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7"/>
  </p:notesMasterIdLst>
  <p:sldIdLst>
    <p:sldId id="348" r:id="rId2"/>
    <p:sldId id="349" r:id="rId3"/>
    <p:sldId id="350" r:id="rId4"/>
    <p:sldId id="351" r:id="rId5"/>
    <p:sldId id="352" r:id="rId6"/>
    <p:sldId id="353" r:id="rId7"/>
    <p:sldId id="354" r:id="rId8"/>
    <p:sldId id="355" r:id="rId9"/>
    <p:sldId id="356" r:id="rId10"/>
    <p:sldId id="357" r:id="rId11"/>
    <p:sldId id="358" r:id="rId12"/>
    <p:sldId id="359" r:id="rId13"/>
    <p:sldId id="360" r:id="rId14"/>
    <p:sldId id="361" r:id="rId15"/>
    <p:sldId id="362" r:id="rId16"/>
    <p:sldId id="363" r:id="rId17"/>
    <p:sldId id="364" r:id="rId18"/>
    <p:sldId id="365" r:id="rId19"/>
    <p:sldId id="366" r:id="rId20"/>
    <p:sldId id="367" r:id="rId21"/>
    <p:sldId id="368" r:id="rId22"/>
    <p:sldId id="369" r:id="rId23"/>
    <p:sldId id="370" r:id="rId24"/>
    <p:sldId id="371" r:id="rId25"/>
    <p:sldId id="372" r:id="rId26"/>
    <p:sldId id="373" r:id="rId27"/>
    <p:sldId id="374" r:id="rId28"/>
    <p:sldId id="375" r:id="rId29"/>
    <p:sldId id="376" r:id="rId30"/>
    <p:sldId id="377" r:id="rId31"/>
    <p:sldId id="378" r:id="rId32"/>
    <p:sldId id="379" r:id="rId33"/>
    <p:sldId id="380" r:id="rId34"/>
    <p:sldId id="381" r:id="rId35"/>
    <p:sldId id="382" r:id="rId36"/>
    <p:sldId id="383" r:id="rId37"/>
    <p:sldId id="384" r:id="rId38"/>
    <p:sldId id="385" r:id="rId39"/>
    <p:sldId id="386" r:id="rId40"/>
    <p:sldId id="387" r:id="rId41"/>
    <p:sldId id="388" r:id="rId42"/>
    <p:sldId id="389" r:id="rId43"/>
    <p:sldId id="390" r:id="rId44"/>
    <p:sldId id="391" r:id="rId45"/>
    <p:sldId id="392" r:id="rId46"/>
    <p:sldId id="393" r:id="rId47"/>
    <p:sldId id="394" r:id="rId48"/>
    <p:sldId id="395" r:id="rId49"/>
    <p:sldId id="396" r:id="rId50"/>
    <p:sldId id="397" r:id="rId51"/>
    <p:sldId id="398" r:id="rId52"/>
    <p:sldId id="399" r:id="rId53"/>
    <p:sldId id="400" r:id="rId54"/>
    <p:sldId id="401" r:id="rId55"/>
    <p:sldId id="277" r:id="rId56"/>
  </p:sldIdLst>
  <p:sldSz cx="9144000" cy="6858000" type="screen4x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3B996"/>
    <a:srgbClr val="F5B90F"/>
    <a:srgbClr val="73BC44"/>
    <a:srgbClr val="4BAFC8"/>
    <a:srgbClr val="5082B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064" autoAdjust="0"/>
    <p:restoredTop sz="94618" autoAdjust="0"/>
  </p:normalViewPr>
  <p:slideViewPr>
    <p:cSldViewPr>
      <p:cViewPr varScale="1">
        <p:scale>
          <a:sx n="97" d="100"/>
          <a:sy n="97" d="100"/>
        </p:scale>
        <p:origin x="-438" y="-90"/>
      </p:cViewPr>
      <p:guideLst>
        <p:guide orient="horz" pos="2160"/>
        <p:guide pos="2835"/>
      </p:guideLst>
    </p:cSldViewPr>
  </p:slideViewPr>
  <p:notesTextViewPr>
    <p:cViewPr>
      <p:scale>
        <a:sx n="125" d="100"/>
        <a:sy n="12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notesMaster" Target="notesMasters/notesMaster1.xml"/><Relationship Id="rId61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2021/9/17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16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20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altLang="zh-CN" b="1"/>
              <a:t>Bragança</a:t>
            </a:r>
            <a:endParaRPr lang="en-US" altLang="zh-CN" b="1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26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30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altLang="zh-CN" b="1"/>
              <a:t>Bragança</a:t>
            </a:r>
            <a:endParaRPr lang="en-US" altLang="zh-CN" b="1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36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39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40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45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46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47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50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53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altLang="zh-CN" b="1"/>
              <a:t>Bragança</a:t>
            </a:r>
            <a:endParaRPr lang="en-US" altLang="zh-CN" b="1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8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altLang="zh-CN" b="1"/>
              <a:t>Bragança</a:t>
            </a:r>
            <a:endParaRPr lang="en-US" altLang="zh-CN" b="1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9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9pPr>
          </a:lstStyle>
          <a:p>
            <a:pPr eaLnBrk="1" hangingPunct="1"/>
            <a:fld id="{DAC0B15C-FF48-48F6-921E-873CE142B4B5}" type="slidenum">
              <a:rPr lang="en-US" altLang="zh-CN" sz="1200" smtClean="0">
                <a:latin typeface="Arial" charset="0"/>
              </a:rPr>
              <a:pPr eaLnBrk="1" hangingPunct="1"/>
              <a:t>10</a:t>
            </a:fld>
            <a:endParaRPr lang="en-US" altLang="zh-CN" sz="1200" smtClean="0">
              <a:latin typeface="Arial" charset="0"/>
            </a:endParaRPr>
          </a:p>
        </p:txBody>
      </p:sp>
      <p:sp>
        <p:nvSpPr>
          <p:cNvPr id="8195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Verdana" pitchFamily="34" charset="0"/>
                <a:ea typeface="宋体" charset="-122"/>
              </a:defRPr>
            </a:lvl9pPr>
          </a:lstStyle>
          <a:p>
            <a:pPr algn="r" eaLnBrk="1" hangingPunct="1"/>
            <a:fld id="{3EEC62BA-C08E-41DB-9B87-CB5504AEAD1B}" type="slidenum">
              <a:rPr lang="en-US" altLang="zh-CN" sz="1200">
                <a:latin typeface="Arial" charset="0"/>
              </a:rPr>
              <a:pPr algn="r" eaLnBrk="1" hangingPunct="1"/>
              <a:t>10</a:t>
            </a:fld>
            <a:endParaRPr lang="en-US" altLang="zh-CN" sz="1200">
              <a:latin typeface="Arial" charset="0"/>
            </a:endParaRPr>
          </a:p>
        </p:txBody>
      </p:sp>
      <p:sp>
        <p:nvSpPr>
          <p:cNvPr id="819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7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zh-CN" altLang="zh-CN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7035B6DF-BB0D-444C-9634-CCDA78E63692}" type="datetimeFigureOut">
              <a:rPr lang="zh-CN" altLang="en-US" smtClean="0"/>
              <a:pPr/>
              <a:t>2021/9/17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cxnSp>
        <p:nvCxnSpPr>
          <p:cNvPr id="11" name="直接连接符 10"/>
          <p:cNvCxnSpPr/>
          <p:nvPr userDrawn="1"/>
        </p:nvCxnSpPr>
        <p:spPr>
          <a:xfrm>
            <a:off x="0" y="1264568"/>
            <a:ext cx="9144000" cy="0"/>
          </a:xfrm>
          <a:prstGeom prst="line">
            <a:avLst/>
          </a:prstGeom>
          <a:ln w="6350">
            <a:solidFill>
              <a:schemeClr val="accent5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77814" y="6515512"/>
            <a:ext cx="504056" cy="165227"/>
          </a:xfrm>
          <a:prstGeom prst="rect">
            <a:avLst/>
          </a:prstGeom>
        </p:spPr>
        <p:txBody>
          <a:bodyPr anchor="ctr" anchorCtr="0"/>
          <a:lstStyle>
            <a:lvl1pPr algn="ctr">
              <a:defRPr sz="1000">
                <a:latin typeface="+mn-lt"/>
              </a:defRPr>
            </a:lvl1pPr>
          </a:lstStyle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9283081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hyperlink" Target="http://yourfreetemplates.com/" TargetMode="External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114834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pic>
        <p:nvPicPr>
          <p:cNvPr id="102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516" y="6394447"/>
            <a:ext cx="1166813" cy="428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 userDrawn="1"/>
        </p:nvSpPr>
        <p:spPr>
          <a:xfrm>
            <a:off x="2699792" y="6532254"/>
            <a:ext cx="40324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" dirty="0" smtClean="0">
                <a:hlinkClick r:id="rId8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1264568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  <p:sldLayoutId id="2147483657" r:id="rId5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://yourfreetemplates.com/terms-of-use/" TargetMode="External"/><Relationship Id="rId2" Type="http://schemas.openxmlformats.org/officeDocument/2006/relationships/hyperlink" Target="yourfreetemplates.com" TargetMode="Externa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14835"/>
            <a:ext cx="8229600" cy="1143000"/>
          </a:xfrm>
        </p:spPr>
        <p:txBody>
          <a:bodyPr>
            <a:noAutofit/>
          </a:bodyPr>
          <a:lstStyle/>
          <a:p>
            <a:r>
              <a:rPr lang="en-US" altLang="zh-CN" dirty="0" smtClean="0"/>
              <a:t>US Map with States</a:t>
            </a:r>
            <a:endParaRPr lang="en-US" altLang="zh-CN" dirty="0"/>
          </a:p>
        </p:txBody>
      </p:sp>
      <p:grpSp>
        <p:nvGrpSpPr>
          <p:cNvPr id="59" name="组合 58"/>
          <p:cNvGrpSpPr/>
          <p:nvPr/>
        </p:nvGrpSpPr>
        <p:grpSpPr>
          <a:xfrm>
            <a:off x="1396802" y="1617444"/>
            <a:ext cx="6226332" cy="4740349"/>
            <a:chOff x="1626346" y="1451032"/>
            <a:chExt cx="3795413" cy="2889596"/>
          </a:xfrm>
        </p:grpSpPr>
        <p:grpSp>
          <p:nvGrpSpPr>
            <p:cNvPr id="60" name="组合 59"/>
            <p:cNvGrpSpPr/>
            <p:nvPr/>
          </p:nvGrpSpPr>
          <p:grpSpPr>
            <a:xfrm>
              <a:off x="1626346" y="1451032"/>
              <a:ext cx="3795413" cy="2079280"/>
              <a:chOff x="1626346" y="1451032"/>
              <a:chExt cx="3795413" cy="2079280"/>
            </a:xfrm>
          </p:grpSpPr>
          <p:sp>
            <p:nvSpPr>
              <p:cNvPr id="66" name="Freeform 6"/>
              <p:cNvSpPr>
                <a:spLocks/>
              </p:cNvSpPr>
              <p:nvPr/>
            </p:nvSpPr>
            <p:spPr bwMode="auto">
              <a:xfrm>
                <a:off x="4388344" y="2262407"/>
                <a:ext cx="323720" cy="286368"/>
              </a:xfrm>
              <a:custGeom>
                <a:avLst/>
                <a:gdLst>
                  <a:gd name="T0" fmla="*/ 35 w 156"/>
                  <a:gd name="T1" fmla="*/ 56 h 138"/>
                  <a:gd name="T2" fmla="*/ 41 w 156"/>
                  <a:gd name="T3" fmla="*/ 54 h 138"/>
                  <a:gd name="T4" fmla="*/ 50 w 156"/>
                  <a:gd name="T5" fmla="*/ 48 h 138"/>
                  <a:gd name="T6" fmla="*/ 58 w 156"/>
                  <a:gd name="T7" fmla="*/ 41 h 138"/>
                  <a:gd name="T8" fmla="*/ 60 w 156"/>
                  <a:gd name="T9" fmla="*/ 31 h 138"/>
                  <a:gd name="T10" fmla="*/ 64 w 156"/>
                  <a:gd name="T11" fmla="*/ 19 h 138"/>
                  <a:gd name="T12" fmla="*/ 66 w 156"/>
                  <a:gd name="T13" fmla="*/ 10 h 138"/>
                  <a:gd name="T14" fmla="*/ 67 w 156"/>
                  <a:gd name="T15" fmla="*/ 0 h 138"/>
                  <a:gd name="T16" fmla="*/ 67 w 156"/>
                  <a:gd name="T17" fmla="*/ 16 h 138"/>
                  <a:gd name="T18" fmla="*/ 67 w 156"/>
                  <a:gd name="T19" fmla="*/ 31 h 138"/>
                  <a:gd name="T20" fmla="*/ 75 w 156"/>
                  <a:gd name="T21" fmla="*/ 39 h 138"/>
                  <a:gd name="T22" fmla="*/ 90 w 156"/>
                  <a:gd name="T23" fmla="*/ 39 h 138"/>
                  <a:gd name="T24" fmla="*/ 100 w 156"/>
                  <a:gd name="T25" fmla="*/ 44 h 138"/>
                  <a:gd name="T26" fmla="*/ 100 w 156"/>
                  <a:gd name="T27" fmla="*/ 60 h 138"/>
                  <a:gd name="T28" fmla="*/ 106 w 156"/>
                  <a:gd name="T29" fmla="*/ 54 h 138"/>
                  <a:gd name="T30" fmla="*/ 110 w 156"/>
                  <a:gd name="T31" fmla="*/ 50 h 138"/>
                  <a:gd name="T32" fmla="*/ 115 w 156"/>
                  <a:gd name="T33" fmla="*/ 48 h 138"/>
                  <a:gd name="T34" fmla="*/ 121 w 156"/>
                  <a:gd name="T35" fmla="*/ 42 h 138"/>
                  <a:gd name="T36" fmla="*/ 123 w 156"/>
                  <a:gd name="T37" fmla="*/ 44 h 138"/>
                  <a:gd name="T38" fmla="*/ 129 w 156"/>
                  <a:gd name="T39" fmla="*/ 46 h 138"/>
                  <a:gd name="T40" fmla="*/ 135 w 156"/>
                  <a:gd name="T41" fmla="*/ 44 h 138"/>
                  <a:gd name="T42" fmla="*/ 135 w 156"/>
                  <a:gd name="T43" fmla="*/ 41 h 138"/>
                  <a:gd name="T44" fmla="*/ 140 w 156"/>
                  <a:gd name="T45" fmla="*/ 39 h 138"/>
                  <a:gd name="T46" fmla="*/ 148 w 156"/>
                  <a:gd name="T47" fmla="*/ 42 h 138"/>
                  <a:gd name="T48" fmla="*/ 156 w 156"/>
                  <a:gd name="T49" fmla="*/ 46 h 138"/>
                  <a:gd name="T50" fmla="*/ 154 w 156"/>
                  <a:gd name="T51" fmla="*/ 56 h 138"/>
                  <a:gd name="T52" fmla="*/ 150 w 156"/>
                  <a:gd name="T53" fmla="*/ 60 h 138"/>
                  <a:gd name="T54" fmla="*/ 142 w 156"/>
                  <a:gd name="T55" fmla="*/ 52 h 138"/>
                  <a:gd name="T56" fmla="*/ 137 w 156"/>
                  <a:gd name="T57" fmla="*/ 54 h 138"/>
                  <a:gd name="T58" fmla="*/ 133 w 156"/>
                  <a:gd name="T59" fmla="*/ 62 h 138"/>
                  <a:gd name="T60" fmla="*/ 129 w 156"/>
                  <a:gd name="T61" fmla="*/ 69 h 138"/>
                  <a:gd name="T62" fmla="*/ 123 w 156"/>
                  <a:gd name="T63" fmla="*/ 71 h 138"/>
                  <a:gd name="T64" fmla="*/ 117 w 156"/>
                  <a:gd name="T65" fmla="*/ 73 h 138"/>
                  <a:gd name="T66" fmla="*/ 112 w 156"/>
                  <a:gd name="T67" fmla="*/ 83 h 138"/>
                  <a:gd name="T68" fmla="*/ 104 w 156"/>
                  <a:gd name="T69" fmla="*/ 90 h 138"/>
                  <a:gd name="T70" fmla="*/ 96 w 156"/>
                  <a:gd name="T71" fmla="*/ 83 h 138"/>
                  <a:gd name="T72" fmla="*/ 92 w 156"/>
                  <a:gd name="T73" fmla="*/ 94 h 138"/>
                  <a:gd name="T74" fmla="*/ 87 w 156"/>
                  <a:gd name="T75" fmla="*/ 104 h 138"/>
                  <a:gd name="T76" fmla="*/ 79 w 156"/>
                  <a:gd name="T77" fmla="*/ 112 h 138"/>
                  <a:gd name="T78" fmla="*/ 77 w 156"/>
                  <a:gd name="T79" fmla="*/ 119 h 138"/>
                  <a:gd name="T80" fmla="*/ 75 w 156"/>
                  <a:gd name="T81" fmla="*/ 125 h 138"/>
                  <a:gd name="T82" fmla="*/ 71 w 156"/>
                  <a:gd name="T83" fmla="*/ 129 h 138"/>
                  <a:gd name="T84" fmla="*/ 62 w 156"/>
                  <a:gd name="T85" fmla="*/ 131 h 138"/>
                  <a:gd name="T86" fmla="*/ 58 w 156"/>
                  <a:gd name="T87" fmla="*/ 135 h 138"/>
                  <a:gd name="T88" fmla="*/ 48 w 156"/>
                  <a:gd name="T89" fmla="*/ 137 h 138"/>
                  <a:gd name="T90" fmla="*/ 41 w 156"/>
                  <a:gd name="T91" fmla="*/ 137 h 138"/>
                  <a:gd name="T92" fmla="*/ 29 w 156"/>
                  <a:gd name="T93" fmla="*/ 137 h 138"/>
                  <a:gd name="T94" fmla="*/ 23 w 156"/>
                  <a:gd name="T95" fmla="*/ 131 h 138"/>
                  <a:gd name="T96" fmla="*/ 21 w 156"/>
                  <a:gd name="T97" fmla="*/ 125 h 138"/>
                  <a:gd name="T98" fmla="*/ 19 w 156"/>
                  <a:gd name="T99" fmla="*/ 127 h 138"/>
                  <a:gd name="T100" fmla="*/ 14 w 156"/>
                  <a:gd name="T101" fmla="*/ 121 h 138"/>
                  <a:gd name="T102" fmla="*/ 10 w 156"/>
                  <a:gd name="T103" fmla="*/ 117 h 138"/>
                  <a:gd name="T104" fmla="*/ 4 w 156"/>
                  <a:gd name="T105" fmla="*/ 108 h 138"/>
                  <a:gd name="T106" fmla="*/ 2 w 156"/>
                  <a:gd name="T107" fmla="*/ 98 h 138"/>
                  <a:gd name="T108" fmla="*/ 2 w 156"/>
                  <a:gd name="T109" fmla="*/ 90 h 138"/>
                  <a:gd name="T110" fmla="*/ 12 w 156"/>
                  <a:gd name="T111" fmla="*/ 85 h 138"/>
                  <a:gd name="T112" fmla="*/ 16 w 156"/>
                  <a:gd name="T113" fmla="*/ 77 h 138"/>
                  <a:gd name="T114" fmla="*/ 18 w 156"/>
                  <a:gd name="T115" fmla="*/ 67 h 138"/>
                  <a:gd name="T116" fmla="*/ 23 w 156"/>
                  <a:gd name="T117" fmla="*/ 71 h 138"/>
                  <a:gd name="T118" fmla="*/ 29 w 156"/>
                  <a:gd name="T119" fmla="*/ 6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6" h="138">
                    <a:moveTo>
                      <a:pt x="29" y="64"/>
                    </a:moveTo>
                    <a:lnTo>
                      <a:pt x="29" y="62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1" y="56"/>
                    </a:lnTo>
                    <a:lnTo>
                      <a:pt x="33" y="56"/>
                    </a:lnTo>
                    <a:lnTo>
                      <a:pt x="35" y="56"/>
                    </a:lnTo>
                    <a:lnTo>
                      <a:pt x="35" y="54"/>
                    </a:lnTo>
                    <a:lnTo>
                      <a:pt x="35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4" y="42"/>
                    </a:lnTo>
                    <a:lnTo>
                      <a:pt x="56" y="42"/>
                    </a:lnTo>
                    <a:lnTo>
                      <a:pt x="56" y="41"/>
                    </a:lnTo>
                    <a:lnTo>
                      <a:pt x="58" y="41"/>
                    </a:lnTo>
                    <a:lnTo>
                      <a:pt x="58" y="39"/>
                    </a:lnTo>
                    <a:lnTo>
                      <a:pt x="58" y="37"/>
                    </a:lnTo>
                    <a:lnTo>
                      <a:pt x="58" y="35"/>
                    </a:lnTo>
                    <a:lnTo>
                      <a:pt x="58" y="33"/>
                    </a:lnTo>
                    <a:lnTo>
                      <a:pt x="60" y="33"/>
                    </a:lnTo>
                    <a:lnTo>
                      <a:pt x="60" y="31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0" y="29"/>
                    </a:lnTo>
                    <a:lnTo>
                      <a:pt x="60" y="27"/>
                    </a:lnTo>
                    <a:lnTo>
                      <a:pt x="62" y="27"/>
                    </a:lnTo>
                    <a:lnTo>
                      <a:pt x="62" y="25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7" y="4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7" y="33"/>
                    </a:lnTo>
                    <a:lnTo>
                      <a:pt x="67" y="35"/>
                    </a:lnTo>
                    <a:lnTo>
                      <a:pt x="67" y="37"/>
                    </a:lnTo>
                    <a:lnTo>
                      <a:pt x="67" y="39"/>
                    </a:lnTo>
                    <a:lnTo>
                      <a:pt x="69" y="39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5" y="39"/>
                    </a:lnTo>
                    <a:lnTo>
                      <a:pt x="77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3" y="39"/>
                    </a:lnTo>
                    <a:lnTo>
                      <a:pt x="85" y="39"/>
                    </a:lnTo>
                    <a:lnTo>
                      <a:pt x="87" y="39"/>
                    </a:lnTo>
                    <a:lnTo>
                      <a:pt x="89" y="39"/>
                    </a:lnTo>
                    <a:lnTo>
                      <a:pt x="90" y="39"/>
                    </a:lnTo>
                    <a:lnTo>
                      <a:pt x="92" y="39"/>
                    </a:lnTo>
                    <a:lnTo>
                      <a:pt x="94" y="39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100" y="39"/>
                    </a:lnTo>
                    <a:lnTo>
                      <a:pt x="100" y="41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0" y="48"/>
                    </a:lnTo>
                    <a:lnTo>
                      <a:pt x="100" y="50"/>
                    </a:lnTo>
                    <a:lnTo>
                      <a:pt x="100" y="52"/>
                    </a:lnTo>
                    <a:lnTo>
                      <a:pt x="100" y="54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08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5" y="48"/>
                    </a:lnTo>
                    <a:lnTo>
                      <a:pt x="117" y="48"/>
                    </a:lnTo>
                    <a:lnTo>
                      <a:pt x="117" y="50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19" y="46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1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3" y="42"/>
                    </a:lnTo>
                    <a:lnTo>
                      <a:pt x="123" y="44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6"/>
                    </a:lnTo>
                    <a:lnTo>
                      <a:pt x="127" y="44"/>
                    </a:lnTo>
                    <a:lnTo>
                      <a:pt x="129" y="44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29" y="46"/>
                    </a:lnTo>
                    <a:lnTo>
                      <a:pt x="131" y="46"/>
                    </a:lnTo>
                    <a:lnTo>
                      <a:pt x="133" y="46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3" y="44"/>
                    </a:lnTo>
                    <a:lnTo>
                      <a:pt x="135" y="44"/>
                    </a:lnTo>
                    <a:lnTo>
                      <a:pt x="133" y="44"/>
                    </a:lnTo>
                    <a:lnTo>
                      <a:pt x="133" y="42"/>
                    </a:lnTo>
                    <a:lnTo>
                      <a:pt x="135" y="42"/>
                    </a:lnTo>
                    <a:lnTo>
                      <a:pt x="135" y="44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2"/>
                    </a:lnTo>
                    <a:lnTo>
                      <a:pt x="137" y="41"/>
                    </a:lnTo>
                    <a:lnTo>
                      <a:pt x="138" y="41"/>
                    </a:lnTo>
                    <a:lnTo>
                      <a:pt x="138" y="42"/>
                    </a:lnTo>
                    <a:lnTo>
                      <a:pt x="138" y="41"/>
                    </a:lnTo>
                    <a:lnTo>
                      <a:pt x="140" y="41"/>
                    </a:lnTo>
                    <a:lnTo>
                      <a:pt x="140" y="39"/>
                    </a:lnTo>
                    <a:lnTo>
                      <a:pt x="142" y="39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6" y="46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6" y="52"/>
                    </a:lnTo>
                    <a:lnTo>
                      <a:pt x="156" y="54"/>
                    </a:lnTo>
                    <a:lnTo>
                      <a:pt x="156" y="56"/>
                    </a:lnTo>
                    <a:lnTo>
                      <a:pt x="154" y="56"/>
                    </a:lnTo>
                    <a:lnTo>
                      <a:pt x="154" y="58"/>
                    </a:lnTo>
                    <a:lnTo>
                      <a:pt x="156" y="58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0" y="60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6" y="58"/>
                    </a:lnTo>
                    <a:lnTo>
                      <a:pt x="146" y="56"/>
                    </a:lnTo>
                    <a:lnTo>
                      <a:pt x="144" y="56"/>
                    </a:lnTo>
                    <a:lnTo>
                      <a:pt x="144" y="54"/>
                    </a:lnTo>
                    <a:lnTo>
                      <a:pt x="142" y="54"/>
                    </a:lnTo>
                    <a:lnTo>
                      <a:pt x="142" y="52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37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4"/>
                    </a:lnTo>
                    <a:lnTo>
                      <a:pt x="135" y="54"/>
                    </a:lnTo>
                    <a:lnTo>
                      <a:pt x="135" y="56"/>
                    </a:lnTo>
                    <a:lnTo>
                      <a:pt x="135" y="58"/>
                    </a:lnTo>
                    <a:lnTo>
                      <a:pt x="135" y="60"/>
                    </a:lnTo>
                    <a:lnTo>
                      <a:pt x="133" y="60"/>
                    </a:lnTo>
                    <a:lnTo>
                      <a:pt x="135" y="60"/>
                    </a:lnTo>
                    <a:lnTo>
                      <a:pt x="135" y="62"/>
                    </a:lnTo>
                    <a:lnTo>
                      <a:pt x="133" y="62"/>
                    </a:lnTo>
                    <a:lnTo>
                      <a:pt x="133" y="64"/>
                    </a:lnTo>
                    <a:lnTo>
                      <a:pt x="131" y="64"/>
                    </a:lnTo>
                    <a:lnTo>
                      <a:pt x="131" y="66"/>
                    </a:lnTo>
                    <a:lnTo>
                      <a:pt x="129" y="66"/>
                    </a:lnTo>
                    <a:lnTo>
                      <a:pt x="131" y="66"/>
                    </a:lnTo>
                    <a:lnTo>
                      <a:pt x="131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7" y="67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5" y="71"/>
                    </a:lnTo>
                    <a:lnTo>
                      <a:pt x="125" y="69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4" y="75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4" y="81"/>
                    </a:lnTo>
                    <a:lnTo>
                      <a:pt x="112" y="81"/>
                    </a:lnTo>
                    <a:lnTo>
                      <a:pt x="112" y="83"/>
                    </a:lnTo>
                    <a:lnTo>
                      <a:pt x="112" y="85"/>
                    </a:lnTo>
                    <a:lnTo>
                      <a:pt x="110" y="85"/>
                    </a:lnTo>
                    <a:lnTo>
                      <a:pt x="110" y="87"/>
                    </a:lnTo>
                    <a:lnTo>
                      <a:pt x="110" y="89"/>
                    </a:lnTo>
                    <a:lnTo>
                      <a:pt x="108" y="89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4" y="90"/>
                    </a:lnTo>
                    <a:lnTo>
                      <a:pt x="102" y="90"/>
                    </a:lnTo>
                    <a:lnTo>
                      <a:pt x="102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6" y="85"/>
                    </a:lnTo>
                    <a:lnTo>
                      <a:pt x="96" y="83"/>
                    </a:lnTo>
                    <a:lnTo>
                      <a:pt x="96" y="85"/>
                    </a:lnTo>
                    <a:lnTo>
                      <a:pt x="94" y="85"/>
                    </a:lnTo>
                    <a:lnTo>
                      <a:pt x="94" y="87"/>
                    </a:lnTo>
                    <a:lnTo>
                      <a:pt x="94" y="89"/>
                    </a:lnTo>
                    <a:lnTo>
                      <a:pt x="94" y="90"/>
                    </a:lnTo>
                    <a:lnTo>
                      <a:pt x="92" y="90"/>
                    </a:lnTo>
                    <a:lnTo>
                      <a:pt x="92" y="92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89" y="98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7" y="104"/>
                    </a:lnTo>
                    <a:lnTo>
                      <a:pt x="85" y="104"/>
                    </a:lnTo>
                    <a:lnTo>
                      <a:pt x="85" y="106"/>
                    </a:lnTo>
                    <a:lnTo>
                      <a:pt x="85" y="108"/>
                    </a:lnTo>
                    <a:lnTo>
                      <a:pt x="83" y="108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2"/>
                    </a:lnTo>
                    <a:lnTo>
                      <a:pt x="79" y="112"/>
                    </a:lnTo>
                    <a:lnTo>
                      <a:pt x="79" y="114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5"/>
                    </a:lnTo>
                    <a:lnTo>
                      <a:pt x="77" y="117"/>
                    </a:lnTo>
                    <a:lnTo>
                      <a:pt x="77" y="119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7" y="121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9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9" y="129"/>
                    </a:lnTo>
                    <a:lnTo>
                      <a:pt x="67" y="129"/>
                    </a:lnTo>
                    <a:lnTo>
                      <a:pt x="66" y="129"/>
                    </a:lnTo>
                    <a:lnTo>
                      <a:pt x="66" y="131"/>
                    </a:lnTo>
                    <a:lnTo>
                      <a:pt x="64" y="131"/>
                    </a:lnTo>
                    <a:lnTo>
                      <a:pt x="62" y="131"/>
                    </a:lnTo>
                    <a:lnTo>
                      <a:pt x="62" y="133"/>
                    </a:lnTo>
                    <a:lnTo>
                      <a:pt x="60" y="133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8" y="133"/>
                    </a:lnTo>
                    <a:lnTo>
                      <a:pt x="58" y="135"/>
                    </a:lnTo>
                    <a:lnTo>
                      <a:pt x="56" y="135"/>
                    </a:lnTo>
                    <a:lnTo>
                      <a:pt x="54" y="135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2" y="135"/>
                    </a:lnTo>
                    <a:lnTo>
                      <a:pt x="52" y="137"/>
                    </a:lnTo>
                    <a:lnTo>
                      <a:pt x="50" y="137"/>
                    </a:lnTo>
                    <a:lnTo>
                      <a:pt x="48" y="137"/>
                    </a:lnTo>
                    <a:lnTo>
                      <a:pt x="46" y="137"/>
                    </a:lnTo>
                    <a:lnTo>
                      <a:pt x="46" y="138"/>
                    </a:lnTo>
                    <a:lnTo>
                      <a:pt x="44" y="138"/>
                    </a:lnTo>
                    <a:lnTo>
                      <a:pt x="44" y="137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7"/>
                    </a:lnTo>
                    <a:lnTo>
                      <a:pt x="39" y="137"/>
                    </a:lnTo>
                    <a:lnTo>
                      <a:pt x="37" y="137"/>
                    </a:lnTo>
                    <a:lnTo>
                      <a:pt x="37" y="138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1" y="138"/>
                    </a:lnTo>
                    <a:lnTo>
                      <a:pt x="29" y="138"/>
                    </a:lnTo>
                    <a:lnTo>
                      <a:pt x="29" y="137"/>
                    </a:lnTo>
                    <a:lnTo>
                      <a:pt x="27" y="137"/>
                    </a:lnTo>
                    <a:lnTo>
                      <a:pt x="25" y="137"/>
                    </a:lnTo>
                    <a:lnTo>
                      <a:pt x="25" y="135"/>
                    </a:lnTo>
                    <a:lnTo>
                      <a:pt x="25" y="133"/>
                    </a:lnTo>
                    <a:lnTo>
                      <a:pt x="25" y="135"/>
                    </a:lnTo>
                    <a:lnTo>
                      <a:pt x="23" y="135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1" y="129"/>
                    </a:lnTo>
                    <a:lnTo>
                      <a:pt x="21" y="127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21" y="125"/>
                    </a:lnTo>
                    <a:lnTo>
                      <a:pt x="23" y="125"/>
                    </a:lnTo>
                    <a:lnTo>
                      <a:pt x="21" y="125"/>
                    </a:lnTo>
                    <a:lnTo>
                      <a:pt x="21" y="127"/>
                    </a:lnTo>
                    <a:lnTo>
                      <a:pt x="21" y="125"/>
                    </a:lnTo>
                    <a:lnTo>
                      <a:pt x="19" y="125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6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2" y="121"/>
                    </a:lnTo>
                    <a:lnTo>
                      <a:pt x="12" y="119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4"/>
                    </a:lnTo>
                    <a:lnTo>
                      <a:pt x="8" y="112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8" y="90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2" y="89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9" y="67"/>
                    </a:lnTo>
                    <a:lnTo>
                      <a:pt x="19" y="66"/>
                    </a:lnTo>
                    <a:lnTo>
                      <a:pt x="21" y="66"/>
                    </a:lnTo>
                    <a:lnTo>
                      <a:pt x="21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9" y="67"/>
                    </a:lnTo>
                    <a:lnTo>
                      <a:pt x="29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29" y="6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7" name="Freeform 7"/>
              <p:cNvSpPr>
                <a:spLocks noEditPoints="1"/>
              </p:cNvSpPr>
              <p:nvPr/>
            </p:nvSpPr>
            <p:spPr bwMode="auto">
              <a:xfrm>
                <a:off x="4062548" y="3044732"/>
                <a:ext cx="502181" cy="485580"/>
              </a:xfrm>
              <a:custGeom>
                <a:avLst/>
                <a:gdLst>
                  <a:gd name="T0" fmla="*/ 59 w 242"/>
                  <a:gd name="T1" fmla="*/ 0 h 234"/>
                  <a:gd name="T2" fmla="*/ 80 w 242"/>
                  <a:gd name="T3" fmla="*/ 0 h 234"/>
                  <a:gd name="T4" fmla="*/ 92 w 242"/>
                  <a:gd name="T5" fmla="*/ 9 h 234"/>
                  <a:gd name="T6" fmla="*/ 111 w 242"/>
                  <a:gd name="T7" fmla="*/ 11 h 234"/>
                  <a:gd name="T8" fmla="*/ 132 w 242"/>
                  <a:gd name="T9" fmla="*/ 11 h 234"/>
                  <a:gd name="T10" fmla="*/ 151 w 242"/>
                  <a:gd name="T11" fmla="*/ 13 h 234"/>
                  <a:gd name="T12" fmla="*/ 171 w 242"/>
                  <a:gd name="T13" fmla="*/ 15 h 234"/>
                  <a:gd name="T14" fmla="*/ 171 w 242"/>
                  <a:gd name="T15" fmla="*/ 21 h 234"/>
                  <a:gd name="T16" fmla="*/ 178 w 242"/>
                  <a:gd name="T17" fmla="*/ 19 h 234"/>
                  <a:gd name="T18" fmla="*/ 176 w 242"/>
                  <a:gd name="T19" fmla="*/ 11 h 234"/>
                  <a:gd name="T20" fmla="*/ 186 w 242"/>
                  <a:gd name="T21" fmla="*/ 7 h 234"/>
                  <a:gd name="T22" fmla="*/ 188 w 242"/>
                  <a:gd name="T23" fmla="*/ 7 h 234"/>
                  <a:gd name="T24" fmla="*/ 198 w 242"/>
                  <a:gd name="T25" fmla="*/ 11 h 234"/>
                  <a:gd name="T26" fmla="*/ 201 w 242"/>
                  <a:gd name="T27" fmla="*/ 30 h 234"/>
                  <a:gd name="T28" fmla="*/ 205 w 242"/>
                  <a:gd name="T29" fmla="*/ 49 h 234"/>
                  <a:gd name="T30" fmla="*/ 213 w 242"/>
                  <a:gd name="T31" fmla="*/ 67 h 234"/>
                  <a:gd name="T32" fmla="*/ 223 w 242"/>
                  <a:gd name="T33" fmla="*/ 82 h 234"/>
                  <a:gd name="T34" fmla="*/ 224 w 242"/>
                  <a:gd name="T35" fmla="*/ 101 h 234"/>
                  <a:gd name="T36" fmla="*/ 230 w 242"/>
                  <a:gd name="T37" fmla="*/ 117 h 234"/>
                  <a:gd name="T38" fmla="*/ 236 w 242"/>
                  <a:gd name="T39" fmla="*/ 132 h 234"/>
                  <a:gd name="T40" fmla="*/ 242 w 242"/>
                  <a:gd name="T41" fmla="*/ 149 h 234"/>
                  <a:gd name="T42" fmla="*/ 242 w 242"/>
                  <a:gd name="T43" fmla="*/ 170 h 234"/>
                  <a:gd name="T44" fmla="*/ 238 w 242"/>
                  <a:gd name="T45" fmla="*/ 188 h 234"/>
                  <a:gd name="T46" fmla="*/ 236 w 242"/>
                  <a:gd name="T47" fmla="*/ 203 h 234"/>
                  <a:gd name="T48" fmla="*/ 226 w 242"/>
                  <a:gd name="T49" fmla="*/ 215 h 234"/>
                  <a:gd name="T50" fmla="*/ 213 w 242"/>
                  <a:gd name="T51" fmla="*/ 222 h 234"/>
                  <a:gd name="T52" fmla="*/ 198 w 242"/>
                  <a:gd name="T53" fmla="*/ 228 h 234"/>
                  <a:gd name="T54" fmla="*/ 186 w 242"/>
                  <a:gd name="T55" fmla="*/ 234 h 234"/>
                  <a:gd name="T56" fmla="*/ 175 w 242"/>
                  <a:gd name="T57" fmla="*/ 230 h 234"/>
                  <a:gd name="T58" fmla="*/ 178 w 242"/>
                  <a:gd name="T59" fmla="*/ 228 h 234"/>
                  <a:gd name="T60" fmla="*/ 190 w 242"/>
                  <a:gd name="T61" fmla="*/ 220 h 234"/>
                  <a:gd name="T62" fmla="*/ 207 w 242"/>
                  <a:gd name="T63" fmla="*/ 220 h 234"/>
                  <a:gd name="T64" fmla="*/ 207 w 242"/>
                  <a:gd name="T65" fmla="*/ 211 h 234"/>
                  <a:gd name="T66" fmla="*/ 201 w 242"/>
                  <a:gd name="T67" fmla="*/ 195 h 234"/>
                  <a:gd name="T68" fmla="*/ 190 w 242"/>
                  <a:gd name="T69" fmla="*/ 186 h 234"/>
                  <a:gd name="T70" fmla="*/ 182 w 242"/>
                  <a:gd name="T71" fmla="*/ 172 h 234"/>
                  <a:gd name="T72" fmla="*/ 171 w 242"/>
                  <a:gd name="T73" fmla="*/ 163 h 234"/>
                  <a:gd name="T74" fmla="*/ 165 w 242"/>
                  <a:gd name="T75" fmla="*/ 145 h 234"/>
                  <a:gd name="T76" fmla="*/ 157 w 242"/>
                  <a:gd name="T77" fmla="*/ 130 h 234"/>
                  <a:gd name="T78" fmla="*/ 151 w 242"/>
                  <a:gd name="T79" fmla="*/ 117 h 234"/>
                  <a:gd name="T80" fmla="*/ 150 w 242"/>
                  <a:gd name="T81" fmla="*/ 99 h 234"/>
                  <a:gd name="T82" fmla="*/ 155 w 242"/>
                  <a:gd name="T83" fmla="*/ 84 h 234"/>
                  <a:gd name="T84" fmla="*/ 150 w 242"/>
                  <a:gd name="T85" fmla="*/ 69 h 234"/>
                  <a:gd name="T86" fmla="*/ 140 w 242"/>
                  <a:gd name="T87" fmla="*/ 61 h 234"/>
                  <a:gd name="T88" fmla="*/ 130 w 242"/>
                  <a:gd name="T89" fmla="*/ 49 h 234"/>
                  <a:gd name="T90" fmla="*/ 119 w 242"/>
                  <a:gd name="T91" fmla="*/ 38 h 234"/>
                  <a:gd name="T92" fmla="*/ 105 w 242"/>
                  <a:gd name="T93" fmla="*/ 40 h 234"/>
                  <a:gd name="T94" fmla="*/ 94 w 242"/>
                  <a:gd name="T95" fmla="*/ 46 h 234"/>
                  <a:gd name="T96" fmla="*/ 80 w 242"/>
                  <a:gd name="T97" fmla="*/ 51 h 234"/>
                  <a:gd name="T98" fmla="*/ 69 w 242"/>
                  <a:gd name="T99" fmla="*/ 42 h 234"/>
                  <a:gd name="T100" fmla="*/ 57 w 242"/>
                  <a:gd name="T101" fmla="*/ 32 h 234"/>
                  <a:gd name="T102" fmla="*/ 40 w 242"/>
                  <a:gd name="T103" fmla="*/ 25 h 234"/>
                  <a:gd name="T104" fmla="*/ 21 w 242"/>
                  <a:gd name="T105" fmla="*/ 25 h 234"/>
                  <a:gd name="T106" fmla="*/ 4 w 242"/>
                  <a:gd name="T107" fmla="*/ 25 h 234"/>
                  <a:gd name="T108" fmla="*/ 7 w 242"/>
                  <a:gd name="T109" fmla="*/ 17 h 234"/>
                  <a:gd name="T110" fmla="*/ 2 w 242"/>
                  <a:gd name="T111" fmla="*/ 5 h 234"/>
                  <a:gd name="T112" fmla="*/ 9 w 242"/>
                  <a:gd name="T113" fmla="*/ 0 h 234"/>
                  <a:gd name="T114" fmla="*/ 30 w 242"/>
                  <a:gd name="T115" fmla="*/ 0 h 234"/>
                  <a:gd name="T116" fmla="*/ 153 w 242"/>
                  <a:gd name="T117" fmla="*/ 22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2" h="234">
                    <a:moveTo>
                      <a:pt x="40" y="0"/>
                    </a:move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84" y="3"/>
                    </a:lnTo>
                    <a:lnTo>
                      <a:pt x="86" y="3"/>
                    </a:lnTo>
                    <a:lnTo>
                      <a:pt x="86" y="5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100" y="9"/>
                    </a:lnTo>
                    <a:lnTo>
                      <a:pt x="100" y="11"/>
                    </a:lnTo>
                    <a:lnTo>
                      <a:pt x="102" y="11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9" y="11"/>
                    </a:lnTo>
                    <a:lnTo>
                      <a:pt x="111" y="11"/>
                    </a:lnTo>
                    <a:lnTo>
                      <a:pt x="113" y="11"/>
                    </a:lnTo>
                    <a:lnTo>
                      <a:pt x="115" y="11"/>
                    </a:lnTo>
                    <a:lnTo>
                      <a:pt x="117" y="11"/>
                    </a:lnTo>
                    <a:lnTo>
                      <a:pt x="119" y="11"/>
                    </a:lnTo>
                    <a:lnTo>
                      <a:pt x="121" y="11"/>
                    </a:lnTo>
                    <a:lnTo>
                      <a:pt x="123" y="11"/>
                    </a:lnTo>
                    <a:lnTo>
                      <a:pt x="125" y="11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4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50" y="13"/>
                    </a:lnTo>
                    <a:lnTo>
                      <a:pt x="151" y="13"/>
                    </a:lnTo>
                    <a:lnTo>
                      <a:pt x="153" y="13"/>
                    </a:lnTo>
                    <a:lnTo>
                      <a:pt x="155" y="13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5"/>
                    </a:lnTo>
                    <a:lnTo>
                      <a:pt x="165" y="15"/>
                    </a:lnTo>
                    <a:lnTo>
                      <a:pt x="167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3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3" y="21"/>
                    </a:lnTo>
                    <a:lnTo>
                      <a:pt x="171" y="21"/>
                    </a:lnTo>
                    <a:lnTo>
                      <a:pt x="173" y="21"/>
                    </a:lnTo>
                    <a:lnTo>
                      <a:pt x="171" y="21"/>
                    </a:lnTo>
                    <a:lnTo>
                      <a:pt x="173" y="21"/>
                    </a:lnTo>
                    <a:lnTo>
                      <a:pt x="173" y="23"/>
                    </a:lnTo>
                    <a:lnTo>
                      <a:pt x="175" y="23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6" y="19"/>
                    </a:lnTo>
                    <a:lnTo>
                      <a:pt x="178" y="19"/>
                    </a:lnTo>
                    <a:lnTo>
                      <a:pt x="178" y="17"/>
                    </a:lnTo>
                    <a:lnTo>
                      <a:pt x="178" y="19"/>
                    </a:lnTo>
                    <a:lnTo>
                      <a:pt x="178" y="17"/>
                    </a:lnTo>
                    <a:lnTo>
                      <a:pt x="178" y="15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8" y="13"/>
                    </a:lnTo>
                    <a:lnTo>
                      <a:pt x="176" y="13"/>
                    </a:lnTo>
                    <a:lnTo>
                      <a:pt x="176" y="11"/>
                    </a:lnTo>
                    <a:lnTo>
                      <a:pt x="176" y="9"/>
                    </a:lnTo>
                    <a:lnTo>
                      <a:pt x="176" y="7"/>
                    </a:lnTo>
                    <a:lnTo>
                      <a:pt x="178" y="7"/>
                    </a:lnTo>
                    <a:lnTo>
                      <a:pt x="180" y="7"/>
                    </a:lnTo>
                    <a:lnTo>
                      <a:pt x="180" y="5"/>
                    </a:lnTo>
                    <a:lnTo>
                      <a:pt x="182" y="5"/>
                    </a:lnTo>
                    <a:lnTo>
                      <a:pt x="180" y="5"/>
                    </a:lnTo>
                    <a:lnTo>
                      <a:pt x="182" y="5"/>
                    </a:lnTo>
                    <a:lnTo>
                      <a:pt x="182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4" y="7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90" y="9"/>
                    </a:lnTo>
                    <a:lnTo>
                      <a:pt x="192" y="9"/>
                    </a:lnTo>
                    <a:lnTo>
                      <a:pt x="194" y="9"/>
                    </a:lnTo>
                    <a:lnTo>
                      <a:pt x="196" y="9"/>
                    </a:lnTo>
                    <a:lnTo>
                      <a:pt x="198" y="9"/>
                    </a:lnTo>
                    <a:lnTo>
                      <a:pt x="199" y="9"/>
                    </a:lnTo>
                    <a:lnTo>
                      <a:pt x="199" y="11"/>
                    </a:lnTo>
                    <a:lnTo>
                      <a:pt x="198" y="11"/>
                    </a:lnTo>
                    <a:lnTo>
                      <a:pt x="198" y="13"/>
                    </a:lnTo>
                    <a:lnTo>
                      <a:pt x="198" y="15"/>
                    </a:lnTo>
                    <a:lnTo>
                      <a:pt x="198" y="17"/>
                    </a:lnTo>
                    <a:lnTo>
                      <a:pt x="199" y="17"/>
                    </a:lnTo>
                    <a:lnTo>
                      <a:pt x="199" y="19"/>
                    </a:lnTo>
                    <a:lnTo>
                      <a:pt x="199" y="21"/>
                    </a:lnTo>
                    <a:lnTo>
                      <a:pt x="199" y="23"/>
                    </a:lnTo>
                    <a:lnTo>
                      <a:pt x="199" y="25"/>
                    </a:lnTo>
                    <a:lnTo>
                      <a:pt x="199" y="26"/>
                    </a:lnTo>
                    <a:lnTo>
                      <a:pt x="199" y="28"/>
                    </a:lnTo>
                    <a:lnTo>
                      <a:pt x="201" y="30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201" y="38"/>
                    </a:lnTo>
                    <a:lnTo>
                      <a:pt x="203" y="38"/>
                    </a:lnTo>
                    <a:lnTo>
                      <a:pt x="203" y="40"/>
                    </a:lnTo>
                    <a:lnTo>
                      <a:pt x="203" y="42"/>
                    </a:lnTo>
                    <a:lnTo>
                      <a:pt x="203" y="44"/>
                    </a:lnTo>
                    <a:lnTo>
                      <a:pt x="203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5" y="49"/>
                    </a:lnTo>
                    <a:lnTo>
                      <a:pt x="207" y="51"/>
                    </a:lnTo>
                    <a:lnTo>
                      <a:pt x="207" y="53"/>
                    </a:lnTo>
                    <a:lnTo>
                      <a:pt x="207" y="55"/>
                    </a:lnTo>
                    <a:lnTo>
                      <a:pt x="209" y="55"/>
                    </a:lnTo>
                    <a:lnTo>
                      <a:pt x="209" y="57"/>
                    </a:lnTo>
                    <a:lnTo>
                      <a:pt x="209" y="59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1" y="65"/>
                    </a:lnTo>
                    <a:lnTo>
                      <a:pt x="213" y="65"/>
                    </a:lnTo>
                    <a:lnTo>
                      <a:pt x="213" y="67"/>
                    </a:lnTo>
                    <a:lnTo>
                      <a:pt x="213" y="69"/>
                    </a:lnTo>
                    <a:lnTo>
                      <a:pt x="215" y="69"/>
                    </a:lnTo>
                    <a:lnTo>
                      <a:pt x="215" y="71"/>
                    </a:lnTo>
                    <a:lnTo>
                      <a:pt x="217" y="73"/>
                    </a:lnTo>
                    <a:lnTo>
                      <a:pt x="217" y="74"/>
                    </a:lnTo>
                    <a:lnTo>
                      <a:pt x="219" y="74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21" y="78"/>
                    </a:lnTo>
                    <a:lnTo>
                      <a:pt x="221" y="80"/>
                    </a:lnTo>
                    <a:lnTo>
                      <a:pt x="223" y="82"/>
                    </a:lnTo>
                    <a:lnTo>
                      <a:pt x="224" y="86"/>
                    </a:lnTo>
                    <a:lnTo>
                      <a:pt x="224" y="88"/>
                    </a:lnTo>
                    <a:lnTo>
                      <a:pt x="226" y="88"/>
                    </a:lnTo>
                    <a:lnTo>
                      <a:pt x="226" y="90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4" y="94"/>
                    </a:lnTo>
                    <a:lnTo>
                      <a:pt x="224" y="96"/>
                    </a:lnTo>
                    <a:lnTo>
                      <a:pt x="224" y="97"/>
                    </a:lnTo>
                    <a:lnTo>
                      <a:pt x="224" y="99"/>
                    </a:lnTo>
                    <a:lnTo>
                      <a:pt x="224" y="101"/>
                    </a:lnTo>
                    <a:lnTo>
                      <a:pt x="224" y="103"/>
                    </a:lnTo>
                    <a:lnTo>
                      <a:pt x="226" y="103"/>
                    </a:lnTo>
                    <a:lnTo>
                      <a:pt x="226" y="105"/>
                    </a:lnTo>
                    <a:lnTo>
                      <a:pt x="226" y="107"/>
                    </a:lnTo>
                    <a:lnTo>
                      <a:pt x="226" y="109"/>
                    </a:lnTo>
                    <a:lnTo>
                      <a:pt x="228" y="109"/>
                    </a:lnTo>
                    <a:lnTo>
                      <a:pt x="228" y="111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32" y="117"/>
                    </a:lnTo>
                    <a:lnTo>
                      <a:pt x="232" y="119"/>
                    </a:lnTo>
                    <a:lnTo>
                      <a:pt x="232" y="120"/>
                    </a:lnTo>
                    <a:lnTo>
                      <a:pt x="232" y="122"/>
                    </a:lnTo>
                    <a:lnTo>
                      <a:pt x="232" y="124"/>
                    </a:lnTo>
                    <a:lnTo>
                      <a:pt x="234" y="124"/>
                    </a:lnTo>
                    <a:lnTo>
                      <a:pt x="234" y="126"/>
                    </a:lnTo>
                    <a:lnTo>
                      <a:pt x="234" y="128"/>
                    </a:lnTo>
                    <a:lnTo>
                      <a:pt x="236" y="128"/>
                    </a:lnTo>
                    <a:lnTo>
                      <a:pt x="236" y="130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8" y="134"/>
                    </a:lnTo>
                    <a:lnTo>
                      <a:pt x="238" y="136"/>
                    </a:lnTo>
                    <a:lnTo>
                      <a:pt x="238" y="138"/>
                    </a:lnTo>
                    <a:lnTo>
                      <a:pt x="238" y="140"/>
                    </a:lnTo>
                    <a:lnTo>
                      <a:pt x="240" y="140"/>
                    </a:lnTo>
                    <a:lnTo>
                      <a:pt x="240" y="142"/>
                    </a:lnTo>
                    <a:lnTo>
                      <a:pt x="240" y="144"/>
                    </a:lnTo>
                    <a:lnTo>
                      <a:pt x="242" y="145"/>
                    </a:lnTo>
                    <a:lnTo>
                      <a:pt x="242" y="147"/>
                    </a:lnTo>
                    <a:lnTo>
                      <a:pt x="242" y="149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2" y="161"/>
                    </a:lnTo>
                    <a:lnTo>
                      <a:pt x="242" y="163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42" y="168"/>
                    </a:lnTo>
                    <a:lnTo>
                      <a:pt x="242" y="170"/>
                    </a:lnTo>
                    <a:lnTo>
                      <a:pt x="240" y="170"/>
                    </a:lnTo>
                    <a:lnTo>
                      <a:pt x="240" y="172"/>
                    </a:lnTo>
                    <a:lnTo>
                      <a:pt x="240" y="174"/>
                    </a:lnTo>
                    <a:lnTo>
                      <a:pt x="240" y="176"/>
                    </a:lnTo>
                    <a:lnTo>
                      <a:pt x="240" y="178"/>
                    </a:lnTo>
                    <a:lnTo>
                      <a:pt x="240" y="180"/>
                    </a:lnTo>
                    <a:lnTo>
                      <a:pt x="240" y="182"/>
                    </a:lnTo>
                    <a:lnTo>
                      <a:pt x="240" y="184"/>
                    </a:lnTo>
                    <a:lnTo>
                      <a:pt x="240" y="186"/>
                    </a:lnTo>
                    <a:lnTo>
                      <a:pt x="240" y="188"/>
                    </a:lnTo>
                    <a:lnTo>
                      <a:pt x="238" y="188"/>
                    </a:lnTo>
                    <a:lnTo>
                      <a:pt x="238" y="190"/>
                    </a:lnTo>
                    <a:lnTo>
                      <a:pt x="238" y="192"/>
                    </a:lnTo>
                    <a:lnTo>
                      <a:pt x="240" y="192"/>
                    </a:lnTo>
                    <a:lnTo>
                      <a:pt x="240" y="193"/>
                    </a:lnTo>
                    <a:lnTo>
                      <a:pt x="240" y="195"/>
                    </a:lnTo>
                    <a:lnTo>
                      <a:pt x="238" y="195"/>
                    </a:lnTo>
                    <a:lnTo>
                      <a:pt x="238" y="197"/>
                    </a:lnTo>
                    <a:lnTo>
                      <a:pt x="236" y="199"/>
                    </a:lnTo>
                    <a:lnTo>
                      <a:pt x="238" y="199"/>
                    </a:lnTo>
                    <a:lnTo>
                      <a:pt x="238" y="201"/>
                    </a:lnTo>
                    <a:lnTo>
                      <a:pt x="236" y="203"/>
                    </a:lnTo>
                    <a:lnTo>
                      <a:pt x="234" y="203"/>
                    </a:lnTo>
                    <a:lnTo>
                      <a:pt x="234" y="205"/>
                    </a:lnTo>
                    <a:lnTo>
                      <a:pt x="234" y="207"/>
                    </a:lnTo>
                    <a:lnTo>
                      <a:pt x="232" y="207"/>
                    </a:lnTo>
                    <a:lnTo>
                      <a:pt x="232" y="209"/>
                    </a:lnTo>
                    <a:lnTo>
                      <a:pt x="230" y="209"/>
                    </a:lnTo>
                    <a:lnTo>
                      <a:pt x="230" y="211"/>
                    </a:lnTo>
                    <a:lnTo>
                      <a:pt x="228" y="211"/>
                    </a:lnTo>
                    <a:lnTo>
                      <a:pt x="228" y="213"/>
                    </a:lnTo>
                    <a:lnTo>
                      <a:pt x="228" y="215"/>
                    </a:lnTo>
                    <a:lnTo>
                      <a:pt x="226" y="215"/>
                    </a:lnTo>
                    <a:lnTo>
                      <a:pt x="224" y="215"/>
                    </a:lnTo>
                    <a:lnTo>
                      <a:pt x="224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8"/>
                    </a:lnTo>
                    <a:lnTo>
                      <a:pt x="221" y="220"/>
                    </a:lnTo>
                    <a:lnTo>
                      <a:pt x="219" y="220"/>
                    </a:lnTo>
                    <a:lnTo>
                      <a:pt x="217" y="220"/>
                    </a:lnTo>
                    <a:lnTo>
                      <a:pt x="217" y="222"/>
                    </a:lnTo>
                    <a:lnTo>
                      <a:pt x="215" y="222"/>
                    </a:lnTo>
                    <a:lnTo>
                      <a:pt x="213" y="222"/>
                    </a:lnTo>
                    <a:lnTo>
                      <a:pt x="213" y="224"/>
                    </a:lnTo>
                    <a:lnTo>
                      <a:pt x="211" y="224"/>
                    </a:lnTo>
                    <a:lnTo>
                      <a:pt x="209" y="224"/>
                    </a:lnTo>
                    <a:lnTo>
                      <a:pt x="209" y="226"/>
                    </a:lnTo>
                    <a:lnTo>
                      <a:pt x="207" y="226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1" y="226"/>
                    </a:lnTo>
                    <a:lnTo>
                      <a:pt x="201" y="228"/>
                    </a:lnTo>
                    <a:lnTo>
                      <a:pt x="199" y="228"/>
                    </a:lnTo>
                    <a:lnTo>
                      <a:pt x="198" y="228"/>
                    </a:lnTo>
                    <a:lnTo>
                      <a:pt x="196" y="228"/>
                    </a:lnTo>
                    <a:lnTo>
                      <a:pt x="196" y="230"/>
                    </a:lnTo>
                    <a:lnTo>
                      <a:pt x="196" y="228"/>
                    </a:lnTo>
                    <a:lnTo>
                      <a:pt x="194" y="228"/>
                    </a:lnTo>
                    <a:lnTo>
                      <a:pt x="194" y="230"/>
                    </a:lnTo>
                    <a:lnTo>
                      <a:pt x="194" y="232"/>
                    </a:lnTo>
                    <a:lnTo>
                      <a:pt x="192" y="232"/>
                    </a:lnTo>
                    <a:lnTo>
                      <a:pt x="190" y="232"/>
                    </a:lnTo>
                    <a:lnTo>
                      <a:pt x="190" y="234"/>
                    </a:lnTo>
                    <a:lnTo>
                      <a:pt x="188" y="234"/>
                    </a:lnTo>
                    <a:lnTo>
                      <a:pt x="186" y="234"/>
                    </a:lnTo>
                    <a:lnTo>
                      <a:pt x="186" y="232"/>
                    </a:lnTo>
                    <a:lnTo>
                      <a:pt x="184" y="232"/>
                    </a:lnTo>
                    <a:lnTo>
                      <a:pt x="186" y="232"/>
                    </a:lnTo>
                    <a:lnTo>
                      <a:pt x="184" y="234"/>
                    </a:lnTo>
                    <a:lnTo>
                      <a:pt x="182" y="234"/>
                    </a:lnTo>
                    <a:lnTo>
                      <a:pt x="180" y="234"/>
                    </a:lnTo>
                    <a:lnTo>
                      <a:pt x="178" y="234"/>
                    </a:lnTo>
                    <a:lnTo>
                      <a:pt x="178" y="232"/>
                    </a:lnTo>
                    <a:lnTo>
                      <a:pt x="176" y="232"/>
                    </a:lnTo>
                    <a:lnTo>
                      <a:pt x="176" y="230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0"/>
                    </a:lnTo>
                    <a:lnTo>
                      <a:pt x="173" y="232"/>
                    </a:lnTo>
                    <a:lnTo>
                      <a:pt x="173" y="230"/>
                    </a:lnTo>
                    <a:lnTo>
                      <a:pt x="171" y="230"/>
                    </a:lnTo>
                    <a:lnTo>
                      <a:pt x="171" y="228"/>
                    </a:lnTo>
                    <a:lnTo>
                      <a:pt x="173" y="228"/>
                    </a:lnTo>
                    <a:lnTo>
                      <a:pt x="173" y="226"/>
                    </a:lnTo>
                    <a:lnTo>
                      <a:pt x="175" y="226"/>
                    </a:lnTo>
                    <a:lnTo>
                      <a:pt x="176" y="226"/>
                    </a:lnTo>
                    <a:lnTo>
                      <a:pt x="178" y="228"/>
                    </a:lnTo>
                    <a:lnTo>
                      <a:pt x="178" y="226"/>
                    </a:lnTo>
                    <a:lnTo>
                      <a:pt x="180" y="226"/>
                    </a:lnTo>
                    <a:lnTo>
                      <a:pt x="182" y="224"/>
                    </a:lnTo>
                    <a:lnTo>
                      <a:pt x="182" y="226"/>
                    </a:lnTo>
                    <a:lnTo>
                      <a:pt x="182" y="224"/>
                    </a:lnTo>
                    <a:lnTo>
                      <a:pt x="184" y="224"/>
                    </a:lnTo>
                    <a:lnTo>
                      <a:pt x="186" y="224"/>
                    </a:lnTo>
                    <a:lnTo>
                      <a:pt x="186" y="222"/>
                    </a:lnTo>
                    <a:lnTo>
                      <a:pt x="188" y="222"/>
                    </a:lnTo>
                    <a:lnTo>
                      <a:pt x="190" y="222"/>
                    </a:lnTo>
                    <a:lnTo>
                      <a:pt x="190" y="220"/>
                    </a:lnTo>
                    <a:lnTo>
                      <a:pt x="192" y="220"/>
                    </a:lnTo>
                    <a:lnTo>
                      <a:pt x="194" y="220"/>
                    </a:lnTo>
                    <a:lnTo>
                      <a:pt x="194" y="218"/>
                    </a:lnTo>
                    <a:lnTo>
                      <a:pt x="196" y="218"/>
                    </a:lnTo>
                    <a:lnTo>
                      <a:pt x="198" y="218"/>
                    </a:lnTo>
                    <a:lnTo>
                      <a:pt x="199" y="218"/>
                    </a:lnTo>
                    <a:lnTo>
                      <a:pt x="201" y="218"/>
                    </a:lnTo>
                    <a:lnTo>
                      <a:pt x="203" y="218"/>
                    </a:lnTo>
                    <a:lnTo>
                      <a:pt x="205" y="218"/>
                    </a:lnTo>
                    <a:lnTo>
                      <a:pt x="205" y="220"/>
                    </a:lnTo>
                    <a:lnTo>
                      <a:pt x="207" y="220"/>
                    </a:lnTo>
                    <a:lnTo>
                      <a:pt x="209" y="220"/>
                    </a:lnTo>
                    <a:lnTo>
                      <a:pt x="211" y="220"/>
                    </a:lnTo>
                    <a:lnTo>
                      <a:pt x="211" y="218"/>
                    </a:lnTo>
                    <a:lnTo>
                      <a:pt x="213" y="218"/>
                    </a:lnTo>
                    <a:lnTo>
                      <a:pt x="211" y="218"/>
                    </a:lnTo>
                    <a:lnTo>
                      <a:pt x="211" y="216"/>
                    </a:lnTo>
                    <a:lnTo>
                      <a:pt x="209" y="216"/>
                    </a:lnTo>
                    <a:lnTo>
                      <a:pt x="209" y="215"/>
                    </a:lnTo>
                    <a:lnTo>
                      <a:pt x="207" y="215"/>
                    </a:lnTo>
                    <a:lnTo>
                      <a:pt x="207" y="213"/>
                    </a:lnTo>
                    <a:lnTo>
                      <a:pt x="207" y="211"/>
                    </a:lnTo>
                    <a:lnTo>
                      <a:pt x="205" y="211"/>
                    </a:lnTo>
                    <a:lnTo>
                      <a:pt x="205" y="209"/>
                    </a:lnTo>
                    <a:lnTo>
                      <a:pt x="203" y="209"/>
                    </a:lnTo>
                    <a:lnTo>
                      <a:pt x="203" y="207"/>
                    </a:lnTo>
                    <a:lnTo>
                      <a:pt x="203" y="205"/>
                    </a:lnTo>
                    <a:lnTo>
                      <a:pt x="203" y="203"/>
                    </a:lnTo>
                    <a:lnTo>
                      <a:pt x="203" y="201"/>
                    </a:lnTo>
                    <a:lnTo>
                      <a:pt x="203" y="199"/>
                    </a:lnTo>
                    <a:lnTo>
                      <a:pt x="203" y="197"/>
                    </a:lnTo>
                    <a:lnTo>
                      <a:pt x="201" y="197"/>
                    </a:lnTo>
                    <a:lnTo>
                      <a:pt x="201" y="195"/>
                    </a:lnTo>
                    <a:lnTo>
                      <a:pt x="201" y="193"/>
                    </a:lnTo>
                    <a:lnTo>
                      <a:pt x="199" y="193"/>
                    </a:lnTo>
                    <a:lnTo>
                      <a:pt x="199" y="192"/>
                    </a:lnTo>
                    <a:lnTo>
                      <a:pt x="198" y="192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6" y="188"/>
                    </a:lnTo>
                    <a:lnTo>
                      <a:pt x="194" y="188"/>
                    </a:lnTo>
                    <a:lnTo>
                      <a:pt x="194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0"/>
                    </a:lnTo>
                    <a:lnTo>
                      <a:pt x="184" y="178"/>
                    </a:lnTo>
                    <a:lnTo>
                      <a:pt x="184" y="176"/>
                    </a:lnTo>
                    <a:lnTo>
                      <a:pt x="182" y="176"/>
                    </a:lnTo>
                    <a:lnTo>
                      <a:pt x="182" y="174"/>
                    </a:lnTo>
                    <a:lnTo>
                      <a:pt x="182" y="172"/>
                    </a:lnTo>
                    <a:lnTo>
                      <a:pt x="182" y="170"/>
                    </a:lnTo>
                    <a:lnTo>
                      <a:pt x="182" y="168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78" y="165"/>
                    </a:lnTo>
                    <a:lnTo>
                      <a:pt x="176" y="165"/>
                    </a:ln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1" y="163"/>
                    </a:lnTo>
                    <a:lnTo>
                      <a:pt x="171" y="161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9" y="157"/>
                    </a:lnTo>
                    <a:lnTo>
                      <a:pt x="169" y="155"/>
                    </a:lnTo>
                    <a:lnTo>
                      <a:pt x="169" y="153"/>
                    </a:lnTo>
                    <a:lnTo>
                      <a:pt x="169" y="151"/>
                    </a:lnTo>
                    <a:lnTo>
                      <a:pt x="167" y="151"/>
                    </a:lnTo>
                    <a:lnTo>
                      <a:pt x="167" y="149"/>
                    </a:lnTo>
                    <a:lnTo>
                      <a:pt x="165" y="147"/>
                    </a:lnTo>
                    <a:lnTo>
                      <a:pt x="165" y="145"/>
                    </a:lnTo>
                    <a:lnTo>
                      <a:pt x="163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1" y="140"/>
                    </a:lnTo>
                    <a:lnTo>
                      <a:pt x="161" y="138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7" y="132"/>
                    </a:lnTo>
                    <a:lnTo>
                      <a:pt x="157" y="130"/>
                    </a:lnTo>
                    <a:lnTo>
                      <a:pt x="155" y="130"/>
                    </a:lnTo>
                    <a:lnTo>
                      <a:pt x="155" y="128"/>
                    </a:lnTo>
                    <a:lnTo>
                      <a:pt x="155" y="126"/>
                    </a:lnTo>
                    <a:lnTo>
                      <a:pt x="153" y="126"/>
                    </a:lnTo>
                    <a:lnTo>
                      <a:pt x="153" y="124"/>
                    </a:lnTo>
                    <a:lnTo>
                      <a:pt x="151" y="124"/>
                    </a:lnTo>
                    <a:lnTo>
                      <a:pt x="151" y="122"/>
                    </a:lnTo>
                    <a:lnTo>
                      <a:pt x="153" y="120"/>
                    </a:lnTo>
                    <a:lnTo>
                      <a:pt x="153" y="119"/>
                    </a:lnTo>
                    <a:lnTo>
                      <a:pt x="153" y="117"/>
                    </a:lnTo>
                    <a:lnTo>
                      <a:pt x="151" y="117"/>
                    </a:lnTo>
                    <a:lnTo>
                      <a:pt x="151" y="115"/>
                    </a:lnTo>
                    <a:lnTo>
                      <a:pt x="150" y="115"/>
                    </a:lnTo>
                    <a:lnTo>
                      <a:pt x="150" y="113"/>
                    </a:lnTo>
                    <a:lnTo>
                      <a:pt x="150" y="111"/>
                    </a:lnTo>
                    <a:lnTo>
                      <a:pt x="150" y="109"/>
                    </a:lnTo>
                    <a:lnTo>
                      <a:pt x="150" y="107"/>
                    </a:lnTo>
                    <a:lnTo>
                      <a:pt x="151" y="107"/>
                    </a:lnTo>
                    <a:lnTo>
                      <a:pt x="150" y="105"/>
                    </a:lnTo>
                    <a:lnTo>
                      <a:pt x="150" y="103"/>
                    </a:lnTo>
                    <a:lnTo>
                      <a:pt x="150" y="101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97"/>
                    </a:lnTo>
                    <a:lnTo>
                      <a:pt x="153" y="97"/>
                    </a:lnTo>
                    <a:lnTo>
                      <a:pt x="153" y="96"/>
                    </a:lnTo>
                    <a:lnTo>
                      <a:pt x="153" y="94"/>
                    </a:lnTo>
                    <a:lnTo>
                      <a:pt x="153" y="92"/>
                    </a:lnTo>
                    <a:lnTo>
                      <a:pt x="155" y="92"/>
                    </a:lnTo>
                    <a:lnTo>
                      <a:pt x="155" y="90"/>
                    </a:lnTo>
                    <a:lnTo>
                      <a:pt x="155" y="88"/>
                    </a:lnTo>
                    <a:lnTo>
                      <a:pt x="155" y="86"/>
                    </a:lnTo>
                    <a:lnTo>
                      <a:pt x="155" y="84"/>
                    </a:lnTo>
                    <a:lnTo>
                      <a:pt x="153" y="84"/>
                    </a:lnTo>
                    <a:lnTo>
                      <a:pt x="153" y="82"/>
                    </a:lnTo>
                    <a:lnTo>
                      <a:pt x="153" y="80"/>
                    </a:lnTo>
                    <a:lnTo>
                      <a:pt x="153" y="78"/>
                    </a:lnTo>
                    <a:lnTo>
                      <a:pt x="153" y="76"/>
                    </a:lnTo>
                    <a:lnTo>
                      <a:pt x="151" y="76"/>
                    </a:lnTo>
                    <a:lnTo>
                      <a:pt x="151" y="74"/>
                    </a:lnTo>
                    <a:lnTo>
                      <a:pt x="151" y="73"/>
                    </a:lnTo>
                    <a:lnTo>
                      <a:pt x="151" y="71"/>
                    </a:lnTo>
                    <a:lnTo>
                      <a:pt x="150" y="71"/>
                    </a:lnTo>
                    <a:lnTo>
                      <a:pt x="150" y="69"/>
                    </a:lnTo>
                    <a:lnTo>
                      <a:pt x="148" y="69"/>
                    </a:lnTo>
                    <a:lnTo>
                      <a:pt x="148" y="71"/>
                    </a:lnTo>
                    <a:lnTo>
                      <a:pt x="146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2" y="69"/>
                    </a:lnTo>
                    <a:lnTo>
                      <a:pt x="142" y="67"/>
                    </a:lnTo>
                    <a:lnTo>
                      <a:pt x="142" y="65"/>
                    </a:lnTo>
                    <a:lnTo>
                      <a:pt x="140" y="65"/>
                    </a:lnTo>
                    <a:lnTo>
                      <a:pt x="140" y="63"/>
                    </a:lnTo>
                    <a:lnTo>
                      <a:pt x="140" y="61"/>
                    </a:lnTo>
                    <a:lnTo>
                      <a:pt x="138" y="61"/>
                    </a:lnTo>
                    <a:lnTo>
                      <a:pt x="138" y="59"/>
                    </a:lnTo>
                    <a:lnTo>
                      <a:pt x="136" y="59"/>
                    </a:lnTo>
                    <a:lnTo>
                      <a:pt x="136" y="57"/>
                    </a:lnTo>
                    <a:lnTo>
                      <a:pt x="136" y="55"/>
                    </a:lnTo>
                    <a:lnTo>
                      <a:pt x="134" y="55"/>
                    </a:lnTo>
                    <a:lnTo>
                      <a:pt x="132" y="55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2" y="49"/>
                    </a:lnTo>
                    <a:lnTo>
                      <a:pt x="130" y="49"/>
                    </a:lnTo>
                    <a:lnTo>
                      <a:pt x="130" y="48"/>
                    </a:lnTo>
                    <a:lnTo>
                      <a:pt x="128" y="48"/>
                    </a:lnTo>
                    <a:lnTo>
                      <a:pt x="126" y="46"/>
                    </a:lnTo>
                    <a:lnTo>
                      <a:pt x="126" y="44"/>
                    </a:lnTo>
                    <a:lnTo>
                      <a:pt x="126" y="42"/>
                    </a:lnTo>
                    <a:lnTo>
                      <a:pt x="125" y="42"/>
                    </a:lnTo>
                    <a:lnTo>
                      <a:pt x="125" y="40"/>
                    </a:lnTo>
                    <a:lnTo>
                      <a:pt x="123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17" y="36"/>
                    </a:lnTo>
                    <a:lnTo>
                      <a:pt x="115" y="36"/>
                    </a:lnTo>
                    <a:lnTo>
                      <a:pt x="115" y="34"/>
                    </a:lnTo>
                    <a:lnTo>
                      <a:pt x="113" y="34"/>
                    </a:lnTo>
                    <a:lnTo>
                      <a:pt x="111" y="34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5" y="40"/>
                    </a:lnTo>
                    <a:lnTo>
                      <a:pt x="105" y="42"/>
                    </a:lnTo>
                    <a:lnTo>
                      <a:pt x="103" y="42"/>
                    </a:lnTo>
                    <a:lnTo>
                      <a:pt x="102" y="42"/>
                    </a:lnTo>
                    <a:lnTo>
                      <a:pt x="102" y="40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100" y="44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2" y="48"/>
                    </a:lnTo>
                    <a:lnTo>
                      <a:pt x="90" y="49"/>
                    </a:lnTo>
                    <a:lnTo>
                      <a:pt x="88" y="49"/>
                    </a:lnTo>
                    <a:lnTo>
                      <a:pt x="86" y="49"/>
                    </a:lnTo>
                    <a:lnTo>
                      <a:pt x="86" y="51"/>
                    </a:lnTo>
                    <a:lnTo>
                      <a:pt x="84" y="51"/>
                    </a:lnTo>
                    <a:lnTo>
                      <a:pt x="82" y="51"/>
                    </a:lnTo>
                    <a:lnTo>
                      <a:pt x="82" y="53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78" y="51"/>
                    </a:lnTo>
                    <a:lnTo>
                      <a:pt x="78" y="49"/>
                    </a:lnTo>
                    <a:lnTo>
                      <a:pt x="77" y="49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1" y="49"/>
                    </a:lnTo>
                    <a:lnTo>
                      <a:pt x="71" y="48"/>
                    </a:lnTo>
                    <a:lnTo>
                      <a:pt x="69" y="48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5" y="38"/>
                    </a:lnTo>
                    <a:lnTo>
                      <a:pt x="65" y="36"/>
                    </a:lnTo>
                    <a:lnTo>
                      <a:pt x="63" y="36"/>
                    </a:lnTo>
                    <a:lnTo>
                      <a:pt x="63" y="34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2" y="28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0" y="25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close/>
                    <a:moveTo>
                      <a:pt x="148" y="226"/>
                    </a:moveTo>
                    <a:lnTo>
                      <a:pt x="148" y="224"/>
                    </a:lnTo>
                    <a:lnTo>
                      <a:pt x="150" y="224"/>
                    </a:lnTo>
                    <a:lnTo>
                      <a:pt x="150" y="222"/>
                    </a:lnTo>
                    <a:lnTo>
                      <a:pt x="151" y="222"/>
                    </a:lnTo>
                    <a:lnTo>
                      <a:pt x="153" y="222"/>
                    </a:lnTo>
                    <a:lnTo>
                      <a:pt x="153" y="224"/>
                    </a:lnTo>
                    <a:lnTo>
                      <a:pt x="153" y="226"/>
                    </a:lnTo>
                    <a:lnTo>
                      <a:pt x="153" y="228"/>
                    </a:lnTo>
                    <a:lnTo>
                      <a:pt x="151" y="228"/>
                    </a:lnTo>
                    <a:lnTo>
                      <a:pt x="150" y="228"/>
                    </a:lnTo>
                    <a:lnTo>
                      <a:pt x="148" y="228"/>
                    </a:lnTo>
                    <a:lnTo>
                      <a:pt x="148" y="22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8" name="Freeform 8"/>
              <p:cNvSpPr>
                <a:spLocks/>
              </p:cNvSpPr>
              <p:nvPr/>
            </p:nvSpPr>
            <p:spPr bwMode="auto">
              <a:xfrm>
                <a:off x="3811458" y="2100547"/>
                <a:ext cx="290518" cy="468979"/>
              </a:xfrm>
              <a:custGeom>
                <a:avLst/>
                <a:gdLst>
                  <a:gd name="T0" fmla="*/ 11 w 140"/>
                  <a:gd name="T1" fmla="*/ 71 h 226"/>
                  <a:gd name="T2" fmla="*/ 17 w 140"/>
                  <a:gd name="T3" fmla="*/ 61 h 226"/>
                  <a:gd name="T4" fmla="*/ 11 w 140"/>
                  <a:gd name="T5" fmla="*/ 51 h 226"/>
                  <a:gd name="T6" fmla="*/ 17 w 140"/>
                  <a:gd name="T7" fmla="*/ 46 h 226"/>
                  <a:gd name="T8" fmla="*/ 29 w 140"/>
                  <a:gd name="T9" fmla="*/ 42 h 226"/>
                  <a:gd name="T10" fmla="*/ 36 w 140"/>
                  <a:gd name="T11" fmla="*/ 38 h 226"/>
                  <a:gd name="T12" fmla="*/ 42 w 140"/>
                  <a:gd name="T13" fmla="*/ 26 h 226"/>
                  <a:gd name="T14" fmla="*/ 40 w 140"/>
                  <a:gd name="T15" fmla="*/ 13 h 226"/>
                  <a:gd name="T16" fmla="*/ 34 w 140"/>
                  <a:gd name="T17" fmla="*/ 7 h 226"/>
                  <a:gd name="T18" fmla="*/ 27 w 140"/>
                  <a:gd name="T19" fmla="*/ 0 h 226"/>
                  <a:gd name="T20" fmla="*/ 42 w 140"/>
                  <a:gd name="T21" fmla="*/ 0 h 226"/>
                  <a:gd name="T22" fmla="*/ 57 w 140"/>
                  <a:gd name="T23" fmla="*/ 0 h 226"/>
                  <a:gd name="T24" fmla="*/ 73 w 140"/>
                  <a:gd name="T25" fmla="*/ 0 h 226"/>
                  <a:gd name="T26" fmla="*/ 88 w 140"/>
                  <a:gd name="T27" fmla="*/ 0 h 226"/>
                  <a:gd name="T28" fmla="*/ 103 w 140"/>
                  <a:gd name="T29" fmla="*/ 0 h 226"/>
                  <a:gd name="T30" fmla="*/ 121 w 140"/>
                  <a:gd name="T31" fmla="*/ 0 h 226"/>
                  <a:gd name="T32" fmla="*/ 140 w 140"/>
                  <a:gd name="T33" fmla="*/ 3 h 226"/>
                  <a:gd name="T34" fmla="*/ 138 w 140"/>
                  <a:gd name="T35" fmla="*/ 19 h 226"/>
                  <a:gd name="T36" fmla="*/ 130 w 140"/>
                  <a:gd name="T37" fmla="*/ 30 h 226"/>
                  <a:gd name="T38" fmla="*/ 125 w 140"/>
                  <a:gd name="T39" fmla="*/ 42 h 226"/>
                  <a:gd name="T40" fmla="*/ 125 w 140"/>
                  <a:gd name="T41" fmla="*/ 57 h 226"/>
                  <a:gd name="T42" fmla="*/ 125 w 140"/>
                  <a:gd name="T43" fmla="*/ 72 h 226"/>
                  <a:gd name="T44" fmla="*/ 125 w 140"/>
                  <a:gd name="T45" fmla="*/ 88 h 226"/>
                  <a:gd name="T46" fmla="*/ 125 w 140"/>
                  <a:gd name="T47" fmla="*/ 103 h 226"/>
                  <a:gd name="T48" fmla="*/ 125 w 140"/>
                  <a:gd name="T49" fmla="*/ 119 h 226"/>
                  <a:gd name="T50" fmla="*/ 123 w 140"/>
                  <a:gd name="T51" fmla="*/ 132 h 226"/>
                  <a:gd name="T52" fmla="*/ 121 w 140"/>
                  <a:gd name="T53" fmla="*/ 142 h 226"/>
                  <a:gd name="T54" fmla="*/ 125 w 140"/>
                  <a:gd name="T55" fmla="*/ 149 h 226"/>
                  <a:gd name="T56" fmla="*/ 127 w 140"/>
                  <a:gd name="T57" fmla="*/ 155 h 226"/>
                  <a:gd name="T58" fmla="*/ 123 w 140"/>
                  <a:gd name="T59" fmla="*/ 163 h 226"/>
                  <a:gd name="T60" fmla="*/ 119 w 140"/>
                  <a:gd name="T61" fmla="*/ 167 h 226"/>
                  <a:gd name="T62" fmla="*/ 113 w 140"/>
                  <a:gd name="T63" fmla="*/ 172 h 226"/>
                  <a:gd name="T64" fmla="*/ 113 w 140"/>
                  <a:gd name="T65" fmla="*/ 180 h 226"/>
                  <a:gd name="T66" fmla="*/ 109 w 140"/>
                  <a:gd name="T67" fmla="*/ 184 h 226"/>
                  <a:gd name="T68" fmla="*/ 109 w 140"/>
                  <a:gd name="T69" fmla="*/ 192 h 226"/>
                  <a:gd name="T70" fmla="*/ 107 w 140"/>
                  <a:gd name="T71" fmla="*/ 197 h 226"/>
                  <a:gd name="T72" fmla="*/ 105 w 140"/>
                  <a:gd name="T73" fmla="*/ 207 h 226"/>
                  <a:gd name="T74" fmla="*/ 94 w 140"/>
                  <a:gd name="T75" fmla="*/ 211 h 226"/>
                  <a:gd name="T76" fmla="*/ 94 w 140"/>
                  <a:gd name="T77" fmla="*/ 222 h 226"/>
                  <a:gd name="T78" fmla="*/ 84 w 140"/>
                  <a:gd name="T79" fmla="*/ 216 h 226"/>
                  <a:gd name="T80" fmla="*/ 75 w 140"/>
                  <a:gd name="T81" fmla="*/ 222 h 226"/>
                  <a:gd name="T82" fmla="*/ 71 w 140"/>
                  <a:gd name="T83" fmla="*/ 222 h 226"/>
                  <a:gd name="T84" fmla="*/ 67 w 140"/>
                  <a:gd name="T85" fmla="*/ 222 h 226"/>
                  <a:gd name="T86" fmla="*/ 61 w 140"/>
                  <a:gd name="T87" fmla="*/ 213 h 226"/>
                  <a:gd name="T88" fmla="*/ 61 w 140"/>
                  <a:gd name="T89" fmla="*/ 205 h 226"/>
                  <a:gd name="T90" fmla="*/ 59 w 140"/>
                  <a:gd name="T91" fmla="*/ 195 h 226"/>
                  <a:gd name="T92" fmla="*/ 50 w 140"/>
                  <a:gd name="T93" fmla="*/ 190 h 226"/>
                  <a:gd name="T94" fmla="*/ 48 w 140"/>
                  <a:gd name="T95" fmla="*/ 188 h 226"/>
                  <a:gd name="T96" fmla="*/ 38 w 140"/>
                  <a:gd name="T97" fmla="*/ 182 h 226"/>
                  <a:gd name="T98" fmla="*/ 36 w 140"/>
                  <a:gd name="T99" fmla="*/ 170 h 226"/>
                  <a:gd name="T100" fmla="*/ 42 w 140"/>
                  <a:gd name="T101" fmla="*/ 161 h 226"/>
                  <a:gd name="T102" fmla="*/ 44 w 140"/>
                  <a:gd name="T103" fmla="*/ 151 h 226"/>
                  <a:gd name="T104" fmla="*/ 32 w 140"/>
                  <a:gd name="T105" fmla="*/ 147 h 226"/>
                  <a:gd name="T106" fmla="*/ 25 w 140"/>
                  <a:gd name="T107" fmla="*/ 147 h 226"/>
                  <a:gd name="T108" fmla="*/ 23 w 140"/>
                  <a:gd name="T109" fmla="*/ 134 h 226"/>
                  <a:gd name="T110" fmla="*/ 13 w 140"/>
                  <a:gd name="T111" fmla="*/ 126 h 226"/>
                  <a:gd name="T112" fmla="*/ 6 w 140"/>
                  <a:gd name="T113" fmla="*/ 119 h 226"/>
                  <a:gd name="T114" fmla="*/ 2 w 140"/>
                  <a:gd name="T115" fmla="*/ 107 h 226"/>
                  <a:gd name="T116" fmla="*/ 0 w 140"/>
                  <a:gd name="T117" fmla="*/ 94 h 226"/>
                  <a:gd name="T118" fmla="*/ 4 w 140"/>
                  <a:gd name="T119" fmla="*/ 82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0" h="226">
                    <a:moveTo>
                      <a:pt x="9" y="78"/>
                    </a:moveTo>
                    <a:lnTo>
                      <a:pt x="9" y="76"/>
                    </a:lnTo>
                    <a:lnTo>
                      <a:pt x="11" y="76"/>
                    </a:lnTo>
                    <a:lnTo>
                      <a:pt x="11" y="74"/>
                    </a:lnTo>
                    <a:lnTo>
                      <a:pt x="11" y="72"/>
                    </a:lnTo>
                    <a:lnTo>
                      <a:pt x="13" y="72"/>
                    </a:lnTo>
                    <a:lnTo>
                      <a:pt x="13" y="71"/>
                    </a:lnTo>
                    <a:lnTo>
                      <a:pt x="11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1" y="53"/>
                    </a:lnTo>
                    <a:lnTo>
                      <a:pt x="11" y="51"/>
                    </a:lnTo>
                    <a:lnTo>
                      <a:pt x="13" y="51"/>
                    </a:lnTo>
                    <a:lnTo>
                      <a:pt x="13" y="49"/>
                    </a:lnTo>
                    <a:lnTo>
                      <a:pt x="13" y="48"/>
                    </a:lnTo>
                    <a:lnTo>
                      <a:pt x="13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4" y="40"/>
                    </a:lnTo>
                    <a:lnTo>
                      <a:pt x="34" y="38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8" y="30"/>
                    </a:lnTo>
                    <a:lnTo>
                      <a:pt x="40" y="30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42" y="26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32" y="5"/>
                    </a:lnTo>
                    <a:lnTo>
                      <a:pt x="32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7" y="0"/>
                    </a:lnTo>
                    <a:lnTo>
                      <a:pt x="130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3"/>
                    </a:lnTo>
                    <a:lnTo>
                      <a:pt x="140" y="5"/>
                    </a:lnTo>
                    <a:lnTo>
                      <a:pt x="140" y="7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6" y="21"/>
                    </a:lnTo>
                    <a:lnTo>
                      <a:pt x="136" y="23"/>
                    </a:lnTo>
                    <a:lnTo>
                      <a:pt x="136" y="25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4" y="30"/>
                    </a:lnTo>
                    <a:lnTo>
                      <a:pt x="132" y="30"/>
                    </a:lnTo>
                    <a:lnTo>
                      <a:pt x="130" y="30"/>
                    </a:lnTo>
                    <a:lnTo>
                      <a:pt x="127" y="30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5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5" y="44"/>
                    </a:lnTo>
                    <a:lnTo>
                      <a:pt x="125" y="46"/>
                    </a:lnTo>
                    <a:lnTo>
                      <a:pt x="125" y="48"/>
                    </a:lnTo>
                    <a:lnTo>
                      <a:pt x="125" y="49"/>
                    </a:lnTo>
                    <a:lnTo>
                      <a:pt x="125" y="51"/>
                    </a:lnTo>
                    <a:lnTo>
                      <a:pt x="125" y="53"/>
                    </a:lnTo>
                    <a:lnTo>
                      <a:pt x="125" y="55"/>
                    </a:lnTo>
                    <a:lnTo>
                      <a:pt x="125" y="57"/>
                    </a:lnTo>
                    <a:lnTo>
                      <a:pt x="125" y="59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5" y="67"/>
                    </a:lnTo>
                    <a:lnTo>
                      <a:pt x="125" y="69"/>
                    </a:lnTo>
                    <a:lnTo>
                      <a:pt x="125" y="71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5" y="78"/>
                    </a:lnTo>
                    <a:lnTo>
                      <a:pt x="125" y="80"/>
                    </a:lnTo>
                    <a:lnTo>
                      <a:pt x="125" y="82"/>
                    </a:lnTo>
                    <a:lnTo>
                      <a:pt x="125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5" y="96"/>
                    </a:lnTo>
                    <a:lnTo>
                      <a:pt x="125" y="97"/>
                    </a:lnTo>
                    <a:lnTo>
                      <a:pt x="125" y="99"/>
                    </a:lnTo>
                    <a:lnTo>
                      <a:pt x="125" y="101"/>
                    </a:lnTo>
                    <a:lnTo>
                      <a:pt x="125" y="103"/>
                    </a:lnTo>
                    <a:lnTo>
                      <a:pt x="125" y="105"/>
                    </a:lnTo>
                    <a:lnTo>
                      <a:pt x="125" y="107"/>
                    </a:lnTo>
                    <a:lnTo>
                      <a:pt x="125" y="109"/>
                    </a:lnTo>
                    <a:lnTo>
                      <a:pt x="125" y="111"/>
                    </a:lnTo>
                    <a:lnTo>
                      <a:pt x="125" y="113"/>
                    </a:lnTo>
                    <a:lnTo>
                      <a:pt x="125" y="115"/>
                    </a:lnTo>
                    <a:lnTo>
                      <a:pt x="125" y="117"/>
                    </a:lnTo>
                    <a:lnTo>
                      <a:pt x="125" y="119"/>
                    </a:lnTo>
                    <a:lnTo>
                      <a:pt x="125" y="120"/>
                    </a:lnTo>
                    <a:lnTo>
                      <a:pt x="125" y="122"/>
                    </a:lnTo>
                    <a:lnTo>
                      <a:pt x="125" y="124"/>
                    </a:lnTo>
                    <a:lnTo>
                      <a:pt x="125" y="126"/>
                    </a:lnTo>
                    <a:lnTo>
                      <a:pt x="125" y="128"/>
                    </a:lnTo>
                    <a:lnTo>
                      <a:pt x="125" y="130"/>
                    </a:lnTo>
                    <a:lnTo>
                      <a:pt x="125" y="132"/>
                    </a:lnTo>
                    <a:lnTo>
                      <a:pt x="123" y="132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8"/>
                    </a:lnTo>
                    <a:lnTo>
                      <a:pt x="121" y="138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23" y="142"/>
                    </a:lnTo>
                    <a:lnTo>
                      <a:pt x="123" y="144"/>
                    </a:lnTo>
                    <a:lnTo>
                      <a:pt x="123" y="145"/>
                    </a:lnTo>
                    <a:lnTo>
                      <a:pt x="125" y="145"/>
                    </a:lnTo>
                    <a:lnTo>
                      <a:pt x="123" y="145"/>
                    </a:lnTo>
                    <a:lnTo>
                      <a:pt x="125" y="145"/>
                    </a:lnTo>
                    <a:lnTo>
                      <a:pt x="125" y="147"/>
                    </a:lnTo>
                    <a:lnTo>
                      <a:pt x="125" y="149"/>
                    </a:lnTo>
                    <a:lnTo>
                      <a:pt x="125" y="151"/>
                    </a:lnTo>
                    <a:lnTo>
                      <a:pt x="125" y="153"/>
                    </a:lnTo>
                    <a:lnTo>
                      <a:pt x="127" y="153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21" y="163"/>
                    </a:lnTo>
                    <a:lnTo>
                      <a:pt x="121" y="165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9" y="167"/>
                    </a:lnTo>
                    <a:lnTo>
                      <a:pt x="119" y="168"/>
                    </a:lnTo>
                    <a:lnTo>
                      <a:pt x="117" y="168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15" y="172"/>
                    </a:lnTo>
                    <a:lnTo>
                      <a:pt x="115" y="174"/>
                    </a:lnTo>
                    <a:lnTo>
                      <a:pt x="115" y="172"/>
                    </a:lnTo>
                    <a:lnTo>
                      <a:pt x="113" y="172"/>
                    </a:lnTo>
                    <a:lnTo>
                      <a:pt x="113" y="174"/>
                    </a:lnTo>
                    <a:lnTo>
                      <a:pt x="111" y="174"/>
                    </a:lnTo>
                    <a:lnTo>
                      <a:pt x="111" y="176"/>
                    </a:lnTo>
                    <a:lnTo>
                      <a:pt x="111" y="174"/>
                    </a:lnTo>
                    <a:lnTo>
                      <a:pt x="111" y="176"/>
                    </a:lnTo>
                    <a:lnTo>
                      <a:pt x="111" y="178"/>
                    </a:lnTo>
                    <a:lnTo>
                      <a:pt x="111" y="180"/>
                    </a:lnTo>
                    <a:lnTo>
                      <a:pt x="113" y="180"/>
                    </a:lnTo>
                    <a:lnTo>
                      <a:pt x="113" y="178"/>
                    </a:lnTo>
                    <a:lnTo>
                      <a:pt x="113" y="180"/>
                    </a:lnTo>
                    <a:lnTo>
                      <a:pt x="111" y="180"/>
                    </a:lnTo>
                    <a:lnTo>
                      <a:pt x="111" y="182"/>
                    </a:lnTo>
                    <a:lnTo>
                      <a:pt x="109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9" y="184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9" y="190"/>
                    </a:lnTo>
                    <a:lnTo>
                      <a:pt x="107" y="190"/>
                    </a:lnTo>
                    <a:lnTo>
                      <a:pt x="107" y="192"/>
                    </a:lnTo>
                    <a:lnTo>
                      <a:pt x="109" y="192"/>
                    </a:lnTo>
                    <a:lnTo>
                      <a:pt x="109" y="193"/>
                    </a:lnTo>
                    <a:lnTo>
                      <a:pt x="107" y="193"/>
                    </a:lnTo>
                    <a:lnTo>
                      <a:pt x="107" y="192"/>
                    </a:lnTo>
                    <a:lnTo>
                      <a:pt x="107" y="193"/>
                    </a:lnTo>
                    <a:lnTo>
                      <a:pt x="109" y="193"/>
                    </a:lnTo>
                    <a:lnTo>
                      <a:pt x="109" y="195"/>
                    </a:lnTo>
                    <a:lnTo>
                      <a:pt x="107" y="195"/>
                    </a:lnTo>
                    <a:lnTo>
                      <a:pt x="107" y="197"/>
                    </a:lnTo>
                    <a:lnTo>
                      <a:pt x="105" y="197"/>
                    </a:lnTo>
                    <a:lnTo>
                      <a:pt x="105" y="199"/>
                    </a:lnTo>
                    <a:lnTo>
                      <a:pt x="105" y="201"/>
                    </a:lnTo>
                    <a:lnTo>
                      <a:pt x="105" y="203"/>
                    </a:lnTo>
                    <a:lnTo>
                      <a:pt x="107" y="203"/>
                    </a:lnTo>
                    <a:lnTo>
                      <a:pt x="107" y="205"/>
                    </a:lnTo>
                    <a:lnTo>
                      <a:pt x="107" y="207"/>
                    </a:lnTo>
                    <a:lnTo>
                      <a:pt x="105" y="207"/>
                    </a:lnTo>
                    <a:lnTo>
                      <a:pt x="103" y="207"/>
                    </a:lnTo>
                    <a:lnTo>
                      <a:pt x="102" y="207"/>
                    </a:lnTo>
                    <a:lnTo>
                      <a:pt x="100" y="207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6" y="209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4" y="213"/>
                    </a:lnTo>
                    <a:lnTo>
                      <a:pt x="94" y="215"/>
                    </a:lnTo>
                    <a:lnTo>
                      <a:pt x="94" y="216"/>
                    </a:lnTo>
                    <a:lnTo>
                      <a:pt x="96" y="216"/>
                    </a:lnTo>
                    <a:lnTo>
                      <a:pt x="96" y="218"/>
                    </a:lnTo>
                    <a:lnTo>
                      <a:pt x="96" y="220"/>
                    </a:lnTo>
                    <a:lnTo>
                      <a:pt x="96" y="222"/>
                    </a:lnTo>
                    <a:lnTo>
                      <a:pt x="94" y="222"/>
                    </a:lnTo>
                    <a:lnTo>
                      <a:pt x="92" y="222"/>
                    </a:lnTo>
                    <a:lnTo>
                      <a:pt x="92" y="220"/>
                    </a:lnTo>
                    <a:lnTo>
                      <a:pt x="90" y="220"/>
                    </a:lnTo>
                    <a:lnTo>
                      <a:pt x="88" y="220"/>
                    </a:lnTo>
                    <a:lnTo>
                      <a:pt x="86" y="220"/>
                    </a:lnTo>
                    <a:lnTo>
                      <a:pt x="86" y="218"/>
                    </a:lnTo>
                    <a:lnTo>
                      <a:pt x="84" y="218"/>
                    </a:lnTo>
                    <a:lnTo>
                      <a:pt x="84" y="216"/>
                    </a:lnTo>
                    <a:lnTo>
                      <a:pt x="82" y="216"/>
                    </a:lnTo>
                    <a:lnTo>
                      <a:pt x="80" y="216"/>
                    </a:lnTo>
                    <a:lnTo>
                      <a:pt x="79" y="216"/>
                    </a:lnTo>
                    <a:lnTo>
                      <a:pt x="77" y="216"/>
                    </a:lnTo>
                    <a:lnTo>
                      <a:pt x="77" y="218"/>
                    </a:lnTo>
                    <a:lnTo>
                      <a:pt x="75" y="218"/>
                    </a:lnTo>
                    <a:lnTo>
                      <a:pt x="75" y="220"/>
                    </a:lnTo>
                    <a:lnTo>
                      <a:pt x="75" y="222"/>
                    </a:lnTo>
                    <a:lnTo>
                      <a:pt x="73" y="222"/>
                    </a:lnTo>
                    <a:lnTo>
                      <a:pt x="73" y="224"/>
                    </a:lnTo>
                    <a:lnTo>
                      <a:pt x="73" y="226"/>
                    </a:lnTo>
                    <a:lnTo>
                      <a:pt x="75" y="226"/>
                    </a:lnTo>
                    <a:lnTo>
                      <a:pt x="73" y="226"/>
                    </a:lnTo>
                    <a:lnTo>
                      <a:pt x="73" y="224"/>
                    </a:lnTo>
                    <a:lnTo>
                      <a:pt x="71" y="224"/>
                    </a:lnTo>
                    <a:lnTo>
                      <a:pt x="71" y="222"/>
                    </a:lnTo>
                    <a:lnTo>
                      <a:pt x="69" y="222"/>
                    </a:lnTo>
                    <a:lnTo>
                      <a:pt x="69" y="224"/>
                    </a:lnTo>
                    <a:lnTo>
                      <a:pt x="71" y="224"/>
                    </a:lnTo>
                    <a:lnTo>
                      <a:pt x="71" y="226"/>
                    </a:lnTo>
                    <a:lnTo>
                      <a:pt x="69" y="226"/>
                    </a:lnTo>
                    <a:lnTo>
                      <a:pt x="69" y="224"/>
                    </a:lnTo>
                    <a:lnTo>
                      <a:pt x="67" y="224"/>
                    </a:lnTo>
                    <a:lnTo>
                      <a:pt x="67" y="222"/>
                    </a:lnTo>
                    <a:lnTo>
                      <a:pt x="67" y="220"/>
                    </a:lnTo>
                    <a:lnTo>
                      <a:pt x="65" y="220"/>
                    </a:lnTo>
                    <a:lnTo>
                      <a:pt x="65" y="218"/>
                    </a:lnTo>
                    <a:lnTo>
                      <a:pt x="63" y="218"/>
                    </a:lnTo>
                    <a:lnTo>
                      <a:pt x="63" y="216"/>
                    </a:lnTo>
                    <a:lnTo>
                      <a:pt x="63" y="215"/>
                    </a:lnTo>
                    <a:lnTo>
                      <a:pt x="61" y="215"/>
                    </a:lnTo>
                    <a:lnTo>
                      <a:pt x="61" y="213"/>
                    </a:lnTo>
                    <a:lnTo>
                      <a:pt x="63" y="213"/>
                    </a:lnTo>
                    <a:lnTo>
                      <a:pt x="65" y="213"/>
                    </a:lnTo>
                    <a:lnTo>
                      <a:pt x="65" y="211"/>
                    </a:lnTo>
                    <a:lnTo>
                      <a:pt x="65" y="209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3" y="205"/>
                    </a:lnTo>
                    <a:lnTo>
                      <a:pt x="61" y="205"/>
                    </a:lnTo>
                    <a:lnTo>
                      <a:pt x="61" y="203"/>
                    </a:lnTo>
                    <a:lnTo>
                      <a:pt x="61" y="201"/>
                    </a:lnTo>
                    <a:lnTo>
                      <a:pt x="63" y="203"/>
                    </a:lnTo>
                    <a:lnTo>
                      <a:pt x="63" y="201"/>
                    </a:lnTo>
                    <a:lnTo>
                      <a:pt x="61" y="199"/>
                    </a:lnTo>
                    <a:lnTo>
                      <a:pt x="61" y="197"/>
                    </a:lnTo>
                    <a:lnTo>
                      <a:pt x="59" y="197"/>
                    </a:lnTo>
                    <a:lnTo>
                      <a:pt x="59" y="195"/>
                    </a:lnTo>
                    <a:lnTo>
                      <a:pt x="57" y="195"/>
                    </a:lnTo>
                    <a:lnTo>
                      <a:pt x="57" y="193"/>
                    </a:lnTo>
                    <a:lnTo>
                      <a:pt x="55" y="193"/>
                    </a:lnTo>
                    <a:lnTo>
                      <a:pt x="55" y="192"/>
                    </a:lnTo>
                    <a:lnTo>
                      <a:pt x="54" y="192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90"/>
                    </a:lnTo>
                    <a:lnTo>
                      <a:pt x="50" y="192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48" y="188"/>
                    </a:lnTo>
                    <a:lnTo>
                      <a:pt x="48" y="186"/>
                    </a:lnTo>
                    <a:lnTo>
                      <a:pt x="48" y="188"/>
                    </a:lnTo>
                    <a:lnTo>
                      <a:pt x="46" y="188"/>
                    </a:lnTo>
                    <a:lnTo>
                      <a:pt x="46" y="186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2" y="184"/>
                    </a:lnTo>
                    <a:lnTo>
                      <a:pt x="42" y="182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8" y="180"/>
                    </a:lnTo>
                    <a:lnTo>
                      <a:pt x="38" y="178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4" y="176"/>
                    </a:lnTo>
                    <a:lnTo>
                      <a:pt x="34" y="174"/>
                    </a:lnTo>
                    <a:lnTo>
                      <a:pt x="34" y="172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8" y="168"/>
                    </a:lnTo>
                    <a:lnTo>
                      <a:pt x="38" y="167"/>
                    </a:lnTo>
                    <a:lnTo>
                      <a:pt x="38" y="165"/>
                    </a:lnTo>
                    <a:lnTo>
                      <a:pt x="38" y="163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0" y="159"/>
                    </a:lnTo>
                    <a:lnTo>
                      <a:pt x="40" y="157"/>
                    </a:lnTo>
                    <a:lnTo>
                      <a:pt x="40" y="155"/>
                    </a:lnTo>
                    <a:lnTo>
                      <a:pt x="42" y="155"/>
                    </a:lnTo>
                    <a:lnTo>
                      <a:pt x="42" y="153"/>
                    </a:lnTo>
                    <a:lnTo>
                      <a:pt x="44" y="153"/>
                    </a:lnTo>
                    <a:lnTo>
                      <a:pt x="44" y="151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0" y="149"/>
                    </a:lnTo>
                    <a:lnTo>
                      <a:pt x="38" y="149"/>
                    </a:lnTo>
                    <a:lnTo>
                      <a:pt x="38" y="147"/>
                    </a:lnTo>
                    <a:lnTo>
                      <a:pt x="36" y="147"/>
                    </a:lnTo>
                    <a:lnTo>
                      <a:pt x="34" y="147"/>
                    </a:lnTo>
                    <a:lnTo>
                      <a:pt x="32" y="147"/>
                    </a:lnTo>
                    <a:lnTo>
                      <a:pt x="31" y="147"/>
                    </a:lnTo>
                    <a:lnTo>
                      <a:pt x="31" y="149"/>
                    </a:lnTo>
                    <a:lnTo>
                      <a:pt x="29" y="149"/>
                    </a:lnTo>
                    <a:lnTo>
                      <a:pt x="29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7" y="147"/>
                    </a:lnTo>
                    <a:lnTo>
                      <a:pt x="25" y="147"/>
                    </a:lnTo>
                    <a:lnTo>
                      <a:pt x="25" y="145"/>
                    </a:lnTo>
                    <a:lnTo>
                      <a:pt x="25" y="144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3" y="136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1" y="132"/>
                    </a:lnTo>
                    <a:lnTo>
                      <a:pt x="19" y="130"/>
                    </a:lnTo>
                    <a:lnTo>
                      <a:pt x="17" y="130"/>
                    </a:lnTo>
                    <a:lnTo>
                      <a:pt x="17" y="128"/>
                    </a:lnTo>
                    <a:lnTo>
                      <a:pt x="15" y="128"/>
                    </a:lnTo>
                    <a:lnTo>
                      <a:pt x="15" y="126"/>
                    </a:lnTo>
                    <a:lnTo>
                      <a:pt x="13" y="126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9" y="120"/>
                    </a:lnTo>
                    <a:lnTo>
                      <a:pt x="7" y="120"/>
                    </a:lnTo>
                    <a:lnTo>
                      <a:pt x="7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7" y="78"/>
                    </a:lnTo>
                    <a:lnTo>
                      <a:pt x="9" y="7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69" name="Freeform 9"/>
              <p:cNvSpPr>
                <a:spLocks/>
              </p:cNvSpPr>
              <p:nvPr/>
            </p:nvSpPr>
            <p:spPr bwMode="auto">
              <a:xfrm>
                <a:off x="3431709" y="1451032"/>
                <a:ext cx="510482" cy="556135"/>
              </a:xfrm>
              <a:custGeom>
                <a:avLst/>
                <a:gdLst>
                  <a:gd name="T0" fmla="*/ 16 w 246"/>
                  <a:gd name="T1" fmla="*/ 119 h 268"/>
                  <a:gd name="T2" fmla="*/ 14 w 246"/>
                  <a:gd name="T3" fmla="*/ 115 h 268"/>
                  <a:gd name="T4" fmla="*/ 14 w 246"/>
                  <a:gd name="T5" fmla="*/ 101 h 268"/>
                  <a:gd name="T6" fmla="*/ 14 w 246"/>
                  <a:gd name="T7" fmla="*/ 84 h 268"/>
                  <a:gd name="T8" fmla="*/ 8 w 246"/>
                  <a:gd name="T9" fmla="*/ 73 h 268"/>
                  <a:gd name="T10" fmla="*/ 6 w 246"/>
                  <a:gd name="T11" fmla="*/ 65 h 268"/>
                  <a:gd name="T12" fmla="*/ 4 w 246"/>
                  <a:gd name="T13" fmla="*/ 50 h 268"/>
                  <a:gd name="T14" fmla="*/ 4 w 246"/>
                  <a:gd name="T15" fmla="*/ 40 h 268"/>
                  <a:gd name="T16" fmla="*/ 4 w 246"/>
                  <a:gd name="T17" fmla="*/ 30 h 268"/>
                  <a:gd name="T18" fmla="*/ 4 w 246"/>
                  <a:gd name="T19" fmla="*/ 25 h 268"/>
                  <a:gd name="T20" fmla="*/ 14 w 246"/>
                  <a:gd name="T21" fmla="*/ 19 h 268"/>
                  <a:gd name="T22" fmla="*/ 35 w 246"/>
                  <a:gd name="T23" fmla="*/ 19 h 268"/>
                  <a:gd name="T24" fmla="*/ 56 w 246"/>
                  <a:gd name="T25" fmla="*/ 19 h 268"/>
                  <a:gd name="T26" fmla="*/ 68 w 246"/>
                  <a:gd name="T27" fmla="*/ 9 h 268"/>
                  <a:gd name="T28" fmla="*/ 75 w 246"/>
                  <a:gd name="T29" fmla="*/ 2 h 268"/>
                  <a:gd name="T30" fmla="*/ 81 w 246"/>
                  <a:gd name="T31" fmla="*/ 25 h 268"/>
                  <a:gd name="T32" fmla="*/ 94 w 246"/>
                  <a:gd name="T33" fmla="*/ 32 h 268"/>
                  <a:gd name="T34" fmla="*/ 110 w 246"/>
                  <a:gd name="T35" fmla="*/ 38 h 268"/>
                  <a:gd name="T36" fmla="*/ 119 w 246"/>
                  <a:gd name="T37" fmla="*/ 38 h 268"/>
                  <a:gd name="T38" fmla="*/ 137 w 246"/>
                  <a:gd name="T39" fmla="*/ 36 h 268"/>
                  <a:gd name="T40" fmla="*/ 150 w 246"/>
                  <a:gd name="T41" fmla="*/ 44 h 268"/>
                  <a:gd name="T42" fmla="*/ 158 w 246"/>
                  <a:gd name="T43" fmla="*/ 53 h 268"/>
                  <a:gd name="T44" fmla="*/ 167 w 246"/>
                  <a:gd name="T45" fmla="*/ 50 h 268"/>
                  <a:gd name="T46" fmla="*/ 175 w 246"/>
                  <a:gd name="T47" fmla="*/ 57 h 268"/>
                  <a:gd name="T48" fmla="*/ 185 w 246"/>
                  <a:gd name="T49" fmla="*/ 63 h 268"/>
                  <a:gd name="T50" fmla="*/ 198 w 246"/>
                  <a:gd name="T51" fmla="*/ 55 h 268"/>
                  <a:gd name="T52" fmla="*/ 206 w 246"/>
                  <a:gd name="T53" fmla="*/ 59 h 268"/>
                  <a:gd name="T54" fmla="*/ 221 w 246"/>
                  <a:gd name="T55" fmla="*/ 61 h 268"/>
                  <a:gd name="T56" fmla="*/ 235 w 246"/>
                  <a:gd name="T57" fmla="*/ 65 h 268"/>
                  <a:gd name="T58" fmla="*/ 240 w 246"/>
                  <a:gd name="T59" fmla="*/ 76 h 268"/>
                  <a:gd name="T60" fmla="*/ 225 w 246"/>
                  <a:gd name="T61" fmla="*/ 98 h 268"/>
                  <a:gd name="T62" fmla="*/ 200 w 246"/>
                  <a:gd name="T63" fmla="*/ 103 h 268"/>
                  <a:gd name="T64" fmla="*/ 181 w 246"/>
                  <a:gd name="T65" fmla="*/ 117 h 268"/>
                  <a:gd name="T66" fmla="*/ 164 w 246"/>
                  <a:gd name="T67" fmla="*/ 124 h 268"/>
                  <a:gd name="T68" fmla="*/ 158 w 246"/>
                  <a:gd name="T69" fmla="*/ 132 h 268"/>
                  <a:gd name="T70" fmla="*/ 158 w 246"/>
                  <a:gd name="T71" fmla="*/ 153 h 268"/>
                  <a:gd name="T72" fmla="*/ 146 w 246"/>
                  <a:gd name="T73" fmla="*/ 163 h 268"/>
                  <a:gd name="T74" fmla="*/ 139 w 246"/>
                  <a:gd name="T75" fmla="*/ 176 h 268"/>
                  <a:gd name="T76" fmla="*/ 144 w 246"/>
                  <a:gd name="T77" fmla="*/ 188 h 268"/>
                  <a:gd name="T78" fmla="*/ 142 w 246"/>
                  <a:gd name="T79" fmla="*/ 203 h 268"/>
                  <a:gd name="T80" fmla="*/ 144 w 246"/>
                  <a:gd name="T81" fmla="*/ 218 h 268"/>
                  <a:gd name="T82" fmla="*/ 158 w 246"/>
                  <a:gd name="T83" fmla="*/ 226 h 268"/>
                  <a:gd name="T84" fmla="*/ 169 w 246"/>
                  <a:gd name="T85" fmla="*/ 238 h 268"/>
                  <a:gd name="T86" fmla="*/ 181 w 246"/>
                  <a:gd name="T87" fmla="*/ 247 h 268"/>
                  <a:gd name="T88" fmla="*/ 190 w 246"/>
                  <a:gd name="T89" fmla="*/ 259 h 268"/>
                  <a:gd name="T90" fmla="*/ 179 w 246"/>
                  <a:gd name="T91" fmla="*/ 268 h 268"/>
                  <a:gd name="T92" fmla="*/ 158 w 246"/>
                  <a:gd name="T93" fmla="*/ 268 h 268"/>
                  <a:gd name="T94" fmla="*/ 137 w 246"/>
                  <a:gd name="T95" fmla="*/ 268 h 268"/>
                  <a:gd name="T96" fmla="*/ 116 w 246"/>
                  <a:gd name="T97" fmla="*/ 268 h 268"/>
                  <a:gd name="T98" fmla="*/ 94 w 246"/>
                  <a:gd name="T99" fmla="*/ 268 h 268"/>
                  <a:gd name="T100" fmla="*/ 73 w 246"/>
                  <a:gd name="T101" fmla="*/ 268 h 268"/>
                  <a:gd name="T102" fmla="*/ 52 w 246"/>
                  <a:gd name="T103" fmla="*/ 268 h 268"/>
                  <a:gd name="T104" fmla="*/ 31 w 246"/>
                  <a:gd name="T105" fmla="*/ 268 h 268"/>
                  <a:gd name="T106" fmla="*/ 25 w 246"/>
                  <a:gd name="T107" fmla="*/ 253 h 268"/>
                  <a:gd name="T108" fmla="*/ 25 w 246"/>
                  <a:gd name="T109" fmla="*/ 232 h 268"/>
                  <a:gd name="T110" fmla="*/ 25 w 246"/>
                  <a:gd name="T111" fmla="*/ 211 h 268"/>
                  <a:gd name="T112" fmla="*/ 25 w 246"/>
                  <a:gd name="T113" fmla="*/ 190 h 268"/>
                  <a:gd name="T114" fmla="*/ 16 w 246"/>
                  <a:gd name="T115" fmla="*/ 178 h 268"/>
                  <a:gd name="T116" fmla="*/ 21 w 246"/>
                  <a:gd name="T117" fmla="*/ 165 h 268"/>
                  <a:gd name="T118" fmla="*/ 23 w 246"/>
                  <a:gd name="T119" fmla="*/ 153 h 268"/>
                  <a:gd name="T120" fmla="*/ 20 w 246"/>
                  <a:gd name="T121" fmla="*/ 140 h 268"/>
                  <a:gd name="T122" fmla="*/ 18 w 246"/>
                  <a:gd name="T123" fmla="*/ 13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6" h="268">
                    <a:moveTo>
                      <a:pt x="16" y="130"/>
                    </a:move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5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4" y="109"/>
                    </a:lnTo>
                    <a:lnTo>
                      <a:pt x="14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8" y="19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1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5"/>
                    </a:lnTo>
                    <a:lnTo>
                      <a:pt x="68" y="3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7" y="3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5" y="30"/>
                    </a:lnTo>
                    <a:lnTo>
                      <a:pt x="85" y="32"/>
                    </a:lnTo>
                    <a:lnTo>
                      <a:pt x="87" y="32"/>
                    </a:lnTo>
                    <a:lnTo>
                      <a:pt x="89" y="32"/>
                    </a:lnTo>
                    <a:lnTo>
                      <a:pt x="91" y="32"/>
                    </a:lnTo>
                    <a:lnTo>
                      <a:pt x="93" y="32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42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16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1" y="38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5" y="36"/>
                    </a:lnTo>
                    <a:lnTo>
                      <a:pt x="127" y="34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1" y="36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9" y="38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6" y="4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8" y="44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2" y="46"/>
                    </a:lnTo>
                    <a:lnTo>
                      <a:pt x="152" y="48"/>
                    </a:lnTo>
                    <a:lnTo>
                      <a:pt x="152" y="50"/>
                    </a:lnTo>
                    <a:lnTo>
                      <a:pt x="152" y="51"/>
                    </a:lnTo>
                    <a:lnTo>
                      <a:pt x="154" y="51"/>
                    </a:lnTo>
                    <a:lnTo>
                      <a:pt x="154" y="53"/>
                    </a:lnTo>
                    <a:lnTo>
                      <a:pt x="154" y="55"/>
                    </a:lnTo>
                    <a:lnTo>
                      <a:pt x="156" y="55"/>
                    </a:lnTo>
                    <a:lnTo>
                      <a:pt x="156" y="53"/>
                    </a:lnTo>
                    <a:lnTo>
                      <a:pt x="158" y="53"/>
                    </a:lnTo>
                    <a:lnTo>
                      <a:pt x="158" y="51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2" y="50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4" y="48"/>
                    </a:lnTo>
                    <a:lnTo>
                      <a:pt x="165" y="48"/>
                    </a:lnTo>
                    <a:lnTo>
                      <a:pt x="165" y="50"/>
                    </a:lnTo>
                    <a:lnTo>
                      <a:pt x="167" y="50"/>
                    </a:lnTo>
                    <a:lnTo>
                      <a:pt x="165" y="51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9" y="53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7" y="59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7" y="63"/>
                    </a:lnTo>
                    <a:lnTo>
                      <a:pt x="189" y="63"/>
                    </a:lnTo>
                    <a:lnTo>
                      <a:pt x="189" y="61"/>
                    </a:lnTo>
                    <a:lnTo>
                      <a:pt x="190" y="61"/>
                    </a:lnTo>
                    <a:lnTo>
                      <a:pt x="192" y="61"/>
                    </a:lnTo>
                    <a:lnTo>
                      <a:pt x="192" y="59"/>
                    </a:lnTo>
                    <a:lnTo>
                      <a:pt x="194" y="59"/>
                    </a:lnTo>
                    <a:lnTo>
                      <a:pt x="194" y="57"/>
                    </a:lnTo>
                    <a:lnTo>
                      <a:pt x="196" y="57"/>
                    </a:lnTo>
                    <a:lnTo>
                      <a:pt x="198" y="57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2" y="53"/>
                    </a:lnTo>
                    <a:lnTo>
                      <a:pt x="204" y="53"/>
                    </a:lnTo>
                    <a:lnTo>
                      <a:pt x="204" y="55"/>
                    </a:lnTo>
                    <a:lnTo>
                      <a:pt x="204" y="57"/>
                    </a:lnTo>
                    <a:lnTo>
                      <a:pt x="206" y="57"/>
                    </a:lnTo>
                    <a:lnTo>
                      <a:pt x="206" y="59"/>
                    </a:lnTo>
                    <a:lnTo>
                      <a:pt x="204" y="59"/>
                    </a:lnTo>
                    <a:lnTo>
                      <a:pt x="206" y="59"/>
                    </a:lnTo>
                    <a:lnTo>
                      <a:pt x="204" y="59"/>
                    </a:lnTo>
                    <a:lnTo>
                      <a:pt x="206" y="59"/>
                    </a:lnTo>
                    <a:lnTo>
                      <a:pt x="206" y="61"/>
                    </a:lnTo>
                    <a:lnTo>
                      <a:pt x="208" y="61"/>
                    </a:lnTo>
                    <a:lnTo>
                      <a:pt x="210" y="61"/>
                    </a:lnTo>
                    <a:lnTo>
                      <a:pt x="210" y="59"/>
                    </a:lnTo>
                    <a:lnTo>
                      <a:pt x="212" y="59"/>
                    </a:lnTo>
                    <a:lnTo>
                      <a:pt x="212" y="61"/>
                    </a:lnTo>
                    <a:lnTo>
                      <a:pt x="214" y="61"/>
                    </a:lnTo>
                    <a:lnTo>
                      <a:pt x="215" y="61"/>
                    </a:lnTo>
                    <a:lnTo>
                      <a:pt x="217" y="61"/>
                    </a:lnTo>
                    <a:lnTo>
                      <a:pt x="219" y="61"/>
                    </a:lnTo>
                    <a:lnTo>
                      <a:pt x="221" y="61"/>
                    </a:lnTo>
                    <a:lnTo>
                      <a:pt x="223" y="61"/>
                    </a:lnTo>
                    <a:lnTo>
                      <a:pt x="225" y="61"/>
                    </a:lnTo>
                    <a:lnTo>
                      <a:pt x="227" y="61"/>
                    </a:lnTo>
                    <a:lnTo>
                      <a:pt x="229" y="61"/>
                    </a:lnTo>
                    <a:lnTo>
                      <a:pt x="229" y="63"/>
                    </a:lnTo>
                    <a:lnTo>
                      <a:pt x="231" y="63"/>
                    </a:lnTo>
                    <a:lnTo>
                      <a:pt x="231" y="65"/>
                    </a:lnTo>
                    <a:lnTo>
                      <a:pt x="233" y="65"/>
                    </a:lnTo>
                    <a:lnTo>
                      <a:pt x="233" y="67"/>
                    </a:lnTo>
                    <a:lnTo>
                      <a:pt x="235" y="67"/>
                    </a:lnTo>
                    <a:lnTo>
                      <a:pt x="235" y="65"/>
                    </a:lnTo>
                    <a:lnTo>
                      <a:pt x="237" y="65"/>
                    </a:lnTo>
                    <a:lnTo>
                      <a:pt x="238" y="65"/>
                    </a:lnTo>
                    <a:lnTo>
                      <a:pt x="240" y="65"/>
                    </a:lnTo>
                    <a:lnTo>
                      <a:pt x="242" y="65"/>
                    </a:lnTo>
                    <a:lnTo>
                      <a:pt x="244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4" y="69"/>
                    </a:lnTo>
                    <a:lnTo>
                      <a:pt x="242" y="71"/>
                    </a:lnTo>
                    <a:lnTo>
                      <a:pt x="242" y="74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38" y="80"/>
                    </a:lnTo>
                    <a:lnTo>
                      <a:pt x="238" y="84"/>
                    </a:lnTo>
                    <a:lnTo>
                      <a:pt x="237" y="88"/>
                    </a:lnTo>
                    <a:lnTo>
                      <a:pt x="235" y="90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1" y="98"/>
                    </a:lnTo>
                    <a:lnTo>
                      <a:pt x="231" y="99"/>
                    </a:lnTo>
                    <a:lnTo>
                      <a:pt x="229" y="99"/>
                    </a:lnTo>
                    <a:lnTo>
                      <a:pt x="225" y="98"/>
                    </a:lnTo>
                    <a:lnTo>
                      <a:pt x="223" y="98"/>
                    </a:lnTo>
                    <a:lnTo>
                      <a:pt x="221" y="98"/>
                    </a:lnTo>
                    <a:lnTo>
                      <a:pt x="217" y="98"/>
                    </a:lnTo>
                    <a:lnTo>
                      <a:pt x="214" y="98"/>
                    </a:lnTo>
                    <a:lnTo>
                      <a:pt x="210" y="98"/>
                    </a:lnTo>
                    <a:lnTo>
                      <a:pt x="206" y="99"/>
                    </a:lnTo>
                    <a:lnTo>
                      <a:pt x="206" y="101"/>
                    </a:lnTo>
                    <a:lnTo>
                      <a:pt x="204" y="101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0" y="103"/>
                    </a:lnTo>
                    <a:lnTo>
                      <a:pt x="198" y="105"/>
                    </a:lnTo>
                    <a:lnTo>
                      <a:pt x="196" y="105"/>
                    </a:lnTo>
                    <a:lnTo>
                      <a:pt x="196" y="107"/>
                    </a:lnTo>
                    <a:lnTo>
                      <a:pt x="194" y="107"/>
                    </a:lnTo>
                    <a:lnTo>
                      <a:pt x="190" y="111"/>
                    </a:lnTo>
                    <a:lnTo>
                      <a:pt x="189" y="111"/>
                    </a:lnTo>
                    <a:lnTo>
                      <a:pt x="189" y="113"/>
                    </a:lnTo>
                    <a:lnTo>
                      <a:pt x="187" y="113"/>
                    </a:lnTo>
                    <a:lnTo>
                      <a:pt x="183" y="115"/>
                    </a:lnTo>
                    <a:lnTo>
                      <a:pt x="183" y="117"/>
                    </a:lnTo>
                    <a:lnTo>
                      <a:pt x="181" y="117"/>
                    </a:lnTo>
                    <a:lnTo>
                      <a:pt x="179" y="119"/>
                    </a:lnTo>
                    <a:lnTo>
                      <a:pt x="175" y="121"/>
                    </a:lnTo>
                    <a:lnTo>
                      <a:pt x="173" y="122"/>
                    </a:lnTo>
                    <a:lnTo>
                      <a:pt x="171" y="122"/>
                    </a:lnTo>
                    <a:lnTo>
                      <a:pt x="169" y="122"/>
                    </a:lnTo>
                    <a:lnTo>
                      <a:pt x="169" y="124"/>
                    </a:lnTo>
                    <a:lnTo>
                      <a:pt x="167" y="124"/>
                    </a:lnTo>
                    <a:lnTo>
                      <a:pt x="167" y="126"/>
                    </a:lnTo>
                    <a:lnTo>
                      <a:pt x="165" y="126"/>
                    </a:lnTo>
                    <a:lnTo>
                      <a:pt x="165" y="124"/>
                    </a:lnTo>
                    <a:lnTo>
                      <a:pt x="164" y="124"/>
                    </a:lnTo>
                    <a:lnTo>
                      <a:pt x="162" y="124"/>
                    </a:lnTo>
                    <a:lnTo>
                      <a:pt x="162" y="126"/>
                    </a:lnTo>
                    <a:lnTo>
                      <a:pt x="162" y="124"/>
                    </a:lnTo>
                    <a:lnTo>
                      <a:pt x="160" y="124"/>
                    </a:lnTo>
                    <a:lnTo>
                      <a:pt x="160" y="126"/>
                    </a:lnTo>
                    <a:lnTo>
                      <a:pt x="162" y="126"/>
                    </a:lnTo>
                    <a:lnTo>
                      <a:pt x="160" y="126"/>
                    </a:lnTo>
                    <a:lnTo>
                      <a:pt x="160" y="128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9"/>
                    </a:lnTo>
                    <a:lnTo>
                      <a:pt x="158" y="151"/>
                    </a:lnTo>
                    <a:lnTo>
                      <a:pt x="158" y="153"/>
                    </a:lnTo>
                    <a:lnTo>
                      <a:pt x="158" y="155"/>
                    </a:lnTo>
                    <a:lnTo>
                      <a:pt x="156" y="155"/>
                    </a:lnTo>
                    <a:lnTo>
                      <a:pt x="156" y="157"/>
                    </a:lnTo>
                    <a:lnTo>
                      <a:pt x="154" y="157"/>
                    </a:lnTo>
                    <a:lnTo>
                      <a:pt x="152" y="157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50" y="161"/>
                    </a:lnTo>
                    <a:lnTo>
                      <a:pt x="148" y="161"/>
                    </a:lnTo>
                    <a:lnTo>
                      <a:pt x="146" y="161"/>
                    </a:lnTo>
                    <a:lnTo>
                      <a:pt x="146" y="163"/>
                    </a:lnTo>
                    <a:lnTo>
                      <a:pt x="144" y="163"/>
                    </a:lnTo>
                    <a:lnTo>
                      <a:pt x="144" y="165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1" y="169"/>
                    </a:lnTo>
                    <a:lnTo>
                      <a:pt x="141" y="170"/>
                    </a:lnTo>
                    <a:lnTo>
                      <a:pt x="139" y="170"/>
                    </a:lnTo>
                    <a:lnTo>
                      <a:pt x="139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39" y="178"/>
                    </a:lnTo>
                    <a:lnTo>
                      <a:pt x="141" y="178"/>
                    </a:lnTo>
                    <a:lnTo>
                      <a:pt x="142" y="178"/>
                    </a:lnTo>
                    <a:lnTo>
                      <a:pt x="144" y="178"/>
                    </a:lnTo>
                    <a:lnTo>
                      <a:pt x="144" y="180"/>
                    </a:lnTo>
                    <a:lnTo>
                      <a:pt x="144" y="182"/>
                    </a:lnTo>
                    <a:lnTo>
                      <a:pt x="146" y="182"/>
                    </a:lnTo>
                    <a:lnTo>
                      <a:pt x="146" y="184"/>
                    </a:lnTo>
                    <a:lnTo>
                      <a:pt x="146" y="186"/>
                    </a:lnTo>
                    <a:lnTo>
                      <a:pt x="144" y="186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5"/>
                    </a:lnTo>
                    <a:lnTo>
                      <a:pt x="142" y="197"/>
                    </a:lnTo>
                    <a:lnTo>
                      <a:pt x="142" y="199"/>
                    </a:lnTo>
                    <a:lnTo>
                      <a:pt x="141" y="199"/>
                    </a:lnTo>
                    <a:lnTo>
                      <a:pt x="141" y="201"/>
                    </a:lnTo>
                    <a:lnTo>
                      <a:pt x="142" y="201"/>
                    </a:lnTo>
                    <a:lnTo>
                      <a:pt x="142" y="203"/>
                    </a:lnTo>
                    <a:lnTo>
                      <a:pt x="142" y="205"/>
                    </a:lnTo>
                    <a:lnTo>
                      <a:pt x="142" y="207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2" y="213"/>
                    </a:lnTo>
                    <a:lnTo>
                      <a:pt x="141" y="213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2" y="217"/>
                    </a:lnTo>
                    <a:lnTo>
                      <a:pt x="144" y="217"/>
                    </a:lnTo>
                    <a:lnTo>
                      <a:pt x="144" y="218"/>
                    </a:lnTo>
                    <a:lnTo>
                      <a:pt x="146" y="218"/>
                    </a:lnTo>
                    <a:lnTo>
                      <a:pt x="146" y="220"/>
                    </a:lnTo>
                    <a:lnTo>
                      <a:pt x="148" y="220"/>
                    </a:lnTo>
                    <a:lnTo>
                      <a:pt x="148" y="222"/>
                    </a:lnTo>
                    <a:lnTo>
                      <a:pt x="150" y="222"/>
                    </a:lnTo>
                    <a:lnTo>
                      <a:pt x="152" y="222"/>
                    </a:lnTo>
                    <a:lnTo>
                      <a:pt x="154" y="222"/>
                    </a:lnTo>
                    <a:lnTo>
                      <a:pt x="156" y="222"/>
                    </a:lnTo>
                    <a:lnTo>
                      <a:pt x="156" y="224"/>
                    </a:lnTo>
                    <a:lnTo>
                      <a:pt x="158" y="224"/>
                    </a:lnTo>
                    <a:lnTo>
                      <a:pt x="158" y="226"/>
                    </a:lnTo>
                    <a:lnTo>
                      <a:pt x="160" y="228"/>
                    </a:lnTo>
                    <a:lnTo>
                      <a:pt x="162" y="228"/>
                    </a:lnTo>
                    <a:lnTo>
                      <a:pt x="164" y="228"/>
                    </a:lnTo>
                    <a:lnTo>
                      <a:pt x="164" y="230"/>
                    </a:lnTo>
                    <a:lnTo>
                      <a:pt x="165" y="230"/>
                    </a:lnTo>
                    <a:lnTo>
                      <a:pt x="167" y="230"/>
                    </a:lnTo>
                    <a:lnTo>
                      <a:pt x="167" y="232"/>
                    </a:lnTo>
                    <a:lnTo>
                      <a:pt x="169" y="232"/>
                    </a:lnTo>
                    <a:lnTo>
                      <a:pt x="169" y="234"/>
                    </a:lnTo>
                    <a:lnTo>
                      <a:pt x="169" y="236"/>
                    </a:lnTo>
                    <a:lnTo>
                      <a:pt x="169" y="238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3" y="242"/>
                    </a:lnTo>
                    <a:lnTo>
                      <a:pt x="175" y="242"/>
                    </a:lnTo>
                    <a:lnTo>
                      <a:pt x="175" y="243"/>
                    </a:lnTo>
                    <a:lnTo>
                      <a:pt x="177" y="243"/>
                    </a:lnTo>
                    <a:lnTo>
                      <a:pt x="177" y="245"/>
                    </a:lnTo>
                    <a:lnTo>
                      <a:pt x="179" y="245"/>
                    </a:lnTo>
                    <a:lnTo>
                      <a:pt x="181" y="245"/>
                    </a:lnTo>
                    <a:lnTo>
                      <a:pt x="181" y="247"/>
                    </a:lnTo>
                    <a:lnTo>
                      <a:pt x="183" y="247"/>
                    </a:lnTo>
                    <a:lnTo>
                      <a:pt x="185" y="247"/>
                    </a:lnTo>
                    <a:lnTo>
                      <a:pt x="185" y="249"/>
                    </a:lnTo>
                    <a:lnTo>
                      <a:pt x="187" y="249"/>
                    </a:lnTo>
                    <a:lnTo>
                      <a:pt x="187" y="251"/>
                    </a:lnTo>
                    <a:lnTo>
                      <a:pt x="189" y="251"/>
                    </a:lnTo>
                    <a:lnTo>
                      <a:pt x="189" y="253"/>
                    </a:lnTo>
                    <a:lnTo>
                      <a:pt x="189" y="255"/>
                    </a:lnTo>
                    <a:lnTo>
                      <a:pt x="190" y="255"/>
                    </a:lnTo>
                    <a:lnTo>
                      <a:pt x="190" y="257"/>
                    </a:lnTo>
                    <a:lnTo>
                      <a:pt x="190" y="259"/>
                    </a:lnTo>
                    <a:lnTo>
                      <a:pt x="190" y="261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6"/>
                    </a:lnTo>
                    <a:lnTo>
                      <a:pt x="190" y="268"/>
                    </a:lnTo>
                    <a:lnTo>
                      <a:pt x="189" y="268"/>
                    </a:lnTo>
                    <a:lnTo>
                      <a:pt x="187" y="268"/>
                    </a:lnTo>
                    <a:lnTo>
                      <a:pt x="185" y="268"/>
                    </a:lnTo>
                    <a:lnTo>
                      <a:pt x="183" y="268"/>
                    </a:lnTo>
                    <a:lnTo>
                      <a:pt x="181" y="268"/>
                    </a:lnTo>
                    <a:lnTo>
                      <a:pt x="179" y="268"/>
                    </a:lnTo>
                    <a:lnTo>
                      <a:pt x="177" y="268"/>
                    </a:lnTo>
                    <a:lnTo>
                      <a:pt x="175" y="268"/>
                    </a:lnTo>
                    <a:lnTo>
                      <a:pt x="173" y="268"/>
                    </a:lnTo>
                    <a:lnTo>
                      <a:pt x="171" y="268"/>
                    </a:lnTo>
                    <a:lnTo>
                      <a:pt x="169" y="268"/>
                    </a:lnTo>
                    <a:lnTo>
                      <a:pt x="167" y="268"/>
                    </a:lnTo>
                    <a:lnTo>
                      <a:pt x="165" y="268"/>
                    </a:lnTo>
                    <a:lnTo>
                      <a:pt x="164" y="268"/>
                    </a:lnTo>
                    <a:lnTo>
                      <a:pt x="162" y="268"/>
                    </a:lnTo>
                    <a:lnTo>
                      <a:pt x="160" y="268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4" y="268"/>
                    </a:lnTo>
                    <a:lnTo>
                      <a:pt x="152" y="268"/>
                    </a:lnTo>
                    <a:lnTo>
                      <a:pt x="150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4" y="268"/>
                    </a:lnTo>
                    <a:lnTo>
                      <a:pt x="142" y="268"/>
                    </a:lnTo>
                    <a:lnTo>
                      <a:pt x="141" y="268"/>
                    </a:lnTo>
                    <a:lnTo>
                      <a:pt x="139" y="268"/>
                    </a:lnTo>
                    <a:lnTo>
                      <a:pt x="137" y="268"/>
                    </a:lnTo>
                    <a:lnTo>
                      <a:pt x="135" y="268"/>
                    </a:lnTo>
                    <a:lnTo>
                      <a:pt x="133" y="268"/>
                    </a:lnTo>
                    <a:lnTo>
                      <a:pt x="131" y="268"/>
                    </a:lnTo>
                    <a:lnTo>
                      <a:pt x="129" y="268"/>
                    </a:lnTo>
                    <a:lnTo>
                      <a:pt x="127" y="268"/>
                    </a:lnTo>
                    <a:lnTo>
                      <a:pt x="125" y="268"/>
                    </a:lnTo>
                    <a:lnTo>
                      <a:pt x="123" y="268"/>
                    </a:lnTo>
                    <a:lnTo>
                      <a:pt x="121" y="268"/>
                    </a:lnTo>
                    <a:lnTo>
                      <a:pt x="119" y="268"/>
                    </a:lnTo>
                    <a:lnTo>
                      <a:pt x="117" y="268"/>
                    </a:lnTo>
                    <a:lnTo>
                      <a:pt x="116" y="268"/>
                    </a:lnTo>
                    <a:lnTo>
                      <a:pt x="114" y="268"/>
                    </a:lnTo>
                    <a:lnTo>
                      <a:pt x="112" y="268"/>
                    </a:lnTo>
                    <a:lnTo>
                      <a:pt x="110" y="268"/>
                    </a:lnTo>
                    <a:lnTo>
                      <a:pt x="108" y="268"/>
                    </a:lnTo>
                    <a:lnTo>
                      <a:pt x="106" y="268"/>
                    </a:lnTo>
                    <a:lnTo>
                      <a:pt x="104" y="268"/>
                    </a:lnTo>
                    <a:lnTo>
                      <a:pt x="102" y="268"/>
                    </a:lnTo>
                    <a:lnTo>
                      <a:pt x="100" y="268"/>
                    </a:lnTo>
                    <a:lnTo>
                      <a:pt x="98" y="268"/>
                    </a:lnTo>
                    <a:lnTo>
                      <a:pt x="96" y="268"/>
                    </a:lnTo>
                    <a:lnTo>
                      <a:pt x="94" y="268"/>
                    </a:lnTo>
                    <a:lnTo>
                      <a:pt x="93" y="268"/>
                    </a:lnTo>
                    <a:lnTo>
                      <a:pt x="91" y="268"/>
                    </a:lnTo>
                    <a:lnTo>
                      <a:pt x="89" y="268"/>
                    </a:lnTo>
                    <a:lnTo>
                      <a:pt x="87" y="268"/>
                    </a:lnTo>
                    <a:lnTo>
                      <a:pt x="85" y="268"/>
                    </a:lnTo>
                    <a:lnTo>
                      <a:pt x="83" y="268"/>
                    </a:lnTo>
                    <a:lnTo>
                      <a:pt x="81" y="268"/>
                    </a:lnTo>
                    <a:lnTo>
                      <a:pt x="79" y="268"/>
                    </a:lnTo>
                    <a:lnTo>
                      <a:pt x="77" y="268"/>
                    </a:lnTo>
                    <a:lnTo>
                      <a:pt x="75" y="268"/>
                    </a:lnTo>
                    <a:lnTo>
                      <a:pt x="73" y="268"/>
                    </a:lnTo>
                    <a:lnTo>
                      <a:pt x="71" y="268"/>
                    </a:lnTo>
                    <a:lnTo>
                      <a:pt x="69" y="268"/>
                    </a:lnTo>
                    <a:lnTo>
                      <a:pt x="68" y="268"/>
                    </a:lnTo>
                    <a:lnTo>
                      <a:pt x="66" y="268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0" y="268"/>
                    </a:lnTo>
                    <a:lnTo>
                      <a:pt x="58" y="268"/>
                    </a:lnTo>
                    <a:lnTo>
                      <a:pt x="56" y="268"/>
                    </a:lnTo>
                    <a:lnTo>
                      <a:pt x="54" y="268"/>
                    </a:lnTo>
                    <a:lnTo>
                      <a:pt x="52" y="268"/>
                    </a:lnTo>
                    <a:lnTo>
                      <a:pt x="50" y="268"/>
                    </a:lnTo>
                    <a:lnTo>
                      <a:pt x="48" y="268"/>
                    </a:lnTo>
                    <a:lnTo>
                      <a:pt x="46" y="268"/>
                    </a:lnTo>
                    <a:lnTo>
                      <a:pt x="45" y="268"/>
                    </a:lnTo>
                    <a:lnTo>
                      <a:pt x="43" y="268"/>
                    </a:lnTo>
                    <a:lnTo>
                      <a:pt x="41" y="268"/>
                    </a:lnTo>
                    <a:lnTo>
                      <a:pt x="39" y="268"/>
                    </a:lnTo>
                    <a:lnTo>
                      <a:pt x="37" y="268"/>
                    </a:lnTo>
                    <a:lnTo>
                      <a:pt x="35" y="268"/>
                    </a:lnTo>
                    <a:lnTo>
                      <a:pt x="33" y="268"/>
                    </a:lnTo>
                    <a:lnTo>
                      <a:pt x="31" y="268"/>
                    </a:lnTo>
                    <a:lnTo>
                      <a:pt x="29" y="268"/>
                    </a:lnTo>
                    <a:lnTo>
                      <a:pt x="27" y="268"/>
                    </a:lnTo>
                    <a:lnTo>
                      <a:pt x="25" y="268"/>
                    </a:lnTo>
                    <a:lnTo>
                      <a:pt x="25" y="266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5" y="257"/>
                    </a:lnTo>
                    <a:lnTo>
                      <a:pt x="25" y="255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5" y="249"/>
                    </a:lnTo>
                    <a:lnTo>
                      <a:pt x="25" y="247"/>
                    </a:lnTo>
                    <a:lnTo>
                      <a:pt x="25" y="245"/>
                    </a:lnTo>
                    <a:lnTo>
                      <a:pt x="25" y="243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5" y="238"/>
                    </a:lnTo>
                    <a:lnTo>
                      <a:pt x="25" y="236"/>
                    </a:lnTo>
                    <a:lnTo>
                      <a:pt x="25" y="234"/>
                    </a:lnTo>
                    <a:lnTo>
                      <a:pt x="25" y="232"/>
                    </a:lnTo>
                    <a:lnTo>
                      <a:pt x="25" y="230"/>
                    </a:lnTo>
                    <a:lnTo>
                      <a:pt x="25" y="228"/>
                    </a:lnTo>
                    <a:lnTo>
                      <a:pt x="25" y="226"/>
                    </a:lnTo>
                    <a:lnTo>
                      <a:pt x="25" y="224"/>
                    </a:lnTo>
                    <a:lnTo>
                      <a:pt x="25" y="222"/>
                    </a:lnTo>
                    <a:lnTo>
                      <a:pt x="25" y="220"/>
                    </a:lnTo>
                    <a:lnTo>
                      <a:pt x="25" y="218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5" y="209"/>
                    </a:lnTo>
                    <a:lnTo>
                      <a:pt x="25" y="207"/>
                    </a:lnTo>
                    <a:lnTo>
                      <a:pt x="25" y="205"/>
                    </a:lnTo>
                    <a:lnTo>
                      <a:pt x="25" y="203"/>
                    </a:lnTo>
                    <a:lnTo>
                      <a:pt x="25" y="201"/>
                    </a:lnTo>
                    <a:lnTo>
                      <a:pt x="25" y="199"/>
                    </a:lnTo>
                    <a:lnTo>
                      <a:pt x="25" y="197"/>
                    </a:lnTo>
                    <a:lnTo>
                      <a:pt x="25" y="195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5" y="186"/>
                    </a:lnTo>
                    <a:lnTo>
                      <a:pt x="23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20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18" y="180"/>
                    </a:lnTo>
                    <a:lnTo>
                      <a:pt x="16" y="180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6" y="172"/>
                    </a:lnTo>
                    <a:lnTo>
                      <a:pt x="18" y="172"/>
                    </a:lnTo>
                    <a:lnTo>
                      <a:pt x="18" y="170"/>
                    </a:lnTo>
                    <a:lnTo>
                      <a:pt x="20" y="170"/>
                    </a:lnTo>
                    <a:lnTo>
                      <a:pt x="20" y="169"/>
                    </a:lnTo>
                    <a:lnTo>
                      <a:pt x="21" y="169"/>
                    </a:lnTo>
                    <a:lnTo>
                      <a:pt x="21" y="167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23" y="163"/>
                    </a:lnTo>
                    <a:lnTo>
                      <a:pt x="23" y="161"/>
                    </a:lnTo>
                    <a:lnTo>
                      <a:pt x="21" y="161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1" y="153"/>
                    </a:lnTo>
                    <a:lnTo>
                      <a:pt x="21" y="151"/>
                    </a:lnTo>
                    <a:lnTo>
                      <a:pt x="21" y="149"/>
                    </a:lnTo>
                    <a:lnTo>
                      <a:pt x="21" y="147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20" y="140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8" y="134"/>
                    </a:lnTo>
                    <a:lnTo>
                      <a:pt x="16" y="134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6" y="13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0" name="Freeform 10"/>
              <p:cNvSpPr>
                <a:spLocks/>
              </p:cNvSpPr>
              <p:nvPr/>
            </p:nvSpPr>
            <p:spPr bwMode="auto">
              <a:xfrm>
                <a:off x="4595857" y="2339188"/>
                <a:ext cx="294668" cy="155635"/>
              </a:xfrm>
              <a:custGeom>
                <a:avLst/>
                <a:gdLst>
                  <a:gd name="T0" fmla="*/ 60 w 142"/>
                  <a:gd name="T1" fmla="*/ 17 h 75"/>
                  <a:gd name="T2" fmla="*/ 54 w 142"/>
                  <a:gd name="T3" fmla="*/ 11 h 75"/>
                  <a:gd name="T4" fmla="*/ 52 w 142"/>
                  <a:gd name="T5" fmla="*/ 9 h 75"/>
                  <a:gd name="T6" fmla="*/ 48 w 142"/>
                  <a:gd name="T7" fmla="*/ 5 h 75"/>
                  <a:gd name="T8" fmla="*/ 40 w 142"/>
                  <a:gd name="T9" fmla="*/ 2 h 75"/>
                  <a:gd name="T10" fmla="*/ 37 w 142"/>
                  <a:gd name="T11" fmla="*/ 5 h 75"/>
                  <a:gd name="T12" fmla="*/ 35 w 142"/>
                  <a:gd name="T13" fmla="*/ 7 h 75"/>
                  <a:gd name="T14" fmla="*/ 35 w 142"/>
                  <a:gd name="T15" fmla="*/ 7 h 75"/>
                  <a:gd name="T16" fmla="*/ 29 w 142"/>
                  <a:gd name="T17" fmla="*/ 9 h 75"/>
                  <a:gd name="T18" fmla="*/ 25 w 142"/>
                  <a:gd name="T19" fmla="*/ 5 h 75"/>
                  <a:gd name="T20" fmla="*/ 25 w 142"/>
                  <a:gd name="T21" fmla="*/ 5 h 75"/>
                  <a:gd name="T22" fmla="*/ 19 w 142"/>
                  <a:gd name="T23" fmla="*/ 7 h 75"/>
                  <a:gd name="T24" fmla="*/ 15 w 142"/>
                  <a:gd name="T25" fmla="*/ 11 h 75"/>
                  <a:gd name="T26" fmla="*/ 12 w 142"/>
                  <a:gd name="T27" fmla="*/ 15 h 75"/>
                  <a:gd name="T28" fmla="*/ 6 w 142"/>
                  <a:gd name="T29" fmla="*/ 17 h 75"/>
                  <a:gd name="T30" fmla="*/ 4 w 142"/>
                  <a:gd name="T31" fmla="*/ 19 h 75"/>
                  <a:gd name="T32" fmla="*/ 0 w 142"/>
                  <a:gd name="T33" fmla="*/ 23 h 75"/>
                  <a:gd name="T34" fmla="*/ 0 w 142"/>
                  <a:gd name="T35" fmla="*/ 11 h 75"/>
                  <a:gd name="T36" fmla="*/ 2 w 142"/>
                  <a:gd name="T37" fmla="*/ 2 h 75"/>
                  <a:gd name="T38" fmla="*/ 12 w 142"/>
                  <a:gd name="T39" fmla="*/ 0 h 75"/>
                  <a:gd name="T40" fmla="*/ 23 w 142"/>
                  <a:gd name="T41" fmla="*/ 0 h 75"/>
                  <a:gd name="T42" fmla="*/ 35 w 142"/>
                  <a:gd name="T43" fmla="*/ 0 h 75"/>
                  <a:gd name="T44" fmla="*/ 38 w 142"/>
                  <a:gd name="T45" fmla="*/ 0 h 75"/>
                  <a:gd name="T46" fmla="*/ 46 w 142"/>
                  <a:gd name="T47" fmla="*/ 2 h 75"/>
                  <a:gd name="T48" fmla="*/ 54 w 142"/>
                  <a:gd name="T49" fmla="*/ 2 h 75"/>
                  <a:gd name="T50" fmla="*/ 65 w 142"/>
                  <a:gd name="T51" fmla="*/ 2 h 75"/>
                  <a:gd name="T52" fmla="*/ 77 w 142"/>
                  <a:gd name="T53" fmla="*/ 2 h 75"/>
                  <a:gd name="T54" fmla="*/ 88 w 142"/>
                  <a:gd name="T55" fmla="*/ 2 h 75"/>
                  <a:gd name="T56" fmla="*/ 100 w 142"/>
                  <a:gd name="T57" fmla="*/ 2 h 75"/>
                  <a:gd name="T58" fmla="*/ 111 w 142"/>
                  <a:gd name="T59" fmla="*/ 2 h 75"/>
                  <a:gd name="T60" fmla="*/ 117 w 142"/>
                  <a:gd name="T61" fmla="*/ 7 h 75"/>
                  <a:gd name="T62" fmla="*/ 119 w 142"/>
                  <a:gd name="T63" fmla="*/ 17 h 75"/>
                  <a:gd name="T64" fmla="*/ 119 w 142"/>
                  <a:gd name="T65" fmla="*/ 29 h 75"/>
                  <a:gd name="T66" fmla="*/ 119 w 142"/>
                  <a:gd name="T67" fmla="*/ 40 h 75"/>
                  <a:gd name="T68" fmla="*/ 121 w 142"/>
                  <a:gd name="T69" fmla="*/ 52 h 75"/>
                  <a:gd name="T70" fmla="*/ 133 w 142"/>
                  <a:gd name="T71" fmla="*/ 52 h 75"/>
                  <a:gd name="T72" fmla="*/ 142 w 142"/>
                  <a:gd name="T73" fmla="*/ 53 h 75"/>
                  <a:gd name="T74" fmla="*/ 140 w 142"/>
                  <a:gd name="T75" fmla="*/ 63 h 75"/>
                  <a:gd name="T76" fmla="*/ 131 w 142"/>
                  <a:gd name="T77" fmla="*/ 71 h 75"/>
                  <a:gd name="T78" fmla="*/ 121 w 142"/>
                  <a:gd name="T79" fmla="*/ 73 h 75"/>
                  <a:gd name="T80" fmla="*/ 111 w 142"/>
                  <a:gd name="T81" fmla="*/ 75 h 75"/>
                  <a:gd name="T82" fmla="*/ 102 w 142"/>
                  <a:gd name="T83" fmla="*/ 73 h 75"/>
                  <a:gd name="T84" fmla="*/ 94 w 142"/>
                  <a:gd name="T85" fmla="*/ 69 h 75"/>
                  <a:gd name="T86" fmla="*/ 88 w 142"/>
                  <a:gd name="T87" fmla="*/ 63 h 75"/>
                  <a:gd name="T88" fmla="*/ 81 w 142"/>
                  <a:gd name="T89" fmla="*/ 59 h 75"/>
                  <a:gd name="T90" fmla="*/ 77 w 142"/>
                  <a:gd name="T91" fmla="*/ 55 h 75"/>
                  <a:gd name="T92" fmla="*/ 69 w 142"/>
                  <a:gd name="T93" fmla="*/ 55 h 75"/>
                  <a:gd name="T94" fmla="*/ 71 w 142"/>
                  <a:gd name="T95" fmla="*/ 46 h 75"/>
                  <a:gd name="T96" fmla="*/ 77 w 142"/>
                  <a:gd name="T97" fmla="*/ 40 h 75"/>
                  <a:gd name="T98" fmla="*/ 83 w 142"/>
                  <a:gd name="T99" fmla="*/ 34 h 75"/>
                  <a:gd name="T100" fmla="*/ 77 w 142"/>
                  <a:gd name="T101" fmla="*/ 32 h 75"/>
                  <a:gd name="T102" fmla="*/ 71 w 142"/>
                  <a:gd name="T103" fmla="*/ 30 h 75"/>
                  <a:gd name="T104" fmla="*/ 63 w 142"/>
                  <a:gd name="T105" fmla="*/ 27 h 75"/>
                  <a:gd name="T106" fmla="*/ 63 w 142"/>
                  <a:gd name="T107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2" h="75">
                    <a:moveTo>
                      <a:pt x="65" y="21"/>
                    </a:moveTo>
                    <a:lnTo>
                      <a:pt x="63" y="21"/>
                    </a:lnTo>
                    <a:lnTo>
                      <a:pt x="63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6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3" y="5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5"/>
                    </a:lnTo>
                    <a:lnTo>
                      <a:pt x="117" y="7"/>
                    </a:lnTo>
                    <a:lnTo>
                      <a:pt x="117" y="9"/>
                    </a:lnTo>
                    <a:lnTo>
                      <a:pt x="117" y="11"/>
                    </a:lnTo>
                    <a:lnTo>
                      <a:pt x="117" y="13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0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21" y="50"/>
                    </a:lnTo>
                    <a:lnTo>
                      <a:pt x="121" y="52"/>
                    </a:lnTo>
                    <a:lnTo>
                      <a:pt x="123" y="52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42" y="52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7"/>
                    </a:lnTo>
                    <a:lnTo>
                      <a:pt x="142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5"/>
                    </a:lnTo>
                    <a:lnTo>
                      <a:pt x="138" y="67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3"/>
                    </a:lnTo>
                    <a:lnTo>
                      <a:pt x="110" y="73"/>
                    </a:lnTo>
                    <a:lnTo>
                      <a:pt x="108" y="73"/>
                    </a:lnTo>
                    <a:lnTo>
                      <a:pt x="104" y="75"/>
                    </a:lnTo>
                    <a:lnTo>
                      <a:pt x="102" y="75"/>
                    </a:lnTo>
                    <a:lnTo>
                      <a:pt x="102" y="73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1"/>
                    </a:lnTo>
                    <a:lnTo>
                      <a:pt x="96" y="71"/>
                    </a:lnTo>
                    <a:lnTo>
                      <a:pt x="96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lnTo>
                      <a:pt x="86" y="63"/>
                    </a:lnTo>
                    <a:lnTo>
                      <a:pt x="85" y="63"/>
                    </a:lnTo>
                    <a:lnTo>
                      <a:pt x="83" y="63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1" y="59"/>
                    </a:lnTo>
                    <a:lnTo>
                      <a:pt x="79" y="59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77" y="55"/>
                    </a:lnTo>
                    <a:lnTo>
                      <a:pt x="77" y="53"/>
                    </a:lnTo>
                    <a:lnTo>
                      <a:pt x="77" y="55"/>
                    </a:lnTo>
                    <a:lnTo>
                      <a:pt x="75" y="55"/>
                    </a:lnTo>
                    <a:lnTo>
                      <a:pt x="75" y="57"/>
                    </a:lnTo>
                    <a:lnTo>
                      <a:pt x="73" y="57"/>
                    </a:lnTo>
                    <a:lnTo>
                      <a:pt x="71" y="57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69" y="52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3" y="46"/>
                    </a:lnTo>
                    <a:lnTo>
                      <a:pt x="75" y="46"/>
                    </a:lnTo>
                    <a:lnTo>
                      <a:pt x="75" y="44"/>
                    </a:lnTo>
                    <a:lnTo>
                      <a:pt x="75" y="42"/>
                    </a:lnTo>
                    <a:lnTo>
                      <a:pt x="77" y="42"/>
                    </a:lnTo>
                    <a:lnTo>
                      <a:pt x="77" y="40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6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79" y="32"/>
                    </a:lnTo>
                    <a:lnTo>
                      <a:pt x="79" y="30"/>
                    </a:lnTo>
                    <a:lnTo>
                      <a:pt x="77" y="30"/>
                    </a:lnTo>
                    <a:lnTo>
                      <a:pt x="77" y="32"/>
                    </a:lnTo>
                    <a:lnTo>
                      <a:pt x="75" y="32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3" y="32"/>
                    </a:lnTo>
                    <a:lnTo>
                      <a:pt x="73" y="30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69" y="29"/>
                    </a:lnTo>
                    <a:lnTo>
                      <a:pt x="67" y="29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3" y="27"/>
                    </a:lnTo>
                    <a:lnTo>
                      <a:pt x="63" y="25"/>
                    </a:lnTo>
                    <a:lnTo>
                      <a:pt x="62" y="25"/>
                    </a:lnTo>
                    <a:lnTo>
                      <a:pt x="63" y="25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1" name="Freeform 11"/>
              <p:cNvSpPr>
                <a:spLocks noEditPoints="1"/>
              </p:cNvSpPr>
              <p:nvPr/>
            </p:nvSpPr>
            <p:spPr bwMode="auto">
              <a:xfrm>
                <a:off x="5093888" y="2144125"/>
                <a:ext cx="51879" cy="78855"/>
              </a:xfrm>
              <a:custGeom>
                <a:avLst/>
                <a:gdLst>
                  <a:gd name="T0" fmla="*/ 4 w 25"/>
                  <a:gd name="T1" fmla="*/ 9 h 38"/>
                  <a:gd name="T2" fmla="*/ 4 w 25"/>
                  <a:gd name="T3" fmla="*/ 5 h 38"/>
                  <a:gd name="T4" fmla="*/ 4 w 25"/>
                  <a:gd name="T5" fmla="*/ 2 h 38"/>
                  <a:gd name="T6" fmla="*/ 6 w 25"/>
                  <a:gd name="T7" fmla="*/ 0 h 38"/>
                  <a:gd name="T8" fmla="*/ 10 w 25"/>
                  <a:gd name="T9" fmla="*/ 0 h 38"/>
                  <a:gd name="T10" fmla="*/ 14 w 25"/>
                  <a:gd name="T11" fmla="*/ 0 h 38"/>
                  <a:gd name="T12" fmla="*/ 15 w 25"/>
                  <a:gd name="T13" fmla="*/ 2 h 38"/>
                  <a:gd name="T14" fmla="*/ 17 w 25"/>
                  <a:gd name="T15" fmla="*/ 4 h 38"/>
                  <a:gd name="T16" fmla="*/ 17 w 25"/>
                  <a:gd name="T17" fmla="*/ 7 h 38"/>
                  <a:gd name="T18" fmla="*/ 19 w 25"/>
                  <a:gd name="T19" fmla="*/ 9 h 38"/>
                  <a:gd name="T20" fmla="*/ 21 w 25"/>
                  <a:gd name="T21" fmla="*/ 13 h 38"/>
                  <a:gd name="T22" fmla="*/ 25 w 25"/>
                  <a:gd name="T23" fmla="*/ 13 h 38"/>
                  <a:gd name="T24" fmla="*/ 23 w 25"/>
                  <a:gd name="T25" fmla="*/ 15 h 38"/>
                  <a:gd name="T26" fmla="*/ 25 w 25"/>
                  <a:gd name="T27" fmla="*/ 17 h 38"/>
                  <a:gd name="T28" fmla="*/ 25 w 25"/>
                  <a:gd name="T29" fmla="*/ 21 h 38"/>
                  <a:gd name="T30" fmla="*/ 21 w 25"/>
                  <a:gd name="T31" fmla="*/ 27 h 38"/>
                  <a:gd name="T32" fmla="*/ 14 w 25"/>
                  <a:gd name="T33" fmla="*/ 28 h 38"/>
                  <a:gd name="T34" fmla="*/ 10 w 25"/>
                  <a:gd name="T35" fmla="*/ 28 h 38"/>
                  <a:gd name="T36" fmla="*/ 8 w 25"/>
                  <a:gd name="T37" fmla="*/ 30 h 38"/>
                  <a:gd name="T38" fmla="*/ 4 w 25"/>
                  <a:gd name="T39" fmla="*/ 30 h 38"/>
                  <a:gd name="T40" fmla="*/ 2 w 25"/>
                  <a:gd name="T41" fmla="*/ 34 h 38"/>
                  <a:gd name="T42" fmla="*/ 0 w 25"/>
                  <a:gd name="T43" fmla="*/ 30 h 38"/>
                  <a:gd name="T44" fmla="*/ 2 w 25"/>
                  <a:gd name="T45" fmla="*/ 28 h 38"/>
                  <a:gd name="T46" fmla="*/ 2 w 25"/>
                  <a:gd name="T47" fmla="*/ 25 h 38"/>
                  <a:gd name="T48" fmla="*/ 4 w 25"/>
                  <a:gd name="T49" fmla="*/ 23 h 38"/>
                  <a:gd name="T50" fmla="*/ 4 w 25"/>
                  <a:gd name="T51" fmla="*/ 19 h 38"/>
                  <a:gd name="T52" fmla="*/ 4 w 25"/>
                  <a:gd name="T53" fmla="*/ 15 h 38"/>
                  <a:gd name="T54" fmla="*/ 4 w 25"/>
                  <a:gd name="T55" fmla="*/ 11 h 38"/>
                  <a:gd name="T56" fmla="*/ 8 w 25"/>
                  <a:gd name="T57" fmla="*/ 32 h 38"/>
                  <a:gd name="T58" fmla="*/ 10 w 25"/>
                  <a:gd name="T59" fmla="*/ 30 h 38"/>
                  <a:gd name="T60" fmla="*/ 14 w 25"/>
                  <a:gd name="T61" fmla="*/ 30 h 38"/>
                  <a:gd name="T62" fmla="*/ 14 w 25"/>
                  <a:gd name="T63" fmla="*/ 34 h 38"/>
                  <a:gd name="T64" fmla="*/ 12 w 25"/>
                  <a:gd name="T65" fmla="*/ 38 h 38"/>
                  <a:gd name="T66" fmla="*/ 8 w 25"/>
                  <a:gd name="T67" fmla="*/ 38 h 38"/>
                  <a:gd name="T68" fmla="*/ 8 w 25"/>
                  <a:gd name="T69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8">
                    <a:moveTo>
                      <a:pt x="4" y="11"/>
                    </a:move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5" y="25"/>
                    </a:lnTo>
                    <a:lnTo>
                      <a:pt x="21" y="27"/>
                    </a:lnTo>
                    <a:lnTo>
                      <a:pt x="17" y="28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close/>
                    <a:moveTo>
                      <a:pt x="8" y="34"/>
                    </a:move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2" name="Freeform 12"/>
              <p:cNvSpPr>
                <a:spLocks/>
              </p:cNvSpPr>
              <p:nvPr/>
            </p:nvSpPr>
            <p:spPr bwMode="auto">
              <a:xfrm>
                <a:off x="2124377" y="1490459"/>
                <a:ext cx="406725" cy="653667"/>
              </a:xfrm>
              <a:custGeom>
                <a:avLst/>
                <a:gdLst>
                  <a:gd name="T0" fmla="*/ 12 w 196"/>
                  <a:gd name="T1" fmla="*/ 182 h 315"/>
                  <a:gd name="T2" fmla="*/ 20 w 196"/>
                  <a:gd name="T3" fmla="*/ 169 h 315"/>
                  <a:gd name="T4" fmla="*/ 24 w 196"/>
                  <a:gd name="T5" fmla="*/ 155 h 315"/>
                  <a:gd name="T6" fmla="*/ 14 w 196"/>
                  <a:gd name="T7" fmla="*/ 144 h 315"/>
                  <a:gd name="T8" fmla="*/ 10 w 196"/>
                  <a:gd name="T9" fmla="*/ 130 h 315"/>
                  <a:gd name="T10" fmla="*/ 6 w 196"/>
                  <a:gd name="T11" fmla="*/ 113 h 315"/>
                  <a:gd name="T12" fmla="*/ 6 w 196"/>
                  <a:gd name="T13" fmla="*/ 92 h 315"/>
                  <a:gd name="T14" fmla="*/ 6 w 196"/>
                  <a:gd name="T15" fmla="*/ 71 h 315"/>
                  <a:gd name="T16" fmla="*/ 6 w 196"/>
                  <a:gd name="T17" fmla="*/ 50 h 315"/>
                  <a:gd name="T18" fmla="*/ 6 w 196"/>
                  <a:gd name="T19" fmla="*/ 29 h 315"/>
                  <a:gd name="T20" fmla="*/ 6 w 196"/>
                  <a:gd name="T21" fmla="*/ 7 h 315"/>
                  <a:gd name="T22" fmla="*/ 20 w 196"/>
                  <a:gd name="T23" fmla="*/ 0 h 315"/>
                  <a:gd name="T24" fmla="*/ 37 w 196"/>
                  <a:gd name="T25" fmla="*/ 4 h 315"/>
                  <a:gd name="T26" fmla="*/ 37 w 196"/>
                  <a:gd name="T27" fmla="*/ 25 h 315"/>
                  <a:gd name="T28" fmla="*/ 37 w 196"/>
                  <a:gd name="T29" fmla="*/ 46 h 315"/>
                  <a:gd name="T30" fmla="*/ 47 w 196"/>
                  <a:gd name="T31" fmla="*/ 57 h 315"/>
                  <a:gd name="T32" fmla="*/ 48 w 196"/>
                  <a:gd name="T33" fmla="*/ 69 h 315"/>
                  <a:gd name="T34" fmla="*/ 50 w 196"/>
                  <a:gd name="T35" fmla="*/ 77 h 315"/>
                  <a:gd name="T36" fmla="*/ 60 w 196"/>
                  <a:gd name="T37" fmla="*/ 80 h 315"/>
                  <a:gd name="T38" fmla="*/ 68 w 196"/>
                  <a:gd name="T39" fmla="*/ 90 h 315"/>
                  <a:gd name="T40" fmla="*/ 73 w 196"/>
                  <a:gd name="T41" fmla="*/ 102 h 315"/>
                  <a:gd name="T42" fmla="*/ 83 w 196"/>
                  <a:gd name="T43" fmla="*/ 105 h 315"/>
                  <a:gd name="T44" fmla="*/ 87 w 196"/>
                  <a:gd name="T45" fmla="*/ 111 h 315"/>
                  <a:gd name="T46" fmla="*/ 91 w 196"/>
                  <a:gd name="T47" fmla="*/ 113 h 315"/>
                  <a:gd name="T48" fmla="*/ 87 w 196"/>
                  <a:gd name="T49" fmla="*/ 127 h 315"/>
                  <a:gd name="T50" fmla="*/ 87 w 196"/>
                  <a:gd name="T51" fmla="*/ 140 h 315"/>
                  <a:gd name="T52" fmla="*/ 85 w 196"/>
                  <a:gd name="T53" fmla="*/ 148 h 315"/>
                  <a:gd name="T54" fmla="*/ 89 w 196"/>
                  <a:gd name="T55" fmla="*/ 161 h 315"/>
                  <a:gd name="T56" fmla="*/ 100 w 196"/>
                  <a:gd name="T57" fmla="*/ 155 h 315"/>
                  <a:gd name="T58" fmla="*/ 108 w 196"/>
                  <a:gd name="T59" fmla="*/ 157 h 315"/>
                  <a:gd name="T60" fmla="*/ 114 w 196"/>
                  <a:gd name="T61" fmla="*/ 173 h 315"/>
                  <a:gd name="T62" fmla="*/ 120 w 196"/>
                  <a:gd name="T63" fmla="*/ 184 h 315"/>
                  <a:gd name="T64" fmla="*/ 125 w 196"/>
                  <a:gd name="T65" fmla="*/ 192 h 315"/>
                  <a:gd name="T66" fmla="*/ 133 w 196"/>
                  <a:gd name="T67" fmla="*/ 201 h 315"/>
                  <a:gd name="T68" fmla="*/ 137 w 196"/>
                  <a:gd name="T69" fmla="*/ 211 h 315"/>
                  <a:gd name="T70" fmla="*/ 141 w 196"/>
                  <a:gd name="T71" fmla="*/ 209 h 315"/>
                  <a:gd name="T72" fmla="*/ 154 w 196"/>
                  <a:gd name="T73" fmla="*/ 209 h 315"/>
                  <a:gd name="T74" fmla="*/ 164 w 196"/>
                  <a:gd name="T75" fmla="*/ 205 h 315"/>
                  <a:gd name="T76" fmla="*/ 179 w 196"/>
                  <a:gd name="T77" fmla="*/ 203 h 315"/>
                  <a:gd name="T78" fmla="*/ 183 w 196"/>
                  <a:gd name="T79" fmla="*/ 198 h 315"/>
                  <a:gd name="T80" fmla="*/ 191 w 196"/>
                  <a:gd name="T81" fmla="*/ 201 h 315"/>
                  <a:gd name="T82" fmla="*/ 194 w 196"/>
                  <a:gd name="T83" fmla="*/ 215 h 315"/>
                  <a:gd name="T84" fmla="*/ 196 w 196"/>
                  <a:gd name="T85" fmla="*/ 234 h 315"/>
                  <a:gd name="T86" fmla="*/ 196 w 196"/>
                  <a:gd name="T87" fmla="*/ 255 h 315"/>
                  <a:gd name="T88" fmla="*/ 196 w 196"/>
                  <a:gd name="T89" fmla="*/ 276 h 315"/>
                  <a:gd name="T90" fmla="*/ 196 w 196"/>
                  <a:gd name="T91" fmla="*/ 297 h 315"/>
                  <a:gd name="T92" fmla="*/ 193 w 196"/>
                  <a:gd name="T93" fmla="*/ 315 h 315"/>
                  <a:gd name="T94" fmla="*/ 171 w 196"/>
                  <a:gd name="T95" fmla="*/ 315 h 315"/>
                  <a:gd name="T96" fmla="*/ 150 w 196"/>
                  <a:gd name="T97" fmla="*/ 315 h 315"/>
                  <a:gd name="T98" fmla="*/ 129 w 196"/>
                  <a:gd name="T99" fmla="*/ 315 h 315"/>
                  <a:gd name="T100" fmla="*/ 108 w 196"/>
                  <a:gd name="T101" fmla="*/ 315 h 315"/>
                  <a:gd name="T102" fmla="*/ 87 w 196"/>
                  <a:gd name="T103" fmla="*/ 315 h 315"/>
                  <a:gd name="T104" fmla="*/ 66 w 196"/>
                  <a:gd name="T105" fmla="*/ 315 h 315"/>
                  <a:gd name="T106" fmla="*/ 45 w 196"/>
                  <a:gd name="T107" fmla="*/ 315 h 315"/>
                  <a:gd name="T108" fmla="*/ 24 w 196"/>
                  <a:gd name="T109" fmla="*/ 315 h 315"/>
                  <a:gd name="T110" fmla="*/ 6 w 196"/>
                  <a:gd name="T111" fmla="*/ 311 h 315"/>
                  <a:gd name="T112" fmla="*/ 6 w 196"/>
                  <a:gd name="T113" fmla="*/ 290 h 315"/>
                  <a:gd name="T114" fmla="*/ 6 w 196"/>
                  <a:gd name="T115" fmla="*/ 269 h 315"/>
                  <a:gd name="T116" fmla="*/ 6 w 196"/>
                  <a:gd name="T117" fmla="*/ 247 h 315"/>
                  <a:gd name="T118" fmla="*/ 8 w 196"/>
                  <a:gd name="T119" fmla="*/ 230 h 315"/>
                  <a:gd name="T120" fmla="*/ 8 w 196"/>
                  <a:gd name="T121" fmla="*/ 217 h 315"/>
                  <a:gd name="T122" fmla="*/ 0 w 196"/>
                  <a:gd name="T123" fmla="*/ 211 h 315"/>
                  <a:gd name="T124" fmla="*/ 6 w 196"/>
                  <a:gd name="T125" fmla="*/ 19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6" h="315">
                    <a:moveTo>
                      <a:pt x="10" y="192"/>
                    </a:moveTo>
                    <a:lnTo>
                      <a:pt x="10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2" y="182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4" y="178"/>
                    </a:lnTo>
                    <a:lnTo>
                      <a:pt x="16" y="178"/>
                    </a:lnTo>
                    <a:lnTo>
                      <a:pt x="16" y="176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3"/>
                    </a:lnTo>
                    <a:lnTo>
                      <a:pt x="18" y="171"/>
                    </a:lnTo>
                    <a:lnTo>
                      <a:pt x="18" y="169"/>
                    </a:lnTo>
                    <a:lnTo>
                      <a:pt x="20" y="169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5"/>
                    </a:lnTo>
                    <a:lnTo>
                      <a:pt x="22" y="163"/>
                    </a:lnTo>
                    <a:lnTo>
                      <a:pt x="22" y="161"/>
                    </a:lnTo>
                    <a:lnTo>
                      <a:pt x="22" y="159"/>
                    </a:lnTo>
                    <a:lnTo>
                      <a:pt x="24" y="159"/>
                    </a:lnTo>
                    <a:lnTo>
                      <a:pt x="22" y="159"/>
                    </a:lnTo>
                    <a:lnTo>
                      <a:pt x="24" y="159"/>
                    </a:lnTo>
                    <a:lnTo>
                      <a:pt x="24" y="157"/>
                    </a:lnTo>
                    <a:lnTo>
                      <a:pt x="24" y="155"/>
                    </a:lnTo>
                    <a:lnTo>
                      <a:pt x="24" y="153"/>
                    </a:lnTo>
                    <a:lnTo>
                      <a:pt x="22" y="153"/>
                    </a:lnTo>
                    <a:lnTo>
                      <a:pt x="22" y="151"/>
                    </a:lnTo>
                    <a:lnTo>
                      <a:pt x="22" y="150"/>
                    </a:lnTo>
                    <a:lnTo>
                      <a:pt x="20" y="150"/>
                    </a:lnTo>
                    <a:lnTo>
                      <a:pt x="18" y="150"/>
                    </a:lnTo>
                    <a:lnTo>
                      <a:pt x="18" y="148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4" y="144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8" y="128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6" y="121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5"/>
                    </a:lnTo>
                    <a:lnTo>
                      <a:pt x="6" y="103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7" y="15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7" y="32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7" y="40"/>
                    </a:lnTo>
                    <a:lnTo>
                      <a:pt x="37" y="42"/>
                    </a:lnTo>
                    <a:lnTo>
                      <a:pt x="37" y="44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41" y="54"/>
                    </a:lnTo>
                    <a:lnTo>
                      <a:pt x="43" y="54"/>
                    </a:lnTo>
                    <a:lnTo>
                      <a:pt x="43" y="55"/>
                    </a:lnTo>
                    <a:lnTo>
                      <a:pt x="45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7" y="59"/>
                    </a:lnTo>
                    <a:lnTo>
                      <a:pt x="47" y="61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47" y="63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7" y="67"/>
                    </a:lnTo>
                    <a:lnTo>
                      <a:pt x="47" y="69"/>
                    </a:lnTo>
                    <a:lnTo>
                      <a:pt x="48" y="69"/>
                    </a:lnTo>
                    <a:lnTo>
                      <a:pt x="48" y="71"/>
                    </a:lnTo>
                    <a:lnTo>
                      <a:pt x="50" y="71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7" y="73"/>
                    </a:lnTo>
                    <a:lnTo>
                      <a:pt x="48" y="73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8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4" y="79"/>
                    </a:lnTo>
                    <a:lnTo>
                      <a:pt x="52" y="79"/>
                    </a:lnTo>
                    <a:lnTo>
                      <a:pt x="54" y="79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60" y="80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4"/>
                    </a:lnTo>
                    <a:lnTo>
                      <a:pt x="62" y="86"/>
                    </a:lnTo>
                    <a:lnTo>
                      <a:pt x="64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8" y="90"/>
                    </a:lnTo>
                    <a:lnTo>
                      <a:pt x="68" y="92"/>
                    </a:lnTo>
                    <a:lnTo>
                      <a:pt x="68" y="90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2" y="96"/>
                    </a:lnTo>
                    <a:lnTo>
                      <a:pt x="73" y="96"/>
                    </a:lnTo>
                    <a:lnTo>
                      <a:pt x="73" y="98"/>
                    </a:lnTo>
                    <a:lnTo>
                      <a:pt x="73" y="100"/>
                    </a:lnTo>
                    <a:lnTo>
                      <a:pt x="72" y="100"/>
                    </a:lnTo>
                    <a:lnTo>
                      <a:pt x="73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7" y="103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81" y="105"/>
                    </a:lnTo>
                    <a:lnTo>
                      <a:pt x="83" y="105"/>
                    </a:lnTo>
                    <a:lnTo>
                      <a:pt x="83" y="107"/>
                    </a:lnTo>
                    <a:lnTo>
                      <a:pt x="81" y="107"/>
                    </a:lnTo>
                    <a:lnTo>
                      <a:pt x="81" y="109"/>
                    </a:lnTo>
                    <a:lnTo>
                      <a:pt x="83" y="109"/>
                    </a:lnTo>
                    <a:lnTo>
                      <a:pt x="81" y="109"/>
                    </a:lnTo>
                    <a:lnTo>
                      <a:pt x="83" y="109"/>
                    </a:lnTo>
                    <a:lnTo>
                      <a:pt x="85" y="109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9" y="109"/>
                    </a:lnTo>
                    <a:lnTo>
                      <a:pt x="91" y="109"/>
                    </a:lnTo>
                    <a:lnTo>
                      <a:pt x="93" y="109"/>
                    </a:lnTo>
                    <a:lnTo>
                      <a:pt x="93" y="111"/>
                    </a:lnTo>
                    <a:lnTo>
                      <a:pt x="91" y="111"/>
                    </a:lnTo>
                    <a:lnTo>
                      <a:pt x="91" y="113"/>
                    </a:lnTo>
                    <a:lnTo>
                      <a:pt x="93" y="113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1" y="117"/>
                    </a:lnTo>
                    <a:lnTo>
                      <a:pt x="89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21"/>
                    </a:lnTo>
                    <a:lnTo>
                      <a:pt x="89" y="123"/>
                    </a:lnTo>
                    <a:lnTo>
                      <a:pt x="89" y="125"/>
                    </a:lnTo>
                    <a:lnTo>
                      <a:pt x="89" y="127"/>
                    </a:lnTo>
                    <a:lnTo>
                      <a:pt x="87" y="127"/>
                    </a:lnTo>
                    <a:lnTo>
                      <a:pt x="87" y="128"/>
                    </a:lnTo>
                    <a:lnTo>
                      <a:pt x="89" y="128"/>
                    </a:lnTo>
                    <a:lnTo>
                      <a:pt x="89" y="130"/>
                    </a:lnTo>
                    <a:lnTo>
                      <a:pt x="89" y="132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7" y="134"/>
                    </a:lnTo>
                    <a:lnTo>
                      <a:pt x="87" y="136"/>
                    </a:lnTo>
                    <a:lnTo>
                      <a:pt x="87" y="138"/>
                    </a:lnTo>
                    <a:lnTo>
                      <a:pt x="87" y="140"/>
                    </a:lnTo>
                    <a:lnTo>
                      <a:pt x="89" y="140"/>
                    </a:lnTo>
                    <a:lnTo>
                      <a:pt x="89" y="142"/>
                    </a:lnTo>
                    <a:lnTo>
                      <a:pt x="89" y="144"/>
                    </a:lnTo>
                    <a:lnTo>
                      <a:pt x="91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8"/>
                    </a:lnTo>
                    <a:lnTo>
                      <a:pt x="87" y="148"/>
                    </a:lnTo>
                    <a:lnTo>
                      <a:pt x="85" y="148"/>
                    </a:lnTo>
                    <a:lnTo>
                      <a:pt x="85" y="150"/>
                    </a:lnTo>
                    <a:lnTo>
                      <a:pt x="85" y="151"/>
                    </a:lnTo>
                    <a:lnTo>
                      <a:pt x="87" y="151"/>
                    </a:lnTo>
                    <a:lnTo>
                      <a:pt x="87" y="153"/>
                    </a:lnTo>
                    <a:lnTo>
                      <a:pt x="87" y="155"/>
                    </a:lnTo>
                    <a:lnTo>
                      <a:pt x="85" y="155"/>
                    </a:lnTo>
                    <a:lnTo>
                      <a:pt x="85" y="157"/>
                    </a:lnTo>
                    <a:lnTo>
                      <a:pt x="85" y="159"/>
                    </a:lnTo>
                    <a:lnTo>
                      <a:pt x="87" y="159"/>
                    </a:lnTo>
                    <a:lnTo>
                      <a:pt x="89" y="159"/>
                    </a:lnTo>
                    <a:lnTo>
                      <a:pt x="89" y="161"/>
                    </a:lnTo>
                    <a:lnTo>
                      <a:pt x="91" y="161"/>
                    </a:lnTo>
                    <a:lnTo>
                      <a:pt x="91" y="163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1"/>
                    </a:lnTo>
                    <a:lnTo>
                      <a:pt x="95" y="159"/>
                    </a:lnTo>
                    <a:lnTo>
                      <a:pt x="97" y="159"/>
                    </a:lnTo>
                    <a:lnTo>
                      <a:pt x="98" y="159"/>
                    </a:lnTo>
                    <a:lnTo>
                      <a:pt x="98" y="157"/>
                    </a:lnTo>
                    <a:lnTo>
                      <a:pt x="100" y="157"/>
                    </a:lnTo>
                    <a:lnTo>
                      <a:pt x="100" y="155"/>
                    </a:lnTo>
                    <a:lnTo>
                      <a:pt x="102" y="155"/>
                    </a:lnTo>
                    <a:lnTo>
                      <a:pt x="102" y="153"/>
                    </a:lnTo>
                    <a:lnTo>
                      <a:pt x="102" y="151"/>
                    </a:lnTo>
                    <a:lnTo>
                      <a:pt x="102" y="153"/>
                    </a:lnTo>
                    <a:lnTo>
                      <a:pt x="104" y="153"/>
                    </a:lnTo>
                    <a:lnTo>
                      <a:pt x="104" y="155"/>
                    </a:lnTo>
                    <a:lnTo>
                      <a:pt x="106" y="155"/>
                    </a:lnTo>
                    <a:lnTo>
                      <a:pt x="106" y="157"/>
                    </a:lnTo>
                    <a:lnTo>
                      <a:pt x="106" y="155"/>
                    </a:lnTo>
                    <a:lnTo>
                      <a:pt x="106" y="157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0" y="161"/>
                    </a:lnTo>
                    <a:lnTo>
                      <a:pt x="110" y="163"/>
                    </a:lnTo>
                    <a:lnTo>
                      <a:pt x="110" y="165"/>
                    </a:lnTo>
                    <a:lnTo>
                      <a:pt x="110" y="167"/>
                    </a:lnTo>
                    <a:lnTo>
                      <a:pt x="110" y="169"/>
                    </a:lnTo>
                    <a:lnTo>
                      <a:pt x="110" y="171"/>
                    </a:lnTo>
                    <a:lnTo>
                      <a:pt x="112" y="171"/>
                    </a:lnTo>
                    <a:lnTo>
                      <a:pt x="112" y="173"/>
                    </a:lnTo>
                    <a:lnTo>
                      <a:pt x="114" y="173"/>
                    </a:lnTo>
                    <a:lnTo>
                      <a:pt x="114" y="175"/>
                    </a:lnTo>
                    <a:lnTo>
                      <a:pt x="114" y="176"/>
                    </a:lnTo>
                    <a:lnTo>
                      <a:pt x="116" y="176"/>
                    </a:lnTo>
                    <a:lnTo>
                      <a:pt x="116" y="178"/>
                    </a:lnTo>
                    <a:lnTo>
                      <a:pt x="118" y="178"/>
                    </a:lnTo>
                    <a:lnTo>
                      <a:pt x="118" y="180"/>
                    </a:lnTo>
                    <a:lnTo>
                      <a:pt x="118" y="182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0" y="182"/>
                    </a:lnTo>
                    <a:lnTo>
                      <a:pt x="120" y="184"/>
                    </a:lnTo>
                    <a:lnTo>
                      <a:pt x="120" y="186"/>
                    </a:lnTo>
                    <a:lnTo>
                      <a:pt x="118" y="186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0" y="190"/>
                    </a:lnTo>
                    <a:lnTo>
                      <a:pt x="120" y="192"/>
                    </a:lnTo>
                    <a:lnTo>
                      <a:pt x="121" y="192"/>
                    </a:lnTo>
                    <a:lnTo>
                      <a:pt x="123" y="192"/>
                    </a:lnTo>
                    <a:lnTo>
                      <a:pt x="123" y="194"/>
                    </a:lnTo>
                    <a:lnTo>
                      <a:pt x="125" y="194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7" y="194"/>
                    </a:lnTo>
                    <a:lnTo>
                      <a:pt x="129" y="194"/>
                    </a:lnTo>
                    <a:lnTo>
                      <a:pt x="129" y="196"/>
                    </a:lnTo>
                    <a:lnTo>
                      <a:pt x="131" y="196"/>
                    </a:lnTo>
                    <a:lnTo>
                      <a:pt x="129" y="196"/>
                    </a:lnTo>
                    <a:lnTo>
                      <a:pt x="131" y="196"/>
                    </a:lnTo>
                    <a:lnTo>
                      <a:pt x="131" y="198"/>
                    </a:lnTo>
                    <a:lnTo>
                      <a:pt x="131" y="199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1" y="201"/>
                    </a:lnTo>
                    <a:lnTo>
                      <a:pt x="131" y="203"/>
                    </a:lnTo>
                    <a:lnTo>
                      <a:pt x="133" y="203"/>
                    </a:lnTo>
                    <a:lnTo>
                      <a:pt x="133" y="205"/>
                    </a:lnTo>
                    <a:lnTo>
                      <a:pt x="133" y="207"/>
                    </a:lnTo>
                    <a:lnTo>
                      <a:pt x="133" y="209"/>
                    </a:lnTo>
                    <a:lnTo>
                      <a:pt x="135" y="209"/>
                    </a:lnTo>
                    <a:lnTo>
                      <a:pt x="135" y="211"/>
                    </a:lnTo>
                    <a:lnTo>
                      <a:pt x="137" y="211"/>
                    </a:lnTo>
                    <a:lnTo>
                      <a:pt x="139" y="211"/>
                    </a:lnTo>
                    <a:lnTo>
                      <a:pt x="137" y="211"/>
                    </a:lnTo>
                    <a:lnTo>
                      <a:pt x="137" y="213"/>
                    </a:lnTo>
                    <a:lnTo>
                      <a:pt x="139" y="213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39" y="209"/>
                    </a:lnTo>
                    <a:lnTo>
                      <a:pt x="141" y="209"/>
                    </a:lnTo>
                    <a:lnTo>
                      <a:pt x="141" y="207"/>
                    </a:lnTo>
                    <a:lnTo>
                      <a:pt x="143" y="207"/>
                    </a:lnTo>
                    <a:lnTo>
                      <a:pt x="143" y="205"/>
                    </a:lnTo>
                    <a:lnTo>
                      <a:pt x="143" y="207"/>
                    </a:lnTo>
                    <a:lnTo>
                      <a:pt x="145" y="207"/>
                    </a:lnTo>
                    <a:lnTo>
                      <a:pt x="146" y="207"/>
                    </a:lnTo>
                    <a:lnTo>
                      <a:pt x="148" y="207"/>
                    </a:lnTo>
                    <a:lnTo>
                      <a:pt x="150" y="207"/>
                    </a:lnTo>
                    <a:lnTo>
                      <a:pt x="152" y="207"/>
                    </a:lnTo>
                    <a:lnTo>
                      <a:pt x="152" y="209"/>
                    </a:lnTo>
                    <a:lnTo>
                      <a:pt x="154" y="209"/>
                    </a:lnTo>
                    <a:lnTo>
                      <a:pt x="154" y="207"/>
                    </a:lnTo>
                    <a:lnTo>
                      <a:pt x="154" y="205"/>
                    </a:lnTo>
                    <a:lnTo>
                      <a:pt x="156" y="205"/>
                    </a:lnTo>
                    <a:lnTo>
                      <a:pt x="156" y="203"/>
                    </a:lnTo>
                    <a:lnTo>
                      <a:pt x="158" y="203"/>
                    </a:lnTo>
                    <a:lnTo>
                      <a:pt x="158" y="205"/>
                    </a:lnTo>
                    <a:lnTo>
                      <a:pt x="160" y="205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3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6" y="203"/>
                    </a:lnTo>
                    <a:lnTo>
                      <a:pt x="168" y="203"/>
                    </a:lnTo>
                    <a:lnTo>
                      <a:pt x="169" y="203"/>
                    </a:lnTo>
                    <a:lnTo>
                      <a:pt x="169" y="205"/>
                    </a:lnTo>
                    <a:lnTo>
                      <a:pt x="171" y="205"/>
                    </a:lnTo>
                    <a:lnTo>
                      <a:pt x="173" y="205"/>
                    </a:lnTo>
                    <a:lnTo>
                      <a:pt x="175" y="205"/>
                    </a:lnTo>
                    <a:lnTo>
                      <a:pt x="175" y="203"/>
                    </a:lnTo>
                    <a:lnTo>
                      <a:pt x="177" y="203"/>
                    </a:lnTo>
                    <a:lnTo>
                      <a:pt x="179" y="203"/>
                    </a:lnTo>
                    <a:lnTo>
                      <a:pt x="181" y="203"/>
                    </a:lnTo>
                    <a:lnTo>
                      <a:pt x="181" y="205"/>
                    </a:lnTo>
                    <a:lnTo>
                      <a:pt x="183" y="205"/>
                    </a:lnTo>
                    <a:lnTo>
                      <a:pt x="183" y="203"/>
                    </a:lnTo>
                    <a:lnTo>
                      <a:pt x="181" y="203"/>
                    </a:lnTo>
                    <a:lnTo>
                      <a:pt x="181" y="201"/>
                    </a:lnTo>
                    <a:lnTo>
                      <a:pt x="181" y="199"/>
                    </a:lnTo>
                    <a:lnTo>
                      <a:pt x="183" y="199"/>
                    </a:lnTo>
                    <a:lnTo>
                      <a:pt x="181" y="199"/>
                    </a:lnTo>
                    <a:lnTo>
                      <a:pt x="183" y="199"/>
                    </a:lnTo>
                    <a:lnTo>
                      <a:pt x="183" y="198"/>
                    </a:lnTo>
                    <a:lnTo>
                      <a:pt x="181" y="198"/>
                    </a:lnTo>
                    <a:lnTo>
                      <a:pt x="183" y="198"/>
                    </a:lnTo>
                    <a:lnTo>
                      <a:pt x="183" y="196"/>
                    </a:lnTo>
                    <a:lnTo>
                      <a:pt x="183" y="198"/>
                    </a:lnTo>
                    <a:lnTo>
                      <a:pt x="185" y="198"/>
                    </a:lnTo>
                    <a:lnTo>
                      <a:pt x="185" y="196"/>
                    </a:lnTo>
                    <a:lnTo>
                      <a:pt x="187" y="196"/>
                    </a:lnTo>
                    <a:lnTo>
                      <a:pt x="187" y="198"/>
                    </a:lnTo>
                    <a:lnTo>
                      <a:pt x="189" y="198"/>
                    </a:lnTo>
                    <a:lnTo>
                      <a:pt x="189" y="199"/>
                    </a:lnTo>
                    <a:lnTo>
                      <a:pt x="191" y="201"/>
                    </a:lnTo>
                    <a:lnTo>
                      <a:pt x="189" y="201"/>
                    </a:lnTo>
                    <a:lnTo>
                      <a:pt x="189" y="203"/>
                    </a:lnTo>
                    <a:lnTo>
                      <a:pt x="191" y="203"/>
                    </a:lnTo>
                    <a:lnTo>
                      <a:pt x="193" y="203"/>
                    </a:lnTo>
                    <a:lnTo>
                      <a:pt x="193" y="205"/>
                    </a:lnTo>
                    <a:lnTo>
                      <a:pt x="193" y="207"/>
                    </a:lnTo>
                    <a:lnTo>
                      <a:pt x="194" y="207"/>
                    </a:lnTo>
                    <a:lnTo>
                      <a:pt x="194" y="209"/>
                    </a:lnTo>
                    <a:lnTo>
                      <a:pt x="194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7"/>
                    </a:lnTo>
                    <a:lnTo>
                      <a:pt x="194" y="219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4"/>
                    </a:lnTo>
                    <a:lnTo>
                      <a:pt x="194" y="226"/>
                    </a:lnTo>
                    <a:lnTo>
                      <a:pt x="194" y="228"/>
                    </a:lnTo>
                    <a:lnTo>
                      <a:pt x="196" y="228"/>
                    </a:lnTo>
                    <a:lnTo>
                      <a:pt x="196" y="230"/>
                    </a:lnTo>
                    <a:lnTo>
                      <a:pt x="196" y="232"/>
                    </a:lnTo>
                    <a:lnTo>
                      <a:pt x="196" y="234"/>
                    </a:lnTo>
                    <a:lnTo>
                      <a:pt x="196" y="236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7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6" y="253"/>
                    </a:lnTo>
                    <a:lnTo>
                      <a:pt x="196" y="255"/>
                    </a:lnTo>
                    <a:lnTo>
                      <a:pt x="196" y="257"/>
                    </a:lnTo>
                    <a:lnTo>
                      <a:pt x="196" y="259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6" y="269"/>
                    </a:lnTo>
                    <a:lnTo>
                      <a:pt x="196" y="271"/>
                    </a:lnTo>
                    <a:lnTo>
                      <a:pt x="196" y="272"/>
                    </a:lnTo>
                    <a:lnTo>
                      <a:pt x="196" y="274"/>
                    </a:lnTo>
                    <a:lnTo>
                      <a:pt x="196" y="276"/>
                    </a:lnTo>
                    <a:lnTo>
                      <a:pt x="196" y="278"/>
                    </a:lnTo>
                    <a:lnTo>
                      <a:pt x="196" y="280"/>
                    </a:lnTo>
                    <a:lnTo>
                      <a:pt x="196" y="282"/>
                    </a:lnTo>
                    <a:lnTo>
                      <a:pt x="196" y="284"/>
                    </a:lnTo>
                    <a:lnTo>
                      <a:pt x="196" y="286"/>
                    </a:lnTo>
                    <a:lnTo>
                      <a:pt x="196" y="288"/>
                    </a:lnTo>
                    <a:lnTo>
                      <a:pt x="196" y="290"/>
                    </a:lnTo>
                    <a:lnTo>
                      <a:pt x="196" y="292"/>
                    </a:lnTo>
                    <a:lnTo>
                      <a:pt x="196" y="294"/>
                    </a:lnTo>
                    <a:lnTo>
                      <a:pt x="196" y="295"/>
                    </a:lnTo>
                    <a:lnTo>
                      <a:pt x="196" y="297"/>
                    </a:lnTo>
                    <a:lnTo>
                      <a:pt x="196" y="299"/>
                    </a:lnTo>
                    <a:lnTo>
                      <a:pt x="196" y="301"/>
                    </a:lnTo>
                    <a:lnTo>
                      <a:pt x="196" y="303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6" y="309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6" y="315"/>
                    </a:lnTo>
                    <a:lnTo>
                      <a:pt x="194" y="315"/>
                    </a:lnTo>
                    <a:lnTo>
                      <a:pt x="193" y="315"/>
                    </a:lnTo>
                    <a:lnTo>
                      <a:pt x="191" y="315"/>
                    </a:lnTo>
                    <a:lnTo>
                      <a:pt x="189" y="315"/>
                    </a:lnTo>
                    <a:lnTo>
                      <a:pt x="187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1" y="315"/>
                    </a:lnTo>
                    <a:lnTo>
                      <a:pt x="179" y="315"/>
                    </a:lnTo>
                    <a:lnTo>
                      <a:pt x="177" y="315"/>
                    </a:lnTo>
                    <a:lnTo>
                      <a:pt x="175" y="315"/>
                    </a:lnTo>
                    <a:lnTo>
                      <a:pt x="173" y="315"/>
                    </a:lnTo>
                    <a:lnTo>
                      <a:pt x="171" y="315"/>
                    </a:lnTo>
                    <a:lnTo>
                      <a:pt x="169" y="315"/>
                    </a:lnTo>
                    <a:lnTo>
                      <a:pt x="168" y="315"/>
                    </a:lnTo>
                    <a:lnTo>
                      <a:pt x="166" y="315"/>
                    </a:lnTo>
                    <a:lnTo>
                      <a:pt x="164" y="315"/>
                    </a:lnTo>
                    <a:lnTo>
                      <a:pt x="162" y="315"/>
                    </a:lnTo>
                    <a:lnTo>
                      <a:pt x="160" y="315"/>
                    </a:lnTo>
                    <a:lnTo>
                      <a:pt x="158" y="315"/>
                    </a:lnTo>
                    <a:lnTo>
                      <a:pt x="156" y="315"/>
                    </a:lnTo>
                    <a:lnTo>
                      <a:pt x="154" y="315"/>
                    </a:lnTo>
                    <a:lnTo>
                      <a:pt x="152" y="315"/>
                    </a:lnTo>
                    <a:lnTo>
                      <a:pt x="150" y="315"/>
                    </a:lnTo>
                    <a:lnTo>
                      <a:pt x="148" y="315"/>
                    </a:lnTo>
                    <a:lnTo>
                      <a:pt x="146" y="315"/>
                    </a:lnTo>
                    <a:lnTo>
                      <a:pt x="145" y="315"/>
                    </a:lnTo>
                    <a:lnTo>
                      <a:pt x="143" y="315"/>
                    </a:lnTo>
                    <a:lnTo>
                      <a:pt x="141" y="315"/>
                    </a:lnTo>
                    <a:lnTo>
                      <a:pt x="139" y="315"/>
                    </a:lnTo>
                    <a:lnTo>
                      <a:pt x="137" y="315"/>
                    </a:lnTo>
                    <a:lnTo>
                      <a:pt x="135" y="315"/>
                    </a:lnTo>
                    <a:lnTo>
                      <a:pt x="133" y="315"/>
                    </a:lnTo>
                    <a:lnTo>
                      <a:pt x="131" y="315"/>
                    </a:lnTo>
                    <a:lnTo>
                      <a:pt x="129" y="315"/>
                    </a:lnTo>
                    <a:lnTo>
                      <a:pt x="127" y="315"/>
                    </a:lnTo>
                    <a:lnTo>
                      <a:pt x="125" y="315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20" y="315"/>
                    </a:lnTo>
                    <a:lnTo>
                      <a:pt x="118" y="315"/>
                    </a:lnTo>
                    <a:lnTo>
                      <a:pt x="116" y="315"/>
                    </a:lnTo>
                    <a:lnTo>
                      <a:pt x="114" y="315"/>
                    </a:lnTo>
                    <a:lnTo>
                      <a:pt x="112" y="315"/>
                    </a:lnTo>
                    <a:lnTo>
                      <a:pt x="110" y="315"/>
                    </a:lnTo>
                    <a:lnTo>
                      <a:pt x="108" y="315"/>
                    </a:lnTo>
                    <a:lnTo>
                      <a:pt x="106" y="315"/>
                    </a:lnTo>
                    <a:lnTo>
                      <a:pt x="104" y="315"/>
                    </a:lnTo>
                    <a:lnTo>
                      <a:pt x="102" y="315"/>
                    </a:lnTo>
                    <a:lnTo>
                      <a:pt x="100" y="315"/>
                    </a:lnTo>
                    <a:lnTo>
                      <a:pt x="98" y="315"/>
                    </a:lnTo>
                    <a:lnTo>
                      <a:pt x="97" y="315"/>
                    </a:lnTo>
                    <a:lnTo>
                      <a:pt x="95" y="315"/>
                    </a:lnTo>
                    <a:lnTo>
                      <a:pt x="93" y="315"/>
                    </a:lnTo>
                    <a:lnTo>
                      <a:pt x="91" y="315"/>
                    </a:lnTo>
                    <a:lnTo>
                      <a:pt x="89" y="315"/>
                    </a:lnTo>
                    <a:lnTo>
                      <a:pt x="87" y="315"/>
                    </a:lnTo>
                    <a:lnTo>
                      <a:pt x="85" y="315"/>
                    </a:lnTo>
                    <a:lnTo>
                      <a:pt x="83" y="315"/>
                    </a:lnTo>
                    <a:lnTo>
                      <a:pt x="81" y="315"/>
                    </a:lnTo>
                    <a:lnTo>
                      <a:pt x="79" y="315"/>
                    </a:lnTo>
                    <a:lnTo>
                      <a:pt x="77" y="315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2" y="315"/>
                    </a:lnTo>
                    <a:lnTo>
                      <a:pt x="70" y="315"/>
                    </a:lnTo>
                    <a:lnTo>
                      <a:pt x="68" y="315"/>
                    </a:lnTo>
                    <a:lnTo>
                      <a:pt x="66" y="315"/>
                    </a:lnTo>
                    <a:lnTo>
                      <a:pt x="64" y="315"/>
                    </a:lnTo>
                    <a:lnTo>
                      <a:pt x="62" y="315"/>
                    </a:lnTo>
                    <a:lnTo>
                      <a:pt x="60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0" y="315"/>
                    </a:lnTo>
                    <a:lnTo>
                      <a:pt x="48" y="315"/>
                    </a:lnTo>
                    <a:lnTo>
                      <a:pt x="47" y="315"/>
                    </a:lnTo>
                    <a:lnTo>
                      <a:pt x="45" y="315"/>
                    </a:lnTo>
                    <a:lnTo>
                      <a:pt x="43" y="315"/>
                    </a:lnTo>
                    <a:lnTo>
                      <a:pt x="41" y="315"/>
                    </a:lnTo>
                    <a:lnTo>
                      <a:pt x="39" y="315"/>
                    </a:lnTo>
                    <a:lnTo>
                      <a:pt x="37" y="315"/>
                    </a:lnTo>
                    <a:lnTo>
                      <a:pt x="35" y="315"/>
                    </a:lnTo>
                    <a:lnTo>
                      <a:pt x="33" y="315"/>
                    </a:lnTo>
                    <a:lnTo>
                      <a:pt x="31" y="315"/>
                    </a:lnTo>
                    <a:lnTo>
                      <a:pt x="29" y="315"/>
                    </a:lnTo>
                    <a:lnTo>
                      <a:pt x="27" y="315"/>
                    </a:lnTo>
                    <a:lnTo>
                      <a:pt x="25" y="315"/>
                    </a:lnTo>
                    <a:lnTo>
                      <a:pt x="24" y="315"/>
                    </a:lnTo>
                    <a:lnTo>
                      <a:pt x="22" y="315"/>
                    </a:lnTo>
                    <a:lnTo>
                      <a:pt x="20" y="315"/>
                    </a:lnTo>
                    <a:lnTo>
                      <a:pt x="18" y="315"/>
                    </a:lnTo>
                    <a:lnTo>
                      <a:pt x="16" y="315"/>
                    </a:lnTo>
                    <a:lnTo>
                      <a:pt x="14" y="315"/>
                    </a:lnTo>
                    <a:lnTo>
                      <a:pt x="12" y="315"/>
                    </a:lnTo>
                    <a:lnTo>
                      <a:pt x="10" y="315"/>
                    </a:lnTo>
                    <a:lnTo>
                      <a:pt x="8" y="315"/>
                    </a:lnTo>
                    <a:lnTo>
                      <a:pt x="6" y="315"/>
                    </a:lnTo>
                    <a:lnTo>
                      <a:pt x="6" y="313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5"/>
                    </a:lnTo>
                    <a:lnTo>
                      <a:pt x="6" y="303"/>
                    </a:lnTo>
                    <a:lnTo>
                      <a:pt x="6" y="301"/>
                    </a:lnTo>
                    <a:lnTo>
                      <a:pt x="6" y="299"/>
                    </a:lnTo>
                    <a:lnTo>
                      <a:pt x="6" y="297"/>
                    </a:lnTo>
                    <a:lnTo>
                      <a:pt x="6" y="295"/>
                    </a:lnTo>
                    <a:lnTo>
                      <a:pt x="6" y="294"/>
                    </a:lnTo>
                    <a:lnTo>
                      <a:pt x="6" y="292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6" y="286"/>
                    </a:lnTo>
                    <a:lnTo>
                      <a:pt x="6" y="284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6" y="278"/>
                    </a:lnTo>
                    <a:lnTo>
                      <a:pt x="6" y="276"/>
                    </a:lnTo>
                    <a:lnTo>
                      <a:pt x="6" y="274"/>
                    </a:lnTo>
                    <a:lnTo>
                      <a:pt x="6" y="272"/>
                    </a:lnTo>
                    <a:lnTo>
                      <a:pt x="6" y="271"/>
                    </a:lnTo>
                    <a:lnTo>
                      <a:pt x="6" y="269"/>
                    </a:lnTo>
                    <a:lnTo>
                      <a:pt x="6" y="267"/>
                    </a:lnTo>
                    <a:lnTo>
                      <a:pt x="6" y="265"/>
                    </a:lnTo>
                    <a:lnTo>
                      <a:pt x="6" y="263"/>
                    </a:lnTo>
                    <a:lnTo>
                      <a:pt x="6" y="261"/>
                    </a:lnTo>
                    <a:lnTo>
                      <a:pt x="6" y="259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6" y="253"/>
                    </a:lnTo>
                    <a:lnTo>
                      <a:pt x="6" y="251"/>
                    </a:lnTo>
                    <a:lnTo>
                      <a:pt x="6" y="249"/>
                    </a:lnTo>
                    <a:lnTo>
                      <a:pt x="6" y="247"/>
                    </a:lnTo>
                    <a:lnTo>
                      <a:pt x="6" y="246"/>
                    </a:lnTo>
                    <a:lnTo>
                      <a:pt x="6" y="244"/>
                    </a:lnTo>
                    <a:lnTo>
                      <a:pt x="6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6"/>
                    </a:lnTo>
                    <a:lnTo>
                      <a:pt x="8" y="236"/>
                    </a:lnTo>
                    <a:lnTo>
                      <a:pt x="6" y="234"/>
                    </a:lnTo>
                    <a:lnTo>
                      <a:pt x="8" y="234"/>
                    </a:lnTo>
                    <a:lnTo>
                      <a:pt x="8" y="232"/>
                    </a:lnTo>
                    <a:lnTo>
                      <a:pt x="8" y="230"/>
                    </a:lnTo>
                    <a:lnTo>
                      <a:pt x="8" y="228"/>
                    </a:lnTo>
                    <a:lnTo>
                      <a:pt x="10" y="228"/>
                    </a:lnTo>
                    <a:lnTo>
                      <a:pt x="10" y="226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10" y="224"/>
                    </a:lnTo>
                    <a:lnTo>
                      <a:pt x="10" y="223"/>
                    </a:lnTo>
                    <a:lnTo>
                      <a:pt x="10" y="221"/>
                    </a:lnTo>
                    <a:lnTo>
                      <a:pt x="8" y="221"/>
                    </a:lnTo>
                    <a:lnTo>
                      <a:pt x="8" y="219"/>
                    </a:lnTo>
                    <a:lnTo>
                      <a:pt x="8" y="217"/>
                    </a:lnTo>
                    <a:lnTo>
                      <a:pt x="6" y="217"/>
                    </a:lnTo>
                    <a:lnTo>
                      <a:pt x="6" y="219"/>
                    </a:lnTo>
                    <a:lnTo>
                      <a:pt x="6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0" y="215"/>
                    </a:lnTo>
                    <a:lnTo>
                      <a:pt x="2" y="215"/>
                    </a:lnTo>
                    <a:lnTo>
                      <a:pt x="2" y="213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2" y="203"/>
                    </a:lnTo>
                    <a:lnTo>
                      <a:pt x="4" y="203"/>
                    </a:lnTo>
                    <a:lnTo>
                      <a:pt x="4" y="201"/>
                    </a:lnTo>
                    <a:lnTo>
                      <a:pt x="4" y="199"/>
                    </a:lnTo>
                    <a:lnTo>
                      <a:pt x="4" y="198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10" y="194"/>
                    </a:lnTo>
                    <a:lnTo>
                      <a:pt x="10" y="19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3" name="Freeform 13"/>
              <p:cNvSpPr>
                <a:spLocks/>
              </p:cNvSpPr>
              <p:nvPr/>
            </p:nvSpPr>
            <p:spPr bwMode="auto">
              <a:xfrm>
                <a:off x="5050310" y="1845307"/>
                <a:ext cx="130734" cy="234490"/>
              </a:xfrm>
              <a:custGeom>
                <a:avLst/>
                <a:gdLst>
                  <a:gd name="T0" fmla="*/ 10 w 63"/>
                  <a:gd name="T1" fmla="*/ 71 h 113"/>
                  <a:gd name="T2" fmla="*/ 12 w 63"/>
                  <a:gd name="T3" fmla="*/ 65 h 113"/>
                  <a:gd name="T4" fmla="*/ 13 w 63"/>
                  <a:gd name="T5" fmla="*/ 63 h 113"/>
                  <a:gd name="T6" fmla="*/ 13 w 63"/>
                  <a:gd name="T7" fmla="*/ 59 h 113"/>
                  <a:gd name="T8" fmla="*/ 15 w 63"/>
                  <a:gd name="T9" fmla="*/ 57 h 113"/>
                  <a:gd name="T10" fmla="*/ 15 w 63"/>
                  <a:gd name="T11" fmla="*/ 53 h 113"/>
                  <a:gd name="T12" fmla="*/ 17 w 63"/>
                  <a:gd name="T13" fmla="*/ 52 h 113"/>
                  <a:gd name="T14" fmla="*/ 17 w 63"/>
                  <a:gd name="T15" fmla="*/ 48 h 113"/>
                  <a:gd name="T16" fmla="*/ 17 w 63"/>
                  <a:gd name="T17" fmla="*/ 44 h 113"/>
                  <a:gd name="T18" fmla="*/ 23 w 63"/>
                  <a:gd name="T19" fmla="*/ 42 h 113"/>
                  <a:gd name="T20" fmla="*/ 27 w 63"/>
                  <a:gd name="T21" fmla="*/ 38 h 113"/>
                  <a:gd name="T22" fmla="*/ 31 w 63"/>
                  <a:gd name="T23" fmla="*/ 34 h 113"/>
                  <a:gd name="T24" fmla="*/ 33 w 63"/>
                  <a:gd name="T25" fmla="*/ 32 h 113"/>
                  <a:gd name="T26" fmla="*/ 33 w 63"/>
                  <a:gd name="T27" fmla="*/ 28 h 113"/>
                  <a:gd name="T28" fmla="*/ 29 w 63"/>
                  <a:gd name="T29" fmla="*/ 25 h 113"/>
                  <a:gd name="T30" fmla="*/ 33 w 63"/>
                  <a:gd name="T31" fmla="*/ 21 h 113"/>
                  <a:gd name="T32" fmla="*/ 33 w 63"/>
                  <a:gd name="T33" fmla="*/ 17 h 113"/>
                  <a:gd name="T34" fmla="*/ 35 w 63"/>
                  <a:gd name="T35" fmla="*/ 11 h 113"/>
                  <a:gd name="T36" fmla="*/ 35 w 63"/>
                  <a:gd name="T37" fmla="*/ 7 h 113"/>
                  <a:gd name="T38" fmla="*/ 35 w 63"/>
                  <a:gd name="T39" fmla="*/ 4 h 113"/>
                  <a:gd name="T40" fmla="*/ 36 w 63"/>
                  <a:gd name="T41" fmla="*/ 2 h 113"/>
                  <a:gd name="T42" fmla="*/ 38 w 63"/>
                  <a:gd name="T43" fmla="*/ 0 h 113"/>
                  <a:gd name="T44" fmla="*/ 44 w 63"/>
                  <a:gd name="T45" fmla="*/ 2 h 113"/>
                  <a:gd name="T46" fmla="*/ 46 w 63"/>
                  <a:gd name="T47" fmla="*/ 4 h 113"/>
                  <a:gd name="T48" fmla="*/ 48 w 63"/>
                  <a:gd name="T49" fmla="*/ 9 h 113"/>
                  <a:gd name="T50" fmla="*/ 48 w 63"/>
                  <a:gd name="T51" fmla="*/ 17 h 113"/>
                  <a:gd name="T52" fmla="*/ 48 w 63"/>
                  <a:gd name="T53" fmla="*/ 25 h 113"/>
                  <a:gd name="T54" fmla="*/ 48 w 63"/>
                  <a:gd name="T55" fmla="*/ 32 h 113"/>
                  <a:gd name="T56" fmla="*/ 48 w 63"/>
                  <a:gd name="T57" fmla="*/ 40 h 113"/>
                  <a:gd name="T58" fmla="*/ 50 w 63"/>
                  <a:gd name="T59" fmla="*/ 48 h 113"/>
                  <a:gd name="T60" fmla="*/ 50 w 63"/>
                  <a:gd name="T61" fmla="*/ 55 h 113"/>
                  <a:gd name="T62" fmla="*/ 50 w 63"/>
                  <a:gd name="T63" fmla="*/ 63 h 113"/>
                  <a:gd name="T64" fmla="*/ 50 w 63"/>
                  <a:gd name="T65" fmla="*/ 71 h 113"/>
                  <a:gd name="T66" fmla="*/ 52 w 63"/>
                  <a:gd name="T67" fmla="*/ 76 h 113"/>
                  <a:gd name="T68" fmla="*/ 50 w 63"/>
                  <a:gd name="T69" fmla="*/ 78 h 113"/>
                  <a:gd name="T70" fmla="*/ 50 w 63"/>
                  <a:gd name="T71" fmla="*/ 86 h 113"/>
                  <a:gd name="T72" fmla="*/ 54 w 63"/>
                  <a:gd name="T73" fmla="*/ 90 h 113"/>
                  <a:gd name="T74" fmla="*/ 54 w 63"/>
                  <a:gd name="T75" fmla="*/ 94 h 113"/>
                  <a:gd name="T76" fmla="*/ 58 w 63"/>
                  <a:gd name="T77" fmla="*/ 98 h 113"/>
                  <a:gd name="T78" fmla="*/ 61 w 63"/>
                  <a:gd name="T79" fmla="*/ 101 h 113"/>
                  <a:gd name="T80" fmla="*/ 61 w 63"/>
                  <a:gd name="T81" fmla="*/ 105 h 113"/>
                  <a:gd name="T82" fmla="*/ 58 w 63"/>
                  <a:gd name="T83" fmla="*/ 107 h 113"/>
                  <a:gd name="T84" fmla="*/ 52 w 63"/>
                  <a:gd name="T85" fmla="*/ 105 h 113"/>
                  <a:gd name="T86" fmla="*/ 46 w 63"/>
                  <a:gd name="T87" fmla="*/ 109 h 113"/>
                  <a:gd name="T88" fmla="*/ 42 w 63"/>
                  <a:gd name="T89" fmla="*/ 111 h 113"/>
                  <a:gd name="T90" fmla="*/ 36 w 63"/>
                  <a:gd name="T91" fmla="*/ 113 h 113"/>
                  <a:gd name="T92" fmla="*/ 29 w 63"/>
                  <a:gd name="T93" fmla="*/ 113 h 113"/>
                  <a:gd name="T94" fmla="*/ 21 w 63"/>
                  <a:gd name="T95" fmla="*/ 113 h 113"/>
                  <a:gd name="T96" fmla="*/ 13 w 63"/>
                  <a:gd name="T97" fmla="*/ 113 h 113"/>
                  <a:gd name="T98" fmla="*/ 6 w 63"/>
                  <a:gd name="T99" fmla="*/ 113 h 113"/>
                  <a:gd name="T100" fmla="*/ 2 w 63"/>
                  <a:gd name="T101" fmla="*/ 109 h 113"/>
                  <a:gd name="T102" fmla="*/ 2 w 63"/>
                  <a:gd name="T103" fmla="*/ 105 h 113"/>
                  <a:gd name="T104" fmla="*/ 4 w 63"/>
                  <a:gd name="T105" fmla="*/ 100 h 113"/>
                  <a:gd name="T106" fmla="*/ 4 w 63"/>
                  <a:gd name="T107" fmla="*/ 92 h 113"/>
                  <a:gd name="T108" fmla="*/ 6 w 63"/>
                  <a:gd name="T109" fmla="*/ 86 h 113"/>
                  <a:gd name="T110" fmla="*/ 6 w 63"/>
                  <a:gd name="T111" fmla="*/ 80 h 113"/>
                  <a:gd name="T112" fmla="*/ 8 w 63"/>
                  <a:gd name="T113" fmla="*/ 7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113">
                    <a:moveTo>
                      <a:pt x="8" y="75"/>
                    </a:move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4"/>
                    </a:lnTo>
                    <a:lnTo>
                      <a:pt x="17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19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5" y="4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8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8" y="38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0" y="44"/>
                    </a:lnTo>
                    <a:lnTo>
                      <a:pt x="50" y="46"/>
                    </a:lnTo>
                    <a:lnTo>
                      <a:pt x="50" y="48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9"/>
                    </a:lnTo>
                    <a:lnTo>
                      <a:pt x="50" y="61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50" y="67"/>
                    </a:lnTo>
                    <a:lnTo>
                      <a:pt x="50" y="69"/>
                    </a:lnTo>
                    <a:lnTo>
                      <a:pt x="50" y="71"/>
                    </a:lnTo>
                    <a:lnTo>
                      <a:pt x="50" y="73"/>
                    </a:lnTo>
                    <a:lnTo>
                      <a:pt x="50" y="75"/>
                    </a:lnTo>
                    <a:lnTo>
                      <a:pt x="50" y="76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50" y="78"/>
                    </a:lnTo>
                    <a:lnTo>
                      <a:pt x="52" y="78"/>
                    </a:lnTo>
                    <a:lnTo>
                      <a:pt x="50" y="78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90"/>
                    </a:lnTo>
                    <a:lnTo>
                      <a:pt x="56" y="92"/>
                    </a:lnTo>
                    <a:lnTo>
                      <a:pt x="56" y="94"/>
                    </a:lnTo>
                    <a:lnTo>
                      <a:pt x="54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6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0" y="101"/>
                    </a:lnTo>
                    <a:lnTo>
                      <a:pt x="61" y="101"/>
                    </a:lnTo>
                    <a:lnTo>
                      <a:pt x="61" y="103"/>
                    </a:lnTo>
                    <a:lnTo>
                      <a:pt x="63" y="103"/>
                    </a:lnTo>
                    <a:lnTo>
                      <a:pt x="63" y="105"/>
                    </a:lnTo>
                    <a:lnTo>
                      <a:pt x="61" y="105"/>
                    </a:lnTo>
                    <a:lnTo>
                      <a:pt x="60" y="103"/>
                    </a:lnTo>
                    <a:lnTo>
                      <a:pt x="58" y="103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4" y="107"/>
                    </a:lnTo>
                    <a:lnTo>
                      <a:pt x="54" y="105"/>
                    </a:lnTo>
                    <a:lnTo>
                      <a:pt x="52" y="105"/>
                    </a:lnTo>
                    <a:lnTo>
                      <a:pt x="50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1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13"/>
                    </a:lnTo>
                    <a:lnTo>
                      <a:pt x="40" y="113"/>
                    </a:lnTo>
                    <a:lnTo>
                      <a:pt x="38" y="113"/>
                    </a:lnTo>
                    <a:lnTo>
                      <a:pt x="36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1" y="113"/>
                    </a:lnTo>
                    <a:lnTo>
                      <a:pt x="29" y="113"/>
                    </a:lnTo>
                    <a:lnTo>
                      <a:pt x="27" y="113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3"/>
                    </a:lnTo>
                    <a:lnTo>
                      <a:pt x="19" y="113"/>
                    </a:lnTo>
                    <a:lnTo>
                      <a:pt x="17" y="113"/>
                    </a:lnTo>
                    <a:lnTo>
                      <a:pt x="15" y="113"/>
                    </a:lnTo>
                    <a:lnTo>
                      <a:pt x="13" y="113"/>
                    </a:lnTo>
                    <a:lnTo>
                      <a:pt x="12" y="113"/>
                    </a:lnTo>
                    <a:lnTo>
                      <a:pt x="10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5"/>
                    </a:lnTo>
                    <a:lnTo>
                      <a:pt x="8" y="7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4" name="Freeform 14"/>
              <p:cNvSpPr>
                <a:spLocks/>
              </p:cNvSpPr>
              <p:nvPr/>
            </p:nvSpPr>
            <p:spPr bwMode="auto">
              <a:xfrm>
                <a:off x="4280438" y="2600654"/>
                <a:ext cx="583112" cy="228264"/>
              </a:xfrm>
              <a:custGeom>
                <a:avLst/>
                <a:gdLst>
                  <a:gd name="T0" fmla="*/ 68 w 281"/>
                  <a:gd name="T1" fmla="*/ 18 h 110"/>
                  <a:gd name="T2" fmla="*/ 73 w 281"/>
                  <a:gd name="T3" fmla="*/ 18 h 110"/>
                  <a:gd name="T4" fmla="*/ 79 w 281"/>
                  <a:gd name="T5" fmla="*/ 10 h 110"/>
                  <a:gd name="T6" fmla="*/ 81 w 281"/>
                  <a:gd name="T7" fmla="*/ 6 h 110"/>
                  <a:gd name="T8" fmla="*/ 89 w 281"/>
                  <a:gd name="T9" fmla="*/ 0 h 110"/>
                  <a:gd name="T10" fmla="*/ 102 w 281"/>
                  <a:gd name="T11" fmla="*/ 0 h 110"/>
                  <a:gd name="T12" fmla="*/ 114 w 281"/>
                  <a:gd name="T13" fmla="*/ 2 h 110"/>
                  <a:gd name="T14" fmla="*/ 127 w 281"/>
                  <a:gd name="T15" fmla="*/ 2 h 110"/>
                  <a:gd name="T16" fmla="*/ 141 w 281"/>
                  <a:gd name="T17" fmla="*/ 2 h 110"/>
                  <a:gd name="T18" fmla="*/ 154 w 281"/>
                  <a:gd name="T19" fmla="*/ 2 h 110"/>
                  <a:gd name="T20" fmla="*/ 167 w 281"/>
                  <a:gd name="T21" fmla="*/ 2 h 110"/>
                  <a:gd name="T22" fmla="*/ 181 w 281"/>
                  <a:gd name="T23" fmla="*/ 2 h 110"/>
                  <a:gd name="T24" fmla="*/ 194 w 281"/>
                  <a:gd name="T25" fmla="*/ 2 h 110"/>
                  <a:gd name="T26" fmla="*/ 208 w 281"/>
                  <a:gd name="T27" fmla="*/ 2 h 110"/>
                  <a:gd name="T28" fmla="*/ 221 w 281"/>
                  <a:gd name="T29" fmla="*/ 2 h 110"/>
                  <a:gd name="T30" fmla="*/ 235 w 281"/>
                  <a:gd name="T31" fmla="*/ 2 h 110"/>
                  <a:gd name="T32" fmla="*/ 240 w 281"/>
                  <a:gd name="T33" fmla="*/ 2 h 110"/>
                  <a:gd name="T34" fmla="*/ 254 w 281"/>
                  <a:gd name="T35" fmla="*/ 2 h 110"/>
                  <a:gd name="T36" fmla="*/ 267 w 281"/>
                  <a:gd name="T37" fmla="*/ 2 h 110"/>
                  <a:gd name="T38" fmla="*/ 273 w 281"/>
                  <a:gd name="T39" fmla="*/ 16 h 110"/>
                  <a:gd name="T40" fmla="*/ 279 w 281"/>
                  <a:gd name="T41" fmla="*/ 29 h 110"/>
                  <a:gd name="T42" fmla="*/ 281 w 281"/>
                  <a:gd name="T43" fmla="*/ 41 h 110"/>
                  <a:gd name="T44" fmla="*/ 279 w 281"/>
                  <a:gd name="T45" fmla="*/ 52 h 110"/>
                  <a:gd name="T46" fmla="*/ 269 w 281"/>
                  <a:gd name="T47" fmla="*/ 58 h 110"/>
                  <a:gd name="T48" fmla="*/ 260 w 281"/>
                  <a:gd name="T49" fmla="*/ 66 h 110"/>
                  <a:gd name="T50" fmla="*/ 250 w 281"/>
                  <a:gd name="T51" fmla="*/ 73 h 110"/>
                  <a:gd name="T52" fmla="*/ 244 w 281"/>
                  <a:gd name="T53" fmla="*/ 79 h 110"/>
                  <a:gd name="T54" fmla="*/ 235 w 281"/>
                  <a:gd name="T55" fmla="*/ 75 h 110"/>
                  <a:gd name="T56" fmla="*/ 225 w 281"/>
                  <a:gd name="T57" fmla="*/ 79 h 110"/>
                  <a:gd name="T58" fmla="*/ 215 w 281"/>
                  <a:gd name="T59" fmla="*/ 85 h 110"/>
                  <a:gd name="T60" fmla="*/ 208 w 281"/>
                  <a:gd name="T61" fmla="*/ 93 h 110"/>
                  <a:gd name="T62" fmla="*/ 204 w 281"/>
                  <a:gd name="T63" fmla="*/ 104 h 110"/>
                  <a:gd name="T64" fmla="*/ 198 w 281"/>
                  <a:gd name="T65" fmla="*/ 108 h 110"/>
                  <a:gd name="T66" fmla="*/ 187 w 281"/>
                  <a:gd name="T67" fmla="*/ 106 h 110"/>
                  <a:gd name="T68" fmla="*/ 179 w 281"/>
                  <a:gd name="T69" fmla="*/ 102 h 110"/>
                  <a:gd name="T70" fmla="*/ 171 w 281"/>
                  <a:gd name="T71" fmla="*/ 96 h 110"/>
                  <a:gd name="T72" fmla="*/ 164 w 281"/>
                  <a:gd name="T73" fmla="*/ 89 h 110"/>
                  <a:gd name="T74" fmla="*/ 156 w 281"/>
                  <a:gd name="T75" fmla="*/ 79 h 110"/>
                  <a:gd name="T76" fmla="*/ 146 w 281"/>
                  <a:gd name="T77" fmla="*/ 70 h 110"/>
                  <a:gd name="T78" fmla="*/ 133 w 281"/>
                  <a:gd name="T79" fmla="*/ 70 h 110"/>
                  <a:gd name="T80" fmla="*/ 119 w 281"/>
                  <a:gd name="T81" fmla="*/ 70 h 110"/>
                  <a:gd name="T82" fmla="*/ 112 w 281"/>
                  <a:gd name="T83" fmla="*/ 64 h 110"/>
                  <a:gd name="T84" fmla="*/ 106 w 281"/>
                  <a:gd name="T85" fmla="*/ 60 h 110"/>
                  <a:gd name="T86" fmla="*/ 100 w 281"/>
                  <a:gd name="T87" fmla="*/ 56 h 110"/>
                  <a:gd name="T88" fmla="*/ 87 w 281"/>
                  <a:gd name="T89" fmla="*/ 56 h 110"/>
                  <a:gd name="T90" fmla="*/ 73 w 281"/>
                  <a:gd name="T91" fmla="*/ 54 h 110"/>
                  <a:gd name="T92" fmla="*/ 62 w 281"/>
                  <a:gd name="T93" fmla="*/ 56 h 110"/>
                  <a:gd name="T94" fmla="*/ 56 w 281"/>
                  <a:gd name="T95" fmla="*/ 56 h 110"/>
                  <a:gd name="T96" fmla="*/ 50 w 281"/>
                  <a:gd name="T97" fmla="*/ 60 h 110"/>
                  <a:gd name="T98" fmla="*/ 43 w 281"/>
                  <a:gd name="T99" fmla="*/ 62 h 110"/>
                  <a:gd name="T100" fmla="*/ 29 w 281"/>
                  <a:gd name="T101" fmla="*/ 62 h 110"/>
                  <a:gd name="T102" fmla="*/ 16 w 281"/>
                  <a:gd name="T103" fmla="*/ 62 h 110"/>
                  <a:gd name="T104" fmla="*/ 2 w 281"/>
                  <a:gd name="T105" fmla="*/ 62 h 110"/>
                  <a:gd name="T106" fmla="*/ 2 w 281"/>
                  <a:gd name="T107" fmla="*/ 52 h 110"/>
                  <a:gd name="T108" fmla="*/ 10 w 281"/>
                  <a:gd name="T109" fmla="*/ 50 h 110"/>
                  <a:gd name="T110" fmla="*/ 10 w 281"/>
                  <a:gd name="T111" fmla="*/ 45 h 110"/>
                  <a:gd name="T112" fmla="*/ 20 w 281"/>
                  <a:gd name="T113" fmla="*/ 41 h 110"/>
                  <a:gd name="T114" fmla="*/ 29 w 281"/>
                  <a:gd name="T115" fmla="*/ 37 h 110"/>
                  <a:gd name="T116" fmla="*/ 39 w 281"/>
                  <a:gd name="T117" fmla="*/ 33 h 110"/>
                  <a:gd name="T118" fmla="*/ 45 w 281"/>
                  <a:gd name="T119" fmla="*/ 29 h 110"/>
                  <a:gd name="T120" fmla="*/ 48 w 281"/>
                  <a:gd name="T121" fmla="*/ 27 h 110"/>
                  <a:gd name="T122" fmla="*/ 54 w 281"/>
                  <a:gd name="T123" fmla="*/ 2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1" h="110">
                    <a:moveTo>
                      <a:pt x="60" y="22"/>
                    </a:moveTo>
                    <a:lnTo>
                      <a:pt x="60" y="20"/>
                    </a:lnTo>
                    <a:lnTo>
                      <a:pt x="62" y="20"/>
                    </a:lnTo>
                    <a:lnTo>
                      <a:pt x="64" y="20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8" y="18"/>
                    </a:lnTo>
                    <a:lnTo>
                      <a:pt x="70" y="18"/>
                    </a:lnTo>
                    <a:lnTo>
                      <a:pt x="70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5" y="12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1" y="10"/>
                    </a:lnTo>
                    <a:lnTo>
                      <a:pt x="81" y="8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3" y="4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9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7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4" y="2"/>
                    </a:lnTo>
                    <a:lnTo>
                      <a:pt x="256" y="2"/>
                    </a:lnTo>
                    <a:lnTo>
                      <a:pt x="258" y="2"/>
                    </a:lnTo>
                    <a:lnTo>
                      <a:pt x="260" y="2"/>
                    </a:lnTo>
                    <a:lnTo>
                      <a:pt x="262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69" y="4"/>
                    </a:lnTo>
                    <a:lnTo>
                      <a:pt x="269" y="6"/>
                    </a:lnTo>
                    <a:lnTo>
                      <a:pt x="271" y="8"/>
                    </a:lnTo>
                    <a:lnTo>
                      <a:pt x="271" y="10"/>
                    </a:lnTo>
                    <a:lnTo>
                      <a:pt x="271" y="14"/>
                    </a:lnTo>
                    <a:lnTo>
                      <a:pt x="273" y="16"/>
                    </a:lnTo>
                    <a:lnTo>
                      <a:pt x="273" y="18"/>
                    </a:lnTo>
                    <a:lnTo>
                      <a:pt x="273" y="20"/>
                    </a:lnTo>
                    <a:lnTo>
                      <a:pt x="275" y="20"/>
                    </a:lnTo>
                    <a:lnTo>
                      <a:pt x="275" y="22"/>
                    </a:lnTo>
                    <a:lnTo>
                      <a:pt x="275" y="23"/>
                    </a:lnTo>
                    <a:lnTo>
                      <a:pt x="277" y="25"/>
                    </a:lnTo>
                    <a:lnTo>
                      <a:pt x="279" y="29"/>
                    </a:lnTo>
                    <a:lnTo>
                      <a:pt x="279" y="31"/>
                    </a:lnTo>
                    <a:lnTo>
                      <a:pt x="279" y="33"/>
                    </a:lnTo>
                    <a:lnTo>
                      <a:pt x="281" y="33"/>
                    </a:lnTo>
                    <a:lnTo>
                      <a:pt x="281" y="35"/>
                    </a:lnTo>
                    <a:lnTo>
                      <a:pt x="281" y="37"/>
                    </a:lnTo>
                    <a:lnTo>
                      <a:pt x="281" y="39"/>
                    </a:lnTo>
                    <a:lnTo>
                      <a:pt x="281" y="41"/>
                    </a:lnTo>
                    <a:lnTo>
                      <a:pt x="281" y="43"/>
                    </a:lnTo>
                    <a:lnTo>
                      <a:pt x="281" y="45"/>
                    </a:lnTo>
                    <a:lnTo>
                      <a:pt x="281" y="47"/>
                    </a:lnTo>
                    <a:lnTo>
                      <a:pt x="281" y="48"/>
                    </a:lnTo>
                    <a:lnTo>
                      <a:pt x="281" y="50"/>
                    </a:lnTo>
                    <a:lnTo>
                      <a:pt x="281" y="52"/>
                    </a:lnTo>
                    <a:lnTo>
                      <a:pt x="279" y="52"/>
                    </a:lnTo>
                    <a:lnTo>
                      <a:pt x="279" y="54"/>
                    </a:lnTo>
                    <a:lnTo>
                      <a:pt x="279" y="56"/>
                    </a:lnTo>
                    <a:lnTo>
                      <a:pt x="277" y="56"/>
                    </a:lnTo>
                    <a:lnTo>
                      <a:pt x="275" y="56"/>
                    </a:lnTo>
                    <a:lnTo>
                      <a:pt x="273" y="56"/>
                    </a:lnTo>
                    <a:lnTo>
                      <a:pt x="271" y="56"/>
                    </a:lnTo>
                    <a:lnTo>
                      <a:pt x="269" y="58"/>
                    </a:lnTo>
                    <a:lnTo>
                      <a:pt x="267" y="58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2" y="62"/>
                    </a:lnTo>
                    <a:lnTo>
                      <a:pt x="260" y="64"/>
                    </a:lnTo>
                    <a:lnTo>
                      <a:pt x="260" y="66"/>
                    </a:lnTo>
                    <a:lnTo>
                      <a:pt x="258" y="66"/>
                    </a:lnTo>
                    <a:lnTo>
                      <a:pt x="256" y="68"/>
                    </a:lnTo>
                    <a:lnTo>
                      <a:pt x="254" y="70"/>
                    </a:lnTo>
                    <a:lnTo>
                      <a:pt x="254" y="71"/>
                    </a:lnTo>
                    <a:lnTo>
                      <a:pt x="252" y="71"/>
                    </a:lnTo>
                    <a:lnTo>
                      <a:pt x="252" y="73"/>
                    </a:lnTo>
                    <a:lnTo>
                      <a:pt x="250" y="73"/>
                    </a:lnTo>
                    <a:lnTo>
                      <a:pt x="250" y="75"/>
                    </a:lnTo>
                    <a:lnTo>
                      <a:pt x="248" y="75"/>
                    </a:lnTo>
                    <a:lnTo>
                      <a:pt x="248" y="77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79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38" y="75"/>
                    </a:lnTo>
                    <a:lnTo>
                      <a:pt x="237" y="75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7"/>
                    </a:lnTo>
                    <a:lnTo>
                      <a:pt x="231" y="77"/>
                    </a:lnTo>
                    <a:lnTo>
                      <a:pt x="229" y="77"/>
                    </a:lnTo>
                    <a:lnTo>
                      <a:pt x="227" y="77"/>
                    </a:lnTo>
                    <a:lnTo>
                      <a:pt x="227" y="79"/>
                    </a:lnTo>
                    <a:lnTo>
                      <a:pt x="225" y="79"/>
                    </a:lnTo>
                    <a:lnTo>
                      <a:pt x="223" y="81"/>
                    </a:lnTo>
                    <a:lnTo>
                      <a:pt x="221" y="81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7" y="83"/>
                    </a:lnTo>
                    <a:lnTo>
                      <a:pt x="217" y="85"/>
                    </a:lnTo>
                    <a:lnTo>
                      <a:pt x="215" y="85"/>
                    </a:lnTo>
                    <a:lnTo>
                      <a:pt x="215" y="87"/>
                    </a:lnTo>
                    <a:lnTo>
                      <a:pt x="214" y="87"/>
                    </a:lnTo>
                    <a:lnTo>
                      <a:pt x="214" y="89"/>
                    </a:lnTo>
                    <a:lnTo>
                      <a:pt x="212" y="89"/>
                    </a:lnTo>
                    <a:lnTo>
                      <a:pt x="210" y="91"/>
                    </a:lnTo>
                    <a:lnTo>
                      <a:pt x="210" y="93"/>
                    </a:lnTo>
                    <a:lnTo>
                      <a:pt x="208" y="93"/>
                    </a:lnTo>
                    <a:lnTo>
                      <a:pt x="208" y="95"/>
                    </a:lnTo>
                    <a:lnTo>
                      <a:pt x="206" y="95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0" y="110"/>
                    </a:lnTo>
                    <a:lnTo>
                      <a:pt x="200" y="108"/>
                    </a:lnTo>
                    <a:lnTo>
                      <a:pt x="198" y="108"/>
                    </a:lnTo>
                    <a:lnTo>
                      <a:pt x="198" y="106"/>
                    </a:lnTo>
                    <a:lnTo>
                      <a:pt x="196" y="106"/>
                    </a:lnTo>
                    <a:lnTo>
                      <a:pt x="194" y="106"/>
                    </a:lnTo>
                    <a:lnTo>
                      <a:pt x="192" y="106"/>
                    </a:lnTo>
                    <a:lnTo>
                      <a:pt x="190" y="106"/>
                    </a:lnTo>
                    <a:lnTo>
                      <a:pt x="189" y="106"/>
                    </a:lnTo>
                    <a:lnTo>
                      <a:pt x="187" y="106"/>
                    </a:lnTo>
                    <a:lnTo>
                      <a:pt x="185" y="108"/>
                    </a:lnTo>
                    <a:lnTo>
                      <a:pt x="183" y="108"/>
                    </a:lnTo>
                    <a:lnTo>
                      <a:pt x="183" y="106"/>
                    </a:lnTo>
                    <a:lnTo>
                      <a:pt x="181" y="106"/>
                    </a:lnTo>
                    <a:lnTo>
                      <a:pt x="181" y="104"/>
                    </a:lnTo>
                    <a:lnTo>
                      <a:pt x="179" y="104"/>
                    </a:lnTo>
                    <a:lnTo>
                      <a:pt x="179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5" y="100"/>
                    </a:lnTo>
                    <a:lnTo>
                      <a:pt x="175" y="98"/>
                    </a:lnTo>
                    <a:lnTo>
                      <a:pt x="173" y="98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1"/>
                    </a:lnTo>
                    <a:lnTo>
                      <a:pt x="166" y="89"/>
                    </a:lnTo>
                    <a:lnTo>
                      <a:pt x="164" y="89"/>
                    </a:lnTo>
                    <a:lnTo>
                      <a:pt x="164" y="87"/>
                    </a:lnTo>
                    <a:lnTo>
                      <a:pt x="162" y="87"/>
                    </a:lnTo>
                    <a:lnTo>
                      <a:pt x="162" y="85"/>
                    </a:lnTo>
                    <a:lnTo>
                      <a:pt x="160" y="83"/>
                    </a:lnTo>
                    <a:lnTo>
                      <a:pt x="158" y="81"/>
                    </a:lnTo>
                    <a:lnTo>
                      <a:pt x="158" y="79"/>
                    </a:lnTo>
                    <a:lnTo>
                      <a:pt x="156" y="79"/>
                    </a:lnTo>
                    <a:lnTo>
                      <a:pt x="154" y="77"/>
                    </a:lnTo>
                    <a:lnTo>
                      <a:pt x="154" y="75"/>
                    </a:lnTo>
                    <a:lnTo>
                      <a:pt x="152" y="75"/>
                    </a:lnTo>
                    <a:lnTo>
                      <a:pt x="152" y="73"/>
                    </a:lnTo>
                    <a:lnTo>
                      <a:pt x="150" y="73"/>
                    </a:lnTo>
                    <a:lnTo>
                      <a:pt x="148" y="71"/>
                    </a:lnTo>
                    <a:lnTo>
                      <a:pt x="146" y="70"/>
                    </a:lnTo>
                    <a:lnTo>
                      <a:pt x="144" y="70"/>
                    </a:lnTo>
                    <a:lnTo>
                      <a:pt x="142" y="70"/>
                    </a:lnTo>
                    <a:lnTo>
                      <a:pt x="141" y="70"/>
                    </a:lnTo>
                    <a:lnTo>
                      <a:pt x="139" y="70"/>
                    </a:lnTo>
                    <a:lnTo>
                      <a:pt x="137" y="70"/>
                    </a:lnTo>
                    <a:lnTo>
                      <a:pt x="135" y="70"/>
                    </a:lnTo>
                    <a:lnTo>
                      <a:pt x="133" y="70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7" y="70"/>
                    </a:lnTo>
                    <a:lnTo>
                      <a:pt x="125" y="70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6" y="70"/>
                    </a:lnTo>
                    <a:lnTo>
                      <a:pt x="114" y="70"/>
                    </a:lnTo>
                    <a:lnTo>
                      <a:pt x="112" y="70"/>
                    </a:lnTo>
                    <a:lnTo>
                      <a:pt x="112" y="68"/>
                    </a:lnTo>
                    <a:lnTo>
                      <a:pt x="112" y="66"/>
                    </a:lnTo>
                    <a:lnTo>
                      <a:pt x="112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0"/>
                    </a:lnTo>
                    <a:lnTo>
                      <a:pt x="108" y="60"/>
                    </a:lnTo>
                    <a:lnTo>
                      <a:pt x="108" y="58"/>
                    </a:lnTo>
                    <a:lnTo>
                      <a:pt x="106" y="58"/>
                    </a:lnTo>
                    <a:lnTo>
                      <a:pt x="106" y="60"/>
                    </a:lnTo>
                    <a:lnTo>
                      <a:pt x="104" y="60"/>
                    </a:lnTo>
                    <a:lnTo>
                      <a:pt x="102" y="60"/>
                    </a:lnTo>
                    <a:lnTo>
                      <a:pt x="102" y="58"/>
                    </a:lnTo>
                    <a:lnTo>
                      <a:pt x="104" y="58"/>
                    </a:lnTo>
                    <a:lnTo>
                      <a:pt x="104" y="56"/>
                    </a:lnTo>
                    <a:lnTo>
                      <a:pt x="102" y="56"/>
                    </a:lnTo>
                    <a:lnTo>
                      <a:pt x="100" y="56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4" y="56"/>
                    </a:lnTo>
                    <a:lnTo>
                      <a:pt x="93" y="56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5" y="56"/>
                    </a:lnTo>
                    <a:lnTo>
                      <a:pt x="83" y="56"/>
                    </a:lnTo>
                    <a:lnTo>
                      <a:pt x="81" y="56"/>
                    </a:lnTo>
                    <a:lnTo>
                      <a:pt x="79" y="56"/>
                    </a:lnTo>
                    <a:lnTo>
                      <a:pt x="77" y="56"/>
                    </a:lnTo>
                    <a:lnTo>
                      <a:pt x="75" y="54"/>
                    </a:lnTo>
                    <a:lnTo>
                      <a:pt x="73" y="54"/>
                    </a:lnTo>
                    <a:lnTo>
                      <a:pt x="71" y="54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4"/>
                    </a:lnTo>
                    <a:lnTo>
                      <a:pt x="64" y="54"/>
                    </a:lnTo>
                    <a:lnTo>
                      <a:pt x="62" y="54"/>
                    </a:lnTo>
                    <a:lnTo>
                      <a:pt x="62" y="56"/>
                    </a:lnTo>
                    <a:lnTo>
                      <a:pt x="62" y="54"/>
                    </a:lnTo>
                    <a:lnTo>
                      <a:pt x="60" y="54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5" y="60"/>
                    </a:lnTo>
                    <a:lnTo>
                      <a:pt x="43" y="60"/>
                    </a:lnTo>
                    <a:lnTo>
                      <a:pt x="43" y="62"/>
                    </a:lnTo>
                    <a:lnTo>
                      <a:pt x="41" y="62"/>
                    </a:lnTo>
                    <a:lnTo>
                      <a:pt x="39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2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1" y="62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4" y="62"/>
                    </a:lnTo>
                    <a:lnTo>
                      <a:pt x="12" y="62"/>
                    </a:lnTo>
                    <a:lnTo>
                      <a:pt x="10" y="62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10" y="47"/>
                    </a:lnTo>
                    <a:lnTo>
                      <a:pt x="10" y="45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8" y="41"/>
                    </a:lnTo>
                    <a:lnTo>
                      <a:pt x="20" y="41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9" y="33"/>
                    </a:lnTo>
                    <a:lnTo>
                      <a:pt x="39" y="31"/>
                    </a:lnTo>
                    <a:lnTo>
                      <a:pt x="41" y="31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5" y="31"/>
                    </a:lnTo>
                    <a:lnTo>
                      <a:pt x="45" y="29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5" y="27"/>
                    </a:lnTo>
                    <a:lnTo>
                      <a:pt x="45" y="25"/>
                    </a:lnTo>
                    <a:lnTo>
                      <a:pt x="46" y="25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2"/>
                    </a:lnTo>
                    <a:lnTo>
                      <a:pt x="54" y="23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0" y="2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5" name="Freeform 15"/>
              <p:cNvSpPr>
                <a:spLocks/>
              </p:cNvSpPr>
              <p:nvPr/>
            </p:nvSpPr>
            <p:spPr bwMode="auto">
              <a:xfrm>
                <a:off x="4994282" y="1872283"/>
                <a:ext cx="128658" cy="207513"/>
              </a:xfrm>
              <a:custGeom>
                <a:avLst/>
                <a:gdLst>
                  <a:gd name="T0" fmla="*/ 2 w 62"/>
                  <a:gd name="T1" fmla="*/ 29 h 100"/>
                  <a:gd name="T2" fmla="*/ 4 w 62"/>
                  <a:gd name="T3" fmla="*/ 23 h 100"/>
                  <a:gd name="T4" fmla="*/ 2 w 62"/>
                  <a:gd name="T5" fmla="*/ 17 h 100"/>
                  <a:gd name="T6" fmla="*/ 2 w 62"/>
                  <a:gd name="T7" fmla="*/ 14 h 100"/>
                  <a:gd name="T8" fmla="*/ 2 w 62"/>
                  <a:gd name="T9" fmla="*/ 6 h 100"/>
                  <a:gd name="T10" fmla="*/ 4 w 62"/>
                  <a:gd name="T11" fmla="*/ 0 h 100"/>
                  <a:gd name="T12" fmla="*/ 12 w 62"/>
                  <a:gd name="T13" fmla="*/ 0 h 100"/>
                  <a:gd name="T14" fmla="*/ 19 w 62"/>
                  <a:gd name="T15" fmla="*/ 0 h 100"/>
                  <a:gd name="T16" fmla="*/ 27 w 62"/>
                  <a:gd name="T17" fmla="*/ 0 h 100"/>
                  <a:gd name="T18" fmla="*/ 35 w 62"/>
                  <a:gd name="T19" fmla="*/ 0 h 100"/>
                  <a:gd name="T20" fmla="*/ 42 w 62"/>
                  <a:gd name="T21" fmla="*/ 0 h 100"/>
                  <a:gd name="T22" fmla="*/ 50 w 62"/>
                  <a:gd name="T23" fmla="*/ 0 h 100"/>
                  <a:gd name="T24" fmla="*/ 58 w 62"/>
                  <a:gd name="T25" fmla="*/ 0 h 100"/>
                  <a:gd name="T26" fmla="*/ 60 w 62"/>
                  <a:gd name="T27" fmla="*/ 2 h 100"/>
                  <a:gd name="T28" fmla="*/ 60 w 62"/>
                  <a:gd name="T29" fmla="*/ 6 h 100"/>
                  <a:gd name="T30" fmla="*/ 58 w 62"/>
                  <a:gd name="T31" fmla="*/ 12 h 100"/>
                  <a:gd name="T32" fmla="*/ 58 w 62"/>
                  <a:gd name="T33" fmla="*/ 15 h 100"/>
                  <a:gd name="T34" fmla="*/ 60 w 62"/>
                  <a:gd name="T35" fmla="*/ 17 h 100"/>
                  <a:gd name="T36" fmla="*/ 58 w 62"/>
                  <a:gd name="T37" fmla="*/ 23 h 100"/>
                  <a:gd name="T38" fmla="*/ 56 w 62"/>
                  <a:gd name="T39" fmla="*/ 25 h 100"/>
                  <a:gd name="T40" fmla="*/ 50 w 62"/>
                  <a:gd name="T41" fmla="*/ 27 h 100"/>
                  <a:gd name="T42" fmla="*/ 44 w 62"/>
                  <a:gd name="T43" fmla="*/ 29 h 100"/>
                  <a:gd name="T44" fmla="*/ 44 w 62"/>
                  <a:gd name="T45" fmla="*/ 33 h 100"/>
                  <a:gd name="T46" fmla="*/ 44 w 62"/>
                  <a:gd name="T47" fmla="*/ 37 h 100"/>
                  <a:gd name="T48" fmla="*/ 44 w 62"/>
                  <a:gd name="T49" fmla="*/ 40 h 100"/>
                  <a:gd name="T50" fmla="*/ 42 w 62"/>
                  <a:gd name="T51" fmla="*/ 42 h 100"/>
                  <a:gd name="T52" fmla="*/ 40 w 62"/>
                  <a:gd name="T53" fmla="*/ 44 h 100"/>
                  <a:gd name="T54" fmla="*/ 40 w 62"/>
                  <a:gd name="T55" fmla="*/ 48 h 100"/>
                  <a:gd name="T56" fmla="*/ 39 w 62"/>
                  <a:gd name="T57" fmla="*/ 50 h 100"/>
                  <a:gd name="T58" fmla="*/ 37 w 62"/>
                  <a:gd name="T59" fmla="*/ 56 h 100"/>
                  <a:gd name="T60" fmla="*/ 35 w 62"/>
                  <a:gd name="T61" fmla="*/ 62 h 100"/>
                  <a:gd name="T62" fmla="*/ 33 w 62"/>
                  <a:gd name="T63" fmla="*/ 67 h 100"/>
                  <a:gd name="T64" fmla="*/ 33 w 62"/>
                  <a:gd name="T65" fmla="*/ 73 h 100"/>
                  <a:gd name="T66" fmla="*/ 31 w 62"/>
                  <a:gd name="T67" fmla="*/ 79 h 100"/>
                  <a:gd name="T68" fmla="*/ 31 w 62"/>
                  <a:gd name="T69" fmla="*/ 87 h 100"/>
                  <a:gd name="T70" fmla="*/ 29 w 62"/>
                  <a:gd name="T71" fmla="*/ 92 h 100"/>
                  <a:gd name="T72" fmla="*/ 29 w 62"/>
                  <a:gd name="T73" fmla="*/ 96 h 100"/>
                  <a:gd name="T74" fmla="*/ 29 w 62"/>
                  <a:gd name="T75" fmla="*/ 100 h 100"/>
                  <a:gd name="T76" fmla="*/ 21 w 62"/>
                  <a:gd name="T77" fmla="*/ 100 h 100"/>
                  <a:gd name="T78" fmla="*/ 14 w 62"/>
                  <a:gd name="T79" fmla="*/ 100 h 100"/>
                  <a:gd name="T80" fmla="*/ 8 w 62"/>
                  <a:gd name="T81" fmla="*/ 98 h 100"/>
                  <a:gd name="T82" fmla="*/ 4 w 62"/>
                  <a:gd name="T83" fmla="*/ 94 h 100"/>
                  <a:gd name="T84" fmla="*/ 4 w 62"/>
                  <a:gd name="T85" fmla="*/ 87 h 100"/>
                  <a:gd name="T86" fmla="*/ 6 w 62"/>
                  <a:gd name="T87" fmla="*/ 81 h 100"/>
                  <a:gd name="T88" fmla="*/ 6 w 62"/>
                  <a:gd name="T89" fmla="*/ 73 h 100"/>
                  <a:gd name="T90" fmla="*/ 6 w 62"/>
                  <a:gd name="T91" fmla="*/ 65 h 100"/>
                  <a:gd name="T92" fmla="*/ 4 w 62"/>
                  <a:gd name="T93" fmla="*/ 60 h 100"/>
                  <a:gd name="T94" fmla="*/ 0 w 62"/>
                  <a:gd name="T95" fmla="*/ 63 h 100"/>
                  <a:gd name="T96" fmla="*/ 2 w 62"/>
                  <a:gd name="T97" fmla="*/ 58 h 100"/>
                  <a:gd name="T98" fmla="*/ 0 w 62"/>
                  <a:gd name="T99" fmla="*/ 52 h 100"/>
                  <a:gd name="T100" fmla="*/ 0 w 62"/>
                  <a:gd name="T101" fmla="*/ 46 h 100"/>
                  <a:gd name="T102" fmla="*/ 0 w 62"/>
                  <a:gd name="T103" fmla="*/ 39 h 100"/>
                  <a:gd name="T104" fmla="*/ 2 w 62"/>
                  <a:gd name="T105" fmla="*/ 3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100">
                    <a:moveTo>
                      <a:pt x="4" y="33"/>
                    </a:moveTo>
                    <a:lnTo>
                      <a:pt x="4" y="31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8" y="12"/>
                    </a:lnTo>
                    <a:lnTo>
                      <a:pt x="58" y="14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6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8" y="29"/>
                    </a:lnTo>
                    <a:lnTo>
                      <a:pt x="46" y="29"/>
                    </a:lnTo>
                    <a:lnTo>
                      <a:pt x="44" y="29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9"/>
                    </a:lnTo>
                    <a:lnTo>
                      <a:pt x="42" y="39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2" y="40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2" y="44"/>
                    </a:lnTo>
                    <a:lnTo>
                      <a:pt x="40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40" y="50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39" y="56"/>
                    </a:lnTo>
                    <a:lnTo>
                      <a:pt x="37" y="56"/>
                    </a:lnTo>
                    <a:lnTo>
                      <a:pt x="37" y="58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3" y="63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3"/>
                    </a:lnTo>
                    <a:lnTo>
                      <a:pt x="33" y="75"/>
                    </a:lnTo>
                    <a:lnTo>
                      <a:pt x="33" y="77"/>
                    </a:lnTo>
                    <a:lnTo>
                      <a:pt x="31" y="77"/>
                    </a:lnTo>
                    <a:lnTo>
                      <a:pt x="31" y="79"/>
                    </a:lnTo>
                    <a:lnTo>
                      <a:pt x="31" y="81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7"/>
                    </a:lnTo>
                    <a:lnTo>
                      <a:pt x="31" y="88"/>
                    </a:lnTo>
                    <a:lnTo>
                      <a:pt x="29" y="88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8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4" y="100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2" y="62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6" name="Freeform 16"/>
              <p:cNvSpPr>
                <a:spLocks/>
              </p:cNvSpPr>
              <p:nvPr/>
            </p:nvSpPr>
            <p:spPr bwMode="auto">
              <a:xfrm>
                <a:off x="4975605" y="2139975"/>
                <a:ext cx="126584" cy="95456"/>
              </a:xfrm>
              <a:custGeom>
                <a:avLst/>
                <a:gdLst>
                  <a:gd name="T0" fmla="*/ 5 w 61"/>
                  <a:gd name="T1" fmla="*/ 13 h 46"/>
                  <a:gd name="T2" fmla="*/ 7 w 61"/>
                  <a:gd name="T3" fmla="*/ 11 h 46"/>
                  <a:gd name="T4" fmla="*/ 7 w 61"/>
                  <a:gd name="T5" fmla="*/ 7 h 46"/>
                  <a:gd name="T6" fmla="*/ 7 w 61"/>
                  <a:gd name="T7" fmla="*/ 4 h 46"/>
                  <a:gd name="T8" fmla="*/ 7 w 61"/>
                  <a:gd name="T9" fmla="*/ 0 h 46"/>
                  <a:gd name="T10" fmla="*/ 11 w 61"/>
                  <a:gd name="T11" fmla="*/ 0 h 46"/>
                  <a:gd name="T12" fmla="*/ 15 w 61"/>
                  <a:gd name="T13" fmla="*/ 0 h 46"/>
                  <a:gd name="T14" fmla="*/ 19 w 61"/>
                  <a:gd name="T15" fmla="*/ 0 h 46"/>
                  <a:gd name="T16" fmla="*/ 23 w 61"/>
                  <a:gd name="T17" fmla="*/ 0 h 46"/>
                  <a:gd name="T18" fmla="*/ 26 w 61"/>
                  <a:gd name="T19" fmla="*/ 0 h 46"/>
                  <a:gd name="T20" fmla="*/ 28 w 61"/>
                  <a:gd name="T21" fmla="*/ 2 h 46"/>
                  <a:gd name="T22" fmla="*/ 30 w 61"/>
                  <a:gd name="T23" fmla="*/ 0 h 46"/>
                  <a:gd name="T24" fmla="*/ 30 w 61"/>
                  <a:gd name="T25" fmla="*/ 0 h 46"/>
                  <a:gd name="T26" fmla="*/ 30 w 61"/>
                  <a:gd name="T27" fmla="*/ 0 h 46"/>
                  <a:gd name="T28" fmla="*/ 30 w 61"/>
                  <a:gd name="T29" fmla="*/ 0 h 46"/>
                  <a:gd name="T30" fmla="*/ 34 w 61"/>
                  <a:gd name="T31" fmla="*/ 0 h 46"/>
                  <a:gd name="T32" fmla="*/ 38 w 61"/>
                  <a:gd name="T33" fmla="*/ 0 h 46"/>
                  <a:gd name="T34" fmla="*/ 42 w 61"/>
                  <a:gd name="T35" fmla="*/ 0 h 46"/>
                  <a:gd name="T36" fmla="*/ 46 w 61"/>
                  <a:gd name="T37" fmla="*/ 0 h 46"/>
                  <a:gd name="T38" fmla="*/ 49 w 61"/>
                  <a:gd name="T39" fmla="*/ 0 h 46"/>
                  <a:gd name="T40" fmla="*/ 53 w 61"/>
                  <a:gd name="T41" fmla="*/ 0 h 46"/>
                  <a:gd name="T42" fmla="*/ 57 w 61"/>
                  <a:gd name="T43" fmla="*/ 0 h 46"/>
                  <a:gd name="T44" fmla="*/ 61 w 61"/>
                  <a:gd name="T45" fmla="*/ 0 h 46"/>
                  <a:gd name="T46" fmla="*/ 61 w 61"/>
                  <a:gd name="T47" fmla="*/ 4 h 46"/>
                  <a:gd name="T48" fmla="*/ 61 w 61"/>
                  <a:gd name="T49" fmla="*/ 7 h 46"/>
                  <a:gd name="T50" fmla="*/ 61 w 61"/>
                  <a:gd name="T51" fmla="*/ 11 h 46"/>
                  <a:gd name="T52" fmla="*/ 61 w 61"/>
                  <a:gd name="T53" fmla="*/ 15 h 46"/>
                  <a:gd name="T54" fmla="*/ 61 w 61"/>
                  <a:gd name="T55" fmla="*/ 19 h 46"/>
                  <a:gd name="T56" fmla="*/ 61 w 61"/>
                  <a:gd name="T57" fmla="*/ 23 h 46"/>
                  <a:gd name="T58" fmla="*/ 61 w 61"/>
                  <a:gd name="T59" fmla="*/ 27 h 46"/>
                  <a:gd name="T60" fmla="*/ 59 w 61"/>
                  <a:gd name="T61" fmla="*/ 29 h 46"/>
                  <a:gd name="T62" fmla="*/ 57 w 61"/>
                  <a:gd name="T63" fmla="*/ 30 h 46"/>
                  <a:gd name="T64" fmla="*/ 53 w 61"/>
                  <a:gd name="T65" fmla="*/ 30 h 46"/>
                  <a:gd name="T66" fmla="*/ 51 w 61"/>
                  <a:gd name="T67" fmla="*/ 32 h 46"/>
                  <a:gd name="T68" fmla="*/ 49 w 61"/>
                  <a:gd name="T69" fmla="*/ 34 h 46"/>
                  <a:gd name="T70" fmla="*/ 46 w 61"/>
                  <a:gd name="T71" fmla="*/ 34 h 46"/>
                  <a:gd name="T72" fmla="*/ 42 w 61"/>
                  <a:gd name="T73" fmla="*/ 34 h 46"/>
                  <a:gd name="T74" fmla="*/ 40 w 61"/>
                  <a:gd name="T75" fmla="*/ 36 h 46"/>
                  <a:gd name="T76" fmla="*/ 36 w 61"/>
                  <a:gd name="T77" fmla="*/ 36 h 46"/>
                  <a:gd name="T78" fmla="*/ 34 w 61"/>
                  <a:gd name="T79" fmla="*/ 38 h 46"/>
                  <a:gd name="T80" fmla="*/ 30 w 61"/>
                  <a:gd name="T81" fmla="*/ 38 h 46"/>
                  <a:gd name="T82" fmla="*/ 26 w 61"/>
                  <a:gd name="T83" fmla="*/ 38 h 46"/>
                  <a:gd name="T84" fmla="*/ 24 w 61"/>
                  <a:gd name="T85" fmla="*/ 40 h 46"/>
                  <a:gd name="T86" fmla="*/ 21 w 61"/>
                  <a:gd name="T87" fmla="*/ 40 h 46"/>
                  <a:gd name="T88" fmla="*/ 17 w 61"/>
                  <a:gd name="T89" fmla="*/ 42 h 46"/>
                  <a:gd name="T90" fmla="*/ 13 w 61"/>
                  <a:gd name="T91" fmla="*/ 42 h 46"/>
                  <a:gd name="T92" fmla="*/ 11 w 61"/>
                  <a:gd name="T93" fmla="*/ 44 h 46"/>
                  <a:gd name="T94" fmla="*/ 7 w 61"/>
                  <a:gd name="T95" fmla="*/ 44 h 46"/>
                  <a:gd name="T96" fmla="*/ 3 w 61"/>
                  <a:gd name="T97" fmla="*/ 46 h 46"/>
                  <a:gd name="T98" fmla="*/ 1 w 61"/>
                  <a:gd name="T99" fmla="*/ 42 h 46"/>
                  <a:gd name="T100" fmla="*/ 0 w 61"/>
                  <a:gd name="T101" fmla="*/ 40 h 46"/>
                  <a:gd name="T102" fmla="*/ 1 w 61"/>
                  <a:gd name="T103" fmla="*/ 38 h 46"/>
                  <a:gd name="T104" fmla="*/ 3 w 61"/>
                  <a:gd name="T105" fmla="*/ 36 h 46"/>
                  <a:gd name="T106" fmla="*/ 7 w 61"/>
                  <a:gd name="T107" fmla="*/ 36 h 46"/>
                  <a:gd name="T108" fmla="*/ 5 w 61"/>
                  <a:gd name="T109" fmla="*/ 34 h 46"/>
                  <a:gd name="T110" fmla="*/ 5 w 61"/>
                  <a:gd name="T111" fmla="*/ 30 h 46"/>
                  <a:gd name="T112" fmla="*/ 5 w 61"/>
                  <a:gd name="T113" fmla="*/ 27 h 46"/>
                  <a:gd name="T114" fmla="*/ 5 w 61"/>
                  <a:gd name="T115" fmla="*/ 23 h 46"/>
                  <a:gd name="T116" fmla="*/ 5 w 61"/>
                  <a:gd name="T117" fmla="*/ 19 h 46"/>
                  <a:gd name="T118" fmla="*/ 5 w 61"/>
                  <a:gd name="T119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1" h="46">
                    <a:moveTo>
                      <a:pt x="5" y="15"/>
                    </a:move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4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1" y="11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59" y="29"/>
                    </a:lnTo>
                    <a:lnTo>
                      <a:pt x="59" y="30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1" y="32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48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32" y="38"/>
                    </a:lnTo>
                    <a:lnTo>
                      <a:pt x="30" y="38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9" y="42"/>
                    </a:lnTo>
                    <a:lnTo>
                      <a:pt x="17" y="42"/>
                    </a:lnTo>
                    <a:lnTo>
                      <a:pt x="15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5" y="46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5" y="1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7" name="Freeform 17"/>
              <p:cNvSpPr>
                <a:spLocks/>
              </p:cNvSpPr>
              <p:nvPr/>
            </p:nvSpPr>
            <p:spPr bwMode="auto">
              <a:xfrm>
                <a:off x="4838647" y="2330887"/>
                <a:ext cx="51879" cy="116207"/>
              </a:xfrm>
              <a:custGeom>
                <a:avLst/>
                <a:gdLst>
                  <a:gd name="T0" fmla="*/ 2 w 25"/>
                  <a:gd name="T1" fmla="*/ 21 h 56"/>
                  <a:gd name="T2" fmla="*/ 0 w 25"/>
                  <a:gd name="T3" fmla="*/ 19 h 56"/>
                  <a:gd name="T4" fmla="*/ 0 w 25"/>
                  <a:gd name="T5" fmla="*/ 15 h 56"/>
                  <a:gd name="T6" fmla="*/ 0 w 25"/>
                  <a:gd name="T7" fmla="*/ 11 h 56"/>
                  <a:gd name="T8" fmla="*/ 0 w 25"/>
                  <a:gd name="T9" fmla="*/ 8 h 56"/>
                  <a:gd name="T10" fmla="*/ 0 w 25"/>
                  <a:gd name="T11" fmla="*/ 4 h 56"/>
                  <a:gd name="T12" fmla="*/ 2 w 25"/>
                  <a:gd name="T13" fmla="*/ 2 h 56"/>
                  <a:gd name="T14" fmla="*/ 4 w 25"/>
                  <a:gd name="T15" fmla="*/ 0 h 56"/>
                  <a:gd name="T16" fmla="*/ 8 w 25"/>
                  <a:gd name="T17" fmla="*/ 0 h 56"/>
                  <a:gd name="T18" fmla="*/ 12 w 25"/>
                  <a:gd name="T19" fmla="*/ 0 h 56"/>
                  <a:gd name="T20" fmla="*/ 12 w 25"/>
                  <a:gd name="T21" fmla="*/ 4 h 56"/>
                  <a:gd name="T22" fmla="*/ 10 w 25"/>
                  <a:gd name="T23" fmla="*/ 6 h 56"/>
                  <a:gd name="T24" fmla="*/ 8 w 25"/>
                  <a:gd name="T25" fmla="*/ 8 h 56"/>
                  <a:gd name="T26" fmla="*/ 10 w 25"/>
                  <a:gd name="T27" fmla="*/ 9 h 56"/>
                  <a:gd name="T28" fmla="*/ 8 w 25"/>
                  <a:gd name="T29" fmla="*/ 11 h 56"/>
                  <a:gd name="T30" fmla="*/ 8 w 25"/>
                  <a:gd name="T31" fmla="*/ 15 h 56"/>
                  <a:gd name="T32" fmla="*/ 10 w 25"/>
                  <a:gd name="T33" fmla="*/ 17 h 56"/>
                  <a:gd name="T34" fmla="*/ 12 w 25"/>
                  <a:gd name="T35" fmla="*/ 19 h 56"/>
                  <a:gd name="T36" fmla="*/ 14 w 25"/>
                  <a:gd name="T37" fmla="*/ 21 h 56"/>
                  <a:gd name="T38" fmla="*/ 16 w 25"/>
                  <a:gd name="T39" fmla="*/ 23 h 56"/>
                  <a:gd name="T40" fmla="*/ 16 w 25"/>
                  <a:gd name="T41" fmla="*/ 27 h 56"/>
                  <a:gd name="T42" fmla="*/ 18 w 25"/>
                  <a:gd name="T43" fmla="*/ 29 h 56"/>
                  <a:gd name="T44" fmla="*/ 19 w 25"/>
                  <a:gd name="T45" fmla="*/ 31 h 56"/>
                  <a:gd name="T46" fmla="*/ 21 w 25"/>
                  <a:gd name="T47" fmla="*/ 34 h 56"/>
                  <a:gd name="T48" fmla="*/ 23 w 25"/>
                  <a:gd name="T49" fmla="*/ 38 h 56"/>
                  <a:gd name="T50" fmla="*/ 25 w 25"/>
                  <a:gd name="T51" fmla="*/ 42 h 56"/>
                  <a:gd name="T52" fmla="*/ 25 w 25"/>
                  <a:gd name="T53" fmla="*/ 46 h 56"/>
                  <a:gd name="T54" fmla="*/ 25 w 25"/>
                  <a:gd name="T55" fmla="*/ 50 h 56"/>
                  <a:gd name="T56" fmla="*/ 25 w 25"/>
                  <a:gd name="T57" fmla="*/ 54 h 56"/>
                  <a:gd name="T58" fmla="*/ 23 w 25"/>
                  <a:gd name="T59" fmla="*/ 56 h 56"/>
                  <a:gd name="T60" fmla="*/ 19 w 25"/>
                  <a:gd name="T61" fmla="*/ 56 h 56"/>
                  <a:gd name="T62" fmla="*/ 16 w 25"/>
                  <a:gd name="T63" fmla="*/ 56 h 56"/>
                  <a:gd name="T64" fmla="*/ 12 w 25"/>
                  <a:gd name="T65" fmla="*/ 56 h 56"/>
                  <a:gd name="T66" fmla="*/ 8 w 25"/>
                  <a:gd name="T67" fmla="*/ 56 h 56"/>
                  <a:gd name="T68" fmla="*/ 4 w 25"/>
                  <a:gd name="T69" fmla="*/ 56 h 56"/>
                  <a:gd name="T70" fmla="*/ 2 w 25"/>
                  <a:gd name="T71" fmla="*/ 52 h 56"/>
                  <a:gd name="T72" fmla="*/ 2 w 25"/>
                  <a:gd name="T73" fmla="*/ 48 h 56"/>
                  <a:gd name="T74" fmla="*/ 2 w 25"/>
                  <a:gd name="T75" fmla="*/ 44 h 56"/>
                  <a:gd name="T76" fmla="*/ 2 w 25"/>
                  <a:gd name="T77" fmla="*/ 40 h 56"/>
                  <a:gd name="T78" fmla="*/ 2 w 25"/>
                  <a:gd name="T79" fmla="*/ 36 h 56"/>
                  <a:gd name="T80" fmla="*/ 2 w 25"/>
                  <a:gd name="T81" fmla="*/ 33 h 56"/>
                  <a:gd name="T82" fmla="*/ 2 w 25"/>
                  <a:gd name="T83" fmla="*/ 29 h 56"/>
                  <a:gd name="T84" fmla="*/ 2 w 25"/>
                  <a:gd name="T85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56">
                    <a:moveTo>
                      <a:pt x="2" y="23"/>
                    </a:move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3" y="38"/>
                    </a:lnTo>
                    <a:lnTo>
                      <a:pt x="23" y="40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5" y="48"/>
                    </a:lnTo>
                    <a:lnTo>
                      <a:pt x="25" y="50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8" name="Freeform 18"/>
              <p:cNvSpPr>
                <a:spLocks/>
              </p:cNvSpPr>
              <p:nvPr/>
            </p:nvSpPr>
            <p:spPr bwMode="auto">
              <a:xfrm>
                <a:off x="2659761" y="2569526"/>
                <a:ext cx="398425" cy="446154"/>
              </a:xfrm>
              <a:custGeom>
                <a:avLst/>
                <a:gdLst>
                  <a:gd name="T0" fmla="*/ 107 w 192"/>
                  <a:gd name="T1" fmla="*/ 0 h 215"/>
                  <a:gd name="T2" fmla="*/ 121 w 192"/>
                  <a:gd name="T3" fmla="*/ 0 h 215"/>
                  <a:gd name="T4" fmla="*/ 134 w 192"/>
                  <a:gd name="T5" fmla="*/ 0 h 215"/>
                  <a:gd name="T6" fmla="*/ 148 w 192"/>
                  <a:gd name="T7" fmla="*/ 0 h 215"/>
                  <a:gd name="T8" fmla="*/ 161 w 192"/>
                  <a:gd name="T9" fmla="*/ 0 h 215"/>
                  <a:gd name="T10" fmla="*/ 175 w 192"/>
                  <a:gd name="T11" fmla="*/ 0 h 215"/>
                  <a:gd name="T12" fmla="*/ 188 w 192"/>
                  <a:gd name="T13" fmla="*/ 0 h 215"/>
                  <a:gd name="T14" fmla="*/ 192 w 192"/>
                  <a:gd name="T15" fmla="*/ 10 h 215"/>
                  <a:gd name="T16" fmla="*/ 190 w 192"/>
                  <a:gd name="T17" fmla="*/ 21 h 215"/>
                  <a:gd name="T18" fmla="*/ 190 w 192"/>
                  <a:gd name="T19" fmla="*/ 35 h 215"/>
                  <a:gd name="T20" fmla="*/ 190 w 192"/>
                  <a:gd name="T21" fmla="*/ 48 h 215"/>
                  <a:gd name="T22" fmla="*/ 190 w 192"/>
                  <a:gd name="T23" fmla="*/ 62 h 215"/>
                  <a:gd name="T24" fmla="*/ 190 w 192"/>
                  <a:gd name="T25" fmla="*/ 75 h 215"/>
                  <a:gd name="T26" fmla="*/ 190 w 192"/>
                  <a:gd name="T27" fmla="*/ 88 h 215"/>
                  <a:gd name="T28" fmla="*/ 190 w 192"/>
                  <a:gd name="T29" fmla="*/ 102 h 215"/>
                  <a:gd name="T30" fmla="*/ 190 w 192"/>
                  <a:gd name="T31" fmla="*/ 115 h 215"/>
                  <a:gd name="T32" fmla="*/ 190 w 192"/>
                  <a:gd name="T33" fmla="*/ 129 h 215"/>
                  <a:gd name="T34" fmla="*/ 190 w 192"/>
                  <a:gd name="T35" fmla="*/ 142 h 215"/>
                  <a:gd name="T36" fmla="*/ 190 w 192"/>
                  <a:gd name="T37" fmla="*/ 156 h 215"/>
                  <a:gd name="T38" fmla="*/ 190 w 192"/>
                  <a:gd name="T39" fmla="*/ 169 h 215"/>
                  <a:gd name="T40" fmla="*/ 190 w 192"/>
                  <a:gd name="T41" fmla="*/ 184 h 215"/>
                  <a:gd name="T42" fmla="*/ 182 w 192"/>
                  <a:gd name="T43" fmla="*/ 190 h 215"/>
                  <a:gd name="T44" fmla="*/ 169 w 192"/>
                  <a:gd name="T45" fmla="*/ 190 h 215"/>
                  <a:gd name="T46" fmla="*/ 155 w 192"/>
                  <a:gd name="T47" fmla="*/ 190 h 215"/>
                  <a:gd name="T48" fmla="*/ 142 w 192"/>
                  <a:gd name="T49" fmla="*/ 190 h 215"/>
                  <a:gd name="T50" fmla="*/ 128 w 192"/>
                  <a:gd name="T51" fmla="*/ 190 h 215"/>
                  <a:gd name="T52" fmla="*/ 115 w 192"/>
                  <a:gd name="T53" fmla="*/ 190 h 215"/>
                  <a:gd name="T54" fmla="*/ 102 w 192"/>
                  <a:gd name="T55" fmla="*/ 190 h 215"/>
                  <a:gd name="T56" fmla="*/ 88 w 192"/>
                  <a:gd name="T57" fmla="*/ 190 h 215"/>
                  <a:gd name="T58" fmla="*/ 77 w 192"/>
                  <a:gd name="T59" fmla="*/ 192 h 215"/>
                  <a:gd name="T60" fmla="*/ 79 w 192"/>
                  <a:gd name="T61" fmla="*/ 200 h 215"/>
                  <a:gd name="T62" fmla="*/ 65 w 192"/>
                  <a:gd name="T63" fmla="*/ 200 h 215"/>
                  <a:gd name="T64" fmla="*/ 52 w 192"/>
                  <a:gd name="T65" fmla="*/ 200 h 215"/>
                  <a:gd name="T66" fmla="*/ 38 w 192"/>
                  <a:gd name="T67" fmla="*/ 200 h 215"/>
                  <a:gd name="T68" fmla="*/ 27 w 192"/>
                  <a:gd name="T69" fmla="*/ 202 h 215"/>
                  <a:gd name="T70" fmla="*/ 27 w 192"/>
                  <a:gd name="T71" fmla="*/ 215 h 215"/>
                  <a:gd name="T72" fmla="*/ 13 w 192"/>
                  <a:gd name="T73" fmla="*/ 215 h 215"/>
                  <a:gd name="T74" fmla="*/ 0 w 192"/>
                  <a:gd name="T75" fmla="*/ 215 h 215"/>
                  <a:gd name="T76" fmla="*/ 0 w 192"/>
                  <a:gd name="T77" fmla="*/ 202 h 215"/>
                  <a:gd name="T78" fmla="*/ 0 w 192"/>
                  <a:gd name="T79" fmla="*/ 188 h 215"/>
                  <a:gd name="T80" fmla="*/ 0 w 192"/>
                  <a:gd name="T81" fmla="*/ 175 h 215"/>
                  <a:gd name="T82" fmla="*/ 0 w 192"/>
                  <a:gd name="T83" fmla="*/ 161 h 215"/>
                  <a:gd name="T84" fmla="*/ 0 w 192"/>
                  <a:gd name="T85" fmla="*/ 148 h 215"/>
                  <a:gd name="T86" fmla="*/ 0 w 192"/>
                  <a:gd name="T87" fmla="*/ 134 h 215"/>
                  <a:gd name="T88" fmla="*/ 0 w 192"/>
                  <a:gd name="T89" fmla="*/ 121 h 215"/>
                  <a:gd name="T90" fmla="*/ 0 w 192"/>
                  <a:gd name="T91" fmla="*/ 108 h 215"/>
                  <a:gd name="T92" fmla="*/ 0 w 192"/>
                  <a:gd name="T93" fmla="*/ 94 h 215"/>
                  <a:gd name="T94" fmla="*/ 0 w 192"/>
                  <a:gd name="T95" fmla="*/ 81 h 215"/>
                  <a:gd name="T96" fmla="*/ 0 w 192"/>
                  <a:gd name="T97" fmla="*/ 67 h 215"/>
                  <a:gd name="T98" fmla="*/ 0 w 192"/>
                  <a:gd name="T99" fmla="*/ 54 h 215"/>
                  <a:gd name="T100" fmla="*/ 0 w 192"/>
                  <a:gd name="T101" fmla="*/ 40 h 215"/>
                  <a:gd name="T102" fmla="*/ 0 w 192"/>
                  <a:gd name="T103" fmla="*/ 27 h 215"/>
                  <a:gd name="T104" fmla="*/ 0 w 192"/>
                  <a:gd name="T105" fmla="*/ 14 h 215"/>
                  <a:gd name="T106" fmla="*/ 0 w 192"/>
                  <a:gd name="T107" fmla="*/ 0 h 215"/>
                  <a:gd name="T108" fmla="*/ 13 w 192"/>
                  <a:gd name="T109" fmla="*/ 0 h 215"/>
                  <a:gd name="T110" fmla="*/ 27 w 192"/>
                  <a:gd name="T111" fmla="*/ 0 h 215"/>
                  <a:gd name="T112" fmla="*/ 40 w 192"/>
                  <a:gd name="T113" fmla="*/ 0 h 215"/>
                  <a:gd name="T114" fmla="*/ 54 w 192"/>
                  <a:gd name="T115" fmla="*/ 0 h 215"/>
                  <a:gd name="T116" fmla="*/ 67 w 192"/>
                  <a:gd name="T117" fmla="*/ 0 h 215"/>
                  <a:gd name="T118" fmla="*/ 80 w 192"/>
                  <a:gd name="T119" fmla="*/ 0 h 215"/>
                  <a:gd name="T120" fmla="*/ 94 w 192"/>
                  <a:gd name="T1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2" h="215">
                    <a:moveTo>
                      <a:pt x="96" y="0"/>
                    </a:move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2" y="4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2" y="10"/>
                    </a:lnTo>
                    <a:lnTo>
                      <a:pt x="192" y="12"/>
                    </a:lnTo>
                    <a:lnTo>
                      <a:pt x="192" y="14"/>
                    </a:lnTo>
                    <a:lnTo>
                      <a:pt x="192" y="15"/>
                    </a:lnTo>
                    <a:lnTo>
                      <a:pt x="192" y="17"/>
                    </a:lnTo>
                    <a:lnTo>
                      <a:pt x="192" y="19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0" y="23"/>
                    </a:lnTo>
                    <a:lnTo>
                      <a:pt x="190" y="25"/>
                    </a:lnTo>
                    <a:lnTo>
                      <a:pt x="190" y="27"/>
                    </a:lnTo>
                    <a:lnTo>
                      <a:pt x="190" y="29"/>
                    </a:lnTo>
                    <a:lnTo>
                      <a:pt x="190" y="31"/>
                    </a:lnTo>
                    <a:lnTo>
                      <a:pt x="190" y="33"/>
                    </a:lnTo>
                    <a:lnTo>
                      <a:pt x="190" y="35"/>
                    </a:lnTo>
                    <a:lnTo>
                      <a:pt x="190" y="37"/>
                    </a:lnTo>
                    <a:lnTo>
                      <a:pt x="190" y="38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0" y="44"/>
                    </a:lnTo>
                    <a:lnTo>
                      <a:pt x="190" y="46"/>
                    </a:lnTo>
                    <a:lnTo>
                      <a:pt x="190" y="48"/>
                    </a:lnTo>
                    <a:lnTo>
                      <a:pt x="190" y="50"/>
                    </a:lnTo>
                    <a:lnTo>
                      <a:pt x="190" y="52"/>
                    </a:lnTo>
                    <a:lnTo>
                      <a:pt x="190" y="54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90" y="63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0" y="77"/>
                    </a:lnTo>
                    <a:lnTo>
                      <a:pt x="190" y="79"/>
                    </a:lnTo>
                    <a:lnTo>
                      <a:pt x="190" y="81"/>
                    </a:lnTo>
                    <a:lnTo>
                      <a:pt x="190" y="83"/>
                    </a:lnTo>
                    <a:lnTo>
                      <a:pt x="190" y="85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4"/>
                    </a:lnTo>
                    <a:lnTo>
                      <a:pt x="190" y="96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90" y="102"/>
                    </a:lnTo>
                    <a:lnTo>
                      <a:pt x="190" y="104"/>
                    </a:lnTo>
                    <a:lnTo>
                      <a:pt x="190" y="106"/>
                    </a:lnTo>
                    <a:lnTo>
                      <a:pt x="190" y="108"/>
                    </a:lnTo>
                    <a:lnTo>
                      <a:pt x="190" y="110"/>
                    </a:lnTo>
                    <a:lnTo>
                      <a:pt x="190" y="111"/>
                    </a:lnTo>
                    <a:lnTo>
                      <a:pt x="190" y="113"/>
                    </a:lnTo>
                    <a:lnTo>
                      <a:pt x="190" y="115"/>
                    </a:lnTo>
                    <a:lnTo>
                      <a:pt x="190" y="117"/>
                    </a:lnTo>
                    <a:lnTo>
                      <a:pt x="190" y="119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0" y="125"/>
                    </a:lnTo>
                    <a:lnTo>
                      <a:pt x="190" y="127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3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90" y="148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4"/>
                    </a:lnTo>
                    <a:lnTo>
                      <a:pt x="190" y="156"/>
                    </a:lnTo>
                    <a:lnTo>
                      <a:pt x="190" y="158"/>
                    </a:lnTo>
                    <a:lnTo>
                      <a:pt x="190" y="159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9"/>
                    </a:lnTo>
                    <a:lnTo>
                      <a:pt x="190" y="181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90" y="186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4" y="190"/>
                    </a:lnTo>
                    <a:lnTo>
                      <a:pt x="182" y="190"/>
                    </a:lnTo>
                    <a:lnTo>
                      <a:pt x="180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5" y="190"/>
                    </a:lnTo>
                    <a:lnTo>
                      <a:pt x="173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3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7" y="190"/>
                    </a:lnTo>
                    <a:lnTo>
                      <a:pt x="155" y="190"/>
                    </a:lnTo>
                    <a:lnTo>
                      <a:pt x="153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6" y="190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4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1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3" y="190"/>
                    </a:lnTo>
                    <a:lnTo>
                      <a:pt x="111" y="190"/>
                    </a:lnTo>
                    <a:lnTo>
                      <a:pt x="109" y="190"/>
                    </a:lnTo>
                    <a:lnTo>
                      <a:pt x="107" y="190"/>
                    </a:lnTo>
                    <a:lnTo>
                      <a:pt x="105" y="190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0" y="190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0" y="190"/>
                    </a:lnTo>
                    <a:lnTo>
                      <a:pt x="88" y="190"/>
                    </a:lnTo>
                    <a:lnTo>
                      <a:pt x="86" y="190"/>
                    </a:lnTo>
                    <a:lnTo>
                      <a:pt x="84" y="190"/>
                    </a:lnTo>
                    <a:lnTo>
                      <a:pt x="82" y="190"/>
                    </a:lnTo>
                    <a:lnTo>
                      <a:pt x="80" y="190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7" y="192"/>
                    </a:lnTo>
                    <a:lnTo>
                      <a:pt x="77" y="194"/>
                    </a:lnTo>
                    <a:lnTo>
                      <a:pt x="77" y="196"/>
                    </a:lnTo>
                    <a:lnTo>
                      <a:pt x="79" y="196"/>
                    </a:lnTo>
                    <a:lnTo>
                      <a:pt x="79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79" y="200"/>
                    </a:lnTo>
                    <a:lnTo>
                      <a:pt x="77" y="200"/>
                    </a:lnTo>
                    <a:lnTo>
                      <a:pt x="75" y="200"/>
                    </a:lnTo>
                    <a:lnTo>
                      <a:pt x="73" y="200"/>
                    </a:lnTo>
                    <a:lnTo>
                      <a:pt x="71" y="200"/>
                    </a:lnTo>
                    <a:lnTo>
                      <a:pt x="69" y="200"/>
                    </a:lnTo>
                    <a:lnTo>
                      <a:pt x="67" y="200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1" y="200"/>
                    </a:lnTo>
                    <a:lnTo>
                      <a:pt x="59" y="200"/>
                    </a:lnTo>
                    <a:lnTo>
                      <a:pt x="57" y="200"/>
                    </a:lnTo>
                    <a:lnTo>
                      <a:pt x="55" y="200"/>
                    </a:lnTo>
                    <a:lnTo>
                      <a:pt x="54" y="200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6" y="200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0" y="200"/>
                    </a:lnTo>
                    <a:lnTo>
                      <a:pt x="38" y="200"/>
                    </a:lnTo>
                    <a:lnTo>
                      <a:pt x="36" y="200"/>
                    </a:lnTo>
                    <a:lnTo>
                      <a:pt x="34" y="200"/>
                    </a:lnTo>
                    <a:lnTo>
                      <a:pt x="32" y="200"/>
                    </a:lnTo>
                    <a:lnTo>
                      <a:pt x="31" y="200"/>
                    </a:lnTo>
                    <a:lnTo>
                      <a:pt x="29" y="200"/>
                    </a:lnTo>
                    <a:lnTo>
                      <a:pt x="27" y="200"/>
                    </a:lnTo>
                    <a:lnTo>
                      <a:pt x="27" y="202"/>
                    </a:lnTo>
                    <a:lnTo>
                      <a:pt x="27" y="204"/>
                    </a:lnTo>
                    <a:lnTo>
                      <a:pt x="27" y="206"/>
                    </a:lnTo>
                    <a:lnTo>
                      <a:pt x="27" y="207"/>
                    </a:lnTo>
                    <a:lnTo>
                      <a:pt x="27" y="209"/>
                    </a:lnTo>
                    <a:lnTo>
                      <a:pt x="27" y="211"/>
                    </a:lnTo>
                    <a:lnTo>
                      <a:pt x="27" y="213"/>
                    </a:lnTo>
                    <a:lnTo>
                      <a:pt x="27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1" y="215"/>
                    </a:lnTo>
                    <a:lnTo>
                      <a:pt x="19" y="215"/>
                    </a:lnTo>
                    <a:lnTo>
                      <a:pt x="17" y="215"/>
                    </a:lnTo>
                    <a:lnTo>
                      <a:pt x="15" y="215"/>
                    </a:lnTo>
                    <a:lnTo>
                      <a:pt x="13" y="215"/>
                    </a:lnTo>
                    <a:lnTo>
                      <a:pt x="11" y="215"/>
                    </a:lnTo>
                    <a:lnTo>
                      <a:pt x="9" y="215"/>
                    </a:lnTo>
                    <a:lnTo>
                      <a:pt x="7" y="215"/>
                    </a:lnTo>
                    <a:lnTo>
                      <a:pt x="6" y="215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0" y="207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79" name="Freeform 19"/>
              <p:cNvSpPr>
                <a:spLocks noEditPoints="1"/>
              </p:cNvSpPr>
              <p:nvPr/>
            </p:nvSpPr>
            <p:spPr bwMode="auto">
              <a:xfrm>
                <a:off x="1651248" y="2144125"/>
                <a:ext cx="676492" cy="780249"/>
              </a:xfrm>
              <a:custGeom>
                <a:avLst/>
                <a:gdLst>
                  <a:gd name="T0" fmla="*/ 0 w 326"/>
                  <a:gd name="T1" fmla="*/ 5 h 376"/>
                  <a:gd name="T2" fmla="*/ 15 w 326"/>
                  <a:gd name="T3" fmla="*/ 0 h 376"/>
                  <a:gd name="T4" fmla="*/ 44 w 326"/>
                  <a:gd name="T5" fmla="*/ 0 h 376"/>
                  <a:gd name="T6" fmla="*/ 73 w 326"/>
                  <a:gd name="T7" fmla="*/ 0 h 376"/>
                  <a:gd name="T8" fmla="*/ 102 w 326"/>
                  <a:gd name="T9" fmla="*/ 0 h 376"/>
                  <a:gd name="T10" fmla="*/ 131 w 326"/>
                  <a:gd name="T11" fmla="*/ 0 h 376"/>
                  <a:gd name="T12" fmla="*/ 140 w 326"/>
                  <a:gd name="T13" fmla="*/ 19 h 376"/>
                  <a:gd name="T14" fmla="*/ 140 w 326"/>
                  <a:gd name="T15" fmla="*/ 48 h 376"/>
                  <a:gd name="T16" fmla="*/ 140 w 326"/>
                  <a:gd name="T17" fmla="*/ 76 h 376"/>
                  <a:gd name="T18" fmla="*/ 140 w 326"/>
                  <a:gd name="T19" fmla="*/ 105 h 376"/>
                  <a:gd name="T20" fmla="*/ 146 w 326"/>
                  <a:gd name="T21" fmla="*/ 128 h 376"/>
                  <a:gd name="T22" fmla="*/ 161 w 326"/>
                  <a:gd name="T23" fmla="*/ 142 h 376"/>
                  <a:gd name="T24" fmla="*/ 177 w 326"/>
                  <a:gd name="T25" fmla="*/ 157 h 376"/>
                  <a:gd name="T26" fmla="*/ 196 w 326"/>
                  <a:gd name="T27" fmla="*/ 172 h 376"/>
                  <a:gd name="T28" fmla="*/ 211 w 326"/>
                  <a:gd name="T29" fmla="*/ 188 h 376"/>
                  <a:gd name="T30" fmla="*/ 227 w 326"/>
                  <a:gd name="T31" fmla="*/ 201 h 376"/>
                  <a:gd name="T32" fmla="*/ 244 w 326"/>
                  <a:gd name="T33" fmla="*/ 219 h 376"/>
                  <a:gd name="T34" fmla="*/ 263 w 326"/>
                  <a:gd name="T35" fmla="*/ 236 h 376"/>
                  <a:gd name="T36" fmla="*/ 280 w 326"/>
                  <a:gd name="T37" fmla="*/ 253 h 376"/>
                  <a:gd name="T38" fmla="*/ 296 w 326"/>
                  <a:gd name="T39" fmla="*/ 267 h 376"/>
                  <a:gd name="T40" fmla="*/ 309 w 326"/>
                  <a:gd name="T41" fmla="*/ 282 h 376"/>
                  <a:gd name="T42" fmla="*/ 317 w 326"/>
                  <a:gd name="T43" fmla="*/ 299 h 376"/>
                  <a:gd name="T44" fmla="*/ 323 w 326"/>
                  <a:gd name="T45" fmla="*/ 315 h 376"/>
                  <a:gd name="T46" fmla="*/ 313 w 326"/>
                  <a:gd name="T47" fmla="*/ 326 h 376"/>
                  <a:gd name="T48" fmla="*/ 309 w 326"/>
                  <a:gd name="T49" fmla="*/ 343 h 376"/>
                  <a:gd name="T50" fmla="*/ 313 w 326"/>
                  <a:gd name="T51" fmla="*/ 357 h 376"/>
                  <a:gd name="T52" fmla="*/ 301 w 326"/>
                  <a:gd name="T53" fmla="*/ 370 h 376"/>
                  <a:gd name="T54" fmla="*/ 275 w 326"/>
                  <a:gd name="T55" fmla="*/ 372 h 376"/>
                  <a:gd name="T56" fmla="*/ 246 w 326"/>
                  <a:gd name="T57" fmla="*/ 374 h 376"/>
                  <a:gd name="T58" fmla="*/ 225 w 326"/>
                  <a:gd name="T59" fmla="*/ 368 h 376"/>
                  <a:gd name="T60" fmla="*/ 217 w 326"/>
                  <a:gd name="T61" fmla="*/ 347 h 376"/>
                  <a:gd name="T62" fmla="*/ 202 w 326"/>
                  <a:gd name="T63" fmla="*/ 334 h 376"/>
                  <a:gd name="T64" fmla="*/ 188 w 326"/>
                  <a:gd name="T65" fmla="*/ 322 h 376"/>
                  <a:gd name="T66" fmla="*/ 165 w 326"/>
                  <a:gd name="T67" fmla="*/ 318 h 376"/>
                  <a:gd name="T68" fmla="*/ 148 w 326"/>
                  <a:gd name="T69" fmla="*/ 307 h 376"/>
                  <a:gd name="T70" fmla="*/ 123 w 326"/>
                  <a:gd name="T71" fmla="*/ 301 h 376"/>
                  <a:gd name="T72" fmla="*/ 119 w 326"/>
                  <a:gd name="T73" fmla="*/ 280 h 376"/>
                  <a:gd name="T74" fmla="*/ 106 w 326"/>
                  <a:gd name="T75" fmla="*/ 263 h 376"/>
                  <a:gd name="T76" fmla="*/ 92 w 326"/>
                  <a:gd name="T77" fmla="*/ 245 h 376"/>
                  <a:gd name="T78" fmla="*/ 79 w 326"/>
                  <a:gd name="T79" fmla="*/ 230 h 376"/>
                  <a:gd name="T80" fmla="*/ 71 w 326"/>
                  <a:gd name="T81" fmla="*/ 205 h 376"/>
                  <a:gd name="T82" fmla="*/ 60 w 326"/>
                  <a:gd name="T83" fmla="*/ 186 h 376"/>
                  <a:gd name="T84" fmla="*/ 50 w 326"/>
                  <a:gd name="T85" fmla="*/ 167 h 376"/>
                  <a:gd name="T86" fmla="*/ 40 w 326"/>
                  <a:gd name="T87" fmla="*/ 149 h 376"/>
                  <a:gd name="T88" fmla="*/ 25 w 326"/>
                  <a:gd name="T89" fmla="*/ 134 h 376"/>
                  <a:gd name="T90" fmla="*/ 19 w 326"/>
                  <a:gd name="T91" fmla="*/ 115 h 376"/>
                  <a:gd name="T92" fmla="*/ 17 w 326"/>
                  <a:gd name="T93" fmla="*/ 92 h 376"/>
                  <a:gd name="T94" fmla="*/ 4 w 326"/>
                  <a:gd name="T95" fmla="*/ 76 h 376"/>
                  <a:gd name="T96" fmla="*/ 4 w 326"/>
                  <a:gd name="T97" fmla="*/ 53 h 376"/>
                  <a:gd name="T98" fmla="*/ 6 w 326"/>
                  <a:gd name="T99" fmla="*/ 36 h 376"/>
                  <a:gd name="T100" fmla="*/ 161 w 326"/>
                  <a:gd name="T101" fmla="*/ 318 h 376"/>
                  <a:gd name="T102" fmla="*/ 146 w 326"/>
                  <a:gd name="T103" fmla="*/ 324 h 376"/>
                  <a:gd name="T104" fmla="*/ 127 w 326"/>
                  <a:gd name="T105" fmla="*/ 322 h 376"/>
                  <a:gd name="T106" fmla="*/ 136 w 326"/>
                  <a:gd name="T107" fmla="*/ 318 h 376"/>
                  <a:gd name="T108" fmla="*/ 156 w 326"/>
                  <a:gd name="T109" fmla="*/ 316 h 376"/>
                  <a:gd name="T110" fmla="*/ 196 w 326"/>
                  <a:gd name="T111" fmla="*/ 345 h 376"/>
                  <a:gd name="T112" fmla="*/ 182 w 326"/>
                  <a:gd name="T113" fmla="*/ 357 h 376"/>
                  <a:gd name="T114" fmla="*/ 192 w 326"/>
                  <a:gd name="T115" fmla="*/ 368 h 376"/>
                  <a:gd name="T116" fmla="*/ 157 w 326"/>
                  <a:gd name="T117" fmla="*/ 345 h 376"/>
                  <a:gd name="T118" fmla="*/ 40 w 326"/>
                  <a:gd name="T119" fmla="*/ 174 h 376"/>
                  <a:gd name="T120" fmla="*/ 169 w 326"/>
                  <a:gd name="T121" fmla="*/ 339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6" h="376">
                    <a:moveTo>
                      <a:pt x="10" y="23"/>
                    </a:moveTo>
                    <a:lnTo>
                      <a:pt x="10" y="21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8" y="17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0" y="5"/>
                    </a:lnTo>
                    <a:lnTo>
                      <a:pt x="140" y="7"/>
                    </a:lnTo>
                    <a:lnTo>
                      <a:pt x="140" y="9"/>
                    </a:lnTo>
                    <a:lnTo>
                      <a:pt x="140" y="11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0" y="25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0" y="42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0" y="50"/>
                    </a:lnTo>
                    <a:lnTo>
                      <a:pt x="140" y="51"/>
                    </a:lnTo>
                    <a:lnTo>
                      <a:pt x="140" y="53"/>
                    </a:lnTo>
                    <a:lnTo>
                      <a:pt x="140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0" y="67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0" y="73"/>
                    </a:lnTo>
                    <a:lnTo>
                      <a:pt x="140" y="75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40" y="96"/>
                    </a:lnTo>
                    <a:lnTo>
                      <a:pt x="140" y="98"/>
                    </a:lnTo>
                    <a:lnTo>
                      <a:pt x="140" y="99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0" y="111"/>
                    </a:lnTo>
                    <a:lnTo>
                      <a:pt x="140" y="113"/>
                    </a:lnTo>
                    <a:lnTo>
                      <a:pt x="140" y="115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4"/>
                    </a:lnTo>
                    <a:lnTo>
                      <a:pt x="142" y="124"/>
                    </a:lnTo>
                    <a:lnTo>
                      <a:pt x="142" y="126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8" y="130"/>
                    </a:lnTo>
                    <a:lnTo>
                      <a:pt x="148" y="132"/>
                    </a:lnTo>
                    <a:lnTo>
                      <a:pt x="150" y="132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4" y="134"/>
                    </a:lnTo>
                    <a:lnTo>
                      <a:pt x="154" y="136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7" y="138"/>
                    </a:lnTo>
                    <a:lnTo>
                      <a:pt x="157" y="140"/>
                    </a:lnTo>
                    <a:lnTo>
                      <a:pt x="159" y="140"/>
                    </a:lnTo>
                    <a:lnTo>
                      <a:pt x="159" y="142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3" y="144"/>
                    </a:lnTo>
                    <a:lnTo>
                      <a:pt x="163" y="146"/>
                    </a:lnTo>
                    <a:lnTo>
                      <a:pt x="165" y="146"/>
                    </a:lnTo>
                    <a:lnTo>
                      <a:pt x="165" y="147"/>
                    </a:lnTo>
                    <a:lnTo>
                      <a:pt x="167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1"/>
                    </a:lnTo>
                    <a:lnTo>
                      <a:pt x="173" y="151"/>
                    </a:lnTo>
                    <a:lnTo>
                      <a:pt x="173" y="153"/>
                    </a:lnTo>
                    <a:lnTo>
                      <a:pt x="175" y="153"/>
                    </a:lnTo>
                    <a:lnTo>
                      <a:pt x="175" y="155"/>
                    </a:lnTo>
                    <a:lnTo>
                      <a:pt x="177" y="155"/>
                    </a:lnTo>
                    <a:lnTo>
                      <a:pt x="177" y="157"/>
                    </a:lnTo>
                    <a:lnTo>
                      <a:pt x="179" y="157"/>
                    </a:lnTo>
                    <a:lnTo>
                      <a:pt x="179" y="159"/>
                    </a:lnTo>
                    <a:lnTo>
                      <a:pt x="180" y="159"/>
                    </a:lnTo>
                    <a:lnTo>
                      <a:pt x="180" y="161"/>
                    </a:lnTo>
                    <a:lnTo>
                      <a:pt x="182" y="161"/>
                    </a:lnTo>
                    <a:lnTo>
                      <a:pt x="184" y="163"/>
                    </a:lnTo>
                    <a:lnTo>
                      <a:pt x="186" y="165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4" y="172"/>
                    </a:lnTo>
                    <a:lnTo>
                      <a:pt x="196" y="172"/>
                    </a:lnTo>
                    <a:lnTo>
                      <a:pt x="196" y="174"/>
                    </a:lnTo>
                    <a:lnTo>
                      <a:pt x="198" y="174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200" y="178"/>
                    </a:lnTo>
                    <a:lnTo>
                      <a:pt x="202" y="178"/>
                    </a:lnTo>
                    <a:lnTo>
                      <a:pt x="202" y="180"/>
                    </a:lnTo>
                    <a:lnTo>
                      <a:pt x="204" y="180"/>
                    </a:lnTo>
                    <a:lnTo>
                      <a:pt x="204" y="182"/>
                    </a:lnTo>
                    <a:lnTo>
                      <a:pt x="205" y="182"/>
                    </a:lnTo>
                    <a:lnTo>
                      <a:pt x="205" y="184"/>
                    </a:lnTo>
                    <a:lnTo>
                      <a:pt x="207" y="184"/>
                    </a:lnTo>
                    <a:lnTo>
                      <a:pt x="209" y="186"/>
                    </a:lnTo>
                    <a:lnTo>
                      <a:pt x="211" y="186"/>
                    </a:lnTo>
                    <a:lnTo>
                      <a:pt x="211" y="188"/>
                    </a:lnTo>
                    <a:lnTo>
                      <a:pt x="213" y="188"/>
                    </a:lnTo>
                    <a:lnTo>
                      <a:pt x="213" y="190"/>
                    </a:lnTo>
                    <a:lnTo>
                      <a:pt x="215" y="190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4"/>
                    </a:lnTo>
                    <a:lnTo>
                      <a:pt x="219" y="195"/>
                    </a:lnTo>
                    <a:lnTo>
                      <a:pt x="221" y="195"/>
                    </a:lnTo>
                    <a:lnTo>
                      <a:pt x="221" y="197"/>
                    </a:lnTo>
                    <a:lnTo>
                      <a:pt x="223" y="197"/>
                    </a:lnTo>
                    <a:lnTo>
                      <a:pt x="223" y="199"/>
                    </a:lnTo>
                    <a:lnTo>
                      <a:pt x="225" y="199"/>
                    </a:lnTo>
                    <a:lnTo>
                      <a:pt x="225" y="201"/>
                    </a:lnTo>
                    <a:lnTo>
                      <a:pt x="227" y="201"/>
                    </a:lnTo>
                    <a:lnTo>
                      <a:pt x="227" y="203"/>
                    </a:lnTo>
                    <a:lnTo>
                      <a:pt x="228" y="203"/>
                    </a:lnTo>
                    <a:lnTo>
                      <a:pt x="228" y="205"/>
                    </a:lnTo>
                    <a:lnTo>
                      <a:pt x="230" y="205"/>
                    </a:lnTo>
                    <a:lnTo>
                      <a:pt x="230" y="207"/>
                    </a:lnTo>
                    <a:lnTo>
                      <a:pt x="232" y="207"/>
                    </a:lnTo>
                    <a:lnTo>
                      <a:pt x="234" y="209"/>
                    </a:lnTo>
                    <a:lnTo>
                      <a:pt x="234" y="211"/>
                    </a:lnTo>
                    <a:lnTo>
                      <a:pt x="236" y="211"/>
                    </a:lnTo>
                    <a:lnTo>
                      <a:pt x="238" y="213"/>
                    </a:lnTo>
                    <a:lnTo>
                      <a:pt x="240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20"/>
                    </a:lnTo>
                    <a:lnTo>
                      <a:pt x="248" y="222"/>
                    </a:lnTo>
                    <a:lnTo>
                      <a:pt x="250" y="224"/>
                    </a:lnTo>
                    <a:lnTo>
                      <a:pt x="252" y="224"/>
                    </a:lnTo>
                    <a:lnTo>
                      <a:pt x="252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5" y="228"/>
                    </a:lnTo>
                    <a:lnTo>
                      <a:pt x="255" y="230"/>
                    </a:lnTo>
                    <a:lnTo>
                      <a:pt x="257" y="230"/>
                    </a:lnTo>
                    <a:lnTo>
                      <a:pt x="259" y="232"/>
                    </a:lnTo>
                    <a:lnTo>
                      <a:pt x="259" y="234"/>
                    </a:lnTo>
                    <a:lnTo>
                      <a:pt x="261" y="234"/>
                    </a:lnTo>
                    <a:lnTo>
                      <a:pt x="261" y="236"/>
                    </a:lnTo>
                    <a:lnTo>
                      <a:pt x="263" y="236"/>
                    </a:lnTo>
                    <a:lnTo>
                      <a:pt x="263" y="238"/>
                    </a:lnTo>
                    <a:lnTo>
                      <a:pt x="265" y="238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7" y="242"/>
                    </a:lnTo>
                    <a:lnTo>
                      <a:pt x="269" y="242"/>
                    </a:lnTo>
                    <a:lnTo>
                      <a:pt x="269" y="243"/>
                    </a:lnTo>
                    <a:lnTo>
                      <a:pt x="271" y="243"/>
                    </a:lnTo>
                    <a:lnTo>
                      <a:pt x="271" y="245"/>
                    </a:lnTo>
                    <a:lnTo>
                      <a:pt x="273" y="245"/>
                    </a:lnTo>
                    <a:lnTo>
                      <a:pt x="273" y="247"/>
                    </a:lnTo>
                    <a:lnTo>
                      <a:pt x="275" y="247"/>
                    </a:lnTo>
                    <a:lnTo>
                      <a:pt x="276" y="249"/>
                    </a:lnTo>
                    <a:lnTo>
                      <a:pt x="278" y="251"/>
                    </a:lnTo>
                    <a:lnTo>
                      <a:pt x="280" y="253"/>
                    </a:lnTo>
                    <a:lnTo>
                      <a:pt x="282" y="253"/>
                    </a:lnTo>
                    <a:lnTo>
                      <a:pt x="282" y="255"/>
                    </a:lnTo>
                    <a:lnTo>
                      <a:pt x="284" y="255"/>
                    </a:lnTo>
                    <a:lnTo>
                      <a:pt x="284" y="257"/>
                    </a:lnTo>
                    <a:lnTo>
                      <a:pt x="286" y="257"/>
                    </a:lnTo>
                    <a:lnTo>
                      <a:pt x="286" y="259"/>
                    </a:lnTo>
                    <a:lnTo>
                      <a:pt x="288" y="259"/>
                    </a:lnTo>
                    <a:lnTo>
                      <a:pt x="288" y="261"/>
                    </a:lnTo>
                    <a:lnTo>
                      <a:pt x="290" y="261"/>
                    </a:lnTo>
                    <a:lnTo>
                      <a:pt x="290" y="263"/>
                    </a:lnTo>
                    <a:lnTo>
                      <a:pt x="292" y="263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6" y="267"/>
                    </a:lnTo>
                    <a:lnTo>
                      <a:pt x="296" y="268"/>
                    </a:lnTo>
                    <a:lnTo>
                      <a:pt x="298" y="268"/>
                    </a:lnTo>
                    <a:lnTo>
                      <a:pt x="298" y="270"/>
                    </a:lnTo>
                    <a:lnTo>
                      <a:pt x="300" y="270"/>
                    </a:lnTo>
                    <a:lnTo>
                      <a:pt x="300" y="272"/>
                    </a:lnTo>
                    <a:lnTo>
                      <a:pt x="301" y="272"/>
                    </a:lnTo>
                    <a:lnTo>
                      <a:pt x="301" y="274"/>
                    </a:lnTo>
                    <a:lnTo>
                      <a:pt x="303" y="274"/>
                    </a:lnTo>
                    <a:lnTo>
                      <a:pt x="303" y="276"/>
                    </a:lnTo>
                    <a:lnTo>
                      <a:pt x="305" y="276"/>
                    </a:lnTo>
                    <a:lnTo>
                      <a:pt x="305" y="278"/>
                    </a:lnTo>
                    <a:lnTo>
                      <a:pt x="307" y="278"/>
                    </a:lnTo>
                    <a:lnTo>
                      <a:pt x="307" y="280"/>
                    </a:lnTo>
                    <a:lnTo>
                      <a:pt x="309" y="280"/>
                    </a:lnTo>
                    <a:lnTo>
                      <a:pt x="309" y="282"/>
                    </a:lnTo>
                    <a:lnTo>
                      <a:pt x="311" y="282"/>
                    </a:lnTo>
                    <a:lnTo>
                      <a:pt x="311" y="284"/>
                    </a:lnTo>
                    <a:lnTo>
                      <a:pt x="311" y="286"/>
                    </a:lnTo>
                    <a:lnTo>
                      <a:pt x="311" y="288"/>
                    </a:lnTo>
                    <a:lnTo>
                      <a:pt x="311" y="290"/>
                    </a:lnTo>
                    <a:lnTo>
                      <a:pt x="313" y="290"/>
                    </a:lnTo>
                    <a:lnTo>
                      <a:pt x="313" y="291"/>
                    </a:lnTo>
                    <a:lnTo>
                      <a:pt x="315" y="291"/>
                    </a:lnTo>
                    <a:lnTo>
                      <a:pt x="315" y="293"/>
                    </a:lnTo>
                    <a:lnTo>
                      <a:pt x="315" y="295"/>
                    </a:lnTo>
                    <a:lnTo>
                      <a:pt x="317" y="295"/>
                    </a:lnTo>
                    <a:lnTo>
                      <a:pt x="315" y="295"/>
                    </a:lnTo>
                    <a:lnTo>
                      <a:pt x="317" y="295"/>
                    </a:lnTo>
                    <a:lnTo>
                      <a:pt x="317" y="297"/>
                    </a:lnTo>
                    <a:lnTo>
                      <a:pt x="317" y="299"/>
                    </a:lnTo>
                    <a:lnTo>
                      <a:pt x="319" y="299"/>
                    </a:lnTo>
                    <a:lnTo>
                      <a:pt x="319" y="301"/>
                    </a:lnTo>
                    <a:lnTo>
                      <a:pt x="319" y="303"/>
                    </a:lnTo>
                    <a:lnTo>
                      <a:pt x="321" y="303"/>
                    </a:lnTo>
                    <a:lnTo>
                      <a:pt x="321" y="305"/>
                    </a:lnTo>
                    <a:lnTo>
                      <a:pt x="323" y="305"/>
                    </a:lnTo>
                    <a:lnTo>
                      <a:pt x="323" y="307"/>
                    </a:lnTo>
                    <a:lnTo>
                      <a:pt x="325" y="307"/>
                    </a:lnTo>
                    <a:lnTo>
                      <a:pt x="325" y="309"/>
                    </a:lnTo>
                    <a:lnTo>
                      <a:pt x="326" y="309"/>
                    </a:lnTo>
                    <a:lnTo>
                      <a:pt x="326" y="311"/>
                    </a:lnTo>
                    <a:lnTo>
                      <a:pt x="325" y="311"/>
                    </a:lnTo>
                    <a:lnTo>
                      <a:pt x="325" y="313"/>
                    </a:lnTo>
                    <a:lnTo>
                      <a:pt x="323" y="313"/>
                    </a:lnTo>
                    <a:lnTo>
                      <a:pt x="323" y="315"/>
                    </a:lnTo>
                    <a:lnTo>
                      <a:pt x="321" y="315"/>
                    </a:lnTo>
                    <a:lnTo>
                      <a:pt x="319" y="315"/>
                    </a:lnTo>
                    <a:lnTo>
                      <a:pt x="319" y="316"/>
                    </a:lnTo>
                    <a:lnTo>
                      <a:pt x="317" y="316"/>
                    </a:lnTo>
                    <a:lnTo>
                      <a:pt x="317" y="318"/>
                    </a:lnTo>
                    <a:lnTo>
                      <a:pt x="317" y="320"/>
                    </a:lnTo>
                    <a:lnTo>
                      <a:pt x="315" y="320"/>
                    </a:lnTo>
                    <a:lnTo>
                      <a:pt x="315" y="322"/>
                    </a:lnTo>
                    <a:lnTo>
                      <a:pt x="313" y="322"/>
                    </a:lnTo>
                    <a:lnTo>
                      <a:pt x="313" y="324"/>
                    </a:lnTo>
                    <a:lnTo>
                      <a:pt x="315" y="324"/>
                    </a:lnTo>
                    <a:lnTo>
                      <a:pt x="313" y="324"/>
                    </a:lnTo>
                    <a:lnTo>
                      <a:pt x="315" y="324"/>
                    </a:lnTo>
                    <a:lnTo>
                      <a:pt x="315" y="326"/>
                    </a:lnTo>
                    <a:lnTo>
                      <a:pt x="313" y="326"/>
                    </a:lnTo>
                    <a:lnTo>
                      <a:pt x="313" y="328"/>
                    </a:lnTo>
                    <a:lnTo>
                      <a:pt x="315" y="328"/>
                    </a:lnTo>
                    <a:lnTo>
                      <a:pt x="315" y="330"/>
                    </a:lnTo>
                    <a:lnTo>
                      <a:pt x="315" y="332"/>
                    </a:lnTo>
                    <a:lnTo>
                      <a:pt x="313" y="332"/>
                    </a:lnTo>
                    <a:lnTo>
                      <a:pt x="313" y="334"/>
                    </a:lnTo>
                    <a:lnTo>
                      <a:pt x="315" y="334"/>
                    </a:lnTo>
                    <a:lnTo>
                      <a:pt x="313" y="334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9"/>
                    </a:lnTo>
                    <a:lnTo>
                      <a:pt x="311" y="339"/>
                    </a:lnTo>
                    <a:lnTo>
                      <a:pt x="311" y="341"/>
                    </a:lnTo>
                    <a:lnTo>
                      <a:pt x="311" y="343"/>
                    </a:lnTo>
                    <a:lnTo>
                      <a:pt x="309" y="343"/>
                    </a:lnTo>
                    <a:lnTo>
                      <a:pt x="307" y="343"/>
                    </a:lnTo>
                    <a:lnTo>
                      <a:pt x="307" y="345"/>
                    </a:lnTo>
                    <a:lnTo>
                      <a:pt x="309" y="345"/>
                    </a:lnTo>
                    <a:lnTo>
                      <a:pt x="307" y="345"/>
                    </a:lnTo>
                    <a:lnTo>
                      <a:pt x="307" y="347"/>
                    </a:lnTo>
                    <a:lnTo>
                      <a:pt x="309" y="347"/>
                    </a:lnTo>
                    <a:lnTo>
                      <a:pt x="309" y="349"/>
                    </a:lnTo>
                    <a:lnTo>
                      <a:pt x="309" y="351"/>
                    </a:lnTo>
                    <a:lnTo>
                      <a:pt x="309" y="353"/>
                    </a:lnTo>
                    <a:lnTo>
                      <a:pt x="307" y="353"/>
                    </a:lnTo>
                    <a:lnTo>
                      <a:pt x="307" y="355"/>
                    </a:lnTo>
                    <a:lnTo>
                      <a:pt x="309" y="355"/>
                    </a:lnTo>
                    <a:lnTo>
                      <a:pt x="309" y="357"/>
                    </a:lnTo>
                    <a:lnTo>
                      <a:pt x="311" y="357"/>
                    </a:lnTo>
                    <a:lnTo>
                      <a:pt x="313" y="357"/>
                    </a:lnTo>
                    <a:lnTo>
                      <a:pt x="315" y="357"/>
                    </a:lnTo>
                    <a:lnTo>
                      <a:pt x="315" y="359"/>
                    </a:lnTo>
                    <a:lnTo>
                      <a:pt x="315" y="361"/>
                    </a:lnTo>
                    <a:lnTo>
                      <a:pt x="315" y="363"/>
                    </a:lnTo>
                    <a:lnTo>
                      <a:pt x="315" y="364"/>
                    </a:lnTo>
                    <a:lnTo>
                      <a:pt x="315" y="366"/>
                    </a:lnTo>
                    <a:lnTo>
                      <a:pt x="313" y="366"/>
                    </a:lnTo>
                    <a:lnTo>
                      <a:pt x="313" y="368"/>
                    </a:lnTo>
                    <a:lnTo>
                      <a:pt x="311" y="368"/>
                    </a:lnTo>
                    <a:lnTo>
                      <a:pt x="309" y="368"/>
                    </a:lnTo>
                    <a:lnTo>
                      <a:pt x="307" y="368"/>
                    </a:lnTo>
                    <a:lnTo>
                      <a:pt x="305" y="368"/>
                    </a:lnTo>
                    <a:lnTo>
                      <a:pt x="305" y="370"/>
                    </a:lnTo>
                    <a:lnTo>
                      <a:pt x="303" y="370"/>
                    </a:lnTo>
                    <a:lnTo>
                      <a:pt x="301" y="370"/>
                    </a:lnTo>
                    <a:lnTo>
                      <a:pt x="300" y="370"/>
                    </a:lnTo>
                    <a:lnTo>
                      <a:pt x="298" y="370"/>
                    </a:lnTo>
                    <a:lnTo>
                      <a:pt x="296" y="370"/>
                    </a:lnTo>
                    <a:lnTo>
                      <a:pt x="294" y="370"/>
                    </a:lnTo>
                    <a:lnTo>
                      <a:pt x="292" y="370"/>
                    </a:lnTo>
                    <a:lnTo>
                      <a:pt x="290" y="370"/>
                    </a:lnTo>
                    <a:lnTo>
                      <a:pt x="288" y="370"/>
                    </a:lnTo>
                    <a:lnTo>
                      <a:pt x="286" y="370"/>
                    </a:lnTo>
                    <a:lnTo>
                      <a:pt x="284" y="370"/>
                    </a:lnTo>
                    <a:lnTo>
                      <a:pt x="282" y="370"/>
                    </a:lnTo>
                    <a:lnTo>
                      <a:pt x="282" y="372"/>
                    </a:lnTo>
                    <a:lnTo>
                      <a:pt x="280" y="372"/>
                    </a:lnTo>
                    <a:lnTo>
                      <a:pt x="278" y="372"/>
                    </a:lnTo>
                    <a:lnTo>
                      <a:pt x="276" y="372"/>
                    </a:lnTo>
                    <a:lnTo>
                      <a:pt x="275" y="372"/>
                    </a:lnTo>
                    <a:lnTo>
                      <a:pt x="273" y="372"/>
                    </a:lnTo>
                    <a:lnTo>
                      <a:pt x="271" y="372"/>
                    </a:lnTo>
                    <a:lnTo>
                      <a:pt x="269" y="372"/>
                    </a:lnTo>
                    <a:lnTo>
                      <a:pt x="267" y="372"/>
                    </a:lnTo>
                    <a:lnTo>
                      <a:pt x="265" y="372"/>
                    </a:lnTo>
                    <a:lnTo>
                      <a:pt x="263" y="372"/>
                    </a:lnTo>
                    <a:lnTo>
                      <a:pt x="261" y="372"/>
                    </a:lnTo>
                    <a:lnTo>
                      <a:pt x="259" y="374"/>
                    </a:lnTo>
                    <a:lnTo>
                      <a:pt x="257" y="374"/>
                    </a:lnTo>
                    <a:lnTo>
                      <a:pt x="255" y="374"/>
                    </a:lnTo>
                    <a:lnTo>
                      <a:pt x="253" y="374"/>
                    </a:lnTo>
                    <a:lnTo>
                      <a:pt x="252" y="374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6" y="374"/>
                    </a:lnTo>
                    <a:lnTo>
                      <a:pt x="244" y="374"/>
                    </a:lnTo>
                    <a:lnTo>
                      <a:pt x="242" y="374"/>
                    </a:lnTo>
                    <a:lnTo>
                      <a:pt x="240" y="374"/>
                    </a:lnTo>
                    <a:lnTo>
                      <a:pt x="240" y="376"/>
                    </a:lnTo>
                    <a:lnTo>
                      <a:pt x="238" y="376"/>
                    </a:lnTo>
                    <a:lnTo>
                      <a:pt x="236" y="376"/>
                    </a:lnTo>
                    <a:lnTo>
                      <a:pt x="234" y="376"/>
                    </a:lnTo>
                    <a:lnTo>
                      <a:pt x="232" y="376"/>
                    </a:lnTo>
                    <a:lnTo>
                      <a:pt x="230" y="376"/>
                    </a:lnTo>
                    <a:lnTo>
                      <a:pt x="228" y="376"/>
                    </a:lnTo>
                    <a:lnTo>
                      <a:pt x="228" y="374"/>
                    </a:lnTo>
                    <a:lnTo>
                      <a:pt x="228" y="372"/>
                    </a:lnTo>
                    <a:lnTo>
                      <a:pt x="227" y="372"/>
                    </a:lnTo>
                    <a:lnTo>
                      <a:pt x="225" y="370"/>
                    </a:lnTo>
                    <a:lnTo>
                      <a:pt x="225" y="368"/>
                    </a:lnTo>
                    <a:lnTo>
                      <a:pt x="225" y="366"/>
                    </a:lnTo>
                    <a:lnTo>
                      <a:pt x="225" y="364"/>
                    </a:lnTo>
                    <a:lnTo>
                      <a:pt x="225" y="363"/>
                    </a:lnTo>
                    <a:lnTo>
                      <a:pt x="225" y="361"/>
                    </a:lnTo>
                    <a:lnTo>
                      <a:pt x="225" y="359"/>
                    </a:lnTo>
                    <a:lnTo>
                      <a:pt x="225" y="357"/>
                    </a:lnTo>
                    <a:lnTo>
                      <a:pt x="225" y="355"/>
                    </a:lnTo>
                    <a:lnTo>
                      <a:pt x="223" y="355"/>
                    </a:lnTo>
                    <a:lnTo>
                      <a:pt x="223" y="353"/>
                    </a:lnTo>
                    <a:lnTo>
                      <a:pt x="223" y="351"/>
                    </a:lnTo>
                    <a:lnTo>
                      <a:pt x="221" y="351"/>
                    </a:lnTo>
                    <a:lnTo>
                      <a:pt x="221" y="349"/>
                    </a:lnTo>
                    <a:lnTo>
                      <a:pt x="219" y="349"/>
                    </a:lnTo>
                    <a:lnTo>
                      <a:pt x="219" y="347"/>
                    </a:lnTo>
                    <a:lnTo>
                      <a:pt x="217" y="347"/>
                    </a:lnTo>
                    <a:lnTo>
                      <a:pt x="217" y="345"/>
                    </a:lnTo>
                    <a:lnTo>
                      <a:pt x="215" y="345"/>
                    </a:lnTo>
                    <a:lnTo>
                      <a:pt x="215" y="343"/>
                    </a:lnTo>
                    <a:lnTo>
                      <a:pt x="213" y="343"/>
                    </a:lnTo>
                    <a:lnTo>
                      <a:pt x="211" y="343"/>
                    </a:lnTo>
                    <a:lnTo>
                      <a:pt x="211" y="341"/>
                    </a:lnTo>
                    <a:lnTo>
                      <a:pt x="209" y="341"/>
                    </a:lnTo>
                    <a:lnTo>
                      <a:pt x="209" y="339"/>
                    </a:lnTo>
                    <a:lnTo>
                      <a:pt x="207" y="339"/>
                    </a:lnTo>
                    <a:lnTo>
                      <a:pt x="207" y="338"/>
                    </a:lnTo>
                    <a:lnTo>
                      <a:pt x="205" y="338"/>
                    </a:lnTo>
                    <a:lnTo>
                      <a:pt x="205" y="336"/>
                    </a:lnTo>
                    <a:lnTo>
                      <a:pt x="204" y="336"/>
                    </a:lnTo>
                    <a:lnTo>
                      <a:pt x="202" y="336"/>
                    </a:lnTo>
                    <a:lnTo>
                      <a:pt x="202" y="334"/>
                    </a:lnTo>
                    <a:lnTo>
                      <a:pt x="200" y="334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4" y="334"/>
                    </a:lnTo>
                    <a:lnTo>
                      <a:pt x="192" y="334"/>
                    </a:lnTo>
                    <a:lnTo>
                      <a:pt x="192" y="332"/>
                    </a:lnTo>
                    <a:lnTo>
                      <a:pt x="190" y="332"/>
                    </a:lnTo>
                    <a:lnTo>
                      <a:pt x="188" y="330"/>
                    </a:lnTo>
                    <a:lnTo>
                      <a:pt x="188" y="328"/>
                    </a:lnTo>
                    <a:lnTo>
                      <a:pt x="190" y="328"/>
                    </a:lnTo>
                    <a:lnTo>
                      <a:pt x="190" y="326"/>
                    </a:lnTo>
                    <a:lnTo>
                      <a:pt x="188" y="324"/>
                    </a:lnTo>
                    <a:lnTo>
                      <a:pt x="188" y="322"/>
                    </a:lnTo>
                    <a:lnTo>
                      <a:pt x="186" y="322"/>
                    </a:lnTo>
                    <a:lnTo>
                      <a:pt x="186" y="320"/>
                    </a:lnTo>
                    <a:lnTo>
                      <a:pt x="184" y="320"/>
                    </a:lnTo>
                    <a:lnTo>
                      <a:pt x="182" y="320"/>
                    </a:lnTo>
                    <a:lnTo>
                      <a:pt x="182" y="322"/>
                    </a:lnTo>
                    <a:lnTo>
                      <a:pt x="180" y="322"/>
                    </a:lnTo>
                    <a:lnTo>
                      <a:pt x="179" y="322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5" y="320"/>
                    </a:lnTo>
                    <a:lnTo>
                      <a:pt x="173" y="320"/>
                    </a:lnTo>
                    <a:lnTo>
                      <a:pt x="171" y="320"/>
                    </a:lnTo>
                    <a:lnTo>
                      <a:pt x="169" y="320"/>
                    </a:lnTo>
                    <a:lnTo>
                      <a:pt x="167" y="318"/>
                    </a:lnTo>
                    <a:lnTo>
                      <a:pt x="165" y="318"/>
                    </a:lnTo>
                    <a:lnTo>
                      <a:pt x="165" y="316"/>
                    </a:lnTo>
                    <a:lnTo>
                      <a:pt x="163" y="316"/>
                    </a:lnTo>
                    <a:lnTo>
                      <a:pt x="163" y="315"/>
                    </a:lnTo>
                    <a:lnTo>
                      <a:pt x="163" y="313"/>
                    </a:lnTo>
                    <a:lnTo>
                      <a:pt x="161" y="313"/>
                    </a:lnTo>
                    <a:lnTo>
                      <a:pt x="161" y="311"/>
                    </a:lnTo>
                    <a:lnTo>
                      <a:pt x="159" y="311"/>
                    </a:lnTo>
                    <a:lnTo>
                      <a:pt x="157" y="311"/>
                    </a:lnTo>
                    <a:lnTo>
                      <a:pt x="157" y="309"/>
                    </a:lnTo>
                    <a:lnTo>
                      <a:pt x="156" y="309"/>
                    </a:lnTo>
                    <a:lnTo>
                      <a:pt x="156" y="307"/>
                    </a:lnTo>
                    <a:lnTo>
                      <a:pt x="154" y="307"/>
                    </a:lnTo>
                    <a:lnTo>
                      <a:pt x="152" y="307"/>
                    </a:lnTo>
                    <a:lnTo>
                      <a:pt x="150" y="307"/>
                    </a:lnTo>
                    <a:lnTo>
                      <a:pt x="148" y="307"/>
                    </a:lnTo>
                    <a:lnTo>
                      <a:pt x="146" y="307"/>
                    </a:lnTo>
                    <a:lnTo>
                      <a:pt x="144" y="307"/>
                    </a:lnTo>
                    <a:lnTo>
                      <a:pt x="142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6" y="305"/>
                    </a:lnTo>
                    <a:lnTo>
                      <a:pt x="134" y="305"/>
                    </a:lnTo>
                    <a:lnTo>
                      <a:pt x="132" y="305"/>
                    </a:lnTo>
                    <a:lnTo>
                      <a:pt x="131" y="305"/>
                    </a:lnTo>
                    <a:lnTo>
                      <a:pt x="129" y="305"/>
                    </a:lnTo>
                    <a:lnTo>
                      <a:pt x="127" y="305"/>
                    </a:lnTo>
                    <a:lnTo>
                      <a:pt x="125" y="305"/>
                    </a:lnTo>
                    <a:lnTo>
                      <a:pt x="125" y="303"/>
                    </a:lnTo>
                    <a:lnTo>
                      <a:pt x="123" y="303"/>
                    </a:lnTo>
                    <a:lnTo>
                      <a:pt x="123" y="301"/>
                    </a:lnTo>
                    <a:lnTo>
                      <a:pt x="121" y="301"/>
                    </a:lnTo>
                    <a:lnTo>
                      <a:pt x="119" y="301"/>
                    </a:lnTo>
                    <a:lnTo>
                      <a:pt x="119" y="299"/>
                    </a:lnTo>
                    <a:lnTo>
                      <a:pt x="119" y="297"/>
                    </a:lnTo>
                    <a:lnTo>
                      <a:pt x="119" y="295"/>
                    </a:lnTo>
                    <a:lnTo>
                      <a:pt x="119" y="293"/>
                    </a:lnTo>
                    <a:lnTo>
                      <a:pt x="119" y="291"/>
                    </a:lnTo>
                    <a:lnTo>
                      <a:pt x="119" y="290"/>
                    </a:lnTo>
                    <a:lnTo>
                      <a:pt x="119" y="288"/>
                    </a:lnTo>
                    <a:lnTo>
                      <a:pt x="117" y="288"/>
                    </a:lnTo>
                    <a:lnTo>
                      <a:pt x="117" y="286"/>
                    </a:lnTo>
                    <a:lnTo>
                      <a:pt x="117" y="284"/>
                    </a:lnTo>
                    <a:lnTo>
                      <a:pt x="119" y="284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19" y="278"/>
                    </a:lnTo>
                    <a:lnTo>
                      <a:pt x="117" y="278"/>
                    </a:lnTo>
                    <a:lnTo>
                      <a:pt x="115" y="278"/>
                    </a:lnTo>
                    <a:lnTo>
                      <a:pt x="113" y="276"/>
                    </a:lnTo>
                    <a:lnTo>
                      <a:pt x="111" y="276"/>
                    </a:lnTo>
                    <a:lnTo>
                      <a:pt x="111" y="274"/>
                    </a:lnTo>
                    <a:lnTo>
                      <a:pt x="111" y="272"/>
                    </a:lnTo>
                    <a:lnTo>
                      <a:pt x="111" y="270"/>
                    </a:lnTo>
                    <a:lnTo>
                      <a:pt x="111" y="268"/>
                    </a:lnTo>
                    <a:lnTo>
                      <a:pt x="111" y="267"/>
                    </a:lnTo>
                    <a:lnTo>
                      <a:pt x="109" y="267"/>
                    </a:lnTo>
                    <a:lnTo>
                      <a:pt x="108" y="267"/>
                    </a:lnTo>
                    <a:lnTo>
                      <a:pt x="108" y="265"/>
                    </a:lnTo>
                    <a:lnTo>
                      <a:pt x="106" y="265"/>
                    </a:lnTo>
                    <a:lnTo>
                      <a:pt x="106" y="263"/>
                    </a:lnTo>
                    <a:lnTo>
                      <a:pt x="104" y="263"/>
                    </a:lnTo>
                    <a:lnTo>
                      <a:pt x="104" y="261"/>
                    </a:lnTo>
                    <a:lnTo>
                      <a:pt x="104" y="259"/>
                    </a:lnTo>
                    <a:lnTo>
                      <a:pt x="102" y="259"/>
                    </a:lnTo>
                    <a:lnTo>
                      <a:pt x="100" y="259"/>
                    </a:lnTo>
                    <a:lnTo>
                      <a:pt x="98" y="257"/>
                    </a:lnTo>
                    <a:lnTo>
                      <a:pt x="98" y="255"/>
                    </a:lnTo>
                    <a:lnTo>
                      <a:pt x="98" y="253"/>
                    </a:lnTo>
                    <a:lnTo>
                      <a:pt x="96" y="253"/>
                    </a:lnTo>
                    <a:lnTo>
                      <a:pt x="96" y="251"/>
                    </a:lnTo>
                    <a:lnTo>
                      <a:pt x="94" y="251"/>
                    </a:lnTo>
                    <a:lnTo>
                      <a:pt x="94" y="249"/>
                    </a:lnTo>
                    <a:lnTo>
                      <a:pt x="92" y="249"/>
                    </a:lnTo>
                    <a:lnTo>
                      <a:pt x="92" y="247"/>
                    </a:lnTo>
                    <a:lnTo>
                      <a:pt x="92" y="245"/>
                    </a:lnTo>
                    <a:lnTo>
                      <a:pt x="90" y="245"/>
                    </a:lnTo>
                    <a:lnTo>
                      <a:pt x="90" y="243"/>
                    </a:lnTo>
                    <a:lnTo>
                      <a:pt x="88" y="243"/>
                    </a:lnTo>
                    <a:lnTo>
                      <a:pt x="88" y="242"/>
                    </a:lnTo>
                    <a:lnTo>
                      <a:pt x="88" y="240"/>
                    </a:lnTo>
                    <a:lnTo>
                      <a:pt x="86" y="240"/>
                    </a:lnTo>
                    <a:lnTo>
                      <a:pt x="86" y="238"/>
                    </a:lnTo>
                    <a:lnTo>
                      <a:pt x="84" y="238"/>
                    </a:lnTo>
                    <a:lnTo>
                      <a:pt x="84" y="236"/>
                    </a:lnTo>
                    <a:lnTo>
                      <a:pt x="83" y="236"/>
                    </a:lnTo>
                    <a:lnTo>
                      <a:pt x="81" y="236"/>
                    </a:lnTo>
                    <a:lnTo>
                      <a:pt x="81" y="234"/>
                    </a:lnTo>
                    <a:lnTo>
                      <a:pt x="79" y="234"/>
                    </a:lnTo>
                    <a:lnTo>
                      <a:pt x="79" y="232"/>
                    </a:lnTo>
                    <a:lnTo>
                      <a:pt x="79" y="230"/>
                    </a:lnTo>
                    <a:lnTo>
                      <a:pt x="79" y="228"/>
                    </a:lnTo>
                    <a:lnTo>
                      <a:pt x="79" y="226"/>
                    </a:lnTo>
                    <a:lnTo>
                      <a:pt x="77" y="226"/>
                    </a:lnTo>
                    <a:lnTo>
                      <a:pt x="77" y="224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7" y="219"/>
                    </a:lnTo>
                    <a:lnTo>
                      <a:pt x="77" y="215"/>
                    </a:lnTo>
                    <a:lnTo>
                      <a:pt x="77" y="213"/>
                    </a:lnTo>
                    <a:lnTo>
                      <a:pt x="77" y="211"/>
                    </a:lnTo>
                    <a:lnTo>
                      <a:pt x="75" y="209"/>
                    </a:lnTo>
                    <a:lnTo>
                      <a:pt x="75" y="207"/>
                    </a:lnTo>
                    <a:lnTo>
                      <a:pt x="73" y="207"/>
                    </a:lnTo>
                    <a:lnTo>
                      <a:pt x="71" y="207"/>
                    </a:lnTo>
                    <a:lnTo>
                      <a:pt x="71" y="205"/>
                    </a:lnTo>
                    <a:lnTo>
                      <a:pt x="69" y="205"/>
                    </a:lnTo>
                    <a:lnTo>
                      <a:pt x="69" y="203"/>
                    </a:lnTo>
                    <a:lnTo>
                      <a:pt x="67" y="201"/>
                    </a:lnTo>
                    <a:lnTo>
                      <a:pt x="65" y="201"/>
                    </a:lnTo>
                    <a:lnTo>
                      <a:pt x="65" y="199"/>
                    </a:lnTo>
                    <a:lnTo>
                      <a:pt x="63" y="199"/>
                    </a:lnTo>
                    <a:lnTo>
                      <a:pt x="63" y="197"/>
                    </a:lnTo>
                    <a:lnTo>
                      <a:pt x="63" y="195"/>
                    </a:lnTo>
                    <a:lnTo>
                      <a:pt x="63" y="194"/>
                    </a:lnTo>
                    <a:lnTo>
                      <a:pt x="63" y="192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1" y="188"/>
                    </a:lnTo>
                    <a:lnTo>
                      <a:pt x="61" y="186"/>
                    </a:lnTo>
                    <a:lnTo>
                      <a:pt x="60" y="186"/>
                    </a:lnTo>
                    <a:lnTo>
                      <a:pt x="60" y="184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0" y="178"/>
                    </a:lnTo>
                    <a:lnTo>
                      <a:pt x="60" y="176"/>
                    </a:lnTo>
                    <a:lnTo>
                      <a:pt x="60" y="174"/>
                    </a:lnTo>
                    <a:lnTo>
                      <a:pt x="60" y="172"/>
                    </a:lnTo>
                    <a:lnTo>
                      <a:pt x="58" y="172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4" y="171"/>
                    </a:lnTo>
                    <a:lnTo>
                      <a:pt x="54" y="169"/>
                    </a:lnTo>
                    <a:lnTo>
                      <a:pt x="52" y="169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7"/>
                    </a:lnTo>
                    <a:lnTo>
                      <a:pt x="48" y="167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4" y="163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4" y="157"/>
                    </a:lnTo>
                    <a:lnTo>
                      <a:pt x="44" y="155"/>
                    </a:lnTo>
                    <a:lnTo>
                      <a:pt x="42" y="153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0" y="149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6" y="144"/>
                    </a:lnTo>
                    <a:lnTo>
                      <a:pt x="35" y="144"/>
                    </a:lnTo>
                    <a:lnTo>
                      <a:pt x="35" y="142"/>
                    </a:lnTo>
                    <a:lnTo>
                      <a:pt x="33" y="142"/>
                    </a:lnTo>
                    <a:lnTo>
                      <a:pt x="33" y="140"/>
                    </a:lnTo>
                    <a:lnTo>
                      <a:pt x="31" y="140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27" y="136"/>
                    </a:lnTo>
                    <a:lnTo>
                      <a:pt x="27" y="134"/>
                    </a:lnTo>
                    <a:lnTo>
                      <a:pt x="25" y="134"/>
                    </a:lnTo>
                    <a:lnTo>
                      <a:pt x="25" y="132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1" y="128"/>
                    </a:lnTo>
                    <a:lnTo>
                      <a:pt x="21" y="126"/>
                    </a:lnTo>
                    <a:lnTo>
                      <a:pt x="21" y="124"/>
                    </a:lnTo>
                    <a:lnTo>
                      <a:pt x="23" y="124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9" y="113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9" y="105"/>
                    </a:lnTo>
                    <a:lnTo>
                      <a:pt x="19" y="103"/>
                    </a:lnTo>
                    <a:lnTo>
                      <a:pt x="19" y="101"/>
                    </a:lnTo>
                    <a:lnTo>
                      <a:pt x="19" y="99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1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2" y="75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5"/>
                    </a:lnTo>
                    <a:lnTo>
                      <a:pt x="4" y="53"/>
                    </a:lnTo>
                    <a:lnTo>
                      <a:pt x="4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7"/>
                    </a:lnTo>
                    <a:lnTo>
                      <a:pt x="10" y="25"/>
                    </a:lnTo>
                    <a:lnTo>
                      <a:pt x="10" y="23"/>
                    </a:lnTo>
                    <a:close/>
                    <a:moveTo>
                      <a:pt x="157" y="318"/>
                    </a:moveTo>
                    <a:lnTo>
                      <a:pt x="159" y="318"/>
                    </a:lnTo>
                    <a:lnTo>
                      <a:pt x="161" y="318"/>
                    </a:lnTo>
                    <a:lnTo>
                      <a:pt x="163" y="318"/>
                    </a:lnTo>
                    <a:lnTo>
                      <a:pt x="163" y="320"/>
                    </a:lnTo>
                    <a:lnTo>
                      <a:pt x="163" y="322"/>
                    </a:lnTo>
                    <a:lnTo>
                      <a:pt x="161" y="322"/>
                    </a:lnTo>
                    <a:lnTo>
                      <a:pt x="159" y="322"/>
                    </a:lnTo>
                    <a:lnTo>
                      <a:pt x="157" y="322"/>
                    </a:lnTo>
                    <a:lnTo>
                      <a:pt x="157" y="320"/>
                    </a:lnTo>
                    <a:lnTo>
                      <a:pt x="157" y="322"/>
                    </a:lnTo>
                    <a:lnTo>
                      <a:pt x="156" y="322"/>
                    </a:lnTo>
                    <a:lnTo>
                      <a:pt x="154" y="322"/>
                    </a:lnTo>
                    <a:lnTo>
                      <a:pt x="152" y="322"/>
                    </a:lnTo>
                    <a:lnTo>
                      <a:pt x="152" y="324"/>
                    </a:lnTo>
                    <a:lnTo>
                      <a:pt x="150" y="324"/>
                    </a:lnTo>
                    <a:lnTo>
                      <a:pt x="148" y="324"/>
                    </a:lnTo>
                    <a:lnTo>
                      <a:pt x="146" y="324"/>
                    </a:lnTo>
                    <a:lnTo>
                      <a:pt x="144" y="324"/>
                    </a:lnTo>
                    <a:lnTo>
                      <a:pt x="144" y="322"/>
                    </a:lnTo>
                    <a:lnTo>
                      <a:pt x="144" y="324"/>
                    </a:lnTo>
                    <a:lnTo>
                      <a:pt x="142" y="324"/>
                    </a:lnTo>
                    <a:lnTo>
                      <a:pt x="140" y="324"/>
                    </a:lnTo>
                    <a:lnTo>
                      <a:pt x="140" y="326"/>
                    </a:lnTo>
                    <a:lnTo>
                      <a:pt x="138" y="326"/>
                    </a:lnTo>
                    <a:lnTo>
                      <a:pt x="136" y="326"/>
                    </a:lnTo>
                    <a:lnTo>
                      <a:pt x="134" y="326"/>
                    </a:lnTo>
                    <a:lnTo>
                      <a:pt x="134" y="324"/>
                    </a:lnTo>
                    <a:lnTo>
                      <a:pt x="132" y="324"/>
                    </a:lnTo>
                    <a:lnTo>
                      <a:pt x="132" y="322"/>
                    </a:lnTo>
                    <a:lnTo>
                      <a:pt x="131" y="322"/>
                    </a:lnTo>
                    <a:lnTo>
                      <a:pt x="129" y="322"/>
                    </a:lnTo>
                    <a:lnTo>
                      <a:pt x="127" y="322"/>
                    </a:lnTo>
                    <a:lnTo>
                      <a:pt x="125" y="322"/>
                    </a:lnTo>
                    <a:lnTo>
                      <a:pt x="125" y="320"/>
                    </a:lnTo>
                    <a:lnTo>
                      <a:pt x="125" y="318"/>
                    </a:lnTo>
                    <a:lnTo>
                      <a:pt x="123" y="318"/>
                    </a:lnTo>
                    <a:lnTo>
                      <a:pt x="123" y="316"/>
                    </a:lnTo>
                    <a:lnTo>
                      <a:pt x="123" y="315"/>
                    </a:lnTo>
                    <a:lnTo>
                      <a:pt x="125" y="315"/>
                    </a:lnTo>
                    <a:lnTo>
                      <a:pt x="127" y="315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6"/>
                    </a:lnTo>
                    <a:lnTo>
                      <a:pt x="132" y="316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6" y="318"/>
                    </a:lnTo>
                    <a:lnTo>
                      <a:pt x="138" y="318"/>
                    </a:lnTo>
                    <a:lnTo>
                      <a:pt x="138" y="316"/>
                    </a:lnTo>
                    <a:lnTo>
                      <a:pt x="140" y="316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2" y="316"/>
                    </a:lnTo>
                    <a:lnTo>
                      <a:pt x="144" y="316"/>
                    </a:lnTo>
                    <a:lnTo>
                      <a:pt x="146" y="316"/>
                    </a:lnTo>
                    <a:lnTo>
                      <a:pt x="148" y="316"/>
                    </a:lnTo>
                    <a:lnTo>
                      <a:pt x="150" y="316"/>
                    </a:lnTo>
                    <a:lnTo>
                      <a:pt x="152" y="316"/>
                    </a:lnTo>
                    <a:lnTo>
                      <a:pt x="152" y="318"/>
                    </a:lnTo>
                    <a:lnTo>
                      <a:pt x="152" y="316"/>
                    </a:lnTo>
                    <a:lnTo>
                      <a:pt x="154" y="316"/>
                    </a:lnTo>
                    <a:lnTo>
                      <a:pt x="156" y="316"/>
                    </a:lnTo>
                    <a:lnTo>
                      <a:pt x="157" y="316"/>
                    </a:lnTo>
                    <a:lnTo>
                      <a:pt x="157" y="318"/>
                    </a:lnTo>
                    <a:close/>
                    <a:moveTo>
                      <a:pt x="182" y="339"/>
                    </a:moveTo>
                    <a:lnTo>
                      <a:pt x="184" y="339"/>
                    </a:lnTo>
                    <a:lnTo>
                      <a:pt x="184" y="338"/>
                    </a:lnTo>
                    <a:lnTo>
                      <a:pt x="186" y="338"/>
                    </a:lnTo>
                    <a:lnTo>
                      <a:pt x="188" y="338"/>
                    </a:lnTo>
                    <a:lnTo>
                      <a:pt x="188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41"/>
                    </a:lnTo>
                    <a:lnTo>
                      <a:pt x="194" y="341"/>
                    </a:lnTo>
                    <a:lnTo>
                      <a:pt x="194" y="343"/>
                    </a:lnTo>
                    <a:lnTo>
                      <a:pt x="196" y="343"/>
                    </a:lnTo>
                    <a:lnTo>
                      <a:pt x="196" y="345"/>
                    </a:lnTo>
                    <a:lnTo>
                      <a:pt x="196" y="347"/>
                    </a:lnTo>
                    <a:lnTo>
                      <a:pt x="196" y="349"/>
                    </a:lnTo>
                    <a:lnTo>
                      <a:pt x="194" y="349"/>
                    </a:lnTo>
                    <a:lnTo>
                      <a:pt x="192" y="349"/>
                    </a:lnTo>
                    <a:lnTo>
                      <a:pt x="190" y="349"/>
                    </a:lnTo>
                    <a:lnTo>
                      <a:pt x="188" y="349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6" y="345"/>
                    </a:lnTo>
                    <a:lnTo>
                      <a:pt x="186" y="343"/>
                    </a:lnTo>
                    <a:lnTo>
                      <a:pt x="184" y="343"/>
                    </a:lnTo>
                    <a:lnTo>
                      <a:pt x="184" y="341"/>
                    </a:lnTo>
                    <a:lnTo>
                      <a:pt x="182" y="341"/>
                    </a:lnTo>
                    <a:lnTo>
                      <a:pt x="182" y="339"/>
                    </a:lnTo>
                    <a:close/>
                    <a:moveTo>
                      <a:pt x="182" y="357"/>
                    </a:moveTo>
                    <a:lnTo>
                      <a:pt x="182" y="355"/>
                    </a:lnTo>
                    <a:lnTo>
                      <a:pt x="184" y="355"/>
                    </a:lnTo>
                    <a:lnTo>
                      <a:pt x="186" y="355"/>
                    </a:lnTo>
                    <a:lnTo>
                      <a:pt x="186" y="357"/>
                    </a:lnTo>
                    <a:lnTo>
                      <a:pt x="188" y="357"/>
                    </a:lnTo>
                    <a:lnTo>
                      <a:pt x="188" y="359"/>
                    </a:lnTo>
                    <a:lnTo>
                      <a:pt x="190" y="359"/>
                    </a:lnTo>
                    <a:lnTo>
                      <a:pt x="190" y="361"/>
                    </a:lnTo>
                    <a:lnTo>
                      <a:pt x="192" y="361"/>
                    </a:lnTo>
                    <a:lnTo>
                      <a:pt x="192" y="363"/>
                    </a:lnTo>
                    <a:lnTo>
                      <a:pt x="194" y="363"/>
                    </a:lnTo>
                    <a:lnTo>
                      <a:pt x="194" y="364"/>
                    </a:lnTo>
                    <a:lnTo>
                      <a:pt x="194" y="366"/>
                    </a:lnTo>
                    <a:lnTo>
                      <a:pt x="192" y="366"/>
                    </a:lnTo>
                    <a:lnTo>
                      <a:pt x="192" y="368"/>
                    </a:lnTo>
                    <a:lnTo>
                      <a:pt x="190" y="368"/>
                    </a:lnTo>
                    <a:lnTo>
                      <a:pt x="188" y="366"/>
                    </a:lnTo>
                    <a:lnTo>
                      <a:pt x="186" y="366"/>
                    </a:lnTo>
                    <a:lnTo>
                      <a:pt x="186" y="364"/>
                    </a:lnTo>
                    <a:lnTo>
                      <a:pt x="186" y="363"/>
                    </a:lnTo>
                    <a:lnTo>
                      <a:pt x="184" y="363"/>
                    </a:lnTo>
                    <a:lnTo>
                      <a:pt x="184" y="361"/>
                    </a:lnTo>
                    <a:lnTo>
                      <a:pt x="184" y="359"/>
                    </a:lnTo>
                    <a:lnTo>
                      <a:pt x="182" y="359"/>
                    </a:lnTo>
                    <a:lnTo>
                      <a:pt x="182" y="357"/>
                    </a:lnTo>
                    <a:close/>
                    <a:moveTo>
                      <a:pt x="152" y="347"/>
                    </a:moveTo>
                    <a:lnTo>
                      <a:pt x="154" y="347"/>
                    </a:lnTo>
                    <a:lnTo>
                      <a:pt x="154" y="345"/>
                    </a:lnTo>
                    <a:lnTo>
                      <a:pt x="156" y="345"/>
                    </a:lnTo>
                    <a:lnTo>
                      <a:pt x="157" y="345"/>
                    </a:lnTo>
                    <a:lnTo>
                      <a:pt x="157" y="347"/>
                    </a:lnTo>
                    <a:lnTo>
                      <a:pt x="159" y="347"/>
                    </a:lnTo>
                    <a:lnTo>
                      <a:pt x="159" y="349"/>
                    </a:lnTo>
                    <a:lnTo>
                      <a:pt x="161" y="349"/>
                    </a:lnTo>
                    <a:lnTo>
                      <a:pt x="161" y="351"/>
                    </a:lnTo>
                    <a:lnTo>
                      <a:pt x="159" y="351"/>
                    </a:lnTo>
                    <a:lnTo>
                      <a:pt x="159" y="353"/>
                    </a:lnTo>
                    <a:lnTo>
                      <a:pt x="157" y="353"/>
                    </a:lnTo>
                    <a:lnTo>
                      <a:pt x="156" y="353"/>
                    </a:lnTo>
                    <a:lnTo>
                      <a:pt x="156" y="351"/>
                    </a:lnTo>
                    <a:lnTo>
                      <a:pt x="154" y="351"/>
                    </a:lnTo>
                    <a:lnTo>
                      <a:pt x="154" y="349"/>
                    </a:lnTo>
                    <a:lnTo>
                      <a:pt x="152" y="349"/>
                    </a:lnTo>
                    <a:lnTo>
                      <a:pt x="152" y="347"/>
                    </a:lnTo>
                    <a:close/>
                    <a:moveTo>
                      <a:pt x="40" y="174"/>
                    </a:moveTo>
                    <a:lnTo>
                      <a:pt x="40" y="172"/>
                    </a:lnTo>
                    <a:lnTo>
                      <a:pt x="42" y="172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46" y="174"/>
                    </a:lnTo>
                    <a:lnTo>
                      <a:pt x="48" y="174"/>
                    </a:lnTo>
                    <a:lnTo>
                      <a:pt x="48" y="176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76"/>
                    </a:lnTo>
                    <a:lnTo>
                      <a:pt x="42" y="176"/>
                    </a:lnTo>
                    <a:lnTo>
                      <a:pt x="42" y="174"/>
                    </a:lnTo>
                    <a:lnTo>
                      <a:pt x="40" y="174"/>
                    </a:lnTo>
                    <a:close/>
                    <a:moveTo>
                      <a:pt x="169" y="339"/>
                    </a:moveTo>
                    <a:lnTo>
                      <a:pt x="169" y="338"/>
                    </a:lnTo>
                    <a:lnTo>
                      <a:pt x="171" y="338"/>
                    </a:lnTo>
                    <a:lnTo>
                      <a:pt x="173" y="338"/>
                    </a:lnTo>
                    <a:lnTo>
                      <a:pt x="173" y="339"/>
                    </a:lnTo>
                    <a:lnTo>
                      <a:pt x="173" y="341"/>
                    </a:lnTo>
                    <a:lnTo>
                      <a:pt x="173" y="343"/>
                    </a:lnTo>
                    <a:lnTo>
                      <a:pt x="171" y="343"/>
                    </a:lnTo>
                    <a:lnTo>
                      <a:pt x="169" y="343"/>
                    </a:lnTo>
                    <a:lnTo>
                      <a:pt x="169" y="341"/>
                    </a:lnTo>
                    <a:lnTo>
                      <a:pt x="169" y="3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0" name="Freeform 20"/>
              <p:cNvSpPr>
                <a:spLocks/>
              </p:cNvSpPr>
              <p:nvPr/>
            </p:nvSpPr>
            <p:spPr bwMode="auto">
              <a:xfrm>
                <a:off x="4855248" y="2200153"/>
                <a:ext cx="107907" cy="217889"/>
              </a:xfrm>
              <a:custGeom>
                <a:avLst/>
                <a:gdLst>
                  <a:gd name="T0" fmla="*/ 11 w 52"/>
                  <a:gd name="T1" fmla="*/ 28 h 105"/>
                  <a:gd name="T2" fmla="*/ 13 w 52"/>
                  <a:gd name="T3" fmla="*/ 24 h 105"/>
                  <a:gd name="T4" fmla="*/ 13 w 52"/>
                  <a:gd name="T5" fmla="*/ 23 h 105"/>
                  <a:gd name="T6" fmla="*/ 15 w 52"/>
                  <a:gd name="T7" fmla="*/ 19 h 105"/>
                  <a:gd name="T8" fmla="*/ 13 w 52"/>
                  <a:gd name="T9" fmla="*/ 15 h 105"/>
                  <a:gd name="T10" fmla="*/ 17 w 52"/>
                  <a:gd name="T11" fmla="*/ 13 h 105"/>
                  <a:gd name="T12" fmla="*/ 17 w 52"/>
                  <a:gd name="T13" fmla="*/ 11 h 105"/>
                  <a:gd name="T14" fmla="*/ 21 w 52"/>
                  <a:gd name="T15" fmla="*/ 9 h 105"/>
                  <a:gd name="T16" fmla="*/ 21 w 52"/>
                  <a:gd name="T17" fmla="*/ 3 h 105"/>
                  <a:gd name="T18" fmla="*/ 25 w 52"/>
                  <a:gd name="T19" fmla="*/ 1 h 105"/>
                  <a:gd name="T20" fmla="*/ 29 w 52"/>
                  <a:gd name="T21" fmla="*/ 0 h 105"/>
                  <a:gd name="T22" fmla="*/ 31 w 52"/>
                  <a:gd name="T23" fmla="*/ 3 h 105"/>
                  <a:gd name="T24" fmla="*/ 34 w 52"/>
                  <a:gd name="T25" fmla="*/ 5 h 105"/>
                  <a:gd name="T26" fmla="*/ 38 w 52"/>
                  <a:gd name="T27" fmla="*/ 7 h 105"/>
                  <a:gd name="T28" fmla="*/ 42 w 52"/>
                  <a:gd name="T29" fmla="*/ 9 h 105"/>
                  <a:gd name="T30" fmla="*/ 46 w 52"/>
                  <a:gd name="T31" fmla="*/ 11 h 105"/>
                  <a:gd name="T32" fmla="*/ 50 w 52"/>
                  <a:gd name="T33" fmla="*/ 13 h 105"/>
                  <a:gd name="T34" fmla="*/ 52 w 52"/>
                  <a:gd name="T35" fmla="*/ 17 h 105"/>
                  <a:gd name="T36" fmla="*/ 50 w 52"/>
                  <a:gd name="T37" fmla="*/ 21 h 105"/>
                  <a:gd name="T38" fmla="*/ 48 w 52"/>
                  <a:gd name="T39" fmla="*/ 24 h 105"/>
                  <a:gd name="T40" fmla="*/ 48 w 52"/>
                  <a:gd name="T41" fmla="*/ 30 h 105"/>
                  <a:gd name="T42" fmla="*/ 42 w 52"/>
                  <a:gd name="T43" fmla="*/ 30 h 105"/>
                  <a:gd name="T44" fmla="*/ 40 w 52"/>
                  <a:gd name="T45" fmla="*/ 34 h 105"/>
                  <a:gd name="T46" fmla="*/ 44 w 52"/>
                  <a:gd name="T47" fmla="*/ 36 h 105"/>
                  <a:gd name="T48" fmla="*/ 50 w 52"/>
                  <a:gd name="T49" fmla="*/ 34 h 105"/>
                  <a:gd name="T50" fmla="*/ 52 w 52"/>
                  <a:gd name="T51" fmla="*/ 40 h 105"/>
                  <a:gd name="T52" fmla="*/ 52 w 52"/>
                  <a:gd name="T53" fmla="*/ 46 h 105"/>
                  <a:gd name="T54" fmla="*/ 50 w 52"/>
                  <a:gd name="T55" fmla="*/ 51 h 105"/>
                  <a:gd name="T56" fmla="*/ 50 w 52"/>
                  <a:gd name="T57" fmla="*/ 57 h 105"/>
                  <a:gd name="T58" fmla="*/ 48 w 52"/>
                  <a:gd name="T59" fmla="*/ 61 h 105"/>
                  <a:gd name="T60" fmla="*/ 48 w 52"/>
                  <a:gd name="T61" fmla="*/ 67 h 105"/>
                  <a:gd name="T62" fmla="*/ 46 w 52"/>
                  <a:gd name="T63" fmla="*/ 72 h 105"/>
                  <a:gd name="T64" fmla="*/ 42 w 52"/>
                  <a:gd name="T65" fmla="*/ 76 h 105"/>
                  <a:gd name="T66" fmla="*/ 40 w 52"/>
                  <a:gd name="T67" fmla="*/ 80 h 105"/>
                  <a:gd name="T68" fmla="*/ 36 w 52"/>
                  <a:gd name="T69" fmla="*/ 84 h 105"/>
                  <a:gd name="T70" fmla="*/ 33 w 52"/>
                  <a:gd name="T71" fmla="*/ 86 h 105"/>
                  <a:gd name="T72" fmla="*/ 31 w 52"/>
                  <a:gd name="T73" fmla="*/ 90 h 105"/>
                  <a:gd name="T74" fmla="*/ 29 w 52"/>
                  <a:gd name="T75" fmla="*/ 96 h 105"/>
                  <a:gd name="T76" fmla="*/ 25 w 52"/>
                  <a:gd name="T77" fmla="*/ 97 h 105"/>
                  <a:gd name="T78" fmla="*/ 23 w 52"/>
                  <a:gd name="T79" fmla="*/ 101 h 105"/>
                  <a:gd name="T80" fmla="*/ 19 w 52"/>
                  <a:gd name="T81" fmla="*/ 103 h 105"/>
                  <a:gd name="T82" fmla="*/ 15 w 52"/>
                  <a:gd name="T83" fmla="*/ 101 h 105"/>
                  <a:gd name="T84" fmla="*/ 11 w 52"/>
                  <a:gd name="T85" fmla="*/ 96 h 105"/>
                  <a:gd name="T86" fmla="*/ 10 w 52"/>
                  <a:gd name="T87" fmla="*/ 92 h 105"/>
                  <a:gd name="T88" fmla="*/ 8 w 52"/>
                  <a:gd name="T89" fmla="*/ 88 h 105"/>
                  <a:gd name="T90" fmla="*/ 6 w 52"/>
                  <a:gd name="T91" fmla="*/ 84 h 105"/>
                  <a:gd name="T92" fmla="*/ 2 w 52"/>
                  <a:gd name="T93" fmla="*/ 82 h 105"/>
                  <a:gd name="T94" fmla="*/ 0 w 52"/>
                  <a:gd name="T95" fmla="*/ 78 h 105"/>
                  <a:gd name="T96" fmla="*/ 2 w 52"/>
                  <a:gd name="T97" fmla="*/ 74 h 105"/>
                  <a:gd name="T98" fmla="*/ 0 w 52"/>
                  <a:gd name="T99" fmla="*/ 71 h 105"/>
                  <a:gd name="T100" fmla="*/ 2 w 52"/>
                  <a:gd name="T101" fmla="*/ 67 h 105"/>
                  <a:gd name="T102" fmla="*/ 6 w 52"/>
                  <a:gd name="T103" fmla="*/ 65 h 105"/>
                  <a:gd name="T104" fmla="*/ 10 w 52"/>
                  <a:gd name="T105" fmla="*/ 63 h 105"/>
                  <a:gd name="T106" fmla="*/ 13 w 52"/>
                  <a:gd name="T107" fmla="*/ 59 h 105"/>
                  <a:gd name="T108" fmla="*/ 15 w 52"/>
                  <a:gd name="T109" fmla="*/ 55 h 105"/>
                  <a:gd name="T110" fmla="*/ 19 w 52"/>
                  <a:gd name="T111" fmla="*/ 53 h 105"/>
                  <a:gd name="T112" fmla="*/ 23 w 52"/>
                  <a:gd name="T113" fmla="*/ 51 h 105"/>
                  <a:gd name="T114" fmla="*/ 27 w 52"/>
                  <a:gd name="T115" fmla="*/ 49 h 105"/>
                  <a:gd name="T116" fmla="*/ 23 w 52"/>
                  <a:gd name="T117" fmla="*/ 48 h 105"/>
                  <a:gd name="T118" fmla="*/ 21 w 52"/>
                  <a:gd name="T119" fmla="*/ 44 h 105"/>
                  <a:gd name="T120" fmla="*/ 19 w 52"/>
                  <a:gd name="T121" fmla="*/ 40 h 105"/>
                  <a:gd name="T122" fmla="*/ 15 w 52"/>
                  <a:gd name="T123" fmla="*/ 38 h 105"/>
                  <a:gd name="T124" fmla="*/ 15 w 52"/>
                  <a:gd name="T125" fmla="*/ 3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105">
                    <a:moveTo>
                      <a:pt x="11" y="32"/>
                    </a:moveTo>
                    <a:lnTo>
                      <a:pt x="11" y="30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1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7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3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8" y="11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7"/>
                    </a:lnTo>
                    <a:lnTo>
                      <a:pt x="52" y="19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48" y="24"/>
                    </a:lnTo>
                    <a:lnTo>
                      <a:pt x="48" y="26"/>
                    </a:lnTo>
                    <a:lnTo>
                      <a:pt x="48" y="28"/>
                    </a:lnTo>
                    <a:lnTo>
                      <a:pt x="48" y="30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42" y="30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8"/>
                    </a:lnTo>
                    <a:lnTo>
                      <a:pt x="50" y="49"/>
                    </a:lnTo>
                    <a:lnTo>
                      <a:pt x="50" y="51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8" y="61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7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4" y="74"/>
                    </a:lnTo>
                    <a:lnTo>
                      <a:pt x="42" y="76"/>
                    </a:lnTo>
                    <a:lnTo>
                      <a:pt x="42" y="78"/>
                    </a:lnTo>
                    <a:lnTo>
                      <a:pt x="40" y="78"/>
                    </a:lnTo>
                    <a:lnTo>
                      <a:pt x="40" y="80"/>
                    </a:lnTo>
                    <a:lnTo>
                      <a:pt x="38" y="82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2"/>
                    </a:lnTo>
                    <a:lnTo>
                      <a:pt x="29" y="94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5" y="99"/>
                    </a:lnTo>
                    <a:lnTo>
                      <a:pt x="23" y="99"/>
                    </a:lnTo>
                    <a:lnTo>
                      <a:pt x="23" y="101"/>
                    </a:lnTo>
                    <a:lnTo>
                      <a:pt x="21" y="101"/>
                    </a:lnTo>
                    <a:lnTo>
                      <a:pt x="19" y="101"/>
                    </a:lnTo>
                    <a:lnTo>
                      <a:pt x="19" y="103"/>
                    </a:lnTo>
                    <a:lnTo>
                      <a:pt x="17" y="105"/>
                    </a:lnTo>
                    <a:lnTo>
                      <a:pt x="15" y="103"/>
                    </a:lnTo>
                    <a:lnTo>
                      <a:pt x="15" y="101"/>
                    </a:lnTo>
                    <a:lnTo>
                      <a:pt x="13" y="99"/>
                    </a:lnTo>
                    <a:lnTo>
                      <a:pt x="13" y="97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5" y="57"/>
                    </a:lnTo>
                    <a:lnTo>
                      <a:pt x="15" y="55"/>
                    </a:lnTo>
                    <a:lnTo>
                      <a:pt x="17" y="55"/>
                    </a:lnTo>
                    <a:lnTo>
                      <a:pt x="17" y="53"/>
                    </a:lnTo>
                    <a:lnTo>
                      <a:pt x="19" y="53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23" y="51"/>
                    </a:lnTo>
                    <a:lnTo>
                      <a:pt x="25" y="51"/>
                    </a:lnTo>
                    <a:lnTo>
                      <a:pt x="25" y="49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3" y="32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1" name="Freeform 21"/>
              <p:cNvSpPr>
                <a:spLocks/>
              </p:cNvSpPr>
              <p:nvPr/>
            </p:nvSpPr>
            <p:spPr bwMode="auto">
              <a:xfrm>
                <a:off x="3720153" y="1654395"/>
                <a:ext cx="433703" cy="446154"/>
              </a:xfrm>
              <a:custGeom>
                <a:avLst/>
                <a:gdLst>
                  <a:gd name="T0" fmla="*/ 3 w 209"/>
                  <a:gd name="T1" fmla="*/ 67 h 215"/>
                  <a:gd name="T2" fmla="*/ 13 w 209"/>
                  <a:gd name="T3" fmla="*/ 61 h 215"/>
                  <a:gd name="T4" fmla="*/ 19 w 209"/>
                  <a:gd name="T5" fmla="*/ 51 h 215"/>
                  <a:gd name="T6" fmla="*/ 19 w 209"/>
                  <a:gd name="T7" fmla="*/ 36 h 215"/>
                  <a:gd name="T8" fmla="*/ 21 w 209"/>
                  <a:gd name="T9" fmla="*/ 26 h 215"/>
                  <a:gd name="T10" fmla="*/ 28 w 209"/>
                  <a:gd name="T11" fmla="*/ 26 h 215"/>
                  <a:gd name="T12" fmla="*/ 44 w 209"/>
                  <a:gd name="T13" fmla="*/ 19 h 215"/>
                  <a:gd name="T14" fmla="*/ 57 w 209"/>
                  <a:gd name="T15" fmla="*/ 7 h 215"/>
                  <a:gd name="T16" fmla="*/ 71 w 209"/>
                  <a:gd name="T17" fmla="*/ 0 h 215"/>
                  <a:gd name="T18" fmla="*/ 92 w 209"/>
                  <a:gd name="T19" fmla="*/ 3 h 215"/>
                  <a:gd name="T20" fmla="*/ 84 w 209"/>
                  <a:gd name="T21" fmla="*/ 21 h 215"/>
                  <a:gd name="T22" fmla="*/ 80 w 209"/>
                  <a:gd name="T23" fmla="*/ 34 h 215"/>
                  <a:gd name="T24" fmla="*/ 84 w 209"/>
                  <a:gd name="T25" fmla="*/ 38 h 215"/>
                  <a:gd name="T26" fmla="*/ 86 w 209"/>
                  <a:gd name="T27" fmla="*/ 44 h 215"/>
                  <a:gd name="T28" fmla="*/ 92 w 209"/>
                  <a:gd name="T29" fmla="*/ 46 h 215"/>
                  <a:gd name="T30" fmla="*/ 103 w 209"/>
                  <a:gd name="T31" fmla="*/ 49 h 215"/>
                  <a:gd name="T32" fmla="*/ 117 w 209"/>
                  <a:gd name="T33" fmla="*/ 53 h 215"/>
                  <a:gd name="T34" fmla="*/ 128 w 209"/>
                  <a:gd name="T35" fmla="*/ 59 h 215"/>
                  <a:gd name="T36" fmla="*/ 136 w 209"/>
                  <a:gd name="T37" fmla="*/ 59 h 215"/>
                  <a:gd name="T38" fmla="*/ 144 w 209"/>
                  <a:gd name="T39" fmla="*/ 63 h 215"/>
                  <a:gd name="T40" fmla="*/ 151 w 209"/>
                  <a:gd name="T41" fmla="*/ 63 h 215"/>
                  <a:gd name="T42" fmla="*/ 153 w 209"/>
                  <a:gd name="T43" fmla="*/ 69 h 215"/>
                  <a:gd name="T44" fmla="*/ 161 w 209"/>
                  <a:gd name="T45" fmla="*/ 72 h 215"/>
                  <a:gd name="T46" fmla="*/ 161 w 209"/>
                  <a:gd name="T47" fmla="*/ 80 h 215"/>
                  <a:gd name="T48" fmla="*/ 159 w 209"/>
                  <a:gd name="T49" fmla="*/ 86 h 215"/>
                  <a:gd name="T50" fmla="*/ 163 w 209"/>
                  <a:gd name="T51" fmla="*/ 90 h 215"/>
                  <a:gd name="T52" fmla="*/ 163 w 209"/>
                  <a:gd name="T53" fmla="*/ 97 h 215"/>
                  <a:gd name="T54" fmla="*/ 172 w 209"/>
                  <a:gd name="T55" fmla="*/ 99 h 215"/>
                  <a:gd name="T56" fmla="*/ 184 w 209"/>
                  <a:gd name="T57" fmla="*/ 86 h 215"/>
                  <a:gd name="T58" fmla="*/ 201 w 209"/>
                  <a:gd name="T59" fmla="*/ 90 h 215"/>
                  <a:gd name="T60" fmla="*/ 203 w 209"/>
                  <a:gd name="T61" fmla="*/ 99 h 215"/>
                  <a:gd name="T62" fmla="*/ 194 w 209"/>
                  <a:gd name="T63" fmla="*/ 117 h 215"/>
                  <a:gd name="T64" fmla="*/ 186 w 209"/>
                  <a:gd name="T65" fmla="*/ 138 h 215"/>
                  <a:gd name="T66" fmla="*/ 182 w 209"/>
                  <a:gd name="T67" fmla="*/ 157 h 215"/>
                  <a:gd name="T68" fmla="*/ 180 w 209"/>
                  <a:gd name="T69" fmla="*/ 172 h 215"/>
                  <a:gd name="T70" fmla="*/ 182 w 209"/>
                  <a:gd name="T71" fmla="*/ 193 h 215"/>
                  <a:gd name="T72" fmla="*/ 184 w 209"/>
                  <a:gd name="T73" fmla="*/ 213 h 215"/>
                  <a:gd name="T74" fmla="*/ 165 w 209"/>
                  <a:gd name="T75" fmla="*/ 215 h 215"/>
                  <a:gd name="T76" fmla="*/ 147 w 209"/>
                  <a:gd name="T77" fmla="*/ 215 h 215"/>
                  <a:gd name="T78" fmla="*/ 132 w 209"/>
                  <a:gd name="T79" fmla="*/ 215 h 215"/>
                  <a:gd name="T80" fmla="*/ 117 w 209"/>
                  <a:gd name="T81" fmla="*/ 215 h 215"/>
                  <a:gd name="T82" fmla="*/ 101 w 209"/>
                  <a:gd name="T83" fmla="*/ 215 h 215"/>
                  <a:gd name="T84" fmla="*/ 86 w 209"/>
                  <a:gd name="T85" fmla="*/ 215 h 215"/>
                  <a:gd name="T86" fmla="*/ 71 w 209"/>
                  <a:gd name="T87" fmla="*/ 215 h 215"/>
                  <a:gd name="T88" fmla="*/ 63 w 209"/>
                  <a:gd name="T89" fmla="*/ 207 h 215"/>
                  <a:gd name="T90" fmla="*/ 57 w 209"/>
                  <a:gd name="T91" fmla="*/ 199 h 215"/>
                  <a:gd name="T92" fmla="*/ 53 w 209"/>
                  <a:gd name="T93" fmla="*/ 188 h 215"/>
                  <a:gd name="T94" fmla="*/ 55 w 209"/>
                  <a:gd name="T95" fmla="*/ 178 h 215"/>
                  <a:gd name="T96" fmla="*/ 51 w 209"/>
                  <a:gd name="T97" fmla="*/ 168 h 215"/>
                  <a:gd name="T98" fmla="*/ 50 w 209"/>
                  <a:gd name="T99" fmla="*/ 155 h 215"/>
                  <a:gd name="T100" fmla="*/ 42 w 209"/>
                  <a:gd name="T101" fmla="*/ 147 h 215"/>
                  <a:gd name="T102" fmla="*/ 32 w 209"/>
                  <a:gd name="T103" fmla="*/ 142 h 215"/>
                  <a:gd name="T104" fmla="*/ 26 w 209"/>
                  <a:gd name="T105" fmla="*/ 132 h 215"/>
                  <a:gd name="T106" fmla="*/ 17 w 209"/>
                  <a:gd name="T107" fmla="*/ 124 h 215"/>
                  <a:gd name="T108" fmla="*/ 5 w 209"/>
                  <a:gd name="T109" fmla="*/ 120 h 215"/>
                  <a:gd name="T110" fmla="*/ 3 w 209"/>
                  <a:gd name="T111" fmla="*/ 111 h 215"/>
                  <a:gd name="T112" fmla="*/ 3 w 209"/>
                  <a:gd name="T113" fmla="*/ 99 h 215"/>
                  <a:gd name="T114" fmla="*/ 7 w 209"/>
                  <a:gd name="T115" fmla="*/ 88 h 215"/>
                  <a:gd name="T116" fmla="*/ 0 w 209"/>
                  <a:gd name="T117" fmla="*/ 8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9" h="215">
                    <a:moveTo>
                      <a:pt x="0" y="76"/>
                    </a:moveTo>
                    <a:lnTo>
                      <a:pt x="0" y="74"/>
                    </a:lnTo>
                    <a:lnTo>
                      <a:pt x="0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3" y="69"/>
                    </a:lnTo>
                    <a:lnTo>
                      <a:pt x="3" y="67"/>
                    </a:lnTo>
                    <a:lnTo>
                      <a:pt x="5" y="67"/>
                    </a:lnTo>
                    <a:lnTo>
                      <a:pt x="5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1"/>
                    </a:lnTo>
                    <a:lnTo>
                      <a:pt x="19" y="49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6" y="23"/>
                    </a:lnTo>
                    <a:lnTo>
                      <a:pt x="40" y="21"/>
                    </a:lnTo>
                    <a:lnTo>
                      <a:pt x="42" y="19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8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1" y="13"/>
                    </a:lnTo>
                    <a:lnTo>
                      <a:pt x="55" y="9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3" y="5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71" y="0"/>
                    </a:lnTo>
                    <a:lnTo>
                      <a:pt x="75" y="0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90" y="1"/>
                    </a:lnTo>
                    <a:lnTo>
                      <a:pt x="92" y="1"/>
                    </a:lnTo>
                    <a:lnTo>
                      <a:pt x="92" y="3"/>
                    </a:lnTo>
                    <a:lnTo>
                      <a:pt x="90" y="3"/>
                    </a:lnTo>
                    <a:lnTo>
                      <a:pt x="90" y="5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13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4" y="21"/>
                    </a:lnTo>
                    <a:lnTo>
                      <a:pt x="82" y="23"/>
                    </a:lnTo>
                    <a:lnTo>
                      <a:pt x="82" y="24"/>
                    </a:lnTo>
                    <a:lnTo>
                      <a:pt x="80" y="30"/>
                    </a:lnTo>
                    <a:lnTo>
                      <a:pt x="78" y="32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4" y="38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4" y="40"/>
                    </a:lnTo>
                    <a:lnTo>
                      <a:pt x="86" y="40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46"/>
                    </a:lnTo>
                    <a:lnTo>
                      <a:pt x="88" y="46"/>
                    </a:lnTo>
                    <a:lnTo>
                      <a:pt x="90" y="46"/>
                    </a:lnTo>
                    <a:lnTo>
                      <a:pt x="92" y="46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99" y="48"/>
                    </a:lnTo>
                    <a:lnTo>
                      <a:pt x="99" y="49"/>
                    </a:lnTo>
                    <a:lnTo>
                      <a:pt x="101" y="49"/>
                    </a:lnTo>
                    <a:lnTo>
                      <a:pt x="103" y="49"/>
                    </a:lnTo>
                    <a:lnTo>
                      <a:pt x="105" y="49"/>
                    </a:lnTo>
                    <a:lnTo>
                      <a:pt x="107" y="49"/>
                    </a:lnTo>
                    <a:lnTo>
                      <a:pt x="107" y="51"/>
                    </a:lnTo>
                    <a:lnTo>
                      <a:pt x="109" y="51"/>
                    </a:lnTo>
                    <a:lnTo>
                      <a:pt x="111" y="51"/>
                    </a:lnTo>
                    <a:lnTo>
                      <a:pt x="113" y="51"/>
                    </a:lnTo>
                    <a:lnTo>
                      <a:pt x="115" y="53"/>
                    </a:lnTo>
                    <a:lnTo>
                      <a:pt x="117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1" y="55"/>
                    </a:lnTo>
                    <a:lnTo>
                      <a:pt x="123" y="55"/>
                    </a:lnTo>
                    <a:lnTo>
                      <a:pt x="124" y="57"/>
                    </a:lnTo>
                    <a:lnTo>
                      <a:pt x="126" y="57"/>
                    </a:lnTo>
                    <a:lnTo>
                      <a:pt x="126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28" y="59"/>
                    </a:lnTo>
                    <a:lnTo>
                      <a:pt x="130" y="59"/>
                    </a:lnTo>
                    <a:lnTo>
                      <a:pt x="132" y="59"/>
                    </a:lnTo>
                    <a:lnTo>
                      <a:pt x="132" y="61"/>
                    </a:lnTo>
                    <a:lnTo>
                      <a:pt x="134" y="61"/>
                    </a:lnTo>
                    <a:lnTo>
                      <a:pt x="134" y="59"/>
                    </a:lnTo>
                    <a:lnTo>
                      <a:pt x="136" y="59"/>
                    </a:lnTo>
                    <a:lnTo>
                      <a:pt x="138" y="59"/>
                    </a:lnTo>
                    <a:lnTo>
                      <a:pt x="138" y="61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47" y="63"/>
                    </a:lnTo>
                    <a:lnTo>
                      <a:pt x="149" y="63"/>
                    </a:lnTo>
                    <a:lnTo>
                      <a:pt x="151" y="63"/>
                    </a:lnTo>
                    <a:lnTo>
                      <a:pt x="151" y="65"/>
                    </a:lnTo>
                    <a:lnTo>
                      <a:pt x="151" y="67"/>
                    </a:lnTo>
                    <a:lnTo>
                      <a:pt x="149" y="67"/>
                    </a:lnTo>
                    <a:lnTo>
                      <a:pt x="149" y="69"/>
                    </a:lnTo>
                    <a:lnTo>
                      <a:pt x="151" y="69"/>
                    </a:lnTo>
                    <a:lnTo>
                      <a:pt x="151" y="71"/>
                    </a:lnTo>
                    <a:lnTo>
                      <a:pt x="153" y="71"/>
                    </a:lnTo>
                    <a:lnTo>
                      <a:pt x="153" y="69"/>
                    </a:lnTo>
                    <a:lnTo>
                      <a:pt x="155" y="69"/>
                    </a:lnTo>
                    <a:lnTo>
                      <a:pt x="155" y="71"/>
                    </a:lnTo>
                    <a:lnTo>
                      <a:pt x="153" y="71"/>
                    </a:lnTo>
                    <a:lnTo>
                      <a:pt x="155" y="71"/>
                    </a:lnTo>
                    <a:lnTo>
                      <a:pt x="157" y="71"/>
                    </a:lnTo>
                    <a:lnTo>
                      <a:pt x="159" y="71"/>
                    </a:lnTo>
                    <a:lnTo>
                      <a:pt x="159" y="72"/>
                    </a:lnTo>
                    <a:lnTo>
                      <a:pt x="161" y="72"/>
                    </a:lnTo>
                    <a:lnTo>
                      <a:pt x="161" y="74"/>
                    </a:lnTo>
                    <a:lnTo>
                      <a:pt x="159" y="74"/>
                    </a:lnTo>
                    <a:lnTo>
                      <a:pt x="161" y="74"/>
                    </a:lnTo>
                    <a:lnTo>
                      <a:pt x="159" y="74"/>
                    </a:lnTo>
                    <a:lnTo>
                      <a:pt x="159" y="76"/>
                    </a:lnTo>
                    <a:lnTo>
                      <a:pt x="161" y="76"/>
                    </a:lnTo>
                    <a:lnTo>
                      <a:pt x="161" y="78"/>
                    </a:lnTo>
                    <a:lnTo>
                      <a:pt x="161" y="80"/>
                    </a:lnTo>
                    <a:lnTo>
                      <a:pt x="159" y="80"/>
                    </a:lnTo>
                    <a:lnTo>
                      <a:pt x="161" y="80"/>
                    </a:lnTo>
                    <a:lnTo>
                      <a:pt x="161" y="82"/>
                    </a:lnTo>
                    <a:lnTo>
                      <a:pt x="161" y="84"/>
                    </a:lnTo>
                    <a:lnTo>
                      <a:pt x="159" y="84"/>
                    </a:lnTo>
                    <a:lnTo>
                      <a:pt x="161" y="84"/>
                    </a:lnTo>
                    <a:lnTo>
                      <a:pt x="159" y="84"/>
                    </a:lnTo>
                    <a:lnTo>
                      <a:pt x="159" y="86"/>
                    </a:lnTo>
                    <a:lnTo>
                      <a:pt x="159" y="88"/>
                    </a:lnTo>
                    <a:lnTo>
                      <a:pt x="157" y="88"/>
                    </a:lnTo>
                    <a:lnTo>
                      <a:pt x="157" y="90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9" y="90"/>
                    </a:lnTo>
                    <a:lnTo>
                      <a:pt x="161" y="90"/>
                    </a:lnTo>
                    <a:lnTo>
                      <a:pt x="163" y="90"/>
                    </a:lnTo>
                    <a:lnTo>
                      <a:pt x="163" y="88"/>
                    </a:lnTo>
                    <a:lnTo>
                      <a:pt x="165" y="88"/>
                    </a:lnTo>
                    <a:lnTo>
                      <a:pt x="165" y="90"/>
                    </a:lnTo>
                    <a:lnTo>
                      <a:pt x="165" y="92"/>
                    </a:lnTo>
                    <a:lnTo>
                      <a:pt x="163" y="92"/>
                    </a:lnTo>
                    <a:lnTo>
                      <a:pt x="163" y="94"/>
                    </a:lnTo>
                    <a:lnTo>
                      <a:pt x="163" y="96"/>
                    </a:lnTo>
                    <a:lnTo>
                      <a:pt x="163" y="97"/>
                    </a:lnTo>
                    <a:lnTo>
                      <a:pt x="163" y="99"/>
                    </a:lnTo>
                    <a:lnTo>
                      <a:pt x="165" y="99"/>
                    </a:lnTo>
                    <a:lnTo>
                      <a:pt x="165" y="101"/>
                    </a:lnTo>
                    <a:lnTo>
                      <a:pt x="167" y="101"/>
                    </a:lnTo>
                    <a:lnTo>
                      <a:pt x="169" y="101"/>
                    </a:lnTo>
                    <a:lnTo>
                      <a:pt x="171" y="101"/>
                    </a:lnTo>
                    <a:lnTo>
                      <a:pt x="172" y="101"/>
                    </a:lnTo>
                    <a:lnTo>
                      <a:pt x="172" y="99"/>
                    </a:lnTo>
                    <a:lnTo>
                      <a:pt x="172" y="96"/>
                    </a:lnTo>
                    <a:lnTo>
                      <a:pt x="174" y="96"/>
                    </a:lnTo>
                    <a:lnTo>
                      <a:pt x="176" y="94"/>
                    </a:lnTo>
                    <a:lnTo>
                      <a:pt x="178" y="92"/>
                    </a:lnTo>
                    <a:lnTo>
                      <a:pt x="180" y="90"/>
                    </a:lnTo>
                    <a:lnTo>
                      <a:pt x="180" y="88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6" y="86"/>
                    </a:lnTo>
                    <a:lnTo>
                      <a:pt x="188" y="86"/>
                    </a:lnTo>
                    <a:lnTo>
                      <a:pt x="190" y="86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7" y="88"/>
                    </a:lnTo>
                    <a:lnTo>
                      <a:pt x="199" y="88"/>
                    </a:lnTo>
                    <a:lnTo>
                      <a:pt x="201" y="90"/>
                    </a:lnTo>
                    <a:lnTo>
                      <a:pt x="203" y="90"/>
                    </a:lnTo>
                    <a:lnTo>
                      <a:pt x="205" y="92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7" y="97"/>
                    </a:lnTo>
                    <a:lnTo>
                      <a:pt x="205" y="97"/>
                    </a:lnTo>
                    <a:lnTo>
                      <a:pt x="203" y="99"/>
                    </a:lnTo>
                    <a:lnTo>
                      <a:pt x="201" y="101"/>
                    </a:lnTo>
                    <a:lnTo>
                      <a:pt x="201" y="103"/>
                    </a:lnTo>
                    <a:lnTo>
                      <a:pt x="199" y="105"/>
                    </a:lnTo>
                    <a:lnTo>
                      <a:pt x="197" y="107"/>
                    </a:lnTo>
                    <a:lnTo>
                      <a:pt x="197" y="109"/>
                    </a:lnTo>
                    <a:lnTo>
                      <a:pt x="195" y="111"/>
                    </a:lnTo>
                    <a:lnTo>
                      <a:pt x="194" y="115"/>
                    </a:lnTo>
                    <a:lnTo>
                      <a:pt x="194" y="117"/>
                    </a:lnTo>
                    <a:lnTo>
                      <a:pt x="192" y="120"/>
                    </a:lnTo>
                    <a:lnTo>
                      <a:pt x="192" y="122"/>
                    </a:lnTo>
                    <a:lnTo>
                      <a:pt x="190" y="126"/>
                    </a:lnTo>
                    <a:lnTo>
                      <a:pt x="190" y="128"/>
                    </a:lnTo>
                    <a:lnTo>
                      <a:pt x="190" y="130"/>
                    </a:lnTo>
                    <a:lnTo>
                      <a:pt x="188" y="132"/>
                    </a:lnTo>
                    <a:lnTo>
                      <a:pt x="188" y="136"/>
                    </a:lnTo>
                    <a:lnTo>
                      <a:pt x="186" y="138"/>
                    </a:lnTo>
                    <a:lnTo>
                      <a:pt x="186" y="140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4" y="145"/>
                    </a:lnTo>
                    <a:lnTo>
                      <a:pt x="184" y="147"/>
                    </a:lnTo>
                    <a:lnTo>
                      <a:pt x="184" y="149"/>
                    </a:lnTo>
                    <a:lnTo>
                      <a:pt x="184" y="153"/>
                    </a:lnTo>
                    <a:lnTo>
                      <a:pt x="182" y="157"/>
                    </a:lnTo>
                    <a:lnTo>
                      <a:pt x="182" y="159"/>
                    </a:lnTo>
                    <a:lnTo>
                      <a:pt x="182" y="161"/>
                    </a:lnTo>
                    <a:lnTo>
                      <a:pt x="182" y="165"/>
                    </a:lnTo>
                    <a:lnTo>
                      <a:pt x="182" y="167"/>
                    </a:lnTo>
                    <a:lnTo>
                      <a:pt x="182" y="168"/>
                    </a:lnTo>
                    <a:lnTo>
                      <a:pt x="182" y="170"/>
                    </a:lnTo>
                    <a:lnTo>
                      <a:pt x="180" y="170"/>
                    </a:lnTo>
                    <a:lnTo>
                      <a:pt x="180" y="172"/>
                    </a:lnTo>
                    <a:lnTo>
                      <a:pt x="180" y="176"/>
                    </a:lnTo>
                    <a:lnTo>
                      <a:pt x="182" y="180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2" y="192"/>
                    </a:lnTo>
                    <a:lnTo>
                      <a:pt x="182" y="193"/>
                    </a:lnTo>
                    <a:lnTo>
                      <a:pt x="182" y="195"/>
                    </a:lnTo>
                    <a:lnTo>
                      <a:pt x="182" y="197"/>
                    </a:lnTo>
                    <a:lnTo>
                      <a:pt x="184" y="199"/>
                    </a:lnTo>
                    <a:lnTo>
                      <a:pt x="184" y="201"/>
                    </a:lnTo>
                    <a:lnTo>
                      <a:pt x="184" y="203"/>
                    </a:lnTo>
                    <a:lnTo>
                      <a:pt x="184" y="207"/>
                    </a:lnTo>
                    <a:lnTo>
                      <a:pt x="184" y="209"/>
                    </a:lnTo>
                    <a:lnTo>
                      <a:pt x="184" y="213"/>
                    </a:lnTo>
                    <a:lnTo>
                      <a:pt x="184" y="215"/>
                    </a:lnTo>
                    <a:lnTo>
                      <a:pt x="182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74" y="215"/>
                    </a:lnTo>
                    <a:lnTo>
                      <a:pt x="171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5"/>
                    </a:lnTo>
                    <a:lnTo>
                      <a:pt x="155" y="215"/>
                    </a:lnTo>
                    <a:lnTo>
                      <a:pt x="153" y="215"/>
                    </a:lnTo>
                    <a:lnTo>
                      <a:pt x="151" y="215"/>
                    </a:lnTo>
                    <a:lnTo>
                      <a:pt x="149" y="215"/>
                    </a:lnTo>
                    <a:lnTo>
                      <a:pt x="147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2" y="215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6" y="215"/>
                    </a:lnTo>
                    <a:lnTo>
                      <a:pt x="134" y="215"/>
                    </a:lnTo>
                    <a:lnTo>
                      <a:pt x="132" y="215"/>
                    </a:lnTo>
                    <a:lnTo>
                      <a:pt x="130" y="215"/>
                    </a:lnTo>
                    <a:lnTo>
                      <a:pt x="128" y="215"/>
                    </a:lnTo>
                    <a:lnTo>
                      <a:pt x="126" y="215"/>
                    </a:lnTo>
                    <a:lnTo>
                      <a:pt x="124" y="215"/>
                    </a:lnTo>
                    <a:lnTo>
                      <a:pt x="123" y="215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5"/>
                    </a:lnTo>
                    <a:lnTo>
                      <a:pt x="115" y="215"/>
                    </a:lnTo>
                    <a:lnTo>
                      <a:pt x="113" y="215"/>
                    </a:lnTo>
                    <a:lnTo>
                      <a:pt x="111" y="215"/>
                    </a:lnTo>
                    <a:lnTo>
                      <a:pt x="109" y="215"/>
                    </a:lnTo>
                    <a:lnTo>
                      <a:pt x="107" y="215"/>
                    </a:lnTo>
                    <a:lnTo>
                      <a:pt x="105" y="215"/>
                    </a:lnTo>
                    <a:lnTo>
                      <a:pt x="103" y="215"/>
                    </a:lnTo>
                    <a:lnTo>
                      <a:pt x="101" y="215"/>
                    </a:lnTo>
                    <a:lnTo>
                      <a:pt x="99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2" y="215"/>
                    </a:lnTo>
                    <a:lnTo>
                      <a:pt x="90" y="215"/>
                    </a:lnTo>
                    <a:lnTo>
                      <a:pt x="88" y="215"/>
                    </a:lnTo>
                    <a:lnTo>
                      <a:pt x="86" y="215"/>
                    </a:lnTo>
                    <a:lnTo>
                      <a:pt x="84" y="215"/>
                    </a:lnTo>
                    <a:lnTo>
                      <a:pt x="82" y="215"/>
                    </a:lnTo>
                    <a:lnTo>
                      <a:pt x="80" y="215"/>
                    </a:lnTo>
                    <a:lnTo>
                      <a:pt x="78" y="215"/>
                    </a:lnTo>
                    <a:lnTo>
                      <a:pt x="76" y="215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71" y="213"/>
                    </a:lnTo>
                    <a:lnTo>
                      <a:pt x="71" y="211"/>
                    </a:lnTo>
                    <a:lnTo>
                      <a:pt x="69" y="211"/>
                    </a:lnTo>
                    <a:lnTo>
                      <a:pt x="69" y="209"/>
                    </a:lnTo>
                    <a:lnTo>
                      <a:pt x="67" y="209"/>
                    </a:lnTo>
                    <a:lnTo>
                      <a:pt x="67" y="207"/>
                    </a:lnTo>
                    <a:lnTo>
                      <a:pt x="65" y="207"/>
                    </a:lnTo>
                    <a:lnTo>
                      <a:pt x="63" y="207"/>
                    </a:lnTo>
                    <a:lnTo>
                      <a:pt x="61" y="207"/>
                    </a:lnTo>
                    <a:lnTo>
                      <a:pt x="59" y="207"/>
                    </a:lnTo>
                    <a:lnTo>
                      <a:pt x="59" y="205"/>
                    </a:lnTo>
                    <a:lnTo>
                      <a:pt x="57" y="205"/>
                    </a:lnTo>
                    <a:lnTo>
                      <a:pt x="57" y="203"/>
                    </a:lnTo>
                    <a:lnTo>
                      <a:pt x="57" y="201"/>
                    </a:lnTo>
                    <a:lnTo>
                      <a:pt x="55" y="199"/>
                    </a:lnTo>
                    <a:lnTo>
                      <a:pt x="57" y="199"/>
                    </a:lnTo>
                    <a:lnTo>
                      <a:pt x="55" y="199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5" y="193"/>
                    </a:lnTo>
                    <a:lnTo>
                      <a:pt x="53" y="193"/>
                    </a:lnTo>
                    <a:lnTo>
                      <a:pt x="53" y="192"/>
                    </a:lnTo>
                    <a:lnTo>
                      <a:pt x="53" y="190"/>
                    </a:lnTo>
                    <a:lnTo>
                      <a:pt x="53" y="188"/>
                    </a:lnTo>
                    <a:lnTo>
                      <a:pt x="53" y="186"/>
                    </a:lnTo>
                    <a:lnTo>
                      <a:pt x="55" y="186"/>
                    </a:lnTo>
                    <a:lnTo>
                      <a:pt x="55" y="184"/>
                    </a:lnTo>
                    <a:lnTo>
                      <a:pt x="57" y="184"/>
                    </a:lnTo>
                    <a:lnTo>
                      <a:pt x="57" y="182"/>
                    </a:lnTo>
                    <a:lnTo>
                      <a:pt x="57" y="180"/>
                    </a:lnTo>
                    <a:lnTo>
                      <a:pt x="55" y="180"/>
                    </a:lnTo>
                    <a:lnTo>
                      <a:pt x="55" y="178"/>
                    </a:lnTo>
                    <a:lnTo>
                      <a:pt x="53" y="178"/>
                    </a:lnTo>
                    <a:lnTo>
                      <a:pt x="51" y="176"/>
                    </a:lnTo>
                    <a:lnTo>
                      <a:pt x="53" y="176"/>
                    </a:lnTo>
                    <a:lnTo>
                      <a:pt x="53" y="174"/>
                    </a:lnTo>
                    <a:lnTo>
                      <a:pt x="51" y="174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8"/>
                    </a:lnTo>
                    <a:lnTo>
                      <a:pt x="51" y="167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1" y="161"/>
                    </a:lnTo>
                    <a:lnTo>
                      <a:pt x="51" y="159"/>
                    </a:lnTo>
                    <a:lnTo>
                      <a:pt x="51" y="157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4" y="149"/>
                    </a:lnTo>
                    <a:lnTo>
                      <a:pt x="42" y="149"/>
                    </a:lnTo>
                    <a:lnTo>
                      <a:pt x="42" y="147"/>
                    </a:lnTo>
                    <a:lnTo>
                      <a:pt x="40" y="147"/>
                    </a:lnTo>
                    <a:lnTo>
                      <a:pt x="38" y="147"/>
                    </a:lnTo>
                    <a:lnTo>
                      <a:pt x="38" y="145"/>
                    </a:lnTo>
                    <a:lnTo>
                      <a:pt x="36" y="145"/>
                    </a:lnTo>
                    <a:lnTo>
                      <a:pt x="36" y="144"/>
                    </a:lnTo>
                    <a:lnTo>
                      <a:pt x="34" y="144"/>
                    </a:lnTo>
                    <a:lnTo>
                      <a:pt x="34" y="142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30" y="136"/>
                    </a:lnTo>
                    <a:lnTo>
                      <a:pt x="30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26" y="132"/>
                    </a:lnTo>
                    <a:lnTo>
                      <a:pt x="25" y="132"/>
                    </a:lnTo>
                    <a:lnTo>
                      <a:pt x="25" y="130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19" y="128"/>
                    </a:lnTo>
                    <a:lnTo>
                      <a:pt x="19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5" y="124"/>
                    </a:lnTo>
                    <a:lnTo>
                      <a:pt x="13" y="124"/>
                    </a:lnTo>
                    <a:lnTo>
                      <a:pt x="11" y="124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7" y="120"/>
                    </a:lnTo>
                    <a:lnTo>
                      <a:pt x="5" y="120"/>
                    </a:lnTo>
                    <a:lnTo>
                      <a:pt x="5" y="119"/>
                    </a:lnTo>
                    <a:lnTo>
                      <a:pt x="3" y="119"/>
                    </a:lnTo>
                    <a:lnTo>
                      <a:pt x="3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3" y="111"/>
                    </a:lnTo>
                    <a:lnTo>
                      <a:pt x="3" y="109"/>
                    </a:lnTo>
                    <a:lnTo>
                      <a:pt x="3" y="107"/>
                    </a:lnTo>
                    <a:lnTo>
                      <a:pt x="3" y="105"/>
                    </a:lnTo>
                    <a:lnTo>
                      <a:pt x="3" y="103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3" y="101"/>
                    </a:lnTo>
                    <a:lnTo>
                      <a:pt x="3" y="99"/>
                    </a:lnTo>
                    <a:lnTo>
                      <a:pt x="3" y="97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7" y="88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5" y="84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2" name="Freeform 22"/>
              <p:cNvSpPr>
                <a:spLocks/>
              </p:cNvSpPr>
              <p:nvPr/>
            </p:nvSpPr>
            <p:spPr bwMode="auto">
              <a:xfrm>
                <a:off x="1634647" y="1749851"/>
                <a:ext cx="539534" cy="394275"/>
              </a:xfrm>
              <a:custGeom>
                <a:avLst/>
                <a:gdLst>
                  <a:gd name="T0" fmla="*/ 21 w 260"/>
                  <a:gd name="T1" fmla="*/ 13 h 190"/>
                  <a:gd name="T2" fmla="*/ 18 w 260"/>
                  <a:gd name="T3" fmla="*/ 3 h 190"/>
                  <a:gd name="T4" fmla="*/ 27 w 260"/>
                  <a:gd name="T5" fmla="*/ 3 h 190"/>
                  <a:gd name="T6" fmla="*/ 41 w 260"/>
                  <a:gd name="T7" fmla="*/ 3 h 190"/>
                  <a:gd name="T8" fmla="*/ 54 w 260"/>
                  <a:gd name="T9" fmla="*/ 7 h 190"/>
                  <a:gd name="T10" fmla="*/ 62 w 260"/>
                  <a:gd name="T11" fmla="*/ 21 h 190"/>
                  <a:gd name="T12" fmla="*/ 66 w 260"/>
                  <a:gd name="T13" fmla="*/ 32 h 190"/>
                  <a:gd name="T14" fmla="*/ 81 w 260"/>
                  <a:gd name="T15" fmla="*/ 32 h 190"/>
                  <a:gd name="T16" fmla="*/ 92 w 260"/>
                  <a:gd name="T17" fmla="*/ 28 h 190"/>
                  <a:gd name="T18" fmla="*/ 102 w 260"/>
                  <a:gd name="T19" fmla="*/ 28 h 190"/>
                  <a:gd name="T20" fmla="*/ 116 w 260"/>
                  <a:gd name="T21" fmla="*/ 30 h 190"/>
                  <a:gd name="T22" fmla="*/ 129 w 260"/>
                  <a:gd name="T23" fmla="*/ 26 h 190"/>
                  <a:gd name="T24" fmla="*/ 142 w 260"/>
                  <a:gd name="T25" fmla="*/ 26 h 190"/>
                  <a:gd name="T26" fmla="*/ 154 w 260"/>
                  <a:gd name="T27" fmla="*/ 21 h 190"/>
                  <a:gd name="T28" fmla="*/ 165 w 260"/>
                  <a:gd name="T29" fmla="*/ 17 h 190"/>
                  <a:gd name="T30" fmla="*/ 181 w 260"/>
                  <a:gd name="T31" fmla="*/ 15 h 190"/>
                  <a:gd name="T32" fmla="*/ 198 w 260"/>
                  <a:gd name="T33" fmla="*/ 15 h 190"/>
                  <a:gd name="T34" fmla="*/ 215 w 260"/>
                  <a:gd name="T35" fmla="*/ 15 h 190"/>
                  <a:gd name="T36" fmla="*/ 233 w 260"/>
                  <a:gd name="T37" fmla="*/ 15 h 190"/>
                  <a:gd name="T38" fmla="*/ 248 w 260"/>
                  <a:gd name="T39" fmla="*/ 17 h 190"/>
                  <a:gd name="T40" fmla="*/ 258 w 260"/>
                  <a:gd name="T41" fmla="*/ 25 h 190"/>
                  <a:gd name="T42" fmla="*/ 258 w 260"/>
                  <a:gd name="T43" fmla="*/ 34 h 190"/>
                  <a:gd name="T44" fmla="*/ 254 w 260"/>
                  <a:gd name="T45" fmla="*/ 48 h 190"/>
                  <a:gd name="T46" fmla="*/ 248 w 260"/>
                  <a:gd name="T47" fmla="*/ 59 h 190"/>
                  <a:gd name="T48" fmla="*/ 246 w 260"/>
                  <a:gd name="T49" fmla="*/ 67 h 190"/>
                  <a:gd name="T50" fmla="*/ 240 w 260"/>
                  <a:gd name="T51" fmla="*/ 78 h 190"/>
                  <a:gd name="T52" fmla="*/ 238 w 260"/>
                  <a:gd name="T53" fmla="*/ 90 h 190"/>
                  <a:gd name="T54" fmla="*/ 244 w 260"/>
                  <a:gd name="T55" fmla="*/ 94 h 190"/>
                  <a:gd name="T56" fmla="*/ 244 w 260"/>
                  <a:gd name="T57" fmla="*/ 103 h 190"/>
                  <a:gd name="T58" fmla="*/ 242 w 260"/>
                  <a:gd name="T59" fmla="*/ 117 h 190"/>
                  <a:gd name="T60" fmla="*/ 242 w 260"/>
                  <a:gd name="T61" fmla="*/ 134 h 190"/>
                  <a:gd name="T62" fmla="*/ 242 w 260"/>
                  <a:gd name="T63" fmla="*/ 151 h 190"/>
                  <a:gd name="T64" fmla="*/ 242 w 260"/>
                  <a:gd name="T65" fmla="*/ 169 h 190"/>
                  <a:gd name="T66" fmla="*/ 242 w 260"/>
                  <a:gd name="T67" fmla="*/ 186 h 190"/>
                  <a:gd name="T68" fmla="*/ 229 w 260"/>
                  <a:gd name="T69" fmla="*/ 190 h 190"/>
                  <a:gd name="T70" fmla="*/ 212 w 260"/>
                  <a:gd name="T71" fmla="*/ 190 h 190"/>
                  <a:gd name="T72" fmla="*/ 194 w 260"/>
                  <a:gd name="T73" fmla="*/ 190 h 190"/>
                  <a:gd name="T74" fmla="*/ 177 w 260"/>
                  <a:gd name="T75" fmla="*/ 190 h 190"/>
                  <a:gd name="T76" fmla="*/ 160 w 260"/>
                  <a:gd name="T77" fmla="*/ 190 h 190"/>
                  <a:gd name="T78" fmla="*/ 142 w 260"/>
                  <a:gd name="T79" fmla="*/ 190 h 190"/>
                  <a:gd name="T80" fmla="*/ 125 w 260"/>
                  <a:gd name="T81" fmla="*/ 190 h 190"/>
                  <a:gd name="T82" fmla="*/ 108 w 260"/>
                  <a:gd name="T83" fmla="*/ 190 h 190"/>
                  <a:gd name="T84" fmla="*/ 91 w 260"/>
                  <a:gd name="T85" fmla="*/ 190 h 190"/>
                  <a:gd name="T86" fmla="*/ 73 w 260"/>
                  <a:gd name="T87" fmla="*/ 190 h 190"/>
                  <a:gd name="T88" fmla="*/ 56 w 260"/>
                  <a:gd name="T89" fmla="*/ 190 h 190"/>
                  <a:gd name="T90" fmla="*/ 39 w 260"/>
                  <a:gd name="T91" fmla="*/ 190 h 190"/>
                  <a:gd name="T92" fmla="*/ 21 w 260"/>
                  <a:gd name="T93" fmla="*/ 190 h 190"/>
                  <a:gd name="T94" fmla="*/ 10 w 260"/>
                  <a:gd name="T95" fmla="*/ 184 h 190"/>
                  <a:gd name="T96" fmla="*/ 6 w 260"/>
                  <a:gd name="T97" fmla="*/ 174 h 190"/>
                  <a:gd name="T98" fmla="*/ 6 w 260"/>
                  <a:gd name="T99" fmla="*/ 163 h 190"/>
                  <a:gd name="T100" fmla="*/ 2 w 260"/>
                  <a:gd name="T101" fmla="*/ 153 h 190"/>
                  <a:gd name="T102" fmla="*/ 6 w 260"/>
                  <a:gd name="T103" fmla="*/ 140 h 190"/>
                  <a:gd name="T104" fmla="*/ 12 w 260"/>
                  <a:gd name="T105" fmla="*/ 128 h 190"/>
                  <a:gd name="T106" fmla="*/ 16 w 260"/>
                  <a:gd name="T107" fmla="*/ 113 h 190"/>
                  <a:gd name="T108" fmla="*/ 16 w 260"/>
                  <a:gd name="T109" fmla="*/ 96 h 190"/>
                  <a:gd name="T110" fmla="*/ 18 w 260"/>
                  <a:gd name="T111" fmla="*/ 80 h 190"/>
                  <a:gd name="T112" fmla="*/ 19 w 260"/>
                  <a:gd name="T113" fmla="*/ 65 h 190"/>
                  <a:gd name="T114" fmla="*/ 21 w 260"/>
                  <a:gd name="T115" fmla="*/ 48 h 190"/>
                  <a:gd name="T116" fmla="*/ 21 w 260"/>
                  <a:gd name="T117" fmla="*/ 3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0" h="190">
                    <a:moveTo>
                      <a:pt x="21" y="25"/>
                    </a:moveTo>
                    <a:lnTo>
                      <a:pt x="21" y="23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17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5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1" y="2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6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8" y="11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5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4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69" y="32"/>
                    </a:lnTo>
                    <a:lnTo>
                      <a:pt x="71" y="32"/>
                    </a:lnTo>
                    <a:lnTo>
                      <a:pt x="71" y="34"/>
                    </a:lnTo>
                    <a:lnTo>
                      <a:pt x="73" y="34"/>
                    </a:lnTo>
                    <a:lnTo>
                      <a:pt x="75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9" y="30"/>
                    </a:lnTo>
                    <a:lnTo>
                      <a:pt x="89" y="28"/>
                    </a:lnTo>
                    <a:lnTo>
                      <a:pt x="91" y="28"/>
                    </a:lnTo>
                    <a:lnTo>
                      <a:pt x="92" y="26"/>
                    </a:lnTo>
                    <a:lnTo>
                      <a:pt x="92" y="28"/>
                    </a:lnTo>
                    <a:lnTo>
                      <a:pt x="94" y="28"/>
                    </a:lnTo>
                    <a:lnTo>
                      <a:pt x="96" y="28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8" y="28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2" y="26"/>
                    </a:lnTo>
                    <a:lnTo>
                      <a:pt x="102" y="28"/>
                    </a:lnTo>
                    <a:lnTo>
                      <a:pt x="104" y="28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30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4" y="30"/>
                    </a:lnTo>
                    <a:lnTo>
                      <a:pt x="116" y="30"/>
                    </a:lnTo>
                    <a:lnTo>
                      <a:pt x="117" y="30"/>
                    </a:lnTo>
                    <a:lnTo>
                      <a:pt x="119" y="30"/>
                    </a:lnTo>
                    <a:lnTo>
                      <a:pt x="121" y="30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26"/>
                    </a:lnTo>
                    <a:lnTo>
                      <a:pt x="129" y="26"/>
                    </a:lnTo>
                    <a:lnTo>
                      <a:pt x="131" y="26"/>
                    </a:lnTo>
                    <a:lnTo>
                      <a:pt x="133" y="26"/>
                    </a:lnTo>
                    <a:lnTo>
                      <a:pt x="133" y="28"/>
                    </a:lnTo>
                    <a:lnTo>
                      <a:pt x="135" y="28"/>
                    </a:lnTo>
                    <a:lnTo>
                      <a:pt x="137" y="28"/>
                    </a:lnTo>
                    <a:lnTo>
                      <a:pt x="137" y="26"/>
                    </a:lnTo>
                    <a:lnTo>
                      <a:pt x="139" y="26"/>
                    </a:lnTo>
                    <a:lnTo>
                      <a:pt x="140" y="26"/>
                    </a:lnTo>
                    <a:lnTo>
                      <a:pt x="142" y="26"/>
                    </a:lnTo>
                    <a:lnTo>
                      <a:pt x="142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50" y="23"/>
                    </a:lnTo>
                    <a:lnTo>
                      <a:pt x="152" y="23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0" y="21"/>
                    </a:lnTo>
                    <a:lnTo>
                      <a:pt x="160" y="19"/>
                    </a:lnTo>
                    <a:lnTo>
                      <a:pt x="162" y="19"/>
                    </a:lnTo>
                    <a:lnTo>
                      <a:pt x="162" y="17"/>
                    </a:lnTo>
                    <a:lnTo>
                      <a:pt x="164" y="19"/>
                    </a:lnTo>
                    <a:lnTo>
                      <a:pt x="165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3" y="17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7"/>
                    </a:lnTo>
                    <a:lnTo>
                      <a:pt x="179" y="15"/>
                    </a:lnTo>
                    <a:lnTo>
                      <a:pt x="181" y="15"/>
                    </a:lnTo>
                    <a:lnTo>
                      <a:pt x="183" y="15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8" y="15"/>
                    </a:lnTo>
                    <a:lnTo>
                      <a:pt x="190" y="15"/>
                    </a:lnTo>
                    <a:lnTo>
                      <a:pt x="192" y="15"/>
                    </a:lnTo>
                    <a:lnTo>
                      <a:pt x="194" y="15"/>
                    </a:lnTo>
                    <a:lnTo>
                      <a:pt x="196" y="15"/>
                    </a:lnTo>
                    <a:lnTo>
                      <a:pt x="198" y="15"/>
                    </a:lnTo>
                    <a:lnTo>
                      <a:pt x="200" y="15"/>
                    </a:lnTo>
                    <a:lnTo>
                      <a:pt x="202" y="15"/>
                    </a:lnTo>
                    <a:lnTo>
                      <a:pt x="204" y="15"/>
                    </a:lnTo>
                    <a:lnTo>
                      <a:pt x="206" y="15"/>
                    </a:lnTo>
                    <a:lnTo>
                      <a:pt x="208" y="15"/>
                    </a:lnTo>
                    <a:lnTo>
                      <a:pt x="210" y="15"/>
                    </a:lnTo>
                    <a:lnTo>
                      <a:pt x="212" y="15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7" y="15"/>
                    </a:lnTo>
                    <a:lnTo>
                      <a:pt x="219" y="15"/>
                    </a:lnTo>
                    <a:lnTo>
                      <a:pt x="221" y="15"/>
                    </a:lnTo>
                    <a:lnTo>
                      <a:pt x="223" y="15"/>
                    </a:lnTo>
                    <a:lnTo>
                      <a:pt x="225" y="15"/>
                    </a:lnTo>
                    <a:lnTo>
                      <a:pt x="227" y="15"/>
                    </a:lnTo>
                    <a:lnTo>
                      <a:pt x="229" y="15"/>
                    </a:lnTo>
                    <a:lnTo>
                      <a:pt x="231" y="15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6" y="15"/>
                    </a:lnTo>
                    <a:lnTo>
                      <a:pt x="238" y="15"/>
                    </a:lnTo>
                    <a:lnTo>
                      <a:pt x="240" y="15"/>
                    </a:lnTo>
                    <a:lnTo>
                      <a:pt x="242" y="15"/>
                    </a:lnTo>
                    <a:lnTo>
                      <a:pt x="244" y="15"/>
                    </a:lnTo>
                    <a:lnTo>
                      <a:pt x="246" y="15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48" y="19"/>
                    </a:lnTo>
                    <a:lnTo>
                      <a:pt x="250" y="19"/>
                    </a:lnTo>
                    <a:lnTo>
                      <a:pt x="250" y="21"/>
                    </a:lnTo>
                    <a:lnTo>
                      <a:pt x="250" y="23"/>
                    </a:lnTo>
                    <a:lnTo>
                      <a:pt x="252" y="23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8" y="25"/>
                    </a:lnTo>
                    <a:lnTo>
                      <a:pt x="258" y="26"/>
                    </a:lnTo>
                    <a:lnTo>
                      <a:pt x="258" y="28"/>
                    </a:lnTo>
                    <a:lnTo>
                      <a:pt x="260" y="28"/>
                    </a:lnTo>
                    <a:lnTo>
                      <a:pt x="260" y="30"/>
                    </a:lnTo>
                    <a:lnTo>
                      <a:pt x="260" y="32"/>
                    </a:lnTo>
                    <a:lnTo>
                      <a:pt x="260" y="34"/>
                    </a:lnTo>
                    <a:lnTo>
                      <a:pt x="258" y="34"/>
                    </a:lnTo>
                    <a:lnTo>
                      <a:pt x="260" y="34"/>
                    </a:lnTo>
                    <a:lnTo>
                      <a:pt x="258" y="34"/>
                    </a:lnTo>
                    <a:lnTo>
                      <a:pt x="258" y="36"/>
                    </a:lnTo>
                    <a:lnTo>
                      <a:pt x="258" y="38"/>
                    </a:lnTo>
                    <a:lnTo>
                      <a:pt x="258" y="40"/>
                    </a:lnTo>
                    <a:lnTo>
                      <a:pt x="256" y="40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4" y="44"/>
                    </a:lnTo>
                    <a:lnTo>
                      <a:pt x="254" y="46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2" y="50"/>
                    </a:lnTo>
                    <a:lnTo>
                      <a:pt x="252" y="51"/>
                    </a:lnTo>
                    <a:lnTo>
                      <a:pt x="252" y="53"/>
                    </a:lnTo>
                    <a:lnTo>
                      <a:pt x="250" y="53"/>
                    </a:lnTo>
                    <a:lnTo>
                      <a:pt x="250" y="55"/>
                    </a:lnTo>
                    <a:lnTo>
                      <a:pt x="250" y="57"/>
                    </a:lnTo>
                    <a:lnTo>
                      <a:pt x="248" y="57"/>
                    </a:lnTo>
                    <a:lnTo>
                      <a:pt x="248" y="59"/>
                    </a:lnTo>
                    <a:lnTo>
                      <a:pt x="248" y="61"/>
                    </a:lnTo>
                    <a:lnTo>
                      <a:pt x="248" y="59"/>
                    </a:lnTo>
                    <a:lnTo>
                      <a:pt x="250" y="59"/>
                    </a:lnTo>
                    <a:lnTo>
                      <a:pt x="248" y="59"/>
                    </a:lnTo>
                    <a:lnTo>
                      <a:pt x="248" y="61"/>
                    </a:lnTo>
                    <a:lnTo>
                      <a:pt x="248" y="63"/>
                    </a:lnTo>
                    <a:lnTo>
                      <a:pt x="248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6" y="69"/>
                    </a:lnTo>
                    <a:lnTo>
                      <a:pt x="244" y="69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0" y="73"/>
                    </a:lnTo>
                    <a:lnTo>
                      <a:pt x="240" y="74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38" y="82"/>
                    </a:lnTo>
                    <a:lnTo>
                      <a:pt x="236" y="82"/>
                    </a:lnTo>
                    <a:lnTo>
                      <a:pt x="236" y="84"/>
                    </a:lnTo>
                    <a:lnTo>
                      <a:pt x="236" y="86"/>
                    </a:lnTo>
                    <a:lnTo>
                      <a:pt x="236" y="88"/>
                    </a:lnTo>
                    <a:lnTo>
                      <a:pt x="238" y="88"/>
                    </a:lnTo>
                    <a:lnTo>
                      <a:pt x="238" y="90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8" y="92"/>
                    </a:lnTo>
                    <a:lnTo>
                      <a:pt x="240" y="92"/>
                    </a:lnTo>
                    <a:lnTo>
                      <a:pt x="242" y="92"/>
                    </a:lnTo>
                    <a:lnTo>
                      <a:pt x="242" y="94"/>
                    </a:lnTo>
                    <a:lnTo>
                      <a:pt x="242" y="92"/>
                    </a:lnTo>
                    <a:lnTo>
                      <a:pt x="244" y="92"/>
                    </a:lnTo>
                    <a:lnTo>
                      <a:pt x="244" y="94"/>
                    </a:lnTo>
                    <a:lnTo>
                      <a:pt x="244" y="96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6" y="99"/>
                    </a:lnTo>
                    <a:lnTo>
                      <a:pt x="244" y="99"/>
                    </a:lnTo>
                    <a:lnTo>
                      <a:pt x="244" y="101"/>
                    </a:lnTo>
                    <a:lnTo>
                      <a:pt x="246" y="101"/>
                    </a:lnTo>
                    <a:lnTo>
                      <a:pt x="246" y="103"/>
                    </a:lnTo>
                    <a:lnTo>
                      <a:pt x="244" y="103"/>
                    </a:lnTo>
                    <a:lnTo>
                      <a:pt x="244" y="105"/>
                    </a:lnTo>
                    <a:lnTo>
                      <a:pt x="244" y="107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2" y="115"/>
                    </a:lnTo>
                    <a:lnTo>
                      <a:pt x="242" y="117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2" y="122"/>
                    </a:lnTo>
                    <a:lnTo>
                      <a:pt x="242" y="124"/>
                    </a:lnTo>
                    <a:lnTo>
                      <a:pt x="242" y="126"/>
                    </a:lnTo>
                    <a:lnTo>
                      <a:pt x="242" y="128"/>
                    </a:lnTo>
                    <a:lnTo>
                      <a:pt x="242" y="130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6"/>
                    </a:lnTo>
                    <a:lnTo>
                      <a:pt x="242" y="138"/>
                    </a:lnTo>
                    <a:lnTo>
                      <a:pt x="242" y="140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2" y="147"/>
                    </a:lnTo>
                    <a:lnTo>
                      <a:pt x="242" y="149"/>
                    </a:lnTo>
                    <a:lnTo>
                      <a:pt x="242" y="151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2" y="161"/>
                    </a:lnTo>
                    <a:lnTo>
                      <a:pt x="242" y="163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42" y="169"/>
                    </a:lnTo>
                    <a:lnTo>
                      <a:pt x="242" y="170"/>
                    </a:lnTo>
                    <a:lnTo>
                      <a:pt x="242" y="172"/>
                    </a:lnTo>
                    <a:lnTo>
                      <a:pt x="242" y="174"/>
                    </a:lnTo>
                    <a:lnTo>
                      <a:pt x="242" y="176"/>
                    </a:lnTo>
                    <a:lnTo>
                      <a:pt x="242" y="178"/>
                    </a:lnTo>
                    <a:lnTo>
                      <a:pt x="242" y="180"/>
                    </a:lnTo>
                    <a:lnTo>
                      <a:pt x="242" y="182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42" y="190"/>
                    </a:lnTo>
                    <a:lnTo>
                      <a:pt x="240" y="190"/>
                    </a:lnTo>
                    <a:lnTo>
                      <a:pt x="238" y="190"/>
                    </a:lnTo>
                    <a:lnTo>
                      <a:pt x="236" y="190"/>
                    </a:lnTo>
                    <a:lnTo>
                      <a:pt x="235" y="190"/>
                    </a:lnTo>
                    <a:lnTo>
                      <a:pt x="233" y="190"/>
                    </a:lnTo>
                    <a:lnTo>
                      <a:pt x="231" y="190"/>
                    </a:lnTo>
                    <a:lnTo>
                      <a:pt x="229" y="190"/>
                    </a:lnTo>
                    <a:lnTo>
                      <a:pt x="227" y="190"/>
                    </a:lnTo>
                    <a:lnTo>
                      <a:pt x="225" y="190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9" y="190"/>
                    </a:lnTo>
                    <a:lnTo>
                      <a:pt x="217" y="190"/>
                    </a:lnTo>
                    <a:lnTo>
                      <a:pt x="215" y="190"/>
                    </a:lnTo>
                    <a:lnTo>
                      <a:pt x="213" y="190"/>
                    </a:lnTo>
                    <a:lnTo>
                      <a:pt x="212" y="190"/>
                    </a:lnTo>
                    <a:lnTo>
                      <a:pt x="210" y="190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2" y="190"/>
                    </a:lnTo>
                    <a:lnTo>
                      <a:pt x="200" y="190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7" y="190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7" y="190"/>
                    </a:lnTo>
                    <a:lnTo>
                      <a:pt x="175" y="190"/>
                    </a:lnTo>
                    <a:lnTo>
                      <a:pt x="173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4" y="190"/>
                    </a:lnTo>
                    <a:lnTo>
                      <a:pt x="162" y="190"/>
                    </a:lnTo>
                    <a:lnTo>
                      <a:pt x="160" y="190"/>
                    </a:lnTo>
                    <a:lnTo>
                      <a:pt x="158" y="190"/>
                    </a:lnTo>
                    <a:lnTo>
                      <a:pt x="156" y="190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6" y="190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39" y="190"/>
                    </a:lnTo>
                    <a:lnTo>
                      <a:pt x="137" y="190"/>
                    </a:lnTo>
                    <a:lnTo>
                      <a:pt x="135" y="190"/>
                    </a:lnTo>
                    <a:lnTo>
                      <a:pt x="133" y="190"/>
                    </a:lnTo>
                    <a:lnTo>
                      <a:pt x="131" y="190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1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6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0" y="190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0" y="190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1" y="190"/>
                    </a:lnTo>
                    <a:lnTo>
                      <a:pt x="89" y="190"/>
                    </a:lnTo>
                    <a:lnTo>
                      <a:pt x="87" y="190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90"/>
                    </a:lnTo>
                    <a:lnTo>
                      <a:pt x="68" y="190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2" y="190"/>
                    </a:lnTo>
                    <a:lnTo>
                      <a:pt x="60" y="190"/>
                    </a:lnTo>
                    <a:lnTo>
                      <a:pt x="58" y="190"/>
                    </a:lnTo>
                    <a:lnTo>
                      <a:pt x="56" y="190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3" y="190"/>
                    </a:lnTo>
                    <a:lnTo>
                      <a:pt x="41" y="190"/>
                    </a:lnTo>
                    <a:lnTo>
                      <a:pt x="39" y="190"/>
                    </a:lnTo>
                    <a:lnTo>
                      <a:pt x="37" y="190"/>
                    </a:lnTo>
                    <a:lnTo>
                      <a:pt x="35" y="190"/>
                    </a:lnTo>
                    <a:lnTo>
                      <a:pt x="33" y="190"/>
                    </a:lnTo>
                    <a:lnTo>
                      <a:pt x="31" y="190"/>
                    </a:lnTo>
                    <a:lnTo>
                      <a:pt x="29" y="190"/>
                    </a:lnTo>
                    <a:lnTo>
                      <a:pt x="27" y="190"/>
                    </a:lnTo>
                    <a:lnTo>
                      <a:pt x="25" y="190"/>
                    </a:lnTo>
                    <a:lnTo>
                      <a:pt x="23" y="190"/>
                    </a:lnTo>
                    <a:lnTo>
                      <a:pt x="21" y="190"/>
                    </a:lnTo>
                    <a:lnTo>
                      <a:pt x="19" y="190"/>
                    </a:lnTo>
                    <a:lnTo>
                      <a:pt x="18" y="190"/>
                    </a:lnTo>
                    <a:lnTo>
                      <a:pt x="16" y="190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0" y="188"/>
                    </a:lnTo>
                    <a:lnTo>
                      <a:pt x="10" y="186"/>
                    </a:lnTo>
                    <a:lnTo>
                      <a:pt x="10" y="184"/>
                    </a:lnTo>
                    <a:lnTo>
                      <a:pt x="8" y="184"/>
                    </a:lnTo>
                    <a:lnTo>
                      <a:pt x="8" y="182"/>
                    </a:lnTo>
                    <a:lnTo>
                      <a:pt x="8" y="180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6" y="176"/>
                    </a:lnTo>
                    <a:lnTo>
                      <a:pt x="8" y="176"/>
                    </a:lnTo>
                    <a:lnTo>
                      <a:pt x="8" y="174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4" y="170"/>
                    </a:lnTo>
                    <a:lnTo>
                      <a:pt x="4" y="169"/>
                    </a:lnTo>
                    <a:lnTo>
                      <a:pt x="6" y="169"/>
                    </a:lnTo>
                    <a:lnTo>
                      <a:pt x="6" y="167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6" y="163"/>
                    </a:lnTo>
                    <a:lnTo>
                      <a:pt x="6" y="161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2" y="159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4" y="151"/>
                    </a:lnTo>
                    <a:lnTo>
                      <a:pt x="4" y="149"/>
                    </a:lnTo>
                    <a:lnTo>
                      <a:pt x="6" y="149"/>
                    </a:lnTo>
                    <a:lnTo>
                      <a:pt x="6" y="147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2" y="128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14" y="122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5"/>
                    </a:lnTo>
                    <a:lnTo>
                      <a:pt x="16" y="103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9" y="65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21" y="53"/>
                    </a:lnTo>
                    <a:lnTo>
                      <a:pt x="21" y="51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3" name="Freeform 23"/>
              <p:cNvSpPr>
                <a:spLocks/>
              </p:cNvSpPr>
              <p:nvPr/>
            </p:nvSpPr>
            <p:spPr bwMode="auto">
              <a:xfrm>
                <a:off x="2985557" y="2054894"/>
                <a:ext cx="574812" cy="263542"/>
              </a:xfrm>
              <a:custGeom>
                <a:avLst/>
                <a:gdLst>
                  <a:gd name="T0" fmla="*/ 0 w 277"/>
                  <a:gd name="T1" fmla="*/ 29 h 127"/>
                  <a:gd name="T2" fmla="*/ 0 w 277"/>
                  <a:gd name="T3" fmla="*/ 14 h 127"/>
                  <a:gd name="T4" fmla="*/ 2 w 277"/>
                  <a:gd name="T5" fmla="*/ 0 h 127"/>
                  <a:gd name="T6" fmla="*/ 18 w 277"/>
                  <a:gd name="T7" fmla="*/ 0 h 127"/>
                  <a:gd name="T8" fmla="*/ 33 w 277"/>
                  <a:gd name="T9" fmla="*/ 0 h 127"/>
                  <a:gd name="T10" fmla="*/ 48 w 277"/>
                  <a:gd name="T11" fmla="*/ 0 h 127"/>
                  <a:gd name="T12" fmla="*/ 64 w 277"/>
                  <a:gd name="T13" fmla="*/ 0 h 127"/>
                  <a:gd name="T14" fmla="*/ 79 w 277"/>
                  <a:gd name="T15" fmla="*/ 0 h 127"/>
                  <a:gd name="T16" fmla="*/ 94 w 277"/>
                  <a:gd name="T17" fmla="*/ 0 h 127"/>
                  <a:gd name="T18" fmla="*/ 110 w 277"/>
                  <a:gd name="T19" fmla="*/ 0 h 127"/>
                  <a:gd name="T20" fmla="*/ 125 w 277"/>
                  <a:gd name="T21" fmla="*/ 0 h 127"/>
                  <a:gd name="T22" fmla="*/ 140 w 277"/>
                  <a:gd name="T23" fmla="*/ 0 h 127"/>
                  <a:gd name="T24" fmla="*/ 156 w 277"/>
                  <a:gd name="T25" fmla="*/ 0 h 127"/>
                  <a:gd name="T26" fmla="*/ 171 w 277"/>
                  <a:gd name="T27" fmla="*/ 0 h 127"/>
                  <a:gd name="T28" fmla="*/ 183 w 277"/>
                  <a:gd name="T29" fmla="*/ 6 h 127"/>
                  <a:gd name="T30" fmla="*/ 194 w 277"/>
                  <a:gd name="T31" fmla="*/ 10 h 127"/>
                  <a:gd name="T32" fmla="*/ 206 w 277"/>
                  <a:gd name="T33" fmla="*/ 6 h 127"/>
                  <a:gd name="T34" fmla="*/ 219 w 277"/>
                  <a:gd name="T35" fmla="*/ 8 h 127"/>
                  <a:gd name="T36" fmla="*/ 231 w 277"/>
                  <a:gd name="T37" fmla="*/ 12 h 127"/>
                  <a:gd name="T38" fmla="*/ 235 w 277"/>
                  <a:gd name="T39" fmla="*/ 20 h 127"/>
                  <a:gd name="T40" fmla="*/ 242 w 277"/>
                  <a:gd name="T41" fmla="*/ 23 h 127"/>
                  <a:gd name="T42" fmla="*/ 244 w 277"/>
                  <a:gd name="T43" fmla="*/ 33 h 127"/>
                  <a:gd name="T44" fmla="*/ 250 w 277"/>
                  <a:gd name="T45" fmla="*/ 43 h 127"/>
                  <a:gd name="T46" fmla="*/ 250 w 277"/>
                  <a:gd name="T47" fmla="*/ 47 h 127"/>
                  <a:gd name="T48" fmla="*/ 254 w 277"/>
                  <a:gd name="T49" fmla="*/ 54 h 127"/>
                  <a:gd name="T50" fmla="*/ 254 w 277"/>
                  <a:gd name="T51" fmla="*/ 62 h 127"/>
                  <a:gd name="T52" fmla="*/ 258 w 277"/>
                  <a:gd name="T53" fmla="*/ 70 h 127"/>
                  <a:gd name="T54" fmla="*/ 258 w 277"/>
                  <a:gd name="T55" fmla="*/ 77 h 127"/>
                  <a:gd name="T56" fmla="*/ 260 w 277"/>
                  <a:gd name="T57" fmla="*/ 87 h 127"/>
                  <a:gd name="T58" fmla="*/ 261 w 277"/>
                  <a:gd name="T59" fmla="*/ 93 h 127"/>
                  <a:gd name="T60" fmla="*/ 263 w 277"/>
                  <a:gd name="T61" fmla="*/ 102 h 127"/>
                  <a:gd name="T62" fmla="*/ 265 w 277"/>
                  <a:gd name="T63" fmla="*/ 108 h 127"/>
                  <a:gd name="T64" fmla="*/ 269 w 277"/>
                  <a:gd name="T65" fmla="*/ 116 h 127"/>
                  <a:gd name="T66" fmla="*/ 275 w 277"/>
                  <a:gd name="T67" fmla="*/ 121 h 127"/>
                  <a:gd name="T68" fmla="*/ 273 w 277"/>
                  <a:gd name="T69" fmla="*/ 127 h 127"/>
                  <a:gd name="T70" fmla="*/ 258 w 277"/>
                  <a:gd name="T71" fmla="*/ 127 h 127"/>
                  <a:gd name="T72" fmla="*/ 242 w 277"/>
                  <a:gd name="T73" fmla="*/ 127 h 127"/>
                  <a:gd name="T74" fmla="*/ 227 w 277"/>
                  <a:gd name="T75" fmla="*/ 127 h 127"/>
                  <a:gd name="T76" fmla="*/ 212 w 277"/>
                  <a:gd name="T77" fmla="*/ 127 h 127"/>
                  <a:gd name="T78" fmla="*/ 196 w 277"/>
                  <a:gd name="T79" fmla="*/ 127 h 127"/>
                  <a:gd name="T80" fmla="*/ 187 w 277"/>
                  <a:gd name="T81" fmla="*/ 125 h 127"/>
                  <a:gd name="T82" fmla="*/ 177 w 277"/>
                  <a:gd name="T83" fmla="*/ 127 h 127"/>
                  <a:gd name="T84" fmla="*/ 171 w 277"/>
                  <a:gd name="T85" fmla="*/ 125 h 127"/>
                  <a:gd name="T86" fmla="*/ 158 w 277"/>
                  <a:gd name="T87" fmla="*/ 127 h 127"/>
                  <a:gd name="T88" fmla="*/ 142 w 277"/>
                  <a:gd name="T89" fmla="*/ 127 h 127"/>
                  <a:gd name="T90" fmla="*/ 127 w 277"/>
                  <a:gd name="T91" fmla="*/ 127 h 127"/>
                  <a:gd name="T92" fmla="*/ 112 w 277"/>
                  <a:gd name="T93" fmla="*/ 127 h 127"/>
                  <a:gd name="T94" fmla="*/ 96 w 277"/>
                  <a:gd name="T95" fmla="*/ 127 h 127"/>
                  <a:gd name="T96" fmla="*/ 91 w 277"/>
                  <a:gd name="T97" fmla="*/ 125 h 127"/>
                  <a:gd name="T98" fmla="*/ 83 w 277"/>
                  <a:gd name="T99" fmla="*/ 125 h 127"/>
                  <a:gd name="T100" fmla="*/ 67 w 277"/>
                  <a:gd name="T101" fmla="*/ 125 h 127"/>
                  <a:gd name="T102" fmla="*/ 64 w 277"/>
                  <a:gd name="T103" fmla="*/ 114 h 127"/>
                  <a:gd name="T104" fmla="*/ 64 w 277"/>
                  <a:gd name="T105" fmla="*/ 98 h 127"/>
                  <a:gd name="T106" fmla="*/ 62 w 277"/>
                  <a:gd name="T107" fmla="*/ 85 h 127"/>
                  <a:gd name="T108" fmla="*/ 46 w 277"/>
                  <a:gd name="T109" fmla="*/ 85 h 127"/>
                  <a:gd name="T110" fmla="*/ 31 w 277"/>
                  <a:gd name="T111" fmla="*/ 85 h 127"/>
                  <a:gd name="T112" fmla="*/ 16 w 277"/>
                  <a:gd name="T113" fmla="*/ 85 h 127"/>
                  <a:gd name="T114" fmla="*/ 0 w 277"/>
                  <a:gd name="T115" fmla="*/ 85 h 127"/>
                  <a:gd name="T116" fmla="*/ 0 w 277"/>
                  <a:gd name="T117" fmla="*/ 70 h 127"/>
                  <a:gd name="T118" fmla="*/ 0 w 277"/>
                  <a:gd name="T119" fmla="*/ 5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7" h="127">
                    <a:moveTo>
                      <a:pt x="0" y="43"/>
                    </a:move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4"/>
                    </a:lnTo>
                    <a:lnTo>
                      <a:pt x="183" y="4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7" y="6"/>
                    </a:lnTo>
                    <a:lnTo>
                      <a:pt x="188" y="6"/>
                    </a:lnTo>
                    <a:lnTo>
                      <a:pt x="188" y="8"/>
                    </a:lnTo>
                    <a:lnTo>
                      <a:pt x="190" y="8"/>
                    </a:lnTo>
                    <a:lnTo>
                      <a:pt x="190" y="10"/>
                    </a:lnTo>
                    <a:lnTo>
                      <a:pt x="192" y="10"/>
                    </a:lnTo>
                    <a:lnTo>
                      <a:pt x="194" y="10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6" y="6"/>
                    </a:lnTo>
                    <a:lnTo>
                      <a:pt x="198" y="6"/>
                    </a:lnTo>
                    <a:lnTo>
                      <a:pt x="200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3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7" y="8"/>
                    </a:lnTo>
                    <a:lnTo>
                      <a:pt x="219" y="8"/>
                    </a:lnTo>
                    <a:lnTo>
                      <a:pt x="219" y="10"/>
                    </a:lnTo>
                    <a:lnTo>
                      <a:pt x="221" y="10"/>
                    </a:lnTo>
                    <a:lnTo>
                      <a:pt x="223" y="10"/>
                    </a:lnTo>
                    <a:lnTo>
                      <a:pt x="225" y="10"/>
                    </a:lnTo>
                    <a:lnTo>
                      <a:pt x="225" y="12"/>
                    </a:lnTo>
                    <a:lnTo>
                      <a:pt x="227" y="12"/>
                    </a:lnTo>
                    <a:lnTo>
                      <a:pt x="229" y="12"/>
                    </a:lnTo>
                    <a:lnTo>
                      <a:pt x="231" y="12"/>
                    </a:lnTo>
                    <a:lnTo>
                      <a:pt x="231" y="14"/>
                    </a:lnTo>
                    <a:lnTo>
                      <a:pt x="233" y="14"/>
                    </a:lnTo>
                    <a:lnTo>
                      <a:pt x="235" y="14"/>
                    </a:lnTo>
                    <a:lnTo>
                      <a:pt x="235" y="16"/>
                    </a:lnTo>
                    <a:lnTo>
                      <a:pt x="233" y="16"/>
                    </a:lnTo>
                    <a:lnTo>
                      <a:pt x="233" y="18"/>
                    </a:lnTo>
                    <a:lnTo>
                      <a:pt x="235" y="18"/>
                    </a:lnTo>
                    <a:lnTo>
                      <a:pt x="235" y="20"/>
                    </a:lnTo>
                    <a:lnTo>
                      <a:pt x="236" y="22"/>
                    </a:lnTo>
                    <a:lnTo>
                      <a:pt x="238" y="20"/>
                    </a:lnTo>
                    <a:lnTo>
                      <a:pt x="238" y="22"/>
                    </a:lnTo>
                    <a:lnTo>
                      <a:pt x="240" y="22"/>
                    </a:lnTo>
                    <a:lnTo>
                      <a:pt x="242" y="22"/>
                    </a:lnTo>
                    <a:lnTo>
                      <a:pt x="244" y="22"/>
                    </a:lnTo>
                    <a:lnTo>
                      <a:pt x="244" y="23"/>
                    </a:lnTo>
                    <a:lnTo>
                      <a:pt x="242" y="23"/>
                    </a:lnTo>
                    <a:lnTo>
                      <a:pt x="242" y="25"/>
                    </a:lnTo>
                    <a:lnTo>
                      <a:pt x="242" y="27"/>
                    </a:lnTo>
                    <a:lnTo>
                      <a:pt x="242" y="29"/>
                    </a:lnTo>
                    <a:lnTo>
                      <a:pt x="244" y="29"/>
                    </a:lnTo>
                    <a:lnTo>
                      <a:pt x="244" y="31"/>
                    </a:lnTo>
                    <a:lnTo>
                      <a:pt x="244" y="33"/>
                    </a:lnTo>
                    <a:lnTo>
                      <a:pt x="246" y="33"/>
                    </a:lnTo>
                    <a:lnTo>
                      <a:pt x="244" y="33"/>
                    </a:lnTo>
                    <a:lnTo>
                      <a:pt x="244" y="35"/>
                    </a:lnTo>
                    <a:lnTo>
                      <a:pt x="244" y="37"/>
                    </a:lnTo>
                    <a:lnTo>
                      <a:pt x="246" y="37"/>
                    </a:lnTo>
                    <a:lnTo>
                      <a:pt x="246" y="39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3"/>
                    </a:lnTo>
                    <a:lnTo>
                      <a:pt x="250" y="43"/>
                    </a:lnTo>
                    <a:lnTo>
                      <a:pt x="250" y="45"/>
                    </a:lnTo>
                    <a:lnTo>
                      <a:pt x="250" y="43"/>
                    </a:lnTo>
                    <a:lnTo>
                      <a:pt x="252" y="43"/>
                    </a:lnTo>
                    <a:lnTo>
                      <a:pt x="252" y="45"/>
                    </a:lnTo>
                    <a:lnTo>
                      <a:pt x="250" y="45"/>
                    </a:lnTo>
                    <a:lnTo>
                      <a:pt x="252" y="45"/>
                    </a:lnTo>
                    <a:lnTo>
                      <a:pt x="252" y="47"/>
                    </a:lnTo>
                    <a:lnTo>
                      <a:pt x="250" y="47"/>
                    </a:lnTo>
                    <a:lnTo>
                      <a:pt x="250" y="48"/>
                    </a:lnTo>
                    <a:lnTo>
                      <a:pt x="252" y="48"/>
                    </a:lnTo>
                    <a:lnTo>
                      <a:pt x="252" y="50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2" y="52"/>
                    </a:lnTo>
                    <a:lnTo>
                      <a:pt x="252" y="54"/>
                    </a:lnTo>
                    <a:lnTo>
                      <a:pt x="254" y="54"/>
                    </a:lnTo>
                    <a:lnTo>
                      <a:pt x="254" y="56"/>
                    </a:lnTo>
                    <a:lnTo>
                      <a:pt x="252" y="56"/>
                    </a:lnTo>
                    <a:lnTo>
                      <a:pt x="252" y="58"/>
                    </a:lnTo>
                    <a:lnTo>
                      <a:pt x="252" y="60"/>
                    </a:lnTo>
                    <a:lnTo>
                      <a:pt x="254" y="60"/>
                    </a:lnTo>
                    <a:lnTo>
                      <a:pt x="252" y="60"/>
                    </a:lnTo>
                    <a:lnTo>
                      <a:pt x="252" y="62"/>
                    </a:lnTo>
                    <a:lnTo>
                      <a:pt x="254" y="62"/>
                    </a:lnTo>
                    <a:lnTo>
                      <a:pt x="254" y="64"/>
                    </a:lnTo>
                    <a:lnTo>
                      <a:pt x="254" y="62"/>
                    </a:lnTo>
                    <a:lnTo>
                      <a:pt x="256" y="62"/>
                    </a:lnTo>
                    <a:lnTo>
                      <a:pt x="256" y="64"/>
                    </a:lnTo>
                    <a:lnTo>
                      <a:pt x="256" y="66"/>
                    </a:lnTo>
                    <a:lnTo>
                      <a:pt x="258" y="66"/>
                    </a:lnTo>
                    <a:lnTo>
                      <a:pt x="258" y="68"/>
                    </a:lnTo>
                    <a:lnTo>
                      <a:pt x="258" y="70"/>
                    </a:lnTo>
                    <a:lnTo>
                      <a:pt x="258" y="71"/>
                    </a:lnTo>
                    <a:lnTo>
                      <a:pt x="260" y="71"/>
                    </a:lnTo>
                    <a:lnTo>
                      <a:pt x="260" y="73"/>
                    </a:lnTo>
                    <a:lnTo>
                      <a:pt x="258" y="73"/>
                    </a:lnTo>
                    <a:lnTo>
                      <a:pt x="258" y="71"/>
                    </a:lnTo>
                    <a:lnTo>
                      <a:pt x="258" y="73"/>
                    </a:lnTo>
                    <a:lnTo>
                      <a:pt x="258" y="75"/>
                    </a:lnTo>
                    <a:lnTo>
                      <a:pt x="258" y="77"/>
                    </a:lnTo>
                    <a:lnTo>
                      <a:pt x="260" y="77"/>
                    </a:lnTo>
                    <a:lnTo>
                      <a:pt x="260" y="79"/>
                    </a:lnTo>
                    <a:lnTo>
                      <a:pt x="260" y="81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1" y="85"/>
                    </a:lnTo>
                    <a:lnTo>
                      <a:pt x="261" y="87"/>
                    </a:lnTo>
                    <a:lnTo>
                      <a:pt x="260" y="87"/>
                    </a:lnTo>
                    <a:lnTo>
                      <a:pt x="260" y="89"/>
                    </a:lnTo>
                    <a:lnTo>
                      <a:pt x="261" y="89"/>
                    </a:lnTo>
                    <a:lnTo>
                      <a:pt x="261" y="91"/>
                    </a:lnTo>
                    <a:lnTo>
                      <a:pt x="260" y="91"/>
                    </a:lnTo>
                    <a:lnTo>
                      <a:pt x="261" y="91"/>
                    </a:lnTo>
                    <a:lnTo>
                      <a:pt x="261" y="93"/>
                    </a:lnTo>
                    <a:lnTo>
                      <a:pt x="260" y="93"/>
                    </a:lnTo>
                    <a:lnTo>
                      <a:pt x="261" y="93"/>
                    </a:lnTo>
                    <a:lnTo>
                      <a:pt x="261" y="94"/>
                    </a:lnTo>
                    <a:lnTo>
                      <a:pt x="260" y="94"/>
                    </a:lnTo>
                    <a:lnTo>
                      <a:pt x="260" y="96"/>
                    </a:lnTo>
                    <a:lnTo>
                      <a:pt x="260" y="98"/>
                    </a:lnTo>
                    <a:lnTo>
                      <a:pt x="261" y="98"/>
                    </a:lnTo>
                    <a:lnTo>
                      <a:pt x="261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3" y="104"/>
                    </a:lnTo>
                    <a:lnTo>
                      <a:pt x="265" y="104"/>
                    </a:lnTo>
                    <a:lnTo>
                      <a:pt x="265" y="102"/>
                    </a:lnTo>
                    <a:lnTo>
                      <a:pt x="265" y="104"/>
                    </a:lnTo>
                    <a:lnTo>
                      <a:pt x="267" y="104"/>
                    </a:lnTo>
                    <a:lnTo>
                      <a:pt x="265" y="104"/>
                    </a:lnTo>
                    <a:lnTo>
                      <a:pt x="265" y="106"/>
                    </a:lnTo>
                    <a:lnTo>
                      <a:pt x="265" y="108"/>
                    </a:lnTo>
                    <a:lnTo>
                      <a:pt x="265" y="110"/>
                    </a:lnTo>
                    <a:lnTo>
                      <a:pt x="267" y="110"/>
                    </a:lnTo>
                    <a:lnTo>
                      <a:pt x="267" y="112"/>
                    </a:lnTo>
                    <a:lnTo>
                      <a:pt x="267" y="114"/>
                    </a:lnTo>
                    <a:lnTo>
                      <a:pt x="265" y="114"/>
                    </a:lnTo>
                    <a:lnTo>
                      <a:pt x="267" y="114"/>
                    </a:lnTo>
                    <a:lnTo>
                      <a:pt x="269" y="114"/>
                    </a:lnTo>
                    <a:lnTo>
                      <a:pt x="269" y="116"/>
                    </a:lnTo>
                    <a:lnTo>
                      <a:pt x="271" y="116"/>
                    </a:lnTo>
                    <a:lnTo>
                      <a:pt x="273" y="116"/>
                    </a:lnTo>
                    <a:lnTo>
                      <a:pt x="273" y="118"/>
                    </a:lnTo>
                    <a:lnTo>
                      <a:pt x="271" y="118"/>
                    </a:lnTo>
                    <a:lnTo>
                      <a:pt x="271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3" y="125"/>
                    </a:lnTo>
                    <a:lnTo>
                      <a:pt x="275" y="125"/>
                    </a:lnTo>
                    <a:lnTo>
                      <a:pt x="277" y="125"/>
                    </a:lnTo>
                    <a:lnTo>
                      <a:pt x="277" y="127"/>
                    </a:lnTo>
                    <a:lnTo>
                      <a:pt x="275" y="127"/>
                    </a:lnTo>
                    <a:lnTo>
                      <a:pt x="273" y="127"/>
                    </a:lnTo>
                    <a:lnTo>
                      <a:pt x="271" y="127"/>
                    </a:lnTo>
                    <a:lnTo>
                      <a:pt x="269" y="127"/>
                    </a:lnTo>
                    <a:lnTo>
                      <a:pt x="267" y="127"/>
                    </a:lnTo>
                    <a:lnTo>
                      <a:pt x="265" y="127"/>
                    </a:lnTo>
                    <a:lnTo>
                      <a:pt x="263" y="127"/>
                    </a:lnTo>
                    <a:lnTo>
                      <a:pt x="261" y="127"/>
                    </a:lnTo>
                    <a:lnTo>
                      <a:pt x="260" y="127"/>
                    </a:lnTo>
                    <a:lnTo>
                      <a:pt x="258" y="127"/>
                    </a:lnTo>
                    <a:lnTo>
                      <a:pt x="256" y="127"/>
                    </a:lnTo>
                    <a:lnTo>
                      <a:pt x="254" y="127"/>
                    </a:lnTo>
                    <a:lnTo>
                      <a:pt x="252" y="127"/>
                    </a:lnTo>
                    <a:lnTo>
                      <a:pt x="250" y="127"/>
                    </a:lnTo>
                    <a:lnTo>
                      <a:pt x="248" y="127"/>
                    </a:lnTo>
                    <a:lnTo>
                      <a:pt x="246" y="127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0" y="127"/>
                    </a:lnTo>
                    <a:lnTo>
                      <a:pt x="238" y="127"/>
                    </a:lnTo>
                    <a:lnTo>
                      <a:pt x="236" y="127"/>
                    </a:lnTo>
                    <a:lnTo>
                      <a:pt x="235" y="127"/>
                    </a:lnTo>
                    <a:lnTo>
                      <a:pt x="233" y="127"/>
                    </a:lnTo>
                    <a:lnTo>
                      <a:pt x="231" y="127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3" y="127"/>
                    </a:lnTo>
                    <a:lnTo>
                      <a:pt x="212" y="127"/>
                    </a:lnTo>
                    <a:lnTo>
                      <a:pt x="210" y="127"/>
                    </a:lnTo>
                    <a:lnTo>
                      <a:pt x="208" y="127"/>
                    </a:lnTo>
                    <a:lnTo>
                      <a:pt x="206" y="127"/>
                    </a:lnTo>
                    <a:lnTo>
                      <a:pt x="204" y="127"/>
                    </a:lnTo>
                    <a:lnTo>
                      <a:pt x="202" y="127"/>
                    </a:lnTo>
                    <a:lnTo>
                      <a:pt x="200" y="127"/>
                    </a:lnTo>
                    <a:lnTo>
                      <a:pt x="198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2" y="127"/>
                    </a:lnTo>
                    <a:lnTo>
                      <a:pt x="190" y="127"/>
                    </a:lnTo>
                    <a:lnTo>
                      <a:pt x="188" y="127"/>
                    </a:lnTo>
                    <a:lnTo>
                      <a:pt x="187" y="127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7" y="125"/>
                    </a:lnTo>
                    <a:lnTo>
                      <a:pt x="187" y="127"/>
                    </a:lnTo>
                    <a:lnTo>
                      <a:pt x="185" y="127"/>
                    </a:lnTo>
                    <a:lnTo>
                      <a:pt x="183" y="127"/>
                    </a:lnTo>
                    <a:lnTo>
                      <a:pt x="183" y="125"/>
                    </a:lnTo>
                    <a:lnTo>
                      <a:pt x="183" y="127"/>
                    </a:lnTo>
                    <a:lnTo>
                      <a:pt x="181" y="127"/>
                    </a:lnTo>
                    <a:lnTo>
                      <a:pt x="179" y="127"/>
                    </a:lnTo>
                    <a:lnTo>
                      <a:pt x="177" y="127"/>
                    </a:lnTo>
                    <a:lnTo>
                      <a:pt x="175" y="127"/>
                    </a:lnTo>
                    <a:lnTo>
                      <a:pt x="173" y="127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71" y="125"/>
                    </a:lnTo>
                    <a:lnTo>
                      <a:pt x="171" y="127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5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6" y="127"/>
                    </a:lnTo>
                    <a:lnTo>
                      <a:pt x="154" y="127"/>
                    </a:lnTo>
                    <a:lnTo>
                      <a:pt x="152" y="127"/>
                    </a:lnTo>
                    <a:lnTo>
                      <a:pt x="150" y="127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4" y="127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39" y="127"/>
                    </a:lnTo>
                    <a:lnTo>
                      <a:pt x="137" y="127"/>
                    </a:lnTo>
                    <a:lnTo>
                      <a:pt x="135" y="127"/>
                    </a:lnTo>
                    <a:lnTo>
                      <a:pt x="133" y="127"/>
                    </a:lnTo>
                    <a:lnTo>
                      <a:pt x="131" y="127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3" y="127"/>
                    </a:lnTo>
                    <a:lnTo>
                      <a:pt x="121" y="127"/>
                    </a:lnTo>
                    <a:lnTo>
                      <a:pt x="119" y="127"/>
                    </a:lnTo>
                    <a:lnTo>
                      <a:pt x="117" y="127"/>
                    </a:lnTo>
                    <a:lnTo>
                      <a:pt x="115" y="127"/>
                    </a:lnTo>
                    <a:lnTo>
                      <a:pt x="114" y="127"/>
                    </a:lnTo>
                    <a:lnTo>
                      <a:pt x="112" y="127"/>
                    </a:lnTo>
                    <a:lnTo>
                      <a:pt x="110" y="127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2" y="125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3" y="125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6" y="125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1"/>
                    </a:lnTo>
                    <a:lnTo>
                      <a:pt x="64" y="119"/>
                    </a:lnTo>
                    <a:lnTo>
                      <a:pt x="64" y="118"/>
                    </a:lnTo>
                    <a:lnTo>
                      <a:pt x="64" y="116"/>
                    </a:lnTo>
                    <a:lnTo>
                      <a:pt x="64" y="114"/>
                    </a:lnTo>
                    <a:lnTo>
                      <a:pt x="64" y="112"/>
                    </a:lnTo>
                    <a:lnTo>
                      <a:pt x="64" y="110"/>
                    </a:lnTo>
                    <a:lnTo>
                      <a:pt x="64" y="108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4" y="96"/>
                    </a:lnTo>
                    <a:lnTo>
                      <a:pt x="64" y="94"/>
                    </a:lnTo>
                    <a:lnTo>
                      <a:pt x="64" y="93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4" y="87"/>
                    </a:lnTo>
                    <a:lnTo>
                      <a:pt x="64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0" y="85"/>
                    </a:lnTo>
                    <a:lnTo>
                      <a:pt x="48" y="85"/>
                    </a:lnTo>
                    <a:lnTo>
                      <a:pt x="46" y="85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1" y="85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3" y="85"/>
                    </a:lnTo>
                    <a:lnTo>
                      <a:pt x="31" y="85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1" y="85"/>
                    </a:lnTo>
                    <a:lnTo>
                      <a:pt x="19" y="85"/>
                    </a:lnTo>
                    <a:lnTo>
                      <a:pt x="18" y="85"/>
                    </a:lnTo>
                    <a:lnTo>
                      <a:pt x="16" y="85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0" y="85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4" name="Freeform 24"/>
              <p:cNvSpPr>
                <a:spLocks/>
              </p:cNvSpPr>
              <p:nvPr/>
            </p:nvSpPr>
            <p:spPr bwMode="auto">
              <a:xfrm>
                <a:off x="4527377" y="2100547"/>
                <a:ext cx="383900" cy="242791"/>
              </a:xfrm>
              <a:custGeom>
                <a:avLst/>
                <a:gdLst>
                  <a:gd name="T0" fmla="*/ 0 w 185"/>
                  <a:gd name="T1" fmla="*/ 15 h 117"/>
                  <a:gd name="T2" fmla="*/ 4 w 185"/>
                  <a:gd name="T3" fmla="*/ 5 h 117"/>
                  <a:gd name="T4" fmla="*/ 14 w 185"/>
                  <a:gd name="T5" fmla="*/ 3 h 117"/>
                  <a:gd name="T6" fmla="*/ 25 w 185"/>
                  <a:gd name="T7" fmla="*/ 0 h 117"/>
                  <a:gd name="T8" fmla="*/ 25 w 185"/>
                  <a:gd name="T9" fmla="*/ 15 h 117"/>
                  <a:gd name="T10" fmla="*/ 31 w 185"/>
                  <a:gd name="T11" fmla="*/ 21 h 117"/>
                  <a:gd name="T12" fmla="*/ 43 w 185"/>
                  <a:gd name="T13" fmla="*/ 21 h 117"/>
                  <a:gd name="T14" fmla="*/ 54 w 185"/>
                  <a:gd name="T15" fmla="*/ 21 h 117"/>
                  <a:gd name="T16" fmla="*/ 66 w 185"/>
                  <a:gd name="T17" fmla="*/ 21 h 117"/>
                  <a:gd name="T18" fmla="*/ 77 w 185"/>
                  <a:gd name="T19" fmla="*/ 21 h 117"/>
                  <a:gd name="T20" fmla="*/ 89 w 185"/>
                  <a:gd name="T21" fmla="*/ 21 h 117"/>
                  <a:gd name="T22" fmla="*/ 100 w 185"/>
                  <a:gd name="T23" fmla="*/ 21 h 117"/>
                  <a:gd name="T24" fmla="*/ 112 w 185"/>
                  <a:gd name="T25" fmla="*/ 21 h 117"/>
                  <a:gd name="T26" fmla="*/ 123 w 185"/>
                  <a:gd name="T27" fmla="*/ 21 h 117"/>
                  <a:gd name="T28" fmla="*/ 135 w 185"/>
                  <a:gd name="T29" fmla="*/ 21 h 117"/>
                  <a:gd name="T30" fmla="*/ 146 w 185"/>
                  <a:gd name="T31" fmla="*/ 21 h 117"/>
                  <a:gd name="T32" fmla="*/ 158 w 185"/>
                  <a:gd name="T33" fmla="*/ 21 h 117"/>
                  <a:gd name="T34" fmla="*/ 166 w 185"/>
                  <a:gd name="T35" fmla="*/ 25 h 117"/>
                  <a:gd name="T36" fmla="*/ 173 w 185"/>
                  <a:gd name="T37" fmla="*/ 28 h 117"/>
                  <a:gd name="T38" fmla="*/ 173 w 185"/>
                  <a:gd name="T39" fmla="*/ 36 h 117"/>
                  <a:gd name="T40" fmla="*/ 177 w 185"/>
                  <a:gd name="T41" fmla="*/ 44 h 117"/>
                  <a:gd name="T42" fmla="*/ 181 w 185"/>
                  <a:gd name="T43" fmla="*/ 44 h 117"/>
                  <a:gd name="T44" fmla="*/ 183 w 185"/>
                  <a:gd name="T45" fmla="*/ 49 h 117"/>
                  <a:gd name="T46" fmla="*/ 179 w 185"/>
                  <a:gd name="T47" fmla="*/ 57 h 117"/>
                  <a:gd name="T48" fmla="*/ 175 w 185"/>
                  <a:gd name="T49" fmla="*/ 61 h 117"/>
                  <a:gd name="T50" fmla="*/ 173 w 185"/>
                  <a:gd name="T51" fmla="*/ 67 h 117"/>
                  <a:gd name="T52" fmla="*/ 171 w 185"/>
                  <a:gd name="T53" fmla="*/ 72 h 117"/>
                  <a:gd name="T54" fmla="*/ 171 w 185"/>
                  <a:gd name="T55" fmla="*/ 80 h 117"/>
                  <a:gd name="T56" fmla="*/ 175 w 185"/>
                  <a:gd name="T57" fmla="*/ 88 h 117"/>
                  <a:gd name="T58" fmla="*/ 181 w 185"/>
                  <a:gd name="T59" fmla="*/ 94 h 117"/>
                  <a:gd name="T60" fmla="*/ 183 w 185"/>
                  <a:gd name="T61" fmla="*/ 99 h 117"/>
                  <a:gd name="T62" fmla="*/ 175 w 185"/>
                  <a:gd name="T63" fmla="*/ 103 h 117"/>
                  <a:gd name="T64" fmla="*/ 169 w 185"/>
                  <a:gd name="T65" fmla="*/ 109 h 117"/>
                  <a:gd name="T66" fmla="*/ 162 w 185"/>
                  <a:gd name="T67" fmla="*/ 111 h 117"/>
                  <a:gd name="T68" fmla="*/ 152 w 185"/>
                  <a:gd name="T69" fmla="*/ 113 h 117"/>
                  <a:gd name="T70" fmla="*/ 144 w 185"/>
                  <a:gd name="T71" fmla="*/ 117 h 117"/>
                  <a:gd name="T72" fmla="*/ 133 w 185"/>
                  <a:gd name="T73" fmla="*/ 117 h 117"/>
                  <a:gd name="T74" fmla="*/ 121 w 185"/>
                  <a:gd name="T75" fmla="*/ 117 h 117"/>
                  <a:gd name="T76" fmla="*/ 110 w 185"/>
                  <a:gd name="T77" fmla="*/ 117 h 117"/>
                  <a:gd name="T78" fmla="*/ 98 w 185"/>
                  <a:gd name="T79" fmla="*/ 117 h 117"/>
                  <a:gd name="T80" fmla="*/ 87 w 185"/>
                  <a:gd name="T81" fmla="*/ 117 h 117"/>
                  <a:gd name="T82" fmla="*/ 79 w 185"/>
                  <a:gd name="T83" fmla="*/ 117 h 117"/>
                  <a:gd name="T84" fmla="*/ 71 w 185"/>
                  <a:gd name="T85" fmla="*/ 115 h 117"/>
                  <a:gd name="T86" fmla="*/ 68 w 185"/>
                  <a:gd name="T87" fmla="*/ 115 h 117"/>
                  <a:gd name="T88" fmla="*/ 56 w 185"/>
                  <a:gd name="T89" fmla="*/ 115 h 117"/>
                  <a:gd name="T90" fmla="*/ 45 w 185"/>
                  <a:gd name="T91" fmla="*/ 115 h 117"/>
                  <a:gd name="T92" fmla="*/ 35 w 185"/>
                  <a:gd name="T93" fmla="*/ 117 h 117"/>
                  <a:gd name="T94" fmla="*/ 23 w 185"/>
                  <a:gd name="T95" fmla="*/ 117 h 117"/>
                  <a:gd name="T96" fmla="*/ 12 w 185"/>
                  <a:gd name="T97" fmla="*/ 117 h 117"/>
                  <a:gd name="T98" fmla="*/ 0 w 185"/>
                  <a:gd name="T99" fmla="*/ 117 h 117"/>
                  <a:gd name="T100" fmla="*/ 0 w 185"/>
                  <a:gd name="T101" fmla="*/ 105 h 117"/>
                  <a:gd name="T102" fmla="*/ 0 w 185"/>
                  <a:gd name="T103" fmla="*/ 94 h 117"/>
                  <a:gd name="T104" fmla="*/ 0 w 185"/>
                  <a:gd name="T105" fmla="*/ 82 h 117"/>
                  <a:gd name="T106" fmla="*/ 0 w 185"/>
                  <a:gd name="T107" fmla="*/ 71 h 117"/>
                  <a:gd name="T108" fmla="*/ 0 w 185"/>
                  <a:gd name="T109" fmla="*/ 59 h 117"/>
                  <a:gd name="T110" fmla="*/ 0 w 185"/>
                  <a:gd name="T111" fmla="*/ 48 h 117"/>
                  <a:gd name="T112" fmla="*/ 0 w 185"/>
                  <a:gd name="T113" fmla="*/ 3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5" h="117">
                    <a:moveTo>
                      <a:pt x="0" y="26"/>
                    </a:move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5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4" y="21"/>
                    </a:lnTo>
                    <a:lnTo>
                      <a:pt x="56" y="21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7" y="21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3" y="21"/>
                    </a:lnTo>
                    <a:lnTo>
                      <a:pt x="95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1"/>
                    </a:lnTo>
                    <a:lnTo>
                      <a:pt x="119" y="21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41" y="21"/>
                    </a:lnTo>
                    <a:lnTo>
                      <a:pt x="143" y="21"/>
                    </a:lnTo>
                    <a:lnTo>
                      <a:pt x="144" y="21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8" y="21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8" y="26"/>
                    </a:lnTo>
                    <a:lnTo>
                      <a:pt x="169" y="26"/>
                    </a:lnTo>
                    <a:lnTo>
                      <a:pt x="171" y="26"/>
                    </a:lnTo>
                    <a:lnTo>
                      <a:pt x="171" y="28"/>
                    </a:lnTo>
                    <a:lnTo>
                      <a:pt x="173" y="28"/>
                    </a:lnTo>
                    <a:lnTo>
                      <a:pt x="171" y="28"/>
                    </a:lnTo>
                    <a:lnTo>
                      <a:pt x="171" y="30"/>
                    </a:lnTo>
                    <a:lnTo>
                      <a:pt x="173" y="30"/>
                    </a:lnTo>
                    <a:lnTo>
                      <a:pt x="173" y="32"/>
                    </a:lnTo>
                    <a:lnTo>
                      <a:pt x="173" y="34"/>
                    </a:lnTo>
                    <a:lnTo>
                      <a:pt x="173" y="36"/>
                    </a:lnTo>
                    <a:lnTo>
                      <a:pt x="173" y="38"/>
                    </a:lnTo>
                    <a:lnTo>
                      <a:pt x="173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7" y="42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3" y="46"/>
                    </a:lnTo>
                    <a:lnTo>
                      <a:pt x="185" y="46"/>
                    </a:lnTo>
                    <a:lnTo>
                      <a:pt x="185" y="48"/>
                    </a:lnTo>
                    <a:lnTo>
                      <a:pt x="183" y="48"/>
                    </a:lnTo>
                    <a:lnTo>
                      <a:pt x="183" y="49"/>
                    </a:lnTo>
                    <a:lnTo>
                      <a:pt x="181" y="49"/>
                    </a:lnTo>
                    <a:lnTo>
                      <a:pt x="181" y="51"/>
                    </a:lnTo>
                    <a:lnTo>
                      <a:pt x="179" y="51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79" y="57"/>
                    </a:lnTo>
                    <a:lnTo>
                      <a:pt x="177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5" y="59"/>
                    </a:lnTo>
                    <a:lnTo>
                      <a:pt x="175" y="61"/>
                    </a:lnTo>
                    <a:lnTo>
                      <a:pt x="173" y="61"/>
                    </a:lnTo>
                    <a:lnTo>
                      <a:pt x="173" y="63"/>
                    </a:lnTo>
                    <a:lnTo>
                      <a:pt x="171" y="63"/>
                    </a:lnTo>
                    <a:lnTo>
                      <a:pt x="171" y="65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73" y="69"/>
                    </a:lnTo>
                    <a:lnTo>
                      <a:pt x="171" y="69"/>
                    </a:lnTo>
                    <a:lnTo>
                      <a:pt x="171" y="71"/>
                    </a:lnTo>
                    <a:lnTo>
                      <a:pt x="173" y="71"/>
                    </a:lnTo>
                    <a:lnTo>
                      <a:pt x="171" y="71"/>
                    </a:lnTo>
                    <a:lnTo>
                      <a:pt x="171" y="72"/>
                    </a:lnTo>
                    <a:lnTo>
                      <a:pt x="169" y="72"/>
                    </a:lnTo>
                    <a:lnTo>
                      <a:pt x="169" y="74"/>
                    </a:lnTo>
                    <a:lnTo>
                      <a:pt x="169" y="76"/>
                    </a:lnTo>
                    <a:lnTo>
                      <a:pt x="169" y="78"/>
                    </a:lnTo>
                    <a:lnTo>
                      <a:pt x="169" y="80"/>
                    </a:lnTo>
                    <a:lnTo>
                      <a:pt x="171" y="80"/>
                    </a:lnTo>
                    <a:lnTo>
                      <a:pt x="173" y="80"/>
                    </a:lnTo>
                    <a:lnTo>
                      <a:pt x="173" y="82"/>
                    </a:lnTo>
                    <a:lnTo>
                      <a:pt x="173" y="84"/>
                    </a:lnTo>
                    <a:lnTo>
                      <a:pt x="173" y="86"/>
                    </a:lnTo>
                    <a:lnTo>
                      <a:pt x="173" y="88"/>
                    </a:lnTo>
                    <a:lnTo>
                      <a:pt x="175" y="88"/>
                    </a:lnTo>
                    <a:lnTo>
                      <a:pt x="177" y="88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3" y="96"/>
                    </a:lnTo>
                    <a:lnTo>
                      <a:pt x="183" y="97"/>
                    </a:lnTo>
                    <a:lnTo>
                      <a:pt x="185" y="97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1" y="99"/>
                    </a:lnTo>
                    <a:lnTo>
                      <a:pt x="179" y="99"/>
                    </a:lnTo>
                    <a:lnTo>
                      <a:pt x="179" y="101"/>
                    </a:lnTo>
                    <a:lnTo>
                      <a:pt x="177" y="101"/>
                    </a:lnTo>
                    <a:lnTo>
                      <a:pt x="175" y="101"/>
                    </a:lnTo>
                    <a:lnTo>
                      <a:pt x="175" y="103"/>
                    </a:lnTo>
                    <a:lnTo>
                      <a:pt x="173" y="103"/>
                    </a:lnTo>
                    <a:lnTo>
                      <a:pt x="173" y="105"/>
                    </a:lnTo>
                    <a:lnTo>
                      <a:pt x="171" y="105"/>
                    </a:lnTo>
                    <a:lnTo>
                      <a:pt x="171" y="107"/>
                    </a:lnTo>
                    <a:lnTo>
                      <a:pt x="171" y="109"/>
                    </a:lnTo>
                    <a:lnTo>
                      <a:pt x="169" y="109"/>
                    </a:lnTo>
                    <a:lnTo>
                      <a:pt x="168" y="111"/>
                    </a:lnTo>
                    <a:lnTo>
                      <a:pt x="166" y="111"/>
                    </a:lnTo>
                    <a:lnTo>
                      <a:pt x="164" y="111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58" y="111"/>
                    </a:lnTo>
                    <a:lnTo>
                      <a:pt x="156" y="111"/>
                    </a:lnTo>
                    <a:lnTo>
                      <a:pt x="154" y="111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48" y="117"/>
                    </a:lnTo>
                    <a:lnTo>
                      <a:pt x="146" y="117"/>
                    </a:lnTo>
                    <a:lnTo>
                      <a:pt x="144" y="117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5" y="117"/>
                    </a:lnTo>
                    <a:lnTo>
                      <a:pt x="133" y="117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5" y="117"/>
                    </a:lnTo>
                    <a:lnTo>
                      <a:pt x="123" y="117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8" y="117"/>
                    </a:lnTo>
                    <a:lnTo>
                      <a:pt x="116" y="117"/>
                    </a:lnTo>
                    <a:lnTo>
                      <a:pt x="114" y="117"/>
                    </a:lnTo>
                    <a:lnTo>
                      <a:pt x="112" y="117"/>
                    </a:lnTo>
                    <a:lnTo>
                      <a:pt x="110" y="117"/>
                    </a:lnTo>
                    <a:lnTo>
                      <a:pt x="108" y="117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2" y="117"/>
                    </a:lnTo>
                    <a:lnTo>
                      <a:pt x="100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5" y="117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89" y="117"/>
                    </a:lnTo>
                    <a:lnTo>
                      <a:pt x="87" y="117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5"/>
                    </a:lnTo>
                    <a:lnTo>
                      <a:pt x="81" y="115"/>
                    </a:lnTo>
                    <a:lnTo>
                      <a:pt x="79" y="115"/>
                    </a:lnTo>
                    <a:lnTo>
                      <a:pt x="79" y="117"/>
                    </a:lnTo>
                    <a:lnTo>
                      <a:pt x="79" y="115"/>
                    </a:lnTo>
                    <a:lnTo>
                      <a:pt x="77" y="117"/>
                    </a:lnTo>
                    <a:lnTo>
                      <a:pt x="75" y="117"/>
                    </a:lnTo>
                    <a:lnTo>
                      <a:pt x="75" y="115"/>
                    </a:lnTo>
                    <a:lnTo>
                      <a:pt x="73" y="115"/>
                    </a:lnTo>
                    <a:lnTo>
                      <a:pt x="71" y="115"/>
                    </a:lnTo>
                    <a:lnTo>
                      <a:pt x="70" y="115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68" y="115"/>
                    </a:lnTo>
                    <a:lnTo>
                      <a:pt x="66" y="115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0" y="115"/>
                    </a:lnTo>
                    <a:lnTo>
                      <a:pt x="58" y="115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2" y="115"/>
                    </a:lnTo>
                    <a:lnTo>
                      <a:pt x="50" y="115"/>
                    </a:lnTo>
                    <a:lnTo>
                      <a:pt x="48" y="115"/>
                    </a:lnTo>
                    <a:lnTo>
                      <a:pt x="47" y="115"/>
                    </a:lnTo>
                    <a:lnTo>
                      <a:pt x="45" y="115"/>
                    </a:lnTo>
                    <a:lnTo>
                      <a:pt x="45" y="117"/>
                    </a:lnTo>
                    <a:lnTo>
                      <a:pt x="43" y="117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0" y="117"/>
                    </a:lnTo>
                    <a:lnTo>
                      <a:pt x="18" y="117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7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5" name="Freeform 25"/>
              <p:cNvSpPr>
                <a:spLocks/>
              </p:cNvSpPr>
              <p:nvPr/>
            </p:nvSpPr>
            <p:spPr bwMode="auto">
              <a:xfrm>
                <a:off x="1626346" y="1486309"/>
                <a:ext cx="518782" cy="334097"/>
              </a:xfrm>
              <a:custGeom>
                <a:avLst/>
                <a:gdLst>
                  <a:gd name="T0" fmla="*/ 52 w 250"/>
                  <a:gd name="T1" fmla="*/ 25 h 161"/>
                  <a:gd name="T2" fmla="*/ 52 w 250"/>
                  <a:gd name="T3" fmla="*/ 13 h 161"/>
                  <a:gd name="T4" fmla="*/ 52 w 250"/>
                  <a:gd name="T5" fmla="*/ 6 h 161"/>
                  <a:gd name="T6" fmla="*/ 60 w 250"/>
                  <a:gd name="T7" fmla="*/ 0 h 161"/>
                  <a:gd name="T8" fmla="*/ 75 w 250"/>
                  <a:gd name="T9" fmla="*/ 0 h 161"/>
                  <a:gd name="T10" fmla="*/ 91 w 250"/>
                  <a:gd name="T11" fmla="*/ 2 h 161"/>
                  <a:gd name="T12" fmla="*/ 106 w 250"/>
                  <a:gd name="T13" fmla="*/ 2 h 161"/>
                  <a:gd name="T14" fmla="*/ 121 w 250"/>
                  <a:gd name="T15" fmla="*/ 2 h 161"/>
                  <a:gd name="T16" fmla="*/ 137 w 250"/>
                  <a:gd name="T17" fmla="*/ 2 h 161"/>
                  <a:gd name="T18" fmla="*/ 152 w 250"/>
                  <a:gd name="T19" fmla="*/ 2 h 161"/>
                  <a:gd name="T20" fmla="*/ 168 w 250"/>
                  <a:gd name="T21" fmla="*/ 2 h 161"/>
                  <a:gd name="T22" fmla="*/ 183 w 250"/>
                  <a:gd name="T23" fmla="*/ 2 h 161"/>
                  <a:gd name="T24" fmla="*/ 198 w 250"/>
                  <a:gd name="T25" fmla="*/ 2 h 161"/>
                  <a:gd name="T26" fmla="*/ 214 w 250"/>
                  <a:gd name="T27" fmla="*/ 2 h 161"/>
                  <a:gd name="T28" fmla="*/ 229 w 250"/>
                  <a:gd name="T29" fmla="*/ 2 h 161"/>
                  <a:gd name="T30" fmla="*/ 244 w 250"/>
                  <a:gd name="T31" fmla="*/ 2 h 161"/>
                  <a:gd name="T32" fmla="*/ 246 w 250"/>
                  <a:gd name="T33" fmla="*/ 15 h 161"/>
                  <a:gd name="T34" fmla="*/ 246 w 250"/>
                  <a:gd name="T35" fmla="*/ 31 h 161"/>
                  <a:gd name="T36" fmla="*/ 246 w 250"/>
                  <a:gd name="T37" fmla="*/ 46 h 161"/>
                  <a:gd name="T38" fmla="*/ 246 w 250"/>
                  <a:gd name="T39" fmla="*/ 61 h 161"/>
                  <a:gd name="T40" fmla="*/ 246 w 250"/>
                  <a:gd name="T41" fmla="*/ 77 h 161"/>
                  <a:gd name="T42" fmla="*/ 246 w 250"/>
                  <a:gd name="T43" fmla="*/ 92 h 161"/>
                  <a:gd name="T44" fmla="*/ 246 w 250"/>
                  <a:gd name="T45" fmla="*/ 107 h 161"/>
                  <a:gd name="T46" fmla="*/ 246 w 250"/>
                  <a:gd name="T47" fmla="*/ 123 h 161"/>
                  <a:gd name="T48" fmla="*/ 250 w 250"/>
                  <a:gd name="T49" fmla="*/ 134 h 161"/>
                  <a:gd name="T50" fmla="*/ 246 w 250"/>
                  <a:gd name="T51" fmla="*/ 142 h 161"/>
                  <a:gd name="T52" fmla="*/ 231 w 250"/>
                  <a:gd name="T53" fmla="*/ 142 h 161"/>
                  <a:gd name="T54" fmla="*/ 216 w 250"/>
                  <a:gd name="T55" fmla="*/ 142 h 161"/>
                  <a:gd name="T56" fmla="*/ 200 w 250"/>
                  <a:gd name="T57" fmla="*/ 142 h 161"/>
                  <a:gd name="T58" fmla="*/ 185 w 250"/>
                  <a:gd name="T59" fmla="*/ 142 h 161"/>
                  <a:gd name="T60" fmla="*/ 171 w 250"/>
                  <a:gd name="T61" fmla="*/ 144 h 161"/>
                  <a:gd name="T62" fmla="*/ 162 w 250"/>
                  <a:gd name="T63" fmla="*/ 148 h 161"/>
                  <a:gd name="T64" fmla="*/ 150 w 250"/>
                  <a:gd name="T65" fmla="*/ 152 h 161"/>
                  <a:gd name="T66" fmla="*/ 139 w 250"/>
                  <a:gd name="T67" fmla="*/ 155 h 161"/>
                  <a:gd name="T68" fmla="*/ 127 w 250"/>
                  <a:gd name="T69" fmla="*/ 155 h 161"/>
                  <a:gd name="T70" fmla="*/ 116 w 250"/>
                  <a:gd name="T71" fmla="*/ 159 h 161"/>
                  <a:gd name="T72" fmla="*/ 104 w 250"/>
                  <a:gd name="T73" fmla="*/ 153 h 161"/>
                  <a:gd name="T74" fmla="*/ 96 w 250"/>
                  <a:gd name="T75" fmla="*/ 153 h 161"/>
                  <a:gd name="T76" fmla="*/ 85 w 250"/>
                  <a:gd name="T77" fmla="*/ 159 h 161"/>
                  <a:gd name="T78" fmla="*/ 72 w 250"/>
                  <a:gd name="T79" fmla="*/ 159 h 161"/>
                  <a:gd name="T80" fmla="*/ 66 w 250"/>
                  <a:gd name="T81" fmla="*/ 150 h 161"/>
                  <a:gd name="T82" fmla="*/ 62 w 250"/>
                  <a:gd name="T83" fmla="*/ 138 h 161"/>
                  <a:gd name="T84" fmla="*/ 48 w 250"/>
                  <a:gd name="T85" fmla="*/ 134 h 161"/>
                  <a:gd name="T86" fmla="*/ 39 w 250"/>
                  <a:gd name="T87" fmla="*/ 129 h 161"/>
                  <a:gd name="T88" fmla="*/ 27 w 250"/>
                  <a:gd name="T89" fmla="*/ 129 h 161"/>
                  <a:gd name="T90" fmla="*/ 22 w 250"/>
                  <a:gd name="T91" fmla="*/ 123 h 161"/>
                  <a:gd name="T92" fmla="*/ 22 w 250"/>
                  <a:gd name="T93" fmla="*/ 107 h 161"/>
                  <a:gd name="T94" fmla="*/ 20 w 250"/>
                  <a:gd name="T95" fmla="*/ 94 h 161"/>
                  <a:gd name="T96" fmla="*/ 16 w 250"/>
                  <a:gd name="T97" fmla="*/ 81 h 161"/>
                  <a:gd name="T98" fmla="*/ 12 w 250"/>
                  <a:gd name="T99" fmla="*/ 69 h 161"/>
                  <a:gd name="T100" fmla="*/ 8 w 250"/>
                  <a:gd name="T101" fmla="*/ 61 h 161"/>
                  <a:gd name="T102" fmla="*/ 2 w 250"/>
                  <a:gd name="T103" fmla="*/ 52 h 161"/>
                  <a:gd name="T104" fmla="*/ 2 w 250"/>
                  <a:gd name="T105" fmla="*/ 44 h 161"/>
                  <a:gd name="T106" fmla="*/ 2 w 250"/>
                  <a:gd name="T107" fmla="*/ 33 h 161"/>
                  <a:gd name="T108" fmla="*/ 6 w 250"/>
                  <a:gd name="T109" fmla="*/ 27 h 161"/>
                  <a:gd name="T110" fmla="*/ 20 w 250"/>
                  <a:gd name="T111" fmla="*/ 31 h 161"/>
                  <a:gd name="T112" fmla="*/ 29 w 250"/>
                  <a:gd name="T113" fmla="*/ 36 h 161"/>
                  <a:gd name="T114" fmla="*/ 43 w 250"/>
                  <a:gd name="T115" fmla="*/ 3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0" h="161">
                    <a:moveTo>
                      <a:pt x="50" y="34"/>
                    </a:moveTo>
                    <a:lnTo>
                      <a:pt x="52" y="33"/>
                    </a:lnTo>
                    <a:lnTo>
                      <a:pt x="52" y="31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6" y="8"/>
                    </a:lnTo>
                    <a:lnTo>
                      <a:pt x="54" y="6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8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7" y="2"/>
                    </a:lnTo>
                    <a:lnTo>
                      <a:pt x="189" y="2"/>
                    </a:lnTo>
                    <a:lnTo>
                      <a:pt x="191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2" y="2"/>
                    </a:lnTo>
                    <a:lnTo>
                      <a:pt x="214" y="2"/>
                    </a:lnTo>
                    <a:lnTo>
                      <a:pt x="216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7" y="2"/>
                    </a:lnTo>
                    <a:lnTo>
                      <a:pt x="239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6" y="4"/>
                    </a:lnTo>
                    <a:lnTo>
                      <a:pt x="246" y="6"/>
                    </a:lnTo>
                    <a:lnTo>
                      <a:pt x="246" y="8"/>
                    </a:lnTo>
                    <a:lnTo>
                      <a:pt x="246" y="9"/>
                    </a:lnTo>
                    <a:lnTo>
                      <a:pt x="246" y="11"/>
                    </a:lnTo>
                    <a:lnTo>
                      <a:pt x="246" y="13"/>
                    </a:lnTo>
                    <a:lnTo>
                      <a:pt x="246" y="15"/>
                    </a:lnTo>
                    <a:lnTo>
                      <a:pt x="246" y="17"/>
                    </a:lnTo>
                    <a:lnTo>
                      <a:pt x="246" y="19"/>
                    </a:lnTo>
                    <a:lnTo>
                      <a:pt x="246" y="21"/>
                    </a:lnTo>
                    <a:lnTo>
                      <a:pt x="246" y="23"/>
                    </a:lnTo>
                    <a:lnTo>
                      <a:pt x="246" y="25"/>
                    </a:lnTo>
                    <a:lnTo>
                      <a:pt x="246" y="27"/>
                    </a:lnTo>
                    <a:lnTo>
                      <a:pt x="246" y="29"/>
                    </a:lnTo>
                    <a:lnTo>
                      <a:pt x="246" y="31"/>
                    </a:lnTo>
                    <a:lnTo>
                      <a:pt x="246" y="33"/>
                    </a:lnTo>
                    <a:lnTo>
                      <a:pt x="246" y="34"/>
                    </a:lnTo>
                    <a:lnTo>
                      <a:pt x="246" y="36"/>
                    </a:lnTo>
                    <a:lnTo>
                      <a:pt x="246" y="38"/>
                    </a:lnTo>
                    <a:lnTo>
                      <a:pt x="246" y="40"/>
                    </a:lnTo>
                    <a:lnTo>
                      <a:pt x="246" y="42"/>
                    </a:lnTo>
                    <a:lnTo>
                      <a:pt x="246" y="44"/>
                    </a:lnTo>
                    <a:lnTo>
                      <a:pt x="246" y="46"/>
                    </a:lnTo>
                    <a:lnTo>
                      <a:pt x="246" y="48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6" y="56"/>
                    </a:lnTo>
                    <a:lnTo>
                      <a:pt x="246" y="57"/>
                    </a:lnTo>
                    <a:lnTo>
                      <a:pt x="246" y="59"/>
                    </a:lnTo>
                    <a:lnTo>
                      <a:pt x="246" y="61"/>
                    </a:lnTo>
                    <a:lnTo>
                      <a:pt x="246" y="63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6" y="69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6" y="82"/>
                    </a:lnTo>
                    <a:lnTo>
                      <a:pt x="246" y="84"/>
                    </a:lnTo>
                    <a:lnTo>
                      <a:pt x="246" y="86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4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6" y="100"/>
                    </a:lnTo>
                    <a:lnTo>
                      <a:pt x="246" y="102"/>
                    </a:lnTo>
                    <a:lnTo>
                      <a:pt x="246" y="104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11"/>
                    </a:lnTo>
                    <a:lnTo>
                      <a:pt x="246" y="113"/>
                    </a:lnTo>
                    <a:lnTo>
                      <a:pt x="246" y="115"/>
                    </a:lnTo>
                    <a:lnTo>
                      <a:pt x="246" y="117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8" y="127"/>
                    </a:lnTo>
                    <a:lnTo>
                      <a:pt x="248" y="129"/>
                    </a:lnTo>
                    <a:lnTo>
                      <a:pt x="248" y="130"/>
                    </a:lnTo>
                    <a:lnTo>
                      <a:pt x="248" y="132"/>
                    </a:lnTo>
                    <a:lnTo>
                      <a:pt x="250" y="132"/>
                    </a:lnTo>
                    <a:lnTo>
                      <a:pt x="250" y="134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0" y="142"/>
                    </a:lnTo>
                    <a:lnTo>
                      <a:pt x="239" y="142"/>
                    </a:lnTo>
                    <a:lnTo>
                      <a:pt x="237" y="142"/>
                    </a:lnTo>
                    <a:lnTo>
                      <a:pt x="235" y="142"/>
                    </a:lnTo>
                    <a:lnTo>
                      <a:pt x="233" y="142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2"/>
                    </a:lnTo>
                    <a:lnTo>
                      <a:pt x="221" y="142"/>
                    </a:lnTo>
                    <a:lnTo>
                      <a:pt x="219" y="142"/>
                    </a:lnTo>
                    <a:lnTo>
                      <a:pt x="217" y="142"/>
                    </a:lnTo>
                    <a:lnTo>
                      <a:pt x="216" y="142"/>
                    </a:lnTo>
                    <a:lnTo>
                      <a:pt x="214" y="142"/>
                    </a:lnTo>
                    <a:lnTo>
                      <a:pt x="212" y="142"/>
                    </a:lnTo>
                    <a:lnTo>
                      <a:pt x="210" y="142"/>
                    </a:lnTo>
                    <a:lnTo>
                      <a:pt x="208" y="142"/>
                    </a:lnTo>
                    <a:lnTo>
                      <a:pt x="206" y="142"/>
                    </a:lnTo>
                    <a:lnTo>
                      <a:pt x="204" y="142"/>
                    </a:lnTo>
                    <a:lnTo>
                      <a:pt x="202" y="142"/>
                    </a:lnTo>
                    <a:lnTo>
                      <a:pt x="200" y="142"/>
                    </a:lnTo>
                    <a:lnTo>
                      <a:pt x="198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1" y="142"/>
                    </a:lnTo>
                    <a:lnTo>
                      <a:pt x="189" y="142"/>
                    </a:lnTo>
                    <a:lnTo>
                      <a:pt x="187" y="142"/>
                    </a:lnTo>
                    <a:lnTo>
                      <a:pt x="185" y="142"/>
                    </a:lnTo>
                    <a:lnTo>
                      <a:pt x="183" y="142"/>
                    </a:lnTo>
                    <a:lnTo>
                      <a:pt x="183" y="144"/>
                    </a:lnTo>
                    <a:lnTo>
                      <a:pt x="181" y="144"/>
                    </a:lnTo>
                    <a:lnTo>
                      <a:pt x="179" y="144"/>
                    </a:lnTo>
                    <a:lnTo>
                      <a:pt x="177" y="144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69" y="144"/>
                    </a:lnTo>
                    <a:lnTo>
                      <a:pt x="169" y="146"/>
                    </a:lnTo>
                    <a:lnTo>
                      <a:pt x="168" y="146"/>
                    </a:lnTo>
                    <a:lnTo>
                      <a:pt x="166" y="144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2" y="148"/>
                    </a:lnTo>
                    <a:lnTo>
                      <a:pt x="160" y="148"/>
                    </a:lnTo>
                    <a:lnTo>
                      <a:pt x="158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6" y="152"/>
                    </a:lnTo>
                    <a:lnTo>
                      <a:pt x="146" y="153"/>
                    </a:lnTo>
                    <a:lnTo>
                      <a:pt x="144" y="153"/>
                    </a:lnTo>
                    <a:lnTo>
                      <a:pt x="143" y="153"/>
                    </a:lnTo>
                    <a:lnTo>
                      <a:pt x="141" y="153"/>
                    </a:lnTo>
                    <a:lnTo>
                      <a:pt x="141" y="155"/>
                    </a:lnTo>
                    <a:lnTo>
                      <a:pt x="139" y="155"/>
                    </a:lnTo>
                    <a:lnTo>
                      <a:pt x="137" y="155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9" y="155"/>
                    </a:lnTo>
                    <a:lnTo>
                      <a:pt x="127" y="155"/>
                    </a:lnTo>
                    <a:lnTo>
                      <a:pt x="125" y="155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1" y="157"/>
                    </a:lnTo>
                    <a:lnTo>
                      <a:pt x="120" y="157"/>
                    </a:lnTo>
                    <a:lnTo>
                      <a:pt x="118" y="157"/>
                    </a:lnTo>
                    <a:lnTo>
                      <a:pt x="118" y="159"/>
                    </a:lnTo>
                    <a:lnTo>
                      <a:pt x="116" y="159"/>
                    </a:lnTo>
                    <a:lnTo>
                      <a:pt x="116" y="157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0" y="155"/>
                    </a:lnTo>
                    <a:lnTo>
                      <a:pt x="108" y="155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4" y="153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3"/>
                    </a:lnTo>
                    <a:lnTo>
                      <a:pt x="100" y="155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3"/>
                    </a:lnTo>
                    <a:lnTo>
                      <a:pt x="95" y="155"/>
                    </a:lnTo>
                    <a:lnTo>
                      <a:pt x="93" y="155"/>
                    </a:lnTo>
                    <a:lnTo>
                      <a:pt x="93" y="157"/>
                    </a:lnTo>
                    <a:lnTo>
                      <a:pt x="91" y="157"/>
                    </a:lnTo>
                    <a:lnTo>
                      <a:pt x="91" y="159"/>
                    </a:lnTo>
                    <a:lnTo>
                      <a:pt x="89" y="159"/>
                    </a:lnTo>
                    <a:lnTo>
                      <a:pt x="87" y="159"/>
                    </a:lnTo>
                    <a:lnTo>
                      <a:pt x="85" y="159"/>
                    </a:lnTo>
                    <a:lnTo>
                      <a:pt x="83" y="161"/>
                    </a:lnTo>
                    <a:lnTo>
                      <a:pt x="81" y="161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5" y="161"/>
                    </a:lnTo>
                    <a:lnTo>
                      <a:pt x="75" y="159"/>
                    </a:lnTo>
                    <a:lnTo>
                      <a:pt x="73" y="159"/>
                    </a:lnTo>
                    <a:lnTo>
                      <a:pt x="72" y="159"/>
                    </a:lnTo>
                    <a:lnTo>
                      <a:pt x="70" y="159"/>
                    </a:lnTo>
                    <a:lnTo>
                      <a:pt x="68" y="159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6" y="150"/>
                    </a:lnTo>
                    <a:lnTo>
                      <a:pt x="64" y="150"/>
                    </a:lnTo>
                    <a:lnTo>
                      <a:pt x="66" y="148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0" y="136"/>
                    </a:lnTo>
                    <a:lnTo>
                      <a:pt x="58" y="136"/>
                    </a:lnTo>
                    <a:lnTo>
                      <a:pt x="58" y="134"/>
                    </a:lnTo>
                    <a:lnTo>
                      <a:pt x="56" y="134"/>
                    </a:lnTo>
                    <a:lnTo>
                      <a:pt x="54" y="132"/>
                    </a:lnTo>
                    <a:lnTo>
                      <a:pt x="52" y="132"/>
                    </a:lnTo>
                    <a:lnTo>
                      <a:pt x="50" y="134"/>
                    </a:lnTo>
                    <a:lnTo>
                      <a:pt x="48" y="134"/>
                    </a:lnTo>
                    <a:lnTo>
                      <a:pt x="47" y="134"/>
                    </a:lnTo>
                    <a:lnTo>
                      <a:pt x="45" y="134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7" y="129"/>
                    </a:lnTo>
                    <a:lnTo>
                      <a:pt x="37" y="130"/>
                    </a:lnTo>
                    <a:lnTo>
                      <a:pt x="35" y="129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29" y="130"/>
                    </a:lnTo>
                    <a:lnTo>
                      <a:pt x="27" y="130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27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2" y="129"/>
                    </a:lnTo>
                    <a:lnTo>
                      <a:pt x="22" y="127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2" y="115"/>
                    </a:lnTo>
                    <a:lnTo>
                      <a:pt x="22" y="113"/>
                    </a:lnTo>
                    <a:lnTo>
                      <a:pt x="22" y="111"/>
                    </a:lnTo>
                    <a:lnTo>
                      <a:pt x="22" y="109"/>
                    </a:lnTo>
                    <a:lnTo>
                      <a:pt x="22" y="107"/>
                    </a:lnTo>
                    <a:lnTo>
                      <a:pt x="22" y="105"/>
                    </a:lnTo>
                    <a:lnTo>
                      <a:pt x="22" y="104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0" y="98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20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1"/>
                    </a:lnTo>
                    <a:lnTo>
                      <a:pt x="14" y="81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67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47" y="36"/>
                    </a:lnTo>
                    <a:lnTo>
                      <a:pt x="48" y="36"/>
                    </a:lnTo>
                    <a:lnTo>
                      <a:pt x="50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6" name="Freeform 26"/>
              <p:cNvSpPr>
                <a:spLocks/>
              </p:cNvSpPr>
              <p:nvPr/>
            </p:nvSpPr>
            <p:spPr bwMode="auto">
              <a:xfrm>
                <a:off x="3643372" y="2884946"/>
                <a:ext cx="346547" cy="317496"/>
              </a:xfrm>
              <a:custGeom>
                <a:avLst/>
                <a:gdLst>
                  <a:gd name="T0" fmla="*/ 77 w 167"/>
                  <a:gd name="T1" fmla="*/ 2 h 153"/>
                  <a:gd name="T2" fmla="*/ 90 w 167"/>
                  <a:gd name="T3" fmla="*/ 6 h 153"/>
                  <a:gd name="T4" fmla="*/ 90 w 167"/>
                  <a:gd name="T5" fmla="*/ 7 h 153"/>
                  <a:gd name="T6" fmla="*/ 92 w 167"/>
                  <a:gd name="T7" fmla="*/ 15 h 153"/>
                  <a:gd name="T8" fmla="*/ 96 w 167"/>
                  <a:gd name="T9" fmla="*/ 21 h 153"/>
                  <a:gd name="T10" fmla="*/ 96 w 167"/>
                  <a:gd name="T11" fmla="*/ 23 h 153"/>
                  <a:gd name="T12" fmla="*/ 96 w 167"/>
                  <a:gd name="T13" fmla="*/ 29 h 153"/>
                  <a:gd name="T14" fmla="*/ 90 w 167"/>
                  <a:gd name="T15" fmla="*/ 34 h 153"/>
                  <a:gd name="T16" fmla="*/ 90 w 167"/>
                  <a:gd name="T17" fmla="*/ 36 h 153"/>
                  <a:gd name="T18" fmla="*/ 88 w 167"/>
                  <a:gd name="T19" fmla="*/ 44 h 153"/>
                  <a:gd name="T20" fmla="*/ 87 w 167"/>
                  <a:gd name="T21" fmla="*/ 48 h 153"/>
                  <a:gd name="T22" fmla="*/ 81 w 167"/>
                  <a:gd name="T23" fmla="*/ 52 h 153"/>
                  <a:gd name="T24" fmla="*/ 81 w 167"/>
                  <a:gd name="T25" fmla="*/ 61 h 153"/>
                  <a:gd name="T26" fmla="*/ 79 w 167"/>
                  <a:gd name="T27" fmla="*/ 65 h 153"/>
                  <a:gd name="T28" fmla="*/ 77 w 167"/>
                  <a:gd name="T29" fmla="*/ 73 h 153"/>
                  <a:gd name="T30" fmla="*/ 87 w 167"/>
                  <a:gd name="T31" fmla="*/ 77 h 153"/>
                  <a:gd name="T32" fmla="*/ 104 w 167"/>
                  <a:gd name="T33" fmla="*/ 77 h 153"/>
                  <a:gd name="T34" fmla="*/ 121 w 167"/>
                  <a:gd name="T35" fmla="*/ 77 h 153"/>
                  <a:gd name="T36" fmla="*/ 136 w 167"/>
                  <a:gd name="T37" fmla="*/ 78 h 153"/>
                  <a:gd name="T38" fmla="*/ 135 w 167"/>
                  <a:gd name="T39" fmla="*/ 82 h 153"/>
                  <a:gd name="T40" fmla="*/ 133 w 167"/>
                  <a:gd name="T41" fmla="*/ 90 h 153"/>
                  <a:gd name="T42" fmla="*/ 135 w 167"/>
                  <a:gd name="T43" fmla="*/ 94 h 153"/>
                  <a:gd name="T44" fmla="*/ 138 w 167"/>
                  <a:gd name="T45" fmla="*/ 100 h 153"/>
                  <a:gd name="T46" fmla="*/ 138 w 167"/>
                  <a:gd name="T47" fmla="*/ 103 h 153"/>
                  <a:gd name="T48" fmla="*/ 150 w 167"/>
                  <a:gd name="T49" fmla="*/ 105 h 153"/>
                  <a:gd name="T50" fmla="*/ 165 w 167"/>
                  <a:gd name="T51" fmla="*/ 109 h 153"/>
                  <a:gd name="T52" fmla="*/ 165 w 167"/>
                  <a:gd name="T53" fmla="*/ 123 h 153"/>
                  <a:gd name="T54" fmla="*/ 156 w 167"/>
                  <a:gd name="T55" fmla="*/ 132 h 153"/>
                  <a:gd name="T56" fmla="*/ 161 w 167"/>
                  <a:gd name="T57" fmla="*/ 144 h 153"/>
                  <a:gd name="T58" fmla="*/ 154 w 167"/>
                  <a:gd name="T59" fmla="*/ 150 h 153"/>
                  <a:gd name="T60" fmla="*/ 144 w 167"/>
                  <a:gd name="T61" fmla="*/ 150 h 153"/>
                  <a:gd name="T62" fmla="*/ 135 w 167"/>
                  <a:gd name="T63" fmla="*/ 142 h 153"/>
                  <a:gd name="T64" fmla="*/ 119 w 167"/>
                  <a:gd name="T65" fmla="*/ 148 h 153"/>
                  <a:gd name="T66" fmla="*/ 106 w 167"/>
                  <a:gd name="T67" fmla="*/ 150 h 153"/>
                  <a:gd name="T68" fmla="*/ 96 w 167"/>
                  <a:gd name="T69" fmla="*/ 144 h 153"/>
                  <a:gd name="T70" fmla="*/ 85 w 167"/>
                  <a:gd name="T71" fmla="*/ 138 h 153"/>
                  <a:gd name="T72" fmla="*/ 71 w 167"/>
                  <a:gd name="T73" fmla="*/ 134 h 153"/>
                  <a:gd name="T74" fmla="*/ 62 w 167"/>
                  <a:gd name="T75" fmla="*/ 130 h 153"/>
                  <a:gd name="T76" fmla="*/ 48 w 167"/>
                  <a:gd name="T77" fmla="*/ 130 h 153"/>
                  <a:gd name="T78" fmla="*/ 35 w 167"/>
                  <a:gd name="T79" fmla="*/ 126 h 153"/>
                  <a:gd name="T80" fmla="*/ 21 w 167"/>
                  <a:gd name="T81" fmla="*/ 123 h 153"/>
                  <a:gd name="T82" fmla="*/ 10 w 167"/>
                  <a:gd name="T83" fmla="*/ 126 h 153"/>
                  <a:gd name="T84" fmla="*/ 4 w 167"/>
                  <a:gd name="T85" fmla="*/ 119 h 153"/>
                  <a:gd name="T86" fmla="*/ 10 w 167"/>
                  <a:gd name="T87" fmla="*/ 111 h 153"/>
                  <a:gd name="T88" fmla="*/ 10 w 167"/>
                  <a:gd name="T89" fmla="*/ 105 h 153"/>
                  <a:gd name="T90" fmla="*/ 10 w 167"/>
                  <a:gd name="T91" fmla="*/ 103 h 153"/>
                  <a:gd name="T92" fmla="*/ 12 w 167"/>
                  <a:gd name="T93" fmla="*/ 103 h 153"/>
                  <a:gd name="T94" fmla="*/ 10 w 167"/>
                  <a:gd name="T95" fmla="*/ 96 h 153"/>
                  <a:gd name="T96" fmla="*/ 10 w 167"/>
                  <a:gd name="T97" fmla="*/ 94 h 153"/>
                  <a:gd name="T98" fmla="*/ 12 w 167"/>
                  <a:gd name="T99" fmla="*/ 90 h 153"/>
                  <a:gd name="T100" fmla="*/ 15 w 167"/>
                  <a:gd name="T101" fmla="*/ 84 h 153"/>
                  <a:gd name="T102" fmla="*/ 15 w 167"/>
                  <a:gd name="T103" fmla="*/ 75 h 153"/>
                  <a:gd name="T104" fmla="*/ 14 w 167"/>
                  <a:gd name="T105" fmla="*/ 67 h 153"/>
                  <a:gd name="T106" fmla="*/ 12 w 167"/>
                  <a:gd name="T107" fmla="*/ 59 h 153"/>
                  <a:gd name="T108" fmla="*/ 6 w 167"/>
                  <a:gd name="T109" fmla="*/ 54 h 153"/>
                  <a:gd name="T110" fmla="*/ 6 w 167"/>
                  <a:gd name="T111" fmla="*/ 44 h 153"/>
                  <a:gd name="T112" fmla="*/ 0 w 167"/>
                  <a:gd name="T113" fmla="*/ 40 h 153"/>
                  <a:gd name="T114" fmla="*/ 0 w 167"/>
                  <a:gd name="T115" fmla="*/ 23 h 153"/>
                  <a:gd name="T116" fmla="*/ 0 w 167"/>
                  <a:gd name="T117" fmla="*/ 6 h 153"/>
                  <a:gd name="T118" fmla="*/ 12 w 167"/>
                  <a:gd name="T119" fmla="*/ 0 h 153"/>
                  <a:gd name="T120" fmla="*/ 27 w 167"/>
                  <a:gd name="T121" fmla="*/ 2 h 153"/>
                  <a:gd name="T122" fmla="*/ 44 w 167"/>
                  <a:gd name="T123" fmla="*/ 2 h 153"/>
                  <a:gd name="T124" fmla="*/ 62 w 167"/>
                  <a:gd name="T125" fmla="*/ 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7" h="153">
                    <a:moveTo>
                      <a:pt x="62" y="2"/>
                    </a:move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4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7"/>
                    </a:lnTo>
                    <a:lnTo>
                      <a:pt x="90" y="7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4" y="17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4" y="17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6" y="30"/>
                    </a:lnTo>
                    <a:lnTo>
                      <a:pt x="94" y="30"/>
                    </a:lnTo>
                    <a:lnTo>
                      <a:pt x="92" y="30"/>
                    </a:lnTo>
                    <a:lnTo>
                      <a:pt x="90" y="30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36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0" y="40"/>
                    </a:lnTo>
                    <a:lnTo>
                      <a:pt x="90" y="42"/>
                    </a:lnTo>
                    <a:lnTo>
                      <a:pt x="88" y="42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7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8" y="48"/>
                    </a:lnTo>
                    <a:lnTo>
                      <a:pt x="87" y="48"/>
                    </a:lnTo>
                    <a:lnTo>
                      <a:pt x="85" y="48"/>
                    </a:lnTo>
                    <a:lnTo>
                      <a:pt x="85" y="50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63"/>
                    </a:lnTo>
                    <a:lnTo>
                      <a:pt x="81" y="63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7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81" y="77"/>
                    </a:lnTo>
                    <a:lnTo>
                      <a:pt x="83" y="77"/>
                    </a:lnTo>
                    <a:lnTo>
                      <a:pt x="85" y="77"/>
                    </a:lnTo>
                    <a:lnTo>
                      <a:pt x="87" y="77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2" y="77"/>
                    </a:lnTo>
                    <a:lnTo>
                      <a:pt x="94" y="77"/>
                    </a:lnTo>
                    <a:lnTo>
                      <a:pt x="96" y="77"/>
                    </a:lnTo>
                    <a:lnTo>
                      <a:pt x="98" y="77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4" y="77"/>
                    </a:lnTo>
                    <a:lnTo>
                      <a:pt x="106" y="77"/>
                    </a:lnTo>
                    <a:lnTo>
                      <a:pt x="108" y="77"/>
                    </a:lnTo>
                    <a:lnTo>
                      <a:pt x="110" y="77"/>
                    </a:lnTo>
                    <a:lnTo>
                      <a:pt x="112" y="77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7" y="77"/>
                    </a:lnTo>
                    <a:lnTo>
                      <a:pt x="119" y="77"/>
                    </a:lnTo>
                    <a:lnTo>
                      <a:pt x="121" y="77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7" y="77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3" y="77"/>
                    </a:lnTo>
                    <a:lnTo>
                      <a:pt x="135" y="77"/>
                    </a:lnTo>
                    <a:lnTo>
                      <a:pt x="136" y="77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0"/>
                    </a:lnTo>
                    <a:lnTo>
                      <a:pt x="135" y="82"/>
                    </a:lnTo>
                    <a:lnTo>
                      <a:pt x="135" y="80"/>
                    </a:lnTo>
                    <a:lnTo>
                      <a:pt x="135" y="82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3" y="90"/>
                    </a:lnTo>
                    <a:lnTo>
                      <a:pt x="135" y="90"/>
                    </a:lnTo>
                    <a:lnTo>
                      <a:pt x="135" y="92"/>
                    </a:lnTo>
                    <a:lnTo>
                      <a:pt x="133" y="92"/>
                    </a:lnTo>
                    <a:lnTo>
                      <a:pt x="135" y="92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5" y="94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40" y="102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38" y="102"/>
                    </a:lnTo>
                    <a:lnTo>
                      <a:pt x="140" y="102"/>
                    </a:lnTo>
                    <a:lnTo>
                      <a:pt x="140" y="103"/>
                    </a:lnTo>
                    <a:lnTo>
                      <a:pt x="138" y="103"/>
                    </a:lnTo>
                    <a:lnTo>
                      <a:pt x="140" y="103"/>
                    </a:lnTo>
                    <a:lnTo>
                      <a:pt x="140" y="105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7"/>
                    </a:lnTo>
                    <a:lnTo>
                      <a:pt x="146" y="107"/>
                    </a:lnTo>
                    <a:lnTo>
                      <a:pt x="146" y="105"/>
                    </a:lnTo>
                    <a:lnTo>
                      <a:pt x="148" y="105"/>
                    </a:lnTo>
                    <a:lnTo>
                      <a:pt x="150" y="105"/>
                    </a:lnTo>
                    <a:lnTo>
                      <a:pt x="152" y="105"/>
                    </a:lnTo>
                    <a:lnTo>
                      <a:pt x="154" y="105"/>
                    </a:lnTo>
                    <a:lnTo>
                      <a:pt x="156" y="105"/>
                    </a:lnTo>
                    <a:lnTo>
                      <a:pt x="156" y="107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1" y="107"/>
                    </a:lnTo>
                    <a:lnTo>
                      <a:pt x="163" y="107"/>
                    </a:lnTo>
                    <a:lnTo>
                      <a:pt x="165" y="109"/>
                    </a:lnTo>
                    <a:lnTo>
                      <a:pt x="165" y="111"/>
                    </a:lnTo>
                    <a:lnTo>
                      <a:pt x="167" y="111"/>
                    </a:lnTo>
                    <a:lnTo>
                      <a:pt x="167" y="113"/>
                    </a:lnTo>
                    <a:lnTo>
                      <a:pt x="167" y="115"/>
                    </a:lnTo>
                    <a:lnTo>
                      <a:pt x="167" y="117"/>
                    </a:lnTo>
                    <a:lnTo>
                      <a:pt x="167" y="119"/>
                    </a:lnTo>
                    <a:lnTo>
                      <a:pt x="165" y="119"/>
                    </a:lnTo>
                    <a:lnTo>
                      <a:pt x="165" y="121"/>
                    </a:lnTo>
                    <a:lnTo>
                      <a:pt x="165" y="123"/>
                    </a:lnTo>
                    <a:lnTo>
                      <a:pt x="163" y="125"/>
                    </a:lnTo>
                    <a:lnTo>
                      <a:pt x="163" y="126"/>
                    </a:lnTo>
                    <a:lnTo>
                      <a:pt x="161" y="126"/>
                    </a:lnTo>
                    <a:lnTo>
                      <a:pt x="161" y="128"/>
                    </a:lnTo>
                    <a:lnTo>
                      <a:pt x="160" y="128"/>
                    </a:lnTo>
                    <a:lnTo>
                      <a:pt x="160" y="130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6" y="132"/>
                    </a:lnTo>
                    <a:lnTo>
                      <a:pt x="156" y="134"/>
                    </a:lnTo>
                    <a:lnTo>
                      <a:pt x="156" y="136"/>
                    </a:lnTo>
                    <a:lnTo>
                      <a:pt x="156" y="138"/>
                    </a:lnTo>
                    <a:lnTo>
                      <a:pt x="158" y="138"/>
                    </a:lnTo>
                    <a:lnTo>
                      <a:pt x="160" y="138"/>
                    </a:lnTo>
                    <a:lnTo>
                      <a:pt x="160" y="140"/>
                    </a:lnTo>
                    <a:lnTo>
                      <a:pt x="161" y="140"/>
                    </a:lnTo>
                    <a:lnTo>
                      <a:pt x="161" y="142"/>
                    </a:lnTo>
                    <a:lnTo>
                      <a:pt x="161" y="144"/>
                    </a:lnTo>
                    <a:lnTo>
                      <a:pt x="161" y="146"/>
                    </a:lnTo>
                    <a:lnTo>
                      <a:pt x="160" y="146"/>
                    </a:lnTo>
                    <a:lnTo>
                      <a:pt x="160" y="148"/>
                    </a:lnTo>
                    <a:lnTo>
                      <a:pt x="158" y="148"/>
                    </a:lnTo>
                    <a:lnTo>
                      <a:pt x="158" y="150"/>
                    </a:lnTo>
                    <a:lnTo>
                      <a:pt x="156" y="150"/>
                    </a:lnTo>
                    <a:lnTo>
                      <a:pt x="156" y="151"/>
                    </a:lnTo>
                    <a:lnTo>
                      <a:pt x="154" y="151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1"/>
                    </a:lnTo>
                    <a:lnTo>
                      <a:pt x="148" y="151"/>
                    </a:lnTo>
                    <a:lnTo>
                      <a:pt x="148" y="153"/>
                    </a:lnTo>
                    <a:lnTo>
                      <a:pt x="146" y="153"/>
                    </a:lnTo>
                    <a:lnTo>
                      <a:pt x="144" y="153"/>
                    </a:lnTo>
                    <a:lnTo>
                      <a:pt x="144" y="151"/>
                    </a:lnTo>
                    <a:lnTo>
                      <a:pt x="144" y="150"/>
                    </a:lnTo>
                    <a:lnTo>
                      <a:pt x="144" y="148"/>
                    </a:lnTo>
                    <a:lnTo>
                      <a:pt x="144" y="146"/>
                    </a:lnTo>
                    <a:lnTo>
                      <a:pt x="144" y="144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6" y="142"/>
                    </a:lnTo>
                    <a:lnTo>
                      <a:pt x="135" y="142"/>
                    </a:lnTo>
                    <a:lnTo>
                      <a:pt x="133" y="142"/>
                    </a:lnTo>
                    <a:lnTo>
                      <a:pt x="133" y="144"/>
                    </a:lnTo>
                    <a:lnTo>
                      <a:pt x="131" y="144"/>
                    </a:lnTo>
                    <a:lnTo>
                      <a:pt x="127" y="144"/>
                    </a:lnTo>
                    <a:lnTo>
                      <a:pt x="125" y="146"/>
                    </a:lnTo>
                    <a:lnTo>
                      <a:pt x="123" y="146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3" y="150"/>
                    </a:lnTo>
                    <a:lnTo>
                      <a:pt x="113" y="148"/>
                    </a:lnTo>
                    <a:lnTo>
                      <a:pt x="112" y="148"/>
                    </a:lnTo>
                    <a:lnTo>
                      <a:pt x="110" y="148"/>
                    </a:lnTo>
                    <a:lnTo>
                      <a:pt x="108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6" y="148"/>
                    </a:lnTo>
                    <a:lnTo>
                      <a:pt x="96" y="146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88" y="142"/>
                    </a:lnTo>
                    <a:lnTo>
                      <a:pt x="87" y="142"/>
                    </a:lnTo>
                    <a:lnTo>
                      <a:pt x="87" y="140"/>
                    </a:lnTo>
                    <a:lnTo>
                      <a:pt x="85" y="140"/>
                    </a:lnTo>
                    <a:lnTo>
                      <a:pt x="85" y="138"/>
                    </a:lnTo>
                    <a:lnTo>
                      <a:pt x="83" y="138"/>
                    </a:lnTo>
                    <a:lnTo>
                      <a:pt x="81" y="138"/>
                    </a:lnTo>
                    <a:lnTo>
                      <a:pt x="81" y="136"/>
                    </a:lnTo>
                    <a:lnTo>
                      <a:pt x="79" y="136"/>
                    </a:lnTo>
                    <a:lnTo>
                      <a:pt x="77" y="136"/>
                    </a:lnTo>
                    <a:lnTo>
                      <a:pt x="75" y="136"/>
                    </a:lnTo>
                    <a:lnTo>
                      <a:pt x="73" y="136"/>
                    </a:lnTo>
                    <a:lnTo>
                      <a:pt x="73" y="134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69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7" y="132"/>
                    </a:lnTo>
                    <a:lnTo>
                      <a:pt x="65" y="132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2" y="130"/>
                    </a:lnTo>
                    <a:lnTo>
                      <a:pt x="60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4" y="128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39" y="128"/>
                    </a:lnTo>
                    <a:lnTo>
                      <a:pt x="39" y="126"/>
                    </a:lnTo>
                    <a:lnTo>
                      <a:pt x="37" y="126"/>
                    </a:lnTo>
                    <a:lnTo>
                      <a:pt x="35" y="126"/>
                    </a:lnTo>
                    <a:lnTo>
                      <a:pt x="35" y="125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2" y="123"/>
                    </a:lnTo>
                    <a:lnTo>
                      <a:pt x="10" y="125"/>
                    </a:lnTo>
                    <a:lnTo>
                      <a:pt x="8" y="125"/>
                    </a:lnTo>
                    <a:lnTo>
                      <a:pt x="10" y="125"/>
                    </a:lnTo>
                    <a:lnTo>
                      <a:pt x="10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6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10" y="113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0" y="107"/>
                    </a:lnTo>
                    <a:lnTo>
                      <a:pt x="12" y="107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5" y="78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4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7" name="Freeform 27"/>
              <p:cNvSpPr>
                <a:spLocks/>
              </p:cNvSpPr>
              <p:nvPr/>
            </p:nvSpPr>
            <p:spPr bwMode="auto">
              <a:xfrm>
                <a:off x="4197432" y="2729312"/>
                <a:ext cx="315420" cy="363148"/>
              </a:xfrm>
              <a:custGeom>
                <a:avLst/>
                <a:gdLst>
                  <a:gd name="T0" fmla="*/ 4 w 152"/>
                  <a:gd name="T1" fmla="*/ 31 h 175"/>
                  <a:gd name="T2" fmla="*/ 2 w 152"/>
                  <a:gd name="T3" fmla="*/ 17 h 175"/>
                  <a:gd name="T4" fmla="*/ 0 w 152"/>
                  <a:gd name="T5" fmla="*/ 4 h 175"/>
                  <a:gd name="T6" fmla="*/ 12 w 152"/>
                  <a:gd name="T7" fmla="*/ 0 h 175"/>
                  <a:gd name="T8" fmla="*/ 23 w 152"/>
                  <a:gd name="T9" fmla="*/ 0 h 175"/>
                  <a:gd name="T10" fmla="*/ 38 w 152"/>
                  <a:gd name="T11" fmla="*/ 0 h 175"/>
                  <a:gd name="T12" fmla="*/ 54 w 152"/>
                  <a:gd name="T13" fmla="*/ 0 h 175"/>
                  <a:gd name="T14" fmla="*/ 69 w 152"/>
                  <a:gd name="T15" fmla="*/ 0 h 175"/>
                  <a:gd name="T16" fmla="*/ 79 w 152"/>
                  <a:gd name="T17" fmla="*/ 2 h 175"/>
                  <a:gd name="T18" fmla="*/ 75 w 152"/>
                  <a:gd name="T19" fmla="*/ 6 h 175"/>
                  <a:gd name="T20" fmla="*/ 71 w 152"/>
                  <a:gd name="T21" fmla="*/ 9 h 175"/>
                  <a:gd name="T22" fmla="*/ 79 w 152"/>
                  <a:gd name="T23" fmla="*/ 17 h 175"/>
                  <a:gd name="T24" fmla="*/ 85 w 152"/>
                  <a:gd name="T25" fmla="*/ 19 h 175"/>
                  <a:gd name="T26" fmla="*/ 88 w 152"/>
                  <a:gd name="T27" fmla="*/ 27 h 175"/>
                  <a:gd name="T28" fmla="*/ 94 w 152"/>
                  <a:gd name="T29" fmla="*/ 36 h 175"/>
                  <a:gd name="T30" fmla="*/ 102 w 152"/>
                  <a:gd name="T31" fmla="*/ 44 h 175"/>
                  <a:gd name="T32" fmla="*/ 108 w 152"/>
                  <a:gd name="T33" fmla="*/ 54 h 175"/>
                  <a:gd name="T34" fmla="*/ 115 w 152"/>
                  <a:gd name="T35" fmla="*/ 61 h 175"/>
                  <a:gd name="T36" fmla="*/ 117 w 152"/>
                  <a:gd name="T37" fmla="*/ 67 h 175"/>
                  <a:gd name="T38" fmla="*/ 123 w 152"/>
                  <a:gd name="T39" fmla="*/ 73 h 175"/>
                  <a:gd name="T40" fmla="*/ 127 w 152"/>
                  <a:gd name="T41" fmla="*/ 73 h 175"/>
                  <a:gd name="T42" fmla="*/ 131 w 152"/>
                  <a:gd name="T43" fmla="*/ 81 h 175"/>
                  <a:gd name="T44" fmla="*/ 133 w 152"/>
                  <a:gd name="T45" fmla="*/ 84 h 175"/>
                  <a:gd name="T46" fmla="*/ 131 w 152"/>
                  <a:gd name="T47" fmla="*/ 86 h 175"/>
                  <a:gd name="T48" fmla="*/ 133 w 152"/>
                  <a:gd name="T49" fmla="*/ 92 h 175"/>
                  <a:gd name="T50" fmla="*/ 136 w 152"/>
                  <a:gd name="T51" fmla="*/ 92 h 175"/>
                  <a:gd name="T52" fmla="*/ 140 w 152"/>
                  <a:gd name="T53" fmla="*/ 100 h 175"/>
                  <a:gd name="T54" fmla="*/ 140 w 152"/>
                  <a:gd name="T55" fmla="*/ 107 h 175"/>
                  <a:gd name="T56" fmla="*/ 146 w 152"/>
                  <a:gd name="T57" fmla="*/ 111 h 175"/>
                  <a:gd name="T58" fmla="*/ 148 w 152"/>
                  <a:gd name="T59" fmla="*/ 121 h 175"/>
                  <a:gd name="T60" fmla="*/ 142 w 152"/>
                  <a:gd name="T61" fmla="*/ 129 h 175"/>
                  <a:gd name="T62" fmla="*/ 140 w 152"/>
                  <a:gd name="T63" fmla="*/ 138 h 175"/>
                  <a:gd name="T64" fmla="*/ 134 w 152"/>
                  <a:gd name="T65" fmla="*/ 148 h 175"/>
                  <a:gd name="T66" fmla="*/ 133 w 152"/>
                  <a:gd name="T67" fmla="*/ 161 h 175"/>
                  <a:gd name="T68" fmla="*/ 123 w 152"/>
                  <a:gd name="T69" fmla="*/ 159 h 175"/>
                  <a:gd name="T70" fmla="*/ 123 w 152"/>
                  <a:gd name="T71" fmla="*/ 159 h 175"/>
                  <a:gd name="T72" fmla="*/ 117 w 152"/>
                  <a:gd name="T73" fmla="*/ 157 h 175"/>
                  <a:gd name="T74" fmla="*/ 111 w 152"/>
                  <a:gd name="T75" fmla="*/ 163 h 175"/>
                  <a:gd name="T76" fmla="*/ 113 w 152"/>
                  <a:gd name="T77" fmla="*/ 169 h 175"/>
                  <a:gd name="T78" fmla="*/ 111 w 152"/>
                  <a:gd name="T79" fmla="*/ 171 h 175"/>
                  <a:gd name="T80" fmla="*/ 106 w 152"/>
                  <a:gd name="T81" fmla="*/ 173 h 175"/>
                  <a:gd name="T82" fmla="*/ 106 w 152"/>
                  <a:gd name="T83" fmla="*/ 169 h 175"/>
                  <a:gd name="T84" fmla="*/ 94 w 152"/>
                  <a:gd name="T85" fmla="*/ 165 h 175"/>
                  <a:gd name="T86" fmla="*/ 79 w 152"/>
                  <a:gd name="T87" fmla="*/ 165 h 175"/>
                  <a:gd name="T88" fmla="*/ 65 w 152"/>
                  <a:gd name="T89" fmla="*/ 163 h 175"/>
                  <a:gd name="T90" fmla="*/ 50 w 152"/>
                  <a:gd name="T91" fmla="*/ 163 h 175"/>
                  <a:gd name="T92" fmla="*/ 35 w 152"/>
                  <a:gd name="T93" fmla="*/ 163 h 175"/>
                  <a:gd name="T94" fmla="*/ 21 w 152"/>
                  <a:gd name="T95" fmla="*/ 161 h 175"/>
                  <a:gd name="T96" fmla="*/ 17 w 152"/>
                  <a:gd name="T97" fmla="*/ 150 h 175"/>
                  <a:gd name="T98" fmla="*/ 15 w 152"/>
                  <a:gd name="T99" fmla="*/ 136 h 175"/>
                  <a:gd name="T100" fmla="*/ 17 w 152"/>
                  <a:gd name="T101" fmla="*/ 130 h 175"/>
                  <a:gd name="T102" fmla="*/ 13 w 152"/>
                  <a:gd name="T103" fmla="*/ 119 h 175"/>
                  <a:gd name="T104" fmla="*/ 17 w 152"/>
                  <a:gd name="T105" fmla="*/ 115 h 175"/>
                  <a:gd name="T106" fmla="*/ 21 w 152"/>
                  <a:gd name="T107" fmla="*/ 104 h 175"/>
                  <a:gd name="T108" fmla="*/ 19 w 152"/>
                  <a:gd name="T109" fmla="*/ 94 h 175"/>
                  <a:gd name="T110" fmla="*/ 13 w 152"/>
                  <a:gd name="T111" fmla="*/ 84 h 175"/>
                  <a:gd name="T112" fmla="*/ 12 w 152"/>
                  <a:gd name="T113" fmla="*/ 75 h 175"/>
                  <a:gd name="T114" fmla="*/ 10 w 152"/>
                  <a:gd name="T115" fmla="*/ 61 h 175"/>
                  <a:gd name="T116" fmla="*/ 8 w 152"/>
                  <a:gd name="T117" fmla="*/ 4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2" h="175">
                    <a:moveTo>
                      <a:pt x="6" y="42"/>
                    </a:move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4"/>
                    </a:lnTo>
                    <a:lnTo>
                      <a:pt x="77" y="4"/>
                    </a:lnTo>
                    <a:lnTo>
                      <a:pt x="77" y="2"/>
                    </a:lnTo>
                    <a:lnTo>
                      <a:pt x="77" y="4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1" y="9"/>
                    </a:lnTo>
                    <a:lnTo>
                      <a:pt x="71" y="11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6" y="25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88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92" y="33"/>
                    </a:lnTo>
                    <a:lnTo>
                      <a:pt x="92" y="34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4" y="38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4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8" y="52"/>
                    </a:lnTo>
                    <a:lnTo>
                      <a:pt x="108" y="54"/>
                    </a:lnTo>
                    <a:lnTo>
                      <a:pt x="110" y="54"/>
                    </a:lnTo>
                    <a:lnTo>
                      <a:pt x="111" y="54"/>
                    </a:lnTo>
                    <a:lnTo>
                      <a:pt x="111" y="56"/>
                    </a:lnTo>
                    <a:lnTo>
                      <a:pt x="113" y="56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5" y="59"/>
                    </a:lnTo>
                    <a:lnTo>
                      <a:pt x="115" y="61"/>
                    </a:lnTo>
                    <a:lnTo>
                      <a:pt x="115" y="63"/>
                    </a:lnTo>
                    <a:lnTo>
                      <a:pt x="115" y="65"/>
                    </a:lnTo>
                    <a:lnTo>
                      <a:pt x="115" y="63"/>
                    </a:lnTo>
                    <a:lnTo>
                      <a:pt x="117" y="63"/>
                    </a:lnTo>
                    <a:lnTo>
                      <a:pt x="117" y="65"/>
                    </a:lnTo>
                    <a:lnTo>
                      <a:pt x="119" y="65"/>
                    </a:lnTo>
                    <a:lnTo>
                      <a:pt x="119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77"/>
                    </a:lnTo>
                    <a:lnTo>
                      <a:pt x="129" y="79"/>
                    </a:lnTo>
                    <a:lnTo>
                      <a:pt x="129" y="81"/>
                    </a:lnTo>
                    <a:lnTo>
                      <a:pt x="131" y="81"/>
                    </a:lnTo>
                    <a:lnTo>
                      <a:pt x="129" y="81"/>
                    </a:lnTo>
                    <a:lnTo>
                      <a:pt x="131" y="81"/>
                    </a:lnTo>
                    <a:lnTo>
                      <a:pt x="131" y="82"/>
                    </a:lnTo>
                    <a:lnTo>
                      <a:pt x="133" y="82"/>
                    </a:lnTo>
                    <a:lnTo>
                      <a:pt x="131" y="84"/>
                    </a:lnTo>
                    <a:lnTo>
                      <a:pt x="133" y="84"/>
                    </a:lnTo>
                    <a:lnTo>
                      <a:pt x="131" y="84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3" y="84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3" y="86"/>
                    </a:lnTo>
                    <a:lnTo>
                      <a:pt x="131" y="86"/>
                    </a:lnTo>
                    <a:lnTo>
                      <a:pt x="131" y="88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3" y="88"/>
                    </a:lnTo>
                    <a:lnTo>
                      <a:pt x="133" y="90"/>
                    </a:lnTo>
                    <a:lnTo>
                      <a:pt x="133" y="92"/>
                    </a:lnTo>
                    <a:lnTo>
                      <a:pt x="134" y="92"/>
                    </a:lnTo>
                    <a:lnTo>
                      <a:pt x="133" y="92"/>
                    </a:lnTo>
                    <a:lnTo>
                      <a:pt x="134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8" y="94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40" y="100"/>
                    </a:lnTo>
                    <a:lnTo>
                      <a:pt x="140" y="102"/>
                    </a:lnTo>
                    <a:lnTo>
                      <a:pt x="140" y="104"/>
                    </a:lnTo>
                    <a:lnTo>
                      <a:pt x="140" y="105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2" y="107"/>
                    </a:lnTo>
                    <a:lnTo>
                      <a:pt x="140" y="107"/>
                    </a:lnTo>
                    <a:lnTo>
                      <a:pt x="140" y="109"/>
                    </a:lnTo>
                    <a:lnTo>
                      <a:pt x="142" y="109"/>
                    </a:lnTo>
                    <a:lnTo>
                      <a:pt x="142" y="111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3"/>
                    </a:lnTo>
                    <a:lnTo>
                      <a:pt x="150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2" y="127"/>
                    </a:lnTo>
                    <a:lnTo>
                      <a:pt x="142" y="129"/>
                    </a:lnTo>
                    <a:lnTo>
                      <a:pt x="142" y="130"/>
                    </a:lnTo>
                    <a:lnTo>
                      <a:pt x="142" y="132"/>
                    </a:lnTo>
                    <a:lnTo>
                      <a:pt x="140" y="132"/>
                    </a:lnTo>
                    <a:lnTo>
                      <a:pt x="140" y="134"/>
                    </a:lnTo>
                    <a:lnTo>
                      <a:pt x="140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38" y="140"/>
                    </a:lnTo>
                    <a:lnTo>
                      <a:pt x="138" y="142"/>
                    </a:lnTo>
                    <a:lnTo>
                      <a:pt x="138" y="144"/>
                    </a:lnTo>
                    <a:lnTo>
                      <a:pt x="136" y="144"/>
                    </a:lnTo>
                    <a:lnTo>
                      <a:pt x="136" y="146"/>
                    </a:lnTo>
                    <a:lnTo>
                      <a:pt x="136" y="148"/>
                    </a:lnTo>
                    <a:lnTo>
                      <a:pt x="134" y="148"/>
                    </a:lnTo>
                    <a:lnTo>
                      <a:pt x="134" y="150"/>
                    </a:lnTo>
                    <a:lnTo>
                      <a:pt x="134" y="152"/>
                    </a:lnTo>
                    <a:lnTo>
                      <a:pt x="134" y="153"/>
                    </a:lnTo>
                    <a:lnTo>
                      <a:pt x="134" y="155"/>
                    </a:lnTo>
                    <a:lnTo>
                      <a:pt x="133" y="155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61"/>
                    </a:lnTo>
                    <a:lnTo>
                      <a:pt x="134" y="161"/>
                    </a:lnTo>
                    <a:lnTo>
                      <a:pt x="133" y="161"/>
                    </a:lnTo>
                    <a:lnTo>
                      <a:pt x="131" y="161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61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3" y="159"/>
                    </a:lnTo>
                    <a:lnTo>
                      <a:pt x="111" y="159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1" y="165"/>
                    </a:lnTo>
                    <a:lnTo>
                      <a:pt x="113" y="165"/>
                    </a:lnTo>
                    <a:lnTo>
                      <a:pt x="113" y="167"/>
                    </a:lnTo>
                    <a:lnTo>
                      <a:pt x="113" y="169"/>
                    </a:lnTo>
                    <a:lnTo>
                      <a:pt x="113" y="171"/>
                    </a:lnTo>
                    <a:lnTo>
                      <a:pt x="113" y="169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1" y="171"/>
                    </a:lnTo>
                    <a:lnTo>
                      <a:pt x="111" y="173"/>
                    </a:lnTo>
                    <a:lnTo>
                      <a:pt x="111" y="175"/>
                    </a:lnTo>
                    <a:lnTo>
                      <a:pt x="110" y="175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8" y="173"/>
                    </a:lnTo>
                    <a:lnTo>
                      <a:pt x="108" y="171"/>
                    </a:lnTo>
                    <a:lnTo>
                      <a:pt x="106" y="171"/>
                    </a:lnTo>
                    <a:lnTo>
                      <a:pt x="108" y="171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8" y="169"/>
                    </a:lnTo>
                    <a:lnTo>
                      <a:pt x="106" y="169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5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3" y="165"/>
                    </a:lnTo>
                    <a:lnTo>
                      <a:pt x="71" y="165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3" y="161"/>
                    </a:lnTo>
                    <a:lnTo>
                      <a:pt x="21" y="161"/>
                    </a:lnTo>
                    <a:lnTo>
                      <a:pt x="21" y="159"/>
                    </a:lnTo>
                    <a:lnTo>
                      <a:pt x="21" y="157"/>
                    </a:lnTo>
                    <a:lnTo>
                      <a:pt x="21" y="155"/>
                    </a:lnTo>
                    <a:lnTo>
                      <a:pt x="19" y="155"/>
                    </a:lnTo>
                    <a:lnTo>
                      <a:pt x="19" y="153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17" y="150"/>
                    </a:lnTo>
                    <a:lnTo>
                      <a:pt x="17" y="148"/>
                    </a:lnTo>
                    <a:lnTo>
                      <a:pt x="17" y="146"/>
                    </a:lnTo>
                    <a:lnTo>
                      <a:pt x="15" y="146"/>
                    </a:lnTo>
                    <a:lnTo>
                      <a:pt x="15" y="144"/>
                    </a:lnTo>
                    <a:lnTo>
                      <a:pt x="15" y="142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5" y="134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0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3" y="119"/>
                    </a:lnTo>
                    <a:lnTo>
                      <a:pt x="15" y="119"/>
                    </a:lnTo>
                    <a:lnTo>
                      <a:pt x="13" y="119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4"/>
                    </a:lnTo>
                    <a:lnTo>
                      <a:pt x="17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2" y="75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6" y="4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8" name="Freeform 28"/>
              <p:cNvSpPr>
                <a:spLocks/>
              </p:cNvSpPr>
              <p:nvPr/>
            </p:nvSpPr>
            <p:spPr bwMode="auto">
              <a:xfrm>
                <a:off x="4010671" y="2729312"/>
                <a:ext cx="230340" cy="377674"/>
              </a:xfrm>
              <a:custGeom>
                <a:avLst/>
                <a:gdLst>
                  <a:gd name="T0" fmla="*/ 11 w 111"/>
                  <a:gd name="T1" fmla="*/ 9 h 182"/>
                  <a:gd name="T2" fmla="*/ 7 w 111"/>
                  <a:gd name="T3" fmla="*/ 2 h 182"/>
                  <a:gd name="T4" fmla="*/ 17 w 111"/>
                  <a:gd name="T5" fmla="*/ 0 h 182"/>
                  <a:gd name="T6" fmla="*/ 29 w 111"/>
                  <a:gd name="T7" fmla="*/ 0 h 182"/>
                  <a:gd name="T8" fmla="*/ 40 w 111"/>
                  <a:gd name="T9" fmla="*/ 0 h 182"/>
                  <a:gd name="T10" fmla="*/ 52 w 111"/>
                  <a:gd name="T11" fmla="*/ 0 h 182"/>
                  <a:gd name="T12" fmla="*/ 63 w 111"/>
                  <a:gd name="T13" fmla="*/ 0 h 182"/>
                  <a:gd name="T14" fmla="*/ 75 w 111"/>
                  <a:gd name="T15" fmla="*/ 0 h 182"/>
                  <a:gd name="T16" fmla="*/ 86 w 111"/>
                  <a:gd name="T17" fmla="*/ 0 h 182"/>
                  <a:gd name="T18" fmla="*/ 90 w 111"/>
                  <a:gd name="T19" fmla="*/ 8 h 182"/>
                  <a:gd name="T20" fmla="*/ 92 w 111"/>
                  <a:gd name="T21" fmla="*/ 17 h 182"/>
                  <a:gd name="T22" fmla="*/ 94 w 111"/>
                  <a:gd name="T23" fmla="*/ 27 h 182"/>
                  <a:gd name="T24" fmla="*/ 96 w 111"/>
                  <a:gd name="T25" fmla="*/ 36 h 182"/>
                  <a:gd name="T26" fmla="*/ 98 w 111"/>
                  <a:gd name="T27" fmla="*/ 46 h 182"/>
                  <a:gd name="T28" fmla="*/ 98 w 111"/>
                  <a:gd name="T29" fmla="*/ 57 h 182"/>
                  <a:gd name="T30" fmla="*/ 100 w 111"/>
                  <a:gd name="T31" fmla="*/ 67 h 182"/>
                  <a:gd name="T32" fmla="*/ 102 w 111"/>
                  <a:gd name="T33" fmla="*/ 77 h 182"/>
                  <a:gd name="T34" fmla="*/ 105 w 111"/>
                  <a:gd name="T35" fmla="*/ 84 h 182"/>
                  <a:gd name="T36" fmla="*/ 105 w 111"/>
                  <a:gd name="T37" fmla="*/ 92 h 182"/>
                  <a:gd name="T38" fmla="*/ 109 w 111"/>
                  <a:gd name="T39" fmla="*/ 100 h 182"/>
                  <a:gd name="T40" fmla="*/ 111 w 111"/>
                  <a:gd name="T41" fmla="*/ 105 h 182"/>
                  <a:gd name="T42" fmla="*/ 107 w 111"/>
                  <a:gd name="T43" fmla="*/ 113 h 182"/>
                  <a:gd name="T44" fmla="*/ 103 w 111"/>
                  <a:gd name="T45" fmla="*/ 117 h 182"/>
                  <a:gd name="T46" fmla="*/ 105 w 111"/>
                  <a:gd name="T47" fmla="*/ 123 h 182"/>
                  <a:gd name="T48" fmla="*/ 107 w 111"/>
                  <a:gd name="T49" fmla="*/ 132 h 182"/>
                  <a:gd name="T50" fmla="*/ 105 w 111"/>
                  <a:gd name="T51" fmla="*/ 134 h 182"/>
                  <a:gd name="T52" fmla="*/ 105 w 111"/>
                  <a:gd name="T53" fmla="*/ 146 h 182"/>
                  <a:gd name="T54" fmla="*/ 107 w 111"/>
                  <a:gd name="T55" fmla="*/ 152 h 182"/>
                  <a:gd name="T56" fmla="*/ 96 w 111"/>
                  <a:gd name="T57" fmla="*/ 152 h 182"/>
                  <a:gd name="T58" fmla="*/ 84 w 111"/>
                  <a:gd name="T59" fmla="*/ 152 h 182"/>
                  <a:gd name="T60" fmla="*/ 73 w 111"/>
                  <a:gd name="T61" fmla="*/ 152 h 182"/>
                  <a:gd name="T62" fmla="*/ 61 w 111"/>
                  <a:gd name="T63" fmla="*/ 152 h 182"/>
                  <a:gd name="T64" fmla="*/ 50 w 111"/>
                  <a:gd name="T65" fmla="*/ 152 h 182"/>
                  <a:gd name="T66" fmla="*/ 38 w 111"/>
                  <a:gd name="T67" fmla="*/ 152 h 182"/>
                  <a:gd name="T68" fmla="*/ 27 w 111"/>
                  <a:gd name="T69" fmla="*/ 152 h 182"/>
                  <a:gd name="T70" fmla="*/ 25 w 111"/>
                  <a:gd name="T71" fmla="*/ 157 h 182"/>
                  <a:gd name="T72" fmla="*/ 31 w 111"/>
                  <a:gd name="T73" fmla="*/ 163 h 182"/>
                  <a:gd name="T74" fmla="*/ 32 w 111"/>
                  <a:gd name="T75" fmla="*/ 169 h 182"/>
                  <a:gd name="T76" fmla="*/ 32 w 111"/>
                  <a:gd name="T77" fmla="*/ 173 h 182"/>
                  <a:gd name="T78" fmla="*/ 29 w 111"/>
                  <a:gd name="T79" fmla="*/ 178 h 182"/>
                  <a:gd name="T80" fmla="*/ 17 w 111"/>
                  <a:gd name="T81" fmla="*/ 180 h 182"/>
                  <a:gd name="T82" fmla="*/ 9 w 111"/>
                  <a:gd name="T83" fmla="*/ 180 h 182"/>
                  <a:gd name="T84" fmla="*/ 2 w 111"/>
                  <a:gd name="T85" fmla="*/ 180 h 182"/>
                  <a:gd name="T86" fmla="*/ 2 w 111"/>
                  <a:gd name="T87" fmla="*/ 169 h 182"/>
                  <a:gd name="T88" fmla="*/ 0 w 111"/>
                  <a:gd name="T89" fmla="*/ 157 h 182"/>
                  <a:gd name="T90" fmla="*/ 0 w 111"/>
                  <a:gd name="T91" fmla="*/ 146 h 182"/>
                  <a:gd name="T92" fmla="*/ 0 w 111"/>
                  <a:gd name="T93" fmla="*/ 134 h 182"/>
                  <a:gd name="T94" fmla="*/ 0 w 111"/>
                  <a:gd name="T95" fmla="*/ 123 h 182"/>
                  <a:gd name="T96" fmla="*/ 0 w 111"/>
                  <a:gd name="T97" fmla="*/ 111 h 182"/>
                  <a:gd name="T98" fmla="*/ 0 w 111"/>
                  <a:gd name="T99" fmla="*/ 100 h 182"/>
                  <a:gd name="T100" fmla="*/ 2 w 111"/>
                  <a:gd name="T101" fmla="*/ 90 h 182"/>
                  <a:gd name="T102" fmla="*/ 4 w 111"/>
                  <a:gd name="T103" fmla="*/ 81 h 182"/>
                  <a:gd name="T104" fmla="*/ 4 w 111"/>
                  <a:gd name="T105" fmla="*/ 69 h 182"/>
                  <a:gd name="T106" fmla="*/ 6 w 111"/>
                  <a:gd name="T107" fmla="*/ 57 h 182"/>
                  <a:gd name="T108" fmla="*/ 6 w 111"/>
                  <a:gd name="T109" fmla="*/ 46 h 182"/>
                  <a:gd name="T110" fmla="*/ 7 w 111"/>
                  <a:gd name="T111" fmla="*/ 36 h 182"/>
                  <a:gd name="T112" fmla="*/ 9 w 111"/>
                  <a:gd name="T113" fmla="*/ 2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1" h="182">
                    <a:moveTo>
                      <a:pt x="9" y="17"/>
                    </a:moveTo>
                    <a:lnTo>
                      <a:pt x="9" y="15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8" y="46"/>
                    </a:lnTo>
                    <a:lnTo>
                      <a:pt x="98" y="48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98" y="56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7"/>
                    </a:lnTo>
                    <a:lnTo>
                      <a:pt x="100" y="69"/>
                    </a:lnTo>
                    <a:lnTo>
                      <a:pt x="102" y="69"/>
                    </a:lnTo>
                    <a:lnTo>
                      <a:pt x="102" y="71"/>
                    </a:lnTo>
                    <a:lnTo>
                      <a:pt x="102" y="73"/>
                    </a:lnTo>
                    <a:lnTo>
                      <a:pt x="102" y="75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3" y="81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5" y="84"/>
                    </a:lnTo>
                    <a:lnTo>
                      <a:pt x="103" y="84"/>
                    </a:lnTo>
                    <a:lnTo>
                      <a:pt x="103" y="86"/>
                    </a:lnTo>
                    <a:lnTo>
                      <a:pt x="105" y="86"/>
                    </a:lnTo>
                    <a:lnTo>
                      <a:pt x="105" y="88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7" y="92"/>
                    </a:lnTo>
                    <a:lnTo>
                      <a:pt x="107" y="94"/>
                    </a:lnTo>
                    <a:lnTo>
                      <a:pt x="109" y="94"/>
                    </a:lnTo>
                    <a:lnTo>
                      <a:pt x="109" y="96"/>
                    </a:lnTo>
                    <a:lnTo>
                      <a:pt x="109" y="98"/>
                    </a:lnTo>
                    <a:lnTo>
                      <a:pt x="109" y="100"/>
                    </a:lnTo>
                    <a:lnTo>
                      <a:pt x="109" y="102"/>
                    </a:lnTo>
                    <a:lnTo>
                      <a:pt x="111" y="102"/>
                    </a:lnTo>
                    <a:lnTo>
                      <a:pt x="111" y="104"/>
                    </a:lnTo>
                    <a:lnTo>
                      <a:pt x="111" y="105"/>
                    </a:lnTo>
                    <a:lnTo>
                      <a:pt x="111" y="104"/>
                    </a:lnTo>
                    <a:lnTo>
                      <a:pt x="111" y="105"/>
                    </a:lnTo>
                    <a:lnTo>
                      <a:pt x="109" y="105"/>
                    </a:lnTo>
                    <a:lnTo>
                      <a:pt x="109" y="107"/>
                    </a:lnTo>
                    <a:lnTo>
                      <a:pt x="107" y="107"/>
                    </a:lnTo>
                    <a:lnTo>
                      <a:pt x="107" y="109"/>
                    </a:lnTo>
                    <a:lnTo>
                      <a:pt x="107" y="111"/>
                    </a:lnTo>
                    <a:lnTo>
                      <a:pt x="107" y="113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3" y="119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3" y="121"/>
                    </a:lnTo>
                    <a:lnTo>
                      <a:pt x="103" y="123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7" y="129"/>
                    </a:lnTo>
                    <a:lnTo>
                      <a:pt x="107" y="130"/>
                    </a:lnTo>
                    <a:lnTo>
                      <a:pt x="107" y="132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7" y="134"/>
                    </a:lnTo>
                    <a:lnTo>
                      <a:pt x="105" y="134"/>
                    </a:lnTo>
                    <a:lnTo>
                      <a:pt x="105" y="136"/>
                    </a:lnTo>
                    <a:lnTo>
                      <a:pt x="105" y="138"/>
                    </a:lnTo>
                    <a:lnTo>
                      <a:pt x="105" y="140"/>
                    </a:lnTo>
                    <a:lnTo>
                      <a:pt x="105" y="142"/>
                    </a:lnTo>
                    <a:lnTo>
                      <a:pt x="105" y="144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3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98" y="152"/>
                    </a:lnTo>
                    <a:lnTo>
                      <a:pt x="96" y="152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90" y="152"/>
                    </a:lnTo>
                    <a:lnTo>
                      <a:pt x="88" y="152"/>
                    </a:lnTo>
                    <a:lnTo>
                      <a:pt x="86" y="152"/>
                    </a:lnTo>
                    <a:lnTo>
                      <a:pt x="84" y="152"/>
                    </a:lnTo>
                    <a:lnTo>
                      <a:pt x="82" y="152"/>
                    </a:lnTo>
                    <a:lnTo>
                      <a:pt x="80" y="152"/>
                    </a:lnTo>
                    <a:lnTo>
                      <a:pt x="79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9" y="152"/>
                    </a:lnTo>
                    <a:lnTo>
                      <a:pt x="57" y="152"/>
                    </a:lnTo>
                    <a:lnTo>
                      <a:pt x="55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3"/>
                    </a:lnTo>
                    <a:lnTo>
                      <a:pt x="27" y="155"/>
                    </a:lnTo>
                    <a:lnTo>
                      <a:pt x="25" y="155"/>
                    </a:lnTo>
                    <a:lnTo>
                      <a:pt x="27" y="155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7" y="157"/>
                    </a:lnTo>
                    <a:lnTo>
                      <a:pt x="27" y="159"/>
                    </a:lnTo>
                    <a:lnTo>
                      <a:pt x="29" y="159"/>
                    </a:lnTo>
                    <a:lnTo>
                      <a:pt x="29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32" y="163"/>
                    </a:lnTo>
                    <a:lnTo>
                      <a:pt x="32" y="165"/>
                    </a:lnTo>
                    <a:lnTo>
                      <a:pt x="32" y="167"/>
                    </a:lnTo>
                    <a:lnTo>
                      <a:pt x="32" y="169"/>
                    </a:lnTo>
                    <a:lnTo>
                      <a:pt x="31" y="169"/>
                    </a:lnTo>
                    <a:lnTo>
                      <a:pt x="32" y="169"/>
                    </a:lnTo>
                    <a:lnTo>
                      <a:pt x="31" y="169"/>
                    </a:lnTo>
                    <a:lnTo>
                      <a:pt x="32" y="169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4" y="173"/>
                    </a:lnTo>
                    <a:lnTo>
                      <a:pt x="32" y="173"/>
                    </a:lnTo>
                    <a:lnTo>
                      <a:pt x="32" y="175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31" y="177"/>
                    </a:lnTo>
                    <a:lnTo>
                      <a:pt x="29" y="177"/>
                    </a:lnTo>
                    <a:lnTo>
                      <a:pt x="29" y="178"/>
                    </a:lnTo>
                    <a:lnTo>
                      <a:pt x="27" y="180"/>
                    </a:lnTo>
                    <a:lnTo>
                      <a:pt x="25" y="180"/>
                    </a:lnTo>
                    <a:lnTo>
                      <a:pt x="23" y="180"/>
                    </a:lnTo>
                    <a:lnTo>
                      <a:pt x="21" y="180"/>
                    </a:lnTo>
                    <a:lnTo>
                      <a:pt x="19" y="180"/>
                    </a:lnTo>
                    <a:lnTo>
                      <a:pt x="17" y="180"/>
                    </a:lnTo>
                    <a:lnTo>
                      <a:pt x="15" y="180"/>
                    </a:lnTo>
                    <a:lnTo>
                      <a:pt x="13" y="180"/>
                    </a:lnTo>
                    <a:lnTo>
                      <a:pt x="13" y="182"/>
                    </a:lnTo>
                    <a:lnTo>
                      <a:pt x="11" y="182"/>
                    </a:lnTo>
                    <a:lnTo>
                      <a:pt x="9" y="182"/>
                    </a:lnTo>
                    <a:lnTo>
                      <a:pt x="9" y="180"/>
                    </a:lnTo>
                    <a:lnTo>
                      <a:pt x="7" y="180"/>
                    </a:lnTo>
                    <a:lnTo>
                      <a:pt x="6" y="180"/>
                    </a:lnTo>
                    <a:lnTo>
                      <a:pt x="4" y="180"/>
                    </a:lnTo>
                    <a:lnTo>
                      <a:pt x="2" y="180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2" y="178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89" name="Freeform 29"/>
              <p:cNvSpPr>
                <a:spLocks/>
              </p:cNvSpPr>
              <p:nvPr/>
            </p:nvSpPr>
            <p:spPr bwMode="auto">
              <a:xfrm>
                <a:off x="2331890" y="2144125"/>
                <a:ext cx="327871" cy="425402"/>
              </a:xfrm>
              <a:custGeom>
                <a:avLst/>
                <a:gdLst>
                  <a:gd name="T0" fmla="*/ 0 w 158"/>
                  <a:gd name="T1" fmla="*/ 78 h 205"/>
                  <a:gd name="T2" fmla="*/ 0 w 158"/>
                  <a:gd name="T3" fmla="*/ 67 h 205"/>
                  <a:gd name="T4" fmla="*/ 0 w 158"/>
                  <a:gd name="T5" fmla="*/ 55 h 205"/>
                  <a:gd name="T6" fmla="*/ 0 w 158"/>
                  <a:gd name="T7" fmla="*/ 44 h 205"/>
                  <a:gd name="T8" fmla="*/ 0 w 158"/>
                  <a:gd name="T9" fmla="*/ 32 h 205"/>
                  <a:gd name="T10" fmla="*/ 0 w 158"/>
                  <a:gd name="T11" fmla="*/ 21 h 205"/>
                  <a:gd name="T12" fmla="*/ 0 w 158"/>
                  <a:gd name="T13" fmla="*/ 9 h 205"/>
                  <a:gd name="T14" fmla="*/ 2 w 158"/>
                  <a:gd name="T15" fmla="*/ 0 h 205"/>
                  <a:gd name="T16" fmla="*/ 14 w 158"/>
                  <a:gd name="T17" fmla="*/ 0 h 205"/>
                  <a:gd name="T18" fmla="*/ 25 w 158"/>
                  <a:gd name="T19" fmla="*/ 0 h 205"/>
                  <a:gd name="T20" fmla="*/ 37 w 158"/>
                  <a:gd name="T21" fmla="*/ 0 h 205"/>
                  <a:gd name="T22" fmla="*/ 48 w 158"/>
                  <a:gd name="T23" fmla="*/ 0 h 205"/>
                  <a:gd name="T24" fmla="*/ 60 w 158"/>
                  <a:gd name="T25" fmla="*/ 0 h 205"/>
                  <a:gd name="T26" fmla="*/ 71 w 158"/>
                  <a:gd name="T27" fmla="*/ 0 h 205"/>
                  <a:gd name="T28" fmla="*/ 83 w 158"/>
                  <a:gd name="T29" fmla="*/ 0 h 205"/>
                  <a:gd name="T30" fmla="*/ 94 w 158"/>
                  <a:gd name="T31" fmla="*/ 0 h 205"/>
                  <a:gd name="T32" fmla="*/ 96 w 158"/>
                  <a:gd name="T33" fmla="*/ 9 h 205"/>
                  <a:gd name="T34" fmla="*/ 96 w 158"/>
                  <a:gd name="T35" fmla="*/ 21 h 205"/>
                  <a:gd name="T36" fmla="*/ 96 w 158"/>
                  <a:gd name="T37" fmla="*/ 32 h 205"/>
                  <a:gd name="T38" fmla="*/ 98 w 158"/>
                  <a:gd name="T39" fmla="*/ 42 h 205"/>
                  <a:gd name="T40" fmla="*/ 110 w 158"/>
                  <a:gd name="T41" fmla="*/ 42 h 205"/>
                  <a:gd name="T42" fmla="*/ 121 w 158"/>
                  <a:gd name="T43" fmla="*/ 42 h 205"/>
                  <a:gd name="T44" fmla="*/ 133 w 158"/>
                  <a:gd name="T45" fmla="*/ 42 h 205"/>
                  <a:gd name="T46" fmla="*/ 144 w 158"/>
                  <a:gd name="T47" fmla="*/ 42 h 205"/>
                  <a:gd name="T48" fmla="*/ 156 w 158"/>
                  <a:gd name="T49" fmla="*/ 42 h 205"/>
                  <a:gd name="T50" fmla="*/ 158 w 158"/>
                  <a:gd name="T51" fmla="*/ 51 h 205"/>
                  <a:gd name="T52" fmla="*/ 158 w 158"/>
                  <a:gd name="T53" fmla="*/ 63 h 205"/>
                  <a:gd name="T54" fmla="*/ 158 w 158"/>
                  <a:gd name="T55" fmla="*/ 75 h 205"/>
                  <a:gd name="T56" fmla="*/ 158 w 158"/>
                  <a:gd name="T57" fmla="*/ 86 h 205"/>
                  <a:gd name="T58" fmla="*/ 158 w 158"/>
                  <a:gd name="T59" fmla="*/ 98 h 205"/>
                  <a:gd name="T60" fmla="*/ 158 w 158"/>
                  <a:gd name="T61" fmla="*/ 109 h 205"/>
                  <a:gd name="T62" fmla="*/ 158 w 158"/>
                  <a:gd name="T63" fmla="*/ 121 h 205"/>
                  <a:gd name="T64" fmla="*/ 158 w 158"/>
                  <a:gd name="T65" fmla="*/ 132 h 205"/>
                  <a:gd name="T66" fmla="*/ 158 w 158"/>
                  <a:gd name="T67" fmla="*/ 144 h 205"/>
                  <a:gd name="T68" fmla="*/ 158 w 158"/>
                  <a:gd name="T69" fmla="*/ 155 h 205"/>
                  <a:gd name="T70" fmla="*/ 158 w 158"/>
                  <a:gd name="T71" fmla="*/ 167 h 205"/>
                  <a:gd name="T72" fmla="*/ 158 w 158"/>
                  <a:gd name="T73" fmla="*/ 178 h 205"/>
                  <a:gd name="T74" fmla="*/ 158 w 158"/>
                  <a:gd name="T75" fmla="*/ 190 h 205"/>
                  <a:gd name="T76" fmla="*/ 158 w 158"/>
                  <a:gd name="T77" fmla="*/ 201 h 205"/>
                  <a:gd name="T78" fmla="*/ 150 w 158"/>
                  <a:gd name="T79" fmla="*/ 205 h 205"/>
                  <a:gd name="T80" fmla="*/ 139 w 158"/>
                  <a:gd name="T81" fmla="*/ 205 h 205"/>
                  <a:gd name="T82" fmla="*/ 127 w 158"/>
                  <a:gd name="T83" fmla="*/ 205 h 205"/>
                  <a:gd name="T84" fmla="*/ 116 w 158"/>
                  <a:gd name="T85" fmla="*/ 205 h 205"/>
                  <a:gd name="T86" fmla="*/ 104 w 158"/>
                  <a:gd name="T87" fmla="*/ 205 h 205"/>
                  <a:gd name="T88" fmla="*/ 93 w 158"/>
                  <a:gd name="T89" fmla="*/ 205 h 205"/>
                  <a:gd name="T90" fmla="*/ 81 w 158"/>
                  <a:gd name="T91" fmla="*/ 205 h 205"/>
                  <a:gd name="T92" fmla="*/ 69 w 158"/>
                  <a:gd name="T93" fmla="*/ 205 h 205"/>
                  <a:gd name="T94" fmla="*/ 58 w 158"/>
                  <a:gd name="T95" fmla="*/ 205 h 205"/>
                  <a:gd name="T96" fmla="*/ 46 w 158"/>
                  <a:gd name="T97" fmla="*/ 205 h 205"/>
                  <a:gd name="T98" fmla="*/ 35 w 158"/>
                  <a:gd name="T99" fmla="*/ 205 h 205"/>
                  <a:gd name="T100" fmla="*/ 23 w 158"/>
                  <a:gd name="T101" fmla="*/ 205 h 205"/>
                  <a:gd name="T102" fmla="*/ 12 w 158"/>
                  <a:gd name="T103" fmla="*/ 205 h 205"/>
                  <a:gd name="T104" fmla="*/ 0 w 158"/>
                  <a:gd name="T105" fmla="*/ 205 h 205"/>
                  <a:gd name="T106" fmla="*/ 0 w 158"/>
                  <a:gd name="T107" fmla="*/ 194 h 205"/>
                  <a:gd name="T108" fmla="*/ 0 w 158"/>
                  <a:gd name="T109" fmla="*/ 182 h 205"/>
                  <a:gd name="T110" fmla="*/ 0 w 158"/>
                  <a:gd name="T111" fmla="*/ 171 h 205"/>
                  <a:gd name="T112" fmla="*/ 0 w 158"/>
                  <a:gd name="T113" fmla="*/ 159 h 205"/>
                  <a:gd name="T114" fmla="*/ 0 w 158"/>
                  <a:gd name="T115" fmla="*/ 147 h 205"/>
                  <a:gd name="T116" fmla="*/ 0 w 158"/>
                  <a:gd name="T117" fmla="*/ 136 h 205"/>
                  <a:gd name="T118" fmla="*/ 0 w 158"/>
                  <a:gd name="T119" fmla="*/ 124 h 205"/>
                  <a:gd name="T120" fmla="*/ 0 w 158"/>
                  <a:gd name="T121" fmla="*/ 113 h 205"/>
                  <a:gd name="T122" fmla="*/ 0 w 158"/>
                  <a:gd name="T123" fmla="*/ 101 h 205"/>
                  <a:gd name="T124" fmla="*/ 0 w 158"/>
                  <a:gd name="T125" fmla="*/ 9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8" h="205">
                    <a:moveTo>
                      <a:pt x="0" y="88"/>
                    </a:move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13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7"/>
                    </a:lnTo>
                    <a:lnTo>
                      <a:pt x="96" y="28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8" y="42"/>
                    </a:lnTo>
                    <a:lnTo>
                      <a:pt x="110" y="42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6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33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9" y="42"/>
                    </a:lnTo>
                    <a:lnTo>
                      <a:pt x="141" y="42"/>
                    </a:lnTo>
                    <a:lnTo>
                      <a:pt x="142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58" y="44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1"/>
                    </a:lnTo>
                    <a:lnTo>
                      <a:pt x="158" y="53"/>
                    </a:lnTo>
                    <a:lnTo>
                      <a:pt x="158" y="55"/>
                    </a:lnTo>
                    <a:lnTo>
                      <a:pt x="158" y="57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8" y="65"/>
                    </a:lnTo>
                    <a:lnTo>
                      <a:pt x="158" y="67"/>
                    </a:lnTo>
                    <a:lnTo>
                      <a:pt x="158" y="69"/>
                    </a:lnTo>
                    <a:lnTo>
                      <a:pt x="158" y="71"/>
                    </a:lnTo>
                    <a:lnTo>
                      <a:pt x="158" y="73"/>
                    </a:lnTo>
                    <a:lnTo>
                      <a:pt x="158" y="75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8" y="80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8" y="90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6"/>
                    </a:lnTo>
                    <a:lnTo>
                      <a:pt x="158" y="98"/>
                    </a:lnTo>
                    <a:lnTo>
                      <a:pt x="158" y="99"/>
                    </a:lnTo>
                    <a:lnTo>
                      <a:pt x="158" y="101"/>
                    </a:lnTo>
                    <a:lnTo>
                      <a:pt x="158" y="103"/>
                    </a:lnTo>
                    <a:lnTo>
                      <a:pt x="158" y="105"/>
                    </a:lnTo>
                    <a:lnTo>
                      <a:pt x="158" y="107"/>
                    </a:lnTo>
                    <a:lnTo>
                      <a:pt x="158" y="109"/>
                    </a:lnTo>
                    <a:lnTo>
                      <a:pt x="158" y="111"/>
                    </a:lnTo>
                    <a:lnTo>
                      <a:pt x="158" y="113"/>
                    </a:lnTo>
                    <a:lnTo>
                      <a:pt x="158" y="115"/>
                    </a:lnTo>
                    <a:lnTo>
                      <a:pt x="158" y="117"/>
                    </a:lnTo>
                    <a:lnTo>
                      <a:pt x="158" y="119"/>
                    </a:lnTo>
                    <a:lnTo>
                      <a:pt x="158" y="121"/>
                    </a:lnTo>
                    <a:lnTo>
                      <a:pt x="158" y="123"/>
                    </a:lnTo>
                    <a:lnTo>
                      <a:pt x="158" y="124"/>
                    </a:lnTo>
                    <a:lnTo>
                      <a:pt x="158" y="126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4"/>
                    </a:lnTo>
                    <a:lnTo>
                      <a:pt x="158" y="146"/>
                    </a:lnTo>
                    <a:lnTo>
                      <a:pt x="158" y="147"/>
                    </a:lnTo>
                    <a:lnTo>
                      <a:pt x="158" y="149"/>
                    </a:lnTo>
                    <a:lnTo>
                      <a:pt x="158" y="151"/>
                    </a:lnTo>
                    <a:lnTo>
                      <a:pt x="158" y="153"/>
                    </a:lnTo>
                    <a:lnTo>
                      <a:pt x="158" y="155"/>
                    </a:lnTo>
                    <a:lnTo>
                      <a:pt x="158" y="157"/>
                    </a:lnTo>
                    <a:lnTo>
                      <a:pt x="158" y="159"/>
                    </a:lnTo>
                    <a:lnTo>
                      <a:pt x="158" y="161"/>
                    </a:lnTo>
                    <a:lnTo>
                      <a:pt x="158" y="163"/>
                    </a:lnTo>
                    <a:lnTo>
                      <a:pt x="158" y="165"/>
                    </a:lnTo>
                    <a:lnTo>
                      <a:pt x="158" y="167"/>
                    </a:lnTo>
                    <a:lnTo>
                      <a:pt x="158" y="169"/>
                    </a:lnTo>
                    <a:lnTo>
                      <a:pt x="158" y="171"/>
                    </a:lnTo>
                    <a:lnTo>
                      <a:pt x="158" y="172"/>
                    </a:lnTo>
                    <a:lnTo>
                      <a:pt x="158" y="174"/>
                    </a:lnTo>
                    <a:lnTo>
                      <a:pt x="158" y="176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82"/>
                    </a:lnTo>
                    <a:lnTo>
                      <a:pt x="158" y="184"/>
                    </a:lnTo>
                    <a:lnTo>
                      <a:pt x="158" y="186"/>
                    </a:lnTo>
                    <a:lnTo>
                      <a:pt x="158" y="188"/>
                    </a:lnTo>
                    <a:lnTo>
                      <a:pt x="158" y="190"/>
                    </a:lnTo>
                    <a:lnTo>
                      <a:pt x="158" y="192"/>
                    </a:lnTo>
                    <a:lnTo>
                      <a:pt x="158" y="194"/>
                    </a:lnTo>
                    <a:lnTo>
                      <a:pt x="158" y="195"/>
                    </a:lnTo>
                    <a:lnTo>
                      <a:pt x="158" y="197"/>
                    </a:lnTo>
                    <a:lnTo>
                      <a:pt x="158" y="199"/>
                    </a:lnTo>
                    <a:lnTo>
                      <a:pt x="158" y="201"/>
                    </a:lnTo>
                    <a:lnTo>
                      <a:pt x="158" y="203"/>
                    </a:lnTo>
                    <a:lnTo>
                      <a:pt x="158" y="205"/>
                    </a:lnTo>
                    <a:lnTo>
                      <a:pt x="156" y="205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0" y="205"/>
                    </a:lnTo>
                    <a:lnTo>
                      <a:pt x="148" y="205"/>
                    </a:lnTo>
                    <a:lnTo>
                      <a:pt x="146" y="205"/>
                    </a:lnTo>
                    <a:lnTo>
                      <a:pt x="144" y="205"/>
                    </a:lnTo>
                    <a:lnTo>
                      <a:pt x="142" y="205"/>
                    </a:lnTo>
                    <a:lnTo>
                      <a:pt x="141" y="205"/>
                    </a:lnTo>
                    <a:lnTo>
                      <a:pt x="139" y="205"/>
                    </a:lnTo>
                    <a:lnTo>
                      <a:pt x="137" y="205"/>
                    </a:lnTo>
                    <a:lnTo>
                      <a:pt x="135" y="205"/>
                    </a:lnTo>
                    <a:lnTo>
                      <a:pt x="133" y="205"/>
                    </a:lnTo>
                    <a:lnTo>
                      <a:pt x="131" y="205"/>
                    </a:lnTo>
                    <a:lnTo>
                      <a:pt x="129" y="205"/>
                    </a:lnTo>
                    <a:lnTo>
                      <a:pt x="127" y="205"/>
                    </a:lnTo>
                    <a:lnTo>
                      <a:pt x="125" y="205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7" y="205"/>
                    </a:lnTo>
                    <a:lnTo>
                      <a:pt x="116" y="205"/>
                    </a:lnTo>
                    <a:lnTo>
                      <a:pt x="114" y="205"/>
                    </a:lnTo>
                    <a:lnTo>
                      <a:pt x="112" y="205"/>
                    </a:lnTo>
                    <a:lnTo>
                      <a:pt x="110" y="205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0" y="205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3" y="205"/>
                    </a:lnTo>
                    <a:lnTo>
                      <a:pt x="91" y="205"/>
                    </a:lnTo>
                    <a:lnTo>
                      <a:pt x="89" y="205"/>
                    </a:lnTo>
                    <a:lnTo>
                      <a:pt x="87" y="205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79" y="205"/>
                    </a:lnTo>
                    <a:lnTo>
                      <a:pt x="77" y="205"/>
                    </a:lnTo>
                    <a:lnTo>
                      <a:pt x="75" y="205"/>
                    </a:lnTo>
                    <a:lnTo>
                      <a:pt x="73" y="205"/>
                    </a:lnTo>
                    <a:lnTo>
                      <a:pt x="71" y="205"/>
                    </a:lnTo>
                    <a:lnTo>
                      <a:pt x="69" y="205"/>
                    </a:lnTo>
                    <a:lnTo>
                      <a:pt x="68" y="205"/>
                    </a:lnTo>
                    <a:lnTo>
                      <a:pt x="66" y="205"/>
                    </a:lnTo>
                    <a:lnTo>
                      <a:pt x="64" y="205"/>
                    </a:lnTo>
                    <a:lnTo>
                      <a:pt x="62" y="205"/>
                    </a:lnTo>
                    <a:lnTo>
                      <a:pt x="60" y="205"/>
                    </a:lnTo>
                    <a:lnTo>
                      <a:pt x="58" y="205"/>
                    </a:lnTo>
                    <a:lnTo>
                      <a:pt x="56" y="205"/>
                    </a:lnTo>
                    <a:lnTo>
                      <a:pt x="54" y="205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5" y="205"/>
                    </a:lnTo>
                    <a:lnTo>
                      <a:pt x="43" y="205"/>
                    </a:lnTo>
                    <a:lnTo>
                      <a:pt x="41" y="205"/>
                    </a:lnTo>
                    <a:lnTo>
                      <a:pt x="39" y="205"/>
                    </a:lnTo>
                    <a:lnTo>
                      <a:pt x="37" y="205"/>
                    </a:lnTo>
                    <a:lnTo>
                      <a:pt x="35" y="205"/>
                    </a:lnTo>
                    <a:lnTo>
                      <a:pt x="33" y="205"/>
                    </a:lnTo>
                    <a:lnTo>
                      <a:pt x="31" y="205"/>
                    </a:lnTo>
                    <a:lnTo>
                      <a:pt x="29" y="205"/>
                    </a:lnTo>
                    <a:lnTo>
                      <a:pt x="27" y="205"/>
                    </a:lnTo>
                    <a:lnTo>
                      <a:pt x="25" y="205"/>
                    </a:lnTo>
                    <a:lnTo>
                      <a:pt x="23" y="205"/>
                    </a:lnTo>
                    <a:lnTo>
                      <a:pt x="21" y="205"/>
                    </a:lnTo>
                    <a:lnTo>
                      <a:pt x="20" y="205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4" y="205"/>
                    </a:lnTo>
                    <a:lnTo>
                      <a:pt x="12" y="205"/>
                    </a:lnTo>
                    <a:lnTo>
                      <a:pt x="10" y="205"/>
                    </a:lnTo>
                    <a:lnTo>
                      <a:pt x="8" y="205"/>
                    </a:lnTo>
                    <a:lnTo>
                      <a:pt x="6" y="205"/>
                    </a:lnTo>
                    <a:lnTo>
                      <a:pt x="4" y="205"/>
                    </a:lnTo>
                    <a:lnTo>
                      <a:pt x="2" y="205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0" y="201"/>
                    </a:lnTo>
                    <a:lnTo>
                      <a:pt x="0" y="199"/>
                    </a:lnTo>
                    <a:lnTo>
                      <a:pt x="0" y="197"/>
                    </a:lnTo>
                    <a:lnTo>
                      <a:pt x="0" y="195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0" name="Freeform 30"/>
              <p:cNvSpPr>
                <a:spLocks/>
              </p:cNvSpPr>
              <p:nvPr/>
            </p:nvSpPr>
            <p:spPr bwMode="auto">
              <a:xfrm>
                <a:off x="4249310" y="2115074"/>
                <a:ext cx="278067" cy="334097"/>
              </a:xfrm>
              <a:custGeom>
                <a:avLst/>
                <a:gdLst>
                  <a:gd name="T0" fmla="*/ 0 w 134"/>
                  <a:gd name="T1" fmla="*/ 46 h 161"/>
                  <a:gd name="T2" fmla="*/ 0 w 134"/>
                  <a:gd name="T3" fmla="*/ 35 h 161"/>
                  <a:gd name="T4" fmla="*/ 4 w 134"/>
                  <a:gd name="T5" fmla="*/ 27 h 161"/>
                  <a:gd name="T6" fmla="*/ 13 w 134"/>
                  <a:gd name="T7" fmla="*/ 25 h 161"/>
                  <a:gd name="T8" fmla="*/ 25 w 134"/>
                  <a:gd name="T9" fmla="*/ 25 h 161"/>
                  <a:gd name="T10" fmla="*/ 36 w 134"/>
                  <a:gd name="T11" fmla="*/ 25 h 161"/>
                  <a:gd name="T12" fmla="*/ 46 w 134"/>
                  <a:gd name="T13" fmla="*/ 21 h 161"/>
                  <a:gd name="T14" fmla="*/ 54 w 134"/>
                  <a:gd name="T15" fmla="*/ 16 h 161"/>
                  <a:gd name="T16" fmla="*/ 65 w 134"/>
                  <a:gd name="T17" fmla="*/ 25 h 161"/>
                  <a:gd name="T18" fmla="*/ 77 w 134"/>
                  <a:gd name="T19" fmla="*/ 27 h 161"/>
                  <a:gd name="T20" fmla="*/ 94 w 134"/>
                  <a:gd name="T21" fmla="*/ 16 h 161"/>
                  <a:gd name="T22" fmla="*/ 106 w 134"/>
                  <a:gd name="T23" fmla="*/ 8 h 161"/>
                  <a:gd name="T24" fmla="*/ 115 w 134"/>
                  <a:gd name="T25" fmla="*/ 4 h 161"/>
                  <a:gd name="T26" fmla="*/ 127 w 134"/>
                  <a:gd name="T27" fmla="*/ 2 h 161"/>
                  <a:gd name="T28" fmla="*/ 134 w 134"/>
                  <a:gd name="T29" fmla="*/ 4 h 161"/>
                  <a:gd name="T30" fmla="*/ 134 w 134"/>
                  <a:gd name="T31" fmla="*/ 18 h 161"/>
                  <a:gd name="T32" fmla="*/ 134 w 134"/>
                  <a:gd name="T33" fmla="*/ 29 h 161"/>
                  <a:gd name="T34" fmla="*/ 134 w 134"/>
                  <a:gd name="T35" fmla="*/ 41 h 161"/>
                  <a:gd name="T36" fmla="*/ 134 w 134"/>
                  <a:gd name="T37" fmla="*/ 52 h 161"/>
                  <a:gd name="T38" fmla="*/ 134 w 134"/>
                  <a:gd name="T39" fmla="*/ 64 h 161"/>
                  <a:gd name="T40" fmla="*/ 131 w 134"/>
                  <a:gd name="T41" fmla="*/ 71 h 161"/>
                  <a:gd name="T42" fmla="*/ 133 w 134"/>
                  <a:gd name="T43" fmla="*/ 81 h 161"/>
                  <a:gd name="T44" fmla="*/ 131 w 134"/>
                  <a:gd name="T45" fmla="*/ 87 h 161"/>
                  <a:gd name="T46" fmla="*/ 129 w 134"/>
                  <a:gd name="T47" fmla="*/ 96 h 161"/>
                  <a:gd name="T48" fmla="*/ 127 w 134"/>
                  <a:gd name="T49" fmla="*/ 102 h 161"/>
                  <a:gd name="T50" fmla="*/ 125 w 134"/>
                  <a:gd name="T51" fmla="*/ 112 h 161"/>
                  <a:gd name="T52" fmla="*/ 119 w 134"/>
                  <a:gd name="T53" fmla="*/ 117 h 161"/>
                  <a:gd name="T54" fmla="*/ 113 w 134"/>
                  <a:gd name="T55" fmla="*/ 123 h 161"/>
                  <a:gd name="T56" fmla="*/ 108 w 134"/>
                  <a:gd name="T57" fmla="*/ 121 h 161"/>
                  <a:gd name="T58" fmla="*/ 102 w 134"/>
                  <a:gd name="T59" fmla="*/ 127 h 161"/>
                  <a:gd name="T60" fmla="*/ 96 w 134"/>
                  <a:gd name="T61" fmla="*/ 133 h 161"/>
                  <a:gd name="T62" fmla="*/ 96 w 134"/>
                  <a:gd name="T63" fmla="*/ 140 h 161"/>
                  <a:gd name="T64" fmla="*/ 90 w 134"/>
                  <a:gd name="T65" fmla="*/ 142 h 161"/>
                  <a:gd name="T66" fmla="*/ 86 w 134"/>
                  <a:gd name="T67" fmla="*/ 137 h 161"/>
                  <a:gd name="T68" fmla="*/ 83 w 134"/>
                  <a:gd name="T69" fmla="*/ 144 h 161"/>
                  <a:gd name="T70" fmla="*/ 83 w 134"/>
                  <a:gd name="T71" fmla="*/ 148 h 161"/>
                  <a:gd name="T72" fmla="*/ 79 w 134"/>
                  <a:gd name="T73" fmla="*/ 156 h 161"/>
                  <a:gd name="T74" fmla="*/ 73 w 134"/>
                  <a:gd name="T75" fmla="*/ 161 h 161"/>
                  <a:gd name="T76" fmla="*/ 65 w 134"/>
                  <a:gd name="T77" fmla="*/ 156 h 161"/>
                  <a:gd name="T78" fmla="*/ 61 w 134"/>
                  <a:gd name="T79" fmla="*/ 148 h 161"/>
                  <a:gd name="T80" fmla="*/ 54 w 134"/>
                  <a:gd name="T81" fmla="*/ 152 h 161"/>
                  <a:gd name="T82" fmla="*/ 48 w 134"/>
                  <a:gd name="T83" fmla="*/ 154 h 161"/>
                  <a:gd name="T84" fmla="*/ 40 w 134"/>
                  <a:gd name="T85" fmla="*/ 150 h 161"/>
                  <a:gd name="T86" fmla="*/ 35 w 134"/>
                  <a:gd name="T87" fmla="*/ 152 h 161"/>
                  <a:gd name="T88" fmla="*/ 27 w 134"/>
                  <a:gd name="T89" fmla="*/ 148 h 161"/>
                  <a:gd name="T90" fmla="*/ 21 w 134"/>
                  <a:gd name="T91" fmla="*/ 146 h 161"/>
                  <a:gd name="T92" fmla="*/ 15 w 134"/>
                  <a:gd name="T93" fmla="*/ 140 h 161"/>
                  <a:gd name="T94" fmla="*/ 12 w 134"/>
                  <a:gd name="T95" fmla="*/ 133 h 161"/>
                  <a:gd name="T96" fmla="*/ 4 w 134"/>
                  <a:gd name="T97" fmla="*/ 133 h 161"/>
                  <a:gd name="T98" fmla="*/ 0 w 134"/>
                  <a:gd name="T99" fmla="*/ 129 h 161"/>
                  <a:gd name="T100" fmla="*/ 0 w 134"/>
                  <a:gd name="T101" fmla="*/ 117 h 161"/>
                  <a:gd name="T102" fmla="*/ 0 w 134"/>
                  <a:gd name="T103" fmla="*/ 106 h 161"/>
                  <a:gd name="T104" fmla="*/ 0 w 134"/>
                  <a:gd name="T105" fmla="*/ 94 h 161"/>
                  <a:gd name="T106" fmla="*/ 0 w 134"/>
                  <a:gd name="T107" fmla="*/ 83 h 161"/>
                  <a:gd name="T108" fmla="*/ 0 w 134"/>
                  <a:gd name="T109" fmla="*/ 71 h 161"/>
                  <a:gd name="T110" fmla="*/ 0 w 134"/>
                  <a:gd name="T111" fmla="*/ 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4" h="161">
                    <a:moveTo>
                      <a:pt x="0" y="56"/>
                    </a:move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2" y="25"/>
                    </a:lnTo>
                    <a:lnTo>
                      <a:pt x="44" y="25"/>
                    </a:lnTo>
                    <a:lnTo>
                      <a:pt x="44" y="23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0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4" y="19"/>
                    </a:lnTo>
                    <a:lnTo>
                      <a:pt x="58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5"/>
                    </a:lnTo>
                    <a:lnTo>
                      <a:pt x="81" y="25"/>
                    </a:lnTo>
                    <a:lnTo>
                      <a:pt x="85" y="21"/>
                    </a:lnTo>
                    <a:lnTo>
                      <a:pt x="88" y="19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5" y="4"/>
                    </a:lnTo>
                    <a:lnTo>
                      <a:pt x="117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4" y="4"/>
                    </a:lnTo>
                    <a:lnTo>
                      <a:pt x="134" y="6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4" y="14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4" y="25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4" y="41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4" y="65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4" y="71"/>
                    </a:lnTo>
                    <a:lnTo>
                      <a:pt x="133" y="71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7"/>
                    </a:lnTo>
                    <a:lnTo>
                      <a:pt x="133" y="79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3" y="85"/>
                    </a:lnTo>
                    <a:lnTo>
                      <a:pt x="133" y="87"/>
                    </a:lnTo>
                    <a:lnTo>
                      <a:pt x="131" y="87"/>
                    </a:lnTo>
                    <a:lnTo>
                      <a:pt x="131" y="89"/>
                    </a:lnTo>
                    <a:lnTo>
                      <a:pt x="131" y="90"/>
                    </a:lnTo>
                    <a:lnTo>
                      <a:pt x="129" y="90"/>
                    </a:lnTo>
                    <a:lnTo>
                      <a:pt x="129" y="92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5" y="104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10"/>
                    </a:lnTo>
                    <a:lnTo>
                      <a:pt x="125" y="112"/>
                    </a:lnTo>
                    <a:lnTo>
                      <a:pt x="123" y="112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19" y="117"/>
                    </a:lnTo>
                    <a:lnTo>
                      <a:pt x="117" y="117"/>
                    </a:lnTo>
                    <a:lnTo>
                      <a:pt x="117" y="119"/>
                    </a:lnTo>
                    <a:lnTo>
                      <a:pt x="115" y="119"/>
                    </a:lnTo>
                    <a:lnTo>
                      <a:pt x="115" y="121"/>
                    </a:lnTo>
                    <a:lnTo>
                      <a:pt x="113" y="121"/>
                    </a:lnTo>
                    <a:lnTo>
                      <a:pt x="113" y="123"/>
                    </a:lnTo>
                    <a:lnTo>
                      <a:pt x="111" y="123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1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2" y="125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6" y="131"/>
                    </a:lnTo>
                    <a:lnTo>
                      <a:pt x="96" y="133"/>
                    </a:lnTo>
                    <a:lnTo>
                      <a:pt x="96" y="135"/>
                    </a:lnTo>
                    <a:lnTo>
                      <a:pt x="94" y="135"/>
                    </a:lnTo>
                    <a:lnTo>
                      <a:pt x="94" y="137"/>
                    </a:lnTo>
                    <a:lnTo>
                      <a:pt x="96" y="137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2" y="142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88" y="138"/>
                    </a:lnTo>
                    <a:lnTo>
                      <a:pt x="88" y="137"/>
                    </a:lnTo>
                    <a:lnTo>
                      <a:pt x="86" y="137"/>
                    </a:lnTo>
                    <a:lnTo>
                      <a:pt x="86" y="138"/>
                    </a:lnTo>
                    <a:lnTo>
                      <a:pt x="85" y="138"/>
                    </a:lnTo>
                    <a:lnTo>
                      <a:pt x="85" y="140"/>
                    </a:lnTo>
                    <a:lnTo>
                      <a:pt x="85" y="142"/>
                    </a:lnTo>
                    <a:lnTo>
                      <a:pt x="85" y="144"/>
                    </a:lnTo>
                    <a:lnTo>
                      <a:pt x="83" y="144"/>
                    </a:lnTo>
                    <a:lnTo>
                      <a:pt x="83" y="146"/>
                    </a:lnTo>
                    <a:lnTo>
                      <a:pt x="81" y="146"/>
                    </a:lnTo>
                    <a:lnTo>
                      <a:pt x="81" y="148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48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3" y="154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9" y="156"/>
                    </a:lnTo>
                    <a:lnTo>
                      <a:pt x="79" y="158"/>
                    </a:lnTo>
                    <a:lnTo>
                      <a:pt x="79" y="160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5" y="161"/>
                    </a:lnTo>
                    <a:lnTo>
                      <a:pt x="73" y="161"/>
                    </a:lnTo>
                    <a:lnTo>
                      <a:pt x="71" y="161"/>
                    </a:lnTo>
                    <a:lnTo>
                      <a:pt x="69" y="161"/>
                    </a:lnTo>
                    <a:lnTo>
                      <a:pt x="69" y="160"/>
                    </a:lnTo>
                    <a:lnTo>
                      <a:pt x="67" y="160"/>
                    </a:lnTo>
                    <a:lnTo>
                      <a:pt x="67" y="158"/>
                    </a:lnTo>
                    <a:lnTo>
                      <a:pt x="65" y="156"/>
                    </a:lnTo>
                    <a:lnTo>
                      <a:pt x="63" y="156"/>
                    </a:lnTo>
                    <a:lnTo>
                      <a:pt x="61" y="156"/>
                    </a:lnTo>
                    <a:lnTo>
                      <a:pt x="61" y="154"/>
                    </a:lnTo>
                    <a:lnTo>
                      <a:pt x="61" y="152"/>
                    </a:lnTo>
                    <a:lnTo>
                      <a:pt x="61" y="150"/>
                    </a:lnTo>
                    <a:lnTo>
                      <a:pt x="61" y="148"/>
                    </a:lnTo>
                    <a:lnTo>
                      <a:pt x="60" y="148"/>
                    </a:lnTo>
                    <a:lnTo>
                      <a:pt x="58" y="148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5" y="152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7" y="148"/>
                    </a:lnTo>
                    <a:lnTo>
                      <a:pt x="27" y="146"/>
                    </a:lnTo>
                    <a:lnTo>
                      <a:pt x="25" y="146"/>
                    </a:lnTo>
                    <a:lnTo>
                      <a:pt x="25" y="148"/>
                    </a:lnTo>
                    <a:lnTo>
                      <a:pt x="23" y="148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19" y="146"/>
                    </a:lnTo>
                    <a:lnTo>
                      <a:pt x="17" y="146"/>
                    </a:lnTo>
                    <a:lnTo>
                      <a:pt x="17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8" y="135"/>
                    </a:lnTo>
                    <a:lnTo>
                      <a:pt x="6" y="135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0" y="133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1" name="Freeform 31"/>
              <p:cNvSpPr>
                <a:spLocks/>
              </p:cNvSpPr>
              <p:nvPr/>
            </p:nvSpPr>
            <p:spPr bwMode="auto">
              <a:xfrm>
                <a:off x="2819546" y="2608954"/>
                <a:ext cx="859104" cy="817601"/>
              </a:xfrm>
              <a:custGeom>
                <a:avLst/>
                <a:gdLst>
                  <a:gd name="T0" fmla="*/ 113 w 414"/>
                  <a:gd name="T1" fmla="*/ 165 h 394"/>
                  <a:gd name="T2" fmla="*/ 113 w 414"/>
                  <a:gd name="T3" fmla="*/ 127 h 394"/>
                  <a:gd name="T4" fmla="*/ 113 w 414"/>
                  <a:gd name="T5" fmla="*/ 91 h 394"/>
                  <a:gd name="T6" fmla="*/ 113 w 414"/>
                  <a:gd name="T7" fmla="*/ 54 h 394"/>
                  <a:gd name="T8" fmla="*/ 113 w 414"/>
                  <a:gd name="T9" fmla="*/ 18 h 394"/>
                  <a:gd name="T10" fmla="*/ 132 w 414"/>
                  <a:gd name="T11" fmla="*/ 0 h 394"/>
                  <a:gd name="T12" fmla="*/ 169 w 414"/>
                  <a:gd name="T13" fmla="*/ 0 h 394"/>
                  <a:gd name="T14" fmla="*/ 205 w 414"/>
                  <a:gd name="T15" fmla="*/ 0 h 394"/>
                  <a:gd name="T16" fmla="*/ 209 w 414"/>
                  <a:gd name="T17" fmla="*/ 33 h 394"/>
                  <a:gd name="T18" fmla="*/ 209 w 414"/>
                  <a:gd name="T19" fmla="*/ 69 h 394"/>
                  <a:gd name="T20" fmla="*/ 226 w 414"/>
                  <a:gd name="T21" fmla="*/ 81 h 394"/>
                  <a:gd name="T22" fmla="*/ 240 w 414"/>
                  <a:gd name="T23" fmla="*/ 89 h 394"/>
                  <a:gd name="T24" fmla="*/ 259 w 414"/>
                  <a:gd name="T25" fmla="*/ 94 h 394"/>
                  <a:gd name="T26" fmla="*/ 274 w 414"/>
                  <a:gd name="T27" fmla="*/ 96 h 394"/>
                  <a:gd name="T28" fmla="*/ 284 w 414"/>
                  <a:gd name="T29" fmla="*/ 98 h 394"/>
                  <a:gd name="T30" fmla="*/ 299 w 414"/>
                  <a:gd name="T31" fmla="*/ 102 h 394"/>
                  <a:gd name="T32" fmla="*/ 305 w 414"/>
                  <a:gd name="T33" fmla="*/ 98 h 394"/>
                  <a:gd name="T34" fmla="*/ 320 w 414"/>
                  <a:gd name="T35" fmla="*/ 104 h 394"/>
                  <a:gd name="T36" fmla="*/ 338 w 414"/>
                  <a:gd name="T37" fmla="*/ 100 h 394"/>
                  <a:gd name="T38" fmla="*/ 357 w 414"/>
                  <a:gd name="T39" fmla="*/ 102 h 394"/>
                  <a:gd name="T40" fmla="*/ 370 w 414"/>
                  <a:gd name="T41" fmla="*/ 106 h 394"/>
                  <a:gd name="T42" fmla="*/ 382 w 414"/>
                  <a:gd name="T43" fmla="*/ 112 h 394"/>
                  <a:gd name="T44" fmla="*/ 391 w 414"/>
                  <a:gd name="T45" fmla="*/ 112 h 394"/>
                  <a:gd name="T46" fmla="*/ 397 w 414"/>
                  <a:gd name="T47" fmla="*/ 121 h 394"/>
                  <a:gd name="T48" fmla="*/ 397 w 414"/>
                  <a:gd name="T49" fmla="*/ 158 h 394"/>
                  <a:gd name="T50" fmla="*/ 403 w 414"/>
                  <a:gd name="T51" fmla="*/ 181 h 394"/>
                  <a:gd name="T52" fmla="*/ 411 w 414"/>
                  <a:gd name="T53" fmla="*/ 196 h 394"/>
                  <a:gd name="T54" fmla="*/ 412 w 414"/>
                  <a:gd name="T55" fmla="*/ 211 h 394"/>
                  <a:gd name="T56" fmla="*/ 407 w 414"/>
                  <a:gd name="T57" fmla="*/ 227 h 394"/>
                  <a:gd name="T58" fmla="*/ 409 w 414"/>
                  <a:gd name="T59" fmla="*/ 235 h 394"/>
                  <a:gd name="T60" fmla="*/ 407 w 414"/>
                  <a:gd name="T61" fmla="*/ 238 h 394"/>
                  <a:gd name="T62" fmla="*/ 403 w 414"/>
                  <a:gd name="T63" fmla="*/ 252 h 394"/>
                  <a:gd name="T64" fmla="*/ 384 w 414"/>
                  <a:gd name="T65" fmla="*/ 265 h 394"/>
                  <a:gd name="T66" fmla="*/ 359 w 414"/>
                  <a:gd name="T67" fmla="*/ 284 h 394"/>
                  <a:gd name="T68" fmla="*/ 330 w 414"/>
                  <a:gd name="T69" fmla="*/ 302 h 394"/>
                  <a:gd name="T70" fmla="*/ 307 w 414"/>
                  <a:gd name="T71" fmla="*/ 319 h 394"/>
                  <a:gd name="T72" fmla="*/ 293 w 414"/>
                  <a:gd name="T73" fmla="*/ 352 h 394"/>
                  <a:gd name="T74" fmla="*/ 301 w 414"/>
                  <a:gd name="T75" fmla="*/ 388 h 394"/>
                  <a:gd name="T76" fmla="*/ 293 w 414"/>
                  <a:gd name="T77" fmla="*/ 394 h 394"/>
                  <a:gd name="T78" fmla="*/ 280 w 414"/>
                  <a:gd name="T79" fmla="*/ 386 h 394"/>
                  <a:gd name="T80" fmla="*/ 261 w 414"/>
                  <a:gd name="T81" fmla="*/ 384 h 394"/>
                  <a:gd name="T82" fmla="*/ 247 w 414"/>
                  <a:gd name="T83" fmla="*/ 377 h 394"/>
                  <a:gd name="T84" fmla="*/ 232 w 414"/>
                  <a:gd name="T85" fmla="*/ 361 h 394"/>
                  <a:gd name="T86" fmla="*/ 224 w 414"/>
                  <a:gd name="T87" fmla="*/ 340 h 394"/>
                  <a:gd name="T88" fmla="*/ 217 w 414"/>
                  <a:gd name="T89" fmla="*/ 327 h 394"/>
                  <a:gd name="T90" fmla="*/ 203 w 414"/>
                  <a:gd name="T91" fmla="*/ 311 h 394"/>
                  <a:gd name="T92" fmla="*/ 194 w 414"/>
                  <a:gd name="T93" fmla="*/ 294 h 394"/>
                  <a:gd name="T94" fmla="*/ 182 w 414"/>
                  <a:gd name="T95" fmla="*/ 273 h 394"/>
                  <a:gd name="T96" fmla="*/ 169 w 414"/>
                  <a:gd name="T97" fmla="*/ 258 h 394"/>
                  <a:gd name="T98" fmla="*/ 147 w 414"/>
                  <a:gd name="T99" fmla="*/ 254 h 394"/>
                  <a:gd name="T100" fmla="*/ 138 w 414"/>
                  <a:gd name="T101" fmla="*/ 250 h 394"/>
                  <a:gd name="T102" fmla="*/ 123 w 414"/>
                  <a:gd name="T103" fmla="*/ 259 h 394"/>
                  <a:gd name="T104" fmla="*/ 119 w 414"/>
                  <a:gd name="T105" fmla="*/ 273 h 394"/>
                  <a:gd name="T106" fmla="*/ 105 w 414"/>
                  <a:gd name="T107" fmla="*/ 281 h 394"/>
                  <a:gd name="T108" fmla="*/ 88 w 414"/>
                  <a:gd name="T109" fmla="*/ 271 h 394"/>
                  <a:gd name="T110" fmla="*/ 69 w 414"/>
                  <a:gd name="T111" fmla="*/ 261 h 394"/>
                  <a:gd name="T112" fmla="*/ 61 w 414"/>
                  <a:gd name="T113" fmla="*/ 240 h 394"/>
                  <a:gd name="T114" fmla="*/ 55 w 414"/>
                  <a:gd name="T115" fmla="*/ 225 h 394"/>
                  <a:gd name="T116" fmla="*/ 40 w 414"/>
                  <a:gd name="T117" fmla="*/ 215 h 394"/>
                  <a:gd name="T118" fmla="*/ 27 w 414"/>
                  <a:gd name="T119" fmla="*/ 200 h 394"/>
                  <a:gd name="T120" fmla="*/ 7 w 414"/>
                  <a:gd name="T121" fmla="*/ 183 h 394"/>
                  <a:gd name="T122" fmla="*/ 17 w 414"/>
                  <a:gd name="T123" fmla="*/ 171 h 394"/>
                  <a:gd name="T124" fmla="*/ 53 w 414"/>
                  <a:gd name="T125" fmla="*/ 17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4" h="394">
                    <a:moveTo>
                      <a:pt x="84" y="171"/>
                    </a:moveTo>
                    <a:lnTo>
                      <a:pt x="86" y="171"/>
                    </a:lnTo>
                    <a:lnTo>
                      <a:pt x="88" y="171"/>
                    </a:lnTo>
                    <a:lnTo>
                      <a:pt x="90" y="171"/>
                    </a:lnTo>
                    <a:lnTo>
                      <a:pt x="92" y="171"/>
                    </a:lnTo>
                    <a:lnTo>
                      <a:pt x="94" y="171"/>
                    </a:lnTo>
                    <a:lnTo>
                      <a:pt x="96" y="171"/>
                    </a:lnTo>
                    <a:lnTo>
                      <a:pt x="98" y="171"/>
                    </a:lnTo>
                    <a:lnTo>
                      <a:pt x="99" y="171"/>
                    </a:lnTo>
                    <a:lnTo>
                      <a:pt x="101" y="171"/>
                    </a:lnTo>
                    <a:lnTo>
                      <a:pt x="103" y="171"/>
                    </a:lnTo>
                    <a:lnTo>
                      <a:pt x="105" y="171"/>
                    </a:lnTo>
                    <a:lnTo>
                      <a:pt x="107" y="171"/>
                    </a:lnTo>
                    <a:lnTo>
                      <a:pt x="109" y="171"/>
                    </a:lnTo>
                    <a:lnTo>
                      <a:pt x="111" y="171"/>
                    </a:lnTo>
                    <a:lnTo>
                      <a:pt x="113" y="171"/>
                    </a:lnTo>
                    <a:lnTo>
                      <a:pt x="113" y="169"/>
                    </a:lnTo>
                    <a:lnTo>
                      <a:pt x="113" y="167"/>
                    </a:lnTo>
                    <a:lnTo>
                      <a:pt x="113" y="165"/>
                    </a:lnTo>
                    <a:lnTo>
                      <a:pt x="113" y="163"/>
                    </a:lnTo>
                    <a:lnTo>
                      <a:pt x="113" y="162"/>
                    </a:lnTo>
                    <a:lnTo>
                      <a:pt x="113" y="160"/>
                    </a:lnTo>
                    <a:lnTo>
                      <a:pt x="113" y="156"/>
                    </a:lnTo>
                    <a:lnTo>
                      <a:pt x="113" y="154"/>
                    </a:lnTo>
                    <a:lnTo>
                      <a:pt x="113" y="152"/>
                    </a:lnTo>
                    <a:lnTo>
                      <a:pt x="113" y="150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3" y="139"/>
                    </a:lnTo>
                    <a:lnTo>
                      <a:pt x="113" y="137"/>
                    </a:lnTo>
                    <a:lnTo>
                      <a:pt x="113" y="135"/>
                    </a:lnTo>
                    <a:lnTo>
                      <a:pt x="113" y="133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3" y="127"/>
                    </a:lnTo>
                    <a:lnTo>
                      <a:pt x="113" y="125"/>
                    </a:lnTo>
                    <a:lnTo>
                      <a:pt x="113" y="123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4"/>
                    </a:lnTo>
                    <a:lnTo>
                      <a:pt x="113" y="112"/>
                    </a:lnTo>
                    <a:lnTo>
                      <a:pt x="113" y="110"/>
                    </a:lnTo>
                    <a:lnTo>
                      <a:pt x="113" y="108"/>
                    </a:lnTo>
                    <a:lnTo>
                      <a:pt x="113" y="106"/>
                    </a:lnTo>
                    <a:lnTo>
                      <a:pt x="113" y="104"/>
                    </a:lnTo>
                    <a:lnTo>
                      <a:pt x="113" y="102"/>
                    </a:lnTo>
                    <a:lnTo>
                      <a:pt x="113" y="100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3" y="94"/>
                    </a:lnTo>
                    <a:lnTo>
                      <a:pt x="113" y="92"/>
                    </a:lnTo>
                    <a:lnTo>
                      <a:pt x="113" y="91"/>
                    </a:lnTo>
                    <a:lnTo>
                      <a:pt x="113" y="89"/>
                    </a:lnTo>
                    <a:lnTo>
                      <a:pt x="113" y="87"/>
                    </a:lnTo>
                    <a:lnTo>
                      <a:pt x="113" y="85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3" y="79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3" y="71"/>
                    </a:lnTo>
                    <a:lnTo>
                      <a:pt x="113" y="69"/>
                    </a:lnTo>
                    <a:lnTo>
                      <a:pt x="113" y="67"/>
                    </a:lnTo>
                    <a:lnTo>
                      <a:pt x="113" y="66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3" y="60"/>
                    </a:lnTo>
                    <a:lnTo>
                      <a:pt x="113" y="58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3" y="46"/>
                    </a:lnTo>
                    <a:lnTo>
                      <a:pt x="113" y="44"/>
                    </a:lnTo>
                    <a:lnTo>
                      <a:pt x="113" y="43"/>
                    </a:lnTo>
                    <a:lnTo>
                      <a:pt x="113" y="41"/>
                    </a:lnTo>
                    <a:lnTo>
                      <a:pt x="113" y="39"/>
                    </a:lnTo>
                    <a:lnTo>
                      <a:pt x="113" y="37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1"/>
                    </a:lnTo>
                    <a:lnTo>
                      <a:pt x="113" y="29"/>
                    </a:lnTo>
                    <a:lnTo>
                      <a:pt x="113" y="27"/>
                    </a:lnTo>
                    <a:lnTo>
                      <a:pt x="113" y="25"/>
                    </a:lnTo>
                    <a:lnTo>
                      <a:pt x="113" y="23"/>
                    </a:lnTo>
                    <a:lnTo>
                      <a:pt x="113" y="21"/>
                    </a:lnTo>
                    <a:lnTo>
                      <a:pt x="113" y="19"/>
                    </a:lnTo>
                    <a:lnTo>
                      <a:pt x="113" y="18"/>
                    </a:lnTo>
                    <a:lnTo>
                      <a:pt x="113" y="16"/>
                    </a:lnTo>
                    <a:lnTo>
                      <a:pt x="113" y="14"/>
                    </a:lnTo>
                    <a:lnTo>
                      <a:pt x="113" y="12"/>
                    </a:ln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13" y="4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5" y="0"/>
                    </a:lnTo>
                    <a:lnTo>
                      <a:pt x="197" y="0"/>
                    </a:lnTo>
                    <a:lnTo>
                      <a:pt x="199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09" y="2"/>
                    </a:lnTo>
                    <a:lnTo>
                      <a:pt x="209" y="4"/>
                    </a:lnTo>
                    <a:lnTo>
                      <a:pt x="209" y="6"/>
                    </a:lnTo>
                    <a:lnTo>
                      <a:pt x="209" y="8"/>
                    </a:lnTo>
                    <a:lnTo>
                      <a:pt x="209" y="10"/>
                    </a:lnTo>
                    <a:lnTo>
                      <a:pt x="209" y="12"/>
                    </a:lnTo>
                    <a:lnTo>
                      <a:pt x="209" y="14"/>
                    </a:lnTo>
                    <a:lnTo>
                      <a:pt x="209" y="16"/>
                    </a:lnTo>
                    <a:lnTo>
                      <a:pt x="209" y="18"/>
                    </a:lnTo>
                    <a:lnTo>
                      <a:pt x="209" y="19"/>
                    </a:lnTo>
                    <a:lnTo>
                      <a:pt x="209" y="21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7"/>
                    </a:lnTo>
                    <a:lnTo>
                      <a:pt x="209" y="29"/>
                    </a:lnTo>
                    <a:lnTo>
                      <a:pt x="209" y="31"/>
                    </a:lnTo>
                    <a:lnTo>
                      <a:pt x="209" y="33"/>
                    </a:lnTo>
                    <a:lnTo>
                      <a:pt x="209" y="35"/>
                    </a:lnTo>
                    <a:lnTo>
                      <a:pt x="209" y="37"/>
                    </a:lnTo>
                    <a:lnTo>
                      <a:pt x="209" y="39"/>
                    </a:lnTo>
                    <a:lnTo>
                      <a:pt x="209" y="41"/>
                    </a:lnTo>
                    <a:lnTo>
                      <a:pt x="209" y="43"/>
                    </a:lnTo>
                    <a:lnTo>
                      <a:pt x="209" y="44"/>
                    </a:lnTo>
                    <a:lnTo>
                      <a:pt x="209" y="46"/>
                    </a:lnTo>
                    <a:lnTo>
                      <a:pt x="209" y="48"/>
                    </a:lnTo>
                    <a:lnTo>
                      <a:pt x="209" y="50"/>
                    </a:lnTo>
                    <a:lnTo>
                      <a:pt x="209" y="52"/>
                    </a:lnTo>
                    <a:lnTo>
                      <a:pt x="209" y="54"/>
                    </a:lnTo>
                    <a:lnTo>
                      <a:pt x="209" y="56"/>
                    </a:lnTo>
                    <a:lnTo>
                      <a:pt x="209" y="58"/>
                    </a:lnTo>
                    <a:lnTo>
                      <a:pt x="209" y="60"/>
                    </a:lnTo>
                    <a:lnTo>
                      <a:pt x="209" y="62"/>
                    </a:lnTo>
                    <a:lnTo>
                      <a:pt x="209" y="64"/>
                    </a:lnTo>
                    <a:lnTo>
                      <a:pt x="209" y="66"/>
                    </a:lnTo>
                    <a:lnTo>
                      <a:pt x="209" y="67"/>
                    </a:lnTo>
                    <a:lnTo>
                      <a:pt x="209" y="69"/>
                    </a:lnTo>
                    <a:lnTo>
                      <a:pt x="209" y="71"/>
                    </a:lnTo>
                    <a:lnTo>
                      <a:pt x="209" y="73"/>
                    </a:lnTo>
                    <a:lnTo>
                      <a:pt x="209" y="75"/>
                    </a:lnTo>
                    <a:lnTo>
                      <a:pt x="211" y="75"/>
                    </a:lnTo>
                    <a:lnTo>
                      <a:pt x="213" y="75"/>
                    </a:lnTo>
                    <a:lnTo>
                      <a:pt x="213" y="77"/>
                    </a:lnTo>
                    <a:lnTo>
                      <a:pt x="215" y="77"/>
                    </a:lnTo>
                    <a:lnTo>
                      <a:pt x="215" y="79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9" y="81"/>
                    </a:lnTo>
                    <a:lnTo>
                      <a:pt x="219" y="83"/>
                    </a:lnTo>
                    <a:lnTo>
                      <a:pt x="220" y="83"/>
                    </a:lnTo>
                    <a:lnTo>
                      <a:pt x="222" y="83"/>
                    </a:lnTo>
                    <a:lnTo>
                      <a:pt x="222" y="81"/>
                    </a:lnTo>
                    <a:lnTo>
                      <a:pt x="224" y="81"/>
                    </a:lnTo>
                    <a:lnTo>
                      <a:pt x="226" y="81"/>
                    </a:lnTo>
                    <a:lnTo>
                      <a:pt x="226" y="83"/>
                    </a:lnTo>
                    <a:lnTo>
                      <a:pt x="226" y="81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1"/>
                    </a:lnTo>
                    <a:lnTo>
                      <a:pt x="228" y="83"/>
                    </a:lnTo>
                    <a:lnTo>
                      <a:pt x="228" y="81"/>
                    </a:lnTo>
                    <a:lnTo>
                      <a:pt x="228" y="79"/>
                    </a:lnTo>
                    <a:lnTo>
                      <a:pt x="230" y="79"/>
                    </a:lnTo>
                    <a:lnTo>
                      <a:pt x="230" y="81"/>
                    </a:lnTo>
                    <a:lnTo>
                      <a:pt x="232" y="81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4" y="85"/>
                    </a:lnTo>
                    <a:lnTo>
                      <a:pt x="234" y="87"/>
                    </a:lnTo>
                    <a:lnTo>
                      <a:pt x="234" y="89"/>
                    </a:lnTo>
                    <a:lnTo>
                      <a:pt x="236" y="89"/>
                    </a:lnTo>
                    <a:lnTo>
                      <a:pt x="238" y="89"/>
                    </a:lnTo>
                    <a:lnTo>
                      <a:pt x="240" y="89"/>
                    </a:lnTo>
                    <a:lnTo>
                      <a:pt x="242" y="89"/>
                    </a:lnTo>
                    <a:lnTo>
                      <a:pt x="244" y="89"/>
                    </a:lnTo>
                    <a:lnTo>
                      <a:pt x="244" y="91"/>
                    </a:lnTo>
                    <a:lnTo>
                      <a:pt x="245" y="91"/>
                    </a:lnTo>
                    <a:lnTo>
                      <a:pt x="247" y="91"/>
                    </a:lnTo>
                    <a:lnTo>
                      <a:pt x="247" y="92"/>
                    </a:lnTo>
                    <a:lnTo>
                      <a:pt x="249" y="92"/>
                    </a:lnTo>
                    <a:lnTo>
                      <a:pt x="249" y="91"/>
                    </a:lnTo>
                    <a:lnTo>
                      <a:pt x="249" y="92"/>
                    </a:lnTo>
                    <a:lnTo>
                      <a:pt x="249" y="91"/>
                    </a:lnTo>
                    <a:lnTo>
                      <a:pt x="251" y="92"/>
                    </a:lnTo>
                    <a:lnTo>
                      <a:pt x="251" y="91"/>
                    </a:lnTo>
                    <a:lnTo>
                      <a:pt x="253" y="91"/>
                    </a:lnTo>
                    <a:lnTo>
                      <a:pt x="255" y="91"/>
                    </a:lnTo>
                    <a:lnTo>
                      <a:pt x="255" y="92"/>
                    </a:lnTo>
                    <a:lnTo>
                      <a:pt x="257" y="94"/>
                    </a:lnTo>
                    <a:lnTo>
                      <a:pt x="259" y="94"/>
                    </a:lnTo>
                    <a:lnTo>
                      <a:pt x="259" y="92"/>
                    </a:lnTo>
                    <a:lnTo>
                      <a:pt x="259" y="94"/>
                    </a:lnTo>
                    <a:lnTo>
                      <a:pt x="259" y="92"/>
                    </a:lnTo>
                    <a:lnTo>
                      <a:pt x="261" y="92"/>
                    </a:lnTo>
                    <a:lnTo>
                      <a:pt x="261" y="91"/>
                    </a:lnTo>
                    <a:lnTo>
                      <a:pt x="263" y="91"/>
                    </a:lnTo>
                    <a:lnTo>
                      <a:pt x="263" y="92"/>
                    </a:lnTo>
                    <a:lnTo>
                      <a:pt x="265" y="92"/>
                    </a:lnTo>
                    <a:lnTo>
                      <a:pt x="265" y="91"/>
                    </a:lnTo>
                    <a:lnTo>
                      <a:pt x="265" y="92"/>
                    </a:lnTo>
                    <a:lnTo>
                      <a:pt x="267" y="92"/>
                    </a:lnTo>
                    <a:lnTo>
                      <a:pt x="268" y="92"/>
                    </a:lnTo>
                    <a:lnTo>
                      <a:pt x="268" y="91"/>
                    </a:lnTo>
                    <a:lnTo>
                      <a:pt x="268" y="92"/>
                    </a:lnTo>
                    <a:lnTo>
                      <a:pt x="268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6"/>
                    </a:lnTo>
                    <a:lnTo>
                      <a:pt x="270" y="96"/>
                    </a:lnTo>
                    <a:lnTo>
                      <a:pt x="272" y="96"/>
                    </a:lnTo>
                    <a:lnTo>
                      <a:pt x="274" y="96"/>
                    </a:lnTo>
                    <a:lnTo>
                      <a:pt x="274" y="98"/>
                    </a:lnTo>
                    <a:lnTo>
                      <a:pt x="272" y="98"/>
                    </a:lnTo>
                    <a:lnTo>
                      <a:pt x="274" y="98"/>
                    </a:lnTo>
                    <a:lnTo>
                      <a:pt x="274" y="100"/>
                    </a:lnTo>
                    <a:lnTo>
                      <a:pt x="272" y="100"/>
                    </a:lnTo>
                    <a:lnTo>
                      <a:pt x="274" y="102"/>
                    </a:lnTo>
                    <a:lnTo>
                      <a:pt x="276" y="102"/>
                    </a:lnTo>
                    <a:lnTo>
                      <a:pt x="278" y="102"/>
                    </a:lnTo>
                    <a:lnTo>
                      <a:pt x="278" y="100"/>
                    </a:lnTo>
                    <a:lnTo>
                      <a:pt x="278" y="102"/>
                    </a:lnTo>
                    <a:lnTo>
                      <a:pt x="278" y="100"/>
                    </a:lnTo>
                    <a:lnTo>
                      <a:pt x="280" y="100"/>
                    </a:lnTo>
                    <a:lnTo>
                      <a:pt x="278" y="100"/>
                    </a:lnTo>
                    <a:lnTo>
                      <a:pt x="280" y="100"/>
                    </a:lnTo>
                    <a:lnTo>
                      <a:pt x="280" y="98"/>
                    </a:lnTo>
                    <a:lnTo>
                      <a:pt x="282" y="98"/>
                    </a:lnTo>
                    <a:lnTo>
                      <a:pt x="282" y="96"/>
                    </a:lnTo>
                    <a:lnTo>
                      <a:pt x="284" y="96"/>
                    </a:lnTo>
                    <a:lnTo>
                      <a:pt x="284" y="98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88" y="100"/>
                    </a:lnTo>
                    <a:lnTo>
                      <a:pt x="290" y="100"/>
                    </a:lnTo>
                    <a:lnTo>
                      <a:pt x="290" y="102"/>
                    </a:lnTo>
                    <a:lnTo>
                      <a:pt x="290" y="104"/>
                    </a:lnTo>
                    <a:lnTo>
                      <a:pt x="292" y="104"/>
                    </a:lnTo>
                    <a:lnTo>
                      <a:pt x="293" y="104"/>
                    </a:lnTo>
                    <a:lnTo>
                      <a:pt x="293" y="102"/>
                    </a:lnTo>
                    <a:lnTo>
                      <a:pt x="293" y="100"/>
                    </a:lnTo>
                    <a:lnTo>
                      <a:pt x="293" y="102"/>
                    </a:lnTo>
                    <a:lnTo>
                      <a:pt x="293" y="100"/>
                    </a:lnTo>
                    <a:lnTo>
                      <a:pt x="293" y="102"/>
                    </a:lnTo>
                    <a:lnTo>
                      <a:pt x="295" y="102"/>
                    </a:lnTo>
                    <a:lnTo>
                      <a:pt x="295" y="100"/>
                    </a:lnTo>
                    <a:lnTo>
                      <a:pt x="297" y="100"/>
                    </a:lnTo>
                    <a:lnTo>
                      <a:pt x="299" y="102"/>
                    </a:lnTo>
                    <a:lnTo>
                      <a:pt x="297" y="102"/>
                    </a:lnTo>
                    <a:lnTo>
                      <a:pt x="299" y="102"/>
                    </a:lnTo>
                    <a:lnTo>
                      <a:pt x="297" y="102"/>
                    </a:lnTo>
                    <a:lnTo>
                      <a:pt x="297" y="104"/>
                    </a:lnTo>
                    <a:lnTo>
                      <a:pt x="297" y="102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9" y="106"/>
                    </a:lnTo>
                    <a:lnTo>
                      <a:pt x="299" y="108"/>
                    </a:lnTo>
                    <a:lnTo>
                      <a:pt x="301" y="108"/>
                    </a:lnTo>
                    <a:lnTo>
                      <a:pt x="301" y="106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2"/>
                    </a:lnTo>
                    <a:lnTo>
                      <a:pt x="301" y="102"/>
                    </a:lnTo>
                    <a:lnTo>
                      <a:pt x="303" y="102"/>
                    </a:lnTo>
                    <a:lnTo>
                      <a:pt x="305" y="102"/>
                    </a:lnTo>
                    <a:lnTo>
                      <a:pt x="305" y="100"/>
                    </a:lnTo>
                    <a:lnTo>
                      <a:pt x="303" y="100"/>
                    </a:lnTo>
                    <a:lnTo>
                      <a:pt x="303" y="98"/>
                    </a:lnTo>
                    <a:lnTo>
                      <a:pt x="305" y="98"/>
                    </a:lnTo>
                    <a:lnTo>
                      <a:pt x="307" y="98"/>
                    </a:lnTo>
                    <a:lnTo>
                      <a:pt x="307" y="100"/>
                    </a:lnTo>
                    <a:lnTo>
                      <a:pt x="307" y="102"/>
                    </a:lnTo>
                    <a:lnTo>
                      <a:pt x="309" y="102"/>
                    </a:lnTo>
                    <a:lnTo>
                      <a:pt x="311" y="102"/>
                    </a:lnTo>
                    <a:lnTo>
                      <a:pt x="311" y="104"/>
                    </a:lnTo>
                    <a:lnTo>
                      <a:pt x="313" y="104"/>
                    </a:lnTo>
                    <a:lnTo>
                      <a:pt x="313" y="102"/>
                    </a:lnTo>
                    <a:lnTo>
                      <a:pt x="315" y="102"/>
                    </a:lnTo>
                    <a:lnTo>
                      <a:pt x="315" y="100"/>
                    </a:lnTo>
                    <a:lnTo>
                      <a:pt x="316" y="100"/>
                    </a:lnTo>
                    <a:lnTo>
                      <a:pt x="316" y="102"/>
                    </a:lnTo>
                    <a:lnTo>
                      <a:pt x="315" y="102"/>
                    </a:lnTo>
                    <a:lnTo>
                      <a:pt x="316" y="102"/>
                    </a:lnTo>
                    <a:lnTo>
                      <a:pt x="316" y="104"/>
                    </a:lnTo>
                    <a:lnTo>
                      <a:pt x="318" y="104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2" y="104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8"/>
                    </a:lnTo>
                    <a:lnTo>
                      <a:pt x="326" y="108"/>
                    </a:lnTo>
                    <a:lnTo>
                      <a:pt x="326" y="106"/>
                    </a:lnTo>
                    <a:lnTo>
                      <a:pt x="328" y="106"/>
                    </a:lnTo>
                    <a:lnTo>
                      <a:pt x="330" y="106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2" y="104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3" y="100"/>
                    </a:lnTo>
                    <a:lnTo>
                      <a:pt x="345" y="100"/>
                    </a:lnTo>
                    <a:lnTo>
                      <a:pt x="347" y="100"/>
                    </a:lnTo>
                    <a:lnTo>
                      <a:pt x="347" y="98"/>
                    </a:lnTo>
                    <a:lnTo>
                      <a:pt x="349" y="98"/>
                    </a:lnTo>
                    <a:lnTo>
                      <a:pt x="349" y="100"/>
                    </a:lnTo>
                    <a:lnTo>
                      <a:pt x="349" y="102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3" y="102"/>
                    </a:lnTo>
                    <a:lnTo>
                      <a:pt x="353" y="100"/>
                    </a:lnTo>
                    <a:lnTo>
                      <a:pt x="353" y="102"/>
                    </a:lnTo>
                    <a:lnTo>
                      <a:pt x="355" y="102"/>
                    </a:lnTo>
                    <a:lnTo>
                      <a:pt x="357" y="102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9" y="102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8"/>
                    </a:lnTo>
                    <a:lnTo>
                      <a:pt x="363" y="98"/>
                    </a:lnTo>
                    <a:lnTo>
                      <a:pt x="363" y="100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6" y="102"/>
                    </a:lnTo>
                    <a:lnTo>
                      <a:pt x="368" y="102"/>
                    </a:lnTo>
                    <a:lnTo>
                      <a:pt x="368" y="104"/>
                    </a:lnTo>
                    <a:lnTo>
                      <a:pt x="370" y="104"/>
                    </a:lnTo>
                    <a:lnTo>
                      <a:pt x="368" y="104"/>
                    </a:lnTo>
                    <a:lnTo>
                      <a:pt x="370" y="104"/>
                    </a:lnTo>
                    <a:lnTo>
                      <a:pt x="370" y="106"/>
                    </a:lnTo>
                    <a:lnTo>
                      <a:pt x="372" y="106"/>
                    </a:lnTo>
                    <a:lnTo>
                      <a:pt x="374" y="106"/>
                    </a:lnTo>
                    <a:lnTo>
                      <a:pt x="374" y="108"/>
                    </a:lnTo>
                    <a:lnTo>
                      <a:pt x="374" y="106"/>
                    </a:lnTo>
                    <a:lnTo>
                      <a:pt x="374" y="108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6" y="108"/>
                    </a:lnTo>
                    <a:lnTo>
                      <a:pt x="378" y="108"/>
                    </a:lnTo>
                    <a:lnTo>
                      <a:pt x="378" y="110"/>
                    </a:lnTo>
                    <a:lnTo>
                      <a:pt x="378" y="108"/>
                    </a:lnTo>
                    <a:lnTo>
                      <a:pt x="380" y="108"/>
                    </a:lnTo>
                    <a:lnTo>
                      <a:pt x="380" y="110"/>
                    </a:lnTo>
                    <a:lnTo>
                      <a:pt x="380" y="108"/>
                    </a:lnTo>
                    <a:lnTo>
                      <a:pt x="380" y="110"/>
                    </a:lnTo>
                    <a:lnTo>
                      <a:pt x="382" y="110"/>
                    </a:lnTo>
                    <a:lnTo>
                      <a:pt x="380" y="110"/>
                    </a:lnTo>
                    <a:lnTo>
                      <a:pt x="380" y="112"/>
                    </a:lnTo>
                    <a:lnTo>
                      <a:pt x="382" y="112"/>
                    </a:lnTo>
                    <a:lnTo>
                      <a:pt x="382" y="110"/>
                    </a:lnTo>
                    <a:lnTo>
                      <a:pt x="382" y="112"/>
                    </a:lnTo>
                    <a:lnTo>
                      <a:pt x="382" y="110"/>
                    </a:lnTo>
                    <a:lnTo>
                      <a:pt x="382" y="112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8" y="114"/>
                    </a:lnTo>
                    <a:lnTo>
                      <a:pt x="386" y="114"/>
                    </a:lnTo>
                    <a:lnTo>
                      <a:pt x="388" y="114"/>
                    </a:lnTo>
                    <a:lnTo>
                      <a:pt x="389" y="114"/>
                    </a:lnTo>
                    <a:lnTo>
                      <a:pt x="389" y="112"/>
                    </a:lnTo>
                    <a:lnTo>
                      <a:pt x="389" y="114"/>
                    </a:lnTo>
                    <a:lnTo>
                      <a:pt x="389" y="112"/>
                    </a:lnTo>
                    <a:lnTo>
                      <a:pt x="391" y="112"/>
                    </a:lnTo>
                    <a:lnTo>
                      <a:pt x="391" y="114"/>
                    </a:lnTo>
                    <a:lnTo>
                      <a:pt x="393" y="114"/>
                    </a:lnTo>
                    <a:lnTo>
                      <a:pt x="391" y="114"/>
                    </a:lnTo>
                    <a:lnTo>
                      <a:pt x="391" y="112"/>
                    </a:lnTo>
                    <a:lnTo>
                      <a:pt x="393" y="112"/>
                    </a:lnTo>
                    <a:lnTo>
                      <a:pt x="393" y="114"/>
                    </a:lnTo>
                    <a:lnTo>
                      <a:pt x="393" y="112"/>
                    </a:lnTo>
                    <a:lnTo>
                      <a:pt x="393" y="114"/>
                    </a:lnTo>
                    <a:lnTo>
                      <a:pt x="395" y="114"/>
                    </a:lnTo>
                    <a:lnTo>
                      <a:pt x="397" y="114"/>
                    </a:lnTo>
                    <a:lnTo>
                      <a:pt x="395" y="112"/>
                    </a:lnTo>
                    <a:lnTo>
                      <a:pt x="397" y="112"/>
                    </a:lnTo>
                    <a:lnTo>
                      <a:pt x="397" y="114"/>
                    </a:lnTo>
                    <a:lnTo>
                      <a:pt x="395" y="114"/>
                    </a:lnTo>
                    <a:lnTo>
                      <a:pt x="397" y="114"/>
                    </a:lnTo>
                    <a:lnTo>
                      <a:pt x="397" y="115"/>
                    </a:lnTo>
                    <a:lnTo>
                      <a:pt x="397" y="117"/>
                    </a:lnTo>
                    <a:lnTo>
                      <a:pt x="397" y="119"/>
                    </a:lnTo>
                    <a:lnTo>
                      <a:pt x="397" y="121"/>
                    </a:lnTo>
                    <a:lnTo>
                      <a:pt x="397" y="123"/>
                    </a:lnTo>
                    <a:lnTo>
                      <a:pt x="397" y="125"/>
                    </a:lnTo>
                    <a:lnTo>
                      <a:pt x="397" y="127"/>
                    </a:lnTo>
                    <a:lnTo>
                      <a:pt x="397" y="129"/>
                    </a:lnTo>
                    <a:lnTo>
                      <a:pt x="397" y="131"/>
                    </a:lnTo>
                    <a:lnTo>
                      <a:pt x="397" y="133"/>
                    </a:lnTo>
                    <a:lnTo>
                      <a:pt x="397" y="135"/>
                    </a:lnTo>
                    <a:lnTo>
                      <a:pt x="397" y="137"/>
                    </a:lnTo>
                    <a:lnTo>
                      <a:pt x="397" y="139"/>
                    </a:lnTo>
                    <a:lnTo>
                      <a:pt x="397" y="140"/>
                    </a:lnTo>
                    <a:lnTo>
                      <a:pt x="397" y="142"/>
                    </a:lnTo>
                    <a:lnTo>
                      <a:pt x="397" y="144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7" y="152"/>
                    </a:lnTo>
                    <a:lnTo>
                      <a:pt x="397" y="154"/>
                    </a:lnTo>
                    <a:lnTo>
                      <a:pt x="397" y="156"/>
                    </a:lnTo>
                    <a:lnTo>
                      <a:pt x="397" y="158"/>
                    </a:lnTo>
                    <a:lnTo>
                      <a:pt x="397" y="160"/>
                    </a:lnTo>
                    <a:lnTo>
                      <a:pt x="397" y="162"/>
                    </a:lnTo>
                    <a:lnTo>
                      <a:pt x="397" y="163"/>
                    </a:lnTo>
                    <a:lnTo>
                      <a:pt x="397" y="165"/>
                    </a:lnTo>
                    <a:lnTo>
                      <a:pt x="397" y="167"/>
                    </a:lnTo>
                    <a:lnTo>
                      <a:pt x="397" y="169"/>
                    </a:lnTo>
                    <a:lnTo>
                      <a:pt x="397" y="171"/>
                    </a:lnTo>
                    <a:lnTo>
                      <a:pt x="397" y="173"/>
                    </a:lnTo>
                    <a:lnTo>
                      <a:pt x="397" y="171"/>
                    </a:lnTo>
                    <a:lnTo>
                      <a:pt x="397" y="173"/>
                    </a:lnTo>
                    <a:lnTo>
                      <a:pt x="399" y="173"/>
                    </a:lnTo>
                    <a:lnTo>
                      <a:pt x="399" y="175"/>
                    </a:lnTo>
                    <a:lnTo>
                      <a:pt x="401" y="175"/>
                    </a:lnTo>
                    <a:lnTo>
                      <a:pt x="401" y="177"/>
                    </a:lnTo>
                    <a:lnTo>
                      <a:pt x="401" y="175"/>
                    </a:lnTo>
                    <a:lnTo>
                      <a:pt x="401" y="177"/>
                    </a:lnTo>
                    <a:lnTo>
                      <a:pt x="403" y="177"/>
                    </a:lnTo>
                    <a:lnTo>
                      <a:pt x="403" y="179"/>
                    </a:lnTo>
                    <a:lnTo>
                      <a:pt x="403" y="181"/>
                    </a:lnTo>
                    <a:lnTo>
                      <a:pt x="405" y="181"/>
                    </a:lnTo>
                    <a:lnTo>
                      <a:pt x="403" y="181"/>
                    </a:lnTo>
                    <a:lnTo>
                      <a:pt x="405" y="181"/>
                    </a:lnTo>
                    <a:lnTo>
                      <a:pt x="405" y="183"/>
                    </a:lnTo>
                    <a:lnTo>
                      <a:pt x="405" y="185"/>
                    </a:lnTo>
                    <a:lnTo>
                      <a:pt x="405" y="187"/>
                    </a:lnTo>
                    <a:lnTo>
                      <a:pt x="403" y="187"/>
                    </a:lnTo>
                    <a:lnTo>
                      <a:pt x="405" y="188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88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4"/>
                    </a:lnTo>
                    <a:lnTo>
                      <a:pt x="409" y="196"/>
                    </a:lnTo>
                    <a:lnTo>
                      <a:pt x="411" y="196"/>
                    </a:lnTo>
                    <a:lnTo>
                      <a:pt x="411" y="194"/>
                    </a:lnTo>
                    <a:lnTo>
                      <a:pt x="411" y="196"/>
                    </a:lnTo>
                    <a:lnTo>
                      <a:pt x="409" y="196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2" y="202"/>
                    </a:lnTo>
                    <a:lnTo>
                      <a:pt x="412" y="204"/>
                    </a:lnTo>
                    <a:lnTo>
                      <a:pt x="412" y="206"/>
                    </a:lnTo>
                    <a:lnTo>
                      <a:pt x="414" y="206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11"/>
                    </a:lnTo>
                    <a:lnTo>
                      <a:pt x="414" y="211"/>
                    </a:lnTo>
                    <a:lnTo>
                      <a:pt x="412" y="211"/>
                    </a:lnTo>
                    <a:lnTo>
                      <a:pt x="412" y="213"/>
                    </a:lnTo>
                    <a:lnTo>
                      <a:pt x="412" y="215"/>
                    </a:lnTo>
                    <a:lnTo>
                      <a:pt x="412" y="217"/>
                    </a:lnTo>
                    <a:lnTo>
                      <a:pt x="411" y="217"/>
                    </a:lnTo>
                    <a:lnTo>
                      <a:pt x="412" y="217"/>
                    </a:lnTo>
                    <a:lnTo>
                      <a:pt x="411" y="217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9" y="225"/>
                    </a:lnTo>
                    <a:lnTo>
                      <a:pt x="409" y="223"/>
                    </a:lnTo>
                    <a:lnTo>
                      <a:pt x="409" y="225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9" y="227"/>
                    </a:lnTo>
                    <a:lnTo>
                      <a:pt x="407" y="227"/>
                    </a:lnTo>
                    <a:lnTo>
                      <a:pt x="407" y="229"/>
                    </a:lnTo>
                    <a:lnTo>
                      <a:pt x="407" y="227"/>
                    </a:lnTo>
                    <a:lnTo>
                      <a:pt x="407" y="229"/>
                    </a:lnTo>
                    <a:lnTo>
                      <a:pt x="409" y="229"/>
                    </a:lnTo>
                    <a:lnTo>
                      <a:pt x="409" y="231"/>
                    </a:lnTo>
                    <a:lnTo>
                      <a:pt x="407" y="231"/>
                    </a:lnTo>
                    <a:lnTo>
                      <a:pt x="407" y="229"/>
                    </a:lnTo>
                    <a:lnTo>
                      <a:pt x="407" y="231"/>
                    </a:lnTo>
                    <a:lnTo>
                      <a:pt x="407" y="229"/>
                    </a:lnTo>
                    <a:lnTo>
                      <a:pt x="407" y="231"/>
                    </a:lnTo>
                    <a:lnTo>
                      <a:pt x="407" y="233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9" y="236"/>
                    </a:lnTo>
                    <a:lnTo>
                      <a:pt x="407" y="236"/>
                    </a:lnTo>
                    <a:lnTo>
                      <a:pt x="407" y="238"/>
                    </a:lnTo>
                    <a:lnTo>
                      <a:pt x="409" y="238"/>
                    </a:lnTo>
                    <a:lnTo>
                      <a:pt x="407" y="238"/>
                    </a:lnTo>
                    <a:lnTo>
                      <a:pt x="409" y="238"/>
                    </a:lnTo>
                    <a:lnTo>
                      <a:pt x="409" y="240"/>
                    </a:lnTo>
                    <a:lnTo>
                      <a:pt x="407" y="240"/>
                    </a:lnTo>
                    <a:lnTo>
                      <a:pt x="409" y="240"/>
                    </a:lnTo>
                    <a:lnTo>
                      <a:pt x="409" y="242"/>
                    </a:lnTo>
                    <a:lnTo>
                      <a:pt x="407" y="242"/>
                    </a:lnTo>
                    <a:lnTo>
                      <a:pt x="409" y="242"/>
                    </a:lnTo>
                    <a:lnTo>
                      <a:pt x="409" y="244"/>
                    </a:lnTo>
                    <a:lnTo>
                      <a:pt x="407" y="244"/>
                    </a:lnTo>
                    <a:lnTo>
                      <a:pt x="407" y="242"/>
                    </a:lnTo>
                    <a:lnTo>
                      <a:pt x="407" y="244"/>
                    </a:lnTo>
                    <a:lnTo>
                      <a:pt x="407" y="246"/>
                    </a:lnTo>
                    <a:lnTo>
                      <a:pt x="405" y="246"/>
                    </a:lnTo>
                    <a:lnTo>
                      <a:pt x="405" y="248"/>
                    </a:lnTo>
                    <a:lnTo>
                      <a:pt x="405" y="250"/>
                    </a:lnTo>
                    <a:lnTo>
                      <a:pt x="403" y="250"/>
                    </a:lnTo>
                    <a:lnTo>
                      <a:pt x="403" y="252"/>
                    </a:lnTo>
                    <a:lnTo>
                      <a:pt x="401" y="252"/>
                    </a:lnTo>
                    <a:lnTo>
                      <a:pt x="401" y="254"/>
                    </a:lnTo>
                    <a:lnTo>
                      <a:pt x="403" y="254"/>
                    </a:lnTo>
                    <a:lnTo>
                      <a:pt x="401" y="254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3" y="258"/>
                    </a:lnTo>
                    <a:lnTo>
                      <a:pt x="405" y="258"/>
                    </a:lnTo>
                    <a:lnTo>
                      <a:pt x="405" y="259"/>
                    </a:lnTo>
                    <a:lnTo>
                      <a:pt x="403" y="259"/>
                    </a:lnTo>
                    <a:lnTo>
                      <a:pt x="401" y="259"/>
                    </a:lnTo>
                    <a:lnTo>
                      <a:pt x="399" y="259"/>
                    </a:lnTo>
                    <a:lnTo>
                      <a:pt x="397" y="259"/>
                    </a:lnTo>
                    <a:lnTo>
                      <a:pt x="395" y="259"/>
                    </a:lnTo>
                    <a:lnTo>
                      <a:pt x="391" y="261"/>
                    </a:lnTo>
                    <a:lnTo>
                      <a:pt x="388" y="263"/>
                    </a:lnTo>
                    <a:lnTo>
                      <a:pt x="386" y="263"/>
                    </a:lnTo>
                    <a:lnTo>
                      <a:pt x="386" y="265"/>
                    </a:lnTo>
                    <a:lnTo>
                      <a:pt x="384" y="265"/>
                    </a:lnTo>
                    <a:lnTo>
                      <a:pt x="382" y="265"/>
                    </a:lnTo>
                    <a:lnTo>
                      <a:pt x="380" y="267"/>
                    </a:lnTo>
                    <a:lnTo>
                      <a:pt x="378" y="267"/>
                    </a:lnTo>
                    <a:lnTo>
                      <a:pt x="378" y="269"/>
                    </a:lnTo>
                    <a:lnTo>
                      <a:pt x="378" y="271"/>
                    </a:lnTo>
                    <a:lnTo>
                      <a:pt x="376" y="271"/>
                    </a:lnTo>
                    <a:lnTo>
                      <a:pt x="376" y="273"/>
                    </a:lnTo>
                    <a:lnTo>
                      <a:pt x="374" y="273"/>
                    </a:lnTo>
                    <a:lnTo>
                      <a:pt x="374" y="275"/>
                    </a:lnTo>
                    <a:lnTo>
                      <a:pt x="372" y="275"/>
                    </a:lnTo>
                    <a:lnTo>
                      <a:pt x="370" y="277"/>
                    </a:lnTo>
                    <a:lnTo>
                      <a:pt x="368" y="277"/>
                    </a:lnTo>
                    <a:lnTo>
                      <a:pt x="366" y="279"/>
                    </a:lnTo>
                    <a:lnTo>
                      <a:pt x="364" y="279"/>
                    </a:lnTo>
                    <a:lnTo>
                      <a:pt x="364" y="281"/>
                    </a:lnTo>
                    <a:lnTo>
                      <a:pt x="363" y="281"/>
                    </a:lnTo>
                    <a:lnTo>
                      <a:pt x="363" y="283"/>
                    </a:lnTo>
                    <a:lnTo>
                      <a:pt x="361" y="284"/>
                    </a:lnTo>
                    <a:lnTo>
                      <a:pt x="359" y="284"/>
                    </a:lnTo>
                    <a:lnTo>
                      <a:pt x="359" y="286"/>
                    </a:lnTo>
                    <a:lnTo>
                      <a:pt x="357" y="286"/>
                    </a:lnTo>
                    <a:lnTo>
                      <a:pt x="357" y="288"/>
                    </a:lnTo>
                    <a:lnTo>
                      <a:pt x="355" y="288"/>
                    </a:lnTo>
                    <a:lnTo>
                      <a:pt x="353" y="288"/>
                    </a:lnTo>
                    <a:lnTo>
                      <a:pt x="351" y="290"/>
                    </a:lnTo>
                    <a:lnTo>
                      <a:pt x="349" y="290"/>
                    </a:lnTo>
                    <a:lnTo>
                      <a:pt x="351" y="290"/>
                    </a:lnTo>
                    <a:lnTo>
                      <a:pt x="349" y="292"/>
                    </a:lnTo>
                    <a:lnTo>
                      <a:pt x="347" y="292"/>
                    </a:lnTo>
                    <a:lnTo>
                      <a:pt x="345" y="294"/>
                    </a:lnTo>
                    <a:lnTo>
                      <a:pt x="343" y="294"/>
                    </a:lnTo>
                    <a:lnTo>
                      <a:pt x="341" y="296"/>
                    </a:lnTo>
                    <a:lnTo>
                      <a:pt x="340" y="296"/>
                    </a:lnTo>
                    <a:lnTo>
                      <a:pt x="338" y="298"/>
                    </a:lnTo>
                    <a:lnTo>
                      <a:pt x="336" y="298"/>
                    </a:lnTo>
                    <a:lnTo>
                      <a:pt x="334" y="300"/>
                    </a:lnTo>
                    <a:lnTo>
                      <a:pt x="332" y="300"/>
                    </a:lnTo>
                    <a:lnTo>
                      <a:pt x="330" y="302"/>
                    </a:lnTo>
                    <a:lnTo>
                      <a:pt x="328" y="302"/>
                    </a:lnTo>
                    <a:lnTo>
                      <a:pt x="328" y="304"/>
                    </a:lnTo>
                    <a:lnTo>
                      <a:pt x="326" y="304"/>
                    </a:lnTo>
                    <a:lnTo>
                      <a:pt x="326" y="306"/>
                    </a:lnTo>
                    <a:lnTo>
                      <a:pt x="324" y="306"/>
                    </a:lnTo>
                    <a:lnTo>
                      <a:pt x="324" y="307"/>
                    </a:lnTo>
                    <a:lnTo>
                      <a:pt x="322" y="307"/>
                    </a:lnTo>
                    <a:lnTo>
                      <a:pt x="320" y="309"/>
                    </a:lnTo>
                    <a:lnTo>
                      <a:pt x="318" y="309"/>
                    </a:lnTo>
                    <a:lnTo>
                      <a:pt x="316" y="311"/>
                    </a:lnTo>
                    <a:lnTo>
                      <a:pt x="315" y="311"/>
                    </a:lnTo>
                    <a:lnTo>
                      <a:pt x="315" y="313"/>
                    </a:lnTo>
                    <a:lnTo>
                      <a:pt x="313" y="313"/>
                    </a:lnTo>
                    <a:lnTo>
                      <a:pt x="313" y="315"/>
                    </a:lnTo>
                    <a:lnTo>
                      <a:pt x="311" y="315"/>
                    </a:lnTo>
                    <a:lnTo>
                      <a:pt x="311" y="317"/>
                    </a:lnTo>
                    <a:lnTo>
                      <a:pt x="309" y="317"/>
                    </a:lnTo>
                    <a:lnTo>
                      <a:pt x="309" y="319"/>
                    </a:lnTo>
                    <a:lnTo>
                      <a:pt x="307" y="319"/>
                    </a:lnTo>
                    <a:lnTo>
                      <a:pt x="307" y="321"/>
                    </a:lnTo>
                    <a:lnTo>
                      <a:pt x="305" y="321"/>
                    </a:lnTo>
                    <a:lnTo>
                      <a:pt x="305" y="323"/>
                    </a:lnTo>
                    <a:lnTo>
                      <a:pt x="305" y="325"/>
                    </a:lnTo>
                    <a:lnTo>
                      <a:pt x="303" y="325"/>
                    </a:lnTo>
                    <a:lnTo>
                      <a:pt x="303" y="327"/>
                    </a:lnTo>
                    <a:lnTo>
                      <a:pt x="299" y="330"/>
                    </a:lnTo>
                    <a:lnTo>
                      <a:pt x="299" y="332"/>
                    </a:lnTo>
                    <a:lnTo>
                      <a:pt x="299" y="334"/>
                    </a:lnTo>
                    <a:lnTo>
                      <a:pt x="297" y="334"/>
                    </a:lnTo>
                    <a:lnTo>
                      <a:pt x="297" y="336"/>
                    </a:lnTo>
                    <a:lnTo>
                      <a:pt x="295" y="338"/>
                    </a:lnTo>
                    <a:lnTo>
                      <a:pt x="295" y="340"/>
                    </a:lnTo>
                    <a:lnTo>
                      <a:pt x="295" y="342"/>
                    </a:lnTo>
                    <a:lnTo>
                      <a:pt x="295" y="344"/>
                    </a:lnTo>
                    <a:lnTo>
                      <a:pt x="293" y="346"/>
                    </a:lnTo>
                    <a:lnTo>
                      <a:pt x="293" y="348"/>
                    </a:lnTo>
                    <a:lnTo>
                      <a:pt x="293" y="350"/>
                    </a:lnTo>
                    <a:lnTo>
                      <a:pt x="293" y="352"/>
                    </a:lnTo>
                    <a:lnTo>
                      <a:pt x="293" y="354"/>
                    </a:lnTo>
                    <a:lnTo>
                      <a:pt x="293" y="355"/>
                    </a:lnTo>
                    <a:lnTo>
                      <a:pt x="293" y="357"/>
                    </a:lnTo>
                    <a:lnTo>
                      <a:pt x="293" y="359"/>
                    </a:lnTo>
                    <a:lnTo>
                      <a:pt x="295" y="359"/>
                    </a:lnTo>
                    <a:lnTo>
                      <a:pt x="295" y="361"/>
                    </a:lnTo>
                    <a:lnTo>
                      <a:pt x="295" y="365"/>
                    </a:lnTo>
                    <a:lnTo>
                      <a:pt x="295" y="367"/>
                    </a:lnTo>
                    <a:lnTo>
                      <a:pt x="297" y="367"/>
                    </a:lnTo>
                    <a:lnTo>
                      <a:pt x="297" y="369"/>
                    </a:lnTo>
                    <a:lnTo>
                      <a:pt x="297" y="371"/>
                    </a:lnTo>
                    <a:lnTo>
                      <a:pt x="297" y="373"/>
                    </a:lnTo>
                    <a:lnTo>
                      <a:pt x="299" y="375"/>
                    </a:lnTo>
                    <a:lnTo>
                      <a:pt x="299" y="380"/>
                    </a:lnTo>
                    <a:lnTo>
                      <a:pt x="299" y="382"/>
                    </a:lnTo>
                    <a:lnTo>
                      <a:pt x="301" y="382"/>
                    </a:lnTo>
                    <a:lnTo>
                      <a:pt x="301" y="384"/>
                    </a:lnTo>
                    <a:lnTo>
                      <a:pt x="301" y="386"/>
                    </a:lnTo>
                    <a:lnTo>
                      <a:pt x="301" y="388"/>
                    </a:lnTo>
                    <a:lnTo>
                      <a:pt x="301" y="390"/>
                    </a:lnTo>
                    <a:lnTo>
                      <a:pt x="299" y="390"/>
                    </a:lnTo>
                    <a:lnTo>
                      <a:pt x="297" y="390"/>
                    </a:lnTo>
                    <a:lnTo>
                      <a:pt x="295" y="390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3" y="390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3" y="392"/>
                    </a:lnTo>
                    <a:lnTo>
                      <a:pt x="292" y="392"/>
                    </a:lnTo>
                    <a:lnTo>
                      <a:pt x="292" y="394"/>
                    </a:lnTo>
                    <a:lnTo>
                      <a:pt x="293" y="394"/>
                    </a:lnTo>
                    <a:lnTo>
                      <a:pt x="292" y="394"/>
                    </a:lnTo>
                    <a:lnTo>
                      <a:pt x="293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88" y="392"/>
                    </a:lnTo>
                    <a:lnTo>
                      <a:pt x="286" y="392"/>
                    </a:lnTo>
                    <a:lnTo>
                      <a:pt x="288" y="392"/>
                    </a:lnTo>
                    <a:lnTo>
                      <a:pt x="288" y="390"/>
                    </a:lnTo>
                    <a:lnTo>
                      <a:pt x="288" y="392"/>
                    </a:lnTo>
                    <a:lnTo>
                      <a:pt x="286" y="392"/>
                    </a:lnTo>
                    <a:lnTo>
                      <a:pt x="286" y="390"/>
                    </a:lnTo>
                    <a:lnTo>
                      <a:pt x="286" y="392"/>
                    </a:lnTo>
                    <a:lnTo>
                      <a:pt x="286" y="390"/>
                    </a:lnTo>
                    <a:lnTo>
                      <a:pt x="284" y="390"/>
                    </a:lnTo>
                    <a:lnTo>
                      <a:pt x="284" y="388"/>
                    </a:lnTo>
                    <a:lnTo>
                      <a:pt x="282" y="388"/>
                    </a:lnTo>
                    <a:lnTo>
                      <a:pt x="284" y="388"/>
                    </a:lnTo>
                    <a:lnTo>
                      <a:pt x="282" y="388"/>
                    </a:lnTo>
                    <a:lnTo>
                      <a:pt x="280" y="388"/>
                    </a:lnTo>
                    <a:lnTo>
                      <a:pt x="280" y="386"/>
                    </a:lnTo>
                    <a:lnTo>
                      <a:pt x="280" y="388"/>
                    </a:lnTo>
                    <a:lnTo>
                      <a:pt x="278" y="388"/>
                    </a:lnTo>
                    <a:lnTo>
                      <a:pt x="278" y="386"/>
                    </a:lnTo>
                    <a:lnTo>
                      <a:pt x="276" y="386"/>
                    </a:lnTo>
                    <a:lnTo>
                      <a:pt x="274" y="386"/>
                    </a:lnTo>
                    <a:lnTo>
                      <a:pt x="272" y="386"/>
                    </a:lnTo>
                    <a:lnTo>
                      <a:pt x="270" y="386"/>
                    </a:lnTo>
                    <a:lnTo>
                      <a:pt x="270" y="388"/>
                    </a:lnTo>
                    <a:lnTo>
                      <a:pt x="270" y="386"/>
                    </a:lnTo>
                    <a:lnTo>
                      <a:pt x="268" y="386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5" y="384"/>
                    </a:lnTo>
                    <a:lnTo>
                      <a:pt x="263" y="384"/>
                    </a:lnTo>
                    <a:lnTo>
                      <a:pt x="261" y="384"/>
                    </a:lnTo>
                    <a:lnTo>
                      <a:pt x="263" y="384"/>
                    </a:lnTo>
                    <a:lnTo>
                      <a:pt x="261" y="384"/>
                    </a:lnTo>
                    <a:lnTo>
                      <a:pt x="261" y="382"/>
                    </a:lnTo>
                    <a:lnTo>
                      <a:pt x="259" y="382"/>
                    </a:lnTo>
                    <a:lnTo>
                      <a:pt x="259" y="380"/>
                    </a:lnTo>
                    <a:lnTo>
                      <a:pt x="257" y="380"/>
                    </a:lnTo>
                    <a:lnTo>
                      <a:pt x="257" y="382"/>
                    </a:lnTo>
                    <a:lnTo>
                      <a:pt x="257" y="380"/>
                    </a:lnTo>
                    <a:lnTo>
                      <a:pt x="255" y="380"/>
                    </a:lnTo>
                    <a:lnTo>
                      <a:pt x="253" y="380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1" y="380"/>
                    </a:lnTo>
                    <a:lnTo>
                      <a:pt x="251" y="378"/>
                    </a:lnTo>
                    <a:lnTo>
                      <a:pt x="249" y="378"/>
                    </a:lnTo>
                    <a:lnTo>
                      <a:pt x="249" y="377"/>
                    </a:lnTo>
                    <a:lnTo>
                      <a:pt x="247" y="377"/>
                    </a:lnTo>
                    <a:lnTo>
                      <a:pt x="247" y="375"/>
                    </a:lnTo>
                    <a:lnTo>
                      <a:pt x="245" y="375"/>
                    </a:lnTo>
                    <a:lnTo>
                      <a:pt x="245" y="377"/>
                    </a:lnTo>
                    <a:lnTo>
                      <a:pt x="245" y="375"/>
                    </a:lnTo>
                    <a:lnTo>
                      <a:pt x="245" y="377"/>
                    </a:lnTo>
                    <a:lnTo>
                      <a:pt x="244" y="377"/>
                    </a:lnTo>
                    <a:lnTo>
                      <a:pt x="244" y="375"/>
                    </a:lnTo>
                    <a:lnTo>
                      <a:pt x="242" y="375"/>
                    </a:lnTo>
                    <a:lnTo>
                      <a:pt x="240" y="375"/>
                    </a:lnTo>
                    <a:lnTo>
                      <a:pt x="238" y="375"/>
                    </a:lnTo>
                    <a:lnTo>
                      <a:pt x="238" y="373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5"/>
                    </a:lnTo>
                    <a:lnTo>
                      <a:pt x="234" y="363"/>
                    </a:lnTo>
                    <a:lnTo>
                      <a:pt x="234" y="361"/>
                    </a:lnTo>
                    <a:lnTo>
                      <a:pt x="232" y="361"/>
                    </a:lnTo>
                    <a:lnTo>
                      <a:pt x="232" y="359"/>
                    </a:lnTo>
                    <a:lnTo>
                      <a:pt x="232" y="357"/>
                    </a:lnTo>
                    <a:lnTo>
                      <a:pt x="230" y="357"/>
                    </a:lnTo>
                    <a:lnTo>
                      <a:pt x="230" y="355"/>
                    </a:lnTo>
                    <a:lnTo>
                      <a:pt x="228" y="355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2"/>
                    </a:lnTo>
                    <a:lnTo>
                      <a:pt x="226" y="350"/>
                    </a:lnTo>
                    <a:lnTo>
                      <a:pt x="226" y="348"/>
                    </a:lnTo>
                    <a:lnTo>
                      <a:pt x="228" y="348"/>
                    </a:lnTo>
                    <a:lnTo>
                      <a:pt x="228" y="346"/>
                    </a:lnTo>
                    <a:lnTo>
                      <a:pt x="226" y="346"/>
                    </a:lnTo>
                    <a:lnTo>
                      <a:pt x="226" y="344"/>
                    </a:lnTo>
                    <a:lnTo>
                      <a:pt x="224" y="344"/>
                    </a:lnTo>
                    <a:lnTo>
                      <a:pt x="226" y="344"/>
                    </a:lnTo>
                    <a:lnTo>
                      <a:pt x="226" y="342"/>
                    </a:lnTo>
                    <a:lnTo>
                      <a:pt x="224" y="342"/>
                    </a:lnTo>
                    <a:lnTo>
                      <a:pt x="224" y="340"/>
                    </a:lnTo>
                    <a:lnTo>
                      <a:pt x="224" y="338"/>
                    </a:lnTo>
                    <a:lnTo>
                      <a:pt x="226" y="338"/>
                    </a:lnTo>
                    <a:lnTo>
                      <a:pt x="224" y="338"/>
                    </a:lnTo>
                    <a:lnTo>
                      <a:pt x="224" y="336"/>
                    </a:lnTo>
                    <a:lnTo>
                      <a:pt x="226" y="336"/>
                    </a:lnTo>
                    <a:lnTo>
                      <a:pt x="224" y="336"/>
                    </a:lnTo>
                    <a:lnTo>
                      <a:pt x="224" y="334"/>
                    </a:lnTo>
                    <a:lnTo>
                      <a:pt x="224" y="332"/>
                    </a:lnTo>
                    <a:lnTo>
                      <a:pt x="222" y="332"/>
                    </a:lnTo>
                    <a:lnTo>
                      <a:pt x="222" y="330"/>
                    </a:lnTo>
                    <a:lnTo>
                      <a:pt x="222" y="332"/>
                    </a:lnTo>
                    <a:lnTo>
                      <a:pt x="222" y="330"/>
                    </a:lnTo>
                    <a:lnTo>
                      <a:pt x="220" y="330"/>
                    </a:lnTo>
                    <a:lnTo>
                      <a:pt x="219" y="330"/>
                    </a:lnTo>
                    <a:lnTo>
                      <a:pt x="219" y="329"/>
                    </a:lnTo>
                    <a:lnTo>
                      <a:pt x="219" y="330"/>
                    </a:lnTo>
                    <a:lnTo>
                      <a:pt x="219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3" y="325"/>
                    </a:lnTo>
                    <a:lnTo>
                      <a:pt x="213" y="323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09" y="315"/>
                    </a:lnTo>
                    <a:lnTo>
                      <a:pt x="207" y="315"/>
                    </a:lnTo>
                    <a:lnTo>
                      <a:pt x="207" y="313"/>
                    </a:lnTo>
                    <a:lnTo>
                      <a:pt x="205" y="313"/>
                    </a:lnTo>
                    <a:lnTo>
                      <a:pt x="205" y="311"/>
                    </a:lnTo>
                    <a:lnTo>
                      <a:pt x="203" y="311"/>
                    </a:lnTo>
                    <a:lnTo>
                      <a:pt x="203" y="309"/>
                    </a:lnTo>
                    <a:lnTo>
                      <a:pt x="201" y="309"/>
                    </a:lnTo>
                    <a:lnTo>
                      <a:pt x="201" y="307"/>
                    </a:lnTo>
                    <a:lnTo>
                      <a:pt x="199" y="307"/>
                    </a:lnTo>
                    <a:lnTo>
                      <a:pt x="199" y="306"/>
                    </a:lnTo>
                    <a:lnTo>
                      <a:pt x="199" y="304"/>
                    </a:lnTo>
                    <a:lnTo>
                      <a:pt x="197" y="304"/>
                    </a:lnTo>
                    <a:lnTo>
                      <a:pt x="199" y="302"/>
                    </a:lnTo>
                    <a:lnTo>
                      <a:pt x="197" y="302"/>
                    </a:lnTo>
                    <a:lnTo>
                      <a:pt x="197" y="300"/>
                    </a:lnTo>
                    <a:lnTo>
                      <a:pt x="199" y="300"/>
                    </a:lnTo>
                    <a:lnTo>
                      <a:pt x="197" y="300"/>
                    </a:lnTo>
                    <a:lnTo>
                      <a:pt x="197" y="298"/>
                    </a:lnTo>
                    <a:lnTo>
                      <a:pt x="195" y="298"/>
                    </a:lnTo>
                    <a:lnTo>
                      <a:pt x="197" y="298"/>
                    </a:lnTo>
                    <a:lnTo>
                      <a:pt x="197" y="296"/>
                    </a:lnTo>
                    <a:lnTo>
                      <a:pt x="195" y="296"/>
                    </a:lnTo>
                    <a:lnTo>
                      <a:pt x="195" y="294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4" y="290"/>
                    </a:lnTo>
                    <a:lnTo>
                      <a:pt x="192" y="290"/>
                    </a:lnTo>
                    <a:lnTo>
                      <a:pt x="192" y="288"/>
                    </a:lnTo>
                    <a:lnTo>
                      <a:pt x="192" y="286"/>
                    </a:lnTo>
                    <a:lnTo>
                      <a:pt x="190" y="286"/>
                    </a:lnTo>
                    <a:lnTo>
                      <a:pt x="190" y="284"/>
                    </a:lnTo>
                    <a:lnTo>
                      <a:pt x="188" y="284"/>
                    </a:lnTo>
                    <a:lnTo>
                      <a:pt x="188" y="283"/>
                    </a:lnTo>
                    <a:lnTo>
                      <a:pt x="188" y="281"/>
                    </a:lnTo>
                    <a:lnTo>
                      <a:pt x="188" y="279"/>
                    </a:lnTo>
                    <a:lnTo>
                      <a:pt x="188" y="277"/>
                    </a:lnTo>
                    <a:lnTo>
                      <a:pt x="186" y="277"/>
                    </a:lnTo>
                    <a:lnTo>
                      <a:pt x="186" y="275"/>
                    </a:lnTo>
                    <a:lnTo>
                      <a:pt x="184" y="275"/>
                    </a:lnTo>
                    <a:lnTo>
                      <a:pt x="186" y="275"/>
                    </a:lnTo>
                    <a:lnTo>
                      <a:pt x="184" y="275"/>
                    </a:lnTo>
                    <a:lnTo>
                      <a:pt x="184" y="273"/>
                    </a:lnTo>
                    <a:lnTo>
                      <a:pt x="182" y="273"/>
                    </a:lnTo>
                    <a:lnTo>
                      <a:pt x="182" y="271"/>
                    </a:lnTo>
                    <a:lnTo>
                      <a:pt x="180" y="271"/>
                    </a:lnTo>
                    <a:lnTo>
                      <a:pt x="180" y="269"/>
                    </a:lnTo>
                    <a:lnTo>
                      <a:pt x="178" y="269"/>
                    </a:lnTo>
                    <a:lnTo>
                      <a:pt x="176" y="269"/>
                    </a:lnTo>
                    <a:lnTo>
                      <a:pt x="176" y="267"/>
                    </a:lnTo>
                    <a:lnTo>
                      <a:pt x="176" y="265"/>
                    </a:lnTo>
                    <a:lnTo>
                      <a:pt x="174" y="265"/>
                    </a:lnTo>
                    <a:lnTo>
                      <a:pt x="172" y="265"/>
                    </a:lnTo>
                    <a:lnTo>
                      <a:pt x="172" y="263"/>
                    </a:lnTo>
                    <a:lnTo>
                      <a:pt x="171" y="263"/>
                    </a:lnTo>
                    <a:lnTo>
                      <a:pt x="169" y="263"/>
                    </a:lnTo>
                    <a:lnTo>
                      <a:pt x="169" y="261"/>
                    </a:lnTo>
                    <a:lnTo>
                      <a:pt x="171" y="261"/>
                    </a:lnTo>
                    <a:lnTo>
                      <a:pt x="171" y="259"/>
                    </a:lnTo>
                    <a:lnTo>
                      <a:pt x="169" y="259"/>
                    </a:lnTo>
                    <a:lnTo>
                      <a:pt x="169" y="261"/>
                    </a:lnTo>
                    <a:lnTo>
                      <a:pt x="169" y="259"/>
                    </a:lnTo>
                    <a:lnTo>
                      <a:pt x="169" y="258"/>
                    </a:lnTo>
                    <a:lnTo>
                      <a:pt x="167" y="258"/>
                    </a:lnTo>
                    <a:lnTo>
                      <a:pt x="167" y="256"/>
                    </a:lnTo>
                    <a:lnTo>
                      <a:pt x="165" y="256"/>
                    </a:lnTo>
                    <a:lnTo>
                      <a:pt x="165" y="254"/>
                    </a:lnTo>
                    <a:lnTo>
                      <a:pt x="163" y="254"/>
                    </a:lnTo>
                    <a:lnTo>
                      <a:pt x="161" y="254"/>
                    </a:lnTo>
                    <a:lnTo>
                      <a:pt x="161" y="252"/>
                    </a:lnTo>
                    <a:lnTo>
                      <a:pt x="159" y="252"/>
                    </a:lnTo>
                    <a:lnTo>
                      <a:pt x="159" y="254"/>
                    </a:lnTo>
                    <a:lnTo>
                      <a:pt x="157" y="254"/>
                    </a:lnTo>
                    <a:lnTo>
                      <a:pt x="155" y="254"/>
                    </a:lnTo>
                    <a:lnTo>
                      <a:pt x="153" y="254"/>
                    </a:lnTo>
                    <a:lnTo>
                      <a:pt x="151" y="254"/>
                    </a:lnTo>
                    <a:lnTo>
                      <a:pt x="151" y="252"/>
                    </a:lnTo>
                    <a:lnTo>
                      <a:pt x="151" y="254"/>
                    </a:lnTo>
                    <a:lnTo>
                      <a:pt x="151" y="252"/>
                    </a:lnTo>
                    <a:lnTo>
                      <a:pt x="149" y="252"/>
                    </a:lnTo>
                    <a:lnTo>
                      <a:pt x="149" y="254"/>
                    </a:lnTo>
                    <a:lnTo>
                      <a:pt x="147" y="254"/>
                    </a:lnTo>
                    <a:lnTo>
                      <a:pt x="147" y="252"/>
                    </a:lnTo>
                    <a:lnTo>
                      <a:pt x="147" y="254"/>
                    </a:lnTo>
                    <a:lnTo>
                      <a:pt x="147" y="252"/>
                    </a:lnTo>
                    <a:lnTo>
                      <a:pt x="146" y="252"/>
                    </a:lnTo>
                    <a:lnTo>
                      <a:pt x="147" y="252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6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38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4" y="252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4"/>
                    </a:lnTo>
                    <a:lnTo>
                      <a:pt x="128" y="254"/>
                    </a:lnTo>
                    <a:lnTo>
                      <a:pt x="128" y="256"/>
                    </a:lnTo>
                    <a:lnTo>
                      <a:pt x="128" y="254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4" y="256"/>
                    </a:lnTo>
                    <a:lnTo>
                      <a:pt x="124" y="258"/>
                    </a:lnTo>
                    <a:lnTo>
                      <a:pt x="123" y="258"/>
                    </a:lnTo>
                    <a:lnTo>
                      <a:pt x="123" y="259"/>
                    </a:lnTo>
                    <a:lnTo>
                      <a:pt x="123" y="258"/>
                    </a:lnTo>
                    <a:lnTo>
                      <a:pt x="123" y="259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21" y="263"/>
                    </a:lnTo>
                    <a:lnTo>
                      <a:pt x="121" y="265"/>
                    </a:lnTo>
                    <a:lnTo>
                      <a:pt x="121" y="267"/>
                    </a:lnTo>
                    <a:lnTo>
                      <a:pt x="119" y="267"/>
                    </a:lnTo>
                    <a:lnTo>
                      <a:pt x="119" y="269"/>
                    </a:lnTo>
                    <a:lnTo>
                      <a:pt x="119" y="271"/>
                    </a:lnTo>
                    <a:lnTo>
                      <a:pt x="117" y="271"/>
                    </a:lnTo>
                    <a:lnTo>
                      <a:pt x="117" y="273"/>
                    </a:lnTo>
                    <a:lnTo>
                      <a:pt x="119" y="273"/>
                    </a:lnTo>
                    <a:lnTo>
                      <a:pt x="119" y="275"/>
                    </a:lnTo>
                    <a:lnTo>
                      <a:pt x="117" y="275"/>
                    </a:lnTo>
                    <a:lnTo>
                      <a:pt x="117" y="273"/>
                    </a:lnTo>
                    <a:lnTo>
                      <a:pt x="117" y="275"/>
                    </a:lnTo>
                    <a:lnTo>
                      <a:pt x="115" y="275"/>
                    </a:lnTo>
                    <a:lnTo>
                      <a:pt x="115" y="277"/>
                    </a:lnTo>
                    <a:lnTo>
                      <a:pt x="113" y="277"/>
                    </a:lnTo>
                    <a:lnTo>
                      <a:pt x="113" y="279"/>
                    </a:lnTo>
                    <a:lnTo>
                      <a:pt x="111" y="279"/>
                    </a:lnTo>
                    <a:lnTo>
                      <a:pt x="113" y="279"/>
                    </a:lnTo>
                    <a:lnTo>
                      <a:pt x="111" y="279"/>
                    </a:lnTo>
                    <a:lnTo>
                      <a:pt x="111" y="281"/>
                    </a:lnTo>
                    <a:lnTo>
                      <a:pt x="111" y="279"/>
                    </a:lnTo>
                    <a:lnTo>
                      <a:pt x="111" y="281"/>
                    </a:lnTo>
                    <a:lnTo>
                      <a:pt x="111" y="283"/>
                    </a:lnTo>
                    <a:lnTo>
                      <a:pt x="109" y="283"/>
                    </a:lnTo>
                    <a:lnTo>
                      <a:pt x="107" y="283"/>
                    </a:lnTo>
                    <a:lnTo>
                      <a:pt x="105" y="283"/>
                    </a:lnTo>
                    <a:lnTo>
                      <a:pt x="105" y="281"/>
                    </a:lnTo>
                    <a:lnTo>
                      <a:pt x="105" y="283"/>
                    </a:lnTo>
                    <a:lnTo>
                      <a:pt x="105" y="281"/>
                    </a:lnTo>
                    <a:lnTo>
                      <a:pt x="103" y="281"/>
                    </a:lnTo>
                    <a:lnTo>
                      <a:pt x="101" y="281"/>
                    </a:lnTo>
                    <a:lnTo>
                      <a:pt x="101" y="279"/>
                    </a:lnTo>
                    <a:lnTo>
                      <a:pt x="99" y="279"/>
                    </a:lnTo>
                    <a:lnTo>
                      <a:pt x="99" y="277"/>
                    </a:lnTo>
                    <a:lnTo>
                      <a:pt x="98" y="277"/>
                    </a:lnTo>
                    <a:lnTo>
                      <a:pt x="96" y="277"/>
                    </a:lnTo>
                    <a:lnTo>
                      <a:pt x="96" y="275"/>
                    </a:lnTo>
                    <a:lnTo>
                      <a:pt x="96" y="277"/>
                    </a:lnTo>
                    <a:lnTo>
                      <a:pt x="94" y="277"/>
                    </a:lnTo>
                    <a:lnTo>
                      <a:pt x="94" y="275"/>
                    </a:lnTo>
                    <a:lnTo>
                      <a:pt x="92" y="275"/>
                    </a:lnTo>
                    <a:lnTo>
                      <a:pt x="92" y="273"/>
                    </a:lnTo>
                    <a:lnTo>
                      <a:pt x="90" y="273"/>
                    </a:lnTo>
                    <a:lnTo>
                      <a:pt x="88" y="273"/>
                    </a:lnTo>
                    <a:lnTo>
                      <a:pt x="90" y="273"/>
                    </a:lnTo>
                    <a:lnTo>
                      <a:pt x="88" y="271"/>
                    </a:lnTo>
                    <a:lnTo>
                      <a:pt x="88" y="273"/>
                    </a:lnTo>
                    <a:lnTo>
                      <a:pt x="88" y="271"/>
                    </a:lnTo>
                    <a:lnTo>
                      <a:pt x="86" y="271"/>
                    </a:lnTo>
                    <a:lnTo>
                      <a:pt x="84" y="271"/>
                    </a:lnTo>
                    <a:lnTo>
                      <a:pt x="82" y="271"/>
                    </a:lnTo>
                    <a:lnTo>
                      <a:pt x="82" y="269"/>
                    </a:lnTo>
                    <a:lnTo>
                      <a:pt x="80" y="269"/>
                    </a:lnTo>
                    <a:lnTo>
                      <a:pt x="78" y="269"/>
                    </a:lnTo>
                    <a:lnTo>
                      <a:pt x="78" y="267"/>
                    </a:lnTo>
                    <a:lnTo>
                      <a:pt x="76" y="267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6" y="265"/>
                    </a:lnTo>
                    <a:lnTo>
                      <a:pt x="76" y="263"/>
                    </a:lnTo>
                    <a:lnTo>
                      <a:pt x="75" y="263"/>
                    </a:lnTo>
                    <a:lnTo>
                      <a:pt x="73" y="263"/>
                    </a:lnTo>
                    <a:lnTo>
                      <a:pt x="71" y="263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9" y="259"/>
                    </a:lnTo>
                    <a:lnTo>
                      <a:pt x="67" y="259"/>
                    </a:lnTo>
                    <a:lnTo>
                      <a:pt x="67" y="258"/>
                    </a:lnTo>
                    <a:lnTo>
                      <a:pt x="65" y="258"/>
                    </a:lnTo>
                    <a:lnTo>
                      <a:pt x="67" y="258"/>
                    </a:lnTo>
                    <a:lnTo>
                      <a:pt x="65" y="258"/>
                    </a:lnTo>
                    <a:lnTo>
                      <a:pt x="65" y="256"/>
                    </a:lnTo>
                    <a:lnTo>
                      <a:pt x="65" y="254"/>
                    </a:lnTo>
                    <a:lnTo>
                      <a:pt x="65" y="252"/>
                    </a:lnTo>
                    <a:lnTo>
                      <a:pt x="63" y="252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3" y="250"/>
                    </a:lnTo>
                    <a:lnTo>
                      <a:pt x="61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61" y="236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9" y="236"/>
                    </a:lnTo>
                    <a:lnTo>
                      <a:pt x="59" y="235"/>
                    </a:lnTo>
                    <a:lnTo>
                      <a:pt x="57" y="235"/>
                    </a:lnTo>
                    <a:lnTo>
                      <a:pt x="57" y="233"/>
                    </a:lnTo>
                    <a:lnTo>
                      <a:pt x="55" y="233"/>
                    </a:lnTo>
                    <a:lnTo>
                      <a:pt x="55" y="231"/>
                    </a:lnTo>
                    <a:lnTo>
                      <a:pt x="55" y="229"/>
                    </a:lnTo>
                    <a:lnTo>
                      <a:pt x="55" y="227"/>
                    </a:lnTo>
                    <a:lnTo>
                      <a:pt x="55" y="225"/>
                    </a:lnTo>
                    <a:lnTo>
                      <a:pt x="53" y="225"/>
                    </a:lnTo>
                    <a:lnTo>
                      <a:pt x="53" y="223"/>
                    </a:lnTo>
                    <a:lnTo>
                      <a:pt x="51" y="223"/>
                    </a:lnTo>
                    <a:lnTo>
                      <a:pt x="51" y="221"/>
                    </a:lnTo>
                    <a:lnTo>
                      <a:pt x="50" y="221"/>
                    </a:lnTo>
                    <a:lnTo>
                      <a:pt x="50" y="219"/>
                    </a:lnTo>
                    <a:lnTo>
                      <a:pt x="48" y="219"/>
                    </a:lnTo>
                    <a:lnTo>
                      <a:pt x="48" y="217"/>
                    </a:lnTo>
                    <a:lnTo>
                      <a:pt x="46" y="217"/>
                    </a:lnTo>
                    <a:lnTo>
                      <a:pt x="44" y="217"/>
                    </a:lnTo>
                    <a:lnTo>
                      <a:pt x="44" y="215"/>
                    </a:lnTo>
                    <a:lnTo>
                      <a:pt x="44" y="217"/>
                    </a:lnTo>
                    <a:lnTo>
                      <a:pt x="44" y="215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8" y="215"/>
                    </a:lnTo>
                    <a:lnTo>
                      <a:pt x="38" y="213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4" y="210"/>
                    </a:lnTo>
                    <a:lnTo>
                      <a:pt x="34" y="208"/>
                    </a:lnTo>
                    <a:lnTo>
                      <a:pt x="32" y="208"/>
                    </a:lnTo>
                    <a:lnTo>
                      <a:pt x="32" y="206"/>
                    </a:lnTo>
                    <a:lnTo>
                      <a:pt x="30" y="206"/>
                    </a:lnTo>
                    <a:lnTo>
                      <a:pt x="30" y="204"/>
                    </a:lnTo>
                    <a:lnTo>
                      <a:pt x="28" y="204"/>
                    </a:lnTo>
                    <a:lnTo>
                      <a:pt x="28" y="202"/>
                    </a:lnTo>
                    <a:lnTo>
                      <a:pt x="27" y="202"/>
                    </a:lnTo>
                    <a:lnTo>
                      <a:pt x="27" y="200"/>
                    </a:lnTo>
                    <a:lnTo>
                      <a:pt x="25" y="200"/>
                    </a:lnTo>
                    <a:lnTo>
                      <a:pt x="25" y="198"/>
                    </a:lnTo>
                    <a:lnTo>
                      <a:pt x="23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1" y="194"/>
                    </a:lnTo>
                    <a:lnTo>
                      <a:pt x="19" y="194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5" y="192"/>
                    </a:lnTo>
                    <a:lnTo>
                      <a:pt x="13" y="192"/>
                    </a:lnTo>
                    <a:lnTo>
                      <a:pt x="13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11" y="187"/>
                    </a:lnTo>
                    <a:lnTo>
                      <a:pt x="9" y="187"/>
                    </a:lnTo>
                    <a:lnTo>
                      <a:pt x="9" y="185"/>
                    </a:lnTo>
                    <a:lnTo>
                      <a:pt x="9" y="183"/>
                    </a:lnTo>
                    <a:lnTo>
                      <a:pt x="7" y="183"/>
                    </a:lnTo>
                    <a:lnTo>
                      <a:pt x="7" y="181"/>
                    </a:lnTo>
                    <a:lnTo>
                      <a:pt x="5" y="181"/>
                    </a:lnTo>
                    <a:lnTo>
                      <a:pt x="3" y="181"/>
                    </a:lnTo>
                    <a:lnTo>
                      <a:pt x="3" y="179"/>
                    </a:lnTo>
                    <a:lnTo>
                      <a:pt x="2" y="179"/>
                    </a:lnTo>
                    <a:lnTo>
                      <a:pt x="2" y="177"/>
                    </a:lnTo>
                    <a:lnTo>
                      <a:pt x="0" y="177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2" y="171"/>
                    </a:lnTo>
                    <a:lnTo>
                      <a:pt x="3" y="171"/>
                    </a:lnTo>
                    <a:lnTo>
                      <a:pt x="5" y="171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13" y="171"/>
                    </a:lnTo>
                    <a:lnTo>
                      <a:pt x="15" y="171"/>
                    </a:lnTo>
                    <a:lnTo>
                      <a:pt x="17" y="171"/>
                    </a:lnTo>
                    <a:lnTo>
                      <a:pt x="19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28" y="171"/>
                    </a:lnTo>
                    <a:lnTo>
                      <a:pt x="30" y="171"/>
                    </a:lnTo>
                    <a:lnTo>
                      <a:pt x="32" y="171"/>
                    </a:lnTo>
                    <a:lnTo>
                      <a:pt x="34" y="171"/>
                    </a:lnTo>
                    <a:lnTo>
                      <a:pt x="36" y="171"/>
                    </a:lnTo>
                    <a:lnTo>
                      <a:pt x="38" y="171"/>
                    </a:lnTo>
                    <a:lnTo>
                      <a:pt x="40" y="171"/>
                    </a:lnTo>
                    <a:lnTo>
                      <a:pt x="42" y="171"/>
                    </a:lnTo>
                    <a:lnTo>
                      <a:pt x="44" y="171"/>
                    </a:lnTo>
                    <a:lnTo>
                      <a:pt x="46" y="171"/>
                    </a:lnTo>
                    <a:lnTo>
                      <a:pt x="48" y="171"/>
                    </a:lnTo>
                    <a:lnTo>
                      <a:pt x="50" y="171"/>
                    </a:lnTo>
                    <a:lnTo>
                      <a:pt x="51" y="171"/>
                    </a:lnTo>
                    <a:lnTo>
                      <a:pt x="53" y="171"/>
                    </a:lnTo>
                    <a:lnTo>
                      <a:pt x="55" y="171"/>
                    </a:lnTo>
                    <a:lnTo>
                      <a:pt x="57" y="171"/>
                    </a:lnTo>
                    <a:lnTo>
                      <a:pt x="59" y="171"/>
                    </a:lnTo>
                    <a:lnTo>
                      <a:pt x="61" y="171"/>
                    </a:lnTo>
                    <a:lnTo>
                      <a:pt x="63" y="171"/>
                    </a:lnTo>
                    <a:lnTo>
                      <a:pt x="65" y="171"/>
                    </a:lnTo>
                    <a:lnTo>
                      <a:pt x="67" y="171"/>
                    </a:lnTo>
                    <a:lnTo>
                      <a:pt x="69" y="171"/>
                    </a:lnTo>
                    <a:lnTo>
                      <a:pt x="71" y="171"/>
                    </a:lnTo>
                    <a:lnTo>
                      <a:pt x="73" y="171"/>
                    </a:lnTo>
                    <a:lnTo>
                      <a:pt x="75" y="171"/>
                    </a:lnTo>
                    <a:lnTo>
                      <a:pt x="76" y="171"/>
                    </a:lnTo>
                    <a:lnTo>
                      <a:pt x="78" y="171"/>
                    </a:lnTo>
                    <a:lnTo>
                      <a:pt x="80" y="171"/>
                    </a:lnTo>
                    <a:lnTo>
                      <a:pt x="82" y="171"/>
                    </a:lnTo>
                    <a:lnTo>
                      <a:pt x="84" y="17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3" name="Freeform 34"/>
              <p:cNvSpPr>
                <a:spLocks/>
              </p:cNvSpPr>
              <p:nvPr/>
            </p:nvSpPr>
            <p:spPr bwMode="auto">
              <a:xfrm>
                <a:off x="2659761" y="2231281"/>
                <a:ext cx="462755" cy="338247"/>
              </a:xfrm>
              <a:custGeom>
                <a:avLst/>
                <a:gdLst>
                  <a:gd name="T0" fmla="*/ 0 w 223"/>
                  <a:gd name="T1" fmla="*/ 21 h 163"/>
                  <a:gd name="T2" fmla="*/ 0 w 223"/>
                  <a:gd name="T3" fmla="*/ 8 h 163"/>
                  <a:gd name="T4" fmla="*/ 6 w 223"/>
                  <a:gd name="T5" fmla="*/ 0 h 163"/>
                  <a:gd name="T6" fmla="*/ 19 w 223"/>
                  <a:gd name="T7" fmla="*/ 0 h 163"/>
                  <a:gd name="T8" fmla="*/ 32 w 223"/>
                  <a:gd name="T9" fmla="*/ 0 h 163"/>
                  <a:gd name="T10" fmla="*/ 46 w 223"/>
                  <a:gd name="T11" fmla="*/ 0 h 163"/>
                  <a:gd name="T12" fmla="*/ 59 w 223"/>
                  <a:gd name="T13" fmla="*/ 0 h 163"/>
                  <a:gd name="T14" fmla="*/ 73 w 223"/>
                  <a:gd name="T15" fmla="*/ 0 h 163"/>
                  <a:gd name="T16" fmla="*/ 86 w 223"/>
                  <a:gd name="T17" fmla="*/ 0 h 163"/>
                  <a:gd name="T18" fmla="*/ 100 w 223"/>
                  <a:gd name="T19" fmla="*/ 0 h 163"/>
                  <a:gd name="T20" fmla="*/ 113 w 223"/>
                  <a:gd name="T21" fmla="*/ 0 h 163"/>
                  <a:gd name="T22" fmla="*/ 127 w 223"/>
                  <a:gd name="T23" fmla="*/ 0 h 163"/>
                  <a:gd name="T24" fmla="*/ 140 w 223"/>
                  <a:gd name="T25" fmla="*/ 0 h 163"/>
                  <a:gd name="T26" fmla="*/ 153 w 223"/>
                  <a:gd name="T27" fmla="*/ 0 h 163"/>
                  <a:gd name="T28" fmla="*/ 167 w 223"/>
                  <a:gd name="T29" fmla="*/ 0 h 163"/>
                  <a:gd name="T30" fmla="*/ 180 w 223"/>
                  <a:gd name="T31" fmla="*/ 0 h 163"/>
                  <a:gd name="T32" fmla="*/ 194 w 223"/>
                  <a:gd name="T33" fmla="*/ 0 h 163"/>
                  <a:gd name="T34" fmla="*/ 207 w 223"/>
                  <a:gd name="T35" fmla="*/ 0 h 163"/>
                  <a:gd name="T36" fmla="*/ 221 w 223"/>
                  <a:gd name="T37" fmla="*/ 0 h 163"/>
                  <a:gd name="T38" fmla="*/ 221 w 223"/>
                  <a:gd name="T39" fmla="*/ 13 h 163"/>
                  <a:gd name="T40" fmla="*/ 221 w 223"/>
                  <a:gd name="T41" fmla="*/ 27 h 163"/>
                  <a:gd name="T42" fmla="*/ 221 w 223"/>
                  <a:gd name="T43" fmla="*/ 40 h 163"/>
                  <a:gd name="T44" fmla="*/ 221 w 223"/>
                  <a:gd name="T45" fmla="*/ 54 h 163"/>
                  <a:gd name="T46" fmla="*/ 221 w 223"/>
                  <a:gd name="T47" fmla="*/ 67 h 163"/>
                  <a:gd name="T48" fmla="*/ 221 w 223"/>
                  <a:gd name="T49" fmla="*/ 81 h 163"/>
                  <a:gd name="T50" fmla="*/ 221 w 223"/>
                  <a:gd name="T51" fmla="*/ 94 h 163"/>
                  <a:gd name="T52" fmla="*/ 221 w 223"/>
                  <a:gd name="T53" fmla="*/ 107 h 163"/>
                  <a:gd name="T54" fmla="*/ 221 w 223"/>
                  <a:gd name="T55" fmla="*/ 121 h 163"/>
                  <a:gd name="T56" fmla="*/ 223 w 223"/>
                  <a:gd name="T57" fmla="*/ 132 h 163"/>
                  <a:gd name="T58" fmla="*/ 223 w 223"/>
                  <a:gd name="T59" fmla="*/ 146 h 163"/>
                  <a:gd name="T60" fmla="*/ 223 w 223"/>
                  <a:gd name="T61" fmla="*/ 159 h 163"/>
                  <a:gd name="T62" fmla="*/ 213 w 223"/>
                  <a:gd name="T63" fmla="*/ 163 h 163"/>
                  <a:gd name="T64" fmla="*/ 200 w 223"/>
                  <a:gd name="T65" fmla="*/ 163 h 163"/>
                  <a:gd name="T66" fmla="*/ 186 w 223"/>
                  <a:gd name="T67" fmla="*/ 163 h 163"/>
                  <a:gd name="T68" fmla="*/ 173 w 223"/>
                  <a:gd name="T69" fmla="*/ 163 h 163"/>
                  <a:gd name="T70" fmla="*/ 159 w 223"/>
                  <a:gd name="T71" fmla="*/ 163 h 163"/>
                  <a:gd name="T72" fmla="*/ 146 w 223"/>
                  <a:gd name="T73" fmla="*/ 163 h 163"/>
                  <a:gd name="T74" fmla="*/ 132 w 223"/>
                  <a:gd name="T75" fmla="*/ 163 h 163"/>
                  <a:gd name="T76" fmla="*/ 119 w 223"/>
                  <a:gd name="T77" fmla="*/ 163 h 163"/>
                  <a:gd name="T78" fmla="*/ 105 w 223"/>
                  <a:gd name="T79" fmla="*/ 163 h 163"/>
                  <a:gd name="T80" fmla="*/ 92 w 223"/>
                  <a:gd name="T81" fmla="*/ 163 h 163"/>
                  <a:gd name="T82" fmla="*/ 79 w 223"/>
                  <a:gd name="T83" fmla="*/ 163 h 163"/>
                  <a:gd name="T84" fmla="*/ 65 w 223"/>
                  <a:gd name="T85" fmla="*/ 163 h 163"/>
                  <a:gd name="T86" fmla="*/ 52 w 223"/>
                  <a:gd name="T87" fmla="*/ 163 h 163"/>
                  <a:gd name="T88" fmla="*/ 38 w 223"/>
                  <a:gd name="T89" fmla="*/ 163 h 163"/>
                  <a:gd name="T90" fmla="*/ 25 w 223"/>
                  <a:gd name="T91" fmla="*/ 163 h 163"/>
                  <a:gd name="T92" fmla="*/ 11 w 223"/>
                  <a:gd name="T93" fmla="*/ 163 h 163"/>
                  <a:gd name="T94" fmla="*/ 0 w 223"/>
                  <a:gd name="T95" fmla="*/ 161 h 163"/>
                  <a:gd name="T96" fmla="*/ 0 w 223"/>
                  <a:gd name="T97" fmla="*/ 148 h 163"/>
                  <a:gd name="T98" fmla="*/ 0 w 223"/>
                  <a:gd name="T99" fmla="*/ 134 h 163"/>
                  <a:gd name="T100" fmla="*/ 0 w 223"/>
                  <a:gd name="T101" fmla="*/ 121 h 163"/>
                  <a:gd name="T102" fmla="*/ 0 w 223"/>
                  <a:gd name="T103" fmla="*/ 107 h 163"/>
                  <a:gd name="T104" fmla="*/ 0 w 223"/>
                  <a:gd name="T105" fmla="*/ 94 h 163"/>
                  <a:gd name="T106" fmla="*/ 0 w 223"/>
                  <a:gd name="T107" fmla="*/ 81 h 163"/>
                  <a:gd name="T108" fmla="*/ 0 w 223"/>
                  <a:gd name="T109" fmla="*/ 67 h 163"/>
                  <a:gd name="T110" fmla="*/ 0 w 223"/>
                  <a:gd name="T111" fmla="*/ 54 h 163"/>
                  <a:gd name="T112" fmla="*/ 0 w 223"/>
                  <a:gd name="T113" fmla="*/ 4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3" h="163">
                    <a:moveTo>
                      <a:pt x="0" y="33"/>
                    </a:move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1" y="2"/>
                    </a:lnTo>
                    <a:lnTo>
                      <a:pt x="221" y="4"/>
                    </a:lnTo>
                    <a:lnTo>
                      <a:pt x="221" y="6"/>
                    </a:lnTo>
                    <a:lnTo>
                      <a:pt x="221" y="8"/>
                    </a:lnTo>
                    <a:lnTo>
                      <a:pt x="221" y="9"/>
                    </a:lnTo>
                    <a:lnTo>
                      <a:pt x="221" y="11"/>
                    </a:lnTo>
                    <a:lnTo>
                      <a:pt x="221" y="13"/>
                    </a:lnTo>
                    <a:lnTo>
                      <a:pt x="221" y="15"/>
                    </a:lnTo>
                    <a:lnTo>
                      <a:pt x="221" y="17"/>
                    </a:lnTo>
                    <a:lnTo>
                      <a:pt x="221" y="19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4"/>
                    </a:lnTo>
                    <a:lnTo>
                      <a:pt x="221" y="36"/>
                    </a:lnTo>
                    <a:lnTo>
                      <a:pt x="221" y="38"/>
                    </a:lnTo>
                    <a:lnTo>
                      <a:pt x="221" y="40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1" y="56"/>
                    </a:lnTo>
                    <a:lnTo>
                      <a:pt x="221" y="57"/>
                    </a:lnTo>
                    <a:lnTo>
                      <a:pt x="221" y="59"/>
                    </a:lnTo>
                    <a:lnTo>
                      <a:pt x="221" y="61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1" y="82"/>
                    </a:lnTo>
                    <a:lnTo>
                      <a:pt x="221" y="84"/>
                    </a:lnTo>
                    <a:lnTo>
                      <a:pt x="221" y="86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7"/>
                    </a:lnTo>
                    <a:lnTo>
                      <a:pt x="221" y="109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0"/>
                    </a:lnTo>
                    <a:lnTo>
                      <a:pt x="223" y="132"/>
                    </a:lnTo>
                    <a:lnTo>
                      <a:pt x="223" y="134"/>
                    </a:lnTo>
                    <a:lnTo>
                      <a:pt x="223" y="136"/>
                    </a:lnTo>
                    <a:lnTo>
                      <a:pt x="223" y="138"/>
                    </a:lnTo>
                    <a:lnTo>
                      <a:pt x="223" y="140"/>
                    </a:lnTo>
                    <a:lnTo>
                      <a:pt x="223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3" y="150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1" y="163"/>
                    </a:lnTo>
                    <a:lnTo>
                      <a:pt x="219" y="163"/>
                    </a:lnTo>
                    <a:lnTo>
                      <a:pt x="217" y="163"/>
                    </a:lnTo>
                    <a:lnTo>
                      <a:pt x="215" y="163"/>
                    </a:lnTo>
                    <a:lnTo>
                      <a:pt x="213" y="163"/>
                    </a:lnTo>
                    <a:lnTo>
                      <a:pt x="211" y="163"/>
                    </a:lnTo>
                    <a:lnTo>
                      <a:pt x="209" y="163"/>
                    </a:lnTo>
                    <a:lnTo>
                      <a:pt x="207" y="163"/>
                    </a:lnTo>
                    <a:lnTo>
                      <a:pt x="205" y="163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200" y="163"/>
                    </a:lnTo>
                    <a:lnTo>
                      <a:pt x="198" y="163"/>
                    </a:lnTo>
                    <a:lnTo>
                      <a:pt x="196" y="163"/>
                    </a:lnTo>
                    <a:lnTo>
                      <a:pt x="194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0" y="163"/>
                    </a:lnTo>
                    <a:lnTo>
                      <a:pt x="178" y="163"/>
                    </a:lnTo>
                    <a:lnTo>
                      <a:pt x="176" y="163"/>
                    </a:lnTo>
                    <a:lnTo>
                      <a:pt x="175" y="163"/>
                    </a:lnTo>
                    <a:lnTo>
                      <a:pt x="173" y="163"/>
                    </a:lnTo>
                    <a:lnTo>
                      <a:pt x="171" y="163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3" y="163"/>
                    </a:lnTo>
                    <a:lnTo>
                      <a:pt x="161" y="163"/>
                    </a:lnTo>
                    <a:lnTo>
                      <a:pt x="159" y="163"/>
                    </a:lnTo>
                    <a:lnTo>
                      <a:pt x="157" y="163"/>
                    </a:lnTo>
                    <a:lnTo>
                      <a:pt x="155" y="163"/>
                    </a:lnTo>
                    <a:lnTo>
                      <a:pt x="153" y="163"/>
                    </a:lnTo>
                    <a:lnTo>
                      <a:pt x="152" y="163"/>
                    </a:lnTo>
                    <a:lnTo>
                      <a:pt x="150" y="163"/>
                    </a:lnTo>
                    <a:lnTo>
                      <a:pt x="148" y="163"/>
                    </a:lnTo>
                    <a:lnTo>
                      <a:pt x="146" y="163"/>
                    </a:lnTo>
                    <a:lnTo>
                      <a:pt x="144" y="163"/>
                    </a:lnTo>
                    <a:lnTo>
                      <a:pt x="142" y="163"/>
                    </a:lnTo>
                    <a:lnTo>
                      <a:pt x="140" y="163"/>
                    </a:lnTo>
                    <a:lnTo>
                      <a:pt x="138" y="163"/>
                    </a:lnTo>
                    <a:lnTo>
                      <a:pt x="136" y="163"/>
                    </a:lnTo>
                    <a:lnTo>
                      <a:pt x="134" y="163"/>
                    </a:lnTo>
                    <a:lnTo>
                      <a:pt x="132" y="163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7" y="163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19" y="163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3" y="163"/>
                    </a:lnTo>
                    <a:lnTo>
                      <a:pt x="111" y="163"/>
                    </a:lnTo>
                    <a:lnTo>
                      <a:pt x="109" y="163"/>
                    </a:lnTo>
                    <a:lnTo>
                      <a:pt x="107" y="163"/>
                    </a:lnTo>
                    <a:lnTo>
                      <a:pt x="105" y="163"/>
                    </a:lnTo>
                    <a:lnTo>
                      <a:pt x="104" y="163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6" y="163"/>
                    </a:lnTo>
                    <a:lnTo>
                      <a:pt x="94" y="163"/>
                    </a:lnTo>
                    <a:lnTo>
                      <a:pt x="92" y="163"/>
                    </a:lnTo>
                    <a:lnTo>
                      <a:pt x="90" y="163"/>
                    </a:lnTo>
                    <a:lnTo>
                      <a:pt x="88" y="163"/>
                    </a:lnTo>
                    <a:lnTo>
                      <a:pt x="86" y="163"/>
                    </a:lnTo>
                    <a:lnTo>
                      <a:pt x="84" y="163"/>
                    </a:lnTo>
                    <a:lnTo>
                      <a:pt x="82" y="163"/>
                    </a:lnTo>
                    <a:lnTo>
                      <a:pt x="80" y="163"/>
                    </a:lnTo>
                    <a:lnTo>
                      <a:pt x="79" y="163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1" y="163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59" y="163"/>
                    </a:lnTo>
                    <a:lnTo>
                      <a:pt x="57" y="163"/>
                    </a:lnTo>
                    <a:lnTo>
                      <a:pt x="55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6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6" y="163"/>
                    </a:lnTo>
                    <a:lnTo>
                      <a:pt x="34" y="163"/>
                    </a:lnTo>
                    <a:lnTo>
                      <a:pt x="32" y="163"/>
                    </a:lnTo>
                    <a:lnTo>
                      <a:pt x="31" y="163"/>
                    </a:lnTo>
                    <a:lnTo>
                      <a:pt x="29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7" y="163"/>
                    </a:lnTo>
                    <a:lnTo>
                      <a:pt x="15" y="163"/>
                    </a:lnTo>
                    <a:lnTo>
                      <a:pt x="13" y="163"/>
                    </a:lnTo>
                    <a:lnTo>
                      <a:pt x="11" y="163"/>
                    </a:lnTo>
                    <a:lnTo>
                      <a:pt x="9" y="163"/>
                    </a:lnTo>
                    <a:lnTo>
                      <a:pt x="7" y="163"/>
                    </a:lnTo>
                    <a:lnTo>
                      <a:pt x="6" y="163"/>
                    </a:lnTo>
                    <a:lnTo>
                      <a:pt x="4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4" name="Freeform 35"/>
              <p:cNvSpPr>
                <a:spLocks/>
              </p:cNvSpPr>
              <p:nvPr/>
            </p:nvSpPr>
            <p:spPr bwMode="auto">
              <a:xfrm>
                <a:off x="4344766" y="2712711"/>
                <a:ext cx="315420" cy="251091"/>
              </a:xfrm>
              <a:custGeom>
                <a:avLst/>
                <a:gdLst>
                  <a:gd name="T0" fmla="*/ 15 w 152"/>
                  <a:gd name="T1" fmla="*/ 33 h 121"/>
                  <a:gd name="T2" fmla="*/ 14 w 152"/>
                  <a:gd name="T3" fmla="*/ 27 h 121"/>
                  <a:gd name="T4" fmla="*/ 8 w 152"/>
                  <a:gd name="T5" fmla="*/ 25 h 121"/>
                  <a:gd name="T6" fmla="*/ 2 w 152"/>
                  <a:gd name="T7" fmla="*/ 23 h 121"/>
                  <a:gd name="T8" fmla="*/ 2 w 152"/>
                  <a:gd name="T9" fmla="*/ 16 h 121"/>
                  <a:gd name="T10" fmla="*/ 4 w 152"/>
                  <a:gd name="T11" fmla="*/ 14 h 121"/>
                  <a:gd name="T12" fmla="*/ 8 w 152"/>
                  <a:gd name="T13" fmla="*/ 10 h 121"/>
                  <a:gd name="T14" fmla="*/ 10 w 152"/>
                  <a:gd name="T15" fmla="*/ 8 h 121"/>
                  <a:gd name="T16" fmla="*/ 17 w 152"/>
                  <a:gd name="T17" fmla="*/ 4 h 121"/>
                  <a:gd name="T18" fmla="*/ 23 w 152"/>
                  <a:gd name="T19" fmla="*/ 2 h 121"/>
                  <a:gd name="T20" fmla="*/ 27 w 152"/>
                  <a:gd name="T21" fmla="*/ 2 h 121"/>
                  <a:gd name="T22" fmla="*/ 33 w 152"/>
                  <a:gd name="T23" fmla="*/ 0 h 121"/>
                  <a:gd name="T24" fmla="*/ 44 w 152"/>
                  <a:gd name="T25" fmla="*/ 0 h 121"/>
                  <a:gd name="T26" fmla="*/ 56 w 152"/>
                  <a:gd name="T27" fmla="*/ 2 h 121"/>
                  <a:gd name="T28" fmla="*/ 67 w 152"/>
                  <a:gd name="T29" fmla="*/ 2 h 121"/>
                  <a:gd name="T30" fmla="*/ 71 w 152"/>
                  <a:gd name="T31" fmla="*/ 6 h 121"/>
                  <a:gd name="T32" fmla="*/ 79 w 152"/>
                  <a:gd name="T33" fmla="*/ 6 h 121"/>
                  <a:gd name="T34" fmla="*/ 81 w 152"/>
                  <a:gd name="T35" fmla="*/ 16 h 121"/>
                  <a:gd name="T36" fmla="*/ 92 w 152"/>
                  <a:gd name="T37" fmla="*/ 16 h 121"/>
                  <a:gd name="T38" fmla="*/ 104 w 152"/>
                  <a:gd name="T39" fmla="*/ 16 h 121"/>
                  <a:gd name="T40" fmla="*/ 115 w 152"/>
                  <a:gd name="T41" fmla="*/ 16 h 121"/>
                  <a:gd name="T42" fmla="*/ 123 w 152"/>
                  <a:gd name="T43" fmla="*/ 23 h 121"/>
                  <a:gd name="T44" fmla="*/ 131 w 152"/>
                  <a:gd name="T45" fmla="*/ 33 h 121"/>
                  <a:gd name="T46" fmla="*/ 138 w 152"/>
                  <a:gd name="T47" fmla="*/ 39 h 121"/>
                  <a:gd name="T48" fmla="*/ 144 w 152"/>
                  <a:gd name="T49" fmla="*/ 44 h 121"/>
                  <a:gd name="T50" fmla="*/ 150 w 152"/>
                  <a:gd name="T51" fmla="*/ 50 h 121"/>
                  <a:gd name="T52" fmla="*/ 146 w 152"/>
                  <a:gd name="T53" fmla="*/ 56 h 121"/>
                  <a:gd name="T54" fmla="*/ 140 w 152"/>
                  <a:gd name="T55" fmla="*/ 62 h 121"/>
                  <a:gd name="T56" fmla="*/ 135 w 152"/>
                  <a:gd name="T57" fmla="*/ 67 h 121"/>
                  <a:gd name="T58" fmla="*/ 135 w 152"/>
                  <a:gd name="T59" fmla="*/ 75 h 121"/>
                  <a:gd name="T60" fmla="*/ 131 w 152"/>
                  <a:gd name="T61" fmla="*/ 83 h 121"/>
                  <a:gd name="T62" fmla="*/ 123 w 152"/>
                  <a:gd name="T63" fmla="*/ 87 h 121"/>
                  <a:gd name="T64" fmla="*/ 117 w 152"/>
                  <a:gd name="T65" fmla="*/ 92 h 121"/>
                  <a:gd name="T66" fmla="*/ 111 w 152"/>
                  <a:gd name="T67" fmla="*/ 98 h 121"/>
                  <a:gd name="T68" fmla="*/ 104 w 152"/>
                  <a:gd name="T69" fmla="*/ 102 h 121"/>
                  <a:gd name="T70" fmla="*/ 98 w 152"/>
                  <a:gd name="T71" fmla="*/ 104 h 121"/>
                  <a:gd name="T72" fmla="*/ 94 w 152"/>
                  <a:gd name="T73" fmla="*/ 112 h 121"/>
                  <a:gd name="T74" fmla="*/ 87 w 152"/>
                  <a:gd name="T75" fmla="*/ 115 h 121"/>
                  <a:gd name="T76" fmla="*/ 79 w 152"/>
                  <a:gd name="T77" fmla="*/ 121 h 121"/>
                  <a:gd name="T78" fmla="*/ 71 w 152"/>
                  <a:gd name="T79" fmla="*/ 117 h 121"/>
                  <a:gd name="T80" fmla="*/ 69 w 152"/>
                  <a:gd name="T81" fmla="*/ 115 h 121"/>
                  <a:gd name="T82" fmla="*/ 69 w 152"/>
                  <a:gd name="T83" fmla="*/ 108 h 121"/>
                  <a:gd name="T84" fmla="*/ 67 w 152"/>
                  <a:gd name="T85" fmla="*/ 102 h 121"/>
                  <a:gd name="T86" fmla="*/ 65 w 152"/>
                  <a:gd name="T87" fmla="*/ 100 h 121"/>
                  <a:gd name="T88" fmla="*/ 62 w 152"/>
                  <a:gd name="T89" fmla="*/ 96 h 121"/>
                  <a:gd name="T90" fmla="*/ 60 w 152"/>
                  <a:gd name="T91" fmla="*/ 94 h 121"/>
                  <a:gd name="T92" fmla="*/ 60 w 152"/>
                  <a:gd name="T93" fmla="*/ 94 h 121"/>
                  <a:gd name="T94" fmla="*/ 62 w 152"/>
                  <a:gd name="T95" fmla="*/ 90 h 121"/>
                  <a:gd name="T96" fmla="*/ 58 w 152"/>
                  <a:gd name="T97" fmla="*/ 87 h 121"/>
                  <a:gd name="T98" fmla="*/ 56 w 152"/>
                  <a:gd name="T99" fmla="*/ 81 h 121"/>
                  <a:gd name="T100" fmla="*/ 56 w 152"/>
                  <a:gd name="T101" fmla="*/ 81 h 121"/>
                  <a:gd name="T102" fmla="*/ 48 w 152"/>
                  <a:gd name="T103" fmla="*/ 77 h 121"/>
                  <a:gd name="T104" fmla="*/ 48 w 152"/>
                  <a:gd name="T105" fmla="*/ 73 h 121"/>
                  <a:gd name="T106" fmla="*/ 44 w 152"/>
                  <a:gd name="T107" fmla="*/ 69 h 121"/>
                  <a:gd name="T108" fmla="*/ 40 w 152"/>
                  <a:gd name="T109" fmla="*/ 62 h 121"/>
                  <a:gd name="T110" fmla="*/ 35 w 152"/>
                  <a:gd name="T111" fmla="*/ 56 h 121"/>
                  <a:gd name="T112" fmla="*/ 27 w 152"/>
                  <a:gd name="T113" fmla="*/ 52 h 121"/>
                  <a:gd name="T114" fmla="*/ 23 w 152"/>
                  <a:gd name="T115" fmla="*/ 4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2" h="121">
                    <a:moveTo>
                      <a:pt x="19" y="39"/>
                    </a:move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7" y="33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71" y="6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1" y="12"/>
                    </a:lnTo>
                    <a:lnTo>
                      <a:pt x="81" y="14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10" y="16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9"/>
                    </a:lnTo>
                    <a:lnTo>
                      <a:pt x="131" y="31"/>
                    </a:lnTo>
                    <a:lnTo>
                      <a:pt x="131" y="33"/>
                    </a:lnTo>
                    <a:lnTo>
                      <a:pt x="133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6" y="37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lnTo>
                      <a:pt x="140" y="41"/>
                    </a:lnTo>
                    <a:lnTo>
                      <a:pt x="140" y="42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2" y="54"/>
                    </a:lnTo>
                    <a:lnTo>
                      <a:pt x="150" y="54"/>
                    </a:lnTo>
                    <a:lnTo>
                      <a:pt x="148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4" y="58"/>
                    </a:lnTo>
                    <a:lnTo>
                      <a:pt x="142" y="58"/>
                    </a:lnTo>
                    <a:lnTo>
                      <a:pt x="142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5" y="67"/>
                    </a:lnTo>
                    <a:lnTo>
                      <a:pt x="135" y="69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3" y="73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7"/>
                    </a:lnTo>
                    <a:lnTo>
                      <a:pt x="135" y="79"/>
                    </a:lnTo>
                    <a:lnTo>
                      <a:pt x="133" y="79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1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5" y="87"/>
                    </a:lnTo>
                    <a:lnTo>
                      <a:pt x="123" y="87"/>
                    </a:lnTo>
                    <a:lnTo>
                      <a:pt x="121" y="87"/>
                    </a:lnTo>
                    <a:lnTo>
                      <a:pt x="121" y="89"/>
                    </a:lnTo>
                    <a:lnTo>
                      <a:pt x="119" y="89"/>
                    </a:lnTo>
                    <a:lnTo>
                      <a:pt x="119" y="90"/>
                    </a:lnTo>
                    <a:lnTo>
                      <a:pt x="117" y="90"/>
                    </a:lnTo>
                    <a:lnTo>
                      <a:pt x="117" y="92"/>
                    </a:lnTo>
                    <a:lnTo>
                      <a:pt x="115" y="92"/>
                    </a:lnTo>
                    <a:lnTo>
                      <a:pt x="115" y="94"/>
                    </a:lnTo>
                    <a:lnTo>
                      <a:pt x="113" y="94"/>
                    </a:lnTo>
                    <a:lnTo>
                      <a:pt x="113" y="96"/>
                    </a:lnTo>
                    <a:lnTo>
                      <a:pt x="111" y="96"/>
                    </a:lnTo>
                    <a:lnTo>
                      <a:pt x="111" y="98"/>
                    </a:lnTo>
                    <a:lnTo>
                      <a:pt x="110" y="98"/>
                    </a:lnTo>
                    <a:lnTo>
                      <a:pt x="108" y="98"/>
                    </a:lnTo>
                    <a:lnTo>
                      <a:pt x="108" y="100"/>
                    </a:lnTo>
                    <a:lnTo>
                      <a:pt x="106" y="100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4" y="102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100" y="104"/>
                    </a:lnTo>
                    <a:lnTo>
                      <a:pt x="98" y="104"/>
                    </a:lnTo>
                    <a:lnTo>
                      <a:pt x="98" y="106"/>
                    </a:lnTo>
                    <a:lnTo>
                      <a:pt x="96" y="106"/>
                    </a:lnTo>
                    <a:lnTo>
                      <a:pt x="96" y="108"/>
                    </a:lnTo>
                    <a:lnTo>
                      <a:pt x="94" y="108"/>
                    </a:lnTo>
                    <a:lnTo>
                      <a:pt x="94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0" y="112"/>
                    </a:lnTo>
                    <a:lnTo>
                      <a:pt x="90" y="113"/>
                    </a:lnTo>
                    <a:lnTo>
                      <a:pt x="88" y="113"/>
                    </a:lnTo>
                    <a:lnTo>
                      <a:pt x="88" y="115"/>
                    </a:lnTo>
                    <a:lnTo>
                      <a:pt x="87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19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08"/>
                    </a:lnTo>
                    <a:lnTo>
                      <a:pt x="67" y="108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5" y="104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102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5" y="100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3" y="100"/>
                    </a:lnTo>
                    <a:lnTo>
                      <a:pt x="62" y="100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6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0" y="92"/>
                    </a:lnTo>
                    <a:lnTo>
                      <a:pt x="62" y="92"/>
                    </a:lnTo>
                    <a:lnTo>
                      <a:pt x="60" y="92"/>
                    </a:lnTo>
                    <a:lnTo>
                      <a:pt x="62" y="90"/>
                    </a:lnTo>
                    <a:lnTo>
                      <a:pt x="60" y="90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6" y="81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0" y="79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2" y="65"/>
                    </a:lnTo>
                    <a:lnTo>
                      <a:pt x="42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39" y="62"/>
                    </a:lnTo>
                    <a:lnTo>
                      <a:pt x="37" y="62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5" y="56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19" y="41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5" name="Freeform 36"/>
              <p:cNvSpPr>
                <a:spLocks/>
              </p:cNvSpPr>
              <p:nvPr/>
            </p:nvSpPr>
            <p:spPr bwMode="auto">
              <a:xfrm>
                <a:off x="3058186" y="2569526"/>
                <a:ext cx="562361" cy="271843"/>
              </a:xfrm>
              <a:custGeom>
                <a:avLst/>
                <a:gdLst>
                  <a:gd name="T0" fmla="*/ 79 w 271"/>
                  <a:gd name="T1" fmla="*/ 19 h 131"/>
                  <a:gd name="T2" fmla="*/ 61 w 271"/>
                  <a:gd name="T3" fmla="*/ 19 h 131"/>
                  <a:gd name="T4" fmla="*/ 44 w 271"/>
                  <a:gd name="T5" fmla="*/ 19 h 131"/>
                  <a:gd name="T6" fmla="*/ 27 w 271"/>
                  <a:gd name="T7" fmla="*/ 19 h 131"/>
                  <a:gd name="T8" fmla="*/ 9 w 271"/>
                  <a:gd name="T9" fmla="*/ 19 h 131"/>
                  <a:gd name="T10" fmla="*/ 0 w 271"/>
                  <a:gd name="T11" fmla="*/ 12 h 131"/>
                  <a:gd name="T12" fmla="*/ 6 w 271"/>
                  <a:gd name="T13" fmla="*/ 0 h 131"/>
                  <a:gd name="T14" fmla="*/ 23 w 271"/>
                  <a:gd name="T15" fmla="*/ 0 h 131"/>
                  <a:gd name="T16" fmla="*/ 40 w 271"/>
                  <a:gd name="T17" fmla="*/ 0 h 131"/>
                  <a:gd name="T18" fmla="*/ 57 w 271"/>
                  <a:gd name="T19" fmla="*/ 0 h 131"/>
                  <a:gd name="T20" fmla="*/ 75 w 271"/>
                  <a:gd name="T21" fmla="*/ 0 h 131"/>
                  <a:gd name="T22" fmla="*/ 92 w 271"/>
                  <a:gd name="T23" fmla="*/ 0 h 131"/>
                  <a:gd name="T24" fmla="*/ 109 w 271"/>
                  <a:gd name="T25" fmla="*/ 0 h 131"/>
                  <a:gd name="T26" fmla="*/ 127 w 271"/>
                  <a:gd name="T27" fmla="*/ 0 h 131"/>
                  <a:gd name="T28" fmla="*/ 144 w 271"/>
                  <a:gd name="T29" fmla="*/ 0 h 131"/>
                  <a:gd name="T30" fmla="*/ 161 w 271"/>
                  <a:gd name="T31" fmla="*/ 0 h 131"/>
                  <a:gd name="T32" fmla="*/ 178 w 271"/>
                  <a:gd name="T33" fmla="*/ 0 h 131"/>
                  <a:gd name="T34" fmla="*/ 196 w 271"/>
                  <a:gd name="T35" fmla="*/ 0 h 131"/>
                  <a:gd name="T36" fmla="*/ 213 w 271"/>
                  <a:gd name="T37" fmla="*/ 0 h 131"/>
                  <a:gd name="T38" fmla="*/ 230 w 271"/>
                  <a:gd name="T39" fmla="*/ 0 h 131"/>
                  <a:gd name="T40" fmla="*/ 248 w 271"/>
                  <a:gd name="T41" fmla="*/ 0 h 131"/>
                  <a:gd name="T42" fmla="*/ 265 w 271"/>
                  <a:gd name="T43" fmla="*/ 0 h 131"/>
                  <a:gd name="T44" fmla="*/ 265 w 271"/>
                  <a:gd name="T45" fmla="*/ 17 h 131"/>
                  <a:gd name="T46" fmla="*/ 267 w 271"/>
                  <a:gd name="T47" fmla="*/ 33 h 131"/>
                  <a:gd name="T48" fmla="*/ 269 w 271"/>
                  <a:gd name="T49" fmla="*/ 48 h 131"/>
                  <a:gd name="T50" fmla="*/ 271 w 271"/>
                  <a:gd name="T51" fmla="*/ 63 h 131"/>
                  <a:gd name="T52" fmla="*/ 269 w 271"/>
                  <a:gd name="T53" fmla="*/ 75 h 131"/>
                  <a:gd name="T54" fmla="*/ 269 w 271"/>
                  <a:gd name="T55" fmla="*/ 92 h 131"/>
                  <a:gd name="T56" fmla="*/ 269 w 271"/>
                  <a:gd name="T57" fmla="*/ 110 h 131"/>
                  <a:gd name="T58" fmla="*/ 269 w 271"/>
                  <a:gd name="T59" fmla="*/ 127 h 131"/>
                  <a:gd name="T60" fmla="*/ 265 w 271"/>
                  <a:gd name="T61" fmla="*/ 129 h 131"/>
                  <a:gd name="T62" fmla="*/ 261 w 271"/>
                  <a:gd name="T63" fmla="*/ 127 h 131"/>
                  <a:gd name="T64" fmla="*/ 255 w 271"/>
                  <a:gd name="T65" fmla="*/ 123 h 131"/>
                  <a:gd name="T66" fmla="*/ 249 w 271"/>
                  <a:gd name="T67" fmla="*/ 119 h 131"/>
                  <a:gd name="T68" fmla="*/ 242 w 271"/>
                  <a:gd name="T69" fmla="*/ 121 h 131"/>
                  <a:gd name="T70" fmla="*/ 234 w 271"/>
                  <a:gd name="T71" fmla="*/ 119 h 131"/>
                  <a:gd name="T72" fmla="*/ 223 w 271"/>
                  <a:gd name="T73" fmla="*/ 121 h 131"/>
                  <a:gd name="T74" fmla="*/ 217 w 271"/>
                  <a:gd name="T75" fmla="*/ 121 h 131"/>
                  <a:gd name="T76" fmla="*/ 207 w 271"/>
                  <a:gd name="T77" fmla="*/ 125 h 131"/>
                  <a:gd name="T78" fmla="*/ 201 w 271"/>
                  <a:gd name="T79" fmla="*/ 121 h 131"/>
                  <a:gd name="T80" fmla="*/ 192 w 271"/>
                  <a:gd name="T81" fmla="*/ 121 h 131"/>
                  <a:gd name="T82" fmla="*/ 186 w 271"/>
                  <a:gd name="T83" fmla="*/ 121 h 131"/>
                  <a:gd name="T84" fmla="*/ 182 w 271"/>
                  <a:gd name="T85" fmla="*/ 123 h 131"/>
                  <a:gd name="T86" fmla="*/ 180 w 271"/>
                  <a:gd name="T87" fmla="*/ 121 h 131"/>
                  <a:gd name="T88" fmla="*/ 175 w 271"/>
                  <a:gd name="T89" fmla="*/ 121 h 131"/>
                  <a:gd name="T90" fmla="*/ 165 w 271"/>
                  <a:gd name="T91" fmla="*/ 117 h 131"/>
                  <a:gd name="T92" fmla="*/ 159 w 271"/>
                  <a:gd name="T93" fmla="*/ 121 h 131"/>
                  <a:gd name="T94" fmla="*/ 153 w 271"/>
                  <a:gd name="T95" fmla="*/ 115 h 131"/>
                  <a:gd name="T96" fmla="*/ 150 w 271"/>
                  <a:gd name="T97" fmla="*/ 110 h 131"/>
                  <a:gd name="T98" fmla="*/ 144 w 271"/>
                  <a:gd name="T99" fmla="*/ 113 h 131"/>
                  <a:gd name="T100" fmla="*/ 134 w 271"/>
                  <a:gd name="T101" fmla="*/ 110 h 131"/>
                  <a:gd name="T102" fmla="*/ 123 w 271"/>
                  <a:gd name="T103" fmla="*/ 108 h 131"/>
                  <a:gd name="T104" fmla="*/ 117 w 271"/>
                  <a:gd name="T105" fmla="*/ 100 h 131"/>
                  <a:gd name="T106" fmla="*/ 111 w 271"/>
                  <a:gd name="T107" fmla="*/ 100 h 131"/>
                  <a:gd name="T108" fmla="*/ 102 w 271"/>
                  <a:gd name="T109" fmla="*/ 100 h 131"/>
                  <a:gd name="T110" fmla="*/ 94 w 271"/>
                  <a:gd name="T111" fmla="*/ 90 h 131"/>
                  <a:gd name="T112" fmla="*/ 94 w 271"/>
                  <a:gd name="T113" fmla="*/ 73 h 131"/>
                  <a:gd name="T114" fmla="*/ 94 w 271"/>
                  <a:gd name="T115" fmla="*/ 56 h 131"/>
                  <a:gd name="T116" fmla="*/ 94 w 271"/>
                  <a:gd name="T117" fmla="*/ 38 h 131"/>
                  <a:gd name="T118" fmla="*/ 94 w 271"/>
                  <a:gd name="T119" fmla="*/ 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131">
                    <a:moveTo>
                      <a:pt x="94" y="19"/>
                    </a:moveTo>
                    <a:lnTo>
                      <a:pt x="92" y="19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6" y="19"/>
                    </a:lnTo>
                    <a:lnTo>
                      <a:pt x="84" y="19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1" y="19"/>
                    </a:lnTo>
                    <a:lnTo>
                      <a:pt x="59" y="19"/>
                    </a:lnTo>
                    <a:lnTo>
                      <a:pt x="57" y="19"/>
                    </a:lnTo>
                    <a:lnTo>
                      <a:pt x="56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48" y="19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8" y="19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29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1" y="0"/>
                    </a:lnTo>
                    <a:lnTo>
                      <a:pt x="203" y="0"/>
                    </a:lnTo>
                    <a:lnTo>
                      <a:pt x="205" y="0"/>
                    </a:lnTo>
                    <a:lnTo>
                      <a:pt x="207" y="0"/>
                    </a:lnTo>
                    <a:lnTo>
                      <a:pt x="209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8" y="0"/>
                    </a:lnTo>
                    <a:lnTo>
                      <a:pt x="230" y="0"/>
                    </a:lnTo>
                    <a:lnTo>
                      <a:pt x="232" y="0"/>
                    </a:lnTo>
                    <a:lnTo>
                      <a:pt x="234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49" y="0"/>
                    </a:lnTo>
                    <a:lnTo>
                      <a:pt x="251" y="0"/>
                    </a:lnTo>
                    <a:lnTo>
                      <a:pt x="253" y="0"/>
                    </a:lnTo>
                    <a:lnTo>
                      <a:pt x="255" y="0"/>
                    </a:lnTo>
                    <a:lnTo>
                      <a:pt x="257" y="0"/>
                    </a:lnTo>
                    <a:lnTo>
                      <a:pt x="259" y="0"/>
                    </a:lnTo>
                    <a:lnTo>
                      <a:pt x="261" y="0"/>
                    </a:lnTo>
                    <a:lnTo>
                      <a:pt x="263" y="0"/>
                    </a:lnTo>
                    <a:lnTo>
                      <a:pt x="265" y="0"/>
                    </a:lnTo>
                    <a:lnTo>
                      <a:pt x="265" y="2"/>
                    </a:lnTo>
                    <a:lnTo>
                      <a:pt x="265" y="4"/>
                    </a:lnTo>
                    <a:lnTo>
                      <a:pt x="265" y="6"/>
                    </a:lnTo>
                    <a:lnTo>
                      <a:pt x="265" y="8"/>
                    </a:lnTo>
                    <a:lnTo>
                      <a:pt x="265" y="10"/>
                    </a:lnTo>
                    <a:lnTo>
                      <a:pt x="265" y="12"/>
                    </a:lnTo>
                    <a:lnTo>
                      <a:pt x="265" y="14"/>
                    </a:lnTo>
                    <a:lnTo>
                      <a:pt x="265" y="15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5" y="21"/>
                    </a:lnTo>
                    <a:lnTo>
                      <a:pt x="265" y="23"/>
                    </a:lnTo>
                    <a:lnTo>
                      <a:pt x="265" y="25"/>
                    </a:lnTo>
                    <a:lnTo>
                      <a:pt x="265" y="27"/>
                    </a:lnTo>
                    <a:lnTo>
                      <a:pt x="265" y="29"/>
                    </a:lnTo>
                    <a:lnTo>
                      <a:pt x="265" y="31"/>
                    </a:lnTo>
                    <a:lnTo>
                      <a:pt x="265" y="33"/>
                    </a:lnTo>
                    <a:lnTo>
                      <a:pt x="267" y="33"/>
                    </a:lnTo>
                    <a:lnTo>
                      <a:pt x="267" y="35"/>
                    </a:lnTo>
                    <a:lnTo>
                      <a:pt x="267" y="37"/>
                    </a:lnTo>
                    <a:lnTo>
                      <a:pt x="267" y="38"/>
                    </a:lnTo>
                    <a:lnTo>
                      <a:pt x="267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2"/>
                    </a:lnTo>
                    <a:lnTo>
                      <a:pt x="269" y="54"/>
                    </a:lnTo>
                    <a:lnTo>
                      <a:pt x="269" y="56"/>
                    </a:lnTo>
                    <a:lnTo>
                      <a:pt x="269" y="58"/>
                    </a:lnTo>
                    <a:lnTo>
                      <a:pt x="269" y="60"/>
                    </a:lnTo>
                    <a:lnTo>
                      <a:pt x="271" y="60"/>
                    </a:lnTo>
                    <a:lnTo>
                      <a:pt x="271" y="62"/>
                    </a:lnTo>
                    <a:lnTo>
                      <a:pt x="271" y="63"/>
                    </a:lnTo>
                    <a:lnTo>
                      <a:pt x="271" y="65"/>
                    </a:lnTo>
                    <a:lnTo>
                      <a:pt x="271" y="67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7"/>
                    </a:lnTo>
                    <a:lnTo>
                      <a:pt x="269" y="79"/>
                    </a:lnTo>
                    <a:lnTo>
                      <a:pt x="269" y="81"/>
                    </a:lnTo>
                    <a:lnTo>
                      <a:pt x="269" y="83"/>
                    </a:lnTo>
                    <a:lnTo>
                      <a:pt x="269" y="85"/>
                    </a:lnTo>
                    <a:lnTo>
                      <a:pt x="269" y="86"/>
                    </a:lnTo>
                    <a:lnTo>
                      <a:pt x="269" y="88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9" y="94"/>
                    </a:lnTo>
                    <a:lnTo>
                      <a:pt x="269" y="96"/>
                    </a:lnTo>
                    <a:lnTo>
                      <a:pt x="269" y="98"/>
                    </a:lnTo>
                    <a:lnTo>
                      <a:pt x="269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1"/>
                    </a:lnTo>
                    <a:lnTo>
                      <a:pt x="269" y="113"/>
                    </a:lnTo>
                    <a:lnTo>
                      <a:pt x="269" y="115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21"/>
                    </a:lnTo>
                    <a:lnTo>
                      <a:pt x="269" y="123"/>
                    </a:lnTo>
                    <a:lnTo>
                      <a:pt x="269" y="125"/>
                    </a:lnTo>
                    <a:lnTo>
                      <a:pt x="269" y="127"/>
                    </a:lnTo>
                    <a:lnTo>
                      <a:pt x="269" y="129"/>
                    </a:lnTo>
                    <a:lnTo>
                      <a:pt x="269" y="131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7" y="131"/>
                    </a:lnTo>
                    <a:lnTo>
                      <a:pt x="267" y="129"/>
                    </a:lnTo>
                    <a:lnTo>
                      <a:pt x="267" y="131"/>
                    </a:lnTo>
                    <a:lnTo>
                      <a:pt x="265" y="131"/>
                    </a:lnTo>
                    <a:lnTo>
                      <a:pt x="265" y="129"/>
                    </a:lnTo>
                    <a:lnTo>
                      <a:pt x="267" y="129"/>
                    </a:lnTo>
                    <a:lnTo>
                      <a:pt x="265" y="129"/>
                    </a:lnTo>
                    <a:lnTo>
                      <a:pt x="265" y="127"/>
                    </a:lnTo>
                    <a:lnTo>
                      <a:pt x="265" y="129"/>
                    </a:lnTo>
                    <a:lnTo>
                      <a:pt x="265" y="127"/>
                    </a:lnTo>
                    <a:lnTo>
                      <a:pt x="263" y="127"/>
                    </a:lnTo>
                    <a:lnTo>
                      <a:pt x="263" y="129"/>
                    </a:lnTo>
                    <a:lnTo>
                      <a:pt x="263" y="127"/>
                    </a:lnTo>
                    <a:lnTo>
                      <a:pt x="261" y="127"/>
                    </a:lnTo>
                    <a:lnTo>
                      <a:pt x="259" y="127"/>
                    </a:lnTo>
                    <a:lnTo>
                      <a:pt x="261" y="127"/>
                    </a:lnTo>
                    <a:lnTo>
                      <a:pt x="259" y="127"/>
                    </a:lnTo>
                    <a:lnTo>
                      <a:pt x="259" y="125"/>
                    </a:lnTo>
                    <a:lnTo>
                      <a:pt x="259" y="127"/>
                    </a:lnTo>
                    <a:lnTo>
                      <a:pt x="259" y="125"/>
                    </a:lnTo>
                    <a:lnTo>
                      <a:pt x="257" y="125"/>
                    </a:lnTo>
                    <a:lnTo>
                      <a:pt x="255" y="125"/>
                    </a:lnTo>
                    <a:lnTo>
                      <a:pt x="255" y="123"/>
                    </a:lnTo>
                    <a:lnTo>
                      <a:pt x="253" y="123"/>
                    </a:lnTo>
                    <a:lnTo>
                      <a:pt x="255" y="123"/>
                    </a:lnTo>
                    <a:lnTo>
                      <a:pt x="253" y="123"/>
                    </a:lnTo>
                    <a:lnTo>
                      <a:pt x="253" y="121"/>
                    </a:lnTo>
                    <a:lnTo>
                      <a:pt x="251" y="121"/>
                    </a:lnTo>
                    <a:lnTo>
                      <a:pt x="249" y="121"/>
                    </a:lnTo>
                    <a:lnTo>
                      <a:pt x="249" y="119"/>
                    </a:lnTo>
                    <a:lnTo>
                      <a:pt x="249" y="121"/>
                    </a:lnTo>
                    <a:lnTo>
                      <a:pt x="249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6" y="117"/>
                    </a:lnTo>
                    <a:lnTo>
                      <a:pt x="244" y="117"/>
                    </a:lnTo>
                    <a:lnTo>
                      <a:pt x="244" y="119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2" y="119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36" y="121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4" y="121"/>
                    </a:lnTo>
                    <a:lnTo>
                      <a:pt x="234" y="119"/>
                    </a:lnTo>
                    <a:lnTo>
                      <a:pt x="234" y="117"/>
                    </a:lnTo>
                    <a:lnTo>
                      <a:pt x="232" y="117"/>
                    </a:lnTo>
                    <a:lnTo>
                      <a:pt x="232" y="119"/>
                    </a:lnTo>
                    <a:lnTo>
                      <a:pt x="230" y="119"/>
                    </a:lnTo>
                    <a:lnTo>
                      <a:pt x="228" y="119"/>
                    </a:lnTo>
                    <a:lnTo>
                      <a:pt x="228" y="121"/>
                    </a:lnTo>
                    <a:lnTo>
                      <a:pt x="226" y="121"/>
                    </a:lnTo>
                    <a:lnTo>
                      <a:pt x="225" y="121"/>
                    </a:lnTo>
                    <a:lnTo>
                      <a:pt x="223" y="121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5" y="125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3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0" y="121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0" y="119"/>
                    </a:lnTo>
                    <a:lnTo>
                      <a:pt x="200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1"/>
                    </a:lnTo>
                    <a:lnTo>
                      <a:pt x="194" y="121"/>
                    </a:lnTo>
                    <a:lnTo>
                      <a:pt x="192" y="121"/>
                    </a:lnTo>
                    <a:lnTo>
                      <a:pt x="192" y="119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90" y="119"/>
                    </a:lnTo>
                    <a:lnTo>
                      <a:pt x="190" y="121"/>
                    </a:lnTo>
                    <a:lnTo>
                      <a:pt x="188" y="121"/>
                    </a:lnTo>
                    <a:lnTo>
                      <a:pt x="186" y="121"/>
                    </a:lnTo>
                    <a:lnTo>
                      <a:pt x="188" y="121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6" y="125"/>
                    </a:lnTo>
                    <a:lnTo>
                      <a:pt x="186" y="127"/>
                    </a:lnTo>
                    <a:lnTo>
                      <a:pt x="184" y="127"/>
                    </a:lnTo>
                    <a:lnTo>
                      <a:pt x="184" y="125"/>
                    </a:lnTo>
                    <a:lnTo>
                      <a:pt x="182" y="125"/>
                    </a:lnTo>
                    <a:lnTo>
                      <a:pt x="182" y="123"/>
                    </a:lnTo>
                    <a:lnTo>
                      <a:pt x="182" y="121"/>
                    </a:lnTo>
                    <a:lnTo>
                      <a:pt x="182" y="123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2" y="121"/>
                    </a:lnTo>
                    <a:lnTo>
                      <a:pt x="184" y="121"/>
                    </a:lnTo>
                    <a:lnTo>
                      <a:pt x="182" y="119"/>
                    </a:lnTo>
                    <a:lnTo>
                      <a:pt x="180" y="119"/>
                    </a:lnTo>
                    <a:lnTo>
                      <a:pt x="180" y="121"/>
                    </a:lnTo>
                    <a:lnTo>
                      <a:pt x="178" y="121"/>
                    </a:lnTo>
                    <a:lnTo>
                      <a:pt x="178" y="119"/>
                    </a:lnTo>
                    <a:lnTo>
                      <a:pt x="178" y="121"/>
                    </a:lnTo>
                    <a:lnTo>
                      <a:pt x="178" y="119"/>
                    </a:lnTo>
                    <a:lnTo>
                      <a:pt x="178" y="121"/>
                    </a:lnTo>
                    <a:lnTo>
                      <a:pt x="178" y="123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19"/>
                    </a:lnTo>
                    <a:lnTo>
                      <a:pt x="171" y="119"/>
                    </a:lnTo>
                    <a:lnTo>
                      <a:pt x="171" y="117"/>
                    </a:lnTo>
                    <a:lnTo>
                      <a:pt x="169" y="117"/>
                    </a:lnTo>
                    <a:lnTo>
                      <a:pt x="169" y="115"/>
                    </a:lnTo>
                    <a:lnTo>
                      <a:pt x="167" y="115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5" y="119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1" y="121"/>
                    </a:lnTo>
                    <a:lnTo>
                      <a:pt x="159" y="121"/>
                    </a:lnTo>
                    <a:lnTo>
                      <a:pt x="157" y="119"/>
                    </a:lnTo>
                    <a:lnTo>
                      <a:pt x="159" y="119"/>
                    </a:lnTo>
                    <a:lnTo>
                      <a:pt x="159" y="117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59" y="115"/>
                    </a:lnTo>
                    <a:lnTo>
                      <a:pt x="157" y="115"/>
                    </a:lnTo>
                    <a:lnTo>
                      <a:pt x="155" y="115"/>
                    </a:lnTo>
                    <a:lnTo>
                      <a:pt x="153" y="115"/>
                    </a:lnTo>
                    <a:lnTo>
                      <a:pt x="153" y="113"/>
                    </a:lnTo>
                    <a:lnTo>
                      <a:pt x="155" y="113"/>
                    </a:lnTo>
                    <a:lnTo>
                      <a:pt x="153" y="113"/>
                    </a:lnTo>
                    <a:lnTo>
                      <a:pt x="153" y="111"/>
                    </a:lnTo>
                    <a:lnTo>
                      <a:pt x="153" y="110"/>
                    </a:lnTo>
                    <a:lnTo>
                      <a:pt x="153" y="111"/>
                    </a:lnTo>
                    <a:lnTo>
                      <a:pt x="152" y="111"/>
                    </a:lnTo>
                    <a:lnTo>
                      <a:pt x="150" y="111"/>
                    </a:lnTo>
                    <a:lnTo>
                      <a:pt x="150" y="110"/>
                    </a:lnTo>
                    <a:lnTo>
                      <a:pt x="150" y="111"/>
                    </a:lnTo>
                    <a:lnTo>
                      <a:pt x="148" y="111"/>
                    </a:lnTo>
                    <a:lnTo>
                      <a:pt x="148" y="110"/>
                    </a:lnTo>
                    <a:lnTo>
                      <a:pt x="146" y="110"/>
                    </a:lnTo>
                    <a:lnTo>
                      <a:pt x="146" y="111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4" y="111"/>
                    </a:lnTo>
                    <a:lnTo>
                      <a:pt x="144" y="113"/>
                    </a:lnTo>
                    <a:lnTo>
                      <a:pt x="142" y="113"/>
                    </a:lnTo>
                    <a:lnTo>
                      <a:pt x="140" y="111"/>
                    </a:lnTo>
                    <a:lnTo>
                      <a:pt x="140" y="110"/>
                    </a:lnTo>
                    <a:lnTo>
                      <a:pt x="138" y="110"/>
                    </a:lnTo>
                    <a:lnTo>
                      <a:pt x="136" y="110"/>
                    </a:lnTo>
                    <a:lnTo>
                      <a:pt x="136" y="111"/>
                    </a:lnTo>
                    <a:lnTo>
                      <a:pt x="134" y="110"/>
                    </a:lnTo>
                    <a:lnTo>
                      <a:pt x="134" y="111"/>
                    </a:lnTo>
                    <a:lnTo>
                      <a:pt x="134" y="110"/>
                    </a:lnTo>
                    <a:lnTo>
                      <a:pt x="134" y="111"/>
                    </a:lnTo>
                    <a:lnTo>
                      <a:pt x="132" y="111"/>
                    </a:lnTo>
                    <a:lnTo>
                      <a:pt x="132" y="110"/>
                    </a:lnTo>
                    <a:lnTo>
                      <a:pt x="130" y="110"/>
                    </a:lnTo>
                    <a:lnTo>
                      <a:pt x="129" y="110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8"/>
                    </a:lnTo>
                    <a:lnTo>
                      <a:pt x="121" y="108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19" y="104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0"/>
                    </a:lnTo>
                    <a:lnTo>
                      <a:pt x="115" y="100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11" y="100"/>
                    </a:lnTo>
                    <a:lnTo>
                      <a:pt x="109" y="100"/>
                    </a:lnTo>
                    <a:lnTo>
                      <a:pt x="107" y="100"/>
                    </a:lnTo>
                    <a:lnTo>
                      <a:pt x="107" y="102"/>
                    </a:lnTo>
                    <a:lnTo>
                      <a:pt x="105" y="102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2" y="98"/>
                    </a:lnTo>
                    <a:lnTo>
                      <a:pt x="100" y="98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8" y="94"/>
                    </a:lnTo>
                    <a:lnTo>
                      <a:pt x="96" y="94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4" y="90"/>
                    </a:lnTo>
                    <a:lnTo>
                      <a:pt x="94" y="88"/>
                    </a:lnTo>
                    <a:lnTo>
                      <a:pt x="94" y="86"/>
                    </a:lnTo>
                    <a:lnTo>
                      <a:pt x="94" y="85"/>
                    </a:lnTo>
                    <a:lnTo>
                      <a:pt x="94" y="83"/>
                    </a:lnTo>
                    <a:lnTo>
                      <a:pt x="94" y="81"/>
                    </a:lnTo>
                    <a:lnTo>
                      <a:pt x="94" y="79"/>
                    </a:lnTo>
                    <a:lnTo>
                      <a:pt x="94" y="77"/>
                    </a:lnTo>
                    <a:lnTo>
                      <a:pt x="94" y="75"/>
                    </a:lnTo>
                    <a:lnTo>
                      <a:pt x="94" y="73"/>
                    </a:lnTo>
                    <a:lnTo>
                      <a:pt x="94" y="71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4" y="62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2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4" y="37"/>
                    </a:lnTo>
                    <a:lnTo>
                      <a:pt x="94" y="35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1"/>
                    </a:lnTo>
                    <a:lnTo>
                      <a:pt x="94" y="1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6" name="Freeform 37"/>
              <p:cNvSpPr>
                <a:spLocks/>
              </p:cNvSpPr>
              <p:nvPr/>
            </p:nvSpPr>
            <p:spPr bwMode="auto">
              <a:xfrm>
                <a:off x="3886163" y="2594428"/>
                <a:ext cx="570661" cy="139034"/>
              </a:xfrm>
              <a:custGeom>
                <a:avLst/>
                <a:gdLst>
                  <a:gd name="T0" fmla="*/ 250 w 275"/>
                  <a:gd name="T1" fmla="*/ 26 h 67"/>
                  <a:gd name="T2" fmla="*/ 242 w 275"/>
                  <a:gd name="T3" fmla="*/ 25 h 67"/>
                  <a:gd name="T4" fmla="*/ 236 w 275"/>
                  <a:gd name="T5" fmla="*/ 28 h 67"/>
                  <a:gd name="T6" fmla="*/ 233 w 275"/>
                  <a:gd name="T7" fmla="*/ 34 h 67"/>
                  <a:gd name="T8" fmla="*/ 225 w 275"/>
                  <a:gd name="T9" fmla="*/ 36 h 67"/>
                  <a:gd name="T10" fmla="*/ 217 w 275"/>
                  <a:gd name="T11" fmla="*/ 42 h 67"/>
                  <a:gd name="T12" fmla="*/ 206 w 275"/>
                  <a:gd name="T13" fmla="*/ 44 h 67"/>
                  <a:gd name="T14" fmla="*/ 200 w 275"/>
                  <a:gd name="T15" fmla="*/ 51 h 67"/>
                  <a:gd name="T16" fmla="*/ 200 w 275"/>
                  <a:gd name="T17" fmla="*/ 53 h 67"/>
                  <a:gd name="T18" fmla="*/ 190 w 275"/>
                  <a:gd name="T19" fmla="*/ 57 h 67"/>
                  <a:gd name="T20" fmla="*/ 185 w 275"/>
                  <a:gd name="T21" fmla="*/ 65 h 67"/>
                  <a:gd name="T22" fmla="*/ 171 w 275"/>
                  <a:gd name="T23" fmla="*/ 65 h 67"/>
                  <a:gd name="T24" fmla="*/ 162 w 275"/>
                  <a:gd name="T25" fmla="*/ 65 h 67"/>
                  <a:gd name="T26" fmla="*/ 150 w 275"/>
                  <a:gd name="T27" fmla="*/ 67 h 67"/>
                  <a:gd name="T28" fmla="*/ 139 w 275"/>
                  <a:gd name="T29" fmla="*/ 65 h 67"/>
                  <a:gd name="T30" fmla="*/ 125 w 275"/>
                  <a:gd name="T31" fmla="*/ 65 h 67"/>
                  <a:gd name="T32" fmla="*/ 112 w 275"/>
                  <a:gd name="T33" fmla="*/ 65 h 67"/>
                  <a:gd name="T34" fmla="*/ 98 w 275"/>
                  <a:gd name="T35" fmla="*/ 65 h 67"/>
                  <a:gd name="T36" fmla="*/ 85 w 275"/>
                  <a:gd name="T37" fmla="*/ 65 h 67"/>
                  <a:gd name="T38" fmla="*/ 71 w 275"/>
                  <a:gd name="T39" fmla="*/ 65 h 67"/>
                  <a:gd name="T40" fmla="*/ 58 w 275"/>
                  <a:gd name="T41" fmla="*/ 65 h 67"/>
                  <a:gd name="T42" fmla="*/ 44 w 275"/>
                  <a:gd name="T43" fmla="*/ 65 h 67"/>
                  <a:gd name="T44" fmla="*/ 31 w 275"/>
                  <a:gd name="T45" fmla="*/ 65 h 67"/>
                  <a:gd name="T46" fmla="*/ 18 w 275"/>
                  <a:gd name="T47" fmla="*/ 65 h 67"/>
                  <a:gd name="T48" fmla="*/ 4 w 275"/>
                  <a:gd name="T49" fmla="*/ 65 h 67"/>
                  <a:gd name="T50" fmla="*/ 4 w 275"/>
                  <a:gd name="T51" fmla="*/ 63 h 67"/>
                  <a:gd name="T52" fmla="*/ 6 w 275"/>
                  <a:gd name="T53" fmla="*/ 55 h 67"/>
                  <a:gd name="T54" fmla="*/ 6 w 275"/>
                  <a:gd name="T55" fmla="*/ 50 h 67"/>
                  <a:gd name="T56" fmla="*/ 10 w 275"/>
                  <a:gd name="T57" fmla="*/ 44 h 67"/>
                  <a:gd name="T58" fmla="*/ 14 w 275"/>
                  <a:gd name="T59" fmla="*/ 42 h 67"/>
                  <a:gd name="T60" fmla="*/ 14 w 275"/>
                  <a:gd name="T61" fmla="*/ 36 h 67"/>
                  <a:gd name="T62" fmla="*/ 18 w 275"/>
                  <a:gd name="T63" fmla="*/ 30 h 67"/>
                  <a:gd name="T64" fmla="*/ 21 w 275"/>
                  <a:gd name="T65" fmla="*/ 25 h 67"/>
                  <a:gd name="T66" fmla="*/ 19 w 275"/>
                  <a:gd name="T67" fmla="*/ 17 h 67"/>
                  <a:gd name="T68" fmla="*/ 25 w 275"/>
                  <a:gd name="T69" fmla="*/ 13 h 67"/>
                  <a:gd name="T70" fmla="*/ 29 w 275"/>
                  <a:gd name="T71" fmla="*/ 9 h 67"/>
                  <a:gd name="T72" fmla="*/ 41 w 275"/>
                  <a:gd name="T73" fmla="*/ 7 h 67"/>
                  <a:gd name="T74" fmla="*/ 54 w 275"/>
                  <a:gd name="T75" fmla="*/ 7 h 67"/>
                  <a:gd name="T76" fmla="*/ 67 w 275"/>
                  <a:gd name="T77" fmla="*/ 7 h 67"/>
                  <a:gd name="T78" fmla="*/ 71 w 275"/>
                  <a:gd name="T79" fmla="*/ 0 h 67"/>
                  <a:gd name="T80" fmla="*/ 83 w 275"/>
                  <a:gd name="T81" fmla="*/ 2 h 67"/>
                  <a:gd name="T82" fmla="*/ 96 w 275"/>
                  <a:gd name="T83" fmla="*/ 2 h 67"/>
                  <a:gd name="T84" fmla="*/ 110 w 275"/>
                  <a:gd name="T85" fmla="*/ 2 h 67"/>
                  <a:gd name="T86" fmla="*/ 123 w 275"/>
                  <a:gd name="T87" fmla="*/ 2 h 67"/>
                  <a:gd name="T88" fmla="*/ 137 w 275"/>
                  <a:gd name="T89" fmla="*/ 2 h 67"/>
                  <a:gd name="T90" fmla="*/ 150 w 275"/>
                  <a:gd name="T91" fmla="*/ 2 h 67"/>
                  <a:gd name="T92" fmla="*/ 163 w 275"/>
                  <a:gd name="T93" fmla="*/ 2 h 67"/>
                  <a:gd name="T94" fmla="*/ 175 w 275"/>
                  <a:gd name="T95" fmla="*/ 3 h 67"/>
                  <a:gd name="T96" fmla="*/ 188 w 275"/>
                  <a:gd name="T97" fmla="*/ 3 h 67"/>
                  <a:gd name="T98" fmla="*/ 202 w 275"/>
                  <a:gd name="T99" fmla="*/ 3 h 67"/>
                  <a:gd name="T100" fmla="*/ 215 w 275"/>
                  <a:gd name="T101" fmla="*/ 3 h 67"/>
                  <a:gd name="T102" fmla="*/ 229 w 275"/>
                  <a:gd name="T103" fmla="*/ 3 h 67"/>
                  <a:gd name="T104" fmla="*/ 242 w 275"/>
                  <a:gd name="T105" fmla="*/ 3 h 67"/>
                  <a:gd name="T106" fmla="*/ 256 w 275"/>
                  <a:gd name="T107" fmla="*/ 3 h 67"/>
                  <a:gd name="T108" fmla="*/ 267 w 275"/>
                  <a:gd name="T109" fmla="*/ 2 h 67"/>
                  <a:gd name="T110" fmla="*/ 273 w 275"/>
                  <a:gd name="T111" fmla="*/ 5 h 67"/>
                  <a:gd name="T112" fmla="*/ 271 w 275"/>
                  <a:gd name="T113" fmla="*/ 13 h 67"/>
                  <a:gd name="T114" fmla="*/ 265 w 275"/>
                  <a:gd name="T115" fmla="*/ 17 h 67"/>
                  <a:gd name="T116" fmla="*/ 261 w 275"/>
                  <a:gd name="T117" fmla="*/ 2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5" h="67">
                    <a:moveTo>
                      <a:pt x="256" y="21"/>
                    </a:moveTo>
                    <a:lnTo>
                      <a:pt x="254" y="21"/>
                    </a:lnTo>
                    <a:lnTo>
                      <a:pt x="254" y="23"/>
                    </a:lnTo>
                    <a:lnTo>
                      <a:pt x="252" y="23"/>
                    </a:lnTo>
                    <a:lnTo>
                      <a:pt x="250" y="23"/>
                    </a:lnTo>
                    <a:lnTo>
                      <a:pt x="250" y="25"/>
                    </a:lnTo>
                    <a:lnTo>
                      <a:pt x="250" y="26"/>
                    </a:lnTo>
                    <a:lnTo>
                      <a:pt x="248" y="26"/>
                    </a:lnTo>
                    <a:lnTo>
                      <a:pt x="248" y="28"/>
                    </a:lnTo>
                    <a:lnTo>
                      <a:pt x="246" y="28"/>
                    </a:lnTo>
                    <a:lnTo>
                      <a:pt x="244" y="28"/>
                    </a:lnTo>
                    <a:lnTo>
                      <a:pt x="244" y="26"/>
                    </a:lnTo>
                    <a:lnTo>
                      <a:pt x="244" y="25"/>
                    </a:lnTo>
                    <a:lnTo>
                      <a:pt x="242" y="25"/>
                    </a:lnTo>
                    <a:lnTo>
                      <a:pt x="240" y="25"/>
                    </a:lnTo>
                    <a:lnTo>
                      <a:pt x="240" y="26"/>
                    </a:lnTo>
                    <a:lnTo>
                      <a:pt x="238" y="26"/>
                    </a:lnTo>
                    <a:lnTo>
                      <a:pt x="238" y="28"/>
                    </a:lnTo>
                    <a:lnTo>
                      <a:pt x="238" y="30"/>
                    </a:lnTo>
                    <a:lnTo>
                      <a:pt x="236" y="30"/>
                    </a:lnTo>
                    <a:lnTo>
                      <a:pt x="236" y="28"/>
                    </a:lnTo>
                    <a:lnTo>
                      <a:pt x="235" y="28"/>
                    </a:lnTo>
                    <a:lnTo>
                      <a:pt x="235" y="30"/>
                    </a:lnTo>
                    <a:lnTo>
                      <a:pt x="235" y="28"/>
                    </a:lnTo>
                    <a:lnTo>
                      <a:pt x="235" y="30"/>
                    </a:lnTo>
                    <a:lnTo>
                      <a:pt x="235" y="32"/>
                    </a:lnTo>
                    <a:lnTo>
                      <a:pt x="235" y="34"/>
                    </a:lnTo>
                    <a:lnTo>
                      <a:pt x="233" y="34"/>
                    </a:lnTo>
                    <a:lnTo>
                      <a:pt x="233" y="36"/>
                    </a:lnTo>
                    <a:lnTo>
                      <a:pt x="231" y="36"/>
                    </a:lnTo>
                    <a:lnTo>
                      <a:pt x="231" y="34"/>
                    </a:lnTo>
                    <a:lnTo>
                      <a:pt x="229" y="34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5" y="36"/>
                    </a:lnTo>
                    <a:lnTo>
                      <a:pt x="225" y="38"/>
                    </a:ln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0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217" y="42"/>
                    </a:lnTo>
                    <a:lnTo>
                      <a:pt x="217" y="44"/>
                    </a:lnTo>
                    <a:lnTo>
                      <a:pt x="215" y="44"/>
                    </a:lnTo>
                    <a:lnTo>
                      <a:pt x="213" y="44"/>
                    </a:lnTo>
                    <a:lnTo>
                      <a:pt x="211" y="44"/>
                    </a:lnTo>
                    <a:lnTo>
                      <a:pt x="210" y="44"/>
                    </a:lnTo>
                    <a:lnTo>
                      <a:pt x="208" y="44"/>
                    </a:lnTo>
                    <a:lnTo>
                      <a:pt x="206" y="44"/>
                    </a:lnTo>
                    <a:lnTo>
                      <a:pt x="206" y="46"/>
                    </a:lnTo>
                    <a:lnTo>
                      <a:pt x="204" y="46"/>
                    </a:lnTo>
                    <a:lnTo>
                      <a:pt x="204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200" y="50"/>
                    </a:lnTo>
                    <a:lnTo>
                      <a:pt x="200" y="51"/>
                    </a:lnTo>
                    <a:lnTo>
                      <a:pt x="198" y="51"/>
                    </a:lnTo>
                    <a:lnTo>
                      <a:pt x="200" y="51"/>
                    </a:lnTo>
                    <a:lnTo>
                      <a:pt x="198" y="51"/>
                    </a:lnTo>
                    <a:lnTo>
                      <a:pt x="200" y="51"/>
                    </a:lnTo>
                    <a:lnTo>
                      <a:pt x="200" y="53"/>
                    </a:lnTo>
                    <a:lnTo>
                      <a:pt x="198" y="53"/>
                    </a:lnTo>
                    <a:lnTo>
                      <a:pt x="200" y="53"/>
                    </a:lnTo>
                    <a:lnTo>
                      <a:pt x="198" y="53"/>
                    </a:lnTo>
                    <a:lnTo>
                      <a:pt x="198" y="55"/>
                    </a:lnTo>
                    <a:lnTo>
                      <a:pt x="196" y="55"/>
                    </a:lnTo>
                    <a:lnTo>
                      <a:pt x="194" y="55"/>
                    </a:lnTo>
                    <a:lnTo>
                      <a:pt x="192" y="55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61"/>
                    </a:lnTo>
                    <a:lnTo>
                      <a:pt x="190" y="63"/>
                    </a:lnTo>
                    <a:lnTo>
                      <a:pt x="190" y="65"/>
                    </a:lnTo>
                    <a:lnTo>
                      <a:pt x="188" y="65"/>
                    </a:lnTo>
                    <a:lnTo>
                      <a:pt x="187" y="65"/>
                    </a:lnTo>
                    <a:lnTo>
                      <a:pt x="185" y="65"/>
                    </a:lnTo>
                    <a:lnTo>
                      <a:pt x="183" y="65"/>
                    </a:lnTo>
                    <a:lnTo>
                      <a:pt x="181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1" y="65"/>
                    </a:lnTo>
                    <a:lnTo>
                      <a:pt x="169" y="65"/>
                    </a:lnTo>
                    <a:lnTo>
                      <a:pt x="167" y="65"/>
                    </a:lnTo>
                    <a:lnTo>
                      <a:pt x="165" y="65"/>
                    </a:lnTo>
                    <a:lnTo>
                      <a:pt x="163" y="65"/>
                    </a:lnTo>
                    <a:lnTo>
                      <a:pt x="162" y="65"/>
                    </a:lnTo>
                    <a:lnTo>
                      <a:pt x="162" y="67"/>
                    </a:lnTo>
                    <a:lnTo>
                      <a:pt x="162" y="65"/>
                    </a:lnTo>
                    <a:lnTo>
                      <a:pt x="162" y="67"/>
                    </a:lnTo>
                    <a:lnTo>
                      <a:pt x="160" y="67"/>
                    </a:lnTo>
                    <a:lnTo>
                      <a:pt x="158" y="67"/>
                    </a:lnTo>
                    <a:lnTo>
                      <a:pt x="156" y="67"/>
                    </a:lnTo>
                    <a:lnTo>
                      <a:pt x="154" y="67"/>
                    </a:lnTo>
                    <a:lnTo>
                      <a:pt x="152" y="67"/>
                    </a:lnTo>
                    <a:lnTo>
                      <a:pt x="150" y="67"/>
                    </a:lnTo>
                    <a:lnTo>
                      <a:pt x="148" y="67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4" y="65"/>
                    </a:lnTo>
                    <a:lnTo>
                      <a:pt x="142" y="65"/>
                    </a:lnTo>
                    <a:lnTo>
                      <a:pt x="140" y="65"/>
                    </a:lnTo>
                    <a:lnTo>
                      <a:pt x="139" y="65"/>
                    </a:lnTo>
                    <a:lnTo>
                      <a:pt x="137" y="65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29" y="65"/>
                    </a:lnTo>
                    <a:lnTo>
                      <a:pt x="127" y="65"/>
                    </a:lnTo>
                    <a:lnTo>
                      <a:pt x="125" y="65"/>
                    </a:lnTo>
                    <a:lnTo>
                      <a:pt x="123" y="65"/>
                    </a:lnTo>
                    <a:lnTo>
                      <a:pt x="121" y="65"/>
                    </a:lnTo>
                    <a:lnTo>
                      <a:pt x="119" y="65"/>
                    </a:lnTo>
                    <a:lnTo>
                      <a:pt x="117" y="65"/>
                    </a:lnTo>
                    <a:lnTo>
                      <a:pt x="115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0" y="65"/>
                    </a:lnTo>
                    <a:lnTo>
                      <a:pt x="108" y="65"/>
                    </a:lnTo>
                    <a:lnTo>
                      <a:pt x="106" y="65"/>
                    </a:lnTo>
                    <a:lnTo>
                      <a:pt x="104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98" y="65"/>
                    </a:lnTo>
                    <a:lnTo>
                      <a:pt x="96" y="65"/>
                    </a:lnTo>
                    <a:lnTo>
                      <a:pt x="94" y="65"/>
                    </a:lnTo>
                    <a:lnTo>
                      <a:pt x="92" y="65"/>
                    </a:lnTo>
                    <a:lnTo>
                      <a:pt x="91" y="65"/>
                    </a:lnTo>
                    <a:lnTo>
                      <a:pt x="89" y="65"/>
                    </a:lnTo>
                    <a:lnTo>
                      <a:pt x="87" y="65"/>
                    </a:lnTo>
                    <a:lnTo>
                      <a:pt x="85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5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69" y="65"/>
                    </a:lnTo>
                    <a:lnTo>
                      <a:pt x="67" y="65"/>
                    </a:lnTo>
                    <a:lnTo>
                      <a:pt x="66" y="65"/>
                    </a:lnTo>
                    <a:lnTo>
                      <a:pt x="64" y="65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8" y="65"/>
                    </a:lnTo>
                    <a:lnTo>
                      <a:pt x="46" y="65"/>
                    </a:lnTo>
                    <a:lnTo>
                      <a:pt x="44" y="65"/>
                    </a:lnTo>
                    <a:lnTo>
                      <a:pt x="43" y="65"/>
                    </a:lnTo>
                    <a:lnTo>
                      <a:pt x="41" y="65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19" y="65"/>
                    </a:lnTo>
                    <a:lnTo>
                      <a:pt x="18" y="65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6" y="61"/>
                    </a:lnTo>
                    <a:lnTo>
                      <a:pt x="8" y="61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21" y="17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69" y="3"/>
                    </a:lnTo>
                    <a:lnTo>
                      <a:pt x="171" y="3"/>
                    </a:lnTo>
                    <a:lnTo>
                      <a:pt x="173" y="3"/>
                    </a:lnTo>
                    <a:lnTo>
                      <a:pt x="175" y="3"/>
                    </a:lnTo>
                    <a:lnTo>
                      <a:pt x="177" y="3"/>
                    </a:lnTo>
                    <a:lnTo>
                      <a:pt x="179" y="3"/>
                    </a:lnTo>
                    <a:lnTo>
                      <a:pt x="181" y="3"/>
                    </a:lnTo>
                    <a:lnTo>
                      <a:pt x="183" y="3"/>
                    </a:lnTo>
                    <a:lnTo>
                      <a:pt x="185" y="3"/>
                    </a:lnTo>
                    <a:lnTo>
                      <a:pt x="187" y="3"/>
                    </a:lnTo>
                    <a:lnTo>
                      <a:pt x="188" y="3"/>
                    </a:lnTo>
                    <a:lnTo>
                      <a:pt x="190" y="3"/>
                    </a:lnTo>
                    <a:lnTo>
                      <a:pt x="192" y="3"/>
                    </a:lnTo>
                    <a:lnTo>
                      <a:pt x="194" y="3"/>
                    </a:lnTo>
                    <a:lnTo>
                      <a:pt x="196" y="3"/>
                    </a:lnTo>
                    <a:lnTo>
                      <a:pt x="198" y="3"/>
                    </a:lnTo>
                    <a:lnTo>
                      <a:pt x="200" y="3"/>
                    </a:lnTo>
                    <a:lnTo>
                      <a:pt x="202" y="3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10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3"/>
                    </a:lnTo>
                    <a:lnTo>
                      <a:pt x="219" y="3"/>
                    </a:lnTo>
                    <a:lnTo>
                      <a:pt x="221" y="3"/>
                    </a:lnTo>
                    <a:lnTo>
                      <a:pt x="223" y="3"/>
                    </a:lnTo>
                    <a:lnTo>
                      <a:pt x="225" y="3"/>
                    </a:lnTo>
                    <a:lnTo>
                      <a:pt x="227" y="3"/>
                    </a:lnTo>
                    <a:lnTo>
                      <a:pt x="229" y="3"/>
                    </a:lnTo>
                    <a:lnTo>
                      <a:pt x="231" y="3"/>
                    </a:lnTo>
                    <a:lnTo>
                      <a:pt x="233" y="3"/>
                    </a:lnTo>
                    <a:lnTo>
                      <a:pt x="235" y="3"/>
                    </a:lnTo>
                    <a:lnTo>
                      <a:pt x="236" y="3"/>
                    </a:lnTo>
                    <a:lnTo>
                      <a:pt x="238" y="3"/>
                    </a:lnTo>
                    <a:lnTo>
                      <a:pt x="240" y="3"/>
                    </a:lnTo>
                    <a:lnTo>
                      <a:pt x="242" y="3"/>
                    </a:lnTo>
                    <a:lnTo>
                      <a:pt x="244" y="3"/>
                    </a:lnTo>
                    <a:lnTo>
                      <a:pt x="246" y="3"/>
                    </a:lnTo>
                    <a:lnTo>
                      <a:pt x="248" y="3"/>
                    </a:lnTo>
                    <a:lnTo>
                      <a:pt x="250" y="3"/>
                    </a:lnTo>
                    <a:lnTo>
                      <a:pt x="252" y="3"/>
                    </a:lnTo>
                    <a:lnTo>
                      <a:pt x="254" y="3"/>
                    </a:lnTo>
                    <a:lnTo>
                      <a:pt x="256" y="3"/>
                    </a:lnTo>
                    <a:lnTo>
                      <a:pt x="258" y="3"/>
                    </a:lnTo>
                    <a:lnTo>
                      <a:pt x="260" y="3"/>
                    </a:lnTo>
                    <a:lnTo>
                      <a:pt x="261" y="3"/>
                    </a:lnTo>
                    <a:lnTo>
                      <a:pt x="263" y="3"/>
                    </a:lnTo>
                    <a:lnTo>
                      <a:pt x="265" y="3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69" y="3"/>
                    </a:lnTo>
                    <a:lnTo>
                      <a:pt x="271" y="3"/>
                    </a:lnTo>
                    <a:lnTo>
                      <a:pt x="273" y="3"/>
                    </a:lnTo>
                    <a:lnTo>
                      <a:pt x="275" y="3"/>
                    </a:lnTo>
                    <a:lnTo>
                      <a:pt x="273" y="3"/>
                    </a:lnTo>
                    <a:lnTo>
                      <a:pt x="273" y="5"/>
                    </a:lnTo>
                    <a:lnTo>
                      <a:pt x="273" y="7"/>
                    </a:lnTo>
                    <a:lnTo>
                      <a:pt x="273" y="9"/>
                    </a:lnTo>
                    <a:lnTo>
                      <a:pt x="271" y="9"/>
                    </a:lnTo>
                    <a:lnTo>
                      <a:pt x="271" y="11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1" y="13"/>
                    </a:lnTo>
                    <a:lnTo>
                      <a:pt x="269" y="13"/>
                    </a:lnTo>
                    <a:lnTo>
                      <a:pt x="267" y="13"/>
                    </a:lnTo>
                    <a:lnTo>
                      <a:pt x="267" y="15"/>
                    </a:lnTo>
                    <a:lnTo>
                      <a:pt x="265" y="15"/>
                    </a:lnTo>
                    <a:lnTo>
                      <a:pt x="265" y="17"/>
                    </a:lnTo>
                    <a:lnTo>
                      <a:pt x="265" y="19"/>
                    </a:lnTo>
                    <a:lnTo>
                      <a:pt x="263" y="19"/>
                    </a:lnTo>
                    <a:lnTo>
                      <a:pt x="263" y="21"/>
                    </a:lnTo>
                    <a:lnTo>
                      <a:pt x="261" y="21"/>
                    </a:lnTo>
                    <a:lnTo>
                      <a:pt x="261" y="23"/>
                    </a:lnTo>
                    <a:lnTo>
                      <a:pt x="261" y="21"/>
                    </a:lnTo>
                    <a:lnTo>
                      <a:pt x="261" y="23"/>
                    </a:lnTo>
                    <a:lnTo>
                      <a:pt x="260" y="23"/>
                    </a:lnTo>
                    <a:lnTo>
                      <a:pt x="260" y="21"/>
                    </a:lnTo>
                    <a:lnTo>
                      <a:pt x="258" y="21"/>
                    </a:lnTo>
                    <a:lnTo>
                      <a:pt x="256" y="21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7" name="Freeform 38"/>
              <p:cNvSpPr>
                <a:spLocks/>
              </p:cNvSpPr>
              <p:nvPr/>
            </p:nvSpPr>
            <p:spPr bwMode="auto">
              <a:xfrm>
                <a:off x="2526952" y="1872283"/>
                <a:ext cx="458604" cy="358998"/>
              </a:xfrm>
              <a:custGeom>
                <a:avLst/>
                <a:gdLst>
                  <a:gd name="T0" fmla="*/ 2 w 221"/>
                  <a:gd name="T1" fmla="*/ 63 h 173"/>
                  <a:gd name="T2" fmla="*/ 2 w 221"/>
                  <a:gd name="T3" fmla="*/ 50 h 173"/>
                  <a:gd name="T4" fmla="*/ 0 w 221"/>
                  <a:gd name="T5" fmla="*/ 39 h 173"/>
                  <a:gd name="T6" fmla="*/ 0 w 221"/>
                  <a:gd name="T7" fmla="*/ 25 h 173"/>
                  <a:gd name="T8" fmla="*/ 0 w 221"/>
                  <a:gd name="T9" fmla="*/ 12 h 173"/>
                  <a:gd name="T10" fmla="*/ 2 w 221"/>
                  <a:gd name="T11" fmla="*/ 0 h 173"/>
                  <a:gd name="T12" fmla="*/ 16 w 221"/>
                  <a:gd name="T13" fmla="*/ 0 h 173"/>
                  <a:gd name="T14" fmla="*/ 29 w 221"/>
                  <a:gd name="T15" fmla="*/ 0 h 173"/>
                  <a:gd name="T16" fmla="*/ 43 w 221"/>
                  <a:gd name="T17" fmla="*/ 0 h 173"/>
                  <a:gd name="T18" fmla="*/ 56 w 221"/>
                  <a:gd name="T19" fmla="*/ 0 h 173"/>
                  <a:gd name="T20" fmla="*/ 70 w 221"/>
                  <a:gd name="T21" fmla="*/ 0 h 173"/>
                  <a:gd name="T22" fmla="*/ 83 w 221"/>
                  <a:gd name="T23" fmla="*/ 0 h 173"/>
                  <a:gd name="T24" fmla="*/ 96 w 221"/>
                  <a:gd name="T25" fmla="*/ 0 h 173"/>
                  <a:gd name="T26" fmla="*/ 110 w 221"/>
                  <a:gd name="T27" fmla="*/ 0 h 173"/>
                  <a:gd name="T28" fmla="*/ 123 w 221"/>
                  <a:gd name="T29" fmla="*/ 0 h 173"/>
                  <a:gd name="T30" fmla="*/ 137 w 221"/>
                  <a:gd name="T31" fmla="*/ 0 h 173"/>
                  <a:gd name="T32" fmla="*/ 150 w 221"/>
                  <a:gd name="T33" fmla="*/ 0 h 173"/>
                  <a:gd name="T34" fmla="*/ 164 w 221"/>
                  <a:gd name="T35" fmla="*/ 0 h 173"/>
                  <a:gd name="T36" fmla="*/ 177 w 221"/>
                  <a:gd name="T37" fmla="*/ 0 h 173"/>
                  <a:gd name="T38" fmla="*/ 191 w 221"/>
                  <a:gd name="T39" fmla="*/ 0 h 173"/>
                  <a:gd name="T40" fmla="*/ 204 w 221"/>
                  <a:gd name="T41" fmla="*/ 0 h 173"/>
                  <a:gd name="T42" fmla="*/ 217 w 221"/>
                  <a:gd name="T43" fmla="*/ 0 h 173"/>
                  <a:gd name="T44" fmla="*/ 221 w 221"/>
                  <a:gd name="T45" fmla="*/ 10 h 173"/>
                  <a:gd name="T46" fmla="*/ 221 w 221"/>
                  <a:gd name="T47" fmla="*/ 23 h 173"/>
                  <a:gd name="T48" fmla="*/ 221 w 221"/>
                  <a:gd name="T49" fmla="*/ 37 h 173"/>
                  <a:gd name="T50" fmla="*/ 221 w 221"/>
                  <a:gd name="T51" fmla="*/ 50 h 173"/>
                  <a:gd name="T52" fmla="*/ 221 w 221"/>
                  <a:gd name="T53" fmla="*/ 63 h 173"/>
                  <a:gd name="T54" fmla="*/ 221 w 221"/>
                  <a:gd name="T55" fmla="*/ 77 h 173"/>
                  <a:gd name="T56" fmla="*/ 221 w 221"/>
                  <a:gd name="T57" fmla="*/ 90 h 173"/>
                  <a:gd name="T58" fmla="*/ 221 w 221"/>
                  <a:gd name="T59" fmla="*/ 104 h 173"/>
                  <a:gd name="T60" fmla="*/ 221 w 221"/>
                  <a:gd name="T61" fmla="*/ 117 h 173"/>
                  <a:gd name="T62" fmla="*/ 221 w 221"/>
                  <a:gd name="T63" fmla="*/ 131 h 173"/>
                  <a:gd name="T64" fmla="*/ 221 w 221"/>
                  <a:gd name="T65" fmla="*/ 144 h 173"/>
                  <a:gd name="T66" fmla="*/ 221 w 221"/>
                  <a:gd name="T67" fmla="*/ 158 h 173"/>
                  <a:gd name="T68" fmla="*/ 221 w 221"/>
                  <a:gd name="T69" fmla="*/ 171 h 173"/>
                  <a:gd name="T70" fmla="*/ 210 w 221"/>
                  <a:gd name="T71" fmla="*/ 173 h 173"/>
                  <a:gd name="T72" fmla="*/ 196 w 221"/>
                  <a:gd name="T73" fmla="*/ 173 h 173"/>
                  <a:gd name="T74" fmla="*/ 183 w 221"/>
                  <a:gd name="T75" fmla="*/ 173 h 173"/>
                  <a:gd name="T76" fmla="*/ 169 w 221"/>
                  <a:gd name="T77" fmla="*/ 173 h 173"/>
                  <a:gd name="T78" fmla="*/ 156 w 221"/>
                  <a:gd name="T79" fmla="*/ 173 h 173"/>
                  <a:gd name="T80" fmla="*/ 143 w 221"/>
                  <a:gd name="T81" fmla="*/ 173 h 173"/>
                  <a:gd name="T82" fmla="*/ 129 w 221"/>
                  <a:gd name="T83" fmla="*/ 173 h 173"/>
                  <a:gd name="T84" fmla="*/ 116 w 221"/>
                  <a:gd name="T85" fmla="*/ 173 h 173"/>
                  <a:gd name="T86" fmla="*/ 102 w 221"/>
                  <a:gd name="T87" fmla="*/ 173 h 173"/>
                  <a:gd name="T88" fmla="*/ 89 w 221"/>
                  <a:gd name="T89" fmla="*/ 173 h 173"/>
                  <a:gd name="T90" fmla="*/ 75 w 221"/>
                  <a:gd name="T91" fmla="*/ 173 h 173"/>
                  <a:gd name="T92" fmla="*/ 62 w 221"/>
                  <a:gd name="T93" fmla="*/ 173 h 173"/>
                  <a:gd name="T94" fmla="*/ 48 w 221"/>
                  <a:gd name="T95" fmla="*/ 173 h 173"/>
                  <a:gd name="T96" fmla="*/ 35 w 221"/>
                  <a:gd name="T97" fmla="*/ 173 h 173"/>
                  <a:gd name="T98" fmla="*/ 22 w 221"/>
                  <a:gd name="T99" fmla="*/ 173 h 173"/>
                  <a:gd name="T100" fmla="*/ 8 w 221"/>
                  <a:gd name="T101" fmla="*/ 173 h 173"/>
                  <a:gd name="T102" fmla="*/ 2 w 221"/>
                  <a:gd name="T103" fmla="*/ 165 h 173"/>
                  <a:gd name="T104" fmla="*/ 2 w 221"/>
                  <a:gd name="T105" fmla="*/ 152 h 173"/>
                  <a:gd name="T106" fmla="*/ 2 w 221"/>
                  <a:gd name="T107" fmla="*/ 138 h 173"/>
                  <a:gd name="T108" fmla="*/ 2 w 221"/>
                  <a:gd name="T109" fmla="*/ 125 h 173"/>
                  <a:gd name="T110" fmla="*/ 2 w 221"/>
                  <a:gd name="T111" fmla="*/ 111 h 173"/>
                  <a:gd name="T112" fmla="*/ 2 w 221"/>
                  <a:gd name="T113" fmla="*/ 98 h 173"/>
                  <a:gd name="T114" fmla="*/ 2 w 221"/>
                  <a:gd name="T115" fmla="*/ 8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" h="173">
                    <a:moveTo>
                      <a:pt x="2" y="75"/>
                    </a:moveTo>
                    <a:lnTo>
                      <a:pt x="2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4" y="0"/>
                    </a:lnTo>
                    <a:lnTo>
                      <a:pt x="216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1" y="2"/>
                    </a:lnTo>
                    <a:lnTo>
                      <a:pt x="221" y="4"/>
                    </a:lnTo>
                    <a:lnTo>
                      <a:pt x="221" y="6"/>
                    </a:lnTo>
                    <a:lnTo>
                      <a:pt x="221" y="8"/>
                    </a:lnTo>
                    <a:lnTo>
                      <a:pt x="221" y="10"/>
                    </a:lnTo>
                    <a:lnTo>
                      <a:pt x="221" y="12"/>
                    </a:lnTo>
                    <a:lnTo>
                      <a:pt x="221" y="14"/>
                    </a:lnTo>
                    <a:lnTo>
                      <a:pt x="221" y="15"/>
                    </a:lnTo>
                    <a:lnTo>
                      <a:pt x="221" y="17"/>
                    </a:lnTo>
                    <a:lnTo>
                      <a:pt x="221" y="19"/>
                    </a:lnTo>
                    <a:lnTo>
                      <a:pt x="221" y="21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1" y="37"/>
                    </a:lnTo>
                    <a:lnTo>
                      <a:pt x="221" y="39"/>
                    </a:lnTo>
                    <a:lnTo>
                      <a:pt x="221" y="40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1" y="56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21" y="62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1" y="81"/>
                    </a:lnTo>
                    <a:lnTo>
                      <a:pt x="221" y="83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21" y="88"/>
                    </a:lnTo>
                    <a:lnTo>
                      <a:pt x="221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8"/>
                    </a:lnTo>
                    <a:lnTo>
                      <a:pt x="221" y="140"/>
                    </a:lnTo>
                    <a:lnTo>
                      <a:pt x="221" y="142"/>
                    </a:lnTo>
                    <a:lnTo>
                      <a:pt x="221" y="144"/>
                    </a:lnTo>
                    <a:lnTo>
                      <a:pt x="221" y="146"/>
                    </a:lnTo>
                    <a:lnTo>
                      <a:pt x="221" y="148"/>
                    </a:lnTo>
                    <a:lnTo>
                      <a:pt x="221" y="150"/>
                    </a:lnTo>
                    <a:lnTo>
                      <a:pt x="221" y="152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9"/>
                    </a:lnTo>
                    <a:lnTo>
                      <a:pt x="221" y="161"/>
                    </a:lnTo>
                    <a:lnTo>
                      <a:pt x="221" y="163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1" y="173"/>
                    </a:lnTo>
                    <a:lnTo>
                      <a:pt x="219" y="173"/>
                    </a:lnTo>
                    <a:lnTo>
                      <a:pt x="217" y="173"/>
                    </a:lnTo>
                    <a:lnTo>
                      <a:pt x="216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0" y="173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1" y="173"/>
                    </a:lnTo>
                    <a:lnTo>
                      <a:pt x="189" y="173"/>
                    </a:lnTo>
                    <a:lnTo>
                      <a:pt x="187" y="173"/>
                    </a:lnTo>
                    <a:lnTo>
                      <a:pt x="185" y="173"/>
                    </a:lnTo>
                    <a:lnTo>
                      <a:pt x="183" y="173"/>
                    </a:lnTo>
                    <a:lnTo>
                      <a:pt x="181" y="173"/>
                    </a:lnTo>
                    <a:lnTo>
                      <a:pt x="179" y="173"/>
                    </a:lnTo>
                    <a:lnTo>
                      <a:pt x="177" y="173"/>
                    </a:lnTo>
                    <a:lnTo>
                      <a:pt x="175" y="173"/>
                    </a:lnTo>
                    <a:lnTo>
                      <a:pt x="173" y="173"/>
                    </a:lnTo>
                    <a:lnTo>
                      <a:pt x="171" y="173"/>
                    </a:lnTo>
                    <a:lnTo>
                      <a:pt x="169" y="173"/>
                    </a:lnTo>
                    <a:lnTo>
                      <a:pt x="168" y="173"/>
                    </a:lnTo>
                    <a:lnTo>
                      <a:pt x="166" y="173"/>
                    </a:lnTo>
                    <a:lnTo>
                      <a:pt x="164" y="173"/>
                    </a:lnTo>
                    <a:lnTo>
                      <a:pt x="162" y="173"/>
                    </a:lnTo>
                    <a:lnTo>
                      <a:pt x="160" y="173"/>
                    </a:lnTo>
                    <a:lnTo>
                      <a:pt x="158" y="173"/>
                    </a:lnTo>
                    <a:lnTo>
                      <a:pt x="156" y="173"/>
                    </a:lnTo>
                    <a:lnTo>
                      <a:pt x="154" y="173"/>
                    </a:lnTo>
                    <a:lnTo>
                      <a:pt x="152" y="173"/>
                    </a:lnTo>
                    <a:lnTo>
                      <a:pt x="150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3"/>
                    </a:lnTo>
                    <a:lnTo>
                      <a:pt x="139" y="173"/>
                    </a:lnTo>
                    <a:lnTo>
                      <a:pt x="137" y="173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3"/>
                    </a:lnTo>
                    <a:lnTo>
                      <a:pt x="129" y="173"/>
                    </a:lnTo>
                    <a:lnTo>
                      <a:pt x="127" y="173"/>
                    </a:lnTo>
                    <a:lnTo>
                      <a:pt x="125" y="173"/>
                    </a:lnTo>
                    <a:lnTo>
                      <a:pt x="123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8" y="173"/>
                    </a:lnTo>
                    <a:lnTo>
                      <a:pt x="116" y="173"/>
                    </a:lnTo>
                    <a:lnTo>
                      <a:pt x="114" y="173"/>
                    </a:lnTo>
                    <a:lnTo>
                      <a:pt x="112" y="173"/>
                    </a:lnTo>
                    <a:lnTo>
                      <a:pt x="110" y="173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3"/>
                    </a:lnTo>
                    <a:lnTo>
                      <a:pt x="100" y="173"/>
                    </a:lnTo>
                    <a:lnTo>
                      <a:pt x="98" y="173"/>
                    </a:lnTo>
                    <a:lnTo>
                      <a:pt x="96" y="173"/>
                    </a:lnTo>
                    <a:lnTo>
                      <a:pt x="95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3" y="173"/>
                    </a:lnTo>
                    <a:lnTo>
                      <a:pt x="81" y="173"/>
                    </a:lnTo>
                    <a:lnTo>
                      <a:pt x="79" y="173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3" y="173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6" y="173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4" y="173"/>
                    </a:lnTo>
                    <a:lnTo>
                      <a:pt x="52" y="173"/>
                    </a:lnTo>
                    <a:lnTo>
                      <a:pt x="50" y="173"/>
                    </a:lnTo>
                    <a:lnTo>
                      <a:pt x="48" y="173"/>
                    </a:lnTo>
                    <a:lnTo>
                      <a:pt x="47" y="173"/>
                    </a:lnTo>
                    <a:lnTo>
                      <a:pt x="45" y="173"/>
                    </a:lnTo>
                    <a:lnTo>
                      <a:pt x="43" y="173"/>
                    </a:lnTo>
                    <a:lnTo>
                      <a:pt x="41" y="173"/>
                    </a:lnTo>
                    <a:lnTo>
                      <a:pt x="39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5" y="173"/>
                    </a:lnTo>
                    <a:lnTo>
                      <a:pt x="23" y="173"/>
                    </a:lnTo>
                    <a:lnTo>
                      <a:pt x="22" y="173"/>
                    </a:lnTo>
                    <a:lnTo>
                      <a:pt x="20" y="173"/>
                    </a:lnTo>
                    <a:lnTo>
                      <a:pt x="18" y="173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0" y="173"/>
                    </a:lnTo>
                    <a:lnTo>
                      <a:pt x="8" y="173"/>
                    </a:lnTo>
                    <a:lnTo>
                      <a:pt x="6" y="173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2" y="131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8" name="Freeform 40"/>
              <p:cNvSpPr>
                <a:spLocks/>
              </p:cNvSpPr>
              <p:nvPr/>
            </p:nvSpPr>
            <p:spPr bwMode="auto">
              <a:xfrm>
                <a:off x="2989707" y="1490459"/>
                <a:ext cx="489731" cy="294668"/>
              </a:xfrm>
              <a:custGeom>
                <a:avLst/>
                <a:gdLst>
                  <a:gd name="T0" fmla="*/ 0 w 236"/>
                  <a:gd name="T1" fmla="*/ 65 h 142"/>
                  <a:gd name="T2" fmla="*/ 0 w 236"/>
                  <a:gd name="T3" fmla="*/ 50 h 142"/>
                  <a:gd name="T4" fmla="*/ 0 w 236"/>
                  <a:gd name="T5" fmla="*/ 34 h 142"/>
                  <a:gd name="T6" fmla="*/ 0 w 236"/>
                  <a:gd name="T7" fmla="*/ 19 h 142"/>
                  <a:gd name="T8" fmla="*/ 0 w 236"/>
                  <a:gd name="T9" fmla="*/ 4 h 142"/>
                  <a:gd name="T10" fmla="*/ 12 w 236"/>
                  <a:gd name="T11" fmla="*/ 0 h 142"/>
                  <a:gd name="T12" fmla="*/ 27 w 236"/>
                  <a:gd name="T13" fmla="*/ 0 h 142"/>
                  <a:gd name="T14" fmla="*/ 42 w 236"/>
                  <a:gd name="T15" fmla="*/ 0 h 142"/>
                  <a:gd name="T16" fmla="*/ 58 w 236"/>
                  <a:gd name="T17" fmla="*/ 0 h 142"/>
                  <a:gd name="T18" fmla="*/ 73 w 236"/>
                  <a:gd name="T19" fmla="*/ 0 h 142"/>
                  <a:gd name="T20" fmla="*/ 89 w 236"/>
                  <a:gd name="T21" fmla="*/ 0 h 142"/>
                  <a:gd name="T22" fmla="*/ 104 w 236"/>
                  <a:gd name="T23" fmla="*/ 0 h 142"/>
                  <a:gd name="T24" fmla="*/ 119 w 236"/>
                  <a:gd name="T25" fmla="*/ 0 h 142"/>
                  <a:gd name="T26" fmla="*/ 135 w 236"/>
                  <a:gd name="T27" fmla="*/ 0 h 142"/>
                  <a:gd name="T28" fmla="*/ 150 w 236"/>
                  <a:gd name="T29" fmla="*/ 0 h 142"/>
                  <a:gd name="T30" fmla="*/ 169 w 236"/>
                  <a:gd name="T31" fmla="*/ 0 h 142"/>
                  <a:gd name="T32" fmla="*/ 185 w 236"/>
                  <a:gd name="T33" fmla="*/ 0 h 142"/>
                  <a:gd name="T34" fmla="*/ 200 w 236"/>
                  <a:gd name="T35" fmla="*/ 0 h 142"/>
                  <a:gd name="T36" fmla="*/ 215 w 236"/>
                  <a:gd name="T37" fmla="*/ 0 h 142"/>
                  <a:gd name="T38" fmla="*/ 217 w 236"/>
                  <a:gd name="T39" fmla="*/ 6 h 142"/>
                  <a:gd name="T40" fmla="*/ 217 w 236"/>
                  <a:gd name="T41" fmla="*/ 9 h 142"/>
                  <a:gd name="T42" fmla="*/ 219 w 236"/>
                  <a:gd name="T43" fmla="*/ 15 h 142"/>
                  <a:gd name="T44" fmla="*/ 217 w 236"/>
                  <a:gd name="T45" fmla="*/ 25 h 142"/>
                  <a:gd name="T46" fmla="*/ 217 w 236"/>
                  <a:gd name="T47" fmla="*/ 32 h 142"/>
                  <a:gd name="T48" fmla="*/ 219 w 236"/>
                  <a:gd name="T49" fmla="*/ 42 h 142"/>
                  <a:gd name="T50" fmla="*/ 219 w 236"/>
                  <a:gd name="T51" fmla="*/ 50 h 142"/>
                  <a:gd name="T52" fmla="*/ 223 w 236"/>
                  <a:gd name="T53" fmla="*/ 57 h 142"/>
                  <a:gd name="T54" fmla="*/ 227 w 236"/>
                  <a:gd name="T55" fmla="*/ 65 h 142"/>
                  <a:gd name="T56" fmla="*/ 227 w 236"/>
                  <a:gd name="T57" fmla="*/ 77 h 142"/>
                  <a:gd name="T58" fmla="*/ 227 w 236"/>
                  <a:gd name="T59" fmla="*/ 88 h 142"/>
                  <a:gd name="T60" fmla="*/ 229 w 236"/>
                  <a:gd name="T61" fmla="*/ 94 h 142"/>
                  <a:gd name="T62" fmla="*/ 229 w 236"/>
                  <a:gd name="T63" fmla="*/ 102 h 142"/>
                  <a:gd name="T64" fmla="*/ 229 w 236"/>
                  <a:gd name="T65" fmla="*/ 109 h 142"/>
                  <a:gd name="T66" fmla="*/ 229 w 236"/>
                  <a:gd name="T67" fmla="*/ 113 h 142"/>
                  <a:gd name="T68" fmla="*/ 231 w 236"/>
                  <a:gd name="T69" fmla="*/ 115 h 142"/>
                  <a:gd name="T70" fmla="*/ 234 w 236"/>
                  <a:gd name="T71" fmla="*/ 123 h 142"/>
                  <a:gd name="T72" fmla="*/ 236 w 236"/>
                  <a:gd name="T73" fmla="*/ 136 h 142"/>
                  <a:gd name="T74" fmla="*/ 231 w 236"/>
                  <a:gd name="T75" fmla="*/ 142 h 142"/>
                  <a:gd name="T76" fmla="*/ 215 w 236"/>
                  <a:gd name="T77" fmla="*/ 142 h 142"/>
                  <a:gd name="T78" fmla="*/ 200 w 236"/>
                  <a:gd name="T79" fmla="*/ 142 h 142"/>
                  <a:gd name="T80" fmla="*/ 185 w 236"/>
                  <a:gd name="T81" fmla="*/ 142 h 142"/>
                  <a:gd name="T82" fmla="*/ 169 w 236"/>
                  <a:gd name="T83" fmla="*/ 142 h 142"/>
                  <a:gd name="T84" fmla="*/ 154 w 236"/>
                  <a:gd name="T85" fmla="*/ 142 h 142"/>
                  <a:gd name="T86" fmla="*/ 138 w 236"/>
                  <a:gd name="T87" fmla="*/ 142 h 142"/>
                  <a:gd name="T88" fmla="*/ 123 w 236"/>
                  <a:gd name="T89" fmla="*/ 142 h 142"/>
                  <a:gd name="T90" fmla="*/ 108 w 236"/>
                  <a:gd name="T91" fmla="*/ 142 h 142"/>
                  <a:gd name="T92" fmla="*/ 92 w 236"/>
                  <a:gd name="T93" fmla="*/ 142 h 142"/>
                  <a:gd name="T94" fmla="*/ 77 w 236"/>
                  <a:gd name="T95" fmla="*/ 142 h 142"/>
                  <a:gd name="T96" fmla="*/ 62 w 236"/>
                  <a:gd name="T97" fmla="*/ 142 h 142"/>
                  <a:gd name="T98" fmla="*/ 46 w 236"/>
                  <a:gd name="T99" fmla="*/ 142 h 142"/>
                  <a:gd name="T100" fmla="*/ 31 w 236"/>
                  <a:gd name="T101" fmla="*/ 142 h 142"/>
                  <a:gd name="T102" fmla="*/ 16 w 236"/>
                  <a:gd name="T103" fmla="*/ 142 h 142"/>
                  <a:gd name="T104" fmla="*/ 0 w 236"/>
                  <a:gd name="T105" fmla="*/ 142 h 142"/>
                  <a:gd name="T106" fmla="*/ 0 w 236"/>
                  <a:gd name="T107" fmla="*/ 127 h 142"/>
                  <a:gd name="T108" fmla="*/ 0 w 236"/>
                  <a:gd name="T109" fmla="*/ 111 h 142"/>
                  <a:gd name="T110" fmla="*/ 0 w 236"/>
                  <a:gd name="T111" fmla="*/ 96 h 142"/>
                  <a:gd name="T112" fmla="*/ 0 w 236"/>
                  <a:gd name="T113" fmla="*/ 8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6" h="142">
                    <a:moveTo>
                      <a:pt x="0" y="79"/>
                    </a:move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3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1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5" y="2"/>
                    </a:lnTo>
                    <a:lnTo>
                      <a:pt x="215" y="4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17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5" y="7"/>
                    </a:lnTo>
                    <a:lnTo>
                      <a:pt x="215" y="9"/>
                    </a:lnTo>
                    <a:lnTo>
                      <a:pt x="217" y="9"/>
                    </a:lnTo>
                    <a:lnTo>
                      <a:pt x="217" y="7"/>
                    </a:lnTo>
                    <a:lnTo>
                      <a:pt x="217" y="9"/>
                    </a:lnTo>
                    <a:lnTo>
                      <a:pt x="217" y="11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5"/>
                    </a:lnTo>
                    <a:lnTo>
                      <a:pt x="217" y="15"/>
                    </a:lnTo>
                    <a:lnTo>
                      <a:pt x="219" y="15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7" y="23"/>
                    </a:lnTo>
                    <a:lnTo>
                      <a:pt x="217" y="21"/>
                    </a:lnTo>
                    <a:lnTo>
                      <a:pt x="217" y="23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7" y="31"/>
                    </a:lnTo>
                    <a:lnTo>
                      <a:pt x="219" y="31"/>
                    </a:lnTo>
                    <a:lnTo>
                      <a:pt x="217" y="31"/>
                    </a:lnTo>
                    <a:lnTo>
                      <a:pt x="217" y="32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34"/>
                    </a:lnTo>
                    <a:lnTo>
                      <a:pt x="217" y="36"/>
                    </a:lnTo>
                    <a:lnTo>
                      <a:pt x="217" y="38"/>
                    </a:lnTo>
                    <a:lnTo>
                      <a:pt x="217" y="40"/>
                    </a:lnTo>
                    <a:lnTo>
                      <a:pt x="217" y="42"/>
                    </a:lnTo>
                    <a:lnTo>
                      <a:pt x="219" y="42"/>
                    </a:lnTo>
                    <a:lnTo>
                      <a:pt x="219" y="44"/>
                    </a:lnTo>
                    <a:lnTo>
                      <a:pt x="219" y="46"/>
                    </a:lnTo>
                    <a:lnTo>
                      <a:pt x="219" y="48"/>
                    </a:lnTo>
                    <a:lnTo>
                      <a:pt x="221" y="48"/>
                    </a:lnTo>
                    <a:lnTo>
                      <a:pt x="219" y="48"/>
                    </a:lnTo>
                    <a:lnTo>
                      <a:pt x="221" y="48"/>
                    </a:lnTo>
                    <a:lnTo>
                      <a:pt x="221" y="50"/>
                    </a:lnTo>
                    <a:lnTo>
                      <a:pt x="219" y="50"/>
                    </a:lnTo>
                    <a:lnTo>
                      <a:pt x="221" y="50"/>
                    </a:lnTo>
                    <a:lnTo>
                      <a:pt x="221" y="52"/>
                    </a:lnTo>
                    <a:lnTo>
                      <a:pt x="221" y="54"/>
                    </a:lnTo>
                    <a:lnTo>
                      <a:pt x="223" y="54"/>
                    </a:lnTo>
                    <a:lnTo>
                      <a:pt x="221" y="54"/>
                    </a:lnTo>
                    <a:lnTo>
                      <a:pt x="223" y="54"/>
                    </a:lnTo>
                    <a:lnTo>
                      <a:pt x="223" y="55"/>
                    </a:lnTo>
                    <a:lnTo>
                      <a:pt x="223" y="57"/>
                    </a:lnTo>
                    <a:lnTo>
                      <a:pt x="225" y="57"/>
                    </a:lnTo>
                    <a:lnTo>
                      <a:pt x="223" y="57"/>
                    </a:lnTo>
                    <a:lnTo>
                      <a:pt x="225" y="57"/>
                    </a:lnTo>
                    <a:lnTo>
                      <a:pt x="225" y="59"/>
                    </a:lnTo>
                    <a:lnTo>
                      <a:pt x="225" y="61"/>
                    </a:lnTo>
                    <a:lnTo>
                      <a:pt x="225" y="63"/>
                    </a:lnTo>
                    <a:lnTo>
                      <a:pt x="225" y="65"/>
                    </a:lnTo>
                    <a:lnTo>
                      <a:pt x="227" y="65"/>
                    </a:lnTo>
                    <a:lnTo>
                      <a:pt x="225" y="65"/>
                    </a:lnTo>
                    <a:lnTo>
                      <a:pt x="227" y="65"/>
                    </a:lnTo>
                    <a:lnTo>
                      <a:pt x="227" y="67"/>
                    </a:lnTo>
                    <a:lnTo>
                      <a:pt x="227" y="69"/>
                    </a:lnTo>
                    <a:lnTo>
                      <a:pt x="227" y="71"/>
                    </a:lnTo>
                    <a:lnTo>
                      <a:pt x="227" y="73"/>
                    </a:lnTo>
                    <a:lnTo>
                      <a:pt x="227" y="75"/>
                    </a:lnTo>
                    <a:lnTo>
                      <a:pt x="227" y="77"/>
                    </a:lnTo>
                    <a:lnTo>
                      <a:pt x="227" y="79"/>
                    </a:lnTo>
                    <a:lnTo>
                      <a:pt x="227" y="80"/>
                    </a:lnTo>
                    <a:lnTo>
                      <a:pt x="227" y="82"/>
                    </a:lnTo>
                    <a:lnTo>
                      <a:pt x="227" y="84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7" y="90"/>
                    </a:lnTo>
                    <a:lnTo>
                      <a:pt x="227" y="88"/>
                    </a:lnTo>
                    <a:lnTo>
                      <a:pt x="227" y="90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7" y="94"/>
                    </a:lnTo>
                    <a:lnTo>
                      <a:pt x="227" y="96"/>
                    </a:lnTo>
                    <a:lnTo>
                      <a:pt x="229" y="96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9" y="94"/>
                    </a:lnTo>
                    <a:lnTo>
                      <a:pt x="229" y="96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29" y="98"/>
                    </a:lnTo>
                    <a:lnTo>
                      <a:pt x="229" y="100"/>
                    </a:lnTo>
                    <a:lnTo>
                      <a:pt x="229" y="102"/>
                    </a:lnTo>
                    <a:lnTo>
                      <a:pt x="229" y="100"/>
                    </a:lnTo>
                    <a:lnTo>
                      <a:pt x="229" y="102"/>
                    </a:lnTo>
                    <a:lnTo>
                      <a:pt x="229" y="103"/>
                    </a:lnTo>
                    <a:lnTo>
                      <a:pt x="229" y="105"/>
                    </a:lnTo>
                    <a:lnTo>
                      <a:pt x="229" y="103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9" y="109"/>
                    </a:lnTo>
                    <a:lnTo>
                      <a:pt x="229" y="107"/>
                    </a:lnTo>
                    <a:lnTo>
                      <a:pt x="229" y="109"/>
                    </a:lnTo>
                    <a:lnTo>
                      <a:pt x="229" y="111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29" y="113"/>
                    </a:lnTo>
                    <a:lnTo>
                      <a:pt x="231" y="113"/>
                    </a:lnTo>
                    <a:lnTo>
                      <a:pt x="231" y="115"/>
                    </a:lnTo>
                    <a:lnTo>
                      <a:pt x="229" y="115"/>
                    </a:lnTo>
                    <a:lnTo>
                      <a:pt x="231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4" y="127"/>
                    </a:lnTo>
                    <a:lnTo>
                      <a:pt x="234" y="128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6" y="134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6" y="142"/>
                    </a:lnTo>
                    <a:lnTo>
                      <a:pt x="234" y="142"/>
                    </a:lnTo>
                    <a:lnTo>
                      <a:pt x="233" y="142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2"/>
                    </a:lnTo>
                    <a:lnTo>
                      <a:pt x="221" y="142"/>
                    </a:lnTo>
                    <a:lnTo>
                      <a:pt x="219" y="142"/>
                    </a:lnTo>
                    <a:lnTo>
                      <a:pt x="217" y="142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0" y="142"/>
                    </a:lnTo>
                    <a:lnTo>
                      <a:pt x="208" y="142"/>
                    </a:lnTo>
                    <a:lnTo>
                      <a:pt x="206" y="142"/>
                    </a:lnTo>
                    <a:lnTo>
                      <a:pt x="204" y="142"/>
                    </a:lnTo>
                    <a:lnTo>
                      <a:pt x="202" y="142"/>
                    </a:lnTo>
                    <a:lnTo>
                      <a:pt x="200" y="142"/>
                    </a:lnTo>
                    <a:lnTo>
                      <a:pt x="198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86" y="142"/>
                    </a:lnTo>
                    <a:lnTo>
                      <a:pt x="185" y="142"/>
                    </a:lnTo>
                    <a:lnTo>
                      <a:pt x="183" y="142"/>
                    </a:lnTo>
                    <a:lnTo>
                      <a:pt x="181" y="142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5" y="142"/>
                    </a:lnTo>
                    <a:lnTo>
                      <a:pt x="163" y="142"/>
                    </a:lnTo>
                    <a:lnTo>
                      <a:pt x="162" y="142"/>
                    </a:lnTo>
                    <a:lnTo>
                      <a:pt x="160" y="142"/>
                    </a:lnTo>
                    <a:lnTo>
                      <a:pt x="158" y="142"/>
                    </a:lnTo>
                    <a:lnTo>
                      <a:pt x="156" y="142"/>
                    </a:lnTo>
                    <a:lnTo>
                      <a:pt x="154" y="142"/>
                    </a:lnTo>
                    <a:lnTo>
                      <a:pt x="152" y="142"/>
                    </a:lnTo>
                    <a:lnTo>
                      <a:pt x="150" y="142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2"/>
                    </a:lnTo>
                    <a:lnTo>
                      <a:pt x="142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7" y="142"/>
                    </a:lnTo>
                    <a:lnTo>
                      <a:pt x="135" y="142"/>
                    </a:lnTo>
                    <a:lnTo>
                      <a:pt x="133" y="142"/>
                    </a:lnTo>
                    <a:lnTo>
                      <a:pt x="131" y="142"/>
                    </a:lnTo>
                    <a:lnTo>
                      <a:pt x="129" y="142"/>
                    </a:lnTo>
                    <a:lnTo>
                      <a:pt x="127" y="142"/>
                    </a:lnTo>
                    <a:lnTo>
                      <a:pt x="125" y="142"/>
                    </a:lnTo>
                    <a:lnTo>
                      <a:pt x="123" y="142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2" y="142"/>
                    </a:lnTo>
                    <a:lnTo>
                      <a:pt x="110" y="142"/>
                    </a:lnTo>
                    <a:lnTo>
                      <a:pt x="108" y="142"/>
                    </a:lnTo>
                    <a:lnTo>
                      <a:pt x="106" y="142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89" y="142"/>
                    </a:lnTo>
                    <a:lnTo>
                      <a:pt x="87" y="142"/>
                    </a:lnTo>
                    <a:lnTo>
                      <a:pt x="85" y="142"/>
                    </a:lnTo>
                    <a:lnTo>
                      <a:pt x="83" y="142"/>
                    </a:lnTo>
                    <a:lnTo>
                      <a:pt x="81" y="142"/>
                    </a:lnTo>
                    <a:lnTo>
                      <a:pt x="79" y="142"/>
                    </a:lnTo>
                    <a:lnTo>
                      <a:pt x="77" y="142"/>
                    </a:lnTo>
                    <a:lnTo>
                      <a:pt x="75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69" y="142"/>
                    </a:lnTo>
                    <a:lnTo>
                      <a:pt x="67" y="142"/>
                    </a:lnTo>
                    <a:lnTo>
                      <a:pt x="65" y="142"/>
                    </a:lnTo>
                    <a:lnTo>
                      <a:pt x="64" y="142"/>
                    </a:lnTo>
                    <a:lnTo>
                      <a:pt x="62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48" y="142"/>
                    </a:lnTo>
                    <a:lnTo>
                      <a:pt x="46" y="142"/>
                    </a:lnTo>
                    <a:lnTo>
                      <a:pt x="44" y="142"/>
                    </a:lnTo>
                    <a:lnTo>
                      <a:pt x="42" y="142"/>
                    </a:lnTo>
                    <a:lnTo>
                      <a:pt x="41" y="142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5" y="142"/>
                    </a:lnTo>
                    <a:lnTo>
                      <a:pt x="33" y="142"/>
                    </a:lnTo>
                    <a:lnTo>
                      <a:pt x="31" y="142"/>
                    </a:lnTo>
                    <a:lnTo>
                      <a:pt x="29" y="142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6" y="142"/>
                    </a:lnTo>
                    <a:lnTo>
                      <a:pt x="14" y="142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99" name="Freeform 41"/>
              <p:cNvSpPr>
                <a:spLocks noEditPoints="1"/>
              </p:cNvSpPr>
              <p:nvPr/>
            </p:nvSpPr>
            <p:spPr bwMode="auto">
              <a:xfrm>
                <a:off x="3938041" y="2391065"/>
                <a:ext cx="498031" cy="217889"/>
              </a:xfrm>
              <a:custGeom>
                <a:avLst/>
                <a:gdLst>
                  <a:gd name="T0" fmla="*/ 46 w 240"/>
                  <a:gd name="T1" fmla="*/ 55 h 105"/>
                  <a:gd name="T2" fmla="*/ 50 w 240"/>
                  <a:gd name="T3" fmla="*/ 52 h 105"/>
                  <a:gd name="T4" fmla="*/ 60 w 240"/>
                  <a:gd name="T5" fmla="*/ 50 h 105"/>
                  <a:gd name="T6" fmla="*/ 62 w 240"/>
                  <a:gd name="T7" fmla="*/ 48 h 105"/>
                  <a:gd name="T8" fmla="*/ 71 w 240"/>
                  <a:gd name="T9" fmla="*/ 50 h 105"/>
                  <a:gd name="T10" fmla="*/ 79 w 240"/>
                  <a:gd name="T11" fmla="*/ 50 h 105"/>
                  <a:gd name="T12" fmla="*/ 89 w 240"/>
                  <a:gd name="T13" fmla="*/ 48 h 105"/>
                  <a:gd name="T14" fmla="*/ 94 w 240"/>
                  <a:gd name="T15" fmla="*/ 48 h 105"/>
                  <a:gd name="T16" fmla="*/ 98 w 240"/>
                  <a:gd name="T17" fmla="*/ 40 h 105"/>
                  <a:gd name="T18" fmla="*/ 102 w 240"/>
                  <a:gd name="T19" fmla="*/ 40 h 105"/>
                  <a:gd name="T20" fmla="*/ 110 w 240"/>
                  <a:gd name="T21" fmla="*/ 48 h 105"/>
                  <a:gd name="T22" fmla="*/ 115 w 240"/>
                  <a:gd name="T23" fmla="*/ 38 h 105"/>
                  <a:gd name="T24" fmla="*/ 123 w 240"/>
                  <a:gd name="T25" fmla="*/ 30 h 105"/>
                  <a:gd name="T26" fmla="*/ 131 w 240"/>
                  <a:gd name="T27" fmla="*/ 23 h 105"/>
                  <a:gd name="T28" fmla="*/ 133 w 240"/>
                  <a:gd name="T29" fmla="*/ 17 h 105"/>
                  <a:gd name="T30" fmla="*/ 142 w 240"/>
                  <a:gd name="T31" fmla="*/ 15 h 105"/>
                  <a:gd name="T32" fmla="*/ 150 w 240"/>
                  <a:gd name="T33" fmla="*/ 11 h 105"/>
                  <a:gd name="T34" fmla="*/ 148 w 240"/>
                  <a:gd name="T35" fmla="*/ 2 h 105"/>
                  <a:gd name="T36" fmla="*/ 160 w 240"/>
                  <a:gd name="T37" fmla="*/ 2 h 105"/>
                  <a:gd name="T38" fmla="*/ 165 w 240"/>
                  <a:gd name="T39" fmla="*/ 7 h 105"/>
                  <a:gd name="T40" fmla="*/ 173 w 240"/>
                  <a:gd name="T41" fmla="*/ 15 h 105"/>
                  <a:gd name="T42" fmla="*/ 183 w 240"/>
                  <a:gd name="T43" fmla="*/ 17 h 105"/>
                  <a:gd name="T44" fmla="*/ 190 w 240"/>
                  <a:gd name="T45" fmla="*/ 17 h 105"/>
                  <a:gd name="T46" fmla="*/ 202 w 240"/>
                  <a:gd name="T47" fmla="*/ 21 h 105"/>
                  <a:gd name="T48" fmla="*/ 208 w 240"/>
                  <a:gd name="T49" fmla="*/ 15 h 105"/>
                  <a:gd name="T50" fmla="*/ 215 w 240"/>
                  <a:gd name="T51" fmla="*/ 23 h 105"/>
                  <a:gd name="T52" fmla="*/ 219 w 240"/>
                  <a:gd name="T53" fmla="*/ 32 h 105"/>
                  <a:gd name="T54" fmla="*/ 219 w 240"/>
                  <a:gd name="T55" fmla="*/ 40 h 105"/>
                  <a:gd name="T56" fmla="*/ 225 w 240"/>
                  <a:gd name="T57" fmla="*/ 50 h 105"/>
                  <a:gd name="T58" fmla="*/ 227 w 240"/>
                  <a:gd name="T59" fmla="*/ 55 h 105"/>
                  <a:gd name="T60" fmla="*/ 233 w 240"/>
                  <a:gd name="T61" fmla="*/ 61 h 105"/>
                  <a:gd name="T62" fmla="*/ 238 w 240"/>
                  <a:gd name="T63" fmla="*/ 63 h 105"/>
                  <a:gd name="T64" fmla="*/ 235 w 240"/>
                  <a:gd name="T65" fmla="*/ 67 h 105"/>
                  <a:gd name="T66" fmla="*/ 227 w 240"/>
                  <a:gd name="T67" fmla="*/ 75 h 105"/>
                  <a:gd name="T68" fmla="*/ 217 w 240"/>
                  <a:gd name="T69" fmla="*/ 80 h 105"/>
                  <a:gd name="T70" fmla="*/ 211 w 240"/>
                  <a:gd name="T71" fmla="*/ 90 h 105"/>
                  <a:gd name="T72" fmla="*/ 206 w 240"/>
                  <a:gd name="T73" fmla="*/ 92 h 105"/>
                  <a:gd name="T74" fmla="*/ 196 w 240"/>
                  <a:gd name="T75" fmla="*/ 98 h 105"/>
                  <a:gd name="T76" fmla="*/ 185 w 240"/>
                  <a:gd name="T77" fmla="*/ 101 h 105"/>
                  <a:gd name="T78" fmla="*/ 169 w 240"/>
                  <a:gd name="T79" fmla="*/ 101 h 105"/>
                  <a:gd name="T80" fmla="*/ 154 w 240"/>
                  <a:gd name="T81" fmla="*/ 101 h 105"/>
                  <a:gd name="T82" fmla="*/ 140 w 240"/>
                  <a:gd name="T83" fmla="*/ 100 h 105"/>
                  <a:gd name="T84" fmla="*/ 125 w 240"/>
                  <a:gd name="T85" fmla="*/ 100 h 105"/>
                  <a:gd name="T86" fmla="*/ 110 w 240"/>
                  <a:gd name="T87" fmla="*/ 100 h 105"/>
                  <a:gd name="T88" fmla="*/ 94 w 240"/>
                  <a:gd name="T89" fmla="*/ 100 h 105"/>
                  <a:gd name="T90" fmla="*/ 79 w 240"/>
                  <a:gd name="T91" fmla="*/ 100 h 105"/>
                  <a:gd name="T92" fmla="*/ 64 w 240"/>
                  <a:gd name="T93" fmla="*/ 100 h 105"/>
                  <a:gd name="T94" fmla="*/ 50 w 240"/>
                  <a:gd name="T95" fmla="*/ 98 h 105"/>
                  <a:gd name="T96" fmla="*/ 44 w 240"/>
                  <a:gd name="T97" fmla="*/ 105 h 105"/>
                  <a:gd name="T98" fmla="*/ 29 w 240"/>
                  <a:gd name="T99" fmla="*/ 105 h 105"/>
                  <a:gd name="T100" fmla="*/ 14 w 240"/>
                  <a:gd name="T101" fmla="*/ 105 h 105"/>
                  <a:gd name="T102" fmla="*/ 6 w 240"/>
                  <a:gd name="T103" fmla="*/ 101 h 105"/>
                  <a:gd name="T104" fmla="*/ 12 w 240"/>
                  <a:gd name="T105" fmla="*/ 100 h 105"/>
                  <a:gd name="T106" fmla="*/ 14 w 240"/>
                  <a:gd name="T107" fmla="*/ 90 h 105"/>
                  <a:gd name="T108" fmla="*/ 14 w 240"/>
                  <a:gd name="T109" fmla="*/ 78 h 105"/>
                  <a:gd name="T110" fmla="*/ 25 w 240"/>
                  <a:gd name="T111" fmla="*/ 78 h 105"/>
                  <a:gd name="T112" fmla="*/ 35 w 240"/>
                  <a:gd name="T113" fmla="*/ 80 h 105"/>
                  <a:gd name="T114" fmla="*/ 35 w 240"/>
                  <a:gd name="T115" fmla="*/ 69 h 105"/>
                  <a:gd name="T116" fmla="*/ 46 w 240"/>
                  <a:gd name="T117" fmla="*/ 6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" h="105">
                    <a:moveTo>
                      <a:pt x="46" y="65"/>
                    </a:moveTo>
                    <a:lnTo>
                      <a:pt x="46" y="63"/>
                    </a:lnTo>
                    <a:lnTo>
                      <a:pt x="44" y="63"/>
                    </a:lnTo>
                    <a:lnTo>
                      <a:pt x="44" y="61"/>
                    </a:lnTo>
                    <a:lnTo>
                      <a:pt x="44" y="59"/>
                    </a:lnTo>
                    <a:lnTo>
                      <a:pt x="44" y="57"/>
                    </a:lnTo>
                    <a:lnTo>
                      <a:pt x="46" y="57"/>
                    </a:lnTo>
                    <a:lnTo>
                      <a:pt x="46" y="55"/>
                    </a:lnTo>
                    <a:lnTo>
                      <a:pt x="48" y="55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3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0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7" y="48"/>
                    </a:lnTo>
                    <a:lnTo>
                      <a:pt x="69" y="48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52"/>
                    </a:lnTo>
                    <a:lnTo>
                      <a:pt x="73" y="52"/>
                    </a:lnTo>
                    <a:lnTo>
                      <a:pt x="75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79" y="53"/>
                    </a:lnTo>
                    <a:lnTo>
                      <a:pt x="79" y="52"/>
                    </a:lnTo>
                    <a:lnTo>
                      <a:pt x="79" y="50"/>
                    </a:lnTo>
                    <a:lnTo>
                      <a:pt x="81" y="50"/>
                    </a:lnTo>
                    <a:lnTo>
                      <a:pt x="81" y="48"/>
                    </a:lnTo>
                    <a:lnTo>
                      <a:pt x="83" y="48"/>
                    </a:lnTo>
                    <a:lnTo>
                      <a:pt x="85" y="48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89" y="50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0" y="50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6" y="46"/>
                    </a:lnTo>
                    <a:lnTo>
                      <a:pt x="108" y="46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2" y="48"/>
                    </a:lnTo>
                    <a:lnTo>
                      <a:pt x="112" y="46"/>
                    </a:lnTo>
                    <a:lnTo>
                      <a:pt x="114" y="46"/>
                    </a:lnTo>
                    <a:lnTo>
                      <a:pt x="114" y="44"/>
                    </a:lnTo>
                    <a:lnTo>
                      <a:pt x="115" y="44"/>
                    </a:lnTo>
                    <a:lnTo>
                      <a:pt x="115" y="42"/>
                    </a:lnTo>
                    <a:lnTo>
                      <a:pt x="115" y="40"/>
                    </a:lnTo>
                    <a:lnTo>
                      <a:pt x="115" y="38"/>
                    </a:lnTo>
                    <a:lnTo>
                      <a:pt x="115" y="36"/>
                    </a:lnTo>
                    <a:lnTo>
                      <a:pt x="117" y="36"/>
                    </a:lnTo>
                    <a:lnTo>
                      <a:pt x="117" y="34"/>
                    </a:lnTo>
                    <a:lnTo>
                      <a:pt x="119" y="34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3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27" y="27"/>
                    </a:lnTo>
                    <a:lnTo>
                      <a:pt x="129" y="27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3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50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0" y="9"/>
                    </a:lnTo>
                    <a:lnTo>
                      <a:pt x="148" y="9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2" y="2"/>
                    </a:lnTo>
                    <a:lnTo>
                      <a:pt x="162" y="4"/>
                    </a:lnTo>
                    <a:lnTo>
                      <a:pt x="163" y="4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5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7" y="13"/>
                    </a:lnTo>
                    <a:lnTo>
                      <a:pt x="169" y="13"/>
                    </a:lnTo>
                    <a:lnTo>
                      <a:pt x="171" y="13"/>
                    </a:lnTo>
                    <a:lnTo>
                      <a:pt x="171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3"/>
                    </a:lnTo>
                    <a:lnTo>
                      <a:pt x="177" y="13"/>
                    </a:lnTo>
                    <a:lnTo>
                      <a:pt x="177" y="15"/>
                    </a:lnTo>
                    <a:lnTo>
                      <a:pt x="179" y="15"/>
                    </a:lnTo>
                    <a:lnTo>
                      <a:pt x="181" y="15"/>
                    </a:lnTo>
                    <a:lnTo>
                      <a:pt x="181" y="17"/>
                    </a:lnTo>
                    <a:lnTo>
                      <a:pt x="183" y="17"/>
                    </a:lnTo>
                    <a:lnTo>
                      <a:pt x="183" y="19"/>
                    </a:lnTo>
                    <a:lnTo>
                      <a:pt x="185" y="19"/>
                    </a:lnTo>
                    <a:lnTo>
                      <a:pt x="185" y="21"/>
                    </a:lnTo>
                    <a:lnTo>
                      <a:pt x="186" y="21"/>
                    </a:lnTo>
                    <a:lnTo>
                      <a:pt x="186" y="19"/>
                    </a:lnTo>
                    <a:lnTo>
                      <a:pt x="188" y="19"/>
                    </a:lnTo>
                    <a:lnTo>
                      <a:pt x="188" y="17"/>
                    </a:lnTo>
                    <a:lnTo>
                      <a:pt x="190" y="17"/>
                    </a:lnTo>
                    <a:lnTo>
                      <a:pt x="192" y="17"/>
                    </a:lnTo>
                    <a:lnTo>
                      <a:pt x="192" y="19"/>
                    </a:lnTo>
                    <a:lnTo>
                      <a:pt x="194" y="19"/>
                    </a:lnTo>
                    <a:lnTo>
                      <a:pt x="196" y="19"/>
                    </a:lnTo>
                    <a:lnTo>
                      <a:pt x="196" y="21"/>
                    </a:lnTo>
                    <a:lnTo>
                      <a:pt x="198" y="21"/>
                    </a:lnTo>
                    <a:lnTo>
                      <a:pt x="200" y="21"/>
                    </a:lnTo>
                    <a:lnTo>
                      <a:pt x="202" y="21"/>
                    </a:lnTo>
                    <a:lnTo>
                      <a:pt x="202" y="19"/>
                    </a:lnTo>
                    <a:lnTo>
                      <a:pt x="204" y="19"/>
                    </a:lnTo>
                    <a:lnTo>
                      <a:pt x="202" y="19"/>
                    </a:lnTo>
                    <a:lnTo>
                      <a:pt x="204" y="19"/>
                    </a:lnTo>
                    <a:lnTo>
                      <a:pt x="204" y="17"/>
                    </a:lnTo>
                    <a:lnTo>
                      <a:pt x="206" y="17"/>
                    </a:lnTo>
                    <a:lnTo>
                      <a:pt x="208" y="17"/>
                    </a:lnTo>
                    <a:lnTo>
                      <a:pt x="208" y="15"/>
                    </a:lnTo>
                    <a:lnTo>
                      <a:pt x="210" y="15"/>
                    </a:lnTo>
                    <a:lnTo>
                      <a:pt x="211" y="15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1" y="21"/>
                    </a:lnTo>
                    <a:lnTo>
                      <a:pt x="211" y="23"/>
                    </a:lnTo>
                    <a:lnTo>
                      <a:pt x="213" y="23"/>
                    </a:lnTo>
                    <a:lnTo>
                      <a:pt x="215" y="23"/>
                    </a:lnTo>
                    <a:lnTo>
                      <a:pt x="217" y="25"/>
                    </a:lnTo>
                    <a:lnTo>
                      <a:pt x="217" y="27"/>
                    </a:lnTo>
                    <a:lnTo>
                      <a:pt x="219" y="27"/>
                    </a:lnTo>
                    <a:lnTo>
                      <a:pt x="219" y="28"/>
                    </a:lnTo>
                    <a:lnTo>
                      <a:pt x="219" y="30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19" y="32"/>
                    </a:lnTo>
                    <a:lnTo>
                      <a:pt x="219" y="34"/>
                    </a:lnTo>
                    <a:lnTo>
                      <a:pt x="221" y="34"/>
                    </a:lnTo>
                    <a:lnTo>
                      <a:pt x="219" y="34"/>
                    </a:lnTo>
                    <a:lnTo>
                      <a:pt x="219" y="36"/>
                    </a:lnTo>
                    <a:lnTo>
                      <a:pt x="219" y="38"/>
                    </a:lnTo>
                    <a:lnTo>
                      <a:pt x="217" y="38"/>
                    </a:lnTo>
                    <a:lnTo>
                      <a:pt x="217" y="40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221" y="42"/>
                    </a:lnTo>
                    <a:lnTo>
                      <a:pt x="221" y="44"/>
                    </a:lnTo>
                    <a:lnTo>
                      <a:pt x="221" y="46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52"/>
                    </a:lnTo>
                    <a:lnTo>
                      <a:pt x="225" y="53"/>
                    </a:lnTo>
                    <a:lnTo>
                      <a:pt x="227" y="53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7" y="55"/>
                    </a:lnTo>
                    <a:lnTo>
                      <a:pt x="229" y="55"/>
                    </a:lnTo>
                    <a:lnTo>
                      <a:pt x="229" y="57"/>
                    </a:lnTo>
                    <a:lnTo>
                      <a:pt x="229" y="59"/>
                    </a:lnTo>
                    <a:lnTo>
                      <a:pt x="231" y="59"/>
                    </a:lnTo>
                    <a:lnTo>
                      <a:pt x="231" y="61"/>
                    </a:lnTo>
                    <a:lnTo>
                      <a:pt x="233" y="61"/>
                    </a:lnTo>
                    <a:lnTo>
                      <a:pt x="233" y="59"/>
                    </a:lnTo>
                    <a:lnTo>
                      <a:pt x="233" y="61"/>
                    </a:lnTo>
                    <a:lnTo>
                      <a:pt x="235" y="61"/>
                    </a:lnTo>
                    <a:lnTo>
                      <a:pt x="235" y="63"/>
                    </a:lnTo>
                    <a:lnTo>
                      <a:pt x="236" y="63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6" y="65"/>
                    </a:lnTo>
                    <a:lnTo>
                      <a:pt x="236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8" y="63"/>
                    </a:lnTo>
                    <a:lnTo>
                      <a:pt x="240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6" y="65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1" y="71"/>
                    </a:lnTo>
                    <a:lnTo>
                      <a:pt x="231" y="73"/>
                    </a:lnTo>
                    <a:lnTo>
                      <a:pt x="229" y="73"/>
                    </a:lnTo>
                    <a:lnTo>
                      <a:pt x="229" y="75"/>
                    </a:lnTo>
                    <a:lnTo>
                      <a:pt x="227" y="75"/>
                    </a:lnTo>
                    <a:lnTo>
                      <a:pt x="225" y="75"/>
                    </a:lnTo>
                    <a:lnTo>
                      <a:pt x="225" y="76"/>
                    </a:lnTo>
                    <a:lnTo>
                      <a:pt x="223" y="76"/>
                    </a:lnTo>
                    <a:lnTo>
                      <a:pt x="221" y="76"/>
                    </a:lnTo>
                    <a:lnTo>
                      <a:pt x="221" y="78"/>
                    </a:lnTo>
                    <a:lnTo>
                      <a:pt x="219" y="78"/>
                    </a:lnTo>
                    <a:lnTo>
                      <a:pt x="217" y="78"/>
                    </a:lnTo>
                    <a:lnTo>
                      <a:pt x="217" y="80"/>
                    </a:lnTo>
                    <a:lnTo>
                      <a:pt x="215" y="80"/>
                    </a:lnTo>
                    <a:lnTo>
                      <a:pt x="215" y="82"/>
                    </a:lnTo>
                    <a:lnTo>
                      <a:pt x="215" y="84"/>
                    </a:lnTo>
                    <a:lnTo>
                      <a:pt x="213" y="84"/>
                    </a:lnTo>
                    <a:lnTo>
                      <a:pt x="211" y="84"/>
                    </a:lnTo>
                    <a:lnTo>
                      <a:pt x="211" y="86"/>
                    </a:lnTo>
                    <a:lnTo>
                      <a:pt x="211" y="88"/>
                    </a:lnTo>
                    <a:lnTo>
                      <a:pt x="211" y="90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8" y="92"/>
                    </a:lnTo>
                    <a:lnTo>
                      <a:pt x="206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2" y="96"/>
                    </a:lnTo>
                    <a:lnTo>
                      <a:pt x="200" y="96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6" y="98"/>
                    </a:lnTo>
                    <a:lnTo>
                      <a:pt x="194" y="98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88" y="100"/>
                    </a:lnTo>
                    <a:lnTo>
                      <a:pt x="186" y="100"/>
                    </a:lnTo>
                    <a:lnTo>
                      <a:pt x="186" y="101"/>
                    </a:lnTo>
                    <a:lnTo>
                      <a:pt x="185" y="101"/>
                    </a:lnTo>
                    <a:lnTo>
                      <a:pt x="183" y="101"/>
                    </a:lnTo>
                    <a:lnTo>
                      <a:pt x="181" y="101"/>
                    </a:lnTo>
                    <a:lnTo>
                      <a:pt x="179" y="101"/>
                    </a:lnTo>
                    <a:lnTo>
                      <a:pt x="177" y="101"/>
                    </a:lnTo>
                    <a:lnTo>
                      <a:pt x="175" y="101"/>
                    </a:lnTo>
                    <a:lnTo>
                      <a:pt x="173" y="101"/>
                    </a:lnTo>
                    <a:lnTo>
                      <a:pt x="171" y="101"/>
                    </a:lnTo>
                    <a:lnTo>
                      <a:pt x="169" y="101"/>
                    </a:lnTo>
                    <a:lnTo>
                      <a:pt x="167" y="101"/>
                    </a:lnTo>
                    <a:lnTo>
                      <a:pt x="165" y="101"/>
                    </a:lnTo>
                    <a:lnTo>
                      <a:pt x="163" y="101"/>
                    </a:lnTo>
                    <a:lnTo>
                      <a:pt x="162" y="101"/>
                    </a:lnTo>
                    <a:lnTo>
                      <a:pt x="160" y="101"/>
                    </a:lnTo>
                    <a:lnTo>
                      <a:pt x="158" y="101"/>
                    </a:lnTo>
                    <a:lnTo>
                      <a:pt x="156" y="101"/>
                    </a:lnTo>
                    <a:lnTo>
                      <a:pt x="154" y="101"/>
                    </a:lnTo>
                    <a:lnTo>
                      <a:pt x="152" y="101"/>
                    </a:lnTo>
                    <a:lnTo>
                      <a:pt x="150" y="101"/>
                    </a:lnTo>
                    <a:lnTo>
                      <a:pt x="148" y="101"/>
                    </a:lnTo>
                    <a:lnTo>
                      <a:pt x="146" y="101"/>
                    </a:lnTo>
                    <a:lnTo>
                      <a:pt x="144" y="101"/>
                    </a:lnTo>
                    <a:lnTo>
                      <a:pt x="144" y="100"/>
                    </a:lnTo>
                    <a:lnTo>
                      <a:pt x="142" y="100"/>
                    </a:lnTo>
                    <a:lnTo>
                      <a:pt x="140" y="100"/>
                    </a:lnTo>
                    <a:lnTo>
                      <a:pt x="138" y="100"/>
                    </a:lnTo>
                    <a:lnTo>
                      <a:pt x="137" y="100"/>
                    </a:lnTo>
                    <a:lnTo>
                      <a:pt x="135" y="100"/>
                    </a:lnTo>
                    <a:lnTo>
                      <a:pt x="133" y="100"/>
                    </a:lnTo>
                    <a:lnTo>
                      <a:pt x="131" y="100"/>
                    </a:lnTo>
                    <a:lnTo>
                      <a:pt x="129" y="100"/>
                    </a:lnTo>
                    <a:lnTo>
                      <a:pt x="127" y="100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5" y="100"/>
                    </a:lnTo>
                    <a:lnTo>
                      <a:pt x="114" y="100"/>
                    </a:lnTo>
                    <a:lnTo>
                      <a:pt x="112" y="100"/>
                    </a:lnTo>
                    <a:lnTo>
                      <a:pt x="110" y="100"/>
                    </a:lnTo>
                    <a:lnTo>
                      <a:pt x="108" y="100"/>
                    </a:lnTo>
                    <a:lnTo>
                      <a:pt x="106" y="100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0" y="100"/>
                    </a:lnTo>
                    <a:lnTo>
                      <a:pt x="98" y="100"/>
                    </a:lnTo>
                    <a:lnTo>
                      <a:pt x="96" y="100"/>
                    </a:lnTo>
                    <a:lnTo>
                      <a:pt x="94" y="100"/>
                    </a:lnTo>
                    <a:lnTo>
                      <a:pt x="92" y="100"/>
                    </a:lnTo>
                    <a:lnTo>
                      <a:pt x="90" y="100"/>
                    </a:lnTo>
                    <a:lnTo>
                      <a:pt x="89" y="100"/>
                    </a:lnTo>
                    <a:lnTo>
                      <a:pt x="87" y="100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79" y="100"/>
                    </a:lnTo>
                    <a:lnTo>
                      <a:pt x="77" y="100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6" y="100"/>
                    </a:lnTo>
                    <a:lnTo>
                      <a:pt x="64" y="100"/>
                    </a:lnTo>
                    <a:lnTo>
                      <a:pt x="62" y="100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48" y="103"/>
                    </a:lnTo>
                    <a:lnTo>
                      <a:pt x="48" y="105"/>
                    </a:lnTo>
                    <a:lnTo>
                      <a:pt x="46" y="105"/>
                    </a:lnTo>
                    <a:lnTo>
                      <a:pt x="44" y="105"/>
                    </a:lnTo>
                    <a:lnTo>
                      <a:pt x="42" y="105"/>
                    </a:lnTo>
                    <a:lnTo>
                      <a:pt x="41" y="105"/>
                    </a:lnTo>
                    <a:lnTo>
                      <a:pt x="39" y="105"/>
                    </a:lnTo>
                    <a:lnTo>
                      <a:pt x="37" y="105"/>
                    </a:lnTo>
                    <a:lnTo>
                      <a:pt x="35" y="105"/>
                    </a:lnTo>
                    <a:lnTo>
                      <a:pt x="33" y="105"/>
                    </a:lnTo>
                    <a:lnTo>
                      <a:pt x="31" y="105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5" y="105"/>
                    </a:lnTo>
                    <a:lnTo>
                      <a:pt x="23" y="105"/>
                    </a:lnTo>
                    <a:lnTo>
                      <a:pt x="21" y="105"/>
                    </a:lnTo>
                    <a:lnTo>
                      <a:pt x="19" y="105"/>
                    </a:lnTo>
                    <a:lnTo>
                      <a:pt x="18" y="105"/>
                    </a:lnTo>
                    <a:lnTo>
                      <a:pt x="16" y="105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6" y="105"/>
                    </a:lnTo>
                    <a:lnTo>
                      <a:pt x="4" y="105"/>
                    </a:lnTo>
                    <a:lnTo>
                      <a:pt x="4" y="103"/>
                    </a:lnTo>
                    <a:lnTo>
                      <a:pt x="4" y="101"/>
                    </a:lnTo>
                    <a:lnTo>
                      <a:pt x="6" y="101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10" y="101"/>
                    </a:lnTo>
                    <a:lnTo>
                      <a:pt x="10" y="103"/>
                    </a:lnTo>
                    <a:lnTo>
                      <a:pt x="10" y="101"/>
                    </a:lnTo>
                    <a:lnTo>
                      <a:pt x="12" y="101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19" y="76"/>
                    </a:lnTo>
                    <a:lnTo>
                      <a:pt x="21" y="76"/>
                    </a:lnTo>
                    <a:lnTo>
                      <a:pt x="23" y="76"/>
                    </a:lnTo>
                    <a:lnTo>
                      <a:pt x="23" y="78"/>
                    </a:lnTo>
                    <a:lnTo>
                      <a:pt x="25" y="78"/>
                    </a:lnTo>
                    <a:lnTo>
                      <a:pt x="25" y="80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31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5" y="80"/>
                    </a:lnTo>
                    <a:lnTo>
                      <a:pt x="35" y="78"/>
                    </a:lnTo>
                    <a:lnTo>
                      <a:pt x="35" y="76"/>
                    </a:lnTo>
                    <a:lnTo>
                      <a:pt x="33" y="76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41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close/>
                    <a:moveTo>
                      <a:pt x="0" y="103"/>
                    </a:moveTo>
                    <a:lnTo>
                      <a:pt x="0" y="101"/>
                    </a:lnTo>
                    <a:lnTo>
                      <a:pt x="2" y="101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0" name="Freeform 43"/>
              <p:cNvSpPr>
                <a:spLocks/>
              </p:cNvSpPr>
              <p:nvPr/>
            </p:nvSpPr>
            <p:spPr bwMode="auto">
              <a:xfrm>
                <a:off x="5145766" y="1641944"/>
                <a:ext cx="275993" cy="421252"/>
              </a:xfrm>
              <a:custGeom>
                <a:avLst/>
                <a:gdLst>
                  <a:gd name="T0" fmla="*/ 4 w 133"/>
                  <a:gd name="T1" fmla="*/ 151 h 203"/>
                  <a:gd name="T2" fmla="*/ 2 w 133"/>
                  <a:gd name="T3" fmla="*/ 136 h 203"/>
                  <a:gd name="T4" fmla="*/ 2 w 133"/>
                  <a:gd name="T5" fmla="*/ 121 h 203"/>
                  <a:gd name="T6" fmla="*/ 2 w 133"/>
                  <a:gd name="T7" fmla="*/ 105 h 203"/>
                  <a:gd name="T8" fmla="*/ 4 w 133"/>
                  <a:gd name="T9" fmla="*/ 96 h 203"/>
                  <a:gd name="T10" fmla="*/ 10 w 133"/>
                  <a:gd name="T11" fmla="*/ 98 h 203"/>
                  <a:gd name="T12" fmla="*/ 14 w 133"/>
                  <a:gd name="T13" fmla="*/ 94 h 203"/>
                  <a:gd name="T14" fmla="*/ 14 w 133"/>
                  <a:gd name="T15" fmla="*/ 86 h 203"/>
                  <a:gd name="T16" fmla="*/ 19 w 133"/>
                  <a:gd name="T17" fmla="*/ 80 h 203"/>
                  <a:gd name="T18" fmla="*/ 23 w 133"/>
                  <a:gd name="T19" fmla="*/ 77 h 203"/>
                  <a:gd name="T20" fmla="*/ 23 w 133"/>
                  <a:gd name="T21" fmla="*/ 73 h 203"/>
                  <a:gd name="T22" fmla="*/ 25 w 133"/>
                  <a:gd name="T23" fmla="*/ 67 h 203"/>
                  <a:gd name="T24" fmla="*/ 27 w 133"/>
                  <a:gd name="T25" fmla="*/ 61 h 203"/>
                  <a:gd name="T26" fmla="*/ 29 w 133"/>
                  <a:gd name="T27" fmla="*/ 52 h 203"/>
                  <a:gd name="T28" fmla="*/ 35 w 133"/>
                  <a:gd name="T29" fmla="*/ 42 h 203"/>
                  <a:gd name="T30" fmla="*/ 38 w 133"/>
                  <a:gd name="T31" fmla="*/ 30 h 203"/>
                  <a:gd name="T32" fmla="*/ 44 w 133"/>
                  <a:gd name="T33" fmla="*/ 21 h 203"/>
                  <a:gd name="T34" fmla="*/ 50 w 133"/>
                  <a:gd name="T35" fmla="*/ 11 h 203"/>
                  <a:gd name="T36" fmla="*/ 58 w 133"/>
                  <a:gd name="T37" fmla="*/ 4 h 203"/>
                  <a:gd name="T38" fmla="*/ 65 w 133"/>
                  <a:gd name="T39" fmla="*/ 4 h 203"/>
                  <a:gd name="T40" fmla="*/ 73 w 133"/>
                  <a:gd name="T41" fmla="*/ 11 h 203"/>
                  <a:gd name="T42" fmla="*/ 83 w 133"/>
                  <a:gd name="T43" fmla="*/ 6 h 203"/>
                  <a:gd name="T44" fmla="*/ 88 w 133"/>
                  <a:gd name="T45" fmla="*/ 4 h 203"/>
                  <a:gd name="T46" fmla="*/ 98 w 133"/>
                  <a:gd name="T47" fmla="*/ 9 h 203"/>
                  <a:gd name="T48" fmla="*/ 106 w 133"/>
                  <a:gd name="T49" fmla="*/ 17 h 203"/>
                  <a:gd name="T50" fmla="*/ 106 w 133"/>
                  <a:gd name="T51" fmla="*/ 32 h 203"/>
                  <a:gd name="T52" fmla="*/ 106 w 133"/>
                  <a:gd name="T53" fmla="*/ 48 h 203"/>
                  <a:gd name="T54" fmla="*/ 106 w 133"/>
                  <a:gd name="T55" fmla="*/ 63 h 203"/>
                  <a:gd name="T56" fmla="*/ 106 w 133"/>
                  <a:gd name="T57" fmla="*/ 75 h 203"/>
                  <a:gd name="T58" fmla="*/ 108 w 133"/>
                  <a:gd name="T59" fmla="*/ 82 h 203"/>
                  <a:gd name="T60" fmla="*/ 110 w 133"/>
                  <a:gd name="T61" fmla="*/ 84 h 203"/>
                  <a:gd name="T62" fmla="*/ 115 w 133"/>
                  <a:gd name="T63" fmla="*/ 86 h 203"/>
                  <a:gd name="T64" fmla="*/ 115 w 133"/>
                  <a:gd name="T65" fmla="*/ 94 h 203"/>
                  <a:gd name="T66" fmla="*/ 115 w 133"/>
                  <a:gd name="T67" fmla="*/ 98 h 203"/>
                  <a:gd name="T68" fmla="*/ 121 w 133"/>
                  <a:gd name="T69" fmla="*/ 103 h 203"/>
                  <a:gd name="T70" fmla="*/ 129 w 133"/>
                  <a:gd name="T71" fmla="*/ 113 h 203"/>
                  <a:gd name="T72" fmla="*/ 131 w 133"/>
                  <a:gd name="T73" fmla="*/ 123 h 203"/>
                  <a:gd name="T74" fmla="*/ 123 w 133"/>
                  <a:gd name="T75" fmla="*/ 130 h 203"/>
                  <a:gd name="T76" fmla="*/ 113 w 133"/>
                  <a:gd name="T77" fmla="*/ 136 h 203"/>
                  <a:gd name="T78" fmla="*/ 104 w 133"/>
                  <a:gd name="T79" fmla="*/ 142 h 203"/>
                  <a:gd name="T80" fmla="*/ 94 w 133"/>
                  <a:gd name="T81" fmla="*/ 146 h 203"/>
                  <a:gd name="T82" fmla="*/ 86 w 133"/>
                  <a:gd name="T83" fmla="*/ 153 h 203"/>
                  <a:gd name="T84" fmla="*/ 75 w 133"/>
                  <a:gd name="T85" fmla="*/ 157 h 203"/>
                  <a:gd name="T86" fmla="*/ 69 w 133"/>
                  <a:gd name="T87" fmla="*/ 167 h 203"/>
                  <a:gd name="T88" fmla="*/ 62 w 133"/>
                  <a:gd name="T89" fmla="*/ 165 h 203"/>
                  <a:gd name="T90" fmla="*/ 58 w 133"/>
                  <a:gd name="T91" fmla="*/ 169 h 203"/>
                  <a:gd name="T92" fmla="*/ 50 w 133"/>
                  <a:gd name="T93" fmla="*/ 167 h 203"/>
                  <a:gd name="T94" fmla="*/ 38 w 133"/>
                  <a:gd name="T95" fmla="*/ 171 h 203"/>
                  <a:gd name="T96" fmla="*/ 29 w 133"/>
                  <a:gd name="T97" fmla="*/ 176 h 203"/>
                  <a:gd name="T98" fmla="*/ 21 w 133"/>
                  <a:gd name="T99" fmla="*/ 186 h 203"/>
                  <a:gd name="T100" fmla="*/ 21 w 133"/>
                  <a:gd name="T101" fmla="*/ 196 h 203"/>
                  <a:gd name="T102" fmla="*/ 17 w 133"/>
                  <a:gd name="T103" fmla="*/ 199 h 203"/>
                  <a:gd name="T104" fmla="*/ 14 w 133"/>
                  <a:gd name="T105" fmla="*/ 196 h 203"/>
                  <a:gd name="T106" fmla="*/ 10 w 133"/>
                  <a:gd name="T107" fmla="*/ 188 h 203"/>
                  <a:gd name="T108" fmla="*/ 4 w 133"/>
                  <a:gd name="T109" fmla="*/ 178 h 203"/>
                  <a:gd name="T110" fmla="*/ 4 w 133"/>
                  <a:gd name="T111" fmla="*/ 17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3" h="203">
                    <a:moveTo>
                      <a:pt x="4" y="165"/>
                    </a:moveTo>
                    <a:lnTo>
                      <a:pt x="4" y="163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4" y="157"/>
                    </a:lnTo>
                    <a:lnTo>
                      <a:pt x="4" y="155"/>
                    </a:lnTo>
                    <a:lnTo>
                      <a:pt x="4" y="153"/>
                    </a:lnTo>
                    <a:lnTo>
                      <a:pt x="4" y="151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2" y="126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1" y="80"/>
                    </a:lnTo>
                    <a:lnTo>
                      <a:pt x="21" y="78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1" y="77"/>
                    </a:lnTo>
                    <a:lnTo>
                      <a:pt x="21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7" y="59"/>
                    </a:lnTo>
                    <a:lnTo>
                      <a:pt x="27" y="57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5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5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2"/>
                    </a:lnTo>
                    <a:lnTo>
                      <a:pt x="37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8" y="13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3" y="6"/>
                    </a:lnTo>
                    <a:lnTo>
                      <a:pt x="83" y="7"/>
                    </a:lnTo>
                    <a:lnTo>
                      <a:pt x="83" y="6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6" y="7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2" y="15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6" y="17"/>
                    </a:lnTo>
                    <a:lnTo>
                      <a:pt x="106" y="19"/>
                    </a:lnTo>
                    <a:lnTo>
                      <a:pt x="106" y="21"/>
                    </a:lnTo>
                    <a:lnTo>
                      <a:pt x="106" y="23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9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6" y="42"/>
                    </a:lnTo>
                    <a:lnTo>
                      <a:pt x="106" y="44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6" y="55"/>
                    </a:lnTo>
                    <a:lnTo>
                      <a:pt x="106" y="57"/>
                    </a:lnTo>
                    <a:lnTo>
                      <a:pt x="106" y="59"/>
                    </a:lnTo>
                    <a:lnTo>
                      <a:pt x="106" y="61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6" y="67"/>
                    </a:lnTo>
                    <a:lnTo>
                      <a:pt x="106" y="69"/>
                    </a:lnTo>
                    <a:lnTo>
                      <a:pt x="106" y="71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6" y="78"/>
                    </a:lnTo>
                    <a:lnTo>
                      <a:pt x="104" y="78"/>
                    </a:lnTo>
                    <a:lnTo>
                      <a:pt x="104" y="80"/>
                    </a:lnTo>
                    <a:lnTo>
                      <a:pt x="106" y="80"/>
                    </a:lnTo>
                    <a:lnTo>
                      <a:pt x="108" y="80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8" y="80"/>
                    </a:lnTo>
                    <a:lnTo>
                      <a:pt x="108" y="82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11" y="84"/>
                    </a:lnTo>
                    <a:lnTo>
                      <a:pt x="113" y="84"/>
                    </a:lnTo>
                    <a:lnTo>
                      <a:pt x="115" y="84"/>
                    </a:lnTo>
                    <a:lnTo>
                      <a:pt x="117" y="84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7" y="86"/>
                    </a:lnTo>
                    <a:lnTo>
                      <a:pt x="115" y="86"/>
                    </a:lnTo>
                    <a:lnTo>
                      <a:pt x="115" y="88"/>
                    </a:lnTo>
                    <a:lnTo>
                      <a:pt x="117" y="88"/>
                    </a:lnTo>
                    <a:lnTo>
                      <a:pt x="115" y="88"/>
                    </a:lnTo>
                    <a:lnTo>
                      <a:pt x="113" y="88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5" y="92"/>
                    </a:lnTo>
                    <a:lnTo>
                      <a:pt x="115" y="94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5" y="100"/>
                    </a:lnTo>
                    <a:lnTo>
                      <a:pt x="115" y="102"/>
                    </a:lnTo>
                    <a:lnTo>
                      <a:pt x="115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21" y="105"/>
                    </a:lnTo>
                    <a:lnTo>
                      <a:pt x="121" y="103"/>
                    </a:lnTo>
                    <a:lnTo>
                      <a:pt x="123" y="103"/>
                    </a:lnTo>
                    <a:lnTo>
                      <a:pt x="125" y="103"/>
                    </a:lnTo>
                    <a:lnTo>
                      <a:pt x="125" y="105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7" y="109"/>
                    </a:lnTo>
                    <a:lnTo>
                      <a:pt x="129" y="111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3" y="121"/>
                    </a:lnTo>
                    <a:lnTo>
                      <a:pt x="131" y="121"/>
                    </a:lnTo>
                    <a:lnTo>
                      <a:pt x="131" y="123"/>
                    </a:lnTo>
                    <a:lnTo>
                      <a:pt x="129" y="123"/>
                    </a:lnTo>
                    <a:lnTo>
                      <a:pt x="129" y="125"/>
                    </a:lnTo>
                    <a:lnTo>
                      <a:pt x="129" y="126"/>
                    </a:lnTo>
                    <a:lnTo>
                      <a:pt x="127" y="126"/>
                    </a:lnTo>
                    <a:lnTo>
                      <a:pt x="127" y="128"/>
                    </a:lnTo>
                    <a:lnTo>
                      <a:pt x="125" y="128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0"/>
                    </a:lnTo>
                    <a:lnTo>
                      <a:pt x="121" y="132"/>
                    </a:lnTo>
                    <a:lnTo>
                      <a:pt x="119" y="132"/>
                    </a:lnTo>
                    <a:lnTo>
                      <a:pt x="117" y="132"/>
                    </a:lnTo>
                    <a:lnTo>
                      <a:pt x="115" y="132"/>
                    </a:lnTo>
                    <a:lnTo>
                      <a:pt x="115" y="134"/>
                    </a:lnTo>
                    <a:lnTo>
                      <a:pt x="115" y="136"/>
                    </a:lnTo>
                    <a:lnTo>
                      <a:pt x="113" y="136"/>
                    </a:lnTo>
                    <a:lnTo>
                      <a:pt x="113" y="138"/>
                    </a:lnTo>
                    <a:lnTo>
                      <a:pt x="111" y="138"/>
                    </a:lnTo>
                    <a:lnTo>
                      <a:pt x="110" y="138"/>
                    </a:lnTo>
                    <a:lnTo>
                      <a:pt x="108" y="138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4" y="140"/>
                    </a:lnTo>
                    <a:lnTo>
                      <a:pt x="104" y="142"/>
                    </a:lnTo>
                    <a:lnTo>
                      <a:pt x="102" y="142"/>
                    </a:lnTo>
                    <a:lnTo>
                      <a:pt x="100" y="140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2" y="148"/>
                    </a:lnTo>
                    <a:lnTo>
                      <a:pt x="92" y="150"/>
                    </a:lnTo>
                    <a:lnTo>
                      <a:pt x="92" y="151"/>
                    </a:lnTo>
                    <a:lnTo>
                      <a:pt x="90" y="151"/>
                    </a:lnTo>
                    <a:lnTo>
                      <a:pt x="88" y="151"/>
                    </a:lnTo>
                    <a:lnTo>
                      <a:pt x="88" y="153"/>
                    </a:lnTo>
                    <a:lnTo>
                      <a:pt x="86" y="153"/>
                    </a:lnTo>
                    <a:lnTo>
                      <a:pt x="85" y="153"/>
                    </a:lnTo>
                    <a:lnTo>
                      <a:pt x="83" y="153"/>
                    </a:lnTo>
                    <a:lnTo>
                      <a:pt x="83" y="155"/>
                    </a:lnTo>
                    <a:lnTo>
                      <a:pt x="81" y="155"/>
                    </a:lnTo>
                    <a:lnTo>
                      <a:pt x="81" y="157"/>
                    </a:lnTo>
                    <a:lnTo>
                      <a:pt x="79" y="157"/>
                    </a:lnTo>
                    <a:lnTo>
                      <a:pt x="77" y="157"/>
                    </a:lnTo>
                    <a:lnTo>
                      <a:pt x="75" y="157"/>
                    </a:lnTo>
                    <a:lnTo>
                      <a:pt x="77" y="159"/>
                    </a:lnTo>
                    <a:lnTo>
                      <a:pt x="77" y="161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3" y="165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5" y="161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2" y="165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58" y="163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4" y="167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2" y="165"/>
                    </a:lnTo>
                    <a:lnTo>
                      <a:pt x="50" y="165"/>
                    </a:lnTo>
                    <a:lnTo>
                      <a:pt x="50" y="167"/>
                    </a:lnTo>
                    <a:lnTo>
                      <a:pt x="50" y="169"/>
                    </a:lnTo>
                    <a:lnTo>
                      <a:pt x="48" y="169"/>
                    </a:lnTo>
                    <a:lnTo>
                      <a:pt x="46" y="169"/>
                    </a:lnTo>
                    <a:lnTo>
                      <a:pt x="44" y="169"/>
                    </a:lnTo>
                    <a:lnTo>
                      <a:pt x="44" y="171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38" y="171"/>
                    </a:lnTo>
                    <a:lnTo>
                      <a:pt x="38" y="173"/>
                    </a:lnTo>
                    <a:lnTo>
                      <a:pt x="37" y="173"/>
                    </a:lnTo>
                    <a:lnTo>
                      <a:pt x="35" y="173"/>
                    </a:lnTo>
                    <a:lnTo>
                      <a:pt x="35" y="174"/>
                    </a:lnTo>
                    <a:lnTo>
                      <a:pt x="33" y="174"/>
                    </a:lnTo>
                    <a:lnTo>
                      <a:pt x="31" y="174"/>
                    </a:lnTo>
                    <a:lnTo>
                      <a:pt x="31" y="176"/>
                    </a:lnTo>
                    <a:lnTo>
                      <a:pt x="29" y="176"/>
                    </a:lnTo>
                    <a:lnTo>
                      <a:pt x="29" y="178"/>
                    </a:lnTo>
                    <a:lnTo>
                      <a:pt x="27" y="178"/>
                    </a:lnTo>
                    <a:lnTo>
                      <a:pt x="27" y="180"/>
                    </a:lnTo>
                    <a:lnTo>
                      <a:pt x="25" y="182"/>
                    </a:lnTo>
                    <a:lnTo>
                      <a:pt x="25" y="184"/>
                    </a:lnTo>
                    <a:lnTo>
                      <a:pt x="23" y="184"/>
                    </a:lnTo>
                    <a:lnTo>
                      <a:pt x="23" y="186"/>
                    </a:lnTo>
                    <a:lnTo>
                      <a:pt x="21" y="186"/>
                    </a:lnTo>
                    <a:lnTo>
                      <a:pt x="19" y="186"/>
                    </a:lnTo>
                    <a:lnTo>
                      <a:pt x="19" y="188"/>
                    </a:lnTo>
                    <a:lnTo>
                      <a:pt x="19" y="190"/>
                    </a:lnTo>
                    <a:lnTo>
                      <a:pt x="19" y="192"/>
                    </a:lnTo>
                    <a:lnTo>
                      <a:pt x="21" y="192"/>
                    </a:lnTo>
                    <a:lnTo>
                      <a:pt x="21" y="194"/>
                    </a:lnTo>
                    <a:lnTo>
                      <a:pt x="23" y="194"/>
                    </a:lnTo>
                    <a:lnTo>
                      <a:pt x="21" y="196"/>
                    </a:lnTo>
                    <a:lnTo>
                      <a:pt x="19" y="196"/>
                    </a:lnTo>
                    <a:lnTo>
                      <a:pt x="17" y="196"/>
                    </a:lnTo>
                    <a:lnTo>
                      <a:pt x="17" y="194"/>
                    </a:lnTo>
                    <a:lnTo>
                      <a:pt x="17" y="196"/>
                    </a:lnTo>
                    <a:lnTo>
                      <a:pt x="15" y="196"/>
                    </a:lnTo>
                    <a:lnTo>
                      <a:pt x="17" y="196"/>
                    </a:lnTo>
                    <a:lnTo>
                      <a:pt x="17" y="198"/>
                    </a:lnTo>
                    <a:lnTo>
                      <a:pt x="17" y="199"/>
                    </a:lnTo>
                    <a:lnTo>
                      <a:pt x="17" y="201"/>
                    </a:lnTo>
                    <a:lnTo>
                      <a:pt x="17" y="203"/>
                    </a:lnTo>
                    <a:lnTo>
                      <a:pt x="17" y="201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4" y="199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6"/>
                    </a:lnTo>
                    <a:lnTo>
                      <a:pt x="10" y="196"/>
                    </a:lnTo>
                    <a:lnTo>
                      <a:pt x="10" y="194"/>
                    </a:lnTo>
                    <a:lnTo>
                      <a:pt x="10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4" y="184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6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4" y="174"/>
                    </a:lnTo>
                    <a:lnTo>
                      <a:pt x="6" y="174"/>
                    </a:lnTo>
                    <a:lnTo>
                      <a:pt x="4" y="174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4" y="165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1" name="Freeform 44"/>
              <p:cNvSpPr>
                <a:spLocks/>
              </p:cNvSpPr>
              <p:nvPr/>
            </p:nvSpPr>
            <p:spPr bwMode="auto">
              <a:xfrm>
                <a:off x="4579256" y="1872283"/>
                <a:ext cx="522933" cy="402575"/>
              </a:xfrm>
              <a:custGeom>
                <a:avLst/>
                <a:gdLst>
                  <a:gd name="T0" fmla="*/ 25 w 252"/>
                  <a:gd name="T1" fmla="*/ 90 h 194"/>
                  <a:gd name="T2" fmla="*/ 23 w 252"/>
                  <a:gd name="T3" fmla="*/ 81 h 194"/>
                  <a:gd name="T4" fmla="*/ 18 w 252"/>
                  <a:gd name="T5" fmla="*/ 67 h 194"/>
                  <a:gd name="T6" fmla="*/ 35 w 252"/>
                  <a:gd name="T7" fmla="*/ 60 h 194"/>
                  <a:gd name="T8" fmla="*/ 52 w 252"/>
                  <a:gd name="T9" fmla="*/ 60 h 194"/>
                  <a:gd name="T10" fmla="*/ 70 w 252"/>
                  <a:gd name="T11" fmla="*/ 60 h 194"/>
                  <a:gd name="T12" fmla="*/ 89 w 252"/>
                  <a:gd name="T13" fmla="*/ 60 h 194"/>
                  <a:gd name="T14" fmla="*/ 102 w 252"/>
                  <a:gd name="T15" fmla="*/ 44 h 194"/>
                  <a:gd name="T16" fmla="*/ 112 w 252"/>
                  <a:gd name="T17" fmla="*/ 35 h 194"/>
                  <a:gd name="T18" fmla="*/ 121 w 252"/>
                  <a:gd name="T19" fmla="*/ 27 h 194"/>
                  <a:gd name="T20" fmla="*/ 129 w 252"/>
                  <a:gd name="T21" fmla="*/ 17 h 194"/>
                  <a:gd name="T22" fmla="*/ 139 w 252"/>
                  <a:gd name="T23" fmla="*/ 10 h 194"/>
                  <a:gd name="T24" fmla="*/ 148 w 252"/>
                  <a:gd name="T25" fmla="*/ 4 h 194"/>
                  <a:gd name="T26" fmla="*/ 160 w 252"/>
                  <a:gd name="T27" fmla="*/ 0 h 194"/>
                  <a:gd name="T28" fmla="*/ 175 w 252"/>
                  <a:gd name="T29" fmla="*/ 0 h 194"/>
                  <a:gd name="T30" fmla="*/ 191 w 252"/>
                  <a:gd name="T31" fmla="*/ 0 h 194"/>
                  <a:gd name="T32" fmla="*/ 202 w 252"/>
                  <a:gd name="T33" fmla="*/ 4 h 194"/>
                  <a:gd name="T34" fmla="*/ 200 w 252"/>
                  <a:gd name="T35" fmla="*/ 17 h 194"/>
                  <a:gd name="T36" fmla="*/ 202 w 252"/>
                  <a:gd name="T37" fmla="*/ 27 h 194"/>
                  <a:gd name="T38" fmla="*/ 200 w 252"/>
                  <a:gd name="T39" fmla="*/ 37 h 194"/>
                  <a:gd name="T40" fmla="*/ 202 w 252"/>
                  <a:gd name="T41" fmla="*/ 52 h 194"/>
                  <a:gd name="T42" fmla="*/ 200 w 252"/>
                  <a:gd name="T43" fmla="*/ 62 h 194"/>
                  <a:gd name="T44" fmla="*/ 206 w 252"/>
                  <a:gd name="T45" fmla="*/ 63 h 194"/>
                  <a:gd name="T46" fmla="*/ 206 w 252"/>
                  <a:gd name="T47" fmla="*/ 79 h 194"/>
                  <a:gd name="T48" fmla="*/ 204 w 252"/>
                  <a:gd name="T49" fmla="*/ 92 h 194"/>
                  <a:gd name="T50" fmla="*/ 204 w 252"/>
                  <a:gd name="T51" fmla="*/ 106 h 194"/>
                  <a:gd name="T52" fmla="*/ 200 w 252"/>
                  <a:gd name="T53" fmla="*/ 117 h 194"/>
                  <a:gd name="T54" fmla="*/ 198 w 252"/>
                  <a:gd name="T55" fmla="*/ 133 h 194"/>
                  <a:gd name="T56" fmla="*/ 196 w 252"/>
                  <a:gd name="T57" fmla="*/ 146 h 194"/>
                  <a:gd name="T58" fmla="*/ 196 w 252"/>
                  <a:gd name="T59" fmla="*/ 161 h 194"/>
                  <a:gd name="T60" fmla="*/ 191 w 252"/>
                  <a:gd name="T61" fmla="*/ 167 h 194"/>
                  <a:gd name="T62" fmla="*/ 200 w 252"/>
                  <a:gd name="T63" fmla="*/ 173 h 194"/>
                  <a:gd name="T64" fmla="*/ 214 w 252"/>
                  <a:gd name="T65" fmla="*/ 169 h 194"/>
                  <a:gd name="T66" fmla="*/ 225 w 252"/>
                  <a:gd name="T67" fmla="*/ 165 h 194"/>
                  <a:gd name="T68" fmla="*/ 239 w 252"/>
                  <a:gd name="T69" fmla="*/ 163 h 194"/>
                  <a:gd name="T70" fmla="*/ 248 w 252"/>
                  <a:gd name="T71" fmla="*/ 161 h 194"/>
                  <a:gd name="T72" fmla="*/ 250 w 252"/>
                  <a:gd name="T73" fmla="*/ 173 h 194"/>
                  <a:gd name="T74" fmla="*/ 239 w 252"/>
                  <a:gd name="T75" fmla="*/ 179 h 194"/>
                  <a:gd name="T76" fmla="*/ 223 w 252"/>
                  <a:gd name="T77" fmla="*/ 184 h 194"/>
                  <a:gd name="T78" fmla="*/ 210 w 252"/>
                  <a:gd name="T79" fmla="*/ 190 h 194"/>
                  <a:gd name="T80" fmla="*/ 194 w 252"/>
                  <a:gd name="T81" fmla="*/ 192 h 194"/>
                  <a:gd name="T82" fmla="*/ 179 w 252"/>
                  <a:gd name="T83" fmla="*/ 194 h 194"/>
                  <a:gd name="T84" fmla="*/ 177 w 252"/>
                  <a:gd name="T85" fmla="*/ 188 h 194"/>
                  <a:gd name="T86" fmla="*/ 183 w 252"/>
                  <a:gd name="T87" fmla="*/ 179 h 194"/>
                  <a:gd name="T88" fmla="*/ 181 w 252"/>
                  <a:gd name="T89" fmla="*/ 169 h 194"/>
                  <a:gd name="T90" fmla="*/ 169 w 252"/>
                  <a:gd name="T91" fmla="*/ 165 h 194"/>
                  <a:gd name="T92" fmla="*/ 162 w 252"/>
                  <a:gd name="T93" fmla="*/ 158 h 194"/>
                  <a:gd name="T94" fmla="*/ 154 w 252"/>
                  <a:gd name="T95" fmla="*/ 154 h 194"/>
                  <a:gd name="T96" fmla="*/ 148 w 252"/>
                  <a:gd name="T97" fmla="*/ 148 h 194"/>
                  <a:gd name="T98" fmla="*/ 146 w 252"/>
                  <a:gd name="T99" fmla="*/ 138 h 194"/>
                  <a:gd name="T100" fmla="*/ 139 w 252"/>
                  <a:gd name="T101" fmla="*/ 131 h 194"/>
                  <a:gd name="T102" fmla="*/ 123 w 252"/>
                  <a:gd name="T103" fmla="*/ 131 h 194"/>
                  <a:gd name="T104" fmla="*/ 108 w 252"/>
                  <a:gd name="T105" fmla="*/ 131 h 194"/>
                  <a:gd name="T106" fmla="*/ 93 w 252"/>
                  <a:gd name="T107" fmla="*/ 131 h 194"/>
                  <a:gd name="T108" fmla="*/ 77 w 252"/>
                  <a:gd name="T109" fmla="*/ 131 h 194"/>
                  <a:gd name="T110" fmla="*/ 62 w 252"/>
                  <a:gd name="T111" fmla="*/ 131 h 194"/>
                  <a:gd name="T112" fmla="*/ 46 w 252"/>
                  <a:gd name="T113" fmla="*/ 131 h 194"/>
                  <a:gd name="T114" fmla="*/ 31 w 252"/>
                  <a:gd name="T115" fmla="*/ 131 h 194"/>
                  <a:gd name="T116" fmla="*/ 16 w 252"/>
                  <a:gd name="T117" fmla="*/ 131 h 194"/>
                  <a:gd name="T118" fmla="*/ 0 w 252"/>
                  <a:gd name="T119" fmla="*/ 131 h 194"/>
                  <a:gd name="T120" fmla="*/ 0 w 252"/>
                  <a:gd name="T121" fmla="*/ 111 h 194"/>
                  <a:gd name="T122" fmla="*/ 12 w 252"/>
                  <a:gd name="T123" fmla="*/ 10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2" h="194">
                    <a:moveTo>
                      <a:pt x="14" y="102"/>
                    </a:moveTo>
                    <a:lnTo>
                      <a:pt x="16" y="100"/>
                    </a:lnTo>
                    <a:lnTo>
                      <a:pt x="20" y="98"/>
                    </a:lnTo>
                    <a:lnTo>
                      <a:pt x="23" y="96"/>
                    </a:lnTo>
                    <a:lnTo>
                      <a:pt x="25" y="94"/>
                    </a:lnTo>
                    <a:lnTo>
                      <a:pt x="27" y="92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2" y="85"/>
                    </a:lnTo>
                    <a:lnTo>
                      <a:pt x="22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2" y="81"/>
                    </a:lnTo>
                    <a:lnTo>
                      <a:pt x="22" y="79"/>
                    </a:lnTo>
                    <a:lnTo>
                      <a:pt x="22" y="77"/>
                    </a:lnTo>
                    <a:lnTo>
                      <a:pt x="22" y="75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20" y="67"/>
                    </a:lnTo>
                    <a:lnTo>
                      <a:pt x="22" y="65"/>
                    </a:lnTo>
                    <a:lnTo>
                      <a:pt x="23" y="65"/>
                    </a:lnTo>
                    <a:lnTo>
                      <a:pt x="27" y="63"/>
                    </a:lnTo>
                    <a:lnTo>
                      <a:pt x="31" y="62"/>
                    </a:lnTo>
                    <a:lnTo>
                      <a:pt x="33" y="62"/>
                    </a:lnTo>
                    <a:lnTo>
                      <a:pt x="33" y="60"/>
                    </a:lnTo>
                    <a:lnTo>
                      <a:pt x="35" y="60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3" y="60"/>
                    </a:lnTo>
                    <a:lnTo>
                      <a:pt x="45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6" y="60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4" y="60"/>
                    </a:lnTo>
                    <a:lnTo>
                      <a:pt x="66" y="60"/>
                    </a:lnTo>
                    <a:lnTo>
                      <a:pt x="68" y="60"/>
                    </a:lnTo>
                    <a:lnTo>
                      <a:pt x="70" y="60"/>
                    </a:lnTo>
                    <a:lnTo>
                      <a:pt x="71" y="60"/>
                    </a:lnTo>
                    <a:lnTo>
                      <a:pt x="75" y="60"/>
                    </a:lnTo>
                    <a:lnTo>
                      <a:pt x="77" y="60"/>
                    </a:lnTo>
                    <a:lnTo>
                      <a:pt x="79" y="60"/>
                    </a:lnTo>
                    <a:lnTo>
                      <a:pt x="81" y="60"/>
                    </a:lnTo>
                    <a:lnTo>
                      <a:pt x="83" y="60"/>
                    </a:lnTo>
                    <a:lnTo>
                      <a:pt x="87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60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6" y="56"/>
                    </a:lnTo>
                    <a:lnTo>
                      <a:pt x="98" y="52"/>
                    </a:lnTo>
                    <a:lnTo>
                      <a:pt x="100" y="50"/>
                    </a:lnTo>
                    <a:lnTo>
                      <a:pt x="102" y="44"/>
                    </a:lnTo>
                    <a:lnTo>
                      <a:pt x="104" y="42"/>
                    </a:lnTo>
                    <a:lnTo>
                      <a:pt x="104" y="40"/>
                    </a:lnTo>
                    <a:lnTo>
                      <a:pt x="106" y="40"/>
                    </a:lnTo>
                    <a:lnTo>
                      <a:pt x="106" y="39"/>
                    </a:lnTo>
                    <a:lnTo>
                      <a:pt x="108" y="39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2" y="35"/>
                    </a:lnTo>
                    <a:lnTo>
                      <a:pt x="114" y="35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6" y="31"/>
                    </a:lnTo>
                    <a:lnTo>
                      <a:pt x="118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1" y="8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4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9" y="0"/>
                    </a:lnTo>
                    <a:lnTo>
                      <a:pt x="191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2" y="2"/>
                    </a:lnTo>
                    <a:lnTo>
                      <a:pt x="202" y="4"/>
                    </a:lnTo>
                    <a:lnTo>
                      <a:pt x="202" y="6"/>
                    </a:lnTo>
                    <a:lnTo>
                      <a:pt x="202" y="8"/>
                    </a:lnTo>
                    <a:lnTo>
                      <a:pt x="202" y="10"/>
                    </a:lnTo>
                    <a:lnTo>
                      <a:pt x="202" y="12"/>
                    </a:lnTo>
                    <a:lnTo>
                      <a:pt x="202" y="14"/>
                    </a:lnTo>
                    <a:lnTo>
                      <a:pt x="202" y="15"/>
                    </a:lnTo>
                    <a:lnTo>
                      <a:pt x="202" y="17"/>
                    </a:lnTo>
                    <a:lnTo>
                      <a:pt x="200" y="17"/>
                    </a:lnTo>
                    <a:lnTo>
                      <a:pt x="202" y="17"/>
                    </a:lnTo>
                    <a:lnTo>
                      <a:pt x="202" y="19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4" y="23"/>
                    </a:lnTo>
                    <a:lnTo>
                      <a:pt x="204" y="25"/>
                    </a:lnTo>
                    <a:lnTo>
                      <a:pt x="204" y="27"/>
                    </a:lnTo>
                    <a:lnTo>
                      <a:pt x="202" y="27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4" y="31"/>
                    </a:lnTo>
                    <a:lnTo>
                      <a:pt x="204" y="33"/>
                    </a:lnTo>
                    <a:lnTo>
                      <a:pt x="202" y="33"/>
                    </a:lnTo>
                    <a:lnTo>
                      <a:pt x="202" y="35"/>
                    </a:lnTo>
                    <a:lnTo>
                      <a:pt x="202" y="37"/>
                    </a:lnTo>
                    <a:lnTo>
                      <a:pt x="200" y="37"/>
                    </a:lnTo>
                    <a:lnTo>
                      <a:pt x="200" y="39"/>
                    </a:lnTo>
                    <a:lnTo>
                      <a:pt x="200" y="40"/>
                    </a:lnTo>
                    <a:lnTo>
                      <a:pt x="200" y="42"/>
                    </a:lnTo>
                    <a:lnTo>
                      <a:pt x="200" y="44"/>
                    </a:lnTo>
                    <a:lnTo>
                      <a:pt x="200" y="46"/>
                    </a:lnTo>
                    <a:lnTo>
                      <a:pt x="200" y="48"/>
                    </a:lnTo>
                    <a:lnTo>
                      <a:pt x="202" y="50"/>
                    </a:lnTo>
                    <a:lnTo>
                      <a:pt x="202" y="52"/>
                    </a:lnTo>
                    <a:lnTo>
                      <a:pt x="200" y="52"/>
                    </a:lnTo>
                    <a:lnTo>
                      <a:pt x="202" y="52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200" y="60"/>
                    </a:lnTo>
                    <a:lnTo>
                      <a:pt x="200" y="62"/>
                    </a:lnTo>
                    <a:lnTo>
                      <a:pt x="200" y="63"/>
                    </a:lnTo>
                    <a:lnTo>
                      <a:pt x="202" y="63"/>
                    </a:lnTo>
                    <a:lnTo>
                      <a:pt x="202" y="62"/>
                    </a:lnTo>
                    <a:lnTo>
                      <a:pt x="204" y="62"/>
                    </a:lnTo>
                    <a:lnTo>
                      <a:pt x="204" y="60"/>
                    </a:lnTo>
                    <a:lnTo>
                      <a:pt x="204" y="62"/>
                    </a:lnTo>
                    <a:lnTo>
                      <a:pt x="204" y="63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6" y="71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6" y="79"/>
                    </a:lnTo>
                    <a:lnTo>
                      <a:pt x="206" y="81"/>
                    </a:lnTo>
                    <a:lnTo>
                      <a:pt x="206" y="83"/>
                    </a:lnTo>
                    <a:lnTo>
                      <a:pt x="206" y="85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4" y="88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4"/>
                    </a:lnTo>
                    <a:lnTo>
                      <a:pt x="204" y="106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2" y="110"/>
                    </a:lnTo>
                    <a:lnTo>
                      <a:pt x="202" y="111"/>
                    </a:lnTo>
                    <a:lnTo>
                      <a:pt x="202" y="113"/>
                    </a:lnTo>
                    <a:lnTo>
                      <a:pt x="200" y="113"/>
                    </a:lnTo>
                    <a:lnTo>
                      <a:pt x="200" y="115"/>
                    </a:lnTo>
                    <a:lnTo>
                      <a:pt x="200" y="117"/>
                    </a:lnTo>
                    <a:lnTo>
                      <a:pt x="200" y="119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8" y="140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9"/>
                    </a:lnTo>
                    <a:lnTo>
                      <a:pt x="196" y="161"/>
                    </a:lnTo>
                    <a:lnTo>
                      <a:pt x="196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1" y="167"/>
                    </a:lnTo>
                    <a:lnTo>
                      <a:pt x="191" y="169"/>
                    </a:lnTo>
                    <a:lnTo>
                      <a:pt x="191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4" y="175"/>
                    </a:lnTo>
                    <a:lnTo>
                      <a:pt x="196" y="175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6" y="171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12" y="169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9"/>
                    </a:lnTo>
                    <a:lnTo>
                      <a:pt x="217" y="167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7" y="163"/>
                    </a:lnTo>
                    <a:lnTo>
                      <a:pt x="239" y="163"/>
                    </a:lnTo>
                    <a:lnTo>
                      <a:pt x="240" y="163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59"/>
                    </a:lnTo>
                    <a:lnTo>
                      <a:pt x="246" y="159"/>
                    </a:lnTo>
                    <a:lnTo>
                      <a:pt x="248" y="159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2" y="167"/>
                    </a:lnTo>
                    <a:lnTo>
                      <a:pt x="252" y="169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50" y="173"/>
                    </a:lnTo>
                    <a:lnTo>
                      <a:pt x="248" y="173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4" y="175"/>
                    </a:lnTo>
                    <a:lnTo>
                      <a:pt x="242" y="175"/>
                    </a:lnTo>
                    <a:lnTo>
                      <a:pt x="240" y="177"/>
                    </a:lnTo>
                    <a:lnTo>
                      <a:pt x="239" y="177"/>
                    </a:lnTo>
                    <a:lnTo>
                      <a:pt x="239" y="179"/>
                    </a:lnTo>
                    <a:lnTo>
                      <a:pt x="237" y="179"/>
                    </a:lnTo>
                    <a:lnTo>
                      <a:pt x="235" y="179"/>
                    </a:lnTo>
                    <a:lnTo>
                      <a:pt x="233" y="181"/>
                    </a:lnTo>
                    <a:lnTo>
                      <a:pt x="231" y="181"/>
                    </a:lnTo>
                    <a:lnTo>
                      <a:pt x="229" y="182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4" y="188"/>
                    </a:lnTo>
                    <a:lnTo>
                      <a:pt x="212" y="188"/>
                    </a:lnTo>
                    <a:lnTo>
                      <a:pt x="210" y="188"/>
                    </a:lnTo>
                    <a:lnTo>
                      <a:pt x="210" y="190"/>
                    </a:lnTo>
                    <a:lnTo>
                      <a:pt x="206" y="190"/>
                    </a:lnTo>
                    <a:lnTo>
                      <a:pt x="206" y="192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1" y="192"/>
                    </a:lnTo>
                    <a:lnTo>
                      <a:pt x="189" y="192"/>
                    </a:lnTo>
                    <a:lnTo>
                      <a:pt x="187" y="192"/>
                    </a:lnTo>
                    <a:lnTo>
                      <a:pt x="187" y="194"/>
                    </a:lnTo>
                    <a:lnTo>
                      <a:pt x="185" y="194"/>
                    </a:lnTo>
                    <a:lnTo>
                      <a:pt x="183" y="192"/>
                    </a:lnTo>
                    <a:lnTo>
                      <a:pt x="181" y="194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3" y="194"/>
                    </a:lnTo>
                    <a:lnTo>
                      <a:pt x="173" y="192"/>
                    </a:lnTo>
                    <a:lnTo>
                      <a:pt x="175" y="192"/>
                    </a:lnTo>
                    <a:lnTo>
                      <a:pt x="175" y="190"/>
                    </a:lnTo>
                    <a:lnTo>
                      <a:pt x="175" y="188"/>
                    </a:lnTo>
                    <a:lnTo>
                      <a:pt x="177" y="188"/>
                    </a:lnTo>
                    <a:lnTo>
                      <a:pt x="179" y="188"/>
                    </a:lnTo>
                    <a:lnTo>
                      <a:pt x="181" y="188"/>
                    </a:lnTo>
                    <a:lnTo>
                      <a:pt x="181" y="186"/>
                    </a:lnTo>
                    <a:lnTo>
                      <a:pt x="181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81"/>
                    </a:lnTo>
                    <a:lnTo>
                      <a:pt x="183" y="179"/>
                    </a:lnTo>
                    <a:lnTo>
                      <a:pt x="185" y="179"/>
                    </a:lnTo>
                    <a:lnTo>
                      <a:pt x="185" y="177"/>
                    </a:lnTo>
                    <a:lnTo>
                      <a:pt x="185" y="175"/>
                    </a:lnTo>
                    <a:lnTo>
                      <a:pt x="185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1" y="171"/>
                    </a:lnTo>
                    <a:lnTo>
                      <a:pt x="181" y="169"/>
                    </a:lnTo>
                    <a:lnTo>
                      <a:pt x="179" y="169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5" y="167"/>
                    </a:lnTo>
                    <a:lnTo>
                      <a:pt x="173" y="167"/>
                    </a:lnTo>
                    <a:lnTo>
                      <a:pt x="173" y="165"/>
                    </a:lnTo>
                    <a:lnTo>
                      <a:pt x="171" y="165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6" y="161"/>
                    </a:lnTo>
                    <a:lnTo>
                      <a:pt x="164" y="161"/>
                    </a:lnTo>
                    <a:lnTo>
                      <a:pt x="164" y="159"/>
                    </a:lnTo>
                    <a:lnTo>
                      <a:pt x="162" y="159"/>
                    </a:lnTo>
                    <a:lnTo>
                      <a:pt x="162" y="158"/>
                    </a:lnTo>
                    <a:lnTo>
                      <a:pt x="160" y="158"/>
                    </a:lnTo>
                    <a:lnTo>
                      <a:pt x="160" y="156"/>
                    </a:lnTo>
                    <a:lnTo>
                      <a:pt x="158" y="156"/>
                    </a:lnTo>
                    <a:lnTo>
                      <a:pt x="156" y="156"/>
                    </a:lnTo>
                    <a:lnTo>
                      <a:pt x="156" y="154"/>
                    </a:lnTo>
                    <a:lnTo>
                      <a:pt x="156" y="156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2" y="154"/>
                    </a:lnTo>
                    <a:lnTo>
                      <a:pt x="152" y="152"/>
                    </a:lnTo>
                    <a:lnTo>
                      <a:pt x="152" y="154"/>
                    </a:lnTo>
                    <a:lnTo>
                      <a:pt x="150" y="154"/>
                    </a:lnTo>
                    <a:lnTo>
                      <a:pt x="150" y="152"/>
                    </a:lnTo>
                    <a:lnTo>
                      <a:pt x="150" y="150"/>
                    </a:lnTo>
                    <a:lnTo>
                      <a:pt x="148" y="150"/>
                    </a:lnTo>
                    <a:lnTo>
                      <a:pt x="148" y="148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0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46" y="138"/>
                    </a:lnTo>
                    <a:lnTo>
                      <a:pt x="146" y="136"/>
                    </a:lnTo>
                    <a:lnTo>
                      <a:pt x="144" y="136"/>
                    </a:lnTo>
                    <a:lnTo>
                      <a:pt x="143" y="136"/>
                    </a:lnTo>
                    <a:lnTo>
                      <a:pt x="143" y="135"/>
                    </a:lnTo>
                    <a:lnTo>
                      <a:pt x="141" y="135"/>
                    </a:lnTo>
                    <a:lnTo>
                      <a:pt x="141" y="133"/>
                    </a:lnTo>
                    <a:lnTo>
                      <a:pt x="139" y="133"/>
                    </a:lnTo>
                    <a:lnTo>
                      <a:pt x="139" y="131"/>
                    </a:lnTo>
                    <a:lnTo>
                      <a:pt x="137" y="131"/>
                    </a:lnTo>
                    <a:lnTo>
                      <a:pt x="135" y="131"/>
                    </a:lnTo>
                    <a:lnTo>
                      <a:pt x="133" y="131"/>
                    </a:lnTo>
                    <a:lnTo>
                      <a:pt x="131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1"/>
                    </a:lnTo>
                    <a:lnTo>
                      <a:pt x="121" y="131"/>
                    </a:lnTo>
                    <a:lnTo>
                      <a:pt x="119" y="131"/>
                    </a:lnTo>
                    <a:lnTo>
                      <a:pt x="118" y="131"/>
                    </a:lnTo>
                    <a:lnTo>
                      <a:pt x="116" y="131"/>
                    </a:lnTo>
                    <a:lnTo>
                      <a:pt x="114" y="131"/>
                    </a:lnTo>
                    <a:lnTo>
                      <a:pt x="112" y="131"/>
                    </a:lnTo>
                    <a:lnTo>
                      <a:pt x="110" y="131"/>
                    </a:lnTo>
                    <a:lnTo>
                      <a:pt x="108" y="131"/>
                    </a:lnTo>
                    <a:lnTo>
                      <a:pt x="106" y="131"/>
                    </a:lnTo>
                    <a:lnTo>
                      <a:pt x="104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98" y="131"/>
                    </a:lnTo>
                    <a:lnTo>
                      <a:pt x="96" y="131"/>
                    </a:lnTo>
                    <a:lnTo>
                      <a:pt x="94" y="131"/>
                    </a:lnTo>
                    <a:lnTo>
                      <a:pt x="93" y="131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1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3" y="131"/>
                    </a:lnTo>
                    <a:lnTo>
                      <a:pt x="71" y="131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4" y="131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0" y="131"/>
                    </a:lnTo>
                    <a:lnTo>
                      <a:pt x="48" y="131"/>
                    </a:lnTo>
                    <a:lnTo>
                      <a:pt x="46" y="131"/>
                    </a:lnTo>
                    <a:lnTo>
                      <a:pt x="45" y="131"/>
                    </a:lnTo>
                    <a:lnTo>
                      <a:pt x="43" y="131"/>
                    </a:lnTo>
                    <a:lnTo>
                      <a:pt x="41" y="131"/>
                    </a:lnTo>
                    <a:lnTo>
                      <a:pt x="39" y="131"/>
                    </a:lnTo>
                    <a:lnTo>
                      <a:pt x="37" y="131"/>
                    </a:lnTo>
                    <a:lnTo>
                      <a:pt x="35" y="131"/>
                    </a:lnTo>
                    <a:lnTo>
                      <a:pt x="33" y="131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3" y="131"/>
                    </a:lnTo>
                    <a:lnTo>
                      <a:pt x="22" y="131"/>
                    </a:lnTo>
                    <a:lnTo>
                      <a:pt x="20" y="131"/>
                    </a:lnTo>
                    <a:lnTo>
                      <a:pt x="18" y="131"/>
                    </a:lnTo>
                    <a:lnTo>
                      <a:pt x="16" y="131"/>
                    </a:lnTo>
                    <a:lnTo>
                      <a:pt x="14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6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10" y="104"/>
                    </a:lnTo>
                    <a:lnTo>
                      <a:pt x="12" y="102"/>
                    </a:lnTo>
                    <a:lnTo>
                      <a:pt x="14" y="10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2" name="Freeform 45"/>
              <p:cNvSpPr>
                <a:spLocks/>
              </p:cNvSpPr>
              <p:nvPr/>
            </p:nvSpPr>
            <p:spPr bwMode="auto">
              <a:xfrm>
                <a:off x="1941766" y="2144125"/>
                <a:ext cx="390124" cy="585187"/>
              </a:xfrm>
              <a:custGeom>
                <a:avLst/>
                <a:gdLst>
                  <a:gd name="T0" fmla="*/ 35 w 188"/>
                  <a:gd name="T1" fmla="*/ 0 h 282"/>
                  <a:gd name="T2" fmla="*/ 50 w 188"/>
                  <a:gd name="T3" fmla="*/ 0 h 282"/>
                  <a:gd name="T4" fmla="*/ 65 w 188"/>
                  <a:gd name="T5" fmla="*/ 0 h 282"/>
                  <a:gd name="T6" fmla="*/ 81 w 188"/>
                  <a:gd name="T7" fmla="*/ 0 h 282"/>
                  <a:gd name="T8" fmla="*/ 96 w 188"/>
                  <a:gd name="T9" fmla="*/ 0 h 282"/>
                  <a:gd name="T10" fmla="*/ 112 w 188"/>
                  <a:gd name="T11" fmla="*/ 0 h 282"/>
                  <a:gd name="T12" fmla="*/ 127 w 188"/>
                  <a:gd name="T13" fmla="*/ 0 h 282"/>
                  <a:gd name="T14" fmla="*/ 142 w 188"/>
                  <a:gd name="T15" fmla="*/ 0 h 282"/>
                  <a:gd name="T16" fmla="*/ 158 w 188"/>
                  <a:gd name="T17" fmla="*/ 0 h 282"/>
                  <a:gd name="T18" fmla="*/ 173 w 188"/>
                  <a:gd name="T19" fmla="*/ 0 h 282"/>
                  <a:gd name="T20" fmla="*/ 188 w 188"/>
                  <a:gd name="T21" fmla="*/ 0 h 282"/>
                  <a:gd name="T22" fmla="*/ 188 w 188"/>
                  <a:gd name="T23" fmla="*/ 15 h 282"/>
                  <a:gd name="T24" fmla="*/ 188 w 188"/>
                  <a:gd name="T25" fmla="*/ 30 h 282"/>
                  <a:gd name="T26" fmla="*/ 188 w 188"/>
                  <a:gd name="T27" fmla="*/ 46 h 282"/>
                  <a:gd name="T28" fmla="*/ 188 w 188"/>
                  <a:gd name="T29" fmla="*/ 61 h 282"/>
                  <a:gd name="T30" fmla="*/ 188 w 188"/>
                  <a:gd name="T31" fmla="*/ 76 h 282"/>
                  <a:gd name="T32" fmla="*/ 188 w 188"/>
                  <a:gd name="T33" fmla="*/ 92 h 282"/>
                  <a:gd name="T34" fmla="*/ 188 w 188"/>
                  <a:gd name="T35" fmla="*/ 107 h 282"/>
                  <a:gd name="T36" fmla="*/ 188 w 188"/>
                  <a:gd name="T37" fmla="*/ 123 h 282"/>
                  <a:gd name="T38" fmla="*/ 188 w 188"/>
                  <a:gd name="T39" fmla="*/ 138 h 282"/>
                  <a:gd name="T40" fmla="*/ 188 w 188"/>
                  <a:gd name="T41" fmla="*/ 153 h 282"/>
                  <a:gd name="T42" fmla="*/ 188 w 188"/>
                  <a:gd name="T43" fmla="*/ 169 h 282"/>
                  <a:gd name="T44" fmla="*/ 188 w 188"/>
                  <a:gd name="T45" fmla="*/ 184 h 282"/>
                  <a:gd name="T46" fmla="*/ 188 w 188"/>
                  <a:gd name="T47" fmla="*/ 199 h 282"/>
                  <a:gd name="T48" fmla="*/ 188 w 188"/>
                  <a:gd name="T49" fmla="*/ 215 h 282"/>
                  <a:gd name="T50" fmla="*/ 188 w 188"/>
                  <a:gd name="T51" fmla="*/ 230 h 282"/>
                  <a:gd name="T52" fmla="*/ 186 w 188"/>
                  <a:gd name="T53" fmla="*/ 243 h 282"/>
                  <a:gd name="T54" fmla="*/ 179 w 188"/>
                  <a:gd name="T55" fmla="*/ 240 h 282"/>
                  <a:gd name="T56" fmla="*/ 167 w 188"/>
                  <a:gd name="T57" fmla="*/ 240 h 282"/>
                  <a:gd name="T58" fmla="*/ 169 w 188"/>
                  <a:gd name="T59" fmla="*/ 249 h 282"/>
                  <a:gd name="T60" fmla="*/ 169 w 188"/>
                  <a:gd name="T61" fmla="*/ 257 h 282"/>
                  <a:gd name="T62" fmla="*/ 171 w 188"/>
                  <a:gd name="T63" fmla="*/ 270 h 282"/>
                  <a:gd name="T64" fmla="*/ 171 w 188"/>
                  <a:gd name="T65" fmla="*/ 278 h 282"/>
                  <a:gd name="T66" fmla="*/ 167 w 188"/>
                  <a:gd name="T67" fmla="*/ 278 h 282"/>
                  <a:gd name="T68" fmla="*/ 160 w 188"/>
                  <a:gd name="T69" fmla="*/ 270 h 282"/>
                  <a:gd name="T70" fmla="*/ 152 w 188"/>
                  <a:gd name="T71" fmla="*/ 263 h 282"/>
                  <a:gd name="T72" fmla="*/ 144 w 188"/>
                  <a:gd name="T73" fmla="*/ 255 h 282"/>
                  <a:gd name="T74" fmla="*/ 133 w 188"/>
                  <a:gd name="T75" fmla="*/ 245 h 282"/>
                  <a:gd name="T76" fmla="*/ 125 w 188"/>
                  <a:gd name="T77" fmla="*/ 238 h 282"/>
                  <a:gd name="T78" fmla="*/ 115 w 188"/>
                  <a:gd name="T79" fmla="*/ 230 h 282"/>
                  <a:gd name="T80" fmla="*/ 106 w 188"/>
                  <a:gd name="T81" fmla="*/ 220 h 282"/>
                  <a:gd name="T82" fmla="*/ 94 w 188"/>
                  <a:gd name="T83" fmla="*/ 211 h 282"/>
                  <a:gd name="T84" fmla="*/ 87 w 188"/>
                  <a:gd name="T85" fmla="*/ 201 h 282"/>
                  <a:gd name="T86" fmla="*/ 79 w 188"/>
                  <a:gd name="T87" fmla="*/ 194 h 282"/>
                  <a:gd name="T88" fmla="*/ 71 w 188"/>
                  <a:gd name="T89" fmla="*/ 186 h 282"/>
                  <a:gd name="T90" fmla="*/ 62 w 188"/>
                  <a:gd name="T91" fmla="*/ 178 h 282"/>
                  <a:gd name="T92" fmla="*/ 54 w 188"/>
                  <a:gd name="T93" fmla="*/ 171 h 282"/>
                  <a:gd name="T94" fmla="*/ 42 w 188"/>
                  <a:gd name="T95" fmla="*/ 161 h 282"/>
                  <a:gd name="T96" fmla="*/ 35 w 188"/>
                  <a:gd name="T97" fmla="*/ 153 h 282"/>
                  <a:gd name="T98" fmla="*/ 25 w 188"/>
                  <a:gd name="T99" fmla="*/ 146 h 282"/>
                  <a:gd name="T100" fmla="*/ 17 w 188"/>
                  <a:gd name="T101" fmla="*/ 138 h 282"/>
                  <a:gd name="T102" fmla="*/ 8 w 188"/>
                  <a:gd name="T103" fmla="*/ 132 h 282"/>
                  <a:gd name="T104" fmla="*/ 0 w 188"/>
                  <a:gd name="T105" fmla="*/ 124 h 282"/>
                  <a:gd name="T106" fmla="*/ 0 w 188"/>
                  <a:gd name="T107" fmla="*/ 109 h 282"/>
                  <a:gd name="T108" fmla="*/ 0 w 188"/>
                  <a:gd name="T109" fmla="*/ 94 h 282"/>
                  <a:gd name="T110" fmla="*/ 0 w 188"/>
                  <a:gd name="T111" fmla="*/ 78 h 282"/>
                  <a:gd name="T112" fmla="*/ 0 w 188"/>
                  <a:gd name="T113" fmla="*/ 63 h 282"/>
                  <a:gd name="T114" fmla="*/ 0 w 188"/>
                  <a:gd name="T115" fmla="*/ 48 h 282"/>
                  <a:gd name="T116" fmla="*/ 0 w 188"/>
                  <a:gd name="T117" fmla="*/ 32 h 282"/>
                  <a:gd name="T118" fmla="*/ 0 w 188"/>
                  <a:gd name="T119" fmla="*/ 17 h 282"/>
                  <a:gd name="T120" fmla="*/ 0 w 188"/>
                  <a:gd name="T121" fmla="*/ 2 h 282"/>
                  <a:gd name="T122" fmla="*/ 14 w 188"/>
                  <a:gd name="T123" fmla="*/ 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8" h="282">
                    <a:moveTo>
                      <a:pt x="21" y="0"/>
                    </a:move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88" y="2"/>
                    </a:lnTo>
                    <a:lnTo>
                      <a:pt x="188" y="4"/>
                    </a:lnTo>
                    <a:lnTo>
                      <a:pt x="188" y="5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8" y="11"/>
                    </a:lnTo>
                    <a:lnTo>
                      <a:pt x="188" y="13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9"/>
                    </a:lnTo>
                    <a:lnTo>
                      <a:pt x="188" y="21"/>
                    </a:lnTo>
                    <a:lnTo>
                      <a:pt x="188" y="23"/>
                    </a:lnTo>
                    <a:lnTo>
                      <a:pt x="188" y="25"/>
                    </a:lnTo>
                    <a:lnTo>
                      <a:pt x="188" y="27"/>
                    </a:lnTo>
                    <a:lnTo>
                      <a:pt x="188" y="28"/>
                    </a:lnTo>
                    <a:lnTo>
                      <a:pt x="188" y="30"/>
                    </a:lnTo>
                    <a:lnTo>
                      <a:pt x="188" y="32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88" y="38"/>
                    </a:lnTo>
                    <a:lnTo>
                      <a:pt x="188" y="40"/>
                    </a:lnTo>
                    <a:lnTo>
                      <a:pt x="188" y="42"/>
                    </a:lnTo>
                    <a:lnTo>
                      <a:pt x="188" y="44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8" y="51"/>
                    </a:lnTo>
                    <a:lnTo>
                      <a:pt x="188" y="53"/>
                    </a:lnTo>
                    <a:lnTo>
                      <a:pt x="188" y="55"/>
                    </a:lnTo>
                    <a:lnTo>
                      <a:pt x="188" y="57"/>
                    </a:lnTo>
                    <a:lnTo>
                      <a:pt x="188" y="59"/>
                    </a:lnTo>
                    <a:lnTo>
                      <a:pt x="188" y="61"/>
                    </a:lnTo>
                    <a:lnTo>
                      <a:pt x="188" y="63"/>
                    </a:lnTo>
                    <a:lnTo>
                      <a:pt x="188" y="65"/>
                    </a:lnTo>
                    <a:lnTo>
                      <a:pt x="188" y="67"/>
                    </a:lnTo>
                    <a:lnTo>
                      <a:pt x="188" y="69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5"/>
                    </a:lnTo>
                    <a:lnTo>
                      <a:pt x="188" y="76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88" y="88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99"/>
                    </a:lnTo>
                    <a:lnTo>
                      <a:pt x="188" y="101"/>
                    </a:lnTo>
                    <a:lnTo>
                      <a:pt x="188" y="103"/>
                    </a:lnTo>
                    <a:lnTo>
                      <a:pt x="188" y="105"/>
                    </a:lnTo>
                    <a:lnTo>
                      <a:pt x="188" y="107"/>
                    </a:lnTo>
                    <a:lnTo>
                      <a:pt x="188" y="109"/>
                    </a:lnTo>
                    <a:lnTo>
                      <a:pt x="188" y="111"/>
                    </a:lnTo>
                    <a:lnTo>
                      <a:pt x="188" y="113"/>
                    </a:lnTo>
                    <a:lnTo>
                      <a:pt x="188" y="115"/>
                    </a:lnTo>
                    <a:lnTo>
                      <a:pt x="188" y="117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88" y="123"/>
                    </a:lnTo>
                    <a:lnTo>
                      <a:pt x="188" y="124"/>
                    </a:lnTo>
                    <a:lnTo>
                      <a:pt x="188" y="126"/>
                    </a:lnTo>
                    <a:lnTo>
                      <a:pt x="188" y="128"/>
                    </a:lnTo>
                    <a:lnTo>
                      <a:pt x="188" y="130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6"/>
                    </a:lnTo>
                    <a:lnTo>
                      <a:pt x="188" y="138"/>
                    </a:lnTo>
                    <a:lnTo>
                      <a:pt x="188" y="140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8" y="146"/>
                    </a:lnTo>
                    <a:lnTo>
                      <a:pt x="188" y="147"/>
                    </a:lnTo>
                    <a:lnTo>
                      <a:pt x="188" y="149"/>
                    </a:lnTo>
                    <a:lnTo>
                      <a:pt x="188" y="151"/>
                    </a:lnTo>
                    <a:lnTo>
                      <a:pt x="188" y="153"/>
                    </a:lnTo>
                    <a:lnTo>
                      <a:pt x="188" y="155"/>
                    </a:lnTo>
                    <a:lnTo>
                      <a:pt x="188" y="157"/>
                    </a:lnTo>
                    <a:lnTo>
                      <a:pt x="188" y="159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8" y="176"/>
                    </a:lnTo>
                    <a:lnTo>
                      <a:pt x="188" y="178"/>
                    </a:lnTo>
                    <a:lnTo>
                      <a:pt x="188" y="180"/>
                    </a:lnTo>
                    <a:lnTo>
                      <a:pt x="188" y="182"/>
                    </a:lnTo>
                    <a:lnTo>
                      <a:pt x="188" y="184"/>
                    </a:lnTo>
                    <a:lnTo>
                      <a:pt x="188" y="186"/>
                    </a:lnTo>
                    <a:lnTo>
                      <a:pt x="188" y="188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4"/>
                    </a:lnTo>
                    <a:lnTo>
                      <a:pt x="188" y="195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88" y="201"/>
                    </a:lnTo>
                    <a:lnTo>
                      <a:pt x="188" y="203"/>
                    </a:lnTo>
                    <a:lnTo>
                      <a:pt x="188" y="205"/>
                    </a:lnTo>
                    <a:lnTo>
                      <a:pt x="188" y="207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13"/>
                    </a:lnTo>
                    <a:lnTo>
                      <a:pt x="188" y="215"/>
                    </a:lnTo>
                    <a:lnTo>
                      <a:pt x="188" y="217"/>
                    </a:lnTo>
                    <a:lnTo>
                      <a:pt x="188" y="219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4"/>
                    </a:lnTo>
                    <a:lnTo>
                      <a:pt x="188" y="226"/>
                    </a:lnTo>
                    <a:lnTo>
                      <a:pt x="188" y="228"/>
                    </a:lnTo>
                    <a:lnTo>
                      <a:pt x="188" y="230"/>
                    </a:lnTo>
                    <a:lnTo>
                      <a:pt x="188" y="232"/>
                    </a:lnTo>
                    <a:lnTo>
                      <a:pt x="188" y="234"/>
                    </a:lnTo>
                    <a:lnTo>
                      <a:pt x="188" y="236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3"/>
                    </a:lnTo>
                    <a:lnTo>
                      <a:pt x="185" y="243"/>
                    </a:lnTo>
                    <a:lnTo>
                      <a:pt x="185" y="242"/>
                    </a:lnTo>
                    <a:lnTo>
                      <a:pt x="185" y="243"/>
                    </a:lnTo>
                    <a:lnTo>
                      <a:pt x="183" y="243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81" y="240"/>
                    </a:lnTo>
                    <a:lnTo>
                      <a:pt x="179" y="240"/>
                    </a:lnTo>
                    <a:lnTo>
                      <a:pt x="179" y="238"/>
                    </a:lnTo>
                    <a:lnTo>
                      <a:pt x="177" y="238"/>
                    </a:lnTo>
                    <a:lnTo>
                      <a:pt x="175" y="238"/>
                    </a:lnTo>
                    <a:lnTo>
                      <a:pt x="173" y="238"/>
                    </a:lnTo>
                    <a:lnTo>
                      <a:pt x="171" y="238"/>
                    </a:lnTo>
                    <a:lnTo>
                      <a:pt x="169" y="238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7" y="242"/>
                    </a:lnTo>
                    <a:lnTo>
                      <a:pt x="167" y="243"/>
                    </a:lnTo>
                    <a:lnTo>
                      <a:pt x="167" y="245"/>
                    </a:lnTo>
                    <a:lnTo>
                      <a:pt x="167" y="247"/>
                    </a:lnTo>
                    <a:lnTo>
                      <a:pt x="169" y="247"/>
                    </a:lnTo>
                    <a:lnTo>
                      <a:pt x="169" y="249"/>
                    </a:lnTo>
                    <a:lnTo>
                      <a:pt x="167" y="249"/>
                    </a:lnTo>
                    <a:lnTo>
                      <a:pt x="169" y="249"/>
                    </a:lnTo>
                    <a:lnTo>
                      <a:pt x="169" y="251"/>
                    </a:lnTo>
                    <a:lnTo>
                      <a:pt x="167" y="251"/>
                    </a:lnTo>
                    <a:lnTo>
                      <a:pt x="167" y="253"/>
                    </a:lnTo>
                    <a:lnTo>
                      <a:pt x="169" y="253"/>
                    </a:lnTo>
                    <a:lnTo>
                      <a:pt x="169" y="255"/>
                    </a:lnTo>
                    <a:lnTo>
                      <a:pt x="167" y="255"/>
                    </a:lnTo>
                    <a:lnTo>
                      <a:pt x="169" y="255"/>
                    </a:lnTo>
                    <a:lnTo>
                      <a:pt x="169" y="257"/>
                    </a:lnTo>
                    <a:lnTo>
                      <a:pt x="169" y="259"/>
                    </a:lnTo>
                    <a:lnTo>
                      <a:pt x="169" y="261"/>
                    </a:lnTo>
                    <a:lnTo>
                      <a:pt x="169" y="263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71" y="267"/>
                    </a:lnTo>
                    <a:lnTo>
                      <a:pt x="171" y="268"/>
                    </a:lnTo>
                    <a:lnTo>
                      <a:pt x="171" y="270"/>
                    </a:lnTo>
                    <a:lnTo>
                      <a:pt x="171" y="272"/>
                    </a:lnTo>
                    <a:lnTo>
                      <a:pt x="171" y="274"/>
                    </a:lnTo>
                    <a:lnTo>
                      <a:pt x="173" y="274"/>
                    </a:lnTo>
                    <a:lnTo>
                      <a:pt x="173" y="276"/>
                    </a:lnTo>
                    <a:lnTo>
                      <a:pt x="173" y="278"/>
                    </a:lnTo>
                    <a:lnTo>
                      <a:pt x="171" y="278"/>
                    </a:lnTo>
                    <a:lnTo>
                      <a:pt x="169" y="278"/>
                    </a:lnTo>
                    <a:lnTo>
                      <a:pt x="171" y="278"/>
                    </a:lnTo>
                    <a:lnTo>
                      <a:pt x="171" y="280"/>
                    </a:lnTo>
                    <a:lnTo>
                      <a:pt x="171" y="282"/>
                    </a:lnTo>
                    <a:lnTo>
                      <a:pt x="169" y="282"/>
                    </a:lnTo>
                    <a:lnTo>
                      <a:pt x="171" y="282"/>
                    </a:lnTo>
                    <a:lnTo>
                      <a:pt x="169" y="282"/>
                    </a:lnTo>
                    <a:lnTo>
                      <a:pt x="169" y="280"/>
                    </a:lnTo>
                    <a:lnTo>
                      <a:pt x="167" y="280"/>
                    </a:lnTo>
                    <a:lnTo>
                      <a:pt x="167" y="278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3" y="276"/>
                    </a:lnTo>
                    <a:lnTo>
                      <a:pt x="163" y="274"/>
                    </a:lnTo>
                    <a:lnTo>
                      <a:pt x="161" y="274"/>
                    </a:lnTo>
                    <a:lnTo>
                      <a:pt x="161" y="272"/>
                    </a:lnTo>
                    <a:lnTo>
                      <a:pt x="160" y="272"/>
                    </a:lnTo>
                    <a:lnTo>
                      <a:pt x="160" y="270"/>
                    </a:lnTo>
                    <a:lnTo>
                      <a:pt x="158" y="270"/>
                    </a:lnTo>
                    <a:lnTo>
                      <a:pt x="158" y="268"/>
                    </a:lnTo>
                    <a:lnTo>
                      <a:pt x="156" y="268"/>
                    </a:lnTo>
                    <a:lnTo>
                      <a:pt x="156" y="267"/>
                    </a:lnTo>
                    <a:lnTo>
                      <a:pt x="154" y="267"/>
                    </a:lnTo>
                    <a:lnTo>
                      <a:pt x="154" y="265"/>
                    </a:lnTo>
                    <a:lnTo>
                      <a:pt x="152" y="265"/>
                    </a:lnTo>
                    <a:lnTo>
                      <a:pt x="152" y="263"/>
                    </a:lnTo>
                    <a:lnTo>
                      <a:pt x="150" y="263"/>
                    </a:lnTo>
                    <a:lnTo>
                      <a:pt x="150" y="261"/>
                    </a:lnTo>
                    <a:lnTo>
                      <a:pt x="148" y="261"/>
                    </a:lnTo>
                    <a:lnTo>
                      <a:pt x="148" y="259"/>
                    </a:lnTo>
                    <a:lnTo>
                      <a:pt x="146" y="259"/>
                    </a:lnTo>
                    <a:lnTo>
                      <a:pt x="146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2" y="255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38" y="251"/>
                    </a:lnTo>
                    <a:lnTo>
                      <a:pt x="136" y="249"/>
                    </a:lnTo>
                    <a:lnTo>
                      <a:pt x="135" y="247"/>
                    </a:lnTo>
                    <a:lnTo>
                      <a:pt x="133" y="247"/>
                    </a:lnTo>
                    <a:lnTo>
                      <a:pt x="133" y="245"/>
                    </a:lnTo>
                    <a:lnTo>
                      <a:pt x="131" y="245"/>
                    </a:lnTo>
                    <a:lnTo>
                      <a:pt x="131" y="243"/>
                    </a:lnTo>
                    <a:lnTo>
                      <a:pt x="129" y="243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5" y="240"/>
                    </a:lnTo>
                    <a:lnTo>
                      <a:pt x="125" y="238"/>
                    </a:lnTo>
                    <a:lnTo>
                      <a:pt x="123" y="238"/>
                    </a:lnTo>
                    <a:lnTo>
                      <a:pt x="123" y="236"/>
                    </a:lnTo>
                    <a:lnTo>
                      <a:pt x="121" y="236"/>
                    </a:lnTo>
                    <a:lnTo>
                      <a:pt x="121" y="234"/>
                    </a:lnTo>
                    <a:lnTo>
                      <a:pt x="119" y="234"/>
                    </a:lnTo>
                    <a:lnTo>
                      <a:pt x="119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3" y="228"/>
                    </a:lnTo>
                    <a:lnTo>
                      <a:pt x="113" y="226"/>
                    </a:lnTo>
                    <a:lnTo>
                      <a:pt x="112" y="226"/>
                    </a:lnTo>
                    <a:lnTo>
                      <a:pt x="112" y="224"/>
                    </a:lnTo>
                    <a:lnTo>
                      <a:pt x="110" y="224"/>
                    </a:lnTo>
                    <a:lnTo>
                      <a:pt x="108" y="222"/>
                    </a:lnTo>
                    <a:lnTo>
                      <a:pt x="106" y="220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98" y="213"/>
                    </a:lnTo>
                    <a:lnTo>
                      <a:pt x="96" y="211"/>
                    </a:lnTo>
                    <a:lnTo>
                      <a:pt x="94" y="211"/>
                    </a:lnTo>
                    <a:lnTo>
                      <a:pt x="94" y="209"/>
                    </a:lnTo>
                    <a:lnTo>
                      <a:pt x="92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88" y="205"/>
                    </a:lnTo>
                    <a:lnTo>
                      <a:pt x="88" y="203"/>
                    </a:lnTo>
                    <a:lnTo>
                      <a:pt x="87" y="203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199"/>
                    </a:lnTo>
                    <a:lnTo>
                      <a:pt x="83" y="199"/>
                    </a:lnTo>
                    <a:lnTo>
                      <a:pt x="83" y="197"/>
                    </a:lnTo>
                    <a:lnTo>
                      <a:pt x="81" y="197"/>
                    </a:lnTo>
                    <a:lnTo>
                      <a:pt x="81" y="195"/>
                    </a:lnTo>
                    <a:lnTo>
                      <a:pt x="79" y="195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3" y="188"/>
                    </a:lnTo>
                    <a:lnTo>
                      <a:pt x="71" y="188"/>
                    </a:lnTo>
                    <a:lnTo>
                      <a:pt x="71" y="186"/>
                    </a:lnTo>
                    <a:lnTo>
                      <a:pt x="69" y="186"/>
                    </a:lnTo>
                    <a:lnTo>
                      <a:pt x="67" y="184"/>
                    </a:lnTo>
                    <a:lnTo>
                      <a:pt x="65" y="184"/>
                    </a:lnTo>
                    <a:lnTo>
                      <a:pt x="65" y="182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60" y="176"/>
                    </a:lnTo>
                    <a:lnTo>
                      <a:pt x="58" y="176"/>
                    </a:lnTo>
                    <a:lnTo>
                      <a:pt x="58" y="174"/>
                    </a:lnTo>
                    <a:lnTo>
                      <a:pt x="56" y="174"/>
                    </a:lnTo>
                    <a:lnTo>
                      <a:pt x="56" y="172"/>
                    </a:lnTo>
                    <a:lnTo>
                      <a:pt x="54" y="172"/>
                    </a:lnTo>
                    <a:lnTo>
                      <a:pt x="54" y="171"/>
                    </a:lnTo>
                    <a:lnTo>
                      <a:pt x="52" y="171"/>
                    </a:lnTo>
                    <a:lnTo>
                      <a:pt x="52" y="169"/>
                    </a:lnTo>
                    <a:lnTo>
                      <a:pt x="50" y="169"/>
                    </a:lnTo>
                    <a:lnTo>
                      <a:pt x="48" y="167"/>
                    </a:lnTo>
                    <a:lnTo>
                      <a:pt x="48" y="165"/>
                    </a:lnTo>
                    <a:lnTo>
                      <a:pt x="46" y="165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0" y="161"/>
                    </a:lnTo>
                    <a:lnTo>
                      <a:pt x="40" y="159"/>
                    </a:lnTo>
                    <a:lnTo>
                      <a:pt x="39" y="159"/>
                    </a:lnTo>
                    <a:lnTo>
                      <a:pt x="39" y="157"/>
                    </a:lnTo>
                    <a:lnTo>
                      <a:pt x="37" y="157"/>
                    </a:lnTo>
                    <a:lnTo>
                      <a:pt x="37" y="155"/>
                    </a:lnTo>
                    <a:lnTo>
                      <a:pt x="35" y="155"/>
                    </a:lnTo>
                    <a:lnTo>
                      <a:pt x="35" y="153"/>
                    </a:lnTo>
                    <a:lnTo>
                      <a:pt x="33" y="153"/>
                    </a:lnTo>
                    <a:lnTo>
                      <a:pt x="33" y="151"/>
                    </a:lnTo>
                    <a:lnTo>
                      <a:pt x="31" y="151"/>
                    </a:lnTo>
                    <a:lnTo>
                      <a:pt x="31" y="149"/>
                    </a:lnTo>
                    <a:lnTo>
                      <a:pt x="29" y="149"/>
                    </a:lnTo>
                    <a:lnTo>
                      <a:pt x="27" y="147"/>
                    </a:lnTo>
                    <a:lnTo>
                      <a:pt x="25" y="147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2" y="134"/>
                    </a:lnTo>
                    <a:lnTo>
                      <a:pt x="12" y="132"/>
                    </a:lnTo>
                    <a:lnTo>
                      <a:pt x="10" y="132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2" y="126"/>
                    </a:lnTo>
                    <a:lnTo>
                      <a:pt x="2" y="124"/>
                    </a:lnTo>
                    <a:lnTo>
                      <a:pt x="0" y="124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0" y="99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3" name="Freeform 89"/>
              <p:cNvSpPr>
                <a:spLocks/>
              </p:cNvSpPr>
              <p:nvPr/>
            </p:nvSpPr>
            <p:spPr bwMode="auto">
              <a:xfrm>
                <a:off x="3882013" y="1556863"/>
                <a:ext cx="543684" cy="614238"/>
              </a:xfrm>
              <a:custGeom>
                <a:avLst/>
                <a:gdLst>
                  <a:gd name="T0" fmla="*/ 110 w 262"/>
                  <a:gd name="T1" fmla="*/ 133 h 296"/>
                  <a:gd name="T2" fmla="*/ 96 w 262"/>
                  <a:gd name="T3" fmla="*/ 143 h 296"/>
                  <a:gd name="T4" fmla="*/ 87 w 262"/>
                  <a:gd name="T5" fmla="*/ 146 h 296"/>
                  <a:gd name="T6" fmla="*/ 87 w 262"/>
                  <a:gd name="T7" fmla="*/ 135 h 296"/>
                  <a:gd name="T8" fmla="*/ 79 w 262"/>
                  <a:gd name="T9" fmla="*/ 135 h 296"/>
                  <a:gd name="T10" fmla="*/ 83 w 262"/>
                  <a:gd name="T11" fmla="*/ 127 h 296"/>
                  <a:gd name="T12" fmla="*/ 81 w 262"/>
                  <a:gd name="T13" fmla="*/ 121 h 296"/>
                  <a:gd name="T14" fmla="*/ 77 w 262"/>
                  <a:gd name="T15" fmla="*/ 118 h 296"/>
                  <a:gd name="T16" fmla="*/ 73 w 262"/>
                  <a:gd name="T17" fmla="*/ 114 h 296"/>
                  <a:gd name="T18" fmla="*/ 66 w 262"/>
                  <a:gd name="T19" fmla="*/ 110 h 296"/>
                  <a:gd name="T20" fmla="*/ 60 w 262"/>
                  <a:gd name="T21" fmla="*/ 108 h 296"/>
                  <a:gd name="T22" fmla="*/ 50 w 262"/>
                  <a:gd name="T23" fmla="*/ 106 h 296"/>
                  <a:gd name="T24" fmla="*/ 43 w 262"/>
                  <a:gd name="T25" fmla="*/ 100 h 296"/>
                  <a:gd name="T26" fmla="*/ 29 w 262"/>
                  <a:gd name="T27" fmla="*/ 96 h 296"/>
                  <a:gd name="T28" fmla="*/ 16 w 262"/>
                  <a:gd name="T29" fmla="*/ 95 h 296"/>
                  <a:gd name="T30" fmla="*/ 8 w 262"/>
                  <a:gd name="T31" fmla="*/ 91 h 296"/>
                  <a:gd name="T32" fmla="*/ 6 w 262"/>
                  <a:gd name="T33" fmla="*/ 85 h 296"/>
                  <a:gd name="T34" fmla="*/ 2 w 262"/>
                  <a:gd name="T35" fmla="*/ 81 h 296"/>
                  <a:gd name="T36" fmla="*/ 4 w 262"/>
                  <a:gd name="T37" fmla="*/ 71 h 296"/>
                  <a:gd name="T38" fmla="*/ 12 w 262"/>
                  <a:gd name="T39" fmla="*/ 52 h 296"/>
                  <a:gd name="T40" fmla="*/ 20 w 262"/>
                  <a:gd name="T41" fmla="*/ 37 h 296"/>
                  <a:gd name="T42" fmla="*/ 29 w 262"/>
                  <a:gd name="T43" fmla="*/ 16 h 296"/>
                  <a:gd name="T44" fmla="*/ 45 w 262"/>
                  <a:gd name="T45" fmla="*/ 8 h 296"/>
                  <a:gd name="T46" fmla="*/ 64 w 262"/>
                  <a:gd name="T47" fmla="*/ 0 h 296"/>
                  <a:gd name="T48" fmla="*/ 79 w 262"/>
                  <a:gd name="T49" fmla="*/ 10 h 296"/>
                  <a:gd name="T50" fmla="*/ 100 w 262"/>
                  <a:gd name="T51" fmla="*/ 22 h 296"/>
                  <a:gd name="T52" fmla="*/ 123 w 262"/>
                  <a:gd name="T53" fmla="*/ 35 h 296"/>
                  <a:gd name="T54" fmla="*/ 144 w 262"/>
                  <a:gd name="T55" fmla="*/ 47 h 296"/>
                  <a:gd name="T56" fmla="*/ 167 w 262"/>
                  <a:gd name="T57" fmla="*/ 62 h 296"/>
                  <a:gd name="T58" fmla="*/ 179 w 262"/>
                  <a:gd name="T59" fmla="*/ 77 h 296"/>
                  <a:gd name="T60" fmla="*/ 189 w 262"/>
                  <a:gd name="T61" fmla="*/ 85 h 296"/>
                  <a:gd name="T62" fmla="*/ 198 w 262"/>
                  <a:gd name="T63" fmla="*/ 85 h 296"/>
                  <a:gd name="T64" fmla="*/ 202 w 262"/>
                  <a:gd name="T65" fmla="*/ 102 h 296"/>
                  <a:gd name="T66" fmla="*/ 219 w 262"/>
                  <a:gd name="T67" fmla="*/ 108 h 296"/>
                  <a:gd name="T68" fmla="*/ 229 w 262"/>
                  <a:gd name="T69" fmla="*/ 123 h 296"/>
                  <a:gd name="T70" fmla="*/ 248 w 262"/>
                  <a:gd name="T71" fmla="*/ 137 h 296"/>
                  <a:gd name="T72" fmla="*/ 254 w 262"/>
                  <a:gd name="T73" fmla="*/ 167 h 296"/>
                  <a:gd name="T74" fmla="*/ 258 w 262"/>
                  <a:gd name="T75" fmla="*/ 187 h 296"/>
                  <a:gd name="T76" fmla="*/ 262 w 262"/>
                  <a:gd name="T77" fmla="*/ 212 h 296"/>
                  <a:gd name="T78" fmla="*/ 256 w 262"/>
                  <a:gd name="T79" fmla="*/ 231 h 296"/>
                  <a:gd name="T80" fmla="*/ 250 w 262"/>
                  <a:gd name="T81" fmla="*/ 244 h 296"/>
                  <a:gd name="T82" fmla="*/ 248 w 262"/>
                  <a:gd name="T83" fmla="*/ 258 h 296"/>
                  <a:gd name="T84" fmla="*/ 238 w 262"/>
                  <a:gd name="T85" fmla="*/ 265 h 296"/>
                  <a:gd name="T86" fmla="*/ 231 w 262"/>
                  <a:gd name="T87" fmla="*/ 273 h 296"/>
                  <a:gd name="T88" fmla="*/ 229 w 262"/>
                  <a:gd name="T89" fmla="*/ 283 h 296"/>
                  <a:gd name="T90" fmla="*/ 221 w 262"/>
                  <a:gd name="T91" fmla="*/ 292 h 296"/>
                  <a:gd name="T92" fmla="*/ 208 w 262"/>
                  <a:gd name="T93" fmla="*/ 294 h 296"/>
                  <a:gd name="T94" fmla="*/ 192 w 262"/>
                  <a:gd name="T95" fmla="*/ 294 h 296"/>
                  <a:gd name="T96" fmla="*/ 179 w 262"/>
                  <a:gd name="T97" fmla="*/ 296 h 296"/>
                  <a:gd name="T98" fmla="*/ 167 w 262"/>
                  <a:gd name="T99" fmla="*/ 292 h 296"/>
                  <a:gd name="T100" fmla="*/ 152 w 262"/>
                  <a:gd name="T101" fmla="*/ 292 h 296"/>
                  <a:gd name="T102" fmla="*/ 137 w 262"/>
                  <a:gd name="T103" fmla="*/ 292 h 296"/>
                  <a:gd name="T104" fmla="*/ 121 w 262"/>
                  <a:gd name="T105" fmla="*/ 292 h 296"/>
                  <a:gd name="T106" fmla="*/ 104 w 262"/>
                  <a:gd name="T107" fmla="*/ 292 h 296"/>
                  <a:gd name="T108" fmla="*/ 104 w 262"/>
                  <a:gd name="T109" fmla="*/ 281 h 296"/>
                  <a:gd name="T110" fmla="*/ 106 w 262"/>
                  <a:gd name="T111" fmla="*/ 265 h 296"/>
                  <a:gd name="T112" fmla="*/ 104 w 262"/>
                  <a:gd name="T113" fmla="*/ 244 h 296"/>
                  <a:gd name="T114" fmla="*/ 104 w 262"/>
                  <a:gd name="T115" fmla="*/ 227 h 296"/>
                  <a:gd name="T116" fmla="*/ 104 w 262"/>
                  <a:gd name="T117" fmla="*/ 208 h 296"/>
                  <a:gd name="T118" fmla="*/ 108 w 262"/>
                  <a:gd name="T119" fmla="*/ 189 h 296"/>
                  <a:gd name="T120" fmla="*/ 114 w 262"/>
                  <a:gd name="T121" fmla="*/ 169 h 296"/>
                  <a:gd name="T122" fmla="*/ 123 w 262"/>
                  <a:gd name="T123" fmla="*/ 150 h 296"/>
                  <a:gd name="T124" fmla="*/ 127 w 262"/>
                  <a:gd name="T125" fmla="*/ 139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" h="296">
                    <a:moveTo>
                      <a:pt x="125" y="137"/>
                    </a:moveTo>
                    <a:lnTo>
                      <a:pt x="123" y="137"/>
                    </a:lnTo>
                    <a:lnTo>
                      <a:pt x="121" y="135"/>
                    </a:lnTo>
                    <a:lnTo>
                      <a:pt x="119" y="135"/>
                    </a:lnTo>
                    <a:lnTo>
                      <a:pt x="116" y="133"/>
                    </a:lnTo>
                    <a:lnTo>
                      <a:pt x="114" y="133"/>
                    </a:lnTo>
                    <a:lnTo>
                      <a:pt x="112" y="133"/>
                    </a:lnTo>
                    <a:lnTo>
                      <a:pt x="110" y="133"/>
                    </a:lnTo>
                    <a:lnTo>
                      <a:pt x="108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2" y="135"/>
                    </a:lnTo>
                    <a:lnTo>
                      <a:pt x="102" y="137"/>
                    </a:lnTo>
                    <a:lnTo>
                      <a:pt x="100" y="139"/>
                    </a:lnTo>
                    <a:lnTo>
                      <a:pt x="98" y="141"/>
                    </a:lnTo>
                    <a:lnTo>
                      <a:pt x="96" y="143"/>
                    </a:lnTo>
                    <a:lnTo>
                      <a:pt x="94" y="143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3" y="148"/>
                    </a:lnTo>
                    <a:lnTo>
                      <a:pt x="91" y="148"/>
                    </a:lnTo>
                    <a:lnTo>
                      <a:pt x="89" y="148"/>
                    </a:lnTo>
                    <a:lnTo>
                      <a:pt x="87" y="148"/>
                    </a:lnTo>
                    <a:lnTo>
                      <a:pt x="87" y="146"/>
                    </a:lnTo>
                    <a:lnTo>
                      <a:pt x="85" y="146"/>
                    </a:lnTo>
                    <a:lnTo>
                      <a:pt x="85" y="144"/>
                    </a:lnTo>
                    <a:lnTo>
                      <a:pt x="85" y="143"/>
                    </a:lnTo>
                    <a:lnTo>
                      <a:pt x="85" y="141"/>
                    </a:lnTo>
                    <a:lnTo>
                      <a:pt x="85" y="139"/>
                    </a:lnTo>
                    <a:lnTo>
                      <a:pt x="87" y="139"/>
                    </a:lnTo>
                    <a:lnTo>
                      <a:pt x="87" y="137"/>
                    </a:lnTo>
                    <a:lnTo>
                      <a:pt x="87" y="135"/>
                    </a:lnTo>
                    <a:lnTo>
                      <a:pt x="85" y="135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1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81" y="135"/>
                    </a:lnTo>
                    <a:lnTo>
                      <a:pt x="81" y="133"/>
                    </a:lnTo>
                    <a:lnTo>
                      <a:pt x="81" y="131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83" y="131"/>
                    </a:lnTo>
                    <a:lnTo>
                      <a:pt x="83" y="129"/>
                    </a:lnTo>
                    <a:lnTo>
                      <a:pt x="83" y="127"/>
                    </a:lnTo>
                    <a:lnTo>
                      <a:pt x="81" y="127"/>
                    </a:lnTo>
                    <a:lnTo>
                      <a:pt x="83" y="127"/>
                    </a:lnTo>
                    <a:lnTo>
                      <a:pt x="83" y="125"/>
                    </a:lnTo>
                    <a:lnTo>
                      <a:pt x="83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18"/>
                    </a:lnTo>
                    <a:lnTo>
                      <a:pt x="79" y="118"/>
                    </a:lnTo>
                    <a:lnTo>
                      <a:pt x="77" y="118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77" y="116"/>
                    </a:lnTo>
                    <a:lnTo>
                      <a:pt x="75" y="116"/>
                    </a:lnTo>
                    <a:lnTo>
                      <a:pt x="75" y="118"/>
                    </a:lnTo>
                    <a:lnTo>
                      <a:pt x="73" y="118"/>
                    </a:lnTo>
                    <a:lnTo>
                      <a:pt x="73" y="116"/>
                    </a:lnTo>
                    <a:lnTo>
                      <a:pt x="71" y="116"/>
                    </a:lnTo>
                    <a:lnTo>
                      <a:pt x="71" y="114"/>
                    </a:lnTo>
                    <a:lnTo>
                      <a:pt x="73" y="114"/>
                    </a:lnTo>
                    <a:lnTo>
                      <a:pt x="73" y="112"/>
                    </a:lnTo>
                    <a:lnTo>
                      <a:pt x="73" y="110"/>
                    </a:lnTo>
                    <a:lnTo>
                      <a:pt x="71" y="110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8" y="110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4" y="108"/>
                    </a:lnTo>
                    <a:lnTo>
                      <a:pt x="62" y="108"/>
                    </a:lnTo>
                    <a:lnTo>
                      <a:pt x="60" y="108"/>
                    </a:lnTo>
                    <a:lnTo>
                      <a:pt x="60" y="106"/>
                    </a:lnTo>
                    <a:lnTo>
                      <a:pt x="58" y="106"/>
                    </a:lnTo>
                    <a:lnTo>
                      <a:pt x="56" y="106"/>
                    </a:lnTo>
                    <a:lnTo>
                      <a:pt x="56" y="108"/>
                    </a:lnTo>
                    <a:lnTo>
                      <a:pt x="54" y="108"/>
                    </a:lnTo>
                    <a:lnTo>
                      <a:pt x="54" y="106"/>
                    </a:lnTo>
                    <a:lnTo>
                      <a:pt x="52" y="106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46" y="104"/>
                    </a:lnTo>
                    <a:lnTo>
                      <a:pt x="45" y="102"/>
                    </a:lnTo>
                    <a:lnTo>
                      <a:pt x="43" y="102"/>
                    </a:lnTo>
                    <a:lnTo>
                      <a:pt x="43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7" y="100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1" y="98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1" y="96"/>
                    </a:lnTo>
                    <a:lnTo>
                      <a:pt x="21" y="95"/>
                    </a:lnTo>
                    <a:lnTo>
                      <a:pt x="20" y="95"/>
                    </a:lnTo>
                    <a:lnTo>
                      <a:pt x="18" y="95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4" y="93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10" y="91"/>
                    </a:lnTo>
                    <a:lnTo>
                      <a:pt x="8" y="91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7"/>
                    </a:lnTo>
                    <a:lnTo>
                      <a:pt x="4" y="71"/>
                    </a:lnTo>
                    <a:lnTo>
                      <a:pt x="4" y="70"/>
                    </a:lnTo>
                    <a:lnTo>
                      <a:pt x="6" y="68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18" y="39"/>
                    </a:lnTo>
                    <a:lnTo>
                      <a:pt x="20" y="37"/>
                    </a:lnTo>
                    <a:lnTo>
                      <a:pt x="21" y="33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41" y="12"/>
                    </a:lnTo>
                    <a:lnTo>
                      <a:pt x="45" y="10"/>
                    </a:lnTo>
                    <a:lnTo>
                      <a:pt x="45" y="8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5" y="6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93" y="16"/>
                    </a:lnTo>
                    <a:lnTo>
                      <a:pt x="96" y="18"/>
                    </a:lnTo>
                    <a:lnTo>
                      <a:pt x="98" y="20"/>
                    </a:lnTo>
                    <a:lnTo>
                      <a:pt x="100" y="22"/>
                    </a:lnTo>
                    <a:lnTo>
                      <a:pt x="104" y="23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6" y="29"/>
                    </a:lnTo>
                    <a:lnTo>
                      <a:pt x="119" y="33"/>
                    </a:lnTo>
                    <a:lnTo>
                      <a:pt x="123" y="35"/>
                    </a:lnTo>
                    <a:lnTo>
                      <a:pt x="127" y="37"/>
                    </a:lnTo>
                    <a:lnTo>
                      <a:pt x="129" y="39"/>
                    </a:lnTo>
                    <a:lnTo>
                      <a:pt x="131" y="39"/>
                    </a:lnTo>
                    <a:lnTo>
                      <a:pt x="135" y="41"/>
                    </a:lnTo>
                    <a:lnTo>
                      <a:pt x="135" y="43"/>
                    </a:lnTo>
                    <a:lnTo>
                      <a:pt x="139" y="45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6" y="48"/>
                    </a:lnTo>
                    <a:lnTo>
                      <a:pt x="148" y="50"/>
                    </a:lnTo>
                    <a:lnTo>
                      <a:pt x="150" y="52"/>
                    </a:lnTo>
                    <a:lnTo>
                      <a:pt x="154" y="54"/>
                    </a:lnTo>
                    <a:lnTo>
                      <a:pt x="158" y="56"/>
                    </a:lnTo>
                    <a:lnTo>
                      <a:pt x="164" y="58"/>
                    </a:lnTo>
                    <a:lnTo>
                      <a:pt x="164" y="60"/>
                    </a:lnTo>
                    <a:lnTo>
                      <a:pt x="167" y="62"/>
                    </a:lnTo>
                    <a:lnTo>
                      <a:pt x="175" y="66"/>
                    </a:lnTo>
                    <a:lnTo>
                      <a:pt x="175" y="68"/>
                    </a:lnTo>
                    <a:lnTo>
                      <a:pt x="175" y="70"/>
                    </a:lnTo>
                    <a:lnTo>
                      <a:pt x="177" y="71"/>
                    </a:lnTo>
                    <a:lnTo>
                      <a:pt x="177" y="73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9" y="79"/>
                    </a:lnTo>
                    <a:lnTo>
                      <a:pt x="181" y="81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5" y="87"/>
                    </a:lnTo>
                    <a:lnTo>
                      <a:pt x="187" y="87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90" y="85"/>
                    </a:lnTo>
                    <a:lnTo>
                      <a:pt x="190" y="83"/>
                    </a:lnTo>
                    <a:lnTo>
                      <a:pt x="192" y="85"/>
                    </a:lnTo>
                    <a:lnTo>
                      <a:pt x="194" y="85"/>
                    </a:lnTo>
                    <a:lnTo>
                      <a:pt x="194" y="83"/>
                    </a:lnTo>
                    <a:lnTo>
                      <a:pt x="196" y="83"/>
                    </a:lnTo>
                    <a:lnTo>
                      <a:pt x="198" y="83"/>
                    </a:lnTo>
                    <a:lnTo>
                      <a:pt x="198" y="85"/>
                    </a:lnTo>
                    <a:lnTo>
                      <a:pt x="198" y="89"/>
                    </a:lnTo>
                    <a:lnTo>
                      <a:pt x="198" y="91"/>
                    </a:lnTo>
                    <a:lnTo>
                      <a:pt x="198" y="93"/>
                    </a:lnTo>
                    <a:lnTo>
                      <a:pt x="198" y="95"/>
                    </a:lnTo>
                    <a:lnTo>
                      <a:pt x="198" y="96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4" y="104"/>
                    </a:lnTo>
                    <a:lnTo>
                      <a:pt x="206" y="104"/>
                    </a:lnTo>
                    <a:lnTo>
                      <a:pt x="208" y="102"/>
                    </a:lnTo>
                    <a:lnTo>
                      <a:pt x="210" y="102"/>
                    </a:lnTo>
                    <a:lnTo>
                      <a:pt x="213" y="102"/>
                    </a:lnTo>
                    <a:lnTo>
                      <a:pt x="215" y="102"/>
                    </a:lnTo>
                    <a:lnTo>
                      <a:pt x="217" y="104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7" y="112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21" y="119"/>
                    </a:lnTo>
                    <a:lnTo>
                      <a:pt x="225" y="121"/>
                    </a:lnTo>
                    <a:lnTo>
                      <a:pt x="229" y="123"/>
                    </a:lnTo>
                    <a:lnTo>
                      <a:pt x="229" y="125"/>
                    </a:lnTo>
                    <a:lnTo>
                      <a:pt x="233" y="127"/>
                    </a:lnTo>
                    <a:lnTo>
                      <a:pt x="235" y="127"/>
                    </a:lnTo>
                    <a:lnTo>
                      <a:pt x="238" y="129"/>
                    </a:lnTo>
                    <a:lnTo>
                      <a:pt x="242" y="133"/>
                    </a:lnTo>
                    <a:lnTo>
                      <a:pt x="244" y="135"/>
                    </a:lnTo>
                    <a:lnTo>
                      <a:pt x="246" y="135"/>
                    </a:lnTo>
                    <a:lnTo>
                      <a:pt x="248" y="137"/>
                    </a:lnTo>
                    <a:lnTo>
                      <a:pt x="250" y="141"/>
                    </a:lnTo>
                    <a:lnTo>
                      <a:pt x="250" y="143"/>
                    </a:lnTo>
                    <a:lnTo>
                      <a:pt x="250" y="146"/>
                    </a:lnTo>
                    <a:lnTo>
                      <a:pt x="252" y="152"/>
                    </a:lnTo>
                    <a:lnTo>
                      <a:pt x="252" y="158"/>
                    </a:lnTo>
                    <a:lnTo>
                      <a:pt x="254" y="164"/>
                    </a:lnTo>
                    <a:lnTo>
                      <a:pt x="254" y="166"/>
                    </a:lnTo>
                    <a:lnTo>
                      <a:pt x="254" y="167"/>
                    </a:lnTo>
                    <a:lnTo>
                      <a:pt x="254" y="169"/>
                    </a:lnTo>
                    <a:lnTo>
                      <a:pt x="256" y="173"/>
                    </a:lnTo>
                    <a:lnTo>
                      <a:pt x="256" y="175"/>
                    </a:lnTo>
                    <a:lnTo>
                      <a:pt x="256" y="179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5"/>
                    </a:lnTo>
                    <a:lnTo>
                      <a:pt x="258" y="187"/>
                    </a:lnTo>
                    <a:lnTo>
                      <a:pt x="258" y="189"/>
                    </a:lnTo>
                    <a:lnTo>
                      <a:pt x="258" y="194"/>
                    </a:lnTo>
                    <a:lnTo>
                      <a:pt x="258" y="196"/>
                    </a:lnTo>
                    <a:lnTo>
                      <a:pt x="260" y="198"/>
                    </a:lnTo>
                    <a:lnTo>
                      <a:pt x="260" y="200"/>
                    </a:lnTo>
                    <a:lnTo>
                      <a:pt x="260" y="208"/>
                    </a:lnTo>
                    <a:lnTo>
                      <a:pt x="262" y="210"/>
                    </a:lnTo>
                    <a:lnTo>
                      <a:pt x="262" y="212"/>
                    </a:lnTo>
                    <a:lnTo>
                      <a:pt x="262" y="214"/>
                    </a:lnTo>
                    <a:lnTo>
                      <a:pt x="260" y="217"/>
                    </a:lnTo>
                    <a:lnTo>
                      <a:pt x="260" y="221"/>
                    </a:lnTo>
                    <a:lnTo>
                      <a:pt x="258" y="223"/>
                    </a:lnTo>
                    <a:lnTo>
                      <a:pt x="258" y="225"/>
                    </a:lnTo>
                    <a:lnTo>
                      <a:pt x="258" y="227"/>
                    </a:lnTo>
                    <a:lnTo>
                      <a:pt x="256" y="229"/>
                    </a:lnTo>
                    <a:lnTo>
                      <a:pt x="256" y="231"/>
                    </a:lnTo>
                    <a:lnTo>
                      <a:pt x="254" y="233"/>
                    </a:lnTo>
                    <a:lnTo>
                      <a:pt x="254" y="235"/>
                    </a:lnTo>
                    <a:lnTo>
                      <a:pt x="254" y="237"/>
                    </a:lnTo>
                    <a:lnTo>
                      <a:pt x="252" y="239"/>
                    </a:lnTo>
                    <a:lnTo>
                      <a:pt x="252" y="240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0" y="244"/>
                    </a:lnTo>
                    <a:lnTo>
                      <a:pt x="250" y="246"/>
                    </a:lnTo>
                    <a:lnTo>
                      <a:pt x="250" y="248"/>
                    </a:lnTo>
                    <a:lnTo>
                      <a:pt x="250" y="250"/>
                    </a:lnTo>
                    <a:lnTo>
                      <a:pt x="250" y="252"/>
                    </a:lnTo>
                    <a:lnTo>
                      <a:pt x="250" y="254"/>
                    </a:lnTo>
                    <a:lnTo>
                      <a:pt x="250" y="256"/>
                    </a:lnTo>
                    <a:lnTo>
                      <a:pt x="248" y="256"/>
                    </a:lnTo>
                    <a:lnTo>
                      <a:pt x="248" y="258"/>
                    </a:lnTo>
                    <a:lnTo>
                      <a:pt x="246" y="258"/>
                    </a:lnTo>
                    <a:lnTo>
                      <a:pt x="246" y="260"/>
                    </a:lnTo>
                    <a:lnTo>
                      <a:pt x="244" y="260"/>
                    </a:lnTo>
                    <a:lnTo>
                      <a:pt x="244" y="262"/>
                    </a:lnTo>
                    <a:lnTo>
                      <a:pt x="242" y="262"/>
                    </a:lnTo>
                    <a:lnTo>
                      <a:pt x="242" y="263"/>
                    </a:lnTo>
                    <a:lnTo>
                      <a:pt x="240" y="265"/>
                    </a:lnTo>
                    <a:lnTo>
                      <a:pt x="238" y="265"/>
                    </a:lnTo>
                    <a:lnTo>
                      <a:pt x="238" y="267"/>
                    </a:lnTo>
                    <a:lnTo>
                      <a:pt x="237" y="267"/>
                    </a:lnTo>
                    <a:lnTo>
                      <a:pt x="235" y="267"/>
                    </a:lnTo>
                    <a:lnTo>
                      <a:pt x="235" y="269"/>
                    </a:lnTo>
                    <a:lnTo>
                      <a:pt x="233" y="269"/>
                    </a:lnTo>
                    <a:lnTo>
                      <a:pt x="231" y="269"/>
                    </a:lnTo>
                    <a:lnTo>
                      <a:pt x="231" y="271"/>
                    </a:lnTo>
                    <a:lnTo>
                      <a:pt x="231" y="273"/>
                    </a:lnTo>
                    <a:lnTo>
                      <a:pt x="229" y="273"/>
                    </a:lnTo>
                    <a:lnTo>
                      <a:pt x="229" y="275"/>
                    </a:lnTo>
                    <a:lnTo>
                      <a:pt x="229" y="277"/>
                    </a:lnTo>
                    <a:lnTo>
                      <a:pt x="231" y="277"/>
                    </a:lnTo>
                    <a:lnTo>
                      <a:pt x="229" y="277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83"/>
                    </a:lnTo>
                    <a:lnTo>
                      <a:pt x="231" y="285"/>
                    </a:lnTo>
                    <a:lnTo>
                      <a:pt x="229" y="285"/>
                    </a:lnTo>
                    <a:lnTo>
                      <a:pt x="227" y="287"/>
                    </a:lnTo>
                    <a:lnTo>
                      <a:pt x="227" y="288"/>
                    </a:lnTo>
                    <a:lnTo>
                      <a:pt x="225" y="288"/>
                    </a:lnTo>
                    <a:lnTo>
                      <a:pt x="225" y="290"/>
                    </a:lnTo>
                    <a:lnTo>
                      <a:pt x="223" y="290"/>
                    </a:lnTo>
                    <a:lnTo>
                      <a:pt x="221" y="292"/>
                    </a:lnTo>
                    <a:lnTo>
                      <a:pt x="221" y="294"/>
                    </a:lnTo>
                    <a:lnTo>
                      <a:pt x="219" y="294"/>
                    </a:lnTo>
                    <a:lnTo>
                      <a:pt x="217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0" y="294"/>
                    </a:lnTo>
                    <a:lnTo>
                      <a:pt x="189" y="294"/>
                    </a:lnTo>
                    <a:lnTo>
                      <a:pt x="189" y="296"/>
                    </a:lnTo>
                    <a:lnTo>
                      <a:pt x="187" y="296"/>
                    </a:lnTo>
                    <a:lnTo>
                      <a:pt x="185" y="296"/>
                    </a:lnTo>
                    <a:lnTo>
                      <a:pt x="183" y="296"/>
                    </a:lnTo>
                    <a:lnTo>
                      <a:pt x="181" y="296"/>
                    </a:lnTo>
                    <a:lnTo>
                      <a:pt x="179" y="296"/>
                    </a:lnTo>
                    <a:lnTo>
                      <a:pt x="177" y="296"/>
                    </a:lnTo>
                    <a:lnTo>
                      <a:pt x="177" y="294"/>
                    </a:lnTo>
                    <a:lnTo>
                      <a:pt x="177" y="292"/>
                    </a:lnTo>
                    <a:lnTo>
                      <a:pt x="175" y="292"/>
                    </a:lnTo>
                    <a:lnTo>
                      <a:pt x="173" y="292"/>
                    </a:lnTo>
                    <a:lnTo>
                      <a:pt x="171" y="292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58" y="292"/>
                    </a:lnTo>
                    <a:lnTo>
                      <a:pt x="156" y="292"/>
                    </a:lnTo>
                    <a:lnTo>
                      <a:pt x="154" y="292"/>
                    </a:lnTo>
                    <a:lnTo>
                      <a:pt x="152" y="292"/>
                    </a:lnTo>
                    <a:lnTo>
                      <a:pt x="150" y="292"/>
                    </a:lnTo>
                    <a:lnTo>
                      <a:pt x="148" y="292"/>
                    </a:lnTo>
                    <a:lnTo>
                      <a:pt x="146" y="292"/>
                    </a:lnTo>
                    <a:lnTo>
                      <a:pt x="144" y="292"/>
                    </a:lnTo>
                    <a:lnTo>
                      <a:pt x="142" y="292"/>
                    </a:lnTo>
                    <a:lnTo>
                      <a:pt x="141" y="292"/>
                    </a:lnTo>
                    <a:lnTo>
                      <a:pt x="139" y="292"/>
                    </a:lnTo>
                    <a:lnTo>
                      <a:pt x="137" y="292"/>
                    </a:lnTo>
                    <a:lnTo>
                      <a:pt x="135" y="292"/>
                    </a:lnTo>
                    <a:lnTo>
                      <a:pt x="133" y="292"/>
                    </a:lnTo>
                    <a:lnTo>
                      <a:pt x="131" y="292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1" y="292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6" y="292"/>
                    </a:lnTo>
                    <a:lnTo>
                      <a:pt x="114" y="292"/>
                    </a:lnTo>
                    <a:lnTo>
                      <a:pt x="112" y="292"/>
                    </a:lnTo>
                    <a:lnTo>
                      <a:pt x="110" y="292"/>
                    </a:lnTo>
                    <a:lnTo>
                      <a:pt x="108" y="292"/>
                    </a:lnTo>
                    <a:lnTo>
                      <a:pt x="104" y="292"/>
                    </a:lnTo>
                    <a:lnTo>
                      <a:pt x="102" y="292"/>
                    </a:lnTo>
                    <a:lnTo>
                      <a:pt x="100" y="292"/>
                    </a:lnTo>
                    <a:lnTo>
                      <a:pt x="102" y="290"/>
                    </a:lnTo>
                    <a:lnTo>
                      <a:pt x="102" y="288"/>
                    </a:lnTo>
                    <a:lnTo>
                      <a:pt x="102" y="287"/>
                    </a:lnTo>
                    <a:lnTo>
                      <a:pt x="102" y="285"/>
                    </a:lnTo>
                    <a:lnTo>
                      <a:pt x="102" y="283"/>
                    </a:lnTo>
                    <a:lnTo>
                      <a:pt x="104" y="281"/>
                    </a:lnTo>
                    <a:lnTo>
                      <a:pt x="104" y="279"/>
                    </a:lnTo>
                    <a:lnTo>
                      <a:pt x="104" y="277"/>
                    </a:lnTo>
                    <a:lnTo>
                      <a:pt x="104" y="275"/>
                    </a:lnTo>
                    <a:lnTo>
                      <a:pt x="104" y="273"/>
                    </a:lnTo>
                    <a:lnTo>
                      <a:pt x="104" y="271"/>
                    </a:lnTo>
                    <a:lnTo>
                      <a:pt x="106" y="269"/>
                    </a:lnTo>
                    <a:lnTo>
                      <a:pt x="106" y="267"/>
                    </a:lnTo>
                    <a:lnTo>
                      <a:pt x="106" y="265"/>
                    </a:lnTo>
                    <a:lnTo>
                      <a:pt x="106" y="262"/>
                    </a:lnTo>
                    <a:lnTo>
                      <a:pt x="106" y="260"/>
                    </a:lnTo>
                    <a:lnTo>
                      <a:pt x="106" y="256"/>
                    </a:lnTo>
                    <a:lnTo>
                      <a:pt x="106" y="254"/>
                    </a:lnTo>
                    <a:lnTo>
                      <a:pt x="106" y="250"/>
                    </a:lnTo>
                    <a:lnTo>
                      <a:pt x="106" y="248"/>
                    </a:lnTo>
                    <a:lnTo>
                      <a:pt x="106" y="246"/>
                    </a:lnTo>
                    <a:lnTo>
                      <a:pt x="104" y="244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4" y="235"/>
                    </a:ln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27"/>
                    </a:lnTo>
                    <a:lnTo>
                      <a:pt x="102" y="223"/>
                    </a:lnTo>
                    <a:lnTo>
                      <a:pt x="102" y="219"/>
                    </a:lnTo>
                    <a:lnTo>
                      <a:pt x="102" y="217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4"/>
                    </a:lnTo>
                    <a:lnTo>
                      <a:pt x="104" y="212"/>
                    </a:lnTo>
                    <a:lnTo>
                      <a:pt x="104" y="208"/>
                    </a:lnTo>
                    <a:lnTo>
                      <a:pt x="104" y="206"/>
                    </a:lnTo>
                    <a:lnTo>
                      <a:pt x="104" y="204"/>
                    </a:lnTo>
                    <a:lnTo>
                      <a:pt x="106" y="200"/>
                    </a:lnTo>
                    <a:lnTo>
                      <a:pt x="106" y="196"/>
                    </a:ln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1"/>
                    </a:lnTo>
                    <a:lnTo>
                      <a:pt x="108" y="189"/>
                    </a:lnTo>
                    <a:lnTo>
                      <a:pt x="108" y="187"/>
                    </a:lnTo>
                    <a:lnTo>
                      <a:pt x="108" y="185"/>
                    </a:lnTo>
                    <a:lnTo>
                      <a:pt x="110" y="183"/>
                    </a:lnTo>
                    <a:lnTo>
                      <a:pt x="110" y="179"/>
                    </a:lnTo>
                    <a:lnTo>
                      <a:pt x="112" y="177"/>
                    </a:lnTo>
                    <a:lnTo>
                      <a:pt x="112" y="175"/>
                    </a:lnTo>
                    <a:lnTo>
                      <a:pt x="112" y="173"/>
                    </a:lnTo>
                    <a:lnTo>
                      <a:pt x="114" y="169"/>
                    </a:lnTo>
                    <a:lnTo>
                      <a:pt x="114" y="167"/>
                    </a:lnTo>
                    <a:lnTo>
                      <a:pt x="116" y="164"/>
                    </a:lnTo>
                    <a:lnTo>
                      <a:pt x="116" y="162"/>
                    </a:lnTo>
                    <a:lnTo>
                      <a:pt x="117" y="158"/>
                    </a:lnTo>
                    <a:lnTo>
                      <a:pt x="119" y="156"/>
                    </a:lnTo>
                    <a:lnTo>
                      <a:pt x="119" y="154"/>
                    </a:lnTo>
                    <a:lnTo>
                      <a:pt x="121" y="152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5" y="146"/>
                    </a:lnTo>
                    <a:lnTo>
                      <a:pt x="127" y="144"/>
                    </a:lnTo>
                    <a:lnTo>
                      <a:pt x="129" y="144"/>
                    </a:lnTo>
                    <a:lnTo>
                      <a:pt x="131" y="143"/>
                    </a:lnTo>
                    <a:lnTo>
                      <a:pt x="131" y="141"/>
                    </a:lnTo>
                    <a:lnTo>
                      <a:pt x="129" y="141"/>
                    </a:lnTo>
                    <a:lnTo>
                      <a:pt x="127" y="139"/>
                    </a:lnTo>
                    <a:lnTo>
                      <a:pt x="125" y="137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04" name="Freeform 90"/>
              <p:cNvSpPr>
                <a:spLocks/>
              </p:cNvSpPr>
              <p:nvPr/>
            </p:nvSpPr>
            <p:spPr bwMode="auto">
              <a:xfrm>
                <a:off x="3608096" y="2608954"/>
                <a:ext cx="321646" cy="280143"/>
              </a:xfrm>
              <a:custGeom>
                <a:avLst/>
                <a:gdLst>
                  <a:gd name="T0" fmla="*/ 0 w 155"/>
                  <a:gd name="T1" fmla="*/ 6 h 135"/>
                  <a:gd name="T2" fmla="*/ 8 w 155"/>
                  <a:gd name="T3" fmla="*/ 0 h 135"/>
                  <a:gd name="T4" fmla="*/ 21 w 155"/>
                  <a:gd name="T5" fmla="*/ 0 h 135"/>
                  <a:gd name="T6" fmla="*/ 34 w 155"/>
                  <a:gd name="T7" fmla="*/ 0 h 135"/>
                  <a:gd name="T8" fmla="*/ 48 w 155"/>
                  <a:gd name="T9" fmla="*/ 0 h 135"/>
                  <a:gd name="T10" fmla="*/ 61 w 155"/>
                  <a:gd name="T11" fmla="*/ 0 h 135"/>
                  <a:gd name="T12" fmla="*/ 75 w 155"/>
                  <a:gd name="T13" fmla="*/ 0 h 135"/>
                  <a:gd name="T14" fmla="*/ 88 w 155"/>
                  <a:gd name="T15" fmla="*/ 0 h 135"/>
                  <a:gd name="T16" fmla="*/ 102 w 155"/>
                  <a:gd name="T17" fmla="*/ 0 h 135"/>
                  <a:gd name="T18" fmla="*/ 115 w 155"/>
                  <a:gd name="T19" fmla="*/ 0 h 135"/>
                  <a:gd name="T20" fmla="*/ 129 w 155"/>
                  <a:gd name="T21" fmla="*/ 0 h 135"/>
                  <a:gd name="T22" fmla="*/ 140 w 155"/>
                  <a:gd name="T23" fmla="*/ 2 h 135"/>
                  <a:gd name="T24" fmla="*/ 142 w 155"/>
                  <a:gd name="T25" fmla="*/ 10 h 135"/>
                  <a:gd name="T26" fmla="*/ 140 w 155"/>
                  <a:gd name="T27" fmla="*/ 10 h 135"/>
                  <a:gd name="T28" fmla="*/ 134 w 155"/>
                  <a:gd name="T29" fmla="*/ 18 h 135"/>
                  <a:gd name="T30" fmla="*/ 142 w 155"/>
                  <a:gd name="T31" fmla="*/ 19 h 135"/>
                  <a:gd name="T32" fmla="*/ 153 w 155"/>
                  <a:gd name="T33" fmla="*/ 21 h 135"/>
                  <a:gd name="T34" fmla="*/ 153 w 155"/>
                  <a:gd name="T35" fmla="*/ 27 h 135"/>
                  <a:gd name="T36" fmla="*/ 146 w 155"/>
                  <a:gd name="T37" fmla="*/ 33 h 135"/>
                  <a:gd name="T38" fmla="*/ 148 w 155"/>
                  <a:gd name="T39" fmla="*/ 37 h 135"/>
                  <a:gd name="T40" fmla="*/ 144 w 155"/>
                  <a:gd name="T41" fmla="*/ 43 h 135"/>
                  <a:gd name="T42" fmla="*/ 142 w 155"/>
                  <a:gd name="T43" fmla="*/ 43 h 135"/>
                  <a:gd name="T44" fmla="*/ 142 w 155"/>
                  <a:gd name="T45" fmla="*/ 52 h 135"/>
                  <a:gd name="T46" fmla="*/ 136 w 155"/>
                  <a:gd name="T47" fmla="*/ 56 h 135"/>
                  <a:gd name="T48" fmla="*/ 134 w 155"/>
                  <a:gd name="T49" fmla="*/ 64 h 135"/>
                  <a:gd name="T50" fmla="*/ 129 w 155"/>
                  <a:gd name="T51" fmla="*/ 64 h 135"/>
                  <a:gd name="T52" fmla="*/ 129 w 155"/>
                  <a:gd name="T53" fmla="*/ 66 h 135"/>
                  <a:gd name="T54" fmla="*/ 130 w 155"/>
                  <a:gd name="T55" fmla="*/ 69 h 135"/>
                  <a:gd name="T56" fmla="*/ 129 w 155"/>
                  <a:gd name="T57" fmla="*/ 69 h 135"/>
                  <a:gd name="T58" fmla="*/ 127 w 155"/>
                  <a:gd name="T59" fmla="*/ 77 h 135"/>
                  <a:gd name="T60" fmla="*/ 125 w 155"/>
                  <a:gd name="T61" fmla="*/ 85 h 135"/>
                  <a:gd name="T62" fmla="*/ 119 w 155"/>
                  <a:gd name="T63" fmla="*/ 89 h 135"/>
                  <a:gd name="T64" fmla="*/ 117 w 155"/>
                  <a:gd name="T65" fmla="*/ 89 h 135"/>
                  <a:gd name="T66" fmla="*/ 117 w 155"/>
                  <a:gd name="T67" fmla="*/ 91 h 135"/>
                  <a:gd name="T68" fmla="*/ 113 w 155"/>
                  <a:gd name="T69" fmla="*/ 96 h 135"/>
                  <a:gd name="T70" fmla="*/ 113 w 155"/>
                  <a:gd name="T71" fmla="*/ 98 h 135"/>
                  <a:gd name="T72" fmla="*/ 111 w 155"/>
                  <a:gd name="T73" fmla="*/ 106 h 135"/>
                  <a:gd name="T74" fmla="*/ 113 w 155"/>
                  <a:gd name="T75" fmla="*/ 110 h 135"/>
                  <a:gd name="T76" fmla="*/ 107 w 155"/>
                  <a:gd name="T77" fmla="*/ 110 h 135"/>
                  <a:gd name="T78" fmla="*/ 107 w 155"/>
                  <a:gd name="T79" fmla="*/ 117 h 135"/>
                  <a:gd name="T80" fmla="*/ 107 w 155"/>
                  <a:gd name="T81" fmla="*/ 119 h 135"/>
                  <a:gd name="T82" fmla="*/ 109 w 155"/>
                  <a:gd name="T83" fmla="*/ 123 h 135"/>
                  <a:gd name="T84" fmla="*/ 109 w 155"/>
                  <a:gd name="T85" fmla="*/ 129 h 135"/>
                  <a:gd name="T86" fmla="*/ 105 w 155"/>
                  <a:gd name="T87" fmla="*/ 135 h 135"/>
                  <a:gd name="T88" fmla="*/ 92 w 155"/>
                  <a:gd name="T89" fmla="*/ 135 h 135"/>
                  <a:gd name="T90" fmla="*/ 79 w 155"/>
                  <a:gd name="T91" fmla="*/ 135 h 135"/>
                  <a:gd name="T92" fmla="*/ 65 w 155"/>
                  <a:gd name="T93" fmla="*/ 135 h 135"/>
                  <a:gd name="T94" fmla="*/ 52 w 155"/>
                  <a:gd name="T95" fmla="*/ 135 h 135"/>
                  <a:gd name="T96" fmla="*/ 38 w 155"/>
                  <a:gd name="T97" fmla="*/ 135 h 135"/>
                  <a:gd name="T98" fmla="*/ 27 w 155"/>
                  <a:gd name="T99" fmla="*/ 133 h 135"/>
                  <a:gd name="T100" fmla="*/ 17 w 155"/>
                  <a:gd name="T101" fmla="*/ 129 h 135"/>
                  <a:gd name="T102" fmla="*/ 17 w 155"/>
                  <a:gd name="T103" fmla="*/ 115 h 135"/>
                  <a:gd name="T104" fmla="*/ 15 w 155"/>
                  <a:gd name="T105" fmla="*/ 114 h 135"/>
                  <a:gd name="T106" fmla="*/ 13 w 155"/>
                  <a:gd name="T107" fmla="*/ 114 h 135"/>
                  <a:gd name="T108" fmla="*/ 8 w 155"/>
                  <a:gd name="T109" fmla="*/ 114 h 135"/>
                  <a:gd name="T110" fmla="*/ 4 w 155"/>
                  <a:gd name="T111" fmla="*/ 112 h 135"/>
                  <a:gd name="T112" fmla="*/ 4 w 155"/>
                  <a:gd name="T113" fmla="*/ 98 h 135"/>
                  <a:gd name="T114" fmla="*/ 4 w 155"/>
                  <a:gd name="T115" fmla="*/ 85 h 135"/>
                  <a:gd name="T116" fmla="*/ 4 w 155"/>
                  <a:gd name="T117" fmla="*/ 71 h 135"/>
                  <a:gd name="T118" fmla="*/ 4 w 155"/>
                  <a:gd name="T119" fmla="*/ 58 h 135"/>
                  <a:gd name="T120" fmla="*/ 6 w 155"/>
                  <a:gd name="T121" fmla="*/ 50 h 135"/>
                  <a:gd name="T122" fmla="*/ 4 w 155"/>
                  <a:gd name="T123" fmla="*/ 39 h 135"/>
                  <a:gd name="T124" fmla="*/ 2 w 155"/>
                  <a:gd name="T125" fmla="*/ 2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5" h="135">
                    <a:moveTo>
                      <a:pt x="2" y="16"/>
                    </a:move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2" y="8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40" y="12"/>
                    </a:lnTo>
                    <a:lnTo>
                      <a:pt x="138" y="12"/>
                    </a:lnTo>
                    <a:lnTo>
                      <a:pt x="138" y="14"/>
                    </a:lnTo>
                    <a:lnTo>
                      <a:pt x="136" y="14"/>
                    </a:lnTo>
                    <a:lnTo>
                      <a:pt x="136" y="16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19"/>
                    </a:lnTo>
                    <a:lnTo>
                      <a:pt x="132" y="19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8" y="19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4" y="19"/>
                    </a:lnTo>
                    <a:lnTo>
                      <a:pt x="146" y="19"/>
                    </a:lnTo>
                    <a:lnTo>
                      <a:pt x="148" y="19"/>
                    </a:lnTo>
                    <a:lnTo>
                      <a:pt x="150" y="19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3" y="21"/>
                    </a:lnTo>
                    <a:lnTo>
                      <a:pt x="155" y="21"/>
                    </a:lnTo>
                    <a:lnTo>
                      <a:pt x="155" y="23"/>
                    </a:lnTo>
                    <a:lnTo>
                      <a:pt x="153" y="23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3" y="25"/>
                    </a:lnTo>
                    <a:lnTo>
                      <a:pt x="153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0" y="29"/>
                    </a:lnTo>
                    <a:lnTo>
                      <a:pt x="148" y="29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6" y="33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5"/>
                    </a:lnTo>
                    <a:lnTo>
                      <a:pt x="148" y="35"/>
                    </a:lnTo>
                    <a:lnTo>
                      <a:pt x="146" y="35"/>
                    </a:lnTo>
                    <a:lnTo>
                      <a:pt x="146" y="37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46" y="39"/>
                    </a:lnTo>
                    <a:lnTo>
                      <a:pt x="146" y="37"/>
                    </a:lnTo>
                    <a:lnTo>
                      <a:pt x="144" y="37"/>
                    </a:lnTo>
                    <a:lnTo>
                      <a:pt x="144" y="39"/>
                    </a:lnTo>
                    <a:lnTo>
                      <a:pt x="144" y="41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2" y="41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4"/>
                    </a:lnTo>
                    <a:lnTo>
                      <a:pt x="140" y="43"/>
                    </a:lnTo>
                    <a:lnTo>
                      <a:pt x="142" y="43"/>
                    </a:lnTo>
                    <a:lnTo>
                      <a:pt x="142" y="44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2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36" y="58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6" y="64"/>
                    </a:lnTo>
                    <a:lnTo>
                      <a:pt x="134" y="64"/>
                    </a:lnTo>
                    <a:lnTo>
                      <a:pt x="132" y="64"/>
                    </a:lnTo>
                    <a:lnTo>
                      <a:pt x="132" y="66"/>
                    </a:lnTo>
                    <a:lnTo>
                      <a:pt x="130" y="66"/>
                    </a:lnTo>
                    <a:lnTo>
                      <a:pt x="130" y="64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29" y="64"/>
                    </a:lnTo>
                    <a:lnTo>
                      <a:pt x="130" y="64"/>
                    </a:lnTo>
                    <a:lnTo>
                      <a:pt x="130" y="66"/>
                    </a:lnTo>
                    <a:lnTo>
                      <a:pt x="130" y="67"/>
                    </a:lnTo>
                    <a:lnTo>
                      <a:pt x="130" y="69"/>
                    </a:lnTo>
                    <a:lnTo>
                      <a:pt x="129" y="69"/>
                    </a:lnTo>
                    <a:lnTo>
                      <a:pt x="129" y="67"/>
                    </a:lnTo>
                    <a:lnTo>
                      <a:pt x="129" y="66"/>
                    </a:lnTo>
                    <a:lnTo>
                      <a:pt x="127" y="66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7" y="67"/>
                    </a:lnTo>
                    <a:lnTo>
                      <a:pt x="127" y="69"/>
                    </a:lnTo>
                    <a:lnTo>
                      <a:pt x="129" y="69"/>
                    </a:lnTo>
                    <a:lnTo>
                      <a:pt x="130" y="69"/>
                    </a:lnTo>
                    <a:lnTo>
                      <a:pt x="130" y="71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1"/>
                    </a:lnTo>
                    <a:lnTo>
                      <a:pt x="129" y="71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7" y="81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5"/>
                    </a:lnTo>
                    <a:lnTo>
                      <a:pt x="123" y="83"/>
                    </a:lnTo>
                    <a:lnTo>
                      <a:pt x="121" y="83"/>
                    </a:lnTo>
                    <a:lnTo>
                      <a:pt x="121" y="85"/>
                    </a:lnTo>
                    <a:lnTo>
                      <a:pt x="121" y="87"/>
                    </a:lnTo>
                    <a:lnTo>
                      <a:pt x="119" y="87"/>
                    </a:lnTo>
                    <a:lnTo>
                      <a:pt x="119" y="89"/>
                    </a:lnTo>
                    <a:lnTo>
                      <a:pt x="117" y="89"/>
                    </a:lnTo>
                    <a:lnTo>
                      <a:pt x="117" y="87"/>
                    </a:lnTo>
                    <a:lnTo>
                      <a:pt x="115" y="87"/>
                    </a:lnTo>
                    <a:lnTo>
                      <a:pt x="115" y="89"/>
                    </a:lnTo>
                    <a:lnTo>
                      <a:pt x="117" y="89"/>
                    </a:lnTo>
                    <a:lnTo>
                      <a:pt x="117" y="91"/>
                    </a:lnTo>
                    <a:lnTo>
                      <a:pt x="117" y="89"/>
                    </a:lnTo>
                    <a:lnTo>
                      <a:pt x="117" y="91"/>
                    </a:lnTo>
                    <a:lnTo>
                      <a:pt x="117" y="89"/>
                    </a:lnTo>
                    <a:lnTo>
                      <a:pt x="119" y="89"/>
                    </a:lnTo>
                    <a:lnTo>
                      <a:pt x="119" y="91"/>
                    </a:lnTo>
                    <a:lnTo>
                      <a:pt x="119" y="89"/>
                    </a:lnTo>
                    <a:lnTo>
                      <a:pt x="119" y="91"/>
                    </a:lnTo>
                    <a:lnTo>
                      <a:pt x="117" y="91"/>
                    </a:lnTo>
                    <a:lnTo>
                      <a:pt x="115" y="91"/>
                    </a:lnTo>
                    <a:lnTo>
                      <a:pt x="115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7" y="96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96"/>
                    </a:lnTo>
                    <a:lnTo>
                      <a:pt x="111" y="96"/>
                    </a:lnTo>
                    <a:lnTo>
                      <a:pt x="111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1" y="100"/>
                    </a:lnTo>
                    <a:lnTo>
                      <a:pt x="111" y="102"/>
                    </a:lnTo>
                    <a:lnTo>
                      <a:pt x="111" y="104"/>
                    </a:lnTo>
                    <a:lnTo>
                      <a:pt x="113" y="104"/>
                    </a:lnTo>
                    <a:lnTo>
                      <a:pt x="113" y="106"/>
                    </a:lnTo>
                    <a:lnTo>
                      <a:pt x="111" y="106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8"/>
                    </a:lnTo>
                    <a:lnTo>
                      <a:pt x="111" y="108"/>
                    </a:lnTo>
                    <a:lnTo>
                      <a:pt x="113" y="108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9" y="110"/>
                    </a:lnTo>
                    <a:lnTo>
                      <a:pt x="109" y="108"/>
                    </a:lnTo>
                    <a:lnTo>
                      <a:pt x="107" y="108"/>
                    </a:lnTo>
                    <a:lnTo>
                      <a:pt x="105" y="108"/>
                    </a:lnTo>
                    <a:lnTo>
                      <a:pt x="105" y="110"/>
                    </a:lnTo>
                    <a:lnTo>
                      <a:pt x="107" y="110"/>
                    </a:lnTo>
                    <a:lnTo>
                      <a:pt x="109" y="110"/>
                    </a:lnTo>
                    <a:lnTo>
                      <a:pt x="109" y="112"/>
                    </a:lnTo>
                    <a:lnTo>
                      <a:pt x="107" y="112"/>
                    </a:lnTo>
                    <a:lnTo>
                      <a:pt x="107" y="114"/>
                    </a:lnTo>
                    <a:lnTo>
                      <a:pt x="105" y="114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7" y="117"/>
                    </a:lnTo>
                    <a:lnTo>
                      <a:pt x="107" y="115"/>
                    </a:lnTo>
                    <a:lnTo>
                      <a:pt x="109" y="115"/>
                    </a:lnTo>
                    <a:lnTo>
                      <a:pt x="109" y="117"/>
                    </a:lnTo>
                    <a:lnTo>
                      <a:pt x="109" y="119"/>
                    </a:lnTo>
                    <a:lnTo>
                      <a:pt x="107" y="119"/>
                    </a:lnTo>
                    <a:lnTo>
                      <a:pt x="109" y="119"/>
                    </a:lnTo>
                    <a:lnTo>
                      <a:pt x="109" y="117"/>
                    </a:lnTo>
                    <a:lnTo>
                      <a:pt x="111" y="117"/>
                    </a:lnTo>
                    <a:lnTo>
                      <a:pt x="111" y="119"/>
                    </a:lnTo>
                    <a:lnTo>
                      <a:pt x="109" y="119"/>
                    </a:lnTo>
                    <a:lnTo>
                      <a:pt x="109" y="121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11" y="125"/>
                    </a:lnTo>
                    <a:lnTo>
                      <a:pt x="111" y="123"/>
                    </a:lnTo>
                    <a:lnTo>
                      <a:pt x="111" y="125"/>
                    </a:lnTo>
                    <a:lnTo>
                      <a:pt x="111" y="127"/>
                    </a:lnTo>
                    <a:lnTo>
                      <a:pt x="111" y="129"/>
                    </a:lnTo>
                    <a:lnTo>
                      <a:pt x="109" y="129"/>
                    </a:lnTo>
                    <a:lnTo>
                      <a:pt x="107" y="129"/>
                    </a:lnTo>
                    <a:lnTo>
                      <a:pt x="107" y="131"/>
                    </a:lnTo>
                    <a:lnTo>
                      <a:pt x="109" y="131"/>
                    </a:lnTo>
                    <a:lnTo>
                      <a:pt x="109" y="133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5" y="135"/>
                    </a:lnTo>
                    <a:lnTo>
                      <a:pt x="104" y="135"/>
                    </a:lnTo>
                    <a:lnTo>
                      <a:pt x="102" y="135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6" y="135"/>
                    </a:lnTo>
                    <a:lnTo>
                      <a:pt x="94" y="135"/>
                    </a:lnTo>
                    <a:lnTo>
                      <a:pt x="92" y="135"/>
                    </a:lnTo>
                    <a:lnTo>
                      <a:pt x="90" y="135"/>
                    </a:lnTo>
                    <a:lnTo>
                      <a:pt x="88" y="135"/>
                    </a:lnTo>
                    <a:lnTo>
                      <a:pt x="86" y="135"/>
                    </a:lnTo>
                    <a:lnTo>
                      <a:pt x="84" y="135"/>
                    </a:lnTo>
                    <a:lnTo>
                      <a:pt x="82" y="135"/>
                    </a:lnTo>
                    <a:lnTo>
                      <a:pt x="80" y="135"/>
                    </a:lnTo>
                    <a:lnTo>
                      <a:pt x="79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3" y="135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7" y="135"/>
                    </a:lnTo>
                    <a:lnTo>
                      <a:pt x="65" y="135"/>
                    </a:lnTo>
                    <a:lnTo>
                      <a:pt x="63" y="135"/>
                    </a:lnTo>
                    <a:lnTo>
                      <a:pt x="61" y="135"/>
                    </a:lnTo>
                    <a:lnTo>
                      <a:pt x="59" y="135"/>
                    </a:lnTo>
                    <a:lnTo>
                      <a:pt x="57" y="135"/>
                    </a:lnTo>
                    <a:lnTo>
                      <a:pt x="56" y="135"/>
                    </a:lnTo>
                    <a:lnTo>
                      <a:pt x="54" y="135"/>
                    </a:lnTo>
                    <a:lnTo>
                      <a:pt x="52" y="135"/>
                    </a:lnTo>
                    <a:lnTo>
                      <a:pt x="50" y="135"/>
                    </a:lnTo>
                    <a:lnTo>
                      <a:pt x="48" y="135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2" y="135"/>
                    </a:lnTo>
                    <a:lnTo>
                      <a:pt x="40" y="135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4" y="135"/>
                    </a:lnTo>
                    <a:lnTo>
                      <a:pt x="32" y="135"/>
                    </a:lnTo>
                    <a:lnTo>
                      <a:pt x="32" y="133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3" y="133"/>
                    </a:lnTo>
                    <a:lnTo>
                      <a:pt x="21" y="133"/>
                    </a:lnTo>
                    <a:lnTo>
                      <a:pt x="19" y="133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7" y="125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7" y="114"/>
                    </a:lnTo>
                    <a:lnTo>
                      <a:pt x="15" y="114"/>
                    </a:lnTo>
                    <a:lnTo>
                      <a:pt x="17" y="114"/>
                    </a:lnTo>
                    <a:lnTo>
                      <a:pt x="17" y="112"/>
                    </a:lnTo>
                    <a:lnTo>
                      <a:pt x="15" y="112"/>
                    </a:lnTo>
                    <a:lnTo>
                      <a:pt x="17" y="114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3" y="114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9" y="112"/>
                    </a:lnTo>
                    <a:lnTo>
                      <a:pt x="9" y="114"/>
                    </a:lnTo>
                    <a:lnTo>
                      <a:pt x="9" y="112"/>
                    </a:lnTo>
                    <a:lnTo>
                      <a:pt x="9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7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6" y="41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59" name="Freeform 91"/>
              <p:cNvSpPr>
                <a:spLocks/>
              </p:cNvSpPr>
              <p:nvPr/>
            </p:nvSpPr>
            <p:spPr bwMode="auto">
              <a:xfrm>
                <a:off x="3799008" y="2729312"/>
                <a:ext cx="234490" cy="377674"/>
              </a:xfrm>
              <a:custGeom>
                <a:avLst/>
                <a:gdLst>
                  <a:gd name="T0" fmla="*/ 25 w 113"/>
                  <a:gd name="T1" fmla="*/ 31 h 182"/>
                  <a:gd name="T2" fmla="*/ 25 w 113"/>
                  <a:gd name="T3" fmla="*/ 31 h 182"/>
                  <a:gd name="T4" fmla="*/ 33 w 113"/>
                  <a:gd name="T5" fmla="*/ 27 h 182"/>
                  <a:gd name="T6" fmla="*/ 35 w 113"/>
                  <a:gd name="T7" fmla="*/ 17 h 182"/>
                  <a:gd name="T8" fmla="*/ 35 w 113"/>
                  <a:gd name="T9" fmla="*/ 13 h 182"/>
                  <a:gd name="T10" fmla="*/ 35 w 113"/>
                  <a:gd name="T11" fmla="*/ 9 h 182"/>
                  <a:gd name="T12" fmla="*/ 38 w 113"/>
                  <a:gd name="T13" fmla="*/ 9 h 182"/>
                  <a:gd name="T14" fmla="*/ 40 w 113"/>
                  <a:gd name="T15" fmla="*/ 8 h 182"/>
                  <a:gd name="T16" fmla="*/ 44 w 113"/>
                  <a:gd name="T17" fmla="*/ 0 h 182"/>
                  <a:gd name="T18" fmla="*/ 60 w 113"/>
                  <a:gd name="T19" fmla="*/ 0 h 182"/>
                  <a:gd name="T20" fmla="*/ 75 w 113"/>
                  <a:gd name="T21" fmla="*/ 0 h 182"/>
                  <a:gd name="T22" fmla="*/ 90 w 113"/>
                  <a:gd name="T23" fmla="*/ 0 h 182"/>
                  <a:gd name="T24" fmla="*/ 106 w 113"/>
                  <a:gd name="T25" fmla="*/ 0 h 182"/>
                  <a:gd name="T26" fmla="*/ 113 w 113"/>
                  <a:gd name="T27" fmla="*/ 8 h 182"/>
                  <a:gd name="T28" fmla="*/ 111 w 113"/>
                  <a:gd name="T29" fmla="*/ 21 h 182"/>
                  <a:gd name="T30" fmla="*/ 109 w 113"/>
                  <a:gd name="T31" fmla="*/ 36 h 182"/>
                  <a:gd name="T32" fmla="*/ 108 w 113"/>
                  <a:gd name="T33" fmla="*/ 50 h 182"/>
                  <a:gd name="T34" fmla="*/ 106 w 113"/>
                  <a:gd name="T35" fmla="*/ 65 h 182"/>
                  <a:gd name="T36" fmla="*/ 106 w 113"/>
                  <a:gd name="T37" fmla="*/ 81 h 182"/>
                  <a:gd name="T38" fmla="*/ 104 w 113"/>
                  <a:gd name="T39" fmla="*/ 94 h 182"/>
                  <a:gd name="T40" fmla="*/ 102 w 113"/>
                  <a:gd name="T41" fmla="*/ 107 h 182"/>
                  <a:gd name="T42" fmla="*/ 102 w 113"/>
                  <a:gd name="T43" fmla="*/ 123 h 182"/>
                  <a:gd name="T44" fmla="*/ 102 w 113"/>
                  <a:gd name="T45" fmla="*/ 138 h 182"/>
                  <a:gd name="T46" fmla="*/ 102 w 113"/>
                  <a:gd name="T47" fmla="*/ 153 h 182"/>
                  <a:gd name="T48" fmla="*/ 104 w 113"/>
                  <a:gd name="T49" fmla="*/ 169 h 182"/>
                  <a:gd name="T50" fmla="*/ 102 w 113"/>
                  <a:gd name="T51" fmla="*/ 182 h 182"/>
                  <a:gd name="T52" fmla="*/ 90 w 113"/>
                  <a:gd name="T53" fmla="*/ 180 h 182"/>
                  <a:gd name="T54" fmla="*/ 79 w 113"/>
                  <a:gd name="T55" fmla="*/ 180 h 182"/>
                  <a:gd name="T56" fmla="*/ 67 w 113"/>
                  <a:gd name="T57" fmla="*/ 180 h 182"/>
                  <a:gd name="T58" fmla="*/ 63 w 113"/>
                  <a:gd name="T59" fmla="*/ 177 h 182"/>
                  <a:gd name="T60" fmla="*/ 63 w 113"/>
                  <a:gd name="T61" fmla="*/ 171 h 182"/>
                  <a:gd name="T62" fmla="*/ 60 w 113"/>
                  <a:gd name="T63" fmla="*/ 167 h 182"/>
                  <a:gd name="T64" fmla="*/ 58 w 113"/>
                  <a:gd name="T65" fmla="*/ 165 h 182"/>
                  <a:gd name="T66" fmla="*/ 58 w 113"/>
                  <a:gd name="T67" fmla="*/ 157 h 182"/>
                  <a:gd name="T68" fmla="*/ 61 w 113"/>
                  <a:gd name="T69" fmla="*/ 153 h 182"/>
                  <a:gd name="T70" fmla="*/ 48 w 113"/>
                  <a:gd name="T71" fmla="*/ 152 h 182"/>
                  <a:gd name="T72" fmla="*/ 33 w 113"/>
                  <a:gd name="T73" fmla="*/ 152 h 182"/>
                  <a:gd name="T74" fmla="*/ 17 w 113"/>
                  <a:gd name="T75" fmla="*/ 152 h 182"/>
                  <a:gd name="T76" fmla="*/ 2 w 113"/>
                  <a:gd name="T77" fmla="*/ 152 h 182"/>
                  <a:gd name="T78" fmla="*/ 0 w 113"/>
                  <a:gd name="T79" fmla="*/ 142 h 182"/>
                  <a:gd name="T80" fmla="*/ 4 w 113"/>
                  <a:gd name="T81" fmla="*/ 138 h 182"/>
                  <a:gd name="T82" fmla="*/ 6 w 113"/>
                  <a:gd name="T83" fmla="*/ 132 h 182"/>
                  <a:gd name="T84" fmla="*/ 6 w 113"/>
                  <a:gd name="T85" fmla="*/ 129 h 182"/>
                  <a:gd name="T86" fmla="*/ 12 w 113"/>
                  <a:gd name="T87" fmla="*/ 123 h 182"/>
                  <a:gd name="T88" fmla="*/ 13 w 113"/>
                  <a:gd name="T89" fmla="*/ 121 h 182"/>
                  <a:gd name="T90" fmla="*/ 17 w 113"/>
                  <a:gd name="T91" fmla="*/ 113 h 182"/>
                  <a:gd name="T92" fmla="*/ 19 w 113"/>
                  <a:gd name="T93" fmla="*/ 107 h 182"/>
                  <a:gd name="T94" fmla="*/ 21 w 113"/>
                  <a:gd name="T95" fmla="*/ 105 h 182"/>
                  <a:gd name="T96" fmla="*/ 25 w 113"/>
                  <a:gd name="T97" fmla="*/ 100 h 182"/>
                  <a:gd name="T98" fmla="*/ 19 w 113"/>
                  <a:gd name="T99" fmla="*/ 98 h 182"/>
                  <a:gd name="T100" fmla="*/ 19 w 113"/>
                  <a:gd name="T101" fmla="*/ 94 h 182"/>
                  <a:gd name="T102" fmla="*/ 15 w 113"/>
                  <a:gd name="T103" fmla="*/ 90 h 182"/>
                  <a:gd name="T104" fmla="*/ 15 w 113"/>
                  <a:gd name="T105" fmla="*/ 82 h 182"/>
                  <a:gd name="T106" fmla="*/ 17 w 113"/>
                  <a:gd name="T107" fmla="*/ 81 h 182"/>
                  <a:gd name="T108" fmla="*/ 15 w 113"/>
                  <a:gd name="T109" fmla="*/ 71 h 182"/>
                  <a:gd name="T110" fmla="*/ 17 w 113"/>
                  <a:gd name="T111" fmla="*/ 65 h 182"/>
                  <a:gd name="T112" fmla="*/ 17 w 113"/>
                  <a:gd name="T113" fmla="*/ 61 h 182"/>
                  <a:gd name="T114" fmla="*/ 13 w 113"/>
                  <a:gd name="T115" fmla="*/ 56 h 182"/>
                  <a:gd name="T116" fmla="*/ 15 w 113"/>
                  <a:gd name="T117" fmla="*/ 50 h 182"/>
                  <a:gd name="T118" fmla="*/ 17 w 113"/>
                  <a:gd name="T119" fmla="*/ 48 h 182"/>
                  <a:gd name="T120" fmla="*/ 19 w 113"/>
                  <a:gd name="T121" fmla="*/ 42 h 182"/>
                  <a:gd name="T122" fmla="*/ 23 w 113"/>
                  <a:gd name="T123" fmla="*/ 3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" h="182">
                    <a:moveTo>
                      <a:pt x="23" y="34"/>
                    </a:moveTo>
                    <a:lnTo>
                      <a:pt x="23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5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35" y="13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5" y="9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3" y="8"/>
                    </a:lnTo>
                    <a:lnTo>
                      <a:pt x="113" y="9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19"/>
                    </a:lnTo>
                    <a:lnTo>
                      <a:pt x="111" y="21"/>
                    </a:lnTo>
                    <a:lnTo>
                      <a:pt x="111" y="23"/>
                    </a:lnTo>
                    <a:lnTo>
                      <a:pt x="111" y="25"/>
                    </a:lnTo>
                    <a:lnTo>
                      <a:pt x="109" y="27"/>
                    </a:lnTo>
                    <a:lnTo>
                      <a:pt x="109" y="29"/>
                    </a:lnTo>
                    <a:lnTo>
                      <a:pt x="109" y="31"/>
                    </a:lnTo>
                    <a:lnTo>
                      <a:pt x="109" y="33"/>
                    </a:lnTo>
                    <a:lnTo>
                      <a:pt x="109" y="34"/>
                    </a:lnTo>
                    <a:lnTo>
                      <a:pt x="109" y="36"/>
                    </a:lnTo>
                    <a:lnTo>
                      <a:pt x="109" y="38"/>
                    </a:lnTo>
                    <a:lnTo>
                      <a:pt x="109" y="40"/>
                    </a:lnTo>
                    <a:lnTo>
                      <a:pt x="109" y="42"/>
                    </a:lnTo>
                    <a:lnTo>
                      <a:pt x="109" y="44"/>
                    </a:lnTo>
                    <a:lnTo>
                      <a:pt x="108" y="44"/>
                    </a:lnTo>
                    <a:lnTo>
                      <a:pt x="108" y="46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52"/>
                    </a:lnTo>
                    <a:lnTo>
                      <a:pt x="108" y="54"/>
                    </a:lnTo>
                    <a:lnTo>
                      <a:pt x="108" y="56"/>
                    </a:lnTo>
                    <a:lnTo>
                      <a:pt x="108" y="57"/>
                    </a:lnTo>
                    <a:lnTo>
                      <a:pt x="108" y="59"/>
                    </a:lnTo>
                    <a:lnTo>
                      <a:pt x="108" y="61"/>
                    </a:lnTo>
                    <a:lnTo>
                      <a:pt x="106" y="63"/>
                    </a:lnTo>
                    <a:lnTo>
                      <a:pt x="106" y="65"/>
                    </a:lnTo>
                    <a:lnTo>
                      <a:pt x="106" y="67"/>
                    </a:lnTo>
                    <a:lnTo>
                      <a:pt x="106" y="69"/>
                    </a:lnTo>
                    <a:lnTo>
                      <a:pt x="106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6" y="79"/>
                    </a:lnTo>
                    <a:lnTo>
                      <a:pt x="106" y="81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102" y="105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2" y="111"/>
                    </a:lnTo>
                    <a:lnTo>
                      <a:pt x="102" y="113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2" y="123"/>
                    </a:lnTo>
                    <a:lnTo>
                      <a:pt x="102" y="125"/>
                    </a:lnTo>
                    <a:lnTo>
                      <a:pt x="102" y="127"/>
                    </a:lnTo>
                    <a:lnTo>
                      <a:pt x="102" y="129"/>
                    </a:lnTo>
                    <a:lnTo>
                      <a:pt x="102" y="130"/>
                    </a:lnTo>
                    <a:lnTo>
                      <a:pt x="102" y="132"/>
                    </a:lnTo>
                    <a:lnTo>
                      <a:pt x="102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2" y="148"/>
                    </a:lnTo>
                    <a:lnTo>
                      <a:pt x="102" y="150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2" y="157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4" y="169"/>
                    </a:lnTo>
                    <a:lnTo>
                      <a:pt x="104" y="171"/>
                    </a:lnTo>
                    <a:lnTo>
                      <a:pt x="104" y="173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4" y="178"/>
                    </a:lnTo>
                    <a:lnTo>
                      <a:pt x="104" y="180"/>
                    </a:lnTo>
                    <a:lnTo>
                      <a:pt x="104" y="182"/>
                    </a:lnTo>
                    <a:lnTo>
                      <a:pt x="102" y="182"/>
                    </a:lnTo>
                    <a:lnTo>
                      <a:pt x="100" y="182"/>
                    </a:lnTo>
                    <a:lnTo>
                      <a:pt x="98" y="180"/>
                    </a:lnTo>
                    <a:lnTo>
                      <a:pt x="98" y="182"/>
                    </a:lnTo>
                    <a:lnTo>
                      <a:pt x="98" y="180"/>
                    </a:lnTo>
                    <a:lnTo>
                      <a:pt x="96" y="180"/>
                    </a:lnTo>
                    <a:lnTo>
                      <a:pt x="94" y="180"/>
                    </a:lnTo>
                    <a:lnTo>
                      <a:pt x="92" y="180"/>
                    </a:lnTo>
                    <a:lnTo>
                      <a:pt x="90" y="180"/>
                    </a:lnTo>
                    <a:lnTo>
                      <a:pt x="88" y="180"/>
                    </a:lnTo>
                    <a:lnTo>
                      <a:pt x="88" y="182"/>
                    </a:lnTo>
                    <a:lnTo>
                      <a:pt x="86" y="182"/>
                    </a:lnTo>
                    <a:lnTo>
                      <a:pt x="85" y="182"/>
                    </a:lnTo>
                    <a:lnTo>
                      <a:pt x="83" y="182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7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1" y="180"/>
                    </a:lnTo>
                    <a:lnTo>
                      <a:pt x="71" y="182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7" y="180"/>
                    </a:lnTo>
                    <a:lnTo>
                      <a:pt x="65" y="180"/>
                    </a:lnTo>
                    <a:lnTo>
                      <a:pt x="65" y="178"/>
                    </a:lnTo>
                    <a:lnTo>
                      <a:pt x="63" y="178"/>
                    </a:lnTo>
                    <a:lnTo>
                      <a:pt x="65" y="178"/>
                    </a:lnTo>
                    <a:lnTo>
                      <a:pt x="65" y="177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3" y="177"/>
                    </a:lnTo>
                    <a:lnTo>
                      <a:pt x="65" y="177"/>
                    </a:lnTo>
                    <a:lnTo>
                      <a:pt x="65" y="175"/>
                    </a:lnTo>
                    <a:lnTo>
                      <a:pt x="65" y="177"/>
                    </a:lnTo>
                    <a:lnTo>
                      <a:pt x="63" y="175"/>
                    </a:lnTo>
                    <a:lnTo>
                      <a:pt x="65" y="175"/>
                    </a:lnTo>
                    <a:lnTo>
                      <a:pt x="63" y="175"/>
                    </a:lnTo>
                    <a:lnTo>
                      <a:pt x="63" y="173"/>
                    </a:lnTo>
                    <a:lnTo>
                      <a:pt x="63" y="171"/>
                    </a:lnTo>
                    <a:lnTo>
                      <a:pt x="61" y="171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1" y="169"/>
                    </a:lnTo>
                    <a:lnTo>
                      <a:pt x="60" y="169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60" y="159"/>
                    </a:lnTo>
                    <a:lnTo>
                      <a:pt x="60" y="157"/>
                    </a:lnTo>
                    <a:lnTo>
                      <a:pt x="58" y="157"/>
                    </a:lnTo>
                    <a:lnTo>
                      <a:pt x="60" y="157"/>
                    </a:lnTo>
                    <a:lnTo>
                      <a:pt x="60" y="155"/>
                    </a:lnTo>
                    <a:lnTo>
                      <a:pt x="60" y="157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1" y="153"/>
                    </a:lnTo>
                    <a:lnTo>
                      <a:pt x="60" y="153"/>
                    </a:lnTo>
                    <a:lnTo>
                      <a:pt x="61" y="153"/>
                    </a:lnTo>
                    <a:lnTo>
                      <a:pt x="61" y="152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2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3" y="152"/>
                    </a:lnTo>
                    <a:lnTo>
                      <a:pt x="31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3" y="152"/>
                    </a:lnTo>
                    <a:lnTo>
                      <a:pt x="21" y="152"/>
                    </a:lnTo>
                    <a:lnTo>
                      <a:pt x="19" y="152"/>
                    </a:lnTo>
                    <a:lnTo>
                      <a:pt x="17" y="152"/>
                    </a:lnTo>
                    <a:lnTo>
                      <a:pt x="15" y="152"/>
                    </a:lnTo>
                    <a:lnTo>
                      <a:pt x="13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2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6"/>
                    </a:lnTo>
                    <a:lnTo>
                      <a:pt x="6" y="136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6" y="130"/>
                    </a:lnTo>
                    <a:lnTo>
                      <a:pt x="8" y="130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6" y="127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2" y="123"/>
                    </a:lnTo>
                    <a:lnTo>
                      <a:pt x="13" y="123"/>
                    </a:lnTo>
                    <a:lnTo>
                      <a:pt x="12" y="123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2" y="119"/>
                    </a:lnTo>
                    <a:lnTo>
                      <a:pt x="12" y="121"/>
                    </a:lnTo>
                    <a:lnTo>
                      <a:pt x="13" y="121"/>
                    </a:lnTo>
                    <a:lnTo>
                      <a:pt x="13" y="119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5"/>
                    </a:lnTo>
                    <a:lnTo>
                      <a:pt x="17" y="115"/>
                    </a:lnTo>
                    <a:lnTo>
                      <a:pt x="17" y="113"/>
                    </a:lnTo>
                    <a:lnTo>
                      <a:pt x="19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7" y="105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1" y="98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6"/>
                    </a:lnTo>
                    <a:lnTo>
                      <a:pt x="17" y="94"/>
                    </a:lnTo>
                    <a:lnTo>
                      <a:pt x="19" y="94"/>
                    </a:lnTo>
                    <a:lnTo>
                      <a:pt x="19" y="96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21" y="90"/>
                    </a:lnTo>
                    <a:lnTo>
                      <a:pt x="19" y="90"/>
                    </a:lnTo>
                    <a:lnTo>
                      <a:pt x="19" y="92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5" y="90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1"/>
                    </a:lnTo>
                    <a:lnTo>
                      <a:pt x="19" y="81"/>
                    </a:lnTo>
                    <a:lnTo>
                      <a:pt x="19" y="79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7" y="79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69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9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1"/>
                    </a:lnTo>
                    <a:lnTo>
                      <a:pt x="19" y="61"/>
                    </a:lnTo>
                    <a:lnTo>
                      <a:pt x="19" y="59"/>
                    </a:lnTo>
                    <a:lnTo>
                      <a:pt x="17" y="59"/>
                    </a:lnTo>
                    <a:lnTo>
                      <a:pt x="17" y="61"/>
                    </a:lnTo>
                    <a:lnTo>
                      <a:pt x="15" y="61"/>
                    </a:lnTo>
                    <a:lnTo>
                      <a:pt x="17" y="61"/>
                    </a:lnTo>
                    <a:lnTo>
                      <a:pt x="17" y="59"/>
                    </a:lnTo>
                    <a:lnTo>
                      <a:pt x="17" y="57"/>
                    </a:lnTo>
                    <a:lnTo>
                      <a:pt x="15" y="57"/>
                    </a:lnTo>
                    <a:lnTo>
                      <a:pt x="15" y="59"/>
                    </a:lnTo>
                    <a:lnTo>
                      <a:pt x="13" y="59"/>
                    </a:lnTo>
                    <a:lnTo>
                      <a:pt x="15" y="59"/>
                    </a:lnTo>
                    <a:lnTo>
                      <a:pt x="15" y="57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7" y="50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8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3" y="3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0" name="Freeform 92"/>
              <p:cNvSpPr>
                <a:spLocks/>
              </p:cNvSpPr>
              <p:nvPr/>
            </p:nvSpPr>
            <p:spPr bwMode="auto">
              <a:xfrm>
                <a:off x="3531315" y="2262407"/>
                <a:ext cx="435777" cy="385974"/>
              </a:xfrm>
              <a:custGeom>
                <a:avLst/>
                <a:gdLst>
                  <a:gd name="T0" fmla="*/ 37 w 210"/>
                  <a:gd name="T1" fmla="*/ 60 h 186"/>
                  <a:gd name="T2" fmla="*/ 27 w 210"/>
                  <a:gd name="T3" fmla="*/ 56 h 186"/>
                  <a:gd name="T4" fmla="*/ 21 w 210"/>
                  <a:gd name="T5" fmla="*/ 46 h 186"/>
                  <a:gd name="T6" fmla="*/ 23 w 210"/>
                  <a:gd name="T7" fmla="*/ 41 h 186"/>
                  <a:gd name="T8" fmla="*/ 25 w 210"/>
                  <a:gd name="T9" fmla="*/ 37 h 186"/>
                  <a:gd name="T10" fmla="*/ 21 w 210"/>
                  <a:gd name="T11" fmla="*/ 33 h 186"/>
                  <a:gd name="T12" fmla="*/ 14 w 210"/>
                  <a:gd name="T13" fmla="*/ 25 h 186"/>
                  <a:gd name="T14" fmla="*/ 8 w 210"/>
                  <a:gd name="T15" fmla="*/ 19 h 186"/>
                  <a:gd name="T16" fmla="*/ 2 w 210"/>
                  <a:gd name="T17" fmla="*/ 14 h 186"/>
                  <a:gd name="T18" fmla="*/ 4 w 210"/>
                  <a:gd name="T19" fmla="*/ 4 h 186"/>
                  <a:gd name="T20" fmla="*/ 6 w 210"/>
                  <a:gd name="T21" fmla="*/ 2 h 186"/>
                  <a:gd name="T22" fmla="*/ 21 w 210"/>
                  <a:gd name="T23" fmla="*/ 2 h 186"/>
                  <a:gd name="T24" fmla="*/ 37 w 210"/>
                  <a:gd name="T25" fmla="*/ 2 h 186"/>
                  <a:gd name="T26" fmla="*/ 52 w 210"/>
                  <a:gd name="T27" fmla="*/ 2 h 186"/>
                  <a:gd name="T28" fmla="*/ 68 w 210"/>
                  <a:gd name="T29" fmla="*/ 2 h 186"/>
                  <a:gd name="T30" fmla="*/ 83 w 210"/>
                  <a:gd name="T31" fmla="*/ 2 h 186"/>
                  <a:gd name="T32" fmla="*/ 98 w 210"/>
                  <a:gd name="T33" fmla="*/ 2 h 186"/>
                  <a:gd name="T34" fmla="*/ 114 w 210"/>
                  <a:gd name="T35" fmla="*/ 2 h 186"/>
                  <a:gd name="T36" fmla="*/ 127 w 210"/>
                  <a:gd name="T37" fmla="*/ 2 h 186"/>
                  <a:gd name="T38" fmla="*/ 135 w 210"/>
                  <a:gd name="T39" fmla="*/ 10 h 186"/>
                  <a:gd name="T40" fmla="*/ 135 w 210"/>
                  <a:gd name="T41" fmla="*/ 21 h 186"/>
                  <a:gd name="T42" fmla="*/ 139 w 210"/>
                  <a:gd name="T43" fmla="*/ 33 h 186"/>
                  <a:gd name="T44" fmla="*/ 144 w 210"/>
                  <a:gd name="T45" fmla="*/ 42 h 186"/>
                  <a:gd name="T46" fmla="*/ 152 w 210"/>
                  <a:gd name="T47" fmla="*/ 50 h 186"/>
                  <a:gd name="T48" fmla="*/ 160 w 210"/>
                  <a:gd name="T49" fmla="*/ 60 h 186"/>
                  <a:gd name="T50" fmla="*/ 164 w 210"/>
                  <a:gd name="T51" fmla="*/ 71 h 186"/>
                  <a:gd name="T52" fmla="*/ 173 w 210"/>
                  <a:gd name="T53" fmla="*/ 69 h 186"/>
                  <a:gd name="T54" fmla="*/ 177 w 210"/>
                  <a:gd name="T55" fmla="*/ 77 h 186"/>
                  <a:gd name="T56" fmla="*/ 173 w 210"/>
                  <a:gd name="T57" fmla="*/ 85 h 186"/>
                  <a:gd name="T58" fmla="*/ 169 w 210"/>
                  <a:gd name="T59" fmla="*/ 98 h 186"/>
                  <a:gd name="T60" fmla="*/ 177 w 210"/>
                  <a:gd name="T61" fmla="*/ 106 h 186"/>
                  <a:gd name="T62" fmla="*/ 185 w 210"/>
                  <a:gd name="T63" fmla="*/ 110 h 186"/>
                  <a:gd name="T64" fmla="*/ 189 w 210"/>
                  <a:gd name="T65" fmla="*/ 114 h 186"/>
                  <a:gd name="T66" fmla="*/ 196 w 210"/>
                  <a:gd name="T67" fmla="*/ 121 h 186"/>
                  <a:gd name="T68" fmla="*/ 200 w 210"/>
                  <a:gd name="T69" fmla="*/ 129 h 186"/>
                  <a:gd name="T70" fmla="*/ 198 w 210"/>
                  <a:gd name="T71" fmla="*/ 138 h 186"/>
                  <a:gd name="T72" fmla="*/ 204 w 210"/>
                  <a:gd name="T73" fmla="*/ 148 h 186"/>
                  <a:gd name="T74" fmla="*/ 208 w 210"/>
                  <a:gd name="T75" fmla="*/ 148 h 186"/>
                  <a:gd name="T76" fmla="*/ 210 w 210"/>
                  <a:gd name="T77" fmla="*/ 158 h 186"/>
                  <a:gd name="T78" fmla="*/ 204 w 210"/>
                  <a:gd name="T79" fmla="*/ 163 h 186"/>
                  <a:gd name="T80" fmla="*/ 198 w 210"/>
                  <a:gd name="T81" fmla="*/ 169 h 186"/>
                  <a:gd name="T82" fmla="*/ 196 w 210"/>
                  <a:gd name="T83" fmla="*/ 171 h 186"/>
                  <a:gd name="T84" fmla="*/ 192 w 210"/>
                  <a:gd name="T85" fmla="*/ 177 h 186"/>
                  <a:gd name="T86" fmla="*/ 192 w 210"/>
                  <a:gd name="T87" fmla="*/ 185 h 186"/>
                  <a:gd name="T88" fmla="*/ 179 w 210"/>
                  <a:gd name="T89" fmla="*/ 186 h 186"/>
                  <a:gd name="T90" fmla="*/ 171 w 210"/>
                  <a:gd name="T91" fmla="*/ 183 h 186"/>
                  <a:gd name="T92" fmla="*/ 177 w 210"/>
                  <a:gd name="T93" fmla="*/ 177 h 186"/>
                  <a:gd name="T94" fmla="*/ 179 w 210"/>
                  <a:gd name="T95" fmla="*/ 171 h 186"/>
                  <a:gd name="T96" fmla="*/ 171 w 210"/>
                  <a:gd name="T97" fmla="*/ 167 h 186"/>
                  <a:gd name="T98" fmla="*/ 156 w 210"/>
                  <a:gd name="T99" fmla="*/ 167 h 186"/>
                  <a:gd name="T100" fmla="*/ 141 w 210"/>
                  <a:gd name="T101" fmla="*/ 167 h 186"/>
                  <a:gd name="T102" fmla="*/ 125 w 210"/>
                  <a:gd name="T103" fmla="*/ 167 h 186"/>
                  <a:gd name="T104" fmla="*/ 110 w 210"/>
                  <a:gd name="T105" fmla="*/ 167 h 186"/>
                  <a:gd name="T106" fmla="*/ 94 w 210"/>
                  <a:gd name="T107" fmla="*/ 167 h 186"/>
                  <a:gd name="T108" fmla="*/ 79 w 210"/>
                  <a:gd name="T109" fmla="*/ 167 h 186"/>
                  <a:gd name="T110" fmla="*/ 64 w 210"/>
                  <a:gd name="T111" fmla="*/ 167 h 186"/>
                  <a:gd name="T112" fmla="*/ 48 w 210"/>
                  <a:gd name="T113" fmla="*/ 167 h 186"/>
                  <a:gd name="T114" fmla="*/ 37 w 210"/>
                  <a:gd name="T115" fmla="*/ 163 h 186"/>
                  <a:gd name="T116" fmla="*/ 37 w 210"/>
                  <a:gd name="T117" fmla="*/ 148 h 186"/>
                  <a:gd name="T118" fmla="*/ 37 w 210"/>
                  <a:gd name="T119" fmla="*/ 133 h 186"/>
                  <a:gd name="T120" fmla="*/ 37 w 210"/>
                  <a:gd name="T121" fmla="*/ 117 h 186"/>
                  <a:gd name="T122" fmla="*/ 37 w 210"/>
                  <a:gd name="T123" fmla="*/ 102 h 186"/>
                  <a:gd name="T124" fmla="*/ 37 w 210"/>
                  <a:gd name="T125" fmla="*/ 87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" h="186">
                    <a:moveTo>
                      <a:pt x="37" y="73"/>
                    </a:moveTo>
                    <a:lnTo>
                      <a:pt x="37" y="71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0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0" y="44"/>
                    </a:lnTo>
                    <a:lnTo>
                      <a:pt x="21" y="4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7" y="37"/>
                    </a:lnTo>
                    <a:lnTo>
                      <a:pt x="29" y="37"/>
                    </a:lnTo>
                    <a:lnTo>
                      <a:pt x="27" y="35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3" y="8"/>
                    </a:lnTo>
                    <a:lnTo>
                      <a:pt x="133" y="10"/>
                    </a:lnTo>
                    <a:lnTo>
                      <a:pt x="135" y="10"/>
                    </a:lnTo>
                    <a:lnTo>
                      <a:pt x="137" y="10"/>
                    </a:lnTo>
                    <a:lnTo>
                      <a:pt x="137" y="12"/>
                    </a:lnTo>
                    <a:lnTo>
                      <a:pt x="135" y="12"/>
                    </a:lnTo>
                    <a:lnTo>
                      <a:pt x="135" y="14"/>
                    </a:lnTo>
                    <a:lnTo>
                      <a:pt x="135" y="16"/>
                    </a:lnTo>
                    <a:lnTo>
                      <a:pt x="135" y="18"/>
                    </a:lnTo>
                    <a:lnTo>
                      <a:pt x="135" y="19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7" y="27"/>
                    </a:lnTo>
                    <a:lnTo>
                      <a:pt x="137" y="29"/>
                    </a:lnTo>
                    <a:lnTo>
                      <a:pt x="137" y="31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39" y="35"/>
                    </a:lnTo>
                    <a:lnTo>
                      <a:pt x="139" y="37"/>
                    </a:lnTo>
                    <a:lnTo>
                      <a:pt x="139" y="39"/>
                    </a:lnTo>
                    <a:lnTo>
                      <a:pt x="141" y="39"/>
                    </a:lnTo>
                    <a:lnTo>
                      <a:pt x="141" y="41"/>
                    </a:lnTo>
                    <a:lnTo>
                      <a:pt x="142" y="41"/>
                    </a:lnTo>
                    <a:lnTo>
                      <a:pt x="142" y="42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6"/>
                    </a:lnTo>
                    <a:lnTo>
                      <a:pt x="148" y="46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4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8" y="58"/>
                    </a:lnTo>
                    <a:lnTo>
                      <a:pt x="160" y="58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60" y="64"/>
                    </a:lnTo>
                    <a:lnTo>
                      <a:pt x="160" y="66"/>
                    </a:lnTo>
                    <a:lnTo>
                      <a:pt x="160" y="67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2" y="71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4" y="71"/>
                    </a:lnTo>
                    <a:lnTo>
                      <a:pt x="166" y="71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9" y="69"/>
                    </a:lnTo>
                    <a:lnTo>
                      <a:pt x="171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5" y="77"/>
                    </a:lnTo>
                    <a:lnTo>
                      <a:pt x="175" y="79"/>
                    </a:lnTo>
                    <a:lnTo>
                      <a:pt x="175" y="81"/>
                    </a:lnTo>
                    <a:lnTo>
                      <a:pt x="177" y="81"/>
                    </a:lnTo>
                    <a:lnTo>
                      <a:pt x="177" y="83"/>
                    </a:lnTo>
                    <a:lnTo>
                      <a:pt x="175" y="83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69" y="94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71" y="98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7" y="104"/>
                    </a:lnTo>
                    <a:lnTo>
                      <a:pt x="177" y="106"/>
                    </a:lnTo>
                    <a:lnTo>
                      <a:pt x="179" y="106"/>
                    </a:lnTo>
                    <a:lnTo>
                      <a:pt x="179" y="108"/>
                    </a:lnTo>
                    <a:lnTo>
                      <a:pt x="181" y="108"/>
                    </a:lnTo>
                    <a:lnTo>
                      <a:pt x="181" y="110"/>
                    </a:lnTo>
                    <a:lnTo>
                      <a:pt x="183" y="110"/>
                    </a:lnTo>
                    <a:lnTo>
                      <a:pt x="183" y="108"/>
                    </a:lnTo>
                    <a:lnTo>
                      <a:pt x="183" y="110"/>
                    </a:lnTo>
                    <a:lnTo>
                      <a:pt x="185" y="110"/>
                    </a:lnTo>
                    <a:lnTo>
                      <a:pt x="183" y="110"/>
                    </a:lnTo>
                    <a:lnTo>
                      <a:pt x="183" y="112"/>
                    </a:lnTo>
                    <a:lnTo>
                      <a:pt x="185" y="112"/>
                    </a:lnTo>
                    <a:lnTo>
                      <a:pt x="185" y="114"/>
                    </a:lnTo>
                    <a:lnTo>
                      <a:pt x="185" y="112"/>
                    </a:lnTo>
                    <a:lnTo>
                      <a:pt x="187" y="112"/>
                    </a:lnTo>
                    <a:lnTo>
                      <a:pt x="189" y="112"/>
                    </a:lnTo>
                    <a:lnTo>
                      <a:pt x="189" y="114"/>
                    </a:lnTo>
                    <a:lnTo>
                      <a:pt x="190" y="114"/>
                    </a:lnTo>
                    <a:lnTo>
                      <a:pt x="190" y="115"/>
                    </a:lnTo>
                    <a:lnTo>
                      <a:pt x="192" y="115"/>
                    </a:lnTo>
                    <a:lnTo>
                      <a:pt x="192" y="117"/>
                    </a:lnTo>
                    <a:lnTo>
                      <a:pt x="194" y="117"/>
                    </a:lnTo>
                    <a:lnTo>
                      <a:pt x="194" y="119"/>
                    </a:lnTo>
                    <a:lnTo>
                      <a:pt x="196" y="119"/>
                    </a:lnTo>
                    <a:lnTo>
                      <a:pt x="196" y="121"/>
                    </a:lnTo>
                    <a:lnTo>
                      <a:pt x="198" y="123"/>
                    </a:lnTo>
                    <a:lnTo>
                      <a:pt x="198" y="125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33"/>
                    </a:lnTo>
                    <a:lnTo>
                      <a:pt x="200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7"/>
                    </a:lnTo>
                    <a:lnTo>
                      <a:pt x="198" y="137"/>
                    </a:lnTo>
                    <a:lnTo>
                      <a:pt x="198" y="138"/>
                    </a:lnTo>
                    <a:lnTo>
                      <a:pt x="198" y="140"/>
                    </a:lnTo>
                    <a:lnTo>
                      <a:pt x="200" y="140"/>
                    </a:lnTo>
                    <a:lnTo>
                      <a:pt x="200" y="142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2" y="146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6" y="148"/>
                    </a:lnTo>
                    <a:lnTo>
                      <a:pt x="206" y="146"/>
                    </a:lnTo>
                    <a:lnTo>
                      <a:pt x="204" y="146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10" y="148"/>
                    </a:lnTo>
                    <a:lnTo>
                      <a:pt x="210" y="150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8" y="156"/>
                    </a:lnTo>
                    <a:lnTo>
                      <a:pt x="210" y="156"/>
                    </a:lnTo>
                    <a:lnTo>
                      <a:pt x="210" y="158"/>
                    </a:lnTo>
                    <a:lnTo>
                      <a:pt x="208" y="158"/>
                    </a:lnTo>
                    <a:lnTo>
                      <a:pt x="208" y="160"/>
                    </a:lnTo>
                    <a:lnTo>
                      <a:pt x="208" y="162"/>
                    </a:lnTo>
                    <a:lnTo>
                      <a:pt x="208" y="163"/>
                    </a:lnTo>
                    <a:lnTo>
                      <a:pt x="206" y="163"/>
                    </a:lnTo>
                    <a:lnTo>
                      <a:pt x="206" y="165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198" y="169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3"/>
                    </a:lnTo>
                    <a:lnTo>
                      <a:pt x="196" y="163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4" y="175"/>
                    </a:lnTo>
                    <a:lnTo>
                      <a:pt x="196" y="175"/>
                    </a:lnTo>
                    <a:lnTo>
                      <a:pt x="196" y="177"/>
                    </a:lnTo>
                    <a:lnTo>
                      <a:pt x="194" y="177"/>
                    </a:lnTo>
                    <a:lnTo>
                      <a:pt x="192" y="177"/>
                    </a:lnTo>
                    <a:lnTo>
                      <a:pt x="190" y="177"/>
                    </a:lnTo>
                    <a:lnTo>
                      <a:pt x="192" y="177"/>
                    </a:lnTo>
                    <a:lnTo>
                      <a:pt x="192" y="179"/>
                    </a:lnTo>
                    <a:lnTo>
                      <a:pt x="194" y="179"/>
                    </a:lnTo>
                    <a:lnTo>
                      <a:pt x="194" y="181"/>
                    </a:lnTo>
                    <a:lnTo>
                      <a:pt x="194" y="183"/>
                    </a:lnTo>
                    <a:lnTo>
                      <a:pt x="192" y="183"/>
                    </a:lnTo>
                    <a:lnTo>
                      <a:pt x="192" y="185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9" y="186"/>
                    </a:lnTo>
                    <a:lnTo>
                      <a:pt x="187" y="186"/>
                    </a:lnTo>
                    <a:lnTo>
                      <a:pt x="185" y="186"/>
                    </a:lnTo>
                    <a:lnTo>
                      <a:pt x="183" y="186"/>
                    </a:lnTo>
                    <a:lnTo>
                      <a:pt x="181" y="186"/>
                    </a:lnTo>
                    <a:lnTo>
                      <a:pt x="179" y="186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5" y="181"/>
                    </a:lnTo>
                    <a:lnTo>
                      <a:pt x="175" y="179"/>
                    </a:lnTo>
                    <a:lnTo>
                      <a:pt x="177" y="179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7" y="177"/>
                    </a:lnTo>
                    <a:lnTo>
                      <a:pt x="179" y="177"/>
                    </a:lnTo>
                    <a:lnTo>
                      <a:pt x="179" y="175"/>
                    </a:lnTo>
                    <a:lnTo>
                      <a:pt x="179" y="177"/>
                    </a:lnTo>
                    <a:lnTo>
                      <a:pt x="179" y="175"/>
                    </a:lnTo>
                    <a:lnTo>
                      <a:pt x="179" y="173"/>
                    </a:lnTo>
                    <a:lnTo>
                      <a:pt x="179" y="171"/>
                    </a:lnTo>
                    <a:lnTo>
                      <a:pt x="177" y="171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7" y="169"/>
                    </a:lnTo>
                    <a:lnTo>
                      <a:pt x="177" y="167"/>
                    </a:lnTo>
                    <a:lnTo>
                      <a:pt x="175" y="167"/>
                    </a:lnTo>
                    <a:lnTo>
                      <a:pt x="173" y="167"/>
                    </a:lnTo>
                    <a:lnTo>
                      <a:pt x="171" y="167"/>
                    </a:lnTo>
                    <a:lnTo>
                      <a:pt x="169" y="167"/>
                    </a:lnTo>
                    <a:lnTo>
                      <a:pt x="167" y="167"/>
                    </a:lnTo>
                    <a:lnTo>
                      <a:pt x="166" y="167"/>
                    </a:lnTo>
                    <a:lnTo>
                      <a:pt x="164" y="167"/>
                    </a:lnTo>
                    <a:lnTo>
                      <a:pt x="162" y="167"/>
                    </a:lnTo>
                    <a:lnTo>
                      <a:pt x="160" y="167"/>
                    </a:lnTo>
                    <a:lnTo>
                      <a:pt x="158" y="167"/>
                    </a:lnTo>
                    <a:lnTo>
                      <a:pt x="156" y="167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1" y="167"/>
                    </a:lnTo>
                    <a:lnTo>
                      <a:pt x="139" y="167"/>
                    </a:lnTo>
                    <a:lnTo>
                      <a:pt x="137" y="167"/>
                    </a:lnTo>
                    <a:lnTo>
                      <a:pt x="135" y="167"/>
                    </a:lnTo>
                    <a:lnTo>
                      <a:pt x="133" y="167"/>
                    </a:lnTo>
                    <a:lnTo>
                      <a:pt x="131" y="167"/>
                    </a:lnTo>
                    <a:lnTo>
                      <a:pt x="129" y="167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17" y="167"/>
                    </a:lnTo>
                    <a:lnTo>
                      <a:pt x="116" y="167"/>
                    </a:lnTo>
                    <a:lnTo>
                      <a:pt x="114" y="167"/>
                    </a:lnTo>
                    <a:lnTo>
                      <a:pt x="112" y="167"/>
                    </a:lnTo>
                    <a:lnTo>
                      <a:pt x="110" y="167"/>
                    </a:lnTo>
                    <a:lnTo>
                      <a:pt x="108" y="167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98" y="167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1" y="167"/>
                    </a:lnTo>
                    <a:lnTo>
                      <a:pt x="89" y="167"/>
                    </a:lnTo>
                    <a:lnTo>
                      <a:pt x="87" y="167"/>
                    </a:lnTo>
                    <a:lnTo>
                      <a:pt x="85" y="167"/>
                    </a:lnTo>
                    <a:lnTo>
                      <a:pt x="83" y="167"/>
                    </a:lnTo>
                    <a:lnTo>
                      <a:pt x="81" y="167"/>
                    </a:lnTo>
                    <a:lnTo>
                      <a:pt x="79" y="167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1" y="167"/>
                    </a:lnTo>
                    <a:lnTo>
                      <a:pt x="69" y="167"/>
                    </a:lnTo>
                    <a:lnTo>
                      <a:pt x="68" y="167"/>
                    </a:lnTo>
                    <a:lnTo>
                      <a:pt x="66" y="167"/>
                    </a:lnTo>
                    <a:lnTo>
                      <a:pt x="64" y="167"/>
                    </a:lnTo>
                    <a:lnTo>
                      <a:pt x="62" y="167"/>
                    </a:lnTo>
                    <a:lnTo>
                      <a:pt x="60" y="167"/>
                    </a:lnTo>
                    <a:lnTo>
                      <a:pt x="58" y="167"/>
                    </a:lnTo>
                    <a:lnTo>
                      <a:pt x="56" y="167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48" y="167"/>
                    </a:lnTo>
                    <a:lnTo>
                      <a:pt x="46" y="167"/>
                    </a:lnTo>
                    <a:lnTo>
                      <a:pt x="45" y="167"/>
                    </a:lnTo>
                    <a:lnTo>
                      <a:pt x="43" y="167"/>
                    </a:lnTo>
                    <a:lnTo>
                      <a:pt x="41" y="167"/>
                    </a:lnTo>
                    <a:lnTo>
                      <a:pt x="39" y="167"/>
                    </a:lnTo>
                    <a:lnTo>
                      <a:pt x="37" y="167"/>
                    </a:lnTo>
                    <a:lnTo>
                      <a:pt x="37" y="165"/>
                    </a:lnTo>
                    <a:lnTo>
                      <a:pt x="37" y="163"/>
                    </a:lnTo>
                    <a:lnTo>
                      <a:pt x="37" y="162"/>
                    </a:lnTo>
                    <a:lnTo>
                      <a:pt x="37" y="160"/>
                    </a:lnTo>
                    <a:lnTo>
                      <a:pt x="37" y="158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7" y="144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38"/>
                    </a:lnTo>
                    <a:lnTo>
                      <a:pt x="37" y="137"/>
                    </a:lnTo>
                    <a:lnTo>
                      <a:pt x="37" y="135"/>
                    </a:lnTo>
                    <a:lnTo>
                      <a:pt x="37" y="133"/>
                    </a:lnTo>
                    <a:lnTo>
                      <a:pt x="37" y="131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7" y="114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7" y="106"/>
                    </a:lnTo>
                    <a:lnTo>
                      <a:pt x="37" y="104"/>
                    </a:lnTo>
                    <a:lnTo>
                      <a:pt x="37" y="102"/>
                    </a:lnTo>
                    <a:lnTo>
                      <a:pt x="37" y="100"/>
                    </a:lnTo>
                    <a:lnTo>
                      <a:pt x="37" y="98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7" y="92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7"/>
                    </a:lnTo>
                    <a:lnTo>
                      <a:pt x="37" y="85"/>
                    </a:lnTo>
                    <a:lnTo>
                      <a:pt x="37" y="83"/>
                    </a:lnTo>
                    <a:lnTo>
                      <a:pt x="37" y="81"/>
                    </a:lnTo>
                    <a:lnTo>
                      <a:pt x="37" y="79"/>
                    </a:lnTo>
                    <a:lnTo>
                      <a:pt x="37" y="77"/>
                    </a:lnTo>
                    <a:lnTo>
                      <a:pt x="37" y="75"/>
                    </a:lnTo>
                    <a:lnTo>
                      <a:pt x="37" y="7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1" name="Freeform 93"/>
              <p:cNvSpPr>
                <a:spLocks/>
              </p:cNvSpPr>
              <p:nvPr/>
            </p:nvSpPr>
            <p:spPr bwMode="auto">
              <a:xfrm>
                <a:off x="2201158" y="1486309"/>
                <a:ext cx="788549" cy="446154"/>
              </a:xfrm>
              <a:custGeom>
                <a:avLst/>
                <a:gdLst>
                  <a:gd name="T0" fmla="*/ 10 w 380"/>
                  <a:gd name="T1" fmla="*/ 63 h 215"/>
                  <a:gd name="T2" fmla="*/ 0 w 380"/>
                  <a:gd name="T3" fmla="*/ 50 h 215"/>
                  <a:gd name="T4" fmla="*/ 0 w 380"/>
                  <a:gd name="T5" fmla="*/ 27 h 215"/>
                  <a:gd name="T6" fmla="*/ 0 w 380"/>
                  <a:gd name="T7" fmla="*/ 4 h 215"/>
                  <a:gd name="T8" fmla="*/ 21 w 380"/>
                  <a:gd name="T9" fmla="*/ 2 h 215"/>
                  <a:gd name="T10" fmla="*/ 44 w 380"/>
                  <a:gd name="T11" fmla="*/ 2 h 215"/>
                  <a:gd name="T12" fmla="*/ 63 w 380"/>
                  <a:gd name="T13" fmla="*/ 2 h 215"/>
                  <a:gd name="T14" fmla="*/ 86 w 380"/>
                  <a:gd name="T15" fmla="*/ 2 h 215"/>
                  <a:gd name="T16" fmla="*/ 109 w 380"/>
                  <a:gd name="T17" fmla="*/ 2 h 215"/>
                  <a:gd name="T18" fmla="*/ 132 w 380"/>
                  <a:gd name="T19" fmla="*/ 2 h 215"/>
                  <a:gd name="T20" fmla="*/ 156 w 380"/>
                  <a:gd name="T21" fmla="*/ 2 h 215"/>
                  <a:gd name="T22" fmla="*/ 179 w 380"/>
                  <a:gd name="T23" fmla="*/ 2 h 215"/>
                  <a:gd name="T24" fmla="*/ 202 w 380"/>
                  <a:gd name="T25" fmla="*/ 2 h 215"/>
                  <a:gd name="T26" fmla="*/ 225 w 380"/>
                  <a:gd name="T27" fmla="*/ 2 h 215"/>
                  <a:gd name="T28" fmla="*/ 248 w 380"/>
                  <a:gd name="T29" fmla="*/ 2 h 215"/>
                  <a:gd name="T30" fmla="*/ 271 w 380"/>
                  <a:gd name="T31" fmla="*/ 2 h 215"/>
                  <a:gd name="T32" fmla="*/ 294 w 380"/>
                  <a:gd name="T33" fmla="*/ 2 h 215"/>
                  <a:gd name="T34" fmla="*/ 317 w 380"/>
                  <a:gd name="T35" fmla="*/ 2 h 215"/>
                  <a:gd name="T36" fmla="*/ 340 w 380"/>
                  <a:gd name="T37" fmla="*/ 2 h 215"/>
                  <a:gd name="T38" fmla="*/ 363 w 380"/>
                  <a:gd name="T39" fmla="*/ 2 h 215"/>
                  <a:gd name="T40" fmla="*/ 380 w 380"/>
                  <a:gd name="T41" fmla="*/ 8 h 215"/>
                  <a:gd name="T42" fmla="*/ 380 w 380"/>
                  <a:gd name="T43" fmla="*/ 31 h 215"/>
                  <a:gd name="T44" fmla="*/ 380 w 380"/>
                  <a:gd name="T45" fmla="*/ 54 h 215"/>
                  <a:gd name="T46" fmla="*/ 380 w 380"/>
                  <a:gd name="T47" fmla="*/ 77 h 215"/>
                  <a:gd name="T48" fmla="*/ 380 w 380"/>
                  <a:gd name="T49" fmla="*/ 100 h 215"/>
                  <a:gd name="T50" fmla="*/ 380 w 380"/>
                  <a:gd name="T51" fmla="*/ 123 h 215"/>
                  <a:gd name="T52" fmla="*/ 380 w 380"/>
                  <a:gd name="T53" fmla="*/ 146 h 215"/>
                  <a:gd name="T54" fmla="*/ 380 w 380"/>
                  <a:gd name="T55" fmla="*/ 169 h 215"/>
                  <a:gd name="T56" fmla="*/ 374 w 380"/>
                  <a:gd name="T57" fmla="*/ 186 h 215"/>
                  <a:gd name="T58" fmla="*/ 351 w 380"/>
                  <a:gd name="T59" fmla="*/ 186 h 215"/>
                  <a:gd name="T60" fmla="*/ 328 w 380"/>
                  <a:gd name="T61" fmla="*/ 186 h 215"/>
                  <a:gd name="T62" fmla="*/ 305 w 380"/>
                  <a:gd name="T63" fmla="*/ 186 h 215"/>
                  <a:gd name="T64" fmla="*/ 282 w 380"/>
                  <a:gd name="T65" fmla="*/ 186 h 215"/>
                  <a:gd name="T66" fmla="*/ 259 w 380"/>
                  <a:gd name="T67" fmla="*/ 186 h 215"/>
                  <a:gd name="T68" fmla="*/ 236 w 380"/>
                  <a:gd name="T69" fmla="*/ 186 h 215"/>
                  <a:gd name="T70" fmla="*/ 213 w 380"/>
                  <a:gd name="T71" fmla="*/ 186 h 215"/>
                  <a:gd name="T72" fmla="*/ 190 w 380"/>
                  <a:gd name="T73" fmla="*/ 186 h 215"/>
                  <a:gd name="T74" fmla="*/ 167 w 380"/>
                  <a:gd name="T75" fmla="*/ 186 h 215"/>
                  <a:gd name="T76" fmla="*/ 157 w 380"/>
                  <a:gd name="T77" fmla="*/ 200 h 215"/>
                  <a:gd name="T78" fmla="*/ 154 w 380"/>
                  <a:gd name="T79" fmla="*/ 203 h 215"/>
                  <a:gd name="T80" fmla="*/ 146 w 380"/>
                  <a:gd name="T81" fmla="*/ 201 h 215"/>
                  <a:gd name="T82" fmla="*/ 138 w 380"/>
                  <a:gd name="T83" fmla="*/ 205 h 215"/>
                  <a:gd name="T84" fmla="*/ 125 w 380"/>
                  <a:gd name="T85" fmla="*/ 207 h 215"/>
                  <a:gd name="T86" fmla="*/ 111 w 380"/>
                  <a:gd name="T87" fmla="*/ 209 h 215"/>
                  <a:gd name="T88" fmla="*/ 104 w 380"/>
                  <a:gd name="T89" fmla="*/ 213 h 215"/>
                  <a:gd name="T90" fmla="*/ 96 w 380"/>
                  <a:gd name="T91" fmla="*/ 209 h 215"/>
                  <a:gd name="T92" fmla="*/ 92 w 380"/>
                  <a:gd name="T93" fmla="*/ 198 h 215"/>
                  <a:gd name="T94" fmla="*/ 81 w 380"/>
                  <a:gd name="T95" fmla="*/ 190 h 215"/>
                  <a:gd name="T96" fmla="*/ 77 w 380"/>
                  <a:gd name="T97" fmla="*/ 178 h 215"/>
                  <a:gd name="T98" fmla="*/ 71 w 380"/>
                  <a:gd name="T99" fmla="*/ 161 h 215"/>
                  <a:gd name="T100" fmla="*/ 63 w 380"/>
                  <a:gd name="T101" fmla="*/ 157 h 215"/>
                  <a:gd name="T102" fmla="*/ 52 w 380"/>
                  <a:gd name="T103" fmla="*/ 161 h 215"/>
                  <a:gd name="T104" fmla="*/ 48 w 380"/>
                  <a:gd name="T105" fmla="*/ 150 h 215"/>
                  <a:gd name="T106" fmla="*/ 50 w 380"/>
                  <a:gd name="T107" fmla="*/ 136 h 215"/>
                  <a:gd name="T108" fmla="*/ 52 w 380"/>
                  <a:gd name="T109" fmla="*/ 123 h 215"/>
                  <a:gd name="T110" fmla="*/ 56 w 380"/>
                  <a:gd name="T111" fmla="*/ 111 h 215"/>
                  <a:gd name="T112" fmla="*/ 44 w 380"/>
                  <a:gd name="T113" fmla="*/ 111 h 215"/>
                  <a:gd name="T114" fmla="*/ 38 w 380"/>
                  <a:gd name="T115" fmla="*/ 105 h 215"/>
                  <a:gd name="T116" fmla="*/ 33 w 380"/>
                  <a:gd name="T117" fmla="*/ 96 h 215"/>
                  <a:gd name="T118" fmla="*/ 25 w 380"/>
                  <a:gd name="T119" fmla="*/ 84 h 215"/>
                  <a:gd name="T120" fmla="*/ 13 w 380"/>
                  <a:gd name="T121" fmla="*/ 7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0" h="215">
                    <a:moveTo>
                      <a:pt x="13" y="73"/>
                    </a:moveTo>
                    <a:lnTo>
                      <a:pt x="11" y="73"/>
                    </a:lnTo>
                    <a:lnTo>
                      <a:pt x="11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10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0" y="63"/>
                    </a:lnTo>
                    <a:lnTo>
                      <a:pt x="10" y="61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3" y="2"/>
                    </a:lnTo>
                    <a:lnTo>
                      <a:pt x="175" y="2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2"/>
                    </a:lnTo>
                    <a:lnTo>
                      <a:pt x="204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2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7" y="2"/>
                    </a:lnTo>
                    <a:lnTo>
                      <a:pt x="228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4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40" y="2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6" y="2"/>
                    </a:lnTo>
                    <a:lnTo>
                      <a:pt x="248" y="2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3" y="2"/>
                    </a:lnTo>
                    <a:lnTo>
                      <a:pt x="255" y="2"/>
                    </a:lnTo>
                    <a:lnTo>
                      <a:pt x="257" y="2"/>
                    </a:lnTo>
                    <a:lnTo>
                      <a:pt x="259" y="2"/>
                    </a:lnTo>
                    <a:lnTo>
                      <a:pt x="261" y="2"/>
                    </a:lnTo>
                    <a:lnTo>
                      <a:pt x="263" y="2"/>
                    </a:lnTo>
                    <a:lnTo>
                      <a:pt x="265" y="2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3" y="2"/>
                    </a:lnTo>
                    <a:lnTo>
                      <a:pt x="275" y="2"/>
                    </a:lnTo>
                    <a:lnTo>
                      <a:pt x="276" y="2"/>
                    </a:lnTo>
                    <a:lnTo>
                      <a:pt x="278" y="2"/>
                    </a:lnTo>
                    <a:lnTo>
                      <a:pt x="280" y="2"/>
                    </a:lnTo>
                    <a:lnTo>
                      <a:pt x="282" y="2"/>
                    </a:lnTo>
                    <a:lnTo>
                      <a:pt x="284" y="2"/>
                    </a:lnTo>
                    <a:lnTo>
                      <a:pt x="286" y="2"/>
                    </a:lnTo>
                    <a:lnTo>
                      <a:pt x="288" y="2"/>
                    </a:lnTo>
                    <a:lnTo>
                      <a:pt x="290" y="2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1" y="2"/>
                    </a:lnTo>
                    <a:lnTo>
                      <a:pt x="303" y="2"/>
                    </a:lnTo>
                    <a:lnTo>
                      <a:pt x="305" y="2"/>
                    </a:lnTo>
                    <a:lnTo>
                      <a:pt x="307" y="2"/>
                    </a:lnTo>
                    <a:lnTo>
                      <a:pt x="309" y="2"/>
                    </a:lnTo>
                    <a:lnTo>
                      <a:pt x="311" y="2"/>
                    </a:lnTo>
                    <a:lnTo>
                      <a:pt x="313" y="2"/>
                    </a:lnTo>
                    <a:lnTo>
                      <a:pt x="315" y="2"/>
                    </a:lnTo>
                    <a:lnTo>
                      <a:pt x="317" y="2"/>
                    </a:lnTo>
                    <a:lnTo>
                      <a:pt x="319" y="2"/>
                    </a:lnTo>
                    <a:lnTo>
                      <a:pt x="321" y="2"/>
                    </a:lnTo>
                    <a:lnTo>
                      <a:pt x="323" y="2"/>
                    </a:lnTo>
                    <a:lnTo>
                      <a:pt x="325" y="2"/>
                    </a:lnTo>
                    <a:lnTo>
                      <a:pt x="326" y="2"/>
                    </a:lnTo>
                    <a:lnTo>
                      <a:pt x="328" y="2"/>
                    </a:lnTo>
                    <a:lnTo>
                      <a:pt x="330" y="2"/>
                    </a:lnTo>
                    <a:lnTo>
                      <a:pt x="332" y="2"/>
                    </a:lnTo>
                    <a:lnTo>
                      <a:pt x="334" y="2"/>
                    </a:lnTo>
                    <a:lnTo>
                      <a:pt x="336" y="2"/>
                    </a:lnTo>
                    <a:lnTo>
                      <a:pt x="338" y="2"/>
                    </a:lnTo>
                    <a:lnTo>
                      <a:pt x="340" y="2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6" y="2"/>
                    </a:lnTo>
                    <a:lnTo>
                      <a:pt x="348" y="2"/>
                    </a:lnTo>
                    <a:lnTo>
                      <a:pt x="349" y="2"/>
                    </a:lnTo>
                    <a:lnTo>
                      <a:pt x="351" y="2"/>
                    </a:lnTo>
                    <a:lnTo>
                      <a:pt x="353" y="2"/>
                    </a:lnTo>
                    <a:lnTo>
                      <a:pt x="355" y="2"/>
                    </a:lnTo>
                    <a:lnTo>
                      <a:pt x="357" y="2"/>
                    </a:lnTo>
                    <a:lnTo>
                      <a:pt x="359" y="2"/>
                    </a:lnTo>
                    <a:lnTo>
                      <a:pt x="361" y="2"/>
                    </a:lnTo>
                    <a:lnTo>
                      <a:pt x="363" y="2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3" y="2"/>
                    </a:lnTo>
                    <a:lnTo>
                      <a:pt x="374" y="2"/>
                    </a:lnTo>
                    <a:lnTo>
                      <a:pt x="376" y="2"/>
                    </a:lnTo>
                    <a:lnTo>
                      <a:pt x="378" y="2"/>
                    </a:lnTo>
                    <a:lnTo>
                      <a:pt x="380" y="2"/>
                    </a:lnTo>
                    <a:lnTo>
                      <a:pt x="380" y="4"/>
                    </a:lnTo>
                    <a:lnTo>
                      <a:pt x="380" y="6"/>
                    </a:lnTo>
                    <a:lnTo>
                      <a:pt x="380" y="8"/>
                    </a:lnTo>
                    <a:lnTo>
                      <a:pt x="380" y="9"/>
                    </a:lnTo>
                    <a:lnTo>
                      <a:pt x="380" y="11"/>
                    </a:lnTo>
                    <a:lnTo>
                      <a:pt x="380" y="13"/>
                    </a:lnTo>
                    <a:lnTo>
                      <a:pt x="380" y="15"/>
                    </a:lnTo>
                    <a:lnTo>
                      <a:pt x="380" y="17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0" y="23"/>
                    </a:lnTo>
                    <a:lnTo>
                      <a:pt x="380" y="25"/>
                    </a:lnTo>
                    <a:lnTo>
                      <a:pt x="380" y="27"/>
                    </a:lnTo>
                    <a:lnTo>
                      <a:pt x="380" y="29"/>
                    </a:lnTo>
                    <a:lnTo>
                      <a:pt x="380" y="31"/>
                    </a:lnTo>
                    <a:lnTo>
                      <a:pt x="380" y="33"/>
                    </a:lnTo>
                    <a:lnTo>
                      <a:pt x="380" y="34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80" y="42"/>
                    </a:lnTo>
                    <a:lnTo>
                      <a:pt x="380" y="44"/>
                    </a:lnTo>
                    <a:lnTo>
                      <a:pt x="380" y="46"/>
                    </a:lnTo>
                    <a:lnTo>
                      <a:pt x="380" y="48"/>
                    </a:lnTo>
                    <a:lnTo>
                      <a:pt x="380" y="50"/>
                    </a:lnTo>
                    <a:lnTo>
                      <a:pt x="380" y="52"/>
                    </a:lnTo>
                    <a:lnTo>
                      <a:pt x="380" y="54"/>
                    </a:lnTo>
                    <a:lnTo>
                      <a:pt x="380" y="56"/>
                    </a:lnTo>
                    <a:lnTo>
                      <a:pt x="380" y="57"/>
                    </a:lnTo>
                    <a:lnTo>
                      <a:pt x="380" y="59"/>
                    </a:lnTo>
                    <a:lnTo>
                      <a:pt x="380" y="61"/>
                    </a:lnTo>
                    <a:lnTo>
                      <a:pt x="380" y="63"/>
                    </a:lnTo>
                    <a:lnTo>
                      <a:pt x="380" y="65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0" y="73"/>
                    </a:lnTo>
                    <a:lnTo>
                      <a:pt x="380" y="75"/>
                    </a:lnTo>
                    <a:lnTo>
                      <a:pt x="380" y="77"/>
                    </a:lnTo>
                    <a:lnTo>
                      <a:pt x="380" y="79"/>
                    </a:lnTo>
                    <a:lnTo>
                      <a:pt x="380" y="81"/>
                    </a:lnTo>
                    <a:lnTo>
                      <a:pt x="380" y="82"/>
                    </a:lnTo>
                    <a:lnTo>
                      <a:pt x="380" y="84"/>
                    </a:lnTo>
                    <a:lnTo>
                      <a:pt x="380" y="86"/>
                    </a:lnTo>
                    <a:lnTo>
                      <a:pt x="380" y="88"/>
                    </a:lnTo>
                    <a:lnTo>
                      <a:pt x="380" y="90"/>
                    </a:lnTo>
                    <a:lnTo>
                      <a:pt x="380" y="92"/>
                    </a:lnTo>
                    <a:lnTo>
                      <a:pt x="380" y="94"/>
                    </a:lnTo>
                    <a:lnTo>
                      <a:pt x="380" y="96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2"/>
                    </a:lnTo>
                    <a:lnTo>
                      <a:pt x="380" y="104"/>
                    </a:lnTo>
                    <a:lnTo>
                      <a:pt x="380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0" y="113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9"/>
                    </a:lnTo>
                    <a:lnTo>
                      <a:pt x="380" y="121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7"/>
                    </a:lnTo>
                    <a:lnTo>
                      <a:pt x="380" y="129"/>
                    </a:lnTo>
                    <a:lnTo>
                      <a:pt x="380" y="130"/>
                    </a:lnTo>
                    <a:lnTo>
                      <a:pt x="380" y="132"/>
                    </a:lnTo>
                    <a:lnTo>
                      <a:pt x="380" y="134"/>
                    </a:lnTo>
                    <a:lnTo>
                      <a:pt x="380" y="136"/>
                    </a:lnTo>
                    <a:lnTo>
                      <a:pt x="380" y="138"/>
                    </a:lnTo>
                    <a:lnTo>
                      <a:pt x="380" y="140"/>
                    </a:lnTo>
                    <a:lnTo>
                      <a:pt x="380" y="142"/>
                    </a:lnTo>
                    <a:lnTo>
                      <a:pt x="380" y="144"/>
                    </a:lnTo>
                    <a:lnTo>
                      <a:pt x="380" y="146"/>
                    </a:lnTo>
                    <a:lnTo>
                      <a:pt x="380" y="148"/>
                    </a:lnTo>
                    <a:lnTo>
                      <a:pt x="380" y="150"/>
                    </a:lnTo>
                    <a:lnTo>
                      <a:pt x="380" y="152"/>
                    </a:lnTo>
                    <a:lnTo>
                      <a:pt x="380" y="153"/>
                    </a:lnTo>
                    <a:lnTo>
                      <a:pt x="380" y="155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80" y="165"/>
                    </a:lnTo>
                    <a:lnTo>
                      <a:pt x="380" y="167"/>
                    </a:lnTo>
                    <a:lnTo>
                      <a:pt x="380" y="169"/>
                    </a:lnTo>
                    <a:lnTo>
                      <a:pt x="380" y="171"/>
                    </a:lnTo>
                    <a:lnTo>
                      <a:pt x="380" y="173"/>
                    </a:lnTo>
                    <a:lnTo>
                      <a:pt x="380" y="175"/>
                    </a:lnTo>
                    <a:lnTo>
                      <a:pt x="380" y="177"/>
                    </a:lnTo>
                    <a:lnTo>
                      <a:pt x="380" y="178"/>
                    </a:lnTo>
                    <a:lnTo>
                      <a:pt x="380" y="180"/>
                    </a:lnTo>
                    <a:lnTo>
                      <a:pt x="380" y="182"/>
                    </a:lnTo>
                    <a:lnTo>
                      <a:pt x="380" y="184"/>
                    </a:lnTo>
                    <a:lnTo>
                      <a:pt x="380" y="186"/>
                    </a:lnTo>
                    <a:lnTo>
                      <a:pt x="378" y="186"/>
                    </a:lnTo>
                    <a:lnTo>
                      <a:pt x="376" y="186"/>
                    </a:lnTo>
                    <a:lnTo>
                      <a:pt x="374" y="186"/>
                    </a:lnTo>
                    <a:lnTo>
                      <a:pt x="373" y="186"/>
                    </a:lnTo>
                    <a:lnTo>
                      <a:pt x="371" y="186"/>
                    </a:lnTo>
                    <a:lnTo>
                      <a:pt x="369" y="186"/>
                    </a:lnTo>
                    <a:lnTo>
                      <a:pt x="367" y="186"/>
                    </a:lnTo>
                    <a:lnTo>
                      <a:pt x="365" y="186"/>
                    </a:lnTo>
                    <a:lnTo>
                      <a:pt x="363" y="186"/>
                    </a:lnTo>
                    <a:lnTo>
                      <a:pt x="361" y="186"/>
                    </a:lnTo>
                    <a:lnTo>
                      <a:pt x="359" y="186"/>
                    </a:lnTo>
                    <a:lnTo>
                      <a:pt x="357" y="186"/>
                    </a:lnTo>
                    <a:lnTo>
                      <a:pt x="355" y="186"/>
                    </a:lnTo>
                    <a:lnTo>
                      <a:pt x="353" y="186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6" y="186"/>
                    </a:lnTo>
                    <a:lnTo>
                      <a:pt x="344" y="186"/>
                    </a:lnTo>
                    <a:lnTo>
                      <a:pt x="342" y="186"/>
                    </a:lnTo>
                    <a:lnTo>
                      <a:pt x="340" y="186"/>
                    </a:lnTo>
                    <a:lnTo>
                      <a:pt x="338" y="186"/>
                    </a:lnTo>
                    <a:lnTo>
                      <a:pt x="336" y="186"/>
                    </a:lnTo>
                    <a:lnTo>
                      <a:pt x="334" y="186"/>
                    </a:lnTo>
                    <a:lnTo>
                      <a:pt x="332" y="186"/>
                    </a:lnTo>
                    <a:lnTo>
                      <a:pt x="330" y="186"/>
                    </a:lnTo>
                    <a:lnTo>
                      <a:pt x="328" y="186"/>
                    </a:lnTo>
                    <a:lnTo>
                      <a:pt x="326" y="186"/>
                    </a:lnTo>
                    <a:lnTo>
                      <a:pt x="325" y="186"/>
                    </a:lnTo>
                    <a:lnTo>
                      <a:pt x="323" y="186"/>
                    </a:lnTo>
                    <a:lnTo>
                      <a:pt x="321" y="186"/>
                    </a:lnTo>
                    <a:lnTo>
                      <a:pt x="319" y="186"/>
                    </a:lnTo>
                    <a:lnTo>
                      <a:pt x="317" y="186"/>
                    </a:lnTo>
                    <a:lnTo>
                      <a:pt x="315" y="186"/>
                    </a:lnTo>
                    <a:lnTo>
                      <a:pt x="313" y="186"/>
                    </a:lnTo>
                    <a:lnTo>
                      <a:pt x="311" y="186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5" y="186"/>
                    </a:lnTo>
                    <a:lnTo>
                      <a:pt x="303" y="186"/>
                    </a:lnTo>
                    <a:lnTo>
                      <a:pt x="301" y="186"/>
                    </a:lnTo>
                    <a:lnTo>
                      <a:pt x="300" y="186"/>
                    </a:lnTo>
                    <a:lnTo>
                      <a:pt x="298" y="186"/>
                    </a:lnTo>
                    <a:lnTo>
                      <a:pt x="296" y="186"/>
                    </a:lnTo>
                    <a:lnTo>
                      <a:pt x="294" y="186"/>
                    </a:lnTo>
                    <a:lnTo>
                      <a:pt x="292" y="186"/>
                    </a:lnTo>
                    <a:lnTo>
                      <a:pt x="290" y="186"/>
                    </a:lnTo>
                    <a:lnTo>
                      <a:pt x="288" y="186"/>
                    </a:lnTo>
                    <a:lnTo>
                      <a:pt x="286" y="186"/>
                    </a:lnTo>
                    <a:lnTo>
                      <a:pt x="284" y="186"/>
                    </a:lnTo>
                    <a:lnTo>
                      <a:pt x="282" y="186"/>
                    </a:lnTo>
                    <a:lnTo>
                      <a:pt x="280" y="186"/>
                    </a:lnTo>
                    <a:lnTo>
                      <a:pt x="278" y="186"/>
                    </a:lnTo>
                    <a:lnTo>
                      <a:pt x="276" y="186"/>
                    </a:lnTo>
                    <a:lnTo>
                      <a:pt x="275" y="186"/>
                    </a:lnTo>
                    <a:lnTo>
                      <a:pt x="273" y="186"/>
                    </a:lnTo>
                    <a:lnTo>
                      <a:pt x="271" y="186"/>
                    </a:lnTo>
                    <a:lnTo>
                      <a:pt x="269" y="186"/>
                    </a:lnTo>
                    <a:lnTo>
                      <a:pt x="267" y="186"/>
                    </a:lnTo>
                    <a:lnTo>
                      <a:pt x="265" y="186"/>
                    </a:lnTo>
                    <a:lnTo>
                      <a:pt x="263" y="186"/>
                    </a:lnTo>
                    <a:lnTo>
                      <a:pt x="261" y="186"/>
                    </a:lnTo>
                    <a:lnTo>
                      <a:pt x="259" y="186"/>
                    </a:lnTo>
                    <a:lnTo>
                      <a:pt x="257" y="186"/>
                    </a:lnTo>
                    <a:lnTo>
                      <a:pt x="255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48" y="186"/>
                    </a:lnTo>
                    <a:lnTo>
                      <a:pt x="246" y="186"/>
                    </a:lnTo>
                    <a:lnTo>
                      <a:pt x="244" y="186"/>
                    </a:lnTo>
                    <a:lnTo>
                      <a:pt x="242" y="186"/>
                    </a:lnTo>
                    <a:lnTo>
                      <a:pt x="240" y="186"/>
                    </a:lnTo>
                    <a:lnTo>
                      <a:pt x="238" y="186"/>
                    </a:lnTo>
                    <a:lnTo>
                      <a:pt x="236" y="186"/>
                    </a:lnTo>
                    <a:lnTo>
                      <a:pt x="234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28" y="186"/>
                    </a:lnTo>
                    <a:lnTo>
                      <a:pt x="227" y="186"/>
                    </a:lnTo>
                    <a:lnTo>
                      <a:pt x="225" y="186"/>
                    </a:lnTo>
                    <a:lnTo>
                      <a:pt x="223" y="186"/>
                    </a:lnTo>
                    <a:lnTo>
                      <a:pt x="221" y="186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5" y="186"/>
                    </a:lnTo>
                    <a:lnTo>
                      <a:pt x="213" y="186"/>
                    </a:lnTo>
                    <a:lnTo>
                      <a:pt x="211" y="186"/>
                    </a:lnTo>
                    <a:lnTo>
                      <a:pt x="209" y="186"/>
                    </a:lnTo>
                    <a:lnTo>
                      <a:pt x="207" y="186"/>
                    </a:lnTo>
                    <a:lnTo>
                      <a:pt x="205" y="186"/>
                    </a:lnTo>
                    <a:lnTo>
                      <a:pt x="204" y="186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4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6" y="186"/>
                    </a:lnTo>
                    <a:lnTo>
                      <a:pt x="184" y="186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79" y="186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3" y="186"/>
                    </a:lnTo>
                    <a:lnTo>
                      <a:pt x="161" y="186"/>
                    </a:lnTo>
                    <a:lnTo>
                      <a:pt x="159" y="186"/>
                    </a:lnTo>
                    <a:lnTo>
                      <a:pt x="157" y="186"/>
                    </a:lnTo>
                    <a:lnTo>
                      <a:pt x="157" y="188"/>
                    </a:lnTo>
                    <a:lnTo>
                      <a:pt x="157" y="190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7" y="198"/>
                    </a:lnTo>
                    <a:lnTo>
                      <a:pt x="157" y="200"/>
                    </a:lnTo>
                    <a:lnTo>
                      <a:pt x="157" y="201"/>
                    </a:lnTo>
                    <a:lnTo>
                      <a:pt x="157" y="203"/>
                    </a:lnTo>
                    <a:lnTo>
                      <a:pt x="157" y="205"/>
                    </a:lnTo>
                    <a:lnTo>
                      <a:pt x="157" y="207"/>
                    </a:lnTo>
                    <a:lnTo>
                      <a:pt x="157" y="209"/>
                    </a:lnTo>
                    <a:lnTo>
                      <a:pt x="156" y="209"/>
                    </a:lnTo>
                    <a:lnTo>
                      <a:pt x="156" y="207"/>
                    </a:lnTo>
                    <a:lnTo>
                      <a:pt x="156" y="205"/>
                    </a:lnTo>
                    <a:lnTo>
                      <a:pt x="154" y="205"/>
                    </a:lnTo>
                    <a:lnTo>
                      <a:pt x="152" y="205"/>
                    </a:lnTo>
                    <a:lnTo>
                      <a:pt x="152" y="203"/>
                    </a:lnTo>
                    <a:lnTo>
                      <a:pt x="154" y="203"/>
                    </a:lnTo>
                    <a:lnTo>
                      <a:pt x="152" y="201"/>
                    </a:lnTo>
                    <a:lnTo>
                      <a:pt x="152" y="200"/>
                    </a:lnTo>
                    <a:lnTo>
                      <a:pt x="150" y="200"/>
                    </a:lnTo>
                    <a:lnTo>
                      <a:pt x="150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4" y="200"/>
                    </a:lnTo>
                    <a:lnTo>
                      <a:pt x="146" y="200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46" y="201"/>
                    </a:lnTo>
                    <a:lnTo>
                      <a:pt x="144" y="201"/>
                    </a:lnTo>
                    <a:lnTo>
                      <a:pt x="144" y="203"/>
                    </a:lnTo>
                    <a:lnTo>
                      <a:pt x="144" y="205"/>
                    </a:lnTo>
                    <a:lnTo>
                      <a:pt x="146" y="205"/>
                    </a:lnTo>
                    <a:lnTo>
                      <a:pt x="146" y="207"/>
                    </a:lnTo>
                    <a:lnTo>
                      <a:pt x="144" y="207"/>
                    </a:lnTo>
                    <a:lnTo>
                      <a:pt x="144" y="205"/>
                    </a:lnTo>
                    <a:lnTo>
                      <a:pt x="142" y="205"/>
                    </a:lnTo>
                    <a:lnTo>
                      <a:pt x="140" y="205"/>
                    </a:lnTo>
                    <a:lnTo>
                      <a:pt x="138" y="205"/>
                    </a:lnTo>
                    <a:lnTo>
                      <a:pt x="138" y="207"/>
                    </a:lnTo>
                    <a:lnTo>
                      <a:pt x="136" y="207"/>
                    </a:lnTo>
                    <a:lnTo>
                      <a:pt x="134" y="207"/>
                    </a:lnTo>
                    <a:lnTo>
                      <a:pt x="132" y="207"/>
                    </a:lnTo>
                    <a:lnTo>
                      <a:pt x="132" y="205"/>
                    </a:lnTo>
                    <a:lnTo>
                      <a:pt x="131" y="205"/>
                    </a:lnTo>
                    <a:lnTo>
                      <a:pt x="129" y="205"/>
                    </a:lnTo>
                    <a:lnTo>
                      <a:pt x="129" y="207"/>
                    </a:lnTo>
                    <a:lnTo>
                      <a:pt x="127" y="207"/>
                    </a:lnTo>
                    <a:lnTo>
                      <a:pt x="127" y="205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3" y="207"/>
                    </a:lnTo>
                    <a:lnTo>
                      <a:pt x="121" y="207"/>
                    </a:lnTo>
                    <a:lnTo>
                      <a:pt x="121" y="205"/>
                    </a:lnTo>
                    <a:lnTo>
                      <a:pt x="119" y="205"/>
                    </a:lnTo>
                    <a:lnTo>
                      <a:pt x="119" y="207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7" y="211"/>
                    </a:lnTo>
                    <a:lnTo>
                      <a:pt x="115" y="211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1" y="209"/>
                    </a:lnTo>
                    <a:lnTo>
                      <a:pt x="109" y="209"/>
                    </a:lnTo>
                    <a:lnTo>
                      <a:pt x="108" y="209"/>
                    </a:lnTo>
                    <a:lnTo>
                      <a:pt x="106" y="209"/>
                    </a:lnTo>
                    <a:lnTo>
                      <a:pt x="106" y="207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100" y="213"/>
                    </a:lnTo>
                    <a:lnTo>
                      <a:pt x="102" y="213"/>
                    </a:lnTo>
                    <a:lnTo>
                      <a:pt x="100" y="213"/>
                    </a:lnTo>
                    <a:lnTo>
                      <a:pt x="98" y="213"/>
                    </a:lnTo>
                    <a:lnTo>
                      <a:pt x="98" y="211"/>
                    </a:lnTo>
                    <a:lnTo>
                      <a:pt x="96" y="211"/>
                    </a:lnTo>
                    <a:lnTo>
                      <a:pt x="96" y="209"/>
                    </a:lnTo>
                    <a:lnTo>
                      <a:pt x="96" y="207"/>
                    </a:lnTo>
                    <a:lnTo>
                      <a:pt x="96" y="205"/>
                    </a:lnTo>
                    <a:lnTo>
                      <a:pt x="94" y="205"/>
                    </a:lnTo>
                    <a:lnTo>
                      <a:pt x="94" y="203"/>
                    </a:lnTo>
                    <a:lnTo>
                      <a:pt x="96" y="203"/>
                    </a:lnTo>
                    <a:lnTo>
                      <a:pt x="96" y="201"/>
                    </a:lnTo>
                    <a:lnTo>
                      <a:pt x="94" y="201"/>
                    </a:lnTo>
                    <a:lnTo>
                      <a:pt x="94" y="200"/>
                    </a:lnTo>
                    <a:lnTo>
                      <a:pt x="94" y="198"/>
                    </a:lnTo>
                    <a:lnTo>
                      <a:pt x="92" y="198"/>
                    </a:lnTo>
                    <a:lnTo>
                      <a:pt x="94" y="198"/>
                    </a:lnTo>
                    <a:lnTo>
                      <a:pt x="92" y="198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4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1" y="188"/>
                    </a:lnTo>
                    <a:lnTo>
                      <a:pt x="83" y="188"/>
                    </a:lnTo>
                    <a:lnTo>
                      <a:pt x="83" y="186"/>
                    </a:lnTo>
                    <a:lnTo>
                      <a:pt x="83" y="184"/>
                    </a:lnTo>
                    <a:lnTo>
                      <a:pt x="83" y="182"/>
                    </a:lnTo>
                    <a:lnTo>
                      <a:pt x="83" y="184"/>
                    </a:lnTo>
                    <a:lnTo>
                      <a:pt x="81" y="184"/>
                    </a:lnTo>
                    <a:lnTo>
                      <a:pt x="81" y="182"/>
                    </a:lnTo>
                    <a:lnTo>
                      <a:pt x="81" y="180"/>
                    </a:lnTo>
                    <a:lnTo>
                      <a:pt x="79" y="180"/>
                    </a:lnTo>
                    <a:lnTo>
                      <a:pt x="79" y="178"/>
                    </a:lnTo>
                    <a:lnTo>
                      <a:pt x="77" y="178"/>
                    </a:lnTo>
                    <a:lnTo>
                      <a:pt x="77" y="177"/>
                    </a:lnTo>
                    <a:lnTo>
                      <a:pt x="77" y="175"/>
                    </a:lnTo>
                    <a:lnTo>
                      <a:pt x="75" y="175"/>
                    </a:lnTo>
                    <a:lnTo>
                      <a:pt x="75" y="173"/>
                    </a:lnTo>
                    <a:lnTo>
                      <a:pt x="73" y="173"/>
                    </a:lnTo>
                    <a:lnTo>
                      <a:pt x="73" y="171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3" y="165"/>
                    </a:lnTo>
                    <a:lnTo>
                      <a:pt x="73" y="163"/>
                    </a:lnTo>
                    <a:lnTo>
                      <a:pt x="71" y="163"/>
                    </a:lnTo>
                    <a:lnTo>
                      <a:pt x="71" y="161"/>
                    </a:lnTo>
                    <a:lnTo>
                      <a:pt x="71" y="159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69" y="159"/>
                    </a:lnTo>
                    <a:lnTo>
                      <a:pt x="69" y="157"/>
                    </a:lnTo>
                    <a:lnTo>
                      <a:pt x="67" y="157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3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57"/>
                    </a:lnTo>
                    <a:lnTo>
                      <a:pt x="63" y="159"/>
                    </a:lnTo>
                    <a:lnTo>
                      <a:pt x="61" y="159"/>
                    </a:lnTo>
                    <a:lnTo>
                      <a:pt x="61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8" y="165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48" y="161"/>
                    </a:lnTo>
                    <a:lnTo>
                      <a:pt x="48" y="159"/>
                    </a:lnTo>
                    <a:lnTo>
                      <a:pt x="48" y="157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48" y="150"/>
                    </a:lnTo>
                    <a:lnTo>
                      <a:pt x="48" y="148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50" y="136"/>
                    </a:lnTo>
                    <a:lnTo>
                      <a:pt x="48" y="136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2" y="125"/>
                    </a:lnTo>
                    <a:lnTo>
                      <a:pt x="52" y="123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4" y="119"/>
                    </a:lnTo>
                    <a:lnTo>
                      <a:pt x="52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4" y="115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50" y="113"/>
                    </a:lnTo>
                    <a:lnTo>
                      <a:pt x="50" y="111"/>
                    </a:lnTo>
                    <a:lnTo>
                      <a:pt x="48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6" y="111"/>
                    </a:lnTo>
                    <a:lnTo>
                      <a:pt x="44" y="111"/>
                    </a:lnTo>
                    <a:lnTo>
                      <a:pt x="44" y="109"/>
                    </a:lnTo>
                    <a:lnTo>
                      <a:pt x="46" y="109"/>
                    </a:lnTo>
                    <a:lnTo>
                      <a:pt x="46" y="107"/>
                    </a:lnTo>
                    <a:lnTo>
                      <a:pt x="44" y="107"/>
                    </a:lnTo>
                    <a:lnTo>
                      <a:pt x="42" y="107"/>
                    </a:lnTo>
                    <a:lnTo>
                      <a:pt x="42" y="109"/>
                    </a:lnTo>
                    <a:lnTo>
                      <a:pt x="40" y="109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38" y="105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6" y="102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7" y="90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5" y="84"/>
                    </a:lnTo>
                    <a:lnTo>
                      <a:pt x="23" y="84"/>
                    </a:lnTo>
                    <a:lnTo>
                      <a:pt x="23" y="82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7" y="82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7" y="81"/>
                    </a:lnTo>
                    <a:lnTo>
                      <a:pt x="17" y="79"/>
                    </a:lnTo>
                    <a:lnTo>
                      <a:pt x="15" y="79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13" y="79"/>
                    </a:lnTo>
                    <a:lnTo>
                      <a:pt x="13" y="77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1" y="77"/>
                    </a:lnTo>
                    <a:lnTo>
                      <a:pt x="11" y="75"/>
                    </a:lnTo>
                    <a:lnTo>
                      <a:pt x="10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3" y="7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2" name="Freeform 94"/>
              <p:cNvSpPr>
                <a:spLocks/>
              </p:cNvSpPr>
              <p:nvPr/>
            </p:nvSpPr>
            <p:spPr bwMode="auto">
              <a:xfrm>
                <a:off x="3118365" y="2314286"/>
                <a:ext cx="489731" cy="255242"/>
              </a:xfrm>
              <a:custGeom>
                <a:avLst/>
                <a:gdLst>
                  <a:gd name="T0" fmla="*/ 0 w 236"/>
                  <a:gd name="T1" fmla="*/ 42 h 123"/>
                  <a:gd name="T2" fmla="*/ 0 w 236"/>
                  <a:gd name="T3" fmla="*/ 29 h 123"/>
                  <a:gd name="T4" fmla="*/ 0 w 236"/>
                  <a:gd name="T5" fmla="*/ 16 h 123"/>
                  <a:gd name="T6" fmla="*/ 0 w 236"/>
                  <a:gd name="T7" fmla="*/ 2 h 123"/>
                  <a:gd name="T8" fmla="*/ 11 w 236"/>
                  <a:gd name="T9" fmla="*/ 0 h 123"/>
                  <a:gd name="T10" fmla="*/ 21 w 236"/>
                  <a:gd name="T11" fmla="*/ 0 h 123"/>
                  <a:gd name="T12" fmla="*/ 27 w 236"/>
                  <a:gd name="T13" fmla="*/ 0 h 123"/>
                  <a:gd name="T14" fmla="*/ 34 w 236"/>
                  <a:gd name="T15" fmla="*/ 2 h 123"/>
                  <a:gd name="T16" fmla="*/ 48 w 236"/>
                  <a:gd name="T17" fmla="*/ 2 h 123"/>
                  <a:gd name="T18" fmla="*/ 61 w 236"/>
                  <a:gd name="T19" fmla="*/ 2 h 123"/>
                  <a:gd name="T20" fmla="*/ 75 w 236"/>
                  <a:gd name="T21" fmla="*/ 2 h 123"/>
                  <a:gd name="T22" fmla="*/ 88 w 236"/>
                  <a:gd name="T23" fmla="*/ 2 h 123"/>
                  <a:gd name="T24" fmla="*/ 101 w 236"/>
                  <a:gd name="T25" fmla="*/ 2 h 123"/>
                  <a:gd name="T26" fmla="*/ 107 w 236"/>
                  <a:gd name="T27" fmla="*/ 2 h 123"/>
                  <a:gd name="T28" fmla="*/ 117 w 236"/>
                  <a:gd name="T29" fmla="*/ 2 h 123"/>
                  <a:gd name="T30" fmla="*/ 123 w 236"/>
                  <a:gd name="T31" fmla="*/ 2 h 123"/>
                  <a:gd name="T32" fmla="*/ 132 w 236"/>
                  <a:gd name="T33" fmla="*/ 2 h 123"/>
                  <a:gd name="T34" fmla="*/ 146 w 236"/>
                  <a:gd name="T35" fmla="*/ 2 h 123"/>
                  <a:gd name="T36" fmla="*/ 159 w 236"/>
                  <a:gd name="T37" fmla="*/ 2 h 123"/>
                  <a:gd name="T38" fmla="*/ 172 w 236"/>
                  <a:gd name="T39" fmla="*/ 2 h 123"/>
                  <a:gd name="T40" fmla="*/ 186 w 236"/>
                  <a:gd name="T41" fmla="*/ 2 h 123"/>
                  <a:gd name="T42" fmla="*/ 199 w 236"/>
                  <a:gd name="T43" fmla="*/ 2 h 123"/>
                  <a:gd name="T44" fmla="*/ 213 w 236"/>
                  <a:gd name="T45" fmla="*/ 2 h 123"/>
                  <a:gd name="T46" fmla="*/ 220 w 236"/>
                  <a:gd name="T47" fmla="*/ 8 h 123"/>
                  <a:gd name="T48" fmla="*/ 224 w 236"/>
                  <a:gd name="T49" fmla="*/ 10 h 123"/>
                  <a:gd name="T50" fmla="*/ 224 w 236"/>
                  <a:gd name="T51" fmla="*/ 14 h 123"/>
                  <a:gd name="T52" fmla="*/ 220 w 236"/>
                  <a:gd name="T53" fmla="*/ 19 h 123"/>
                  <a:gd name="T54" fmla="*/ 224 w 236"/>
                  <a:gd name="T55" fmla="*/ 25 h 123"/>
                  <a:gd name="T56" fmla="*/ 230 w 236"/>
                  <a:gd name="T57" fmla="*/ 33 h 123"/>
                  <a:gd name="T58" fmla="*/ 236 w 236"/>
                  <a:gd name="T59" fmla="*/ 39 h 123"/>
                  <a:gd name="T60" fmla="*/ 236 w 236"/>
                  <a:gd name="T61" fmla="*/ 52 h 123"/>
                  <a:gd name="T62" fmla="*/ 236 w 236"/>
                  <a:gd name="T63" fmla="*/ 65 h 123"/>
                  <a:gd name="T64" fmla="*/ 236 w 236"/>
                  <a:gd name="T65" fmla="*/ 79 h 123"/>
                  <a:gd name="T66" fmla="*/ 236 w 236"/>
                  <a:gd name="T67" fmla="*/ 92 h 123"/>
                  <a:gd name="T68" fmla="*/ 236 w 236"/>
                  <a:gd name="T69" fmla="*/ 106 h 123"/>
                  <a:gd name="T70" fmla="*/ 236 w 236"/>
                  <a:gd name="T71" fmla="*/ 119 h 123"/>
                  <a:gd name="T72" fmla="*/ 226 w 236"/>
                  <a:gd name="T73" fmla="*/ 123 h 123"/>
                  <a:gd name="T74" fmla="*/ 213 w 236"/>
                  <a:gd name="T75" fmla="*/ 123 h 123"/>
                  <a:gd name="T76" fmla="*/ 199 w 236"/>
                  <a:gd name="T77" fmla="*/ 123 h 123"/>
                  <a:gd name="T78" fmla="*/ 186 w 236"/>
                  <a:gd name="T79" fmla="*/ 123 h 123"/>
                  <a:gd name="T80" fmla="*/ 172 w 236"/>
                  <a:gd name="T81" fmla="*/ 123 h 123"/>
                  <a:gd name="T82" fmla="*/ 159 w 236"/>
                  <a:gd name="T83" fmla="*/ 123 h 123"/>
                  <a:gd name="T84" fmla="*/ 146 w 236"/>
                  <a:gd name="T85" fmla="*/ 123 h 123"/>
                  <a:gd name="T86" fmla="*/ 132 w 236"/>
                  <a:gd name="T87" fmla="*/ 123 h 123"/>
                  <a:gd name="T88" fmla="*/ 119 w 236"/>
                  <a:gd name="T89" fmla="*/ 123 h 123"/>
                  <a:gd name="T90" fmla="*/ 105 w 236"/>
                  <a:gd name="T91" fmla="*/ 123 h 123"/>
                  <a:gd name="T92" fmla="*/ 92 w 236"/>
                  <a:gd name="T93" fmla="*/ 123 h 123"/>
                  <a:gd name="T94" fmla="*/ 78 w 236"/>
                  <a:gd name="T95" fmla="*/ 123 h 123"/>
                  <a:gd name="T96" fmla="*/ 65 w 236"/>
                  <a:gd name="T97" fmla="*/ 123 h 123"/>
                  <a:gd name="T98" fmla="*/ 51 w 236"/>
                  <a:gd name="T99" fmla="*/ 123 h 123"/>
                  <a:gd name="T100" fmla="*/ 38 w 236"/>
                  <a:gd name="T101" fmla="*/ 123 h 123"/>
                  <a:gd name="T102" fmla="*/ 25 w 236"/>
                  <a:gd name="T103" fmla="*/ 123 h 123"/>
                  <a:gd name="T104" fmla="*/ 11 w 236"/>
                  <a:gd name="T105" fmla="*/ 123 h 123"/>
                  <a:gd name="T106" fmla="*/ 2 w 236"/>
                  <a:gd name="T107" fmla="*/ 119 h 123"/>
                  <a:gd name="T108" fmla="*/ 2 w 236"/>
                  <a:gd name="T109" fmla="*/ 106 h 123"/>
                  <a:gd name="T110" fmla="*/ 2 w 236"/>
                  <a:gd name="T111" fmla="*/ 92 h 123"/>
                  <a:gd name="T112" fmla="*/ 0 w 236"/>
                  <a:gd name="T113" fmla="*/ 81 h 123"/>
                  <a:gd name="T114" fmla="*/ 0 w 236"/>
                  <a:gd name="T115" fmla="*/ 67 h 123"/>
                  <a:gd name="T116" fmla="*/ 0 w 236"/>
                  <a:gd name="T117" fmla="*/ 5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6" h="123">
                    <a:moveTo>
                      <a:pt x="0" y="54"/>
                    </a:move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7" y="0"/>
                    </a:lnTo>
                    <a:lnTo>
                      <a:pt x="107" y="2"/>
                    </a:lnTo>
                    <a:lnTo>
                      <a:pt x="109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3" y="2"/>
                    </a:lnTo>
                    <a:lnTo>
                      <a:pt x="155" y="2"/>
                    </a:lnTo>
                    <a:lnTo>
                      <a:pt x="157" y="2"/>
                    </a:lnTo>
                    <a:lnTo>
                      <a:pt x="159" y="2"/>
                    </a:lnTo>
                    <a:lnTo>
                      <a:pt x="161" y="2"/>
                    </a:lnTo>
                    <a:lnTo>
                      <a:pt x="163" y="2"/>
                    </a:lnTo>
                    <a:lnTo>
                      <a:pt x="165" y="2"/>
                    </a:lnTo>
                    <a:lnTo>
                      <a:pt x="167" y="2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6" y="2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197" y="2"/>
                    </a:lnTo>
                    <a:lnTo>
                      <a:pt x="199" y="2"/>
                    </a:lnTo>
                    <a:lnTo>
                      <a:pt x="201" y="2"/>
                    </a:lnTo>
                    <a:lnTo>
                      <a:pt x="203" y="2"/>
                    </a:lnTo>
                    <a:lnTo>
                      <a:pt x="205" y="2"/>
                    </a:lnTo>
                    <a:lnTo>
                      <a:pt x="207" y="2"/>
                    </a:lnTo>
                    <a:lnTo>
                      <a:pt x="209" y="2"/>
                    </a:lnTo>
                    <a:lnTo>
                      <a:pt x="211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5" y="4"/>
                    </a:lnTo>
                    <a:lnTo>
                      <a:pt x="217" y="4"/>
                    </a:lnTo>
                    <a:lnTo>
                      <a:pt x="217" y="6"/>
                    </a:lnTo>
                    <a:lnTo>
                      <a:pt x="219" y="6"/>
                    </a:lnTo>
                    <a:lnTo>
                      <a:pt x="220" y="6"/>
                    </a:lnTo>
                    <a:lnTo>
                      <a:pt x="220" y="8"/>
                    </a:lnTo>
                    <a:lnTo>
                      <a:pt x="220" y="6"/>
                    </a:lnTo>
                    <a:lnTo>
                      <a:pt x="222" y="6"/>
                    </a:lnTo>
                    <a:lnTo>
                      <a:pt x="224" y="6"/>
                    </a:lnTo>
                    <a:lnTo>
                      <a:pt x="224" y="8"/>
                    </a:lnTo>
                    <a:lnTo>
                      <a:pt x="226" y="8"/>
                    </a:lnTo>
                    <a:lnTo>
                      <a:pt x="226" y="10"/>
                    </a:lnTo>
                    <a:lnTo>
                      <a:pt x="224" y="10"/>
                    </a:lnTo>
                    <a:lnTo>
                      <a:pt x="224" y="12"/>
                    </a:lnTo>
                    <a:lnTo>
                      <a:pt x="226" y="12"/>
                    </a:lnTo>
                    <a:lnTo>
                      <a:pt x="226" y="10"/>
                    </a:lnTo>
                    <a:lnTo>
                      <a:pt x="228" y="12"/>
                    </a:lnTo>
                    <a:lnTo>
                      <a:pt x="226" y="12"/>
                    </a:lnTo>
                    <a:lnTo>
                      <a:pt x="224" y="12"/>
                    </a:lnTo>
                    <a:lnTo>
                      <a:pt x="224" y="14"/>
                    </a:lnTo>
                    <a:lnTo>
                      <a:pt x="222" y="14"/>
                    </a:lnTo>
                    <a:lnTo>
                      <a:pt x="222" y="16"/>
                    </a:lnTo>
                    <a:lnTo>
                      <a:pt x="220" y="16"/>
                    </a:lnTo>
                    <a:lnTo>
                      <a:pt x="220" y="17"/>
                    </a:lnTo>
                    <a:lnTo>
                      <a:pt x="222" y="17"/>
                    </a:lnTo>
                    <a:lnTo>
                      <a:pt x="220" y="17"/>
                    </a:lnTo>
                    <a:lnTo>
                      <a:pt x="220" y="19"/>
                    </a:lnTo>
                    <a:lnTo>
                      <a:pt x="219" y="19"/>
                    </a:lnTo>
                    <a:lnTo>
                      <a:pt x="220" y="19"/>
                    </a:lnTo>
                    <a:lnTo>
                      <a:pt x="220" y="21"/>
                    </a:lnTo>
                    <a:lnTo>
                      <a:pt x="220" y="23"/>
                    </a:lnTo>
                    <a:lnTo>
                      <a:pt x="222" y="23"/>
                    </a:lnTo>
                    <a:lnTo>
                      <a:pt x="224" y="23"/>
                    </a:lnTo>
                    <a:lnTo>
                      <a:pt x="224" y="25"/>
                    </a:lnTo>
                    <a:lnTo>
                      <a:pt x="224" y="27"/>
                    </a:lnTo>
                    <a:lnTo>
                      <a:pt x="226" y="27"/>
                    </a:lnTo>
                    <a:lnTo>
                      <a:pt x="226" y="29"/>
                    </a:lnTo>
                    <a:lnTo>
                      <a:pt x="226" y="31"/>
                    </a:lnTo>
                    <a:lnTo>
                      <a:pt x="228" y="31"/>
                    </a:lnTo>
                    <a:lnTo>
                      <a:pt x="228" y="33"/>
                    </a:lnTo>
                    <a:lnTo>
                      <a:pt x="230" y="33"/>
                    </a:lnTo>
                    <a:lnTo>
                      <a:pt x="230" y="35"/>
                    </a:lnTo>
                    <a:lnTo>
                      <a:pt x="232" y="35"/>
                    </a:lnTo>
                    <a:lnTo>
                      <a:pt x="234" y="35"/>
                    </a:lnTo>
                    <a:lnTo>
                      <a:pt x="234" y="37"/>
                    </a:lnTo>
                    <a:lnTo>
                      <a:pt x="236" y="35"/>
                    </a:lnTo>
                    <a:lnTo>
                      <a:pt x="236" y="37"/>
                    </a:lnTo>
                    <a:lnTo>
                      <a:pt x="236" y="39"/>
                    </a:lnTo>
                    <a:lnTo>
                      <a:pt x="236" y="41"/>
                    </a:lnTo>
                    <a:lnTo>
                      <a:pt x="236" y="42"/>
                    </a:lnTo>
                    <a:lnTo>
                      <a:pt x="236" y="44"/>
                    </a:lnTo>
                    <a:lnTo>
                      <a:pt x="236" y="46"/>
                    </a:lnTo>
                    <a:lnTo>
                      <a:pt x="236" y="48"/>
                    </a:lnTo>
                    <a:lnTo>
                      <a:pt x="236" y="50"/>
                    </a:lnTo>
                    <a:lnTo>
                      <a:pt x="236" y="52"/>
                    </a:lnTo>
                    <a:lnTo>
                      <a:pt x="236" y="54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6" y="60"/>
                    </a:lnTo>
                    <a:lnTo>
                      <a:pt x="236" y="62"/>
                    </a:lnTo>
                    <a:lnTo>
                      <a:pt x="236" y="64"/>
                    </a:lnTo>
                    <a:lnTo>
                      <a:pt x="236" y="65"/>
                    </a:lnTo>
                    <a:lnTo>
                      <a:pt x="236" y="67"/>
                    </a:lnTo>
                    <a:lnTo>
                      <a:pt x="236" y="69"/>
                    </a:lnTo>
                    <a:lnTo>
                      <a:pt x="236" y="71"/>
                    </a:lnTo>
                    <a:lnTo>
                      <a:pt x="236" y="73"/>
                    </a:lnTo>
                    <a:lnTo>
                      <a:pt x="236" y="75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6" y="81"/>
                    </a:lnTo>
                    <a:lnTo>
                      <a:pt x="236" y="83"/>
                    </a:lnTo>
                    <a:lnTo>
                      <a:pt x="236" y="85"/>
                    </a:lnTo>
                    <a:lnTo>
                      <a:pt x="236" y="87"/>
                    </a:lnTo>
                    <a:lnTo>
                      <a:pt x="236" y="89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6" y="102"/>
                    </a:lnTo>
                    <a:lnTo>
                      <a:pt x="236" y="104"/>
                    </a:lnTo>
                    <a:lnTo>
                      <a:pt x="236" y="106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6" y="112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4" y="123"/>
                    </a:lnTo>
                    <a:lnTo>
                      <a:pt x="232" y="123"/>
                    </a:lnTo>
                    <a:lnTo>
                      <a:pt x="230" y="123"/>
                    </a:lnTo>
                    <a:lnTo>
                      <a:pt x="228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3"/>
                    </a:lnTo>
                    <a:lnTo>
                      <a:pt x="219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1" y="123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5" y="123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7" y="123"/>
                    </a:lnTo>
                    <a:lnTo>
                      <a:pt x="196" y="123"/>
                    </a:lnTo>
                    <a:lnTo>
                      <a:pt x="194" y="123"/>
                    </a:lnTo>
                    <a:lnTo>
                      <a:pt x="192" y="123"/>
                    </a:lnTo>
                    <a:lnTo>
                      <a:pt x="190" y="123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0" y="123"/>
                    </a:lnTo>
                    <a:lnTo>
                      <a:pt x="178" y="123"/>
                    </a:lnTo>
                    <a:lnTo>
                      <a:pt x="176" y="123"/>
                    </a:lnTo>
                    <a:lnTo>
                      <a:pt x="174" y="123"/>
                    </a:lnTo>
                    <a:lnTo>
                      <a:pt x="172" y="123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7" y="123"/>
                    </a:lnTo>
                    <a:lnTo>
                      <a:pt x="165" y="123"/>
                    </a:lnTo>
                    <a:lnTo>
                      <a:pt x="163" y="123"/>
                    </a:lnTo>
                    <a:lnTo>
                      <a:pt x="161" y="123"/>
                    </a:lnTo>
                    <a:lnTo>
                      <a:pt x="159" y="123"/>
                    </a:lnTo>
                    <a:lnTo>
                      <a:pt x="157" y="123"/>
                    </a:lnTo>
                    <a:lnTo>
                      <a:pt x="155" y="123"/>
                    </a:lnTo>
                    <a:lnTo>
                      <a:pt x="153" y="123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8" y="123"/>
                    </a:lnTo>
                    <a:lnTo>
                      <a:pt x="146" y="123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6" y="123"/>
                    </a:lnTo>
                    <a:lnTo>
                      <a:pt x="124" y="123"/>
                    </a:lnTo>
                    <a:lnTo>
                      <a:pt x="123" y="123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7" y="123"/>
                    </a:lnTo>
                    <a:lnTo>
                      <a:pt x="115" y="123"/>
                    </a:lnTo>
                    <a:lnTo>
                      <a:pt x="113" y="123"/>
                    </a:lnTo>
                    <a:lnTo>
                      <a:pt x="111" y="123"/>
                    </a:lnTo>
                    <a:lnTo>
                      <a:pt x="109" y="123"/>
                    </a:lnTo>
                    <a:lnTo>
                      <a:pt x="107" y="123"/>
                    </a:lnTo>
                    <a:lnTo>
                      <a:pt x="105" y="123"/>
                    </a:lnTo>
                    <a:lnTo>
                      <a:pt x="103" y="123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6" y="123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3" y="123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3"/>
                    </a:lnTo>
                    <a:lnTo>
                      <a:pt x="53" y="123"/>
                    </a:lnTo>
                    <a:lnTo>
                      <a:pt x="51" y="123"/>
                    </a:lnTo>
                    <a:lnTo>
                      <a:pt x="50" y="123"/>
                    </a:lnTo>
                    <a:lnTo>
                      <a:pt x="48" y="123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0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28" y="123"/>
                    </a:lnTo>
                    <a:lnTo>
                      <a:pt x="27" y="123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19" y="123"/>
                    </a:lnTo>
                    <a:lnTo>
                      <a:pt x="17" y="123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9" y="123"/>
                    </a:lnTo>
                    <a:lnTo>
                      <a:pt x="7" y="123"/>
                    </a:lnTo>
                    <a:lnTo>
                      <a:pt x="5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3" name="Freeform 95"/>
              <p:cNvSpPr>
                <a:spLocks/>
              </p:cNvSpPr>
              <p:nvPr/>
            </p:nvSpPr>
            <p:spPr bwMode="auto">
              <a:xfrm>
                <a:off x="4033497" y="2162801"/>
                <a:ext cx="215813" cy="342397"/>
              </a:xfrm>
              <a:custGeom>
                <a:avLst/>
                <a:gdLst>
                  <a:gd name="T0" fmla="*/ 18 w 104"/>
                  <a:gd name="T1" fmla="*/ 44 h 165"/>
                  <a:gd name="T2" fmla="*/ 18 w 104"/>
                  <a:gd name="T3" fmla="*/ 33 h 165"/>
                  <a:gd name="T4" fmla="*/ 18 w 104"/>
                  <a:gd name="T5" fmla="*/ 21 h 165"/>
                  <a:gd name="T6" fmla="*/ 18 w 104"/>
                  <a:gd name="T7" fmla="*/ 10 h 165"/>
                  <a:gd name="T8" fmla="*/ 20 w 104"/>
                  <a:gd name="T9" fmla="*/ 0 h 165"/>
                  <a:gd name="T10" fmla="*/ 35 w 104"/>
                  <a:gd name="T11" fmla="*/ 0 h 165"/>
                  <a:gd name="T12" fmla="*/ 46 w 104"/>
                  <a:gd name="T13" fmla="*/ 0 h 165"/>
                  <a:gd name="T14" fmla="*/ 58 w 104"/>
                  <a:gd name="T15" fmla="*/ 0 h 165"/>
                  <a:gd name="T16" fmla="*/ 69 w 104"/>
                  <a:gd name="T17" fmla="*/ 0 h 165"/>
                  <a:gd name="T18" fmla="*/ 81 w 104"/>
                  <a:gd name="T19" fmla="*/ 0 h 165"/>
                  <a:gd name="T20" fmla="*/ 92 w 104"/>
                  <a:gd name="T21" fmla="*/ 0 h 165"/>
                  <a:gd name="T22" fmla="*/ 104 w 104"/>
                  <a:gd name="T23" fmla="*/ 0 h 165"/>
                  <a:gd name="T24" fmla="*/ 104 w 104"/>
                  <a:gd name="T25" fmla="*/ 12 h 165"/>
                  <a:gd name="T26" fmla="*/ 104 w 104"/>
                  <a:gd name="T27" fmla="*/ 23 h 165"/>
                  <a:gd name="T28" fmla="*/ 104 w 104"/>
                  <a:gd name="T29" fmla="*/ 35 h 165"/>
                  <a:gd name="T30" fmla="*/ 104 w 104"/>
                  <a:gd name="T31" fmla="*/ 46 h 165"/>
                  <a:gd name="T32" fmla="*/ 104 w 104"/>
                  <a:gd name="T33" fmla="*/ 58 h 165"/>
                  <a:gd name="T34" fmla="*/ 104 w 104"/>
                  <a:gd name="T35" fmla="*/ 69 h 165"/>
                  <a:gd name="T36" fmla="*/ 104 w 104"/>
                  <a:gd name="T37" fmla="*/ 81 h 165"/>
                  <a:gd name="T38" fmla="*/ 104 w 104"/>
                  <a:gd name="T39" fmla="*/ 92 h 165"/>
                  <a:gd name="T40" fmla="*/ 104 w 104"/>
                  <a:gd name="T41" fmla="*/ 104 h 165"/>
                  <a:gd name="T42" fmla="*/ 100 w 104"/>
                  <a:gd name="T43" fmla="*/ 112 h 165"/>
                  <a:gd name="T44" fmla="*/ 104 w 104"/>
                  <a:gd name="T45" fmla="*/ 119 h 165"/>
                  <a:gd name="T46" fmla="*/ 100 w 104"/>
                  <a:gd name="T47" fmla="*/ 123 h 165"/>
                  <a:gd name="T48" fmla="*/ 92 w 104"/>
                  <a:gd name="T49" fmla="*/ 127 h 165"/>
                  <a:gd name="T50" fmla="*/ 85 w 104"/>
                  <a:gd name="T51" fmla="*/ 127 h 165"/>
                  <a:gd name="T52" fmla="*/ 85 w 104"/>
                  <a:gd name="T53" fmla="*/ 131 h 165"/>
                  <a:gd name="T54" fmla="*/ 79 w 104"/>
                  <a:gd name="T55" fmla="*/ 137 h 165"/>
                  <a:gd name="T56" fmla="*/ 75 w 104"/>
                  <a:gd name="T57" fmla="*/ 144 h 165"/>
                  <a:gd name="T58" fmla="*/ 69 w 104"/>
                  <a:gd name="T59" fmla="*/ 150 h 165"/>
                  <a:gd name="T60" fmla="*/ 66 w 104"/>
                  <a:gd name="T61" fmla="*/ 158 h 165"/>
                  <a:gd name="T62" fmla="*/ 58 w 104"/>
                  <a:gd name="T63" fmla="*/ 154 h 165"/>
                  <a:gd name="T64" fmla="*/ 54 w 104"/>
                  <a:gd name="T65" fmla="*/ 150 h 165"/>
                  <a:gd name="T66" fmla="*/ 52 w 104"/>
                  <a:gd name="T67" fmla="*/ 152 h 165"/>
                  <a:gd name="T68" fmla="*/ 48 w 104"/>
                  <a:gd name="T69" fmla="*/ 160 h 165"/>
                  <a:gd name="T70" fmla="*/ 46 w 104"/>
                  <a:gd name="T71" fmla="*/ 160 h 165"/>
                  <a:gd name="T72" fmla="*/ 39 w 104"/>
                  <a:gd name="T73" fmla="*/ 156 h 165"/>
                  <a:gd name="T74" fmla="*/ 33 w 104"/>
                  <a:gd name="T75" fmla="*/ 162 h 165"/>
                  <a:gd name="T76" fmla="*/ 25 w 104"/>
                  <a:gd name="T77" fmla="*/ 162 h 165"/>
                  <a:gd name="T78" fmla="*/ 20 w 104"/>
                  <a:gd name="T79" fmla="*/ 160 h 165"/>
                  <a:gd name="T80" fmla="*/ 14 w 104"/>
                  <a:gd name="T81" fmla="*/ 158 h 165"/>
                  <a:gd name="T82" fmla="*/ 12 w 104"/>
                  <a:gd name="T83" fmla="*/ 160 h 165"/>
                  <a:gd name="T84" fmla="*/ 4 w 104"/>
                  <a:gd name="T85" fmla="*/ 160 h 165"/>
                  <a:gd name="T86" fmla="*/ 4 w 104"/>
                  <a:gd name="T87" fmla="*/ 163 h 165"/>
                  <a:gd name="T88" fmla="*/ 2 w 104"/>
                  <a:gd name="T89" fmla="*/ 162 h 165"/>
                  <a:gd name="T90" fmla="*/ 2 w 104"/>
                  <a:gd name="T91" fmla="*/ 158 h 165"/>
                  <a:gd name="T92" fmla="*/ 4 w 104"/>
                  <a:gd name="T93" fmla="*/ 152 h 165"/>
                  <a:gd name="T94" fmla="*/ 4 w 104"/>
                  <a:gd name="T95" fmla="*/ 148 h 165"/>
                  <a:gd name="T96" fmla="*/ 6 w 104"/>
                  <a:gd name="T97" fmla="*/ 142 h 165"/>
                  <a:gd name="T98" fmla="*/ 10 w 104"/>
                  <a:gd name="T99" fmla="*/ 138 h 165"/>
                  <a:gd name="T100" fmla="*/ 14 w 104"/>
                  <a:gd name="T101" fmla="*/ 135 h 165"/>
                  <a:gd name="T102" fmla="*/ 14 w 104"/>
                  <a:gd name="T103" fmla="*/ 131 h 165"/>
                  <a:gd name="T104" fmla="*/ 20 w 104"/>
                  <a:gd name="T105" fmla="*/ 125 h 165"/>
                  <a:gd name="T106" fmla="*/ 18 w 104"/>
                  <a:gd name="T107" fmla="*/ 123 h 165"/>
                  <a:gd name="T108" fmla="*/ 18 w 104"/>
                  <a:gd name="T109" fmla="*/ 115 h 165"/>
                  <a:gd name="T110" fmla="*/ 14 w 104"/>
                  <a:gd name="T111" fmla="*/ 108 h 165"/>
                  <a:gd name="T112" fmla="*/ 16 w 104"/>
                  <a:gd name="T113" fmla="*/ 102 h 165"/>
                  <a:gd name="T114" fmla="*/ 18 w 104"/>
                  <a:gd name="T115" fmla="*/ 92 h 165"/>
                  <a:gd name="T116" fmla="*/ 18 w 104"/>
                  <a:gd name="T117" fmla="*/ 81 h 165"/>
                  <a:gd name="T118" fmla="*/ 18 w 104"/>
                  <a:gd name="T119" fmla="*/ 69 h 165"/>
                  <a:gd name="T120" fmla="*/ 18 w 104"/>
                  <a:gd name="T121" fmla="*/ 5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4" h="165">
                    <a:moveTo>
                      <a:pt x="18" y="54"/>
                    </a:moveTo>
                    <a:lnTo>
                      <a:pt x="18" y="52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1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8" y="35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4" y="14"/>
                    </a:lnTo>
                    <a:lnTo>
                      <a:pt x="104" y="16"/>
                    </a:lnTo>
                    <a:lnTo>
                      <a:pt x="104" y="18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4" y="37"/>
                    </a:lnTo>
                    <a:lnTo>
                      <a:pt x="104" y="39"/>
                    </a:lnTo>
                    <a:lnTo>
                      <a:pt x="104" y="41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4" y="56"/>
                    </a:lnTo>
                    <a:lnTo>
                      <a:pt x="104" y="58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4" y="64"/>
                    </a:lnTo>
                    <a:lnTo>
                      <a:pt x="104" y="66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4" y="73"/>
                    </a:lnTo>
                    <a:lnTo>
                      <a:pt x="104" y="75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5"/>
                    </a:lnTo>
                    <a:lnTo>
                      <a:pt x="104" y="87"/>
                    </a:lnTo>
                    <a:lnTo>
                      <a:pt x="104" y="89"/>
                    </a:lnTo>
                    <a:lnTo>
                      <a:pt x="104" y="90"/>
                    </a:lnTo>
                    <a:lnTo>
                      <a:pt x="104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102"/>
                    </a:lnTo>
                    <a:lnTo>
                      <a:pt x="104" y="104"/>
                    </a:lnTo>
                    <a:lnTo>
                      <a:pt x="104" y="106"/>
                    </a:lnTo>
                    <a:lnTo>
                      <a:pt x="104" y="108"/>
                    </a:lnTo>
                    <a:lnTo>
                      <a:pt x="104" y="110"/>
                    </a:lnTo>
                    <a:lnTo>
                      <a:pt x="104" y="112"/>
                    </a:lnTo>
                    <a:lnTo>
                      <a:pt x="102" y="112"/>
                    </a:lnTo>
                    <a:lnTo>
                      <a:pt x="100" y="112"/>
                    </a:lnTo>
                    <a:lnTo>
                      <a:pt x="100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2" y="119"/>
                    </a:lnTo>
                    <a:lnTo>
                      <a:pt x="104" y="119"/>
                    </a:lnTo>
                    <a:lnTo>
                      <a:pt x="104" y="121"/>
                    </a:lnTo>
                    <a:lnTo>
                      <a:pt x="102" y="121"/>
                    </a:lnTo>
                    <a:lnTo>
                      <a:pt x="102" y="123"/>
                    </a:lnTo>
                    <a:lnTo>
                      <a:pt x="104" y="123"/>
                    </a:lnTo>
                    <a:lnTo>
                      <a:pt x="102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98" y="125"/>
                    </a:lnTo>
                    <a:lnTo>
                      <a:pt x="96" y="125"/>
                    </a:lnTo>
                    <a:lnTo>
                      <a:pt x="94" y="125"/>
                    </a:lnTo>
                    <a:lnTo>
                      <a:pt x="94" y="127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3" y="127"/>
                    </a:lnTo>
                    <a:lnTo>
                      <a:pt x="83" y="129"/>
                    </a:lnTo>
                    <a:lnTo>
                      <a:pt x="83" y="131"/>
                    </a:lnTo>
                    <a:lnTo>
                      <a:pt x="85" y="131"/>
                    </a:lnTo>
                    <a:lnTo>
                      <a:pt x="85" y="133"/>
                    </a:lnTo>
                    <a:lnTo>
                      <a:pt x="85" y="135"/>
                    </a:lnTo>
                    <a:lnTo>
                      <a:pt x="83" y="135"/>
                    </a:lnTo>
                    <a:lnTo>
                      <a:pt x="83" y="137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79" y="138"/>
                    </a:lnTo>
                    <a:lnTo>
                      <a:pt x="77" y="138"/>
                    </a:lnTo>
                    <a:lnTo>
                      <a:pt x="77" y="140"/>
                    </a:lnTo>
                    <a:lnTo>
                      <a:pt x="77" y="142"/>
                    </a:lnTo>
                    <a:lnTo>
                      <a:pt x="77" y="144"/>
                    </a:lnTo>
                    <a:lnTo>
                      <a:pt x="75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6"/>
                    </a:lnTo>
                    <a:lnTo>
                      <a:pt x="69" y="146"/>
                    </a:lnTo>
                    <a:lnTo>
                      <a:pt x="69" y="148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68" y="154"/>
                    </a:lnTo>
                    <a:lnTo>
                      <a:pt x="68" y="156"/>
                    </a:lnTo>
                    <a:lnTo>
                      <a:pt x="66" y="156"/>
                    </a:lnTo>
                    <a:lnTo>
                      <a:pt x="66" y="158"/>
                    </a:lnTo>
                    <a:lnTo>
                      <a:pt x="64" y="158"/>
                    </a:lnTo>
                    <a:lnTo>
                      <a:pt x="64" y="156"/>
                    </a:lnTo>
                    <a:lnTo>
                      <a:pt x="62" y="156"/>
                    </a:lnTo>
                    <a:lnTo>
                      <a:pt x="60" y="156"/>
                    </a:lnTo>
                    <a:lnTo>
                      <a:pt x="60" y="154"/>
                    </a:lnTo>
                    <a:lnTo>
                      <a:pt x="58" y="154"/>
                    </a:lnTo>
                    <a:lnTo>
                      <a:pt x="58" y="152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52"/>
                    </a:lnTo>
                    <a:lnTo>
                      <a:pt x="52" y="154"/>
                    </a:lnTo>
                    <a:lnTo>
                      <a:pt x="50" y="154"/>
                    </a:lnTo>
                    <a:lnTo>
                      <a:pt x="50" y="156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46" y="160"/>
                    </a:lnTo>
                    <a:lnTo>
                      <a:pt x="46" y="162"/>
                    </a:lnTo>
                    <a:lnTo>
                      <a:pt x="44" y="162"/>
                    </a:lnTo>
                    <a:lnTo>
                      <a:pt x="44" y="160"/>
                    </a:lnTo>
                    <a:lnTo>
                      <a:pt x="46" y="160"/>
                    </a:lnTo>
                    <a:lnTo>
                      <a:pt x="44" y="160"/>
                    </a:lnTo>
                    <a:lnTo>
                      <a:pt x="43" y="160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60"/>
                    </a:lnTo>
                    <a:lnTo>
                      <a:pt x="33" y="160"/>
                    </a:lnTo>
                    <a:lnTo>
                      <a:pt x="33" y="162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29" y="163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3" y="158"/>
                    </a:lnTo>
                    <a:lnTo>
                      <a:pt x="21" y="158"/>
                    </a:lnTo>
                    <a:lnTo>
                      <a:pt x="20" y="158"/>
                    </a:lnTo>
                    <a:lnTo>
                      <a:pt x="20" y="160"/>
                    </a:lnTo>
                    <a:lnTo>
                      <a:pt x="18" y="160"/>
                    </a:lnTo>
                    <a:lnTo>
                      <a:pt x="18" y="158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8"/>
                    </a:lnTo>
                    <a:lnTo>
                      <a:pt x="14" y="158"/>
                    </a:lnTo>
                    <a:lnTo>
                      <a:pt x="14" y="160"/>
                    </a:lnTo>
                    <a:lnTo>
                      <a:pt x="16" y="160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4" y="160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8" y="160"/>
                    </a:lnTo>
                    <a:lnTo>
                      <a:pt x="6" y="160"/>
                    </a:lnTo>
                    <a:lnTo>
                      <a:pt x="6" y="158"/>
                    </a:lnTo>
                    <a:lnTo>
                      <a:pt x="6" y="160"/>
                    </a:lnTo>
                    <a:lnTo>
                      <a:pt x="4" y="160"/>
                    </a:lnTo>
                    <a:lnTo>
                      <a:pt x="4" y="162"/>
                    </a:lnTo>
                    <a:lnTo>
                      <a:pt x="6" y="162"/>
                    </a:lnTo>
                    <a:lnTo>
                      <a:pt x="6" y="163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3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2"/>
                    </a:lnTo>
                    <a:lnTo>
                      <a:pt x="0" y="163"/>
                    </a:lnTo>
                    <a:lnTo>
                      <a:pt x="2" y="163"/>
                    </a:lnTo>
                    <a:lnTo>
                      <a:pt x="2" y="162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2" y="158"/>
                    </a:lnTo>
                    <a:lnTo>
                      <a:pt x="2" y="156"/>
                    </a:lnTo>
                    <a:lnTo>
                      <a:pt x="2" y="154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8" y="142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2" y="138"/>
                    </a:lnTo>
                    <a:lnTo>
                      <a:pt x="12" y="137"/>
                    </a:lnTo>
                    <a:lnTo>
                      <a:pt x="10" y="137"/>
                    </a:lnTo>
                    <a:lnTo>
                      <a:pt x="12" y="137"/>
                    </a:lnTo>
                    <a:lnTo>
                      <a:pt x="14" y="137"/>
                    </a:lnTo>
                    <a:lnTo>
                      <a:pt x="14" y="135"/>
                    </a:lnTo>
                    <a:lnTo>
                      <a:pt x="14" y="133"/>
                    </a:lnTo>
                    <a:lnTo>
                      <a:pt x="14" y="131"/>
                    </a:lnTo>
                    <a:lnTo>
                      <a:pt x="14" y="133"/>
                    </a:lnTo>
                    <a:lnTo>
                      <a:pt x="16" y="133"/>
                    </a:lnTo>
                    <a:lnTo>
                      <a:pt x="16" y="131"/>
                    </a:lnTo>
                    <a:lnTo>
                      <a:pt x="14" y="131"/>
                    </a:lnTo>
                    <a:lnTo>
                      <a:pt x="16" y="131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18" y="127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4" y="108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9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18" y="81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4" name="Freeform 97"/>
              <p:cNvSpPr>
                <a:spLocks/>
              </p:cNvSpPr>
              <p:nvPr/>
            </p:nvSpPr>
            <p:spPr bwMode="auto">
              <a:xfrm>
                <a:off x="2985557" y="1785127"/>
                <a:ext cx="502181" cy="315420"/>
              </a:xfrm>
              <a:custGeom>
                <a:avLst/>
                <a:gdLst>
                  <a:gd name="T0" fmla="*/ 127 w 242"/>
                  <a:gd name="T1" fmla="*/ 0 h 152"/>
                  <a:gd name="T2" fmla="*/ 142 w 242"/>
                  <a:gd name="T3" fmla="*/ 0 h 152"/>
                  <a:gd name="T4" fmla="*/ 158 w 242"/>
                  <a:gd name="T5" fmla="*/ 0 h 152"/>
                  <a:gd name="T6" fmla="*/ 173 w 242"/>
                  <a:gd name="T7" fmla="*/ 0 h 152"/>
                  <a:gd name="T8" fmla="*/ 188 w 242"/>
                  <a:gd name="T9" fmla="*/ 0 h 152"/>
                  <a:gd name="T10" fmla="*/ 204 w 242"/>
                  <a:gd name="T11" fmla="*/ 0 h 152"/>
                  <a:gd name="T12" fmla="*/ 219 w 242"/>
                  <a:gd name="T13" fmla="*/ 0 h 152"/>
                  <a:gd name="T14" fmla="*/ 235 w 242"/>
                  <a:gd name="T15" fmla="*/ 0 h 152"/>
                  <a:gd name="T16" fmla="*/ 236 w 242"/>
                  <a:gd name="T17" fmla="*/ 6 h 152"/>
                  <a:gd name="T18" fmla="*/ 229 w 242"/>
                  <a:gd name="T19" fmla="*/ 15 h 152"/>
                  <a:gd name="T20" fmla="*/ 236 w 242"/>
                  <a:gd name="T21" fmla="*/ 23 h 152"/>
                  <a:gd name="T22" fmla="*/ 240 w 242"/>
                  <a:gd name="T23" fmla="*/ 34 h 152"/>
                  <a:gd name="T24" fmla="*/ 240 w 242"/>
                  <a:gd name="T25" fmla="*/ 50 h 152"/>
                  <a:gd name="T26" fmla="*/ 240 w 242"/>
                  <a:gd name="T27" fmla="*/ 65 h 152"/>
                  <a:gd name="T28" fmla="*/ 240 w 242"/>
                  <a:gd name="T29" fmla="*/ 81 h 152"/>
                  <a:gd name="T30" fmla="*/ 240 w 242"/>
                  <a:gd name="T31" fmla="*/ 96 h 152"/>
                  <a:gd name="T32" fmla="*/ 236 w 242"/>
                  <a:gd name="T33" fmla="*/ 107 h 152"/>
                  <a:gd name="T34" fmla="*/ 236 w 242"/>
                  <a:gd name="T35" fmla="*/ 119 h 152"/>
                  <a:gd name="T36" fmla="*/ 240 w 242"/>
                  <a:gd name="T37" fmla="*/ 123 h 152"/>
                  <a:gd name="T38" fmla="*/ 238 w 242"/>
                  <a:gd name="T39" fmla="*/ 129 h 152"/>
                  <a:gd name="T40" fmla="*/ 238 w 242"/>
                  <a:gd name="T41" fmla="*/ 136 h 152"/>
                  <a:gd name="T42" fmla="*/ 235 w 242"/>
                  <a:gd name="T43" fmla="*/ 140 h 152"/>
                  <a:gd name="T44" fmla="*/ 236 w 242"/>
                  <a:gd name="T45" fmla="*/ 142 h 152"/>
                  <a:gd name="T46" fmla="*/ 242 w 242"/>
                  <a:gd name="T47" fmla="*/ 152 h 152"/>
                  <a:gd name="T48" fmla="*/ 233 w 242"/>
                  <a:gd name="T49" fmla="*/ 146 h 152"/>
                  <a:gd name="T50" fmla="*/ 225 w 242"/>
                  <a:gd name="T51" fmla="*/ 142 h 152"/>
                  <a:gd name="T52" fmla="*/ 215 w 242"/>
                  <a:gd name="T53" fmla="*/ 136 h 152"/>
                  <a:gd name="T54" fmla="*/ 200 w 242"/>
                  <a:gd name="T55" fmla="*/ 136 h 152"/>
                  <a:gd name="T56" fmla="*/ 190 w 242"/>
                  <a:gd name="T57" fmla="*/ 138 h 152"/>
                  <a:gd name="T58" fmla="*/ 179 w 242"/>
                  <a:gd name="T59" fmla="*/ 132 h 152"/>
                  <a:gd name="T60" fmla="*/ 165 w 242"/>
                  <a:gd name="T61" fmla="*/ 130 h 152"/>
                  <a:gd name="T62" fmla="*/ 150 w 242"/>
                  <a:gd name="T63" fmla="*/ 130 h 152"/>
                  <a:gd name="T64" fmla="*/ 135 w 242"/>
                  <a:gd name="T65" fmla="*/ 130 h 152"/>
                  <a:gd name="T66" fmla="*/ 119 w 242"/>
                  <a:gd name="T67" fmla="*/ 130 h 152"/>
                  <a:gd name="T68" fmla="*/ 104 w 242"/>
                  <a:gd name="T69" fmla="*/ 130 h 152"/>
                  <a:gd name="T70" fmla="*/ 89 w 242"/>
                  <a:gd name="T71" fmla="*/ 130 h 152"/>
                  <a:gd name="T72" fmla="*/ 73 w 242"/>
                  <a:gd name="T73" fmla="*/ 130 h 152"/>
                  <a:gd name="T74" fmla="*/ 58 w 242"/>
                  <a:gd name="T75" fmla="*/ 130 h 152"/>
                  <a:gd name="T76" fmla="*/ 43 w 242"/>
                  <a:gd name="T77" fmla="*/ 130 h 152"/>
                  <a:gd name="T78" fmla="*/ 27 w 242"/>
                  <a:gd name="T79" fmla="*/ 130 h 152"/>
                  <a:gd name="T80" fmla="*/ 12 w 242"/>
                  <a:gd name="T81" fmla="*/ 130 h 152"/>
                  <a:gd name="T82" fmla="*/ 0 w 242"/>
                  <a:gd name="T83" fmla="*/ 127 h 152"/>
                  <a:gd name="T84" fmla="*/ 0 w 242"/>
                  <a:gd name="T85" fmla="*/ 111 h 152"/>
                  <a:gd name="T86" fmla="*/ 0 w 242"/>
                  <a:gd name="T87" fmla="*/ 96 h 152"/>
                  <a:gd name="T88" fmla="*/ 0 w 242"/>
                  <a:gd name="T89" fmla="*/ 81 h 152"/>
                  <a:gd name="T90" fmla="*/ 0 w 242"/>
                  <a:gd name="T91" fmla="*/ 65 h 152"/>
                  <a:gd name="T92" fmla="*/ 0 w 242"/>
                  <a:gd name="T93" fmla="*/ 50 h 152"/>
                  <a:gd name="T94" fmla="*/ 2 w 242"/>
                  <a:gd name="T95" fmla="*/ 36 h 152"/>
                  <a:gd name="T96" fmla="*/ 2 w 242"/>
                  <a:gd name="T97" fmla="*/ 21 h 152"/>
                  <a:gd name="T98" fmla="*/ 2 w 242"/>
                  <a:gd name="T99" fmla="*/ 6 h 152"/>
                  <a:gd name="T100" fmla="*/ 12 w 242"/>
                  <a:gd name="T101" fmla="*/ 0 h 152"/>
                  <a:gd name="T102" fmla="*/ 27 w 242"/>
                  <a:gd name="T103" fmla="*/ 0 h 152"/>
                  <a:gd name="T104" fmla="*/ 43 w 242"/>
                  <a:gd name="T105" fmla="*/ 0 h 152"/>
                  <a:gd name="T106" fmla="*/ 58 w 242"/>
                  <a:gd name="T107" fmla="*/ 0 h 152"/>
                  <a:gd name="T108" fmla="*/ 73 w 242"/>
                  <a:gd name="T109" fmla="*/ 0 h 152"/>
                  <a:gd name="T110" fmla="*/ 89 w 242"/>
                  <a:gd name="T111" fmla="*/ 0 h 152"/>
                  <a:gd name="T112" fmla="*/ 104 w 242"/>
                  <a:gd name="T1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2" h="152">
                    <a:moveTo>
                      <a:pt x="114" y="0"/>
                    </a:move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3" y="0"/>
                    </a:lnTo>
                    <a:lnTo>
                      <a:pt x="185" y="0"/>
                    </a:lnTo>
                    <a:lnTo>
                      <a:pt x="187" y="0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6" y="0"/>
                    </a:lnTo>
                    <a:lnTo>
                      <a:pt x="198" y="0"/>
                    </a:lnTo>
                    <a:lnTo>
                      <a:pt x="200" y="0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0" y="0"/>
                    </a:lnTo>
                    <a:lnTo>
                      <a:pt x="212" y="0"/>
                    </a:lnTo>
                    <a:lnTo>
                      <a:pt x="213" y="0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23" y="0"/>
                    </a:lnTo>
                    <a:lnTo>
                      <a:pt x="225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6" y="0"/>
                    </a:lnTo>
                    <a:lnTo>
                      <a:pt x="238" y="0"/>
                    </a:lnTo>
                    <a:lnTo>
                      <a:pt x="238" y="2"/>
                    </a:lnTo>
                    <a:lnTo>
                      <a:pt x="236" y="2"/>
                    </a:lnTo>
                    <a:lnTo>
                      <a:pt x="238" y="2"/>
                    </a:lnTo>
                    <a:lnTo>
                      <a:pt x="236" y="2"/>
                    </a:lnTo>
                    <a:lnTo>
                      <a:pt x="236" y="4"/>
                    </a:lnTo>
                    <a:lnTo>
                      <a:pt x="236" y="6"/>
                    </a:lnTo>
                    <a:lnTo>
                      <a:pt x="236" y="8"/>
                    </a:lnTo>
                    <a:lnTo>
                      <a:pt x="235" y="8"/>
                    </a:lnTo>
                    <a:lnTo>
                      <a:pt x="235" y="9"/>
                    </a:lnTo>
                    <a:lnTo>
                      <a:pt x="233" y="9"/>
                    </a:lnTo>
                    <a:lnTo>
                      <a:pt x="233" y="11"/>
                    </a:lnTo>
                    <a:lnTo>
                      <a:pt x="231" y="11"/>
                    </a:lnTo>
                    <a:lnTo>
                      <a:pt x="229" y="13"/>
                    </a:lnTo>
                    <a:lnTo>
                      <a:pt x="229" y="15"/>
                    </a:lnTo>
                    <a:lnTo>
                      <a:pt x="229" y="17"/>
                    </a:lnTo>
                    <a:lnTo>
                      <a:pt x="231" y="17"/>
                    </a:lnTo>
                    <a:lnTo>
                      <a:pt x="231" y="19"/>
                    </a:lnTo>
                    <a:lnTo>
                      <a:pt x="233" y="19"/>
                    </a:lnTo>
                    <a:lnTo>
                      <a:pt x="233" y="21"/>
                    </a:lnTo>
                    <a:lnTo>
                      <a:pt x="233" y="23"/>
                    </a:lnTo>
                    <a:lnTo>
                      <a:pt x="235" y="23"/>
                    </a:lnTo>
                    <a:lnTo>
                      <a:pt x="236" y="23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40" y="25"/>
                    </a:lnTo>
                    <a:lnTo>
                      <a:pt x="240" y="27"/>
                    </a:lnTo>
                    <a:lnTo>
                      <a:pt x="240" y="29"/>
                    </a:lnTo>
                    <a:lnTo>
                      <a:pt x="240" y="31"/>
                    </a:lnTo>
                    <a:lnTo>
                      <a:pt x="240" y="33"/>
                    </a:lnTo>
                    <a:lnTo>
                      <a:pt x="240" y="34"/>
                    </a:lnTo>
                    <a:lnTo>
                      <a:pt x="240" y="36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40" y="42"/>
                    </a:lnTo>
                    <a:lnTo>
                      <a:pt x="240" y="44"/>
                    </a:lnTo>
                    <a:lnTo>
                      <a:pt x="240" y="46"/>
                    </a:lnTo>
                    <a:lnTo>
                      <a:pt x="240" y="48"/>
                    </a:lnTo>
                    <a:lnTo>
                      <a:pt x="240" y="50"/>
                    </a:lnTo>
                    <a:lnTo>
                      <a:pt x="240" y="52"/>
                    </a:lnTo>
                    <a:lnTo>
                      <a:pt x="240" y="54"/>
                    </a:lnTo>
                    <a:lnTo>
                      <a:pt x="240" y="56"/>
                    </a:lnTo>
                    <a:lnTo>
                      <a:pt x="240" y="57"/>
                    </a:lnTo>
                    <a:lnTo>
                      <a:pt x="240" y="59"/>
                    </a:lnTo>
                    <a:lnTo>
                      <a:pt x="240" y="61"/>
                    </a:lnTo>
                    <a:lnTo>
                      <a:pt x="240" y="63"/>
                    </a:lnTo>
                    <a:lnTo>
                      <a:pt x="240" y="65"/>
                    </a:lnTo>
                    <a:lnTo>
                      <a:pt x="240" y="67"/>
                    </a:lnTo>
                    <a:lnTo>
                      <a:pt x="240" y="69"/>
                    </a:lnTo>
                    <a:lnTo>
                      <a:pt x="240" y="71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0" y="77"/>
                    </a:lnTo>
                    <a:lnTo>
                      <a:pt x="240" y="79"/>
                    </a:lnTo>
                    <a:lnTo>
                      <a:pt x="240" y="81"/>
                    </a:lnTo>
                    <a:lnTo>
                      <a:pt x="240" y="82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40" y="105"/>
                    </a:lnTo>
                    <a:lnTo>
                      <a:pt x="240" y="107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8" y="119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40" y="125"/>
                    </a:lnTo>
                    <a:lnTo>
                      <a:pt x="242" y="125"/>
                    </a:lnTo>
                    <a:lnTo>
                      <a:pt x="240" y="125"/>
                    </a:lnTo>
                    <a:lnTo>
                      <a:pt x="240" y="127"/>
                    </a:lnTo>
                    <a:lnTo>
                      <a:pt x="240" y="125"/>
                    </a:lnTo>
                    <a:lnTo>
                      <a:pt x="240" y="127"/>
                    </a:lnTo>
                    <a:lnTo>
                      <a:pt x="240" y="129"/>
                    </a:lnTo>
                    <a:lnTo>
                      <a:pt x="238" y="129"/>
                    </a:lnTo>
                    <a:lnTo>
                      <a:pt x="240" y="129"/>
                    </a:lnTo>
                    <a:lnTo>
                      <a:pt x="240" y="130"/>
                    </a:lnTo>
                    <a:lnTo>
                      <a:pt x="238" y="130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8" y="134"/>
                    </a:lnTo>
                    <a:lnTo>
                      <a:pt x="238" y="136"/>
                    </a:lnTo>
                    <a:lnTo>
                      <a:pt x="238" y="138"/>
                    </a:lnTo>
                    <a:lnTo>
                      <a:pt x="238" y="136"/>
                    </a:lnTo>
                    <a:lnTo>
                      <a:pt x="236" y="136"/>
                    </a:lnTo>
                    <a:lnTo>
                      <a:pt x="238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5" y="140"/>
                    </a:lnTo>
                    <a:lnTo>
                      <a:pt x="236" y="140"/>
                    </a:lnTo>
                    <a:lnTo>
                      <a:pt x="235" y="140"/>
                    </a:lnTo>
                    <a:lnTo>
                      <a:pt x="235" y="142"/>
                    </a:lnTo>
                    <a:lnTo>
                      <a:pt x="236" y="142"/>
                    </a:lnTo>
                    <a:lnTo>
                      <a:pt x="235" y="142"/>
                    </a:lnTo>
                    <a:lnTo>
                      <a:pt x="236" y="142"/>
                    </a:lnTo>
                    <a:lnTo>
                      <a:pt x="236" y="144"/>
                    </a:lnTo>
                    <a:lnTo>
                      <a:pt x="236" y="142"/>
                    </a:lnTo>
                    <a:lnTo>
                      <a:pt x="236" y="144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36" y="152"/>
                    </a:lnTo>
                    <a:lnTo>
                      <a:pt x="235" y="150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46"/>
                    </a:lnTo>
                    <a:lnTo>
                      <a:pt x="235" y="146"/>
                    </a:lnTo>
                    <a:lnTo>
                      <a:pt x="235" y="144"/>
                    </a:lnTo>
                    <a:lnTo>
                      <a:pt x="233" y="144"/>
                    </a:lnTo>
                    <a:lnTo>
                      <a:pt x="231" y="144"/>
                    </a:lnTo>
                    <a:lnTo>
                      <a:pt x="231" y="142"/>
                    </a:lnTo>
                    <a:lnTo>
                      <a:pt x="229" y="142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5" y="140"/>
                    </a:lnTo>
                    <a:lnTo>
                      <a:pt x="223" y="140"/>
                    </a:lnTo>
                    <a:lnTo>
                      <a:pt x="221" y="140"/>
                    </a:lnTo>
                    <a:lnTo>
                      <a:pt x="219" y="140"/>
                    </a:lnTo>
                    <a:lnTo>
                      <a:pt x="219" y="138"/>
                    </a:lnTo>
                    <a:lnTo>
                      <a:pt x="217" y="138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2" y="136"/>
                    </a:lnTo>
                    <a:lnTo>
                      <a:pt x="210" y="136"/>
                    </a:lnTo>
                    <a:lnTo>
                      <a:pt x="208" y="136"/>
                    </a:lnTo>
                    <a:lnTo>
                      <a:pt x="206" y="136"/>
                    </a:lnTo>
                    <a:lnTo>
                      <a:pt x="204" y="136"/>
                    </a:lnTo>
                    <a:lnTo>
                      <a:pt x="202" y="136"/>
                    </a:lnTo>
                    <a:lnTo>
                      <a:pt x="200" y="136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6" y="138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87" y="136"/>
                    </a:lnTo>
                    <a:lnTo>
                      <a:pt x="185" y="136"/>
                    </a:lnTo>
                    <a:lnTo>
                      <a:pt x="183" y="136"/>
                    </a:lnTo>
                    <a:lnTo>
                      <a:pt x="183" y="134"/>
                    </a:lnTo>
                    <a:lnTo>
                      <a:pt x="181" y="134"/>
                    </a:lnTo>
                    <a:lnTo>
                      <a:pt x="179" y="132"/>
                    </a:lnTo>
                    <a:lnTo>
                      <a:pt x="177" y="132"/>
                    </a:lnTo>
                    <a:lnTo>
                      <a:pt x="177" y="130"/>
                    </a:lnTo>
                    <a:lnTo>
                      <a:pt x="175" y="130"/>
                    </a:lnTo>
                    <a:lnTo>
                      <a:pt x="173" y="130"/>
                    </a:lnTo>
                    <a:lnTo>
                      <a:pt x="171" y="130"/>
                    </a:lnTo>
                    <a:lnTo>
                      <a:pt x="169" y="130"/>
                    </a:lnTo>
                    <a:lnTo>
                      <a:pt x="167" y="130"/>
                    </a:lnTo>
                    <a:lnTo>
                      <a:pt x="165" y="130"/>
                    </a:lnTo>
                    <a:lnTo>
                      <a:pt x="164" y="130"/>
                    </a:lnTo>
                    <a:lnTo>
                      <a:pt x="162" y="130"/>
                    </a:lnTo>
                    <a:lnTo>
                      <a:pt x="160" y="130"/>
                    </a:lnTo>
                    <a:lnTo>
                      <a:pt x="158" y="130"/>
                    </a:lnTo>
                    <a:lnTo>
                      <a:pt x="156" y="130"/>
                    </a:lnTo>
                    <a:lnTo>
                      <a:pt x="154" y="130"/>
                    </a:lnTo>
                    <a:lnTo>
                      <a:pt x="152" y="130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0" y="130"/>
                    </a:lnTo>
                    <a:lnTo>
                      <a:pt x="139" y="130"/>
                    </a:lnTo>
                    <a:lnTo>
                      <a:pt x="137" y="130"/>
                    </a:lnTo>
                    <a:lnTo>
                      <a:pt x="135" y="130"/>
                    </a:lnTo>
                    <a:lnTo>
                      <a:pt x="133" y="130"/>
                    </a:lnTo>
                    <a:lnTo>
                      <a:pt x="131" y="130"/>
                    </a:lnTo>
                    <a:lnTo>
                      <a:pt x="129" y="130"/>
                    </a:lnTo>
                    <a:lnTo>
                      <a:pt x="127" y="130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0"/>
                    </a:lnTo>
                    <a:lnTo>
                      <a:pt x="119" y="130"/>
                    </a:lnTo>
                    <a:lnTo>
                      <a:pt x="117" y="130"/>
                    </a:lnTo>
                    <a:lnTo>
                      <a:pt x="115" y="130"/>
                    </a:lnTo>
                    <a:lnTo>
                      <a:pt x="114" y="130"/>
                    </a:lnTo>
                    <a:lnTo>
                      <a:pt x="112" y="130"/>
                    </a:lnTo>
                    <a:lnTo>
                      <a:pt x="110" y="130"/>
                    </a:lnTo>
                    <a:lnTo>
                      <a:pt x="108" y="130"/>
                    </a:lnTo>
                    <a:lnTo>
                      <a:pt x="106" y="130"/>
                    </a:lnTo>
                    <a:lnTo>
                      <a:pt x="104" y="130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1" y="130"/>
                    </a:lnTo>
                    <a:lnTo>
                      <a:pt x="89" y="130"/>
                    </a:lnTo>
                    <a:lnTo>
                      <a:pt x="87" y="130"/>
                    </a:lnTo>
                    <a:lnTo>
                      <a:pt x="85" y="130"/>
                    </a:lnTo>
                    <a:lnTo>
                      <a:pt x="83" y="130"/>
                    </a:lnTo>
                    <a:lnTo>
                      <a:pt x="81" y="130"/>
                    </a:lnTo>
                    <a:lnTo>
                      <a:pt x="79" y="130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3" y="130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30"/>
                    </a:lnTo>
                    <a:lnTo>
                      <a:pt x="66" y="130"/>
                    </a:lnTo>
                    <a:lnTo>
                      <a:pt x="64" y="130"/>
                    </a:lnTo>
                    <a:lnTo>
                      <a:pt x="62" y="130"/>
                    </a:lnTo>
                    <a:lnTo>
                      <a:pt x="60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3" y="130"/>
                    </a:lnTo>
                    <a:lnTo>
                      <a:pt x="41" y="130"/>
                    </a:lnTo>
                    <a:lnTo>
                      <a:pt x="39" y="130"/>
                    </a:lnTo>
                    <a:lnTo>
                      <a:pt x="37" y="130"/>
                    </a:lnTo>
                    <a:lnTo>
                      <a:pt x="35" y="130"/>
                    </a:lnTo>
                    <a:lnTo>
                      <a:pt x="33" y="130"/>
                    </a:lnTo>
                    <a:lnTo>
                      <a:pt x="31" y="130"/>
                    </a:lnTo>
                    <a:lnTo>
                      <a:pt x="29" y="130"/>
                    </a:lnTo>
                    <a:lnTo>
                      <a:pt x="27" y="130"/>
                    </a:lnTo>
                    <a:lnTo>
                      <a:pt x="25" y="130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19" y="130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4" y="130"/>
                    </a:lnTo>
                    <a:lnTo>
                      <a:pt x="12" y="130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5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5" name="Freeform 98"/>
              <p:cNvSpPr>
                <a:spLocks/>
              </p:cNvSpPr>
              <p:nvPr/>
            </p:nvSpPr>
            <p:spPr bwMode="auto">
              <a:xfrm>
                <a:off x="4990132" y="2063195"/>
                <a:ext cx="238641" cy="151485"/>
              </a:xfrm>
              <a:custGeom>
                <a:avLst/>
                <a:gdLst>
                  <a:gd name="T0" fmla="*/ 58 w 115"/>
                  <a:gd name="T1" fmla="*/ 39 h 73"/>
                  <a:gd name="T2" fmla="*/ 52 w 115"/>
                  <a:gd name="T3" fmla="*/ 37 h 73"/>
                  <a:gd name="T4" fmla="*/ 44 w 115"/>
                  <a:gd name="T5" fmla="*/ 37 h 73"/>
                  <a:gd name="T6" fmla="*/ 37 w 115"/>
                  <a:gd name="T7" fmla="*/ 37 h 73"/>
                  <a:gd name="T8" fmla="*/ 29 w 115"/>
                  <a:gd name="T9" fmla="*/ 37 h 73"/>
                  <a:gd name="T10" fmla="*/ 23 w 115"/>
                  <a:gd name="T11" fmla="*/ 39 h 73"/>
                  <a:gd name="T12" fmla="*/ 23 w 115"/>
                  <a:gd name="T13" fmla="*/ 39 h 73"/>
                  <a:gd name="T14" fmla="*/ 21 w 115"/>
                  <a:gd name="T15" fmla="*/ 37 h 73"/>
                  <a:gd name="T16" fmla="*/ 14 w 115"/>
                  <a:gd name="T17" fmla="*/ 37 h 73"/>
                  <a:gd name="T18" fmla="*/ 6 w 115"/>
                  <a:gd name="T19" fmla="*/ 37 h 73"/>
                  <a:gd name="T20" fmla="*/ 0 w 115"/>
                  <a:gd name="T21" fmla="*/ 35 h 73"/>
                  <a:gd name="T22" fmla="*/ 2 w 115"/>
                  <a:gd name="T23" fmla="*/ 27 h 73"/>
                  <a:gd name="T24" fmla="*/ 4 w 115"/>
                  <a:gd name="T25" fmla="*/ 21 h 73"/>
                  <a:gd name="T26" fmla="*/ 4 w 115"/>
                  <a:gd name="T27" fmla="*/ 14 h 73"/>
                  <a:gd name="T28" fmla="*/ 6 w 115"/>
                  <a:gd name="T29" fmla="*/ 8 h 73"/>
                  <a:gd name="T30" fmla="*/ 14 w 115"/>
                  <a:gd name="T31" fmla="*/ 6 h 73"/>
                  <a:gd name="T32" fmla="*/ 19 w 115"/>
                  <a:gd name="T33" fmla="*/ 8 h 73"/>
                  <a:gd name="T34" fmla="*/ 27 w 115"/>
                  <a:gd name="T35" fmla="*/ 8 h 73"/>
                  <a:gd name="T36" fmla="*/ 35 w 115"/>
                  <a:gd name="T37" fmla="*/ 8 h 73"/>
                  <a:gd name="T38" fmla="*/ 42 w 115"/>
                  <a:gd name="T39" fmla="*/ 8 h 73"/>
                  <a:gd name="T40" fmla="*/ 50 w 115"/>
                  <a:gd name="T41" fmla="*/ 8 h 73"/>
                  <a:gd name="T42" fmla="*/ 58 w 115"/>
                  <a:gd name="T43" fmla="*/ 8 h 73"/>
                  <a:gd name="T44" fmla="*/ 65 w 115"/>
                  <a:gd name="T45" fmla="*/ 8 h 73"/>
                  <a:gd name="T46" fmla="*/ 71 w 115"/>
                  <a:gd name="T47" fmla="*/ 6 h 73"/>
                  <a:gd name="T48" fmla="*/ 75 w 115"/>
                  <a:gd name="T49" fmla="*/ 4 h 73"/>
                  <a:gd name="T50" fmla="*/ 81 w 115"/>
                  <a:gd name="T51" fmla="*/ 0 h 73"/>
                  <a:gd name="T52" fmla="*/ 87 w 115"/>
                  <a:gd name="T53" fmla="*/ 2 h 73"/>
                  <a:gd name="T54" fmla="*/ 89 w 115"/>
                  <a:gd name="T55" fmla="*/ 8 h 73"/>
                  <a:gd name="T56" fmla="*/ 94 w 115"/>
                  <a:gd name="T57" fmla="*/ 12 h 73"/>
                  <a:gd name="T58" fmla="*/ 90 w 115"/>
                  <a:gd name="T59" fmla="*/ 16 h 73"/>
                  <a:gd name="T60" fmla="*/ 89 w 115"/>
                  <a:gd name="T61" fmla="*/ 21 h 73"/>
                  <a:gd name="T62" fmla="*/ 90 w 115"/>
                  <a:gd name="T63" fmla="*/ 29 h 73"/>
                  <a:gd name="T64" fmla="*/ 96 w 115"/>
                  <a:gd name="T65" fmla="*/ 33 h 73"/>
                  <a:gd name="T66" fmla="*/ 104 w 115"/>
                  <a:gd name="T67" fmla="*/ 33 h 73"/>
                  <a:gd name="T68" fmla="*/ 110 w 115"/>
                  <a:gd name="T69" fmla="*/ 35 h 73"/>
                  <a:gd name="T70" fmla="*/ 112 w 115"/>
                  <a:gd name="T71" fmla="*/ 41 h 73"/>
                  <a:gd name="T72" fmla="*/ 113 w 115"/>
                  <a:gd name="T73" fmla="*/ 46 h 73"/>
                  <a:gd name="T74" fmla="*/ 113 w 115"/>
                  <a:gd name="T75" fmla="*/ 52 h 73"/>
                  <a:gd name="T76" fmla="*/ 112 w 115"/>
                  <a:gd name="T77" fmla="*/ 58 h 73"/>
                  <a:gd name="T78" fmla="*/ 108 w 115"/>
                  <a:gd name="T79" fmla="*/ 62 h 73"/>
                  <a:gd name="T80" fmla="*/ 108 w 115"/>
                  <a:gd name="T81" fmla="*/ 56 h 73"/>
                  <a:gd name="T82" fmla="*/ 100 w 115"/>
                  <a:gd name="T83" fmla="*/ 58 h 73"/>
                  <a:gd name="T84" fmla="*/ 96 w 115"/>
                  <a:gd name="T85" fmla="*/ 58 h 73"/>
                  <a:gd name="T86" fmla="*/ 96 w 115"/>
                  <a:gd name="T87" fmla="*/ 62 h 73"/>
                  <a:gd name="T88" fmla="*/ 100 w 115"/>
                  <a:gd name="T89" fmla="*/ 64 h 73"/>
                  <a:gd name="T90" fmla="*/ 106 w 115"/>
                  <a:gd name="T91" fmla="*/ 66 h 73"/>
                  <a:gd name="T92" fmla="*/ 108 w 115"/>
                  <a:gd name="T93" fmla="*/ 64 h 73"/>
                  <a:gd name="T94" fmla="*/ 112 w 115"/>
                  <a:gd name="T95" fmla="*/ 64 h 73"/>
                  <a:gd name="T96" fmla="*/ 113 w 115"/>
                  <a:gd name="T97" fmla="*/ 69 h 73"/>
                  <a:gd name="T98" fmla="*/ 110 w 115"/>
                  <a:gd name="T99" fmla="*/ 73 h 73"/>
                  <a:gd name="T100" fmla="*/ 102 w 115"/>
                  <a:gd name="T101" fmla="*/ 71 h 73"/>
                  <a:gd name="T102" fmla="*/ 96 w 115"/>
                  <a:gd name="T103" fmla="*/ 69 h 73"/>
                  <a:gd name="T104" fmla="*/ 90 w 115"/>
                  <a:gd name="T105" fmla="*/ 67 h 73"/>
                  <a:gd name="T106" fmla="*/ 87 w 115"/>
                  <a:gd name="T107" fmla="*/ 71 h 73"/>
                  <a:gd name="T108" fmla="*/ 81 w 115"/>
                  <a:gd name="T109" fmla="*/ 69 h 73"/>
                  <a:gd name="T110" fmla="*/ 81 w 115"/>
                  <a:gd name="T111" fmla="*/ 66 h 73"/>
                  <a:gd name="T112" fmla="*/ 75 w 115"/>
                  <a:gd name="T113" fmla="*/ 62 h 73"/>
                  <a:gd name="T114" fmla="*/ 75 w 115"/>
                  <a:gd name="T115" fmla="*/ 56 h 73"/>
                  <a:gd name="T116" fmla="*/ 75 w 115"/>
                  <a:gd name="T117" fmla="*/ 52 h 73"/>
                  <a:gd name="T118" fmla="*/ 69 w 115"/>
                  <a:gd name="T119" fmla="*/ 48 h 73"/>
                  <a:gd name="T120" fmla="*/ 67 w 115"/>
                  <a:gd name="T121" fmla="*/ 43 h 73"/>
                  <a:gd name="T122" fmla="*/ 64 w 115"/>
                  <a:gd name="T123" fmla="*/ 3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73">
                    <a:moveTo>
                      <a:pt x="64" y="39"/>
                    </a:moveTo>
                    <a:lnTo>
                      <a:pt x="62" y="39"/>
                    </a:lnTo>
                    <a:lnTo>
                      <a:pt x="60" y="39"/>
                    </a:lnTo>
                    <a:lnTo>
                      <a:pt x="58" y="39"/>
                    </a:lnTo>
                    <a:lnTo>
                      <a:pt x="56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2" y="37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46" y="37"/>
                    </a:lnTo>
                    <a:lnTo>
                      <a:pt x="44" y="37"/>
                    </a:lnTo>
                    <a:lnTo>
                      <a:pt x="42" y="37"/>
                    </a:lnTo>
                    <a:lnTo>
                      <a:pt x="41" y="37"/>
                    </a:lnTo>
                    <a:lnTo>
                      <a:pt x="39" y="37"/>
                    </a:lnTo>
                    <a:lnTo>
                      <a:pt x="37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8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9" y="8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4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4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7"/>
                    </a:lnTo>
                    <a:lnTo>
                      <a:pt x="89" y="29"/>
                    </a:lnTo>
                    <a:lnTo>
                      <a:pt x="90" y="29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94" y="33"/>
                    </a:lnTo>
                    <a:lnTo>
                      <a:pt x="96" y="33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3" y="43"/>
                    </a:lnTo>
                    <a:lnTo>
                      <a:pt x="113" y="44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5" y="50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2" y="56"/>
                    </a:lnTo>
                    <a:lnTo>
                      <a:pt x="112" y="58"/>
                    </a:lnTo>
                    <a:lnTo>
                      <a:pt x="112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6" y="60"/>
                    </a:lnTo>
                    <a:lnTo>
                      <a:pt x="106" y="58"/>
                    </a:lnTo>
                    <a:lnTo>
                      <a:pt x="108" y="58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4" y="56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100" y="56"/>
                    </a:lnTo>
                    <a:lnTo>
                      <a:pt x="100" y="58"/>
                    </a:lnTo>
                    <a:lnTo>
                      <a:pt x="98" y="58"/>
                    </a:lnTo>
                    <a:lnTo>
                      <a:pt x="96" y="58"/>
                    </a:lnTo>
                    <a:lnTo>
                      <a:pt x="96" y="60"/>
                    </a:lnTo>
                    <a:lnTo>
                      <a:pt x="94" y="60"/>
                    </a:lnTo>
                    <a:lnTo>
                      <a:pt x="94" y="62"/>
                    </a:lnTo>
                    <a:lnTo>
                      <a:pt x="96" y="62"/>
                    </a:lnTo>
                    <a:lnTo>
                      <a:pt x="98" y="62"/>
                    </a:lnTo>
                    <a:lnTo>
                      <a:pt x="98" y="64"/>
                    </a:lnTo>
                    <a:lnTo>
                      <a:pt x="98" y="66"/>
                    </a:lnTo>
                    <a:lnTo>
                      <a:pt x="100" y="64"/>
                    </a:lnTo>
                    <a:lnTo>
                      <a:pt x="102" y="64"/>
                    </a:lnTo>
                    <a:lnTo>
                      <a:pt x="102" y="66"/>
                    </a:lnTo>
                    <a:lnTo>
                      <a:pt x="104" y="66"/>
                    </a:lnTo>
                    <a:lnTo>
                      <a:pt x="106" y="66"/>
                    </a:lnTo>
                    <a:lnTo>
                      <a:pt x="108" y="66"/>
                    </a:lnTo>
                    <a:lnTo>
                      <a:pt x="106" y="66"/>
                    </a:lnTo>
                    <a:lnTo>
                      <a:pt x="106" y="64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2" y="66"/>
                    </a:lnTo>
                    <a:lnTo>
                      <a:pt x="112" y="67"/>
                    </a:lnTo>
                    <a:lnTo>
                      <a:pt x="113" y="67"/>
                    </a:lnTo>
                    <a:lnTo>
                      <a:pt x="113" y="69"/>
                    </a:lnTo>
                    <a:lnTo>
                      <a:pt x="113" y="71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0" y="73"/>
                    </a:lnTo>
                    <a:lnTo>
                      <a:pt x="108" y="73"/>
                    </a:lnTo>
                    <a:lnTo>
                      <a:pt x="106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0" y="71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0" y="67"/>
                    </a:lnTo>
                    <a:lnTo>
                      <a:pt x="89" y="67"/>
                    </a:lnTo>
                    <a:lnTo>
                      <a:pt x="89" y="69"/>
                    </a:lnTo>
                    <a:lnTo>
                      <a:pt x="87" y="69"/>
                    </a:lnTo>
                    <a:lnTo>
                      <a:pt x="87" y="71"/>
                    </a:lnTo>
                    <a:lnTo>
                      <a:pt x="85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1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6"/>
                    </a:lnTo>
                    <a:lnTo>
                      <a:pt x="79" y="66"/>
                    </a:lnTo>
                    <a:lnTo>
                      <a:pt x="77" y="66"/>
                    </a:lnTo>
                    <a:lnTo>
                      <a:pt x="77" y="64"/>
                    </a:lnTo>
                    <a:lnTo>
                      <a:pt x="75" y="62"/>
                    </a:lnTo>
                    <a:lnTo>
                      <a:pt x="75" y="64"/>
                    </a:lnTo>
                    <a:lnTo>
                      <a:pt x="75" y="60"/>
                    </a:lnTo>
                    <a:lnTo>
                      <a:pt x="75" y="58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3" y="54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3" y="52"/>
                    </a:lnTo>
                    <a:lnTo>
                      <a:pt x="71" y="52"/>
                    </a:lnTo>
                    <a:lnTo>
                      <a:pt x="71" y="50"/>
                    </a:lnTo>
                    <a:lnTo>
                      <a:pt x="69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7" y="44"/>
                    </a:lnTo>
                    <a:lnTo>
                      <a:pt x="67" y="43"/>
                    </a:lnTo>
                    <a:lnTo>
                      <a:pt x="65" y="43"/>
                    </a:lnTo>
                    <a:lnTo>
                      <a:pt x="65" y="41"/>
                    </a:lnTo>
                    <a:lnTo>
                      <a:pt x="65" y="39"/>
                    </a:lnTo>
                    <a:lnTo>
                      <a:pt x="64" y="39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6" name="Freeform 99"/>
              <p:cNvSpPr>
                <a:spLocks/>
              </p:cNvSpPr>
              <p:nvPr/>
            </p:nvSpPr>
            <p:spPr bwMode="auto">
              <a:xfrm>
                <a:off x="4321940" y="2362013"/>
                <a:ext cx="556135" cy="242791"/>
              </a:xfrm>
              <a:custGeom>
                <a:avLst/>
                <a:gdLst>
                  <a:gd name="T0" fmla="*/ 207 w 268"/>
                  <a:gd name="T1" fmla="*/ 23 h 117"/>
                  <a:gd name="T2" fmla="*/ 211 w 268"/>
                  <a:gd name="T3" fmla="*/ 25 h 117"/>
                  <a:gd name="T4" fmla="*/ 207 w 268"/>
                  <a:gd name="T5" fmla="*/ 31 h 117"/>
                  <a:gd name="T6" fmla="*/ 201 w 268"/>
                  <a:gd name="T7" fmla="*/ 42 h 117"/>
                  <a:gd name="T8" fmla="*/ 209 w 268"/>
                  <a:gd name="T9" fmla="*/ 44 h 117"/>
                  <a:gd name="T10" fmla="*/ 218 w 268"/>
                  <a:gd name="T11" fmla="*/ 52 h 117"/>
                  <a:gd name="T12" fmla="*/ 228 w 268"/>
                  <a:gd name="T13" fmla="*/ 60 h 117"/>
                  <a:gd name="T14" fmla="*/ 243 w 268"/>
                  <a:gd name="T15" fmla="*/ 62 h 117"/>
                  <a:gd name="T16" fmla="*/ 255 w 268"/>
                  <a:gd name="T17" fmla="*/ 60 h 117"/>
                  <a:gd name="T18" fmla="*/ 267 w 268"/>
                  <a:gd name="T19" fmla="*/ 62 h 117"/>
                  <a:gd name="T20" fmla="*/ 259 w 268"/>
                  <a:gd name="T21" fmla="*/ 73 h 117"/>
                  <a:gd name="T22" fmla="*/ 253 w 268"/>
                  <a:gd name="T23" fmla="*/ 87 h 117"/>
                  <a:gd name="T24" fmla="*/ 245 w 268"/>
                  <a:gd name="T25" fmla="*/ 100 h 117"/>
                  <a:gd name="T26" fmla="*/ 249 w 268"/>
                  <a:gd name="T27" fmla="*/ 114 h 117"/>
                  <a:gd name="T28" fmla="*/ 234 w 268"/>
                  <a:gd name="T29" fmla="*/ 117 h 117"/>
                  <a:gd name="T30" fmla="*/ 217 w 268"/>
                  <a:gd name="T31" fmla="*/ 117 h 117"/>
                  <a:gd name="T32" fmla="*/ 207 w 268"/>
                  <a:gd name="T33" fmla="*/ 117 h 117"/>
                  <a:gd name="T34" fmla="*/ 190 w 268"/>
                  <a:gd name="T35" fmla="*/ 117 h 117"/>
                  <a:gd name="T36" fmla="*/ 172 w 268"/>
                  <a:gd name="T37" fmla="*/ 117 h 117"/>
                  <a:gd name="T38" fmla="*/ 155 w 268"/>
                  <a:gd name="T39" fmla="*/ 117 h 117"/>
                  <a:gd name="T40" fmla="*/ 138 w 268"/>
                  <a:gd name="T41" fmla="*/ 117 h 117"/>
                  <a:gd name="T42" fmla="*/ 121 w 268"/>
                  <a:gd name="T43" fmla="*/ 117 h 117"/>
                  <a:gd name="T44" fmla="*/ 103 w 268"/>
                  <a:gd name="T45" fmla="*/ 117 h 117"/>
                  <a:gd name="T46" fmla="*/ 86 w 268"/>
                  <a:gd name="T47" fmla="*/ 117 h 117"/>
                  <a:gd name="T48" fmla="*/ 71 w 268"/>
                  <a:gd name="T49" fmla="*/ 115 h 117"/>
                  <a:gd name="T50" fmla="*/ 59 w 268"/>
                  <a:gd name="T51" fmla="*/ 114 h 117"/>
                  <a:gd name="T52" fmla="*/ 44 w 268"/>
                  <a:gd name="T53" fmla="*/ 115 h 117"/>
                  <a:gd name="T54" fmla="*/ 26 w 268"/>
                  <a:gd name="T55" fmla="*/ 115 h 117"/>
                  <a:gd name="T56" fmla="*/ 9 w 268"/>
                  <a:gd name="T57" fmla="*/ 115 h 117"/>
                  <a:gd name="T58" fmla="*/ 5 w 268"/>
                  <a:gd name="T59" fmla="*/ 114 h 117"/>
                  <a:gd name="T60" fmla="*/ 17 w 268"/>
                  <a:gd name="T61" fmla="*/ 108 h 117"/>
                  <a:gd name="T62" fmla="*/ 23 w 268"/>
                  <a:gd name="T63" fmla="*/ 104 h 117"/>
                  <a:gd name="T64" fmla="*/ 30 w 268"/>
                  <a:gd name="T65" fmla="*/ 94 h 117"/>
                  <a:gd name="T66" fmla="*/ 42 w 268"/>
                  <a:gd name="T67" fmla="*/ 89 h 117"/>
                  <a:gd name="T68" fmla="*/ 51 w 268"/>
                  <a:gd name="T69" fmla="*/ 81 h 117"/>
                  <a:gd name="T70" fmla="*/ 55 w 268"/>
                  <a:gd name="T71" fmla="*/ 83 h 117"/>
                  <a:gd name="T72" fmla="*/ 59 w 268"/>
                  <a:gd name="T73" fmla="*/ 89 h 117"/>
                  <a:gd name="T74" fmla="*/ 73 w 268"/>
                  <a:gd name="T75" fmla="*/ 89 h 117"/>
                  <a:gd name="T76" fmla="*/ 82 w 268"/>
                  <a:gd name="T77" fmla="*/ 89 h 117"/>
                  <a:gd name="T78" fmla="*/ 88 w 268"/>
                  <a:gd name="T79" fmla="*/ 85 h 117"/>
                  <a:gd name="T80" fmla="*/ 98 w 268"/>
                  <a:gd name="T81" fmla="*/ 81 h 117"/>
                  <a:gd name="T82" fmla="*/ 107 w 268"/>
                  <a:gd name="T83" fmla="*/ 77 h 117"/>
                  <a:gd name="T84" fmla="*/ 109 w 268"/>
                  <a:gd name="T85" fmla="*/ 73 h 117"/>
                  <a:gd name="T86" fmla="*/ 109 w 268"/>
                  <a:gd name="T87" fmla="*/ 67 h 117"/>
                  <a:gd name="T88" fmla="*/ 117 w 268"/>
                  <a:gd name="T89" fmla="*/ 56 h 117"/>
                  <a:gd name="T90" fmla="*/ 124 w 268"/>
                  <a:gd name="T91" fmla="*/ 46 h 117"/>
                  <a:gd name="T92" fmla="*/ 128 w 268"/>
                  <a:gd name="T93" fmla="*/ 37 h 117"/>
                  <a:gd name="T94" fmla="*/ 140 w 268"/>
                  <a:gd name="T95" fmla="*/ 42 h 117"/>
                  <a:gd name="T96" fmla="*/ 146 w 268"/>
                  <a:gd name="T97" fmla="*/ 31 h 117"/>
                  <a:gd name="T98" fmla="*/ 153 w 268"/>
                  <a:gd name="T99" fmla="*/ 29 h 117"/>
                  <a:gd name="T100" fmla="*/ 159 w 268"/>
                  <a:gd name="T101" fmla="*/ 21 h 117"/>
                  <a:gd name="T102" fmla="*/ 163 w 268"/>
                  <a:gd name="T103" fmla="*/ 16 h 117"/>
                  <a:gd name="T104" fmla="*/ 167 w 268"/>
                  <a:gd name="T105" fmla="*/ 6 h 117"/>
                  <a:gd name="T106" fmla="*/ 174 w 268"/>
                  <a:gd name="T107" fmla="*/ 4 h 117"/>
                  <a:gd name="T108" fmla="*/ 184 w 268"/>
                  <a:gd name="T109" fmla="*/ 12 h 117"/>
                  <a:gd name="T110" fmla="*/ 188 w 268"/>
                  <a:gd name="T111" fmla="*/ 6 h 117"/>
                  <a:gd name="T112" fmla="*/ 195 w 268"/>
                  <a:gd name="T113" fmla="*/ 12 h 117"/>
                  <a:gd name="T114" fmla="*/ 199 w 268"/>
                  <a:gd name="T115" fmla="*/ 1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8" h="117">
                    <a:moveTo>
                      <a:pt x="201" y="18"/>
                    </a:moveTo>
                    <a:lnTo>
                      <a:pt x="203" y="18"/>
                    </a:lnTo>
                    <a:lnTo>
                      <a:pt x="203" y="19"/>
                    </a:lnTo>
                    <a:lnTo>
                      <a:pt x="205" y="19"/>
                    </a:lnTo>
                    <a:lnTo>
                      <a:pt x="205" y="21"/>
                    </a:lnTo>
                    <a:lnTo>
                      <a:pt x="205" y="19"/>
                    </a:lnTo>
                    <a:lnTo>
                      <a:pt x="205" y="21"/>
                    </a:lnTo>
                    <a:lnTo>
                      <a:pt x="207" y="21"/>
                    </a:lnTo>
                    <a:lnTo>
                      <a:pt x="207" y="23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09" y="25"/>
                    </a:lnTo>
                    <a:lnTo>
                      <a:pt x="211" y="25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11" y="27"/>
                    </a:lnTo>
                    <a:lnTo>
                      <a:pt x="209" y="27"/>
                    </a:lnTo>
                    <a:lnTo>
                      <a:pt x="209" y="29"/>
                    </a:lnTo>
                    <a:lnTo>
                      <a:pt x="209" y="31"/>
                    </a:lnTo>
                    <a:lnTo>
                      <a:pt x="207" y="31"/>
                    </a:lnTo>
                    <a:lnTo>
                      <a:pt x="207" y="33"/>
                    </a:lnTo>
                    <a:lnTo>
                      <a:pt x="207" y="35"/>
                    </a:lnTo>
                    <a:lnTo>
                      <a:pt x="205" y="35"/>
                    </a:lnTo>
                    <a:lnTo>
                      <a:pt x="203" y="35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1" y="39"/>
                    </a:lnTo>
                    <a:lnTo>
                      <a:pt x="201" y="41"/>
                    </a:lnTo>
                    <a:lnTo>
                      <a:pt x="201" y="42"/>
                    </a:lnTo>
                    <a:lnTo>
                      <a:pt x="201" y="44"/>
                    </a:lnTo>
                    <a:lnTo>
                      <a:pt x="201" y="46"/>
                    </a:lnTo>
                    <a:lnTo>
                      <a:pt x="203" y="46"/>
                    </a:lnTo>
                    <a:lnTo>
                      <a:pt x="205" y="46"/>
                    </a:lnTo>
                    <a:lnTo>
                      <a:pt x="207" y="46"/>
                    </a:lnTo>
                    <a:lnTo>
                      <a:pt x="207" y="44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4"/>
                    </a:lnTo>
                    <a:lnTo>
                      <a:pt x="211" y="44"/>
                    </a:lnTo>
                    <a:lnTo>
                      <a:pt x="211" y="46"/>
                    </a:lnTo>
                    <a:lnTo>
                      <a:pt x="211" y="48"/>
                    </a:lnTo>
                    <a:lnTo>
                      <a:pt x="213" y="48"/>
                    </a:lnTo>
                    <a:lnTo>
                      <a:pt x="213" y="50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17" y="52"/>
                    </a:lnTo>
                    <a:lnTo>
                      <a:pt x="218" y="52"/>
                    </a:lnTo>
                    <a:lnTo>
                      <a:pt x="220" y="52"/>
                    </a:lnTo>
                    <a:lnTo>
                      <a:pt x="220" y="54"/>
                    </a:lnTo>
                    <a:lnTo>
                      <a:pt x="222" y="54"/>
                    </a:lnTo>
                    <a:lnTo>
                      <a:pt x="224" y="54"/>
                    </a:lnTo>
                    <a:lnTo>
                      <a:pt x="224" y="56"/>
                    </a:lnTo>
                    <a:lnTo>
                      <a:pt x="226" y="56"/>
                    </a:lnTo>
                    <a:lnTo>
                      <a:pt x="226" y="58"/>
                    </a:lnTo>
                    <a:lnTo>
                      <a:pt x="228" y="58"/>
                    </a:lnTo>
                    <a:lnTo>
                      <a:pt x="228" y="60"/>
                    </a:lnTo>
                    <a:lnTo>
                      <a:pt x="230" y="60"/>
                    </a:lnTo>
                    <a:lnTo>
                      <a:pt x="230" y="62"/>
                    </a:lnTo>
                    <a:lnTo>
                      <a:pt x="232" y="62"/>
                    </a:lnTo>
                    <a:lnTo>
                      <a:pt x="234" y="62"/>
                    </a:lnTo>
                    <a:lnTo>
                      <a:pt x="234" y="64"/>
                    </a:lnTo>
                    <a:lnTo>
                      <a:pt x="236" y="64"/>
                    </a:lnTo>
                    <a:lnTo>
                      <a:pt x="240" y="62"/>
                    </a:lnTo>
                    <a:lnTo>
                      <a:pt x="242" y="62"/>
                    </a:lnTo>
                    <a:lnTo>
                      <a:pt x="243" y="62"/>
                    </a:lnTo>
                    <a:lnTo>
                      <a:pt x="243" y="64"/>
                    </a:lnTo>
                    <a:lnTo>
                      <a:pt x="245" y="64"/>
                    </a:lnTo>
                    <a:lnTo>
                      <a:pt x="247" y="64"/>
                    </a:lnTo>
                    <a:lnTo>
                      <a:pt x="249" y="64"/>
                    </a:lnTo>
                    <a:lnTo>
                      <a:pt x="249" y="62"/>
                    </a:lnTo>
                    <a:lnTo>
                      <a:pt x="251" y="62"/>
                    </a:lnTo>
                    <a:lnTo>
                      <a:pt x="253" y="62"/>
                    </a:lnTo>
                    <a:lnTo>
                      <a:pt x="253" y="60"/>
                    </a:lnTo>
                    <a:lnTo>
                      <a:pt x="255" y="60"/>
                    </a:lnTo>
                    <a:lnTo>
                      <a:pt x="257" y="60"/>
                    </a:lnTo>
                    <a:lnTo>
                      <a:pt x="259" y="60"/>
                    </a:lnTo>
                    <a:lnTo>
                      <a:pt x="261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8"/>
                    </a:lnTo>
                    <a:lnTo>
                      <a:pt x="268" y="58"/>
                    </a:lnTo>
                    <a:lnTo>
                      <a:pt x="268" y="60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6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59" y="69"/>
                    </a:lnTo>
                    <a:lnTo>
                      <a:pt x="259" y="71"/>
                    </a:lnTo>
                    <a:lnTo>
                      <a:pt x="259" y="73"/>
                    </a:lnTo>
                    <a:lnTo>
                      <a:pt x="257" y="73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7" y="79"/>
                    </a:lnTo>
                    <a:lnTo>
                      <a:pt x="255" y="79"/>
                    </a:lnTo>
                    <a:lnTo>
                      <a:pt x="255" y="81"/>
                    </a:lnTo>
                    <a:lnTo>
                      <a:pt x="255" y="83"/>
                    </a:lnTo>
                    <a:lnTo>
                      <a:pt x="253" y="85"/>
                    </a:lnTo>
                    <a:lnTo>
                      <a:pt x="253" y="87"/>
                    </a:lnTo>
                    <a:lnTo>
                      <a:pt x="251" y="89"/>
                    </a:lnTo>
                    <a:lnTo>
                      <a:pt x="251" y="90"/>
                    </a:lnTo>
                    <a:lnTo>
                      <a:pt x="251" y="92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7" y="94"/>
                    </a:lnTo>
                    <a:lnTo>
                      <a:pt x="247" y="96"/>
                    </a:lnTo>
                    <a:lnTo>
                      <a:pt x="245" y="96"/>
                    </a:lnTo>
                    <a:lnTo>
                      <a:pt x="245" y="100"/>
                    </a:lnTo>
                    <a:lnTo>
                      <a:pt x="245" y="102"/>
                    </a:lnTo>
                    <a:lnTo>
                      <a:pt x="245" y="104"/>
                    </a:lnTo>
                    <a:lnTo>
                      <a:pt x="245" y="106"/>
                    </a:lnTo>
                    <a:lnTo>
                      <a:pt x="245" y="108"/>
                    </a:lnTo>
                    <a:lnTo>
                      <a:pt x="247" y="108"/>
                    </a:lnTo>
                    <a:lnTo>
                      <a:pt x="247" y="110"/>
                    </a:lnTo>
                    <a:lnTo>
                      <a:pt x="247" y="112"/>
                    </a:lnTo>
                    <a:lnTo>
                      <a:pt x="247" y="114"/>
                    </a:lnTo>
                    <a:lnTo>
                      <a:pt x="249" y="114"/>
                    </a:lnTo>
                    <a:lnTo>
                      <a:pt x="249" y="117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2" y="117"/>
                    </a:lnTo>
                    <a:lnTo>
                      <a:pt x="240" y="117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2" y="117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2" y="117"/>
                    </a:lnTo>
                    <a:lnTo>
                      <a:pt x="220" y="117"/>
                    </a:lnTo>
                    <a:lnTo>
                      <a:pt x="218" y="117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7" y="117"/>
                    </a:lnTo>
                    <a:lnTo>
                      <a:pt x="195" y="117"/>
                    </a:lnTo>
                    <a:lnTo>
                      <a:pt x="194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88" y="117"/>
                    </a:lnTo>
                    <a:lnTo>
                      <a:pt x="186" y="117"/>
                    </a:lnTo>
                    <a:lnTo>
                      <a:pt x="184" y="117"/>
                    </a:lnTo>
                    <a:lnTo>
                      <a:pt x="182" y="117"/>
                    </a:lnTo>
                    <a:lnTo>
                      <a:pt x="180" y="117"/>
                    </a:lnTo>
                    <a:lnTo>
                      <a:pt x="178" y="117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2" y="117"/>
                    </a:lnTo>
                    <a:lnTo>
                      <a:pt x="170" y="117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3" y="117"/>
                    </a:lnTo>
                    <a:lnTo>
                      <a:pt x="161" y="117"/>
                    </a:lnTo>
                    <a:lnTo>
                      <a:pt x="159" y="117"/>
                    </a:lnTo>
                    <a:lnTo>
                      <a:pt x="157" y="117"/>
                    </a:lnTo>
                    <a:lnTo>
                      <a:pt x="155" y="117"/>
                    </a:lnTo>
                    <a:lnTo>
                      <a:pt x="153" y="117"/>
                    </a:lnTo>
                    <a:lnTo>
                      <a:pt x="151" y="117"/>
                    </a:lnTo>
                    <a:lnTo>
                      <a:pt x="149" y="117"/>
                    </a:lnTo>
                    <a:lnTo>
                      <a:pt x="147" y="117"/>
                    </a:lnTo>
                    <a:lnTo>
                      <a:pt x="146" y="117"/>
                    </a:lnTo>
                    <a:lnTo>
                      <a:pt x="144" y="117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38" y="117"/>
                    </a:lnTo>
                    <a:lnTo>
                      <a:pt x="136" y="117"/>
                    </a:lnTo>
                    <a:lnTo>
                      <a:pt x="134" y="117"/>
                    </a:lnTo>
                    <a:lnTo>
                      <a:pt x="132" y="117"/>
                    </a:lnTo>
                    <a:lnTo>
                      <a:pt x="130" y="117"/>
                    </a:lnTo>
                    <a:lnTo>
                      <a:pt x="128" y="117"/>
                    </a:lnTo>
                    <a:lnTo>
                      <a:pt x="126" y="117"/>
                    </a:lnTo>
                    <a:lnTo>
                      <a:pt x="124" y="117"/>
                    </a:lnTo>
                    <a:lnTo>
                      <a:pt x="122" y="117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7" y="117"/>
                    </a:lnTo>
                    <a:lnTo>
                      <a:pt x="115" y="117"/>
                    </a:lnTo>
                    <a:lnTo>
                      <a:pt x="113" y="117"/>
                    </a:lnTo>
                    <a:lnTo>
                      <a:pt x="111" y="117"/>
                    </a:lnTo>
                    <a:lnTo>
                      <a:pt x="109" y="117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3" y="117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98" y="117"/>
                    </a:lnTo>
                    <a:lnTo>
                      <a:pt x="96" y="117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7"/>
                    </a:lnTo>
                    <a:lnTo>
                      <a:pt x="84" y="117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6" y="115"/>
                    </a:lnTo>
                    <a:lnTo>
                      <a:pt x="74" y="115"/>
                    </a:lnTo>
                    <a:lnTo>
                      <a:pt x="73" y="115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7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1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57" y="114"/>
                    </a:lnTo>
                    <a:lnTo>
                      <a:pt x="55" y="114"/>
                    </a:lnTo>
                    <a:lnTo>
                      <a:pt x="55" y="115"/>
                    </a:lnTo>
                    <a:lnTo>
                      <a:pt x="53" y="115"/>
                    </a:lnTo>
                    <a:lnTo>
                      <a:pt x="51" y="115"/>
                    </a:lnTo>
                    <a:lnTo>
                      <a:pt x="50" y="115"/>
                    </a:lnTo>
                    <a:lnTo>
                      <a:pt x="48" y="115"/>
                    </a:lnTo>
                    <a:lnTo>
                      <a:pt x="46" y="115"/>
                    </a:lnTo>
                    <a:lnTo>
                      <a:pt x="44" y="115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38" y="115"/>
                    </a:lnTo>
                    <a:lnTo>
                      <a:pt x="36" y="115"/>
                    </a:lnTo>
                    <a:lnTo>
                      <a:pt x="34" y="115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1" y="115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3" y="115"/>
                    </a:lnTo>
                    <a:lnTo>
                      <a:pt x="11" y="115"/>
                    </a:lnTo>
                    <a:lnTo>
                      <a:pt x="9" y="115"/>
                    </a:lnTo>
                    <a:lnTo>
                      <a:pt x="7" y="115"/>
                    </a:lnTo>
                    <a:lnTo>
                      <a:pt x="5" y="115"/>
                    </a:lnTo>
                    <a:lnTo>
                      <a:pt x="3" y="115"/>
                    </a:lnTo>
                    <a:lnTo>
                      <a:pt x="1" y="115"/>
                    </a:lnTo>
                    <a:lnTo>
                      <a:pt x="0" y="115"/>
                    </a:lnTo>
                    <a:lnTo>
                      <a:pt x="1" y="115"/>
                    </a:lnTo>
                    <a:lnTo>
                      <a:pt x="1" y="114"/>
                    </a:lnTo>
                    <a:lnTo>
                      <a:pt x="3" y="114"/>
                    </a:lnTo>
                    <a:lnTo>
                      <a:pt x="5" y="114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7" y="110"/>
                    </a:lnTo>
                    <a:lnTo>
                      <a:pt x="17" y="108"/>
                    </a:lnTo>
                    <a:lnTo>
                      <a:pt x="19" y="108"/>
                    </a:lnTo>
                    <a:lnTo>
                      <a:pt x="19" y="106"/>
                    </a:lnTo>
                    <a:lnTo>
                      <a:pt x="21" y="106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2" y="94"/>
                    </a:lnTo>
                    <a:lnTo>
                      <a:pt x="32" y="92"/>
                    </a:lnTo>
                    <a:lnTo>
                      <a:pt x="34" y="92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40" y="90"/>
                    </a:lnTo>
                    <a:lnTo>
                      <a:pt x="40" y="89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6" y="87"/>
                    </a:lnTo>
                    <a:lnTo>
                      <a:pt x="46" y="85"/>
                    </a:lnTo>
                    <a:lnTo>
                      <a:pt x="48" y="85"/>
                    </a:lnTo>
                    <a:lnTo>
                      <a:pt x="48" y="83"/>
                    </a:lnTo>
                    <a:lnTo>
                      <a:pt x="50" y="83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79"/>
                    </a:lnTo>
                    <a:lnTo>
                      <a:pt x="53" y="77"/>
                    </a:lnTo>
                    <a:lnTo>
                      <a:pt x="53" y="79"/>
                    </a:lnTo>
                    <a:lnTo>
                      <a:pt x="55" y="79"/>
                    </a:lnTo>
                    <a:lnTo>
                      <a:pt x="53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5" y="83"/>
                    </a:lnTo>
                    <a:lnTo>
                      <a:pt x="55" y="81"/>
                    </a:lnTo>
                    <a:lnTo>
                      <a:pt x="55" y="83"/>
                    </a:lnTo>
                    <a:lnTo>
                      <a:pt x="55" y="85"/>
                    </a:lnTo>
                    <a:lnTo>
                      <a:pt x="55" y="87"/>
                    </a:lnTo>
                    <a:lnTo>
                      <a:pt x="57" y="87"/>
                    </a:lnTo>
                    <a:lnTo>
                      <a:pt x="57" y="85"/>
                    </a:lnTo>
                    <a:lnTo>
                      <a:pt x="57" y="87"/>
                    </a:lnTo>
                    <a:lnTo>
                      <a:pt x="57" y="89"/>
                    </a:lnTo>
                    <a:lnTo>
                      <a:pt x="59" y="89"/>
                    </a:lnTo>
                    <a:lnTo>
                      <a:pt x="61" y="89"/>
                    </a:lnTo>
                    <a:lnTo>
                      <a:pt x="61" y="90"/>
                    </a:lnTo>
                    <a:lnTo>
                      <a:pt x="63" y="90"/>
                    </a:lnTo>
                    <a:lnTo>
                      <a:pt x="65" y="90"/>
                    </a:lnTo>
                    <a:lnTo>
                      <a:pt x="67" y="90"/>
                    </a:lnTo>
                    <a:lnTo>
                      <a:pt x="69" y="90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73" y="89"/>
                    </a:lnTo>
                    <a:lnTo>
                      <a:pt x="73" y="87"/>
                    </a:lnTo>
                    <a:lnTo>
                      <a:pt x="74" y="87"/>
                    </a:lnTo>
                    <a:lnTo>
                      <a:pt x="74" y="89"/>
                    </a:lnTo>
                    <a:lnTo>
                      <a:pt x="76" y="89"/>
                    </a:lnTo>
                    <a:lnTo>
                      <a:pt x="76" y="90"/>
                    </a:lnTo>
                    <a:lnTo>
                      <a:pt x="78" y="90"/>
                    </a:lnTo>
                    <a:lnTo>
                      <a:pt x="78" y="89"/>
                    </a:lnTo>
                    <a:lnTo>
                      <a:pt x="80" y="89"/>
                    </a:lnTo>
                    <a:lnTo>
                      <a:pt x="82" y="89"/>
                    </a:lnTo>
                    <a:lnTo>
                      <a:pt x="84" y="89"/>
                    </a:lnTo>
                    <a:lnTo>
                      <a:pt x="84" y="87"/>
                    </a:lnTo>
                    <a:lnTo>
                      <a:pt x="86" y="87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90" y="87"/>
                    </a:lnTo>
                    <a:lnTo>
                      <a:pt x="90" y="85"/>
                    </a:lnTo>
                    <a:lnTo>
                      <a:pt x="88" y="85"/>
                    </a:lnTo>
                    <a:lnTo>
                      <a:pt x="88" y="83"/>
                    </a:lnTo>
                    <a:lnTo>
                      <a:pt x="90" y="83"/>
                    </a:lnTo>
                    <a:lnTo>
                      <a:pt x="92" y="83"/>
                    </a:lnTo>
                    <a:lnTo>
                      <a:pt x="92" y="85"/>
                    </a:lnTo>
                    <a:lnTo>
                      <a:pt x="94" y="85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99" y="81"/>
                    </a:lnTo>
                    <a:lnTo>
                      <a:pt x="101" y="81"/>
                    </a:lnTo>
                    <a:lnTo>
                      <a:pt x="101" y="83"/>
                    </a:lnTo>
                    <a:lnTo>
                      <a:pt x="103" y="83"/>
                    </a:lnTo>
                    <a:lnTo>
                      <a:pt x="103" y="81"/>
                    </a:lnTo>
                    <a:lnTo>
                      <a:pt x="105" y="81"/>
                    </a:lnTo>
                    <a:lnTo>
                      <a:pt x="105" y="79"/>
                    </a:lnTo>
                    <a:lnTo>
                      <a:pt x="107" y="79"/>
                    </a:lnTo>
                    <a:lnTo>
                      <a:pt x="107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5" y="77"/>
                    </a:lnTo>
                    <a:lnTo>
                      <a:pt x="107" y="77"/>
                    </a:lnTo>
                    <a:lnTo>
                      <a:pt x="107" y="75"/>
                    </a:lnTo>
                    <a:lnTo>
                      <a:pt x="109" y="75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7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11" y="66"/>
                    </a:lnTo>
                    <a:lnTo>
                      <a:pt x="111" y="64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5" y="62"/>
                    </a:lnTo>
                    <a:lnTo>
                      <a:pt x="115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2"/>
                    </a:lnTo>
                    <a:lnTo>
                      <a:pt x="121" y="52"/>
                    </a:lnTo>
                    <a:lnTo>
                      <a:pt x="121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2"/>
                    </a:lnTo>
                    <a:lnTo>
                      <a:pt x="126" y="41"/>
                    </a:lnTo>
                    <a:lnTo>
                      <a:pt x="126" y="39"/>
                    </a:lnTo>
                    <a:lnTo>
                      <a:pt x="126" y="37"/>
                    </a:lnTo>
                    <a:lnTo>
                      <a:pt x="128" y="37"/>
                    </a:lnTo>
                    <a:lnTo>
                      <a:pt x="128" y="35"/>
                    </a:lnTo>
                    <a:lnTo>
                      <a:pt x="128" y="37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2" y="39"/>
                    </a:lnTo>
                    <a:lnTo>
                      <a:pt x="132" y="41"/>
                    </a:lnTo>
                    <a:lnTo>
                      <a:pt x="134" y="41"/>
                    </a:lnTo>
                    <a:lnTo>
                      <a:pt x="134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40" y="41"/>
                    </a:lnTo>
                    <a:lnTo>
                      <a:pt x="142" y="41"/>
                    </a:lnTo>
                    <a:lnTo>
                      <a:pt x="142" y="39"/>
                    </a:lnTo>
                    <a:lnTo>
                      <a:pt x="142" y="37"/>
                    </a:lnTo>
                    <a:lnTo>
                      <a:pt x="144" y="37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6" y="29"/>
                    </a:lnTo>
                    <a:lnTo>
                      <a:pt x="146" y="27"/>
                    </a:lnTo>
                    <a:lnTo>
                      <a:pt x="147" y="27"/>
                    </a:lnTo>
                    <a:lnTo>
                      <a:pt x="147" y="25"/>
                    </a:lnTo>
                    <a:lnTo>
                      <a:pt x="149" y="25"/>
                    </a:lnTo>
                    <a:lnTo>
                      <a:pt x="149" y="27"/>
                    </a:lnTo>
                    <a:lnTo>
                      <a:pt x="151" y="27"/>
                    </a:lnTo>
                    <a:lnTo>
                      <a:pt x="151" y="29"/>
                    </a:lnTo>
                    <a:lnTo>
                      <a:pt x="153" y="29"/>
                    </a:lnTo>
                    <a:lnTo>
                      <a:pt x="153" y="27"/>
                    </a:lnTo>
                    <a:lnTo>
                      <a:pt x="153" y="25"/>
                    </a:lnTo>
                    <a:lnTo>
                      <a:pt x="155" y="25"/>
                    </a:lnTo>
                    <a:lnTo>
                      <a:pt x="155" y="23"/>
                    </a:lnTo>
                    <a:lnTo>
                      <a:pt x="155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1"/>
                    </a:lnTo>
                    <a:lnTo>
                      <a:pt x="159" y="21"/>
                    </a:lnTo>
                    <a:lnTo>
                      <a:pt x="159" y="19"/>
                    </a:lnTo>
                    <a:lnTo>
                      <a:pt x="161" y="19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18"/>
                    </a:lnTo>
                    <a:lnTo>
                      <a:pt x="161" y="18"/>
                    </a:lnTo>
                    <a:lnTo>
                      <a:pt x="163" y="18"/>
                    </a:lnTo>
                    <a:lnTo>
                      <a:pt x="163" y="16"/>
                    </a:lnTo>
                    <a:lnTo>
                      <a:pt x="165" y="16"/>
                    </a:lnTo>
                    <a:lnTo>
                      <a:pt x="165" y="14"/>
                    </a:lnTo>
                    <a:lnTo>
                      <a:pt x="167" y="14"/>
                    </a:lnTo>
                    <a:lnTo>
                      <a:pt x="167" y="12"/>
                    </a:lnTo>
                    <a:lnTo>
                      <a:pt x="165" y="12"/>
                    </a:lnTo>
                    <a:lnTo>
                      <a:pt x="167" y="12"/>
                    </a:lnTo>
                    <a:lnTo>
                      <a:pt x="167" y="10"/>
                    </a:lnTo>
                    <a:lnTo>
                      <a:pt x="167" y="8"/>
                    </a:lnTo>
                    <a:lnTo>
                      <a:pt x="167" y="6"/>
                    </a:lnTo>
                    <a:lnTo>
                      <a:pt x="169" y="6"/>
                    </a:lnTo>
                    <a:lnTo>
                      <a:pt x="169" y="4"/>
                    </a:lnTo>
                    <a:lnTo>
                      <a:pt x="169" y="2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2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4" y="8"/>
                    </a:lnTo>
                    <a:lnTo>
                      <a:pt x="195" y="8"/>
                    </a:lnTo>
                    <a:lnTo>
                      <a:pt x="195" y="10"/>
                    </a:lnTo>
                    <a:lnTo>
                      <a:pt x="197" y="10"/>
                    </a:lnTo>
                    <a:lnTo>
                      <a:pt x="195" y="10"/>
                    </a:lnTo>
                    <a:lnTo>
                      <a:pt x="195" y="12"/>
                    </a:lnTo>
                    <a:lnTo>
                      <a:pt x="195" y="10"/>
                    </a:lnTo>
                    <a:lnTo>
                      <a:pt x="195" y="12"/>
                    </a:lnTo>
                    <a:lnTo>
                      <a:pt x="195" y="14"/>
                    </a:lnTo>
                    <a:lnTo>
                      <a:pt x="194" y="14"/>
                    </a:lnTo>
                    <a:lnTo>
                      <a:pt x="195" y="14"/>
                    </a:lnTo>
                    <a:lnTo>
                      <a:pt x="195" y="16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199" y="18"/>
                    </a:lnTo>
                    <a:lnTo>
                      <a:pt x="201" y="18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7" name="Freeform 100"/>
              <p:cNvSpPr>
                <a:spLocks/>
              </p:cNvSpPr>
              <p:nvPr/>
            </p:nvSpPr>
            <p:spPr bwMode="auto">
              <a:xfrm>
                <a:off x="4751491" y="2401441"/>
                <a:ext cx="16601" cy="16601"/>
              </a:xfrm>
              <a:custGeom>
                <a:avLst/>
                <a:gdLst>
                  <a:gd name="T0" fmla="*/ 0 w 8"/>
                  <a:gd name="T1" fmla="*/ 2 h 8"/>
                  <a:gd name="T2" fmla="*/ 2 w 8"/>
                  <a:gd name="T3" fmla="*/ 2 h 8"/>
                  <a:gd name="T4" fmla="*/ 2 w 8"/>
                  <a:gd name="T5" fmla="*/ 0 h 8"/>
                  <a:gd name="T6" fmla="*/ 4 w 8"/>
                  <a:gd name="T7" fmla="*/ 0 h 8"/>
                  <a:gd name="T8" fmla="*/ 4 w 8"/>
                  <a:gd name="T9" fmla="*/ 2 h 8"/>
                  <a:gd name="T10" fmla="*/ 6 w 8"/>
                  <a:gd name="T11" fmla="*/ 2 h 8"/>
                  <a:gd name="T12" fmla="*/ 6 w 8"/>
                  <a:gd name="T13" fmla="*/ 4 h 8"/>
                  <a:gd name="T14" fmla="*/ 8 w 8"/>
                  <a:gd name="T15" fmla="*/ 4 h 8"/>
                  <a:gd name="T16" fmla="*/ 6 w 8"/>
                  <a:gd name="T17" fmla="*/ 4 h 8"/>
                  <a:gd name="T18" fmla="*/ 6 w 8"/>
                  <a:gd name="T19" fmla="*/ 6 h 8"/>
                  <a:gd name="T20" fmla="*/ 4 w 8"/>
                  <a:gd name="T21" fmla="*/ 6 h 8"/>
                  <a:gd name="T22" fmla="*/ 4 w 8"/>
                  <a:gd name="T23" fmla="*/ 8 h 8"/>
                  <a:gd name="T24" fmla="*/ 2 w 8"/>
                  <a:gd name="T25" fmla="*/ 8 h 8"/>
                  <a:gd name="T26" fmla="*/ 4 w 8"/>
                  <a:gd name="T27" fmla="*/ 8 h 8"/>
                  <a:gd name="T28" fmla="*/ 2 w 8"/>
                  <a:gd name="T29" fmla="*/ 8 h 8"/>
                  <a:gd name="T30" fmla="*/ 4 w 8"/>
                  <a:gd name="T31" fmla="*/ 8 h 8"/>
                  <a:gd name="T32" fmla="*/ 2 w 8"/>
                  <a:gd name="T33" fmla="*/ 8 h 8"/>
                  <a:gd name="T34" fmla="*/ 4 w 8"/>
                  <a:gd name="T35" fmla="*/ 8 h 8"/>
                  <a:gd name="T36" fmla="*/ 4 w 8"/>
                  <a:gd name="T37" fmla="*/ 6 h 8"/>
                  <a:gd name="T38" fmla="*/ 2 w 8"/>
                  <a:gd name="T39" fmla="*/ 6 h 8"/>
                  <a:gd name="T40" fmla="*/ 4 w 8"/>
                  <a:gd name="T41" fmla="*/ 6 h 8"/>
                  <a:gd name="T42" fmla="*/ 2 w 8"/>
                  <a:gd name="T43" fmla="*/ 6 h 8"/>
                  <a:gd name="T44" fmla="*/ 4 w 8"/>
                  <a:gd name="T45" fmla="*/ 6 h 8"/>
                  <a:gd name="T46" fmla="*/ 2 w 8"/>
                  <a:gd name="T47" fmla="*/ 6 h 8"/>
                  <a:gd name="T48" fmla="*/ 2 w 8"/>
                  <a:gd name="T49" fmla="*/ 4 h 8"/>
                  <a:gd name="T50" fmla="*/ 2 w 8"/>
                  <a:gd name="T51" fmla="*/ 6 h 8"/>
                  <a:gd name="T52" fmla="*/ 2 w 8"/>
                  <a:gd name="T53" fmla="*/ 4 h 8"/>
                  <a:gd name="T54" fmla="*/ 0 w 8"/>
                  <a:gd name="T55" fmla="*/ 4 h 8"/>
                  <a:gd name="T56" fmla="*/ 0 w 8"/>
                  <a:gd name="T5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8" name="Freeform 101"/>
              <p:cNvSpPr>
                <a:spLocks/>
              </p:cNvSpPr>
              <p:nvPr/>
            </p:nvSpPr>
            <p:spPr bwMode="auto">
              <a:xfrm>
                <a:off x="3473211" y="2007167"/>
                <a:ext cx="425402" cy="275993"/>
              </a:xfrm>
              <a:custGeom>
                <a:avLst/>
                <a:gdLst>
                  <a:gd name="T0" fmla="*/ 1 w 205"/>
                  <a:gd name="T1" fmla="*/ 35 h 133"/>
                  <a:gd name="T2" fmla="*/ 1 w 205"/>
                  <a:gd name="T3" fmla="*/ 33 h 133"/>
                  <a:gd name="T4" fmla="*/ 3 w 205"/>
                  <a:gd name="T5" fmla="*/ 29 h 133"/>
                  <a:gd name="T6" fmla="*/ 3 w 205"/>
                  <a:gd name="T7" fmla="*/ 23 h 133"/>
                  <a:gd name="T8" fmla="*/ 5 w 205"/>
                  <a:gd name="T9" fmla="*/ 20 h 133"/>
                  <a:gd name="T10" fmla="*/ 3 w 205"/>
                  <a:gd name="T11" fmla="*/ 12 h 133"/>
                  <a:gd name="T12" fmla="*/ 3 w 205"/>
                  <a:gd name="T13" fmla="*/ 10 h 133"/>
                  <a:gd name="T14" fmla="*/ 3 w 205"/>
                  <a:gd name="T15" fmla="*/ 0 h 133"/>
                  <a:gd name="T16" fmla="*/ 17 w 205"/>
                  <a:gd name="T17" fmla="*/ 0 h 133"/>
                  <a:gd name="T18" fmla="*/ 30 w 205"/>
                  <a:gd name="T19" fmla="*/ 0 h 133"/>
                  <a:gd name="T20" fmla="*/ 44 w 205"/>
                  <a:gd name="T21" fmla="*/ 0 h 133"/>
                  <a:gd name="T22" fmla="*/ 57 w 205"/>
                  <a:gd name="T23" fmla="*/ 0 h 133"/>
                  <a:gd name="T24" fmla="*/ 71 w 205"/>
                  <a:gd name="T25" fmla="*/ 0 h 133"/>
                  <a:gd name="T26" fmla="*/ 84 w 205"/>
                  <a:gd name="T27" fmla="*/ 0 h 133"/>
                  <a:gd name="T28" fmla="*/ 97 w 205"/>
                  <a:gd name="T29" fmla="*/ 0 h 133"/>
                  <a:gd name="T30" fmla="*/ 111 w 205"/>
                  <a:gd name="T31" fmla="*/ 0 h 133"/>
                  <a:gd name="T32" fmla="*/ 124 w 205"/>
                  <a:gd name="T33" fmla="*/ 0 h 133"/>
                  <a:gd name="T34" fmla="*/ 138 w 205"/>
                  <a:gd name="T35" fmla="*/ 0 h 133"/>
                  <a:gd name="T36" fmla="*/ 151 w 205"/>
                  <a:gd name="T37" fmla="*/ 0 h 133"/>
                  <a:gd name="T38" fmla="*/ 165 w 205"/>
                  <a:gd name="T39" fmla="*/ 0 h 133"/>
                  <a:gd name="T40" fmla="*/ 172 w 205"/>
                  <a:gd name="T41" fmla="*/ 6 h 133"/>
                  <a:gd name="T42" fmla="*/ 176 w 205"/>
                  <a:gd name="T43" fmla="*/ 14 h 133"/>
                  <a:gd name="T44" fmla="*/ 172 w 205"/>
                  <a:gd name="T45" fmla="*/ 23 h 133"/>
                  <a:gd name="T46" fmla="*/ 176 w 205"/>
                  <a:gd name="T47" fmla="*/ 31 h 133"/>
                  <a:gd name="T48" fmla="*/ 184 w 205"/>
                  <a:gd name="T49" fmla="*/ 37 h 133"/>
                  <a:gd name="T50" fmla="*/ 190 w 205"/>
                  <a:gd name="T51" fmla="*/ 45 h 133"/>
                  <a:gd name="T52" fmla="*/ 195 w 205"/>
                  <a:gd name="T53" fmla="*/ 52 h 133"/>
                  <a:gd name="T54" fmla="*/ 199 w 205"/>
                  <a:gd name="T55" fmla="*/ 58 h 133"/>
                  <a:gd name="T56" fmla="*/ 205 w 205"/>
                  <a:gd name="T57" fmla="*/ 66 h 133"/>
                  <a:gd name="T58" fmla="*/ 201 w 205"/>
                  <a:gd name="T59" fmla="*/ 75 h 133"/>
                  <a:gd name="T60" fmla="*/ 195 w 205"/>
                  <a:gd name="T61" fmla="*/ 85 h 133"/>
                  <a:gd name="T62" fmla="*/ 190 w 205"/>
                  <a:gd name="T63" fmla="*/ 89 h 133"/>
                  <a:gd name="T64" fmla="*/ 178 w 205"/>
                  <a:gd name="T65" fmla="*/ 91 h 133"/>
                  <a:gd name="T66" fmla="*/ 174 w 205"/>
                  <a:gd name="T67" fmla="*/ 96 h 133"/>
                  <a:gd name="T68" fmla="*/ 180 w 205"/>
                  <a:gd name="T69" fmla="*/ 104 h 133"/>
                  <a:gd name="T70" fmla="*/ 176 w 205"/>
                  <a:gd name="T71" fmla="*/ 114 h 133"/>
                  <a:gd name="T72" fmla="*/ 174 w 205"/>
                  <a:gd name="T73" fmla="*/ 121 h 133"/>
                  <a:gd name="T74" fmla="*/ 165 w 205"/>
                  <a:gd name="T75" fmla="*/ 127 h 133"/>
                  <a:gd name="T76" fmla="*/ 161 w 205"/>
                  <a:gd name="T77" fmla="*/ 133 h 133"/>
                  <a:gd name="T78" fmla="*/ 155 w 205"/>
                  <a:gd name="T79" fmla="*/ 125 h 133"/>
                  <a:gd name="T80" fmla="*/ 144 w 205"/>
                  <a:gd name="T81" fmla="*/ 125 h 133"/>
                  <a:gd name="T82" fmla="*/ 130 w 205"/>
                  <a:gd name="T83" fmla="*/ 125 h 133"/>
                  <a:gd name="T84" fmla="*/ 117 w 205"/>
                  <a:gd name="T85" fmla="*/ 125 h 133"/>
                  <a:gd name="T86" fmla="*/ 103 w 205"/>
                  <a:gd name="T87" fmla="*/ 125 h 133"/>
                  <a:gd name="T88" fmla="*/ 90 w 205"/>
                  <a:gd name="T89" fmla="*/ 125 h 133"/>
                  <a:gd name="T90" fmla="*/ 76 w 205"/>
                  <a:gd name="T91" fmla="*/ 125 h 133"/>
                  <a:gd name="T92" fmla="*/ 63 w 205"/>
                  <a:gd name="T93" fmla="*/ 125 h 133"/>
                  <a:gd name="T94" fmla="*/ 49 w 205"/>
                  <a:gd name="T95" fmla="*/ 125 h 133"/>
                  <a:gd name="T96" fmla="*/ 36 w 205"/>
                  <a:gd name="T97" fmla="*/ 125 h 133"/>
                  <a:gd name="T98" fmla="*/ 26 w 205"/>
                  <a:gd name="T99" fmla="*/ 121 h 133"/>
                  <a:gd name="T100" fmla="*/ 26 w 205"/>
                  <a:gd name="T101" fmla="*/ 116 h 133"/>
                  <a:gd name="T102" fmla="*/ 26 w 205"/>
                  <a:gd name="T103" fmla="*/ 110 h 133"/>
                  <a:gd name="T104" fmla="*/ 23 w 205"/>
                  <a:gd name="T105" fmla="*/ 100 h 133"/>
                  <a:gd name="T106" fmla="*/ 23 w 205"/>
                  <a:gd name="T107" fmla="*/ 94 h 133"/>
                  <a:gd name="T108" fmla="*/ 19 w 205"/>
                  <a:gd name="T109" fmla="*/ 85 h 133"/>
                  <a:gd name="T110" fmla="*/ 17 w 205"/>
                  <a:gd name="T111" fmla="*/ 81 h 133"/>
                  <a:gd name="T112" fmla="*/ 19 w 205"/>
                  <a:gd name="T113" fmla="*/ 73 h 133"/>
                  <a:gd name="T114" fmla="*/ 15 w 205"/>
                  <a:gd name="T115" fmla="*/ 68 h 133"/>
                  <a:gd name="T116" fmla="*/ 13 w 205"/>
                  <a:gd name="T117" fmla="*/ 64 h 133"/>
                  <a:gd name="T118" fmla="*/ 11 w 205"/>
                  <a:gd name="T119" fmla="*/ 56 h 133"/>
                  <a:gd name="T120" fmla="*/ 7 w 205"/>
                  <a:gd name="T121" fmla="*/ 4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133">
                    <a:moveTo>
                      <a:pt x="5" y="43"/>
                    </a:moveTo>
                    <a:lnTo>
                      <a:pt x="5" y="41"/>
                    </a:lnTo>
                    <a:lnTo>
                      <a:pt x="5" y="39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5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1" y="0"/>
                    </a:lnTo>
                    <a:lnTo>
                      <a:pt x="153" y="0"/>
                    </a:lnTo>
                    <a:lnTo>
                      <a:pt x="155" y="0"/>
                    </a:lnTo>
                    <a:lnTo>
                      <a:pt x="157" y="0"/>
                    </a:lnTo>
                    <a:lnTo>
                      <a:pt x="159" y="0"/>
                    </a:lnTo>
                    <a:lnTo>
                      <a:pt x="161" y="0"/>
                    </a:lnTo>
                    <a:lnTo>
                      <a:pt x="163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0" y="0"/>
                    </a:lnTo>
                    <a:lnTo>
                      <a:pt x="170" y="2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2" y="6"/>
                    </a:lnTo>
                    <a:lnTo>
                      <a:pt x="170" y="6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2"/>
                    </a:lnTo>
                    <a:lnTo>
                      <a:pt x="176" y="14"/>
                    </a:lnTo>
                    <a:lnTo>
                      <a:pt x="174" y="14"/>
                    </a:lnTo>
                    <a:lnTo>
                      <a:pt x="174" y="16"/>
                    </a:lnTo>
                    <a:lnTo>
                      <a:pt x="172" y="16"/>
                    </a:lnTo>
                    <a:lnTo>
                      <a:pt x="172" y="18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2" y="23"/>
                    </a:lnTo>
                    <a:lnTo>
                      <a:pt x="174" y="23"/>
                    </a:lnTo>
                    <a:lnTo>
                      <a:pt x="174" y="25"/>
                    </a:lnTo>
                    <a:lnTo>
                      <a:pt x="174" y="27"/>
                    </a:lnTo>
                    <a:lnTo>
                      <a:pt x="174" y="29"/>
                    </a:lnTo>
                    <a:lnTo>
                      <a:pt x="176" y="29"/>
                    </a:lnTo>
                    <a:lnTo>
                      <a:pt x="174" y="29"/>
                    </a:lnTo>
                    <a:lnTo>
                      <a:pt x="176" y="31"/>
                    </a:lnTo>
                    <a:lnTo>
                      <a:pt x="176" y="33"/>
                    </a:lnTo>
                    <a:lnTo>
                      <a:pt x="176" y="35"/>
                    </a:lnTo>
                    <a:lnTo>
                      <a:pt x="178" y="35"/>
                    </a:lnTo>
                    <a:lnTo>
                      <a:pt x="178" y="37"/>
                    </a:lnTo>
                    <a:lnTo>
                      <a:pt x="180" y="37"/>
                    </a:lnTo>
                    <a:lnTo>
                      <a:pt x="182" y="37"/>
                    </a:lnTo>
                    <a:lnTo>
                      <a:pt x="184" y="37"/>
                    </a:lnTo>
                    <a:lnTo>
                      <a:pt x="186" y="37"/>
                    </a:lnTo>
                    <a:lnTo>
                      <a:pt x="186" y="39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90" y="41"/>
                    </a:lnTo>
                    <a:lnTo>
                      <a:pt x="190" y="43"/>
                    </a:lnTo>
                    <a:lnTo>
                      <a:pt x="190" y="45"/>
                    </a:lnTo>
                    <a:lnTo>
                      <a:pt x="190" y="46"/>
                    </a:lnTo>
                    <a:lnTo>
                      <a:pt x="192" y="46"/>
                    </a:lnTo>
                    <a:lnTo>
                      <a:pt x="192" y="48"/>
                    </a:lnTo>
                    <a:lnTo>
                      <a:pt x="194" y="48"/>
                    </a:lnTo>
                    <a:lnTo>
                      <a:pt x="195" y="48"/>
                    </a:lnTo>
                    <a:lnTo>
                      <a:pt x="195" y="50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5" y="52"/>
                    </a:lnTo>
                    <a:lnTo>
                      <a:pt x="195" y="54"/>
                    </a:lnTo>
                    <a:lnTo>
                      <a:pt x="197" y="54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199" y="58"/>
                    </a:lnTo>
                    <a:lnTo>
                      <a:pt x="201" y="58"/>
                    </a:lnTo>
                    <a:lnTo>
                      <a:pt x="203" y="58"/>
                    </a:lnTo>
                    <a:lnTo>
                      <a:pt x="203" y="60"/>
                    </a:lnTo>
                    <a:lnTo>
                      <a:pt x="205" y="60"/>
                    </a:lnTo>
                    <a:lnTo>
                      <a:pt x="205" y="62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5" y="68"/>
                    </a:lnTo>
                    <a:lnTo>
                      <a:pt x="205" y="70"/>
                    </a:lnTo>
                    <a:lnTo>
                      <a:pt x="205" y="71"/>
                    </a:lnTo>
                    <a:lnTo>
                      <a:pt x="203" y="71"/>
                    </a:lnTo>
                    <a:lnTo>
                      <a:pt x="203" y="73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199" y="81"/>
                    </a:lnTo>
                    <a:lnTo>
                      <a:pt x="199" y="83"/>
                    </a:lnTo>
                    <a:lnTo>
                      <a:pt x="197" y="83"/>
                    </a:lnTo>
                    <a:lnTo>
                      <a:pt x="197" y="85"/>
                    </a:lnTo>
                    <a:lnTo>
                      <a:pt x="195" y="85"/>
                    </a:lnTo>
                    <a:lnTo>
                      <a:pt x="195" y="87"/>
                    </a:lnTo>
                    <a:lnTo>
                      <a:pt x="194" y="87"/>
                    </a:lnTo>
                    <a:lnTo>
                      <a:pt x="194" y="85"/>
                    </a:lnTo>
                    <a:lnTo>
                      <a:pt x="192" y="85"/>
                    </a:lnTo>
                    <a:lnTo>
                      <a:pt x="192" y="87"/>
                    </a:lnTo>
                    <a:lnTo>
                      <a:pt x="190" y="87"/>
                    </a:lnTo>
                    <a:lnTo>
                      <a:pt x="190" y="89"/>
                    </a:lnTo>
                    <a:lnTo>
                      <a:pt x="188" y="89"/>
                    </a:lnTo>
                    <a:lnTo>
                      <a:pt x="186" y="89"/>
                    </a:lnTo>
                    <a:lnTo>
                      <a:pt x="184" y="89"/>
                    </a:lnTo>
                    <a:lnTo>
                      <a:pt x="182" y="89"/>
                    </a:lnTo>
                    <a:lnTo>
                      <a:pt x="182" y="91"/>
                    </a:lnTo>
                    <a:lnTo>
                      <a:pt x="180" y="91"/>
                    </a:lnTo>
                    <a:lnTo>
                      <a:pt x="178" y="91"/>
                    </a:lnTo>
                    <a:lnTo>
                      <a:pt x="178" y="89"/>
                    </a:lnTo>
                    <a:lnTo>
                      <a:pt x="178" y="91"/>
                    </a:lnTo>
                    <a:lnTo>
                      <a:pt x="176" y="91"/>
                    </a:lnTo>
                    <a:lnTo>
                      <a:pt x="176" y="93"/>
                    </a:lnTo>
                    <a:lnTo>
                      <a:pt x="176" y="94"/>
                    </a:lnTo>
                    <a:lnTo>
                      <a:pt x="176" y="96"/>
                    </a:lnTo>
                    <a:lnTo>
                      <a:pt x="174" y="96"/>
                    </a:lnTo>
                    <a:lnTo>
                      <a:pt x="174" y="98"/>
                    </a:lnTo>
                    <a:lnTo>
                      <a:pt x="176" y="98"/>
                    </a:lnTo>
                    <a:lnTo>
                      <a:pt x="176" y="100"/>
                    </a:lnTo>
                    <a:lnTo>
                      <a:pt x="178" y="100"/>
                    </a:lnTo>
                    <a:lnTo>
                      <a:pt x="178" y="102"/>
                    </a:lnTo>
                    <a:lnTo>
                      <a:pt x="180" y="102"/>
                    </a:lnTo>
                    <a:lnTo>
                      <a:pt x="180" y="104"/>
                    </a:lnTo>
                    <a:lnTo>
                      <a:pt x="180" y="106"/>
                    </a:lnTo>
                    <a:lnTo>
                      <a:pt x="180" y="108"/>
                    </a:lnTo>
                    <a:lnTo>
                      <a:pt x="180" y="110"/>
                    </a:lnTo>
                    <a:lnTo>
                      <a:pt x="180" y="112"/>
                    </a:lnTo>
                    <a:lnTo>
                      <a:pt x="178" y="112"/>
                    </a:lnTo>
                    <a:lnTo>
                      <a:pt x="178" y="114"/>
                    </a:lnTo>
                    <a:lnTo>
                      <a:pt x="176" y="114"/>
                    </a:lnTo>
                    <a:lnTo>
                      <a:pt x="176" y="116"/>
                    </a:lnTo>
                    <a:lnTo>
                      <a:pt x="174" y="116"/>
                    </a:lnTo>
                    <a:lnTo>
                      <a:pt x="176" y="116"/>
                    </a:lnTo>
                    <a:lnTo>
                      <a:pt x="176" y="117"/>
                    </a:lnTo>
                    <a:lnTo>
                      <a:pt x="174" y="117"/>
                    </a:lnTo>
                    <a:lnTo>
                      <a:pt x="174" y="119"/>
                    </a:lnTo>
                    <a:lnTo>
                      <a:pt x="174" y="121"/>
                    </a:lnTo>
                    <a:lnTo>
                      <a:pt x="172" y="121"/>
                    </a:lnTo>
                    <a:lnTo>
                      <a:pt x="172" y="123"/>
                    </a:lnTo>
                    <a:lnTo>
                      <a:pt x="170" y="123"/>
                    </a:lnTo>
                    <a:lnTo>
                      <a:pt x="169" y="123"/>
                    </a:lnTo>
                    <a:lnTo>
                      <a:pt x="167" y="123"/>
                    </a:lnTo>
                    <a:lnTo>
                      <a:pt x="167" y="125"/>
                    </a:lnTo>
                    <a:lnTo>
                      <a:pt x="165" y="127"/>
                    </a:lnTo>
                    <a:lnTo>
                      <a:pt x="167" y="127"/>
                    </a:lnTo>
                    <a:lnTo>
                      <a:pt x="167" y="129"/>
                    </a:lnTo>
                    <a:lnTo>
                      <a:pt x="167" y="131"/>
                    </a:lnTo>
                    <a:lnTo>
                      <a:pt x="167" y="133"/>
                    </a:lnTo>
                    <a:lnTo>
                      <a:pt x="165" y="133"/>
                    </a:lnTo>
                    <a:lnTo>
                      <a:pt x="163" y="133"/>
                    </a:lnTo>
                    <a:lnTo>
                      <a:pt x="161" y="133"/>
                    </a:lnTo>
                    <a:lnTo>
                      <a:pt x="161" y="131"/>
                    </a:lnTo>
                    <a:lnTo>
                      <a:pt x="161" y="129"/>
                    </a:lnTo>
                    <a:lnTo>
                      <a:pt x="159" y="129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57" y="125"/>
                    </a:lnTo>
                    <a:lnTo>
                      <a:pt x="155" y="125"/>
                    </a:lnTo>
                    <a:lnTo>
                      <a:pt x="155" y="123"/>
                    </a:lnTo>
                    <a:lnTo>
                      <a:pt x="153" y="123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5"/>
                    </a:lnTo>
                    <a:lnTo>
                      <a:pt x="145" y="125"/>
                    </a:lnTo>
                    <a:lnTo>
                      <a:pt x="144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38" y="125"/>
                    </a:lnTo>
                    <a:lnTo>
                      <a:pt x="136" y="125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0" y="125"/>
                    </a:lnTo>
                    <a:lnTo>
                      <a:pt x="128" y="125"/>
                    </a:lnTo>
                    <a:lnTo>
                      <a:pt x="126" y="125"/>
                    </a:lnTo>
                    <a:lnTo>
                      <a:pt x="124" y="125"/>
                    </a:lnTo>
                    <a:lnTo>
                      <a:pt x="122" y="125"/>
                    </a:lnTo>
                    <a:lnTo>
                      <a:pt x="121" y="125"/>
                    </a:lnTo>
                    <a:lnTo>
                      <a:pt x="119" y="125"/>
                    </a:lnTo>
                    <a:lnTo>
                      <a:pt x="117" y="125"/>
                    </a:lnTo>
                    <a:lnTo>
                      <a:pt x="115" y="125"/>
                    </a:lnTo>
                    <a:lnTo>
                      <a:pt x="113" y="125"/>
                    </a:lnTo>
                    <a:lnTo>
                      <a:pt x="111" y="125"/>
                    </a:lnTo>
                    <a:lnTo>
                      <a:pt x="109" y="125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3" y="125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7" y="125"/>
                    </a:lnTo>
                    <a:lnTo>
                      <a:pt x="96" y="125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0" y="125"/>
                    </a:lnTo>
                    <a:lnTo>
                      <a:pt x="88" y="125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78" y="125"/>
                    </a:lnTo>
                    <a:lnTo>
                      <a:pt x="76" y="125"/>
                    </a:lnTo>
                    <a:lnTo>
                      <a:pt x="74" y="125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5" y="125"/>
                    </a:lnTo>
                    <a:lnTo>
                      <a:pt x="53" y="125"/>
                    </a:lnTo>
                    <a:lnTo>
                      <a:pt x="51" y="125"/>
                    </a:lnTo>
                    <a:lnTo>
                      <a:pt x="49" y="125"/>
                    </a:lnTo>
                    <a:lnTo>
                      <a:pt x="48" y="125"/>
                    </a:lnTo>
                    <a:lnTo>
                      <a:pt x="46" y="125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40" y="125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4" y="125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26" y="123"/>
                    </a:lnTo>
                    <a:lnTo>
                      <a:pt x="26" y="121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6" y="117"/>
                    </a:lnTo>
                    <a:lnTo>
                      <a:pt x="26" y="116"/>
                    </a:lnTo>
                    <a:lnTo>
                      <a:pt x="25" y="116"/>
                    </a:lnTo>
                    <a:lnTo>
                      <a:pt x="26" y="116"/>
                    </a:lnTo>
                    <a:lnTo>
                      <a:pt x="26" y="114"/>
                    </a:lnTo>
                    <a:lnTo>
                      <a:pt x="25" y="114"/>
                    </a:lnTo>
                    <a:lnTo>
                      <a:pt x="26" y="114"/>
                    </a:lnTo>
                    <a:lnTo>
                      <a:pt x="26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6" y="110"/>
                    </a:lnTo>
                    <a:lnTo>
                      <a:pt x="26" y="108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3" y="94"/>
                    </a:lnTo>
                    <a:lnTo>
                      <a:pt x="23" y="93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1" y="89"/>
                    </a:lnTo>
                    <a:lnTo>
                      <a:pt x="21" y="87"/>
                    </a:lnTo>
                    <a:lnTo>
                      <a:pt x="21" y="85"/>
                    </a:lnTo>
                    <a:lnTo>
                      <a:pt x="19" y="85"/>
                    </a:lnTo>
                    <a:lnTo>
                      <a:pt x="19" y="87"/>
                    </a:lnTo>
                    <a:lnTo>
                      <a:pt x="19" y="85"/>
                    </a:lnTo>
                    <a:lnTo>
                      <a:pt x="17" y="85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7" y="83"/>
                    </a:lnTo>
                    <a:lnTo>
                      <a:pt x="17" y="81"/>
                    </a:lnTo>
                    <a:lnTo>
                      <a:pt x="17" y="79"/>
                    </a:lnTo>
                    <a:lnTo>
                      <a:pt x="19" y="79"/>
                    </a:lnTo>
                    <a:lnTo>
                      <a:pt x="19" y="77"/>
                    </a:lnTo>
                    <a:lnTo>
                      <a:pt x="17" y="77"/>
                    </a:lnTo>
                    <a:lnTo>
                      <a:pt x="17" y="75"/>
                    </a:lnTo>
                    <a:lnTo>
                      <a:pt x="19" y="75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70"/>
                    </a:lnTo>
                    <a:lnTo>
                      <a:pt x="17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5" y="66"/>
                    </a:lnTo>
                    <a:lnTo>
                      <a:pt x="15" y="68"/>
                    </a:lnTo>
                    <a:lnTo>
                      <a:pt x="15" y="66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7" y="48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9" y="45"/>
                    </a:lnTo>
                    <a:lnTo>
                      <a:pt x="7" y="45"/>
                    </a:lnTo>
                    <a:lnTo>
                      <a:pt x="5" y="45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  <p:sp>
            <p:nvSpPr>
              <p:cNvPr id="169" name="Freeform 102"/>
              <p:cNvSpPr>
                <a:spLocks/>
              </p:cNvSpPr>
              <p:nvPr/>
            </p:nvSpPr>
            <p:spPr bwMode="auto">
              <a:xfrm>
                <a:off x="2284163" y="2569526"/>
                <a:ext cx="375599" cy="446154"/>
              </a:xfrm>
              <a:custGeom>
                <a:avLst/>
                <a:gdLst>
                  <a:gd name="T0" fmla="*/ 4 w 181"/>
                  <a:gd name="T1" fmla="*/ 146 h 215"/>
                  <a:gd name="T2" fmla="*/ 4 w 181"/>
                  <a:gd name="T3" fmla="*/ 138 h 215"/>
                  <a:gd name="T4" fmla="*/ 10 w 181"/>
                  <a:gd name="T5" fmla="*/ 129 h 215"/>
                  <a:gd name="T6" fmla="*/ 10 w 181"/>
                  <a:gd name="T7" fmla="*/ 121 h 215"/>
                  <a:gd name="T8" fmla="*/ 12 w 181"/>
                  <a:gd name="T9" fmla="*/ 115 h 215"/>
                  <a:gd name="T10" fmla="*/ 20 w 181"/>
                  <a:gd name="T11" fmla="*/ 108 h 215"/>
                  <a:gd name="T12" fmla="*/ 16 w 181"/>
                  <a:gd name="T13" fmla="*/ 100 h 215"/>
                  <a:gd name="T14" fmla="*/ 10 w 181"/>
                  <a:gd name="T15" fmla="*/ 90 h 215"/>
                  <a:gd name="T16" fmla="*/ 6 w 181"/>
                  <a:gd name="T17" fmla="*/ 83 h 215"/>
                  <a:gd name="T18" fmla="*/ 4 w 181"/>
                  <a:gd name="T19" fmla="*/ 73 h 215"/>
                  <a:gd name="T20" fmla="*/ 6 w 181"/>
                  <a:gd name="T21" fmla="*/ 63 h 215"/>
                  <a:gd name="T22" fmla="*/ 4 w 181"/>
                  <a:gd name="T23" fmla="*/ 50 h 215"/>
                  <a:gd name="T24" fmla="*/ 2 w 181"/>
                  <a:gd name="T25" fmla="*/ 44 h 215"/>
                  <a:gd name="T26" fmla="*/ 4 w 181"/>
                  <a:gd name="T27" fmla="*/ 35 h 215"/>
                  <a:gd name="T28" fmla="*/ 16 w 181"/>
                  <a:gd name="T29" fmla="*/ 35 h 215"/>
                  <a:gd name="T30" fmla="*/ 21 w 181"/>
                  <a:gd name="T31" fmla="*/ 37 h 215"/>
                  <a:gd name="T32" fmla="*/ 23 w 181"/>
                  <a:gd name="T33" fmla="*/ 23 h 215"/>
                  <a:gd name="T34" fmla="*/ 23 w 181"/>
                  <a:gd name="T35" fmla="*/ 8 h 215"/>
                  <a:gd name="T36" fmla="*/ 31 w 181"/>
                  <a:gd name="T37" fmla="*/ 0 h 215"/>
                  <a:gd name="T38" fmla="*/ 46 w 181"/>
                  <a:gd name="T39" fmla="*/ 0 h 215"/>
                  <a:gd name="T40" fmla="*/ 62 w 181"/>
                  <a:gd name="T41" fmla="*/ 0 h 215"/>
                  <a:gd name="T42" fmla="*/ 77 w 181"/>
                  <a:gd name="T43" fmla="*/ 0 h 215"/>
                  <a:gd name="T44" fmla="*/ 92 w 181"/>
                  <a:gd name="T45" fmla="*/ 0 h 215"/>
                  <a:gd name="T46" fmla="*/ 108 w 181"/>
                  <a:gd name="T47" fmla="*/ 0 h 215"/>
                  <a:gd name="T48" fmla="*/ 123 w 181"/>
                  <a:gd name="T49" fmla="*/ 0 h 215"/>
                  <a:gd name="T50" fmla="*/ 139 w 181"/>
                  <a:gd name="T51" fmla="*/ 0 h 215"/>
                  <a:gd name="T52" fmla="*/ 154 w 181"/>
                  <a:gd name="T53" fmla="*/ 0 h 215"/>
                  <a:gd name="T54" fmla="*/ 169 w 181"/>
                  <a:gd name="T55" fmla="*/ 0 h 215"/>
                  <a:gd name="T56" fmla="*/ 181 w 181"/>
                  <a:gd name="T57" fmla="*/ 4 h 215"/>
                  <a:gd name="T58" fmla="*/ 181 w 181"/>
                  <a:gd name="T59" fmla="*/ 19 h 215"/>
                  <a:gd name="T60" fmla="*/ 181 w 181"/>
                  <a:gd name="T61" fmla="*/ 35 h 215"/>
                  <a:gd name="T62" fmla="*/ 181 w 181"/>
                  <a:gd name="T63" fmla="*/ 50 h 215"/>
                  <a:gd name="T64" fmla="*/ 181 w 181"/>
                  <a:gd name="T65" fmla="*/ 65 h 215"/>
                  <a:gd name="T66" fmla="*/ 181 w 181"/>
                  <a:gd name="T67" fmla="*/ 81 h 215"/>
                  <a:gd name="T68" fmla="*/ 181 w 181"/>
                  <a:gd name="T69" fmla="*/ 96 h 215"/>
                  <a:gd name="T70" fmla="*/ 181 w 181"/>
                  <a:gd name="T71" fmla="*/ 111 h 215"/>
                  <a:gd name="T72" fmla="*/ 181 w 181"/>
                  <a:gd name="T73" fmla="*/ 127 h 215"/>
                  <a:gd name="T74" fmla="*/ 181 w 181"/>
                  <a:gd name="T75" fmla="*/ 142 h 215"/>
                  <a:gd name="T76" fmla="*/ 181 w 181"/>
                  <a:gd name="T77" fmla="*/ 158 h 215"/>
                  <a:gd name="T78" fmla="*/ 181 w 181"/>
                  <a:gd name="T79" fmla="*/ 173 h 215"/>
                  <a:gd name="T80" fmla="*/ 181 w 181"/>
                  <a:gd name="T81" fmla="*/ 188 h 215"/>
                  <a:gd name="T82" fmla="*/ 181 w 181"/>
                  <a:gd name="T83" fmla="*/ 204 h 215"/>
                  <a:gd name="T84" fmla="*/ 177 w 181"/>
                  <a:gd name="T85" fmla="*/ 215 h 215"/>
                  <a:gd name="T86" fmla="*/ 162 w 181"/>
                  <a:gd name="T87" fmla="*/ 215 h 215"/>
                  <a:gd name="T88" fmla="*/ 146 w 181"/>
                  <a:gd name="T89" fmla="*/ 215 h 215"/>
                  <a:gd name="T90" fmla="*/ 131 w 181"/>
                  <a:gd name="T91" fmla="*/ 215 h 215"/>
                  <a:gd name="T92" fmla="*/ 116 w 181"/>
                  <a:gd name="T93" fmla="*/ 215 h 215"/>
                  <a:gd name="T94" fmla="*/ 104 w 181"/>
                  <a:gd name="T95" fmla="*/ 211 h 215"/>
                  <a:gd name="T96" fmla="*/ 92 w 181"/>
                  <a:gd name="T97" fmla="*/ 207 h 215"/>
                  <a:gd name="T98" fmla="*/ 83 w 181"/>
                  <a:gd name="T99" fmla="*/ 202 h 215"/>
                  <a:gd name="T100" fmla="*/ 71 w 181"/>
                  <a:gd name="T101" fmla="*/ 198 h 215"/>
                  <a:gd name="T102" fmla="*/ 60 w 181"/>
                  <a:gd name="T103" fmla="*/ 194 h 215"/>
                  <a:gd name="T104" fmla="*/ 48 w 181"/>
                  <a:gd name="T105" fmla="*/ 190 h 215"/>
                  <a:gd name="T106" fmla="*/ 37 w 181"/>
                  <a:gd name="T107" fmla="*/ 186 h 215"/>
                  <a:gd name="T108" fmla="*/ 25 w 181"/>
                  <a:gd name="T109" fmla="*/ 182 h 215"/>
                  <a:gd name="T110" fmla="*/ 14 w 181"/>
                  <a:gd name="T111" fmla="*/ 179 h 215"/>
                  <a:gd name="T112" fmla="*/ 4 w 181"/>
                  <a:gd name="T113" fmla="*/ 173 h 215"/>
                  <a:gd name="T114" fmla="*/ 2 w 181"/>
                  <a:gd name="T115" fmla="*/ 163 h 215"/>
                  <a:gd name="T116" fmla="*/ 10 w 181"/>
                  <a:gd name="T117" fmla="*/ 156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1" h="215">
                    <a:moveTo>
                      <a:pt x="8" y="152"/>
                    </a:moveTo>
                    <a:lnTo>
                      <a:pt x="6" y="152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8" y="129"/>
                    </a:lnTo>
                    <a:lnTo>
                      <a:pt x="10" y="129"/>
                    </a:lnTo>
                    <a:lnTo>
                      <a:pt x="8" y="129"/>
                    </a:lnTo>
                    <a:lnTo>
                      <a:pt x="8" y="127"/>
                    </a:lnTo>
                    <a:lnTo>
                      <a:pt x="10" y="127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4" y="110"/>
                    </a:lnTo>
                    <a:lnTo>
                      <a:pt x="16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20" y="108"/>
                    </a:lnTo>
                    <a:lnTo>
                      <a:pt x="20" y="106"/>
                    </a:lnTo>
                    <a:lnTo>
                      <a:pt x="21" y="106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6" y="77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8" y="33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7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31" y="0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9" y="0"/>
                    </a:lnTo>
                    <a:lnTo>
                      <a:pt x="181" y="0"/>
                    </a:lnTo>
                    <a:lnTo>
                      <a:pt x="181" y="2"/>
                    </a:lnTo>
                    <a:lnTo>
                      <a:pt x="181" y="4"/>
                    </a:lnTo>
                    <a:lnTo>
                      <a:pt x="181" y="6"/>
                    </a:lnTo>
                    <a:lnTo>
                      <a:pt x="181" y="8"/>
                    </a:lnTo>
                    <a:lnTo>
                      <a:pt x="181" y="10"/>
                    </a:lnTo>
                    <a:lnTo>
                      <a:pt x="181" y="12"/>
                    </a:lnTo>
                    <a:lnTo>
                      <a:pt x="181" y="14"/>
                    </a:lnTo>
                    <a:lnTo>
                      <a:pt x="181" y="15"/>
                    </a:lnTo>
                    <a:lnTo>
                      <a:pt x="181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1" y="23"/>
                    </a:lnTo>
                    <a:lnTo>
                      <a:pt x="181" y="25"/>
                    </a:lnTo>
                    <a:lnTo>
                      <a:pt x="181" y="27"/>
                    </a:lnTo>
                    <a:lnTo>
                      <a:pt x="181" y="29"/>
                    </a:lnTo>
                    <a:lnTo>
                      <a:pt x="181" y="31"/>
                    </a:lnTo>
                    <a:lnTo>
                      <a:pt x="181" y="33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1" y="38"/>
                    </a:lnTo>
                    <a:lnTo>
                      <a:pt x="181" y="40"/>
                    </a:lnTo>
                    <a:lnTo>
                      <a:pt x="181" y="42"/>
                    </a:lnTo>
                    <a:lnTo>
                      <a:pt x="181" y="44"/>
                    </a:lnTo>
                    <a:lnTo>
                      <a:pt x="181" y="46"/>
                    </a:lnTo>
                    <a:lnTo>
                      <a:pt x="181" y="48"/>
                    </a:lnTo>
                    <a:lnTo>
                      <a:pt x="181" y="50"/>
                    </a:lnTo>
                    <a:lnTo>
                      <a:pt x="181" y="52"/>
                    </a:lnTo>
                    <a:lnTo>
                      <a:pt x="181" y="54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0"/>
                    </a:lnTo>
                    <a:lnTo>
                      <a:pt x="181" y="62"/>
                    </a:lnTo>
                    <a:lnTo>
                      <a:pt x="181" y="63"/>
                    </a:lnTo>
                    <a:lnTo>
                      <a:pt x="181" y="65"/>
                    </a:lnTo>
                    <a:lnTo>
                      <a:pt x="181" y="67"/>
                    </a:lnTo>
                    <a:lnTo>
                      <a:pt x="181" y="69"/>
                    </a:lnTo>
                    <a:lnTo>
                      <a:pt x="181" y="71"/>
                    </a:lnTo>
                    <a:lnTo>
                      <a:pt x="181" y="73"/>
                    </a:lnTo>
                    <a:lnTo>
                      <a:pt x="181" y="75"/>
                    </a:lnTo>
                    <a:lnTo>
                      <a:pt x="181" y="77"/>
                    </a:lnTo>
                    <a:lnTo>
                      <a:pt x="181" y="79"/>
                    </a:lnTo>
                    <a:lnTo>
                      <a:pt x="181" y="81"/>
                    </a:lnTo>
                    <a:lnTo>
                      <a:pt x="181" y="83"/>
                    </a:lnTo>
                    <a:lnTo>
                      <a:pt x="181" y="85"/>
                    </a:lnTo>
                    <a:lnTo>
                      <a:pt x="181" y="86"/>
                    </a:lnTo>
                    <a:lnTo>
                      <a:pt x="181" y="88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1" y="98"/>
                    </a:lnTo>
                    <a:lnTo>
                      <a:pt x="181" y="100"/>
                    </a:lnTo>
                    <a:lnTo>
                      <a:pt x="181" y="102"/>
                    </a:lnTo>
                    <a:lnTo>
                      <a:pt x="181" y="104"/>
                    </a:lnTo>
                    <a:lnTo>
                      <a:pt x="181" y="106"/>
                    </a:lnTo>
                    <a:lnTo>
                      <a:pt x="181" y="108"/>
                    </a:lnTo>
                    <a:lnTo>
                      <a:pt x="181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81" y="115"/>
                    </a:lnTo>
                    <a:lnTo>
                      <a:pt x="181" y="117"/>
                    </a:lnTo>
                    <a:lnTo>
                      <a:pt x="181" y="119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81" y="125"/>
                    </a:lnTo>
                    <a:lnTo>
                      <a:pt x="181" y="127"/>
                    </a:lnTo>
                    <a:lnTo>
                      <a:pt x="181" y="129"/>
                    </a:lnTo>
                    <a:lnTo>
                      <a:pt x="181" y="131"/>
                    </a:lnTo>
                    <a:lnTo>
                      <a:pt x="181" y="133"/>
                    </a:lnTo>
                    <a:lnTo>
                      <a:pt x="181" y="134"/>
                    </a:lnTo>
                    <a:lnTo>
                      <a:pt x="181" y="136"/>
                    </a:lnTo>
                    <a:lnTo>
                      <a:pt x="181" y="138"/>
                    </a:lnTo>
                    <a:lnTo>
                      <a:pt x="181" y="140"/>
                    </a:lnTo>
                    <a:lnTo>
                      <a:pt x="181" y="142"/>
                    </a:lnTo>
                    <a:lnTo>
                      <a:pt x="181" y="144"/>
                    </a:lnTo>
                    <a:lnTo>
                      <a:pt x="181" y="146"/>
                    </a:lnTo>
                    <a:lnTo>
                      <a:pt x="181" y="148"/>
                    </a:lnTo>
                    <a:lnTo>
                      <a:pt x="181" y="150"/>
                    </a:lnTo>
                    <a:lnTo>
                      <a:pt x="181" y="152"/>
                    </a:lnTo>
                    <a:lnTo>
                      <a:pt x="181" y="154"/>
                    </a:lnTo>
                    <a:lnTo>
                      <a:pt x="181" y="156"/>
                    </a:lnTo>
                    <a:lnTo>
                      <a:pt x="181" y="158"/>
                    </a:lnTo>
                    <a:lnTo>
                      <a:pt x="181" y="159"/>
                    </a:lnTo>
                    <a:lnTo>
                      <a:pt x="181" y="161"/>
                    </a:lnTo>
                    <a:lnTo>
                      <a:pt x="181" y="163"/>
                    </a:lnTo>
                    <a:lnTo>
                      <a:pt x="181" y="165"/>
                    </a:lnTo>
                    <a:lnTo>
                      <a:pt x="181" y="167"/>
                    </a:lnTo>
                    <a:lnTo>
                      <a:pt x="181" y="169"/>
                    </a:lnTo>
                    <a:lnTo>
                      <a:pt x="181" y="171"/>
                    </a:lnTo>
                    <a:lnTo>
                      <a:pt x="181" y="173"/>
                    </a:lnTo>
                    <a:lnTo>
                      <a:pt x="181" y="175"/>
                    </a:lnTo>
                    <a:lnTo>
                      <a:pt x="181" y="177"/>
                    </a:lnTo>
                    <a:lnTo>
                      <a:pt x="181" y="179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2"/>
                    </a:lnTo>
                    <a:lnTo>
                      <a:pt x="181" y="194"/>
                    </a:lnTo>
                    <a:lnTo>
                      <a:pt x="181" y="196"/>
                    </a:lnTo>
                    <a:lnTo>
                      <a:pt x="181" y="198"/>
                    </a:lnTo>
                    <a:lnTo>
                      <a:pt x="181" y="200"/>
                    </a:lnTo>
                    <a:lnTo>
                      <a:pt x="181" y="202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1" y="207"/>
                    </a:lnTo>
                    <a:lnTo>
                      <a:pt x="181" y="209"/>
                    </a:lnTo>
                    <a:lnTo>
                      <a:pt x="181" y="211"/>
                    </a:lnTo>
                    <a:lnTo>
                      <a:pt x="181" y="213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5"/>
                    </a:lnTo>
                    <a:lnTo>
                      <a:pt x="175" y="215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4" y="215"/>
                    </a:lnTo>
                    <a:lnTo>
                      <a:pt x="162" y="215"/>
                    </a:lnTo>
                    <a:lnTo>
                      <a:pt x="160" y="215"/>
                    </a:lnTo>
                    <a:lnTo>
                      <a:pt x="158" y="215"/>
                    </a:lnTo>
                    <a:lnTo>
                      <a:pt x="156" y="215"/>
                    </a:lnTo>
                    <a:lnTo>
                      <a:pt x="154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48" y="215"/>
                    </a:lnTo>
                    <a:lnTo>
                      <a:pt x="146" y="215"/>
                    </a:lnTo>
                    <a:lnTo>
                      <a:pt x="144" y="215"/>
                    </a:lnTo>
                    <a:lnTo>
                      <a:pt x="142" y="215"/>
                    </a:lnTo>
                    <a:lnTo>
                      <a:pt x="140" y="215"/>
                    </a:lnTo>
                    <a:lnTo>
                      <a:pt x="139" y="215"/>
                    </a:lnTo>
                    <a:lnTo>
                      <a:pt x="137" y="215"/>
                    </a:lnTo>
                    <a:lnTo>
                      <a:pt x="135" y="215"/>
                    </a:lnTo>
                    <a:lnTo>
                      <a:pt x="133" y="215"/>
                    </a:lnTo>
                    <a:lnTo>
                      <a:pt x="131" y="215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1" y="215"/>
                    </a:lnTo>
                    <a:lnTo>
                      <a:pt x="119" y="215"/>
                    </a:lnTo>
                    <a:lnTo>
                      <a:pt x="117" y="215"/>
                    </a:lnTo>
                    <a:lnTo>
                      <a:pt x="116" y="215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0" y="213"/>
                    </a:lnTo>
                    <a:lnTo>
                      <a:pt x="108" y="213"/>
                    </a:lnTo>
                    <a:lnTo>
                      <a:pt x="108" y="211"/>
                    </a:lnTo>
                    <a:lnTo>
                      <a:pt x="106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98" y="209"/>
                    </a:lnTo>
                    <a:lnTo>
                      <a:pt x="98" y="207"/>
                    </a:lnTo>
                    <a:lnTo>
                      <a:pt x="96" y="207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2" y="206"/>
                    </a:lnTo>
                    <a:lnTo>
                      <a:pt x="91" y="206"/>
                    </a:lnTo>
                    <a:lnTo>
                      <a:pt x="89" y="206"/>
                    </a:lnTo>
                    <a:lnTo>
                      <a:pt x="89" y="204"/>
                    </a:lnTo>
                    <a:lnTo>
                      <a:pt x="87" y="204"/>
                    </a:lnTo>
                    <a:lnTo>
                      <a:pt x="85" y="204"/>
                    </a:lnTo>
                    <a:lnTo>
                      <a:pt x="83" y="204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79" y="202"/>
                    </a:lnTo>
                    <a:lnTo>
                      <a:pt x="77" y="202"/>
                    </a:lnTo>
                    <a:lnTo>
                      <a:pt x="77" y="200"/>
                    </a:lnTo>
                    <a:lnTo>
                      <a:pt x="75" y="200"/>
                    </a:lnTo>
                    <a:lnTo>
                      <a:pt x="73" y="200"/>
                    </a:lnTo>
                    <a:lnTo>
                      <a:pt x="71" y="200"/>
                    </a:lnTo>
                    <a:lnTo>
                      <a:pt x="71" y="198"/>
                    </a:lnTo>
                    <a:lnTo>
                      <a:pt x="69" y="198"/>
                    </a:lnTo>
                    <a:lnTo>
                      <a:pt x="68" y="198"/>
                    </a:lnTo>
                    <a:lnTo>
                      <a:pt x="68" y="196"/>
                    </a:lnTo>
                    <a:lnTo>
                      <a:pt x="66" y="196"/>
                    </a:lnTo>
                    <a:lnTo>
                      <a:pt x="64" y="196"/>
                    </a:lnTo>
                    <a:lnTo>
                      <a:pt x="62" y="196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58" y="194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0" y="192"/>
                    </a:lnTo>
                    <a:lnTo>
                      <a:pt x="50" y="190"/>
                    </a:lnTo>
                    <a:lnTo>
                      <a:pt x="48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8"/>
                    </a:lnTo>
                    <a:lnTo>
                      <a:pt x="43" y="188"/>
                    </a:lnTo>
                    <a:lnTo>
                      <a:pt x="41" y="188"/>
                    </a:lnTo>
                    <a:lnTo>
                      <a:pt x="41" y="186"/>
                    </a:lnTo>
                    <a:lnTo>
                      <a:pt x="39" y="186"/>
                    </a:lnTo>
                    <a:lnTo>
                      <a:pt x="37" y="186"/>
                    </a:lnTo>
                    <a:lnTo>
                      <a:pt x="35" y="186"/>
                    </a:lnTo>
                    <a:lnTo>
                      <a:pt x="35" y="184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7" y="182"/>
                    </a:lnTo>
                    <a:lnTo>
                      <a:pt x="25" y="182"/>
                    </a:lnTo>
                    <a:lnTo>
                      <a:pt x="25" y="181"/>
                    </a:lnTo>
                    <a:lnTo>
                      <a:pt x="23" y="181"/>
                    </a:lnTo>
                    <a:lnTo>
                      <a:pt x="21" y="181"/>
                    </a:lnTo>
                    <a:lnTo>
                      <a:pt x="20" y="181"/>
                    </a:lnTo>
                    <a:lnTo>
                      <a:pt x="20" y="179"/>
                    </a:lnTo>
                    <a:lnTo>
                      <a:pt x="18" y="179"/>
                    </a:lnTo>
                    <a:lnTo>
                      <a:pt x="16" y="179"/>
                    </a:lnTo>
                    <a:lnTo>
                      <a:pt x="14" y="179"/>
                    </a:lnTo>
                    <a:lnTo>
                      <a:pt x="14" y="177"/>
                    </a:lnTo>
                    <a:lnTo>
                      <a:pt x="12" y="177"/>
                    </a:lnTo>
                    <a:lnTo>
                      <a:pt x="10" y="177"/>
                    </a:lnTo>
                    <a:lnTo>
                      <a:pt x="10" y="175"/>
                    </a:lnTo>
                    <a:lnTo>
                      <a:pt x="8" y="175"/>
                    </a:lnTo>
                    <a:lnTo>
                      <a:pt x="6" y="175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3"/>
                    </a:lnTo>
                    <a:lnTo>
                      <a:pt x="0" y="173"/>
                    </a:lnTo>
                    <a:lnTo>
                      <a:pt x="0" y="171"/>
                    </a:lnTo>
                    <a:lnTo>
                      <a:pt x="0" y="169"/>
                    </a:lnTo>
                    <a:lnTo>
                      <a:pt x="0" y="167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2" y="163"/>
                    </a:lnTo>
                    <a:lnTo>
                      <a:pt x="4" y="163"/>
                    </a:lnTo>
                    <a:lnTo>
                      <a:pt x="6" y="163"/>
                    </a:lnTo>
                    <a:lnTo>
                      <a:pt x="8" y="163"/>
                    </a:lnTo>
                    <a:lnTo>
                      <a:pt x="8" y="161"/>
                    </a:lnTo>
                    <a:lnTo>
                      <a:pt x="10" y="161"/>
                    </a:lnTo>
                    <a:lnTo>
                      <a:pt x="10" y="159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close/>
                  </a:path>
                </a:pathLst>
              </a:custGeom>
              <a:solidFill>
                <a:schemeClr val="tx2"/>
              </a:solidFill>
              <a:ln w="317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sz="900"/>
              </a:p>
            </p:txBody>
          </p:sp>
        </p:grpSp>
        <p:grpSp>
          <p:nvGrpSpPr>
            <p:cNvPr id="61" name="组合 60"/>
            <p:cNvGrpSpPr/>
            <p:nvPr/>
          </p:nvGrpSpPr>
          <p:grpSpPr>
            <a:xfrm>
              <a:off x="1788615" y="3530312"/>
              <a:ext cx="1898335" cy="810316"/>
              <a:chOff x="652482" y="3970748"/>
              <a:chExt cx="1898335" cy="810316"/>
            </a:xfrm>
          </p:grpSpPr>
          <p:sp>
            <p:nvSpPr>
              <p:cNvPr id="62" name="Rectangle 60"/>
              <p:cNvSpPr>
                <a:spLocks noChangeArrowheads="1"/>
              </p:cNvSpPr>
              <p:nvPr/>
            </p:nvSpPr>
            <p:spPr bwMode="auto">
              <a:xfrm>
                <a:off x="652482" y="3970748"/>
                <a:ext cx="703586" cy="670181"/>
              </a:xfrm>
              <a:prstGeom prst="rect">
                <a:avLst/>
              </a:prstGeom>
              <a:noFill/>
              <a:ln w="3175" algn="ctr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63" name="Rectangle 67"/>
              <p:cNvSpPr>
                <a:spLocks noChangeArrowheads="1"/>
              </p:cNvSpPr>
              <p:nvPr/>
            </p:nvSpPr>
            <p:spPr bwMode="auto">
              <a:xfrm>
                <a:off x="1355716" y="4284063"/>
                <a:ext cx="1195101" cy="497001"/>
              </a:xfrm>
              <a:prstGeom prst="rect">
                <a:avLst/>
              </a:prstGeom>
              <a:noFill/>
              <a:ln w="317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sp>
            <p:nvSpPr>
              <p:cNvPr id="64" name="Freeform 46"/>
              <p:cNvSpPr>
                <a:spLocks noEditPoints="1"/>
              </p:cNvSpPr>
              <p:nvPr/>
            </p:nvSpPr>
            <p:spPr bwMode="auto">
              <a:xfrm>
                <a:off x="661833" y="4016036"/>
                <a:ext cx="652821" cy="584302"/>
              </a:xfrm>
              <a:custGeom>
                <a:avLst/>
                <a:gdLst>
                  <a:gd name="T0" fmla="*/ 438 w 1553"/>
                  <a:gd name="T1" fmla="*/ 730 h 1390"/>
                  <a:gd name="T2" fmla="*/ 526 w 1553"/>
                  <a:gd name="T3" fmla="*/ 663 h 1390"/>
                  <a:gd name="T4" fmla="*/ 555 w 1553"/>
                  <a:gd name="T5" fmla="*/ 599 h 1390"/>
                  <a:gd name="T6" fmla="*/ 411 w 1553"/>
                  <a:gd name="T7" fmla="*/ 594 h 1390"/>
                  <a:gd name="T8" fmla="*/ 386 w 1553"/>
                  <a:gd name="T9" fmla="*/ 473 h 1390"/>
                  <a:gd name="T10" fmla="*/ 472 w 1553"/>
                  <a:gd name="T11" fmla="*/ 350 h 1390"/>
                  <a:gd name="T12" fmla="*/ 405 w 1553"/>
                  <a:gd name="T13" fmla="*/ 238 h 1390"/>
                  <a:gd name="T14" fmla="*/ 505 w 1553"/>
                  <a:gd name="T15" fmla="*/ 160 h 1390"/>
                  <a:gd name="T16" fmla="*/ 655 w 1553"/>
                  <a:gd name="T17" fmla="*/ 54 h 1390"/>
                  <a:gd name="T18" fmla="*/ 758 w 1553"/>
                  <a:gd name="T19" fmla="*/ 21 h 1390"/>
                  <a:gd name="T20" fmla="*/ 881 w 1553"/>
                  <a:gd name="T21" fmla="*/ 94 h 1390"/>
                  <a:gd name="T22" fmla="*/ 992 w 1553"/>
                  <a:gd name="T23" fmla="*/ 92 h 1390"/>
                  <a:gd name="T24" fmla="*/ 1113 w 1553"/>
                  <a:gd name="T25" fmla="*/ 123 h 1390"/>
                  <a:gd name="T26" fmla="*/ 1206 w 1553"/>
                  <a:gd name="T27" fmla="*/ 219 h 1390"/>
                  <a:gd name="T28" fmla="*/ 1206 w 1553"/>
                  <a:gd name="T29" fmla="*/ 505 h 1390"/>
                  <a:gd name="T30" fmla="*/ 1206 w 1553"/>
                  <a:gd name="T31" fmla="*/ 659 h 1390"/>
                  <a:gd name="T32" fmla="*/ 1206 w 1553"/>
                  <a:gd name="T33" fmla="*/ 820 h 1390"/>
                  <a:gd name="T34" fmla="*/ 1288 w 1553"/>
                  <a:gd name="T35" fmla="*/ 916 h 1390"/>
                  <a:gd name="T36" fmla="*/ 1394 w 1553"/>
                  <a:gd name="T37" fmla="*/ 924 h 1390"/>
                  <a:gd name="T38" fmla="*/ 1463 w 1553"/>
                  <a:gd name="T39" fmla="*/ 1026 h 1390"/>
                  <a:gd name="T40" fmla="*/ 1549 w 1553"/>
                  <a:gd name="T41" fmla="*/ 1125 h 1390"/>
                  <a:gd name="T42" fmla="*/ 1501 w 1553"/>
                  <a:gd name="T43" fmla="*/ 1206 h 1390"/>
                  <a:gd name="T44" fmla="*/ 1417 w 1553"/>
                  <a:gd name="T45" fmla="*/ 1148 h 1390"/>
                  <a:gd name="T46" fmla="*/ 1346 w 1553"/>
                  <a:gd name="T47" fmla="*/ 1008 h 1390"/>
                  <a:gd name="T48" fmla="*/ 1238 w 1553"/>
                  <a:gd name="T49" fmla="*/ 926 h 1390"/>
                  <a:gd name="T50" fmla="*/ 1087 w 1553"/>
                  <a:gd name="T51" fmla="*/ 905 h 1390"/>
                  <a:gd name="T52" fmla="*/ 862 w 1553"/>
                  <a:gd name="T53" fmla="*/ 953 h 1390"/>
                  <a:gd name="T54" fmla="*/ 756 w 1553"/>
                  <a:gd name="T55" fmla="*/ 1035 h 1390"/>
                  <a:gd name="T56" fmla="*/ 674 w 1553"/>
                  <a:gd name="T57" fmla="*/ 1146 h 1390"/>
                  <a:gd name="T58" fmla="*/ 628 w 1553"/>
                  <a:gd name="T59" fmla="*/ 1198 h 1390"/>
                  <a:gd name="T60" fmla="*/ 578 w 1553"/>
                  <a:gd name="T61" fmla="*/ 1177 h 1390"/>
                  <a:gd name="T62" fmla="*/ 528 w 1553"/>
                  <a:gd name="T63" fmla="*/ 1212 h 1390"/>
                  <a:gd name="T64" fmla="*/ 453 w 1553"/>
                  <a:gd name="T65" fmla="*/ 1223 h 1390"/>
                  <a:gd name="T66" fmla="*/ 539 w 1553"/>
                  <a:gd name="T67" fmla="*/ 1143 h 1390"/>
                  <a:gd name="T68" fmla="*/ 643 w 1553"/>
                  <a:gd name="T69" fmla="*/ 1068 h 1390"/>
                  <a:gd name="T70" fmla="*/ 587 w 1553"/>
                  <a:gd name="T71" fmla="*/ 968 h 1390"/>
                  <a:gd name="T72" fmla="*/ 539 w 1553"/>
                  <a:gd name="T73" fmla="*/ 937 h 1390"/>
                  <a:gd name="T74" fmla="*/ 468 w 1553"/>
                  <a:gd name="T75" fmla="*/ 905 h 1390"/>
                  <a:gd name="T76" fmla="*/ 779 w 1553"/>
                  <a:gd name="T77" fmla="*/ 1039 h 1390"/>
                  <a:gd name="T78" fmla="*/ 864 w 1553"/>
                  <a:gd name="T79" fmla="*/ 993 h 1390"/>
                  <a:gd name="T80" fmla="*/ 835 w 1553"/>
                  <a:gd name="T81" fmla="*/ 1068 h 1390"/>
                  <a:gd name="T82" fmla="*/ 781 w 1553"/>
                  <a:gd name="T83" fmla="*/ 1097 h 1390"/>
                  <a:gd name="T84" fmla="*/ 451 w 1553"/>
                  <a:gd name="T85" fmla="*/ 1241 h 1390"/>
                  <a:gd name="T86" fmla="*/ 355 w 1553"/>
                  <a:gd name="T87" fmla="*/ 1285 h 1390"/>
                  <a:gd name="T88" fmla="*/ 342 w 1553"/>
                  <a:gd name="T89" fmla="*/ 1269 h 1390"/>
                  <a:gd name="T90" fmla="*/ 46 w 1553"/>
                  <a:gd name="T91" fmla="*/ 1354 h 1390"/>
                  <a:gd name="T92" fmla="*/ 115 w 1553"/>
                  <a:gd name="T93" fmla="*/ 1348 h 1390"/>
                  <a:gd name="T94" fmla="*/ 197 w 1553"/>
                  <a:gd name="T95" fmla="*/ 1346 h 1390"/>
                  <a:gd name="T96" fmla="*/ 88 w 1553"/>
                  <a:gd name="T97" fmla="*/ 1363 h 1390"/>
                  <a:gd name="T98" fmla="*/ 230 w 1553"/>
                  <a:gd name="T99" fmla="*/ 651 h 1390"/>
                  <a:gd name="T100" fmla="*/ 315 w 1553"/>
                  <a:gd name="T101" fmla="*/ 688 h 1390"/>
                  <a:gd name="T102" fmla="*/ 388 w 1553"/>
                  <a:gd name="T103" fmla="*/ 878 h 1390"/>
                  <a:gd name="T104" fmla="*/ 409 w 1553"/>
                  <a:gd name="T105" fmla="*/ 910 h 1390"/>
                  <a:gd name="T106" fmla="*/ 197 w 1553"/>
                  <a:gd name="T107" fmla="*/ 872 h 1390"/>
                  <a:gd name="T108" fmla="*/ 510 w 1553"/>
                  <a:gd name="T109" fmla="*/ 1221 h 1390"/>
                  <a:gd name="T110" fmla="*/ 276 w 1553"/>
                  <a:gd name="T111" fmla="*/ 1070 h 1390"/>
                  <a:gd name="T112" fmla="*/ 15 w 1553"/>
                  <a:gd name="T113" fmla="*/ 1367 h 1390"/>
                  <a:gd name="T114" fmla="*/ 706 w 1553"/>
                  <a:gd name="T115" fmla="*/ 1135 h 1390"/>
                  <a:gd name="T116" fmla="*/ 307 w 1553"/>
                  <a:gd name="T117" fmla="*/ 1104 h 1390"/>
                  <a:gd name="T118" fmla="*/ 1042 w 1553"/>
                  <a:gd name="T119" fmla="*/ 930 h 1390"/>
                  <a:gd name="T120" fmla="*/ 353 w 1553"/>
                  <a:gd name="T121" fmla="*/ 549 h 1390"/>
                  <a:gd name="T122" fmla="*/ 25 w 1553"/>
                  <a:gd name="T123" fmla="*/ 1375 h 1390"/>
                  <a:gd name="T124" fmla="*/ 355 w 1553"/>
                  <a:gd name="T125" fmla="*/ 1244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53" h="1390">
                    <a:moveTo>
                      <a:pt x="441" y="835"/>
                    </a:moveTo>
                    <a:lnTo>
                      <a:pt x="439" y="835"/>
                    </a:lnTo>
                    <a:lnTo>
                      <a:pt x="439" y="834"/>
                    </a:lnTo>
                    <a:lnTo>
                      <a:pt x="439" y="832"/>
                    </a:lnTo>
                    <a:lnTo>
                      <a:pt x="439" y="830"/>
                    </a:lnTo>
                    <a:lnTo>
                      <a:pt x="441" y="828"/>
                    </a:lnTo>
                    <a:lnTo>
                      <a:pt x="439" y="828"/>
                    </a:lnTo>
                    <a:lnTo>
                      <a:pt x="438" y="830"/>
                    </a:lnTo>
                    <a:lnTo>
                      <a:pt x="436" y="830"/>
                    </a:lnTo>
                    <a:lnTo>
                      <a:pt x="434" y="830"/>
                    </a:lnTo>
                    <a:lnTo>
                      <a:pt x="432" y="830"/>
                    </a:lnTo>
                    <a:lnTo>
                      <a:pt x="432" y="828"/>
                    </a:lnTo>
                    <a:lnTo>
                      <a:pt x="430" y="828"/>
                    </a:lnTo>
                    <a:lnTo>
                      <a:pt x="428" y="826"/>
                    </a:lnTo>
                    <a:lnTo>
                      <a:pt x="426" y="826"/>
                    </a:lnTo>
                    <a:lnTo>
                      <a:pt x="426" y="824"/>
                    </a:lnTo>
                    <a:lnTo>
                      <a:pt x="424" y="822"/>
                    </a:lnTo>
                    <a:lnTo>
                      <a:pt x="424" y="820"/>
                    </a:lnTo>
                    <a:lnTo>
                      <a:pt x="424" y="818"/>
                    </a:lnTo>
                    <a:lnTo>
                      <a:pt x="424" y="816"/>
                    </a:lnTo>
                    <a:lnTo>
                      <a:pt x="422" y="816"/>
                    </a:lnTo>
                    <a:lnTo>
                      <a:pt x="422" y="814"/>
                    </a:lnTo>
                    <a:lnTo>
                      <a:pt x="420" y="814"/>
                    </a:lnTo>
                    <a:lnTo>
                      <a:pt x="420" y="812"/>
                    </a:lnTo>
                    <a:lnTo>
                      <a:pt x="418" y="812"/>
                    </a:lnTo>
                    <a:lnTo>
                      <a:pt x="418" y="810"/>
                    </a:lnTo>
                    <a:lnTo>
                      <a:pt x="416" y="810"/>
                    </a:lnTo>
                    <a:lnTo>
                      <a:pt x="416" y="809"/>
                    </a:lnTo>
                    <a:lnTo>
                      <a:pt x="416" y="807"/>
                    </a:lnTo>
                    <a:lnTo>
                      <a:pt x="416" y="805"/>
                    </a:lnTo>
                    <a:lnTo>
                      <a:pt x="414" y="805"/>
                    </a:lnTo>
                    <a:lnTo>
                      <a:pt x="413" y="803"/>
                    </a:lnTo>
                    <a:lnTo>
                      <a:pt x="413" y="801"/>
                    </a:lnTo>
                    <a:lnTo>
                      <a:pt x="411" y="801"/>
                    </a:lnTo>
                    <a:lnTo>
                      <a:pt x="411" y="799"/>
                    </a:lnTo>
                    <a:lnTo>
                      <a:pt x="409" y="797"/>
                    </a:lnTo>
                    <a:lnTo>
                      <a:pt x="409" y="795"/>
                    </a:lnTo>
                    <a:lnTo>
                      <a:pt x="409" y="793"/>
                    </a:lnTo>
                    <a:lnTo>
                      <a:pt x="409" y="791"/>
                    </a:lnTo>
                    <a:lnTo>
                      <a:pt x="409" y="789"/>
                    </a:lnTo>
                    <a:lnTo>
                      <a:pt x="409" y="787"/>
                    </a:lnTo>
                    <a:lnTo>
                      <a:pt x="409" y="786"/>
                    </a:lnTo>
                    <a:lnTo>
                      <a:pt x="409" y="784"/>
                    </a:lnTo>
                    <a:lnTo>
                      <a:pt x="409" y="782"/>
                    </a:lnTo>
                    <a:lnTo>
                      <a:pt x="409" y="780"/>
                    </a:lnTo>
                    <a:lnTo>
                      <a:pt x="411" y="778"/>
                    </a:lnTo>
                    <a:lnTo>
                      <a:pt x="411" y="776"/>
                    </a:lnTo>
                    <a:lnTo>
                      <a:pt x="411" y="774"/>
                    </a:lnTo>
                    <a:lnTo>
                      <a:pt x="413" y="774"/>
                    </a:lnTo>
                    <a:lnTo>
                      <a:pt x="413" y="772"/>
                    </a:lnTo>
                    <a:lnTo>
                      <a:pt x="414" y="770"/>
                    </a:lnTo>
                    <a:lnTo>
                      <a:pt x="414" y="768"/>
                    </a:lnTo>
                    <a:lnTo>
                      <a:pt x="414" y="766"/>
                    </a:lnTo>
                    <a:lnTo>
                      <a:pt x="414" y="764"/>
                    </a:lnTo>
                    <a:lnTo>
                      <a:pt x="413" y="764"/>
                    </a:lnTo>
                    <a:lnTo>
                      <a:pt x="413" y="762"/>
                    </a:lnTo>
                    <a:lnTo>
                      <a:pt x="413" y="761"/>
                    </a:lnTo>
                    <a:lnTo>
                      <a:pt x="414" y="759"/>
                    </a:lnTo>
                    <a:lnTo>
                      <a:pt x="414" y="757"/>
                    </a:lnTo>
                    <a:lnTo>
                      <a:pt x="416" y="757"/>
                    </a:lnTo>
                    <a:lnTo>
                      <a:pt x="418" y="757"/>
                    </a:lnTo>
                    <a:lnTo>
                      <a:pt x="420" y="757"/>
                    </a:lnTo>
                    <a:lnTo>
                      <a:pt x="420" y="755"/>
                    </a:lnTo>
                    <a:lnTo>
                      <a:pt x="422" y="753"/>
                    </a:lnTo>
                    <a:lnTo>
                      <a:pt x="424" y="751"/>
                    </a:lnTo>
                    <a:lnTo>
                      <a:pt x="426" y="751"/>
                    </a:lnTo>
                    <a:lnTo>
                      <a:pt x="426" y="749"/>
                    </a:lnTo>
                    <a:lnTo>
                      <a:pt x="428" y="747"/>
                    </a:lnTo>
                    <a:lnTo>
                      <a:pt x="430" y="745"/>
                    </a:lnTo>
                    <a:lnTo>
                      <a:pt x="430" y="743"/>
                    </a:lnTo>
                    <a:lnTo>
                      <a:pt x="432" y="741"/>
                    </a:lnTo>
                    <a:lnTo>
                      <a:pt x="434" y="738"/>
                    </a:lnTo>
                    <a:lnTo>
                      <a:pt x="436" y="736"/>
                    </a:lnTo>
                    <a:lnTo>
                      <a:pt x="436" y="734"/>
                    </a:lnTo>
                    <a:lnTo>
                      <a:pt x="436" y="732"/>
                    </a:lnTo>
                    <a:lnTo>
                      <a:pt x="436" y="730"/>
                    </a:lnTo>
                    <a:lnTo>
                      <a:pt x="438" y="730"/>
                    </a:lnTo>
                    <a:lnTo>
                      <a:pt x="438" y="728"/>
                    </a:lnTo>
                    <a:lnTo>
                      <a:pt x="438" y="726"/>
                    </a:lnTo>
                    <a:lnTo>
                      <a:pt x="439" y="724"/>
                    </a:lnTo>
                    <a:lnTo>
                      <a:pt x="439" y="722"/>
                    </a:lnTo>
                    <a:lnTo>
                      <a:pt x="441" y="722"/>
                    </a:lnTo>
                    <a:lnTo>
                      <a:pt x="441" y="720"/>
                    </a:lnTo>
                    <a:lnTo>
                      <a:pt x="441" y="718"/>
                    </a:lnTo>
                    <a:lnTo>
                      <a:pt x="439" y="718"/>
                    </a:lnTo>
                    <a:lnTo>
                      <a:pt x="439" y="716"/>
                    </a:lnTo>
                    <a:lnTo>
                      <a:pt x="441" y="716"/>
                    </a:lnTo>
                    <a:lnTo>
                      <a:pt x="441" y="715"/>
                    </a:lnTo>
                    <a:lnTo>
                      <a:pt x="443" y="715"/>
                    </a:lnTo>
                    <a:lnTo>
                      <a:pt x="445" y="715"/>
                    </a:lnTo>
                    <a:lnTo>
                      <a:pt x="447" y="715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7" y="711"/>
                    </a:lnTo>
                    <a:lnTo>
                      <a:pt x="447" y="709"/>
                    </a:lnTo>
                    <a:lnTo>
                      <a:pt x="447" y="707"/>
                    </a:lnTo>
                    <a:lnTo>
                      <a:pt x="449" y="705"/>
                    </a:lnTo>
                    <a:lnTo>
                      <a:pt x="451" y="705"/>
                    </a:lnTo>
                    <a:lnTo>
                      <a:pt x="451" y="703"/>
                    </a:lnTo>
                    <a:lnTo>
                      <a:pt x="451" y="701"/>
                    </a:lnTo>
                    <a:lnTo>
                      <a:pt x="451" y="699"/>
                    </a:lnTo>
                    <a:lnTo>
                      <a:pt x="451" y="697"/>
                    </a:lnTo>
                    <a:lnTo>
                      <a:pt x="451" y="695"/>
                    </a:lnTo>
                    <a:lnTo>
                      <a:pt x="451" y="693"/>
                    </a:lnTo>
                    <a:lnTo>
                      <a:pt x="451" y="691"/>
                    </a:lnTo>
                    <a:lnTo>
                      <a:pt x="453" y="691"/>
                    </a:lnTo>
                    <a:lnTo>
                      <a:pt x="455" y="690"/>
                    </a:lnTo>
                    <a:lnTo>
                      <a:pt x="457" y="690"/>
                    </a:lnTo>
                    <a:lnTo>
                      <a:pt x="457" y="688"/>
                    </a:lnTo>
                    <a:lnTo>
                      <a:pt x="459" y="686"/>
                    </a:lnTo>
                    <a:lnTo>
                      <a:pt x="459" y="684"/>
                    </a:lnTo>
                    <a:lnTo>
                      <a:pt x="461" y="682"/>
                    </a:lnTo>
                    <a:lnTo>
                      <a:pt x="464" y="678"/>
                    </a:lnTo>
                    <a:lnTo>
                      <a:pt x="468" y="676"/>
                    </a:lnTo>
                    <a:lnTo>
                      <a:pt x="472" y="674"/>
                    </a:lnTo>
                    <a:lnTo>
                      <a:pt x="476" y="674"/>
                    </a:lnTo>
                    <a:lnTo>
                      <a:pt x="478" y="674"/>
                    </a:lnTo>
                    <a:lnTo>
                      <a:pt x="480" y="674"/>
                    </a:lnTo>
                    <a:lnTo>
                      <a:pt x="482" y="674"/>
                    </a:lnTo>
                    <a:lnTo>
                      <a:pt x="484" y="676"/>
                    </a:lnTo>
                    <a:lnTo>
                      <a:pt x="486" y="676"/>
                    </a:lnTo>
                    <a:lnTo>
                      <a:pt x="487" y="676"/>
                    </a:lnTo>
                    <a:lnTo>
                      <a:pt x="487" y="678"/>
                    </a:lnTo>
                    <a:lnTo>
                      <a:pt x="489" y="678"/>
                    </a:lnTo>
                    <a:lnTo>
                      <a:pt x="491" y="678"/>
                    </a:lnTo>
                    <a:lnTo>
                      <a:pt x="493" y="680"/>
                    </a:lnTo>
                    <a:lnTo>
                      <a:pt x="493" y="682"/>
                    </a:lnTo>
                    <a:lnTo>
                      <a:pt x="495" y="682"/>
                    </a:lnTo>
                    <a:lnTo>
                      <a:pt x="495" y="684"/>
                    </a:lnTo>
                    <a:lnTo>
                      <a:pt x="497" y="684"/>
                    </a:lnTo>
                    <a:lnTo>
                      <a:pt x="499" y="686"/>
                    </a:lnTo>
                    <a:lnTo>
                      <a:pt x="501" y="688"/>
                    </a:lnTo>
                    <a:lnTo>
                      <a:pt x="503" y="690"/>
                    </a:lnTo>
                    <a:lnTo>
                      <a:pt x="509" y="690"/>
                    </a:lnTo>
                    <a:lnTo>
                      <a:pt x="509" y="688"/>
                    </a:lnTo>
                    <a:lnTo>
                      <a:pt x="510" y="688"/>
                    </a:lnTo>
                    <a:lnTo>
                      <a:pt x="510" y="686"/>
                    </a:lnTo>
                    <a:lnTo>
                      <a:pt x="512" y="684"/>
                    </a:lnTo>
                    <a:lnTo>
                      <a:pt x="512" y="682"/>
                    </a:lnTo>
                    <a:lnTo>
                      <a:pt x="514" y="682"/>
                    </a:lnTo>
                    <a:lnTo>
                      <a:pt x="514" y="680"/>
                    </a:lnTo>
                    <a:lnTo>
                      <a:pt x="516" y="678"/>
                    </a:lnTo>
                    <a:lnTo>
                      <a:pt x="518" y="678"/>
                    </a:lnTo>
                    <a:lnTo>
                      <a:pt x="520" y="678"/>
                    </a:lnTo>
                    <a:lnTo>
                      <a:pt x="522" y="676"/>
                    </a:lnTo>
                    <a:lnTo>
                      <a:pt x="522" y="674"/>
                    </a:lnTo>
                    <a:lnTo>
                      <a:pt x="524" y="672"/>
                    </a:lnTo>
                    <a:lnTo>
                      <a:pt x="526" y="668"/>
                    </a:lnTo>
                    <a:lnTo>
                      <a:pt x="526" y="667"/>
                    </a:lnTo>
                    <a:lnTo>
                      <a:pt x="530" y="661"/>
                    </a:lnTo>
                    <a:lnTo>
                      <a:pt x="528" y="661"/>
                    </a:lnTo>
                    <a:lnTo>
                      <a:pt x="528" y="663"/>
                    </a:lnTo>
                    <a:lnTo>
                      <a:pt x="526" y="663"/>
                    </a:lnTo>
                    <a:lnTo>
                      <a:pt x="524" y="663"/>
                    </a:lnTo>
                    <a:lnTo>
                      <a:pt x="522" y="663"/>
                    </a:lnTo>
                    <a:lnTo>
                      <a:pt x="522" y="661"/>
                    </a:lnTo>
                    <a:lnTo>
                      <a:pt x="520" y="661"/>
                    </a:lnTo>
                    <a:lnTo>
                      <a:pt x="520" y="659"/>
                    </a:lnTo>
                    <a:lnTo>
                      <a:pt x="518" y="659"/>
                    </a:lnTo>
                    <a:lnTo>
                      <a:pt x="518" y="657"/>
                    </a:lnTo>
                    <a:lnTo>
                      <a:pt x="516" y="655"/>
                    </a:lnTo>
                    <a:lnTo>
                      <a:pt x="518" y="653"/>
                    </a:lnTo>
                    <a:lnTo>
                      <a:pt x="518" y="651"/>
                    </a:lnTo>
                    <a:lnTo>
                      <a:pt x="520" y="651"/>
                    </a:lnTo>
                    <a:lnTo>
                      <a:pt x="522" y="649"/>
                    </a:lnTo>
                    <a:lnTo>
                      <a:pt x="524" y="647"/>
                    </a:lnTo>
                    <a:lnTo>
                      <a:pt x="526" y="647"/>
                    </a:lnTo>
                    <a:lnTo>
                      <a:pt x="528" y="647"/>
                    </a:lnTo>
                    <a:lnTo>
                      <a:pt x="530" y="647"/>
                    </a:lnTo>
                    <a:lnTo>
                      <a:pt x="532" y="647"/>
                    </a:lnTo>
                    <a:lnTo>
                      <a:pt x="532" y="649"/>
                    </a:lnTo>
                    <a:lnTo>
                      <a:pt x="534" y="649"/>
                    </a:lnTo>
                    <a:lnTo>
                      <a:pt x="535" y="649"/>
                    </a:lnTo>
                    <a:lnTo>
                      <a:pt x="535" y="651"/>
                    </a:lnTo>
                    <a:lnTo>
                      <a:pt x="535" y="653"/>
                    </a:lnTo>
                    <a:lnTo>
                      <a:pt x="535" y="655"/>
                    </a:lnTo>
                    <a:lnTo>
                      <a:pt x="537" y="655"/>
                    </a:lnTo>
                    <a:lnTo>
                      <a:pt x="539" y="655"/>
                    </a:lnTo>
                    <a:lnTo>
                      <a:pt x="541" y="655"/>
                    </a:lnTo>
                    <a:lnTo>
                      <a:pt x="543" y="657"/>
                    </a:lnTo>
                    <a:lnTo>
                      <a:pt x="545" y="657"/>
                    </a:lnTo>
                    <a:lnTo>
                      <a:pt x="545" y="659"/>
                    </a:lnTo>
                    <a:lnTo>
                      <a:pt x="547" y="661"/>
                    </a:lnTo>
                    <a:lnTo>
                      <a:pt x="549" y="661"/>
                    </a:lnTo>
                    <a:lnTo>
                      <a:pt x="551" y="661"/>
                    </a:lnTo>
                    <a:lnTo>
                      <a:pt x="553" y="661"/>
                    </a:lnTo>
                    <a:lnTo>
                      <a:pt x="555" y="661"/>
                    </a:lnTo>
                    <a:lnTo>
                      <a:pt x="557" y="661"/>
                    </a:lnTo>
                    <a:lnTo>
                      <a:pt x="559" y="659"/>
                    </a:lnTo>
                    <a:lnTo>
                      <a:pt x="560" y="659"/>
                    </a:lnTo>
                    <a:lnTo>
                      <a:pt x="562" y="659"/>
                    </a:lnTo>
                    <a:lnTo>
                      <a:pt x="564" y="659"/>
                    </a:lnTo>
                    <a:lnTo>
                      <a:pt x="566" y="659"/>
                    </a:lnTo>
                    <a:lnTo>
                      <a:pt x="566" y="657"/>
                    </a:lnTo>
                    <a:lnTo>
                      <a:pt x="568" y="657"/>
                    </a:lnTo>
                    <a:lnTo>
                      <a:pt x="568" y="655"/>
                    </a:lnTo>
                    <a:lnTo>
                      <a:pt x="570" y="653"/>
                    </a:lnTo>
                    <a:lnTo>
                      <a:pt x="570" y="651"/>
                    </a:lnTo>
                    <a:lnTo>
                      <a:pt x="572" y="649"/>
                    </a:lnTo>
                    <a:lnTo>
                      <a:pt x="574" y="649"/>
                    </a:lnTo>
                    <a:lnTo>
                      <a:pt x="576" y="647"/>
                    </a:lnTo>
                    <a:lnTo>
                      <a:pt x="578" y="643"/>
                    </a:lnTo>
                    <a:lnTo>
                      <a:pt x="578" y="642"/>
                    </a:lnTo>
                    <a:lnTo>
                      <a:pt x="578" y="640"/>
                    </a:lnTo>
                    <a:lnTo>
                      <a:pt x="578" y="638"/>
                    </a:lnTo>
                    <a:lnTo>
                      <a:pt x="578" y="636"/>
                    </a:lnTo>
                    <a:lnTo>
                      <a:pt x="578" y="634"/>
                    </a:lnTo>
                    <a:lnTo>
                      <a:pt x="578" y="632"/>
                    </a:lnTo>
                    <a:lnTo>
                      <a:pt x="576" y="630"/>
                    </a:lnTo>
                    <a:lnTo>
                      <a:pt x="576" y="628"/>
                    </a:lnTo>
                    <a:lnTo>
                      <a:pt x="574" y="626"/>
                    </a:lnTo>
                    <a:lnTo>
                      <a:pt x="574" y="624"/>
                    </a:lnTo>
                    <a:lnTo>
                      <a:pt x="574" y="622"/>
                    </a:lnTo>
                    <a:lnTo>
                      <a:pt x="572" y="620"/>
                    </a:lnTo>
                    <a:lnTo>
                      <a:pt x="572" y="619"/>
                    </a:lnTo>
                    <a:lnTo>
                      <a:pt x="572" y="617"/>
                    </a:lnTo>
                    <a:lnTo>
                      <a:pt x="572" y="615"/>
                    </a:lnTo>
                    <a:lnTo>
                      <a:pt x="572" y="613"/>
                    </a:lnTo>
                    <a:lnTo>
                      <a:pt x="572" y="611"/>
                    </a:lnTo>
                    <a:lnTo>
                      <a:pt x="572" y="609"/>
                    </a:lnTo>
                    <a:lnTo>
                      <a:pt x="570" y="607"/>
                    </a:lnTo>
                    <a:lnTo>
                      <a:pt x="566" y="603"/>
                    </a:lnTo>
                    <a:lnTo>
                      <a:pt x="564" y="601"/>
                    </a:lnTo>
                    <a:lnTo>
                      <a:pt x="562" y="599"/>
                    </a:lnTo>
                    <a:lnTo>
                      <a:pt x="560" y="599"/>
                    </a:lnTo>
                    <a:lnTo>
                      <a:pt x="560" y="601"/>
                    </a:lnTo>
                    <a:lnTo>
                      <a:pt x="559" y="601"/>
                    </a:lnTo>
                    <a:lnTo>
                      <a:pt x="557" y="601"/>
                    </a:lnTo>
                    <a:lnTo>
                      <a:pt x="555" y="601"/>
                    </a:lnTo>
                    <a:lnTo>
                      <a:pt x="555" y="599"/>
                    </a:lnTo>
                    <a:lnTo>
                      <a:pt x="553" y="597"/>
                    </a:lnTo>
                    <a:lnTo>
                      <a:pt x="551" y="597"/>
                    </a:lnTo>
                    <a:lnTo>
                      <a:pt x="549" y="595"/>
                    </a:lnTo>
                    <a:lnTo>
                      <a:pt x="543" y="592"/>
                    </a:lnTo>
                    <a:lnTo>
                      <a:pt x="541" y="592"/>
                    </a:lnTo>
                    <a:lnTo>
                      <a:pt x="541" y="590"/>
                    </a:lnTo>
                    <a:lnTo>
                      <a:pt x="537" y="590"/>
                    </a:lnTo>
                    <a:lnTo>
                      <a:pt x="537" y="588"/>
                    </a:lnTo>
                    <a:lnTo>
                      <a:pt x="535" y="588"/>
                    </a:lnTo>
                    <a:lnTo>
                      <a:pt x="534" y="586"/>
                    </a:lnTo>
                    <a:lnTo>
                      <a:pt x="532" y="586"/>
                    </a:lnTo>
                    <a:lnTo>
                      <a:pt x="532" y="588"/>
                    </a:lnTo>
                    <a:lnTo>
                      <a:pt x="530" y="588"/>
                    </a:lnTo>
                    <a:lnTo>
                      <a:pt x="528" y="590"/>
                    </a:lnTo>
                    <a:lnTo>
                      <a:pt x="528" y="592"/>
                    </a:lnTo>
                    <a:lnTo>
                      <a:pt x="528" y="594"/>
                    </a:lnTo>
                    <a:lnTo>
                      <a:pt x="528" y="595"/>
                    </a:lnTo>
                    <a:lnTo>
                      <a:pt x="528" y="597"/>
                    </a:lnTo>
                    <a:lnTo>
                      <a:pt x="526" y="599"/>
                    </a:lnTo>
                    <a:lnTo>
                      <a:pt x="524" y="601"/>
                    </a:lnTo>
                    <a:lnTo>
                      <a:pt x="522" y="601"/>
                    </a:lnTo>
                    <a:lnTo>
                      <a:pt x="522" y="603"/>
                    </a:lnTo>
                    <a:lnTo>
                      <a:pt x="520" y="605"/>
                    </a:lnTo>
                    <a:lnTo>
                      <a:pt x="518" y="605"/>
                    </a:lnTo>
                    <a:lnTo>
                      <a:pt x="516" y="605"/>
                    </a:lnTo>
                    <a:lnTo>
                      <a:pt x="514" y="603"/>
                    </a:lnTo>
                    <a:lnTo>
                      <a:pt x="510" y="603"/>
                    </a:lnTo>
                    <a:lnTo>
                      <a:pt x="509" y="601"/>
                    </a:lnTo>
                    <a:lnTo>
                      <a:pt x="507" y="599"/>
                    </a:lnTo>
                    <a:lnTo>
                      <a:pt x="505" y="599"/>
                    </a:lnTo>
                    <a:lnTo>
                      <a:pt x="503" y="597"/>
                    </a:lnTo>
                    <a:lnTo>
                      <a:pt x="501" y="595"/>
                    </a:lnTo>
                    <a:lnTo>
                      <a:pt x="501" y="594"/>
                    </a:lnTo>
                    <a:lnTo>
                      <a:pt x="499" y="592"/>
                    </a:lnTo>
                    <a:lnTo>
                      <a:pt x="497" y="592"/>
                    </a:lnTo>
                    <a:lnTo>
                      <a:pt x="497" y="590"/>
                    </a:lnTo>
                    <a:lnTo>
                      <a:pt x="495" y="590"/>
                    </a:lnTo>
                    <a:lnTo>
                      <a:pt x="495" y="588"/>
                    </a:lnTo>
                    <a:lnTo>
                      <a:pt x="493" y="588"/>
                    </a:lnTo>
                    <a:lnTo>
                      <a:pt x="491" y="588"/>
                    </a:lnTo>
                    <a:lnTo>
                      <a:pt x="489" y="588"/>
                    </a:lnTo>
                    <a:lnTo>
                      <a:pt x="487" y="588"/>
                    </a:lnTo>
                    <a:lnTo>
                      <a:pt x="486" y="586"/>
                    </a:lnTo>
                    <a:lnTo>
                      <a:pt x="486" y="588"/>
                    </a:lnTo>
                    <a:lnTo>
                      <a:pt x="484" y="588"/>
                    </a:lnTo>
                    <a:lnTo>
                      <a:pt x="482" y="588"/>
                    </a:lnTo>
                    <a:lnTo>
                      <a:pt x="480" y="588"/>
                    </a:lnTo>
                    <a:lnTo>
                      <a:pt x="474" y="588"/>
                    </a:lnTo>
                    <a:lnTo>
                      <a:pt x="472" y="588"/>
                    </a:lnTo>
                    <a:lnTo>
                      <a:pt x="468" y="588"/>
                    </a:lnTo>
                    <a:lnTo>
                      <a:pt x="468" y="590"/>
                    </a:lnTo>
                    <a:lnTo>
                      <a:pt x="466" y="590"/>
                    </a:lnTo>
                    <a:lnTo>
                      <a:pt x="464" y="592"/>
                    </a:lnTo>
                    <a:lnTo>
                      <a:pt x="461" y="594"/>
                    </a:lnTo>
                    <a:lnTo>
                      <a:pt x="459" y="594"/>
                    </a:lnTo>
                    <a:lnTo>
                      <a:pt x="457" y="595"/>
                    </a:lnTo>
                    <a:lnTo>
                      <a:pt x="455" y="595"/>
                    </a:lnTo>
                    <a:lnTo>
                      <a:pt x="451" y="597"/>
                    </a:lnTo>
                    <a:lnTo>
                      <a:pt x="449" y="597"/>
                    </a:lnTo>
                    <a:lnTo>
                      <a:pt x="447" y="597"/>
                    </a:lnTo>
                    <a:lnTo>
                      <a:pt x="443" y="595"/>
                    </a:lnTo>
                    <a:lnTo>
                      <a:pt x="439" y="594"/>
                    </a:lnTo>
                    <a:lnTo>
                      <a:pt x="438" y="594"/>
                    </a:lnTo>
                    <a:lnTo>
                      <a:pt x="436" y="592"/>
                    </a:lnTo>
                    <a:lnTo>
                      <a:pt x="434" y="592"/>
                    </a:lnTo>
                    <a:lnTo>
                      <a:pt x="428" y="590"/>
                    </a:lnTo>
                    <a:lnTo>
                      <a:pt x="426" y="590"/>
                    </a:lnTo>
                    <a:lnTo>
                      <a:pt x="424" y="590"/>
                    </a:lnTo>
                    <a:lnTo>
                      <a:pt x="422" y="590"/>
                    </a:lnTo>
                    <a:lnTo>
                      <a:pt x="420" y="590"/>
                    </a:lnTo>
                    <a:lnTo>
                      <a:pt x="418" y="588"/>
                    </a:lnTo>
                    <a:lnTo>
                      <a:pt x="416" y="588"/>
                    </a:lnTo>
                    <a:lnTo>
                      <a:pt x="414" y="588"/>
                    </a:lnTo>
                    <a:lnTo>
                      <a:pt x="414" y="590"/>
                    </a:lnTo>
                    <a:lnTo>
                      <a:pt x="414" y="592"/>
                    </a:lnTo>
                    <a:lnTo>
                      <a:pt x="413" y="594"/>
                    </a:lnTo>
                    <a:lnTo>
                      <a:pt x="411" y="594"/>
                    </a:lnTo>
                    <a:lnTo>
                      <a:pt x="409" y="594"/>
                    </a:lnTo>
                    <a:lnTo>
                      <a:pt x="407" y="592"/>
                    </a:lnTo>
                    <a:lnTo>
                      <a:pt x="407" y="590"/>
                    </a:lnTo>
                    <a:lnTo>
                      <a:pt x="405" y="590"/>
                    </a:lnTo>
                    <a:lnTo>
                      <a:pt x="405" y="588"/>
                    </a:lnTo>
                    <a:lnTo>
                      <a:pt x="407" y="588"/>
                    </a:lnTo>
                    <a:lnTo>
                      <a:pt x="407" y="586"/>
                    </a:lnTo>
                    <a:lnTo>
                      <a:pt x="409" y="586"/>
                    </a:lnTo>
                    <a:lnTo>
                      <a:pt x="405" y="584"/>
                    </a:lnTo>
                    <a:lnTo>
                      <a:pt x="403" y="582"/>
                    </a:lnTo>
                    <a:lnTo>
                      <a:pt x="401" y="580"/>
                    </a:lnTo>
                    <a:lnTo>
                      <a:pt x="401" y="578"/>
                    </a:lnTo>
                    <a:lnTo>
                      <a:pt x="399" y="574"/>
                    </a:lnTo>
                    <a:lnTo>
                      <a:pt x="399" y="572"/>
                    </a:lnTo>
                    <a:lnTo>
                      <a:pt x="399" y="571"/>
                    </a:lnTo>
                    <a:lnTo>
                      <a:pt x="399" y="569"/>
                    </a:lnTo>
                    <a:lnTo>
                      <a:pt x="399" y="567"/>
                    </a:lnTo>
                    <a:lnTo>
                      <a:pt x="399" y="565"/>
                    </a:lnTo>
                    <a:lnTo>
                      <a:pt x="399" y="563"/>
                    </a:lnTo>
                    <a:lnTo>
                      <a:pt x="401" y="563"/>
                    </a:lnTo>
                    <a:lnTo>
                      <a:pt x="401" y="561"/>
                    </a:lnTo>
                    <a:lnTo>
                      <a:pt x="399" y="559"/>
                    </a:lnTo>
                    <a:lnTo>
                      <a:pt x="395" y="557"/>
                    </a:lnTo>
                    <a:lnTo>
                      <a:pt x="393" y="555"/>
                    </a:lnTo>
                    <a:lnTo>
                      <a:pt x="391" y="553"/>
                    </a:lnTo>
                    <a:lnTo>
                      <a:pt x="391" y="551"/>
                    </a:lnTo>
                    <a:lnTo>
                      <a:pt x="390" y="549"/>
                    </a:lnTo>
                    <a:lnTo>
                      <a:pt x="386" y="547"/>
                    </a:lnTo>
                    <a:lnTo>
                      <a:pt x="386" y="546"/>
                    </a:lnTo>
                    <a:lnTo>
                      <a:pt x="384" y="544"/>
                    </a:lnTo>
                    <a:lnTo>
                      <a:pt x="384" y="542"/>
                    </a:lnTo>
                    <a:lnTo>
                      <a:pt x="382" y="540"/>
                    </a:lnTo>
                    <a:lnTo>
                      <a:pt x="384" y="538"/>
                    </a:lnTo>
                    <a:lnTo>
                      <a:pt x="384" y="534"/>
                    </a:lnTo>
                    <a:lnTo>
                      <a:pt x="386" y="532"/>
                    </a:lnTo>
                    <a:lnTo>
                      <a:pt x="386" y="530"/>
                    </a:lnTo>
                    <a:lnTo>
                      <a:pt x="388" y="528"/>
                    </a:lnTo>
                    <a:lnTo>
                      <a:pt x="384" y="528"/>
                    </a:lnTo>
                    <a:lnTo>
                      <a:pt x="382" y="526"/>
                    </a:lnTo>
                    <a:lnTo>
                      <a:pt x="380" y="526"/>
                    </a:lnTo>
                    <a:lnTo>
                      <a:pt x="376" y="526"/>
                    </a:lnTo>
                    <a:lnTo>
                      <a:pt x="372" y="526"/>
                    </a:lnTo>
                    <a:lnTo>
                      <a:pt x="370" y="524"/>
                    </a:lnTo>
                    <a:lnTo>
                      <a:pt x="366" y="523"/>
                    </a:lnTo>
                    <a:lnTo>
                      <a:pt x="365" y="523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19"/>
                    </a:lnTo>
                    <a:lnTo>
                      <a:pt x="361" y="517"/>
                    </a:lnTo>
                    <a:lnTo>
                      <a:pt x="359" y="517"/>
                    </a:lnTo>
                    <a:lnTo>
                      <a:pt x="357" y="517"/>
                    </a:lnTo>
                    <a:lnTo>
                      <a:pt x="357" y="515"/>
                    </a:lnTo>
                    <a:lnTo>
                      <a:pt x="355" y="515"/>
                    </a:lnTo>
                    <a:lnTo>
                      <a:pt x="353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1"/>
                    </a:lnTo>
                    <a:lnTo>
                      <a:pt x="349" y="509"/>
                    </a:lnTo>
                    <a:lnTo>
                      <a:pt x="347" y="507"/>
                    </a:lnTo>
                    <a:lnTo>
                      <a:pt x="347" y="505"/>
                    </a:lnTo>
                    <a:lnTo>
                      <a:pt x="347" y="503"/>
                    </a:lnTo>
                    <a:lnTo>
                      <a:pt x="347" y="501"/>
                    </a:lnTo>
                    <a:lnTo>
                      <a:pt x="347" y="499"/>
                    </a:lnTo>
                    <a:lnTo>
                      <a:pt x="349" y="498"/>
                    </a:lnTo>
                    <a:lnTo>
                      <a:pt x="349" y="496"/>
                    </a:lnTo>
                    <a:lnTo>
                      <a:pt x="351" y="496"/>
                    </a:lnTo>
                    <a:lnTo>
                      <a:pt x="351" y="494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7" y="492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8" y="486"/>
                    </a:lnTo>
                    <a:lnTo>
                      <a:pt x="376" y="480"/>
                    </a:lnTo>
                    <a:lnTo>
                      <a:pt x="378" y="478"/>
                    </a:lnTo>
                    <a:lnTo>
                      <a:pt x="380" y="476"/>
                    </a:lnTo>
                    <a:lnTo>
                      <a:pt x="386" y="473"/>
                    </a:lnTo>
                    <a:lnTo>
                      <a:pt x="386" y="471"/>
                    </a:lnTo>
                    <a:lnTo>
                      <a:pt x="391" y="467"/>
                    </a:lnTo>
                    <a:lnTo>
                      <a:pt x="393" y="465"/>
                    </a:lnTo>
                    <a:lnTo>
                      <a:pt x="397" y="463"/>
                    </a:lnTo>
                    <a:lnTo>
                      <a:pt x="401" y="459"/>
                    </a:lnTo>
                    <a:lnTo>
                      <a:pt x="407" y="457"/>
                    </a:lnTo>
                    <a:lnTo>
                      <a:pt x="407" y="455"/>
                    </a:lnTo>
                    <a:lnTo>
                      <a:pt x="411" y="453"/>
                    </a:lnTo>
                    <a:lnTo>
                      <a:pt x="414" y="451"/>
                    </a:lnTo>
                    <a:lnTo>
                      <a:pt x="420" y="448"/>
                    </a:lnTo>
                    <a:lnTo>
                      <a:pt x="424" y="446"/>
                    </a:lnTo>
                    <a:lnTo>
                      <a:pt x="430" y="442"/>
                    </a:lnTo>
                    <a:lnTo>
                      <a:pt x="436" y="438"/>
                    </a:lnTo>
                    <a:lnTo>
                      <a:pt x="439" y="436"/>
                    </a:lnTo>
                    <a:lnTo>
                      <a:pt x="443" y="434"/>
                    </a:lnTo>
                    <a:lnTo>
                      <a:pt x="449" y="432"/>
                    </a:lnTo>
                    <a:lnTo>
                      <a:pt x="451" y="432"/>
                    </a:lnTo>
                    <a:lnTo>
                      <a:pt x="453" y="430"/>
                    </a:lnTo>
                    <a:lnTo>
                      <a:pt x="457" y="428"/>
                    </a:lnTo>
                    <a:lnTo>
                      <a:pt x="459" y="428"/>
                    </a:lnTo>
                    <a:lnTo>
                      <a:pt x="461" y="428"/>
                    </a:lnTo>
                    <a:lnTo>
                      <a:pt x="462" y="428"/>
                    </a:lnTo>
                    <a:lnTo>
                      <a:pt x="462" y="427"/>
                    </a:lnTo>
                    <a:lnTo>
                      <a:pt x="464" y="427"/>
                    </a:lnTo>
                    <a:lnTo>
                      <a:pt x="466" y="427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2" y="427"/>
                    </a:lnTo>
                    <a:lnTo>
                      <a:pt x="474" y="427"/>
                    </a:lnTo>
                    <a:lnTo>
                      <a:pt x="476" y="425"/>
                    </a:lnTo>
                    <a:lnTo>
                      <a:pt x="478" y="425"/>
                    </a:lnTo>
                    <a:lnTo>
                      <a:pt x="480" y="425"/>
                    </a:lnTo>
                    <a:lnTo>
                      <a:pt x="484" y="425"/>
                    </a:lnTo>
                    <a:lnTo>
                      <a:pt x="486" y="425"/>
                    </a:lnTo>
                    <a:lnTo>
                      <a:pt x="487" y="425"/>
                    </a:lnTo>
                    <a:lnTo>
                      <a:pt x="487" y="427"/>
                    </a:lnTo>
                    <a:lnTo>
                      <a:pt x="489" y="427"/>
                    </a:lnTo>
                    <a:lnTo>
                      <a:pt x="491" y="427"/>
                    </a:lnTo>
                    <a:lnTo>
                      <a:pt x="493" y="427"/>
                    </a:lnTo>
                    <a:lnTo>
                      <a:pt x="495" y="423"/>
                    </a:lnTo>
                    <a:lnTo>
                      <a:pt x="499" y="421"/>
                    </a:lnTo>
                    <a:lnTo>
                      <a:pt x="505" y="415"/>
                    </a:lnTo>
                    <a:lnTo>
                      <a:pt x="510" y="409"/>
                    </a:lnTo>
                    <a:lnTo>
                      <a:pt x="512" y="407"/>
                    </a:lnTo>
                    <a:lnTo>
                      <a:pt x="514" y="405"/>
                    </a:lnTo>
                    <a:lnTo>
                      <a:pt x="516" y="403"/>
                    </a:lnTo>
                    <a:lnTo>
                      <a:pt x="516" y="402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398"/>
                    </a:lnTo>
                    <a:lnTo>
                      <a:pt x="510" y="398"/>
                    </a:lnTo>
                    <a:lnTo>
                      <a:pt x="509" y="398"/>
                    </a:lnTo>
                    <a:lnTo>
                      <a:pt x="507" y="398"/>
                    </a:lnTo>
                    <a:lnTo>
                      <a:pt x="507" y="396"/>
                    </a:lnTo>
                    <a:lnTo>
                      <a:pt x="503" y="396"/>
                    </a:lnTo>
                    <a:lnTo>
                      <a:pt x="501" y="394"/>
                    </a:lnTo>
                    <a:lnTo>
                      <a:pt x="499" y="394"/>
                    </a:lnTo>
                    <a:lnTo>
                      <a:pt x="497" y="394"/>
                    </a:lnTo>
                    <a:lnTo>
                      <a:pt x="491" y="392"/>
                    </a:lnTo>
                    <a:lnTo>
                      <a:pt x="489" y="392"/>
                    </a:lnTo>
                    <a:lnTo>
                      <a:pt x="487" y="392"/>
                    </a:lnTo>
                    <a:lnTo>
                      <a:pt x="484" y="390"/>
                    </a:lnTo>
                    <a:lnTo>
                      <a:pt x="484" y="388"/>
                    </a:lnTo>
                    <a:lnTo>
                      <a:pt x="482" y="386"/>
                    </a:lnTo>
                    <a:lnTo>
                      <a:pt x="480" y="384"/>
                    </a:lnTo>
                    <a:lnTo>
                      <a:pt x="480" y="382"/>
                    </a:lnTo>
                    <a:lnTo>
                      <a:pt x="482" y="380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3"/>
                    </a:lnTo>
                    <a:lnTo>
                      <a:pt x="482" y="371"/>
                    </a:lnTo>
                    <a:lnTo>
                      <a:pt x="482" y="369"/>
                    </a:lnTo>
                    <a:lnTo>
                      <a:pt x="480" y="365"/>
                    </a:lnTo>
                    <a:lnTo>
                      <a:pt x="480" y="361"/>
                    </a:lnTo>
                    <a:lnTo>
                      <a:pt x="476" y="355"/>
                    </a:lnTo>
                    <a:lnTo>
                      <a:pt x="474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0" y="348"/>
                    </a:lnTo>
                    <a:lnTo>
                      <a:pt x="468" y="346"/>
                    </a:lnTo>
                    <a:lnTo>
                      <a:pt x="464" y="344"/>
                    </a:lnTo>
                    <a:lnTo>
                      <a:pt x="462" y="342"/>
                    </a:lnTo>
                    <a:lnTo>
                      <a:pt x="459" y="340"/>
                    </a:lnTo>
                    <a:lnTo>
                      <a:pt x="457" y="338"/>
                    </a:lnTo>
                    <a:lnTo>
                      <a:pt x="457" y="336"/>
                    </a:lnTo>
                    <a:lnTo>
                      <a:pt x="455" y="336"/>
                    </a:lnTo>
                    <a:lnTo>
                      <a:pt x="451" y="332"/>
                    </a:lnTo>
                    <a:lnTo>
                      <a:pt x="451" y="331"/>
                    </a:lnTo>
                    <a:lnTo>
                      <a:pt x="445" y="325"/>
                    </a:lnTo>
                    <a:lnTo>
                      <a:pt x="443" y="323"/>
                    </a:lnTo>
                    <a:lnTo>
                      <a:pt x="441" y="323"/>
                    </a:lnTo>
                    <a:lnTo>
                      <a:pt x="441" y="321"/>
                    </a:lnTo>
                    <a:lnTo>
                      <a:pt x="438" y="317"/>
                    </a:lnTo>
                    <a:lnTo>
                      <a:pt x="434" y="313"/>
                    </a:lnTo>
                    <a:lnTo>
                      <a:pt x="432" y="311"/>
                    </a:lnTo>
                    <a:lnTo>
                      <a:pt x="430" y="311"/>
                    </a:lnTo>
                    <a:lnTo>
                      <a:pt x="428" y="311"/>
                    </a:lnTo>
                    <a:lnTo>
                      <a:pt x="426" y="311"/>
                    </a:lnTo>
                    <a:lnTo>
                      <a:pt x="424" y="311"/>
                    </a:lnTo>
                    <a:lnTo>
                      <a:pt x="424" y="309"/>
                    </a:lnTo>
                    <a:lnTo>
                      <a:pt x="422" y="309"/>
                    </a:lnTo>
                    <a:lnTo>
                      <a:pt x="420" y="309"/>
                    </a:lnTo>
                    <a:lnTo>
                      <a:pt x="418" y="307"/>
                    </a:lnTo>
                    <a:lnTo>
                      <a:pt x="416" y="307"/>
                    </a:lnTo>
                    <a:lnTo>
                      <a:pt x="416" y="306"/>
                    </a:lnTo>
                    <a:lnTo>
                      <a:pt x="414" y="306"/>
                    </a:lnTo>
                    <a:lnTo>
                      <a:pt x="414" y="304"/>
                    </a:lnTo>
                    <a:lnTo>
                      <a:pt x="413" y="302"/>
                    </a:lnTo>
                    <a:lnTo>
                      <a:pt x="413" y="300"/>
                    </a:lnTo>
                    <a:lnTo>
                      <a:pt x="411" y="298"/>
                    </a:lnTo>
                    <a:lnTo>
                      <a:pt x="409" y="296"/>
                    </a:lnTo>
                    <a:lnTo>
                      <a:pt x="407" y="294"/>
                    </a:lnTo>
                    <a:lnTo>
                      <a:pt x="405" y="294"/>
                    </a:lnTo>
                    <a:lnTo>
                      <a:pt x="403" y="292"/>
                    </a:lnTo>
                    <a:lnTo>
                      <a:pt x="399" y="290"/>
                    </a:lnTo>
                    <a:lnTo>
                      <a:pt x="397" y="290"/>
                    </a:lnTo>
                    <a:lnTo>
                      <a:pt x="393" y="290"/>
                    </a:lnTo>
                    <a:lnTo>
                      <a:pt x="393" y="288"/>
                    </a:lnTo>
                    <a:lnTo>
                      <a:pt x="393" y="290"/>
                    </a:lnTo>
                    <a:lnTo>
                      <a:pt x="391" y="290"/>
                    </a:lnTo>
                    <a:lnTo>
                      <a:pt x="390" y="290"/>
                    </a:lnTo>
                    <a:lnTo>
                      <a:pt x="390" y="288"/>
                    </a:lnTo>
                    <a:lnTo>
                      <a:pt x="388" y="288"/>
                    </a:lnTo>
                    <a:lnTo>
                      <a:pt x="386" y="286"/>
                    </a:lnTo>
                    <a:lnTo>
                      <a:pt x="386" y="284"/>
                    </a:lnTo>
                    <a:lnTo>
                      <a:pt x="388" y="283"/>
                    </a:lnTo>
                    <a:lnTo>
                      <a:pt x="388" y="281"/>
                    </a:lnTo>
                    <a:lnTo>
                      <a:pt x="390" y="281"/>
                    </a:lnTo>
                    <a:lnTo>
                      <a:pt x="391" y="281"/>
                    </a:lnTo>
                    <a:lnTo>
                      <a:pt x="391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5" y="277"/>
                    </a:lnTo>
                    <a:lnTo>
                      <a:pt x="397" y="277"/>
                    </a:lnTo>
                    <a:lnTo>
                      <a:pt x="401" y="275"/>
                    </a:lnTo>
                    <a:lnTo>
                      <a:pt x="403" y="275"/>
                    </a:lnTo>
                    <a:lnTo>
                      <a:pt x="403" y="273"/>
                    </a:lnTo>
                    <a:lnTo>
                      <a:pt x="403" y="271"/>
                    </a:lnTo>
                    <a:lnTo>
                      <a:pt x="403" y="269"/>
                    </a:lnTo>
                    <a:lnTo>
                      <a:pt x="405" y="267"/>
                    </a:lnTo>
                    <a:lnTo>
                      <a:pt x="405" y="265"/>
                    </a:lnTo>
                    <a:lnTo>
                      <a:pt x="405" y="263"/>
                    </a:lnTo>
                    <a:lnTo>
                      <a:pt x="405" y="261"/>
                    </a:lnTo>
                    <a:lnTo>
                      <a:pt x="405" y="259"/>
                    </a:lnTo>
                    <a:lnTo>
                      <a:pt x="407" y="256"/>
                    </a:lnTo>
                    <a:lnTo>
                      <a:pt x="407" y="254"/>
                    </a:lnTo>
                    <a:lnTo>
                      <a:pt x="407" y="252"/>
                    </a:lnTo>
                    <a:lnTo>
                      <a:pt x="407" y="250"/>
                    </a:lnTo>
                    <a:lnTo>
                      <a:pt x="407" y="248"/>
                    </a:lnTo>
                    <a:lnTo>
                      <a:pt x="407" y="246"/>
                    </a:lnTo>
                    <a:lnTo>
                      <a:pt x="407" y="244"/>
                    </a:lnTo>
                    <a:lnTo>
                      <a:pt x="405" y="242"/>
                    </a:lnTo>
                    <a:lnTo>
                      <a:pt x="405" y="240"/>
                    </a:lnTo>
                    <a:lnTo>
                      <a:pt x="405" y="238"/>
                    </a:lnTo>
                    <a:lnTo>
                      <a:pt x="407" y="236"/>
                    </a:lnTo>
                    <a:lnTo>
                      <a:pt x="407" y="235"/>
                    </a:lnTo>
                    <a:lnTo>
                      <a:pt x="409" y="235"/>
                    </a:lnTo>
                    <a:lnTo>
                      <a:pt x="411" y="235"/>
                    </a:lnTo>
                    <a:lnTo>
                      <a:pt x="413" y="235"/>
                    </a:lnTo>
                    <a:lnTo>
                      <a:pt x="414" y="235"/>
                    </a:lnTo>
                    <a:lnTo>
                      <a:pt x="416" y="235"/>
                    </a:lnTo>
                    <a:lnTo>
                      <a:pt x="418" y="235"/>
                    </a:lnTo>
                    <a:lnTo>
                      <a:pt x="420" y="235"/>
                    </a:lnTo>
                    <a:lnTo>
                      <a:pt x="422" y="235"/>
                    </a:lnTo>
                    <a:lnTo>
                      <a:pt x="422" y="236"/>
                    </a:lnTo>
                    <a:lnTo>
                      <a:pt x="424" y="236"/>
                    </a:lnTo>
                    <a:lnTo>
                      <a:pt x="426" y="236"/>
                    </a:lnTo>
                    <a:lnTo>
                      <a:pt x="428" y="236"/>
                    </a:lnTo>
                    <a:lnTo>
                      <a:pt x="430" y="236"/>
                    </a:lnTo>
                    <a:lnTo>
                      <a:pt x="432" y="236"/>
                    </a:lnTo>
                    <a:lnTo>
                      <a:pt x="434" y="236"/>
                    </a:lnTo>
                    <a:lnTo>
                      <a:pt x="436" y="236"/>
                    </a:lnTo>
                    <a:lnTo>
                      <a:pt x="438" y="236"/>
                    </a:lnTo>
                    <a:lnTo>
                      <a:pt x="439" y="236"/>
                    </a:lnTo>
                    <a:lnTo>
                      <a:pt x="441" y="235"/>
                    </a:lnTo>
                    <a:lnTo>
                      <a:pt x="443" y="235"/>
                    </a:lnTo>
                    <a:lnTo>
                      <a:pt x="445" y="235"/>
                    </a:lnTo>
                    <a:lnTo>
                      <a:pt x="447" y="235"/>
                    </a:lnTo>
                    <a:lnTo>
                      <a:pt x="449" y="235"/>
                    </a:lnTo>
                    <a:lnTo>
                      <a:pt x="451" y="233"/>
                    </a:lnTo>
                    <a:lnTo>
                      <a:pt x="453" y="233"/>
                    </a:lnTo>
                    <a:lnTo>
                      <a:pt x="455" y="233"/>
                    </a:lnTo>
                    <a:lnTo>
                      <a:pt x="461" y="231"/>
                    </a:lnTo>
                    <a:lnTo>
                      <a:pt x="462" y="231"/>
                    </a:lnTo>
                    <a:lnTo>
                      <a:pt x="464" y="231"/>
                    </a:lnTo>
                    <a:lnTo>
                      <a:pt x="466" y="231"/>
                    </a:lnTo>
                    <a:lnTo>
                      <a:pt x="468" y="231"/>
                    </a:lnTo>
                    <a:lnTo>
                      <a:pt x="470" y="231"/>
                    </a:lnTo>
                    <a:lnTo>
                      <a:pt x="472" y="231"/>
                    </a:lnTo>
                    <a:lnTo>
                      <a:pt x="472" y="229"/>
                    </a:lnTo>
                    <a:lnTo>
                      <a:pt x="474" y="229"/>
                    </a:lnTo>
                    <a:lnTo>
                      <a:pt x="476" y="227"/>
                    </a:lnTo>
                    <a:lnTo>
                      <a:pt x="478" y="227"/>
                    </a:lnTo>
                    <a:lnTo>
                      <a:pt x="478" y="225"/>
                    </a:lnTo>
                    <a:lnTo>
                      <a:pt x="480" y="225"/>
                    </a:lnTo>
                    <a:lnTo>
                      <a:pt x="482" y="223"/>
                    </a:lnTo>
                    <a:lnTo>
                      <a:pt x="482" y="221"/>
                    </a:lnTo>
                    <a:lnTo>
                      <a:pt x="484" y="221"/>
                    </a:lnTo>
                    <a:lnTo>
                      <a:pt x="486" y="219"/>
                    </a:lnTo>
                    <a:lnTo>
                      <a:pt x="487" y="219"/>
                    </a:lnTo>
                    <a:lnTo>
                      <a:pt x="487" y="217"/>
                    </a:lnTo>
                    <a:lnTo>
                      <a:pt x="489" y="215"/>
                    </a:lnTo>
                    <a:lnTo>
                      <a:pt x="491" y="213"/>
                    </a:lnTo>
                    <a:lnTo>
                      <a:pt x="491" y="211"/>
                    </a:lnTo>
                    <a:lnTo>
                      <a:pt x="493" y="211"/>
                    </a:lnTo>
                    <a:lnTo>
                      <a:pt x="493" y="210"/>
                    </a:lnTo>
                    <a:lnTo>
                      <a:pt x="493" y="208"/>
                    </a:lnTo>
                    <a:lnTo>
                      <a:pt x="495" y="208"/>
                    </a:lnTo>
                    <a:lnTo>
                      <a:pt x="495" y="206"/>
                    </a:lnTo>
                    <a:lnTo>
                      <a:pt x="499" y="200"/>
                    </a:lnTo>
                    <a:lnTo>
                      <a:pt x="501" y="198"/>
                    </a:lnTo>
                    <a:lnTo>
                      <a:pt x="501" y="196"/>
                    </a:lnTo>
                    <a:lnTo>
                      <a:pt x="501" y="194"/>
                    </a:lnTo>
                    <a:lnTo>
                      <a:pt x="501" y="192"/>
                    </a:lnTo>
                    <a:lnTo>
                      <a:pt x="503" y="192"/>
                    </a:lnTo>
                    <a:lnTo>
                      <a:pt x="503" y="190"/>
                    </a:lnTo>
                    <a:lnTo>
                      <a:pt x="503" y="188"/>
                    </a:lnTo>
                    <a:lnTo>
                      <a:pt x="503" y="187"/>
                    </a:lnTo>
                    <a:lnTo>
                      <a:pt x="503" y="185"/>
                    </a:lnTo>
                    <a:lnTo>
                      <a:pt x="503" y="183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3" y="177"/>
                    </a:lnTo>
                    <a:lnTo>
                      <a:pt x="503" y="175"/>
                    </a:lnTo>
                    <a:lnTo>
                      <a:pt x="503" y="173"/>
                    </a:lnTo>
                    <a:lnTo>
                      <a:pt x="503" y="171"/>
                    </a:lnTo>
                    <a:lnTo>
                      <a:pt x="503" y="169"/>
                    </a:lnTo>
                    <a:lnTo>
                      <a:pt x="503" y="167"/>
                    </a:lnTo>
                    <a:lnTo>
                      <a:pt x="505" y="165"/>
                    </a:lnTo>
                    <a:lnTo>
                      <a:pt x="505" y="164"/>
                    </a:lnTo>
                    <a:lnTo>
                      <a:pt x="505" y="160"/>
                    </a:lnTo>
                    <a:lnTo>
                      <a:pt x="507" y="158"/>
                    </a:lnTo>
                    <a:lnTo>
                      <a:pt x="507" y="156"/>
                    </a:lnTo>
                    <a:lnTo>
                      <a:pt x="507" y="152"/>
                    </a:lnTo>
                    <a:lnTo>
                      <a:pt x="509" y="152"/>
                    </a:lnTo>
                    <a:lnTo>
                      <a:pt x="509" y="150"/>
                    </a:lnTo>
                    <a:lnTo>
                      <a:pt x="510" y="150"/>
                    </a:lnTo>
                    <a:lnTo>
                      <a:pt x="510" y="148"/>
                    </a:lnTo>
                    <a:lnTo>
                      <a:pt x="512" y="144"/>
                    </a:lnTo>
                    <a:lnTo>
                      <a:pt x="514" y="144"/>
                    </a:lnTo>
                    <a:lnTo>
                      <a:pt x="514" y="142"/>
                    </a:lnTo>
                    <a:lnTo>
                      <a:pt x="516" y="140"/>
                    </a:lnTo>
                    <a:lnTo>
                      <a:pt x="518" y="139"/>
                    </a:lnTo>
                    <a:lnTo>
                      <a:pt x="520" y="135"/>
                    </a:lnTo>
                    <a:lnTo>
                      <a:pt x="520" y="133"/>
                    </a:lnTo>
                    <a:lnTo>
                      <a:pt x="522" y="129"/>
                    </a:lnTo>
                    <a:lnTo>
                      <a:pt x="524" y="125"/>
                    </a:lnTo>
                    <a:lnTo>
                      <a:pt x="528" y="117"/>
                    </a:lnTo>
                    <a:lnTo>
                      <a:pt x="534" y="114"/>
                    </a:lnTo>
                    <a:lnTo>
                      <a:pt x="535" y="112"/>
                    </a:lnTo>
                    <a:lnTo>
                      <a:pt x="539" y="108"/>
                    </a:lnTo>
                    <a:lnTo>
                      <a:pt x="541" y="106"/>
                    </a:lnTo>
                    <a:lnTo>
                      <a:pt x="543" y="106"/>
                    </a:lnTo>
                    <a:lnTo>
                      <a:pt x="543" y="104"/>
                    </a:lnTo>
                    <a:lnTo>
                      <a:pt x="545" y="104"/>
                    </a:lnTo>
                    <a:lnTo>
                      <a:pt x="545" y="102"/>
                    </a:lnTo>
                    <a:lnTo>
                      <a:pt x="547" y="102"/>
                    </a:lnTo>
                    <a:lnTo>
                      <a:pt x="549" y="102"/>
                    </a:lnTo>
                    <a:lnTo>
                      <a:pt x="551" y="104"/>
                    </a:lnTo>
                    <a:lnTo>
                      <a:pt x="553" y="104"/>
                    </a:lnTo>
                    <a:lnTo>
                      <a:pt x="559" y="106"/>
                    </a:lnTo>
                    <a:lnTo>
                      <a:pt x="560" y="106"/>
                    </a:lnTo>
                    <a:lnTo>
                      <a:pt x="564" y="106"/>
                    </a:lnTo>
                    <a:lnTo>
                      <a:pt x="568" y="104"/>
                    </a:lnTo>
                    <a:lnTo>
                      <a:pt x="574" y="102"/>
                    </a:lnTo>
                    <a:lnTo>
                      <a:pt x="578" y="100"/>
                    </a:lnTo>
                    <a:lnTo>
                      <a:pt x="580" y="98"/>
                    </a:lnTo>
                    <a:lnTo>
                      <a:pt x="585" y="94"/>
                    </a:lnTo>
                    <a:lnTo>
                      <a:pt x="585" y="92"/>
                    </a:lnTo>
                    <a:lnTo>
                      <a:pt x="587" y="91"/>
                    </a:lnTo>
                    <a:lnTo>
                      <a:pt x="589" y="91"/>
                    </a:lnTo>
                    <a:lnTo>
                      <a:pt x="591" y="89"/>
                    </a:lnTo>
                    <a:lnTo>
                      <a:pt x="593" y="85"/>
                    </a:lnTo>
                    <a:lnTo>
                      <a:pt x="597" y="81"/>
                    </a:lnTo>
                    <a:lnTo>
                      <a:pt x="597" y="79"/>
                    </a:lnTo>
                    <a:lnTo>
                      <a:pt x="599" y="79"/>
                    </a:lnTo>
                    <a:lnTo>
                      <a:pt x="599" y="77"/>
                    </a:lnTo>
                    <a:lnTo>
                      <a:pt x="601" y="75"/>
                    </a:lnTo>
                    <a:lnTo>
                      <a:pt x="603" y="73"/>
                    </a:lnTo>
                    <a:lnTo>
                      <a:pt x="605" y="69"/>
                    </a:lnTo>
                    <a:lnTo>
                      <a:pt x="607" y="69"/>
                    </a:lnTo>
                    <a:lnTo>
                      <a:pt x="607" y="68"/>
                    </a:lnTo>
                    <a:lnTo>
                      <a:pt x="608" y="68"/>
                    </a:lnTo>
                    <a:lnTo>
                      <a:pt x="610" y="66"/>
                    </a:lnTo>
                    <a:lnTo>
                      <a:pt x="612" y="62"/>
                    </a:lnTo>
                    <a:lnTo>
                      <a:pt x="614" y="62"/>
                    </a:lnTo>
                    <a:lnTo>
                      <a:pt x="614" y="60"/>
                    </a:lnTo>
                    <a:lnTo>
                      <a:pt x="620" y="56"/>
                    </a:lnTo>
                    <a:lnTo>
                      <a:pt x="624" y="54"/>
                    </a:lnTo>
                    <a:lnTo>
                      <a:pt x="628" y="52"/>
                    </a:lnTo>
                    <a:lnTo>
                      <a:pt x="630" y="52"/>
                    </a:lnTo>
                    <a:lnTo>
                      <a:pt x="630" y="50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7" y="48"/>
                    </a:lnTo>
                    <a:lnTo>
                      <a:pt x="639" y="48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3" y="46"/>
                    </a:lnTo>
                    <a:lnTo>
                      <a:pt x="645" y="46"/>
                    </a:lnTo>
                    <a:lnTo>
                      <a:pt x="647" y="46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1" y="50"/>
                    </a:lnTo>
                    <a:lnTo>
                      <a:pt x="651" y="52"/>
                    </a:lnTo>
                    <a:lnTo>
                      <a:pt x="653" y="52"/>
                    </a:lnTo>
                    <a:lnTo>
                      <a:pt x="653" y="54"/>
                    </a:lnTo>
                    <a:lnTo>
                      <a:pt x="655" y="54"/>
                    </a:lnTo>
                    <a:lnTo>
                      <a:pt x="656" y="54"/>
                    </a:lnTo>
                    <a:lnTo>
                      <a:pt x="656" y="56"/>
                    </a:lnTo>
                    <a:lnTo>
                      <a:pt x="658" y="56"/>
                    </a:lnTo>
                    <a:lnTo>
                      <a:pt x="660" y="56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6" y="56"/>
                    </a:lnTo>
                    <a:lnTo>
                      <a:pt x="666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2" y="54"/>
                    </a:lnTo>
                    <a:lnTo>
                      <a:pt x="672" y="52"/>
                    </a:lnTo>
                    <a:lnTo>
                      <a:pt x="674" y="52"/>
                    </a:lnTo>
                    <a:lnTo>
                      <a:pt x="674" y="50"/>
                    </a:lnTo>
                    <a:lnTo>
                      <a:pt x="676" y="50"/>
                    </a:lnTo>
                    <a:lnTo>
                      <a:pt x="678" y="48"/>
                    </a:lnTo>
                    <a:lnTo>
                      <a:pt x="679" y="48"/>
                    </a:lnTo>
                    <a:lnTo>
                      <a:pt x="679" y="46"/>
                    </a:lnTo>
                    <a:lnTo>
                      <a:pt x="681" y="46"/>
                    </a:lnTo>
                    <a:lnTo>
                      <a:pt x="681" y="44"/>
                    </a:lnTo>
                    <a:lnTo>
                      <a:pt x="683" y="44"/>
                    </a:lnTo>
                    <a:lnTo>
                      <a:pt x="683" y="43"/>
                    </a:lnTo>
                    <a:lnTo>
                      <a:pt x="685" y="41"/>
                    </a:lnTo>
                    <a:lnTo>
                      <a:pt x="687" y="39"/>
                    </a:lnTo>
                    <a:lnTo>
                      <a:pt x="689" y="37"/>
                    </a:lnTo>
                    <a:lnTo>
                      <a:pt x="689" y="35"/>
                    </a:lnTo>
                    <a:lnTo>
                      <a:pt x="691" y="33"/>
                    </a:lnTo>
                    <a:lnTo>
                      <a:pt x="691" y="31"/>
                    </a:lnTo>
                    <a:lnTo>
                      <a:pt x="693" y="29"/>
                    </a:lnTo>
                    <a:lnTo>
                      <a:pt x="693" y="27"/>
                    </a:lnTo>
                    <a:lnTo>
                      <a:pt x="695" y="27"/>
                    </a:lnTo>
                    <a:lnTo>
                      <a:pt x="695" y="25"/>
                    </a:lnTo>
                    <a:lnTo>
                      <a:pt x="697" y="23"/>
                    </a:lnTo>
                    <a:lnTo>
                      <a:pt x="699" y="21"/>
                    </a:lnTo>
                    <a:lnTo>
                      <a:pt x="699" y="20"/>
                    </a:lnTo>
                    <a:lnTo>
                      <a:pt x="701" y="18"/>
                    </a:lnTo>
                    <a:lnTo>
                      <a:pt x="701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2"/>
                    </a:lnTo>
                    <a:lnTo>
                      <a:pt x="704" y="12"/>
                    </a:lnTo>
                    <a:lnTo>
                      <a:pt x="704" y="10"/>
                    </a:lnTo>
                    <a:lnTo>
                      <a:pt x="706" y="10"/>
                    </a:lnTo>
                    <a:lnTo>
                      <a:pt x="708" y="6"/>
                    </a:lnTo>
                    <a:lnTo>
                      <a:pt x="710" y="6"/>
                    </a:lnTo>
                    <a:lnTo>
                      <a:pt x="712" y="6"/>
                    </a:lnTo>
                    <a:lnTo>
                      <a:pt x="712" y="4"/>
                    </a:lnTo>
                    <a:lnTo>
                      <a:pt x="714" y="4"/>
                    </a:lnTo>
                    <a:lnTo>
                      <a:pt x="714" y="2"/>
                    </a:lnTo>
                    <a:lnTo>
                      <a:pt x="716" y="0"/>
                    </a:lnTo>
                    <a:lnTo>
                      <a:pt x="718" y="0"/>
                    </a:lnTo>
                    <a:lnTo>
                      <a:pt x="720" y="0"/>
                    </a:lnTo>
                    <a:lnTo>
                      <a:pt x="722" y="2"/>
                    </a:lnTo>
                    <a:lnTo>
                      <a:pt x="724" y="2"/>
                    </a:lnTo>
                    <a:lnTo>
                      <a:pt x="724" y="4"/>
                    </a:lnTo>
                    <a:lnTo>
                      <a:pt x="726" y="4"/>
                    </a:lnTo>
                    <a:lnTo>
                      <a:pt x="727" y="4"/>
                    </a:lnTo>
                    <a:lnTo>
                      <a:pt x="729" y="6"/>
                    </a:lnTo>
                    <a:lnTo>
                      <a:pt x="731" y="6"/>
                    </a:lnTo>
                    <a:lnTo>
                      <a:pt x="733" y="8"/>
                    </a:lnTo>
                    <a:lnTo>
                      <a:pt x="735" y="8"/>
                    </a:lnTo>
                    <a:lnTo>
                      <a:pt x="735" y="10"/>
                    </a:lnTo>
                    <a:lnTo>
                      <a:pt x="737" y="10"/>
                    </a:lnTo>
                    <a:lnTo>
                      <a:pt x="737" y="12"/>
                    </a:lnTo>
                    <a:lnTo>
                      <a:pt x="739" y="14"/>
                    </a:lnTo>
                    <a:lnTo>
                      <a:pt x="739" y="16"/>
                    </a:lnTo>
                    <a:lnTo>
                      <a:pt x="741" y="16"/>
                    </a:lnTo>
                    <a:lnTo>
                      <a:pt x="743" y="16"/>
                    </a:lnTo>
                    <a:lnTo>
                      <a:pt x="745" y="16"/>
                    </a:lnTo>
                    <a:lnTo>
                      <a:pt x="747" y="16"/>
                    </a:lnTo>
                    <a:lnTo>
                      <a:pt x="749" y="18"/>
                    </a:lnTo>
                    <a:lnTo>
                      <a:pt x="751" y="18"/>
                    </a:lnTo>
                    <a:lnTo>
                      <a:pt x="752" y="20"/>
                    </a:lnTo>
                    <a:lnTo>
                      <a:pt x="754" y="20"/>
                    </a:lnTo>
                    <a:lnTo>
                      <a:pt x="754" y="21"/>
                    </a:lnTo>
                    <a:lnTo>
                      <a:pt x="756" y="21"/>
                    </a:lnTo>
                    <a:lnTo>
                      <a:pt x="758" y="21"/>
                    </a:lnTo>
                    <a:lnTo>
                      <a:pt x="760" y="21"/>
                    </a:lnTo>
                    <a:lnTo>
                      <a:pt x="762" y="23"/>
                    </a:lnTo>
                    <a:lnTo>
                      <a:pt x="764" y="23"/>
                    </a:lnTo>
                    <a:lnTo>
                      <a:pt x="764" y="25"/>
                    </a:lnTo>
                    <a:lnTo>
                      <a:pt x="766" y="25"/>
                    </a:lnTo>
                    <a:lnTo>
                      <a:pt x="768" y="25"/>
                    </a:lnTo>
                    <a:lnTo>
                      <a:pt x="770" y="27"/>
                    </a:lnTo>
                    <a:lnTo>
                      <a:pt x="770" y="29"/>
                    </a:lnTo>
                    <a:lnTo>
                      <a:pt x="772" y="29"/>
                    </a:lnTo>
                    <a:lnTo>
                      <a:pt x="772" y="31"/>
                    </a:lnTo>
                    <a:lnTo>
                      <a:pt x="774" y="31"/>
                    </a:lnTo>
                    <a:lnTo>
                      <a:pt x="774" y="33"/>
                    </a:lnTo>
                    <a:lnTo>
                      <a:pt x="776" y="33"/>
                    </a:lnTo>
                    <a:lnTo>
                      <a:pt x="777" y="35"/>
                    </a:lnTo>
                    <a:lnTo>
                      <a:pt x="779" y="37"/>
                    </a:lnTo>
                    <a:lnTo>
                      <a:pt x="779" y="39"/>
                    </a:lnTo>
                    <a:lnTo>
                      <a:pt x="781" y="41"/>
                    </a:lnTo>
                    <a:lnTo>
                      <a:pt x="783" y="43"/>
                    </a:lnTo>
                    <a:lnTo>
                      <a:pt x="785" y="43"/>
                    </a:lnTo>
                    <a:lnTo>
                      <a:pt x="787" y="44"/>
                    </a:lnTo>
                    <a:lnTo>
                      <a:pt x="789" y="44"/>
                    </a:lnTo>
                    <a:lnTo>
                      <a:pt x="793" y="46"/>
                    </a:lnTo>
                    <a:lnTo>
                      <a:pt x="795" y="46"/>
                    </a:lnTo>
                    <a:lnTo>
                      <a:pt x="797" y="48"/>
                    </a:lnTo>
                    <a:lnTo>
                      <a:pt x="799" y="50"/>
                    </a:lnTo>
                    <a:lnTo>
                      <a:pt x="800" y="50"/>
                    </a:lnTo>
                    <a:lnTo>
                      <a:pt x="800" y="48"/>
                    </a:lnTo>
                    <a:lnTo>
                      <a:pt x="802" y="48"/>
                    </a:lnTo>
                    <a:lnTo>
                      <a:pt x="804" y="48"/>
                    </a:lnTo>
                    <a:lnTo>
                      <a:pt x="806" y="48"/>
                    </a:lnTo>
                    <a:lnTo>
                      <a:pt x="808" y="48"/>
                    </a:lnTo>
                    <a:lnTo>
                      <a:pt x="810" y="50"/>
                    </a:lnTo>
                    <a:lnTo>
                      <a:pt x="812" y="50"/>
                    </a:lnTo>
                    <a:lnTo>
                      <a:pt x="814" y="48"/>
                    </a:lnTo>
                    <a:lnTo>
                      <a:pt x="816" y="48"/>
                    </a:lnTo>
                    <a:lnTo>
                      <a:pt x="818" y="46"/>
                    </a:lnTo>
                    <a:lnTo>
                      <a:pt x="820" y="46"/>
                    </a:lnTo>
                    <a:lnTo>
                      <a:pt x="822" y="46"/>
                    </a:lnTo>
                    <a:lnTo>
                      <a:pt x="824" y="46"/>
                    </a:lnTo>
                    <a:lnTo>
                      <a:pt x="825" y="46"/>
                    </a:lnTo>
                    <a:lnTo>
                      <a:pt x="827" y="46"/>
                    </a:lnTo>
                    <a:lnTo>
                      <a:pt x="829" y="46"/>
                    </a:lnTo>
                    <a:lnTo>
                      <a:pt x="831" y="46"/>
                    </a:lnTo>
                    <a:lnTo>
                      <a:pt x="833" y="46"/>
                    </a:lnTo>
                    <a:lnTo>
                      <a:pt x="835" y="48"/>
                    </a:lnTo>
                    <a:lnTo>
                      <a:pt x="837" y="50"/>
                    </a:lnTo>
                    <a:lnTo>
                      <a:pt x="839" y="50"/>
                    </a:lnTo>
                    <a:lnTo>
                      <a:pt x="841" y="50"/>
                    </a:lnTo>
                    <a:lnTo>
                      <a:pt x="843" y="50"/>
                    </a:lnTo>
                    <a:lnTo>
                      <a:pt x="845" y="50"/>
                    </a:lnTo>
                    <a:lnTo>
                      <a:pt x="845" y="52"/>
                    </a:lnTo>
                    <a:lnTo>
                      <a:pt x="847" y="52"/>
                    </a:lnTo>
                    <a:lnTo>
                      <a:pt x="848" y="52"/>
                    </a:lnTo>
                    <a:lnTo>
                      <a:pt x="850" y="54"/>
                    </a:lnTo>
                    <a:lnTo>
                      <a:pt x="854" y="56"/>
                    </a:lnTo>
                    <a:lnTo>
                      <a:pt x="856" y="58"/>
                    </a:lnTo>
                    <a:lnTo>
                      <a:pt x="858" y="60"/>
                    </a:lnTo>
                    <a:lnTo>
                      <a:pt x="858" y="62"/>
                    </a:lnTo>
                    <a:lnTo>
                      <a:pt x="858" y="64"/>
                    </a:lnTo>
                    <a:lnTo>
                      <a:pt x="860" y="64"/>
                    </a:lnTo>
                    <a:lnTo>
                      <a:pt x="862" y="68"/>
                    </a:lnTo>
                    <a:lnTo>
                      <a:pt x="864" y="71"/>
                    </a:lnTo>
                    <a:lnTo>
                      <a:pt x="866" y="75"/>
                    </a:lnTo>
                    <a:lnTo>
                      <a:pt x="870" y="81"/>
                    </a:lnTo>
                    <a:lnTo>
                      <a:pt x="872" y="83"/>
                    </a:lnTo>
                    <a:lnTo>
                      <a:pt x="873" y="83"/>
                    </a:lnTo>
                    <a:lnTo>
                      <a:pt x="873" y="85"/>
                    </a:lnTo>
                    <a:lnTo>
                      <a:pt x="873" y="87"/>
                    </a:lnTo>
                    <a:lnTo>
                      <a:pt x="875" y="89"/>
                    </a:lnTo>
                    <a:lnTo>
                      <a:pt x="873" y="89"/>
                    </a:lnTo>
                    <a:lnTo>
                      <a:pt x="873" y="91"/>
                    </a:lnTo>
                    <a:lnTo>
                      <a:pt x="873" y="92"/>
                    </a:lnTo>
                    <a:lnTo>
                      <a:pt x="875" y="92"/>
                    </a:lnTo>
                    <a:lnTo>
                      <a:pt x="877" y="92"/>
                    </a:lnTo>
                    <a:lnTo>
                      <a:pt x="877" y="94"/>
                    </a:lnTo>
                    <a:lnTo>
                      <a:pt x="879" y="94"/>
                    </a:lnTo>
                    <a:lnTo>
                      <a:pt x="881" y="94"/>
                    </a:lnTo>
                    <a:lnTo>
                      <a:pt x="883" y="92"/>
                    </a:lnTo>
                    <a:lnTo>
                      <a:pt x="885" y="92"/>
                    </a:lnTo>
                    <a:lnTo>
                      <a:pt x="887" y="92"/>
                    </a:lnTo>
                    <a:lnTo>
                      <a:pt x="889" y="92"/>
                    </a:lnTo>
                    <a:lnTo>
                      <a:pt x="891" y="91"/>
                    </a:lnTo>
                    <a:lnTo>
                      <a:pt x="893" y="91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5" y="87"/>
                    </a:lnTo>
                    <a:lnTo>
                      <a:pt x="896" y="87"/>
                    </a:lnTo>
                    <a:lnTo>
                      <a:pt x="898" y="87"/>
                    </a:lnTo>
                    <a:lnTo>
                      <a:pt x="900" y="87"/>
                    </a:lnTo>
                    <a:lnTo>
                      <a:pt x="902" y="87"/>
                    </a:lnTo>
                    <a:lnTo>
                      <a:pt x="904" y="87"/>
                    </a:lnTo>
                    <a:lnTo>
                      <a:pt x="906" y="87"/>
                    </a:lnTo>
                    <a:lnTo>
                      <a:pt x="908" y="87"/>
                    </a:lnTo>
                    <a:lnTo>
                      <a:pt x="910" y="87"/>
                    </a:lnTo>
                    <a:lnTo>
                      <a:pt x="912" y="87"/>
                    </a:lnTo>
                    <a:lnTo>
                      <a:pt x="912" y="85"/>
                    </a:lnTo>
                    <a:lnTo>
                      <a:pt x="912" y="83"/>
                    </a:lnTo>
                    <a:lnTo>
                      <a:pt x="914" y="81"/>
                    </a:lnTo>
                    <a:lnTo>
                      <a:pt x="916" y="81"/>
                    </a:lnTo>
                    <a:lnTo>
                      <a:pt x="918" y="81"/>
                    </a:lnTo>
                    <a:lnTo>
                      <a:pt x="920" y="81"/>
                    </a:lnTo>
                    <a:lnTo>
                      <a:pt x="920" y="83"/>
                    </a:lnTo>
                    <a:lnTo>
                      <a:pt x="921" y="83"/>
                    </a:lnTo>
                    <a:lnTo>
                      <a:pt x="921" y="81"/>
                    </a:lnTo>
                    <a:lnTo>
                      <a:pt x="923" y="81"/>
                    </a:lnTo>
                    <a:lnTo>
                      <a:pt x="925" y="81"/>
                    </a:lnTo>
                    <a:lnTo>
                      <a:pt x="927" y="81"/>
                    </a:lnTo>
                    <a:lnTo>
                      <a:pt x="929" y="81"/>
                    </a:lnTo>
                    <a:lnTo>
                      <a:pt x="931" y="79"/>
                    </a:lnTo>
                    <a:lnTo>
                      <a:pt x="933" y="79"/>
                    </a:lnTo>
                    <a:lnTo>
                      <a:pt x="933" y="81"/>
                    </a:lnTo>
                    <a:lnTo>
                      <a:pt x="935" y="81"/>
                    </a:lnTo>
                    <a:lnTo>
                      <a:pt x="937" y="81"/>
                    </a:lnTo>
                    <a:lnTo>
                      <a:pt x="939" y="81"/>
                    </a:lnTo>
                    <a:lnTo>
                      <a:pt x="941" y="81"/>
                    </a:lnTo>
                    <a:lnTo>
                      <a:pt x="943" y="83"/>
                    </a:lnTo>
                    <a:lnTo>
                      <a:pt x="944" y="83"/>
                    </a:lnTo>
                    <a:lnTo>
                      <a:pt x="946" y="83"/>
                    </a:lnTo>
                    <a:lnTo>
                      <a:pt x="948" y="85"/>
                    </a:lnTo>
                    <a:lnTo>
                      <a:pt x="950" y="85"/>
                    </a:lnTo>
                    <a:lnTo>
                      <a:pt x="952" y="87"/>
                    </a:lnTo>
                    <a:lnTo>
                      <a:pt x="954" y="89"/>
                    </a:lnTo>
                    <a:lnTo>
                      <a:pt x="956" y="89"/>
                    </a:lnTo>
                    <a:lnTo>
                      <a:pt x="958" y="89"/>
                    </a:lnTo>
                    <a:lnTo>
                      <a:pt x="960" y="89"/>
                    </a:lnTo>
                    <a:lnTo>
                      <a:pt x="962" y="89"/>
                    </a:lnTo>
                    <a:lnTo>
                      <a:pt x="962" y="91"/>
                    </a:lnTo>
                    <a:lnTo>
                      <a:pt x="964" y="91"/>
                    </a:lnTo>
                    <a:lnTo>
                      <a:pt x="964" y="92"/>
                    </a:lnTo>
                    <a:lnTo>
                      <a:pt x="966" y="94"/>
                    </a:lnTo>
                    <a:lnTo>
                      <a:pt x="968" y="94"/>
                    </a:lnTo>
                    <a:lnTo>
                      <a:pt x="969" y="94"/>
                    </a:lnTo>
                    <a:lnTo>
                      <a:pt x="969" y="96"/>
                    </a:lnTo>
                    <a:lnTo>
                      <a:pt x="969" y="94"/>
                    </a:lnTo>
                    <a:lnTo>
                      <a:pt x="969" y="92"/>
                    </a:lnTo>
                    <a:lnTo>
                      <a:pt x="969" y="91"/>
                    </a:lnTo>
                    <a:lnTo>
                      <a:pt x="971" y="89"/>
                    </a:lnTo>
                    <a:lnTo>
                      <a:pt x="973" y="89"/>
                    </a:lnTo>
                    <a:lnTo>
                      <a:pt x="975" y="89"/>
                    </a:lnTo>
                    <a:lnTo>
                      <a:pt x="977" y="89"/>
                    </a:lnTo>
                    <a:lnTo>
                      <a:pt x="979" y="89"/>
                    </a:lnTo>
                    <a:lnTo>
                      <a:pt x="979" y="91"/>
                    </a:lnTo>
                    <a:lnTo>
                      <a:pt x="981" y="91"/>
                    </a:lnTo>
                    <a:lnTo>
                      <a:pt x="981" y="89"/>
                    </a:lnTo>
                    <a:lnTo>
                      <a:pt x="983" y="89"/>
                    </a:lnTo>
                    <a:lnTo>
                      <a:pt x="983" y="87"/>
                    </a:lnTo>
                    <a:lnTo>
                      <a:pt x="985" y="87"/>
                    </a:lnTo>
                    <a:lnTo>
                      <a:pt x="987" y="87"/>
                    </a:lnTo>
                    <a:lnTo>
                      <a:pt x="989" y="87"/>
                    </a:lnTo>
                    <a:lnTo>
                      <a:pt x="989" y="89"/>
                    </a:lnTo>
                    <a:lnTo>
                      <a:pt x="991" y="89"/>
                    </a:lnTo>
                    <a:lnTo>
                      <a:pt x="991" y="91"/>
                    </a:lnTo>
                    <a:lnTo>
                      <a:pt x="992" y="91"/>
                    </a:lnTo>
                    <a:lnTo>
                      <a:pt x="992" y="92"/>
                    </a:lnTo>
                    <a:lnTo>
                      <a:pt x="992" y="94"/>
                    </a:lnTo>
                    <a:lnTo>
                      <a:pt x="994" y="94"/>
                    </a:lnTo>
                    <a:lnTo>
                      <a:pt x="996" y="94"/>
                    </a:lnTo>
                    <a:lnTo>
                      <a:pt x="996" y="96"/>
                    </a:lnTo>
                    <a:lnTo>
                      <a:pt x="998" y="96"/>
                    </a:lnTo>
                    <a:lnTo>
                      <a:pt x="998" y="98"/>
                    </a:lnTo>
                    <a:lnTo>
                      <a:pt x="998" y="96"/>
                    </a:lnTo>
                    <a:lnTo>
                      <a:pt x="1000" y="96"/>
                    </a:lnTo>
                    <a:lnTo>
                      <a:pt x="1002" y="96"/>
                    </a:lnTo>
                    <a:lnTo>
                      <a:pt x="1004" y="96"/>
                    </a:lnTo>
                    <a:lnTo>
                      <a:pt x="1004" y="98"/>
                    </a:lnTo>
                    <a:lnTo>
                      <a:pt x="1006" y="98"/>
                    </a:lnTo>
                    <a:lnTo>
                      <a:pt x="1006" y="100"/>
                    </a:lnTo>
                    <a:lnTo>
                      <a:pt x="1008" y="100"/>
                    </a:lnTo>
                    <a:lnTo>
                      <a:pt x="1010" y="102"/>
                    </a:lnTo>
                    <a:lnTo>
                      <a:pt x="1012" y="104"/>
                    </a:lnTo>
                    <a:lnTo>
                      <a:pt x="1012" y="106"/>
                    </a:lnTo>
                    <a:lnTo>
                      <a:pt x="1014" y="104"/>
                    </a:lnTo>
                    <a:lnTo>
                      <a:pt x="1016" y="104"/>
                    </a:lnTo>
                    <a:lnTo>
                      <a:pt x="1017" y="104"/>
                    </a:lnTo>
                    <a:lnTo>
                      <a:pt x="1017" y="106"/>
                    </a:lnTo>
                    <a:lnTo>
                      <a:pt x="1019" y="106"/>
                    </a:lnTo>
                    <a:lnTo>
                      <a:pt x="1021" y="106"/>
                    </a:lnTo>
                    <a:lnTo>
                      <a:pt x="1023" y="108"/>
                    </a:lnTo>
                    <a:lnTo>
                      <a:pt x="1025" y="112"/>
                    </a:lnTo>
                    <a:lnTo>
                      <a:pt x="1027" y="112"/>
                    </a:lnTo>
                    <a:lnTo>
                      <a:pt x="1029" y="112"/>
                    </a:lnTo>
                    <a:lnTo>
                      <a:pt x="1031" y="112"/>
                    </a:lnTo>
                    <a:lnTo>
                      <a:pt x="1033" y="112"/>
                    </a:lnTo>
                    <a:lnTo>
                      <a:pt x="1035" y="112"/>
                    </a:lnTo>
                    <a:lnTo>
                      <a:pt x="1037" y="112"/>
                    </a:lnTo>
                    <a:lnTo>
                      <a:pt x="1039" y="114"/>
                    </a:lnTo>
                    <a:lnTo>
                      <a:pt x="1041" y="114"/>
                    </a:lnTo>
                    <a:lnTo>
                      <a:pt x="1042" y="114"/>
                    </a:lnTo>
                    <a:lnTo>
                      <a:pt x="1044" y="114"/>
                    </a:lnTo>
                    <a:lnTo>
                      <a:pt x="1048" y="116"/>
                    </a:lnTo>
                    <a:lnTo>
                      <a:pt x="1050" y="116"/>
                    </a:lnTo>
                    <a:lnTo>
                      <a:pt x="1052" y="117"/>
                    </a:lnTo>
                    <a:lnTo>
                      <a:pt x="1054" y="117"/>
                    </a:lnTo>
                    <a:lnTo>
                      <a:pt x="1056" y="119"/>
                    </a:lnTo>
                    <a:lnTo>
                      <a:pt x="1058" y="121"/>
                    </a:lnTo>
                    <a:lnTo>
                      <a:pt x="1060" y="123"/>
                    </a:lnTo>
                    <a:lnTo>
                      <a:pt x="1062" y="123"/>
                    </a:lnTo>
                    <a:lnTo>
                      <a:pt x="1062" y="125"/>
                    </a:lnTo>
                    <a:lnTo>
                      <a:pt x="1064" y="125"/>
                    </a:lnTo>
                    <a:lnTo>
                      <a:pt x="1065" y="125"/>
                    </a:lnTo>
                    <a:lnTo>
                      <a:pt x="1067" y="127"/>
                    </a:lnTo>
                    <a:lnTo>
                      <a:pt x="1069" y="129"/>
                    </a:lnTo>
                    <a:lnTo>
                      <a:pt x="1071" y="129"/>
                    </a:lnTo>
                    <a:lnTo>
                      <a:pt x="1073" y="129"/>
                    </a:lnTo>
                    <a:lnTo>
                      <a:pt x="1075" y="129"/>
                    </a:lnTo>
                    <a:lnTo>
                      <a:pt x="1077" y="129"/>
                    </a:lnTo>
                    <a:lnTo>
                      <a:pt x="1079" y="131"/>
                    </a:lnTo>
                    <a:lnTo>
                      <a:pt x="1081" y="131"/>
                    </a:lnTo>
                    <a:lnTo>
                      <a:pt x="1083" y="135"/>
                    </a:lnTo>
                    <a:lnTo>
                      <a:pt x="1085" y="135"/>
                    </a:lnTo>
                    <a:lnTo>
                      <a:pt x="1087" y="135"/>
                    </a:lnTo>
                    <a:lnTo>
                      <a:pt x="1089" y="137"/>
                    </a:lnTo>
                    <a:lnTo>
                      <a:pt x="1090" y="137"/>
                    </a:lnTo>
                    <a:lnTo>
                      <a:pt x="1090" y="135"/>
                    </a:lnTo>
                    <a:lnTo>
                      <a:pt x="1092" y="135"/>
                    </a:lnTo>
                    <a:lnTo>
                      <a:pt x="1092" y="133"/>
                    </a:lnTo>
                    <a:lnTo>
                      <a:pt x="1094" y="133"/>
                    </a:lnTo>
                    <a:lnTo>
                      <a:pt x="1094" y="131"/>
                    </a:lnTo>
                    <a:lnTo>
                      <a:pt x="1096" y="131"/>
                    </a:lnTo>
                    <a:lnTo>
                      <a:pt x="1096" y="129"/>
                    </a:lnTo>
                    <a:lnTo>
                      <a:pt x="1098" y="129"/>
                    </a:lnTo>
                    <a:lnTo>
                      <a:pt x="1100" y="129"/>
                    </a:lnTo>
                    <a:lnTo>
                      <a:pt x="1102" y="129"/>
                    </a:lnTo>
                    <a:lnTo>
                      <a:pt x="1104" y="127"/>
                    </a:lnTo>
                    <a:lnTo>
                      <a:pt x="1106" y="127"/>
                    </a:lnTo>
                    <a:lnTo>
                      <a:pt x="1106" y="125"/>
                    </a:lnTo>
                    <a:lnTo>
                      <a:pt x="1108" y="125"/>
                    </a:lnTo>
                    <a:lnTo>
                      <a:pt x="1110" y="125"/>
                    </a:lnTo>
                    <a:lnTo>
                      <a:pt x="1110" y="123"/>
                    </a:lnTo>
                    <a:lnTo>
                      <a:pt x="1112" y="123"/>
                    </a:lnTo>
                    <a:lnTo>
                      <a:pt x="1113" y="123"/>
                    </a:lnTo>
                    <a:lnTo>
                      <a:pt x="1115" y="123"/>
                    </a:lnTo>
                    <a:lnTo>
                      <a:pt x="1115" y="121"/>
                    </a:lnTo>
                    <a:lnTo>
                      <a:pt x="1117" y="121"/>
                    </a:lnTo>
                    <a:lnTo>
                      <a:pt x="1119" y="121"/>
                    </a:lnTo>
                    <a:lnTo>
                      <a:pt x="1121" y="121"/>
                    </a:lnTo>
                    <a:lnTo>
                      <a:pt x="1123" y="119"/>
                    </a:lnTo>
                    <a:lnTo>
                      <a:pt x="1125" y="119"/>
                    </a:lnTo>
                    <a:lnTo>
                      <a:pt x="1127" y="119"/>
                    </a:lnTo>
                    <a:lnTo>
                      <a:pt x="1129" y="119"/>
                    </a:lnTo>
                    <a:lnTo>
                      <a:pt x="1129" y="121"/>
                    </a:lnTo>
                    <a:lnTo>
                      <a:pt x="1131" y="121"/>
                    </a:lnTo>
                    <a:lnTo>
                      <a:pt x="1131" y="119"/>
                    </a:lnTo>
                    <a:lnTo>
                      <a:pt x="1133" y="119"/>
                    </a:lnTo>
                    <a:lnTo>
                      <a:pt x="1135" y="119"/>
                    </a:lnTo>
                    <a:lnTo>
                      <a:pt x="1137" y="119"/>
                    </a:lnTo>
                    <a:lnTo>
                      <a:pt x="1138" y="119"/>
                    </a:lnTo>
                    <a:lnTo>
                      <a:pt x="1138" y="121"/>
                    </a:lnTo>
                    <a:lnTo>
                      <a:pt x="1140" y="123"/>
                    </a:lnTo>
                    <a:lnTo>
                      <a:pt x="1142" y="123"/>
                    </a:lnTo>
                    <a:lnTo>
                      <a:pt x="1142" y="125"/>
                    </a:lnTo>
                    <a:lnTo>
                      <a:pt x="1144" y="125"/>
                    </a:lnTo>
                    <a:lnTo>
                      <a:pt x="1146" y="125"/>
                    </a:lnTo>
                    <a:lnTo>
                      <a:pt x="1146" y="127"/>
                    </a:lnTo>
                    <a:lnTo>
                      <a:pt x="1148" y="127"/>
                    </a:lnTo>
                    <a:lnTo>
                      <a:pt x="1150" y="129"/>
                    </a:lnTo>
                    <a:lnTo>
                      <a:pt x="1152" y="129"/>
                    </a:lnTo>
                    <a:lnTo>
                      <a:pt x="1154" y="131"/>
                    </a:lnTo>
                    <a:lnTo>
                      <a:pt x="1156" y="133"/>
                    </a:lnTo>
                    <a:lnTo>
                      <a:pt x="1160" y="135"/>
                    </a:lnTo>
                    <a:lnTo>
                      <a:pt x="1161" y="137"/>
                    </a:lnTo>
                    <a:lnTo>
                      <a:pt x="1161" y="139"/>
                    </a:lnTo>
                    <a:lnTo>
                      <a:pt x="1163" y="139"/>
                    </a:lnTo>
                    <a:lnTo>
                      <a:pt x="1165" y="140"/>
                    </a:lnTo>
                    <a:lnTo>
                      <a:pt x="1167" y="140"/>
                    </a:lnTo>
                    <a:lnTo>
                      <a:pt x="1167" y="142"/>
                    </a:lnTo>
                    <a:lnTo>
                      <a:pt x="1169" y="142"/>
                    </a:lnTo>
                    <a:lnTo>
                      <a:pt x="1169" y="144"/>
                    </a:lnTo>
                    <a:lnTo>
                      <a:pt x="1171" y="146"/>
                    </a:lnTo>
                    <a:lnTo>
                      <a:pt x="1173" y="146"/>
                    </a:lnTo>
                    <a:lnTo>
                      <a:pt x="1173" y="148"/>
                    </a:lnTo>
                    <a:lnTo>
                      <a:pt x="1175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81" y="152"/>
                    </a:lnTo>
                    <a:lnTo>
                      <a:pt x="1183" y="152"/>
                    </a:lnTo>
                    <a:lnTo>
                      <a:pt x="1185" y="154"/>
                    </a:lnTo>
                    <a:lnTo>
                      <a:pt x="1186" y="156"/>
                    </a:lnTo>
                    <a:lnTo>
                      <a:pt x="1192" y="160"/>
                    </a:lnTo>
                    <a:lnTo>
                      <a:pt x="1194" y="160"/>
                    </a:lnTo>
                    <a:lnTo>
                      <a:pt x="1194" y="162"/>
                    </a:lnTo>
                    <a:lnTo>
                      <a:pt x="1196" y="162"/>
                    </a:lnTo>
                    <a:lnTo>
                      <a:pt x="1198" y="162"/>
                    </a:lnTo>
                    <a:lnTo>
                      <a:pt x="1200" y="164"/>
                    </a:lnTo>
                    <a:lnTo>
                      <a:pt x="1202" y="164"/>
                    </a:lnTo>
                    <a:lnTo>
                      <a:pt x="1204" y="164"/>
                    </a:lnTo>
                    <a:lnTo>
                      <a:pt x="1206" y="165"/>
                    </a:lnTo>
                    <a:lnTo>
                      <a:pt x="1206" y="167"/>
                    </a:lnTo>
                    <a:lnTo>
                      <a:pt x="1206" y="169"/>
                    </a:lnTo>
                    <a:lnTo>
                      <a:pt x="1206" y="171"/>
                    </a:lnTo>
                    <a:lnTo>
                      <a:pt x="1206" y="173"/>
                    </a:lnTo>
                    <a:lnTo>
                      <a:pt x="1206" y="175"/>
                    </a:lnTo>
                    <a:lnTo>
                      <a:pt x="1206" y="177"/>
                    </a:lnTo>
                    <a:lnTo>
                      <a:pt x="1206" y="179"/>
                    </a:lnTo>
                    <a:lnTo>
                      <a:pt x="1206" y="181"/>
                    </a:lnTo>
                    <a:lnTo>
                      <a:pt x="1206" y="183"/>
                    </a:lnTo>
                    <a:lnTo>
                      <a:pt x="1206" y="185"/>
                    </a:lnTo>
                    <a:lnTo>
                      <a:pt x="1206" y="187"/>
                    </a:lnTo>
                    <a:lnTo>
                      <a:pt x="1206" y="188"/>
                    </a:lnTo>
                    <a:lnTo>
                      <a:pt x="1206" y="192"/>
                    </a:lnTo>
                    <a:lnTo>
                      <a:pt x="1206" y="196"/>
                    </a:lnTo>
                    <a:lnTo>
                      <a:pt x="1206" y="198"/>
                    </a:lnTo>
                    <a:lnTo>
                      <a:pt x="1206" y="202"/>
                    </a:lnTo>
                    <a:lnTo>
                      <a:pt x="1206" y="208"/>
                    </a:lnTo>
                    <a:lnTo>
                      <a:pt x="1206" y="210"/>
                    </a:lnTo>
                    <a:lnTo>
                      <a:pt x="1206" y="211"/>
                    </a:lnTo>
                    <a:lnTo>
                      <a:pt x="1206" y="213"/>
                    </a:lnTo>
                    <a:lnTo>
                      <a:pt x="1206" y="219"/>
                    </a:lnTo>
                    <a:lnTo>
                      <a:pt x="1206" y="221"/>
                    </a:lnTo>
                    <a:lnTo>
                      <a:pt x="1206" y="223"/>
                    </a:lnTo>
                    <a:lnTo>
                      <a:pt x="1206" y="229"/>
                    </a:lnTo>
                    <a:lnTo>
                      <a:pt x="1206" y="231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8"/>
                    </a:lnTo>
                    <a:lnTo>
                      <a:pt x="1206" y="240"/>
                    </a:lnTo>
                    <a:lnTo>
                      <a:pt x="1206" y="242"/>
                    </a:lnTo>
                    <a:lnTo>
                      <a:pt x="1206" y="246"/>
                    </a:lnTo>
                    <a:lnTo>
                      <a:pt x="1206" y="252"/>
                    </a:lnTo>
                    <a:lnTo>
                      <a:pt x="1206" y="254"/>
                    </a:lnTo>
                    <a:lnTo>
                      <a:pt x="1206" y="256"/>
                    </a:lnTo>
                    <a:lnTo>
                      <a:pt x="1206" y="258"/>
                    </a:lnTo>
                    <a:lnTo>
                      <a:pt x="1206" y="259"/>
                    </a:lnTo>
                    <a:lnTo>
                      <a:pt x="1206" y="261"/>
                    </a:lnTo>
                    <a:lnTo>
                      <a:pt x="1206" y="263"/>
                    </a:lnTo>
                    <a:lnTo>
                      <a:pt x="1206" y="265"/>
                    </a:lnTo>
                    <a:lnTo>
                      <a:pt x="1206" y="269"/>
                    </a:lnTo>
                    <a:lnTo>
                      <a:pt x="1206" y="271"/>
                    </a:lnTo>
                    <a:lnTo>
                      <a:pt x="1206" y="275"/>
                    </a:lnTo>
                    <a:lnTo>
                      <a:pt x="1206" y="277"/>
                    </a:lnTo>
                    <a:lnTo>
                      <a:pt x="1206" y="288"/>
                    </a:lnTo>
                    <a:lnTo>
                      <a:pt x="1206" y="290"/>
                    </a:lnTo>
                    <a:lnTo>
                      <a:pt x="1206" y="294"/>
                    </a:lnTo>
                    <a:lnTo>
                      <a:pt x="1206" y="296"/>
                    </a:lnTo>
                    <a:lnTo>
                      <a:pt x="1206" y="298"/>
                    </a:lnTo>
                    <a:lnTo>
                      <a:pt x="1206" y="309"/>
                    </a:lnTo>
                    <a:lnTo>
                      <a:pt x="1206" y="321"/>
                    </a:lnTo>
                    <a:lnTo>
                      <a:pt x="1206" y="323"/>
                    </a:lnTo>
                    <a:lnTo>
                      <a:pt x="1206" y="325"/>
                    </a:lnTo>
                    <a:lnTo>
                      <a:pt x="1206" y="327"/>
                    </a:lnTo>
                    <a:lnTo>
                      <a:pt x="1206" y="331"/>
                    </a:lnTo>
                    <a:lnTo>
                      <a:pt x="1206" y="342"/>
                    </a:lnTo>
                    <a:lnTo>
                      <a:pt x="1206" y="352"/>
                    </a:lnTo>
                    <a:lnTo>
                      <a:pt x="1206" y="354"/>
                    </a:lnTo>
                    <a:lnTo>
                      <a:pt x="1206" y="355"/>
                    </a:lnTo>
                    <a:lnTo>
                      <a:pt x="1206" y="363"/>
                    </a:lnTo>
                    <a:lnTo>
                      <a:pt x="1206" y="365"/>
                    </a:lnTo>
                    <a:lnTo>
                      <a:pt x="1206" y="373"/>
                    </a:lnTo>
                    <a:lnTo>
                      <a:pt x="1206" y="384"/>
                    </a:lnTo>
                    <a:lnTo>
                      <a:pt x="1206" y="394"/>
                    </a:lnTo>
                    <a:lnTo>
                      <a:pt x="1206" y="405"/>
                    </a:lnTo>
                    <a:lnTo>
                      <a:pt x="1206" y="415"/>
                    </a:lnTo>
                    <a:lnTo>
                      <a:pt x="1206" y="417"/>
                    </a:lnTo>
                    <a:lnTo>
                      <a:pt x="1206" y="419"/>
                    </a:lnTo>
                    <a:lnTo>
                      <a:pt x="1206" y="421"/>
                    </a:lnTo>
                    <a:lnTo>
                      <a:pt x="1206" y="423"/>
                    </a:lnTo>
                    <a:lnTo>
                      <a:pt x="1206" y="425"/>
                    </a:lnTo>
                    <a:lnTo>
                      <a:pt x="1206" y="436"/>
                    </a:lnTo>
                    <a:lnTo>
                      <a:pt x="1206" y="438"/>
                    </a:lnTo>
                    <a:lnTo>
                      <a:pt x="1206" y="442"/>
                    </a:lnTo>
                    <a:lnTo>
                      <a:pt x="1206" y="444"/>
                    </a:lnTo>
                    <a:lnTo>
                      <a:pt x="1206" y="446"/>
                    </a:lnTo>
                    <a:lnTo>
                      <a:pt x="1206" y="448"/>
                    </a:lnTo>
                    <a:lnTo>
                      <a:pt x="1206" y="450"/>
                    </a:lnTo>
                    <a:lnTo>
                      <a:pt x="1206" y="453"/>
                    </a:lnTo>
                    <a:lnTo>
                      <a:pt x="1206" y="455"/>
                    </a:lnTo>
                    <a:lnTo>
                      <a:pt x="1206" y="459"/>
                    </a:lnTo>
                    <a:lnTo>
                      <a:pt x="1206" y="461"/>
                    </a:lnTo>
                    <a:lnTo>
                      <a:pt x="1206" y="463"/>
                    </a:lnTo>
                    <a:lnTo>
                      <a:pt x="1206" y="465"/>
                    </a:lnTo>
                    <a:lnTo>
                      <a:pt x="1206" y="476"/>
                    </a:lnTo>
                    <a:lnTo>
                      <a:pt x="1206" y="478"/>
                    </a:lnTo>
                    <a:lnTo>
                      <a:pt x="1206" y="480"/>
                    </a:lnTo>
                    <a:lnTo>
                      <a:pt x="1206" y="482"/>
                    </a:lnTo>
                    <a:lnTo>
                      <a:pt x="1206" y="484"/>
                    </a:lnTo>
                    <a:lnTo>
                      <a:pt x="1206" y="486"/>
                    </a:lnTo>
                    <a:lnTo>
                      <a:pt x="1206" y="488"/>
                    </a:lnTo>
                    <a:lnTo>
                      <a:pt x="1206" y="490"/>
                    </a:lnTo>
                    <a:lnTo>
                      <a:pt x="1206" y="492"/>
                    </a:lnTo>
                    <a:lnTo>
                      <a:pt x="1206" y="494"/>
                    </a:lnTo>
                    <a:lnTo>
                      <a:pt x="1206" y="496"/>
                    </a:lnTo>
                    <a:lnTo>
                      <a:pt x="1206" y="499"/>
                    </a:lnTo>
                    <a:lnTo>
                      <a:pt x="1206" y="501"/>
                    </a:lnTo>
                    <a:lnTo>
                      <a:pt x="1206" y="503"/>
                    </a:lnTo>
                    <a:lnTo>
                      <a:pt x="1206" y="505"/>
                    </a:lnTo>
                    <a:lnTo>
                      <a:pt x="1206" y="507"/>
                    </a:lnTo>
                    <a:lnTo>
                      <a:pt x="1206" y="509"/>
                    </a:lnTo>
                    <a:lnTo>
                      <a:pt x="1206" y="511"/>
                    </a:lnTo>
                    <a:lnTo>
                      <a:pt x="1206" y="513"/>
                    </a:lnTo>
                    <a:lnTo>
                      <a:pt x="1206" y="515"/>
                    </a:lnTo>
                    <a:lnTo>
                      <a:pt x="1206" y="517"/>
                    </a:lnTo>
                    <a:lnTo>
                      <a:pt x="1206" y="519"/>
                    </a:lnTo>
                    <a:lnTo>
                      <a:pt x="1206" y="521"/>
                    </a:lnTo>
                    <a:lnTo>
                      <a:pt x="1206" y="523"/>
                    </a:lnTo>
                    <a:lnTo>
                      <a:pt x="1206" y="524"/>
                    </a:lnTo>
                    <a:lnTo>
                      <a:pt x="1206" y="526"/>
                    </a:lnTo>
                    <a:lnTo>
                      <a:pt x="1206" y="528"/>
                    </a:lnTo>
                    <a:lnTo>
                      <a:pt x="1206" y="530"/>
                    </a:lnTo>
                    <a:lnTo>
                      <a:pt x="1206" y="532"/>
                    </a:lnTo>
                    <a:lnTo>
                      <a:pt x="1206" y="534"/>
                    </a:lnTo>
                    <a:lnTo>
                      <a:pt x="1206" y="536"/>
                    </a:lnTo>
                    <a:lnTo>
                      <a:pt x="1206" y="538"/>
                    </a:lnTo>
                    <a:lnTo>
                      <a:pt x="1206" y="540"/>
                    </a:lnTo>
                    <a:lnTo>
                      <a:pt x="1206" y="542"/>
                    </a:lnTo>
                    <a:lnTo>
                      <a:pt x="1206" y="544"/>
                    </a:lnTo>
                    <a:lnTo>
                      <a:pt x="1206" y="546"/>
                    </a:lnTo>
                    <a:lnTo>
                      <a:pt x="1206" y="547"/>
                    </a:lnTo>
                    <a:lnTo>
                      <a:pt x="1206" y="549"/>
                    </a:lnTo>
                    <a:lnTo>
                      <a:pt x="1206" y="551"/>
                    </a:lnTo>
                    <a:lnTo>
                      <a:pt x="1206" y="553"/>
                    </a:lnTo>
                    <a:lnTo>
                      <a:pt x="1206" y="555"/>
                    </a:lnTo>
                    <a:lnTo>
                      <a:pt x="1206" y="557"/>
                    </a:lnTo>
                    <a:lnTo>
                      <a:pt x="1206" y="559"/>
                    </a:lnTo>
                    <a:lnTo>
                      <a:pt x="1206" y="561"/>
                    </a:lnTo>
                    <a:lnTo>
                      <a:pt x="1206" y="563"/>
                    </a:lnTo>
                    <a:lnTo>
                      <a:pt x="1206" y="565"/>
                    </a:lnTo>
                    <a:lnTo>
                      <a:pt x="1206" y="567"/>
                    </a:lnTo>
                    <a:lnTo>
                      <a:pt x="1206" y="569"/>
                    </a:lnTo>
                    <a:lnTo>
                      <a:pt x="1206" y="571"/>
                    </a:lnTo>
                    <a:lnTo>
                      <a:pt x="1206" y="572"/>
                    </a:lnTo>
                    <a:lnTo>
                      <a:pt x="1206" y="574"/>
                    </a:lnTo>
                    <a:lnTo>
                      <a:pt x="1206" y="576"/>
                    </a:lnTo>
                    <a:lnTo>
                      <a:pt x="1206" y="578"/>
                    </a:lnTo>
                    <a:lnTo>
                      <a:pt x="1206" y="580"/>
                    </a:lnTo>
                    <a:lnTo>
                      <a:pt x="1206" y="584"/>
                    </a:lnTo>
                    <a:lnTo>
                      <a:pt x="1206" y="586"/>
                    </a:lnTo>
                    <a:lnTo>
                      <a:pt x="1206" y="588"/>
                    </a:lnTo>
                    <a:lnTo>
                      <a:pt x="1206" y="590"/>
                    </a:lnTo>
                    <a:lnTo>
                      <a:pt x="1206" y="592"/>
                    </a:lnTo>
                    <a:lnTo>
                      <a:pt x="1206" y="594"/>
                    </a:lnTo>
                    <a:lnTo>
                      <a:pt x="1206" y="595"/>
                    </a:lnTo>
                    <a:lnTo>
                      <a:pt x="1206" y="597"/>
                    </a:lnTo>
                    <a:lnTo>
                      <a:pt x="1206" y="599"/>
                    </a:lnTo>
                    <a:lnTo>
                      <a:pt x="1206" y="601"/>
                    </a:lnTo>
                    <a:lnTo>
                      <a:pt x="1206" y="603"/>
                    </a:lnTo>
                    <a:lnTo>
                      <a:pt x="1206" y="605"/>
                    </a:lnTo>
                    <a:lnTo>
                      <a:pt x="1206" y="607"/>
                    </a:lnTo>
                    <a:lnTo>
                      <a:pt x="1206" y="609"/>
                    </a:lnTo>
                    <a:lnTo>
                      <a:pt x="1206" y="611"/>
                    </a:lnTo>
                    <a:lnTo>
                      <a:pt x="1206" y="613"/>
                    </a:lnTo>
                    <a:lnTo>
                      <a:pt x="1206" y="615"/>
                    </a:lnTo>
                    <a:lnTo>
                      <a:pt x="1206" y="617"/>
                    </a:lnTo>
                    <a:lnTo>
                      <a:pt x="1206" y="619"/>
                    </a:lnTo>
                    <a:lnTo>
                      <a:pt x="1206" y="620"/>
                    </a:lnTo>
                    <a:lnTo>
                      <a:pt x="1206" y="622"/>
                    </a:lnTo>
                    <a:lnTo>
                      <a:pt x="1206" y="624"/>
                    </a:lnTo>
                    <a:lnTo>
                      <a:pt x="1206" y="626"/>
                    </a:lnTo>
                    <a:lnTo>
                      <a:pt x="1206" y="628"/>
                    </a:lnTo>
                    <a:lnTo>
                      <a:pt x="1206" y="630"/>
                    </a:lnTo>
                    <a:lnTo>
                      <a:pt x="1206" y="632"/>
                    </a:lnTo>
                    <a:lnTo>
                      <a:pt x="1206" y="634"/>
                    </a:lnTo>
                    <a:lnTo>
                      <a:pt x="1206" y="636"/>
                    </a:lnTo>
                    <a:lnTo>
                      <a:pt x="1206" y="640"/>
                    </a:lnTo>
                    <a:lnTo>
                      <a:pt x="1206" y="642"/>
                    </a:lnTo>
                    <a:lnTo>
                      <a:pt x="1206" y="643"/>
                    </a:lnTo>
                    <a:lnTo>
                      <a:pt x="1206" y="645"/>
                    </a:lnTo>
                    <a:lnTo>
                      <a:pt x="1206" y="647"/>
                    </a:lnTo>
                    <a:lnTo>
                      <a:pt x="1206" y="651"/>
                    </a:lnTo>
                    <a:lnTo>
                      <a:pt x="1206" y="653"/>
                    </a:lnTo>
                    <a:lnTo>
                      <a:pt x="1206" y="655"/>
                    </a:lnTo>
                    <a:lnTo>
                      <a:pt x="1206" y="657"/>
                    </a:lnTo>
                    <a:lnTo>
                      <a:pt x="1206" y="659"/>
                    </a:lnTo>
                    <a:lnTo>
                      <a:pt x="1206" y="661"/>
                    </a:lnTo>
                    <a:lnTo>
                      <a:pt x="1206" y="663"/>
                    </a:lnTo>
                    <a:lnTo>
                      <a:pt x="1206" y="665"/>
                    </a:lnTo>
                    <a:lnTo>
                      <a:pt x="1206" y="667"/>
                    </a:lnTo>
                    <a:lnTo>
                      <a:pt x="1206" y="668"/>
                    </a:lnTo>
                    <a:lnTo>
                      <a:pt x="1206" y="670"/>
                    </a:lnTo>
                    <a:lnTo>
                      <a:pt x="1206" y="672"/>
                    </a:lnTo>
                    <a:lnTo>
                      <a:pt x="1206" y="678"/>
                    </a:lnTo>
                    <a:lnTo>
                      <a:pt x="1206" y="684"/>
                    </a:lnTo>
                    <a:lnTo>
                      <a:pt x="1206" y="686"/>
                    </a:lnTo>
                    <a:lnTo>
                      <a:pt x="1206" y="688"/>
                    </a:lnTo>
                    <a:lnTo>
                      <a:pt x="1206" y="690"/>
                    </a:lnTo>
                    <a:lnTo>
                      <a:pt x="1206" y="691"/>
                    </a:lnTo>
                    <a:lnTo>
                      <a:pt x="1206" y="693"/>
                    </a:lnTo>
                    <a:lnTo>
                      <a:pt x="1206" y="695"/>
                    </a:lnTo>
                    <a:lnTo>
                      <a:pt x="1206" y="697"/>
                    </a:lnTo>
                    <a:lnTo>
                      <a:pt x="1206" y="701"/>
                    </a:lnTo>
                    <a:lnTo>
                      <a:pt x="1206" y="703"/>
                    </a:lnTo>
                    <a:lnTo>
                      <a:pt x="1206" y="705"/>
                    </a:lnTo>
                    <a:lnTo>
                      <a:pt x="1206" y="707"/>
                    </a:lnTo>
                    <a:lnTo>
                      <a:pt x="1206" y="709"/>
                    </a:lnTo>
                    <a:lnTo>
                      <a:pt x="1206" y="711"/>
                    </a:lnTo>
                    <a:lnTo>
                      <a:pt x="1206" y="713"/>
                    </a:lnTo>
                    <a:lnTo>
                      <a:pt x="1206" y="715"/>
                    </a:lnTo>
                    <a:lnTo>
                      <a:pt x="1206" y="716"/>
                    </a:lnTo>
                    <a:lnTo>
                      <a:pt x="1206" y="718"/>
                    </a:lnTo>
                    <a:lnTo>
                      <a:pt x="1206" y="720"/>
                    </a:lnTo>
                    <a:lnTo>
                      <a:pt x="1206" y="722"/>
                    </a:lnTo>
                    <a:lnTo>
                      <a:pt x="1206" y="724"/>
                    </a:lnTo>
                    <a:lnTo>
                      <a:pt x="1206" y="726"/>
                    </a:lnTo>
                    <a:lnTo>
                      <a:pt x="1206" y="728"/>
                    </a:lnTo>
                    <a:lnTo>
                      <a:pt x="1206" y="730"/>
                    </a:lnTo>
                    <a:lnTo>
                      <a:pt x="1206" y="732"/>
                    </a:lnTo>
                    <a:lnTo>
                      <a:pt x="1206" y="734"/>
                    </a:lnTo>
                    <a:lnTo>
                      <a:pt x="1206" y="736"/>
                    </a:lnTo>
                    <a:lnTo>
                      <a:pt x="1206" y="738"/>
                    </a:lnTo>
                    <a:lnTo>
                      <a:pt x="1206" y="739"/>
                    </a:lnTo>
                    <a:lnTo>
                      <a:pt x="1206" y="743"/>
                    </a:lnTo>
                    <a:lnTo>
                      <a:pt x="1206" y="745"/>
                    </a:lnTo>
                    <a:lnTo>
                      <a:pt x="1206" y="747"/>
                    </a:lnTo>
                    <a:lnTo>
                      <a:pt x="1206" y="749"/>
                    </a:lnTo>
                    <a:lnTo>
                      <a:pt x="1206" y="751"/>
                    </a:lnTo>
                    <a:lnTo>
                      <a:pt x="1206" y="753"/>
                    </a:lnTo>
                    <a:lnTo>
                      <a:pt x="1206" y="755"/>
                    </a:lnTo>
                    <a:lnTo>
                      <a:pt x="1206" y="757"/>
                    </a:lnTo>
                    <a:lnTo>
                      <a:pt x="1206" y="759"/>
                    </a:lnTo>
                    <a:lnTo>
                      <a:pt x="1206" y="761"/>
                    </a:lnTo>
                    <a:lnTo>
                      <a:pt x="1206" y="762"/>
                    </a:lnTo>
                    <a:lnTo>
                      <a:pt x="1206" y="764"/>
                    </a:lnTo>
                    <a:lnTo>
                      <a:pt x="1206" y="766"/>
                    </a:lnTo>
                    <a:lnTo>
                      <a:pt x="1206" y="768"/>
                    </a:lnTo>
                    <a:lnTo>
                      <a:pt x="1206" y="770"/>
                    </a:lnTo>
                    <a:lnTo>
                      <a:pt x="1206" y="772"/>
                    </a:lnTo>
                    <a:lnTo>
                      <a:pt x="1206" y="774"/>
                    </a:lnTo>
                    <a:lnTo>
                      <a:pt x="1206" y="776"/>
                    </a:lnTo>
                    <a:lnTo>
                      <a:pt x="1206" y="780"/>
                    </a:lnTo>
                    <a:lnTo>
                      <a:pt x="1206" y="782"/>
                    </a:lnTo>
                    <a:lnTo>
                      <a:pt x="1206" y="784"/>
                    </a:lnTo>
                    <a:lnTo>
                      <a:pt x="1206" y="786"/>
                    </a:lnTo>
                    <a:lnTo>
                      <a:pt x="1206" y="787"/>
                    </a:lnTo>
                    <a:lnTo>
                      <a:pt x="1206" y="789"/>
                    </a:lnTo>
                    <a:lnTo>
                      <a:pt x="1206" y="791"/>
                    </a:lnTo>
                    <a:lnTo>
                      <a:pt x="1206" y="793"/>
                    </a:lnTo>
                    <a:lnTo>
                      <a:pt x="1206" y="795"/>
                    </a:lnTo>
                    <a:lnTo>
                      <a:pt x="1206" y="797"/>
                    </a:lnTo>
                    <a:lnTo>
                      <a:pt x="1206" y="799"/>
                    </a:lnTo>
                    <a:lnTo>
                      <a:pt x="1206" y="801"/>
                    </a:lnTo>
                    <a:lnTo>
                      <a:pt x="1206" y="803"/>
                    </a:lnTo>
                    <a:lnTo>
                      <a:pt x="1206" y="805"/>
                    </a:lnTo>
                    <a:lnTo>
                      <a:pt x="1206" y="807"/>
                    </a:lnTo>
                    <a:lnTo>
                      <a:pt x="1206" y="809"/>
                    </a:lnTo>
                    <a:lnTo>
                      <a:pt x="1206" y="810"/>
                    </a:lnTo>
                    <a:lnTo>
                      <a:pt x="1206" y="812"/>
                    </a:lnTo>
                    <a:lnTo>
                      <a:pt x="1206" y="814"/>
                    </a:lnTo>
                    <a:lnTo>
                      <a:pt x="1206" y="816"/>
                    </a:lnTo>
                    <a:lnTo>
                      <a:pt x="1206" y="818"/>
                    </a:lnTo>
                    <a:lnTo>
                      <a:pt x="1206" y="820"/>
                    </a:lnTo>
                    <a:lnTo>
                      <a:pt x="1206" y="822"/>
                    </a:lnTo>
                    <a:lnTo>
                      <a:pt x="1206" y="824"/>
                    </a:lnTo>
                    <a:lnTo>
                      <a:pt x="1206" y="826"/>
                    </a:lnTo>
                    <a:lnTo>
                      <a:pt x="1206" y="828"/>
                    </a:lnTo>
                    <a:lnTo>
                      <a:pt x="1206" y="830"/>
                    </a:lnTo>
                    <a:lnTo>
                      <a:pt x="1206" y="832"/>
                    </a:lnTo>
                    <a:lnTo>
                      <a:pt x="1206" y="834"/>
                    </a:lnTo>
                    <a:lnTo>
                      <a:pt x="1206" y="835"/>
                    </a:lnTo>
                    <a:lnTo>
                      <a:pt x="1206" y="837"/>
                    </a:lnTo>
                    <a:lnTo>
                      <a:pt x="1206" y="839"/>
                    </a:lnTo>
                    <a:lnTo>
                      <a:pt x="1206" y="841"/>
                    </a:lnTo>
                    <a:lnTo>
                      <a:pt x="1206" y="843"/>
                    </a:lnTo>
                    <a:lnTo>
                      <a:pt x="1206" y="845"/>
                    </a:lnTo>
                    <a:lnTo>
                      <a:pt x="1206" y="847"/>
                    </a:lnTo>
                    <a:lnTo>
                      <a:pt x="1206" y="849"/>
                    </a:lnTo>
                    <a:lnTo>
                      <a:pt x="1206" y="851"/>
                    </a:lnTo>
                    <a:lnTo>
                      <a:pt x="1206" y="853"/>
                    </a:lnTo>
                    <a:lnTo>
                      <a:pt x="1206" y="855"/>
                    </a:lnTo>
                    <a:lnTo>
                      <a:pt x="1206" y="862"/>
                    </a:lnTo>
                    <a:lnTo>
                      <a:pt x="1206" y="864"/>
                    </a:lnTo>
                    <a:lnTo>
                      <a:pt x="1206" y="866"/>
                    </a:lnTo>
                    <a:lnTo>
                      <a:pt x="1206" y="868"/>
                    </a:lnTo>
                    <a:lnTo>
                      <a:pt x="1206" y="870"/>
                    </a:lnTo>
                    <a:lnTo>
                      <a:pt x="1206" y="872"/>
                    </a:lnTo>
                    <a:lnTo>
                      <a:pt x="1206" y="874"/>
                    </a:lnTo>
                    <a:lnTo>
                      <a:pt x="1206" y="876"/>
                    </a:lnTo>
                    <a:lnTo>
                      <a:pt x="1208" y="876"/>
                    </a:lnTo>
                    <a:lnTo>
                      <a:pt x="1213" y="878"/>
                    </a:lnTo>
                    <a:lnTo>
                      <a:pt x="1219" y="880"/>
                    </a:lnTo>
                    <a:lnTo>
                      <a:pt x="1221" y="882"/>
                    </a:lnTo>
                    <a:lnTo>
                      <a:pt x="1221" y="880"/>
                    </a:lnTo>
                    <a:lnTo>
                      <a:pt x="1223" y="878"/>
                    </a:lnTo>
                    <a:lnTo>
                      <a:pt x="1223" y="876"/>
                    </a:lnTo>
                    <a:lnTo>
                      <a:pt x="1225" y="876"/>
                    </a:lnTo>
                    <a:lnTo>
                      <a:pt x="1227" y="876"/>
                    </a:lnTo>
                    <a:lnTo>
                      <a:pt x="1229" y="878"/>
                    </a:lnTo>
                    <a:lnTo>
                      <a:pt x="1231" y="880"/>
                    </a:lnTo>
                    <a:lnTo>
                      <a:pt x="1236" y="882"/>
                    </a:lnTo>
                    <a:lnTo>
                      <a:pt x="1238" y="883"/>
                    </a:lnTo>
                    <a:lnTo>
                      <a:pt x="1244" y="878"/>
                    </a:lnTo>
                    <a:lnTo>
                      <a:pt x="1248" y="874"/>
                    </a:lnTo>
                    <a:lnTo>
                      <a:pt x="1250" y="874"/>
                    </a:lnTo>
                    <a:lnTo>
                      <a:pt x="1252" y="874"/>
                    </a:lnTo>
                    <a:lnTo>
                      <a:pt x="1254" y="874"/>
                    </a:lnTo>
                    <a:lnTo>
                      <a:pt x="1256" y="872"/>
                    </a:lnTo>
                    <a:lnTo>
                      <a:pt x="1257" y="872"/>
                    </a:lnTo>
                    <a:lnTo>
                      <a:pt x="1259" y="872"/>
                    </a:lnTo>
                    <a:lnTo>
                      <a:pt x="1261" y="872"/>
                    </a:lnTo>
                    <a:lnTo>
                      <a:pt x="1263" y="872"/>
                    </a:lnTo>
                    <a:lnTo>
                      <a:pt x="1265" y="872"/>
                    </a:lnTo>
                    <a:lnTo>
                      <a:pt x="1267" y="872"/>
                    </a:lnTo>
                    <a:lnTo>
                      <a:pt x="1267" y="874"/>
                    </a:lnTo>
                    <a:lnTo>
                      <a:pt x="1267" y="876"/>
                    </a:lnTo>
                    <a:lnTo>
                      <a:pt x="1267" y="878"/>
                    </a:lnTo>
                    <a:lnTo>
                      <a:pt x="1265" y="878"/>
                    </a:lnTo>
                    <a:lnTo>
                      <a:pt x="1265" y="880"/>
                    </a:lnTo>
                    <a:lnTo>
                      <a:pt x="1265" y="882"/>
                    </a:lnTo>
                    <a:lnTo>
                      <a:pt x="1265" y="883"/>
                    </a:lnTo>
                    <a:lnTo>
                      <a:pt x="1263" y="883"/>
                    </a:lnTo>
                    <a:lnTo>
                      <a:pt x="1263" y="885"/>
                    </a:lnTo>
                    <a:lnTo>
                      <a:pt x="1263" y="887"/>
                    </a:lnTo>
                    <a:lnTo>
                      <a:pt x="1263" y="889"/>
                    </a:lnTo>
                    <a:lnTo>
                      <a:pt x="1265" y="891"/>
                    </a:lnTo>
                    <a:lnTo>
                      <a:pt x="1265" y="893"/>
                    </a:lnTo>
                    <a:lnTo>
                      <a:pt x="1267" y="893"/>
                    </a:lnTo>
                    <a:lnTo>
                      <a:pt x="1267" y="895"/>
                    </a:lnTo>
                    <a:lnTo>
                      <a:pt x="1269" y="895"/>
                    </a:lnTo>
                    <a:lnTo>
                      <a:pt x="1275" y="899"/>
                    </a:lnTo>
                    <a:lnTo>
                      <a:pt x="1279" y="901"/>
                    </a:lnTo>
                    <a:lnTo>
                      <a:pt x="1279" y="905"/>
                    </a:lnTo>
                    <a:lnTo>
                      <a:pt x="1281" y="906"/>
                    </a:lnTo>
                    <a:lnTo>
                      <a:pt x="1281" y="908"/>
                    </a:lnTo>
                    <a:lnTo>
                      <a:pt x="1281" y="910"/>
                    </a:lnTo>
                    <a:lnTo>
                      <a:pt x="1282" y="910"/>
                    </a:lnTo>
                    <a:lnTo>
                      <a:pt x="1282" y="912"/>
                    </a:lnTo>
                    <a:lnTo>
                      <a:pt x="1286" y="914"/>
                    </a:lnTo>
                    <a:lnTo>
                      <a:pt x="1288" y="916"/>
                    </a:lnTo>
                    <a:lnTo>
                      <a:pt x="1290" y="920"/>
                    </a:lnTo>
                    <a:lnTo>
                      <a:pt x="1292" y="922"/>
                    </a:lnTo>
                    <a:lnTo>
                      <a:pt x="1294" y="922"/>
                    </a:lnTo>
                    <a:lnTo>
                      <a:pt x="1296" y="924"/>
                    </a:lnTo>
                    <a:lnTo>
                      <a:pt x="1298" y="928"/>
                    </a:lnTo>
                    <a:lnTo>
                      <a:pt x="1300" y="928"/>
                    </a:lnTo>
                    <a:lnTo>
                      <a:pt x="1300" y="930"/>
                    </a:lnTo>
                    <a:lnTo>
                      <a:pt x="1302" y="931"/>
                    </a:lnTo>
                    <a:lnTo>
                      <a:pt x="1304" y="931"/>
                    </a:lnTo>
                    <a:lnTo>
                      <a:pt x="1306" y="933"/>
                    </a:lnTo>
                    <a:lnTo>
                      <a:pt x="1307" y="935"/>
                    </a:lnTo>
                    <a:lnTo>
                      <a:pt x="1311" y="939"/>
                    </a:lnTo>
                    <a:lnTo>
                      <a:pt x="1313" y="941"/>
                    </a:lnTo>
                    <a:lnTo>
                      <a:pt x="1313" y="943"/>
                    </a:lnTo>
                    <a:lnTo>
                      <a:pt x="1313" y="945"/>
                    </a:lnTo>
                    <a:lnTo>
                      <a:pt x="1315" y="947"/>
                    </a:lnTo>
                    <a:lnTo>
                      <a:pt x="1315" y="949"/>
                    </a:lnTo>
                    <a:lnTo>
                      <a:pt x="1315" y="951"/>
                    </a:lnTo>
                    <a:lnTo>
                      <a:pt x="1315" y="953"/>
                    </a:lnTo>
                    <a:lnTo>
                      <a:pt x="1315" y="954"/>
                    </a:lnTo>
                    <a:lnTo>
                      <a:pt x="1317" y="956"/>
                    </a:lnTo>
                    <a:lnTo>
                      <a:pt x="1317" y="958"/>
                    </a:lnTo>
                    <a:lnTo>
                      <a:pt x="1315" y="960"/>
                    </a:lnTo>
                    <a:lnTo>
                      <a:pt x="1315" y="962"/>
                    </a:lnTo>
                    <a:lnTo>
                      <a:pt x="1319" y="962"/>
                    </a:lnTo>
                    <a:lnTo>
                      <a:pt x="1325" y="956"/>
                    </a:lnTo>
                    <a:lnTo>
                      <a:pt x="1329" y="953"/>
                    </a:lnTo>
                    <a:lnTo>
                      <a:pt x="1334" y="951"/>
                    </a:lnTo>
                    <a:lnTo>
                      <a:pt x="1336" y="949"/>
                    </a:lnTo>
                    <a:lnTo>
                      <a:pt x="1338" y="947"/>
                    </a:lnTo>
                    <a:lnTo>
                      <a:pt x="1340" y="947"/>
                    </a:lnTo>
                    <a:lnTo>
                      <a:pt x="1342" y="947"/>
                    </a:lnTo>
                    <a:lnTo>
                      <a:pt x="1344" y="947"/>
                    </a:lnTo>
                    <a:lnTo>
                      <a:pt x="1346" y="947"/>
                    </a:lnTo>
                    <a:lnTo>
                      <a:pt x="1348" y="945"/>
                    </a:lnTo>
                    <a:lnTo>
                      <a:pt x="1348" y="943"/>
                    </a:lnTo>
                    <a:lnTo>
                      <a:pt x="1348" y="941"/>
                    </a:lnTo>
                    <a:lnTo>
                      <a:pt x="1348" y="939"/>
                    </a:lnTo>
                    <a:lnTo>
                      <a:pt x="1350" y="939"/>
                    </a:lnTo>
                    <a:lnTo>
                      <a:pt x="1350" y="937"/>
                    </a:lnTo>
                    <a:lnTo>
                      <a:pt x="1350" y="935"/>
                    </a:lnTo>
                    <a:lnTo>
                      <a:pt x="1350" y="933"/>
                    </a:lnTo>
                    <a:lnTo>
                      <a:pt x="1350" y="931"/>
                    </a:lnTo>
                    <a:lnTo>
                      <a:pt x="1350" y="930"/>
                    </a:lnTo>
                    <a:lnTo>
                      <a:pt x="1350" y="928"/>
                    </a:lnTo>
                    <a:lnTo>
                      <a:pt x="1352" y="930"/>
                    </a:lnTo>
                    <a:lnTo>
                      <a:pt x="1354" y="930"/>
                    </a:lnTo>
                    <a:lnTo>
                      <a:pt x="1354" y="928"/>
                    </a:lnTo>
                    <a:lnTo>
                      <a:pt x="1355" y="928"/>
                    </a:lnTo>
                    <a:lnTo>
                      <a:pt x="1355" y="926"/>
                    </a:lnTo>
                    <a:lnTo>
                      <a:pt x="1355" y="924"/>
                    </a:lnTo>
                    <a:lnTo>
                      <a:pt x="1355" y="922"/>
                    </a:lnTo>
                    <a:lnTo>
                      <a:pt x="1354" y="920"/>
                    </a:lnTo>
                    <a:lnTo>
                      <a:pt x="1354" y="918"/>
                    </a:lnTo>
                    <a:lnTo>
                      <a:pt x="1355" y="918"/>
                    </a:lnTo>
                    <a:lnTo>
                      <a:pt x="1357" y="918"/>
                    </a:lnTo>
                    <a:lnTo>
                      <a:pt x="1359" y="916"/>
                    </a:lnTo>
                    <a:lnTo>
                      <a:pt x="1361" y="916"/>
                    </a:lnTo>
                    <a:lnTo>
                      <a:pt x="1363" y="916"/>
                    </a:lnTo>
                    <a:lnTo>
                      <a:pt x="1365" y="916"/>
                    </a:lnTo>
                    <a:lnTo>
                      <a:pt x="1367" y="916"/>
                    </a:lnTo>
                    <a:lnTo>
                      <a:pt x="1367" y="914"/>
                    </a:lnTo>
                    <a:lnTo>
                      <a:pt x="1369" y="914"/>
                    </a:lnTo>
                    <a:lnTo>
                      <a:pt x="1373" y="912"/>
                    </a:lnTo>
                    <a:lnTo>
                      <a:pt x="1373" y="910"/>
                    </a:lnTo>
                    <a:lnTo>
                      <a:pt x="1375" y="910"/>
                    </a:lnTo>
                    <a:lnTo>
                      <a:pt x="1380" y="906"/>
                    </a:lnTo>
                    <a:lnTo>
                      <a:pt x="1382" y="908"/>
                    </a:lnTo>
                    <a:lnTo>
                      <a:pt x="1384" y="910"/>
                    </a:lnTo>
                    <a:lnTo>
                      <a:pt x="1386" y="912"/>
                    </a:lnTo>
                    <a:lnTo>
                      <a:pt x="1386" y="914"/>
                    </a:lnTo>
                    <a:lnTo>
                      <a:pt x="1388" y="914"/>
                    </a:lnTo>
                    <a:lnTo>
                      <a:pt x="1388" y="916"/>
                    </a:lnTo>
                    <a:lnTo>
                      <a:pt x="1390" y="918"/>
                    </a:lnTo>
                    <a:lnTo>
                      <a:pt x="1392" y="918"/>
                    </a:lnTo>
                    <a:lnTo>
                      <a:pt x="1394" y="922"/>
                    </a:lnTo>
                    <a:lnTo>
                      <a:pt x="1394" y="924"/>
                    </a:lnTo>
                    <a:lnTo>
                      <a:pt x="1394" y="928"/>
                    </a:lnTo>
                    <a:lnTo>
                      <a:pt x="1394" y="930"/>
                    </a:lnTo>
                    <a:lnTo>
                      <a:pt x="1392" y="930"/>
                    </a:lnTo>
                    <a:lnTo>
                      <a:pt x="1396" y="931"/>
                    </a:lnTo>
                    <a:lnTo>
                      <a:pt x="1396" y="933"/>
                    </a:lnTo>
                    <a:lnTo>
                      <a:pt x="1396" y="935"/>
                    </a:lnTo>
                    <a:lnTo>
                      <a:pt x="1394" y="935"/>
                    </a:lnTo>
                    <a:lnTo>
                      <a:pt x="1396" y="935"/>
                    </a:lnTo>
                    <a:lnTo>
                      <a:pt x="1396" y="937"/>
                    </a:lnTo>
                    <a:lnTo>
                      <a:pt x="1396" y="939"/>
                    </a:lnTo>
                    <a:lnTo>
                      <a:pt x="1398" y="939"/>
                    </a:lnTo>
                    <a:lnTo>
                      <a:pt x="1400" y="939"/>
                    </a:lnTo>
                    <a:lnTo>
                      <a:pt x="1400" y="941"/>
                    </a:lnTo>
                    <a:lnTo>
                      <a:pt x="1402" y="941"/>
                    </a:lnTo>
                    <a:lnTo>
                      <a:pt x="1403" y="941"/>
                    </a:lnTo>
                    <a:lnTo>
                      <a:pt x="1405" y="941"/>
                    </a:lnTo>
                    <a:lnTo>
                      <a:pt x="1405" y="943"/>
                    </a:lnTo>
                    <a:lnTo>
                      <a:pt x="1405" y="945"/>
                    </a:lnTo>
                    <a:lnTo>
                      <a:pt x="1407" y="945"/>
                    </a:lnTo>
                    <a:lnTo>
                      <a:pt x="1407" y="947"/>
                    </a:lnTo>
                    <a:lnTo>
                      <a:pt x="1409" y="949"/>
                    </a:lnTo>
                    <a:lnTo>
                      <a:pt x="1411" y="949"/>
                    </a:lnTo>
                    <a:lnTo>
                      <a:pt x="1413" y="949"/>
                    </a:lnTo>
                    <a:lnTo>
                      <a:pt x="1413" y="951"/>
                    </a:lnTo>
                    <a:lnTo>
                      <a:pt x="1413" y="953"/>
                    </a:lnTo>
                    <a:lnTo>
                      <a:pt x="1415" y="954"/>
                    </a:lnTo>
                    <a:lnTo>
                      <a:pt x="1415" y="956"/>
                    </a:lnTo>
                    <a:lnTo>
                      <a:pt x="1415" y="958"/>
                    </a:lnTo>
                    <a:lnTo>
                      <a:pt x="1417" y="958"/>
                    </a:lnTo>
                    <a:lnTo>
                      <a:pt x="1417" y="960"/>
                    </a:lnTo>
                    <a:lnTo>
                      <a:pt x="1417" y="962"/>
                    </a:lnTo>
                    <a:lnTo>
                      <a:pt x="1419" y="964"/>
                    </a:lnTo>
                    <a:lnTo>
                      <a:pt x="1419" y="966"/>
                    </a:lnTo>
                    <a:lnTo>
                      <a:pt x="1421" y="966"/>
                    </a:lnTo>
                    <a:lnTo>
                      <a:pt x="1421" y="968"/>
                    </a:lnTo>
                    <a:lnTo>
                      <a:pt x="1423" y="968"/>
                    </a:lnTo>
                    <a:lnTo>
                      <a:pt x="1425" y="968"/>
                    </a:lnTo>
                    <a:lnTo>
                      <a:pt x="1426" y="970"/>
                    </a:lnTo>
                    <a:lnTo>
                      <a:pt x="1428" y="972"/>
                    </a:lnTo>
                    <a:lnTo>
                      <a:pt x="1430" y="972"/>
                    </a:lnTo>
                    <a:lnTo>
                      <a:pt x="1430" y="974"/>
                    </a:lnTo>
                    <a:lnTo>
                      <a:pt x="1432" y="974"/>
                    </a:lnTo>
                    <a:lnTo>
                      <a:pt x="1434" y="976"/>
                    </a:lnTo>
                    <a:lnTo>
                      <a:pt x="1434" y="978"/>
                    </a:lnTo>
                    <a:lnTo>
                      <a:pt x="1436" y="979"/>
                    </a:lnTo>
                    <a:lnTo>
                      <a:pt x="1436" y="981"/>
                    </a:lnTo>
                    <a:lnTo>
                      <a:pt x="1438" y="981"/>
                    </a:lnTo>
                    <a:lnTo>
                      <a:pt x="1438" y="983"/>
                    </a:lnTo>
                    <a:lnTo>
                      <a:pt x="1440" y="983"/>
                    </a:lnTo>
                    <a:lnTo>
                      <a:pt x="1440" y="985"/>
                    </a:lnTo>
                    <a:lnTo>
                      <a:pt x="1442" y="985"/>
                    </a:lnTo>
                    <a:lnTo>
                      <a:pt x="1442" y="987"/>
                    </a:lnTo>
                    <a:lnTo>
                      <a:pt x="1444" y="987"/>
                    </a:lnTo>
                    <a:lnTo>
                      <a:pt x="1444" y="989"/>
                    </a:lnTo>
                    <a:lnTo>
                      <a:pt x="1446" y="989"/>
                    </a:lnTo>
                    <a:lnTo>
                      <a:pt x="1446" y="991"/>
                    </a:lnTo>
                    <a:lnTo>
                      <a:pt x="1444" y="993"/>
                    </a:lnTo>
                    <a:lnTo>
                      <a:pt x="1444" y="995"/>
                    </a:lnTo>
                    <a:lnTo>
                      <a:pt x="1446" y="995"/>
                    </a:lnTo>
                    <a:lnTo>
                      <a:pt x="1446" y="997"/>
                    </a:lnTo>
                    <a:lnTo>
                      <a:pt x="1446" y="999"/>
                    </a:lnTo>
                    <a:lnTo>
                      <a:pt x="1448" y="999"/>
                    </a:lnTo>
                    <a:lnTo>
                      <a:pt x="1448" y="1001"/>
                    </a:lnTo>
                    <a:lnTo>
                      <a:pt x="1448" y="1002"/>
                    </a:lnTo>
                    <a:lnTo>
                      <a:pt x="1450" y="1002"/>
                    </a:lnTo>
                    <a:lnTo>
                      <a:pt x="1450" y="1004"/>
                    </a:lnTo>
                    <a:lnTo>
                      <a:pt x="1451" y="1004"/>
                    </a:lnTo>
                    <a:lnTo>
                      <a:pt x="1451" y="1006"/>
                    </a:lnTo>
                    <a:lnTo>
                      <a:pt x="1453" y="1006"/>
                    </a:lnTo>
                    <a:lnTo>
                      <a:pt x="1453" y="1008"/>
                    </a:lnTo>
                    <a:lnTo>
                      <a:pt x="1453" y="1010"/>
                    </a:lnTo>
                    <a:lnTo>
                      <a:pt x="1453" y="1012"/>
                    </a:lnTo>
                    <a:lnTo>
                      <a:pt x="1455" y="1012"/>
                    </a:lnTo>
                    <a:lnTo>
                      <a:pt x="1455" y="1014"/>
                    </a:lnTo>
                    <a:lnTo>
                      <a:pt x="1455" y="1016"/>
                    </a:lnTo>
                    <a:lnTo>
                      <a:pt x="1455" y="1018"/>
                    </a:lnTo>
                    <a:lnTo>
                      <a:pt x="1463" y="1026"/>
                    </a:lnTo>
                    <a:lnTo>
                      <a:pt x="1465" y="1033"/>
                    </a:lnTo>
                    <a:lnTo>
                      <a:pt x="1467" y="1035"/>
                    </a:lnTo>
                    <a:lnTo>
                      <a:pt x="1469" y="1039"/>
                    </a:lnTo>
                    <a:lnTo>
                      <a:pt x="1469" y="1041"/>
                    </a:lnTo>
                    <a:lnTo>
                      <a:pt x="1471" y="1043"/>
                    </a:lnTo>
                    <a:lnTo>
                      <a:pt x="1471" y="1045"/>
                    </a:lnTo>
                    <a:lnTo>
                      <a:pt x="1473" y="1045"/>
                    </a:lnTo>
                    <a:lnTo>
                      <a:pt x="1473" y="1047"/>
                    </a:lnTo>
                    <a:lnTo>
                      <a:pt x="1473" y="1049"/>
                    </a:lnTo>
                    <a:lnTo>
                      <a:pt x="1474" y="1050"/>
                    </a:lnTo>
                    <a:lnTo>
                      <a:pt x="1476" y="1050"/>
                    </a:lnTo>
                    <a:lnTo>
                      <a:pt x="1476" y="1054"/>
                    </a:lnTo>
                    <a:lnTo>
                      <a:pt x="1478" y="1054"/>
                    </a:lnTo>
                    <a:lnTo>
                      <a:pt x="1478" y="1056"/>
                    </a:lnTo>
                    <a:lnTo>
                      <a:pt x="1480" y="1058"/>
                    </a:lnTo>
                    <a:lnTo>
                      <a:pt x="1480" y="1060"/>
                    </a:lnTo>
                    <a:lnTo>
                      <a:pt x="1480" y="1062"/>
                    </a:lnTo>
                    <a:lnTo>
                      <a:pt x="1482" y="1062"/>
                    </a:lnTo>
                    <a:lnTo>
                      <a:pt x="1482" y="1064"/>
                    </a:lnTo>
                    <a:lnTo>
                      <a:pt x="1480" y="1066"/>
                    </a:lnTo>
                    <a:lnTo>
                      <a:pt x="1480" y="1068"/>
                    </a:lnTo>
                    <a:lnTo>
                      <a:pt x="1480" y="1070"/>
                    </a:lnTo>
                    <a:lnTo>
                      <a:pt x="1478" y="1070"/>
                    </a:lnTo>
                    <a:lnTo>
                      <a:pt x="1478" y="1072"/>
                    </a:lnTo>
                    <a:lnTo>
                      <a:pt x="1480" y="1072"/>
                    </a:lnTo>
                    <a:lnTo>
                      <a:pt x="1482" y="1072"/>
                    </a:lnTo>
                    <a:lnTo>
                      <a:pt x="1484" y="1072"/>
                    </a:lnTo>
                    <a:lnTo>
                      <a:pt x="1486" y="1074"/>
                    </a:lnTo>
                    <a:lnTo>
                      <a:pt x="1488" y="1074"/>
                    </a:lnTo>
                    <a:lnTo>
                      <a:pt x="1488" y="1075"/>
                    </a:lnTo>
                    <a:lnTo>
                      <a:pt x="1488" y="1077"/>
                    </a:lnTo>
                    <a:lnTo>
                      <a:pt x="1488" y="1079"/>
                    </a:lnTo>
                    <a:lnTo>
                      <a:pt x="1486" y="1081"/>
                    </a:lnTo>
                    <a:lnTo>
                      <a:pt x="1486" y="1083"/>
                    </a:lnTo>
                    <a:lnTo>
                      <a:pt x="1490" y="1085"/>
                    </a:lnTo>
                    <a:lnTo>
                      <a:pt x="1492" y="1085"/>
                    </a:lnTo>
                    <a:lnTo>
                      <a:pt x="1492" y="1087"/>
                    </a:lnTo>
                    <a:lnTo>
                      <a:pt x="1494" y="1087"/>
                    </a:lnTo>
                    <a:lnTo>
                      <a:pt x="1494" y="1089"/>
                    </a:lnTo>
                    <a:lnTo>
                      <a:pt x="1494" y="1091"/>
                    </a:lnTo>
                    <a:lnTo>
                      <a:pt x="1494" y="1093"/>
                    </a:lnTo>
                    <a:lnTo>
                      <a:pt x="1496" y="1095"/>
                    </a:lnTo>
                    <a:lnTo>
                      <a:pt x="1496" y="1097"/>
                    </a:lnTo>
                    <a:lnTo>
                      <a:pt x="1496" y="1098"/>
                    </a:lnTo>
                    <a:lnTo>
                      <a:pt x="1498" y="1098"/>
                    </a:lnTo>
                    <a:lnTo>
                      <a:pt x="1501" y="1098"/>
                    </a:lnTo>
                    <a:lnTo>
                      <a:pt x="1503" y="1098"/>
                    </a:lnTo>
                    <a:lnTo>
                      <a:pt x="1505" y="1100"/>
                    </a:lnTo>
                    <a:lnTo>
                      <a:pt x="1507" y="1100"/>
                    </a:lnTo>
                    <a:lnTo>
                      <a:pt x="1507" y="1102"/>
                    </a:lnTo>
                    <a:lnTo>
                      <a:pt x="1509" y="1102"/>
                    </a:lnTo>
                    <a:lnTo>
                      <a:pt x="1509" y="1104"/>
                    </a:lnTo>
                    <a:lnTo>
                      <a:pt x="1511" y="1104"/>
                    </a:lnTo>
                    <a:lnTo>
                      <a:pt x="1513" y="1106"/>
                    </a:lnTo>
                    <a:lnTo>
                      <a:pt x="1515" y="1106"/>
                    </a:lnTo>
                    <a:lnTo>
                      <a:pt x="1515" y="1108"/>
                    </a:lnTo>
                    <a:lnTo>
                      <a:pt x="1517" y="1108"/>
                    </a:lnTo>
                    <a:lnTo>
                      <a:pt x="1519" y="1110"/>
                    </a:lnTo>
                    <a:lnTo>
                      <a:pt x="1521" y="1110"/>
                    </a:lnTo>
                    <a:lnTo>
                      <a:pt x="1523" y="1110"/>
                    </a:lnTo>
                    <a:lnTo>
                      <a:pt x="1524" y="1112"/>
                    </a:lnTo>
                    <a:lnTo>
                      <a:pt x="1526" y="1112"/>
                    </a:lnTo>
                    <a:lnTo>
                      <a:pt x="1528" y="1112"/>
                    </a:lnTo>
                    <a:lnTo>
                      <a:pt x="1530" y="1114"/>
                    </a:lnTo>
                    <a:lnTo>
                      <a:pt x="1532" y="1116"/>
                    </a:lnTo>
                    <a:lnTo>
                      <a:pt x="1532" y="1118"/>
                    </a:lnTo>
                    <a:lnTo>
                      <a:pt x="1534" y="1118"/>
                    </a:lnTo>
                    <a:lnTo>
                      <a:pt x="1536" y="1120"/>
                    </a:lnTo>
                    <a:lnTo>
                      <a:pt x="1538" y="1120"/>
                    </a:lnTo>
                    <a:lnTo>
                      <a:pt x="1540" y="1122"/>
                    </a:lnTo>
                    <a:lnTo>
                      <a:pt x="1540" y="1123"/>
                    </a:lnTo>
                    <a:lnTo>
                      <a:pt x="1540" y="1125"/>
                    </a:lnTo>
                    <a:lnTo>
                      <a:pt x="1542" y="1125"/>
                    </a:lnTo>
                    <a:lnTo>
                      <a:pt x="1546" y="1127"/>
                    </a:lnTo>
                    <a:lnTo>
                      <a:pt x="1547" y="1127"/>
                    </a:lnTo>
                    <a:lnTo>
                      <a:pt x="1549" y="1127"/>
                    </a:lnTo>
                    <a:lnTo>
                      <a:pt x="1549" y="1125"/>
                    </a:lnTo>
                    <a:lnTo>
                      <a:pt x="1549" y="1127"/>
                    </a:lnTo>
                    <a:lnTo>
                      <a:pt x="1551" y="1127"/>
                    </a:lnTo>
                    <a:lnTo>
                      <a:pt x="1551" y="1129"/>
                    </a:lnTo>
                    <a:lnTo>
                      <a:pt x="1551" y="1131"/>
                    </a:lnTo>
                    <a:lnTo>
                      <a:pt x="1553" y="1131"/>
                    </a:lnTo>
                    <a:lnTo>
                      <a:pt x="1553" y="1133"/>
                    </a:lnTo>
                    <a:lnTo>
                      <a:pt x="1553" y="1135"/>
                    </a:lnTo>
                    <a:lnTo>
                      <a:pt x="1553" y="1137"/>
                    </a:lnTo>
                    <a:lnTo>
                      <a:pt x="1553" y="1139"/>
                    </a:lnTo>
                    <a:lnTo>
                      <a:pt x="1553" y="1141"/>
                    </a:lnTo>
                    <a:lnTo>
                      <a:pt x="1551" y="1141"/>
                    </a:lnTo>
                    <a:lnTo>
                      <a:pt x="1551" y="1143"/>
                    </a:lnTo>
                    <a:lnTo>
                      <a:pt x="1549" y="1145"/>
                    </a:lnTo>
                    <a:lnTo>
                      <a:pt x="1549" y="1146"/>
                    </a:lnTo>
                    <a:lnTo>
                      <a:pt x="1547" y="1146"/>
                    </a:lnTo>
                    <a:lnTo>
                      <a:pt x="1549" y="1146"/>
                    </a:lnTo>
                    <a:lnTo>
                      <a:pt x="1549" y="1148"/>
                    </a:lnTo>
                    <a:lnTo>
                      <a:pt x="1549" y="1150"/>
                    </a:lnTo>
                    <a:lnTo>
                      <a:pt x="1549" y="1152"/>
                    </a:lnTo>
                    <a:lnTo>
                      <a:pt x="1549" y="1154"/>
                    </a:lnTo>
                    <a:lnTo>
                      <a:pt x="1549" y="1156"/>
                    </a:lnTo>
                    <a:lnTo>
                      <a:pt x="1549" y="1158"/>
                    </a:lnTo>
                    <a:lnTo>
                      <a:pt x="1549" y="1160"/>
                    </a:lnTo>
                    <a:lnTo>
                      <a:pt x="1549" y="1162"/>
                    </a:lnTo>
                    <a:lnTo>
                      <a:pt x="1551" y="1162"/>
                    </a:lnTo>
                    <a:lnTo>
                      <a:pt x="1551" y="1164"/>
                    </a:lnTo>
                    <a:lnTo>
                      <a:pt x="1551" y="1166"/>
                    </a:lnTo>
                    <a:lnTo>
                      <a:pt x="1551" y="1168"/>
                    </a:lnTo>
                    <a:lnTo>
                      <a:pt x="1553" y="1168"/>
                    </a:lnTo>
                    <a:lnTo>
                      <a:pt x="1553" y="1170"/>
                    </a:lnTo>
                    <a:lnTo>
                      <a:pt x="1553" y="1171"/>
                    </a:lnTo>
                    <a:lnTo>
                      <a:pt x="1553" y="1173"/>
                    </a:lnTo>
                    <a:lnTo>
                      <a:pt x="1553" y="1175"/>
                    </a:lnTo>
                    <a:lnTo>
                      <a:pt x="1551" y="1175"/>
                    </a:lnTo>
                    <a:lnTo>
                      <a:pt x="1551" y="1177"/>
                    </a:lnTo>
                    <a:lnTo>
                      <a:pt x="1549" y="1177"/>
                    </a:lnTo>
                    <a:lnTo>
                      <a:pt x="1549" y="1179"/>
                    </a:lnTo>
                    <a:lnTo>
                      <a:pt x="1549" y="1181"/>
                    </a:lnTo>
                    <a:lnTo>
                      <a:pt x="1547" y="1181"/>
                    </a:lnTo>
                    <a:lnTo>
                      <a:pt x="1547" y="1183"/>
                    </a:lnTo>
                    <a:lnTo>
                      <a:pt x="1547" y="1185"/>
                    </a:lnTo>
                    <a:lnTo>
                      <a:pt x="1547" y="1187"/>
                    </a:lnTo>
                    <a:lnTo>
                      <a:pt x="1546" y="1187"/>
                    </a:lnTo>
                    <a:lnTo>
                      <a:pt x="1546" y="1189"/>
                    </a:lnTo>
                    <a:lnTo>
                      <a:pt x="1546" y="1191"/>
                    </a:lnTo>
                    <a:lnTo>
                      <a:pt x="1544" y="1191"/>
                    </a:lnTo>
                    <a:lnTo>
                      <a:pt x="1544" y="1193"/>
                    </a:lnTo>
                    <a:lnTo>
                      <a:pt x="1542" y="1193"/>
                    </a:lnTo>
                    <a:lnTo>
                      <a:pt x="1542" y="1194"/>
                    </a:lnTo>
                    <a:lnTo>
                      <a:pt x="1540" y="1194"/>
                    </a:lnTo>
                    <a:lnTo>
                      <a:pt x="1540" y="1196"/>
                    </a:lnTo>
                    <a:lnTo>
                      <a:pt x="1538" y="1196"/>
                    </a:lnTo>
                    <a:lnTo>
                      <a:pt x="1538" y="1198"/>
                    </a:lnTo>
                    <a:lnTo>
                      <a:pt x="1536" y="1200"/>
                    </a:lnTo>
                    <a:lnTo>
                      <a:pt x="1534" y="1200"/>
                    </a:lnTo>
                    <a:lnTo>
                      <a:pt x="1532" y="1200"/>
                    </a:lnTo>
                    <a:lnTo>
                      <a:pt x="1532" y="1202"/>
                    </a:lnTo>
                    <a:lnTo>
                      <a:pt x="1534" y="1202"/>
                    </a:lnTo>
                    <a:lnTo>
                      <a:pt x="1534" y="1204"/>
                    </a:lnTo>
                    <a:lnTo>
                      <a:pt x="1532" y="1206"/>
                    </a:lnTo>
                    <a:lnTo>
                      <a:pt x="1532" y="1208"/>
                    </a:lnTo>
                    <a:lnTo>
                      <a:pt x="1530" y="1206"/>
                    </a:lnTo>
                    <a:lnTo>
                      <a:pt x="1528" y="1206"/>
                    </a:lnTo>
                    <a:lnTo>
                      <a:pt x="1526" y="1206"/>
                    </a:lnTo>
                    <a:lnTo>
                      <a:pt x="1524" y="1206"/>
                    </a:lnTo>
                    <a:lnTo>
                      <a:pt x="1523" y="1206"/>
                    </a:lnTo>
                    <a:lnTo>
                      <a:pt x="1521" y="1206"/>
                    </a:lnTo>
                    <a:lnTo>
                      <a:pt x="1519" y="1206"/>
                    </a:lnTo>
                    <a:lnTo>
                      <a:pt x="1517" y="1206"/>
                    </a:lnTo>
                    <a:lnTo>
                      <a:pt x="1515" y="1206"/>
                    </a:lnTo>
                    <a:lnTo>
                      <a:pt x="1513" y="1206"/>
                    </a:lnTo>
                    <a:lnTo>
                      <a:pt x="1511" y="1206"/>
                    </a:lnTo>
                    <a:lnTo>
                      <a:pt x="1509" y="1206"/>
                    </a:lnTo>
                    <a:lnTo>
                      <a:pt x="1507" y="1206"/>
                    </a:lnTo>
                    <a:lnTo>
                      <a:pt x="1505" y="1206"/>
                    </a:lnTo>
                    <a:lnTo>
                      <a:pt x="1503" y="1206"/>
                    </a:lnTo>
                    <a:lnTo>
                      <a:pt x="1501" y="1206"/>
                    </a:lnTo>
                    <a:lnTo>
                      <a:pt x="1499" y="1206"/>
                    </a:lnTo>
                    <a:lnTo>
                      <a:pt x="1498" y="1206"/>
                    </a:lnTo>
                    <a:lnTo>
                      <a:pt x="1496" y="1206"/>
                    </a:lnTo>
                    <a:lnTo>
                      <a:pt x="1492" y="1206"/>
                    </a:lnTo>
                    <a:lnTo>
                      <a:pt x="1490" y="1206"/>
                    </a:lnTo>
                    <a:lnTo>
                      <a:pt x="1486" y="1206"/>
                    </a:lnTo>
                    <a:lnTo>
                      <a:pt x="1474" y="1206"/>
                    </a:lnTo>
                    <a:lnTo>
                      <a:pt x="1471" y="1208"/>
                    </a:lnTo>
                    <a:lnTo>
                      <a:pt x="1469" y="1208"/>
                    </a:lnTo>
                    <a:lnTo>
                      <a:pt x="1465" y="1208"/>
                    </a:lnTo>
                    <a:lnTo>
                      <a:pt x="1463" y="1208"/>
                    </a:lnTo>
                    <a:lnTo>
                      <a:pt x="1461" y="1208"/>
                    </a:lnTo>
                    <a:lnTo>
                      <a:pt x="1459" y="1208"/>
                    </a:lnTo>
                    <a:lnTo>
                      <a:pt x="1455" y="1208"/>
                    </a:lnTo>
                    <a:lnTo>
                      <a:pt x="1453" y="1208"/>
                    </a:lnTo>
                    <a:lnTo>
                      <a:pt x="1450" y="1208"/>
                    </a:lnTo>
                    <a:lnTo>
                      <a:pt x="1442" y="1208"/>
                    </a:lnTo>
                    <a:lnTo>
                      <a:pt x="1438" y="1210"/>
                    </a:lnTo>
                    <a:lnTo>
                      <a:pt x="1438" y="1208"/>
                    </a:lnTo>
                    <a:lnTo>
                      <a:pt x="1438" y="1206"/>
                    </a:lnTo>
                    <a:lnTo>
                      <a:pt x="1436" y="1204"/>
                    </a:lnTo>
                    <a:lnTo>
                      <a:pt x="1436" y="1200"/>
                    </a:lnTo>
                    <a:lnTo>
                      <a:pt x="1434" y="1198"/>
                    </a:lnTo>
                    <a:lnTo>
                      <a:pt x="1434" y="1196"/>
                    </a:lnTo>
                    <a:lnTo>
                      <a:pt x="1434" y="1194"/>
                    </a:lnTo>
                    <a:lnTo>
                      <a:pt x="1434" y="1193"/>
                    </a:lnTo>
                    <a:lnTo>
                      <a:pt x="1434" y="1191"/>
                    </a:lnTo>
                    <a:lnTo>
                      <a:pt x="1434" y="1189"/>
                    </a:lnTo>
                    <a:lnTo>
                      <a:pt x="1434" y="1187"/>
                    </a:lnTo>
                    <a:lnTo>
                      <a:pt x="1436" y="1187"/>
                    </a:lnTo>
                    <a:lnTo>
                      <a:pt x="1436" y="1185"/>
                    </a:lnTo>
                    <a:lnTo>
                      <a:pt x="1438" y="1183"/>
                    </a:lnTo>
                    <a:lnTo>
                      <a:pt x="1438" y="1181"/>
                    </a:lnTo>
                    <a:lnTo>
                      <a:pt x="1440" y="1179"/>
                    </a:lnTo>
                    <a:lnTo>
                      <a:pt x="1438" y="1179"/>
                    </a:lnTo>
                    <a:lnTo>
                      <a:pt x="1436" y="1177"/>
                    </a:lnTo>
                    <a:lnTo>
                      <a:pt x="1436" y="1175"/>
                    </a:lnTo>
                    <a:lnTo>
                      <a:pt x="1434" y="1175"/>
                    </a:lnTo>
                    <a:lnTo>
                      <a:pt x="1434" y="1173"/>
                    </a:lnTo>
                    <a:lnTo>
                      <a:pt x="1434" y="1171"/>
                    </a:lnTo>
                    <a:lnTo>
                      <a:pt x="1434" y="1170"/>
                    </a:lnTo>
                    <a:lnTo>
                      <a:pt x="1434" y="1168"/>
                    </a:lnTo>
                    <a:lnTo>
                      <a:pt x="1432" y="1168"/>
                    </a:lnTo>
                    <a:lnTo>
                      <a:pt x="1430" y="1168"/>
                    </a:lnTo>
                    <a:lnTo>
                      <a:pt x="1430" y="1166"/>
                    </a:lnTo>
                    <a:lnTo>
                      <a:pt x="1430" y="1164"/>
                    </a:lnTo>
                    <a:lnTo>
                      <a:pt x="1430" y="1162"/>
                    </a:lnTo>
                    <a:lnTo>
                      <a:pt x="1432" y="1162"/>
                    </a:lnTo>
                    <a:lnTo>
                      <a:pt x="1432" y="1160"/>
                    </a:lnTo>
                    <a:lnTo>
                      <a:pt x="1432" y="1158"/>
                    </a:lnTo>
                    <a:lnTo>
                      <a:pt x="1432" y="1156"/>
                    </a:lnTo>
                    <a:lnTo>
                      <a:pt x="1432" y="1154"/>
                    </a:lnTo>
                    <a:lnTo>
                      <a:pt x="1434" y="1154"/>
                    </a:lnTo>
                    <a:lnTo>
                      <a:pt x="1432" y="1154"/>
                    </a:lnTo>
                    <a:lnTo>
                      <a:pt x="1432" y="1152"/>
                    </a:lnTo>
                    <a:lnTo>
                      <a:pt x="1430" y="1152"/>
                    </a:lnTo>
                    <a:lnTo>
                      <a:pt x="1430" y="1150"/>
                    </a:lnTo>
                    <a:lnTo>
                      <a:pt x="1430" y="1148"/>
                    </a:lnTo>
                    <a:lnTo>
                      <a:pt x="1432" y="1148"/>
                    </a:lnTo>
                    <a:lnTo>
                      <a:pt x="1432" y="1146"/>
                    </a:lnTo>
                    <a:lnTo>
                      <a:pt x="1432" y="1145"/>
                    </a:lnTo>
                    <a:lnTo>
                      <a:pt x="1430" y="1145"/>
                    </a:lnTo>
                    <a:lnTo>
                      <a:pt x="1430" y="1146"/>
                    </a:lnTo>
                    <a:lnTo>
                      <a:pt x="1428" y="1146"/>
                    </a:lnTo>
                    <a:lnTo>
                      <a:pt x="1428" y="1145"/>
                    </a:lnTo>
                    <a:lnTo>
                      <a:pt x="1426" y="1145"/>
                    </a:lnTo>
                    <a:lnTo>
                      <a:pt x="1426" y="1143"/>
                    </a:lnTo>
                    <a:lnTo>
                      <a:pt x="1426" y="1141"/>
                    </a:lnTo>
                    <a:lnTo>
                      <a:pt x="1426" y="1139"/>
                    </a:lnTo>
                    <a:lnTo>
                      <a:pt x="1426" y="1141"/>
                    </a:lnTo>
                    <a:lnTo>
                      <a:pt x="1425" y="1141"/>
                    </a:lnTo>
                    <a:lnTo>
                      <a:pt x="1425" y="1143"/>
                    </a:lnTo>
                    <a:lnTo>
                      <a:pt x="1423" y="1146"/>
                    </a:lnTo>
                    <a:lnTo>
                      <a:pt x="1423" y="1148"/>
                    </a:lnTo>
                    <a:lnTo>
                      <a:pt x="1421" y="1150"/>
                    </a:lnTo>
                    <a:lnTo>
                      <a:pt x="1419" y="1150"/>
                    </a:lnTo>
                    <a:lnTo>
                      <a:pt x="1417" y="1148"/>
                    </a:lnTo>
                    <a:lnTo>
                      <a:pt x="1415" y="1148"/>
                    </a:lnTo>
                    <a:lnTo>
                      <a:pt x="1413" y="1146"/>
                    </a:lnTo>
                    <a:lnTo>
                      <a:pt x="1411" y="1146"/>
                    </a:lnTo>
                    <a:lnTo>
                      <a:pt x="1411" y="1145"/>
                    </a:lnTo>
                    <a:lnTo>
                      <a:pt x="1409" y="1145"/>
                    </a:lnTo>
                    <a:lnTo>
                      <a:pt x="1407" y="1143"/>
                    </a:lnTo>
                    <a:lnTo>
                      <a:pt x="1407" y="1141"/>
                    </a:lnTo>
                    <a:lnTo>
                      <a:pt x="1407" y="1139"/>
                    </a:lnTo>
                    <a:lnTo>
                      <a:pt x="1407" y="1137"/>
                    </a:lnTo>
                    <a:lnTo>
                      <a:pt x="1409" y="1137"/>
                    </a:lnTo>
                    <a:lnTo>
                      <a:pt x="1411" y="1137"/>
                    </a:lnTo>
                    <a:lnTo>
                      <a:pt x="1411" y="1135"/>
                    </a:lnTo>
                    <a:lnTo>
                      <a:pt x="1411" y="1133"/>
                    </a:lnTo>
                    <a:lnTo>
                      <a:pt x="1411" y="1131"/>
                    </a:lnTo>
                    <a:lnTo>
                      <a:pt x="1409" y="1131"/>
                    </a:lnTo>
                    <a:lnTo>
                      <a:pt x="1407" y="1127"/>
                    </a:lnTo>
                    <a:lnTo>
                      <a:pt x="1407" y="1125"/>
                    </a:lnTo>
                    <a:lnTo>
                      <a:pt x="1405" y="1125"/>
                    </a:lnTo>
                    <a:lnTo>
                      <a:pt x="1405" y="1123"/>
                    </a:lnTo>
                    <a:lnTo>
                      <a:pt x="1403" y="1123"/>
                    </a:lnTo>
                    <a:lnTo>
                      <a:pt x="1403" y="1122"/>
                    </a:lnTo>
                    <a:lnTo>
                      <a:pt x="1402" y="1122"/>
                    </a:lnTo>
                    <a:lnTo>
                      <a:pt x="1400" y="1120"/>
                    </a:lnTo>
                    <a:lnTo>
                      <a:pt x="1398" y="1118"/>
                    </a:lnTo>
                    <a:lnTo>
                      <a:pt x="1396" y="1114"/>
                    </a:lnTo>
                    <a:lnTo>
                      <a:pt x="1392" y="1108"/>
                    </a:lnTo>
                    <a:lnTo>
                      <a:pt x="1390" y="1106"/>
                    </a:lnTo>
                    <a:lnTo>
                      <a:pt x="1390" y="1104"/>
                    </a:lnTo>
                    <a:lnTo>
                      <a:pt x="1388" y="1102"/>
                    </a:lnTo>
                    <a:lnTo>
                      <a:pt x="1386" y="1100"/>
                    </a:lnTo>
                    <a:lnTo>
                      <a:pt x="1386" y="1098"/>
                    </a:lnTo>
                    <a:lnTo>
                      <a:pt x="1384" y="1097"/>
                    </a:lnTo>
                    <a:lnTo>
                      <a:pt x="1380" y="1093"/>
                    </a:lnTo>
                    <a:lnTo>
                      <a:pt x="1378" y="1091"/>
                    </a:lnTo>
                    <a:lnTo>
                      <a:pt x="1377" y="1089"/>
                    </a:lnTo>
                    <a:lnTo>
                      <a:pt x="1375" y="1085"/>
                    </a:lnTo>
                    <a:lnTo>
                      <a:pt x="1375" y="1083"/>
                    </a:lnTo>
                    <a:lnTo>
                      <a:pt x="1371" y="1079"/>
                    </a:lnTo>
                    <a:lnTo>
                      <a:pt x="1369" y="1077"/>
                    </a:lnTo>
                    <a:lnTo>
                      <a:pt x="1369" y="1075"/>
                    </a:lnTo>
                    <a:lnTo>
                      <a:pt x="1367" y="1075"/>
                    </a:lnTo>
                    <a:lnTo>
                      <a:pt x="1367" y="1074"/>
                    </a:lnTo>
                    <a:lnTo>
                      <a:pt x="1367" y="1072"/>
                    </a:lnTo>
                    <a:lnTo>
                      <a:pt x="1365" y="1070"/>
                    </a:lnTo>
                    <a:lnTo>
                      <a:pt x="1365" y="1068"/>
                    </a:lnTo>
                    <a:lnTo>
                      <a:pt x="1363" y="1060"/>
                    </a:lnTo>
                    <a:lnTo>
                      <a:pt x="1359" y="1054"/>
                    </a:lnTo>
                    <a:lnTo>
                      <a:pt x="1359" y="1052"/>
                    </a:lnTo>
                    <a:lnTo>
                      <a:pt x="1355" y="1045"/>
                    </a:lnTo>
                    <a:lnTo>
                      <a:pt x="1355" y="1043"/>
                    </a:lnTo>
                    <a:lnTo>
                      <a:pt x="1354" y="1037"/>
                    </a:lnTo>
                    <a:lnTo>
                      <a:pt x="1354" y="1035"/>
                    </a:lnTo>
                    <a:lnTo>
                      <a:pt x="1352" y="1035"/>
                    </a:lnTo>
                    <a:lnTo>
                      <a:pt x="1352" y="1033"/>
                    </a:lnTo>
                    <a:lnTo>
                      <a:pt x="1352" y="1031"/>
                    </a:lnTo>
                    <a:lnTo>
                      <a:pt x="1350" y="1031"/>
                    </a:lnTo>
                    <a:lnTo>
                      <a:pt x="1350" y="1029"/>
                    </a:lnTo>
                    <a:lnTo>
                      <a:pt x="1350" y="1027"/>
                    </a:lnTo>
                    <a:lnTo>
                      <a:pt x="1348" y="1026"/>
                    </a:lnTo>
                    <a:lnTo>
                      <a:pt x="1346" y="1026"/>
                    </a:lnTo>
                    <a:lnTo>
                      <a:pt x="1344" y="1026"/>
                    </a:lnTo>
                    <a:lnTo>
                      <a:pt x="1344" y="1024"/>
                    </a:lnTo>
                    <a:lnTo>
                      <a:pt x="1342" y="1022"/>
                    </a:lnTo>
                    <a:lnTo>
                      <a:pt x="1344" y="1022"/>
                    </a:lnTo>
                    <a:lnTo>
                      <a:pt x="1344" y="1020"/>
                    </a:lnTo>
                    <a:lnTo>
                      <a:pt x="1344" y="1018"/>
                    </a:lnTo>
                    <a:lnTo>
                      <a:pt x="1342" y="1018"/>
                    </a:lnTo>
                    <a:lnTo>
                      <a:pt x="1342" y="1016"/>
                    </a:lnTo>
                    <a:lnTo>
                      <a:pt x="1342" y="1014"/>
                    </a:lnTo>
                    <a:lnTo>
                      <a:pt x="1344" y="1014"/>
                    </a:lnTo>
                    <a:lnTo>
                      <a:pt x="1344" y="1012"/>
                    </a:lnTo>
                    <a:lnTo>
                      <a:pt x="1344" y="1010"/>
                    </a:lnTo>
                    <a:lnTo>
                      <a:pt x="1346" y="1010"/>
                    </a:lnTo>
                    <a:lnTo>
                      <a:pt x="1346" y="1008"/>
                    </a:lnTo>
                    <a:lnTo>
                      <a:pt x="1348" y="1008"/>
                    </a:lnTo>
                    <a:lnTo>
                      <a:pt x="1348" y="1006"/>
                    </a:lnTo>
                    <a:lnTo>
                      <a:pt x="1346" y="1008"/>
                    </a:lnTo>
                    <a:lnTo>
                      <a:pt x="1344" y="1008"/>
                    </a:lnTo>
                    <a:lnTo>
                      <a:pt x="1342" y="1008"/>
                    </a:lnTo>
                    <a:lnTo>
                      <a:pt x="1340" y="1008"/>
                    </a:lnTo>
                    <a:lnTo>
                      <a:pt x="1340" y="1006"/>
                    </a:lnTo>
                    <a:lnTo>
                      <a:pt x="1338" y="1006"/>
                    </a:lnTo>
                    <a:lnTo>
                      <a:pt x="1338" y="1004"/>
                    </a:lnTo>
                    <a:lnTo>
                      <a:pt x="1336" y="1004"/>
                    </a:lnTo>
                    <a:lnTo>
                      <a:pt x="1336" y="1002"/>
                    </a:lnTo>
                    <a:lnTo>
                      <a:pt x="1334" y="1001"/>
                    </a:lnTo>
                    <a:lnTo>
                      <a:pt x="1332" y="999"/>
                    </a:lnTo>
                    <a:lnTo>
                      <a:pt x="1332" y="997"/>
                    </a:lnTo>
                    <a:lnTo>
                      <a:pt x="1330" y="997"/>
                    </a:lnTo>
                    <a:lnTo>
                      <a:pt x="1330" y="999"/>
                    </a:lnTo>
                    <a:lnTo>
                      <a:pt x="1329" y="997"/>
                    </a:lnTo>
                    <a:lnTo>
                      <a:pt x="1327" y="997"/>
                    </a:lnTo>
                    <a:lnTo>
                      <a:pt x="1327" y="995"/>
                    </a:lnTo>
                    <a:lnTo>
                      <a:pt x="1325" y="993"/>
                    </a:lnTo>
                    <a:lnTo>
                      <a:pt x="1323" y="993"/>
                    </a:lnTo>
                    <a:lnTo>
                      <a:pt x="1321" y="991"/>
                    </a:lnTo>
                    <a:lnTo>
                      <a:pt x="1319" y="991"/>
                    </a:lnTo>
                    <a:lnTo>
                      <a:pt x="1319" y="989"/>
                    </a:lnTo>
                    <a:lnTo>
                      <a:pt x="1317" y="987"/>
                    </a:lnTo>
                    <a:lnTo>
                      <a:pt x="1315" y="987"/>
                    </a:lnTo>
                    <a:lnTo>
                      <a:pt x="1315" y="985"/>
                    </a:lnTo>
                    <a:lnTo>
                      <a:pt x="1313" y="985"/>
                    </a:lnTo>
                    <a:lnTo>
                      <a:pt x="1313" y="983"/>
                    </a:lnTo>
                    <a:lnTo>
                      <a:pt x="1311" y="983"/>
                    </a:lnTo>
                    <a:lnTo>
                      <a:pt x="1309" y="983"/>
                    </a:lnTo>
                    <a:lnTo>
                      <a:pt x="1309" y="981"/>
                    </a:lnTo>
                    <a:lnTo>
                      <a:pt x="1307" y="981"/>
                    </a:lnTo>
                    <a:lnTo>
                      <a:pt x="1307" y="979"/>
                    </a:lnTo>
                    <a:lnTo>
                      <a:pt x="1307" y="978"/>
                    </a:lnTo>
                    <a:lnTo>
                      <a:pt x="1306" y="976"/>
                    </a:lnTo>
                    <a:lnTo>
                      <a:pt x="1304" y="974"/>
                    </a:lnTo>
                    <a:lnTo>
                      <a:pt x="1302" y="972"/>
                    </a:lnTo>
                    <a:lnTo>
                      <a:pt x="1300" y="972"/>
                    </a:lnTo>
                    <a:lnTo>
                      <a:pt x="1300" y="970"/>
                    </a:lnTo>
                    <a:lnTo>
                      <a:pt x="1300" y="968"/>
                    </a:lnTo>
                    <a:lnTo>
                      <a:pt x="1300" y="966"/>
                    </a:lnTo>
                    <a:lnTo>
                      <a:pt x="1300" y="964"/>
                    </a:lnTo>
                    <a:lnTo>
                      <a:pt x="1298" y="964"/>
                    </a:lnTo>
                    <a:lnTo>
                      <a:pt x="1298" y="962"/>
                    </a:lnTo>
                    <a:lnTo>
                      <a:pt x="1296" y="960"/>
                    </a:lnTo>
                    <a:lnTo>
                      <a:pt x="1294" y="958"/>
                    </a:lnTo>
                    <a:lnTo>
                      <a:pt x="1292" y="958"/>
                    </a:lnTo>
                    <a:lnTo>
                      <a:pt x="1292" y="956"/>
                    </a:lnTo>
                    <a:lnTo>
                      <a:pt x="1290" y="954"/>
                    </a:lnTo>
                    <a:lnTo>
                      <a:pt x="1288" y="954"/>
                    </a:lnTo>
                    <a:lnTo>
                      <a:pt x="1286" y="954"/>
                    </a:lnTo>
                    <a:lnTo>
                      <a:pt x="1284" y="953"/>
                    </a:lnTo>
                    <a:lnTo>
                      <a:pt x="1282" y="953"/>
                    </a:lnTo>
                    <a:lnTo>
                      <a:pt x="1281" y="953"/>
                    </a:lnTo>
                    <a:lnTo>
                      <a:pt x="1277" y="949"/>
                    </a:lnTo>
                    <a:lnTo>
                      <a:pt x="1273" y="945"/>
                    </a:lnTo>
                    <a:lnTo>
                      <a:pt x="1271" y="945"/>
                    </a:lnTo>
                    <a:lnTo>
                      <a:pt x="1271" y="943"/>
                    </a:lnTo>
                    <a:lnTo>
                      <a:pt x="1269" y="943"/>
                    </a:lnTo>
                    <a:lnTo>
                      <a:pt x="1267" y="943"/>
                    </a:lnTo>
                    <a:lnTo>
                      <a:pt x="1263" y="941"/>
                    </a:lnTo>
                    <a:lnTo>
                      <a:pt x="1261" y="939"/>
                    </a:lnTo>
                    <a:lnTo>
                      <a:pt x="1259" y="939"/>
                    </a:lnTo>
                    <a:lnTo>
                      <a:pt x="1259" y="937"/>
                    </a:lnTo>
                    <a:lnTo>
                      <a:pt x="1257" y="937"/>
                    </a:lnTo>
                    <a:lnTo>
                      <a:pt x="1256" y="935"/>
                    </a:lnTo>
                    <a:lnTo>
                      <a:pt x="1254" y="935"/>
                    </a:lnTo>
                    <a:lnTo>
                      <a:pt x="1252" y="933"/>
                    </a:lnTo>
                    <a:lnTo>
                      <a:pt x="1250" y="933"/>
                    </a:lnTo>
                    <a:lnTo>
                      <a:pt x="1250" y="931"/>
                    </a:lnTo>
                    <a:lnTo>
                      <a:pt x="1248" y="931"/>
                    </a:lnTo>
                    <a:lnTo>
                      <a:pt x="1248" y="930"/>
                    </a:lnTo>
                    <a:lnTo>
                      <a:pt x="1246" y="930"/>
                    </a:lnTo>
                    <a:lnTo>
                      <a:pt x="1244" y="930"/>
                    </a:lnTo>
                    <a:lnTo>
                      <a:pt x="1244" y="928"/>
                    </a:lnTo>
                    <a:lnTo>
                      <a:pt x="1242" y="928"/>
                    </a:lnTo>
                    <a:lnTo>
                      <a:pt x="1242" y="926"/>
                    </a:lnTo>
                    <a:lnTo>
                      <a:pt x="1240" y="926"/>
                    </a:lnTo>
                    <a:lnTo>
                      <a:pt x="1238" y="926"/>
                    </a:lnTo>
                    <a:lnTo>
                      <a:pt x="1238" y="924"/>
                    </a:lnTo>
                    <a:lnTo>
                      <a:pt x="1236" y="924"/>
                    </a:lnTo>
                    <a:lnTo>
                      <a:pt x="1234" y="922"/>
                    </a:lnTo>
                    <a:lnTo>
                      <a:pt x="1231" y="920"/>
                    </a:lnTo>
                    <a:lnTo>
                      <a:pt x="1227" y="918"/>
                    </a:lnTo>
                    <a:lnTo>
                      <a:pt x="1225" y="916"/>
                    </a:lnTo>
                    <a:lnTo>
                      <a:pt x="1221" y="916"/>
                    </a:lnTo>
                    <a:lnTo>
                      <a:pt x="1219" y="916"/>
                    </a:lnTo>
                    <a:lnTo>
                      <a:pt x="1217" y="916"/>
                    </a:lnTo>
                    <a:lnTo>
                      <a:pt x="1215" y="916"/>
                    </a:lnTo>
                    <a:lnTo>
                      <a:pt x="1215" y="914"/>
                    </a:lnTo>
                    <a:lnTo>
                      <a:pt x="1213" y="914"/>
                    </a:lnTo>
                    <a:lnTo>
                      <a:pt x="1211" y="914"/>
                    </a:lnTo>
                    <a:lnTo>
                      <a:pt x="1209" y="914"/>
                    </a:lnTo>
                    <a:lnTo>
                      <a:pt x="1208" y="914"/>
                    </a:lnTo>
                    <a:lnTo>
                      <a:pt x="1208" y="912"/>
                    </a:lnTo>
                    <a:lnTo>
                      <a:pt x="1206" y="912"/>
                    </a:lnTo>
                    <a:lnTo>
                      <a:pt x="1204" y="910"/>
                    </a:lnTo>
                    <a:lnTo>
                      <a:pt x="1202" y="910"/>
                    </a:lnTo>
                    <a:lnTo>
                      <a:pt x="1200" y="908"/>
                    </a:lnTo>
                    <a:lnTo>
                      <a:pt x="1196" y="906"/>
                    </a:lnTo>
                    <a:lnTo>
                      <a:pt x="1194" y="906"/>
                    </a:lnTo>
                    <a:lnTo>
                      <a:pt x="1190" y="905"/>
                    </a:lnTo>
                    <a:lnTo>
                      <a:pt x="1188" y="903"/>
                    </a:lnTo>
                    <a:lnTo>
                      <a:pt x="1186" y="903"/>
                    </a:lnTo>
                    <a:lnTo>
                      <a:pt x="1183" y="899"/>
                    </a:lnTo>
                    <a:lnTo>
                      <a:pt x="1181" y="899"/>
                    </a:lnTo>
                    <a:lnTo>
                      <a:pt x="1179" y="899"/>
                    </a:lnTo>
                    <a:lnTo>
                      <a:pt x="1179" y="897"/>
                    </a:lnTo>
                    <a:lnTo>
                      <a:pt x="1177" y="897"/>
                    </a:lnTo>
                    <a:lnTo>
                      <a:pt x="1175" y="897"/>
                    </a:lnTo>
                    <a:lnTo>
                      <a:pt x="1173" y="897"/>
                    </a:lnTo>
                    <a:lnTo>
                      <a:pt x="1173" y="895"/>
                    </a:lnTo>
                    <a:lnTo>
                      <a:pt x="1171" y="895"/>
                    </a:lnTo>
                    <a:lnTo>
                      <a:pt x="1169" y="895"/>
                    </a:lnTo>
                    <a:lnTo>
                      <a:pt x="1167" y="895"/>
                    </a:lnTo>
                    <a:lnTo>
                      <a:pt x="1165" y="895"/>
                    </a:lnTo>
                    <a:lnTo>
                      <a:pt x="1165" y="893"/>
                    </a:lnTo>
                    <a:lnTo>
                      <a:pt x="1163" y="893"/>
                    </a:lnTo>
                    <a:lnTo>
                      <a:pt x="1161" y="893"/>
                    </a:lnTo>
                    <a:lnTo>
                      <a:pt x="1160" y="893"/>
                    </a:lnTo>
                    <a:lnTo>
                      <a:pt x="1158" y="893"/>
                    </a:lnTo>
                    <a:lnTo>
                      <a:pt x="1156" y="891"/>
                    </a:lnTo>
                    <a:lnTo>
                      <a:pt x="1154" y="891"/>
                    </a:lnTo>
                    <a:lnTo>
                      <a:pt x="1152" y="891"/>
                    </a:lnTo>
                    <a:lnTo>
                      <a:pt x="1150" y="891"/>
                    </a:lnTo>
                    <a:lnTo>
                      <a:pt x="1148" y="891"/>
                    </a:lnTo>
                    <a:lnTo>
                      <a:pt x="1146" y="891"/>
                    </a:lnTo>
                    <a:lnTo>
                      <a:pt x="1144" y="893"/>
                    </a:lnTo>
                    <a:lnTo>
                      <a:pt x="1142" y="893"/>
                    </a:lnTo>
                    <a:lnTo>
                      <a:pt x="1140" y="893"/>
                    </a:lnTo>
                    <a:lnTo>
                      <a:pt x="1138" y="893"/>
                    </a:lnTo>
                    <a:lnTo>
                      <a:pt x="1137" y="893"/>
                    </a:lnTo>
                    <a:lnTo>
                      <a:pt x="1135" y="893"/>
                    </a:lnTo>
                    <a:lnTo>
                      <a:pt x="1133" y="893"/>
                    </a:lnTo>
                    <a:lnTo>
                      <a:pt x="1131" y="893"/>
                    </a:lnTo>
                    <a:lnTo>
                      <a:pt x="1129" y="895"/>
                    </a:lnTo>
                    <a:lnTo>
                      <a:pt x="1127" y="895"/>
                    </a:lnTo>
                    <a:lnTo>
                      <a:pt x="1125" y="895"/>
                    </a:lnTo>
                    <a:lnTo>
                      <a:pt x="1123" y="895"/>
                    </a:lnTo>
                    <a:lnTo>
                      <a:pt x="1121" y="895"/>
                    </a:lnTo>
                    <a:lnTo>
                      <a:pt x="1121" y="897"/>
                    </a:lnTo>
                    <a:lnTo>
                      <a:pt x="1119" y="897"/>
                    </a:lnTo>
                    <a:lnTo>
                      <a:pt x="1117" y="897"/>
                    </a:lnTo>
                    <a:lnTo>
                      <a:pt x="1117" y="899"/>
                    </a:lnTo>
                    <a:lnTo>
                      <a:pt x="1115" y="899"/>
                    </a:lnTo>
                    <a:lnTo>
                      <a:pt x="1113" y="899"/>
                    </a:lnTo>
                    <a:lnTo>
                      <a:pt x="1110" y="899"/>
                    </a:lnTo>
                    <a:lnTo>
                      <a:pt x="1108" y="899"/>
                    </a:lnTo>
                    <a:lnTo>
                      <a:pt x="1104" y="905"/>
                    </a:lnTo>
                    <a:lnTo>
                      <a:pt x="1098" y="910"/>
                    </a:lnTo>
                    <a:lnTo>
                      <a:pt x="1094" y="912"/>
                    </a:lnTo>
                    <a:lnTo>
                      <a:pt x="1092" y="912"/>
                    </a:lnTo>
                    <a:lnTo>
                      <a:pt x="1090" y="912"/>
                    </a:lnTo>
                    <a:lnTo>
                      <a:pt x="1087" y="908"/>
                    </a:lnTo>
                    <a:lnTo>
                      <a:pt x="1087" y="906"/>
                    </a:lnTo>
                    <a:lnTo>
                      <a:pt x="1087" y="905"/>
                    </a:lnTo>
                    <a:lnTo>
                      <a:pt x="1090" y="899"/>
                    </a:lnTo>
                    <a:lnTo>
                      <a:pt x="1094" y="893"/>
                    </a:lnTo>
                    <a:lnTo>
                      <a:pt x="1092" y="889"/>
                    </a:lnTo>
                    <a:lnTo>
                      <a:pt x="1089" y="887"/>
                    </a:lnTo>
                    <a:lnTo>
                      <a:pt x="1087" y="887"/>
                    </a:lnTo>
                    <a:lnTo>
                      <a:pt x="1077" y="885"/>
                    </a:lnTo>
                    <a:lnTo>
                      <a:pt x="1075" y="885"/>
                    </a:lnTo>
                    <a:lnTo>
                      <a:pt x="1069" y="883"/>
                    </a:lnTo>
                    <a:lnTo>
                      <a:pt x="1065" y="882"/>
                    </a:lnTo>
                    <a:lnTo>
                      <a:pt x="1064" y="880"/>
                    </a:lnTo>
                    <a:lnTo>
                      <a:pt x="1062" y="880"/>
                    </a:lnTo>
                    <a:lnTo>
                      <a:pt x="1060" y="878"/>
                    </a:lnTo>
                    <a:lnTo>
                      <a:pt x="1054" y="874"/>
                    </a:lnTo>
                    <a:lnTo>
                      <a:pt x="1048" y="874"/>
                    </a:lnTo>
                    <a:lnTo>
                      <a:pt x="1042" y="878"/>
                    </a:lnTo>
                    <a:lnTo>
                      <a:pt x="1035" y="880"/>
                    </a:lnTo>
                    <a:lnTo>
                      <a:pt x="1033" y="882"/>
                    </a:lnTo>
                    <a:lnTo>
                      <a:pt x="1025" y="885"/>
                    </a:lnTo>
                    <a:lnTo>
                      <a:pt x="1023" y="885"/>
                    </a:lnTo>
                    <a:lnTo>
                      <a:pt x="1019" y="887"/>
                    </a:lnTo>
                    <a:lnTo>
                      <a:pt x="1017" y="889"/>
                    </a:lnTo>
                    <a:lnTo>
                      <a:pt x="1014" y="889"/>
                    </a:lnTo>
                    <a:lnTo>
                      <a:pt x="1012" y="891"/>
                    </a:lnTo>
                    <a:lnTo>
                      <a:pt x="1010" y="895"/>
                    </a:lnTo>
                    <a:lnTo>
                      <a:pt x="1008" y="897"/>
                    </a:lnTo>
                    <a:lnTo>
                      <a:pt x="1008" y="899"/>
                    </a:lnTo>
                    <a:lnTo>
                      <a:pt x="1008" y="903"/>
                    </a:lnTo>
                    <a:lnTo>
                      <a:pt x="1006" y="905"/>
                    </a:lnTo>
                    <a:lnTo>
                      <a:pt x="1004" y="906"/>
                    </a:lnTo>
                    <a:lnTo>
                      <a:pt x="1000" y="908"/>
                    </a:lnTo>
                    <a:lnTo>
                      <a:pt x="996" y="910"/>
                    </a:lnTo>
                    <a:lnTo>
                      <a:pt x="994" y="910"/>
                    </a:lnTo>
                    <a:lnTo>
                      <a:pt x="991" y="910"/>
                    </a:lnTo>
                    <a:lnTo>
                      <a:pt x="987" y="910"/>
                    </a:lnTo>
                    <a:lnTo>
                      <a:pt x="983" y="908"/>
                    </a:lnTo>
                    <a:lnTo>
                      <a:pt x="983" y="906"/>
                    </a:lnTo>
                    <a:lnTo>
                      <a:pt x="981" y="906"/>
                    </a:lnTo>
                    <a:lnTo>
                      <a:pt x="979" y="903"/>
                    </a:lnTo>
                    <a:lnTo>
                      <a:pt x="971" y="901"/>
                    </a:lnTo>
                    <a:lnTo>
                      <a:pt x="966" y="903"/>
                    </a:lnTo>
                    <a:lnTo>
                      <a:pt x="956" y="901"/>
                    </a:lnTo>
                    <a:lnTo>
                      <a:pt x="954" y="901"/>
                    </a:lnTo>
                    <a:lnTo>
                      <a:pt x="952" y="903"/>
                    </a:lnTo>
                    <a:lnTo>
                      <a:pt x="944" y="905"/>
                    </a:lnTo>
                    <a:lnTo>
                      <a:pt x="943" y="906"/>
                    </a:lnTo>
                    <a:lnTo>
                      <a:pt x="941" y="908"/>
                    </a:lnTo>
                    <a:lnTo>
                      <a:pt x="939" y="912"/>
                    </a:lnTo>
                    <a:lnTo>
                      <a:pt x="939" y="914"/>
                    </a:lnTo>
                    <a:lnTo>
                      <a:pt x="937" y="916"/>
                    </a:lnTo>
                    <a:lnTo>
                      <a:pt x="937" y="918"/>
                    </a:lnTo>
                    <a:lnTo>
                      <a:pt x="935" y="920"/>
                    </a:lnTo>
                    <a:lnTo>
                      <a:pt x="933" y="924"/>
                    </a:lnTo>
                    <a:lnTo>
                      <a:pt x="931" y="926"/>
                    </a:lnTo>
                    <a:lnTo>
                      <a:pt x="929" y="926"/>
                    </a:lnTo>
                    <a:lnTo>
                      <a:pt x="927" y="928"/>
                    </a:lnTo>
                    <a:lnTo>
                      <a:pt x="923" y="930"/>
                    </a:lnTo>
                    <a:lnTo>
                      <a:pt x="921" y="930"/>
                    </a:lnTo>
                    <a:lnTo>
                      <a:pt x="914" y="935"/>
                    </a:lnTo>
                    <a:lnTo>
                      <a:pt x="908" y="937"/>
                    </a:lnTo>
                    <a:lnTo>
                      <a:pt x="906" y="937"/>
                    </a:lnTo>
                    <a:lnTo>
                      <a:pt x="906" y="939"/>
                    </a:lnTo>
                    <a:lnTo>
                      <a:pt x="904" y="939"/>
                    </a:lnTo>
                    <a:lnTo>
                      <a:pt x="900" y="941"/>
                    </a:lnTo>
                    <a:lnTo>
                      <a:pt x="898" y="941"/>
                    </a:lnTo>
                    <a:lnTo>
                      <a:pt x="898" y="943"/>
                    </a:lnTo>
                    <a:lnTo>
                      <a:pt x="896" y="943"/>
                    </a:lnTo>
                    <a:lnTo>
                      <a:pt x="891" y="945"/>
                    </a:lnTo>
                    <a:lnTo>
                      <a:pt x="883" y="949"/>
                    </a:lnTo>
                    <a:lnTo>
                      <a:pt x="881" y="949"/>
                    </a:lnTo>
                    <a:lnTo>
                      <a:pt x="879" y="951"/>
                    </a:lnTo>
                    <a:lnTo>
                      <a:pt x="877" y="951"/>
                    </a:lnTo>
                    <a:lnTo>
                      <a:pt x="875" y="951"/>
                    </a:lnTo>
                    <a:lnTo>
                      <a:pt x="873" y="951"/>
                    </a:lnTo>
                    <a:lnTo>
                      <a:pt x="870" y="951"/>
                    </a:lnTo>
                    <a:lnTo>
                      <a:pt x="866" y="953"/>
                    </a:lnTo>
                    <a:lnTo>
                      <a:pt x="864" y="953"/>
                    </a:lnTo>
                    <a:lnTo>
                      <a:pt x="862" y="953"/>
                    </a:lnTo>
                    <a:lnTo>
                      <a:pt x="856" y="953"/>
                    </a:lnTo>
                    <a:lnTo>
                      <a:pt x="850" y="954"/>
                    </a:lnTo>
                    <a:lnTo>
                      <a:pt x="839" y="954"/>
                    </a:lnTo>
                    <a:lnTo>
                      <a:pt x="835" y="956"/>
                    </a:lnTo>
                    <a:lnTo>
                      <a:pt x="833" y="956"/>
                    </a:lnTo>
                    <a:lnTo>
                      <a:pt x="827" y="956"/>
                    </a:lnTo>
                    <a:lnTo>
                      <a:pt x="825" y="958"/>
                    </a:lnTo>
                    <a:lnTo>
                      <a:pt x="824" y="958"/>
                    </a:lnTo>
                    <a:lnTo>
                      <a:pt x="824" y="960"/>
                    </a:lnTo>
                    <a:lnTo>
                      <a:pt x="822" y="962"/>
                    </a:lnTo>
                    <a:lnTo>
                      <a:pt x="822" y="964"/>
                    </a:lnTo>
                    <a:lnTo>
                      <a:pt x="822" y="966"/>
                    </a:lnTo>
                    <a:lnTo>
                      <a:pt x="822" y="968"/>
                    </a:lnTo>
                    <a:lnTo>
                      <a:pt x="822" y="970"/>
                    </a:lnTo>
                    <a:lnTo>
                      <a:pt x="822" y="972"/>
                    </a:lnTo>
                    <a:lnTo>
                      <a:pt x="822" y="974"/>
                    </a:lnTo>
                    <a:lnTo>
                      <a:pt x="820" y="974"/>
                    </a:lnTo>
                    <a:lnTo>
                      <a:pt x="818" y="974"/>
                    </a:lnTo>
                    <a:lnTo>
                      <a:pt x="816" y="976"/>
                    </a:lnTo>
                    <a:lnTo>
                      <a:pt x="816" y="978"/>
                    </a:lnTo>
                    <a:lnTo>
                      <a:pt x="814" y="978"/>
                    </a:lnTo>
                    <a:lnTo>
                      <a:pt x="812" y="978"/>
                    </a:lnTo>
                    <a:lnTo>
                      <a:pt x="812" y="979"/>
                    </a:lnTo>
                    <a:lnTo>
                      <a:pt x="814" y="981"/>
                    </a:lnTo>
                    <a:lnTo>
                      <a:pt x="812" y="983"/>
                    </a:lnTo>
                    <a:lnTo>
                      <a:pt x="810" y="983"/>
                    </a:lnTo>
                    <a:lnTo>
                      <a:pt x="810" y="985"/>
                    </a:lnTo>
                    <a:lnTo>
                      <a:pt x="808" y="985"/>
                    </a:lnTo>
                    <a:lnTo>
                      <a:pt x="808" y="987"/>
                    </a:lnTo>
                    <a:lnTo>
                      <a:pt x="806" y="987"/>
                    </a:lnTo>
                    <a:lnTo>
                      <a:pt x="804" y="987"/>
                    </a:lnTo>
                    <a:lnTo>
                      <a:pt x="802" y="987"/>
                    </a:lnTo>
                    <a:lnTo>
                      <a:pt x="800" y="987"/>
                    </a:lnTo>
                    <a:lnTo>
                      <a:pt x="800" y="989"/>
                    </a:lnTo>
                    <a:lnTo>
                      <a:pt x="799" y="989"/>
                    </a:lnTo>
                    <a:lnTo>
                      <a:pt x="799" y="991"/>
                    </a:lnTo>
                    <a:lnTo>
                      <a:pt x="800" y="991"/>
                    </a:lnTo>
                    <a:lnTo>
                      <a:pt x="800" y="993"/>
                    </a:lnTo>
                    <a:lnTo>
                      <a:pt x="800" y="995"/>
                    </a:lnTo>
                    <a:lnTo>
                      <a:pt x="799" y="997"/>
                    </a:lnTo>
                    <a:lnTo>
                      <a:pt x="799" y="999"/>
                    </a:lnTo>
                    <a:lnTo>
                      <a:pt x="797" y="999"/>
                    </a:lnTo>
                    <a:lnTo>
                      <a:pt x="795" y="1001"/>
                    </a:lnTo>
                    <a:lnTo>
                      <a:pt x="795" y="1002"/>
                    </a:lnTo>
                    <a:lnTo>
                      <a:pt x="795" y="1004"/>
                    </a:lnTo>
                    <a:lnTo>
                      <a:pt x="795" y="1006"/>
                    </a:lnTo>
                    <a:lnTo>
                      <a:pt x="793" y="1008"/>
                    </a:lnTo>
                    <a:lnTo>
                      <a:pt x="793" y="1010"/>
                    </a:lnTo>
                    <a:lnTo>
                      <a:pt x="791" y="1012"/>
                    </a:lnTo>
                    <a:lnTo>
                      <a:pt x="789" y="1012"/>
                    </a:lnTo>
                    <a:lnTo>
                      <a:pt x="789" y="1014"/>
                    </a:lnTo>
                    <a:lnTo>
                      <a:pt x="787" y="1014"/>
                    </a:lnTo>
                    <a:lnTo>
                      <a:pt x="787" y="1016"/>
                    </a:lnTo>
                    <a:lnTo>
                      <a:pt x="785" y="1016"/>
                    </a:lnTo>
                    <a:lnTo>
                      <a:pt x="783" y="1016"/>
                    </a:lnTo>
                    <a:lnTo>
                      <a:pt x="783" y="1018"/>
                    </a:lnTo>
                    <a:lnTo>
                      <a:pt x="779" y="1018"/>
                    </a:lnTo>
                    <a:lnTo>
                      <a:pt x="777" y="1018"/>
                    </a:lnTo>
                    <a:lnTo>
                      <a:pt x="776" y="1018"/>
                    </a:lnTo>
                    <a:lnTo>
                      <a:pt x="774" y="1018"/>
                    </a:lnTo>
                    <a:lnTo>
                      <a:pt x="772" y="1020"/>
                    </a:lnTo>
                    <a:lnTo>
                      <a:pt x="770" y="1020"/>
                    </a:lnTo>
                    <a:lnTo>
                      <a:pt x="768" y="1020"/>
                    </a:lnTo>
                    <a:lnTo>
                      <a:pt x="768" y="1018"/>
                    </a:lnTo>
                    <a:lnTo>
                      <a:pt x="766" y="1018"/>
                    </a:lnTo>
                    <a:lnTo>
                      <a:pt x="766" y="1020"/>
                    </a:lnTo>
                    <a:lnTo>
                      <a:pt x="766" y="1022"/>
                    </a:lnTo>
                    <a:lnTo>
                      <a:pt x="764" y="1024"/>
                    </a:lnTo>
                    <a:lnTo>
                      <a:pt x="764" y="1026"/>
                    </a:lnTo>
                    <a:lnTo>
                      <a:pt x="764" y="1027"/>
                    </a:lnTo>
                    <a:lnTo>
                      <a:pt x="762" y="1027"/>
                    </a:lnTo>
                    <a:lnTo>
                      <a:pt x="762" y="1029"/>
                    </a:lnTo>
                    <a:lnTo>
                      <a:pt x="760" y="1029"/>
                    </a:lnTo>
                    <a:lnTo>
                      <a:pt x="758" y="1029"/>
                    </a:lnTo>
                    <a:lnTo>
                      <a:pt x="760" y="1031"/>
                    </a:lnTo>
                    <a:lnTo>
                      <a:pt x="758" y="1033"/>
                    </a:lnTo>
                    <a:lnTo>
                      <a:pt x="756" y="1035"/>
                    </a:lnTo>
                    <a:lnTo>
                      <a:pt x="756" y="1037"/>
                    </a:lnTo>
                    <a:lnTo>
                      <a:pt x="754" y="1037"/>
                    </a:lnTo>
                    <a:lnTo>
                      <a:pt x="754" y="1039"/>
                    </a:lnTo>
                    <a:lnTo>
                      <a:pt x="752" y="1039"/>
                    </a:lnTo>
                    <a:lnTo>
                      <a:pt x="751" y="1039"/>
                    </a:lnTo>
                    <a:lnTo>
                      <a:pt x="745" y="1041"/>
                    </a:lnTo>
                    <a:lnTo>
                      <a:pt x="745" y="1043"/>
                    </a:lnTo>
                    <a:lnTo>
                      <a:pt x="745" y="1045"/>
                    </a:lnTo>
                    <a:lnTo>
                      <a:pt x="743" y="1045"/>
                    </a:lnTo>
                    <a:lnTo>
                      <a:pt x="743" y="1047"/>
                    </a:lnTo>
                    <a:lnTo>
                      <a:pt x="741" y="1047"/>
                    </a:lnTo>
                    <a:lnTo>
                      <a:pt x="739" y="1047"/>
                    </a:lnTo>
                    <a:lnTo>
                      <a:pt x="737" y="1047"/>
                    </a:lnTo>
                    <a:lnTo>
                      <a:pt x="737" y="1049"/>
                    </a:lnTo>
                    <a:lnTo>
                      <a:pt x="735" y="1050"/>
                    </a:lnTo>
                    <a:lnTo>
                      <a:pt x="735" y="1052"/>
                    </a:lnTo>
                    <a:lnTo>
                      <a:pt x="733" y="1052"/>
                    </a:lnTo>
                    <a:lnTo>
                      <a:pt x="731" y="1052"/>
                    </a:lnTo>
                    <a:lnTo>
                      <a:pt x="731" y="1054"/>
                    </a:lnTo>
                    <a:lnTo>
                      <a:pt x="729" y="1054"/>
                    </a:lnTo>
                    <a:lnTo>
                      <a:pt x="727" y="1056"/>
                    </a:lnTo>
                    <a:lnTo>
                      <a:pt x="727" y="1058"/>
                    </a:lnTo>
                    <a:lnTo>
                      <a:pt x="726" y="1058"/>
                    </a:lnTo>
                    <a:lnTo>
                      <a:pt x="726" y="1060"/>
                    </a:lnTo>
                    <a:lnTo>
                      <a:pt x="726" y="1062"/>
                    </a:lnTo>
                    <a:lnTo>
                      <a:pt x="726" y="1064"/>
                    </a:lnTo>
                    <a:lnTo>
                      <a:pt x="726" y="1066"/>
                    </a:lnTo>
                    <a:lnTo>
                      <a:pt x="724" y="1068"/>
                    </a:lnTo>
                    <a:lnTo>
                      <a:pt x="722" y="1070"/>
                    </a:lnTo>
                    <a:lnTo>
                      <a:pt x="724" y="1072"/>
                    </a:lnTo>
                    <a:lnTo>
                      <a:pt x="722" y="1074"/>
                    </a:lnTo>
                    <a:lnTo>
                      <a:pt x="722" y="1075"/>
                    </a:lnTo>
                    <a:lnTo>
                      <a:pt x="722" y="1077"/>
                    </a:lnTo>
                    <a:lnTo>
                      <a:pt x="722" y="1079"/>
                    </a:lnTo>
                    <a:lnTo>
                      <a:pt x="722" y="1081"/>
                    </a:lnTo>
                    <a:lnTo>
                      <a:pt x="722" y="1083"/>
                    </a:lnTo>
                    <a:lnTo>
                      <a:pt x="722" y="1085"/>
                    </a:lnTo>
                    <a:lnTo>
                      <a:pt x="722" y="1087"/>
                    </a:lnTo>
                    <a:lnTo>
                      <a:pt x="722" y="1091"/>
                    </a:lnTo>
                    <a:lnTo>
                      <a:pt x="720" y="1093"/>
                    </a:lnTo>
                    <a:lnTo>
                      <a:pt x="720" y="1095"/>
                    </a:lnTo>
                    <a:lnTo>
                      <a:pt x="718" y="1095"/>
                    </a:lnTo>
                    <a:lnTo>
                      <a:pt x="718" y="1097"/>
                    </a:lnTo>
                    <a:lnTo>
                      <a:pt x="714" y="1100"/>
                    </a:lnTo>
                    <a:lnTo>
                      <a:pt x="712" y="1102"/>
                    </a:lnTo>
                    <a:lnTo>
                      <a:pt x="712" y="1104"/>
                    </a:lnTo>
                    <a:lnTo>
                      <a:pt x="710" y="1104"/>
                    </a:lnTo>
                    <a:lnTo>
                      <a:pt x="710" y="1106"/>
                    </a:lnTo>
                    <a:lnTo>
                      <a:pt x="708" y="1106"/>
                    </a:lnTo>
                    <a:lnTo>
                      <a:pt x="708" y="1108"/>
                    </a:lnTo>
                    <a:lnTo>
                      <a:pt x="706" y="1108"/>
                    </a:lnTo>
                    <a:lnTo>
                      <a:pt x="706" y="1110"/>
                    </a:lnTo>
                    <a:lnTo>
                      <a:pt x="704" y="1110"/>
                    </a:lnTo>
                    <a:lnTo>
                      <a:pt x="704" y="1112"/>
                    </a:lnTo>
                    <a:lnTo>
                      <a:pt x="703" y="1114"/>
                    </a:lnTo>
                    <a:lnTo>
                      <a:pt x="701" y="1116"/>
                    </a:lnTo>
                    <a:lnTo>
                      <a:pt x="699" y="1118"/>
                    </a:lnTo>
                    <a:lnTo>
                      <a:pt x="699" y="1120"/>
                    </a:lnTo>
                    <a:lnTo>
                      <a:pt x="697" y="1122"/>
                    </a:lnTo>
                    <a:lnTo>
                      <a:pt x="693" y="1125"/>
                    </a:lnTo>
                    <a:lnTo>
                      <a:pt x="693" y="1127"/>
                    </a:lnTo>
                    <a:lnTo>
                      <a:pt x="691" y="1127"/>
                    </a:lnTo>
                    <a:lnTo>
                      <a:pt x="689" y="1129"/>
                    </a:lnTo>
                    <a:lnTo>
                      <a:pt x="687" y="1131"/>
                    </a:lnTo>
                    <a:lnTo>
                      <a:pt x="687" y="1133"/>
                    </a:lnTo>
                    <a:lnTo>
                      <a:pt x="685" y="1133"/>
                    </a:lnTo>
                    <a:lnTo>
                      <a:pt x="685" y="1135"/>
                    </a:lnTo>
                    <a:lnTo>
                      <a:pt x="683" y="1135"/>
                    </a:lnTo>
                    <a:lnTo>
                      <a:pt x="683" y="1137"/>
                    </a:lnTo>
                    <a:lnTo>
                      <a:pt x="681" y="1139"/>
                    </a:lnTo>
                    <a:lnTo>
                      <a:pt x="681" y="1141"/>
                    </a:lnTo>
                    <a:lnTo>
                      <a:pt x="679" y="1141"/>
                    </a:lnTo>
                    <a:lnTo>
                      <a:pt x="679" y="1143"/>
                    </a:lnTo>
                    <a:lnTo>
                      <a:pt x="678" y="1143"/>
                    </a:lnTo>
                    <a:lnTo>
                      <a:pt x="678" y="1145"/>
                    </a:lnTo>
                    <a:lnTo>
                      <a:pt x="676" y="1146"/>
                    </a:lnTo>
                    <a:lnTo>
                      <a:pt x="674" y="1146"/>
                    </a:lnTo>
                    <a:lnTo>
                      <a:pt x="674" y="1148"/>
                    </a:lnTo>
                    <a:lnTo>
                      <a:pt x="672" y="1150"/>
                    </a:lnTo>
                    <a:lnTo>
                      <a:pt x="672" y="1152"/>
                    </a:lnTo>
                    <a:lnTo>
                      <a:pt x="670" y="1154"/>
                    </a:lnTo>
                    <a:lnTo>
                      <a:pt x="666" y="1154"/>
                    </a:lnTo>
                    <a:lnTo>
                      <a:pt x="664" y="1154"/>
                    </a:lnTo>
                    <a:lnTo>
                      <a:pt x="662" y="1154"/>
                    </a:lnTo>
                    <a:lnTo>
                      <a:pt x="658" y="1154"/>
                    </a:lnTo>
                    <a:lnTo>
                      <a:pt x="653" y="1154"/>
                    </a:lnTo>
                    <a:lnTo>
                      <a:pt x="649" y="1154"/>
                    </a:lnTo>
                    <a:lnTo>
                      <a:pt x="645" y="1154"/>
                    </a:lnTo>
                    <a:lnTo>
                      <a:pt x="643" y="1154"/>
                    </a:lnTo>
                    <a:lnTo>
                      <a:pt x="639" y="1154"/>
                    </a:lnTo>
                    <a:lnTo>
                      <a:pt x="637" y="1154"/>
                    </a:lnTo>
                    <a:lnTo>
                      <a:pt x="633" y="1154"/>
                    </a:lnTo>
                    <a:lnTo>
                      <a:pt x="631" y="1154"/>
                    </a:lnTo>
                    <a:lnTo>
                      <a:pt x="630" y="1154"/>
                    </a:lnTo>
                    <a:lnTo>
                      <a:pt x="628" y="1154"/>
                    </a:lnTo>
                    <a:lnTo>
                      <a:pt x="626" y="1154"/>
                    </a:lnTo>
                    <a:lnTo>
                      <a:pt x="624" y="1154"/>
                    </a:lnTo>
                    <a:lnTo>
                      <a:pt x="622" y="1154"/>
                    </a:lnTo>
                    <a:lnTo>
                      <a:pt x="622" y="1156"/>
                    </a:lnTo>
                    <a:lnTo>
                      <a:pt x="622" y="1158"/>
                    </a:lnTo>
                    <a:lnTo>
                      <a:pt x="620" y="1160"/>
                    </a:lnTo>
                    <a:lnTo>
                      <a:pt x="618" y="1160"/>
                    </a:lnTo>
                    <a:lnTo>
                      <a:pt x="610" y="1160"/>
                    </a:lnTo>
                    <a:lnTo>
                      <a:pt x="608" y="1160"/>
                    </a:lnTo>
                    <a:lnTo>
                      <a:pt x="608" y="1162"/>
                    </a:lnTo>
                    <a:lnTo>
                      <a:pt x="607" y="1162"/>
                    </a:lnTo>
                    <a:lnTo>
                      <a:pt x="607" y="1164"/>
                    </a:lnTo>
                    <a:lnTo>
                      <a:pt x="605" y="1164"/>
                    </a:lnTo>
                    <a:lnTo>
                      <a:pt x="605" y="1166"/>
                    </a:lnTo>
                    <a:lnTo>
                      <a:pt x="605" y="1168"/>
                    </a:lnTo>
                    <a:lnTo>
                      <a:pt x="607" y="1168"/>
                    </a:lnTo>
                    <a:lnTo>
                      <a:pt x="608" y="1168"/>
                    </a:lnTo>
                    <a:lnTo>
                      <a:pt x="608" y="1170"/>
                    </a:lnTo>
                    <a:lnTo>
                      <a:pt x="610" y="1170"/>
                    </a:lnTo>
                    <a:lnTo>
                      <a:pt x="612" y="1170"/>
                    </a:lnTo>
                    <a:lnTo>
                      <a:pt x="612" y="1171"/>
                    </a:lnTo>
                    <a:lnTo>
                      <a:pt x="614" y="1171"/>
                    </a:lnTo>
                    <a:lnTo>
                      <a:pt x="614" y="1173"/>
                    </a:lnTo>
                    <a:lnTo>
                      <a:pt x="614" y="1175"/>
                    </a:lnTo>
                    <a:lnTo>
                      <a:pt x="614" y="1177"/>
                    </a:lnTo>
                    <a:lnTo>
                      <a:pt x="614" y="1175"/>
                    </a:lnTo>
                    <a:lnTo>
                      <a:pt x="616" y="1175"/>
                    </a:lnTo>
                    <a:lnTo>
                      <a:pt x="618" y="1175"/>
                    </a:lnTo>
                    <a:lnTo>
                      <a:pt x="618" y="1173"/>
                    </a:lnTo>
                    <a:lnTo>
                      <a:pt x="620" y="1173"/>
                    </a:lnTo>
                    <a:lnTo>
                      <a:pt x="620" y="1171"/>
                    </a:lnTo>
                    <a:lnTo>
                      <a:pt x="622" y="1170"/>
                    </a:lnTo>
                    <a:lnTo>
                      <a:pt x="624" y="1170"/>
                    </a:lnTo>
                    <a:lnTo>
                      <a:pt x="624" y="1171"/>
                    </a:lnTo>
                    <a:lnTo>
                      <a:pt x="626" y="1171"/>
                    </a:lnTo>
                    <a:lnTo>
                      <a:pt x="626" y="1173"/>
                    </a:lnTo>
                    <a:lnTo>
                      <a:pt x="626" y="1175"/>
                    </a:lnTo>
                    <a:lnTo>
                      <a:pt x="624" y="1175"/>
                    </a:lnTo>
                    <a:lnTo>
                      <a:pt x="624" y="1177"/>
                    </a:lnTo>
                    <a:lnTo>
                      <a:pt x="624" y="1179"/>
                    </a:lnTo>
                    <a:lnTo>
                      <a:pt x="626" y="1179"/>
                    </a:lnTo>
                    <a:lnTo>
                      <a:pt x="626" y="1181"/>
                    </a:lnTo>
                    <a:lnTo>
                      <a:pt x="626" y="1183"/>
                    </a:lnTo>
                    <a:lnTo>
                      <a:pt x="628" y="1183"/>
                    </a:lnTo>
                    <a:lnTo>
                      <a:pt x="630" y="1183"/>
                    </a:lnTo>
                    <a:lnTo>
                      <a:pt x="631" y="1183"/>
                    </a:lnTo>
                    <a:lnTo>
                      <a:pt x="631" y="1185"/>
                    </a:lnTo>
                    <a:lnTo>
                      <a:pt x="631" y="1187"/>
                    </a:lnTo>
                    <a:lnTo>
                      <a:pt x="631" y="1189"/>
                    </a:lnTo>
                    <a:lnTo>
                      <a:pt x="630" y="1189"/>
                    </a:lnTo>
                    <a:lnTo>
                      <a:pt x="631" y="1189"/>
                    </a:lnTo>
                    <a:lnTo>
                      <a:pt x="631" y="1191"/>
                    </a:lnTo>
                    <a:lnTo>
                      <a:pt x="633" y="1191"/>
                    </a:lnTo>
                    <a:lnTo>
                      <a:pt x="633" y="1193"/>
                    </a:lnTo>
                    <a:lnTo>
                      <a:pt x="633" y="1194"/>
                    </a:lnTo>
                    <a:lnTo>
                      <a:pt x="633" y="1196"/>
                    </a:lnTo>
                    <a:lnTo>
                      <a:pt x="631" y="1198"/>
                    </a:lnTo>
                    <a:lnTo>
                      <a:pt x="630" y="1198"/>
                    </a:lnTo>
                    <a:lnTo>
                      <a:pt x="628" y="1198"/>
                    </a:lnTo>
                    <a:lnTo>
                      <a:pt x="626" y="1198"/>
                    </a:lnTo>
                    <a:lnTo>
                      <a:pt x="626" y="1196"/>
                    </a:lnTo>
                    <a:lnTo>
                      <a:pt x="624" y="1196"/>
                    </a:lnTo>
                    <a:lnTo>
                      <a:pt x="624" y="1194"/>
                    </a:lnTo>
                    <a:lnTo>
                      <a:pt x="622" y="1194"/>
                    </a:lnTo>
                    <a:lnTo>
                      <a:pt x="622" y="1193"/>
                    </a:lnTo>
                    <a:lnTo>
                      <a:pt x="620" y="1193"/>
                    </a:lnTo>
                    <a:lnTo>
                      <a:pt x="620" y="1191"/>
                    </a:lnTo>
                    <a:lnTo>
                      <a:pt x="620" y="1189"/>
                    </a:lnTo>
                    <a:lnTo>
                      <a:pt x="618" y="1189"/>
                    </a:lnTo>
                    <a:lnTo>
                      <a:pt x="616" y="1189"/>
                    </a:lnTo>
                    <a:lnTo>
                      <a:pt x="614" y="1189"/>
                    </a:lnTo>
                    <a:lnTo>
                      <a:pt x="614" y="1191"/>
                    </a:lnTo>
                    <a:lnTo>
                      <a:pt x="614" y="1193"/>
                    </a:lnTo>
                    <a:lnTo>
                      <a:pt x="612" y="1193"/>
                    </a:lnTo>
                    <a:lnTo>
                      <a:pt x="612" y="1194"/>
                    </a:lnTo>
                    <a:lnTo>
                      <a:pt x="610" y="1194"/>
                    </a:lnTo>
                    <a:lnTo>
                      <a:pt x="608" y="1194"/>
                    </a:lnTo>
                    <a:lnTo>
                      <a:pt x="608" y="1193"/>
                    </a:lnTo>
                    <a:lnTo>
                      <a:pt x="608" y="1194"/>
                    </a:lnTo>
                    <a:lnTo>
                      <a:pt x="607" y="1194"/>
                    </a:lnTo>
                    <a:lnTo>
                      <a:pt x="605" y="1194"/>
                    </a:lnTo>
                    <a:lnTo>
                      <a:pt x="603" y="1194"/>
                    </a:lnTo>
                    <a:lnTo>
                      <a:pt x="603" y="1196"/>
                    </a:lnTo>
                    <a:lnTo>
                      <a:pt x="603" y="1198"/>
                    </a:lnTo>
                    <a:lnTo>
                      <a:pt x="601" y="1198"/>
                    </a:lnTo>
                    <a:lnTo>
                      <a:pt x="599" y="1200"/>
                    </a:lnTo>
                    <a:lnTo>
                      <a:pt x="597" y="1198"/>
                    </a:lnTo>
                    <a:lnTo>
                      <a:pt x="597" y="1196"/>
                    </a:lnTo>
                    <a:lnTo>
                      <a:pt x="595" y="1196"/>
                    </a:lnTo>
                    <a:lnTo>
                      <a:pt x="595" y="1194"/>
                    </a:lnTo>
                    <a:lnTo>
                      <a:pt x="595" y="1193"/>
                    </a:lnTo>
                    <a:lnTo>
                      <a:pt x="595" y="1191"/>
                    </a:lnTo>
                    <a:lnTo>
                      <a:pt x="597" y="1191"/>
                    </a:lnTo>
                    <a:lnTo>
                      <a:pt x="597" y="1189"/>
                    </a:lnTo>
                    <a:lnTo>
                      <a:pt x="599" y="1189"/>
                    </a:lnTo>
                    <a:lnTo>
                      <a:pt x="599" y="1187"/>
                    </a:lnTo>
                    <a:lnTo>
                      <a:pt x="599" y="1185"/>
                    </a:lnTo>
                    <a:lnTo>
                      <a:pt x="597" y="1183"/>
                    </a:lnTo>
                    <a:lnTo>
                      <a:pt x="597" y="1181"/>
                    </a:lnTo>
                    <a:lnTo>
                      <a:pt x="599" y="1181"/>
                    </a:lnTo>
                    <a:lnTo>
                      <a:pt x="599" y="1179"/>
                    </a:lnTo>
                    <a:lnTo>
                      <a:pt x="601" y="1179"/>
                    </a:lnTo>
                    <a:lnTo>
                      <a:pt x="601" y="1177"/>
                    </a:lnTo>
                    <a:lnTo>
                      <a:pt x="603" y="1177"/>
                    </a:lnTo>
                    <a:lnTo>
                      <a:pt x="603" y="1175"/>
                    </a:lnTo>
                    <a:lnTo>
                      <a:pt x="601" y="1175"/>
                    </a:lnTo>
                    <a:lnTo>
                      <a:pt x="601" y="1173"/>
                    </a:lnTo>
                    <a:lnTo>
                      <a:pt x="601" y="1171"/>
                    </a:lnTo>
                    <a:lnTo>
                      <a:pt x="601" y="1170"/>
                    </a:lnTo>
                    <a:lnTo>
                      <a:pt x="599" y="1170"/>
                    </a:lnTo>
                    <a:lnTo>
                      <a:pt x="599" y="1171"/>
                    </a:lnTo>
                    <a:lnTo>
                      <a:pt x="599" y="1173"/>
                    </a:lnTo>
                    <a:lnTo>
                      <a:pt x="599" y="1175"/>
                    </a:lnTo>
                    <a:lnTo>
                      <a:pt x="597" y="1177"/>
                    </a:lnTo>
                    <a:lnTo>
                      <a:pt x="595" y="1177"/>
                    </a:lnTo>
                    <a:lnTo>
                      <a:pt x="595" y="1179"/>
                    </a:lnTo>
                    <a:lnTo>
                      <a:pt x="593" y="1181"/>
                    </a:lnTo>
                    <a:lnTo>
                      <a:pt x="593" y="1183"/>
                    </a:lnTo>
                    <a:lnTo>
                      <a:pt x="593" y="1185"/>
                    </a:lnTo>
                    <a:lnTo>
                      <a:pt x="593" y="1187"/>
                    </a:lnTo>
                    <a:lnTo>
                      <a:pt x="591" y="1187"/>
                    </a:lnTo>
                    <a:lnTo>
                      <a:pt x="589" y="1187"/>
                    </a:lnTo>
                    <a:lnTo>
                      <a:pt x="587" y="1187"/>
                    </a:lnTo>
                    <a:lnTo>
                      <a:pt x="587" y="1185"/>
                    </a:lnTo>
                    <a:lnTo>
                      <a:pt x="587" y="1183"/>
                    </a:lnTo>
                    <a:lnTo>
                      <a:pt x="585" y="1183"/>
                    </a:lnTo>
                    <a:lnTo>
                      <a:pt x="583" y="1183"/>
                    </a:lnTo>
                    <a:lnTo>
                      <a:pt x="582" y="1185"/>
                    </a:lnTo>
                    <a:lnTo>
                      <a:pt x="580" y="1185"/>
                    </a:lnTo>
                    <a:lnTo>
                      <a:pt x="578" y="1185"/>
                    </a:lnTo>
                    <a:lnTo>
                      <a:pt x="578" y="1183"/>
                    </a:lnTo>
                    <a:lnTo>
                      <a:pt x="578" y="1181"/>
                    </a:lnTo>
                    <a:lnTo>
                      <a:pt x="578" y="1179"/>
                    </a:lnTo>
                    <a:lnTo>
                      <a:pt x="576" y="1179"/>
                    </a:lnTo>
                    <a:lnTo>
                      <a:pt x="576" y="1177"/>
                    </a:lnTo>
                    <a:lnTo>
                      <a:pt x="578" y="1177"/>
                    </a:lnTo>
                    <a:lnTo>
                      <a:pt x="578" y="1175"/>
                    </a:lnTo>
                    <a:lnTo>
                      <a:pt x="576" y="1175"/>
                    </a:lnTo>
                    <a:lnTo>
                      <a:pt x="576" y="1173"/>
                    </a:lnTo>
                    <a:lnTo>
                      <a:pt x="576" y="1171"/>
                    </a:lnTo>
                    <a:lnTo>
                      <a:pt x="576" y="1170"/>
                    </a:lnTo>
                    <a:lnTo>
                      <a:pt x="578" y="1170"/>
                    </a:lnTo>
                    <a:lnTo>
                      <a:pt x="578" y="1168"/>
                    </a:lnTo>
                    <a:lnTo>
                      <a:pt x="580" y="1166"/>
                    </a:lnTo>
                    <a:lnTo>
                      <a:pt x="578" y="1166"/>
                    </a:lnTo>
                    <a:lnTo>
                      <a:pt x="576" y="1168"/>
                    </a:lnTo>
                    <a:lnTo>
                      <a:pt x="572" y="1170"/>
                    </a:lnTo>
                    <a:lnTo>
                      <a:pt x="570" y="1170"/>
                    </a:lnTo>
                    <a:lnTo>
                      <a:pt x="570" y="1171"/>
                    </a:lnTo>
                    <a:lnTo>
                      <a:pt x="568" y="1171"/>
                    </a:lnTo>
                    <a:lnTo>
                      <a:pt x="568" y="1173"/>
                    </a:lnTo>
                    <a:lnTo>
                      <a:pt x="570" y="1173"/>
                    </a:lnTo>
                    <a:lnTo>
                      <a:pt x="570" y="1171"/>
                    </a:lnTo>
                    <a:lnTo>
                      <a:pt x="572" y="1171"/>
                    </a:lnTo>
                    <a:lnTo>
                      <a:pt x="574" y="1171"/>
                    </a:lnTo>
                    <a:lnTo>
                      <a:pt x="574" y="1173"/>
                    </a:lnTo>
                    <a:lnTo>
                      <a:pt x="574" y="1175"/>
                    </a:lnTo>
                    <a:lnTo>
                      <a:pt x="574" y="1177"/>
                    </a:lnTo>
                    <a:lnTo>
                      <a:pt x="572" y="1177"/>
                    </a:lnTo>
                    <a:lnTo>
                      <a:pt x="570" y="1177"/>
                    </a:lnTo>
                    <a:lnTo>
                      <a:pt x="568" y="1177"/>
                    </a:lnTo>
                    <a:lnTo>
                      <a:pt x="566" y="1177"/>
                    </a:lnTo>
                    <a:lnTo>
                      <a:pt x="566" y="1179"/>
                    </a:lnTo>
                    <a:lnTo>
                      <a:pt x="566" y="1181"/>
                    </a:lnTo>
                    <a:lnTo>
                      <a:pt x="566" y="1183"/>
                    </a:lnTo>
                    <a:lnTo>
                      <a:pt x="564" y="1185"/>
                    </a:lnTo>
                    <a:lnTo>
                      <a:pt x="562" y="1183"/>
                    </a:lnTo>
                    <a:lnTo>
                      <a:pt x="562" y="1185"/>
                    </a:lnTo>
                    <a:lnTo>
                      <a:pt x="562" y="1187"/>
                    </a:lnTo>
                    <a:lnTo>
                      <a:pt x="564" y="1187"/>
                    </a:lnTo>
                    <a:lnTo>
                      <a:pt x="564" y="1189"/>
                    </a:lnTo>
                    <a:lnTo>
                      <a:pt x="562" y="1189"/>
                    </a:lnTo>
                    <a:lnTo>
                      <a:pt x="562" y="1191"/>
                    </a:lnTo>
                    <a:lnTo>
                      <a:pt x="560" y="1191"/>
                    </a:lnTo>
                    <a:lnTo>
                      <a:pt x="559" y="1191"/>
                    </a:lnTo>
                    <a:lnTo>
                      <a:pt x="557" y="1191"/>
                    </a:lnTo>
                    <a:lnTo>
                      <a:pt x="555" y="1191"/>
                    </a:lnTo>
                    <a:lnTo>
                      <a:pt x="553" y="1191"/>
                    </a:lnTo>
                    <a:lnTo>
                      <a:pt x="555" y="1193"/>
                    </a:lnTo>
                    <a:lnTo>
                      <a:pt x="553" y="1193"/>
                    </a:lnTo>
                    <a:lnTo>
                      <a:pt x="553" y="1194"/>
                    </a:lnTo>
                    <a:lnTo>
                      <a:pt x="555" y="1196"/>
                    </a:lnTo>
                    <a:lnTo>
                      <a:pt x="555" y="1198"/>
                    </a:lnTo>
                    <a:lnTo>
                      <a:pt x="557" y="1198"/>
                    </a:lnTo>
                    <a:lnTo>
                      <a:pt x="557" y="1200"/>
                    </a:lnTo>
                    <a:lnTo>
                      <a:pt x="557" y="1202"/>
                    </a:lnTo>
                    <a:lnTo>
                      <a:pt x="555" y="1204"/>
                    </a:lnTo>
                    <a:lnTo>
                      <a:pt x="553" y="1204"/>
                    </a:lnTo>
                    <a:lnTo>
                      <a:pt x="553" y="1202"/>
                    </a:lnTo>
                    <a:lnTo>
                      <a:pt x="551" y="1204"/>
                    </a:lnTo>
                    <a:lnTo>
                      <a:pt x="549" y="1206"/>
                    </a:lnTo>
                    <a:lnTo>
                      <a:pt x="547" y="1206"/>
                    </a:lnTo>
                    <a:lnTo>
                      <a:pt x="545" y="1206"/>
                    </a:lnTo>
                    <a:lnTo>
                      <a:pt x="545" y="1204"/>
                    </a:lnTo>
                    <a:lnTo>
                      <a:pt x="543" y="1204"/>
                    </a:lnTo>
                    <a:lnTo>
                      <a:pt x="541" y="1204"/>
                    </a:lnTo>
                    <a:lnTo>
                      <a:pt x="541" y="1206"/>
                    </a:lnTo>
                    <a:lnTo>
                      <a:pt x="543" y="1206"/>
                    </a:lnTo>
                    <a:lnTo>
                      <a:pt x="543" y="1208"/>
                    </a:lnTo>
                    <a:lnTo>
                      <a:pt x="541" y="1208"/>
                    </a:lnTo>
                    <a:lnTo>
                      <a:pt x="541" y="1210"/>
                    </a:lnTo>
                    <a:lnTo>
                      <a:pt x="539" y="1210"/>
                    </a:lnTo>
                    <a:lnTo>
                      <a:pt x="537" y="1210"/>
                    </a:lnTo>
                    <a:lnTo>
                      <a:pt x="537" y="1208"/>
                    </a:lnTo>
                    <a:lnTo>
                      <a:pt x="535" y="1208"/>
                    </a:lnTo>
                    <a:lnTo>
                      <a:pt x="535" y="1210"/>
                    </a:lnTo>
                    <a:lnTo>
                      <a:pt x="534" y="1212"/>
                    </a:lnTo>
                    <a:lnTo>
                      <a:pt x="534" y="1214"/>
                    </a:lnTo>
                    <a:lnTo>
                      <a:pt x="532" y="1216"/>
                    </a:lnTo>
                    <a:lnTo>
                      <a:pt x="530" y="1216"/>
                    </a:lnTo>
                    <a:lnTo>
                      <a:pt x="528" y="1216"/>
                    </a:lnTo>
                    <a:lnTo>
                      <a:pt x="528" y="1214"/>
                    </a:lnTo>
                    <a:lnTo>
                      <a:pt x="528" y="1212"/>
                    </a:lnTo>
                    <a:lnTo>
                      <a:pt x="528" y="1210"/>
                    </a:lnTo>
                    <a:lnTo>
                      <a:pt x="528" y="1208"/>
                    </a:lnTo>
                    <a:lnTo>
                      <a:pt x="528" y="1206"/>
                    </a:lnTo>
                    <a:lnTo>
                      <a:pt x="526" y="1206"/>
                    </a:lnTo>
                    <a:lnTo>
                      <a:pt x="526" y="1204"/>
                    </a:lnTo>
                    <a:lnTo>
                      <a:pt x="526" y="1202"/>
                    </a:lnTo>
                    <a:lnTo>
                      <a:pt x="526" y="1200"/>
                    </a:lnTo>
                    <a:lnTo>
                      <a:pt x="528" y="1200"/>
                    </a:lnTo>
                    <a:lnTo>
                      <a:pt x="528" y="1198"/>
                    </a:lnTo>
                    <a:lnTo>
                      <a:pt x="526" y="1198"/>
                    </a:lnTo>
                    <a:lnTo>
                      <a:pt x="524" y="1198"/>
                    </a:lnTo>
                    <a:lnTo>
                      <a:pt x="524" y="1196"/>
                    </a:lnTo>
                    <a:lnTo>
                      <a:pt x="524" y="1194"/>
                    </a:lnTo>
                    <a:lnTo>
                      <a:pt x="526" y="1194"/>
                    </a:lnTo>
                    <a:lnTo>
                      <a:pt x="524" y="1194"/>
                    </a:lnTo>
                    <a:lnTo>
                      <a:pt x="524" y="1193"/>
                    </a:lnTo>
                    <a:lnTo>
                      <a:pt x="522" y="1193"/>
                    </a:lnTo>
                    <a:lnTo>
                      <a:pt x="522" y="1194"/>
                    </a:lnTo>
                    <a:lnTo>
                      <a:pt x="520" y="1194"/>
                    </a:lnTo>
                    <a:lnTo>
                      <a:pt x="518" y="1194"/>
                    </a:lnTo>
                    <a:lnTo>
                      <a:pt x="518" y="1196"/>
                    </a:lnTo>
                    <a:lnTo>
                      <a:pt x="516" y="1196"/>
                    </a:lnTo>
                    <a:lnTo>
                      <a:pt x="514" y="1196"/>
                    </a:lnTo>
                    <a:lnTo>
                      <a:pt x="512" y="1196"/>
                    </a:lnTo>
                    <a:lnTo>
                      <a:pt x="512" y="1194"/>
                    </a:lnTo>
                    <a:lnTo>
                      <a:pt x="510" y="1194"/>
                    </a:lnTo>
                    <a:lnTo>
                      <a:pt x="510" y="1196"/>
                    </a:lnTo>
                    <a:lnTo>
                      <a:pt x="509" y="1196"/>
                    </a:lnTo>
                    <a:lnTo>
                      <a:pt x="509" y="1198"/>
                    </a:lnTo>
                    <a:lnTo>
                      <a:pt x="507" y="1198"/>
                    </a:lnTo>
                    <a:lnTo>
                      <a:pt x="509" y="1198"/>
                    </a:lnTo>
                    <a:lnTo>
                      <a:pt x="509" y="1200"/>
                    </a:lnTo>
                    <a:lnTo>
                      <a:pt x="510" y="1200"/>
                    </a:lnTo>
                    <a:lnTo>
                      <a:pt x="510" y="1202"/>
                    </a:lnTo>
                    <a:lnTo>
                      <a:pt x="512" y="1204"/>
                    </a:lnTo>
                    <a:lnTo>
                      <a:pt x="512" y="1206"/>
                    </a:lnTo>
                    <a:lnTo>
                      <a:pt x="512" y="1208"/>
                    </a:lnTo>
                    <a:lnTo>
                      <a:pt x="512" y="1210"/>
                    </a:lnTo>
                    <a:lnTo>
                      <a:pt x="510" y="1210"/>
                    </a:lnTo>
                    <a:lnTo>
                      <a:pt x="509" y="1210"/>
                    </a:lnTo>
                    <a:lnTo>
                      <a:pt x="507" y="1210"/>
                    </a:lnTo>
                    <a:lnTo>
                      <a:pt x="505" y="1210"/>
                    </a:lnTo>
                    <a:lnTo>
                      <a:pt x="503" y="1210"/>
                    </a:lnTo>
                    <a:lnTo>
                      <a:pt x="501" y="1210"/>
                    </a:lnTo>
                    <a:lnTo>
                      <a:pt x="499" y="1210"/>
                    </a:lnTo>
                    <a:lnTo>
                      <a:pt x="497" y="1210"/>
                    </a:lnTo>
                    <a:lnTo>
                      <a:pt x="497" y="1212"/>
                    </a:lnTo>
                    <a:lnTo>
                      <a:pt x="495" y="1212"/>
                    </a:lnTo>
                    <a:lnTo>
                      <a:pt x="495" y="1214"/>
                    </a:lnTo>
                    <a:lnTo>
                      <a:pt x="493" y="1214"/>
                    </a:lnTo>
                    <a:lnTo>
                      <a:pt x="491" y="1214"/>
                    </a:lnTo>
                    <a:lnTo>
                      <a:pt x="489" y="1212"/>
                    </a:lnTo>
                    <a:lnTo>
                      <a:pt x="487" y="1212"/>
                    </a:lnTo>
                    <a:lnTo>
                      <a:pt x="486" y="1212"/>
                    </a:lnTo>
                    <a:lnTo>
                      <a:pt x="484" y="1212"/>
                    </a:lnTo>
                    <a:lnTo>
                      <a:pt x="482" y="1212"/>
                    </a:lnTo>
                    <a:lnTo>
                      <a:pt x="480" y="1212"/>
                    </a:lnTo>
                    <a:lnTo>
                      <a:pt x="478" y="1212"/>
                    </a:lnTo>
                    <a:lnTo>
                      <a:pt x="478" y="1214"/>
                    </a:lnTo>
                    <a:lnTo>
                      <a:pt x="476" y="1214"/>
                    </a:lnTo>
                    <a:lnTo>
                      <a:pt x="474" y="1214"/>
                    </a:lnTo>
                    <a:lnTo>
                      <a:pt x="472" y="1216"/>
                    </a:lnTo>
                    <a:lnTo>
                      <a:pt x="472" y="1218"/>
                    </a:lnTo>
                    <a:lnTo>
                      <a:pt x="472" y="1219"/>
                    </a:lnTo>
                    <a:lnTo>
                      <a:pt x="470" y="1219"/>
                    </a:lnTo>
                    <a:lnTo>
                      <a:pt x="470" y="1221"/>
                    </a:lnTo>
                    <a:lnTo>
                      <a:pt x="468" y="1221"/>
                    </a:lnTo>
                    <a:lnTo>
                      <a:pt x="468" y="1223"/>
                    </a:lnTo>
                    <a:lnTo>
                      <a:pt x="466" y="1223"/>
                    </a:lnTo>
                    <a:lnTo>
                      <a:pt x="464" y="1223"/>
                    </a:lnTo>
                    <a:lnTo>
                      <a:pt x="462" y="1223"/>
                    </a:lnTo>
                    <a:lnTo>
                      <a:pt x="462" y="1225"/>
                    </a:lnTo>
                    <a:lnTo>
                      <a:pt x="461" y="1225"/>
                    </a:lnTo>
                    <a:lnTo>
                      <a:pt x="459" y="1225"/>
                    </a:lnTo>
                    <a:lnTo>
                      <a:pt x="457" y="1225"/>
                    </a:lnTo>
                    <a:lnTo>
                      <a:pt x="455" y="1225"/>
                    </a:lnTo>
                    <a:lnTo>
                      <a:pt x="453" y="1223"/>
                    </a:lnTo>
                    <a:lnTo>
                      <a:pt x="451" y="1223"/>
                    </a:lnTo>
                    <a:lnTo>
                      <a:pt x="451" y="1221"/>
                    </a:lnTo>
                    <a:lnTo>
                      <a:pt x="449" y="1219"/>
                    </a:lnTo>
                    <a:lnTo>
                      <a:pt x="449" y="1218"/>
                    </a:lnTo>
                    <a:lnTo>
                      <a:pt x="447" y="1216"/>
                    </a:lnTo>
                    <a:lnTo>
                      <a:pt x="447" y="1214"/>
                    </a:lnTo>
                    <a:lnTo>
                      <a:pt x="447" y="1212"/>
                    </a:lnTo>
                    <a:lnTo>
                      <a:pt x="447" y="1210"/>
                    </a:lnTo>
                    <a:lnTo>
                      <a:pt x="449" y="1210"/>
                    </a:lnTo>
                    <a:lnTo>
                      <a:pt x="449" y="1208"/>
                    </a:lnTo>
                    <a:lnTo>
                      <a:pt x="451" y="1208"/>
                    </a:lnTo>
                    <a:lnTo>
                      <a:pt x="453" y="1206"/>
                    </a:lnTo>
                    <a:lnTo>
                      <a:pt x="455" y="1206"/>
                    </a:lnTo>
                    <a:lnTo>
                      <a:pt x="457" y="1204"/>
                    </a:lnTo>
                    <a:lnTo>
                      <a:pt x="457" y="1202"/>
                    </a:lnTo>
                    <a:lnTo>
                      <a:pt x="459" y="1200"/>
                    </a:lnTo>
                    <a:lnTo>
                      <a:pt x="459" y="1198"/>
                    </a:lnTo>
                    <a:lnTo>
                      <a:pt x="459" y="1196"/>
                    </a:lnTo>
                    <a:lnTo>
                      <a:pt x="461" y="1196"/>
                    </a:lnTo>
                    <a:lnTo>
                      <a:pt x="461" y="1194"/>
                    </a:lnTo>
                    <a:lnTo>
                      <a:pt x="461" y="1193"/>
                    </a:lnTo>
                    <a:lnTo>
                      <a:pt x="462" y="1193"/>
                    </a:lnTo>
                    <a:lnTo>
                      <a:pt x="462" y="1191"/>
                    </a:lnTo>
                    <a:lnTo>
                      <a:pt x="464" y="1191"/>
                    </a:lnTo>
                    <a:lnTo>
                      <a:pt x="466" y="1191"/>
                    </a:lnTo>
                    <a:lnTo>
                      <a:pt x="468" y="1191"/>
                    </a:lnTo>
                    <a:lnTo>
                      <a:pt x="470" y="1191"/>
                    </a:lnTo>
                    <a:lnTo>
                      <a:pt x="472" y="1191"/>
                    </a:lnTo>
                    <a:lnTo>
                      <a:pt x="472" y="1189"/>
                    </a:lnTo>
                    <a:lnTo>
                      <a:pt x="474" y="1189"/>
                    </a:lnTo>
                    <a:lnTo>
                      <a:pt x="476" y="1189"/>
                    </a:lnTo>
                    <a:lnTo>
                      <a:pt x="478" y="1189"/>
                    </a:lnTo>
                    <a:lnTo>
                      <a:pt x="478" y="1187"/>
                    </a:lnTo>
                    <a:lnTo>
                      <a:pt x="480" y="1187"/>
                    </a:lnTo>
                    <a:lnTo>
                      <a:pt x="480" y="1185"/>
                    </a:lnTo>
                    <a:lnTo>
                      <a:pt x="482" y="1185"/>
                    </a:lnTo>
                    <a:lnTo>
                      <a:pt x="484" y="1183"/>
                    </a:lnTo>
                    <a:lnTo>
                      <a:pt x="486" y="1183"/>
                    </a:lnTo>
                    <a:lnTo>
                      <a:pt x="487" y="1183"/>
                    </a:lnTo>
                    <a:lnTo>
                      <a:pt x="489" y="1183"/>
                    </a:lnTo>
                    <a:lnTo>
                      <a:pt x="491" y="1183"/>
                    </a:lnTo>
                    <a:lnTo>
                      <a:pt x="493" y="1183"/>
                    </a:lnTo>
                    <a:lnTo>
                      <a:pt x="495" y="1183"/>
                    </a:lnTo>
                    <a:lnTo>
                      <a:pt x="497" y="1183"/>
                    </a:lnTo>
                    <a:lnTo>
                      <a:pt x="497" y="1181"/>
                    </a:lnTo>
                    <a:lnTo>
                      <a:pt x="501" y="1179"/>
                    </a:lnTo>
                    <a:lnTo>
                      <a:pt x="503" y="1177"/>
                    </a:lnTo>
                    <a:lnTo>
                      <a:pt x="505" y="1177"/>
                    </a:lnTo>
                    <a:lnTo>
                      <a:pt x="507" y="1177"/>
                    </a:lnTo>
                    <a:lnTo>
                      <a:pt x="507" y="1175"/>
                    </a:lnTo>
                    <a:lnTo>
                      <a:pt x="509" y="1175"/>
                    </a:lnTo>
                    <a:lnTo>
                      <a:pt x="512" y="1170"/>
                    </a:lnTo>
                    <a:lnTo>
                      <a:pt x="514" y="1168"/>
                    </a:lnTo>
                    <a:lnTo>
                      <a:pt x="514" y="1166"/>
                    </a:lnTo>
                    <a:lnTo>
                      <a:pt x="516" y="1166"/>
                    </a:lnTo>
                    <a:lnTo>
                      <a:pt x="518" y="1164"/>
                    </a:lnTo>
                    <a:lnTo>
                      <a:pt x="520" y="1164"/>
                    </a:lnTo>
                    <a:lnTo>
                      <a:pt x="522" y="1164"/>
                    </a:lnTo>
                    <a:lnTo>
                      <a:pt x="522" y="1162"/>
                    </a:lnTo>
                    <a:lnTo>
                      <a:pt x="524" y="1162"/>
                    </a:lnTo>
                    <a:lnTo>
                      <a:pt x="524" y="1160"/>
                    </a:lnTo>
                    <a:lnTo>
                      <a:pt x="526" y="1160"/>
                    </a:lnTo>
                    <a:lnTo>
                      <a:pt x="526" y="1158"/>
                    </a:lnTo>
                    <a:lnTo>
                      <a:pt x="528" y="1158"/>
                    </a:lnTo>
                    <a:lnTo>
                      <a:pt x="528" y="1156"/>
                    </a:lnTo>
                    <a:lnTo>
                      <a:pt x="530" y="1156"/>
                    </a:lnTo>
                    <a:lnTo>
                      <a:pt x="530" y="1154"/>
                    </a:lnTo>
                    <a:lnTo>
                      <a:pt x="532" y="1152"/>
                    </a:lnTo>
                    <a:lnTo>
                      <a:pt x="532" y="1150"/>
                    </a:lnTo>
                    <a:lnTo>
                      <a:pt x="534" y="1150"/>
                    </a:lnTo>
                    <a:lnTo>
                      <a:pt x="534" y="1148"/>
                    </a:lnTo>
                    <a:lnTo>
                      <a:pt x="535" y="1148"/>
                    </a:lnTo>
                    <a:lnTo>
                      <a:pt x="535" y="1146"/>
                    </a:lnTo>
                    <a:lnTo>
                      <a:pt x="537" y="1146"/>
                    </a:lnTo>
                    <a:lnTo>
                      <a:pt x="537" y="1145"/>
                    </a:lnTo>
                    <a:lnTo>
                      <a:pt x="539" y="1145"/>
                    </a:lnTo>
                    <a:lnTo>
                      <a:pt x="539" y="1143"/>
                    </a:lnTo>
                    <a:lnTo>
                      <a:pt x="541" y="1143"/>
                    </a:lnTo>
                    <a:lnTo>
                      <a:pt x="543" y="1141"/>
                    </a:lnTo>
                    <a:lnTo>
                      <a:pt x="545" y="1141"/>
                    </a:lnTo>
                    <a:lnTo>
                      <a:pt x="545" y="1139"/>
                    </a:lnTo>
                    <a:lnTo>
                      <a:pt x="547" y="1139"/>
                    </a:lnTo>
                    <a:lnTo>
                      <a:pt x="547" y="1137"/>
                    </a:lnTo>
                    <a:lnTo>
                      <a:pt x="549" y="1137"/>
                    </a:lnTo>
                    <a:lnTo>
                      <a:pt x="551" y="1137"/>
                    </a:lnTo>
                    <a:lnTo>
                      <a:pt x="551" y="1135"/>
                    </a:lnTo>
                    <a:lnTo>
                      <a:pt x="553" y="1135"/>
                    </a:lnTo>
                    <a:lnTo>
                      <a:pt x="555" y="1135"/>
                    </a:lnTo>
                    <a:lnTo>
                      <a:pt x="557" y="1133"/>
                    </a:lnTo>
                    <a:lnTo>
                      <a:pt x="559" y="1133"/>
                    </a:lnTo>
                    <a:lnTo>
                      <a:pt x="560" y="1133"/>
                    </a:lnTo>
                    <a:lnTo>
                      <a:pt x="562" y="1131"/>
                    </a:lnTo>
                    <a:lnTo>
                      <a:pt x="564" y="1131"/>
                    </a:lnTo>
                    <a:lnTo>
                      <a:pt x="566" y="1129"/>
                    </a:lnTo>
                    <a:lnTo>
                      <a:pt x="568" y="1129"/>
                    </a:lnTo>
                    <a:lnTo>
                      <a:pt x="570" y="1129"/>
                    </a:lnTo>
                    <a:lnTo>
                      <a:pt x="572" y="1129"/>
                    </a:lnTo>
                    <a:lnTo>
                      <a:pt x="574" y="1129"/>
                    </a:lnTo>
                    <a:lnTo>
                      <a:pt x="576" y="1129"/>
                    </a:lnTo>
                    <a:lnTo>
                      <a:pt x="578" y="1129"/>
                    </a:lnTo>
                    <a:lnTo>
                      <a:pt x="580" y="1129"/>
                    </a:lnTo>
                    <a:lnTo>
                      <a:pt x="582" y="1129"/>
                    </a:lnTo>
                    <a:lnTo>
                      <a:pt x="583" y="1129"/>
                    </a:lnTo>
                    <a:lnTo>
                      <a:pt x="585" y="1129"/>
                    </a:lnTo>
                    <a:lnTo>
                      <a:pt x="587" y="1129"/>
                    </a:lnTo>
                    <a:lnTo>
                      <a:pt x="589" y="1127"/>
                    </a:lnTo>
                    <a:lnTo>
                      <a:pt x="589" y="1125"/>
                    </a:lnTo>
                    <a:lnTo>
                      <a:pt x="589" y="1123"/>
                    </a:lnTo>
                    <a:lnTo>
                      <a:pt x="589" y="1122"/>
                    </a:lnTo>
                    <a:lnTo>
                      <a:pt x="591" y="1122"/>
                    </a:lnTo>
                    <a:lnTo>
                      <a:pt x="591" y="1120"/>
                    </a:lnTo>
                    <a:lnTo>
                      <a:pt x="591" y="1118"/>
                    </a:lnTo>
                    <a:lnTo>
                      <a:pt x="593" y="1116"/>
                    </a:lnTo>
                    <a:lnTo>
                      <a:pt x="593" y="1114"/>
                    </a:lnTo>
                    <a:lnTo>
                      <a:pt x="595" y="1114"/>
                    </a:lnTo>
                    <a:lnTo>
                      <a:pt x="597" y="1112"/>
                    </a:lnTo>
                    <a:lnTo>
                      <a:pt x="599" y="1110"/>
                    </a:lnTo>
                    <a:lnTo>
                      <a:pt x="599" y="1108"/>
                    </a:lnTo>
                    <a:lnTo>
                      <a:pt x="601" y="1108"/>
                    </a:lnTo>
                    <a:lnTo>
                      <a:pt x="603" y="1106"/>
                    </a:lnTo>
                    <a:lnTo>
                      <a:pt x="605" y="1106"/>
                    </a:lnTo>
                    <a:lnTo>
                      <a:pt x="605" y="1104"/>
                    </a:lnTo>
                    <a:lnTo>
                      <a:pt x="607" y="1104"/>
                    </a:lnTo>
                    <a:lnTo>
                      <a:pt x="607" y="1102"/>
                    </a:lnTo>
                    <a:lnTo>
                      <a:pt x="608" y="1102"/>
                    </a:lnTo>
                    <a:lnTo>
                      <a:pt x="608" y="1100"/>
                    </a:lnTo>
                    <a:lnTo>
                      <a:pt x="610" y="1100"/>
                    </a:lnTo>
                    <a:lnTo>
                      <a:pt x="612" y="1098"/>
                    </a:lnTo>
                    <a:lnTo>
                      <a:pt x="614" y="1098"/>
                    </a:lnTo>
                    <a:lnTo>
                      <a:pt x="614" y="1097"/>
                    </a:lnTo>
                    <a:lnTo>
                      <a:pt x="616" y="1097"/>
                    </a:lnTo>
                    <a:lnTo>
                      <a:pt x="618" y="1095"/>
                    </a:lnTo>
                    <a:lnTo>
                      <a:pt x="620" y="1095"/>
                    </a:lnTo>
                    <a:lnTo>
                      <a:pt x="622" y="1093"/>
                    </a:lnTo>
                    <a:lnTo>
                      <a:pt x="624" y="1093"/>
                    </a:lnTo>
                    <a:lnTo>
                      <a:pt x="624" y="1091"/>
                    </a:lnTo>
                    <a:lnTo>
                      <a:pt x="626" y="1091"/>
                    </a:lnTo>
                    <a:lnTo>
                      <a:pt x="628" y="1091"/>
                    </a:lnTo>
                    <a:lnTo>
                      <a:pt x="628" y="1089"/>
                    </a:lnTo>
                    <a:lnTo>
                      <a:pt x="630" y="1089"/>
                    </a:lnTo>
                    <a:lnTo>
                      <a:pt x="630" y="1087"/>
                    </a:lnTo>
                    <a:lnTo>
                      <a:pt x="631" y="1087"/>
                    </a:lnTo>
                    <a:lnTo>
                      <a:pt x="633" y="1085"/>
                    </a:lnTo>
                    <a:lnTo>
                      <a:pt x="635" y="1085"/>
                    </a:lnTo>
                    <a:lnTo>
                      <a:pt x="637" y="1083"/>
                    </a:lnTo>
                    <a:lnTo>
                      <a:pt x="637" y="1081"/>
                    </a:lnTo>
                    <a:lnTo>
                      <a:pt x="639" y="1081"/>
                    </a:lnTo>
                    <a:lnTo>
                      <a:pt x="639" y="1079"/>
                    </a:lnTo>
                    <a:lnTo>
                      <a:pt x="641" y="1079"/>
                    </a:lnTo>
                    <a:lnTo>
                      <a:pt x="641" y="1077"/>
                    </a:lnTo>
                    <a:lnTo>
                      <a:pt x="641" y="1075"/>
                    </a:lnTo>
                    <a:lnTo>
                      <a:pt x="641" y="1074"/>
                    </a:lnTo>
                    <a:lnTo>
                      <a:pt x="643" y="1070"/>
                    </a:lnTo>
                    <a:lnTo>
                      <a:pt x="643" y="1068"/>
                    </a:lnTo>
                    <a:lnTo>
                      <a:pt x="645" y="1060"/>
                    </a:lnTo>
                    <a:lnTo>
                      <a:pt x="647" y="1056"/>
                    </a:lnTo>
                    <a:lnTo>
                      <a:pt x="647" y="1054"/>
                    </a:lnTo>
                    <a:lnTo>
                      <a:pt x="649" y="1050"/>
                    </a:lnTo>
                    <a:lnTo>
                      <a:pt x="651" y="1047"/>
                    </a:lnTo>
                    <a:lnTo>
                      <a:pt x="651" y="1045"/>
                    </a:lnTo>
                    <a:lnTo>
                      <a:pt x="651" y="1043"/>
                    </a:lnTo>
                    <a:lnTo>
                      <a:pt x="653" y="1041"/>
                    </a:lnTo>
                    <a:lnTo>
                      <a:pt x="653" y="1039"/>
                    </a:lnTo>
                    <a:lnTo>
                      <a:pt x="653" y="1037"/>
                    </a:lnTo>
                    <a:lnTo>
                      <a:pt x="653" y="1035"/>
                    </a:lnTo>
                    <a:lnTo>
                      <a:pt x="655" y="1033"/>
                    </a:lnTo>
                    <a:lnTo>
                      <a:pt x="655" y="1031"/>
                    </a:lnTo>
                    <a:lnTo>
                      <a:pt x="655" y="1029"/>
                    </a:lnTo>
                    <a:lnTo>
                      <a:pt x="656" y="1026"/>
                    </a:lnTo>
                    <a:lnTo>
                      <a:pt x="658" y="1020"/>
                    </a:lnTo>
                    <a:lnTo>
                      <a:pt x="660" y="1014"/>
                    </a:lnTo>
                    <a:lnTo>
                      <a:pt x="660" y="1012"/>
                    </a:lnTo>
                    <a:lnTo>
                      <a:pt x="660" y="1008"/>
                    </a:lnTo>
                    <a:lnTo>
                      <a:pt x="662" y="1006"/>
                    </a:lnTo>
                    <a:lnTo>
                      <a:pt x="662" y="1004"/>
                    </a:lnTo>
                    <a:lnTo>
                      <a:pt x="664" y="1002"/>
                    </a:lnTo>
                    <a:lnTo>
                      <a:pt x="664" y="1001"/>
                    </a:lnTo>
                    <a:lnTo>
                      <a:pt x="664" y="999"/>
                    </a:lnTo>
                    <a:lnTo>
                      <a:pt x="664" y="997"/>
                    </a:lnTo>
                    <a:lnTo>
                      <a:pt x="666" y="993"/>
                    </a:lnTo>
                    <a:lnTo>
                      <a:pt x="666" y="991"/>
                    </a:lnTo>
                    <a:lnTo>
                      <a:pt x="668" y="987"/>
                    </a:lnTo>
                    <a:lnTo>
                      <a:pt x="666" y="987"/>
                    </a:lnTo>
                    <a:lnTo>
                      <a:pt x="666" y="985"/>
                    </a:lnTo>
                    <a:lnTo>
                      <a:pt x="664" y="985"/>
                    </a:lnTo>
                    <a:lnTo>
                      <a:pt x="662" y="985"/>
                    </a:lnTo>
                    <a:lnTo>
                      <a:pt x="658" y="987"/>
                    </a:lnTo>
                    <a:lnTo>
                      <a:pt x="656" y="987"/>
                    </a:lnTo>
                    <a:lnTo>
                      <a:pt x="651" y="989"/>
                    </a:lnTo>
                    <a:lnTo>
                      <a:pt x="651" y="991"/>
                    </a:lnTo>
                    <a:lnTo>
                      <a:pt x="649" y="993"/>
                    </a:lnTo>
                    <a:lnTo>
                      <a:pt x="647" y="993"/>
                    </a:lnTo>
                    <a:lnTo>
                      <a:pt x="647" y="995"/>
                    </a:lnTo>
                    <a:lnTo>
                      <a:pt x="645" y="997"/>
                    </a:lnTo>
                    <a:lnTo>
                      <a:pt x="643" y="997"/>
                    </a:lnTo>
                    <a:lnTo>
                      <a:pt x="641" y="997"/>
                    </a:lnTo>
                    <a:lnTo>
                      <a:pt x="639" y="997"/>
                    </a:lnTo>
                    <a:lnTo>
                      <a:pt x="637" y="997"/>
                    </a:lnTo>
                    <a:lnTo>
                      <a:pt x="635" y="997"/>
                    </a:lnTo>
                    <a:lnTo>
                      <a:pt x="633" y="995"/>
                    </a:lnTo>
                    <a:lnTo>
                      <a:pt x="633" y="993"/>
                    </a:lnTo>
                    <a:lnTo>
                      <a:pt x="626" y="978"/>
                    </a:lnTo>
                    <a:lnTo>
                      <a:pt x="624" y="976"/>
                    </a:lnTo>
                    <a:lnTo>
                      <a:pt x="620" y="970"/>
                    </a:lnTo>
                    <a:lnTo>
                      <a:pt x="618" y="970"/>
                    </a:lnTo>
                    <a:lnTo>
                      <a:pt x="616" y="970"/>
                    </a:lnTo>
                    <a:lnTo>
                      <a:pt x="614" y="972"/>
                    </a:lnTo>
                    <a:lnTo>
                      <a:pt x="612" y="974"/>
                    </a:lnTo>
                    <a:lnTo>
                      <a:pt x="610" y="974"/>
                    </a:lnTo>
                    <a:lnTo>
                      <a:pt x="608" y="974"/>
                    </a:lnTo>
                    <a:lnTo>
                      <a:pt x="607" y="974"/>
                    </a:lnTo>
                    <a:lnTo>
                      <a:pt x="607" y="972"/>
                    </a:lnTo>
                    <a:lnTo>
                      <a:pt x="605" y="972"/>
                    </a:lnTo>
                    <a:lnTo>
                      <a:pt x="605" y="970"/>
                    </a:lnTo>
                    <a:lnTo>
                      <a:pt x="605" y="968"/>
                    </a:lnTo>
                    <a:lnTo>
                      <a:pt x="603" y="968"/>
                    </a:lnTo>
                    <a:lnTo>
                      <a:pt x="603" y="970"/>
                    </a:lnTo>
                    <a:lnTo>
                      <a:pt x="601" y="970"/>
                    </a:lnTo>
                    <a:lnTo>
                      <a:pt x="601" y="972"/>
                    </a:lnTo>
                    <a:lnTo>
                      <a:pt x="601" y="970"/>
                    </a:lnTo>
                    <a:lnTo>
                      <a:pt x="599" y="970"/>
                    </a:lnTo>
                    <a:lnTo>
                      <a:pt x="597" y="970"/>
                    </a:lnTo>
                    <a:lnTo>
                      <a:pt x="597" y="968"/>
                    </a:lnTo>
                    <a:lnTo>
                      <a:pt x="597" y="966"/>
                    </a:lnTo>
                    <a:lnTo>
                      <a:pt x="595" y="966"/>
                    </a:lnTo>
                    <a:lnTo>
                      <a:pt x="597" y="966"/>
                    </a:lnTo>
                    <a:lnTo>
                      <a:pt x="595" y="964"/>
                    </a:lnTo>
                    <a:lnTo>
                      <a:pt x="593" y="964"/>
                    </a:lnTo>
                    <a:lnTo>
                      <a:pt x="589" y="966"/>
                    </a:lnTo>
                    <a:lnTo>
                      <a:pt x="587" y="966"/>
                    </a:lnTo>
                    <a:lnTo>
                      <a:pt x="587" y="968"/>
                    </a:lnTo>
                    <a:lnTo>
                      <a:pt x="587" y="970"/>
                    </a:lnTo>
                    <a:lnTo>
                      <a:pt x="587" y="972"/>
                    </a:lnTo>
                    <a:lnTo>
                      <a:pt x="585" y="974"/>
                    </a:lnTo>
                    <a:lnTo>
                      <a:pt x="585" y="976"/>
                    </a:lnTo>
                    <a:lnTo>
                      <a:pt x="583" y="978"/>
                    </a:lnTo>
                    <a:lnTo>
                      <a:pt x="583" y="979"/>
                    </a:lnTo>
                    <a:lnTo>
                      <a:pt x="582" y="981"/>
                    </a:lnTo>
                    <a:lnTo>
                      <a:pt x="582" y="983"/>
                    </a:lnTo>
                    <a:lnTo>
                      <a:pt x="580" y="985"/>
                    </a:lnTo>
                    <a:lnTo>
                      <a:pt x="580" y="987"/>
                    </a:lnTo>
                    <a:lnTo>
                      <a:pt x="578" y="987"/>
                    </a:lnTo>
                    <a:lnTo>
                      <a:pt x="576" y="987"/>
                    </a:lnTo>
                    <a:lnTo>
                      <a:pt x="574" y="987"/>
                    </a:lnTo>
                    <a:lnTo>
                      <a:pt x="572" y="987"/>
                    </a:lnTo>
                    <a:lnTo>
                      <a:pt x="570" y="987"/>
                    </a:lnTo>
                    <a:lnTo>
                      <a:pt x="570" y="985"/>
                    </a:lnTo>
                    <a:lnTo>
                      <a:pt x="568" y="983"/>
                    </a:lnTo>
                    <a:lnTo>
                      <a:pt x="568" y="981"/>
                    </a:lnTo>
                    <a:lnTo>
                      <a:pt x="570" y="981"/>
                    </a:lnTo>
                    <a:lnTo>
                      <a:pt x="568" y="979"/>
                    </a:lnTo>
                    <a:lnTo>
                      <a:pt x="568" y="978"/>
                    </a:lnTo>
                    <a:lnTo>
                      <a:pt x="566" y="979"/>
                    </a:lnTo>
                    <a:lnTo>
                      <a:pt x="564" y="979"/>
                    </a:lnTo>
                    <a:lnTo>
                      <a:pt x="564" y="981"/>
                    </a:lnTo>
                    <a:lnTo>
                      <a:pt x="562" y="981"/>
                    </a:lnTo>
                    <a:lnTo>
                      <a:pt x="560" y="981"/>
                    </a:lnTo>
                    <a:lnTo>
                      <a:pt x="560" y="983"/>
                    </a:lnTo>
                    <a:lnTo>
                      <a:pt x="559" y="983"/>
                    </a:lnTo>
                    <a:lnTo>
                      <a:pt x="557" y="985"/>
                    </a:lnTo>
                    <a:lnTo>
                      <a:pt x="557" y="987"/>
                    </a:lnTo>
                    <a:lnTo>
                      <a:pt x="555" y="987"/>
                    </a:lnTo>
                    <a:lnTo>
                      <a:pt x="553" y="987"/>
                    </a:lnTo>
                    <a:lnTo>
                      <a:pt x="551" y="987"/>
                    </a:lnTo>
                    <a:lnTo>
                      <a:pt x="549" y="987"/>
                    </a:lnTo>
                    <a:lnTo>
                      <a:pt x="549" y="985"/>
                    </a:lnTo>
                    <a:lnTo>
                      <a:pt x="547" y="985"/>
                    </a:lnTo>
                    <a:lnTo>
                      <a:pt x="547" y="983"/>
                    </a:lnTo>
                    <a:lnTo>
                      <a:pt x="545" y="983"/>
                    </a:lnTo>
                    <a:lnTo>
                      <a:pt x="543" y="983"/>
                    </a:lnTo>
                    <a:lnTo>
                      <a:pt x="541" y="983"/>
                    </a:lnTo>
                    <a:lnTo>
                      <a:pt x="539" y="983"/>
                    </a:lnTo>
                    <a:lnTo>
                      <a:pt x="537" y="981"/>
                    </a:lnTo>
                    <a:lnTo>
                      <a:pt x="535" y="981"/>
                    </a:lnTo>
                    <a:lnTo>
                      <a:pt x="535" y="979"/>
                    </a:lnTo>
                    <a:lnTo>
                      <a:pt x="534" y="979"/>
                    </a:lnTo>
                    <a:lnTo>
                      <a:pt x="534" y="978"/>
                    </a:lnTo>
                    <a:lnTo>
                      <a:pt x="535" y="978"/>
                    </a:lnTo>
                    <a:lnTo>
                      <a:pt x="535" y="976"/>
                    </a:lnTo>
                    <a:lnTo>
                      <a:pt x="537" y="976"/>
                    </a:lnTo>
                    <a:lnTo>
                      <a:pt x="537" y="974"/>
                    </a:lnTo>
                    <a:lnTo>
                      <a:pt x="539" y="974"/>
                    </a:lnTo>
                    <a:lnTo>
                      <a:pt x="541" y="974"/>
                    </a:lnTo>
                    <a:lnTo>
                      <a:pt x="543" y="974"/>
                    </a:lnTo>
                    <a:lnTo>
                      <a:pt x="545" y="974"/>
                    </a:lnTo>
                    <a:lnTo>
                      <a:pt x="545" y="972"/>
                    </a:lnTo>
                    <a:lnTo>
                      <a:pt x="547" y="972"/>
                    </a:lnTo>
                    <a:lnTo>
                      <a:pt x="547" y="970"/>
                    </a:lnTo>
                    <a:lnTo>
                      <a:pt x="547" y="968"/>
                    </a:lnTo>
                    <a:lnTo>
                      <a:pt x="547" y="966"/>
                    </a:lnTo>
                    <a:lnTo>
                      <a:pt x="547" y="964"/>
                    </a:lnTo>
                    <a:lnTo>
                      <a:pt x="547" y="962"/>
                    </a:lnTo>
                    <a:lnTo>
                      <a:pt x="547" y="960"/>
                    </a:lnTo>
                    <a:lnTo>
                      <a:pt x="547" y="958"/>
                    </a:lnTo>
                    <a:lnTo>
                      <a:pt x="545" y="958"/>
                    </a:lnTo>
                    <a:lnTo>
                      <a:pt x="545" y="956"/>
                    </a:lnTo>
                    <a:lnTo>
                      <a:pt x="545" y="954"/>
                    </a:lnTo>
                    <a:lnTo>
                      <a:pt x="543" y="953"/>
                    </a:lnTo>
                    <a:lnTo>
                      <a:pt x="541" y="953"/>
                    </a:lnTo>
                    <a:lnTo>
                      <a:pt x="541" y="951"/>
                    </a:lnTo>
                    <a:lnTo>
                      <a:pt x="539" y="949"/>
                    </a:lnTo>
                    <a:lnTo>
                      <a:pt x="539" y="947"/>
                    </a:lnTo>
                    <a:lnTo>
                      <a:pt x="539" y="945"/>
                    </a:lnTo>
                    <a:lnTo>
                      <a:pt x="537" y="943"/>
                    </a:lnTo>
                    <a:lnTo>
                      <a:pt x="537" y="941"/>
                    </a:lnTo>
                    <a:lnTo>
                      <a:pt x="537" y="939"/>
                    </a:lnTo>
                    <a:lnTo>
                      <a:pt x="539" y="939"/>
                    </a:lnTo>
                    <a:lnTo>
                      <a:pt x="539" y="937"/>
                    </a:lnTo>
                    <a:lnTo>
                      <a:pt x="539" y="935"/>
                    </a:lnTo>
                    <a:lnTo>
                      <a:pt x="541" y="935"/>
                    </a:lnTo>
                    <a:lnTo>
                      <a:pt x="541" y="933"/>
                    </a:lnTo>
                    <a:lnTo>
                      <a:pt x="541" y="931"/>
                    </a:lnTo>
                    <a:lnTo>
                      <a:pt x="543" y="931"/>
                    </a:lnTo>
                    <a:lnTo>
                      <a:pt x="543" y="930"/>
                    </a:lnTo>
                    <a:lnTo>
                      <a:pt x="545" y="930"/>
                    </a:lnTo>
                    <a:lnTo>
                      <a:pt x="545" y="928"/>
                    </a:lnTo>
                    <a:lnTo>
                      <a:pt x="547" y="928"/>
                    </a:lnTo>
                    <a:lnTo>
                      <a:pt x="547" y="926"/>
                    </a:lnTo>
                    <a:lnTo>
                      <a:pt x="547" y="924"/>
                    </a:lnTo>
                    <a:lnTo>
                      <a:pt x="543" y="916"/>
                    </a:lnTo>
                    <a:lnTo>
                      <a:pt x="541" y="916"/>
                    </a:lnTo>
                    <a:lnTo>
                      <a:pt x="541" y="914"/>
                    </a:lnTo>
                    <a:lnTo>
                      <a:pt x="541" y="912"/>
                    </a:lnTo>
                    <a:lnTo>
                      <a:pt x="539" y="912"/>
                    </a:lnTo>
                    <a:lnTo>
                      <a:pt x="539" y="910"/>
                    </a:lnTo>
                    <a:lnTo>
                      <a:pt x="539" y="908"/>
                    </a:lnTo>
                    <a:lnTo>
                      <a:pt x="537" y="906"/>
                    </a:lnTo>
                    <a:lnTo>
                      <a:pt x="535" y="906"/>
                    </a:lnTo>
                    <a:lnTo>
                      <a:pt x="534" y="906"/>
                    </a:lnTo>
                    <a:lnTo>
                      <a:pt x="532" y="906"/>
                    </a:lnTo>
                    <a:lnTo>
                      <a:pt x="530" y="906"/>
                    </a:lnTo>
                    <a:lnTo>
                      <a:pt x="530" y="905"/>
                    </a:lnTo>
                    <a:lnTo>
                      <a:pt x="530" y="903"/>
                    </a:lnTo>
                    <a:lnTo>
                      <a:pt x="528" y="903"/>
                    </a:lnTo>
                    <a:lnTo>
                      <a:pt x="528" y="901"/>
                    </a:lnTo>
                    <a:lnTo>
                      <a:pt x="526" y="901"/>
                    </a:lnTo>
                    <a:lnTo>
                      <a:pt x="524" y="901"/>
                    </a:lnTo>
                    <a:lnTo>
                      <a:pt x="522" y="901"/>
                    </a:lnTo>
                    <a:lnTo>
                      <a:pt x="520" y="903"/>
                    </a:lnTo>
                    <a:lnTo>
                      <a:pt x="518" y="903"/>
                    </a:lnTo>
                    <a:lnTo>
                      <a:pt x="518" y="905"/>
                    </a:lnTo>
                    <a:lnTo>
                      <a:pt x="518" y="906"/>
                    </a:lnTo>
                    <a:lnTo>
                      <a:pt x="516" y="906"/>
                    </a:lnTo>
                    <a:lnTo>
                      <a:pt x="516" y="908"/>
                    </a:lnTo>
                    <a:lnTo>
                      <a:pt x="514" y="908"/>
                    </a:lnTo>
                    <a:lnTo>
                      <a:pt x="512" y="908"/>
                    </a:lnTo>
                    <a:lnTo>
                      <a:pt x="510" y="908"/>
                    </a:lnTo>
                    <a:lnTo>
                      <a:pt x="509" y="908"/>
                    </a:lnTo>
                    <a:lnTo>
                      <a:pt x="507" y="908"/>
                    </a:lnTo>
                    <a:lnTo>
                      <a:pt x="507" y="906"/>
                    </a:lnTo>
                    <a:lnTo>
                      <a:pt x="507" y="908"/>
                    </a:lnTo>
                    <a:lnTo>
                      <a:pt x="505" y="908"/>
                    </a:lnTo>
                    <a:lnTo>
                      <a:pt x="503" y="908"/>
                    </a:lnTo>
                    <a:lnTo>
                      <a:pt x="501" y="908"/>
                    </a:lnTo>
                    <a:lnTo>
                      <a:pt x="499" y="910"/>
                    </a:lnTo>
                    <a:lnTo>
                      <a:pt x="495" y="910"/>
                    </a:lnTo>
                    <a:lnTo>
                      <a:pt x="493" y="910"/>
                    </a:lnTo>
                    <a:lnTo>
                      <a:pt x="491" y="910"/>
                    </a:lnTo>
                    <a:lnTo>
                      <a:pt x="489" y="910"/>
                    </a:lnTo>
                    <a:lnTo>
                      <a:pt x="487" y="910"/>
                    </a:lnTo>
                    <a:lnTo>
                      <a:pt x="486" y="910"/>
                    </a:lnTo>
                    <a:lnTo>
                      <a:pt x="484" y="910"/>
                    </a:lnTo>
                    <a:lnTo>
                      <a:pt x="482" y="910"/>
                    </a:lnTo>
                    <a:lnTo>
                      <a:pt x="480" y="910"/>
                    </a:lnTo>
                    <a:lnTo>
                      <a:pt x="482" y="910"/>
                    </a:lnTo>
                    <a:lnTo>
                      <a:pt x="482" y="912"/>
                    </a:lnTo>
                    <a:lnTo>
                      <a:pt x="484" y="912"/>
                    </a:lnTo>
                    <a:lnTo>
                      <a:pt x="486" y="912"/>
                    </a:lnTo>
                    <a:lnTo>
                      <a:pt x="487" y="912"/>
                    </a:lnTo>
                    <a:lnTo>
                      <a:pt x="487" y="914"/>
                    </a:lnTo>
                    <a:lnTo>
                      <a:pt x="487" y="916"/>
                    </a:lnTo>
                    <a:lnTo>
                      <a:pt x="487" y="918"/>
                    </a:lnTo>
                    <a:lnTo>
                      <a:pt x="486" y="918"/>
                    </a:lnTo>
                    <a:lnTo>
                      <a:pt x="484" y="918"/>
                    </a:lnTo>
                    <a:lnTo>
                      <a:pt x="482" y="918"/>
                    </a:lnTo>
                    <a:lnTo>
                      <a:pt x="480" y="918"/>
                    </a:lnTo>
                    <a:lnTo>
                      <a:pt x="478" y="916"/>
                    </a:lnTo>
                    <a:lnTo>
                      <a:pt x="476" y="914"/>
                    </a:lnTo>
                    <a:lnTo>
                      <a:pt x="476" y="912"/>
                    </a:lnTo>
                    <a:lnTo>
                      <a:pt x="474" y="910"/>
                    </a:lnTo>
                    <a:lnTo>
                      <a:pt x="472" y="910"/>
                    </a:lnTo>
                    <a:lnTo>
                      <a:pt x="472" y="908"/>
                    </a:lnTo>
                    <a:lnTo>
                      <a:pt x="470" y="906"/>
                    </a:lnTo>
                    <a:lnTo>
                      <a:pt x="470" y="905"/>
                    </a:lnTo>
                    <a:lnTo>
                      <a:pt x="468" y="905"/>
                    </a:lnTo>
                    <a:lnTo>
                      <a:pt x="468" y="903"/>
                    </a:lnTo>
                    <a:lnTo>
                      <a:pt x="466" y="903"/>
                    </a:lnTo>
                    <a:lnTo>
                      <a:pt x="466" y="901"/>
                    </a:lnTo>
                    <a:lnTo>
                      <a:pt x="466" y="899"/>
                    </a:lnTo>
                    <a:lnTo>
                      <a:pt x="466" y="897"/>
                    </a:lnTo>
                    <a:lnTo>
                      <a:pt x="466" y="895"/>
                    </a:lnTo>
                    <a:lnTo>
                      <a:pt x="468" y="895"/>
                    </a:lnTo>
                    <a:lnTo>
                      <a:pt x="470" y="895"/>
                    </a:lnTo>
                    <a:lnTo>
                      <a:pt x="468" y="895"/>
                    </a:lnTo>
                    <a:lnTo>
                      <a:pt x="468" y="893"/>
                    </a:lnTo>
                    <a:lnTo>
                      <a:pt x="466" y="893"/>
                    </a:lnTo>
                    <a:lnTo>
                      <a:pt x="464" y="891"/>
                    </a:lnTo>
                    <a:lnTo>
                      <a:pt x="464" y="889"/>
                    </a:lnTo>
                    <a:lnTo>
                      <a:pt x="462" y="887"/>
                    </a:lnTo>
                    <a:lnTo>
                      <a:pt x="462" y="885"/>
                    </a:lnTo>
                    <a:lnTo>
                      <a:pt x="461" y="885"/>
                    </a:lnTo>
                    <a:lnTo>
                      <a:pt x="461" y="883"/>
                    </a:lnTo>
                    <a:lnTo>
                      <a:pt x="459" y="883"/>
                    </a:lnTo>
                    <a:lnTo>
                      <a:pt x="459" y="882"/>
                    </a:lnTo>
                    <a:lnTo>
                      <a:pt x="457" y="882"/>
                    </a:lnTo>
                    <a:lnTo>
                      <a:pt x="457" y="880"/>
                    </a:lnTo>
                    <a:lnTo>
                      <a:pt x="455" y="880"/>
                    </a:lnTo>
                    <a:lnTo>
                      <a:pt x="453" y="880"/>
                    </a:lnTo>
                    <a:lnTo>
                      <a:pt x="451" y="878"/>
                    </a:lnTo>
                    <a:lnTo>
                      <a:pt x="449" y="878"/>
                    </a:lnTo>
                    <a:lnTo>
                      <a:pt x="449" y="876"/>
                    </a:lnTo>
                    <a:lnTo>
                      <a:pt x="447" y="876"/>
                    </a:lnTo>
                    <a:lnTo>
                      <a:pt x="445" y="874"/>
                    </a:lnTo>
                    <a:lnTo>
                      <a:pt x="445" y="872"/>
                    </a:lnTo>
                    <a:lnTo>
                      <a:pt x="443" y="872"/>
                    </a:lnTo>
                    <a:lnTo>
                      <a:pt x="443" y="870"/>
                    </a:lnTo>
                    <a:lnTo>
                      <a:pt x="441" y="870"/>
                    </a:lnTo>
                    <a:lnTo>
                      <a:pt x="441" y="868"/>
                    </a:lnTo>
                    <a:lnTo>
                      <a:pt x="441" y="866"/>
                    </a:lnTo>
                    <a:lnTo>
                      <a:pt x="439" y="866"/>
                    </a:lnTo>
                    <a:lnTo>
                      <a:pt x="438" y="866"/>
                    </a:lnTo>
                    <a:lnTo>
                      <a:pt x="436" y="866"/>
                    </a:lnTo>
                    <a:lnTo>
                      <a:pt x="436" y="864"/>
                    </a:lnTo>
                    <a:lnTo>
                      <a:pt x="434" y="864"/>
                    </a:lnTo>
                    <a:lnTo>
                      <a:pt x="434" y="862"/>
                    </a:lnTo>
                    <a:lnTo>
                      <a:pt x="432" y="860"/>
                    </a:lnTo>
                    <a:lnTo>
                      <a:pt x="432" y="858"/>
                    </a:lnTo>
                    <a:lnTo>
                      <a:pt x="434" y="857"/>
                    </a:lnTo>
                    <a:lnTo>
                      <a:pt x="434" y="855"/>
                    </a:lnTo>
                    <a:lnTo>
                      <a:pt x="436" y="855"/>
                    </a:lnTo>
                    <a:lnTo>
                      <a:pt x="438" y="855"/>
                    </a:lnTo>
                    <a:lnTo>
                      <a:pt x="438" y="853"/>
                    </a:lnTo>
                    <a:lnTo>
                      <a:pt x="439" y="853"/>
                    </a:lnTo>
                    <a:lnTo>
                      <a:pt x="441" y="851"/>
                    </a:lnTo>
                    <a:lnTo>
                      <a:pt x="441" y="849"/>
                    </a:lnTo>
                    <a:lnTo>
                      <a:pt x="443" y="849"/>
                    </a:lnTo>
                    <a:lnTo>
                      <a:pt x="443" y="847"/>
                    </a:lnTo>
                    <a:lnTo>
                      <a:pt x="445" y="847"/>
                    </a:lnTo>
                    <a:lnTo>
                      <a:pt x="443" y="847"/>
                    </a:lnTo>
                    <a:lnTo>
                      <a:pt x="443" y="845"/>
                    </a:lnTo>
                    <a:lnTo>
                      <a:pt x="443" y="843"/>
                    </a:lnTo>
                    <a:lnTo>
                      <a:pt x="443" y="841"/>
                    </a:lnTo>
                    <a:lnTo>
                      <a:pt x="443" y="839"/>
                    </a:lnTo>
                    <a:lnTo>
                      <a:pt x="443" y="837"/>
                    </a:lnTo>
                    <a:lnTo>
                      <a:pt x="441" y="837"/>
                    </a:lnTo>
                    <a:lnTo>
                      <a:pt x="441" y="835"/>
                    </a:lnTo>
                    <a:close/>
                    <a:moveTo>
                      <a:pt x="766" y="1058"/>
                    </a:moveTo>
                    <a:lnTo>
                      <a:pt x="768" y="1056"/>
                    </a:lnTo>
                    <a:lnTo>
                      <a:pt x="766" y="1056"/>
                    </a:lnTo>
                    <a:lnTo>
                      <a:pt x="768" y="1054"/>
                    </a:lnTo>
                    <a:lnTo>
                      <a:pt x="768" y="1052"/>
                    </a:lnTo>
                    <a:lnTo>
                      <a:pt x="770" y="1052"/>
                    </a:lnTo>
                    <a:lnTo>
                      <a:pt x="770" y="1050"/>
                    </a:lnTo>
                    <a:lnTo>
                      <a:pt x="772" y="1049"/>
                    </a:lnTo>
                    <a:lnTo>
                      <a:pt x="772" y="1047"/>
                    </a:lnTo>
                    <a:lnTo>
                      <a:pt x="774" y="1045"/>
                    </a:lnTo>
                    <a:lnTo>
                      <a:pt x="774" y="1043"/>
                    </a:lnTo>
                    <a:lnTo>
                      <a:pt x="776" y="1043"/>
                    </a:lnTo>
                    <a:lnTo>
                      <a:pt x="776" y="1041"/>
                    </a:lnTo>
                    <a:lnTo>
                      <a:pt x="777" y="1041"/>
                    </a:lnTo>
                    <a:lnTo>
                      <a:pt x="777" y="1039"/>
                    </a:lnTo>
                    <a:lnTo>
                      <a:pt x="779" y="1039"/>
                    </a:lnTo>
                    <a:lnTo>
                      <a:pt x="781" y="1039"/>
                    </a:lnTo>
                    <a:lnTo>
                      <a:pt x="781" y="1037"/>
                    </a:lnTo>
                    <a:lnTo>
                      <a:pt x="783" y="1035"/>
                    </a:lnTo>
                    <a:lnTo>
                      <a:pt x="785" y="1035"/>
                    </a:lnTo>
                    <a:lnTo>
                      <a:pt x="787" y="1035"/>
                    </a:lnTo>
                    <a:lnTo>
                      <a:pt x="787" y="1033"/>
                    </a:lnTo>
                    <a:lnTo>
                      <a:pt x="789" y="1033"/>
                    </a:lnTo>
                    <a:lnTo>
                      <a:pt x="791" y="1031"/>
                    </a:lnTo>
                    <a:lnTo>
                      <a:pt x="793" y="1029"/>
                    </a:lnTo>
                    <a:lnTo>
                      <a:pt x="795" y="1026"/>
                    </a:lnTo>
                    <a:lnTo>
                      <a:pt x="797" y="1026"/>
                    </a:lnTo>
                    <a:lnTo>
                      <a:pt x="797" y="1024"/>
                    </a:lnTo>
                    <a:lnTo>
                      <a:pt x="799" y="1022"/>
                    </a:lnTo>
                    <a:lnTo>
                      <a:pt x="800" y="1022"/>
                    </a:lnTo>
                    <a:lnTo>
                      <a:pt x="802" y="1022"/>
                    </a:lnTo>
                    <a:lnTo>
                      <a:pt x="804" y="1020"/>
                    </a:lnTo>
                    <a:lnTo>
                      <a:pt x="806" y="1020"/>
                    </a:lnTo>
                    <a:lnTo>
                      <a:pt x="808" y="1020"/>
                    </a:lnTo>
                    <a:lnTo>
                      <a:pt x="810" y="1018"/>
                    </a:lnTo>
                    <a:lnTo>
                      <a:pt x="810" y="1016"/>
                    </a:lnTo>
                    <a:lnTo>
                      <a:pt x="812" y="1016"/>
                    </a:lnTo>
                    <a:lnTo>
                      <a:pt x="812" y="1014"/>
                    </a:lnTo>
                    <a:lnTo>
                      <a:pt x="812" y="1012"/>
                    </a:lnTo>
                    <a:lnTo>
                      <a:pt x="812" y="1010"/>
                    </a:lnTo>
                    <a:lnTo>
                      <a:pt x="814" y="1010"/>
                    </a:lnTo>
                    <a:lnTo>
                      <a:pt x="814" y="1008"/>
                    </a:lnTo>
                    <a:lnTo>
                      <a:pt x="816" y="1006"/>
                    </a:lnTo>
                    <a:lnTo>
                      <a:pt x="818" y="1006"/>
                    </a:lnTo>
                    <a:lnTo>
                      <a:pt x="818" y="1004"/>
                    </a:lnTo>
                    <a:lnTo>
                      <a:pt x="818" y="1002"/>
                    </a:lnTo>
                    <a:lnTo>
                      <a:pt x="820" y="1002"/>
                    </a:lnTo>
                    <a:lnTo>
                      <a:pt x="822" y="1001"/>
                    </a:lnTo>
                    <a:lnTo>
                      <a:pt x="824" y="997"/>
                    </a:lnTo>
                    <a:lnTo>
                      <a:pt x="825" y="995"/>
                    </a:lnTo>
                    <a:lnTo>
                      <a:pt x="827" y="991"/>
                    </a:lnTo>
                    <a:lnTo>
                      <a:pt x="829" y="989"/>
                    </a:lnTo>
                    <a:lnTo>
                      <a:pt x="831" y="989"/>
                    </a:lnTo>
                    <a:lnTo>
                      <a:pt x="831" y="987"/>
                    </a:lnTo>
                    <a:lnTo>
                      <a:pt x="831" y="985"/>
                    </a:lnTo>
                    <a:lnTo>
                      <a:pt x="833" y="985"/>
                    </a:lnTo>
                    <a:lnTo>
                      <a:pt x="835" y="983"/>
                    </a:lnTo>
                    <a:lnTo>
                      <a:pt x="835" y="981"/>
                    </a:lnTo>
                    <a:lnTo>
                      <a:pt x="835" y="979"/>
                    </a:lnTo>
                    <a:lnTo>
                      <a:pt x="837" y="979"/>
                    </a:lnTo>
                    <a:lnTo>
                      <a:pt x="837" y="978"/>
                    </a:lnTo>
                    <a:lnTo>
                      <a:pt x="839" y="978"/>
                    </a:lnTo>
                    <a:lnTo>
                      <a:pt x="839" y="976"/>
                    </a:lnTo>
                    <a:lnTo>
                      <a:pt x="841" y="976"/>
                    </a:lnTo>
                    <a:lnTo>
                      <a:pt x="841" y="974"/>
                    </a:lnTo>
                    <a:lnTo>
                      <a:pt x="841" y="972"/>
                    </a:lnTo>
                    <a:lnTo>
                      <a:pt x="843" y="972"/>
                    </a:lnTo>
                    <a:lnTo>
                      <a:pt x="845" y="972"/>
                    </a:lnTo>
                    <a:lnTo>
                      <a:pt x="847" y="972"/>
                    </a:lnTo>
                    <a:lnTo>
                      <a:pt x="847" y="974"/>
                    </a:lnTo>
                    <a:lnTo>
                      <a:pt x="847" y="976"/>
                    </a:lnTo>
                    <a:lnTo>
                      <a:pt x="848" y="976"/>
                    </a:lnTo>
                    <a:lnTo>
                      <a:pt x="850" y="976"/>
                    </a:lnTo>
                    <a:lnTo>
                      <a:pt x="852" y="978"/>
                    </a:lnTo>
                    <a:lnTo>
                      <a:pt x="852" y="979"/>
                    </a:lnTo>
                    <a:lnTo>
                      <a:pt x="852" y="981"/>
                    </a:lnTo>
                    <a:lnTo>
                      <a:pt x="852" y="983"/>
                    </a:lnTo>
                    <a:lnTo>
                      <a:pt x="854" y="983"/>
                    </a:lnTo>
                    <a:lnTo>
                      <a:pt x="856" y="983"/>
                    </a:lnTo>
                    <a:lnTo>
                      <a:pt x="856" y="985"/>
                    </a:lnTo>
                    <a:lnTo>
                      <a:pt x="856" y="987"/>
                    </a:lnTo>
                    <a:lnTo>
                      <a:pt x="856" y="989"/>
                    </a:lnTo>
                    <a:lnTo>
                      <a:pt x="854" y="989"/>
                    </a:lnTo>
                    <a:lnTo>
                      <a:pt x="852" y="989"/>
                    </a:lnTo>
                    <a:lnTo>
                      <a:pt x="852" y="991"/>
                    </a:lnTo>
                    <a:lnTo>
                      <a:pt x="854" y="991"/>
                    </a:lnTo>
                    <a:lnTo>
                      <a:pt x="856" y="991"/>
                    </a:lnTo>
                    <a:lnTo>
                      <a:pt x="858" y="991"/>
                    </a:lnTo>
                    <a:lnTo>
                      <a:pt x="858" y="993"/>
                    </a:lnTo>
                    <a:lnTo>
                      <a:pt x="860" y="993"/>
                    </a:lnTo>
                    <a:lnTo>
                      <a:pt x="862" y="993"/>
                    </a:lnTo>
                    <a:lnTo>
                      <a:pt x="862" y="995"/>
                    </a:lnTo>
                    <a:lnTo>
                      <a:pt x="864" y="993"/>
                    </a:lnTo>
                    <a:lnTo>
                      <a:pt x="866" y="993"/>
                    </a:lnTo>
                    <a:lnTo>
                      <a:pt x="868" y="995"/>
                    </a:lnTo>
                    <a:lnTo>
                      <a:pt x="868" y="997"/>
                    </a:lnTo>
                    <a:lnTo>
                      <a:pt x="868" y="999"/>
                    </a:lnTo>
                    <a:lnTo>
                      <a:pt x="866" y="999"/>
                    </a:lnTo>
                    <a:lnTo>
                      <a:pt x="868" y="999"/>
                    </a:lnTo>
                    <a:lnTo>
                      <a:pt x="868" y="1001"/>
                    </a:lnTo>
                    <a:lnTo>
                      <a:pt x="868" y="1002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6" y="1008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2" y="1010"/>
                    </a:lnTo>
                    <a:lnTo>
                      <a:pt x="860" y="1010"/>
                    </a:lnTo>
                    <a:lnTo>
                      <a:pt x="860" y="1008"/>
                    </a:lnTo>
                    <a:lnTo>
                      <a:pt x="858" y="1010"/>
                    </a:lnTo>
                    <a:lnTo>
                      <a:pt x="856" y="1010"/>
                    </a:lnTo>
                    <a:lnTo>
                      <a:pt x="856" y="1012"/>
                    </a:lnTo>
                    <a:lnTo>
                      <a:pt x="854" y="1012"/>
                    </a:lnTo>
                    <a:lnTo>
                      <a:pt x="850" y="1012"/>
                    </a:lnTo>
                    <a:lnTo>
                      <a:pt x="850" y="1014"/>
                    </a:lnTo>
                    <a:lnTo>
                      <a:pt x="848" y="1014"/>
                    </a:lnTo>
                    <a:lnTo>
                      <a:pt x="847" y="1014"/>
                    </a:lnTo>
                    <a:lnTo>
                      <a:pt x="845" y="1014"/>
                    </a:lnTo>
                    <a:lnTo>
                      <a:pt x="847" y="1014"/>
                    </a:lnTo>
                    <a:lnTo>
                      <a:pt x="847" y="1016"/>
                    </a:lnTo>
                    <a:lnTo>
                      <a:pt x="848" y="1016"/>
                    </a:lnTo>
                    <a:lnTo>
                      <a:pt x="848" y="1018"/>
                    </a:lnTo>
                    <a:lnTo>
                      <a:pt x="850" y="1018"/>
                    </a:lnTo>
                    <a:lnTo>
                      <a:pt x="850" y="1020"/>
                    </a:lnTo>
                    <a:lnTo>
                      <a:pt x="852" y="1020"/>
                    </a:lnTo>
                    <a:lnTo>
                      <a:pt x="852" y="1022"/>
                    </a:lnTo>
                    <a:lnTo>
                      <a:pt x="852" y="1024"/>
                    </a:lnTo>
                    <a:lnTo>
                      <a:pt x="850" y="1024"/>
                    </a:lnTo>
                    <a:lnTo>
                      <a:pt x="850" y="1026"/>
                    </a:lnTo>
                    <a:lnTo>
                      <a:pt x="852" y="1026"/>
                    </a:lnTo>
                    <a:lnTo>
                      <a:pt x="854" y="1026"/>
                    </a:lnTo>
                    <a:lnTo>
                      <a:pt x="854" y="1027"/>
                    </a:lnTo>
                    <a:lnTo>
                      <a:pt x="854" y="1029"/>
                    </a:lnTo>
                    <a:lnTo>
                      <a:pt x="856" y="1033"/>
                    </a:lnTo>
                    <a:lnTo>
                      <a:pt x="856" y="1035"/>
                    </a:lnTo>
                    <a:lnTo>
                      <a:pt x="856" y="1037"/>
                    </a:lnTo>
                    <a:lnTo>
                      <a:pt x="858" y="1037"/>
                    </a:lnTo>
                    <a:lnTo>
                      <a:pt x="858" y="1039"/>
                    </a:lnTo>
                    <a:lnTo>
                      <a:pt x="858" y="1041"/>
                    </a:lnTo>
                    <a:lnTo>
                      <a:pt x="856" y="1041"/>
                    </a:lnTo>
                    <a:lnTo>
                      <a:pt x="856" y="1043"/>
                    </a:lnTo>
                    <a:lnTo>
                      <a:pt x="856" y="1045"/>
                    </a:lnTo>
                    <a:lnTo>
                      <a:pt x="854" y="1045"/>
                    </a:lnTo>
                    <a:lnTo>
                      <a:pt x="854" y="1047"/>
                    </a:lnTo>
                    <a:lnTo>
                      <a:pt x="852" y="1047"/>
                    </a:lnTo>
                    <a:lnTo>
                      <a:pt x="852" y="1049"/>
                    </a:lnTo>
                    <a:lnTo>
                      <a:pt x="852" y="1050"/>
                    </a:lnTo>
                    <a:lnTo>
                      <a:pt x="854" y="1052"/>
                    </a:lnTo>
                    <a:lnTo>
                      <a:pt x="854" y="1054"/>
                    </a:lnTo>
                    <a:lnTo>
                      <a:pt x="852" y="1056"/>
                    </a:lnTo>
                    <a:lnTo>
                      <a:pt x="850" y="1056"/>
                    </a:lnTo>
                    <a:lnTo>
                      <a:pt x="850" y="1058"/>
                    </a:lnTo>
                    <a:lnTo>
                      <a:pt x="848" y="1058"/>
                    </a:lnTo>
                    <a:lnTo>
                      <a:pt x="848" y="1056"/>
                    </a:lnTo>
                    <a:lnTo>
                      <a:pt x="847" y="1056"/>
                    </a:lnTo>
                    <a:lnTo>
                      <a:pt x="847" y="1054"/>
                    </a:lnTo>
                    <a:lnTo>
                      <a:pt x="845" y="1054"/>
                    </a:lnTo>
                    <a:lnTo>
                      <a:pt x="843" y="1056"/>
                    </a:lnTo>
                    <a:lnTo>
                      <a:pt x="843" y="1058"/>
                    </a:lnTo>
                    <a:lnTo>
                      <a:pt x="841" y="1060"/>
                    </a:lnTo>
                    <a:lnTo>
                      <a:pt x="839" y="1060"/>
                    </a:lnTo>
                    <a:lnTo>
                      <a:pt x="839" y="1062"/>
                    </a:lnTo>
                    <a:lnTo>
                      <a:pt x="837" y="1062"/>
                    </a:lnTo>
                    <a:lnTo>
                      <a:pt x="835" y="1062"/>
                    </a:lnTo>
                    <a:lnTo>
                      <a:pt x="835" y="1064"/>
                    </a:lnTo>
                    <a:lnTo>
                      <a:pt x="833" y="1064"/>
                    </a:lnTo>
                    <a:lnTo>
                      <a:pt x="835" y="1064"/>
                    </a:lnTo>
                    <a:lnTo>
                      <a:pt x="835" y="1066"/>
                    </a:lnTo>
                    <a:lnTo>
                      <a:pt x="835" y="1068"/>
                    </a:lnTo>
                    <a:lnTo>
                      <a:pt x="833" y="1070"/>
                    </a:lnTo>
                    <a:lnTo>
                      <a:pt x="831" y="1072"/>
                    </a:lnTo>
                    <a:lnTo>
                      <a:pt x="829" y="1072"/>
                    </a:lnTo>
                    <a:lnTo>
                      <a:pt x="827" y="1072"/>
                    </a:lnTo>
                    <a:lnTo>
                      <a:pt x="825" y="1074"/>
                    </a:lnTo>
                    <a:lnTo>
                      <a:pt x="824" y="1074"/>
                    </a:lnTo>
                    <a:lnTo>
                      <a:pt x="824" y="1075"/>
                    </a:lnTo>
                    <a:lnTo>
                      <a:pt x="824" y="1077"/>
                    </a:lnTo>
                    <a:lnTo>
                      <a:pt x="822" y="1077"/>
                    </a:lnTo>
                    <a:lnTo>
                      <a:pt x="822" y="1079"/>
                    </a:lnTo>
                    <a:lnTo>
                      <a:pt x="820" y="1079"/>
                    </a:lnTo>
                    <a:lnTo>
                      <a:pt x="818" y="1079"/>
                    </a:lnTo>
                    <a:lnTo>
                      <a:pt x="816" y="1079"/>
                    </a:lnTo>
                    <a:lnTo>
                      <a:pt x="814" y="1079"/>
                    </a:lnTo>
                    <a:lnTo>
                      <a:pt x="814" y="1077"/>
                    </a:lnTo>
                    <a:lnTo>
                      <a:pt x="812" y="1077"/>
                    </a:lnTo>
                    <a:lnTo>
                      <a:pt x="812" y="1079"/>
                    </a:lnTo>
                    <a:lnTo>
                      <a:pt x="814" y="1081"/>
                    </a:lnTo>
                    <a:lnTo>
                      <a:pt x="812" y="1083"/>
                    </a:lnTo>
                    <a:lnTo>
                      <a:pt x="812" y="1085"/>
                    </a:lnTo>
                    <a:lnTo>
                      <a:pt x="810" y="1085"/>
                    </a:lnTo>
                    <a:lnTo>
                      <a:pt x="808" y="1085"/>
                    </a:lnTo>
                    <a:lnTo>
                      <a:pt x="808" y="1087"/>
                    </a:lnTo>
                    <a:lnTo>
                      <a:pt x="806" y="1087"/>
                    </a:lnTo>
                    <a:lnTo>
                      <a:pt x="806" y="1089"/>
                    </a:lnTo>
                    <a:lnTo>
                      <a:pt x="804" y="1089"/>
                    </a:lnTo>
                    <a:lnTo>
                      <a:pt x="802" y="1089"/>
                    </a:lnTo>
                    <a:lnTo>
                      <a:pt x="804" y="1089"/>
                    </a:lnTo>
                    <a:lnTo>
                      <a:pt x="804" y="1091"/>
                    </a:lnTo>
                    <a:lnTo>
                      <a:pt x="802" y="1093"/>
                    </a:lnTo>
                    <a:lnTo>
                      <a:pt x="802" y="1095"/>
                    </a:lnTo>
                    <a:lnTo>
                      <a:pt x="800" y="1095"/>
                    </a:lnTo>
                    <a:lnTo>
                      <a:pt x="799" y="1095"/>
                    </a:lnTo>
                    <a:lnTo>
                      <a:pt x="799" y="1097"/>
                    </a:lnTo>
                    <a:lnTo>
                      <a:pt x="797" y="1097"/>
                    </a:lnTo>
                    <a:lnTo>
                      <a:pt x="797" y="1098"/>
                    </a:lnTo>
                    <a:lnTo>
                      <a:pt x="799" y="1098"/>
                    </a:lnTo>
                    <a:lnTo>
                      <a:pt x="800" y="1098"/>
                    </a:lnTo>
                    <a:lnTo>
                      <a:pt x="802" y="1098"/>
                    </a:lnTo>
                    <a:lnTo>
                      <a:pt x="802" y="1100"/>
                    </a:lnTo>
                    <a:lnTo>
                      <a:pt x="802" y="1102"/>
                    </a:lnTo>
                    <a:lnTo>
                      <a:pt x="802" y="1104"/>
                    </a:lnTo>
                    <a:lnTo>
                      <a:pt x="800" y="1104"/>
                    </a:lnTo>
                    <a:lnTo>
                      <a:pt x="800" y="1106"/>
                    </a:lnTo>
                    <a:lnTo>
                      <a:pt x="799" y="1106"/>
                    </a:lnTo>
                    <a:lnTo>
                      <a:pt x="799" y="1108"/>
                    </a:lnTo>
                    <a:lnTo>
                      <a:pt x="797" y="1108"/>
                    </a:lnTo>
                    <a:lnTo>
                      <a:pt x="795" y="1108"/>
                    </a:lnTo>
                    <a:lnTo>
                      <a:pt x="793" y="1108"/>
                    </a:lnTo>
                    <a:lnTo>
                      <a:pt x="791" y="1108"/>
                    </a:lnTo>
                    <a:lnTo>
                      <a:pt x="791" y="1106"/>
                    </a:lnTo>
                    <a:lnTo>
                      <a:pt x="789" y="1108"/>
                    </a:lnTo>
                    <a:lnTo>
                      <a:pt x="787" y="1108"/>
                    </a:lnTo>
                    <a:lnTo>
                      <a:pt x="785" y="1106"/>
                    </a:lnTo>
                    <a:lnTo>
                      <a:pt x="785" y="1108"/>
                    </a:lnTo>
                    <a:lnTo>
                      <a:pt x="783" y="1108"/>
                    </a:lnTo>
                    <a:lnTo>
                      <a:pt x="781" y="1108"/>
                    </a:lnTo>
                    <a:lnTo>
                      <a:pt x="779" y="1108"/>
                    </a:lnTo>
                    <a:lnTo>
                      <a:pt x="777" y="1108"/>
                    </a:lnTo>
                    <a:lnTo>
                      <a:pt x="777" y="1110"/>
                    </a:lnTo>
                    <a:lnTo>
                      <a:pt x="776" y="1112"/>
                    </a:lnTo>
                    <a:lnTo>
                      <a:pt x="774" y="1112"/>
                    </a:lnTo>
                    <a:lnTo>
                      <a:pt x="774" y="1114"/>
                    </a:lnTo>
                    <a:lnTo>
                      <a:pt x="772" y="1114"/>
                    </a:lnTo>
                    <a:lnTo>
                      <a:pt x="770" y="1112"/>
                    </a:lnTo>
                    <a:lnTo>
                      <a:pt x="768" y="1112"/>
                    </a:lnTo>
                    <a:lnTo>
                      <a:pt x="768" y="1110"/>
                    </a:lnTo>
                    <a:lnTo>
                      <a:pt x="768" y="1108"/>
                    </a:lnTo>
                    <a:lnTo>
                      <a:pt x="768" y="1106"/>
                    </a:lnTo>
                    <a:lnTo>
                      <a:pt x="770" y="1104"/>
                    </a:lnTo>
                    <a:lnTo>
                      <a:pt x="772" y="1100"/>
                    </a:lnTo>
                    <a:lnTo>
                      <a:pt x="774" y="1100"/>
                    </a:lnTo>
                    <a:lnTo>
                      <a:pt x="776" y="1098"/>
                    </a:lnTo>
                    <a:lnTo>
                      <a:pt x="777" y="1097"/>
                    </a:lnTo>
                    <a:lnTo>
                      <a:pt x="779" y="1097"/>
                    </a:lnTo>
                    <a:lnTo>
                      <a:pt x="779" y="1095"/>
                    </a:lnTo>
                    <a:lnTo>
                      <a:pt x="781" y="1097"/>
                    </a:lnTo>
                    <a:lnTo>
                      <a:pt x="783" y="1097"/>
                    </a:lnTo>
                    <a:lnTo>
                      <a:pt x="785" y="1097"/>
                    </a:lnTo>
                    <a:lnTo>
                      <a:pt x="787" y="1097"/>
                    </a:lnTo>
                    <a:lnTo>
                      <a:pt x="787" y="1095"/>
                    </a:lnTo>
                    <a:lnTo>
                      <a:pt x="789" y="1095"/>
                    </a:lnTo>
                    <a:lnTo>
                      <a:pt x="789" y="1093"/>
                    </a:lnTo>
                    <a:lnTo>
                      <a:pt x="785" y="1089"/>
                    </a:lnTo>
                    <a:lnTo>
                      <a:pt x="783" y="1087"/>
                    </a:lnTo>
                    <a:lnTo>
                      <a:pt x="783" y="1085"/>
                    </a:lnTo>
                    <a:lnTo>
                      <a:pt x="783" y="1081"/>
                    </a:lnTo>
                    <a:lnTo>
                      <a:pt x="781" y="1081"/>
                    </a:lnTo>
                    <a:lnTo>
                      <a:pt x="779" y="1079"/>
                    </a:lnTo>
                    <a:lnTo>
                      <a:pt x="777" y="1079"/>
                    </a:lnTo>
                    <a:lnTo>
                      <a:pt x="777" y="1077"/>
                    </a:lnTo>
                    <a:lnTo>
                      <a:pt x="776" y="1077"/>
                    </a:lnTo>
                    <a:lnTo>
                      <a:pt x="776" y="1075"/>
                    </a:lnTo>
                    <a:lnTo>
                      <a:pt x="777" y="1074"/>
                    </a:lnTo>
                    <a:lnTo>
                      <a:pt x="776" y="1066"/>
                    </a:lnTo>
                    <a:lnTo>
                      <a:pt x="774" y="1064"/>
                    </a:lnTo>
                    <a:lnTo>
                      <a:pt x="772" y="1064"/>
                    </a:lnTo>
                    <a:lnTo>
                      <a:pt x="770" y="1062"/>
                    </a:lnTo>
                    <a:lnTo>
                      <a:pt x="768" y="1062"/>
                    </a:lnTo>
                    <a:lnTo>
                      <a:pt x="766" y="1060"/>
                    </a:lnTo>
                    <a:lnTo>
                      <a:pt x="766" y="1058"/>
                    </a:lnTo>
                    <a:close/>
                    <a:moveTo>
                      <a:pt x="411" y="1241"/>
                    </a:moveTo>
                    <a:lnTo>
                      <a:pt x="413" y="1241"/>
                    </a:lnTo>
                    <a:lnTo>
                      <a:pt x="413" y="1239"/>
                    </a:lnTo>
                    <a:lnTo>
                      <a:pt x="411" y="1239"/>
                    </a:lnTo>
                    <a:lnTo>
                      <a:pt x="411" y="1237"/>
                    </a:lnTo>
                    <a:lnTo>
                      <a:pt x="411" y="1235"/>
                    </a:lnTo>
                    <a:lnTo>
                      <a:pt x="411" y="1233"/>
                    </a:lnTo>
                    <a:lnTo>
                      <a:pt x="413" y="1233"/>
                    </a:lnTo>
                    <a:lnTo>
                      <a:pt x="413" y="1231"/>
                    </a:lnTo>
                    <a:lnTo>
                      <a:pt x="414" y="1231"/>
                    </a:lnTo>
                    <a:lnTo>
                      <a:pt x="414" y="1229"/>
                    </a:lnTo>
                    <a:lnTo>
                      <a:pt x="416" y="1229"/>
                    </a:lnTo>
                    <a:lnTo>
                      <a:pt x="418" y="1229"/>
                    </a:lnTo>
                    <a:lnTo>
                      <a:pt x="420" y="1229"/>
                    </a:lnTo>
                    <a:lnTo>
                      <a:pt x="422" y="1229"/>
                    </a:lnTo>
                    <a:lnTo>
                      <a:pt x="424" y="1231"/>
                    </a:lnTo>
                    <a:lnTo>
                      <a:pt x="424" y="1229"/>
                    </a:lnTo>
                    <a:lnTo>
                      <a:pt x="426" y="1227"/>
                    </a:lnTo>
                    <a:lnTo>
                      <a:pt x="426" y="1225"/>
                    </a:lnTo>
                    <a:lnTo>
                      <a:pt x="428" y="1225"/>
                    </a:lnTo>
                    <a:lnTo>
                      <a:pt x="430" y="1225"/>
                    </a:lnTo>
                    <a:lnTo>
                      <a:pt x="432" y="1225"/>
                    </a:lnTo>
                    <a:lnTo>
                      <a:pt x="434" y="1225"/>
                    </a:lnTo>
                    <a:lnTo>
                      <a:pt x="436" y="1225"/>
                    </a:lnTo>
                    <a:lnTo>
                      <a:pt x="436" y="1227"/>
                    </a:lnTo>
                    <a:lnTo>
                      <a:pt x="438" y="1229"/>
                    </a:lnTo>
                    <a:lnTo>
                      <a:pt x="439" y="1231"/>
                    </a:lnTo>
                    <a:lnTo>
                      <a:pt x="441" y="1231"/>
                    </a:lnTo>
                    <a:lnTo>
                      <a:pt x="441" y="1233"/>
                    </a:lnTo>
                    <a:lnTo>
                      <a:pt x="439" y="1235"/>
                    </a:lnTo>
                    <a:lnTo>
                      <a:pt x="438" y="1235"/>
                    </a:lnTo>
                    <a:lnTo>
                      <a:pt x="439" y="1235"/>
                    </a:lnTo>
                    <a:lnTo>
                      <a:pt x="441" y="1235"/>
                    </a:lnTo>
                    <a:lnTo>
                      <a:pt x="443" y="1233"/>
                    </a:lnTo>
                    <a:lnTo>
                      <a:pt x="445" y="1233"/>
                    </a:lnTo>
                    <a:lnTo>
                      <a:pt x="447" y="1233"/>
                    </a:lnTo>
                    <a:lnTo>
                      <a:pt x="447" y="1231"/>
                    </a:lnTo>
                    <a:lnTo>
                      <a:pt x="449" y="1231"/>
                    </a:lnTo>
                    <a:lnTo>
                      <a:pt x="451" y="1231"/>
                    </a:lnTo>
                    <a:lnTo>
                      <a:pt x="451" y="1229"/>
                    </a:lnTo>
                    <a:lnTo>
                      <a:pt x="453" y="1229"/>
                    </a:lnTo>
                    <a:lnTo>
                      <a:pt x="455" y="1229"/>
                    </a:lnTo>
                    <a:lnTo>
                      <a:pt x="455" y="1227"/>
                    </a:lnTo>
                    <a:lnTo>
                      <a:pt x="457" y="1229"/>
                    </a:lnTo>
                    <a:lnTo>
                      <a:pt x="459" y="1229"/>
                    </a:lnTo>
                    <a:lnTo>
                      <a:pt x="459" y="1231"/>
                    </a:lnTo>
                    <a:lnTo>
                      <a:pt x="459" y="1233"/>
                    </a:lnTo>
                    <a:lnTo>
                      <a:pt x="457" y="1235"/>
                    </a:lnTo>
                    <a:lnTo>
                      <a:pt x="455" y="1237"/>
                    </a:lnTo>
                    <a:lnTo>
                      <a:pt x="453" y="1237"/>
                    </a:lnTo>
                    <a:lnTo>
                      <a:pt x="453" y="1239"/>
                    </a:lnTo>
                    <a:lnTo>
                      <a:pt x="453" y="1241"/>
                    </a:lnTo>
                    <a:lnTo>
                      <a:pt x="451" y="1241"/>
                    </a:lnTo>
                    <a:lnTo>
                      <a:pt x="451" y="1242"/>
                    </a:lnTo>
                    <a:lnTo>
                      <a:pt x="449" y="1242"/>
                    </a:lnTo>
                    <a:lnTo>
                      <a:pt x="447" y="1242"/>
                    </a:lnTo>
                    <a:lnTo>
                      <a:pt x="445" y="1242"/>
                    </a:lnTo>
                    <a:lnTo>
                      <a:pt x="443" y="1242"/>
                    </a:lnTo>
                    <a:lnTo>
                      <a:pt x="441" y="1242"/>
                    </a:lnTo>
                    <a:lnTo>
                      <a:pt x="439" y="1244"/>
                    </a:lnTo>
                    <a:lnTo>
                      <a:pt x="438" y="1244"/>
                    </a:lnTo>
                    <a:lnTo>
                      <a:pt x="438" y="1242"/>
                    </a:lnTo>
                    <a:lnTo>
                      <a:pt x="436" y="1242"/>
                    </a:lnTo>
                    <a:lnTo>
                      <a:pt x="434" y="1244"/>
                    </a:lnTo>
                    <a:lnTo>
                      <a:pt x="432" y="1244"/>
                    </a:lnTo>
                    <a:lnTo>
                      <a:pt x="430" y="1244"/>
                    </a:lnTo>
                    <a:lnTo>
                      <a:pt x="428" y="1242"/>
                    </a:lnTo>
                    <a:lnTo>
                      <a:pt x="428" y="1241"/>
                    </a:lnTo>
                    <a:lnTo>
                      <a:pt x="426" y="1241"/>
                    </a:lnTo>
                    <a:lnTo>
                      <a:pt x="426" y="1242"/>
                    </a:lnTo>
                    <a:lnTo>
                      <a:pt x="424" y="1242"/>
                    </a:lnTo>
                    <a:lnTo>
                      <a:pt x="422" y="1242"/>
                    </a:lnTo>
                    <a:lnTo>
                      <a:pt x="422" y="1244"/>
                    </a:lnTo>
                    <a:lnTo>
                      <a:pt x="420" y="1244"/>
                    </a:lnTo>
                    <a:lnTo>
                      <a:pt x="420" y="1246"/>
                    </a:lnTo>
                    <a:lnTo>
                      <a:pt x="418" y="1246"/>
                    </a:lnTo>
                    <a:lnTo>
                      <a:pt x="418" y="1248"/>
                    </a:lnTo>
                    <a:lnTo>
                      <a:pt x="418" y="1250"/>
                    </a:lnTo>
                    <a:lnTo>
                      <a:pt x="420" y="1252"/>
                    </a:lnTo>
                    <a:lnTo>
                      <a:pt x="418" y="1252"/>
                    </a:lnTo>
                    <a:lnTo>
                      <a:pt x="418" y="1254"/>
                    </a:lnTo>
                    <a:lnTo>
                      <a:pt x="418" y="1256"/>
                    </a:lnTo>
                    <a:lnTo>
                      <a:pt x="416" y="1256"/>
                    </a:lnTo>
                    <a:lnTo>
                      <a:pt x="414" y="1258"/>
                    </a:lnTo>
                    <a:lnTo>
                      <a:pt x="414" y="1260"/>
                    </a:lnTo>
                    <a:lnTo>
                      <a:pt x="413" y="1260"/>
                    </a:lnTo>
                    <a:lnTo>
                      <a:pt x="411" y="1262"/>
                    </a:lnTo>
                    <a:lnTo>
                      <a:pt x="409" y="1262"/>
                    </a:lnTo>
                    <a:lnTo>
                      <a:pt x="409" y="1264"/>
                    </a:lnTo>
                    <a:lnTo>
                      <a:pt x="407" y="1264"/>
                    </a:lnTo>
                    <a:lnTo>
                      <a:pt x="405" y="1264"/>
                    </a:lnTo>
                    <a:lnTo>
                      <a:pt x="405" y="1266"/>
                    </a:lnTo>
                    <a:lnTo>
                      <a:pt x="403" y="1266"/>
                    </a:lnTo>
                    <a:lnTo>
                      <a:pt x="403" y="1267"/>
                    </a:lnTo>
                    <a:lnTo>
                      <a:pt x="401" y="1269"/>
                    </a:lnTo>
                    <a:lnTo>
                      <a:pt x="399" y="1271"/>
                    </a:lnTo>
                    <a:lnTo>
                      <a:pt x="397" y="1273"/>
                    </a:lnTo>
                    <a:lnTo>
                      <a:pt x="395" y="1275"/>
                    </a:lnTo>
                    <a:lnTo>
                      <a:pt x="393" y="1275"/>
                    </a:lnTo>
                    <a:lnTo>
                      <a:pt x="391" y="1275"/>
                    </a:lnTo>
                    <a:lnTo>
                      <a:pt x="391" y="1277"/>
                    </a:lnTo>
                    <a:lnTo>
                      <a:pt x="391" y="1275"/>
                    </a:lnTo>
                    <a:lnTo>
                      <a:pt x="390" y="1277"/>
                    </a:lnTo>
                    <a:lnTo>
                      <a:pt x="390" y="1275"/>
                    </a:lnTo>
                    <a:lnTo>
                      <a:pt x="390" y="1277"/>
                    </a:lnTo>
                    <a:lnTo>
                      <a:pt x="388" y="1277"/>
                    </a:lnTo>
                    <a:lnTo>
                      <a:pt x="388" y="1275"/>
                    </a:lnTo>
                    <a:lnTo>
                      <a:pt x="388" y="1277"/>
                    </a:lnTo>
                    <a:lnTo>
                      <a:pt x="386" y="1277"/>
                    </a:lnTo>
                    <a:lnTo>
                      <a:pt x="384" y="1277"/>
                    </a:lnTo>
                    <a:lnTo>
                      <a:pt x="384" y="1275"/>
                    </a:lnTo>
                    <a:lnTo>
                      <a:pt x="384" y="1277"/>
                    </a:lnTo>
                    <a:lnTo>
                      <a:pt x="382" y="1277"/>
                    </a:lnTo>
                    <a:lnTo>
                      <a:pt x="378" y="1279"/>
                    </a:lnTo>
                    <a:lnTo>
                      <a:pt x="378" y="1281"/>
                    </a:lnTo>
                    <a:lnTo>
                      <a:pt x="376" y="1281"/>
                    </a:lnTo>
                    <a:lnTo>
                      <a:pt x="374" y="1283"/>
                    </a:lnTo>
                    <a:lnTo>
                      <a:pt x="374" y="1281"/>
                    </a:lnTo>
                    <a:lnTo>
                      <a:pt x="374" y="1283"/>
                    </a:lnTo>
                    <a:lnTo>
                      <a:pt x="372" y="1283"/>
                    </a:lnTo>
                    <a:lnTo>
                      <a:pt x="370" y="1285"/>
                    </a:lnTo>
                    <a:lnTo>
                      <a:pt x="370" y="1287"/>
                    </a:lnTo>
                    <a:lnTo>
                      <a:pt x="368" y="1287"/>
                    </a:lnTo>
                    <a:lnTo>
                      <a:pt x="366" y="1287"/>
                    </a:lnTo>
                    <a:lnTo>
                      <a:pt x="365" y="1287"/>
                    </a:lnTo>
                    <a:lnTo>
                      <a:pt x="361" y="1287"/>
                    </a:lnTo>
                    <a:lnTo>
                      <a:pt x="359" y="1287"/>
                    </a:lnTo>
                    <a:lnTo>
                      <a:pt x="359" y="1285"/>
                    </a:lnTo>
                    <a:lnTo>
                      <a:pt x="357" y="1285"/>
                    </a:lnTo>
                    <a:lnTo>
                      <a:pt x="355" y="1285"/>
                    </a:lnTo>
                    <a:lnTo>
                      <a:pt x="353" y="1285"/>
                    </a:lnTo>
                    <a:lnTo>
                      <a:pt x="353" y="1283"/>
                    </a:lnTo>
                    <a:lnTo>
                      <a:pt x="351" y="1285"/>
                    </a:lnTo>
                    <a:lnTo>
                      <a:pt x="349" y="1285"/>
                    </a:lnTo>
                    <a:lnTo>
                      <a:pt x="349" y="1287"/>
                    </a:lnTo>
                    <a:lnTo>
                      <a:pt x="349" y="1289"/>
                    </a:lnTo>
                    <a:lnTo>
                      <a:pt x="347" y="1289"/>
                    </a:lnTo>
                    <a:lnTo>
                      <a:pt x="345" y="1289"/>
                    </a:lnTo>
                    <a:lnTo>
                      <a:pt x="345" y="1290"/>
                    </a:lnTo>
                    <a:lnTo>
                      <a:pt x="343" y="1290"/>
                    </a:lnTo>
                    <a:lnTo>
                      <a:pt x="343" y="1292"/>
                    </a:lnTo>
                    <a:lnTo>
                      <a:pt x="343" y="1294"/>
                    </a:lnTo>
                    <a:lnTo>
                      <a:pt x="343" y="1296"/>
                    </a:lnTo>
                    <a:lnTo>
                      <a:pt x="343" y="1298"/>
                    </a:lnTo>
                    <a:lnTo>
                      <a:pt x="342" y="1298"/>
                    </a:lnTo>
                    <a:lnTo>
                      <a:pt x="342" y="1300"/>
                    </a:lnTo>
                    <a:lnTo>
                      <a:pt x="340" y="1300"/>
                    </a:lnTo>
                    <a:lnTo>
                      <a:pt x="338" y="1300"/>
                    </a:lnTo>
                    <a:lnTo>
                      <a:pt x="336" y="1298"/>
                    </a:lnTo>
                    <a:lnTo>
                      <a:pt x="336" y="1300"/>
                    </a:lnTo>
                    <a:lnTo>
                      <a:pt x="334" y="1300"/>
                    </a:lnTo>
                    <a:lnTo>
                      <a:pt x="336" y="1300"/>
                    </a:lnTo>
                    <a:lnTo>
                      <a:pt x="334" y="1300"/>
                    </a:lnTo>
                    <a:lnTo>
                      <a:pt x="334" y="1302"/>
                    </a:lnTo>
                    <a:lnTo>
                      <a:pt x="332" y="1302"/>
                    </a:lnTo>
                    <a:lnTo>
                      <a:pt x="332" y="1304"/>
                    </a:lnTo>
                    <a:lnTo>
                      <a:pt x="330" y="1304"/>
                    </a:lnTo>
                    <a:lnTo>
                      <a:pt x="328" y="1304"/>
                    </a:lnTo>
                    <a:lnTo>
                      <a:pt x="326" y="1304"/>
                    </a:lnTo>
                    <a:lnTo>
                      <a:pt x="326" y="1306"/>
                    </a:lnTo>
                    <a:lnTo>
                      <a:pt x="324" y="1306"/>
                    </a:lnTo>
                    <a:lnTo>
                      <a:pt x="322" y="1306"/>
                    </a:lnTo>
                    <a:lnTo>
                      <a:pt x="322" y="1308"/>
                    </a:lnTo>
                    <a:lnTo>
                      <a:pt x="320" y="1308"/>
                    </a:lnTo>
                    <a:lnTo>
                      <a:pt x="318" y="1308"/>
                    </a:lnTo>
                    <a:lnTo>
                      <a:pt x="318" y="1310"/>
                    </a:lnTo>
                    <a:lnTo>
                      <a:pt x="317" y="1310"/>
                    </a:lnTo>
                    <a:lnTo>
                      <a:pt x="315" y="1312"/>
                    </a:lnTo>
                    <a:lnTo>
                      <a:pt x="313" y="1312"/>
                    </a:lnTo>
                    <a:lnTo>
                      <a:pt x="313" y="1310"/>
                    </a:lnTo>
                    <a:lnTo>
                      <a:pt x="313" y="1308"/>
                    </a:lnTo>
                    <a:lnTo>
                      <a:pt x="313" y="1306"/>
                    </a:lnTo>
                    <a:lnTo>
                      <a:pt x="315" y="1306"/>
                    </a:lnTo>
                    <a:lnTo>
                      <a:pt x="315" y="1304"/>
                    </a:lnTo>
                    <a:lnTo>
                      <a:pt x="317" y="1304"/>
                    </a:lnTo>
                    <a:lnTo>
                      <a:pt x="315" y="1304"/>
                    </a:lnTo>
                    <a:lnTo>
                      <a:pt x="315" y="1302"/>
                    </a:lnTo>
                    <a:lnTo>
                      <a:pt x="315" y="1300"/>
                    </a:lnTo>
                    <a:lnTo>
                      <a:pt x="315" y="1298"/>
                    </a:lnTo>
                    <a:lnTo>
                      <a:pt x="317" y="1298"/>
                    </a:lnTo>
                    <a:lnTo>
                      <a:pt x="318" y="1298"/>
                    </a:lnTo>
                    <a:lnTo>
                      <a:pt x="320" y="1298"/>
                    </a:lnTo>
                    <a:lnTo>
                      <a:pt x="320" y="1296"/>
                    </a:lnTo>
                    <a:lnTo>
                      <a:pt x="322" y="1296"/>
                    </a:lnTo>
                    <a:lnTo>
                      <a:pt x="322" y="1294"/>
                    </a:lnTo>
                    <a:lnTo>
                      <a:pt x="324" y="1294"/>
                    </a:lnTo>
                    <a:lnTo>
                      <a:pt x="324" y="1292"/>
                    </a:lnTo>
                    <a:lnTo>
                      <a:pt x="326" y="1292"/>
                    </a:lnTo>
                    <a:lnTo>
                      <a:pt x="326" y="1290"/>
                    </a:lnTo>
                    <a:lnTo>
                      <a:pt x="326" y="1289"/>
                    </a:lnTo>
                    <a:lnTo>
                      <a:pt x="326" y="1287"/>
                    </a:lnTo>
                    <a:lnTo>
                      <a:pt x="328" y="1285"/>
                    </a:lnTo>
                    <a:lnTo>
                      <a:pt x="328" y="1283"/>
                    </a:lnTo>
                    <a:lnTo>
                      <a:pt x="330" y="1283"/>
                    </a:lnTo>
                    <a:lnTo>
                      <a:pt x="330" y="1281"/>
                    </a:lnTo>
                    <a:lnTo>
                      <a:pt x="332" y="1281"/>
                    </a:lnTo>
                    <a:lnTo>
                      <a:pt x="332" y="1279"/>
                    </a:lnTo>
                    <a:lnTo>
                      <a:pt x="334" y="1279"/>
                    </a:lnTo>
                    <a:lnTo>
                      <a:pt x="336" y="1279"/>
                    </a:lnTo>
                    <a:lnTo>
                      <a:pt x="338" y="1277"/>
                    </a:lnTo>
                    <a:lnTo>
                      <a:pt x="340" y="1277"/>
                    </a:lnTo>
                    <a:lnTo>
                      <a:pt x="338" y="1275"/>
                    </a:lnTo>
                    <a:lnTo>
                      <a:pt x="338" y="1273"/>
                    </a:lnTo>
                    <a:lnTo>
                      <a:pt x="340" y="1273"/>
                    </a:lnTo>
                    <a:lnTo>
                      <a:pt x="340" y="1271"/>
                    </a:lnTo>
                    <a:lnTo>
                      <a:pt x="340" y="1269"/>
                    </a:lnTo>
                    <a:lnTo>
                      <a:pt x="342" y="1269"/>
                    </a:lnTo>
                    <a:lnTo>
                      <a:pt x="342" y="1267"/>
                    </a:lnTo>
                    <a:lnTo>
                      <a:pt x="343" y="1267"/>
                    </a:lnTo>
                    <a:lnTo>
                      <a:pt x="345" y="1266"/>
                    </a:lnTo>
                    <a:lnTo>
                      <a:pt x="347" y="1266"/>
                    </a:lnTo>
                    <a:lnTo>
                      <a:pt x="349" y="1266"/>
                    </a:lnTo>
                    <a:lnTo>
                      <a:pt x="349" y="1264"/>
                    </a:lnTo>
                    <a:lnTo>
                      <a:pt x="351" y="1264"/>
                    </a:lnTo>
                    <a:lnTo>
                      <a:pt x="353" y="1264"/>
                    </a:lnTo>
                    <a:lnTo>
                      <a:pt x="355" y="1264"/>
                    </a:lnTo>
                    <a:lnTo>
                      <a:pt x="357" y="1264"/>
                    </a:lnTo>
                    <a:lnTo>
                      <a:pt x="357" y="1266"/>
                    </a:lnTo>
                    <a:lnTo>
                      <a:pt x="359" y="1266"/>
                    </a:lnTo>
                    <a:lnTo>
                      <a:pt x="361" y="1266"/>
                    </a:lnTo>
                    <a:lnTo>
                      <a:pt x="363" y="1266"/>
                    </a:lnTo>
                    <a:lnTo>
                      <a:pt x="363" y="1267"/>
                    </a:lnTo>
                    <a:lnTo>
                      <a:pt x="363" y="1269"/>
                    </a:lnTo>
                    <a:lnTo>
                      <a:pt x="363" y="1271"/>
                    </a:lnTo>
                    <a:lnTo>
                      <a:pt x="363" y="1273"/>
                    </a:lnTo>
                    <a:lnTo>
                      <a:pt x="361" y="1273"/>
                    </a:lnTo>
                    <a:lnTo>
                      <a:pt x="363" y="1273"/>
                    </a:lnTo>
                    <a:lnTo>
                      <a:pt x="365" y="1273"/>
                    </a:lnTo>
                    <a:lnTo>
                      <a:pt x="366" y="1273"/>
                    </a:lnTo>
                    <a:lnTo>
                      <a:pt x="366" y="1271"/>
                    </a:lnTo>
                    <a:lnTo>
                      <a:pt x="368" y="1271"/>
                    </a:lnTo>
                    <a:lnTo>
                      <a:pt x="370" y="1269"/>
                    </a:lnTo>
                    <a:lnTo>
                      <a:pt x="372" y="1269"/>
                    </a:lnTo>
                    <a:lnTo>
                      <a:pt x="372" y="1267"/>
                    </a:lnTo>
                    <a:lnTo>
                      <a:pt x="374" y="1267"/>
                    </a:lnTo>
                    <a:lnTo>
                      <a:pt x="376" y="1267"/>
                    </a:lnTo>
                    <a:lnTo>
                      <a:pt x="378" y="1266"/>
                    </a:lnTo>
                    <a:lnTo>
                      <a:pt x="378" y="1264"/>
                    </a:lnTo>
                    <a:lnTo>
                      <a:pt x="378" y="1262"/>
                    </a:lnTo>
                    <a:lnTo>
                      <a:pt x="380" y="1262"/>
                    </a:lnTo>
                    <a:lnTo>
                      <a:pt x="380" y="1260"/>
                    </a:lnTo>
                    <a:lnTo>
                      <a:pt x="380" y="1258"/>
                    </a:lnTo>
                    <a:lnTo>
                      <a:pt x="382" y="1258"/>
                    </a:lnTo>
                    <a:lnTo>
                      <a:pt x="380" y="1256"/>
                    </a:lnTo>
                    <a:lnTo>
                      <a:pt x="380" y="1254"/>
                    </a:lnTo>
                    <a:lnTo>
                      <a:pt x="378" y="1254"/>
                    </a:lnTo>
                    <a:lnTo>
                      <a:pt x="378" y="1252"/>
                    </a:lnTo>
                    <a:lnTo>
                      <a:pt x="378" y="1250"/>
                    </a:lnTo>
                    <a:lnTo>
                      <a:pt x="378" y="1248"/>
                    </a:lnTo>
                    <a:lnTo>
                      <a:pt x="380" y="1248"/>
                    </a:lnTo>
                    <a:lnTo>
                      <a:pt x="380" y="1246"/>
                    </a:lnTo>
                    <a:lnTo>
                      <a:pt x="380" y="1244"/>
                    </a:lnTo>
                    <a:lnTo>
                      <a:pt x="382" y="1244"/>
                    </a:lnTo>
                    <a:lnTo>
                      <a:pt x="384" y="1242"/>
                    </a:lnTo>
                    <a:lnTo>
                      <a:pt x="386" y="1242"/>
                    </a:lnTo>
                    <a:lnTo>
                      <a:pt x="388" y="1242"/>
                    </a:lnTo>
                    <a:lnTo>
                      <a:pt x="388" y="1241"/>
                    </a:lnTo>
                    <a:lnTo>
                      <a:pt x="390" y="1241"/>
                    </a:lnTo>
                    <a:lnTo>
                      <a:pt x="391" y="1241"/>
                    </a:lnTo>
                    <a:lnTo>
                      <a:pt x="391" y="1239"/>
                    </a:lnTo>
                    <a:lnTo>
                      <a:pt x="393" y="1239"/>
                    </a:lnTo>
                    <a:lnTo>
                      <a:pt x="395" y="1239"/>
                    </a:lnTo>
                    <a:lnTo>
                      <a:pt x="397" y="1241"/>
                    </a:lnTo>
                    <a:lnTo>
                      <a:pt x="399" y="1241"/>
                    </a:lnTo>
                    <a:lnTo>
                      <a:pt x="401" y="1241"/>
                    </a:lnTo>
                    <a:lnTo>
                      <a:pt x="403" y="1241"/>
                    </a:lnTo>
                    <a:lnTo>
                      <a:pt x="405" y="1241"/>
                    </a:lnTo>
                    <a:lnTo>
                      <a:pt x="407" y="1241"/>
                    </a:lnTo>
                    <a:lnTo>
                      <a:pt x="409" y="1241"/>
                    </a:lnTo>
                    <a:lnTo>
                      <a:pt x="411" y="1241"/>
                    </a:lnTo>
                    <a:close/>
                    <a:moveTo>
                      <a:pt x="29" y="1354"/>
                    </a:moveTo>
                    <a:lnTo>
                      <a:pt x="29" y="1352"/>
                    </a:lnTo>
                    <a:lnTo>
                      <a:pt x="30" y="1352"/>
                    </a:lnTo>
                    <a:lnTo>
                      <a:pt x="30" y="1350"/>
                    </a:lnTo>
                    <a:lnTo>
                      <a:pt x="32" y="1350"/>
                    </a:lnTo>
                    <a:lnTo>
                      <a:pt x="34" y="1350"/>
                    </a:lnTo>
                    <a:lnTo>
                      <a:pt x="36" y="1350"/>
                    </a:lnTo>
                    <a:lnTo>
                      <a:pt x="38" y="1350"/>
                    </a:lnTo>
                    <a:lnTo>
                      <a:pt x="40" y="1350"/>
                    </a:lnTo>
                    <a:lnTo>
                      <a:pt x="42" y="1350"/>
                    </a:lnTo>
                    <a:lnTo>
                      <a:pt x="42" y="1352"/>
                    </a:lnTo>
                    <a:lnTo>
                      <a:pt x="44" y="1352"/>
                    </a:lnTo>
                    <a:lnTo>
                      <a:pt x="44" y="1354"/>
                    </a:lnTo>
                    <a:lnTo>
                      <a:pt x="46" y="1354"/>
                    </a:lnTo>
                    <a:lnTo>
                      <a:pt x="48" y="1354"/>
                    </a:lnTo>
                    <a:lnTo>
                      <a:pt x="50" y="1354"/>
                    </a:lnTo>
                    <a:lnTo>
                      <a:pt x="52" y="1354"/>
                    </a:lnTo>
                    <a:lnTo>
                      <a:pt x="53" y="1354"/>
                    </a:lnTo>
                    <a:lnTo>
                      <a:pt x="53" y="1356"/>
                    </a:lnTo>
                    <a:lnTo>
                      <a:pt x="53" y="1358"/>
                    </a:lnTo>
                    <a:lnTo>
                      <a:pt x="52" y="1358"/>
                    </a:lnTo>
                    <a:lnTo>
                      <a:pt x="53" y="1360"/>
                    </a:lnTo>
                    <a:lnTo>
                      <a:pt x="53" y="1358"/>
                    </a:lnTo>
                    <a:lnTo>
                      <a:pt x="55" y="1358"/>
                    </a:lnTo>
                    <a:lnTo>
                      <a:pt x="57" y="1358"/>
                    </a:lnTo>
                    <a:lnTo>
                      <a:pt x="57" y="1356"/>
                    </a:lnTo>
                    <a:lnTo>
                      <a:pt x="59" y="1356"/>
                    </a:lnTo>
                    <a:lnTo>
                      <a:pt x="61" y="1356"/>
                    </a:lnTo>
                    <a:lnTo>
                      <a:pt x="61" y="1354"/>
                    </a:lnTo>
                    <a:lnTo>
                      <a:pt x="61" y="1352"/>
                    </a:lnTo>
                    <a:lnTo>
                      <a:pt x="61" y="1350"/>
                    </a:lnTo>
                    <a:lnTo>
                      <a:pt x="63" y="1350"/>
                    </a:lnTo>
                    <a:lnTo>
                      <a:pt x="63" y="1348"/>
                    </a:lnTo>
                    <a:lnTo>
                      <a:pt x="65" y="1348"/>
                    </a:lnTo>
                    <a:lnTo>
                      <a:pt x="67" y="1348"/>
                    </a:lnTo>
                    <a:lnTo>
                      <a:pt x="69" y="1350"/>
                    </a:lnTo>
                    <a:lnTo>
                      <a:pt x="71" y="1350"/>
                    </a:lnTo>
                    <a:lnTo>
                      <a:pt x="71" y="1352"/>
                    </a:lnTo>
                    <a:lnTo>
                      <a:pt x="71" y="1354"/>
                    </a:lnTo>
                    <a:lnTo>
                      <a:pt x="71" y="1356"/>
                    </a:lnTo>
                    <a:lnTo>
                      <a:pt x="71" y="1354"/>
                    </a:lnTo>
                    <a:lnTo>
                      <a:pt x="73" y="1354"/>
                    </a:lnTo>
                    <a:lnTo>
                      <a:pt x="73" y="1352"/>
                    </a:lnTo>
                    <a:lnTo>
                      <a:pt x="75" y="1350"/>
                    </a:lnTo>
                    <a:lnTo>
                      <a:pt x="75" y="1348"/>
                    </a:lnTo>
                    <a:lnTo>
                      <a:pt x="77" y="1348"/>
                    </a:lnTo>
                    <a:lnTo>
                      <a:pt x="77" y="1346"/>
                    </a:lnTo>
                    <a:lnTo>
                      <a:pt x="78" y="1346"/>
                    </a:lnTo>
                    <a:lnTo>
                      <a:pt x="80" y="1346"/>
                    </a:lnTo>
                    <a:lnTo>
                      <a:pt x="82" y="1346"/>
                    </a:lnTo>
                    <a:lnTo>
                      <a:pt x="82" y="1344"/>
                    </a:lnTo>
                    <a:lnTo>
                      <a:pt x="84" y="1346"/>
                    </a:lnTo>
                    <a:lnTo>
                      <a:pt x="86" y="1346"/>
                    </a:lnTo>
                    <a:lnTo>
                      <a:pt x="86" y="1348"/>
                    </a:lnTo>
                    <a:lnTo>
                      <a:pt x="86" y="1350"/>
                    </a:lnTo>
                    <a:lnTo>
                      <a:pt x="86" y="1352"/>
                    </a:lnTo>
                    <a:lnTo>
                      <a:pt x="88" y="1352"/>
                    </a:lnTo>
                    <a:lnTo>
                      <a:pt x="86" y="1352"/>
                    </a:lnTo>
                    <a:lnTo>
                      <a:pt x="88" y="1352"/>
                    </a:lnTo>
                    <a:lnTo>
                      <a:pt x="90" y="1352"/>
                    </a:lnTo>
                    <a:lnTo>
                      <a:pt x="92" y="1352"/>
                    </a:lnTo>
                    <a:lnTo>
                      <a:pt x="94" y="1352"/>
                    </a:lnTo>
                    <a:lnTo>
                      <a:pt x="94" y="1350"/>
                    </a:lnTo>
                    <a:lnTo>
                      <a:pt x="94" y="1348"/>
                    </a:lnTo>
                    <a:lnTo>
                      <a:pt x="92" y="1348"/>
                    </a:lnTo>
                    <a:lnTo>
                      <a:pt x="94" y="1348"/>
                    </a:lnTo>
                    <a:lnTo>
                      <a:pt x="92" y="1348"/>
                    </a:lnTo>
                    <a:lnTo>
                      <a:pt x="92" y="1346"/>
                    </a:lnTo>
                    <a:lnTo>
                      <a:pt x="92" y="1344"/>
                    </a:lnTo>
                    <a:lnTo>
                      <a:pt x="92" y="1342"/>
                    </a:lnTo>
                    <a:lnTo>
                      <a:pt x="94" y="1342"/>
                    </a:lnTo>
                    <a:lnTo>
                      <a:pt x="94" y="1340"/>
                    </a:lnTo>
                    <a:lnTo>
                      <a:pt x="96" y="1340"/>
                    </a:lnTo>
                    <a:lnTo>
                      <a:pt x="96" y="1338"/>
                    </a:lnTo>
                    <a:lnTo>
                      <a:pt x="98" y="1338"/>
                    </a:lnTo>
                    <a:lnTo>
                      <a:pt x="98" y="1340"/>
                    </a:lnTo>
                    <a:lnTo>
                      <a:pt x="100" y="1340"/>
                    </a:lnTo>
                    <a:lnTo>
                      <a:pt x="101" y="1340"/>
                    </a:lnTo>
                    <a:lnTo>
                      <a:pt x="101" y="1342"/>
                    </a:lnTo>
                    <a:lnTo>
                      <a:pt x="103" y="1342"/>
                    </a:lnTo>
                    <a:lnTo>
                      <a:pt x="103" y="1344"/>
                    </a:lnTo>
                    <a:lnTo>
                      <a:pt x="103" y="1342"/>
                    </a:lnTo>
                    <a:lnTo>
                      <a:pt x="105" y="1342"/>
                    </a:lnTo>
                    <a:lnTo>
                      <a:pt x="107" y="1344"/>
                    </a:lnTo>
                    <a:lnTo>
                      <a:pt x="107" y="1346"/>
                    </a:lnTo>
                    <a:lnTo>
                      <a:pt x="109" y="1346"/>
                    </a:lnTo>
                    <a:lnTo>
                      <a:pt x="111" y="1346"/>
                    </a:lnTo>
                    <a:lnTo>
                      <a:pt x="113" y="1346"/>
                    </a:lnTo>
                    <a:lnTo>
                      <a:pt x="113" y="1348"/>
                    </a:lnTo>
                    <a:lnTo>
                      <a:pt x="113" y="1346"/>
                    </a:lnTo>
                    <a:lnTo>
                      <a:pt x="115" y="1348"/>
                    </a:lnTo>
                    <a:lnTo>
                      <a:pt x="117" y="1346"/>
                    </a:lnTo>
                    <a:lnTo>
                      <a:pt x="119" y="1346"/>
                    </a:lnTo>
                    <a:lnTo>
                      <a:pt x="121" y="1346"/>
                    </a:lnTo>
                    <a:lnTo>
                      <a:pt x="121" y="1344"/>
                    </a:lnTo>
                    <a:lnTo>
                      <a:pt x="123" y="1344"/>
                    </a:lnTo>
                    <a:lnTo>
                      <a:pt x="125" y="1344"/>
                    </a:lnTo>
                    <a:lnTo>
                      <a:pt x="126" y="1344"/>
                    </a:lnTo>
                    <a:lnTo>
                      <a:pt x="126" y="1342"/>
                    </a:lnTo>
                    <a:lnTo>
                      <a:pt x="128" y="1342"/>
                    </a:lnTo>
                    <a:lnTo>
                      <a:pt x="130" y="1342"/>
                    </a:lnTo>
                    <a:lnTo>
                      <a:pt x="130" y="1340"/>
                    </a:lnTo>
                    <a:lnTo>
                      <a:pt x="132" y="1340"/>
                    </a:lnTo>
                    <a:lnTo>
                      <a:pt x="134" y="1340"/>
                    </a:lnTo>
                    <a:lnTo>
                      <a:pt x="136" y="1340"/>
                    </a:lnTo>
                    <a:lnTo>
                      <a:pt x="138" y="1340"/>
                    </a:lnTo>
                    <a:lnTo>
                      <a:pt x="140" y="1340"/>
                    </a:lnTo>
                    <a:lnTo>
                      <a:pt x="140" y="1338"/>
                    </a:lnTo>
                    <a:lnTo>
                      <a:pt x="142" y="1338"/>
                    </a:lnTo>
                    <a:lnTo>
                      <a:pt x="142" y="1337"/>
                    </a:lnTo>
                    <a:lnTo>
                      <a:pt x="144" y="1337"/>
                    </a:lnTo>
                    <a:lnTo>
                      <a:pt x="146" y="1337"/>
                    </a:lnTo>
                    <a:lnTo>
                      <a:pt x="146" y="1335"/>
                    </a:lnTo>
                    <a:lnTo>
                      <a:pt x="148" y="1335"/>
                    </a:lnTo>
                    <a:lnTo>
                      <a:pt x="149" y="1335"/>
                    </a:lnTo>
                    <a:lnTo>
                      <a:pt x="148" y="1335"/>
                    </a:lnTo>
                    <a:lnTo>
                      <a:pt x="148" y="1333"/>
                    </a:lnTo>
                    <a:lnTo>
                      <a:pt x="148" y="1331"/>
                    </a:lnTo>
                    <a:lnTo>
                      <a:pt x="148" y="1329"/>
                    </a:lnTo>
                    <a:lnTo>
                      <a:pt x="149" y="1329"/>
                    </a:lnTo>
                    <a:lnTo>
                      <a:pt x="151" y="1329"/>
                    </a:lnTo>
                    <a:lnTo>
                      <a:pt x="151" y="1327"/>
                    </a:lnTo>
                    <a:lnTo>
                      <a:pt x="153" y="1327"/>
                    </a:lnTo>
                    <a:lnTo>
                      <a:pt x="153" y="1325"/>
                    </a:lnTo>
                    <a:lnTo>
                      <a:pt x="155" y="1325"/>
                    </a:lnTo>
                    <a:lnTo>
                      <a:pt x="157" y="1325"/>
                    </a:lnTo>
                    <a:lnTo>
                      <a:pt x="157" y="1323"/>
                    </a:lnTo>
                    <a:lnTo>
                      <a:pt x="159" y="1323"/>
                    </a:lnTo>
                    <a:lnTo>
                      <a:pt x="161" y="1323"/>
                    </a:lnTo>
                    <a:lnTo>
                      <a:pt x="161" y="1325"/>
                    </a:lnTo>
                    <a:lnTo>
                      <a:pt x="163" y="1325"/>
                    </a:lnTo>
                    <a:lnTo>
                      <a:pt x="165" y="1325"/>
                    </a:lnTo>
                    <a:lnTo>
                      <a:pt x="165" y="1327"/>
                    </a:lnTo>
                    <a:lnTo>
                      <a:pt x="167" y="1327"/>
                    </a:lnTo>
                    <a:lnTo>
                      <a:pt x="167" y="1329"/>
                    </a:lnTo>
                    <a:lnTo>
                      <a:pt x="167" y="1331"/>
                    </a:lnTo>
                    <a:lnTo>
                      <a:pt x="167" y="1333"/>
                    </a:lnTo>
                    <a:lnTo>
                      <a:pt x="167" y="1335"/>
                    </a:lnTo>
                    <a:lnTo>
                      <a:pt x="167" y="1337"/>
                    </a:lnTo>
                    <a:lnTo>
                      <a:pt x="165" y="1337"/>
                    </a:lnTo>
                    <a:lnTo>
                      <a:pt x="165" y="1338"/>
                    </a:lnTo>
                    <a:lnTo>
                      <a:pt x="167" y="1338"/>
                    </a:lnTo>
                    <a:lnTo>
                      <a:pt x="169" y="1338"/>
                    </a:lnTo>
                    <a:lnTo>
                      <a:pt x="171" y="1338"/>
                    </a:lnTo>
                    <a:lnTo>
                      <a:pt x="173" y="1338"/>
                    </a:lnTo>
                    <a:lnTo>
                      <a:pt x="174" y="1338"/>
                    </a:lnTo>
                    <a:lnTo>
                      <a:pt x="176" y="1337"/>
                    </a:lnTo>
                    <a:lnTo>
                      <a:pt x="178" y="1337"/>
                    </a:lnTo>
                    <a:lnTo>
                      <a:pt x="178" y="1338"/>
                    </a:lnTo>
                    <a:lnTo>
                      <a:pt x="178" y="1337"/>
                    </a:lnTo>
                    <a:lnTo>
                      <a:pt x="180" y="1337"/>
                    </a:lnTo>
                    <a:lnTo>
                      <a:pt x="182" y="1338"/>
                    </a:lnTo>
                    <a:lnTo>
                      <a:pt x="184" y="1340"/>
                    </a:lnTo>
                    <a:lnTo>
                      <a:pt x="184" y="1338"/>
                    </a:lnTo>
                    <a:lnTo>
                      <a:pt x="186" y="1340"/>
                    </a:lnTo>
                    <a:lnTo>
                      <a:pt x="188" y="1340"/>
                    </a:lnTo>
                    <a:lnTo>
                      <a:pt x="190" y="1340"/>
                    </a:lnTo>
                    <a:lnTo>
                      <a:pt x="192" y="1340"/>
                    </a:lnTo>
                    <a:lnTo>
                      <a:pt x="194" y="1340"/>
                    </a:lnTo>
                    <a:lnTo>
                      <a:pt x="196" y="1340"/>
                    </a:lnTo>
                    <a:lnTo>
                      <a:pt x="197" y="1340"/>
                    </a:lnTo>
                    <a:lnTo>
                      <a:pt x="199" y="1340"/>
                    </a:lnTo>
                    <a:lnTo>
                      <a:pt x="201" y="1340"/>
                    </a:lnTo>
                    <a:lnTo>
                      <a:pt x="201" y="1342"/>
                    </a:lnTo>
                    <a:lnTo>
                      <a:pt x="201" y="1344"/>
                    </a:lnTo>
                    <a:lnTo>
                      <a:pt x="199" y="1344"/>
                    </a:lnTo>
                    <a:lnTo>
                      <a:pt x="199" y="1346"/>
                    </a:lnTo>
                    <a:lnTo>
                      <a:pt x="197" y="1346"/>
                    </a:lnTo>
                    <a:lnTo>
                      <a:pt x="196" y="1346"/>
                    </a:lnTo>
                    <a:lnTo>
                      <a:pt x="194" y="1346"/>
                    </a:lnTo>
                    <a:lnTo>
                      <a:pt x="194" y="1348"/>
                    </a:lnTo>
                    <a:lnTo>
                      <a:pt x="194" y="1350"/>
                    </a:lnTo>
                    <a:lnTo>
                      <a:pt x="192" y="1350"/>
                    </a:lnTo>
                    <a:lnTo>
                      <a:pt x="190" y="1350"/>
                    </a:lnTo>
                    <a:lnTo>
                      <a:pt x="188" y="1348"/>
                    </a:lnTo>
                    <a:lnTo>
                      <a:pt x="186" y="1348"/>
                    </a:lnTo>
                    <a:lnTo>
                      <a:pt x="184" y="1348"/>
                    </a:lnTo>
                    <a:lnTo>
                      <a:pt x="184" y="1350"/>
                    </a:lnTo>
                    <a:lnTo>
                      <a:pt x="182" y="1348"/>
                    </a:lnTo>
                    <a:lnTo>
                      <a:pt x="182" y="1350"/>
                    </a:lnTo>
                    <a:lnTo>
                      <a:pt x="180" y="1350"/>
                    </a:lnTo>
                    <a:lnTo>
                      <a:pt x="178" y="1350"/>
                    </a:lnTo>
                    <a:lnTo>
                      <a:pt x="178" y="1348"/>
                    </a:lnTo>
                    <a:lnTo>
                      <a:pt x="176" y="1348"/>
                    </a:lnTo>
                    <a:lnTo>
                      <a:pt x="174" y="1348"/>
                    </a:lnTo>
                    <a:lnTo>
                      <a:pt x="173" y="1348"/>
                    </a:lnTo>
                    <a:lnTo>
                      <a:pt x="171" y="1348"/>
                    </a:lnTo>
                    <a:lnTo>
                      <a:pt x="169" y="1348"/>
                    </a:lnTo>
                    <a:lnTo>
                      <a:pt x="167" y="1348"/>
                    </a:lnTo>
                    <a:lnTo>
                      <a:pt x="165" y="1348"/>
                    </a:lnTo>
                    <a:lnTo>
                      <a:pt x="165" y="1346"/>
                    </a:lnTo>
                    <a:lnTo>
                      <a:pt x="163" y="1346"/>
                    </a:lnTo>
                    <a:lnTo>
                      <a:pt x="163" y="1344"/>
                    </a:lnTo>
                    <a:lnTo>
                      <a:pt x="163" y="1346"/>
                    </a:lnTo>
                    <a:lnTo>
                      <a:pt x="161" y="1346"/>
                    </a:lnTo>
                    <a:lnTo>
                      <a:pt x="159" y="1346"/>
                    </a:lnTo>
                    <a:lnTo>
                      <a:pt x="157" y="1346"/>
                    </a:lnTo>
                    <a:lnTo>
                      <a:pt x="155" y="1346"/>
                    </a:lnTo>
                    <a:lnTo>
                      <a:pt x="153" y="1348"/>
                    </a:lnTo>
                    <a:lnTo>
                      <a:pt x="153" y="1350"/>
                    </a:lnTo>
                    <a:lnTo>
                      <a:pt x="151" y="1350"/>
                    </a:lnTo>
                    <a:lnTo>
                      <a:pt x="149" y="1350"/>
                    </a:lnTo>
                    <a:lnTo>
                      <a:pt x="148" y="1350"/>
                    </a:lnTo>
                    <a:lnTo>
                      <a:pt x="146" y="1350"/>
                    </a:lnTo>
                    <a:lnTo>
                      <a:pt x="144" y="1350"/>
                    </a:lnTo>
                    <a:lnTo>
                      <a:pt x="142" y="1350"/>
                    </a:lnTo>
                    <a:lnTo>
                      <a:pt x="140" y="1350"/>
                    </a:lnTo>
                    <a:lnTo>
                      <a:pt x="138" y="1350"/>
                    </a:lnTo>
                    <a:lnTo>
                      <a:pt x="138" y="1348"/>
                    </a:lnTo>
                    <a:lnTo>
                      <a:pt x="136" y="1348"/>
                    </a:lnTo>
                    <a:lnTo>
                      <a:pt x="134" y="1350"/>
                    </a:lnTo>
                    <a:lnTo>
                      <a:pt x="132" y="1350"/>
                    </a:lnTo>
                    <a:lnTo>
                      <a:pt x="130" y="1350"/>
                    </a:lnTo>
                    <a:lnTo>
                      <a:pt x="128" y="1350"/>
                    </a:lnTo>
                    <a:lnTo>
                      <a:pt x="126" y="1350"/>
                    </a:lnTo>
                    <a:lnTo>
                      <a:pt x="125" y="1350"/>
                    </a:lnTo>
                    <a:lnTo>
                      <a:pt x="123" y="1350"/>
                    </a:lnTo>
                    <a:lnTo>
                      <a:pt x="121" y="1350"/>
                    </a:lnTo>
                    <a:lnTo>
                      <a:pt x="121" y="1352"/>
                    </a:lnTo>
                    <a:lnTo>
                      <a:pt x="119" y="1352"/>
                    </a:lnTo>
                    <a:lnTo>
                      <a:pt x="117" y="1352"/>
                    </a:lnTo>
                    <a:lnTo>
                      <a:pt x="115" y="1352"/>
                    </a:lnTo>
                    <a:lnTo>
                      <a:pt x="115" y="1354"/>
                    </a:lnTo>
                    <a:lnTo>
                      <a:pt x="113" y="1354"/>
                    </a:lnTo>
                    <a:lnTo>
                      <a:pt x="113" y="1352"/>
                    </a:lnTo>
                    <a:lnTo>
                      <a:pt x="113" y="1354"/>
                    </a:lnTo>
                    <a:lnTo>
                      <a:pt x="111" y="1354"/>
                    </a:lnTo>
                    <a:lnTo>
                      <a:pt x="109" y="1356"/>
                    </a:lnTo>
                    <a:lnTo>
                      <a:pt x="107" y="1356"/>
                    </a:lnTo>
                    <a:lnTo>
                      <a:pt x="107" y="1358"/>
                    </a:lnTo>
                    <a:lnTo>
                      <a:pt x="105" y="1358"/>
                    </a:lnTo>
                    <a:lnTo>
                      <a:pt x="103" y="1358"/>
                    </a:lnTo>
                    <a:lnTo>
                      <a:pt x="103" y="1360"/>
                    </a:lnTo>
                    <a:lnTo>
                      <a:pt x="101" y="1360"/>
                    </a:lnTo>
                    <a:lnTo>
                      <a:pt x="101" y="1361"/>
                    </a:lnTo>
                    <a:lnTo>
                      <a:pt x="100" y="1361"/>
                    </a:lnTo>
                    <a:lnTo>
                      <a:pt x="100" y="1360"/>
                    </a:lnTo>
                    <a:lnTo>
                      <a:pt x="100" y="1361"/>
                    </a:lnTo>
                    <a:lnTo>
                      <a:pt x="98" y="1361"/>
                    </a:lnTo>
                    <a:lnTo>
                      <a:pt x="96" y="1361"/>
                    </a:lnTo>
                    <a:lnTo>
                      <a:pt x="94" y="1361"/>
                    </a:lnTo>
                    <a:lnTo>
                      <a:pt x="94" y="1363"/>
                    </a:lnTo>
                    <a:lnTo>
                      <a:pt x="92" y="1363"/>
                    </a:lnTo>
                    <a:lnTo>
                      <a:pt x="90" y="1365"/>
                    </a:lnTo>
                    <a:lnTo>
                      <a:pt x="88" y="1363"/>
                    </a:lnTo>
                    <a:lnTo>
                      <a:pt x="88" y="1365"/>
                    </a:lnTo>
                    <a:lnTo>
                      <a:pt x="86" y="1365"/>
                    </a:lnTo>
                    <a:lnTo>
                      <a:pt x="84" y="1365"/>
                    </a:lnTo>
                    <a:lnTo>
                      <a:pt x="84" y="1367"/>
                    </a:lnTo>
                    <a:lnTo>
                      <a:pt x="82" y="1367"/>
                    </a:lnTo>
                    <a:lnTo>
                      <a:pt x="80" y="1369"/>
                    </a:lnTo>
                    <a:lnTo>
                      <a:pt x="80" y="1367"/>
                    </a:lnTo>
                    <a:lnTo>
                      <a:pt x="80" y="1369"/>
                    </a:lnTo>
                    <a:lnTo>
                      <a:pt x="78" y="1369"/>
                    </a:lnTo>
                    <a:lnTo>
                      <a:pt x="77" y="1369"/>
                    </a:lnTo>
                    <a:lnTo>
                      <a:pt x="77" y="1371"/>
                    </a:lnTo>
                    <a:lnTo>
                      <a:pt x="75" y="1371"/>
                    </a:lnTo>
                    <a:lnTo>
                      <a:pt x="75" y="1369"/>
                    </a:lnTo>
                    <a:lnTo>
                      <a:pt x="75" y="1371"/>
                    </a:lnTo>
                    <a:lnTo>
                      <a:pt x="73" y="1371"/>
                    </a:lnTo>
                    <a:lnTo>
                      <a:pt x="71" y="1371"/>
                    </a:lnTo>
                    <a:lnTo>
                      <a:pt x="69" y="1371"/>
                    </a:lnTo>
                    <a:lnTo>
                      <a:pt x="69" y="1369"/>
                    </a:lnTo>
                    <a:lnTo>
                      <a:pt x="67" y="1369"/>
                    </a:lnTo>
                    <a:lnTo>
                      <a:pt x="67" y="1367"/>
                    </a:lnTo>
                    <a:lnTo>
                      <a:pt x="67" y="1365"/>
                    </a:lnTo>
                    <a:lnTo>
                      <a:pt x="69" y="1365"/>
                    </a:lnTo>
                    <a:lnTo>
                      <a:pt x="69" y="1363"/>
                    </a:lnTo>
                    <a:lnTo>
                      <a:pt x="69" y="1361"/>
                    </a:lnTo>
                    <a:lnTo>
                      <a:pt x="71" y="1361"/>
                    </a:lnTo>
                    <a:lnTo>
                      <a:pt x="71" y="1360"/>
                    </a:lnTo>
                    <a:lnTo>
                      <a:pt x="69" y="1360"/>
                    </a:lnTo>
                    <a:lnTo>
                      <a:pt x="69" y="1358"/>
                    </a:lnTo>
                    <a:lnTo>
                      <a:pt x="71" y="1358"/>
                    </a:lnTo>
                    <a:lnTo>
                      <a:pt x="71" y="1356"/>
                    </a:lnTo>
                    <a:lnTo>
                      <a:pt x="71" y="1358"/>
                    </a:lnTo>
                    <a:lnTo>
                      <a:pt x="69" y="1358"/>
                    </a:lnTo>
                    <a:lnTo>
                      <a:pt x="69" y="1360"/>
                    </a:lnTo>
                    <a:lnTo>
                      <a:pt x="69" y="1361"/>
                    </a:lnTo>
                    <a:lnTo>
                      <a:pt x="69" y="1363"/>
                    </a:lnTo>
                    <a:lnTo>
                      <a:pt x="67" y="1363"/>
                    </a:lnTo>
                    <a:lnTo>
                      <a:pt x="67" y="1365"/>
                    </a:lnTo>
                    <a:lnTo>
                      <a:pt x="65" y="1365"/>
                    </a:lnTo>
                    <a:lnTo>
                      <a:pt x="63" y="1365"/>
                    </a:lnTo>
                    <a:lnTo>
                      <a:pt x="63" y="1367"/>
                    </a:lnTo>
                    <a:lnTo>
                      <a:pt x="61" y="1367"/>
                    </a:lnTo>
                    <a:lnTo>
                      <a:pt x="59" y="1367"/>
                    </a:lnTo>
                    <a:lnTo>
                      <a:pt x="57" y="1365"/>
                    </a:lnTo>
                    <a:lnTo>
                      <a:pt x="55" y="1365"/>
                    </a:lnTo>
                    <a:lnTo>
                      <a:pt x="55" y="1367"/>
                    </a:lnTo>
                    <a:lnTo>
                      <a:pt x="53" y="1367"/>
                    </a:lnTo>
                    <a:lnTo>
                      <a:pt x="52" y="1367"/>
                    </a:lnTo>
                    <a:lnTo>
                      <a:pt x="50" y="1369"/>
                    </a:lnTo>
                    <a:lnTo>
                      <a:pt x="48" y="1369"/>
                    </a:lnTo>
                    <a:lnTo>
                      <a:pt x="48" y="1367"/>
                    </a:lnTo>
                    <a:lnTo>
                      <a:pt x="46" y="1367"/>
                    </a:lnTo>
                    <a:lnTo>
                      <a:pt x="46" y="1365"/>
                    </a:lnTo>
                    <a:lnTo>
                      <a:pt x="44" y="1367"/>
                    </a:lnTo>
                    <a:lnTo>
                      <a:pt x="44" y="1369"/>
                    </a:lnTo>
                    <a:lnTo>
                      <a:pt x="44" y="1371"/>
                    </a:lnTo>
                    <a:lnTo>
                      <a:pt x="42" y="1371"/>
                    </a:lnTo>
                    <a:lnTo>
                      <a:pt x="40" y="1371"/>
                    </a:lnTo>
                    <a:lnTo>
                      <a:pt x="38" y="1371"/>
                    </a:lnTo>
                    <a:lnTo>
                      <a:pt x="38" y="1369"/>
                    </a:lnTo>
                    <a:lnTo>
                      <a:pt x="36" y="1369"/>
                    </a:lnTo>
                    <a:lnTo>
                      <a:pt x="34" y="1367"/>
                    </a:lnTo>
                    <a:lnTo>
                      <a:pt x="32" y="1367"/>
                    </a:lnTo>
                    <a:lnTo>
                      <a:pt x="32" y="1365"/>
                    </a:lnTo>
                    <a:lnTo>
                      <a:pt x="32" y="1363"/>
                    </a:lnTo>
                    <a:lnTo>
                      <a:pt x="32" y="1361"/>
                    </a:lnTo>
                    <a:lnTo>
                      <a:pt x="34" y="1361"/>
                    </a:lnTo>
                    <a:lnTo>
                      <a:pt x="34" y="1360"/>
                    </a:lnTo>
                    <a:lnTo>
                      <a:pt x="32" y="1360"/>
                    </a:lnTo>
                    <a:lnTo>
                      <a:pt x="32" y="1358"/>
                    </a:lnTo>
                    <a:lnTo>
                      <a:pt x="30" y="1358"/>
                    </a:lnTo>
                    <a:lnTo>
                      <a:pt x="29" y="1356"/>
                    </a:lnTo>
                    <a:lnTo>
                      <a:pt x="29" y="1354"/>
                    </a:lnTo>
                    <a:close/>
                    <a:moveTo>
                      <a:pt x="228" y="659"/>
                    </a:moveTo>
                    <a:lnTo>
                      <a:pt x="230" y="657"/>
                    </a:lnTo>
                    <a:lnTo>
                      <a:pt x="230" y="655"/>
                    </a:lnTo>
                    <a:lnTo>
                      <a:pt x="230" y="653"/>
                    </a:lnTo>
                    <a:lnTo>
                      <a:pt x="230" y="651"/>
                    </a:lnTo>
                    <a:lnTo>
                      <a:pt x="230" y="649"/>
                    </a:lnTo>
                    <a:lnTo>
                      <a:pt x="232" y="649"/>
                    </a:lnTo>
                    <a:lnTo>
                      <a:pt x="232" y="647"/>
                    </a:lnTo>
                    <a:lnTo>
                      <a:pt x="232" y="645"/>
                    </a:lnTo>
                    <a:lnTo>
                      <a:pt x="232" y="643"/>
                    </a:lnTo>
                    <a:lnTo>
                      <a:pt x="232" y="642"/>
                    </a:lnTo>
                    <a:lnTo>
                      <a:pt x="232" y="640"/>
                    </a:lnTo>
                    <a:lnTo>
                      <a:pt x="234" y="638"/>
                    </a:lnTo>
                    <a:lnTo>
                      <a:pt x="236" y="638"/>
                    </a:lnTo>
                    <a:lnTo>
                      <a:pt x="236" y="636"/>
                    </a:lnTo>
                    <a:lnTo>
                      <a:pt x="238" y="636"/>
                    </a:lnTo>
                    <a:lnTo>
                      <a:pt x="240" y="638"/>
                    </a:lnTo>
                    <a:lnTo>
                      <a:pt x="242" y="638"/>
                    </a:lnTo>
                    <a:lnTo>
                      <a:pt x="242" y="640"/>
                    </a:lnTo>
                    <a:lnTo>
                      <a:pt x="242" y="642"/>
                    </a:lnTo>
                    <a:lnTo>
                      <a:pt x="244" y="643"/>
                    </a:lnTo>
                    <a:lnTo>
                      <a:pt x="242" y="643"/>
                    </a:lnTo>
                    <a:lnTo>
                      <a:pt x="242" y="645"/>
                    </a:lnTo>
                    <a:lnTo>
                      <a:pt x="251" y="649"/>
                    </a:lnTo>
                    <a:lnTo>
                      <a:pt x="253" y="649"/>
                    </a:lnTo>
                    <a:lnTo>
                      <a:pt x="255" y="649"/>
                    </a:lnTo>
                    <a:lnTo>
                      <a:pt x="261" y="651"/>
                    </a:lnTo>
                    <a:lnTo>
                      <a:pt x="263" y="651"/>
                    </a:lnTo>
                    <a:lnTo>
                      <a:pt x="263" y="649"/>
                    </a:lnTo>
                    <a:lnTo>
                      <a:pt x="265" y="649"/>
                    </a:lnTo>
                    <a:lnTo>
                      <a:pt x="267" y="647"/>
                    </a:lnTo>
                    <a:lnTo>
                      <a:pt x="269" y="645"/>
                    </a:lnTo>
                    <a:lnTo>
                      <a:pt x="270" y="645"/>
                    </a:lnTo>
                    <a:lnTo>
                      <a:pt x="272" y="643"/>
                    </a:lnTo>
                    <a:lnTo>
                      <a:pt x="274" y="643"/>
                    </a:lnTo>
                    <a:lnTo>
                      <a:pt x="276" y="643"/>
                    </a:lnTo>
                    <a:lnTo>
                      <a:pt x="278" y="643"/>
                    </a:lnTo>
                    <a:lnTo>
                      <a:pt x="280" y="643"/>
                    </a:lnTo>
                    <a:lnTo>
                      <a:pt x="282" y="643"/>
                    </a:lnTo>
                    <a:lnTo>
                      <a:pt x="284" y="643"/>
                    </a:lnTo>
                    <a:lnTo>
                      <a:pt x="286" y="645"/>
                    </a:lnTo>
                    <a:lnTo>
                      <a:pt x="288" y="647"/>
                    </a:lnTo>
                    <a:lnTo>
                      <a:pt x="290" y="651"/>
                    </a:lnTo>
                    <a:lnTo>
                      <a:pt x="292" y="653"/>
                    </a:lnTo>
                    <a:lnTo>
                      <a:pt x="292" y="655"/>
                    </a:lnTo>
                    <a:lnTo>
                      <a:pt x="294" y="659"/>
                    </a:lnTo>
                    <a:lnTo>
                      <a:pt x="295" y="661"/>
                    </a:lnTo>
                    <a:lnTo>
                      <a:pt x="297" y="661"/>
                    </a:lnTo>
                    <a:lnTo>
                      <a:pt x="299" y="663"/>
                    </a:lnTo>
                    <a:lnTo>
                      <a:pt x="301" y="663"/>
                    </a:lnTo>
                    <a:lnTo>
                      <a:pt x="303" y="663"/>
                    </a:lnTo>
                    <a:lnTo>
                      <a:pt x="305" y="663"/>
                    </a:lnTo>
                    <a:lnTo>
                      <a:pt x="305" y="665"/>
                    </a:lnTo>
                    <a:lnTo>
                      <a:pt x="307" y="665"/>
                    </a:lnTo>
                    <a:lnTo>
                      <a:pt x="307" y="667"/>
                    </a:lnTo>
                    <a:lnTo>
                      <a:pt x="311" y="668"/>
                    </a:lnTo>
                    <a:lnTo>
                      <a:pt x="315" y="668"/>
                    </a:lnTo>
                    <a:lnTo>
                      <a:pt x="320" y="668"/>
                    </a:lnTo>
                    <a:lnTo>
                      <a:pt x="326" y="670"/>
                    </a:lnTo>
                    <a:lnTo>
                      <a:pt x="332" y="670"/>
                    </a:lnTo>
                    <a:lnTo>
                      <a:pt x="334" y="672"/>
                    </a:lnTo>
                    <a:lnTo>
                      <a:pt x="336" y="674"/>
                    </a:lnTo>
                    <a:lnTo>
                      <a:pt x="336" y="676"/>
                    </a:lnTo>
                    <a:lnTo>
                      <a:pt x="334" y="678"/>
                    </a:lnTo>
                    <a:lnTo>
                      <a:pt x="334" y="680"/>
                    </a:lnTo>
                    <a:lnTo>
                      <a:pt x="334" y="682"/>
                    </a:lnTo>
                    <a:lnTo>
                      <a:pt x="332" y="684"/>
                    </a:lnTo>
                    <a:lnTo>
                      <a:pt x="332" y="686"/>
                    </a:lnTo>
                    <a:lnTo>
                      <a:pt x="330" y="688"/>
                    </a:lnTo>
                    <a:lnTo>
                      <a:pt x="332" y="688"/>
                    </a:lnTo>
                    <a:lnTo>
                      <a:pt x="332" y="690"/>
                    </a:lnTo>
                    <a:lnTo>
                      <a:pt x="332" y="691"/>
                    </a:lnTo>
                    <a:lnTo>
                      <a:pt x="330" y="693"/>
                    </a:lnTo>
                    <a:lnTo>
                      <a:pt x="328" y="695"/>
                    </a:lnTo>
                    <a:lnTo>
                      <a:pt x="326" y="695"/>
                    </a:lnTo>
                    <a:lnTo>
                      <a:pt x="324" y="693"/>
                    </a:lnTo>
                    <a:lnTo>
                      <a:pt x="324" y="691"/>
                    </a:lnTo>
                    <a:lnTo>
                      <a:pt x="324" y="690"/>
                    </a:lnTo>
                    <a:lnTo>
                      <a:pt x="322" y="688"/>
                    </a:lnTo>
                    <a:lnTo>
                      <a:pt x="320" y="688"/>
                    </a:lnTo>
                    <a:lnTo>
                      <a:pt x="318" y="688"/>
                    </a:lnTo>
                    <a:lnTo>
                      <a:pt x="315" y="688"/>
                    </a:lnTo>
                    <a:lnTo>
                      <a:pt x="313" y="688"/>
                    </a:lnTo>
                    <a:lnTo>
                      <a:pt x="313" y="690"/>
                    </a:lnTo>
                    <a:lnTo>
                      <a:pt x="311" y="691"/>
                    </a:lnTo>
                    <a:lnTo>
                      <a:pt x="309" y="693"/>
                    </a:lnTo>
                    <a:lnTo>
                      <a:pt x="309" y="695"/>
                    </a:lnTo>
                    <a:lnTo>
                      <a:pt x="309" y="697"/>
                    </a:lnTo>
                    <a:lnTo>
                      <a:pt x="309" y="699"/>
                    </a:lnTo>
                    <a:lnTo>
                      <a:pt x="307" y="701"/>
                    </a:lnTo>
                    <a:lnTo>
                      <a:pt x="305" y="701"/>
                    </a:lnTo>
                    <a:lnTo>
                      <a:pt x="305" y="703"/>
                    </a:lnTo>
                    <a:lnTo>
                      <a:pt x="303" y="703"/>
                    </a:lnTo>
                    <a:lnTo>
                      <a:pt x="301" y="705"/>
                    </a:lnTo>
                    <a:lnTo>
                      <a:pt x="299" y="703"/>
                    </a:lnTo>
                    <a:lnTo>
                      <a:pt x="297" y="701"/>
                    </a:lnTo>
                    <a:lnTo>
                      <a:pt x="295" y="701"/>
                    </a:lnTo>
                    <a:lnTo>
                      <a:pt x="295" y="699"/>
                    </a:lnTo>
                    <a:lnTo>
                      <a:pt x="295" y="697"/>
                    </a:lnTo>
                    <a:lnTo>
                      <a:pt x="295" y="695"/>
                    </a:lnTo>
                    <a:lnTo>
                      <a:pt x="294" y="695"/>
                    </a:lnTo>
                    <a:lnTo>
                      <a:pt x="294" y="693"/>
                    </a:lnTo>
                    <a:lnTo>
                      <a:pt x="292" y="691"/>
                    </a:lnTo>
                    <a:lnTo>
                      <a:pt x="290" y="690"/>
                    </a:lnTo>
                    <a:lnTo>
                      <a:pt x="288" y="688"/>
                    </a:lnTo>
                    <a:lnTo>
                      <a:pt x="286" y="688"/>
                    </a:lnTo>
                    <a:lnTo>
                      <a:pt x="284" y="688"/>
                    </a:lnTo>
                    <a:lnTo>
                      <a:pt x="282" y="688"/>
                    </a:lnTo>
                    <a:lnTo>
                      <a:pt x="282" y="686"/>
                    </a:lnTo>
                    <a:lnTo>
                      <a:pt x="280" y="686"/>
                    </a:lnTo>
                    <a:lnTo>
                      <a:pt x="278" y="686"/>
                    </a:lnTo>
                    <a:lnTo>
                      <a:pt x="278" y="684"/>
                    </a:lnTo>
                    <a:lnTo>
                      <a:pt x="278" y="682"/>
                    </a:lnTo>
                    <a:lnTo>
                      <a:pt x="276" y="678"/>
                    </a:lnTo>
                    <a:lnTo>
                      <a:pt x="274" y="676"/>
                    </a:lnTo>
                    <a:lnTo>
                      <a:pt x="272" y="674"/>
                    </a:lnTo>
                    <a:lnTo>
                      <a:pt x="269" y="672"/>
                    </a:lnTo>
                    <a:lnTo>
                      <a:pt x="265" y="670"/>
                    </a:lnTo>
                    <a:lnTo>
                      <a:pt x="263" y="670"/>
                    </a:lnTo>
                    <a:lnTo>
                      <a:pt x="259" y="670"/>
                    </a:lnTo>
                    <a:lnTo>
                      <a:pt x="257" y="670"/>
                    </a:lnTo>
                    <a:lnTo>
                      <a:pt x="255" y="670"/>
                    </a:lnTo>
                    <a:lnTo>
                      <a:pt x="255" y="672"/>
                    </a:lnTo>
                    <a:lnTo>
                      <a:pt x="253" y="672"/>
                    </a:lnTo>
                    <a:lnTo>
                      <a:pt x="253" y="674"/>
                    </a:lnTo>
                    <a:lnTo>
                      <a:pt x="251" y="674"/>
                    </a:lnTo>
                    <a:lnTo>
                      <a:pt x="251" y="676"/>
                    </a:lnTo>
                    <a:lnTo>
                      <a:pt x="249" y="676"/>
                    </a:lnTo>
                    <a:lnTo>
                      <a:pt x="247" y="678"/>
                    </a:lnTo>
                    <a:lnTo>
                      <a:pt x="245" y="678"/>
                    </a:lnTo>
                    <a:lnTo>
                      <a:pt x="244" y="678"/>
                    </a:lnTo>
                    <a:lnTo>
                      <a:pt x="242" y="678"/>
                    </a:lnTo>
                    <a:lnTo>
                      <a:pt x="240" y="678"/>
                    </a:lnTo>
                    <a:lnTo>
                      <a:pt x="240" y="676"/>
                    </a:lnTo>
                    <a:lnTo>
                      <a:pt x="238" y="676"/>
                    </a:lnTo>
                    <a:lnTo>
                      <a:pt x="236" y="674"/>
                    </a:lnTo>
                    <a:lnTo>
                      <a:pt x="234" y="674"/>
                    </a:lnTo>
                    <a:lnTo>
                      <a:pt x="234" y="672"/>
                    </a:lnTo>
                    <a:lnTo>
                      <a:pt x="232" y="672"/>
                    </a:lnTo>
                    <a:lnTo>
                      <a:pt x="232" y="670"/>
                    </a:lnTo>
                    <a:lnTo>
                      <a:pt x="230" y="668"/>
                    </a:lnTo>
                    <a:lnTo>
                      <a:pt x="230" y="667"/>
                    </a:lnTo>
                    <a:lnTo>
                      <a:pt x="230" y="665"/>
                    </a:lnTo>
                    <a:lnTo>
                      <a:pt x="228" y="663"/>
                    </a:lnTo>
                    <a:lnTo>
                      <a:pt x="228" y="659"/>
                    </a:lnTo>
                    <a:close/>
                    <a:moveTo>
                      <a:pt x="368" y="880"/>
                    </a:moveTo>
                    <a:lnTo>
                      <a:pt x="368" y="878"/>
                    </a:lnTo>
                    <a:lnTo>
                      <a:pt x="370" y="878"/>
                    </a:lnTo>
                    <a:lnTo>
                      <a:pt x="372" y="878"/>
                    </a:lnTo>
                    <a:lnTo>
                      <a:pt x="374" y="878"/>
                    </a:lnTo>
                    <a:lnTo>
                      <a:pt x="374" y="876"/>
                    </a:lnTo>
                    <a:lnTo>
                      <a:pt x="376" y="876"/>
                    </a:lnTo>
                    <a:lnTo>
                      <a:pt x="378" y="876"/>
                    </a:lnTo>
                    <a:lnTo>
                      <a:pt x="380" y="876"/>
                    </a:lnTo>
                    <a:lnTo>
                      <a:pt x="382" y="876"/>
                    </a:lnTo>
                    <a:lnTo>
                      <a:pt x="384" y="876"/>
                    </a:lnTo>
                    <a:lnTo>
                      <a:pt x="384" y="878"/>
                    </a:lnTo>
                    <a:lnTo>
                      <a:pt x="386" y="878"/>
                    </a:lnTo>
                    <a:lnTo>
                      <a:pt x="388" y="878"/>
                    </a:lnTo>
                    <a:lnTo>
                      <a:pt x="388" y="876"/>
                    </a:lnTo>
                    <a:lnTo>
                      <a:pt x="388" y="874"/>
                    </a:lnTo>
                    <a:lnTo>
                      <a:pt x="390" y="874"/>
                    </a:lnTo>
                    <a:lnTo>
                      <a:pt x="390" y="872"/>
                    </a:lnTo>
                    <a:lnTo>
                      <a:pt x="391" y="872"/>
                    </a:lnTo>
                    <a:lnTo>
                      <a:pt x="391" y="870"/>
                    </a:lnTo>
                    <a:lnTo>
                      <a:pt x="393" y="870"/>
                    </a:lnTo>
                    <a:lnTo>
                      <a:pt x="395" y="870"/>
                    </a:lnTo>
                    <a:lnTo>
                      <a:pt x="397" y="870"/>
                    </a:lnTo>
                    <a:lnTo>
                      <a:pt x="397" y="868"/>
                    </a:lnTo>
                    <a:lnTo>
                      <a:pt x="399" y="868"/>
                    </a:lnTo>
                    <a:lnTo>
                      <a:pt x="399" y="866"/>
                    </a:lnTo>
                    <a:lnTo>
                      <a:pt x="401" y="866"/>
                    </a:lnTo>
                    <a:lnTo>
                      <a:pt x="403" y="866"/>
                    </a:lnTo>
                    <a:lnTo>
                      <a:pt x="405" y="868"/>
                    </a:lnTo>
                    <a:lnTo>
                      <a:pt x="407" y="868"/>
                    </a:lnTo>
                    <a:lnTo>
                      <a:pt x="407" y="866"/>
                    </a:lnTo>
                    <a:lnTo>
                      <a:pt x="409" y="866"/>
                    </a:lnTo>
                    <a:lnTo>
                      <a:pt x="409" y="864"/>
                    </a:lnTo>
                    <a:lnTo>
                      <a:pt x="411" y="862"/>
                    </a:lnTo>
                    <a:lnTo>
                      <a:pt x="413" y="862"/>
                    </a:lnTo>
                    <a:lnTo>
                      <a:pt x="414" y="864"/>
                    </a:lnTo>
                    <a:lnTo>
                      <a:pt x="416" y="866"/>
                    </a:lnTo>
                    <a:lnTo>
                      <a:pt x="416" y="868"/>
                    </a:lnTo>
                    <a:lnTo>
                      <a:pt x="416" y="870"/>
                    </a:lnTo>
                    <a:lnTo>
                      <a:pt x="418" y="870"/>
                    </a:lnTo>
                    <a:lnTo>
                      <a:pt x="420" y="870"/>
                    </a:lnTo>
                    <a:lnTo>
                      <a:pt x="420" y="868"/>
                    </a:lnTo>
                    <a:lnTo>
                      <a:pt x="422" y="870"/>
                    </a:lnTo>
                    <a:lnTo>
                      <a:pt x="424" y="870"/>
                    </a:lnTo>
                    <a:lnTo>
                      <a:pt x="424" y="868"/>
                    </a:lnTo>
                    <a:lnTo>
                      <a:pt x="426" y="868"/>
                    </a:lnTo>
                    <a:lnTo>
                      <a:pt x="426" y="870"/>
                    </a:lnTo>
                    <a:lnTo>
                      <a:pt x="428" y="870"/>
                    </a:lnTo>
                    <a:lnTo>
                      <a:pt x="428" y="872"/>
                    </a:lnTo>
                    <a:lnTo>
                      <a:pt x="430" y="872"/>
                    </a:lnTo>
                    <a:lnTo>
                      <a:pt x="430" y="874"/>
                    </a:lnTo>
                    <a:lnTo>
                      <a:pt x="430" y="876"/>
                    </a:lnTo>
                    <a:lnTo>
                      <a:pt x="430" y="878"/>
                    </a:lnTo>
                    <a:lnTo>
                      <a:pt x="430" y="880"/>
                    </a:lnTo>
                    <a:lnTo>
                      <a:pt x="430" y="882"/>
                    </a:lnTo>
                    <a:lnTo>
                      <a:pt x="430" y="883"/>
                    </a:lnTo>
                    <a:lnTo>
                      <a:pt x="430" y="885"/>
                    </a:lnTo>
                    <a:lnTo>
                      <a:pt x="432" y="885"/>
                    </a:lnTo>
                    <a:lnTo>
                      <a:pt x="432" y="887"/>
                    </a:lnTo>
                    <a:lnTo>
                      <a:pt x="430" y="887"/>
                    </a:lnTo>
                    <a:lnTo>
                      <a:pt x="432" y="887"/>
                    </a:lnTo>
                    <a:lnTo>
                      <a:pt x="432" y="889"/>
                    </a:lnTo>
                    <a:lnTo>
                      <a:pt x="430" y="889"/>
                    </a:lnTo>
                    <a:lnTo>
                      <a:pt x="430" y="891"/>
                    </a:lnTo>
                    <a:lnTo>
                      <a:pt x="432" y="891"/>
                    </a:lnTo>
                    <a:lnTo>
                      <a:pt x="432" y="893"/>
                    </a:lnTo>
                    <a:lnTo>
                      <a:pt x="434" y="893"/>
                    </a:lnTo>
                    <a:lnTo>
                      <a:pt x="434" y="895"/>
                    </a:lnTo>
                    <a:lnTo>
                      <a:pt x="436" y="895"/>
                    </a:lnTo>
                    <a:lnTo>
                      <a:pt x="436" y="897"/>
                    </a:lnTo>
                    <a:lnTo>
                      <a:pt x="436" y="899"/>
                    </a:lnTo>
                    <a:lnTo>
                      <a:pt x="434" y="901"/>
                    </a:lnTo>
                    <a:lnTo>
                      <a:pt x="434" y="903"/>
                    </a:lnTo>
                    <a:lnTo>
                      <a:pt x="432" y="903"/>
                    </a:lnTo>
                    <a:lnTo>
                      <a:pt x="432" y="905"/>
                    </a:lnTo>
                    <a:lnTo>
                      <a:pt x="430" y="905"/>
                    </a:lnTo>
                    <a:lnTo>
                      <a:pt x="428" y="905"/>
                    </a:lnTo>
                    <a:lnTo>
                      <a:pt x="426" y="905"/>
                    </a:lnTo>
                    <a:lnTo>
                      <a:pt x="424" y="905"/>
                    </a:lnTo>
                    <a:lnTo>
                      <a:pt x="424" y="906"/>
                    </a:lnTo>
                    <a:lnTo>
                      <a:pt x="422" y="906"/>
                    </a:lnTo>
                    <a:lnTo>
                      <a:pt x="420" y="908"/>
                    </a:lnTo>
                    <a:lnTo>
                      <a:pt x="420" y="910"/>
                    </a:lnTo>
                    <a:lnTo>
                      <a:pt x="418" y="912"/>
                    </a:lnTo>
                    <a:lnTo>
                      <a:pt x="416" y="912"/>
                    </a:lnTo>
                    <a:lnTo>
                      <a:pt x="414" y="914"/>
                    </a:lnTo>
                    <a:lnTo>
                      <a:pt x="413" y="914"/>
                    </a:lnTo>
                    <a:lnTo>
                      <a:pt x="411" y="914"/>
                    </a:lnTo>
                    <a:lnTo>
                      <a:pt x="411" y="912"/>
                    </a:lnTo>
                    <a:lnTo>
                      <a:pt x="409" y="912"/>
                    </a:lnTo>
                    <a:lnTo>
                      <a:pt x="409" y="910"/>
                    </a:lnTo>
                    <a:lnTo>
                      <a:pt x="407" y="910"/>
                    </a:lnTo>
                    <a:lnTo>
                      <a:pt x="407" y="908"/>
                    </a:lnTo>
                    <a:lnTo>
                      <a:pt x="405" y="908"/>
                    </a:lnTo>
                    <a:lnTo>
                      <a:pt x="403" y="906"/>
                    </a:lnTo>
                    <a:lnTo>
                      <a:pt x="401" y="906"/>
                    </a:lnTo>
                    <a:lnTo>
                      <a:pt x="399" y="906"/>
                    </a:lnTo>
                    <a:lnTo>
                      <a:pt x="397" y="906"/>
                    </a:lnTo>
                    <a:lnTo>
                      <a:pt x="395" y="906"/>
                    </a:lnTo>
                    <a:lnTo>
                      <a:pt x="393" y="905"/>
                    </a:lnTo>
                    <a:lnTo>
                      <a:pt x="391" y="905"/>
                    </a:lnTo>
                    <a:lnTo>
                      <a:pt x="390" y="903"/>
                    </a:lnTo>
                    <a:lnTo>
                      <a:pt x="388" y="901"/>
                    </a:lnTo>
                    <a:lnTo>
                      <a:pt x="386" y="899"/>
                    </a:lnTo>
                    <a:lnTo>
                      <a:pt x="384" y="899"/>
                    </a:lnTo>
                    <a:lnTo>
                      <a:pt x="382" y="899"/>
                    </a:lnTo>
                    <a:lnTo>
                      <a:pt x="380" y="897"/>
                    </a:lnTo>
                    <a:lnTo>
                      <a:pt x="378" y="895"/>
                    </a:lnTo>
                    <a:lnTo>
                      <a:pt x="376" y="895"/>
                    </a:lnTo>
                    <a:lnTo>
                      <a:pt x="376" y="893"/>
                    </a:lnTo>
                    <a:lnTo>
                      <a:pt x="374" y="893"/>
                    </a:lnTo>
                    <a:lnTo>
                      <a:pt x="372" y="893"/>
                    </a:lnTo>
                    <a:lnTo>
                      <a:pt x="372" y="891"/>
                    </a:lnTo>
                    <a:lnTo>
                      <a:pt x="372" y="889"/>
                    </a:lnTo>
                    <a:lnTo>
                      <a:pt x="372" y="887"/>
                    </a:lnTo>
                    <a:lnTo>
                      <a:pt x="370" y="887"/>
                    </a:lnTo>
                    <a:lnTo>
                      <a:pt x="370" y="885"/>
                    </a:lnTo>
                    <a:lnTo>
                      <a:pt x="368" y="883"/>
                    </a:lnTo>
                    <a:lnTo>
                      <a:pt x="368" y="882"/>
                    </a:lnTo>
                    <a:lnTo>
                      <a:pt x="368" y="880"/>
                    </a:lnTo>
                    <a:close/>
                    <a:moveTo>
                      <a:pt x="188" y="853"/>
                    </a:moveTo>
                    <a:lnTo>
                      <a:pt x="190" y="851"/>
                    </a:lnTo>
                    <a:lnTo>
                      <a:pt x="190" y="849"/>
                    </a:lnTo>
                    <a:lnTo>
                      <a:pt x="192" y="849"/>
                    </a:lnTo>
                    <a:lnTo>
                      <a:pt x="192" y="847"/>
                    </a:lnTo>
                    <a:lnTo>
                      <a:pt x="194" y="847"/>
                    </a:lnTo>
                    <a:lnTo>
                      <a:pt x="196" y="847"/>
                    </a:lnTo>
                    <a:lnTo>
                      <a:pt x="197" y="849"/>
                    </a:lnTo>
                    <a:lnTo>
                      <a:pt x="197" y="851"/>
                    </a:lnTo>
                    <a:lnTo>
                      <a:pt x="197" y="853"/>
                    </a:lnTo>
                    <a:lnTo>
                      <a:pt x="199" y="853"/>
                    </a:lnTo>
                    <a:lnTo>
                      <a:pt x="201" y="855"/>
                    </a:lnTo>
                    <a:lnTo>
                      <a:pt x="201" y="857"/>
                    </a:lnTo>
                    <a:lnTo>
                      <a:pt x="201" y="858"/>
                    </a:lnTo>
                    <a:lnTo>
                      <a:pt x="203" y="860"/>
                    </a:lnTo>
                    <a:lnTo>
                      <a:pt x="203" y="862"/>
                    </a:lnTo>
                    <a:lnTo>
                      <a:pt x="205" y="864"/>
                    </a:lnTo>
                    <a:lnTo>
                      <a:pt x="207" y="864"/>
                    </a:lnTo>
                    <a:lnTo>
                      <a:pt x="209" y="866"/>
                    </a:lnTo>
                    <a:lnTo>
                      <a:pt x="211" y="866"/>
                    </a:lnTo>
                    <a:lnTo>
                      <a:pt x="213" y="866"/>
                    </a:lnTo>
                    <a:lnTo>
                      <a:pt x="215" y="866"/>
                    </a:lnTo>
                    <a:lnTo>
                      <a:pt x="217" y="868"/>
                    </a:lnTo>
                    <a:lnTo>
                      <a:pt x="219" y="868"/>
                    </a:lnTo>
                    <a:lnTo>
                      <a:pt x="219" y="870"/>
                    </a:lnTo>
                    <a:lnTo>
                      <a:pt x="221" y="870"/>
                    </a:lnTo>
                    <a:lnTo>
                      <a:pt x="221" y="872"/>
                    </a:lnTo>
                    <a:lnTo>
                      <a:pt x="222" y="872"/>
                    </a:lnTo>
                    <a:lnTo>
                      <a:pt x="222" y="874"/>
                    </a:lnTo>
                    <a:lnTo>
                      <a:pt x="224" y="874"/>
                    </a:lnTo>
                    <a:lnTo>
                      <a:pt x="224" y="876"/>
                    </a:lnTo>
                    <a:lnTo>
                      <a:pt x="222" y="878"/>
                    </a:lnTo>
                    <a:lnTo>
                      <a:pt x="222" y="880"/>
                    </a:lnTo>
                    <a:lnTo>
                      <a:pt x="221" y="880"/>
                    </a:lnTo>
                    <a:lnTo>
                      <a:pt x="219" y="880"/>
                    </a:lnTo>
                    <a:lnTo>
                      <a:pt x="217" y="880"/>
                    </a:lnTo>
                    <a:lnTo>
                      <a:pt x="217" y="878"/>
                    </a:lnTo>
                    <a:lnTo>
                      <a:pt x="215" y="878"/>
                    </a:lnTo>
                    <a:lnTo>
                      <a:pt x="213" y="878"/>
                    </a:lnTo>
                    <a:lnTo>
                      <a:pt x="211" y="878"/>
                    </a:lnTo>
                    <a:lnTo>
                      <a:pt x="209" y="878"/>
                    </a:lnTo>
                    <a:lnTo>
                      <a:pt x="207" y="878"/>
                    </a:lnTo>
                    <a:lnTo>
                      <a:pt x="205" y="878"/>
                    </a:lnTo>
                    <a:lnTo>
                      <a:pt x="205" y="876"/>
                    </a:lnTo>
                    <a:lnTo>
                      <a:pt x="203" y="876"/>
                    </a:lnTo>
                    <a:lnTo>
                      <a:pt x="201" y="874"/>
                    </a:lnTo>
                    <a:lnTo>
                      <a:pt x="199" y="874"/>
                    </a:lnTo>
                    <a:lnTo>
                      <a:pt x="197" y="872"/>
                    </a:lnTo>
                    <a:lnTo>
                      <a:pt x="197" y="870"/>
                    </a:lnTo>
                    <a:lnTo>
                      <a:pt x="196" y="868"/>
                    </a:lnTo>
                    <a:lnTo>
                      <a:pt x="194" y="866"/>
                    </a:lnTo>
                    <a:lnTo>
                      <a:pt x="192" y="866"/>
                    </a:lnTo>
                    <a:lnTo>
                      <a:pt x="192" y="864"/>
                    </a:lnTo>
                    <a:lnTo>
                      <a:pt x="190" y="864"/>
                    </a:lnTo>
                    <a:lnTo>
                      <a:pt x="190" y="862"/>
                    </a:lnTo>
                    <a:lnTo>
                      <a:pt x="192" y="862"/>
                    </a:lnTo>
                    <a:lnTo>
                      <a:pt x="192" y="860"/>
                    </a:lnTo>
                    <a:lnTo>
                      <a:pt x="192" y="858"/>
                    </a:lnTo>
                    <a:lnTo>
                      <a:pt x="192" y="857"/>
                    </a:lnTo>
                    <a:lnTo>
                      <a:pt x="190" y="857"/>
                    </a:lnTo>
                    <a:lnTo>
                      <a:pt x="188" y="855"/>
                    </a:lnTo>
                    <a:lnTo>
                      <a:pt x="188" y="853"/>
                    </a:lnTo>
                    <a:close/>
                    <a:moveTo>
                      <a:pt x="282" y="1310"/>
                    </a:moveTo>
                    <a:lnTo>
                      <a:pt x="282" y="1308"/>
                    </a:lnTo>
                    <a:lnTo>
                      <a:pt x="284" y="1308"/>
                    </a:lnTo>
                    <a:lnTo>
                      <a:pt x="284" y="1306"/>
                    </a:lnTo>
                    <a:lnTo>
                      <a:pt x="286" y="1304"/>
                    </a:lnTo>
                    <a:lnTo>
                      <a:pt x="284" y="1304"/>
                    </a:lnTo>
                    <a:lnTo>
                      <a:pt x="284" y="1302"/>
                    </a:lnTo>
                    <a:lnTo>
                      <a:pt x="284" y="1300"/>
                    </a:lnTo>
                    <a:lnTo>
                      <a:pt x="286" y="1300"/>
                    </a:lnTo>
                    <a:lnTo>
                      <a:pt x="286" y="1298"/>
                    </a:lnTo>
                    <a:lnTo>
                      <a:pt x="288" y="1298"/>
                    </a:lnTo>
                    <a:lnTo>
                      <a:pt x="290" y="1298"/>
                    </a:lnTo>
                    <a:lnTo>
                      <a:pt x="292" y="1298"/>
                    </a:lnTo>
                    <a:lnTo>
                      <a:pt x="294" y="1298"/>
                    </a:lnTo>
                    <a:lnTo>
                      <a:pt x="294" y="1300"/>
                    </a:lnTo>
                    <a:lnTo>
                      <a:pt x="295" y="1300"/>
                    </a:lnTo>
                    <a:lnTo>
                      <a:pt x="297" y="1300"/>
                    </a:lnTo>
                    <a:lnTo>
                      <a:pt x="295" y="1300"/>
                    </a:lnTo>
                    <a:lnTo>
                      <a:pt x="295" y="1298"/>
                    </a:lnTo>
                    <a:lnTo>
                      <a:pt x="295" y="1296"/>
                    </a:lnTo>
                    <a:lnTo>
                      <a:pt x="295" y="1294"/>
                    </a:lnTo>
                    <a:lnTo>
                      <a:pt x="294" y="1294"/>
                    </a:lnTo>
                    <a:lnTo>
                      <a:pt x="294" y="1292"/>
                    </a:lnTo>
                    <a:lnTo>
                      <a:pt x="295" y="1292"/>
                    </a:lnTo>
                    <a:lnTo>
                      <a:pt x="295" y="1290"/>
                    </a:lnTo>
                    <a:lnTo>
                      <a:pt x="297" y="1290"/>
                    </a:lnTo>
                    <a:lnTo>
                      <a:pt x="297" y="1289"/>
                    </a:lnTo>
                    <a:lnTo>
                      <a:pt x="299" y="1289"/>
                    </a:lnTo>
                    <a:lnTo>
                      <a:pt x="299" y="1290"/>
                    </a:lnTo>
                    <a:lnTo>
                      <a:pt x="301" y="1290"/>
                    </a:lnTo>
                    <a:lnTo>
                      <a:pt x="301" y="1292"/>
                    </a:lnTo>
                    <a:lnTo>
                      <a:pt x="303" y="1292"/>
                    </a:lnTo>
                    <a:lnTo>
                      <a:pt x="303" y="1294"/>
                    </a:lnTo>
                    <a:lnTo>
                      <a:pt x="303" y="1296"/>
                    </a:lnTo>
                    <a:lnTo>
                      <a:pt x="305" y="1296"/>
                    </a:lnTo>
                    <a:lnTo>
                      <a:pt x="303" y="1296"/>
                    </a:lnTo>
                    <a:lnTo>
                      <a:pt x="303" y="1298"/>
                    </a:lnTo>
                    <a:lnTo>
                      <a:pt x="303" y="1300"/>
                    </a:lnTo>
                    <a:lnTo>
                      <a:pt x="303" y="1302"/>
                    </a:lnTo>
                    <a:lnTo>
                      <a:pt x="303" y="1304"/>
                    </a:lnTo>
                    <a:lnTo>
                      <a:pt x="303" y="1306"/>
                    </a:lnTo>
                    <a:lnTo>
                      <a:pt x="303" y="1308"/>
                    </a:lnTo>
                    <a:lnTo>
                      <a:pt x="303" y="1310"/>
                    </a:lnTo>
                    <a:lnTo>
                      <a:pt x="301" y="1310"/>
                    </a:lnTo>
                    <a:lnTo>
                      <a:pt x="301" y="1312"/>
                    </a:lnTo>
                    <a:lnTo>
                      <a:pt x="299" y="1312"/>
                    </a:lnTo>
                    <a:lnTo>
                      <a:pt x="297" y="1310"/>
                    </a:lnTo>
                    <a:lnTo>
                      <a:pt x="295" y="1310"/>
                    </a:lnTo>
                    <a:lnTo>
                      <a:pt x="295" y="1308"/>
                    </a:lnTo>
                    <a:lnTo>
                      <a:pt x="295" y="1310"/>
                    </a:lnTo>
                    <a:lnTo>
                      <a:pt x="294" y="1310"/>
                    </a:lnTo>
                    <a:lnTo>
                      <a:pt x="292" y="1310"/>
                    </a:lnTo>
                    <a:lnTo>
                      <a:pt x="292" y="1312"/>
                    </a:lnTo>
                    <a:lnTo>
                      <a:pt x="290" y="1312"/>
                    </a:lnTo>
                    <a:lnTo>
                      <a:pt x="290" y="1313"/>
                    </a:lnTo>
                    <a:lnTo>
                      <a:pt x="288" y="1313"/>
                    </a:lnTo>
                    <a:lnTo>
                      <a:pt x="286" y="1313"/>
                    </a:lnTo>
                    <a:lnTo>
                      <a:pt x="284" y="1313"/>
                    </a:lnTo>
                    <a:lnTo>
                      <a:pt x="282" y="1313"/>
                    </a:lnTo>
                    <a:lnTo>
                      <a:pt x="282" y="1312"/>
                    </a:lnTo>
                    <a:lnTo>
                      <a:pt x="282" y="1310"/>
                    </a:lnTo>
                    <a:close/>
                    <a:moveTo>
                      <a:pt x="510" y="1223"/>
                    </a:moveTo>
                    <a:lnTo>
                      <a:pt x="510" y="1221"/>
                    </a:lnTo>
                    <a:lnTo>
                      <a:pt x="512" y="1221"/>
                    </a:lnTo>
                    <a:lnTo>
                      <a:pt x="512" y="1219"/>
                    </a:lnTo>
                    <a:lnTo>
                      <a:pt x="512" y="1218"/>
                    </a:lnTo>
                    <a:lnTo>
                      <a:pt x="514" y="1218"/>
                    </a:lnTo>
                    <a:lnTo>
                      <a:pt x="514" y="1216"/>
                    </a:lnTo>
                    <a:lnTo>
                      <a:pt x="512" y="1216"/>
                    </a:lnTo>
                    <a:lnTo>
                      <a:pt x="514" y="1216"/>
                    </a:lnTo>
                    <a:lnTo>
                      <a:pt x="514" y="1214"/>
                    </a:lnTo>
                    <a:lnTo>
                      <a:pt x="516" y="1214"/>
                    </a:lnTo>
                    <a:lnTo>
                      <a:pt x="518" y="1214"/>
                    </a:lnTo>
                    <a:lnTo>
                      <a:pt x="520" y="1214"/>
                    </a:lnTo>
                    <a:lnTo>
                      <a:pt x="520" y="1216"/>
                    </a:lnTo>
                    <a:lnTo>
                      <a:pt x="520" y="1214"/>
                    </a:lnTo>
                    <a:lnTo>
                      <a:pt x="522" y="1216"/>
                    </a:lnTo>
                    <a:lnTo>
                      <a:pt x="524" y="1216"/>
                    </a:lnTo>
                    <a:lnTo>
                      <a:pt x="526" y="1216"/>
                    </a:lnTo>
                    <a:lnTo>
                      <a:pt x="526" y="1218"/>
                    </a:lnTo>
                    <a:lnTo>
                      <a:pt x="528" y="1218"/>
                    </a:lnTo>
                    <a:lnTo>
                      <a:pt x="530" y="1218"/>
                    </a:lnTo>
                    <a:lnTo>
                      <a:pt x="532" y="1218"/>
                    </a:lnTo>
                    <a:lnTo>
                      <a:pt x="532" y="1219"/>
                    </a:lnTo>
                    <a:lnTo>
                      <a:pt x="534" y="1219"/>
                    </a:lnTo>
                    <a:lnTo>
                      <a:pt x="534" y="1221"/>
                    </a:lnTo>
                    <a:lnTo>
                      <a:pt x="535" y="1221"/>
                    </a:lnTo>
                    <a:lnTo>
                      <a:pt x="535" y="1223"/>
                    </a:lnTo>
                    <a:lnTo>
                      <a:pt x="535" y="1225"/>
                    </a:lnTo>
                    <a:lnTo>
                      <a:pt x="534" y="1225"/>
                    </a:lnTo>
                    <a:lnTo>
                      <a:pt x="532" y="1225"/>
                    </a:lnTo>
                    <a:lnTo>
                      <a:pt x="530" y="1227"/>
                    </a:lnTo>
                    <a:lnTo>
                      <a:pt x="528" y="1227"/>
                    </a:lnTo>
                    <a:lnTo>
                      <a:pt x="528" y="1229"/>
                    </a:lnTo>
                    <a:lnTo>
                      <a:pt x="526" y="1229"/>
                    </a:lnTo>
                    <a:lnTo>
                      <a:pt x="526" y="1231"/>
                    </a:lnTo>
                    <a:lnTo>
                      <a:pt x="524" y="1229"/>
                    </a:lnTo>
                    <a:lnTo>
                      <a:pt x="522" y="1229"/>
                    </a:lnTo>
                    <a:lnTo>
                      <a:pt x="522" y="1231"/>
                    </a:lnTo>
                    <a:lnTo>
                      <a:pt x="520" y="1231"/>
                    </a:lnTo>
                    <a:lnTo>
                      <a:pt x="520" y="1229"/>
                    </a:lnTo>
                    <a:lnTo>
                      <a:pt x="518" y="1229"/>
                    </a:lnTo>
                    <a:lnTo>
                      <a:pt x="518" y="1227"/>
                    </a:lnTo>
                    <a:lnTo>
                      <a:pt x="518" y="1225"/>
                    </a:lnTo>
                    <a:lnTo>
                      <a:pt x="516" y="1225"/>
                    </a:lnTo>
                    <a:lnTo>
                      <a:pt x="514" y="1225"/>
                    </a:lnTo>
                    <a:lnTo>
                      <a:pt x="512" y="1225"/>
                    </a:lnTo>
                    <a:lnTo>
                      <a:pt x="512" y="1223"/>
                    </a:lnTo>
                    <a:lnTo>
                      <a:pt x="510" y="1223"/>
                    </a:lnTo>
                    <a:close/>
                    <a:moveTo>
                      <a:pt x="274" y="1064"/>
                    </a:moveTo>
                    <a:lnTo>
                      <a:pt x="274" y="1062"/>
                    </a:lnTo>
                    <a:lnTo>
                      <a:pt x="276" y="1062"/>
                    </a:lnTo>
                    <a:lnTo>
                      <a:pt x="278" y="1060"/>
                    </a:lnTo>
                    <a:lnTo>
                      <a:pt x="280" y="1060"/>
                    </a:lnTo>
                    <a:lnTo>
                      <a:pt x="282" y="1060"/>
                    </a:lnTo>
                    <a:lnTo>
                      <a:pt x="284" y="1060"/>
                    </a:lnTo>
                    <a:lnTo>
                      <a:pt x="284" y="1058"/>
                    </a:lnTo>
                    <a:lnTo>
                      <a:pt x="286" y="1058"/>
                    </a:lnTo>
                    <a:lnTo>
                      <a:pt x="288" y="1058"/>
                    </a:lnTo>
                    <a:lnTo>
                      <a:pt x="290" y="1058"/>
                    </a:lnTo>
                    <a:lnTo>
                      <a:pt x="290" y="1060"/>
                    </a:lnTo>
                    <a:lnTo>
                      <a:pt x="290" y="1062"/>
                    </a:lnTo>
                    <a:lnTo>
                      <a:pt x="290" y="1064"/>
                    </a:lnTo>
                    <a:lnTo>
                      <a:pt x="288" y="1064"/>
                    </a:lnTo>
                    <a:lnTo>
                      <a:pt x="288" y="1066"/>
                    </a:lnTo>
                    <a:lnTo>
                      <a:pt x="288" y="1068"/>
                    </a:lnTo>
                    <a:lnTo>
                      <a:pt x="286" y="1070"/>
                    </a:lnTo>
                    <a:lnTo>
                      <a:pt x="284" y="1070"/>
                    </a:lnTo>
                    <a:lnTo>
                      <a:pt x="284" y="1072"/>
                    </a:lnTo>
                    <a:lnTo>
                      <a:pt x="282" y="1072"/>
                    </a:lnTo>
                    <a:lnTo>
                      <a:pt x="282" y="1074"/>
                    </a:lnTo>
                    <a:lnTo>
                      <a:pt x="280" y="1075"/>
                    </a:lnTo>
                    <a:lnTo>
                      <a:pt x="278" y="1075"/>
                    </a:lnTo>
                    <a:lnTo>
                      <a:pt x="276" y="1075"/>
                    </a:lnTo>
                    <a:lnTo>
                      <a:pt x="274" y="1075"/>
                    </a:lnTo>
                    <a:lnTo>
                      <a:pt x="274" y="1074"/>
                    </a:lnTo>
                    <a:lnTo>
                      <a:pt x="274" y="1072"/>
                    </a:lnTo>
                    <a:lnTo>
                      <a:pt x="276" y="1070"/>
                    </a:lnTo>
                    <a:lnTo>
                      <a:pt x="278" y="1070"/>
                    </a:lnTo>
                    <a:lnTo>
                      <a:pt x="276" y="1070"/>
                    </a:lnTo>
                    <a:lnTo>
                      <a:pt x="274" y="1068"/>
                    </a:lnTo>
                    <a:lnTo>
                      <a:pt x="274" y="1066"/>
                    </a:lnTo>
                    <a:lnTo>
                      <a:pt x="274" y="1064"/>
                    </a:lnTo>
                    <a:close/>
                    <a:moveTo>
                      <a:pt x="845" y="962"/>
                    </a:moveTo>
                    <a:lnTo>
                      <a:pt x="845" y="960"/>
                    </a:lnTo>
                    <a:lnTo>
                      <a:pt x="845" y="958"/>
                    </a:lnTo>
                    <a:lnTo>
                      <a:pt x="847" y="956"/>
                    </a:lnTo>
                    <a:lnTo>
                      <a:pt x="848" y="956"/>
                    </a:lnTo>
                    <a:lnTo>
                      <a:pt x="850" y="956"/>
                    </a:lnTo>
                    <a:lnTo>
                      <a:pt x="852" y="956"/>
                    </a:lnTo>
                    <a:lnTo>
                      <a:pt x="854" y="956"/>
                    </a:lnTo>
                    <a:lnTo>
                      <a:pt x="856" y="956"/>
                    </a:lnTo>
                    <a:lnTo>
                      <a:pt x="858" y="956"/>
                    </a:lnTo>
                    <a:lnTo>
                      <a:pt x="860" y="956"/>
                    </a:lnTo>
                    <a:lnTo>
                      <a:pt x="860" y="958"/>
                    </a:lnTo>
                    <a:lnTo>
                      <a:pt x="862" y="958"/>
                    </a:lnTo>
                    <a:lnTo>
                      <a:pt x="862" y="960"/>
                    </a:lnTo>
                    <a:lnTo>
                      <a:pt x="864" y="960"/>
                    </a:lnTo>
                    <a:lnTo>
                      <a:pt x="864" y="962"/>
                    </a:lnTo>
                    <a:lnTo>
                      <a:pt x="862" y="964"/>
                    </a:lnTo>
                    <a:lnTo>
                      <a:pt x="860" y="964"/>
                    </a:lnTo>
                    <a:lnTo>
                      <a:pt x="860" y="966"/>
                    </a:lnTo>
                    <a:lnTo>
                      <a:pt x="858" y="968"/>
                    </a:lnTo>
                    <a:lnTo>
                      <a:pt x="856" y="966"/>
                    </a:lnTo>
                    <a:lnTo>
                      <a:pt x="854" y="966"/>
                    </a:lnTo>
                    <a:lnTo>
                      <a:pt x="852" y="966"/>
                    </a:lnTo>
                    <a:lnTo>
                      <a:pt x="850" y="966"/>
                    </a:lnTo>
                    <a:lnTo>
                      <a:pt x="850" y="968"/>
                    </a:lnTo>
                    <a:lnTo>
                      <a:pt x="848" y="968"/>
                    </a:lnTo>
                    <a:lnTo>
                      <a:pt x="847" y="968"/>
                    </a:lnTo>
                    <a:lnTo>
                      <a:pt x="847" y="966"/>
                    </a:lnTo>
                    <a:lnTo>
                      <a:pt x="845" y="966"/>
                    </a:lnTo>
                    <a:lnTo>
                      <a:pt x="845" y="964"/>
                    </a:lnTo>
                    <a:lnTo>
                      <a:pt x="845" y="962"/>
                    </a:lnTo>
                    <a:close/>
                    <a:moveTo>
                      <a:pt x="205" y="1335"/>
                    </a:moveTo>
                    <a:lnTo>
                      <a:pt x="205" y="1333"/>
                    </a:lnTo>
                    <a:lnTo>
                      <a:pt x="205" y="1331"/>
                    </a:lnTo>
                    <a:lnTo>
                      <a:pt x="207" y="1331"/>
                    </a:lnTo>
                    <a:lnTo>
                      <a:pt x="207" y="1329"/>
                    </a:lnTo>
                    <a:lnTo>
                      <a:pt x="209" y="1327"/>
                    </a:lnTo>
                    <a:lnTo>
                      <a:pt x="211" y="1327"/>
                    </a:lnTo>
                    <a:lnTo>
                      <a:pt x="211" y="1325"/>
                    </a:lnTo>
                    <a:lnTo>
                      <a:pt x="213" y="1325"/>
                    </a:lnTo>
                    <a:lnTo>
                      <a:pt x="215" y="1325"/>
                    </a:lnTo>
                    <a:lnTo>
                      <a:pt x="217" y="1325"/>
                    </a:lnTo>
                    <a:lnTo>
                      <a:pt x="217" y="1327"/>
                    </a:lnTo>
                    <a:lnTo>
                      <a:pt x="219" y="1327"/>
                    </a:lnTo>
                    <a:lnTo>
                      <a:pt x="221" y="1327"/>
                    </a:lnTo>
                    <a:lnTo>
                      <a:pt x="221" y="1329"/>
                    </a:lnTo>
                    <a:lnTo>
                      <a:pt x="221" y="1331"/>
                    </a:lnTo>
                    <a:lnTo>
                      <a:pt x="221" y="1333"/>
                    </a:lnTo>
                    <a:lnTo>
                      <a:pt x="219" y="1333"/>
                    </a:lnTo>
                    <a:lnTo>
                      <a:pt x="219" y="1335"/>
                    </a:lnTo>
                    <a:lnTo>
                      <a:pt x="217" y="1335"/>
                    </a:lnTo>
                    <a:lnTo>
                      <a:pt x="217" y="1337"/>
                    </a:lnTo>
                    <a:lnTo>
                      <a:pt x="215" y="1337"/>
                    </a:lnTo>
                    <a:lnTo>
                      <a:pt x="213" y="1337"/>
                    </a:lnTo>
                    <a:lnTo>
                      <a:pt x="213" y="1338"/>
                    </a:lnTo>
                    <a:lnTo>
                      <a:pt x="211" y="1338"/>
                    </a:lnTo>
                    <a:lnTo>
                      <a:pt x="209" y="1338"/>
                    </a:lnTo>
                    <a:lnTo>
                      <a:pt x="207" y="1338"/>
                    </a:lnTo>
                    <a:lnTo>
                      <a:pt x="207" y="1337"/>
                    </a:lnTo>
                    <a:lnTo>
                      <a:pt x="205" y="1337"/>
                    </a:lnTo>
                    <a:lnTo>
                      <a:pt x="205" y="1335"/>
                    </a:lnTo>
                    <a:close/>
                    <a:moveTo>
                      <a:pt x="2" y="1369"/>
                    </a:moveTo>
                    <a:lnTo>
                      <a:pt x="2" y="1367"/>
                    </a:lnTo>
                    <a:lnTo>
                      <a:pt x="4" y="1367"/>
                    </a:lnTo>
                    <a:lnTo>
                      <a:pt x="4" y="1365"/>
                    </a:lnTo>
                    <a:lnTo>
                      <a:pt x="5" y="1365"/>
                    </a:lnTo>
                    <a:lnTo>
                      <a:pt x="5" y="1367"/>
                    </a:lnTo>
                    <a:lnTo>
                      <a:pt x="7" y="1367"/>
                    </a:lnTo>
                    <a:lnTo>
                      <a:pt x="7" y="1369"/>
                    </a:lnTo>
                    <a:lnTo>
                      <a:pt x="9" y="1369"/>
                    </a:lnTo>
                    <a:lnTo>
                      <a:pt x="9" y="1367"/>
                    </a:lnTo>
                    <a:lnTo>
                      <a:pt x="11" y="1367"/>
                    </a:lnTo>
                    <a:lnTo>
                      <a:pt x="13" y="1367"/>
                    </a:lnTo>
                    <a:lnTo>
                      <a:pt x="15" y="1367"/>
                    </a:lnTo>
                    <a:lnTo>
                      <a:pt x="15" y="1365"/>
                    </a:lnTo>
                    <a:lnTo>
                      <a:pt x="17" y="1365"/>
                    </a:lnTo>
                    <a:lnTo>
                      <a:pt x="19" y="1365"/>
                    </a:lnTo>
                    <a:lnTo>
                      <a:pt x="21" y="1365"/>
                    </a:lnTo>
                    <a:lnTo>
                      <a:pt x="23" y="1367"/>
                    </a:lnTo>
                    <a:lnTo>
                      <a:pt x="25" y="1367"/>
                    </a:lnTo>
                    <a:lnTo>
                      <a:pt x="25" y="1369"/>
                    </a:lnTo>
                    <a:lnTo>
                      <a:pt x="25" y="1371"/>
                    </a:lnTo>
                    <a:lnTo>
                      <a:pt x="23" y="1371"/>
                    </a:lnTo>
                    <a:lnTo>
                      <a:pt x="23" y="1373"/>
                    </a:lnTo>
                    <a:lnTo>
                      <a:pt x="21" y="1373"/>
                    </a:lnTo>
                    <a:lnTo>
                      <a:pt x="19" y="1373"/>
                    </a:lnTo>
                    <a:lnTo>
                      <a:pt x="17" y="1373"/>
                    </a:lnTo>
                    <a:lnTo>
                      <a:pt x="15" y="1373"/>
                    </a:lnTo>
                    <a:lnTo>
                      <a:pt x="15" y="1375"/>
                    </a:lnTo>
                    <a:lnTo>
                      <a:pt x="13" y="1375"/>
                    </a:lnTo>
                    <a:lnTo>
                      <a:pt x="13" y="1373"/>
                    </a:lnTo>
                    <a:lnTo>
                      <a:pt x="13" y="1375"/>
                    </a:lnTo>
                    <a:lnTo>
                      <a:pt x="11" y="1375"/>
                    </a:lnTo>
                    <a:lnTo>
                      <a:pt x="11" y="1373"/>
                    </a:lnTo>
                    <a:lnTo>
                      <a:pt x="9" y="1373"/>
                    </a:lnTo>
                    <a:lnTo>
                      <a:pt x="9" y="1371"/>
                    </a:lnTo>
                    <a:lnTo>
                      <a:pt x="7" y="1371"/>
                    </a:lnTo>
                    <a:lnTo>
                      <a:pt x="7" y="1373"/>
                    </a:lnTo>
                    <a:lnTo>
                      <a:pt x="5" y="1373"/>
                    </a:lnTo>
                    <a:lnTo>
                      <a:pt x="4" y="1373"/>
                    </a:lnTo>
                    <a:lnTo>
                      <a:pt x="2" y="1371"/>
                    </a:lnTo>
                    <a:lnTo>
                      <a:pt x="2" y="1369"/>
                    </a:lnTo>
                    <a:close/>
                    <a:moveTo>
                      <a:pt x="261" y="1319"/>
                    </a:moveTo>
                    <a:lnTo>
                      <a:pt x="263" y="1317"/>
                    </a:lnTo>
                    <a:lnTo>
                      <a:pt x="263" y="1315"/>
                    </a:lnTo>
                    <a:lnTo>
                      <a:pt x="263" y="1313"/>
                    </a:lnTo>
                    <a:lnTo>
                      <a:pt x="265" y="1313"/>
                    </a:lnTo>
                    <a:lnTo>
                      <a:pt x="265" y="1312"/>
                    </a:lnTo>
                    <a:lnTo>
                      <a:pt x="267" y="1312"/>
                    </a:lnTo>
                    <a:lnTo>
                      <a:pt x="267" y="1310"/>
                    </a:lnTo>
                    <a:lnTo>
                      <a:pt x="269" y="1310"/>
                    </a:lnTo>
                    <a:lnTo>
                      <a:pt x="270" y="1310"/>
                    </a:lnTo>
                    <a:lnTo>
                      <a:pt x="272" y="1310"/>
                    </a:lnTo>
                    <a:lnTo>
                      <a:pt x="274" y="1310"/>
                    </a:lnTo>
                    <a:lnTo>
                      <a:pt x="274" y="1312"/>
                    </a:lnTo>
                    <a:lnTo>
                      <a:pt x="276" y="1312"/>
                    </a:lnTo>
                    <a:lnTo>
                      <a:pt x="276" y="1313"/>
                    </a:lnTo>
                    <a:lnTo>
                      <a:pt x="276" y="1315"/>
                    </a:lnTo>
                    <a:lnTo>
                      <a:pt x="274" y="1315"/>
                    </a:lnTo>
                    <a:lnTo>
                      <a:pt x="274" y="1317"/>
                    </a:lnTo>
                    <a:lnTo>
                      <a:pt x="274" y="1319"/>
                    </a:lnTo>
                    <a:lnTo>
                      <a:pt x="272" y="1319"/>
                    </a:lnTo>
                    <a:lnTo>
                      <a:pt x="270" y="1319"/>
                    </a:lnTo>
                    <a:lnTo>
                      <a:pt x="269" y="1319"/>
                    </a:lnTo>
                    <a:lnTo>
                      <a:pt x="269" y="1321"/>
                    </a:lnTo>
                    <a:lnTo>
                      <a:pt x="267" y="1323"/>
                    </a:lnTo>
                    <a:lnTo>
                      <a:pt x="265" y="1323"/>
                    </a:lnTo>
                    <a:lnTo>
                      <a:pt x="265" y="1321"/>
                    </a:lnTo>
                    <a:lnTo>
                      <a:pt x="263" y="1321"/>
                    </a:lnTo>
                    <a:lnTo>
                      <a:pt x="261" y="1319"/>
                    </a:lnTo>
                    <a:close/>
                    <a:moveTo>
                      <a:pt x="704" y="1123"/>
                    </a:moveTo>
                    <a:lnTo>
                      <a:pt x="704" y="1122"/>
                    </a:lnTo>
                    <a:lnTo>
                      <a:pt x="704" y="1120"/>
                    </a:lnTo>
                    <a:lnTo>
                      <a:pt x="706" y="1118"/>
                    </a:lnTo>
                    <a:lnTo>
                      <a:pt x="708" y="1118"/>
                    </a:lnTo>
                    <a:lnTo>
                      <a:pt x="710" y="1118"/>
                    </a:lnTo>
                    <a:lnTo>
                      <a:pt x="712" y="1120"/>
                    </a:lnTo>
                    <a:lnTo>
                      <a:pt x="712" y="1122"/>
                    </a:lnTo>
                    <a:lnTo>
                      <a:pt x="712" y="1123"/>
                    </a:lnTo>
                    <a:lnTo>
                      <a:pt x="712" y="1125"/>
                    </a:lnTo>
                    <a:lnTo>
                      <a:pt x="714" y="1125"/>
                    </a:lnTo>
                    <a:lnTo>
                      <a:pt x="714" y="1127"/>
                    </a:lnTo>
                    <a:lnTo>
                      <a:pt x="716" y="1127"/>
                    </a:lnTo>
                    <a:lnTo>
                      <a:pt x="716" y="1129"/>
                    </a:lnTo>
                    <a:lnTo>
                      <a:pt x="716" y="1131"/>
                    </a:lnTo>
                    <a:lnTo>
                      <a:pt x="714" y="1133"/>
                    </a:lnTo>
                    <a:lnTo>
                      <a:pt x="714" y="1135"/>
                    </a:lnTo>
                    <a:lnTo>
                      <a:pt x="712" y="1135"/>
                    </a:lnTo>
                    <a:lnTo>
                      <a:pt x="710" y="1135"/>
                    </a:lnTo>
                    <a:lnTo>
                      <a:pt x="708" y="1135"/>
                    </a:lnTo>
                    <a:lnTo>
                      <a:pt x="706" y="1135"/>
                    </a:lnTo>
                    <a:lnTo>
                      <a:pt x="706" y="1133"/>
                    </a:lnTo>
                    <a:lnTo>
                      <a:pt x="706" y="1131"/>
                    </a:lnTo>
                    <a:lnTo>
                      <a:pt x="706" y="1129"/>
                    </a:lnTo>
                    <a:lnTo>
                      <a:pt x="706" y="1127"/>
                    </a:lnTo>
                    <a:lnTo>
                      <a:pt x="704" y="1127"/>
                    </a:lnTo>
                    <a:lnTo>
                      <a:pt x="704" y="1125"/>
                    </a:lnTo>
                    <a:lnTo>
                      <a:pt x="704" y="1123"/>
                    </a:lnTo>
                    <a:close/>
                    <a:moveTo>
                      <a:pt x="589" y="976"/>
                    </a:moveTo>
                    <a:lnTo>
                      <a:pt x="589" y="974"/>
                    </a:lnTo>
                    <a:lnTo>
                      <a:pt x="589" y="972"/>
                    </a:lnTo>
                    <a:lnTo>
                      <a:pt x="591" y="972"/>
                    </a:lnTo>
                    <a:lnTo>
                      <a:pt x="591" y="970"/>
                    </a:lnTo>
                    <a:lnTo>
                      <a:pt x="593" y="970"/>
                    </a:lnTo>
                    <a:lnTo>
                      <a:pt x="595" y="970"/>
                    </a:lnTo>
                    <a:lnTo>
                      <a:pt x="597" y="970"/>
                    </a:lnTo>
                    <a:lnTo>
                      <a:pt x="599" y="970"/>
                    </a:lnTo>
                    <a:lnTo>
                      <a:pt x="599" y="972"/>
                    </a:lnTo>
                    <a:lnTo>
                      <a:pt x="601" y="972"/>
                    </a:lnTo>
                    <a:lnTo>
                      <a:pt x="603" y="972"/>
                    </a:lnTo>
                    <a:lnTo>
                      <a:pt x="603" y="974"/>
                    </a:lnTo>
                    <a:lnTo>
                      <a:pt x="603" y="976"/>
                    </a:lnTo>
                    <a:lnTo>
                      <a:pt x="603" y="978"/>
                    </a:lnTo>
                    <a:lnTo>
                      <a:pt x="601" y="978"/>
                    </a:lnTo>
                    <a:lnTo>
                      <a:pt x="601" y="979"/>
                    </a:lnTo>
                    <a:lnTo>
                      <a:pt x="601" y="981"/>
                    </a:lnTo>
                    <a:lnTo>
                      <a:pt x="599" y="981"/>
                    </a:lnTo>
                    <a:lnTo>
                      <a:pt x="599" y="983"/>
                    </a:lnTo>
                    <a:lnTo>
                      <a:pt x="599" y="985"/>
                    </a:lnTo>
                    <a:lnTo>
                      <a:pt x="597" y="985"/>
                    </a:lnTo>
                    <a:lnTo>
                      <a:pt x="595" y="985"/>
                    </a:lnTo>
                    <a:lnTo>
                      <a:pt x="593" y="983"/>
                    </a:lnTo>
                    <a:lnTo>
                      <a:pt x="593" y="981"/>
                    </a:lnTo>
                    <a:lnTo>
                      <a:pt x="593" y="979"/>
                    </a:lnTo>
                    <a:lnTo>
                      <a:pt x="595" y="979"/>
                    </a:lnTo>
                    <a:lnTo>
                      <a:pt x="593" y="979"/>
                    </a:lnTo>
                    <a:lnTo>
                      <a:pt x="591" y="979"/>
                    </a:lnTo>
                    <a:lnTo>
                      <a:pt x="589" y="978"/>
                    </a:lnTo>
                    <a:lnTo>
                      <a:pt x="589" y="976"/>
                    </a:lnTo>
                    <a:close/>
                    <a:moveTo>
                      <a:pt x="0" y="1385"/>
                    </a:moveTo>
                    <a:lnTo>
                      <a:pt x="0" y="1383"/>
                    </a:lnTo>
                    <a:lnTo>
                      <a:pt x="2" y="1383"/>
                    </a:lnTo>
                    <a:lnTo>
                      <a:pt x="2" y="1381"/>
                    </a:lnTo>
                    <a:lnTo>
                      <a:pt x="4" y="1381"/>
                    </a:lnTo>
                    <a:lnTo>
                      <a:pt x="4" y="1379"/>
                    </a:lnTo>
                    <a:lnTo>
                      <a:pt x="5" y="1377"/>
                    </a:lnTo>
                    <a:lnTo>
                      <a:pt x="7" y="1375"/>
                    </a:lnTo>
                    <a:lnTo>
                      <a:pt x="9" y="1377"/>
                    </a:lnTo>
                    <a:lnTo>
                      <a:pt x="11" y="1377"/>
                    </a:lnTo>
                    <a:lnTo>
                      <a:pt x="11" y="1379"/>
                    </a:lnTo>
                    <a:lnTo>
                      <a:pt x="11" y="1381"/>
                    </a:lnTo>
                    <a:lnTo>
                      <a:pt x="11" y="1383"/>
                    </a:lnTo>
                    <a:lnTo>
                      <a:pt x="11" y="1385"/>
                    </a:lnTo>
                    <a:lnTo>
                      <a:pt x="9" y="1385"/>
                    </a:lnTo>
                    <a:lnTo>
                      <a:pt x="7" y="1386"/>
                    </a:lnTo>
                    <a:lnTo>
                      <a:pt x="5" y="1388"/>
                    </a:lnTo>
                    <a:lnTo>
                      <a:pt x="4" y="1390"/>
                    </a:lnTo>
                    <a:lnTo>
                      <a:pt x="2" y="1390"/>
                    </a:lnTo>
                    <a:lnTo>
                      <a:pt x="0" y="1388"/>
                    </a:lnTo>
                    <a:lnTo>
                      <a:pt x="0" y="1386"/>
                    </a:lnTo>
                    <a:lnTo>
                      <a:pt x="0" y="1385"/>
                    </a:lnTo>
                    <a:close/>
                    <a:moveTo>
                      <a:pt x="295" y="1098"/>
                    </a:moveTo>
                    <a:lnTo>
                      <a:pt x="295" y="1097"/>
                    </a:lnTo>
                    <a:lnTo>
                      <a:pt x="295" y="1095"/>
                    </a:lnTo>
                    <a:lnTo>
                      <a:pt x="297" y="1095"/>
                    </a:lnTo>
                    <a:lnTo>
                      <a:pt x="299" y="1095"/>
                    </a:lnTo>
                    <a:lnTo>
                      <a:pt x="301" y="1095"/>
                    </a:lnTo>
                    <a:lnTo>
                      <a:pt x="303" y="1095"/>
                    </a:lnTo>
                    <a:lnTo>
                      <a:pt x="305" y="1095"/>
                    </a:lnTo>
                    <a:lnTo>
                      <a:pt x="307" y="1095"/>
                    </a:lnTo>
                    <a:lnTo>
                      <a:pt x="307" y="1097"/>
                    </a:lnTo>
                    <a:lnTo>
                      <a:pt x="309" y="1097"/>
                    </a:lnTo>
                    <a:lnTo>
                      <a:pt x="311" y="1098"/>
                    </a:lnTo>
                    <a:lnTo>
                      <a:pt x="311" y="1100"/>
                    </a:lnTo>
                    <a:lnTo>
                      <a:pt x="309" y="1100"/>
                    </a:lnTo>
                    <a:lnTo>
                      <a:pt x="309" y="1102"/>
                    </a:lnTo>
                    <a:lnTo>
                      <a:pt x="307" y="1102"/>
                    </a:lnTo>
                    <a:lnTo>
                      <a:pt x="307" y="1104"/>
                    </a:lnTo>
                    <a:lnTo>
                      <a:pt x="305" y="1104"/>
                    </a:lnTo>
                    <a:lnTo>
                      <a:pt x="305" y="1106"/>
                    </a:lnTo>
                    <a:lnTo>
                      <a:pt x="303" y="1106"/>
                    </a:lnTo>
                    <a:lnTo>
                      <a:pt x="301" y="1104"/>
                    </a:lnTo>
                    <a:lnTo>
                      <a:pt x="299" y="1104"/>
                    </a:lnTo>
                    <a:lnTo>
                      <a:pt x="299" y="1102"/>
                    </a:lnTo>
                    <a:lnTo>
                      <a:pt x="297" y="1102"/>
                    </a:lnTo>
                    <a:lnTo>
                      <a:pt x="295" y="1100"/>
                    </a:lnTo>
                    <a:lnTo>
                      <a:pt x="295" y="1098"/>
                    </a:lnTo>
                    <a:close/>
                    <a:moveTo>
                      <a:pt x="608" y="1198"/>
                    </a:moveTo>
                    <a:lnTo>
                      <a:pt x="610" y="1198"/>
                    </a:lnTo>
                    <a:lnTo>
                      <a:pt x="610" y="1196"/>
                    </a:lnTo>
                    <a:lnTo>
                      <a:pt x="612" y="1196"/>
                    </a:lnTo>
                    <a:lnTo>
                      <a:pt x="612" y="1194"/>
                    </a:lnTo>
                    <a:lnTo>
                      <a:pt x="614" y="1194"/>
                    </a:lnTo>
                    <a:lnTo>
                      <a:pt x="616" y="1194"/>
                    </a:lnTo>
                    <a:lnTo>
                      <a:pt x="618" y="1194"/>
                    </a:lnTo>
                    <a:lnTo>
                      <a:pt x="618" y="1196"/>
                    </a:lnTo>
                    <a:lnTo>
                      <a:pt x="618" y="1194"/>
                    </a:lnTo>
                    <a:lnTo>
                      <a:pt x="620" y="1194"/>
                    </a:lnTo>
                    <a:lnTo>
                      <a:pt x="620" y="1196"/>
                    </a:lnTo>
                    <a:lnTo>
                      <a:pt x="622" y="1196"/>
                    </a:lnTo>
                    <a:lnTo>
                      <a:pt x="622" y="1198"/>
                    </a:lnTo>
                    <a:lnTo>
                      <a:pt x="624" y="1198"/>
                    </a:lnTo>
                    <a:lnTo>
                      <a:pt x="624" y="1200"/>
                    </a:lnTo>
                    <a:lnTo>
                      <a:pt x="624" y="1202"/>
                    </a:lnTo>
                    <a:lnTo>
                      <a:pt x="624" y="1204"/>
                    </a:lnTo>
                    <a:lnTo>
                      <a:pt x="622" y="1204"/>
                    </a:lnTo>
                    <a:lnTo>
                      <a:pt x="622" y="1206"/>
                    </a:lnTo>
                    <a:lnTo>
                      <a:pt x="620" y="1206"/>
                    </a:lnTo>
                    <a:lnTo>
                      <a:pt x="620" y="1204"/>
                    </a:lnTo>
                    <a:lnTo>
                      <a:pt x="618" y="1204"/>
                    </a:lnTo>
                    <a:lnTo>
                      <a:pt x="616" y="1204"/>
                    </a:lnTo>
                    <a:lnTo>
                      <a:pt x="616" y="1202"/>
                    </a:lnTo>
                    <a:lnTo>
                      <a:pt x="614" y="1202"/>
                    </a:lnTo>
                    <a:lnTo>
                      <a:pt x="612" y="1202"/>
                    </a:lnTo>
                    <a:lnTo>
                      <a:pt x="610" y="1202"/>
                    </a:lnTo>
                    <a:lnTo>
                      <a:pt x="610" y="1200"/>
                    </a:lnTo>
                    <a:lnTo>
                      <a:pt x="608" y="1200"/>
                    </a:lnTo>
                    <a:lnTo>
                      <a:pt x="608" y="1198"/>
                    </a:lnTo>
                    <a:close/>
                    <a:moveTo>
                      <a:pt x="737" y="1145"/>
                    </a:moveTo>
                    <a:lnTo>
                      <a:pt x="739" y="1143"/>
                    </a:lnTo>
                    <a:lnTo>
                      <a:pt x="741" y="1141"/>
                    </a:lnTo>
                    <a:lnTo>
                      <a:pt x="741" y="1139"/>
                    </a:lnTo>
                    <a:lnTo>
                      <a:pt x="743" y="1139"/>
                    </a:lnTo>
                    <a:lnTo>
                      <a:pt x="745" y="1137"/>
                    </a:lnTo>
                    <a:lnTo>
                      <a:pt x="747" y="1137"/>
                    </a:lnTo>
                    <a:lnTo>
                      <a:pt x="749" y="1139"/>
                    </a:lnTo>
                    <a:lnTo>
                      <a:pt x="751" y="1139"/>
                    </a:lnTo>
                    <a:lnTo>
                      <a:pt x="749" y="1141"/>
                    </a:lnTo>
                    <a:lnTo>
                      <a:pt x="749" y="1143"/>
                    </a:lnTo>
                    <a:lnTo>
                      <a:pt x="749" y="1146"/>
                    </a:lnTo>
                    <a:lnTo>
                      <a:pt x="749" y="1148"/>
                    </a:lnTo>
                    <a:lnTo>
                      <a:pt x="747" y="1150"/>
                    </a:lnTo>
                    <a:lnTo>
                      <a:pt x="745" y="1150"/>
                    </a:lnTo>
                    <a:lnTo>
                      <a:pt x="741" y="1148"/>
                    </a:lnTo>
                    <a:lnTo>
                      <a:pt x="739" y="1148"/>
                    </a:lnTo>
                    <a:lnTo>
                      <a:pt x="739" y="1146"/>
                    </a:lnTo>
                    <a:lnTo>
                      <a:pt x="737" y="1145"/>
                    </a:lnTo>
                    <a:close/>
                    <a:moveTo>
                      <a:pt x="1033" y="933"/>
                    </a:moveTo>
                    <a:lnTo>
                      <a:pt x="1033" y="931"/>
                    </a:lnTo>
                    <a:lnTo>
                      <a:pt x="1033" y="930"/>
                    </a:lnTo>
                    <a:lnTo>
                      <a:pt x="1035" y="930"/>
                    </a:lnTo>
                    <a:lnTo>
                      <a:pt x="1035" y="928"/>
                    </a:lnTo>
                    <a:lnTo>
                      <a:pt x="1035" y="926"/>
                    </a:lnTo>
                    <a:lnTo>
                      <a:pt x="1035" y="924"/>
                    </a:lnTo>
                    <a:lnTo>
                      <a:pt x="1035" y="922"/>
                    </a:lnTo>
                    <a:lnTo>
                      <a:pt x="1037" y="922"/>
                    </a:lnTo>
                    <a:lnTo>
                      <a:pt x="1037" y="920"/>
                    </a:lnTo>
                    <a:lnTo>
                      <a:pt x="1039" y="920"/>
                    </a:lnTo>
                    <a:lnTo>
                      <a:pt x="1039" y="922"/>
                    </a:lnTo>
                    <a:lnTo>
                      <a:pt x="1041" y="922"/>
                    </a:lnTo>
                    <a:lnTo>
                      <a:pt x="1041" y="924"/>
                    </a:lnTo>
                    <a:lnTo>
                      <a:pt x="1041" y="926"/>
                    </a:lnTo>
                    <a:lnTo>
                      <a:pt x="1042" y="926"/>
                    </a:lnTo>
                    <a:lnTo>
                      <a:pt x="1042" y="928"/>
                    </a:lnTo>
                    <a:lnTo>
                      <a:pt x="1042" y="930"/>
                    </a:lnTo>
                    <a:lnTo>
                      <a:pt x="1044" y="930"/>
                    </a:lnTo>
                    <a:lnTo>
                      <a:pt x="1044" y="931"/>
                    </a:lnTo>
                    <a:lnTo>
                      <a:pt x="1042" y="931"/>
                    </a:lnTo>
                    <a:lnTo>
                      <a:pt x="1042" y="933"/>
                    </a:lnTo>
                    <a:lnTo>
                      <a:pt x="1041" y="933"/>
                    </a:lnTo>
                    <a:lnTo>
                      <a:pt x="1041" y="935"/>
                    </a:lnTo>
                    <a:lnTo>
                      <a:pt x="1039" y="935"/>
                    </a:lnTo>
                    <a:lnTo>
                      <a:pt x="1037" y="935"/>
                    </a:lnTo>
                    <a:lnTo>
                      <a:pt x="1035" y="935"/>
                    </a:lnTo>
                    <a:lnTo>
                      <a:pt x="1033" y="935"/>
                    </a:lnTo>
                    <a:lnTo>
                      <a:pt x="1033" y="933"/>
                    </a:lnTo>
                    <a:close/>
                    <a:moveTo>
                      <a:pt x="247" y="1323"/>
                    </a:moveTo>
                    <a:lnTo>
                      <a:pt x="247" y="1321"/>
                    </a:lnTo>
                    <a:lnTo>
                      <a:pt x="247" y="1319"/>
                    </a:lnTo>
                    <a:lnTo>
                      <a:pt x="249" y="1319"/>
                    </a:lnTo>
                    <a:lnTo>
                      <a:pt x="249" y="1317"/>
                    </a:lnTo>
                    <a:lnTo>
                      <a:pt x="251" y="1317"/>
                    </a:lnTo>
                    <a:lnTo>
                      <a:pt x="251" y="1315"/>
                    </a:lnTo>
                    <a:lnTo>
                      <a:pt x="253" y="1315"/>
                    </a:lnTo>
                    <a:lnTo>
                      <a:pt x="255" y="1315"/>
                    </a:lnTo>
                    <a:lnTo>
                      <a:pt x="257" y="1315"/>
                    </a:lnTo>
                    <a:lnTo>
                      <a:pt x="259" y="1317"/>
                    </a:lnTo>
                    <a:lnTo>
                      <a:pt x="259" y="1319"/>
                    </a:lnTo>
                    <a:lnTo>
                      <a:pt x="257" y="1321"/>
                    </a:lnTo>
                    <a:lnTo>
                      <a:pt x="255" y="1321"/>
                    </a:lnTo>
                    <a:lnTo>
                      <a:pt x="255" y="1323"/>
                    </a:lnTo>
                    <a:lnTo>
                      <a:pt x="255" y="1325"/>
                    </a:lnTo>
                    <a:lnTo>
                      <a:pt x="255" y="1327"/>
                    </a:lnTo>
                    <a:lnTo>
                      <a:pt x="253" y="1327"/>
                    </a:lnTo>
                    <a:lnTo>
                      <a:pt x="251" y="1327"/>
                    </a:lnTo>
                    <a:lnTo>
                      <a:pt x="249" y="1327"/>
                    </a:lnTo>
                    <a:lnTo>
                      <a:pt x="247" y="1327"/>
                    </a:lnTo>
                    <a:lnTo>
                      <a:pt x="247" y="1325"/>
                    </a:lnTo>
                    <a:lnTo>
                      <a:pt x="247" y="1323"/>
                    </a:lnTo>
                    <a:close/>
                    <a:moveTo>
                      <a:pt x="7" y="1360"/>
                    </a:moveTo>
                    <a:lnTo>
                      <a:pt x="7" y="1358"/>
                    </a:lnTo>
                    <a:lnTo>
                      <a:pt x="9" y="1356"/>
                    </a:lnTo>
                    <a:lnTo>
                      <a:pt x="9" y="1354"/>
                    </a:lnTo>
                    <a:lnTo>
                      <a:pt x="11" y="1354"/>
                    </a:lnTo>
                    <a:lnTo>
                      <a:pt x="13" y="1354"/>
                    </a:lnTo>
                    <a:lnTo>
                      <a:pt x="15" y="1354"/>
                    </a:lnTo>
                    <a:lnTo>
                      <a:pt x="15" y="1356"/>
                    </a:lnTo>
                    <a:lnTo>
                      <a:pt x="17" y="1356"/>
                    </a:lnTo>
                    <a:lnTo>
                      <a:pt x="17" y="1358"/>
                    </a:lnTo>
                    <a:lnTo>
                      <a:pt x="17" y="1360"/>
                    </a:lnTo>
                    <a:lnTo>
                      <a:pt x="17" y="1361"/>
                    </a:lnTo>
                    <a:lnTo>
                      <a:pt x="17" y="1363"/>
                    </a:lnTo>
                    <a:lnTo>
                      <a:pt x="15" y="1363"/>
                    </a:lnTo>
                    <a:lnTo>
                      <a:pt x="13" y="1363"/>
                    </a:lnTo>
                    <a:lnTo>
                      <a:pt x="11" y="1363"/>
                    </a:lnTo>
                    <a:lnTo>
                      <a:pt x="11" y="1361"/>
                    </a:lnTo>
                    <a:lnTo>
                      <a:pt x="9" y="1361"/>
                    </a:lnTo>
                    <a:lnTo>
                      <a:pt x="7" y="1360"/>
                    </a:lnTo>
                    <a:close/>
                    <a:moveTo>
                      <a:pt x="503" y="1166"/>
                    </a:moveTo>
                    <a:lnTo>
                      <a:pt x="503" y="1164"/>
                    </a:lnTo>
                    <a:lnTo>
                      <a:pt x="503" y="1162"/>
                    </a:lnTo>
                    <a:lnTo>
                      <a:pt x="503" y="1160"/>
                    </a:lnTo>
                    <a:lnTo>
                      <a:pt x="505" y="1160"/>
                    </a:lnTo>
                    <a:lnTo>
                      <a:pt x="507" y="1160"/>
                    </a:lnTo>
                    <a:lnTo>
                      <a:pt x="509" y="1160"/>
                    </a:lnTo>
                    <a:lnTo>
                      <a:pt x="509" y="1162"/>
                    </a:lnTo>
                    <a:lnTo>
                      <a:pt x="510" y="1162"/>
                    </a:lnTo>
                    <a:lnTo>
                      <a:pt x="510" y="1164"/>
                    </a:lnTo>
                    <a:lnTo>
                      <a:pt x="510" y="1166"/>
                    </a:lnTo>
                    <a:lnTo>
                      <a:pt x="510" y="1168"/>
                    </a:lnTo>
                    <a:lnTo>
                      <a:pt x="509" y="1170"/>
                    </a:lnTo>
                    <a:lnTo>
                      <a:pt x="507" y="1170"/>
                    </a:lnTo>
                    <a:lnTo>
                      <a:pt x="505" y="1170"/>
                    </a:lnTo>
                    <a:lnTo>
                      <a:pt x="505" y="1168"/>
                    </a:lnTo>
                    <a:lnTo>
                      <a:pt x="503" y="1168"/>
                    </a:lnTo>
                    <a:lnTo>
                      <a:pt x="503" y="1166"/>
                    </a:lnTo>
                    <a:close/>
                    <a:moveTo>
                      <a:pt x="347" y="553"/>
                    </a:moveTo>
                    <a:lnTo>
                      <a:pt x="347" y="551"/>
                    </a:lnTo>
                    <a:lnTo>
                      <a:pt x="349" y="551"/>
                    </a:lnTo>
                    <a:lnTo>
                      <a:pt x="349" y="549"/>
                    </a:lnTo>
                    <a:lnTo>
                      <a:pt x="351" y="549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5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49" y="557"/>
                    </a:lnTo>
                    <a:lnTo>
                      <a:pt x="347" y="557"/>
                    </a:lnTo>
                    <a:lnTo>
                      <a:pt x="347" y="555"/>
                    </a:lnTo>
                    <a:lnTo>
                      <a:pt x="347" y="553"/>
                    </a:lnTo>
                    <a:close/>
                    <a:moveTo>
                      <a:pt x="560" y="615"/>
                    </a:moveTo>
                    <a:lnTo>
                      <a:pt x="562" y="615"/>
                    </a:lnTo>
                    <a:lnTo>
                      <a:pt x="562" y="613"/>
                    </a:lnTo>
                    <a:lnTo>
                      <a:pt x="564" y="613"/>
                    </a:lnTo>
                    <a:lnTo>
                      <a:pt x="564" y="611"/>
                    </a:lnTo>
                    <a:lnTo>
                      <a:pt x="566" y="613"/>
                    </a:lnTo>
                    <a:lnTo>
                      <a:pt x="568" y="613"/>
                    </a:lnTo>
                    <a:lnTo>
                      <a:pt x="568" y="615"/>
                    </a:lnTo>
                    <a:lnTo>
                      <a:pt x="570" y="615"/>
                    </a:lnTo>
                    <a:lnTo>
                      <a:pt x="568" y="617"/>
                    </a:lnTo>
                    <a:lnTo>
                      <a:pt x="568" y="619"/>
                    </a:lnTo>
                    <a:lnTo>
                      <a:pt x="568" y="620"/>
                    </a:lnTo>
                    <a:lnTo>
                      <a:pt x="566" y="620"/>
                    </a:lnTo>
                    <a:lnTo>
                      <a:pt x="564" y="620"/>
                    </a:lnTo>
                    <a:lnTo>
                      <a:pt x="562" y="620"/>
                    </a:lnTo>
                    <a:lnTo>
                      <a:pt x="562" y="619"/>
                    </a:lnTo>
                    <a:lnTo>
                      <a:pt x="560" y="619"/>
                    </a:lnTo>
                    <a:lnTo>
                      <a:pt x="560" y="615"/>
                    </a:lnTo>
                    <a:close/>
                    <a:moveTo>
                      <a:pt x="52" y="1352"/>
                    </a:moveTo>
                    <a:lnTo>
                      <a:pt x="53" y="1352"/>
                    </a:lnTo>
                    <a:lnTo>
                      <a:pt x="53" y="1350"/>
                    </a:lnTo>
                    <a:lnTo>
                      <a:pt x="55" y="1350"/>
                    </a:lnTo>
                    <a:lnTo>
                      <a:pt x="55" y="1348"/>
                    </a:lnTo>
                    <a:lnTo>
                      <a:pt x="57" y="1350"/>
                    </a:lnTo>
                    <a:lnTo>
                      <a:pt x="59" y="1350"/>
                    </a:lnTo>
                    <a:lnTo>
                      <a:pt x="59" y="1352"/>
                    </a:lnTo>
                    <a:lnTo>
                      <a:pt x="59" y="1354"/>
                    </a:lnTo>
                    <a:lnTo>
                      <a:pt x="59" y="1356"/>
                    </a:lnTo>
                    <a:lnTo>
                      <a:pt x="57" y="1356"/>
                    </a:lnTo>
                    <a:lnTo>
                      <a:pt x="55" y="1356"/>
                    </a:lnTo>
                    <a:lnTo>
                      <a:pt x="53" y="1356"/>
                    </a:lnTo>
                    <a:lnTo>
                      <a:pt x="53" y="1354"/>
                    </a:lnTo>
                    <a:lnTo>
                      <a:pt x="52" y="1354"/>
                    </a:lnTo>
                    <a:lnTo>
                      <a:pt x="52" y="1352"/>
                    </a:lnTo>
                    <a:close/>
                    <a:moveTo>
                      <a:pt x="322" y="498"/>
                    </a:moveTo>
                    <a:lnTo>
                      <a:pt x="322" y="492"/>
                    </a:lnTo>
                    <a:lnTo>
                      <a:pt x="322" y="490"/>
                    </a:lnTo>
                    <a:lnTo>
                      <a:pt x="324" y="490"/>
                    </a:lnTo>
                    <a:lnTo>
                      <a:pt x="326" y="490"/>
                    </a:lnTo>
                    <a:lnTo>
                      <a:pt x="328" y="490"/>
                    </a:lnTo>
                    <a:lnTo>
                      <a:pt x="328" y="492"/>
                    </a:lnTo>
                    <a:lnTo>
                      <a:pt x="330" y="494"/>
                    </a:lnTo>
                    <a:lnTo>
                      <a:pt x="330" y="496"/>
                    </a:lnTo>
                    <a:lnTo>
                      <a:pt x="330" y="498"/>
                    </a:lnTo>
                    <a:lnTo>
                      <a:pt x="328" y="498"/>
                    </a:lnTo>
                    <a:lnTo>
                      <a:pt x="328" y="499"/>
                    </a:lnTo>
                    <a:lnTo>
                      <a:pt x="326" y="499"/>
                    </a:lnTo>
                    <a:lnTo>
                      <a:pt x="324" y="499"/>
                    </a:lnTo>
                    <a:lnTo>
                      <a:pt x="322" y="499"/>
                    </a:lnTo>
                    <a:lnTo>
                      <a:pt x="322" y="498"/>
                    </a:lnTo>
                    <a:close/>
                    <a:moveTo>
                      <a:pt x="603" y="981"/>
                    </a:moveTo>
                    <a:lnTo>
                      <a:pt x="603" y="979"/>
                    </a:lnTo>
                    <a:lnTo>
                      <a:pt x="605" y="979"/>
                    </a:lnTo>
                    <a:lnTo>
                      <a:pt x="605" y="978"/>
                    </a:lnTo>
                    <a:lnTo>
                      <a:pt x="607" y="978"/>
                    </a:lnTo>
                    <a:lnTo>
                      <a:pt x="608" y="978"/>
                    </a:lnTo>
                    <a:lnTo>
                      <a:pt x="610" y="979"/>
                    </a:lnTo>
                    <a:lnTo>
                      <a:pt x="610" y="981"/>
                    </a:lnTo>
                    <a:lnTo>
                      <a:pt x="610" y="983"/>
                    </a:lnTo>
                    <a:lnTo>
                      <a:pt x="608" y="985"/>
                    </a:lnTo>
                    <a:lnTo>
                      <a:pt x="607" y="985"/>
                    </a:lnTo>
                    <a:lnTo>
                      <a:pt x="605" y="985"/>
                    </a:lnTo>
                    <a:lnTo>
                      <a:pt x="605" y="983"/>
                    </a:lnTo>
                    <a:lnTo>
                      <a:pt x="603" y="983"/>
                    </a:lnTo>
                    <a:lnTo>
                      <a:pt x="603" y="981"/>
                    </a:lnTo>
                    <a:close/>
                    <a:moveTo>
                      <a:pt x="25" y="1375"/>
                    </a:moveTo>
                    <a:lnTo>
                      <a:pt x="25" y="1373"/>
                    </a:lnTo>
                    <a:lnTo>
                      <a:pt x="27" y="1371"/>
                    </a:lnTo>
                    <a:lnTo>
                      <a:pt x="29" y="1371"/>
                    </a:lnTo>
                    <a:lnTo>
                      <a:pt x="30" y="1371"/>
                    </a:lnTo>
                    <a:lnTo>
                      <a:pt x="30" y="1373"/>
                    </a:lnTo>
                    <a:lnTo>
                      <a:pt x="32" y="1373"/>
                    </a:lnTo>
                    <a:lnTo>
                      <a:pt x="32" y="1375"/>
                    </a:lnTo>
                    <a:lnTo>
                      <a:pt x="32" y="1377"/>
                    </a:lnTo>
                    <a:lnTo>
                      <a:pt x="30" y="1377"/>
                    </a:lnTo>
                    <a:lnTo>
                      <a:pt x="29" y="1377"/>
                    </a:lnTo>
                    <a:lnTo>
                      <a:pt x="27" y="1377"/>
                    </a:lnTo>
                    <a:lnTo>
                      <a:pt x="25" y="1377"/>
                    </a:lnTo>
                    <a:lnTo>
                      <a:pt x="25" y="1375"/>
                    </a:lnTo>
                    <a:close/>
                    <a:moveTo>
                      <a:pt x="199" y="882"/>
                    </a:moveTo>
                    <a:lnTo>
                      <a:pt x="199" y="880"/>
                    </a:lnTo>
                    <a:lnTo>
                      <a:pt x="201" y="880"/>
                    </a:lnTo>
                    <a:lnTo>
                      <a:pt x="203" y="880"/>
                    </a:lnTo>
                    <a:lnTo>
                      <a:pt x="203" y="878"/>
                    </a:lnTo>
                    <a:lnTo>
                      <a:pt x="205" y="878"/>
                    </a:lnTo>
                    <a:lnTo>
                      <a:pt x="207" y="880"/>
                    </a:lnTo>
                    <a:lnTo>
                      <a:pt x="207" y="882"/>
                    </a:lnTo>
                    <a:lnTo>
                      <a:pt x="207" y="883"/>
                    </a:lnTo>
                    <a:lnTo>
                      <a:pt x="205" y="885"/>
                    </a:lnTo>
                    <a:lnTo>
                      <a:pt x="203" y="885"/>
                    </a:lnTo>
                    <a:lnTo>
                      <a:pt x="201" y="885"/>
                    </a:lnTo>
                    <a:lnTo>
                      <a:pt x="199" y="883"/>
                    </a:lnTo>
                    <a:lnTo>
                      <a:pt x="199" y="882"/>
                    </a:lnTo>
                    <a:close/>
                    <a:moveTo>
                      <a:pt x="113" y="1338"/>
                    </a:moveTo>
                    <a:lnTo>
                      <a:pt x="115" y="1337"/>
                    </a:lnTo>
                    <a:lnTo>
                      <a:pt x="117" y="1337"/>
                    </a:lnTo>
                    <a:lnTo>
                      <a:pt x="119" y="1337"/>
                    </a:lnTo>
                    <a:lnTo>
                      <a:pt x="121" y="1338"/>
                    </a:lnTo>
                    <a:lnTo>
                      <a:pt x="121" y="1340"/>
                    </a:lnTo>
                    <a:lnTo>
                      <a:pt x="119" y="1340"/>
                    </a:lnTo>
                    <a:lnTo>
                      <a:pt x="119" y="1342"/>
                    </a:lnTo>
                    <a:lnTo>
                      <a:pt x="117" y="1342"/>
                    </a:lnTo>
                    <a:lnTo>
                      <a:pt x="115" y="1342"/>
                    </a:lnTo>
                    <a:lnTo>
                      <a:pt x="115" y="1340"/>
                    </a:lnTo>
                    <a:lnTo>
                      <a:pt x="113" y="1340"/>
                    </a:lnTo>
                    <a:lnTo>
                      <a:pt x="113" y="1338"/>
                    </a:lnTo>
                    <a:close/>
                    <a:moveTo>
                      <a:pt x="326" y="505"/>
                    </a:moveTo>
                    <a:lnTo>
                      <a:pt x="326" y="503"/>
                    </a:lnTo>
                    <a:lnTo>
                      <a:pt x="328" y="503"/>
                    </a:lnTo>
                    <a:lnTo>
                      <a:pt x="328" y="501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4" y="503"/>
                    </a:lnTo>
                    <a:lnTo>
                      <a:pt x="334" y="505"/>
                    </a:lnTo>
                    <a:lnTo>
                      <a:pt x="334" y="507"/>
                    </a:lnTo>
                    <a:lnTo>
                      <a:pt x="332" y="507"/>
                    </a:lnTo>
                    <a:lnTo>
                      <a:pt x="332" y="509"/>
                    </a:lnTo>
                    <a:lnTo>
                      <a:pt x="330" y="509"/>
                    </a:lnTo>
                    <a:lnTo>
                      <a:pt x="328" y="509"/>
                    </a:lnTo>
                    <a:lnTo>
                      <a:pt x="328" y="507"/>
                    </a:lnTo>
                    <a:lnTo>
                      <a:pt x="326" y="507"/>
                    </a:lnTo>
                    <a:lnTo>
                      <a:pt x="326" y="505"/>
                    </a:lnTo>
                    <a:close/>
                    <a:moveTo>
                      <a:pt x="547" y="653"/>
                    </a:moveTo>
                    <a:lnTo>
                      <a:pt x="549" y="651"/>
                    </a:lnTo>
                    <a:lnTo>
                      <a:pt x="551" y="649"/>
                    </a:lnTo>
                    <a:lnTo>
                      <a:pt x="553" y="649"/>
                    </a:lnTo>
                    <a:lnTo>
                      <a:pt x="553" y="651"/>
                    </a:lnTo>
                    <a:lnTo>
                      <a:pt x="555" y="651"/>
                    </a:lnTo>
                    <a:lnTo>
                      <a:pt x="555" y="653"/>
                    </a:lnTo>
                    <a:lnTo>
                      <a:pt x="555" y="655"/>
                    </a:lnTo>
                    <a:lnTo>
                      <a:pt x="553" y="657"/>
                    </a:lnTo>
                    <a:lnTo>
                      <a:pt x="551" y="657"/>
                    </a:lnTo>
                    <a:lnTo>
                      <a:pt x="549" y="657"/>
                    </a:lnTo>
                    <a:lnTo>
                      <a:pt x="549" y="655"/>
                    </a:lnTo>
                    <a:lnTo>
                      <a:pt x="547" y="655"/>
                    </a:lnTo>
                    <a:lnTo>
                      <a:pt x="547" y="653"/>
                    </a:lnTo>
                    <a:close/>
                    <a:moveTo>
                      <a:pt x="349" y="1246"/>
                    </a:moveTo>
                    <a:lnTo>
                      <a:pt x="349" y="1244"/>
                    </a:lnTo>
                    <a:lnTo>
                      <a:pt x="351" y="1244"/>
                    </a:lnTo>
                    <a:lnTo>
                      <a:pt x="351" y="1242"/>
                    </a:lnTo>
                    <a:lnTo>
                      <a:pt x="353" y="1242"/>
                    </a:lnTo>
                    <a:lnTo>
                      <a:pt x="353" y="1244"/>
                    </a:lnTo>
                    <a:lnTo>
                      <a:pt x="355" y="1244"/>
                    </a:lnTo>
                    <a:lnTo>
                      <a:pt x="355" y="1246"/>
                    </a:lnTo>
                    <a:lnTo>
                      <a:pt x="355" y="1248"/>
                    </a:lnTo>
                    <a:lnTo>
                      <a:pt x="355" y="1250"/>
                    </a:lnTo>
                    <a:lnTo>
                      <a:pt x="353" y="1250"/>
                    </a:lnTo>
                    <a:lnTo>
                      <a:pt x="351" y="1250"/>
                    </a:lnTo>
                    <a:lnTo>
                      <a:pt x="351" y="1248"/>
                    </a:lnTo>
                    <a:lnTo>
                      <a:pt x="349" y="1248"/>
                    </a:lnTo>
                    <a:lnTo>
                      <a:pt x="349" y="1246"/>
                    </a:lnTo>
                    <a:close/>
                    <a:moveTo>
                      <a:pt x="290" y="1066"/>
                    </a:moveTo>
                    <a:lnTo>
                      <a:pt x="290" y="1064"/>
                    </a:lnTo>
                    <a:lnTo>
                      <a:pt x="290" y="1062"/>
                    </a:lnTo>
                    <a:lnTo>
                      <a:pt x="292" y="1062"/>
                    </a:lnTo>
                    <a:lnTo>
                      <a:pt x="294" y="1062"/>
                    </a:lnTo>
                    <a:lnTo>
                      <a:pt x="295" y="1064"/>
                    </a:lnTo>
                    <a:lnTo>
                      <a:pt x="295" y="1066"/>
                    </a:lnTo>
                    <a:lnTo>
                      <a:pt x="294" y="1068"/>
                    </a:lnTo>
                    <a:lnTo>
                      <a:pt x="292" y="1068"/>
                    </a:lnTo>
                    <a:lnTo>
                      <a:pt x="290" y="1068"/>
                    </a:lnTo>
                    <a:lnTo>
                      <a:pt x="290" y="1066"/>
                    </a:lnTo>
                    <a:close/>
                    <a:moveTo>
                      <a:pt x="126" y="1337"/>
                    </a:moveTo>
                    <a:lnTo>
                      <a:pt x="126" y="1335"/>
                    </a:lnTo>
                    <a:lnTo>
                      <a:pt x="128" y="1335"/>
                    </a:lnTo>
                    <a:lnTo>
                      <a:pt x="128" y="1333"/>
                    </a:lnTo>
                    <a:lnTo>
                      <a:pt x="130" y="1333"/>
                    </a:lnTo>
                    <a:lnTo>
                      <a:pt x="130" y="1335"/>
                    </a:lnTo>
                    <a:lnTo>
                      <a:pt x="132" y="1337"/>
                    </a:lnTo>
                    <a:lnTo>
                      <a:pt x="132" y="1338"/>
                    </a:lnTo>
                    <a:lnTo>
                      <a:pt x="130" y="1338"/>
                    </a:lnTo>
                    <a:lnTo>
                      <a:pt x="128" y="1340"/>
                    </a:lnTo>
                    <a:lnTo>
                      <a:pt x="126" y="1338"/>
                    </a:lnTo>
                    <a:lnTo>
                      <a:pt x="126" y="1337"/>
                    </a:lnTo>
                    <a:close/>
                    <a:moveTo>
                      <a:pt x="568" y="1179"/>
                    </a:moveTo>
                    <a:lnTo>
                      <a:pt x="570" y="1179"/>
                    </a:lnTo>
                    <a:lnTo>
                      <a:pt x="570" y="1177"/>
                    </a:lnTo>
                    <a:lnTo>
                      <a:pt x="572" y="1177"/>
                    </a:lnTo>
                    <a:lnTo>
                      <a:pt x="574" y="1177"/>
                    </a:lnTo>
                    <a:lnTo>
                      <a:pt x="574" y="1179"/>
                    </a:lnTo>
                    <a:lnTo>
                      <a:pt x="574" y="1181"/>
                    </a:lnTo>
                    <a:lnTo>
                      <a:pt x="574" y="1183"/>
                    </a:lnTo>
                    <a:lnTo>
                      <a:pt x="572" y="1183"/>
                    </a:lnTo>
                    <a:lnTo>
                      <a:pt x="570" y="1183"/>
                    </a:lnTo>
                    <a:lnTo>
                      <a:pt x="570" y="1181"/>
                    </a:lnTo>
                    <a:lnTo>
                      <a:pt x="568" y="1181"/>
                    </a:lnTo>
                    <a:lnTo>
                      <a:pt x="568" y="1179"/>
                    </a:lnTo>
                    <a:close/>
                    <a:moveTo>
                      <a:pt x="518" y="1198"/>
                    </a:moveTo>
                    <a:lnTo>
                      <a:pt x="518" y="1196"/>
                    </a:lnTo>
                    <a:lnTo>
                      <a:pt x="520" y="1196"/>
                    </a:lnTo>
                    <a:lnTo>
                      <a:pt x="522" y="1196"/>
                    </a:lnTo>
                    <a:lnTo>
                      <a:pt x="522" y="1198"/>
                    </a:lnTo>
                    <a:lnTo>
                      <a:pt x="524" y="1200"/>
                    </a:lnTo>
                    <a:lnTo>
                      <a:pt x="522" y="1200"/>
                    </a:lnTo>
                    <a:lnTo>
                      <a:pt x="522" y="1202"/>
                    </a:lnTo>
                    <a:lnTo>
                      <a:pt x="520" y="1202"/>
                    </a:lnTo>
                    <a:lnTo>
                      <a:pt x="518" y="1202"/>
                    </a:lnTo>
                    <a:lnTo>
                      <a:pt x="518" y="1200"/>
                    </a:lnTo>
                    <a:lnTo>
                      <a:pt x="518" y="1198"/>
                    </a:lnTo>
                    <a:close/>
                  </a:path>
                </a:pathLst>
              </a:custGeom>
              <a:solidFill>
                <a:schemeClr val="tx2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zh-CN" altLang="en-US" sz="800"/>
              </a:p>
            </p:txBody>
          </p:sp>
          <p:sp>
            <p:nvSpPr>
              <p:cNvPr id="65" name="Freeform 39"/>
              <p:cNvSpPr>
                <a:spLocks noEditPoints="1"/>
              </p:cNvSpPr>
              <p:nvPr/>
            </p:nvSpPr>
            <p:spPr bwMode="auto">
              <a:xfrm>
                <a:off x="1378596" y="4284063"/>
                <a:ext cx="1101179" cy="489414"/>
              </a:xfrm>
              <a:custGeom>
                <a:avLst/>
                <a:gdLst>
                  <a:gd name="T0" fmla="*/ 735 w 747"/>
                  <a:gd name="T1" fmla="*/ 294 h 332"/>
                  <a:gd name="T2" fmla="*/ 741 w 747"/>
                  <a:gd name="T3" fmla="*/ 305 h 332"/>
                  <a:gd name="T4" fmla="*/ 745 w 747"/>
                  <a:gd name="T5" fmla="*/ 313 h 332"/>
                  <a:gd name="T6" fmla="*/ 737 w 747"/>
                  <a:gd name="T7" fmla="*/ 320 h 332"/>
                  <a:gd name="T8" fmla="*/ 726 w 747"/>
                  <a:gd name="T9" fmla="*/ 324 h 332"/>
                  <a:gd name="T10" fmla="*/ 718 w 747"/>
                  <a:gd name="T11" fmla="*/ 332 h 332"/>
                  <a:gd name="T12" fmla="*/ 708 w 747"/>
                  <a:gd name="T13" fmla="*/ 324 h 332"/>
                  <a:gd name="T14" fmla="*/ 708 w 747"/>
                  <a:gd name="T15" fmla="*/ 313 h 332"/>
                  <a:gd name="T16" fmla="*/ 704 w 747"/>
                  <a:gd name="T17" fmla="*/ 301 h 332"/>
                  <a:gd name="T18" fmla="*/ 712 w 747"/>
                  <a:gd name="T19" fmla="*/ 294 h 332"/>
                  <a:gd name="T20" fmla="*/ 710 w 747"/>
                  <a:gd name="T21" fmla="*/ 284 h 332"/>
                  <a:gd name="T22" fmla="*/ 722 w 747"/>
                  <a:gd name="T23" fmla="*/ 288 h 332"/>
                  <a:gd name="T24" fmla="*/ 685 w 747"/>
                  <a:gd name="T25" fmla="*/ 265 h 332"/>
                  <a:gd name="T26" fmla="*/ 687 w 747"/>
                  <a:gd name="T27" fmla="*/ 259 h 332"/>
                  <a:gd name="T28" fmla="*/ 699 w 747"/>
                  <a:gd name="T29" fmla="*/ 261 h 332"/>
                  <a:gd name="T30" fmla="*/ 710 w 747"/>
                  <a:gd name="T31" fmla="*/ 269 h 332"/>
                  <a:gd name="T32" fmla="*/ 701 w 747"/>
                  <a:gd name="T33" fmla="*/ 276 h 332"/>
                  <a:gd name="T34" fmla="*/ 691 w 747"/>
                  <a:gd name="T35" fmla="*/ 278 h 332"/>
                  <a:gd name="T36" fmla="*/ 687 w 747"/>
                  <a:gd name="T37" fmla="*/ 274 h 332"/>
                  <a:gd name="T38" fmla="*/ 635 w 747"/>
                  <a:gd name="T39" fmla="*/ 240 h 332"/>
                  <a:gd name="T40" fmla="*/ 645 w 747"/>
                  <a:gd name="T41" fmla="*/ 234 h 332"/>
                  <a:gd name="T42" fmla="*/ 653 w 747"/>
                  <a:gd name="T43" fmla="*/ 242 h 332"/>
                  <a:gd name="T44" fmla="*/ 656 w 747"/>
                  <a:gd name="T45" fmla="*/ 249 h 332"/>
                  <a:gd name="T46" fmla="*/ 647 w 747"/>
                  <a:gd name="T47" fmla="*/ 251 h 332"/>
                  <a:gd name="T48" fmla="*/ 637 w 747"/>
                  <a:gd name="T49" fmla="*/ 249 h 332"/>
                  <a:gd name="T50" fmla="*/ 595 w 747"/>
                  <a:gd name="T51" fmla="*/ 217 h 332"/>
                  <a:gd name="T52" fmla="*/ 605 w 747"/>
                  <a:gd name="T53" fmla="*/ 222 h 332"/>
                  <a:gd name="T54" fmla="*/ 597 w 747"/>
                  <a:gd name="T55" fmla="*/ 232 h 332"/>
                  <a:gd name="T56" fmla="*/ 587 w 747"/>
                  <a:gd name="T57" fmla="*/ 226 h 332"/>
                  <a:gd name="T58" fmla="*/ 593 w 747"/>
                  <a:gd name="T59" fmla="*/ 219 h 332"/>
                  <a:gd name="T60" fmla="*/ 685 w 747"/>
                  <a:gd name="T61" fmla="*/ 253 h 332"/>
                  <a:gd name="T62" fmla="*/ 681 w 747"/>
                  <a:gd name="T63" fmla="*/ 261 h 332"/>
                  <a:gd name="T64" fmla="*/ 668 w 747"/>
                  <a:gd name="T65" fmla="*/ 259 h 332"/>
                  <a:gd name="T66" fmla="*/ 668 w 747"/>
                  <a:gd name="T67" fmla="*/ 251 h 332"/>
                  <a:gd name="T68" fmla="*/ 76 w 747"/>
                  <a:gd name="T69" fmla="*/ 25 h 332"/>
                  <a:gd name="T70" fmla="*/ 82 w 747"/>
                  <a:gd name="T71" fmla="*/ 17 h 332"/>
                  <a:gd name="T72" fmla="*/ 80 w 747"/>
                  <a:gd name="T73" fmla="*/ 29 h 332"/>
                  <a:gd name="T74" fmla="*/ 674 w 747"/>
                  <a:gd name="T75" fmla="*/ 263 h 332"/>
                  <a:gd name="T76" fmla="*/ 683 w 747"/>
                  <a:gd name="T77" fmla="*/ 265 h 332"/>
                  <a:gd name="T78" fmla="*/ 676 w 747"/>
                  <a:gd name="T79" fmla="*/ 269 h 332"/>
                  <a:gd name="T80" fmla="*/ 574 w 747"/>
                  <a:gd name="T81" fmla="*/ 228 h 332"/>
                  <a:gd name="T82" fmla="*/ 580 w 747"/>
                  <a:gd name="T83" fmla="*/ 228 h 332"/>
                  <a:gd name="T84" fmla="*/ 576 w 747"/>
                  <a:gd name="T85" fmla="*/ 236 h 332"/>
                  <a:gd name="T86" fmla="*/ 380 w 747"/>
                  <a:gd name="T87" fmla="*/ 161 h 332"/>
                  <a:gd name="T88" fmla="*/ 388 w 747"/>
                  <a:gd name="T89" fmla="*/ 163 h 332"/>
                  <a:gd name="T90" fmla="*/ 388 w 747"/>
                  <a:gd name="T91" fmla="*/ 171 h 332"/>
                  <a:gd name="T92" fmla="*/ 384 w 747"/>
                  <a:gd name="T93" fmla="*/ 167 h 332"/>
                  <a:gd name="T94" fmla="*/ 2 w 747"/>
                  <a:gd name="T95" fmla="*/ 0 h 332"/>
                  <a:gd name="T96" fmla="*/ 0 w 747"/>
                  <a:gd name="T97" fmla="*/ 6 h 332"/>
                  <a:gd name="T98" fmla="*/ 142 w 747"/>
                  <a:gd name="T99" fmla="*/ 88 h 332"/>
                  <a:gd name="T100" fmla="*/ 213 w 747"/>
                  <a:gd name="T101" fmla="*/ 96 h 332"/>
                  <a:gd name="T102" fmla="*/ 520 w 747"/>
                  <a:gd name="T103" fmla="*/ 188 h 332"/>
                  <a:gd name="T104" fmla="*/ 432 w 747"/>
                  <a:gd name="T105" fmla="*/ 171 h 332"/>
                  <a:gd name="T106" fmla="*/ 562 w 747"/>
                  <a:gd name="T107" fmla="*/ 238 h 332"/>
                  <a:gd name="T108" fmla="*/ 562 w 747"/>
                  <a:gd name="T109" fmla="*/ 238 h 332"/>
                  <a:gd name="T110" fmla="*/ 326 w 747"/>
                  <a:gd name="T111" fmla="*/ 123 h 332"/>
                  <a:gd name="T112" fmla="*/ 244 w 747"/>
                  <a:gd name="T113" fmla="*/ 10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47" h="332">
                    <a:moveTo>
                      <a:pt x="726" y="290"/>
                    </a:moveTo>
                    <a:lnTo>
                      <a:pt x="727" y="290"/>
                    </a:lnTo>
                    <a:lnTo>
                      <a:pt x="727" y="292"/>
                    </a:lnTo>
                    <a:lnTo>
                      <a:pt x="729" y="292"/>
                    </a:lnTo>
                    <a:lnTo>
                      <a:pt x="731" y="292"/>
                    </a:lnTo>
                    <a:lnTo>
                      <a:pt x="731" y="294"/>
                    </a:lnTo>
                    <a:lnTo>
                      <a:pt x="733" y="294"/>
                    </a:lnTo>
                    <a:lnTo>
                      <a:pt x="735" y="294"/>
                    </a:lnTo>
                    <a:lnTo>
                      <a:pt x="735" y="295"/>
                    </a:lnTo>
                    <a:lnTo>
                      <a:pt x="737" y="295"/>
                    </a:lnTo>
                    <a:lnTo>
                      <a:pt x="737" y="297"/>
                    </a:lnTo>
                    <a:lnTo>
                      <a:pt x="739" y="299"/>
                    </a:lnTo>
                    <a:lnTo>
                      <a:pt x="739" y="301"/>
                    </a:lnTo>
                    <a:lnTo>
                      <a:pt x="741" y="301"/>
                    </a:lnTo>
                    <a:lnTo>
                      <a:pt x="741" y="303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7"/>
                    </a:lnTo>
                    <a:lnTo>
                      <a:pt x="745" y="307"/>
                    </a:lnTo>
                    <a:lnTo>
                      <a:pt x="745" y="309"/>
                    </a:lnTo>
                    <a:lnTo>
                      <a:pt x="747" y="309"/>
                    </a:lnTo>
                    <a:lnTo>
                      <a:pt x="747" y="311"/>
                    </a:lnTo>
                    <a:lnTo>
                      <a:pt x="747" y="313"/>
                    </a:lnTo>
                    <a:lnTo>
                      <a:pt x="745" y="313"/>
                    </a:lnTo>
                    <a:lnTo>
                      <a:pt x="745" y="315"/>
                    </a:lnTo>
                    <a:lnTo>
                      <a:pt x="743" y="315"/>
                    </a:lnTo>
                    <a:lnTo>
                      <a:pt x="743" y="317"/>
                    </a:lnTo>
                    <a:lnTo>
                      <a:pt x="741" y="317"/>
                    </a:lnTo>
                    <a:lnTo>
                      <a:pt x="741" y="318"/>
                    </a:lnTo>
                    <a:lnTo>
                      <a:pt x="739" y="318"/>
                    </a:lnTo>
                    <a:lnTo>
                      <a:pt x="737" y="318"/>
                    </a:lnTo>
                    <a:lnTo>
                      <a:pt x="737" y="320"/>
                    </a:lnTo>
                    <a:lnTo>
                      <a:pt x="735" y="320"/>
                    </a:lnTo>
                    <a:lnTo>
                      <a:pt x="733" y="320"/>
                    </a:lnTo>
                    <a:lnTo>
                      <a:pt x="731" y="320"/>
                    </a:lnTo>
                    <a:lnTo>
                      <a:pt x="729" y="320"/>
                    </a:lnTo>
                    <a:lnTo>
                      <a:pt x="729" y="322"/>
                    </a:lnTo>
                    <a:lnTo>
                      <a:pt x="727" y="322"/>
                    </a:lnTo>
                    <a:lnTo>
                      <a:pt x="727" y="324"/>
                    </a:lnTo>
                    <a:lnTo>
                      <a:pt x="726" y="324"/>
                    </a:lnTo>
                    <a:lnTo>
                      <a:pt x="724" y="324"/>
                    </a:lnTo>
                    <a:lnTo>
                      <a:pt x="724" y="326"/>
                    </a:lnTo>
                    <a:lnTo>
                      <a:pt x="724" y="328"/>
                    </a:lnTo>
                    <a:lnTo>
                      <a:pt x="722" y="328"/>
                    </a:lnTo>
                    <a:lnTo>
                      <a:pt x="722" y="330"/>
                    </a:lnTo>
                    <a:lnTo>
                      <a:pt x="720" y="330"/>
                    </a:lnTo>
                    <a:lnTo>
                      <a:pt x="720" y="332"/>
                    </a:lnTo>
                    <a:lnTo>
                      <a:pt x="718" y="332"/>
                    </a:lnTo>
                    <a:lnTo>
                      <a:pt x="716" y="332"/>
                    </a:lnTo>
                    <a:lnTo>
                      <a:pt x="716" y="330"/>
                    </a:lnTo>
                    <a:lnTo>
                      <a:pt x="714" y="330"/>
                    </a:lnTo>
                    <a:lnTo>
                      <a:pt x="712" y="328"/>
                    </a:lnTo>
                    <a:lnTo>
                      <a:pt x="710" y="328"/>
                    </a:lnTo>
                    <a:lnTo>
                      <a:pt x="710" y="326"/>
                    </a:lnTo>
                    <a:lnTo>
                      <a:pt x="708" y="326"/>
                    </a:lnTo>
                    <a:lnTo>
                      <a:pt x="708" y="324"/>
                    </a:lnTo>
                    <a:lnTo>
                      <a:pt x="708" y="322"/>
                    </a:lnTo>
                    <a:lnTo>
                      <a:pt x="708" y="320"/>
                    </a:lnTo>
                    <a:lnTo>
                      <a:pt x="708" y="318"/>
                    </a:lnTo>
                    <a:lnTo>
                      <a:pt x="710" y="318"/>
                    </a:lnTo>
                    <a:lnTo>
                      <a:pt x="710" y="317"/>
                    </a:lnTo>
                    <a:lnTo>
                      <a:pt x="708" y="317"/>
                    </a:lnTo>
                    <a:lnTo>
                      <a:pt x="708" y="315"/>
                    </a:lnTo>
                    <a:lnTo>
                      <a:pt x="708" y="313"/>
                    </a:lnTo>
                    <a:lnTo>
                      <a:pt x="708" y="311"/>
                    </a:lnTo>
                    <a:lnTo>
                      <a:pt x="706" y="311"/>
                    </a:lnTo>
                    <a:lnTo>
                      <a:pt x="706" y="309"/>
                    </a:lnTo>
                    <a:lnTo>
                      <a:pt x="706" y="307"/>
                    </a:lnTo>
                    <a:lnTo>
                      <a:pt x="704" y="307"/>
                    </a:lnTo>
                    <a:lnTo>
                      <a:pt x="704" y="305"/>
                    </a:lnTo>
                    <a:lnTo>
                      <a:pt x="704" y="303"/>
                    </a:lnTo>
                    <a:lnTo>
                      <a:pt x="704" y="301"/>
                    </a:lnTo>
                    <a:lnTo>
                      <a:pt x="704" y="299"/>
                    </a:lnTo>
                    <a:lnTo>
                      <a:pt x="706" y="299"/>
                    </a:lnTo>
                    <a:lnTo>
                      <a:pt x="706" y="297"/>
                    </a:lnTo>
                    <a:lnTo>
                      <a:pt x="708" y="297"/>
                    </a:lnTo>
                    <a:lnTo>
                      <a:pt x="708" y="295"/>
                    </a:lnTo>
                    <a:lnTo>
                      <a:pt x="710" y="295"/>
                    </a:lnTo>
                    <a:lnTo>
                      <a:pt x="710" y="294"/>
                    </a:lnTo>
                    <a:lnTo>
                      <a:pt x="712" y="294"/>
                    </a:lnTo>
                    <a:lnTo>
                      <a:pt x="710" y="294"/>
                    </a:lnTo>
                    <a:lnTo>
                      <a:pt x="710" y="292"/>
                    </a:lnTo>
                    <a:lnTo>
                      <a:pt x="710" y="290"/>
                    </a:lnTo>
                    <a:lnTo>
                      <a:pt x="708" y="290"/>
                    </a:lnTo>
                    <a:lnTo>
                      <a:pt x="708" y="288"/>
                    </a:lnTo>
                    <a:lnTo>
                      <a:pt x="708" y="286"/>
                    </a:lnTo>
                    <a:lnTo>
                      <a:pt x="710" y="286"/>
                    </a:lnTo>
                    <a:lnTo>
                      <a:pt x="710" y="284"/>
                    </a:lnTo>
                    <a:lnTo>
                      <a:pt x="712" y="284"/>
                    </a:lnTo>
                    <a:lnTo>
                      <a:pt x="714" y="284"/>
                    </a:lnTo>
                    <a:lnTo>
                      <a:pt x="716" y="284"/>
                    </a:lnTo>
                    <a:lnTo>
                      <a:pt x="716" y="286"/>
                    </a:lnTo>
                    <a:lnTo>
                      <a:pt x="718" y="286"/>
                    </a:lnTo>
                    <a:lnTo>
                      <a:pt x="718" y="288"/>
                    </a:lnTo>
                    <a:lnTo>
                      <a:pt x="720" y="288"/>
                    </a:lnTo>
                    <a:lnTo>
                      <a:pt x="722" y="288"/>
                    </a:lnTo>
                    <a:lnTo>
                      <a:pt x="724" y="288"/>
                    </a:lnTo>
                    <a:lnTo>
                      <a:pt x="724" y="290"/>
                    </a:lnTo>
                    <a:lnTo>
                      <a:pt x="726" y="290"/>
                    </a:lnTo>
                    <a:close/>
                    <a:moveTo>
                      <a:pt x="689" y="269"/>
                    </a:moveTo>
                    <a:lnTo>
                      <a:pt x="687" y="269"/>
                    </a:lnTo>
                    <a:lnTo>
                      <a:pt x="687" y="267"/>
                    </a:lnTo>
                    <a:lnTo>
                      <a:pt x="685" y="267"/>
                    </a:lnTo>
                    <a:lnTo>
                      <a:pt x="685" y="265"/>
                    </a:lnTo>
                    <a:lnTo>
                      <a:pt x="683" y="265"/>
                    </a:lnTo>
                    <a:lnTo>
                      <a:pt x="685" y="265"/>
                    </a:lnTo>
                    <a:lnTo>
                      <a:pt x="683" y="265"/>
                    </a:lnTo>
                    <a:lnTo>
                      <a:pt x="683" y="263"/>
                    </a:lnTo>
                    <a:lnTo>
                      <a:pt x="683" y="261"/>
                    </a:lnTo>
                    <a:lnTo>
                      <a:pt x="685" y="261"/>
                    </a:lnTo>
                    <a:lnTo>
                      <a:pt x="685" y="259"/>
                    </a:lnTo>
                    <a:lnTo>
                      <a:pt x="687" y="259"/>
                    </a:lnTo>
                    <a:lnTo>
                      <a:pt x="687" y="257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3" y="261"/>
                    </a:lnTo>
                    <a:lnTo>
                      <a:pt x="695" y="261"/>
                    </a:lnTo>
                    <a:lnTo>
                      <a:pt x="697" y="261"/>
                    </a:lnTo>
                    <a:lnTo>
                      <a:pt x="699" y="261"/>
                    </a:lnTo>
                    <a:lnTo>
                      <a:pt x="701" y="261"/>
                    </a:lnTo>
                    <a:lnTo>
                      <a:pt x="702" y="263"/>
                    </a:lnTo>
                    <a:lnTo>
                      <a:pt x="704" y="263"/>
                    </a:lnTo>
                    <a:lnTo>
                      <a:pt x="704" y="265"/>
                    </a:lnTo>
                    <a:lnTo>
                      <a:pt x="706" y="265"/>
                    </a:lnTo>
                    <a:lnTo>
                      <a:pt x="708" y="265"/>
                    </a:lnTo>
                    <a:lnTo>
                      <a:pt x="710" y="267"/>
                    </a:lnTo>
                    <a:lnTo>
                      <a:pt x="710" y="269"/>
                    </a:lnTo>
                    <a:lnTo>
                      <a:pt x="710" y="270"/>
                    </a:lnTo>
                    <a:lnTo>
                      <a:pt x="708" y="272"/>
                    </a:lnTo>
                    <a:lnTo>
                      <a:pt x="708" y="274"/>
                    </a:lnTo>
                    <a:lnTo>
                      <a:pt x="706" y="274"/>
                    </a:lnTo>
                    <a:lnTo>
                      <a:pt x="704" y="274"/>
                    </a:lnTo>
                    <a:lnTo>
                      <a:pt x="702" y="274"/>
                    </a:lnTo>
                    <a:lnTo>
                      <a:pt x="701" y="274"/>
                    </a:lnTo>
                    <a:lnTo>
                      <a:pt x="701" y="276"/>
                    </a:lnTo>
                    <a:lnTo>
                      <a:pt x="699" y="276"/>
                    </a:lnTo>
                    <a:lnTo>
                      <a:pt x="697" y="276"/>
                    </a:lnTo>
                    <a:lnTo>
                      <a:pt x="695" y="276"/>
                    </a:lnTo>
                    <a:lnTo>
                      <a:pt x="693" y="276"/>
                    </a:lnTo>
                    <a:lnTo>
                      <a:pt x="693" y="274"/>
                    </a:lnTo>
                    <a:lnTo>
                      <a:pt x="693" y="276"/>
                    </a:lnTo>
                    <a:lnTo>
                      <a:pt x="693" y="278"/>
                    </a:lnTo>
                    <a:lnTo>
                      <a:pt x="691" y="278"/>
                    </a:lnTo>
                    <a:lnTo>
                      <a:pt x="689" y="278"/>
                    </a:lnTo>
                    <a:lnTo>
                      <a:pt x="687" y="278"/>
                    </a:lnTo>
                    <a:lnTo>
                      <a:pt x="685" y="278"/>
                    </a:lnTo>
                    <a:lnTo>
                      <a:pt x="683" y="278"/>
                    </a:lnTo>
                    <a:lnTo>
                      <a:pt x="683" y="276"/>
                    </a:lnTo>
                    <a:lnTo>
                      <a:pt x="683" y="274"/>
                    </a:lnTo>
                    <a:lnTo>
                      <a:pt x="685" y="274"/>
                    </a:lnTo>
                    <a:lnTo>
                      <a:pt x="687" y="274"/>
                    </a:lnTo>
                    <a:lnTo>
                      <a:pt x="687" y="272"/>
                    </a:lnTo>
                    <a:lnTo>
                      <a:pt x="689" y="272"/>
                    </a:lnTo>
                    <a:lnTo>
                      <a:pt x="691" y="272"/>
                    </a:lnTo>
                    <a:lnTo>
                      <a:pt x="691" y="270"/>
                    </a:lnTo>
                    <a:lnTo>
                      <a:pt x="689" y="269"/>
                    </a:lnTo>
                    <a:close/>
                    <a:moveTo>
                      <a:pt x="633" y="242"/>
                    </a:moveTo>
                    <a:lnTo>
                      <a:pt x="633" y="240"/>
                    </a:lnTo>
                    <a:lnTo>
                      <a:pt x="635" y="240"/>
                    </a:lnTo>
                    <a:lnTo>
                      <a:pt x="637" y="240"/>
                    </a:lnTo>
                    <a:lnTo>
                      <a:pt x="639" y="240"/>
                    </a:lnTo>
                    <a:lnTo>
                      <a:pt x="639" y="238"/>
                    </a:lnTo>
                    <a:lnTo>
                      <a:pt x="641" y="238"/>
                    </a:lnTo>
                    <a:lnTo>
                      <a:pt x="641" y="236"/>
                    </a:lnTo>
                    <a:lnTo>
                      <a:pt x="643" y="236"/>
                    </a:lnTo>
                    <a:lnTo>
                      <a:pt x="645" y="236"/>
                    </a:lnTo>
                    <a:lnTo>
                      <a:pt x="645" y="234"/>
                    </a:lnTo>
                    <a:lnTo>
                      <a:pt x="647" y="234"/>
                    </a:lnTo>
                    <a:lnTo>
                      <a:pt x="647" y="236"/>
                    </a:lnTo>
                    <a:lnTo>
                      <a:pt x="649" y="236"/>
                    </a:lnTo>
                    <a:lnTo>
                      <a:pt x="649" y="238"/>
                    </a:lnTo>
                    <a:lnTo>
                      <a:pt x="649" y="240"/>
                    </a:lnTo>
                    <a:lnTo>
                      <a:pt x="651" y="240"/>
                    </a:lnTo>
                    <a:lnTo>
                      <a:pt x="651" y="242"/>
                    </a:lnTo>
                    <a:lnTo>
                      <a:pt x="653" y="242"/>
                    </a:lnTo>
                    <a:lnTo>
                      <a:pt x="653" y="244"/>
                    </a:lnTo>
                    <a:lnTo>
                      <a:pt x="654" y="244"/>
                    </a:lnTo>
                    <a:lnTo>
                      <a:pt x="656" y="244"/>
                    </a:lnTo>
                    <a:lnTo>
                      <a:pt x="656" y="246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7"/>
                    </a:lnTo>
                    <a:lnTo>
                      <a:pt x="656" y="249"/>
                    </a:lnTo>
                    <a:lnTo>
                      <a:pt x="656" y="251"/>
                    </a:lnTo>
                    <a:lnTo>
                      <a:pt x="656" y="253"/>
                    </a:lnTo>
                    <a:lnTo>
                      <a:pt x="654" y="253"/>
                    </a:lnTo>
                    <a:lnTo>
                      <a:pt x="653" y="253"/>
                    </a:lnTo>
                    <a:lnTo>
                      <a:pt x="651" y="253"/>
                    </a:lnTo>
                    <a:lnTo>
                      <a:pt x="649" y="253"/>
                    </a:lnTo>
                    <a:lnTo>
                      <a:pt x="647" y="253"/>
                    </a:lnTo>
                    <a:lnTo>
                      <a:pt x="647" y="251"/>
                    </a:lnTo>
                    <a:lnTo>
                      <a:pt x="645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1" y="253"/>
                    </a:lnTo>
                    <a:lnTo>
                      <a:pt x="639" y="253"/>
                    </a:lnTo>
                    <a:lnTo>
                      <a:pt x="639" y="251"/>
                    </a:lnTo>
                    <a:lnTo>
                      <a:pt x="639" y="249"/>
                    </a:lnTo>
                    <a:lnTo>
                      <a:pt x="637" y="249"/>
                    </a:lnTo>
                    <a:lnTo>
                      <a:pt x="637" y="247"/>
                    </a:lnTo>
                    <a:lnTo>
                      <a:pt x="637" y="246"/>
                    </a:lnTo>
                    <a:lnTo>
                      <a:pt x="635" y="246"/>
                    </a:lnTo>
                    <a:lnTo>
                      <a:pt x="635" y="244"/>
                    </a:lnTo>
                    <a:lnTo>
                      <a:pt x="635" y="242"/>
                    </a:lnTo>
                    <a:lnTo>
                      <a:pt x="633" y="242"/>
                    </a:lnTo>
                    <a:close/>
                    <a:moveTo>
                      <a:pt x="593" y="217"/>
                    </a:moveTo>
                    <a:lnTo>
                      <a:pt x="595" y="217"/>
                    </a:lnTo>
                    <a:lnTo>
                      <a:pt x="597" y="217"/>
                    </a:lnTo>
                    <a:lnTo>
                      <a:pt x="599" y="217"/>
                    </a:lnTo>
                    <a:lnTo>
                      <a:pt x="601" y="217"/>
                    </a:lnTo>
                    <a:lnTo>
                      <a:pt x="603" y="217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21"/>
                    </a:lnTo>
                    <a:lnTo>
                      <a:pt x="605" y="222"/>
                    </a:lnTo>
                    <a:lnTo>
                      <a:pt x="605" y="224"/>
                    </a:lnTo>
                    <a:lnTo>
                      <a:pt x="605" y="226"/>
                    </a:lnTo>
                    <a:lnTo>
                      <a:pt x="605" y="228"/>
                    </a:lnTo>
                    <a:lnTo>
                      <a:pt x="603" y="230"/>
                    </a:lnTo>
                    <a:lnTo>
                      <a:pt x="603" y="232"/>
                    </a:lnTo>
                    <a:lnTo>
                      <a:pt x="601" y="232"/>
                    </a:lnTo>
                    <a:lnTo>
                      <a:pt x="599" y="232"/>
                    </a:lnTo>
                    <a:lnTo>
                      <a:pt x="597" y="232"/>
                    </a:lnTo>
                    <a:lnTo>
                      <a:pt x="595" y="232"/>
                    </a:lnTo>
                    <a:lnTo>
                      <a:pt x="593" y="232"/>
                    </a:lnTo>
                    <a:lnTo>
                      <a:pt x="591" y="232"/>
                    </a:lnTo>
                    <a:lnTo>
                      <a:pt x="591" y="230"/>
                    </a:lnTo>
                    <a:lnTo>
                      <a:pt x="589" y="230"/>
                    </a:lnTo>
                    <a:lnTo>
                      <a:pt x="589" y="228"/>
                    </a:lnTo>
                    <a:lnTo>
                      <a:pt x="587" y="228"/>
                    </a:lnTo>
                    <a:lnTo>
                      <a:pt x="587" y="226"/>
                    </a:lnTo>
                    <a:lnTo>
                      <a:pt x="585" y="226"/>
                    </a:lnTo>
                    <a:lnTo>
                      <a:pt x="585" y="224"/>
                    </a:lnTo>
                    <a:lnTo>
                      <a:pt x="587" y="224"/>
                    </a:lnTo>
                    <a:lnTo>
                      <a:pt x="587" y="222"/>
                    </a:lnTo>
                    <a:lnTo>
                      <a:pt x="587" y="221"/>
                    </a:lnTo>
                    <a:lnTo>
                      <a:pt x="589" y="221"/>
                    </a:lnTo>
                    <a:lnTo>
                      <a:pt x="591" y="219"/>
                    </a:lnTo>
                    <a:lnTo>
                      <a:pt x="593" y="219"/>
                    </a:lnTo>
                    <a:lnTo>
                      <a:pt x="593" y="217"/>
                    </a:lnTo>
                    <a:close/>
                    <a:moveTo>
                      <a:pt x="676" y="251"/>
                    </a:moveTo>
                    <a:lnTo>
                      <a:pt x="678" y="251"/>
                    </a:lnTo>
                    <a:lnTo>
                      <a:pt x="679" y="251"/>
                    </a:lnTo>
                    <a:lnTo>
                      <a:pt x="679" y="253"/>
                    </a:lnTo>
                    <a:lnTo>
                      <a:pt x="681" y="253"/>
                    </a:lnTo>
                    <a:lnTo>
                      <a:pt x="683" y="253"/>
                    </a:lnTo>
                    <a:lnTo>
                      <a:pt x="685" y="253"/>
                    </a:lnTo>
                    <a:lnTo>
                      <a:pt x="687" y="253"/>
                    </a:lnTo>
                    <a:lnTo>
                      <a:pt x="687" y="255"/>
                    </a:lnTo>
                    <a:lnTo>
                      <a:pt x="687" y="257"/>
                    </a:lnTo>
                    <a:lnTo>
                      <a:pt x="685" y="257"/>
                    </a:lnTo>
                    <a:lnTo>
                      <a:pt x="685" y="259"/>
                    </a:lnTo>
                    <a:lnTo>
                      <a:pt x="683" y="259"/>
                    </a:lnTo>
                    <a:lnTo>
                      <a:pt x="681" y="259"/>
                    </a:lnTo>
                    <a:lnTo>
                      <a:pt x="681" y="261"/>
                    </a:lnTo>
                    <a:lnTo>
                      <a:pt x="679" y="261"/>
                    </a:lnTo>
                    <a:lnTo>
                      <a:pt x="678" y="261"/>
                    </a:lnTo>
                    <a:lnTo>
                      <a:pt x="678" y="259"/>
                    </a:lnTo>
                    <a:lnTo>
                      <a:pt x="676" y="259"/>
                    </a:lnTo>
                    <a:lnTo>
                      <a:pt x="674" y="259"/>
                    </a:lnTo>
                    <a:lnTo>
                      <a:pt x="672" y="259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6" y="259"/>
                    </a:lnTo>
                    <a:lnTo>
                      <a:pt x="664" y="259"/>
                    </a:lnTo>
                    <a:lnTo>
                      <a:pt x="664" y="257"/>
                    </a:lnTo>
                    <a:lnTo>
                      <a:pt x="664" y="255"/>
                    </a:lnTo>
                    <a:lnTo>
                      <a:pt x="666" y="255"/>
                    </a:lnTo>
                    <a:lnTo>
                      <a:pt x="666" y="253"/>
                    </a:lnTo>
                    <a:lnTo>
                      <a:pt x="666" y="251"/>
                    </a:lnTo>
                    <a:lnTo>
                      <a:pt x="668" y="251"/>
                    </a:lnTo>
                    <a:lnTo>
                      <a:pt x="670" y="251"/>
                    </a:lnTo>
                    <a:lnTo>
                      <a:pt x="672" y="251"/>
                    </a:lnTo>
                    <a:lnTo>
                      <a:pt x="674" y="251"/>
                    </a:lnTo>
                    <a:lnTo>
                      <a:pt x="674" y="253"/>
                    </a:lnTo>
                    <a:lnTo>
                      <a:pt x="676" y="253"/>
                    </a:lnTo>
                    <a:lnTo>
                      <a:pt x="676" y="251"/>
                    </a:lnTo>
                    <a:close/>
                    <a:moveTo>
                      <a:pt x="75" y="25"/>
                    </a:moveTo>
                    <a:lnTo>
                      <a:pt x="76" y="25"/>
                    </a:lnTo>
                    <a:lnTo>
                      <a:pt x="76" y="23"/>
                    </a:lnTo>
                    <a:lnTo>
                      <a:pt x="78" y="25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80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6" y="21"/>
                    </a:lnTo>
                    <a:lnTo>
                      <a:pt x="86" y="23"/>
                    </a:lnTo>
                    <a:lnTo>
                      <a:pt x="84" y="27"/>
                    </a:lnTo>
                    <a:lnTo>
                      <a:pt x="82" y="27"/>
                    </a:lnTo>
                    <a:lnTo>
                      <a:pt x="80" y="27"/>
                    </a:lnTo>
                    <a:lnTo>
                      <a:pt x="80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5"/>
                    </a:lnTo>
                    <a:close/>
                    <a:moveTo>
                      <a:pt x="672" y="265"/>
                    </a:moveTo>
                    <a:lnTo>
                      <a:pt x="672" y="263"/>
                    </a:lnTo>
                    <a:lnTo>
                      <a:pt x="674" y="263"/>
                    </a:lnTo>
                    <a:lnTo>
                      <a:pt x="674" y="261"/>
                    </a:lnTo>
                    <a:lnTo>
                      <a:pt x="676" y="261"/>
                    </a:lnTo>
                    <a:lnTo>
                      <a:pt x="678" y="261"/>
                    </a:lnTo>
                    <a:lnTo>
                      <a:pt x="679" y="261"/>
                    </a:lnTo>
                    <a:lnTo>
                      <a:pt x="679" y="263"/>
                    </a:lnTo>
                    <a:lnTo>
                      <a:pt x="681" y="263"/>
                    </a:lnTo>
                    <a:lnTo>
                      <a:pt x="681" y="265"/>
                    </a:lnTo>
                    <a:lnTo>
                      <a:pt x="683" y="265"/>
                    </a:lnTo>
                    <a:lnTo>
                      <a:pt x="683" y="267"/>
                    </a:lnTo>
                    <a:lnTo>
                      <a:pt x="683" y="269"/>
                    </a:lnTo>
                    <a:lnTo>
                      <a:pt x="683" y="270"/>
                    </a:lnTo>
                    <a:lnTo>
                      <a:pt x="681" y="270"/>
                    </a:lnTo>
                    <a:lnTo>
                      <a:pt x="679" y="270"/>
                    </a:lnTo>
                    <a:lnTo>
                      <a:pt x="678" y="270"/>
                    </a:lnTo>
                    <a:lnTo>
                      <a:pt x="676" y="270"/>
                    </a:lnTo>
                    <a:lnTo>
                      <a:pt x="676" y="269"/>
                    </a:lnTo>
                    <a:lnTo>
                      <a:pt x="674" y="269"/>
                    </a:lnTo>
                    <a:lnTo>
                      <a:pt x="674" y="267"/>
                    </a:lnTo>
                    <a:lnTo>
                      <a:pt x="674" y="265"/>
                    </a:lnTo>
                    <a:lnTo>
                      <a:pt x="672" y="265"/>
                    </a:lnTo>
                    <a:close/>
                    <a:moveTo>
                      <a:pt x="572" y="232"/>
                    </a:moveTo>
                    <a:lnTo>
                      <a:pt x="572" y="230"/>
                    </a:lnTo>
                    <a:lnTo>
                      <a:pt x="572" y="228"/>
                    </a:lnTo>
                    <a:lnTo>
                      <a:pt x="574" y="228"/>
                    </a:lnTo>
                    <a:lnTo>
                      <a:pt x="576" y="228"/>
                    </a:lnTo>
                    <a:lnTo>
                      <a:pt x="576" y="226"/>
                    </a:lnTo>
                    <a:lnTo>
                      <a:pt x="576" y="224"/>
                    </a:lnTo>
                    <a:lnTo>
                      <a:pt x="578" y="224"/>
                    </a:lnTo>
                    <a:lnTo>
                      <a:pt x="580" y="224"/>
                    </a:lnTo>
                    <a:lnTo>
                      <a:pt x="582" y="226"/>
                    </a:lnTo>
                    <a:lnTo>
                      <a:pt x="582" y="228"/>
                    </a:lnTo>
                    <a:lnTo>
                      <a:pt x="580" y="228"/>
                    </a:lnTo>
                    <a:lnTo>
                      <a:pt x="580" y="230"/>
                    </a:lnTo>
                    <a:lnTo>
                      <a:pt x="582" y="230"/>
                    </a:lnTo>
                    <a:lnTo>
                      <a:pt x="580" y="230"/>
                    </a:lnTo>
                    <a:lnTo>
                      <a:pt x="580" y="232"/>
                    </a:lnTo>
                    <a:lnTo>
                      <a:pt x="578" y="232"/>
                    </a:lnTo>
                    <a:lnTo>
                      <a:pt x="578" y="234"/>
                    </a:lnTo>
                    <a:lnTo>
                      <a:pt x="576" y="234"/>
                    </a:lnTo>
                    <a:lnTo>
                      <a:pt x="576" y="236"/>
                    </a:lnTo>
                    <a:lnTo>
                      <a:pt x="574" y="236"/>
                    </a:lnTo>
                    <a:lnTo>
                      <a:pt x="572" y="236"/>
                    </a:lnTo>
                    <a:lnTo>
                      <a:pt x="574" y="236"/>
                    </a:lnTo>
                    <a:lnTo>
                      <a:pt x="572" y="236"/>
                    </a:lnTo>
                    <a:lnTo>
                      <a:pt x="572" y="234"/>
                    </a:lnTo>
                    <a:lnTo>
                      <a:pt x="572" y="232"/>
                    </a:lnTo>
                    <a:close/>
                    <a:moveTo>
                      <a:pt x="380" y="163"/>
                    </a:moveTo>
                    <a:lnTo>
                      <a:pt x="380" y="161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2" y="161"/>
                    </a:lnTo>
                    <a:lnTo>
                      <a:pt x="384" y="161"/>
                    </a:lnTo>
                    <a:lnTo>
                      <a:pt x="386" y="161"/>
                    </a:lnTo>
                    <a:lnTo>
                      <a:pt x="388" y="163"/>
                    </a:lnTo>
                    <a:lnTo>
                      <a:pt x="386" y="163"/>
                    </a:lnTo>
                    <a:lnTo>
                      <a:pt x="388" y="163"/>
                    </a:lnTo>
                    <a:lnTo>
                      <a:pt x="388" y="165"/>
                    </a:lnTo>
                    <a:lnTo>
                      <a:pt x="388" y="167"/>
                    </a:lnTo>
                    <a:lnTo>
                      <a:pt x="389" y="167"/>
                    </a:lnTo>
                    <a:lnTo>
                      <a:pt x="389" y="169"/>
                    </a:lnTo>
                    <a:lnTo>
                      <a:pt x="388" y="169"/>
                    </a:lnTo>
                    <a:lnTo>
                      <a:pt x="388" y="171"/>
                    </a:lnTo>
                    <a:lnTo>
                      <a:pt x="388" y="173"/>
                    </a:lnTo>
                    <a:lnTo>
                      <a:pt x="388" y="171"/>
                    </a:lnTo>
                    <a:lnTo>
                      <a:pt x="388" y="173"/>
                    </a:lnTo>
                    <a:lnTo>
                      <a:pt x="386" y="173"/>
                    </a:lnTo>
                    <a:lnTo>
                      <a:pt x="386" y="171"/>
                    </a:lnTo>
                    <a:lnTo>
                      <a:pt x="384" y="171"/>
                    </a:lnTo>
                    <a:lnTo>
                      <a:pt x="386" y="171"/>
                    </a:ln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4" y="169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0" y="165"/>
                    </a:lnTo>
                    <a:lnTo>
                      <a:pt x="380" y="163"/>
                    </a:lnTo>
                    <a:close/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  <a:moveTo>
                      <a:pt x="138" y="86"/>
                    </a:moveTo>
                    <a:lnTo>
                      <a:pt x="138" y="84"/>
                    </a:lnTo>
                    <a:lnTo>
                      <a:pt x="140" y="84"/>
                    </a:lnTo>
                    <a:lnTo>
                      <a:pt x="142" y="84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86"/>
                    </a:lnTo>
                    <a:close/>
                    <a:moveTo>
                      <a:pt x="209" y="96"/>
                    </a:move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3" y="98"/>
                    </a:lnTo>
                    <a:lnTo>
                      <a:pt x="211" y="100"/>
                    </a:lnTo>
                    <a:lnTo>
                      <a:pt x="211" y="98"/>
                    </a:lnTo>
                    <a:lnTo>
                      <a:pt x="209" y="98"/>
                    </a:lnTo>
                    <a:lnTo>
                      <a:pt x="209" y="96"/>
                    </a:lnTo>
                    <a:close/>
                    <a:moveTo>
                      <a:pt x="518" y="190"/>
                    </a:moveTo>
                    <a:lnTo>
                      <a:pt x="520" y="190"/>
                    </a:lnTo>
                    <a:lnTo>
                      <a:pt x="520" y="188"/>
                    </a:lnTo>
                    <a:lnTo>
                      <a:pt x="522" y="188"/>
                    </a:lnTo>
                    <a:lnTo>
                      <a:pt x="522" y="190"/>
                    </a:lnTo>
                    <a:lnTo>
                      <a:pt x="522" y="192"/>
                    </a:lnTo>
                    <a:lnTo>
                      <a:pt x="520" y="192"/>
                    </a:lnTo>
                    <a:lnTo>
                      <a:pt x="518" y="192"/>
                    </a:lnTo>
                    <a:lnTo>
                      <a:pt x="518" y="190"/>
                    </a:lnTo>
                    <a:close/>
                    <a:moveTo>
                      <a:pt x="432" y="173"/>
                    </a:moveTo>
                    <a:lnTo>
                      <a:pt x="432" y="171"/>
                    </a:lnTo>
                    <a:lnTo>
                      <a:pt x="434" y="171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4"/>
                    </a:lnTo>
                    <a:lnTo>
                      <a:pt x="434" y="174"/>
                    </a:lnTo>
                    <a:lnTo>
                      <a:pt x="432" y="174"/>
                    </a:lnTo>
                    <a:lnTo>
                      <a:pt x="432" y="173"/>
                    </a:lnTo>
                    <a:close/>
                    <a:moveTo>
                      <a:pt x="562" y="238"/>
                    </a:moveTo>
                    <a:lnTo>
                      <a:pt x="562" y="236"/>
                    </a:lnTo>
                    <a:lnTo>
                      <a:pt x="564" y="236"/>
                    </a:lnTo>
                    <a:lnTo>
                      <a:pt x="566" y="236"/>
                    </a:lnTo>
                    <a:lnTo>
                      <a:pt x="566" y="238"/>
                    </a:lnTo>
                    <a:lnTo>
                      <a:pt x="566" y="240"/>
                    </a:lnTo>
                    <a:lnTo>
                      <a:pt x="564" y="240"/>
                    </a:lnTo>
                    <a:lnTo>
                      <a:pt x="562" y="240"/>
                    </a:lnTo>
                    <a:lnTo>
                      <a:pt x="562" y="238"/>
                    </a:lnTo>
                    <a:close/>
                    <a:moveTo>
                      <a:pt x="326" y="123"/>
                    </a:moveTo>
                    <a:lnTo>
                      <a:pt x="328" y="123"/>
                    </a:lnTo>
                    <a:lnTo>
                      <a:pt x="328" y="121"/>
                    </a:lnTo>
                    <a:lnTo>
                      <a:pt x="330" y="123"/>
                    </a:lnTo>
                    <a:lnTo>
                      <a:pt x="330" y="125"/>
                    </a:lnTo>
                    <a:lnTo>
                      <a:pt x="328" y="125"/>
                    </a:lnTo>
                    <a:lnTo>
                      <a:pt x="326" y="125"/>
                    </a:lnTo>
                    <a:lnTo>
                      <a:pt x="326" y="123"/>
                    </a:lnTo>
                    <a:close/>
                    <a:moveTo>
                      <a:pt x="244" y="105"/>
                    </a:moveTo>
                    <a:lnTo>
                      <a:pt x="245" y="105"/>
                    </a:lnTo>
                    <a:lnTo>
                      <a:pt x="245" y="103"/>
                    </a:lnTo>
                    <a:lnTo>
                      <a:pt x="247" y="103"/>
                    </a:lnTo>
                    <a:lnTo>
                      <a:pt x="247" y="105"/>
                    </a:lnTo>
                    <a:lnTo>
                      <a:pt x="247" y="107"/>
                    </a:lnTo>
                    <a:lnTo>
                      <a:pt x="245" y="107"/>
                    </a:lnTo>
                    <a:lnTo>
                      <a:pt x="244" y="107"/>
                    </a:lnTo>
                    <a:lnTo>
                      <a:pt x="244" y="105"/>
                    </a:lnTo>
                    <a:close/>
                  </a:path>
                </a:pathLst>
              </a:custGeom>
              <a:solidFill>
                <a:schemeClr val="tx1"/>
              </a:solidFill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zh-CN" altLang="en-US" sz="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32534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Delaware </a:t>
            </a:r>
            <a:r>
              <a:rPr lang="en-US" altLang="zh-CN" dirty="0" smtClean="0"/>
              <a:t>State Outline</a:t>
            </a:r>
            <a:endParaRPr lang="en-US" altLang="zh-CN" dirty="0" smtClean="0"/>
          </a:p>
        </p:txBody>
      </p:sp>
      <p:sp>
        <p:nvSpPr>
          <p:cNvPr id="5" name="Freeform 11"/>
          <p:cNvSpPr>
            <a:spLocks noEditPoints="1"/>
          </p:cNvSpPr>
          <p:nvPr/>
        </p:nvSpPr>
        <p:spPr bwMode="auto">
          <a:xfrm>
            <a:off x="5796136" y="2348880"/>
            <a:ext cx="1440160" cy="3477815"/>
          </a:xfrm>
          <a:custGeom>
            <a:avLst/>
            <a:gdLst>
              <a:gd name="T0" fmla="*/ 296 w 981"/>
              <a:gd name="T1" fmla="*/ 396 h 2369"/>
              <a:gd name="T2" fmla="*/ 313 w 981"/>
              <a:gd name="T3" fmla="*/ 2 h 2369"/>
              <a:gd name="T4" fmla="*/ 409 w 981"/>
              <a:gd name="T5" fmla="*/ 18 h 2369"/>
              <a:gd name="T6" fmla="*/ 440 w 981"/>
              <a:gd name="T7" fmla="*/ 79 h 2369"/>
              <a:gd name="T8" fmla="*/ 346 w 981"/>
              <a:gd name="T9" fmla="*/ 205 h 2369"/>
              <a:gd name="T10" fmla="*/ 231 w 981"/>
              <a:gd name="T11" fmla="*/ 377 h 2369"/>
              <a:gd name="T12" fmla="*/ 295 w 981"/>
              <a:gd name="T13" fmla="*/ 480 h 2369"/>
              <a:gd name="T14" fmla="*/ 267 w 981"/>
              <a:gd name="T15" fmla="*/ 596 h 2369"/>
              <a:gd name="T16" fmla="*/ 285 w 981"/>
              <a:gd name="T17" fmla="*/ 688 h 2369"/>
              <a:gd name="T18" fmla="*/ 356 w 981"/>
              <a:gd name="T19" fmla="*/ 780 h 2369"/>
              <a:gd name="T20" fmla="*/ 385 w 981"/>
              <a:gd name="T21" fmla="*/ 871 h 2369"/>
              <a:gd name="T22" fmla="*/ 423 w 981"/>
              <a:gd name="T23" fmla="*/ 871 h 2369"/>
              <a:gd name="T24" fmla="*/ 491 w 981"/>
              <a:gd name="T25" fmla="*/ 970 h 2369"/>
              <a:gd name="T26" fmla="*/ 513 w 981"/>
              <a:gd name="T27" fmla="*/ 1062 h 2369"/>
              <a:gd name="T28" fmla="*/ 503 w 981"/>
              <a:gd name="T29" fmla="*/ 1168 h 2369"/>
              <a:gd name="T30" fmla="*/ 515 w 981"/>
              <a:gd name="T31" fmla="*/ 1281 h 2369"/>
              <a:gd name="T32" fmla="*/ 594 w 981"/>
              <a:gd name="T33" fmla="*/ 1407 h 2369"/>
              <a:gd name="T34" fmla="*/ 629 w 981"/>
              <a:gd name="T35" fmla="*/ 1527 h 2369"/>
              <a:gd name="T36" fmla="*/ 718 w 981"/>
              <a:gd name="T37" fmla="*/ 1674 h 2369"/>
              <a:gd name="T38" fmla="*/ 839 w 981"/>
              <a:gd name="T39" fmla="*/ 1796 h 2369"/>
              <a:gd name="T40" fmla="*/ 933 w 981"/>
              <a:gd name="T41" fmla="*/ 1813 h 2369"/>
              <a:gd name="T42" fmla="*/ 955 w 981"/>
              <a:gd name="T43" fmla="*/ 1991 h 2369"/>
              <a:gd name="T44" fmla="*/ 949 w 981"/>
              <a:gd name="T45" fmla="*/ 2064 h 2369"/>
              <a:gd name="T46" fmla="*/ 919 w 981"/>
              <a:gd name="T47" fmla="*/ 1967 h 2369"/>
              <a:gd name="T48" fmla="*/ 867 w 981"/>
              <a:gd name="T49" fmla="*/ 1991 h 2369"/>
              <a:gd name="T50" fmla="*/ 871 w 981"/>
              <a:gd name="T51" fmla="*/ 2053 h 2369"/>
              <a:gd name="T52" fmla="*/ 907 w 981"/>
              <a:gd name="T53" fmla="*/ 2087 h 2369"/>
              <a:gd name="T54" fmla="*/ 812 w 981"/>
              <a:gd name="T55" fmla="*/ 2126 h 2369"/>
              <a:gd name="T56" fmla="*/ 769 w 981"/>
              <a:gd name="T57" fmla="*/ 2141 h 2369"/>
              <a:gd name="T58" fmla="*/ 815 w 981"/>
              <a:gd name="T59" fmla="*/ 2159 h 2369"/>
              <a:gd name="T60" fmla="*/ 916 w 981"/>
              <a:gd name="T61" fmla="*/ 2152 h 2369"/>
              <a:gd name="T62" fmla="*/ 949 w 981"/>
              <a:gd name="T63" fmla="*/ 2148 h 2369"/>
              <a:gd name="T64" fmla="*/ 970 w 981"/>
              <a:gd name="T65" fmla="*/ 2178 h 2369"/>
              <a:gd name="T66" fmla="*/ 963 w 981"/>
              <a:gd name="T67" fmla="*/ 2368 h 2369"/>
              <a:gd name="T68" fmla="*/ 913 w 981"/>
              <a:gd name="T69" fmla="*/ 2368 h 2369"/>
              <a:gd name="T70" fmla="*/ 809 w 981"/>
              <a:gd name="T71" fmla="*/ 2368 h 2369"/>
              <a:gd name="T72" fmla="*/ 715 w 981"/>
              <a:gd name="T73" fmla="*/ 2368 h 2369"/>
              <a:gd name="T74" fmla="*/ 574 w 981"/>
              <a:gd name="T75" fmla="*/ 2367 h 2369"/>
              <a:gd name="T76" fmla="*/ 478 w 981"/>
              <a:gd name="T77" fmla="*/ 2366 h 2369"/>
              <a:gd name="T78" fmla="*/ 423 w 981"/>
              <a:gd name="T79" fmla="*/ 2364 h 2369"/>
              <a:gd name="T80" fmla="*/ 376 w 981"/>
              <a:gd name="T81" fmla="*/ 2363 h 2369"/>
              <a:gd name="T82" fmla="*/ 294 w 981"/>
              <a:gd name="T83" fmla="*/ 2360 h 2369"/>
              <a:gd name="T84" fmla="*/ 232 w 981"/>
              <a:gd name="T85" fmla="*/ 2358 h 2369"/>
              <a:gd name="T86" fmla="*/ 124 w 981"/>
              <a:gd name="T87" fmla="*/ 2310 h 2369"/>
              <a:gd name="T88" fmla="*/ 119 w 981"/>
              <a:gd name="T89" fmla="*/ 2222 h 2369"/>
              <a:gd name="T90" fmla="*/ 112 w 981"/>
              <a:gd name="T91" fmla="*/ 2102 h 2369"/>
              <a:gd name="T92" fmla="*/ 107 w 981"/>
              <a:gd name="T93" fmla="*/ 2025 h 2369"/>
              <a:gd name="T94" fmla="*/ 94 w 981"/>
              <a:gd name="T95" fmla="*/ 1814 h 2369"/>
              <a:gd name="T96" fmla="*/ 86 w 981"/>
              <a:gd name="T97" fmla="*/ 1680 h 2369"/>
              <a:gd name="T98" fmla="*/ 73 w 981"/>
              <a:gd name="T99" fmla="*/ 1475 h 2369"/>
              <a:gd name="T100" fmla="*/ 63 w 981"/>
              <a:gd name="T101" fmla="*/ 1311 h 2369"/>
              <a:gd name="T102" fmla="*/ 55 w 981"/>
              <a:gd name="T103" fmla="*/ 1171 h 2369"/>
              <a:gd name="T104" fmla="*/ 41 w 981"/>
              <a:gd name="T105" fmla="*/ 949 h 2369"/>
              <a:gd name="T106" fmla="*/ 28 w 981"/>
              <a:gd name="T107" fmla="*/ 766 h 2369"/>
              <a:gd name="T108" fmla="*/ 18 w 981"/>
              <a:gd name="T109" fmla="*/ 602 h 2369"/>
              <a:gd name="T110" fmla="*/ 6 w 981"/>
              <a:gd name="T111" fmla="*/ 420 h 2369"/>
              <a:gd name="T112" fmla="*/ 2 w 981"/>
              <a:gd name="T113" fmla="*/ 296 h 2369"/>
              <a:gd name="T114" fmla="*/ 3 w 981"/>
              <a:gd name="T115" fmla="*/ 202 h 2369"/>
              <a:gd name="T116" fmla="*/ 57 w 981"/>
              <a:gd name="T117" fmla="*/ 129 h 2369"/>
              <a:gd name="T118" fmla="*/ 110 w 981"/>
              <a:gd name="T119" fmla="*/ 69 h 2369"/>
              <a:gd name="T120" fmla="*/ 188 w 981"/>
              <a:gd name="T121" fmla="*/ 22 h 2369"/>
              <a:gd name="T122" fmla="*/ 257 w 981"/>
              <a:gd name="T123" fmla="*/ 4 h 2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1" h="2369">
                <a:moveTo>
                  <a:pt x="330" y="590"/>
                </a:moveTo>
                <a:lnTo>
                  <a:pt x="327" y="590"/>
                </a:lnTo>
                <a:lnTo>
                  <a:pt x="327" y="586"/>
                </a:lnTo>
                <a:lnTo>
                  <a:pt x="328" y="583"/>
                </a:lnTo>
                <a:lnTo>
                  <a:pt x="329" y="580"/>
                </a:lnTo>
                <a:lnTo>
                  <a:pt x="331" y="580"/>
                </a:lnTo>
                <a:lnTo>
                  <a:pt x="332" y="582"/>
                </a:lnTo>
                <a:lnTo>
                  <a:pt x="332" y="585"/>
                </a:lnTo>
                <a:lnTo>
                  <a:pt x="332" y="588"/>
                </a:lnTo>
                <a:lnTo>
                  <a:pt x="332" y="589"/>
                </a:lnTo>
                <a:lnTo>
                  <a:pt x="330" y="590"/>
                </a:lnTo>
                <a:close/>
                <a:moveTo>
                  <a:pt x="295" y="432"/>
                </a:moveTo>
                <a:lnTo>
                  <a:pt x="296" y="434"/>
                </a:lnTo>
                <a:lnTo>
                  <a:pt x="296" y="436"/>
                </a:lnTo>
                <a:lnTo>
                  <a:pt x="296" y="440"/>
                </a:lnTo>
                <a:lnTo>
                  <a:pt x="293" y="440"/>
                </a:lnTo>
                <a:lnTo>
                  <a:pt x="290" y="437"/>
                </a:lnTo>
                <a:lnTo>
                  <a:pt x="286" y="436"/>
                </a:lnTo>
                <a:lnTo>
                  <a:pt x="283" y="433"/>
                </a:lnTo>
                <a:lnTo>
                  <a:pt x="281" y="433"/>
                </a:lnTo>
                <a:lnTo>
                  <a:pt x="279" y="431"/>
                </a:lnTo>
                <a:lnTo>
                  <a:pt x="278" y="430"/>
                </a:lnTo>
                <a:lnTo>
                  <a:pt x="278" y="425"/>
                </a:lnTo>
                <a:lnTo>
                  <a:pt x="278" y="418"/>
                </a:lnTo>
                <a:lnTo>
                  <a:pt x="285" y="419"/>
                </a:lnTo>
                <a:lnTo>
                  <a:pt x="288" y="422"/>
                </a:lnTo>
                <a:lnTo>
                  <a:pt x="291" y="424"/>
                </a:lnTo>
                <a:lnTo>
                  <a:pt x="293" y="427"/>
                </a:lnTo>
                <a:lnTo>
                  <a:pt x="294" y="427"/>
                </a:lnTo>
                <a:lnTo>
                  <a:pt x="295" y="432"/>
                </a:lnTo>
                <a:close/>
                <a:moveTo>
                  <a:pt x="308" y="400"/>
                </a:moveTo>
                <a:lnTo>
                  <a:pt x="300" y="403"/>
                </a:lnTo>
                <a:lnTo>
                  <a:pt x="296" y="396"/>
                </a:lnTo>
                <a:lnTo>
                  <a:pt x="293" y="389"/>
                </a:lnTo>
                <a:lnTo>
                  <a:pt x="291" y="382"/>
                </a:lnTo>
                <a:lnTo>
                  <a:pt x="288" y="379"/>
                </a:lnTo>
                <a:lnTo>
                  <a:pt x="288" y="374"/>
                </a:lnTo>
                <a:lnTo>
                  <a:pt x="289" y="369"/>
                </a:lnTo>
                <a:lnTo>
                  <a:pt x="291" y="367"/>
                </a:lnTo>
                <a:lnTo>
                  <a:pt x="292" y="363"/>
                </a:lnTo>
                <a:lnTo>
                  <a:pt x="296" y="362"/>
                </a:lnTo>
                <a:lnTo>
                  <a:pt x="300" y="362"/>
                </a:lnTo>
                <a:lnTo>
                  <a:pt x="304" y="361"/>
                </a:lnTo>
                <a:lnTo>
                  <a:pt x="304" y="372"/>
                </a:lnTo>
                <a:lnTo>
                  <a:pt x="304" y="373"/>
                </a:lnTo>
                <a:lnTo>
                  <a:pt x="304" y="377"/>
                </a:lnTo>
                <a:lnTo>
                  <a:pt x="306" y="382"/>
                </a:lnTo>
                <a:lnTo>
                  <a:pt x="306" y="385"/>
                </a:lnTo>
                <a:lnTo>
                  <a:pt x="307" y="386"/>
                </a:lnTo>
                <a:lnTo>
                  <a:pt x="307" y="387"/>
                </a:lnTo>
                <a:lnTo>
                  <a:pt x="307" y="389"/>
                </a:lnTo>
                <a:lnTo>
                  <a:pt x="308" y="391"/>
                </a:lnTo>
                <a:lnTo>
                  <a:pt x="308" y="392"/>
                </a:lnTo>
                <a:lnTo>
                  <a:pt x="307" y="394"/>
                </a:lnTo>
                <a:lnTo>
                  <a:pt x="307" y="397"/>
                </a:lnTo>
                <a:lnTo>
                  <a:pt x="308" y="400"/>
                </a:lnTo>
                <a:close/>
                <a:moveTo>
                  <a:pt x="293" y="1"/>
                </a:moveTo>
                <a:lnTo>
                  <a:pt x="297" y="1"/>
                </a:lnTo>
                <a:lnTo>
                  <a:pt x="298" y="1"/>
                </a:lnTo>
                <a:lnTo>
                  <a:pt x="303" y="2"/>
                </a:lnTo>
                <a:lnTo>
                  <a:pt x="304" y="2"/>
                </a:lnTo>
                <a:lnTo>
                  <a:pt x="305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3" y="2"/>
                </a:lnTo>
                <a:lnTo>
                  <a:pt x="314" y="2"/>
                </a:lnTo>
                <a:lnTo>
                  <a:pt x="329" y="1"/>
                </a:lnTo>
                <a:lnTo>
                  <a:pt x="330" y="1"/>
                </a:lnTo>
                <a:lnTo>
                  <a:pt x="331" y="1"/>
                </a:lnTo>
                <a:lnTo>
                  <a:pt x="332" y="1"/>
                </a:lnTo>
                <a:lnTo>
                  <a:pt x="334" y="2"/>
                </a:lnTo>
                <a:lnTo>
                  <a:pt x="339" y="3"/>
                </a:lnTo>
                <a:lnTo>
                  <a:pt x="345" y="3"/>
                </a:lnTo>
                <a:lnTo>
                  <a:pt x="348" y="4"/>
                </a:lnTo>
                <a:lnTo>
                  <a:pt x="352" y="4"/>
                </a:lnTo>
                <a:lnTo>
                  <a:pt x="354" y="4"/>
                </a:lnTo>
                <a:lnTo>
                  <a:pt x="355" y="4"/>
                </a:lnTo>
                <a:lnTo>
                  <a:pt x="359" y="5"/>
                </a:lnTo>
                <a:lnTo>
                  <a:pt x="360" y="6"/>
                </a:lnTo>
                <a:lnTo>
                  <a:pt x="361" y="6"/>
                </a:lnTo>
                <a:lnTo>
                  <a:pt x="362" y="7"/>
                </a:lnTo>
                <a:lnTo>
                  <a:pt x="364" y="7"/>
                </a:lnTo>
                <a:lnTo>
                  <a:pt x="366" y="7"/>
                </a:lnTo>
                <a:lnTo>
                  <a:pt x="367" y="7"/>
                </a:lnTo>
                <a:lnTo>
                  <a:pt x="369" y="7"/>
                </a:lnTo>
                <a:lnTo>
                  <a:pt x="372" y="8"/>
                </a:lnTo>
                <a:lnTo>
                  <a:pt x="373" y="8"/>
                </a:lnTo>
                <a:lnTo>
                  <a:pt x="374" y="8"/>
                </a:lnTo>
                <a:lnTo>
                  <a:pt x="378" y="9"/>
                </a:lnTo>
                <a:lnTo>
                  <a:pt x="384" y="10"/>
                </a:lnTo>
                <a:lnTo>
                  <a:pt x="385" y="11"/>
                </a:lnTo>
                <a:lnTo>
                  <a:pt x="386" y="11"/>
                </a:lnTo>
                <a:lnTo>
                  <a:pt x="388" y="11"/>
                </a:lnTo>
                <a:lnTo>
                  <a:pt x="391" y="12"/>
                </a:lnTo>
                <a:lnTo>
                  <a:pt x="392" y="12"/>
                </a:lnTo>
                <a:lnTo>
                  <a:pt x="393" y="13"/>
                </a:lnTo>
                <a:lnTo>
                  <a:pt x="402" y="16"/>
                </a:lnTo>
                <a:lnTo>
                  <a:pt x="409" y="18"/>
                </a:lnTo>
                <a:lnTo>
                  <a:pt x="419" y="22"/>
                </a:lnTo>
                <a:lnTo>
                  <a:pt x="420" y="22"/>
                </a:lnTo>
                <a:lnTo>
                  <a:pt x="423" y="23"/>
                </a:lnTo>
                <a:lnTo>
                  <a:pt x="431" y="26"/>
                </a:lnTo>
                <a:lnTo>
                  <a:pt x="435" y="28"/>
                </a:lnTo>
                <a:lnTo>
                  <a:pt x="436" y="29"/>
                </a:lnTo>
                <a:lnTo>
                  <a:pt x="437" y="29"/>
                </a:lnTo>
                <a:lnTo>
                  <a:pt x="439" y="31"/>
                </a:lnTo>
                <a:lnTo>
                  <a:pt x="444" y="33"/>
                </a:lnTo>
                <a:lnTo>
                  <a:pt x="445" y="34"/>
                </a:lnTo>
                <a:lnTo>
                  <a:pt x="446" y="34"/>
                </a:lnTo>
                <a:lnTo>
                  <a:pt x="449" y="35"/>
                </a:lnTo>
                <a:lnTo>
                  <a:pt x="450" y="35"/>
                </a:lnTo>
                <a:lnTo>
                  <a:pt x="450" y="36"/>
                </a:lnTo>
                <a:lnTo>
                  <a:pt x="454" y="37"/>
                </a:lnTo>
                <a:lnTo>
                  <a:pt x="455" y="38"/>
                </a:lnTo>
                <a:lnTo>
                  <a:pt x="457" y="39"/>
                </a:lnTo>
                <a:lnTo>
                  <a:pt x="460" y="41"/>
                </a:lnTo>
                <a:lnTo>
                  <a:pt x="461" y="41"/>
                </a:lnTo>
                <a:lnTo>
                  <a:pt x="463" y="43"/>
                </a:lnTo>
                <a:lnTo>
                  <a:pt x="466" y="45"/>
                </a:lnTo>
                <a:lnTo>
                  <a:pt x="471" y="47"/>
                </a:lnTo>
                <a:lnTo>
                  <a:pt x="471" y="48"/>
                </a:lnTo>
                <a:lnTo>
                  <a:pt x="475" y="50"/>
                </a:lnTo>
                <a:lnTo>
                  <a:pt x="477" y="51"/>
                </a:lnTo>
                <a:lnTo>
                  <a:pt x="478" y="52"/>
                </a:lnTo>
                <a:lnTo>
                  <a:pt x="483" y="56"/>
                </a:lnTo>
                <a:lnTo>
                  <a:pt x="480" y="57"/>
                </a:lnTo>
                <a:lnTo>
                  <a:pt x="474" y="62"/>
                </a:lnTo>
                <a:lnTo>
                  <a:pt x="470" y="61"/>
                </a:lnTo>
                <a:lnTo>
                  <a:pt x="464" y="62"/>
                </a:lnTo>
                <a:lnTo>
                  <a:pt x="451" y="70"/>
                </a:lnTo>
                <a:lnTo>
                  <a:pt x="440" y="79"/>
                </a:lnTo>
                <a:lnTo>
                  <a:pt x="435" y="84"/>
                </a:lnTo>
                <a:lnTo>
                  <a:pt x="425" y="94"/>
                </a:lnTo>
                <a:lnTo>
                  <a:pt x="419" y="99"/>
                </a:lnTo>
                <a:lnTo>
                  <a:pt x="410" y="115"/>
                </a:lnTo>
                <a:lnTo>
                  <a:pt x="404" y="126"/>
                </a:lnTo>
                <a:lnTo>
                  <a:pt x="402" y="131"/>
                </a:lnTo>
                <a:lnTo>
                  <a:pt x="401" y="137"/>
                </a:lnTo>
                <a:lnTo>
                  <a:pt x="399" y="139"/>
                </a:lnTo>
                <a:lnTo>
                  <a:pt x="396" y="144"/>
                </a:lnTo>
                <a:lnTo>
                  <a:pt x="393" y="149"/>
                </a:lnTo>
                <a:lnTo>
                  <a:pt x="392" y="153"/>
                </a:lnTo>
                <a:lnTo>
                  <a:pt x="383" y="164"/>
                </a:lnTo>
                <a:lnTo>
                  <a:pt x="378" y="181"/>
                </a:lnTo>
                <a:lnTo>
                  <a:pt x="375" y="188"/>
                </a:lnTo>
                <a:lnTo>
                  <a:pt x="372" y="193"/>
                </a:lnTo>
                <a:lnTo>
                  <a:pt x="371" y="197"/>
                </a:lnTo>
                <a:lnTo>
                  <a:pt x="368" y="207"/>
                </a:lnTo>
                <a:lnTo>
                  <a:pt x="358" y="204"/>
                </a:lnTo>
                <a:lnTo>
                  <a:pt x="353" y="202"/>
                </a:lnTo>
                <a:lnTo>
                  <a:pt x="343" y="198"/>
                </a:lnTo>
                <a:lnTo>
                  <a:pt x="342" y="194"/>
                </a:lnTo>
                <a:lnTo>
                  <a:pt x="341" y="193"/>
                </a:lnTo>
                <a:lnTo>
                  <a:pt x="341" y="189"/>
                </a:lnTo>
                <a:lnTo>
                  <a:pt x="340" y="187"/>
                </a:lnTo>
                <a:lnTo>
                  <a:pt x="343" y="185"/>
                </a:lnTo>
                <a:lnTo>
                  <a:pt x="345" y="184"/>
                </a:lnTo>
                <a:lnTo>
                  <a:pt x="342" y="183"/>
                </a:lnTo>
                <a:lnTo>
                  <a:pt x="338" y="179"/>
                </a:lnTo>
                <a:lnTo>
                  <a:pt x="337" y="186"/>
                </a:lnTo>
                <a:lnTo>
                  <a:pt x="337" y="192"/>
                </a:lnTo>
                <a:lnTo>
                  <a:pt x="338" y="198"/>
                </a:lnTo>
                <a:lnTo>
                  <a:pt x="345" y="205"/>
                </a:lnTo>
                <a:lnTo>
                  <a:pt x="346" y="205"/>
                </a:lnTo>
                <a:lnTo>
                  <a:pt x="349" y="206"/>
                </a:lnTo>
                <a:lnTo>
                  <a:pt x="353" y="207"/>
                </a:lnTo>
                <a:lnTo>
                  <a:pt x="359" y="210"/>
                </a:lnTo>
                <a:lnTo>
                  <a:pt x="364" y="213"/>
                </a:lnTo>
                <a:lnTo>
                  <a:pt x="365" y="216"/>
                </a:lnTo>
                <a:lnTo>
                  <a:pt x="356" y="240"/>
                </a:lnTo>
                <a:lnTo>
                  <a:pt x="352" y="242"/>
                </a:lnTo>
                <a:lnTo>
                  <a:pt x="343" y="252"/>
                </a:lnTo>
                <a:lnTo>
                  <a:pt x="343" y="253"/>
                </a:lnTo>
                <a:lnTo>
                  <a:pt x="342" y="254"/>
                </a:lnTo>
                <a:lnTo>
                  <a:pt x="338" y="260"/>
                </a:lnTo>
                <a:lnTo>
                  <a:pt x="323" y="280"/>
                </a:lnTo>
                <a:lnTo>
                  <a:pt x="315" y="291"/>
                </a:lnTo>
                <a:lnTo>
                  <a:pt x="313" y="296"/>
                </a:lnTo>
                <a:lnTo>
                  <a:pt x="307" y="302"/>
                </a:lnTo>
                <a:lnTo>
                  <a:pt x="305" y="307"/>
                </a:lnTo>
                <a:lnTo>
                  <a:pt x="302" y="311"/>
                </a:lnTo>
                <a:lnTo>
                  <a:pt x="299" y="314"/>
                </a:lnTo>
                <a:lnTo>
                  <a:pt x="295" y="314"/>
                </a:lnTo>
                <a:lnTo>
                  <a:pt x="286" y="318"/>
                </a:lnTo>
                <a:lnTo>
                  <a:pt x="280" y="321"/>
                </a:lnTo>
                <a:lnTo>
                  <a:pt x="274" y="322"/>
                </a:lnTo>
                <a:lnTo>
                  <a:pt x="268" y="325"/>
                </a:lnTo>
                <a:lnTo>
                  <a:pt x="266" y="329"/>
                </a:lnTo>
                <a:lnTo>
                  <a:pt x="263" y="335"/>
                </a:lnTo>
                <a:lnTo>
                  <a:pt x="256" y="344"/>
                </a:lnTo>
                <a:lnTo>
                  <a:pt x="250" y="351"/>
                </a:lnTo>
                <a:lnTo>
                  <a:pt x="247" y="353"/>
                </a:lnTo>
                <a:lnTo>
                  <a:pt x="245" y="357"/>
                </a:lnTo>
                <a:lnTo>
                  <a:pt x="243" y="362"/>
                </a:lnTo>
                <a:lnTo>
                  <a:pt x="240" y="367"/>
                </a:lnTo>
                <a:lnTo>
                  <a:pt x="235" y="374"/>
                </a:lnTo>
                <a:lnTo>
                  <a:pt x="231" y="377"/>
                </a:lnTo>
                <a:lnTo>
                  <a:pt x="232" y="380"/>
                </a:lnTo>
                <a:lnTo>
                  <a:pt x="230" y="384"/>
                </a:lnTo>
                <a:lnTo>
                  <a:pt x="232" y="388"/>
                </a:lnTo>
                <a:lnTo>
                  <a:pt x="233" y="389"/>
                </a:lnTo>
                <a:lnTo>
                  <a:pt x="234" y="393"/>
                </a:lnTo>
                <a:lnTo>
                  <a:pt x="233" y="397"/>
                </a:lnTo>
                <a:lnTo>
                  <a:pt x="231" y="403"/>
                </a:lnTo>
                <a:lnTo>
                  <a:pt x="232" y="406"/>
                </a:lnTo>
                <a:lnTo>
                  <a:pt x="233" y="411"/>
                </a:lnTo>
                <a:lnTo>
                  <a:pt x="234" y="417"/>
                </a:lnTo>
                <a:lnTo>
                  <a:pt x="236" y="419"/>
                </a:lnTo>
                <a:lnTo>
                  <a:pt x="238" y="421"/>
                </a:lnTo>
                <a:lnTo>
                  <a:pt x="241" y="425"/>
                </a:lnTo>
                <a:lnTo>
                  <a:pt x="243" y="430"/>
                </a:lnTo>
                <a:lnTo>
                  <a:pt x="249" y="430"/>
                </a:lnTo>
                <a:lnTo>
                  <a:pt x="255" y="434"/>
                </a:lnTo>
                <a:lnTo>
                  <a:pt x="255" y="435"/>
                </a:lnTo>
                <a:lnTo>
                  <a:pt x="257" y="437"/>
                </a:lnTo>
                <a:lnTo>
                  <a:pt x="260" y="440"/>
                </a:lnTo>
                <a:lnTo>
                  <a:pt x="264" y="442"/>
                </a:lnTo>
                <a:lnTo>
                  <a:pt x="266" y="444"/>
                </a:lnTo>
                <a:lnTo>
                  <a:pt x="268" y="447"/>
                </a:lnTo>
                <a:lnTo>
                  <a:pt x="269" y="451"/>
                </a:lnTo>
                <a:lnTo>
                  <a:pt x="272" y="454"/>
                </a:lnTo>
                <a:lnTo>
                  <a:pt x="276" y="457"/>
                </a:lnTo>
                <a:lnTo>
                  <a:pt x="279" y="460"/>
                </a:lnTo>
                <a:lnTo>
                  <a:pt x="282" y="462"/>
                </a:lnTo>
                <a:lnTo>
                  <a:pt x="287" y="467"/>
                </a:lnTo>
                <a:lnTo>
                  <a:pt x="292" y="470"/>
                </a:lnTo>
                <a:lnTo>
                  <a:pt x="294" y="472"/>
                </a:lnTo>
                <a:lnTo>
                  <a:pt x="297" y="475"/>
                </a:lnTo>
                <a:lnTo>
                  <a:pt x="300" y="479"/>
                </a:lnTo>
                <a:lnTo>
                  <a:pt x="295" y="480"/>
                </a:lnTo>
                <a:lnTo>
                  <a:pt x="287" y="481"/>
                </a:lnTo>
                <a:lnTo>
                  <a:pt x="284" y="483"/>
                </a:lnTo>
                <a:lnTo>
                  <a:pt x="290" y="485"/>
                </a:lnTo>
                <a:lnTo>
                  <a:pt x="296" y="485"/>
                </a:lnTo>
                <a:lnTo>
                  <a:pt x="295" y="491"/>
                </a:lnTo>
                <a:lnTo>
                  <a:pt x="294" y="495"/>
                </a:lnTo>
                <a:lnTo>
                  <a:pt x="294" y="498"/>
                </a:lnTo>
                <a:lnTo>
                  <a:pt x="294" y="500"/>
                </a:lnTo>
                <a:lnTo>
                  <a:pt x="292" y="503"/>
                </a:lnTo>
                <a:lnTo>
                  <a:pt x="291" y="509"/>
                </a:lnTo>
                <a:lnTo>
                  <a:pt x="291" y="511"/>
                </a:lnTo>
                <a:lnTo>
                  <a:pt x="291" y="513"/>
                </a:lnTo>
                <a:lnTo>
                  <a:pt x="291" y="516"/>
                </a:lnTo>
                <a:lnTo>
                  <a:pt x="291" y="520"/>
                </a:lnTo>
                <a:lnTo>
                  <a:pt x="292" y="524"/>
                </a:lnTo>
                <a:lnTo>
                  <a:pt x="292" y="526"/>
                </a:lnTo>
                <a:lnTo>
                  <a:pt x="292" y="529"/>
                </a:lnTo>
                <a:lnTo>
                  <a:pt x="292" y="534"/>
                </a:lnTo>
                <a:lnTo>
                  <a:pt x="291" y="537"/>
                </a:lnTo>
                <a:lnTo>
                  <a:pt x="291" y="538"/>
                </a:lnTo>
                <a:lnTo>
                  <a:pt x="289" y="542"/>
                </a:lnTo>
                <a:lnTo>
                  <a:pt x="288" y="548"/>
                </a:lnTo>
                <a:lnTo>
                  <a:pt x="287" y="550"/>
                </a:lnTo>
                <a:lnTo>
                  <a:pt x="284" y="555"/>
                </a:lnTo>
                <a:lnTo>
                  <a:pt x="282" y="564"/>
                </a:lnTo>
                <a:lnTo>
                  <a:pt x="281" y="570"/>
                </a:lnTo>
                <a:lnTo>
                  <a:pt x="279" y="575"/>
                </a:lnTo>
                <a:lnTo>
                  <a:pt x="277" y="578"/>
                </a:lnTo>
                <a:lnTo>
                  <a:pt x="273" y="583"/>
                </a:lnTo>
                <a:lnTo>
                  <a:pt x="272" y="583"/>
                </a:lnTo>
                <a:lnTo>
                  <a:pt x="270" y="586"/>
                </a:lnTo>
                <a:lnTo>
                  <a:pt x="266" y="590"/>
                </a:lnTo>
                <a:lnTo>
                  <a:pt x="267" y="596"/>
                </a:lnTo>
                <a:lnTo>
                  <a:pt x="266" y="601"/>
                </a:lnTo>
                <a:lnTo>
                  <a:pt x="265" y="604"/>
                </a:lnTo>
                <a:lnTo>
                  <a:pt x="264" y="606"/>
                </a:lnTo>
                <a:lnTo>
                  <a:pt x="262" y="612"/>
                </a:lnTo>
                <a:lnTo>
                  <a:pt x="262" y="615"/>
                </a:lnTo>
                <a:lnTo>
                  <a:pt x="262" y="616"/>
                </a:lnTo>
                <a:lnTo>
                  <a:pt x="261" y="617"/>
                </a:lnTo>
                <a:lnTo>
                  <a:pt x="260" y="620"/>
                </a:lnTo>
                <a:lnTo>
                  <a:pt x="260" y="621"/>
                </a:lnTo>
                <a:lnTo>
                  <a:pt x="261" y="627"/>
                </a:lnTo>
                <a:lnTo>
                  <a:pt x="261" y="630"/>
                </a:lnTo>
                <a:lnTo>
                  <a:pt x="261" y="632"/>
                </a:lnTo>
                <a:lnTo>
                  <a:pt x="261" y="634"/>
                </a:lnTo>
                <a:lnTo>
                  <a:pt x="262" y="641"/>
                </a:lnTo>
                <a:lnTo>
                  <a:pt x="263" y="645"/>
                </a:lnTo>
                <a:lnTo>
                  <a:pt x="264" y="646"/>
                </a:lnTo>
                <a:lnTo>
                  <a:pt x="265" y="650"/>
                </a:lnTo>
                <a:lnTo>
                  <a:pt x="265" y="652"/>
                </a:lnTo>
                <a:lnTo>
                  <a:pt x="266" y="653"/>
                </a:lnTo>
                <a:lnTo>
                  <a:pt x="268" y="657"/>
                </a:lnTo>
                <a:lnTo>
                  <a:pt x="272" y="662"/>
                </a:lnTo>
                <a:lnTo>
                  <a:pt x="275" y="666"/>
                </a:lnTo>
                <a:lnTo>
                  <a:pt x="277" y="668"/>
                </a:lnTo>
                <a:lnTo>
                  <a:pt x="274" y="674"/>
                </a:lnTo>
                <a:lnTo>
                  <a:pt x="275" y="674"/>
                </a:lnTo>
                <a:lnTo>
                  <a:pt x="276" y="674"/>
                </a:lnTo>
                <a:lnTo>
                  <a:pt x="279" y="675"/>
                </a:lnTo>
                <a:lnTo>
                  <a:pt x="285" y="678"/>
                </a:lnTo>
                <a:lnTo>
                  <a:pt x="289" y="682"/>
                </a:lnTo>
                <a:lnTo>
                  <a:pt x="288" y="684"/>
                </a:lnTo>
                <a:lnTo>
                  <a:pt x="287" y="684"/>
                </a:lnTo>
                <a:lnTo>
                  <a:pt x="286" y="686"/>
                </a:lnTo>
                <a:lnTo>
                  <a:pt x="285" y="688"/>
                </a:lnTo>
                <a:lnTo>
                  <a:pt x="284" y="688"/>
                </a:lnTo>
                <a:lnTo>
                  <a:pt x="283" y="689"/>
                </a:lnTo>
                <a:lnTo>
                  <a:pt x="283" y="690"/>
                </a:lnTo>
                <a:lnTo>
                  <a:pt x="285" y="690"/>
                </a:lnTo>
                <a:lnTo>
                  <a:pt x="288" y="690"/>
                </a:lnTo>
                <a:lnTo>
                  <a:pt x="292" y="692"/>
                </a:lnTo>
                <a:lnTo>
                  <a:pt x="294" y="693"/>
                </a:lnTo>
                <a:lnTo>
                  <a:pt x="295" y="693"/>
                </a:lnTo>
                <a:lnTo>
                  <a:pt x="299" y="697"/>
                </a:lnTo>
                <a:lnTo>
                  <a:pt x="300" y="700"/>
                </a:lnTo>
                <a:lnTo>
                  <a:pt x="301" y="700"/>
                </a:lnTo>
                <a:lnTo>
                  <a:pt x="303" y="700"/>
                </a:lnTo>
                <a:lnTo>
                  <a:pt x="308" y="703"/>
                </a:lnTo>
                <a:lnTo>
                  <a:pt x="314" y="709"/>
                </a:lnTo>
                <a:lnTo>
                  <a:pt x="317" y="714"/>
                </a:lnTo>
                <a:lnTo>
                  <a:pt x="320" y="719"/>
                </a:lnTo>
                <a:lnTo>
                  <a:pt x="324" y="720"/>
                </a:lnTo>
                <a:lnTo>
                  <a:pt x="326" y="722"/>
                </a:lnTo>
                <a:lnTo>
                  <a:pt x="328" y="725"/>
                </a:lnTo>
                <a:lnTo>
                  <a:pt x="331" y="727"/>
                </a:lnTo>
                <a:lnTo>
                  <a:pt x="332" y="733"/>
                </a:lnTo>
                <a:lnTo>
                  <a:pt x="335" y="739"/>
                </a:lnTo>
                <a:lnTo>
                  <a:pt x="335" y="740"/>
                </a:lnTo>
                <a:lnTo>
                  <a:pt x="337" y="743"/>
                </a:lnTo>
                <a:lnTo>
                  <a:pt x="341" y="749"/>
                </a:lnTo>
                <a:lnTo>
                  <a:pt x="344" y="754"/>
                </a:lnTo>
                <a:lnTo>
                  <a:pt x="346" y="760"/>
                </a:lnTo>
                <a:lnTo>
                  <a:pt x="351" y="765"/>
                </a:lnTo>
                <a:lnTo>
                  <a:pt x="353" y="769"/>
                </a:lnTo>
                <a:lnTo>
                  <a:pt x="352" y="773"/>
                </a:lnTo>
                <a:lnTo>
                  <a:pt x="357" y="777"/>
                </a:lnTo>
                <a:lnTo>
                  <a:pt x="356" y="778"/>
                </a:lnTo>
                <a:lnTo>
                  <a:pt x="356" y="780"/>
                </a:lnTo>
                <a:lnTo>
                  <a:pt x="358" y="788"/>
                </a:lnTo>
                <a:lnTo>
                  <a:pt x="364" y="794"/>
                </a:lnTo>
                <a:lnTo>
                  <a:pt x="363" y="798"/>
                </a:lnTo>
                <a:lnTo>
                  <a:pt x="363" y="801"/>
                </a:lnTo>
                <a:lnTo>
                  <a:pt x="363" y="804"/>
                </a:lnTo>
                <a:lnTo>
                  <a:pt x="359" y="807"/>
                </a:lnTo>
                <a:lnTo>
                  <a:pt x="362" y="814"/>
                </a:lnTo>
                <a:lnTo>
                  <a:pt x="362" y="815"/>
                </a:lnTo>
                <a:lnTo>
                  <a:pt x="363" y="818"/>
                </a:lnTo>
                <a:lnTo>
                  <a:pt x="368" y="816"/>
                </a:lnTo>
                <a:lnTo>
                  <a:pt x="371" y="820"/>
                </a:lnTo>
                <a:lnTo>
                  <a:pt x="374" y="824"/>
                </a:lnTo>
                <a:lnTo>
                  <a:pt x="378" y="829"/>
                </a:lnTo>
                <a:lnTo>
                  <a:pt x="381" y="831"/>
                </a:lnTo>
                <a:lnTo>
                  <a:pt x="389" y="835"/>
                </a:lnTo>
                <a:lnTo>
                  <a:pt x="391" y="838"/>
                </a:lnTo>
                <a:lnTo>
                  <a:pt x="392" y="839"/>
                </a:lnTo>
                <a:lnTo>
                  <a:pt x="390" y="843"/>
                </a:lnTo>
                <a:lnTo>
                  <a:pt x="390" y="845"/>
                </a:lnTo>
                <a:lnTo>
                  <a:pt x="388" y="849"/>
                </a:lnTo>
                <a:lnTo>
                  <a:pt x="387" y="850"/>
                </a:lnTo>
                <a:lnTo>
                  <a:pt x="384" y="852"/>
                </a:lnTo>
                <a:lnTo>
                  <a:pt x="382" y="853"/>
                </a:lnTo>
                <a:lnTo>
                  <a:pt x="380" y="856"/>
                </a:lnTo>
                <a:lnTo>
                  <a:pt x="378" y="860"/>
                </a:lnTo>
                <a:lnTo>
                  <a:pt x="378" y="866"/>
                </a:lnTo>
                <a:lnTo>
                  <a:pt x="381" y="863"/>
                </a:lnTo>
                <a:lnTo>
                  <a:pt x="382" y="860"/>
                </a:lnTo>
                <a:lnTo>
                  <a:pt x="386" y="859"/>
                </a:lnTo>
                <a:lnTo>
                  <a:pt x="387" y="862"/>
                </a:lnTo>
                <a:lnTo>
                  <a:pt x="388" y="866"/>
                </a:lnTo>
                <a:lnTo>
                  <a:pt x="387" y="867"/>
                </a:lnTo>
                <a:lnTo>
                  <a:pt x="385" y="871"/>
                </a:lnTo>
                <a:lnTo>
                  <a:pt x="385" y="876"/>
                </a:lnTo>
                <a:lnTo>
                  <a:pt x="387" y="880"/>
                </a:lnTo>
                <a:lnTo>
                  <a:pt x="388" y="881"/>
                </a:lnTo>
                <a:lnTo>
                  <a:pt x="391" y="886"/>
                </a:lnTo>
                <a:lnTo>
                  <a:pt x="392" y="885"/>
                </a:lnTo>
                <a:lnTo>
                  <a:pt x="395" y="883"/>
                </a:lnTo>
                <a:lnTo>
                  <a:pt x="394" y="878"/>
                </a:lnTo>
                <a:lnTo>
                  <a:pt x="397" y="879"/>
                </a:lnTo>
                <a:lnTo>
                  <a:pt x="399" y="882"/>
                </a:lnTo>
                <a:lnTo>
                  <a:pt x="403" y="885"/>
                </a:lnTo>
                <a:lnTo>
                  <a:pt x="403" y="881"/>
                </a:lnTo>
                <a:lnTo>
                  <a:pt x="404" y="878"/>
                </a:lnTo>
                <a:lnTo>
                  <a:pt x="403" y="876"/>
                </a:lnTo>
                <a:lnTo>
                  <a:pt x="402" y="872"/>
                </a:lnTo>
                <a:lnTo>
                  <a:pt x="399" y="872"/>
                </a:lnTo>
                <a:lnTo>
                  <a:pt x="397" y="872"/>
                </a:lnTo>
                <a:lnTo>
                  <a:pt x="399" y="871"/>
                </a:lnTo>
                <a:lnTo>
                  <a:pt x="400" y="869"/>
                </a:lnTo>
                <a:lnTo>
                  <a:pt x="400" y="868"/>
                </a:lnTo>
                <a:lnTo>
                  <a:pt x="401" y="864"/>
                </a:lnTo>
                <a:lnTo>
                  <a:pt x="398" y="863"/>
                </a:lnTo>
                <a:lnTo>
                  <a:pt x="396" y="861"/>
                </a:lnTo>
                <a:lnTo>
                  <a:pt x="394" y="856"/>
                </a:lnTo>
                <a:lnTo>
                  <a:pt x="396" y="855"/>
                </a:lnTo>
                <a:lnTo>
                  <a:pt x="399" y="855"/>
                </a:lnTo>
                <a:lnTo>
                  <a:pt x="402" y="858"/>
                </a:lnTo>
                <a:lnTo>
                  <a:pt x="404" y="860"/>
                </a:lnTo>
                <a:lnTo>
                  <a:pt x="409" y="862"/>
                </a:lnTo>
                <a:lnTo>
                  <a:pt x="413" y="865"/>
                </a:lnTo>
                <a:lnTo>
                  <a:pt x="414" y="867"/>
                </a:lnTo>
                <a:lnTo>
                  <a:pt x="416" y="868"/>
                </a:lnTo>
                <a:lnTo>
                  <a:pt x="418" y="869"/>
                </a:lnTo>
                <a:lnTo>
                  <a:pt x="423" y="871"/>
                </a:lnTo>
                <a:lnTo>
                  <a:pt x="424" y="872"/>
                </a:lnTo>
                <a:lnTo>
                  <a:pt x="426" y="872"/>
                </a:lnTo>
                <a:lnTo>
                  <a:pt x="428" y="872"/>
                </a:lnTo>
                <a:lnTo>
                  <a:pt x="432" y="874"/>
                </a:lnTo>
                <a:lnTo>
                  <a:pt x="434" y="877"/>
                </a:lnTo>
                <a:lnTo>
                  <a:pt x="437" y="880"/>
                </a:lnTo>
                <a:lnTo>
                  <a:pt x="438" y="885"/>
                </a:lnTo>
                <a:lnTo>
                  <a:pt x="439" y="888"/>
                </a:lnTo>
                <a:lnTo>
                  <a:pt x="444" y="892"/>
                </a:lnTo>
                <a:lnTo>
                  <a:pt x="453" y="896"/>
                </a:lnTo>
                <a:lnTo>
                  <a:pt x="458" y="900"/>
                </a:lnTo>
                <a:lnTo>
                  <a:pt x="460" y="905"/>
                </a:lnTo>
                <a:lnTo>
                  <a:pt x="461" y="909"/>
                </a:lnTo>
                <a:lnTo>
                  <a:pt x="461" y="917"/>
                </a:lnTo>
                <a:lnTo>
                  <a:pt x="461" y="922"/>
                </a:lnTo>
                <a:lnTo>
                  <a:pt x="463" y="928"/>
                </a:lnTo>
                <a:lnTo>
                  <a:pt x="463" y="929"/>
                </a:lnTo>
                <a:lnTo>
                  <a:pt x="464" y="930"/>
                </a:lnTo>
                <a:lnTo>
                  <a:pt x="464" y="931"/>
                </a:lnTo>
                <a:lnTo>
                  <a:pt x="465" y="932"/>
                </a:lnTo>
                <a:lnTo>
                  <a:pt x="465" y="933"/>
                </a:lnTo>
                <a:lnTo>
                  <a:pt x="465" y="934"/>
                </a:lnTo>
                <a:lnTo>
                  <a:pt x="465" y="938"/>
                </a:lnTo>
                <a:lnTo>
                  <a:pt x="466" y="939"/>
                </a:lnTo>
                <a:lnTo>
                  <a:pt x="470" y="944"/>
                </a:lnTo>
                <a:lnTo>
                  <a:pt x="471" y="945"/>
                </a:lnTo>
                <a:lnTo>
                  <a:pt x="474" y="948"/>
                </a:lnTo>
                <a:lnTo>
                  <a:pt x="475" y="950"/>
                </a:lnTo>
                <a:lnTo>
                  <a:pt x="476" y="950"/>
                </a:lnTo>
                <a:lnTo>
                  <a:pt x="478" y="953"/>
                </a:lnTo>
                <a:lnTo>
                  <a:pt x="483" y="961"/>
                </a:lnTo>
                <a:lnTo>
                  <a:pt x="486" y="964"/>
                </a:lnTo>
                <a:lnTo>
                  <a:pt x="491" y="970"/>
                </a:lnTo>
                <a:lnTo>
                  <a:pt x="495" y="977"/>
                </a:lnTo>
                <a:lnTo>
                  <a:pt x="500" y="982"/>
                </a:lnTo>
                <a:lnTo>
                  <a:pt x="501" y="983"/>
                </a:lnTo>
                <a:lnTo>
                  <a:pt x="503" y="987"/>
                </a:lnTo>
                <a:lnTo>
                  <a:pt x="504" y="989"/>
                </a:lnTo>
                <a:lnTo>
                  <a:pt x="505" y="991"/>
                </a:lnTo>
                <a:lnTo>
                  <a:pt x="508" y="995"/>
                </a:lnTo>
                <a:lnTo>
                  <a:pt x="509" y="998"/>
                </a:lnTo>
                <a:lnTo>
                  <a:pt x="510" y="1001"/>
                </a:lnTo>
                <a:lnTo>
                  <a:pt x="511" y="1004"/>
                </a:lnTo>
                <a:lnTo>
                  <a:pt x="511" y="1005"/>
                </a:lnTo>
                <a:lnTo>
                  <a:pt x="510" y="1010"/>
                </a:lnTo>
                <a:lnTo>
                  <a:pt x="510" y="1011"/>
                </a:lnTo>
                <a:lnTo>
                  <a:pt x="509" y="1015"/>
                </a:lnTo>
                <a:lnTo>
                  <a:pt x="506" y="1017"/>
                </a:lnTo>
                <a:lnTo>
                  <a:pt x="503" y="1016"/>
                </a:lnTo>
                <a:lnTo>
                  <a:pt x="499" y="1018"/>
                </a:lnTo>
                <a:lnTo>
                  <a:pt x="501" y="1018"/>
                </a:lnTo>
                <a:lnTo>
                  <a:pt x="503" y="1019"/>
                </a:lnTo>
                <a:lnTo>
                  <a:pt x="505" y="1020"/>
                </a:lnTo>
                <a:lnTo>
                  <a:pt x="506" y="1020"/>
                </a:lnTo>
                <a:lnTo>
                  <a:pt x="512" y="1027"/>
                </a:lnTo>
                <a:lnTo>
                  <a:pt x="513" y="1032"/>
                </a:lnTo>
                <a:lnTo>
                  <a:pt x="513" y="1038"/>
                </a:lnTo>
                <a:lnTo>
                  <a:pt x="513" y="1040"/>
                </a:lnTo>
                <a:lnTo>
                  <a:pt x="513" y="1043"/>
                </a:lnTo>
                <a:lnTo>
                  <a:pt x="512" y="1049"/>
                </a:lnTo>
                <a:lnTo>
                  <a:pt x="509" y="1054"/>
                </a:lnTo>
                <a:lnTo>
                  <a:pt x="506" y="1057"/>
                </a:lnTo>
                <a:lnTo>
                  <a:pt x="505" y="1057"/>
                </a:lnTo>
                <a:lnTo>
                  <a:pt x="508" y="1058"/>
                </a:lnTo>
                <a:lnTo>
                  <a:pt x="509" y="1058"/>
                </a:lnTo>
                <a:lnTo>
                  <a:pt x="513" y="1062"/>
                </a:lnTo>
                <a:lnTo>
                  <a:pt x="517" y="1066"/>
                </a:lnTo>
                <a:lnTo>
                  <a:pt x="520" y="1069"/>
                </a:lnTo>
                <a:lnTo>
                  <a:pt x="522" y="1073"/>
                </a:lnTo>
                <a:lnTo>
                  <a:pt x="522" y="1079"/>
                </a:lnTo>
                <a:lnTo>
                  <a:pt x="523" y="1084"/>
                </a:lnTo>
                <a:lnTo>
                  <a:pt x="525" y="1088"/>
                </a:lnTo>
                <a:lnTo>
                  <a:pt x="526" y="1092"/>
                </a:lnTo>
                <a:lnTo>
                  <a:pt x="525" y="1099"/>
                </a:lnTo>
                <a:lnTo>
                  <a:pt x="525" y="1101"/>
                </a:lnTo>
                <a:lnTo>
                  <a:pt x="524" y="1108"/>
                </a:lnTo>
                <a:lnTo>
                  <a:pt x="523" y="1111"/>
                </a:lnTo>
                <a:lnTo>
                  <a:pt x="523" y="1113"/>
                </a:lnTo>
                <a:lnTo>
                  <a:pt x="522" y="1118"/>
                </a:lnTo>
                <a:lnTo>
                  <a:pt x="519" y="1116"/>
                </a:lnTo>
                <a:lnTo>
                  <a:pt x="518" y="1117"/>
                </a:lnTo>
                <a:lnTo>
                  <a:pt x="516" y="1120"/>
                </a:lnTo>
                <a:lnTo>
                  <a:pt x="515" y="1125"/>
                </a:lnTo>
                <a:lnTo>
                  <a:pt x="514" y="1127"/>
                </a:lnTo>
                <a:lnTo>
                  <a:pt x="511" y="1133"/>
                </a:lnTo>
                <a:lnTo>
                  <a:pt x="505" y="1138"/>
                </a:lnTo>
                <a:lnTo>
                  <a:pt x="504" y="1140"/>
                </a:lnTo>
                <a:lnTo>
                  <a:pt x="504" y="1141"/>
                </a:lnTo>
                <a:lnTo>
                  <a:pt x="504" y="1143"/>
                </a:lnTo>
                <a:lnTo>
                  <a:pt x="503" y="1146"/>
                </a:lnTo>
                <a:lnTo>
                  <a:pt x="503" y="1148"/>
                </a:lnTo>
                <a:lnTo>
                  <a:pt x="503" y="1151"/>
                </a:lnTo>
                <a:lnTo>
                  <a:pt x="503" y="1153"/>
                </a:lnTo>
                <a:lnTo>
                  <a:pt x="503" y="1156"/>
                </a:lnTo>
                <a:lnTo>
                  <a:pt x="504" y="1162"/>
                </a:lnTo>
                <a:lnTo>
                  <a:pt x="504" y="1163"/>
                </a:lnTo>
                <a:lnTo>
                  <a:pt x="503" y="1165"/>
                </a:lnTo>
                <a:lnTo>
                  <a:pt x="503" y="1167"/>
                </a:lnTo>
                <a:lnTo>
                  <a:pt x="503" y="1168"/>
                </a:lnTo>
                <a:lnTo>
                  <a:pt x="501" y="1172"/>
                </a:lnTo>
                <a:lnTo>
                  <a:pt x="500" y="1173"/>
                </a:lnTo>
                <a:lnTo>
                  <a:pt x="498" y="1177"/>
                </a:lnTo>
                <a:lnTo>
                  <a:pt x="499" y="1183"/>
                </a:lnTo>
                <a:lnTo>
                  <a:pt x="502" y="1186"/>
                </a:lnTo>
                <a:lnTo>
                  <a:pt x="503" y="1191"/>
                </a:lnTo>
                <a:lnTo>
                  <a:pt x="503" y="1195"/>
                </a:lnTo>
                <a:lnTo>
                  <a:pt x="503" y="1198"/>
                </a:lnTo>
                <a:lnTo>
                  <a:pt x="504" y="1203"/>
                </a:lnTo>
                <a:lnTo>
                  <a:pt x="505" y="1208"/>
                </a:lnTo>
                <a:lnTo>
                  <a:pt x="505" y="1209"/>
                </a:lnTo>
                <a:lnTo>
                  <a:pt x="505" y="1212"/>
                </a:lnTo>
                <a:lnTo>
                  <a:pt x="505" y="1215"/>
                </a:lnTo>
                <a:lnTo>
                  <a:pt x="506" y="1216"/>
                </a:lnTo>
                <a:lnTo>
                  <a:pt x="506" y="1217"/>
                </a:lnTo>
                <a:lnTo>
                  <a:pt x="505" y="1220"/>
                </a:lnTo>
                <a:lnTo>
                  <a:pt x="505" y="1225"/>
                </a:lnTo>
                <a:lnTo>
                  <a:pt x="505" y="1230"/>
                </a:lnTo>
                <a:lnTo>
                  <a:pt x="508" y="1237"/>
                </a:lnTo>
                <a:lnTo>
                  <a:pt x="509" y="1241"/>
                </a:lnTo>
                <a:lnTo>
                  <a:pt x="509" y="1242"/>
                </a:lnTo>
                <a:lnTo>
                  <a:pt x="510" y="1247"/>
                </a:lnTo>
                <a:lnTo>
                  <a:pt x="510" y="1249"/>
                </a:lnTo>
                <a:lnTo>
                  <a:pt x="511" y="1252"/>
                </a:lnTo>
                <a:lnTo>
                  <a:pt x="512" y="1254"/>
                </a:lnTo>
                <a:lnTo>
                  <a:pt x="512" y="1255"/>
                </a:lnTo>
                <a:lnTo>
                  <a:pt x="513" y="1259"/>
                </a:lnTo>
                <a:lnTo>
                  <a:pt x="514" y="1263"/>
                </a:lnTo>
                <a:lnTo>
                  <a:pt x="515" y="1268"/>
                </a:lnTo>
                <a:lnTo>
                  <a:pt x="515" y="1271"/>
                </a:lnTo>
                <a:lnTo>
                  <a:pt x="516" y="1272"/>
                </a:lnTo>
                <a:lnTo>
                  <a:pt x="515" y="1280"/>
                </a:lnTo>
                <a:lnTo>
                  <a:pt x="515" y="1281"/>
                </a:lnTo>
                <a:lnTo>
                  <a:pt x="515" y="1284"/>
                </a:lnTo>
                <a:lnTo>
                  <a:pt x="515" y="1287"/>
                </a:lnTo>
                <a:lnTo>
                  <a:pt x="515" y="1290"/>
                </a:lnTo>
                <a:lnTo>
                  <a:pt x="515" y="1295"/>
                </a:lnTo>
                <a:lnTo>
                  <a:pt x="515" y="1302"/>
                </a:lnTo>
                <a:lnTo>
                  <a:pt x="515" y="1305"/>
                </a:lnTo>
                <a:lnTo>
                  <a:pt x="515" y="1308"/>
                </a:lnTo>
                <a:lnTo>
                  <a:pt x="515" y="1315"/>
                </a:lnTo>
                <a:lnTo>
                  <a:pt x="516" y="1319"/>
                </a:lnTo>
                <a:lnTo>
                  <a:pt x="514" y="1325"/>
                </a:lnTo>
                <a:lnTo>
                  <a:pt x="518" y="1329"/>
                </a:lnTo>
                <a:lnTo>
                  <a:pt x="520" y="1334"/>
                </a:lnTo>
                <a:lnTo>
                  <a:pt x="520" y="1339"/>
                </a:lnTo>
                <a:lnTo>
                  <a:pt x="523" y="1342"/>
                </a:lnTo>
                <a:lnTo>
                  <a:pt x="526" y="1345"/>
                </a:lnTo>
                <a:lnTo>
                  <a:pt x="527" y="1347"/>
                </a:lnTo>
                <a:lnTo>
                  <a:pt x="530" y="1350"/>
                </a:lnTo>
                <a:lnTo>
                  <a:pt x="531" y="1350"/>
                </a:lnTo>
                <a:lnTo>
                  <a:pt x="538" y="1354"/>
                </a:lnTo>
                <a:lnTo>
                  <a:pt x="547" y="1361"/>
                </a:lnTo>
                <a:lnTo>
                  <a:pt x="554" y="1367"/>
                </a:lnTo>
                <a:lnTo>
                  <a:pt x="558" y="1370"/>
                </a:lnTo>
                <a:lnTo>
                  <a:pt x="562" y="1374"/>
                </a:lnTo>
                <a:lnTo>
                  <a:pt x="565" y="1377"/>
                </a:lnTo>
                <a:lnTo>
                  <a:pt x="572" y="1384"/>
                </a:lnTo>
                <a:lnTo>
                  <a:pt x="578" y="1391"/>
                </a:lnTo>
                <a:lnTo>
                  <a:pt x="583" y="1395"/>
                </a:lnTo>
                <a:lnTo>
                  <a:pt x="587" y="1398"/>
                </a:lnTo>
                <a:lnTo>
                  <a:pt x="588" y="1399"/>
                </a:lnTo>
                <a:lnTo>
                  <a:pt x="590" y="1401"/>
                </a:lnTo>
                <a:lnTo>
                  <a:pt x="590" y="1402"/>
                </a:lnTo>
                <a:lnTo>
                  <a:pt x="592" y="1403"/>
                </a:lnTo>
                <a:lnTo>
                  <a:pt x="594" y="1407"/>
                </a:lnTo>
                <a:lnTo>
                  <a:pt x="598" y="1412"/>
                </a:lnTo>
                <a:lnTo>
                  <a:pt x="599" y="1414"/>
                </a:lnTo>
                <a:lnTo>
                  <a:pt x="600" y="1416"/>
                </a:lnTo>
                <a:lnTo>
                  <a:pt x="603" y="1421"/>
                </a:lnTo>
                <a:lnTo>
                  <a:pt x="605" y="1423"/>
                </a:lnTo>
                <a:lnTo>
                  <a:pt x="607" y="1429"/>
                </a:lnTo>
                <a:lnTo>
                  <a:pt x="610" y="1433"/>
                </a:lnTo>
                <a:lnTo>
                  <a:pt x="611" y="1437"/>
                </a:lnTo>
                <a:lnTo>
                  <a:pt x="617" y="1446"/>
                </a:lnTo>
                <a:lnTo>
                  <a:pt x="619" y="1449"/>
                </a:lnTo>
                <a:lnTo>
                  <a:pt x="623" y="1455"/>
                </a:lnTo>
                <a:lnTo>
                  <a:pt x="626" y="1462"/>
                </a:lnTo>
                <a:lnTo>
                  <a:pt x="628" y="1467"/>
                </a:lnTo>
                <a:lnTo>
                  <a:pt x="629" y="1474"/>
                </a:lnTo>
                <a:lnTo>
                  <a:pt x="630" y="1477"/>
                </a:lnTo>
                <a:lnTo>
                  <a:pt x="630" y="1478"/>
                </a:lnTo>
                <a:lnTo>
                  <a:pt x="631" y="1481"/>
                </a:lnTo>
                <a:lnTo>
                  <a:pt x="632" y="1484"/>
                </a:lnTo>
                <a:lnTo>
                  <a:pt x="633" y="1490"/>
                </a:lnTo>
                <a:lnTo>
                  <a:pt x="633" y="1498"/>
                </a:lnTo>
                <a:lnTo>
                  <a:pt x="633" y="1501"/>
                </a:lnTo>
                <a:lnTo>
                  <a:pt x="633" y="1502"/>
                </a:lnTo>
                <a:lnTo>
                  <a:pt x="632" y="1505"/>
                </a:lnTo>
                <a:lnTo>
                  <a:pt x="632" y="1508"/>
                </a:lnTo>
                <a:lnTo>
                  <a:pt x="632" y="1513"/>
                </a:lnTo>
                <a:lnTo>
                  <a:pt x="632" y="1514"/>
                </a:lnTo>
                <a:lnTo>
                  <a:pt x="632" y="1518"/>
                </a:lnTo>
                <a:lnTo>
                  <a:pt x="631" y="1518"/>
                </a:lnTo>
                <a:lnTo>
                  <a:pt x="629" y="1522"/>
                </a:lnTo>
                <a:lnTo>
                  <a:pt x="629" y="1523"/>
                </a:lnTo>
                <a:lnTo>
                  <a:pt x="630" y="1524"/>
                </a:lnTo>
                <a:lnTo>
                  <a:pt x="630" y="1525"/>
                </a:lnTo>
                <a:lnTo>
                  <a:pt x="629" y="1527"/>
                </a:lnTo>
                <a:lnTo>
                  <a:pt x="630" y="1529"/>
                </a:lnTo>
                <a:lnTo>
                  <a:pt x="631" y="1530"/>
                </a:lnTo>
                <a:lnTo>
                  <a:pt x="634" y="1534"/>
                </a:lnTo>
                <a:lnTo>
                  <a:pt x="631" y="1534"/>
                </a:lnTo>
                <a:lnTo>
                  <a:pt x="628" y="1538"/>
                </a:lnTo>
                <a:lnTo>
                  <a:pt x="627" y="1539"/>
                </a:lnTo>
                <a:lnTo>
                  <a:pt x="626" y="1541"/>
                </a:lnTo>
                <a:lnTo>
                  <a:pt x="626" y="1545"/>
                </a:lnTo>
                <a:lnTo>
                  <a:pt x="625" y="1547"/>
                </a:lnTo>
                <a:lnTo>
                  <a:pt x="627" y="1556"/>
                </a:lnTo>
                <a:lnTo>
                  <a:pt x="629" y="1562"/>
                </a:lnTo>
                <a:lnTo>
                  <a:pt x="632" y="1567"/>
                </a:lnTo>
                <a:lnTo>
                  <a:pt x="633" y="1570"/>
                </a:lnTo>
                <a:lnTo>
                  <a:pt x="636" y="1575"/>
                </a:lnTo>
                <a:lnTo>
                  <a:pt x="640" y="1583"/>
                </a:lnTo>
                <a:lnTo>
                  <a:pt x="643" y="1587"/>
                </a:lnTo>
                <a:lnTo>
                  <a:pt x="646" y="1590"/>
                </a:lnTo>
                <a:lnTo>
                  <a:pt x="650" y="1595"/>
                </a:lnTo>
                <a:lnTo>
                  <a:pt x="652" y="1597"/>
                </a:lnTo>
                <a:lnTo>
                  <a:pt x="658" y="1604"/>
                </a:lnTo>
                <a:lnTo>
                  <a:pt x="670" y="1615"/>
                </a:lnTo>
                <a:lnTo>
                  <a:pt x="677" y="1624"/>
                </a:lnTo>
                <a:lnTo>
                  <a:pt x="682" y="1631"/>
                </a:lnTo>
                <a:lnTo>
                  <a:pt x="686" y="1636"/>
                </a:lnTo>
                <a:lnTo>
                  <a:pt x="691" y="1641"/>
                </a:lnTo>
                <a:lnTo>
                  <a:pt x="697" y="1647"/>
                </a:lnTo>
                <a:lnTo>
                  <a:pt x="701" y="1650"/>
                </a:lnTo>
                <a:lnTo>
                  <a:pt x="704" y="1654"/>
                </a:lnTo>
                <a:lnTo>
                  <a:pt x="707" y="1657"/>
                </a:lnTo>
                <a:lnTo>
                  <a:pt x="709" y="1661"/>
                </a:lnTo>
                <a:lnTo>
                  <a:pt x="713" y="1666"/>
                </a:lnTo>
                <a:lnTo>
                  <a:pt x="715" y="1669"/>
                </a:lnTo>
                <a:lnTo>
                  <a:pt x="718" y="1674"/>
                </a:lnTo>
                <a:lnTo>
                  <a:pt x="721" y="1679"/>
                </a:lnTo>
                <a:lnTo>
                  <a:pt x="723" y="1681"/>
                </a:lnTo>
                <a:lnTo>
                  <a:pt x="725" y="1684"/>
                </a:lnTo>
                <a:lnTo>
                  <a:pt x="727" y="1687"/>
                </a:lnTo>
                <a:lnTo>
                  <a:pt x="731" y="1693"/>
                </a:lnTo>
                <a:lnTo>
                  <a:pt x="738" y="1702"/>
                </a:lnTo>
                <a:lnTo>
                  <a:pt x="741" y="1706"/>
                </a:lnTo>
                <a:lnTo>
                  <a:pt x="744" y="1709"/>
                </a:lnTo>
                <a:lnTo>
                  <a:pt x="751" y="1716"/>
                </a:lnTo>
                <a:lnTo>
                  <a:pt x="755" y="1720"/>
                </a:lnTo>
                <a:lnTo>
                  <a:pt x="760" y="1724"/>
                </a:lnTo>
                <a:lnTo>
                  <a:pt x="764" y="1729"/>
                </a:lnTo>
                <a:lnTo>
                  <a:pt x="768" y="1733"/>
                </a:lnTo>
                <a:lnTo>
                  <a:pt x="772" y="1737"/>
                </a:lnTo>
                <a:lnTo>
                  <a:pt x="776" y="1743"/>
                </a:lnTo>
                <a:lnTo>
                  <a:pt x="778" y="1747"/>
                </a:lnTo>
                <a:lnTo>
                  <a:pt x="782" y="1751"/>
                </a:lnTo>
                <a:lnTo>
                  <a:pt x="785" y="1755"/>
                </a:lnTo>
                <a:lnTo>
                  <a:pt x="788" y="1758"/>
                </a:lnTo>
                <a:lnTo>
                  <a:pt x="789" y="1761"/>
                </a:lnTo>
                <a:lnTo>
                  <a:pt x="792" y="1766"/>
                </a:lnTo>
                <a:lnTo>
                  <a:pt x="796" y="1772"/>
                </a:lnTo>
                <a:lnTo>
                  <a:pt x="801" y="1776"/>
                </a:lnTo>
                <a:lnTo>
                  <a:pt x="804" y="1776"/>
                </a:lnTo>
                <a:lnTo>
                  <a:pt x="812" y="1783"/>
                </a:lnTo>
                <a:lnTo>
                  <a:pt x="817" y="1786"/>
                </a:lnTo>
                <a:lnTo>
                  <a:pt x="823" y="1787"/>
                </a:lnTo>
                <a:lnTo>
                  <a:pt x="828" y="1790"/>
                </a:lnTo>
                <a:lnTo>
                  <a:pt x="829" y="1791"/>
                </a:lnTo>
                <a:lnTo>
                  <a:pt x="833" y="1794"/>
                </a:lnTo>
                <a:lnTo>
                  <a:pt x="833" y="1795"/>
                </a:lnTo>
                <a:lnTo>
                  <a:pt x="835" y="1795"/>
                </a:lnTo>
                <a:lnTo>
                  <a:pt x="839" y="1796"/>
                </a:lnTo>
                <a:lnTo>
                  <a:pt x="840" y="1797"/>
                </a:lnTo>
                <a:lnTo>
                  <a:pt x="842" y="1798"/>
                </a:lnTo>
                <a:lnTo>
                  <a:pt x="850" y="1802"/>
                </a:lnTo>
                <a:lnTo>
                  <a:pt x="852" y="1804"/>
                </a:lnTo>
                <a:lnTo>
                  <a:pt x="857" y="1805"/>
                </a:lnTo>
                <a:lnTo>
                  <a:pt x="861" y="1807"/>
                </a:lnTo>
                <a:lnTo>
                  <a:pt x="867" y="1808"/>
                </a:lnTo>
                <a:lnTo>
                  <a:pt x="871" y="1808"/>
                </a:lnTo>
                <a:lnTo>
                  <a:pt x="877" y="1809"/>
                </a:lnTo>
                <a:lnTo>
                  <a:pt x="880" y="1809"/>
                </a:lnTo>
                <a:lnTo>
                  <a:pt x="884" y="1808"/>
                </a:lnTo>
                <a:lnTo>
                  <a:pt x="887" y="1808"/>
                </a:lnTo>
                <a:lnTo>
                  <a:pt x="891" y="1808"/>
                </a:lnTo>
                <a:lnTo>
                  <a:pt x="897" y="1806"/>
                </a:lnTo>
                <a:lnTo>
                  <a:pt x="902" y="1805"/>
                </a:lnTo>
                <a:lnTo>
                  <a:pt x="907" y="1803"/>
                </a:lnTo>
                <a:lnTo>
                  <a:pt x="910" y="1801"/>
                </a:lnTo>
                <a:lnTo>
                  <a:pt x="914" y="1799"/>
                </a:lnTo>
                <a:lnTo>
                  <a:pt x="917" y="1796"/>
                </a:lnTo>
                <a:lnTo>
                  <a:pt x="918" y="1792"/>
                </a:lnTo>
                <a:lnTo>
                  <a:pt x="920" y="1790"/>
                </a:lnTo>
                <a:lnTo>
                  <a:pt x="920" y="1787"/>
                </a:lnTo>
                <a:lnTo>
                  <a:pt x="920" y="1784"/>
                </a:lnTo>
                <a:lnTo>
                  <a:pt x="918" y="1779"/>
                </a:lnTo>
                <a:lnTo>
                  <a:pt x="917" y="1773"/>
                </a:lnTo>
                <a:lnTo>
                  <a:pt x="920" y="1772"/>
                </a:lnTo>
                <a:lnTo>
                  <a:pt x="924" y="1777"/>
                </a:lnTo>
                <a:lnTo>
                  <a:pt x="926" y="1783"/>
                </a:lnTo>
                <a:lnTo>
                  <a:pt x="928" y="1790"/>
                </a:lnTo>
                <a:lnTo>
                  <a:pt x="930" y="1795"/>
                </a:lnTo>
                <a:lnTo>
                  <a:pt x="930" y="1799"/>
                </a:lnTo>
                <a:lnTo>
                  <a:pt x="931" y="1807"/>
                </a:lnTo>
                <a:lnTo>
                  <a:pt x="933" y="1813"/>
                </a:lnTo>
                <a:lnTo>
                  <a:pt x="935" y="1819"/>
                </a:lnTo>
                <a:lnTo>
                  <a:pt x="936" y="1825"/>
                </a:lnTo>
                <a:lnTo>
                  <a:pt x="937" y="1830"/>
                </a:lnTo>
                <a:lnTo>
                  <a:pt x="937" y="1839"/>
                </a:lnTo>
                <a:lnTo>
                  <a:pt x="937" y="1846"/>
                </a:lnTo>
                <a:lnTo>
                  <a:pt x="937" y="1848"/>
                </a:lnTo>
                <a:lnTo>
                  <a:pt x="938" y="1855"/>
                </a:lnTo>
                <a:lnTo>
                  <a:pt x="938" y="1859"/>
                </a:lnTo>
                <a:lnTo>
                  <a:pt x="939" y="1861"/>
                </a:lnTo>
                <a:lnTo>
                  <a:pt x="939" y="1867"/>
                </a:lnTo>
                <a:lnTo>
                  <a:pt x="939" y="1873"/>
                </a:lnTo>
                <a:lnTo>
                  <a:pt x="940" y="1881"/>
                </a:lnTo>
                <a:lnTo>
                  <a:pt x="940" y="1884"/>
                </a:lnTo>
                <a:lnTo>
                  <a:pt x="941" y="1889"/>
                </a:lnTo>
                <a:lnTo>
                  <a:pt x="941" y="1893"/>
                </a:lnTo>
                <a:lnTo>
                  <a:pt x="942" y="1899"/>
                </a:lnTo>
                <a:lnTo>
                  <a:pt x="943" y="1906"/>
                </a:lnTo>
                <a:lnTo>
                  <a:pt x="944" y="1911"/>
                </a:lnTo>
                <a:lnTo>
                  <a:pt x="945" y="1917"/>
                </a:lnTo>
                <a:lnTo>
                  <a:pt x="945" y="1920"/>
                </a:lnTo>
                <a:lnTo>
                  <a:pt x="946" y="1925"/>
                </a:lnTo>
                <a:lnTo>
                  <a:pt x="946" y="1929"/>
                </a:lnTo>
                <a:lnTo>
                  <a:pt x="945" y="1938"/>
                </a:lnTo>
                <a:lnTo>
                  <a:pt x="947" y="1942"/>
                </a:lnTo>
                <a:lnTo>
                  <a:pt x="948" y="1945"/>
                </a:lnTo>
                <a:lnTo>
                  <a:pt x="948" y="1949"/>
                </a:lnTo>
                <a:lnTo>
                  <a:pt x="949" y="1952"/>
                </a:lnTo>
                <a:lnTo>
                  <a:pt x="950" y="1959"/>
                </a:lnTo>
                <a:lnTo>
                  <a:pt x="950" y="1963"/>
                </a:lnTo>
                <a:lnTo>
                  <a:pt x="952" y="1969"/>
                </a:lnTo>
                <a:lnTo>
                  <a:pt x="954" y="1981"/>
                </a:lnTo>
                <a:lnTo>
                  <a:pt x="955" y="1989"/>
                </a:lnTo>
                <a:lnTo>
                  <a:pt x="955" y="1991"/>
                </a:lnTo>
                <a:lnTo>
                  <a:pt x="955" y="1993"/>
                </a:lnTo>
                <a:lnTo>
                  <a:pt x="956" y="1998"/>
                </a:lnTo>
                <a:lnTo>
                  <a:pt x="957" y="2006"/>
                </a:lnTo>
                <a:lnTo>
                  <a:pt x="958" y="2013"/>
                </a:lnTo>
                <a:lnTo>
                  <a:pt x="958" y="2020"/>
                </a:lnTo>
                <a:lnTo>
                  <a:pt x="958" y="2024"/>
                </a:lnTo>
                <a:lnTo>
                  <a:pt x="958" y="2036"/>
                </a:lnTo>
                <a:lnTo>
                  <a:pt x="959" y="2043"/>
                </a:lnTo>
                <a:lnTo>
                  <a:pt x="959" y="2051"/>
                </a:lnTo>
                <a:lnTo>
                  <a:pt x="958" y="2062"/>
                </a:lnTo>
                <a:lnTo>
                  <a:pt x="959" y="2069"/>
                </a:lnTo>
                <a:lnTo>
                  <a:pt x="960" y="2076"/>
                </a:lnTo>
                <a:lnTo>
                  <a:pt x="960" y="2084"/>
                </a:lnTo>
                <a:lnTo>
                  <a:pt x="961" y="2096"/>
                </a:lnTo>
                <a:lnTo>
                  <a:pt x="961" y="2101"/>
                </a:lnTo>
                <a:lnTo>
                  <a:pt x="959" y="2101"/>
                </a:lnTo>
                <a:lnTo>
                  <a:pt x="954" y="2101"/>
                </a:lnTo>
                <a:lnTo>
                  <a:pt x="950" y="2100"/>
                </a:lnTo>
                <a:lnTo>
                  <a:pt x="947" y="2099"/>
                </a:lnTo>
                <a:lnTo>
                  <a:pt x="949" y="2096"/>
                </a:lnTo>
                <a:lnTo>
                  <a:pt x="949" y="2089"/>
                </a:lnTo>
                <a:lnTo>
                  <a:pt x="951" y="2088"/>
                </a:lnTo>
                <a:lnTo>
                  <a:pt x="953" y="2094"/>
                </a:lnTo>
                <a:lnTo>
                  <a:pt x="956" y="2091"/>
                </a:lnTo>
                <a:lnTo>
                  <a:pt x="955" y="2087"/>
                </a:lnTo>
                <a:lnTo>
                  <a:pt x="956" y="2084"/>
                </a:lnTo>
                <a:lnTo>
                  <a:pt x="955" y="2081"/>
                </a:lnTo>
                <a:lnTo>
                  <a:pt x="951" y="2077"/>
                </a:lnTo>
                <a:lnTo>
                  <a:pt x="947" y="2074"/>
                </a:lnTo>
                <a:lnTo>
                  <a:pt x="944" y="2072"/>
                </a:lnTo>
                <a:lnTo>
                  <a:pt x="950" y="2069"/>
                </a:lnTo>
                <a:lnTo>
                  <a:pt x="949" y="2067"/>
                </a:lnTo>
                <a:lnTo>
                  <a:pt x="949" y="2064"/>
                </a:lnTo>
                <a:lnTo>
                  <a:pt x="946" y="2059"/>
                </a:lnTo>
                <a:lnTo>
                  <a:pt x="941" y="2059"/>
                </a:lnTo>
                <a:lnTo>
                  <a:pt x="939" y="2056"/>
                </a:lnTo>
                <a:lnTo>
                  <a:pt x="937" y="2051"/>
                </a:lnTo>
                <a:lnTo>
                  <a:pt x="938" y="2048"/>
                </a:lnTo>
                <a:lnTo>
                  <a:pt x="939" y="2045"/>
                </a:lnTo>
                <a:lnTo>
                  <a:pt x="937" y="2040"/>
                </a:lnTo>
                <a:lnTo>
                  <a:pt x="938" y="2037"/>
                </a:lnTo>
                <a:lnTo>
                  <a:pt x="939" y="2036"/>
                </a:lnTo>
                <a:lnTo>
                  <a:pt x="941" y="2031"/>
                </a:lnTo>
                <a:lnTo>
                  <a:pt x="945" y="2031"/>
                </a:lnTo>
                <a:lnTo>
                  <a:pt x="948" y="2027"/>
                </a:lnTo>
                <a:lnTo>
                  <a:pt x="944" y="2026"/>
                </a:lnTo>
                <a:lnTo>
                  <a:pt x="944" y="2022"/>
                </a:lnTo>
                <a:lnTo>
                  <a:pt x="944" y="2021"/>
                </a:lnTo>
                <a:lnTo>
                  <a:pt x="948" y="2018"/>
                </a:lnTo>
                <a:lnTo>
                  <a:pt x="949" y="2013"/>
                </a:lnTo>
                <a:lnTo>
                  <a:pt x="949" y="2008"/>
                </a:lnTo>
                <a:lnTo>
                  <a:pt x="949" y="2002"/>
                </a:lnTo>
                <a:lnTo>
                  <a:pt x="948" y="1997"/>
                </a:lnTo>
                <a:lnTo>
                  <a:pt x="947" y="1990"/>
                </a:lnTo>
                <a:lnTo>
                  <a:pt x="946" y="1987"/>
                </a:lnTo>
                <a:lnTo>
                  <a:pt x="945" y="1981"/>
                </a:lnTo>
                <a:lnTo>
                  <a:pt x="945" y="1974"/>
                </a:lnTo>
                <a:lnTo>
                  <a:pt x="945" y="1970"/>
                </a:lnTo>
                <a:lnTo>
                  <a:pt x="943" y="1964"/>
                </a:lnTo>
                <a:lnTo>
                  <a:pt x="940" y="1958"/>
                </a:lnTo>
                <a:lnTo>
                  <a:pt x="933" y="1957"/>
                </a:lnTo>
                <a:lnTo>
                  <a:pt x="930" y="1959"/>
                </a:lnTo>
                <a:lnTo>
                  <a:pt x="925" y="1959"/>
                </a:lnTo>
                <a:lnTo>
                  <a:pt x="925" y="1965"/>
                </a:lnTo>
                <a:lnTo>
                  <a:pt x="925" y="1969"/>
                </a:lnTo>
                <a:lnTo>
                  <a:pt x="919" y="1967"/>
                </a:lnTo>
                <a:lnTo>
                  <a:pt x="916" y="1965"/>
                </a:lnTo>
                <a:lnTo>
                  <a:pt x="911" y="1964"/>
                </a:lnTo>
                <a:lnTo>
                  <a:pt x="907" y="1963"/>
                </a:lnTo>
                <a:lnTo>
                  <a:pt x="904" y="1962"/>
                </a:lnTo>
                <a:lnTo>
                  <a:pt x="903" y="1967"/>
                </a:lnTo>
                <a:lnTo>
                  <a:pt x="898" y="1967"/>
                </a:lnTo>
                <a:lnTo>
                  <a:pt x="892" y="1964"/>
                </a:lnTo>
                <a:lnTo>
                  <a:pt x="890" y="1961"/>
                </a:lnTo>
                <a:lnTo>
                  <a:pt x="887" y="1958"/>
                </a:lnTo>
                <a:lnTo>
                  <a:pt x="886" y="1963"/>
                </a:lnTo>
                <a:lnTo>
                  <a:pt x="887" y="1968"/>
                </a:lnTo>
                <a:lnTo>
                  <a:pt x="888" y="1973"/>
                </a:lnTo>
                <a:lnTo>
                  <a:pt x="883" y="1969"/>
                </a:lnTo>
                <a:lnTo>
                  <a:pt x="880" y="1970"/>
                </a:lnTo>
                <a:lnTo>
                  <a:pt x="877" y="1970"/>
                </a:lnTo>
                <a:lnTo>
                  <a:pt x="874" y="1969"/>
                </a:lnTo>
                <a:lnTo>
                  <a:pt x="870" y="1967"/>
                </a:lnTo>
                <a:lnTo>
                  <a:pt x="868" y="1964"/>
                </a:lnTo>
                <a:lnTo>
                  <a:pt x="865" y="1961"/>
                </a:lnTo>
                <a:lnTo>
                  <a:pt x="861" y="1962"/>
                </a:lnTo>
                <a:lnTo>
                  <a:pt x="858" y="1960"/>
                </a:lnTo>
                <a:lnTo>
                  <a:pt x="854" y="1958"/>
                </a:lnTo>
                <a:lnTo>
                  <a:pt x="850" y="1958"/>
                </a:lnTo>
                <a:lnTo>
                  <a:pt x="845" y="1958"/>
                </a:lnTo>
                <a:lnTo>
                  <a:pt x="846" y="1959"/>
                </a:lnTo>
                <a:lnTo>
                  <a:pt x="848" y="1961"/>
                </a:lnTo>
                <a:lnTo>
                  <a:pt x="850" y="1964"/>
                </a:lnTo>
                <a:lnTo>
                  <a:pt x="854" y="1968"/>
                </a:lnTo>
                <a:lnTo>
                  <a:pt x="859" y="1973"/>
                </a:lnTo>
                <a:lnTo>
                  <a:pt x="861" y="1977"/>
                </a:lnTo>
                <a:lnTo>
                  <a:pt x="864" y="1980"/>
                </a:lnTo>
                <a:lnTo>
                  <a:pt x="866" y="1985"/>
                </a:lnTo>
                <a:lnTo>
                  <a:pt x="867" y="1991"/>
                </a:lnTo>
                <a:lnTo>
                  <a:pt x="870" y="1997"/>
                </a:lnTo>
                <a:lnTo>
                  <a:pt x="868" y="2001"/>
                </a:lnTo>
                <a:lnTo>
                  <a:pt x="867" y="2005"/>
                </a:lnTo>
                <a:lnTo>
                  <a:pt x="869" y="2009"/>
                </a:lnTo>
                <a:lnTo>
                  <a:pt x="871" y="2014"/>
                </a:lnTo>
                <a:lnTo>
                  <a:pt x="872" y="2019"/>
                </a:lnTo>
                <a:lnTo>
                  <a:pt x="876" y="2025"/>
                </a:lnTo>
                <a:lnTo>
                  <a:pt x="873" y="2030"/>
                </a:lnTo>
                <a:lnTo>
                  <a:pt x="871" y="2033"/>
                </a:lnTo>
                <a:lnTo>
                  <a:pt x="875" y="2036"/>
                </a:lnTo>
                <a:lnTo>
                  <a:pt x="877" y="2040"/>
                </a:lnTo>
                <a:lnTo>
                  <a:pt x="878" y="2043"/>
                </a:lnTo>
                <a:lnTo>
                  <a:pt x="872" y="2046"/>
                </a:lnTo>
                <a:lnTo>
                  <a:pt x="868" y="2043"/>
                </a:lnTo>
                <a:lnTo>
                  <a:pt x="863" y="2041"/>
                </a:lnTo>
                <a:lnTo>
                  <a:pt x="860" y="2039"/>
                </a:lnTo>
                <a:lnTo>
                  <a:pt x="858" y="2039"/>
                </a:lnTo>
                <a:lnTo>
                  <a:pt x="859" y="2035"/>
                </a:lnTo>
                <a:lnTo>
                  <a:pt x="857" y="2030"/>
                </a:lnTo>
                <a:lnTo>
                  <a:pt x="856" y="2036"/>
                </a:lnTo>
                <a:lnTo>
                  <a:pt x="853" y="2033"/>
                </a:lnTo>
                <a:lnTo>
                  <a:pt x="854" y="2030"/>
                </a:lnTo>
                <a:lnTo>
                  <a:pt x="849" y="2026"/>
                </a:lnTo>
                <a:lnTo>
                  <a:pt x="848" y="2031"/>
                </a:lnTo>
                <a:lnTo>
                  <a:pt x="849" y="2036"/>
                </a:lnTo>
                <a:lnTo>
                  <a:pt x="850" y="2042"/>
                </a:lnTo>
                <a:lnTo>
                  <a:pt x="854" y="2043"/>
                </a:lnTo>
                <a:lnTo>
                  <a:pt x="857" y="2046"/>
                </a:lnTo>
                <a:lnTo>
                  <a:pt x="859" y="2048"/>
                </a:lnTo>
                <a:lnTo>
                  <a:pt x="862" y="2049"/>
                </a:lnTo>
                <a:lnTo>
                  <a:pt x="865" y="2049"/>
                </a:lnTo>
                <a:lnTo>
                  <a:pt x="869" y="2050"/>
                </a:lnTo>
                <a:lnTo>
                  <a:pt x="871" y="2053"/>
                </a:lnTo>
                <a:lnTo>
                  <a:pt x="872" y="2057"/>
                </a:lnTo>
                <a:lnTo>
                  <a:pt x="874" y="2059"/>
                </a:lnTo>
                <a:lnTo>
                  <a:pt x="878" y="2059"/>
                </a:lnTo>
                <a:lnTo>
                  <a:pt x="881" y="2059"/>
                </a:lnTo>
                <a:lnTo>
                  <a:pt x="882" y="2061"/>
                </a:lnTo>
                <a:lnTo>
                  <a:pt x="883" y="2062"/>
                </a:lnTo>
                <a:lnTo>
                  <a:pt x="885" y="2065"/>
                </a:lnTo>
                <a:lnTo>
                  <a:pt x="887" y="2061"/>
                </a:lnTo>
                <a:lnTo>
                  <a:pt x="891" y="2062"/>
                </a:lnTo>
                <a:lnTo>
                  <a:pt x="893" y="2060"/>
                </a:lnTo>
                <a:lnTo>
                  <a:pt x="895" y="2059"/>
                </a:lnTo>
                <a:lnTo>
                  <a:pt x="897" y="2057"/>
                </a:lnTo>
                <a:lnTo>
                  <a:pt x="898" y="2058"/>
                </a:lnTo>
                <a:lnTo>
                  <a:pt x="898" y="2060"/>
                </a:lnTo>
                <a:lnTo>
                  <a:pt x="901" y="2060"/>
                </a:lnTo>
                <a:lnTo>
                  <a:pt x="902" y="2060"/>
                </a:lnTo>
                <a:lnTo>
                  <a:pt x="907" y="2058"/>
                </a:lnTo>
                <a:lnTo>
                  <a:pt x="909" y="2062"/>
                </a:lnTo>
                <a:lnTo>
                  <a:pt x="905" y="2064"/>
                </a:lnTo>
                <a:lnTo>
                  <a:pt x="902" y="2066"/>
                </a:lnTo>
                <a:lnTo>
                  <a:pt x="901" y="2068"/>
                </a:lnTo>
                <a:lnTo>
                  <a:pt x="901" y="2069"/>
                </a:lnTo>
                <a:lnTo>
                  <a:pt x="901" y="2070"/>
                </a:lnTo>
                <a:lnTo>
                  <a:pt x="904" y="2069"/>
                </a:lnTo>
                <a:lnTo>
                  <a:pt x="907" y="2070"/>
                </a:lnTo>
                <a:lnTo>
                  <a:pt x="910" y="2068"/>
                </a:lnTo>
                <a:lnTo>
                  <a:pt x="912" y="2074"/>
                </a:lnTo>
                <a:lnTo>
                  <a:pt x="915" y="2077"/>
                </a:lnTo>
                <a:lnTo>
                  <a:pt x="917" y="2080"/>
                </a:lnTo>
                <a:lnTo>
                  <a:pt x="916" y="2083"/>
                </a:lnTo>
                <a:lnTo>
                  <a:pt x="912" y="2085"/>
                </a:lnTo>
                <a:lnTo>
                  <a:pt x="909" y="2086"/>
                </a:lnTo>
                <a:lnTo>
                  <a:pt x="907" y="2087"/>
                </a:lnTo>
                <a:lnTo>
                  <a:pt x="904" y="2087"/>
                </a:lnTo>
                <a:lnTo>
                  <a:pt x="905" y="2084"/>
                </a:lnTo>
                <a:lnTo>
                  <a:pt x="902" y="2083"/>
                </a:lnTo>
                <a:lnTo>
                  <a:pt x="899" y="2083"/>
                </a:lnTo>
                <a:lnTo>
                  <a:pt x="897" y="2087"/>
                </a:lnTo>
                <a:lnTo>
                  <a:pt x="893" y="2090"/>
                </a:lnTo>
                <a:lnTo>
                  <a:pt x="889" y="2092"/>
                </a:lnTo>
                <a:lnTo>
                  <a:pt x="885" y="2091"/>
                </a:lnTo>
                <a:lnTo>
                  <a:pt x="881" y="2090"/>
                </a:lnTo>
                <a:lnTo>
                  <a:pt x="878" y="2092"/>
                </a:lnTo>
                <a:lnTo>
                  <a:pt x="873" y="2095"/>
                </a:lnTo>
                <a:lnTo>
                  <a:pt x="869" y="2097"/>
                </a:lnTo>
                <a:lnTo>
                  <a:pt x="865" y="2097"/>
                </a:lnTo>
                <a:lnTo>
                  <a:pt x="861" y="2097"/>
                </a:lnTo>
                <a:lnTo>
                  <a:pt x="857" y="2097"/>
                </a:lnTo>
                <a:lnTo>
                  <a:pt x="853" y="2099"/>
                </a:lnTo>
                <a:lnTo>
                  <a:pt x="850" y="2100"/>
                </a:lnTo>
                <a:lnTo>
                  <a:pt x="850" y="2095"/>
                </a:lnTo>
                <a:lnTo>
                  <a:pt x="847" y="2099"/>
                </a:lnTo>
                <a:lnTo>
                  <a:pt x="844" y="2098"/>
                </a:lnTo>
                <a:lnTo>
                  <a:pt x="838" y="2097"/>
                </a:lnTo>
                <a:lnTo>
                  <a:pt x="836" y="2100"/>
                </a:lnTo>
                <a:lnTo>
                  <a:pt x="838" y="2102"/>
                </a:lnTo>
                <a:lnTo>
                  <a:pt x="840" y="2105"/>
                </a:lnTo>
                <a:lnTo>
                  <a:pt x="838" y="2109"/>
                </a:lnTo>
                <a:lnTo>
                  <a:pt x="835" y="2114"/>
                </a:lnTo>
                <a:lnTo>
                  <a:pt x="830" y="2117"/>
                </a:lnTo>
                <a:lnTo>
                  <a:pt x="827" y="2118"/>
                </a:lnTo>
                <a:lnTo>
                  <a:pt x="823" y="2118"/>
                </a:lnTo>
                <a:lnTo>
                  <a:pt x="819" y="2120"/>
                </a:lnTo>
                <a:lnTo>
                  <a:pt x="817" y="2123"/>
                </a:lnTo>
                <a:lnTo>
                  <a:pt x="816" y="2124"/>
                </a:lnTo>
                <a:lnTo>
                  <a:pt x="812" y="2126"/>
                </a:lnTo>
                <a:lnTo>
                  <a:pt x="808" y="2126"/>
                </a:lnTo>
                <a:lnTo>
                  <a:pt x="805" y="2127"/>
                </a:lnTo>
                <a:lnTo>
                  <a:pt x="799" y="2129"/>
                </a:lnTo>
                <a:lnTo>
                  <a:pt x="794" y="2129"/>
                </a:lnTo>
                <a:lnTo>
                  <a:pt x="790" y="2128"/>
                </a:lnTo>
                <a:lnTo>
                  <a:pt x="786" y="2130"/>
                </a:lnTo>
                <a:lnTo>
                  <a:pt x="779" y="2126"/>
                </a:lnTo>
                <a:lnTo>
                  <a:pt x="776" y="2124"/>
                </a:lnTo>
                <a:lnTo>
                  <a:pt x="772" y="2124"/>
                </a:lnTo>
                <a:lnTo>
                  <a:pt x="770" y="2126"/>
                </a:lnTo>
                <a:lnTo>
                  <a:pt x="768" y="2128"/>
                </a:lnTo>
                <a:lnTo>
                  <a:pt x="765" y="2131"/>
                </a:lnTo>
                <a:lnTo>
                  <a:pt x="762" y="2132"/>
                </a:lnTo>
                <a:lnTo>
                  <a:pt x="758" y="2131"/>
                </a:lnTo>
                <a:lnTo>
                  <a:pt x="753" y="2132"/>
                </a:lnTo>
                <a:lnTo>
                  <a:pt x="750" y="2135"/>
                </a:lnTo>
                <a:lnTo>
                  <a:pt x="746" y="2134"/>
                </a:lnTo>
                <a:lnTo>
                  <a:pt x="743" y="2132"/>
                </a:lnTo>
                <a:lnTo>
                  <a:pt x="739" y="2134"/>
                </a:lnTo>
                <a:lnTo>
                  <a:pt x="738" y="2135"/>
                </a:lnTo>
                <a:lnTo>
                  <a:pt x="738" y="2136"/>
                </a:lnTo>
                <a:lnTo>
                  <a:pt x="738" y="2138"/>
                </a:lnTo>
                <a:lnTo>
                  <a:pt x="741" y="2138"/>
                </a:lnTo>
                <a:lnTo>
                  <a:pt x="745" y="2139"/>
                </a:lnTo>
                <a:lnTo>
                  <a:pt x="749" y="2142"/>
                </a:lnTo>
                <a:lnTo>
                  <a:pt x="752" y="2144"/>
                </a:lnTo>
                <a:lnTo>
                  <a:pt x="754" y="2138"/>
                </a:lnTo>
                <a:lnTo>
                  <a:pt x="756" y="2135"/>
                </a:lnTo>
                <a:lnTo>
                  <a:pt x="759" y="2138"/>
                </a:lnTo>
                <a:lnTo>
                  <a:pt x="765" y="2137"/>
                </a:lnTo>
                <a:lnTo>
                  <a:pt x="768" y="2135"/>
                </a:lnTo>
                <a:lnTo>
                  <a:pt x="772" y="2137"/>
                </a:lnTo>
                <a:lnTo>
                  <a:pt x="769" y="2141"/>
                </a:lnTo>
                <a:lnTo>
                  <a:pt x="774" y="2140"/>
                </a:lnTo>
                <a:lnTo>
                  <a:pt x="776" y="2142"/>
                </a:lnTo>
                <a:lnTo>
                  <a:pt x="780" y="2143"/>
                </a:lnTo>
                <a:lnTo>
                  <a:pt x="784" y="2144"/>
                </a:lnTo>
                <a:lnTo>
                  <a:pt x="787" y="2141"/>
                </a:lnTo>
                <a:lnTo>
                  <a:pt x="790" y="2138"/>
                </a:lnTo>
                <a:lnTo>
                  <a:pt x="793" y="2138"/>
                </a:lnTo>
                <a:lnTo>
                  <a:pt x="797" y="2140"/>
                </a:lnTo>
                <a:lnTo>
                  <a:pt x="800" y="2143"/>
                </a:lnTo>
                <a:lnTo>
                  <a:pt x="804" y="2146"/>
                </a:lnTo>
                <a:lnTo>
                  <a:pt x="803" y="2150"/>
                </a:lnTo>
                <a:lnTo>
                  <a:pt x="799" y="2150"/>
                </a:lnTo>
                <a:lnTo>
                  <a:pt x="801" y="2154"/>
                </a:lnTo>
                <a:lnTo>
                  <a:pt x="799" y="2159"/>
                </a:lnTo>
                <a:lnTo>
                  <a:pt x="798" y="2163"/>
                </a:lnTo>
                <a:lnTo>
                  <a:pt x="796" y="2160"/>
                </a:lnTo>
                <a:lnTo>
                  <a:pt x="793" y="2162"/>
                </a:lnTo>
                <a:lnTo>
                  <a:pt x="791" y="2163"/>
                </a:lnTo>
                <a:lnTo>
                  <a:pt x="786" y="2165"/>
                </a:lnTo>
                <a:lnTo>
                  <a:pt x="782" y="2165"/>
                </a:lnTo>
                <a:lnTo>
                  <a:pt x="781" y="2171"/>
                </a:lnTo>
                <a:lnTo>
                  <a:pt x="786" y="2171"/>
                </a:lnTo>
                <a:lnTo>
                  <a:pt x="786" y="2177"/>
                </a:lnTo>
                <a:lnTo>
                  <a:pt x="789" y="2178"/>
                </a:lnTo>
                <a:lnTo>
                  <a:pt x="790" y="2174"/>
                </a:lnTo>
                <a:lnTo>
                  <a:pt x="793" y="2174"/>
                </a:lnTo>
                <a:lnTo>
                  <a:pt x="793" y="2169"/>
                </a:lnTo>
                <a:lnTo>
                  <a:pt x="798" y="2170"/>
                </a:lnTo>
                <a:lnTo>
                  <a:pt x="803" y="2171"/>
                </a:lnTo>
                <a:lnTo>
                  <a:pt x="807" y="2168"/>
                </a:lnTo>
                <a:lnTo>
                  <a:pt x="809" y="2166"/>
                </a:lnTo>
                <a:lnTo>
                  <a:pt x="812" y="2161"/>
                </a:lnTo>
                <a:lnTo>
                  <a:pt x="815" y="2159"/>
                </a:lnTo>
                <a:lnTo>
                  <a:pt x="817" y="2158"/>
                </a:lnTo>
                <a:lnTo>
                  <a:pt x="820" y="2158"/>
                </a:lnTo>
                <a:lnTo>
                  <a:pt x="822" y="2158"/>
                </a:lnTo>
                <a:lnTo>
                  <a:pt x="826" y="2157"/>
                </a:lnTo>
                <a:lnTo>
                  <a:pt x="830" y="2152"/>
                </a:lnTo>
                <a:lnTo>
                  <a:pt x="834" y="2154"/>
                </a:lnTo>
                <a:lnTo>
                  <a:pt x="837" y="2147"/>
                </a:lnTo>
                <a:lnTo>
                  <a:pt x="839" y="2144"/>
                </a:lnTo>
                <a:lnTo>
                  <a:pt x="841" y="2141"/>
                </a:lnTo>
                <a:lnTo>
                  <a:pt x="843" y="2139"/>
                </a:lnTo>
                <a:lnTo>
                  <a:pt x="848" y="2141"/>
                </a:lnTo>
                <a:lnTo>
                  <a:pt x="854" y="2139"/>
                </a:lnTo>
                <a:lnTo>
                  <a:pt x="859" y="2136"/>
                </a:lnTo>
                <a:lnTo>
                  <a:pt x="862" y="2133"/>
                </a:lnTo>
                <a:lnTo>
                  <a:pt x="864" y="2131"/>
                </a:lnTo>
                <a:lnTo>
                  <a:pt x="868" y="2128"/>
                </a:lnTo>
                <a:lnTo>
                  <a:pt x="871" y="2130"/>
                </a:lnTo>
                <a:lnTo>
                  <a:pt x="875" y="2130"/>
                </a:lnTo>
                <a:lnTo>
                  <a:pt x="880" y="2131"/>
                </a:lnTo>
                <a:lnTo>
                  <a:pt x="884" y="2132"/>
                </a:lnTo>
                <a:lnTo>
                  <a:pt x="889" y="2131"/>
                </a:lnTo>
                <a:lnTo>
                  <a:pt x="892" y="2132"/>
                </a:lnTo>
                <a:lnTo>
                  <a:pt x="893" y="2132"/>
                </a:lnTo>
                <a:lnTo>
                  <a:pt x="897" y="2134"/>
                </a:lnTo>
                <a:lnTo>
                  <a:pt x="900" y="2137"/>
                </a:lnTo>
                <a:lnTo>
                  <a:pt x="904" y="2141"/>
                </a:lnTo>
                <a:lnTo>
                  <a:pt x="905" y="2145"/>
                </a:lnTo>
                <a:lnTo>
                  <a:pt x="901" y="2149"/>
                </a:lnTo>
                <a:lnTo>
                  <a:pt x="900" y="2153"/>
                </a:lnTo>
                <a:lnTo>
                  <a:pt x="901" y="2156"/>
                </a:lnTo>
                <a:lnTo>
                  <a:pt x="905" y="2151"/>
                </a:lnTo>
                <a:lnTo>
                  <a:pt x="909" y="2151"/>
                </a:lnTo>
                <a:lnTo>
                  <a:pt x="916" y="2152"/>
                </a:lnTo>
                <a:lnTo>
                  <a:pt x="913" y="2157"/>
                </a:lnTo>
                <a:lnTo>
                  <a:pt x="914" y="2162"/>
                </a:lnTo>
                <a:lnTo>
                  <a:pt x="913" y="2166"/>
                </a:lnTo>
                <a:lnTo>
                  <a:pt x="915" y="2169"/>
                </a:lnTo>
                <a:lnTo>
                  <a:pt x="916" y="2171"/>
                </a:lnTo>
                <a:lnTo>
                  <a:pt x="917" y="2176"/>
                </a:lnTo>
                <a:lnTo>
                  <a:pt x="921" y="2176"/>
                </a:lnTo>
                <a:lnTo>
                  <a:pt x="923" y="2179"/>
                </a:lnTo>
                <a:lnTo>
                  <a:pt x="925" y="2182"/>
                </a:lnTo>
                <a:lnTo>
                  <a:pt x="923" y="2186"/>
                </a:lnTo>
                <a:lnTo>
                  <a:pt x="921" y="2191"/>
                </a:lnTo>
                <a:lnTo>
                  <a:pt x="923" y="2191"/>
                </a:lnTo>
                <a:lnTo>
                  <a:pt x="927" y="2187"/>
                </a:lnTo>
                <a:lnTo>
                  <a:pt x="927" y="2180"/>
                </a:lnTo>
                <a:lnTo>
                  <a:pt x="926" y="2174"/>
                </a:lnTo>
                <a:lnTo>
                  <a:pt x="924" y="2172"/>
                </a:lnTo>
                <a:lnTo>
                  <a:pt x="921" y="2170"/>
                </a:lnTo>
                <a:lnTo>
                  <a:pt x="920" y="2165"/>
                </a:lnTo>
                <a:lnTo>
                  <a:pt x="917" y="2163"/>
                </a:lnTo>
                <a:lnTo>
                  <a:pt x="919" y="2160"/>
                </a:lnTo>
                <a:lnTo>
                  <a:pt x="922" y="2158"/>
                </a:lnTo>
                <a:lnTo>
                  <a:pt x="924" y="2157"/>
                </a:lnTo>
                <a:lnTo>
                  <a:pt x="926" y="2155"/>
                </a:lnTo>
                <a:lnTo>
                  <a:pt x="928" y="2148"/>
                </a:lnTo>
                <a:lnTo>
                  <a:pt x="933" y="2152"/>
                </a:lnTo>
                <a:lnTo>
                  <a:pt x="938" y="2149"/>
                </a:lnTo>
                <a:lnTo>
                  <a:pt x="941" y="2146"/>
                </a:lnTo>
                <a:lnTo>
                  <a:pt x="942" y="2141"/>
                </a:lnTo>
                <a:lnTo>
                  <a:pt x="943" y="2137"/>
                </a:lnTo>
                <a:lnTo>
                  <a:pt x="946" y="2139"/>
                </a:lnTo>
                <a:lnTo>
                  <a:pt x="950" y="2140"/>
                </a:lnTo>
                <a:lnTo>
                  <a:pt x="950" y="2143"/>
                </a:lnTo>
                <a:lnTo>
                  <a:pt x="949" y="2148"/>
                </a:lnTo>
                <a:lnTo>
                  <a:pt x="948" y="2153"/>
                </a:lnTo>
                <a:lnTo>
                  <a:pt x="954" y="2154"/>
                </a:lnTo>
                <a:lnTo>
                  <a:pt x="955" y="2152"/>
                </a:lnTo>
                <a:lnTo>
                  <a:pt x="958" y="2150"/>
                </a:lnTo>
                <a:lnTo>
                  <a:pt x="962" y="2146"/>
                </a:lnTo>
                <a:lnTo>
                  <a:pt x="961" y="2142"/>
                </a:lnTo>
                <a:lnTo>
                  <a:pt x="961" y="2137"/>
                </a:lnTo>
                <a:lnTo>
                  <a:pt x="956" y="2135"/>
                </a:lnTo>
                <a:lnTo>
                  <a:pt x="954" y="2130"/>
                </a:lnTo>
                <a:lnTo>
                  <a:pt x="957" y="2124"/>
                </a:lnTo>
                <a:lnTo>
                  <a:pt x="957" y="2120"/>
                </a:lnTo>
                <a:lnTo>
                  <a:pt x="955" y="2121"/>
                </a:lnTo>
                <a:lnTo>
                  <a:pt x="952" y="2122"/>
                </a:lnTo>
                <a:lnTo>
                  <a:pt x="950" y="2120"/>
                </a:lnTo>
                <a:lnTo>
                  <a:pt x="950" y="2119"/>
                </a:lnTo>
                <a:lnTo>
                  <a:pt x="953" y="2114"/>
                </a:lnTo>
                <a:lnTo>
                  <a:pt x="949" y="2114"/>
                </a:lnTo>
                <a:lnTo>
                  <a:pt x="951" y="2111"/>
                </a:lnTo>
                <a:lnTo>
                  <a:pt x="948" y="2109"/>
                </a:lnTo>
                <a:lnTo>
                  <a:pt x="951" y="2108"/>
                </a:lnTo>
                <a:lnTo>
                  <a:pt x="953" y="2107"/>
                </a:lnTo>
                <a:lnTo>
                  <a:pt x="956" y="2106"/>
                </a:lnTo>
                <a:lnTo>
                  <a:pt x="960" y="2106"/>
                </a:lnTo>
                <a:lnTo>
                  <a:pt x="966" y="2106"/>
                </a:lnTo>
                <a:lnTo>
                  <a:pt x="966" y="2112"/>
                </a:lnTo>
                <a:lnTo>
                  <a:pt x="966" y="2121"/>
                </a:lnTo>
                <a:lnTo>
                  <a:pt x="967" y="2126"/>
                </a:lnTo>
                <a:lnTo>
                  <a:pt x="967" y="2138"/>
                </a:lnTo>
                <a:lnTo>
                  <a:pt x="968" y="2146"/>
                </a:lnTo>
                <a:lnTo>
                  <a:pt x="969" y="2150"/>
                </a:lnTo>
                <a:lnTo>
                  <a:pt x="970" y="2160"/>
                </a:lnTo>
                <a:lnTo>
                  <a:pt x="970" y="2167"/>
                </a:lnTo>
                <a:lnTo>
                  <a:pt x="970" y="2178"/>
                </a:lnTo>
                <a:lnTo>
                  <a:pt x="970" y="2185"/>
                </a:lnTo>
                <a:lnTo>
                  <a:pt x="970" y="2193"/>
                </a:lnTo>
                <a:lnTo>
                  <a:pt x="971" y="2200"/>
                </a:lnTo>
                <a:lnTo>
                  <a:pt x="971" y="2204"/>
                </a:lnTo>
                <a:lnTo>
                  <a:pt x="972" y="2209"/>
                </a:lnTo>
                <a:lnTo>
                  <a:pt x="973" y="2214"/>
                </a:lnTo>
                <a:lnTo>
                  <a:pt x="973" y="2218"/>
                </a:lnTo>
                <a:lnTo>
                  <a:pt x="973" y="2222"/>
                </a:lnTo>
                <a:lnTo>
                  <a:pt x="973" y="2227"/>
                </a:lnTo>
                <a:lnTo>
                  <a:pt x="973" y="2232"/>
                </a:lnTo>
                <a:lnTo>
                  <a:pt x="974" y="2237"/>
                </a:lnTo>
                <a:lnTo>
                  <a:pt x="975" y="2244"/>
                </a:lnTo>
                <a:lnTo>
                  <a:pt x="975" y="2253"/>
                </a:lnTo>
                <a:lnTo>
                  <a:pt x="975" y="2257"/>
                </a:lnTo>
                <a:lnTo>
                  <a:pt x="975" y="2262"/>
                </a:lnTo>
                <a:lnTo>
                  <a:pt x="976" y="2271"/>
                </a:lnTo>
                <a:lnTo>
                  <a:pt x="976" y="2277"/>
                </a:lnTo>
                <a:lnTo>
                  <a:pt x="978" y="2281"/>
                </a:lnTo>
                <a:lnTo>
                  <a:pt x="978" y="2286"/>
                </a:lnTo>
                <a:lnTo>
                  <a:pt x="979" y="2293"/>
                </a:lnTo>
                <a:lnTo>
                  <a:pt x="979" y="2298"/>
                </a:lnTo>
                <a:lnTo>
                  <a:pt x="980" y="2302"/>
                </a:lnTo>
                <a:lnTo>
                  <a:pt x="980" y="2309"/>
                </a:lnTo>
                <a:lnTo>
                  <a:pt x="980" y="2322"/>
                </a:lnTo>
                <a:lnTo>
                  <a:pt x="980" y="2325"/>
                </a:lnTo>
                <a:lnTo>
                  <a:pt x="980" y="2332"/>
                </a:lnTo>
                <a:lnTo>
                  <a:pt x="981" y="2341"/>
                </a:lnTo>
                <a:lnTo>
                  <a:pt x="981" y="2355"/>
                </a:lnTo>
                <a:lnTo>
                  <a:pt x="981" y="2362"/>
                </a:lnTo>
                <a:lnTo>
                  <a:pt x="980" y="2368"/>
                </a:lnTo>
                <a:lnTo>
                  <a:pt x="975" y="2368"/>
                </a:lnTo>
                <a:lnTo>
                  <a:pt x="972" y="2368"/>
                </a:lnTo>
                <a:lnTo>
                  <a:pt x="963" y="2368"/>
                </a:lnTo>
                <a:lnTo>
                  <a:pt x="962" y="2368"/>
                </a:lnTo>
                <a:lnTo>
                  <a:pt x="961" y="2368"/>
                </a:lnTo>
                <a:lnTo>
                  <a:pt x="959" y="2368"/>
                </a:lnTo>
                <a:lnTo>
                  <a:pt x="958" y="2368"/>
                </a:lnTo>
                <a:lnTo>
                  <a:pt x="957" y="2368"/>
                </a:lnTo>
                <a:lnTo>
                  <a:pt x="955" y="2368"/>
                </a:lnTo>
                <a:lnTo>
                  <a:pt x="952" y="2368"/>
                </a:lnTo>
                <a:lnTo>
                  <a:pt x="951" y="2365"/>
                </a:lnTo>
                <a:lnTo>
                  <a:pt x="945" y="2368"/>
                </a:lnTo>
                <a:lnTo>
                  <a:pt x="942" y="2363"/>
                </a:lnTo>
                <a:lnTo>
                  <a:pt x="942" y="2358"/>
                </a:lnTo>
                <a:lnTo>
                  <a:pt x="938" y="2357"/>
                </a:lnTo>
                <a:lnTo>
                  <a:pt x="938" y="2354"/>
                </a:lnTo>
                <a:lnTo>
                  <a:pt x="937" y="2353"/>
                </a:lnTo>
                <a:lnTo>
                  <a:pt x="936" y="2352"/>
                </a:lnTo>
                <a:lnTo>
                  <a:pt x="934" y="2353"/>
                </a:lnTo>
                <a:lnTo>
                  <a:pt x="933" y="2356"/>
                </a:lnTo>
                <a:lnTo>
                  <a:pt x="933" y="2357"/>
                </a:lnTo>
                <a:lnTo>
                  <a:pt x="922" y="2355"/>
                </a:lnTo>
                <a:lnTo>
                  <a:pt x="920" y="2350"/>
                </a:lnTo>
                <a:lnTo>
                  <a:pt x="918" y="2348"/>
                </a:lnTo>
                <a:lnTo>
                  <a:pt x="916" y="2353"/>
                </a:lnTo>
                <a:lnTo>
                  <a:pt x="919" y="2356"/>
                </a:lnTo>
                <a:lnTo>
                  <a:pt x="922" y="2358"/>
                </a:lnTo>
                <a:lnTo>
                  <a:pt x="925" y="2360"/>
                </a:lnTo>
                <a:lnTo>
                  <a:pt x="927" y="2364"/>
                </a:lnTo>
                <a:lnTo>
                  <a:pt x="927" y="2365"/>
                </a:lnTo>
                <a:lnTo>
                  <a:pt x="931" y="2368"/>
                </a:lnTo>
                <a:lnTo>
                  <a:pt x="930" y="2368"/>
                </a:lnTo>
                <a:lnTo>
                  <a:pt x="925" y="2368"/>
                </a:lnTo>
                <a:lnTo>
                  <a:pt x="923" y="2368"/>
                </a:lnTo>
                <a:lnTo>
                  <a:pt x="917" y="2368"/>
                </a:lnTo>
                <a:lnTo>
                  <a:pt x="913" y="2368"/>
                </a:lnTo>
                <a:lnTo>
                  <a:pt x="912" y="2368"/>
                </a:lnTo>
                <a:lnTo>
                  <a:pt x="902" y="2368"/>
                </a:lnTo>
                <a:lnTo>
                  <a:pt x="901" y="2368"/>
                </a:lnTo>
                <a:lnTo>
                  <a:pt x="895" y="2368"/>
                </a:lnTo>
                <a:lnTo>
                  <a:pt x="892" y="2368"/>
                </a:lnTo>
                <a:lnTo>
                  <a:pt x="885" y="2368"/>
                </a:lnTo>
                <a:lnTo>
                  <a:pt x="883" y="2368"/>
                </a:lnTo>
                <a:lnTo>
                  <a:pt x="880" y="2368"/>
                </a:lnTo>
                <a:lnTo>
                  <a:pt x="876" y="2368"/>
                </a:lnTo>
                <a:lnTo>
                  <a:pt x="874" y="2368"/>
                </a:lnTo>
                <a:lnTo>
                  <a:pt x="869" y="2368"/>
                </a:lnTo>
                <a:lnTo>
                  <a:pt x="867" y="2368"/>
                </a:lnTo>
                <a:lnTo>
                  <a:pt x="866" y="2368"/>
                </a:lnTo>
                <a:lnTo>
                  <a:pt x="864" y="2368"/>
                </a:lnTo>
                <a:lnTo>
                  <a:pt x="860" y="2368"/>
                </a:lnTo>
                <a:lnTo>
                  <a:pt x="857" y="2368"/>
                </a:lnTo>
                <a:lnTo>
                  <a:pt x="856" y="2368"/>
                </a:lnTo>
                <a:lnTo>
                  <a:pt x="854" y="2368"/>
                </a:lnTo>
                <a:lnTo>
                  <a:pt x="851" y="2368"/>
                </a:lnTo>
                <a:lnTo>
                  <a:pt x="848" y="2368"/>
                </a:lnTo>
                <a:lnTo>
                  <a:pt x="847" y="2368"/>
                </a:lnTo>
                <a:lnTo>
                  <a:pt x="844" y="2368"/>
                </a:lnTo>
                <a:lnTo>
                  <a:pt x="842" y="2368"/>
                </a:lnTo>
                <a:lnTo>
                  <a:pt x="840" y="2368"/>
                </a:lnTo>
                <a:lnTo>
                  <a:pt x="837" y="2368"/>
                </a:lnTo>
                <a:lnTo>
                  <a:pt x="835" y="2368"/>
                </a:lnTo>
                <a:lnTo>
                  <a:pt x="832" y="2368"/>
                </a:lnTo>
                <a:lnTo>
                  <a:pt x="828" y="2368"/>
                </a:lnTo>
                <a:lnTo>
                  <a:pt x="822" y="2368"/>
                </a:lnTo>
                <a:lnTo>
                  <a:pt x="819" y="2368"/>
                </a:lnTo>
                <a:lnTo>
                  <a:pt x="815" y="2368"/>
                </a:lnTo>
                <a:lnTo>
                  <a:pt x="812" y="2368"/>
                </a:lnTo>
                <a:lnTo>
                  <a:pt x="809" y="2368"/>
                </a:lnTo>
                <a:lnTo>
                  <a:pt x="807" y="2368"/>
                </a:lnTo>
                <a:lnTo>
                  <a:pt x="806" y="2368"/>
                </a:lnTo>
                <a:lnTo>
                  <a:pt x="804" y="2368"/>
                </a:lnTo>
                <a:lnTo>
                  <a:pt x="802" y="2368"/>
                </a:lnTo>
                <a:lnTo>
                  <a:pt x="799" y="2368"/>
                </a:lnTo>
                <a:lnTo>
                  <a:pt x="798" y="2368"/>
                </a:lnTo>
                <a:lnTo>
                  <a:pt x="793" y="2369"/>
                </a:lnTo>
                <a:lnTo>
                  <a:pt x="789" y="2368"/>
                </a:lnTo>
                <a:lnTo>
                  <a:pt x="788" y="2368"/>
                </a:lnTo>
                <a:lnTo>
                  <a:pt x="775" y="2368"/>
                </a:lnTo>
                <a:lnTo>
                  <a:pt x="774" y="2368"/>
                </a:lnTo>
                <a:lnTo>
                  <a:pt x="771" y="2368"/>
                </a:lnTo>
                <a:lnTo>
                  <a:pt x="769" y="2368"/>
                </a:lnTo>
                <a:lnTo>
                  <a:pt x="768" y="2368"/>
                </a:lnTo>
                <a:lnTo>
                  <a:pt x="765" y="2368"/>
                </a:lnTo>
                <a:lnTo>
                  <a:pt x="764" y="2368"/>
                </a:lnTo>
                <a:lnTo>
                  <a:pt x="761" y="2368"/>
                </a:lnTo>
                <a:lnTo>
                  <a:pt x="757" y="2368"/>
                </a:lnTo>
                <a:lnTo>
                  <a:pt x="756" y="2368"/>
                </a:lnTo>
                <a:lnTo>
                  <a:pt x="755" y="2368"/>
                </a:lnTo>
                <a:lnTo>
                  <a:pt x="748" y="2368"/>
                </a:lnTo>
                <a:lnTo>
                  <a:pt x="747" y="2368"/>
                </a:lnTo>
                <a:lnTo>
                  <a:pt x="746" y="2368"/>
                </a:lnTo>
                <a:lnTo>
                  <a:pt x="744" y="2368"/>
                </a:lnTo>
                <a:lnTo>
                  <a:pt x="739" y="2368"/>
                </a:lnTo>
                <a:lnTo>
                  <a:pt x="737" y="2368"/>
                </a:lnTo>
                <a:lnTo>
                  <a:pt x="735" y="2368"/>
                </a:lnTo>
                <a:lnTo>
                  <a:pt x="733" y="2368"/>
                </a:lnTo>
                <a:lnTo>
                  <a:pt x="732" y="2368"/>
                </a:lnTo>
                <a:lnTo>
                  <a:pt x="728" y="2368"/>
                </a:lnTo>
                <a:lnTo>
                  <a:pt x="727" y="2368"/>
                </a:lnTo>
                <a:lnTo>
                  <a:pt x="719" y="2368"/>
                </a:lnTo>
                <a:lnTo>
                  <a:pt x="715" y="2368"/>
                </a:lnTo>
                <a:lnTo>
                  <a:pt x="713" y="2368"/>
                </a:lnTo>
                <a:lnTo>
                  <a:pt x="711" y="2368"/>
                </a:lnTo>
                <a:lnTo>
                  <a:pt x="706" y="2368"/>
                </a:lnTo>
                <a:lnTo>
                  <a:pt x="703" y="2368"/>
                </a:lnTo>
                <a:lnTo>
                  <a:pt x="702" y="2368"/>
                </a:lnTo>
                <a:lnTo>
                  <a:pt x="700" y="2368"/>
                </a:lnTo>
                <a:lnTo>
                  <a:pt x="697" y="2368"/>
                </a:lnTo>
                <a:lnTo>
                  <a:pt x="691" y="2368"/>
                </a:lnTo>
                <a:lnTo>
                  <a:pt x="685" y="2368"/>
                </a:lnTo>
                <a:lnTo>
                  <a:pt x="683" y="2368"/>
                </a:lnTo>
                <a:lnTo>
                  <a:pt x="681" y="2368"/>
                </a:lnTo>
                <a:lnTo>
                  <a:pt x="678" y="2368"/>
                </a:lnTo>
                <a:lnTo>
                  <a:pt x="670" y="2368"/>
                </a:lnTo>
                <a:lnTo>
                  <a:pt x="660" y="2368"/>
                </a:lnTo>
                <a:lnTo>
                  <a:pt x="659" y="2368"/>
                </a:lnTo>
                <a:lnTo>
                  <a:pt x="626" y="2367"/>
                </a:lnTo>
                <a:lnTo>
                  <a:pt x="622" y="2367"/>
                </a:lnTo>
                <a:lnTo>
                  <a:pt x="619" y="2367"/>
                </a:lnTo>
                <a:lnTo>
                  <a:pt x="616" y="2367"/>
                </a:lnTo>
                <a:lnTo>
                  <a:pt x="613" y="2367"/>
                </a:lnTo>
                <a:lnTo>
                  <a:pt x="611" y="2367"/>
                </a:lnTo>
                <a:lnTo>
                  <a:pt x="606" y="2367"/>
                </a:lnTo>
                <a:lnTo>
                  <a:pt x="604" y="2367"/>
                </a:lnTo>
                <a:lnTo>
                  <a:pt x="600" y="2367"/>
                </a:lnTo>
                <a:lnTo>
                  <a:pt x="594" y="2367"/>
                </a:lnTo>
                <a:lnTo>
                  <a:pt x="593" y="2367"/>
                </a:lnTo>
                <a:lnTo>
                  <a:pt x="589" y="2367"/>
                </a:lnTo>
                <a:lnTo>
                  <a:pt x="585" y="2367"/>
                </a:lnTo>
                <a:lnTo>
                  <a:pt x="583" y="2367"/>
                </a:lnTo>
                <a:lnTo>
                  <a:pt x="578" y="2367"/>
                </a:lnTo>
                <a:lnTo>
                  <a:pt x="576" y="2367"/>
                </a:lnTo>
                <a:lnTo>
                  <a:pt x="575" y="2367"/>
                </a:lnTo>
                <a:lnTo>
                  <a:pt x="574" y="2367"/>
                </a:lnTo>
                <a:lnTo>
                  <a:pt x="573" y="2367"/>
                </a:lnTo>
                <a:lnTo>
                  <a:pt x="561" y="2367"/>
                </a:lnTo>
                <a:lnTo>
                  <a:pt x="559" y="2367"/>
                </a:lnTo>
                <a:lnTo>
                  <a:pt x="558" y="2367"/>
                </a:lnTo>
                <a:lnTo>
                  <a:pt x="554" y="2367"/>
                </a:lnTo>
                <a:lnTo>
                  <a:pt x="550" y="2367"/>
                </a:lnTo>
                <a:lnTo>
                  <a:pt x="549" y="2367"/>
                </a:lnTo>
                <a:lnTo>
                  <a:pt x="546" y="2367"/>
                </a:lnTo>
                <a:lnTo>
                  <a:pt x="544" y="2367"/>
                </a:lnTo>
                <a:lnTo>
                  <a:pt x="542" y="2367"/>
                </a:lnTo>
                <a:lnTo>
                  <a:pt x="541" y="2367"/>
                </a:lnTo>
                <a:lnTo>
                  <a:pt x="537" y="2367"/>
                </a:lnTo>
                <a:lnTo>
                  <a:pt x="524" y="2367"/>
                </a:lnTo>
                <a:lnTo>
                  <a:pt x="523" y="2367"/>
                </a:lnTo>
                <a:lnTo>
                  <a:pt x="515" y="2366"/>
                </a:lnTo>
                <a:lnTo>
                  <a:pt x="513" y="2366"/>
                </a:lnTo>
                <a:lnTo>
                  <a:pt x="504" y="2366"/>
                </a:lnTo>
                <a:lnTo>
                  <a:pt x="501" y="2366"/>
                </a:lnTo>
                <a:lnTo>
                  <a:pt x="500" y="2366"/>
                </a:lnTo>
                <a:lnTo>
                  <a:pt x="499" y="2366"/>
                </a:lnTo>
                <a:lnTo>
                  <a:pt x="498" y="2366"/>
                </a:lnTo>
                <a:lnTo>
                  <a:pt x="496" y="2366"/>
                </a:lnTo>
                <a:lnTo>
                  <a:pt x="494" y="2366"/>
                </a:lnTo>
                <a:lnTo>
                  <a:pt x="492" y="2366"/>
                </a:lnTo>
                <a:lnTo>
                  <a:pt x="491" y="2366"/>
                </a:lnTo>
                <a:lnTo>
                  <a:pt x="488" y="2366"/>
                </a:lnTo>
                <a:lnTo>
                  <a:pt x="485" y="2366"/>
                </a:lnTo>
                <a:lnTo>
                  <a:pt x="484" y="2366"/>
                </a:lnTo>
                <a:lnTo>
                  <a:pt x="483" y="2366"/>
                </a:lnTo>
                <a:lnTo>
                  <a:pt x="482" y="2366"/>
                </a:lnTo>
                <a:lnTo>
                  <a:pt x="480" y="2366"/>
                </a:lnTo>
                <a:lnTo>
                  <a:pt x="479" y="2366"/>
                </a:lnTo>
                <a:lnTo>
                  <a:pt x="478" y="2366"/>
                </a:lnTo>
                <a:lnTo>
                  <a:pt x="475" y="2365"/>
                </a:lnTo>
                <a:lnTo>
                  <a:pt x="473" y="2365"/>
                </a:lnTo>
                <a:lnTo>
                  <a:pt x="464" y="2365"/>
                </a:lnTo>
                <a:lnTo>
                  <a:pt x="461" y="2365"/>
                </a:lnTo>
                <a:lnTo>
                  <a:pt x="460" y="2365"/>
                </a:lnTo>
                <a:lnTo>
                  <a:pt x="459" y="2365"/>
                </a:lnTo>
                <a:lnTo>
                  <a:pt x="458" y="2365"/>
                </a:lnTo>
                <a:lnTo>
                  <a:pt x="457" y="2365"/>
                </a:lnTo>
                <a:lnTo>
                  <a:pt x="456" y="2365"/>
                </a:lnTo>
                <a:lnTo>
                  <a:pt x="455" y="2365"/>
                </a:lnTo>
                <a:lnTo>
                  <a:pt x="454" y="2365"/>
                </a:lnTo>
                <a:lnTo>
                  <a:pt x="452" y="2365"/>
                </a:lnTo>
                <a:lnTo>
                  <a:pt x="451" y="2365"/>
                </a:lnTo>
                <a:lnTo>
                  <a:pt x="450" y="2365"/>
                </a:lnTo>
                <a:lnTo>
                  <a:pt x="449" y="2365"/>
                </a:lnTo>
                <a:lnTo>
                  <a:pt x="448" y="2365"/>
                </a:lnTo>
                <a:lnTo>
                  <a:pt x="446" y="2365"/>
                </a:lnTo>
                <a:lnTo>
                  <a:pt x="445" y="2365"/>
                </a:lnTo>
                <a:lnTo>
                  <a:pt x="444" y="2365"/>
                </a:lnTo>
                <a:lnTo>
                  <a:pt x="442" y="2365"/>
                </a:lnTo>
                <a:lnTo>
                  <a:pt x="441" y="2365"/>
                </a:lnTo>
                <a:lnTo>
                  <a:pt x="439" y="2365"/>
                </a:lnTo>
                <a:lnTo>
                  <a:pt x="438" y="2365"/>
                </a:lnTo>
                <a:lnTo>
                  <a:pt x="437" y="2365"/>
                </a:lnTo>
                <a:lnTo>
                  <a:pt x="436" y="2364"/>
                </a:lnTo>
                <a:lnTo>
                  <a:pt x="434" y="2364"/>
                </a:lnTo>
                <a:lnTo>
                  <a:pt x="432" y="2364"/>
                </a:lnTo>
                <a:lnTo>
                  <a:pt x="430" y="2364"/>
                </a:lnTo>
                <a:lnTo>
                  <a:pt x="429" y="2364"/>
                </a:lnTo>
                <a:lnTo>
                  <a:pt x="428" y="2364"/>
                </a:lnTo>
                <a:lnTo>
                  <a:pt x="426" y="2364"/>
                </a:lnTo>
                <a:lnTo>
                  <a:pt x="424" y="2364"/>
                </a:lnTo>
                <a:lnTo>
                  <a:pt x="423" y="2364"/>
                </a:lnTo>
                <a:lnTo>
                  <a:pt x="422" y="2364"/>
                </a:lnTo>
                <a:lnTo>
                  <a:pt x="421" y="2364"/>
                </a:lnTo>
                <a:lnTo>
                  <a:pt x="420" y="2364"/>
                </a:lnTo>
                <a:lnTo>
                  <a:pt x="419" y="2364"/>
                </a:lnTo>
                <a:lnTo>
                  <a:pt x="418" y="2364"/>
                </a:lnTo>
                <a:lnTo>
                  <a:pt x="417" y="2364"/>
                </a:lnTo>
                <a:lnTo>
                  <a:pt x="415" y="2364"/>
                </a:lnTo>
                <a:lnTo>
                  <a:pt x="414" y="2364"/>
                </a:lnTo>
                <a:lnTo>
                  <a:pt x="413" y="2364"/>
                </a:lnTo>
                <a:lnTo>
                  <a:pt x="412" y="2364"/>
                </a:lnTo>
                <a:lnTo>
                  <a:pt x="411" y="2364"/>
                </a:lnTo>
                <a:lnTo>
                  <a:pt x="409" y="2364"/>
                </a:lnTo>
                <a:lnTo>
                  <a:pt x="408" y="2364"/>
                </a:lnTo>
                <a:lnTo>
                  <a:pt x="407" y="2364"/>
                </a:lnTo>
                <a:lnTo>
                  <a:pt x="406" y="2364"/>
                </a:lnTo>
                <a:lnTo>
                  <a:pt x="404" y="2364"/>
                </a:lnTo>
                <a:lnTo>
                  <a:pt x="402" y="2364"/>
                </a:lnTo>
                <a:lnTo>
                  <a:pt x="401" y="2364"/>
                </a:lnTo>
                <a:lnTo>
                  <a:pt x="400" y="2364"/>
                </a:lnTo>
                <a:lnTo>
                  <a:pt x="399" y="2364"/>
                </a:lnTo>
                <a:lnTo>
                  <a:pt x="398" y="2364"/>
                </a:lnTo>
                <a:lnTo>
                  <a:pt x="397" y="2364"/>
                </a:lnTo>
                <a:lnTo>
                  <a:pt x="395" y="2363"/>
                </a:lnTo>
                <a:lnTo>
                  <a:pt x="394" y="2363"/>
                </a:lnTo>
                <a:lnTo>
                  <a:pt x="392" y="2363"/>
                </a:lnTo>
                <a:lnTo>
                  <a:pt x="390" y="2363"/>
                </a:lnTo>
                <a:lnTo>
                  <a:pt x="389" y="2363"/>
                </a:lnTo>
                <a:lnTo>
                  <a:pt x="385" y="2363"/>
                </a:lnTo>
                <a:lnTo>
                  <a:pt x="382" y="2363"/>
                </a:lnTo>
                <a:lnTo>
                  <a:pt x="381" y="2363"/>
                </a:lnTo>
                <a:lnTo>
                  <a:pt x="379" y="2363"/>
                </a:lnTo>
                <a:lnTo>
                  <a:pt x="377" y="2363"/>
                </a:lnTo>
                <a:lnTo>
                  <a:pt x="376" y="2363"/>
                </a:lnTo>
                <a:lnTo>
                  <a:pt x="370" y="2363"/>
                </a:lnTo>
                <a:lnTo>
                  <a:pt x="369" y="2363"/>
                </a:lnTo>
                <a:lnTo>
                  <a:pt x="368" y="2363"/>
                </a:lnTo>
                <a:lnTo>
                  <a:pt x="365" y="2363"/>
                </a:lnTo>
                <a:lnTo>
                  <a:pt x="363" y="2363"/>
                </a:lnTo>
                <a:lnTo>
                  <a:pt x="355" y="2362"/>
                </a:lnTo>
                <a:lnTo>
                  <a:pt x="349" y="2362"/>
                </a:lnTo>
                <a:lnTo>
                  <a:pt x="347" y="2362"/>
                </a:lnTo>
                <a:lnTo>
                  <a:pt x="346" y="2362"/>
                </a:lnTo>
                <a:lnTo>
                  <a:pt x="344" y="2362"/>
                </a:lnTo>
                <a:lnTo>
                  <a:pt x="338" y="2362"/>
                </a:lnTo>
                <a:lnTo>
                  <a:pt x="335" y="2362"/>
                </a:lnTo>
                <a:lnTo>
                  <a:pt x="332" y="2362"/>
                </a:lnTo>
                <a:lnTo>
                  <a:pt x="330" y="2362"/>
                </a:lnTo>
                <a:lnTo>
                  <a:pt x="328" y="2362"/>
                </a:lnTo>
                <a:lnTo>
                  <a:pt x="325" y="2361"/>
                </a:lnTo>
                <a:lnTo>
                  <a:pt x="324" y="2361"/>
                </a:lnTo>
                <a:lnTo>
                  <a:pt x="320" y="2361"/>
                </a:lnTo>
                <a:lnTo>
                  <a:pt x="312" y="2361"/>
                </a:lnTo>
                <a:lnTo>
                  <a:pt x="311" y="2361"/>
                </a:lnTo>
                <a:lnTo>
                  <a:pt x="310" y="2361"/>
                </a:lnTo>
                <a:lnTo>
                  <a:pt x="308" y="2361"/>
                </a:lnTo>
                <a:lnTo>
                  <a:pt x="307" y="2361"/>
                </a:lnTo>
                <a:lnTo>
                  <a:pt x="306" y="2361"/>
                </a:lnTo>
                <a:lnTo>
                  <a:pt x="305" y="2361"/>
                </a:lnTo>
                <a:lnTo>
                  <a:pt x="304" y="2361"/>
                </a:lnTo>
                <a:lnTo>
                  <a:pt x="303" y="2361"/>
                </a:lnTo>
                <a:lnTo>
                  <a:pt x="300" y="2361"/>
                </a:lnTo>
                <a:lnTo>
                  <a:pt x="299" y="2361"/>
                </a:lnTo>
                <a:lnTo>
                  <a:pt x="298" y="2361"/>
                </a:lnTo>
                <a:lnTo>
                  <a:pt x="297" y="2361"/>
                </a:lnTo>
                <a:lnTo>
                  <a:pt x="296" y="2361"/>
                </a:lnTo>
                <a:lnTo>
                  <a:pt x="294" y="2360"/>
                </a:lnTo>
                <a:lnTo>
                  <a:pt x="293" y="2360"/>
                </a:lnTo>
                <a:lnTo>
                  <a:pt x="292" y="2360"/>
                </a:lnTo>
                <a:lnTo>
                  <a:pt x="290" y="2360"/>
                </a:lnTo>
                <a:lnTo>
                  <a:pt x="288" y="2360"/>
                </a:lnTo>
                <a:lnTo>
                  <a:pt x="286" y="2360"/>
                </a:lnTo>
                <a:lnTo>
                  <a:pt x="283" y="2360"/>
                </a:lnTo>
                <a:lnTo>
                  <a:pt x="282" y="2360"/>
                </a:lnTo>
                <a:lnTo>
                  <a:pt x="281" y="2360"/>
                </a:lnTo>
                <a:lnTo>
                  <a:pt x="279" y="2360"/>
                </a:lnTo>
                <a:lnTo>
                  <a:pt x="276" y="2360"/>
                </a:lnTo>
                <a:lnTo>
                  <a:pt x="275" y="2360"/>
                </a:lnTo>
                <a:lnTo>
                  <a:pt x="274" y="2360"/>
                </a:lnTo>
                <a:lnTo>
                  <a:pt x="273" y="2360"/>
                </a:lnTo>
                <a:lnTo>
                  <a:pt x="271" y="2360"/>
                </a:lnTo>
                <a:lnTo>
                  <a:pt x="270" y="2360"/>
                </a:lnTo>
                <a:lnTo>
                  <a:pt x="269" y="2360"/>
                </a:lnTo>
                <a:lnTo>
                  <a:pt x="268" y="2360"/>
                </a:lnTo>
                <a:lnTo>
                  <a:pt x="267" y="2360"/>
                </a:lnTo>
                <a:lnTo>
                  <a:pt x="266" y="2360"/>
                </a:lnTo>
                <a:lnTo>
                  <a:pt x="265" y="2359"/>
                </a:lnTo>
                <a:lnTo>
                  <a:pt x="264" y="2359"/>
                </a:lnTo>
                <a:lnTo>
                  <a:pt x="263" y="2359"/>
                </a:lnTo>
                <a:lnTo>
                  <a:pt x="260" y="2359"/>
                </a:lnTo>
                <a:lnTo>
                  <a:pt x="258" y="2359"/>
                </a:lnTo>
                <a:lnTo>
                  <a:pt x="255" y="2359"/>
                </a:lnTo>
                <a:lnTo>
                  <a:pt x="254" y="2359"/>
                </a:lnTo>
                <a:lnTo>
                  <a:pt x="251" y="2359"/>
                </a:lnTo>
                <a:lnTo>
                  <a:pt x="247" y="2359"/>
                </a:lnTo>
                <a:lnTo>
                  <a:pt x="240" y="2358"/>
                </a:lnTo>
                <a:lnTo>
                  <a:pt x="238" y="2358"/>
                </a:lnTo>
                <a:lnTo>
                  <a:pt x="237" y="2358"/>
                </a:lnTo>
                <a:lnTo>
                  <a:pt x="235" y="2358"/>
                </a:lnTo>
                <a:lnTo>
                  <a:pt x="232" y="2358"/>
                </a:lnTo>
                <a:lnTo>
                  <a:pt x="230" y="2358"/>
                </a:lnTo>
                <a:lnTo>
                  <a:pt x="229" y="2358"/>
                </a:lnTo>
                <a:lnTo>
                  <a:pt x="226" y="2358"/>
                </a:lnTo>
                <a:lnTo>
                  <a:pt x="224" y="2358"/>
                </a:lnTo>
                <a:lnTo>
                  <a:pt x="221" y="2358"/>
                </a:lnTo>
                <a:lnTo>
                  <a:pt x="220" y="2358"/>
                </a:lnTo>
                <a:lnTo>
                  <a:pt x="218" y="2358"/>
                </a:lnTo>
                <a:lnTo>
                  <a:pt x="216" y="2357"/>
                </a:lnTo>
                <a:lnTo>
                  <a:pt x="214" y="2357"/>
                </a:lnTo>
                <a:lnTo>
                  <a:pt x="213" y="2357"/>
                </a:lnTo>
                <a:lnTo>
                  <a:pt x="211" y="2357"/>
                </a:lnTo>
                <a:lnTo>
                  <a:pt x="189" y="2356"/>
                </a:lnTo>
                <a:lnTo>
                  <a:pt x="186" y="2356"/>
                </a:lnTo>
                <a:lnTo>
                  <a:pt x="185" y="2356"/>
                </a:lnTo>
                <a:lnTo>
                  <a:pt x="183" y="2356"/>
                </a:lnTo>
                <a:lnTo>
                  <a:pt x="174" y="2356"/>
                </a:lnTo>
                <a:lnTo>
                  <a:pt x="167" y="2356"/>
                </a:lnTo>
                <a:lnTo>
                  <a:pt x="167" y="2355"/>
                </a:lnTo>
                <a:lnTo>
                  <a:pt x="165" y="2355"/>
                </a:lnTo>
                <a:lnTo>
                  <a:pt x="164" y="2355"/>
                </a:lnTo>
                <a:lnTo>
                  <a:pt x="157" y="2355"/>
                </a:lnTo>
                <a:lnTo>
                  <a:pt x="153" y="2355"/>
                </a:lnTo>
                <a:lnTo>
                  <a:pt x="147" y="2354"/>
                </a:lnTo>
                <a:lnTo>
                  <a:pt x="135" y="2354"/>
                </a:lnTo>
                <a:lnTo>
                  <a:pt x="130" y="2353"/>
                </a:lnTo>
                <a:lnTo>
                  <a:pt x="129" y="2353"/>
                </a:lnTo>
                <a:lnTo>
                  <a:pt x="127" y="2353"/>
                </a:lnTo>
                <a:lnTo>
                  <a:pt x="127" y="2344"/>
                </a:lnTo>
                <a:lnTo>
                  <a:pt x="126" y="2337"/>
                </a:lnTo>
                <a:lnTo>
                  <a:pt x="126" y="2334"/>
                </a:lnTo>
                <a:lnTo>
                  <a:pt x="125" y="2326"/>
                </a:lnTo>
                <a:lnTo>
                  <a:pt x="125" y="2320"/>
                </a:lnTo>
                <a:lnTo>
                  <a:pt x="124" y="2310"/>
                </a:lnTo>
                <a:lnTo>
                  <a:pt x="124" y="2301"/>
                </a:lnTo>
                <a:lnTo>
                  <a:pt x="123" y="2299"/>
                </a:lnTo>
                <a:lnTo>
                  <a:pt x="123" y="2297"/>
                </a:lnTo>
                <a:lnTo>
                  <a:pt x="123" y="2295"/>
                </a:lnTo>
                <a:lnTo>
                  <a:pt x="123" y="2292"/>
                </a:lnTo>
                <a:lnTo>
                  <a:pt x="123" y="2288"/>
                </a:lnTo>
                <a:lnTo>
                  <a:pt x="123" y="2286"/>
                </a:lnTo>
                <a:lnTo>
                  <a:pt x="122" y="2276"/>
                </a:lnTo>
                <a:lnTo>
                  <a:pt x="122" y="2272"/>
                </a:lnTo>
                <a:lnTo>
                  <a:pt x="122" y="2267"/>
                </a:lnTo>
                <a:lnTo>
                  <a:pt x="121" y="2265"/>
                </a:lnTo>
                <a:lnTo>
                  <a:pt x="121" y="2261"/>
                </a:lnTo>
                <a:lnTo>
                  <a:pt x="121" y="2258"/>
                </a:lnTo>
                <a:lnTo>
                  <a:pt x="121" y="2255"/>
                </a:lnTo>
                <a:lnTo>
                  <a:pt x="121" y="2251"/>
                </a:lnTo>
                <a:lnTo>
                  <a:pt x="121" y="2250"/>
                </a:lnTo>
                <a:lnTo>
                  <a:pt x="121" y="2249"/>
                </a:lnTo>
                <a:lnTo>
                  <a:pt x="121" y="2248"/>
                </a:lnTo>
                <a:lnTo>
                  <a:pt x="120" y="2246"/>
                </a:lnTo>
                <a:lnTo>
                  <a:pt x="120" y="2243"/>
                </a:lnTo>
                <a:lnTo>
                  <a:pt x="120" y="2241"/>
                </a:lnTo>
                <a:lnTo>
                  <a:pt x="120" y="2239"/>
                </a:lnTo>
                <a:lnTo>
                  <a:pt x="120" y="2236"/>
                </a:lnTo>
                <a:lnTo>
                  <a:pt x="120" y="2235"/>
                </a:lnTo>
                <a:lnTo>
                  <a:pt x="120" y="2234"/>
                </a:lnTo>
                <a:lnTo>
                  <a:pt x="120" y="2233"/>
                </a:lnTo>
                <a:lnTo>
                  <a:pt x="119" y="2232"/>
                </a:lnTo>
                <a:lnTo>
                  <a:pt x="119" y="2230"/>
                </a:lnTo>
                <a:lnTo>
                  <a:pt x="119" y="2229"/>
                </a:lnTo>
                <a:lnTo>
                  <a:pt x="119" y="2227"/>
                </a:lnTo>
                <a:lnTo>
                  <a:pt x="119" y="2226"/>
                </a:lnTo>
                <a:lnTo>
                  <a:pt x="119" y="2224"/>
                </a:lnTo>
                <a:lnTo>
                  <a:pt x="119" y="2222"/>
                </a:lnTo>
                <a:lnTo>
                  <a:pt x="119" y="2221"/>
                </a:lnTo>
                <a:lnTo>
                  <a:pt x="119" y="2219"/>
                </a:lnTo>
                <a:lnTo>
                  <a:pt x="119" y="2217"/>
                </a:lnTo>
                <a:lnTo>
                  <a:pt x="118" y="2215"/>
                </a:lnTo>
                <a:lnTo>
                  <a:pt x="118" y="2213"/>
                </a:lnTo>
                <a:lnTo>
                  <a:pt x="118" y="2210"/>
                </a:lnTo>
                <a:lnTo>
                  <a:pt x="118" y="2206"/>
                </a:lnTo>
                <a:lnTo>
                  <a:pt x="117" y="2198"/>
                </a:lnTo>
                <a:lnTo>
                  <a:pt x="117" y="2196"/>
                </a:lnTo>
                <a:lnTo>
                  <a:pt x="117" y="2195"/>
                </a:lnTo>
                <a:lnTo>
                  <a:pt x="117" y="2185"/>
                </a:lnTo>
                <a:lnTo>
                  <a:pt x="117" y="2183"/>
                </a:lnTo>
                <a:lnTo>
                  <a:pt x="116" y="2179"/>
                </a:lnTo>
                <a:lnTo>
                  <a:pt x="116" y="2175"/>
                </a:lnTo>
                <a:lnTo>
                  <a:pt x="115" y="2151"/>
                </a:lnTo>
                <a:lnTo>
                  <a:pt x="114" y="2147"/>
                </a:lnTo>
                <a:lnTo>
                  <a:pt x="114" y="2142"/>
                </a:lnTo>
                <a:lnTo>
                  <a:pt x="113" y="2132"/>
                </a:lnTo>
                <a:lnTo>
                  <a:pt x="113" y="2129"/>
                </a:lnTo>
                <a:lnTo>
                  <a:pt x="113" y="2128"/>
                </a:lnTo>
                <a:lnTo>
                  <a:pt x="113" y="2127"/>
                </a:lnTo>
                <a:lnTo>
                  <a:pt x="113" y="2126"/>
                </a:lnTo>
                <a:lnTo>
                  <a:pt x="113" y="2125"/>
                </a:lnTo>
                <a:lnTo>
                  <a:pt x="113" y="2124"/>
                </a:lnTo>
                <a:lnTo>
                  <a:pt x="113" y="2120"/>
                </a:lnTo>
                <a:lnTo>
                  <a:pt x="113" y="2118"/>
                </a:lnTo>
                <a:lnTo>
                  <a:pt x="113" y="2117"/>
                </a:lnTo>
                <a:lnTo>
                  <a:pt x="112" y="2112"/>
                </a:lnTo>
                <a:lnTo>
                  <a:pt x="112" y="2110"/>
                </a:lnTo>
                <a:lnTo>
                  <a:pt x="112" y="2107"/>
                </a:lnTo>
                <a:lnTo>
                  <a:pt x="112" y="2104"/>
                </a:lnTo>
                <a:lnTo>
                  <a:pt x="112" y="2103"/>
                </a:lnTo>
                <a:lnTo>
                  <a:pt x="112" y="2102"/>
                </a:lnTo>
                <a:lnTo>
                  <a:pt x="112" y="2101"/>
                </a:lnTo>
                <a:lnTo>
                  <a:pt x="111" y="2100"/>
                </a:lnTo>
                <a:lnTo>
                  <a:pt x="111" y="2098"/>
                </a:lnTo>
                <a:lnTo>
                  <a:pt x="111" y="2097"/>
                </a:lnTo>
                <a:lnTo>
                  <a:pt x="111" y="2094"/>
                </a:lnTo>
                <a:lnTo>
                  <a:pt x="111" y="2093"/>
                </a:lnTo>
                <a:lnTo>
                  <a:pt x="111" y="2092"/>
                </a:lnTo>
                <a:lnTo>
                  <a:pt x="111" y="2091"/>
                </a:lnTo>
                <a:lnTo>
                  <a:pt x="111" y="2089"/>
                </a:lnTo>
                <a:lnTo>
                  <a:pt x="111" y="2088"/>
                </a:lnTo>
                <a:lnTo>
                  <a:pt x="111" y="2085"/>
                </a:lnTo>
                <a:lnTo>
                  <a:pt x="111" y="2084"/>
                </a:lnTo>
                <a:lnTo>
                  <a:pt x="110" y="2083"/>
                </a:lnTo>
                <a:lnTo>
                  <a:pt x="110" y="2082"/>
                </a:lnTo>
                <a:lnTo>
                  <a:pt x="110" y="2079"/>
                </a:lnTo>
                <a:lnTo>
                  <a:pt x="110" y="2078"/>
                </a:lnTo>
                <a:lnTo>
                  <a:pt x="110" y="2076"/>
                </a:lnTo>
                <a:lnTo>
                  <a:pt x="110" y="2075"/>
                </a:lnTo>
                <a:lnTo>
                  <a:pt x="110" y="2073"/>
                </a:lnTo>
                <a:lnTo>
                  <a:pt x="110" y="2069"/>
                </a:lnTo>
                <a:lnTo>
                  <a:pt x="109" y="2068"/>
                </a:lnTo>
                <a:lnTo>
                  <a:pt x="109" y="2067"/>
                </a:lnTo>
                <a:lnTo>
                  <a:pt x="109" y="2066"/>
                </a:lnTo>
                <a:lnTo>
                  <a:pt x="109" y="2065"/>
                </a:lnTo>
                <a:lnTo>
                  <a:pt x="109" y="2062"/>
                </a:lnTo>
                <a:lnTo>
                  <a:pt x="109" y="2060"/>
                </a:lnTo>
                <a:lnTo>
                  <a:pt x="109" y="2059"/>
                </a:lnTo>
                <a:lnTo>
                  <a:pt x="109" y="2058"/>
                </a:lnTo>
                <a:lnTo>
                  <a:pt x="108" y="2050"/>
                </a:lnTo>
                <a:lnTo>
                  <a:pt x="108" y="2045"/>
                </a:lnTo>
                <a:lnTo>
                  <a:pt x="108" y="2037"/>
                </a:lnTo>
                <a:lnTo>
                  <a:pt x="107" y="2034"/>
                </a:lnTo>
                <a:lnTo>
                  <a:pt x="107" y="2025"/>
                </a:lnTo>
                <a:lnTo>
                  <a:pt x="106" y="2015"/>
                </a:lnTo>
                <a:lnTo>
                  <a:pt x="106" y="2011"/>
                </a:lnTo>
                <a:lnTo>
                  <a:pt x="106" y="2010"/>
                </a:lnTo>
                <a:lnTo>
                  <a:pt x="104" y="1983"/>
                </a:lnTo>
                <a:lnTo>
                  <a:pt x="104" y="1978"/>
                </a:lnTo>
                <a:lnTo>
                  <a:pt x="104" y="1974"/>
                </a:lnTo>
                <a:lnTo>
                  <a:pt x="104" y="1971"/>
                </a:lnTo>
                <a:lnTo>
                  <a:pt x="103" y="1968"/>
                </a:lnTo>
                <a:lnTo>
                  <a:pt x="103" y="1963"/>
                </a:lnTo>
                <a:lnTo>
                  <a:pt x="102" y="1951"/>
                </a:lnTo>
                <a:lnTo>
                  <a:pt x="102" y="1947"/>
                </a:lnTo>
                <a:lnTo>
                  <a:pt x="102" y="1946"/>
                </a:lnTo>
                <a:lnTo>
                  <a:pt x="102" y="1938"/>
                </a:lnTo>
                <a:lnTo>
                  <a:pt x="101" y="1923"/>
                </a:lnTo>
                <a:lnTo>
                  <a:pt x="100" y="1916"/>
                </a:lnTo>
                <a:lnTo>
                  <a:pt x="100" y="1909"/>
                </a:lnTo>
                <a:lnTo>
                  <a:pt x="100" y="1903"/>
                </a:lnTo>
                <a:lnTo>
                  <a:pt x="99" y="1900"/>
                </a:lnTo>
                <a:lnTo>
                  <a:pt x="99" y="1895"/>
                </a:lnTo>
                <a:lnTo>
                  <a:pt x="99" y="1891"/>
                </a:lnTo>
                <a:lnTo>
                  <a:pt x="98" y="1882"/>
                </a:lnTo>
                <a:lnTo>
                  <a:pt x="98" y="1878"/>
                </a:lnTo>
                <a:lnTo>
                  <a:pt x="98" y="1873"/>
                </a:lnTo>
                <a:lnTo>
                  <a:pt x="97" y="1867"/>
                </a:lnTo>
                <a:lnTo>
                  <a:pt x="97" y="1862"/>
                </a:lnTo>
                <a:lnTo>
                  <a:pt x="97" y="1858"/>
                </a:lnTo>
                <a:lnTo>
                  <a:pt x="97" y="1854"/>
                </a:lnTo>
                <a:lnTo>
                  <a:pt x="97" y="1852"/>
                </a:lnTo>
                <a:lnTo>
                  <a:pt x="96" y="1847"/>
                </a:lnTo>
                <a:lnTo>
                  <a:pt x="96" y="1836"/>
                </a:lnTo>
                <a:lnTo>
                  <a:pt x="95" y="1825"/>
                </a:lnTo>
                <a:lnTo>
                  <a:pt x="95" y="1820"/>
                </a:lnTo>
                <a:lnTo>
                  <a:pt x="94" y="1814"/>
                </a:lnTo>
                <a:lnTo>
                  <a:pt x="94" y="1803"/>
                </a:lnTo>
                <a:lnTo>
                  <a:pt x="93" y="1801"/>
                </a:lnTo>
                <a:lnTo>
                  <a:pt x="93" y="1798"/>
                </a:lnTo>
                <a:lnTo>
                  <a:pt x="93" y="1794"/>
                </a:lnTo>
                <a:lnTo>
                  <a:pt x="93" y="1789"/>
                </a:lnTo>
                <a:lnTo>
                  <a:pt x="92" y="1777"/>
                </a:lnTo>
                <a:lnTo>
                  <a:pt x="92" y="1776"/>
                </a:lnTo>
                <a:lnTo>
                  <a:pt x="92" y="1775"/>
                </a:lnTo>
                <a:lnTo>
                  <a:pt x="91" y="1759"/>
                </a:lnTo>
                <a:lnTo>
                  <a:pt x="91" y="1755"/>
                </a:lnTo>
                <a:lnTo>
                  <a:pt x="90" y="1744"/>
                </a:lnTo>
                <a:lnTo>
                  <a:pt x="90" y="1742"/>
                </a:lnTo>
                <a:lnTo>
                  <a:pt x="89" y="1741"/>
                </a:lnTo>
                <a:lnTo>
                  <a:pt x="89" y="1739"/>
                </a:lnTo>
                <a:lnTo>
                  <a:pt x="89" y="1738"/>
                </a:lnTo>
                <a:lnTo>
                  <a:pt x="89" y="1730"/>
                </a:lnTo>
                <a:lnTo>
                  <a:pt x="88" y="1725"/>
                </a:lnTo>
                <a:lnTo>
                  <a:pt x="88" y="1724"/>
                </a:lnTo>
                <a:lnTo>
                  <a:pt x="88" y="1722"/>
                </a:lnTo>
                <a:lnTo>
                  <a:pt x="88" y="1721"/>
                </a:lnTo>
                <a:lnTo>
                  <a:pt x="88" y="1714"/>
                </a:lnTo>
                <a:lnTo>
                  <a:pt x="88" y="1712"/>
                </a:lnTo>
                <a:lnTo>
                  <a:pt x="88" y="1709"/>
                </a:lnTo>
                <a:lnTo>
                  <a:pt x="87" y="1704"/>
                </a:lnTo>
                <a:lnTo>
                  <a:pt x="87" y="1703"/>
                </a:lnTo>
                <a:lnTo>
                  <a:pt x="87" y="1700"/>
                </a:lnTo>
                <a:lnTo>
                  <a:pt x="87" y="1698"/>
                </a:lnTo>
                <a:lnTo>
                  <a:pt x="87" y="1696"/>
                </a:lnTo>
                <a:lnTo>
                  <a:pt x="86" y="1692"/>
                </a:lnTo>
                <a:lnTo>
                  <a:pt x="86" y="1689"/>
                </a:lnTo>
                <a:lnTo>
                  <a:pt x="86" y="1687"/>
                </a:lnTo>
                <a:lnTo>
                  <a:pt x="86" y="1683"/>
                </a:lnTo>
                <a:lnTo>
                  <a:pt x="86" y="1680"/>
                </a:lnTo>
                <a:lnTo>
                  <a:pt x="86" y="1676"/>
                </a:lnTo>
                <a:lnTo>
                  <a:pt x="85" y="1674"/>
                </a:lnTo>
                <a:lnTo>
                  <a:pt x="85" y="1667"/>
                </a:lnTo>
                <a:lnTo>
                  <a:pt x="85" y="1662"/>
                </a:lnTo>
                <a:lnTo>
                  <a:pt x="85" y="1660"/>
                </a:lnTo>
                <a:lnTo>
                  <a:pt x="84" y="1653"/>
                </a:lnTo>
                <a:lnTo>
                  <a:pt x="84" y="1650"/>
                </a:lnTo>
                <a:lnTo>
                  <a:pt x="83" y="1647"/>
                </a:lnTo>
                <a:lnTo>
                  <a:pt x="83" y="1634"/>
                </a:lnTo>
                <a:lnTo>
                  <a:pt x="83" y="1631"/>
                </a:lnTo>
                <a:lnTo>
                  <a:pt x="83" y="1628"/>
                </a:lnTo>
                <a:lnTo>
                  <a:pt x="82" y="1618"/>
                </a:lnTo>
                <a:lnTo>
                  <a:pt x="82" y="1616"/>
                </a:lnTo>
                <a:lnTo>
                  <a:pt x="82" y="1613"/>
                </a:lnTo>
                <a:lnTo>
                  <a:pt x="81" y="1607"/>
                </a:lnTo>
                <a:lnTo>
                  <a:pt x="81" y="1606"/>
                </a:lnTo>
                <a:lnTo>
                  <a:pt x="81" y="1599"/>
                </a:lnTo>
                <a:lnTo>
                  <a:pt x="80" y="1592"/>
                </a:lnTo>
                <a:lnTo>
                  <a:pt x="80" y="1581"/>
                </a:lnTo>
                <a:lnTo>
                  <a:pt x="80" y="1577"/>
                </a:lnTo>
                <a:lnTo>
                  <a:pt x="79" y="1574"/>
                </a:lnTo>
                <a:lnTo>
                  <a:pt x="79" y="1572"/>
                </a:lnTo>
                <a:lnTo>
                  <a:pt x="78" y="1565"/>
                </a:lnTo>
                <a:lnTo>
                  <a:pt x="78" y="1557"/>
                </a:lnTo>
                <a:lnTo>
                  <a:pt x="78" y="1553"/>
                </a:lnTo>
                <a:lnTo>
                  <a:pt x="76" y="1519"/>
                </a:lnTo>
                <a:lnTo>
                  <a:pt x="76" y="1515"/>
                </a:lnTo>
                <a:lnTo>
                  <a:pt x="75" y="1512"/>
                </a:lnTo>
                <a:lnTo>
                  <a:pt x="75" y="1510"/>
                </a:lnTo>
                <a:lnTo>
                  <a:pt x="75" y="1497"/>
                </a:lnTo>
                <a:lnTo>
                  <a:pt x="74" y="1495"/>
                </a:lnTo>
                <a:lnTo>
                  <a:pt x="73" y="1479"/>
                </a:lnTo>
                <a:lnTo>
                  <a:pt x="73" y="1475"/>
                </a:lnTo>
                <a:lnTo>
                  <a:pt x="73" y="1473"/>
                </a:lnTo>
                <a:lnTo>
                  <a:pt x="71" y="1450"/>
                </a:lnTo>
                <a:lnTo>
                  <a:pt x="71" y="1447"/>
                </a:lnTo>
                <a:lnTo>
                  <a:pt x="71" y="1437"/>
                </a:lnTo>
                <a:lnTo>
                  <a:pt x="71" y="1436"/>
                </a:lnTo>
                <a:lnTo>
                  <a:pt x="71" y="1435"/>
                </a:lnTo>
                <a:lnTo>
                  <a:pt x="70" y="1423"/>
                </a:lnTo>
                <a:lnTo>
                  <a:pt x="69" y="1412"/>
                </a:lnTo>
                <a:lnTo>
                  <a:pt x="69" y="1409"/>
                </a:lnTo>
                <a:lnTo>
                  <a:pt x="68" y="1399"/>
                </a:lnTo>
                <a:lnTo>
                  <a:pt x="68" y="1395"/>
                </a:lnTo>
                <a:lnTo>
                  <a:pt x="68" y="1393"/>
                </a:lnTo>
                <a:lnTo>
                  <a:pt x="68" y="1392"/>
                </a:lnTo>
                <a:lnTo>
                  <a:pt x="68" y="1388"/>
                </a:lnTo>
                <a:lnTo>
                  <a:pt x="68" y="1386"/>
                </a:lnTo>
                <a:lnTo>
                  <a:pt x="67" y="1382"/>
                </a:lnTo>
                <a:lnTo>
                  <a:pt x="67" y="1381"/>
                </a:lnTo>
                <a:lnTo>
                  <a:pt x="67" y="1377"/>
                </a:lnTo>
                <a:lnTo>
                  <a:pt x="67" y="1375"/>
                </a:lnTo>
                <a:lnTo>
                  <a:pt x="67" y="1374"/>
                </a:lnTo>
                <a:lnTo>
                  <a:pt x="67" y="1372"/>
                </a:lnTo>
                <a:lnTo>
                  <a:pt x="67" y="1369"/>
                </a:lnTo>
                <a:lnTo>
                  <a:pt x="67" y="1367"/>
                </a:lnTo>
                <a:lnTo>
                  <a:pt x="66" y="1366"/>
                </a:lnTo>
                <a:lnTo>
                  <a:pt x="66" y="1363"/>
                </a:lnTo>
                <a:lnTo>
                  <a:pt x="66" y="1362"/>
                </a:lnTo>
                <a:lnTo>
                  <a:pt x="66" y="1361"/>
                </a:lnTo>
                <a:lnTo>
                  <a:pt x="65" y="1347"/>
                </a:lnTo>
                <a:lnTo>
                  <a:pt x="65" y="1343"/>
                </a:lnTo>
                <a:lnTo>
                  <a:pt x="64" y="1331"/>
                </a:lnTo>
                <a:lnTo>
                  <a:pt x="64" y="1317"/>
                </a:lnTo>
                <a:lnTo>
                  <a:pt x="63" y="1314"/>
                </a:lnTo>
                <a:lnTo>
                  <a:pt x="63" y="1311"/>
                </a:lnTo>
                <a:lnTo>
                  <a:pt x="63" y="1304"/>
                </a:lnTo>
                <a:lnTo>
                  <a:pt x="63" y="1302"/>
                </a:lnTo>
                <a:lnTo>
                  <a:pt x="63" y="1297"/>
                </a:lnTo>
                <a:lnTo>
                  <a:pt x="61" y="1277"/>
                </a:lnTo>
                <a:lnTo>
                  <a:pt x="61" y="1270"/>
                </a:lnTo>
                <a:lnTo>
                  <a:pt x="60" y="1269"/>
                </a:lnTo>
                <a:lnTo>
                  <a:pt x="60" y="1268"/>
                </a:lnTo>
                <a:lnTo>
                  <a:pt x="60" y="1266"/>
                </a:lnTo>
                <a:lnTo>
                  <a:pt x="60" y="1263"/>
                </a:lnTo>
                <a:lnTo>
                  <a:pt x="60" y="1260"/>
                </a:lnTo>
                <a:lnTo>
                  <a:pt x="59" y="1256"/>
                </a:lnTo>
                <a:lnTo>
                  <a:pt x="59" y="1255"/>
                </a:lnTo>
                <a:lnTo>
                  <a:pt x="59" y="1254"/>
                </a:lnTo>
                <a:lnTo>
                  <a:pt x="59" y="1251"/>
                </a:lnTo>
                <a:lnTo>
                  <a:pt x="59" y="1248"/>
                </a:lnTo>
                <a:lnTo>
                  <a:pt x="59" y="1247"/>
                </a:lnTo>
                <a:lnTo>
                  <a:pt x="59" y="1246"/>
                </a:lnTo>
                <a:lnTo>
                  <a:pt x="59" y="1245"/>
                </a:lnTo>
                <a:lnTo>
                  <a:pt x="59" y="1243"/>
                </a:lnTo>
                <a:lnTo>
                  <a:pt x="58" y="1235"/>
                </a:lnTo>
                <a:lnTo>
                  <a:pt x="58" y="1234"/>
                </a:lnTo>
                <a:lnTo>
                  <a:pt x="58" y="1230"/>
                </a:lnTo>
                <a:lnTo>
                  <a:pt x="58" y="1228"/>
                </a:lnTo>
                <a:lnTo>
                  <a:pt x="58" y="1227"/>
                </a:lnTo>
                <a:lnTo>
                  <a:pt x="58" y="1224"/>
                </a:lnTo>
                <a:lnTo>
                  <a:pt x="57" y="1215"/>
                </a:lnTo>
                <a:lnTo>
                  <a:pt x="57" y="1211"/>
                </a:lnTo>
                <a:lnTo>
                  <a:pt x="57" y="1207"/>
                </a:lnTo>
                <a:lnTo>
                  <a:pt x="56" y="1196"/>
                </a:lnTo>
                <a:lnTo>
                  <a:pt x="56" y="1194"/>
                </a:lnTo>
                <a:lnTo>
                  <a:pt x="56" y="1193"/>
                </a:lnTo>
                <a:lnTo>
                  <a:pt x="56" y="1190"/>
                </a:lnTo>
                <a:lnTo>
                  <a:pt x="55" y="1171"/>
                </a:lnTo>
                <a:lnTo>
                  <a:pt x="54" y="1156"/>
                </a:lnTo>
                <a:lnTo>
                  <a:pt x="53" y="1154"/>
                </a:lnTo>
                <a:lnTo>
                  <a:pt x="53" y="1152"/>
                </a:lnTo>
                <a:lnTo>
                  <a:pt x="53" y="1145"/>
                </a:lnTo>
                <a:lnTo>
                  <a:pt x="52" y="1138"/>
                </a:lnTo>
                <a:lnTo>
                  <a:pt x="52" y="1136"/>
                </a:lnTo>
                <a:lnTo>
                  <a:pt x="52" y="1131"/>
                </a:lnTo>
                <a:lnTo>
                  <a:pt x="52" y="1129"/>
                </a:lnTo>
                <a:lnTo>
                  <a:pt x="52" y="1127"/>
                </a:lnTo>
                <a:lnTo>
                  <a:pt x="52" y="1123"/>
                </a:lnTo>
                <a:lnTo>
                  <a:pt x="51" y="1106"/>
                </a:lnTo>
                <a:lnTo>
                  <a:pt x="50" y="1103"/>
                </a:lnTo>
                <a:lnTo>
                  <a:pt x="50" y="1100"/>
                </a:lnTo>
                <a:lnTo>
                  <a:pt x="50" y="1098"/>
                </a:lnTo>
                <a:lnTo>
                  <a:pt x="49" y="1091"/>
                </a:lnTo>
                <a:lnTo>
                  <a:pt x="49" y="1079"/>
                </a:lnTo>
                <a:lnTo>
                  <a:pt x="48" y="1075"/>
                </a:lnTo>
                <a:lnTo>
                  <a:pt x="48" y="1074"/>
                </a:lnTo>
                <a:lnTo>
                  <a:pt x="47" y="1055"/>
                </a:lnTo>
                <a:lnTo>
                  <a:pt x="47" y="1049"/>
                </a:lnTo>
                <a:lnTo>
                  <a:pt x="47" y="1044"/>
                </a:lnTo>
                <a:lnTo>
                  <a:pt x="47" y="1043"/>
                </a:lnTo>
                <a:lnTo>
                  <a:pt x="46" y="1034"/>
                </a:lnTo>
                <a:lnTo>
                  <a:pt x="45" y="1022"/>
                </a:lnTo>
                <a:lnTo>
                  <a:pt x="45" y="1018"/>
                </a:lnTo>
                <a:lnTo>
                  <a:pt x="45" y="1011"/>
                </a:lnTo>
                <a:lnTo>
                  <a:pt x="44" y="998"/>
                </a:lnTo>
                <a:lnTo>
                  <a:pt x="44" y="997"/>
                </a:lnTo>
                <a:lnTo>
                  <a:pt x="43" y="986"/>
                </a:lnTo>
                <a:lnTo>
                  <a:pt x="42" y="973"/>
                </a:lnTo>
                <a:lnTo>
                  <a:pt x="42" y="966"/>
                </a:lnTo>
                <a:lnTo>
                  <a:pt x="42" y="962"/>
                </a:lnTo>
                <a:lnTo>
                  <a:pt x="41" y="949"/>
                </a:lnTo>
                <a:lnTo>
                  <a:pt x="40" y="932"/>
                </a:lnTo>
                <a:lnTo>
                  <a:pt x="40" y="931"/>
                </a:lnTo>
                <a:lnTo>
                  <a:pt x="39" y="925"/>
                </a:lnTo>
                <a:lnTo>
                  <a:pt x="39" y="924"/>
                </a:lnTo>
                <a:lnTo>
                  <a:pt x="39" y="914"/>
                </a:lnTo>
                <a:lnTo>
                  <a:pt x="38" y="907"/>
                </a:lnTo>
                <a:lnTo>
                  <a:pt x="38" y="899"/>
                </a:lnTo>
                <a:lnTo>
                  <a:pt x="36" y="887"/>
                </a:lnTo>
                <a:lnTo>
                  <a:pt x="36" y="882"/>
                </a:lnTo>
                <a:lnTo>
                  <a:pt x="35" y="873"/>
                </a:lnTo>
                <a:lnTo>
                  <a:pt x="35" y="868"/>
                </a:lnTo>
                <a:lnTo>
                  <a:pt x="34" y="850"/>
                </a:lnTo>
                <a:lnTo>
                  <a:pt x="34" y="849"/>
                </a:lnTo>
                <a:lnTo>
                  <a:pt x="33" y="844"/>
                </a:lnTo>
                <a:lnTo>
                  <a:pt x="33" y="842"/>
                </a:lnTo>
                <a:lnTo>
                  <a:pt x="33" y="835"/>
                </a:lnTo>
                <a:lnTo>
                  <a:pt x="32" y="824"/>
                </a:lnTo>
                <a:lnTo>
                  <a:pt x="32" y="820"/>
                </a:lnTo>
                <a:lnTo>
                  <a:pt x="31" y="817"/>
                </a:lnTo>
                <a:lnTo>
                  <a:pt x="31" y="812"/>
                </a:lnTo>
                <a:lnTo>
                  <a:pt x="31" y="804"/>
                </a:lnTo>
                <a:lnTo>
                  <a:pt x="30" y="795"/>
                </a:lnTo>
                <a:lnTo>
                  <a:pt x="30" y="794"/>
                </a:lnTo>
                <a:lnTo>
                  <a:pt x="30" y="791"/>
                </a:lnTo>
                <a:lnTo>
                  <a:pt x="30" y="790"/>
                </a:lnTo>
                <a:lnTo>
                  <a:pt x="30" y="788"/>
                </a:lnTo>
                <a:lnTo>
                  <a:pt x="29" y="782"/>
                </a:lnTo>
                <a:lnTo>
                  <a:pt x="29" y="781"/>
                </a:lnTo>
                <a:lnTo>
                  <a:pt x="29" y="779"/>
                </a:lnTo>
                <a:lnTo>
                  <a:pt x="29" y="777"/>
                </a:lnTo>
                <a:lnTo>
                  <a:pt x="29" y="770"/>
                </a:lnTo>
                <a:lnTo>
                  <a:pt x="28" y="767"/>
                </a:lnTo>
                <a:lnTo>
                  <a:pt x="28" y="766"/>
                </a:lnTo>
                <a:lnTo>
                  <a:pt x="28" y="763"/>
                </a:lnTo>
                <a:lnTo>
                  <a:pt x="28" y="760"/>
                </a:lnTo>
                <a:lnTo>
                  <a:pt x="27" y="747"/>
                </a:lnTo>
                <a:lnTo>
                  <a:pt x="27" y="738"/>
                </a:lnTo>
                <a:lnTo>
                  <a:pt x="26" y="735"/>
                </a:lnTo>
                <a:lnTo>
                  <a:pt x="26" y="727"/>
                </a:lnTo>
                <a:lnTo>
                  <a:pt x="26" y="720"/>
                </a:lnTo>
                <a:lnTo>
                  <a:pt x="25" y="717"/>
                </a:lnTo>
                <a:lnTo>
                  <a:pt x="25" y="714"/>
                </a:lnTo>
                <a:lnTo>
                  <a:pt x="25" y="705"/>
                </a:lnTo>
                <a:lnTo>
                  <a:pt x="25" y="702"/>
                </a:lnTo>
                <a:lnTo>
                  <a:pt x="25" y="695"/>
                </a:lnTo>
                <a:lnTo>
                  <a:pt x="24" y="682"/>
                </a:lnTo>
                <a:lnTo>
                  <a:pt x="24" y="677"/>
                </a:lnTo>
                <a:lnTo>
                  <a:pt x="24" y="673"/>
                </a:lnTo>
                <a:lnTo>
                  <a:pt x="24" y="664"/>
                </a:lnTo>
                <a:lnTo>
                  <a:pt x="23" y="660"/>
                </a:lnTo>
                <a:lnTo>
                  <a:pt x="23" y="652"/>
                </a:lnTo>
                <a:lnTo>
                  <a:pt x="23" y="646"/>
                </a:lnTo>
                <a:lnTo>
                  <a:pt x="23" y="644"/>
                </a:lnTo>
                <a:lnTo>
                  <a:pt x="22" y="642"/>
                </a:lnTo>
                <a:lnTo>
                  <a:pt x="22" y="640"/>
                </a:lnTo>
                <a:lnTo>
                  <a:pt x="22" y="639"/>
                </a:lnTo>
                <a:lnTo>
                  <a:pt x="22" y="636"/>
                </a:lnTo>
                <a:lnTo>
                  <a:pt x="22" y="632"/>
                </a:lnTo>
                <a:lnTo>
                  <a:pt x="21" y="629"/>
                </a:lnTo>
                <a:lnTo>
                  <a:pt x="21" y="627"/>
                </a:lnTo>
                <a:lnTo>
                  <a:pt x="20" y="621"/>
                </a:lnTo>
                <a:lnTo>
                  <a:pt x="19" y="617"/>
                </a:lnTo>
                <a:lnTo>
                  <a:pt x="19" y="610"/>
                </a:lnTo>
                <a:lnTo>
                  <a:pt x="19" y="607"/>
                </a:lnTo>
                <a:lnTo>
                  <a:pt x="19" y="604"/>
                </a:lnTo>
                <a:lnTo>
                  <a:pt x="18" y="602"/>
                </a:lnTo>
                <a:lnTo>
                  <a:pt x="18" y="594"/>
                </a:lnTo>
                <a:lnTo>
                  <a:pt x="18" y="593"/>
                </a:lnTo>
                <a:lnTo>
                  <a:pt x="17" y="587"/>
                </a:lnTo>
                <a:lnTo>
                  <a:pt x="16" y="579"/>
                </a:lnTo>
                <a:lnTo>
                  <a:pt x="16" y="574"/>
                </a:lnTo>
                <a:lnTo>
                  <a:pt x="16" y="569"/>
                </a:lnTo>
                <a:lnTo>
                  <a:pt x="16" y="566"/>
                </a:lnTo>
                <a:lnTo>
                  <a:pt x="16" y="563"/>
                </a:lnTo>
                <a:lnTo>
                  <a:pt x="16" y="562"/>
                </a:lnTo>
                <a:lnTo>
                  <a:pt x="15" y="558"/>
                </a:lnTo>
                <a:lnTo>
                  <a:pt x="15" y="549"/>
                </a:lnTo>
                <a:lnTo>
                  <a:pt x="15" y="548"/>
                </a:lnTo>
                <a:lnTo>
                  <a:pt x="14" y="542"/>
                </a:lnTo>
                <a:lnTo>
                  <a:pt x="13" y="527"/>
                </a:lnTo>
                <a:lnTo>
                  <a:pt x="13" y="526"/>
                </a:lnTo>
                <a:lnTo>
                  <a:pt x="13" y="524"/>
                </a:lnTo>
                <a:lnTo>
                  <a:pt x="13" y="523"/>
                </a:lnTo>
                <a:lnTo>
                  <a:pt x="13" y="522"/>
                </a:lnTo>
                <a:lnTo>
                  <a:pt x="13" y="514"/>
                </a:lnTo>
                <a:lnTo>
                  <a:pt x="13" y="513"/>
                </a:lnTo>
                <a:lnTo>
                  <a:pt x="12" y="503"/>
                </a:lnTo>
                <a:lnTo>
                  <a:pt x="12" y="497"/>
                </a:lnTo>
                <a:lnTo>
                  <a:pt x="11" y="494"/>
                </a:lnTo>
                <a:lnTo>
                  <a:pt x="11" y="489"/>
                </a:lnTo>
                <a:lnTo>
                  <a:pt x="10" y="484"/>
                </a:lnTo>
                <a:lnTo>
                  <a:pt x="10" y="477"/>
                </a:lnTo>
                <a:lnTo>
                  <a:pt x="9" y="460"/>
                </a:lnTo>
                <a:lnTo>
                  <a:pt x="9" y="452"/>
                </a:lnTo>
                <a:lnTo>
                  <a:pt x="9" y="443"/>
                </a:lnTo>
                <a:lnTo>
                  <a:pt x="8" y="433"/>
                </a:lnTo>
                <a:lnTo>
                  <a:pt x="8" y="430"/>
                </a:lnTo>
                <a:lnTo>
                  <a:pt x="7" y="425"/>
                </a:lnTo>
                <a:lnTo>
                  <a:pt x="6" y="420"/>
                </a:lnTo>
                <a:lnTo>
                  <a:pt x="6" y="413"/>
                </a:lnTo>
                <a:lnTo>
                  <a:pt x="6" y="401"/>
                </a:lnTo>
                <a:lnTo>
                  <a:pt x="6" y="400"/>
                </a:lnTo>
                <a:lnTo>
                  <a:pt x="5" y="391"/>
                </a:lnTo>
                <a:lnTo>
                  <a:pt x="4" y="374"/>
                </a:lnTo>
                <a:lnTo>
                  <a:pt x="3" y="360"/>
                </a:lnTo>
                <a:lnTo>
                  <a:pt x="3" y="358"/>
                </a:lnTo>
                <a:lnTo>
                  <a:pt x="3" y="353"/>
                </a:lnTo>
                <a:lnTo>
                  <a:pt x="3" y="351"/>
                </a:lnTo>
                <a:lnTo>
                  <a:pt x="3" y="350"/>
                </a:lnTo>
                <a:lnTo>
                  <a:pt x="2" y="348"/>
                </a:lnTo>
                <a:lnTo>
                  <a:pt x="2" y="346"/>
                </a:lnTo>
                <a:lnTo>
                  <a:pt x="2" y="345"/>
                </a:lnTo>
                <a:lnTo>
                  <a:pt x="2" y="344"/>
                </a:lnTo>
                <a:lnTo>
                  <a:pt x="2" y="341"/>
                </a:lnTo>
                <a:lnTo>
                  <a:pt x="2" y="337"/>
                </a:lnTo>
                <a:lnTo>
                  <a:pt x="1" y="334"/>
                </a:lnTo>
                <a:lnTo>
                  <a:pt x="1" y="330"/>
                </a:lnTo>
                <a:lnTo>
                  <a:pt x="1" y="329"/>
                </a:lnTo>
                <a:lnTo>
                  <a:pt x="1" y="327"/>
                </a:lnTo>
                <a:lnTo>
                  <a:pt x="1" y="322"/>
                </a:lnTo>
                <a:lnTo>
                  <a:pt x="1" y="321"/>
                </a:lnTo>
                <a:lnTo>
                  <a:pt x="1" y="320"/>
                </a:lnTo>
                <a:lnTo>
                  <a:pt x="1" y="319"/>
                </a:lnTo>
                <a:lnTo>
                  <a:pt x="1" y="318"/>
                </a:lnTo>
                <a:lnTo>
                  <a:pt x="1" y="317"/>
                </a:lnTo>
                <a:lnTo>
                  <a:pt x="1" y="316"/>
                </a:lnTo>
                <a:lnTo>
                  <a:pt x="1" y="313"/>
                </a:lnTo>
                <a:lnTo>
                  <a:pt x="1" y="311"/>
                </a:lnTo>
                <a:lnTo>
                  <a:pt x="2" y="302"/>
                </a:lnTo>
                <a:lnTo>
                  <a:pt x="2" y="298"/>
                </a:lnTo>
                <a:lnTo>
                  <a:pt x="2" y="297"/>
                </a:lnTo>
                <a:lnTo>
                  <a:pt x="2" y="296"/>
                </a:lnTo>
                <a:lnTo>
                  <a:pt x="2" y="295"/>
                </a:lnTo>
                <a:lnTo>
                  <a:pt x="2" y="290"/>
                </a:lnTo>
                <a:lnTo>
                  <a:pt x="1" y="281"/>
                </a:lnTo>
                <a:lnTo>
                  <a:pt x="1" y="279"/>
                </a:lnTo>
                <a:lnTo>
                  <a:pt x="1" y="276"/>
                </a:lnTo>
                <a:lnTo>
                  <a:pt x="1" y="275"/>
                </a:lnTo>
                <a:lnTo>
                  <a:pt x="1" y="274"/>
                </a:lnTo>
                <a:lnTo>
                  <a:pt x="0" y="272"/>
                </a:lnTo>
                <a:lnTo>
                  <a:pt x="1" y="268"/>
                </a:lnTo>
                <a:lnTo>
                  <a:pt x="1" y="263"/>
                </a:lnTo>
                <a:lnTo>
                  <a:pt x="1" y="259"/>
                </a:lnTo>
                <a:lnTo>
                  <a:pt x="1" y="256"/>
                </a:lnTo>
                <a:lnTo>
                  <a:pt x="1" y="252"/>
                </a:lnTo>
                <a:lnTo>
                  <a:pt x="1" y="250"/>
                </a:lnTo>
                <a:lnTo>
                  <a:pt x="1" y="249"/>
                </a:lnTo>
                <a:lnTo>
                  <a:pt x="1" y="248"/>
                </a:lnTo>
                <a:lnTo>
                  <a:pt x="1" y="245"/>
                </a:lnTo>
                <a:lnTo>
                  <a:pt x="1" y="244"/>
                </a:lnTo>
                <a:lnTo>
                  <a:pt x="1" y="242"/>
                </a:lnTo>
                <a:lnTo>
                  <a:pt x="1" y="241"/>
                </a:lnTo>
                <a:lnTo>
                  <a:pt x="1" y="239"/>
                </a:lnTo>
                <a:lnTo>
                  <a:pt x="1" y="237"/>
                </a:lnTo>
                <a:lnTo>
                  <a:pt x="1" y="234"/>
                </a:lnTo>
                <a:lnTo>
                  <a:pt x="1" y="226"/>
                </a:lnTo>
                <a:lnTo>
                  <a:pt x="1" y="215"/>
                </a:lnTo>
                <a:lnTo>
                  <a:pt x="1" y="213"/>
                </a:lnTo>
                <a:lnTo>
                  <a:pt x="1" y="211"/>
                </a:lnTo>
                <a:lnTo>
                  <a:pt x="1" y="210"/>
                </a:lnTo>
                <a:lnTo>
                  <a:pt x="1" y="208"/>
                </a:lnTo>
                <a:lnTo>
                  <a:pt x="1" y="206"/>
                </a:lnTo>
                <a:lnTo>
                  <a:pt x="1" y="205"/>
                </a:lnTo>
                <a:lnTo>
                  <a:pt x="1" y="202"/>
                </a:lnTo>
                <a:lnTo>
                  <a:pt x="3" y="202"/>
                </a:lnTo>
                <a:lnTo>
                  <a:pt x="5" y="202"/>
                </a:lnTo>
                <a:lnTo>
                  <a:pt x="6" y="202"/>
                </a:lnTo>
                <a:lnTo>
                  <a:pt x="14" y="202"/>
                </a:lnTo>
                <a:lnTo>
                  <a:pt x="21" y="202"/>
                </a:lnTo>
                <a:lnTo>
                  <a:pt x="21" y="201"/>
                </a:lnTo>
                <a:lnTo>
                  <a:pt x="21" y="200"/>
                </a:lnTo>
                <a:lnTo>
                  <a:pt x="23" y="197"/>
                </a:lnTo>
                <a:lnTo>
                  <a:pt x="23" y="196"/>
                </a:lnTo>
                <a:lnTo>
                  <a:pt x="23" y="195"/>
                </a:lnTo>
                <a:lnTo>
                  <a:pt x="24" y="193"/>
                </a:lnTo>
                <a:lnTo>
                  <a:pt x="28" y="184"/>
                </a:lnTo>
                <a:lnTo>
                  <a:pt x="28" y="182"/>
                </a:lnTo>
                <a:lnTo>
                  <a:pt x="29" y="181"/>
                </a:lnTo>
                <a:lnTo>
                  <a:pt x="29" y="180"/>
                </a:lnTo>
                <a:lnTo>
                  <a:pt x="31" y="175"/>
                </a:lnTo>
                <a:lnTo>
                  <a:pt x="35" y="167"/>
                </a:lnTo>
                <a:lnTo>
                  <a:pt x="36" y="165"/>
                </a:lnTo>
                <a:lnTo>
                  <a:pt x="38" y="163"/>
                </a:lnTo>
                <a:lnTo>
                  <a:pt x="40" y="158"/>
                </a:lnTo>
                <a:lnTo>
                  <a:pt x="40" y="157"/>
                </a:lnTo>
                <a:lnTo>
                  <a:pt x="42" y="155"/>
                </a:lnTo>
                <a:lnTo>
                  <a:pt x="42" y="154"/>
                </a:lnTo>
                <a:lnTo>
                  <a:pt x="45" y="148"/>
                </a:lnTo>
                <a:lnTo>
                  <a:pt x="46" y="147"/>
                </a:lnTo>
                <a:lnTo>
                  <a:pt x="47" y="145"/>
                </a:lnTo>
                <a:lnTo>
                  <a:pt x="48" y="142"/>
                </a:lnTo>
                <a:lnTo>
                  <a:pt x="49" y="141"/>
                </a:lnTo>
                <a:lnTo>
                  <a:pt x="50" y="140"/>
                </a:lnTo>
                <a:lnTo>
                  <a:pt x="51" y="138"/>
                </a:lnTo>
                <a:lnTo>
                  <a:pt x="53" y="135"/>
                </a:lnTo>
                <a:lnTo>
                  <a:pt x="54" y="134"/>
                </a:lnTo>
                <a:lnTo>
                  <a:pt x="54" y="133"/>
                </a:lnTo>
                <a:lnTo>
                  <a:pt x="57" y="129"/>
                </a:lnTo>
                <a:lnTo>
                  <a:pt x="58" y="127"/>
                </a:lnTo>
                <a:lnTo>
                  <a:pt x="59" y="126"/>
                </a:lnTo>
                <a:lnTo>
                  <a:pt x="61" y="124"/>
                </a:lnTo>
                <a:lnTo>
                  <a:pt x="63" y="120"/>
                </a:lnTo>
                <a:lnTo>
                  <a:pt x="65" y="118"/>
                </a:lnTo>
                <a:lnTo>
                  <a:pt x="66" y="117"/>
                </a:lnTo>
                <a:lnTo>
                  <a:pt x="66" y="116"/>
                </a:lnTo>
                <a:lnTo>
                  <a:pt x="69" y="112"/>
                </a:lnTo>
                <a:lnTo>
                  <a:pt x="70" y="112"/>
                </a:lnTo>
                <a:lnTo>
                  <a:pt x="70" y="111"/>
                </a:lnTo>
                <a:lnTo>
                  <a:pt x="74" y="107"/>
                </a:lnTo>
                <a:lnTo>
                  <a:pt x="77" y="103"/>
                </a:lnTo>
                <a:lnTo>
                  <a:pt x="78" y="102"/>
                </a:lnTo>
                <a:lnTo>
                  <a:pt x="79" y="100"/>
                </a:lnTo>
                <a:lnTo>
                  <a:pt x="80" y="99"/>
                </a:lnTo>
                <a:lnTo>
                  <a:pt x="81" y="98"/>
                </a:lnTo>
                <a:lnTo>
                  <a:pt x="82" y="96"/>
                </a:lnTo>
                <a:lnTo>
                  <a:pt x="85" y="94"/>
                </a:lnTo>
                <a:lnTo>
                  <a:pt x="86" y="93"/>
                </a:lnTo>
                <a:lnTo>
                  <a:pt x="86" y="92"/>
                </a:lnTo>
                <a:lnTo>
                  <a:pt x="89" y="89"/>
                </a:lnTo>
                <a:lnTo>
                  <a:pt x="90" y="89"/>
                </a:lnTo>
                <a:lnTo>
                  <a:pt x="90" y="88"/>
                </a:lnTo>
                <a:lnTo>
                  <a:pt x="91" y="88"/>
                </a:lnTo>
                <a:lnTo>
                  <a:pt x="93" y="85"/>
                </a:lnTo>
                <a:lnTo>
                  <a:pt x="97" y="81"/>
                </a:lnTo>
                <a:lnTo>
                  <a:pt x="100" y="78"/>
                </a:lnTo>
                <a:lnTo>
                  <a:pt x="101" y="78"/>
                </a:lnTo>
                <a:lnTo>
                  <a:pt x="101" y="77"/>
                </a:lnTo>
                <a:lnTo>
                  <a:pt x="102" y="76"/>
                </a:lnTo>
                <a:lnTo>
                  <a:pt x="105" y="73"/>
                </a:lnTo>
                <a:lnTo>
                  <a:pt x="109" y="70"/>
                </a:lnTo>
                <a:lnTo>
                  <a:pt x="110" y="69"/>
                </a:lnTo>
                <a:lnTo>
                  <a:pt x="110" y="68"/>
                </a:lnTo>
                <a:lnTo>
                  <a:pt x="111" y="68"/>
                </a:lnTo>
                <a:lnTo>
                  <a:pt x="114" y="65"/>
                </a:lnTo>
                <a:lnTo>
                  <a:pt x="115" y="64"/>
                </a:lnTo>
                <a:lnTo>
                  <a:pt x="116" y="64"/>
                </a:lnTo>
                <a:lnTo>
                  <a:pt x="120" y="61"/>
                </a:lnTo>
                <a:lnTo>
                  <a:pt x="123" y="58"/>
                </a:lnTo>
                <a:lnTo>
                  <a:pt x="124" y="58"/>
                </a:lnTo>
                <a:lnTo>
                  <a:pt x="125" y="57"/>
                </a:lnTo>
                <a:lnTo>
                  <a:pt x="128" y="54"/>
                </a:lnTo>
                <a:lnTo>
                  <a:pt x="129" y="54"/>
                </a:lnTo>
                <a:lnTo>
                  <a:pt x="130" y="54"/>
                </a:lnTo>
                <a:lnTo>
                  <a:pt x="130" y="53"/>
                </a:lnTo>
                <a:lnTo>
                  <a:pt x="133" y="52"/>
                </a:lnTo>
                <a:lnTo>
                  <a:pt x="136" y="49"/>
                </a:lnTo>
                <a:lnTo>
                  <a:pt x="143" y="45"/>
                </a:lnTo>
                <a:lnTo>
                  <a:pt x="143" y="44"/>
                </a:lnTo>
                <a:lnTo>
                  <a:pt x="144" y="44"/>
                </a:lnTo>
                <a:lnTo>
                  <a:pt x="154" y="38"/>
                </a:lnTo>
                <a:lnTo>
                  <a:pt x="162" y="34"/>
                </a:lnTo>
                <a:lnTo>
                  <a:pt x="163" y="33"/>
                </a:lnTo>
                <a:lnTo>
                  <a:pt x="164" y="32"/>
                </a:lnTo>
                <a:lnTo>
                  <a:pt x="167" y="31"/>
                </a:lnTo>
                <a:lnTo>
                  <a:pt x="168" y="31"/>
                </a:lnTo>
                <a:lnTo>
                  <a:pt x="169" y="30"/>
                </a:lnTo>
                <a:lnTo>
                  <a:pt x="170" y="30"/>
                </a:lnTo>
                <a:lnTo>
                  <a:pt x="172" y="29"/>
                </a:lnTo>
                <a:lnTo>
                  <a:pt x="173" y="28"/>
                </a:lnTo>
                <a:lnTo>
                  <a:pt x="174" y="28"/>
                </a:lnTo>
                <a:lnTo>
                  <a:pt x="180" y="25"/>
                </a:lnTo>
                <a:lnTo>
                  <a:pt x="186" y="23"/>
                </a:lnTo>
                <a:lnTo>
                  <a:pt x="187" y="22"/>
                </a:lnTo>
                <a:lnTo>
                  <a:pt x="188" y="22"/>
                </a:lnTo>
                <a:lnTo>
                  <a:pt x="192" y="20"/>
                </a:lnTo>
                <a:lnTo>
                  <a:pt x="195" y="20"/>
                </a:lnTo>
                <a:lnTo>
                  <a:pt x="196" y="19"/>
                </a:lnTo>
                <a:lnTo>
                  <a:pt x="197" y="19"/>
                </a:lnTo>
                <a:lnTo>
                  <a:pt x="200" y="18"/>
                </a:lnTo>
                <a:lnTo>
                  <a:pt x="201" y="17"/>
                </a:lnTo>
                <a:lnTo>
                  <a:pt x="202" y="17"/>
                </a:lnTo>
                <a:lnTo>
                  <a:pt x="204" y="17"/>
                </a:lnTo>
                <a:lnTo>
                  <a:pt x="205" y="16"/>
                </a:lnTo>
                <a:lnTo>
                  <a:pt x="207" y="16"/>
                </a:lnTo>
                <a:lnTo>
                  <a:pt x="207" y="15"/>
                </a:lnTo>
                <a:lnTo>
                  <a:pt x="210" y="15"/>
                </a:lnTo>
                <a:lnTo>
                  <a:pt x="211" y="14"/>
                </a:lnTo>
                <a:lnTo>
                  <a:pt x="213" y="14"/>
                </a:lnTo>
                <a:lnTo>
                  <a:pt x="214" y="13"/>
                </a:lnTo>
                <a:lnTo>
                  <a:pt x="216" y="13"/>
                </a:lnTo>
                <a:lnTo>
                  <a:pt x="217" y="13"/>
                </a:lnTo>
                <a:lnTo>
                  <a:pt x="218" y="12"/>
                </a:lnTo>
                <a:lnTo>
                  <a:pt x="221" y="11"/>
                </a:lnTo>
                <a:lnTo>
                  <a:pt x="222" y="11"/>
                </a:lnTo>
                <a:lnTo>
                  <a:pt x="226" y="10"/>
                </a:lnTo>
                <a:lnTo>
                  <a:pt x="232" y="8"/>
                </a:lnTo>
                <a:lnTo>
                  <a:pt x="233" y="8"/>
                </a:lnTo>
                <a:lnTo>
                  <a:pt x="236" y="8"/>
                </a:lnTo>
                <a:lnTo>
                  <a:pt x="241" y="7"/>
                </a:lnTo>
                <a:lnTo>
                  <a:pt x="242" y="6"/>
                </a:lnTo>
                <a:lnTo>
                  <a:pt x="243" y="6"/>
                </a:lnTo>
                <a:lnTo>
                  <a:pt x="249" y="5"/>
                </a:lnTo>
                <a:lnTo>
                  <a:pt x="253" y="5"/>
                </a:lnTo>
                <a:lnTo>
                  <a:pt x="254" y="5"/>
                </a:lnTo>
                <a:lnTo>
                  <a:pt x="254" y="4"/>
                </a:lnTo>
                <a:lnTo>
                  <a:pt x="256" y="4"/>
                </a:lnTo>
                <a:lnTo>
                  <a:pt x="257" y="4"/>
                </a:lnTo>
                <a:lnTo>
                  <a:pt x="258" y="4"/>
                </a:lnTo>
                <a:lnTo>
                  <a:pt x="259" y="4"/>
                </a:lnTo>
                <a:lnTo>
                  <a:pt x="260" y="4"/>
                </a:lnTo>
                <a:lnTo>
                  <a:pt x="262" y="3"/>
                </a:lnTo>
                <a:lnTo>
                  <a:pt x="265" y="3"/>
                </a:lnTo>
                <a:lnTo>
                  <a:pt x="267" y="3"/>
                </a:lnTo>
                <a:lnTo>
                  <a:pt x="268" y="3"/>
                </a:lnTo>
                <a:lnTo>
                  <a:pt x="271" y="2"/>
                </a:lnTo>
                <a:lnTo>
                  <a:pt x="275" y="2"/>
                </a:lnTo>
                <a:lnTo>
                  <a:pt x="278" y="2"/>
                </a:lnTo>
                <a:lnTo>
                  <a:pt x="282" y="1"/>
                </a:lnTo>
                <a:lnTo>
                  <a:pt x="290" y="1"/>
                </a:lnTo>
                <a:lnTo>
                  <a:pt x="291" y="0"/>
                </a:lnTo>
                <a:lnTo>
                  <a:pt x="293" y="1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1"/>
          <p:cNvSpPr>
            <a:spLocks noEditPoints="1"/>
          </p:cNvSpPr>
          <p:nvPr/>
        </p:nvSpPr>
        <p:spPr bwMode="auto">
          <a:xfrm>
            <a:off x="2051720" y="2348880"/>
            <a:ext cx="1440160" cy="3477815"/>
          </a:xfrm>
          <a:custGeom>
            <a:avLst/>
            <a:gdLst>
              <a:gd name="T0" fmla="*/ 296 w 981"/>
              <a:gd name="T1" fmla="*/ 396 h 2369"/>
              <a:gd name="T2" fmla="*/ 313 w 981"/>
              <a:gd name="T3" fmla="*/ 2 h 2369"/>
              <a:gd name="T4" fmla="*/ 409 w 981"/>
              <a:gd name="T5" fmla="*/ 18 h 2369"/>
              <a:gd name="T6" fmla="*/ 440 w 981"/>
              <a:gd name="T7" fmla="*/ 79 h 2369"/>
              <a:gd name="T8" fmla="*/ 346 w 981"/>
              <a:gd name="T9" fmla="*/ 205 h 2369"/>
              <a:gd name="T10" fmla="*/ 231 w 981"/>
              <a:gd name="T11" fmla="*/ 377 h 2369"/>
              <a:gd name="T12" fmla="*/ 295 w 981"/>
              <a:gd name="T13" fmla="*/ 480 h 2369"/>
              <a:gd name="T14" fmla="*/ 267 w 981"/>
              <a:gd name="T15" fmla="*/ 596 h 2369"/>
              <a:gd name="T16" fmla="*/ 285 w 981"/>
              <a:gd name="T17" fmla="*/ 688 h 2369"/>
              <a:gd name="T18" fmla="*/ 356 w 981"/>
              <a:gd name="T19" fmla="*/ 780 h 2369"/>
              <a:gd name="T20" fmla="*/ 385 w 981"/>
              <a:gd name="T21" fmla="*/ 871 h 2369"/>
              <a:gd name="T22" fmla="*/ 423 w 981"/>
              <a:gd name="T23" fmla="*/ 871 h 2369"/>
              <a:gd name="T24" fmla="*/ 491 w 981"/>
              <a:gd name="T25" fmla="*/ 970 h 2369"/>
              <a:gd name="T26" fmla="*/ 513 w 981"/>
              <a:gd name="T27" fmla="*/ 1062 h 2369"/>
              <a:gd name="T28" fmla="*/ 503 w 981"/>
              <a:gd name="T29" fmla="*/ 1168 h 2369"/>
              <a:gd name="T30" fmla="*/ 515 w 981"/>
              <a:gd name="T31" fmla="*/ 1281 h 2369"/>
              <a:gd name="T32" fmla="*/ 594 w 981"/>
              <a:gd name="T33" fmla="*/ 1407 h 2369"/>
              <a:gd name="T34" fmla="*/ 629 w 981"/>
              <a:gd name="T35" fmla="*/ 1527 h 2369"/>
              <a:gd name="T36" fmla="*/ 718 w 981"/>
              <a:gd name="T37" fmla="*/ 1674 h 2369"/>
              <a:gd name="T38" fmla="*/ 839 w 981"/>
              <a:gd name="T39" fmla="*/ 1796 h 2369"/>
              <a:gd name="T40" fmla="*/ 933 w 981"/>
              <a:gd name="T41" fmla="*/ 1813 h 2369"/>
              <a:gd name="T42" fmla="*/ 955 w 981"/>
              <a:gd name="T43" fmla="*/ 1991 h 2369"/>
              <a:gd name="T44" fmla="*/ 949 w 981"/>
              <a:gd name="T45" fmla="*/ 2064 h 2369"/>
              <a:gd name="T46" fmla="*/ 919 w 981"/>
              <a:gd name="T47" fmla="*/ 1967 h 2369"/>
              <a:gd name="T48" fmla="*/ 867 w 981"/>
              <a:gd name="T49" fmla="*/ 1991 h 2369"/>
              <a:gd name="T50" fmla="*/ 871 w 981"/>
              <a:gd name="T51" fmla="*/ 2053 h 2369"/>
              <a:gd name="T52" fmla="*/ 907 w 981"/>
              <a:gd name="T53" fmla="*/ 2087 h 2369"/>
              <a:gd name="T54" fmla="*/ 812 w 981"/>
              <a:gd name="T55" fmla="*/ 2126 h 2369"/>
              <a:gd name="T56" fmla="*/ 769 w 981"/>
              <a:gd name="T57" fmla="*/ 2141 h 2369"/>
              <a:gd name="T58" fmla="*/ 815 w 981"/>
              <a:gd name="T59" fmla="*/ 2159 h 2369"/>
              <a:gd name="T60" fmla="*/ 916 w 981"/>
              <a:gd name="T61" fmla="*/ 2152 h 2369"/>
              <a:gd name="T62" fmla="*/ 949 w 981"/>
              <a:gd name="T63" fmla="*/ 2148 h 2369"/>
              <a:gd name="T64" fmla="*/ 970 w 981"/>
              <a:gd name="T65" fmla="*/ 2178 h 2369"/>
              <a:gd name="T66" fmla="*/ 963 w 981"/>
              <a:gd name="T67" fmla="*/ 2368 h 2369"/>
              <a:gd name="T68" fmla="*/ 913 w 981"/>
              <a:gd name="T69" fmla="*/ 2368 h 2369"/>
              <a:gd name="T70" fmla="*/ 809 w 981"/>
              <a:gd name="T71" fmla="*/ 2368 h 2369"/>
              <a:gd name="T72" fmla="*/ 715 w 981"/>
              <a:gd name="T73" fmla="*/ 2368 h 2369"/>
              <a:gd name="T74" fmla="*/ 574 w 981"/>
              <a:gd name="T75" fmla="*/ 2367 h 2369"/>
              <a:gd name="T76" fmla="*/ 478 w 981"/>
              <a:gd name="T77" fmla="*/ 2366 h 2369"/>
              <a:gd name="T78" fmla="*/ 423 w 981"/>
              <a:gd name="T79" fmla="*/ 2364 h 2369"/>
              <a:gd name="T80" fmla="*/ 376 w 981"/>
              <a:gd name="T81" fmla="*/ 2363 h 2369"/>
              <a:gd name="T82" fmla="*/ 294 w 981"/>
              <a:gd name="T83" fmla="*/ 2360 h 2369"/>
              <a:gd name="T84" fmla="*/ 232 w 981"/>
              <a:gd name="T85" fmla="*/ 2358 h 2369"/>
              <a:gd name="T86" fmla="*/ 124 w 981"/>
              <a:gd name="T87" fmla="*/ 2310 h 2369"/>
              <a:gd name="T88" fmla="*/ 119 w 981"/>
              <a:gd name="T89" fmla="*/ 2222 h 2369"/>
              <a:gd name="T90" fmla="*/ 112 w 981"/>
              <a:gd name="T91" fmla="*/ 2102 h 2369"/>
              <a:gd name="T92" fmla="*/ 107 w 981"/>
              <a:gd name="T93" fmla="*/ 2025 h 2369"/>
              <a:gd name="T94" fmla="*/ 94 w 981"/>
              <a:gd name="T95" fmla="*/ 1814 h 2369"/>
              <a:gd name="T96" fmla="*/ 86 w 981"/>
              <a:gd name="T97" fmla="*/ 1680 h 2369"/>
              <a:gd name="T98" fmla="*/ 73 w 981"/>
              <a:gd name="T99" fmla="*/ 1475 h 2369"/>
              <a:gd name="T100" fmla="*/ 63 w 981"/>
              <a:gd name="T101" fmla="*/ 1311 h 2369"/>
              <a:gd name="T102" fmla="*/ 55 w 981"/>
              <a:gd name="T103" fmla="*/ 1171 h 2369"/>
              <a:gd name="T104" fmla="*/ 41 w 981"/>
              <a:gd name="T105" fmla="*/ 949 h 2369"/>
              <a:gd name="T106" fmla="*/ 28 w 981"/>
              <a:gd name="T107" fmla="*/ 766 h 2369"/>
              <a:gd name="T108" fmla="*/ 18 w 981"/>
              <a:gd name="T109" fmla="*/ 602 h 2369"/>
              <a:gd name="T110" fmla="*/ 6 w 981"/>
              <a:gd name="T111" fmla="*/ 420 h 2369"/>
              <a:gd name="T112" fmla="*/ 2 w 981"/>
              <a:gd name="T113" fmla="*/ 296 h 2369"/>
              <a:gd name="T114" fmla="*/ 3 w 981"/>
              <a:gd name="T115" fmla="*/ 202 h 2369"/>
              <a:gd name="T116" fmla="*/ 57 w 981"/>
              <a:gd name="T117" fmla="*/ 129 h 2369"/>
              <a:gd name="T118" fmla="*/ 110 w 981"/>
              <a:gd name="T119" fmla="*/ 69 h 2369"/>
              <a:gd name="T120" fmla="*/ 188 w 981"/>
              <a:gd name="T121" fmla="*/ 22 h 2369"/>
              <a:gd name="T122" fmla="*/ 257 w 981"/>
              <a:gd name="T123" fmla="*/ 4 h 2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81" h="2369">
                <a:moveTo>
                  <a:pt x="330" y="590"/>
                </a:moveTo>
                <a:lnTo>
                  <a:pt x="327" y="590"/>
                </a:lnTo>
                <a:lnTo>
                  <a:pt x="327" y="586"/>
                </a:lnTo>
                <a:lnTo>
                  <a:pt x="328" y="583"/>
                </a:lnTo>
                <a:lnTo>
                  <a:pt x="329" y="580"/>
                </a:lnTo>
                <a:lnTo>
                  <a:pt x="331" y="580"/>
                </a:lnTo>
                <a:lnTo>
                  <a:pt x="332" y="582"/>
                </a:lnTo>
                <a:lnTo>
                  <a:pt x="332" y="585"/>
                </a:lnTo>
                <a:lnTo>
                  <a:pt x="332" y="588"/>
                </a:lnTo>
                <a:lnTo>
                  <a:pt x="332" y="589"/>
                </a:lnTo>
                <a:lnTo>
                  <a:pt x="330" y="590"/>
                </a:lnTo>
                <a:close/>
                <a:moveTo>
                  <a:pt x="295" y="432"/>
                </a:moveTo>
                <a:lnTo>
                  <a:pt x="296" y="434"/>
                </a:lnTo>
                <a:lnTo>
                  <a:pt x="296" y="436"/>
                </a:lnTo>
                <a:lnTo>
                  <a:pt x="296" y="440"/>
                </a:lnTo>
                <a:lnTo>
                  <a:pt x="293" y="440"/>
                </a:lnTo>
                <a:lnTo>
                  <a:pt x="290" y="437"/>
                </a:lnTo>
                <a:lnTo>
                  <a:pt x="286" y="436"/>
                </a:lnTo>
                <a:lnTo>
                  <a:pt x="283" y="433"/>
                </a:lnTo>
                <a:lnTo>
                  <a:pt x="281" y="433"/>
                </a:lnTo>
                <a:lnTo>
                  <a:pt x="279" y="431"/>
                </a:lnTo>
                <a:lnTo>
                  <a:pt x="278" y="430"/>
                </a:lnTo>
                <a:lnTo>
                  <a:pt x="278" y="425"/>
                </a:lnTo>
                <a:lnTo>
                  <a:pt x="278" y="418"/>
                </a:lnTo>
                <a:lnTo>
                  <a:pt x="285" y="419"/>
                </a:lnTo>
                <a:lnTo>
                  <a:pt x="288" y="422"/>
                </a:lnTo>
                <a:lnTo>
                  <a:pt x="291" y="424"/>
                </a:lnTo>
                <a:lnTo>
                  <a:pt x="293" y="427"/>
                </a:lnTo>
                <a:lnTo>
                  <a:pt x="294" y="427"/>
                </a:lnTo>
                <a:lnTo>
                  <a:pt x="295" y="432"/>
                </a:lnTo>
                <a:close/>
                <a:moveTo>
                  <a:pt x="308" y="400"/>
                </a:moveTo>
                <a:lnTo>
                  <a:pt x="300" y="403"/>
                </a:lnTo>
                <a:lnTo>
                  <a:pt x="296" y="396"/>
                </a:lnTo>
                <a:lnTo>
                  <a:pt x="293" y="389"/>
                </a:lnTo>
                <a:lnTo>
                  <a:pt x="291" y="382"/>
                </a:lnTo>
                <a:lnTo>
                  <a:pt x="288" y="379"/>
                </a:lnTo>
                <a:lnTo>
                  <a:pt x="288" y="374"/>
                </a:lnTo>
                <a:lnTo>
                  <a:pt x="289" y="369"/>
                </a:lnTo>
                <a:lnTo>
                  <a:pt x="291" y="367"/>
                </a:lnTo>
                <a:lnTo>
                  <a:pt x="292" y="363"/>
                </a:lnTo>
                <a:lnTo>
                  <a:pt x="296" y="362"/>
                </a:lnTo>
                <a:lnTo>
                  <a:pt x="300" y="362"/>
                </a:lnTo>
                <a:lnTo>
                  <a:pt x="304" y="361"/>
                </a:lnTo>
                <a:lnTo>
                  <a:pt x="304" y="372"/>
                </a:lnTo>
                <a:lnTo>
                  <a:pt x="304" y="373"/>
                </a:lnTo>
                <a:lnTo>
                  <a:pt x="304" y="377"/>
                </a:lnTo>
                <a:lnTo>
                  <a:pt x="306" y="382"/>
                </a:lnTo>
                <a:lnTo>
                  <a:pt x="306" y="385"/>
                </a:lnTo>
                <a:lnTo>
                  <a:pt x="307" y="386"/>
                </a:lnTo>
                <a:lnTo>
                  <a:pt x="307" y="387"/>
                </a:lnTo>
                <a:lnTo>
                  <a:pt x="307" y="389"/>
                </a:lnTo>
                <a:lnTo>
                  <a:pt x="308" y="391"/>
                </a:lnTo>
                <a:lnTo>
                  <a:pt x="308" y="392"/>
                </a:lnTo>
                <a:lnTo>
                  <a:pt x="307" y="394"/>
                </a:lnTo>
                <a:lnTo>
                  <a:pt x="307" y="397"/>
                </a:lnTo>
                <a:lnTo>
                  <a:pt x="308" y="400"/>
                </a:lnTo>
                <a:close/>
                <a:moveTo>
                  <a:pt x="293" y="1"/>
                </a:moveTo>
                <a:lnTo>
                  <a:pt x="297" y="1"/>
                </a:lnTo>
                <a:lnTo>
                  <a:pt x="298" y="1"/>
                </a:lnTo>
                <a:lnTo>
                  <a:pt x="303" y="2"/>
                </a:lnTo>
                <a:lnTo>
                  <a:pt x="304" y="2"/>
                </a:lnTo>
                <a:lnTo>
                  <a:pt x="305" y="2"/>
                </a:lnTo>
                <a:lnTo>
                  <a:pt x="307" y="2"/>
                </a:lnTo>
                <a:lnTo>
                  <a:pt x="308" y="2"/>
                </a:lnTo>
                <a:lnTo>
                  <a:pt x="310" y="2"/>
                </a:lnTo>
                <a:lnTo>
                  <a:pt x="313" y="2"/>
                </a:lnTo>
                <a:lnTo>
                  <a:pt x="314" y="2"/>
                </a:lnTo>
                <a:lnTo>
                  <a:pt x="329" y="1"/>
                </a:lnTo>
                <a:lnTo>
                  <a:pt x="330" y="1"/>
                </a:lnTo>
                <a:lnTo>
                  <a:pt x="331" y="1"/>
                </a:lnTo>
                <a:lnTo>
                  <a:pt x="332" y="1"/>
                </a:lnTo>
                <a:lnTo>
                  <a:pt x="334" y="2"/>
                </a:lnTo>
                <a:lnTo>
                  <a:pt x="339" y="3"/>
                </a:lnTo>
                <a:lnTo>
                  <a:pt x="345" y="3"/>
                </a:lnTo>
                <a:lnTo>
                  <a:pt x="348" y="4"/>
                </a:lnTo>
                <a:lnTo>
                  <a:pt x="352" y="4"/>
                </a:lnTo>
                <a:lnTo>
                  <a:pt x="354" y="4"/>
                </a:lnTo>
                <a:lnTo>
                  <a:pt x="355" y="4"/>
                </a:lnTo>
                <a:lnTo>
                  <a:pt x="359" y="5"/>
                </a:lnTo>
                <a:lnTo>
                  <a:pt x="360" y="6"/>
                </a:lnTo>
                <a:lnTo>
                  <a:pt x="361" y="6"/>
                </a:lnTo>
                <a:lnTo>
                  <a:pt x="362" y="7"/>
                </a:lnTo>
                <a:lnTo>
                  <a:pt x="364" y="7"/>
                </a:lnTo>
                <a:lnTo>
                  <a:pt x="366" y="7"/>
                </a:lnTo>
                <a:lnTo>
                  <a:pt x="367" y="7"/>
                </a:lnTo>
                <a:lnTo>
                  <a:pt x="369" y="7"/>
                </a:lnTo>
                <a:lnTo>
                  <a:pt x="372" y="8"/>
                </a:lnTo>
                <a:lnTo>
                  <a:pt x="373" y="8"/>
                </a:lnTo>
                <a:lnTo>
                  <a:pt x="374" y="8"/>
                </a:lnTo>
                <a:lnTo>
                  <a:pt x="378" y="9"/>
                </a:lnTo>
                <a:lnTo>
                  <a:pt x="384" y="10"/>
                </a:lnTo>
                <a:lnTo>
                  <a:pt x="385" y="11"/>
                </a:lnTo>
                <a:lnTo>
                  <a:pt x="386" y="11"/>
                </a:lnTo>
                <a:lnTo>
                  <a:pt x="388" y="11"/>
                </a:lnTo>
                <a:lnTo>
                  <a:pt x="391" y="12"/>
                </a:lnTo>
                <a:lnTo>
                  <a:pt x="392" y="12"/>
                </a:lnTo>
                <a:lnTo>
                  <a:pt x="393" y="13"/>
                </a:lnTo>
                <a:lnTo>
                  <a:pt x="402" y="16"/>
                </a:lnTo>
                <a:lnTo>
                  <a:pt x="409" y="18"/>
                </a:lnTo>
                <a:lnTo>
                  <a:pt x="419" y="22"/>
                </a:lnTo>
                <a:lnTo>
                  <a:pt x="420" y="22"/>
                </a:lnTo>
                <a:lnTo>
                  <a:pt x="423" y="23"/>
                </a:lnTo>
                <a:lnTo>
                  <a:pt x="431" y="26"/>
                </a:lnTo>
                <a:lnTo>
                  <a:pt x="435" y="28"/>
                </a:lnTo>
                <a:lnTo>
                  <a:pt x="436" y="29"/>
                </a:lnTo>
                <a:lnTo>
                  <a:pt x="437" y="29"/>
                </a:lnTo>
                <a:lnTo>
                  <a:pt x="439" y="31"/>
                </a:lnTo>
                <a:lnTo>
                  <a:pt x="444" y="33"/>
                </a:lnTo>
                <a:lnTo>
                  <a:pt x="445" y="34"/>
                </a:lnTo>
                <a:lnTo>
                  <a:pt x="446" y="34"/>
                </a:lnTo>
                <a:lnTo>
                  <a:pt x="449" y="35"/>
                </a:lnTo>
                <a:lnTo>
                  <a:pt x="450" y="35"/>
                </a:lnTo>
                <a:lnTo>
                  <a:pt x="450" y="36"/>
                </a:lnTo>
                <a:lnTo>
                  <a:pt x="454" y="37"/>
                </a:lnTo>
                <a:lnTo>
                  <a:pt x="455" y="38"/>
                </a:lnTo>
                <a:lnTo>
                  <a:pt x="457" y="39"/>
                </a:lnTo>
                <a:lnTo>
                  <a:pt x="460" y="41"/>
                </a:lnTo>
                <a:lnTo>
                  <a:pt x="461" y="41"/>
                </a:lnTo>
                <a:lnTo>
                  <a:pt x="463" y="43"/>
                </a:lnTo>
                <a:lnTo>
                  <a:pt x="466" y="45"/>
                </a:lnTo>
                <a:lnTo>
                  <a:pt x="471" y="47"/>
                </a:lnTo>
                <a:lnTo>
                  <a:pt x="471" y="48"/>
                </a:lnTo>
                <a:lnTo>
                  <a:pt x="475" y="50"/>
                </a:lnTo>
                <a:lnTo>
                  <a:pt x="477" y="51"/>
                </a:lnTo>
                <a:lnTo>
                  <a:pt x="478" y="52"/>
                </a:lnTo>
                <a:lnTo>
                  <a:pt x="483" y="56"/>
                </a:lnTo>
                <a:lnTo>
                  <a:pt x="480" y="57"/>
                </a:lnTo>
                <a:lnTo>
                  <a:pt x="474" y="62"/>
                </a:lnTo>
                <a:lnTo>
                  <a:pt x="470" y="61"/>
                </a:lnTo>
                <a:lnTo>
                  <a:pt x="464" y="62"/>
                </a:lnTo>
                <a:lnTo>
                  <a:pt x="451" y="70"/>
                </a:lnTo>
                <a:lnTo>
                  <a:pt x="440" y="79"/>
                </a:lnTo>
                <a:lnTo>
                  <a:pt x="435" y="84"/>
                </a:lnTo>
                <a:lnTo>
                  <a:pt x="425" y="94"/>
                </a:lnTo>
                <a:lnTo>
                  <a:pt x="419" y="99"/>
                </a:lnTo>
                <a:lnTo>
                  <a:pt x="410" y="115"/>
                </a:lnTo>
                <a:lnTo>
                  <a:pt x="404" y="126"/>
                </a:lnTo>
                <a:lnTo>
                  <a:pt x="402" y="131"/>
                </a:lnTo>
                <a:lnTo>
                  <a:pt x="401" y="137"/>
                </a:lnTo>
                <a:lnTo>
                  <a:pt x="399" y="139"/>
                </a:lnTo>
                <a:lnTo>
                  <a:pt x="396" y="144"/>
                </a:lnTo>
                <a:lnTo>
                  <a:pt x="393" y="149"/>
                </a:lnTo>
                <a:lnTo>
                  <a:pt x="392" y="153"/>
                </a:lnTo>
                <a:lnTo>
                  <a:pt x="383" y="164"/>
                </a:lnTo>
                <a:lnTo>
                  <a:pt x="378" y="181"/>
                </a:lnTo>
                <a:lnTo>
                  <a:pt x="375" y="188"/>
                </a:lnTo>
                <a:lnTo>
                  <a:pt x="372" y="193"/>
                </a:lnTo>
                <a:lnTo>
                  <a:pt x="371" y="197"/>
                </a:lnTo>
                <a:lnTo>
                  <a:pt x="368" y="207"/>
                </a:lnTo>
                <a:lnTo>
                  <a:pt x="358" y="204"/>
                </a:lnTo>
                <a:lnTo>
                  <a:pt x="353" y="202"/>
                </a:lnTo>
                <a:lnTo>
                  <a:pt x="343" y="198"/>
                </a:lnTo>
                <a:lnTo>
                  <a:pt x="342" y="194"/>
                </a:lnTo>
                <a:lnTo>
                  <a:pt x="341" y="193"/>
                </a:lnTo>
                <a:lnTo>
                  <a:pt x="341" y="189"/>
                </a:lnTo>
                <a:lnTo>
                  <a:pt x="340" y="187"/>
                </a:lnTo>
                <a:lnTo>
                  <a:pt x="343" y="185"/>
                </a:lnTo>
                <a:lnTo>
                  <a:pt x="345" y="184"/>
                </a:lnTo>
                <a:lnTo>
                  <a:pt x="342" y="183"/>
                </a:lnTo>
                <a:lnTo>
                  <a:pt x="338" y="179"/>
                </a:lnTo>
                <a:lnTo>
                  <a:pt x="337" y="186"/>
                </a:lnTo>
                <a:lnTo>
                  <a:pt x="337" y="192"/>
                </a:lnTo>
                <a:lnTo>
                  <a:pt x="338" y="198"/>
                </a:lnTo>
                <a:lnTo>
                  <a:pt x="345" y="205"/>
                </a:lnTo>
                <a:lnTo>
                  <a:pt x="346" y="205"/>
                </a:lnTo>
                <a:lnTo>
                  <a:pt x="349" y="206"/>
                </a:lnTo>
                <a:lnTo>
                  <a:pt x="353" y="207"/>
                </a:lnTo>
                <a:lnTo>
                  <a:pt x="359" y="210"/>
                </a:lnTo>
                <a:lnTo>
                  <a:pt x="364" y="213"/>
                </a:lnTo>
                <a:lnTo>
                  <a:pt x="365" y="216"/>
                </a:lnTo>
                <a:lnTo>
                  <a:pt x="356" y="240"/>
                </a:lnTo>
                <a:lnTo>
                  <a:pt x="352" y="242"/>
                </a:lnTo>
                <a:lnTo>
                  <a:pt x="343" y="252"/>
                </a:lnTo>
                <a:lnTo>
                  <a:pt x="343" y="253"/>
                </a:lnTo>
                <a:lnTo>
                  <a:pt x="342" y="254"/>
                </a:lnTo>
                <a:lnTo>
                  <a:pt x="338" y="260"/>
                </a:lnTo>
                <a:lnTo>
                  <a:pt x="323" y="280"/>
                </a:lnTo>
                <a:lnTo>
                  <a:pt x="315" y="291"/>
                </a:lnTo>
                <a:lnTo>
                  <a:pt x="313" y="296"/>
                </a:lnTo>
                <a:lnTo>
                  <a:pt x="307" y="302"/>
                </a:lnTo>
                <a:lnTo>
                  <a:pt x="305" y="307"/>
                </a:lnTo>
                <a:lnTo>
                  <a:pt x="302" y="311"/>
                </a:lnTo>
                <a:lnTo>
                  <a:pt x="299" y="314"/>
                </a:lnTo>
                <a:lnTo>
                  <a:pt x="295" y="314"/>
                </a:lnTo>
                <a:lnTo>
                  <a:pt x="286" y="318"/>
                </a:lnTo>
                <a:lnTo>
                  <a:pt x="280" y="321"/>
                </a:lnTo>
                <a:lnTo>
                  <a:pt x="274" y="322"/>
                </a:lnTo>
                <a:lnTo>
                  <a:pt x="268" y="325"/>
                </a:lnTo>
                <a:lnTo>
                  <a:pt x="266" y="329"/>
                </a:lnTo>
                <a:lnTo>
                  <a:pt x="263" y="335"/>
                </a:lnTo>
                <a:lnTo>
                  <a:pt x="256" y="344"/>
                </a:lnTo>
                <a:lnTo>
                  <a:pt x="250" y="351"/>
                </a:lnTo>
                <a:lnTo>
                  <a:pt x="247" y="353"/>
                </a:lnTo>
                <a:lnTo>
                  <a:pt x="245" y="357"/>
                </a:lnTo>
                <a:lnTo>
                  <a:pt x="243" y="362"/>
                </a:lnTo>
                <a:lnTo>
                  <a:pt x="240" y="367"/>
                </a:lnTo>
                <a:lnTo>
                  <a:pt x="235" y="374"/>
                </a:lnTo>
                <a:lnTo>
                  <a:pt x="231" y="377"/>
                </a:lnTo>
                <a:lnTo>
                  <a:pt x="232" y="380"/>
                </a:lnTo>
                <a:lnTo>
                  <a:pt x="230" y="384"/>
                </a:lnTo>
                <a:lnTo>
                  <a:pt x="232" y="388"/>
                </a:lnTo>
                <a:lnTo>
                  <a:pt x="233" y="389"/>
                </a:lnTo>
                <a:lnTo>
                  <a:pt x="234" y="393"/>
                </a:lnTo>
                <a:lnTo>
                  <a:pt x="233" y="397"/>
                </a:lnTo>
                <a:lnTo>
                  <a:pt x="231" y="403"/>
                </a:lnTo>
                <a:lnTo>
                  <a:pt x="232" y="406"/>
                </a:lnTo>
                <a:lnTo>
                  <a:pt x="233" y="411"/>
                </a:lnTo>
                <a:lnTo>
                  <a:pt x="234" y="417"/>
                </a:lnTo>
                <a:lnTo>
                  <a:pt x="236" y="419"/>
                </a:lnTo>
                <a:lnTo>
                  <a:pt x="238" y="421"/>
                </a:lnTo>
                <a:lnTo>
                  <a:pt x="241" y="425"/>
                </a:lnTo>
                <a:lnTo>
                  <a:pt x="243" y="430"/>
                </a:lnTo>
                <a:lnTo>
                  <a:pt x="249" y="430"/>
                </a:lnTo>
                <a:lnTo>
                  <a:pt x="255" y="434"/>
                </a:lnTo>
                <a:lnTo>
                  <a:pt x="255" y="435"/>
                </a:lnTo>
                <a:lnTo>
                  <a:pt x="257" y="437"/>
                </a:lnTo>
                <a:lnTo>
                  <a:pt x="260" y="440"/>
                </a:lnTo>
                <a:lnTo>
                  <a:pt x="264" y="442"/>
                </a:lnTo>
                <a:lnTo>
                  <a:pt x="266" y="444"/>
                </a:lnTo>
                <a:lnTo>
                  <a:pt x="268" y="447"/>
                </a:lnTo>
                <a:lnTo>
                  <a:pt x="269" y="451"/>
                </a:lnTo>
                <a:lnTo>
                  <a:pt x="272" y="454"/>
                </a:lnTo>
                <a:lnTo>
                  <a:pt x="276" y="457"/>
                </a:lnTo>
                <a:lnTo>
                  <a:pt x="279" y="460"/>
                </a:lnTo>
                <a:lnTo>
                  <a:pt x="282" y="462"/>
                </a:lnTo>
                <a:lnTo>
                  <a:pt x="287" y="467"/>
                </a:lnTo>
                <a:lnTo>
                  <a:pt x="292" y="470"/>
                </a:lnTo>
                <a:lnTo>
                  <a:pt x="294" y="472"/>
                </a:lnTo>
                <a:lnTo>
                  <a:pt x="297" y="475"/>
                </a:lnTo>
                <a:lnTo>
                  <a:pt x="300" y="479"/>
                </a:lnTo>
                <a:lnTo>
                  <a:pt x="295" y="480"/>
                </a:lnTo>
                <a:lnTo>
                  <a:pt x="287" y="481"/>
                </a:lnTo>
                <a:lnTo>
                  <a:pt x="284" y="483"/>
                </a:lnTo>
                <a:lnTo>
                  <a:pt x="290" y="485"/>
                </a:lnTo>
                <a:lnTo>
                  <a:pt x="296" y="485"/>
                </a:lnTo>
                <a:lnTo>
                  <a:pt x="295" y="491"/>
                </a:lnTo>
                <a:lnTo>
                  <a:pt x="294" y="495"/>
                </a:lnTo>
                <a:lnTo>
                  <a:pt x="294" y="498"/>
                </a:lnTo>
                <a:lnTo>
                  <a:pt x="294" y="500"/>
                </a:lnTo>
                <a:lnTo>
                  <a:pt x="292" y="503"/>
                </a:lnTo>
                <a:lnTo>
                  <a:pt x="291" y="509"/>
                </a:lnTo>
                <a:lnTo>
                  <a:pt x="291" y="511"/>
                </a:lnTo>
                <a:lnTo>
                  <a:pt x="291" y="513"/>
                </a:lnTo>
                <a:lnTo>
                  <a:pt x="291" y="516"/>
                </a:lnTo>
                <a:lnTo>
                  <a:pt x="291" y="520"/>
                </a:lnTo>
                <a:lnTo>
                  <a:pt x="292" y="524"/>
                </a:lnTo>
                <a:lnTo>
                  <a:pt x="292" y="526"/>
                </a:lnTo>
                <a:lnTo>
                  <a:pt x="292" y="529"/>
                </a:lnTo>
                <a:lnTo>
                  <a:pt x="292" y="534"/>
                </a:lnTo>
                <a:lnTo>
                  <a:pt x="291" y="537"/>
                </a:lnTo>
                <a:lnTo>
                  <a:pt x="291" y="538"/>
                </a:lnTo>
                <a:lnTo>
                  <a:pt x="289" y="542"/>
                </a:lnTo>
                <a:lnTo>
                  <a:pt x="288" y="548"/>
                </a:lnTo>
                <a:lnTo>
                  <a:pt x="287" y="550"/>
                </a:lnTo>
                <a:lnTo>
                  <a:pt x="284" y="555"/>
                </a:lnTo>
                <a:lnTo>
                  <a:pt x="282" y="564"/>
                </a:lnTo>
                <a:lnTo>
                  <a:pt x="281" y="570"/>
                </a:lnTo>
                <a:lnTo>
                  <a:pt x="279" y="575"/>
                </a:lnTo>
                <a:lnTo>
                  <a:pt x="277" y="578"/>
                </a:lnTo>
                <a:lnTo>
                  <a:pt x="273" y="583"/>
                </a:lnTo>
                <a:lnTo>
                  <a:pt x="272" y="583"/>
                </a:lnTo>
                <a:lnTo>
                  <a:pt x="270" y="586"/>
                </a:lnTo>
                <a:lnTo>
                  <a:pt x="266" y="590"/>
                </a:lnTo>
                <a:lnTo>
                  <a:pt x="267" y="596"/>
                </a:lnTo>
                <a:lnTo>
                  <a:pt x="266" y="601"/>
                </a:lnTo>
                <a:lnTo>
                  <a:pt x="265" y="604"/>
                </a:lnTo>
                <a:lnTo>
                  <a:pt x="264" y="606"/>
                </a:lnTo>
                <a:lnTo>
                  <a:pt x="262" y="612"/>
                </a:lnTo>
                <a:lnTo>
                  <a:pt x="262" y="615"/>
                </a:lnTo>
                <a:lnTo>
                  <a:pt x="262" y="616"/>
                </a:lnTo>
                <a:lnTo>
                  <a:pt x="261" y="617"/>
                </a:lnTo>
                <a:lnTo>
                  <a:pt x="260" y="620"/>
                </a:lnTo>
                <a:lnTo>
                  <a:pt x="260" y="621"/>
                </a:lnTo>
                <a:lnTo>
                  <a:pt x="261" y="627"/>
                </a:lnTo>
                <a:lnTo>
                  <a:pt x="261" y="630"/>
                </a:lnTo>
                <a:lnTo>
                  <a:pt x="261" y="632"/>
                </a:lnTo>
                <a:lnTo>
                  <a:pt x="261" y="634"/>
                </a:lnTo>
                <a:lnTo>
                  <a:pt x="262" y="641"/>
                </a:lnTo>
                <a:lnTo>
                  <a:pt x="263" y="645"/>
                </a:lnTo>
                <a:lnTo>
                  <a:pt x="264" y="646"/>
                </a:lnTo>
                <a:lnTo>
                  <a:pt x="265" y="650"/>
                </a:lnTo>
                <a:lnTo>
                  <a:pt x="265" y="652"/>
                </a:lnTo>
                <a:lnTo>
                  <a:pt x="266" y="653"/>
                </a:lnTo>
                <a:lnTo>
                  <a:pt x="268" y="657"/>
                </a:lnTo>
                <a:lnTo>
                  <a:pt x="272" y="662"/>
                </a:lnTo>
                <a:lnTo>
                  <a:pt x="275" y="666"/>
                </a:lnTo>
                <a:lnTo>
                  <a:pt x="277" y="668"/>
                </a:lnTo>
                <a:lnTo>
                  <a:pt x="274" y="674"/>
                </a:lnTo>
                <a:lnTo>
                  <a:pt x="275" y="674"/>
                </a:lnTo>
                <a:lnTo>
                  <a:pt x="276" y="674"/>
                </a:lnTo>
                <a:lnTo>
                  <a:pt x="279" y="675"/>
                </a:lnTo>
                <a:lnTo>
                  <a:pt x="285" y="678"/>
                </a:lnTo>
                <a:lnTo>
                  <a:pt x="289" y="682"/>
                </a:lnTo>
                <a:lnTo>
                  <a:pt x="288" y="684"/>
                </a:lnTo>
                <a:lnTo>
                  <a:pt x="287" y="684"/>
                </a:lnTo>
                <a:lnTo>
                  <a:pt x="286" y="686"/>
                </a:lnTo>
                <a:lnTo>
                  <a:pt x="285" y="688"/>
                </a:lnTo>
                <a:lnTo>
                  <a:pt x="284" y="688"/>
                </a:lnTo>
                <a:lnTo>
                  <a:pt x="283" y="689"/>
                </a:lnTo>
                <a:lnTo>
                  <a:pt x="283" y="690"/>
                </a:lnTo>
                <a:lnTo>
                  <a:pt x="285" y="690"/>
                </a:lnTo>
                <a:lnTo>
                  <a:pt x="288" y="690"/>
                </a:lnTo>
                <a:lnTo>
                  <a:pt x="292" y="692"/>
                </a:lnTo>
                <a:lnTo>
                  <a:pt x="294" y="693"/>
                </a:lnTo>
                <a:lnTo>
                  <a:pt x="295" y="693"/>
                </a:lnTo>
                <a:lnTo>
                  <a:pt x="299" y="697"/>
                </a:lnTo>
                <a:lnTo>
                  <a:pt x="300" y="700"/>
                </a:lnTo>
                <a:lnTo>
                  <a:pt x="301" y="700"/>
                </a:lnTo>
                <a:lnTo>
                  <a:pt x="303" y="700"/>
                </a:lnTo>
                <a:lnTo>
                  <a:pt x="308" y="703"/>
                </a:lnTo>
                <a:lnTo>
                  <a:pt x="314" y="709"/>
                </a:lnTo>
                <a:lnTo>
                  <a:pt x="317" y="714"/>
                </a:lnTo>
                <a:lnTo>
                  <a:pt x="320" y="719"/>
                </a:lnTo>
                <a:lnTo>
                  <a:pt x="324" y="720"/>
                </a:lnTo>
                <a:lnTo>
                  <a:pt x="326" y="722"/>
                </a:lnTo>
                <a:lnTo>
                  <a:pt x="328" y="725"/>
                </a:lnTo>
                <a:lnTo>
                  <a:pt x="331" y="727"/>
                </a:lnTo>
                <a:lnTo>
                  <a:pt x="332" y="733"/>
                </a:lnTo>
                <a:lnTo>
                  <a:pt x="335" y="739"/>
                </a:lnTo>
                <a:lnTo>
                  <a:pt x="335" y="740"/>
                </a:lnTo>
                <a:lnTo>
                  <a:pt x="337" y="743"/>
                </a:lnTo>
                <a:lnTo>
                  <a:pt x="341" y="749"/>
                </a:lnTo>
                <a:lnTo>
                  <a:pt x="344" y="754"/>
                </a:lnTo>
                <a:lnTo>
                  <a:pt x="346" y="760"/>
                </a:lnTo>
                <a:lnTo>
                  <a:pt x="351" y="765"/>
                </a:lnTo>
                <a:lnTo>
                  <a:pt x="353" y="769"/>
                </a:lnTo>
                <a:lnTo>
                  <a:pt x="352" y="773"/>
                </a:lnTo>
                <a:lnTo>
                  <a:pt x="357" y="777"/>
                </a:lnTo>
                <a:lnTo>
                  <a:pt x="356" y="778"/>
                </a:lnTo>
                <a:lnTo>
                  <a:pt x="356" y="780"/>
                </a:lnTo>
                <a:lnTo>
                  <a:pt x="358" y="788"/>
                </a:lnTo>
                <a:lnTo>
                  <a:pt x="364" y="794"/>
                </a:lnTo>
                <a:lnTo>
                  <a:pt x="363" y="798"/>
                </a:lnTo>
                <a:lnTo>
                  <a:pt x="363" y="801"/>
                </a:lnTo>
                <a:lnTo>
                  <a:pt x="363" y="804"/>
                </a:lnTo>
                <a:lnTo>
                  <a:pt x="359" y="807"/>
                </a:lnTo>
                <a:lnTo>
                  <a:pt x="362" y="814"/>
                </a:lnTo>
                <a:lnTo>
                  <a:pt x="362" y="815"/>
                </a:lnTo>
                <a:lnTo>
                  <a:pt x="363" y="818"/>
                </a:lnTo>
                <a:lnTo>
                  <a:pt x="368" y="816"/>
                </a:lnTo>
                <a:lnTo>
                  <a:pt x="371" y="820"/>
                </a:lnTo>
                <a:lnTo>
                  <a:pt x="374" y="824"/>
                </a:lnTo>
                <a:lnTo>
                  <a:pt x="378" y="829"/>
                </a:lnTo>
                <a:lnTo>
                  <a:pt x="381" y="831"/>
                </a:lnTo>
                <a:lnTo>
                  <a:pt x="389" y="835"/>
                </a:lnTo>
                <a:lnTo>
                  <a:pt x="391" y="838"/>
                </a:lnTo>
                <a:lnTo>
                  <a:pt x="392" y="839"/>
                </a:lnTo>
                <a:lnTo>
                  <a:pt x="390" y="843"/>
                </a:lnTo>
                <a:lnTo>
                  <a:pt x="390" y="845"/>
                </a:lnTo>
                <a:lnTo>
                  <a:pt x="388" y="849"/>
                </a:lnTo>
                <a:lnTo>
                  <a:pt x="387" y="850"/>
                </a:lnTo>
                <a:lnTo>
                  <a:pt x="384" y="852"/>
                </a:lnTo>
                <a:lnTo>
                  <a:pt x="382" y="853"/>
                </a:lnTo>
                <a:lnTo>
                  <a:pt x="380" y="856"/>
                </a:lnTo>
                <a:lnTo>
                  <a:pt x="378" y="860"/>
                </a:lnTo>
                <a:lnTo>
                  <a:pt x="378" y="866"/>
                </a:lnTo>
                <a:lnTo>
                  <a:pt x="381" y="863"/>
                </a:lnTo>
                <a:lnTo>
                  <a:pt x="382" y="860"/>
                </a:lnTo>
                <a:lnTo>
                  <a:pt x="386" y="859"/>
                </a:lnTo>
                <a:lnTo>
                  <a:pt x="387" y="862"/>
                </a:lnTo>
                <a:lnTo>
                  <a:pt x="388" y="866"/>
                </a:lnTo>
                <a:lnTo>
                  <a:pt x="387" y="867"/>
                </a:lnTo>
                <a:lnTo>
                  <a:pt x="385" y="871"/>
                </a:lnTo>
                <a:lnTo>
                  <a:pt x="385" y="876"/>
                </a:lnTo>
                <a:lnTo>
                  <a:pt x="387" y="880"/>
                </a:lnTo>
                <a:lnTo>
                  <a:pt x="388" y="881"/>
                </a:lnTo>
                <a:lnTo>
                  <a:pt x="391" y="886"/>
                </a:lnTo>
                <a:lnTo>
                  <a:pt x="392" y="885"/>
                </a:lnTo>
                <a:lnTo>
                  <a:pt x="395" y="883"/>
                </a:lnTo>
                <a:lnTo>
                  <a:pt x="394" y="878"/>
                </a:lnTo>
                <a:lnTo>
                  <a:pt x="397" y="879"/>
                </a:lnTo>
                <a:lnTo>
                  <a:pt x="399" y="882"/>
                </a:lnTo>
                <a:lnTo>
                  <a:pt x="403" y="885"/>
                </a:lnTo>
                <a:lnTo>
                  <a:pt x="403" y="881"/>
                </a:lnTo>
                <a:lnTo>
                  <a:pt x="404" y="878"/>
                </a:lnTo>
                <a:lnTo>
                  <a:pt x="403" y="876"/>
                </a:lnTo>
                <a:lnTo>
                  <a:pt x="402" y="872"/>
                </a:lnTo>
                <a:lnTo>
                  <a:pt x="399" y="872"/>
                </a:lnTo>
                <a:lnTo>
                  <a:pt x="397" y="872"/>
                </a:lnTo>
                <a:lnTo>
                  <a:pt x="399" y="871"/>
                </a:lnTo>
                <a:lnTo>
                  <a:pt x="400" y="869"/>
                </a:lnTo>
                <a:lnTo>
                  <a:pt x="400" y="868"/>
                </a:lnTo>
                <a:lnTo>
                  <a:pt x="401" y="864"/>
                </a:lnTo>
                <a:lnTo>
                  <a:pt x="398" y="863"/>
                </a:lnTo>
                <a:lnTo>
                  <a:pt x="396" y="861"/>
                </a:lnTo>
                <a:lnTo>
                  <a:pt x="394" y="856"/>
                </a:lnTo>
                <a:lnTo>
                  <a:pt x="396" y="855"/>
                </a:lnTo>
                <a:lnTo>
                  <a:pt x="399" y="855"/>
                </a:lnTo>
                <a:lnTo>
                  <a:pt x="402" y="858"/>
                </a:lnTo>
                <a:lnTo>
                  <a:pt x="404" y="860"/>
                </a:lnTo>
                <a:lnTo>
                  <a:pt x="409" y="862"/>
                </a:lnTo>
                <a:lnTo>
                  <a:pt x="413" y="865"/>
                </a:lnTo>
                <a:lnTo>
                  <a:pt x="414" y="867"/>
                </a:lnTo>
                <a:lnTo>
                  <a:pt x="416" y="868"/>
                </a:lnTo>
                <a:lnTo>
                  <a:pt x="418" y="869"/>
                </a:lnTo>
                <a:lnTo>
                  <a:pt x="423" y="871"/>
                </a:lnTo>
                <a:lnTo>
                  <a:pt x="424" y="872"/>
                </a:lnTo>
                <a:lnTo>
                  <a:pt x="426" y="872"/>
                </a:lnTo>
                <a:lnTo>
                  <a:pt x="428" y="872"/>
                </a:lnTo>
                <a:lnTo>
                  <a:pt x="432" y="874"/>
                </a:lnTo>
                <a:lnTo>
                  <a:pt x="434" y="877"/>
                </a:lnTo>
                <a:lnTo>
                  <a:pt x="437" y="880"/>
                </a:lnTo>
                <a:lnTo>
                  <a:pt x="438" y="885"/>
                </a:lnTo>
                <a:lnTo>
                  <a:pt x="439" y="888"/>
                </a:lnTo>
                <a:lnTo>
                  <a:pt x="444" y="892"/>
                </a:lnTo>
                <a:lnTo>
                  <a:pt x="453" y="896"/>
                </a:lnTo>
                <a:lnTo>
                  <a:pt x="458" y="900"/>
                </a:lnTo>
                <a:lnTo>
                  <a:pt x="460" y="905"/>
                </a:lnTo>
                <a:lnTo>
                  <a:pt x="461" y="909"/>
                </a:lnTo>
                <a:lnTo>
                  <a:pt x="461" y="917"/>
                </a:lnTo>
                <a:lnTo>
                  <a:pt x="461" y="922"/>
                </a:lnTo>
                <a:lnTo>
                  <a:pt x="463" y="928"/>
                </a:lnTo>
                <a:lnTo>
                  <a:pt x="463" y="929"/>
                </a:lnTo>
                <a:lnTo>
                  <a:pt x="464" y="930"/>
                </a:lnTo>
                <a:lnTo>
                  <a:pt x="464" y="931"/>
                </a:lnTo>
                <a:lnTo>
                  <a:pt x="465" y="932"/>
                </a:lnTo>
                <a:lnTo>
                  <a:pt x="465" y="933"/>
                </a:lnTo>
                <a:lnTo>
                  <a:pt x="465" y="934"/>
                </a:lnTo>
                <a:lnTo>
                  <a:pt x="465" y="938"/>
                </a:lnTo>
                <a:lnTo>
                  <a:pt x="466" y="939"/>
                </a:lnTo>
                <a:lnTo>
                  <a:pt x="470" y="944"/>
                </a:lnTo>
                <a:lnTo>
                  <a:pt x="471" y="945"/>
                </a:lnTo>
                <a:lnTo>
                  <a:pt x="474" y="948"/>
                </a:lnTo>
                <a:lnTo>
                  <a:pt x="475" y="950"/>
                </a:lnTo>
                <a:lnTo>
                  <a:pt x="476" y="950"/>
                </a:lnTo>
                <a:lnTo>
                  <a:pt x="478" y="953"/>
                </a:lnTo>
                <a:lnTo>
                  <a:pt x="483" y="961"/>
                </a:lnTo>
                <a:lnTo>
                  <a:pt x="486" y="964"/>
                </a:lnTo>
                <a:lnTo>
                  <a:pt x="491" y="970"/>
                </a:lnTo>
                <a:lnTo>
                  <a:pt x="495" y="977"/>
                </a:lnTo>
                <a:lnTo>
                  <a:pt x="500" y="982"/>
                </a:lnTo>
                <a:lnTo>
                  <a:pt x="501" y="983"/>
                </a:lnTo>
                <a:lnTo>
                  <a:pt x="503" y="987"/>
                </a:lnTo>
                <a:lnTo>
                  <a:pt x="504" y="989"/>
                </a:lnTo>
                <a:lnTo>
                  <a:pt x="505" y="991"/>
                </a:lnTo>
                <a:lnTo>
                  <a:pt x="508" y="995"/>
                </a:lnTo>
                <a:lnTo>
                  <a:pt x="509" y="998"/>
                </a:lnTo>
                <a:lnTo>
                  <a:pt x="510" y="1001"/>
                </a:lnTo>
                <a:lnTo>
                  <a:pt x="511" y="1004"/>
                </a:lnTo>
                <a:lnTo>
                  <a:pt x="511" y="1005"/>
                </a:lnTo>
                <a:lnTo>
                  <a:pt x="510" y="1010"/>
                </a:lnTo>
                <a:lnTo>
                  <a:pt x="510" y="1011"/>
                </a:lnTo>
                <a:lnTo>
                  <a:pt x="509" y="1015"/>
                </a:lnTo>
                <a:lnTo>
                  <a:pt x="506" y="1017"/>
                </a:lnTo>
                <a:lnTo>
                  <a:pt x="503" y="1016"/>
                </a:lnTo>
                <a:lnTo>
                  <a:pt x="499" y="1018"/>
                </a:lnTo>
                <a:lnTo>
                  <a:pt x="501" y="1018"/>
                </a:lnTo>
                <a:lnTo>
                  <a:pt x="503" y="1019"/>
                </a:lnTo>
                <a:lnTo>
                  <a:pt x="505" y="1020"/>
                </a:lnTo>
                <a:lnTo>
                  <a:pt x="506" y="1020"/>
                </a:lnTo>
                <a:lnTo>
                  <a:pt x="512" y="1027"/>
                </a:lnTo>
                <a:lnTo>
                  <a:pt x="513" y="1032"/>
                </a:lnTo>
                <a:lnTo>
                  <a:pt x="513" y="1038"/>
                </a:lnTo>
                <a:lnTo>
                  <a:pt x="513" y="1040"/>
                </a:lnTo>
                <a:lnTo>
                  <a:pt x="513" y="1043"/>
                </a:lnTo>
                <a:lnTo>
                  <a:pt x="512" y="1049"/>
                </a:lnTo>
                <a:lnTo>
                  <a:pt x="509" y="1054"/>
                </a:lnTo>
                <a:lnTo>
                  <a:pt x="506" y="1057"/>
                </a:lnTo>
                <a:lnTo>
                  <a:pt x="505" y="1057"/>
                </a:lnTo>
                <a:lnTo>
                  <a:pt x="508" y="1058"/>
                </a:lnTo>
                <a:lnTo>
                  <a:pt x="509" y="1058"/>
                </a:lnTo>
                <a:lnTo>
                  <a:pt x="513" y="1062"/>
                </a:lnTo>
                <a:lnTo>
                  <a:pt x="517" y="1066"/>
                </a:lnTo>
                <a:lnTo>
                  <a:pt x="520" y="1069"/>
                </a:lnTo>
                <a:lnTo>
                  <a:pt x="522" y="1073"/>
                </a:lnTo>
                <a:lnTo>
                  <a:pt x="522" y="1079"/>
                </a:lnTo>
                <a:lnTo>
                  <a:pt x="523" y="1084"/>
                </a:lnTo>
                <a:lnTo>
                  <a:pt x="525" y="1088"/>
                </a:lnTo>
                <a:lnTo>
                  <a:pt x="526" y="1092"/>
                </a:lnTo>
                <a:lnTo>
                  <a:pt x="525" y="1099"/>
                </a:lnTo>
                <a:lnTo>
                  <a:pt x="525" y="1101"/>
                </a:lnTo>
                <a:lnTo>
                  <a:pt x="524" y="1108"/>
                </a:lnTo>
                <a:lnTo>
                  <a:pt x="523" y="1111"/>
                </a:lnTo>
                <a:lnTo>
                  <a:pt x="523" y="1113"/>
                </a:lnTo>
                <a:lnTo>
                  <a:pt x="522" y="1118"/>
                </a:lnTo>
                <a:lnTo>
                  <a:pt x="519" y="1116"/>
                </a:lnTo>
                <a:lnTo>
                  <a:pt x="518" y="1117"/>
                </a:lnTo>
                <a:lnTo>
                  <a:pt x="516" y="1120"/>
                </a:lnTo>
                <a:lnTo>
                  <a:pt x="515" y="1125"/>
                </a:lnTo>
                <a:lnTo>
                  <a:pt x="514" y="1127"/>
                </a:lnTo>
                <a:lnTo>
                  <a:pt x="511" y="1133"/>
                </a:lnTo>
                <a:lnTo>
                  <a:pt x="505" y="1138"/>
                </a:lnTo>
                <a:lnTo>
                  <a:pt x="504" y="1140"/>
                </a:lnTo>
                <a:lnTo>
                  <a:pt x="504" y="1141"/>
                </a:lnTo>
                <a:lnTo>
                  <a:pt x="504" y="1143"/>
                </a:lnTo>
                <a:lnTo>
                  <a:pt x="503" y="1146"/>
                </a:lnTo>
                <a:lnTo>
                  <a:pt x="503" y="1148"/>
                </a:lnTo>
                <a:lnTo>
                  <a:pt x="503" y="1151"/>
                </a:lnTo>
                <a:lnTo>
                  <a:pt x="503" y="1153"/>
                </a:lnTo>
                <a:lnTo>
                  <a:pt x="503" y="1156"/>
                </a:lnTo>
                <a:lnTo>
                  <a:pt x="504" y="1162"/>
                </a:lnTo>
                <a:lnTo>
                  <a:pt x="504" y="1163"/>
                </a:lnTo>
                <a:lnTo>
                  <a:pt x="503" y="1165"/>
                </a:lnTo>
                <a:lnTo>
                  <a:pt x="503" y="1167"/>
                </a:lnTo>
                <a:lnTo>
                  <a:pt x="503" y="1168"/>
                </a:lnTo>
                <a:lnTo>
                  <a:pt x="501" y="1172"/>
                </a:lnTo>
                <a:lnTo>
                  <a:pt x="500" y="1173"/>
                </a:lnTo>
                <a:lnTo>
                  <a:pt x="498" y="1177"/>
                </a:lnTo>
                <a:lnTo>
                  <a:pt x="499" y="1183"/>
                </a:lnTo>
                <a:lnTo>
                  <a:pt x="502" y="1186"/>
                </a:lnTo>
                <a:lnTo>
                  <a:pt x="503" y="1191"/>
                </a:lnTo>
                <a:lnTo>
                  <a:pt x="503" y="1195"/>
                </a:lnTo>
                <a:lnTo>
                  <a:pt x="503" y="1198"/>
                </a:lnTo>
                <a:lnTo>
                  <a:pt x="504" y="1203"/>
                </a:lnTo>
                <a:lnTo>
                  <a:pt x="505" y="1208"/>
                </a:lnTo>
                <a:lnTo>
                  <a:pt x="505" y="1209"/>
                </a:lnTo>
                <a:lnTo>
                  <a:pt x="505" y="1212"/>
                </a:lnTo>
                <a:lnTo>
                  <a:pt x="505" y="1215"/>
                </a:lnTo>
                <a:lnTo>
                  <a:pt x="506" y="1216"/>
                </a:lnTo>
                <a:lnTo>
                  <a:pt x="506" y="1217"/>
                </a:lnTo>
                <a:lnTo>
                  <a:pt x="505" y="1220"/>
                </a:lnTo>
                <a:lnTo>
                  <a:pt x="505" y="1225"/>
                </a:lnTo>
                <a:lnTo>
                  <a:pt x="505" y="1230"/>
                </a:lnTo>
                <a:lnTo>
                  <a:pt x="508" y="1237"/>
                </a:lnTo>
                <a:lnTo>
                  <a:pt x="509" y="1241"/>
                </a:lnTo>
                <a:lnTo>
                  <a:pt x="509" y="1242"/>
                </a:lnTo>
                <a:lnTo>
                  <a:pt x="510" y="1247"/>
                </a:lnTo>
                <a:lnTo>
                  <a:pt x="510" y="1249"/>
                </a:lnTo>
                <a:lnTo>
                  <a:pt x="511" y="1252"/>
                </a:lnTo>
                <a:lnTo>
                  <a:pt x="512" y="1254"/>
                </a:lnTo>
                <a:lnTo>
                  <a:pt x="512" y="1255"/>
                </a:lnTo>
                <a:lnTo>
                  <a:pt x="513" y="1259"/>
                </a:lnTo>
                <a:lnTo>
                  <a:pt x="514" y="1263"/>
                </a:lnTo>
                <a:lnTo>
                  <a:pt x="515" y="1268"/>
                </a:lnTo>
                <a:lnTo>
                  <a:pt x="515" y="1271"/>
                </a:lnTo>
                <a:lnTo>
                  <a:pt x="516" y="1272"/>
                </a:lnTo>
                <a:lnTo>
                  <a:pt x="515" y="1280"/>
                </a:lnTo>
                <a:lnTo>
                  <a:pt x="515" y="1281"/>
                </a:lnTo>
                <a:lnTo>
                  <a:pt x="515" y="1284"/>
                </a:lnTo>
                <a:lnTo>
                  <a:pt x="515" y="1287"/>
                </a:lnTo>
                <a:lnTo>
                  <a:pt x="515" y="1290"/>
                </a:lnTo>
                <a:lnTo>
                  <a:pt x="515" y="1295"/>
                </a:lnTo>
                <a:lnTo>
                  <a:pt x="515" y="1302"/>
                </a:lnTo>
                <a:lnTo>
                  <a:pt x="515" y="1305"/>
                </a:lnTo>
                <a:lnTo>
                  <a:pt x="515" y="1308"/>
                </a:lnTo>
                <a:lnTo>
                  <a:pt x="515" y="1315"/>
                </a:lnTo>
                <a:lnTo>
                  <a:pt x="516" y="1319"/>
                </a:lnTo>
                <a:lnTo>
                  <a:pt x="514" y="1325"/>
                </a:lnTo>
                <a:lnTo>
                  <a:pt x="518" y="1329"/>
                </a:lnTo>
                <a:lnTo>
                  <a:pt x="520" y="1334"/>
                </a:lnTo>
                <a:lnTo>
                  <a:pt x="520" y="1339"/>
                </a:lnTo>
                <a:lnTo>
                  <a:pt x="523" y="1342"/>
                </a:lnTo>
                <a:lnTo>
                  <a:pt x="526" y="1345"/>
                </a:lnTo>
                <a:lnTo>
                  <a:pt x="527" y="1347"/>
                </a:lnTo>
                <a:lnTo>
                  <a:pt x="530" y="1350"/>
                </a:lnTo>
                <a:lnTo>
                  <a:pt x="531" y="1350"/>
                </a:lnTo>
                <a:lnTo>
                  <a:pt x="538" y="1354"/>
                </a:lnTo>
                <a:lnTo>
                  <a:pt x="547" y="1361"/>
                </a:lnTo>
                <a:lnTo>
                  <a:pt x="554" y="1367"/>
                </a:lnTo>
                <a:lnTo>
                  <a:pt x="558" y="1370"/>
                </a:lnTo>
                <a:lnTo>
                  <a:pt x="562" y="1374"/>
                </a:lnTo>
                <a:lnTo>
                  <a:pt x="565" y="1377"/>
                </a:lnTo>
                <a:lnTo>
                  <a:pt x="572" y="1384"/>
                </a:lnTo>
                <a:lnTo>
                  <a:pt x="578" y="1391"/>
                </a:lnTo>
                <a:lnTo>
                  <a:pt x="583" y="1395"/>
                </a:lnTo>
                <a:lnTo>
                  <a:pt x="587" y="1398"/>
                </a:lnTo>
                <a:lnTo>
                  <a:pt x="588" y="1399"/>
                </a:lnTo>
                <a:lnTo>
                  <a:pt x="590" y="1401"/>
                </a:lnTo>
                <a:lnTo>
                  <a:pt x="590" y="1402"/>
                </a:lnTo>
                <a:lnTo>
                  <a:pt x="592" y="1403"/>
                </a:lnTo>
                <a:lnTo>
                  <a:pt x="594" y="1407"/>
                </a:lnTo>
                <a:lnTo>
                  <a:pt x="598" y="1412"/>
                </a:lnTo>
                <a:lnTo>
                  <a:pt x="599" y="1414"/>
                </a:lnTo>
                <a:lnTo>
                  <a:pt x="600" y="1416"/>
                </a:lnTo>
                <a:lnTo>
                  <a:pt x="603" y="1421"/>
                </a:lnTo>
                <a:lnTo>
                  <a:pt x="605" y="1423"/>
                </a:lnTo>
                <a:lnTo>
                  <a:pt x="607" y="1429"/>
                </a:lnTo>
                <a:lnTo>
                  <a:pt x="610" y="1433"/>
                </a:lnTo>
                <a:lnTo>
                  <a:pt x="611" y="1437"/>
                </a:lnTo>
                <a:lnTo>
                  <a:pt x="617" y="1446"/>
                </a:lnTo>
                <a:lnTo>
                  <a:pt x="619" y="1449"/>
                </a:lnTo>
                <a:lnTo>
                  <a:pt x="623" y="1455"/>
                </a:lnTo>
                <a:lnTo>
                  <a:pt x="626" y="1462"/>
                </a:lnTo>
                <a:lnTo>
                  <a:pt x="628" y="1467"/>
                </a:lnTo>
                <a:lnTo>
                  <a:pt x="629" y="1474"/>
                </a:lnTo>
                <a:lnTo>
                  <a:pt x="630" y="1477"/>
                </a:lnTo>
                <a:lnTo>
                  <a:pt x="630" y="1478"/>
                </a:lnTo>
                <a:lnTo>
                  <a:pt x="631" y="1481"/>
                </a:lnTo>
                <a:lnTo>
                  <a:pt x="632" y="1484"/>
                </a:lnTo>
                <a:lnTo>
                  <a:pt x="633" y="1490"/>
                </a:lnTo>
                <a:lnTo>
                  <a:pt x="633" y="1498"/>
                </a:lnTo>
                <a:lnTo>
                  <a:pt x="633" y="1501"/>
                </a:lnTo>
                <a:lnTo>
                  <a:pt x="633" y="1502"/>
                </a:lnTo>
                <a:lnTo>
                  <a:pt x="632" y="1505"/>
                </a:lnTo>
                <a:lnTo>
                  <a:pt x="632" y="1508"/>
                </a:lnTo>
                <a:lnTo>
                  <a:pt x="632" y="1513"/>
                </a:lnTo>
                <a:lnTo>
                  <a:pt x="632" y="1514"/>
                </a:lnTo>
                <a:lnTo>
                  <a:pt x="632" y="1518"/>
                </a:lnTo>
                <a:lnTo>
                  <a:pt x="631" y="1518"/>
                </a:lnTo>
                <a:lnTo>
                  <a:pt x="629" y="1522"/>
                </a:lnTo>
                <a:lnTo>
                  <a:pt x="629" y="1523"/>
                </a:lnTo>
                <a:lnTo>
                  <a:pt x="630" y="1524"/>
                </a:lnTo>
                <a:lnTo>
                  <a:pt x="630" y="1525"/>
                </a:lnTo>
                <a:lnTo>
                  <a:pt x="629" y="1527"/>
                </a:lnTo>
                <a:lnTo>
                  <a:pt x="630" y="1529"/>
                </a:lnTo>
                <a:lnTo>
                  <a:pt x="631" y="1530"/>
                </a:lnTo>
                <a:lnTo>
                  <a:pt x="634" y="1534"/>
                </a:lnTo>
                <a:lnTo>
                  <a:pt x="631" y="1534"/>
                </a:lnTo>
                <a:lnTo>
                  <a:pt x="628" y="1538"/>
                </a:lnTo>
                <a:lnTo>
                  <a:pt x="627" y="1539"/>
                </a:lnTo>
                <a:lnTo>
                  <a:pt x="626" y="1541"/>
                </a:lnTo>
                <a:lnTo>
                  <a:pt x="626" y="1545"/>
                </a:lnTo>
                <a:lnTo>
                  <a:pt x="625" y="1547"/>
                </a:lnTo>
                <a:lnTo>
                  <a:pt x="627" y="1556"/>
                </a:lnTo>
                <a:lnTo>
                  <a:pt x="629" y="1562"/>
                </a:lnTo>
                <a:lnTo>
                  <a:pt x="632" y="1567"/>
                </a:lnTo>
                <a:lnTo>
                  <a:pt x="633" y="1570"/>
                </a:lnTo>
                <a:lnTo>
                  <a:pt x="636" y="1575"/>
                </a:lnTo>
                <a:lnTo>
                  <a:pt x="640" y="1583"/>
                </a:lnTo>
                <a:lnTo>
                  <a:pt x="643" y="1587"/>
                </a:lnTo>
                <a:lnTo>
                  <a:pt x="646" y="1590"/>
                </a:lnTo>
                <a:lnTo>
                  <a:pt x="650" y="1595"/>
                </a:lnTo>
                <a:lnTo>
                  <a:pt x="652" y="1597"/>
                </a:lnTo>
                <a:lnTo>
                  <a:pt x="658" y="1604"/>
                </a:lnTo>
                <a:lnTo>
                  <a:pt x="670" y="1615"/>
                </a:lnTo>
                <a:lnTo>
                  <a:pt x="677" y="1624"/>
                </a:lnTo>
                <a:lnTo>
                  <a:pt x="682" y="1631"/>
                </a:lnTo>
                <a:lnTo>
                  <a:pt x="686" y="1636"/>
                </a:lnTo>
                <a:lnTo>
                  <a:pt x="691" y="1641"/>
                </a:lnTo>
                <a:lnTo>
                  <a:pt x="697" y="1647"/>
                </a:lnTo>
                <a:lnTo>
                  <a:pt x="701" y="1650"/>
                </a:lnTo>
                <a:lnTo>
                  <a:pt x="704" y="1654"/>
                </a:lnTo>
                <a:lnTo>
                  <a:pt x="707" y="1657"/>
                </a:lnTo>
                <a:lnTo>
                  <a:pt x="709" y="1661"/>
                </a:lnTo>
                <a:lnTo>
                  <a:pt x="713" y="1666"/>
                </a:lnTo>
                <a:lnTo>
                  <a:pt x="715" y="1669"/>
                </a:lnTo>
                <a:lnTo>
                  <a:pt x="718" y="1674"/>
                </a:lnTo>
                <a:lnTo>
                  <a:pt x="721" y="1679"/>
                </a:lnTo>
                <a:lnTo>
                  <a:pt x="723" y="1681"/>
                </a:lnTo>
                <a:lnTo>
                  <a:pt x="725" y="1684"/>
                </a:lnTo>
                <a:lnTo>
                  <a:pt x="727" y="1687"/>
                </a:lnTo>
                <a:lnTo>
                  <a:pt x="731" y="1693"/>
                </a:lnTo>
                <a:lnTo>
                  <a:pt x="738" y="1702"/>
                </a:lnTo>
                <a:lnTo>
                  <a:pt x="741" y="1706"/>
                </a:lnTo>
                <a:lnTo>
                  <a:pt x="744" y="1709"/>
                </a:lnTo>
                <a:lnTo>
                  <a:pt x="751" y="1716"/>
                </a:lnTo>
                <a:lnTo>
                  <a:pt x="755" y="1720"/>
                </a:lnTo>
                <a:lnTo>
                  <a:pt x="760" y="1724"/>
                </a:lnTo>
                <a:lnTo>
                  <a:pt x="764" y="1729"/>
                </a:lnTo>
                <a:lnTo>
                  <a:pt x="768" y="1733"/>
                </a:lnTo>
                <a:lnTo>
                  <a:pt x="772" y="1737"/>
                </a:lnTo>
                <a:lnTo>
                  <a:pt x="776" y="1743"/>
                </a:lnTo>
                <a:lnTo>
                  <a:pt x="778" y="1747"/>
                </a:lnTo>
                <a:lnTo>
                  <a:pt x="782" y="1751"/>
                </a:lnTo>
                <a:lnTo>
                  <a:pt x="785" y="1755"/>
                </a:lnTo>
                <a:lnTo>
                  <a:pt x="788" y="1758"/>
                </a:lnTo>
                <a:lnTo>
                  <a:pt x="789" y="1761"/>
                </a:lnTo>
                <a:lnTo>
                  <a:pt x="792" y="1766"/>
                </a:lnTo>
                <a:lnTo>
                  <a:pt x="796" y="1772"/>
                </a:lnTo>
                <a:lnTo>
                  <a:pt x="801" y="1776"/>
                </a:lnTo>
                <a:lnTo>
                  <a:pt x="804" y="1776"/>
                </a:lnTo>
                <a:lnTo>
                  <a:pt x="812" y="1783"/>
                </a:lnTo>
                <a:lnTo>
                  <a:pt x="817" y="1786"/>
                </a:lnTo>
                <a:lnTo>
                  <a:pt x="823" y="1787"/>
                </a:lnTo>
                <a:lnTo>
                  <a:pt x="828" y="1790"/>
                </a:lnTo>
                <a:lnTo>
                  <a:pt x="829" y="1791"/>
                </a:lnTo>
                <a:lnTo>
                  <a:pt x="833" y="1794"/>
                </a:lnTo>
                <a:lnTo>
                  <a:pt x="833" y="1795"/>
                </a:lnTo>
                <a:lnTo>
                  <a:pt x="835" y="1795"/>
                </a:lnTo>
                <a:lnTo>
                  <a:pt x="839" y="1796"/>
                </a:lnTo>
                <a:lnTo>
                  <a:pt x="840" y="1797"/>
                </a:lnTo>
                <a:lnTo>
                  <a:pt x="842" y="1798"/>
                </a:lnTo>
                <a:lnTo>
                  <a:pt x="850" y="1802"/>
                </a:lnTo>
                <a:lnTo>
                  <a:pt x="852" y="1804"/>
                </a:lnTo>
                <a:lnTo>
                  <a:pt x="857" y="1805"/>
                </a:lnTo>
                <a:lnTo>
                  <a:pt x="861" y="1807"/>
                </a:lnTo>
                <a:lnTo>
                  <a:pt x="867" y="1808"/>
                </a:lnTo>
                <a:lnTo>
                  <a:pt x="871" y="1808"/>
                </a:lnTo>
                <a:lnTo>
                  <a:pt x="877" y="1809"/>
                </a:lnTo>
                <a:lnTo>
                  <a:pt x="880" y="1809"/>
                </a:lnTo>
                <a:lnTo>
                  <a:pt x="884" y="1808"/>
                </a:lnTo>
                <a:lnTo>
                  <a:pt x="887" y="1808"/>
                </a:lnTo>
                <a:lnTo>
                  <a:pt x="891" y="1808"/>
                </a:lnTo>
                <a:lnTo>
                  <a:pt x="897" y="1806"/>
                </a:lnTo>
                <a:lnTo>
                  <a:pt x="902" y="1805"/>
                </a:lnTo>
                <a:lnTo>
                  <a:pt x="907" y="1803"/>
                </a:lnTo>
                <a:lnTo>
                  <a:pt x="910" y="1801"/>
                </a:lnTo>
                <a:lnTo>
                  <a:pt x="914" y="1799"/>
                </a:lnTo>
                <a:lnTo>
                  <a:pt x="917" y="1796"/>
                </a:lnTo>
                <a:lnTo>
                  <a:pt x="918" y="1792"/>
                </a:lnTo>
                <a:lnTo>
                  <a:pt x="920" y="1790"/>
                </a:lnTo>
                <a:lnTo>
                  <a:pt x="920" y="1787"/>
                </a:lnTo>
                <a:lnTo>
                  <a:pt x="920" y="1784"/>
                </a:lnTo>
                <a:lnTo>
                  <a:pt x="918" y="1779"/>
                </a:lnTo>
                <a:lnTo>
                  <a:pt x="917" y="1773"/>
                </a:lnTo>
                <a:lnTo>
                  <a:pt x="920" y="1772"/>
                </a:lnTo>
                <a:lnTo>
                  <a:pt x="924" y="1777"/>
                </a:lnTo>
                <a:lnTo>
                  <a:pt x="926" y="1783"/>
                </a:lnTo>
                <a:lnTo>
                  <a:pt x="928" y="1790"/>
                </a:lnTo>
                <a:lnTo>
                  <a:pt x="930" y="1795"/>
                </a:lnTo>
                <a:lnTo>
                  <a:pt x="930" y="1799"/>
                </a:lnTo>
                <a:lnTo>
                  <a:pt x="931" y="1807"/>
                </a:lnTo>
                <a:lnTo>
                  <a:pt x="933" y="1813"/>
                </a:lnTo>
                <a:lnTo>
                  <a:pt x="935" y="1819"/>
                </a:lnTo>
                <a:lnTo>
                  <a:pt x="936" y="1825"/>
                </a:lnTo>
                <a:lnTo>
                  <a:pt x="937" y="1830"/>
                </a:lnTo>
                <a:lnTo>
                  <a:pt x="937" y="1839"/>
                </a:lnTo>
                <a:lnTo>
                  <a:pt x="937" y="1846"/>
                </a:lnTo>
                <a:lnTo>
                  <a:pt x="937" y="1848"/>
                </a:lnTo>
                <a:lnTo>
                  <a:pt x="938" y="1855"/>
                </a:lnTo>
                <a:lnTo>
                  <a:pt x="938" y="1859"/>
                </a:lnTo>
                <a:lnTo>
                  <a:pt x="939" y="1861"/>
                </a:lnTo>
                <a:lnTo>
                  <a:pt x="939" y="1867"/>
                </a:lnTo>
                <a:lnTo>
                  <a:pt x="939" y="1873"/>
                </a:lnTo>
                <a:lnTo>
                  <a:pt x="940" y="1881"/>
                </a:lnTo>
                <a:lnTo>
                  <a:pt x="940" y="1884"/>
                </a:lnTo>
                <a:lnTo>
                  <a:pt x="941" y="1889"/>
                </a:lnTo>
                <a:lnTo>
                  <a:pt x="941" y="1893"/>
                </a:lnTo>
                <a:lnTo>
                  <a:pt x="942" y="1899"/>
                </a:lnTo>
                <a:lnTo>
                  <a:pt x="943" y="1906"/>
                </a:lnTo>
                <a:lnTo>
                  <a:pt x="944" y="1911"/>
                </a:lnTo>
                <a:lnTo>
                  <a:pt x="945" y="1917"/>
                </a:lnTo>
                <a:lnTo>
                  <a:pt x="945" y="1920"/>
                </a:lnTo>
                <a:lnTo>
                  <a:pt x="946" y="1925"/>
                </a:lnTo>
                <a:lnTo>
                  <a:pt x="946" y="1929"/>
                </a:lnTo>
                <a:lnTo>
                  <a:pt x="945" y="1938"/>
                </a:lnTo>
                <a:lnTo>
                  <a:pt x="947" y="1942"/>
                </a:lnTo>
                <a:lnTo>
                  <a:pt x="948" y="1945"/>
                </a:lnTo>
                <a:lnTo>
                  <a:pt x="948" y="1949"/>
                </a:lnTo>
                <a:lnTo>
                  <a:pt x="949" y="1952"/>
                </a:lnTo>
                <a:lnTo>
                  <a:pt x="950" y="1959"/>
                </a:lnTo>
                <a:lnTo>
                  <a:pt x="950" y="1963"/>
                </a:lnTo>
                <a:lnTo>
                  <a:pt x="952" y="1969"/>
                </a:lnTo>
                <a:lnTo>
                  <a:pt x="954" y="1981"/>
                </a:lnTo>
                <a:lnTo>
                  <a:pt x="955" y="1989"/>
                </a:lnTo>
                <a:lnTo>
                  <a:pt x="955" y="1991"/>
                </a:lnTo>
                <a:lnTo>
                  <a:pt x="955" y="1993"/>
                </a:lnTo>
                <a:lnTo>
                  <a:pt x="956" y="1998"/>
                </a:lnTo>
                <a:lnTo>
                  <a:pt x="957" y="2006"/>
                </a:lnTo>
                <a:lnTo>
                  <a:pt x="958" y="2013"/>
                </a:lnTo>
                <a:lnTo>
                  <a:pt x="958" y="2020"/>
                </a:lnTo>
                <a:lnTo>
                  <a:pt x="958" y="2024"/>
                </a:lnTo>
                <a:lnTo>
                  <a:pt x="958" y="2036"/>
                </a:lnTo>
                <a:lnTo>
                  <a:pt x="959" y="2043"/>
                </a:lnTo>
                <a:lnTo>
                  <a:pt x="959" y="2051"/>
                </a:lnTo>
                <a:lnTo>
                  <a:pt x="958" y="2062"/>
                </a:lnTo>
                <a:lnTo>
                  <a:pt x="959" y="2069"/>
                </a:lnTo>
                <a:lnTo>
                  <a:pt x="960" y="2076"/>
                </a:lnTo>
                <a:lnTo>
                  <a:pt x="960" y="2084"/>
                </a:lnTo>
                <a:lnTo>
                  <a:pt x="961" y="2096"/>
                </a:lnTo>
                <a:lnTo>
                  <a:pt x="961" y="2101"/>
                </a:lnTo>
                <a:lnTo>
                  <a:pt x="959" y="2101"/>
                </a:lnTo>
                <a:lnTo>
                  <a:pt x="954" y="2101"/>
                </a:lnTo>
                <a:lnTo>
                  <a:pt x="950" y="2100"/>
                </a:lnTo>
                <a:lnTo>
                  <a:pt x="947" y="2099"/>
                </a:lnTo>
                <a:lnTo>
                  <a:pt x="949" y="2096"/>
                </a:lnTo>
                <a:lnTo>
                  <a:pt x="949" y="2089"/>
                </a:lnTo>
                <a:lnTo>
                  <a:pt x="951" y="2088"/>
                </a:lnTo>
                <a:lnTo>
                  <a:pt x="953" y="2094"/>
                </a:lnTo>
                <a:lnTo>
                  <a:pt x="956" y="2091"/>
                </a:lnTo>
                <a:lnTo>
                  <a:pt x="955" y="2087"/>
                </a:lnTo>
                <a:lnTo>
                  <a:pt x="956" y="2084"/>
                </a:lnTo>
                <a:lnTo>
                  <a:pt x="955" y="2081"/>
                </a:lnTo>
                <a:lnTo>
                  <a:pt x="951" y="2077"/>
                </a:lnTo>
                <a:lnTo>
                  <a:pt x="947" y="2074"/>
                </a:lnTo>
                <a:lnTo>
                  <a:pt x="944" y="2072"/>
                </a:lnTo>
                <a:lnTo>
                  <a:pt x="950" y="2069"/>
                </a:lnTo>
                <a:lnTo>
                  <a:pt x="949" y="2067"/>
                </a:lnTo>
                <a:lnTo>
                  <a:pt x="949" y="2064"/>
                </a:lnTo>
                <a:lnTo>
                  <a:pt x="946" y="2059"/>
                </a:lnTo>
                <a:lnTo>
                  <a:pt x="941" y="2059"/>
                </a:lnTo>
                <a:lnTo>
                  <a:pt x="939" y="2056"/>
                </a:lnTo>
                <a:lnTo>
                  <a:pt x="937" y="2051"/>
                </a:lnTo>
                <a:lnTo>
                  <a:pt x="938" y="2048"/>
                </a:lnTo>
                <a:lnTo>
                  <a:pt x="939" y="2045"/>
                </a:lnTo>
                <a:lnTo>
                  <a:pt x="937" y="2040"/>
                </a:lnTo>
                <a:lnTo>
                  <a:pt x="938" y="2037"/>
                </a:lnTo>
                <a:lnTo>
                  <a:pt x="939" y="2036"/>
                </a:lnTo>
                <a:lnTo>
                  <a:pt x="941" y="2031"/>
                </a:lnTo>
                <a:lnTo>
                  <a:pt x="945" y="2031"/>
                </a:lnTo>
                <a:lnTo>
                  <a:pt x="948" y="2027"/>
                </a:lnTo>
                <a:lnTo>
                  <a:pt x="944" y="2026"/>
                </a:lnTo>
                <a:lnTo>
                  <a:pt x="944" y="2022"/>
                </a:lnTo>
                <a:lnTo>
                  <a:pt x="944" y="2021"/>
                </a:lnTo>
                <a:lnTo>
                  <a:pt x="948" y="2018"/>
                </a:lnTo>
                <a:lnTo>
                  <a:pt x="949" y="2013"/>
                </a:lnTo>
                <a:lnTo>
                  <a:pt x="949" y="2008"/>
                </a:lnTo>
                <a:lnTo>
                  <a:pt x="949" y="2002"/>
                </a:lnTo>
                <a:lnTo>
                  <a:pt x="948" y="1997"/>
                </a:lnTo>
                <a:lnTo>
                  <a:pt x="947" y="1990"/>
                </a:lnTo>
                <a:lnTo>
                  <a:pt x="946" y="1987"/>
                </a:lnTo>
                <a:lnTo>
                  <a:pt x="945" y="1981"/>
                </a:lnTo>
                <a:lnTo>
                  <a:pt x="945" y="1974"/>
                </a:lnTo>
                <a:lnTo>
                  <a:pt x="945" y="1970"/>
                </a:lnTo>
                <a:lnTo>
                  <a:pt x="943" y="1964"/>
                </a:lnTo>
                <a:lnTo>
                  <a:pt x="940" y="1958"/>
                </a:lnTo>
                <a:lnTo>
                  <a:pt x="933" y="1957"/>
                </a:lnTo>
                <a:lnTo>
                  <a:pt x="930" y="1959"/>
                </a:lnTo>
                <a:lnTo>
                  <a:pt x="925" y="1959"/>
                </a:lnTo>
                <a:lnTo>
                  <a:pt x="925" y="1965"/>
                </a:lnTo>
                <a:lnTo>
                  <a:pt x="925" y="1969"/>
                </a:lnTo>
                <a:lnTo>
                  <a:pt x="919" y="1967"/>
                </a:lnTo>
                <a:lnTo>
                  <a:pt x="916" y="1965"/>
                </a:lnTo>
                <a:lnTo>
                  <a:pt x="911" y="1964"/>
                </a:lnTo>
                <a:lnTo>
                  <a:pt x="907" y="1963"/>
                </a:lnTo>
                <a:lnTo>
                  <a:pt x="904" y="1962"/>
                </a:lnTo>
                <a:lnTo>
                  <a:pt x="903" y="1967"/>
                </a:lnTo>
                <a:lnTo>
                  <a:pt x="898" y="1967"/>
                </a:lnTo>
                <a:lnTo>
                  <a:pt x="892" y="1964"/>
                </a:lnTo>
                <a:lnTo>
                  <a:pt x="890" y="1961"/>
                </a:lnTo>
                <a:lnTo>
                  <a:pt x="887" y="1958"/>
                </a:lnTo>
                <a:lnTo>
                  <a:pt x="886" y="1963"/>
                </a:lnTo>
                <a:lnTo>
                  <a:pt x="887" y="1968"/>
                </a:lnTo>
                <a:lnTo>
                  <a:pt x="888" y="1973"/>
                </a:lnTo>
                <a:lnTo>
                  <a:pt x="883" y="1969"/>
                </a:lnTo>
                <a:lnTo>
                  <a:pt x="880" y="1970"/>
                </a:lnTo>
                <a:lnTo>
                  <a:pt x="877" y="1970"/>
                </a:lnTo>
                <a:lnTo>
                  <a:pt x="874" y="1969"/>
                </a:lnTo>
                <a:lnTo>
                  <a:pt x="870" y="1967"/>
                </a:lnTo>
                <a:lnTo>
                  <a:pt x="868" y="1964"/>
                </a:lnTo>
                <a:lnTo>
                  <a:pt x="865" y="1961"/>
                </a:lnTo>
                <a:lnTo>
                  <a:pt x="861" y="1962"/>
                </a:lnTo>
                <a:lnTo>
                  <a:pt x="858" y="1960"/>
                </a:lnTo>
                <a:lnTo>
                  <a:pt x="854" y="1958"/>
                </a:lnTo>
                <a:lnTo>
                  <a:pt x="850" y="1958"/>
                </a:lnTo>
                <a:lnTo>
                  <a:pt x="845" y="1958"/>
                </a:lnTo>
                <a:lnTo>
                  <a:pt x="846" y="1959"/>
                </a:lnTo>
                <a:lnTo>
                  <a:pt x="848" y="1961"/>
                </a:lnTo>
                <a:lnTo>
                  <a:pt x="850" y="1964"/>
                </a:lnTo>
                <a:lnTo>
                  <a:pt x="854" y="1968"/>
                </a:lnTo>
                <a:lnTo>
                  <a:pt x="859" y="1973"/>
                </a:lnTo>
                <a:lnTo>
                  <a:pt x="861" y="1977"/>
                </a:lnTo>
                <a:lnTo>
                  <a:pt x="864" y="1980"/>
                </a:lnTo>
                <a:lnTo>
                  <a:pt x="866" y="1985"/>
                </a:lnTo>
                <a:lnTo>
                  <a:pt x="867" y="1991"/>
                </a:lnTo>
                <a:lnTo>
                  <a:pt x="870" y="1997"/>
                </a:lnTo>
                <a:lnTo>
                  <a:pt x="868" y="2001"/>
                </a:lnTo>
                <a:lnTo>
                  <a:pt x="867" y="2005"/>
                </a:lnTo>
                <a:lnTo>
                  <a:pt x="869" y="2009"/>
                </a:lnTo>
                <a:lnTo>
                  <a:pt x="871" y="2014"/>
                </a:lnTo>
                <a:lnTo>
                  <a:pt x="872" y="2019"/>
                </a:lnTo>
                <a:lnTo>
                  <a:pt x="876" y="2025"/>
                </a:lnTo>
                <a:lnTo>
                  <a:pt x="873" y="2030"/>
                </a:lnTo>
                <a:lnTo>
                  <a:pt x="871" y="2033"/>
                </a:lnTo>
                <a:lnTo>
                  <a:pt x="875" y="2036"/>
                </a:lnTo>
                <a:lnTo>
                  <a:pt x="877" y="2040"/>
                </a:lnTo>
                <a:lnTo>
                  <a:pt x="878" y="2043"/>
                </a:lnTo>
                <a:lnTo>
                  <a:pt x="872" y="2046"/>
                </a:lnTo>
                <a:lnTo>
                  <a:pt x="868" y="2043"/>
                </a:lnTo>
                <a:lnTo>
                  <a:pt x="863" y="2041"/>
                </a:lnTo>
                <a:lnTo>
                  <a:pt x="860" y="2039"/>
                </a:lnTo>
                <a:lnTo>
                  <a:pt x="858" y="2039"/>
                </a:lnTo>
                <a:lnTo>
                  <a:pt x="859" y="2035"/>
                </a:lnTo>
                <a:lnTo>
                  <a:pt x="857" y="2030"/>
                </a:lnTo>
                <a:lnTo>
                  <a:pt x="856" y="2036"/>
                </a:lnTo>
                <a:lnTo>
                  <a:pt x="853" y="2033"/>
                </a:lnTo>
                <a:lnTo>
                  <a:pt x="854" y="2030"/>
                </a:lnTo>
                <a:lnTo>
                  <a:pt x="849" y="2026"/>
                </a:lnTo>
                <a:lnTo>
                  <a:pt x="848" y="2031"/>
                </a:lnTo>
                <a:lnTo>
                  <a:pt x="849" y="2036"/>
                </a:lnTo>
                <a:lnTo>
                  <a:pt x="850" y="2042"/>
                </a:lnTo>
                <a:lnTo>
                  <a:pt x="854" y="2043"/>
                </a:lnTo>
                <a:lnTo>
                  <a:pt x="857" y="2046"/>
                </a:lnTo>
                <a:lnTo>
                  <a:pt x="859" y="2048"/>
                </a:lnTo>
                <a:lnTo>
                  <a:pt x="862" y="2049"/>
                </a:lnTo>
                <a:lnTo>
                  <a:pt x="865" y="2049"/>
                </a:lnTo>
                <a:lnTo>
                  <a:pt x="869" y="2050"/>
                </a:lnTo>
                <a:lnTo>
                  <a:pt x="871" y="2053"/>
                </a:lnTo>
                <a:lnTo>
                  <a:pt x="872" y="2057"/>
                </a:lnTo>
                <a:lnTo>
                  <a:pt x="874" y="2059"/>
                </a:lnTo>
                <a:lnTo>
                  <a:pt x="878" y="2059"/>
                </a:lnTo>
                <a:lnTo>
                  <a:pt x="881" y="2059"/>
                </a:lnTo>
                <a:lnTo>
                  <a:pt x="882" y="2061"/>
                </a:lnTo>
                <a:lnTo>
                  <a:pt x="883" y="2062"/>
                </a:lnTo>
                <a:lnTo>
                  <a:pt x="885" y="2065"/>
                </a:lnTo>
                <a:lnTo>
                  <a:pt x="887" y="2061"/>
                </a:lnTo>
                <a:lnTo>
                  <a:pt x="891" y="2062"/>
                </a:lnTo>
                <a:lnTo>
                  <a:pt x="893" y="2060"/>
                </a:lnTo>
                <a:lnTo>
                  <a:pt x="895" y="2059"/>
                </a:lnTo>
                <a:lnTo>
                  <a:pt x="897" y="2057"/>
                </a:lnTo>
                <a:lnTo>
                  <a:pt x="898" y="2058"/>
                </a:lnTo>
                <a:lnTo>
                  <a:pt x="898" y="2060"/>
                </a:lnTo>
                <a:lnTo>
                  <a:pt x="901" y="2060"/>
                </a:lnTo>
                <a:lnTo>
                  <a:pt x="902" y="2060"/>
                </a:lnTo>
                <a:lnTo>
                  <a:pt x="907" y="2058"/>
                </a:lnTo>
                <a:lnTo>
                  <a:pt x="909" y="2062"/>
                </a:lnTo>
                <a:lnTo>
                  <a:pt x="905" y="2064"/>
                </a:lnTo>
                <a:lnTo>
                  <a:pt x="902" y="2066"/>
                </a:lnTo>
                <a:lnTo>
                  <a:pt x="901" y="2068"/>
                </a:lnTo>
                <a:lnTo>
                  <a:pt x="901" y="2069"/>
                </a:lnTo>
                <a:lnTo>
                  <a:pt x="901" y="2070"/>
                </a:lnTo>
                <a:lnTo>
                  <a:pt x="904" y="2069"/>
                </a:lnTo>
                <a:lnTo>
                  <a:pt x="907" y="2070"/>
                </a:lnTo>
                <a:lnTo>
                  <a:pt x="910" y="2068"/>
                </a:lnTo>
                <a:lnTo>
                  <a:pt x="912" y="2074"/>
                </a:lnTo>
                <a:lnTo>
                  <a:pt x="915" y="2077"/>
                </a:lnTo>
                <a:lnTo>
                  <a:pt x="917" y="2080"/>
                </a:lnTo>
                <a:lnTo>
                  <a:pt x="916" y="2083"/>
                </a:lnTo>
                <a:lnTo>
                  <a:pt x="912" y="2085"/>
                </a:lnTo>
                <a:lnTo>
                  <a:pt x="909" y="2086"/>
                </a:lnTo>
                <a:lnTo>
                  <a:pt x="907" y="2087"/>
                </a:lnTo>
                <a:lnTo>
                  <a:pt x="904" y="2087"/>
                </a:lnTo>
                <a:lnTo>
                  <a:pt x="905" y="2084"/>
                </a:lnTo>
                <a:lnTo>
                  <a:pt x="902" y="2083"/>
                </a:lnTo>
                <a:lnTo>
                  <a:pt x="899" y="2083"/>
                </a:lnTo>
                <a:lnTo>
                  <a:pt x="897" y="2087"/>
                </a:lnTo>
                <a:lnTo>
                  <a:pt x="893" y="2090"/>
                </a:lnTo>
                <a:lnTo>
                  <a:pt x="889" y="2092"/>
                </a:lnTo>
                <a:lnTo>
                  <a:pt x="885" y="2091"/>
                </a:lnTo>
                <a:lnTo>
                  <a:pt x="881" y="2090"/>
                </a:lnTo>
                <a:lnTo>
                  <a:pt x="878" y="2092"/>
                </a:lnTo>
                <a:lnTo>
                  <a:pt x="873" y="2095"/>
                </a:lnTo>
                <a:lnTo>
                  <a:pt x="869" y="2097"/>
                </a:lnTo>
                <a:lnTo>
                  <a:pt x="865" y="2097"/>
                </a:lnTo>
                <a:lnTo>
                  <a:pt x="861" y="2097"/>
                </a:lnTo>
                <a:lnTo>
                  <a:pt x="857" y="2097"/>
                </a:lnTo>
                <a:lnTo>
                  <a:pt x="853" y="2099"/>
                </a:lnTo>
                <a:lnTo>
                  <a:pt x="850" y="2100"/>
                </a:lnTo>
                <a:lnTo>
                  <a:pt x="850" y="2095"/>
                </a:lnTo>
                <a:lnTo>
                  <a:pt x="847" y="2099"/>
                </a:lnTo>
                <a:lnTo>
                  <a:pt x="844" y="2098"/>
                </a:lnTo>
                <a:lnTo>
                  <a:pt x="838" y="2097"/>
                </a:lnTo>
                <a:lnTo>
                  <a:pt x="836" y="2100"/>
                </a:lnTo>
                <a:lnTo>
                  <a:pt x="838" y="2102"/>
                </a:lnTo>
                <a:lnTo>
                  <a:pt x="840" y="2105"/>
                </a:lnTo>
                <a:lnTo>
                  <a:pt x="838" y="2109"/>
                </a:lnTo>
                <a:lnTo>
                  <a:pt x="835" y="2114"/>
                </a:lnTo>
                <a:lnTo>
                  <a:pt x="830" y="2117"/>
                </a:lnTo>
                <a:lnTo>
                  <a:pt x="827" y="2118"/>
                </a:lnTo>
                <a:lnTo>
                  <a:pt x="823" y="2118"/>
                </a:lnTo>
                <a:lnTo>
                  <a:pt x="819" y="2120"/>
                </a:lnTo>
                <a:lnTo>
                  <a:pt x="817" y="2123"/>
                </a:lnTo>
                <a:lnTo>
                  <a:pt x="816" y="2124"/>
                </a:lnTo>
                <a:lnTo>
                  <a:pt x="812" y="2126"/>
                </a:lnTo>
                <a:lnTo>
                  <a:pt x="808" y="2126"/>
                </a:lnTo>
                <a:lnTo>
                  <a:pt x="805" y="2127"/>
                </a:lnTo>
                <a:lnTo>
                  <a:pt x="799" y="2129"/>
                </a:lnTo>
                <a:lnTo>
                  <a:pt x="794" y="2129"/>
                </a:lnTo>
                <a:lnTo>
                  <a:pt x="790" y="2128"/>
                </a:lnTo>
                <a:lnTo>
                  <a:pt x="786" y="2130"/>
                </a:lnTo>
                <a:lnTo>
                  <a:pt x="779" y="2126"/>
                </a:lnTo>
                <a:lnTo>
                  <a:pt x="776" y="2124"/>
                </a:lnTo>
                <a:lnTo>
                  <a:pt x="772" y="2124"/>
                </a:lnTo>
                <a:lnTo>
                  <a:pt x="770" y="2126"/>
                </a:lnTo>
                <a:lnTo>
                  <a:pt x="768" y="2128"/>
                </a:lnTo>
                <a:lnTo>
                  <a:pt x="765" y="2131"/>
                </a:lnTo>
                <a:lnTo>
                  <a:pt x="762" y="2132"/>
                </a:lnTo>
                <a:lnTo>
                  <a:pt x="758" y="2131"/>
                </a:lnTo>
                <a:lnTo>
                  <a:pt x="753" y="2132"/>
                </a:lnTo>
                <a:lnTo>
                  <a:pt x="750" y="2135"/>
                </a:lnTo>
                <a:lnTo>
                  <a:pt x="746" y="2134"/>
                </a:lnTo>
                <a:lnTo>
                  <a:pt x="743" y="2132"/>
                </a:lnTo>
                <a:lnTo>
                  <a:pt x="739" y="2134"/>
                </a:lnTo>
                <a:lnTo>
                  <a:pt x="738" y="2135"/>
                </a:lnTo>
                <a:lnTo>
                  <a:pt x="738" y="2136"/>
                </a:lnTo>
                <a:lnTo>
                  <a:pt x="738" y="2138"/>
                </a:lnTo>
                <a:lnTo>
                  <a:pt x="741" y="2138"/>
                </a:lnTo>
                <a:lnTo>
                  <a:pt x="745" y="2139"/>
                </a:lnTo>
                <a:lnTo>
                  <a:pt x="749" y="2142"/>
                </a:lnTo>
                <a:lnTo>
                  <a:pt x="752" y="2144"/>
                </a:lnTo>
                <a:lnTo>
                  <a:pt x="754" y="2138"/>
                </a:lnTo>
                <a:lnTo>
                  <a:pt x="756" y="2135"/>
                </a:lnTo>
                <a:lnTo>
                  <a:pt x="759" y="2138"/>
                </a:lnTo>
                <a:lnTo>
                  <a:pt x="765" y="2137"/>
                </a:lnTo>
                <a:lnTo>
                  <a:pt x="768" y="2135"/>
                </a:lnTo>
                <a:lnTo>
                  <a:pt x="772" y="2137"/>
                </a:lnTo>
                <a:lnTo>
                  <a:pt x="769" y="2141"/>
                </a:lnTo>
                <a:lnTo>
                  <a:pt x="774" y="2140"/>
                </a:lnTo>
                <a:lnTo>
                  <a:pt x="776" y="2142"/>
                </a:lnTo>
                <a:lnTo>
                  <a:pt x="780" y="2143"/>
                </a:lnTo>
                <a:lnTo>
                  <a:pt x="784" y="2144"/>
                </a:lnTo>
                <a:lnTo>
                  <a:pt x="787" y="2141"/>
                </a:lnTo>
                <a:lnTo>
                  <a:pt x="790" y="2138"/>
                </a:lnTo>
                <a:lnTo>
                  <a:pt x="793" y="2138"/>
                </a:lnTo>
                <a:lnTo>
                  <a:pt x="797" y="2140"/>
                </a:lnTo>
                <a:lnTo>
                  <a:pt x="800" y="2143"/>
                </a:lnTo>
                <a:lnTo>
                  <a:pt x="804" y="2146"/>
                </a:lnTo>
                <a:lnTo>
                  <a:pt x="803" y="2150"/>
                </a:lnTo>
                <a:lnTo>
                  <a:pt x="799" y="2150"/>
                </a:lnTo>
                <a:lnTo>
                  <a:pt x="801" y="2154"/>
                </a:lnTo>
                <a:lnTo>
                  <a:pt x="799" y="2159"/>
                </a:lnTo>
                <a:lnTo>
                  <a:pt x="798" y="2163"/>
                </a:lnTo>
                <a:lnTo>
                  <a:pt x="796" y="2160"/>
                </a:lnTo>
                <a:lnTo>
                  <a:pt x="793" y="2162"/>
                </a:lnTo>
                <a:lnTo>
                  <a:pt x="791" y="2163"/>
                </a:lnTo>
                <a:lnTo>
                  <a:pt x="786" y="2165"/>
                </a:lnTo>
                <a:lnTo>
                  <a:pt x="782" y="2165"/>
                </a:lnTo>
                <a:lnTo>
                  <a:pt x="781" y="2171"/>
                </a:lnTo>
                <a:lnTo>
                  <a:pt x="786" y="2171"/>
                </a:lnTo>
                <a:lnTo>
                  <a:pt x="786" y="2177"/>
                </a:lnTo>
                <a:lnTo>
                  <a:pt x="789" y="2178"/>
                </a:lnTo>
                <a:lnTo>
                  <a:pt x="790" y="2174"/>
                </a:lnTo>
                <a:lnTo>
                  <a:pt x="793" y="2174"/>
                </a:lnTo>
                <a:lnTo>
                  <a:pt x="793" y="2169"/>
                </a:lnTo>
                <a:lnTo>
                  <a:pt x="798" y="2170"/>
                </a:lnTo>
                <a:lnTo>
                  <a:pt x="803" y="2171"/>
                </a:lnTo>
                <a:lnTo>
                  <a:pt x="807" y="2168"/>
                </a:lnTo>
                <a:lnTo>
                  <a:pt x="809" y="2166"/>
                </a:lnTo>
                <a:lnTo>
                  <a:pt x="812" y="2161"/>
                </a:lnTo>
                <a:lnTo>
                  <a:pt x="815" y="2159"/>
                </a:lnTo>
                <a:lnTo>
                  <a:pt x="817" y="2158"/>
                </a:lnTo>
                <a:lnTo>
                  <a:pt x="820" y="2158"/>
                </a:lnTo>
                <a:lnTo>
                  <a:pt x="822" y="2158"/>
                </a:lnTo>
                <a:lnTo>
                  <a:pt x="826" y="2157"/>
                </a:lnTo>
                <a:lnTo>
                  <a:pt x="830" y="2152"/>
                </a:lnTo>
                <a:lnTo>
                  <a:pt x="834" y="2154"/>
                </a:lnTo>
                <a:lnTo>
                  <a:pt x="837" y="2147"/>
                </a:lnTo>
                <a:lnTo>
                  <a:pt x="839" y="2144"/>
                </a:lnTo>
                <a:lnTo>
                  <a:pt x="841" y="2141"/>
                </a:lnTo>
                <a:lnTo>
                  <a:pt x="843" y="2139"/>
                </a:lnTo>
                <a:lnTo>
                  <a:pt x="848" y="2141"/>
                </a:lnTo>
                <a:lnTo>
                  <a:pt x="854" y="2139"/>
                </a:lnTo>
                <a:lnTo>
                  <a:pt x="859" y="2136"/>
                </a:lnTo>
                <a:lnTo>
                  <a:pt x="862" y="2133"/>
                </a:lnTo>
                <a:lnTo>
                  <a:pt x="864" y="2131"/>
                </a:lnTo>
                <a:lnTo>
                  <a:pt x="868" y="2128"/>
                </a:lnTo>
                <a:lnTo>
                  <a:pt x="871" y="2130"/>
                </a:lnTo>
                <a:lnTo>
                  <a:pt x="875" y="2130"/>
                </a:lnTo>
                <a:lnTo>
                  <a:pt x="880" y="2131"/>
                </a:lnTo>
                <a:lnTo>
                  <a:pt x="884" y="2132"/>
                </a:lnTo>
                <a:lnTo>
                  <a:pt x="889" y="2131"/>
                </a:lnTo>
                <a:lnTo>
                  <a:pt x="892" y="2132"/>
                </a:lnTo>
                <a:lnTo>
                  <a:pt x="893" y="2132"/>
                </a:lnTo>
                <a:lnTo>
                  <a:pt x="897" y="2134"/>
                </a:lnTo>
                <a:lnTo>
                  <a:pt x="900" y="2137"/>
                </a:lnTo>
                <a:lnTo>
                  <a:pt x="904" y="2141"/>
                </a:lnTo>
                <a:lnTo>
                  <a:pt x="905" y="2145"/>
                </a:lnTo>
                <a:lnTo>
                  <a:pt x="901" y="2149"/>
                </a:lnTo>
                <a:lnTo>
                  <a:pt x="900" y="2153"/>
                </a:lnTo>
                <a:lnTo>
                  <a:pt x="901" y="2156"/>
                </a:lnTo>
                <a:lnTo>
                  <a:pt x="905" y="2151"/>
                </a:lnTo>
                <a:lnTo>
                  <a:pt x="909" y="2151"/>
                </a:lnTo>
                <a:lnTo>
                  <a:pt x="916" y="2152"/>
                </a:lnTo>
                <a:lnTo>
                  <a:pt x="913" y="2157"/>
                </a:lnTo>
                <a:lnTo>
                  <a:pt x="914" y="2162"/>
                </a:lnTo>
                <a:lnTo>
                  <a:pt x="913" y="2166"/>
                </a:lnTo>
                <a:lnTo>
                  <a:pt x="915" y="2169"/>
                </a:lnTo>
                <a:lnTo>
                  <a:pt x="916" y="2171"/>
                </a:lnTo>
                <a:lnTo>
                  <a:pt x="917" y="2176"/>
                </a:lnTo>
                <a:lnTo>
                  <a:pt x="921" y="2176"/>
                </a:lnTo>
                <a:lnTo>
                  <a:pt x="923" y="2179"/>
                </a:lnTo>
                <a:lnTo>
                  <a:pt x="925" y="2182"/>
                </a:lnTo>
                <a:lnTo>
                  <a:pt x="923" y="2186"/>
                </a:lnTo>
                <a:lnTo>
                  <a:pt x="921" y="2191"/>
                </a:lnTo>
                <a:lnTo>
                  <a:pt x="923" y="2191"/>
                </a:lnTo>
                <a:lnTo>
                  <a:pt x="927" y="2187"/>
                </a:lnTo>
                <a:lnTo>
                  <a:pt x="927" y="2180"/>
                </a:lnTo>
                <a:lnTo>
                  <a:pt x="926" y="2174"/>
                </a:lnTo>
                <a:lnTo>
                  <a:pt x="924" y="2172"/>
                </a:lnTo>
                <a:lnTo>
                  <a:pt x="921" y="2170"/>
                </a:lnTo>
                <a:lnTo>
                  <a:pt x="920" y="2165"/>
                </a:lnTo>
                <a:lnTo>
                  <a:pt x="917" y="2163"/>
                </a:lnTo>
                <a:lnTo>
                  <a:pt x="919" y="2160"/>
                </a:lnTo>
                <a:lnTo>
                  <a:pt x="922" y="2158"/>
                </a:lnTo>
                <a:lnTo>
                  <a:pt x="924" y="2157"/>
                </a:lnTo>
                <a:lnTo>
                  <a:pt x="926" y="2155"/>
                </a:lnTo>
                <a:lnTo>
                  <a:pt x="928" y="2148"/>
                </a:lnTo>
                <a:lnTo>
                  <a:pt x="933" y="2152"/>
                </a:lnTo>
                <a:lnTo>
                  <a:pt x="938" y="2149"/>
                </a:lnTo>
                <a:lnTo>
                  <a:pt x="941" y="2146"/>
                </a:lnTo>
                <a:lnTo>
                  <a:pt x="942" y="2141"/>
                </a:lnTo>
                <a:lnTo>
                  <a:pt x="943" y="2137"/>
                </a:lnTo>
                <a:lnTo>
                  <a:pt x="946" y="2139"/>
                </a:lnTo>
                <a:lnTo>
                  <a:pt x="950" y="2140"/>
                </a:lnTo>
                <a:lnTo>
                  <a:pt x="950" y="2143"/>
                </a:lnTo>
                <a:lnTo>
                  <a:pt x="949" y="2148"/>
                </a:lnTo>
                <a:lnTo>
                  <a:pt x="948" y="2153"/>
                </a:lnTo>
                <a:lnTo>
                  <a:pt x="954" y="2154"/>
                </a:lnTo>
                <a:lnTo>
                  <a:pt x="955" y="2152"/>
                </a:lnTo>
                <a:lnTo>
                  <a:pt x="958" y="2150"/>
                </a:lnTo>
                <a:lnTo>
                  <a:pt x="962" y="2146"/>
                </a:lnTo>
                <a:lnTo>
                  <a:pt x="961" y="2142"/>
                </a:lnTo>
                <a:lnTo>
                  <a:pt x="961" y="2137"/>
                </a:lnTo>
                <a:lnTo>
                  <a:pt x="956" y="2135"/>
                </a:lnTo>
                <a:lnTo>
                  <a:pt x="954" y="2130"/>
                </a:lnTo>
                <a:lnTo>
                  <a:pt x="957" y="2124"/>
                </a:lnTo>
                <a:lnTo>
                  <a:pt x="957" y="2120"/>
                </a:lnTo>
                <a:lnTo>
                  <a:pt x="955" y="2121"/>
                </a:lnTo>
                <a:lnTo>
                  <a:pt x="952" y="2122"/>
                </a:lnTo>
                <a:lnTo>
                  <a:pt x="950" y="2120"/>
                </a:lnTo>
                <a:lnTo>
                  <a:pt x="950" y="2119"/>
                </a:lnTo>
                <a:lnTo>
                  <a:pt x="953" y="2114"/>
                </a:lnTo>
                <a:lnTo>
                  <a:pt x="949" y="2114"/>
                </a:lnTo>
                <a:lnTo>
                  <a:pt x="951" y="2111"/>
                </a:lnTo>
                <a:lnTo>
                  <a:pt x="948" y="2109"/>
                </a:lnTo>
                <a:lnTo>
                  <a:pt x="951" y="2108"/>
                </a:lnTo>
                <a:lnTo>
                  <a:pt x="953" y="2107"/>
                </a:lnTo>
                <a:lnTo>
                  <a:pt x="956" y="2106"/>
                </a:lnTo>
                <a:lnTo>
                  <a:pt x="960" y="2106"/>
                </a:lnTo>
                <a:lnTo>
                  <a:pt x="966" y="2106"/>
                </a:lnTo>
                <a:lnTo>
                  <a:pt x="966" y="2112"/>
                </a:lnTo>
                <a:lnTo>
                  <a:pt x="966" y="2121"/>
                </a:lnTo>
                <a:lnTo>
                  <a:pt x="967" y="2126"/>
                </a:lnTo>
                <a:lnTo>
                  <a:pt x="967" y="2138"/>
                </a:lnTo>
                <a:lnTo>
                  <a:pt x="968" y="2146"/>
                </a:lnTo>
                <a:lnTo>
                  <a:pt x="969" y="2150"/>
                </a:lnTo>
                <a:lnTo>
                  <a:pt x="970" y="2160"/>
                </a:lnTo>
                <a:lnTo>
                  <a:pt x="970" y="2167"/>
                </a:lnTo>
                <a:lnTo>
                  <a:pt x="970" y="2178"/>
                </a:lnTo>
                <a:lnTo>
                  <a:pt x="970" y="2185"/>
                </a:lnTo>
                <a:lnTo>
                  <a:pt x="970" y="2193"/>
                </a:lnTo>
                <a:lnTo>
                  <a:pt x="971" y="2200"/>
                </a:lnTo>
                <a:lnTo>
                  <a:pt x="971" y="2204"/>
                </a:lnTo>
                <a:lnTo>
                  <a:pt x="972" y="2209"/>
                </a:lnTo>
                <a:lnTo>
                  <a:pt x="973" y="2214"/>
                </a:lnTo>
                <a:lnTo>
                  <a:pt x="973" y="2218"/>
                </a:lnTo>
                <a:lnTo>
                  <a:pt x="973" y="2222"/>
                </a:lnTo>
                <a:lnTo>
                  <a:pt x="973" y="2227"/>
                </a:lnTo>
                <a:lnTo>
                  <a:pt x="973" y="2232"/>
                </a:lnTo>
                <a:lnTo>
                  <a:pt x="974" y="2237"/>
                </a:lnTo>
                <a:lnTo>
                  <a:pt x="975" y="2244"/>
                </a:lnTo>
                <a:lnTo>
                  <a:pt x="975" y="2253"/>
                </a:lnTo>
                <a:lnTo>
                  <a:pt x="975" y="2257"/>
                </a:lnTo>
                <a:lnTo>
                  <a:pt x="975" y="2262"/>
                </a:lnTo>
                <a:lnTo>
                  <a:pt x="976" y="2271"/>
                </a:lnTo>
                <a:lnTo>
                  <a:pt x="976" y="2277"/>
                </a:lnTo>
                <a:lnTo>
                  <a:pt x="978" y="2281"/>
                </a:lnTo>
                <a:lnTo>
                  <a:pt x="978" y="2286"/>
                </a:lnTo>
                <a:lnTo>
                  <a:pt x="979" y="2293"/>
                </a:lnTo>
                <a:lnTo>
                  <a:pt x="979" y="2298"/>
                </a:lnTo>
                <a:lnTo>
                  <a:pt x="980" y="2302"/>
                </a:lnTo>
                <a:lnTo>
                  <a:pt x="980" y="2309"/>
                </a:lnTo>
                <a:lnTo>
                  <a:pt x="980" y="2322"/>
                </a:lnTo>
                <a:lnTo>
                  <a:pt x="980" y="2325"/>
                </a:lnTo>
                <a:lnTo>
                  <a:pt x="980" y="2332"/>
                </a:lnTo>
                <a:lnTo>
                  <a:pt x="981" y="2341"/>
                </a:lnTo>
                <a:lnTo>
                  <a:pt x="981" y="2355"/>
                </a:lnTo>
                <a:lnTo>
                  <a:pt x="981" y="2362"/>
                </a:lnTo>
                <a:lnTo>
                  <a:pt x="980" y="2368"/>
                </a:lnTo>
                <a:lnTo>
                  <a:pt x="975" y="2368"/>
                </a:lnTo>
                <a:lnTo>
                  <a:pt x="972" y="2368"/>
                </a:lnTo>
                <a:lnTo>
                  <a:pt x="963" y="2368"/>
                </a:lnTo>
                <a:lnTo>
                  <a:pt x="962" y="2368"/>
                </a:lnTo>
                <a:lnTo>
                  <a:pt x="961" y="2368"/>
                </a:lnTo>
                <a:lnTo>
                  <a:pt x="959" y="2368"/>
                </a:lnTo>
                <a:lnTo>
                  <a:pt x="958" y="2368"/>
                </a:lnTo>
                <a:lnTo>
                  <a:pt x="957" y="2368"/>
                </a:lnTo>
                <a:lnTo>
                  <a:pt x="955" y="2368"/>
                </a:lnTo>
                <a:lnTo>
                  <a:pt x="952" y="2368"/>
                </a:lnTo>
                <a:lnTo>
                  <a:pt x="951" y="2365"/>
                </a:lnTo>
                <a:lnTo>
                  <a:pt x="945" y="2368"/>
                </a:lnTo>
                <a:lnTo>
                  <a:pt x="942" y="2363"/>
                </a:lnTo>
                <a:lnTo>
                  <a:pt x="942" y="2358"/>
                </a:lnTo>
                <a:lnTo>
                  <a:pt x="938" y="2357"/>
                </a:lnTo>
                <a:lnTo>
                  <a:pt x="938" y="2354"/>
                </a:lnTo>
                <a:lnTo>
                  <a:pt x="937" y="2353"/>
                </a:lnTo>
                <a:lnTo>
                  <a:pt x="936" y="2352"/>
                </a:lnTo>
                <a:lnTo>
                  <a:pt x="934" y="2353"/>
                </a:lnTo>
                <a:lnTo>
                  <a:pt x="933" y="2356"/>
                </a:lnTo>
                <a:lnTo>
                  <a:pt x="933" y="2357"/>
                </a:lnTo>
                <a:lnTo>
                  <a:pt x="922" y="2355"/>
                </a:lnTo>
                <a:lnTo>
                  <a:pt x="920" y="2350"/>
                </a:lnTo>
                <a:lnTo>
                  <a:pt x="918" y="2348"/>
                </a:lnTo>
                <a:lnTo>
                  <a:pt x="916" y="2353"/>
                </a:lnTo>
                <a:lnTo>
                  <a:pt x="919" y="2356"/>
                </a:lnTo>
                <a:lnTo>
                  <a:pt x="922" y="2358"/>
                </a:lnTo>
                <a:lnTo>
                  <a:pt x="925" y="2360"/>
                </a:lnTo>
                <a:lnTo>
                  <a:pt x="927" y="2364"/>
                </a:lnTo>
                <a:lnTo>
                  <a:pt x="927" y="2365"/>
                </a:lnTo>
                <a:lnTo>
                  <a:pt x="931" y="2368"/>
                </a:lnTo>
                <a:lnTo>
                  <a:pt x="930" y="2368"/>
                </a:lnTo>
                <a:lnTo>
                  <a:pt x="925" y="2368"/>
                </a:lnTo>
                <a:lnTo>
                  <a:pt x="923" y="2368"/>
                </a:lnTo>
                <a:lnTo>
                  <a:pt x="917" y="2368"/>
                </a:lnTo>
                <a:lnTo>
                  <a:pt x="913" y="2368"/>
                </a:lnTo>
                <a:lnTo>
                  <a:pt x="912" y="2368"/>
                </a:lnTo>
                <a:lnTo>
                  <a:pt x="902" y="2368"/>
                </a:lnTo>
                <a:lnTo>
                  <a:pt x="901" y="2368"/>
                </a:lnTo>
                <a:lnTo>
                  <a:pt x="895" y="2368"/>
                </a:lnTo>
                <a:lnTo>
                  <a:pt x="892" y="2368"/>
                </a:lnTo>
                <a:lnTo>
                  <a:pt x="885" y="2368"/>
                </a:lnTo>
                <a:lnTo>
                  <a:pt x="883" y="2368"/>
                </a:lnTo>
                <a:lnTo>
                  <a:pt x="880" y="2368"/>
                </a:lnTo>
                <a:lnTo>
                  <a:pt x="876" y="2368"/>
                </a:lnTo>
                <a:lnTo>
                  <a:pt x="874" y="2368"/>
                </a:lnTo>
                <a:lnTo>
                  <a:pt x="869" y="2368"/>
                </a:lnTo>
                <a:lnTo>
                  <a:pt x="867" y="2368"/>
                </a:lnTo>
                <a:lnTo>
                  <a:pt x="866" y="2368"/>
                </a:lnTo>
                <a:lnTo>
                  <a:pt x="864" y="2368"/>
                </a:lnTo>
                <a:lnTo>
                  <a:pt x="860" y="2368"/>
                </a:lnTo>
                <a:lnTo>
                  <a:pt x="857" y="2368"/>
                </a:lnTo>
                <a:lnTo>
                  <a:pt x="856" y="2368"/>
                </a:lnTo>
                <a:lnTo>
                  <a:pt x="854" y="2368"/>
                </a:lnTo>
                <a:lnTo>
                  <a:pt x="851" y="2368"/>
                </a:lnTo>
                <a:lnTo>
                  <a:pt x="848" y="2368"/>
                </a:lnTo>
                <a:lnTo>
                  <a:pt x="847" y="2368"/>
                </a:lnTo>
                <a:lnTo>
                  <a:pt x="844" y="2368"/>
                </a:lnTo>
                <a:lnTo>
                  <a:pt x="842" y="2368"/>
                </a:lnTo>
                <a:lnTo>
                  <a:pt x="840" y="2368"/>
                </a:lnTo>
                <a:lnTo>
                  <a:pt x="837" y="2368"/>
                </a:lnTo>
                <a:lnTo>
                  <a:pt x="835" y="2368"/>
                </a:lnTo>
                <a:lnTo>
                  <a:pt x="832" y="2368"/>
                </a:lnTo>
                <a:lnTo>
                  <a:pt x="828" y="2368"/>
                </a:lnTo>
                <a:lnTo>
                  <a:pt x="822" y="2368"/>
                </a:lnTo>
                <a:lnTo>
                  <a:pt x="819" y="2368"/>
                </a:lnTo>
                <a:lnTo>
                  <a:pt x="815" y="2368"/>
                </a:lnTo>
                <a:lnTo>
                  <a:pt x="812" y="2368"/>
                </a:lnTo>
                <a:lnTo>
                  <a:pt x="809" y="2368"/>
                </a:lnTo>
                <a:lnTo>
                  <a:pt x="807" y="2368"/>
                </a:lnTo>
                <a:lnTo>
                  <a:pt x="806" y="2368"/>
                </a:lnTo>
                <a:lnTo>
                  <a:pt x="804" y="2368"/>
                </a:lnTo>
                <a:lnTo>
                  <a:pt x="802" y="2368"/>
                </a:lnTo>
                <a:lnTo>
                  <a:pt x="799" y="2368"/>
                </a:lnTo>
                <a:lnTo>
                  <a:pt x="798" y="2368"/>
                </a:lnTo>
                <a:lnTo>
                  <a:pt x="793" y="2369"/>
                </a:lnTo>
                <a:lnTo>
                  <a:pt x="789" y="2368"/>
                </a:lnTo>
                <a:lnTo>
                  <a:pt x="788" y="2368"/>
                </a:lnTo>
                <a:lnTo>
                  <a:pt x="775" y="2368"/>
                </a:lnTo>
                <a:lnTo>
                  <a:pt x="774" y="2368"/>
                </a:lnTo>
                <a:lnTo>
                  <a:pt x="771" y="2368"/>
                </a:lnTo>
                <a:lnTo>
                  <a:pt x="769" y="2368"/>
                </a:lnTo>
                <a:lnTo>
                  <a:pt x="768" y="2368"/>
                </a:lnTo>
                <a:lnTo>
                  <a:pt x="765" y="2368"/>
                </a:lnTo>
                <a:lnTo>
                  <a:pt x="764" y="2368"/>
                </a:lnTo>
                <a:lnTo>
                  <a:pt x="761" y="2368"/>
                </a:lnTo>
                <a:lnTo>
                  <a:pt x="757" y="2368"/>
                </a:lnTo>
                <a:lnTo>
                  <a:pt x="756" y="2368"/>
                </a:lnTo>
                <a:lnTo>
                  <a:pt x="755" y="2368"/>
                </a:lnTo>
                <a:lnTo>
                  <a:pt x="748" y="2368"/>
                </a:lnTo>
                <a:lnTo>
                  <a:pt x="747" y="2368"/>
                </a:lnTo>
                <a:lnTo>
                  <a:pt x="746" y="2368"/>
                </a:lnTo>
                <a:lnTo>
                  <a:pt x="744" y="2368"/>
                </a:lnTo>
                <a:lnTo>
                  <a:pt x="739" y="2368"/>
                </a:lnTo>
                <a:lnTo>
                  <a:pt x="737" y="2368"/>
                </a:lnTo>
                <a:lnTo>
                  <a:pt x="735" y="2368"/>
                </a:lnTo>
                <a:lnTo>
                  <a:pt x="733" y="2368"/>
                </a:lnTo>
                <a:lnTo>
                  <a:pt x="732" y="2368"/>
                </a:lnTo>
                <a:lnTo>
                  <a:pt x="728" y="2368"/>
                </a:lnTo>
                <a:lnTo>
                  <a:pt x="727" y="2368"/>
                </a:lnTo>
                <a:lnTo>
                  <a:pt x="719" y="2368"/>
                </a:lnTo>
                <a:lnTo>
                  <a:pt x="715" y="2368"/>
                </a:lnTo>
                <a:lnTo>
                  <a:pt x="713" y="2368"/>
                </a:lnTo>
                <a:lnTo>
                  <a:pt x="711" y="2368"/>
                </a:lnTo>
                <a:lnTo>
                  <a:pt x="706" y="2368"/>
                </a:lnTo>
                <a:lnTo>
                  <a:pt x="703" y="2368"/>
                </a:lnTo>
                <a:lnTo>
                  <a:pt x="702" y="2368"/>
                </a:lnTo>
                <a:lnTo>
                  <a:pt x="700" y="2368"/>
                </a:lnTo>
                <a:lnTo>
                  <a:pt x="697" y="2368"/>
                </a:lnTo>
                <a:lnTo>
                  <a:pt x="691" y="2368"/>
                </a:lnTo>
                <a:lnTo>
                  <a:pt x="685" y="2368"/>
                </a:lnTo>
                <a:lnTo>
                  <a:pt x="683" y="2368"/>
                </a:lnTo>
                <a:lnTo>
                  <a:pt x="681" y="2368"/>
                </a:lnTo>
                <a:lnTo>
                  <a:pt x="678" y="2368"/>
                </a:lnTo>
                <a:lnTo>
                  <a:pt x="670" y="2368"/>
                </a:lnTo>
                <a:lnTo>
                  <a:pt x="660" y="2368"/>
                </a:lnTo>
                <a:lnTo>
                  <a:pt x="659" y="2368"/>
                </a:lnTo>
                <a:lnTo>
                  <a:pt x="626" y="2367"/>
                </a:lnTo>
                <a:lnTo>
                  <a:pt x="622" y="2367"/>
                </a:lnTo>
                <a:lnTo>
                  <a:pt x="619" y="2367"/>
                </a:lnTo>
                <a:lnTo>
                  <a:pt x="616" y="2367"/>
                </a:lnTo>
                <a:lnTo>
                  <a:pt x="613" y="2367"/>
                </a:lnTo>
                <a:lnTo>
                  <a:pt x="611" y="2367"/>
                </a:lnTo>
                <a:lnTo>
                  <a:pt x="606" y="2367"/>
                </a:lnTo>
                <a:lnTo>
                  <a:pt x="604" y="2367"/>
                </a:lnTo>
                <a:lnTo>
                  <a:pt x="600" y="2367"/>
                </a:lnTo>
                <a:lnTo>
                  <a:pt x="594" y="2367"/>
                </a:lnTo>
                <a:lnTo>
                  <a:pt x="593" y="2367"/>
                </a:lnTo>
                <a:lnTo>
                  <a:pt x="589" y="2367"/>
                </a:lnTo>
                <a:lnTo>
                  <a:pt x="585" y="2367"/>
                </a:lnTo>
                <a:lnTo>
                  <a:pt x="583" y="2367"/>
                </a:lnTo>
                <a:lnTo>
                  <a:pt x="578" y="2367"/>
                </a:lnTo>
                <a:lnTo>
                  <a:pt x="576" y="2367"/>
                </a:lnTo>
                <a:lnTo>
                  <a:pt x="575" y="2367"/>
                </a:lnTo>
                <a:lnTo>
                  <a:pt x="574" y="2367"/>
                </a:lnTo>
                <a:lnTo>
                  <a:pt x="573" y="2367"/>
                </a:lnTo>
                <a:lnTo>
                  <a:pt x="561" y="2367"/>
                </a:lnTo>
                <a:lnTo>
                  <a:pt x="559" y="2367"/>
                </a:lnTo>
                <a:lnTo>
                  <a:pt x="558" y="2367"/>
                </a:lnTo>
                <a:lnTo>
                  <a:pt x="554" y="2367"/>
                </a:lnTo>
                <a:lnTo>
                  <a:pt x="550" y="2367"/>
                </a:lnTo>
                <a:lnTo>
                  <a:pt x="549" y="2367"/>
                </a:lnTo>
                <a:lnTo>
                  <a:pt x="546" y="2367"/>
                </a:lnTo>
                <a:lnTo>
                  <a:pt x="544" y="2367"/>
                </a:lnTo>
                <a:lnTo>
                  <a:pt x="542" y="2367"/>
                </a:lnTo>
                <a:lnTo>
                  <a:pt x="541" y="2367"/>
                </a:lnTo>
                <a:lnTo>
                  <a:pt x="537" y="2367"/>
                </a:lnTo>
                <a:lnTo>
                  <a:pt x="524" y="2367"/>
                </a:lnTo>
                <a:lnTo>
                  <a:pt x="523" y="2367"/>
                </a:lnTo>
                <a:lnTo>
                  <a:pt x="515" y="2366"/>
                </a:lnTo>
                <a:lnTo>
                  <a:pt x="513" y="2366"/>
                </a:lnTo>
                <a:lnTo>
                  <a:pt x="504" y="2366"/>
                </a:lnTo>
                <a:lnTo>
                  <a:pt x="501" y="2366"/>
                </a:lnTo>
                <a:lnTo>
                  <a:pt x="500" y="2366"/>
                </a:lnTo>
                <a:lnTo>
                  <a:pt x="499" y="2366"/>
                </a:lnTo>
                <a:lnTo>
                  <a:pt x="498" y="2366"/>
                </a:lnTo>
                <a:lnTo>
                  <a:pt x="496" y="2366"/>
                </a:lnTo>
                <a:lnTo>
                  <a:pt x="494" y="2366"/>
                </a:lnTo>
                <a:lnTo>
                  <a:pt x="492" y="2366"/>
                </a:lnTo>
                <a:lnTo>
                  <a:pt x="491" y="2366"/>
                </a:lnTo>
                <a:lnTo>
                  <a:pt x="488" y="2366"/>
                </a:lnTo>
                <a:lnTo>
                  <a:pt x="485" y="2366"/>
                </a:lnTo>
                <a:lnTo>
                  <a:pt x="484" y="2366"/>
                </a:lnTo>
                <a:lnTo>
                  <a:pt x="483" y="2366"/>
                </a:lnTo>
                <a:lnTo>
                  <a:pt x="482" y="2366"/>
                </a:lnTo>
                <a:lnTo>
                  <a:pt x="480" y="2366"/>
                </a:lnTo>
                <a:lnTo>
                  <a:pt x="479" y="2366"/>
                </a:lnTo>
                <a:lnTo>
                  <a:pt x="478" y="2366"/>
                </a:lnTo>
                <a:lnTo>
                  <a:pt x="475" y="2365"/>
                </a:lnTo>
                <a:lnTo>
                  <a:pt x="473" y="2365"/>
                </a:lnTo>
                <a:lnTo>
                  <a:pt x="464" y="2365"/>
                </a:lnTo>
                <a:lnTo>
                  <a:pt x="461" y="2365"/>
                </a:lnTo>
                <a:lnTo>
                  <a:pt x="460" y="2365"/>
                </a:lnTo>
                <a:lnTo>
                  <a:pt x="459" y="2365"/>
                </a:lnTo>
                <a:lnTo>
                  <a:pt x="458" y="2365"/>
                </a:lnTo>
                <a:lnTo>
                  <a:pt x="457" y="2365"/>
                </a:lnTo>
                <a:lnTo>
                  <a:pt x="456" y="2365"/>
                </a:lnTo>
                <a:lnTo>
                  <a:pt x="455" y="2365"/>
                </a:lnTo>
                <a:lnTo>
                  <a:pt x="454" y="2365"/>
                </a:lnTo>
                <a:lnTo>
                  <a:pt x="452" y="2365"/>
                </a:lnTo>
                <a:lnTo>
                  <a:pt x="451" y="2365"/>
                </a:lnTo>
                <a:lnTo>
                  <a:pt x="450" y="2365"/>
                </a:lnTo>
                <a:lnTo>
                  <a:pt x="449" y="2365"/>
                </a:lnTo>
                <a:lnTo>
                  <a:pt x="448" y="2365"/>
                </a:lnTo>
                <a:lnTo>
                  <a:pt x="446" y="2365"/>
                </a:lnTo>
                <a:lnTo>
                  <a:pt x="445" y="2365"/>
                </a:lnTo>
                <a:lnTo>
                  <a:pt x="444" y="2365"/>
                </a:lnTo>
                <a:lnTo>
                  <a:pt x="442" y="2365"/>
                </a:lnTo>
                <a:lnTo>
                  <a:pt x="441" y="2365"/>
                </a:lnTo>
                <a:lnTo>
                  <a:pt x="439" y="2365"/>
                </a:lnTo>
                <a:lnTo>
                  <a:pt x="438" y="2365"/>
                </a:lnTo>
                <a:lnTo>
                  <a:pt x="437" y="2365"/>
                </a:lnTo>
                <a:lnTo>
                  <a:pt x="436" y="2364"/>
                </a:lnTo>
                <a:lnTo>
                  <a:pt x="434" y="2364"/>
                </a:lnTo>
                <a:lnTo>
                  <a:pt x="432" y="2364"/>
                </a:lnTo>
                <a:lnTo>
                  <a:pt x="430" y="2364"/>
                </a:lnTo>
                <a:lnTo>
                  <a:pt x="429" y="2364"/>
                </a:lnTo>
                <a:lnTo>
                  <a:pt x="428" y="2364"/>
                </a:lnTo>
                <a:lnTo>
                  <a:pt x="426" y="2364"/>
                </a:lnTo>
                <a:lnTo>
                  <a:pt x="424" y="2364"/>
                </a:lnTo>
                <a:lnTo>
                  <a:pt x="423" y="2364"/>
                </a:lnTo>
                <a:lnTo>
                  <a:pt x="422" y="2364"/>
                </a:lnTo>
                <a:lnTo>
                  <a:pt x="421" y="2364"/>
                </a:lnTo>
                <a:lnTo>
                  <a:pt x="420" y="2364"/>
                </a:lnTo>
                <a:lnTo>
                  <a:pt x="419" y="2364"/>
                </a:lnTo>
                <a:lnTo>
                  <a:pt x="418" y="2364"/>
                </a:lnTo>
                <a:lnTo>
                  <a:pt x="417" y="2364"/>
                </a:lnTo>
                <a:lnTo>
                  <a:pt x="415" y="2364"/>
                </a:lnTo>
                <a:lnTo>
                  <a:pt x="414" y="2364"/>
                </a:lnTo>
                <a:lnTo>
                  <a:pt x="413" y="2364"/>
                </a:lnTo>
                <a:lnTo>
                  <a:pt x="412" y="2364"/>
                </a:lnTo>
                <a:lnTo>
                  <a:pt x="411" y="2364"/>
                </a:lnTo>
                <a:lnTo>
                  <a:pt x="409" y="2364"/>
                </a:lnTo>
                <a:lnTo>
                  <a:pt x="408" y="2364"/>
                </a:lnTo>
                <a:lnTo>
                  <a:pt x="407" y="2364"/>
                </a:lnTo>
                <a:lnTo>
                  <a:pt x="406" y="2364"/>
                </a:lnTo>
                <a:lnTo>
                  <a:pt x="404" y="2364"/>
                </a:lnTo>
                <a:lnTo>
                  <a:pt x="402" y="2364"/>
                </a:lnTo>
                <a:lnTo>
                  <a:pt x="401" y="2364"/>
                </a:lnTo>
                <a:lnTo>
                  <a:pt x="400" y="2364"/>
                </a:lnTo>
                <a:lnTo>
                  <a:pt x="399" y="2364"/>
                </a:lnTo>
                <a:lnTo>
                  <a:pt x="398" y="2364"/>
                </a:lnTo>
                <a:lnTo>
                  <a:pt x="397" y="2364"/>
                </a:lnTo>
                <a:lnTo>
                  <a:pt x="395" y="2363"/>
                </a:lnTo>
                <a:lnTo>
                  <a:pt x="394" y="2363"/>
                </a:lnTo>
                <a:lnTo>
                  <a:pt x="392" y="2363"/>
                </a:lnTo>
                <a:lnTo>
                  <a:pt x="390" y="2363"/>
                </a:lnTo>
                <a:lnTo>
                  <a:pt x="389" y="2363"/>
                </a:lnTo>
                <a:lnTo>
                  <a:pt x="385" y="2363"/>
                </a:lnTo>
                <a:lnTo>
                  <a:pt x="382" y="2363"/>
                </a:lnTo>
                <a:lnTo>
                  <a:pt x="381" y="2363"/>
                </a:lnTo>
                <a:lnTo>
                  <a:pt x="379" y="2363"/>
                </a:lnTo>
                <a:lnTo>
                  <a:pt x="377" y="2363"/>
                </a:lnTo>
                <a:lnTo>
                  <a:pt x="376" y="2363"/>
                </a:lnTo>
                <a:lnTo>
                  <a:pt x="370" y="2363"/>
                </a:lnTo>
                <a:lnTo>
                  <a:pt x="369" y="2363"/>
                </a:lnTo>
                <a:lnTo>
                  <a:pt x="368" y="2363"/>
                </a:lnTo>
                <a:lnTo>
                  <a:pt x="365" y="2363"/>
                </a:lnTo>
                <a:lnTo>
                  <a:pt x="363" y="2363"/>
                </a:lnTo>
                <a:lnTo>
                  <a:pt x="355" y="2362"/>
                </a:lnTo>
                <a:lnTo>
                  <a:pt x="349" y="2362"/>
                </a:lnTo>
                <a:lnTo>
                  <a:pt x="347" y="2362"/>
                </a:lnTo>
                <a:lnTo>
                  <a:pt x="346" y="2362"/>
                </a:lnTo>
                <a:lnTo>
                  <a:pt x="344" y="2362"/>
                </a:lnTo>
                <a:lnTo>
                  <a:pt x="338" y="2362"/>
                </a:lnTo>
                <a:lnTo>
                  <a:pt x="335" y="2362"/>
                </a:lnTo>
                <a:lnTo>
                  <a:pt x="332" y="2362"/>
                </a:lnTo>
                <a:lnTo>
                  <a:pt x="330" y="2362"/>
                </a:lnTo>
                <a:lnTo>
                  <a:pt x="328" y="2362"/>
                </a:lnTo>
                <a:lnTo>
                  <a:pt x="325" y="2361"/>
                </a:lnTo>
                <a:lnTo>
                  <a:pt x="324" y="2361"/>
                </a:lnTo>
                <a:lnTo>
                  <a:pt x="320" y="2361"/>
                </a:lnTo>
                <a:lnTo>
                  <a:pt x="312" y="2361"/>
                </a:lnTo>
                <a:lnTo>
                  <a:pt x="311" y="2361"/>
                </a:lnTo>
                <a:lnTo>
                  <a:pt x="310" y="2361"/>
                </a:lnTo>
                <a:lnTo>
                  <a:pt x="308" y="2361"/>
                </a:lnTo>
                <a:lnTo>
                  <a:pt x="307" y="2361"/>
                </a:lnTo>
                <a:lnTo>
                  <a:pt x="306" y="2361"/>
                </a:lnTo>
                <a:lnTo>
                  <a:pt x="305" y="2361"/>
                </a:lnTo>
                <a:lnTo>
                  <a:pt x="304" y="2361"/>
                </a:lnTo>
                <a:lnTo>
                  <a:pt x="303" y="2361"/>
                </a:lnTo>
                <a:lnTo>
                  <a:pt x="300" y="2361"/>
                </a:lnTo>
                <a:lnTo>
                  <a:pt x="299" y="2361"/>
                </a:lnTo>
                <a:lnTo>
                  <a:pt x="298" y="2361"/>
                </a:lnTo>
                <a:lnTo>
                  <a:pt x="297" y="2361"/>
                </a:lnTo>
                <a:lnTo>
                  <a:pt x="296" y="2361"/>
                </a:lnTo>
                <a:lnTo>
                  <a:pt x="294" y="2360"/>
                </a:lnTo>
                <a:lnTo>
                  <a:pt x="293" y="2360"/>
                </a:lnTo>
                <a:lnTo>
                  <a:pt x="292" y="2360"/>
                </a:lnTo>
                <a:lnTo>
                  <a:pt x="290" y="2360"/>
                </a:lnTo>
                <a:lnTo>
                  <a:pt x="288" y="2360"/>
                </a:lnTo>
                <a:lnTo>
                  <a:pt x="286" y="2360"/>
                </a:lnTo>
                <a:lnTo>
                  <a:pt x="283" y="2360"/>
                </a:lnTo>
                <a:lnTo>
                  <a:pt x="282" y="2360"/>
                </a:lnTo>
                <a:lnTo>
                  <a:pt x="281" y="2360"/>
                </a:lnTo>
                <a:lnTo>
                  <a:pt x="279" y="2360"/>
                </a:lnTo>
                <a:lnTo>
                  <a:pt x="276" y="2360"/>
                </a:lnTo>
                <a:lnTo>
                  <a:pt x="275" y="2360"/>
                </a:lnTo>
                <a:lnTo>
                  <a:pt x="274" y="2360"/>
                </a:lnTo>
                <a:lnTo>
                  <a:pt x="273" y="2360"/>
                </a:lnTo>
                <a:lnTo>
                  <a:pt x="271" y="2360"/>
                </a:lnTo>
                <a:lnTo>
                  <a:pt x="270" y="2360"/>
                </a:lnTo>
                <a:lnTo>
                  <a:pt x="269" y="2360"/>
                </a:lnTo>
                <a:lnTo>
                  <a:pt x="268" y="2360"/>
                </a:lnTo>
                <a:lnTo>
                  <a:pt x="267" y="2360"/>
                </a:lnTo>
                <a:lnTo>
                  <a:pt x="266" y="2360"/>
                </a:lnTo>
                <a:lnTo>
                  <a:pt x="265" y="2359"/>
                </a:lnTo>
                <a:lnTo>
                  <a:pt x="264" y="2359"/>
                </a:lnTo>
                <a:lnTo>
                  <a:pt x="263" y="2359"/>
                </a:lnTo>
                <a:lnTo>
                  <a:pt x="260" y="2359"/>
                </a:lnTo>
                <a:lnTo>
                  <a:pt x="258" y="2359"/>
                </a:lnTo>
                <a:lnTo>
                  <a:pt x="255" y="2359"/>
                </a:lnTo>
                <a:lnTo>
                  <a:pt x="254" y="2359"/>
                </a:lnTo>
                <a:lnTo>
                  <a:pt x="251" y="2359"/>
                </a:lnTo>
                <a:lnTo>
                  <a:pt x="247" y="2359"/>
                </a:lnTo>
                <a:lnTo>
                  <a:pt x="240" y="2358"/>
                </a:lnTo>
                <a:lnTo>
                  <a:pt x="238" y="2358"/>
                </a:lnTo>
                <a:lnTo>
                  <a:pt x="237" y="2358"/>
                </a:lnTo>
                <a:lnTo>
                  <a:pt x="235" y="2358"/>
                </a:lnTo>
                <a:lnTo>
                  <a:pt x="232" y="2358"/>
                </a:lnTo>
                <a:lnTo>
                  <a:pt x="230" y="2358"/>
                </a:lnTo>
                <a:lnTo>
                  <a:pt x="229" y="2358"/>
                </a:lnTo>
                <a:lnTo>
                  <a:pt x="226" y="2358"/>
                </a:lnTo>
                <a:lnTo>
                  <a:pt x="224" y="2358"/>
                </a:lnTo>
                <a:lnTo>
                  <a:pt x="221" y="2358"/>
                </a:lnTo>
                <a:lnTo>
                  <a:pt x="220" y="2358"/>
                </a:lnTo>
                <a:lnTo>
                  <a:pt x="218" y="2358"/>
                </a:lnTo>
                <a:lnTo>
                  <a:pt x="216" y="2357"/>
                </a:lnTo>
                <a:lnTo>
                  <a:pt x="214" y="2357"/>
                </a:lnTo>
                <a:lnTo>
                  <a:pt x="213" y="2357"/>
                </a:lnTo>
                <a:lnTo>
                  <a:pt x="211" y="2357"/>
                </a:lnTo>
                <a:lnTo>
                  <a:pt x="189" y="2356"/>
                </a:lnTo>
                <a:lnTo>
                  <a:pt x="186" y="2356"/>
                </a:lnTo>
                <a:lnTo>
                  <a:pt x="185" y="2356"/>
                </a:lnTo>
                <a:lnTo>
                  <a:pt x="183" y="2356"/>
                </a:lnTo>
                <a:lnTo>
                  <a:pt x="174" y="2356"/>
                </a:lnTo>
                <a:lnTo>
                  <a:pt x="167" y="2356"/>
                </a:lnTo>
                <a:lnTo>
                  <a:pt x="167" y="2355"/>
                </a:lnTo>
                <a:lnTo>
                  <a:pt x="165" y="2355"/>
                </a:lnTo>
                <a:lnTo>
                  <a:pt x="164" y="2355"/>
                </a:lnTo>
                <a:lnTo>
                  <a:pt x="157" y="2355"/>
                </a:lnTo>
                <a:lnTo>
                  <a:pt x="153" y="2355"/>
                </a:lnTo>
                <a:lnTo>
                  <a:pt x="147" y="2354"/>
                </a:lnTo>
                <a:lnTo>
                  <a:pt x="135" y="2354"/>
                </a:lnTo>
                <a:lnTo>
                  <a:pt x="130" y="2353"/>
                </a:lnTo>
                <a:lnTo>
                  <a:pt x="129" y="2353"/>
                </a:lnTo>
                <a:lnTo>
                  <a:pt x="127" y="2353"/>
                </a:lnTo>
                <a:lnTo>
                  <a:pt x="127" y="2344"/>
                </a:lnTo>
                <a:lnTo>
                  <a:pt x="126" y="2337"/>
                </a:lnTo>
                <a:lnTo>
                  <a:pt x="126" y="2334"/>
                </a:lnTo>
                <a:lnTo>
                  <a:pt x="125" y="2326"/>
                </a:lnTo>
                <a:lnTo>
                  <a:pt x="125" y="2320"/>
                </a:lnTo>
                <a:lnTo>
                  <a:pt x="124" y="2310"/>
                </a:lnTo>
                <a:lnTo>
                  <a:pt x="124" y="2301"/>
                </a:lnTo>
                <a:lnTo>
                  <a:pt x="123" y="2299"/>
                </a:lnTo>
                <a:lnTo>
                  <a:pt x="123" y="2297"/>
                </a:lnTo>
                <a:lnTo>
                  <a:pt x="123" y="2295"/>
                </a:lnTo>
                <a:lnTo>
                  <a:pt x="123" y="2292"/>
                </a:lnTo>
                <a:lnTo>
                  <a:pt x="123" y="2288"/>
                </a:lnTo>
                <a:lnTo>
                  <a:pt x="123" y="2286"/>
                </a:lnTo>
                <a:lnTo>
                  <a:pt x="122" y="2276"/>
                </a:lnTo>
                <a:lnTo>
                  <a:pt x="122" y="2272"/>
                </a:lnTo>
                <a:lnTo>
                  <a:pt x="122" y="2267"/>
                </a:lnTo>
                <a:lnTo>
                  <a:pt x="121" y="2265"/>
                </a:lnTo>
                <a:lnTo>
                  <a:pt x="121" y="2261"/>
                </a:lnTo>
                <a:lnTo>
                  <a:pt x="121" y="2258"/>
                </a:lnTo>
                <a:lnTo>
                  <a:pt x="121" y="2255"/>
                </a:lnTo>
                <a:lnTo>
                  <a:pt x="121" y="2251"/>
                </a:lnTo>
                <a:lnTo>
                  <a:pt x="121" y="2250"/>
                </a:lnTo>
                <a:lnTo>
                  <a:pt x="121" y="2249"/>
                </a:lnTo>
                <a:lnTo>
                  <a:pt x="121" y="2248"/>
                </a:lnTo>
                <a:lnTo>
                  <a:pt x="120" y="2246"/>
                </a:lnTo>
                <a:lnTo>
                  <a:pt x="120" y="2243"/>
                </a:lnTo>
                <a:lnTo>
                  <a:pt x="120" y="2241"/>
                </a:lnTo>
                <a:lnTo>
                  <a:pt x="120" y="2239"/>
                </a:lnTo>
                <a:lnTo>
                  <a:pt x="120" y="2236"/>
                </a:lnTo>
                <a:lnTo>
                  <a:pt x="120" y="2235"/>
                </a:lnTo>
                <a:lnTo>
                  <a:pt x="120" y="2234"/>
                </a:lnTo>
                <a:lnTo>
                  <a:pt x="120" y="2233"/>
                </a:lnTo>
                <a:lnTo>
                  <a:pt x="119" y="2232"/>
                </a:lnTo>
                <a:lnTo>
                  <a:pt x="119" y="2230"/>
                </a:lnTo>
                <a:lnTo>
                  <a:pt x="119" y="2229"/>
                </a:lnTo>
                <a:lnTo>
                  <a:pt x="119" y="2227"/>
                </a:lnTo>
                <a:lnTo>
                  <a:pt x="119" y="2226"/>
                </a:lnTo>
                <a:lnTo>
                  <a:pt x="119" y="2224"/>
                </a:lnTo>
                <a:lnTo>
                  <a:pt x="119" y="2222"/>
                </a:lnTo>
                <a:lnTo>
                  <a:pt x="119" y="2221"/>
                </a:lnTo>
                <a:lnTo>
                  <a:pt x="119" y="2219"/>
                </a:lnTo>
                <a:lnTo>
                  <a:pt x="119" y="2217"/>
                </a:lnTo>
                <a:lnTo>
                  <a:pt x="118" y="2215"/>
                </a:lnTo>
                <a:lnTo>
                  <a:pt x="118" y="2213"/>
                </a:lnTo>
                <a:lnTo>
                  <a:pt x="118" y="2210"/>
                </a:lnTo>
                <a:lnTo>
                  <a:pt x="118" y="2206"/>
                </a:lnTo>
                <a:lnTo>
                  <a:pt x="117" y="2198"/>
                </a:lnTo>
                <a:lnTo>
                  <a:pt x="117" y="2196"/>
                </a:lnTo>
                <a:lnTo>
                  <a:pt x="117" y="2195"/>
                </a:lnTo>
                <a:lnTo>
                  <a:pt x="117" y="2185"/>
                </a:lnTo>
                <a:lnTo>
                  <a:pt x="117" y="2183"/>
                </a:lnTo>
                <a:lnTo>
                  <a:pt x="116" y="2179"/>
                </a:lnTo>
                <a:lnTo>
                  <a:pt x="116" y="2175"/>
                </a:lnTo>
                <a:lnTo>
                  <a:pt x="115" y="2151"/>
                </a:lnTo>
                <a:lnTo>
                  <a:pt x="114" y="2147"/>
                </a:lnTo>
                <a:lnTo>
                  <a:pt x="114" y="2142"/>
                </a:lnTo>
                <a:lnTo>
                  <a:pt x="113" y="2132"/>
                </a:lnTo>
                <a:lnTo>
                  <a:pt x="113" y="2129"/>
                </a:lnTo>
                <a:lnTo>
                  <a:pt x="113" y="2128"/>
                </a:lnTo>
                <a:lnTo>
                  <a:pt x="113" y="2127"/>
                </a:lnTo>
                <a:lnTo>
                  <a:pt x="113" y="2126"/>
                </a:lnTo>
                <a:lnTo>
                  <a:pt x="113" y="2125"/>
                </a:lnTo>
                <a:lnTo>
                  <a:pt x="113" y="2124"/>
                </a:lnTo>
                <a:lnTo>
                  <a:pt x="113" y="2120"/>
                </a:lnTo>
                <a:lnTo>
                  <a:pt x="113" y="2118"/>
                </a:lnTo>
                <a:lnTo>
                  <a:pt x="113" y="2117"/>
                </a:lnTo>
                <a:lnTo>
                  <a:pt x="112" y="2112"/>
                </a:lnTo>
                <a:lnTo>
                  <a:pt x="112" y="2110"/>
                </a:lnTo>
                <a:lnTo>
                  <a:pt x="112" y="2107"/>
                </a:lnTo>
                <a:lnTo>
                  <a:pt x="112" y="2104"/>
                </a:lnTo>
                <a:lnTo>
                  <a:pt x="112" y="2103"/>
                </a:lnTo>
                <a:lnTo>
                  <a:pt x="112" y="2102"/>
                </a:lnTo>
                <a:lnTo>
                  <a:pt x="112" y="2101"/>
                </a:lnTo>
                <a:lnTo>
                  <a:pt x="111" y="2100"/>
                </a:lnTo>
                <a:lnTo>
                  <a:pt x="111" y="2098"/>
                </a:lnTo>
                <a:lnTo>
                  <a:pt x="111" y="2097"/>
                </a:lnTo>
                <a:lnTo>
                  <a:pt x="111" y="2094"/>
                </a:lnTo>
                <a:lnTo>
                  <a:pt x="111" y="2093"/>
                </a:lnTo>
                <a:lnTo>
                  <a:pt x="111" y="2092"/>
                </a:lnTo>
                <a:lnTo>
                  <a:pt x="111" y="2091"/>
                </a:lnTo>
                <a:lnTo>
                  <a:pt x="111" y="2089"/>
                </a:lnTo>
                <a:lnTo>
                  <a:pt x="111" y="2088"/>
                </a:lnTo>
                <a:lnTo>
                  <a:pt x="111" y="2085"/>
                </a:lnTo>
                <a:lnTo>
                  <a:pt x="111" y="2084"/>
                </a:lnTo>
                <a:lnTo>
                  <a:pt x="110" y="2083"/>
                </a:lnTo>
                <a:lnTo>
                  <a:pt x="110" y="2082"/>
                </a:lnTo>
                <a:lnTo>
                  <a:pt x="110" y="2079"/>
                </a:lnTo>
                <a:lnTo>
                  <a:pt x="110" y="2078"/>
                </a:lnTo>
                <a:lnTo>
                  <a:pt x="110" y="2076"/>
                </a:lnTo>
                <a:lnTo>
                  <a:pt x="110" y="2075"/>
                </a:lnTo>
                <a:lnTo>
                  <a:pt x="110" y="2073"/>
                </a:lnTo>
                <a:lnTo>
                  <a:pt x="110" y="2069"/>
                </a:lnTo>
                <a:lnTo>
                  <a:pt x="109" y="2068"/>
                </a:lnTo>
                <a:lnTo>
                  <a:pt x="109" y="2067"/>
                </a:lnTo>
                <a:lnTo>
                  <a:pt x="109" y="2066"/>
                </a:lnTo>
                <a:lnTo>
                  <a:pt x="109" y="2065"/>
                </a:lnTo>
                <a:lnTo>
                  <a:pt x="109" y="2062"/>
                </a:lnTo>
                <a:lnTo>
                  <a:pt x="109" y="2060"/>
                </a:lnTo>
                <a:lnTo>
                  <a:pt x="109" y="2059"/>
                </a:lnTo>
                <a:lnTo>
                  <a:pt x="109" y="2058"/>
                </a:lnTo>
                <a:lnTo>
                  <a:pt x="108" y="2050"/>
                </a:lnTo>
                <a:lnTo>
                  <a:pt x="108" y="2045"/>
                </a:lnTo>
                <a:lnTo>
                  <a:pt x="108" y="2037"/>
                </a:lnTo>
                <a:lnTo>
                  <a:pt x="107" y="2034"/>
                </a:lnTo>
                <a:lnTo>
                  <a:pt x="107" y="2025"/>
                </a:lnTo>
                <a:lnTo>
                  <a:pt x="106" y="2015"/>
                </a:lnTo>
                <a:lnTo>
                  <a:pt x="106" y="2011"/>
                </a:lnTo>
                <a:lnTo>
                  <a:pt x="106" y="2010"/>
                </a:lnTo>
                <a:lnTo>
                  <a:pt x="104" y="1983"/>
                </a:lnTo>
                <a:lnTo>
                  <a:pt x="104" y="1978"/>
                </a:lnTo>
                <a:lnTo>
                  <a:pt x="104" y="1974"/>
                </a:lnTo>
                <a:lnTo>
                  <a:pt x="104" y="1971"/>
                </a:lnTo>
                <a:lnTo>
                  <a:pt x="103" y="1968"/>
                </a:lnTo>
                <a:lnTo>
                  <a:pt x="103" y="1963"/>
                </a:lnTo>
                <a:lnTo>
                  <a:pt x="102" y="1951"/>
                </a:lnTo>
                <a:lnTo>
                  <a:pt x="102" y="1947"/>
                </a:lnTo>
                <a:lnTo>
                  <a:pt x="102" y="1946"/>
                </a:lnTo>
                <a:lnTo>
                  <a:pt x="102" y="1938"/>
                </a:lnTo>
                <a:lnTo>
                  <a:pt x="101" y="1923"/>
                </a:lnTo>
                <a:lnTo>
                  <a:pt x="100" y="1916"/>
                </a:lnTo>
                <a:lnTo>
                  <a:pt x="100" y="1909"/>
                </a:lnTo>
                <a:lnTo>
                  <a:pt x="100" y="1903"/>
                </a:lnTo>
                <a:lnTo>
                  <a:pt x="99" y="1900"/>
                </a:lnTo>
                <a:lnTo>
                  <a:pt x="99" y="1895"/>
                </a:lnTo>
                <a:lnTo>
                  <a:pt x="99" y="1891"/>
                </a:lnTo>
                <a:lnTo>
                  <a:pt x="98" y="1882"/>
                </a:lnTo>
                <a:lnTo>
                  <a:pt x="98" y="1878"/>
                </a:lnTo>
                <a:lnTo>
                  <a:pt x="98" y="1873"/>
                </a:lnTo>
                <a:lnTo>
                  <a:pt x="97" y="1867"/>
                </a:lnTo>
                <a:lnTo>
                  <a:pt x="97" y="1862"/>
                </a:lnTo>
                <a:lnTo>
                  <a:pt x="97" y="1858"/>
                </a:lnTo>
                <a:lnTo>
                  <a:pt x="97" y="1854"/>
                </a:lnTo>
                <a:lnTo>
                  <a:pt x="97" y="1852"/>
                </a:lnTo>
                <a:lnTo>
                  <a:pt x="96" y="1847"/>
                </a:lnTo>
                <a:lnTo>
                  <a:pt x="96" y="1836"/>
                </a:lnTo>
                <a:lnTo>
                  <a:pt x="95" y="1825"/>
                </a:lnTo>
                <a:lnTo>
                  <a:pt x="95" y="1820"/>
                </a:lnTo>
                <a:lnTo>
                  <a:pt x="94" y="1814"/>
                </a:lnTo>
                <a:lnTo>
                  <a:pt x="94" y="1803"/>
                </a:lnTo>
                <a:lnTo>
                  <a:pt x="93" y="1801"/>
                </a:lnTo>
                <a:lnTo>
                  <a:pt x="93" y="1798"/>
                </a:lnTo>
                <a:lnTo>
                  <a:pt x="93" y="1794"/>
                </a:lnTo>
                <a:lnTo>
                  <a:pt x="93" y="1789"/>
                </a:lnTo>
                <a:lnTo>
                  <a:pt x="92" y="1777"/>
                </a:lnTo>
                <a:lnTo>
                  <a:pt x="92" y="1776"/>
                </a:lnTo>
                <a:lnTo>
                  <a:pt x="92" y="1775"/>
                </a:lnTo>
                <a:lnTo>
                  <a:pt x="91" y="1759"/>
                </a:lnTo>
                <a:lnTo>
                  <a:pt x="91" y="1755"/>
                </a:lnTo>
                <a:lnTo>
                  <a:pt x="90" y="1744"/>
                </a:lnTo>
                <a:lnTo>
                  <a:pt x="90" y="1742"/>
                </a:lnTo>
                <a:lnTo>
                  <a:pt x="89" y="1741"/>
                </a:lnTo>
                <a:lnTo>
                  <a:pt x="89" y="1739"/>
                </a:lnTo>
                <a:lnTo>
                  <a:pt x="89" y="1738"/>
                </a:lnTo>
                <a:lnTo>
                  <a:pt x="89" y="1730"/>
                </a:lnTo>
                <a:lnTo>
                  <a:pt x="88" y="1725"/>
                </a:lnTo>
                <a:lnTo>
                  <a:pt x="88" y="1724"/>
                </a:lnTo>
                <a:lnTo>
                  <a:pt x="88" y="1722"/>
                </a:lnTo>
                <a:lnTo>
                  <a:pt x="88" y="1721"/>
                </a:lnTo>
                <a:lnTo>
                  <a:pt x="88" y="1714"/>
                </a:lnTo>
                <a:lnTo>
                  <a:pt x="88" y="1712"/>
                </a:lnTo>
                <a:lnTo>
                  <a:pt x="88" y="1709"/>
                </a:lnTo>
                <a:lnTo>
                  <a:pt x="87" y="1704"/>
                </a:lnTo>
                <a:lnTo>
                  <a:pt x="87" y="1703"/>
                </a:lnTo>
                <a:lnTo>
                  <a:pt x="87" y="1700"/>
                </a:lnTo>
                <a:lnTo>
                  <a:pt x="87" y="1698"/>
                </a:lnTo>
                <a:lnTo>
                  <a:pt x="87" y="1696"/>
                </a:lnTo>
                <a:lnTo>
                  <a:pt x="86" y="1692"/>
                </a:lnTo>
                <a:lnTo>
                  <a:pt x="86" y="1689"/>
                </a:lnTo>
                <a:lnTo>
                  <a:pt x="86" y="1687"/>
                </a:lnTo>
                <a:lnTo>
                  <a:pt x="86" y="1683"/>
                </a:lnTo>
                <a:lnTo>
                  <a:pt x="86" y="1680"/>
                </a:lnTo>
                <a:lnTo>
                  <a:pt x="86" y="1676"/>
                </a:lnTo>
                <a:lnTo>
                  <a:pt x="85" y="1674"/>
                </a:lnTo>
                <a:lnTo>
                  <a:pt x="85" y="1667"/>
                </a:lnTo>
                <a:lnTo>
                  <a:pt x="85" y="1662"/>
                </a:lnTo>
                <a:lnTo>
                  <a:pt x="85" y="1660"/>
                </a:lnTo>
                <a:lnTo>
                  <a:pt x="84" y="1653"/>
                </a:lnTo>
                <a:lnTo>
                  <a:pt x="84" y="1650"/>
                </a:lnTo>
                <a:lnTo>
                  <a:pt x="83" y="1647"/>
                </a:lnTo>
                <a:lnTo>
                  <a:pt x="83" y="1634"/>
                </a:lnTo>
                <a:lnTo>
                  <a:pt x="83" y="1631"/>
                </a:lnTo>
                <a:lnTo>
                  <a:pt x="83" y="1628"/>
                </a:lnTo>
                <a:lnTo>
                  <a:pt x="82" y="1618"/>
                </a:lnTo>
                <a:lnTo>
                  <a:pt x="82" y="1616"/>
                </a:lnTo>
                <a:lnTo>
                  <a:pt x="82" y="1613"/>
                </a:lnTo>
                <a:lnTo>
                  <a:pt x="81" y="1607"/>
                </a:lnTo>
                <a:lnTo>
                  <a:pt x="81" y="1606"/>
                </a:lnTo>
                <a:lnTo>
                  <a:pt x="81" y="1599"/>
                </a:lnTo>
                <a:lnTo>
                  <a:pt x="80" y="1592"/>
                </a:lnTo>
                <a:lnTo>
                  <a:pt x="80" y="1581"/>
                </a:lnTo>
                <a:lnTo>
                  <a:pt x="80" y="1577"/>
                </a:lnTo>
                <a:lnTo>
                  <a:pt x="79" y="1574"/>
                </a:lnTo>
                <a:lnTo>
                  <a:pt x="79" y="1572"/>
                </a:lnTo>
                <a:lnTo>
                  <a:pt x="78" y="1565"/>
                </a:lnTo>
                <a:lnTo>
                  <a:pt x="78" y="1557"/>
                </a:lnTo>
                <a:lnTo>
                  <a:pt x="78" y="1553"/>
                </a:lnTo>
                <a:lnTo>
                  <a:pt x="76" y="1519"/>
                </a:lnTo>
                <a:lnTo>
                  <a:pt x="76" y="1515"/>
                </a:lnTo>
                <a:lnTo>
                  <a:pt x="75" y="1512"/>
                </a:lnTo>
                <a:lnTo>
                  <a:pt x="75" y="1510"/>
                </a:lnTo>
                <a:lnTo>
                  <a:pt x="75" y="1497"/>
                </a:lnTo>
                <a:lnTo>
                  <a:pt x="74" y="1495"/>
                </a:lnTo>
                <a:lnTo>
                  <a:pt x="73" y="1479"/>
                </a:lnTo>
                <a:lnTo>
                  <a:pt x="73" y="1475"/>
                </a:lnTo>
                <a:lnTo>
                  <a:pt x="73" y="1473"/>
                </a:lnTo>
                <a:lnTo>
                  <a:pt x="71" y="1450"/>
                </a:lnTo>
                <a:lnTo>
                  <a:pt x="71" y="1447"/>
                </a:lnTo>
                <a:lnTo>
                  <a:pt x="71" y="1437"/>
                </a:lnTo>
                <a:lnTo>
                  <a:pt x="71" y="1436"/>
                </a:lnTo>
                <a:lnTo>
                  <a:pt x="71" y="1435"/>
                </a:lnTo>
                <a:lnTo>
                  <a:pt x="70" y="1423"/>
                </a:lnTo>
                <a:lnTo>
                  <a:pt x="69" y="1412"/>
                </a:lnTo>
                <a:lnTo>
                  <a:pt x="69" y="1409"/>
                </a:lnTo>
                <a:lnTo>
                  <a:pt x="68" y="1399"/>
                </a:lnTo>
                <a:lnTo>
                  <a:pt x="68" y="1395"/>
                </a:lnTo>
                <a:lnTo>
                  <a:pt x="68" y="1393"/>
                </a:lnTo>
                <a:lnTo>
                  <a:pt x="68" y="1392"/>
                </a:lnTo>
                <a:lnTo>
                  <a:pt x="68" y="1388"/>
                </a:lnTo>
                <a:lnTo>
                  <a:pt x="68" y="1386"/>
                </a:lnTo>
                <a:lnTo>
                  <a:pt x="67" y="1382"/>
                </a:lnTo>
                <a:lnTo>
                  <a:pt x="67" y="1381"/>
                </a:lnTo>
                <a:lnTo>
                  <a:pt x="67" y="1377"/>
                </a:lnTo>
                <a:lnTo>
                  <a:pt x="67" y="1375"/>
                </a:lnTo>
                <a:lnTo>
                  <a:pt x="67" y="1374"/>
                </a:lnTo>
                <a:lnTo>
                  <a:pt x="67" y="1372"/>
                </a:lnTo>
                <a:lnTo>
                  <a:pt x="67" y="1369"/>
                </a:lnTo>
                <a:lnTo>
                  <a:pt x="67" y="1367"/>
                </a:lnTo>
                <a:lnTo>
                  <a:pt x="66" y="1366"/>
                </a:lnTo>
                <a:lnTo>
                  <a:pt x="66" y="1363"/>
                </a:lnTo>
                <a:lnTo>
                  <a:pt x="66" y="1362"/>
                </a:lnTo>
                <a:lnTo>
                  <a:pt x="66" y="1361"/>
                </a:lnTo>
                <a:lnTo>
                  <a:pt x="65" y="1347"/>
                </a:lnTo>
                <a:lnTo>
                  <a:pt x="65" y="1343"/>
                </a:lnTo>
                <a:lnTo>
                  <a:pt x="64" y="1331"/>
                </a:lnTo>
                <a:lnTo>
                  <a:pt x="64" y="1317"/>
                </a:lnTo>
                <a:lnTo>
                  <a:pt x="63" y="1314"/>
                </a:lnTo>
                <a:lnTo>
                  <a:pt x="63" y="1311"/>
                </a:lnTo>
                <a:lnTo>
                  <a:pt x="63" y="1304"/>
                </a:lnTo>
                <a:lnTo>
                  <a:pt x="63" y="1302"/>
                </a:lnTo>
                <a:lnTo>
                  <a:pt x="63" y="1297"/>
                </a:lnTo>
                <a:lnTo>
                  <a:pt x="61" y="1277"/>
                </a:lnTo>
                <a:lnTo>
                  <a:pt x="61" y="1270"/>
                </a:lnTo>
                <a:lnTo>
                  <a:pt x="60" y="1269"/>
                </a:lnTo>
                <a:lnTo>
                  <a:pt x="60" y="1268"/>
                </a:lnTo>
                <a:lnTo>
                  <a:pt x="60" y="1266"/>
                </a:lnTo>
                <a:lnTo>
                  <a:pt x="60" y="1263"/>
                </a:lnTo>
                <a:lnTo>
                  <a:pt x="60" y="1260"/>
                </a:lnTo>
                <a:lnTo>
                  <a:pt x="59" y="1256"/>
                </a:lnTo>
                <a:lnTo>
                  <a:pt x="59" y="1255"/>
                </a:lnTo>
                <a:lnTo>
                  <a:pt x="59" y="1254"/>
                </a:lnTo>
                <a:lnTo>
                  <a:pt x="59" y="1251"/>
                </a:lnTo>
                <a:lnTo>
                  <a:pt x="59" y="1248"/>
                </a:lnTo>
                <a:lnTo>
                  <a:pt x="59" y="1247"/>
                </a:lnTo>
                <a:lnTo>
                  <a:pt x="59" y="1246"/>
                </a:lnTo>
                <a:lnTo>
                  <a:pt x="59" y="1245"/>
                </a:lnTo>
                <a:lnTo>
                  <a:pt x="59" y="1243"/>
                </a:lnTo>
                <a:lnTo>
                  <a:pt x="58" y="1235"/>
                </a:lnTo>
                <a:lnTo>
                  <a:pt x="58" y="1234"/>
                </a:lnTo>
                <a:lnTo>
                  <a:pt x="58" y="1230"/>
                </a:lnTo>
                <a:lnTo>
                  <a:pt x="58" y="1228"/>
                </a:lnTo>
                <a:lnTo>
                  <a:pt x="58" y="1227"/>
                </a:lnTo>
                <a:lnTo>
                  <a:pt x="58" y="1224"/>
                </a:lnTo>
                <a:lnTo>
                  <a:pt x="57" y="1215"/>
                </a:lnTo>
                <a:lnTo>
                  <a:pt x="57" y="1211"/>
                </a:lnTo>
                <a:lnTo>
                  <a:pt x="57" y="1207"/>
                </a:lnTo>
                <a:lnTo>
                  <a:pt x="56" y="1196"/>
                </a:lnTo>
                <a:lnTo>
                  <a:pt x="56" y="1194"/>
                </a:lnTo>
                <a:lnTo>
                  <a:pt x="56" y="1193"/>
                </a:lnTo>
                <a:lnTo>
                  <a:pt x="56" y="1190"/>
                </a:lnTo>
                <a:lnTo>
                  <a:pt x="55" y="1171"/>
                </a:lnTo>
                <a:lnTo>
                  <a:pt x="54" y="1156"/>
                </a:lnTo>
                <a:lnTo>
                  <a:pt x="53" y="1154"/>
                </a:lnTo>
                <a:lnTo>
                  <a:pt x="53" y="1152"/>
                </a:lnTo>
                <a:lnTo>
                  <a:pt x="53" y="1145"/>
                </a:lnTo>
                <a:lnTo>
                  <a:pt x="52" y="1138"/>
                </a:lnTo>
                <a:lnTo>
                  <a:pt x="52" y="1136"/>
                </a:lnTo>
                <a:lnTo>
                  <a:pt x="52" y="1131"/>
                </a:lnTo>
                <a:lnTo>
                  <a:pt x="52" y="1129"/>
                </a:lnTo>
                <a:lnTo>
                  <a:pt x="52" y="1127"/>
                </a:lnTo>
                <a:lnTo>
                  <a:pt x="52" y="1123"/>
                </a:lnTo>
                <a:lnTo>
                  <a:pt x="51" y="1106"/>
                </a:lnTo>
                <a:lnTo>
                  <a:pt x="50" y="1103"/>
                </a:lnTo>
                <a:lnTo>
                  <a:pt x="50" y="1100"/>
                </a:lnTo>
                <a:lnTo>
                  <a:pt x="50" y="1098"/>
                </a:lnTo>
                <a:lnTo>
                  <a:pt x="49" y="1091"/>
                </a:lnTo>
                <a:lnTo>
                  <a:pt x="49" y="1079"/>
                </a:lnTo>
                <a:lnTo>
                  <a:pt x="48" y="1075"/>
                </a:lnTo>
                <a:lnTo>
                  <a:pt x="48" y="1074"/>
                </a:lnTo>
                <a:lnTo>
                  <a:pt x="47" y="1055"/>
                </a:lnTo>
                <a:lnTo>
                  <a:pt x="47" y="1049"/>
                </a:lnTo>
                <a:lnTo>
                  <a:pt x="47" y="1044"/>
                </a:lnTo>
                <a:lnTo>
                  <a:pt x="47" y="1043"/>
                </a:lnTo>
                <a:lnTo>
                  <a:pt x="46" y="1034"/>
                </a:lnTo>
                <a:lnTo>
                  <a:pt x="45" y="1022"/>
                </a:lnTo>
                <a:lnTo>
                  <a:pt x="45" y="1018"/>
                </a:lnTo>
                <a:lnTo>
                  <a:pt x="45" y="1011"/>
                </a:lnTo>
                <a:lnTo>
                  <a:pt x="44" y="998"/>
                </a:lnTo>
                <a:lnTo>
                  <a:pt x="44" y="997"/>
                </a:lnTo>
                <a:lnTo>
                  <a:pt x="43" y="986"/>
                </a:lnTo>
                <a:lnTo>
                  <a:pt x="42" y="973"/>
                </a:lnTo>
                <a:lnTo>
                  <a:pt x="42" y="966"/>
                </a:lnTo>
                <a:lnTo>
                  <a:pt x="42" y="962"/>
                </a:lnTo>
                <a:lnTo>
                  <a:pt x="41" y="949"/>
                </a:lnTo>
                <a:lnTo>
                  <a:pt x="40" y="932"/>
                </a:lnTo>
                <a:lnTo>
                  <a:pt x="40" y="931"/>
                </a:lnTo>
                <a:lnTo>
                  <a:pt x="39" y="925"/>
                </a:lnTo>
                <a:lnTo>
                  <a:pt x="39" y="924"/>
                </a:lnTo>
                <a:lnTo>
                  <a:pt x="39" y="914"/>
                </a:lnTo>
                <a:lnTo>
                  <a:pt x="38" y="907"/>
                </a:lnTo>
                <a:lnTo>
                  <a:pt x="38" y="899"/>
                </a:lnTo>
                <a:lnTo>
                  <a:pt x="36" y="887"/>
                </a:lnTo>
                <a:lnTo>
                  <a:pt x="36" y="882"/>
                </a:lnTo>
                <a:lnTo>
                  <a:pt x="35" y="873"/>
                </a:lnTo>
                <a:lnTo>
                  <a:pt x="35" y="868"/>
                </a:lnTo>
                <a:lnTo>
                  <a:pt x="34" y="850"/>
                </a:lnTo>
                <a:lnTo>
                  <a:pt x="34" y="849"/>
                </a:lnTo>
                <a:lnTo>
                  <a:pt x="33" y="844"/>
                </a:lnTo>
                <a:lnTo>
                  <a:pt x="33" y="842"/>
                </a:lnTo>
                <a:lnTo>
                  <a:pt x="33" y="835"/>
                </a:lnTo>
                <a:lnTo>
                  <a:pt x="32" y="824"/>
                </a:lnTo>
                <a:lnTo>
                  <a:pt x="32" y="820"/>
                </a:lnTo>
                <a:lnTo>
                  <a:pt x="31" y="817"/>
                </a:lnTo>
                <a:lnTo>
                  <a:pt x="31" y="812"/>
                </a:lnTo>
                <a:lnTo>
                  <a:pt x="31" y="804"/>
                </a:lnTo>
                <a:lnTo>
                  <a:pt x="30" y="795"/>
                </a:lnTo>
                <a:lnTo>
                  <a:pt x="30" y="794"/>
                </a:lnTo>
                <a:lnTo>
                  <a:pt x="30" y="791"/>
                </a:lnTo>
                <a:lnTo>
                  <a:pt x="30" y="790"/>
                </a:lnTo>
                <a:lnTo>
                  <a:pt x="30" y="788"/>
                </a:lnTo>
                <a:lnTo>
                  <a:pt x="29" y="782"/>
                </a:lnTo>
                <a:lnTo>
                  <a:pt x="29" y="781"/>
                </a:lnTo>
                <a:lnTo>
                  <a:pt x="29" y="779"/>
                </a:lnTo>
                <a:lnTo>
                  <a:pt x="29" y="777"/>
                </a:lnTo>
                <a:lnTo>
                  <a:pt x="29" y="770"/>
                </a:lnTo>
                <a:lnTo>
                  <a:pt x="28" y="767"/>
                </a:lnTo>
                <a:lnTo>
                  <a:pt x="28" y="766"/>
                </a:lnTo>
                <a:lnTo>
                  <a:pt x="28" y="763"/>
                </a:lnTo>
                <a:lnTo>
                  <a:pt x="28" y="760"/>
                </a:lnTo>
                <a:lnTo>
                  <a:pt x="27" y="747"/>
                </a:lnTo>
                <a:lnTo>
                  <a:pt x="27" y="738"/>
                </a:lnTo>
                <a:lnTo>
                  <a:pt x="26" y="735"/>
                </a:lnTo>
                <a:lnTo>
                  <a:pt x="26" y="727"/>
                </a:lnTo>
                <a:lnTo>
                  <a:pt x="26" y="720"/>
                </a:lnTo>
                <a:lnTo>
                  <a:pt x="25" y="717"/>
                </a:lnTo>
                <a:lnTo>
                  <a:pt x="25" y="714"/>
                </a:lnTo>
                <a:lnTo>
                  <a:pt x="25" y="705"/>
                </a:lnTo>
                <a:lnTo>
                  <a:pt x="25" y="702"/>
                </a:lnTo>
                <a:lnTo>
                  <a:pt x="25" y="695"/>
                </a:lnTo>
                <a:lnTo>
                  <a:pt x="24" y="682"/>
                </a:lnTo>
                <a:lnTo>
                  <a:pt x="24" y="677"/>
                </a:lnTo>
                <a:lnTo>
                  <a:pt x="24" y="673"/>
                </a:lnTo>
                <a:lnTo>
                  <a:pt x="24" y="664"/>
                </a:lnTo>
                <a:lnTo>
                  <a:pt x="23" y="660"/>
                </a:lnTo>
                <a:lnTo>
                  <a:pt x="23" y="652"/>
                </a:lnTo>
                <a:lnTo>
                  <a:pt x="23" y="646"/>
                </a:lnTo>
                <a:lnTo>
                  <a:pt x="23" y="644"/>
                </a:lnTo>
                <a:lnTo>
                  <a:pt x="22" y="642"/>
                </a:lnTo>
                <a:lnTo>
                  <a:pt x="22" y="640"/>
                </a:lnTo>
                <a:lnTo>
                  <a:pt x="22" y="639"/>
                </a:lnTo>
                <a:lnTo>
                  <a:pt x="22" y="636"/>
                </a:lnTo>
                <a:lnTo>
                  <a:pt x="22" y="632"/>
                </a:lnTo>
                <a:lnTo>
                  <a:pt x="21" y="629"/>
                </a:lnTo>
                <a:lnTo>
                  <a:pt x="21" y="627"/>
                </a:lnTo>
                <a:lnTo>
                  <a:pt x="20" y="621"/>
                </a:lnTo>
                <a:lnTo>
                  <a:pt x="19" y="617"/>
                </a:lnTo>
                <a:lnTo>
                  <a:pt x="19" y="610"/>
                </a:lnTo>
                <a:lnTo>
                  <a:pt x="19" y="607"/>
                </a:lnTo>
                <a:lnTo>
                  <a:pt x="19" y="604"/>
                </a:lnTo>
                <a:lnTo>
                  <a:pt x="18" y="602"/>
                </a:lnTo>
                <a:lnTo>
                  <a:pt x="18" y="594"/>
                </a:lnTo>
                <a:lnTo>
                  <a:pt x="18" y="593"/>
                </a:lnTo>
                <a:lnTo>
                  <a:pt x="17" y="587"/>
                </a:lnTo>
                <a:lnTo>
                  <a:pt x="16" y="579"/>
                </a:lnTo>
                <a:lnTo>
                  <a:pt x="16" y="574"/>
                </a:lnTo>
                <a:lnTo>
                  <a:pt x="16" y="569"/>
                </a:lnTo>
                <a:lnTo>
                  <a:pt x="16" y="566"/>
                </a:lnTo>
                <a:lnTo>
                  <a:pt x="16" y="563"/>
                </a:lnTo>
                <a:lnTo>
                  <a:pt x="16" y="562"/>
                </a:lnTo>
                <a:lnTo>
                  <a:pt x="15" y="558"/>
                </a:lnTo>
                <a:lnTo>
                  <a:pt x="15" y="549"/>
                </a:lnTo>
                <a:lnTo>
                  <a:pt x="15" y="548"/>
                </a:lnTo>
                <a:lnTo>
                  <a:pt x="14" y="542"/>
                </a:lnTo>
                <a:lnTo>
                  <a:pt x="13" y="527"/>
                </a:lnTo>
                <a:lnTo>
                  <a:pt x="13" y="526"/>
                </a:lnTo>
                <a:lnTo>
                  <a:pt x="13" y="524"/>
                </a:lnTo>
                <a:lnTo>
                  <a:pt x="13" y="523"/>
                </a:lnTo>
                <a:lnTo>
                  <a:pt x="13" y="522"/>
                </a:lnTo>
                <a:lnTo>
                  <a:pt x="13" y="514"/>
                </a:lnTo>
                <a:lnTo>
                  <a:pt x="13" y="513"/>
                </a:lnTo>
                <a:lnTo>
                  <a:pt x="12" y="503"/>
                </a:lnTo>
                <a:lnTo>
                  <a:pt x="12" y="497"/>
                </a:lnTo>
                <a:lnTo>
                  <a:pt x="11" y="494"/>
                </a:lnTo>
                <a:lnTo>
                  <a:pt x="11" y="489"/>
                </a:lnTo>
                <a:lnTo>
                  <a:pt x="10" y="484"/>
                </a:lnTo>
                <a:lnTo>
                  <a:pt x="10" y="477"/>
                </a:lnTo>
                <a:lnTo>
                  <a:pt x="9" y="460"/>
                </a:lnTo>
                <a:lnTo>
                  <a:pt x="9" y="452"/>
                </a:lnTo>
                <a:lnTo>
                  <a:pt x="9" y="443"/>
                </a:lnTo>
                <a:lnTo>
                  <a:pt x="8" y="433"/>
                </a:lnTo>
                <a:lnTo>
                  <a:pt x="8" y="430"/>
                </a:lnTo>
                <a:lnTo>
                  <a:pt x="7" y="425"/>
                </a:lnTo>
                <a:lnTo>
                  <a:pt x="6" y="420"/>
                </a:lnTo>
                <a:lnTo>
                  <a:pt x="6" y="413"/>
                </a:lnTo>
                <a:lnTo>
                  <a:pt x="6" y="401"/>
                </a:lnTo>
                <a:lnTo>
                  <a:pt x="6" y="400"/>
                </a:lnTo>
                <a:lnTo>
                  <a:pt x="5" y="391"/>
                </a:lnTo>
                <a:lnTo>
                  <a:pt x="4" y="374"/>
                </a:lnTo>
                <a:lnTo>
                  <a:pt x="3" y="360"/>
                </a:lnTo>
                <a:lnTo>
                  <a:pt x="3" y="358"/>
                </a:lnTo>
                <a:lnTo>
                  <a:pt x="3" y="353"/>
                </a:lnTo>
                <a:lnTo>
                  <a:pt x="3" y="351"/>
                </a:lnTo>
                <a:lnTo>
                  <a:pt x="3" y="350"/>
                </a:lnTo>
                <a:lnTo>
                  <a:pt x="2" y="348"/>
                </a:lnTo>
                <a:lnTo>
                  <a:pt x="2" y="346"/>
                </a:lnTo>
                <a:lnTo>
                  <a:pt x="2" y="345"/>
                </a:lnTo>
                <a:lnTo>
                  <a:pt x="2" y="344"/>
                </a:lnTo>
                <a:lnTo>
                  <a:pt x="2" y="341"/>
                </a:lnTo>
                <a:lnTo>
                  <a:pt x="2" y="337"/>
                </a:lnTo>
                <a:lnTo>
                  <a:pt x="1" y="334"/>
                </a:lnTo>
                <a:lnTo>
                  <a:pt x="1" y="330"/>
                </a:lnTo>
                <a:lnTo>
                  <a:pt x="1" y="329"/>
                </a:lnTo>
                <a:lnTo>
                  <a:pt x="1" y="327"/>
                </a:lnTo>
                <a:lnTo>
                  <a:pt x="1" y="322"/>
                </a:lnTo>
                <a:lnTo>
                  <a:pt x="1" y="321"/>
                </a:lnTo>
                <a:lnTo>
                  <a:pt x="1" y="320"/>
                </a:lnTo>
                <a:lnTo>
                  <a:pt x="1" y="319"/>
                </a:lnTo>
                <a:lnTo>
                  <a:pt x="1" y="318"/>
                </a:lnTo>
                <a:lnTo>
                  <a:pt x="1" y="317"/>
                </a:lnTo>
                <a:lnTo>
                  <a:pt x="1" y="316"/>
                </a:lnTo>
                <a:lnTo>
                  <a:pt x="1" y="313"/>
                </a:lnTo>
                <a:lnTo>
                  <a:pt x="1" y="311"/>
                </a:lnTo>
                <a:lnTo>
                  <a:pt x="2" y="302"/>
                </a:lnTo>
                <a:lnTo>
                  <a:pt x="2" y="298"/>
                </a:lnTo>
                <a:lnTo>
                  <a:pt x="2" y="297"/>
                </a:lnTo>
                <a:lnTo>
                  <a:pt x="2" y="296"/>
                </a:lnTo>
                <a:lnTo>
                  <a:pt x="2" y="295"/>
                </a:lnTo>
                <a:lnTo>
                  <a:pt x="2" y="290"/>
                </a:lnTo>
                <a:lnTo>
                  <a:pt x="1" y="281"/>
                </a:lnTo>
                <a:lnTo>
                  <a:pt x="1" y="279"/>
                </a:lnTo>
                <a:lnTo>
                  <a:pt x="1" y="276"/>
                </a:lnTo>
                <a:lnTo>
                  <a:pt x="1" y="275"/>
                </a:lnTo>
                <a:lnTo>
                  <a:pt x="1" y="274"/>
                </a:lnTo>
                <a:lnTo>
                  <a:pt x="0" y="272"/>
                </a:lnTo>
                <a:lnTo>
                  <a:pt x="1" y="268"/>
                </a:lnTo>
                <a:lnTo>
                  <a:pt x="1" y="263"/>
                </a:lnTo>
                <a:lnTo>
                  <a:pt x="1" y="259"/>
                </a:lnTo>
                <a:lnTo>
                  <a:pt x="1" y="256"/>
                </a:lnTo>
                <a:lnTo>
                  <a:pt x="1" y="252"/>
                </a:lnTo>
                <a:lnTo>
                  <a:pt x="1" y="250"/>
                </a:lnTo>
                <a:lnTo>
                  <a:pt x="1" y="249"/>
                </a:lnTo>
                <a:lnTo>
                  <a:pt x="1" y="248"/>
                </a:lnTo>
                <a:lnTo>
                  <a:pt x="1" y="245"/>
                </a:lnTo>
                <a:lnTo>
                  <a:pt x="1" y="244"/>
                </a:lnTo>
                <a:lnTo>
                  <a:pt x="1" y="242"/>
                </a:lnTo>
                <a:lnTo>
                  <a:pt x="1" y="241"/>
                </a:lnTo>
                <a:lnTo>
                  <a:pt x="1" y="239"/>
                </a:lnTo>
                <a:lnTo>
                  <a:pt x="1" y="237"/>
                </a:lnTo>
                <a:lnTo>
                  <a:pt x="1" y="234"/>
                </a:lnTo>
                <a:lnTo>
                  <a:pt x="1" y="226"/>
                </a:lnTo>
                <a:lnTo>
                  <a:pt x="1" y="215"/>
                </a:lnTo>
                <a:lnTo>
                  <a:pt x="1" y="213"/>
                </a:lnTo>
                <a:lnTo>
                  <a:pt x="1" y="211"/>
                </a:lnTo>
                <a:lnTo>
                  <a:pt x="1" y="210"/>
                </a:lnTo>
                <a:lnTo>
                  <a:pt x="1" y="208"/>
                </a:lnTo>
                <a:lnTo>
                  <a:pt x="1" y="206"/>
                </a:lnTo>
                <a:lnTo>
                  <a:pt x="1" y="205"/>
                </a:lnTo>
                <a:lnTo>
                  <a:pt x="1" y="202"/>
                </a:lnTo>
                <a:lnTo>
                  <a:pt x="3" y="202"/>
                </a:lnTo>
                <a:lnTo>
                  <a:pt x="5" y="202"/>
                </a:lnTo>
                <a:lnTo>
                  <a:pt x="6" y="202"/>
                </a:lnTo>
                <a:lnTo>
                  <a:pt x="14" y="202"/>
                </a:lnTo>
                <a:lnTo>
                  <a:pt x="21" y="202"/>
                </a:lnTo>
                <a:lnTo>
                  <a:pt x="21" y="201"/>
                </a:lnTo>
                <a:lnTo>
                  <a:pt x="21" y="200"/>
                </a:lnTo>
                <a:lnTo>
                  <a:pt x="23" y="197"/>
                </a:lnTo>
                <a:lnTo>
                  <a:pt x="23" y="196"/>
                </a:lnTo>
                <a:lnTo>
                  <a:pt x="23" y="195"/>
                </a:lnTo>
                <a:lnTo>
                  <a:pt x="24" y="193"/>
                </a:lnTo>
                <a:lnTo>
                  <a:pt x="28" y="184"/>
                </a:lnTo>
                <a:lnTo>
                  <a:pt x="28" y="182"/>
                </a:lnTo>
                <a:lnTo>
                  <a:pt x="29" y="181"/>
                </a:lnTo>
                <a:lnTo>
                  <a:pt x="29" y="180"/>
                </a:lnTo>
                <a:lnTo>
                  <a:pt x="31" y="175"/>
                </a:lnTo>
                <a:lnTo>
                  <a:pt x="35" y="167"/>
                </a:lnTo>
                <a:lnTo>
                  <a:pt x="36" y="165"/>
                </a:lnTo>
                <a:lnTo>
                  <a:pt x="38" y="163"/>
                </a:lnTo>
                <a:lnTo>
                  <a:pt x="40" y="158"/>
                </a:lnTo>
                <a:lnTo>
                  <a:pt x="40" y="157"/>
                </a:lnTo>
                <a:lnTo>
                  <a:pt x="42" y="155"/>
                </a:lnTo>
                <a:lnTo>
                  <a:pt x="42" y="154"/>
                </a:lnTo>
                <a:lnTo>
                  <a:pt x="45" y="148"/>
                </a:lnTo>
                <a:lnTo>
                  <a:pt x="46" y="147"/>
                </a:lnTo>
                <a:lnTo>
                  <a:pt x="47" y="145"/>
                </a:lnTo>
                <a:lnTo>
                  <a:pt x="48" y="142"/>
                </a:lnTo>
                <a:lnTo>
                  <a:pt x="49" y="141"/>
                </a:lnTo>
                <a:lnTo>
                  <a:pt x="50" y="140"/>
                </a:lnTo>
                <a:lnTo>
                  <a:pt x="51" y="138"/>
                </a:lnTo>
                <a:lnTo>
                  <a:pt x="53" y="135"/>
                </a:lnTo>
                <a:lnTo>
                  <a:pt x="54" y="134"/>
                </a:lnTo>
                <a:lnTo>
                  <a:pt x="54" y="133"/>
                </a:lnTo>
                <a:lnTo>
                  <a:pt x="57" y="129"/>
                </a:lnTo>
                <a:lnTo>
                  <a:pt x="58" y="127"/>
                </a:lnTo>
                <a:lnTo>
                  <a:pt x="59" y="126"/>
                </a:lnTo>
                <a:lnTo>
                  <a:pt x="61" y="124"/>
                </a:lnTo>
                <a:lnTo>
                  <a:pt x="63" y="120"/>
                </a:lnTo>
                <a:lnTo>
                  <a:pt x="65" y="118"/>
                </a:lnTo>
                <a:lnTo>
                  <a:pt x="66" y="117"/>
                </a:lnTo>
                <a:lnTo>
                  <a:pt x="66" y="116"/>
                </a:lnTo>
                <a:lnTo>
                  <a:pt x="69" y="112"/>
                </a:lnTo>
                <a:lnTo>
                  <a:pt x="70" y="112"/>
                </a:lnTo>
                <a:lnTo>
                  <a:pt x="70" y="111"/>
                </a:lnTo>
                <a:lnTo>
                  <a:pt x="74" y="107"/>
                </a:lnTo>
                <a:lnTo>
                  <a:pt x="77" y="103"/>
                </a:lnTo>
                <a:lnTo>
                  <a:pt x="78" y="102"/>
                </a:lnTo>
                <a:lnTo>
                  <a:pt x="79" y="100"/>
                </a:lnTo>
                <a:lnTo>
                  <a:pt x="80" y="99"/>
                </a:lnTo>
                <a:lnTo>
                  <a:pt x="81" y="98"/>
                </a:lnTo>
                <a:lnTo>
                  <a:pt x="82" y="96"/>
                </a:lnTo>
                <a:lnTo>
                  <a:pt x="85" y="94"/>
                </a:lnTo>
                <a:lnTo>
                  <a:pt x="86" y="93"/>
                </a:lnTo>
                <a:lnTo>
                  <a:pt x="86" y="92"/>
                </a:lnTo>
                <a:lnTo>
                  <a:pt x="89" y="89"/>
                </a:lnTo>
                <a:lnTo>
                  <a:pt x="90" y="89"/>
                </a:lnTo>
                <a:lnTo>
                  <a:pt x="90" y="88"/>
                </a:lnTo>
                <a:lnTo>
                  <a:pt x="91" y="88"/>
                </a:lnTo>
                <a:lnTo>
                  <a:pt x="93" y="85"/>
                </a:lnTo>
                <a:lnTo>
                  <a:pt x="97" y="81"/>
                </a:lnTo>
                <a:lnTo>
                  <a:pt x="100" y="78"/>
                </a:lnTo>
                <a:lnTo>
                  <a:pt x="101" y="78"/>
                </a:lnTo>
                <a:lnTo>
                  <a:pt x="101" y="77"/>
                </a:lnTo>
                <a:lnTo>
                  <a:pt x="102" y="76"/>
                </a:lnTo>
                <a:lnTo>
                  <a:pt x="105" y="73"/>
                </a:lnTo>
                <a:lnTo>
                  <a:pt x="109" y="70"/>
                </a:lnTo>
                <a:lnTo>
                  <a:pt x="110" y="69"/>
                </a:lnTo>
                <a:lnTo>
                  <a:pt x="110" y="68"/>
                </a:lnTo>
                <a:lnTo>
                  <a:pt x="111" y="68"/>
                </a:lnTo>
                <a:lnTo>
                  <a:pt x="114" y="65"/>
                </a:lnTo>
                <a:lnTo>
                  <a:pt x="115" y="64"/>
                </a:lnTo>
                <a:lnTo>
                  <a:pt x="116" y="64"/>
                </a:lnTo>
                <a:lnTo>
                  <a:pt x="120" y="61"/>
                </a:lnTo>
                <a:lnTo>
                  <a:pt x="123" y="58"/>
                </a:lnTo>
                <a:lnTo>
                  <a:pt x="124" y="58"/>
                </a:lnTo>
                <a:lnTo>
                  <a:pt x="125" y="57"/>
                </a:lnTo>
                <a:lnTo>
                  <a:pt x="128" y="54"/>
                </a:lnTo>
                <a:lnTo>
                  <a:pt x="129" y="54"/>
                </a:lnTo>
                <a:lnTo>
                  <a:pt x="130" y="54"/>
                </a:lnTo>
                <a:lnTo>
                  <a:pt x="130" y="53"/>
                </a:lnTo>
                <a:lnTo>
                  <a:pt x="133" y="52"/>
                </a:lnTo>
                <a:lnTo>
                  <a:pt x="136" y="49"/>
                </a:lnTo>
                <a:lnTo>
                  <a:pt x="143" y="45"/>
                </a:lnTo>
                <a:lnTo>
                  <a:pt x="143" y="44"/>
                </a:lnTo>
                <a:lnTo>
                  <a:pt x="144" y="44"/>
                </a:lnTo>
                <a:lnTo>
                  <a:pt x="154" y="38"/>
                </a:lnTo>
                <a:lnTo>
                  <a:pt x="162" y="34"/>
                </a:lnTo>
                <a:lnTo>
                  <a:pt x="163" y="33"/>
                </a:lnTo>
                <a:lnTo>
                  <a:pt x="164" y="32"/>
                </a:lnTo>
                <a:lnTo>
                  <a:pt x="167" y="31"/>
                </a:lnTo>
                <a:lnTo>
                  <a:pt x="168" y="31"/>
                </a:lnTo>
                <a:lnTo>
                  <a:pt x="169" y="30"/>
                </a:lnTo>
                <a:lnTo>
                  <a:pt x="170" y="30"/>
                </a:lnTo>
                <a:lnTo>
                  <a:pt x="172" y="29"/>
                </a:lnTo>
                <a:lnTo>
                  <a:pt x="173" y="28"/>
                </a:lnTo>
                <a:lnTo>
                  <a:pt x="174" y="28"/>
                </a:lnTo>
                <a:lnTo>
                  <a:pt x="180" y="25"/>
                </a:lnTo>
                <a:lnTo>
                  <a:pt x="186" y="23"/>
                </a:lnTo>
                <a:lnTo>
                  <a:pt x="187" y="22"/>
                </a:lnTo>
                <a:lnTo>
                  <a:pt x="188" y="22"/>
                </a:lnTo>
                <a:lnTo>
                  <a:pt x="192" y="20"/>
                </a:lnTo>
                <a:lnTo>
                  <a:pt x="195" y="20"/>
                </a:lnTo>
                <a:lnTo>
                  <a:pt x="196" y="19"/>
                </a:lnTo>
                <a:lnTo>
                  <a:pt x="197" y="19"/>
                </a:lnTo>
                <a:lnTo>
                  <a:pt x="200" y="18"/>
                </a:lnTo>
                <a:lnTo>
                  <a:pt x="201" y="17"/>
                </a:lnTo>
                <a:lnTo>
                  <a:pt x="202" y="17"/>
                </a:lnTo>
                <a:lnTo>
                  <a:pt x="204" y="17"/>
                </a:lnTo>
                <a:lnTo>
                  <a:pt x="205" y="16"/>
                </a:lnTo>
                <a:lnTo>
                  <a:pt x="207" y="16"/>
                </a:lnTo>
                <a:lnTo>
                  <a:pt x="207" y="15"/>
                </a:lnTo>
                <a:lnTo>
                  <a:pt x="210" y="15"/>
                </a:lnTo>
                <a:lnTo>
                  <a:pt x="211" y="14"/>
                </a:lnTo>
                <a:lnTo>
                  <a:pt x="213" y="14"/>
                </a:lnTo>
                <a:lnTo>
                  <a:pt x="214" y="13"/>
                </a:lnTo>
                <a:lnTo>
                  <a:pt x="216" y="13"/>
                </a:lnTo>
                <a:lnTo>
                  <a:pt x="217" y="13"/>
                </a:lnTo>
                <a:lnTo>
                  <a:pt x="218" y="12"/>
                </a:lnTo>
                <a:lnTo>
                  <a:pt x="221" y="11"/>
                </a:lnTo>
                <a:lnTo>
                  <a:pt x="222" y="11"/>
                </a:lnTo>
                <a:lnTo>
                  <a:pt x="226" y="10"/>
                </a:lnTo>
                <a:lnTo>
                  <a:pt x="232" y="8"/>
                </a:lnTo>
                <a:lnTo>
                  <a:pt x="233" y="8"/>
                </a:lnTo>
                <a:lnTo>
                  <a:pt x="236" y="8"/>
                </a:lnTo>
                <a:lnTo>
                  <a:pt x="241" y="7"/>
                </a:lnTo>
                <a:lnTo>
                  <a:pt x="242" y="6"/>
                </a:lnTo>
                <a:lnTo>
                  <a:pt x="243" y="6"/>
                </a:lnTo>
                <a:lnTo>
                  <a:pt x="249" y="5"/>
                </a:lnTo>
                <a:lnTo>
                  <a:pt x="253" y="5"/>
                </a:lnTo>
                <a:lnTo>
                  <a:pt x="254" y="5"/>
                </a:lnTo>
                <a:lnTo>
                  <a:pt x="254" y="4"/>
                </a:lnTo>
                <a:lnTo>
                  <a:pt x="256" y="4"/>
                </a:lnTo>
                <a:lnTo>
                  <a:pt x="257" y="4"/>
                </a:lnTo>
                <a:lnTo>
                  <a:pt x="258" y="4"/>
                </a:lnTo>
                <a:lnTo>
                  <a:pt x="259" y="4"/>
                </a:lnTo>
                <a:lnTo>
                  <a:pt x="260" y="4"/>
                </a:lnTo>
                <a:lnTo>
                  <a:pt x="262" y="3"/>
                </a:lnTo>
                <a:lnTo>
                  <a:pt x="265" y="3"/>
                </a:lnTo>
                <a:lnTo>
                  <a:pt x="267" y="3"/>
                </a:lnTo>
                <a:lnTo>
                  <a:pt x="268" y="3"/>
                </a:lnTo>
                <a:lnTo>
                  <a:pt x="271" y="2"/>
                </a:lnTo>
                <a:lnTo>
                  <a:pt x="275" y="2"/>
                </a:lnTo>
                <a:lnTo>
                  <a:pt x="278" y="2"/>
                </a:lnTo>
                <a:lnTo>
                  <a:pt x="282" y="1"/>
                </a:lnTo>
                <a:lnTo>
                  <a:pt x="290" y="1"/>
                </a:lnTo>
                <a:lnTo>
                  <a:pt x="291" y="0"/>
                </a:lnTo>
                <a:lnTo>
                  <a:pt x="293" y="1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5934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Florida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283"/>
          <p:cNvSpPr>
            <a:spLocks/>
          </p:cNvSpPr>
          <p:nvPr/>
        </p:nvSpPr>
        <p:spPr bwMode="auto">
          <a:xfrm>
            <a:off x="5238700" y="2276872"/>
            <a:ext cx="3023792" cy="2655411"/>
          </a:xfrm>
          <a:custGeom>
            <a:avLst/>
            <a:gdLst>
              <a:gd name="T0" fmla="*/ 1030 w 1379"/>
              <a:gd name="T1" fmla="*/ 38 h 1211"/>
              <a:gd name="T2" fmla="*/ 1013 w 1379"/>
              <a:gd name="T3" fmla="*/ 70 h 1211"/>
              <a:gd name="T4" fmla="*/ 989 w 1379"/>
              <a:gd name="T5" fmla="*/ 133 h 1211"/>
              <a:gd name="T6" fmla="*/ 964 w 1379"/>
              <a:gd name="T7" fmla="*/ 91 h 1211"/>
              <a:gd name="T8" fmla="*/ 533 w 1379"/>
              <a:gd name="T9" fmla="*/ 61 h 1211"/>
              <a:gd name="T10" fmla="*/ 273 w 1379"/>
              <a:gd name="T11" fmla="*/ 0 h 1211"/>
              <a:gd name="T12" fmla="*/ 23 w 1379"/>
              <a:gd name="T13" fmla="*/ 58 h 1211"/>
              <a:gd name="T14" fmla="*/ 35 w 1379"/>
              <a:gd name="T15" fmla="*/ 133 h 1211"/>
              <a:gd name="T16" fmla="*/ 64 w 1379"/>
              <a:gd name="T17" fmla="*/ 136 h 1211"/>
              <a:gd name="T18" fmla="*/ 89 w 1379"/>
              <a:gd name="T19" fmla="*/ 98 h 1211"/>
              <a:gd name="T20" fmla="*/ 112 w 1379"/>
              <a:gd name="T21" fmla="*/ 103 h 1211"/>
              <a:gd name="T22" fmla="*/ 149 w 1379"/>
              <a:gd name="T23" fmla="*/ 124 h 1211"/>
              <a:gd name="T24" fmla="*/ 215 w 1379"/>
              <a:gd name="T25" fmla="*/ 107 h 1211"/>
              <a:gd name="T26" fmla="*/ 271 w 1379"/>
              <a:gd name="T27" fmla="*/ 128 h 1211"/>
              <a:gd name="T28" fmla="*/ 201 w 1379"/>
              <a:gd name="T29" fmla="*/ 124 h 1211"/>
              <a:gd name="T30" fmla="*/ 322 w 1379"/>
              <a:gd name="T31" fmla="*/ 158 h 1211"/>
              <a:gd name="T32" fmla="*/ 371 w 1379"/>
              <a:gd name="T33" fmla="*/ 151 h 1211"/>
              <a:gd name="T34" fmla="*/ 383 w 1379"/>
              <a:gd name="T35" fmla="*/ 188 h 1211"/>
              <a:gd name="T36" fmla="*/ 355 w 1379"/>
              <a:gd name="T37" fmla="*/ 182 h 1211"/>
              <a:gd name="T38" fmla="*/ 421 w 1379"/>
              <a:gd name="T39" fmla="*/ 271 h 1211"/>
              <a:gd name="T40" fmla="*/ 481 w 1379"/>
              <a:gd name="T41" fmla="*/ 264 h 1211"/>
              <a:gd name="T42" fmla="*/ 571 w 1379"/>
              <a:gd name="T43" fmla="*/ 229 h 1211"/>
              <a:gd name="T44" fmla="*/ 589 w 1379"/>
              <a:gd name="T45" fmla="*/ 209 h 1211"/>
              <a:gd name="T46" fmla="*/ 619 w 1379"/>
              <a:gd name="T47" fmla="*/ 188 h 1211"/>
              <a:gd name="T48" fmla="*/ 730 w 1379"/>
              <a:gd name="T49" fmla="*/ 245 h 1211"/>
              <a:gd name="T50" fmla="*/ 774 w 1379"/>
              <a:gd name="T51" fmla="*/ 313 h 1211"/>
              <a:gd name="T52" fmla="*/ 832 w 1379"/>
              <a:gd name="T53" fmla="*/ 379 h 1211"/>
              <a:gd name="T54" fmla="*/ 886 w 1379"/>
              <a:gd name="T55" fmla="*/ 413 h 1211"/>
              <a:gd name="T56" fmla="*/ 905 w 1379"/>
              <a:gd name="T57" fmla="*/ 470 h 1211"/>
              <a:gd name="T58" fmla="*/ 886 w 1379"/>
              <a:gd name="T59" fmla="*/ 574 h 1211"/>
              <a:gd name="T60" fmla="*/ 882 w 1379"/>
              <a:gd name="T61" fmla="*/ 677 h 1211"/>
              <a:gd name="T62" fmla="*/ 907 w 1379"/>
              <a:gd name="T63" fmla="*/ 684 h 1211"/>
              <a:gd name="T64" fmla="*/ 898 w 1379"/>
              <a:gd name="T65" fmla="*/ 624 h 1211"/>
              <a:gd name="T66" fmla="*/ 934 w 1379"/>
              <a:gd name="T67" fmla="*/ 649 h 1211"/>
              <a:gd name="T68" fmla="*/ 915 w 1379"/>
              <a:gd name="T69" fmla="*/ 715 h 1211"/>
              <a:gd name="T70" fmla="*/ 904 w 1379"/>
              <a:gd name="T71" fmla="*/ 730 h 1211"/>
              <a:gd name="T72" fmla="*/ 919 w 1379"/>
              <a:gd name="T73" fmla="*/ 771 h 1211"/>
              <a:gd name="T74" fmla="*/ 971 w 1379"/>
              <a:gd name="T75" fmla="*/ 866 h 1211"/>
              <a:gd name="T76" fmla="*/ 983 w 1379"/>
              <a:gd name="T77" fmla="*/ 841 h 1211"/>
              <a:gd name="T78" fmla="*/ 1023 w 1379"/>
              <a:gd name="T79" fmla="*/ 839 h 1211"/>
              <a:gd name="T80" fmla="*/ 1025 w 1379"/>
              <a:gd name="T81" fmla="*/ 926 h 1211"/>
              <a:gd name="T82" fmla="*/ 1027 w 1379"/>
              <a:gd name="T83" fmla="*/ 930 h 1211"/>
              <a:gd name="T84" fmla="*/ 1050 w 1379"/>
              <a:gd name="T85" fmla="*/ 951 h 1211"/>
              <a:gd name="T86" fmla="*/ 1082 w 1379"/>
              <a:gd name="T87" fmla="*/ 1040 h 1211"/>
              <a:gd name="T88" fmla="*/ 1093 w 1379"/>
              <a:gd name="T89" fmla="*/ 1050 h 1211"/>
              <a:gd name="T90" fmla="*/ 1141 w 1379"/>
              <a:gd name="T91" fmla="*/ 1082 h 1211"/>
              <a:gd name="T92" fmla="*/ 1175 w 1379"/>
              <a:gd name="T93" fmla="*/ 1155 h 1211"/>
              <a:gd name="T94" fmla="*/ 1217 w 1379"/>
              <a:gd name="T95" fmla="*/ 1191 h 1211"/>
              <a:gd name="T96" fmla="*/ 1196 w 1379"/>
              <a:gd name="T97" fmla="*/ 1210 h 1211"/>
              <a:gd name="T98" fmla="*/ 1253 w 1379"/>
              <a:gd name="T99" fmla="*/ 1206 h 1211"/>
              <a:gd name="T100" fmla="*/ 1289 w 1379"/>
              <a:gd name="T101" fmla="*/ 1191 h 1211"/>
              <a:gd name="T102" fmla="*/ 1310 w 1379"/>
              <a:gd name="T103" fmla="*/ 1181 h 1211"/>
              <a:gd name="T104" fmla="*/ 1341 w 1379"/>
              <a:gd name="T105" fmla="*/ 1090 h 1211"/>
              <a:gd name="T106" fmla="*/ 1373 w 1379"/>
              <a:gd name="T107" fmla="*/ 949 h 1211"/>
              <a:gd name="T108" fmla="*/ 1353 w 1379"/>
              <a:gd name="T109" fmla="*/ 801 h 1211"/>
              <a:gd name="T110" fmla="*/ 1246 w 1379"/>
              <a:gd name="T111" fmla="*/ 533 h 1211"/>
              <a:gd name="T112" fmla="*/ 1264 w 1379"/>
              <a:gd name="T113" fmla="*/ 499 h 1211"/>
              <a:gd name="T114" fmla="*/ 1277 w 1379"/>
              <a:gd name="T115" fmla="*/ 571 h 1211"/>
              <a:gd name="T116" fmla="*/ 1202 w 1379"/>
              <a:gd name="T117" fmla="*/ 371 h 1211"/>
              <a:gd name="T118" fmla="*/ 1131 w 1379"/>
              <a:gd name="T119" fmla="*/ 125 h 1211"/>
              <a:gd name="T120" fmla="*/ 1119 w 1379"/>
              <a:gd name="T121" fmla="*/ 95 h 1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79" h="1211">
                <a:moveTo>
                  <a:pt x="1107" y="60"/>
                </a:moveTo>
                <a:lnTo>
                  <a:pt x="1102" y="61"/>
                </a:lnTo>
                <a:lnTo>
                  <a:pt x="1101" y="61"/>
                </a:lnTo>
                <a:lnTo>
                  <a:pt x="1093" y="60"/>
                </a:lnTo>
                <a:lnTo>
                  <a:pt x="1090" y="58"/>
                </a:lnTo>
                <a:lnTo>
                  <a:pt x="1088" y="57"/>
                </a:lnTo>
                <a:lnTo>
                  <a:pt x="1087" y="57"/>
                </a:lnTo>
                <a:lnTo>
                  <a:pt x="1086" y="57"/>
                </a:lnTo>
                <a:lnTo>
                  <a:pt x="1083" y="57"/>
                </a:lnTo>
                <a:lnTo>
                  <a:pt x="1074" y="54"/>
                </a:lnTo>
                <a:lnTo>
                  <a:pt x="1072" y="53"/>
                </a:lnTo>
                <a:lnTo>
                  <a:pt x="1070" y="52"/>
                </a:lnTo>
                <a:lnTo>
                  <a:pt x="1068" y="50"/>
                </a:lnTo>
                <a:lnTo>
                  <a:pt x="1066" y="49"/>
                </a:lnTo>
                <a:lnTo>
                  <a:pt x="1064" y="48"/>
                </a:lnTo>
                <a:lnTo>
                  <a:pt x="1063" y="48"/>
                </a:lnTo>
                <a:lnTo>
                  <a:pt x="1060" y="48"/>
                </a:lnTo>
                <a:lnTo>
                  <a:pt x="1044" y="42"/>
                </a:lnTo>
                <a:lnTo>
                  <a:pt x="1042" y="41"/>
                </a:lnTo>
                <a:lnTo>
                  <a:pt x="1041" y="40"/>
                </a:lnTo>
                <a:lnTo>
                  <a:pt x="1037" y="38"/>
                </a:lnTo>
                <a:lnTo>
                  <a:pt x="1036" y="38"/>
                </a:lnTo>
                <a:lnTo>
                  <a:pt x="1035" y="38"/>
                </a:lnTo>
                <a:lnTo>
                  <a:pt x="1034" y="38"/>
                </a:lnTo>
                <a:lnTo>
                  <a:pt x="1030" y="38"/>
                </a:lnTo>
                <a:lnTo>
                  <a:pt x="1030" y="38"/>
                </a:lnTo>
                <a:lnTo>
                  <a:pt x="1029" y="38"/>
                </a:lnTo>
                <a:lnTo>
                  <a:pt x="1028" y="39"/>
                </a:lnTo>
                <a:lnTo>
                  <a:pt x="1027" y="40"/>
                </a:lnTo>
                <a:lnTo>
                  <a:pt x="1027" y="41"/>
                </a:lnTo>
                <a:lnTo>
                  <a:pt x="1027" y="42"/>
                </a:lnTo>
                <a:lnTo>
                  <a:pt x="1027" y="42"/>
                </a:lnTo>
                <a:lnTo>
                  <a:pt x="1027" y="43"/>
                </a:lnTo>
                <a:lnTo>
                  <a:pt x="1026" y="45"/>
                </a:lnTo>
                <a:lnTo>
                  <a:pt x="1025" y="45"/>
                </a:lnTo>
                <a:lnTo>
                  <a:pt x="1023" y="46"/>
                </a:lnTo>
                <a:lnTo>
                  <a:pt x="1022" y="45"/>
                </a:lnTo>
                <a:lnTo>
                  <a:pt x="1020" y="45"/>
                </a:lnTo>
                <a:lnTo>
                  <a:pt x="1019" y="45"/>
                </a:lnTo>
                <a:lnTo>
                  <a:pt x="1019" y="46"/>
                </a:lnTo>
                <a:lnTo>
                  <a:pt x="1018" y="48"/>
                </a:lnTo>
                <a:lnTo>
                  <a:pt x="1018" y="49"/>
                </a:lnTo>
                <a:lnTo>
                  <a:pt x="1018" y="50"/>
                </a:lnTo>
                <a:lnTo>
                  <a:pt x="1015" y="53"/>
                </a:lnTo>
                <a:lnTo>
                  <a:pt x="1014" y="53"/>
                </a:lnTo>
                <a:lnTo>
                  <a:pt x="1014" y="54"/>
                </a:lnTo>
                <a:lnTo>
                  <a:pt x="1014" y="55"/>
                </a:lnTo>
                <a:lnTo>
                  <a:pt x="1013" y="57"/>
                </a:lnTo>
                <a:lnTo>
                  <a:pt x="1014" y="63"/>
                </a:lnTo>
                <a:lnTo>
                  <a:pt x="1014" y="64"/>
                </a:lnTo>
                <a:lnTo>
                  <a:pt x="1014" y="65"/>
                </a:lnTo>
                <a:lnTo>
                  <a:pt x="1013" y="70"/>
                </a:lnTo>
                <a:lnTo>
                  <a:pt x="1012" y="70"/>
                </a:lnTo>
                <a:lnTo>
                  <a:pt x="1013" y="73"/>
                </a:lnTo>
                <a:lnTo>
                  <a:pt x="1013" y="75"/>
                </a:lnTo>
                <a:lnTo>
                  <a:pt x="1013" y="77"/>
                </a:lnTo>
                <a:lnTo>
                  <a:pt x="1014" y="79"/>
                </a:lnTo>
                <a:lnTo>
                  <a:pt x="1018" y="84"/>
                </a:lnTo>
                <a:lnTo>
                  <a:pt x="1019" y="86"/>
                </a:lnTo>
                <a:lnTo>
                  <a:pt x="1019" y="87"/>
                </a:lnTo>
                <a:lnTo>
                  <a:pt x="1020" y="88"/>
                </a:lnTo>
                <a:lnTo>
                  <a:pt x="1020" y="92"/>
                </a:lnTo>
                <a:lnTo>
                  <a:pt x="1017" y="105"/>
                </a:lnTo>
                <a:lnTo>
                  <a:pt x="1013" y="118"/>
                </a:lnTo>
                <a:lnTo>
                  <a:pt x="1013" y="122"/>
                </a:lnTo>
                <a:lnTo>
                  <a:pt x="1012" y="123"/>
                </a:lnTo>
                <a:lnTo>
                  <a:pt x="1013" y="128"/>
                </a:lnTo>
                <a:lnTo>
                  <a:pt x="1013" y="130"/>
                </a:lnTo>
                <a:lnTo>
                  <a:pt x="1012" y="131"/>
                </a:lnTo>
                <a:lnTo>
                  <a:pt x="1012" y="132"/>
                </a:lnTo>
                <a:lnTo>
                  <a:pt x="1011" y="132"/>
                </a:lnTo>
                <a:lnTo>
                  <a:pt x="1005" y="133"/>
                </a:lnTo>
                <a:lnTo>
                  <a:pt x="1005" y="135"/>
                </a:lnTo>
                <a:lnTo>
                  <a:pt x="1004" y="133"/>
                </a:lnTo>
                <a:lnTo>
                  <a:pt x="1002" y="132"/>
                </a:lnTo>
                <a:lnTo>
                  <a:pt x="1000" y="132"/>
                </a:lnTo>
                <a:lnTo>
                  <a:pt x="991" y="133"/>
                </a:lnTo>
                <a:lnTo>
                  <a:pt x="989" y="133"/>
                </a:lnTo>
                <a:lnTo>
                  <a:pt x="988" y="133"/>
                </a:lnTo>
                <a:lnTo>
                  <a:pt x="987" y="132"/>
                </a:lnTo>
                <a:lnTo>
                  <a:pt x="987" y="131"/>
                </a:lnTo>
                <a:lnTo>
                  <a:pt x="985" y="130"/>
                </a:lnTo>
                <a:lnTo>
                  <a:pt x="982" y="123"/>
                </a:lnTo>
                <a:lnTo>
                  <a:pt x="982" y="121"/>
                </a:lnTo>
                <a:lnTo>
                  <a:pt x="982" y="120"/>
                </a:lnTo>
                <a:lnTo>
                  <a:pt x="982" y="118"/>
                </a:lnTo>
                <a:lnTo>
                  <a:pt x="983" y="116"/>
                </a:lnTo>
                <a:lnTo>
                  <a:pt x="983" y="113"/>
                </a:lnTo>
                <a:lnTo>
                  <a:pt x="984" y="111"/>
                </a:lnTo>
                <a:lnTo>
                  <a:pt x="984" y="110"/>
                </a:lnTo>
                <a:lnTo>
                  <a:pt x="984" y="109"/>
                </a:lnTo>
                <a:lnTo>
                  <a:pt x="983" y="108"/>
                </a:lnTo>
                <a:lnTo>
                  <a:pt x="983" y="106"/>
                </a:lnTo>
                <a:lnTo>
                  <a:pt x="982" y="105"/>
                </a:lnTo>
                <a:lnTo>
                  <a:pt x="977" y="99"/>
                </a:lnTo>
                <a:lnTo>
                  <a:pt x="976" y="98"/>
                </a:lnTo>
                <a:lnTo>
                  <a:pt x="976" y="98"/>
                </a:lnTo>
                <a:lnTo>
                  <a:pt x="976" y="96"/>
                </a:lnTo>
                <a:lnTo>
                  <a:pt x="976" y="95"/>
                </a:lnTo>
                <a:lnTo>
                  <a:pt x="977" y="94"/>
                </a:lnTo>
                <a:lnTo>
                  <a:pt x="977" y="93"/>
                </a:lnTo>
                <a:lnTo>
                  <a:pt x="977" y="92"/>
                </a:lnTo>
                <a:lnTo>
                  <a:pt x="971" y="92"/>
                </a:lnTo>
                <a:lnTo>
                  <a:pt x="964" y="91"/>
                </a:lnTo>
                <a:lnTo>
                  <a:pt x="954" y="91"/>
                </a:lnTo>
                <a:lnTo>
                  <a:pt x="945" y="90"/>
                </a:lnTo>
                <a:lnTo>
                  <a:pt x="933" y="88"/>
                </a:lnTo>
                <a:lnTo>
                  <a:pt x="919" y="87"/>
                </a:lnTo>
                <a:lnTo>
                  <a:pt x="905" y="86"/>
                </a:lnTo>
                <a:lnTo>
                  <a:pt x="890" y="85"/>
                </a:lnTo>
                <a:lnTo>
                  <a:pt x="873" y="84"/>
                </a:lnTo>
                <a:lnTo>
                  <a:pt x="854" y="83"/>
                </a:lnTo>
                <a:lnTo>
                  <a:pt x="836" y="82"/>
                </a:lnTo>
                <a:lnTo>
                  <a:pt x="816" y="80"/>
                </a:lnTo>
                <a:lnTo>
                  <a:pt x="797" y="79"/>
                </a:lnTo>
                <a:lnTo>
                  <a:pt x="777" y="77"/>
                </a:lnTo>
                <a:lnTo>
                  <a:pt x="756" y="76"/>
                </a:lnTo>
                <a:lnTo>
                  <a:pt x="736" y="75"/>
                </a:lnTo>
                <a:lnTo>
                  <a:pt x="716" y="73"/>
                </a:lnTo>
                <a:lnTo>
                  <a:pt x="697" y="71"/>
                </a:lnTo>
                <a:lnTo>
                  <a:pt x="675" y="70"/>
                </a:lnTo>
                <a:lnTo>
                  <a:pt x="656" y="70"/>
                </a:lnTo>
                <a:lnTo>
                  <a:pt x="638" y="69"/>
                </a:lnTo>
                <a:lnTo>
                  <a:pt x="618" y="68"/>
                </a:lnTo>
                <a:lnTo>
                  <a:pt x="602" y="67"/>
                </a:lnTo>
                <a:lnTo>
                  <a:pt x="586" y="65"/>
                </a:lnTo>
                <a:lnTo>
                  <a:pt x="570" y="64"/>
                </a:lnTo>
                <a:lnTo>
                  <a:pt x="557" y="63"/>
                </a:lnTo>
                <a:lnTo>
                  <a:pt x="543" y="62"/>
                </a:lnTo>
                <a:lnTo>
                  <a:pt x="533" y="61"/>
                </a:lnTo>
                <a:lnTo>
                  <a:pt x="524" y="61"/>
                </a:lnTo>
                <a:lnTo>
                  <a:pt x="516" y="60"/>
                </a:lnTo>
                <a:lnTo>
                  <a:pt x="510" y="60"/>
                </a:lnTo>
                <a:lnTo>
                  <a:pt x="507" y="60"/>
                </a:lnTo>
                <a:lnTo>
                  <a:pt x="505" y="60"/>
                </a:lnTo>
                <a:lnTo>
                  <a:pt x="501" y="58"/>
                </a:lnTo>
                <a:lnTo>
                  <a:pt x="500" y="58"/>
                </a:lnTo>
                <a:lnTo>
                  <a:pt x="490" y="50"/>
                </a:lnTo>
                <a:lnTo>
                  <a:pt x="488" y="37"/>
                </a:lnTo>
                <a:lnTo>
                  <a:pt x="488" y="27"/>
                </a:lnTo>
                <a:lnTo>
                  <a:pt x="486" y="22"/>
                </a:lnTo>
                <a:lnTo>
                  <a:pt x="484" y="17"/>
                </a:lnTo>
                <a:lnTo>
                  <a:pt x="482" y="16"/>
                </a:lnTo>
                <a:lnTo>
                  <a:pt x="481" y="10"/>
                </a:lnTo>
                <a:lnTo>
                  <a:pt x="480" y="8"/>
                </a:lnTo>
                <a:lnTo>
                  <a:pt x="479" y="7"/>
                </a:lnTo>
                <a:lnTo>
                  <a:pt x="475" y="4"/>
                </a:lnTo>
                <a:lnTo>
                  <a:pt x="475" y="3"/>
                </a:lnTo>
                <a:lnTo>
                  <a:pt x="475" y="0"/>
                </a:lnTo>
                <a:lnTo>
                  <a:pt x="447" y="0"/>
                </a:lnTo>
                <a:lnTo>
                  <a:pt x="418" y="0"/>
                </a:lnTo>
                <a:lnTo>
                  <a:pt x="389" y="0"/>
                </a:lnTo>
                <a:lnTo>
                  <a:pt x="360" y="0"/>
                </a:lnTo>
                <a:lnTo>
                  <a:pt x="332" y="0"/>
                </a:lnTo>
                <a:lnTo>
                  <a:pt x="303" y="0"/>
                </a:lnTo>
                <a:lnTo>
                  <a:pt x="273" y="0"/>
                </a:lnTo>
                <a:lnTo>
                  <a:pt x="244" y="0"/>
                </a:lnTo>
                <a:lnTo>
                  <a:pt x="215" y="0"/>
                </a:lnTo>
                <a:lnTo>
                  <a:pt x="187" y="0"/>
                </a:lnTo>
                <a:lnTo>
                  <a:pt x="158" y="0"/>
                </a:lnTo>
                <a:lnTo>
                  <a:pt x="129" y="0"/>
                </a:lnTo>
                <a:lnTo>
                  <a:pt x="100" y="0"/>
                </a:lnTo>
                <a:lnTo>
                  <a:pt x="71" y="0"/>
                </a:lnTo>
                <a:lnTo>
                  <a:pt x="43" y="0"/>
                </a:lnTo>
                <a:lnTo>
                  <a:pt x="13" y="0"/>
                </a:lnTo>
                <a:lnTo>
                  <a:pt x="5" y="0"/>
                </a:lnTo>
                <a:lnTo>
                  <a:pt x="3" y="2"/>
                </a:lnTo>
                <a:lnTo>
                  <a:pt x="3" y="12"/>
                </a:lnTo>
                <a:lnTo>
                  <a:pt x="3" y="14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3"/>
                </a:lnTo>
                <a:lnTo>
                  <a:pt x="3" y="35"/>
                </a:lnTo>
                <a:lnTo>
                  <a:pt x="13" y="43"/>
                </a:lnTo>
                <a:lnTo>
                  <a:pt x="14" y="45"/>
                </a:lnTo>
                <a:lnTo>
                  <a:pt x="17" y="53"/>
                </a:lnTo>
                <a:lnTo>
                  <a:pt x="21" y="56"/>
                </a:lnTo>
                <a:lnTo>
                  <a:pt x="23" y="58"/>
                </a:lnTo>
                <a:lnTo>
                  <a:pt x="37" y="68"/>
                </a:lnTo>
                <a:lnTo>
                  <a:pt x="38" y="69"/>
                </a:lnTo>
                <a:lnTo>
                  <a:pt x="39" y="70"/>
                </a:lnTo>
                <a:lnTo>
                  <a:pt x="39" y="71"/>
                </a:lnTo>
                <a:lnTo>
                  <a:pt x="39" y="75"/>
                </a:lnTo>
                <a:lnTo>
                  <a:pt x="38" y="82"/>
                </a:lnTo>
                <a:lnTo>
                  <a:pt x="37" y="87"/>
                </a:lnTo>
                <a:lnTo>
                  <a:pt x="33" y="93"/>
                </a:lnTo>
                <a:lnTo>
                  <a:pt x="32" y="95"/>
                </a:lnTo>
                <a:lnTo>
                  <a:pt x="32" y="96"/>
                </a:lnTo>
                <a:lnTo>
                  <a:pt x="32" y="99"/>
                </a:lnTo>
                <a:lnTo>
                  <a:pt x="36" y="109"/>
                </a:lnTo>
                <a:lnTo>
                  <a:pt x="37" y="109"/>
                </a:lnTo>
                <a:lnTo>
                  <a:pt x="39" y="111"/>
                </a:lnTo>
                <a:lnTo>
                  <a:pt x="41" y="113"/>
                </a:lnTo>
                <a:lnTo>
                  <a:pt x="43" y="113"/>
                </a:lnTo>
                <a:lnTo>
                  <a:pt x="46" y="113"/>
                </a:lnTo>
                <a:lnTo>
                  <a:pt x="48" y="113"/>
                </a:lnTo>
                <a:lnTo>
                  <a:pt x="50" y="115"/>
                </a:lnTo>
                <a:lnTo>
                  <a:pt x="51" y="118"/>
                </a:lnTo>
                <a:lnTo>
                  <a:pt x="51" y="121"/>
                </a:lnTo>
                <a:lnTo>
                  <a:pt x="48" y="122"/>
                </a:lnTo>
                <a:lnTo>
                  <a:pt x="44" y="123"/>
                </a:lnTo>
                <a:lnTo>
                  <a:pt x="40" y="125"/>
                </a:lnTo>
                <a:lnTo>
                  <a:pt x="35" y="131"/>
                </a:lnTo>
                <a:lnTo>
                  <a:pt x="35" y="133"/>
                </a:lnTo>
                <a:lnTo>
                  <a:pt x="37" y="135"/>
                </a:lnTo>
                <a:lnTo>
                  <a:pt x="38" y="137"/>
                </a:lnTo>
                <a:lnTo>
                  <a:pt x="36" y="139"/>
                </a:lnTo>
                <a:lnTo>
                  <a:pt x="33" y="140"/>
                </a:lnTo>
                <a:lnTo>
                  <a:pt x="31" y="141"/>
                </a:lnTo>
                <a:lnTo>
                  <a:pt x="28" y="141"/>
                </a:lnTo>
                <a:lnTo>
                  <a:pt x="25" y="141"/>
                </a:lnTo>
                <a:lnTo>
                  <a:pt x="29" y="143"/>
                </a:lnTo>
                <a:lnTo>
                  <a:pt x="31" y="145"/>
                </a:lnTo>
                <a:lnTo>
                  <a:pt x="25" y="146"/>
                </a:lnTo>
                <a:lnTo>
                  <a:pt x="23" y="146"/>
                </a:lnTo>
                <a:lnTo>
                  <a:pt x="22" y="147"/>
                </a:lnTo>
                <a:lnTo>
                  <a:pt x="21" y="148"/>
                </a:lnTo>
                <a:lnTo>
                  <a:pt x="18" y="150"/>
                </a:lnTo>
                <a:lnTo>
                  <a:pt x="17" y="151"/>
                </a:lnTo>
                <a:lnTo>
                  <a:pt x="17" y="153"/>
                </a:lnTo>
                <a:lnTo>
                  <a:pt x="18" y="152"/>
                </a:lnTo>
                <a:lnTo>
                  <a:pt x="23" y="151"/>
                </a:lnTo>
                <a:lnTo>
                  <a:pt x="24" y="151"/>
                </a:lnTo>
                <a:lnTo>
                  <a:pt x="28" y="150"/>
                </a:lnTo>
                <a:lnTo>
                  <a:pt x="53" y="144"/>
                </a:lnTo>
                <a:lnTo>
                  <a:pt x="58" y="141"/>
                </a:lnTo>
                <a:lnTo>
                  <a:pt x="58" y="138"/>
                </a:lnTo>
                <a:lnTo>
                  <a:pt x="59" y="137"/>
                </a:lnTo>
                <a:lnTo>
                  <a:pt x="62" y="136"/>
                </a:lnTo>
                <a:lnTo>
                  <a:pt x="64" y="136"/>
                </a:lnTo>
                <a:lnTo>
                  <a:pt x="64" y="133"/>
                </a:lnTo>
                <a:lnTo>
                  <a:pt x="64" y="128"/>
                </a:lnTo>
                <a:lnTo>
                  <a:pt x="64" y="125"/>
                </a:lnTo>
                <a:lnTo>
                  <a:pt x="68" y="124"/>
                </a:lnTo>
                <a:lnTo>
                  <a:pt x="73" y="124"/>
                </a:lnTo>
                <a:lnTo>
                  <a:pt x="76" y="123"/>
                </a:lnTo>
                <a:lnTo>
                  <a:pt x="78" y="117"/>
                </a:lnTo>
                <a:lnTo>
                  <a:pt x="78" y="118"/>
                </a:lnTo>
                <a:lnTo>
                  <a:pt x="79" y="118"/>
                </a:lnTo>
                <a:lnTo>
                  <a:pt x="79" y="120"/>
                </a:lnTo>
                <a:lnTo>
                  <a:pt x="81" y="120"/>
                </a:lnTo>
                <a:lnTo>
                  <a:pt x="85" y="110"/>
                </a:lnTo>
                <a:lnTo>
                  <a:pt x="85" y="108"/>
                </a:lnTo>
                <a:lnTo>
                  <a:pt x="85" y="103"/>
                </a:lnTo>
                <a:lnTo>
                  <a:pt x="82" y="99"/>
                </a:lnTo>
                <a:lnTo>
                  <a:pt x="81" y="96"/>
                </a:lnTo>
                <a:lnTo>
                  <a:pt x="79" y="90"/>
                </a:lnTo>
                <a:lnTo>
                  <a:pt x="81" y="87"/>
                </a:lnTo>
                <a:lnTo>
                  <a:pt x="83" y="87"/>
                </a:lnTo>
                <a:lnTo>
                  <a:pt x="85" y="88"/>
                </a:lnTo>
                <a:lnTo>
                  <a:pt x="86" y="91"/>
                </a:lnTo>
                <a:lnTo>
                  <a:pt x="88" y="93"/>
                </a:lnTo>
                <a:lnTo>
                  <a:pt x="90" y="93"/>
                </a:lnTo>
                <a:lnTo>
                  <a:pt x="90" y="94"/>
                </a:lnTo>
                <a:lnTo>
                  <a:pt x="89" y="96"/>
                </a:lnTo>
                <a:lnTo>
                  <a:pt x="89" y="98"/>
                </a:lnTo>
                <a:lnTo>
                  <a:pt x="93" y="98"/>
                </a:lnTo>
                <a:lnTo>
                  <a:pt x="94" y="100"/>
                </a:lnTo>
                <a:lnTo>
                  <a:pt x="94" y="105"/>
                </a:lnTo>
                <a:lnTo>
                  <a:pt x="97" y="107"/>
                </a:lnTo>
                <a:lnTo>
                  <a:pt x="96" y="110"/>
                </a:lnTo>
                <a:lnTo>
                  <a:pt x="94" y="114"/>
                </a:lnTo>
                <a:lnTo>
                  <a:pt x="96" y="116"/>
                </a:lnTo>
                <a:lnTo>
                  <a:pt x="99" y="116"/>
                </a:lnTo>
                <a:lnTo>
                  <a:pt x="100" y="114"/>
                </a:lnTo>
                <a:lnTo>
                  <a:pt x="102" y="106"/>
                </a:lnTo>
                <a:lnTo>
                  <a:pt x="105" y="101"/>
                </a:lnTo>
                <a:lnTo>
                  <a:pt x="108" y="91"/>
                </a:lnTo>
                <a:lnTo>
                  <a:pt x="109" y="88"/>
                </a:lnTo>
                <a:lnTo>
                  <a:pt x="109" y="86"/>
                </a:lnTo>
                <a:lnTo>
                  <a:pt x="108" y="83"/>
                </a:lnTo>
                <a:lnTo>
                  <a:pt x="112" y="85"/>
                </a:lnTo>
                <a:lnTo>
                  <a:pt x="114" y="90"/>
                </a:lnTo>
                <a:lnTo>
                  <a:pt x="115" y="92"/>
                </a:lnTo>
                <a:lnTo>
                  <a:pt x="119" y="90"/>
                </a:lnTo>
                <a:lnTo>
                  <a:pt x="120" y="92"/>
                </a:lnTo>
                <a:lnTo>
                  <a:pt x="120" y="93"/>
                </a:lnTo>
                <a:lnTo>
                  <a:pt x="114" y="96"/>
                </a:lnTo>
                <a:lnTo>
                  <a:pt x="112" y="98"/>
                </a:lnTo>
                <a:lnTo>
                  <a:pt x="111" y="100"/>
                </a:lnTo>
                <a:lnTo>
                  <a:pt x="111" y="102"/>
                </a:lnTo>
                <a:lnTo>
                  <a:pt x="112" y="103"/>
                </a:lnTo>
                <a:lnTo>
                  <a:pt x="113" y="103"/>
                </a:lnTo>
                <a:lnTo>
                  <a:pt x="115" y="103"/>
                </a:lnTo>
                <a:lnTo>
                  <a:pt x="115" y="105"/>
                </a:lnTo>
                <a:lnTo>
                  <a:pt x="117" y="109"/>
                </a:lnTo>
                <a:lnTo>
                  <a:pt x="119" y="110"/>
                </a:lnTo>
                <a:lnTo>
                  <a:pt x="122" y="110"/>
                </a:lnTo>
                <a:lnTo>
                  <a:pt x="127" y="111"/>
                </a:lnTo>
                <a:lnTo>
                  <a:pt x="130" y="114"/>
                </a:lnTo>
                <a:lnTo>
                  <a:pt x="132" y="116"/>
                </a:lnTo>
                <a:lnTo>
                  <a:pt x="132" y="118"/>
                </a:lnTo>
                <a:lnTo>
                  <a:pt x="130" y="117"/>
                </a:lnTo>
                <a:lnTo>
                  <a:pt x="127" y="116"/>
                </a:lnTo>
                <a:lnTo>
                  <a:pt x="123" y="115"/>
                </a:lnTo>
                <a:lnTo>
                  <a:pt x="113" y="124"/>
                </a:lnTo>
                <a:lnTo>
                  <a:pt x="109" y="125"/>
                </a:lnTo>
                <a:lnTo>
                  <a:pt x="99" y="125"/>
                </a:lnTo>
                <a:lnTo>
                  <a:pt x="88" y="128"/>
                </a:lnTo>
                <a:lnTo>
                  <a:pt x="82" y="131"/>
                </a:lnTo>
                <a:lnTo>
                  <a:pt x="79" y="131"/>
                </a:lnTo>
                <a:lnTo>
                  <a:pt x="78" y="132"/>
                </a:lnTo>
                <a:lnTo>
                  <a:pt x="78" y="135"/>
                </a:lnTo>
                <a:lnTo>
                  <a:pt x="88" y="133"/>
                </a:lnTo>
                <a:lnTo>
                  <a:pt x="105" y="128"/>
                </a:lnTo>
                <a:lnTo>
                  <a:pt x="134" y="125"/>
                </a:lnTo>
                <a:lnTo>
                  <a:pt x="143" y="125"/>
                </a:lnTo>
                <a:lnTo>
                  <a:pt x="149" y="124"/>
                </a:lnTo>
                <a:lnTo>
                  <a:pt x="152" y="122"/>
                </a:lnTo>
                <a:lnTo>
                  <a:pt x="157" y="124"/>
                </a:lnTo>
                <a:lnTo>
                  <a:pt x="170" y="122"/>
                </a:lnTo>
                <a:lnTo>
                  <a:pt x="185" y="123"/>
                </a:lnTo>
                <a:lnTo>
                  <a:pt x="188" y="122"/>
                </a:lnTo>
                <a:lnTo>
                  <a:pt x="188" y="118"/>
                </a:lnTo>
                <a:lnTo>
                  <a:pt x="188" y="117"/>
                </a:lnTo>
                <a:lnTo>
                  <a:pt x="192" y="117"/>
                </a:lnTo>
                <a:lnTo>
                  <a:pt x="195" y="117"/>
                </a:lnTo>
                <a:lnTo>
                  <a:pt x="197" y="114"/>
                </a:lnTo>
                <a:lnTo>
                  <a:pt x="198" y="113"/>
                </a:lnTo>
                <a:lnTo>
                  <a:pt x="199" y="113"/>
                </a:lnTo>
                <a:lnTo>
                  <a:pt x="203" y="111"/>
                </a:lnTo>
                <a:lnTo>
                  <a:pt x="205" y="110"/>
                </a:lnTo>
                <a:lnTo>
                  <a:pt x="206" y="109"/>
                </a:lnTo>
                <a:lnTo>
                  <a:pt x="207" y="108"/>
                </a:lnTo>
                <a:lnTo>
                  <a:pt x="206" y="102"/>
                </a:lnTo>
                <a:lnTo>
                  <a:pt x="206" y="100"/>
                </a:lnTo>
                <a:lnTo>
                  <a:pt x="207" y="102"/>
                </a:lnTo>
                <a:lnTo>
                  <a:pt x="210" y="105"/>
                </a:lnTo>
                <a:lnTo>
                  <a:pt x="211" y="105"/>
                </a:lnTo>
                <a:lnTo>
                  <a:pt x="212" y="102"/>
                </a:lnTo>
                <a:lnTo>
                  <a:pt x="214" y="101"/>
                </a:lnTo>
                <a:lnTo>
                  <a:pt x="215" y="101"/>
                </a:lnTo>
                <a:lnTo>
                  <a:pt x="220" y="101"/>
                </a:lnTo>
                <a:lnTo>
                  <a:pt x="215" y="107"/>
                </a:lnTo>
                <a:lnTo>
                  <a:pt x="215" y="110"/>
                </a:lnTo>
                <a:lnTo>
                  <a:pt x="218" y="113"/>
                </a:lnTo>
                <a:lnTo>
                  <a:pt x="221" y="114"/>
                </a:lnTo>
                <a:lnTo>
                  <a:pt x="223" y="111"/>
                </a:lnTo>
                <a:lnTo>
                  <a:pt x="226" y="109"/>
                </a:lnTo>
                <a:lnTo>
                  <a:pt x="227" y="109"/>
                </a:lnTo>
                <a:lnTo>
                  <a:pt x="231" y="108"/>
                </a:lnTo>
                <a:lnTo>
                  <a:pt x="239" y="106"/>
                </a:lnTo>
                <a:lnTo>
                  <a:pt x="243" y="106"/>
                </a:lnTo>
                <a:lnTo>
                  <a:pt x="251" y="107"/>
                </a:lnTo>
                <a:lnTo>
                  <a:pt x="253" y="107"/>
                </a:lnTo>
                <a:lnTo>
                  <a:pt x="257" y="103"/>
                </a:lnTo>
                <a:lnTo>
                  <a:pt x="259" y="109"/>
                </a:lnTo>
                <a:lnTo>
                  <a:pt x="261" y="111"/>
                </a:lnTo>
                <a:lnTo>
                  <a:pt x="265" y="111"/>
                </a:lnTo>
                <a:lnTo>
                  <a:pt x="269" y="109"/>
                </a:lnTo>
                <a:lnTo>
                  <a:pt x="269" y="113"/>
                </a:lnTo>
                <a:lnTo>
                  <a:pt x="268" y="114"/>
                </a:lnTo>
                <a:lnTo>
                  <a:pt x="267" y="114"/>
                </a:lnTo>
                <a:lnTo>
                  <a:pt x="268" y="117"/>
                </a:lnTo>
                <a:lnTo>
                  <a:pt x="274" y="124"/>
                </a:lnTo>
                <a:lnTo>
                  <a:pt x="274" y="125"/>
                </a:lnTo>
                <a:lnTo>
                  <a:pt x="275" y="125"/>
                </a:lnTo>
                <a:lnTo>
                  <a:pt x="275" y="129"/>
                </a:lnTo>
                <a:lnTo>
                  <a:pt x="274" y="130"/>
                </a:lnTo>
                <a:lnTo>
                  <a:pt x="271" y="128"/>
                </a:lnTo>
                <a:lnTo>
                  <a:pt x="268" y="126"/>
                </a:lnTo>
                <a:lnTo>
                  <a:pt x="259" y="125"/>
                </a:lnTo>
                <a:lnTo>
                  <a:pt x="254" y="121"/>
                </a:lnTo>
                <a:lnTo>
                  <a:pt x="252" y="120"/>
                </a:lnTo>
                <a:lnTo>
                  <a:pt x="250" y="120"/>
                </a:lnTo>
                <a:lnTo>
                  <a:pt x="248" y="121"/>
                </a:lnTo>
                <a:lnTo>
                  <a:pt x="248" y="122"/>
                </a:lnTo>
                <a:lnTo>
                  <a:pt x="250" y="123"/>
                </a:lnTo>
                <a:lnTo>
                  <a:pt x="253" y="124"/>
                </a:lnTo>
                <a:lnTo>
                  <a:pt x="253" y="124"/>
                </a:lnTo>
                <a:lnTo>
                  <a:pt x="253" y="125"/>
                </a:lnTo>
                <a:lnTo>
                  <a:pt x="252" y="126"/>
                </a:lnTo>
                <a:lnTo>
                  <a:pt x="251" y="126"/>
                </a:lnTo>
                <a:lnTo>
                  <a:pt x="243" y="125"/>
                </a:lnTo>
                <a:lnTo>
                  <a:pt x="241" y="124"/>
                </a:lnTo>
                <a:lnTo>
                  <a:pt x="239" y="122"/>
                </a:lnTo>
                <a:lnTo>
                  <a:pt x="238" y="120"/>
                </a:lnTo>
                <a:lnTo>
                  <a:pt x="238" y="118"/>
                </a:lnTo>
                <a:lnTo>
                  <a:pt x="237" y="120"/>
                </a:lnTo>
                <a:lnTo>
                  <a:pt x="236" y="122"/>
                </a:lnTo>
                <a:lnTo>
                  <a:pt x="235" y="124"/>
                </a:lnTo>
                <a:lnTo>
                  <a:pt x="234" y="125"/>
                </a:lnTo>
                <a:lnTo>
                  <a:pt x="231" y="126"/>
                </a:lnTo>
                <a:lnTo>
                  <a:pt x="220" y="125"/>
                </a:lnTo>
                <a:lnTo>
                  <a:pt x="205" y="124"/>
                </a:lnTo>
                <a:lnTo>
                  <a:pt x="201" y="124"/>
                </a:lnTo>
                <a:lnTo>
                  <a:pt x="201" y="125"/>
                </a:lnTo>
                <a:lnTo>
                  <a:pt x="206" y="128"/>
                </a:lnTo>
                <a:lnTo>
                  <a:pt x="228" y="130"/>
                </a:lnTo>
                <a:lnTo>
                  <a:pt x="259" y="139"/>
                </a:lnTo>
                <a:lnTo>
                  <a:pt x="282" y="146"/>
                </a:lnTo>
                <a:lnTo>
                  <a:pt x="304" y="156"/>
                </a:lnTo>
                <a:lnTo>
                  <a:pt x="319" y="164"/>
                </a:lnTo>
                <a:lnTo>
                  <a:pt x="341" y="181"/>
                </a:lnTo>
                <a:lnTo>
                  <a:pt x="345" y="182"/>
                </a:lnTo>
                <a:lnTo>
                  <a:pt x="344" y="181"/>
                </a:lnTo>
                <a:lnTo>
                  <a:pt x="343" y="179"/>
                </a:lnTo>
                <a:lnTo>
                  <a:pt x="344" y="179"/>
                </a:lnTo>
                <a:lnTo>
                  <a:pt x="347" y="181"/>
                </a:lnTo>
                <a:lnTo>
                  <a:pt x="348" y="178"/>
                </a:lnTo>
                <a:lnTo>
                  <a:pt x="344" y="176"/>
                </a:lnTo>
                <a:lnTo>
                  <a:pt x="341" y="174"/>
                </a:lnTo>
                <a:lnTo>
                  <a:pt x="340" y="170"/>
                </a:lnTo>
                <a:lnTo>
                  <a:pt x="343" y="167"/>
                </a:lnTo>
                <a:lnTo>
                  <a:pt x="341" y="164"/>
                </a:lnTo>
                <a:lnTo>
                  <a:pt x="338" y="161"/>
                </a:lnTo>
                <a:lnTo>
                  <a:pt x="336" y="160"/>
                </a:lnTo>
                <a:lnTo>
                  <a:pt x="334" y="159"/>
                </a:lnTo>
                <a:lnTo>
                  <a:pt x="330" y="160"/>
                </a:lnTo>
                <a:lnTo>
                  <a:pt x="327" y="161"/>
                </a:lnTo>
                <a:lnTo>
                  <a:pt x="326" y="161"/>
                </a:lnTo>
                <a:lnTo>
                  <a:pt x="322" y="158"/>
                </a:lnTo>
                <a:lnTo>
                  <a:pt x="321" y="154"/>
                </a:lnTo>
                <a:lnTo>
                  <a:pt x="324" y="153"/>
                </a:lnTo>
                <a:lnTo>
                  <a:pt x="327" y="151"/>
                </a:lnTo>
                <a:lnTo>
                  <a:pt x="329" y="150"/>
                </a:lnTo>
                <a:lnTo>
                  <a:pt x="335" y="150"/>
                </a:lnTo>
                <a:lnTo>
                  <a:pt x="336" y="147"/>
                </a:lnTo>
                <a:lnTo>
                  <a:pt x="338" y="144"/>
                </a:lnTo>
                <a:lnTo>
                  <a:pt x="341" y="148"/>
                </a:lnTo>
                <a:lnTo>
                  <a:pt x="343" y="152"/>
                </a:lnTo>
                <a:lnTo>
                  <a:pt x="345" y="154"/>
                </a:lnTo>
                <a:lnTo>
                  <a:pt x="345" y="158"/>
                </a:lnTo>
                <a:lnTo>
                  <a:pt x="348" y="159"/>
                </a:lnTo>
                <a:lnTo>
                  <a:pt x="349" y="156"/>
                </a:lnTo>
                <a:lnTo>
                  <a:pt x="350" y="154"/>
                </a:lnTo>
                <a:lnTo>
                  <a:pt x="352" y="153"/>
                </a:lnTo>
                <a:lnTo>
                  <a:pt x="355" y="153"/>
                </a:lnTo>
                <a:lnTo>
                  <a:pt x="358" y="152"/>
                </a:lnTo>
                <a:lnTo>
                  <a:pt x="360" y="151"/>
                </a:lnTo>
                <a:lnTo>
                  <a:pt x="360" y="153"/>
                </a:lnTo>
                <a:lnTo>
                  <a:pt x="364" y="152"/>
                </a:lnTo>
                <a:lnTo>
                  <a:pt x="367" y="144"/>
                </a:lnTo>
                <a:lnTo>
                  <a:pt x="370" y="141"/>
                </a:lnTo>
                <a:lnTo>
                  <a:pt x="371" y="143"/>
                </a:lnTo>
                <a:lnTo>
                  <a:pt x="373" y="146"/>
                </a:lnTo>
                <a:lnTo>
                  <a:pt x="375" y="151"/>
                </a:lnTo>
                <a:lnTo>
                  <a:pt x="371" y="151"/>
                </a:lnTo>
                <a:lnTo>
                  <a:pt x="365" y="159"/>
                </a:lnTo>
                <a:lnTo>
                  <a:pt x="360" y="156"/>
                </a:lnTo>
                <a:lnTo>
                  <a:pt x="357" y="158"/>
                </a:lnTo>
                <a:lnTo>
                  <a:pt x="349" y="167"/>
                </a:lnTo>
                <a:lnTo>
                  <a:pt x="345" y="169"/>
                </a:lnTo>
                <a:lnTo>
                  <a:pt x="347" y="171"/>
                </a:lnTo>
                <a:lnTo>
                  <a:pt x="348" y="173"/>
                </a:lnTo>
                <a:lnTo>
                  <a:pt x="350" y="174"/>
                </a:lnTo>
                <a:lnTo>
                  <a:pt x="356" y="177"/>
                </a:lnTo>
                <a:lnTo>
                  <a:pt x="358" y="179"/>
                </a:lnTo>
                <a:lnTo>
                  <a:pt x="359" y="181"/>
                </a:lnTo>
                <a:lnTo>
                  <a:pt x="363" y="181"/>
                </a:lnTo>
                <a:lnTo>
                  <a:pt x="366" y="181"/>
                </a:lnTo>
                <a:lnTo>
                  <a:pt x="370" y="184"/>
                </a:lnTo>
                <a:lnTo>
                  <a:pt x="373" y="186"/>
                </a:lnTo>
                <a:lnTo>
                  <a:pt x="373" y="185"/>
                </a:lnTo>
                <a:lnTo>
                  <a:pt x="373" y="184"/>
                </a:lnTo>
                <a:lnTo>
                  <a:pt x="374" y="183"/>
                </a:lnTo>
                <a:lnTo>
                  <a:pt x="374" y="182"/>
                </a:lnTo>
                <a:lnTo>
                  <a:pt x="378" y="183"/>
                </a:lnTo>
                <a:lnTo>
                  <a:pt x="380" y="182"/>
                </a:lnTo>
                <a:lnTo>
                  <a:pt x="383" y="181"/>
                </a:lnTo>
                <a:lnTo>
                  <a:pt x="387" y="181"/>
                </a:lnTo>
                <a:lnTo>
                  <a:pt x="387" y="182"/>
                </a:lnTo>
                <a:lnTo>
                  <a:pt x="385" y="184"/>
                </a:lnTo>
                <a:lnTo>
                  <a:pt x="383" y="188"/>
                </a:lnTo>
                <a:lnTo>
                  <a:pt x="385" y="190"/>
                </a:lnTo>
                <a:lnTo>
                  <a:pt x="388" y="188"/>
                </a:lnTo>
                <a:lnTo>
                  <a:pt x="389" y="191"/>
                </a:lnTo>
                <a:lnTo>
                  <a:pt x="388" y="198"/>
                </a:lnTo>
                <a:lnTo>
                  <a:pt x="390" y="203"/>
                </a:lnTo>
                <a:lnTo>
                  <a:pt x="393" y="204"/>
                </a:lnTo>
                <a:lnTo>
                  <a:pt x="394" y="201"/>
                </a:lnTo>
                <a:lnTo>
                  <a:pt x="396" y="197"/>
                </a:lnTo>
                <a:lnTo>
                  <a:pt x="397" y="196"/>
                </a:lnTo>
                <a:lnTo>
                  <a:pt x="398" y="197"/>
                </a:lnTo>
                <a:lnTo>
                  <a:pt x="398" y="198"/>
                </a:lnTo>
                <a:lnTo>
                  <a:pt x="401" y="198"/>
                </a:lnTo>
                <a:lnTo>
                  <a:pt x="403" y="198"/>
                </a:lnTo>
                <a:lnTo>
                  <a:pt x="404" y="199"/>
                </a:lnTo>
                <a:lnTo>
                  <a:pt x="405" y="201"/>
                </a:lnTo>
                <a:lnTo>
                  <a:pt x="403" y="203"/>
                </a:lnTo>
                <a:lnTo>
                  <a:pt x="401" y="204"/>
                </a:lnTo>
                <a:lnTo>
                  <a:pt x="398" y="205"/>
                </a:lnTo>
                <a:lnTo>
                  <a:pt x="396" y="207"/>
                </a:lnTo>
                <a:lnTo>
                  <a:pt x="390" y="204"/>
                </a:lnTo>
                <a:lnTo>
                  <a:pt x="383" y="199"/>
                </a:lnTo>
                <a:lnTo>
                  <a:pt x="380" y="194"/>
                </a:lnTo>
                <a:lnTo>
                  <a:pt x="378" y="191"/>
                </a:lnTo>
                <a:lnTo>
                  <a:pt x="365" y="188"/>
                </a:lnTo>
                <a:lnTo>
                  <a:pt x="365" y="183"/>
                </a:lnTo>
                <a:lnTo>
                  <a:pt x="355" y="182"/>
                </a:lnTo>
                <a:lnTo>
                  <a:pt x="353" y="182"/>
                </a:lnTo>
                <a:lnTo>
                  <a:pt x="355" y="184"/>
                </a:lnTo>
                <a:lnTo>
                  <a:pt x="364" y="193"/>
                </a:lnTo>
                <a:lnTo>
                  <a:pt x="365" y="194"/>
                </a:lnTo>
                <a:lnTo>
                  <a:pt x="389" y="214"/>
                </a:lnTo>
                <a:lnTo>
                  <a:pt x="386" y="214"/>
                </a:lnTo>
                <a:lnTo>
                  <a:pt x="381" y="211"/>
                </a:lnTo>
                <a:lnTo>
                  <a:pt x="378" y="208"/>
                </a:lnTo>
                <a:lnTo>
                  <a:pt x="375" y="204"/>
                </a:lnTo>
                <a:lnTo>
                  <a:pt x="374" y="204"/>
                </a:lnTo>
                <a:lnTo>
                  <a:pt x="374" y="206"/>
                </a:lnTo>
                <a:lnTo>
                  <a:pt x="375" y="207"/>
                </a:lnTo>
                <a:lnTo>
                  <a:pt x="375" y="208"/>
                </a:lnTo>
                <a:lnTo>
                  <a:pt x="376" y="209"/>
                </a:lnTo>
                <a:lnTo>
                  <a:pt x="382" y="214"/>
                </a:lnTo>
                <a:lnTo>
                  <a:pt x="403" y="224"/>
                </a:lnTo>
                <a:lnTo>
                  <a:pt x="405" y="227"/>
                </a:lnTo>
                <a:lnTo>
                  <a:pt x="409" y="230"/>
                </a:lnTo>
                <a:lnTo>
                  <a:pt x="412" y="235"/>
                </a:lnTo>
                <a:lnTo>
                  <a:pt x="413" y="237"/>
                </a:lnTo>
                <a:lnTo>
                  <a:pt x="414" y="241"/>
                </a:lnTo>
                <a:lnTo>
                  <a:pt x="420" y="249"/>
                </a:lnTo>
                <a:lnTo>
                  <a:pt x="421" y="253"/>
                </a:lnTo>
                <a:lnTo>
                  <a:pt x="420" y="267"/>
                </a:lnTo>
                <a:lnTo>
                  <a:pt x="420" y="269"/>
                </a:lnTo>
                <a:lnTo>
                  <a:pt x="421" y="271"/>
                </a:lnTo>
                <a:lnTo>
                  <a:pt x="420" y="273"/>
                </a:lnTo>
                <a:lnTo>
                  <a:pt x="419" y="275"/>
                </a:lnTo>
                <a:lnTo>
                  <a:pt x="417" y="275"/>
                </a:lnTo>
                <a:lnTo>
                  <a:pt x="414" y="275"/>
                </a:lnTo>
                <a:lnTo>
                  <a:pt x="413" y="275"/>
                </a:lnTo>
                <a:lnTo>
                  <a:pt x="408" y="267"/>
                </a:lnTo>
                <a:lnTo>
                  <a:pt x="405" y="264"/>
                </a:lnTo>
                <a:lnTo>
                  <a:pt x="404" y="259"/>
                </a:lnTo>
                <a:lnTo>
                  <a:pt x="404" y="253"/>
                </a:lnTo>
                <a:lnTo>
                  <a:pt x="404" y="238"/>
                </a:lnTo>
                <a:lnTo>
                  <a:pt x="404" y="236"/>
                </a:lnTo>
                <a:lnTo>
                  <a:pt x="401" y="242"/>
                </a:lnTo>
                <a:lnTo>
                  <a:pt x="402" y="252"/>
                </a:lnTo>
                <a:lnTo>
                  <a:pt x="405" y="269"/>
                </a:lnTo>
                <a:lnTo>
                  <a:pt x="406" y="273"/>
                </a:lnTo>
                <a:lnTo>
                  <a:pt x="410" y="276"/>
                </a:lnTo>
                <a:lnTo>
                  <a:pt x="413" y="277"/>
                </a:lnTo>
                <a:lnTo>
                  <a:pt x="420" y="275"/>
                </a:lnTo>
                <a:lnTo>
                  <a:pt x="424" y="275"/>
                </a:lnTo>
                <a:lnTo>
                  <a:pt x="428" y="275"/>
                </a:lnTo>
                <a:lnTo>
                  <a:pt x="433" y="275"/>
                </a:lnTo>
                <a:lnTo>
                  <a:pt x="454" y="268"/>
                </a:lnTo>
                <a:lnTo>
                  <a:pt x="462" y="268"/>
                </a:lnTo>
                <a:lnTo>
                  <a:pt x="475" y="269"/>
                </a:lnTo>
                <a:lnTo>
                  <a:pt x="478" y="268"/>
                </a:lnTo>
                <a:lnTo>
                  <a:pt x="481" y="264"/>
                </a:lnTo>
                <a:lnTo>
                  <a:pt x="486" y="262"/>
                </a:lnTo>
                <a:lnTo>
                  <a:pt x="489" y="257"/>
                </a:lnTo>
                <a:lnTo>
                  <a:pt x="492" y="256"/>
                </a:lnTo>
                <a:lnTo>
                  <a:pt x="495" y="254"/>
                </a:lnTo>
                <a:lnTo>
                  <a:pt x="497" y="253"/>
                </a:lnTo>
                <a:lnTo>
                  <a:pt x="500" y="252"/>
                </a:lnTo>
                <a:lnTo>
                  <a:pt x="503" y="253"/>
                </a:lnTo>
                <a:lnTo>
                  <a:pt x="497" y="262"/>
                </a:lnTo>
                <a:lnTo>
                  <a:pt x="496" y="264"/>
                </a:lnTo>
                <a:lnTo>
                  <a:pt x="497" y="267"/>
                </a:lnTo>
                <a:lnTo>
                  <a:pt x="500" y="266"/>
                </a:lnTo>
                <a:lnTo>
                  <a:pt x="502" y="264"/>
                </a:lnTo>
                <a:lnTo>
                  <a:pt x="503" y="264"/>
                </a:lnTo>
                <a:lnTo>
                  <a:pt x="508" y="262"/>
                </a:lnTo>
                <a:lnTo>
                  <a:pt x="510" y="260"/>
                </a:lnTo>
                <a:lnTo>
                  <a:pt x="515" y="257"/>
                </a:lnTo>
                <a:lnTo>
                  <a:pt x="518" y="257"/>
                </a:lnTo>
                <a:lnTo>
                  <a:pt x="523" y="256"/>
                </a:lnTo>
                <a:lnTo>
                  <a:pt x="525" y="254"/>
                </a:lnTo>
                <a:lnTo>
                  <a:pt x="533" y="245"/>
                </a:lnTo>
                <a:lnTo>
                  <a:pt x="539" y="241"/>
                </a:lnTo>
                <a:lnTo>
                  <a:pt x="548" y="238"/>
                </a:lnTo>
                <a:lnTo>
                  <a:pt x="556" y="234"/>
                </a:lnTo>
                <a:lnTo>
                  <a:pt x="565" y="227"/>
                </a:lnTo>
                <a:lnTo>
                  <a:pt x="568" y="229"/>
                </a:lnTo>
                <a:lnTo>
                  <a:pt x="571" y="229"/>
                </a:lnTo>
                <a:lnTo>
                  <a:pt x="574" y="228"/>
                </a:lnTo>
                <a:lnTo>
                  <a:pt x="578" y="227"/>
                </a:lnTo>
                <a:lnTo>
                  <a:pt x="586" y="228"/>
                </a:lnTo>
                <a:lnTo>
                  <a:pt x="592" y="230"/>
                </a:lnTo>
                <a:lnTo>
                  <a:pt x="592" y="231"/>
                </a:lnTo>
                <a:lnTo>
                  <a:pt x="591" y="232"/>
                </a:lnTo>
                <a:lnTo>
                  <a:pt x="589" y="235"/>
                </a:lnTo>
                <a:lnTo>
                  <a:pt x="594" y="231"/>
                </a:lnTo>
                <a:lnTo>
                  <a:pt x="596" y="227"/>
                </a:lnTo>
                <a:lnTo>
                  <a:pt x="595" y="222"/>
                </a:lnTo>
                <a:lnTo>
                  <a:pt x="589" y="220"/>
                </a:lnTo>
                <a:lnTo>
                  <a:pt x="579" y="218"/>
                </a:lnTo>
                <a:lnTo>
                  <a:pt x="577" y="216"/>
                </a:lnTo>
                <a:lnTo>
                  <a:pt x="577" y="214"/>
                </a:lnTo>
                <a:lnTo>
                  <a:pt x="577" y="213"/>
                </a:lnTo>
                <a:lnTo>
                  <a:pt x="573" y="212"/>
                </a:lnTo>
                <a:lnTo>
                  <a:pt x="576" y="208"/>
                </a:lnTo>
                <a:lnTo>
                  <a:pt x="579" y="209"/>
                </a:lnTo>
                <a:lnTo>
                  <a:pt x="583" y="212"/>
                </a:lnTo>
                <a:lnTo>
                  <a:pt x="587" y="214"/>
                </a:lnTo>
                <a:lnTo>
                  <a:pt x="592" y="216"/>
                </a:lnTo>
                <a:lnTo>
                  <a:pt x="595" y="216"/>
                </a:lnTo>
                <a:lnTo>
                  <a:pt x="595" y="215"/>
                </a:lnTo>
                <a:lnTo>
                  <a:pt x="592" y="211"/>
                </a:lnTo>
                <a:lnTo>
                  <a:pt x="591" y="209"/>
                </a:lnTo>
                <a:lnTo>
                  <a:pt x="589" y="209"/>
                </a:lnTo>
                <a:lnTo>
                  <a:pt x="588" y="212"/>
                </a:lnTo>
                <a:lnTo>
                  <a:pt x="587" y="211"/>
                </a:lnTo>
                <a:lnTo>
                  <a:pt x="586" y="209"/>
                </a:lnTo>
                <a:lnTo>
                  <a:pt x="587" y="208"/>
                </a:lnTo>
                <a:lnTo>
                  <a:pt x="587" y="207"/>
                </a:lnTo>
                <a:lnTo>
                  <a:pt x="586" y="206"/>
                </a:lnTo>
                <a:lnTo>
                  <a:pt x="588" y="204"/>
                </a:lnTo>
                <a:lnTo>
                  <a:pt x="588" y="205"/>
                </a:lnTo>
                <a:lnTo>
                  <a:pt x="589" y="205"/>
                </a:lnTo>
                <a:lnTo>
                  <a:pt x="591" y="206"/>
                </a:lnTo>
                <a:lnTo>
                  <a:pt x="591" y="203"/>
                </a:lnTo>
                <a:lnTo>
                  <a:pt x="592" y="200"/>
                </a:lnTo>
                <a:lnTo>
                  <a:pt x="599" y="197"/>
                </a:lnTo>
                <a:lnTo>
                  <a:pt x="601" y="197"/>
                </a:lnTo>
                <a:lnTo>
                  <a:pt x="607" y="197"/>
                </a:lnTo>
                <a:lnTo>
                  <a:pt x="607" y="196"/>
                </a:lnTo>
                <a:lnTo>
                  <a:pt x="608" y="193"/>
                </a:lnTo>
                <a:lnTo>
                  <a:pt x="609" y="191"/>
                </a:lnTo>
                <a:lnTo>
                  <a:pt x="611" y="190"/>
                </a:lnTo>
                <a:lnTo>
                  <a:pt x="612" y="190"/>
                </a:lnTo>
                <a:lnTo>
                  <a:pt x="614" y="190"/>
                </a:lnTo>
                <a:lnTo>
                  <a:pt x="614" y="191"/>
                </a:lnTo>
                <a:lnTo>
                  <a:pt x="616" y="191"/>
                </a:lnTo>
                <a:lnTo>
                  <a:pt x="617" y="190"/>
                </a:lnTo>
                <a:lnTo>
                  <a:pt x="618" y="189"/>
                </a:lnTo>
                <a:lnTo>
                  <a:pt x="619" y="188"/>
                </a:lnTo>
                <a:lnTo>
                  <a:pt x="621" y="188"/>
                </a:lnTo>
                <a:lnTo>
                  <a:pt x="622" y="189"/>
                </a:lnTo>
                <a:lnTo>
                  <a:pt x="622" y="190"/>
                </a:lnTo>
                <a:lnTo>
                  <a:pt x="624" y="191"/>
                </a:lnTo>
                <a:lnTo>
                  <a:pt x="624" y="193"/>
                </a:lnTo>
                <a:lnTo>
                  <a:pt x="625" y="196"/>
                </a:lnTo>
                <a:lnTo>
                  <a:pt x="627" y="194"/>
                </a:lnTo>
                <a:lnTo>
                  <a:pt x="631" y="192"/>
                </a:lnTo>
                <a:lnTo>
                  <a:pt x="644" y="191"/>
                </a:lnTo>
                <a:lnTo>
                  <a:pt x="649" y="188"/>
                </a:lnTo>
                <a:lnTo>
                  <a:pt x="654" y="188"/>
                </a:lnTo>
                <a:lnTo>
                  <a:pt x="668" y="199"/>
                </a:lnTo>
                <a:lnTo>
                  <a:pt x="684" y="209"/>
                </a:lnTo>
                <a:lnTo>
                  <a:pt x="693" y="213"/>
                </a:lnTo>
                <a:lnTo>
                  <a:pt x="698" y="212"/>
                </a:lnTo>
                <a:lnTo>
                  <a:pt x="700" y="216"/>
                </a:lnTo>
                <a:lnTo>
                  <a:pt x="702" y="219"/>
                </a:lnTo>
                <a:lnTo>
                  <a:pt x="706" y="220"/>
                </a:lnTo>
                <a:lnTo>
                  <a:pt x="708" y="221"/>
                </a:lnTo>
                <a:lnTo>
                  <a:pt x="716" y="227"/>
                </a:lnTo>
                <a:lnTo>
                  <a:pt x="718" y="229"/>
                </a:lnTo>
                <a:lnTo>
                  <a:pt x="720" y="232"/>
                </a:lnTo>
                <a:lnTo>
                  <a:pt x="725" y="238"/>
                </a:lnTo>
                <a:lnTo>
                  <a:pt x="728" y="243"/>
                </a:lnTo>
                <a:lnTo>
                  <a:pt x="728" y="244"/>
                </a:lnTo>
                <a:lnTo>
                  <a:pt x="730" y="245"/>
                </a:lnTo>
                <a:lnTo>
                  <a:pt x="731" y="246"/>
                </a:lnTo>
                <a:lnTo>
                  <a:pt x="732" y="249"/>
                </a:lnTo>
                <a:lnTo>
                  <a:pt x="733" y="254"/>
                </a:lnTo>
                <a:lnTo>
                  <a:pt x="733" y="257"/>
                </a:lnTo>
                <a:lnTo>
                  <a:pt x="735" y="260"/>
                </a:lnTo>
                <a:lnTo>
                  <a:pt x="738" y="264"/>
                </a:lnTo>
                <a:lnTo>
                  <a:pt x="741" y="267"/>
                </a:lnTo>
                <a:lnTo>
                  <a:pt x="744" y="269"/>
                </a:lnTo>
                <a:lnTo>
                  <a:pt x="751" y="273"/>
                </a:lnTo>
                <a:lnTo>
                  <a:pt x="752" y="274"/>
                </a:lnTo>
                <a:lnTo>
                  <a:pt x="753" y="276"/>
                </a:lnTo>
                <a:lnTo>
                  <a:pt x="754" y="277"/>
                </a:lnTo>
                <a:lnTo>
                  <a:pt x="759" y="279"/>
                </a:lnTo>
                <a:lnTo>
                  <a:pt x="762" y="280"/>
                </a:lnTo>
                <a:lnTo>
                  <a:pt x="766" y="281"/>
                </a:lnTo>
                <a:lnTo>
                  <a:pt x="768" y="283"/>
                </a:lnTo>
                <a:lnTo>
                  <a:pt x="768" y="288"/>
                </a:lnTo>
                <a:lnTo>
                  <a:pt x="768" y="291"/>
                </a:lnTo>
                <a:lnTo>
                  <a:pt x="767" y="296"/>
                </a:lnTo>
                <a:lnTo>
                  <a:pt x="764" y="298"/>
                </a:lnTo>
                <a:lnTo>
                  <a:pt x="766" y="301"/>
                </a:lnTo>
                <a:lnTo>
                  <a:pt x="767" y="304"/>
                </a:lnTo>
                <a:lnTo>
                  <a:pt x="767" y="306"/>
                </a:lnTo>
                <a:lnTo>
                  <a:pt x="766" y="309"/>
                </a:lnTo>
                <a:lnTo>
                  <a:pt x="771" y="312"/>
                </a:lnTo>
                <a:lnTo>
                  <a:pt x="774" y="313"/>
                </a:lnTo>
                <a:lnTo>
                  <a:pt x="775" y="313"/>
                </a:lnTo>
                <a:lnTo>
                  <a:pt x="784" y="324"/>
                </a:lnTo>
                <a:lnTo>
                  <a:pt x="789" y="328"/>
                </a:lnTo>
                <a:lnTo>
                  <a:pt x="793" y="327"/>
                </a:lnTo>
                <a:lnTo>
                  <a:pt x="798" y="330"/>
                </a:lnTo>
                <a:lnTo>
                  <a:pt x="801" y="334"/>
                </a:lnTo>
                <a:lnTo>
                  <a:pt x="807" y="342"/>
                </a:lnTo>
                <a:lnTo>
                  <a:pt x="808" y="348"/>
                </a:lnTo>
                <a:lnTo>
                  <a:pt x="809" y="348"/>
                </a:lnTo>
                <a:lnTo>
                  <a:pt x="809" y="352"/>
                </a:lnTo>
                <a:lnTo>
                  <a:pt x="810" y="355"/>
                </a:lnTo>
                <a:lnTo>
                  <a:pt x="810" y="356"/>
                </a:lnTo>
                <a:lnTo>
                  <a:pt x="813" y="358"/>
                </a:lnTo>
                <a:lnTo>
                  <a:pt x="815" y="359"/>
                </a:lnTo>
                <a:lnTo>
                  <a:pt x="819" y="362"/>
                </a:lnTo>
                <a:lnTo>
                  <a:pt x="822" y="362"/>
                </a:lnTo>
                <a:lnTo>
                  <a:pt x="824" y="363"/>
                </a:lnTo>
                <a:lnTo>
                  <a:pt x="827" y="365"/>
                </a:lnTo>
                <a:lnTo>
                  <a:pt x="828" y="369"/>
                </a:lnTo>
                <a:lnTo>
                  <a:pt x="829" y="371"/>
                </a:lnTo>
                <a:lnTo>
                  <a:pt x="827" y="373"/>
                </a:lnTo>
                <a:lnTo>
                  <a:pt x="827" y="374"/>
                </a:lnTo>
                <a:lnTo>
                  <a:pt x="828" y="375"/>
                </a:lnTo>
                <a:lnTo>
                  <a:pt x="831" y="375"/>
                </a:lnTo>
                <a:lnTo>
                  <a:pt x="831" y="377"/>
                </a:lnTo>
                <a:lnTo>
                  <a:pt x="832" y="379"/>
                </a:lnTo>
                <a:lnTo>
                  <a:pt x="832" y="381"/>
                </a:lnTo>
                <a:lnTo>
                  <a:pt x="836" y="382"/>
                </a:lnTo>
                <a:lnTo>
                  <a:pt x="837" y="382"/>
                </a:lnTo>
                <a:lnTo>
                  <a:pt x="838" y="382"/>
                </a:lnTo>
                <a:lnTo>
                  <a:pt x="842" y="381"/>
                </a:lnTo>
                <a:lnTo>
                  <a:pt x="845" y="381"/>
                </a:lnTo>
                <a:lnTo>
                  <a:pt x="850" y="380"/>
                </a:lnTo>
                <a:lnTo>
                  <a:pt x="852" y="380"/>
                </a:lnTo>
                <a:lnTo>
                  <a:pt x="855" y="382"/>
                </a:lnTo>
                <a:lnTo>
                  <a:pt x="860" y="383"/>
                </a:lnTo>
                <a:lnTo>
                  <a:pt x="863" y="383"/>
                </a:lnTo>
                <a:lnTo>
                  <a:pt x="867" y="381"/>
                </a:lnTo>
                <a:lnTo>
                  <a:pt x="868" y="382"/>
                </a:lnTo>
                <a:lnTo>
                  <a:pt x="869" y="385"/>
                </a:lnTo>
                <a:lnTo>
                  <a:pt x="870" y="386"/>
                </a:lnTo>
                <a:lnTo>
                  <a:pt x="871" y="385"/>
                </a:lnTo>
                <a:lnTo>
                  <a:pt x="876" y="382"/>
                </a:lnTo>
                <a:lnTo>
                  <a:pt x="876" y="387"/>
                </a:lnTo>
                <a:lnTo>
                  <a:pt x="876" y="390"/>
                </a:lnTo>
                <a:lnTo>
                  <a:pt x="877" y="393"/>
                </a:lnTo>
                <a:lnTo>
                  <a:pt x="881" y="395"/>
                </a:lnTo>
                <a:lnTo>
                  <a:pt x="877" y="397"/>
                </a:lnTo>
                <a:lnTo>
                  <a:pt x="880" y="401"/>
                </a:lnTo>
                <a:lnTo>
                  <a:pt x="886" y="405"/>
                </a:lnTo>
                <a:lnTo>
                  <a:pt x="886" y="407"/>
                </a:lnTo>
                <a:lnTo>
                  <a:pt x="886" y="413"/>
                </a:lnTo>
                <a:lnTo>
                  <a:pt x="885" y="415"/>
                </a:lnTo>
                <a:lnTo>
                  <a:pt x="884" y="417"/>
                </a:lnTo>
                <a:lnTo>
                  <a:pt x="885" y="419"/>
                </a:lnTo>
                <a:lnTo>
                  <a:pt x="888" y="420"/>
                </a:lnTo>
                <a:lnTo>
                  <a:pt x="890" y="420"/>
                </a:lnTo>
                <a:lnTo>
                  <a:pt x="889" y="425"/>
                </a:lnTo>
                <a:lnTo>
                  <a:pt x="890" y="428"/>
                </a:lnTo>
                <a:lnTo>
                  <a:pt x="897" y="438"/>
                </a:lnTo>
                <a:lnTo>
                  <a:pt x="898" y="439"/>
                </a:lnTo>
                <a:lnTo>
                  <a:pt x="899" y="439"/>
                </a:lnTo>
                <a:lnTo>
                  <a:pt x="903" y="440"/>
                </a:lnTo>
                <a:lnTo>
                  <a:pt x="904" y="440"/>
                </a:lnTo>
                <a:lnTo>
                  <a:pt x="906" y="442"/>
                </a:lnTo>
                <a:lnTo>
                  <a:pt x="907" y="446"/>
                </a:lnTo>
                <a:lnTo>
                  <a:pt x="905" y="456"/>
                </a:lnTo>
                <a:lnTo>
                  <a:pt x="906" y="457"/>
                </a:lnTo>
                <a:lnTo>
                  <a:pt x="907" y="464"/>
                </a:lnTo>
                <a:lnTo>
                  <a:pt x="903" y="458"/>
                </a:lnTo>
                <a:lnTo>
                  <a:pt x="899" y="456"/>
                </a:lnTo>
                <a:lnTo>
                  <a:pt x="897" y="460"/>
                </a:lnTo>
                <a:lnTo>
                  <a:pt x="897" y="462"/>
                </a:lnTo>
                <a:lnTo>
                  <a:pt x="901" y="466"/>
                </a:lnTo>
                <a:lnTo>
                  <a:pt x="901" y="469"/>
                </a:lnTo>
                <a:lnTo>
                  <a:pt x="903" y="470"/>
                </a:lnTo>
                <a:lnTo>
                  <a:pt x="904" y="470"/>
                </a:lnTo>
                <a:lnTo>
                  <a:pt x="905" y="470"/>
                </a:lnTo>
                <a:lnTo>
                  <a:pt x="906" y="472"/>
                </a:lnTo>
                <a:lnTo>
                  <a:pt x="906" y="479"/>
                </a:lnTo>
                <a:lnTo>
                  <a:pt x="906" y="481"/>
                </a:lnTo>
                <a:lnTo>
                  <a:pt x="907" y="483"/>
                </a:lnTo>
                <a:lnTo>
                  <a:pt x="906" y="484"/>
                </a:lnTo>
                <a:lnTo>
                  <a:pt x="905" y="486"/>
                </a:lnTo>
                <a:lnTo>
                  <a:pt x="904" y="487"/>
                </a:lnTo>
                <a:lnTo>
                  <a:pt x="905" y="490"/>
                </a:lnTo>
                <a:lnTo>
                  <a:pt x="905" y="491"/>
                </a:lnTo>
                <a:lnTo>
                  <a:pt x="906" y="493"/>
                </a:lnTo>
                <a:lnTo>
                  <a:pt x="904" y="496"/>
                </a:lnTo>
                <a:lnTo>
                  <a:pt x="903" y="514"/>
                </a:lnTo>
                <a:lnTo>
                  <a:pt x="901" y="519"/>
                </a:lnTo>
                <a:lnTo>
                  <a:pt x="900" y="523"/>
                </a:lnTo>
                <a:lnTo>
                  <a:pt x="900" y="534"/>
                </a:lnTo>
                <a:lnTo>
                  <a:pt x="897" y="540"/>
                </a:lnTo>
                <a:lnTo>
                  <a:pt x="897" y="541"/>
                </a:lnTo>
                <a:lnTo>
                  <a:pt x="897" y="544"/>
                </a:lnTo>
                <a:lnTo>
                  <a:pt x="895" y="546"/>
                </a:lnTo>
                <a:lnTo>
                  <a:pt x="889" y="564"/>
                </a:lnTo>
                <a:lnTo>
                  <a:pt x="890" y="563"/>
                </a:lnTo>
                <a:lnTo>
                  <a:pt x="891" y="563"/>
                </a:lnTo>
                <a:lnTo>
                  <a:pt x="891" y="562"/>
                </a:lnTo>
                <a:lnTo>
                  <a:pt x="891" y="566"/>
                </a:lnTo>
                <a:lnTo>
                  <a:pt x="890" y="567"/>
                </a:lnTo>
                <a:lnTo>
                  <a:pt x="886" y="574"/>
                </a:lnTo>
                <a:lnTo>
                  <a:pt x="884" y="579"/>
                </a:lnTo>
                <a:lnTo>
                  <a:pt x="883" y="582"/>
                </a:lnTo>
                <a:lnTo>
                  <a:pt x="881" y="585"/>
                </a:lnTo>
                <a:lnTo>
                  <a:pt x="880" y="584"/>
                </a:lnTo>
                <a:lnTo>
                  <a:pt x="878" y="586"/>
                </a:lnTo>
                <a:lnTo>
                  <a:pt x="878" y="591"/>
                </a:lnTo>
                <a:lnTo>
                  <a:pt x="878" y="593"/>
                </a:lnTo>
                <a:lnTo>
                  <a:pt x="880" y="598"/>
                </a:lnTo>
                <a:lnTo>
                  <a:pt x="881" y="601"/>
                </a:lnTo>
                <a:lnTo>
                  <a:pt x="882" y="605"/>
                </a:lnTo>
                <a:lnTo>
                  <a:pt x="881" y="606"/>
                </a:lnTo>
                <a:lnTo>
                  <a:pt x="880" y="609"/>
                </a:lnTo>
                <a:lnTo>
                  <a:pt x="880" y="615"/>
                </a:lnTo>
                <a:lnTo>
                  <a:pt x="876" y="634"/>
                </a:lnTo>
                <a:lnTo>
                  <a:pt x="869" y="650"/>
                </a:lnTo>
                <a:lnTo>
                  <a:pt x="868" y="647"/>
                </a:lnTo>
                <a:lnTo>
                  <a:pt x="869" y="644"/>
                </a:lnTo>
                <a:lnTo>
                  <a:pt x="870" y="639"/>
                </a:lnTo>
                <a:lnTo>
                  <a:pt x="868" y="642"/>
                </a:lnTo>
                <a:lnTo>
                  <a:pt x="866" y="645"/>
                </a:lnTo>
                <a:lnTo>
                  <a:pt x="866" y="650"/>
                </a:lnTo>
                <a:lnTo>
                  <a:pt x="866" y="652"/>
                </a:lnTo>
                <a:lnTo>
                  <a:pt x="868" y="659"/>
                </a:lnTo>
                <a:lnTo>
                  <a:pt x="868" y="661"/>
                </a:lnTo>
                <a:lnTo>
                  <a:pt x="870" y="667"/>
                </a:lnTo>
                <a:lnTo>
                  <a:pt x="882" y="677"/>
                </a:lnTo>
                <a:lnTo>
                  <a:pt x="884" y="684"/>
                </a:lnTo>
                <a:lnTo>
                  <a:pt x="885" y="688"/>
                </a:lnTo>
                <a:lnTo>
                  <a:pt x="886" y="692"/>
                </a:lnTo>
                <a:lnTo>
                  <a:pt x="889" y="696"/>
                </a:lnTo>
                <a:lnTo>
                  <a:pt x="891" y="697"/>
                </a:lnTo>
                <a:lnTo>
                  <a:pt x="891" y="694"/>
                </a:lnTo>
                <a:lnTo>
                  <a:pt x="890" y="689"/>
                </a:lnTo>
                <a:lnTo>
                  <a:pt x="888" y="682"/>
                </a:lnTo>
                <a:lnTo>
                  <a:pt x="885" y="677"/>
                </a:lnTo>
                <a:lnTo>
                  <a:pt x="874" y="667"/>
                </a:lnTo>
                <a:lnTo>
                  <a:pt x="873" y="664"/>
                </a:lnTo>
                <a:lnTo>
                  <a:pt x="873" y="661"/>
                </a:lnTo>
                <a:lnTo>
                  <a:pt x="877" y="665"/>
                </a:lnTo>
                <a:lnTo>
                  <a:pt x="884" y="670"/>
                </a:lnTo>
                <a:lnTo>
                  <a:pt x="888" y="674"/>
                </a:lnTo>
                <a:lnTo>
                  <a:pt x="891" y="679"/>
                </a:lnTo>
                <a:lnTo>
                  <a:pt x="892" y="680"/>
                </a:lnTo>
                <a:lnTo>
                  <a:pt x="896" y="680"/>
                </a:lnTo>
                <a:lnTo>
                  <a:pt x="897" y="681"/>
                </a:lnTo>
                <a:lnTo>
                  <a:pt x="896" y="685"/>
                </a:lnTo>
                <a:lnTo>
                  <a:pt x="897" y="688"/>
                </a:lnTo>
                <a:lnTo>
                  <a:pt x="898" y="689"/>
                </a:lnTo>
                <a:lnTo>
                  <a:pt x="899" y="689"/>
                </a:lnTo>
                <a:lnTo>
                  <a:pt x="903" y="689"/>
                </a:lnTo>
                <a:lnTo>
                  <a:pt x="906" y="688"/>
                </a:lnTo>
                <a:lnTo>
                  <a:pt x="907" y="684"/>
                </a:lnTo>
                <a:lnTo>
                  <a:pt x="908" y="681"/>
                </a:lnTo>
                <a:lnTo>
                  <a:pt x="907" y="677"/>
                </a:lnTo>
                <a:lnTo>
                  <a:pt x="909" y="672"/>
                </a:lnTo>
                <a:lnTo>
                  <a:pt x="909" y="670"/>
                </a:lnTo>
                <a:lnTo>
                  <a:pt x="911" y="669"/>
                </a:lnTo>
                <a:lnTo>
                  <a:pt x="913" y="666"/>
                </a:lnTo>
                <a:lnTo>
                  <a:pt x="913" y="664"/>
                </a:lnTo>
                <a:lnTo>
                  <a:pt x="913" y="661"/>
                </a:lnTo>
                <a:lnTo>
                  <a:pt x="913" y="657"/>
                </a:lnTo>
                <a:lnTo>
                  <a:pt x="912" y="654"/>
                </a:lnTo>
                <a:lnTo>
                  <a:pt x="919" y="651"/>
                </a:lnTo>
                <a:lnTo>
                  <a:pt x="919" y="650"/>
                </a:lnTo>
                <a:lnTo>
                  <a:pt x="912" y="650"/>
                </a:lnTo>
                <a:lnTo>
                  <a:pt x="905" y="649"/>
                </a:lnTo>
                <a:lnTo>
                  <a:pt x="898" y="644"/>
                </a:lnTo>
                <a:lnTo>
                  <a:pt x="891" y="642"/>
                </a:lnTo>
                <a:lnTo>
                  <a:pt x="893" y="638"/>
                </a:lnTo>
                <a:lnTo>
                  <a:pt x="901" y="635"/>
                </a:lnTo>
                <a:lnTo>
                  <a:pt x="904" y="632"/>
                </a:lnTo>
                <a:lnTo>
                  <a:pt x="897" y="632"/>
                </a:lnTo>
                <a:lnTo>
                  <a:pt x="896" y="632"/>
                </a:lnTo>
                <a:lnTo>
                  <a:pt x="896" y="631"/>
                </a:lnTo>
                <a:lnTo>
                  <a:pt x="897" y="630"/>
                </a:lnTo>
                <a:lnTo>
                  <a:pt x="897" y="629"/>
                </a:lnTo>
                <a:lnTo>
                  <a:pt x="898" y="627"/>
                </a:lnTo>
                <a:lnTo>
                  <a:pt x="898" y="624"/>
                </a:lnTo>
                <a:lnTo>
                  <a:pt x="898" y="623"/>
                </a:lnTo>
                <a:lnTo>
                  <a:pt x="896" y="621"/>
                </a:lnTo>
                <a:lnTo>
                  <a:pt x="896" y="619"/>
                </a:lnTo>
                <a:lnTo>
                  <a:pt x="903" y="626"/>
                </a:lnTo>
                <a:lnTo>
                  <a:pt x="903" y="623"/>
                </a:lnTo>
                <a:lnTo>
                  <a:pt x="903" y="622"/>
                </a:lnTo>
                <a:lnTo>
                  <a:pt x="904" y="622"/>
                </a:lnTo>
                <a:lnTo>
                  <a:pt x="906" y="624"/>
                </a:lnTo>
                <a:lnTo>
                  <a:pt x="908" y="627"/>
                </a:lnTo>
                <a:lnTo>
                  <a:pt x="913" y="630"/>
                </a:lnTo>
                <a:lnTo>
                  <a:pt x="913" y="631"/>
                </a:lnTo>
                <a:lnTo>
                  <a:pt x="909" y="632"/>
                </a:lnTo>
                <a:lnTo>
                  <a:pt x="909" y="635"/>
                </a:lnTo>
                <a:lnTo>
                  <a:pt x="915" y="635"/>
                </a:lnTo>
                <a:lnTo>
                  <a:pt x="920" y="636"/>
                </a:lnTo>
                <a:lnTo>
                  <a:pt x="922" y="638"/>
                </a:lnTo>
                <a:lnTo>
                  <a:pt x="924" y="644"/>
                </a:lnTo>
                <a:lnTo>
                  <a:pt x="922" y="653"/>
                </a:lnTo>
                <a:lnTo>
                  <a:pt x="923" y="658"/>
                </a:lnTo>
                <a:lnTo>
                  <a:pt x="926" y="662"/>
                </a:lnTo>
                <a:lnTo>
                  <a:pt x="927" y="662"/>
                </a:lnTo>
                <a:lnTo>
                  <a:pt x="934" y="664"/>
                </a:lnTo>
                <a:lnTo>
                  <a:pt x="935" y="661"/>
                </a:lnTo>
                <a:lnTo>
                  <a:pt x="935" y="659"/>
                </a:lnTo>
                <a:lnTo>
                  <a:pt x="933" y="655"/>
                </a:lnTo>
                <a:lnTo>
                  <a:pt x="934" y="649"/>
                </a:lnTo>
                <a:lnTo>
                  <a:pt x="934" y="645"/>
                </a:lnTo>
                <a:lnTo>
                  <a:pt x="936" y="643"/>
                </a:lnTo>
                <a:lnTo>
                  <a:pt x="939" y="641"/>
                </a:lnTo>
                <a:lnTo>
                  <a:pt x="943" y="642"/>
                </a:lnTo>
                <a:lnTo>
                  <a:pt x="945" y="644"/>
                </a:lnTo>
                <a:lnTo>
                  <a:pt x="947" y="651"/>
                </a:lnTo>
                <a:lnTo>
                  <a:pt x="950" y="660"/>
                </a:lnTo>
                <a:lnTo>
                  <a:pt x="950" y="665"/>
                </a:lnTo>
                <a:lnTo>
                  <a:pt x="949" y="668"/>
                </a:lnTo>
                <a:lnTo>
                  <a:pt x="944" y="675"/>
                </a:lnTo>
                <a:lnTo>
                  <a:pt x="942" y="677"/>
                </a:lnTo>
                <a:lnTo>
                  <a:pt x="937" y="680"/>
                </a:lnTo>
                <a:lnTo>
                  <a:pt x="936" y="682"/>
                </a:lnTo>
                <a:lnTo>
                  <a:pt x="933" y="688"/>
                </a:lnTo>
                <a:lnTo>
                  <a:pt x="931" y="689"/>
                </a:lnTo>
                <a:lnTo>
                  <a:pt x="930" y="689"/>
                </a:lnTo>
                <a:lnTo>
                  <a:pt x="929" y="690"/>
                </a:lnTo>
                <a:lnTo>
                  <a:pt x="928" y="692"/>
                </a:lnTo>
                <a:lnTo>
                  <a:pt x="927" y="695"/>
                </a:lnTo>
                <a:lnTo>
                  <a:pt x="922" y="698"/>
                </a:lnTo>
                <a:lnTo>
                  <a:pt x="920" y="703"/>
                </a:lnTo>
                <a:lnTo>
                  <a:pt x="919" y="706"/>
                </a:lnTo>
                <a:lnTo>
                  <a:pt x="918" y="710"/>
                </a:lnTo>
                <a:lnTo>
                  <a:pt x="913" y="713"/>
                </a:lnTo>
                <a:lnTo>
                  <a:pt x="914" y="715"/>
                </a:lnTo>
                <a:lnTo>
                  <a:pt x="915" y="715"/>
                </a:lnTo>
                <a:lnTo>
                  <a:pt x="913" y="718"/>
                </a:lnTo>
                <a:lnTo>
                  <a:pt x="912" y="718"/>
                </a:lnTo>
                <a:lnTo>
                  <a:pt x="911" y="718"/>
                </a:lnTo>
                <a:lnTo>
                  <a:pt x="909" y="718"/>
                </a:lnTo>
                <a:lnTo>
                  <a:pt x="908" y="720"/>
                </a:lnTo>
                <a:lnTo>
                  <a:pt x="912" y="719"/>
                </a:lnTo>
                <a:lnTo>
                  <a:pt x="913" y="719"/>
                </a:lnTo>
                <a:lnTo>
                  <a:pt x="915" y="718"/>
                </a:lnTo>
                <a:lnTo>
                  <a:pt x="918" y="717"/>
                </a:lnTo>
                <a:lnTo>
                  <a:pt x="916" y="719"/>
                </a:lnTo>
                <a:lnTo>
                  <a:pt x="914" y="721"/>
                </a:lnTo>
                <a:lnTo>
                  <a:pt x="908" y="722"/>
                </a:lnTo>
                <a:lnTo>
                  <a:pt x="906" y="725"/>
                </a:lnTo>
                <a:lnTo>
                  <a:pt x="908" y="725"/>
                </a:lnTo>
                <a:lnTo>
                  <a:pt x="911" y="726"/>
                </a:lnTo>
                <a:lnTo>
                  <a:pt x="913" y="727"/>
                </a:lnTo>
                <a:lnTo>
                  <a:pt x="915" y="729"/>
                </a:lnTo>
                <a:lnTo>
                  <a:pt x="911" y="729"/>
                </a:lnTo>
                <a:lnTo>
                  <a:pt x="906" y="727"/>
                </a:lnTo>
                <a:lnTo>
                  <a:pt x="901" y="725"/>
                </a:lnTo>
                <a:lnTo>
                  <a:pt x="898" y="729"/>
                </a:lnTo>
                <a:lnTo>
                  <a:pt x="899" y="730"/>
                </a:lnTo>
                <a:lnTo>
                  <a:pt x="900" y="732"/>
                </a:lnTo>
                <a:lnTo>
                  <a:pt x="901" y="732"/>
                </a:lnTo>
                <a:lnTo>
                  <a:pt x="903" y="730"/>
                </a:lnTo>
                <a:lnTo>
                  <a:pt x="904" y="730"/>
                </a:lnTo>
                <a:lnTo>
                  <a:pt x="905" y="733"/>
                </a:lnTo>
                <a:lnTo>
                  <a:pt x="904" y="734"/>
                </a:lnTo>
                <a:lnTo>
                  <a:pt x="904" y="735"/>
                </a:lnTo>
                <a:lnTo>
                  <a:pt x="901" y="736"/>
                </a:lnTo>
                <a:lnTo>
                  <a:pt x="900" y="734"/>
                </a:lnTo>
                <a:lnTo>
                  <a:pt x="895" y="733"/>
                </a:lnTo>
                <a:lnTo>
                  <a:pt x="892" y="732"/>
                </a:lnTo>
                <a:lnTo>
                  <a:pt x="892" y="730"/>
                </a:lnTo>
                <a:lnTo>
                  <a:pt x="890" y="723"/>
                </a:lnTo>
                <a:lnTo>
                  <a:pt x="889" y="723"/>
                </a:lnTo>
                <a:lnTo>
                  <a:pt x="890" y="726"/>
                </a:lnTo>
                <a:lnTo>
                  <a:pt x="892" y="735"/>
                </a:lnTo>
                <a:lnTo>
                  <a:pt x="895" y="738"/>
                </a:lnTo>
                <a:lnTo>
                  <a:pt x="897" y="740"/>
                </a:lnTo>
                <a:lnTo>
                  <a:pt x="904" y="741"/>
                </a:lnTo>
                <a:lnTo>
                  <a:pt x="912" y="747"/>
                </a:lnTo>
                <a:lnTo>
                  <a:pt x="915" y="748"/>
                </a:lnTo>
                <a:lnTo>
                  <a:pt x="918" y="751"/>
                </a:lnTo>
                <a:lnTo>
                  <a:pt x="919" y="760"/>
                </a:lnTo>
                <a:lnTo>
                  <a:pt x="922" y="768"/>
                </a:lnTo>
                <a:lnTo>
                  <a:pt x="922" y="773"/>
                </a:lnTo>
                <a:lnTo>
                  <a:pt x="921" y="773"/>
                </a:lnTo>
                <a:lnTo>
                  <a:pt x="921" y="772"/>
                </a:lnTo>
                <a:lnTo>
                  <a:pt x="920" y="772"/>
                </a:lnTo>
                <a:lnTo>
                  <a:pt x="920" y="771"/>
                </a:lnTo>
                <a:lnTo>
                  <a:pt x="919" y="771"/>
                </a:lnTo>
                <a:lnTo>
                  <a:pt x="919" y="775"/>
                </a:lnTo>
                <a:lnTo>
                  <a:pt x="921" y="779"/>
                </a:lnTo>
                <a:lnTo>
                  <a:pt x="924" y="783"/>
                </a:lnTo>
                <a:lnTo>
                  <a:pt x="927" y="788"/>
                </a:lnTo>
                <a:lnTo>
                  <a:pt x="928" y="788"/>
                </a:lnTo>
                <a:lnTo>
                  <a:pt x="928" y="785"/>
                </a:lnTo>
                <a:lnTo>
                  <a:pt x="930" y="787"/>
                </a:lnTo>
                <a:lnTo>
                  <a:pt x="931" y="788"/>
                </a:lnTo>
                <a:lnTo>
                  <a:pt x="931" y="790"/>
                </a:lnTo>
                <a:lnTo>
                  <a:pt x="931" y="794"/>
                </a:lnTo>
                <a:lnTo>
                  <a:pt x="930" y="793"/>
                </a:lnTo>
                <a:lnTo>
                  <a:pt x="929" y="789"/>
                </a:lnTo>
                <a:lnTo>
                  <a:pt x="930" y="795"/>
                </a:lnTo>
                <a:lnTo>
                  <a:pt x="935" y="803"/>
                </a:lnTo>
                <a:lnTo>
                  <a:pt x="937" y="811"/>
                </a:lnTo>
                <a:lnTo>
                  <a:pt x="952" y="843"/>
                </a:lnTo>
                <a:lnTo>
                  <a:pt x="954" y="847"/>
                </a:lnTo>
                <a:lnTo>
                  <a:pt x="954" y="848"/>
                </a:lnTo>
                <a:lnTo>
                  <a:pt x="956" y="849"/>
                </a:lnTo>
                <a:lnTo>
                  <a:pt x="958" y="850"/>
                </a:lnTo>
                <a:lnTo>
                  <a:pt x="957" y="847"/>
                </a:lnTo>
                <a:lnTo>
                  <a:pt x="954" y="843"/>
                </a:lnTo>
                <a:lnTo>
                  <a:pt x="954" y="840"/>
                </a:lnTo>
                <a:lnTo>
                  <a:pt x="959" y="845"/>
                </a:lnTo>
                <a:lnTo>
                  <a:pt x="965" y="862"/>
                </a:lnTo>
                <a:lnTo>
                  <a:pt x="971" y="866"/>
                </a:lnTo>
                <a:lnTo>
                  <a:pt x="972" y="866"/>
                </a:lnTo>
                <a:lnTo>
                  <a:pt x="973" y="866"/>
                </a:lnTo>
                <a:lnTo>
                  <a:pt x="975" y="868"/>
                </a:lnTo>
                <a:lnTo>
                  <a:pt x="976" y="869"/>
                </a:lnTo>
                <a:lnTo>
                  <a:pt x="979" y="870"/>
                </a:lnTo>
                <a:lnTo>
                  <a:pt x="980" y="871"/>
                </a:lnTo>
                <a:lnTo>
                  <a:pt x="981" y="870"/>
                </a:lnTo>
                <a:lnTo>
                  <a:pt x="982" y="869"/>
                </a:lnTo>
                <a:lnTo>
                  <a:pt x="983" y="870"/>
                </a:lnTo>
                <a:lnTo>
                  <a:pt x="984" y="871"/>
                </a:lnTo>
                <a:lnTo>
                  <a:pt x="985" y="871"/>
                </a:lnTo>
                <a:lnTo>
                  <a:pt x="987" y="871"/>
                </a:lnTo>
                <a:lnTo>
                  <a:pt x="988" y="870"/>
                </a:lnTo>
                <a:lnTo>
                  <a:pt x="989" y="869"/>
                </a:lnTo>
                <a:lnTo>
                  <a:pt x="989" y="868"/>
                </a:lnTo>
                <a:lnTo>
                  <a:pt x="991" y="870"/>
                </a:lnTo>
                <a:lnTo>
                  <a:pt x="991" y="874"/>
                </a:lnTo>
                <a:lnTo>
                  <a:pt x="994" y="873"/>
                </a:lnTo>
                <a:lnTo>
                  <a:pt x="995" y="871"/>
                </a:lnTo>
                <a:lnTo>
                  <a:pt x="995" y="869"/>
                </a:lnTo>
                <a:lnTo>
                  <a:pt x="992" y="859"/>
                </a:lnTo>
                <a:lnTo>
                  <a:pt x="989" y="851"/>
                </a:lnTo>
                <a:lnTo>
                  <a:pt x="989" y="850"/>
                </a:lnTo>
                <a:lnTo>
                  <a:pt x="988" y="849"/>
                </a:lnTo>
                <a:lnTo>
                  <a:pt x="984" y="843"/>
                </a:lnTo>
                <a:lnTo>
                  <a:pt x="983" y="841"/>
                </a:lnTo>
                <a:lnTo>
                  <a:pt x="981" y="842"/>
                </a:lnTo>
                <a:lnTo>
                  <a:pt x="980" y="841"/>
                </a:lnTo>
                <a:lnTo>
                  <a:pt x="975" y="834"/>
                </a:lnTo>
                <a:lnTo>
                  <a:pt x="973" y="830"/>
                </a:lnTo>
                <a:lnTo>
                  <a:pt x="972" y="828"/>
                </a:lnTo>
                <a:lnTo>
                  <a:pt x="975" y="830"/>
                </a:lnTo>
                <a:lnTo>
                  <a:pt x="977" y="832"/>
                </a:lnTo>
                <a:lnTo>
                  <a:pt x="981" y="839"/>
                </a:lnTo>
                <a:lnTo>
                  <a:pt x="983" y="840"/>
                </a:lnTo>
                <a:lnTo>
                  <a:pt x="987" y="838"/>
                </a:lnTo>
                <a:lnTo>
                  <a:pt x="989" y="838"/>
                </a:lnTo>
                <a:lnTo>
                  <a:pt x="988" y="841"/>
                </a:lnTo>
                <a:lnTo>
                  <a:pt x="991" y="843"/>
                </a:lnTo>
                <a:lnTo>
                  <a:pt x="994" y="846"/>
                </a:lnTo>
                <a:lnTo>
                  <a:pt x="995" y="845"/>
                </a:lnTo>
                <a:lnTo>
                  <a:pt x="996" y="843"/>
                </a:lnTo>
                <a:lnTo>
                  <a:pt x="998" y="843"/>
                </a:lnTo>
                <a:lnTo>
                  <a:pt x="1000" y="843"/>
                </a:lnTo>
                <a:lnTo>
                  <a:pt x="1000" y="840"/>
                </a:lnTo>
                <a:lnTo>
                  <a:pt x="1004" y="841"/>
                </a:lnTo>
                <a:lnTo>
                  <a:pt x="1007" y="840"/>
                </a:lnTo>
                <a:lnTo>
                  <a:pt x="1011" y="839"/>
                </a:lnTo>
                <a:lnTo>
                  <a:pt x="1019" y="838"/>
                </a:lnTo>
                <a:lnTo>
                  <a:pt x="1022" y="833"/>
                </a:lnTo>
                <a:lnTo>
                  <a:pt x="1026" y="832"/>
                </a:lnTo>
                <a:lnTo>
                  <a:pt x="1023" y="839"/>
                </a:lnTo>
                <a:lnTo>
                  <a:pt x="1022" y="840"/>
                </a:lnTo>
                <a:lnTo>
                  <a:pt x="1020" y="841"/>
                </a:lnTo>
                <a:lnTo>
                  <a:pt x="1017" y="842"/>
                </a:lnTo>
                <a:lnTo>
                  <a:pt x="1007" y="847"/>
                </a:lnTo>
                <a:lnTo>
                  <a:pt x="1003" y="849"/>
                </a:lnTo>
                <a:lnTo>
                  <a:pt x="1003" y="853"/>
                </a:lnTo>
                <a:lnTo>
                  <a:pt x="1007" y="856"/>
                </a:lnTo>
                <a:lnTo>
                  <a:pt x="1010" y="857"/>
                </a:lnTo>
                <a:lnTo>
                  <a:pt x="1011" y="858"/>
                </a:lnTo>
                <a:lnTo>
                  <a:pt x="1011" y="864"/>
                </a:lnTo>
                <a:lnTo>
                  <a:pt x="1011" y="869"/>
                </a:lnTo>
                <a:lnTo>
                  <a:pt x="1006" y="892"/>
                </a:lnTo>
                <a:lnTo>
                  <a:pt x="1006" y="898"/>
                </a:lnTo>
                <a:lnTo>
                  <a:pt x="1007" y="899"/>
                </a:lnTo>
                <a:lnTo>
                  <a:pt x="1011" y="907"/>
                </a:lnTo>
                <a:lnTo>
                  <a:pt x="1011" y="910"/>
                </a:lnTo>
                <a:lnTo>
                  <a:pt x="1011" y="916"/>
                </a:lnTo>
                <a:lnTo>
                  <a:pt x="1010" y="918"/>
                </a:lnTo>
                <a:lnTo>
                  <a:pt x="1010" y="921"/>
                </a:lnTo>
                <a:lnTo>
                  <a:pt x="1011" y="925"/>
                </a:lnTo>
                <a:lnTo>
                  <a:pt x="1014" y="928"/>
                </a:lnTo>
                <a:lnTo>
                  <a:pt x="1017" y="928"/>
                </a:lnTo>
                <a:lnTo>
                  <a:pt x="1019" y="926"/>
                </a:lnTo>
                <a:lnTo>
                  <a:pt x="1023" y="925"/>
                </a:lnTo>
                <a:lnTo>
                  <a:pt x="1023" y="926"/>
                </a:lnTo>
                <a:lnTo>
                  <a:pt x="1025" y="926"/>
                </a:lnTo>
                <a:lnTo>
                  <a:pt x="1029" y="925"/>
                </a:lnTo>
                <a:lnTo>
                  <a:pt x="1030" y="925"/>
                </a:lnTo>
                <a:lnTo>
                  <a:pt x="1030" y="924"/>
                </a:lnTo>
                <a:lnTo>
                  <a:pt x="1036" y="907"/>
                </a:lnTo>
                <a:lnTo>
                  <a:pt x="1038" y="903"/>
                </a:lnTo>
                <a:lnTo>
                  <a:pt x="1044" y="899"/>
                </a:lnTo>
                <a:lnTo>
                  <a:pt x="1048" y="895"/>
                </a:lnTo>
                <a:lnTo>
                  <a:pt x="1051" y="894"/>
                </a:lnTo>
                <a:lnTo>
                  <a:pt x="1055" y="893"/>
                </a:lnTo>
                <a:lnTo>
                  <a:pt x="1058" y="891"/>
                </a:lnTo>
                <a:lnTo>
                  <a:pt x="1060" y="889"/>
                </a:lnTo>
                <a:lnTo>
                  <a:pt x="1060" y="892"/>
                </a:lnTo>
                <a:lnTo>
                  <a:pt x="1059" y="894"/>
                </a:lnTo>
                <a:lnTo>
                  <a:pt x="1058" y="895"/>
                </a:lnTo>
                <a:lnTo>
                  <a:pt x="1057" y="898"/>
                </a:lnTo>
                <a:lnTo>
                  <a:pt x="1055" y="896"/>
                </a:lnTo>
                <a:lnTo>
                  <a:pt x="1052" y="896"/>
                </a:lnTo>
                <a:lnTo>
                  <a:pt x="1051" y="899"/>
                </a:lnTo>
                <a:lnTo>
                  <a:pt x="1050" y="900"/>
                </a:lnTo>
                <a:lnTo>
                  <a:pt x="1042" y="908"/>
                </a:lnTo>
                <a:lnTo>
                  <a:pt x="1040" y="910"/>
                </a:lnTo>
                <a:lnTo>
                  <a:pt x="1041" y="916"/>
                </a:lnTo>
                <a:lnTo>
                  <a:pt x="1037" y="922"/>
                </a:lnTo>
                <a:lnTo>
                  <a:pt x="1032" y="926"/>
                </a:lnTo>
                <a:lnTo>
                  <a:pt x="1028" y="929"/>
                </a:lnTo>
                <a:lnTo>
                  <a:pt x="1027" y="930"/>
                </a:lnTo>
                <a:lnTo>
                  <a:pt x="1027" y="931"/>
                </a:lnTo>
                <a:lnTo>
                  <a:pt x="1025" y="931"/>
                </a:lnTo>
                <a:lnTo>
                  <a:pt x="1023" y="931"/>
                </a:lnTo>
                <a:lnTo>
                  <a:pt x="1022" y="929"/>
                </a:lnTo>
                <a:lnTo>
                  <a:pt x="1021" y="928"/>
                </a:lnTo>
                <a:lnTo>
                  <a:pt x="1020" y="930"/>
                </a:lnTo>
                <a:lnTo>
                  <a:pt x="1020" y="933"/>
                </a:lnTo>
                <a:lnTo>
                  <a:pt x="1020" y="937"/>
                </a:lnTo>
                <a:lnTo>
                  <a:pt x="1020" y="938"/>
                </a:lnTo>
                <a:lnTo>
                  <a:pt x="1021" y="937"/>
                </a:lnTo>
                <a:lnTo>
                  <a:pt x="1022" y="938"/>
                </a:lnTo>
                <a:lnTo>
                  <a:pt x="1023" y="938"/>
                </a:lnTo>
                <a:lnTo>
                  <a:pt x="1026" y="937"/>
                </a:lnTo>
                <a:lnTo>
                  <a:pt x="1035" y="942"/>
                </a:lnTo>
                <a:lnTo>
                  <a:pt x="1038" y="942"/>
                </a:lnTo>
                <a:lnTo>
                  <a:pt x="1040" y="942"/>
                </a:lnTo>
                <a:lnTo>
                  <a:pt x="1041" y="944"/>
                </a:lnTo>
                <a:lnTo>
                  <a:pt x="1042" y="945"/>
                </a:lnTo>
                <a:lnTo>
                  <a:pt x="1043" y="944"/>
                </a:lnTo>
                <a:lnTo>
                  <a:pt x="1043" y="942"/>
                </a:lnTo>
                <a:lnTo>
                  <a:pt x="1043" y="937"/>
                </a:lnTo>
                <a:lnTo>
                  <a:pt x="1043" y="933"/>
                </a:lnTo>
                <a:lnTo>
                  <a:pt x="1044" y="937"/>
                </a:lnTo>
                <a:lnTo>
                  <a:pt x="1048" y="944"/>
                </a:lnTo>
                <a:lnTo>
                  <a:pt x="1049" y="947"/>
                </a:lnTo>
                <a:lnTo>
                  <a:pt x="1050" y="951"/>
                </a:lnTo>
                <a:lnTo>
                  <a:pt x="1050" y="963"/>
                </a:lnTo>
                <a:lnTo>
                  <a:pt x="1049" y="963"/>
                </a:lnTo>
                <a:lnTo>
                  <a:pt x="1049" y="962"/>
                </a:lnTo>
                <a:lnTo>
                  <a:pt x="1048" y="962"/>
                </a:lnTo>
                <a:lnTo>
                  <a:pt x="1049" y="966"/>
                </a:lnTo>
                <a:lnTo>
                  <a:pt x="1055" y="976"/>
                </a:lnTo>
                <a:lnTo>
                  <a:pt x="1055" y="978"/>
                </a:lnTo>
                <a:lnTo>
                  <a:pt x="1053" y="984"/>
                </a:lnTo>
                <a:lnTo>
                  <a:pt x="1055" y="1000"/>
                </a:lnTo>
                <a:lnTo>
                  <a:pt x="1058" y="1014"/>
                </a:lnTo>
                <a:lnTo>
                  <a:pt x="1058" y="1014"/>
                </a:lnTo>
                <a:lnTo>
                  <a:pt x="1058" y="1012"/>
                </a:lnTo>
                <a:lnTo>
                  <a:pt x="1058" y="1009"/>
                </a:lnTo>
                <a:lnTo>
                  <a:pt x="1059" y="1008"/>
                </a:lnTo>
                <a:lnTo>
                  <a:pt x="1059" y="1007"/>
                </a:lnTo>
                <a:lnTo>
                  <a:pt x="1063" y="1021"/>
                </a:lnTo>
                <a:lnTo>
                  <a:pt x="1066" y="1027"/>
                </a:lnTo>
                <a:lnTo>
                  <a:pt x="1071" y="1030"/>
                </a:lnTo>
                <a:lnTo>
                  <a:pt x="1070" y="1032"/>
                </a:lnTo>
                <a:lnTo>
                  <a:pt x="1070" y="1035"/>
                </a:lnTo>
                <a:lnTo>
                  <a:pt x="1072" y="1036"/>
                </a:lnTo>
                <a:lnTo>
                  <a:pt x="1074" y="1038"/>
                </a:lnTo>
                <a:lnTo>
                  <a:pt x="1075" y="1038"/>
                </a:lnTo>
                <a:lnTo>
                  <a:pt x="1080" y="1038"/>
                </a:lnTo>
                <a:lnTo>
                  <a:pt x="1083" y="1038"/>
                </a:lnTo>
                <a:lnTo>
                  <a:pt x="1082" y="1040"/>
                </a:lnTo>
                <a:lnTo>
                  <a:pt x="1081" y="1043"/>
                </a:lnTo>
                <a:lnTo>
                  <a:pt x="1079" y="1045"/>
                </a:lnTo>
                <a:lnTo>
                  <a:pt x="1078" y="1046"/>
                </a:lnTo>
                <a:lnTo>
                  <a:pt x="1075" y="1045"/>
                </a:lnTo>
                <a:lnTo>
                  <a:pt x="1073" y="1043"/>
                </a:lnTo>
                <a:lnTo>
                  <a:pt x="1071" y="1042"/>
                </a:lnTo>
                <a:lnTo>
                  <a:pt x="1068" y="1043"/>
                </a:lnTo>
                <a:lnTo>
                  <a:pt x="1070" y="1049"/>
                </a:lnTo>
                <a:lnTo>
                  <a:pt x="1070" y="1051"/>
                </a:lnTo>
                <a:lnTo>
                  <a:pt x="1072" y="1053"/>
                </a:lnTo>
                <a:lnTo>
                  <a:pt x="1073" y="1053"/>
                </a:lnTo>
                <a:lnTo>
                  <a:pt x="1074" y="1053"/>
                </a:lnTo>
                <a:lnTo>
                  <a:pt x="1075" y="1053"/>
                </a:lnTo>
                <a:lnTo>
                  <a:pt x="1075" y="1052"/>
                </a:lnTo>
                <a:lnTo>
                  <a:pt x="1076" y="1051"/>
                </a:lnTo>
                <a:lnTo>
                  <a:pt x="1078" y="1049"/>
                </a:lnTo>
                <a:lnTo>
                  <a:pt x="1078" y="1047"/>
                </a:lnTo>
                <a:lnTo>
                  <a:pt x="1079" y="1050"/>
                </a:lnTo>
                <a:lnTo>
                  <a:pt x="1081" y="1051"/>
                </a:lnTo>
                <a:lnTo>
                  <a:pt x="1083" y="1051"/>
                </a:lnTo>
                <a:lnTo>
                  <a:pt x="1086" y="1051"/>
                </a:lnTo>
                <a:lnTo>
                  <a:pt x="1086" y="1050"/>
                </a:lnTo>
                <a:lnTo>
                  <a:pt x="1088" y="1046"/>
                </a:lnTo>
                <a:lnTo>
                  <a:pt x="1089" y="1045"/>
                </a:lnTo>
                <a:lnTo>
                  <a:pt x="1090" y="1047"/>
                </a:lnTo>
                <a:lnTo>
                  <a:pt x="1093" y="1050"/>
                </a:lnTo>
                <a:lnTo>
                  <a:pt x="1095" y="1050"/>
                </a:lnTo>
                <a:lnTo>
                  <a:pt x="1096" y="1050"/>
                </a:lnTo>
                <a:lnTo>
                  <a:pt x="1096" y="1051"/>
                </a:lnTo>
                <a:lnTo>
                  <a:pt x="1097" y="1051"/>
                </a:lnTo>
                <a:lnTo>
                  <a:pt x="1097" y="1052"/>
                </a:lnTo>
                <a:lnTo>
                  <a:pt x="1096" y="1053"/>
                </a:lnTo>
                <a:lnTo>
                  <a:pt x="1097" y="1053"/>
                </a:lnTo>
                <a:lnTo>
                  <a:pt x="1099" y="1051"/>
                </a:lnTo>
                <a:lnTo>
                  <a:pt x="1101" y="1051"/>
                </a:lnTo>
                <a:lnTo>
                  <a:pt x="1102" y="1051"/>
                </a:lnTo>
                <a:lnTo>
                  <a:pt x="1105" y="1053"/>
                </a:lnTo>
                <a:lnTo>
                  <a:pt x="1109" y="1054"/>
                </a:lnTo>
                <a:lnTo>
                  <a:pt x="1111" y="1057"/>
                </a:lnTo>
                <a:lnTo>
                  <a:pt x="1113" y="1058"/>
                </a:lnTo>
                <a:lnTo>
                  <a:pt x="1114" y="1055"/>
                </a:lnTo>
                <a:lnTo>
                  <a:pt x="1117" y="1057"/>
                </a:lnTo>
                <a:lnTo>
                  <a:pt x="1119" y="1060"/>
                </a:lnTo>
                <a:lnTo>
                  <a:pt x="1121" y="1062"/>
                </a:lnTo>
                <a:lnTo>
                  <a:pt x="1124" y="1064"/>
                </a:lnTo>
                <a:lnTo>
                  <a:pt x="1129" y="1064"/>
                </a:lnTo>
                <a:lnTo>
                  <a:pt x="1132" y="1064"/>
                </a:lnTo>
                <a:lnTo>
                  <a:pt x="1136" y="1067"/>
                </a:lnTo>
                <a:lnTo>
                  <a:pt x="1140" y="1072"/>
                </a:lnTo>
                <a:lnTo>
                  <a:pt x="1143" y="1077"/>
                </a:lnTo>
                <a:lnTo>
                  <a:pt x="1144" y="1078"/>
                </a:lnTo>
                <a:lnTo>
                  <a:pt x="1141" y="1082"/>
                </a:lnTo>
                <a:lnTo>
                  <a:pt x="1139" y="1084"/>
                </a:lnTo>
                <a:lnTo>
                  <a:pt x="1141" y="1085"/>
                </a:lnTo>
                <a:lnTo>
                  <a:pt x="1141" y="1087"/>
                </a:lnTo>
                <a:lnTo>
                  <a:pt x="1143" y="1091"/>
                </a:lnTo>
                <a:lnTo>
                  <a:pt x="1144" y="1093"/>
                </a:lnTo>
                <a:lnTo>
                  <a:pt x="1145" y="1093"/>
                </a:lnTo>
                <a:lnTo>
                  <a:pt x="1152" y="1093"/>
                </a:lnTo>
                <a:lnTo>
                  <a:pt x="1152" y="1098"/>
                </a:lnTo>
                <a:lnTo>
                  <a:pt x="1154" y="1100"/>
                </a:lnTo>
                <a:lnTo>
                  <a:pt x="1155" y="1102"/>
                </a:lnTo>
                <a:lnTo>
                  <a:pt x="1155" y="1105"/>
                </a:lnTo>
                <a:lnTo>
                  <a:pt x="1158" y="1112"/>
                </a:lnTo>
                <a:lnTo>
                  <a:pt x="1160" y="1120"/>
                </a:lnTo>
                <a:lnTo>
                  <a:pt x="1162" y="1122"/>
                </a:lnTo>
                <a:lnTo>
                  <a:pt x="1164" y="1123"/>
                </a:lnTo>
                <a:lnTo>
                  <a:pt x="1167" y="1122"/>
                </a:lnTo>
                <a:lnTo>
                  <a:pt x="1169" y="1123"/>
                </a:lnTo>
                <a:lnTo>
                  <a:pt x="1169" y="1125"/>
                </a:lnTo>
                <a:lnTo>
                  <a:pt x="1169" y="1126"/>
                </a:lnTo>
                <a:lnTo>
                  <a:pt x="1169" y="1127"/>
                </a:lnTo>
                <a:lnTo>
                  <a:pt x="1164" y="1130"/>
                </a:lnTo>
                <a:lnTo>
                  <a:pt x="1166" y="1134"/>
                </a:lnTo>
                <a:lnTo>
                  <a:pt x="1172" y="1141"/>
                </a:lnTo>
                <a:lnTo>
                  <a:pt x="1174" y="1148"/>
                </a:lnTo>
                <a:lnTo>
                  <a:pt x="1174" y="1150"/>
                </a:lnTo>
                <a:lnTo>
                  <a:pt x="1175" y="1155"/>
                </a:lnTo>
                <a:lnTo>
                  <a:pt x="1175" y="1157"/>
                </a:lnTo>
                <a:lnTo>
                  <a:pt x="1178" y="1159"/>
                </a:lnTo>
                <a:lnTo>
                  <a:pt x="1185" y="1165"/>
                </a:lnTo>
                <a:lnTo>
                  <a:pt x="1183" y="1165"/>
                </a:lnTo>
                <a:lnTo>
                  <a:pt x="1182" y="1166"/>
                </a:lnTo>
                <a:lnTo>
                  <a:pt x="1181" y="1166"/>
                </a:lnTo>
                <a:lnTo>
                  <a:pt x="1183" y="1167"/>
                </a:lnTo>
                <a:lnTo>
                  <a:pt x="1189" y="1167"/>
                </a:lnTo>
                <a:lnTo>
                  <a:pt x="1190" y="1167"/>
                </a:lnTo>
                <a:lnTo>
                  <a:pt x="1188" y="1166"/>
                </a:lnTo>
                <a:lnTo>
                  <a:pt x="1193" y="1167"/>
                </a:lnTo>
                <a:lnTo>
                  <a:pt x="1194" y="1167"/>
                </a:lnTo>
                <a:lnTo>
                  <a:pt x="1196" y="1170"/>
                </a:lnTo>
                <a:lnTo>
                  <a:pt x="1203" y="1171"/>
                </a:lnTo>
                <a:lnTo>
                  <a:pt x="1206" y="1173"/>
                </a:lnTo>
                <a:lnTo>
                  <a:pt x="1217" y="1183"/>
                </a:lnTo>
                <a:lnTo>
                  <a:pt x="1216" y="1182"/>
                </a:lnTo>
                <a:lnTo>
                  <a:pt x="1215" y="1183"/>
                </a:lnTo>
                <a:lnTo>
                  <a:pt x="1213" y="1186"/>
                </a:lnTo>
                <a:lnTo>
                  <a:pt x="1215" y="1186"/>
                </a:lnTo>
                <a:lnTo>
                  <a:pt x="1216" y="1187"/>
                </a:lnTo>
                <a:lnTo>
                  <a:pt x="1216" y="1189"/>
                </a:lnTo>
                <a:lnTo>
                  <a:pt x="1217" y="1189"/>
                </a:lnTo>
                <a:lnTo>
                  <a:pt x="1217" y="1188"/>
                </a:lnTo>
                <a:lnTo>
                  <a:pt x="1218" y="1187"/>
                </a:lnTo>
                <a:lnTo>
                  <a:pt x="1217" y="1191"/>
                </a:lnTo>
                <a:lnTo>
                  <a:pt x="1213" y="1194"/>
                </a:lnTo>
                <a:lnTo>
                  <a:pt x="1209" y="1195"/>
                </a:lnTo>
                <a:lnTo>
                  <a:pt x="1205" y="1195"/>
                </a:lnTo>
                <a:lnTo>
                  <a:pt x="1202" y="1194"/>
                </a:lnTo>
                <a:lnTo>
                  <a:pt x="1202" y="1191"/>
                </a:lnTo>
                <a:lnTo>
                  <a:pt x="1203" y="1191"/>
                </a:lnTo>
                <a:lnTo>
                  <a:pt x="1204" y="1190"/>
                </a:lnTo>
                <a:lnTo>
                  <a:pt x="1205" y="1190"/>
                </a:lnTo>
                <a:lnTo>
                  <a:pt x="1205" y="1189"/>
                </a:lnTo>
                <a:lnTo>
                  <a:pt x="1193" y="1182"/>
                </a:lnTo>
                <a:lnTo>
                  <a:pt x="1189" y="1181"/>
                </a:lnTo>
                <a:lnTo>
                  <a:pt x="1186" y="1174"/>
                </a:lnTo>
                <a:lnTo>
                  <a:pt x="1185" y="1174"/>
                </a:lnTo>
                <a:lnTo>
                  <a:pt x="1182" y="1172"/>
                </a:lnTo>
                <a:lnTo>
                  <a:pt x="1180" y="1171"/>
                </a:lnTo>
                <a:lnTo>
                  <a:pt x="1178" y="1170"/>
                </a:lnTo>
                <a:lnTo>
                  <a:pt x="1179" y="1167"/>
                </a:lnTo>
                <a:lnTo>
                  <a:pt x="1175" y="1170"/>
                </a:lnTo>
                <a:lnTo>
                  <a:pt x="1173" y="1175"/>
                </a:lnTo>
                <a:lnTo>
                  <a:pt x="1171" y="1183"/>
                </a:lnTo>
                <a:lnTo>
                  <a:pt x="1171" y="1190"/>
                </a:lnTo>
                <a:lnTo>
                  <a:pt x="1173" y="1197"/>
                </a:lnTo>
                <a:lnTo>
                  <a:pt x="1175" y="1202"/>
                </a:lnTo>
                <a:lnTo>
                  <a:pt x="1185" y="1211"/>
                </a:lnTo>
                <a:lnTo>
                  <a:pt x="1188" y="1211"/>
                </a:lnTo>
                <a:lnTo>
                  <a:pt x="1196" y="1210"/>
                </a:lnTo>
                <a:lnTo>
                  <a:pt x="1203" y="1209"/>
                </a:lnTo>
                <a:lnTo>
                  <a:pt x="1209" y="1208"/>
                </a:lnTo>
                <a:lnTo>
                  <a:pt x="1216" y="1208"/>
                </a:lnTo>
                <a:lnTo>
                  <a:pt x="1219" y="1206"/>
                </a:lnTo>
                <a:lnTo>
                  <a:pt x="1224" y="1202"/>
                </a:lnTo>
                <a:lnTo>
                  <a:pt x="1224" y="1202"/>
                </a:lnTo>
                <a:lnTo>
                  <a:pt x="1230" y="1200"/>
                </a:lnTo>
                <a:lnTo>
                  <a:pt x="1232" y="1202"/>
                </a:lnTo>
                <a:lnTo>
                  <a:pt x="1238" y="1202"/>
                </a:lnTo>
                <a:lnTo>
                  <a:pt x="1236" y="1203"/>
                </a:lnTo>
                <a:lnTo>
                  <a:pt x="1236" y="1205"/>
                </a:lnTo>
                <a:lnTo>
                  <a:pt x="1239" y="1205"/>
                </a:lnTo>
                <a:lnTo>
                  <a:pt x="1240" y="1206"/>
                </a:lnTo>
                <a:lnTo>
                  <a:pt x="1240" y="1205"/>
                </a:lnTo>
                <a:lnTo>
                  <a:pt x="1241" y="1203"/>
                </a:lnTo>
                <a:lnTo>
                  <a:pt x="1242" y="1204"/>
                </a:lnTo>
                <a:lnTo>
                  <a:pt x="1242" y="1205"/>
                </a:lnTo>
                <a:lnTo>
                  <a:pt x="1243" y="1206"/>
                </a:lnTo>
                <a:lnTo>
                  <a:pt x="1244" y="1206"/>
                </a:lnTo>
                <a:lnTo>
                  <a:pt x="1244" y="1205"/>
                </a:lnTo>
                <a:lnTo>
                  <a:pt x="1246" y="1205"/>
                </a:lnTo>
                <a:lnTo>
                  <a:pt x="1246" y="1204"/>
                </a:lnTo>
                <a:lnTo>
                  <a:pt x="1246" y="1203"/>
                </a:lnTo>
                <a:lnTo>
                  <a:pt x="1248" y="1205"/>
                </a:lnTo>
                <a:lnTo>
                  <a:pt x="1251" y="1206"/>
                </a:lnTo>
                <a:lnTo>
                  <a:pt x="1253" y="1206"/>
                </a:lnTo>
                <a:lnTo>
                  <a:pt x="1255" y="1206"/>
                </a:lnTo>
                <a:lnTo>
                  <a:pt x="1259" y="1203"/>
                </a:lnTo>
                <a:lnTo>
                  <a:pt x="1262" y="1202"/>
                </a:lnTo>
                <a:lnTo>
                  <a:pt x="1264" y="1203"/>
                </a:lnTo>
                <a:lnTo>
                  <a:pt x="1265" y="1203"/>
                </a:lnTo>
                <a:lnTo>
                  <a:pt x="1266" y="1202"/>
                </a:lnTo>
                <a:lnTo>
                  <a:pt x="1266" y="1202"/>
                </a:lnTo>
                <a:lnTo>
                  <a:pt x="1265" y="1201"/>
                </a:lnTo>
                <a:lnTo>
                  <a:pt x="1265" y="1198"/>
                </a:lnTo>
                <a:lnTo>
                  <a:pt x="1266" y="1197"/>
                </a:lnTo>
                <a:lnTo>
                  <a:pt x="1273" y="1196"/>
                </a:lnTo>
                <a:lnTo>
                  <a:pt x="1273" y="1197"/>
                </a:lnTo>
                <a:lnTo>
                  <a:pt x="1272" y="1197"/>
                </a:lnTo>
                <a:lnTo>
                  <a:pt x="1274" y="1198"/>
                </a:lnTo>
                <a:lnTo>
                  <a:pt x="1277" y="1196"/>
                </a:lnTo>
                <a:lnTo>
                  <a:pt x="1278" y="1191"/>
                </a:lnTo>
                <a:lnTo>
                  <a:pt x="1280" y="1188"/>
                </a:lnTo>
                <a:lnTo>
                  <a:pt x="1281" y="1187"/>
                </a:lnTo>
                <a:lnTo>
                  <a:pt x="1289" y="1187"/>
                </a:lnTo>
                <a:lnTo>
                  <a:pt x="1292" y="1186"/>
                </a:lnTo>
                <a:lnTo>
                  <a:pt x="1293" y="1188"/>
                </a:lnTo>
                <a:lnTo>
                  <a:pt x="1293" y="1189"/>
                </a:lnTo>
                <a:lnTo>
                  <a:pt x="1291" y="1189"/>
                </a:lnTo>
                <a:lnTo>
                  <a:pt x="1291" y="1190"/>
                </a:lnTo>
                <a:lnTo>
                  <a:pt x="1289" y="1190"/>
                </a:lnTo>
                <a:lnTo>
                  <a:pt x="1289" y="1191"/>
                </a:lnTo>
                <a:lnTo>
                  <a:pt x="1291" y="1193"/>
                </a:lnTo>
                <a:lnTo>
                  <a:pt x="1292" y="1194"/>
                </a:lnTo>
                <a:lnTo>
                  <a:pt x="1292" y="1195"/>
                </a:lnTo>
                <a:lnTo>
                  <a:pt x="1293" y="1196"/>
                </a:lnTo>
                <a:lnTo>
                  <a:pt x="1296" y="1194"/>
                </a:lnTo>
                <a:lnTo>
                  <a:pt x="1300" y="1195"/>
                </a:lnTo>
                <a:lnTo>
                  <a:pt x="1302" y="1197"/>
                </a:lnTo>
                <a:lnTo>
                  <a:pt x="1303" y="1202"/>
                </a:lnTo>
                <a:lnTo>
                  <a:pt x="1304" y="1202"/>
                </a:lnTo>
                <a:lnTo>
                  <a:pt x="1304" y="1197"/>
                </a:lnTo>
                <a:lnTo>
                  <a:pt x="1302" y="1194"/>
                </a:lnTo>
                <a:lnTo>
                  <a:pt x="1299" y="1193"/>
                </a:lnTo>
                <a:lnTo>
                  <a:pt x="1294" y="1191"/>
                </a:lnTo>
                <a:lnTo>
                  <a:pt x="1296" y="1189"/>
                </a:lnTo>
                <a:lnTo>
                  <a:pt x="1300" y="1188"/>
                </a:lnTo>
                <a:lnTo>
                  <a:pt x="1303" y="1187"/>
                </a:lnTo>
                <a:lnTo>
                  <a:pt x="1303" y="1190"/>
                </a:lnTo>
                <a:lnTo>
                  <a:pt x="1306" y="1191"/>
                </a:lnTo>
                <a:lnTo>
                  <a:pt x="1308" y="1197"/>
                </a:lnTo>
                <a:lnTo>
                  <a:pt x="1311" y="1200"/>
                </a:lnTo>
                <a:lnTo>
                  <a:pt x="1311" y="1197"/>
                </a:lnTo>
                <a:lnTo>
                  <a:pt x="1309" y="1195"/>
                </a:lnTo>
                <a:lnTo>
                  <a:pt x="1308" y="1191"/>
                </a:lnTo>
                <a:lnTo>
                  <a:pt x="1308" y="1188"/>
                </a:lnTo>
                <a:lnTo>
                  <a:pt x="1308" y="1186"/>
                </a:lnTo>
                <a:lnTo>
                  <a:pt x="1310" y="1181"/>
                </a:lnTo>
                <a:lnTo>
                  <a:pt x="1311" y="1180"/>
                </a:lnTo>
                <a:lnTo>
                  <a:pt x="1311" y="1178"/>
                </a:lnTo>
                <a:lnTo>
                  <a:pt x="1312" y="1176"/>
                </a:lnTo>
                <a:lnTo>
                  <a:pt x="1320" y="1167"/>
                </a:lnTo>
                <a:lnTo>
                  <a:pt x="1327" y="1161"/>
                </a:lnTo>
                <a:lnTo>
                  <a:pt x="1329" y="1159"/>
                </a:lnTo>
                <a:lnTo>
                  <a:pt x="1326" y="1157"/>
                </a:lnTo>
                <a:lnTo>
                  <a:pt x="1324" y="1156"/>
                </a:lnTo>
                <a:lnTo>
                  <a:pt x="1323" y="1155"/>
                </a:lnTo>
                <a:lnTo>
                  <a:pt x="1324" y="1150"/>
                </a:lnTo>
                <a:lnTo>
                  <a:pt x="1326" y="1148"/>
                </a:lnTo>
                <a:lnTo>
                  <a:pt x="1325" y="1146"/>
                </a:lnTo>
                <a:lnTo>
                  <a:pt x="1324" y="1146"/>
                </a:lnTo>
                <a:lnTo>
                  <a:pt x="1323" y="1145"/>
                </a:lnTo>
                <a:lnTo>
                  <a:pt x="1323" y="1141"/>
                </a:lnTo>
                <a:lnTo>
                  <a:pt x="1323" y="1137"/>
                </a:lnTo>
                <a:lnTo>
                  <a:pt x="1324" y="1133"/>
                </a:lnTo>
                <a:lnTo>
                  <a:pt x="1327" y="1129"/>
                </a:lnTo>
                <a:lnTo>
                  <a:pt x="1329" y="1125"/>
                </a:lnTo>
                <a:lnTo>
                  <a:pt x="1329" y="1117"/>
                </a:lnTo>
                <a:lnTo>
                  <a:pt x="1330" y="1112"/>
                </a:lnTo>
                <a:lnTo>
                  <a:pt x="1334" y="1106"/>
                </a:lnTo>
                <a:lnTo>
                  <a:pt x="1338" y="1098"/>
                </a:lnTo>
                <a:lnTo>
                  <a:pt x="1338" y="1092"/>
                </a:lnTo>
                <a:lnTo>
                  <a:pt x="1339" y="1091"/>
                </a:lnTo>
                <a:lnTo>
                  <a:pt x="1341" y="1090"/>
                </a:lnTo>
                <a:lnTo>
                  <a:pt x="1342" y="1089"/>
                </a:lnTo>
                <a:lnTo>
                  <a:pt x="1345" y="1089"/>
                </a:lnTo>
                <a:lnTo>
                  <a:pt x="1346" y="1089"/>
                </a:lnTo>
                <a:lnTo>
                  <a:pt x="1349" y="1084"/>
                </a:lnTo>
                <a:lnTo>
                  <a:pt x="1349" y="1076"/>
                </a:lnTo>
                <a:lnTo>
                  <a:pt x="1352" y="1070"/>
                </a:lnTo>
                <a:lnTo>
                  <a:pt x="1353" y="1064"/>
                </a:lnTo>
                <a:lnTo>
                  <a:pt x="1360" y="1054"/>
                </a:lnTo>
                <a:lnTo>
                  <a:pt x="1361" y="1054"/>
                </a:lnTo>
                <a:lnTo>
                  <a:pt x="1362" y="1058"/>
                </a:lnTo>
                <a:lnTo>
                  <a:pt x="1362" y="1064"/>
                </a:lnTo>
                <a:lnTo>
                  <a:pt x="1361" y="1072"/>
                </a:lnTo>
                <a:lnTo>
                  <a:pt x="1361" y="1080"/>
                </a:lnTo>
                <a:lnTo>
                  <a:pt x="1362" y="1080"/>
                </a:lnTo>
                <a:lnTo>
                  <a:pt x="1364" y="1021"/>
                </a:lnTo>
                <a:lnTo>
                  <a:pt x="1362" y="1016"/>
                </a:lnTo>
                <a:lnTo>
                  <a:pt x="1362" y="1014"/>
                </a:lnTo>
                <a:lnTo>
                  <a:pt x="1364" y="1012"/>
                </a:lnTo>
                <a:lnTo>
                  <a:pt x="1365" y="1007"/>
                </a:lnTo>
                <a:lnTo>
                  <a:pt x="1370" y="977"/>
                </a:lnTo>
                <a:lnTo>
                  <a:pt x="1370" y="972"/>
                </a:lnTo>
                <a:lnTo>
                  <a:pt x="1371" y="969"/>
                </a:lnTo>
                <a:lnTo>
                  <a:pt x="1371" y="966"/>
                </a:lnTo>
                <a:lnTo>
                  <a:pt x="1371" y="959"/>
                </a:lnTo>
                <a:lnTo>
                  <a:pt x="1371" y="955"/>
                </a:lnTo>
                <a:lnTo>
                  <a:pt x="1373" y="949"/>
                </a:lnTo>
                <a:lnTo>
                  <a:pt x="1375" y="922"/>
                </a:lnTo>
                <a:lnTo>
                  <a:pt x="1378" y="922"/>
                </a:lnTo>
                <a:lnTo>
                  <a:pt x="1379" y="916"/>
                </a:lnTo>
                <a:lnTo>
                  <a:pt x="1378" y="889"/>
                </a:lnTo>
                <a:lnTo>
                  <a:pt x="1377" y="883"/>
                </a:lnTo>
                <a:lnTo>
                  <a:pt x="1375" y="879"/>
                </a:lnTo>
                <a:lnTo>
                  <a:pt x="1375" y="878"/>
                </a:lnTo>
                <a:lnTo>
                  <a:pt x="1378" y="874"/>
                </a:lnTo>
                <a:lnTo>
                  <a:pt x="1378" y="870"/>
                </a:lnTo>
                <a:lnTo>
                  <a:pt x="1373" y="850"/>
                </a:lnTo>
                <a:lnTo>
                  <a:pt x="1371" y="848"/>
                </a:lnTo>
                <a:lnTo>
                  <a:pt x="1370" y="847"/>
                </a:lnTo>
                <a:lnTo>
                  <a:pt x="1365" y="846"/>
                </a:lnTo>
                <a:lnTo>
                  <a:pt x="1363" y="845"/>
                </a:lnTo>
                <a:lnTo>
                  <a:pt x="1363" y="843"/>
                </a:lnTo>
                <a:lnTo>
                  <a:pt x="1365" y="843"/>
                </a:lnTo>
                <a:lnTo>
                  <a:pt x="1368" y="842"/>
                </a:lnTo>
                <a:lnTo>
                  <a:pt x="1370" y="842"/>
                </a:lnTo>
                <a:lnTo>
                  <a:pt x="1371" y="840"/>
                </a:lnTo>
                <a:lnTo>
                  <a:pt x="1371" y="838"/>
                </a:lnTo>
                <a:lnTo>
                  <a:pt x="1368" y="830"/>
                </a:lnTo>
                <a:lnTo>
                  <a:pt x="1363" y="818"/>
                </a:lnTo>
                <a:lnTo>
                  <a:pt x="1360" y="810"/>
                </a:lnTo>
                <a:lnTo>
                  <a:pt x="1360" y="806"/>
                </a:lnTo>
                <a:lnTo>
                  <a:pt x="1358" y="803"/>
                </a:lnTo>
                <a:lnTo>
                  <a:pt x="1353" y="801"/>
                </a:lnTo>
                <a:lnTo>
                  <a:pt x="1352" y="797"/>
                </a:lnTo>
                <a:lnTo>
                  <a:pt x="1345" y="789"/>
                </a:lnTo>
                <a:lnTo>
                  <a:pt x="1342" y="790"/>
                </a:lnTo>
                <a:lnTo>
                  <a:pt x="1339" y="791"/>
                </a:lnTo>
                <a:lnTo>
                  <a:pt x="1337" y="790"/>
                </a:lnTo>
                <a:lnTo>
                  <a:pt x="1335" y="789"/>
                </a:lnTo>
                <a:lnTo>
                  <a:pt x="1334" y="788"/>
                </a:lnTo>
                <a:lnTo>
                  <a:pt x="1329" y="783"/>
                </a:lnTo>
                <a:lnTo>
                  <a:pt x="1327" y="782"/>
                </a:lnTo>
                <a:lnTo>
                  <a:pt x="1331" y="782"/>
                </a:lnTo>
                <a:lnTo>
                  <a:pt x="1332" y="782"/>
                </a:lnTo>
                <a:lnTo>
                  <a:pt x="1333" y="783"/>
                </a:lnTo>
                <a:lnTo>
                  <a:pt x="1334" y="785"/>
                </a:lnTo>
                <a:lnTo>
                  <a:pt x="1338" y="787"/>
                </a:lnTo>
                <a:lnTo>
                  <a:pt x="1345" y="788"/>
                </a:lnTo>
                <a:lnTo>
                  <a:pt x="1347" y="790"/>
                </a:lnTo>
                <a:lnTo>
                  <a:pt x="1349" y="794"/>
                </a:lnTo>
                <a:lnTo>
                  <a:pt x="1349" y="790"/>
                </a:lnTo>
                <a:lnTo>
                  <a:pt x="1322" y="727"/>
                </a:lnTo>
                <a:lnTo>
                  <a:pt x="1315" y="695"/>
                </a:lnTo>
                <a:lnTo>
                  <a:pt x="1286" y="630"/>
                </a:lnTo>
                <a:lnTo>
                  <a:pt x="1257" y="566"/>
                </a:lnTo>
                <a:lnTo>
                  <a:pt x="1256" y="561"/>
                </a:lnTo>
                <a:lnTo>
                  <a:pt x="1251" y="549"/>
                </a:lnTo>
                <a:lnTo>
                  <a:pt x="1248" y="538"/>
                </a:lnTo>
                <a:lnTo>
                  <a:pt x="1246" y="533"/>
                </a:lnTo>
                <a:lnTo>
                  <a:pt x="1241" y="513"/>
                </a:lnTo>
                <a:lnTo>
                  <a:pt x="1241" y="505"/>
                </a:lnTo>
                <a:lnTo>
                  <a:pt x="1240" y="501"/>
                </a:lnTo>
                <a:lnTo>
                  <a:pt x="1234" y="490"/>
                </a:lnTo>
                <a:lnTo>
                  <a:pt x="1235" y="488"/>
                </a:lnTo>
                <a:lnTo>
                  <a:pt x="1235" y="486"/>
                </a:lnTo>
                <a:lnTo>
                  <a:pt x="1233" y="483"/>
                </a:lnTo>
                <a:lnTo>
                  <a:pt x="1231" y="463"/>
                </a:lnTo>
                <a:lnTo>
                  <a:pt x="1234" y="464"/>
                </a:lnTo>
                <a:lnTo>
                  <a:pt x="1240" y="470"/>
                </a:lnTo>
                <a:lnTo>
                  <a:pt x="1248" y="473"/>
                </a:lnTo>
                <a:lnTo>
                  <a:pt x="1249" y="477"/>
                </a:lnTo>
                <a:lnTo>
                  <a:pt x="1248" y="481"/>
                </a:lnTo>
                <a:lnTo>
                  <a:pt x="1246" y="484"/>
                </a:lnTo>
                <a:lnTo>
                  <a:pt x="1244" y="484"/>
                </a:lnTo>
                <a:lnTo>
                  <a:pt x="1243" y="485"/>
                </a:lnTo>
                <a:lnTo>
                  <a:pt x="1242" y="490"/>
                </a:lnTo>
                <a:lnTo>
                  <a:pt x="1242" y="494"/>
                </a:lnTo>
                <a:lnTo>
                  <a:pt x="1243" y="496"/>
                </a:lnTo>
                <a:lnTo>
                  <a:pt x="1246" y="500"/>
                </a:lnTo>
                <a:lnTo>
                  <a:pt x="1249" y="501"/>
                </a:lnTo>
                <a:lnTo>
                  <a:pt x="1261" y="503"/>
                </a:lnTo>
                <a:lnTo>
                  <a:pt x="1262" y="503"/>
                </a:lnTo>
                <a:lnTo>
                  <a:pt x="1264" y="503"/>
                </a:lnTo>
                <a:lnTo>
                  <a:pt x="1264" y="502"/>
                </a:lnTo>
                <a:lnTo>
                  <a:pt x="1264" y="499"/>
                </a:lnTo>
                <a:lnTo>
                  <a:pt x="1265" y="498"/>
                </a:lnTo>
                <a:lnTo>
                  <a:pt x="1266" y="499"/>
                </a:lnTo>
                <a:lnTo>
                  <a:pt x="1268" y="500"/>
                </a:lnTo>
                <a:lnTo>
                  <a:pt x="1272" y="500"/>
                </a:lnTo>
                <a:lnTo>
                  <a:pt x="1274" y="500"/>
                </a:lnTo>
                <a:lnTo>
                  <a:pt x="1276" y="502"/>
                </a:lnTo>
                <a:lnTo>
                  <a:pt x="1277" y="506"/>
                </a:lnTo>
                <a:lnTo>
                  <a:pt x="1279" y="514"/>
                </a:lnTo>
                <a:lnTo>
                  <a:pt x="1278" y="522"/>
                </a:lnTo>
                <a:lnTo>
                  <a:pt x="1273" y="548"/>
                </a:lnTo>
                <a:lnTo>
                  <a:pt x="1272" y="584"/>
                </a:lnTo>
                <a:lnTo>
                  <a:pt x="1274" y="593"/>
                </a:lnTo>
                <a:lnTo>
                  <a:pt x="1280" y="608"/>
                </a:lnTo>
                <a:lnTo>
                  <a:pt x="1289" y="628"/>
                </a:lnTo>
                <a:lnTo>
                  <a:pt x="1292" y="636"/>
                </a:lnTo>
                <a:lnTo>
                  <a:pt x="1297" y="642"/>
                </a:lnTo>
                <a:lnTo>
                  <a:pt x="1299" y="644"/>
                </a:lnTo>
                <a:lnTo>
                  <a:pt x="1299" y="645"/>
                </a:lnTo>
                <a:lnTo>
                  <a:pt x="1303" y="653"/>
                </a:lnTo>
                <a:lnTo>
                  <a:pt x="1303" y="645"/>
                </a:lnTo>
                <a:lnTo>
                  <a:pt x="1288" y="622"/>
                </a:lnTo>
                <a:lnTo>
                  <a:pt x="1284" y="614"/>
                </a:lnTo>
                <a:lnTo>
                  <a:pt x="1284" y="611"/>
                </a:lnTo>
                <a:lnTo>
                  <a:pt x="1280" y="605"/>
                </a:lnTo>
                <a:lnTo>
                  <a:pt x="1278" y="584"/>
                </a:lnTo>
                <a:lnTo>
                  <a:pt x="1277" y="571"/>
                </a:lnTo>
                <a:lnTo>
                  <a:pt x="1277" y="567"/>
                </a:lnTo>
                <a:lnTo>
                  <a:pt x="1276" y="567"/>
                </a:lnTo>
                <a:lnTo>
                  <a:pt x="1277" y="564"/>
                </a:lnTo>
                <a:lnTo>
                  <a:pt x="1277" y="543"/>
                </a:lnTo>
                <a:lnTo>
                  <a:pt x="1278" y="541"/>
                </a:lnTo>
                <a:lnTo>
                  <a:pt x="1279" y="541"/>
                </a:lnTo>
                <a:lnTo>
                  <a:pt x="1280" y="539"/>
                </a:lnTo>
                <a:lnTo>
                  <a:pt x="1280" y="539"/>
                </a:lnTo>
                <a:lnTo>
                  <a:pt x="1281" y="538"/>
                </a:lnTo>
                <a:lnTo>
                  <a:pt x="1282" y="538"/>
                </a:lnTo>
                <a:lnTo>
                  <a:pt x="1286" y="533"/>
                </a:lnTo>
                <a:lnTo>
                  <a:pt x="1288" y="529"/>
                </a:lnTo>
                <a:lnTo>
                  <a:pt x="1286" y="524"/>
                </a:lnTo>
                <a:lnTo>
                  <a:pt x="1281" y="511"/>
                </a:lnTo>
                <a:lnTo>
                  <a:pt x="1271" y="492"/>
                </a:lnTo>
                <a:lnTo>
                  <a:pt x="1261" y="478"/>
                </a:lnTo>
                <a:lnTo>
                  <a:pt x="1250" y="460"/>
                </a:lnTo>
                <a:lnTo>
                  <a:pt x="1225" y="418"/>
                </a:lnTo>
                <a:lnTo>
                  <a:pt x="1224" y="413"/>
                </a:lnTo>
                <a:lnTo>
                  <a:pt x="1224" y="410"/>
                </a:lnTo>
                <a:lnTo>
                  <a:pt x="1220" y="408"/>
                </a:lnTo>
                <a:lnTo>
                  <a:pt x="1218" y="404"/>
                </a:lnTo>
                <a:lnTo>
                  <a:pt x="1219" y="402"/>
                </a:lnTo>
                <a:lnTo>
                  <a:pt x="1216" y="398"/>
                </a:lnTo>
                <a:lnTo>
                  <a:pt x="1210" y="388"/>
                </a:lnTo>
                <a:lnTo>
                  <a:pt x="1202" y="371"/>
                </a:lnTo>
                <a:lnTo>
                  <a:pt x="1190" y="344"/>
                </a:lnTo>
                <a:lnTo>
                  <a:pt x="1178" y="314"/>
                </a:lnTo>
                <a:lnTo>
                  <a:pt x="1170" y="297"/>
                </a:lnTo>
                <a:lnTo>
                  <a:pt x="1169" y="294"/>
                </a:lnTo>
                <a:lnTo>
                  <a:pt x="1169" y="290"/>
                </a:lnTo>
                <a:lnTo>
                  <a:pt x="1165" y="281"/>
                </a:lnTo>
                <a:lnTo>
                  <a:pt x="1163" y="271"/>
                </a:lnTo>
                <a:lnTo>
                  <a:pt x="1159" y="265"/>
                </a:lnTo>
                <a:lnTo>
                  <a:pt x="1158" y="259"/>
                </a:lnTo>
                <a:lnTo>
                  <a:pt x="1157" y="254"/>
                </a:lnTo>
                <a:lnTo>
                  <a:pt x="1156" y="244"/>
                </a:lnTo>
                <a:lnTo>
                  <a:pt x="1155" y="241"/>
                </a:lnTo>
                <a:lnTo>
                  <a:pt x="1154" y="236"/>
                </a:lnTo>
                <a:lnTo>
                  <a:pt x="1154" y="234"/>
                </a:lnTo>
                <a:lnTo>
                  <a:pt x="1152" y="232"/>
                </a:lnTo>
                <a:lnTo>
                  <a:pt x="1150" y="234"/>
                </a:lnTo>
                <a:lnTo>
                  <a:pt x="1149" y="234"/>
                </a:lnTo>
                <a:lnTo>
                  <a:pt x="1150" y="226"/>
                </a:lnTo>
                <a:lnTo>
                  <a:pt x="1143" y="199"/>
                </a:lnTo>
                <a:lnTo>
                  <a:pt x="1140" y="175"/>
                </a:lnTo>
                <a:lnTo>
                  <a:pt x="1137" y="171"/>
                </a:lnTo>
                <a:lnTo>
                  <a:pt x="1132" y="148"/>
                </a:lnTo>
                <a:lnTo>
                  <a:pt x="1132" y="139"/>
                </a:lnTo>
                <a:lnTo>
                  <a:pt x="1133" y="129"/>
                </a:lnTo>
                <a:lnTo>
                  <a:pt x="1132" y="128"/>
                </a:lnTo>
                <a:lnTo>
                  <a:pt x="1131" y="125"/>
                </a:lnTo>
                <a:lnTo>
                  <a:pt x="1129" y="125"/>
                </a:lnTo>
                <a:lnTo>
                  <a:pt x="1128" y="124"/>
                </a:lnTo>
                <a:lnTo>
                  <a:pt x="1129" y="117"/>
                </a:lnTo>
                <a:lnTo>
                  <a:pt x="1128" y="115"/>
                </a:lnTo>
                <a:lnTo>
                  <a:pt x="1128" y="113"/>
                </a:lnTo>
                <a:lnTo>
                  <a:pt x="1127" y="111"/>
                </a:lnTo>
                <a:lnTo>
                  <a:pt x="1126" y="111"/>
                </a:lnTo>
                <a:lnTo>
                  <a:pt x="1125" y="110"/>
                </a:lnTo>
                <a:lnTo>
                  <a:pt x="1124" y="108"/>
                </a:lnTo>
                <a:lnTo>
                  <a:pt x="1122" y="105"/>
                </a:lnTo>
                <a:lnTo>
                  <a:pt x="1121" y="103"/>
                </a:lnTo>
                <a:lnTo>
                  <a:pt x="1117" y="99"/>
                </a:lnTo>
                <a:lnTo>
                  <a:pt x="1117" y="98"/>
                </a:lnTo>
                <a:lnTo>
                  <a:pt x="1113" y="98"/>
                </a:lnTo>
                <a:lnTo>
                  <a:pt x="1113" y="95"/>
                </a:lnTo>
                <a:lnTo>
                  <a:pt x="1112" y="91"/>
                </a:lnTo>
                <a:lnTo>
                  <a:pt x="1113" y="87"/>
                </a:lnTo>
                <a:lnTo>
                  <a:pt x="1113" y="82"/>
                </a:lnTo>
                <a:lnTo>
                  <a:pt x="1113" y="80"/>
                </a:lnTo>
                <a:lnTo>
                  <a:pt x="1113" y="79"/>
                </a:lnTo>
                <a:lnTo>
                  <a:pt x="1116" y="80"/>
                </a:lnTo>
                <a:lnTo>
                  <a:pt x="1117" y="82"/>
                </a:lnTo>
                <a:lnTo>
                  <a:pt x="1118" y="84"/>
                </a:lnTo>
                <a:lnTo>
                  <a:pt x="1118" y="86"/>
                </a:lnTo>
                <a:lnTo>
                  <a:pt x="1118" y="92"/>
                </a:lnTo>
                <a:lnTo>
                  <a:pt x="1119" y="95"/>
                </a:lnTo>
                <a:lnTo>
                  <a:pt x="1120" y="98"/>
                </a:lnTo>
                <a:lnTo>
                  <a:pt x="1124" y="100"/>
                </a:lnTo>
                <a:lnTo>
                  <a:pt x="1122" y="94"/>
                </a:lnTo>
                <a:lnTo>
                  <a:pt x="1124" y="76"/>
                </a:lnTo>
                <a:lnTo>
                  <a:pt x="1125" y="70"/>
                </a:lnTo>
                <a:lnTo>
                  <a:pt x="1125" y="68"/>
                </a:lnTo>
                <a:lnTo>
                  <a:pt x="1124" y="65"/>
                </a:lnTo>
                <a:lnTo>
                  <a:pt x="1124" y="64"/>
                </a:lnTo>
                <a:lnTo>
                  <a:pt x="1122" y="63"/>
                </a:lnTo>
                <a:lnTo>
                  <a:pt x="1121" y="63"/>
                </a:lnTo>
                <a:lnTo>
                  <a:pt x="1120" y="63"/>
                </a:lnTo>
                <a:lnTo>
                  <a:pt x="1118" y="64"/>
                </a:lnTo>
                <a:lnTo>
                  <a:pt x="1117" y="64"/>
                </a:lnTo>
                <a:lnTo>
                  <a:pt x="1113" y="62"/>
                </a:lnTo>
                <a:lnTo>
                  <a:pt x="1113" y="61"/>
                </a:lnTo>
                <a:lnTo>
                  <a:pt x="1111" y="61"/>
                </a:lnTo>
                <a:lnTo>
                  <a:pt x="1107" y="6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83"/>
          <p:cNvSpPr>
            <a:spLocks/>
          </p:cNvSpPr>
          <p:nvPr/>
        </p:nvSpPr>
        <p:spPr bwMode="auto">
          <a:xfrm>
            <a:off x="899592" y="2276872"/>
            <a:ext cx="3023792" cy="2655411"/>
          </a:xfrm>
          <a:custGeom>
            <a:avLst/>
            <a:gdLst>
              <a:gd name="T0" fmla="*/ 1030 w 1379"/>
              <a:gd name="T1" fmla="*/ 38 h 1211"/>
              <a:gd name="T2" fmla="*/ 1013 w 1379"/>
              <a:gd name="T3" fmla="*/ 70 h 1211"/>
              <a:gd name="T4" fmla="*/ 989 w 1379"/>
              <a:gd name="T5" fmla="*/ 133 h 1211"/>
              <a:gd name="T6" fmla="*/ 964 w 1379"/>
              <a:gd name="T7" fmla="*/ 91 h 1211"/>
              <a:gd name="T8" fmla="*/ 533 w 1379"/>
              <a:gd name="T9" fmla="*/ 61 h 1211"/>
              <a:gd name="T10" fmla="*/ 273 w 1379"/>
              <a:gd name="T11" fmla="*/ 0 h 1211"/>
              <a:gd name="T12" fmla="*/ 23 w 1379"/>
              <a:gd name="T13" fmla="*/ 58 h 1211"/>
              <a:gd name="T14" fmla="*/ 35 w 1379"/>
              <a:gd name="T15" fmla="*/ 133 h 1211"/>
              <a:gd name="T16" fmla="*/ 64 w 1379"/>
              <a:gd name="T17" fmla="*/ 136 h 1211"/>
              <a:gd name="T18" fmla="*/ 89 w 1379"/>
              <a:gd name="T19" fmla="*/ 98 h 1211"/>
              <a:gd name="T20" fmla="*/ 112 w 1379"/>
              <a:gd name="T21" fmla="*/ 103 h 1211"/>
              <a:gd name="T22" fmla="*/ 149 w 1379"/>
              <a:gd name="T23" fmla="*/ 124 h 1211"/>
              <a:gd name="T24" fmla="*/ 215 w 1379"/>
              <a:gd name="T25" fmla="*/ 107 h 1211"/>
              <a:gd name="T26" fmla="*/ 271 w 1379"/>
              <a:gd name="T27" fmla="*/ 128 h 1211"/>
              <a:gd name="T28" fmla="*/ 201 w 1379"/>
              <a:gd name="T29" fmla="*/ 124 h 1211"/>
              <a:gd name="T30" fmla="*/ 322 w 1379"/>
              <a:gd name="T31" fmla="*/ 158 h 1211"/>
              <a:gd name="T32" fmla="*/ 371 w 1379"/>
              <a:gd name="T33" fmla="*/ 151 h 1211"/>
              <a:gd name="T34" fmla="*/ 383 w 1379"/>
              <a:gd name="T35" fmla="*/ 188 h 1211"/>
              <a:gd name="T36" fmla="*/ 355 w 1379"/>
              <a:gd name="T37" fmla="*/ 182 h 1211"/>
              <a:gd name="T38" fmla="*/ 421 w 1379"/>
              <a:gd name="T39" fmla="*/ 271 h 1211"/>
              <a:gd name="T40" fmla="*/ 481 w 1379"/>
              <a:gd name="T41" fmla="*/ 264 h 1211"/>
              <a:gd name="T42" fmla="*/ 571 w 1379"/>
              <a:gd name="T43" fmla="*/ 229 h 1211"/>
              <a:gd name="T44" fmla="*/ 589 w 1379"/>
              <a:gd name="T45" fmla="*/ 209 h 1211"/>
              <a:gd name="T46" fmla="*/ 619 w 1379"/>
              <a:gd name="T47" fmla="*/ 188 h 1211"/>
              <a:gd name="T48" fmla="*/ 730 w 1379"/>
              <a:gd name="T49" fmla="*/ 245 h 1211"/>
              <a:gd name="T50" fmla="*/ 774 w 1379"/>
              <a:gd name="T51" fmla="*/ 313 h 1211"/>
              <a:gd name="T52" fmla="*/ 832 w 1379"/>
              <a:gd name="T53" fmla="*/ 379 h 1211"/>
              <a:gd name="T54" fmla="*/ 886 w 1379"/>
              <a:gd name="T55" fmla="*/ 413 h 1211"/>
              <a:gd name="T56" fmla="*/ 905 w 1379"/>
              <a:gd name="T57" fmla="*/ 470 h 1211"/>
              <a:gd name="T58" fmla="*/ 886 w 1379"/>
              <a:gd name="T59" fmla="*/ 574 h 1211"/>
              <a:gd name="T60" fmla="*/ 882 w 1379"/>
              <a:gd name="T61" fmla="*/ 677 h 1211"/>
              <a:gd name="T62" fmla="*/ 907 w 1379"/>
              <a:gd name="T63" fmla="*/ 684 h 1211"/>
              <a:gd name="T64" fmla="*/ 898 w 1379"/>
              <a:gd name="T65" fmla="*/ 624 h 1211"/>
              <a:gd name="T66" fmla="*/ 934 w 1379"/>
              <a:gd name="T67" fmla="*/ 649 h 1211"/>
              <a:gd name="T68" fmla="*/ 915 w 1379"/>
              <a:gd name="T69" fmla="*/ 715 h 1211"/>
              <a:gd name="T70" fmla="*/ 904 w 1379"/>
              <a:gd name="T71" fmla="*/ 730 h 1211"/>
              <a:gd name="T72" fmla="*/ 919 w 1379"/>
              <a:gd name="T73" fmla="*/ 771 h 1211"/>
              <a:gd name="T74" fmla="*/ 971 w 1379"/>
              <a:gd name="T75" fmla="*/ 866 h 1211"/>
              <a:gd name="T76" fmla="*/ 983 w 1379"/>
              <a:gd name="T77" fmla="*/ 841 h 1211"/>
              <a:gd name="T78" fmla="*/ 1023 w 1379"/>
              <a:gd name="T79" fmla="*/ 839 h 1211"/>
              <a:gd name="T80" fmla="*/ 1025 w 1379"/>
              <a:gd name="T81" fmla="*/ 926 h 1211"/>
              <a:gd name="T82" fmla="*/ 1027 w 1379"/>
              <a:gd name="T83" fmla="*/ 930 h 1211"/>
              <a:gd name="T84" fmla="*/ 1050 w 1379"/>
              <a:gd name="T85" fmla="*/ 951 h 1211"/>
              <a:gd name="T86" fmla="*/ 1082 w 1379"/>
              <a:gd name="T87" fmla="*/ 1040 h 1211"/>
              <a:gd name="T88" fmla="*/ 1093 w 1379"/>
              <a:gd name="T89" fmla="*/ 1050 h 1211"/>
              <a:gd name="T90" fmla="*/ 1141 w 1379"/>
              <a:gd name="T91" fmla="*/ 1082 h 1211"/>
              <a:gd name="T92" fmla="*/ 1175 w 1379"/>
              <a:gd name="T93" fmla="*/ 1155 h 1211"/>
              <a:gd name="T94" fmla="*/ 1217 w 1379"/>
              <a:gd name="T95" fmla="*/ 1191 h 1211"/>
              <a:gd name="T96" fmla="*/ 1196 w 1379"/>
              <a:gd name="T97" fmla="*/ 1210 h 1211"/>
              <a:gd name="T98" fmla="*/ 1253 w 1379"/>
              <a:gd name="T99" fmla="*/ 1206 h 1211"/>
              <a:gd name="T100" fmla="*/ 1289 w 1379"/>
              <a:gd name="T101" fmla="*/ 1191 h 1211"/>
              <a:gd name="T102" fmla="*/ 1310 w 1379"/>
              <a:gd name="T103" fmla="*/ 1181 h 1211"/>
              <a:gd name="T104" fmla="*/ 1341 w 1379"/>
              <a:gd name="T105" fmla="*/ 1090 h 1211"/>
              <a:gd name="T106" fmla="*/ 1373 w 1379"/>
              <a:gd name="T107" fmla="*/ 949 h 1211"/>
              <a:gd name="T108" fmla="*/ 1353 w 1379"/>
              <a:gd name="T109" fmla="*/ 801 h 1211"/>
              <a:gd name="T110" fmla="*/ 1246 w 1379"/>
              <a:gd name="T111" fmla="*/ 533 h 1211"/>
              <a:gd name="T112" fmla="*/ 1264 w 1379"/>
              <a:gd name="T113" fmla="*/ 499 h 1211"/>
              <a:gd name="T114" fmla="*/ 1277 w 1379"/>
              <a:gd name="T115" fmla="*/ 571 h 1211"/>
              <a:gd name="T116" fmla="*/ 1202 w 1379"/>
              <a:gd name="T117" fmla="*/ 371 h 1211"/>
              <a:gd name="T118" fmla="*/ 1131 w 1379"/>
              <a:gd name="T119" fmla="*/ 125 h 1211"/>
              <a:gd name="T120" fmla="*/ 1119 w 1379"/>
              <a:gd name="T121" fmla="*/ 95 h 1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79" h="1211">
                <a:moveTo>
                  <a:pt x="1107" y="60"/>
                </a:moveTo>
                <a:lnTo>
                  <a:pt x="1102" y="61"/>
                </a:lnTo>
                <a:lnTo>
                  <a:pt x="1101" y="61"/>
                </a:lnTo>
                <a:lnTo>
                  <a:pt x="1093" y="60"/>
                </a:lnTo>
                <a:lnTo>
                  <a:pt x="1090" y="58"/>
                </a:lnTo>
                <a:lnTo>
                  <a:pt x="1088" y="57"/>
                </a:lnTo>
                <a:lnTo>
                  <a:pt x="1087" y="57"/>
                </a:lnTo>
                <a:lnTo>
                  <a:pt x="1086" y="57"/>
                </a:lnTo>
                <a:lnTo>
                  <a:pt x="1083" y="57"/>
                </a:lnTo>
                <a:lnTo>
                  <a:pt x="1074" y="54"/>
                </a:lnTo>
                <a:lnTo>
                  <a:pt x="1072" y="53"/>
                </a:lnTo>
                <a:lnTo>
                  <a:pt x="1070" y="52"/>
                </a:lnTo>
                <a:lnTo>
                  <a:pt x="1068" y="50"/>
                </a:lnTo>
                <a:lnTo>
                  <a:pt x="1066" y="49"/>
                </a:lnTo>
                <a:lnTo>
                  <a:pt x="1064" y="48"/>
                </a:lnTo>
                <a:lnTo>
                  <a:pt x="1063" y="48"/>
                </a:lnTo>
                <a:lnTo>
                  <a:pt x="1060" y="48"/>
                </a:lnTo>
                <a:lnTo>
                  <a:pt x="1044" y="42"/>
                </a:lnTo>
                <a:lnTo>
                  <a:pt x="1042" y="41"/>
                </a:lnTo>
                <a:lnTo>
                  <a:pt x="1041" y="40"/>
                </a:lnTo>
                <a:lnTo>
                  <a:pt x="1037" y="38"/>
                </a:lnTo>
                <a:lnTo>
                  <a:pt x="1036" y="38"/>
                </a:lnTo>
                <a:lnTo>
                  <a:pt x="1035" y="38"/>
                </a:lnTo>
                <a:lnTo>
                  <a:pt x="1034" y="38"/>
                </a:lnTo>
                <a:lnTo>
                  <a:pt x="1030" y="38"/>
                </a:lnTo>
                <a:lnTo>
                  <a:pt x="1030" y="38"/>
                </a:lnTo>
                <a:lnTo>
                  <a:pt x="1029" y="38"/>
                </a:lnTo>
                <a:lnTo>
                  <a:pt x="1028" y="39"/>
                </a:lnTo>
                <a:lnTo>
                  <a:pt x="1027" y="40"/>
                </a:lnTo>
                <a:lnTo>
                  <a:pt x="1027" y="41"/>
                </a:lnTo>
                <a:lnTo>
                  <a:pt x="1027" y="42"/>
                </a:lnTo>
                <a:lnTo>
                  <a:pt x="1027" y="42"/>
                </a:lnTo>
                <a:lnTo>
                  <a:pt x="1027" y="43"/>
                </a:lnTo>
                <a:lnTo>
                  <a:pt x="1026" y="45"/>
                </a:lnTo>
                <a:lnTo>
                  <a:pt x="1025" y="45"/>
                </a:lnTo>
                <a:lnTo>
                  <a:pt x="1023" y="46"/>
                </a:lnTo>
                <a:lnTo>
                  <a:pt x="1022" y="45"/>
                </a:lnTo>
                <a:lnTo>
                  <a:pt x="1020" y="45"/>
                </a:lnTo>
                <a:lnTo>
                  <a:pt x="1019" y="45"/>
                </a:lnTo>
                <a:lnTo>
                  <a:pt x="1019" y="46"/>
                </a:lnTo>
                <a:lnTo>
                  <a:pt x="1018" y="48"/>
                </a:lnTo>
                <a:lnTo>
                  <a:pt x="1018" y="49"/>
                </a:lnTo>
                <a:lnTo>
                  <a:pt x="1018" y="50"/>
                </a:lnTo>
                <a:lnTo>
                  <a:pt x="1015" y="53"/>
                </a:lnTo>
                <a:lnTo>
                  <a:pt x="1014" y="53"/>
                </a:lnTo>
                <a:lnTo>
                  <a:pt x="1014" y="54"/>
                </a:lnTo>
                <a:lnTo>
                  <a:pt x="1014" y="55"/>
                </a:lnTo>
                <a:lnTo>
                  <a:pt x="1013" y="57"/>
                </a:lnTo>
                <a:lnTo>
                  <a:pt x="1014" y="63"/>
                </a:lnTo>
                <a:lnTo>
                  <a:pt x="1014" y="64"/>
                </a:lnTo>
                <a:lnTo>
                  <a:pt x="1014" y="65"/>
                </a:lnTo>
                <a:lnTo>
                  <a:pt x="1013" y="70"/>
                </a:lnTo>
                <a:lnTo>
                  <a:pt x="1012" y="70"/>
                </a:lnTo>
                <a:lnTo>
                  <a:pt x="1013" y="73"/>
                </a:lnTo>
                <a:lnTo>
                  <a:pt x="1013" y="75"/>
                </a:lnTo>
                <a:lnTo>
                  <a:pt x="1013" y="77"/>
                </a:lnTo>
                <a:lnTo>
                  <a:pt x="1014" y="79"/>
                </a:lnTo>
                <a:lnTo>
                  <a:pt x="1018" y="84"/>
                </a:lnTo>
                <a:lnTo>
                  <a:pt x="1019" y="86"/>
                </a:lnTo>
                <a:lnTo>
                  <a:pt x="1019" y="87"/>
                </a:lnTo>
                <a:lnTo>
                  <a:pt x="1020" y="88"/>
                </a:lnTo>
                <a:lnTo>
                  <a:pt x="1020" y="92"/>
                </a:lnTo>
                <a:lnTo>
                  <a:pt x="1017" y="105"/>
                </a:lnTo>
                <a:lnTo>
                  <a:pt x="1013" y="118"/>
                </a:lnTo>
                <a:lnTo>
                  <a:pt x="1013" y="122"/>
                </a:lnTo>
                <a:lnTo>
                  <a:pt x="1012" y="123"/>
                </a:lnTo>
                <a:lnTo>
                  <a:pt x="1013" y="128"/>
                </a:lnTo>
                <a:lnTo>
                  <a:pt x="1013" y="130"/>
                </a:lnTo>
                <a:lnTo>
                  <a:pt x="1012" y="131"/>
                </a:lnTo>
                <a:lnTo>
                  <a:pt x="1012" y="132"/>
                </a:lnTo>
                <a:lnTo>
                  <a:pt x="1011" y="132"/>
                </a:lnTo>
                <a:lnTo>
                  <a:pt x="1005" y="133"/>
                </a:lnTo>
                <a:lnTo>
                  <a:pt x="1005" y="135"/>
                </a:lnTo>
                <a:lnTo>
                  <a:pt x="1004" y="133"/>
                </a:lnTo>
                <a:lnTo>
                  <a:pt x="1002" y="132"/>
                </a:lnTo>
                <a:lnTo>
                  <a:pt x="1000" y="132"/>
                </a:lnTo>
                <a:lnTo>
                  <a:pt x="991" y="133"/>
                </a:lnTo>
                <a:lnTo>
                  <a:pt x="989" y="133"/>
                </a:lnTo>
                <a:lnTo>
                  <a:pt x="988" y="133"/>
                </a:lnTo>
                <a:lnTo>
                  <a:pt x="987" y="132"/>
                </a:lnTo>
                <a:lnTo>
                  <a:pt x="987" y="131"/>
                </a:lnTo>
                <a:lnTo>
                  <a:pt x="985" y="130"/>
                </a:lnTo>
                <a:lnTo>
                  <a:pt x="982" y="123"/>
                </a:lnTo>
                <a:lnTo>
                  <a:pt x="982" y="121"/>
                </a:lnTo>
                <a:lnTo>
                  <a:pt x="982" y="120"/>
                </a:lnTo>
                <a:lnTo>
                  <a:pt x="982" y="118"/>
                </a:lnTo>
                <a:lnTo>
                  <a:pt x="983" y="116"/>
                </a:lnTo>
                <a:lnTo>
                  <a:pt x="983" y="113"/>
                </a:lnTo>
                <a:lnTo>
                  <a:pt x="984" y="111"/>
                </a:lnTo>
                <a:lnTo>
                  <a:pt x="984" y="110"/>
                </a:lnTo>
                <a:lnTo>
                  <a:pt x="984" y="109"/>
                </a:lnTo>
                <a:lnTo>
                  <a:pt x="983" y="108"/>
                </a:lnTo>
                <a:lnTo>
                  <a:pt x="983" y="106"/>
                </a:lnTo>
                <a:lnTo>
                  <a:pt x="982" y="105"/>
                </a:lnTo>
                <a:lnTo>
                  <a:pt x="977" y="99"/>
                </a:lnTo>
                <a:lnTo>
                  <a:pt x="976" y="98"/>
                </a:lnTo>
                <a:lnTo>
                  <a:pt x="976" y="98"/>
                </a:lnTo>
                <a:lnTo>
                  <a:pt x="976" y="96"/>
                </a:lnTo>
                <a:lnTo>
                  <a:pt x="976" y="95"/>
                </a:lnTo>
                <a:lnTo>
                  <a:pt x="977" y="94"/>
                </a:lnTo>
                <a:lnTo>
                  <a:pt x="977" y="93"/>
                </a:lnTo>
                <a:lnTo>
                  <a:pt x="977" y="92"/>
                </a:lnTo>
                <a:lnTo>
                  <a:pt x="971" y="92"/>
                </a:lnTo>
                <a:lnTo>
                  <a:pt x="964" y="91"/>
                </a:lnTo>
                <a:lnTo>
                  <a:pt x="954" y="91"/>
                </a:lnTo>
                <a:lnTo>
                  <a:pt x="945" y="90"/>
                </a:lnTo>
                <a:lnTo>
                  <a:pt x="933" y="88"/>
                </a:lnTo>
                <a:lnTo>
                  <a:pt x="919" y="87"/>
                </a:lnTo>
                <a:lnTo>
                  <a:pt x="905" y="86"/>
                </a:lnTo>
                <a:lnTo>
                  <a:pt x="890" y="85"/>
                </a:lnTo>
                <a:lnTo>
                  <a:pt x="873" y="84"/>
                </a:lnTo>
                <a:lnTo>
                  <a:pt x="854" y="83"/>
                </a:lnTo>
                <a:lnTo>
                  <a:pt x="836" y="82"/>
                </a:lnTo>
                <a:lnTo>
                  <a:pt x="816" y="80"/>
                </a:lnTo>
                <a:lnTo>
                  <a:pt x="797" y="79"/>
                </a:lnTo>
                <a:lnTo>
                  <a:pt x="777" y="77"/>
                </a:lnTo>
                <a:lnTo>
                  <a:pt x="756" y="76"/>
                </a:lnTo>
                <a:lnTo>
                  <a:pt x="736" y="75"/>
                </a:lnTo>
                <a:lnTo>
                  <a:pt x="716" y="73"/>
                </a:lnTo>
                <a:lnTo>
                  <a:pt x="697" y="71"/>
                </a:lnTo>
                <a:lnTo>
                  <a:pt x="675" y="70"/>
                </a:lnTo>
                <a:lnTo>
                  <a:pt x="656" y="70"/>
                </a:lnTo>
                <a:lnTo>
                  <a:pt x="638" y="69"/>
                </a:lnTo>
                <a:lnTo>
                  <a:pt x="618" y="68"/>
                </a:lnTo>
                <a:lnTo>
                  <a:pt x="602" y="67"/>
                </a:lnTo>
                <a:lnTo>
                  <a:pt x="586" y="65"/>
                </a:lnTo>
                <a:lnTo>
                  <a:pt x="570" y="64"/>
                </a:lnTo>
                <a:lnTo>
                  <a:pt x="557" y="63"/>
                </a:lnTo>
                <a:lnTo>
                  <a:pt x="543" y="62"/>
                </a:lnTo>
                <a:lnTo>
                  <a:pt x="533" y="61"/>
                </a:lnTo>
                <a:lnTo>
                  <a:pt x="524" y="61"/>
                </a:lnTo>
                <a:lnTo>
                  <a:pt x="516" y="60"/>
                </a:lnTo>
                <a:lnTo>
                  <a:pt x="510" y="60"/>
                </a:lnTo>
                <a:lnTo>
                  <a:pt x="507" y="60"/>
                </a:lnTo>
                <a:lnTo>
                  <a:pt x="505" y="60"/>
                </a:lnTo>
                <a:lnTo>
                  <a:pt x="501" y="58"/>
                </a:lnTo>
                <a:lnTo>
                  <a:pt x="500" y="58"/>
                </a:lnTo>
                <a:lnTo>
                  <a:pt x="490" y="50"/>
                </a:lnTo>
                <a:lnTo>
                  <a:pt x="488" y="37"/>
                </a:lnTo>
                <a:lnTo>
                  <a:pt x="488" y="27"/>
                </a:lnTo>
                <a:lnTo>
                  <a:pt x="486" y="22"/>
                </a:lnTo>
                <a:lnTo>
                  <a:pt x="484" y="17"/>
                </a:lnTo>
                <a:lnTo>
                  <a:pt x="482" y="16"/>
                </a:lnTo>
                <a:lnTo>
                  <a:pt x="481" y="10"/>
                </a:lnTo>
                <a:lnTo>
                  <a:pt x="480" y="8"/>
                </a:lnTo>
                <a:lnTo>
                  <a:pt x="479" y="7"/>
                </a:lnTo>
                <a:lnTo>
                  <a:pt x="475" y="4"/>
                </a:lnTo>
                <a:lnTo>
                  <a:pt x="475" y="3"/>
                </a:lnTo>
                <a:lnTo>
                  <a:pt x="475" y="0"/>
                </a:lnTo>
                <a:lnTo>
                  <a:pt x="447" y="0"/>
                </a:lnTo>
                <a:lnTo>
                  <a:pt x="418" y="0"/>
                </a:lnTo>
                <a:lnTo>
                  <a:pt x="389" y="0"/>
                </a:lnTo>
                <a:lnTo>
                  <a:pt x="360" y="0"/>
                </a:lnTo>
                <a:lnTo>
                  <a:pt x="332" y="0"/>
                </a:lnTo>
                <a:lnTo>
                  <a:pt x="303" y="0"/>
                </a:lnTo>
                <a:lnTo>
                  <a:pt x="273" y="0"/>
                </a:lnTo>
                <a:lnTo>
                  <a:pt x="244" y="0"/>
                </a:lnTo>
                <a:lnTo>
                  <a:pt x="215" y="0"/>
                </a:lnTo>
                <a:lnTo>
                  <a:pt x="187" y="0"/>
                </a:lnTo>
                <a:lnTo>
                  <a:pt x="158" y="0"/>
                </a:lnTo>
                <a:lnTo>
                  <a:pt x="129" y="0"/>
                </a:lnTo>
                <a:lnTo>
                  <a:pt x="100" y="0"/>
                </a:lnTo>
                <a:lnTo>
                  <a:pt x="71" y="0"/>
                </a:lnTo>
                <a:lnTo>
                  <a:pt x="43" y="0"/>
                </a:lnTo>
                <a:lnTo>
                  <a:pt x="13" y="0"/>
                </a:lnTo>
                <a:lnTo>
                  <a:pt x="5" y="0"/>
                </a:lnTo>
                <a:lnTo>
                  <a:pt x="3" y="2"/>
                </a:lnTo>
                <a:lnTo>
                  <a:pt x="3" y="12"/>
                </a:lnTo>
                <a:lnTo>
                  <a:pt x="3" y="14"/>
                </a:lnTo>
                <a:lnTo>
                  <a:pt x="1" y="22"/>
                </a:lnTo>
                <a:lnTo>
                  <a:pt x="0" y="24"/>
                </a:lnTo>
                <a:lnTo>
                  <a:pt x="0" y="25"/>
                </a:lnTo>
                <a:lnTo>
                  <a:pt x="0" y="26"/>
                </a:lnTo>
                <a:lnTo>
                  <a:pt x="0" y="28"/>
                </a:lnTo>
                <a:lnTo>
                  <a:pt x="0" y="30"/>
                </a:lnTo>
                <a:lnTo>
                  <a:pt x="2" y="33"/>
                </a:lnTo>
                <a:lnTo>
                  <a:pt x="3" y="35"/>
                </a:lnTo>
                <a:lnTo>
                  <a:pt x="13" y="43"/>
                </a:lnTo>
                <a:lnTo>
                  <a:pt x="14" y="45"/>
                </a:lnTo>
                <a:lnTo>
                  <a:pt x="17" y="53"/>
                </a:lnTo>
                <a:lnTo>
                  <a:pt x="21" y="56"/>
                </a:lnTo>
                <a:lnTo>
                  <a:pt x="23" y="58"/>
                </a:lnTo>
                <a:lnTo>
                  <a:pt x="37" y="68"/>
                </a:lnTo>
                <a:lnTo>
                  <a:pt x="38" y="69"/>
                </a:lnTo>
                <a:lnTo>
                  <a:pt x="39" y="70"/>
                </a:lnTo>
                <a:lnTo>
                  <a:pt x="39" y="71"/>
                </a:lnTo>
                <a:lnTo>
                  <a:pt x="39" y="75"/>
                </a:lnTo>
                <a:lnTo>
                  <a:pt x="38" y="82"/>
                </a:lnTo>
                <a:lnTo>
                  <a:pt x="37" y="87"/>
                </a:lnTo>
                <a:lnTo>
                  <a:pt x="33" y="93"/>
                </a:lnTo>
                <a:lnTo>
                  <a:pt x="32" y="95"/>
                </a:lnTo>
                <a:lnTo>
                  <a:pt x="32" y="96"/>
                </a:lnTo>
                <a:lnTo>
                  <a:pt x="32" y="99"/>
                </a:lnTo>
                <a:lnTo>
                  <a:pt x="36" y="109"/>
                </a:lnTo>
                <a:lnTo>
                  <a:pt x="37" y="109"/>
                </a:lnTo>
                <a:lnTo>
                  <a:pt x="39" y="111"/>
                </a:lnTo>
                <a:lnTo>
                  <a:pt x="41" y="113"/>
                </a:lnTo>
                <a:lnTo>
                  <a:pt x="43" y="113"/>
                </a:lnTo>
                <a:lnTo>
                  <a:pt x="46" y="113"/>
                </a:lnTo>
                <a:lnTo>
                  <a:pt x="48" y="113"/>
                </a:lnTo>
                <a:lnTo>
                  <a:pt x="50" y="115"/>
                </a:lnTo>
                <a:lnTo>
                  <a:pt x="51" y="118"/>
                </a:lnTo>
                <a:lnTo>
                  <a:pt x="51" y="121"/>
                </a:lnTo>
                <a:lnTo>
                  <a:pt x="48" y="122"/>
                </a:lnTo>
                <a:lnTo>
                  <a:pt x="44" y="123"/>
                </a:lnTo>
                <a:lnTo>
                  <a:pt x="40" y="125"/>
                </a:lnTo>
                <a:lnTo>
                  <a:pt x="35" y="131"/>
                </a:lnTo>
                <a:lnTo>
                  <a:pt x="35" y="133"/>
                </a:lnTo>
                <a:lnTo>
                  <a:pt x="37" y="135"/>
                </a:lnTo>
                <a:lnTo>
                  <a:pt x="38" y="137"/>
                </a:lnTo>
                <a:lnTo>
                  <a:pt x="36" y="139"/>
                </a:lnTo>
                <a:lnTo>
                  <a:pt x="33" y="140"/>
                </a:lnTo>
                <a:lnTo>
                  <a:pt x="31" y="141"/>
                </a:lnTo>
                <a:lnTo>
                  <a:pt x="28" y="141"/>
                </a:lnTo>
                <a:lnTo>
                  <a:pt x="25" y="141"/>
                </a:lnTo>
                <a:lnTo>
                  <a:pt x="29" y="143"/>
                </a:lnTo>
                <a:lnTo>
                  <a:pt x="31" y="145"/>
                </a:lnTo>
                <a:lnTo>
                  <a:pt x="25" y="146"/>
                </a:lnTo>
                <a:lnTo>
                  <a:pt x="23" y="146"/>
                </a:lnTo>
                <a:lnTo>
                  <a:pt x="22" y="147"/>
                </a:lnTo>
                <a:lnTo>
                  <a:pt x="21" y="148"/>
                </a:lnTo>
                <a:lnTo>
                  <a:pt x="18" y="150"/>
                </a:lnTo>
                <a:lnTo>
                  <a:pt x="17" y="151"/>
                </a:lnTo>
                <a:lnTo>
                  <a:pt x="17" y="153"/>
                </a:lnTo>
                <a:lnTo>
                  <a:pt x="18" y="152"/>
                </a:lnTo>
                <a:lnTo>
                  <a:pt x="23" y="151"/>
                </a:lnTo>
                <a:lnTo>
                  <a:pt x="24" y="151"/>
                </a:lnTo>
                <a:lnTo>
                  <a:pt x="28" y="150"/>
                </a:lnTo>
                <a:lnTo>
                  <a:pt x="53" y="144"/>
                </a:lnTo>
                <a:lnTo>
                  <a:pt x="58" y="141"/>
                </a:lnTo>
                <a:lnTo>
                  <a:pt x="58" y="138"/>
                </a:lnTo>
                <a:lnTo>
                  <a:pt x="59" y="137"/>
                </a:lnTo>
                <a:lnTo>
                  <a:pt x="62" y="136"/>
                </a:lnTo>
                <a:lnTo>
                  <a:pt x="64" y="136"/>
                </a:lnTo>
                <a:lnTo>
                  <a:pt x="64" y="133"/>
                </a:lnTo>
                <a:lnTo>
                  <a:pt x="64" y="128"/>
                </a:lnTo>
                <a:lnTo>
                  <a:pt x="64" y="125"/>
                </a:lnTo>
                <a:lnTo>
                  <a:pt x="68" y="124"/>
                </a:lnTo>
                <a:lnTo>
                  <a:pt x="73" y="124"/>
                </a:lnTo>
                <a:lnTo>
                  <a:pt x="76" y="123"/>
                </a:lnTo>
                <a:lnTo>
                  <a:pt x="78" y="117"/>
                </a:lnTo>
                <a:lnTo>
                  <a:pt x="78" y="118"/>
                </a:lnTo>
                <a:lnTo>
                  <a:pt x="79" y="118"/>
                </a:lnTo>
                <a:lnTo>
                  <a:pt x="79" y="120"/>
                </a:lnTo>
                <a:lnTo>
                  <a:pt x="81" y="120"/>
                </a:lnTo>
                <a:lnTo>
                  <a:pt x="85" y="110"/>
                </a:lnTo>
                <a:lnTo>
                  <a:pt x="85" y="108"/>
                </a:lnTo>
                <a:lnTo>
                  <a:pt x="85" y="103"/>
                </a:lnTo>
                <a:lnTo>
                  <a:pt x="82" y="99"/>
                </a:lnTo>
                <a:lnTo>
                  <a:pt x="81" y="96"/>
                </a:lnTo>
                <a:lnTo>
                  <a:pt x="79" y="90"/>
                </a:lnTo>
                <a:lnTo>
                  <a:pt x="81" y="87"/>
                </a:lnTo>
                <a:lnTo>
                  <a:pt x="83" y="87"/>
                </a:lnTo>
                <a:lnTo>
                  <a:pt x="85" y="88"/>
                </a:lnTo>
                <a:lnTo>
                  <a:pt x="86" y="91"/>
                </a:lnTo>
                <a:lnTo>
                  <a:pt x="88" y="93"/>
                </a:lnTo>
                <a:lnTo>
                  <a:pt x="90" y="93"/>
                </a:lnTo>
                <a:lnTo>
                  <a:pt x="90" y="94"/>
                </a:lnTo>
                <a:lnTo>
                  <a:pt x="89" y="96"/>
                </a:lnTo>
                <a:lnTo>
                  <a:pt x="89" y="98"/>
                </a:lnTo>
                <a:lnTo>
                  <a:pt x="93" y="98"/>
                </a:lnTo>
                <a:lnTo>
                  <a:pt x="94" y="100"/>
                </a:lnTo>
                <a:lnTo>
                  <a:pt x="94" y="105"/>
                </a:lnTo>
                <a:lnTo>
                  <a:pt x="97" y="107"/>
                </a:lnTo>
                <a:lnTo>
                  <a:pt x="96" y="110"/>
                </a:lnTo>
                <a:lnTo>
                  <a:pt x="94" y="114"/>
                </a:lnTo>
                <a:lnTo>
                  <a:pt x="96" y="116"/>
                </a:lnTo>
                <a:lnTo>
                  <a:pt x="99" y="116"/>
                </a:lnTo>
                <a:lnTo>
                  <a:pt x="100" y="114"/>
                </a:lnTo>
                <a:lnTo>
                  <a:pt x="102" y="106"/>
                </a:lnTo>
                <a:lnTo>
                  <a:pt x="105" y="101"/>
                </a:lnTo>
                <a:lnTo>
                  <a:pt x="108" y="91"/>
                </a:lnTo>
                <a:lnTo>
                  <a:pt x="109" y="88"/>
                </a:lnTo>
                <a:lnTo>
                  <a:pt x="109" y="86"/>
                </a:lnTo>
                <a:lnTo>
                  <a:pt x="108" y="83"/>
                </a:lnTo>
                <a:lnTo>
                  <a:pt x="112" y="85"/>
                </a:lnTo>
                <a:lnTo>
                  <a:pt x="114" y="90"/>
                </a:lnTo>
                <a:lnTo>
                  <a:pt x="115" y="92"/>
                </a:lnTo>
                <a:lnTo>
                  <a:pt x="119" y="90"/>
                </a:lnTo>
                <a:lnTo>
                  <a:pt x="120" y="92"/>
                </a:lnTo>
                <a:lnTo>
                  <a:pt x="120" y="93"/>
                </a:lnTo>
                <a:lnTo>
                  <a:pt x="114" y="96"/>
                </a:lnTo>
                <a:lnTo>
                  <a:pt x="112" y="98"/>
                </a:lnTo>
                <a:lnTo>
                  <a:pt x="111" y="100"/>
                </a:lnTo>
                <a:lnTo>
                  <a:pt x="111" y="102"/>
                </a:lnTo>
                <a:lnTo>
                  <a:pt x="112" y="103"/>
                </a:lnTo>
                <a:lnTo>
                  <a:pt x="113" y="103"/>
                </a:lnTo>
                <a:lnTo>
                  <a:pt x="115" y="103"/>
                </a:lnTo>
                <a:lnTo>
                  <a:pt x="115" y="105"/>
                </a:lnTo>
                <a:lnTo>
                  <a:pt x="117" y="109"/>
                </a:lnTo>
                <a:lnTo>
                  <a:pt x="119" y="110"/>
                </a:lnTo>
                <a:lnTo>
                  <a:pt x="122" y="110"/>
                </a:lnTo>
                <a:lnTo>
                  <a:pt x="127" y="111"/>
                </a:lnTo>
                <a:lnTo>
                  <a:pt x="130" y="114"/>
                </a:lnTo>
                <a:lnTo>
                  <a:pt x="132" y="116"/>
                </a:lnTo>
                <a:lnTo>
                  <a:pt x="132" y="118"/>
                </a:lnTo>
                <a:lnTo>
                  <a:pt x="130" y="117"/>
                </a:lnTo>
                <a:lnTo>
                  <a:pt x="127" y="116"/>
                </a:lnTo>
                <a:lnTo>
                  <a:pt x="123" y="115"/>
                </a:lnTo>
                <a:lnTo>
                  <a:pt x="113" y="124"/>
                </a:lnTo>
                <a:lnTo>
                  <a:pt x="109" y="125"/>
                </a:lnTo>
                <a:lnTo>
                  <a:pt x="99" y="125"/>
                </a:lnTo>
                <a:lnTo>
                  <a:pt x="88" y="128"/>
                </a:lnTo>
                <a:lnTo>
                  <a:pt x="82" y="131"/>
                </a:lnTo>
                <a:lnTo>
                  <a:pt x="79" y="131"/>
                </a:lnTo>
                <a:lnTo>
                  <a:pt x="78" y="132"/>
                </a:lnTo>
                <a:lnTo>
                  <a:pt x="78" y="135"/>
                </a:lnTo>
                <a:lnTo>
                  <a:pt x="88" y="133"/>
                </a:lnTo>
                <a:lnTo>
                  <a:pt x="105" y="128"/>
                </a:lnTo>
                <a:lnTo>
                  <a:pt x="134" y="125"/>
                </a:lnTo>
                <a:lnTo>
                  <a:pt x="143" y="125"/>
                </a:lnTo>
                <a:lnTo>
                  <a:pt x="149" y="124"/>
                </a:lnTo>
                <a:lnTo>
                  <a:pt x="152" y="122"/>
                </a:lnTo>
                <a:lnTo>
                  <a:pt x="157" y="124"/>
                </a:lnTo>
                <a:lnTo>
                  <a:pt x="170" y="122"/>
                </a:lnTo>
                <a:lnTo>
                  <a:pt x="185" y="123"/>
                </a:lnTo>
                <a:lnTo>
                  <a:pt x="188" y="122"/>
                </a:lnTo>
                <a:lnTo>
                  <a:pt x="188" y="118"/>
                </a:lnTo>
                <a:lnTo>
                  <a:pt x="188" y="117"/>
                </a:lnTo>
                <a:lnTo>
                  <a:pt x="192" y="117"/>
                </a:lnTo>
                <a:lnTo>
                  <a:pt x="195" y="117"/>
                </a:lnTo>
                <a:lnTo>
                  <a:pt x="197" y="114"/>
                </a:lnTo>
                <a:lnTo>
                  <a:pt x="198" y="113"/>
                </a:lnTo>
                <a:lnTo>
                  <a:pt x="199" y="113"/>
                </a:lnTo>
                <a:lnTo>
                  <a:pt x="203" y="111"/>
                </a:lnTo>
                <a:lnTo>
                  <a:pt x="205" y="110"/>
                </a:lnTo>
                <a:lnTo>
                  <a:pt x="206" y="109"/>
                </a:lnTo>
                <a:lnTo>
                  <a:pt x="207" y="108"/>
                </a:lnTo>
                <a:lnTo>
                  <a:pt x="206" y="102"/>
                </a:lnTo>
                <a:lnTo>
                  <a:pt x="206" y="100"/>
                </a:lnTo>
                <a:lnTo>
                  <a:pt x="207" y="102"/>
                </a:lnTo>
                <a:lnTo>
                  <a:pt x="210" y="105"/>
                </a:lnTo>
                <a:lnTo>
                  <a:pt x="211" y="105"/>
                </a:lnTo>
                <a:lnTo>
                  <a:pt x="212" y="102"/>
                </a:lnTo>
                <a:lnTo>
                  <a:pt x="214" y="101"/>
                </a:lnTo>
                <a:lnTo>
                  <a:pt x="215" y="101"/>
                </a:lnTo>
                <a:lnTo>
                  <a:pt x="220" y="101"/>
                </a:lnTo>
                <a:lnTo>
                  <a:pt x="215" y="107"/>
                </a:lnTo>
                <a:lnTo>
                  <a:pt x="215" y="110"/>
                </a:lnTo>
                <a:lnTo>
                  <a:pt x="218" y="113"/>
                </a:lnTo>
                <a:lnTo>
                  <a:pt x="221" y="114"/>
                </a:lnTo>
                <a:lnTo>
                  <a:pt x="223" y="111"/>
                </a:lnTo>
                <a:lnTo>
                  <a:pt x="226" y="109"/>
                </a:lnTo>
                <a:lnTo>
                  <a:pt x="227" y="109"/>
                </a:lnTo>
                <a:lnTo>
                  <a:pt x="231" y="108"/>
                </a:lnTo>
                <a:lnTo>
                  <a:pt x="239" y="106"/>
                </a:lnTo>
                <a:lnTo>
                  <a:pt x="243" y="106"/>
                </a:lnTo>
                <a:lnTo>
                  <a:pt x="251" y="107"/>
                </a:lnTo>
                <a:lnTo>
                  <a:pt x="253" y="107"/>
                </a:lnTo>
                <a:lnTo>
                  <a:pt x="257" y="103"/>
                </a:lnTo>
                <a:lnTo>
                  <a:pt x="259" y="109"/>
                </a:lnTo>
                <a:lnTo>
                  <a:pt x="261" y="111"/>
                </a:lnTo>
                <a:lnTo>
                  <a:pt x="265" y="111"/>
                </a:lnTo>
                <a:lnTo>
                  <a:pt x="269" y="109"/>
                </a:lnTo>
                <a:lnTo>
                  <a:pt x="269" y="113"/>
                </a:lnTo>
                <a:lnTo>
                  <a:pt x="268" y="114"/>
                </a:lnTo>
                <a:lnTo>
                  <a:pt x="267" y="114"/>
                </a:lnTo>
                <a:lnTo>
                  <a:pt x="268" y="117"/>
                </a:lnTo>
                <a:lnTo>
                  <a:pt x="274" y="124"/>
                </a:lnTo>
                <a:lnTo>
                  <a:pt x="274" y="125"/>
                </a:lnTo>
                <a:lnTo>
                  <a:pt x="275" y="125"/>
                </a:lnTo>
                <a:lnTo>
                  <a:pt x="275" y="129"/>
                </a:lnTo>
                <a:lnTo>
                  <a:pt x="274" y="130"/>
                </a:lnTo>
                <a:lnTo>
                  <a:pt x="271" y="128"/>
                </a:lnTo>
                <a:lnTo>
                  <a:pt x="268" y="126"/>
                </a:lnTo>
                <a:lnTo>
                  <a:pt x="259" y="125"/>
                </a:lnTo>
                <a:lnTo>
                  <a:pt x="254" y="121"/>
                </a:lnTo>
                <a:lnTo>
                  <a:pt x="252" y="120"/>
                </a:lnTo>
                <a:lnTo>
                  <a:pt x="250" y="120"/>
                </a:lnTo>
                <a:lnTo>
                  <a:pt x="248" y="121"/>
                </a:lnTo>
                <a:lnTo>
                  <a:pt x="248" y="122"/>
                </a:lnTo>
                <a:lnTo>
                  <a:pt x="250" y="123"/>
                </a:lnTo>
                <a:lnTo>
                  <a:pt x="253" y="124"/>
                </a:lnTo>
                <a:lnTo>
                  <a:pt x="253" y="124"/>
                </a:lnTo>
                <a:lnTo>
                  <a:pt x="253" y="125"/>
                </a:lnTo>
                <a:lnTo>
                  <a:pt x="252" y="126"/>
                </a:lnTo>
                <a:lnTo>
                  <a:pt x="251" y="126"/>
                </a:lnTo>
                <a:lnTo>
                  <a:pt x="243" y="125"/>
                </a:lnTo>
                <a:lnTo>
                  <a:pt x="241" y="124"/>
                </a:lnTo>
                <a:lnTo>
                  <a:pt x="239" y="122"/>
                </a:lnTo>
                <a:lnTo>
                  <a:pt x="238" y="120"/>
                </a:lnTo>
                <a:lnTo>
                  <a:pt x="238" y="118"/>
                </a:lnTo>
                <a:lnTo>
                  <a:pt x="237" y="120"/>
                </a:lnTo>
                <a:lnTo>
                  <a:pt x="236" y="122"/>
                </a:lnTo>
                <a:lnTo>
                  <a:pt x="235" y="124"/>
                </a:lnTo>
                <a:lnTo>
                  <a:pt x="234" y="125"/>
                </a:lnTo>
                <a:lnTo>
                  <a:pt x="231" y="126"/>
                </a:lnTo>
                <a:lnTo>
                  <a:pt x="220" y="125"/>
                </a:lnTo>
                <a:lnTo>
                  <a:pt x="205" y="124"/>
                </a:lnTo>
                <a:lnTo>
                  <a:pt x="201" y="124"/>
                </a:lnTo>
                <a:lnTo>
                  <a:pt x="201" y="125"/>
                </a:lnTo>
                <a:lnTo>
                  <a:pt x="206" y="128"/>
                </a:lnTo>
                <a:lnTo>
                  <a:pt x="228" y="130"/>
                </a:lnTo>
                <a:lnTo>
                  <a:pt x="259" y="139"/>
                </a:lnTo>
                <a:lnTo>
                  <a:pt x="282" y="146"/>
                </a:lnTo>
                <a:lnTo>
                  <a:pt x="304" y="156"/>
                </a:lnTo>
                <a:lnTo>
                  <a:pt x="319" y="164"/>
                </a:lnTo>
                <a:lnTo>
                  <a:pt x="341" y="181"/>
                </a:lnTo>
                <a:lnTo>
                  <a:pt x="345" y="182"/>
                </a:lnTo>
                <a:lnTo>
                  <a:pt x="344" y="181"/>
                </a:lnTo>
                <a:lnTo>
                  <a:pt x="343" y="179"/>
                </a:lnTo>
                <a:lnTo>
                  <a:pt x="344" y="179"/>
                </a:lnTo>
                <a:lnTo>
                  <a:pt x="347" y="181"/>
                </a:lnTo>
                <a:lnTo>
                  <a:pt x="348" y="178"/>
                </a:lnTo>
                <a:lnTo>
                  <a:pt x="344" y="176"/>
                </a:lnTo>
                <a:lnTo>
                  <a:pt x="341" y="174"/>
                </a:lnTo>
                <a:lnTo>
                  <a:pt x="340" y="170"/>
                </a:lnTo>
                <a:lnTo>
                  <a:pt x="343" y="167"/>
                </a:lnTo>
                <a:lnTo>
                  <a:pt x="341" y="164"/>
                </a:lnTo>
                <a:lnTo>
                  <a:pt x="338" y="161"/>
                </a:lnTo>
                <a:lnTo>
                  <a:pt x="336" y="160"/>
                </a:lnTo>
                <a:lnTo>
                  <a:pt x="334" y="159"/>
                </a:lnTo>
                <a:lnTo>
                  <a:pt x="330" y="160"/>
                </a:lnTo>
                <a:lnTo>
                  <a:pt x="327" y="161"/>
                </a:lnTo>
                <a:lnTo>
                  <a:pt x="326" y="161"/>
                </a:lnTo>
                <a:lnTo>
                  <a:pt x="322" y="158"/>
                </a:lnTo>
                <a:lnTo>
                  <a:pt x="321" y="154"/>
                </a:lnTo>
                <a:lnTo>
                  <a:pt x="324" y="153"/>
                </a:lnTo>
                <a:lnTo>
                  <a:pt x="327" y="151"/>
                </a:lnTo>
                <a:lnTo>
                  <a:pt x="329" y="150"/>
                </a:lnTo>
                <a:lnTo>
                  <a:pt x="335" y="150"/>
                </a:lnTo>
                <a:lnTo>
                  <a:pt x="336" y="147"/>
                </a:lnTo>
                <a:lnTo>
                  <a:pt x="338" y="144"/>
                </a:lnTo>
                <a:lnTo>
                  <a:pt x="341" y="148"/>
                </a:lnTo>
                <a:lnTo>
                  <a:pt x="343" y="152"/>
                </a:lnTo>
                <a:lnTo>
                  <a:pt x="345" y="154"/>
                </a:lnTo>
                <a:lnTo>
                  <a:pt x="345" y="158"/>
                </a:lnTo>
                <a:lnTo>
                  <a:pt x="348" y="159"/>
                </a:lnTo>
                <a:lnTo>
                  <a:pt x="349" y="156"/>
                </a:lnTo>
                <a:lnTo>
                  <a:pt x="350" y="154"/>
                </a:lnTo>
                <a:lnTo>
                  <a:pt x="352" y="153"/>
                </a:lnTo>
                <a:lnTo>
                  <a:pt x="355" y="153"/>
                </a:lnTo>
                <a:lnTo>
                  <a:pt x="358" y="152"/>
                </a:lnTo>
                <a:lnTo>
                  <a:pt x="360" y="151"/>
                </a:lnTo>
                <a:lnTo>
                  <a:pt x="360" y="153"/>
                </a:lnTo>
                <a:lnTo>
                  <a:pt x="364" y="152"/>
                </a:lnTo>
                <a:lnTo>
                  <a:pt x="367" y="144"/>
                </a:lnTo>
                <a:lnTo>
                  <a:pt x="370" y="141"/>
                </a:lnTo>
                <a:lnTo>
                  <a:pt x="371" y="143"/>
                </a:lnTo>
                <a:lnTo>
                  <a:pt x="373" y="146"/>
                </a:lnTo>
                <a:lnTo>
                  <a:pt x="375" y="151"/>
                </a:lnTo>
                <a:lnTo>
                  <a:pt x="371" y="151"/>
                </a:lnTo>
                <a:lnTo>
                  <a:pt x="365" y="159"/>
                </a:lnTo>
                <a:lnTo>
                  <a:pt x="360" y="156"/>
                </a:lnTo>
                <a:lnTo>
                  <a:pt x="357" y="158"/>
                </a:lnTo>
                <a:lnTo>
                  <a:pt x="349" y="167"/>
                </a:lnTo>
                <a:lnTo>
                  <a:pt x="345" y="169"/>
                </a:lnTo>
                <a:lnTo>
                  <a:pt x="347" y="171"/>
                </a:lnTo>
                <a:lnTo>
                  <a:pt x="348" y="173"/>
                </a:lnTo>
                <a:lnTo>
                  <a:pt x="350" y="174"/>
                </a:lnTo>
                <a:lnTo>
                  <a:pt x="356" y="177"/>
                </a:lnTo>
                <a:lnTo>
                  <a:pt x="358" y="179"/>
                </a:lnTo>
                <a:lnTo>
                  <a:pt x="359" y="181"/>
                </a:lnTo>
                <a:lnTo>
                  <a:pt x="363" y="181"/>
                </a:lnTo>
                <a:lnTo>
                  <a:pt x="366" y="181"/>
                </a:lnTo>
                <a:lnTo>
                  <a:pt x="370" y="184"/>
                </a:lnTo>
                <a:lnTo>
                  <a:pt x="373" y="186"/>
                </a:lnTo>
                <a:lnTo>
                  <a:pt x="373" y="185"/>
                </a:lnTo>
                <a:lnTo>
                  <a:pt x="373" y="184"/>
                </a:lnTo>
                <a:lnTo>
                  <a:pt x="374" y="183"/>
                </a:lnTo>
                <a:lnTo>
                  <a:pt x="374" y="182"/>
                </a:lnTo>
                <a:lnTo>
                  <a:pt x="378" y="183"/>
                </a:lnTo>
                <a:lnTo>
                  <a:pt x="380" y="182"/>
                </a:lnTo>
                <a:lnTo>
                  <a:pt x="383" y="181"/>
                </a:lnTo>
                <a:lnTo>
                  <a:pt x="387" y="181"/>
                </a:lnTo>
                <a:lnTo>
                  <a:pt x="387" y="182"/>
                </a:lnTo>
                <a:lnTo>
                  <a:pt x="385" y="184"/>
                </a:lnTo>
                <a:lnTo>
                  <a:pt x="383" y="188"/>
                </a:lnTo>
                <a:lnTo>
                  <a:pt x="385" y="190"/>
                </a:lnTo>
                <a:lnTo>
                  <a:pt x="388" y="188"/>
                </a:lnTo>
                <a:lnTo>
                  <a:pt x="389" y="191"/>
                </a:lnTo>
                <a:lnTo>
                  <a:pt x="388" y="198"/>
                </a:lnTo>
                <a:lnTo>
                  <a:pt x="390" y="203"/>
                </a:lnTo>
                <a:lnTo>
                  <a:pt x="393" y="204"/>
                </a:lnTo>
                <a:lnTo>
                  <a:pt x="394" y="201"/>
                </a:lnTo>
                <a:lnTo>
                  <a:pt x="396" y="197"/>
                </a:lnTo>
                <a:lnTo>
                  <a:pt x="397" y="196"/>
                </a:lnTo>
                <a:lnTo>
                  <a:pt x="398" y="197"/>
                </a:lnTo>
                <a:lnTo>
                  <a:pt x="398" y="198"/>
                </a:lnTo>
                <a:lnTo>
                  <a:pt x="401" y="198"/>
                </a:lnTo>
                <a:lnTo>
                  <a:pt x="403" y="198"/>
                </a:lnTo>
                <a:lnTo>
                  <a:pt x="404" y="199"/>
                </a:lnTo>
                <a:lnTo>
                  <a:pt x="405" y="201"/>
                </a:lnTo>
                <a:lnTo>
                  <a:pt x="403" y="203"/>
                </a:lnTo>
                <a:lnTo>
                  <a:pt x="401" y="204"/>
                </a:lnTo>
                <a:lnTo>
                  <a:pt x="398" y="205"/>
                </a:lnTo>
                <a:lnTo>
                  <a:pt x="396" y="207"/>
                </a:lnTo>
                <a:lnTo>
                  <a:pt x="390" y="204"/>
                </a:lnTo>
                <a:lnTo>
                  <a:pt x="383" y="199"/>
                </a:lnTo>
                <a:lnTo>
                  <a:pt x="380" y="194"/>
                </a:lnTo>
                <a:lnTo>
                  <a:pt x="378" y="191"/>
                </a:lnTo>
                <a:lnTo>
                  <a:pt x="365" y="188"/>
                </a:lnTo>
                <a:lnTo>
                  <a:pt x="365" y="183"/>
                </a:lnTo>
                <a:lnTo>
                  <a:pt x="355" y="182"/>
                </a:lnTo>
                <a:lnTo>
                  <a:pt x="353" y="182"/>
                </a:lnTo>
                <a:lnTo>
                  <a:pt x="355" y="184"/>
                </a:lnTo>
                <a:lnTo>
                  <a:pt x="364" y="193"/>
                </a:lnTo>
                <a:lnTo>
                  <a:pt x="365" y="194"/>
                </a:lnTo>
                <a:lnTo>
                  <a:pt x="389" y="214"/>
                </a:lnTo>
                <a:lnTo>
                  <a:pt x="386" y="214"/>
                </a:lnTo>
                <a:lnTo>
                  <a:pt x="381" y="211"/>
                </a:lnTo>
                <a:lnTo>
                  <a:pt x="378" y="208"/>
                </a:lnTo>
                <a:lnTo>
                  <a:pt x="375" y="204"/>
                </a:lnTo>
                <a:lnTo>
                  <a:pt x="374" y="204"/>
                </a:lnTo>
                <a:lnTo>
                  <a:pt x="374" y="206"/>
                </a:lnTo>
                <a:lnTo>
                  <a:pt x="375" y="207"/>
                </a:lnTo>
                <a:lnTo>
                  <a:pt x="375" y="208"/>
                </a:lnTo>
                <a:lnTo>
                  <a:pt x="376" y="209"/>
                </a:lnTo>
                <a:lnTo>
                  <a:pt x="382" y="214"/>
                </a:lnTo>
                <a:lnTo>
                  <a:pt x="403" y="224"/>
                </a:lnTo>
                <a:lnTo>
                  <a:pt x="405" y="227"/>
                </a:lnTo>
                <a:lnTo>
                  <a:pt x="409" y="230"/>
                </a:lnTo>
                <a:lnTo>
                  <a:pt x="412" y="235"/>
                </a:lnTo>
                <a:lnTo>
                  <a:pt x="413" y="237"/>
                </a:lnTo>
                <a:lnTo>
                  <a:pt x="414" y="241"/>
                </a:lnTo>
                <a:lnTo>
                  <a:pt x="420" y="249"/>
                </a:lnTo>
                <a:lnTo>
                  <a:pt x="421" y="253"/>
                </a:lnTo>
                <a:lnTo>
                  <a:pt x="420" y="267"/>
                </a:lnTo>
                <a:lnTo>
                  <a:pt x="420" y="269"/>
                </a:lnTo>
                <a:lnTo>
                  <a:pt x="421" y="271"/>
                </a:lnTo>
                <a:lnTo>
                  <a:pt x="420" y="273"/>
                </a:lnTo>
                <a:lnTo>
                  <a:pt x="419" y="275"/>
                </a:lnTo>
                <a:lnTo>
                  <a:pt x="417" y="275"/>
                </a:lnTo>
                <a:lnTo>
                  <a:pt x="414" y="275"/>
                </a:lnTo>
                <a:lnTo>
                  <a:pt x="413" y="275"/>
                </a:lnTo>
                <a:lnTo>
                  <a:pt x="408" y="267"/>
                </a:lnTo>
                <a:lnTo>
                  <a:pt x="405" y="264"/>
                </a:lnTo>
                <a:lnTo>
                  <a:pt x="404" y="259"/>
                </a:lnTo>
                <a:lnTo>
                  <a:pt x="404" y="253"/>
                </a:lnTo>
                <a:lnTo>
                  <a:pt x="404" y="238"/>
                </a:lnTo>
                <a:lnTo>
                  <a:pt x="404" y="236"/>
                </a:lnTo>
                <a:lnTo>
                  <a:pt x="401" y="242"/>
                </a:lnTo>
                <a:lnTo>
                  <a:pt x="402" y="252"/>
                </a:lnTo>
                <a:lnTo>
                  <a:pt x="405" y="269"/>
                </a:lnTo>
                <a:lnTo>
                  <a:pt x="406" y="273"/>
                </a:lnTo>
                <a:lnTo>
                  <a:pt x="410" y="276"/>
                </a:lnTo>
                <a:lnTo>
                  <a:pt x="413" y="277"/>
                </a:lnTo>
                <a:lnTo>
                  <a:pt x="420" y="275"/>
                </a:lnTo>
                <a:lnTo>
                  <a:pt x="424" y="275"/>
                </a:lnTo>
                <a:lnTo>
                  <a:pt x="428" y="275"/>
                </a:lnTo>
                <a:lnTo>
                  <a:pt x="433" y="275"/>
                </a:lnTo>
                <a:lnTo>
                  <a:pt x="454" y="268"/>
                </a:lnTo>
                <a:lnTo>
                  <a:pt x="462" y="268"/>
                </a:lnTo>
                <a:lnTo>
                  <a:pt x="475" y="269"/>
                </a:lnTo>
                <a:lnTo>
                  <a:pt x="478" y="268"/>
                </a:lnTo>
                <a:lnTo>
                  <a:pt x="481" y="264"/>
                </a:lnTo>
                <a:lnTo>
                  <a:pt x="486" y="262"/>
                </a:lnTo>
                <a:lnTo>
                  <a:pt x="489" y="257"/>
                </a:lnTo>
                <a:lnTo>
                  <a:pt x="492" y="256"/>
                </a:lnTo>
                <a:lnTo>
                  <a:pt x="495" y="254"/>
                </a:lnTo>
                <a:lnTo>
                  <a:pt x="497" y="253"/>
                </a:lnTo>
                <a:lnTo>
                  <a:pt x="500" y="252"/>
                </a:lnTo>
                <a:lnTo>
                  <a:pt x="503" y="253"/>
                </a:lnTo>
                <a:lnTo>
                  <a:pt x="497" y="262"/>
                </a:lnTo>
                <a:lnTo>
                  <a:pt x="496" y="264"/>
                </a:lnTo>
                <a:lnTo>
                  <a:pt x="497" y="267"/>
                </a:lnTo>
                <a:lnTo>
                  <a:pt x="500" y="266"/>
                </a:lnTo>
                <a:lnTo>
                  <a:pt x="502" y="264"/>
                </a:lnTo>
                <a:lnTo>
                  <a:pt x="503" y="264"/>
                </a:lnTo>
                <a:lnTo>
                  <a:pt x="508" y="262"/>
                </a:lnTo>
                <a:lnTo>
                  <a:pt x="510" y="260"/>
                </a:lnTo>
                <a:lnTo>
                  <a:pt x="515" y="257"/>
                </a:lnTo>
                <a:lnTo>
                  <a:pt x="518" y="257"/>
                </a:lnTo>
                <a:lnTo>
                  <a:pt x="523" y="256"/>
                </a:lnTo>
                <a:lnTo>
                  <a:pt x="525" y="254"/>
                </a:lnTo>
                <a:lnTo>
                  <a:pt x="533" y="245"/>
                </a:lnTo>
                <a:lnTo>
                  <a:pt x="539" y="241"/>
                </a:lnTo>
                <a:lnTo>
                  <a:pt x="548" y="238"/>
                </a:lnTo>
                <a:lnTo>
                  <a:pt x="556" y="234"/>
                </a:lnTo>
                <a:lnTo>
                  <a:pt x="565" y="227"/>
                </a:lnTo>
                <a:lnTo>
                  <a:pt x="568" y="229"/>
                </a:lnTo>
                <a:lnTo>
                  <a:pt x="571" y="229"/>
                </a:lnTo>
                <a:lnTo>
                  <a:pt x="574" y="228"/>
                </a:lnTo>
                <a:lnTo>
                  <a:pt x="578" y="227"/>
                </a:lnTo>
                <a:lnTo>
                  <a:pt x="586" y="228"/>
                </a:lnTo>
                <a:lnTo>
                  <a:pt x="592" y="230"/>
                </a:lnTo>
                <a:lnTo>
                  <a:pt x="592" y="231"/>
                </a:lnTo>
                <a:lnTo>
                  <a:pt x="591" y="232"/>
                </a:lnTo>
                <a:lnTo>
                  <a:pt x="589" y="235"/>
                </a:lnTo>
                <a:lnTo>
                  <a:pt x="594" y="231"/>
                </a:lnTo>
                <a:lnTo>
                  <a:pt x="596" y="227"/>
                </a:lnTo>
                <a:lnTo>
                  <a:pt x="595" y="222"/>
                </a:lnTo>
                <a:lnTo>
                  <a:pt x="589" y="220"/>
                </a:lnTo>
                <a:lnTo>
                  <a:pt x="579" y="218"/>
                </a:lnTo>
                <a:lnTo>
                  <a:pt x="577" y="216"/>
                </a:lnTo>
                <a:lnTo>
                  <a:pt x="577" y="214"/>
                </a:lnTo>
                <a:lnTo>
                  <a:pt x="577" y="213"/>
                </a:lnTo>
                <a:lnTo>
                  <a:pt x="573" y="212"/>
                </a:lnTo>
                <a:lnTo>
                  <a:pt x="576" y="208"/>
                </a:lnTo>
                <a:lnTo>
                  <a:pt x="579" y="209"/>
                </a:lnTo>
                <a:lnTo>
                  <a:pt x="583" y="212"/>
                </a:lnTo>
                <a:lnTo>
                  <a:pt x="587" y="214"/>
                </a:lnTo>
                <a:lnTo>
                  <a:pt x="592" y="216"/>
                </a:lnTo>
                <a:lnTo>
                  <a:pt x="595" y="216"/>
                </a:lnTo>
                <a:lnTo>
                  <a:pt x="595" y="215"/>
                </a:lnTo>
                <a:lnTo>
                  <a:pt x="592" y="211"/>
                </a:lnTo>
                <a:lnTo>
                  <a:pt x="591" y="209"/>
                </a:lnTo>
                <a:lnTo>
                  <a:pt x="589" y="209"/>
                </a:lnTo>
                <a:lnTo>
                  <a:pt x="588" y="212"/>
                </a:lnTo>
                <a:lnTo>
                  <a:pt x="587" y="211"/>
                </a:lnTo>
                <a:lnTo>
                  <a:pt x="586" y="209"/>
                </a:lnTo>
                <a:lnTo>
                  <a:pt x="587" y="208"/>
                </a:lnTo>
                <a:lnTo>
                  <a:pt x="587" y="207"/>
                </a:lnTo>
                <a:lnTo>
                  <a:pt x="586" y="206"/>
                </a:lnTo>
                <a:lnTo>
                  <a:pt x="588" y="204"/>
                </a:lnTo>
                <a:lnTo>
                  <a:pt x="588" y="205"/>
                </a:lnTo>
                <a:lnTo>
                  <a:pt x="589" y="205"/>
                </a:lnTo>
                <a:lnTo>
                  <a:pt x="591" y="206"/>
                </a:lnTo>
                <a:lnTo>
                  <a:pt x="591" y="203"/>
                </a:lnTo>
                <a:lnTo>
                  <a:pt x="592" y="200"/>
                </a:lnTo>
                <a:lnTo>
                  <a:pt x="599" y="197"/>
                </a:lnTo>
                <a:lnTo>
                  <a:pt x="601" y="197"/>
                </a:lnTo>
                <a:lnTo>
                  <a:pt x="607" y="197"/>
                </a:lnTo>
                <a:lnTo>
                  <a:pt x="607" y="196"/>
                </a:lnTo>
                <a:lnTo>
                  <a:pt x="608" y="193"/>
                </a:lnTo>
                <a:lnTo>
                  <a:pt x="609" y="191"/>
                </a:lnTo>
                <a:lnTo>
                  <a:pt x="611" y="190"/>
                </a:lnTo>
                <a:lnTo>
                  <a:pt x="612" y="190"/>
                </a:lnTo>
                <a:lnTo>
                  <a:pt x="614" y="190"/>
                </a:lnTo>
                <a:lnTo>
                  <a:pt x="614" y="191"/>
                </a:lnTo>
                <a:lnTo>
                  <a:pt x="616" y="191"/>
                </a:lnTo>
                <a:lnTo>
                  <a:pt x="617" y="190"/>
                </a:lnTo>
                <a:lnTo>
                  <a:pt x="618" y="189"/>
                </a:lnTo>
                <a:lnTo>
                  <a:pt x="619" y="188"/>
                </a:lnTo>
                <a:lnTo>
                  <a:pt x="621" y="188"/>
                </a:lnTo>
                <a:lnTo>
                  <a:pt x="622" y="189"/>
                </a:lnTo>
                <a:lnTo>
                  <a:pt x="622" y="190"/>
                </a:lnTo>
                <a:lnTo>
                  <a:pt x="624" y="191"/>
                </a:lnTo>
                <a:lnTo>
                  <a:pt x="624" y="193"/>
                </a:lnTo>
                <a:lnTo>
                  <a:pt x="625" y="196"/>
                </a:lnTo>
                <a:lnTo>
                  <a:pt x="627" y="194"/>
                </a:lnTo>
                <a:lnTo>
                  <a:pt x="631" y="192"/>
                </a:lnTo>
                <a:lnTo>
                  <a:pt x="644" y="191"/>
                </a:lnTo>
                <a:lnTo>
                  <a:pt x="649" y="188"/>
                </a:lnTo>
                <a:lnTo>
                  <a:pt x="654" y="188"/>
                </a:lnTo>
                <a:lnTo>
                  <a:pt x="668" y="199"/>
                </a:lnTo>
                <a:lnTo>
                  <a:pt x="684" y="209"/>
                </a:lnTo>
                <a:lnTo>
                  <a:pt x="693" y="213"/>
                </a:lnTo>
                <a:lnTo>
                  <a:pt x="698" y="212"/>
                </a:lnTo>
                <a:lnTo>
                  <a:pt x="700" y="216"/>
                </a:lnTo>
                <a:lnTo>
                  <a:pt x="702" y="219"/>
                </a:lnTo>
                <a:lnTo>
                  <a:pt x="706" y="220"/>
                </a:lnTo>
                <a:lnTo>
                  <a:pt x="708" y="221"/>
                </a:lnTo>
                <a:lnTo>
                  <a:pt x="716" y="227"/>
                </a:lnTo>
                <a:lnTo>
                  <a:pt x="718" y="229"/>
                </a:lnTo>
                <a:lnTo>
                  <a:pt x="720" y="232"/>
                </a:lnTo>
                <a:lnTo>
                  <a:pt x="725" y="238"/>
                </a:lnTo>
                <a:lnTo>
                  <a:pt x="728" y="243"/>
                </a:lnTo>
                <a:lnTo>
                  <a:pt x="728" y="244"/>
                </a:lnTo>
                <a:lnTo>
                  <a:pt x="730" y="245"/>
                </a:lnTo>
                <a:lnTo>
                  <a:pt x="731" y="246"/>
                </a:lnTo>
                <a:lnTo>
                  <a:pt x="732" y="249"/>
                </a:lnTo>
                <a:lnTo>
                  <a:pt x="733" y="254"/>
                </a:lnTo>
                <a:lnTo>
                  <a:pt x="733" y="257"/>
                </a:lnTo>
                <a:lnTo>
                  <a:pt x="735" y="260"/>
                </a:lnTo>
                <a:lnTo>
                  <a:pt x="738" y="264"/>
                </a:lnTo>
                <a:lnTo>
                  <a:pt x="741" y="267"/>
                </a:lnTo>
                <a:lnTo>
                  <a:pt x="744" y="269"/>
                </a:lnTo>
                <a:lnTo>
                  <a:pt x="751" y="273"/>
                </a:lnTo>
                <a:lnTo>
                  <a:pt x="752" y="274"/>
                </a:lnTo>
                <a:lnTo>
                  <a:pt x="753" y="276"/>
                </a:lnTo>
                <a:lnTo>
                  <a:pt x="754" y="277"/>
                </a:lnTo>
                <a:lnTo>
                  <a:pt x="759" y="279"/>
                </a:lnTo>
                <a:lnTo>
                  <a:pt x="762" y="280"/>
                </a:lnTo>
                <a:lnTo>
                  <a:pt x="766" y="281"/>
                </a:lnTo>
                <a:lnTo>
                  <a:pt x="768" y="283"/>
                </a:lnTo>
                <a:lnTo>
                  <a:pt x="768" y="288"/>
                </a:lnTo>
                <a:lnTo>
                  <a:pt x="768" y="291"/>
                </a:lnTo>
                <a:lnTo>
                  <a:pt x="767" y="296"/>
                </a:lnTo>
                <a:lnTo>
                  <a:pt x="764" y="298"/>
                </a:lnTo>
                <a:lnTo>
                  <a:pt x="766" y="301"/>
                </a:lnTo>
                <a:lnTo>
                  <a:pt x="767" y="304"/>
                </a:lnTo>
                <a:lnTo>
                  <a:pt x="767" y="306"/>
                </a:lnTo>
                <a:lnTo>
                  <a:pt x="766" y="309"/>
                </a:lnTo>
                <a:lnTo>
                  <a:pt x="771" y="312"/>
                </a:lnTo>
                <a:lnTo>
                  <a:pt x="774" y="313"/>
                </a:lnTo>
                <a:lnTo>
                  <a:pt x="775" y="313"/>
                </a:lnTo>
                <a:lnTo>
                  <a:pt x="784" y="324"/>
                </a:lnTo>
                <a:lnTo>
                  <a:pt x="789" y="328"/>
                </a:lnTo>
                <a:lnTo>
                  <a:pt x="793" y="327"/>
                </a:lnTo>
                <a:lnTo>
                  <a:pt x="798" y="330"/>
                </a:lnTo>
                <a:lnTo>
                  <a:pt x="801" y="334"/>
                </a:lnTo>
                <a:lnTo>
                  <a:pt x="807" y="342"/>
                </a:lnTo>
                <a:lnTo>
                  <a:pt x="808" y="348"/>
                </a:lnTo>
                <a:lnTo>
                  <a:pt x="809" y="348"/>
                </a:lnTo>
                <a:lnTo>
                  <a:pt x="809" y="352"/>
                </a:lnTo>
                <a:lnTo>
                  <a:pt x="810" y="355"/>
                </a:lnTo>
                <a:lnTo>
                  <a:pt x="810" y="356"/>
                </a:lnTo>
                <a:lnTo>
                  <a:pt x="813" y="358"/>
                </a:lnTo>
                <a:lnTo>
                  <a:pt x="815" y="359"/>
                </a:lnTo>
                <a:lnTo>
                  <a:pt x="819" y="362"/>
                </a:lnTo>
                <a:lnTo>
                  <a:pt x="822" y="362"/>
                </a:lnTo>
                <a:lnTo>
                  <a:pt x="824" y="363"/>
                </a:lnTo>
                <a:lnTo>
                  <a:pt x="827" y="365"/>
                </a:lnTo>
                <a:lnTo>
                  <a:pt x="828" y="369"/>
                </a:lnTo>
                <a:lnTo>
                  <a:pt x="829" y="371"/>
                </a:lnTo>
                <a:lnTo>
                  <a:pt x="827" y="373"/>
                </a:lnTo>
                <a:lnTo>
                  <a:pt x="827" y="374"/>
                </a:lnTo>
                <a:lnTo>
                  <a:pt x="828" y="375"/>
                </a:lnTo>
                <a:lnTo>
                  <a:pt x="831" y="375"/>
                </a:lnTo>
                <a:lnTo>
                  <a:pt x="831" y="377"/>
                </a:lnTo>
                <a:lnTo>
                  <a:pt x="832" y="379"/>
                </a:lnTo>
                <a:lnTo>
                  <a:pt x="832" y="381"/>
                </a:lnTo>
                <a:lnTo>
                  <a:pt x="836" y="382"/>
                </a:lnTo>
                <a:lnTo>
                  <a:pt x="837" y="382"/>
                </a:lnTo>
                <a:lnTo>
                  <a:pt x="838" y="382"/>
                </a:lnTo>
                <a:lnTo>
                  <a:pt x="842" y="381"/>
                </a:lnTo>
                <a:lnTo>
                  <a:pt x="845" y="381"/>
                </a:lnTo>
                <a:lnTo>
                  <a:pt x="850" y="380"/>
                </a:lnTo>
                <a:lnTo>
                  <a:pt x="852" y="380"/>
                </a:lnTo>
                <a:lnTo>
                  <a:pt x="855" y="382"/>
                </a:lnTo>
                <a:lnTo>
                  <a:pt x="860" y="383"/>
                </a:lnTo>
                <a:lnTo>
                  <a:pt x="863" y="383"/>
                </a:lnTo>
                <a:lnTo>
                  <a:pt x="867" y="381"/>
                </a:lnTo>
                <a:lnTo>
                  <a:pt x="868" y="382"/>
                </a:lnTo>
                <a:lnTo>
                  <a:pt x="869" y="385"/>
                </a:lnTo>
                <a:lnTo>
                  <a:pt x="870" y="386"/>
                </a:lnTo>
                <a:lnTo>
                  <a:pt x="871" y="385"/>
                </a:lnTo>
                <a:lnTo>
                  <a:pt x="876" y="382"/>
                </a:lnTo>
                <a:lnTo>
                  <a:pt x="876" y="387"/>
                </a:lnTo>
                <a:lnTo>
                  <a:pt x="876" y="390"/>
                </a:lnTo>
                <a:lnTo>
                  <a:pt x="877" y="393"/>
                </a:lnTo>
                <a:lnTo>
                  <a:pt x="881" y="395"/>
                </a:lnTo>
                <a:lnTo>
                  <a:pt x="877" y="397"/>
                </a:lnTo>
                <a:lnTo>
                  <a:pt x="880" y="401"/>
                </a:lnTo>
                <a:lnTo>
                  <a:pt x="886" y="405"/>
                </a:lnTo>
                <a:lnTo>
                  <a:pt x="886" y="407"/>
                </a:lnTo>
                <a:lnTo>
                  <a:pt x="886" y="413"/>
                </a:lnTo>
                <a:lnTo>
                  <a:pt x="885" y="415"/>
                </a:lnTo>
                <a:lnTo>
                  <a:pt x="884" y="417"/>
                </a:lnTo>
                <a:lnTo>
                  <a:pt x="885" y="419"/>
                </a:lnTo>
                <a:lnTo>
                  <a:pt x="888" y="420"/>
                </a:lnTo>
                <a:lnTo>
                  <a:pt x="890" y="420"/>
                </a:lnTo>
                <a:lnTo>
                  <a:pt x="889" y="425"/>
                </a:lnTo>
                <a:lnTo>
                  <a:pt x="890" y="428"/>
                </a:lnTo>
                <a:lnTo>
                  <a:pt x="897" y="438"/>
                </a:lnTo>
                <a:lnTo>
                  <a:pt x="898" y="439"/>
                </a:lnTo>
                <a:lnTo>
                  <a:pt x="899" y="439"/>
                </a:lnTo>
                <a:lnTo>
                  <a:pt x="903" y="440"/>
                </a:lnTo>
                <a:lnTo>
                  <a:pt x="904" y="440"/>
                </a:lnTo>
                <a:lnTo>
                  <a:pt x="906" y="442"/>
                </a:lnTo>
                <a:lnTo>
                  <a:pt x="907" y="446"/>
                </a:lnTo>
                <a:lnTo>
                  <a:pt x="905" y="456"/>
                </a:lnTo>
                <a:lnTo>
                  <a:pt x="906" y="457"/>
                </a:lnTo>
                <a:lnTo>
                  <a:pt x="907" y="464"/>
                </a:lnTo>
                <a:lnTo>
                  <a:pt x="903" y="458"/>
                </a:lnTo>
                <a:lnTo>
                  <a:pt x="899" y="456"/>
                </a:lnTo>
                <a:lnTo>
                  <a:pt x="897" y="460"/>
                </a:lnTo>
                <a:lnTo>
                  <a:pt x="897" y="462"/>
                </a:lnTo>
                <a:lnTo>
                  <a:pt x="901" y="466"/>
                </a:lnTo>
                <a:lnTo>
                  <a:pt x="901" y="469"/>
                </a:lnTo>
                <a:lnTo>
                  <a:pt x="903" y="470"/>
                </a:lnTo>
                <a:lnTo>
                  <a:pt x="904" y="470"/>
                </a:lnTo>
                <a:lnTo>
                  <a:pt x="905" y="470"/>
                </a:lnTo>
                <a:lnTo>
                  <a:pt x="906" y="472"/>
                </a:lnTo>
                <a:lnTo>
                  <a:pt x="906" y="479"/>
                </a:lnTo>
                <a:lnTo>
                  <a:pt x="906" y="481"/>
                </a:lnTo>
                <a:lnTo>
                  <a:pt x="907" y="483"/>
                </a:lnTo>
                <a:lnTo>
                  <a:pt x="906" y="484"/>
                </a:lnTo>
                <a:lnTo>
                  <a:pt x="905" y="486"/>
                </a:lnTo>
                <a:lnTo>
                  <a:pt x="904" y="487"/>
                </a:lnTo>
                <a:lnTo>
                  <a:pt x="905" y="490"/>
                </a:lnTo>
                <a:lnTo>
                  <a:pt x="905" y="491"/>
                </a:lnTo>
                <a:lnTo>
                  <a:pt x="906" y="493"/>
                </a:lnTo>
                <a:lnTo>
                  <a:pt x="904" y="496"/>
                </a:lnTo>
                <a:lnTo>
                  <a:pt x="903" y="514"/>
                </a:lnTo>
                <a:lnTo>
                  <a:pt x="901" y="519"/>
                </a:lnTo>
                <a:lnTo>
                  <a:pt x="900" y="523"/>
                </a:lnTo>
                <a:lnTo>
                  <a:pt x="900" y="534"/>
                </a:lnTo>
                <a:lnTo>
                  <a:pt x="897" y="540"/>
                </a:lnTo>
                <a:lnTo>
                  <a:pt x="897" y="541"/>
                </a:lnTo>
                <a:lnTo>
                  <a:pt x="897" y="544"/>
                </a:lnTo>
                <a:lnTo>
                  <a:pt x="895" y="546"/>
                </a:lnTo>
                <a:lnTo>
                  <a:pt x="889" y="564"/>
                </a:lnTo>
                <a:lnTo>
                  <a:pt x="890" y="563"/>
                </a:lnTo>
                <a:lnTo>
                  <a:pt x="891" y="563"/>
                </a:lnTo>
                <a:lnTo>
                  <a:pt x="891" y="562"/>
                </a:lnTo>
                <a:lnTo>
                  <a:pt x="891" y="566"/>
                </a:lnTo>
                <a:lnTo>
                  <a:pt x="890" y="567"/>
                </a:lnTo>
                <a:lnTo>
                  <a:pt x="886" y="574"/>
                </a:lnTo>
                <a:lnTo>
                  <a:pt x="884" y="579"/>
                </a:lnTo>
                <a:lnTo>
                  <a:pt x="883" y="582"/>
                </a:lnTo>
                <a:lnTo>
                  <a:pt x="881" y="585"/>
                </a:lnTo>
                <a:lnTo>
                  <a:pt x="880" y="584"/>
                </a:lnTo>
                <a:lnTo>
                  <a:pt x="878" y="586"/>
                </a:lnTo>
                <a:lnTo>
                  <a:pt x="878" y="591"/>
                </a:lnTo>
                <a:lnTo>
                  <a:pt x="878" y="593"/>
                </a:lnTo>
                <a:lnTo>
                  <a:pt x="880" y="598"/>
                </a:lnTo>
                <a:lnTo>
                  <a:pt x="881" y="601"/>
                </a:lnTo>
                <a:lnTo>
                  <a:pt x="882" y="605"/>
                </a:lnTo>
                <a:lnTo>
                  <a:pt x="881" y="606"/>
                </a:lnTo>
                <a:lnTo>
                  <a:pt x="880" y="609"/>
                </a:lnTo>
                <a:lnTo>
                  <a:pt x="880" y="615"/>
                </a:lnTo>
                <a:lnTo>
                  <a:pt x="876" y="634"/>
                </a:lnTo>
                <a:lnTo>
                  <a:pt x="869" y="650"/>
                </a:lnTo>
                <a:lnTo>
                  <a:pt x="868" y="647"/>
                </a:lnTo>
                <a:lnTo>
                  <a:pt x="869" y="644"/>
                </a:lnTo>
                <a:lnTo>
                  <a:pt x="870" y="639"/>
                </a:lnTo>
                <a:lnTo>
                  <a:pt x="868" y="642"/>
                </a:lnTo>
                <a:lnTo>
                  <a:pt x="866" y="645"/>
                </a:lnTo>
                <a:lnTo>
                  <a:pt x="866" y="650"/>
                </a:lnTo>
                <a:lnTo>
                  <a:pt x="866" y="652"/>
                </a:lnTo>
                <a:lnTo>
                  <a:pt x="868" y="659"/>
                </a:lnTo>
                <a:lnTo>
                  <a:pt x="868" y="661"/>
                </a:lnTo>
                <a:lnTo>
                  <a:pt x="870" y="667"/>
                </a:lnTo>
                <a:lnTo>
                  <a:pt x="882" y="677"/>
                </a:lnTo>
                <a:lnTo>
                  <a:pt x="884" y="684"/>
                </a:lnTo>
                <a:lnTo>
                  <a:pt x="885" y="688"/>
                </a:lnTo>
                <a:lnTo>
                  <a:pt x="886" y="692"/>
                </a:lnTo>
                <a:lnTo>
                  <a:pt x="889" y="696"/>
                </a:lnTo>
                <a:lnTo>
                  <a:pt x="891" y="697"/>
                </a:lnTo>
                <a:lnTo>
                  <a:pt x="891" y="694"/>
                </a:lnTo>
                <a:lnTo>
                  <a:pt x="890" y="689"/>
                </a:lnTo>
                <a:lnTo>
                  <a:pt x="888" y="682"/>
                </a:lnTo>
                <a:lnTo>
                  <a:pt x="885" y="677"/>
                </a:lnTo>
                <a:lnTo>
                  <a:pt x="874" y="667"/>
                </a:lnTo>
                <a:lnTo>
                  <a:pt x="873" y="664"/>
                </a:lnTo>
                <a:lnTo>
                  <a:pt x="873" y="661"/>
                </a:lnTo>
                <a:lnTo>
                  <a:pt x="877" y="665"/>
                </a:lnTo>
                <a:lnTo>
                  <a:pt x="884" y="670"/>
                </a:lnTo>
                <a:lnTo>
                  <a:pt x="888" y="674"/>
                </a:lnTo>
                <a:lnTo>
                  <a:pt x="891" y="679"/>
                </a:lnTo>
                <a:lnTo>
                  <a:pt x="892" y="680"/>
                </a:lnTo>
                <a:lnTo>
                  <a:pt x="896" y="680"/>
                </a:lnTo>
                <a:lnTo>
                  <a:pt x="897" y="681"/>
                </a:lnTo>
                <a:lnTo>
                  <a:pt x="896" y="685"/>
                </a:lnTo>
                <a:lnTo>
                  <a:pt x="897" y="688"/>
                </a:lnTo>
                <a:lnTo>
                  <a:pt x="898" y="689"/>
                </a:lnTo>
                <a:lnTo>
                  <a:pt x="899" y="689"/>
                </a:lnTo>
                <a:lnTo>
                  <a:pt x="903" y="689"/>
                </a:lnTo>
                <a:lnTo>
                  <a:pt x="906" y="688"/>
                </a:lnTo>
                <a:lnTo>
                  <a:pt x="907" y="684"/>
                </a:lnTo>
                <a:lnTo>
                  <a:pt x="908" y="681"/>
                </a:lnTo>
                <a:lnTo>
                  <a:pt x="907" y="677"/>
                </a:lnTo>
                <a:lnTo>
                  <a:pt x="909" y="672"/>
                </a:lnTo>
                <a:lnTo>
                  <a:pt x="909" y="670"/>
                </a:lnTo>
                <a:lnTo>
                  <a:pt x="911" y="669"/>
                </a:lnTo>
                <a:lnTo>
                  <a:pt x="913" y="666"/>
                </a:lnTo>
                <a:lnTo>
                  <a:pt x="913" y="664"/>
                </a:lnTo>
                <a:lnTo>
                  <a:pt x="913" y="661"/>
                </a:lnTo>
                <a:lnTo>
                  <a:pt x="913" y="657"/>
                </a:lnTo>
                <a:lnTo>
                  <a:pt x="912" y="654"/>
                </a:lnTo>
                <a:lnTo>
                  <a:pt x="919" y="651"/>
                </a:lnTo>
                <a:lnTo>
                  <a:pt x="919" y="650"/>
                </a:lnTo>
                <a:lnTo>
                  <a:pt x="912" y="650"/>
                </a:lnTo>
                <a:lnTo>
                  <a:pt x="905" y="649"/>
                </a:lnTo>
                <a:lnTo>
                  <a:pt x="898" y="644"/>
                </a:lnTo>
                <a:lnTo>
                  <a:pt x="891" y="642"/>
                </a:lnTo>
                <a:lnTo>
                  <a:pt x="893" y="638"/>
                </a:lnTo>
                <a:lnTo>
                  <a:pt x="901" y="635"/>
                </a:lnTo>
                <a:lnTo>
                  <a:pt x="904" y="632"/>
                </a:lnTo>
                <a:lnTo>
                  <a:pt x="897" y="632"/>
                </a:lnTo>
                <a:lnTo>
                  <a:pt x="896" y="632"/>
                </a:lnTo>
                <a:lnTo>
                  <a:pt x="896" y="631"/>
                </a:lnTo>
                <a:lnTo>
                  <a:pt x="897" y="630"/>
                </a:lnTo>
                <a:lnTo>
                  <a:pt x="897" y="629"/>
                </a:lnTo>
                <a:lnTo>
                  <a:pt x="898" y="627"/>
                </a:lnTo>
                <a:lnTo>
                  <a:pt x="898" y="624"/>
                </a:lnTo>
                <a:lnTo>
                  <a:pt x="898" y="623"/>
                </a:lnTo>
                <a:lnTo>
                  <a:pt x="896" y="621"/>
                </a:lnTo>
                <a:lnTo>
                  <a:pt x="896" y="619"/>
                </a:lnTo>
                <a:lnTo>
                  <a:pt x="903" y="626"/>
                </a:lnTo>
                <a:lnTo>
                  <a:pt x="903" y="623"/>
                </a:lnTo>
                <a:lnTo>
                  <a:pt x="903" y="622"/>
                </a:lnTo>
                <a:lnTo>
                  <a:pt x="904" y="622"/>
                </a:lnTo>
                <a:lnTo>
                  <a:pt x="906" y="624"/>
                </a:lnTo>
                <a:lnTo>
                  <a:pt x="908" y="627"/>
                </a:lnTo>
                <a:lnTo>
                  <a:pt x="913" y="630"/>
                </a:lnTo>
                <a:lnTo>
                  <a:pt x="913" y="631"/>
                </a:lnTo>
                <a:lnTo>
                  <a:pt x="909" y="632"/>
                </a:lnTo>
                <a:lnTo>
                  <a:pt x="909" y="635"/>
                </a:lnTo>
                <a:lnTo>
                  <a:pt x="915" y="635"/>
                </a:lnTo>
                <a:lnTo>
                  <a:pt x="920" y="636"/>
                </a:lnTo>
                <a:lnTo>
                  <a:pt x="922" y="638"/>
                </a:lnTo>
                <a:lnTo>
                  <a:pt x="924" y="644"/>
                </a:lnTo>
                <a:lnTo>
                  <a:pt x="922" y="653"/>
                </a:lnTo>
                <a:lnTo>
                  <a:pt x="923" y="658"/>
                </a:lnTo>
                <a:lnTo>
                  <a:pt x="926" y="662"/>
                </a:lnTo>
                <a:lnTo>
                  <a:pt x="927" y="662"/>
                </a:lnTo>
                <a:lnTo>
                  <a:pt x="934" y="664"/>
                </a:lnTo>
                <a:lnTo>
                  <a:pt x="935" y="661"/>
                </a:lnTo>
                <a:lnTo>
                  <a:pt x="935" y="659"/>
                </a:lnTo>
                <a:lnTo>
                  <a:pt x="933" y="655"/>
                </a:lnTo>
                <a:lnTo>
                  <a:pt x="934" y="649"/>
                </a:lnTo>
                <a:lnTo>
                  <a:pt x="934" y="645"/>
                </a:lnTo>
                <a:lnTo>
                  <a:pt x="936" y="643"/>
                </a:lnTo>
                <a:lnTo>
                  <a:pt x="939" y="641"/>
                </a:lnTo>
                <a:lnTo>
                  <a:pt x="943" y="642"/>
                </a:lnTo>
                <a:lnTo>
                  <a:pt x="945" y="644"/>
                </a:lnTo>
                <a:lnTo>
                  <a:pt x="947" y="651"/>
                </a:lnTo>
                <a:lnTo>
                  <a:pt x="950" y="660"/>
                </a:lnTo>
                <a:lnTo>
                  <a:pt x="950" y="665"/>
                </a:lnTo>
                <a:lnTo>
                  <a:pt x="949" y="668"/>
                </a:lnTo>
                <a:lnTo>
                  <a:pt x="944" y="675"/>
                </a:lnTo>
                <a:lnTo>
                  <a:pt x="942" y="677"/>
                </a:lnTo>
                <a:lnTo>
                  <a:pt x="937" y="680"/>
                </a:lnTo>
                <a:lnTo>
                  <a:pt x="936" y="682"/>
                </a:lnTo>
                <a:lnTo>
                  <a:pt x="933" y="688"/>
                </a:lnTo>
                <a:lnTo>
                  <a:pt x="931" y="689"/>
                </a:lnTo>
                <a:lnTo>
                  <a:pt x="930" y="689"/>
                </a:lnTo>
                <a:lnTo>
                  <a:pt x="929" y="690"/>
                </a:lnTo>
                <a:lnTo>
                  <a:pt x="928" y="692"/>
                </a:lnTo>
                <a:lnTo>
                  <a:pt x="927" y="695"/>
                </a:lnTo>
                <a:lnTo>
                  <a:pt x="922" y="698"/>
                </a:lnTo>
                <a:lnTo>
                  <a:pt x="920" y="703"/>
                </a:lnTo>
                <a:lnTo>
                  <a:pt x="919" y="706"/>
                </a:lnTo>
                <a:lnTo>
                  <a:pt x="918" y="710"/>
                </a:lnTo>
                <a:lnTo>
                  <a:pt x="913" y="713"/>
                </a:lnTo>
                <a:lnTo>
                  <a:pt x="914" y="715"/>
                </a:lnTo>
                <a:lnTo>
                  <a:pt x="915" y="715"/>
                </a:lnTo>
                <a:lnTo>
                  <a:pt x="913" y="718"/>
                </a:lnTo>
                <a:lnTo>
                  <a:pt x="912" y="718"/>
                </a:lnTo>
                <a:lnTo>
                  <a:pt x="911" y="718"/>
                </a:lnTo>
                <a:lnTo>
                  <a:pt x="909" y="718"/>
                </a:lnTo>
                <a:lnTo>
                  <a:pt x="908" y="720"/>
                </a:lnTo>
                <a:lnTo>
                  <a:pt x="912" y="719"/>
                </a:lnTo>
                <a:lnTo>
                  <a:pt x="913" y="719"/>
                </a:lnTo>
                <a:lnTo>
                  <a:pt x="915" y="718"/>
                </a:lnTo>
                <a:lnTo>
                  <a:pt x="918" y="717"/>
                </a:lnTo>
                <a:lnTo>
                  <a:pt x="916" y="719"/>
                </a:lnTo>
                <a:lnTo>
                  <a:pt x="914" y="721"/>
                </a:lnTo>
                <a:lnTo>
                  <a:pt x="908" y="722"/>
                </a:lnTo>
                <a:lnTo>
                  <a:pt x="906" y="725"/>
                </a:lnTo>
                <a:lnTo>
                  <a:pt x="908" y="725"/>
                </a:lnTo>
                <a:lnTo>
                  <a:pt x="911" y="726"/>
                </a:lnTo>
                <a:lnTo>
                  <a:pt x="913" y="727"/>
                </a:lnTo>
                <a:lnTo>
                  <a:pt x="915" y="729"/>
                </a:lnTo>
                <a:lnTo>
                  <a:pt x="911" y="729"/>
                </a:lnTo>
                <a:lnTo>
                  <a:pt x="906" y="727"/>
                </a:lnTo>
                <a:lnTo>
                  <a:pt x="901" y="725"/>
                </a:lnTo>
                <a:lnTo>
                  <a:pt x="898" y="729"/>
                </a:lnTo>
                <a:lnTo>
                  <a:pt x="899" y="730"/>
                </a:lnTo>
                <a:lnTo>
                  <a:pt x="900" y="732"/>
                </a:lnTo>
                <a:lnTo>
                  <a:pt x="901" y="732"/>
                </a:lnTo>
                <a:lnTo>
                  <a:pt x="903" y="730"/>
                </a:lnTo>
                <a:lnTo>
                  <a:pt x="904" y="730"/>
                </a:lnTo>
                <a:lnTo>
                  <a:pt x="905" y="733"/>
                </a:lnTo>
                <a:lnTo>
                  <a:pt x="904" y="734"/>
                </a:lnTo>
                <a:lnTo>
                  <a:pt x="904" y="735"/>
                </a:lnTo>
                <a:lnTo>
                  <a:pt x="901" y="736"/>
                </a:lnTo>
                <a:lnTo>
                  <a:pt x="900" y="734"/>
                </a:lnTo>
                <a:lnTo>
                  <a:pt x="895" y="733"/>
                </a:lnTo>
                <a:lnTo>
                  <a:pt x="892" y="732"/>
                </a:lnTo>
                <a:lnTo>
                  <a:pt x="892" y="730"/>
                </a:lnTo>
                <a:lnTo>
                  <a:pt x="890" y="723"/>
                </a:lnTo>
                <a:lnTo>
                  <a:pt x="889" y="723"/>
                </a:lnTo>
                <a:lnTo>
                  <a:pt x="890" y="726"/>
                </a:lnTo>
                <a:lnTo>
                  <a:pt x="892" y="735"/>
                </a:lnTo>
                <a:lnTo>
                  <a:pt x="895" y="738"/>
                </a:lnTo>
                <a:lnTo>
                  <a:pt x="897" y="740"/>
                </a:lnTo>
                <a:lnTo>
                  <a:pt x="904" y="741"/>
                </a:lnTo>
                <a:lnTo>
                  <a:pt x="912" y="747"/>
                </a:lnTo>
                <a:lnTo>
                  <a:pt x="915" y="748"/>
                </a:lnTo>
                <a:lnTo>
                  <a:pt x="918" y="751"/>
                </a:lnTo>
                <a:lnTo>
                  <a:pt x="919" y="760"/>
                </a:lnTo>
                <a:lnTo>
                  <a:pt x="922" y="768"/>
                </a:lnTo>
                <a:lnTo>
                  <a:pt x="922" y="773"/>
                </a:lnTo>
                <a:lnTo>
                  <a:pt x="921" y="773"/>
                </a:lnTo>
                <a:lnTo>
                  <a:pt x="921" y="772"/>
                </a:lnTo>
                <a:lnTo>
                  <a:pt x="920" y="772"/>
                </a:lnTo>
                <a:lnTo>
                  <a:pt x="920" y="771"/>
                </a:lnTo>
                <a:lnTo>
                  <a:pt x="919" y="771"/>
                </a:lnTo>
                <a:lnTo>
                  <a:pt x="919" y="775"/>
                </a:lnTo>
                <a:lnTo>
                  <a:pt x="921" y="779"/>
                </a:lnTo>
                <a:lnTo>
                  <a:pt x="924" y="783"/>
                </a:lnTo>
                <a:lnTo>
                  <a:pt x="927" y="788"/>
                </a:lnTo>
                <a:lnTo>
                  <a:pt x="928" y="788"/>
                </a:lnTo>
                <a:lnTo>
                  <a:pt x="928" y="785"/>
                </a:lnTo>
                <a:lnTo>
                  <a:pt x="930" y="787"/>
                </a:lnTo>
                <a:lnTo>
                  <a:pt x="931" y="788"/>
                </a:lnTo>
                <a:lnTo>
                  <a:pt x="931" y="790"/>
                </a:lnTo>
                <a:lnTo>
                  <a:pt x="931" y="794"/>
                </a:lnTo>
                <a:lnTo>
                  <a:pt x="930" y="793"/>
                </a:lnTo>
                <a:lnTo>
                  <a:pt x="929" y="789"/>
                </a:lnTo>
                <a:lnTo>
                  <a:pt x="930" y="795"/>
                </a:lnTo>
                <a:lnTo>
                  <a:pt x="935" y="803"/>
                </a:lnTo>
                <a:lnTo>
                  <a:pt x="937" y="811"/>
                </a:lnTo>
                <a:lnTo>
                  <a:pt x="952" y="843"/>
                </a:lnTo>
                <a:lnTo>
                  <a:pt x="954" y="847"/>
                </a:lnTo>
                <a:lnTo>
                  <a:pt x="954" y="848"/>
                </a:lnTo>
                <a:lnTo>
                  <a:pt x="956" y="849"/>
                </a:lnTo>
                <a:lnTo>
                  <a:pt x="958" y="850"/>
                </a:lnTo>
                <a:lnTo>
                  <a:pt x="957" y="847"/>
                </a:lnTo>
                <a:lnTo>
                  <a:pt x="954" y="843"/>
                </a:lnTo>
                <a:lnTo>
                  <a:pt x="954" y="840"/>
                </a:lnTo>
                <a:lnTo>
                  <a:pt x="959" y="845"/>
                </a:lnTo>
                <a:lnTo>
                  <a:pt x="965" y="862"/>
                </a:lnTo>
                <a:lnTo>
                  <a:pt x="971" y="866"/>
                </a:lnTo>
                <a:lnTo>
                  <a:pt x="972" y="866"/>
                </a:lnTo>
                <a:lnTo>
                  <a:pt x="973" y="866"/>
                </a:lnTo>
                <a:lnTo>
                  <a:pt x="975" y="868"/>
                </a:lnTo>
                <a:lnTo>
                  <a:pt x="976" y="869"/>
                </a:lnTo>
                <a:lnTo>
                  <a:pt x="979" y="870"/>
                </a:lnTo>
                <a:lnTo>
                  <a:pt x="980" y="871"/>
                </a:lnTo>
                <a:lnTo>
                  <a:pt x="981" y="870"/>
                </a:lnTo>
                <a:lnTo>
                  <a:pt x="982" y="869"/>
                </a:lnTo>
                <a:lnTo>
                  <a:pt x="983" y="870"/>
                </a:lnTo>
                <a:lnTo>
                  <a:pt x="984" y="871"/>
                </a:lnTo>
                <a:lnTo>
                  <a:pt x="985" y="871"/>
                </a:lnTo>
                <a:lnTo>
                  <a:pt x="987" y="871"/>
                </a:lnTo>
                <a:lnTo>
                  <a:pt x="988" y="870"/>
                </a:lnTo>
                <a:lnTo>
                  <a:pt x="989" y="869"/>
                </a:lnTo>
                <a:lnTo>
                  <a:pt x="989" y="868"/>
                </a:lnTo>
                <a:lnTo>
                  <a:pt x="991" y="870"/>
                </a:lnTo>
                <a:lnTo>
                  <a:pt x="991" y="874"/>
                </a:lnTo>
                <a:lnTo>
                  <a:pt x="994" y="873"/>
                </a:lnTo>
                <a:lnTo>
                  <a:pt x="995" y="871"/>
                </a:lnTo>
                <a:lnTo>
                  <a:pt x="995" y="869"/>
                </a:lnTo>
                <a:lnTo>
                  <a:pt x="992" y="859"/>
                </a:lnTo>
                <a:lnTo>
                  <a:pt x="989" y="851"/>
                </a:lnTo>
                <a:lnTo>
                  <a:pt x="989" y="850"/>
                </a:lnTo>
                <a:lnTo>
                  <a:pt x="988" y="849"/>
                </a:lnTo>
                <a:lnTo>
                  <a:pt x="984" y="843"/>
                </a:lnTo>
                <a:lnTo>
                  <a:pt x="983" y="841"/>
                </a:lnTo>
                <a:lnTo>
                  <a:pt x="981" y="842"/>
                </a:lnTo>
                <a:lnTo>
                  <a:pt x="980" y="841"/>
                </a:lnTo>
                <a:lnTo>
                  <a:pt x="975" y="834"/>
                </a:lnTo>
                <a:lnTo>
                  <a:pt x="973" y="830"/>
                </a:lnTo>
                <a:lnTo>
                  <a:pt x="972" y="828"/>
                </a:lnTo>
                <a:lnTo>
                  <a:pt x="975" y="830"/>
                </a:lnTo>
                <a:lnTo>
                  <a:pt x="977" y="832"/>
                </a:lnTo>
                <a:lnTo>
                  <a:pt x="981" y="839"/>
                </a:lnTo>
                <a:lnTo>
                  <a:pt x="983" y="840"/>
                </a:lnTo>
                <a:lnTo>
                  <a:pt x="987" y="838"/>
                </a:lnTo>
                <a:lnTo>
                  <a:pt x="989" y="838"/>
                </a:lnTo>
                <a:lnTo>
                  <a:pt x="988" y="841"/>
                </a:lnTo>
                <a:lnTo>
                  <a:pt x="991" y="843"/>
                </a:lnTo>
                <a:lnTo>
                  <a:pt x="994" y="846"/>
                </a:lnTo>
                <a:lnTo>
                  <a:pt x="995" y="845"/>
                </a:lnTo>
                <a:lnTo>
                  <a:pt x="996" y="843"/>
                </a:lnTo>
                <a:lnTo>
                  <a:pt x="998" y="843"/>
                </a:lnTo>
                <a:lnTo>
                  <a:pt x="1000" y="843"/>
                </a:lnTo>
                <a:lnTo>
                  <a:pt x="1000" y="840"/>
                </a:lnTo>
                <a:lnTo>
                  <a:pt x="1004" y="841"/>
                </a:lnTo>
                <a:lnTo>
                  <a:pt x="1007" y="840"/>
                </a:lnTo>
                <a:lnTo>
                  <a:pt x="1011" y="839"/>
                </a:lnTo>
                <a:lnTo>
                  <a:pt x="1019" y="838"/>
                </a:lnTo>
                <a:lnTo>
                  <a:pt x="1022" y="833"/>
                </a:lnTo>
                <a:lnTo>
                  <a:pt x="1026" y="832"/>
                </a:lnTo>
                <a:lnTo>
                  <a:pt x="1023" y="839"/>
                </a:lnTo>
                <a:lnTo>
                  <a:pt x="1022" y="840"/>
                </a:lnTo>
                <a:lnTo>
                  <a:pt x="1020" y="841"/>
                </a:lnTo>
                <a:lnTo>
                  <a:pt x="1017" y="842"/>
                </a:lnTo>
                <a:lnTo>
                  <a:pt x="1007" y="847"/>
                </a:lnTo>
                <a:lnTo>
                  <a:pt x="1003" y="849"/>
                </a:lnTo>
                <a:lnTo>
                  <a:pt x="1003" y="853"/>
                </a:lnTo>
                <a:lnTo>
                  <a:pt x="1007" y="856"/>
                </a:lnTo>
                <a:lnTo>
                  <a:pt x="1010" y="857"/>
                </a:lnTo>
                <a:lnTo>
                  <a:pt x="1011" y="858"/>
                </a:lnTo>
                <a:lnTo>
                  <a:pt x="1011" y="864"/>
                </a:lnTo>
                <a:lnTo>
                  <a:pt x="1011" y="869"/>
                </a:lnTo>
                <a:lnTo>
                  <a:pt x="1006" y="892"/>
                </a:lnTo>
                <a:lnTo>
                  <a:pt x="1006" y="898"/>
                </a:lnTo>
                <a:lnTo>
                  <a:pt x="1007" y="899"/>
                </a:lnTo>
                <a:lnTo>
                  <a:pt x="1011" y="907"/>
                </a:lnTo>
                <a:lnTo>
                  <a:pt x="1011" y="910"/>
                </a:lnTo>
                <a:lnTo>
                  <a:pt x="1011" y="916"/>
                </a:lnTo>
                <a:lnTo>
                  <a:pt x="1010" y="918"/>
                </a:lnTo>
                <a:lnTo>
                  <a:pt x="1010" y="921"/>
                </a:lnTo>
                <a:lnTo>
                  <a:pt x="1011" y="925"/>
                </a:lnTo>
                <a:lnTo>
                  <a:pt x="1014" y="928"/>
                </a:lnTo>
                <a:lnTo>
                  <a:pt x="1017" y="928"/>
                </a:lnTo>
                <a:lnTo>
                  <a:pt x="1019" y="926"/>
                </a:lnTo>
                <a:lnTo>
                  <a:pt x="1023" y="925"/>
                </a:lnTo>
                <a:lnTo>
                  <a:pt x="1023" y="926"/>
                </a:lnTo>
                <a:lnTo>
                  <a:pt x="1025" y="926"/>
                </a:lnTo>
                <a:lnTo>
                  <a:pt x="1029" y="925"/>
                </a:lnTo>
                <a:lnTo>
                  <a:pt x="1030" y="925"/>
                </a:lnTo>
                <a:lnTo>
                  <a:pt x="1030" y="924"/>
                </a:lnTo>
                <a:lnTo>
                  <a:pt x="1036" y="907"/>
                </a:lnTo>
                <a:lnTo>
                  <a:pt x="1038" y="903"/>
                </a:lnTo>
                <a:lnTo>
                  <a:pt x="1044" y="899"/>
                </a:lnTo>
                <a:lnTo>
                  <a:pt x="1048" y="895"/>
                </a:lnTo>
                <a:lnTo>
                  <a:pt x="1051" y="894"/>
                </a:lnTo>
                <a:lnTo>
                  <a:pt x="1055" y="893"/>
                </a:lnTo>
                <a:lnTo>
                  <a:pt x="1058" y="891"/>
                </a:lnTo>
                <a:lnTo>
                  <a:pt x="1060" y="889"/>
                </a:lnTo>
                <a:lnTo>
                  <a:pt x="1060" y="892"/>
                </a:lnTo>
                <a:lnTo>
                  <a:pt x="1059" y="894"/>
                </a:lnTo>
                <a:lnTo>
                  <a:pt x="1058" y="895"/>
                </a:lnTo>
                <a:lnTo>
                  <a:pt x="1057" y="898"/>
                </a:lnTo>
                <a:lnTo>
                  <a:pt x="1055" y="896"/>
                </a:lnTo>
                <a:lnTo>
                  <a:pt x="1052" y="896"/>
                </a:lnTo>
                <a:lnTo>
                  <a:pt x="1051" y="899"/>
                </a:lnTo>
                <a:lnTo>
                  <a:pt x="1050" y="900"/>
                </a:lnTo>
                <a:lnTo>
                  <a:pt x="1042" y="908"/>
                </a:lnTo>
                <a:lnTo>
                  <a:pt x="1040" y="910"/>
                </a:lnTo>
                <a:lnTo>
                  <a:pt x="1041" y="916"/>
                </a:lnTo>
                <a:lnTo>
                  <a:pt x="1037" y="922"/>
                </a:lnTo>
                <a:lnTo>
                  <a:pt x="1032" y="926"/>
                </a:lnTo>
                <a:lnTo>
                  <a:pt x="1028" y="929"/>
                </a:lnTo>
                <a:lnTo>
                  <a:pt x="1027" y="930"/>
                </a:lnTo>
                <a:lnTo>
                  <a:pt x="1027" y="931"/>
                </a:lnTo>
                <a:lnTo>
                  <a:pt x="1025" y="931"/>
                </a:lnTo>
                <a:lnTo>
                  <a:pt x="1023" y="931"/>
                </a:lnTo>
                <a:lnTo>
                  <a:pt x="1022" y="929"/>
                </a:lnTo>
                <a:lnTo>
                  <a:pt x="1021" y="928"/>
                </a:lnTo>
                <a:lnTo>
                  <a:pt x="1020" y="930"/>
                </a:lnTo>
                <a:lnTo>
                  <a:pt x="1020" y="933"/>
                </a:lnTo>
                <a:lnTo>
                  <a:pt x="1020" y="937"/>
                </a:lnTo>
                <a:lnTo>
                  <a:pt x="1020" y="938"/>
                </a:lnTo>
                <a:lnTo>
                  <a:pt x="1021" y="937"/>
                </a:lnTo>
                <a:lnTo>
                  <a:pt x="1022" y="938"/>
                </a:lnTo>
                <a:lnTo>
                  <a:pt x="1023" y="938"/>
                </a:lnTo>
                <a:lnTo>
                  <a:pt x="1026" y="937"/>
                </a:lnTo>
                <a:lnTo>
                  <a:pt x="1035" y="942"/>
                </a:lnTo>
                <a:lnTo>
                  <a:pt x="1038" y="942"/>
                </a:lnTo>
                <a:lnTo>
                  <a:pt x="1040" y="942"/>
                </a:lnTo>
                <a:lnTo>
                  <a:pt x="1041" y="944"/>
                </a:lnTo>
                <a:lnTo>
                  <a:pt x="1042" y="945"/>
                </a:lnTo>
                <a:lnTo>
                  <a:pt x="1043" y="944"/>
                </a:lnTo>
                <a:lnTo>
                  <a:pt x="1043" y="942"/>
                </a:lnTo>
                <a:lnTo>
                  <a:pt x="1043" y="937"/>
                </a:lnTo>
                <a:lnTo>
                  <a:pt x="1043" y="933"/>
                </a:lnTo>
                <a:lnTo>
                  <a:pt x="1044" y="937"/>
                </a:lnTo>
                <a:lnTo>
                  <a:pt x="1048" y="944"/>
                </a:lnTo>
                <a:lnTo>
                  <a:pt x="1049" y="947"/>
                </a:lnTo>
                <a:lnTo>
                  <a:pt x="1050" y="951"/>
                </a:lnTo>
                <a:lnTo>
                  <a:pt x="1050" y="963"/>
                </a:lnTo>
                <a:lnTo>
                  <a:pt x="1049" y="963"/>
                </a:lnTo>
                <a:lnTo>
                  <a:pt x="1049" y="962"/>
                </a:lnTo>
                <a:lnTo>
                  <a:pt x="1048" y="962"/>
                </a:lnTo>
                <a:lnTo>
                  <a:pt x="1049" y="966"/>
                </a:lnTo>
                <a:lnTo>
                  <a:pt x="1055" y="976"/>
                </a:lnTo>
                <a:lnTo>
                  <a:pt x="1055" y="978"/>
                </a:lnTo>
                <a:lnTo>
                  <a:pt x="1053" y="984"/>
                </a:lnTo>
                <a:lnTo>
                  <a:pt x="1055" y="1000"/>
                </a:lnTo>
                <a:lnTo>
                  <a:pt x="1058" y="1014"/>
                </a:lnTo>
                <a:lnTo>
                  <a:pt x="1058" y="1014"/>
                </a:lnTo>
                <a:lnTo>
                  <a:pt x="1058" y="1012"/>
                </a:lnTo>
                <a:lnTo>
                  <a:pt x="1058" y="1009"/>
                </a:lnTo>
                <a:lnTo>
                  <a:pt x="1059" y="1008"/>
                </a:lnTo>
                <a:lnTo>
                  <a:pt x="1059" y="1007"/>
                </a:lnTo>
                <a:lnTo>
                  <a:pt x="1063" y="1021"/>
                </a:lnTo>
                <a:lnTo>
                  <a:pt x="1066" y="1027"/>
                </a:lnTo>
                <a:lnTo>
                  <a:pt x="1071" y="1030"/>
                </a:lnTo>
                <a:lnTo>
                  <a:pt x="1070" y="1032"/>
                </a:lnTo>
                <a:lnTo>
                  <a:pt x="1070" y="1035"/>
                </a:lnTo>
                <a:lnTo>
                  <a:pt x="1072" y="1036"/>
                </a:lnTo>
                <a:lnTo>
                  <a:pt x="1074" y="1038"/>
                </a:lnTo>
                <a:lnTo>
                  <a:pt x="1075" y="1038"/>
                </a:lnTo>
                <a:lnTo>
                  <a:pt x="1080" y="1038"/>
                </a:lnTo>
                <a:lnTo>
                  <a:pt x="1083" y="1038"/>
                </a:lnTo>
                <a:lnTo>
                  <a:pt x="1082" y="1040"/>
                </a:lnTo>
                <a:lnTo>
                  <a:pt x="1081" y="1043"/>
                </a:lnTo>
                <a:lnTo>
                  <a:pt x="1079" y="1045"/>
                </a:lnTo>
                <a:lnTo>
                  <a:pt x="1078" y="1046"/>
                </a:lnTo>
                <a:lnTo>
                  <a:pt x="1075" y="1045"/>
                </a:lnTo>
                <a:lnTo>
                  <a:pt x="1073" y="1043"/>
                </a:lnTo>
                <a:lnTo>
                  <a:pt x="1071" y="1042"/>
                </a:lnTo>
                <a:lnTo>
                  <a:pt x="1068" y="1043"/>
                </a:lnTo>
                <a:lnTo>
                  <a:pt x="1070" y="1049"/>
                </a:lnTo>
                <a:lnTo>
                  <a:pt x="1070" y="1051"/>
                </a:lnTo>
                <a:lnTo>
                  <a:pt x="1072" y="1053"/>
                </a:lnTo>
                <a:lnTo>
                  <a:pt x="1073" y="1053"/>
                </a:lnTo>
                <a:lnTo>
                  <a:pt x="1074" y="1053"/>
                </a:lnTo>
                <a:lnTo>
                  <a:pt x="1075" y="1053"/>
                </a:lnTo>
                <a:lnTo>
                  <a:pt x="1075" y="1052"/>
                </a:lnTo>
                <a:lnTo>
                  <a:pt x="1076" y="1051"/>
                </a:lnTo>
                <a:lnTo>
                  <a:pt x="1078" y="1049"/>
                </a:lnTo>
                <a:lnTo>
                  <a:pt x="1078" y="1047"/>
                </a:lnTo>
                <a:lnTo>
                  <a:pt x="1079" y="1050"/>
                </a:lnTo>
                <a:lnTo>
                  <a:pt x="1081" y="1051"/>
                </a:lnTo>
                <a:lnTo>
                  <a:pt x="1083" y="1051"/>
                </a:lnTo>
                <a:lnTo>
                  <a:pt x="1086" y="1051"/>
                </a:lnTo>
                <a:lnTo>
                  <a:pt x="1086" y="1050"/>
                </a:lnTo>
                <a:lnTo>
                  <a:pt x="1088" y="1046"/>
                </a:lnTo>
                <a:lnTo>
                  <a:pt x="1089" y="1045"/>
                </a:lnTo>
                <a:lnTo>
                  <a:pt x="1090" y="1047"/>
                </a:lnTo>
                <a:lnTo>
                  <a:pt x="1093" y="1050"/>
                </a:lnTo>
                <a:lnTo>
                  <a:pt x="1095" y="1050"/>
                </a:lnTo>
                <a:lnTo>
                  <a:pt x="1096" y="1050"/>
                </a:lnTo>
                <a:lnTo>
                  <a:pt x="1096" y="1051"/>
                </a:lnTo>
                <a:lnTo>
                  <a:pt x="1097" y="1051"/>
                </a:lnTo>
                <a:lnTo>
                  <a:pt x="1097" y="1052"/>
                </a:lnTo>
                <a:lnTo>
                  <a:pt x="1096" y="1053"/>
                </a:lnTo>
                <a:lnTo>
                  <a:pt x="1097" y="1053"/>
                </a:lnTo>
                <a:lnTo>
                  <a:pt x="1099" y="1051"/>
                </a:lnTo>
                <a:lnTo>
                  <a:pt x="1101" y="1051"/>
                </a:lnTo>
                <a:lnTo>
                  <a:pt x="1102" y="1051"/>
                </a:lnTo>
                <a:lnTo>
                  <a:pt x="1105" y="1053"/>
                </a:lnTo>
                <a:lnTo>
                  <a:pt x="1109" y="1054"/>
                </a:lnTo>
                <a:lnTo>
                  <a:pt x="1111" y="1057"/>
                </a:lnTo>
                <a:lnTo>
                  <a:pt x="1113" y="1058"/>
                </a:lnTo>
                <a:lnTo>
                  <a:pt x="1114" y="1055"/>
                </a:lnTo>
                <a:lnTo>
                  <a:pt x="1117" y="1057"/>
                </a:lnTo>
                <a:lnTo>
                  <a:pt x="1119" y="1060"/>
                </a:lnTo>
                <a:lnTo>
                  <a:pt x="1121" y="1062"/>
                </a:lnTo>
                <a:lnTo>
                  <a:pt x="1124" y="1064"/>
                </a:lnTo>
                <a:lnTo>
                  <a:pt x="1129" y="1064"/>
                </a:lnTo>
                <a:lnTo>
                  <a:pt x="1132" y="1064"/>
                </a:lnTo>
                <a:lnTo>
                  <a:pt x="1136" y="1067"/>
                </a:lnTo>
                <a:lnTo>
                  <a:pt x="1140" y="1072"/>
                </a:lnTo>
                <a:lnTo>
                  <a:pt x="1143" y="1077"/>
                </a:lnTo>
                <a:lnTo>
                  <a:pt x="1144" y="1078"/>
                </a:lnTo>
                <a:lnTo>
                  <a:pt x="1141" y="1082"/>
                </a:lnTo>
                <a:lnTo>
                  <a:pt x="1139" y="1084"/>
                </a:lnTo>
                <a:lnTo>
                  <a:pt x="1141" y="1085"/>
                </a:lnTo>
                <a:lnTo>
                  <a:pt x="1141" y="1087"/>
                </a:lnTo>
                <a:lnTo>
                  <a:pt x="1143" y="1091"/>
                </a:lnTo>
                <a:lnTo>
                  <a:pt x="1144" y="1093"/>
                </a:lnTo>
                <a:lnTo>
                  <a:pt x="1145" y="1093"/>
                </a:lnTo>
                <a:lnTo>
                  <a:pt x="1152" y="1093"/>
                </a:lnTo>
                <a:lnTo>
                  <a:pt x="1152" y="1098"/>
                </a:lnTo>
                <a:lnTo>
                  <a:pt x="1154" y="1100"/>
                </a:lnTo>
                <a:lnTo>
                  <a:pt x="1155" y="1102"/>
                </a:lnTo>
                <a:lnTo>
                  <a:pt x="1155" y="1105"/>
                </a:lnTo>
                <a:lnTo>
                  <a:pt x="1158" y="1112"/>
                </a:lnTo>
                <a:lnTo>
                  <a:pt x="1160" y="1120"/>
                </a:lnTo>
                <a:lnTo>
                  <a:pt x="1162" y="1122"/>
                </a:lnTo>
                <a:lnTo>
                  <a:pt x="1164" y="1123"/>
                </a:lnTo>
                <a:lnTo>
                  <a:pt x="1167" y="1122"/>
                </a:lnTo>
                <a:lnTo>
                  <a:pt x="1169" y="1123"/>
                </a:lnTo>
                <a:lnTo>
                  <a:pt x="1169" y="1125"/>
                </a:lnTo>
                <a:lnTo>
                  <a:pt x="1169" y="1126"/>
                </a:lnTo>
                <a:lnTo>
                  <a:pt x="1169" y="1127"/>
                </a:lnTo>
                <a:lnTo>
                  <a:pt x="1164" y="1130"/>
                </a:lnTo>
                <a:lnTo>
                  <a:pt x="1166" y="1134"/>
                </a:lnTo>
                <a:lnTo>
                  <a:pt x="1172" y="1141"/>
                </a:lnTo>
                <a:lnTo>
                  <a:pt x="1174" y="1148"/>
                </a:lnTo>
                <a:lnTo>
                  <a:pt x="1174" y="1150"/>
                </a:lnTo>
                <a:lnTo>
                  <a:pt x="1175" y="1155"/>
                </a:lnTo>
                <a:lnTo>
                  <a:pt x="1175" y="1157"/>
                </a:lnTo>
                <a:lnTo>
                  <a:pt x="1178" y="1159"/>
                </a:lnTo>
                <a:lnTo>
                  <a:pt x="1185" y="1165"/>
                </a:lnTo>
                <a:lnTo>
                  <a:pt x="1183" y="1165"/>
                </a:lnTo>
                <a:lnTo>
                  <a:pt x="1182" y="1166"/>
                </a:lnTo>
                <a:lnTo>
                  <a:pt x="1181" y="1166"/>
                </a:lnTo>
                <a:lnTo>
                  <a:pt x="1183" y="1167"/>
                </a:lnTo>
                <a:lnTo>
                  <a:pt x="1189" y="1167"/>
                </a:lnTo>
                <a:lnTo>
                  <a:pt x="1190" y="1167"/>
                </a:lnTo>
                <a:lnTo>
                  <a:pt x="1188" y="1166"/>
                </a:lnTo>
                <a:lnTo>
                  <a:pt x="1193" y="1167"/>
                </a:lnTo>
                <a:lnTo>
                  <a:pt x="1194" y="1167"/>
                </a:lnTo>
                <a:lnTo>
                  <a:pt x="1196" y="1170"/>
                </a:lnTo>
                <a:lnTo>
                  <a:pt x="1203" y="1171"/>
                </a:lnTo>
                <a:lnTo>
                  <a:pt x="1206" y="1173"/>
                </a:lnTo>
                <a:lnTo>
                  <a:pt x="1217" y="1183"/>
                </a:lnTo>
                <a:lnTo>
                  <a:pt x="1216" y="1182"/>
                </a:lnTo>
                <a:lnTo>
                  <a:pt x="1215" y="1183"/>
                </a:lnTo>
                <a:lnTo>
                  <a:pt x="1213" y="1186"/>
                </a:lnTo>
                <a:lnTo>
                  <a:pt x="1215" y="1186"/>
                </a:lnTo>
                <a:lnTo>
                  <a:pt x="1216" y="1187"/>
                </a:lnTo>
                <a:lnTo>
                  <a:pt x="1216" y="1189"/>
                </a:lnTo>
                <a:lnTo>
                  <a:pt x="1217" y="1189"/>
                </a:lnTo>
                <a:lnTo>
                  <a:pt x="1217" y="1188"/>
                </a:lnTo>
                <a:lnTo>
                  <a:pt x="1218" y="1187"/>
                </a:lnTo>
                <a:lnTo>
                  <a:pt x="1217" y="1191"/>
                </a:lnTo>
                <a:lnTo>
                  <a:pt x="1213" y="1194"/>
                </a:lnTo>
                <a:lnTo>
                  <a:pt x="1209" y="1195"/>
                </a:lnTo>
                <a:lnTo>
                  <a:pt x="1205" y="1195"/>
                </a:lnTo>
                <a:lnTo>
                  <a:pt x="1202" y="1194"/>
                </a:lnTo>
                <a:lnTo>
                  <a:pt x="1202" y="1191"/>
                </a:lnTo>
                <a:lnTo>
                  <a:pt x="1203" y="1191"/>
                </a:lnTo>
                <a:lnTo>
                  <a:pt x="1204" y="1190"/>
                </a:lnTo>
                <a:lnTo>
                  <a:pt x="1205" y="1190"/>
                </a:lnTo>
                <a:lnTo>
                  <a:pt x="1205" y="1189"/>
                </a:lnTo>
                <a:lnTo>
                  <a:pt x="1193" y="1182"/>
                </a:lnTo>
                <a:lnTo>
                  <a:pt x="1189" y="1181"/>
                </a:lnTo>
                <a:lnTo>
                  <a:pt x="1186" y="1174"/>
                </a:lnTo>
                <a:lnTo>
                  <a:pt x="1185" y="1174"/>
                </a:lnTo>
                <a:lnTo>
                  <a:pt x="1182" y="1172"/>
                </a:lnTo>
                <a:lnTo>
                  <a:pt x="1180" y="1171"/>
                </a:lnTo>
                <a:lnTo>
                  <a:pt x="1178" y="1170"/>
                </a:lnTo>
                <a:lnTo>
                  <a:pt x="1179" y="1167"/>
                </a:lnTo>
                <a:lnTo>
                  <a:pt x="1175" y="1170"/>
                </a:lnTo>
                <a:lnTo>
                  <a:pt x="1173" y="1175"/>
                </a:lnTo>
                <a:lnTo>
                  <a:pt x="1171" y="1183"/>
                </a:lnTo>
                <a:lnTo>
                  <a:pt x="1171" y="1190"/>
                </a:lnTo>
                <a:lnTo>
                  <a:pt x="1173" y="1197"/>
                </a:lnTo>
                <a:lnTo>
                  <a:pt x="1175" y="1202"/>
                </a:lnTo>
                <a:lnTo>
                  <a:pt x="1185" y="1211"/>
                </a:lnTo>
                <a:lnTo>
                  <a:pt x="1188" y="1211"/>
                </a:lnTo>
                <a:lnTo>
                  <a:pt x="1196" y="1210"/>
                </a:lnTo>
                <a:lnTo>
                  <a:pt x="1203" y="1209"/>
                </a:lnTo>
                <a:lnTo>
                  <a:pt x="1209" y="1208"/>
                </a:lnTo>
                <a:lnTo>
                  <a:pt x="1216" y="1208"/>
                </a:lnTo>
                <a:lnTo>
                  <a:pt x="1219" y="1206"/>
                </a:lnTo>
                <a:lnTo>
                  <a:pt x="1224" y="1202"/>
                </a:lnTo>
                <a:lnTo>
                  <a:pt x="1224" y="1202"/>
                </a:lnTo>
                <a:lnTo>
                  <a:pt x="1230" y="1200"/>
                </a:lnTo>
                <a:lnTo>
                  <a:pt x="1232" y="1202"/>
                </a:lnTo>
                <a:lnTo>
                  <a:pt x="1238" y="1202"/>
                </a:lnTo>
                <a:lnTo>
                  <a:pt x="1236" y="1203"/>
                </a:lnTo>
                <a:lnTo>
                  <a:pt x="1236" y="1205"/>
                </a:lnTo>
                <a:lnTo>
                  <a:pt x="1239" y="1205"/>
                </a:lnTo>
                <a:lnTo>
                  <a:pt x="1240" y="1206"/>
                </a:lnTo>
                <a:lnTo>
                  <a:pt x="1240" y="1205"/>
                </a:lnTo>
                <a:lnTo>
                  <a:pt x="1241" y="1203"/>
                </a:lnTo>
                <a:lnTo>
                  <a:pt x="1242" y="1204"/>
                </a:lnTo>
                <a:lnTo>
                  <a:pt x="1242" y="1205"/>
                </a:lnTo>
                <a:lnTo>
                  <a:pt x="1243" y="1206"/>
                </a:lnTo>
                <a:lnTo>
                  <a:pt x="1244" y="1206"/>
                </a:lnTo>
                <a:lnTo>
                  <a:pt x="1244" y="1205"/>
                </a:lnTo>
                <a:lnTo>
                  <a:pt x="1246" y="1205"/>
                </a:lnTo>
                <a:lnTo>
                  <a:pt x="1246" y="1204"/>
                </a:lnTo>
                <a:lnTo>
                  <a:pt x="1246" y="1203"/>
                </a:lnTo>
                <a:lnTo>
                  <a:pt x="1248" y="1205"/>
                </a:lnTo>
                <a:lnTo>
                  <a:pt x="1251" y="1206"/>
                </a:lnTo>
                <a:lnTo>
                  <a:pt x="1253" y="1206"/>
                </a:lnTo>
                <a:lnTo>
                  <a:pt x="1255" y="1206"/>
                </a:lnTo>
                <a:lnTo>
                  <a:pt x="1259" y="1203"/>
                </a:lnTo>
                <a:lnTo>
                  <a:pt x="1262" y="1202"/>
                </a:lnTo>
                <a:lnTo>
                  <a:pt x="1264" y="1203"/>
                </a:lnTo>
                <a:lnTo>
                  <a:pt x="1265" y="1203"/>
                </a:lnTo>
                <a:lnTo>
                  <a:pt x="1266" y="1202"/>
                </a:lnTo>
                <a:lnTo>
                  <a:pt x="1266" y="1202"/>
                </a:lnTo>
                <a:lnTo>
                  <a:pt x="1265" y="1201"/>
                </a:lnTo>
                <a:lnTo>
                  <a:pt x="1265" y="1198"/>
                </a:lnTo>
                <a:lnTo>
                  <a:pt x="1266" y="1197"/>
                </a:lnTo>
                <a:lnTo>
                  <a:pt x="1273" y="1196"/>
                </a:lnTo>
                <a:lnTo>
                  <a:pt x="1273" y="1197"/>
                </a:lnTo>
                <a:lnTo>
                  <a:pt x="1272" y="1197"/>
                </a:lnTo>
                <a:lnTo>
                  <a:pt x="1274" y="1198"/>
                </a:lnTo>
                <a:lnTo>
                  <a:pt x="1277" y="1196"/>
                </a:lnTo>
                <a:lnTo>
                  <a:pt x="1278" y="1191"/>
                </a:lnTo>
                <a:lnTo>
                  <a:pt x="1280" y="1188"/>
                </a:lnTo>
                <a:lnTo>
                  <a:pt x="1281" y="1187"/>
                </a:lnTo>
                <a:lnTo>
                  <a:pt x="1289" y="1187"/>
                </a:lnTo>
                <a:lnTo>
                  <a:pt x="1292" y="1186"/>
                </a:lnTo>
                <a:lnTo>
                  <a:pt x="1293" y="1188"/>
                </a:lnTo>
                <a:lnTo>
                  <a:pt x="1293" y="1189"/>
                </a:lnTo>
                <a:lnTo>
                  <a:pt x="1291" y="1189"/>
                </a:lnTo>
                <a:lnTo>
                  <a:pt x="1291" y="1190"/>
                </a:lnTo>
                <a:lnTo>
                  <a:pt x="1289" y="1190"/>
                </a:lnTo>
                <a:lnTo>
                  <a:pt x="1289" y="1191"/>
                </a:lnTo>
                <a:lnTo>
                  <a:pt x="1291" y="1193"/>
                </a:lnTo>
                <a:lnTo>
                  <a:pt x="1292" y="1194"/>
                </a:lnTo>
                <a:lnTo>
                  <a:pt x="1292" y="1195"/>
                </a:lnTo>
                <a:lnTo>
                  <a:pt x="1293" y="1196"/>
                </a:lnTo>
                <a:lnTo>
                  <a:pt x="1296" y="1194"/>
                </a:lnTo>
                <a:lnTo>
                  <a:pt x="1300" y="1195"/>
                </a:lnTo>
                <a:lnTo>
                  <a:pt x="1302" y="1197"/>
                </a:lnTo>
                <a:lnTo>
                  <a:pt x="1303" y="1202"/>
                </a:lnTo>
                <a:lnTo>
                  <a:pt x="1304" y="1202"/>
                </a:lnTo>
                <a:lnTo>
                  <a:pt x="1304" y="1197"/>
                </a:lnTo>
                <a:lnTo>
                  <a:pt x="1302" y="1194"/>
                </a:lnTo>
                <a:lnTo>
                  <a:pt x="1299" y="1193"/>
                </a:lnTo>
                <a:lnTo>
                  <a:pt x="1294" y="1191"/>
                </a:lnTo>
                <a:lnTo>
                  <a:pt x="1296" y="1189"/>
                </a:lnTo>
                <a:lnTo>
                  <a:pt x="1300" y="1188"/>
                </a:lnTo>
                <a:lnTo>
                  <a:pt x="1303" y="1187"/>
                </a:lnTo>
                <a:lnTo>
                  <a:pt x="1303" y="1190"/>
                </a:lnTo>
                <a:lnTo>
                  <a:pt x="1306" y="1191"/>
                </a:lnTo>
                <a:lnTo>
                  <a:pt x="1308" y="1197"/>
                </a:lnTo>
                <a:lnTo>
                  <a:pt x="1311" y="1200"/>
                </a:lnTo>
                <a:lnTo>
                  <a:pt x="1311" y="1197"/>
                </a:lnTo>
                <a:lnTo>
                  <a:pt x="1309" y="1195"/>
                </a:lnTo>
                <a:lnTo>
                  <a:pt x="1308" y="1191"/>
                </a:lnTo>
                <a:lnTo>
                  <a:pt x="1308" y="1188"/>
                </a:lnTo>
                <a:lnTo>
                  <a:pt x="1308" y="1186"/>
                </a:lnTo>
                <a:lnTo>
                  <a:pt x="1310" y="1181"/>
                </a:lnTo>
                <a:lnTo>
                  <a:pt x="1311" y="1180"/>
                </a:lnTo>
                <a:lnTo>
                  <a:pt x="1311" y="1178"/>
                </a:lnTo>
                <a:lnTo>
                  <a:pt x="1312" y="1176"/>
                </a:lnTo>
                <a:lnTo>
                  <a:pt x="1320" y="1167"/>
                </a:lnTo>
                <a:lnTo>
                  <a:pt x="1327" y="1161"/>
                </a:lnTo>
                <a:lnTo>
                  <a:pt x="1329" y="1159"/>
                </a:lnTo>
                <a:lnTo>
                  <a:pt x="1326" y="1157"/>
                </a:lnTo>
                <a:lnTo>
                  <a:pt x="1324" y="1156"/>
                </a:lnTo>
                <a:lnTo>
                  <a:pt x="1323" y="1155"/>
                </a:lnTo>
                <a:lnTo>
                  <a:pt x="1324" y="1150"/>
                </a:lnTo>
                <a:lnTo>
                  <a:pt x="1326" y="1148"/>
                </a:lnTo>
                <a:lnTo>
                  <a:pt x="1325" y="1146"/>
                </a:lnTo>
                <a:lnTo>
                  <a:pt x="1324" y="1146"/>
                </a:lnTo>
                <a:lnTo>
                  <a:pt x="1323" y="1145"/>
                </a:lnTo>
                <a:lnTo>
                  <a:pt x="1323" y="1141"/>
                </a:lnTo>
                <a:lnTo>
                  <a:pt x="1323" y="1137"/>
                </a:lnTo>
                <a:lnTo>
                  <a:pt x="1324" y="1133"/>
                </a:lnTo>
                <a:lnTo>
                  <a:pt x="1327" y="1129"/>
                </a:lnTo>
                <a:lnTo>
                  <a:pt x="1329" y="1125"/>
                </a:lnTo>
                <a:lnTo>
                  <a:pt x="1329" y="1117"/>
                </a:lnTo>
                <a:lnTo>
                  <a:pt x="1330" y="1112"/>
                </a:lnTo>
                <a:lnTo>
                  <a:pt x="1334" y="1106"/>
                </a:lnTo>
                <a:lnTo>
                  <a:pt x="1338" y="1098"/>
                </a:lnTo>
                <a:lnTo>
                  <a:pt x="1338" y="1092"/>
                </a:lnTo>
                <a:lnTo>
                  <a:pt x="1339" y="1091"/>
                </a:lnTo>
                <a:lnTo>
                  <a:pt x="1341" y="1090"/>
                </a:lnTo>
                <a:lnTo>
                  <a:pt x="1342" y="1089"/>
                </a:lnTo>
                <a:lnTo>
                  <a:pt x="1345" y="1089"/>
                </a:lnTo>
                <a:lnTo>
                  <a:pt x="1346" y="1089"/>
                </a:lnTo>
                <a:lnTo>
                  <a:pt x="1349" y="1084"/>
                </a:lnTo>
                <a:lnTo>
                  <a:pt x="1349" y="1076"/>
                </a:lnTo>
                <a:lnTo>
                  <a:pt x="1352" y="1070"/>
                </a:lnTo>
                <a:lnTo>
                  <a:pt x="1353" y="1064"/>
                </a:lnTo>
                <a:lnTo>
                  <a:pt x="1360" y="1054"/>
                </a:lnTo>
                <a:lnTo>
                  <a:pt x="1361" y="1054"/>
                </a:lnTo>
                <a:lnTo>
                  <a:pt x="1362" y="1058"/>
                </a:lnTo>
                <a:lnTo>
                  <a:pt x="1362" y="1064"/>
                </a:lnTo>
                <a:lnTo>
                  <a:pt x="1361" y="1072"/>
                </a:lnTo>
                <a:lnTo>
                  <a:pt x="1361" y="1080"/>
                </a:lnTo>
                <a:lnTo>
                  <a:pt x="1362" y="1080"/>
                </a:lnTo>
                <a:lnTo>
                  <a:pt x="1364" y="1021"/>
                </a:lnTo>
                <a:lnTo>
                  <a:pt x="1362" y="1016"/>
                </a:lnTo>
                <a:lnTo>
                  <a:pt x="1362" y="1014"/>
                </a:lnTo>
                <a:lnTo>
                  <a:pt x="1364" y="1012"/>
                </a:lnTo>
                <a:lnTo>
                  <a:pt x="1365" y="1007"/>
                </a:lnTo>
                <a:lnTo>
                  <a:pt x="1370" y="977"/>
                </a:lnTo>
                <a:lnTo>
                  <a:pt x="1370" y="972"/>
                </a:lnTo>
                <a:lnTo>
                  <a:pt x="1371" y="969"/>
                </a:lnTo>
                <a:lnTo>
                  <a:pt x="1371" y="966"/>
                </a:lnTo>
                <a:lnTo>
                  <a:pt x="1371" y="959"/>
                </a:lnTo>
                <a:lnTo>
                  <a:pt x="1371" y="955"/>
                </a:lnTo>
                <a:lnTo>
                  <a:pt x="1373" y="949"/>
                </a:lnTo>
                <a:lnTo>
                  <a:pt x="1375" y="922"/>
                </a:lnTo>
                <a:lnTo>
                  <a:pt x="1378" y="922"/>
                </a:lnTo>
                <a:lnTo>
                  <a:pt x="1379" y="916"/>
                </a:lnTo>
                <a:lnTo>
                  <a:pt x="1378" y="889"/>
                </a:lnTo>
                <a:lnTo>
                  <a:pt x="1377" y="883"/>
                </a:lnTo>
                <a:lnTo>
                  <a:pt x="1375" y="879"/>
                </a:lnTo>
                <a:lnTo>
                  <a:pt x="1375" y="878"/>
                </a:lnTo>
                <a:lnTo>
                  <a:pt x="1378" y="874"/>
                </a:lnTo>
                <a:lnTo>
                  <a:pt x="1378" y="870"/>
                </a:lnTo>
                <a:lnTo>
                  <a:pt x="1373" y="850"/>
                </a:lnTo>
                <a:lnTo>
                  <a:pt x="1371" y="848"/>
                </a:lnTo>
                <a:lnTo>
                  <a:pt x="1370" y="847"/>
                </a:lnTo>
                <a:lnTo>
                  <a:pt x="1365" y="846"/>
                </a:lnTo>
                <a:lnTo>
                  <a:pt x="1363" y="845"/>
                </a:lnTo>
                <a:lnTo>
                  <a:pt x="1363" y="843"/>
                </a:lnTo>
                <a:lnTo>
                  <a:pt x="1365" y="843"/>
                </a:lnTo>
                <a:lnTo>
                  <a:pt x="1368" y="842"/>
                </a:lnTo>
                <a:lnTo>
                  <a:pt x="1370" y="842"/>
                </a:lnTo>
                <a:lnTo>
                  <a:pt x="1371" y="840"/>
                </a:lnTo>
                <a:lnTo>
                  <a:pt x="1371" y="838"/>
                </a:lnTo>
                <a:lnTo>
                  <a:pt x="1368" y="830"/>
                </a:lnTo>
                <a:lnTo>
                  <a:pt x="1363" y="818"/>
                </a:lnTo>
                <a:lnTo>
                  <a:pt x="1360" y="810"/>
                </a:lnTo>
                <a:lnTo>
                  <a:pt x="1360" y="806"/>
                </a:lnTo>
                <a:lnTo>
                  <a:pt x="1358" y="803"/>
                </a:lnTo>
                <a:lnTo>
                  <a:pt x="1353" y="801"/>
                </a:lnTo>
                <a:lnTo>
                  <a:pt x="1352" y="797"/>
                </a:lnTo>
                <a:lnTo>
                  <a:pt x="1345" y="789"/>
                </a:lnTo>
                <a:lnTo>
                  <a:pt x="1342" y="790"/>
                </a:lnTo>
                <a:lnTo>
                  <a:pt x="1339" y="791"/>
                </a:lnTo>
                <a:lnTo>
                  <a:pt x="1337" y="790"/>
                </a:lnTo>
                <a:lnTo>
                  <a:pt x="1335" y="789"/>
                </a:lnTo>
                <a:lnTo>
                  <a:pt x="1334" y="788"/>
                </a:lnTo>
                <a:lnTo>
                  <a:pt x="1329" y="783"/>
                </a:lnTo>
                <a:lnTo>
                  <a:pt x="1327" y="782"/>
                </a:lnTo>
                <a:lnTo>
                  <a:pt x="1331" y="782"/>
                </a:lnTo>
                <a:lnTo>
                  <a:pt x="1332" y="782"/>
                </a:lnTo>
                <a:lnTo>
                  <a:pt x="1333" y="783"/>
                </a:lnTo>
                <a:lnTo>
                  <a:pt x="1334" y="785"/>
                </a:lnTo>
                <a:lnTo>
                  <a:pt x="1338" y="787"/>
                </a:lnTo>
                <a:lnTo>
                  <a:pt x="1345" y="788"/>
                </a:lnTo>
                <a:lnTo>
                  <a:pt x="1347" y="790"/>
                </a:lnTo>
                <a:lnTo>
                  <a:pt x="1349" y="794"/>
                </a:lnTo>
                <a:lnTo>
                  <a:pt x="1349" y="790"/>
                </a:lnTo>
                <a:lnTo>
                  <a:pt x="1322" y="727"/>
                </a:lnTo>
                <a:lnTo>
                  <a:pt x="1315" y="695"/>
                </a:lnTo>
                <a:lnTo>
                  <a:pt x="1286" y="630"/>
                </a:lnTo>
                <a:lnTo>
                  <a:pt x="1257" y="566"/>
                </a:lnTo>
                <a:lnTo>
                  <a:pt x="1256" y="561"/>
                </a:lnTo>
                <a:lnTo>
                  <a:pt x="1251" y="549"/>
                </a:lnTo>
                <a:lnTo>
                  <a:pt x="1248" y="538"/>
                </a:lnTo>
                <a:lnTo>
                  <a:pt x="1246" y="533"/>
                </a:lnTo>
                <a:lnTo>
                  <a:pt x="1241" y="513"/>
                </a:lnTo>
                <a:lnTo>
                  <a:pt x="1241" y="505"/>
                </a:lnTo>
                <a:lnTo>
                  <a:pt x="1240" y="501"/>
                </a:lnTo>
                <a:lnTo>
                  <a:pt x="1234" y="490"/>
                </a:lnTo>
                <a:lnTo>
                  <a:pt x="1235" y="488"/>
                </a:lnTo>
                <a:lnTo>
                  <a:pt x="1235" y="486"/>
                </a:lnTo>
                <a:lnTo>
                  <a:pt x="1233" y="483"/>
                </a:lnTo>
                <a:lnTo>
                  <a:pt x="1231" y="463"/>
                </a:lnTo>
                <a:lnTo>
                  <a:pt x="1234" y="464"/>
                </a:lnTo>
                <a:lnTo>
                  <a:pt x="1240" y="470"/>
                </a:lnTo>
                <a:lnTo>
                  <a:pt x="1248" y="473"/>
                </a:lnTo>
                <a:lnTo>
                  <a:pt x="1249" y="477"/>
                </a:lnTo>
                <a:lnTo>
                  <a:pt x="1248" y="481"/>
                </a:lnTo>
                <a:lnTo>
                  <a:pt x="1246" y="484"/>
                </a:lnTo>
                <a:lnTo>
                  <a:pt x="1244" y="484"/>
                </a:lnTo>
                <a:lnTo>
                  <a:pt x="1243" y="485"/>
                </a:lnTo>
                <a:lnTo>
                  <a:pt x="1242" y="490"/>
                </a:lnTo>
                <a:lnTo>
                  <a:pt x="1242" y="494"/>
                </a:lnTo>
                <a:lnTo>
                  <a:pt x="1243" y="496"/>
                </a:lnTo>
                <a:lnTo>
                  <a:pt x="1246" y="500"/>
                </a:lnTo>
                <a:lnTo>
                  <a:pt x="1249" y="501"/>
                </a:lnTo>
                <a:lnTo>
                  <a:pt x="1261" y="503"/>
                </a:lnTo>
                <a:lnTo>
                  <a:pt x="1262" y="503"/>
                </a:lnTo>
                <a:lnTo>
                  <a:pt x="1264" y="503"/>
                </a:lnTo>
                <a:lnTo>
                  <a:pt x="1264" y="502"/>
                </a:lnTo>
                <a:lnTo>
                  <a:pt x="1264" y="499"/>
                </a:lnTo>
                <a:lnTo>
                  <a:pt x="1265" y="498"/>
                </a:lnTo>
                <a:lnTo>
                  <a:pt x="1266" y="499"/>
                </a:lnTo>
                <a:lnTo>
                  <a:pt x="1268" y="500"/>
                </a:lnTo>
                <a:lnTo>
                  <a:pt x="1272" y="500"/>
                </a:lnTo>
                <a:lnTo>
                  <a:pt x="1274" y="500"/>
                </a:lnTo>
                <a:lnTo>
                  <a:pt x="1276" y="502"/>
                </a:lnTo>
                <a:lnTo>
                  <a:pt x="1277" y="506"/>
                </a:lnTo>
                <a:lnTo>
                  <a:pt x="1279" y="514"/>
                </a:lnTo>
                <a:lnTo>
                  <a:pt x="1278" y="522"/>
                </a:lnTo>
                <a:lnTo>
                  <a:pt x="1273" y="548"/>
                </a:lnTo>
                <a:lnTo>
                  <a:pt x="1272" y="584"/>
                </a:lnTo>
                <a:lnTo>
                  <a:pt x="1274" y="593"/>
                </a:lnTo>
                <a:lnTo>
                  <a:pt x="1280" y="608"/>
                </a:lnTo>
                <a:lnTo>
                  <a:pt x="1289" y="628"/>
                </a:lnTo>
                <a:lnTo>
                  <a:pt x="1292" y="636"/>
                </a:lnTo>
                <a:lnTo>
                  <a:pt x="1297" y="642"/>
                </a:lnTo>
                <a:lnTo>
                  <a:pt x="1299" y="644"/>
                </a:lnTo>
                <a:lnTo>
                  <a:pt x="1299" y="645"/>
                </a:lnTo>
                <a:lnTo>
                  <a:pt x="1303" y="653"/>
                </a:lnTo>
                <a:lnTo>
                  <a:pt x="1303" y="645"/>
                </a:lnTo>
                <a:lnTo>
                  <a:pt x="1288" y="622"/>
                </a:lnTo>
                <a:lnTo>
                  <a:pt x="1284" y="614"/>
                </a:lnTo>
                <a:lnTo>
                  <a:pt x="1284" y="611"/>
                </a:lnTo>
                <a:lnTo>
                  <a:pt x="1280" y="605"/>
                </a:lnTo>
                <a:lnTo>
                  <a:pt x="1278" y="584"/>
                </a:lnTo>
                <a:lnTo>
                  <a:pt x="1277" y="571"/>
                </a:lnTo>
                <a:lnTo>
                  <a:pt x="1277" y="567"/>
                </a:lnTo>
                <a:lnTo>
                  <a:pt x="1276" y="567"/>
                </a:lnTo>
                <a:lnTo>
                  <a:pt x="1277" y="564"/>
                </a:lnTo>
                <a:lnTo>
                  <a:pt x="1277" y="543"/>
                </a:lnTo>
                <a:lnTo>
                  <a:pt x="1278" y="541"/>
                </a:lnTo>
                <a:lnTo>
                  <a:pt x="1279" y="541"/>
                </a:lnTo>
                <a:lnTo>
                  <a:pt x="1280" y="539"/>
                </a:lnTo>
                <a:lnTo>
                  <a:pt x="1280" y="539"/>
                </a:lnTo>
                <a:lnTo>
                  <a:pt x="1281" y="538"/>
                </a:lnTo>
                <a:lnTo>
                  <a:pt x="1282" y="538"/>
                </a:lnTo>
                <a:lnTo>
                  <a:pt x="1286" y="533"/>
                </a:lnTo>
                <a:lnTo>
                  <a:pt x="1288" y="529"/>
                </a:lnTo>
                <a:lnTo>
                  <a:pt x="1286" y="524"/>
                </a:lnTo>
                <a:lnTo>
                  <a:pt x="1281" y="511"/>
                </a:lnTo>
                <a:lnTo>
                  <a:pt x="1271" y="492"/>
                </a:lnTo>
                <a:lnTo>
                  <a:pt x="1261" y="478"/>
                </a:lnTo>
                <a:lnTo>
                  <a:pt x="1250" y="460"/>
                </a:lnTo>
                <a:lnTo>
                  <a:pt x="1225" y="418"/>
                </a:lnTo>
                <a:lnTo>
                  <a:pt x="1224" y="413"/>
                </a:lnTo>
                <a:lnTo>
                  <a:pt x="1224" y="410"/>
                </a:lnTo>
                <a:lnTo>
                  <a:pt x="1220" y="408"/>
                </a:lnTo>
                <a:lnTo>
                  <a:pt x="1218" y="404"/>
                </a:lnTo>
                <a:lnTo>
                  <a:pt x="1219" y="402"/>
                </a:lnTo>
                <a:lnTo>
                  <a:pt x="1216" y="398"/>
                </a:lnTo>
                <a:lnTo>
                  <a:pt x="1210" y="388"/>
                </a:lnTo>
                <a:lnTo>
                  <a:pt x="1202" y="371"/>
                </a:lnTo>
                <a:lnTo>
                  <a:pt x="1190" y="344"/>
                </a:lnTo>
                <a:lnTo>
                  <a:pt x="1178" y="314"/>
                </a:lnTo>
                <a:lnTo>
                  <a:pt x="1170" y="297"/>
                </a:lnTo>
                <a:lnTo>
                  <a:pt x="1169" y="294"/>
                </a:lnTo>
                <a:lnTo>
                  <a:pt x="1169" y="290"/>
                </a:lnTo>
                <a:lnTo>
                  <a:pt x="1165" y="281"/>
                </a:lnTo>
                <a:lnTo>
                  <a:pt x="1163" y="271"/>
                </a:lnTo>
                <a:lnTo>
                  <a:pt x="1159" y="265"/>
                </a:lnTo>
                <a:lnTo>
                  <a:pt x="1158" y="259"/>
                </a:lnTo>
                <a:lnTo>
                  <a:pt x="1157" y="254"/>
                </a:lnTo>
                <a:lnTo>
                  <a:pt x="1156" y="244"/>
                </a:lnTo>
                <a:lnTo>
                  <a:pt x="1155" y="241"/>
                </a:lnTo>
                <a:lnTo>
                  <a:pt x="1154" y="236"/>
                </a:lnTo>
                <a:lnTo>
                  <a:pt x="1154" y="234"/>
                </a:lnTo>
                <a:lnTo>
                  <a:pt x="1152" y="232"/>
                </a:lnTo>
                <a:lnTo>
                  <a:pt x="1150" y="234"/>
                </a:lnTo>
                <a:lnTo>
                  <a:pt x="1149" y="234"/>
                </a:lnTo>
                <a:lnTo>
                  <a:pt x="1150" y="226"/>
                </a:lnTo>
                <a:lnTo>
                  <a:pt x="1143" y="199"/>
                </a:lnTo>
                <a:lnTo>
                  <a:pt x="1140" y="175"/>
                </a:lnTo>
                <a:lnTo>
                  <a:pt x="1137" y="171"/>
                </a:lnTo>
                <a:lnTo>
                  <a:pt x="1132" y="148"/>
                </a:lnTo>
                <a:lnTo>
                  <a:pt x="1132" y="139"/>
                </a:lnTo>
                <a:lnTo>
                  <a:pt x="1133" y="129"/>
                </a:lnTo>
                <a:lnTo>
                  <a:pt x="1132" y="128"/>
                </a:lnTo>
                <a:lnTo>
                  <a:pt x="1131" y="125"/>
                </a:lnTo>
                <a:lnTo>
                  <a:pt x="1129" y="125"/>
                </a:lnTo>
                <a:lnTo>
                  <a:pt x="1128" y="124"/>
                </a:lnTo>
                <a:lnTo>
                  <a:pt x="1129" y="117"/>
                </a:lnTo>
                <a:lnTo>
                  <a:pt x="1128" y="115"/>
                </a:lnTo>
                <a:lnTo>
                  <a:pt x="1128" y="113"/>
                </a:lnTo>
                <a:lnTo>
                  <a:pt x="1127" y="111"/>
                </a:lnTo>
                <a:lnTo>
                  <a:pt x="1126" y="111"/>
                </a:lnTo>
                <a:lnTo>
                  <a:pt x="1125" y="110"/>
                </a:lnTo>
                <a:lnTo>
                  <a:pt x="1124" y="108"/>
                </a:lnTo>
                <a:lnTo>
                  <a:pt x="1122" y="105"/>
                </a:lnTo>
                <a:lnTo>
                  <a:pt x="1121" y="103"/>
                </a:lnTo>
                <a:lnTo>
                  <a:pt x="1117" y="99"/>
                </a:lnTo>
                <a:lnTo>
                  <a:pt x="1117" y="98"/>
                </a:lnTo>
                <a:lnTo>
                  <a:pt x="1113" y="98"/>
                </a:lnTo>
                <a:lnTo>
                  <a:pt x="1113" y="95"/>
                </a:lnTo>
                <a:lnTo>
                  <a:pt x="1112" y="91"/>
                </a:lnTo>
                <a:lnTo>
                  <a:pt x="1113" y="87"/>
                </a:lnTo>
                <a:lnTo>
                  <a:pt x="1113" y="82"/>
                </a:lnTo>
                <a:lnTo>
                  <a:pt x="1113" y="80"/>
                </a:lnTo>
                <a:lnTo>
                  <a:pt x="1113" y="79"/>
                </a:lnTo>
                <a:lnTo>
                  <a:pt x="1116" y="80"/>
                </a:lnTo>
                <a:lnTo>
                  <a:pt x="1117" y="82"/>
                </a:lnTo>
                <a:lnTo>
                  <a:pt x="1118" y="84"/>
                </a:lnTo>
                <a:lnTo>
                  <a:pt x="1118" y="86"/>
                </a:lnTo>
                <a:lnTo>
                  <a:pt x="1118" y="92"/>
                </a:lnTo>
                <a:lnTo>
                  <a:pt x="1119" y="95"/>
                </a:lnTo>
                <a:lnTo>
                  <a:pt x="1120" y="98"/>
                </a:lnTo>
                <a:lnTo>
                  <a:pt x="1124" y="100"/>
                </a:lnTo>
                <a:lnTo>
                  <a:pt x="1122" y="94"/>
                </a:lnTo>
                <a:lnTo>
                  <a:pt x="1124" y="76"/>
                </a:lnTo>
                <a:lnTo>
                  <a:pt x="1125" y="70"/>
                </a:lnTo>
                <a:lnTo>
                  <a:pt x="1125" y="68"/>
                </a:lnTo>
                <a:lnTo>
                  <a:pt x="1124" y="65"/>
                </a:lnTo>
                <a:lnTo>
                  <a:pt x="1124" y="64"/>
                </a:lnTo>
                <a:lnTo>
                  <a:pt x="1122" y="63"/>
                </a:lnTo>
                <a:lnTo>
                  <a:pt x="1121" y="63"/>
                </a:lnTo>
                <a:lnTo>
                  <a:pt x="1120" y="63"/>
                </a:lnTo>
                <a:lnTo>
                  <a:pt x="1118" y="64"/>
                </a:lnTo>
                <a:lnTo>
                  <a:pt x="1117" y="64"/>
                </a:lnTo>
                <a:lnTo>
                  <a:pt x="1113" y="62"/>
                </a:lnTo>
                <a:lnTo>
                  <a:pt x="1113" y="61"/>
                </a:lnTo>
                <a:lnTo>
                  <a:pt x="1111" y="61"/>
                </a:lnTo>
                <a:lnTo>
                  <a:pt x="1107" y="6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0781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14835"/>
            <a:ext cx="8229600" cy="1143000"/>
          </a:xfrm>
        </p:spPr>
        <p:txBody>
          <a:bodyPr>
            <a:normAutofit/>
          </a:bodyPr>
          <a:lstStyle/>
          <a:p>
            <a:r>
              <a:rPr lang="en-US" altLang="zh-CN" dirty="0" smtClean="0"/>
              <a:t>Georgia </a:t>
            </a:r>
            <a:r>
              <a:rPr lang="en-US" altLang="zh-CN" dirty="0" smtClean="0"/>
              <a:t>State Outline</a:t>
            </a:r>
            <a:endParaRPr lang="en-US" altLang="zh-CN" dirty="0" smtClean="0"/>
          </a:p>
        </p:txBody>
      </p:sp>
      <p:sp>
        <p:nvSpPr>
          <p:cNvPr id="5" name="Freeform 392"/>
          <p:cNvSpPr>
            <a:spLocks noEditPoints="1"/>
          </p:cNvSpPr>
          <p:nvPr/>
        </p:nvSpPr>
        <p:spPr bwMode="auto">
          <a:xfrm>
            <a:off x="5292080" y="2132856"/>
            <a:ext cx="2944886" cy="3410744"/>
          </a:xfrm>
          <a:custGeom>
            <a:avLst/>
            <a:gdLst>
              <a:gd name="T0" fmla="*/ 2619 w 3009"/>
              <a:gd name="T1" fmla="*/ 3204 h 3485"/>
              <a:gd name="T2" fmla="*/ 2621 w 3009"/>
              <a:gd name="T3" fmla="*/ 3068 h 3485"/>
              <a:gd name="T4" fmla="*/ 2651 w 3009"/>
              <a:gd name="T5" fmla="*/ 2932 h 3485"/>
              <a:gd name="T6" fmla="*/ 2653 w 3009"/>
              <a:gd name="T7" fmla="*/ 2792 h 3485"/>
              <a:gd name="T8" fmla="*/ 2705 w 3009"/>
              <a:gd name="T9" fmla="*/ 2815 h 3485"/>
              <a:gd name="T10" fmla="*/ 2644 w 3009"/>
              <a:gd name="T11" fmla="*/ 2832 h 3485"/>
              <a:gd name="T12" fmla="*/ 2646 w 3009"/>
              <a:gd name="T13" fmla="*/ 2782 h 3485"/>
              <a:gd name="T14" fmla="*/ 2742 w 3009"/>
              <a:gd name="T15" fmla="*/ 2724 h 3485"/>
              <a:gd name="T16" fmla="*/ 2761 w 3009"/>
              <a:gd name="T17" fmla="*/ 2523 h 3485"/>
              <a:gd name="T18" fmla="*/ 2771 w 3009"/>
              <a:gd name="T19" fmla="*/ 2513 h 3485"/>
              <a:gd name="T20" fmla="*/ 2803 w 3009"/>
              <a:gd name="T21" fmla="*/ 2525 h 3485"/>
              <a:gd name="T22" fmla="*/ 2797 w 3009"/>
              <a:gd name="T23" fmla="*/ 2427 h 3485"/>
              <a:gd name="T24" fmla="*/ 2851 w 3009"/>
              <a:gd name="T25" fmla="*/ 2373 h 3485"/>
              <a:gd name="T26" fmla="*/ 2993 w 3009"/>
              <a:gd name="T27" fmla="*/ 2273 h 3485"/>
              <a:gd name="T28" fmla="*/ 2959 w 3009"/>
              <a:gd name="T29" fmla="*/ 2271 h 3485"/>
              <a:gd name="T30" fmla="*/ 2916 w 3009"/>
              <a:gd name="T31" fmla="*/ 2241 h 3485"/>
              <a:gd name="T32" fmla="*/ 2911 w 3009"/>
              <a:gd name="T33" fmla="*/ 2266 h 3485"/>
              <a:gd name="T34" fmla="*/ 2771 w 3009"/>
              <a:gd name="T35" fmla="*/ 2511 h 3485"/>
              <a:gd name="T36" fmla="*/ 2782 w 3009"/>
              <a:gd name="T37" fmla="*/ 2588 h 3485"/>
              <a:gd name="T38" fmla="*/ 2709 w 3009"/>
              <a:gd name="T39" fmla="*/ 2613 h 3485"/>
              <a:gd name="T40" fmla="*/ 2705 w 3009"/>
              <a:gd name="T41" fmla="*/ 2701 h 3485"/>
              <a:gd name="T42" fmla="*/ 2603 w 3009"/>
              <a:gd name="T43" fmla="*/ 2749 h 3485"/>
              <a:gd name="T44" fmla="*/ 2628 w 3009"/>
              <a:gd name="T45" fmla="*/ 2857 h 3485"/>
              <a:gd name="T46" fmla="*/ 2538 w 3009"/>
              <a:gd name="T47" fmla="*/ 2859 h 3485"/>
              <a:gd name="T48" fmla="*/ 2626 w 3009"/>
              <a:gd name="T49" fmla="*/ 2951 h 3485"/>
              <a:gd name="T50" fmla="*/ 2598 w 3009"/>
              <a:gd name="T51" fmla="*/ 2968 h 3485"/>
              <a:gd name="T52" fmla="*/ 2552 w 3009"/>
              <a:gd name="T53" fmla="*/ 3026 h 3485"/>
              <a:gd name="T54" fmla="*/ 2605 w 3009"/>
              <a:gd name="T55" fmla="*/ 3074 h 3485"/>
              <a:gd name="T56" fmla="*/ 2550 w 3009"/>
              <a:gd name="T57" fmla="*/ 3114 h 3485"/>
              <a:gd name="T58" fmla="*/ 2571 w 3009"/>
              <a:gd name="T59" fmla="*/ 3200 h 3485"/>
              <a:gd name="T60" fmla="*/ 2450 w 3009"/>
              <a:gd name="T61" fmla="*/ 3199 h 3485"/>
              <a:gd name="T62" fmla="*/ 2265 w 3009"/>
              <a:gd name="T63" fmla="*/ 3177 h 3485"/>
              <a:gd name="T64" fmla="*/ 2254 w 3009"/>
              <a:gd name="T65" fmla="*/ 3423 h 3485"/>
              <a:gd name="T66" fmla="*/ 2125 w 3009"/>
              <a:gd name="T67" fmla="*/ 3352 h 3485"/>
              <a:gd name="T68" fmla="*/ 1528 w 3009"/>
              <a:gd name="T69" fmla="*/ 3285 h 3485"/>
              <a:gd name="T70" fmla="*/ 923 w 3009"/>
              <a:gd name="T71" fmla="*/ 3247 h 3485"/>
              <a:gd name="T72" fmla="*/ 410 w 3009"/>
              <a:gd name="T73" fmla="*/ 3080 h 3485"/>
              <a:gd name="T74" fmla="*/ 328 w 3009"/>
              <a:gd name="T75" fmla="*/ 2751 h 3485"/>
              <a:gd name="T76" fmla="*/ 305 w 3009"/>
              <a:gd name="T77" fmla="*/ 2459 h 3485"/>
              <a:gd name="T78" fmla="*/ 349 w 3009"/>
              <a:gd name="T79" fmla="*/ 2254 h 3485"/>
              <a:gd name="T80" fmla="*/ 382 w 3009"/>
              <a:gd name="T81" fmla="*/ 2012 h 3485"/>
              <a:gd name="T82" fmla="*/ 311 w 3009"/>
              <a:gd name="T83" fmla="*/ 1751 h 3485"/>
              <a:gd name="T84" fmla="*/ 226 w 3009"/>
              <a:gd name="T85" fmla="*/ 1386 h 3485"/>
              <a:gd name="T86" fmla="*/ 105 w 3009"/>
              <a:gd name="T87" fmla="*/ 637 h 3485"/>
              <a:gd name="T88" fmla="*/ 1 w 3009"/>
              <a:gd name="T89" fmla="*/ 12 h 3485"/>
              <a:gd name="T90" fmla="*/ 1572 w 3009"/>
              <a:gd name="T91" fmla="*/ 44 h 3485"/>
              <a:gd name="T92" fmla="*/ 1442 w 3009"/>
              <a:gd name="T93" fmla="*/ 182 h 3485"/>
              <a:gd name="T94" fmla="*/ 1611 w 3009"/>
              <a:gd name="T95" fmla="*/ 384 h 3485"/>
              <a:gd name="T96" fmla="*/ 1808 w 3009"/>
              <a:gd name="T97" fmla="*/ 607 h 3485"/>
              <a:gd name="T98" fmla="*/ 2062 w 3009"/>
              <a:gd name="T99" fmla="*/ 897 h 3485"/>
              <a:gd name="T100" fmla="*/ 2331 w 3009"/>
              <a:gd name="T101" fmla="*/ 1188 h 3485"/>
              <a:gd name="T102" fmla="*/ 2375 w 3009"/>
              <a:gd name="T103" fmla="*/ 1313 h 3485"/>
              <a:gd name="T104" fmla="*/ 2498 w 3009"/>
              <a:gd name="T105" fmla="*/ 1451 h 3485"/>
              <a:gd name="T106" fmla="*/ 2590 w 3009"/>
              <a:gd name="T107" fmla="*/ 1567 h 3485"/>
              <a:gd name="T108" fmla="*/ 2646 w 3009"/>
              <a:gd name="T109" fmla="*/ 1713 h 3485"/>
              <a:gd name="T110" fmla="*/ 2699 w 3009"/>
              <a:gd name="T111" fmla="*/ 1851 h 3485"/>
              <a:gd name="T112" fmla="*/ 2807 w 3009"/>
              <a:gd name="T113" fmla="*/ 2018 h 3485"/>
              <a:gd name="T114" fmla="*/ 2832 w 3009"/>
              <a:gd name="T115" fmla="*/ 2173 h 3485"/>
              <a:gd name="T116" fmla="*/ 2886 w 3009"/>
              <a:gd name="T117" fmla="*/ 2258 h 3485"/>
              <a:gd name="T118" fmla="*/ 2926 w 3009"/>
              <a:gd name="T119" fmla="*/ 2333 h 3485"/>
              <a:gd name="T120" fmla="*/ 2851 w 3009"/>
              <a:gd name="T121" fmla="*/ 2325 h 3485"/>
              <a:gd name="T122" fmla="*/ 2763 w 3009"/>
              <a:gd name="T123" fmla="*/ 2352 h 3485"/>
              <a:gd name="T124" fmla="*/ 2740 w 3009"/>
              <a:gd name="T125" fmla="*/ 2450 h 3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9" h="3485">
                <a:moveTo>
                  <a:pt x="2603" y="3187"/>
                </a:moveTo>
                <a:lnTo>
                  <a:pt x="2603" y="3189"/>
                </a:lnTo>
                <a:lnTo>
                  <a:pt x="2602" y="3187"/>
                </a:lnTo>
                <a:lnTo>
                  <a:pt x="2602" y="3185"/>
                </a:lnTo>
                <a:lnTo>
                  <a:pt x="2602" y="3181"/>
                </a:lnTo>
                <a:lnTo>
                  <a:pt x="2602" y="3179"/>
                </a:lnTo>
                <a:lnTo>
                  <a:pt x="2602" y="3177"/>
                </a:lnTo>
                <a:lnTo>
                  <a:pt x="2602" y="3176"/>
                </a:lnTo>
                <a:lnTo>
                  <a:pt x="2603" y="3176"/>
                </a:lnTo>
                <a:lnTo>
                  <a:pt x="2603" y="3179"/>
                </a:lnTo>
                <a:lnTo>
                  <a:pt x="2603" y="3183"/>
                </a:lnTo>
                <a:lnTo>
                  <a:pt x="2603" y="3185"/>
                </a:lnTo>
                <a:lnTo>
                  <a:pt x="2603" y="3187"/>
                </a:lnTo>
                <a:close/>
                <a:moveTo>
                  <a:pt x="2603" y="3160"/>
                </a:moveTo>
                <a:lnTo>
                  <a:pt x="2603" y="3162"/>
                </a:lnTo>
                <a:lnTo>
                  <a:pt x="2603" y="3160"/>
                </a:lnTo>
                <a:lnTo>
                  <a:pt x="2602" y="3160"/>
                </a:lnTo>
                <a:lnTo>
                  <a:pt x="2602" y="3158"/>
                </a:lnTo>
                <a:lnTo>
                  <a:pt x="2600" y="3156"/>
                </a:lnTo>
                <a:lnTo>
                  <a:pt x="2600" y="3152"/>
                </a:lnTo>
                <a:lnTo>
                  <a:pt x="2598" y="3151"/>
                </a:lnTo>
                <a:lnTo>
                  <a:pt x="2598" y="3149"/>
                </a:lnTo>
                <a:lnTo>
                  <a:pt x="2600" y="3147"/>
                </a:lnTo>
                <a:lnTo>
                  <a:pt x="2600" y="3145"/>
                </a:lnTo>
                <a:lnTo>
                  <a:pt x="2602" y="3143"/>
                </a:lnTo>
                <a:lnTo>
                  <a:pt x="2603" y="3145"/>
                </a:lnTo>
                <a:lnTo>
                  <a:pt x="2605" y="3145"/>
                </a:lnTo>
                <a:lnTo>
                  <a:pt x="2605" y="3147"/>
                </a:lnTo>
                <a:lnTo>
                  <a:pt x="2607" y="3149"/>
                </a:lnTo>
                <a:lnTo>
                  <a:pt x="2607" y="3151"/>
                </a:lnTo>
                <a:lnTo>
                  <a:pt x="2605" y="3151"/>
                </a:lnTo>
                <a:lnTo>
                  <a:pt x="2605" y="3152"/>
                </a:lnTo>
                <a:lnTo>
                  <a:pt x="2605" y="3154"/>
                </a:lnTo>
                <a:lnTo>
                  <a:pt x="2605" y="3156"/>
                </a:lnTo>
                <a:lnTo>
                  <a:pt x="2603" y="3160"/>
                </a:lnTo>
                <a:close/>
                <a:moveTo>
                  <a:pt x="2600" y="3128"/>
                </a:moveTo>
                <a:lnTo>
                  <a:pt x="2600" y="3131"/>
                </a:lnTo>
                <a:lnTo>
                  <a:pt x="2598" y="3129"/>
                </a:lnTo>
                <a:lnTo>
                  <a:pt x="2596" y="3128"/>
                </a:lnTo>
                <a:lnTo>
                  <a:pt x="2596" y="3126"/>
                </a:lnTo>
                <a:lnTo>
                  <a:pt x="2600" y="3128"/>
                </a:lnTo>
                <a:close/>
                <a:moveTo>
                  <a:pt x="2588" y="3128"/>
                </a:moveTo>
                <a:lnTo>
                  <a:pt x="2590" y="3128"/>
                </a:lnTo>
                <a:lnTo>
                  <a:pt x="2592" y="3128"/>
                </a:lnTo>
                <a:lnTo>
                  <a:pt x="2594" y="3128"/>
                </a:lnTo>
                <a:lnTo>
                  <a:pt x="2594" y="3129"/>
                </a:lnTo>
                <a:lnTo>
                  <a:pt x="2592" y="3129"/>
                </a:lnTo>
                <a:lnTo>
                  <a:pt x="2592" y="3131"/>
                </a:lnTo>
                <a:lnTo>
                  <a:pt x="2594" y="3131"/>
                </a:lnTo>
                <a:lnTo>
                  <a:pt x="2596" y="3133"/>
                </a:lnTo>
                <a:lnTo>
                  <a:pt x="2598" y="3135"/>
                </a:lnTo>
                <a:lnTo>
                  <a:pt x="2596" y="3137"/>
                </a:lnTo>
                <a:lnTo>
                  <a:pt x="2596" y="3139"/>
                </a:lnTo>
                <a:lnTo>
                  <a:pt x="2596" y="3141"/>
                </a:lnTo>
                <a:lnTo>
                  <a:pt x="2594" y="3141"/>
                </a:lnTo>
                <a:lnTo>
                  <a:pt x="2592" y="3139"/>
                </a:lnTo>
                <a:lnTo>
                  <a:pt x="2590" y="3137"/>
                </a:lnTo>
                <a:lnTo>
                  <a:pt x="2588" y="3135"/>
                </a:lnTo>
                <a:lnTo>
                  <a:pt x="2588" y="3133"/>
                </a:lnTo>
                <a:lnTo>
                  <a:pt x="2586" y="3131"/>
                </a:lnTo>
                <a:lnTo>
                  <a:pt x="2584" y="3131"/>
                </a:lnTo>
                <a:lnTo>
                  <a:pt x="2582" y="3129"/>
                </a:lnTo>
                <a:lnTo>
                  <a:pt x="2582" y="3128"/>
                </a:lnTo>
                <a:lnTo>
                  <a:pt x="2584" y="3128"/>
                </a:lnTo>
                <a:lnTo>
                  <a:pt x="2586" y="3128"/>
                </a:lnTo>
                <a:lnTo>
                  <a:pt x="2586" y="3126"/>
                </a:lnTo>
                <a:lnTo>
                  <a:pt x="2586" y="3128"/>
                </a:lnTo>
                <a:lnTo>
                  <a:pt x="2588" y="3128"/>
                </a:lnTo>
                <a:close/>
                <a:moveTo>
                  <a:pt x="2573" y="3131"/>
                </a:moveTo>
                <a:lnTo>
                  <a:pt x="2571" y="3131"/>
                </a:lnTo>
                <a:lnTo>
                  <a:pt x="2569" y="3129"/>
                </a:lnTo>
                <a:lnTo>
                  <a:pt x="2569" y="3128"/>
                </a:lnTo>
                <a:lnTo>
                  <a:pt x="2569" y="3126"/>
                </a:lnTo>
                <a:lnTo>
                  <a:pt x="2569" y="3124"/>
                </a:lnTo>
                <a:lnTo>
                  <a:pt x="2569" y="3122"/>
                </a:lnTo>
                <a:lnTo>
                  <a:pt x="2571" y="3120"/>
                </a:lnTo>
                <a:lnTo>
                  <a:pt x="2573" y="3122"/>
                </a:lnTo>
                <a:lnTo>
                  <a:pt x="2575" y="3124"/>
                </a:lnTo>
                <a:lnTo>
                  <a:pt x="2577" y="3126"/>
                </a:lnTo>
                <a:lnTo>
                  <a:pt x="2577" y="3128"/>
                </a:lnTo>
                <a:lnTo>
                  <a:pt x="2575" y="3129"/>
                </a:lnTo>
                <a:lnTo>
                  <a:pt x="2573" y="3131"/>
                </a:lnTo>
                <a:close/>
                <a:moveTo>
                  <a:pt x="2650" y="3060"/>
                </a:moveTo>
                <a:lnTo>
                  <a:pt x="2651" y="3058"/>
                </a:lnTo>
                <a:lnTo>
                  <a:pt x="2651" y="3056"/>
                </a:lnTo>
                <a:lnTo>
                  <a:pt x="2651" y="3053"/>
                </a:lnTo>
                <a:lnTo>
                  <a:pt x="2653" y="3051"/>
                </a:lnTo>
                <a:lnTo>
                  <a:pt x="2653" y="3053"/>
                </a:lnTo>
                <a:lnTo>
                  <a:pt x="2653" y="3055"/>
                </a:lnTo>
                <a:lnTo>
                  <a:pt x="2653" y="3056"/>
                </a:lnTo>
                <a:lnTo>
                  <a:pt x="2653" y="3058"/>
                </a:lnTo>
                <a:lnTo>
                  <a:pt x="2653" y="3060"/>
                </a:lnTo>
                <a:lnTo>
                  <a:pt x="2653" y="3064"/>
                </a:lnTo>
                <a:lnTo>
                  <a:pt x="2653" y="3066"/>
                </a:lnTo>
                <a:lnTo>
                  <a:pt x="2653" y="3068"/>
                </a:lnTo>
                <a:lnTo>
                  <a:pt x="2653" y="3072"/>
                </a:lnTo>
                <a:lnTo>
                  <a:pt x="2653" y="3074"/>
                </a:lnTo>
                <a:lnTo>
                  <a:pt x="2651" y="3076"/>
                </a:lnTo>
                <a:lnTo>
                  <a:pt x="2651" y="3078"/>
                </a:lnTo>
                <a:lnTo>
                  <a:pt x="2651" y="3080"/>
                </a:lnTo>
                <a:lnTo>
                  <a:pt x="2651" y="3081"/>
                </a:lnTo>
                <a:lnTo>
                  <a:pt x="2650" y="3083"/>
                </a:lnTo>
                <a:lnTo>
                  <a:pt x="2650" y="3085"/>
                </a:lnTo>
                <a:lnTo>
                  <a:pt x="2650" y="3087"/>
                </a:lnTo>
                <a:lnTo>
                  <a:pt x="2650" y="3089"/>
                </a:lnTo>
                <a:lnTo>
                  <a:pt x="2648" y="3091"/>
                </a:lnTo>
                <a:lnTo>
                  <a:pt x="2648" y="3093"/>
                </a:lnTo>
                <a:lnTo>
                  <a:pt x="2648" y="3095"/>
                </a:lnTo>
                <a:lnTo>
                  <a:pt x="2646" y="3095"/>
                </a:lnTo>
                <a:lnTo>
                  <a:pt x="2646" y="3099"/>
                </a:lnTo>
                <a:lnTo>
                  <a:pt x="2644" y="3101"/>
                </a:lnTo>
                <a:lnTo>
                  <a:pt x="2644" y="3103"/>
                </a:lnTo>
                <a:lnTo>
                  <a:pt x="2644" y="3104"/>
                </a:lnTo>
                <a:lnTo>
                  <a:pt x="2644" y="3106"/>
                </a:lnTo>
                <a:lnTo>
                  <a:pt x="2644" y="3108"/>
                </a:lnTo>
                <a:lnTo>
                  <a:pt x="2642" y="3110"/>
                </a:lnTo>
                <a:lnTo>
                  <a:pt x="2642" y="3112"/>
                </a:lnTo>
                <a:lnTo>
                  <a:pt x="2642" y="3114"/>
                </a:lnTo>
                <a:lnTo>
                  <a:pt x="2642" y="3116"/>
                </a:lnTo>
                <a:lnTo>
                  <a:pt x="2640" y="3118"/>
                </a:lnTo>
                <a:lnTo>
                  <a:pt x="2640" y="3120"/>
                </a:lnTo>
                <a:lnTo>
                  <a:pt x="2640" y="3122"/>
                </a:lnTo>
                <a:lnTo>
                  <a:pt x="2638" y="3126"/>
                </a:lnTo>
                <a:lnTo>
                  <a:pt x="2638" y="3128"/>
                </a:lnTo>
                <a:lnTo>
                  <a:pt x="2638" y="3129"/>
                </a:lnTo>
                <a:lnTo>
                  <a:pt x="2636" y="3131"/>
                </a:lnTo>
                <a:lnTo>
                  <a:pt x="2636" y="3133"/>
                </a:lnTo>
                <a:lnTo>
                  <a:pt x="2636" y="3135"/>
                </a:lnTo>
                <a:lnTo>
                  <a:pt x="2634" y="3137"/>
                </a:lnTo>
                <a:lnTo>
                  <a:pt x="2632" y="3139"/>
                </a:lnTo>
                <a:lnTo>
                  <a:pt x="2632" y="3141"/>
                </a:lnTo>
                <a:lnTo>
                  <a:pt x="2630" y="3143"/>
                </a:lnTo>
                <a:lnTo>
                  <a:pt x="2626" y="3149"/>
                </a:lnTo>
                <a:lnTo>
                  <a:pt x="2625" y="3151"/>
                </a:lnTo>
                <a:lnTo>
                  <a:pt x="2625" y="3152"/>
                </a:lnTo>
                <a:lnTo>
                  <a:pt x="2625" y="3154"/>
                </a:lnTo>
                <a:lnTo>
                  <a:pt x="2623" y="3156"/>
                </a:lnTo>
                <a:lnTo>
                  <a:pt x="2623" y="3158"/>
                </a:lnTo>
                <a:lnTo>
                  <a:pt x="2623" y="3160"/>
                </a:lnTo>
                <a:lnTo>
                  <a:pt x="2621" y="3164"/>
                </a:lnTo>
                <a:lnTo>
                  <a:pt x="2621" y="3166"/>
                </a:lnTo>
                <a:lnTo>
                  <a:pt x="2619" y="3168"/>
                </a:lnTo>
                <a:lnTo>
                  <a:pt x="2619" y="3170"/>
                </a:lnTo>
                <a:lnTo>
                  <a:pt x="2619" y="3172"/>
                </a:lnTo>
                <a:lnTo>
                  <a:pt x="2619" y="3174"/>
                </a:lnTo>
                <a:lnTo>
                  <a:pt x="2619" y="3176"/>
                </a:lnTo>
                <a:lnTo>
                  <a:pt x="2617" y="3179"/>
                </a:lnTo>
                <a:lnTo>
                  <a:pt x="2617" y="3181"/>
                </a:lnTo>
                <a:lnTo>
                  <a:pt x="2617" y="3183"/>
                </a:lnTo>
                <a:lnTo>
                  <a:pt x="2617" y="3185"/>
                </a:lnTo>
                <a:lnTo>
                  <a:pt x="2617" y="3187"/>
                </a:lnTo>
                <a:lnTo>
                  <a:pt x="2617" y="3189"/>
                </a:lnTo>
                <a:lnTo>
                  <a:pt x="2617" y="3191"/>
                </a:lnTo>
                <a:lnTo>
                  <a:pt x="2617" y="3193"/>
                </a:lnTo>
                <a:lnTo>
                  <a:pt x="2617" y="3195"/>
                </a:lnTo>
                <a:lnTo>
                  <a:pt x="2617" y="3197"/>
                </a:lnTo>
                <a:lnTo>
                  <a:pt x="2617" y="3199"/>
                </a:lnTo>
                <a:lnTo>
                  <a:pt x="2619" y="3202"/>
                </a:lnTo>
                <a:lnTo>
                  <a:pt x="2619" y="3204"/>
                </a:lnTo>
                <a:lnTo>
                  <a:pt x="2621" y="3208"/>
                </a:lnTo>
                <a:lnTo>
                  <a:pt x="2621" y="3212"/>
                </a:lnTo>
                <a:lnTo>
                  <a:pt x="2623" y="3214"/>
                </a:lnTo>
                <a:lnTo>
                  <a:pt x="2623" y="3216"/>
                </a:lnTo>
                <a:lnTo>
                  <a:pt x="2625" y="3218"/>
                </a:lnTo>
                <a:lnTo>
                  <a:pt x="2625" y="3220"/>
                </a:lnTo>
                <a:lnTo>
                  <a:pt x="2623" y="3222"/>
                </a:lnTo>
                <a:lnTo>
                  <a:pt x="2621" y="3222"/>
                </a:lnTo>
                <a:lnTo>
                  <a:pt x="2619" y="3220"/>
                </a:lnTo>
                <a:lnTo>
                  <a:pt x="2617" y="3218"/>
                </a:lnTo>
                <a:lnTo>
                  <a:pt x="2615" y="3218"/>
                </a:lnTo>
                <a:lnTo>
                  <a:pt x="2615" y="3220"/>
                </a:lnTo>
                <a:lnTo>
                  <a:pt x="2613" y="3220"/>
                </a:lnTo>
                <a:lnTo>
                  <a:pt x="2611" y="3220"/>
                </a:lnTo>
                <a:lnTo>
                  <a:pt x="2611" y="3218"/>
                </a:lnTo>
                <a:lnTo>
                  <a:pt x="2609" y="3216"/>
                </a:lnTo>
                <a:lnTo>
                  <a:pt x="2607" y="3214"/>
                </a:lnTo>
                <a:lnTo>
                  <a:pt x="2607" y="3212"/>
                </a:lnTo>
                <a:lnTo>
                  <a:pt x="2605" y="3210"/>
                </a:lnTo>
                <a:lnTo>
                  <a:pt x="2603" y="3208"/>
                </a:lnTo>
                <a:lnTo>
                  <a:pt x="2603" y="3206"/>
                </a:lnTo>
                <a:lnTo>
                  <a:pt x="2603" y="3204"/>
                </a:lnTo>
                <a:lnTo>
                  <a:pt x="2603" y="3202"/>
                </a:lnTo>
                <a:lnTo>
                  <a:pt x="2605" y="3200"/>
                </a:lnTo>
                <a:lnTo>
                  <a:pt x="2605" y="3199"/>
                </a:lnTo>
                <a:lnTo>
                  <a:pt x="2607" y="3197"/>
                </a:lnTo>
                <a:lnTo>
                  <a:pt x="2609" y="3195"/>
                </a:lnTo>
                <a:lnTo>
                  <a:pt x="2607" y="3193"/>
                </a:lnTo>
                <a:lnTo>
                  <a:pt x="2609" y="3191"/>
                </a:lnTo>
                <a:lnTo>
                  <a:pt x="2609" y="3189"/>
                </a:lnTo>
                <a:lnTo>
                  <a:pt x="2609" y="3185"/>
                </a:lnTo>
                <a:lnTo>
                  <a:pt x="2611" y="3183"/>
                </a:lnTo>
                <a:lnTo>
                  <a:pt x="2611" y="3181"/>
                </a:lnTo>
                <a:lnTo>
                  <a:pt x="2611" y="3179"/>
                </a:lnTo>
                <a:lnTo>
                  <a:pt x="2611" y="3177"/>
                </a:lnTo>
                <a:lnTo>
                  <a:pt x="2611" y="3176"/>
                </a:lnTo>
                <a:lnTo>
                  <a:pt x="2611" y="3174"/>
                </a:lnTo>
                <a:lnTo>
                  <a:pt x="2609" y="3172"/>
                </a:lnTo>
                <a:lnTo>
                  <a:pt x="2609" y="3170"/>
                </a:lnTo>
                <a:lnTo>
                  <a:pt x="2607" y="3168"/>
                </a:lnTo>
                <a:lnTo>
                  <a:pt x="2605" y="3166"/>
                </a:lnTo>
                <a:lnTo>
                  <a:pt x="2605" y="3164"/>
                </a:lnTo>
                <a:lnTo>
                  <a:pt x="2605" y="3162"/>
                </a:lnTo>
                <a:lnTo>
                  <a:pt x="2605" y="3160"/>
                </a:lnTo>
                <a:lnTo>
                  <a:pt x="2607" y="3158"/>
                </a:lnTo>
                <a:lnTo>
                  <a:pt x="2607" y="3156"/>
                </a:lnTo>
                <a:lnTo>
                  <a:pt x="2607" y="3154"/>
                </a:lnTo>
                <a:lnTo>
                  <a:pt x="2609" y="3152"/>
                </a:lnTo>
                <a:lnTo>
                  <a:pt x="2607" y="3151"/>
                </a:lnTo>
                <a:lnTo>
                  <a:pt x="2609" y="3149"/>
                </a:lnTo>
                <a:lnTo>
                  <a:pt x="2611" y="3151"/>
                </a:lnTo>
                <a:lnTo>
                  <a:pt x="2611" y="3149"/>
                </a:lnTo>
                <a:lnTo>
                  <a:pt x="2611" y="3147"/>
                </a:lnTo>
                <a:lnTo>
                  <a:pt x="2609" y="3145"/>
                </a:lnTo>
                <a:lnTo>
                  <a:pt x="2607" y="3145"/>
                </a:lnTo>
                <a:lnTo>
                  <a:pt x="2607" y="3143"/>
                </a:lnTo>
                <a:lnTo>
                  <a:pt x="2605" y="3141"/>
                </a:lnTo>
                <a:lnTo>
                  <a:pt x="2607" y="3137"/>
                </a:lnTo>
                <a:lnTo>
                  <a:pt x="2607" y="3135"/>
                </a:lnTo>
                <a:lnTo>
                  <a:pt x="2607" y="3133"/>
                </a:lnTo>
                <a:lnTo>
                  <a:pt x="2609" y="3131"/>
                </a:lnTo>
                <a:lnTo>
                  <a:pt x="2609" y="3129"/>
                </a:lnTo>
                <a:lnTo>
                  <a:pt x="2607" y="3128"/>
                </a:lnTo>
                <a:lnTo>
                  <a:pt x="2605" y="3129"/>
                </a:lnTo>
                <a:lnTo>
                  <a:pt x="2603" y="3131"/>
                </a:lnTo>
                <a:lnTo>
                  <a:pt x="2603" y="3133"/>
                </a:lnTo>
                <a:lnTo>
                  <a:pt x="2602" y="3133"/>
                </a:lnTo>
                <a:lnTo>
                  <a:pt x="2602" y="3131"/>
                </a:lnTo>
                <a:lnTo>
                  <a:pt x="2603" y="3131"/>
                </a:lnTo>
                <a:lnTo>
                  <a:pt x="2603" y="3129"/>
                </a:lnTo>
                <a:lnTo>
                  <a:pt x="2605" y="3128"/>
                </a:lnTo>
                <a:lnTo>
                  <a:pt x="2605" y="3126"/>
                </a:lnTo>
                <a:lnTo>
                  <a:pt x="2605" y="3124"/>
                </a:lnTo>
                <a:lnTo>
                  <a:pt x="2607" y="3124"/>
                </a:lnTo>
                <a:lnTo>
                  <a:pt x="2607" y="3122"/>
                </a:lnTo>
                <a:lnTo>
                  <a:pt x="2605" y="3120"/>
                </a:lnTo>
                <a:lnTo>
                  <a:pt x="2603" y="3118"/>
                </a:lnTo>
                <a:lnTo>
                  <a:pt x="2602" y="3116"/>
                </a:lnTo>
                <a:lnTo>
                  <a:pt x="2602" y="3114"/>
                </a:lnTo>
                <a:lnTo>
                  <a:pt x="2600" y="3114"/>
                </a:lnTo>
                <a:lnTo>
                  <a:pt x="2600" y="3112"/>
                </a:lnTo>
                <a:lnTo>
                  <a:pt x="2598" y="3110"/>
                </a:lnTo>
                <a:lnTo>
                  <a:pt x="2596" y="3110"/>
                </a:lnTo>
                <a:lnTo>
                  <a:pt x="2594" y="3108"/>
                </a:lnTo>
                <a:lnTo>
                  <a:pt x="2592" y="3106"/>
                </a:lnTo>
                <a:lnTo>
                  <a:pt x="2592" y="3104"/>
                </a:lnTo>
                <a:lnTo>
                  <a:pt x="2590" y="3104"/>
                </a:lnTo>
                <a:lnTo>
                  <a:pt x="2590" y="3103"/>
                </a:lnTo>
                <a:lnTo>
                  <a:pt x="2588" y="3103"/>
                </a:lnTo>
                <a:lnTo>
                  <a:pt x="2588" y="3101"/>
                </a:lnTo>
                <a:lnTo>
                  <a:pt x="2586" y="3101"/>
                </a:lnTo>
                <a:lnTo>
                  <a:pt x="2584" y="3099"/>
                </a:lnTo>
                <a:lnTo>
                  <a:pt x="2586" y="3097"/>
                </a:lnTo>
                <a:lnTo>
                  <a:pt x="2586" y="3095"/>
                </a:lnTo>
                <a:lnTo>
                  <a:pt x="2588" y="3095"/>
                </a:lnTo>
                <a:lnTo>
                  <a:pt x="2590" y="3095"/>
                </a:lnTo>
                <a:lnTo>
                  <a:pt x="2590" y="3093"/>
                </a:lnTo>
                <a:lnTo>
                  <a:pt x="2592" y="3093"/>
                </a:lnTo>
                <a:lnTo>
                  <a:pt x="2592" y="3091"/>
                </a:lnTo>
                <a:lnTo>
                  <a:pt x="2594" y="3091"/>
                </a:lnTo>
                <a:lnTo>
                  <a:pt x="2594" y="3089"/>
                </a:lnTo>
                <a:lnTo>
                  <a:pt x="2594" y="3087"/>
                </a:lnTo>
                <a:lnTo>
                  <a:pt x="2594" y="3085"/>
                </a:lnTo>
                <a:lnTo>
                  <a:pt x="2594" y="3083"/>
                </a:lnTo>
                <a:lnTo>
                  <a:pt x="2596" y="3081"/>
                </a:lnTo>
                <a:lnTo>
                  <a:pt x="2598" y="3081"/>
                </a:lnTo>
                <a:lnTo>
                  <a:pt x="2600" y="3081"/>
                </a:lnTo>
                <a:lnTo>
                  <a:pt x="2600" y="3080"/>
                </a:lnTo>
                <a:lnTo>
                  <a:pt x="2602" y="3080"/>
                </a:lnTo>
                <a:lnTo>
                  <a:pt x="2603" y="3080"/>
                </a:lnTo>
                <a:lnTo>
                  <a:pt x="2605" y="3080"/>
                </a:lnTo>
                <a:lnTo>
                  <a:pt x="2607" y="3080"/>
                </a:lnTo>
                <a:lnTo>
                  <a:pt x="2609" y="3080"/>
                </a:lnTo>
                <a:lnTo>
                  <a:pt x="2609" y="3078"/>
                </a:lnTo>
                <a:lnTo>
                  <a:pt x="2609" y="3081"/>
                </a:lnTo>
                <a:lnTo>
                  <a:pt x="2611" y="3083"/>
                </a:lnTo>
                <a:lnTo>
                  <a:pt x="2613" y="3081"/>
                </a:lnTo>
                <a:lnTo>
                  <a:pt x="2615" y="3081"/>
                </a:lnTo>
                <a:lnTo>
                  <a:pt x="2617" y="3081"/>
                </a:lnTo>
                <a:lnTo>
                  <a:pt x="2619" y="3083"/>
                </a:lnTo>
                <a:lnTo>
                  <a:pt x="2621" y="3085"/>
                </a:lnTo>
                <a:lnTo>
                  <a:pt x="2623" y="3087"/>
                </a:lnTo>
                <a:lnTo>
                  <a:pt x="2625" y="3087"/>
                </a:lnTo>
                <a:lnTo>
                  <a:pt x="2625" y="3089"/>
                </a:lnTo>
                <a:lnTo>
                  <a:pt x="2625" y="3091"/>
                </a:lnTo>
                <a:lnTo>
                  <a:pt x="2623" y="3091"/>
                </a:lnTo>
                <a:lnTo>
                  <a:pt x="2623" y="3093"/>
                </a:lnTo>
                <a:lnTo>
                  <a:pt x="2621" y="3093"/>
                </a:lnTo>
                <a:lnTo>
                  <a:pt x="2619" y="3093"/>
                </a:lnTo>
                <a:lnTo>
                  <a:pt x="2617" y="3093"/>
                </a:lnTo>
                <a:lnTo>
                  <a:pt x="2615" y="3095"/>
                </a:lnTo>
                <a:lnTo>
                  <a:pt x="2613" y="3095"/>
                </a:lnTo>
                <a:lnTo>
                  <a:pt x="2611" y="3097"/>
                </a:lnTo>
                <a:lnTo>
                  <a:pt x="2613" y="3095"/>
                </a:lnTo>
                <a:lnTo>
                  <a:pt x="2615" y="3095"/>
                </a:lnTo>
                <a:lnTo>
                  <a:pt x="2617" y="3095"/>
                </a:lnTo>
                <a:lnTo>
                  <a:pt x="2619" y="3095"/>
                </a:lnTo>
                <a:lnTo>
                  <a:pt x="2621" y="3095"/>
                </a:lnTo>
                <a:lnTo>
                  <a:pt x="2623" y="3095"/>
                </a:lnTo>
                <a:lnTo>
                  <a:pt x="2625" y="3095"/>
                </a:lnTo>
                <a:lnTo>
                  <a:pt x="2626" y="3093"/>
                </a:lnTo>
                <a:lnTo>
                  <a:pt x="2626" y="3091"/>
                </a:lnTo>
                <a:lnTo>
                  <a:pt x="2626" y="3089"/>
                </a:lnTo>
                <a:lnTo>
                  <a:pt x="2626" y="3087"/>
                </a:lnTo>
                <a:lnTo>
                  <a:pt x="2626" y="3085"/>
                </a:lnTo>
                <a:lnTo>
                  <a:pt x="2625" y="3085"/>
                </a:lnTo>
                <a:lnTo>
                  <a:pt x="2625" y="3083"/>
                </a:lnTo>
                <a:lnTo>
                  <a:pt x="2623" y="3083"/>
                </a:lnTo>
                <a:lnTo>
                  <a:pt x="2621" y="3083"/>
                </a:lnTo>
                <a:lnTo>
                  <a:pt x="2619" y="3081"/>
                </a:lnTo>
                <a:lnTo>
                  <a:pt x="2617" y="3080"/>
                </a:lnTo>
                <a:lnTo>
                  <a:pt x="2615" y="3078"/>
                </a:lnTo>
                <a:lnTo>
                  <a:pt x="2615" y="3076"/>
                </a:lnTo>
                <a:lnTo>
                  <a:pt x="2617" y="3074"/>
                </a:lnTo>
                <a:lnTo>
                  <a:pt x="2617" y="3072"/>
                </a:lnTo>
                <a:lnTo>
                  <a:pt x="2619" y="3072"/>
                </a:lnTo>
                <a:lnTo>
                  <a:pt x="2619" y="3070"/>
                </a:lnTo>
                <a:lnTo>
                  <a:pt x="2619" y="3068"/>
                </a:lnTo>
                <a:lnTo>
                  <a:pt x="2621" y="3068"/>
                </a:lnTo>
                <a:lnTo>
                  <a:pt x="2621" y="3066"/>
                </a:lnTo>
                <a:lnTo>
                  <a:pt x="2623" y="3066"/>
                </a:lnTo>
                <a:lnTo>
                  <a:pt x="2623" y="3064"/>
                </a:lnTo>
                <a:lnTo>
                  <a:pt x="2625" y="3064"/>
                </a:lnTo>
                <a:lnTo>
                  <a:pt x="2626" y="3062"/>
                </a:lnTo>
                <a:lnTo>
                  <a:pt x="2628" y="3062"/>
                </a:lnTo>
                <a:lnTo>
                  <a:pt x="2630" y="3062"/>
                </a:lnTo>
                <a:lnTo>
                  <a:pt x="2632" y="3062"/>
                </a:lnTo>
                <a:lnTo>
                  <a:pt x="2632" y="3060"/>
                </a:lnTo>
                <a:lnTo>
                  <a:pt x="2634" y="3058"/>
                </a:lnTo>
                <a:lnTo>
                  <a:pt x="2634" y="3056"/>
                </a:lnTo>
                <a:lnTo>
                  <a:pt x="2636" y="3056"/>
                </a:lnTo>
                <a:lnTo>
                  <a:pt x="2636" y="3055"/>
                </a:lnTo>
                <a:lnTo>
                  <a:pt x="2636" y="3053"/>
                </a:lnTo>
                <a:lnTo>
                  <a:pt x="2638" y="3051"/>
                </a:lnTo>
                <a:lnTo>
                  <a:pt x="2638" y="3049"/>
                </a:lnTo>
                <a:lnTo>
                  <a:pt x="2638" y="3047"/>
                </a:lnTo>
                <a:lnTo>
                  <a:pt x="2638" y="3043"/>
                </a:lnTo>
                <a:lnTo>
                  <a:pt x="2640" y="3041"/>
                </a:lnTo>
                <a:lnTo>
                  <a:pt x="2640" y="3039"/>
                </a:lnTo>
                <a:lnTo>
                  <a:pt x="2640" y="3037"/>
                </a:lnTo>
                <a:lnTo>
                  <a:pt x="2640" y="3035"/>
                </a:lnTo>
                <a:lnTo>
                  <a:pt x="2642" y="3035"/>
                </a:lnTo>
                <a:lnTo>
                  <a:pt x="2642" y="3033"/>
                </a:lnTo>
                <a:lnTo>
                  <a:pt x="2642" y="3032"/>
                </a:lnTo>
                <a:lnTo>
                  <a:pt x="2644" y="3030"/>
                </a:lnTo>
                <a:lnTo>
                  <a:pt x="2646" y="3028"/>
                </a:lnTo>
                <a:lnTo>
                  <a:pt x="2648" y="3028"/>
                </a:lnTo>
                <a:lnTo>
                  <a:pt x="2650" y="3028"/>
                </a:lnTo>
                <a:lnTo>
                  <a:pt x="2650" y="3032"/>
                </a:lnTo>
                <a:lnTo>
                  <a:pt x="2650" y="3033"/>
                </a:lnTo>
                <a:lnTo>
                  <a:pt x="2650" y="3035"/>
                </a:lnTo>
                <a:lnTo>
                  <a:pt x="2651" y="3037"/>
                </a:lnTo>
                <a:lnTo>
                  <a:pt x="2651" y="3039"/>
                </a:lnTo>
                <a:lnTo>
                  <a:pt x="2651" y="3041"/>
                </a:lnTo>
                <a:lnTo>
                  <a:pt x="2653" y="3043"/>
                </a:lnTo>
                <a:lnTo>
                  <a:pt x="2653" y="3047"/>
                </a:lnTo>
                <a:lnTo>
                  <a:pt x="2651" y="3047"/>
                </a:lnTo>
                <a:lnTo>
                  <a:pt x="2650" y="3049"/>
                </a:lnTo>
                <a:lnTo>
                  <a:pt x="2650" y="3051"/>
                </a:lnTo>
                <a:lnTo>
                  <a:pt x="2650" y="3053"/>
                </a:lnTo>
                <a:lnTo>
                  <a:pt x="2650" y="3055"/>
                </a:lnTo>
                <a:lnTo>
                  <a:pt x="2650" y="3056"/>
                </a:lnTo>
                <a:lnTo>
                  <a:pt x="2650" y="3058"/>
                </a:lnTo>
                <a:lnTo>
                  <a:pt x="2650" y="3060"/>
                </a:lnTo>
                <a:close/>
                <a:moveTo>
                  <a:pt x="2653" y="3007"/>
                </a:moveTo>
                <a:lnTo>
                  <a:pt x="2655" y="3009"/>
                </a:lnTo>
                <a:lnTo>
                  <a:pt x="2651" y="3009"/>
                </a:lnTo>
                <a:lnTo>
                  <a:pt x="2650" y="3007"/>
                </a:lnTo>
                <a:lnTo>
                  <a:pt x="2651" y="3005"/>
                </a:lnTo>
                <a:lnTo>
                  <a:pt x="2653" y="3007"/>
                </a:lnTo>
                <a:close/>
                <a:moveTo>
                  <a:pt x="2609" y="3005"/>
                </a:moveTo>
                <a:lnTo>
                  <a:pt x="2607" y="3005"/>
                </a:lnTo>
                <a:lnTo>
                  <a:pt x="2607" y="3003"/>
                </a:lnTo>
                <a:lnTo>
                  <a:pt x="2607" y="3001"/>
                </a:lnTo>
                <a:lnTo>
                  <a:pt x="2607" y="2997"/>
                </a:lnTo>
                <a:lnTo>
                  <a:pt x="2609" y="2997"/>
                </a:lnTo>
                <a:lnTo>
                  <a:pt x="2609" y="2993"/>
                </a:lnTo>
                <a:lnTo>
                  <a:pt x="2607" y="2993"/>
                </a:lnTo>
                <a:lnTo>
                  <a:pt x="2609" y="2991"/>
                </a:lnTo>
                <a:lnTo>
                  <a:pt x="2611" y="2991"/>
                </a:lnTo>
                <a:lnTo>
                  <a:pt x="2613" y="2989"/>
                </a:lnTo>
                <a:lnTo>
                  <a:pt x="2615" y="2989"/>
                </a:lnTo>
                <a:lnTo>
                  <a:pt x="2617" y="2989"/>
                </a:lnTo>
                <a:lnTo>
                  <a:pt x="2619" y="2991"/>
                </a:lnTo>
                <a:lnTo>
                  <a:pt x="2621" y="2991"/>
                </a:lnTo>
                <a:lnTo>
                  <a:pt x="2621" y="2993"/>
                </a:lnTo>
                <a:lnTo>
                  <a:pt x="2621" y="2995"/>
                </a:lnTo>
                <a:lnTo>
                  <a:pt x="2621" y="2997"/>
                </a:lnTo>
                <a:lnTo>
                  <a:pt x="2619" y="2999"/>
                </a:lnTo>
                <a:lnTo>
                  <a:pt x="2615" y="2999"/>
                </a:lnTo>
                <a:lnTo>
                  <a:pt x="2615" y="3001"/>
                </a:lnTo>
                <a:lnTo>
                  <a:pt x="2613" y="3001"/>
                </a:lnTo>
                <a:lnTo>
                  <a:pt x="2611" y="3003"/>
                </a:lnTo>
                <a:lnTo>
                  <a:pt x="2609" y="3005"/>
                </a:lnTo>
                <a:close/>
                <a:moveTo>
                  <a:pt x="2596" y="2980"/>
                </a:moveTo>
                <a:lnTo>
                  <a:pt x="2594" y="2980"/>
                </a:lnTo>
                <a:lnTo>
                  <a:pt x="2592" y="2978"/>
                </a:lnTo>
                <a:lnTo>
                  <a:pt x="2592" y="2976"/>
                </a:lnTo>
                <a:lnTo>
                  <a:pt x="2592" y="2974"/>
                </a:lnTo>
                <a:lnTo>
                  <a:pt x="2590" y="2972"/>
                </a:lnTo>
                <a:lnTo>
                  <a:pt x="2592" y="2970"/>
                </a:lnTo>
                <a:lnTo>
                  <a:pt x="2594" y="2972"/>
                </a:lnTo>
                <a:lnTo>
                  <a:pt x="2596" y="2972"/>
                </a:lnTo>
                <a:lnTo>
                  <a:pt x="2598" y="2976"/>
                </a:lnTo>
                <a:lnTo>
                  <a:pt x="2598" y="2978"/>
                </a:lnTo>
                <a:lnTo>
                  <a:pt x="2596" y="2978"/>
                </a:lnTo>
                <a:lnTo>
                  <a:pt x="2596" y="2980"/>
                </a:lnTo>
                <a:close/>
                <a:moveTo>
                  <a:pt x="2648" y="2985"/>
                </a:moveTo>
                <a:lnTo>
                  <a:pt x="2646" y="2989"/>
                </a:lnTo>
                <a:lnTo>
                  <a:pt x="2646" y="2993"/>
                </a:lnTo>
                <a:lnTo>
                  <a:pt x="2644" y="2993"/>
                </a:lnTo>
                <a:lnTo>
                  <a:pt x="2644" y="2995"/>
                </a:lnTo>
                <a:lnTo>
                  <a:pt x="2644" y="2997"/>
                </a:lnTo>
                <a:lnTo>
                  <a:pt x="2642" y="2999"/>
                </a:lnTo>
                <a:lnTo>
                  <a:pt x="2640" y="3001"/>
                </a:lnTo>
                <a:lnTo>
                  <a:pt x="2638" y="3001"/>
                </a:lnTo>
                <a:lnTo>
                  <a:pt x="2636" y="3003"/>
                </a:lnTo>
                <a:lnTo>
                  <a:pt x="2634" y="3005"/>
                </a:lnTo>
                <a:lnTo>
                  <a:pt x="2632" y="3007"/>
                </a:lnTo>
                <a:lnTo>
                  <a:pt x="2632" y="3001"/>
                </a:lnTo>
                <a:lnTo>
                  <a:pt x="2632" y="2999"/>
                </a:lnTo>
                <a:lnTo>
                  <a:pt x="2632" y="2997"/>
                </a:lnTo>
                <a:lnTo>
                  <a:pt x="2632" y="2995"/>
                </a:lnTo>
                <a:lnTo>
                  <a:pt x="2634" y="2995"/>
                </a:lnTo>
                <a:lnTo>
                  <a:pt x="2634" y="2993"/>
                </a:lnTo>
                <a:lnTo>
                  <a:pt x="2632" y="2991"/>
                </a:lnTo>
                <a:lnTo>
                  <a:pt x="2632" y="2989"/>
                </a:lnTo>
                <a:lnTo>
                  <a:pt x="2634" y="2989"/>
                </a:lnTo>
                <a:lnTo>
                  <a:pt x="2634" y="2987"/>
                </a:lnTo>
                <a:lnTo>
                  <a:pt x="2636" y="2985"/>
                </a:lnTo>
                <a:lnTo>
                  <a:pt x="2638" y="2985"/>
                </a:lnTo>
                <a:lnTo>
                  <a:pt x="2640" y="2984"/>
                </a:lnTo>
                <a:lnTo>
                  <a:pt x="2640" y="2985"/>
                </a:lnTo>
                <a:lnTo>
                  <a:pt x="2640" y="2987"/>
                </a:lnTo>
                <a:lnTo>
                  <a:pt x="2642" y="2985"/>
                </a:lnTo>
                <a:lnTo>
                  <a:pt x="2642" y="2984"/>
                </a:lnTo>
                <a:lnTo>
                  <a:pt x="2640" y="2982"/>
                </a:lnTo>
                <a:lnTo>
                  <a:pt x="2640" y="2980"/>
                </a:lnTo>
                <a:lnTo>
                  <a:pt x="2642" y="2978"/>
                </a:lnTo>
                <a:lnTo>
                  <a:pt x="2642" y="2976"/>
                </a:lnTo>
                <a:lnTo>
                  <a:pt x="2642" y="2974"/>
                </a:lnTo>
                <a:lnTo>
                  <a:pt x="2642" y="2972"/>
                </a:lnTo>
                <a:lnTo>
                  <a:pt x="2640" y="2970"/>
                </a:lnTo>
                <a:lnTo>
                  <a:pt x="2640" y="2966"/>
                </a:lnTo>
                <a:lnTo>
                  <a:pt x="2640" y="2964"/>
                </a:lnTo>
                <a:lnTo>
                  <a:pt x="2638" y="2962"/>
                </a:lnTo>
                <a:lnTo>
                  <a:pt x="2636" y="2961"/>
                </a:lnTo>
                <a:lnTo>
                  <a:pt x="2636" y="2959"/>
                </a:lnTo>
                <a:lnTo>
                  <a:pt x="2636" y="2955"/>
                </a:lnTo>
                <a:lnTo>
                  <a:pt x="2636" y="2953"/>
                </a:lnTo>
                <a:lnTo>
                  <a:pt x="2634" y="2949"/>
                </a:lnTo>
                <a:lnTo>
                  <a:pt x="2632" y="2947"/>
                </a:lnTo>
                <a:lnTo>
                  <a:pt x="2630" y="2945"/>
                </a:lnTo>
                <a:lnTo>
                  <a:pt x="2630" y="2943"/>
                </a:lnTo>
                <a:lnTo>
                  <a:pt x="2632" y="2943"/>
                </a:lnTo>
                <a:lnTo>
                  <a:pt x="2632" y="2941"/>
                </a:lnTo>
                <a:lnTo>
                  <a:pt x="2634" y="2941"/>
                </a:lnTo>
                <a:lnTo>
                  <a:pt x="2634" y="2939"/>
                </a:lnTo>
                <a:lnTo>
                  <a:pt x="2636" y="2939"/>
                </a:lnTo>
                <a:lnTo>
                  <a:pt x="2636" y="2937"/>
                </a:lnTo>
                <a:lnTo>
                  <a:pt x="2638" y="2937"/>
                </a:lnTo>
                <a:lnTo>
                  <a:pt x="2638" y="2936"/>
                </a:lnTo>
                <a:lnTo>
                  <a:pt x="2640" y="2936"/>
                </a:lnTo>
                <a:lnTo>
                  <a:pt x="2640" y="2934"/>
                </a:lnTo>
                <a:lnTo>
                  <a:pt x="2642" y="2934"/>
                </a:lnTo>
                <a:lnTo>
                  <a:pt x="2642" y="2932"/>
                </a:lnTo>
                <a:lnTo>
                  <a:pt x="2642" y="2930"/>
                </a:lnTo>
                <a:lnTo>
                  <a:pt x="2642" y="2928"/>
                </a:lnTo>
                <a:lnTo>
                  <a:pt x="2644" y="2928"/>
                </a:lnTo>
                <a:lnTo>
                  <a:pt x="2644" y="2926"/>
                </a:lnTo>
                <a:lnTo>
                  <a:pt x="2646" y="2926"/>
                </a:lnTo>
                <a:lnTo>
                  <a:pt x="2646" y="2924"/>
                </a:lnTo>
                <a:lnTo>
                  <a:pt x="2648" y="2922"/>
                </a:lnTo>
                <a:lnTo>
                  <a:pt x="2650" y="2924"/>
                </a:lnTo>
                <a:lnTo>
                  <a:pt x="2651" y="2926"/>
                </a:lnTo>
                <a:lnTo>
                  <a:pt x="2651" y="2928"/>
                </a:lnTo>
                <a:lnTo>
                  <a:pt x="2651" y="2930"/>
                </a:lnTo>
                <a:lnTo>
                  <a:pt x="2651" y="2932"/>
                </a:lnTo>
                <a:lnTo>
                  <a:pt x="2653" y="2934"/>
                </a:lnTo>
                <a:lnTo>
                  <a:pt x="2653" y="2936"/>
                </a:lnTo>
                <a:lnTo>
                  <a:pt x="2653" y="2937"/>
                </a:lnTo>
                <a:lnTo>
                  <a:pt x="2653" y="2941"/>
                </a:lnTo>
                <a:lnTo>
                  <a:pt x="2653" y="2943"/>
                </a:lnTo>
                <a:lnTo>
                  <a:pt x="2653" y="2945"/>
                </a:lnTo>
                <a:lnTo>
                  <a:pt x="2653" y="2947"/>
                </a:lnTo>
                <a:lnTo>
                  <a:pt x="2653" y="2951"/>
                </a:lnTo>
                <a:lnTo>
                  <a:pt x="2653" y="2953"/>
                </a:lnTo>
                <a:lnTo>
                  <a:pt x="2653" y="2957"/>
                </a:lnTo>
                <a:lnTo>
                  <a:pt x="2653" y="2959"/>
                </a:lnTo>
                <a:lnTo>
                  <a:pt x="2653" y="2961"/>
                </a:lnTo>
                <a:lnTo>
                  <a:pt x="2653" y="2964"/>
                </a:lnTo>
                <a:lnTo>
                  <a:pt x="2653" y="2966"/>
                </a:lnTo>
                <a:lnTo>
                  <a:pt x="2651" y="2970"/>
                </a:lnTo>
                <a:lnTo>
                  <a:pt x="2651" y="2972"/>
                </a:lnTo>
                <a:lnTo>
                  <a:pt x="2650" y="2974"/>
                </a:lnTo>
                <a:lnTo>
                  <a:pt x="2650" y="2976"/>
                </a:lnTo>
                <a:lnTo>
                  <a:pt x="2650" y="2978"/>
                </a:lnTo>
                <a:lnTo>
                  <a:pt x="2648" y="2980"/>
                </a:lnTo>
                <a:lnTo>
                  <a:pt x="2648" y="2982"/>
                </a:lnTo>
                <a:lnTo>
                  <a:pt x="2648" y="2984"/>
                </a:lnTo>
                <a:lnTo>
                  <a:pt x="2648" y="2985"/>
                </a:lnTo>
                <a:close/>
                <a:moveTo>
                  <a:pt x="2590" y="2901"/>
                </a:moveTo>
                <a:lnTo>
                  <a:pt x="2592" y="2903"/>
                </a:lnTo>
                <a:lnTo>
                  <a:pt x="2592" y="2905"/>
                </a:lnTo>
                <a:lnTo>
                  <a:pt x="2592" y="2907"/>
                </a:lnTo>
                <a:lnTo>
                  <a:pt x="2592" y="2909"/>
                </a:lnTo>
                <a:lnTo>
                  <a:pt x="2594" y="2911"/>
                </a:lnTo>
                <a:lnTo>
                  <a:pt x="2594" y="2913"/>
                </a:lnTo>
                <a:lnTo>
                  <a:pt x="2594" y="2914"/>
                </a:lnTo>
                <a:lnTo>
                  <a:pt x="2594" y="2916"/>
                </a:lnTo>
                <a:lnTo>
                  <a:pt x="2596" y="2916"/>
                </a:lnTo>
                <a:lnTo>
                  <a:pt x="2596" y="2918"/>
                </a:lnTo>
                <a:lnTo>
                  <a:pt x="2594" y="2918"/>
                </a:lnTo>
                <a:lnTo>
                  <a:pt x="2592" y="2916"/>
                </a:lnTo>
                <a:lnTo>
                  <a:pt x="2590" y="2914"/>
                </a:lnTo>
                <a:lnTo>
                  <a:pt x="2588" y="2914"/>
                </a:lnTo>
                <a:lnTo>
                  <a:pt x="2588" y="2916"/>
                </a:lnTo>
                <a:lnTo>
                  <a:pt x="2586" y="2916"/>
                </a:lnTo>
                <a:lnTo>
                  <a:pt x="2584" y="2916"/>
                </a:lnTo>
                <a:lnTo>
                  <a:pt x="2582" y="2914"/>
                </a:lnTo>
                <a:lnTo>
                  <a:pt x="2580" y="2913"/>
                </a:lnTo>
                <a:lnTo>
                  <a:pt x="2580" y="2911"/>
                </a:lnTo>
                <a:lnTo>
                  <a:pt x="2578" y="2909"/>
                </a:lnTo>
                <a:lnTo>
                  <a:pt x="2578" y="2907"/>
                </a:lnTo>
                <a:lnTo>
                  <a:pt x="2578" y="2905"/>
                </a:lnTo>
                <a:lnTo>
                  <a:pt x="2578" y="2903"/>
                </a:lnTo>
                <a:lnTo>
                  <a:pt x="2577" y="2903"/>
                </a:lnTo>
                <a:lnTo>
                  <a:pt x="2577" y="2901"/>
                </a:lnTo>
                <a:lnTo>
                  <a:pt x="2578" y="2901"/>
                </a:lnTo>
                <a:lnTo>
                  <a:pt x="2580" y="2901"/>
                </a:lnTo>
                <a:lnTo>
                  <a:pt x="2582" y="2901"/>
                </a:lnTo>
                <a:lnTo>
                  <a:pt x="2584" y="2901"/>
                </a:lnTo>
                <a:lnTo>
                  <a:pt x="2586" y="2901"/>
                </a:lnTo>
                <a:lnTo>
                  <a:pt x="2588" y="2901"/>
                </a:lnTo>
                <a:lnTo>
                  <a:pt x="2590" y="2901"/>
                </a:lnTo>
                <a:close/>
                <a:moveTo>
                  <a:pt x="2640" y="2893"/>
                </a:moveTo>
                <a:lnTo>
                  <a:pt x="2638" y="2893"/>
                </a:lnTo>
                <a:lnTo>
                  <a:pt x="2636" y="2891"/>
                </a:lnTo>
                <a:lnTo>
                  <a:pt x="2636" y="2889"/>
                </a:lnTo>
                <a:lnTo>
                  <a:pt x="2638" y="2889"/>
                </a:lnTo>
                <a:lnTo>
                  <a:pt x="2638" y="2888"/>
                </a:lnTo>
                <a:lnTo>
                  <a:pt x="2640" y="2888"/>
                </a:lnTo>
                <a:lnTo>
                  <a:pt x="2640" y="2886"/>
                </a:lnTo>
                <a:lnTo>
                  <a:pt x="2642" y="2884"/>
                </a:lnTo>
                <a:lnTo>
                  <a:pt x="2642" y="2882"/>
                </a:lnTo>
                <a:lnTo>
                  <a:pt x="2642" y="2878"/>
                </a:lnTo>
                <a:lnTo>
                  <a:pt x="2644" y="2878"/>
                </a:lnTo>
                <a:lnTo>
                  <a:pt x="2646" y="2880"/>
                </a:lnTo>
                <a:lnTo>
                  <a:pt x="2648" y="2882"/>
                </a:lnTo>
                <a:lnTo>
                  <a:pt x="2650" y="2884"/>
                </a:lnTo>
                <a:lnTo>
                  <a:pt x="2650" y="2886"/>
                </a:lnTo>
                <a:lnTo>
                  <a:pt x="2648" y="2886"/>
                </a:lnTo>
                <a:lnTo>
                  <a:pt x="2646" y="2888"/>
                </a:lnTo>
                <a:lnTo>
                  <a:pt x="2644" y="2889"/>
                </a:lnTo>
                <a:lnTo>
                  <a:pt x="2642" y="2891"/>
                </a:lnTo>
                <a:lnTo>
                  <a:pt x="2640" y="2891"/>
                </a:lnTo>
                <a:lnTo>
                  <a:pt x="2640" y="2893"/>
                </a:lnTo>
                <a:close/>
                <a:moveTo>
                  <a:pt x="2632" y="2899"/>
                </a:moveTo>
                <a:lnTo>
                  <a:pt x="2632" y="2901"/>
                </a:lnTo>
                <a:lnTo>
                  <a:pt x="2630" y="2901"/>
                </a:lnTo>
                <a:lnTo>
                  <a:pt x="2628" y="2899"/>
                </a:lnTo>
                <a:lnTo>
                  <a:pt x="2626" y="2899"/>
                </a:lnTo>
                <a:lnTo>
                  <a:pt x="2628" y="2895"/>
                </a:lnTo>
                <a:lnTo>
                  <a:pt x="2628" y="2893"/>
                </a:lnTo>
                <a:lnTo>
                  <a:pt x="2626" y="2893"/>
                </a:lnTo>
                <a:lnTo>
                  <a:pt x="2626" y="2891"/>
                </a:lnTo>
                <a:lnTo>
                  <a:pt x="2626" y="2889"/>
                </a:lnTo>
                <a:lnTo>
                  <a:pt x="2625" y="2888"/>
                </a:lnTo>
                <a:lnTo>
                  <a:pt x="2619" y="2882"/>
                </a:lnTo>
                <a:lnTo>
                  <a:pt x="2617" y="2882"/>
                </a:lnTo>
                <a:lnTo>
                  <a:pt x="2617" y="2880"/>
                </a:lnTo>
                <a:lnTo>
                  <a:pt x="2619" y="2876"/>
                </a:lnTo>
                <a:lnTo>
                  <a:pt x="2619" y="2872"/>
                </a:lnTo>
                <a:lnTo>
                  <a:pt x="2621" y="2870"/>
                </a:lnTo>
                <a:lnTo>
                  <a:pt x="2621" y="2868"/>
                </a:lnTo>
                <a:lnTo>
                  <a:pt x="2621" y="2866"/>
                </a:lnTo>
                <a:lnTo>
                  <a:pt x="2623" y="2866"/>
                </a:lnTo>
                <a:lnTo>
                  <a:pt x="2625" y="2865"/>
                </a:lnTo>
                <a:lnTo>
                  <a:pt x="2626" y="2865"/>
                </a:lnTo>
                <a:lnTo>
                  <a:pt x="2626" y="2861"/>
                </a:lnTo>
                <a:lnTo>
                  <a:pt x="2628" y="2861"/>
                </a:lnTo>
                <a:lnTo>
                  <a:pt x="2628" y="2859"/>
                </a:lnTo>
                <a:lnTo>
                  <a:pt x="2628" y="2857"/>
                </a:lnTo>
                <a:lnTo>
                  <a:pt x="2632" y="2857"/>
                </a:lnTo>
                <a:lnTo>
                  <a:pt x="2632" y="2855"/>
                </a:lnTo>
                <a:lnTo>
                  <a:pt x="2634" y="2855"/>
                </a:lnTo>
                <a:lnTo>
                  <a:pt x="2634" y="2853"/>
                </a:lnTo>
                <a:lnTo>
                  <a:pt x="2636" y="2855"/>
                </a:lnTo>
                <a:lnTo>
                  <a:pt x="2636" y="2857"/>
                </a:lnTo>
                <a:lnTo>
                  <a:pt x="2636" y="2859"/>
                </a:lnTo>
                <a:lnTo>
                  <a:pt x="2634" y="2861"/>
                </a:lnTo>
                <a:lnTo>
                  <a:pt x="2632" y="2861"/>
                </a:lnTo>
                <a:lnTo>
                  <a:pt x="2632" y="2863"/>
                </a:lnTo>
                <a:lnTo>
                  <a:pt x="2632" y="2865"/>
                </a:lnTo>
                <a:lnTo>
                  <a:pt x="2634" y="2866"/>
                </a:lnTo>
                <a:lnTo>
                  <a:pt x="2634" y="2868"/>
                </a:lnTo>
                <a:lnTo>
                  <a:pt x="2636" y="2870"/>
                </a:lnTo>
                <a:lnTo>
                  <a:pt x="2636" y="2872"/>
                </a:lnTo>
                <a:lnTo>
                  <a:pt x="2638" y="2874"/>
                </a:lnTo>
                <a:lnTo>
                  <a:pt x="2638" y="2876"/>
                </a:lnTo>
                <a:lnTo>
                  <a:pt x="2638" y="2878"/>
                </a:lnTo>
                <a:lnTo>
                  <a:pt x="2640" y="2880"/>
                </a:lnTo>
                <a:lnTo>
                  <a:pt x="2640" y="2882"/>
                </a:lnTo>
                <a:lnTo>
                  <a:pt x="2638" y="2884"/>
                </a:lnTo>
                <a:lnTo>
                  <a:pt x="2638" y="2886"/>
                </a:lnTo>
                <a:lnTo>
                  <a:pt x="2636" y="2888"/>
                </a:lnTo>
                <a:lnTo>
                  <a:pt x="2634" y="2889"/>
                </a:lnTo>
                <a:lnTo>
                  <a:pt x="2634" y="2891"/>
                </a:lnTo>
                <a:lnTo>
                  <a:pt x="2634" y="2893"/>
                </a:lnTo>
                <a:lnTo>
                  <a:pt x="2634" y="2895"/>
                </a:lnTo>
                <a:lnTo>
                  <a:pt x="2634" y="2897"/>
                </a:lnTo>
                <a:lnTo>
                  <a:pt x="2632" y="2899"/>
                </a:lnTo>
                <a:close/>
                <a:moveTo>
                  <a:pt x="2657" y="2820"/>
                </a:moveTo>
                <a:lnTo>
                  <a:pt x="2655" y="2820"/>
                </a:lnTo>
                <a:lnTo>
                  <a:pt x="2653" y="2820"/>
                </a:lnTo>
                <a:lnTo>
                  <a:pt x="2653" y="2818"/>
                </a:lnTo>
                <a:lnTo>
                  <a:pt x="2655" y="2817"/>
                </a:lnTo>
                <a:lnTo>
                  <a:pt x="2655" y="2815"/>
                </a:lnTo>
                <a:lnTo>
                  <a:pt x="2657" y="2813"/>
                </a:lnTo>
                <a:lnTo>
                  <a:pt x="2659" y="2811"/>
                </a:lnTo>
                <a:lnTo>
                  <a:pt x="2659" y="2813"/>
                </a:lnTo>
                <a:lnTo>
                  <a:pt x="2659" y="2815"/>
                </a:lnTo>
                <a:lnTo>
                  <a:pt x="2659" y="2817"/>
                </a:lnTo>
                <a:lnTo>
                  <a:pt x="2659" y="2818"/>
                </a:lnTo>
                <a:lnTo>
                  <a:pt x="2657" y="2818"/>
                </a:lnTo>
                <a:lnTo>
                  <a:pt x="2657" y="2820"/>
                </a:lnTo>
                <a:close/>
                <a:moveTo>
                  <a:pt x="2651" y="2793"/>
                </a:moveTo>
                <a:lnTo>
                  <a:pt x="2651" y="2795"/>
                </a:lnTo>
                <a:lnTo>
                  <a:pt x="2650" y="2795"/>
                </a:lnTo>
                <a:lnTo>
                  <a:pt x="2650" y="2793"/>
                </a:lnTo>
                <a:lnTo>
                  <a:pt x="2650" y="2792"/>
                </a:lnTo>
                <a:lnTo>
                  <a:pt x="2651" y="2790"/>
                </a:lnTo>
                <a:lnTo>
                  <a:pt x="2651" y="2788"/>
                </a:lnTo>
                <a:lnTo>
                  <a:pt x="2653" y="2786"/>
                </a:lnTo>
                <a:lnTo>
                  <a:pt x="2653" y="2788"/>
                </a:lnTo>
                <a:lnTo>
                  <a:pt x="2653" y="2790"/>
                </a:lnTo>
                <a:lnTo>
                  <a:pt x="2653" y="2792"/>
                </a:lnTo>
                <a:lnTo>
                  <a:pt x="2651" y="2793"/>
                </a:lnTo>
                <a:close/>
                <a:moveTo>
                  <a:pt x="2736" y="2786"/>
                </a:moveTo>
                <a:lnTo>
                  <a:pt x="2736" y="2788"/>
                </a:lnTo>
                <a:lnTo>
                  <a:pt x="2734" y="2786"/>
                </a:lnTo>
                <a:lnTo>
                  <a:pt x="2732" y="2784"/>
                </a:lnTo>
                <a:lnTo>
                  <a:pt x="2732" y="2782"/>
                </a:lnTo>
                <a:lnTo>
                  <a:pt x="2734" y="2782"/>
                </a:lnTo>
                <a:lnTo>
                  <a:pt x="2736" y="2782"/>
                </a:lnTo>
                <a:lnTo>
                  <a:pt x="2736" y="2786"/>
                </a:lnTo>
                <a:close/>
                <a:moveTo>
                  <a:pt x="2667" y="2780"/>
                </a:moveTo>
                <a:lnTo>
                  <a:pt x="2669" y="2780"/>
                </a:lnTo>
                <a:lnTo>
                  <a:pt x="2671" y="2780"/>
                </a:lnTo>
                <a:lnTo>
                  <a:pt x="2673" y="2780"/>
                </a:lnTo>
                <a:lnTo>
                  <a:pt x="2675" y="2780"/>
                </a:lnTo>
                <a:lnTo>
                  <a:pt x="2676" y="2780"/>
                </a:lnTo>
                <a:lnTo>
                  <a:pt x="2678" y="2782"/>
                </a:lnTo>
                <a:lnTo>
                  <a:pt x="2682" y="2782"/>
                </a:lnTo>
                <a:lnTo>
                  <a:pt x="2684" y="2782"/>
                </a:lnTo>
                <a:lnTo>
                  <a:pt x="2686" y="2782"/>
                </a:lnTo>
                <a:lnTo>
                  <a:pt x="2688" y="2782"/>
                </a:lnTo>
                <a:lnTo>
                  <a:pt x="2690" y="2782"/>
                </a:lnTo>
                <a:lnTo>
                  <a:pt x="2692" y="2782"/>
                </a:lnTo>
                <a:lnTo>
                  <a:pt x="2694" y="2782"/>
                </a:lnTo>
                <a:lnTo>
                  <a:pt x="2696" y="2782"/>
                </a:lnTo>
                <a:lnTo>
                  <a:pt x="2696" y="2784"/>
                </a:lnTo>
                <a:lnTo>
                  <a:pt x="2698" y="2786"/>
                </a:lnTo>
                <a:lnTo>
                  <a:pt x="2698" y="2784"/>
                </a:lnTo>
                <a:lnTo>
                  <a:pt x="2698" y="2782"/>
                </a:lnTo>
                <a:lnTo>
                  <a:pt x="2699" y="2782"/>
                </a:lnTo>
                <a:lnTo>
                  <a:pt x="2703" y="2782"/>
                </a:lnTo>
                <a:lnTo>
                  <a:pt x="2705" y="2782"/>
                </a:lnTo>
                <a:lnTo>
                  <a:pt x="2701" y="2784"/>
                </a:lnTo>
                <a:lnTo>
                  <a:pt x="2703" y="2786"/>
                </a:lnTo>
                <a:lnTo>
                  <a:pt x="2707" y="2784"/>
                </a:lnTo>
                <a:lnTo>
                  <a:pt x="2707" y="2786"/>
                </a:lnTo>
                <a:lnTo>
                  <a:pt x="2709" y="2788"/>
                </a:lnTo>
                <a:lnTo>
                  <a:pt x="2711" y="2790"/>
                </a:lnTo>
                <a:lnTo>
                  <a:pt x="2713" y="2792"/>
                </a:lnTo>
                <a:lnTo>
                  <a:pt x="2713" y="2793"/>
                </a:lnTo>
                <a:lnTo>
                  <a:pt x="2715" y="2793"/>
                </a:lnTo>
                <a:lnTo>
                  <a:pt x="2717" y="2795"/>
                </a:lnTo>
                <a:lnTo>
                  <a:pt x="2721" y="2797"/>
                </a:lnTo>
                <a:lnTo>
                  <a:pt x="2723" y="2797"/>
                </a:lnTo>
                <a:lnTo>
                  <a:pt x="2724" y="2797"/>
                </a:lnTo>
                <a:lnTo>
                  <a:pt x="2726" y="2797"/>
                </a:lnTo>
                <a:lnTo>
                  <a:pt x="2728" y="2797"/>
                </a:lnTo>
                <a:lnTo>
                  <a:pt x="2730" y="2797"/>
                </a:lnTo>
                <a:lnTo>
                  <a:pt x="2732" y="2797"/>
                </a:lnTo>
                <a:lnTo>
                  <a:pt x="2734" y="2797"/>
                </a:lnTo>
                <a:lnTo>
                  <a:pt x="2734" y="2795"/>
                </a:lnTo>
                <a:lnTo>
                  <a:pt x="2736" y="2797"/>
                </a:lnTo>
                <a:lnTo>
                  <a:pt x="2734" y="2797"/>
                </a:lnTo>
                <a:lnTo>
                  <a:pt x="2734" y="2799"/>
                </a:lnTo>
                <a:lnTo>
                  <a:pt x="2734" y="2801"/>
                </a:lnTo>
                <a:lnTo>
                  <a:pt x="2734" y="2803"/>
                </a:lnTo>
                <a:lnTo>
                  <a:pt x="2734" y="2807"/>
                </a:lnTo>
                <a:lnTo>
                  <a:pt x="2734" y="2809"/>
                </a:lnTo>
                <a:lnTo>
                  <a:pt x="2734" y="2811"/>
                </a:lnTo>
                <a:lnTo>
                  <a:pt x="2736" y="2813"/>
                </a:lnTo>
                <a:lnTo>
                  <a:pt x="2736" y="2815"/>
                </a:lnTo>
                <a:lnTo>
                  <a:pt x="2736" y="2817"/>
                </a:lnTo>
                <a:lnTo>
                  <a:pt x="2740" y="2818"/>
                </a:lnTo>
                <a:lnTo>
                  <a:pt x="2742" y="2820"/>
                </a:lnTo>
                <a:lnTo>
                  <a:pt x="2744" y="2820"/>
                </a:lnTo>
                <a:lnTo>
                  <a:pt x="2744" y="2822"/>
                </a:lnTo>
                <a:lnTo>
                  <a:pt x="2742" y="2824"/>
                </a:lnTo>
                <a:lnTo>
                  <a:pt x="2740" y="2824"/>
                </a:lnTo>
                <a:lnTo>
                  <a:pt x="2738" y="2824"/>
                </a:lnTo>
                <a:lnTo>
                  <a:pt x="2736" y="2822"/>
                </a:lnTo>
                <a:lnTo>
                  <a:pt x="2734" y="2822"/>
                </a:lnTo>
                <a:lnTo>
                  <a:pt x="2734" y="2824"/>
                </a:lnTo>
                <a:lnTo>
                  <a:pt x="2732" y="2824"/>
                </a:lnTo>
                <a:lnTo>
                  <a:pt x="2730" y="2826"/>
                </a:lnTo>
                <a:lnTo>
                  <a:pt x="2730" y="2828"/>
                </a:lnTo>
                <a:lnTo>
                  <a:pt x="2730" y="2830"/>
                </a:lnTo>
                <a:lnTo>
                  <a:pt x="2728" y="2832"/>
                </a:lnTo>
                <a:lnTo>
                  <a:pt x="2728" y="2834"/>
                </a:lnTo>
                <a:lnTo>
                  <a:pt x="2728" y="2836"/>
                </a:lnTo>
                <a:lnTo>
                  <a:pt x="2728" y="2838"/>
                </a:lnTo>
                <a:lnTo>
                  <a:pt x="2728" y="2840"/>
                </a:lnTo>
                <a:lnTo>
                  <a:pt x="2726" y="2841"/>
                </a:lnTo>
                <a:lnTo>
                  <a:pt x="2726" y="2843"/>
                </a:lnTo>
                <a:lnTo>
                  <a:pt x="2726" y="2845"/>
                </a:lnTo>
                <a:lnTo>
                  <a:pt x="2724" y="2849"/>
                </a:lnTo>
                <a:lnTo>
                  <a:pt x="2728" y="2847"/>
                </a:lnTo>
                <a:lnTo>
                  <a:pt x="2730" y="2845"/>
                </a:lnTo>
                <a:lnTo>
                  <a:pt x="2730" y="2847"/>
                </a:lnTo>
                <a:lnTo>
                  <a:pt x="2728" y="2849"/>
                </a:lnTo>
                <a:lnTo>
                  <a:pt x="2726" y="2851"/>
                </a:lnTo>
                <a:lnTo>
                  <a:pt x="2724" y="2851"/>
                </a:lnTo>
                <a:lnTo>
                  <a:pt x="2723" y="2853"/>
                </a:lnTo>
                <a:lnTo>
                  <a:pt x="2721" y="2853"/>
                </a:lnTo>
                <a:lnTo>
                  <a:pt x="2717" y="2853"/>
                </a:lnTo>
                <a:lnTo>
                  <a:pt x="2715" y="2851"/>
                </a:lnTo>
                <a:lnTo>
                  <a:pt x="2713" y="2849"/>
                </a:lnTo>
                <a:lnTo>
                  <a:pt x="2711" y="2849"/>
                </a:lnTo>
                <a:lnTo>
                  <a:pt x="2709" y="2847"/>
                </a:lnTo>
                <a:lnTo>
                  <a:pt x="2709" y="2845"/>
                </a:lnTo>
                <a:lnTo>
                  <a:pt x="2709" y="2843"/>
                </a:lnTo>
                <a:lnTo>
                  <a:pt x="2709" y="2841"/>
                </a:lnTo>
                <a:lnTo>
                  <a:pt x="2707" y="2840"/>
                </a:lnTo>
                <a:lnTo>
                  <a:pt x="2705" y="2838"/>
                </a:lnTo>
                <a:lnTo>
                  <a:pt x="2705" y="2836"/>
                </a:lnTo>
                <a:lnTo>
                  <a:pt x="2703" y="2834"/>
                </a:lnTo>
                <a:lnTo>
                  <a:pt x="2701" y="2832"/>
                </a:lnTo>
                <a:lnTo>
                  <a:pt x="2699" y="2830"/>
                </a:lnTo>
                <a:lnTo>
                  <a:pt x="2698" y="2830"/>
                </a:lnTo>
                <a:lnTo>
                  <a:pt x="2698" y="2828"/>
                </a:lnTo>
                <a:lnTo>
                  <a:pt x="2698" y="2826"/>
                </a:lnTo>
                <a:lnTo>
                  <a:pt x="2699" y="2824"/>
                </a:lnTo>
                <a:lnTo>
                  <a:pt x="2699" y="2822"/>
                </a:lnTo>
                <a:lnTo>
                  <a:pt x="2701" y="2820"/>
                </a:lnTo>
                <a:lnTo>
                  <a:pt x="2701" y="2818"/>
                </a:lnTo>
                <a:lnTo>
                  <a:pt x="2703" y="2818"/>
                </a:lnTo>
                <a:lnTo>
                  <a:pt x="2705" y="2818"/>
                </a:lnTo>
                <a:lnTo>
                  <a:pt x="2707" y="2820"/>
                </a:lnTo>
                <a:lnTo>
                  <a:pt x="2709" y="2822"/>
                </a:lnTo>
                <a:lnTo>
                  <a:pt x="2709" y="2820"/>
                </a:lnTo>
                <a:lnTo>
                  <a:pt x="2709" y="2818"/>
                </a:lnTo>
                <a:lnTo>
                  <a:pt x="2711" y="2818"/>
                </a:lnTo>
                <a:lnTo>
                  <a:pt x="2711" y="2817"/>
                </a:lnTo>
                <a:lnTo>
                  <a:pt x="2713" y="2815"/>
                </a:lnTo>
                <a:lnTo>
                  <a:pt x="2711" y="2813"/>
                </a:lnTo>
                <a:lnTo>
                  <a:pt x="2711" y="2811"/>
                </a:lnTo>
                <a:lnTo>
                  <a:pt x="2709" y="2811"/>
                </a:lnTo>
                <a:lnTo>
                  <a:pt x="2709" y="2809"/>
                </a:lnTo>
                <a:lnTo>
                  <a:pt x="2709" y="2807"/>
                </a:lnTo>
                <a:lnTo>
                  <a:pt x="2709" y="2805"/>
                </a:lnTo>
                <a:lnTo>
                  <a:pt x="2709" y="2803"/>
                </a:lnTo>
                <a:lnTo>
                  <a:pt x="2707" y="2801"/>
                </a:lnTo>
                <a:lnTo>
                  <a:pt x="2707" y="2799"/>
                </a:lnTo>
                <a:lnTo>
                  <a:pt x="2705" y="2799"/>
                </a:lnTo>
                <a:lnTo>
                  <a:pt x="2703" y="2799"/>
                </a:lnTo>
                <a:lnTo>
                  <a:pt x="2703" y="2797"/>
                </a:lnTo>
                <a:lnTo>
                  <a:pt x="2701" y="2795"/>
                </a:lnTo>
                <a:lnTo>
                  <a:pt x="2699" y="2795"/>
                </a:lnTo>
                <a:lnTo>
                  <a:pt x="2696" y="2795"/>
                </a:lnTo>
                <a:lnTo>
                  <a:pt x="2694" y="2793"/>
                </a:lnTo>
                <a:lnTo>
                  <a:pt x="2692" y="2793"/>
                </a:lnTo>
                <a:lnTo>
                  <a:pt x="2694" y="2795"/>
                </a:lnTo>
                <a:lnTo>
                  <a:pt x="2694" y="2797"/>
                </a:lnTo>
                <a:lnTo>
                  <a:pt x="2696" y="2797"/>
                </a:lnTo>
                <a:lnTo>
                  <a:pt x="2698" y="2797"/>
                </a:lnTo>
                <a:lnTo>
                  <a:pt x="2699" y="2797"/>
                </a:lnTo>
                <a:lnTo>
                  <a:pt x="2701" y="2797"/>
                </a:lnTo>
                <a:lnTo>
                  <a:pt x="2703" y="2799"/>
                </a:lnTo>
                <a:lnTo>
                  <a:pt x="2703" y="2801"/>
                </a:lnTo>
                <a:lnTo>
                  <a:pt x="2705" y="2801"/>
                </a:lnTo>
                <a:lnTo>
                  <a:pt x="2707" y="2803"/>
                </a:lnTo>
                <a:lnTo>
                  <a:pt x="2707" y="2805"/>
                </a:lnTo>
                <a:lnTo>
                  <a:pt x="2705" y="2805"/>
                </a:lnTo>
                <a:lnTo>
                  <a:pt x="2705" y="2807"/>
                </a:lnTo>
                <a:lnTo>
                  <a:pt x="2707" y="2807"/>
                </a:lnTo>
                <a:lnTo>
                  <a:pt x="2707" y="2809"/>
                </a:lnTo>
                <a:lnTo>
                  <a:pt x="2707" y="2811"/>
                </a:lnTo>
                <a:lnTo>
                  <a:pt x="2709" y="2813"/>
                </a:lnTo>
                <a:lnTo>
                  <a:pt x="2709" y="2815"/>
                </a:lnTo>
                <a:lnTo>
                  <a:pt x="2707" y="2817"/>
                </a:lnTo>
                <a:lnTo>
                  <a:pt x="2705" y="2815"/>
                </a:lnTo>
                <a:lnTo>
                  <a:pt x="2703" y="2815"/>
                </a:lnTo>
                <a:lnTo>
                  <a:pt x="2701" y="2815"/>
                </a:lnTo>
                <a:lnTo>
                  <a:pt x="2701" y="2817"/>
                </a:lnTo>
                <a:lnTo>
                  <a:pt x="2699" y="2817"/>
                </a:lnTo>
                <a:lnTo>
                  <a:pt x="2698" y="2818"/>
                </a:lnTo>
                <a:lnTo>
                  <a:pt x="2698" y="2820"/>
                </a:lnTo>
                <a:lnTo>
                  <a:pt x="2698" y="2822"/>
                </a:lnTo>
                <a:lnTo>
                  <a:pt x="2696" y="2824"/>
                </a:lnTo>
                <a:lnTo>
                  <a:pt x="2696" y="2826"/>
                </a:lnTo>
                <a:lnTo>
                  <a:pt x="2696" y="2828"/>
                </a:lnTo>
                <a:lnTo>
                  <a:pt x="2696" y="2830"/>
                </a:lnTo>
                <a:lnTo>
                  <a:pt x="2696" y="2832"/>
                </a:lnTo>
                <a:lnTo>
                  <a:pt x="2698" y="2832"/>
                </a:lnTo>
                <a:lnTo>
                  <a:pt x="2698" y="2834"/>
                </a:lnTo>
                <a:lnTo>
                  <a:pt x="2699" y="2834"/>
                </a:lnTo>
                <a:lnTo>
                  <a:pt x="2701" y="2836"/>
                </a:lnTo>
                <a:lnTo>
                  <a:pt x="2701" y="2838"/>
                </a:lnTo>
                <a:lnTo>
                  <a:pt x="2699" y="2840"/>
                </a:lnTo>
                <a:lnTo>
                  <a:pt x="2699" y="2841"/>
                </a:lnTo>
                <a:lnTo>
                  <a:pt x="2699" y="2843"/>
                </a:lnTo>
                <a:lnTo>
                  <a:pt x="2699" y="2845"/>
                </a:lnTo>
                <a:lnTo>
                  <a:pt x="2699" y="2847"/>
                </a:lnTo>
                <a:lnTo>
                  <a:pt x="2701" y="2847"/>
                </a:lnTo>
                <a:lnTo>
                  <a:pt x="2701" y="2849"/>
                </a:lnTo>
                <a:lnTo>
                  <a:pt x="2701" y="2851"/>
                </a:lnTo>
                <a:lnTo>
                  <a:pt x="2703" y="2849"/>
                </a:lnTo>
                <a:lnTo>
                  <a:pt x="2701" y="2847"/>
                </a:lnTo>
                <a:lnTo>
                  <a:pt x="2701" y="2845"/>
                </a:lnTo>
                <a:lnTo>
                  <a:pt x="2701" y="2843"/>
                </a:lnTo>
                <a:lnTo>
                  <a:pt x="2701" y="2841"/>
                </a:lnTo>
                <a:lnTo>
                  <a:pt x="2703" y="2843"/>
                </a:lnTo>
                <a:lnTo>
                  <a:pt x="2705" y="2845"/>
                </a:lnTo>
                <a:lnTo>
                  <a:pt x="2707" y="2847"/>
                </a:lnTo>
                <a:lnTo>
                  <a:pt x="2707" y="2851"/>
                </a:lnTo>
                <a:lnTo>
                  <a:pt x="2709" y="2851"/>
                </a:lnTo>
                <a:lnTo>
                  <a:pt x="2711" y="2853"/>
                </a:lnTo>
                <a:lnTo>
                  <a:pt x="2713" y="2855"/>
                </a:lnTo>
                <a:lnTo>
                  <a:pt x="2715" y="2855"/>
                </a:lnTo>
                <a:lnTo>
                  <a:pt x="2717" y="2855"/>
                </a:lnTo>
                <a:lnTo>
                  <a:pt x="2719" y="2855"/>
                </a:lnTo>
                <a:lnTo>
                  <a:pt x="2723" y="2855"/>
                </a:lnTo>
                <a:lnTo>
                  <a:pt x="2724" y="2855"/>
                </a:lnTo>
                <a:lnTo>
                  <a:pt x="2726" y="2855"/>
                </a:lnTo>
                <a:lnTo>
                  <a:pt x="2728" y="2853"/>
                </a:lnTo>
                <a:lnTo>
                  <a:pt x="2730" y="2855"/>
                </a:lnTo>
                <a:lnTo>
                  <a:pt x="2730" y="2857"/>
                </a:lnTo>
                <a:lnTo>
                  <a:pt x="2728" y="2857"/>
                </a:lnTo>
                <a:lnTo>
                  <a:pt x="2726" y="2859"/>
                </a:lnTo>
                <a:lnTo>
                  <a:pt x="2724" y="2859"/>
                </a:lnTo>
                <a:lnTo>
                  <a:pt x="2723" y="2859"/>
                </a:lnTo>
                <a:lnTo>
                  <a:pt x="2721" y="2859"/>
                </a:lnTo>
                <a:lnTo>
                  <a:pt x="2719" y="2859"/>
                </a:lnTo>
                <a:lnTo>
                  <a:pt x="2717" y="2859"/>
                </a:lnTo>
                <a:lnTo>
                  <a:pt x="2715" y="2859"/>
                </a:lnTo>
                <a:lnTo>
                  <a:pt x="2713" y="2859"/>
                </a:lnTo>
                <a:lnTo>
                  <a:pt x="2711" y="2859"/>
                </a:lnTo>
                <a:lnTo>
                  <a:pt x="2709" y="2859"/>
                </a:lnTo>
                <a:lnTo>
                  <a:pt x="2707" y="2859"/>
                </a:lnTo>
                <a:lnTo>
                  <a:pt x="2705" y="2861"/>
                </a:lnTo>
                <a:lnTo>
                  <a:pt x="2701" y="2865"/>
                </a:lnTo>
                <a:lnTo>
                  <a:pt x="2701" y="2866"/>
                </a:lnTo>
                <a:lnTo>
                  <a:pt x="2694" y="2872"/>
                </a:lnTo>
                <a:lnTo>
                  <a:pt x="2694" y="2874"/>
                </a:lnTo>
                <a:lnTo>
                  <a:pt x="2692" y="2874"/>
                </a:lnTo>
                <a:lnTo>
                  <a:pt x="2692" y="2876"/>
                </a:lnTo>
                <a:lnTo>
                  <a:pt x="2690" y="2878"/>
                </a:lnTo>
                <a:lnTo>
                  <a:pt x="2688" y="2882"/>
                </a:lnTo>
                <a:lnTo>
                  <a:pt x="2686" y="2884"/>
                </a:lnTo>
                <a:lnTo>
                  <a:pt x="2684" y="2889"/>
                </a:lnTo>
                <a:lnTo>
                  <a:pt x="2682" y="2891"/>
                </a:lnTo>
                <a:lnTo>
                  <a:pt x="2680" y="2893"/>
                </a:lnTo>
                <a:lnTo>
                  <a:pt x="2680" y="2895"/>
                </a:lnTo>
                <a:lnTo>
                  <a:pt x="2680" y="2897"/>
                </a:lnTo>
                <a:lnTo>
                  <a:pt x="2680" y="2899"/>
                </a:lnTo>
                <a:lnTo>
                  <a:pt x="2680" y="2901"/>
                </a:lnTo>
                <a:lnTo>
                  <a:pt x="2678" y="2901"/>
                </a:lnTo>
                <a:lnTo>
                  <a:pt x="2676" y="2899"/>
                </a:lnTo>
                <a:lnTo>
                  <a:pt x="2676" y="2903"/>
                </a:lnTo>
                <a:lnTo>
                  <a:pt x="2675" y="2903"/>
                </a:lnTo>
                <a:lnTo>
                  <a:pt x="2675" y="2905"/>
                </a:lnTo>
                <a:lnTo>
                  <a:pt x="2673" y="2907"/>
                </a:lnTo>
                <a:lnTo>
                  <a:pt x="2671" y="2909"/>
                </a:lnTo>
                <a:lnTo>
                  <a:pt x="2669" y="2909"/>
                </a:lnTo>
                <a:lnTo>
                  <a:pt x="2667" y="2911"/>
                </a:lnTo>
                <a:lnTo>
                  <a:pt x="2665" y="2913"/>
                </a:lnTo>
                <a:lnTo>
                  <a:pt x="2663" y="2913"/>
                </a:lnTo>
                <a:lnTo>
                  <a:pt x="2661" y="2913"/>
                </a:lnTo>
                <a:lnTo>
                  <a:pt x="2659" y="2913"/>
                </a:lnTo>
                <a:lnTo>
                  <a:pt x="2657" y="2913"/>
                </a:lnTo>
                <a:lnTo>
                  <a:pt x="2655" y="2913"/>
                </a:lnTo>
                <a:lnTo>
                  <a:pt x="2653" y="2911"/>
                </a:lnTo>
                <a:lnTo>
                  <a:pt x="2651" y="2911"/>
                </a:lnTo>
                <a:lnTo>
                  <a:pt x="2648" y="2911"/>
                </a:lnTo>
                <a:lnTo>
                  <a:pt x="2646" y="2909"/>
                </a:lnTo>
                <a:lnTo>
                  <a:pt x="2646" y="2907"/>
                </a:lnTo>
                <a:lnTo>
                  <a:pt x="2646" y="2905"/>
                </a:lnTo>
                <a:lnTo>
                  <a:pt x="2646" y="2903"/>
                </a:lnTo>
                <a:lnTo>
                  <a:pt x="2644" y="2901"/>
                </a:lnTo>
                <a:lnTo>
                  <a:pt x="2644" y="2899"/>
                </a:lnTo>
                <a:lnTo>
                  <a:pt x="2644" y="2897"/>
                </a:lnTo>
                <a:lnTo>
                  <a:pt x="2644" y="2895"/>
                </a:lnTo>
                <a:lnTo>
                  <a:pt x="2644" y="2893"/>
                </a:lnTo>
                <a:lnTo>
                  <a:pt x="2646" y="2891"/>
                </a:lnTo>
                <a:lnTo>
                  <a:pt x="2646" y="2889"/>
                </a:lnTo>
                <a:lnTo>
                  <a:pt x="2648" y="2889"/>
                </a:lnTo>
                <a:lnTo>
                  <a:pt x="2650" y="2888"/>
                </a:lnTo>
                <a:lnTo>
                  <a:pt x="2650" y="2886"/>
                </a:lnTo>
                <a:lnTo>
                  <a:pt x="2650" y="2882"/>
                </a:lnTo>
                <a:lnTo>
                  <a:pt x="2650" y="2880"/>
                </a:lnTo>
                <a:lnTo>
                  <a:pt x="2648" y="2878"/>
                </a:lnTo>
                <a:lnTo>
                  <a:pt x="2648" y="2876"/>
                </a:lnTo>
                <a:lnTo>
                  <a:pt x="2646" y="2876"/>
                </a:lnTo>
                <a:lnTo>
                  <a:pt x="2644" y="2874"/>
                </a:lnTo>
                <a:lnTo>
                  <a:pt x="2644" y="2872"/>
                </a:lnTo>
                <a:lnTo>
                  <a:pt x="2644" y="2870"/>
                </a:lnTo>
                <a:lnTo>
                  <a:pt x="2646" y="2868"/>
                </a:lnTo>
                <a:lnTo>
                  <a:pt x="2646" y="2866"/>
                </a:lnTo>
                <a:lnTo>
                  <a:pt x="2648" y="2865"/>
                </a:lnTo>
                <a:lnTo>
                  <a:pt x="2648" y="2863"/>
                </a:lnTo>
                <a:lnTo>
                  <a:pt x="2650" y="2863"/>
                </a:lnTo>
                <a:lnTo>
                  <a:pt x="2651" y="2863"/>
                </a:lnTo>
                <a:lnTo>
                  <a:pt x="2650" y="2861"/>
                </a:lnTo>
                <a:lnTo>
                  <a:pt x="2648" y="2861"/>
                </a:lnTo>
                <a:lnTo>
                  <a:pt x="2646" y="2861"/>
                </a:lnTo>
                <a:lnTo>
                  <a:pt x="2646" y="2863"/>
                </a:lnTo>
                <a:lnTo>
                  <a:pt x="2646" y="2865"/>
                </a:lnTo>
                <a:lnTo>
                  <a:pt x="2646" y="2866"/>
                </a:lnTo>
                <a:lnTo>
                  <a:pt x="2644" y="2866"/>
                </a:lnTo>
                <a:lnTo>
                  <a:pt x="2642" y="2868"/>
                </a:lnTo>
                <a:lnTo>
                  <a:pt x="2640" y="2870"/>
                </a:lnTo>
                <a:lnTo>
                  <a:pt x="2638" y="2868"/>
                </a:lnTo>
                <a:lnTo>
                  <a:pt x="2638" y="2866"/>
                </a:lnTo>
                <a:lnTo>
                  <a:pt x="2638" y="2865"/>
                </a:lnTo>
                <a:lnTo>
                  <a:pt x="2636" y="2865"/>
                </a:lnTo>
                <a:lnTo>
                  <a:pt x="2634" y="2865"/>
                </a:lnTo>
                <a:lnTo>
                  <a:pt x="2636" y="2863"/>
                </a:lnTo>
                <a:lnTo>
                  <a:pt x="2636" y="2861"/>
                </a:lnTo>
                <a:lnTo>
                  <a:pt x="2638" y="2859"/>
                </a:lnTo>
                <a:lnTo>
                  <a:pt x="2640" y="2859"/>
                </a:lnTo>
                <a:lnTo>
                  <a:pt x="2640" y="2857"/>
                </a:lnTo>
                <a:lnTo>
                  <a:pt x="2640" y="2855"/>
                </a:lnTo>
                <a:lnTo>
                  <a:pt x="2640" y="2853"/>
                </a:lnTo>
                <a:lnTo>
                  <a:pt x="2642" y="2853"/>
                </a:lnTo>
                <a:lnTo>
                  <a:pt x="2640" y="2851"/>
                </a:lnTo>
                <a:lnTo>
                  <a:pt x="2638" y="2851"/>
                </a:lnTo>
                <a:lnTo>
                  <a:pt x="2636" y="2849"/>
                </a:lnTo>
                <a:lnTo>
                  <a:pt x="2634" y="2847"/>
                </a:lnTo>
                <a:lnTo>
                  <a:pt x="2634" y="2845"/>
                </a:lnTo>
                <a:lnTo>
                  <a:pt x="2636" y="2843"/>
                </a:lnTo>
                <a:lnTo>
                  <a:pt x="2636" y="2841"/>
                </a:lnTo>
                <a:lnTo>
                  <a:pt x="2638" y="2841"/>
                </a:lnTo>
                <a:lnTo>
                  <a:pt x="2640" y="2840"/>
                </a:lnTo>
                <a:lnTo>
                  <a:pt x="2642" y="2838"/>
                </a:lnTo>
                <a:lnTo>
                  <a:pt x="2642" y="2836"/>
                </a:lnTo>
                <a:lnTo>
                  <a:pt x="2642" y="2834"/>
                </a:lnTo>
                <a:lnTo>
                  <a:pt x="2642" y="2832"/>
                </a:lnTo>
                <a:lnTo>
                  <a:pt x="2642" y="2830"/>
                </a:lnTo>
                <a:lnTo>
                  <a:pt x="2644" y="2830"/>
                </a:lnTo>
                <a:lnTo>
                  <a:pt x="2644" y="2832"/>
                </a:lnTo>
                <a:lnTo>
                  <a:pt x="2648" y="2832"/>
                </a:lnTo>
                <a:lnTo>
                  <a:pt x="2650" y="2830"/>
                </a:lnTo>
                <a:lnTo>
                  <a:pt x="2651" y="2830"/>
                </a:lnTo>
                <a:lnTo>
                  <a:pt x="2655" y="2830"/>
                </a:lnTo>
                <a:lnTo>
                  <a:pt x="2657" y="2830"/>
                </a:lnTo>
                <a:lnTo>
                  <a:pt x="2659" y="2826"/>
                </a:lnTo>
                <a:lnTo>
                  <a:pt x="2659" y="2822"/>
                </a:lnTo>
                <a:lnTo>
                  <a:pt x="2659" y="2820"/>
                </a:lnTo>
                <a:lnTo>
                  <a:pt x="2659" y="2822"/>
                </a:lnTo>
                <a:lnTo>
                  <a:pt x="2661" y="2822"/>
                </a:lnTo>
                <a:lnTo>
                  <a:pt x="2663" y="2824"/>
                </a:lnTo>
                <a:lnTo>
                  <a:pt x="2663" y="2822"/>
                </a:lnTo>
                <a:lnTo>
                  <a:pt x="2661" y="2822"/>
                </a:lnTo>
                <a:lnTo>
                  <a:pt x="2661" y="2820"/>
                </a:lnTo>
                <a:lnTo>
                  <a:pt x="2659" y="2820"/>
                </a:lnTo>
                <a:lnTo>
                  <a:pt x="2659" y="2818"/>
                </a:lnTo>
                <a:lnTo>
                  <a:pt x="2661" y="2817"/>
                </a:lnTo>
                <a:lnTo>
                  <a:pt x="2663" y="2815"/>
                </a:lnTo>
                <a:lnTo>
                  <a:pt x="2665" y="2813"/>
                </a:lnTo>
                <a:lnTo>
                  <a:pt x="2665" y="2809"/>
                </a:lnTo>
                <a:lnTo>
                  <a:pt x="2665" y="2807"/>
                </a:lnTo>
                <a:lnTo>
                  <a:pt x="2667" y="2803"/>
                </a:lnTo>
                <a:lnTo>
                  <a:pt x="2669" y="2801"/>
                </a:lnTo>
                <a:lnTo>
                  <a:pt x="2667" y="2799"/>
                </a:lnTo>
                <a:lnTo>
                  <a:pt x="2667" y="2801"/>
                </a:lnTo>
                <a:lnTo>
                  <a:pt x="2667" y="2799"/>
                </a:lnTo>
                <a:lnTo>
                  <a:pt x="2665" y="2799"/>
                </a:lnTo>
                <a:lnTo>
                  <a:pt x="2663" y="2799"/>
                </a:lnTo>
                <a:lnTo>
                  <a:pt x="2659" y="2797"/>
                </a:lnTo>
                <a:lnTo>
                  <a:pt x="2659" y="2795"/>
                </a:lnTo>
                <a:lnTo>
                  <a:pt x="2657" y="2793"/>
                </a:lnTo>
                <a:lnTo>
                  <a:pt x="2657" y="2792"/>
                </a:lnTo>
                <a:lnTo>
                  <a:pt x="2657" y="2790"/>
                </a:lnTo>
                <a:lnTo>
                  <a:pt x="2659" y="2788"/>
                </a:lnTo>
                <a:lnTo>
                  <a:pt x="2659" y="2786"/>
                </a:lnTo>
                <a:lnTo>
                  <a:pt x="2661" y="2786"/>
                </a:lnTo>
                <a:lnTo>
                  <a:pt x="2663" y="2782"/>
                </a:lnTo>
                <a:lnTo>
                  <a:pt x="2663" y="2780"/>
                </a:lnTo>
                <a:lnTo>
                  <a:pt x="2665" y="2780"/>
                </a:lnTo>
                <a:lnTo>
                  <a:pt x="2667" y="2780"/>
                </a:lnTo>
                <a:close/>
                <a:moveTo>
                  <a:pt x="2717" y="2780"/>
                </a:moveTo>
                <a:lnTo>
                  <a:pt x="2717" y="2782"/>
                </a:lnTo>
                <a:lnTo>
                  <a:pt x="2719" y="2782"/>
                </a:lnTo>
                <a:lnTo>
                  <a:pt x="2721" y="2782"/>
                </a:lnTo>
                <a:lnTo>
                  <a:pt x="2721" y="2784"/>
                </a:lnTo>
                <a:lnTo>
                  <a:pt x="2721" y="2786"/>
                </a:lnTo>
                <a:lnTo>
                  <a:pt x="2723" y="2788"/>
                </a:lnTo>
                <a:lnTo>
                  <a:pt x="2724" y="2790"/>
                </a:lnTo>
                <a:lnTo>
                  <a:pt x="2724" y="2792"/>
                </a:lnTo>
                <a:lnTo>
                  <a:pt x="2723" y="2793"/>
                </a:lnTo>
                <a:lnTo>
                  <a:pt x="2721" y="2795"/>
                </a:lnTo>
                <a:lnTo>
                  <a:pt x="2717" y="2793"/>
                </a:lnTo>
                <a:lnTo>
                  <a:pt x="2715" y="2790"/>
                </a:lnTo>
                <a:lnTo>
                  <a:pt x="2715" y="2788"/>
                </a:lnTo>
                <a:lnTo>
                  <a:pt x="2713" y="2786"/>
                </a:lnTo>
                <a:lnTo>
                  <a:pt x="2713" y="2784"/>
                </a:lnTo>
                <a:lnTo>
                  <a:pt x="2711" y="2784"/>
                </a:lnTo>
                <a:lnTo>
                  <a:pt x="2709" y="2784"/>
                </a:lnTo>
                <a:lnTo>
                  <a:pt x="2709" y="2782"/>
                </a:lnTo>
                <a:lnTo>
                  <a:pt x="2707" y="2782"/>
                </a:lnTo>
                <a:lnTo>
                  <a:pt x="2707" y="2780"/>
                </a:lnTo>
                <a:lnTo>
                  <a:pt x="2709" y="2780"/>
                </a:lnTo>
                <a:lnTo>
                  <a:pt x="2711" y="2780"/>
                </a:lnTo>
                <a:lnTo>
                  <a:pt x="2713" y="2780"/>
                </a:lnTo>
                <a:lnTo>
                  <a:pt x="2715" y="2780"/>
                </a:lnTo>
                <a:lnTo>
                  <a:pt x="2717" y="2780"/>
                </a:lnTo>
                <a:close/>
                <a:moveTo>
                  <a:pt x="2699" y="2780"/>
                </a:moveTo>
                <a:lnTo>
                  <a:pt x="2699" y="2782"/>
                </a:lnTo>
                <a:lnTo>
                  <a:pt x="2698" y="2780"/>
                </a:lnTo>
                <a:lnTo>
                  <a:pt x="2699" y="2778"/>
                </a:lnTo>
                <a:lnTo>
                  <a:pt x="2701" y="2778"/>
                </a:lnTo>
                <a:lnTo>
                  <a:pt x="2703" y="2778"/>
                </a:lnTo>
                <a:lnTo>
                  <a:pt x="2701" y="2780"/>
                </a:lnTo>
                <a:lnTo>
                  <a:pt x="2699" y="2780"/>
                </a:lnTo>
                <a:close/>
                <a:moveTo>
                  <a:pt x="2690" y="2774"/>
                </a:moveTo>
                <a:lnTo>
                  <a:pt x="2692" y="2776"/>
                </a:lnTo>
                <a:lnTo>
                  <a:pt x="2694" y="2776"/>
                </a:lnTo>
                <a:lnTo>
                  <a:pt x="2692" y="2778"/>
                </a:lnTo>
                <a:lnTo>
                  <a:pt x="2690" y="2778"/>
                </a:lnTo>
                <a:lnTo>
                  <a:pt x="2688" y="2778"/>
                </a:lnTo>
                <a:lnTo>
                  <a:pt x="2686" y="2778"/>
                </a:lnTo>
                <a:lnTo>
                  <a:pt x="2682" y="2778"/>
                </a:lnTo>
                <a:lnTo>
                  <a:pt x="2680" y="2778"/>
                </a:lnTo>
                <a:lnTo>
                  <a:pt x="2680" y="2776"/>
                </a:lnTo>
                <a:lnTo>
                  <a:pt x="2678" y="2774"/>
                </a:lnTo>
                <a:lnTo>
                  <a:pt x="2680" y="2774"/>
                </a:lnTo>
                <a:lnTo>
                  <a:pt x="2682" y="2774"/>
                </a:lnTo>
                <a:lnTo>
                  <a:pt x="2684" y="2774"/>
                </a:lnTo>
                <a:lnTo>
                  <a:pt x="2686" y="2774"/>
                </a:lnTo>
                <a:lnTo>
                  <a:pt x="2688" y="2772"/>
                </a:lnTo>
                <a:lnTo>
                  <a:pt x="2690" y="2774"/>
                </a:lnTo>
                <a:close/>
                <a:moveTo>
                  <a:pt x="2698" y="2774"/>
                </a:moveTo>
                <a:lnTo>
                  <a:pt x="2696" y="2774"/>
                </a:lnTo>
                <a:lnTo>
                  <a:pt x="2694" y="2774"/>
                </a:lnTo>
                <a:lnTo>
                  <a:pt x="2692" y="2774"/>
                </a:lnTo>
                <a:lnTo>
                  <a:pt x="2692" y="2772"/>
                </a:lnTo>
                <a:lnTo>
                  <a:pt x="2690" y="2772"/>
                </a:lnTo>
                <a:lnTo>
                  <a:pt x="2692" y="2772"/>
                </a:lnTo>
                <a:lnTo>
                  <a:pt x="2694" y="2772"/>
                </a:lnTo>
                <a:lnTo>
                  <a:pt x="2696" y="2772"/>
                </a:lnTo>
                <a:lnTo>
                  <a:pt x="2698" y="2772"/>
                </a:lnTo>
                <a:lnTo>
                  <a:pt x="2699" y="2772"/>
                </a:lnTo>
                <a:lnTo>
                  <a:pt x="2698" y="2774"/>
                </a:lnTo>
                <a:close/>
                <a:moveTo>
                  <a:pt x="2680" y="2767"/>
                </a:moveTo>
                <a:lnTo>
                  <a:pt x="2684" y="2769"/>
                </a:lnTo>
                <a:lnTo>
                  <a:pt x="2686" y="2769"/>
                </a:lnTo>
                <a:lnTo>
                  <a:pt x="2686" y="2770"/>
                </a:lnTo>
                <a:lnTo>
                  <a:pt x="2684" y="2772"/>
                </a:lnTo>
                <a:lnTo>
                  <a:pt x="2682" y="2772"/>
                </a:lnTo>
                <a:lnTo>
                  <a:pt x="2678" y="2772"/>
                </a:lnTo>
                <a:lnTo>
                  <a:pt x="2676" y="2772"/>
                </a:lnTo>
                <a:lnTo>
                  <a:pt x="2675" y="2772"/>
                </a:lnTo>
                <a:lnTo>
                  <a:pt x="2673" y="2770"/>
                </a:lnTo>
                <a:lnTo>
                  <a:pt x="2673" y="2769"/>
                </a:lnTo>
                <a:lnTo>
                  <a:pt x="2675" y="2769"/>
                </a:lnTo>
                <a:lnTo>
                  <a:pt x="2676" y="2767"/>
                </a:lnTo>
                <a:lnTo>
                  <a:pt x="2680" y="2767"/>
                </a:lnTo>
                <a:close/>
                <a:moveTo>
                  <a:pt x="2636" y="2763"/>
                </a:moveTo>
                <a:lnTo>
                  <a:pt x="2638" y="2763"/>
                </a:lnTo>
                <a:lnTo>
                  <a:pt x="2640" y="2765"/>
                </a:lnTo>
                <a:lnTo>
                  <a:pt x="2636" y="2765"/>
                </a:lnTo>
                <a:lnTo>
                  <a:pt x="2640" y="2767"/>
                </a:lnTo>
                <a:lnTo>
                  <a:pt x="2642" y="2767"/>
                </a:lnTo>
                <a:lnTo>
                  <a:pt x="2644" y="2767"/>
                </a:lnTo>
                <a:lnTo>
                  <a:pt x="2646" y="2767"/>
                </a:lnTo>
                <a:lnTo>
                  <a:pt x="2648" y="2767"/>
                </a:lnTo>
                <a:lnTo>
                  <a:pt x="2650" y="2767"/>
                </a:lnTo>
                <a:lnTo>
                  <a:pt x="2651" y="2767"/>
                </a:lnTo>
                <a:lnTo>
                  <a:pt x="2653" y="2767"/>
                </a:lnTo>
                <a:lnTo>
                  <a:pt x="2655" y="2767"/>
                </a:lnTo>
                <a:lnTo>
                  <a:pt x="2657" y="2767"/>
                </a:lnTo>
                <a:lnTo>
                  <a:pt x="2659" y="2767"/>
                </a:lnTo>
                <a:lnTo>
                  <a:pt x="2661" y="2767"/>
                </a:lnTo>
                <a:lnTo>
                  <a:pt x="2663" y="2767"/>
                </a:lnTo>
                <a:lnTo>
                  <a:pt x="2665" y="2767"/>
                </a:lnTo>
                <a:lnTo>
                  <a:pt x="2667" y="2767"/>
                </a:lnTo>
                <a:lnTo>
                  <a:pt x="2669" y="2769"/>
                </a:lnTo>
                <a:lnTo>
                  <a:pt x="2671" y="2770"/>
                </a:lnTo>
                <a:lnTo>
                  <a:pt x="2673" y="2772"/>
                </a:lnTo>
                <a:lnTo>
                  <a:pt x="2673" y="2774"/>
                </a:lnTo>
                <a:lnTo>
                  <a:pt x="2671" y="2774"/>
                </a:lnTo>
                <a:lnTo>
                  <a:pt x="2669" y="2774"/>
                </a:lnTo>
                <a:lnTo>
                  <a:pt x="2667" y="2774"/>
                </a:lnTo>
                <a:lnTo>
                  <a:pt x="2665" y="2776"/>
                </a:lnTo>
                <a:lnTo>
                  <a:pt x="2663" y="2776"/>
                </a:lnTo>
                <a:lnTo>
                  <a:pt x="2663" y="2778"/>
                </a:lnTo>
                <a:lnTo>
                  <a:pt x="2661" y="2778"/>
                </a:lnTo>
                <a:lnTo>
                  <a:pt x="2659" y="2780"/>
                </a:lnTo>
                <a:lnTo>
                  <a:pt x="2657" y="2782"/>
                </a:lnTo>
                <a:lnTo>
                  <a:pt x="2657" y="2784"/>
                </a:lnTo>
                <a:lnTo>
                  <a:pt x="2655" y="2784"/>
                </a:lnTo>
                <a:lnTo>
                  <a:pt x="2655" y="2786"/>
                </a:lnTo>
                <a:lnTo>
                  <a:pt x="2655" y="2784"/>
                </a:lnTo>
                <a:lnTo>
                  <a:pt x="2653" y="2784"/>
                </a:lnTo>
                <a:lnTo>
                  <a:pt x="2653" y="2782"/>
                </a:lnTo>
                <a:lnTo>
                  <a:pt x="2651" y="2780"/>
                </a:lnTo>
                <a:lnTo>
                  <a:pt x="2650" y="2780"/>
                </a:lnTo>
                <a:lnTo>
                  <a:pt x="2648" y="2780"/>
                </a:lnTo>
                <a:lnTo>
                  <a:pt x="2646" y="2782"/>
                </a:lnTo>
                <a:lnTo>
                  <a:pt x="2646" y="2784"/>
                </a:lnTo>
                <a:lnTo>
                  <a:pt x="2644" y="2784"/>
                </a:lnTo>
                <a:lnTo>
                  <a:pt x="2640" y="2782"/>
                </a:lnTo>
                <a:lnTo>
                  <a:pt x="2638" y="2780"/>
                </a:lnTo>
                <a:lnTo>
                  <a:pt x="2636" y="2780"/>
                </a:lnTo>
                <a:lnTo>
                  <a:pt x="2632" y="2780"/>
                </a:lnTo>
                <a:lnTo>
                  <a:pt x="2632" y="2778"/>
                </a:lnTo>
                <a:lnTo>
                  <a:pt x="2632" y="2776"/>
                </a:lnTo>
                <a:lnTo>
                  <a:pt x="2634" y="2772"/>
                </a:lnTo>
                <a:lnTo>
                  <a:pt x="2634" y="2770"/>
                </a:lnTo>
                <a:lnTo>
                  <a:pt x="2632" y="2767"/>
                </a:lnTo>
                <a:lnTo>
                  <a:pt x="2630" y="2767"/>
                </a:lnTo>
                <a:lnTo>
                  <a:pt x="2628" y="2767"/>
                </a:lnTo>
                <a:lnTo>
                  <a:pt x="2628" y="2765"/>
                </a:lnTo>
                <a:lnTo>
                  <a:pt x="2630" y="2765"/>
                </a:lnTo>
                <a:lnTo>
                  <a:pt x="2630" y="2763"/>
                </a:lnTo>
                <a:lnTo>
                  <a:pt x="2632" y="2763"/>
                </a:lnTo>
                <a:lnTo>
                  <a:pt x="2634" y="2763"/>
                </a:lnTo>
                <a:lnTo>
                  <a:pt x="2636" y="2763"/>
                </a:lnTo>
                <a:close/>
                <a:moveTo>
                  <a:pt x="2650" y="2765"/>
                </a:moveTo>
                <a:lnTo>
                  <a:pt x="2648" y="2765"/>
                </a:lnTo>
                <a:lnTo>
                  <a:pt x="2646" y="2765"/>
                </a:lnTo>
                <a:lnTo>
                  <a:pt x="2644" y="2765"/>
                </a:lnTo>
                <a:lnTo>
                  <a:pt x="2642" y="2765"/>
                </a:lnTo>
                <a:lnTo>
                  <a:pt x="2640" y="2763"/>
                </a:lnTo>
                <a:lnTo>
                  <a:pt x="2644" y="2761"/>
                </a:lnTo>
                <a:lnTo>
                  <a:pt x="2646" y="2761"/>
                </a:lnTo>
                <a:lnTo>
                  <a:pt x="2648" y="2761"/>
                </a:lnTo>
                <a:lnTo>
                  <a:pt x="2650" y="2761"/>
                </a:lnTo>
                <a:lnTo>
                  <a:pt x="2653" y="2763"/>
                </a:lnTo>
                <a:lnTo>
                  <a:pt x="2655" y="2763"/>
                </a:lnTo>
                <a:lnTo>
                  <a:pt x="2653" y="2765"/>
                </a:lnTo>
                <a:lnTo>
                  <a:pt x="2651" y="2765"/>
                </a:lnTo>
                <a:lnTo>
                  <a:pt x="2650" y="2765"/>
                </a:lnTo>
                <a:close/>
                <a:moveTo>
                  <a:pt x="2717" y="2732"/>
                </a:moveTo>
                <a:lnTo>
                  <a:pt x="2719" y="2734"/>
                </a:lnTo>
                <a:lnTo>
                  <a:pt x="2721" y="2734"/>
                </a:lnTo>
                <a:lnTo>
                  <a:pt x="2723" y="2734"/>
                </a:lnTo>
                <a:lnTo>
                  <a:pt x="2723" y="2736"/>
                </a:lnTo>
                <a:lnTo>
                  <a:pt x="2723" y="2738"/>
                </a:lnTo>
                <a:lnTo>
                  <a:pt x="2723" y="2740"/>
                </a:lnTo>
                <a:lnTo>
                  <a:pt x="2721" y="2740"/>
                </a:lnTo>
                <a:lnTo>
                  <a:pt x="2719" y="2740"/>
                </a:lnTo>
                <a:lnTo>
                  <a:pt x="2717" y="2740"/>
                </a:lnTo>
                <a:lnTo>
                  <a:pt x="2715" y="2740"/>
                </a:lnTo>
                <a:lnTo>
                  <a:pt x="2713" y="2740"/>
                </a:lnTo>
                <a:lnTo>
                  <a:pt x="2711" y="2740"/>
                </a:lnTo>
                <a:lnTo>
                  <a:pt x="2709" y="2740"/>
                </a:lnTo>
                <a:lnTo>
                  <a:pt x="2707" y="2738"/>
                </a:lnTo>
                <a:lnTo>
                  <a:pt x="2705" y="2738"/>
                </a:lnTo>
                <a:lnTo>
                  <a:pt x="2703" y="2738"/>
                </a:lnTo>
                <a:lnTo>
                  <a:pt x="2701" y="2740"/>
                </a:lnTo>
                <a:lnTo>
                  <a:pt x="2699" y="2742"/>
                </a:lnTo>
                <a:lnTo>
                  <a:pt x="2698" y="2742"/>
                </a:lnTo>
                <a:lnTo>
                  <a:pt x="2698" y="2740"/>
                </a:lnTo>
                <a:lnTo>
                  <a:pt x="2698" y="2738"/>
                </a:lnTo>
                <a:lnTo>
                  <a:pt x="2698" y="2736"/>
                </a:lnTo>
                <a:lnTo>
                  <a:pt x="2698" y="2734"/>
                </a:lnTo>
                <a:lnTo>
                  <a:pt x="2698" y="2732"/>
                </a:lnTo>
                <a:lnTo>
                  <a:pt x="2698" y="2730"/>
                </a:lnTo>
                <a:lnTo>
                  <a:pt x="2699" y="2726"/>
                </a:lnTo>
                <a:lnTo>
                  <a:pt x="2699" y="2724"/>
                </a:lnTo>
                <a:lnTo>
                  <a:pt x="2701" y="2722"/>
                </a:lnTo>
                <a:lnTo>
                  <a:pt x="2703" y="2721"/>
                </a:lnTo>
                <a:lnTo>
                  <a:pt x="2705" y="2721"/>
                </a:lnTo>
                <a:lnTo>
                  <a:pt x="2707" y="2722"/>
                </a:lnTo>
                <a:lnTo>
                  <a:pt x="2709" y="2722"/>
                </a:lnTo>
                <a:lnTo>
                  <a:pt x="2711" y="2724"/>
                </a:lnTo>
                <a:lnTo>
                  <a:pt x="2711" y="2726"/>
                </a:lnTo>
                <a:lnTo>
                  <a:pt x="2713" y="2728"/>
                </a:lnTo>
                <a:lnTo>
                  <a:pt x="2713" y="2730"/>
                </a:lnTo>
                <a:lnTo>
                  <a:pt x="2715" y="2730"/>
                </a:lnTo>
                <a:lnTo>
                  <a:pt x="2715" y="2732"/>
                </a:lnTo>
                <a:lnTo>
                  <a:pt x="2717" y="2732"/>
                </a:lnTo>
                <a:close/>
                <a:moveTo>
                  <a:pt x="2713" y="2719"/>
                </a:moveTo>
                <a:lnTo>
                  <a:pt x="2715" y="2721"/>
                </a:lnTo>
                <a:lnTo>
                  <a:pt x="2715" y="2722"/>
                </a:lnTo>
                <a:lnTo>
                  <a:pt x="2715" y="2724"/>
                </a:lnTo>
                <a:lnTo>
                  <a:pt x="2715" y="2726"/>
                </a:lnTo>
                <a:lnTo>
                  <a:pt x="2713" y="2724"/>
                </a:lnTo>
                <a:lnTo>
                  <a:pt x="2713" y="2722"/>
                </a:lnTo>
                <a:lnTo>
                  <a:pt x="2711" y="2722"/>
                </a:lnTo>
                <a:lnTo>
                  <a:pt x="2711" y="2721"/>
                </a:lnTo>
                <a:lnTo>
                  <a:pt x="2709" y="2721"/>
                </a:lnTo>
                <a:lnTo>
                  <a:pt x="2709" y="2719"/>
                </a:lnTo>
                <a:lnTo>
                  <a:pt x="2707" y="2719"/>
                </a:lnTo>
                <a:lnTo>
                  <a:pt x="2705" y="2719"/>
                </a:lnTo>
                <a:lnTo>
                  <a:pt x="2703" y="2719"/>
                </a:lnTo>
                <a:lnTo>
                  <a:pt x="2699" y="2719"/>
                </a:lnTo>
                <a:lnTo>
                  <a:pt x="2699" y="2717"/>
                </a:lnTo>
                <a:lnTo>
                  <a:pt x="2701" y="2715"/>
                </a:lnTo>
                <a:lnTo>
                  <a:pt x="2703" y="2713"/>
                </a:lnTo>
                <a:lnTo>
                  <a:pt x="2705" y="2715"/>
                </a:lnTo>
                <a:lnTo>
                  <a:pt x="2709" y="2715"/>
                </a:lnTo>
                <a:lnTo>
                  <a:pt x="2709" y="2717"/>
                </a:lnTo>
                <a:lnTo>
                  <a:pt x="2711" y="2717"/>
                </a:lnTo>
                <a:lnTo>
                  <a:pt x="2713" y="2719"/>
                </a:lnTo>
                <a:close/>
                <a:moveTo>
                  <a:pt x="2782" y="2615"/>
                </a:moveTo>
                <a:lnTo>
                  <a:pt x="2784" y="2617"/>
                </a:lnTo>
                <a:lnTo>
                  <a:pt x="2786" y="2617"/>
                </a:lnTo>
                <a:lnTo>
                  <a:pt x="2788" y="2619"/>
                </a:lnTo>
                <a:lnTo>
                  <a:pt x="2790" y="2619"/>
                </a:lnTo>
                <a:lnTo>
                  <a:pt x="2792" y="2621"/>
                </a:lnTo>
                <a:lnTo>
                  <a:pt x="2794" y="2623"/>
                </a:lnTo>
                <a:lnTo>
                  <a:pt x="2794" y="2625"/>
                </a:lnTo>
                <a:lnTo>
                  <a:pt x="2795" y="2626"/>
                </a:lnTo>
                <a:lnTo>
                  <a:pt x="2795" y="2630"/>
                </a:lnTo>
                <a:lnTo>
                  <a:pt x="2794" y="2632"/>
                </a:lnTo>
                <a:lnTo>
                  <a:pt x="2792" y="2634"/>
                </a:lnTo>
                <a:lnTo>
                  <a:pt x="2790" y="2636"/>
                </a:lnTo>
                <a:lnTo>
                  <a:pt x="2790" y="2638"/>
                </a:lnTo>
                <a:lnTo>
                  <a:pt x="2788" y="2640"/>
                </a:lnTo>
                <a:lnTo>
                  <a:pt x="2786" y="2642"/>
                </a:lnTo>
                <a:lnTo>
                  <a:pt x="2786" y="2644"/>
                </a:lnTo>
                <a:lnTo>
                  <a:pt x="2784" y="2648"/>
                </a:lnTo>
                <a:lnTo>
                  <a:pt x="2784" y="2649"/>
                </a:lnTo>
                <a:lnTo>
                  <a:pt x="2782" y="2653"/>
                </a:lnTo>
                <a:lnTo>
                  <a:pt x="2782" y="2655"/>
                </a:lnTo>
                <a:lnTo>
                  <a:pt x="2780" y="2657"/>
                </a:lnTo>
                <a:lnTo>
                  <a:pt x="2778" y="2661"/>
                </a:lnTo>
                <a:lnTo>
                  <a:pt x="2778" y="2663"/>
                </a:lnTo>
                <a:lnTo>
                  <a:pt x="2776" y="2665"/>
                </a:lnTo>
                <a:lnTo>
                  <a:pt x="2774" y="2667"/>
                </a:lnTo>
                <a:lnTo>
                  <a:pt x="2772" y="2669"/>
                </a:lnTo>
                <a:lnTo>
                  <a:pt x="2772" y="2671"/>
                </a:lnTo>
                <a:lnTo>
                  <a:pt x="2771" y="2673"/>
                </a:lnTo>
                <a:lnTo>
                  <a:pt x="2769" y="2674"/>
                </a:lnTo>
                <a:lnTo>
                  <a:pt x="2767" y="2676"/>
                </a:lnTo>
                <a:lnTo>
                  <a:pt x="2767" y="2678"/>
                </a:lnTo>
                <a:lnTo>
                  <a:pt x="2765" y="2680"/>
                </a:lnTo>
                <a:lnTo>
                  <a:pt x="2763" y="2682"/>
                </a:lnTo>
                <a:lnTo>
                  <a:pt x="2763" y="2684"/>
                </a:lnTo>
                <a:lnTo>
                  <a:pt x="2763" y="2686"/>
                </a:lnTo>
                <a:lnTo>
                  <a:pt x="2763" y="2684"/>
                </a:lnTo>
                <a:lnTo>
                  <a:pt x="2761" y="2682"/>
                </a:lnTo>
                <a:lnTo>
                  <a:pt x="2761" y="2680"/>
                </a:lnTo>
                <a:lnTo>
                  <a:pt x="2759" y="2682"/>
                </a:lnTo>
                <a:lnTo>
                  <a:pt x="2761" y="2682"/>
                </a:lnTo>
                <a:lnTo>
                  <a:pt x="2761" y="2684"/>
                </a:lnTo>
                <a:lnTo>
                  <a:pt x="2761" y="2688"/>
                </a:lnTo>
                <a:lnTo>
                  <a:pt x="2759" y="2688"/>
                </a:lnTo>
                <a:lnTo>
                  <a:pt x="2759" y="2690"/>
                </a:lnTo>
                <a:lnTo>
                  <a:pt x="2757" y="2692"/>
                </a:lnTo>
                <a:lnTo>
                  <a:pt x="2755" y="2694"/>
                </a:lnTo>
                <a:lnTo>
                  <a:pt x="2755" y="2696"/>
                </a:lnTo>
                <a:lnTo>
                  <a:pt x="2753" y="2697"/>
                </a:lnTo>
                <a:lnTo>
                  <a:pt x="2751" y="2699"/>
                </a:lnTo>
                <a:lnTo>
                  <a:pt x="2751" y="2701"/>
                </a:lnTo>
                <a:lnTo>
                  <a:pt x="2749" y="2701"/>
                </a:lnTo>
                <a:lnTo>
                  <a:pt x="2749" y="2703"/>
                </a:lnTo>
                <a:lnTo>
                  <a:pt x="2747" y="2705"/>
                </a:lnTo>
                <a:lnTo>
                  <a:pt x="2747" y="2707"/>
                </a:lnTo>
                <a:lnTo>
                  <a:pt x="2746" y="2709"/>
                </a:lnTo>
                <a:lnTo>
                  <a:pt x="2746" y="2711"/>
                </a:lnTo>
                <a:lnTo>
                  <a:pt x="2744" y="2715"/>
                </a:lnTo>
                <a:lnTo>
                  <a:pt x="2744" y="2717"/>
                </a:lnTo>
                <a:lnTo>
                  <a:pt x="2742" y="2721"/>
                </a:lnTo>
                <a:lnTo>
                  <a:pt x="2742" y="2722"/>
                </a:lnTo>
                <a:lnTo>
                  <a:pt x="2742" y="2724"/>
                </a:lnTo>
                <a:lnTo>
                  <a:pt x="2740" y="2726"/>
                </a:lnTo>
                <a:lnTo>
                  <a:pt x="2738" y="2728"/>
                </a:lnTo>
                <a:lnTo>
                  <a:pt x="2738" y="2730"/>
                </a:lnTo>
                <a:lnTo>
                  <a:pt x="2736" y="2730"/>
                </a:lnTo>
                <a:lnTo>
                  <a:pt x="2734" y="2732"/>
                </a:lnTo>
                <a:lnTo>
                  <a:pt x="2732" y="2732"/>
                </a:lnTo>
                <a:lnTo>
                  <a:pt x="2730" y="2732"/>
                </a:lnTo>
                <a:lnTo>
                  <a:pt x="2730" y="2730"/>
                </a:lnTo>
                <a:lnTo>
                  <a:pt x="2730" y="2728"/>
                </a:lnTo>
                <a:lnTo>
                  <a:pt x="2728" y="2726"/>
                </a:lnTo>
                <a:lnTo>
                  <a:pt x="2728" y="2724"/>
                </a:lnTo>
                <a:lnTo>
                  <a:pt x="2726" y="2724"/>
                </a:lnTo>
                <a:lnTo>
                  <a:pt x="2726" y="2722"/>
                </a:lnTo>
                <a:lnTo>
                  <a:pt x="2724" y="2721"/>
                </a:lnTo>
                <a:lnTo>
                  <a:pt x="2724" y="2717"/>
                </a:lnTo>
                <a:lnTo>
                  <a:pt x="2723" y="2715"/>
                </a:lnTo>
                <a:lnTo>
                  <a:pt x="2721" y="2715"/>
                </a:lnTo>
                <a:lnTo>
                  <a:pt x="2721" y="2713"/>
                </a:lnTo>
                <a:lnTo>
                  <a:pt x="2719" y="2709"/>
                </a:lnTo>
                <a:lnTo>
                  <a:pt x="2719" y="2707"/>
                </a:lnTo>
                <a:lnTo>
                  <a:pt x="2719" y="2705"/>
                </a:lnTo>
                <a:lnTo>
                  <a:pt x="2721" y="2703"/>
                </a:lnTo>
                <a:lnTo>
                  <a:pt x="2721" y="2701"/>
                </a:lnTo>
                <a:lnTo>
                  <a:pt x="2721" y="2699"/>
                </a:lnTo>
                <a:lnTo>
                  <a:pt x="2723" y="2699"/>
                </a:lnTo>
                <a:lnTo>
                  <a:pt x="2721" y="2697"/>
                </a:lnTo>
                <a:lnTo>
                  <a:pt x="2721" y="2699"/>
                </a:lnTo>
                <a:lnTo>
                  <a:pt x="2721" y="2701"/>
                </a:lnTo>
                <a:lnTo>
                  <a:pt x="2719" y="2703"/>
                </a:lnTo>
                <a:lnTo>
                  <a:pt x="2717" y="2703"/>
                </a:lnTo>
                <a:lnTo>
                  <a:pt x="2715" y="2703"/>
                </a:lnTo>
                <a:lnTo>
                  <a:pt x="2715" y="2701"/>
                </a:lnTo>
                <a:lnTo>
                  <a:pt x="2713" y="2699"/>
                </a:lnTo>
                <a:lnTo>
                  <a:pt x="2713" y="2697"/>
                </a:lnTo>
                <a:lnTo>
                  <a:pt x="2713" y="2696"/>
                </a:lnTo>
                <a:lnTo>
                  <a:pt x="2713" y="2694"/>
                </a:lnTo>
                <a:lnTo>
                  <a:pt x="2715" y="2692"/>
                </a:lnTo>
                <a:lnTo>
                  <a:pt x="2715" y="2690"/>
                </a:lnTo>
                <a:lnTo>
                  <a:pt x="2717" y="2688"/>
                </a:lnTo>
                <a:lnTo>
                  <a:pt x="2717" y="2686"/>
                </a:lnTo>
                <a:lnTo>
                  <a:pt x="2717" y="2684"/>
                </a:lnTo>
                <a:lnTo>
                  <a:pt x="2717" y="2682"/>
                </a:lnTo>
                <a:lnTo>
                  <a:pt x="2717" y="2680"/>
                </a:lnTo>
                <a:lnTo>
                  <a:pt x="2715" y="2678"/>
                </a:lnTo>
                <a:lnTo>
                  <a:pt x="2715" y="2680"/>
                </a:lnTo>
                <a:lnTo>
                  <a:pt x="2713" y="2680"/>
                </a:lnTo>
                <a:lnTo>
                  <a:pt x="2711" y="2678"/>
                </a:lnTo>
                <a:lnTo>
                  <a:pt x="2709" y="2678"/>
                </a:lnTo>
                <a:lnTo>
                  <a:pt x="2709" y="2676"/>
                </a:lnTo>
                <a:lnTo>
                  <a:pt x="2707" y="2674"/>
                </a:lnTo>
                <a:lnTo>
                  <a:pt x="2705" y="2674"/>
                </a:lnTo>
                <a:lnTo>
                  <a:pt x="2705" y="2673"/>
                </a:lnTo>
                <a:lnTo>
                  <a:pt x="2705" y="2671"/>
                </a:lnTo>
                <a:lnTo>
                  <a:pt x="2703" y="2669"/>
                </a:lnTo>
                <a:lnTo>
                  <a:pt x="2705" y="2667"/>
                </a:lnTo>
                <a:lnTo>
                  <a:pt x="2703" y="2665"/>
                </a:lnTo>
                <a:lnTo>
                  <a:pt x="2701" y="2663"/>
                </a:lnTo>
                <a:lnTo>
                  <a:pt x="2701" y="2661"/>
                </a:lnTo>
                <a:lnTo>
                  <a:pt x="2701" y="2659"/>
                </a:lnTo>
                <a:lnTo>
                  <a:pt x="2703" y="2659"/>
                </a:lnTo>
                <a:lnTo>
                  <a:pt x="2703" y="2657"/>
                </a:lnTo>
                <a:lnTo>
                  <a:pt x="2705" y="2657"/>
                </a:lnTo>
                <a:lnTo>
                  <a:pt x="2707" y="2655"/>
                </a:lnTo>
                <a:lnTo>
                  <a:pt x="2709" y="2655"/>
                </a:lnTo>
                <a:lnTo>
                  <a:pt x="2711" y="2655"/>
                </a:lnTo>
                <a:lnTo>
                  <a:pt x="2713" y="2655"/>
                </a:lnTo>
                <a:lnTo>
                  <a:pt x="2713" y="2657"/>
                </a:lnTo>
                <a:lnTo>
                  <a:pt x="2715" y="2657"/>
                </a:lnTo>
                <a:lnTo>
                  <a:pt x="2717" y="2655"/>
                </a:lnTo>
                <a:lnTo>
                  <a:pt x="2719" y="2655"/>
                </a:lnTo>
                <a:lnTo>
                  <a:pt x="2721" y="2653"/>
                </a:lnTo>
                <a:lnTo>
                  <a:pt x="2723" y="2651"/>
                </a:lnTo>
                <a:lnTo>
                  <a:pt x="2724" y="2651"/>
                </a:lnTo>
                <a:lnTo>
                  <a:pt x="2726" y="2649"/>
                </a:lnTo>
                <a:lnTo>
                  <a:pt x="2728" y="2649"/>
                </a:lnTo>
                <a:lnTo>
                  <a:pt x="2730" y="2649"/>
                </a:lnTo>
                <a:lnTo>
                  <a:pt x="2730" y="2648"/>
                </a:lnTo>
                <a:lnTo>
                  <a:pt x="2732" y="2648"/>
                </a:lnTo>
                <a:lnTo>
                  <a:pt x="2734" y="2646"/>
                </a:lnTo>
                <a:lnTo>
                  <a:pt x="2736" y="2646"/>
                </a:lnTo>
                <a:lnTo>
                  <a:pt x="2738" y="2646"/>
                </a:lnTo>
                <a:lnTo>
                  <a:pt x="2740" y="2646"/>
                </a:lnTo>
                <a:lnTo>
                  <a:pt x="2742" y="2646"/>
                </a:lnTo>
                <a:lnTo>
                  <a:pt x="2742" y="2644"/>
                </a:lnTo>
                <a:lnTo>
                  <a:pt x="2744" y="2644"/>
                </a:lnTo>
                <a:lnTo>
                  <a:pt x="2746" y="2642"/>
                </a:lnTo>
                <a:lnTo>
                  <a:pt x="2747" y="2642"/>
                </a:lnTo>
                <a:lnTo>
                  <a:pt x="2747" y="2640"/>
                </a:lnTo>
                <a:lnTo>
                  <a:pt x="2747" y="2638"/>
                </a:lnTo>
                <a:lnTo>
                  <a:pt x="2749" y="2636"/>
                </a:lnTo>
                <a:lnTo>
                  <a:pt x="2751" y="2634"/>
                </a:lnTo>
                <a:lnTo>
                  <a:pt x="2753" y="2632"/>
                </a:lnTo>
                <a:lnTo>
                  <a:pt x="2753" y="2630"/>
                </a:lnTo>
                <a:lnTo>
                  <a:pt x="2755" y="2626"/>
                </a:lnTo>
                <a:lnTo>
                  <a:pt x="2755" y="2625"/>
                </a:lnTo>
                <a:lnTo>
                  <a:pt x="2757" y="2623"/>
                </a:lnTo>
                <a:lnTo>
                  <a:pt x="2759" y="2621"/>
                </a:lnTo>
                <a:lnTo>
                  <a:pt x="2761" y="2621"/>
                </a:lnTo>
                <a:lnTo>
                  <a:pt x="2763" y="2623"/>
                </a:lnTo>
                <a:lnTo>
                  <a:pt x="2765" y="2623"/>
                </a:lnTo>
                <a:lnTo>
                  <a:pt x="2767" y="2623"/>
                </a:lnTo>
                <a:lnTo>
                  <a:pt x="2769" y="2623"/>
                </a:lnTo>
                <a:lnTo>
                  <a:pt x="2771" y="2623"/>
                </a:lnTo>
                <a:lnTo>
                  <a:pt x="2771" y="2625"/>
                </a:lnTo>
                <a:lnTo>
                  <a:pt x="2772" y="2623"/>
                </a:lnTo>
                <a:lnTo>
                  <a:pt x="2774" y="2621"/>
                </a:lnTo>
                <a:lnTo>
                  <a:pt x="2776" y="2619"/>
                </a:lnTo>
                <a:lnTo>
                  <a:pt x="2778" y="2619"/>
                </a:lnTo>
                <a:lnTo>
                  <a:pt x="2780" y="2617"/>
                </a:lnTo>
                <a:lnTo>
                  <a:pt x="2780" y="2615"/>
                </a:lnTo>
                <a:lnTo>
                  <a:pt x="2782" y="2615"/>
                </a:lnTo>
                <a:close/>
                <a:moveTo>
                  <a:pt x="2734" y="2600"/>
                </a:moveTo>
                <a:lnTo>
                  <a:pt x="2736" y="2601"/>
                </a:lnTo>
                <a:lnTo>
                  <a:pt x="2734" y="2603"/>
                </a:lnTo>
                <a:lnTo>
                  <a:pt x="2734" y="2605"/>
                </a:lnTo>
                <a:lnTo>
                  <a:pt x="2738" y="2605"/>
                </a:lnTo>
                <a:lnTo>
                  <a:pt x="2736" y="2607"/>
                </a:lnTo>
                <a:lnTo>
                  <a:pt x="2734" y="2607"/>
                </a:lnTo>
                <a:lnTo>
                  <a:pt x="2734" y="2605"/>
                </a:lnTo>
                <a:lnTo>
                  <a:pt x="2732" y="2605"/>
                </a:lnTo>
                <a:lnTo>
                  <a:pt x="2732" y="2607"/>
                </a:lnTo>
                <a:lnTo>
                  <a:pt x="2730" y="2607"/>
                </a:lnTo>
                <a:lnTo>
                  <a:pt x="2728" y="2609"/>
                </a:lnTo>
                <a:lnTo>
                  <a:pt x="2726" y="2611"/>
                </a:lnTo>
                <a:lnTo>
                  <a:pt x="2726" y="2613"/>
                </a:lnTo>
                <a:lnTo>
                  <a:pt x="2724" y="2613"/>
                </a:lnTo>
                <a:lnTo>
                  <a:pt x="2724" y="2615"/>
                </a:lnTo>
                <a:lnTo>
                  <a:pt x="2723" y="2615"/>
                </a:lnTo>
                <a:lnTo>
                  <a:pt x="2721" y="2617"/>
                </a:lnTo>
                <a:lnTo>
                  <a:pt x="2721" y="2615"/>
                </a:lnTo>
                <a:lnTo>
                  <a:pt x="2719" y="2615"/>
                </a:lnTo>
                <a:lnTo>
                  <a:pt x="2717" y="2613"/>
                </a:lnTo>
                <a:lnTo>
                  <a:pt x="2715" y="2613"/>
                </a:lnTo>
                <a:lnTo>
                  <a:pt x="2715" y="2611"/>
                </a:lnTo>
                <a:lnTo>
                  <a:pt x="2713" y="2611"/>
                </a:lnTo>
                <a:lnTo>
                  <a:pt x="2711" y="2609"/>
                </a:lnTo>
                <a:lnTo>
                  <a:pt x="2711" y="2607"/>
                </a:lnTo>
                <a:lnTo>
                  <a:pt x="2709" y="2605"/>
                </a:lnTo>
                <a:lnTo>
                  <a:pt x="2711" y="2607"/>
                </a:lnTo>
                <a:lnTo>
                  <a:pt x="2713" y="2607"/>
                </a:lnTo>
                <a:lnTo>
                  <a:pt x="2715" y="2605"/>
                </a:lnTo>
                <a:lnTo>
                  <a:pt x="2717" y="2603"/>
                </a:lnTo>
                <a:lnTo>
                  <a:pt x="2719" y="2603"/>
                </a:lnTo>
                <a:lnTo>
                  <a:pt x="2723" y="2601"/>
                </a:lnTo>
                <a:lnTo>
                  <a:pt x="2724" y="2601"/>
                </a:lnTo>
                <a:lnTo>
                  <a:pt x="2728" y="2600"/>
                </a:lnTo>
                <a:lnTo>
                  <a:pt x="2730" y="2601"/>
                </a:lnTo>
                <a:lnTo>
                  <a:pt x="2730" y="2600"/>
                </a:lnTo>
                <a:lnTo>
                  <a:pt x="2732" y="2598"/>
                </a:lnTo>
                <a:lnTo>
                  <a:pt x="2734" y="2600"/>
                </a:lnTo>
                <a:close/>
                <a:moveTo>
                  <a:pt x="2747" y="2525"/>
                </a:moveTo>
                <a:lnTo>
                  <a:pt x="2751" y="2525"/>
                </a:lnTo>
                <a:lnTo>
                  <a:pt x="2753" y="2523"/>
                </a:lnTo>
                <a:lnTo>
                  <a:pt x="2755" y="2523"/>
                </a:lnTo>
                <a:lnTo>
                  <a:pt x="2755" y="2525"/>
                </a:lnTo>
                <a:lnTo>
                  <a:pt x="2755" y="2527"/>
                </a:lnTo>
                <a:lnTo>
                  <a:pt x="2757" y="2525"/>
                </a:lnTo>
                <a:lnTo>
                  <a:pt x="2759" y="2523"/>
                </a:lnTo>
                <a:lnTo>
                  <a:pt x="2761" y="2523"/>
                </a:lnTo>
                <a:lnTo>
                  <a:pt x="2765" y="2521"/>
                </a:lnTo>
                <a:lnTo>
                  <a:pt x="2767" y="2523"/>
                </a:lnTo>
                <a:lnTo>
                  <a:pt x="2769" y="2523"/>
                </a:lnTo>
                <a:lnTo>
                  <a:pt x="2771" y="2523"/>
                </a:lnTo>
                <a:lnTo>
                  <a:pt x="2772" y="2525"/>
                </a:lnTo>
                <a:lnTo>
                  <a:pt x="2774" y="2527"/>
                </a:lnTo>
                <a:lnTo>
                  <a:pt x="2772" y="2527"/>
                </a:lnTo>
                <a:lnTo>
                  <a:pt x="2774" y="2529"/>
                </a:lnTo>
                <a:lnTo>
                  <a:pt x="2776" y="2527"/>
                </a:lnTo>
                <a:lnTo>
                  <a:pt x="2778" y="2527"/>
                </a:lnTo>
                <a:lnTo>
                  <a:pt x="2780" y="2527"/>
                </a:lnTo>
                <a:lnTo>
                  <a:pt x="2782" y="2529"/>
                </a:lnTo>
                <a:lnTo>
                  <a:pt x="2782" y="2527"/>
                </a:lnTo>
                <a:lnTo>
                  <a:pt x="2784" y="2527"/>
                </a:lnTo>
                <a:lnTo>
                  <a:pt x="2786" y="2529"/>
                </a:lnTo>
                <a:lnTo>
                  <a:pt x="2788" y="2530"/>
                </a:lnTo>
                <a:lnTo>
                  <a:pt x="2788" y="2532"/>
                </a:lnTo>
                <a:lnTo>
                  <a:pt x="2786" y="2534"/>
                </a:lnTo>
                <a:lnTo>
                  <a:pt x="2786" y="2538"/>
                </a:lnTo>
                <a:lnTo>
                  <a:pt x="2786" y="2540"/>
                </a:lnTo>
                <a:lnTo>
                  <a:pt x="2788" y="2540"/>
                </a:lnTo>
                <a:lnTo>
                  <a:pt x="2788" y="2544"/>
                </a:lnTo>
                <a:lnTo>
                  <a:pt x="2788" y="2546"/>
                </a:lnTo>
                <a:lnTo>
                  <a:pt x="2788" y="2548"/>
                </a:lnTo>
                <a:lnTo>
                  <a:pt x="2790" y="2550"/>
                </a:lnTo>
                <a:lnTo>
                  <a:pt x="2790" y="2552"/>
                </a:lnTo>
                <a:lnTo>
                  <a:pt x="2792" y="2553"/>
                </a:lnTo>
                <a:lnTo>
                  <a:pt x="2792" y="2555"/>
                </a:lnTo>
                <a:lnTo>
                  <a:pt x="2792" y="2557"/>
                </a:lnTo>
                <a:lnTo>
                  <a:pt x="2792" y="2559"/>
                </a:lnTo>
                <a:lnTo>
                  <a:pt x="2792" y="2561"/>
                </a:lnTo>
                <a:lnTo>
                  <a:pt x="2792" y="2563"/>
                </a:lnTo>
                <a:lnTo>
                  <a:pt x="2792" y="2565"/>
                </a:lnTo>
                <a:lnTo>
                  <a:pt x="2792" y="2567"/>
                </a:lnTo>
                <a:lnTo>
                  <a:pt x="2794" y="2567"/>
                </a:lnTo>
                <a:lnTo>
                  <a:pt x="2794" y="2569"/>
                </a:lnTo>
                <a:lnTo>
                  <a:pt x="2794" y="2571"/>
                </a:lnTo>
                <a:lnTo>
                  <a:pt x="2794" y="2573"/>
                </a:lnTo>
                <a:lnTo>
                  <a:pt x="2794" y="2575"/>
                </a:lnTo>
                <a:lnTo>
                  <a:pt x="2792" y="2575"/>
                </a:lnTo>
                <a:lnTo>
                  <a:pt x="2792" y="2573"/>
                </a:lnTo>
                <a:lnTo>
                  <a:pt x="2792" y="2571"/>
                </a:lnTo>
                <a:lnTo>
                  <a:pt x="2790" y="2569"/>
                </a:lnTo>
                <a:lnTo>
                  <a:pt x="2790" y="2567"/>
                </a:lnTo>
                <a:lnTo>
                  <a:pt x="2788" y="2565"/>
                </a:lnTo>
                <a:lnTo>
                  <a:pt x="2788" y="2563"/>
                </a:lnTo>
                <a:lnTo>
                  <a:pt x="2786" y="2563"/>
                </a:lnTo>
                <a:lnTo>
                  <a:pt x="2786" y="2561"/>
                </a:lnTo>
                <a:lnTo>
                  <a:pt x="2786" y="2559"/>
                </a:lnTo>
                <a:lnTo>
                  <a:pt x="2784" y="2559"/>
                </a:lnTo>
                <a:lnTo>
                  <a:pt x="2784" y="2557"/>
                </a:lnTo>
                <a:lnTo>
                  <a:pt x="2782" y="2555"/>
                </a:lnTo>
                <a:lnTo>
                  <a:pt x="2780" y="2553"/>
                </a:lnTo>
                <a:lnTo>
                  <a:pt x="2780" y="2555"/>
                </a:lnTo>
                <a:lnTo>
                  <a:pt x="2778" y="2555"/>
                </a:lnTo>
                <a:lnTo>
                  <a:pt x="2774" y="2555"/>
                </a:lnTo>
                <a:lnTo>
                  <a:pt x="2774" y="2553"/>
                </a:lnTo>
                <a:lnTo>
                  <a:pt x="2772" y="2552"/>
                </a:lnTo>
                <a:lnTo>
                  <a:pt x="2772" y="2550"/>
                </a:lnTo>
                <a:lnTo>
                  <a:pt x="2771" y="2548"/>
                </a:lnTo>
                <a:lnTo>
                  <a:pt x="2771" y="2546"/>
                </a:lnTo>
                <a:lnTo>
                  <a:pt x="2769" y="2544"/>
                </a:lnTo>
                <a:lnTo>
                  <a:pt x="2767" y="2544"/>
                </a:lnTo>
                <a:lnTo>
                  <a:pt x="2765" y="2542"/>
                </a:lnTo>
                <a:lnTo>
                  <a:pt x="2763" y="2542"/>
                </a:lnTo>
                <a:lnTo>
                  <a:pt x="2761" y="2540"/>
                </a:lnTo>
                <a:lnTo>
                  <a:pt x="2761" y="2538"/>
                </a:lnTo>
                <a:lnTo>
                  <a:pt x="2759" y="2538"/>
                </a:lnTo>
                <a:lnTo>
                  <a:pt x="2759" y="2536"/>
                </a:lnTo>
                <a:lnTo>
                  <a:pt x="2757" y="2536"/>
                </a:lnTo>
                <a:lnTo>
                  <a:pt x="2755" y="2536"/>
                </a:lnTo>
                <a:lnTo>
                  <a:pt x="2753" y="2536"/>
                </a:lnTo>
                <a:lnTo>
                  <a:pt x="2751" y="2536"/>
                </a:lnTo>
                <a:lnTo>
                  <a:pt x="2749" y="2534"/>
                </a:lnTo>
                <a:lnTo>
                  <a:pt x="2747" y="2534"/>
                </a:lnTo>
                <a:lnTo>
                  <a:pt x="2746" y="2530"/>
                </a:lnTo>
                <a:lnTo>
                  <a:pt x="2744" y="2530"/>
                </a:lnTo>
                <a:lnTo>
                  <a:pt x="2742" y="2529"/>
                </a:lnTo>
                <a:lnTo>
                  <a:pt x="2740" y="2527"/>
                </a:lnTo>
                <a:lnTo>
                  <a:pt x="2738" y="2527"/>
                </a:lnTo>
                <a:lnTo>
                  <a:pt x="2736" y="2527"/>
                </a:lnTo>
                <a:lnTo>
                  <a:pt x="2734" y="2527"/>
                </a:lnTo>
                <a:lnTo>
                  <a:pt x="2732" y="2527"/>
                </a:lnTo>
                <a:lnTo>
                  <a:pt x="2730" y="2527"/>
                </a:lnTo>
                <a:lnTo>
                  <a:pt x="2728" y="2529"/>
                </a:lnTo>
                <a:lnTo>
                  <a:pt x="2726" y="2529"/>
                </a:lnTo>
                <a:lnTo>
                  <a:pt x="2724" y="2529"/>
                </a:lnTo>
                <a:lnTo>
                  <a:pt x="2723" y="2529"/>
                </a:lnTo>
                <a:lnTo>
                  <a:pt x="2721" y="2529"/>
                </a:lnTo>
                <a:lnTo>
                  <a:pt x="2719" y="2530"/>
                </a:lnTo>
                <a:lnTo>
                  <a:pt x="2717" y="2529"/>
                </a:lnTo>
                <a:lnTo>
                  <a:pt x="2717" y="2527"/>
                </a:lnTo>
                <a:lnTo>
                  <a:pt x="2715" y="2527"/>
                </a:lnTo>
                <a:lnTo>
                  <a:pt x="2719" y="2525"/>
                </a:lnTo>
                <a:lnTo>
                  <a:pt x="2721" y="2525"/>
                </a:lnTo>
                <a:lnTo>
                  <a:pt x="2723" y="2525"/>
                </a:lnTo>
                <a:lnTo>
                  <a:pt x="2723" y="2527"/>
                </a:lnTo>
                <a:lnTo>
                  <a:pt x="2724" y="2527"/>
                </a:lnTo>
                <a:lnTo>
                  <a:pt x="2728" y="2527"/>
                </a:lnTo>
                <a:lnTo>
                  <a:pt x="2730" y="2525"/>
                </a:lnTo>
                <a:lnTo>
                  <a:pt x="2732" y="2525"/>
                </a:lnTo>
                <a:lnTo>
                  <a:pt x="2734" y="2523"/>
                </a:lnTo>
                <a:lnTo>
                  <a:pt x="2734" y="2521"/>
                </a:lnTo>
                <a:lnTo>
                  <a:pt x="2736" y="2519"/>
                </a:lnTo>
                <a:lnTo>
                  <a:pt x="2738" y="2519"/>
                </a:lnTo>
                <a:lnTo>
                  <a:pt x="2740" y="2521"/>
                </a:lnTo>
                <a:lnTo>
                  <a:pt x="2742" y="2523"/>
                </a:lnTo>
                <a:lnTo>
                  <a:pt x="2744" y="2523"/>
                </a:lnTo>
                <a:lnTo>
                  <a:pt x="2747" y="2525"/>
                </a:lnTo>
                <a:close/>
                <a:moveTo>
                  <a:pt x="2772" y="2515"/>
                </a:moveTo>
                <a:lnTo>
                  <a:pt x="2774" y="2515"/>
                </a:lnTo>
                <a:lnTo>
                  <a:pt x="2776" y="2515"/>
                </a:lnTo>
                <a:lnTo>
                  <a:pt x="2778" y="2515"/>
                </a:lnTo>
                <a:lnTo>
                  <a:pt x="2780" y="2515"/>
                </a:lnTo>
                <a:lnTo>
                  <a:pt x="2780" y="2517"/>
                </a:lnTo>
                <a:lnTo>
                  <a:pt x="2780" y="2519"/>
                </a:lnTo>
                <a:lnTo>
                  <a:pt x="2780" y="2521"/>
                </a:lnTo>
                <a:lnTo>
                  <a:pt x="2778" y="2521"/>
                </a:lnTo>
                <a:lnTo>
                  <a:pt x="2776" y="2523"/>
                </a:lnTo>
                <a:lnTo>
                  <a:pt x="2774" y="2521"/>
                </a:lnTo>
                <a:lnTo>
                  <a:pt x="2772" y="2519"/>
                </a:lnTo>
                <a:lnTo>
                  <a:pt x="2771" y="2519"/>
                </a:lnTo>
                <a:lnTo>
                  <a:pt x="2767" y="2519"/>
                </a:lnTo>
                <a:lnTo>
                  <a:pt x="2765" y="2519"/>
                </a:lnTo>
                <a:lnTo>
                  <a:pt x="2763" y="2519"/>
                </a:lnTo>
                <a:lnTo>
                  <a:pt x="2761" y="2519"/>
                </a:lnTo>
                <a:lnTo>
                  <a:pt x="2759" y="2519"/>
                </a:lnTo>
                <a:lnTo>
                  <a:pt x="2757" y="2519"/>
                </a:lnTo>
                <a:lnTo>
                  <a:pt x="2755" y="2521"/>
                </a:lnTo>
                <a:lnTo>
                  <a:pt x="2753" y="2521"/>
                </a:lnTo>
                <a:lnTo>
                  <a:pt x="2751" y="2521"/>
                </a:lnTo>
                <a:lnTo>
                  <a:pt x="2749" y="2521"/>
                </a:lnTo>
                <a:lnTo>
                  <a:pt x="2747" y="2521"/>
                </a:lnTo>
                <a:lnTo>
                  <a:pt x="2746" y="2521"/>
                </a:lnTo>
                <a:lnTo>
                  <a:pt x="2744" y="2521"/>
                </a:lnTo>
                <a:lnTo>
                  <a:pt x="2742" y="2519"/>
                </a:lnTo>
                <a:lnTo>
                  <a:pt x="2740" y="2517"/>
                </a:lnTo>
                <a:lnTo>
                  <a:pt x="2740" y="2515"/>
                </a:lnTo>
                <a:lnTo>
                  <a:pt x="2738" y="2513"/>
                </a:lnTo>
                <a:lnTo>
                  <a:pt x="2740" y="2511"/>
                </a:lnTo>
                <a:lnTo>
                  <a:pt x="2742" y="2511"/>
                </a:lnTo>
                <a:lnTo>
                  <a:pt x="2744" y="2513"/>
                </a:lnTo>
                <a:lnTo>
                  <a:pt x="2746" y="2513"/>
                </a:lnTo>
                <a:lnTo>
                  <a:pt x="2747" y="2515"/>
                </a:lnTo>
                <a:lnTo>
                  <a:pt x="2749" y="2515"/>
                </a:lnTo>
                <a:lnTo>
                  <a:pt x="2749" y="2517"/>
                </a:lnTo>
                <a:lnTo>
                  <a:pt x="2751" y="2517"/>
                </a:lnTo>
                <a:lnTo>
                  <a:pt x="2753" y="2515"/>
                </a:lnTo>
                <a:lnTo>
                  <a:pt x="2755" y="2515"/>
                </a:lnTo>
                <a:lnTo>
                  <a:pt x="2755" y="2513"/>
                </a:lnTo>
                <a:lnTo>
                  <a:pt x="2757" y="2511"/>
                </a:lnTo>
                <a:lnTo>
                  <a:pt x="2759" y="2509"/>
                </a:lnTo>
                <a:lnTo>
                  <a:pt x="2761" y="2509"/>
                </a:lnTo>
                <a:lnTo>
                  <a:pt x="2763" y="2509"/>
                </a:lnTo>
                <a:lnTo>
                  <a:pt x="2765" y="2511"/>
                </a:lnTo>
                <a:lnTo>
                  <a:pt x="2767" y="2511"/>
                </a:lnTo>
                <a:lnTo>
                  <a:pt x="2767" y="2513"/>
                </a:lnTo>
                <a:lnTo>
                  <a:pt x="2769" y="2513"/>
                </a:lnTo>
                <a:lnTo>
                  <a:pt x="2771" y="2513"/>
                </a:lnTo>
                <a:lnTo>
                  <a:pt x="2772" y="2515"/>
                </a:lnTo>
                <a:close/>
                <a:moveTo>
                  <a:pt x="2803" y="2500"/>
                </a:moveTo>
                <a:lnTo>
                  <a:pt x="2805" y="2502"/>
                </a:lnTo>
                <a:lnTo>
                  <a:pt x="2807" y="2502"/>
                </a:lnTo>
                <a:lnTo>
                  <a:pt x="2809" y="2504"/>
                </a:lnTo>
                <a:lnTo>
                  <a:pt x="2807" y="2504"/>
                </a:lnTo>
                <a:lnTo>
                  <a:pt x="2807" y="2505"/>
                </a:lnTo>
                <a:lnTo>
                  <a:pt x="2807" y="2507"/>
                </a:lnTo>
                <a:lnTo>
                  <a:pt x="2807" y="2511"/>
                </a:lnTo>
                <a:lnTo>
                  <a:pt x="2805" y="2513"/>
                </a:lnTo>
                <a:lnTo>
                  <a:pt x="2805" y="2517"/>
                </a:lnTo>
                <a:lnTo>
                  <a:pt x="2805" y="2519"/>
                </a:lnTo>
                <a:lnTo>
                  <a:pt x="2803" y="2519"/>
                </a:lnTo>
                <a:lnTo>
                  <a:pt x="2801" y="2517"/>
                </a:lnTo>
                <a:lnTo>
                  <a:pt x="2799" y="2517"/>
                </a:lnTo>
                <a:lnTo>
                  <a:pt x="2797" y="2515"/>
                </a:lnTo>
                <a:lnTo>
                  <a:pt x="2795" y="2515"/>
                </a:lnTo>
                <a:lnTo>
                  <a:pt x="2795" y="2517"/>
                </a:lnTo>
                <a:lnTo>
                  <a:pt x="2794" y="2517"/>
                </a:lnTo>
                <a:lnTo>
                  <a:pt x="2792" y="2517"/>
                </a:lnTo>
                <a:lnTo>
                  <a:pt x="2790" y="2519"/>
                </a:lnTo>
                <a:lnTo>
                  <a:pt x="2788" y="2517"/>
                </a:lnTo>
                <a:lnTo>
                  <a:pt x="2786" y="2517"/>
                </a:lnTo>
                <a:lnTo>
                  <a:pt x="2786" y="2515"/>
                </a:lnTo>
                <a:lnTo>
                  <a:pt x="2784" y="2515"/>
                </a:lnTo>
                <a:lnTo>
                  <a:pt x="2786" y="2513"/>
                </a:lnTo>
                <a:lnTo>
                  <a:pt x="2786" y="2511"/>
                </a:lnTo>
                <a:lnTo>
                  <a:pt x="2786" y="2509"/>
                </a:lnTo>
                <a:lnTo>
                  <a:pt x="2788" y="2507"/>
                </a:lnTo>
                <a:lnTo>
                  <a:pt x="2790" y="2505"/>
                </a:lnTo>
                <a:lnTo>
                  <a:pt x="2792" y="2505"/>
                </a:lnTo>
                <a:lnTo>
                  <a:pt x="2794" y="2504"/>
                </a:lnTo>
                <a:lnTo>
                  <a:pt x="2795" y="2504"/>
                </a:lnTo>
                <a:lnTo>
                  <a:pt x="2795" y="2502"/>
                </a:lnTo>
                <a:lnTo>
                  <a:pt x="2797" y="2502"/>
                </a:lnTo>
                <a:lnTo>
                  <a:pt x="2799" y="2502"/>
                </a:lnTo>
                <a:lnTo>
                  <a:pt x="2799" y="2500"/>
                </a:lnTo>
                <a:lnTo>
                  <a:pt x="2801" y="2500"/>
                </a:lnTo>
                <a:lnTo>
                  <a:pt x="2803" y="2500"/>
                </a:lnTo>
                <a:close/>
                <a:moveTo>
                  <a:pt x="2824" y="2498"/>
                </a:moveTo>
                <a:lnTo>
                  <a:pt x="2824" y="2500"/>
                </a:lnTo>
                <a:lnTo>
                  <a:pt x="2824" y="2502"/>
                </a:lnTo>
                <a:lnTo>
                  <a:pt x="2822" y="2504"/>
                </a:lnTo>
                <a:lnTo>
                  <a:pt x="2822" y="2505"/>
                </a:lnTo>
                <a:lnTo>
                  <a:pt x="2822" y="2507"/>
                </a:lnTo>
                <a:lnTo>
                  <a:pt x="2822" y="2511"/>
                </a:lnTo>
                <a:lnTo>
                  <a:pt x="2822" y="2513"/>
                </a:lnTo>
                <a:lnTo>
                  <a:pt x="2822" y="2519"/>
                </a:lnTo>
                <a:lnTo>
                  <a:pt x="2822" y="2521"/>
                </a:lnTo>
                <a:lnTo>
                  <a:pt x="2822" y="2525"/>
                </a:lnTo>
                <a:lnTo>
                  <a:pt x="2824" y="2525"/>
                </a:lnTo>
                <a:lnTo>
                  <a:pt x="2824" y="2529"/>
                </a:lnTo>
                <a:lnTo>
                  <a:pt x="2824" y="2530"/>
                </a:lnTo>
                <a:lnTo>
                  <a:pt x="2824" y="2534"/>
                </a:lnTo>
                <a:lnTo>
                  <a:pt x="2822" y="2536"/>
                </a:lnTo>
                <a:lnTo>
                  <a:pt x="2824" y="2538"/>
                </a:lnTo>
                <a:lnTo>
                  <a:pt x="2824" y="2540"/>
                </a:lnTo>
                <a:lnTo>
                  <a:pt x="2822" y="2540"/>
                </a:lnTo>
                <a:lnTo>
                  <a:pt x="2820" y="2540"/>
                </a:lnTo>
                <a:lnTo>
                  <a:pt x="2819" y="2540"/>
                </a:lnTo>
                <a:lnTo>
                  <a:pt x="2817" y="2540"/>
                </a:lnTo>
                <a:lnTo>
                  <a:pt x="2817" y="2542"/>
                </a:lnTo>
                <a:lnTo>
                  <a:pt x="2817" y="2544"/>
                </a:lnTo>
                <a:lnTo>
                  <a:pt x="2817" y="2542"/>
                </a:lnTo>
                <a:lnTo>
                  <a:pt x="2819" y="2542"/>
                </a:lnTo>
                <a:lnTo>
                  <a:pt x="2820" y="2542"/>
                </a:lnTo>
                <a:lnTo>
                  <a:pt x="2820" y="2544"/>
                </a:lnTo>
                <a:lnTo>
                  <a:pt x="2822" y="2544"/>
                </a:lnTo>
                <a:lnTo>
                  <a:pt x="2824" y="2546"/>
                </a:lnTo>
                <a:lnTo>
                  <a:pt x="2824" y="2548"/>
                </a:lnTo>
                <a:lnTo>
                  <a:pt x="2824" y="2550"/>
                </a:lnTo>
                <a:lnTo>
                  <a:pt x="2822" y="2552"/>
                </a:lnTo>
                <a:lnTo>
                  <a:pt x="2822" y="2553"/>
                </a:lnTo>
                <a:lnTo>
                  <a:pt x="2820" y="2555"/>
                </a:lnTo>
                <a:lnTo>
                  <a:pt x="2820" y="2557"/>
                </a:lnTo>
                <a:lnTo>
                  <a:pt x="2819" y="2561"/>
                </a:lnTo>
                <a:lnTo>
                  <a:pt x="2819" y="2563"/>
                </a:lnTo>
                <a:lnTo>
                  <a:pt x="2817" y="2563"/>
                </a:lnTo>
                <a:lnTo>
                  <a:pt x="2817" y="2567"/>
                </a:lnTo>
                <a:lnTo>
                  <a:pt x="2815" y="2569"/>
                </a:lnTo>
                <a:lnTo>
                  <a:pt x="2813" y="2571"/>
                </a:lnTo>
                <a:lnTo>
                  <a:pt x="2813" y="2573"/>
                </a:lnTo>
                <a:lnTo>
                  <a:pt x="2813" y="2575"/>
                </a:lnTo>
                <a:lnTo>
                  <a:pt x="2811" y="2577"/>
                </a:lnTo>
                <a:lnTo>
                  <a:pt x="2811" y="2578"/>
                </a:lnTo>
                <a:lnTo>
                  <a:pt x="2811" y="2580"/>
                </a:lnTo>
                <a:lnTo>
                  <a:pt x="2809" y="2582"/>
                </a:lnTo>
                <a:lnTo>
                  <a:pt x="2809" y="2586"/>
                </a:lnTo>
                <a:lnTo>
                  <a:pt x="2807" y="2586"/>
                </a:lnTo>
                <a:lnTo>
                  <a:pt x="2807" y="2588"/>
                </a:lnTo>
                <a:lnTo>
                  <a:pt x="2805" y="2592"/>
                </a:lnTo>
                <a:lnTo>
                  <a:pt x="2803" y="2594"/>
                </a:lnTo>
                <a:lnTo>
                  <a:pt x="2803" y="2596"/>
                </a:lnTo>
                <a:lnTo>
                  <a:pt x="2801" y="2598"/>
                </a:lnTo>
                <a:lnTo>
                  <a:pt x="2799" y="2600"/>
                </a:lnTo>
                <a:lnTo>
                  <a:pt x="2797" y="2601"/>
                </a:lnTo>
                <a:lnTo>
                  <a:pt x="2794" y="2600"/>
                </a:lnTo>
                <a:lnTo>
                  <a:pt x="2794" y="2598"/>
                </a:lnTo>
                <a:lnTo>
                  <a:pt x="2792" y="2596"/>
                </a:lnTo>
                <a:lnTo>
                  <a:pt x="2792" y="2594"/>
                </a:lnTo>
                <a:lnTo>
                  <a:pt x="2792" y="2592"/>
                </a:lnTo>
                <a:lnTo>
                  <a:pt x="2790" y="2592"/>
                </a:lnTo>
                <a:lnTo>
                  <a:pt x="2790" y="2590"/>
                </a:lnTo>
                <a:lnTo>
                  <a:pt x="2788" y="2588"/>
                </a:lnTo>
                <a:lnTo>
                  <a:pt x="2788" y="2586"/>
                </a:lnTo>
                <a:lnTo>
                  <a:pt x="2790" y="2584"/>
                </a:lnTo>
                <a:lnTo>
                  <a:pt x="2792" y="2582"/>
                </a:lnTo>
                <a:lnTo>
                  <a:pt x="2792" y="2580"/>
                </a:lnTo>
                <a:lnTo>
                  <a:pt x="2794" y="2578"/>
                </a:lnTo>
                <a:lnTo>
                  <a:pt x="2795" y="2577"/>
                </a:lnTo>
                <a:lnTo>
                  <a:pt x="2795" y="2575"/>
                </a:lnTo>
                <a:lnTo>
                  <a:pt x="2795" y="2573"/>
                </a:lnTo>
                <a:lnTo>
                  <a:pt x="2795" y="2571"/>
                </a:lnTo>
                <a:lnTo>
                  <a:pt x="2795" y="2569"/>
                </a:lnTo>
                <a:lnTo>
                  <a:pt x="2794" y="2567"/>
                </a:lnTo>
                <a:lnTo>
                  <a:pt x="2794" y="2565"/>
                </a:lnTo>
                <a:lnTo>
                  <a:pt x="2794" y="2563"/>
                </a:lnTo>
                <a:lnTo>
                  <a:pt x="2792" y="2563"/>
                </a:lnTo>
                <a:lnTo>
                  <a:pt x="2792" y="2561"/>
                </a:lnTo>
                <a:lnTo>
                  <a:pt x="2794" y="2559"/>
                </a:lnTo>
                <a:lnTo>
                  <a:pt x="2794" y="2557"/>
                </a:lnTo>
                <a:lnTo>
                  <a:pt x="2794" y="2553"/>
                </a:lnTo>
                <a:lnTo>
                  <a:pt x="2792" y="2550"/>
                </a:lnTo>
                <a:lnTo>
                  <a:pt x="2790" y="2550"/>
                </a:lnTo>
                <a:lnTo>
                  <a:pt x="2790" y="2548"/>
                </a:lnTo>
                <a:lnTo>
                  <a:pt x="2790" y="2546"/>
                </a:lnTo>
                <a:lnTo>
                  <a:pt x="2790" y="2544"/>
                </a:lnTo>
                <a:lnTo>
                  <a:pt x="2790" y="2542"/>
                </a:lnTo>
                <a:lnTo>
                  <a:pt x="2788" y="2542"/>
                </a:lnTo>
                <a:lnTo>
                  <a:pt x="2790" y="2540"/>
                </a:lnTo>
                <a:lnTo>
                  <a:pt x="2790" y="2538"/>
                </a:lnTo>
                <a:lnTo>
                  <a:pt x="2788" y="2538"/>
                </a:lnTo>
                <a:lnTo>
                  <a:pt x="2788" y="2534"/>
                </a:lnTo>
                <a:lnTo>
                  <a:pt x="2788" y="2532"/>
                </a:lnTo>
                <a:lnTo>
                  <a:pt x="2788" y="2530"/>
                </a:lnTo>
                <a:lnTo>
                  <a:pt x="2788" y="2529"/>
                </a:lnTo>
                <a:lnTo>
                  <a:pt x="2786" y="2527"/>
                </a:lnTo>
                <a:lnTo>
                  <a:pt x="2784" y="2525"/>
                </a:lnTo>
                <a:lnTo>
                  <a:pt x="2782" y="2525"/>
                </a:lnTo>
                <a:lnTo>
                  <a:pt x="2784" y="2523"/>
                </a:lnTo>
                <a:lnTo>
                  <a:pt x="2784" y="2521"/>
                </a:lnTo>
                <a:lnTo>
                  <a:pt x="2786" y="2519"/>
                </a:lnTo>
                <a:lnTo>
                  <a:pt x="2788" y="2519"/>
                </a:lnTo>
                <a:lnTo>
                  <a:pt x="2790" y="2519"/>
                </a:lnTo>
                <a:lnTo>
                  <a:pt x="2790" y="2521"/>
                </a:lnTo>
                <a:lnTo>
                  <a:pt x="2792" y="2519"/>
                </a:lnTo>
                <a:lnTo>
                  <a:pt x="2794" y="2519"/>
                </a:lnTo>
                <a:lnTo>
                  <a:pt x="2795" y="2519"/>
                </a:lnTo>
                <a:lnTo>
                  <a:pt x="2797" y="2519"/>
                </a:lnTo>
                <a:lnTo>
                  <a:pt x="2797" y="2517"/>
                </a:lnTo>
                <a:lnTo>
                  <a:pt x="2799" y="2519"/>
                </a:lnTo>
                <a:lnTo>
                  <a:pt x="2801" y="2521"/>
                </a:lnTo>
                <a:lnTo>
                  <a:pt x="2801" y="2523"/>
                </a:lnTo>
                <a:lnTo>
                  <a:pt x="2799" y="2523"/>
                </a:lnTo>
                <a:lnTo>
                  <a:pt x="2797" y="2525"/>
                </a:lnTo>
                <a:lnTo>
                  <a:pt x="2799" y="2527"/>
                </a:lnTo>
                <a:lnTo>
                  <a:pt x="2801" y="2527"/>
                </a:lnTo>
                <a:lnTo>
                  <a:pt x="2801" y="2525"/>
                </a:lnTo>
                <a:lnTo>
                  <a:pt x="2803" y="2525"/>
                </a:lnTo>
                <a:lnTo>
                  <a:pt x="2805" y="2521"/>
                </a:lnTo>
                <a:lnTo>
                  <a:pt x="2805" y="2519"/>
                </a:lnTo>
                <a:lnTo>
                  <a:pt x="2807" y="2517"/>
                </a:lnTo>
                <a:lnTo>
                  <a:pt x="2807" y="2515"/>
                </a:lnTo>
                <a:lnTo>
                  <a:pt x="2809" y="2511"/>
                </a:lnTo>
                <a:lnTo>
                  <a:pt x="2809" y="2509"/>
                </a:lnTo>
                <a:lnTo>
                  <a:pt x="2809" y="2507"/>
                </a:lnTo>
                <a:lnTo>
                  <a:pt x="2811" y="2505"/>
                </a:lnTo>
                <a:lnTo>
                  <a:pt x="2813" y="2502"/>
                </a:lnTo>
                <a:lnTo>
                  <a:pt x="2813" y="2500"/>
                </a:lnTo>
                <a:lnTo>
                  <a:pt x="2811" y="2500"/>
                </a:lnTo>
                <a:lnTo>
                  <a:pt x="2811" y="2502"/>
                </a:lnTo>
                <a:lnTo>
                  <a:pt x="2811" y="2500"/>
                </a:lnTo>
                <a:lnTo>
                  <a:pt x="2811" y="2498"/>
                </a:lnTo>
                <a:lnTo>
                  <a:pt x="2813" y="2496"/>
                </a:lnTo>
                <a:lnTo>
                  <a:pt x="2815" y="2494"/>
                </a:lnTo>
                <a:lnTo>
                  <a:pt x="2817" y="2494"/>
                </a:lnTo>
                <a:lnTo>
                  <a:pt x="2819" y="2494"/>
                </a:lnTo>
                <a:lnTo>
                  <a:pt x="2820" y="2494"/>
                </a:lnTo>
                <a:lnTo>
                  <a:pt x="2822" y="2496"/>
                </a:lnTo>
                <a:lnTo>
                  <a:pt x="2824" y="2498"/>
                </a:lnTo>
                <a:close/>
                <a:moveTo>
                  <a:pt x="2767" y="2469"/>
                </a:moveTo>
                <a:lnTo>
                  <a:pt x="2765" y="2467"/>
                </a:lnTo>
                <a:lnTo>
                  <a:pt x="2767" y="2465"/>
                </a:lnTo>
                <a:lnTo>
                  <a:pt x="2765" y="2463"/>
                </a:lnTo>
                <a:lnTo>
                  <a:pt x="2767" y="2463"/>
                </a:lnTo>
                <a:lnTo>
                  <a:pt x="2769" y="2465"/>
                </a:lnTo>
                <a:lnTo>
                  <a:pt x="2771" y="2465"/>
                </a:lnTo>
                <a:lnTo>
                  <a:pt x="2771" y="2467"/>
                </a:lnTo>
                <a:lnTo>
                  <a:pt x="2771" y="2469"/>
                </a:lnTo>
                <a:lnTo>
                  <a:pt x="2769" y="2469"/>
                </a:lnTo>
                <a:lnTo>
                  <a:pt x="2767" y="2469"/>
                </a:lnTo>
                <a:close/>
                <a:moveTo>
                  <a:pt x="2830" y="2383"/>
                </a:moveTo>
                <a:lnTo>
                  <a:pt x="2832" y="2383"/>
                </a:lnTo>
                <a:lnTo>
                  <a:pt x="2834" y="2383"/>
                </a:lnTo>
                <a:lnTo>
                  <a:pt x="2836" y="2383"/>
                </a:lnTo>
                <a:lnTo>
                  <a:pt x="2838" y="2383"/>
                </a:lnTo>
                <a:lnTo>
                  <a:pt x="2840" y="2383"/>
                </a:lnTo>
                <a:lnTo>
                  <a:pt x="2842" y="2383"/>
                </a:lnTo>
                <a:lnTo>
                  <a:pt x="2843" y="2385"/>
                </a:lnTo>
                <a:lnTo>
                  <a:pt x="2845" y="2385"/>
                </a:lnTo>
                <a:lnTo>
                  <a:pt x="2847" y="2385"/>
                </a:lnTo>
                <a:lnTo>
                  <a:pt x="2847" y="2386"/>
                </a:lnTo>
                <a:lnTo>
                  <a:pt x="2849" y="2388"/>
                </a:lnTo>
                <a:lnTo>
                  <a:pt x="2851" y="2388"/>
                </a:lnTo>
                <a:lnTo>
                  <a:pt x="2851" y="2386"/>
                </a:lnTo>
                <a:lnTo>
                  <a:pt x="2853" y="2388"/>
                </a:lnTo>
                <a:lnTo>
                  <a:pt x="2855" y="2388"/>
                </a:lnTo>
                <a:lnTo>
                  <a:pt x="2857" y="2390"/>
                </a:lnTo>
                <a:lnTo>
                  <a:pt x="2859" y="2390"/>
                </a:lnTo>
                <a:lnTo>
                  <a:pt x="2859" y="2392"/>
                </a:lnTo>
                <a:lnTo>
                  <a:pt x="2857" y="2394"/>
                </a:lnTo>
                <a:lnTo>
                  <a:pt x="2857" y="2392"/>
                </a:lnTo>
                <a:lnTo>
                  <a:pt x="2855" y="2392"/>
                </a:lnTo>
                <a:lnTo>
                  <a:pt x="2855" y="2394"/>
                </a:lnTo>
                <a:lnTo>
                  <a:pt x="2855" y="2396"/>
                </a:lnTo>
                <a:lnTo>
                  <a:pt x="2857" y="2398"/>
                </a:lnTo>
                <a:lnTo>
                  <a:pt x="2859" y="2398"/>
                </a:lnTo>
                <a:lnTo>
                  <a:pt x="2861" y="2398"/>
                </a:lnTo>
                <a:lnTo>
                  <a:pt x="2863" y="2400"/>
                </a:lnTo>
                <a:lnTo>
                  <a:pt x="2865" y="2400"/>
                </a:lnTo>
                <a:lnTo>
                  <a:pt x="2867" y="2402"/>
                </a:lnTo>
                <a:lnTo>
                  <a:pt x="2867" y="2404"/>
                </a:lnTo>
                <a:lnTo>
                  <a:pt x="2868" y="2404"/>
                </a:lnTo>
                <a:lnTo>
                  <a:pt x="2868" y="2406"/>
                </a:lnTo>
                <a:lnTo>
                  <a:pt x="2870" y="2406"/>
                </a:lnTo>
                <a:lnTo>
                  <a:pt x="2872" y="2406"/>
                </a:lnTo>
                <a:lnTo>
                  <a:pt x="2870" y="2406"/>
                </a:lnTo>
                <a:lnTo>
                  <a:pt x="2870" y="2408"/>
                </a:lnTo>
                <a:lnTo>
                  <a:pt x="2874" y="2406"/>
                </a:lnTo>
                <a:lnTo>
                  <a:pt x="2876" y="2406"/>
                </a:lnTo>
                <a:lnTo>
                  <a:pt x="2876" y="2404"/>
                </a:lnTo>
                <a:lnTo>
                  <a:pt x="2876" y="2402"/>
                </a:lnTo>
                <a:lnTo>
                  <a:pt x="2878" y="2402"/>
                </a:lnTo>
                <a:lnTo>
                  <a:pt x="2880" y="2402"/>
                </a:lnTo>
                <a:lnTo>
                  <a:pt x="2880" y="2404"/>
                </a:lnTo>
                <a:lnTo>
                  <a:pt x="2882" y="2404"/>
                </a:lnTo>
                <a:lnTo>
                  <a:pt x="2884" y="2406"/>
                </a:lnTo>
                <a:lnTo>
                  <a:pt x="2884" y="2408"/>
                </a:lnTo>
                <a:lnTo>
                  <a:pt x="2884" y="2411"/>
                </a:lnTo>
                <a:lnTo>
                  <a:pt x="2882" y="2413"/>
                </a:lnTo>
                <a:lnTo>
                  <a:pt x="2880" y="2413"/>
                </a:lnTo>
                <a:lnTo>
                  <a:pt x="2880" y="2415"/>
                </a:lnTo>
                <a:lnTo>
                  <a:pt x="2878" y="2417"/>
                </a:lnTo>
                <a:lnTo>
                  <a:pt x="2876" y="2419"/>
                </a:lnTo>
                <a:lnTo>
                  <a:pt x="2874" y="2421"/>
                </a:lnTo>
                <a:lnTo>
                  <a:pt x="2874" y="2423"/>
                </a:lnTo>
                <a:lnTo>
                  <a:pt x="2874" y="2425"/>
                </a:lnTo>
                <a:lnTo>
                  <a:pt x="2872" y="2427"/>
                </a:lnTo>
                <a:lnTo>
                  <a:pt x="2870" y="2429"/>
                </a:lnTo>
                <a:lnTo>
                  <a:pt x="2870" y="2431"/>
                </a:lnTo>
                <a:lnTo>
                  <a:pt x="2870" y="2433"/>
                </a:lnTo>
                <a:lnTo>
                  <a:pt x="2870" y="2434"/>
                </a:lnTo>
                <a:lnTo>
                  <a:pt x="2868" y="2438"/>
                </a:lnTo>
                <a:lnTo>
                  <a:pt x="2867" y="2440"/>
                </a:lnTo>
                <a:lnTo>
                  <a:pt x="2867" y="2442"/>
                </a:lnTo>
                <a:lnTo>
                  <a:pt x="2865" y="2444"/>
                </a:lnTo>
                <a:lnTo>
                  <a:pt x="2863" y="2446"/>
                </a:lnTo>
                <a:lnTo>
                  <a:pt x="2861" y="2446"/>
                </a:lnTo>
                <a:lnTo>
                  <a:pt x="2859" y="2448"/>
                </a:lnTo>
                <a:lnTo>
                  <a:pt x="2857" y="2450"/>
                </a:lnTo>
                <a:lnTo>
                  <a:pt x="2855" y="2450"/>
                </a:lnTo>
                <a:lnTo>
                  <a:pt x="2853" y="2450"/>
                </a:lnTo>
                <a:lnTo>
                  <a:pt x="2851" y="2452"/>
                </a:lnTo>
                <a:lnTo>
                  <a:pt x="2849" y="2454"/>
                </a:lnTo>
                <a:lnTo>
                  <a:pt x="2847" y="2454"/>
                </a:lnTo>
                <a:lnTo>
                  <a:pt x="2845" y="2456"/>
                </a:lnTo>
                <a:lnTo>
                  <a:pt x="2843" y="2458"/>
                </a:lnTo>
                <a:lnTo>
                  <a:pt x="2842" y="2459"/>
                </a:lnTo>
                <a:lnTo>
                  <a:pt x="2840" y="2461"/>
                </a:lnTo>
                <a:lnTo>
                  <a:pt x="2838" y="2463"/>
                </a:lnTo>
                <a:lnTo>
                  <a:pt x="2834" y="2465"/>
                </a:lnTo>
                <a:lnTo>
                  <a:pt x="2834" y="2467"/>
                </a:lnTo>
                <a:lnTo>
                  <a:pt x="2830" y="2469"/>
                </a:lnTo>
                <a:lnTo>
                  <a:pt x="2828" y="2473"/>
                </a:lnTo>
                <a:lnTo>
                  <a:pt x="2826" y="2475"/>
                </a:lnTo>
                <a:lnTo>
                  <a:pt x="2826" y="2477"/>
                </a:lnTo>
                <a:lnTo>
                  <a:pt x="2824" y="2477"/>
                </a:lnTo>
                <a:lnTo>
                  <a:pt x="2822" y="2479"/>
                </a:lnTo>
                <a:lnTo>
                  <a:pt x="2820" y="2479"/>
                </a:lnTo>
                <a:lnTo>
                  <a:pt x="2819" y="2479"/>
                </a:lnTo>
                <a:lnTo>
                  <a:pt x="2819" y="2477"/>
                </a:lnTo>
                <a:lnTo>
                  <a:pt x="2819" y="2475"/>
                </a:lnTo>
                <a:lnTo>
                  <a:pt x="2817" y="2473"/>
                </a:lnTo>
                <a:lnTo>
                  <a:pt x="2817" y="2471"/>
                </a:lnTo>
                <a:lnTo>
                  <a:pt x="2815" y="2469"/>
                </a:lnTo>
                <a:lnTo>
                  <a:pt x="2815" y="2467"/>
                </a:lnTo>
                <a:lnTo>
                  <a:pt x="2815" y="2465"/>
                </a:lnTo>
                <a:lnTo>
                  <a:pt x="2815" y="2463"/>
                </a:lnTo>
                <a:lnTo>
                  <a:pt x="2815" y="2461"/>
                </a:lnTo>
                <a:lnTo>
                  <a:pt x="2813" y="2461"/>
                </a:lnTo>
                <a:lnTo>
                  <a:pt x="2813" y="2459"/>
                </a:lnTo>
                <a:lnTo>
                  <a:pt x="2811" y="2459"/>
                </a:lnTo>
                <a:lnTo>
                  <a:pt x="2811" y="2458"/>
                </a:lnTo>
                <a:lnTo>
                  <a:pt x="2809" y="2458"/>
                </a:lnTo>
                <a:lnTo>
                  <a:pt x="2807" y="2456"/>
                </a:lnTo>
                <a:lnTo>
                  <a:pt x="2805" y="2454"/>
                </a:lnTo>
                <a:lnTo>
                  <a:pt x="2803" y="2454"/>
                </a:lnTo>
                <a:lnTo>
                  <a:pt x="2801" y="2454"/>
                </a:lnTo>
                <a:lnTo>
                  <a:pt x="2799" y="2452"/>
                </a:lnTo>
                <a:lnTo>
                  <a:pt x="2799" y="2450"/>
                </a:lnTo>
                <a:lnTo>
                  <a:pt x="2799" y="2448"/>
                </a:lnTo>
                <a:lnTo>
                  <a:pt x="2801" y="2448"/>
                </a:lnTo>
                <a:lnTo>
                  <a:pt x="2801" y="2446"/>
                </a:lnTo>
                <a:lnTo>
                  <a:pt x="2801" y="2444"/>
                </a:lnTo>
                <a:lnTo>
                  <a:pt x="2803" y="2442"/>
                </a:lnTo>
                <a:lnTo>
                  <a:pt x="2803" y="2440"/>
                </a:lnTo>
                <a:lnTo>
                  <a:pt x="2805" y="2440"/>
                </a:lnTo>
                <a:lnTo>
                  <a:pt x="2807" y="2436"/>
                </a:lnTo>
                <a:lnTo>
                  <a:pt x="2807" y="2434"/>
                </a:lnTo>
                <a:lnTo>
                  <a:pt x="2807" y="2433"/>
                </a:lnTo>
                <a:lnTo>
                  <a:pt x="2807" y="2431"/>
                </a:lnTo>
                <a:lnTo>
                  <a:pt x="2807" y="2429"/>
                </a:lnTo>
                <a:lnTo>
                  <a:pt x="2805" y="2429"/>
                </a:lnTo>
                <a:lnTo>
                  <a:pt x="2805" y="2427"/>
                </a:lnTo>
                <a:lnTo>
                  <a:pt x="2803" y="2425"/>
                </a:lnTo>
                <a:lnTo>
                  <a:pt x="2803" y="2427"/>
                </a:lnTo>
                <a:lnTo>
                  <a:pt x="2801" y="2427"/>
                </a:lnTo>
                <a:lnTo>
                  <a:pt x="2797" y="2427"/>
                </a:lnTo>
                <a:lnTo>
                  <a:pt x="2794" y="2425"/>
                </a:lnTo>
                <a:lnTo>
                  <a:pt x="2794" y="2423"/>
                </a:lnTo>
                <a:lnTo>
                  <a:pt x="2795" y="2421"/>
                </a:lnTo>
                <a:lnTo>
                  <a:pt x="2795" y="2419"/>
                </a:lnTo>
                <a:lnTo>
                  <a:pt x="2797" y="2417"/>
                </a:lnTo>
                <a:lnTo>
                  <a:pt x="2797" y="2415"/>
                </a:lnTo>
                <a:lnTo>
                  <a:pt x="2797" y="2413"/>
                </a:lnTo>
                <a:lnTo>
                  <a:pt x="2797" y="2411"/>
                </a:lnTo>
                <a:lnTo>
                  <a:pt x="2797" y="2410"/>
                </a:lnTo>
                <a:lnTo>
                  <a:pt x="2797" y="2408"/>
                </a:lnTo>
                <a:lnTo>
                  <a:pt x="2799" y="2408"/>
                </a:lnTo>
                <a:lnTo>
                  <a:pt x="2803" y="2406"/>
                </a:lnTo>
                <a:lnTo>
                  <a:pt x="2805" y="2406"/>
                </a:lnTo>
                <a:lnTo>
                  <a:pt x="2809" y="2408"/>
                </a:lnTo>
                <a:lnTo>
                  <a:pt x="2811" y="2408"/>
                </a:lnTo>
                <a:lnTo>
                  <a:pt x="2813" y="2408"/>
                </a:lnTo>
                <a:lnTo>
                  <a:pt x="2813" y="2406"/>
                </a:lnTo>
                <a:lnTo>
                  <a:pt x="2815" y="2406"/>
                </a:lnTo>
                <a:lnTo>
                  <a:pt x="2817" y="2406"/>
                </a:lnTo>
                <a:lnTo>
                  <a:pt x="2817" y="2408"/>
                </a:lnTo>
                <a:lnTo>
                  <a:pt x="2819" y="2410"/>
                </a:lnTo>
                <a:lnTo>
                  <a:pt x="2820" y="2410"/>
                </a:lnTo>
                <a:lnTo>
                  <a:pt x="2822" y="2410"/>
                </a:lnTo>
                <a:lnTo>
                  <a:pt x="2822" y="2408"/>
                </a:lnTo>
                <a:lnTo>
                  <a:pt x="2824" y="2406"/>
                </a:lnTo>
                <a:lnTo>
                  <a:pt x="2822" y="2406"/>
                </a:lnTo>
                <a:lnTo>
                  <a:pt x="2820" y="2408"/>
                </a:lnTo>
                <a:lnTo>
                  <a:pt x="2819" y="2408"/>
                </a:lnTo>
                <a:lnTo>
                  <a:pt x="2819" y="2406"/>
                </a:lnTo>
                <a:lnTo>
                  <a:pt x="2817" y="2404"/>
                </a:lnTo>
                <a:lnTo>
                  <a:pt x="2815" y="2404"/>
                </a:lnTo>
                <a:lnTo>
                  <a:pt x="2811" y="2406"/>
                </a:lnTo>
                <a:lnTo>
                  <a:pt x="2809" y="2404"/>
                </a:lnTo>
                <a:lnTo>
                  <a:pt x="2807" y="2404"/>
                </a:lnTo>
                <a:lnTo>
                  <a:pt x="2807" y="2402"/>
                </a:lnTo>
                <a:lnTo>
                  <a:pt x="2809" y="2400"/>
                </a:lnTo>
                <a:lnTo>
                  <a:pt x="2809" y="2398"/>
                </a:lnTo>
                <a:lnTo>
                  <a:pt x="2809" y="2396"/>
                </a:lnTo>
                <a:lnTo>
                  <a:pt x="2809" y="2394"/>
                </a:lnTo>
                <a:lnTo>
                  <a:pt x="2811" y="2392"/>
                </a:lnTo>
                <a:lnTo>
                  <a:pt x="2811" y="2390"/>
                </a:lnTo>
                <a:lnTo>
                  <a:pt x="2813" y="2390"/>
                </a:lnTo>
                <a:lnTo>
                  <a:pt x="2815" y="2390"/>
                </a:lnTo>
                <a:lnTo>
                  <a:pt x="2817" y="2390"/>
                </a:lnTo>
                <a:lnTo>
                  <a:pt x="2817" y="2388"/>
                </a:lnTo>
                <a:lnTo>
                  <a:pt x="2817" y="2386"/>
                </a:lnTo>
                <a:lnTo>
                  <a:pt x="2817" y="2385"/>
                </a:lnTo>
                <a:lnTo>
                  <a:pt x="2819" y="2385"/>
                </a:lnTo>
                <a:lnTo>
                  <a:pt x="2819" y="2383"/>
                </a:lnTo>
                <a:lnTo>
                  <a:pt x="2820" y="2383"/>
                </a:lnTo>
                <a:lnTo>
                  <a:pt x="2822" y="2383"/>
                </a:lnTo>
                <a:lnTo>
                  <a:pt x="2824" y="2381"/>
                </a:lnTo>
                <a:lnTo>
                  <a:pt x="2826" y="2381"/>
                </a:lnTo>
                <a:lnTo>
                  <a:pt x="2828" y="2381"/>
                </a:lnTo>
                <a:lnTo>
                  <a:pt x="2830" y="2383"/>
                </a:lnTo>
                <a:close/>
                <a:moveTo>
                  <a:pt x="2863" y="2377"/>
                </a:moveTo>
                <a:lnTo>
                  <a:pt x="2865" y="2377"/>
                </a:lnTo>
                <a:lnTo>
                  <a:pt x="2868" y="2377"/>
                </a:lnTo>
                <a:lnTo>
                  <a:pt x="2870" y="2377"/>
                </a:lnTo>
                <a:lnTo>
                  <a:pt x="2870" y="2381"/>
                </a:lnTo>
                <a:lnTo>
                  <a:pt x="2870" y="2383"/>
                </a:lnTo>
                <a:lnTo>
                  <a:pt x="2868" y="2385"/>
                </a:lnTo>
                <a:lnTo>
                  <a:pt x="2867" y="2386"/>
                </a:lnTo>
                <a:lnTo>
                  <a:pt x="2865" y="2385"/>
                </a:lnTo>
                <a:lnTo>
                  <a:pt x="2861" y="2383"/>
                </a:lnTo>
                <a:lnTo>
                  <a:pt x="2859" y="2381"/>
                </a:lnTo>
                <a:lnTo>
                  <a:pt x="2857" y="2379"/>
                </a:lnTo>
                <a:lnTo>
                  <a:pt x="2855" y="2377"/>
                </a:lnTo>
                <a:lnTo>
                  <a:pt x="2857" y="2375"/>
                </a:lnTo>
                <a:lnTo>
                  <a:pt x="2857" y="2373"/>
                </a:lnTo>
                <a:lnTo>
                  <a:pt x="2859" y="2375"/>
                </a:lnTo>
                <a:lnTo>
                  <a:pt x="2861" y="2377"/>
                </a:lnTo>
                <a:lnTo>
                  <a:pt x="2863" y="2377"/>
                </a:lnTo>
                <a:close/>
                <a:moveTo>
                  <a:pt x="2767" y="2348"/>
                </a:moveTo>
                <a:lnTo>
                  <a:pt x="2765" y="2350"/>
                </a:lnTo>
                <a:lnTo>
                  <a:pt x="2765" y="2348"/>
                </a:lnTo>
                <a:lnTo>
                  <a:pt x="2765" y="2346"/>
                </a:lnTo>
                <a:lnTo>
                  <a:pt x="2767" y="2346"/>
                </a:lnTo>
                <a:lnTo>
                  <a:pt x="2767" y="2344"/>
                </a:lnTo>
                <a:lnTo>
                  <a:pt x="2769" y="2342"/>
                </a:lnTo>
                <a:lnTo>
                  <a:pt x="2769" y="2340"/>
                </a:lnTo>
                <a:lnTo>
                  <a:pt x="2771" y="2338"/>
                </a:lnTo>
                <a:lnTo>
                  <a:pt x="2772" y="2337"/>
                </a:lnTo>
                <a:lnTo>
                  <a:pt x="2772" y="2335"/>
                </a:lnTo>
                <a:lnTo>
                  <a:pt x="2774" y="2335"/>
                </a:lnTo>
                <a:lnTo>
                  <a:pt x="2776" y="2333"/>
                </a:lnTo>
                <a:lnTo>
                  <a:pt x="2778" y="2331"/>
                </a:lnTo>
                <a:lnTo>
                  <a:pt x="2780" y="2331"/>
                </a:lnTo>
                <a:lnTo>
                  <a:pt x="2782" y="2331"/>
                </a:lnTo>
                <a:lnTo>
                  <a:pt x="2784" y="2331"/>
                </a:lnTo>
                <a:lnTo>
                  <a:pt x="2786" y="2331"/>
                </a:lnTo>
                <a:lnTo>
                  <a:pt x="2786" y="2333"/>
                </a:lnTo>
                <a:lnTo>
                  <a:pt x="2786" y="2335"/>
                </a:lnTo>
                <a:lnTo>
                  <a:pt x="2786" y="2337"/>
                </a:lnTo>
                <a:lnTo>
                  <a:pt x="2784" y="2337"/>
                </a:lnTo>
                <a:lnTo>
                  <a:pt x="2782" y="2340"/>
                </a:lnTo>
                <a:lnTo>
                  <a:pt x="2780" y="2342"/>
                </a:lnTo>
                <a:lnTo>
                  <a:pt x="2778" y="2342"/>
                </a:lnTo>
                <a:lnTo>
                  <a:pt x="2776" y="2344"/>
                </a:lnTo>
                <a:lnTo>
                  <a:pt x="2774" y="2344"/>
                </a:lnTo>
                <a:lnTo>
                  <a:pt x="2772" y="2344"/>
                </a:lnTo>
                <a:lnTo>
                  <a:pt x="2771" y="2344"/>
                </a:lnTo>
                <a:lnTo>
                  <a:pt x="2769" y="2346"/>
                </a:lnTo>
                <a:lnTo>
                  <a:pt x="2767" y="2348"/>
                </a:lnTo>
                <a:close/>
                <a:moveTo>
                  <a:pt x="2794" y="2329"/>
                </a:moveTo>
                <a:lnTo>
                  <a:pt x="2795" y="2329"/>
                </a:lnTo>
                <a:lnTo>
                  <a:pt x="2797" y="2329"/>
                </a:lnTo>
                <a:lnTo>
                  <a:pt x="2799" y="2327"/>
                </a:lnTo>
                <a:lnTo>
                  <a:pt x="2801" y="2327"/>
                </a:lnTo>
                <a:lnTo>
                  <a:pt x="2803" y="2327"/>
                </a:lnTo>
                <a:lnTo>
                  <a:pt x="2805" y="2329"/>
                </a:lnTo>
                <a:lnTo>
                  <a:pt x="2807" y="2329"/>
                </a:lnTo>
                <a:lnTo>
                  <a:pt x="2809" y="2329"/>
                </a:lnTo>
                <a:lnTo>
                  <a:pt x="2809" y="2331"/>
                </a:lnTo>
                <a:lnTo>
                  <a:pt x="2811" y="2331"/>
                </a:lnTo>
                <a:lnTo>
                  <a:pt x="2813" y="2331"/>
                </a:lnTo>
                <a:lnTo>
                  <a:pt x="2813" y="2333"/>
                </a:lnTo>
                <a:lnTo>
                  <a:pt x="2817" y="2333"/>
                </a:lnTo>
                <a:lnTo>
                  <a:pt x="2819" y="2335"/>
                </a:lnTo>
                <a:lnTo>
                  <a:pt x="2819" y="2337"/>
                </a:lnTo>
                <a:lnTo>
                  <a:pt x="2819" y="2338"/>
                </a:lnTo>
                <a:lnTo>
                  <a:pt x="2819" y="2340"/>
                </a:lnTo>
                <a:lnTo>
                  <a:pt x="2819" y="2342"/>
                </a:lnTo>
                <a:lnTo>
                  <a:pt x="2819" y="2344"/>
                </a:lnTo>
                <a:lnTo>
                  <a:pt x="2819" y="2348"/>
                </a:lnTo>
                <a:lnTo>
                  <a:pt x="2817" y="2346"/>
                </a:lnTo>
                <a:lnTo>
                  <a:pt x="2817" y="2348"/>
                </a:lnTo>
                <a:lnTo>
                  <a:pt x="2817" y="2350"/>
                </a:lnTo>
                <a:lnTo>
                  <a:pt x="2815" y="2354"/>
                </a:lnTo>
                <a:lnTo>
                  <a:pt x="2817" y="2356"/>
                </a:lnTo>
                <a:lnTo>
                  <a:pt x="2819" y="2358"/>
                </a:lnTo>
                <a:lnTo>
                  <a:pt x="2817" y="2354"/>
                </a:lnTo>
                <a:lnTo>
                  <a:pt x="2817" y="2352"/>
                </a:lnTo>
                <a:lnTo>
                  <a:pt x="2819" y="2352"/>
                </a:lnTo>
                <a:lnTo>
                  <a:pt x="2820" y="2350"/>
                </a:lnTo>
                <a:lnTo>
                  <a:pt x="2822" y="2352"/>
                </a:lnTo>
                <a:lnTo>
                  <a:pt x="2822" y="2354"/>
                </a:lnTo>
                <a:lnTo>
                  <a:pt x="2826" y="2354"/>
                </a:lnTo>
                <a:lnTo>
                  <a:pt x="2828" y="2356"/>
                </a:lnTo>
                <a:lnTo>
                  <a:pt x="2830" y="2358"/>
                </a:lnTo>
                <a:lnTo>
                  <a:pt x="2832" y="2358"/>
                </a:lnTo>
                <a:lnTo>
                  <a:pt x="2836" y="2358"/>
                </a:lnTo>
                <a:lnTo>
                  <a:pt x="2838" y="2358"/>
                </a:lnTo>
                <a:lnTo>
                  <a:pt x="2842" y="2356"/>
                </a:lnTo>
                <a:lnTo>
                  <a:pt x="2843" y="2356"/>
                </a:lnTo>
                <a:lnTo>
                  <a:pt x="2845" y="2356"/>
                </a:lnTo>
                <a:lnTo>
                  <a:pt x="2847" y="2356"/>
                </a:lnTo>
                <a:lnTo>
                  <a:pt x="2849" y="2356"/>
                </a:lnTo>
                <a:lnTo>
                  <a:pt x="2851" y="2358"/>
                </a:lnTo>
                <a:lnTo>
                  <a:pt x="2851" y="2360"/>
                </a:lnTo>
                <a:lnTo>
                  <a:pt x="2853" y="2362"/>
                </a:lnTo>
                <a:lnTo>
                  <a:pt x="2853" y="2363"/>
                </a:lnTo>
                <a:lnTo>
                  <a:pt x="2853" y="2365"/>
                </a:lnTo>
                <a:lnTo>
                  <a:pt x="2855" y="2367"/>
                </a:lnTo>
                <a:lnTo>
                  <a:pt x="2855" y="2369"/>
                </a:lnTo>
                <a:lnTo>
                  <a:pt x="2855" y="2371"/>
                </a:lnTo>
                <a:lnTo>
                  <a:pt x="2855" y="2373"/>
                </a:lnTo>
                <a:lnTo>
                  <a:pt x="2853" y="2373"/>
                </a:lnTo>
                <a:lnTo>
                  <a:pt x="2851" y="2373"/>
                </a:lnTo>
                <a:lnTo>
                  <a:pt x="2851" y="2375"/>
                </a:lnTo>
                <a:lnTo>
                  <a:pt x="2849" y="2377"/>
                </a:lnTo>
                <a:lnTo>
                  <a:pt x="2845" y="2377"/>
                </a:lnTo>
                <a:lnTo>
                  <a:pt x="2843" y="2375"/>
                </a:lnTo>
                <a:lnTo>
                  <a:pt x="2843" y="2373"/>
                </a:lnTo>
                <a:lnTo>
                  <a:pt x="2842" y="2371"/>
                </a:lnTo>
                <a:lnTo>
                  <a:pt x="2840" y="2371"/>
                </a:lnTo>
                <a:lnTo>
                  <a:pt x="2838" y="2369"/>
                </a:lnTo>
                <a:lnTo>
                  <a:pt x="2838" y="2371"/>
                </a:lnTo>
                <a:lnTo>
                  <a:pt x="2836" y="2371"/>
                </a:lnTo>
                <a:lnTo>
                  <a:pt x="2834" y="2373"/>
                </a:lnTo>
                <a:lnTo>
                  <a:pt x="2832" y="2373"/>
                </a:lnTo>
                <a:lnTo>
                  <a:pt x="2830" y="2375"/>
                </a:lnTo>
                <a:lnTo>
                  <a:pt x="2826" y="2375"/>
                </a:lnTo>
                <a:lnTo>
                  <a:pt x="2824" y="2375"/>
                </a:lnTo>
                <a:lnTo>
                  <a:pt x="2822" y="2377"/>
                </a:lnTo>
                <a:lnTo>
                  <a:pt x="2820" y="2375"/>
                </a:lnTo>
                <a:lnTo>
                  <a:pt x="2819" y="2375"/>
                </a:lnTo>
                <a:lnTo>
                  <a:pt x="2817" y="2375"/>
                </a:lnTo>
                <a:lnTo>
                  <a:pt x="2815" y="2373"/>
                </a:lnTo>
                <a:lnTo>
                  <a:pt x="2813" y="2371"/>
                </a:lnTo>
                <a:lnTo>
                  <a:pt x="2811" y="2369"/>
                </a:lnTo>
                <a:lnTo>
                  <a:pt x="2811" y="2365"/>
                </a:lnTo>
                <a:lnTo>
                  <a:pt x="2809" y="2363"/>
                </a:lnTo>
                <a:lnTo>
                  <a:pt x="2809" y="2362"/>
                </a:lnTo>
                <a:lnTo>
                  <a:pt x="2809" y="2360"/>
                </a:lnTo>
                <a:lnTo>
                  <a:pt x="2809" y="2358"/>
                </a:lnTo>
                <a:lnTo>
                  <a:pt x="2809" y="2356"/>
                </a:lnTo>
                <a:lnTo>
                  <a:pt x="2809" y="2352"/>
                </a:lnTo>
                <a:lnTo>
                  <a:pt x="2807" y="2350"/>
                </a:lnTo>
                <a:lnTo>
                  <a:pt x="2805" y="2348"/>
                </a:lnTo>
                <a:lnTo>
                  <a:pt x="2803" y="2348"/>
                </a:lnTo>
                <a:lnTo>
                  <a:pt x="2803" y="2346"/>
                </a:lnTo>
                <a:lnTo>
                  <a:pt x="2801" y="2344"/>
                </a:lnTo>
                <a:lnTo>
                  <a:pt x="2799" y="2344"/>
                </a:lnTo>
                <a:lnTo>
                  <a:pt x="2797" y="2342"/>
                </a:lnTo>
                <a:lnTo>
                  <a:pt x="2795" y="2342"/>
                </a:lnTo>
                <a:lnTo>
                  <a:pt x="2794" y="2342"/>
                </a:lnTo>
                <a:lnTo>
                  <a:pt x="2792" y="2342"/>
                </a:lnTo>
                <a:lnTo>
                  <a:pt x="2790" y="2342"/>
                </a:lnTo>
                <a:lnTo>
                  <a:pt x="2788" y="2342"/>
                </a:lnTo>
                <a:lnTo>
                  <a:pt x="2786" y="2344"/>
                </a:lnTo>
                <a:lnTo>
                  <a:pt x="2784" y="2346"/>
                </a:lnTo>
                <a:lnTo>
                  <a:pt x="2782" y="2348"/>
                </a:lnTo>
                <a:lnTo>
                  <a:pt x="2780" y="2348"/>
                </a:lnTo>
                <a:lnTo>
                  <a:pt x="2778" y="2350"/>
                </a:lnTo>
                <a:lnTo>
                  <a:pt x="2776" y="2350"/>
                </a:lnTo>
                <a:lnTo>
                  <a:pt x="2776" y="2352"/>
                </a:lnTo>
                <a:lnTo>
                  <a:pt x="2774" y="2354"/>
                </a:lnTo>
                <a:lnTo>
                  <a:pt x="2772" y="2354"/>
                </a:lnTo>
                <a:lnTo>
                  <a:pt x="2771" y="2354"/>
                </a:lnTo>
                <a:lnTo>
                  <a:pt x="2771" y="2352"/>
                </a:lnTo>
                <a:lnTo>
                  <a:pt x="2769" y="2352"/>
                </a:lnTo>
                <a:lnTo>
                  <a:pt x="2769" y="2350"/>
                </a:lnTo>
                <a:lnTo>
                  <a:pt x="2772" y="2348"/>
                </a:lnTo>
                <a:lnTo>
                  <a:pt x="2774" y="2348"/>
                </a:lnTo>
                <a:lnTo>
                  <a:pt x="2776" y="2348"/>
                </a:lnTo>
                <a:lnTo>
                  <a:pt x="2780" y="2346"/>
                </a:lnTo>
                <a:lnTo>
                  <a:pt x="2782" y="2344"/>
                </a:lnTo>
                <a:lnTo>
                  <a:pt x="2784" y="2342"/>
                </a:lnTo>
                <a:lnTo>
                  <a:pt x="2786" y="2338"/>
                </a:lnTo>
                <a:lnTo>
                  <a:pt x="2788" y="2335"/>
                </a:lnTo>
                <a:lnTo>
                  <a:pt x="2788" y="2333"/>
                </a:lnTo>
                <a:lnTo>
                  <a:pt x="2788" y="2331"/>
                </a:lnTo>
                <a:lnTo>
                  <a:pt x="2786" y="2329"/>
                </a:lnTo>
                <a:lnTo>
                  <a:pt x="2786" y="2327"/>
                </a:lnTo>
                <a:lnTo>
                  <a:pt x="2788" y="2325"/>
                </a:lnTo>
                <a:lnTo>
                  <a:pt x="2788" y="2327"/>
                </a:lnTo>
                <a:lnTo>
                  <a:pt x="2790" y="2327"/>
                </a:lnTo>
                <a:lnTo>
                  <a:pt x="2792" y="2327"/>
                </a:lnTo>
                <a:lnTo>
                  <a:pt x="2794" y="2329"/>
                </a:lnTo>
                <a:close/>
                <a:moveTo>
                  <a:pt x="2813" y="2327"/>
                </a:moveTo>
                <a:lnTo>
                  <a:pt x="2811" y="2327"/>
                </a:lnTo>
                <a:lnTo>
                  <a:pt x="2809" y="2327"/>
                </a:lnTo>
                <a:lnTo>
                  <a:pt x="2807" y="2325"/>
                </a:lnTo>
                <a:lnTo>
                  <a:pt x="2805" y="2323"/>
                </a:lnTo>
                <a:lnTo>
                  <a:pt x="2807" y="2321"/>
                </a:lnTo>
                <a:lnTo>
                  <a:pt x="2809" y="2319"/>
                </a:lnTo>
                <a:lnTo>
                  <a:pt x="2809" y="2321"/>
                </a:lnTo>
                <a:lnTo>
                  <a:pt x="2811" y="2321"/>
                </a:lnTo>
                <a:lnTo>
                  <a:pt x="2811" y="2323"/>
                </a:lnTo>
                <a:lnTo>
                  <a:pt x="2811" y="2325"/>
                </a:lnTo>
                <a:lnTo>
                  <a:pt x="2813" y="2325"/>
                </a:lnTo>
                <a:lnTo>
                  <a:pt x="2813" y="2327"/>
                </a:lnTo>
                <a:close/>
                <a:moveTo>
                  <a:pt x="2974" y="2308"/>
                </a:moveTo>
                <a:lnTo>
                  <a:pt x="2972" y="2310"/>
                </a:lnTo>
                <a:lnTo>
                  <a:pt x="2970" y="2310"/>
                </a:lnTo>
                <a:lnTo>
                  <a:pt x="2968" y="2312"/>
                </a:lnTo>
                <a:lnTo>
                  <a:pt x="2964" y="2314"/>
                </a:lnTo>
                <a:lnTo>
                  <a:pt x="2963" y="2314"/>
                </a:lnTo>
                <a:lnTo>
                  <a:pt x="2964" y="2312"/>
                </a:lnTo>
                <a:lnTo>
                  <a:pt x="2966" y="2310"/>
                </a:lnTo>
                <a:lnTo>
                  <a:pt x="2968" y="2310"/>
                </a:lnTo>
                <a:lnTo>
                  <a:pt x="2970" y="2308"/>
                </a:lnTo>
                <a:lnTo>
                  <a:pt x="2972" y="2308"/>
                </a:lnTo>
                <a:lnTo>
                  <a:pt x="2974" y="2308"/>
                </a:lnTo>
                <a:close/>
                <a:moveTo>
                  <a:pt x="2974" y="2308"/>
                </a:moveTo>
                <a:lnTo>
                  <a:pt x="2974" y="2306"/>
                </a:lnTo>
                <a:lnTo>
                  <a:pt x="2974" y="2304"/>
                </a:lnTo>
                <a:lnTo>
                  <a:pt x="2972" y="2306"/>
                </a:lnTo>
                <a:lnTo>
                  <a:pt x="2970" y="2304"/>
                </a:lnTo>
                <a:lnTo>
                  <a:pt x="2970" y="2302"/>
                </a:lnTo>
                <a:lnTo>
                  <a:pt x="2968" y="2306"/>
                </a:lnTo>
                <a:lnTo>
                  <a:pt x="2966" y="2308"/>
                </a:lnTo>
                <a:lnTo>
                  <a:pt x="2964" y="2310"/>
                </a:lnTo>
                <a:lnTo>
                  <a:pt x="2963" y="2310"/>
                </a:lnTo>
                <a:lnTo>
                  <a:pt x="2963" y="2312"/>
                </a:lnTo>
                <a:lnTo>
                  <a:pt x="2961" y="2312"/>
                </a:lnTo>
                <a:lnTo>
                  <a:pt x="2959" y="2312"/>
                </a:lnTo>
                <a:lnTo>
                  <a:pt x="2957" y="2314"/>
                </a:lnTo>
                <a:lnTo>
                  <a:pt x="2955" y="2314"/>
                </a:lnTo>
                <a:lnTo>
                  <a:pt x="2953" y="2314"/>
                </a:lnTo>
                <a:lnTo>
                  <a:pt x="2953" y="2312"/>
                </a:lnTo>
                <a:lnTo>
                  <a:pt x="2953" y="2306"/>
                </a:lnTo>
                <a:lnTo>
                  <a:pt x="2951" y="2304"/>
                </a:lnTo>
                <a:lnTo>
                  <a:pt x="2951" y="2302"/>
                </a:lnTo>
                <a:lnTo>
                  <a:pt x="2951" y="2300"/>
                </a:lnTo>
                <a:lnTo>
                  <a:pt x="2953" y="2298"/>
                </a:lnTo>
                <a:lnTo>
                  <a:pt x="2953" y="2296"/>
                </a:lnTo>
                <a:lnTo>
                  <a:pt x="2955" y="2296"/>
                </a:lnTo>
                <a:lnTo>
                  <a:pt x="2955" y="2294"/>
                </a:lnTo>
                <a:lnTo>
                  <a:pt x="2957" y="2292"/>
                </a:lnTo>
                <a:lnTo>
                  <a:pt x="2957" y="2290"/>
                </a:lnTo>
                <a:lnTo>
                  <a:pt x="2957" y="2289"/>
                </a:lnTo>
                <a:lnTo>
                  <a:pt x="2957" y="2287"/>
                </a:lnTo>
                <a:lnTo>
                  <a:pt x="2955" y="2285"/>
                </a:lnTo>
                <a:lnTo>
                  <a:pt x="2955" y="2283"/>
                </a:lnTo>
                <a:lnTo>
                  <a:pt x="2953" y="2283"/>
                </a:lnTo>
                <a:lnTo>
                  <a:pt x="2953" y="2281"/>
                </a:lnTo>
                <a:lnTo>
                  <a:pt x="2953" y="2279"/>
                </a:lnTo>
                <a:lnTo>
                  <a:pt x="2953" y="2277"/>
                </a:lnTo>
                <a:lnTo>
                  <a:pt x="2955" y="2277"/>
                </a:lnTo>
                <a:lnTo>
                  <a:pt x="2957" y="2277"/>
                </a:lnTo>
                <a:lnTo>
                  <a:pt x="2959" y="2279"/>
                </a:lnTo>
                <a:lnTo>
                  <a:pt x="2959" y="2281"/>
                </a:lnTo>
                <a:lnTo>
                  <a:pt x="2961" y="2281"/>
                </a:lnTo>
                <a:lnTo>
                  <a:pt x="2963" y="2281"/>
                </a:lnTo>
                <a:lnTo>
                  <a:pt x="2963" y="2277"/>
                </a:lnTo>
                <a:lnTo>
                  <a:pt x="2964" y="2275"/>
                </a:lnTo>
                <a:lnTo>
                  <a:pt x="2966" y="2275"/>
                </a:lnTo>
                <a:lnTo>
                  <a:pt x="2966" y="2277"/>
                </a:lnTo>
                <a:lnTo>
                  <a:pt x="2966" y="2279"/>
                </a:lnTo>
                <a:lnTo>
                  <a:pt x="2966" y="2281"/>
                </a:lnTo>
                <a:lnTo>
                  <a:pt x="2968" y="2279"/>
                </a:lnTo>
                <a:lnTo>
                  <a:pt x="2966" y="2277"/>
                </a:lnTo>
                <a:lnTo>
                  <a:pt x="2968" y="2277"/>
                </a:lnTo>
                <a:lnTo>
                  <a:pt x="2970" y="2275"/>
                </a:lnTo>
                <a:lnTo>
                  <a:pt x="2972" y="2275"/>
                </a:lnTo>
                <a:lnTo>
                  <a:pt x="2974" y="2277"/>
                </a:lnTo>
                <a:lnTo>
                  <a:pt x="2976" y="2277"/>
                </a:lnTo>
                <a:lnTo>
                  <a:pt x="2978" y="2275"/>
                </a:lnTo>
                <a:lnTo>
                  <a:pt x="2978" y="2273"/>
                </a:lnTo>
                <a:lnTo>
                  <a:pt x="2982" y="2273"/>
                </a:lnTo>
                <a:lnTo>
                  <a:pt x="2982" y="2275"/>
                </a:lnTo>
                <a:lnTo>
                  <a:pt x="2984" y="2277"/>
                </a:lnTo>
                <a:lnTo>
                  <a:pt x="2986" y="2277"/>
                </a:lnTo>
                <a:lnTo>
                  <a:pt x="2988" y="2277"/>
                </a:lnTo>
                <a:lnTo>
                  <a:pt x="2989" y="2275"/>
                </a:lnTo>
                <a:lnTo>
                  <a:pt x="2993" y="2273"/>
                </a:lnTo>
                <a:lnTo>
                  <a:pt x="2995" y="2273"/>
                </a:lnTo>
                <a:lnTo>
                  <a:pt x="2997" y="2273"/>
                </a:lnTo>
                <a:lnTo>
                  <a:pt x="2997" y="2277"/>
                </a:lnTo>
                <a:lnTo>
                  <a:pt x="2997" y="2279"/>
                </a:lnTo>
                <a:lnTo>
                  <a:pt x="2997" y="2283"/>
                </a:lnTo>
                <a:lnTo>
                  <a:pt x="2997" y="2285"/>
                </a:lnTo>
                <a:lnTo>
                  <a:pt x="2997" y="2287"/>
                </a:lnTo>
                <a:lnTo>
                  <a:pt x="2997" y="2289"/>
                </a:lnTo>
                <a:lnTo>
                  <a:pt x="2995" y="2290"/>
                </a:lnTo>
                <a:lnTo>
                  <a:pt x="2995" y="2292"/>
                </a:lnTo>
                <a:lnTo>
                  <a:pt x="2993" y="2294"/>
                </a:lnTo>
                <a:lnTo>
                  <a:pt x="2991" y="2296"/>
                </a:lnTo>
                <a:lnTo>
                  <a:pt x="2989" y="2296"/>
                </a:lnTo>
                <a:lnTo>
                  <a:pt x="2988" y="2296"/>
                </a:lnTo>
                <a:lnTo>
                  <a:pt x="2988" y="2294"/>
                </a:lnTo>
                <a:lnTo>
                  <a:pt x="2986" y="2296"/>
                </a:lnTo>
                <a:lnTo>
                  <a:pt x="2984" y="2298"/>
                </a:lnTo>
                <a:lnTo>
                  <a:pt x="2984" y="2300"/>
                </a:lnTo>
                <a:lnTo>
                  <a:pt x="2982" y="2302"/>
                </a:lnTo>
                <a:lnTo>
                  <a:pt x="2980" y="2302"/>
                </a:lnTo>
                <a:lnTo>
                  <a:pt x="2978" y="2302"/>
                </a:lnTo>
                <a:lnTo>
                  <a:pt x="2976" y="2304"/>
                </a:lnTo>
                <a:lnTo>
                  <a:pt x="2978" y="2304"/>
                </a:lnTo>
                <a:lnTo>
                  <a:pt x="2976" y="2306"/>
                </a:lnTo>
                <a:lnTo>
                  <a:pt x="2974" y="2308"/>
                </a:lnTo>
                <a:close/>
                <a:moveTo>
                  <a:pt x="2959" y="2244"/>
                </a:moveTo>
                <a:lnTo>
                  <a:pt x="2961" y="2246"/>
                </a:lnTo>
                <a:lnTo>
                  <a:pt x="2963" y="2244"/>
                </a:lnTo>
                <a:lnTo>
                  <a:pt x="2964" y="2246"/>
                </a:lnTo>
                <a:lnTo>
                  <a:pt x="2966" y="2246"/>
                </a:lnTo>
                <a:lnTo>
                  <a:pt x="2968" y="2246"/>
                </a:lnTo>
                <a:lnTo>
                  <a:pt x="2970" y="2246"/>
                </a:lnTo>
                <a:lnTo>
                  <a:pt x="2972" y="2246"/>
                </a:lnTo>
                <a:lnTo>
                  <a:pt x="2974" y="2246"/>
                </a:lnTo>
                <a:lnTo>
                  <a:pt x="2976" y="2248"/>
                </a:lnTo>
                <a:lnTo>
                  <a:pt x="2978" y="2248"/>
                </a:lnTo>
                <a:lnTo>
                  <a:pt x="2980" y="2248"/>
                </a:lnTo>
                <a:lnTo>
                  <a:pt x="2982" y="2248"/>
                </a:lnTo>
                <a:lnTo>
                  <a:pt x="2980" y="2250"/>
                </a:lnTo>
                <a:lnTo>
                  <a:pt x="2982" y="2252"/>
                </a:lnTo>
                <a:lnTo>
                  <a:pt x="2982" y="2254"/>
                </a:lnTo>
                <a:lnTo>
                  <a:pt x="2980" y="2254"/>
                </a:lnTo>
                <a:lnTo>
                  <a:pt x="2978" y="2256"/>
                </a:lnTo>
                <a:lnTo>
                  <a:pt x="2976" y="2256"/>
                </a:lnTo>
                <a:lnTo>
                  <a:pt x="2976" y="2254"/>
                </a:lnTo>
                <a:lnTo>
                  <a:pt x="2974" y="2254"/>
                </a:lnTo>
                <a:lnTo>
                  <a:pt x="2972" y="2254"/>
                </a:lnTo>
                <a:lnTo>
                  <a:pt x="2970" y="2252"/>
                </a:lnTo>
                <a:lnTo>
                  <a:pt x="2968" y="2250"/>
                </a:lnTo>
                <a:lnTo>
                  <a:pt x="2966" y="2250"/>
                </a:lnTo>
                <a:lnTo>
                  <a:pt x="2964" y="2250"/>
                </a:lnTo>
                <a:lnTo>
                  <a:pt x="2963" y="2250"/>
                </a:lnTo>
                <a:lnTo>
                  <a:pt x="2963" y="2248"/>
                </a:lnTo>
                <a:lnTo>
                  <a:pt x="2961" y="2248"/>
                </a:lnTo>
                <a:lnTo>
                  <a:pt x="2959" y="2246"/>
                </a:lnTo>
                <a:lnTo>
                  <a:pt x="2957" y="2244"/>
                </a:lnTo>
                <a:lnTo>
                  <a:pt x="2959" y="2244"/>
                </a:lnTo>
                <a:close/>
                <a:moveTo>
                  <a:pt x="2924" y="2223"/>
                </a:moveTo>
                <a:lnTo>
                  <a:pt x="2926" y="2225"/>
                </a:lnTo>
                <a:lnTo>
                  <a:pt x="2928" y="2225"/>
                </a:lnTo>
                <a:lnTo>
                  <a:pt x="2928" y="2227"/>
                </a:lnTo>
                <a:lnTo>
                  <a:pt x="2930" y="2227"/>
                </a:lnTo>
                <a:lnTo>
                  <a:pt x="2932" y="2229"/>
                </a:lnTo>
                <a:lnTo>
                  <a:pt x="2934" y="2231"/>
                </a:lnTo>
                <a:lnTo>
                  <a:pt x="2936" y="2233"/>
                </a:lnTo>
                <a:lnTo>
                  <a:pt x="2936" y="2235"/>
                </a:lnTo>
                <a:lnTo>
                  <a:pt x="2938" y="2235"/>
                </a:lnTo>
                <a:lnTo>
                  <a:pt x="2938" y="2237"/>
                </a:lnTo>
                <a:lnTo>
                  <a:pt x="2940" y="2237"/>
                </a:lnTo>
                <a:lnTo>
                  <a:pt x="2941" y="2239"/>
                </a:lnTo>
                <a:lnTo>
                  <a:pt x="2943" y="2241"/>
                </a:lnTo>
                <a:lnTo>
                  <a:pt x="2943" y="2242"/>
                </a:lnTo>
                <a:lnTo>
                  <a:pt x="2945" y="2242"/>
                </a:lnTo>
                <a:lnTo>
                  <a:pt x="2947" y="2244"/>
                </a:lnTo>
                <a:lnTo>
                  <a:pt x="2949" y="2244"/>
                </a:lnTo>
                <a:lnTo>
                  <a:pt x="2951" y="2246"/>
                </a:lnTo>
                <a:lnTo>
                  <a:pt x="2953" y="2246"/>
                </a:lnTo>
                <a:lnTo>
                  <a:pt x="2955" y="2248"/>
                </a:lnTo>
                <a:lnTo>
                  <a:pt x="2957" y="2250"/>
                </a:lnTo>
                <a:lnTo>
                  <a:pt x="2959" y="2252"/>
                </a:lnTo>
                <a:lnTo>
                  <a:pt x="2961" y="2252"/>
                </a:lnTo>
                <a:lnTo>
                  <a:pt x="2963" y="2252"/>
                </a:lnTo>
                <a:lnTo>
                  <a:pt x="2963" y="2254"/>
                </a:lnTo>
                <a:lnTo>
                  <a:pt x="2964" y="2254"/>
                </a:lnTo>
                <a:lnTo>
                  <a:pt x="2966" y="2254"/>
                </a:lnTo>
                <a:lnTo>
                  <a:pt x="2970" y="2256"/>
                </a:lnTo>
                <a:lnTo>
                  <a:pt x="2972" y="2256"/>
                </a:lnTo>
                <a:lnTo>
                  <a:pt x="2974" y="2258"/>
                </a:lnTo>
                <a:lnTo>
                  <a:pt x="2976" y="2258"/>
                </a:lnTo>
                <a:lnTo>
                  <a:pt x="2978" y="2258"/>
                </a:lnTo>
                <a:lnTo>
                  <a:pt x="2980" y="2258"/>
                </a:lnTo>
                <a:lnTo>
                  <a:pt x="2982" y="2258"/>
                </a:lnTo>
                <a:lnTo>
                  <a:pt x="2982" y="2260"/>
                </a:lnTo>
                <a:lnTo>
                  <a:pt x="2986" y="2260"/>
                </a:lnTo>
                <a:lnTo>
                  <a:pt x="2988" y="2260"/>
                </a:lnTo>
                <a:lnTo>
                  <a:pt x="2989" y="2258"/>
                </a:lnTo>
                <a:lnTo>
                  <a:pt x="2991" y="2258"/>
                </a:lnTo>
                <a:lnTo>
                  <a:pt x="2993" y="2256"/>
                </a:lnTo>
                <a:lnTo>
                  <a:pt x="2995" y="2256"/>
                </a:lnTo>
                <a:lnTo>
                  <a:pt x="2995" y="2254"/>
                </a:lnTo>
                <a:lnTo>
                  <a:pt x="2997" y="2254"/>
                </a:lnTo>
                <a:lnTo>
                  <a:pt x="2999" y="2254"/>
                </a:lnTo>
                <a:lnTo>
                  <a:pt x="3001" y="2252"/>
                </a:lnTo>
                <a:lnTo>
                  <a:pt x="3003" y="2252"/>
                </a:lnTo>
                <a:lnTo>
                  <a:pt x="3005" y="2252"/>
                </a:lnTo>
                <a:lnTo>
                  <a:pt x="3005" y="2254"/>
                </a:lnTo>
                <a:lnTo>
                  <a:pt x="3007" y="2256"/>
                </a:lnTo>
                <a:lnTo>
                  <a:pt x="3007" y="2258"/>
                </a:lnTo>
                <a:lnTo>
                  <a:pt x="3009" y="2260"/>
                </a:lnTo>
                <a:lnTo>
                  <a:pt x="3009" y="2262"/>
                </a:lnTo>
                <a:lnTo>
                  <a:pt x="3009" y="2264"/>
                </a:lnTo>
                <a:lnTo>
                  <a:pt x="3009" y="2267"/>
                </a:lnTo>
                <a:lnTo>
                  <a:pt x="3007" y="2269"/>
                </a:lnTo>
                <a:lnTo>
                  <a:pt x="3007" y="2271"/>
                </a:lnTo>
                <a:lnTo>
                  <a:pt x="3007" y="2273"/>
                </a:lnTo>
                <a:lnTo>
                  <a:pt x="3005" y="2275"/>
                </a:lnTo>
                <a:lnTo>
                  <a:pt x="3005" y="2277"/>
                </a:lnTo>
                <a:lnTo>
                  <a:pt x="3005" y="2279"/>
                </a:lnTo>
                <a:lnTo>
                  <a:pt x="3003" y="2281"/>
                </a:lnTo>
                <a:lnTo>
                  <a:pt x="3001" y="2281"/>
                </a:lnTo>
                <a:lnTo>
                  <a:pt x="3001" y="2279"/>
                </a:lnTo>
                <a:lnTo>
                  <a:pt x="3001" y="2277"/>
                </a:lnTo>
                <a:lnTo>
                  <a:pt x="2999" y="2275"/>
                </a:lnTo>
                <a:lnTo>
                  <a:pt x="2999" y="2273"/>
                </a:lnTo>
                <a:lnTo>
                  <a:pt x="3001" y="2271"/>
                </a:lnTo>
                <a:lnTo>
                  <a:pt x="3001" y="2269"/>
                </a:lnTo>
                <a:lnTo>
                  <a:pt x="2999" y="2271"/>
                </a:lnTo>
                <a:lnTo>
                  <a:pt x="2997" y="2271"/>
                </a:lnTo>
                <a:lnTo>
                  <a:pt x="2997" y="2269"/>
                </a:lnTo>
                <a:lnTo>
                  <a:pt x="2997" y="2267"/>
                </a:lnTo>
                <a:lnTo>
                  <a:pt x="2995" y="2267"/>
                </a:lnTo>
                <a:lnTo>
                  <a:pt x="2995" y="2269"/>
                </a:lnTo>
                <a:lnTo>
                  <a:pt x="2993" y="2269"/>
                </a:lnTo>
                <a:lnTo>
                  <a:pt x="2993" y="2271"/>
                </a:lnTo>
                <a:lnTo>
                  <a:pt x="2991" y="2273"/>
                </a:lnTo>
                <a:lnTo>
                  <a:pt x="2989" y="2275"/>
                </a:lnTo>
                <a:lnTo>
                  <a:pt x="2986" y="2275"/>
                </a:lnTo>
                <a:lnTo>
                  <a:pt x="2984" y="2275"/>
                </a:lnTo>
                <a:lnTo>
                  <a:pt x="2984" y="2273"/>
                </a:lnTo>
                <a:lnTo>
                  <a:pt x="2982" y="2273"/>
                </a:lnTo>
                <a:lnTo>
                  <a:pt x="2982" y="2271"/>
                </a:lnTo>
                <a:lnTo>
                  <a:pt x="2980" y="2271"/>
                </a:lnTo>
                <a:lnTo>
                  <a:pt x="2978" y="2271"/>
                </a:lnTo>
                <a:lnTo>
                  <a:pt x="2978" y="2273"/>
                </a:lnTo>
                <a:lnTo>
                  <a:pt x="2976" y="2273"/>
                </a:lnTo>
                <a:lnTo>
                  <a:pt x="2976" y="2275"/>
                </a:lnTo>
                <a:lnTo>
                  <a:pt x="2974" y="2275"/>
                </a:lnTo>
                <a:lnTo>
                  <a:pt x="2972" y="2273"/>
                </a:lnTo>
                <a:lnTo>
                  <a:pt x="2970" y="2273"/>
                </a:lnTo>
                <a:lnTo>
                  <a:pt x="2968" y="2275"/>
                </a:lnTo>
                <a:lnTo>
                  <a:pt x="2966" y="2275"/>
                </a:lnTo>
                <a:lnTo>
                  <a:pt x="2964" y="2273"/>
                </a:lnTo>
                <a:lnTo>
                  <a:pt x="2963" y="2273"/>
                </a:lnTo>
                <a:lnTo>
                  <a:pt x="2961" y="2273"/>
                </a:lnTo>
                <a:lnTo>
                  <a:pt x="2959" y="2275"/>
                </a:lnTo>
                <a:lnTo>
                  <a:pt x="2957" y="2275"/>
                </a:lnTo>
                <a:lnTo>
                  <a:pt x="2957" y="2273"/>
                </a:lnTo>
                <a:lnTo>
                  <a:pt x="2957" y="2271"/>
                </a:lnTo>
                <a:lnTo>
                  <a:pt x="2959" y="2271"/>
                </a:lnTo>
                <a:lnTo>
                  <a:pt x="2959" y="2269"/>
                </a:lnTo>
                <a:lnTo>
                  <a:pt x="2961" y="2269"/>
                </a:lnTo>
                <a:lnTo>
                  <a:pt x="2961" y="2267"/>
                </a:lnTo>
                <a:lnTo>
                  <a:pt x="2963" y="2267"/>
                </a:lnTo>
                <a:lnTo>
                  <a:pt x="2963" y="2266"/>
                </a:lnTo>
                <a:lnTo>
                  <a:pt x="2963" y="2264"/>
                </a:lnTo>
                <a:lnTo>
                  <a:pt x="2963" y="2262"/>
                </a:lnTo>
                <a:lnTo>
                  <a:pt x="2961" y="2262"/>
                </a:lnTo>
                <a:lnTo>
                  <a:pt x="2961" y="2260"/>
                </a:lnTo>
                <a:lnTo>
                  <a:pt x="2961" y="2262"/>
                </a:lnTo>
                <a:lnTo>
                  <a:pt x="2959" y="2260"/>
                </a:lnTo>
                <a:lnTo>
                  <a:pt x="2957" y="2260"/>
                </a:lnTo>
                <a:lnTo>
                  <a:pt x="2959" y="2258"/>
                </a:lnTo>
                <a:lnTo>
                  <a:pt x="2959" y="2256"/>
                </a:lnTo>
                <a:lnTo>
                  <a:pt x="2957" y="2256"/>
                </a:lnTo>
                <a:lnTo>
                  <a:pt x="2955" y="2254"/>
                </a:lnTo>
                <a:lnTo>
                  <a:pt x="2953" y="2256"/>
                </a:lnTo>
                <a:lnTo>
                  <a:pt x="2955" y="2256"/>
                </a:lnTo>
                <a:lnTo>
                  <a:pt x="2957" y="2256"/>
                </a:lnTo>
                <a:lnTo>
                  <a:pt x="2957" y="2258"/>
                </a:lnTo>
                <a:lnTo>
                  <a:pt x="2957" y="2260"/>
                </a:lnTo>
                <a:lnTo>
                  <a:pt x="2957" y="2262"/>
                </a:lnTo>
                <a:lnTo>
                  <a:pt x="2961" y="2262"/>
                </a:lnTo>
                <a:lnTo>
                  <a:pt x="2961" y="2264"/>
                </a:lnTo>
                <a:lnTo>
                  <a:pt x="2963" y="2266"/>
                </a:lnTo>
                <a:lnTo>
                  <a:pt x="2961" y="2267"/>
                </a:lnTo>
                <a:lnTo>
                  <a:pt x="2959" y="2269"/>
                </a:lnTo>
                <a:lnTo>
                  <a:pt x="2957" y="2271"/>
                </a:lnTo>
                <a:lnTo>
                  <a:pt x="2955" y="2273"/>
                </a:lnTo>
                <a:lnTo>
                  <a:pt x="2957" y="2273"/>
                </a:lnTo>
                <a:lnTo>
                  <a:pt x="2957" y="2275"/>
                </a:lnTo>
                <a:lnTo>
                  <a:pt x="2959" y="2275"/>
                </a:lnTo>
                <a:lnTo>
                  <a:pt x="2961" y="2275"/>
                </a:lnTo>
                <a:lnTo>
                  <a:pt x="2963" y="2275"/>
                </a:lnTo>
                <a:lnTo>
                  <a:pt x="2963" y="2277"/>
                </a:lnTo>
                <a:lnTo>
                  <a:pt x="2961" y="2277"/>
                </a:lnTo>
                <a:lnTo>
                  <a:pt x="2961" y="2279"/>
                </a:lnTo>
                <a:lnTo>
                  <a:pt x="2961" y="2281"/>
                </a:lnTo>
                <a:lnTo>
                  <a:pt x="2959" y="2279"/>
                </a:lnTo>
                <a:lnTo>
                  <a:pt x="2959" y="2277"/>
                </a:lnTo>
                <a:lnTo>
                  <a:pt x="2957" y="2275"/>
                </a:lnTo>
                <a:lnTo>
                  <a:pt x="2955" y="2275"/>
                </a:lnTo>
                <a:lnTo>
                  <a:pt x="2955" y="2273"/>
                </a:lnTo>
                <a:lnTo>
                  <a:pt x="2955" y="2271"/>
                </a:lnTo>
                <a:lnTo>
                  <a:pt x="2955" y="2269"/>
                </a:lnTo>
                <a:lnTo>
                  <a:pt x="2957" y="2267"/>
                </a:lnTo>
                <a:lnTo>
                  <a:pt x="2957" y="2266"/>
                </a:lnTo>
                <a:lnTo>
                  <a:pt x="2957" y="2264"/>
                </a:lnTo>
                <a:lnTo>
                  <a:pt x="2955" y="2262"/>
                </a:lnTo>
                <a:lnTo>
                  <a:pt x="2953" y="2262"/>
                </a:lnTo>
                <a:lnTo>
                  <a:pt x="2951" y="2260"/>
                </a:lnTo>
                <a:lnTo>
                  <a:pt x="2949" y="2260"/>
                </a:lnTo>
                <a:lnTo>
                  <a:pt x="2947" y="2260"/>
                </a:lnTo>
                <a:lnTo>
                  <a:pt x="2947" y="2258"/>
                </a:lnTo>
                <a:lnTo>
                  <a:pt x="2945" y="2258"/>
                </a:lnTo>
                <a:lnTo>
                  <a:pt x="2945" y="2256"/>
                </a:lnTo>
                <a:lnTo>
                  <a:pt x="2945" y="2254"/>
                </a:lnTo>
                <a:lnTo>
                  <a:pt x="2945" y="2252"/>
                </a:lnTo>
                <a:lnTo>
                  <a:pt x="2943" y="2250"/>
                </a:lnTo>
                <a:lnTo>
                  <a:pt x="2941" y="2250"/>
                </a:lnTo>
                <a:lnTo>
                  <a:pt x="2941" y="2248"/>
                </a:lnTo>
                <a:lnTo>
                  <a:pt x="2940" y="2248"/>
                </a:lnTo>
                <a:lnTo>
                  <a:pt x="2938" y="2246"/>
                </a:lnTo>
                <a:lnTo>
                  <a:pt x="2936" y="2244"/>
                </a:lnTo>
                <a:lnTo>
                  <a:pt x="2934" y="2244"/>
                </a:lnTo>
                <a:lnTo>
                  <a:pt x="2934" y="2242"/>
                </a:lnTo>
                <a:lnTo>
                  <a:pt x="2932" y="2242"/>
                </a:lnTo>
                <a:lnTo>
                  <a:pt x="2932" y="2241"/>
                </a:lnTo>
                <a:lnTo>
                  <a:pt x="2932" y="2239"/>
                </a:lnTo>
                <a:lnTo>
                  <a:pt x="2930" y="2239"/>
                </a:lnTo>
                <a:lnTo>
                  <a:pt x="2928" y="2239"/>
                </a:lnTo>
                <a:lnTo>
                  <a:pt x="2926" y="2237"/>
                </a:lnTo>
                <a:lnTo>
                  <a:pt x="2924" y="2237"/>
                </a:lnTo>
                <a:lnTo>
                  <a:pt x="2924" y="2235"/>
                </a:lnTo>
                <a:lnTo>
                  <a:pt x="2924" y="2233"/>
                </a:lnTo>
                <a:lnTo>
                  <a:pt x="2924" y="2231"/>
                </a:lnTo>
                <a:lnTo>
                  <a:pt x="2922" y="2231"/>
                </a:lnTo>
                <a:lnTo>
                  <a:pt x="2922" y="2229"/>
                </a:lnTo>
                <a:lnTo>
                  <a:pt x="2922" y="2227"/>
                </a:lnTo>
                <a:lnTo>
                  <a:pt x="2920" y="2227"/>
                </a:lnTo>
                <a:lnTo>
                  <a:pt x="2918" y="2225"/>
                </a:lnTo>
                <a:lnTo>
                  <a:pt x="2916" y="2225"/>
                </a:lnTo>
                <a:lnTo>
                  <a:pt x="2915" y="2225"/>
                </a:lnTo>
                <a:lnTo>
                  <a:pt x="2915" y="2223"/>
                </a:lnTo>
                <a:lnTo>
                  <a:pt x="2918" y="2221"/>
                </a:lnTo>
                <a:lnTo>
                  <a:pt x="2920" y="2221"/>
                </a:lnTo>
                <a:lnTo>
                  <a:pt x="2922" y="2223"/>
                </a:lnTo>
                <a:lnTo>
                  <a:pt x="2924" y="2223"/>
                </a:lnTo>
                <a:close/>
                <a:moveTo>
                  <a:pt x="2951" y="2241"/>
                </a:moveTo>
                <a:lnTo>
                  <a:pt x="2949" y="2241"/>
                </a:lnTo>
                <a:lnTo>
                  <a:pt x="2947" y="2239"/>
                </a:lnTo>
                <a:lnTo>
                  <a:pt x="2945" y="2239"/>
                </a:lnTo>
                <a:lnTo>
                  <a:pt x="2941" y="2237"/>
                </a:lnTo>
                <a:lnTo>
                  <a:pt x="2940" y="2235"/>
                </a:lnTo>
                <a:lnTo>
                  <a:pt x="2938" y="2233"/>
                </a:lnTo>
                <a:lnTo>
                  <a:pt x="2938" y="2231"/>
                </a:lnTo>
                <a:lnTo>
                  <a:pt x="2936" y="2231"/>
                </a:lnTo>
                <a:lnTo>
                  <a:pt x="2936" y="2229"/>
                </a:lnTo>
                <a:lnTo>
                  <a:pt x="2934" y="2227"/>
                </a:lnTo>
                <a:lnTo>
                  <a:pt x="2932" y="2227"/>
                </a:lnTo>
                <a:lnTo>
                  <a:pt x="2932" y="2225"/>
                </a:lnTo>
                <a:lnTo>
                  <a:pt x="2930" y="2225"/>
                </a:lnTo>
                <a:lnTo>
                  <a:pt x="2928" y="2223"/>
                </a:lnTo>
                <a:lnTo>
                  <a:pt x="2928" y="2221"/>
                </a:lnTo>
                <a:lnTo>
                  <a:pt x="2926" y="2221"/>
                </a:lnTo>
                <a:lnTo>
                  <a:pt x="2924" y="2219"/>
                </a:lnTo>
                <a:lnTo>
                  <a:pt x="2926" y="2219"/>
                </a:lnTo>
                <a:lnTo>
                  <a:pt x="2926" y="2218"/>
                </a:lnTo>
                <a:lnTo>
                  <a:pt x="2928" y="2218"/>
                </a:lnTo>
                <a:lnTo>
                  <a:pt x="2928" y="2219"/>
                </a:lnTo>
                <a:lnTo>
                  <a:pt x="2930" y="2219"/>
                </a:lnTo>
                <a:lnTo>
                  <a:pt x="2932" y="2219"/>
                </a:lnTo>
                <a:lnTo>
                  <a:pt x="2934" y="2221"/>
                </a:lnTo>
                <a:lnTo>
                  <a:pt x="2936" y="2223"/>
                </a:lnTo>
                <a:lnTo>
                  <a:pt x="2938" y="2223"/>
                </a:lnTo>
                <a:lnTo>
                  <a:pt x="2938" y="2225"/>
                </a:lnTo>
                <a:lnTo>
                  <a:pt x="2938" y="2227"/>
                </a:lnTo>
                <a:lnTo>
                  <a:pt x="2940" y="2227"/>
                </a:lnTo>
                <a:lnTo>
                  <a:pt x="2941" y="2229"/>
                </a:lnTo>
                <a:lnTo>
                  <a:pt x="2943" y="2231"/>
                </a:lnTo>
                <a:lnTo>
                  <a:pt x="2945" y="2233"/>
                </a:lnTo>
                <a:lnTo>
                  <a:pt x="2945" y="2235"/>
                </a:lnTo>
                <a:lnTo>
                  <a:pt x="2947" y="2235"/>
                </a:lnTo>
                <a:lnTo>
                  <a:pt x="2949" y="2237"/>
                </a:lnTo>
                <a:lnTo>
                  <a:pt x="2949" y="2239"/>
                </a:lnTo>
                <a:lnTo>
                  <a:pt x="2951" y="2241"/>
                </a:lnTo>
                <a:close/>
                <a:moveTo>
                  <a:pt x="2903" y="2221"/>
                </a:moveTo>
                <a:lnTo>
                  <a:pt x="2905" y="2221"/>
                </a:lnTo>
                <a:lnTo>
                  <a:pt x="2907" y="2221"/>
                </a:lnTo>
                <a:lnTo>
                  <a:pt x="2907" y="2223"/>
                </a:lnTo>
                <a:lnTo>
                  <a:pt x="2909" y="2223"/>
                </a:lnTo>
                <a:lnTo>
                  <a:pt x="2909" y="2225"/>
                </a:lnTo>
                <a:lnTo>
                  <a:pt x="2911" y="2225"/>
                </a:lnTo>
                <a:lnTo>
                  <a:pt x="2913" y="2223"/>
                </a:lnTo>
                <a:lnTo>
                  <a:pt x="2913" y="2225"/>
                </a:lnTo>
                <a:lnTo>
                  <a:pt x="2915" y="2225"/>
                </a:lnTo>
                <a:lnTo>
                  <a:pt x="2916" y="2225"/>
                </a:lnTo>
                <a:lnTo>
                  <a:pt x="2916" y="2227"/>
                </a:lnTo>
                <a:lnTo>
                  <a:pt x="2918" y="2227"/>
                </a:lnTo>
                <a:lnTo>
                  <a:pt x="2918" y="2229"/>
                </a:lnTo>
                <a:lnTo>
                  <a:pt x="2920" y="2229"/>
                </a:lnTo>
                <a:lnTo>
                  <a:pt x="2922" y="2229"/>
                </a:lnTo>
                <a:lnTo>
                  <a:pt x="2922" y="2231"/>
                </a:lnTo>
                <a:lnTo>
                  <a:pt x="2924" y="2233"/>
                </a:lnTo>
                <a:lnTo>
                  <a:pt x="2922" y="2233"/>
                </a:lnTo>
                <a:lnTo>
                  <a:pt x="2922" y="2235"/>
                </a:lnTo>
                <a:lnTo>
                  <a:pt x="2922" y="2237"/>
                </a:lnTo>
                <a:lnTo>
                  <a:pt x="2924" y="2237"/>
                </a:lnTo>
                <a:lnTo>
                  <a:pt x="2926" y="2239"/>
                </a:lnTo>
                <a:lnTo>
                  <a:pt x="2924" y="2239"/>
                </a:lnTo>
                <a:lnTo>
                  <a:pt x="2924" y="2241"/>
                </a:lnTo>
                <a:lnTo>
                  <a:pt x="2922" y="2241"/>
                </a:lnTo>
                <a:lnTo>
                  <a:pt x="2920" y="2241"/>
                </a:lnTo>
                <a:lnTo>
                  <a:pt x="2920" y="2242"/>
                </a:lnTo>
                <a:lnTo>
                  <a:pt x="2918" y="2242"/>
                </a:lnTo>
                <a:lnTo>
                  <a:pt x="2918" y="2241"/>
                </a:lnTo>
                <a:lnTo>
                  <a:pt x="2916" y="2239"/>
                </a:lnTo>
                <a:lnTo>
                  <a:pt x="2915" y="2241"/>
                </a:lnTo>
                <a:lnTo>
                  <a:pt x="2916" y="2241"/>
                </a:lnTo>
                <a:lnTo>
                  <a:pt x="2916" y="2242"/>
                </a:lnTo>
                <a:lnTo>
                  <a:pt x="2918" y="2242"/>
                </a:lnTo>
                <a:lnTo>
                  <a:pt x="2920" y="2242"/>
                </a:lnTo>
                <a:lnTo>
                  <a:pt x="2922" y="2242"/>
                </a:lnTo>
                <a:lnTo>
                  <a:pt x="2924" y="2241"/>
                </a:lnTo>
                <a:lnTo>
                  <a:pt x="2926" y="2241"/>
                </a:lnTo>
                <a:lnTo>
                  <a:pt x="2926" y="2239"/>
                </a:lnTo>
                <a:lnTo>
                  <a:pt x="2928" y="2239"/>
                </a:lnTo>
                <a:lnTo>
                  <a:pt x="2930" y="2241"/>
                </a:lnTo>
                <a:lnTo>
                  <a:pt x="2932" y="2242"/>
                </a:lnTo>
                <a:lnTo>
                  <a:pt x="2932" y="2244"/>
                </a:lnTo>
                <a:lnTo>
                  <a:pt x="2934" y="2246"/>
                </a:lnTo>
                <a:lnTo>
                  <a:pt x="2936" y="2246"/>
                </a:lnTo>
                <a:lnTo>
                  <a:pt x="2936" y="2248"/>
                </a:lnTo>
                <a:lnTo>
                  <a:pt x="2938" y="2248"/>
                </a:lnTo>
                <a:lnTo>
                  <a:pt x="2938" y="2250"/>
                </a:lnTo>
                <a:lnTo>
                  <a:pt x="2940" y="2250"/>
                </a:lnTo>
                <a:lnTo>
                  <a:pt x="2943" y="2252"/>
                </a:lnTo>
                <a:lnTo>
                  <a:pt x="2943" y="2254"/>
                </a:lnTo>
                <a:lnTo>
                  <a:pt x="2943" y="2256"/>
                </a:lnTo>
                <a:lnTo>
                  <a:pt x="2945" y="2260"/>
                </a:lnTo>
                <a:lnTo>
                  <a:pt x="2947" y="2262"/>
                </a:lnTo>
                <a:lnTo>
                  <a:pt x="2949" y="2262"/>
                </a:lnTo>
                <a:lnTo>
                  <a:pt x="2951" y="2262"/>
                </a:lnTo>
                <a:lnTo>
                  <a:pt x="2953" y="2264"/>
                </a:lnTo>
                <a:lnTo>
                  <a:pt x="2955" y="2264"/>
                </a:lnTo>
                <a:lnTo>
                  <a:pt x="2955" y="2266"/>
                </a:lnTo>
                <a:lnTo>
                  <a:pt x="2955" y="2267"/>
                </a:lnTo>
                <a:lnTo>
                  <a:pt x="2953" y="2267"/>
                </a:lnTo>
                <a:lnTo>
                  <a:pt x="2953" y="2271"/>
                </a:lnTo>
                <a:lnTo>
                  <a:pt x="2951" y="2271"/>
                </a:lnTo>
                <a:lnTo>
                  <a:pt x="2951" y="2273"/>
                </a:lnTo>
                <a:lnTo>
                  <a:pt x="2951" y="2275"/>
                </a:lnTo>
                <a:lnTo>
                  <a:pt x="2949" y="2277"/>
                </a:lnTo>
                <a:lnTo>
                  <a:pt x="2947" y="2277"/>
                </a:lnTo>
                <a:lnTo>
                  <a:pt x="2945" y="2277"/>
                </a:lnTo>
                <a:lnTo>
                  <a:pt x="2945" y="2275"/>
                </a:lnTo>
                <a:lnTo>
                  <a:pt x="2943" y="2275"/>
                </a:lnTo>
                <a:lnTo>
                  <a:pt x="2945" y="2273"/>
                </a:lnTo>
                <a:lnTo>
                  <a:pt x="2945" y="2271"/>
                </a:lnTo>
                <a:lnTo>
                  <a:pt x="2943" y="2269"/>
                </a:lnTo>
                <a:lnTo>
                  <a:pt x="2941" y="2269"/>
                </a:lnTo>
                <a:lnTo>
                  <a:pt x="2941" y="2271"/>
                </a:lnTo>
                <a:lnTo>
                  <a:pt x="2941" y="2273"/>
                </a:lnTo>
                <a:lnTo>
                  <a:pt x="2940" y="2275"/>
                </a:lnTo>
                <a:lnTo>
                  <a:pt x="2940" y="2273"/>
                </a:lnTo>
                <a:lnTo>
                  <a:pt x="2938" y="2273"/>
                </a:lnTo>
                <a:lnTo>
                  <a:pt x="2938" y="2271"/>
                </a:lnTo>
                <a:lnTo>
                  <a:pt x="2940" y="2269"/>
                </a:lnTo>
                <a:lnTo>
                  <a:pt x="2943" y="2267"/>
                </a:lnTo>
                <a:lnTo>
                  <a:pt x="2940" y="2267"/>
                </a:lnTo>
                <a:lnTo>
                  <a:pt x="2940" y="2269"/>
                </a:lnTo>
                <a:lnTo>
                  <a:pt x="2938" y="2269"/>
                </a:lnTo>
                <a:lnTo>
                  <a:pt x="2938" y="2271"/>
                </a:lnTo>
                <a:lnTo>
                  <a:pt x="2938" y="2273"/>
                </a:lnTo>
                <a:lnTo>
                  <a:pt x="2938" y="2275"/>
                </a:lnTo>
                <a:lnTo>
                  <a:pt x="2940" y="2275"/>
                </a:lnTo>
                <a:lnTo>
                  <a:pt x="2941" y="2275"/>
                </a:lnTo>
                <a:lnTo>
                  <a:pt x="2941" y="2273"/>
                </a:lnTo>
                <a:lnTo>
                  <a:pt x="2941" y="2271"/>
                </a:lnTo>
                <a:lnTo>
                  <a:pt x="2941" y="2269"/>
                </a:lnTo>
                <a:lnTo>
                  <a:pt x="2943" y="2269"/>
                </a:lnTo>
                <a:lnTo>
                  <a:pt x="2943" y="2271"/>
                </a:lnTo>
                <a:lnTo>
                  <a:pt x="2943" y="2273"/>
                </a:lnTo>
                <a:lnTo>
                  <a:pt x="2943" y="2275"/>
                </a:lnTo>
                <a:lnTo>
                  <a:pt x="2945" y="2277"/>
                </a:lnTo>
                <a:lnTo>
                  <a:pt x="2947" y="2277"/>
                </a:lnTo>
                <a:lnTo>
                  <a:pt x="2949" y="2277"/>
                </a:lnTo>
                <a:lnTo>
                  <a:pt x="2951" y="2279"/>
                </a:lnTo>
                <a:lnTo>
                  <a:pt x="2951" y="2281"/>
                </a:lnTo>
                <a:lnTo>
                  <a:pt x="2949" y="2281"/>
                </a:lnTo>
                <a:lnTo>
                  <a:pt x="2949" y="2283"/>
                </a:lnTo>
                <a:lnTo>
                  <a:pt x="2951" y="2287"/>
                </a:lnTo>
                <a:lnTo>
                  <a:pt x="2951" y="2289"/>
                </a:lnTo>
                <a:lnTo>
                  <a:pt x="2951" y="2290"/>
                </a:lnTo>
                <a:lnTo>
                  <a:pt x="2951" y="2292"/>
                </a:lnTo>
                <a:lnTo>
                  <a:pt x="2949" y="2292"/>
                </a:lnTo>
                <a:lnTo>
                  <a:pt x="2949" y="2294"/>
                </a:lnTo>
                <a:lnTo>
                  <a:pt x="2947" y="2294"/>
                </a:lnTo>
                <a:lnTo>
                  <a:pt x="2947" y="2296"/>
                </a:lnTo>
                <a:lnTo>
                  <a:pt x="2945" y="2298"/>
                </a:lnTo>
                <a:lnTo>
                  <a:pt x="2941" y="2298"/>
                </a:lnTo>
                <a:lnTo>
                  <a:pt x="2940" y="2298"/>
                </a:lnTo>
                <a:lnTo>
                  <a:pt x="2938" y="2298"/>
                </a:lnTo>
                <a:lnTo>
                  <a:pt x="2936" y="2296"/>
                </a:lnTo>
                <a:lnTo>
                  <a:pt x="2934" y="2294"/>
                </a:lnTo>
                <a:lnTo>
                  <a:pt x="2932" y="2292"/>
                </a:lnTo>
                <a:lnTo>
                  <a:pt x="2932" y="2290"/>
                </a:lnTo>
                <a:lnTo>
                  <a:pt x="2930" y="2290"/>
                </a:lnTo>
                <a:lnTo>
                  <a:pt x="2928" y="2289"/>
                </a:lnTo>
                <a:lnTo>
                  <a:pt x="2930" y="2289"/>
                </a:lnTo>
                <a:lnTo>
                  <a:pt x="2932" y="2289"/>
                </a:lnTo>
                <a:lnTo>
                  <a:pt x="2932" y="2287"/>
                </a:lnTo>
                <a:lnTo>
                  <a:pt x="2930" y="2287"/>
                </a:lnTo>
                <a:lnTo>
                  <a:pt x="2928" y="2287"/>
                </a:lnTo>
                <a:lnTo>
                  <a:pt x="2926" y="2285"/>
                </a:lnTo>
                <a:lnTo>
                  <a:pt x="2924" y="2285"/>
                </a:lnTo>
                <a:lnTo>
                  <a:pt x="2922" y="2285"/>
                </a:lnTo>
                <a:lnTo>
                  <a:pt x="2920" y="2285"/>
                </a:lnTo>
                <a:lnTo>
                  <a:pt x="2920" y="2287"/>
                </a:lnTo>
                <a:lnTo>
                  <a:pt x="2918" y="2287"/>
                </a:lnTo>
                <a:lnTo>
                  <a:pt x="2916" y="2287"/>
                </a:lnTo>
                <a:lnTo>
                  <a:pt x="2915" y="2287"/>
                </a:lnTo>
                <a:lnTo>
                  <a:pt x="2916" y="2287"/>
                </a:lnTo>
                <a:lnTo>
                  <a:pt x="2918" y="2287"/>
                </a:lnTo>
                <a:lnTo>
                  <a:pt x="2918" y="2289"/>
                </a:lnTo>
                <a:lnTo>
                  <a:pt x="2920" y="2287"/>
                </a:lnTo>
                <a:lnTo>
                  <a:pt x="2922" y="2287"/>
                </a:lnTo>
                <a:lnTo>
                  <a:pt x="2924" y="2287"/>
                </a:lnTo>
                <a:lnTo>
                  <a:pt x="2928" y="2289"/>
                </a:lnTo>
                <a:lnTo>
                  <a:pt x="2928" y="2290"/>
                </a:lnTo>
                <a:lnTo>
                  <a:pt x="2930" y="2292"/>
                </a:lnTo>
                <a:lnTo>
                  <a:pt x="2932" y="2294"/>
                </a:lnTo>
                <a:lnTo>
                  <a:pt x="2932" y="2296"/>
                </a:lnTo>
                <a:lnTo>
                  <a:pt x="2934" y="2298"/>
                </a:lnTo>
                <a:lnTo>
                  <a:pt x="2936" y="2298"/>
                </a:lnTo>
                <a:lnTo>
                  <a:pt x="2938" y="2300"/>
                </a:lnTo>
                <a:lnTo>
                  <a:pt x="2940" y="2302"/>
                </a:lnTo>
                <a:lnTo>
                  <a:pt x="2938" y="2304"/>
                </a:lnTo>
                <a:lnTo>
                  <a:pt x="2936" y="2308"/>
                </a:lnTo>
                <a:lnTo>
                  <a:pt x="2934" y="2308"/>
                </a:lnTo>
                <a:lnTo>
                  <a:pt x="2932" y="2308"/>
                </a:lnTo>
                <a:lnTo>
                  <a:pt x="2932" y="2310"/>
                </a:lnTo>
                <a:lnTo>
                  <a:pt x="2930" y="2312"/>
                </a:lnTo>
                <a:lnTo>
                  <a:pt x="2928" y="2312"/>
                </a:lnTo>
                <a:lnTo>
                  <a:pt x="2928" y="2314"/>
                </a:lnTo>
                <a:lnTo>
                  <a:pt x="2926" y="2314"/>
                </a:lnTo>
                <a:lnTo>
                  <a:pt x="2924" y="2315"/>
                </a:lnTo>
                <a:lnTo>
                  <a:pt x="2924" y="2314"/>
                </a:lnTo>
                <a:lnTo>
                  <a:pt x="2922" y="2312"/>
                </a:lnTo>
                <a:lnTo>
                  <a:pt x="2920" y="2310"/>
                </a:lnTo>
                <a:lnTo>
                  <a:pt x="2918" y="2308"/>
                </a:lnTo>
                <a:lnTo>
                  <a:pt x="2916" y="2308"/>
                </a:lnTo>
                <a:lnTo>
                  <a:pt x="2915" y="2308"/>
                </a:lnTo>
                <a:lnTo>
                  <a:pt x="2913" y="2306"/>
                </a:lnTo>
                <a:lnTo>
                  <a:pt x="2911" y="2306"/>
                </a:lnTo>
                <a:lnTo>
                  <a:pt x="2907" y="2304"/>
                </a:lnTo>
                <a:lnTo>
                  <a:pt x="2905" y="2302"/>
                </a:lnTo>
                <a:lnTo>
                  <a:pt x="2905" y="2300"/>
                </a:lnTo>
                <a:lnTo>
                  <a:pt x="2905" y="2298"/>
                </a:lnTo>
                <a:lnTo>
                  <a:pt x="2905" y="2296"/>
                </a:lnTo>
                <a:lnTo>
                  <a:pt x="2905" y="2294"/>
                </a:lnTo>
                <a:lnTo>
                  <a:pt x="2905" y="2292"/>
                </a:lnTo>
                <a:lnTo>
                  <a:pt x="2905" y="2290"/>
                </a:lnTo>
                <a:lnTo>
                  <a:pt x="2907" y="2290"/>
                </a:lnTo>
                <a:lnTo>
                  <a:pt x="2907" y="2287"/>
                </a:lnTo>
                <a:lnTo>
                  <a:pt x="2909" y="2285"/>
                </a:lnTo>
                <a:lnTo>
                  <a:pt x="2909" y="2283"/>
                </a:lnTo>
                <a:lnTo>
                  <a:pt x="2909" y="2281"/>
                </a:lnTo>
                <a:lnTo>
                  <a:pt x="2909" y="2279"/>
                </a:lnTo>
                <a:lnTo>
                  <a:pt x="2909" y="2275"/>
                </a:lnTo>
                <a:lnTo>
                  <a:pt x="2909" y="2273"/>
                </a:lnTo>
                <a:lnTo>
                  <a:pt x="2909" y="2271"/>
                </a:lnTo>
                <a:lnTo>
                  <a:pt x="2907" y="2269"/>
                </a:lnTo>
                <a:lnTo>
                  <a:pt x="2907" y="2267"/>
                </a:lnTo>
                <a:lnTo>
                  <a:pt x="2905" y="2266"/>
                </a:lnTo>
                <a:lnTo>
                  <a:pt x="2907" y="2264"/>
                </a:lnTo>
                <a:lnTo>
                  <a:pt x="2909" y="2266"/>
                </a:lnTo>
                <a:lnTo>
                  <a:pt x="2911" y="2266"/>
                </a:lnTo>
                <a:lnTo>
                  <a:pt x="2913" y="2266"/>
                </a:lnTo>
                <a:lnTo>
                  <a:pt x="2915" y="2264"/>
                </a:lnTo>
                <a:lnTo>
                  <a:pt x="2915" y="2262"/>
                </a:lnTo>
                <a:lnTo>
                  <a:pt x="2913" y="2264"/>
                </a:lnTo>
                <a:lnTo>
                  <a:pt x="2913" y="2266"/>
                </a:lnTo>
                <a:lnTo>
                  <a:pt x="2911" y="2266"/>
                </a:lnTo>
                <a:lnTo>
                  <a:pt x="2909" y="2264"/>
                </a:lnTo>
                <a:lnTo>
                  <a:pt x="2907" y="2262"/>
                </a:lnTo>
                <a:lnTo>
                  <a:pt x="2905" y="2262"/>
                </a:lnTo>
                <a:lnTo>
                  <a:pt x="2905" y="2264"/>
                </a:lnTo>
                <a:lnTo>
                  <a:pt x="2903" y="2264"/>
                </a:lnTo>
                <a:lnTo>
                  <a:pt x="2903" y="2262"/>
                </a:lnTo>
                <a:lnTo>
                  <a:pt x="2901" y="2260"/>
                </a:lnTo>
                <a:lnTo>
                  <a:pt x="2899" y="2260"/>
                </a:lnTo>
                <a:lnTo>
                  <a:pt x="2899" y="2258"/>
                </a:lnTo>
                <a:lnTo>
                  <a:pt x="2897" y="2260"/>
                </a:lnTo>
                <a:lnTo>
                  <a:pt x="2897" y="2256"/>
                </a:lnTo>
                <a:lnTo>
                  <a:pt x="2897" y="2254"/>
                </a:lnTo>
                <a:lnTo>
                  <a:pt x="2895" y="2254"/>
                </a:lnTo>
                <a:lnTo>
                  <a:pt x="2893" y="2254"/>
                </a:lnTo>
                <a:lnTo>
                  <a:pt x="2892" y="2254"/>
                </a:lnTo>
                <a:lnTo>
                  <a:pt x="2892" y="2252"/>
                </a:lnTo>
                <a:lnTo>
                  <a:pt x="2890" y="2252"/>
                </a:lnTo>
                <a:lnTo>
                  <a:pt x="2888" y="2254"/>
                </a:lnTo>
                <a:lnTo>
                  <a:pt x="2886" y="2254"/>
                </a:lnTo>
                <a:lnTo>
                  <a:pt x="2884" y="2254"/>
                </a:lnTo>
                <a:lnTo>
                  <a:pt x="2882" y="2252"/>
                </a:lnTo>
                <a:lnTo>
                  <a:pt x="2880" y="2252"/>
                </a:lnTo>
                <a:lnTo>
                  <a:pt x="2878" y="2252"/>
                </a:lnTo>
                <a:lnTo>
                  <a:pt x="2878" y="2250"/>
                </a:lnTo>
                <a:lnTo>
                  <a:pt x="2878" y="2248"/>
                </a:lnTo>
                <a:lnTo>
                  <a:pt x="2878" y="2246"/>
                </a:lnTo>
                <a:lnTo>
                  <a:pt x="2878" y="2244"/>
                </a:lnTo>
                <a:lnTo>
                  <a:pt x="2880" y="2244"/>
                </a:lnTo>
                <a:lnTo>
                  <a:pt x="2880" y="2242"/>
                </a:lnTo>
                <a:lnTo>
                  <a:pt x="2882" y="2239"/>
                </a:lnTo>
                <a:lnTo>
                  <a:pt x="2884" y="2237"/>
                </a:lnTo>
                <a:lnTo>
                  <a:pt x="2886" y="2235"/>
                </a:lnTo>
                <a:lnTo>
                  <a:pt x="2888" y="2235"/>
                </a:lnTo>
                <a:lnTo>
                  <a:pt x="2890" y="2235"/>
                </a:lnTo>
                <a:lnTo>
                  <a:pt x="2890" y="2233"/>
                </a:lnTo>
                <a:lnTo>
                  <a:pt x="2890" y="2231"/>
                </a:lnTo>
                <a:lnTo>
                  <a:pt x="2890" y="2229"/>
                </a:lnTo>
                <a:lnTo>
                  <a:pt x="2890" y="2227"/>
                </a:lnTo>
                <a:lnTo>
                  <a:pt x="2890" y="2225"/>
                </a:lnTo>
                <a:lnTo>
                  <a:pt x="2892" y="2223"/>
                </a:lnTo>
                <a:lnTo>
                  <a:pt x="2893" y="2225"/>
                </a:lnTo>
                <a:lnTo>
                  <a:pt x="2893" y="2227"/>
                </a:lnTo>
                <a:lnTo>
                  <a:pt x="2895" y="2227"/>
                </a:lnTo>
                <a:lnTo>
                  <a:pt x="2893" y="2225"/>
                </a:lnTo>
                <a:lnTo>
                  <a:pt x="2893" y="2223"/>
                </a:lnTo>
                <a:lnTo>
                  <a:pt x="2893" y="2221"/>
                </a:lnTo>
                <a:lnTo>
                  <a:pt x="2893" y="2219"/>
                </a:lnTo>
                <a:lnTo>
                  <a:pt x="2895" y="2219"/>
                </a:lnTo>
                <a:lnTo>
                  <a:pt x="2897" y="2218"/>
                </a:lnTo>
                <a:lnTo>
                  <a:pt x="2899" y="2218"/>
                </a:lnTo>
                <a:lnTo>
                  <a:pt x="2901" y="2218"/>
                </a:lnTo>
                <a:lnTo>
                  <a:pt x="2903" y="2221"/>
                </a:lnTo>
                <a:close/>
                <a:moveTo>
                  <a:pt x="2913" y="2223"/>
                </a:moveTo>
                <a:lnTo>
                  <a:pt x="2911" y="2223"/>
                </a:lnTo>
                <a:lnTo>
                  <a:pt x="2909" y="2223"/>
                </a:lnTo>
                <a:lnTo>
                  <a:pt x="2909" y="2221"/>
                </a:lnTo>
                <a:lnTo>
                  <a:pt x="2907" y="2221"/>
                </a:lnTo>
                <a:lnTo>
                  <a:pt x="2905" y="2219"/>
                </a:lnTo>
                <a:lnTo>
                  <a:pt x="2905" y="2218"/>
                </a:lnTo>
                <a:lnTo>
                  <a:pt x="2907" y="2216"/>
                </a:lnTo>
                <a:lnTo>
                  <a:pt x="2909" y="2214"/>
                </a:lnTo>
                <a:lnTo>
                  <a:pt x="2911" y="2216"/>
                </a:lnTo>
                <a:lnTo>
                  <a:pt x="2913" y="2216"/>
                </a:lnTo>
                <a:lnTo>
                  <a:pt x="2915" y="2218"/>
                </a:lnTo>
                <a:lnTo>
                  <a:pt x="2916" y="2218"/>
                </a:lnTo>
                <a:lnTo>
                  <a:pt x="2918" y="2219"/>
                </a:lnTo>
                <a:lnTo>
                  <a:pt x="2918" y="2221"/>
                </a:lnTo>
                <a:lnTo>
                  <a:pt x="2916" y="2221"/>
                </a:lnTo>
                <a:lnTo>
                  <a:pt x="2913" y="2223"/>
                </a:lnTo>
                <a:close/>
                <a:moveTo>
                  <a:pt x="2918" y="2216"/>
                </a:moveTo>
                <a:lnTo>
                  <a:pt x="2920" y="2216"/>
                </a:lnTo>
                <a:lnTo>
                  <a:pt x="2916" y="2216"/>
                </a:lnTo>
                <a:lnTo>
                  <a:pt x="2915" y="2214"/>
                </a:lnTo>
                <a:lnTo>
                  <a:pt x="2913" y="2214"/>
                </a:lnTo>
                <a:lnTo>
                  <a:pt x="2913" y="2212"/>
                </a:lnTo>
                <a:lnTo>
                  <a:pt x="2911" y="2212"/>
                </a:lnTo>
                <a:lnTo>
                  <a:pt x="2909" y="2212"/>
                </a:lnTo>
                <a:lnTo>
                  <a:pt x="2909" y="2210"/>
                </a:lnTo>
                <a:lnTo>
                  <a:pt x="2907" y="2210"/>
                </a:lnTo>
                <a:lnTo>
                  <a:pt x="2907" y="2208"/>
                </a:lnTo>
                <a:lnTo>
                  <a:pt x="2903" y="2206"/>
                </a:lnTo>
                <a:lnTo>
                  <a:pt x="2901" y="2206"/>
                </a:lnTo>
                <a:lnTo>
                  <a:pt x="2899" y="2204"/>
                </a:lnTo>
                <a:lnTo>
                  <a:pt x="2897" y="2204"/>
                </a:lnTo>
                <a:lnTo>
                  <a:pt x="2897" y="2202"/>
                </a:lnTo>
                <a:lnTo>
                  <a:pt x="2897" y="2200"/>
                </a:lnTo>
                <a:lnTo>
                  <a:pt x="2899" y="2198"/>
                </a:lnTo>
                <a:lnTo>
                  <a:pt x="2901" y="2198"/>
                </a:lnTo>
                <a:lnTo>
                  <a:pt x="2903" y="2198"/>
                </a:lnTo>
                <a:lnTo>
                  <a:pt x="2905" y="2198"/>
                </a:lnTo>
                <a:lnTo>
                  <a:pt x="2907" y="2200"/>
                </a:lnTo>
                <a:lnTo>
                  <a:pt x="2909" y="2200"/>
                </a:lnTo>
                <a:lnTo>
                  <a:pt x="2911" y="2204"/>
                </a:lnTo>
                <a:lnTo>
                  <a:pt x="2913" y="2206"/>
                </a:lnTo>
                <a:lnTo>
                  <a:pt x="2913" y="2208"/>
                </a:lnTo>
                <a:lnTo>
                  <a:pt x="2915" y="2210"/>
                </a:lnTo>
                <a:lnTo>
                  <a:pt x="2916" y="2212"/>
                </a:lnTo>
                <a:lnTo>
                  <a:pt x="2916" y="2214"/>
                </a:lnTo>
                <a:lnTo>
                  <a:pt x="2918" y="2216"/>
                </a:lnTo>
                <a:close/>
                <a:moveTo>
                  <a:pt x="2851" y="2194"/>
                </a:moveTo>
                <a:lnTo>
                  <a:pt x="2849" y="2194"/>
                </a:lnTo>
                <a:lnTo>
                  <a:pt x="2847" y="2193"/>
                </a:lnTo>
                <a:lnTo>
                  <a:pt x="2845" y="2191"/>
                </a:lnTo>
                <a:lnTo>
                  <a:pt x="2843" y="2191"/>
                </a:lnTo>
                <a:lnTo>
                  <a:pt x="2843" y="2189"/>
                </a:lnTo>
                <a:lnTo>
                  <a:pt x="2845" y="2189"/>
                </a:lnTo>
                <a:lnTo>
                  <a:pt x="2847" y="2189"/>
                </a:lnTo>
                <a:lnTo>
                  <a:pt x="2849" y="2189"/>
                </a:lnTo>
                <a:lnTo>
                  <a:pt x="2849" y="2191"/>
                </a:lnTo>
                <a:lnTo>
                  <a:pt x="2849" y="2193"/>
                </a:lnTo>
                <a:lnTo>
                  <a:pt x="2851" y="2193"/>
                </a:lnTo>
                <a:lnTo>
                  <a:pt x="2851" y="2194"/>
                </a:lnTo>
                <a:close/>
                <a:moveTo>
                  <a:pt x="2767" y="2469"/>
                </a:moveTo>
                <a:lnTo>
                  <a:pt x="2767" y="2471"/>
                </a:lnTo>
                <a:lnTo>
                  <a:pt x="2765" y="2471"/>
                </a:lnTo>
                <a:lnTo>
                  <a:pt x="2767" y="2473"/>
                </a:lnTo>
                <a:lnTo>
                  <a:pt x="2769" y="2475"/>
                </a:lnTo>
                <a:lnTo>
                  <a:pt x="2771" y="2475"/>
                </a:lnTo>
                <a:lnTo>
                  <a:pt x="2774" y="2477"/>
                </a:lnTo>
                <a:lnTo>
                  <a:pt x="2776" y="2477"/>
                </a:lnTo>
                <a:lnTo>
                  <a:pt x="2778" y="2479"/>
                </a:lnTo>
                <a:lnTo>
                  <a:pt x="2778" y="2481"/>
                </a:lnTo>
                <a:lnTo>
                  <a:pt x="2780" y="2481"/>
                </a:lnTo>
                <a:lnTo>
                  <a:pt x="2782" y="2482"/>
                </a:lnTo>
                <a:lnTo>
                  <a:pt x="2784" y="2482"/>
                </a:lnTo>
                <a:lnTo>
                  <a:pt x="2784" y="2484"/>
                </a:lnTo>
                <a:lnTo>
                  <a:pt x="2786" y="2486"/>
                </a:lnTo>
                <a:lnTo>
                  <a:pt x="2788" y="2488"/>
                </a:lnTo>
                <a:lnTo>
                  <a:pt x="2788" y="2490"/>
                </a:lnTo>
                <a:lnTo>
                  <a:pt x="2786" y="2490"/>
                </a:lnTo>
                <a:lnTo>
                  <a:pt x="2788" y="2492"/>
                </a:lnTo>
                <a:lnTo>
                  <a:pt x="2790" y="2494"/>
                </a:lnTo>
                <a:lnTo>
                  <a:pt x="2788" y="2494"/>
                </a:lnTo>
                <a:lnTo>
                  <a:pt x="2788" y="2496"/>
                </a:lnTo>
                <a:lnTo>
                  <a:pt x="2788" y="2500"/>
                </a:lnTo>
                <a:lnTo>
                  <a:pt x="2786" y="2500"/>
                </a:lnTo>
                <a:lnTo>
                  <a:pt x="2786" y="2502"/>
                </a:lnTo>
                <a:lnTo>
                  <a:pt x="2784" y="2500"/>
                </a:lnTo>
                <a:lnTo>
                  <a:pt x="2782" y="2500"/>
                </a:lnTo>
                <a:lnTo>
                  <a:pt x="2780" y="2500"/>
                </a:lnTo>
                <a:lnTo>
                  <a:pt x="2780" y="2502"/>
                </a:lnTo>
                <a:lnTo>
                  <a:pt x="2778" y="2502"/>
                </a:lnTo>
                <a:lnTo>
                  <a:pt x="2780" y="2505"/>
                </a:lnTo>
                <a:lnTo>
                  <a:pt x="2780" y="2502"/>
                </a:lnTo>
                <a:lnTo>
                  <a:pt x="2782" y="2502"/>
                </a:lnTo>
                <a:lnTo>
                  <a:pt x="2784" y="2504"/>
                </a:lnTo>
                <a:lnTo>
                  <a:pt x="2782" y="2505"/>
                </a:lnTo>
                <a:lnTo>
                  <a:pt x="2780" y="2507"/>
                </a:lnTo>
                <a:lnTo>
                  <a:pt x="2778" y="2509"/>
                </a:lnTo>
                <a:lnTo>
                  <a:pt x="2776" y="2509"/>
                </a:lnTo>
                <a:lnTo>
                  <a:pt x="2774" y="2511"/>
                </a:lnTo>
                <a:lnTo>
                  <a:pt x="2772" y="2511"/>
                </a:lnTo>
                <a:lnTo>
                  <a:pt x="2771" y="2511"/>
                </a:lnTo>
                <a:lnTo>
                  <a:pt x="2769" y="2509"/>
                </a:lnTo>
                <a:lnTo>
                  <a:pt x="2769" y="2507"/>
                </a:lnTo>
                <a:lnTo>
                  <a:pt x="2767" y="2505"/>
                </a:lnTo>
                <a:lnTo>
                  <a:pt x="2767" y="2504"/>
                </a:lnTo>
                <a:lnTo>
                  <a:pt x="2765" y="2504"/>
                </a:lnTo>
                <a:lnTo>
                  <a:pt x="2763" y="2504"/>
                </a:lnTo>
                <a:lnTo>
                  <a:pt x="2761" y="2504"/>
                </a:lnTo>
                <a:lnTo>
                  <a:pt x="2763" y="2505"/>
                </a:lnTo>
                <a:lnTo>
                  <a:pt x="2761" y="2505"/>
                </a:lnTo>
                <a:lnTo>
                  <a:pt x="2759" y="2507"/>
                </a:lnTo>
                <a:lnTo>
                  <a:pt x="2757" y="2507"/>
                </a:lnTo>
                <a:lnTo>
                  <a:pt x="2755" y="2509"/>
                </a:lnTo>
                <a:lnTo>
                  <a:pt x="2753" y="2509"/>
                </a:lnTo>
                <a:lnTo>
                  <a:pt x="2753" y="2511"/>
                </a:lnTo>
                <a:lnTo>
                  <a:pt x="2751" y="2513"/>
                </a:lnTo>
                <a:lnTo>
                  <a:pt x="2749" y="2513"/>
                </a:lnTo>
                <a:lnTo>
                  <a:pt x="2749" y="2511"/>
                </a:lnTo>
                <a:lnTo>
                  <a:pt x="2747" y="2511"/>
                </a:lnTo>
                <a:lnTo>
                  <a:pt x="2746" y="2511"/>
                </a:lnTo>
                <a:lnTo>
                  <a:pt x="2744" y="2511"/>
                </a:lnTo>
                <a:lnTo>
                  <a:pt x="2744" y="2509"/>
                </a:lnTo>
                <a:lnTo>
                  <a:pt x="2742" y="2509"/>
                </a:lnTo>
                <a:lnTo>
                  <a:pt x="2740" y="2509"/>
                </a:lnTo>
                <a:lnTo>
                  <a:pt x="2738" y="2509"/>
                </a:lnTo>
                <a:lnTo>
                  <a:pt x="2736" y="2509"/>
                </a:lnTo>
                <a:lnTo>
                  <a:pt x="2734" y="2509"/>
                </a:lnTo>
                <a:lnTo>
                  <a:pt x="2732" y="2507"/>
                </a:lnTo>
                <a:lnTo>
                  <a:pt x="2732" y="2505"/>
                </a:lnTo>
                <a:lnTo>
                  <a:pt x="2734" y="2504"/>
                </a:lnTo>
                <a:lnTo>
                  <a:pt x="2736" y="2502"/>
                </a:lnTo>
                <a:lnTo>
                  <a:pt x="2736" y="2498"/>
                </a:lnTo>
                <a:lnTo>
                  <a:pt x="2734" y="2496"/>
                </a:lnTo>
                <a:lnTo>
                  <a:pt x="2734" y="2498"/>
                </a:lnTo>
                <a:lnTo>
                  <a:pt x="2734" y="2500"/>
                </a:lnTo>
                <a:lnTo>
                  <a:pt x="2732" y="2502"/>
                </a:lnTo>
                <a:lnTo>
                  <a:pt x="2730" y="2504"/>
                </a:lnTo>
                <a:lnTo>
                  <a:pt x="2728" y="2505"/>
                </a:lnTo>
                <a:lnTo>
                  <a:pt x="2728" y="2507"/>
                </a:lnTo>
                <a:lnTo>
                  <a:pt x="2730" y="2509"/>
                </a:lnTo>
                <a:lnTo>
                  <a:pt x="2730" y="2511"/>
                </a:lnTo>
                <a:lnTo>
                  <a:pt x="2732" y="2511"/>
                </a:lnTo>
                <a:lnTo>
                  <a:pt x="2734" y="2513"/>
                </a:lnTo>
                <a:lnTo>
                  <a:pt x="2736" y="2517"/>
                </a:lnTo>
                <a:lnTo>
                  <a:pt x="2734" y="2517"/>
                </a:lnTo>
                <a:lnTo>
                  <a:pt x="2732" y="2521"/>
                </a:lnTo>
                <a:lnTo>
                  <a:pt x="2730" y="2521"/>
                </a:lnTo>
                <a:lnTo>
                  <a:pt x="2730" y="2523"/>
                </a:lnTo>
                <a:lnTo>
                  <a:pt x="2728" y="2525"/>
                </a:lnTo>
                <a:lnTo>
                  <a:pt x="2726" y="2525"/>
                </a:lnTo>
                <a:lnTo>
                  <a:pt x="2724" y="2525"/>
                </a:lnTo>
                <a:lnTo>
                  <a:pt x="2723" y="2525"/>
                </a:lnTo>
                <a:lnTo>
                  <a:pt x="2721" y="2523"/>
                </a:lnTo>
                <a:lnTo>
                  <a:pt x="2719" y="2523"/>
                </a:lnTo>
                <a:lnTo>
                  <a:pt x="2717" y="2525"/>
                </a:lnTo>
                <a:lnTo>
                  <a:pt x="2715" y="2525"/>
                </a:lnTo>
                <a:lnTo>
                  <a:pt x="2715" y="2523"/>
                </a:lnTo>
                <a:lnTo>
                  <a:pt x="2715" y="2521"/>
                </a:lnTo>
                <a:lnTo>
                  <a:pt x="2715" y="2519"/>
                </a:lnTo>
                <a:lnTo>
                  <a:pt x="2715" y="2517"/>
                </a:lnTo>
                <a:lnTo>
                  <a:pt x="2715" y="2515"/>
                </a:lnTo>
                <a:lnTo>
                  <a:pt x="2715" y="2517"/>
                </a:lnTo>
                <a:lnTo>
                  <a:pt x="2713" y="2517"/>
                </a:lnTo>
                <a:lnTo>
                  <a:pt x="2713" y="2519"/>
                </a:lnTo>
                <a:lnTo>
                  <a:pt x="2713" y="2521"/>
                </a:lnTo>
                <a:lnTo>
                  <a:pt x="2711" y="2521"/>
                </a:lnTo>
                <a:lnTo>
                  <a:pt x="2707" y="2521"/>
                </a:lnTo>
                <a:lnTo>
                  <a:pt x="2705" y="2521"/>
                </a:lnTo>
                <a:lnTo>
                  <a:pt x="2707" y="2523"/>
                </a:lnTo>
                <a:lnTo>
                  <a:pt x="2705" y="2523"/>
                </a:lnTo>
                <a:lnTo>
                  <a:pt x="2703" y="2525"/>
                </a:lnTo>
                <a:lnTo>
                  <a:pt x="2701" y="2525"/>
                </a:lnTo>
                <a:lnTo>
                  <a:pt x="2701" y="2527"/>
                </a:lnTo>
                <a:lnTo>
                  <a:pt x="2699" y="2529"/>
                </a:lnTo>
                <a:lnTo>
                  <a:pt x="2698" y="2529"/>
                </a:lnTo>
                <a:lnTo>
                  <a:pt x="2696" y="2530"/>
                </a:lnTo>
                <a:lnTo>
                  <a:pt x="2694" y="2532"/>
                </a:lnTo>
                <a:lnTo>
                  <a:pt x="2692" y="2530"/>
                </a:lnTo>
                <a:lnTo>
                  <a:pt x="2690" y="2529"/>
                </a:lnTo>
                <a:lnTo>
                  <a:pt x="2688" y="2527"/>
                </a:lnTo>
                <a:lnTo>
                  <a:pt x="2686" y="2529"/>
                </a:lnTo>
                <a:lnTo>
                  <a:pt x="2688" y="2529"/>
                </a:lnTo>
                <a:lnTo>
                  <a:pt x="2690" y="2530"/>
                </a:lnTo>
                <a:lnTo>
                  <a:pt x="2690" y="2532"/>
                </a:lnTo>
                <a:lnTo>
                  <a:pt x="2692" y="2534"/>
                </a:lnTo>
                <a:lnTo>
                  <a:pt x="2694" y="2534"/>
                </a:lnTo>
                <a:lnTo>
                  <a:pt x="2696" y="2532"/>
                </a:lnTo>
                <a:lnTo>
                  <a:pt x="2698" y="2530"/>
                </a:lnTo>
                <a:lnTo>
                  <a:pt x="2699" y="2530"/>
                </a:lnTo>
                <a:lnTo>
                  <a:pt x="2701" y="2529"/>
                </a:lnTo>
                <a:lnTo>
                  <a:pt x="2703" y="2529"/>
                </a:lnTo>
                <a:lnTo>
                  <a:pt x="2705" y="2527"/>
                </a:lnTo>
                <a:lnTo>
                  <a:pt x="2705" y="2525"/>
                </a:lnTo>
                <a:lnTo>
                  <a:pt x="2707" y="2525"/>
                </a:lnTo>
                <a:lnTo>
                  <a:pt x="2709" y="2527"/>
                </a:lnTo>
                <a:lnTo>
                  <a:pt x="2711" y="2527"/>
                </a:lnTo>
                <a:lnTo>
                  <a:pt x="2713" y="2529"/>
                </a:lnTo>
                <a:lnTo>
                  <a:pt x="2713" y="2530"/>
                </a:lnTo>
                <a:lnTo>
                  <a:pt x="2715" y="2530"/>
                </a:lnTo>
                <a:lnTo>
                  <a:pt x="2717" y="2532"/>
                </a:lnTo>
                <a:lnTo>
                  <a:pt x="2719" y="2532"/>
                </a:lnTo>
                <a:lnTo>
                  <a:pt x="2721" y="2532"/>
                </a:lnTo>
                <a:lnTo>
                  <a:pt x="2723" y="2532"/>
                </a:lnTo>
                <a:lnTo>
                  <a:pt x="2724" y="2532"/>
                </a:lnTo>
                <a:lnTo>
                  <a:pt x="2728" y="2532"/>
                </a:lnTo>
                <a:lnTo>
                  <a:pt x="2730" y="2532"/>
                </a:lnTo>
                <a:lnTo>
                  <a:pt x="2732" y="2530"/>
                </a:lnTo>
                <a:lnTo>
                  <a:pt x="2734" y="2530"/>
                </a:lnTo>
                <a:lnTo>
                  <a:pt x="2736" y="2530"/>
                </a:lnTo>
                <a:lnTo>
                  <a:pt x="2738" y="2530"/>
                </a:lnTo>
                <a:lnTo>
                  <a:pt x="2740" y="2532"/>
                </a:lnTo>
                <a:lnTo>
                  <a:pt x="2742" y="2532"/>
                </a:lnTo>
                <a:lnTo>
                  <a:pt x="2742" y="2534"/>
                </a:lnTo>
                <a:lnTo>
                  <a:pt x="2744" y="2536"/>
                </a:lnTo>
                <a:lnTo>
                  <a:pt x="2746" y="2536"/>
                </a:lnTo>
                <a:lnTo>
                  <a:pt x="2747" y="2538"/>
                </a:lnTo>
                <a:lnTo>
                  <a:pt x="2751" y="2540"/>
                </a:lnTo>
                <a:lnTo>
                  <a:pt x="2755" y="2542"/>
                </a:lnTo>
                <a:lnTo>
                  <a:pt x="2755" y="2544"/>
                </a:lnTo>
                <a:lnTo>
                  <a:pt x="2757" y="2542"/>
                </a:lnTo>
                <a:lnTo>
                  <a:pt x="2759" y="2544"/>
                </a:lnTo>
                <a:lnTo>
                  <a:pt x="2761" y="2544"/>
                </a:lnTo>
                <a:lnTo>
                  <a:pt x="2763" y="2546"/>
                </a:lnTo>
                <a:lnTo>
                  <a:pt x="2765" y="2546"/>
                </a:lnTo>
                <a:lnTo>
                  <a:pt x="2765" y="2548"/>
                </a:lnTo>
                <a:lnTo>
                  <a:pt x="2767" y="2548"/>
                </a:lnTo>
                <a:lnTo>
                  <a:pt x="2769" y="2552"/>
                </a:lnTo>
                <a:lnTo>
                  <a:pt x="2767" y="2553"/>
                </a:lnTo>
                <a:lnTo>
                  <a:pt x="2769" y="2555"/>
                </a:lnTo>
                <a:lnTo>
                  <a:pt x="2769" y="2557"/>
                </a:lnTo>
                <a:lnTo>
                  <a:pt x="2771" y="2557"/>
                </a:lnTo>
                <a:lnTo>
                  <a:pt x="2772" y="2557"/>
                </a:lnTo>
                <a:lnTo>
                  <a:pt x="2772" y="2559"/>
                </a:lnTo>
                <a:lnTo>
                  <a:pt x="2774" y="2559"/>
                </a:lnTo>
                <a:lnTo>
                  <a:pt x="2776" y="2561"/>
                </a:lnTo>
                <a:lnTo>
                  <a:pt x="2778" y="2563"/>
                </a:lnTo>
                <a:lnTo>
                  <a:pt x="2780" y="2565"/>
                </a:lnTo>
                <a:lnTo>
                  <a:pt x="2782" y="2567"/>
                </a:lnTo>
                <a:lnTo>
                  <a:pt x="2782" y="2569"/>
                </a:lnTo>
                <a:lnTo>
                  <a:pt x="2784" y="2571"/>
                </a:lnTo>
                <a:lnTo>
                  <a:pt x="2784" y="2573"/>
                </a:lnTo>
                <a:lnTo>
                  <a:pt x="2782" y="2575"/>
                </a:lnTo>
                <a:lnTo>
                  <a:pt x="2780" y="2575"/>
                </a:lnTo>
                <a:lnTo>
                  <a:pt x="2780" y="2573"/>
                </a:lnTo>
                <a:lnTo>
                  <a:pt x="2778" y="2571"/>
                </a:lnTo>
                <a:lnTo>
                  <a:pt x="2776" y="2571"/>
                </a:lnTo>
                <a:lnTo>
                  <a:pt x="2776" y="2569"/>
                </a:lnTo>
                <a:lnTo>
                  <a:pt x="2774" y="2567"/>
                </a:lnTo>
                <a:lnTo>
                  <a:pt x="2772" y="2567"/>
                </a:lnTo>
                <a:lnTo>
                  <a:pt x="2774" y="2569"/>
                </a:lnTo>
                <a:lnTo>
                  <a:pt x="2774" y="2571"/>
                </a:lnTo>
                <a:lnTo>
                  <a:pt x="2776" y="2573"/>
                </a:lnTo>
                <a:lnTo>
                  <a:pt x="2778" y="2575"/>
                </a:lnTo>
                <a:lnTo>
                  <a:pt x="2780" y="2577"/>
                </a:lnTo>
                <a:lnTo>
                  <a:pt x="2782" y="2578"/>
                </a:lnTo>
                <a:lnTo>
                  <a:pt x="2782" y="2580"/>
                </a:lnTo>
                <a:lnTo>
                  <a:pt x="2782" y="2582"/>
                </a:lnTo>
                <a:lnTo>
                  <a:pt x="2782" y="2584"/>
                </a:lnTo>
                <a:lnTo>
                  <a:pt x="2782" y="2586"/>
                </a:lnTo>
                <a:lnTo>
                  <a:pt x="2782" y="2588"/>
                </a:lnTo>
                <a:lnTo>
                  <a:pt x="2780" y="2588"/>
                </a:lnTo>
                <a:lnTo>
                  <a:pt x="2780" y="2590"/>
                </a:lnTo>
                <a:lnTo>
                  <a:pt x="2778" y="2592"/>
                </a:lnTo>
                <a:lnTo>
                  <a:pt x="2776" y="2594"/>
                </a:lnTo>
                <a:lnTo>
                  <a:pt x="2776" y="2596"/>
                </a:lnTo>
                <a:lnTo>
                  <a:pt x="2774" y="2596"/>
                </a:lnTo>
                <a:lnTo>
                  <a:pt x="2772" y="2598"/>
                </a:lnTo>
                <a:lnTo>
                  <a:pt x="2771" y="2600"/>
                </a:lnTo>
                <a:lnTo>
                  <a:pt x="2769" y="2600"/>
                </a:lnTo>
                <a:lnTo>
                  <a:pt x="2767" y="2600"/>
                </a:lnTo>
                <a:lnTo>
                  <a:pt x="2765" y="2600"/>
                </a:lnTo>
                <a:lnTo>
                  <a:pt x="2763" y="2598"/>
                </a:lnTo>
                <a:lnTo>
                  <a:pt x="2761" y="2598"/>
                </a:lnTo>
                <a:lnTo>
                  <a:pt x="2759" y="2596"/>
                </a:lnTo>
                <a:lnTo>
                  <a:pt x="2755" y="2592"/>
                </a:lnTo>
                <a:lnTo>
                  <a:pt x="2753" y="2590"/>
                </a:lnTo>
                <a:lnTo>
                  <a:pt x="2753" y="2588"/>
                </a:lnTo>
                <a:lnTo>
                  <a:pt x="2753" y="2586"/>
                </a:lnTo>
                <a:lnTo>
                  <a:pt x="2755" y="2584"/>
                </a:lnTo>
                <a:lnTo>
                  <a:pt x="2757" y="2582"/>
                </a:lnTo>
                <a:lnTo>
                  <a:pt x="2759" y="2580"/>
                </a:lnTo>
                <a:lnTo>
                  <a:pt x="2759" y="2577"/>
                </a:lnTo>
                <a:lnTo>
                  <a:pt x="2759" y="2578"/>
                </a:lnTo>
                <a:lnTo>
                  <a:pt x="2757" y="2578"/>
                </a:lnTo>
                <a:lnTo>
                  <a:pt x="2755" y="2580"/>
                </a:lnTo>
                <a:lnTo>
                  <a:pt x="2755" y="2582"/>
                </a:lnTo>
                <a:lnTo>
                  <a:pt x="2753" y="2584"/>
                </a:lnTo>
                <a:lnTo>
                  <a:pt x="2751" y="2584"/>
                </a:lnTo>
                <a:lnTo>
                  <a:pt x="2751" y="2586"/>
                </a:lnTo>
                <a:lnTo>
                  <a:pt x="2751" y="2588"/>
                </a:lnTo>
                <a:lnTo>
                  <a:pt x="2753" y="2590"/>
                </a:lnTo>
                <a:lnTo>
                  <a:pt x="2753" y="2592"/>
                </a:lnTo>
                <a:lnTo>
                  <a:pt x="2753" y="2594"/>
                </a:lnTo>
                <a:lnTo>
                  <a:pt x="2755" y="2594"/>
                </a:lnTo>
                <a:lnTo>
                  <a:pt x="2755" y="2596"/>
                </a:lnTo>
                <a:lnTo>
                  <a:pt x="2757" y="2598"/>
                </a:lnTo>
                <a:lnTo>
                  <a:pt x="2759" y="2600"/>
                </a:lnTo>
                <a:lnTo>
                  <a:pt x="2761" y="2600"/>
                </a:lnTo>
                <a:lnTo>
                  <a:pt x="2761" y="2601"/>
                </a:lnTo>
                <a:lnTo>
                  <a:pt x="2761" y="2603"/>
                </a:lnTo>
                <a:lnTo>
                  <a:pt x="2759" y="2603"/>
                </a:lnTo>
                <a:lnTo>
                  <a:pt x="2757" y="2603"/>
                </a:lnTo>
                <a:lnTo>
                  <a:pt x="2753" y="2603"/>
                </a:lnTo>
                <a:lnTo>
                  <a:pt x="2751" y="2603"/>
                </a:lnTo>
                <a:lnTo>
                  <a:pt x="2749" y="2601"/>
                </a:lnTo>
                <a:lnTo>
                  <a:pt x="2747" y="2601"/>
                </a:lnTo>
                <a:lnTo>
                  <a:pt x="2747" y="2600"/>
                </a:lnTo>
                <a:lnTo>
                  <a:pt x="2746" y="2596"/>
                </a:lnTo>
                <a:lnTo>
                  <a:pt x="2746" y="2594"/>
                </a:lnTo>
                <a:lnTo>
                  <a:pt x="2744" y="2596"/>
                </a:lnTo>
                <a:lnTo>
                  <a:pt x="2744" y="2598"/>
                </a:lnTo>
                <a:lnTo>
                  <a:pt x="2744" y="2600"/>
                </a:lnTo>
                <a:lnTo>
                  <a:pt x="2744" y="2601"/>
                </a:lnTo>
                <a:lnTo>
                  <a:pt x="2744" y="2603"/>
                </a:lnTo>
                <a:lnTo>
                  <a:pt x="2744" y="2605"/>
                </a:lnTo>
                <a:lnTo>
                  <a:pt x="2742" y="2605"/>
                </a:lnTo>
                <a:lnTo>
                  <a:pt x="2740" y="2605"/>
                </a:lnTo>
                <a:lnTo>
                  <a:pt x="2738" y="2603"/>
                </a:lnTo>
                <a:lnTo>
                  <a:pt x="2738" y="2601"/>
                </a:lnTo>
                <a:lnTo>
                  <a:pt x="2736" y="2600"/>
                </a:lnTo>
                <a:lnTo>
                  <a:pt x="2734" y="2600"/>
                </a:lnTo>
                <a:lnTo>
                  <a:pt x="2734" y="2598"/>
                </a:lnTo>
                <a:lnTo>
                  <a:pt x="2732" y="2596"/>
                </a:lnTo>
                <a:lnTo>
                  <a:pt x="2730" y="2596"/>
                </a:lnTo>
                <a:lnTo>
                  <a:pt x="2728" y="2596"/>
                </a:lnTo>
                <a:lnTo>
                  <a:pt x="2724" y="2596"/>
                </a:lnTo>
                <a:lnTo>
                  <a:pt x="2723" y="2598"/>
                </a:lnTo>
                <a:lnTo>
                  <a:pt x="2721" y="2600"/>
                </a:lnTo>
                <a:lnTo>
                  <a:pt x="2719" y="2600"/>
                </a:lnTo>
                <a:lnTo>
                  <a:pt x="2717" y="2601"/>
                </a:lnTo>
                <a:lnTo>
                  <a:pt x="2715" y="2601"/>
                </a:lnTo>
                <a:lnTo>
                  <a:pt x="2713" y="2603"/>
                </a:lnTo>
                <a:lnTo>
                  <a:pt x="2711" y="2605"/>
                </a:lnTo>
                <a:lnTo>
                  <a:pt x="2709" y="2605"/>
                </a:lnTo>
                <a:lnTo>
                  <a:pt x="2709" y="2601"/>
                </a:lnTo>
                <a:lnTo>
                  <a:pt x="2711" y="2600"/>
                </a:lnTo>
                <a:lnTo>
                  <a:pt x="2713" y="2598"/>
                </a:lnTo>
                <a:lnTo>
                  <a:pt x="2713" y="2596"/>
                </a:lnTo>
                <a:lnTo>
                  <a:pt x="2713" y="2592"/>
                </a:lnTo>
                <a:lnTo>
                  <a:pt x="2713" y="2590"/>
                </a:lnTo>
                <a:lnTo>
                  <a:pt x="2713" y="2588"/>
                </a:lnTo>
                <a:lnTo>
                  <a:pt x="2711" y="2588"/>
                </a:lnTo>
                <a:lnTo>
                  <a:pt x="2711" y="2586"/>
                </a:lnTo>
                <a:lnTo>
                  <a:pt x="2711" y="2584"/>
                </a:lnTo>
                <a:lnTo>
                  <a:pt x="2713" y="2584"/>
                </a:lnTo>
                <a:lnTo>
                  <a:pt x="2715" y="2582"/>
                </a:lnTo>
                <a:lnTo>
                  <a:pt x="2717" y="2580"/>
                </a:lnTo>
                <a:lnTo>
                  <a:pt x="2719" y="2580"/>
                </a:lnTo>
                <a:lnTo>
                  <a:pt x="2719" y="2578"/>
                </a:lnTo>
                <a:lnTo>
                  <a:pt x="2721" y="2575"/>
                </a:lnTo>
                <a:lnTo>
                  <a:pt x="2721" y="2573"/>
                </a:lnTo>
                <a:lnTo>
                  <a:pt x="2723" y="2571"/>
                </a:lnTo>
                <a:lnTo>
                  <a:pt x="2721" y="2571"/>
                </a:lnTo>
                <a:lnTo>
                  <a:pt x="2719" y="2573"/>
                </a:lnTo>
                <a:lnTo>
                  <a:pt x="2717" y="2573"/>
                </a:lnTo>
                <a:lnTo>
                  <a:pt x="2717" y="2575"/>
                </a:lnTo>
                <a:lnTo>
                  <a:pt x="2717" y="2578"/>
                </a:lnTo>
                <a:lnTo>
                  <a:pt x="2715" y="2580"/>
                </a:lnTo>
                <a:lnTo>
                  <a:pt x="2711" y="2582"/>
                </a:lnTo>
                <a:lnTo>
                  <a:pt x="2711" y="2584"/>
                </a:lnTo>
                <a:lnTo>
                  <a:pt x="2709" y="2586"/>
                </a:lnTo>
                <a:lnTo>
                  <a:pt x="2709" y="2588"/>
                </a:lnTo>
                <a:lnTo>
                  <a:pt x="2709" y="2590"/>
                </a:lnTo>
                <a:lnTo>
                  <a:pt x="2711" y="2592"/>
                </a:lnTo>
                <a:lnTo>
                  <a:pt x="2711" y="2594"/>
                </a:lnTo>
                <a:lnTo>
                  <a:pt x="2709" y="2596"/>
                </a:lnTo>
                <a:lnTo>
                  <a:pt x="2709" y="2598"/>
                </a:lnTo>
                <a:lnTo>
                  <a:pt x="2709" y="2600"/>
                </a:lnTo>
                <a:lnTo>
                  <a:pt x="2707" y="2598"/>
                </a:lnTo>
                <a:lnTo>
                  <a:pt x="2705" y="2598"/>
                </a:lnTo>
                <a:lnTo>
                  <a:pt x="2705" y="2600"/>
                </a:lnTo>
                <a:lnTo>
                  <a:pt x="2705" y="2601"/>
                </a:lnTo>
                <a:lnTo>
                  <a:pt x="2707" y="2603"/>
                </a:lnTo>
                <a:lnTo>
                  <a:pt x="2707" y="2605"/>
                </a:lnTo>
                <a:lnTo>
                  <a:pt x="2705" y="2607"/>
                </a:lnTo>
                <a:lnTo>
                  <a:pt x="2703" y="2607"/>
                </a:lnTo>
                <a:lnTo>
                  <a:pt x="2701" y="2607"/>
                </a:lnTo>
                <a:lnTo>
                  <a:pt x="2699" y="2605"/>
                </a:lnTo>
                <a:lnTo>
                  <a:pt x="2698" y="2605"/>
                </a:lnTo>
                <a:lnTo>
                  <a:pt x="2696" y="2605"/>
                </a:lnTo>
                <a:lnTo>
                  <a:pt x="2694" y="2605"/>
                </a:lnTo>
                <a:lnTo>
                  <a:pt x="2692" y="2605"/>
                </a:lnTo>
                <a:lnTo>
                  <a:pt x="2690" y="2605"/>
                </a:lnTo>
                <a:lnTo>
                  <a:pt x="2692" y="2607"/>
                </a:lnTo>
                <a:lnTo>
                  <a:pt x="2690" y="2609"/>
                </a:lnTo>
                <a:lnTo>
                  <a:pt x="2688" y="2611"/>
                </a:lnTo>
                <a:lnTo>
                  <a:pt x="2688" y="2613"/>
                </a:lnTo>
                <a:lnTo>
                  <a:pt x="2686" y="2617"/>
                </a:lnTo>
                <a:lnTo>
                  <a:pt x="2686" y="2619"/>
                </a:lnTo>
                <a:lnTo>
                  <a:pt x="2684" y="2619"/>
                </a:lnTo>
                <a:lnTo>
                  <a:pt x="2682" y="2617"/>
                </a:lnTo>
                <a:lnTo>
                  <a:pt x="2680" y="2615"/>
                </a:lnTo>
                <a:lnTo>
                  <a:pt x="2680" y="2613"/>
                </a:lnTo>
                <a:lnTo>
                  <a:pt x="2680" y="2611"/>
                </a:lnTo>
                <a:lnTo>
                  <a:pt x="2680" y="2609"/>
                </a:lnTo>
                <a:lnTo>
                  <a:pt x="2678" y="2611"/>
                </a:lnTo>
                <a:lnTo>
                  <a:pt x="2678" y="2613"/>
                </a:lnTo>
                <a:lnTo>
                  <a:pt x="2678" y="2615"/>
                </a:lnTo>
                <a:lnTo>
                  <a:pt x="2678" y="2617"/>
                </a:lnTo>
                <a:lnTo>
                  <a:pt x="2680" y="2617"/>
                </a:lnTo>
                <a:lnTo>
                  <a:pt x="2680" y="2619"/>
                </a:lnTo>
                <a:lnTo>
                  <a:pt x="2682" y="2619"/>
                </a:lnTo>
                <a:lnTo>
                  <a:pt x="2684" y="2621"/>
                </a:lnTo>
                <a:lnTo>
                  <a:pt x="2686" y="2619"/>
                </a:lnTo>
                <a:lnTo>
                  <a:pt x="2688" y="2619"/>
                </a:lnTo>
                <a:lnTo>
                  <a:pt x="2690" y="2617"/>
                </a:lnTo>
                <a:lnTo>
                  <a:pt x="2690" y="2615"/>
                </a:lnTo>
                <a:lnTo>
                  <a:pt x="2690" y="2613"/>
                </a:lnTo>
                <a:lnTo>
                  <a:pt x="2692" y="2613"/>
                </a:lnTo>
                <a:lnTo>
                  <a:pt x="2692" y="2611"/>
                </a:lnTo>
                <a:lnTo>
                  <a:pt x="2694" y="2609"/>
                </a:lnTo>
                <a:lnTo>
                  <a:pt x="2694" y="2607"/>
                </a:lnTo>
                <a:lnTo>
                  <a:pt x="2696" y="2607"/>
                </a:lnTo>
                <a:lnTo>
                  <a:pt x="2698" y="2607"/>
                </a:lnTo>
                <a:lnTo>
                  <a:pt x="2701" y="2609"/>
                </a:lnTo>
                <a:lnTo>
                  <a:pt x="2703" y="2611"/>
                </a:lnTo>
                <a:lnTo>
                  <a:pt x="2705" y="2613"/>
                </a:lnTo>
                <a:lnTo>
                  <a:pt x="2707" y="2613"/>
                </a:lnTo>
                <a:lnTo>
                  <a:pt x="2709" y="2613"/>
                </a:lnTo>
                <a:lnTo>
                  <a:pt x="2711" y="2615"/>
                </a:lnTo>
                <a:lnTo>
                  <a:pt x="2713" y="2617"/>
                </a:lnTo>
                <a:lnTo>
                  <a:pt x="2715" y="2619"/>
                </a:lnTo>
                <a:lnTo>
                  <a:pt x="2717" y="2619"/>
                </a:lnTo>
                <a:lnTo>
                  <a:pt x="2717" y="2621"/>
                </a:lnTo>
                <a:lnTo>
                  <a:pt x="2719" y="2621"/>
                </a:lnTo>
                <a:lnTo>
                  <a:pt x="2719" y="2623"/>
                </a:lnTo>
                <a:lnTo>
                  <a:pt x="2721" y="2623"/>
                </a:lnTo>
                <a:lnTo>
                  <a:pt x="2721" y="2625"/>
                </a:lnTo>
                <a:lnTo>
                  <a:pt x="2721" y="2626"/>
                </a:lnTo>
                <a:lnTo>
                  <a:pt x="2721" y="2628"/>
                </a:lnTo>
                <a:lnTo>
                  <a:pt x="2721" y="2630"/>
                </a:lnTo>
                <a:lnTo>
                  <a:pt x="2719" y="2632"/>
                </a:lnTo>
                <a:lnTo>
                  <a:pt x="2717" y="2632"/>
                </a:lnTo>
                <a:lnTo>
                  <a:pt x="2717" y="2636"/>
                </a:lnTo>
                <a:lnTo>
                  <a:pt x="2717" y="2638"/>
                </a:lnTo>
                <a:lnTo>
                  <a:pt x="2715" y="2640"/>
                </a:lnTo>
                <a:lnTo>
                  <a:pt x="2717" y="2640"/>
                </a:lnTo>
                <a:lnTo>
                  <a:pt x="2717" y="2638"/>
                </a:lnTo>
                <a:lnTo>
                  <a:pt x="2717" y="2636"/>
                </a:lnTo>
                <a:lnTo>
                  <a:pt x="2719" y="2634"/>
                </a:lnTo>
                <a:lnTo>
                  <a:pt x="2719" y="2632"/>
                </a:lnTo>
                <a:lnTo>
                  <a:pt x="2721" y="2632"/>
                </a:lnTo>
                <a:lnTo>
                  <a:pt x="2723" y="2630"/>
                </a:lnTo>
                <a:lnTo>
                  <a:pt x="2723" y="2628"/>
                </a:lnTo>
                <a:lnTo>
                  <a:pt x="2724" y="2626"/>
                </a:lnTo>
                <a:lnTo>
                  <a:pt x="2726" y="2626"/>
                </a:lnTo>
                <a:lnTo>
                  <a:pt x="2728" y="2626"/>
                </a:lnTo>
                <a:lnTo>
                  <a:pt x="2730" y="2625"/>
                </a:lnTo>
                <a:lnTo>
                  <a:pt x="2732" y="2625"/>
                </a:lnTo>
                <a:lnTo>
                  <a:pt x="2734" y="2625"/>
                </a:lnTo>
                <a:lnTo>
                  <a:pt x="2734" y="2623"/>
                </a:lnTo>
                <a:lnTo>
                  <a:pt x="2736" y="2623"/>
                </a:lnTo>
                <a:lnTo>
                  <a:pt x="2734" y="2621"/>
                </a:lnTo>
                <a:lnTo>
                  <a:pt x="2736" y="2621"/>
                </a:lnTo>
                <a:lnTo>
                  <a:pt x="2736" y="2619"/>
                </a:lnTo>
                <a:lnTo>
                  <a:pt x="2738" y="2619"/>
                </a:lnTo>
                <a:lnTo>
                  <a:pt x="2740" y="2619"/>
                </a:lnTo>
                <a:lnTo>
                  <a:pt x="2742" y="2619"/>
                </a:lnTo>
                <a:lnTo>
                  <a:pt x="2744" y="2621"/>
                </a:lnTo>
                <a:lnTo>
                  <a:pt x="2744" y="2623"/>
                </a:lnTo>
                <a:lnTo>
                  <a:pt x="2744" y="2625"/>
                </a:lnTo>
                <a:lnTo>
                  <a:pt x="2744" y="2626"/>
                </a:lnTo>
                <a:lnTo>
                  <a:pt x="2742" y="2628"/>
                </a:lnTo>
                <a:lnTo>
                  <a:pt x="2742" y="2630"/>
                </a:lnTo>
                <a:lnTo>
                  <a:pt x="2740" y="2630"/>
                </a:lnTo>
                <a:lnTo>
                  <a:pt x="2740" y="2632"/>
                </a:lnTo>
                <a:lnTo>
                  <a:pt x="2738" y="2632"/>
                </a:lnTo>
                <a:lnTo>
                  <a:pt x="2736" y="2632"/>
                </a:lnTo>
                <a:lnTo>
                  <a:pt x="2736" y="2634"/>
                </a:lnTo>
                <a:lnTo>
                  <a:pt x="2734" y="2634"/>
                </a:lnTo>
                <a:lnTo>
                  <a:pt x="2732" y="2634"/>
                </a:lnTo>
                <a:lnTo>
                  <a:pt x="2732" y="2636"/>
                </a:lnTo>
                <a:lnTo>
                  <a:pt x="2730" y="2636"/>
                </a:lnTo>
                <a:lnTo>
                  <a:pt x="2730" y="2638"/>
                </a:lnTo>
                <a:lnTo>
                  <a:pt x="2728" y="2640"/>
                </a:lnTo>
                <a:lnTo>
                  <a:pt x="2728" y="2642"/>
                </a:lnTo>
                <a:lnTo>
                  <a:pt x="2726" y="2642"/>
                </a:lnTo>
                <a:lnTo>
                  <a:pt x="2724" y="2644"/>
                </a:lnTo>
                <a:lnTo>
                  <a:pt x="2723" y="2646"/>
                </a:lnTo>
                <a:lnTo>
                  <a:pt x="2721" y="2648"/>
                </a:lnTo>
                <a:lnTo>
                  <a:pt x="2717" y="2649"/>
                </a:lnTo>
                <a:lnTo>
                  <a:pt x="2715" y="2649"/>
                </a:lnTo>
                <a:lnTo>
                  <a:pt x="2715" y="2651"/>
                </a:lnTo>
                <a:lnTo>
                  <a:pt x="2713" y="2651"/>
                </a:lnTo>
                <a:lnTo>
                  <a:pt x="2713" y="2653"/>
                </a:lnTo>
                <a:lnTo>
                  <a:pt x="2711" y="2653"/>
                </a:lnTo>
                <a:lnTo>
                  <a:pt x="2709" y="2655"/>
                </a:lnTo>
                <a:lnTo>
                  <a:pt x="2709" y="2653"/>
                </a:lnTo>
                <a:lnTo>
                  <a:pt x="2707" y="2653"/>
                </a:lnTo>
                <a:lnTo>
                  <a:pt x="2705" y="2651"/>
                </a:lnTo>
                <a:lnTo>
                  <a:pt x="2703" y="2649"/>
                </a:lnTo>
                <a:lnTo>
                  <a:pt x="2703" y="2648"/>
                </a:lnTo>
                <a:lnTo>
                  <a:pt x="2703" y="2649"/>
                </a:lnTo>
                <a:lnTo>
                  <a:pt x="2701" y="2649"/>
                </a:lnTo>
                <a:lnTo>
                  <a:pt x="2699" y="2649"/>
                </a:lnTo>
                <a:lnTo>
                  <a:pt x="2698" y="2648"/>
                </a:lnTo>
                <a:lnTo>
                  <a:pt x="2698" y="2646"/>
                </a:lnTo>
                <a:lnTo>
                  <a:pt x="2696" y="2646"/>
                </a:lnTo>
                <a:lnTo>
                  <a:pt x="2696" y="2644"/>
                </a:lnTo>
                <a:lnTo>
                  <a:pt x="2696" y="2642"/>
                </a:lnTo>
                <a:lnTo>
                  <a:pt x="2696" y="2640"/>
                </a:lnTo>
                <a:lnTo>
                  <a:pt x="2696" y="2638"/>
                </a:lnTo>
                <a:lnTo>
                  <a:pt x="2696" y="2640"/>
                </a:lnTo>
                <a:lnTo>
                  <a:pt x="2696" y="2642"/>
                </a:lnTo>
                <a:lnTo>
                  <a:pt x="2694" y="2644"/>
                </a:lnTo>
                <a:lnTo>
                  <a:pt x="2694" y="2646"/>
                </a:lnTo>
                <a:lnTo>
                  <a:pt x="2696" y="2648"/>
                </a:lnTo>
                <a:lnTo>
                  <a:pt x="2694" y="2648"/>
                </a:lnTo>
                <a:lnTo>
                  <a:pt x="2696" y="2649"/>
                </a:lnTo>
                <a:lnTo>
                  <a:pt x="2698" y="2649"/>
                </a:lnTo>
                <a:lnTo>
                  <a:pt x="2699" y="2651"/>
                </a:lnTo>
                <a:lnTo>
                  <a:pt x="2701" y="2651"/>
                </a:lnTo>
                <a:lnTo>
                  <a:pt x="2703" y="2653"/>
                </a:lnTo>
                <a:lnTo>
                  <a:pt x="2703" y="2655"/>
                </a:lnTo>
                <a:lnTo>
                  <a:pt x="2703" y="2657"/>
                </a:lnTo>
                <a:lnTo>
                  <a:pt x="2701" y="2657"/>
                </a:lnTo>
                <a:lnTo>
                  <a:pt x="2699" y="2657"/>
                </a:lnTo>
                <a:lnTo>
                  <a:pt x="2699" y="2659"/>
                </a:lnTo>
                <a:lnTo>
                  <a:pt x="2699" y="2661"/>
                </a:lnTo>
                <a:lnTo>
                  <a:pt x="2699" y="2663"/>
                </a:lnTo>
                <a:lnTo>
                  <a:pt x="2699" y="2665"/>
                </a:lnTo>
                <a:lnTo>
                  <a:pt x="2699" y="2669"/>
                </a:lnTo>
                <a:lnTo>
                  <a:pt x="2699" y="2671"/>
                </a:lnTo>
                <a:lnTo>
                  <a:pt x="2701" y="2673"/>
                </a:lnTo>
                <a:lnTo>
                  <a:pt x="2703" y="2674"/>
                </a:lnTo>
                <a:lnTo>
                  <a:pt x="2705" y="2674"/>
                </a:lnTo>
                <a:lnTo>
                  <a:pt x="2705" y="2676"/>
                </a:lnTo>
                <a:lnTo>
                  <a:pt x="2707" y="2676"/>
                </a:lnTo>
                <a:lnTo>
                  <a:pt x="2707" y="2678"/>
                </a:lnTo>
                <a:lnTo>
                  <a:pt x="2709" y="2680"/>
                </a:lnTo>
                <a:lnTo>
                  <a:pt x="2711" y="2682"/>
                </a:lnTo>
                <a:lnTo>
                  <a:pt x="2713" y="2682"/>
                </a:lnTo>
                <a:lnTo>
                  <a:pt x="2715" y="2684"/>
                </a:lnTo>
                <a:lnTo>
                  <a:pt x="2713" y="2686"/>
                </a:lnTo>
                <a:lnTo>
                  <a:pt x="2713" y="2688"/>
                </a:lnTo>
                <a:lnTo>
                  <a:pt x="2711" y="2690"/>
                </a:lnTo>
                <a:lnTo>
                  <a:pt x="2709" y="2692"/>
                </a:lnTo>
                <a:lnTo>
                  <a:pt x="2707" y="2692"/>
                </a:lnTo>
                <a:lnTo>
                  <a:pt x="2707" y="2694"/>
                </a:lnTo>
                <a:lnTo>
                  <a:pt x="2705" y="2694"/>
                </a:lnTo>
                <a:lnTo>
                  <a:pt x="2703" y="2692"/>
                </a:lnTo>
                <a:lnTo>
                  <a:pt x="2701" y="2692"/>
                </a:lnTo>
                <a:lnTo>
                  <a:pt x="2699" y="2690"/>
                </a:lnTo>
                <a:lnTo>
                  <a:pt x="2698" y="2688"/>
                </a:lnTo>
                <a:lnTo>
                  <a:pt x="2696" y="2686"/>
                </a:lnTo>
                <a:lnTo>
                  <a:pt x="2696" y="2684"/>
                </a:lnTo>
                <a:lnTo>
                  <a:pt x="2694" y="2682"/>
                </a:lnTo>
                <a:lnTo>
                  <a:pt x="2694" y="2678"/>
                </a:lnTo>
                <a:lnTo>
                  <a:pt x="2696" y="2676"/>
                </a:lnTo>
                <a:lnTo>
                  <a:pt x="2696" y="2674"/>
                </a:lnTo>
                <a:lnTo>
                  <a:pt x="2696" y="2673"/>
                </a:lnTo>
                <a:lnTo>
                  <a:pt x="2696" y="2674"/>
                </a:lnTo>
                <a:lnTo>
                  <a:pt x="2694" y="2676"/>
                </a:lnTo>
                <a:lnTo>
                  <a:pt x="2692" y="2678"/>
                </a:lnTo>
                <a:lnTo>
                  <a:pt x="2692" y="2680"/>
                </a:lnTo>
                <a:lnTo>
                  <a:pt x="2690" y="2680"/>
                </a:lnTo>
                <a:lnTo>
                  <a:pt x="2688" y="2682"/>
                </a:lnTo>
                <a:lnTo>
                  <a:pt x="2686" y="2682"/>
                </a:lnTo>
                <a:lnTo>
                  <a:pt x="2686" y="2684"/>
                </a:lnTo>
                <a:lnTo>
                  <a:pt x="2688" y="2684"/>
                </a:lnTo>
                <a:lnTo>
                  <a:pt x="2690" y="2682"/>
                </a:lnTo>
                <a:lnTo>
                  <a:pt x="2692" y="2682"/>
                </a:lnTo>
                <a:lnTo>
                  <a:pt x="2690" y="2684"/>
                </a:lnTo>
                <a:lnTo>
                  <a:pt x="2690" y="2686"/>
                </a:lnTo>
                <a:lnTo>
                  <a:pt x="2692" y="2688"/>
                </a:lnTo>
                <a:lnTo>
                  <a:pt x="2692" y="2690"/>
                </a:lnTo>
                <a:lnTo>
                  <a:pt x="2694" y="2690"/>
                </a:lnTo>
                <a:lnTo>
                  <a:pt x="2696" y="2692"/>
                </a:lnTo>
                <a:lnTo>
                  <a:pt x="2696" y="2694"/>
                </a:lnTo>
                <a:lnTo>
                  <a:pt x="2696" y="2696"/>
                </a:lnTo>
                <a:lnTo>
                  <a:pt x="2696" y="2697"/>
                </a:lnTo>
                <a:lnTo>
                  <a:pt x="2698" y="2696"/>
                </a:lnTo>
                <a:lnTo>
                  <a:pt x="2699" y="2696"/>
                </a:lnTo>
                <a:lnTo>
                  <a:pt x="2701" y="2696"/>
                </a:lnTo>
                <a:lnTo>
                  <a:pt x="2701" y="2697"/>
                </a:lnTo>
                <a:lnTo>
                  <a:pt x="2703" y="2697"/>
                </a:lnTo>
                <a:lnTo>
                  <a:pt x="2703" y="2699"/>
                </a:lnTo>
                <a:lnTo>
                  <a:pt x="2705" y="2701"/>
                </a:lnTo>
                <a:lnTo>
                  <a:pt x="2705" y="2703"/>
                </a:lnTo>
                <a:lnTo>
                  <a:pt x="2705" y="2705"/>
                </a:lnTo>
                <a:lnTo>
                  <a:pt x="2707" y="2705"/>
                </a:lnTo>
                <a:lnTo>
                  <a:pt x="2707" y="2707"/>
                </a:lnTo>
                <a:lnTo>
                  <a:pt x="2707" y="2709"/>
                </a:lnTo>
                <a:lnTo>
                  <a:pt x="2705" y="2709"/>
                </a:lnTo>
                <a:lnTo>
                  <a:pt x="2703" y="2711"/>
                </a:lnTo>
                <a:lnTo>
                  <a:pt x="2701" y="2711"/>
                </a:lnTo>
                <a:lnTo>
                  <a:pt x="2699" y="2713"/>
                </a:lnTo>
                <a:lnTo>
                  <a:pt x="2699" y="2715"/>
                </a:lnTo>
                <a:lnTo>
                  <a:pt x="2698" y="2717"/>
                </a:lnTo>
                <a:lnTo>
                  <a:pt x="2698" y="2719"/>
                </a:lnTo>
                <a:lnTo>
                  <a:pt x="2698" y="2721"/>
                </a:lnTo>
                <a:lnTo>
                  <a:pt x="2696" y="2722"/>
                </a:lnTo>
                <a:lnTo>
                  <a:pt x="2698" y="2724"/>
                </a:lnTo>
                <a:lnTo>
                  <a:pt x="2696" y="2726"/>
                </a:lnTo>
                <a:lnTo>
                  <a:pt x="2694" y="2728"/>
                </a:lnTo>
                <a:lnTo>
                  <a:pt x="2696" y="2728"/>
                </a:lnTo>
                <a:lnTo>
                  <a:pt x="2696" y="2730"/>
                </a:lnTo>
                <a:lnTo>
                  <a:pt x="2696" y="2732"/>
                </a:lnTo>
                <a:lnTo>
                  <a:pt x="2696" y="2734"/>
                </a:lnTo>
                <a:lnTo>
                  <a:pt x="2694" y="2734"/>
                </a:lnTo>
                <a:lnTo>
                  <a:pt x="2692" y="2736"/>
                </a:lnTo>
                <a:lnTo>
                  <a:pt x="2690" y="2736"/>
                </a:lnTo>
                <a:lnTo>
                  <a:pt x="2688" y="2734"/>
                </a:lnTo>
                <a:lnTo>
                  <a:pt x="2686" y="2736"/>
                </a:lnTo>
                <a:lnTo>
                  <a:pt x="2684" y="2738"/>
                </a:lnTo>
                <a:lnTo>
                  <a:pt x="2684" y="2740"/>
                </a:lnTo>
                <a:lnTo>
                  <a:pt x="2684" y="2742"/>
                </a:lnTo>
                <a:lnTo>
                  <a:pt x="2684" y="2744"/>
                </a:lnTo>
                <a:lnTo>
                  <a:pt x="2684" y="2745"/>
                </a:lnTo>
                <a:lnTo>
                  <a:pt x="2686" y="2745"/>
                </a:lnTo>
                <a:lnTo>
                  <a:pt x="2688" y="2744"/>
                </a:lnTo>
                <a:lnTo>
                  <a:pt x="2688" y="2742"/>
                </a:lnTo>
                <a:lnTo>
                  <a:pt x="2688" y="2740"/>
                </a:lnTo>
                <a:lnTo>
                  <a:pt x="2688" y="2738"/>
                </a:lnTo>
                <a:lnTo>
                  <a:pt x="2690" y="2738"/>
                </a:lnTo>
                <a:lnTo>
                  <a:pt x="2692" y="2738"/>
                </a:lnTo>
                <a:lnTo>
                  <a:pt x="2696" y="2738"/>
                </a:lnTo>
                <a:lnTo>
                  <a:pt x="2696" y="2740"/>
                </a:lnTo>
                <a:lnTo>
                  <a:pt x="2696" y="2742"/>
                </a:lnTo>
                <a:lnTo>
                  <a:pt x="2696" y="2744"/>
                </a:lnTo>
                <a:lnTo>
                  <a:pt x="2698" y="2744"/>
                </a:lnTo>
                <a:lnTo>
                  <a:pt x="2699" y="2744"/>
                </a:lnTo>
                <a:lnTo>
                  <a:pt x="2701" y="2744"/>
                </a:lnTo>
                <a:lnTo>
                  <a:pt x="2701" y="2742"/>
                </a:lnTo>
                <a:lnTo>
                  <a:pt x="2703" y="2740"/>
                </a:lnTo>
                <a:lnTo>
                  <a:pt x="2705" y="2740"/>
                </a:lnTo>
                <a:lnTo>
                  <a:pt x="2707" y="2740"/>
                </a:lnTo>
                <a:lnTo>
                  <a:pt x="2707" y="2742"/>
                </a:lnTo>
                <a:lnTo>
                  <a:pt x="2711" y="2742"/>
                </a:lnTo>
                <a:lnTo>
                  <a:pt x="2713" y="2742"/>
                </a:lnTo>
                <a:lnTo>
                  <a:pt x="2715" y="2742"/>
                </a:lnTo>
                <a:lnTo>
                  <a:pt x="2717" y="2742"/>
                </a:lnTo>
                <a:lnTo>
                  <a:pt x="2719" y="2742"/>
                </a:lnTo>
                <a:lnTo>
                  <a:pt x="2721" y="2742"/>
                </a:lnTo>
                <a:lnTo>
                  <a:pt x="2723" y="2742"/>
                </a:lnTo>
                <a:lnTo>
                  <a:pt x="2724" y="2742"/>
                </a:lnTo>
                <a:lnTo>
                  <a:pt x="2723" y="2742"/>
                </a:lnTo>
                <a:lnTo>
                  <a:pt x="2723" y="2744"/>
                </a:lnTo>
                <a:lnTo>
                  <a:pt x="2724" y="2744"/>
                </a:lnTo>
                <a:lnTo>
                  <a:pt x="2724" y="2745"/>
                </a:lnTo>
                <a:lnTo>
                  <a:pt x="2723" y="2747"/>
                </a:lnTo>
                <a:lnTo>
                  <a:pt x="2724" y="2749"/>
                </a:lnTo>
                <a:lnTo>
                  <a:pt x="2724" y="2751"/>
                </a:lnTo>
                <a:lnTo>
                  <a:pt x="2726" y="2753"/>
                </a:lnTo>
                <a:lnTo>
                  <a:pt x="2728" y="2757"/>
                </a:lnTo>
                <a:lnTo>
                  <a:pt x="2728" y="2765"/>
                </a:lnTo>
                <a:lnTo>
                  <a:pt x="2728" y="2767"/>
                </a:lnTo>
                <a:lnTo>
                  <a:pt x="2730" y="2769"/>
                </a:lnTo>
                <a:lnTo>
                  <a:pt x="2728" y="2770"/>
                </a:lnTo>
                <a:lnTo>
                  <a:pt x="2728" y="2772"/>
                </a:lnTo>
                <a:lnTo>
                  <a:pt x="2726" y="2772"/>
                </a:lnTo>
                <a:lnTo>
                  <a:pt x="2724" y="2772"/>
                </a:lnTo>
                <a:lnTo>
                  <a:pt x="2723" y="2772"/>
                </a:lnTo>
                <a:lnTo>
                  <a:pt x="2721" y="2772"/>
                </a:lnTo>
                <a:lnTo>
                  <a:pt x="2719" y="2772"/>
                </a:lnTo>
                <a:lnTo>
                  <a:pt x="2719" y="2774"/>
                </a:lnTo>
                <a:lnTo>
                  <a:pt x="2715" y="2774"/>
                </a:lnTo>
                <a:lnTo>
                  <a:pt x="2715" y="2772"/>
                </a:lnTo>
                <a:lnTo>
                  <a:pt x="2713" y="2772"/>
                </a:lnTo>
                <a:lnTo>
                  <a:pt x="2711" y="2772"/>
                </a:lnTo>
                <a:lnTo>
                  <a:pt x="2709" y="2770"/>
                </a:lnTo>
                <a:lnTo>
                  <a:pt x="2707" y="2769"/>
                </a:lnTo>
                <a:lnTo>
                  <a:pt x="2705" y="2769"/>
                </a:lnTo>
                <a:lnTo>
                  <a:pt x="2703" y="2767"/>
                </a:lnTo>
                <a:lnTo>
                  <a:pt x="2701" y="2767"/>
                </a:lnTo>
                <a:lnTo>
                  <a:pt x="2701" y="2763"/>
                </a:lnTo>
                <a:lnTo>
                  <a:pt x="2701" y="2761"/>
                </a:lnTo>
                <a:lnTo>
                  <a:pt x="2701" y="2759"/>
                </a:lnTo>
                <a:lnTo>
                  <a:pt x="2701" y="2757"/>
                </a:lnTo>
                <a:lnTo>
                  <a:pt x="2699" y="2759"/>
                </a:lnTo>
                <a:lnTo>
                  <a:pt x="2699" y="2761"/>
                </a:lnTo>
                <a:lnTo>
                  <a:pt x="2699" y="2763"/>
                </a:lnTo>
                <a:lnTo>
                  <a:pt x="2699" y="2765"/>
                </a:lnTo>
                <a:lnTo>
                  <a:pt x="2698" y="2767"/>
                </a:lnTo>
                <a:lnTo>
                  <a:pt x="2696" y="2767"/>
                </a:lnTo>
                <a:lnTo>
                  <a:pt x="2694" y="2767"/>
                </a:lnTo>
                <a:lnTo>
                  <a:pt x="2694" y="2769"/>
                </a:lnTo>
                <a:lnTo>
                  <a:pt x="2692" y="2769"/>
                </a:lnTo>
                <a:lnTo>
                  <a:pt x="2690" y="2769"/>
                </a:lnTo>
                <a:lnTo>
                  <a:pt x="2688" y="2767"/>
                </a:lnTo>
                <a:lnTo>
                  <a:pt x="2686" y="2765"/>
                </a:lnTo>
                <a:lnTo>
                  <a:pt x="2684" y="2765"/>
                </a:lnTo>
                <a:lnTo>
                  <a:pt x="2682" y="2765"/>
                </a:lnTo>
                <a:lnTo>
                  <a:pt x="2680" y="2765"/>
                </a:lnTo>
                <a:lnTo>
                  <a:pt x="2678" y="2765"/>
                </a:lnTo>
                <a:lnTo>
                  <a:pt x="2676" y="2763"/>
                </a:lnTo>
                <a:lnTo>
                  <a:pt x="2675" y="2763"/>
                </a:lnTo>
                <a:lnTo>
                  <a:pt x="2673" y="2763"/>
                </a:lnTo>
                <a:lnTo>
                  <a:pt x="2671" y="2763"/>
                </a:lnTo>
                <a:lnTo>
                  <a:pt x="2669" y="2763"/>
                </a:lnTo>
                <a:lnTo>
                  <a:pt x="2667" y="2763"/>
                </a:lnTo>
                <a:lnTo>
                  <a:pt x="2665" y="2763"/>
                </a:lnTo>
                <a:lnTo>
                  <a:pt x="2663" y="2761"/>
                </a:lnTo>
                <a:lnTo>
                  <a:pt x="2661" y="2761"/>
                </a:lnTo>
                <a:lnTo>
                  <a:pt x="2659" y="2763"/>
                </a:lnTo>
                <a:lnTo>
                  <a:pt x="2657" y="2761"/>
                </a:lnTo>
                <a:lnTo>
                  <a:pt x="2655" y="2761"/>
                </a:lnTo>
                <a:lnTo>
                  <a:pt x="2651" y="2759"/>
                </a:lnTo>
                <a:lnTo>
                  <a:pt x="2650" y="2759"/>
                </a:lnTo>
                <a:lnTo>
                  <a:pt x="2648" y="2759"/>
                </a:lnTo>
                <a:lnTo>
                  <a:pt x="2646" y="2759"/>
                </a:lnTo>
                <a:lnTo>
                  <a:pt x="2640" y="2761"/>
                </a:lnTo>
                <a:lnTo>
                  <a:pt x="2638" y="2761"/>
                </a:lnTo>
                <a:lnTo>
                  <a:pt x="2636" y="2761"/>
                </a:lnTo>
                <a:lnTo>
                  <a:pt x="2634" y="2761"/>
                </a:lnTo>
                <a:lnTo>
                  <a:pt x="2632" y="2759"/>
                </a:lnTo>
                <a:lnTo>
                  <a:pt x="2630" y="2759"/>
                </a:lnTo>
                <a:lnTo>
                  <a:pt x="2630" y="2757"/>
                </a:lnTo>
                <a:lnTo>
                  <a:pt x="2630" y="2753"/>
                </a:lnTo>
                <a:lnTo>
                  <a:pt x="2630" y="2749"/>
                </a:lnTo>
                <a:lnTo>
                  <a:pt x="2630" y="2751"/>
                </a:lnTo>
                <a:lnTo>
                  <a:pt x="2630" y="2753"/>
                </a:lnTo>
                <a:lnTo>
                  <a:pt x="2628" y="2755"/>
                </a:lnTo>
                <a:lnTo>
                  <a:pt x="2628" y="2757"/>
                </a:lnTo>
                <a:lnTo>
                  <a:pt x="2628" y="2759"/>
                </a:lnTo>
                <a:lnTo>
                  <a:pt x="2626" y="2759"/>
                </a:lnTo>
                <a:lnTo>
                  <a:pt x="2626" y="2761"/>
                </a:lnTo>
                <a:lnTo>
                  <a:pt x="2625" y="2763"/>
                </a:lnTo>
                <a:lnTo>
                  <a:pt x="2623" y="2761"/>
                </a:lnTo>
                <a:lnTo>
                  <a:pt x="2621" y="2761"/>
                </a:lnTo>
                <a:lnTo>
                  <a:pt x="2621" y="2759"/>
                </a:lnTo>
                <a:lnTo>
                  <a:pt x="2621" y="2757"/>
                </a:lnTo>
                <a:lnTo>
                  <a:pt x="2623" y="2757"/>
                </a:lnTo>
                <a:lnTo>
                  <a:pt x="2625" y="2755"/>
                </a:lnTo>
                <a:lnTo>
                  <a:pt x="2625" y="2753"/>
                </a:lnTo>
                <a:lnTo>
                  <a:pt x="2623" y="2751"/>
                </a:lnTo>
                <a:lnTo>
                  <a:pt x="2621" y="2749"/>
                </a:lnTo>
                <a:lnTo>
                  <a:pt x="2619" y="2749"/>
                </a:lnTo>
                <a:lnTo>
                  <a:pt x="2619" y="2751"/>
                </a:lnTo>
                <a:lnTo>
                  <a:pt x="2617" y="2751"/>
                </a:lnTo>
                <a:lnTo>
                  <a:pt x="2613" y="2753"/>
                </a:lnTo>
                <a:lnTo>
                  <a:pt x="2611" y="2753"/>
                </a:lnTo>
                <a:lnTo>
                  <a:pt x="2609" y="2755"/>
                </a:lnTo>
                <a:lnTo>
                  <a:pt x="2607" y="2757"/>
                </a:lnTo>
                <a:lnTo>
                  <a:pt x="2605" y="2755"/>
                </a:lnTo>
                <a:lnTo>
                  <a:pt x="2603" y="2751"/>
                </a:lnTo>
                <a:lnTo>
                  <a:pt x="2603" y="2749"/>
                </a:lnTo>
                <a:lnTo>
                  <a:pt x="2602" y="2747"/>
                </a:lnTo>
                <a:lnTo>
                  <a:pt x="2602" y="2745"/>
                </a:lnTo>
                <a:lnTo>
                  <a:pt x="2602" y="2744"/>
                </a:lnTo>
                <a:lnTo>
                  <a:pt x="2603" y="2744"/>
                </a:lnTo>
                <a:lnTo>
                  <a:pt x="2603" y="2742"/>
                </a:lnTo>
                <a:lnTo>
                  <a:pt x="2602" y="2742"/>
                </a:lnTo>
                <a:lnTo>
                  <a:pt x="2603" y="2740"/>
                </a:lnTo>
                <a:lnTo>
                  <a:pt x="2603" y="2738"/>
                </a:lnTo>
                <a:lnTo>
                  <a:pt x="2603" y="2734"/>
                </a:lnTo>
                <a:lnTo>
                  <a:pt x="2602" y="2732"/>
                </a:lnTo>
                <a:lnTo>
                  <a:pt x="2600" y="2732"/>
                </a:lnTo>
                <a:lnTo>
                  <a:pt x="2598" y="2732"/>
                </a:lnTo>
                <a:lnTo>
                  <a:pt x="2596" y="2734"/>
                </a:lnTo>
                <a:lnTo>
                  <a:pt x="2598" y="2734"/>
                </a:lnTo>
                <a:lnTo>
                  <a:pt x="2600" y="2734"/>
                </a:lnTo>
                <a:lnTo>
                  <a:pt x="2602" y="2734"/>
                </a:lnTo>
                <a:lnTo>
                  <a:pt x="2603" y="2736"/>
                </a:lnTo>
                <a:lnTo>
                  <a:pt x="2603" y="2738"/>
                </a:lnTo>
                <a:lnTo>
                  <a:pt x="2602" y="2740"/>
                </a:lnTo>
                <a:lnTo>
                  <a:pt x="2602" y="2742"/>
                </a:lnTo>
                <a:lnTo>
                  <a:pt x="2602" y="2744"/>
                </a:lnTo>
                <a:lnTo>
                  <a:pt x="2600" y="2745"/>
                </a:lnTo>
                <a:lnTo>
                  <a:pt x="2602" y="2747"/>
                </a:lnTo>
                <a:lnTo>
                  <a:pt x="2602" y="2749"/>
                </a:lnTo>
                <a:lnTo>
                  <a:pt x="2602" y="2753"/>
                </a:lnTo>
                <a:lnTo>
                  <a:pt x="2603" y="2755"/>
                </a:lnTo>
                <a:lnTo>
                  <a:pt x="2605" y="2757"/>
                </a:lnTo>
                <a:lnTo>
                  <a:pt x="2605" y="2759"/>
                </a:lnTo>
                <a:lnTo>
                  <a:pt x="2605" y="2761"/>
                </a:lnTo>
                <a:lnTo>
                  <a:pt x="2607" y="2761"/>
                </a:lnTo>
                <a:lnTo>
                  <a:pt x="2607" y="2763"/>
                </a:lnTo>
                <a:lnTo>
                  <a:pt x="2609" y="2763"/>
                </a:lnTo>
                <a:lnTo>
                  <a:pt x="2609" y="2761"/>
                </a:lnTo>
                <a:lnTo>
                  <a:pt x="2607" y="2759"/>
                </a:lnTo>
                <a:lnTo>
                  <a:pt x="2607" y="2757"/>
                </a:lnTo>
                <a:lnTo>
                  <a:pt x="2609" y="2757"/>
                </a:lnTo>
                <a:lnTo>
                  <a:pt x="2611" y="2755"/>
                </a:lnTo>
                <a:lnTo>
                  <a:pt x="2613" y="2755"/>
                </a:lnTo>
                <a:lnTo>
                  <a:pt x="2615" y="2753"/>
                </a:lnTo>
                <a:lnTo>
                  <a:pt x="2617" y="2753"/>
                </a:lnTo>
                <a:lnTo>
                  <a:pt x="2619" y="2751"/>
                </a:lnTo>
                <a:lnTo>
                  <a:pt x="2621" y="2751"/>
                </a:lnTo>
                <a:lnTo>
                  <a:pt x="2623" y="2753"/>
                </a:lnTo>
                <a:lnTo>
                  <a:pt x="2623" y="2755"/>
                </a:lnTo>
                <a:lnTo>
                  <a:pt x="2619" y="2757"/>
                </a:lnTo>
                <a:lnTo>
                  <a:pt x="2619" y="2759"/>
                </a:lnTo>
                <a:lnTo>
                  <a:pt x="2621" y="2761"/>
                </a:lnTo>
                <a:lnTo>
                  <a:pt x="2623" y="2763"/>
                </a:lnTo>
                <a:lnTo>
                  <a:pt x="2625" y="2763"/>
                </a:lnTo>
                <a:lnTo>
                  <a:pt x="2626" y="2763"/>
                </a:lnTo>
                <a:lnTo>
                  <a:pt x="2628" y="2761"/>
                </a:lnTo>
                <a:lnTo>
                  <a:pt x="2630" y="2763"/>
                </a:lnTo>
                <a:lnTo>
                  <a:pt x="2628" y="2763"/>
                </a:lnTo>
                <a:lnTo>
                  <a:pt x="2626" y="2765"/>
                </a:lnTo>
                <a:lnTo>
                  <a:pt x="2626" y="2767"/>
                </a:lnTo>
                <a:lnTo>
                  <a:pt x="2626" y="2769"/>
                </a:lnTo>
                <a:lnTo>
                  <a:pt x="2628" y="2769"/>
                </a:lnTo>
                <a:lnTo>
                  <a:pt x="2628" y="2767"/>
                </a:lnTo>
                <a:lnTo>
                  <a:pt x="2630" y="2767"/>
                </a:lnTo>
                <a:lnTo>
                  <a:pt x="2632" y="2767"/>
                </a:lnTo>
                <a:lnTo>
                  <a:pt x="2632" y="2769"/>
                </a:lnTo>
                <a:lnTo>
                  <a:pt x="2632" y="2770"/>
                </a:lnTo>
                <a:lnTo>
                  <a:pt x="2632" y="2772"/>
                </a:lnTo>
                <a:lnTo>
                  <a:pt x="2630" y="2774"/>
                </a:lnTo>
                <a:lnTo>
                  <a:pt x="2630" y="2776"/>
                </a:lnTo>
                <a:lnTo>
                  <a:pt x="2630" y="2778"/>
                </a:lnTo>
                <a:lnTo>
                  <a:pt x="2632" y="2780"/>
                </a:lnTo>
                <a:lnTo>
                  <a:pt x="2634" y="2782"/>
                </a:lnTo>
                <a:lnTo>
                  <a:pt x="2636" y="2782"/>
                </a:lnTo>
                <a:lnTo>
                  <a:pt x="2638" y="2784"/>
                </a:lnTo>
                <a:lnTo>
                  <a:pt x="2642" y="2786"/>
                </a:lnTo>
                <a:lnTo>
                  <a:pt x="2644" y="2788"/>
                </a:lnTo>
                <a:lnTo>
                  <a:pt x="2646" y="2788"/>
                </a:lnTo>
                <a:lnTo>
                  <a:pt x="2648" y="2786"/>
                </a:lnTo>
                <a:lnTo>
                  <a:pt x="2650" y="2784"/>
                </a:lnTo>
                <a:lnTo>
                  <a:pt x="2651" y="2784"/>
                </a:lnTo>
                <a:lnTo>
                  <a:pt x="2651" y="2786"/>
                </a:lnTo>
                <a:lnTo>
                  <a:pt x="2650" y="2788"/>
                </a:lnTo>
                <a:lnTo>
                  <a:pt x="2648" y="2790"/>
                </a:lnTo>
                <a:lnTo>
                  <a:pt x="2648" y="2792"/>
                </a:lnTo>
                <a:lnTo>
                  <a:pt x="2646" y="2793"/>
                </a:lnTo>
                <a:lnTo>
                  <a:pt x="2646" y="2795"/>
                </a:lnTo>
                <a:lnTo>
                  <a:pt x="2648" y="2795"/>
                </a:lnTo>
                <a:lnTo>
                  <a:pt x="2648" y="2797"/>
                </a:lnTo>
                <a:lnTo>
                  <a:pt x="2650" y="2797"/>
                </a:lnTo>
                <a:lnTo>
                  <a:pt x="2651" y="2799"/>
                </a:lnTo>
                <a:lnTo>
                  <a:pt x="2653" y="2799"/>
                </a:lnTo>
                <a:lnTo>
                  <a:pt x="2655" y="2799"/>
                </a:lnTo>
                <a:lnTo>
                  <a:pt x="2657" y="2799"/>
                </a:lnTo>
                <a:lnTo>
                  <a:pt x="2659" y="2801"/>
                </a:lnTo>
                <a:lnTo>
                  <a:pt x="2661" y="2801"/>
                </a:lnTo>
                <a:lnTo>
                  <a:pt x="2661" y="2803"/>
                </a:lnTo>
                <a:lnTo>
                  <a:pt x="2663" y="2803"/>
                </a:lnTo>
                <a:lnTo>
                  <a:pt x="2663" y="2805"/>
                </a:lnTo>
                <a:lnTo>
                  <a:pt x="2663" y="2807"/>
                </a:lnTo>
                <a:lnTo>
                  <a:pt x="2663" y="2809"/>
                </a:lnTo>
                <a:lnTo>
                  <a:pt x="2661" y="2809"/>
                </a:lnTo>
                <a:lnTo>
                  <a:pt x="2659" y="2809"/>
                </a:lnTo>
                <a:lnTo>
                  <a:pt x="2657" y="2809"/>
                </a:lnTo>
                <a:lnTo>
                  <a:pt x="2657" y="2811"/>
                </a:lnTo>
                <a:lnTo>
                  <a:pt x="2655" y="2813"/>
                </a:lnTo>
                <a:lnTo>
                  <a:pt x="2655" y="2815"/>
                </a:lnTo>
                <a:lnTo>
                  <a:pt x="2653" y="2815"/>
                </a:lnTo>
                <a:lnTo>
                  <a:pt x="2651" y="2815"/>
                </a:lnTo>
                <a:lnTo>
                  <a:pt x="2650" y="2813"/>
                </a:lnTo>
                <a:lnTo>
                  <a:pt x="2651" y="2811"/>
                </a:lnTo>
                <a:lnTo>
                  <a:pt x="2650" y="2809"/>
                </a:lnTo>
                <a:lnTo>
                  <a:pt x="2650" y="2807"/>
                </a:lnTo>
                <a:lnTo>
                  <a:pt x="2648" y="2805"/>
                </a:lnTo>
                <a:lnTo>
                  <a:pt x="2648" y="2803"/>
                </a:lnTo>
                <a:lnTo>
                  <a:pt x="2646" y="2803"/>
                </a:lnTo>
                <a:lnTo>
                  <a:pt x="2646" y="2805"/>
                </a:lnTo>
                <a:lnTo>
                  <a:pt x="2648" y="2805"/>
                </a:lnTo>
                <a:lnTo>
                  <a:pt x="2648" y="2807"/>
                </a:lnTo>
                <a:lnTo>
                  <a:pt x="2650" y="2809"/>
                </a:lnTo>
                <a:lnTo>
                  <a:pt x="2650" y="2811"/>
                </a:lnTo>
                <a:lnTo>
                  <a:pt x="2650" y="2813"/>
                </a:lnTo>
                <a:lnTo>
                  <a:pt x="2650" y="2815"/>
                </a:lnTo>
                <a:lnTo>
                  <a:pt x="2651" y="2818"/>
                </a:lnTo>
                <a:lnTo>
                  <a:pt x="2651" y="2820"/>
                </a:lnTo>
                <a:lnTo>
                  <a:pt x="2653" y="2822"/>
                </a:lnTo>
                <a:lnTo>
                  <a:pt x="2655" y="2822"/>
                </a:lnTo>
                <a:lnTo>
                  <a:pt x="2657" y="2822"/>
                </a:lnTo>
                <a:lnTo>
                  <a:pt x="2657" y="2824"/>
                </a:lnTo>
                <a:lnTo>
                  <a:pt x="2657" y="2828"/>
                </a:lnTo>
                <a:lnTo>
                  <a:pt x="2655" y="2830"/>
                </a:lnTo>
                <a:lnTo>
                  <a:pt x="2653" y="2828"/>
                </a:lnTo>
                <a:lnTo>
                  <a:pt x="2650" y="2830"/>
                </a:lnTo>
                <a:lnTo>
                  <a:pt x="2648" y="2830"/>
                </a:lnTo>
                <a:lnTo>
                  <a:pt x="2644" y="2828"/>
                </a:lnTo>
                <a:lnTo>
                  <a:pt x="2642" y="2828"/>
                </a:lnTo>
                <a:lnTo>
                  <a:pt x="2640" y="2830"/>
                </a:lnTo>
                <a:lnTo>
                  <a:pt x="2640" y="2832"/>
                </a:lnTo>
                <a:lnTo>
                  <a:pt x="2640" y="2834"/>
                </a:lnTo>
                <a:lnTo>
                  <a:pt x="2640" y="2836"/>
                </a:lnTo>
                <a:lnTo>
                  <a:pt x="2638" y="2838"/>
                </a:lnTo>
                <a:lnTo>
                  <a:pt x="2638" y="2840"/>
                </a:lnTo>
                <a:lnTo>
                  <a:pt x="2636" y="2840"/>
                </a:lnTo>
                <a:lnTo>
                  <a:pt x="2634" y="2841"/>
                </a:lnTo>
                <a:lnTo>
                  <a:pt x="2632" y="2843"/>
                </a:lnTo>
                <a:lnTo>
                  <a:pt x="2632" y="2847"/>
                </a:lnTo>
                <a:lnTo>
                  <a:pt x="2632" y="2849"/>
                </a:lnTo>
                <a:lnTo>
                  <a:pt x="2630" y="2849"/>
                </a:lnTo>
                <a:lnTo>
                  <a:pt x="2628" y="2849"/>
                </a:lnTo>
                <a:lnTo>
                  <a:pt x="2626" y="2849"/>
                </a:lnTo>
                <a:lnTo>
                  <a:pt x="2626" y="2847"/>
                </a:lnTo>
                <a:lnTo>
                  <a:pt x="2628" y="2847"/>
                </a:lnTo>
                <a:lnTo>
                  <a:pt x="2628" y="2845"/>
                </a:lnTo>
                <a:lnTo>
                  <a:pt x="2626" y="2843"/>
                </a:lnTo>
                <a:lnTo>
                  <a:pt x="2626" y="2845"/>
                </a:lnTo>
                <a:lnTo>
                  <a:pt x="2626" y="2847"/>
                </a:lnTo>
                <a:lnTo>
                  <a:pt x="2626" y="2849"/>
                </a:lnTo>
                <a:lnTo>
                  <a:pt x="2630" y="2849"/>
                </a:lnTo>
                <a:lnTo>
                  <a:pt x="2632" y="2851"/>
                </a:lnTo>
                <a:lnTo>
                  <a:pt x="2634" y="2853"/>
                </a:lnTo>
                <a:lnTo>
                  <a:pt x="2634" y="2855"/>
                </a:lnTo>
                <a:lnTo>
                  <a:pt x="2632" y="2855"/>
                </a:lnTo>
                <a:lnTo>
                  <a:pt x="2628" y="2855"/>
                </a:lnTo>
                <a:lnTo>
                  <a:pt x="2628" y="2857"/>
                </a:lnTo>
                <a:lnTo>
                  <a:pt x="2626" y="2859"/>
                </a:lnTo>
                <a:lnTo>
                  <a:pt x="2625" y="2861"/>
                </a:lnTo>
                <a:lnTo>
                  <a:pt x="2625" y="2863"/>
                </a:lnTo>
                <a:lnTo>
                  <a:pt x="2625" y="2865"/>
                </a:lnTo>
                <a:lnTo>
                  <a:pt x="2623" y="2865"/>
                </a:lnTo>
                <a:lnTo>
                  <a:pt x="2621" y="2866"/>
                </a:lnTo>
                <a:lnTo>
                  <a:pt x="2619" y="2870"/>
                </a:lnTo>
                <a:lnTo>
                  <a:pt x="2617" y="2874"/>
                </a:lnTo>
                <a:lnTo>
                  <a:pt x="2615" y="2880"/>
                </a:lnTo>
                <a:lnTo>
                  <a:pt x="2615" y="2882"/>
                </a:lnTo>
                <a:lnTo>
                  <a:pt x="2617" y="2882"/>
                </a:lnTo>
                <a:lnTo>
                  <a:pt x="2619" y="2884"/>
                </a:lnTo>
                <a:lnTo>
                  <a:pt x="2623" y="2888"/>
                </a:lnTo>
                <a:lnTo>
                  <a:pt x="2625" y="2888"/>
                </a:lnTo>
                <a:lnTo>
                  <a:pt x="2625" y="2889"/>
                </a:lnTo>
                <a:lnTo>
                  <a:pt x="2626" y="2893"/>
                </a:lnTo>
                <a:lnTo>
                  <a:pt x="2625" y="2895"/>
                </a:lnTo>
                <a:lnTo>
                  <a:pt x="2625" y="2899"/>
                </a:lnTo>
                <a:lnTo>
                  <a:pt x="2625" y="2901"/>
                </a:lnTo>
                <a:lnTo>
                  <a:pt x="2626" y="2903"/>
                </a:lnTo>
                <a:lnTo>
                  <a:pt x="2628" y="2903"/>
                </a:lnTo>
                <a:lnTo>
                  <a:pt x="2630" y="2905"/>
                </a:lnTo>
                <a:lnTo>
                  <a:pt x="2632" y="2907"/>
                </a:lnTo>
                <a:lnTo>
                  <a:pt x="2632" y="2909"/>
                </a:lnTo>
                <a:lnTo>
                  <a:pt x="2630" y="2909"/>
                </a:lnTo>
                <a:lnTo>
                  <a:pt x="2632" y="2911"/>
                </a:lnTo>
                <a:lnTo>
                  <a:pt x="2632" y="2913"/>
                </a:lnTo>
                <a:lnTo>
                  <a:pt x="2632" y="2914"/>
                </a:lnTo>
                <a:lnTo>
                  <a:pt x="2632" y="2916"/>
                </a:lnTo>
                <a:lnTo>
                  <a:pt x="2630" y="2916"/>
                </a:lnTo>
                <a:lnTo>
                  <a:pt x="2628" y="2918"/>
                </a:lnTo>
                <a:lnTo>
                  <a:pt x="2628" y="2920"/>
                </a:lnTo>
                <a:lnTo>
                  <a:pt x="2626" y="2922"/>
                </a:lnTo>
                <a:lnTo>
                  <a:pt x="2626" y="2924"/>
                </a:lnTo>
                <a:lnTo>
                  <a:pt x="2626" y="2926"/>
                </a:lnTo>
                <a:lnTo>
                  <a:pt x="2625" y="2928"/>
                </a:lnTo>
                <a:lnTo>
                  <a:pt x="2623" y="2930"/>
                </a:lnTo>
                <a:lnTo>
                  <a:pt x="2621" y="2930"/>
                </a:lnTo>
                <a:lnTo>
                  <a:pt x="2619" y="2930"/>
                </a:lnTo>
                <a:lnTo>
                  <a:pt x="2617" y="2930"/>
                </a:lnTo>
                <a:lnTo>
                  <a:pt x="2615" y="2930"/>
                </a:lnTo>
                <a:lnTo>
                  <a:pt x="2615" y="2928"/>
                </a:lnTo>
                <a:lnTo>
                  <a:pt x="2613" y="2928"/>
                </a:lnTo>
                <a:lnTo>
                  <a:pt x="2611" y="2928"/>
                </a:lnTo>
                <a:lnTo>
                  <a:pt x="2607" y="2926"/>
                </a:lnTo>
                <a:lnTo>
                  <a:pt x="2607" y="2924"/>
                </a:lnTo>
                <a:lnTo>
                  <a:pt x="2605" y="2922"/>
                </a:lnTo>
                <a:lnTo>
                  <a:pt x="2603" y="2922"/>
                </a:lnTo>
                <a:lnTo>
                  <a:pt x="2603" y="2920"/>
                </a:lnTo>
                <a:lnTo>
                  <a:pt x="2602" y="2920"/>
                </a:lnTo>
                <a:lnTo>
                  <a:pt x="2600" y="2918"/>
                </a:lnTo>
                <a:lnTo>
                  <a:pt x="2598" y="2918"/>
                </a:lnTo>
                <a:lnTo>
                  <a:pt x="2598" y="2916"/>
                </a:lnTo>
                <a:lnTo>
                  <a:pt x="2596" y="2914"/>
                </a:lnTo>
                <a:lnTo>
                  <a:pt x="2596" y="2913"/>
                </a:lnTo>
                <a:lnTo>
                  <a:pt x="2596" y="2911"/>
                </a:lnTo>
                <a:lnTo>
                  <a:pt x="2594" y="2907"/>
                </a:lnTo>
                <a:lnTo>
                  <a:pt x="2594" y="2905"/>
                </a:lnTo>
                <a:lnTo>
                  <a:pt x="2592" y="2901"/>
                </a:lnTo>
                <a:lnTo>
                  <a:pt x="2592" y="2899"/>
                </a:lnTo>
                <a:lnTo>
                  <a:pt x="2590" y="2899"/>
                </a:lnTo>
                <a:lnTo>
                  <a:pt x="2588" y="2899"/>
                </a:lnTo>
                <a:lnTo>
                  <a:pt x="2588" y="2897"/>
                </a:lnTo>
                <a:lnTo>
                  <a:pt x="2584" y="2897"/>
                </a:lnTo>
                <a:lnTo>
                  <a:pt x="2582" y="2899"/>
                </a:lnTo>
                <a:lnTo>
                  <a:pt x="2580" y="2899"/>
                </a:lnTo>
                <a:lnTo>
                  <a:pt x="2578" y="2897"/>
                </a:lnTo>
                <a:lnTo>
                  <a:pt x="2577" y="2895"/>
                </a:lnTo>
                <a:lnTo>
                  <a:pt x="2577" y="2893"/>
                </a:lnTo>
                <a:lnTo>
                  <a:pt x="2578" y="2891"/>
                </a:lnTo>
                <a:lnTo>
                  <a:pt x="2578" y="2888"/>
                </a:lnTo>
                <a:lnTo>
                  <a:pt x="2578" y="2886"/>
                </a:lnTo>
                <a:lnTo>
                  <a:pt x="2578" y="2884"/>
                </a:lnTo>
                <a:lnTo>
                  <a:pt x="2578" y="2882"/>
                </a:lnTo>
                <a:lnTo>
                  <a:pt x="2578" y="2880"/>
                </a:lnTo>
                <a:lnTo>
                  <a:pt x="2578" y="2876"/>
                </a:lnTo>
                <a:lnTo>
                  <a:pt x="2577" y="2874"/>
                </a:lnTo>
                <a:lnTo>
                  <a:pt x="2577" y="2872"/>
                </a:lnTo>
                <a:lnTo>
                  <a:pt x="2575" y="2870"/>
                </a:lnTo>
                <a:lnTo>
                  <a:pt x="2573" y="2868"/>
                </a:lnTo>
                <a:lnTo>
                  <a:pt x="2571" y="2866"/>
                </a:lnTo>
                <a:lnTo>
                  <a:pt x="2569" y="2866"/>
                </a:lnTo>
                <a:lnTo>
                  <a:pt x="2567" y="2866"/>
                </a:lnTo>
                <a:lnTo>
                  <a:pt x="2565" y="2866"/>
                </a:lnTo>
                <a:lnTo>
                  <a:pt x="2563" y="2866"/>
                </a:lnTo>
                <a:lnTo>
                  <a:pt x="2561" y="2865"/>
                </a:lnTo>
                <a:lnTo>
                  <a:pt x="2561" y="2863"/>
                </a:lnTo>
                <a:lnTo>
                  <a:pt x="2559" y="2859"/>
                </a:lnTo>
                <a:lnTo>
                  <a:pt x="2561" y="2859"/>
                </a:lnTo>
                <a:lnTo>
                  <a:pt x="2561" y="2857"/>
                </a:lnTo>
                <a:lnTo>
                  <a:pt x="2561" y="2855"/>
                </a:lnTo>
                <a:lnTo>
                  <a:pt x="2559" y="2853"/>
                </a:lnTo>
                <a:lnTo>
                  <a:pt x="2559" y="2851"/>
                </a:lnTo>
                <a:lnTo>
                  <a:pt x="2559" y="2849"/>
                </a:lnTo>
                <a:lnTo>
                  <a:pt x="2559" y="2847"/>
                </a:lnTo>
                <a:lnTo>
                  <a:pt x="2559" y="2845"/>
                </a:lnTo>
                <a:lnTo>
                  <a:pt x="2559" y="2843"/>
                </a:lnTo>
                <a:lnTo>
                  <a:pt x="2559" y="2841"/>
                </a:lnTo>
                <a:lnTo>
                  <a:pt x="2559" y="2840"/>
                </a:lnTo>
                <a:lnTo>
                  <a:pt x="2557" y="2840"/>
                </a:lnTo>
                <a:lnTo>
                  <a:pt x="2557" y="2841"/>
                </a:lnTo>
                <a:lnTo>
                  <a:pt x="2557" y="2843"/>
                </a:lnTo>
                <a:lnTo>
                  <a:pt x="2557" y="2845"/>
                </a:lnTo>
                <a:lnTo>
                  <a:pt x="2557" y="2847"/>
                </a:lnTo>
                <a:lnTo>
                  <a:pt x="2557" y="2849"/>
                </a:lnTo>
                <a:lnTo>
                  <a:pt x="2557" y="2851"/>
                </a:lnTo>
                <a:lnTo>
                  <a:pt x="2557" y="2849"/>
                </a:lnTo>
                <a:lnTo>
                  <a:pt x="2554" y="2847"/>
                </a:lnTo>
                <a:lnTo>
                  <a:pt x="2552" y="2847"/>
                </a:lnTo>
                <a:lnTo>
                  <a:pt x="2550" y="2847"/>
                </a:lnTo>
                <a:lnTo>
                  <a:pt x="2548" y="2847"/>
                </a:lnTo>
                <a:lnTo>
                  <a:pt x="2546" y="2849"/>
                </a:lnTo>
                <a:lnTo>
                  <a:pt x="2544" y="2851"/>
                </a:lnTo>
                <a:lnTo>
                  <a:pt x="2542" y="2851"/>
                </a:lnTo>
                <a:lnTo>
                  <a:pt x="2540" y="2851"/>
                </a:lnTo>
                <a:lnTo>
                  <a:pt x="2538" y="2849"/>
                </a:lnTo>
                <a:lnTo>
                  <a:pt x="2536" y="2847"/>
                </a:lnTo>
                <a:lnTo>
                  <a:pt x="2536" y="2843"/>
                </a:lnTo>
                <a:lnTo>
                  <a:pt x="2534" y="2841"/>
                </a:lnTo>
                <a:lnTo>
                  <a:pt x="2534" y="2843"/>
                </a:lnTo>
                <a:lnTo>
                  <a:pt x="2534" y="2845"/>
                </a:lnTo>
                <a:lnTo>
                  <a:pt x="2534" y="2847"/>
                </a:lnTo>
                <a:lnTo>
                  <a:pt x="2536" y="2847"/>
                </a:lnTo>
                <a:lnTo>
                  <a:pt x="2534" y="2849"/>
                </a:lnTo>
                <a:lnTo>
                  <a:pt x="2532" y="2849"/>
                </a:lnTo>
                <a:lnTo>
                  <a:pt x="2534" y="2851"/>
                </a:lnTo>
                <a:lnTo>
                  <a:pt x="2536" y="2851"/>
                </a:lnTo>
                <a:lnTo>
                  <a:pt x="2538" y="2853"/>
                </a:lnTo>
                <a:lnTo>
                  <a:pt x="2536" y="2855"/>
                </a:lnTo>
                <a:lnTo>
                  <a:pt x="2538" y="2855"/>
                </a:lnTo>
                <a:lnTo>
                  <a:pt x="2536" y="2855"/>
                </a:lnTo>
                <a:lnTo>
                  <a:pt x="2534" y="2855"/>
                </a:lnTo>
                <a:lnTo>
                  <a:pt x="2532" y="2855"/>
                </a:lnTo>
                <a:lnTo>
                  <a:pt x="2530" y="2855"/>
                </a:lnTo>
                <a:lnTo>
                  <a:pt x="2529" y="2855"/>
                </a:lnTo>
                <a:lnTo>
                  <a:pt x="2527" y="2855"/>
                </a:lnTo>
                <a:lnTo>
                  <a:pt x="2525" y="2857"/>
                </a:lnTo>
                <a:lnTo>
                  <a:pt x="2523" y="2857"/>
                </a:lnTo>
                <a:lnTo>
                  <a:pt x="2521" y="2857"/>
                </a:lnTo>
                <a:lnTo>
                  <a:pt x="2519" y="2857"/>
                </a:lnTo>
                <a:lnTo>
                  <a:pt x="2517" y="2857"/>
                </a:lnTo>
                <a:lnTo>
                  <a:pt x="2517" y="2859"/>
                </a:lnTo>
                <a:lnTo>
                  <a:pt x="2515" y="2859"/>
                </a:lnTo>
                <a:lnTo>
                  <a:pt x="2513" y="2859"/>
                </a:lnTo>
                <a:lnTo>
                  <a:pt x="2511" y="2859"/>
                </a:lnTo>
                <a:lnTo>
                  <a:pt x="2513" y="2861"/>
                </a:lnTo>
                <a:lnTo>
                  <a:pt x="2515" y="2861"/>
                </a:lnTo>
                <a:lnTo>
                  <a:pt x="2517" y="2861"/>
                </a:lnTo>
                <a:lnTo>
                  <a:pt x="2519" y="2861"/>
                </a:lnTo>
                <a:lnTo>
                  <a:pt x="2519" y="2859"/>
                </a:lnTo>
                <a:lnTo>
                  <a:pt x="2521" y="2859"/>
                </a:lnTo>
                <a:lnTo>
                  <a:pt x="2523" y="2859"/>
                </a:lnTo>
                <a:lnTo>
                  <a:pt x="2525" y="2859"/>
                </a:lnTo>
                <a:lnTo>
                  <a:pt x="2527" y="2857"/>
                </a:lnTo>
                <a:lnTo>
                  <a:pt x="2529" y="2859"/>
                </a:lnTo>
                <a:lnTo>
                  <a:pt x="2532" y="2859"/>
                </a:lnTo>
                <a:lnTo>
                  <a:pt x="2534" y="2859"/>
                </a:lnTo>
                <a:lnTo>
                  <a:pt x="2536" y="2859"/>
                </a:lnTo>
                <a:lnTo>
                  <a:pt x="2538" y="2859"/>
                </a:lnTo>
                <a:lnTo>
                  <a:pt x="2540" y="2859"/>
                </a:lnTo>
                <a:lnTo>
                  <a:pt x="2542" y="2857"/>
                </a:lnTo>
                <a:lnTo>
                  <a:pt x="2544" y="2857"/>
                </a:lnTo>
                <a:lnTo>
                  <a:pt x="2546" y="2855"/>
                </a:lnTo>
                <a:lnTo>
                  <a:pt x="2548" y="2853"/>
                </a:lnTo>
                <a:lnTo>
                  <a:pt x="2548" y="2851"/>
                </a:lnTo>
                <a:lnTo>
                  <a:pt x="2550" y="2851"/>
                </a:lnTo>
                <a:lnTo>
                  <a:pt x="2552" y="2851"/>
                </a:lnTo>
                <a:lnTo>
                  <a:pt x="2554" y="2851"/>
                </a:lnTo>
                <a:lnTo>
                  <a:pt x="2555" y="2853"/>
                </a:lnTo>
                <a:lnTo>
                  <a:pt x="2555" y="2857"/>
                </a:lnTo>
                <a:lnTo>
                  <a:pt x="2555" y="2859"/>
                </a:lnTo>
                <a:lnTo>
                  <a:pt x="2557" y="2863"/>
                </a:lnTo>
                <a:lnTo>
                  <a:pt x="2557" y="2865"/>
                </a:lnTo>
                <a:lnTo>
                  <a:pt x="2559" y="2866"/>
                </a:lnTo>
                <a:lnTo>
                  <a:pt x="2559" y="2868"/>
                </a:lnTo>
                <a:lnTo>
                  <a:pt x="2561" y="2870"/>
                </a:lnTo>
                <a:lnTo>
                  <a:pt x="2565" y="2872"/>
                </a:lnTo>
                <a:lnTo>
                  <a:pt x="2567" y="2874"/>
                </a:lnTo>
                <a:lnTo>
                  <a:pt x="2569" y="2874"/>
                </a:lnTo>
                <a:lnTo>
                  <a:pt x="2571" y="2874"/>
                </a:lnTo>
                <a:lnTo>
                  <a:pt x="2573" y="2876"/>
                </a:lnTo>
                <a:lnTo>
                  <a:pt x="2575" y="2878"/>
                </a:lnTo>
                <a:lnTo>
                  <a:pt x="2573" y="2882"/>
                </a:lnTo>
                <a:lnTo>
                  <a:pt x="2573" y="2884"/>
                </a:lnTo>
                <a:lnTo>
                  <a:pt x="2571" y="2886"/>
                </a:lnTo>
                <a:lnTo>
                  <a:pt x="2571" y="2888"/>
                </a:lnTo>
                <a:lnTo>
                  <a:pt x="2571" y="2889"/>
                </a:lnTo>
                <a:lnTo>
                  <a:pt x="2571" y="2891"/>
                </a:lnTo>
                <a:lnTo>
                  <a:pt x="2571" y="2893"/>
                </a:lnTo>
                <a:lnTo>
                  <a:pt x="2571" y="2895"/>
                </a:lnTo>
                <a:lnTo>
                  <a:pt x="2571" y="2899"/>
                </a:lnTo>
                <a:lnTo>
                  <a:pt x="2571" y="2901"/>
                </a:lnTo>
                <a:lnTo>
                  <a:pt x="2573" y="2903"/>
                </a:lnTo>
                <a:lnTo>
                  <a:pt x="2573" y="2905"/>
                </a:lnTo>
                <a:lnTo>
                  <a:pt x="2573" y="2907"/>
                </a:lnTo>
                <a:lnTo>
                  <a:pt x="2573" y="2911"/>
                </a:lnTo>
                <a:lnTo>
                  <a:pt x="2571" y="2913"/>
                </a:lnTo>
                <a:lnTo>
                  <a:pt x="2571" y="2911"/>
                </a:lnTo>
                <a:lnTo>
                  <a:pt x="2569" y="2911"/>
                </a:lnTo>
                <a:lnTo>
                  <a:pt x="2567" y="2909"/>
                </a:lnTo>
                <a:lnTo>
                  <a:pt x="2567" y="2907"/>
                </a:lnTo>
                <a:lnTo>
                  <a:pt x="2567" y="2905"/>
                </a:lnTo>
                <a:lnTo>
                  <a:pt x="2565" y="2903"/>
                </a:lnTo>
                <a:lnTo>
                  <a:pt x="2565" y="2901"/>
                </a:lnTo>
                <a:lnTo>
                  <a:pt x="2563" y="2901"/>
                </a:lnTo>
                <a:lnTo>
                  <a:pt x="2561" y="2899"/>
                </a:lnTo>
                <a:lnTo>
                  <a:pt x="2559" y="2899"/>
                </a:lnTo>
                <a:lnTo>
                  <a:pt x="2557" y="2897"/>
                </a:lnTo>
                <a:lnTo>
                  <a:pt x="2555" y="2897"/>
                </a:lnTo>
                <a:lnTo>
                  <a:pt x="2554" y="2897"/>
                </a:lnTo>
                <a:lnTo>
                  <a:pt x="2552" y="2897"/>
                </a:lnTo>
                <a:lnTo>
                  <a:pt x="2552" y="2899"/>
                </a:lnTo>
                <a:lnTo>
                  <a:pt x="2550" y="2897"/>
                </a:lnTo>
                <a:lnTo>
                  <a:pt x="2550" y="2893"/>
                </a:lnTo>
                <a:lnTo>
                  <a:pt x="2552" y="2891"/>
                </a:lnTo>
                <a:lnTo>
                  <a:pt x="2554" y="2891"/>
                </a:lnTo>
                <a:lnTo>
                  <a:pt x="2554" y="2889"/>
                </a:lnTo>
                <a:lnTo>
                  <a:pt x="2554" y="2888"/>
                </a:lnTo>
                <a:lnTo>
                  <a:pt x="2552" y="2886"/>
                </a:lnTo>
                <a:lnTo>
                  <a:pt x="2552" y="2884"/>
                </a:lnTo>
                <a:lnTo>
                  <a:pt x="2552" y="2882"/>
                </a:lnTo>
                <a:lnTo>
                  <a:pt x="2552" y="2880"/>
                </a:lnTo>
                <a:lnTo>
                  <a:pt x="2552" y="2878"/>
                </a:lnTo>
                <a:lnTo>
                  <a:pt x="2550" y="2878"/>
                </a:lnTo>
                <a:lnTo>
                  <a:pt x="2550" y="2876"/>
                </a:lnTo>
                <a:lnTo>
                  <a:pt x="2550" y="2874"/>
                </a:lnTo>
                <a:lnTo>
                  <a:pt x="2548" y="2874"/>
                </a:lnTo>
                <a:lnTo>
                  <a:pt x="2548" y="2872"/>
                </a:lnTo>
                <a:lnTo>
                  <a:pt x="2546" y="2870"/>
                </a:lnTo>
                <a:lnTo>
                  <a:pt x="2548" y="2872"/>
                </a:lnTo>
                <a:lnTo>
                  <a:pt x="2548" y="2874"/>
                </a:lnTo>
                <a:lnTo>
                  <a:pt x="2548" y="2876"/>
                </a:lnTo>
                <a:lnTo>
                  <a:pt x="2550" y="2878"/>
                </a:lnTo>
                <a:lnTo>
                  <a:pt x="2550" y="2880"/>
                </a:lnTo>
                <a:lnTo>
                  <a:pt x="2550" y="2882"/>
                </a:lnTo>
                <a:lnTo>
                  <a:pt x="2550" y="2884"/>
                </a:lnTo>
                <a:lnTo>
                  <a:pt x="2550" y="2886"/>
                </a:lnTo>
                <a:lnTo>
                  <a:pt x="2552" y="2888"/>
                </a:lnTo>
                <a:lnTo>
                  <a:pt x="2554" y="2888"/>
                </a:lnTo>
                <a:lnTo>
                  <a:pt x="2554" y="2889"/>
                </a:lnTo>
                <a:lnTo>
                  <a:pt x="2552" y="2889"/>
                </a:lnTo>
                <a:lnTo>
                  <a:pt x="2550" y="2891"/>
                </a:lnTo>
                <a:lnTo>
                  <a:pt x="2550" y="2889"/>
                </a:lnTo>
                <a:lnTo>
                  <a:pt x="2548" y="2889"/>
                </a:lnTo>
                <a:lnTo>
                  <a:pt x="2548" y="2888"/>
                </a:lnTo>
                <a:lnTo>
                  <a:pt x="2548" y="2886"/>
                </a:lnTo>
                <a:lnTo>
                  <a:pt x="2548" y="2884"/>
                </a:lnTo>
                <a:lnTo>
                  <a:pt x="2546" y="2882"/>
                </a:lnTo>
                <a:lnTo>
                  <a:pt x="2546" y="2880"/>
                </a:lnTo>
                <a:lnTo>
                  <a:pt x="2544" y="2880"/>
                </a:lnTo>
                <a:lnTo>
                  <a:pt x="2544" y="2882"/>
                </a:lnTo>
                <a:lnTo>
                  <a:pt x="2546" y="2884"/>
                </a:lnTo>
                <a:lnTo>
                  <a:pt x="2548" y="2884"/>
                </a:lnTo>
                <a:lnTo>
                  <a:pt x="2548" y="2886"/>
                </a:lnTo>
                <a:lnTo>
                  <a:pt x="2548" y="2888"/>
                </a:lnTo>
                <a:lnTo>
                  <a:pt x="2548" y="2889"/>
                </a:lnTo>
                <a:lnTo>
                  <a:pt x="2548" y="2891"/>
                </a:lnTo>
                <a:lnTo>
                  <a:pt x="2548" y="2893"/>
                </a:lnTo>
                <a:lnTo>
                  <a:pt x="2548" y="2895"/>
                </a:lnTo>
                <a:lnTo>
                  <a:pt x="2546" y="2897"/>
                </a:lnTo>
                <a:lnTo>
                  <a:pt x="2548" y="2897"/>
                </a:lnTo>
                <a:lnTo>
                  <a:pt x="2548" y="2899"/>
                </a:lnTo>
                <a:lnTo>
                  <a:pt x="2550" y="2901"/>
                </a:lnTo>
                <a:lnTo>
                  <a:pt x="2552" y="2901"/>
                </a:lnTo>
                <a:lnTo>
                  <a:pt x="2554" y="2901"/>
                </a:lnTo>
                <a:lnTo>
                  <a:pt x="2555" y="2901"/>
                </a:lnTo>
                <a:lnTo>
                  <a:pt x="2557" y="2901"/>
                </a:lnTo>
                <a:lnTo>
                  <a:pt x="2559" y="2901"/>
                </a:lnTo>
                <a:lnTo>
                  <a:pt x="2561" y="2901"/>
                </a:lnTo>
                <a:lnTo>
                  <a:pt x="2561" y="2903"/>
                </a:lnTo>
                <a:lnTo>
                  <a:pt x="2563" y="2903"/>
                </a:lnTo>
                <a:lnTo>
                  <a:pt x="2563" y="2905"/>
                </a:lnTo>
                <a:lnTo>
                  <a:pt x="2563" y="2907"/>
                </a:lnTo>
                <a:lnTo>
                  <a:pt x="2565" y="2909"/>
                </a:lnTo>
                <a:lnTo>
                  <a:pt x="2565" y="2911"/>
                </a:lnTo>
                <a:lnTo>
                  <a:pt x="2567" y="2913"/>
                </a:lnTo>
                <a:lnTo>
                  <a:pt x="2569" y="2914"/>
                </a:lnTo>
                <a:lnTo>
                  <a:pt x="2571" y="2914"/>
                </a:lnTo>
                <a:lnTo>
                  <a:pt x="2571" y="2916"/>
                </a:lnTo>
                <a:lnTo>
                  <a:pt x="2573" y="2916"/>
                </a:lnTo>
                <a:lnTo>
                  <a:pt x="2575" y="2916"/>
                </a:lnTo>
                <a:lnTo>
                  <a:pt x="2577" y="2916"/>
                </a:lnTo>
                <a:lnTo>
                  <a:pt x="2578" y="2916"/>
                </a:lnTo>
                <a:lnTo>
                  <a:pt x="2580" y="2918"/>
                </a:lnTo>
                <a:lnTo>
                  <a:pt x="2582" y="2920"/>
                </a:lnTo>
                <a:lnTo>
                  <a:pt x="2582" y="2922"/>
                </a:lnTo>
                <a:lnTo>
                  <a:pt x="2584" y="2922"/>
                </a:lnTo>
                <a:lnTo>
                  <a:pt x="2584" y="2924"/>
                </a:lnTo>
                <a:lnTo>
                  <a:pt x="2586" y="2924"/>
                </a:lnTo>
                <a:lnTo>
                  <a:pt x="2588" y="2926"/>
                </a:lnTo>
                <a:lnTo>
                  <a:pt x="2590" y="2926"/>
                </a:lnTo>
                <a:lnTo>
                  <a:pt x="2592" y="2926"/>
                </a:lnTo>
                <a:lnTo>
                  <a:pt x="2594" y="2926"/>
                </a:lnTo>
                <a:lnTo>
                  <a:pt x="2594" y="2928"/>
                </a:lnTo>
                <a:lnTo>
                  <a:pt x="2596" y="2928"/>
                </a:lnTo>
                <a:lnTo>
                  <a:pt x="2598" y="2930"/>
                </a:lnTo>
                <a:lnTo>
                  <a:pt x="2598" y="2928"/>
                </a:lnTo>
                <a:lnTo>
                  <a:pt x="2600" y="2928"/>
                </a:lnTo>
                <a:lnTo>
                  <a:pt x="2602" y="2930"/>
                </a:lnTo>
                <a:lnTo>
                  <a:pt x="2603" y="2932"/>
                </a:lnTo>
                <a:lnTo>
                  <a:pt x="2603" y="2934"/>
                </a:lnTo>
                <a:lnTo>
                  <a:pt x="2605" y="2934"/>
                </a:lnTo>
                <a:lnTo>
                  <a:pt x="2605" y="2936"/>
                </a:lnTo>
                <a:lnTo>
                  <a:pt x="2605" y="2937"/>
                </a:lnTo>
                <a:lnTo>
                  <a:pt x="2607" y="2937"/>
                </a:lnTo>
                <a:lnTo>
                  <a:pt x="2609" y="2939"/>
                </a:lnTo>
                <a:lnTo>
                  <a:pt x="2611" y="2939"/>
                </a:lnTo>
                <a:lnTo>
                  <a:pt x="2611" y="2941"/>
                </a:lnTo>
                <a:lnTo>
                  <a:pt x="2613" y="2943"/>
                </a:lnTo>
                <a:lnTo>
                  <a:pt x="2613" y="2945"/>
                </a:lnTo>
                <a:lnTo>
                  <a:pt x="2613" y="2947"/>
                </a:lnTo>
                <a:lnTo>
                  <a:pt x="2615" y="2947"/>
                </a:lnTo>
                <a:lnTo>
                  <a:pt x="2617" y="2949"/>
                </a:lnTo>
                <a:lnTo>
                  <a:pt x="2619" y="2949"/>
                </a:lnTo>
                <a:lnTo>
                  <a:pt x="2621" y="2949"/>
                </a:lnTo>
                <a:lnTo>
                  <a:pt x="2623" y="2949"/>
                </a:lnTo>
                <a:lnTo>
                  <a:pt x="2625" y="2949"/>
                </a:lnTo>
                <a:lnTo>
                  <a:pt x="2626" y="2951"/>
                </a:lnTo>
                <a:lnTo>
                  <a:pt x="2626" y="2949"/>
                </a:lnTo>
                <a:lnTo>
                  <a:pt x="2628" y="2949"/>
                </a:lnTo>
                <a:lnTo>
                  <a:pt x="2628" y="2947"/>
                </a:lnTo>
                <a:lnTo>
                  <a:pt x="2628" y="2945"/>
                </a:lnTo>
                <a:lnTo>
                  <a:pt x="2630" y="2945"/>
                </a:lnTo>
                <a:lnTo>
                  <a:pt x="2630" y="2947"/>
                </a:lnTo>
                <a:lnTo>
                  <a:pt x="2632" y="2947"/>
                </a:lnTo>
                <a:lnTo>
                  <a:pt x="2634" y="2949"/>
                </a:lnTo>
                <a:lnTo>
                  <a:pt x="2634" y="2951"/>
                </a:lnTo>
                <a:lnTo>
                  <a:pt x="2634" y="2953"/>
                </a:lnTo>
                <a:lnTo>
                  <a:pt x="2634" y="2955"/>
                </a:lnTo>
                <a:lnTo>
                  <a:pt x="2634" y="2957"/>
                </a:lnTo>
                <a:lnTo>
                  <a:pt x="2636" y="2959"/>
                </a:lnTo>
                <a:lnTo>
                  <a:pt x="2636" y="2961"/>
                </a:lnTo>
                <a:lnTo>
                  <a:pt x="2634" y="2961"/>
                </a:lnTo>
                <a:lnTo>
                  <a:pt x="2632" y="2961"/>
                </a:lnTo>
                <a:lnTo>
                  <a:pt x="2634" y="2962"/>
                </a:lnTo>
                <a:lnTo>
                  <a:pt x="2634" y="2964"/>
                </a:lnTo>
                <a:lnTo>
                  <a:pt x="2636" y="2966"/>
                </a:lnTo>
                <a:lnTo>
                  <a:pt x="2636" y="2968"/>
                </a:lnTo>
                <a:lnTo>
                  <a:pt x="2638" y="2970"/>
                </a:lnTo>
                <a:lnTo>
                  <a:pt x="2638" y="2972"/>
                </a:lnTo>
                <a:lnTo>
                  <a:pt x="2638" y="2974"/>
                </a:lnTo>
                <a:lnTo>
                  <a:pt x="2638" y="2976"/>
                </a:lnTo>
                <a:lnTo>
                  <a:pt x="2638" y="2978"/>
                </a:lnTo>
                <a:lnTo>
                  <a:pt x="2638" y="2980"/>
                </a:lnTo>
                <a:lnTo>
                  <a:pt x="2636" y="2982"/>
                </a:lnTo>
                <a:lnTo>
                  <a:pt x="2636" y="2984"/>
                </a:lnTo>
                <a:lnTo>
                  <a:pt x="2634" y="2984"/>
                </a:lnTo>
                <a:lnTo>
                  <a:pt x="2630" y="2984"/>
                </a:lnTo>
                <a:lnTo>
                  <a:pt x="2628" y="2982"/>
                </a:lnTo>
                <a:lnTo>
                  <a:pt x="2626" y="2980"/>
                </a:lnTo>
                <a:lnTo>
                  <a:pt x="2623" y="2978"/>
                </a:lnTo>
                <a:lnTo>
                  <a:pt x="2621" y="2978"/>
                </a:lnTo>
                <a:lnTo>
                  <a:pt x="2619" y="2976"/>
                </a:lnTo>
                <a:lnTo>
                  <a:pt x="2617" y="2976"/>
                </a:lnTo>
                <a:lnTo>
                  <a:pt x="2615" y="2976"/>
                </a:lnTo>
                <a:lnTo>
                  <a:pt x="2615" y="2974"/>
                </a:lnTo>
                <a:lnTo>
                  <a:pt x="2613" y="2974"/>
                </a:lnTo>
                <a:lnTo>
                  <a:pt x="2613" y="2972"/>
                </a:lnTo>
                <a:lnTo>
                  <a:pt x="2611" y="2970"/>
                </a:lnTo>
                <a:lnTo>
                  <a:pt x="2611" y="2968"/>
                </a:lnTo>
                <a:lnTo>
                  <a:pt x="2609" y="2966"/>
                </a:lnTo>
                <a:lnTo>
                  <a:pt x="2607" y="2964"/>
                </a:lnTo>
                <a:lnTo>
                  <a:pt x="2605" y="2961"/>
                </a:lnTo>
                <a:lnTo>
                  <a:pt x="2602" y="2959"/>
                </a:lnTo>
                <a:lnTo>
                  <a:pt x="2600" y="2959"/>
                </a:lnTo>
                <a:lnTo>
                  <a:pt x="2598" y="2957"/>
                </a:lnTo>
                <a:lnTo>
                  <a:pt x="2596" y="2957"/>
                </a:lnTo>
                <a:lnTo>
                  <a:pt x="2594" y="2957"/>
                </a:lnTo>
                <a:lnTo>
                  <a:pt x="2592" y="2955"/>
                </a:lnTo>
                <a:lnTo>
                  <a:pt x="2590" y="2955"/>
                </a:lnTo>
                <a:lnTo>
                  <a:pt x="2588" y="2955"/>
                </a:lnTo>
                <a:lnTo>
                  <a:pt x="2588" y="2953"/>
                </a:lnTo>
                <a:lnTo>
                  <a:pt x="2590" y="2951"/>
                </a:lnTo>
                <a:lnTo>
                  <a:pt x="2592" y="2953"/>
                </a:lnTo>
                <a:lnTo>
                  <a:pt x="2594" y="2953"/>
                </a:lnTo>
                <a:lnTo>
                  <a:pt x="2596" y="2953"/>
                </a:lnTo>
                <a:lnTo>
                  <a:pt x="2598" y="2951"/>
                </a:lnTo>
                <a:lnTo>
                  <a:pt x="2600" y="2949"/>
                </a:lnTo>
                <a:lnTo>
                  <a:pt x="2600" y="2947"/>
                </a:lnTo>
                <a:lnTo>
                  <a:pt x="2600" y="2945"/>
                </a:lnTo>
                <a:lnTo>
                  <a:pt x="2598" y="2945"/>
                </a:lnTo>
                <a:lnTo>
                  <a:pt x="2598" y="2943"/>
                </a:lnTo>
                <a:lnTo>
                  <a:pt x="2596" y="2943"/>
                </a:lnTo>
                <a:lnTo>
                  <a:pt x="2596" y="2941"/>
                </a:lnTo>
                <a:lnTo>
                  <a:pt x="2594" y="2941"/>
                </a:lnTo>
                <a:lnTo>
                  <a:pt x="2594" y="2939"/>
                </a:lnTo>
                <a:lnTo>
                  <a:pt x="2592" y="2937"/>
                </a:lnTo>
                <a:lnTo>
                  <a:pt x="2590" y="2937"/>
                </a:lnTo>
                <a:lnTo>
                  <a:pt x="2590" y="2939"/>
                </a:lnTo>
                <a:lnTo>
                  <a:pt x="2588" y="2939"/>
                </a:lnTo>
                <a:lnTo>
                  <a:pt x="2588" y="2941"/>
                </a:lnTo>
                <a:lnTo>
                  <a:pt x="2588" y="2943"/>
                </a:lnTo>
                <a:lnTo>
                  <a:pt x="2590" y="2941"/>
                </a:lnTo>
                <a:lnTo>
                  <a:pt x="2590" y="2939"/>
                </a:lnTo>
                <a:lnTo>
                  <a:pt x="2592" y="2939"/>
                </a:lnTo>
                <a:lnTo>
                  <a:pt x="2594" y="2939"/>
                </a:lnTo>
                <a:lnTo>
                  <a:pt x="2594" y="2941"/>
                </a:lnTo>
                <a:lnTo>
                  <a:pt x="2596" y="2943"/>
                </a:lnTo>
                <a:lnTo>
                  <a:pt x="2596" y="2945"/>
                </a:lnTo>
                <a:lnTo>
                  <a:pt x="2598" y="2947"/>
                </a:lnTo>
                <a:lnTo>
                  <a:pt x="2598" y="2949"/>
                </a:lnTo>
                <a:lnTo>
                  <a:pt x="2598" y="2951"/>
                </a:lnTo>
                <a:lnTo>
                  <a:pt x="2596" y="2953"/>
                </a:lnTo>
                <a:lnTo>
                  <a:pt x="2594" y="2951"/>
                </a:lnTo>
                <a:lnTo>
                  <a:pt x="2594" y="2949"/>
                </a:lnTo>
                <a:lnTo>
                  <a:pt x="2592" y="2949"/>
                </a:lnTo>
                <a:lnTo>
                  <a:pt x="2590" y="2949"/>
                </a:lnTo>
                <a:lnTo>
                  <a:pt x="2588" y="2951"/>
                </a:lnTo>
                <a:lnTo>
                  <a:pt x="2588" y="2949"/>
                </a:lnTo>
                <a:lnTo>
                  <a:pt x="2586" y="2947"/>
                </a:lnTo>
                <a:lnTo>
                  <a:pt x="2584" y="2947"/>
                </a:lnTo>
                <a:lnTo>
                  <a:pt x="2582" y="2949"/>
                </a:lnTo>
                <a:lnTo>
                  <a:pt x="2582" y="2947"/>
                </a:lnTo>
                <a:lnTo>
                  <a:pt x="2582" y="2945"/>
                </a:lnTo>
                <a:lnTo>
                  <a:pt x="2584" y="2943"/>
                </a:lnTo>
                <a:lnTo>
                  <a:pt x="2582" y="2943"/>
                </a:lnTo>
                <a:lnTo>
                  <a:pt x="2582" y="2941"/>
                </a:lnTo>
                <a:lnTo>
                  <a:pt x="2582" y="2939"/>
                </a:lnTo>
                <a:lnTo>
                  <a:pt x="2582" y="2937"/>
                </a:lnTo>
                <a:lnTo>
                  <a:pt x="2580" y="2936"/>
                </a:lnTo>
                <a:lnTo>
                  <a:pt x="2577" y="2936"/>
                </a:lnTo>
                <a:lnTo>
                  <a:pt x="2575" y="2936"/>
                </a:lnTo>
                <a:lnTo>
                  <a:pt x="2573" y="2936"/>
                </a:lnTo>
                <a:lnTo>
                  <a:pt x="2571" y="2934"/>
                </a:lnTo>
                <a:lnTo>
                  <a:pt x="2573" y="2936"/>
                </a:lnTo>
                <a:lnTo>
                  <a:pt x="2575" y="2936"/>
                </a:lnTo>
                <a:lnTo>
                  <a:pt x="2577" y="2937"/>
                </a:lnTo>
                <a:lnTo>
                  <a:pt x="2578" y="2937"/>
                </a:lnTo>
                <a:lnTo>
                  <a:pt x="2580" y="2937"/>
                </a:lnTo>
                <a:lnTo>
                  <a:pt x="2580" y="2939"/>
                </a:lnTo>
                <a:lnTo>
                  <a:pt x="2580" y="2941"/>
                </a:lnTo>
                <a:lnTo>
                  <a:pt x="2582" y="2941"/>
                </a:lnTo>
                <a:lnTo>
                  <a:pt x="2582" y="2943"/>
                </a:lnTo>
                <a:lnTo>
                  <a:pt x="2582" y="2945"/>
                </a:lnTo>
                <a:lnTo>
                  <a:pt x="2580" y="2945"/>
                </a:lnTo>
                <a:lnTo>
                  <a:pt x="2580" y="2947"/>
                </a:lnTo>
                <a:lnTo>
                  <a:pt x="2580" y="2949"/>
                </a:lnTo>
                <a:lnTo>
                  <a:pt x="2582" y="2949"/>
                </a:lnTo>
                <a:lnTo>
                  <a:pt x="2584" y="2949"/>
                </a:lnTo>
                <a:lnTo>
                  <a:pt x="2586" y="2949"/>
                </a:lnTo>
                <a:lnTo>
                  <a:pt x="2586" y="2951"/>
                </a:lnTo>
                <a:lnTo>
                  <a:pt x="2586" y="2953"/>
                </a:lnTo>
                <a:lnTo>
                  <a:pt x="2586" y="2955"/>
                </a:lnTo>
                <a:lnTo>
                  <a:pt x="2586" y="2957"/>
                </a:lnTo>
                <a:lnTo>
                  <a:pt x="2588" y="2957"/>
                </a:lnTo>
                <a:lnTo>
                  <a:pt x="2590" y="2959"/>
                </a:lnTo>
                <a:lnTo>
                  <a:pt x="2594" y="2959"/>
                </a:lnTo>
                <a:lnTo>
                  <a:pt x="2596" y="2961"/>
                </a:lnTo>
                <a:lnTo>
                  <a:pt x="2598" y="2962"/>
                </a:lnTo>
                <a:lnTo>
                  <a:pt x="2600" y="2962"/>
                </a:lnTo>
                <a:lnTo>
                  <a:pt x="2600" y="2964"/>
                </a:lnTo>
                <a:lnTo>
                  <a:pt x="2602" y="2966"/>
                </a:lnTo>
                <a:lnTo>
                  <a:pt x="2603" y="2968"/>
                </a:lnTo>
                <a:lnTo>
                  <a:pt x="2605" y="2968"/>
                </a:lnTo>
                <a:lnTo>
                  <a:pt x="2607" y="2970"/>
                </a:lnTo>
                <a:lnTo>
                  <a:pt x="2607" y="2972"/>
                </a:lnTo>
                <a:lnTo>
                  <a:pt x="2609" y="2974"/>
                </a:lnTo>
                <a:lnTo>
                  <a:pt x="2611" y="2974"/>
                </a:lnTo>
                <a:lnTo>
                  <a:pt x="2611" y="2976"/>
                </a:lnTo>
                <a:lnTo>
                  <a:pt x="2613" y="2978"/>
                </a:lnTo>
                <a:lnTo>
                  <a:pt x="2615" y="2980"/>
                </a:lnTo>
                <a:lnTo>
                  <a:pt x="2613" y="2982"/>
                </a:lnTo>
                <a:lnTo>
                  <a:pt x="2611" y="2984"/>
                </a:lnTo>
                <a:lnTo>
                  <a:pt x="2609" y="2984"/>
                </a:lnTo>
                <a:lnTo>
                  <a:pt x="2607" y="2984"/>
                </a:lnTo>
                <a:lnTo>
                  <a:pt x="2607" y="2985"/>
                </a:lnTo>
                <a:lnTo>
                  <a:pt x="2605" y="2985"/>
                </a:lnTo>
                <a:lnTo>
                  <a:pt x="2605" y="2984"/>
                </a:lnTo>
                <a:lnTo>
                  <a:pt x="2603" y="2984"/>
                </a:lnTo>
                <a:lnTo>
                  <a:pt x="2602" y="2984"/>
                </a:lnTo>
                <a:lnTo>
                  <a:pt x="2602" y="2982"/>
                </a:lnTo>
                <a:lnTo>
                  <a:pt x="2602" y="2978"/>
                </a:lnTo>
                <a:lnTo>
                  <a:pt x="2600" y="2976"/>
                </a:lnTo>
                <a:lnTo>
                  <a:pt x="2600" y="2974"/>
                </a:lnTo>
                <a:lnTo>
                  <a:pt x="2598" y="2972"/>
                </a:lnTo>
                <a:lnTo>
                  <a:pt x="2598" y="2970"/>
                </a:lnTo>
                <a:lnTo>
                  <a:pt x="2598" y="2968"/>
                </a:lnTo>
                <a:lnTo>
                  <a:pt x="2596" y="2966"/>
                </a:lnTo>
                <a:lnTo>
                  <a:pt x="2596" y="2970"/>
                </a:lnTo>
                <a:lnTo>
                  <a:pt x="2594" y="2970"/>
                </a:lnTo>
                <a:lnTo>
                  <a:pt x="2590" y="2968"/>
                </a:lnTo>
                <a:lnTo>
                  <a:pt x="2588" y="2968"/>
                </a:lnTo>
                <a:lnTo>
                  <a:pt x="2586" y="2968"/>
                </a:lnTo>
                <a:lnTo>
                  <a:pt x="2584" y="2966"/>
                </a:lnTo>
                <a:lnTo>
                  <a:pt x="2582" y="2966"/>
                </a:lnTo>
                <a:lnTo>
                  <a:pt x="2580" y="2966"/>
                </a:lnTo>
                <a:lnTo>
                  <a:pt x="2580" y="2964"/>
                </a:lnTo>
                <a:lnTo>
                  <a:pt x="2578" y="2964"/>
                </a:lnTo>
                <a:lnTo>
                  <a:pt x="2577" y="2964"/>
                </a:lnTo>
                <a:lnTo>
                  <a:pt x="2575" y="2962"/>
                </a:lnTo>
                <a:lnTo>
                  <a:pt x="2575" y="2961"/>
                </a:lnTo>
                <a:lnTo>
                  <a:pt x="2575" y="2957"/>
                </a:lnTo>
                <a:lnTo>
                  <a:pt x="2575" y="2955"/>
                </a:lnTo>
                <a:lnTo>
                  <a:pt x="2573" y="2953"/>
                </a:lnTo>
                <a:lnTo>
                  <a:pt x="2573" y="2951"/>
                </a:lnTo>
                <a:lnTo>
                  <a:pt x="2571" y="2951"/>
                </a:lnTo>
                <a:lnTo>
                  <a:pt x="2571" y="2949"/>
                </a:lnTo>
                <a:lnTo>
                  <a:pt x="2567" y="2949"/>
                </a:lnTo>
                <a:lnTo>
                  <a:pt x="2567" y="2947"/>
                </a:lnTo>
                <a:lnTo>
                  <a:pt x="2565" y="2947"/>
                </a:lnTo>
                <a:lnTo>
                  <a:pt x="2565" y="2949"/>
                </a:lnTo>
                <a:lnTo>
                  <a:pt x="2561" y="2949"/>
                </a:lnTo>
                <a:lnTo>
                  <a:pt x="2559" y="2951"/>
                </a:lnTo>
                <a:lnTo>
                  <a:pt x="2557" y="2951"/>
                </a:lnTo>
                <a:lnTo>
                  <a:pt x="2557" y="2953"/>
                </a:lnTo>
                <a:lnTo>
                  <a:pt x="2559" y="2953"/>
                </a:lnTo>
                <a:lnTo>
                  <a:pt x="2561" y="2953"/>
                </a:lnTo>
                <a:lnTo>
                  <a:pt x="2561" y="2951"/>
                </a:lnTo>
                <a:lnTo>
                  <a:pt x="2563" y="2951"/>
                </a:lnTo>
                <a:lnTo>
                  <a:pt x="2565" y="2951"/>
                </a:lnTo>
                <a:lnTo>
                  <a:pt x="2567" y="2951"/>
                </a:lnTo>
                <a:lnTo>
                  <a:pt x="2569" y="2953"/>
                </a:lnTo>
                <a:lnTo>
                  <a:pt x="2571" y="2955"/>
                </a:lnTo>
                <a:lnTo>
                  <a:pt x="2571" y="2957"/>
                </a:lnTo>
                <a:lnTo>
                  <a:pt x="2571" y="2959"/>
                </a:lnTo>
                <a:lnTo>
                  <a:pt x="2571" y="2961"/>
                </a:lnTo>
                <a:lnTo>
                  <a:pt x="2569" y="2961"/>
                </a:lnTo>
                <a:lnTo>
                  <a:pt x="2569" y="2962"/>
                </a:lnTo>
                <a:lnTo>
                  <a:pt x="2571" y="2962"/>
                </a:lnTo>
                <a:lnTo>
                  <a:pt x="2573" y="2964"/>
                </a:lnTo>
                <a:lnTo>
                  <a:pt x="2575" y="2966"/>
                </a:lnTo>
                <a:lnTo>
                  <a:pt x="2577" y="2966"/>
                </a:lnTo>
                <a:lnTo>
                  <a:pt x="2578" y="2968"/>
                </a:lnTo>
                <a:lnTo>
                  <a:pt x="2580" y="2968"/>
                </a:lnTo>
                <a:lnTo>
                  <a:pt x="2582" y="2968"/>
                </a:lnTo>
                <a:lnTo>
                  <a:pt x="2582" y="2970"/>
                </a:lnTo>
                <a:lnTo>
                  <a:pt x="2584" y="2970"/>
                </a:lnTo>
                <a:lnTo>
                  <a:pt x="2586" y="2972"/>
                </a:lnTo>
                <a:lnTo>
                  <a:pt x="2588" y="2972"/>
                </a:lnTo>
                <a:lnTo>
                  <a:pt x="2590" y="2974"/>
                </a:lnTo>
                <a:lnTo>
                  <a:pt x="2590" y="2976"/>
                </a:lnTo>
                <a:lnTo>
                  <a:pt x="2590" y="2978"/>
                </a:lnTo>
                <a:lnTo>
                  <a:pt x="2592" y="2978"/>
                </a:lnTo>
                <a:lnTo>
                  <a:pt x="2592" y="2980"/>
                </a:lnTo>
                <a:lnTo>
                  <a:pt x="2594" y="2982"/>
                </a:lnTo>
                <a:lnTo>
                  <a:pt x="2594" y="2984"/>
                </a:lnTo>
                <a:lnTo>
                  <a:pt x="2594" y="2985"/>
                </a:lnTo>
                <a:lnTo>
                  <a:pt x="2596" y="2987"/>
                </a:lnTo>
                <a:lnTo>
                  <a:pt x="2596" y="2989"/>
                </a:lnTo>
                <a:lnTo>
                  <a:pt x="2598" y="2989"/>
                </a:lnTo>
                <a:lnTo>
                  <a:pt x="2600" y="2991"/>
                </a:lnTo>
                <a:lnTo>
                  <a:pt x="2602" y="2991"/>
                </a:lnTo>
                <a:lnTo>
                  <a:pt x="2603" y="2991"/>
                </a:lnTo>
                <a:lnTo>
                  <a:pt x="2605" y="2991"/>
                </a:lnTo>
                <a:lnTo>
                  <a:pt x="2602" y="2993"/>
                </a:lnTo>
                <a:lnTo>
                  <a:pt x="2602" y="2995"/>
                </a:lnTo>
                <a:lnTo>
                  <a:pt x="2600" y="2995"/>
                </a:lnTo>
                <a:lnTo>
                  <a:pt x="2598" y="2993"/>
                </a:lnTo>
                <a:lnTo>
                  <a:pt x="2596" y="2993"/>
                </a:lnTo>
                <a:lnTo>
                  <a:pt x="2594" y="2991"/>
                </a:lnTo>
                <a:lnTo>
                  <a:pt x="2594" y="2993"/>
                </a:lnTo>
                <a:lnTo>
                  <a:pt x="2596" y="2993"/>
                </a:lnTo>
                <a:lnTo>
                  <a:pt x="2600" y="2995"/>
                </a:lnTo>
                <a:lnTo>
                  <a:pt x="2600" y="2997"/>
                </a:lnTo>
                <a:lnTo>
                  <a:pt x="2602" y="2997"/>
                </a:lnTo>
                <a:lnTo>
                  <a:pt x="2602" y="2995"/>
                </a:lnTo>
                <a:lnTo>
                  <a:pt x="2603" y="2995"/>
                </a:lnTo>
                <a:lnTo>
                  <a:pt x="2605" y="2993"/>
                </a:lnTo>
                <a:lnTo>
                  <a:pt x="2607" y="2993"/>
                </a:lnTo>
                <a:lnTo>
                  <a:pt x="2607" y="2995"/>
                </a:lnTo>
                <a:lnTo>
                  <a:pt x="2607" y="2997"/>
                </a:lnTo>
                <a:lnTo>
                  <a:pt x="2605" y="2999"/>
                </a:lnTo>
                <a:lnTo>
                  <a:pt x="2605" y="3001"/>
                </a:lnTo>
                <a:lnTo>
                  <a:pt x="2605" y="3003"/>
                </a:lnTo>
                <a:lnTo>
                  <a:pt x="2605" y="3005"/>
                </a:lnTo>
                <a:lnTo>
                  <a:pt x="2607" y="3005"/>
                </a:lnTo>
                <a:lnTo>
                  <a:pt x="2607" y="3007"/>
                </a:lnTo>
                <a:lnTo>
                  <a:pt x="2609" y="3007"/>
                </a:lnTo>
                <a:lnTo>
                  <a:pt x="2611" y="3005"/>
                </a:lnTo>
                <a:lnTo>
                  <a:pt x="2613" y="3005"/>
                </a:lnTo>
                <a:lnTo>
                  <a:pt x="2615" y="3003"/>
                </a:lnTo>
                <a:lnTo>
                  <a:pt x="2615" y="3001"/>
                </a:lnTo>
                <a:lnTo>
                  <a:pt x="2617" y="3001"/>
                </a:lnTo>
                <a:lnTo>
                  <a:pt x="2619" y="3001"/>
                </a:lnTo>
                <a:lnTo>
                  <a:pt x="2619" y="3003"/>
                </a:lnTo>
                <a:lnTo>
                  <a:pt x="2619" y="3005"/>
                </a:lnTo>
                <a:lnTo>
                  <a:pt x="2619" y="3007"/>
                </a:lnTo>
                <a:lnTo>
                  <a:pt x="2617" y="3007"/>
                </a:lnTo>
                <a:lnTo>
                  <a:pt x="2617" y="3009"/>
                </a:lnTo>
                <a:lnTo>
                  <a:pt x="2617" y="3010"/>
                </a:lnTo>
                <a:lnTo>
                  <a:pt x="2617" y="3012"/>
                </a:lnTo>
                <a:lnTo>
                  <a:pt x="2615" y="3012"/>
                </a:lnTo>
                <a:lnTo>
                  <a:pt x="2611" y="3014"/>
                </a:lnTo>
                <a:lnTo>
                  <a:pt x="2609" y="3014"/>
                </a:lnTo>
                <a:lnTo>
                  <a:pt x="2609" y="3016"/>
                </a:lnTo>
                <a:lnTo>
                  <a:pt x="2607" y="3016"/>
                </a:lnTo>
                <a:lnTo>
                  <a:pt x="2605" y="3018"/>
                </a:lnTo>
                <a:lnTo>
                  <a:pt x="2603" y="3020"/>
                </a:lnTo>
                <a:lnTo>
                  <a:pt x="2602" y="3020"/>
                </a:lnTo>
                <a:lnTo>
                  <a:pt x="2600" y="3022"/>
                </a:lnTo>
                <a:lnTo>
                  <a:pt x="2600" y="3024"/>
                </a:lnTo>
                <a:lnTo>
                  <a:pt x="2598" y="3022"/>
                </a:lnTo>
                <a:lnTo>
                  <a:pt x="2598" y="3020"/>
                </a:lnTo>
                <a:lnTo>
                  <a:pt x="2598" y="3018"/>
                </a:lnTo>
                <a:lnTo>
                  <a:pt x="2598" y="3016"/>
                </a:lnTo>
                <a:lnTo>
                  <a:pt x="2598" y="3014"/>
                </a:lnTo>
                <a:lnTo>
                  <a:pt x="2600" y="3012"/>
                </a:lnTo>
                <a:lnTo>
                  <a:pt x="2600" y="3010"/>
                </a:lnTo>
                <a:lnTo>
                  <a:pt x="2598" y="3010"/>
                </a:lnTo>
                <a:lnTo>
                  <a:pt x="2596" y="3014"/>
                </a:lnTo>
                <a:lnTo>
                  <a:pt x="2596" y="3016"/>
                </a:lnTo>
                <a:lnTo>
                  <a:pt x="2596" y="3018"/>
                </a:lnTo>
                <a:lnTo>
                  <a:pt x="2596" y="3020"/>
                </a:lnTo>
                <a:lnTo>
                  <a:pt x="2596" y="3024"/>
                </a:lnTo>
                <a:lnTo>
                  <a:pt x="2598" y="3024"/>
                </a:lnTo>
                <a:lnTo>
                  <a:pt x="2598" y="3026"/>
                </a:lnTo>
                <a:lnTo>
                  <a:pt x="2596" y="3028"/>
                </a:lnTo>
                <a:lnTo>
                  <a:pt x="2594" y="3030"/>
                </a:lnTo>
                <a:lnTo>
                  <a:pt x="2592" y="3032"/>
                </a:lnTo>
                <a:lnTo>
                  <a:pt x="2590" y="3030"/>
                </a:lnTo>
                <a:lnTo>
                  <a:pt x="2588" y="3030"/>
                </a:lnTo>
                <a:lnTo>
                  <a:pt x="2588" y="3028"/>
                </a:lnTo>
                <a:lnTo>
                  <a:pt x="2586" y="3028"/>
                </a:lnTo>
                <a:lnTo>
                  <a:pt x="2586" y="3026"/>
                </a:lnTo>
                <a:lnTo>
                  <a:pt x="2584" y="3024"/>
                </a:lnTo>
                <a:lnTo>
                  <a:pt x="2584" y="3022"/>
                </a:lnTo>
                <a:lnTo>
                  <a:pt x="2582" y="3020"/>
                </a:lnTo>
                <a:lnTo>
                  <a:pt x="2582" y="3018"/>
                </a:lnTo>
                <a:lnTo>
                  <a:pt x="2580" y="3018"/>
                </a:lnTo>
                <a:lnTo>
                  <a:pt x="2578" y="3016"/>
                </a:lnTo>
                <a:lnTo>
                  <a:pt x="2577" y="3016"/>
                </a:lnTo>
                <a:lnTo>
                  <a:pt x="2575" y="3016"/>
                </a:lnTo>
                <a:lnTo>
                  <a:pt x="2573" y="3014"/>
                </a:lnTo>
                <a:lnTo>
                  <a:pt x="2571" y="3014"/>
                </a:lnTo>
                <a:lnTo>
                  <a:pt x="2569" y="3016"/>
                </a:lnTo>
                <a:lnTo>
                  <a:pt x="2567" y="3016"/>
                </a:lnTo>
                <a:lnTo>
                  <a:pt x="2565" y="3016"/>
                </a:lnTo>
                <a:lnTo>
                  <a:pt x="2563" y="3016"/>
                </a:lnTo>
                <a:lnTo>
                  <a:pt x="2561" y="3018"/>
                </a:lnTo>
                <a:lnTo>
                  <a:pt x="2559" y="3018"/>
                </a:lnTo>
                <a:lnTo>
                  <a:pt x="2557" y="3020"/>
                </a:lnTo>
                <a:lnTo>
                  <a:pt x="2557" y="3022"/>
                </a:lnTo>
                <a:lnTo>
                  <a:pt x="2555" y="3022"/>
                </a:lnTo>
                <a:lnTo>
                  <a:pt x="2554" y="3024"/>
                </a:lnTo>
                <a:lnTo>
                  <a:pt x="2554" y="3026"/>
                </a:lnTo>
                <a:lnTo>
                  <a:pt x="2552" y="3026"/>
                </a:lnTo>
                <a:lnTo>
                  <a:pt x="2552" y="3028"/>
                </a:lnTo>
                <a:lnTo>
                  <a:pt x="2550" y="3030"/>
                </a:lnTo>
                <a:lnTo>
                  <a:pt x="2548" y="3030"/>
                </a:lnTo>
                <a:lnTo>
                  <a:pt x="2546" y="3028"/>
                </a:lnTo>
                <a:lnTo>
                  <a:pt x="2544" y="3026"/>
                </a:lnTo>
                <a:lnTo>
                  <a:pt x="2544" y="3024"/>
                </a:lnTo>
                <a:lnTo>
                  <a:pt x="2542" y="3024"/>
                </a:lnTo>
                <a:lnTo>
                  <a:pt x="2540" y="3024"/>
                </a:lnTo>
                <a:lnTo>
                  <a:pt x="2538" y="3022"/>
                </a:lnTo>
                <a:lnTo>
                  <a:pt x="2536" y="3022"/>
                </a:lnTo>
                <a:lnTo>
                  <a:pt x="2534" y="3022"/>
                </a:lnTo>
                <a:lnTo>
                  <a:pt x="2530" y="3024"/>
                </a:lnTo>
                <a:lnTo>
                  <a:pt x="2529" y="3026"/>
                </a:lnTo>
                <a:lnTo>
                  <a:pt x="2527" y="3024"/>
                </a:lnTo>
                <a:lnTo>
                  <a:pt x="2527" y="3022"/>
                </a:lnTo>
                <a:lnTo>
                  <a:pt x="2527" y="3020"/>
                </a:lnTo>
                <a:lnTo>
                  <a:pt x="2525" y="3018"/>
                </a:lnTo>
                <a:lnTo>
                  <a:pt x="2525" y="3016"/>
                </a:lnTo>
                <a:lnTo>
                  <a:pt x="2523" y="3014"/>
                </a:lnTo>
                <a:lnTo>
                  <a:pt x="2521" y="3012"/>
                </a:lnTo>
                <a:lnTo>
                  <a:pt x="2519" y="3012"/>
                </a:lnTo>
                <a:lnTo>
                  <a:pt x="2517" y="3012"/>
                </a:lnTo>
                <a:lnTo>
                  <a:pt x="2515" y="3012"/>
                </a:lnTo>
                <a:lnTo>
                  <a:pt x="2513" y="3012"/>
                </a:lnTo>
                <a:lnTo>
                  <a:pt x="2511" y="3014"/>
                </a:lnTo>
                <a:lnTo>
                  <a:pt x="2509" y="3014"/>
                </a:lnTo>
                <a:lnTo>
                  <a:pt x="2506" y="3014"/>
                </a:lnTo>
                <a:lnTo>
                  <a:pt x="2504" y="3012"/>
                </a:lnTo>
                <a:lnTo>
                  <a:pt x="2502" y="3012"/>
                </a:lnTo>
                <a:lnTo>
                  <a:pt x="2502" y="3014"/>
                </a:lnTo>
                <a:lnTo>
                  <a:pt x="2500" y="3014"/>
                </a:lnTo>
                <a:lnTo>
                  <a:pt x="2498" y="3014"/>
                </a:lnTo>
                <a:lnTo>
                  <a:pt x="2498" y="3012"/>
                </a:lnTo>
                <a:lnTo>
                  <a:pt x="2498" y="3014"/>
                </a:lnTo>
                <a:lnTo>
                  <a:pt x="2498" y="3016"/>
                </a:lnTo>
                <a:lnTo>
                  <a:pt x="2498" y="3018"/>
                </a:lnTo>
                <a:lnTo>
                  <a:pt x="2500" y="3020"/>
                </a:lnTo>
                <a:lnTo>
                  <a:pt x="2500" y="3022"/>
                </a:lnTo>
                <a:lnTo>
                  <a:pt x="2500" y="3024"/>
                </a:lnTo>
                <a:lnTo>
                  <a:pt x="2500" y="3026"/>
                </a:lnTo>
                <a:lnTo>
                  <a:pt x="2500" y="3028"/>
                </a:lnTo>
                <a:lnTo>
                  <a:pt x="2498" y="3030"/>
                </a:lnTo>
                <a:lnTo>
                  <a:pt x="2496" y="3030"/>
                </a:lnTo>
                <a:lnTo>
                  <a:pt x="2494" y="3032"/>
                </a:lnTo>
                <a:lnTo>
                  <a:pt x="2498" y="3032"/>
                </a:lnTo>
                <a:lnTo>
                  <a:pt x="2500" y="3032"/>
                </a:lnTo>
                <a:lnTo>
                  <a:pt x="2502" y="3030"/>
                </a:lnTo>
                <a:lnTo>
                  <a:pt x="2502" y="3028"/>
                </a:lnTo>
                <a:lnTo>
                  <a:pt x="2502" y="3024"/>
                </a:lnTo>
                <a:lnTo>
                  <a:pt x="2502" y="3022"/>
                </a:lnTo>
                <a:lnTo>
                  <a:pt x="2502" y="3020"/>
                </a:lnTo>
                <a:lnTo>
                  <a:pt x="2502" y="3018"/>
                </a:lnTo>
                <a:lnTo>
                  <a:pt x="2502" y="3016"/>
                </a:lnTo>
                <a:lnTo>
                  <a:pt x="2506" y="3016"/>
                </a:lnTo>
                <a:lnTo>
                  <a:pt x="2507" y="3018"/>
                </a:lnTo>
                <a:lnTo>
                  <a:pt x="2509" y="3018"/>
                </a:lnTo>
                <a:lnTo>
                  <a:pt x="2511" y="3018"/>
                </a:lnTo>
                <a:lnTo>
                  <a:pt x="2513" y="3016"/>
                </a:lnTo>
                <a:lnTo>
                  <a:pt x="2515" y="3016"/>
                </a:lnTo>
                <a:lnTo>
                  <a:pt x="2517" y="3016"/>
                </a:lnTo>
                <a:lnTo>
                  <a:pt x="2519" y="3016"/>
                </a:lnTo>
                <a:lnTo>
                  <a:pt x="2521" y="3018"/>
                </a:lnTo>
                <a:lnTo>
                  <a:pt x="2519" y="3020"/>
                </a:lnTo>
                <a:lnTo>
                  <a:pt x="2519" y="3022"/>
                </a:lnTo>
                <a:lnTo>
                  <a:pt x="2521" y="3024"/>
                </a:lnTo>
                <a:lnTo>
                  <a:pt x="2521" y="3026"/>
                </a:lnTo>
                <a:lnTo>
                  <a:pt x="2523" y="3028"/>
                </a:lnTo>
                <a:lnTo>
                  <a:pt x="2525" y="3028"/>
                </a:lnTo>
                <a:lnTo>
                  <a:pt x="2527" y="3030"/>
                </a:lnTo>
                <a:lnTo>
                  <a:pt x="2529" y="3030"/>
                </a:lnTo>
                <a:lnTo>
                  <a:pt x="2530" y="3030"/>
                </a:lnTo>
                <a:lnTo>
                  <a:pt x="2532" y="3028"/>
                </a:lnTo>
                <a:lnTo>
                  <a:pt x="2534" y="3028"/>
                </a:lnTo>
                <a:lnTo>
                  <a:pt x="2536" y="3028"/>
                </a:lnTo>
                <a:lnTo>
                  <a:pt x="2538" y="3030"/>
                </a:lnTo>
                <a:lnTo>
                  <a:pt x="2540" y="3032"/>
                </a:lnTo>
                <a:lnTo>
                  <a:pt x="2542" y="3032"/>
                </a:lnTo>
                <a:lnTo>
                  <a:pt x="2542" y="3033"/>
                </a:lnTo>
                <a:lnTo>
                  <a:pt x="2544" y="3033"/>
                </a:lnTo>
                <a:lnTo>
                  <a:pt x="2544" y="3035"/>
                </a:lnTo>
                <a:lnTo>
                  <a:pt x="2546" y="3035"/>
                </a:lnTo>
                <a:lnTo>
                  <a:pt x="2548" y="3035"/>
                </a:lnTo>
                <a:lnTo>
                  <a:pt x="2550" y="3035"/>
                </a:lnTo>
                <a:lnTo>
                  <a:pt x="2552" y="3035"/>
                </a:lnTo>
                <a:lnTo>
                  <a:pt x="2554" y="3033"/>
                </a:lnTo>
                <a:lnTo>
                  <a:pt x="2555" y="3033"/>
                </a:lnTo>
                <a:lnTo>
                  <a:pt x="2557" y="3032"/>
                </a:lnTo>
                <a:lnTo>
                  <a:pt x="2557" y="3030"/>
                </a:lnTo>
                <a:lnTo>
                  <a:pt x="2559" y="3030"/>
                </a:lnTo>
                <a:lnTo>
                  <a:pt x="2561" y="3028"/>
                </a:lnTo>
                <a:lnTo>
                  <a:pt x="2563" y="3026"/>
                </a:lnTo>
                <a:lnTo>
                  <a:pt x="2565" y="3024"/>
                </a:lnTo>
                <a:lnTo>
                  <a:pt x="2567" y="3022"/>
                </a:lnTo>
                <a:lnTo>
                  <a:pt x="2569" y="3022"/>
                </a:lnTo>
                <a:lnTo>
                  <a:pt x="2571" y="3022"/>
                </a:lnTo>
                <a:lnTo>
                  <a:pt x="2573" y="3024"/>
                </a:lnTo>
                <a:lnTo>
                  <a:pt x="2575" y="3026"/>
                </a:lnTo>
                <a:lnTo>
                  <a:pt x="2575" y="3028"/>
                </a:lnTo>
                <a:lnTo>
                  <a:pt x="2577" y="3028"/>
                </a:lnTo>
                <a:lnTo>
                  <a:pt x="2578" y="3030"/>
                </a:lnTo>
                <a:lnTo>
                  <a:pt x="2578" y="3032"/>
                </a:lnTo>
                <a:lnTo>
                  <a:pt x="2578" y="3033"/>
                </a:lnTo>
                <a:lnTo>
                  <a:pt x="2580" y="3035"/>
                </a:lnTo>
                <a:lnTo>
                  <a:pt x="2582" y="3035"/>
                </a:lnTo>
                <a:lnTo>
                  <a:pt x="2584" y="3035"/>
                </a:lnTo>
                <a:lnTo>
                  <a:pt x="2584" y="3037"/>
                </a:lnTo>
                <a:lnTo>
                  <a:pt x="2586" y="3039"/>
                </a:lnTo>
                <a:lnTo>
                  <a:pt x="2588" y="3039"/>
                </a:lnTo>
                <a:lnTo>
                  <a:pt x="2590" y="3041"/>
                </a:lnTo>
                <a:lnTo>
                  <a:pt x="2592" y="3041"/>
                </a:lnTo>
                <a:lnTo>
                  <a:pt x="2594" y="3041"/>
                </a:lnTo>
                <a:lnTo>
                  <a:pt x="2594" y="3043"/>
                </a:lnTo>
                <a:lnTo>
                  <a:pt x="2596" y="3043"/>
                </a:lnTo>
                <a:lnTo>
                  <a:pt x="2598" y="3043"/>
                </a:lnTo>
                <a:lnTo>
                  <a:pt x="2600" y="3043"/>
                </a:lnTo>
                <a:lnTo>
                  <a:pt x="2602" y="3043"/>
                </a:lnTo>
                <a:lnTo>
                  <a:pt x="2603" y="3041"/>
                </a:lnTo>
                <a:lnTo>
                  <a:pt x="2605" y="3041"/>
                </a:lnTo>
                <a:lnTo>
                  <a:pt x="2607" y="3037"/>
                </a:lnTo>
                <a:lnTo>
                  <a:pt x="2607" y="3035"/>
                </a:lnTo>
                <a:lnTo>
                  <a:pt x="2609" y="3033"/>
                </a:lnTo>
                <a:lnTo>
                  <a:pt x="2611" y="3033"/>
                </a:lnTo>
                <a:lnTo>
                  <a:pt x="2613" y="3033"/>
                </a:lnTo>
                <a:lnTo>
                  <a:pt x="2615" y="3033"/>
                </a:lnTo>
                <a:lnTo>
                  <a:pt x="2615" y="3035"/>
                </a:lnTo>
                <a:lnTo>
                  <a:pt x="2617" y="3035"/>
                </a:lnTo>
                <a:lnTo>
                  <a:pt x="2619" y="3035"/>
                </a:lnTo>
                <a:lnTo>
                  <a:pt x="2621" y="3037"/>
                </a:lnTo>
                <a:lnTo>
                  <a:pt x="2621" y="3039"/>
                </a:lnTo>
                <a:lnTo>
                  <a:pt x="2621" y="3041"/>
                </a:lnTo>
                <a:lnTo>
                  <a:pt x="2621" y="3039"/>
                </a:lnTo>
                <a:lnTo>
                  <a:pt x="2623" y="3039"/>
                </a:lnTo>
                <a:lnTo>
                  <a:pt x="2623" y="3037"/>
                </a:lnTo>
                <a:lnTo>
                  <a:pt x="2625" y="3039"/>
                </a:lnTo>
                <a:lnTo>
                  <a:pt x="2625" y="3043"/>
                </a:lnTo>
                <a:lnTo>
                  <a:pt x="2626" y="3045"/>
                </a:lnTo>
                <a:lnTo>
                  <a:pt x="2626" y="3047"/>
                </a:lnTo>
                <a:lnTo>
                  <a:pt x="2628" y="3049"/>
                </a:lnTo>
                <a:lnTo>
                  <a:pt x="2626" y="3051"/>
                </a:lnTo>
                <a:lnTo>
                  <a:pt x="2626" y="3053"/>
                </a:lnTo>
                <a:lnTo>
                  <a:pt x="2625" y="3053"/>
                </a:lnTo>
                <a:lnTo>
                  <a:pt x="2625" y="3055"/>
                </a:lnTo>
                <a:lnTo>
                  <a:pt x="2623" y="3055"/>
                </a:lnTo>
                <a:lnTo>
                  <a:pt x="2621" y="3056"/>
                </a:lnTo>
                <a:lnTo>
                  <a:pt x="2621" y="3058"/>
                </a:lnTo>
                <a:lnTo>
                  <a:pt x="2619" y="3058"/>
                </a:lnTo>
                <a:lnTo>
                  <a:pt x="2619" y="3060"/>
                </a:lnTo>
                <a:lnTo>
                  <a:pt x="2617" y="3060"/>
                </a:lnTo>
                <a:lnTo>
                  <a:pt x="2617" y="3062"/>
                </a:lnTo>
                <a:lnTo>
                  <a:pt x="2615" y="3064"/>
                </a:lnTo>
                <a:lnTo>
                  <a:pt x="2613" y="3066"/>
                </a:lnTo>
                <a:lnTo>
                  <a:pt x="2611" y="3066"/>
                </a:lnTo>
                <a:lnTo>
                  <a:pt x="2609" y="3066"/>
                </a:lnTo>
                <a:lnTo>
                  <a:pt x="2609" y="3068"/>
                </a:lnTo>
                <a:lnTo>
                  <a:pt x="2611" y="3068"/>
                </a:lnTo>
                <a:lnTo>
                  <a:pt x="2609" y="3070"/>
                </a:lnTo>
                <a:lnTo>
                  <a:pt x="2609" y="3072"/>
                </a:lnTo>
                <a:lnTo>
                  <a:pt x="2607" y="3072"/>
                </a:lnTo>
                <a:lnTo>
                  <a:pt x="2605" y="3074"/>
                </a:lnTo>
                <a:lnTo>
                  <a:pt x="2603" y="3076"/>
                </a:lnTo>
                <a:lnTo>
                  <a:pt x="2602" y="3076"/>
                </a:lnTo>
                <a:lnTo>
                  <a:pt x="2600" y="3078"/>
                </a:lnTo>
                <a:lnTo>
                  <a:pt x="2598" y="3078"/>
                </a:lnTo>
                <a:lnTo>
                  <a:pt x="2598" y="3076"/>
                </a:lnTo>
                <a:lnTo>
                  <a:pt x="2596" y="3076"/>
                </a:lnTo>
                <a:lnTo>
                  <a:pt x="2596" y="3074"/>
                </a:lnTo>
                <a:lnTo>
                  <a:pt x="2596" y="3076"/>
                </a:lnTo>
                <a:lnTo>
                  <a:pt x="2596" y="3078"/>
                </a:lnTo>
                <a:lnTo>
                  <a:pt x="2594" y="3080"/>
                </a:lnTo>
                <a:lnTo>
                  <a:pt x="2594" y="3081"/>
                </a:lnTo>
                <a:lnTo>
                  <a:pt x="2592" y="3081"/>
                </a:lnTo>
                <a:lnTo>
                  <a:pt x="2592" y="3083"/>
                </a:lnTo>
                <a:lnTo>
                  <a:pt x="2590" y="3085"/>
                </a:lnTo>
                <a:lnTo>
                  <a:pt x="2590" y="3087"/>
                </a:lnTo>
                <a:lnTo>
                  <a:pt x="2588" y="3087"/>
                </a:lnTo>
                <a:lnTo>
                  <a:pt x="2588" y="3089"/>
                </a:lnTo>
                <a:lnTo>
                  <a:pt x="2586" y="3091"/>
                </a:lnTo>
                <a:lnTo>
                  <a:pt x="2584" y="3091"/>
                </a:lnTo>
                <a:lnTo>
                  <a:pt x="2582" y="3091"/>
                </a:lnTo>
                <a:lnTo>
                  <a:pt x="2582" y="3093"/>
                </a:lnTo>
                <a:lnTo>
                  <a:pt x="2582" y="3097"/>
                </a:lnTo>
                <a:lnTo>
                  <a:pt x="2580" y="3099"/>
                </a:lnTo>
                <a:lnTo>
                  <a:pt x="2582" y="3099"/>
                </a:lnTo>
                <a:lnTo>
                  <a:pt x="2582" y="3101"/>
                </a:lnTo>
                <a:lnTo>
                  <a:pt x="2584" y="3103"/>
                </a:lnTo>
                <a:lnTo>
                  <a:pt x="2586" y="3104"/>
                </a:lnTo>
                <a:lnTo>
                  <a:pt x="2588" y="3106"/>
                </a:lnTo>
                <a:lnTo>
                  <a:pt x="2590" y="3108"/>
                </a:lnTo>
                <a:lnTo>
                  <a:pt x="2592" y="3110"/>
                </a:lnTo>
                <a:lnTo>
                  <a:pt x="2594" y="3112"/>
                </a:lnTo>
                <a:lnTo>
                  <a:pt x="2592" y="3114"/>
                </a:lnTo>
                <a:lnTo>
                  <a:pt x="2594" y="3114"/>
                </a:lnTo>
                <a:lnTo>
                  <a:pt x="2594" y="3112"/>
                </a:lnTo>
                <a:lnTo>
                  <a:pt x="2596" y="3114"/>
                </a:lnTo>
                <a:lnTo>
                  <a:pt x="2598" y="3114"/>
                </a:lnTo>
                <a:lnTo>
                  <a:pt x="2600" y="3116"/>
                </a:lnTo>
                <a:lnTo>
                  <a:pt x="2600" y="3118"/>
                </a:lnTo>
                <a:lnTo>
                  <a:pt x="2602" y="3120"/>
                </a:lnTo>
                <a:lnTo>
                  <a:pt x="2602" y="3122"/>
                </a:lnTo>
                <a:lnTo>
                  <a:pt x="2603" y="3122"/>
                </a:lnTo>
                <a:lnTo>
                  <a:pt x="2603" y="3124"/>
                </a:lnTo>
                <a:lnTo>
                  <a:pt x="2603" y="3126"/>
                </a:lnTo>
                <a:lnTo>
                  <a:pt x="2602" y="3126"/>
                </a:lnTo>
                <a:lnTo>
                  <a:pt x="2602" y="3128"/>
                </a:lnTo>
                <a:lnTo>
                  <a:pt x="2600" y="3128"/>
                </a:lnTo>
                <a:lnTo>
                  <a:pt x="2600" y="3126"/>
                </a:lnTo>
                <a:lnTo>
                  <a:pt x="2598" y="3126"/>
                </a:lnTo>
                <a:lnTo>
                  <a:pt x="2596" y="3126"/>
                </a:lnTo>
                <a:lnTo>
                  <a:pt x="2594" y="3126"/>
                </a:lnTo>
                <a:lnTo>
                  <a:pt x="2592" y="3126"/>
                </a:lnTo>
                <a:lnTo>
                  <a:pt x="2590" y="3124"/>
                </a:lnTo>
                <a:lnTo>
                  <a:pt x="2588" y="3124"/>
                </a:lnTo>
                <a:lnTo>
                  <a:pt x="2586" y="3124"/>
                </a:lnTo>
                <a:lnTo>
                  <a:pt x="2584" y="3124"/>
                </a:lnTo>
                <a:lnTo>
                  <a:pt x="2582" y="3124"/>
                </a:lnTo>
                <a:lnTo>
                  <a:pt x="2580" y="3124"/>
                </a:lnTo>
                <a:lnTo>
                  <a:pt x="2578" y="3124"/>
                </a:lnTo>
                <a:lnTo>
                  <a:pt x="2577" y="3122"/>
                </a:lnTo>
                <a:lnTo>
                  <a:pt x="2577" y="3120"/>
                </a:lnTo>
                <a:lnTo>
                  <a:pt x="2575" y="3118"/>
                </a:lnTo>
                <a:lnTo>
                  <a:pt x="2573" y="3116"/>
                </a:lnTo>
                <a:lnTo>
                  <a:pt x="2571" y="3116"/>
                </a:lnTo>
                <a:lnTo>
                  <a:pt x="2569" y="3116"/>
                </a:lnTo>
                <a:lnTo>
                  <a:pt x="2567" y="3116"/>
                </a:lnTo>
                <a:lnTo>
                  <a:pt x="2569" y="3114"/>
                </a:lnTo>
                <a:lnTo>
                  <a:pt x="2571" y="3112"/>
                </a:lnTo>
                <a:lnTo>
                  <a:pt x="2569" y="3112"/>
                </a:lnTo>
                <a:lnTo>
                  <a:pt x="2569" y="3114"/>
                </a:lnTo>
                <a:lnTo>
                  <a:pt x="2567" y="3114"/>
                </a:lnTo>
                <a:lnTo>
                  <a:pt x="2567" y="3116"/>
                </a:lnTo>
                <a:lnTo>
                  <a:pt x="2565" y="3116"/>
                </a:lnTo>
                <a:lnTo>
                  <a:pt x="2565" y="3114"/>
                </a:lnTo>
                <a:lnTo>
                  <a:pt x="2565" y="3112"/>
                </a:lnTo>
                <a:lnTo>
                  <a:pt x="2565" y="3110"/>
                </a:lnTo>
                <a:lnTo>
                  <a:pt x="2565" y="3108"/>
                </a:lnTo>
                <a:lnTo>
                  <a:pt x="2565" y="3106"/>
                </a:lnTo>
                <a:lnTo>
                  <a:pt x="2563" y="3106"/>
                </a:lnTo>
                <a:lnTo>
                  <a:pt x="2563" y="3110"/>
                </a:lnTo>
                <a:lnTo>
                  <a:pt x="2563" y="3112"/>
                </a:lnTo>
                <a:lnTo>
                  <a:pt x="2563" y="3114"/>
                </a:lnTo>
                <a:lnTo>
                  <a:pt x="2563" y="3116"/>
                </a:lnTo>
                <a:lnTo>
                  <a:pt x="2565" y="3116"/>
                </a:lnTo>
                <a:lnTo>
                  <a:pt x="2565" y="3118"/>
                </a:lnTo>
                <a:lnTo>
                  <a:pt x="2567" y="3118"/>
                </a:lnTo>
                <a:lnTo>
                  <a:pt x="2565" y="3120"/>
                </a:lnTo>
                <a:lnTo>
                  <a:pt x="2563" y="3120"/>
                </a:lnTo>
                <a:lnTo>
                  <a:pt x="2561" y="3120"/>
                </a:lnTo>
                <a:lnTo>
                  <a:pt x="2559" y="3122"/>
                </a:lnTo>
                <a:lnTo>
                  <a:pt x="2557" y="3122"/>
                </a:lnTo>
                <a:lnTo>
                  <a:pt x="2557" y="3124"/>
                </a:lnTo>
                <a:lnTo>
                  <a:pt x="2555" y="3124"/>
                </a:lnTo>
                <a:lnTo>
                  <a:pt x="2554" y="3122"/>
                </a:lnTo>
                <a:lnTo>
                  <a:pt x="2554" y="3120"/>
                </a:lnTo>
                <a:lnTo>
                  <a:pt x="2554" y="3118"/>
                </a:lnTo>
                <a:lnTo>
                  <a:pt x="2554" y="3116"/>
                </a:lnTo>
                <a:lnTo>
                  <a:pt x="2554" y="3114"/>
                </a:lnTo>
                <a:lnTo>
                  <a:pt x="2554" y="3112"/>
                </a:lnTo>
                <a:lnTo>
                  <a:pt x="2554" y="3110"/>
                </a:lnTo>
                <a:lnTo>
                  <a:pt x="2555" y="3110"/>
                </a:lnTo>
                <a:lnTo>
                  <a:pt x="2555" y="3108"/>
                </a:lnTo>
                <a:lnTo>
                  <a:pt x="2555" y="3106"/>
                </a:lnTo>
                <a:lnTo>
                  <a:pt x="2555" y="3104"/>
                </a:lnTo>
                <a:lnTo>
                  <a:pt x="2554" y="3104"/>
                </a:lnTo>
                <a:lnTo>
                  <a:pt x="2552" y="3103"/>
                </a:lnTo>
                <a:lnTo>
                  <a:pt x="2550" y="3103"/>
                </a:lnTo>
                <a:lnTo>
                  <a:pt x="2546" y="3104"/>
                </a:lnTo>
                <a:lnTo>
                  <a:pt x="2544" y="3104"/>
                </a:lnTo>
                <a:lnTo>
                  <a:pt x="2544" y="3106"/>
                </a:lnTo>
                <a:lnTo>
                  <a:pt x="2542" y="3104"/>
                </a:lnTo>
                <a:lnTo>
                  <a:pt x="2540" y="3106"/>
                </a:lnTo>
                <a:lnTo>
                  <a:pt x="2538" y="3108"/>
                </a:lnTo>
                <a:lnTo>
                  <a:pt x="2540" y="3110"/>
                </a:lnTo>
                <a:lnTo>
                  <a:pt x="2540" y="3112"/>
                </a:lnTo>
                <a:lnTo>
                  <a:pt x="2542" y="3116"/>
                </a:lnTo>
                <a:lnTo>
                  <a:pt x="2542" y="3118"/>
                </a:lnTo>
                <a:lnTo>
                  <a:pt x="2544" y="3120"/>
                </a:lnTo>
                <a:lnTo>
                  <a:pt x="2546" y="3120"/>
                </a:lnTo>
                <a:lnTo>
                  <a:pt x="2546" y="3122"/>
                </a:lnTo>
                <a:lnTo>
                  <a:pt x="2544" y="3124"/>
                </a:lnTo>
                <a:lnTo>
                  <a:pt x="2544" y="3126"/>
                </a:lnTo>
                <a:lnTo>
                  <a:pt x="2544" y="3128"/>
                </a:lnTo>
                <a:lnTo>
                  <a:pt x="2544" y="3126"/>
                </a:lnTo>
                <a:lnTo>
                  <a:pt x="2544" y="3124"/>
                </a:lnTo>
                <a:lnTo>
                  <a:pt x="2544" y="3122"/>
                </a:lnTo>
                <a:lnTo>
                  <a:pt x="2542" y="3122"/>
                </a:lnTo>
                <a:lnTo>
                  <a:pt x="2540" y="3122"/>
                </a:lnTo>
                <a:lnTo>
                  <a:pt x="2538" y="3126"/>
                </a:lnTo>
                <a:lnTo>
                  <a:pt x="2538" y="3128"/>
                </a:lnTo>
                <a:lnTo>
                  <a:pt x="2536" y="3126"/>
                </a:lnTo>
                <a:lnTo>
                  <a:pt x="2536" y="3124"/>
                </a:lnTo>
                <a:lnTo>
                  <a:pt x="2534" y="3124"/>
                </a:lnTo>
                <a:lnTo>
                  <a:pt x="2534" y="3126"/>
                </a:lnTo>
                <a:lnTo>
                  <a:pt x="2536" y="3128"/>
                </a:lnTo>
                <a:lnTo>
                  <a:pt x="2538" y="3129"/>
                </a:lnTo>
                <a:lnTo>
                  <a:pt x="2540" y="3129"/>
                </a:lnTo>
                <a:lnTo>
                  <a:pt x="2540" y="3128"/>
                </a:lnTo>
                <a:lnTo>
                  <a:pt x="2540" y="3126"/>
                </a:lnTo>
                <a:lnTo>
                  <a:pt x="2542" y="3124"/>
                </a:lnTo>
                <a:lnTo>
                  <a:pt x="2542" y="3126"/>
                </a:lnTo>
                <a:lnTo>
                  <a:pt x="2542" y="3128"/>
                </a:lnTo>
                <a:lnTo>
                  <a:pt x="2544" y="3129"/>
                </a:lnTo>
                <a:lnTo>
                  <a:pt x="2546" y="3128"/>
                </a:lnTo>
                <a:lnTo>
                  <a:pt x="2546" y="3126"/>
                </a:lnTo>
                <a:lnTo>
                  <a:pt x="2546" y="3124"/>
                </a:lnTo>
                <a:lnTo>
                  <a:pt x="2546" y="3122"/>
                </a:lnTo>
                <a:lnTo>
                  <a:pt x="2546" y="3118"/>
                </a:lnTo>
                <a:lnTo>
                  <a:pt x="2544" y="3116"/>
                </a:lnTo>
                <a:lnTo>
                  <a:pt x="2542" y="3114"/>
                </a:lnTo>
                <a:lnTo>
                  <a:pt x="2542" y="3110"/>
                </a:lnTo>
                <a:lnTo>
                  <a:pt x="2540" y="3108"/>
                </a:lnTo>
                <a:lnTo>
                  <a:pt x="2544" y="3106"/>
                </a:lnTo>
                <a:lnTo>
                  <a:pt x="2548" y="3104"/>
                </a:lnTo>
                <a:lnTo>
                  <a:pt x="2552" y="3104"/>
                </a:lnTo>
                <a:lnTo>
                  <a:pt x="2554" y="3106"/>
                </a:lnTo>
                <a:lnTo>
                  <a:pt x="2554" y="3108"/>
                </a:lnTo>
                <a:lnTo>
                  <a:pt x="2552" y="3110"/>
                </a:lnTo>
                <a:lnTo>
                  <a:pt x="2550" y="3112"/>
                </a:lnTo>
                <a:lnTo>
                  <a:pt x="2550" y="3114"/>
                </a:lnTo>
                <a:lnTo>
                  <a:pt x="2548" y="3116"/>
                </a:lnTo>
                <a:lnTo>
                  <a:pt x="2550" y="3118"/>
                </a:lnTo>
                <a:lnTo>
                  <a:pt x="2550" y="3120"/>
                </a:lnTo>
                <a:lnTo>
                  <a:pt x="2550" y="3122"/>
                </a:lnTo>
                <a:lnTo>
                  <a:pt x="2552" y="3122"/>
                </a:lnTo>
                <a:lnTo>
                  <a:pt x="2552" y="3124"/>
                </a:lnTo>
                <a:lnTo>
                  <a:pt x="2554" y="3126"/>
                </a:lnTo>
                <a:lnTo>
                  <a:pt x="2555" y="3126"/>
                </a:lnTo>
                <a:lnTo>
                  <a:pt x="2557" y="3126"/>
                </a:lnTo>
                <a:lnTo>
                  <a:pt x="2559" y="3124"/>
                </a:lnTo>
                <a:lnTo>
                  <a:pt x="2561" y="3124"/>
                </a:lnTo>
                <a:lnTo>
                  <a:pt x="2563" y="3124"/>
                </a:lnTo>
                <a:lnTo>
                  <a:pt x="2565" y="3122"/>
                </a:lnTo>
                <a:lnTo>
                  <a:pt x="2567" y="3122"/>
                </a:lnTo>
                <a:lnTo>
                  <a:pt x="2567" y="3126"/>
                </a:lnTo>
                <a:lnTo>
                  <a:pt x="2567" y="3128"/>
                </a:lnTo>
                <a:lnTo>
                  <a:pt x="2567" y="3129"/>
                </a:lnTo>
                <a:lnTo>
                  <a:pt x="2567" y="3131"/>
                </a:lnTo>
                <a:lnTo>
                  <a:pt x="2569" y="3133"/>
                </a:lnTo>
                <a:lnTo>
                  <a:pt x="2571" y="3133"/>
                </a:lnTo>
                <a:lnTo>
                  <a:pt x="2573" y="3135"/>
                </a:lnTo>
                <a:lnTo>
                  <a:pt x="2575" y="3133"/>
                </a:lnTo>
                <a:lnTo>
                  <a:pt x="2575" y="3131"/>
                </a:lnTo>
                <a:lnTo>
                  <a:pt x="2577" y="3131"/>
                </a:lnTo>
                <a:lnTo>
                  <a:pt x="2578" y="3131"/>
                </a:lnTo>
                <a:lnTo>
                  <a:pt x="2580" y="3131"/>
                </a:lnTo>
                <a:lnTo>
                  <a:pt x="2582" y="3133"/>
                </a:lnTo>
                <a:lnTo>
                  <a:pt x="2584" y="3133"/>
                </a:lnTo>
                <a:lnTo>
                  <a:pt x="2584" y="3135"/>
                </a:lnTo>
                <a:lnTo>
                  <a:pt x="2586" y="3135"/>
                </a:lnTo>
                <a:lnTo>
                  <a:pt x="2588" y="3137"/>
                </a:lnTo>
                <a:lnTo>
                  <a:pt x="2590" y="3139"/>
                </a:lnTo>
                <a:lnTo>
                  <a:pt x="2590" y="3141"/>
                </a:lnTo>
                <a:lnTo>
                  <a:pt x="2594" y="3143"/>
                </a:lnTo>
                <a:lnTo>
                  <a:pt x="2592" y="3147"/>
                </a:lnTo>
                <a:lnTo>
                  <a:pt x="2592" y="3149"/>
                </a:lnTo>
                <a:lnTo>
                  <a:pt x="2594" y="3151"/>
                </a:lnTo>
                <a:lnTo>
                  <a:pt x="2594" y="3152"/>
                </a:lnTo>
                <a:lnTo>
                  <a:pt x="2594" y="3156"/>
                </a:lnTo>
                <a:lnTo>
                  <a:pt x="2594" y="3158"/>
                </a:lnTo>
                <a:lnTo>
                  <a:pt x="2596" y="3158"/>
                </a:lnTo>
                <a:lnTo>
                  <a:pt x="2594" y="3160"/>
                </a:lnTo>
                <a:lnTo>
                  <a:pt x="2594" y="3162"/>
                </a:lnTo>
                <a:lnTo>
                  <a:pt x="2592" y="3162"/>
                </a:lnTo>
                <a:lnTo>
                  <a:pt x="2590" y="3162"/>
                </a:lnTo>
                <a:lnTo>
                  <a:pt x="2588" y="3160"/>
                </a:lnTo>
                <a:lnTo>
                  <a:pt x="2586" y="3160"/>
                </a:lnTo>
                <a:lnTo>
                  <a:pt x="2584" y="3158"/>
                </a:lnTo>
                <a:lnTo>
                  <a:pt x="2582" y="3156"/>
                </a:lnTo>
                <a:lnTo>
                  <a:pt x="2582" y="3154"/>
                </a:lnTo>
                <a:lnTo>
                  <a:pt x="2580" y="3154"/>
                </a:lnTo>
                <a:lnTo>
                  <a:pt x="2580" y="3152"/>
                </a:lnTo>
                <a:lnTo>
                  <a:pt x="2582" y="3152"/>
                </a:lnTo>
                <a:lnTo>
                  <a:pt x="2580" y="3151"/>
                </a:lnTo>
                <a:lnTo>
                  <a:pt x="2580" y="3149"/>
                </a:lnTo>
                <a:lnTo>
                  <a:pt x="2580" y="3147"/>
                </a:lnTo>
                <a:lnTo>
                  <a:pt x="2580" y="3145"/>
                </a:lnTo>
                <a:lnTo>
                  <a:pt x="2582" y="3145"/>
                </a:lnTo>
                <a:lnTo>
                  <a:pt x="2582" y="3143"/>
                </a:lnTo>
                <a:lnTo>
                  <a:pt x="2584" y="3143"/>
                </a:lnTo>
                <a:lnTo>
                  <a:pt x="2586" y="3141"/>
                </a:lnTo>
                <a:lnTo>
                  <a:pt x="2584" y="3139"/>
                </a:lnTo>
                <a:lnTo>
                  <a:pt x="2584" y="3137"/>
                </a:lnTo>
                <a:lnTo>
                  <a:pt x="2582" y="3137"/>
                </a:lnTo>
                <a:lnTo>
                  <a:pt x="2580" y="3139"/>
                </a:lnTo>
                <a:lnTo>
                  <a:pt x="2578" y="3141"/>
                </a:lnTo>
                <a:lnTo>
                  <a:pt x="2577" y="3143"/>
                </a:lnTo>
                <a:lnTo>
                  <a:pt x="2577" y="3141"/>
                </a:lnTo>
                <a:lnTo>
                  <a:pt x="2578" y="3139"/>
                </a:lnTo>
                <a:lnTo>
                  <a:pt x="2577" y="3139"/>
                </a:lnTo>
                <a:lnTo>
                  <a:pt x="2575" y="3139"/>
                </a:lnTo>
                <a:lnTo>
                  <a:pt x="2573" y="3139"/>
                </a:lnTo>
                <a:lnTo>
                  <a:pt x="2573" y="3141"/>
                </a:lnTo>
                <a:lnTo>
                  <a:pt x="2575" y="3139"/>
                </a:lnTo>
                <a:lnTo>
                  <a:pt x="2577" y="3139"/>
                </a:lnTo>
                <a:lnTo>
                  <a:pt x="2575" y="3141"/>
                </a:lnTo>
                <a:lnTo>
                  <a:pt x="2575" y="3143"/>
                </a:lnTo>
                <a:lnTo>
                  <a:pt x="2577" y="3143"/>
                </a:lnTo>
                <a:lnTo>
                  <a:pt x="2577" y="3145"/>
                </a:lnTo>
                <a:lnTo>
                  <a:pt x="2575" y="3145"/>
                </a:lnTo>
                <a:lnTo>
                  <a:pt x="2575" y="3147"/>
                </a:lnTo>
                <a:lnTo>
                  <a:pt x="2573" y="3149"/>
                </a:lnTo>
                <a:lnTo>
                  <a:pt x="2575" y="3149"/>
                </a:lnTo>
                <a:lnTo>
                  <a:pt x="2575" y="3151"/>
                </a:lnTo>
                <a:lnTo>
                  <a:pt x="2577" y="3152"/>
                </a:lnTo>
                <a:lnTo>
                  <a:pt x="2577" y="3154"/>
                </a:lnTo>
                <a:lnTo>
                  <a:pt x="2578" y="3156"/>
                </a:lnTo>
                <a:lnTo>
                  <a:pt x="2580" y="3158"/>
                </a:lnTo>
                <a:lnTo>
                  <a:pt x="2582" y="3158"/>
                </a:lnTo>
                <a:lnTo>
                  <a:pt x="2582" y="3160"/>
                </a:lnTo>
                <a:lnTo>
                  <a:pt x="2584" y="3160"/>
                </a:lnTo>
                <a:lnTo>
                  <a:pt x="2586" y="3162"/>
                </a:lnTo>
                <a:lnTo>
                  <a:pt x="2586" y="3164"/>
                </a:lnTo>
                <a:lnTo>
                  <a:pt x="2588" y="3164"/>
                </a:lnTo>
                <a:lnTo>
                  <a:pt x="2590" y="3164"/>
                </a:lnTo>
                <a:lnTo>
                  <a:pt x="2590" y="3166"/>
                </a:lnTo>
                <a:lnTo>
                  <a:pt x="2592" y="3166"/>
                </a:lnTo>
                <a:lnTo>
                  <a:pt x="2594" y="3168"/>
                </a:lnTo>
                <a:lnTo>
                  <a:pt x="2594" y="3170"/>
                </a:lnTo>
                <a:lnTo>
                  <a:pt x="2596" y="3172"/>
                </a:lnTo>
                <a:lnTo>
                  <a:pt x="2596" y="3174"/>
                </a:lnTo>
                <a:lnTo>
                  <a:pt x="2596" y="3176"/>
                </a:lnTo>
                <a:lnTo>
                  <a:pt x="2596" y="3177"/>
                </a:lnTo>
                <a:lnTo>
                  <a:pt x="2596" y="3179"/>
                </a:lnTo>
                <a:lnTo>
                  <a:pt x="2598" y="3179"/>
                </a:lnTo>
                <a:lnTo>
                  <a:pt x="2598" y="3183"/>
                </a:lnTo>
                <a:lnTo>
                  <a:pt x="2598" y="3187"/>
                </a:lnTo>
                <a:lnTo>
                  <a:pt x="2598" y="3189"/>
                </a:lnTo>
                <a:lnTo>
                  <a:pt x="2598" y="3191"/>
                </a:lnTo>
                <a:lnTo>
                  <a:pt x="2596" y="3191"/>
                </a:lnTo>
                <a:lnTo>
                  <a:pt x="2596" y="3193"/>
                </a:lnTo>
                <a:lnTo>
                  <a:pt x="2594" y="3195"/>
                </a:lnTo>
                <a:lnTo>
                  <a:pt x="2596" y="3195"/>
                </a:lnTo>
                <a:lnTo>
                  <a:pt x="2596" y="3197"/>
                </a:lnTo>
                <a:lnTo>
                  <a:pt x="2594" y="3200"/>
                </a:lnTo>
                <a:lnTo>
                  <a:pt x="2594" y="3202"/>
                </a:lnTo>
                <a:lnTo>
                  <a:pt x="2592" y="3204"/>
                </a:lnTo>
                <a:lnTo>
                  <a:pt x="2592" y="3206"/>
                </a:lnTo>
                <a:lnTo>
                  <a:pt x="2592" y="3208"/>
                </a:lnTo>
                <a:lnTo>
                  <a:pt x="2592" y="3210"/>
                </a:lnTo>
                <a:lnTo>
                  <a:pt x="2590" y="3212"/>
                </a:lnTo>
                <a:lnTo>
                  <a:pt x="2586" y="3212"/>
                </a:lnTo>
                <a:lnTo>
                  <a:pt x="2584" y="3212"/>
                </a:lnTo>
                <a:lnTo>
                  <a:pt x="2582" y="3212"/>
                </a:lnTo>
                <a:lnTo>
                  <a:pt x="2580" y="3214"/>
                </a:lnTo>
                <a:lnTo>
                  <a:pt x="2578" y="3214"/>
                </a:lnTo>
                <a:lnTo>
                  <a:pt x="2577" y="3214"/>
                </a:lnTo>
                <a:lnTo>
                  <a:pt x="2575" y="3214"/>
                </a:lnTo>
                <a:lnTo>
                  <a:pt x="2573" y="3212"/>
                </a:lnTo>
                <a:lnTo>
                  <a:pt x="2575" y="3212"/>
                </a:lnTo>
                <a:lnTo>
                  <a:pt x="2577" y="3210"/>
                </a:lnTo>
                <a:lnTo>
                  <a:pt x="2578" y="3210"/>
                </a:lnTo>
                <a:lnTo>
                  <a:pt x="2578" y="3208"/>
                </a:lnTo>
                <a:lnTo>
                  <a:pt x="2577" y="3206"/>
                </a:lnTo>
                <a:lnTo>
                  <a:pt x="2575" y="3206"/>
                </a:lnTo>
                <a:lnTo>
                  <a:pt x="2573" y="3208"/>
                </a:lnTo>
                <a:lnTo>
                  <a:pt x="2569" y="3208"/>
                </a:lnTo>
                <a:lnTo>
                  <a:pt x="2569" y="3206"/>
                </a:lnTo>
                <a:lnTo>
                  <a:pt x="2567" y="3206"/>
                </a:lnTo>
                <a:lnTo>
                  <a:pt x="2567" y="3204"/>
                </a:lnTo>
                <a:lnTo>
                  <a:pt x="2569" y="3202"/>
                </a:lnTo>
                <a:lnTo>
                  <a:pt x="2571" y="3202"/>
                </a:lnTo>
                <a:lnTo>
                  <a:pt x="2571" y="3204"/>
                </a:lnTo>
                <a:lnTo>
                  <a:pt x="2573" y="3206"/>
                </a:lnTo>
                <a:lnTo>
                  <a:pt x="2575" y="3206"/>
                </a:lnTo>
                <a:lnTo>
                  <a:pt x="2577" y="3204"/>
                </a:lnTo>
                <a:lnTo>
                  <a:pt x="2577" y="3202"/>
                </a:lnTo>
                <a:lnTo>
                  <a:pt x="2577" y="3200"/>
                </a:lnTo>
                <a:lnTo>
                  <a:pt x="2575" y="3199"/>
                </a:lnTo>
                <a:lnTo>
                  <a:pt x="2569" y="3197"/>
                </a:lnTo>
                <a:lnTo>
                  <a:pt x="2569" y="3199"/>
                </a:lnTo>
                <a:lnTo>
                  <a:pt x="2571" y="3199"/>
                </a:lnTo>
                <a:lnTo>
                  <a:pt x="2575" y="3202"/>
                </a:lnTo>
                <a:lnTo>
                  <a:pt x="2577" y="3202"/>
                </a:lnTo>
                <a:lnTo>
                  <a:pt x="2575" y="3202"/>
                </a:lnTo>
                <a:lnTo>
                  <a:pt x="2573" y="3204"/>
                </a:lnTo>
                <a:lnTo>
                  <a:pt x="2571" y="3204"/>
                </a:lnTo>
                <a:lnTo>
                  <a:pt x="2571" y="3202"/>
                </a:lnTo>
                <a:lnTo>
                  <a:pt x="2571" y="3200"/>
                </a:lnTo>
                <a:lnTo>
                  <a:pt x="2569" y="3200"/>
                </a:lnTo>
                <a:lnTo>
                  <a:pt x="2569" y="3202"/>
                </a:lnTo>
                <a:lnTo>
                  <a:pt x="2567" y="3204"/>
                </a:lnTo>
                <a:lnTo>
                  <a:pt x="2567" y="3208"/>
                </a:lnTo>
                <a:lnTo>
                  <a:pt x="2569" y="3208"/>
                </a:lnTo>
                <a:lnTo>
                  <a:pt x="2573" y="3208"/>
                </a:lnTo>
                <a:lnTo>
                  <a:pt x="2577" y="3208"/>
                </a:lnTo>
                <a:lnTo>
                  <a:pt x="2577" y="3210"/>
                </a:lnTo>
                <a:lnTo>
                  <a:pt x="2575" y="3210"/>
                </a:lnTo>
                <a:lnTo>
                  <a:pt x="2571" y="3212"/>
                </a:lnTo>
                <a:lnTo>
                  <a:pt x="2569" y="3214"/>
                </a:lnTo>
                <a:lnTo>
                  <a:pt x="2569" y="3216"/>
                </a:lnTo>
                <a:lnTo>
                  <a:pt x="2569" y="3218"/>
                </a:lnTo>
                <a:lnTo>
                  <a:pt x="2569" y="3220"/>
                </a:lnTo>
                <a:lnTo>
                  <a:pt x="2569" y="3222"/>
                </a:lnTo>
                <a:lnTo>
                  <a:pt x="2569" y="3224"/>
                </a:lnTo>
                <a:lnTo>
                  <a:pt x="2567" y="3224"/>
                </a:lnTo>
                <a:lnTo>
                  <a:pt x="2565" y="3222"/>
                </a:lnTo>
                <a:lnTo>
                  <a:pt x="2565" y="3220"/>
                </a:lnTo>
                <a:lnTo>
                  <a:pt x="2563" y="3218"/>
                </a:lnTo>
                <a:lnTo>
                  <a:pt x="2561" y="3218"/>
                </a:lnTo>
                <a:lnTo>
                  <a:pt x="2559" y="3218"/>
                </a:lnTo>
                <a:lnTo>
                  <a:pt x="2557" y="3218"/>
                </a:lnTo>
                <a:lnTo>
                  <a:pt x="2555" y="3220"/>
                </a:lnTo>
                <a:lnTo>
                  <a:pt x="2555" y="3222"/>
                </a:lnTo>
                <a:lnTo>
                  <a:pt x="2554" y="3222"/>
                </a:lnTo>
                <a:lnTo>
                  <a:pt x="2554" y="3220"/>
                </a:lnTo>
                <a:lnTo>
                  <a:pt x="2552" y="3218"/>
                </a:lnTo>
                <a:lnTo>
                  <a:pt x="2550" y="3216"/>
                </a:lnTo>
                <a:lnTo>
                  <a:pt x="2548" y="3216"/>
                </a:lnTo>
                <a:lnTo>
                  <a:pt x="2550" y="3216"/>
                </a:lnTo>
                <a:lnTo>
                  <a:pt x="2552" y="3216"/>
                </a:lnTo>
                <a:lnTo>
                  <a:pt x="2552" y="3214"/>
                </a:lnTo>
                <a:lnTo>
                  <a:pt x="2552" y="3212"/>
                </a:lnTo>
                <a:lnTo>
                  <a:pt x="2548" y="3212"/>
                </a:lnTo>
                <a:lnTo>
                  <a:pt x="2548" y="3214"/>
                </a:lnTo>
                <a:lnTo>
                  <a:pt x="2546" y="3214"/>
                </a:lnTo>
                <a:lnTo>
                  <a:pt x="2546" y="3212"/>
                </a:lnTo>
                <a:lnTo>
                  <a:pt x="2546" y="3210"/>
                </a:lnTo>
                <a:lnTo>
                  <a:pt x="2548" y="3210"/>
                </a:lnTo>
                <a:lnTo>
                  <a:pt x="2548" y="3208"/>
                </a:lnTo>
                <a:lnTo>
                  <a:pt x="2548" y="3206"/>
                </a:lnTo>
                <a:lnTo>
                  <a:pt x="2546" y="3206"/>
                </a:lnTo>
                <a:lnTo>
                  <a:pt x="2546" y="3208"/>
                </a:lnTo>
                <a:lnTo>
                  <a:pt x="2544" y="3208"/>
                </a:lnTo>
                <a:lnTo>
                  <a:pt x="2546" y="3206"/>
                </a:lnTo>
                <a:lnTo>
                  <a:pt x="2546" y="3204"/>
                </a:lnTo>
                <a:lnTo>
                  <a:pt x="2546" y="3206"/>
                </a:lnTo>
                <a:lnTo>
                  <a:pt x="2544" y="3206"/>
                </a:lnTo>
                <a:lnTo>
                  <a:pt x="2544" y="3208"/>
                </a:lnTo>
                <a:lnTo>
                  <a:pt x="2546" y="3208"/>
                </a:lnTo>
                <a:lnTo>
                  <a:pt x="2548" y="3208"/>
                </a:lnTo>
                <a:lnTo>
                  <a:pt x="2546" y="3208"/>
                </a:lnTo>
                <a:lnTo>
                  <a:pt x="2546" y="3210"/>
                </a:lnTo>
                <a:lnTo>
                  <a:pt x="2546" y="3212"/>
                </a:lnTo>
                <a:lnTo>
                  <a:pt x="2546" y="3214"/>
                </a:lnTo>
                <a:lnTo>
                  <a:pt x="2548" y="3214"/>
                </a:lnTo>
                <a:lnTo>
                  <a:pt x="2550" y="3212"/>
                </a:lnTo>
                <a:lnTo>
                  <a:pt x="2552" y="3212"/>
                </a:lnTo>
                <a:lnTo>
                  <a:pt x="2550" y="3214"/>
                </a:lnTo>
                <a:lnTo>
                  <a:pt x="2550" y="3216"/>
                </a:lnTo>
                <a:lnTo>
                  <a:pt x="2550" y="3214"/>
                </a:lnTo>
                <a:lnTo>
                  <a:pt x="2548" y="3214"/>
                </a:lnTo>
                <a:lnTo>
                  <a:pt x="2546" y="3214"/>
                </a:lnTo>
                <a:lnTo>
                  <a:pt x="2544" y="3214"/>
                </a:lnTo>
                <a:lnTo>
                  <a:pt x="2542" y="3214"/>
                </a:lnTo>
                <a:lnTo>
                  <a:pt x="2540" y="3214"/>
                </a:lnTo>
                <a:lnTo>
                  <a:pt x="2538" y="3214"/>
                </a:lnTo>
                <a:lnTo>
                  <a:pt x="2534" y="3214"/>
                </a:lnTo>
                <a:lnTo>
                  <a:pt x="2534" y="3216"/>
                </a:lnTo>
                <a:lnTo>
                  <a:pt x="2532" y="3218"/>
                </a:lnTo>
                <a:lnTo>
                  <a:pt x="2532" y="3214"/>
                </a:lnTo>
                <a:lnTo>
                  <a:pt x="2532" y="3212"/>
                </a:lnTo>
                <a:lnTo>
                  <a:pt x="2530" y="3210"/>
                </a:lnTo>
                <a:lnTo>
                  <a:pt x="2529" y="3210"/>
                </a:lnTo>
                <a:lnTo>
                  <a:pt x="2527" y="3210"/>
                </a:lnTo>
                <a:lnTo>
                  <a:pt x="2525" y="3210"/>
                </a:lnTo>
                <a:lnTo>
                  <a:pt x="2525" y="3212"/>
                </a:lnTo>
                <a:lnTo>
                  <a:pt x="2525" y="3214"/>
                </a:lnTo>
                <a:lnTo>
                  <a:pt x="2525" y="3218"/>
                </a:lnTo>
                <a:lnTo>
                  <a:pt x="2525" y="3220"/>
                </a:lnTo>
                <a:lnTo>
                  <a:pt x="2523" y="3220"/>
                </a:lnTo>
                <a:lnTo>
                  <a:pt x="2521" y="3220"/>
                </a:lnTo>
                <a:lnTo>
                  <a:pt x="2521" y="3218"/>
                </a:lnTo>
                <a:lnTo>
                  <a:pt x="2521" y="3216"/>
                </a:lnTo>
                <a:lnTo>
                  <a:pt x="2519" y="3216"/>
                </a:lnTo>
                <a:lnTo>
                  <a:pt x="2517" y="3216"/>
                </a:lnTo>
                <a:lnTo>
                  <a:pt x="2515" y="3216"/>
                </a:lnTo>
                <a:lnTo>
                  <a:pt x="2515" y="3214"/>
                </a:lnTo>
                <a:lnTo>
                  <a:pt x="2513" y="3214"/>
                </a:lnTo>
                <a:lnTo>
                  <a:pt x="2515" y="3212"/>
                </a:lnTo>
                <a:lnTo>
                  <a:pt x="2515" y="3210"/>
                </a:lnTo>
                <a:lnTo>
                  <a:pt x="2515" y="3208"/>
                </a:lnTo>
                <a:lnTo>
                  <a:pt x="2513" y="3206"/>
                </a:lnTo>
                <a:lnTo>
                  <a:pt x="2511" y="3206"/>
                </a:lnTo>
                <a:lnTo>
                  <a:pt x="2509" y="3206"/>
                </a:lnTo>
                <a:lnTo>
                  <a:pt x="2509" y="3208"/>
                </a:lnTo>
                <a:lnTo>
                  <a:pt x="2509" y="3210"/>
                </a:lnTo>
                <a:lnTo>
                  <a:pt x="2509" y="3212"/>
                </a:lnTo>
                <a:lnTo>
                  <a:pt x="2507" y="3212"/>
                </a:lnTo>
                <a:lnTo>
                  <a:pt x="2507" y="3210"/>
                </a:lnTo>
                <a:lnTo>
                  <a:pt x="2507" y="3208"/>
                </a:lnTo>
                <a:lnTo>
                  <a:pt x="2506" y="3208"/>
                </a:lnTo>
                <a:lnTo>
                  <a:pt x="2504" y="3208"/>
                </a:lnTo>
                <a:lnTo>
                  <a:pt x="2502" y="3210"/>
                </a:lnTo>
                <a:lnTo>
                  <a:pt x="2502" y="3212"/>
                </a:lnTo>
                <a:lnTo>
                  <a:pt x="2500" y="3212"/>
                </a:lnTo>
                <a:lnTo>
                  <a:pt x="2498" y="3212"/>
                </a:lnTo>
                <a:lnTo>
                  <a:pt x="2496" y="3212"/>
                </a:lnTo>
                <a:lnTo>
                  <a:pt x="2496" y="3210"/>
                </a:lnTo>
                <a:lnTo>
                  <a:pt x="2494" y="3210"/>
                </a:lnTo>
                <a:lnTo>
                  <a:pt x="2494" y="3208"/>
                </a:lnTo>
                <a:lnTo>
                  <a:pt x="2494" y="3206"/>
                </a:lnTo>
                <a:lnTo>
                  <a:pt x="2496" y="3202"/>
                </a:lnTo>
                <a:lnTo>
                  <a:pt x="2496" y="3200"/>
                </a:lnTo>
                <a:lnTo>
                  <a:pt x="2494" y="3200"/>
                </a:lnTo>
                <a:lnTo>
                  <a:pt x="2494" y="3199"/>
                </a:lnTo>
                <a:lnTo>
                  <a:pt x="2492" y="3199"/>
                </a:lnTo>
                <a:lnTo>
                  <a:pt x="2492" y="3200"/>
                </a:lnTo>
                <a:lnTo>
                  <a:pt x="2488" y="3199"/>
                </a:lnTo>
                <a:lnTo>
                  <a:pt x="2490" y="3199"/>
                </a:lnTo>
                <a:lnTo>
                  <a:pt x="2490" y="3197"/>
                </a:lnTo>
                <a:lnTo>
                  <a:pt x="2490" y="3195"/>
                </a:lnTo>
                <a:lnTo>
                  <a:pt x="2490" y="3193"/>
                </a:lnTo>
                <a:lnTo>
                  <a:pt x="2488" y="3193"/>
                </a:lnTo>
                <a:lnTo>
                  <a:pt x="2486" y="3193"/>
                </a:lnTo>
                <a:lnTo>
                  <a:pt x="2484" y="3195"/>
                </a:lnTo>
                <a:lnTo>
                  <a:pt x="2482" y="3195"/>
                </a:lnTo>
                <a:lnTo>
                  <a:pt x="2481" y="3195"/>
                </a:lnTo>
                <a:lnTo>
                  <a:pt x="2479" y="3195"/>
                </a:lnTo>
                <a:lnTo>
                  <a:pt x="2477" y="3195"/>
                </a:lnTo>
                <a:lnTo>
                  <a:pt x="2477" y="3197"/>
                </a:lnTo>
                <a:lnTo>
                  <a:pt x="2477" y="3199"/>
                </a:lnTo>
                <a:lnTo>
                  <a:pt x="2479" y="3199"/>
                </a:lnTo>
                <a:lnTo>
                  <a:pt x="2481" y="3197"/>
                </a:lnTo>
                <a:lnTo>
                  <a:pt x="2482" y="3197"/>
                </a:lnTo>
                <a:lnTo>
                  <a:pt x="2484" y="3197"/>
                </a:lnTo>
                <a:lnTo>
                  <a:pt x="2484" y="3199"/>
                </a:lnTo>
                <a:lnTo>
                  <a:pt x="2484" y="3200"/>
                </a:lnTo>
                <a:lnTo>
                  <a:pt x="2484" y="3202"/>
                </a:lnTo>
                <a:lnTo>
                  <a:pt x="2482" y="3202"/>
                </a:lnTo>
                <a:lnTo>
                  <a:pt x="2482" y="3204"/>
                </a:lnTo>
                <a:lnTo>
                  <a:pt x="2481" y="3202"/>
                </a:lnTo>
                <a:lnTo>
                  <a:pt x="2479" y="3202"/>
                </a:lnTo>
                <a:lnTo>
                  <a:pt x="2477" y="3202"/>
                </a:lnTo>
                <a:lnTo>
                  <a:pt x="2475" y="3202"/>
                </a:lnTo>
                <a:lnTo>
                  <a:pt x="2473" y="3202"/>
                </a:lnTo>
                <a:lnTo>
                  <a:pt x="2471" y="3202"/>
                </a:lnTo>
                <a:lnTo>
                  <a:pt x="2469" y="3202"/>
                </a:lnTo>
                <a:lnTo>
                  <a:pt x="2469" y="3197"/>
                </a:lnTo>
                <a:lnTo>
                  <a:pt x="2465" y="3199"/>
                </a:lnTo>
                <a:lnTo>
                  <a:pt x="2463" y="3199"/>
                </a:lnTo>
                <a:lnTo>
                  <a:pt x="2461" y="3197"/>
                </a:lnTo>
                <a:lnTo>
                  <a:pt x="2459" y="3197"/>
                </a:lnTo>
                <a:lnTo>
                  <a:pt x="2458" y="3197"/>
                </a:lnTo>
                <a:lnTo>
                  <a:pt x="2456" y="3199"/>
                </a:lnTo>
                <a:lnTo>
                  <a:pt x="2454" y="3199"/>
                </a:lnTo>
                <a:lnTo>
                  <a:pt x="2452" y="3199"/>
                </a:lnTo>
                <a:lnTo>
                  <a:pt x="2450" y="3199"/>
                </a:lnTo>
                <a:lnTo>
                  <a:pt x="2448" y="3199"/>
                </a:lnTo>
                <a:lnTo>
                  <a:pt x="2448" y="3197"/>
                </a:lnTo>
                <a:lnTo>
                  <a:pt x="2446" y="3195"/>
                </a:lnTo>
                <a:lnTo>
                  <a:pt x="2444" y="3195"/>
                </a:lnTo>
                <a:lnTo>
                  <a:pt x="2444" y="3191"/>
                </a:lnTo>
                <a:lnTo>
                  <a:pt x="2442" y="3191"/>
                </a:lnTo>
                <a:lnTo>
                  <a:pt x="2440" y="3189"/>
                </a:lnTo>
                <a:lnTo>
                  <a:pt x="2438" y="3189"/>
                </a:lnTo>
                <a:lnTo>
                  <a:pt x="2438" y="3187"/>
                </a:lnTo>
                <a:lnTo>
                  <a:pt x="2440" y="3185"/>
                </a:lnTo>
                <a:lnTo>
                  <a:pt x="2436" y="3183"/>
                </a:lnTo>
                <a:lnTo>
                  <a:pt x="2434" y="3183"/>
                </a:lnTo>
                <a:lnTo>
                  <a:pt x="2433" y="3183"/>
                </a:lnTo>
                <a:lnTo>
                  <a:pt x="2431" y="3181"/>
                </a:lnTo>
                <a:lnTo>
                  <a:pt x="2429" y="3181"/>
                </a:lnTo>
                <a:lnTo>
                  <a:pt x="2429" y="3179"/>
                </a:lnTo>
                <a:lnTo>
                  <a:pt x="2427" y="3177"/>
                </a:lnTo>
                <a:lnTo>
                  <a:pt x="2423" y="3176"/>
                </a:lnTo>
                <a:lnTo>
                  <a:pt x="2421" y="3176"/>
                </a:lnTo>
                <a:lnTo>
                  <a:pt x="2419" y="3181"/>
                </a:lnTo>
                <a:lnTo>
                  <a:pt x="2419" y="3183"/>
                </a:lnTo>
                <a:lnTo>
                  <a:pt x="2421" y="3185"/>
                </a:lnTo>
                <a:lnTo>
                  <a:pt x="2419" y="3185"/>
                </a:lnTo>
                <a:lnTo>
                  <a:pt x="2415" y="3187"/>
                </a:lnTo>
                <a:lnTo>
                  <a:pt x="2413" y="3187"/>
                </a:lnTo>
                <a:lnTo>
                  <a:pt x="2413" y="3185"/>
                </a:lnTo>
                <a:lnTo>
                  <a:pt x="2413" y="3183"/>
                </a:lnTo>
                <a:lnTo>
                  <a:pt x="2411" y="3181"/>
                </a:lnTo>
                <a:lnTo>
                  <a:pt x="2411" y="3179"/>
                </a:lnTo>
                <a:lnTo>
                  <a:pt x="2413" y="3179"/>
                </a:lnTo>
                <a:lnTo>
                  <a:pt x="2411" y="3177"/>
                </a:lnTo>
                <a:lnTo>
                  <a:pt x="2411" y="3176"/>
                </a:lnTo>
                <a:lnTo>
                  <a:pt x="2410" y="3174"/>
                </a:lnTo>
                <a:lnTo>
                  <a:pt x="2408" y="3170"/>
                </a:lnTo>
                <a:lnTo>
                  <a:pt x="2408" y="3168"/>
                </a:lnTo>
                <a:lnTo>
                  <a:pt x="2406" y="3168"/>
                </a:lnTo>
                <a:lnTo>
                  <a:pt x="2404" y="3170"/>
                </a:lnTo>
                <a:lnTo>
                  <a:pt x="2406" y="3172"/>
                </a:lnTo>
                <a:lnTo>
                  <a:pt x="2404" y="3172"/>
                </a:lnTo>
                <a:lnTo>
                  <a:pt x="2402" y="3170"/>
                </a:lnTo>
                <a:lnTo>
                  <a:pt x="2402" y="3168"/>
                </a:lnTo>
                <a:lnTo>
                  <a:pt x="2398" y="3166"/>
                </a:lnTo>
                <a:lnTo>
                  <a:pt x="2396" y="3166"/>
                </a:lnTo>
                <a:lnTo>
                  <a:pt x="2394" y="3166"/>
                </a:lnTo>
                <a:lnTo>
                  <a:pt x="2392" y="3166"/>
                </a:lnTo>
                <a:lnTo>
                  <a:pt x="2390" y="3166"/>
                </a:lnTo>
                <a:lnTo>
                  <a:pt x="2388" y="3166"/>
                </a:lnTo>
                <a:lnTo>
                  <a:pt x="2388" y="3168"/>
                </a:lnTo>
                <a:lnTo>
                  <a:pt x="2386" y="3168"/>
                </a:lnTo>
                <a:lnTo>
                  <a:pt x="2385" y="3166"/>
                </a:lnTo>
                <a:lnTo>
                  <a:pt x="2383" y="3166"/>
                </a:lnTo>
                <a:lnTo>
                  <a:pt x="2381" y="3168"/>
                </a:lnTo>
                <a:lnTo>
                  <a:pt x="2379" y="3168"/>
                </a:lnTo>
                <a:lnTo>
                  <a:pt x="2377" y="3168"/>
                </a:lnTo>
                <a:lnTo>
                  <a:pt x="2377" y="3166"/>
                </a:lnTo>
                <a:lnTo>
                  <a:pt x="2377" y="3164"/>
                </a:lnTo>
                <a:lnTo>
                  <a:pt x="2375" y="3164"/>
                </a:lnTo>
                <a:lnTo>
                  <a:pt x="2375" y="3166"/>
                </a:lnTo>
                <a:lnTo>
                  <a:pt x="2373" y="3166"/>
                </a:lnTo>
                <a:lnTo>
                  <a:pt x="2371" y="3164"/>
                </a:lnTo>
                <a:lnTo>
                  <a:pt x="2369" y="3162"/>
                </a:lnTo>
                <a:lnTo>
                  <a:pt x="2367" y="3164"/>
                </a:lnTo>
                <a:lnTo>
                  <a:pt x="2367" y="3162"/>
                </a:lnTo>
                <a:lnTo>
                  <a:pt x="2365" y="3162"/>
                </a:lnTo>
                <a:lnTo>
                  <a:pt x="2363" y="3162"/>
                </a:lnTo>
                <a:lnTo>
                  <a:pt x="2361" y="3162"/>
                </a:lnTo>
                <a:lnTo>
                  <a:pt x="2361" y="3164"/>
                </a:lnTo>
                <a:lnTo>
                  <a:pt x="2360" y="3164"/>
                </a:lnTo>
                <a:lnTo>
                  <a:pt x="2358" y="3164"/>
                </a:lnTo>
                <a:lnTo>
                  <a:pt x="2358" y="3162"/>
                </a:lnTo>
                <a:lnTo>
                  <a:pt x="2358" y="3160"/>
                </a:lnTo>
                <a:lnTo>
                  <a:pt x="2354" y="3158"/>
                </a:lnTo>
                <a:lnTo>
                  <a:pt x="2352" y="3158"/>
                </a:lnTo>
                <a:lnTo>
                  <a:pt x="2350" y="3158"/>
                </a:lnTo>
                <a:lnTo>
                  <a:pt x="2350" y="3154"/>
                </a:lnTo>
                <a:lnTo>
                  <a:pt x="2348" y="3152"/>
                </a:lnTo>
                <a:lnTo>
                  <a:pt x="2348" y="3151"/>
                </a:lnTo>
                <a:lnTo>
                  <a:pt x="2346" y="3151"/>
                </a:lnTo>
                <a:lnTo>
                  <a:pt x="2346" y="3149"/>
                </a:lnTo>
                <a:lnTo>
                  <a:pt x="2346" y="3147"/>
                </a:lnTo>
                <a:lnTo>
                  <a:pt x="2344" y="3147"/>
                </a:lnTo>
                <a:lnTo>
                  <a:pt x="2344" y="3143"/>
                </a:lnTo>
                <a:lnTo>
                  <a:pt x="2344" y="3141"/>
                </a:lnTo>
                <a:lnTo>
                  <a:pt x="2342" y="3141"/>
                </a:lnTo>
                <a:lnTo>
                  <a:pt x="2340" y="3139"/>
                </a:lnTo>
                <a:lnTo>
                  <a:pt x="2338" y="3137"/>
                </a:lnTo>
                <a:lnTo>
                  <a:pt x="2337" y="3137"/>
                </a:lnTo>
                <a:lnTo>
                  <a:pt x="2335" y="3139"/>
                </a:lnTo>
                <a:lnTo>
                  <a:pt x="2335" y="3141"/>
                </a:lnTo>
                <a:lnTo>
                  <a:pt x="2337" y="3143"/>
                </a:lnTo>
                <a:lnTo>
                  <a:pt x="2337" y="3145"/>
                </a:lnTo>
                <a:lnTo>
                  <a:pt x="2337" y="3147"/>
                </a:lnTo>
                <a:lnTo>
                  <a:pt x="2333" y="3147"/>
                </a:lnTo>
                <a:lnTo>
                  <a:pt x="2331" y="3147"/>
                </a:lnTo>
                <a:lnTo>
                  <a:pt x="2329" y="3147"/>
                </a:lnTo>
                <a:lnTo>
                  <a:pt x="2327" y="3147"/>
                </a:lnTo>
                <a:lnTo>
                  <a:pt x="2327" y="3145"/>
                </a:lnTo>
                <a:lnTo>
                  <a:pt x="2325" y="3147"/>
                </a:lnTo>
                <a:lnTo>
                  <a:pt x="2323" y="3147"/>
                </a:lnTo>
                <a:lnTo>
                  <a:pt x="2321" y="3147"/>
                </a:lnTo>
                <a:lnTo>
                  <a:pt x="2321" y="3145"/>
                </a:lnTo>
                <a:lnTo>
                  <a:pt x="2317" y="3143"/>
                </a:lnTo>
                <a:lnTo>
                  <a:pt x="2317" y="3141"/>
                </a:lnTo>
                <a:lnTo>
                  <a:pt x="2317" y="3139"/>
                </a:lnTo>
                <a:lnTo>
                  <a:pt x="2315" y="3139"/>
                </a:lnTo>
                <a:lnTo>
                  <a:pt x="2315" y="3137"/>
                </a:lnTo>
                <a:lnTo>
                  <a:pt x="2315" y="3139"/>
                </a:lnTo>
                <a:lnTo>
                  <a:pt x="2313" y="3139"/>
                </a:lnTo>
                <a:lnTo>
                  <a:pt x="2312" y="3139"/>
                </a:lnTo>
                <a:lnTo>
                  <a:pt x="2308" y="3139"/>
                </a:lnTo>
                <a:lnTo>
                  <a:pt x="2306" y="3139"/>
                </a:lnTo>
                <a:lnTo>
                  <a:pt x="2306" y="3141"/>
                </a:lnTo>
                <a:lnTo>
                  <a:pt x="2304" y="3141"/>
                </a:lnTo>
                <a:lnTo>
                  <a:pt x="2302" y="3143"/>
                </a:lnTo>
                <a:lnTo>
                  <a:pt x="2300" y="3145"/>
                </a:lnTo>
                <a:lnTo>
                  <a:pt x="2298" y="3145"/>
                </a:lnTo>
                <a:lnTo>
                  <a:pt x="2298" y="3147"/>
                </a:lnTo>
                <a:lnTo>
                  <a:pt x="2300" y="3147"/>
                </a:lnTo>
                <a:lnTo>
                  <a:pt x="2300" y="3149"/>
                </a:lnTo>
                <a:lnTo>
                  <a:pt x="2300" y="3151"/>
                </a:lnTo>
                <a:lnTo>
                  <a:pt x="2300" y="3152"/>
                </a:lnTo>
                <a:lnTo>
                  <a:pt x="2298" y="3152"/>
                </a:lnTo>
                <a:lnTo>
                  <a:pt x="2298" y="3154"/>
                </a:lnTo>
                <a:lnTo>
                  <a:pt x="2300" y="3156"/>
                </a:lnTo>
                <a:lnTo>
                  <a:pt x="2300" y="3158"/>
                </a:lnTo>
                <a:lnTo>
                  <a:pt x="2300" y="3162"/>
                </a:lnTo>
                <a:lnTo>
                  <a:pt x="2298" y="3162"/>
                </a:lnTo>
                <a:lnTo>
                  <a:pt x="2296" y="3164"/>
                </a:lnTo>
                <a:lnTo>
                  <a:pt x="2296" y="3166"/>
                </a:lnTo>
                <a:lnTo>
                  <a:pt x="2294" y="3168"/>
                </a:lnTo>
                <a:lnTo>
                  <a:pt x="2294" y="3172"/>
                </a:lnTo>
                <a:lnTo>
                  <a:pt x="2294" y="3174"/>
                </a:lnTo>
                <a:lnTo>
                  <a:pt x="2292" y="3174"/>
                </a:lnTo>
                <a:lnTo>
                  <a:pt x="2290" y="3176"/>
                </a:lnTo>
                <a:lnTo>
                  <a:pt x="2289" y="3176"/>
                </a:lnTo>
                <a:lnTo>
                  <a:pt x="2287" y="3176"/>
                </a:lnTo>
                <a:lnTo>
                  <a:pt x="2283" y="3174"/>
                </a:lnTo>
                <a:lnTo>
                  <a:pt x="2281" y="3172"/>
                </a:lnTo>
                <a:lnTo>
                  <a:pt x="2279" y="3168"/>
                </a:lnTo>
                <a:lnTo>
                  <a:pt x="2277" y="3168"/>
                </a:lnTo>
                <a:lnTo>
                  <a:pt x="2275" y="3168"/>
                </a:lnTo>
                <a:lnTo>
                  <a:pt x="2273" y="3170"/>
                </a:lnTo>
                <a:lnTo>
                  <a:pt x="2273" y="3166"/>
                </a:lnTo>
                <a:lnTo>
                  <a:pt x="2273" y="3164"/>
                </a:lnTo>
                <a:lnTo>
                  <a:pt x="2271" y="3164"/>
                </a:lnTo>
                <a:lnTo>
                  <a:pt x="2271" y="3166"/>
                </a:lnTo>
                <a:lnTo>
                  <a:pt x="2269" y="3166"/>
                </a:lnTo>
                <a:lnTo>
                  <a:pt x="2267" y="3166"/>
                </a:lnTo>
                <a:lnTo>
                  <a:pt x="2265" y="3164"/>
                </a:lnTo>
                <a:lnTo>
                  <a:pt x="2265" y="3166"/>
                </a:lnTo>
                <a:lnTo>
                  <a:pt x="2264" y="3168"/>
                </a:lnTo>
                <a:lnTo>
                  <a:pt x="2262" y="3168"/>
                </a:lnTo>
                <a:lnTo>
                  <a:pt x="2262" y="3170"/>
                </a:lnTo>
                <a:lnTo>
                  <a:pt x="2262" y="3172"/>
                </a:lnTo>
                <a:lnTo>
                  <a:pt x="2262" y="3174"/>
                </a:lnTo>
                <a:lnTo>
                  <a:pt x="2264" y="3174"/>
                </a:lnTo>
                <a:lnTo>
                  <a:pt x="2264" y="3176"/>
                </a:lnTo>
                <a:lnTo>
                  <a:pt x="2265" y="3176"/>
                </a:lnTo>
                <a:lnTo>
                  <a:pt x="2265" y="3177"/>
                </a:lnTo>
                <a:lnTo>
                  <a:pt x="2265" y="3179"/>
                </a:lnTo>
                <a:lnTo>
                  <a:pt x="2267" y="3179"/>
                </a:lnTo>
                <a:lnTo>
                  <a:pt x="2267" y="3181"/>
                </a:lnTo>
                <a:lnTo>
                  <a:pt x="2267" y="3183"/>
                </a:lnTo>
                <a:lnTo>
                  <a:pt x="2269" y="3185"/>
                </a:lnTo>
                <a:lnTo>
                  <a:pt x="2267" y="3187"/>
                </a:lnTo>
                <a:lnTo>
                  <a:pt x="2265" y="3189"/>
                </a:lnTo>
                <a:lnTo>
                  <a:pt x="2265" y="3191"/>
                </a:lnTo>
                <a:lnTo>
                  <a:pt x="2264" y="3193"/>
                </a:lnTo>
                <a:lnTo>
                  <a:pt x="2262" y="3193"/>
                </a:lnTo>
                <a:lnTo>
                  <a:pt x="2260" y="3193"/>
                </a:lnTo>
                <a:lnTo>
                  <a:pt x="2258" y="3195"/>
                </a:lnTo>
                <a:lnTo>
                  <a:pt x="2256" y="3193"/>
                </a:lnTo>
                <a:lnTo>
                  <a:pt x="2254" y="3193"/>
                </a:lnTo>
                <a:lnTo>
                  <a:pt x="2254" y="3191"/>
                </a:lnTo>
                <a:lnTo>
                  <a:pt x="2252" y="3193"/>
                </a:lnTo>
                <a:lnTo>
                  <a:pt x="2252" y="3195"/>
                </a:lnTo>
                <a:lnTo>
                  <a:pt x="2250" y="3197"/>
                </a:lnTo>
                <a:lnTo>
                  <a:pt x="2250" y="3202"/>
                </a:lnTo>
                <a:lnTo>
                  <a:pt x="2250" y="3204"/>
                </a:lnTo>
                <a:lnTo>
                  <a:pt x="2252" y="3204"/>
                </a:lnTo>
                <a:lnTo>
                  <a:pt x="2252" y="3206"/>
                </a:lnTo>
                <a:lnTo>
                  <a:pt x="2250" y="3206"/>
                </a:lnTo>
                <a:lnTo>
                  <a:pt x="2250" y="3208"/>
                </a:lnTo>
                <a:lnTo>
                  <a:pt x="2248" y="3210"/>
                </a:lnTo>
                <a:lnTo>
                  <a:pt x="2250" y="3210"/>
                </a:lnTo>
                <a:lnTo>
                  <a:pt x="2248" y="3210"/>
                </a:lnTo>
                <a:lnTo>
                  <a:pt x="2248" y="3212"/>
                </a:lnTo>
                <a:lnTo>
                  <a:pt x="2246" y="3212"/>
                </a:lnTo>
                <a:lnTo>
                  <a:pt x="2248" y="3212"/>
                </a:lnTo>
                <a:lnTo>
                  <a:pt x="2248" y="3214"/>
                </a:lnTo>
                <a:lnTo>
                  <a:pt x="2250" y="3214"/>
                </a:lnTo>
                <a:lnTo>
                  <a:pt x="2252" y="3214"/>
                </a:lnTo>
                <a:lnTo>
                  <a:pt x="2252" y="3216"/>
                </a:lnTo>
                <a:lnTo>
                  <a:pt x="2252" y="3218"/>
                </a:lnTo>
                <a:lnTo>
                  <a:pt x="2252" y="3220"/>
                </a:lnTo>
                <a:lnTo>
                  <a:pt x="2252" y="3222"/>
                </a:lnTo>
                <a:lnTo>
                  <a:pt x="2252" y="3224"/>
                </a:lnTo>
                <a:lnTo>
                  <a:pt x="2252" y="3225"/>
                </a:lnTo>
                <a:lnTo>
                  <a:pt x="2254" y="3227"/>
                </a:lnTo>
                <a:lnTo>
                  <a:pt x="2252" y="3227"/>
                </a:lnTo>
                <a:lnTo>
                  <a:pt x="2252" y="3229"/>
                </a:lnTo>
                <a:lnTo>
                  <a:pt x="2252" y="3231"/>
                </a:lnTo>
                <a:lnTo>
                  <a:pt x="2250" y="3231"/>
                </a:lnTo>
                <a:lnTo>
                  <a:pt x="2250" y="3233"/>
                </a:lnTo>
                <a:lnTo>
                  <a:pt x="2250" y="3235"/>
                </a:lnTo>
                <a:lnTo>
                  <a:pt x="2250" y="3237"/>
                </a:lnTo>
                <a:lnTo>
                  <a:pt x="2250" y="3239"/>
                </a:lnTo>
                <a:lnTo>
                  <a:pt x="2248" y="3241"/>
                </a:lnTo>
                <a:lnTo>
                  <a:pt x="2248" y="3243"/>
                </a:lnTo>
                <a:lnTo>
                  <a:pt x="2248" y="3245"/>
                </a:lnTo>
                <a:lnTo>
                  <a:pt x="2246" y="3245"/>
                </a:lnTo>
                <a:lnTo>
                  <a:pt x="2246" y="3247"/>
                </a:lnTo>
                <a:lnTo>
                  <a:pt x="2244" y="3248"/>
                </a:lnTo>
                <a:lnTo>
                  <a:pt x="2244" y="3250"/>
                </a:lnTo>
                <a:lnTo>
                  <a:pt x="2246" y="3258"/>
                </a:lnTo>
                <a:lnTo>
                  <a:pt x="2246" y="3260"/>
                </a:lnTo>
                <a:lnTo>
                  <a:pt x="2244" y="3260"/>
                </a:lnTo>
                <a:lnTo>
                  <a:pt x="2244" y="3262"/>
                </a:lnTo>
                <a:lnTo>
                  <a:pt x="2244" y="3264"/>
                </a:lnTo>
                <a:lnTo>
                  <a:pt x="2244" y="3266"/>
                </a:lnTo>
                <a:lnTo>
                  <a:pt x="2246" y="3266"/>
                </a:lnTo>
                <a:lnTo>
                  <a:pt x="2246" y="3268"/>
                </a:lnTo>
                <a:lnTo>
                  <a:pt x="2248" y="3268"/>
                </a:lnTo>
                <a:lnTo>
                  <a:pt x="2250" y="3270"/>
                </a:lnTo>
                <a:lnTo>
                  <a:pt x="2250" y="3272"/>
                </a:lnTo>
                <a:lnTo>
                  <a:pt x="2252" y="3273"/>
                </a:lnTo>
                <a:lnTo>
                  <a:pt x="2252" y="3275"/>
                </a:lnTo>
                <a:lnTo>
                  <a:pt x="2252" y="3277"/>
                </a:lnTo>
                <a:lnTo>
                  <a:pt x="2250" y="3277"/>
                </a:lnTo>
                <a:lnTo>
                  <a:pt x="2250" y="3279"/>
                </a:lnTo>
                <a:lnTo>
                  <a:pt x="2250" y="3281"/>
                </a:lnTo>
                <a:lnTo>
                  <a:pt x="2252" y="3281"/>
                </a:lnTo>
                <a:lnTo>
                  <a:pt x="2254" y="3281"/>
                </a:lnTo>
                <a:lnTo>
                  <a:pt x="2254" y="3283"/>
                </a:lnTo>
                <a:lnTo>
                  <a:pt x="2256" y="3283"/>
                </a:lnTo>
                <a:lnTo>
                  <a:pt x="2254" y="3285"/>
                </a:lnTo>
                <a:lnTo>
                  <a:pt x="2254" y="3287"/>
                </a:lnTo>
                <a:lnTo>
                  <a:pt x="2256" y="3287"/>
                </a:lnTo>
                <a:lnTo>
                  <a:pt x="2256" y="3289"/>
                </a:lnTo>
                <a:lnTo>
                  <a:pt x="2256" y="3291"/>
                </a:lnTo>
                <a:lnTo>
                  <a:pt x="2258" y="3291"/>
                </a:lnTo>
                <a:lnTo>
                  <a:pt x="2258" y="3289"/>
                </a:lnTo>
                <a:lnTo>
                  <a:pt x="2258" y="3291"/>
                </a:lnTo>
                <a:lnTo>
                  <a:pt x="2260" y="3293"/>
                </a:lnTo>
                <a:lnTo>
                  <a:pt x="2260" y="3295"/>
                </a:lnTo>
                <a:lnTo>
                  <a:pt x="2260" y="3296"/>
                </a:lnTo>
                <a:lnTo>
                  <a:pt x="2260" y="3298"/>
                </a:lnTo>
                <a:lnTo>
                  <a:pt x="2260" y="3300"/>
                </a:lnTo>
                <a:lnTo>
                  <a:pt x="2262" y="3300"/>
                </a:lnTo>
                <a:lnTo>
                  <a:pt x="2264" y="3302"/>
                </a:lnTo>
                <a:lnTo>
                  <a:pt x="2265" y="3304"/>
                </a:lnTo>
                <a:lnTo>
                  <a:pt x="2267" y="3304"/>
                </a:lnTo>
                <a:lnTo>
                  <a:pt x="2267" y="3306"/>
                </a:lnTo>
                <a:lnTo>
                  <a:pt x="2267" y="3308"/>
                </a:lnTo>
                <a:lnTo>
                  <a:pt x="2269" y="3310"/>
                </a:lnTo>
                <a:lnTo>
                  <a:pt x="2269" y="3312"/>
                </a:lnTo>
                <a:lnTo>
                  <a:pt x="2269" y="3314"/>
                </a:lnTo>
                <a:lnTo>
                  <a:pt x="2269" y="3316"/>
                </a:lnTo>
                <a:lnTo>
                  <a:pt x="2269" y="3318"/>
                </a:lnTo>
                <a:lnTo>
                  <a:pt x="2271" y="3320"/>
                </a:lnTo>
                <a:lnTo>
                  <a:pt x="2271" y="3321"/>
                </a:lnTo>
                <a:lnTo>
                  <a:pt x="2271" y="3327"/>
                </a:lnTo>
                <a:lnTo>
                  <a:pt x="2271" y="3329"/>
                </a:lnTo>
                <a:lnTo>
                  <a:pt x="2273" y="3329"/>
                </a:lnTo>
                <a:lnTo>
                  <a:pt x="2273" y="3331"/>
                </a:lnTo>
                <a:lnTo>
                  <a:pt x="2273" y="3333"/>
                </a:lnTo>
                <a:lnTo>
                  <a:pt x="2271" y="3337"/>
                </a:lnTo>
                <a:lnTo>
                  <a:pt x="2269" y="3339"/>
                </a:lnTo>
                <a:lnTo>
                  <a:pt x="2269" y="3341"/>
                </a:lnTo>
                <a:lnTo>
                  <a:pt x="2269" y="3343"/>
                </a:lnTo>
                <a:lnTo>
                  <a:pt x="2267" y="3343"/>
                </a:lnTo>
                <a:lnTo>
                  <a:pt x="2267" y="3344"/>
                </a:lnTo>
                <a:lnTo>
                  <a:pt x="2267" y="3346"/>
                </a:lnTo>
                <a:lnTo>
                  <a:pt x="2267" y="3348"/>
                </a:lnTo>
                <a:lnTo>
                  <a:pt x="2265" y="3350"/>
                </a:lnTo>
                <a:lnTo>
                  <a:pt x="2265" y="3352"/>
                </a:lnTo>
                <a:lnTo>
                  <a:pt x="2265" y="3354"/>
                </a:lnTo>
                <a:lnTo>
                  <a:pt x="2265" y="3356"/>
                </a:lnTo>
                <a:lnTo>
                  <a:pt x="2265" y="3358"/>
                </a:lnTo>
                <a:lnTo>
                  <a:pt x="2264" y="3358"/>
                </a:lnTo>
                <a:lnTo>
                  <a:pt x="2264" y="3360"/>
                </a:lnTo>
                <a:lnTo>
                  <a:pt x="2264" y="3364"/>
                </a:lnTo>
                <a:lnTo>
                  <a:pt x="2265" y="3364"/>
                </a:lnTo>
                <a:lnTo>
                  <a:pt x="2265" y="3366"/>
                </a:lnTo>
                <a:lnTo>
                  <a:pt x="2267" y="3366"/>
                </a:lnTo>
                <a:lnTo>
                  <a:pt x="2267" y="3369"/>
                </a:lnTo>
                <a:lnTo>
                  <a:pt x="2267" y="3371"/>
                </a:lnTo>
                <a:lnTo>
                  <a:pt x="2267" y="3373"/>
                </a:lnTo>
                <a:lnTo>
                  <a:pt x="2265" y="3373"/>
                </a:lnTo>
                <a:lnTo>
                  <a:pt x="2265" y="3375"/>
                </a:lnTo>
                <a:lnTo>
                  <a:pt x="2265" y="3377"/>
                </a:lnTo>
                <a:lnTo>
                  <a:pt x="2267" y="3379"/>
                </a:lnTo>
                <a:lnTo>
                  <a:pt x="2265" y="3379"/>
                </a:lnTo>
                <a:lnTo>
                  <a:pt x="2265" y="3381"/>
                </a:lnTo>
                <a:lnTo>
                  <a:pt x="2265" y="3383"/>
                </a:lnTo>
                <a:lnTo>
                  <a:pt x="2265" y="3385"/>
                </a:lnTo>
                <a:lnTo>
                  <a:pt x="2265" y="3389"/>
                </a:lnTo>
                <a:lnTo>
                  <a:pt x="2265" y="3391"/>
                </a:lnTo>
                <a:lnTo>
                  <a:pt x="2267" y="3391"/>
                </a:lnTo>
                <a:lnTo>
                  <a:pt x="2265" y="3391"/>
                </a:lnTo>
                <a:lnTo>
                  <a:pt x="2264" y="3391"/>
                </a:lnTo>
                <a:lnTo>
                  <a:pt x="2265" y="3392"/>
                </a:lnTo>
                <a:lnTo>
                  <a:pt x="2265" y="3396"/>
                </a:lnTo>
                <a:lnTo>
                  <a:pt x="2265" y="3398"/>
                </a:lnTo>
                <a:lnTo>
                  <a:pt x="2264" y="3398"/>
                </a:lnTo>
                <a:lnTo>
                  <a:pt x="2262" y="3402"/>
                </a:lnTo>
                <a:lnTo>
                  <a:pt x="2262" y="3404"/>
                </a:lnTo>
                <a:lnTo>
                  <a:pt x="2262" y="3408"/>
                </a:lnTo>
                <a:lnTo>
                  <a:pt x="2260" y="3410"/>
                </a:lnTo>
                <a:lnTo>
                  <a:pt x="2258" y="3412"/>
                </a:lnTo>
                <a:lnTo>
                  <a:pt x="2260" y="3412"/>
                </a:lnTo>
                <a:lnTo>
                  <a:pt x="2260" y="3414"/>
                </a:lnTo>
                <a:lnTo>
                  <a:pt x="2258" y="3417"/>
                </a:lnTo>
                <a:lnTo>
                  <a:pt x="2258" y="3419"/>
                </a:lnTo>
                <a:lnTo>
                  <a:pt x="2256" y="3419"/>
                </a:lnTo>
                <a:lnTo>
                  <a:pt x="2256" y="3421"/>
                </a:lnTo>
                <a:lnTo>
                  <a:pt x="2254" y="3421"/>
                </a:lnTo>
                <a:lnTo>
                  <a:pt x="2254" y="3423"/>
                </a:lnTo>
                <a:lnTo>
                  <a:pt x="2252" y="3423"/>
                </a:lnTo>
                <a:lnTo>
                  <a:pt x="2252" y="3425"/>
                </a:lnTo>
                <a:lnTo>
                  <a:pt x="2252" y="3427"/>
                </a:lnTo>
                <a:lnTo>
                  <a:pt x="2254" y="3429"/>
                </a:lnTo>
                <a:lnTo>
                  <a:pt x="2254" y="3431"/>
                </a:lnTo>
                <a:lnTo>
                  <a:pt x="2256" y="3433"/>
                </a:lnTo>
                <a:lnTo>
                  <a:pt x="2254" y="3437"/>
                </a:lnTo>
                <a:lnTo>
                  <a:pt x="2254" y="3439"/>
                </a:lnTo>
                <a:lnTo>
                  <a:pt x="2252" y="3439"/>
                </a:lnTo>
                <a:lnTo>
                  <a:pt x="2250" y="3439"/>
                </a:lnTo>
                <a:lnTo>
                  <a:pt x="2250" y="3440"/>
                </a:lnTo>
                <a:lnTo>
                  <a:pt x="2248" y="3440"/>
                </a:lnTo>
                <a:lnTo>
                  <a:pt x="2248" y="3442"/>
                </a:lnTo>
                <a:lnTo>
                  <a:pt x="2250" y="3442"/>
                </a:lnTo>
                <a:lnTo>
                  <a:pt x="2250" y="3444"/>
                </a:lnTo>
                <a:lnTo>
                  <a:pt x="2248" y="3444"/>
                </a:lnTo>
                <a:lnTo>
                  <a:pt x="2248" y="3446"/>
                </a:lnTo>
                <a:lnTo>
                  <a:pt x="2250" y="3448"/>
                </a:lnTo>
                <a:lnTo>
                  <a:pt x="2248" y="3448"/>
                </a:lnTo>
                <a:lnTo>
                  <a:pt x="2250" y="3454"/>
                </a:lnTo>
                <a:lnTo>
                  <a:pt x="2250" y="3456"/>
                </a:lnTo>
                <a:lnTo>
                  <a:pt x="2252" y="3458"/>
                </a:lnTo>
                <a:lnTo>
                  <a:pt x="2252" y="3460"/>
                </a:lnTo>
                <a:lnTo>
                  <a:pt x="2252" y="3464"/>
                </a:lnTo>
                <a:lnTo>
                  <a:pt x="2252" y="3465"/>
                </a:lnTo>
                <a:lnTo>
                  <a:pt x="2252" y="3467"/>
                </a:lnTo>
                <a:lnTo>
                  <a:pt x="2254" y="3467"/>
                </a:lnTo>
                <a:lnTo>
                  <a:pt x="2252" y="3467"/>
                </a:lnTo>
                <a:lnTo>
                  <a:pt x="2252" y="3469"/>
                </a:lnTo>
                <a:lnTo>
                  <a:pt x="2252" y="3471"/>
                </a:lnTo>
                <a:lnTo>
                  <a:pt x="2252" y="3473"/>
                </a:lnTo>
                <a:lnTo>
                  <a:pt x="2250" y="3473"/>
                </a:lnTo>
                <a:lnTo>
                  <a:pt x="2250" y="3475"/>
                </a:lnTo>
                <a:lnTo>
                  <a:pt x="2250" y="3477"/>
                </a:lnTo>
                <a:lnTo>
                  <a:pt x="2248" y="3477"/>
                </a:lnTo>
                <a:lnTo>
                  <a:pt x="2246" y="3479"/>
                </a:lnTo>
                <a:lnTo>
                  <a:pt x="2244" y="3479"/>
                </a:lnTo>
                <a:lnTo>
                  <a:pt x="2241" y="3481"/>
                </a:lnTo>
                <a:lnTo>
                  <a:pt x="2239" y="3481"/>
                </a:lnTo>
                <a:lnTo>
                  <a:pt x="2237" y="3481"/>
                </a:lnTo>
                <a:lnTo>
                  <a:pt x="2237" y="3483"/>
                </a:lnTo>
                <a:lnTo>
                  <a:pt x="2235" y="3483"/>
                </a:lnTo>
                <a:lnTo>
                  <a:pt x="2235" y="3485"/>
                </a:lnTo>
                <a:lnTo>
                  <a:pt x="2233" y="3483"/>
                </a:lnTo>
                <a:lnTo>
                  <a:pt x="2233" y="3481"/>
                </a:lnTo>
                <a:lnTo>
                  <a:pt x="2231" y="3481"/>
                </a:lnTo>
                <a:lnTo>
                  <a:pt x="2229" y="3481"/>
                </a:lnTo>
                <a:lnTo>
                  <a:pt x="2227" y="3481"/>
                </a:lnTo>
                <a:lnTo>
                  <a:pt x="2225" y="3483"/>
                </a:lnTo>
                <a:lnTo>
                  <a:pt x="2225" y="3481"/>
                </a:lnTo>
                <a:lnTo>
                  <a:pt x="2223" y="3481"/>
                </a:lnTo>
                <a:lnTo>
                  <a:pt x="2219" y="3481"/>
                </a:lnTo>
                <a:lnTo>
                  <a:pt x="2217" y="3481"/>
                </a:lnTo>
                <a:lnTo>
                  <a:pt x="2216" y="3481"/>
                </a:lnTo>
                <a:lnTo>
                  <a:pt x="2214" y="3479"/>
                </a:lnTo>
                <a:lnTo>
                  <a:pt x="2212" y="3479"/>
                </a:lnTo>
                <a:lnTo>
                  <a:pt x="2212" y="3477"/>
                </a:lnTo>
                <a:lnTo>
                  <a:pt x="2212" y="3475"/>
                </a:lnTo>
                <a:lnTo>
                  <a:pt x="2210" y="3475"/>
                </a:lnTo>
                <a:lnTo>
                  <a:pt x="2208" y="3475"/>
                </a:lnTo>
                <a:lnTo>
                  <a:pt x="2208" y="3477"/>
                </a:lnTo>
                <a:lnTo>
                  <a:pt x="2206" y="3477"/>
                </a:lnTo>
                <a:lnTo>
                  <a:pt x="2206" y="3475"/>
                </a:lnTo>
                <a:lnTo>
                  <a:pt x="2204" y="3475"/>
                </a:lnTo>
                <a:lnTo>
                  <a:pt x="2202" y="3475"/>
                </a:lnTo>
                <a:lnTo>
                  <a:pt x="2202" y="3477"/>
                </a:lnTo>
                <a:lnTo>
                  <a:pt x="2202" y="3479"/>
                </a:lnTo>
                <a:lnTo>
                  <a:pt x="2200" y="3477"/>
                </a:lnTo>
                <a:lnTo>
                  <a:pt x="2198" y="3477"/>
                </a:lnTo>
                <a:lnTo>
                  <a:pt x="2196" y="3477"/>
                </a:lnTo>
                <a:lnTo>
                  <a:pt x="2194" y="3479"/>
                </a:lnTo>
                <a:lnTo>
                  <a:pt x="2193" y="3479"/>
                </a:lnTo>
                <a:lnTo>
                  <a:pt x="2193" y="3481"/>
                </a:lnTo>
                <a:lnTo>
                  <a:pt x="2191" y="3481"/>
                </a:lnTo>
                <a:lnTo>
                  <a:pt x="2189" y="3479"/>
                </a:lnTo>
                <a:lnTo>
                  <a:pt x="2189" y="3477"/>
                </a:lnTo>
                <a:lnTo>
                  <a:pt x="2187" y="3477"/>
                </a:lnTo>
                <a:lnTo>
                  <a:pt x="2181" y="3479"/>
                </a:lnTo>
                <a:lnTo>
                  <a:pt x="2179" y="3481"/>
                </a:lnTo>
                <a:lnTo>
                  <a:pt x="2177" y="3481"/>
                </a:lnTo>
                <a:lnTo>
                  <a:pt x="2173" y="3483"/>
                </a:lnTo>
                <a:lnTo>
                  <a:pt x="2171" y="3483"/>
                </a:lnTo>
                <a:lnTo>
                  <a:pt x="2169" y="3483"/>
                </a:lnTo>
                <a:lnTo>
                  <a:pt x="2168" y="3481"/>
                </a:lnTo>
                <a:lnTo>
                  <a:pt x="2166" y="3479"/>
                </a:lnTo>
                <a:lnTo>
                  <a:pt x="2168" y="3477"/>
                </a:lnTo>
                <a:lnTo>
                  <a:pt x="2166" y="3477"/>
                </a:lnTo>
                <a:lnTo>
                  <a:pt x="2164" y="3475"/>
                </a:lnTo>
                <a:lnTo>
                  <a:pt x="2162" y="3475"/>
                </a:lnTo>
                <a:lnTo>
                  <a:pt x="2162" y="3473"/>
                </a:lnTo>
                <a:lnTo>
                  <a:pt x="2160" y="3471"/>
                </a:lnTo>
                <a:lnTo>
                  <a:pt x="2160" y="3469"/>
                </a:lnTo>
                <a:lnTo>
                  <a:pt x="2160" y="3467"/>
                </a:lnTo>
                <a:lnTo>
                  <a:pt x="2158" y="3467"/>
                </a:lnTo>
                <a:lnTo>
                  <a:pt x="2158" y="3469"/>
                </a:lnTo>
                <a:lnTo>
                  <a:pt x="2156" y="3469"/>
                </a:lnTo>
                <a:lnTo>
                  <a:pt x="2154" y="3467"/>
                </a:lnTo>
                <a:lnTo>
                  <a:pt x="2154" y="3465"/>
                </a:lnTo>
                <a:lnTo>
                  <a:pt x="2154" y="3464"/>
                </a:lnTo>
                <a:lnTo>
                  <a:pt x="2156" y="3464"/>
                </a:lnTo>
                <a:lnTo>
                  <a:pt x="2154" y="3462"/>
                </a:lnTo>
                <a:lnTo>
                  <a:pt x="2154" y="3460"/>
                </a:lnTo>
                <a:lnTo>
                  <a:pt x="2152" y="3460"/>
                </a:lnTo>
                <a:lnTo>
                  <a:pt x="2150" y="3460"/>
                </a:lnTo>
                <a:lnTo>
                  <a:pt x="2148" y="3456"/>
                </a:lnTo>
                <a:lnTo>
                  <a:pt x="2148" y="3454"/>
                </a:lnTo>
                <a:lnTo>
                  <a:pt x="2148" y="3452"/>
                </a:lnTo>
                <a:lnTo>
                  <a:pt x="2146" y="3450"/>
                </a:lnTo>
                <a:lnTo>
                  <a:pt x="2148" y="3450"/>
                </a:lnTo>
                <a:lnTo>
                  <a:pt x="2148" y="3448"/>
                </a:lnTo>
                <a:lnTo>
                  <a:pt x="2146" y="3446"/>
                </a:lnTo>
                <a:lnTo>
                  <a:pt x="2145" y="3442"/>
                </a:lnTo>
                <a:lnTo>
                  <a:pt x="2145" y="3439"/>
                </a:lnTo>
                <a:lnTo>
                  <a:pt x="2145" y="3437"/>
                </a:lnTo>
                <a:lnTo>
                  <a:pt x="2145" y="3435"/>
                </a:lnTo>
                <a:lnTo>
                  <a:pt x="2143" y="3435"/>
                </a:lnTo>
                <a:lnTo>
                  <a:pt x="2143" y="3433"/>
                </a:lnTo>
                <a:lnTo>
                  <a:pt x="2145" y="3429"/>
                </a:lnTo>
                <a:lnTo>
                  <a:pt x="2145" y="3427"/>
                </a:lnTo>
                <a:lnTo>
                  <a:pt x="2146" y="3425"/>
                </a:lnTo>
                <a:lnTo>
                  <a:pt x="2146" y="3421"/>
                </a:lnTo>
                <a:lnTo>
                  <a:pt x="2148" y="3419"/>
                </a:lnTo>
                <a:lnTo>
                  <a:pt x="2146" y="3414"/>
                </a:lnTo>
                <a:lnTo>
                  <a:pt x="2146" y="3412"/>
                </a:lnTo>
                <a:lnTo>
                  <a:pt x="2145" y="3410"/>
                </a:lnTo>
                <a:lnTo>
                  <a:pt x="2145" y="3408"/>
                </a:lnTo>
                <a:lnTo>
                  <a:pt x="2146" y="3404"/>
                </a:lnTo>
                <a:lnTo>
                  <a:pt x="2146" y="3402"/>
                </a:lnTo>
                <a:lnTo>
                  <a:pt x="2150" y="3398"/>
                </a:lnTo>
                <a:lnTo>
                  <a:pt x="2150" y="3396"/>
                </a:lnTo>
                <a:lnTo>
                  <a:pt x="2148" y="3396"/>
                </a:lnTo>
                <a:lnTo>
                  <a:pt x="2148" y="3394"/>
                </a:lnTo>
                <a:lnTo>
                  <a:pt x="2148" y="3392"/>
                </a:lnTo>
                <a:lnTo>
                  <a:pt x="2148" y="3391"/>
                </a:lnTo>
                <a:lnTo>
                  <a:pt x="2148" y="3389"/>
                </a:lnTo>
                <a:lnTo>
                  <a:pt x="2148" y="3387"/>
                </a:lnTo>
                <a:lnTo>
                  <a:pt x="2146" y="3387"/>
                </a:lnTo>
                <a:lnTo>
                  <a:pt x="2146" y="3385"/>
                </a:lnTo>
                <a:lnTo>
                  <a:pt x="2145" y="3383"/>
                </a:lnTo>
                <a:lnTo>
                  <a:pt x="2143" y="3381"/>
                </a:lnTo>
                <a:lnTo>
                  <a:pt x="2143" y="3379"/>
                </a:lnTo>
                <a:lnTo>
                  <a:pt x="2141" y="3379"/>
                </a:lnTo>
                <a:lnTo>
                  <a:pt x="2143" y="3379"/>
                </a:lnTo>
                <a:lnTo>
                  <a:pt x="2141" y="3377"/>
                </a:lnTo>
                <a:lnTo>
                  <a:pt x="2137" y="3375"/>
                </a:lnTo>
                <a:lnTo>
                  <a:pt x="2135" y="3373"/>
                </a:lnTo>
                <a:lnTo>
                  <a:pt x="2133" y="3371"/>
                </a:lnTo>
                <a:lnTo>
                  <a:pt x="2133" y="3369"/>
                </a:lnTo>
                <a:lnTo>
                  <a:pt x="2133" y="3368"/>
                </a:lnTo>
                <a:lnTo>
                  <a:pt x="2131" y="3368"/>
                </a:lnTo>
                <a:lnTo>
                  <a:pt x="2131" y="3366"/>
                </a:lnTo>
                <a:lnTo>
                  <a:pt x="2131" y="3364"/>
                </a:lnTo>
                <a:lnTo>
                  <a:pt x="2131" y="3362"/>
                </a:lnTo>
                <a:lnTo>
                  <a:pt x="2131" y="3360"/>
                </a:lnTo>
                <a:lnTo>
                  <a:pt x="2129" y="3358"/>
                </a:lnTo>
                <a:lnTo>
                  <a:pt x="2127" y="3356"/>
                </a:lnTo>
                <a:lnTo>
                  <a:pt x="2127" y="3354"/>
                </a:lnTo>
                <a:lnTo>
                  <a:pt x="2125" y="3354"/>
                </a:lnTo>
                <a:lnTo>
                  <a:pt x="2125" y="3352"/>
                </a:lnTo>
                <a:lnTo>
                  <a:pt x="2125" y="3350"/>
                </a:lnTo>
                <a:lnTo>
                  <a:pt x="2125" y="3348"/>
                </a:lnTo>
                <a:lnTo>
                  <a:pt x="2125" y="3346"/>
                </a:lnTo>
                <a:lnTo>
                  <a:pt x="2125" y="3344"/>
                </a:lnTo>
                <a:lnTo>
                  <a:pt x="2127" y="3344"/>
                </a:lnTo>
                <a:lnTo>
                  <a:pt x="2127" y="3343"/>
                </a:lnTo>
                <a:lnTo>
                  <a:pt x="2129" y="3343"/>
                </a:lnTo>
                <a:lnTo>
                  <a:pt x="2129" y="3341"/>
                </a:lnTo>
                <a:lnTo>
                  <a:pt x="2129" y="3339"/>
                </a:lnTo>
                <a:lnTo>
                  <a:pt x="2129" y="3337"/>
                </a:lnTo>
                <a:lnTo>
                  <a:pt x="2131" y="3335"/>
                </a:lnTo>
                <a:lnTo>
                  <a:pt x="2131" y="3333"/>
                </a:lnTo>
                <a:lnTo>
                  <a:pt x="2133" y="3333"/>
                </a:lnTo>
                <a:lnTo>
                  <a:pt x="2135" y="3333"/>
                </a:lnTo>
                <a:lnTo>
                  <a:pt x="2135" y="3331"/>
                </a:lnTo>
                <a:lnTo>
                  <a:pt x="2137" y="3331"/>
                </a:lnTo>
                <a:lnTo>
                  <a:pt x="2139" y="3331"/>
                </a:lnTo>
                <a:lnTo>
                  <a:pt x="2141" y="3331"/>
                </a:lnTo>
                <a:lnTo>
                  <a:pt x="2141" y="3329"/>
                </a:lnTo>
                <a:lnTo>
                  <a:pt x="2135" y="3327"/>
                </a:lnTo>
                <a:lnTo>
                  <a:pt x="2131" y="3327"/>
                </a:lnTo>
                <a:lnTo>
                  <a:pt x="2129" y="3327"/>
                </a:lnTo>
                <a:lnTo>
                  <a:pt x="2125" y="3327"/>
                </a:lnTo>
                <a:lnTo>
                  <a:pt x="2123" y="3327"/>
                </a:lnTo>
                <a:lnTo>
                  <a:pt x="2121" y="3327"/>
                </a:lnTo>
                <a:lnTo>
                  <a:pt x="2118" y="3327"/>
                </a:lnTo>
                <a:lnTo>
                  <a:pt x="2116" y="3327"/>
                </a:lnTo>
                <a:lnTo>
                  <a:pt x="2114" y="3327"/>
                </a:lnTo>
                <a:lnTo>
                  <a:pt x="2110" y="3325"/>
                </a:lnTo>
                <a:lnTo>
                  <a:pt x="2108" y="3325"/>
                </a:lnTo>
                <a:lnTo>
                  <a:pt x="2106" y="3325"/>
                </a:lnTo>
                <a:lnTo>
                  <a:pt x="2104" y="3325"/>
                </a:lnTo>
                <a:lnTo>
                  <a:pt x="2102" y="3325"/>
                </a:lnTo>
                <a:lnTo>
                  <a:pt x="2100" y="3325"/>
                </a:lnTo>
                <a:lnTo>
                  <a:pt x="2098" y="3325"/>
                </a:lnTo>
                <a:lnTo>
                  <a:pt x="2096" y="3325"/>
                </a:lnTo>
                <a:lnTo>
                  <a:pt x="2095" y="3325"/>
                </a:lnTo>
                <a:lnTo>
                  <a:pt x="2091" y="3325"/>
                </a:lnTo>
                <a:lnTo>
                  <a:pt x="2087" y="3323"/>
                </a:lnTo>
                <a:lnTo>
                  <a:pt x="2085" y="3323"/>
                </a:lnTo>
                <a:lnTo>
                  <a:pt x="2083" y="3323"/>
                </a:lnTo>
                <a:lnTo>
                  <a:pt x="2081" y="3323"/>
                </a:lnTo>
                <a:lnTo>
                  <a:pt x="2075" y="3323"/>
                </a:lnTo>
                <a:lnTo>
                  <a:pt x="2073" y="3323"/>
                </a:lnTo>
                <a:lnTo>
                  <a:pt x="2060" y="3321"/>
                </a:lnTo>
                <a:lnTo>
                  <a:pt x="2050" y="3321"/>
                </a:lnTo>
                <a:lnTo>
                  <a:pt x="2047" y="3321"/>
                </a:lnTo>
                <a:lnTo>
                  <a:pt x="2045" y="3321"/>
                </a:lnTo>
                <a:lnTo>
                  <a:pt x="2041" y="3321"/>
                </a:lnTo>
                <a:lnTo>
                  <a:pt x="2039" y="3321"/>
                </a:lnTo>
                <a:lnTo>
                  <a:pt x="2035" y="3320"/>
                </a:lnTo>
                <a:lnTo>
                  <a:pt x="2033" y="3320"/>
                </a:lnTo>
                <a:lnTo>
                  <a:pt x="2031" y="3320"/>
                </a:lnTo>
                <a:lnTo>
                  <a:pt x="2029" y="3320"/>
                </a:lnTo>
                <a:lnTo>
                  <a:pt x="2027" y="3320"/>
                </a:lnTo>
                <a:lnTo>
                  <a:pt x="2025" y="3320"/>
                </a:lnTo>
                <a:lnTo>
                  <a:pt x="2020" y="3320"/>
                </a:lnTo>
                <a:lnTo>
                  <a:pt x="2014" y="3320"/>
                </a:lnTo>
                <a:lnTo>
                  <a:pt x="2012" y="3320"/>
                </a:lnTo>
                <a:lnTo>
                  <a:pt x="2010" y="3320"/>
                </a:lnTo>
                <a:lnTo>
                  <a:pt x="2008" y="3318"/>
                </a:lnTo>
                <a:lnTo>
                  <a:pt x="2006" y="3318"/>
                </a:lnTo>
                <a:lnTo>
                  <a:pt x="2004" y="3318"/>
                </a:lnTo>
                <a:lnTo>
                  <a:pt x="1995" y="3318"/>
                </a:lnTo>
                <a:lnTo>
                  <a:pt x="1993" y="3318"/>
                </a:lnTo>
                <a:lnTo>
                  <a:pt x="1989" y="3318"/>
                </a:lnTo>
                <a:lnTo>
                  <a:pt x="1985" y="3318"/>
                </a:lnTo>
                <a:lnTo>
                  <a:pt x="1981" y="3316"/>
                </a:lnTo>
                <a:lnTo>
                  <a:pt x="1979" y="3316"/>
                </a:lnTo>
                <a:lnTo>
                  <a:pt x="1977" y="3316"/>
                </a:lnTo>
                <a:lnTo>
                  <a:pt x="1976" y="3316"/>
                </a:lnTo>
                <a:lnTo>
                  <a:pt x="1974" y="3316"/>
                </a:lnTo>
                <a:lnTo>
                  <a:pt x="1972" y="3316"/>
                </a:lnTo>
                <a:lnTo>
                  <a:pt x="1968" y="3316"/>
                </a:lnTo>
                <a:lnTo>
                  <a:pt x="1966" y="3316"/>
                </a:lnTo>
                <a:lnTo>
                  <a:pt x="1964" y="3316"/>
                </a:lnTo>
                <a:lnTo>
                  <a:pt x="1962" y="3316"/>
                </a:lnTo>
                <a:lnTo>
                  <a:pt x="1960" y="3316"/>
                </a:lnTo>
                <a:lnTo>
                  <a:pt x="1958" y="3316"/>
                </a:lnTo>
                <a:lnTo>
                  <a:pt x="1956" y="3316"/>
                </a:lnTo>
                <a:lnTo>
                  <a:pt x="1951" y="3314"/>
                </a:lnTo>
                <a:lnTo>
                  <a:pt x="1949" y="3314"/>
                </a:lnTo>
                <a:lnTo>
                  <a:pt x="1945" y="3314"/>
                </a:lnTo>
                <a:lnTo>
                  <a:pt x="1943" y="3314"/>
                </a:lnTo>
                <a:lnTo>
                  <a:pt x="1941" y="3314"/>
                </a:lnTo>
                <a:lnTo>
                  <a:pt x="1939" y="3314"/>
                </a:lnTo>
                <a:lnTo>
                  <a:pt x="1937" y="3314"/>
                </a:lnTo>
                <a:lnTo>
                  <a:pt x="1935" y="3314"/>
                </a:lnTo>
                <a:lnTo>
                  <a:pt x="1933" y="3314"/>
                </a:lnTo>
                <a:lnTo>
                  <a:pt x="1931" y="3314"/>
                </a:lnTo>
                <a:lnTo>
                  <a:pt x="1929" y="3314"/>
                </a:lnTo>
                <a:lnTo>
                  <a:pt x="1928" y="3314"/>
                </a:lnTo>
                <a:lnTo>
                  <a:pt x="1928" y="3312"/>
                </a:lnTo>
                <a:lnTo>
                  <a:pt x="1926" y="3312"/>
                </a:lnTo>
                <a:lnTo>
                  <a:pt x="1924" y="3312"/>
                </a:lnTo>
                <a:lnTo>
                  <a:pt x="1922" y="3312"/>
                </a:lnTo>
                <a:lnTo>
                  <a:pt x="1920" y="3312"/>
                </a:lnTo>
                <a:lnTo>
                  <a:pt x="1918" y="3312"/>
                </a:lnTo>
                <a:lnTo>
                  <a:pt x="1914" y="3312"/>
                </a:lnTo>
                <a:lnTo>
                  <a:pt x="1910" y="3312"/>
                </a:lnTo>
                <a:lnTo>
                  <a:pt x="1908" y="3312"/>
                </a:lnTo>
                <a:lnTo>
                  <a:pt x="1903" y="3312"/>
                </a:lnTo>
                <a:lnTo>
                  <a:pt x="1901" y="3310"/>
                </a:lnTo>
                <a:lnTo>
                  <a:pt x="1897" y="3310"/>
                </a:lnTo>
                <a:lnTo>
                  <a:pt x="1895" y="3310"/>
                </a:lnTo>
                <a:lnTo>
                  <a:pt x="1881" y="3310"/>
                </a:lnTo>
                <a:lnTo>
                  <a:pt x="1876" y="3310"/>
                </a:lnTo>
                <a:lnTo>
                  <a:pt x="1866" y="3308"/>
                </a:lnTo>
                <a:lnTo>
                  <a:pt x="1860" y="3308"/>
                </a:lnTo>
                <a:lnTo>
                  <a:pt x="1853" y="3308"/>
                </a:lnTo>
                <a:lnTo>
                  <a:pt x="1845" y="3308"/>
                </a:lnTo>
                <a:lnTo>
                  <a:pt x="1841" y="3308"/>
                </a:lnTo>
                <a:lnTo>
                  <a:pt x="1835" y="3306"/>
                </a:lnTo>
                <a:lnTo>
                  <a:pt x="1830" y="3306"/>
                </a:lnTo>
                <a:lnTo>
                  <a:pt x="1816" y="3306"/>
                </a:lnTo>
                <a:lnTo>
                  <a:pt x="1803" y="3304"/>
                </a:lnTo>
                <a:lnTo>
                  <a:pt x="1791" y="3304"/>
                </a:lnTo>
                <a:lnTo>
                  <a:pt x="1768" y="3302"/>
                </a:lnTo>
                <a:lnTo>
                  <a:pt x="1759" y="3300"/>
                </a:lnTo>
                <a:lnTo>
                  <a:pt x="1751" y="3300"/>
                </a:lnTo>
                <a:lnTo>
                  <a:pt x="1749" y="3300"/>
                </a:lnTo>
                <a:lnTo>
                  <a:pt x="1734" y="3300"/>
                </a:lnTo>
                <a:lnTo>
                  <a:pt x="1728" y="3298"/>
                </a:lnTo>
                <a:lnTo>
                  <a:pt x="1724" y="3298"/>
                </a:lnTo>
                <a:lnTo>
                  <a:pt x="1722" y="3298"/>
                </a:lnTo>
                <a:lnTo>
                  <a:pt x="1716" y="3298"/>
                </a:lnTo>
                <a:lnTo>
                  <a:pt x="1693" y="3296"/>
                </a:lnTo>
                <a:lnTo>
                  <a:pt x="1687" y="3296"/>
                </a:lnTo>
                <a:lnTo>
                  <a:pt x="1686" y="3296"/>
                </a:lnTo>
                <a:lnTo>
                  <a:pt x="1682" y="3296"/>
                </a:lnTo>
                <a:lnTo>
                  <a:pt x="1672" y="3295"/>
                </a:lnTo>
                <a:lnTo>
                  <a:pt x="1670" y="3295"/>
                </a:lnTo>
                <a:lnTo>
                  <a:pt x="1659" y="3295"/>
                </a:lnTo>
                <a:lnTo>
                  <a:pt x="1651" y="3295"/>
                </a:lnTo>
                <a:lnTo>
                  <a:pt x="1647" y="3295"/>
                </a:lnTo>
                <a:lnTo>
                  <a:pt x="1645" y="3293"/>
                </a:lnTo>
                <a:lnTo>
                  <a:pt x="1641" y="3293"/>
                </a:lnTo>
                <a:lnTo>
                  <a:pt x="1630" y="3293"/>
                </a:lnTo>
                <a:lnTo>
                  <a:pt x="1620" y="3293"/>
                </a:lnTo>
                <a:lnTo>
                  <a:pt x="1613" y="3291"/>
                </a:lnTo>
                <a:lnTo>
                  <a:pt x="1611" y="3291"/>
                </a:lnTo>
                <a:lnTo>
                  <a:pt x="1609" y="3291"/>
                </a:lnTo>
                <a:lnTo>
                  <a:pt x="1607" y="3291"/>
                </a:lnTo>
                <a:lnTo>
                  <a:pt x="1603" y="3291"/>
                </a:lnTo>
                <a:lnTo>
                  <a:pt x="1597" y="3291"/>
                </a:lnTo>
                <a:lnTo>
                  <a:pt x="1591" y="3291"/>
                </a:lnTo>
                <a:lnTo>
                  <a:pt x="1590" y="3289"/>
                </a:lnTo>
                <a:lnTo>
                  <a:pt x="1584" y="3289"/>
                </a:lnTo>
                <a:lnTo>
                  <a:pt x="1572" y="3289"/>
                </a:lnTo>
                <a:lnTo>
                  <a:pt x="1570" y="3289"/>
                </a:lnTo>
                <a:lnTo>
                  <a:pt x="1566" y="3289"/>
                </a:lnTo>
                <a:lnTo>
                  <a:pt x="1563" y="3289"/>
                </a:lnTo>
                <a:lnTo>
                  <a:pt x="1559" y="3287"/>
                </a:lnTo>
                <a:lnTo>
                  <a:pt x="1547" y="3287"/>
                </a:lnTo>
                <a:lnTo>
                  <a:pt x="1542" y="3287"/>
                </a:lnTo>
                <a:lnTo>
                  <a:pt x="1540" y="3287"/>
                </a:lnTo>
                <a:lnTo>
                  <a:pt x="1536" y="3287"/>
                </a:lnTo>
                <a:lnTo>
                  <a:pt x="1532" y="3285"/>
                </a:lnTo>
                <a:lnTo>
                  <a:pt x="1528" y="3285"/>
                </a:lnTo>
                <a:lnTo>
                  <a:pt x="1526" y="3285"/>
                </a:lnTo>
                <a:lnTo>
                  <a:pt x="1520" y="3285"/>
                </a:lnTo>
                <a:lnTo>
                  <a:pt x="1501" y="3283"/>
                </a:lnTo>
                <a:lnTo>
                  <a:pt x="1488" y="3283"/>
                </a:lnTo>
                <a:lnTo>
                  <a:pt x="1484" y="3283"/>
                </a:lnTo>
                <a:lnTo>
                  <a:pt x="1478" y="3283"/>
                </a:lnTo>
                <a:lnTo>
                  <a:pt x="1476" y="3281"/>
                </a:lnTo>
                <a:lnTo>
                  <a:pt x="1474" y="3281"/>
                </a:lnTo>
                <a:lnTo>
                  <a:pt x="1470" y="3281"/>
                </a:lnTo>
                <a:lnTo>
                  <a:pt x="1469" y="3281"/>
                </a:lnTo>
                <a:lnTo>
                  <a:pt x="1461" y="3281"/>
                </a:lnTo>
                <a:lnTo>
                  <a:pt x="1449" y="3279"/>
                </a:lnTo>
                <a:lnTo>
                  <a:pt x="1447" y="3279"/>
                </a:lnTo>
                <a:lnTo>
                  <a:pt x="1444" y="3279"/>
                </a:lnTo>
                <a:lnTo>
                  <a:pt x="1442" y="3279"/>
                </a:lnTo>
                <a:lnTo>
                  <a:pt x="1430" y="3279"/>
                </a:lnTo>
                <a:lnTo>
                  <a:pt x="1426" y="3279"/>
                </a:lnTo>
                <a:lnTo>
                  <a:pt x="1424" y="3279"/>
                </a:lnTo>
                <a:lnTo>
                  <a:pt x="1419" y="3277"/>
                </a:lnTo>
                <a:lnTo>
                  <a:pt x="1415" y="3277"/>
                </a:lnTo>
                <a:lnTo>
                  <a:pt x="1409" y="3277"/>
                </a:lnTo>
                <a:lnTo>
                  <a:pt x="1405" y="3277"/>
                </a:lnTo>
                <a:lnTo>
                  <a:pt x="1399" y="3277"/>
                </a:lnTo>
                <a:lnTo>
                  <a:pt x="1396" y="3277"/>
                </a:lnTo>
                <a:lnTo>
                  <a:pt x="1390" y="3275"/>
                </a:lnTo>
                <a:lnTo>
                  <a:pt x="1380" y="3275"/>
                </a:lnTo>
                <a:lnTo>
                  <a:pt x="1374" y="3275"/>
                </a:lnTo>
                <a:lnTo>
                  <a:pt x="1373" y="3275"/>
                </a:lnTo>
                <a:lnTo>
                  <a:pt x="1371" y="3275"/>
                </a:lnTo>
                <a:lnTo>
                  <a:pt x="1369" y="3275"/>
                </a:lnTo>
                <a:lnTo>
                  <a:pt x="1367" y="3275"/>
                </a:lnTo>
                <a:lnTo>
                  <a:pt x="1363" y="3273"/>
                </a:lnTo>
                <a:lnTo>
                  <a:pt x="1361" y="3273"/>
                </a:lnTo>
                <a:lnTo>
                  <a:pt x="1357" y="3273"/>
                </a:lnTo>
                <a:lnTo>
                  <a:pt x="1348" y="3273"/>
                </a:lnTo>
                <a:lnTo>
                  <a:pt x="1344" y="3273"/>
                </a:lnTo>
                <a:lnTo>
                  <a:pt x="1342" y="3273"/>
                </a:lnTo>
                <a:lnTo>
                  <a:pt x="1336" y="3272"/>
                </a:lnTo>
                <a:lnTo>
                  <a:pt x="1330" y="3272"/>
                </a:lnTo>
                <a:lnTo>
                  <a:pt x="1323" y="3272"/>
                </a:lnTo>
                <a:lnTo>
                  <a:pt x="1321" y="3272"/>
                </a:lnTo>
                <a:lnTo>
                  <a:pt x="1315" y="3272"/>
                </a:lnTo>
                <a:lnTo>
                  <a:pt x="1305" y="3270"/>
                </a:lnTo>
                <a:lnTo>
                  <a:pt x="1300" y="3270"/>
                </a:lnTo>
                <a:lnTo>
                  <a:pt x="1296" y="3270"/>
                </a:lnTo>
                <a:lnTo>
                  <a:pt x="1294" y="3270"/>
                </a:lnTo>
                <a:lnTo>
                  <a:pt x="1290" y="3270"/>
                </a:lnTo>
                <a:lnTo>
                  <a:pt x="1288" y="3270"/>
                </a:lnTo>
                <a:lnTo>
                  <a:pt x="1282" y="3270"/>
                </a:lnTo>
                <a:lnTo>
                  <a:pt x="1271" y="3268"/>
                </a:lnTo>
                <a:lnTo>
                  <a:pt x="1269" y="3268"/>
                </a:lnTo>
                <a:lnTo>
                  <a:pt x="1267" y="3268"/>
                </a:lnTo>
                <a:lnTo>
                  <a:pt x="1259" y="3268"/>
                </a:lnTo>
                <a:lnTo>
                  <a:pt x="1257" y="3268"/>
                </a:lnTo>
                <a:lnTo>
                  <a:pt x="1250" y="3268"/>
                </a:lnTo>
                <a:lnTo>
                  <a:pt x="1248" y="3268"/>
                </a:lnTo>
                <a:lnTo>
                  <a:pt x="1246" y="3268"/>
                </a:lnTo>
                <a:lnTo>
                  <a:pt x="1240" y="3266"/>
                </a:lnTo>
                <a:lnTo>
                  <a:pt x="1230" y="3266"/>
                </a:lnTo>
                <a:lnTo>
                  <a:pt x="1219" y="3266"/>
                </a:lnTo>
                <a:lnTo>
                  <a:pt x="1217" y="3266"/>
                </a:lnTo>
                <a:lnTo>
                  <a:pt x="1209" y="3264"/>
                </a:lnTo>
                <a:lnTo>
                  <a:pt x="1205" y="3264"/>
                </a:lnTo>
                <a:lnTo>
                  <a:pt x="1196" y="3264"/>
                </a:lnTo>
                <a:lnTo>
                  <a:pt x="1190" y="3264"/>
                </a:lnTo>
                <a:lnTo>
                  <a:pt x="1188" y="3264"/>
                </a:lnTo>
                <a:lnTo>
                  <a:pt x="1182" y="3264"/>
                </a:lnTo>
                <a:lnTo>
                  <a:pt x="1179" y="3262"/>
                </a:lnTo>
                <a:lnTo>
                  <a:pt x="1175" y="3262"/>
                </a:lnTo>
                <a:lnTo>
                  <a:pt x="1171" y="3262"/>
                </a:lnTo>
                <a:lnTo>
                  <a:pt x="1169" y="3262"/>
                </a:lnTo>
                <a:lnTo>
                  <a:pt x="1167" y="3262"/>
                </a:lnTo>
                <a:lnTo>
                  <a:pt x="1163" y="3262"/>
                </a:lnTo>
                <a:lnTo>
                  <a:pt x="1161" y="3262"/>
                </a:lnTo>
                <a:lnTo>
                  <a:pt x="1156" y="3262"/>
                </a:lnTo>
                <a:lnTo>
                  <a:pt x="1154" y="3262"/>
                </a:lnTo>
                <a:lnTo>
                  <a:pt x="1152" y="3262"/>
                </a:lnTo>
                <a:lnTo>
                  <a:pt x="1146" y="3260"/>
                </a:lnTo>
                <a:lnTo>
                  <a:pt x="1144" y="3260"/>
                </a:lnTo>
                <a:lnTo>
                  <a:pt x="1142" y="3260"/>
                </a:lnTo>
                <a:lnTo>
                  <a:pt x="1136" y="3260"/>
                </a:lnTo>
                <a:lnTo>
                  <a:pt x="1134" y="3260"/>
                </a:lnTo>
                <a:lnTo>
                  <a:pt x="1133" y="3260"/>
                </a:lnTo>
                <a:lnTo>
                  <a:pt x="1131" y="3260"/>
                </a:lnTo>
                <a:lnTo>
                  <a:pt x="1129" y="3260"/>
                </a:lnTo>
                <a:lnTo>
                  <a:pt x="1127" y="3260"/>
                </a:lnTo>
                <a:lnTo>
                  <a:pt x="1125" y="3260"/>
                </a:lnTo>
                <a:lnTo>
                  <a:pt x="1123" y="3260"/>
                </a:lnTo>
                <a:lnTo>
                  <a:pt x="1121" y="3260"/>
                </a:lnTo>
                <a:lnTo>
                  <a:pt x="1119" y="3260"/>
                </a:lnTo>
                <a:lnTo>
                  <a:pt x="1113" y="3258"/>
                </a:lnTo>
                <a:lnTo>
                  <a:pt x="1109" y="3258"/>
                </a:lnTo>
                <a:lnTo>
                  <a:pt x="1106" y="3258"/>
                </a:lnTo>
                <a:lnTo>
                  <a:pt x="1104" y="3258"/>
                </a:lnTo>
                <a:lnTo>
                  <a:pt x="1098" y="3258"/>
                </a:lnTo>
                <a:lnTo>
                  <a:pt x="1094" y="3258"/>
                </a:lnTo>
                <a:lnTo>
                  <a:pt x="1092" y="3258"/>
                </a:lnTo>
                <a:lnTo>
                  <a:pt x="1090" y="3258"/>
                </a:lnTo>
                <a:lnTo>
                  <a:pt x="1090" y="3256"/>
                </a:lnTo>
                <a:lnTo>
                  <a:pt x="1088" y="3256"/>
                </a:lnTo>
                <a:lnTo>
                  <a:pt x="1086" y="3256"/>
                </a:lnTo>
                <a:lnTo>
                  <a:pt x="1084" y="3256"/>
                </a:lnTo>
                <a:lnTo>
                  <a:pt x="1083" y="3256"/>
                </a:lnTo>
                <a:lnTo>
                  <a:pt x="1081" y="3256"/>
                </a:lnTo>
                <a:lnTo>
                  <a:pt x="1079" y="3256"/>
                </a:lnTo>
                <a:lnTo>
                  <a:pt x="1073" y="3256"/>
                </a:lnTo>
                <a:lnTo>
                  <a:pt x="1067" y="3256"/>
                </a:lnTo>
                <a:lnTo>
                  <a:pt x="1063" y="3256"/>
                </a:lnTo>
                <a:lnTo>
                  <a:pt x="1056" y="3256"/>
                </a:lnTo>
                <a:lnTo>
                  <a:pt x="1054" y="3256"/>
                </a:lnTo>
                <a:lnTo>
                  <a:pt x="1052" y="3254"/>
                </a:lnTo>
                <a:lnTo>
                  <a:pt x="1050" y="3254"/>
                </a:lnTo>
                <a:lnTo>
                  <a:pt x="1048" y="3254"/>
                </a:lnTo>
                <a:lnTo>
                  <a:pt x="1046" y="3254"/>
                </a:lnTo>
                <a:lnTo>
                  <a:pt x="1044" y="3254"/>
                </a:lnTo>
                <a:lnTo>
                  <a:pt x="1042" y="3254"/>
                </a:lnTo>
                <a:lnTo>
                  <a:pt x="1040" y="3254"/>
                </a:lnTo>
                <a:lnTo>
                  <a:pt x="1038" y="3254"/>
                </a:lnTo>
                <a:lnTo>
                  <a:pt x="1036" y="3254"/>
                </a:lnTo>
                <a:lnTo>
                  <a:pt x="1035" y="3254"/>
                </a:lnTo>
                <a:lnTo>
                  <a:pt x="1033" y="3254"/>
                </a:lnTo>
                <a:lnTo>
                  <a:pt x="1029" y="3254"/>
                </a:lnTo>
                <a:lnTo>
                  <a:pt x="1021" y="3252"/>
                </a:lnTo>
                <a:lnTo>
                  <a:pt x="1013" y="3252"/>
                </a:lnTo>
                <a:lnTo>
                  <a:pt x="1012" y="3252"/>
                </a:lnTo>
                <a:lnTo>
                  <a:pt x="1010" y="3252"/>
                </a:lnTo>
                <a:lnTo>
                  <a:pt x="1008" y="3252"/>
                </a:lnTo>
                <a:lnTo>
                  <a:pt x="1004" y="3252"/>
                </a:lnTo>
                <a:lnTo>
                  <a:pt x="1002" y="3252"/>
                </a:lnTo>
                <a:lnTo>
                  <a:pt x="1000" y="3252"/>
                </a:lnTo>
                <a:lnTo>
                  <a:pt x="998" y="3252"/>
                </a:lnTo>
                <a:lnTo>
                  <a:pt x="992" y="3252"/>
                </a:lnTo>
                <a:lnTo>
                  <a:pt x="990" y="3250"/>
                </a:lnTo>
                <a:lnTo>
                  <a:pt x="988" y="3250"/>
                </a:lnTo>
                <a:lnTo>
                  <a:pt x="987" y="3250"/>
                </a:lnTo>
                <a:lnTo>
                  <a:pt x="985" y="3250"/>
                </a:lnTo>
                <a:lnTo>
                  <a:pt x="983" y="3250"/>
                </a:lnTo>
                <a:lnTo>
                  <a:pt x="981" y="3250"/>
                </a:lnTo>
                <a:lnTo>
                  <a:pt x="979" y="3250"/>
                </a:lnTo>
                <a:lnTo>
                  <a:pt x="977" y="3250"/>
                </a:lnTo>
                <a:lnTo>
                  <a:pt x="975" y="3250"/>
                </a:lnTo>
                <a:lnTo>
                  <a:pt x="973" y="3250"/>
                </a:lnTo>
                <a:lnTo>
                  <a:pt x="969" y="3250"/>
                </a:lnTo>
                <a:lnTo>
                  <a:pt x="967" y="3250"/>
                </a:lnTo>
                <a:lnTo>
                  <a:pt x="962" y="3250"/>
                </a:lnTo>
                <a:lnTo>
                  <a:pt x="956" y="3250"/>
                </a:lnTo>
                <a:lnTo>
                  <a:pt x="948" y="3248"/>
                </a:lnTo>
                <a:lnTo>
                  <a:pt x="946" y="3248"/>
                </a:lnTo>
                <a:lnTo>
                  <a:pt x="944" y="3248"/>
                </a:lnTo>
                <a:lnTo>
                  <a:pt x="942" y="3248"/>
                </a:lnTo>
                <a:lnTo>
                  <a:pt x="940" y="3248"/>
                </a:lnTo>
                <a:lnTo>
                  <a:pt x="939" y="3248"/>
                </a:lnTo>
                <a:lnTo>
                  <a:pt x="935" y="3248"/>
                </a:lnTo>
                <a:lnTo>
                  <a:pt x="933" y="3248"/>
                </a:lnTo>
                <a:lnTo>
                  <a:pt x="931" y="3248"/>
                </a:lnTo>
                <a:lnTo>
                  <a:pt x="929" y="3248"/>
                </a:lnTo>
                <a:lnTo>
                  <a:pt x="927" y="3248"/>
                </a:lnTo>
                <a:lnTo>
                  <a:pt x="925" y="3248"/>
                </a:lnTo>
                <a:lnTo>
                  <a:pt x="923" y="3247"/>
                </a:lnTo>
                <a:lnTo>
                  <a:pt x="919" y="3247"/>
                </a:lnTo>
                <a:lnTo>
                  <a:pt x="917" y="3247"/>
                </a:lnTo>
                <a:lnTo>
                  <a:pt x="916" y="3247"/>
                </a:lnTo>
                <a:lnTo>
                  <a:pt x="904" y="3247"/>
                </a:lnTo>
                <a:lnTo>
                  <a:pt x="896" y="3247"/>
                </a:lnTo>
                <a:lnTo>
                  <a:pt x="892" y="3247"/>
                </a:lnTo>
                <a:lnTo>
                  <a:pt x="891" y="3247"/>
                </a:lnTo>
                <a:lnTo>
                  <a:pt x="887" y="3245"/>
                </a:lnTo>
                <a:lnTo>
                  <a:pt x="881" y="3245"/>
                </a:lnTo>
                <a:lnTo>
                  <a:pt x="877" y="3245"/>
                </a:lnTo>
                <a:lnTo>
                  <a:pt x="873" y="3245"/>
                </a:lnTo>
                <a:lnTo>
                  <a:pt x="856" y="3243"/>
                </a:lnTo>
                <a:lnTo>
                  <a:pt x="852" y="3243"/>
                </a:lnTo>
                <a:lnTo>
                  <a:pt x="844" y="3243"/>
                </a:lnTo>
                <a:lnTo>
                  <a:pt x="837" y="3243"/>
                </a:lnTo>
                <a:lnTo>
                  <a:pt x="835" y="3243"/>
                </a:lnTo>
                <a:lnTo>
                  <a:pt x="831" y="3243"/>
                </a:lnTo>
                <a:lnTo>
                  <a:pt x="823" y="3243"/>
                </a:lnTo>
                <a:lnTo>
                  <a:pt x="821" y="3243"/>
                </a:lnTo>
                <a:lnTo>
                  <a:pt x="816" y="3243"/>
                </a:lnTo>
                <a:lnTo>
                  <a:pt x="814" y="3243"/>
                </a:lnTo>
                <a:lnTo>
                  <a:pt x="814" y="3241"/>
                </a:lnTo>
                <a:lnTo>
                  <a:pt x="802" y="3241"/>
                </a:lnTo>
                <a:lnTo>
                  <a:pt x="796" y="3241"/>
                </a:lnTo>
                <a:lnTo>
                  <a:pt x="791" y="3241"/>
                </a:lnTo>
                <a:lnTo>
                  <a:pt x="789" y="3241"/>
                </a:lnTo>
                <a:lnTo>
                  <a:pt x="787" y="3241"/>
                </a:lnTo>
                <a:lnTo>
                  <a:pt x="781" y="3239"/>
                </a:lnTo>
                <a:lnTo>
                  <a:pt x="777" y="3239"/>
                </a:lnTo>
                <a:lnTo>
                  <a:pt x="775" y="3239"/>
                </a:lnTo>
                <a:lnTo>
                  <a:pt x="773" y="3239"/>
                </a:lnTo>
                <a:lnTo>
                  <a:pt x="771" y="3239"/>
                </a:lnTo>
                <a:lnTo>
                  <a:pt x="760" y="3239"/>
                </a:lnTo>
                <a:lnTo>
                  <a:pt x="756" y="3239"/>
                </a:lnTo>
                <a:lnTo>
                  <a:pt x="752" y="3239"/>
                </a:lnTo>
                <a:lnTo>
                  <a:pt x="748" y="3239"/>
                </a:lnTo>
                <a:lnTo>
                  <a:pt x="737" y="3239"/>
                </a:lnTo>
                <a:lnTo>
                  <a:pt x="731" y="3237"/>
                </a:lnTo>
                <a:lnTo>
                  <a:pt x="727" y="3237"/>
                </a:lnTo>
                <a:lnTo>
                  <a:pt x="723" y="3237"/>
                </a:lnTo>
                <a:lnTo>
                  <a:pt x="720" y="3237"/>
                </a:lnTo>
                <a:lnTo>
                  <a:pt x="718" y="3237"/>
                </a:lnTo>
                <a:lnTo>
                  <a:pt x="714" y="3237"/>
                </a:lnTo>
                <a:lnTo>
                  <a:pt x="708" y="3237"/>
                </a:lnTo>
                <a:lnTo>
                  <a:pt x="700" y="3237"/>
                </a:lnTo>
                <a:lnTo>
                  <a:pt x="699" y="3235"/>
                </a:lnTo>
                <a:lnTo>
                  <a:pt x="697" y="3235"/>
                </a:lnTo>
                <a:lnTo>
                  <a:pt x="689" y="3235"/>
                </a:lnTo>
                <a:lnTo>
                  <a:pt x="681" y="3235"/>
                </a:lnTo>
                <a:lnTo>
                  <a:pt x="677" y="3235"/>
                </a:lnTo>
                <a:lnTo>
                  <a:pt x="675" y="3235"/>
                </a:lnTo>
                <a:lnTo>
                  <a:pt x="674" y="3235"/>
                </a:lnTo>
                <a:lnTo>
                  <a:pt x="672" y="3235"/>
                </a:lnTo>
                <a:lnTo>
                  <a:pt x="666" y="3233"/>
                </a:lnTo>
                <a:lnTo>
                  <a:pt x="656" y="3233"/>
                </a:lnTo>
                <a:lnTo>
                  <a:pt x="654" y="3233"/>
                </a:lnTo>
                <a:lnTo>
                  <a:pt x="651" y="3233"/>
                </a:lnTo>
                <a:lnTo>
                  <a:pt x="647" y="3233"/>
                </a:lnTo>
                <a:lnTo>
                  <a:pt x="645" y="3233"/>
                </a:lnTo>
                <a:lnTo>
                  <a:pt x="639" y="3233"/>
                </a:lnTo>
                <a:lnTo>
                  <a:pt x="635" y="3233"/>
                </a:lnTo>
                <a:lnTo>
                  <a:pt x="633" y="3233"/>
                </a:lnTo>
                <a:lnTo>
                  <a:pt x="631" y="3233"/>
                </a:lnTo>
                <a:lnTo>
                  <a:pt x="631" y="3231"/>
                </a:lnTo>
                <a:lnTo>
                  <a:pt x="629" y="3231"/>
                </a:lnTo>
                <a:lnTo>
                  <a:pt x="626" y="3231"/>
                </a:lnTo>
                <a:lnTo>
                  <a:pt x="620" y="3231"/>
                </a:lnTo>
                <a:lnTo>
                  <a:pt x="608" y="3231"/>
                </a:lnTo>
                <a:lnTo>
                  <a:pt x="606" y="3231"/>
                </a:lnTo>
                <a:lnTo>
                  <a:pt x="602" y="3231"/>
                </a:lnTo>
                <a:lnTo>
                  <a:pt x="601" y="3229"/>
                </a:lnTo>
                <a:lnTo>
                  <a:pt x="597" y="3229"/>
                </a:lnTo>
                <a:lnTo>
                  <a:pt x="593" y="3229"/>
                </a:lnTo>
                <a:lnTo>
                  <a:pt x="591" y="3229"/>
                </a:lnTo>
                <a:lnTo>
                  <a:pt x="587" y="3229"/>
                </a:lnTo>
                <a:lnTo>
                  <a:pt x="583" y="3229"/>
                </a:lnTo>
                <a:lnTo>
                  <a:pt x="579" y="3229"/>
                </a:lnTo>
                <a:lnTo>
                  <a:pt x="570" y="3229"/>
                </a:lnTo>
                <a:lnTo>
                  <a:pt x="558" y="3227"/>
                </a:lnTo>
                <a:lnTo>
                  <a:pt x="556" y="3227"/>
                </a:lnTo>
                <a:lnTo>
                  <a:pt x="547" y="3227"/>
                </a:lnTo>
                <a:lnTo>
                  <a:pt x="545" y="3227"/>
                </a:lnTo>
                <a:lnTo>
                  <a:pt x="541" y="3227"/>
                </a:lnTo>
                <a:lnTo>
                  <a:pt x="539" y="3227"/>
                </a:lnTo>
                <a:lnTo>
                  <a:pt x="531" y="3227"/>
                </a:lnTo>
                <a:lnTo>
                  <a:pt x="530" y="3227"/>
                </a:lnTo>
                <a:lnTo>
                  <a:pt x="526" y="3227"/>
                </a:lnTo>
                <a:lnTo>
                  <a:pt x="516" y="3225"/>
                </a:lnTo>
                <a:lnTo>
                  <a:pt x="514" y="3225"/>
                </a:lnTo>
                <a:lnTo>
                  <a:pt x="503" y="3225"/>
                </a:lnTo>
                <a:lnTo>
                  <a:pt x="495" y="3225"/>
                </a:lnTo>
                <a:lnTo>
                  <a:pt x="493" y="3225"/>
                </a:lnTo>
                <a:lnTo>
                  <a:pt x="485" y="3224"/>
                </a:lnTo>
                <a:lnTo>
                  <a:pt x="480" y="3224"/>
                </a:lnTo>
                <a:lnTo>
                  <a:pt x="478" y="3224"/>
                </a:lnTo>
                <a:lnTo>
                  <a:pt x="474" y="3224"/>
                </a:lnTo>
                <a:lnTo>
                  <a:pt x="472" y="3224"/>
                </a:lnTo>
                <a:lnTo>
                  <a:pt x="468" y="3224"/>
                </a:lnTo>
                <a:lnTo>
                  <a:pt x="466" y="3222"/>
                </a:lnTo>
                <a:lnTo>
                  <a:pt x="464" y="3218"/>
                </a:lnTo>
                <a:lnTo>
                  <a:pt x="460" y="3214"/>
                </a:lnTo>
                <a:lnTo>
                  <a:pt x="457" y="3210"/>
                </a:lnTo>
                <a:lnTo>
                  <a:pt x="455" y="3208"/>
                </a:lnTo>
                <a:lnTo>
                  <a:pt x="453" y="3208"/>
                </a:lnTo>
                <a:lnTo>
                  <a:pt x="451" y="3206"/>
                </a:lnTo>
                <a:lnTo>
                  <a:pt x="441" y="3197"/>
                </a:lnTo>
                <a:lnTo>
                  <a:pt x="441" y="3195"/>
                </a:lnTo>
                <a:lnTo>
                  <a:pt x="439" y="3195"/>
                </a:lnTo>
                <a:lnTo>
                  <a:pt x="437" y="3195"/>
                </a:lnTo>
                <a:lnTo>
                  <a:pt x="437" y="3193"/>
                </a:lnTo>
                <a:lnTo>
                  <a:pt x="434" y="3189"/>
                </a:lnTo>
                <a:lnTo>
                  <a:pt x="434" y="3187"/>
                </a:lnTo>
                <a:lnTo>
                  <a:pt x="434" y="3185"/>
                </a:lnTo>
                <a:lnTo>
                  <a:pt x="432" y="3185"/>
                </a:lnTo>
                <a:lnTo>
                  <a:pt x="430" y="3181"/>
                </a:lnTo>
                <a:lnTo>
                  <a:pt x="428" y="3177"/>
                </a:lnTo>
                <a:lnTo>
                  <a:pt x="428" y="3176"/>
                </a:lnTo>
                <a:lnTo>
                  <a:pt x="428" y="3168"/>
                </a:lnTo>
                <a:lnTo>
                  <a:pt x="426" y="3166"/>
                </a:lnTo>
                <a:lnTo>
                  <a:pt x="426" y="3162"/>
                </a:lnTo>
                <a:lnTo>
                  <a:pt x="426" y="3160"/>
                </a:lnTo>
                <a:lnTo>
                  <a:pt x="426" y="3158"/>
                </a:lnTo>
                <a:lnTo>
                  <a:pt x="424" y="3149"/>
                </a:lnTo>
                <a:lnTo>
                  <a:pt x="422" y="3143"/>
                </a:lnTo>
                <a:lnTo>
                  <a:pt x="422" y="3137"/>
                </a:lnTo>
                <a:lnTo>
                  <a:pt x="422" y="3135"/>
                </a:lnTo>
                <a:lnTo>
                  <a:pt x="422" y="3133"/>
                </a:lnTo>
                <a:lnTo>
                  <a:pt x="424" y="3131"/>
                </a:lnTo>
                <a:lnTo>
                  <a:pt x="426" y="3131"/>
                </a:lnTo>
                <a:lnTo>
                  <a:pt x="428" y="3131"/>
                </a:lnTo>
                <a:lnTo>
                  <a:pt x="428" y="3129"/>
                </a:lnTo>
                <a:lnTo>
                  <a:pt x="430" y="3128"/>
                </a:lnTo>
                <a:lnTo>
                  <a:pt x="430" y="3126"/>
                </a:lnTo>
                <a:lnTo>
                  <a:pt x="428" y="3122"/>
                </a:lnTo>
                <a:lnTo>
                  <a:pt x="426" y="3122"/>
                </a:lnTo>
                <a:lnTo>
                  <a:pt x="424" y="3120"/>
                </a:lnTo>
                <a:lnTo>
                  <a:pt x="424" y="3118"/>
                </a:lnTo>
                <a:lnTo>
                  <a:pt x="422" y="3116"/>
                </a:lnTo>
                <a:lnTo>
                  <a:pt x="422" y="3114"/>
                </a:lnTo>
                <a:lnTo>
                  <a:pt x="424" y="3112"/>
                </a:lnTo>
                <a:lnTo>
                  <a:pt x="426" y="3112"/>
                </a:lnTo>
                <a:lnTo>
                  <a:pt x="426" y="3110"/>
                </a:lnTo>
                <a:lnTo>
                  <a:pt x="424" y="3110"/>
                </a:lnTo>
                <a:lnTo>
                  <a:pt x="424" y="3108"/>
                </a:lnTo>
                <a:lnTo>
                  <a:pt x="422" y="3108"/>
                </a:lnTo>
                <a:lnTo>
                  <a:pt x="422" y="3106"/>
                </a:lnTo>
                <a:lnTo>
                  <a:pt x="420" y="3104"/>
                </a:lnTo>
                <a:lnTo>
                  <a:pt x="420" y="3103"/>
                </a:lnTo>
                <a:lnTo>
                  <a:pt x="422" y="3103"/>
                </a:lnTo>
                <a:lnTo>
                  <a:pt x="422" y="3101"/>
                </a:lnTo>
                <a:lnTo>
                  <a:pt x="424" y="3099"/>
                </a:lnTo>
                <a:lnTo>
                  <a:pt x="424" y="3097"/>
                </a:lnTo>
                <a:lnTo>
                  <a:pt x="422" y="3095"/>
                </a:lnTo>
                <a:lnTo>
                  <a:pt x="420" y="3093"/>
                </a:lnTo>
                <a:lnTo>
                  <a:pt x="418" y="3093"/>
                </a:lnTo>
                <a:lnTo>
                  <a:pt x="418" y="3091"/>
                </a:lnTo>
                <a:lnTo>
                  <a:pt x="414" y="3085"/>
                </a:lnTo>
                <a:lnTo>
                  <a:pt x="412" y="3083"/>
                </a:lnTo>
                <a:lnTo>
                  <a:pt x="410" y="3080"/>
                </a:lnTo>
                <a:lnTo>
                  <a:pt x="409" y="3078"/>
                </a:lnTo>
                <a:lnTo>
                  <a:pt x="407" y="3076"/>
                </a:lnTo>
                <a:lnTo>
                  <a:pt x="403" y="3072"/>
                </a:lnTo>
                <a:lnTo>
                  <a:pt x="403" y="3070"/>
                </a:lnTo>
                <a:lnTo>
                  <a:pt x="403" y="3068"/>
                </a:lnTo>
                <a:lnTo>
                  <a:pt x="401" y="3066"/>
                </a:lnTo>
                <a:lnTo>
                  <a:pt x="401" y="3064"/>
                </a:lnTo>
                <a:lnTo>
                  <a:pt x="399" y="3062"/>
                </a:lnTo>
                <a:lnTo>
                  <a:pt x="395" y="3062"/>
                </a:lnTo>
                <a:lnTo>
                  <a:pt x="395" y="3060"/>
                </a:lnTo>
                <a:lnTo>
                  <a:pt x="393" y="3060"/>
                </a:lnTo>
                <a:lnTo>
                  <a:pt x="393" y="3058"/>
                </a:lnTo>
                <a:lnTo>
                  <a:pt x="393" y="3055"/>
                </a:lnTo>
                <a:lnTo>
                  <a:pt x="393" y="3053"/>
                </a:lnTo>
                <a:lnTo>
                  <a:pt x="393" y="3051"/>
                </a:lnTo>
                <a:lnTo>
                  <a:pt x="395" y="3049"/>
                </a:lnTo>
                <a:lnTo>
                  <a:pt x="395" y="3047"/>
                </a:lnTo>
                <a:lnTo>
                  <a:pt x="395" y="3045"/>
                </a:lnTo>
                <a:lnTo>
                  <a:pt x="395" y="3043"/>
                </a:lnTo>
                <a:lnTo>
                  <a:pt x="395" y="3041"/>
                </a:lnTo>
                <a:lnTo>
                  <a:pt x="395" y="3037"/>
                </a:lnTo>
                <a:lnTo>
                  <a:pt x="393" y="3037"/>
                </a:lnTo>
                <a:lnTo>
                  <a:pt x="391" y="3035"/>
                </a:lnTo>
                <a:lnTo>
                  <a:pt x="389" y="3033"/>
                </a:lnTo>
                <a:lnTo>
                  <a:pt x="386" y="3033"/>
                </a:lnTo>
                <a:lnTo>
                  <a:pt x="384" y="3033"/>
                </a:lnTo>
                <a:lnTo>
                  <a:pt x="382" y="3032"/>
                </a:lnTo>
                <a:lnTo>
                  <a:pt x="380" y="3032"/>
                </a:lnTo>
                <a:lnTo>
                  <a:pt x="380" y="3030"/>
                </a:lnTo>
                <a:lnTo>
                  <a:pt x="378" y="3028"/>
                </a:lnTo>
                <a:lnTo>
                  <a:pt x="378" y="3026"/>
                </a:lnTo>
                <a:lnTo>
                  <a:pt x="380" y="3026"/>
                </a:lnTo>
                <a:lnTo>
                  <a:pt x="380" y="3022"/>
                </a:lnTo>
                <a:lnTo>
                  <a:pt x="382" y="3020"/>
                </a:lnTo>
                <a:lnTo>
                  <a:pt x="382" y="3014"/>
                </a:lnTo>
                <a:lnTo>
                  <a:pt x="382" y="3012"/>
                </a:lnTo>
                <a:lnTo>
                  <a:pt x="382" y="3010"/>
                </a:lnTo>
                <a:lnTo>
                  <a:pt x="382" y="3007"/>
                </a:lnTo>
                <a:lnTo>
                  <a:pt x="384" y="3005"/>
                </a:lnTo>
                <a:lnTo>
                  <a:pt x="384" y="3001"/>
                </a:lnTo>
                <a:lnTo>
                  <a:pt x="382" y="3001"/>
                </a:lnTo>
                <a:lnTo>
                  <a:pt x="382" y="2999"/>
                </a:lnTo>
                <a:lnTo>
                  <a:pt x="380" y="2997"/>
                </a:lnTo>
                <a:lnTo>
                  <a:pt x="380" y="2993"/>
                </a:lnTo>
                <a:lnTo>
                  <a:pt x="378" y="2989"/>
                </a:lnTo>
                <a:lnTo>
                  <a:pt x="378" y="2987"/>
                </a:lnTo>
                <a:lnTo>
                  <a:pt x="378" y="2982"/>
                </a:lnTo>
                <a:lnTo>
                  <a:pt x="378" y="2978"/>
                </a:lnTo>
                <a:lnTo>
                  <a:pt x="376" y="2976"/>
                </a:lnTo>
                <a:lnTo>
                  <a:pt x="376" y="2974"/>
                </a:lnTo>
                <a:lnTo>
                  <a:pt x="376" y="2972"/>
                </a:lnTo>
                <a:lnTo>
                  <a:pt x="376" y="2970"/>
                </a:lnTo>
                <a:lnTo>
                  <a:pt x="374" y="2970"/>
                </a:lnTo>
                <a:lnTo>
                  <a:pt x="372" y="2968"/>
                </a:lnTo>
                <a:lnTo>
                  <a:pt x="370" y="2964"/>
                </a:lnTo>
                <a:lnTo>
                  <a:pt x="368" y="2961"/>
                </a:lnTo>
                <a:lnTo>
                  <a:pt x="366" y="2959"/>
                </a:lnTo>
                <a:lnTo>
                  <a:pt x="364" y="2957"/>
                </a:lnTo>
                <a:lnTo>
                  <a:pt x="364" y="2955"/>
                </a:lnTo>
                <a:lnTo>
                  <a:pt x="366" y="2951"/>
                </a:lnTo>
                <a:lnTo>
                  <a:pt x="366" y="2949"/>
                </a:lnTo>
                <a:lnTo>
                  <a:pt x="364" y="2945"/>
                </a:lnTo>
                <a:lnTo>
                  <a:pt x="364" y="2941"/>
                </a:lnTo>
                <a:lnTo>
                  <a:pt x="364" y="2939"/>
                </a:lnTo>
                <a:lnTo>
                  <a:pt x="362" y="2937"/>
                </a:lnTo>
                <a:lnTo>
                  <a:pt x="361" y="2936"/>
                </a:lnTo>
                <a:lnTo>
                  <a:pt x="361" y="2934"/>
                </a:lnTo>
                <a:lnTo>
                  <a:pt x="361" y="2932"/>
                </a:lnTo>
                <a:lnTo>
                  <a:pt x="361" y="2930"/>
                </a:lnTo>
                <a:lnTo>
                  <a:pt x="359" y="2930"/>
                </a:lnTo>
                <a:lnTo>
                  <a:pt x="355" y="2928"/>
                </a:lnTo>
                <a:lnTo>
                  <a:pt x="353" y="2924"/>
                </a:lnTo>
                <a:lnTo>
                  <a:pt x="351" y="2924"/>
                </a:lnTo>
                <a:lnTo>
                  <a:pt x="349" y="2924"/>
                </a:lnTo>
                <a:lnTo>
                  <a:pt x="349" y="2922"/>
                </a:lnTo>
                <a:lnTo>
                  <a:pt x="347" y="2918"/>
                </a:lnTo>
                <a:lnTo>
                  <a:pt x="345" y="2916"/>
                </a:lnTo>
                <a:lnTo>
                  <a:pt x="345" y="2914"/>
                </a:lnTo>
                <a:lnTo>
                  <a:pt x="343" y="2909"/>
                </a:lnTo>
                <a:lnTo>
                  <a:pt x="343" y="2907"/>
                </a:lnTo>
                <a:lnTo>
                  <a:pt x="341" y="2907"/>
                </a:lnTo>
                <a:lnTo>
                  <a:pt x="341" y="2905"/>
                </a:lnTo>
                <a:lnTo>
                  <a:pt x="339" y="2903"/>
                </a:lnTo>
                <a:lnTo>
                  <a:pt x="337" y="2901"/>
                </a:lnTo>
                <a:lnTo>
                  <a:pt x="336" y="2897"/>
                </a:lnTo>
                <a:lnTo>
                  <a:pt x="334" y="2895"/>
                </a:lnTo>
                <a:lnTo>
                  <a:pt x="332" y="2893"/>
                </a:lnTo>
                <a:lnTo>
                  <a:pt x="330" y="2893"/>
                </a:lnTo>
                <a:lnTo>
                  <a:pt x="324" y="2893"/>
                </a:lnTo>
                <a:lnTo>
                  <a:pt x="322" y="2893"/>
                </a:lnTo>
                <a:lnTo>
                  <a:pt x="322" y="2891"/>
                </a:lnTo>
                <a:lnTo>
                  <a:pt x="320" y="2891"/>
                </a:lnTo>
                <a:lnTo>
                  <a:pt x="318" y="2889"/>
                </a:lnTo>
                <a:lnTo>
                  <a:pt x="318" y="2888"/>
                </a:lnTo>
                <a:lnTo>
                  <a:pt x="320" y="2884"/>
                </a:lnTo>
                <a:lnTo>
                  <a:pt x="320" y="2882"/>
                </a:lnTo>
                <a:lnTo>
                  <a:pt x="320" y="2880"/>
                </a:lnTo>
                <a:lnTo>
                  <a:pt x="320" y="2876"/>
                </a:lnTo>
                <a:lnTo>
                  <a:pt x="318" y="2876"/>
                </a:lnTo>
                <a:lnTo>
                  <a:pt x="318" y="2874"/>
                </a:lnTo>
                <a:lnTo>
                  <a:pt x="316" y="2874"/>
                </a:lnTo>
                <a:lnTo>
                  <a:pt x="314" y="2872"/>
                </a:lnTo>
                <a:lnTo>
                  <a:pt x="314" y="2870"/>
                </a:lnTo>
                <a:lnTo>
                  <a:pt x="314" y="2868"/>
                </a:lnTo>
                <a:lnTo>
                  <a:pt x="314" y="2866"/>
                </a:lnTo>
                <a:lnTo>
                  <a:pt x="314" y="2863"/>
                </a:lnTo>
                <a:lnTo>
                  <a:pt x="316" y="2863"/>
                </a:lnTo>
                <a:lnTo>
                  <a:pt x="316" y="2861"/>
                </a:lnTo>
                <a:lnTo>
                  <a:pt x="318" y="2859"/>
                </a:lnTo>
                <a:lnTo>
                  <a:pt x="320" y="2857"/>
                </a:lnTo>
                <a:lnTo>
                  <a:pt x="320" y="2855"/>
                </a:lnTo>
                <a:lnTo>
                  <a:pt x="320" y="2851"/>
                </a:lnTo>
                <a:lnTo>
                  <a:pt x="320" y="2849"/>
                </a:lnTo>
                <a:lnTo>
                  <a:pt x="322" y="2847"/>
                </a:lnTo>
                <a:lnTo>
                  <a:pt x="322" y="2843"/>
                </a:lnTo>
                <a:lnTo>
                  <a:pt x="320" y="2840"/>
                </a:lnTo>
                <a:lnTo>
                  <a:pt x="318" y="2838"/>
                </a:lnTo>
                <a:lnTo>
                  <a:pt x="318" y="2836"/>
                </a:lnTo>
                <a:lnTo>
                  <a:pt x="316" y="2832"/>
                </a:lnTo>
                <a:lnTo>
                  <a:pt x="316" y="2830"/>
                </a:lnTo>
                <a:lnTo>
                  <a:pt x="316" y="2828"/>
                </a:lnTo>
                <a:lnTo>
                  <a:pt x="314" y="2826"/>
                </a:lnTo>
                <a:lnTo>
                  <a:pt x="314" y="2824"/>
                </a:lnTo>
                <a:lnTo>
                  <a:pt x="314" y="2822"/>
                </a:lnTo>
                <a:lnTo>
                  <a:pt x="313" y="2820"/>
                </a:lnTo>
                <a:lnTo>
                  <a:pt x="313" y="2818"/>
                </a:lnTo>
                <a:lnTo>
                  <a:pt x="313" y="2817"/>
                </a:lnTo>
                <a:lnTo>
                  <a:pt x="313" y="2813"/>
                </a:lnTo>
                <a:lnTo>
                  <a:pt x="313" y="2811"/>
                </a:lnTo>
                <a:lnTo>
                  <a:pt x="313" y="2809"/>
                </a:lnTo>
                <a:lnTo>
                  <a:pt x="311" y="2807"/>
                </a:lnTo>
                <a:lnTo>
                  <a:pt x="311" y="2805"/>
                </a:lnTo>
                <a:lnTo>
                  <a:pt x="313" y="2803"/>
                </a:lnTo>
                <a:lnTo>
                  <a:pt x="314" y="2803"/>
                </a:lnTo>
                <a:lnTo>
                  <a:pt x="316" y="2803"/>
                </a:lnTo>
                <a:lnTo>
                  <a:pt x="318" y="2803"/>
                </a:lnTo>
                <a:lnTo>
                  <a:pt x="320" y="2803"/>
                </a:lnTo>
                <a:lnTo>
                  <a:pt x="320" y="2801"/>
                </a:lnTo>
                <a:lnTo>
                  <a:pt x="322" y="2801"/>
                </a:lnTo>
                <a:lnTo>
                  <a:pt x="322" y="2799"/>
                </a:lnTo>
                <a:lnTo>
                  <a:pt x="324" y="2799"/>
                </a:lnTo>
                <a:lnTo>
                  <a:pt x="326" y="2795"/>
                </a:lnTo>
                <a:lnTo>
                  <a:pt x="328" y="2790"/>
                </a:lnTo>
                <a:lnTo>
                  <a:pt x="328" y="2784"/>
                </a:lnTo>
                <a:lnTo>
                  <a:pt x="328" y="2782"/>
                </a:lnTo>
                <a:lnTo>
                  <a:pt x="330" y="2780"/>
                </a:lnTo>
                <a:lnTo>
                  <a:pt x="330" y="2778"/>
                </a:lnTo>
                <a:lnTo>
                  <a:pt x="330" y="2776"/>
                </a:lnTo>
                <a:lnTo>
                  <a:pt x="330" y="2772"/>
                </a:lnTo>
                <a:lnTo>
                  <a:pt x="330" y="2769"/>
                </a:lnTo>
                <a:lnTo>
                  <a:pt x="328" y="2767"/>
                </a:lnTo>
                <a:lnTo>
                  <a:pt x="326" y="2765"/>
                </a:lnTo>
                <a:lnTo>
                  <a:pt x="326" y="2763"/>
                </a:lnTo>
                <a:lnTo>
                  <a:pt x="328" y="2763"/>
                </a:lnTo>
                <a:lnTo>
                  <a:pt x="328" y="2761"/>
                </a:lnTo>
                <a:lnTo>
                  <a:pt x="328" y="2759"/>
                </a:lnTo>
                <a:lnTo>
                  <a:pt x="328" y="2755"/>
                </a:lnTo>
                <a:lnTo>
                  <a:pt x="328" y="2753"/>
                </a:lnTo>
                <a:lnTo>
                  <a:pt x="328" y="2751"/>
                </a:lnTo>
                <a:lnTo>
                  <a:pt x="328" y="2749"/>
                </a:lnTo>
                <a:lnTo>
                  <a:pt x="326" y="2749"/>
                </a:lnTo>
                <a:lnTo>
                  <a:pt x="324" y="2747"/>
                </a:lnTo>
                <a:lnTo>
                  <a:pt x="324" y="2745"/>
                </a:lnTo>
                <a:lnTo>
                  <a:pt x="324" y="2744"/>
                </a:lnTo>
                <a:lnTo>
                  <a:pt x="326" y="2740"/>
                </a:lnTo>
                <a:lnTo>
                  <a:pt x="328" y="2736"/>
                </a:lnTo>
                <a:lnTo>
                  <a:pt x="328" y="2732"/>
                </a:lnTo>
                <a:lnTo>
                  <a:pt x="330" y="2730"/>
                </a:lnTo>
                <a:lnTo>
                  <a:pt x="330" y="2728"/>
                </a:lnTo>
                <a:lnTo>
                  <a:pt x="332" y="2726"/>
                </a:lnTo>
                <a:lnTo>
                  <a:pt x="332" y="2722"/>
                </a:lnTo>
                <a:lnTo>
                  <a:pt x="332" y="2721"/>
                </a:lnTo>
                <a:lnTo>
                  <a:pt x="334" y="2719"/>
                </a:lnTo>
                <a:lnTo>
                  <a:pt x="334" y="2715"/>
                </a:lnTo>
                <a:lnTo>
                  <a:pt x="334" y="2713"/>
                </a:lnTo>
                <a:lnTo>
                  <a:pt x="334" y="2711"/>
                </a:lnTo>
                <a:lnTo>
                  <a:pt x="332" y="2707"/>
                </a:lnTo>
                <a:lnTo>
                  <a:pt x="334" y="2705"/>
                </a:lnTo>
                <a:lnTo>
                  <a:pt x="334" y="2703"/>
                </a:lnTo>
                <a:lnTo>
                  <a:pt x="336" y="2701"/>
                </a:lnTo>
                <a:lnTo>
                  <a:pt x="336" y="2697"/>
                </a:lnTo>
                <a:lnTo>
                  <a:pt x="336" y="2696"/>
                </a:lnTo>
                <a:lnTo>
                  <a:pt x="337" y="2696"/>
                </a:lnTo>
                <a:lnTo>
                  <a:pt x="339" y="2697"/>
                </a:lnTo>
                <a:lnTo>
                  <a:pt x="339" y="2696"/>
                </a:lnTo>
                <a:lnTo>
                  <a:pt x="341" y="2696"/>
                </a:lnTo>
                <a:lnTo>
                  <a:pt x="341" y="2694"/>
                </a:lnTo>
                <a:lnTo>
                  <a:pt x="341" y="2692"/>
                </a:lnTo>
                <a:lnTo>
                  <a:pt x="341" y="2686"/>
                </a:lnTo>
                <a:lnTo>
                  <a:pt x="341" y="2680"/>
                </a:lnTo>
                <a:lnTo>
                  <a:pt x="339" y="2676"/>
                </a:lnTo>
                <a:lnTo>
                  <a:pt x="339" y="2673"/>
                </a:lnTo>
                <a:lnTo>
                  <a:pt x="339" y="2671"/>
                </a:lnTo>
                <a:lnTo>
                  <a:pt x="337" y="2671"/>
                </a:lnTo>
                <a:lnTo>
                  <a:pt x="337" y="2667"/>
                </a:lnTo>
                <a:lnTo>
                  <a:pt x="337" y="2665"/>
                </a:lnTo>
                <a:lnTo>
                  <a:pt x="339" y="2661"/>
                </a:lnTo>
                <a:lnTo>
                  <a:pt x="339" y="2659"/>
                </a:lnTo>
                <a:lnTo>
                  <a:pt x="339" y="2657"/>
                </a:lnTo>
                <a:lnTo>
                  <a:pt x="341" y="2653"/>
                </a:lnTo>
                <a:lnTo>
                  <a:pt x="343" y="2651"/>
                </a:lnTo>
                <a:lnTo>
                  <a:pt x="345" y="2649"/>
                </a:lnTo>
                <a:lnTo>
                  <a:pt x="345" y="2648"/>
                </a:lnTo>
                <a:lnTo>
                  <a:pt x="345" y="2646"/>
                </a:lnTo>
                <a:lnTo>
                  <a:pt x="347" y="2642"/>
                </a:lnTo>
                <a:lnTo>
                  <a:pt x="347" y="2640"/>
                </a:lnTo>
                <a:lnTo>
                  <a:pt x="349" y="2640"/>
                </a:lnTo>
                <a:lnTo>
                  <a:pt x="349" y="2638"/>
                </a:lnTo>
                <a:lnTo>
                  <a:pt x="351" y="2636"/>
                </a:lnTo>
                <a:lnTo>
                  <a:pt x="353" y="2632"/>
                </a:lnTo>
                <a:lnTo>
                  <a:pt x="353" y="2630"/>
                </a:lnTo>
                <a:lnTo>
                  <a:pt x="355" y="2628"/>
                </a:lnTo>
                <a:lnTo>
                  <a:pt x="355" y="2626"/>
                </a:lnTo>
                <a:lnTo>
                  <a:pt x="353" y="2625"/>
                </a:lnTo>
                <a:lnTo>
                  <a:pt x="353" y="2623"/>
                </a:lnTo>
                <a:lnTo>
                  <a:pt x="355" y="2619"/>
                </a:lnTo>
                <a:lnTo>
                  <a:pt x="355" y="2617"/>
                </a:lnTo>
                <a:lnTo>
                  <a:pt x="357" y="2615"/>
                </a:lnTo>
                <a:lnTo>
                  <a:pt x="357" y="2611"/>
                </a:lnTo>
                <a:lnTo>
                  <a:pt x="357" y="2609"/>
                </a:lnTo>
                <a:lnTo>
                  <a:pt x="355" y="2607"/>
                </a:lnTo>
                <a:lnTo>
                  <a:pt x="353" y="2605"/>
                </a:lnTo>
                <a:lnTo>
                  <a:pt x="351" y="2601"/>
                </a:lnTo>
                <a:lnTo>
                  <a:pt x="351" y="2600"/>
                </a:lnTo>
                <a:lnTo>
                  <a:pt x="349" y="2596"/>
                </a:lnTo>
                <a:lnTo>
                  <a:pt x="349" y="2594"/>
                </a:lnTo>
                <a:lnTo>
                  <a:pt x="347" y="2590"/>
                </a:lnTo>
                <a:lnTo>
                  <a:pt x="347" y="2588"/>
                </a:lnTo>
                <a:lnTo>
                  <a:pt x="347" y="2584"/>
                </a:lnTo>
                <a:lnTo>
                  <a:pt x="347" y="2582"/>
                </a:lnTo>
                <a:lnTo>
                  <a:pt x="345" y="2580"/>
                </a:lnTo>
                <a:lnTo>
                  <a:pt x="347" y="2577"/>
                </a:lnTo>
                <a:lnTo>
                  <a:pt x="347" y="2575"/>
                </a:lnTo>
                <a:lnTo>
                  <a:pt x="345" y="2575"/>
                </a:lnTo>
                <a:lnTo>
                  <a:pt x="347" y="2573"/>
                </a:lnTo>
                <a:lnTo>
                  <a:pt x="347" y="2571"/>
                </a:lnTo>
                <a:lnTo>
                  <a:pt x="347" y="2569"/>
                </a:lnTo>
                <a:lnTo>
                  <a:pt x="347" y="2567"/>
                </a:lnTo>
                <a:lnTo>
                  <a:pt x="347" y="2565"/>
                </a:lnTo>
                <a:lnTo>
                  <a:pt x="347" y="2563"/>
                </a:lnTo>
                <a:lnTo>
                  <a:pt x="345" y="2563"/>
                </a:lnTo>
                <a:lnTo>
                  <a:pt x="345" y="2561"/>
                </a:lnTo>
                <a:lnTo>
                  <a:pt x="345" y="2559"/>
                </a:lnTo>
                <a:lnTo>
                  <a:pt x="345" y="2557"/>
                </a:lnTo>
                <a:lnTo>
                  <a:pt x="347" y="2555"/>
                </a:lnTo>
                <a:lnTo>
                  <a:pt x="347" y="2553"/>
                </a:lnTo>
                <a:lnTo>
                  <a:pt x="345" y="2553"/>
                </a:lnTo>
                <a:lnTo>
                  <a:pt x="345" y="2552"/>
                </a:lnTo>
                <a:lnTo>
                  <a:pt x="343" y="2552"/>
                </a:lnTo>
                <a:lnTo>
                  <a:pt x="343" y="2550"/>
                </a:lnTo>
                <a:lnTo>
                  <a:pt x="341" y="2550"/>
                </a:lnTo>
                <a:lnTo>
                  <a:pt x="339" y="2550"/>
                </a:lnTo>
                <a:lnTo>
                  <a:pt x="339" y="2548"/>
                </a:lnTo>
                <a:lnTo>
                  <a:pt x="337" y="2548"/>
                </a:lnTo>
                <a:lnTo>
                  <a:pt x="336" y="2548"/>
                </a:lnTo>
                <a:lnTo>
                  <a:pt x="336" y="2546"/>
                </a:lnTo>
                <a:lnTo>
                  <a:pt x="334" y="2544"/>
                </a:lnTo>
                <a:lnTo>
                  <a:pt x="334" y="2542"/>
                </a:lnTo>
                <a:lnTo>
                  <a:pt x="332" y="2542"/>
                </a:lnTo>
                <a:lnTo>
                  <a:pt x="332" y="2540"/>
                </a:lnTo>
                <a:lnTo>
                  <a:pt x="330" y="2540"/>
                </a:lnTo>
                <a:lnTo>
                  <a:pt x="328" y="2540"/>
                </a:lnTo>
                <a:lnTo>
                  <a:pt x="328" y="2538"/>
                </a:lnTo>
                <a:lnTo>
                  <a:pt x="328" y="2536"/>
                </a:lnTo>
                <a:lnTo>
                  <a:pt x="328" y="2534"/>
                </a:lnTo>
                <a:lnTo>
                  <a:pt x="330" y="2534"/>
                </a:lnTo>
                <a:lnTo>
                  <a:pt x="330" y="2532"/>
                </a:lnTo>
                <a:lnTo>
                  <a:pt x="330" y="2530"/>
                </a:lnTo>
                <a:lnTo>
                  <a:pt x="332" y="2530"/>
                </a:lnTo>
                <a:lnTo>
                  <a:pt x="334" y="2530"/>
                </a:lnTo>
                <a:lnTo>
                  <a:pt x="334" y="2529"/>
                </a:lnTo>
                <a:lnTo>
                  <a:pt x="332" y="2529"/>
                </a:lnTo>
                <a:lnTo>
                  <a:pt x="332" y="2527"/>
                </a:lnTo>
                <a:lnTo>
                  <a:pt x="330" y="2527"/>
                </a:lnTo>
                <a:lnTo>
                  <a:pt x="328" y="2527"/>
                </a:lnTo>
                <a:lnTo>
                  <a:pt x="328" y="2525"/>
                </a:lnTo>
                <a:lnTo>
                  <a:pt x="326" y="2525"/>
                </a:lnTo>
                <a:lnTo>
                  <a:pt x="324" y="2523"/>
                </a:lnTo>
                <a:lnTo>
                  <a:pt x="322" y="2523"/>
                </a:lnTo>
                <a:lnTo>
                  <a:pt x="322" y="2521"/>
                </a:lnTo>
                <a:lnTo>
                  <a:pt x="320" y="2519"/>
                </a:lnTo>
                <a:lnTo>
                  <a:pt x="318" y="2517"/>
                </a:lnTo>
                <a:lnTo>
                  <a:pt x="318" y="2515"/>
                </a:lnTo>
                <a:lnTo>
                  <a:pt x="316" y="2515"/>
                </a:lnTo>
                <a:lnTo>
                  <a:pt x="316" y="2513"/>
                </a:lnTo>
                <a:lnTo>
                  <a:pt x="314" y="2513"/>
                </a:lnTo>
                <a:lnTo>
                  <a:pt x="314" y="2511"/>
                </a:lnTo>
                <a:lnTo>
                  <a:pt x="313" y="2509"/>
                </a:lnTo>
                <a:lnTo>
                  <a:pt x="311" y="2505"/>
                </a:lnTo>
                <a:lnTo>
                  <a:pt x="311" y="2504"/>
                </a:lnTo>
                <a:lnTo>
                  <a:pt x="309" y="2504"/>
                </a:lnTo>
                <a:lnTo>
                  <a:pt x="307" y="2502"/>
                </a:lnTo>
                <a:lnTo>
                  <a:pt x="305" y="2502"/>
                </a:lnTo>
                <a:lnTo>
                  <a:pt x="305" y="2500"/>
                </a:lnTo>
                <a:lnTo>
                  <a:pt x="303" y="2498"/>
                </a:lnTo>
                <a:lnTo>
                  <a:pt x="303" y="2496"/>
                </a:lnTo>
                <a:lnTo>
                  <a:pt x="303" y="2494"/>
                </a:lnTo>
                <a:lnTo>
                  <a:pt x="303" y="2492"/>
                </a:lnTo>
                <a:lnTo>
                  <a:pt x="303" y="2490"/>
                </a:lnTo>
                <a:lnTo>
                  <a:pt x="303" y="2488"/>
                </a:lnTo>
                <a:lnTo>
                  <a:pt x="303" y="2486"/>
                </a:lnTo>
                <a:lnTo>
                  <a:pt x="303" y="2484"/>
                </a:lnTo>
                <a:lnTo>
                  <a:pt x="303" y="2482"/>
                </a:lnTo>
                <a:lnTo>
                  <a:pt x="303" y="2481"/>
                </a:lnTo>
                <a:lnTo>
                  <a:pt x="303" y="2479"/>
                </a:lnTo>
                <a:lnTo>
                  <a:pt x="305" y="2479"/>
                </a:lnTo>
                <a:lnTo>
                  <a:pt x="305" y="2477"/>
                </a:lnTo>
                <a:lnTo>
                  <a:pt x="305" y="2475"/>
                </a:lnTo>
                <a:lnTo>
                  <a:pt x="305" y="2473"/>
                </a:lnTo>
                <a:lnTo>
                  <a:pt x="307" y="2473"/>
                </a:lnTo>
                <a:lnTo>
                  <a:pt x="307" y="2471"/>
                </a:lnTo>
                <a:lnTo>
                  <a:pt x="307" y="2469"/>
                </a:lnTo>
                <a:lnTo>
                  <a:pt x="307" y="2467"/>
                </a:lnTo>
                <a:lnTo>
                  <a:pt x="307" y="2465"/>
                </a:lnTo>
                <a:lnTo>
                  <a:pt x="307" y="2463"/>
                </a:lnTo>
                <a:lnTo>
                  <a:pt x="305" y="2463"/>
                </a:lnTo>
                <a:lnTo>
                  <a:pt x="305" y="2461"/>
                </a:lnTo>
                <a:lnTo>
                  <a:pt x="305" y="2459"/>
                </a:lnTo>
                <a:lnTo>
                  <a:pt x="305" y="2458"/>
                </a:lnTo>
                <a:lnTo>
                  <a:pt x="303" y="2458"/>
                </a:lnTo>
                <a:lnTo>
                  <a:pt x="303" y="2456"/>
                </a:lnTo>
                <a:lnTo>
                  <a:pt x="303" y="2454"/>
                </a:lnTo>
                <a:lnTo>
                  <a:pt x="301" y="2454"/>
                </a:lnTo>
                <a:lnTo>
                  <a:pt x="301" y="2452"/>
                </a:lnTo>
                <a:lnTo>
                  <a:pt x="301" y="2450"/>
                </a:lnTo>
                <a:lnTo>
                  <a:pt x="301" y="2448"/>
                </a:lnTo>
                <a:lnTo>
                  <a:pt x="303" y="2448"/>
                </a:lnTo>
                <a:lnTo>
                  <a:pt x="303" y="2446"/>
                </a:lnTo>
                <a:lnTo>
                  <a:pt x="303" y="2444"/>
                </a:lnTo>
                <a:lnTo>
                  <a:pt x="303" y="2442"/>
                </a:lnTo>
                <a:lnTo>
                  <a:pt x="301" y="2442"/>
                </a:lnTo>
                <a:lnTo>
                  <a:pt x="301" y="2440"/>
                </a:lnTo>
                <a:lnTo>
                  <a:pt x="299" y="2440"/>
                </a:lnTo>
                <a:lnTo>
                  <a:pt x="297" y="2438"/>
                </a:lnTo>
                <a:lnTo>
                  <a:pt x="295" y="2436"/>
                </a:lnTo>
                <a:lnTo>
                  <a:pt x="293" y="2434"/>
                </a:lnTo>
                <a:lnTo>
                  <a:pt x="293" y="2433"/>
                </a:lnTo>
                <a:lnTo>
                  <a:pt x="293" y="2431"/>
                </a:lnTo>
                <a:lnTo>
                  <a:pt x="295" y="2431"/>
                </a:lnTo>
                <a:lnTo>
                  <a:pt x="295" y="2429"/>
                </a:lnTo>
                <a:lnTo>
                  <a:pt x="297" y="2429"/>
                </a:lnTo>
                <a:lnTo>
                  <a:pt x="297" y="2427"/>
                </a:lnTo>
                <a:lnTo>
                  <a:pt x="299" y="2425"/>
                </a:lnTo>
                <a:lnTo>
                  <a:pt x="299" y="2423"/>
                </a:lnTo>
                <a:lnTo>
                  <a:pt x="299" y="2421"/>
                </a:lnTo>
                <a:lnTo>
                  <a:pt x="299" y="2419"/>
                </a:lnTo>
                <a:lnTo>
                  <a:pt x="299" y="2417"/>
                </a:lnTo>
                <a:lnTo>
                  <a:pt x="299" y="2415"/>
                </a:lnTo>
                <a:lnTo>
                  <a:pt x="299" y="2413"/>
                </a:lnTo>
                <a:lnTo>
                  <a:pt x="299" y="2411"/>
                </a:lnTo>
                <a:lnTo>
                  <a:pt x="299" y="2410"/>
                </a:lnTo>
                <a:lnTo>
                  <a:pt x="299" y="2408"/>
                </a:lnTo>
                <a:lnTo>
                  <a:pt x="299" y="2406"/>
                </a:lnTo>
                <a:lnTo>
                  <a:pt x="299" y="2404"/>
                </a:lnTo>
                <a:lnTo>
                  <a:pt x="297" y="2404"/>
                </a:lnTo>
                <a:lnTo>
                  <a:pt x="297" y="2402"/>
                </a:lnTo>
                <a:lnTo>
                  <a:pt x="299" y="2400"/>
                </a:lnTo>
                <a:lnTo>
                  <a:pt x="299" y="2398"/>
                </a:lnTo>
                <a:lnTo>
                  <a:pt x="297" y="2398"/>
                </a:lnTo>
                <a:lnTo>
                  <a:pt x="295" y="2396"/>
                </a:lnTo>
                <a:lnTo>
                  <a:pt x="295" y="2394"/>
                </a:lnTo>
                <a:lnTo>
                  <a:pt x="293" y="2394"/>
                </a:lnTo>
                <a:lnTo>
                  <a:pt x="293" y="2392"/>
                </a:lnTo>
                <a:lnTo>
                  <a:pt x="293" y="2390"/>
                </a:lnTo>
                <a:lnTo>
                  <a:pt x="293" y="2388"/>
                </a:lnTo>
                <a:lnTo>
                  <a:pt x="295" y="2388"/>
                </a:lnTo>
                <a:lnTo>
                  <a:pt x="295" y="2386"/>
                </a:lnTo>
                <a:lnTo>
                  <a:pt x="295" y="2385"/>
                </a:lnTo>
                <a:lnTo>
                  <a:pt x="295" y="2383"/>
                </a:lnTo>
                <a:lnTo>
                  <a:pt x="295" y="2381"/>
                </a:lnTo>
                <a:lnTo>
                  <a:pt x="293" y="2379"/>
                </a:lnTo>
                <a:lnTo>
                  <a:pt x="293" y="2377"/>
                </a:lnTo>
                <a:lnTo>
                  <a:pt x="295" y="2377"/>
                </a:lnTo>
                <a:lnTo>
                  <a:pt x="295" y="2375"/>
                </a:lnTo>
                <a:lnTo>
                  <a:pt x="297" y="2373"/>
                </a:lnTo>
                <a:lnTo>
                  <a:pt x="297" y="2371"/>
                </a:lnTo>
                <a:lnTo>
                  <a:pt x="297" y="2369"/>
                </a:lnTo>
                <a:lnTo>
                  <a:pt x="297" y="2367"/>
                </a:lnTo>
                <a:lnTo>
                  <a:pt x="299" y="2367"/>
                </a:lnTo>
                <a:lnTo>
                  <a:pt x="299" y="2365"/>
                </a:lnTo>
                <a:lnTo>
                  <a:pt x="301" y="2365"/>
                </a:lnTo>
                <a:lnTo>
                  <a:pt x="301" y="2363"/>
                </a:lnTo>
                <a:lnTo>
                  <a:pt x="301" y="2362"/>
                </a:lnTo>
                <a:lnTo>
                  <a:pt x="301" y="2360"/>
                </a:lnTo>
                <a:lnTo>
                  <a:pt x="301" y="2358"/>
                </a:lnTo>
                <a:lnTo>
                  <a:pt x="299" y="2358"/>
                </a:lnTo>
                <a:lnTo>
                  <a:pt x="299" y="2356"/>
                </a:lnTo>
                <a:lnTo>
                  <a:pt x="299" y="2354"/>
                </a:lnTo>
                <a:lnTo>
                  <a:pt x="297" y="2354"/>
                </a:lnTo>
                <a:lnTo>
                  <a:pt x="297" y="2352"/>
                </a:lnTo>
                <a:lnTo>
                  <a:pt x="299" y="2352"/>
                </a:lnTo>
                <a:lnTo>
                  <a:pt x="299" y="2350"/>
                </a:lnTo>
                <a:lnTo>
                  <a:pt x="301" y="2350"/>
                </a:lnTo>
                <a:lnTo>
                  <a:pt x="303" y="2350"/>
                </a:lnTo>
                <a:lnTo>
                  <a:pt x="303" y="2352"/>
                </a:lnTo>
                <a:lnTo>
                  <a:pt x="305" y="2352"/>
                </a:lnTo>
                <a:lnTo>
                  <a:pt x="307" y="2350"/>
                </a:lnTo>
                <a:lnTo>
                  <a:pt x="309" y="2350"/>
                </a:lnTo>
                <a:lnTo>
                  <a:pt x="309" y="2352"/>
                </a:lnTo>
                <a:lnTo>
                  <a:pt x="309" y="2350"/>
                </a:lnTo>
                <a:lnTo>
                  <a:pt x="311" y="2350"/>
                </a:lnTo>
                <a:lnTo>
                  <a:pt x="313" y="2350"/>
                </a:lnTo>
                <a:lnTo>
                  <a:pt x="313" y="2348"/>
                </a:lnTo>
                <a:lnTo>
                  <a:pt x="313" y="2346"/>
                </a:lnTo>
                <a:lnTo>
                  <a:pt x="313" y="2344"/>
                </a:lnTo>
                <a:lnTo>
                  <a:pt x="313" y="2342"/>
                </a:lnTo>
                <a:lnTo>
                  <a:pt x="314" y="2342"/>
                </a:lnTo>
                <a:lnTo>
                  <a:pt x="314" y="2340"/>
                </a:lnTo>
                <a:lnTo>
                  <a:pt x="313" y="2340"/>
                </a:lnTo>
                <a:lnTo>
                  <a:pt x="313" y="2338"/>
                </a:lnTo>
                <a:lnTo>
                  <a:pt x="311" y="2338"/>
                </a:lnTo>
                <a:lnTo>
                  <a:pt x="311" y="2337"/>
                </a:lnTo>
                <a:lnTo>
                  <a:pt x="313" y="2337"/>
                </a:lnTo>
                <a:lnTo>
                  <a:pt x="313" y="2335"/>
                </a:lnTo>
                <a:lnTo>
                  <a:pt x="314" y="2335"/>
                </a:lnTo>
                <a:lnTo>
                  <a:pt x="316" y="2335"/>
                </a:lnTo>
                <a:lnTo>
                  <a:pt x="316" y="2333"/>
                </a:lnTo>
                <a:lnTo>
                  <a:pt x="318" y="2333"/>
                </a:lnTo>
                <a:lnTo>
                  <a:pt x="318" y="2331"/>
                </a:lnTo>
                <a:lnTo>
                  <a:pt x="318" y="2329"/>
                </a:lnTo>
                <a:lnTo>
                  <a:pt x="318" y="2327"/>
                </a:lnTo>
                <a:lnTo>
                  <a:pt x="320" y="2327"/>
                </a:lnTo>
                <a:lnTo>
                  <a:pt x="322" y="2325"/>
                </a:lnTo>
                <a:lnTo>
                  <a:pt x="324" y="2325"/>
                </a:lnTo>
                <a:lnTo>
                  <a:pt x="324" y="2323"/>
                </a:lnTo>
                <a:lnTo>
                  <a:pt x="326" y="2323"/>
                </a:lnTo>
                <a:lnTo>
                  <a:pt x="326" y="2321"/>
                </a:lnTo>
                <a:lnTo>
                  <a:pt x="326" y="2319"/>
                </a:lnTo>
                <a:lnTo>
                  <a:pt x="328" y="2319"/>
                </a:lnTo>
                <a:lnTo>
                  <a:pt x="328" y="2317"/>
                </a:lnTo>
                <a:lnTo>
                  <a:pt x="330" y="2317"/>
                </a:lnTo>
                <a:lnTo>
                  <a:pt x="332" y="2317"/>
                </a:lnTo>
                <a:lnTo>
                  <a:pt x="332" y="2315"/>
                </a:lnTo>
                <a:lnTo>
                  <a:pt x="334" y="2315"/>
                </a:lnTo>
                <a:lnTo>
                  <a:pt x="332" y="2315"/>
                </a:lnTo>
                <a:lnTo>
                  <a:pt x="332" y="2314"/>
                </a:lnTo>
                <a:lnTo>
                  <a:pt x="330" y="2312"/>
                </a:lnTo>
                <a:lnTo>
                  <a:pt x="330" y="2310"/>
                </a:lnTo>
                <a:lnTo>
                  <a:pt x="330" y="2308"/>
                </a:lnTo>
                <a:lnTo>
                  <a:pt x="330" y="2306"/>
                </a:lnTo>
                <a:lnTo>
                  <a:pt x="328" y="2304"/>
                </a:lnTo>
                <a:lnTo>
                  <a:pt x="328" y="2302"/>
                </a:lnTo>
                <a:lnTo>
                  <a:pt x="328" y="2300"/>
                </a:lnTo>
                <a:lnTo>
                  <a:pt x="330" y="2300"/>
                </a:lnTo>
                <a:lnTo>
                  <a:pt x="330" y="2298"/>
                </a:lnTo>
                <a:lnTo>
                  <a:pt x="332" y="2298"/>
                </a:lnTo>
                <a:lnTo>
                  <a:pt x="334" y="2298"/>
                </a:lnTo>
                <a:lnTo>
                  <a:pt x="336" y="2298"/>
                </a:lnTo>
                <a:lnTo>
                  <a:pt x="337" y="2298"/>
                </a:lnTo>
                <a:lnTo>
                  <a:pt x="337" y="2296"/>
                </a:lnTo>
                <a:lnTo>
                  <a:pt x="339" y="2296"/>
                </a:lnTo>
                <a:lnTo>
                  <a:pt x="339" y="2294"/>
                </a:lnTo>
                <a:lnTo>
                  <a:pt x="341" y="2294"/>
                </a:lnTo>
                <a:lnTo>
                  <a:pt x="341" y="2292"/>
                </a:lnTo>
                <a:lnTo>
                  <a:pt x="341" y="2290"/>
                </a:lnTo>
                <a:lnTo>
                  <a:pt x="339" y="2290"/>
                </a:lnTo>
                <a:lnTo>
                  <a:pt x="339" y="2289"/>
                </a:lnTo>
                <a:lnTo>
                  <a:pt x="337" y="2287"/>
                </a:lnTo>
                <a:lnTo>
                  <a:pt x="337" y="2285"/>
                </a:lnTo>
                <a:lnTo>
                  <a:pt x="337" y="2283"/>
                </a:lnTo>
                <a:lnTo>
                  <a:pt x="339" y="2283"/>
                </a:lnTo>
                <a:lnTo>
                  <a:pt x="339" y="2281"/>
                </a:lnTo>
                <a:lnTo>
                  <a:pt x="339" y="2279"/>
                </a:lnTo>
                <a:lnTo>
                  <a:pt x="339" y="2277"/>
                </a:lnTo>
                <a:lnTo>
                  <a:pt x="339" y="2275"/>
                </a:lnTo>
                <a:lnTo>
                  <a:pt x="339" y="2273"/>
                </a:lnTo>
                <a:lnTo>
                  <a:pt x="341" y="2273"/>
                </a:lnTo>
                <a:lnTo>
                  <a:pt x="341" y="2271"/>
                </a:lnTo>
                <a:lnTo>
                  <a:pt x="343" y="2267"/>
                </a:lnTo>
                <a:lnTo>
                  <a:pt x="343" y="2266"/>
                </a:lnTo>
                <a:lnTo>
                  <a:pt x="347" y="2264"/>
                </a:lnTo>
                <a:lnTo>
                  <a:pt x="347" y="2262"/>
                </a:lnTo>
                <a:lnTo>
                  <a:pt x="349" y="2262"/>
                </a:lnTo>
                <a:lnTo>
                  <a:pt x="349" y="2260"/>
                </a:lnTo>
                <a:lnTo>
                  <a:pt x="349" y="2258"/>
                </a:lnTo>
                <a:lnTo>
                  <a:pt x="349" y="2256"/>
                </a:lnTo>
                <a:lnTo>
                  <a:pt x="349" y="2254"/>
                </a:lnTo>
                <a:lnTo>
                  <a:pt x="349" y="2252"/>
                </a:lnTo>
                <a:lnTo>
                  <a:pt x="349" y="2250"/>
                </a:lnTo>
                <a:lnTo>
                  <a:pt x="347" y="2248"/>
                </a:lnTo>
                <a:lnTo>
                  <a:pt x="347" y="2246"/>
                </a:lnTo>
                <a:lnTo>
                  <a:pt x="347" y="2244"/>
                </a:lnTo>
                <a:lnTo>
                  <a:pt x="347" y="2242"/>
                </a:lnTo>
                <a:lnTo>
                  <a:pt x="347" y="2241"/>
                </a:lnTo>
                <a:lnTo>
                  <a:pt x="347" y="2239"/>
                </a:lnTo>
                <a:lnTo>
                  <a:pt x="347" y="2237"/>
                </a:lnTo>
                <a:lnTo>
                  <a:pt x="347" y="2235"/>
                </a:lnTo>
                <a:lnTo>
                  <a:pt x="347" y="2231"/>
                </a:lnTo>
                <a:lnTo>
                  <a:pt x="347" y="2227"/>
                </a:lnTo>
                <a:lnTo>
                  <a:pt x="347" y="2225"/>
                </a:lnTo>
                <a:lnTo>
                  <a:pt x="347" y="2223"/>
                </a:lnTo>
                <a:lnTo>
                  <a:pt x="347" y="2221"/>
                </a:lnTo>
                <a:lnTo>
                  <a:pt x="349" y="2219"/>
                </a:lnTo>
                <a:lnTo>
                  <a:pt x="347" y="2216"/>
                </a:lnTo>
                <a:lnTo>
                  <a:pt x="349" y="2214"/>
                </a:lnTo>
                <a:lnTo>
                  <a:pt x="349" y="2212"/>
                </a:lnTo>
                <a:lnTo>
                  <a:pt x="349" y="2210"/>
                </a:lnTo>
                <a:lnTo>
                  <a:pt x="351" y="2208"/>
                </a:lnTo>
                <a:lnTo>
                  <a:pt x="353" y="2206"/>
                </a:lnTo>
                <a:lnTo>
                  <a:pt x="353" y="2204"/>
                </a:lnTo>
                <a:lnTo>
                  <a:pt x="351" y="2200"/>
                </a:lnTo>
                <a:lnTo>
                  <a:pt x="351" y="2198"/>
                </a:lnTo>
                <a:lnTo>
                  <a:pt x="349" y="2194"/>
                </a:lnTo>
                <a:lnTo>
                  <a:pt x="349" y="2193"/>
                </a:lnTo>
                <a:lnTo>
                  <a:pt x="349" y="2189"/>
                </a:lnTo>
                <a:lnTo>
                  <a:pt x="347" y="2187"/>
                </a:lnTo>
                <a:lnTo>
                  <a:pt x="347" y="2185"/>
                </a:lnTo>
                <a:lnTo>
                  <a:pt x="347" y="2183"/>
                </a:lnTo>
                <a:lnTo>
                  <a:pt x="345" y="2181"/>
                </a:lnTo>
                <a:lnTo>
                  <a:pt x="345" y="2177"/>
                </a:lnTo>
                <a:lnTo>
                  <a:pt x="345" y="2175"/>
                </a:lnTo>
                <a:lnTo>
                  <a:pt x="343" y="2173"/>
                </a:lnTo>
                <a:lnTo>
                  <a:pt x="343" y="2171"/>
                </a:lnTo>
                <a:lnTo>
                  <a:pt x="345" y="2170"/>
                </a:lnTo>
                <a:lnTo>
                  <a:pt x="347" y="2170"/>
                </a:lnTo>
                <a:lnTo>
                  <a:pt x="347" y="2168"/>
                </a:lnTo>
                <a:lnTo>
                  <a:pt x="349" y="2168"/>
                </a:lnTo>
                <a:lnTo>
                  <a:pt x="351" y="2166"/>
                </a:lnTo>
                <a:lnTo>
                  <a:pt x="353" y="2166"/>
                </a:lnTo>
                <a:lnTo>
                  <a:pt x="355" y="2164"/>
                </a:lnTo>
                <a:lnTo>
                  <a:pt x="355" y="2162"/>
                </a:lnTo>
                <a:lnTo>
                  <a:pt x="359" y="2158"/>
                </a:lnTo>
                <a:lnTo>
                  <a:pt x="361" y="2154"/>
                </a:lnTo>
                <a:lnTo>
                  <a:pt x="362" y="2152"/>
                </a:lnTo>
                <a:lnTo>
                  <a:pt x="364" y="2148"/>
                </a:lnTo>
                <a:lnTo>
                  <a:pt x="366" y="2148"/>
                </a:lnTo>
                <a:lnTo>
                  <a:pt x="366" y="2146"/>
                </a:lnTo>
                <a:lnTo>
                  <a:pt x="368" y="2146"/>
                </a:lnTo>
                <a:lnTo>
                  <a:pt x="370" y="2143"/>
                </a:lnTo>
                <a:lnTo>
                  <a:pt x="372" y="2141"/>
                </a:lnTo>
                <a:lnTo>
                  <a:pt x="374" y="2139"/>
                </a:lnTo>
                <a:lnTo>
                  <a:pt x="378" y="2135"/>
                </a:lnTo>
                <a:lnTo>
                  <a:pt x="382" y="2135"/>
                </a:lnTo>
                <a:lnTo>
                  <a:pt x="384" y="2135"/>
                </a:lnTo>
                <a:lnTo>
                  <a:pt x="386" y="2133"/>
                </a:lnTo>
                <a:lnTo>
                  <a:pt x="387" y="2133"/>
                </a:lnTo>
                <a:lnTo>
                  <a:pt x="389" y="2131"/>
                </a:lnTo>
                <a:lnTo>
                  <a:pt x="391" y="2131"/>
                </a:lnTo>
                <a:lnTo>
                  <a:pt x="395" y="2129"/>
                </a:lnTo>
                <a:lnTo>
                  <a:pt x="397" y="2129"/>
                </a:lnTo>
                <a:lnTo>
                  <a:pt x="399" y="2129"/>
                </a:lnTo>
                <a:lnTo>
                  <a:pt x="399" y="2127"/>
                </a:lnTo>
                <a:lnTo>
                  <a:pt x="403" y="2127"/>
                </a:lnTo>
                <a:lnTo>
                  <a:pt x="405" y="2125"/>
                </a:lnTo>
                <a:lnTo>
                  <a:pt x="407" y="2123"/>
                </a:lnTo>
                <a:lnTo>
                  <a:pt x="407" y="2122"/>
                </a:lnTo>
                <a:lnTo>
                  <a:pt x="405" y="2120"/>
                </a:lnTo>
                <a:lnTo>
                  <a:pt x="403" y="2120"/>
                </a:lnTo>
                <a:lnTo>
                  <a:pt x="401" y="2120"/>
                </a:lnTo>
                <a:lnTo>
                  <a:pt x="399" y="2120"/>
                </a:lnTo>
                <a:lnTo>
                  <a:pt x="397" y="2120"/>
                </a:lnTo>
                <a:lnTo>
                  <a:pt x="395" y="2118"/>
                </a:lnTo>
                <a:lnTo>
                  <a:pt x="395" y="2116"/>
                </a:lnTo>
                <a:lnTo>
                  <a:pt x="395" y="2114"/>
                </a:lnTo>
                <a:lnTo>
                  <a:pt x="397" y="2112"/>
                </a:lnTo>
                <a:lnTo>
                  <a:pt x="399" y="2110"/>
                </a:lnTo>
                <a:lnTo>
                  <a:pt x="399" y="2108"/>
                </a:lnTo>
                <a:lnTo>
                  <a:pt x="401" y="2108"/>
                </a:lnTo>
                <a:lnTo>
                  <a:pt x="403" y="2108"/>
                </a:lnTo>
                <a:lnTo>
                  <a:pt x="405" y="2108"/>
                </a:lnTo>
                <a:lnTo>
                  <a:pt x="407" y="2108"/>
                </a:lnTo>
                <a:lnTo>
                  <a:pt x="409" y="2108"/>
                </a:lnTo>
                <a:lnTo>
                  <a:pt x="410" y="2110"/>
                </a:lnTo>
                <a:lnTo>
                  <a:pt x="414" y="2108"/>
                </a:lnTo>
                <a:lnTo>
                  <a:pt x="420" y="2110"/>
                </a:lnTo>
                <a:lnTo>
                  <a:pt x="422" y="2108"/>
                </a:lnTo>
                <a:lnTo>
                  <a:pt x="424" y="2108"/>
                </a:lnTo>
                <a:lnTo>
                  <a:pt x="426" y="2108"/>
                </a:lnTo>
                <a:lnTo>
                  <a:pt x="428" y="2108"/>
                </a:lnTo>
                <a:lnTo>
                  <a:pt x="430" y="2106"/>
                </a:lnTo>
                <a:lnTo>
                  <a:pt x="432" y="2104"/>
                </a:lnTo>
                <a:lnTo>
                  <a:pt x="432" y="2102"/>
                </a:lnTo>
                <a:lnTo>
                  <a:pt x="432" y="2100"/>
                </a:lnTo>
                <a:lnTo>
                  <a:pt x="432" y="2098"/>
                </a:lnTo>
                <a:lnTo>
                  <a:pt x="432" y="2097"/>
                </a:lnTo>
                <a:lnTo>
                  <a:pt x="434" y="2097"/>
                </a:lnTo>
                <a:lnTo>
                  <a:pt x="435" y="2095"/>
                </a:lnTo>
                <a:lnTo>
                  <a:pt x="435" y="2093"/>
                </a:lnTo>
                <a:lnTo>
                  <a:pt x="435" y="2089"/>
                </a:lnTo>
                <a:lnTo>
                  <a:pt x="435" y="2087"/>
                </a:lnTo>
                <a:lnTo>
                  <a:pt x="437" y="2085"/>
                </a:lnTo>
                <a:lnTo>
                  <a:pt x="441" y="2081"/>
                </a:lnTo>
                <a:lnTo>
                  <a:pt x="443" y="2079"/>
                </a:lnTo>
                <a:lnTo>
                  <a:pt x="445" y="2079"/>
                </a:lnTo>
                <a:lnTo>
                  <a:pt x="447" y="2077"/>
                </a:lnTo>
                <a:lnTo>
                  <a:pt x="449" y="2077"/>
                </a:lnTo>
                <a:lnTo>
                  <a:pt x="451" y="2079"/>
                </a:lnTo>
                <a:lnTo>
                  <a:pt x="453" y="2079"/>
                </a:lnTo>
                <a:lnTo>
                  <a:pt x="453" y="2077"/>
                </a:lnTo>
                <a:lnTo>
                  <a:pt x="453" y="2075"/>
                </a:lnTo>
                <a:lnTo>
                  <a:pt x="453" y="2074"/>
                </a:lnTo>
                <a:lnTo>
                  <a:pt x="451" y="2074"/>
                </a:lnTo>
                <a:lnTo>
                  <a:pt x="449" y="2072"/>
                </a:lnTo>
                <a:lnTo>
                  <a:pt x="447" y="2072"/>
                </a:lnTo>
                <a:lnTo>
                  <a:pt x="447" y="2070"/>
                </a:lnTo>
                <a:lnTo>
                  <a:pt x="445" y="2070"/>
                </a:lnTo>
                <a:lnTo>
                  <a:pt x="445" y="2068"/>
                </a:lnTo>
                <a:lnTo>
                  <a:pt x="443" y="2068"/>
                </a:lnTo>
                <a:lnTo>
                  <a:pt x="439" y="2064"/>
                </a:lnTo>
                <a:lnTo>
                  <a:pt x="437" y="2064"/>
                </a:lnTo>
                <a:lnTo>
                  <a:pt x="434" y="2060"/>
                </a:lnTo>
                <a:lnTo>
                  <a:pt x="432" y="2058"/>
                </a:lnTo>
                <a:lnTo>
                  <a:pt x="430" y="2056"/>
                </a:lnTo>
                <a:lnTo>
                  <a:pt x="428" y="2054"/>
                </a:lnTo>
                <a:lnTo>
                  <a:pt x="426" y="2050"/>
                </a:lnTo>
                <a:lnTo>
                  <a:pt x="424" y="2049"/>
                </a:lnTo>
                <a:lnTo>
                  <a:pt x="422" y="2047"/>
                </a:lnTo>
                <a:lnTo>
                  <a:pt x="420" y="2047"/>
                </a:lnTo>
                <a:lnTo>
                  <a:pt x="418" y="2045"/>
                </a:lnTo>
                <a:lnTo>
                  <a:pt x="416" y="2045"/>
                </a:lnTo>
                <a:lnTo>
                  <a:pt x="412" y="2043"/>
                </a:lnTo>
                <a:lnTo>
                  <a:pt x="410" y="2043"/>
                </a:lnTo>
                <a:lnTo>
                  <a:pt x="409" y="2041"/>
                </a:lnTo>
                <a:lnTo>
                  <a:pt x="407" y="2041"/>
                </a:lnTo>
                <a:lnTo>
                  <a:pt x="405" y="2041"/>
                </a:lnTo>
                <a:lnTo>
                  <a:pt x="403" y="2039"/>
                </a:lnTo>
                <a:lnTo>
                  <a:pt x="401" y="2039"/>
                </a:lnTo>
                <a:lnTo>
                  <a:pt x="399" y="2037"/>
                </a:lnTo>
                <a:lnTo>
                  <a:pt x="397" y="2037"/>
                </a:lnTo>
                <a:lnTo>
                  <a:pt x="395" y="2037"/>
                </a:lnTo>
                <a:lnTo>
                  <a:pt x="395" y="2035"/>
                </a:lnTo>
                <a:lnTo>
                  <a:pt x="393" y="2035"/>
                </a:lnTo>
                <a:lnTo>
                  <a:pt x="391" y="2033"/>
                </a:lnTo>
                <a:lnTo>
                  <a:pt x="389" y="2033"/>
                </a:lnTo>
                <a:lnTo>
                  <a:pt x="387" y="2033"/>
                </a:lnTo>
                <a:lnTo>
                  <a:pt x="386" y="2031"/>
                </a:lnTo>
                <a:lnTo>
                  <a:pt x="384" y="2031"/>
                </a:lnTo>
                <a:lnTo>
                  <a:pt x="382" y="2031"/>
                </a:lnTo>
                <a:lnTo>
                  <a:pt x="380" y="2029"/>
                </a:lnTo>
                <a:lnTo>
                  <a:pt x="378" y="2027"/>
                </a:lnTo>
                <a:lnTo>
                  <a:pt x="378" y="2022"/>
                </a:lnTo>
                <a:lnTo>
                  <a:pt x="378" y="2020"/>
                </a:lnTo>
                <a:lnTo>
                  <a:pt x="378" y="2018"/>
                </a:lnTo>
                <a:lnTo>
                  <a:pt x="380" y="2016"/>
                </a:lnTo>
                <a:lnTo>
                  <a:pt x="380" y="2014"/>
                </a:lnTo>
                <a:lnTo>
                  <a:pt x="382" y="2012"/>
                </a:lnTo>
                <a:lnTo>
                  <a:pt x="382" y="2010"/>
                </a:lnTo>
                <a:lnTo>
                  <a:pt x="387" y="2008"/>
                </a:lnTo>
                <a:lnTo>
                  <a:pt x="389" y="2004"/>
                </a:lnTo>
                <a:lnTo>
                  <a:pt x="391" y="2002"/>
                </a:lnTo>
                <a:lnTo>
                  <a:pt x="393" y="2001"/>
                </a:lnTo>
                <a:lnTo>
                  <a:pt x="393" y="1999"/>
                </a:lnTo>
                <a:lnTo>
                  <a:pt x="391" y="1999"/>
                </a:lnTo>
                <a:lnTo>
                  <a:pt x="391" y="1997"/>
                </a:lnTo>
                <a:lnTo>
                  <a:pt x="391" y="1995"/>
                </a:lnTo>
                <a:lnTo>
                  <a:pt x="391" y="1993"/>
                </a:lnTo>
                <a:lnTo>
                  <a:pt x="393" y="1993"/>
                </a:lnTo>
                <a:lnTo>
                  <a:pt x="397" y="1993"/>
                </a:lnTo>
                <a:lnTo>
                  <a:pt x="399" y="1993"/>
                </a:lnTo>
                <a:lnTo>
                  <a:pt x="399" y="1991"/>
                </a:lnTo>
                <a:lnTo>
                  <a:pt x="401" y="1989"/>
                </a:lnTo>
                <a:lnTo>
                  <a:pt x="399" y="1987"/>
                </a:lnTo>
                <a:lnTo>
                  <a:pt x="395" y="1987"/>
                </a:lnTo>
                <a:lnTo>
                  <a:pt x="393" y="1987"/>
                </a:lnTo>
                <a:lnTo>
                  <a:pt x="391" y="1987"/>
                </a:lnTo>
                <a:lnTo>
                  <a:pt x="389" y="1985"/>
                </a:lnTo>
                <a:lnTo>
                  <a:pt x="391" y="1983"/>
                </a:lnTo>
                <a:lnTo>
                  <a:pt x="391" y="1979"/>
                </a:lnTo>
                <a:lnTo>
                  <a:pt x="393" y="1979"/>
                </a:lnTo>
                <a:lnTo>
                  <a:pt x="395" y="1979"/>
                </a:lnTo>
                <a:lnTo>
                  <a:pt x="397" y="1979"/>
                </a:lnTo>
                <a:lnTo>
                  <a:pt x="399" y="1979"/>
                </a:lnTo>
                <a:lnTo>
                  <a:pt x="401" y="1979"/>
                </a:lnTo>
                <a:lnTo>
                  <a:pt x="403" y="1979"/>
                </a:lnTo>
                <a:lnTo>
                  <a:pt x="403" y="1978"/>
                </a:lnTo>
                <a:lnTo>
                  <a:pt x="401" y="1978"/>
                </a:lnTo>
                <a:lnTo>
                  <a:pt x="401" y="1976"/>
                </a:lnTo>
                <a:lnTo>
                  <a:pt x="399" y="1976"/>
                </a:lnTo>
                <a:lnTo>
                  <a:pt x="397" y="1976"/>
                </a:lnTo>
                <a:lnTo>
                  <a:pt x="397" y="1974"/>
                </a:lnTo>
                <a:lnTo>
                  <a:pt x="395" y="1974"/>
                </a:lnTo>
                <a:lnTo>
                  <a:pt x="395" y="1972"/>
                </a:lnTo>
                <a:lnTo>
                  <a:pt x="395" y="1970"/>
                </a:lnTo>
                <a:lnTo>
                  <a:pt x="395" y="1968"/>
                </a:lnTo>
                <a:lnTo>
                  <a:pt x="395" y="1966"/>
                </a:lnTo>
                <a:lnTo>
                  <a:pt x="395" y="1964"/>
                </a:lnTo>
                <a:lnTo>
                  <a:pt x="397" y="1962"/>
                </a:lnTo>
                <a:lnTo>
                  <a:pt x="399" y="1962"/>
                </a:lnTo>
                <a:lnTo>
                  <a:pt x="401" y="1960"/>
                </a:lnTo>
                <a:lnTo>
                  <a:pt x="405" y="1956"/>
                </a:lnTo>
                <a:lnTo>
                  <a:pt x="407" y="1955"/>
                </a:lnTo>
                <a:lnTo>
                  <a:pt x="405" y="1953"/>
                </a:lnTo>
                <a:lnTo>
                  <a:pt x="405" y="1951"/>
                </a:lnTo>
                <a:lnTo>
                  <a:pt x="403" y="1951"/>
                </a:lnTo>
                <a:lnTo>
                  <a:pt x="403" y="1947"/>
                </a:lnTo>
                <a:lnTo>
                  <a:pt x="403" y="1945"/>
                </a:lnTo>
                <a:lnTo>
                  <a:pt x="403" y="1943"/>
                </a:lnTo>
                <a:lnTo>
                  <a:pt x="401" y="1943"/>
                </a:lnTo>
                <a:lnTo>
                  <a:pt x="399" y="1941"/>
                </a:lnTo>
                <a:lnTo>
                  <a:pt x="397" y="1941"/>
                </a:lnTo>
                <a:lnTo>
                  <a:pt x="395" y="1939"/>
                </a:lnTo>
                <a:lnTo>
                  <a:pt x="391" y="1937"/>
                </a:lnTo>
                <a:lnTo>
                  <a:pt x="387" y="1935"/>
                </a:lnTo>
                <a:lnTo>
                  <a:pt x="386" y="1935"/>
                </a:lnTo>
                <a:lnTo>
                  <a:pt x="386" y="1933"/>
                </a:lnTo>
                <a:lnTo>
                  <a:pt x="386" y="1930"/>
                </a:lnTo>
                <a:lnTo>
                  <a:pt x="384" y="1930"/>
                </a:lnTo>
                <a:lnTo>
                  <a:pt x="384" y="1928"/>
                </a:lnTo>
                <a:lnTo>
                  <a:pt x="384" y="1926"/>
                </a:lnTo>
                <a:lnTo>
                  <a:pt x="384" y="1924"/>
                </a:lnTo>
                <a:lnTo>
                  <a:pt x="384" y="1920"/>
                </a:lnTo>
                <a:lnTo>
                  <a:pt x="386" y="1918"/>
                </a:lnTo>
                <a:lnTo>
                  <a:pt x="386" y="1916"/>
                </a:lnTo>
                <a:lnTo>
                  <a:pt x="386" y="1914"/>
                </a:lnTo>
                <a:lnTo>
                  <a:pt x="386" y="1912"/>
                </a:lnTo>
                <a:lnTo>
                  <a:pt x="386" y="1910"/>
                </a:lnTo>
                <a:lnTo>
                  <a:pt x="386" y="1908"/>
                </a:lnTo>
                <a:lnTo>
                  <a:pt x="386" y="1907"/>
                </a:lnTo>
                <a:lnTo>
                  <a:pt x="386" y="1905"/>
                </a:lnTo>
                <a:lnTo>
                  <a:pt x="386" y="1903"/>
                </a:lnTo>
                <a:lnTo>
                  <a:pt x="386" y="1901"/>
                </a:lnTo>
                <a:lnTo>
                  <a:pt x="386" y="1899"/>
                </a:lnTo>
                <a:lnTo>
                  <a:pt x="386" y="1897"/>
                </a:lnTo>
                <a:lnTo>
                  <a:pt x="384" y="1893"/>
                </a:lnTo>
                <a:lnTo>
                  <a:pt x="384" y="1891"/>
                </a:lnTo>
                <a:lnTo>
                  <a:pt x="382" y="1891"/>
                </a:lnTo>
                <a:lnTo>
                  <a:pt x="382" y="1889"/>
                </a:lnTo>
                <a:lnTo>
                  <a:pt x="382" y="1887"/>
                </a:lnTo>
                <a:lnTo>
                  <a:pt x="384" y="1885"/>
                </a:lnTo>
                <a:lnTo>
                  <a:pt x="382" y="1885"/>
                </a:lnTo>
                <a:lnTo>
                  <a:pt x="382" y="1883"/>
                </a:lnTo>
                <a:lnTo>
                  <a:pt x="380" y="1882"/>
                </a:lnTo>
                <a:lnTo>
                  <a:pt x="380" y="1880"/>
                </a:lnTo>
                <a:lnTo>
                  <a:pt x="378" y="1878"/>
                </a:lnTo>
                <a:lnTo>
                  <a:pt x="376" y="1878"/>
                </a:lnTo>
                <a:lnTo>
                  <a:pt x="374" y="1876"/>
                </a:lnTo>
                <a:lnTo>
                  <a:pt x="374" y="1874"/>
                </a:lnTo>
                <a:lnTo>
                  <a:pt x="370" y="1870"/>
                </a:lnTo>
                <a:lnTo>
                  <a:pt x="370" y="1868"/>
                </a:lnTo>
                <a:lnTo>
                  <a:pt x="370" y="1866"/>
                </a:lnTo>
                <a:lnTo>
                  <a:pt x="366" y="1864"/>
                </a:lnTo>
                <a:lnTo>
                  <a:pt x="364" y="1864"/>
                </a:lnTo>
                <a:lnTo>
                  <a:pt x="364" y="1862"/>
                </a:lnTo>
                <a:lnTo>
                  <a:pt x="362" y="1860"/>
                </a:lnTo>
                <a:lnTo>
                  <a:pt x="362" y="1859"/>
                </a:lnTo>
                <a:lnTo>
                  <a:pt x="361" y="1857"/>
                </a:lnTo>
                <a:lnTo>
                  <a:pt x="359" y="1855"/>
                </a:lnTo>
                <a:lnTo>
                  <a:pt x="357" y="1855"/>
                </a:lnTo>
                <a:lnTo>
                  <a:pt x="357" y="1853"/>
                </a:lnTo>
                <a:lnTo>
                  <a:pt x="355" y="1851"/>
                </a:lnTo>
                <a:lnTo>
                  <a:pt x="353" y="1851"/>
                </a:lnTo>
                <a:lnTo>
                  <a:pt x="353" y="1849"/>
                </a:lnTo>
                <a:lnTo>
                  <a:pt x="351" y="1847"/>
                </a:lnTo>
                <a:lnTo>
                  <a:pt x="349" y="1847"/>
                </a:lnTo>
                <a:lnTo>
                  <a:pt x="347" y="1845"/>
                </a:lnTo>
                <a:lnTo>
                  <a:pt x="345" y="1841"/>
                </a:lnTo>
                <a:lnTo>
                  <a:pt x="343" y="1839"/>
                </a:lnTo>
                <a:lnTo>
                  <a:pt x="341" y="1837"/>
                </a:lnTo>
                <a:lnTo>
                  <a:pt x="339" y="1835"/>
                </a:lnTo>
                <a:lnTo>
                  <a:pt x="339" y="1834"/>
                </a:lnTo>
                <a:lnTo>
                  <a:pt x="337" y="1834"/>
                </a:lnTo>
                <a:lnTo>
                  <a:pt x="336" y="1828"/>
                </a:lnTo>
                <a:lnTo>
                  <a:pt x="334" y="1826"/>
                </a:lnTo>
                <a:lnTo>
                  <a:pt x="334" y="1822"/>
                </a:lnTo>
                <a:lnTo>
                  <a:pt x="332" y="1818"/>
                </a:lnTo>
                <a:lnTo>
                  <a:pt x="332" y="1816"/>
                </a:lnTo>
                <a:lnTo>
                  <a:pt x="334" y="1816"/>
                </a:lnTo>
                <a:lnTo>
                  <a:pt x="332" y="1812"/>
                </a:lnTo>
                <a:lnTo>
                  <a:pt x="332" y="1811"/>
                </a:lnTo>
                <a:lnTo>
                  <a:pt x="330" y="1809"/>
                </a:lnTo>
                <a:lnTo>
                  <a:pt x="328" y="1809"/>
                </a:lnTo>
                <a:lnTo>
                  <a:pt x="326" y="1805"/>
                </a:lnTo>
                <a:lnTo>
                  <a:pt x="326" y="1803"/>
                </a:lnTo>
                <a:lnTo>
                  <a:pt x="330" y="1801"/>
                </a:lnTo>
                <a:lnTo>
                  <a:pt x="330" y="1797"/>
                </a:lnTo>
                <a:lnTo>
                  <a:pt x="330" y="1795"/>
                </a:lnTo>
                <a:lnTo>
                  <a:pt x="328" y="1795"/>
                </a:lnTo>
                <a:lnTo>
                  <a:pt x="326" y="1797"/>
                </a:lnTo>
                <a:lnTo>
                  <a:pt x="324" y="1797"/>
                </a:lnTo>
                <a:lnTo>
                  <a:pt x="322" y="1795"/>
                </a:lnTo>
                <a:lnTo>
                  <a:pt x="320" y="1795"/>
                </a:lnTo>
                <a:lnTo>
                  <a:pt x="318" y="1793"/>
                </a:lnTo>
                <a:lnTo>
                  <a:pt x="316" y="1791"/>
                </a:lnTo>
                <a:lnTo>
                  <a:pt x="316" y="1789"/>
                </a:lnTo>
                <a:lnTo>
                  <a:pt x="318" y="1787"/>
                </a:lnTo>
                <a:lnTo>
                  <a:pt x="320" y="1786"/>
                </a:lnTo>
                <a:lnTo>
                  <a:pt x="322" y="1784"/>
                </a:lnTo>
                <a:lnTo>
                  <a:pt x="324" y="1782"/>
                </a:lnTo>
                <a:lnTo>
                  <a:pt x="326" y="1782"/>
                </a:lnTo>
                <a:lnTo>
                  <a:pt x="328" y="1782"/>
                </a:lnTo>
                <a:lnTo>
                  <a:pt x="328" y="1780"/>
                </a:lnTo>
                <a:lnTo>
                  <a:pt x="326" y="1778"/>
                </a:lnTo>
                <a:lnTo>
                  <a:pt x="324" y="1778"/>
                </a:lnTo>
                <a:lnTo>
                  <a:pt x="326" y="1776"/>
                </a:lnTo>
                <a:lnTo>
                  <a:pt x="324" y="1776"/>
                </a:lnTo>
                <a:lnTo>
                  <a:pt x="326" y="1772"/>
                </a:lnTo>
                <a:lnTo>
                  <a:pt x="322" y="1768"/>
                </a:lnTo>
                <a:lnTo>
                  <a:pt x="320" y="1764"/>
                </a:lnTo>
                <a:lnTo>
                  <a:pt x="318" y="1763"/>
                </a:lnTo>
                <a:lnTo>
                  <a:pt x="316" y="1761"/>
                </a:lnTo>
                <a:lnTo>
                  <a:pt x="314" y="1761"/>
                </a:lnTo>
                <a:lnTo>
                  <a:pt x="313" y="1759"/>
                </a:lnTo>
                <a:lnTo>
                  <a:pt x="311" y="1757"/>
                </a:lnTo>
                <a:lnTo>
                  <a:pt x="311" y="1755"/>
                </a:lnTo>
                <a:lnTo>
                  <a:pt x="311" y="1751"/>
                </a:lnTo>
                <a:lnTo>
                  <a:pt x="311" y="1747"/>
                </a:lnTo>
                <a:lnTo>
                  <a:pt x="309" y="1745"/>
                </a:lnTo>
                <a:lnTo>
                  <a:pt x="309" y="1743"/>
                </a:lnTo>
                <a:lnTo>
                  <a:pt x="309" y="1739"/>
                </a:lnTo>
                <a:lnTo>
                  <a:pt x="307" y="1738"/>
                </a:lnTo>
                <a:lnTo>
                  <a:pt x="307" y="1734"/>
                </a:lnTo>
                <a:lnTo>
                  <a:pt x="307" y="1732"/>
                </a:lnTo>
                <a:lnTo>
                  <a:pt x="307" y="1730"/>
                </a:lnTo>
                <a:lnTo>
                  <a:pt x="311" y="1728"/>
                </a:lnTo>
                <a:lnTo>
                  <a:pt x="311" y="1726"/>
                </a:lnTo>
                <a:lnTo>
                  <a:pt x="313" y="1722"/>
                </a:lnTo>
                <a:lnTo>
                  <a:pt x="311" y="1720"/>
                </a:lnTo>
                <a:lnTo>
                  <a:pt x="309" y="1718"/>
                </a:lnTo>
                <a:lnTo>
                  <a:pt x="305" y="1716"/>
                </a:lnTo>
                <a:lnTo>
                  <a:pt x="303" y="1716"/>
                </a:lnTo>
                <a:lnTo>
                  <a:pt x="301" y="1716"/>
                </a:lnTo>
                <a:lnTo>
                  <a:pt x="301" y="1715"/>
                </a:lnTo>
                <a:lnTo>
                  <a:pt x="297" y="1713"/>
                </a:lnTo>
                <a:lnTo>
                  <a:pt x="295" y="1709"/>
                </a:lnTo>
                <a:lnTo>
                  <a:pt x="293" y="1705"/>
                </a:lnTo>
                <a:lnTo>
                  <a:pt x="293" y="1703"/>
                </a:lnTo>
                <a:lnTo>
                  <a:pt x="293" y="1701"/>
                </a:lnTo>
                <a:lnTo>
                  <a:pt x="295" y="1699"/>
                </a:lnTo>
                <a:lnTo>
                  <a:pt x="297" y="1697"/>
                </a:lnTo>
                <a:lnTo>
                  <a:pt x="299" y="1697"/>
                </a:lnTo>
                <a:lnTo>
                  <a:pt x="303" y="1695"/>
                </a:lnTo>
                <a:lnTo>
                  <a:pt x="305" y="1695"/>
                </a:lnTo>
                <a:lnTo>
                  <a:pt x="305" y="1693"/>
                </a:lnTo>
                <a:lnTo>
                  <a:pt x="305" y="1691"/>
                </a:lnTo>
                <a:lnTo>
                  <a:pt x="305" y="1690"/>
                </a:lnTo>
                <a:lnTo>
                  <a:pt x="303" y="1690"/>
                </a:lnTo>
                <a:lnTo>
                  <a:pt x="301" y="1688"/>
                </a:lnTo>
                <a:lnTo>
                  <a:pt x="299" y="1688"/>
                </a:lnTo>
                <a:lnTo>
                  <a:pt x="299" y="1686"/>
                </a:lnTo>
                <a:lnTo>
                  <a:pt x="297" y="1686"/>
                </a:lnTo>
                <a:lnTo>
                  <a:pt x="295" y="1684"/>
                </a:lnTo>
                <a:lnTo>
                  <a:pt x="295" y="1682"/>
                </a:lnTo>
                <a:lnTo>
                  <a:pt x="295" y="1680"/>
                </a:lnTo>
                <a:lnTo>
                  <a:pt x="293" y="1678"/>
                </a:lnTo>
                <a:lnTo>
                  <a:pt x="293" y="1676"/>
                </a:lnTo>
                <a:lnTo>
                  <a:pt x="291" y="1674"/>
                </a:lnTo>
                <a:lnTo>
                  <a:pt x="289" y="1674"/>
                </a:lnTo>
                <a:lnTo>
                  <a:pt x="288" y="1674"/>
                </a:lnTo>
                <a:lnTo>
                  <a:pt x="286" y="1674"/>
                </a:lnTo>
                <a:lnTo>
                  <a:pt x="286" y="1672"/>
                </a:lnTo>
                <a:lnTo>
                  <a:pt x="282" y="1670"/>
                </a:lnTo>
                <a:lnTo>
                  <a:pt x="280" y="1667"/>
                </a:lnTo>
                <a:lnTo>
                  <a:pt x="278" y="1665"/>
                </a:lnTo>
                <a:lnTo>
                  <a:pt x="278" y="1663"/>
                </a:lnTo>
                <a:lnTo>
                  <a:pt x="278" y="1661"/>
                </a:lnTo>
                <a:lnTo>
                  <a:pt x="280" y="1659"/>
                </a:lnTo>
                <a:lnTo>
                  <a:pt x="278" y="1655"/>
                </a:lnTo>
                <a:lnTo>
                  <a:pt x="278" y="1653"/>
                </a:lnTo>
                <a:lnTo>
                  <a:pt x="276" y="1653"/>
                </a:lnTo>
                <a:lnTo>
                  <a:pt x="276" y="1651"/>
                </a:lnTo>
                <a:lnTo>
                  <a:pt x="278" y="1649"/>
                </a:lnTo>
                <a:lnTo>
                  <a:pt x="278" y="1647"/>
                </a:lnTo>
                <a:lnTo>
                  <a:pt x="280" y="1647"/>
                </a:lnTo>
                <a:lnTo>
                  <a:pt x="280" y="1645"/>
                </a:lnTo>
                <a:lnTo>
                  <a:pt x="284" y="1643"/>
                </a:lnTo>
                <a:lnTo>
                  <a:pt x="286" y="1643"/>
                </a:lnTo>
                <a:lnTo>
                  <a:pt x="286" y="1640"/>
                </a:lnTo>
                <a:lnTo>
                  <a:pt x="286" y="1638"/>
                </a:lnTo>
                <a:lnTo>
                  <a:pt x="284" y="1636"/>
                </a:lnTo>
                <a:lnTo>
                  <a:pt x="284" y="1634"/>
                </a:lnTo>
                <a:lnTo>
                  <a:pt x="282" y="1632"/>
                </a:lnTo>
                <a:lnTo>
                  <a:pt x="282" y="1630"/>
                </a:lnTo>
                <a:lnTo>
                  <a:pt x="280" y="1630"/>
                </a:lnTo>
                <a:lnTo>
                  <a:pt x="278" y="1630"/>
                </a:lnTo>
                <a:lnTo>
                  <a:pt x="276" y="1632"/>
                </a:lnTo>
                <a:lnTo>
                  <a:pt x="276" y="1634"/>
                </a:lnTo>
                <a:lnTo>
                  <a:pt x="274" y="1634"/>
                </a:lnTo>
                <a:lnTo>
                  <a:pt x="270" y="1632"/>
                </a:lnTo>
                <a:lnTo>
                  <a:pt x="268" y="1632"/>
                </a:lnTo>
                <a:lnTo>
                  <a:pt x="268" y="1630"/>
                </a:lnTo>
                <a:lnTo>
                  <a:pt x="266" y="1628"/>
                </a:lnTo>
                <a:lnTo>
                  <a:pt x="266" y="1624"/>
                </a:lnTo>
                <a:lnTo>
                  <a:pt x="266" y="1620"/>
                </a:lnTo>
                <a:lnTo>
                  <a:pt x="266" y="1619"/>
                </a:lnTo>
                <a:lnTo>
                  <a:pt x="265" y="1619"/>
                </a:lnTo>
                <a:lnTo>
                  <a:pt x="265" y="1617"/>
                </a:lnTo>
                <a:lnTo>
                  <a:pt x="265" y="1615"/>
                </a:lnTo>
                <a:lnTo>
                  <a:pt x="265" y="1613"/>
                </a:lnTo>
                <a:lnTo>
                  <a:pt x="265" y="1611"/>
                </a:lnTo>
                <a:lnTo>
                  <a:pt x="265" y="1609"/>
                </a:lnTo>
                <a:lnTo>
                  <a:pt x="263" y="1605"/>
                </a:lnTo>
                <a:lnTo>
                  <a:pt x="263" y="1603"/>
                </a:lnTo>
                <a:lnTo>
                  <a:pt x="263" y="1597"/>
                </a:lnTo>
                <a:lnTo>
                  <a:pt x="263" y="1595"/>
                </a:lnTo>
                <a:lnTo>
                  <a:pt x="261" y="1594"/>
                </a:lnTo>
                <a:lnTo>
                  <a:pt x="261" y="1590"/>
                </a:lnTo>
                <a:lnTo>
                  <a:pt x="261" y="1588"/>
                </a:lnTo>
                <a:lnTo>
                  <a:pt x="261" y="1586"/>
                </a:lnTo>
                <a:lnTo>
                  <a:pt x="259" y="1584"/>
                </a:lnTo>
                <a:lnTo>
                  <a:pt x="259" y="1582"/>
                </a:lnTo>
                <a:lnTo>
                  <a:pt x="259" y="1578"/>
                </a:lnTo>
                <a:lnTo>
                  <a:pt x="259" y="1574"/>
                </a:lnTo>
                <a:lnTo>
                  <a:pt x="257" y="1572"/>
                </a:lnTo>
                <a:lnTo>
                  <a:pt x="257" y="1567"/>
                </a:lnTo>
                <a:lnTo>
                  <a:pt x="257" y="1565"/>
                </a:lnTo>
                <a:lnTo>
                  <a:pt x="257" y="1561"/>
                </a:lnTo>
                <a:lnTo>
                  <a:pt x="255" y="1561"/>
                </a:lnTo>
                <a:lnTo>
                  <a:pt x="255" y="1559"/>
                </a:lnTo>
                <a:lnTo>
                  <a:pt x="255" y="1557"/>
                </a:lnTo>
                <a:lnTo>
                  <a:pt x="255" y="1555"/>
                </a:lnTo>
                <a:lnTo>
                  <a:pt x="255" y="1553"/>
                </a:lnTo>
                <a:lnTo>
                  <a:pt x="255" y="1551"/>
                </a:lnTo>
                <a:lnTo>
                  <a:pt x="253" y="1549"/>
                </a:lnTo>
                <a:lnTo>
                  <a:pt x="253" y="1547"/>
                </a:lnTo>
                <a:lnTo>
                  <a:pt x="253" y="1544"/>
                </a:lnTo>
                <a:lnTo>
                  <a:pt x="253" y="1542"/>
                </a:lnTo>
                <a:lnTo>
                  <a:pt x="253" y="1540"/>
                </a:lnTo>
                <a:lnTo>
                  <a:pt x="253" y="1538"/>
                </a:lnTo>
                <a:lnTo>
                  <a:pt x="251" y="1538"/>
                </a:lnTo>
                <a:lnTo>
                  <a:pt x="251" y="1536"/>
                </a:lnTo>
                <a:lnTo>
                  <a:pt x="251" y="1532"/>
                </a:lnTo>
                <a:lnTo>
                  <a:pt x="251" y="1530"/>
                </a:lnTo>
                <a:lnTo>
                  <a:pt x="251" y="1528"/>
                </a:lnTo>
                <a:lnTo>
                  <a:pt x="249" y="1524"/>
                </a:lnTo>
                <a:lnTo>
                  <a:pt x="249" y="1523"/>
                </a:lnTo>
                <a:lnTo>
                  <a:pt x="249" y="1517"/>
                </a:lnTo>
                <a:lnTo>
                  <a:pt x="249" y="1515"/>
                </a:lnTo>
                <a:lnTo>
                  <a:pt x="247" y="1513"/>
                </a:lnTo>
                <a:lnTo>
                  <a:pt x="247" y="1509"/>
                </a:lnTo>
                <a:lnTo>
                  <a:pt x="247" y="1507"/>
                </a:lnTo>
                <a:lnTo>
                  <a:pt x="247" y="1505"/>
                </a:lnTo>
                <a:lnTo>
                  <a:pt x="245" y="1499"/>
                </a:lnTo>
                <a:lnTo>
                  <a:pt x="245" y="1498"/>
                </a:lnTo>
                <a:lnTo>
                  <a:pt x="245" y="1496"/>
                </a:lnTo>
                <a:lnTo>
                  <a:pt x="245" y="1494"/>
                </a:lnTo>
                <a:lnTo>
                  <a:pt x="243" y="1494"/>
                </a:lnTo>
                <a:lnTo>
                  <a:pt x="243" y="1492"/>
                </a:lnTo>
                <a:lnTo>
                  <a:pt x="243" y="1490"/>
                </a:lnTo>
                <a:lnTo>
                  <a:pt x="243" y="1488"/>
                </a:lnTo>
                <a:lnTo>
                  <a:pt x="243" y="1486"/>
                </a:lnTo>
                <a:lnTo>
                  <a:pt x="243" y="1484"/>
                </a:lnTo>
                <a:lnTo>
                  <a:pt x="243" y="1482"/>
                </a:lnTo>
                <a:lnTo>
                  <a:pt x="241" y="1480"/>
                </a:lnTo>
                <a:lnTo>
                  <a:pt x="241" y="1475"/>
                </a:lnTo>
                <a:lnTo>
                  <a:pt x="241" y="1473"/>
                </a:lnTo>
                <a:lnTo>
                  <a:pt x="240" y="1469"/>
                </a:lnTo>
                <a:lnTo>
                  <a:pt x="240" y="1465"/>
                </a:lnTo>
                <a:lnTo>
                  <a:pt x="240" y="1459"/>
                </a:lnTo>
                <a:lnTo>
                  <a:pt x="238" y="1457"/>
                </a:lnTo>
                <a:lnTo>
                  <a:pt x="238" y="1455"/>
                </a:lnTo>
                <a:lnTo>
                  <a:pt x="236" y="1442"/>
                </a:lnTo>
                <a:lnTo>
                  <a:pt x="236" y="1440"/>
                </a:lnTo>
                <a:lnTo>
                  <a:pt x="236" y="1438"/>
                </a:lnTo>
                <a:lnTo>
                  <a:pt x="236" y="1436"/>
                </a:lnTo>
                <a:lnTo>
                  <a:pt x="234" y="1428"/>
                </a:lnTo>
                <a:lnTo>
                  <a:pt x="234" y="1425"/>
                </a:lnTo>
                <a:lnTo>
                  <a:pt x="232" y="1419"/>
                </a:lnTo>
                <a:lnTo>
                  <a:pt x="232" y="1411"/>
                </a:lnTo>
                <a:lnTo>
                  <a:pt x="230" y="1409"/>
                </a:lnTo>
                <a:lnTo>
                  <a:pt x="230" y="1407"/>
                </a:lnTo>
                <a:lnTo>
                  <a:pt x="230" y="1405"/>
                </a:lnTo>
                <a:lnTo>
                  <a:pt x="230" y="1400"/>
                </a:lnTo>
                <a:lnTo>
                  <a:pt x="228" y="1392"/>
                </a:lnTo>
                <a:lnTo>
                  <a:pt x="226" y="1386"/>
                </a:lnTo>
                <a:lnTo>
                  <a:pt x="226" y="1384"/>
                </a:lnTo>
                <a:lnTo>
                  <a:pt x="226" y="1377"/>
                </a:lnTo>
                <a:lnTo>
                  <a:pt x="224" y="1373"/>
                </a:lnTo>
                <a:lnTo>
                  <a:pt x="224" y="1369"/>
                </a:lnTo>
                <a:lnTo>
                  <a:pt x="224" y="1365"/>
                </a:lnTo>
                <a:lnTo>
                  <a:pt x="224" y="1363"/>
                </a:lnTo>
                <a:lnTo>
                  <a:pt x="222" y="1363"/>
                </a:lnTo>
                <a:lnTo>
                  <a:pt x="222" y="1359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0"/>
                </a:lnTo>
                <a:lnTo>
                  <a:pt x="220" y="1348"/>
                </a:lnTo>
                <a:lnTo>
                  <a:pt x="220" y="1346"/>
                </a:lnTo>
                <a:lnTo>
                  <a:pt x="220" y="1344"/>
                </a:lnTo>
                <a:lnTo>
                  <a:pt x="220" y="1342"/>
                </a:lnTo>
                <a:lnTo>
                  <a:pt x="220" y="1340"/>
                </a:lnTo>
                <a:lnTo>
                  <a:pt x="218" y="1336"/>
                </a:lnTo>
                <a:lnTo>
                  <a:pt x="218" y="1334"/>
                </a:lnTo>
                <a:lnTo>
                  <a:pt x="218" y="1331"/>
                </a:lnTo>
                <a:lnTo>
                  <a:pt x="217" y="1323"/>
                </a:lnTo>
                <a:lnTo>
                  <a:pt x="217" y="1317"/>
                </a:lnTo>
                <a:lnTo>
                  <a:pt x="215" y="1315"/>
                </a:lnTo>
                <a:lnTo>
                  <a:pt x="215" y="1306"/>
                </a:lnTo>
                <a:lnTo>
                  <a:pt x="213" y="1300"/>
                </a:lnTo>
                <a:lnTo>
                  <a:pt x="213" y="1294"/>
                </a:lnTo>
                <a:lnTo>
                  <a:pt x="211" y="1290"/>
                </a:lnTo>
                <a:lnTo>
                  <a:pt x="211" y="1279"/>
                </a:lnTo>
                <a:lnTo>
                  <a:pt x="209" y="1271"/>
                </a:lnTo>
                <a:lnTo>
                  <a:pt x="207" y="1267"/>
                </a:lnTo>
                <a:lnTo>
                  <a:pt x="207" y="1263"/>
                </a:lnTo>
                <a:lnTo>
                  <a:pt x="207" y="1260"/>
                </a:lnTo>
                <a:lnTo>
                  <a:pt x="205" y="1248"/>
                </a:lnTo>
                <a:lnTo>
                  <a:pt x="203" y="1240"/>
                </a:lnTo>
                <a:lnTo>
                  <a:pt x="203" y="1236"/>
                </a:lnTo>
                <a:lnTo>
                  <a:pt x="201" y="1229"/>
                </a:lnTo>
                <a:lnTo>
                  <a:pt x="199" y="1213"/>
                </a:lnTo>
                <a:lnTo>
                  <a:pt x="199" y="1210"/>
                </a:lnTo>
                <a:lnTo>
                  <a:pt x="197" y="1208"/>
                </a:lnTo>
                <a:lnTo>
                  <a:pt x="197" y="1206"/>
                </a:lnTo>
                <a:lnTo>
                  <a:pt x="197" y="1202"/>
                </a:lnTo>
                <a:lnTo>
                  <a:pt x="197" y="1200"/>
                </a:lnTo>
                <a:lnTo>
                  <a:pt x="195" y="1196"/>
                </a:lnTo>
                <a:lnTo>
                  <a:pt x="195" y="1190"/>
                </a:lnTo>
                <a:lnTo>
                  <a:pt x="195" y="1187"/>
                </a:lnTo>
                <a:lnTo>
                  <a:pt x="193" y="1181"/>
                </a:lnTo>
                <a:lnTo>
                  <a:pt x="193" y="1179"/>
                </a:lnTo>
                <a:lnTo>
                  <a:pt x="192" y="1171"/>
                </a:lnTo>
                <a:lnTo>
                  <a:pt x="192" y="1164"/>
                </a:lnTo>
                <a:lnTo>
                  <a:pt x="190" y="1158"/>
                </a:lnTo>
                <a:lnTo>
                  <a:pt x="190" y="1156"/>
                </a:lnTo>
                <a:lnTo>
                  <a:pt x="190" y="1154"/>
                </a:lnTo>
                <a:lnTo>
                  <a:pt x="190" y="1152"/>
                </a:lnTo>
                <a:lnTo>
                  <a:pt x="190" y="1150"/>
                </a:lnTo>
                <a:lnTo>
                  <a:pt x="188" y="1146"/>
                </a:lnTo>
                <a:lnTo>
                  <a:pt x="188" y="1144"/>
                </a:lnTo>
                <a:lnTo>
                  <a:pt x="188" y="1139"/>
                </a:lnTo>
                <a:lnTo>
                  <a:pt x="186" y="1131"/>
                </a:lnTo>
                <a:lnTo>
                  <a:pt x="186" y="1127"/>
                </a:lnTo>
                <a:lnTo>
                  <a:pt x="184" y="1125"/>
                </a:lnTo>
                <a:lnTo>
                  <a:pt x="184" y="1123"/>
                </a:lnTo>
                <a:lnTo>
                  <a:pt x="184" y="1121"/>
                </a:lnTo>
                <a:lnTo>
                  <a:pt x="184" y="1119"/>
                </a:lnTo>
                <a:lnTo>
                  <a:pt x="184" y="1117"/>
                </a:lnTo>
                <a:lnTo>
                  <a:pt x="184" y="1116"/>
                </a:lnTo>
                <a:lnTo>
                  <a:pt x="182" y="1112"/>
                </a:lnTo>
                <a:lnTo>
                  <a:pt x="182" y="1108"/>
                </a:lnTo>
                <a:lnTo>
                  <a:pt x="182" y="1104"/>
                </a:lnTo>
                <a:lnTo>
                  <a:pt x="180" y="1102"/>
                </a:lnTo>
                <a:lnTo>
                  <a:pt x="180" y="1098"/>
                </a:lnTo>
                <a:lnTo>
                  <a:pt x="178" y="1089"/>
                </a:lnTo>
                <a:lnTo>
                  <a:pt x="178" y="1087"/>
                </a:lnTo>
                <a:lnTo>
                  <a:pt x="178" y="1085"/>
                </a:lnTo>
                <a:lnTo>
                  <a:pt x="176" y="1077"/>
                </a:lnTo>
                <a:lnTo>
                  <a:pt x="176" y="1068"/>
                </a:lnTo>
                <a:lnTo>
                  <a:pt x="174" y="1064"/>
                </a:lnTo>
                <a:lnTo>
                  <a:pt x="172" y="1052"/>
                </a:lnTo>
                <a:lnTo>
                  <a:pt x="172" y="1050"/>
                </a:lnTo>
                <a:lnTo>
                  <a:pt x="170" y="1043"/>
                </a:lnTo>
                <a:lnTo>
                  <a:pt x="170" y="1037"/>
                </a:lnTo>
                <a:lnTo>
                  <a:pt x="169" y="1031"/>
                </a:lnTo>
                <a:lnTo>
                  <a:pt x="169" y="1029"/>
                </a:lnTo>
                <a:lnTo>
                  <a:pt x="167" y="1016"/>
                </a:lnTo>
                <a:lnTo>
                  <a:pt x="167" y="1012"/>
                </a:lnTo>
                <a:lnTo>
                  <a:pt x="165" y="1008"/>
                </a:lnTo>
                <a:lnTo>
                  <a:pt x="163" y="998"/>
                </a:lnTo>
                <a:lnTo>
                  <a:pt x="163" y="995"/>
                </a:lnTo>
                <a:lnTo>
                  <a:pt x="161" y="985"/>
                </a:lnTo>
                <a:lnTo>
                  <a:pt x="161" y="981"/>
                </a:lnTo>
                <a:lnTo>
                  <a:pt x="159" y="973"/>
                </a:lnTo>
                <a:lnTo>
                  <a:pt x="159" y="964"/>
                </a:lnTo>
                <a:lnTo>
                  <a:pt x="159" y="962"/>
                </a:lnTo>
                <a:lnTo>
                  <a:pt x="157" y="958"/>
                </a:lnTo>
                <a:lnTo>
                  <a:pt x="157" y="956"/>
                </a:lnTo>
                <a:lnTo>
                  <a:pt x="157" y="954"/>
                </a:lnTo>
                <a:lnTo>
                  <a:pt x="157" y="952"/>
                </a:lnTo>
                <a:lnTo>
                  <a:pt x="157" y="950"/>
                </a:lnTo>
                <a:lnTo>
                  <a:pt x="155" y="943"/>
                </a:lnTo>
                <a:lnTo>
                  <a:pt x="155" y="941"/>
                </a:lnTo>
                <a:lnTo>
                  <a:pt x="155" y="939"/>
                </a:lnTo>
                <a:lnTo>
                  <a:pt x="153" y="939"/>
                </a:lnTo>
                <a:lnTo>
                  <a:pt x="153" y="933"/>
                </a:lnTo>
                <a:lnTo>
                  <a:pt x="153" y="927"/>
                </a:lnTo>
                <a:lnTo>
                  <a:pt x="151" y="914"/>
                </a:lnTo>
                <a:lnTo>
                  <a:pt x="149" y="904"/>
                </a:lnTo>
                <a:lnTo>
                  <a:pt x="147" y="899"/>
                </a:lnTo>
                <a:lnTo>
                  <a:pt x="147" y="897"/>
                </a:lnTo>
                <a:lnTo>
                  <a:pt x="147" y="895"/>
                </a:lnTo>
                <a:lnTo>
                  <a:pt x="145" y="889"/>
                </a:lnTo>
                <a:lnTo>
                  <a:pt x="145" y="887"/>
                </a:lnTo>
                <a:lnTo>
                  <a:pt x="145" y="885"/>
                </a:lnTo>
                <a:lnTo>
                  <a:pt x="145" y="883"/>
                </a:lnTo>
                <a:lnTo>
                  <a:pt x="145" y="881"/>
                </a:lnTo>
                <a:lnTo>
                  <a:pt x="145" y="879"/>
                </a:lnTo>
                <a:lnTo>
                  <a:pt x="144" y="877"/>
                </a:lnTo>
                <a:lnTo>
                  <a:pt x="144" y="876"/>
                </a:lnTo>
                <a:lnTo>
                  <a:pt x="144" y="870"/>
                </a:lnTo>
                <a:lnTo>
                  <a:pt x="144" y="868"/>
                </a:lnTo>
                <a:lnTo>
                  <a:pt x="144" y="866"/>
                </a:lnTo>
                <a:lnTo>
                  <a:pt x="142" y="864"/>
                </a:lnTo>
                <a:lnTo>
                  <a:pt x="142" y="862"/>
                </a:lnTo>
                <a:lnTo>
                  <a:pt x="142" y="860"/>
                </a:lnTo>
                <a:lnTo>
                  <a:pt x="140" y="849"/>
                </a:lnTo>
                <a:lnTo>
                  <a:pt x="140" y="847"/>
                </a:lnTo>
                <a:lnTo>
                  <a:pt x="140" y="845"/>
                </a:lnTo>
                <a:lnTo>
                  <a:pt x="138" y="843"/>
                </a:lnTo>
                <a:lnTo>
                  <a:pt x="138" y="841"/>
                </a:lnTo>
                <a:lnTo>
                  <a:pt x="138" y="835"/>
                </a:lnTo>
                <a:lnTo>
                  <a:pt x="136" y="829"/>
                </a:lnTo>
                <a:lnTo>
                  <a:pt x="134" y="812"/>
                </a:lnTo>
                <a:lnTo>
                  <a:pt x="132" y="805"/>
                </a:lnTo>
                <a:lnTo>
                  <a:pt x="132" y="799"/>
                </a:lnTo>
                <a:lnTo>
                  <a:pt x="132" y="797"/>
                </a:lnTo>
                <a:lnTo>
                  <a:pt x="130" y="793"/>
                </a:lnTo>
                <a:lnTo>
                  <a:pt x="130" y="791"/>
                </a:lnTo>
                <a:lnTo>
                  <a:pt x="128" y="780"/>
                </a:lnTo>
                <a:lnTo>
                  <a:pt x="126" y="770"/>
                </a:lnTo>
                <a:lnTo>
                  <a:pt x="126" y="766"/>
                </a:lnTo>
                <a:lnTo>
                  <a:pt x="126" y="764"/>
                </a:lnTo>
                <a:lnTo>
                  <a:pt x="124" y="755"/>
                </a:lnTo>
                <a:lnTo>
                  <a:pt x="122" y="749"/>
                </a:lnTo>
                <a:lnTo>
                  <a:pt x="122" y="741"/>
                </a:lnTo>
                <a:lnTo>
                  <a:pt x="120" y="728"/>
                </a:lnTo>
                <a:lnTo>
                  <a:pt x="119" y="720"/>
                </a:lnTo>
                <a:lnTo>
                  <a:pt x="119" y="718"/>
                </a:lnTo>
                <a:lnTo>
                  <a:pt x="119" y="714"/>
                </a:lnTo>
                <a:lnTo>
                  <a:pt x="117" y="710"/>
                </a:lnTo>
                <a:lnTo>
                  <a:pt x="117" y="709"/>
                </a:lnTo>
                <a:lnTo>
                  <a:pt x="117" y="705"/>
                </a:lnTo>
                <a:lnTo>
                  <a:pt x="117" y="703"/>
                </a:lnTo>
                <a:lnTo>
                  <a:pt x="113" y="685"/>
                </a:lnTo>
                <a:lnTo>
                  <a:pt x="113" y="684"/>
                </a:lnTo>
                <a:lnTo>
                  <a:pt x="113" y="680"/>
                </a:lnTo>
                <a:lnTo>
                  <a:pt x="111" y="670"/>
                </a:lnTo>
                <a:lnTo>
                  <a:pt x="109" y="661"/>
                </a:lnTo>
                <a:lnTo>
                  <a:pt x="109" y="659"/>
                </a:lnTo>
                <a:lnTo>
                  <a:pt x="109" y="653"/>
                </a:lnTo>
                <a:lnTo>
                  <a:pt x="107" y="645"/>
                </a:lnTo>
                <a:lnTo>
                  <a:pt x="107" y="643"/>
                </a:lnTo>
                <a:lnTo>
                  <a:pt x="105" y="637"/>
                </a:lnTo>
                <a:lnTo>
                  <a:pt x="103" y="624"/>
                </a:lnTo>
                <a:lnTo>
                  <a:pt x="103" y="620"/>
                </a:lnTo>
                <a:lnTo>
                  <a:pt x="103" y="618"/>
                </a:lnTo>
                <a:lnTo>
                  <a:pt x="101" y="616"/>
                </a:lnTo>
                <a:lnTo>
                  <a:pt x="101" y="614"/>
                </a:lnTo>
                <a:lnTo>
                  <a:pt x="101" y="613"/>
                </a:lnTo>
                <a:lnTo>
                  <a:pt x="101" y="611"/>
                </a:lnTo>
                <a:lnTo>
                  <a:pt x="101" y="609"/>
                </a:lnTo>
                <a:lnTo>
                  <a:pt x="101" y="607"/>
                </a:lnTo>
                <a:lnTo>
                  <a:pt x="99" y="601"/>
                </a:lnTo>
                <a:lnTo>
                  <a:pt x="97" y="588"/>
                </a:lnTo>
                <a:lnTo>
                  <a:pt x="96" y="580"/>
                </a:lnTo>
                <a:lnTo>
                  <a:pt x="96" y="578"/>
                </a:lnTo>
                <a:lnTo>
                  <a:pt x="96" y="576"/>
                </a:lnTo>
                <a:lnTo>
                  <a:pt x="96" y="574"/>
                </a:lnTo>
                <a:lnTo>
                  <a:pt x="94" y="570"/>
                </a:lnTo>
                <a:lnTo>
                  <a:pt x="94" y="563"/>
                </a:lnTo>
                <a:lnTo>
                  <a:pt x="94" y="561"/>
                </a:lnTo>
                <a:lnTo>
                  <a:pt x="92" y="559"/>
                </a:lnTo>
                <a:lnTo>
                  <a:pt x="92" y="551"/>
                </a:lnTo>
                <a:lnTo>
                  <a:pt x="90" y="547"/>
                </a:lnTo>
                <a:lnTo>
                  <a:pt x="90" y="545"/>
                </a:lnTo>
                <a:lnTo>
                  <a:pt x="90" y="543"/>
                </a:lnTo>
                <a:lnTo>
                  <a:pt x="90" y="538"/>
                </a:lnTo>
                <a:lnTo>
                  <a:pt x="88" y="534"/>
                </a:lnTo>
                <a:lnTo>
                  <a:pt x="88" y="526"/>
                </a:lnTo>
                <a:lnTo>
                  <a:pt x="86" y="524"/>
                </a:lnTo>
                <a:lnTo>
                  <a:pt x="86" y="517"/>
                </a:lnTo>
                <a:lnTo>
                  <a:pt x="84" y="503"/>
                </a:lnTo>
                <a:lnTo>
                  <a:pt x="82" y="501"/>
                </a:lnTo>
                <a:lnTo>
                  <a:pt x="82" y="495"/>
                </a:lnTo>
                <a:lnTo>
                  <a:pt x="80" y="488"/>
                </a:lnTo>
                <a:lnTo>
                  <a:pt x="78" y="480"/>
                </a:lnTo>
                <a:lnTo>
                  <a:pt x="78" y="476"/>
                </a:lnTo>
                <a:lnTo>
                  <a:pt x="76" y="467"/>
                </a:lnTo>
                <a:lnTo>
                  <a:pt x="76" y="465"/>
                </a:lnTo>
                <a:lnTo>
                  <a:pt x="76" y="463"/>
                </a:lnTo>
                <a:lnTo>
                  <a:pt x="74" y="459"/>
                </a:lnTo>
                <a:lnTo>
                  <a:pt x="74" y="451"/>
                </a:lnTo>
                <a:lnTo>
                  <a:pt x="72" y="447"/>
                </a:lnTo>
                <a:lnTo>
                  <a:pt x="72" y="442"/>
                </a:lnTo>
                <a:lnTo>
                  <a:pt x="71" y="430"/>
                </a:lnTo>
                <a:lnTo>
                  <a:pt x="69" y="422"/>
                </a:lnTo>
                <a:lnTo>
                  <a:pt x="69" y="419"/>
                </a:lnTo>
                <a:lnTo>
                  <a:pt x="67" y="413"/>
                </a:lnTo>
                <a:lnTo>
                  <a:pt x="67" y="411"/>
                </a:lnTo>
                <a:lnTo>
                  <a:pt x="67" y="409"/>
                </a:lnTo>
                <a:lnTo>
                  <a:pt x="67" y="407"/>
                </a:lnTo>
                <a:lnTo>
                  <a:pt x="65" y="405"/>
                </a:lnTo>
                <a:lnTo>
                  <a:pt x="65" y="403"/>
                </a:lnTo>
                <a:lnTo>
                  <a:pt x="65" y="401"/>
                </a:lnTo>
                <a:lnTo>
                  <a:pt x="65" y="396"/>
                </a:lnTo>
                <a:lnTo>
                  <a:pt x="63" y="396"/>
                </a:lnTo>
                <a:lnTo>
                  <a:pt x="63" y="394"/>
                </a:lnTo>
                <a:lnTo>
                  <a:pt x="63" y="390"/>
                </a:lnTo>
                <a:lnTo>
                  <a:pt x="63" y="388"/>
                </a:lnTo>
                <a:lnTo>
                  <a:pt x="63" y="386"/>
                </a:lnTo>
                <a:lnTo>
                  <a:pt x="61" y="384"/>
                </a:lnTo>
                <a:lnTo>
                  <a:pt x="61" y="382"/>
                </a:lnTo>
                <a:lnTo>
                  <a:pt x="61" y="380"/>
                </a:lnTo>
                <a:lnTo>
                  <a:pt x="61" y="378"/>
                </a:lnTo>
                <a:lnTo>
                  <a:pt x="61" y="376"/>
                </a:lnTo>
                <a:lnTo>
                  <a:pt x="59" y="374"/>
                </a:lnTo>
                <a:lnTo>
                  <a:pt x="59" y="373"/>
                </a:lnTo>
                <a:lnTo>
                  <a:pt x="59" y="371"/>
                </a:lnTo>
                <a:lnTo>
                  <a:pt x="59" y="369"/>
                </a:lnTo>
                <a:lnTo>
                  <a:pt x="59" y="367"/>
                </a:lnTo>
                <a:lnTo>
                  <a:pt x="59" y="365"/>
                </a:lnTo>
                <a:lnTo>
                  <a:pt x="57" y="365"/>
                </a:lnTo>
                <a:lnTo>
                  <a:pt x="57" y="361"/>
                </a:lnTo>
                <a:lnTo>
                  <a:pt x="57" y="357"/>
                </a:lnTo>
                <a:lnTo>
                  <a:pt x="57" y="355"/>
                </a:lnTo>
                <a:lnTo>
                  <a:pt x="55" y="351"/>
                </a:lnTo>
                <a:lnTo>
                  <a:pt x="55" y="348"/>
                </a:lnTo>
                <a:lnTo>
                  <a:pt x="55" y="346"/>
                </a:lnTo>
                <a:lnTo>
                  <a:pt x="55" y="342"/>
                </a:lnTo>
                <a:lnTo>
                  <a:pt x="53" y="342"/>
                </a:lnTo>
                <a:lnTo>
                  <a:pt x="53" y="340"/>
                </a:lnTo>
                <a:lnTo>
                  <a:pt x="53" y="336"/>
                </a:lnTo>
                <a:lnTo>
                  <a:pt x="51" y="330"/>
                </a:lnTo>
                <a:lnTo>
                  <a:pt x="49" y="321"/>
                </a:lnTo>
                <a:lnTo>
                  <a:pt x="49" y="317"/>
                </a:lnTo>
                <a:lnTo>
                  <a:pt x="48" y="302"/>
                </a:lnTo>
                <a:lnTo>
                  <a:pt x="46" y="298"/>
                </a:lnTo>
                <a:lnTo>
                  <a:pt x="46" y="296"/>
                </a:lnTo>
                <a:lnTo>
                  <a:pt x="46" y="290"/>
                </a:lnTo>
                <a:lnTo>
                  <a:pt x="46" y="288"/>
                </a:lnTo>
                <a:lnTo>
                  <a:pt x="44" y="280"/>
                </a:lnTo>
                <a:lnTo>
                  <a:pt x="42" y="271"/>
                </a:lnTo>
                <a:lnTo>
                  <a:pt x="40" y="265"/>
                </a:lnTo>
                <a:lnTo>
                  <a:pt x="40" y="263"/>
                </a:lnTo>
                <a:lnTo>
                  <a:pt x="40" y="261"/>
                </a:lnTo>
                <a:lnTo>
                  <a:pt x="40" y="259"/>
                </a:lnTo>
                <a:lnTo>
                  <a:pt x="38" y="248"/>
                </a:lnTo>
                <a:lnTo>
                  <a:pt x="38" y="246"/>
                </a:lnTo>
                <a:lnTo>
                  <a:pt x="38" y="244"/>
                </a:lnTo>
                <a:lnTo>
                  <a:pt x="36" y="244"/>
                </a:lnTo>
                <a:lnTo>
                  <a:pt x="36" y="242"/>
                </a:lnTo>
                <a:lnTo>
                  <a:pt x="36" y="240"/>
                </a:lnTo>
                <a:lnTo>
                  <a:pt x="36" y="234"/>
                </a:lnTo>
                <a:lnTo>
                  <a:pt x="36" y="232"/>
                </a:lnTo>
                <a:lnTo>
                  <a:pt x="34" y="230"/>
                </a:lnTo>
                <a:lnTo>
                  <a:pt x="34" y="229"/>
                </a:lnTo>
                <a:lnTo>
                  <a:pt x="34" y="227"/>
                </a:lnTo>
                <a:lnTo>
                  <a:pt x="34" y="225"/>
                </a:lnTo>
                <a:lnTo>
                  <a:pt x="34" y="223"/>
                </a:lnTo>
                <a:lnTo>
                  <a:pt x="32" y="221"/>
                </a:lnTo>
                <a:lnTo>
                  <a:pt x="32" y="217"/>
                </a:lnTo>
                <a:lnTo>
                  <a:pt x="30" y="207"/>
                </a:lnTo>
                <a:lnTo>
                  <a:pt x="30" y="206"/>
                </a:lnTo>
                <a:lnTo>
                  <a:pt x="30" y="202"/>
                </a:lnTo>
                <a:lnTo>
                  <a:pt x="28" y="192"/>
                </a:lnTo>
                <a:lnTo>
                  <a:pt x="26" y="182"/>
                </a:lnTo>
                <a:lnTo>
                  <a:pt x="26" y="179"/>
                </a:lnTo>
                <a:lnTo>
                  <a:pt x="24" y="175"/>
                </a:lnTo>
                <a:lnTo>
                  <a:pt x="24" y="169"/>
                </a:lnTo>
                <a:lnTo>
                  <a:pt x="21" y="150"/>
                </a:lnTo>
                <a:lnTo>
                  <a:pt x="21" y="148"/>
                </a:lnTo>
                <a:lnTo>
                  <a:pt x="21" y="142"/>
                </a:lnTo>
                <a:lnTo>
                  <a:pt x="19" y="138"/>
                </a:lnTo>
                <a:lnTo>
                  <a:pt x="19" y="136"/>
                </a:lnTo>
                <a:lnTo>
                  <a:pt x="19" y="134"/>
                </a:lnTo>
                <a:lnTo>
                  <a:pt x="19" y="133"/>
                </a:lnTo>
                <a:lnTo>
                  <a:pt x="17" y="127"/>
                </a:lnTo>
                <a:lnTo>
                  <a:pt x="17" y="125"/>
                </a:lnTo>
                <a:lnTo>
                  <a:pt x="17" y="119"/>
                </a:lnTo>
                <a:lnTo>
                  <a:pt x="15" y="113"/>
                </a:lnTo>
                <a:lnTo>
                  <a:pt x="15" y="111"/>
                </a:lnTo>
                <a:lnTo>
                  <a:pt x="15" y="108"/>
                </a:lnTo>
                <a:lnTo>
                  <a:pt x="13" y="104"/>
                </a:lnTo>
                <a:lnTo>
                  <a:pt x="13" y="102"/>
                </a:lnTo>
                <a:lnTo>
                  <a:pt x="13" y="100"/>
                </a:lnTo>
                <a:lnTo>
                  <a:pt x="13" y="96"/>
                </a:lnTo>
                <a:lnTo>
                  <a:pt x="13" y="94"/>
                </a:lnTo>
                <a:lnTo>
                  <a:pt x="11" y="92"/>
                </a:lnTo>
                <a:lnTo>
                  <a:pt x="11" y="90"/>
                </a:lnTo>
                <a:lnTo>
                  <a:pt x="11" y="83"/>
                </a:lnTo>
                <a:lnTo>
                  <a:pt x="9" y="79"/>
                </a:lnTo>
                <a:lnTo>
                  <a:pt x="9" y="77"/>
                </a:lnTo>
                <a:lnTo>
                  <a:pt x="9" y="73"/>
                </a:lnTo>
                <a:lnTo>
                  <a:pt x="9" y="71"/>
                </a:lnTo>
                <a:lnTo>
                  <a:pt x="9" y="69"/>
                </a:lnTo>
                <a:lnTo>
                  <a:pt x="9" y="67"/>
                </a:lnTo>
                <a:lnTo>
                  <a:pt x="7" y="67"/>
                </a:lnTo>
                <a:lnTo>
                  <a:pt x="7" y="62"/>
                </a:lnTo>
                <a:lnTo>
                  <a:pt x="7" y="58"/>
                </a:lnTo>
                <a:lnTo>
                  <a:pt x="7" y="56"/>
                </a:lnTo>
                <a:lnTo>
                  <a:pt x="5" y="52"/>
                </a:lnTo>
                <a:lnTo>
                  <a:pt x="5" y="46"/>
                </a:lnTo>
                <a:lnTo>
                  <a:pt x="5" y="42"/>
                </a:lnTo>
                <a:lnTo>
                  <a:pt x="3" y="38"/>
                </a:lnTo>
                <a:lnTo>
                  <a:pt x="3" y="37"/>
                </a:lnTo>
                <a:lnTo>
                  <a:pt x="3" y="35"/>
                </a:lnTo>
                <a:lnTo>
                  <a:pt x="3" y="31"/>
                </a:lnTo>
                <a:lnTo>
                  <a:pt x="3" y="29"/>
                </a:lnTo>
                <a:lnTo>
                  <a:pt x="1" y="23"/>
                </a:lnTo>
                <a:lnTo>
                  <a:pt x="1" y="17"/>
                </a:lnTo>
                <a:lnTo>
                  <a:pt x="0" y="12"/>
                </a:lnTo>
                <a:lnTo>
                  <a:pt x="1" y="12"/>
                </a:lnTo>
                <a:lnTo>
                  <a:pt x="5" y="12"/>
                </a:lnTo>
                <a:lnTo>
                  <a:pt x="9" y="12"/>
                </a:lnTo>
                <a:lnTo>
                  <a:pt x="84" y="14"/>
                </a:lnTo>
                <a:lnTo>
                  <a:pt x="90" y="14"/>
                </a:lnTo>
                <a:lnTo>
                  <a:pt x="94" y="14"/>
                </a:lnTo>
                <a:lnTo>
                  <a:pt x="111" y="14"/>
                </a:lnTo>
                <a:lnTo>
                  <a:pt x="117" y="14"/>
                </a:lnTo>
                <a:lnTo>
                  <a:pt x="122" y="14"/>
                </a:lnTo>
                <a:lnTo>
                  <a:pt x="124" y="14"/>
                </a:lnTo>
                <a:lnTo>
                  <a:pt x="130" y="14"/>
                </a:lnTo>
                <a:lnTo>
                  <a:pt x="134" y="14"/>
                </a:lnTo>
                <a:lnTo>
                  <a:pt x="136" y="14"/>
                </a:lnTo>
                <a:lnTo>
                  <a:pt x="144" y="14"/>
                </a:lnTo>
                <a:lnTo>
                  <a:pt x="151" y="14"/>
                </a:lnTo>
                <a:lnTo>
                  <a:pt x="153" y="14"/>
                </a:lnTo>
                <a:lnTo>
                  <a:pt x="155" y="14"/>
                </a:lnTo>
                <a:lnTo>
                  <a:pt x="157" y="14"/>
                </a:lnTo>
                <a:lnTo>
                  <a:pt x="165" y="14"/>
                </a:lnTo>
                <a:lnTo>
                  <a:pt x="172" y="14"/>
                </a:lnTo>
                <a:lnTo>
                  <a:pt x="174" y="14"/>
                </a:lnTo>
                <a:lnTo>
                  <a:pt x="176" y="14"/>
                </a:lnTo>
                <a:lnTo>
                  <a:pt x="176" y="12"/>
                </a:lnTo>
                <a:lnTo>
                  <a:pt x="182" y="12"/>
                </a:lnTo>
                <a:lnTo>
                  <a:pt x="184" y="12"/>
                </a:lnTo>
                <a:lnTo>
                  <a:pt x="186" y="12"/>
                </a:lnTo>
                <a:lnTo>
                  <a:pt x="190" y="12"/>
                </a:lnTo>
                <a:lnTo>
                  <a:pt x="193" y="12"/>
                </a:lnTo>
                <a:lnTo>
                  <a:pt x="199" y="12"/>
                </a:lnTo>
                <a:lnTo>
                  <a:pt x="201" y="12"/>
                </a:lnTo>
                <a:lnTo>
                  <a:pt x="215" y="12"/>
                </a:lnTo>
                <a:lnTo>
                  <a:pt x="222" y="12"/>
                </a:lnTo>
                <a:lnTo>
                  <a:pt x="224" y="12"/>
                </a:lnTo>
                <a:lnTo>
                  <a:pt x="226" y="12"/>
                </a:lnTo>
                <a:lnTo>
                  <a:pt x="241" y="12"/>
                </a:lnTo>
                <a:lnTo>
                  <a:pt x="243" y="12"/>
                </a:lnTo>
                <a:lnTo>
                  <a:pt x="255" y="12"/>
                </a:lnTo>
                <a:lnTo>
                  <a:pt x="259" y="12"/>
                </a:lnTo>
                <a:lnTo>
                  <a:pt x="265" y="12"/>
                </a:lnTo>
                <a:lnTo>
                  <a:pt x="272" y="12"/>
                </a:lnTo>
                <a:lnTo>
                  <a:pt x="286" y="12"/>
                </a:lnTo>
                <a:lnTo>
                  <a:pt x="301" y="12"/>
                </a:lnTo>
                <a:lnTo>
                  <a:pt x="305" y="12"/>
                </a:lnTo>
                <a:lnTo>
                  <a:pt x="316" y="12"/>
                </a:lnTo>
                <a:lnTo>
                  <a:pt x="318" y="10"/>
                </a:lnTo>
                <a:lnTo>
                  <a:pt x="322" y="10"/>
                </a:lnTo>
                <a:lnTo>
                  <a:pt x="380" y="10"/>
                </a:lnTo>
                <a:lnTo>
                  <a:pt x="395" y="10"/>
                </a:lnTo>
                <a:lnTo>
                  <a:pt x="418" y="10"/>
                </a:lnTo>
                <a:lnTo>
                  <a:pt x="426" y="10"/>
                </a:lnTo>
                <a:lnTo>
                  <a:pt x="455" y="10"/>
                </a:lnTo>
                <a:lnTo>
                  <a:pt x="501" y="10"/>
                </a:lnTo>
                <a:lnTo>
                  <a:pt x="503" y="10"/>
                </a:lnTo>
                <a:lnTo>
                  <a:pt x="505" y="10"/>
                </a:lnTo>
                <a:lnTo>
                  <a:pt x="522" y="10"/>
                </a:lnTo>
                <a:lnTo>
                  <a:pt x="524" y="10"/>
                </a:lnTo>
                <a:lnTo>
                  <a:pt x="545" y="10"/>
                </a:lnTo>
                <a:lnTo>
                  <a:pt x="547" y="10"/>
                </a:lnTo>
                <a:lnTo>
                  <a:pt x="549" y="10"/>
                </a:lnTo>
                <a:lnTo>
                  <a:pt x="551" y="10"/>
                </a:lnTo>
                <a:lnTo>
                  <a:pt x="553" y="10"/>
                </a:lnTo>
                <a:lnTo>
                  <a:pt x="562" y="10"/>
                </a:lnTo>
                <a:lnTo>
                  <a:pt x="564" y="10"/>
                </a:lnTo>
                <a:lnTo>
                  <a:pt x="583" y="10"/>
                </a:lnTo>
                <a:lnTo>
                  <a:pt x="585" y="10"/>
                </a:lnTo>
                <a:lnTo>
                  <a:pt x="589" y="10"/>
                </a:lnTo>
                <a:lnTo>
                  <a:pt x="593" y="10"/>
                </a:lnTo>
                <a:lnTo>
                  <a:pt x="612" y="10"/>
                </a:lnTo>
                <a:lnTo>
                  <a:pt x="614" y="10"/>
                </a:lnTo>
                <a:lnTo>
                  <a:pt x="622" y="10"/>
                </a:lnTo>
                <a:lnTo>
                  <a:pt x="689" y="10"/>
                </a:lnTo>
                <a:lnTo>
                  <a:pt x="697" y="10"/>
                </a:lnTo>
                <a:lnTo>
                  <a:pt x="704" y="10"/>
                </a:lnTo>
                <a:lnTo>
                  <a:pt x="706" y="10"/>
                </a:lnTo>
                <a:lnTo>
                  <a:pt x="716" y="10"/>
                </a:lnTo>
                <a:lnTo>
                  <a:pt x="725" y="10"/>
                </a:lnTo>
                <a:lnTo>
                  <a:pt x="733" y="10"/>
                </a:lnTo>
                <a:lnTo>
                  <a:pt x="771" y="10"/>
                </a:lnTo>
                <a:lnTo>
                  <a:pt x="777" y="10"/>
                </a:lnTo>
                <a:lnTo>
                  <a:pt x="779" y="10"/>
                </a:lnTo>
                <a:lnTo>
                  <a:pt x="785" y="10"/>
                </a:lnTo>
                <a:lnTo>
                  <a:pt x="802" y="10"/>
                </a:lnTo>
                <a:lnTo>
                  <a:pt x="810" y="10"/>
                </a:lnTo>
                <a:lnTo>
                  <a:pt x="887" y="10"/>
                </a:lnTo>
                <a:lnTo>
                  <a:pt x="898" y="10"/>
                </a:lnTo>
                <a:lnTo>
                  <a:pt x="902" y="10"/>
                </a:lnTo>
                <a:lnTo>
                  <a:pt x="908" y="10"/>
                </a:lnTo>
                <a:lnTo>
                  <a:pt x="929" y="10"/>
                </a:lnTo>
                <a:lnTo>
                  <a:pt x="931" y="10"/>
                </a:lnTo>
                <a:lnTo>
                  <a:pt x="933" y="10"/>
                </a:lnTo>
                <a:lnTo>
                  <a:pt x="952" y="10"/>
                </a:lnTo>
                <a:lnTo>
                  <a:pt x="967" y="10"/>
                </a:lnTo>
                <a:lnTo>
                  <a:pt x="1010" y="10"/>
                </a:lnTo>
                <a:lnTo>
                  <a:pt x="1013" y="10"/>
                </a:lnTo>
                <a:lnTo>
                  <a:pt x="1054" y="10"/>
                </a:lnTo>
                <a:lnTo>
                  <a:pt x="1081" y="10"/>
                </a:lnTo>
                <a:lnTo>
                  <a:pt x="1125" y="10"/>
                </a:lnTo>
                <a:lnTo>
                  <a:pt x="1127" y="10"/>
                </a:lnTo>
                <a:lnTo>
                  <a:pt x="1129" y="10"/>
                </a:lnTo>
                <a:lnTo>
                  <a:pt x="1133" y="10"/>
                </a:lnTo>
                <a:lnTo>
                  <a:pt x="1134" y="10"/>
                </a:lnTo>
                <a:lnTo>
                  <a:pt x="1144" y="10"/>
                </a:lnTo>
                <a:lnTo>
                  <a:pt x="1163" y="10"/>
                </a:lnTo>
                <a:lnTo>
                  <a:pt x="1169" y="10"/>
                </a:lnTo>
                <a:lnTo>
                  <a:pt x="1182" y="10"/>
                </a:lnTo>
                <a:lnTo>
                  <a:pt x="1205" y="10"/>
                </a:lnTo>
                <a:lnTo>
                  <a:pt x="1209" y="10"/>
                </a:lnTo>
                <a:lnTo>
                  <a:pt x="1253" y="10"/>
                </a:lnTo>
                <a:lnTo>
                  <a:pt x="1253" y="6"/>
                </a:lnTo>
                <a:lnTo>
                  <a:pt x="1257" y="6"/>
                </a:lnTo>
                <a:lnTo>
                  <a:pt x="1286" y="6"/>
                </a:lnTo>
                <a:lnTo>
                  <a:pt x="1294" y="6"/>
                </a:lnTo>
                <a:lnTo>
                  <a:pt x="1298" y="6"/>
                </a:lnTo>
                <a:lnTo>
                  <a:pt x="1323" y="6"/>
                </a:lnTo>
                <a:lnTo>
                  <a:pt x="1340" y="6"/>
                </a:lnTo>
                <a:lnTo>
                  <a:pt x="1403" y="4"/>
                </a:lnTo>
                <a:lnTo>
                  <a:pt x="1405" y="4"/>
                </a:lnTo>
                <a:lnTo>
                  <a:pt x="1421" y="4"/>
                </a:lnTo>
                <a:lnTo>
                  <a:pt x="1422" y="4"/>
                </a:lnTo>
                <a:lnTo>
                  <a:pt x="1424" y="4"/>
                </a:lnTo>
                <a:lnTo>
                  <a:pt x="1432" y="4"/>
                </a:lnTo>
                <a:lnTo>
                  <a:pt x="1476" y="2"/>
                </a:lnTo>
                <a:lnTo>
                  <a:pt x="1480" y="2"/>
                </a:lnTo>
                <a:lnTo>
                  <a:pt x="1494" y="2"/>
                </a:lnTo>
                <a:lnTo>
                  <a:pt x="1495" y="2"/>
                </a:lnTo>
                <a:lnTo>
                  <a:pt x="1520" y="2"/>
                </a:lnTo>
                <a:lnTo>
                  <a:pt x="1534" y="0"/>
                </a:lnTo>
                <a:lnTo>
                  <a:pt x="1553" y="0"/>
                </a:lnTo>
                <a:lnTo>
                  <a:pt x="1576" y="0"/>
                </a:lnTo>
                <a:lnTo>
                  <a:pt x="1578" y="0"/>
                </a:lnTo>
                <a:lnTo>
                  <a:pt x="1580" y="2"/>
                </a:lnTo>
                <a:lnTo>
                  <a:pt x="1580" y="4"/>
                </a:lnTo>
                <a:lnTo>
                  <a:pt x="1580" y="6"/>
                </a:lnTo>
                <a:lnTo>
                  <a:pt x="1582" y="6"/>
                </a:lnTo>
                <a:lnTo>
                  <a:pt x="1584" y="8"/>
                </a:lnTo>
                <a:lnTo>
                  <a:pt x="1582" y="8"/>
                </a:lnTo>
                <a:lnTo>
                  <a:pt x="1580" y="8"/>
                </a:lnTo>
                <a:lnTo>
                  <a:pt x="1580" y="10"/>
                </a:lnTo>
                <a:lnTo>
                  <a:pt x="1580" y="12"/>
                </a:lnTo>
                <a:lnTo>
                  <a:pt x="1574" y="15"/>
                </a:lnTo>
                <a:lnTo>
                  <a:pt x="1574" y="17"/>
                </a:lnTo>
                <a:lnTo>
                  <a:pt x="1574" y="19"/>
                </a:lnTo>
                <a:lnTo>
                  <a:pt x="1572" y="19"/>
                </a:lnTo>
                <a:lnTo>
                  <a:pt x="1572" y="21"/>
                </a:lnTo>
                <a:lnTo>
                  <a:pt x="1570" y="23"/>
                </a:lnTo>
                <a:lnTo>
                  <a:pt x="1568" y="23"/>
                </a:lnTo>
                <a:lnTo>
                  <a:pt x="1568" y="25"/>
                </a:lnTo>
                <a:lnTo>
                  <a:pt x="1568" y="27"/>
                </a:lnTo>
                <a:lnTo>
                  <a:pt x="1568" y="29"/>
                </a:lnTo>
                <a:lnTo>
                  <a:pt x="1568" y="33"/>
                </a:lnTo>
                <a:lnTo>
                  <a:pt x="1570" y="37"/>
                </a:lnTo>
                <a:lnTo>
                  <a:pt x="1566" y="35"/>
                </a:lnTo>
                <a:lnTo>
                  <a:pt x="1565" y="35"/>
                </a:lnTo>
                <a:lnTo>
                  <a:pt x="1565" y="38"/>
                </a:lnTo>
                <a:lnTo>
                  <a:pt x="1565" y="40"/>
                </a:lnTo>
                <a:lnTo>
                  <a:pt x="1566" y="40"/>
                </a:lnTo>
                <a:lnTo>
                  <a:pt x="1566" y="42"/>
                </a:lnTo>
                <a:lnTo>
                  <a:pt x="1568" y="44"/>
                </a:lnTo>
                <a:lnTo>
                  <a:pt x="1570" y="44"/>
                </a:lnTo>
                <a:lnTo>
                  <a:pt x="1572" y="44"/>
                </a:lnTo>
                <a:lnTo>
                  <a:pt x="1572" y="46"/>
                </a:lnTo>
                <a:lnTo>
                  <a:pt x="1572" y="48"/>
                </a:lnTo>
                <a:lnTo>
                  <a:pt x="1572" y="50"/>
                </a:lnTo>
                <a:lnTo>
                  <a:pt x="1570" y="52"/>
                </a:lnTo>
                <a:lnTo>
                  <a:pt x="1568" y="52"/>
                </a:lnTo>
                <a:lnTo>
                  <a:pt x="1566" y="50"/>
                </a:lnTo>
                <a:lnTo>
                  <a:pt x="1565" y="48"/>
                </a:lnTo>
                <a:lnTo>
                  <a:pt x="1563" y="48"/>
                </a:lnTo>
                <a:lnTo>
                  <a:pt x="1563" y="50"/>
                </a:lnTo>
                <a:lnTo>
                  <a:pt x="1563" y="52"/>
                </a:lnTo>
                <a:lnTo>
                  <a:pt x="1563" y="54"/>
                </a:lnTo>
                <a:lnTo>
                  <a:pt x="1561" y="54"/>
                </a:lnTo>
                <a:lnTo>
                  <a:pt x="1561" y="56"/>
                </a:lnTo>
                <a:lnTo>
                  <a:pt x="1557" y="58"/>
                </a:lnTo>
                <a:lnTo>
                  <a:pt x="1555" y="58"/>
                </a:lnTo>
                <a:lnTo>
                  <a:pt x="1553" y="58"/>
                </a:lnTo>
                <a:lnTo>
                  <a:pt x="1553" y="56"/>
                </a:lnTo>
                <a:lnTo>
                  <a:pt x="1551" y="56"/>
                </a:lnTo>
                <a:lnTo>
                  <a:pt x="1549" y="56"/>
                </a:lnTo>
                <a:lnTo>
                  <a:pt x="1547" y="54"/>
                </a:lnTo>
                <a:lnTo>
                  <a:pt x="1545" y="54"/>
                </a:lnTo>
                <a:lnTo>
                  <a:pt x="1545" y="56"/>
                </a:lnTo>
                <a:lnTo>
                  <a:pt x="1545" y="58"/>
                </a:lnTo>
                <a:lnTo>
                  <a:pt x="1545" y="62"/>
                </a:lnTo>
                <a:lnTo>
                  <a:pt x="1545" y="63"/>
                </a:lnTo>
                <a:lnTo>
                  <a:pt x="1545" y="65"/>
                </a:lnTo>
                <a:lnTo>
                  <a:pt x="1543" y="65"/>
                </a:lnTo>
                <a:lnTo>
                  <a:pt x="1542" y="63"/>
                </a:lnTo>
                <a:lnTo>
                  <a:pt x="1542" y="62"/>
                </a:lnTo>
                <a:lnTo>
                  <a:pt x="1540" y="62"/>
                </a:lnTo>
                <a:lnTo>
                  <a:pt x="1538" y="62"/>
                </a:lnTo>
                <a:lnTo>
                  <a:pt x="1538" y="63"/>
                </a:lnTo>
                <a:lnTo>
                  <a:pt x="1536" y="67"/>
                </a:lnTo>
                <a:lnTo>
                  <a:pt x="1534" y="67"/>
                </a:lnTo>
                <a:lnTo>
                  <a:pt x="1532" y="67"/>
                </a:lnTo>
                <a:lnTo>
                  <a:pt x="1530" y="69"/>
                </a:lnTo>
                <a:lnTo>
                  <a:pt x="1530" y="71"/>
                </a:lnTo>
                <a:lnTo>
                  <a:pt x="1530" y="73"/>
                </a:lnTo>
                <a:lnTo>
                  <a:pt x="1528" y="75"/>
                </a:lnTo>
                <a:lnTo>
                  <a:pt x="1528" y="77"/>
                </a:lnTo>
                <a:lnTo>
                  <a:pt x="1526" y="79"/>
                </a:lnTo>
                <a:lnTo>
                  <a:pt x="1524" y="79"/>
                </a:lnTo>
                <a:lnTo>
                  <a:pt x="1522" y="79"/>
                </a:lnTo>
                <a:lnTo>
                  <a:pt x="1522" y="77"/>
                </a:lnTo>
                <a:lnTo>
                  <a:pt x="1520" y="79"/>
                </a:lnTo>
                <a:lnTo>
                  <a:pt x="1520" y="81"/>
                </a:lnTo>
                <a:lnTo>
                  <a:pt x="1517" y="83"/>
                </a:lnTo>
                <a:lnTo>
                  <a:pt x="1517" y="85"/>
                </a:lnTo>
                <a:lnTo>
                  <a:pt x="1517" y="86"/>
                </a:lnTo>
                <a:lnTo>
                  <a:pt x="1517" y="88"/>
                </a:lnTo>
                <a:lnTo>
                  <a:pt x="1518" y="88"/>
                </a:lnTo>
                <a:lnTo>
                  <a:pt x="1517" y="90"/>
                </a:lnTo>
                <a:lnTo>
                  <a:pt x="1515" y="92"/>
                </a:lnTo>
                <a:lnTo>
                  <a:pt x="1513" y="92"/>
                </a:lnTo>
                <a:lnTo>
                  <a:pt x="1511" y="90"/>
                </a:lnTo>
                <a:lnTo>
                  <a:pt x="1509" y="90"/>
                </a:lnTo>
                <a:lnTo>
                  <a:pt x="1509" y="88"/>
                </a:lnTo>
                <a:lnTo>
                  <a:pt x="1511" y="88"/>
                </a:lnTo>
                <a:lnTo>
                  <a:pt x="1511" y="86"/>
                </a:lnTo>
                <a:lnTo>
                  <a:pt x="1509" y="86"/>
                </a:lnTo>
                <a:lnTo>
                  <a:pt x="1509" y="88"/>
                </a:lnTo>
                <a:lnTo>
                  <a:pt x="1507" y="88"/>
                </a:lnTo>
                <a:lnTo>
                  <a:pt x="1507" y="92"/>
                </a:lnTo>
                <a:lnTo>
                  <a:pt x="1507" y="94"/>
                </a:lnTo>
                <a:lnTo>
                  <a:pt x="1505" y="94"/>
                </a:lnTo>
                <a:lnTo>
                  <a:pt x="1501" y="94"/>
                </a:lnTo>
                <a:lnTo>
                  <a:pt x="1501" y="92"/>
                </a:lnTo>
                <a:lnTo>
                  <a:pt x="1499" y="92"/>
                </a:lnTo>
                <a:lnTo>
                  <a:pt x="1499" y="94"/>
                </a:lnTo>
                <a:lnTo>
                  <a:pt x="1497" y="94"/>
                </a:lnTo>
                <a:lnTo>
                  <a:pt x="1495" y="94"/>
                </a:lnTo>
                <a:lnTo>
                  <a:pt x="1494" y="94"/>
                </a:lnTo>
                <a:lnTo>
                  <a:pt x="1492" y="94"/>
                </a:lnTo>
                <a:lnTo>
                  <a:pt x="1494" y="98"/>
                </a:lnTo>
                <a:lnTo>
                  <a:pt x="1495" y="98"/>
                </a:lnTo>
                <a:lnTo>
                  <a:pt x="1495" y="100"/>
                </a:lnTo>
                <a:lnTo>
                  <a:pt x="1497" y="100"/>
                </a:lnTo>
                <a:lnTo>
                  <a:pt x="1495" y="100"/>
                </a:lnTo>
                <a:lnTo>
                  <a:pt x="1495" y="104"/>
                </a:lnTo>
                <a:lnTo>
                  <a:pt x="1494" y="104"/>
                </a:lnTo>
                <a:lnTo>
                  <a:pt x="1492" y="104"/>
                </a:lnTo>
                <a:lnTo>
                  <a:pt x="1490" y="102"/>
                </a:lnTo>
                <a:lnTo>
                  <a:pt x="1488" y="104"/>
                </a:lnTo>
                <a:lnTo>
                  <a:pt x="1488" y="106"/>
                </a:lnTo>
                <a:lnTo>
                  <a:pt x="1490" y="108"/>
                </a:lnTo>
                <a:lnTo>
                  <a:pt x="1488" y="110"/>
                </a:lnTo>
                <a:lnTo>
                  <a:pt x="1490" y="110"/>
                </a:lnTo>
                <a:lnTo>
                  <a:pt x="1490" y="111"/>
                </a:lnTo>
                <a:lnTo>
                  <a:pt x="1488" y="111"/>
                </a:lnTo>
                <a:lnTo>
                  <a:pt x="1486" y="111"/>
                </a:lnTo>
                <a:lnTo>
                  <a:pt x="1484" y="117"/>
                </a:lnTo>
                <a:lnTo>
                  <a:pt x="1486" y="117"/>
                </a:lnTo>
                <a:lnTo>
                  <a:pt x="1486" y="119"/>
                </a:lnTo>
                <a:lnTo>
                  <a:pt x="1488" y="119"/>
                </a:lnTo>
                <a:lnTo>
                  <a:pt x="1486" y="119"/>
                </a:lnTo>
                <a:lnTo>
                  <a:pt x="1484" y="121"/>
                </a:lnTo>
                <a:lnTo>
                  <a:pt x="1482" y="119"/>
                </a:lnTo>
                <a:lnTo>
                  <a:pt x="1480" y="119"/>
                </a:lnTo>
                <a:lnTo>
                  <a:pt x="1480" y="117"/>
                </a:lnTo>
                <a:lnTo>
                  <a:pt x="1476" y="117"/>
                </a:lnTo>
                <a:lnTo>
                  <a:pt x="1474" y="121"/>
                </a:lnTo>
                <a:lnTo>
                  <a:pt x="1474" y="123"/>
                </a:lnTo>
                <a:lnTo>
                  <a:pt x="1474" y="125"/>
                </a:lnTo>
                <a:lnTo>
                  <a:pt x="1474" y="129"/>
                </a:lnTo>
                <a:lnTo>
                  <a:pt x="1476" y="129"/>
                </a:lnTo>
                <a:lnTo>
                  <a:pt x="1476" y="131"/>
                </a:lnTo>
                <a:lnTo>
                  <a:pt x="1476" y="133"/>
                </a:lnTo>
                <a:lnTo>
                  <a:pt x="1476" y="136"/>
                </a:lnTo>
                <a:lnTo>
                  <a:pt x="1476" y="138"/>
                </a:lnTo>
                <a:lnTo>
                  <a:pt x="1474" y="140"/>
                </a:lnTo>
                <a:lnTo>
                  <a:pt x="1472" y="140"/>
                </a:lnTo>
                <a:lnTo>
                  <a:pt x="1470" y="140"/>
                </a:lnTo>
                <a:lnTo>
                  <a:pt x="1470" y="142"/>
                </a:lnTo>
                <a:lnTo>
                  <a:pt x="1470" y="140"/>
                </a:lnTo>
                <a:lnTo>
                  <a:pt x="1469" y="140"/>
                </a:lnTo>
                <a:lnTo>
                  <a:pt x="1467" y="138"/>
                </a:lnTo>
                <a:lnTo>
                  <a:pt x="1467" y="136"/>
                </a:lnTo>
                <a:lnTo>
                  <a:pt x="1465" y="136"/>
                </a:lnTo>
                <a:lnTo>
                  <a:pt x="1463" y="134"/>
                </a:lnTo>
                <a:lnTo>
                  <a:pt x="1461" y="136"/>
                </a:lnTo>
                <a:lnTo>
                  <a:pt x="1463" y="138"/>
                </a:lnTo>
                <a:lnTo>
                  <a:pt x="1463" y="140"/>
                </a:lnTo>
                <a:lnTo>
                  <a:pt x="1461" y="140"/>
                </a:lnTo>
                <a:lnTo>
                  <a:pt x="1459" y="142"/>
                </a:lnTo>
                <a:lnTo>
                  <a:pt x="1459" y="144"/>
                </a:lnTo>
                <a:lnTo>
                  <a:pt x="1457" y="144"/>
                </a:lnTo>
                <a:lnTo>
                  <a:pt x="1457" y="142"/>
                </a:lnTo>
                <a:lnTo>
                  <a:pt x="1455" y="142"/>
                </a:lnTo>
                <a:lnTo>
                  <a:pt x="1457" y="140"/>
                </a:lnTo>
                <a:lnTo>
                  <a:pt x="1455" y="140"/>
                </a:lnTo>
                <a:lnTo>
                  <a:pt x="1453" y="140"/>
                </a:lnTo>
                <a:lnTo>
                  <a:pt x="1451" y="142"/>
                </a:lnTo>
                <a:lnTo>
                  <a:pt x="1451" y="144"/>
                </a:lnTo>
                <a:lnTo>
                  <a:pt x="1453" y="146"/>
                </a:lnTo>
                <a:lnTo>
                  <a:pt x="1455" y="146"/>
                </a:lnTo>
                <a:lnTo>
                  <a:pt x="1455" y="148"/>
                </a:lnTo>
                <a:lnTo>
                  <a:pt x="1455" y="150"/>
                </a:lnTo>
                <a:lnTo>
                  <a:pt x="1455" y="152"/>
                </a:lnTo>
                <a:lnTo>
                  <a:pt x="1453" y="152"/>
                </a:lnTo>
                <a:lnTo>
                  <a:pt x="1451" y="152"/>
                </a:lnTo>
                <a:lnTo>
                  <a:pt x="1449" y="154"/>
                </a:lnTo>
                <a:lnTo>
                  <a:pt x="1447" y="154"/>
                </a:lnTo>
                <a:lnTo>
                  <a:pt x="1446" y="156"/>
                </a:lnTo>
                <a:lnTo>
                  <a:pt x="1444" y="158"/>
                </a:lnTo>
                <a:lnTo>
                  <a:pt x="1444" y="159"/>
                </a:lnTo>
                <a:lnTo>
                  <a:pt x="1442" y="161"/>
                </a:lnTo>
                <a:lnTo>
                  <a:pt x="1440" y="161"/>
                </a:lnTo>
                <a:lnTo>
                  <a:pt x="1440" y="163"/>
                </a:lnTo>
                <a:lnTo>
                  <a:pt x="1442" y="165"/>
                </a:lnTo>
                <a:lnTo>
                  <a:pt x="1442" y="169"/>
                </a:lnTo>
                <a:lnTo>
                  <a:pt x="1442" y="171"/>
                </a:lnTo>
                <a:lnTo>
                  <a:pt x="1442" y="173"/>
                </a:lnTo>
                <a:lnTo>
                  <a:pt x="1444" y="175"/>
                </a:lnTo>
                <a:lnTo>
                  <a:pt x="1444" y="177"/>
                </a:lnTo>
                <a:lnTo>
                  <a:pt x="1444" y="179"/>
                </a:lnTo>
                <a:lnTo>
                  <a:pt x="1442" y="181"/>
                </a:lnTo>
                <a:lnTo>
                  <a:pt x="1444" y="181"/>
                </a:lnTo>
                <a:lnTo>
                  <a:pt x="1444" y="182"/>
                </a:lnTo>
                <a:lnTo>
                  <a:pt x="1442" y="182"/>
                </a:lnTo>
                <a:lnTo>
                  <a:pt x="1442" y="184"/>
                </a:lnTo>
                <a:lnTo>
                  <a:pt x="1444" y="186"/>
                </a:lnTo>
                <a:lnTo>
                  <a:pt x="1442" y="188"/>
                </a:lnTo>
                <a:lnTo>
                  <a:pt x="1440" y="188"/>
                </a:lnTo>
                <a:lnTo>
                  <a:pt x="1438" y="188"/>
                </a:lnTo>
                <a:lnTo>
                  <a:pt x="1438" y="190"/>
                </a:lnTo>
                <a:lnTo>
                  <a:pt x="1438" y="192"/>
                </a:lnTo>
                <a:lnTo>
                  <a:pt x="1436" y="192"/>
                </a:lnTo>
                <a:lnTo>
                  <a:pt x="1436" y="194"/>
                </a:lnTo>
                <a:lnTo>
                  <a:pt x="1434" y="196"/>
                </a:lnTo>
                <a:lnTo>
                  <a:pt x="1432" y="198"/>
                </a:lnTo>
                <a:lnTo>
                  <a:pt x="1430" y="200"/>
                </a:lnTo>
                <a:lnTo>
                  <a:pt x="1430" y="202"/>
                </a:lnTo>
                <a:lnTo>
                  <a:pt x="1428" y="202"/>
                </a:lnTo>
                <a:lnTo>
                  <a:pt x="1426" y="202"/>
                </a:lnTo>
                <a:lnTo>
                  <a:pt x="1424" y="204"/>
                </a:lnTo>
                <a:lnTo>
                  <a:pt x="1424" y="207"/>
                </a:lnTo>
                <a:lnTo>
                  <a:pt x="1422" y="207"/>
                </a:lnTo>
                <a:lnTo>
                  <a:pt x="1422" y="209"/>
                </a:lnTo>
                <a:lnTo>
                  <a:pt x="1422" y="211"/>
                </a:lnTo>
                <a:lnTo>
                  <a:pt x="1422" y="213"/>
                </a:lnTo>
                <a:lnTo>
                  <a:pt x="1422" y="217"/>
                </a:lnTo>
                <a:lnTo>
                  <a:pt x="1422" y="219"/>
                </a:lnTo>
                <a:lnTo>
                  <a:pt x="1422" y="221"/>
                </a:lnTo>
                <a:lnTo>
                  <a:pt x="1424" y="221"/>
                </a:lnTo>
                <a:lnTo>
                  <a:pt x="1424" y="225"/>
                </a:lnTo>
                <a:lnTo>
                  <a:pt x="1424" y="227"/>
                </a:lnTo>
                <a:lnTo>
                  <a:pt x="1426" y="227"/>
                </a:lnTo>
                <a:lnTo>
                  <a:pt x="1426" y="229"/>
                </a:lnTo>
                <a:lnTo>
                  <a:pt x="1424" y="229"/>
                </a:lnTo>
                <a:lnTo>
                  <a:pt x="1422" y="230"/>
                </a:lnTo>
                <a:lnTo>
                  <a:pt x="1422" y="232"/>
                </a:lnTo>
                <a:lnTo>
                  <a:pt x="1422" y="234"/>
                </a:lnTo>
                <a:lnTo>
                  <a:pt x="1426" y="234"/>
                </a:lnTo>
                <a:lnTo>
                  <a:pt x="1428" y="236"/>
                </a:lnTo>
                <a:lnTo>
                  <a:pt x="1430" y="236"/>
                </a:lnTo>
                <a:lnTo>
                  <a:pt x="1430" y="238"/>
                </a:lnTo>
                <a:lnTo>
                  <a:pt x="1432" y="238"/>
                </a:lnTo>
                <a:lnTo>
                  <a:pt x="1432" y="240"/>
                </a:lnTo>
                <a:lnTo>
                  <a:pt x="1432" y="242"/>
                </a:lnTo>
                <a:lnTo>
                  <a:pt x="1430" y="242"/>
                </a:lnTo>
                <a:lnTo>
                  <a:pt x="1430" y="244"/>
                </a:lnTo>
                <a:lnTo>
                  <a:pt x="1428" y="244"/>
                </a:lnTo>
                <a:lnTo>
                  <a:pt x="1430" y="246"/>
                </a:lnTo>
                <a:lnTo>
                  <a:pt x="1432" y="246"/>
                </a:lnTo>
                <a:lnTo>
                  <a:pt x="1434" y="246"/>
                </a:lnTo>
                <a:lnTo>
                  <a:pt x="1436" y="246"/>
                </a:lnTo>
                <a:lnTo>
                  <a:pt x="1438" y="246"/>
                </a:lnTo>
                <a:lnTo>
                  <a:pt x="1440" y="248"/>
                </a:lnTo>
                <a:lnTo>
                  <a:pt x="1442" y="248"/>
                </a:lnTo>
                <a:lnTo>
                  <a:pt x="1444" y="250"/>
                </a:lnTo>
                <a:lnTo>
                  <a:pt x="1444" y="252"/>
                </a:lnTo>
                <a:lnTo>
                  <a:pt x="1446" y="254"/>
                </a:lnTo>
                <a:lnTo>
                  <a:pt x="1446" y="255"/>
                </a:lnTo>
                <a:lnTo>
                  <a:pt x="1449" y="254"/>
                </a:lnTo>
                <a:lnTo>
                  <a:pt x="1451" y="254"/>
                </a:lnTo>
                <a:lnTo>
                  <a:pt x="1453" y="254"/>
                </a:lnTo>
                <a:lnTo>
                  <a:pt x="1453" y="255"/>
                </a:lnTo>
                <a:lnTo>
                  <a:pt x="1455" y="255"/>
                </a:lnTo>
                <a:lnTo>
                  <a:pt x="1455" y="257"/>
                </a:lnTo>
                <a:lnTo>
                  <a:pt x="1455" y="259"/>
                </a:lnTo>
                <a:lnTo>
                  <a:pt x="1455" y="261"/>
                </a:lnTo>
                <a:lnTo>
                  <a:pt x="1459" y="265"/>
                </a:lnTo>
                <a:lnTo>
                  <a:pt x="1459" y="267"/>
                </a:lnTo>
                <a:lnTo>
                  <a:pt x="1461" y="267"/>
                </a:lnTo>
                <a:lnTo>
                  <a:pt x="1467" y="269"/>
                </a:lnTo>
                <a:lnTo>
                  <a:pt x="1467" y="271"/>
                </a:lnTo>
                <a:lnTo>
                  <a:pt x="1469" y="271"/>
                </a:lnTo>
                <a:lnTo>
                  <a:pt x="1469" y="273"/>
                </a:lnTo>
                <a:lnTo>
                  <a:pt x="1470" y="273"/>
                </a:lnTo>
                <a:lnTo>
                  <a:pt x="1470" y="275"/>
                </a:lnTo>
                <a:lnTo>
                  <a:pt x="1472" y="275"/>
                </a:lnTo>
                <a:lnTo>
                  <a:pt x="1472" y="277"/>
                </a:lnTo>
                <a:lnTo>
                  <a:pt x="1474" y="277"/>
                </a:lnTo>
                <a:lnTo>
                  <a:pt x="1476" y="277"/>
                </a:lnTo>
                <a:lnTo>
                  <a:pt x="1478" y="277"/>
                </a:lnTo>
                <a:lnTo>
                  <a:pt x="1480" y="278"/>
                </a:lnTo>
                <a:lnTo>
                  <a:pt x="1482" y="278"/>
                </a:lnTo>
                <a:lnTo>
                  <a:pt x="1484" y="280"/>
                </a:lnTo>
                <a:lnTo>
                  <a:pt x="1484" y="282"/>
                </a:lnTo>
                <a:lnTo>
                  <a:pt x="1488" y="284"/>
                </a:lnTo>
                <a:lnTo>
                  <a:pt x="1490" y="288"/>
                </a:lnTo>
                <a:lnTo>
                  <a:pt x="1490" y="290"/>
                </a:lnTo>
                <a:lnTo>
                  <a:pt x="1490" y="292"/>
                </a:lnTo>
                <a:lnTo>
                  <a:pt x="1492" y="292"/>
                </a:lnTo>
                <a:lnTo>
                  <a:pt x="1494" y="292"/>
                </a:lnTo>
                <a:lnTo>
                  <a:pt x="1494" y="294"/>
                </a:lnTo>
                <a:lnTo>
                  <a:pt x="1495" y="296"/>
                </a:lnTo>
                <a:lnTo>
                  <a:pt x="1499" y="298"/>
                </a:lnTo>
                <a:lnTo>
                  <a:pt x="1501" y="300"/>
                </a:lnTo>
                <a:lnTo>
                  <a:pt x="1503" y="300"/>
                </a:lnTo>
                <a:lnTo>
                  <a:pt x="1505" y="300"/>
                </a:lnTo>
                <a:lnTo>
                  <a:pt x="1507" y="300"/>
                </a:lnTo>
                <a:lnTo>
                  <a:pt x="1511" y="300"/>
                </a:lnTo>
                <a:lnTo>
                  <a:pt x="1513" y="300"/>
                </a:lnTo>
                <a:lnTo>
                  <a:pt x="1517" y="302"/>
                </a:lnTo>
                <a:lnTo>
                  <a:pt x="1518" y="302"/>
                </a:lnTo>
                <a:lnTo>
                  <a:pt x="1520" y="302"/>
                </a:lnTo>
                <a:lnTo>
                  <a:pt x="1522" y="303"/>
                </a:lnTo>
                <a:lnTo>
                  <a:pt x="1526" y="303"/>
                </a:lnTo>
                <a:lnTo>
                  <a:pt x="1528" y="303"/>
                </a:lnTo>
                <a:lnTo>
                  <a:pt x="1530" y="303"/>
                </a:lnTo>
                <a:lnTo>
                  <a:pt x="1532" y="303"/>
                </a:lnTo>
                <a:lnTo>
                  <a:pt x="1538" y="303"/>
                </a:lnTo>
                <a:lnTo>
                  <a:pt x="1540" y="303"/>
                </a:lnTo>
                <a:lnTo>
                  <a:pt x="1543" y="305"/>
                </a:lnTo>
                <a:lnTo>
                  <a:pt x="1542" y="307"/>
                </a:lnTo>
                <a:lnTo>
                  <a:pt x="1540" y="307"/>
                </a:lnTo>
                <a:lnTo>
                  <a:pt x="1540" y="309"/>
                </a:lnTo>
                <a:lnTo>
                  <a:pt x="1538" y="309"/>
                </a:lnTo>
                <a:lnTo>
                  <a:pt x="1538" y="313"/>
                </a:lnTo>
                <a:lnTo>
                  <a:pt x="1540" y="313"/>
                </a:lnTo>
                <a:lnTo>
                  <a:pt x="1542" y="315"/>
                </a:lnTo>
                <a:lnTo>
                  <a:pt x="1545" y="315"/>
                </a:lnTo>
                <a:lnTo>
                  <a:pt x="1545" y="317"/>
                </a:lnTo>
                <a:lnTo>
                  <a:pt x="1547" y="317"/>
                </a:lnTo>
                <a:lnTo>
                  <a:pt x="1547" y="319"/>
                </a:lnTo>
                <a:lnTo>
                  <a:pt x="1545" y="319"/>
                </a:lnTo>
                <a:lnTo>
                  <a:pt x="1543" y="323"/>
                </a:lnTo>
                <a:lnTo>
                  <a:pt x="1543" y="325"/>
                </a:lnTo>
                <a:lnTo>
                  <a:pt x="1545" y="325"/>
                </a:lnTo>
                <a:lnTo>
                  <a:pt x="1547" y="325"/>
                </a:lnTo>
                <a:lnTo>
                  <a:pt x="1551" y="326"/>
                </a:lnTo>
                <a:lnTo>
                  <a:pt x="1553" y="328"/>
                </a:lnTo>
                <a:lnTo>
                  <a:pt x="1555" y="330"/>
                </a:lnTo>
                <a:lnTo>
                  <a:pt x="1557" y="334"/>
                </a:lnTo>
                <a:lnTo>
                  <a:pt x="1557" y="336"/>
                </a:lnTo>
                <a:lnTo>
                  <a:pt x="1563" y="338"/>
                </a:lnTo>
                <a:lnTo>
                  <a:pt x="1566" y="338"/>
                </a:lnTo>
                <a:lnTo>
                  <a:pt x="1566" y="340"/>
                </a:lnTo>
                <a:lnTo>
                  <a:pt x="1566" y="342"/>
                </a:lnTo>
                <a:lnTo>
                  <a:pt x="1570" y="344"/>
                </a:lnTo>
                <a:lnTo>
                  <a:pt x="1570" y="346"/>
                </a:lnTo>
                <a:lnTo>
                  <a:pt x="1572" y="348"/>
                </a:lnTo>
                <a:lnTo>
                  <a:pt x="1574" y="351"/>
                </a:lnTo>
                <a:lnTo>
                  <a:pt x="1576" y="353"/>
                </a:lnTo>
                <a:lnTo>
                  <a:pt x="1578" y="355"/>
                </a:lnTo>
                <a:lnTo>
                  <a:pt x="1580" y="355"/>
                </a:lnTo>
                <a:lnTo>
                  <a:pt x="1580" y="357"/>
                </a:lnTo>
                <a:lnTo>
                  <a:pt x="1582" y="357"/>
                </a:lnTo>
                <a:lnTo>
                  <a:pt x="1582" y="359"/>
                </a:lnTo>
                <a:lnTo>
                  <a:pt x="1584" y="359"/>
                </a:lnTo>
                <a:lnTo>
                  <a:pt x="1588" y="359"/>
                </a:lnTo>
                <a:lnTo>
                  <a:pt x="1591" y="359"/>
                </a:lnTo>
                <a:lnTo>
                  <a:pt x="1595" y="363"/>
                </a:lnTo>
                <a:lnTo>
                  <a:pt x="1593" y="363"/>
                </a:lnTo>
                <a:lnTo>
                  <a:pt x="1593" y="367"/>
                </a:lnTo>
                <a:lnTo>
                  <a:pt x="1593" y="371"/>
                </a:lnTo>
                <a:lnTo>
                  <a:pt x="1595" y="373"/>
                </a:lnTo>
                <a:lnTo>
                  <a:pt x="1597" y="373"/>
                </a:lnTo>
                <a:lnTo>
                  <a:pt x="1597" y="374"/>
                </a:lnTo>
                <a:lnTo>
                  <a:pt x="1597" y="376"/>
                </a:lnTo>
                <a:lnTo>
                  <a:pt x="1599" y="378"/>
                </a:lnTo>
                <a:lnTo>
                  <a:pt x="1601" y="382"/>
                </a:lnTo>
                <a:lnTo>
                  <a:pt x="1603" y="382"/>
                </a:lnTo>
                <a:lnTo>
                  <a:pt x="1605" y="382"/>
                </a:lnTo>
                <a:lnTo>
                  <a:pt x="1607" y="380"/>
                </a:lnTo>
                <a:lnTo>
                  <a:pt x="1609" y="382"/>
                </a:lnTo>
                <a:lnTo>
                  <a:pt x="1611" y="384"/>
                </a:lnTo>
                <a:lnTo>
                  <a:pt x="1609" y="388"/>
                </a:lnTo>
                <a:lnTo>
                  <a:pt x="1611" y="388"/>
                </a:lnTo>
                <a:lnTo>
                  <a:pt x="1613" y="390"/>
                </a:lnTo>
                <a:lnTo>
                  <a:pt x="1613" y="392"/>
                </a:lnTo>
                <a:lnTo>
                  <a:pt x="1614" y="392"/>
                </a:lnTo>
                <a:lnTo>
                  <a:pt x="1616" y="394"/>
                </a:lnTo>
                <a:lnTo>
                  <a:pt x="1618" y="396"/>
                </a:lnTo>
                <a:lnTo>
                  <a:pt x="1620" y="396"/>
                </a:lnTo>
                <a:lnTo>
                  <a:pt x="1620" y="394"/>
                </a:lnTo>
                <a:lnTo>
                  <a:pt x="1622" y="394"/>
                </a:lnTo>
                <a:lnTo>
                  <a:pt x="1626" y="396"/>
                </a:lnTo>
                <a:lnTo>
                  <a:pt x="1628" y="396"/>
                </a:lnTo>
                <a:lnTo>
                  <a:pt x="1630" y="397"/>
                </a:lnTo>
                <a:lnTo>
                  <a:pt x="1632" y="397"/>
                </a:lnTo>
                <a:lnTo>
                  <a:pt x="1634" y="397"/>
                </a:lnTo>
                <a:lnTo>
                  <a:pt x="1636" y="401"/>
                </a:lnTo>
                <a:lnTo>
                  <a:pt x="1638" y="401"/>
                </a:lnTo>
                <a:lnTo>
                  <a:pt x="1639" y="403"/>
                </a:lnTo>
                <a:lnTo>
                  <a:pt x="1641" y="405"/>
                </a:lnTo>
                <a:lnTo>
                  <a:pt x="1643" y="405"/>
                </a:lnTo>
                <a:lnTo>
                  <a:pt x="1645" y="403"/>
                </a:lnTo>
                <a:lnTo>
                  <a:pt x="1647" y="401"/>
                </a:lnTo>
                <a:lnTo>
                  <a:pt x="1649" y="401"/>
                </a:lnTo>
                <a:lnTo>
                  <a:pt x="1649" y="399"/>
                </a:lnTo>
                <a:lnTo>
                  <a:pt x="1651" y="399"/>
                </a:lnTo>
                <a:lnTo>
                  <a:pt x="1651" y="397"/>
                </a:lnTo>
                <a:lnTo>
                  <a:pt x="1655" y="397"/>
                </a:lnTo>
                <a:lnTo>
                  <a:pt x="1657" y="397"/>
                </a:lnTo>
                <a:lnTo>
                  <a:pt x="1659" y="396"/>
                </a:lnTo>
                <a:lnTo>
                  <a:pt x="1661" y="396"/>
                </a:lnTo>
                <a:lnTo>
                  <a:pt x="1663" y="394"/>
                </a:lnTo>
                <a:lnTo>
                  <a:pt x="1664" y="394"/>
                </a:lnTo>
                <a:lnTo>
                  <a:pt x="1666" y="394"/>
                </a:lnTo>
                <a:lnTo>
                  <a:pt x="1668" y="396"/>
                </a:lnTo>
                <a:lnTo>
                  <a:pt x="1670" y="397"/>
                </a:lnTo>
                <a:lnTo>
                  <a:pt x="1672" y="399"/>
                </a:lnTo>
                <a:lnTo>
                  <a:pt x="1674" y="399"/>
                </a:lnTo>
                <a:lnTo>
                  <a:pt x="1676" y="399"/>
                </a:lnTo>
                <a:lnTo>
                  <a:pt x="1680" y="396"/>
                </a:lnTo>
                <a:lnTo>
                  <a:pt x="1682" y="394"/>
                </a:lnTo>
                <a:lnTo>
                  <a:pt x="1684" y="394"/>
                </a:lnTo>
                <a:lnTo>
                  <a:pt x="1686" y="394"/>
                </a:lnTo>
                <a:lnTo>
                  <a:pt x="1689" y="396"/>
                </a:lnTo>
                <a:lnTo>
                  <a:pt x="1691" y="396"/>
                </a:lnTo>
                <a:lnTo>
                  <a:pt x="1691" y="397"/>
                </a:lnTo>
                <a:lnTo>
                  <a:pt x="1693" y="397"/>
                </a:lnTo>
                <a:lnTo>
                  <a:pt x="1695" y="397"/>
                </a:lnTo>
                <a:lnTo>
                  <a:pt x="1699" y="396"/>
                </a:lnTo>
                <a:lnTo>
                  <a:pt x="1701" y="396"/>
                </a:lnTo>
                <a:lnTo>
                  <a:pt x="1703" y="396"/>
                </a:lnTo>
                <a:lnTo>
                  <a:pt x="1705" y="396"/>
                </a:lnTo>
                <a:lnTo>
                  <a:pt x="1707" y="396"/>
                </a:lnTo>
                <a:lnTo>
                  <a:pt x="1709" y="396"/>
                </a:lnTo>
                <a:lnTo>
                  <a:pt x="1709" y="397"/>
                </a:lnTo>
                <a:lnTo>
                  <a:pt x="1711" y="397"/>
                </a:lnTo>
                <a:lnTo>
                  <a:pt x="1712" y="399"/>
                </a:lnTo>
                <a:lnTo>
                  <a:pt x="1714" y="399"/>
                </a:lnTo>
                <a:lnTo>
                  <a:pt x="1716" y="403"/>
                </a:lnTo>
                <a:lnTo>
                  <a:pt x="1718" y="403"/>
                </a:lnTo>
                <a:lnTo>
                  <a:pt x="1718" y="405"/>
                </a:lnTo>
                <a:lnTo>
                  <a:pt x="1718" y="407"/>
                </a:lnTo>
                <a:lnTo>
                  <a:pt x="1718" y="409"/>
                </a:lnTo>
                <a:lnTo>
                  <a:pt x="1720" y="411"/>
                </a:lnTo>
                <a:lnTo>
                  <a:pt x="1722" y="411"/>
                </a:lnTo>
                <a:lnTo>
                  <a:pt x="1724" y="413"/>
                </a:lnTo>
                <a:lnTo>
                  <a:pt x="1726" y="415"/>
                </a:lnTo>
                <a:lnTo>
                  <a:pt x="1730" y="417"/>
                </a:lnTo>
                <a:lnTo>
                  <a:pt x="1732" y="419"/>
                </a:lnTo>
                <a:lnTo>
                  <a:pt x="1730" y="421"/>
                </a:lnTo>
                <a:lnTo>
                  <a:pt x="1730" y="422"/>
                </a:lnTo>
                <a:lnTo>
                  <a:pt x="1732" y="424"/>
                </a:lnTo>
                <a:lnTo>
                  <a:pt x="1732" y="426"/>
                </a:lnTo>
                <a:lnTo>
                  <a:pt x="1732" y="428"/>
                </a:lnTo>
                <a:lnTo>
                  <a:pt x="1732" y="430"/>
                </a:lnTo>
                <a:lnTo>
                  <a:pt x="1734" y="432"/>
                </a:lnTo>
                <a:lnTo>
                  <a:pt x="1734" y="434"/>
                </a:lnTo>
                <a:lnTo>
                  <a:pt x="1734" y="438"/>
                </a:lnTo>
                <a:lnTo>
                  <a:pt x="1734" y="440"/>
                </a:lnTo>
                <a:lnTo>
                  <a:pt x="1735" y="442"/>
                </a:lnTo>
                <a:lnTo>
                  <a:pt x="1737" y="442"/>
                </a:lnTo>
                <a:lnTo>
                  <a:pt x="1737" y="444"/>
                </a:lnTo>
                <a:lnTo>
                  <a:pt x="1737" y="453"/>
                </a:lnTo>
                <a:lnTo>
                  <a:pt x="1737" y="463"/>
                </a:lnTo>
                <a:lnTo>
                  <a:pt x="1737" y="467"/>
                </a:lnTo>
                <a:lnTo>
                  <a:pt x="1743" y="472"/>
                </a:lnTo>
                <a:lnTo>
                  <a:pt x="1743" y="474"/>
                </a:lnTo>
                <a:lnTo>
                  <a:pt x="1743" y="476"/>
                </a:lnTo>
                <a:lnTo>
                  <a:pt x="1743" y="484"/>
                </a:lnTo>
                <a:lnTo>
                  <a:pt x="1743" y="486"/>
                </a:lnTo>
                <a:lnTo>
                  <a:pt x="1745" y="488"/>
                </a:lnTo>
                <a:lnTo>
                  <a:pt x="1745" y="492"/>
                </a:lnTo>
                <a:lnTo>
                  <a:pt x="1747" y="495"/>
                </a:lnTo>
                <a:lnTo>
                  <a:pt x="1753" y="495"/>
                </a:lnTo>
                <a:lnTo>
                  <a:pt x="1755" y="495"/>
                </a:lnTo>
                <a:lnTo>
                  <a:pt x="1757" y="493"/>
                </a:lnTo>
                <a:lnTo>
                  <a:pt x="1759" y="493"/>
                </a:lnTo>
                <a:lnTo>
                  <a:pt x="1760" y="495"/>
                </a:lnTo>
                <a:lnTo>
                  <a:pt x="1760" y="497"/>
                </a:lnTo>
                <a:lnTo>
                  <a:pt x="1762" y="497"/>
                </a:lnTo>
                <a:lnTo>
                  <a:pt x="1764" y="497"/>
                </a:lnTo>
                <a:lnTo>
                  <a:pt x="1764" y="499"/>
                </a:lnTo>
                <a:lnTo>
                  <a:pt x="1766" y="499"/>
                </a:lnTo>
                <a:lnTo>
                  <a:pt x="1768" y="501"/>
                </a:lnTo>
                <a:lnTo>
                  <a:pt x="1768" y="503"/>
                </a:lnTo>
                <a:lnTo>
                  <a:pt x="1770" y="503"/>
                </a:lnTo>
                <a:lnTo>
                  <a:pt x="1772" y="505"/>
                </a:lnTo>
                <a:lnTo>
                  <a:pt x="1774" y="509"/>
                </a:lnTo>
                <a:lnTo>
                  <a:pt x="1776" y="511"/>
                </a:lnTo>
                <a:lnTo>
                  <a:pt x="1776" y="513"/>
                </a:lnTo>
                <a:lnTo>
                  <a:pt x="1776" y="517"/>
                </a:lnTo>
                <a:lnTo>
                  <a:pt x="1778" y="518"/>
                </a:lnTo>
                <a:lnTo>
                  <a:pt x="1778" y="520"/>
                </a:lnTo>
                <a:lnTo>
                  <a:pt x="1778" y="522"/>
                </a:lnTo>
                <a:lnTo>
                  <a:pt x="1778" y="528"/>
                </a:lnTo>
                <a:lnTo>
                  <a:pt x="1780" y="528"/>
                </a:lnTo>
                <a:lnTo>
                  <a:pt x="1780" y="530"/>
                </a:lnTo>
                <a:lnTo>
                  <a:pt x="1782" y="532"/>
                </a:lnTo>
                <a:lnTo>
                  <a:pt x="1782" y="534"/>
                </a:lnTo>
                <a:lnTo>
                  <a:pt x="1783" y="536"/>
                </a:lnTo>
                <a:lnTo>
                  <a:pt x="1783" y="538"/>
                </a:lnTo>
                <a:lnTo>
                  <a:pt x="1783" y="540"/>
                </a:lnTo>
                <a:lnTo>
                  <a:pt x="1787" y="545"/>
                </a:lnTo>
                <a:lnTo>
                  <a:pt x="1789" y="545"/>
                </a:lnTo>
                <a:lnTo>
                  <a:pt x="1789" y="547"/>
                </a:lnTo>
                <a:lnTo>
                  <a:pt x="1791" y="549"/>
                </a:lnTo>
                <a:lnTo>
                  <a:pt x="1793" y="551"/>
                </a:lnTo>
                <a:lnTo>
                  <a:pt x="1795" y="553"/>
                </a:lnTo>
                <a:lnTo>
                  <a:pt x="1797" y="553"/>
                </a:lnTo>
                <a:lnTo>
                  <a:pt x="1799" y="555"/>
                </a:lnTo>
                <a:lnTo>
                  <a:pt x="1801" y="555"/>
                </a:lnTo>
                <a:lnTo>
                  <a:pt x="1801" y="557"/>
                </a:lnTo>
                <a:lnTo>
                  <a:pt x="1801" y="559"/>
                </a:lnTo>
                <a:lnTo>
                  <a:pt x="1803" y="559"/>
                </a:lnTo>
                <a:lnTo>
                  <a:pt x="1803" y="561"/>
                </a:lnTo>
                <a:lnTo>
                  <a:pt x="1803" y="563"/>
                </a:lnTo>
                <a:lnTo>
                  <a:pt x="1803" y="565"/>
                </a:lnTo>
                <a:lnTo>
                  <a:pt x="1805" y="566"/>
                </a:lnTo>
                <a:lnTo>
                  <a:pt x="1805" y="568"/>
                </a:lnTo>
                <a:lnTo>
                  <a:pt x="1807" y="568"/>
                </a:lnTo>
                <a:lnTo>
                  <a:pt x="1807" y="570"/>
                </a:lnTo>
                <a:lnTo>
                  <a:pt x="1807" y="574"/>
                </a:lnTo>
                <a:lnTo>
                  <a:pt x="1807" y="576"/>
                </a:lnTo>
                <a:lnTo>
                  <a:pt x="1807" y="578"/>
                </a:lnTo>
                <a:lnTo>
                  <a:pt x="1807" y="580"/>
                </a:lnTo>
                <a:lnTo>
                  <a:pt x="1807" y="584"/>
                </a:lnTo>
                <a:lnTo>
                  <a:pt x="1807" y="586"/>
                </a:lnTo>
                <a:lnTo>
                  <a:pt x="1808" y="588"/>
                </a:lnTo>
                <a:lnTo>
                  <a:pt x="1807" y="588"/>
                </a:lnTo>
                <a:lnTo>
                  <a:pt x="1807" y="589"/>
                </a:lnTo>
                <a:lnTo>
                  <a:pt x="1807" y="591"/>
                </a:lnTo>
                <a:lnTo>
                  <a:pt x="1807" y="593"/>
                </a:lnTo>
                <a:lnTo>
                  <a:pt x="1807" y="595"/>
                </a:lnTo>
                <a:lnTo>
                  <a:pt x="1808" y="597"/>
                </a:lnTo>
                <a:lnTo>
                  <a:pt x="1808" y="599"/>
                </a:lnTo>
                <a:lnTo>
                  <a:pt x="1808" y="601"/>
                </a:lnTo>
                <a:lnTo>
                  <a:pt x="1808" y="603"/>
                </a:lnTo>
                <a:lnTo>
                  <a:pt x="1807" y="605"/>
                </a:lnTo>
                <a:lnTo>
                  <a:pt x="1808" y="605"/>
                </a:lnTo>
                <a:lnTo>
                  <a:pt x="1808" y="607"/>
                </a:lnTo>
                <a:lnTo>
                  <a:pt x="1812" y="613"/>
                </a:lnTo>
                <a:lnTo>
                  <a:pt x="1812" y="614"/>
                </a:lnTo>
                <a:lnTo>
                  <a:pt x="1814" y="616"/>
                </a:lnTo>
                <a:lnTo>
                  <a:pt x="1814" y="618"/>
                </a:lnTo>
                <a:lnTo>
                  <a:pt x="1814" y="620"/>
                </a:lnTo>
                <a:lnTo>
                  <a:pt x="1814" y="624"/>
                </a:lnTo>
                <a:lnTo>
                  <a:pt x="1814" y="628"/>
                </a:lnTo>
                <a:lnTo>
                  <a:pt x="1814" y="630"/>
                </a:lnTo>
                <a:lnTo>
                  <a:pt x="1814" y="632"/>
                </a:lnTo>
                <a:lnTo>
                  <a:pt x="1816" y="634"/>
                </a:lnTo>
                <a:lnTo>
                  <a:pt x="1818" y="636"/>
                </a:lnTo>
                <a:lnTo>
                  <a:pt x="1820" y="637"/>
                </a:lnTo>
                <a:lnTo>
                  <a:pt x="1820" y="641"/>
                </a:lnTo>
                <a:lnTo>
                  <a:pt x="1822" y="645"/>
                </a:lnTo>
                <a:lnTo>
                  <a:pt x="1822" y="647"/>
                </a:lnTo>
                <a:lnTo>
                  <a:pt x="1822" y="649"/>
                </a:lnTo>
                <a:lnTo>
                  <a:pt x="1824" y="651"/>
                </a:lnTo>
                <a:lnTo>
                  <a:pt x="1826" y="653"/>
                </a:lnTo>
                <a:lnTo>
                  <a:pt x="1828" y="655"/>
                </a:lnTo>
                <a:lnTo>
                  <a:pt x="1830" y="657"/>
                </a:lnTo>
                <a:lnTo>
                  <a:pt x="1831" y="659"/>
                </a:lnTo>
                <a:lnTo>
                  <a:pt x="1833" y="659"/>
                </a:lnTo>
                <a:lnTo>
                  <a:pt x="1835" y="661"/>
                </a:lnTo>
                <a:lnTo>
                  <a:pt x="1837" y="661"/>
                </a:lnTo>
                <a:lnTo>
                  <a:pt x="1839" y="661"/>
                </a:lnTo>
                <a:lnTo>
                  <a:pt x="1841" y="661"/>
                </a:lnTo>
                <a:lnTo>
                  <a:pt x="1843" y="664"/>
                </a:lnTo>
                <a:lnTo>
                  <a:pt x="1847" y="664"/>
                </a:lnTo>
                <a:lnTo>
                  <a:pt x="1849" y="666"/>
                </a:lnTo>
                <a:lnTo>
                  <a:pt x="1851" y="668"/>
                </a:lnTo>
                <a:lnTo>
                  <a:pt x="1853" y="670"/>
                </a:lnTo>
                <a:lnTo>
                  <a:pt x="1853" y="672"/>
                </a:lnTo>
                <a:lnTo>
                  <a:pt x="1855" y="674"/>
                </a:lnTo>
                <a:lnTo>
                  <a:pt x="1855" y="676"/>
                </a:lnTo>
                <a:lnTo>
                  <a:pt x="1855" y="678"/>
                </a:lnTo>
                <a:lnTo>
                  <a:pt x="1855" y="680"/>
                </a:lnTo>
                <a:lnTo>
                  <a:pt x="1856" y="680"/>
                </a:lnTo>
                <a:lnTo>
                  <a:pt x="1856" y="682"/>
                </a:lnTo>
                <a:lnTo>
                  <a:pt x="1858" y="684"/>
                </a:lnTo>
                <a:lnTo>
                  <a:pt x="1858" y="685"/>
                </a:lnTo>
                <a:lnTo>
                  <a:pt x="1858" y="687"/>
                </a:lnTo>
                <a:lnTo>
                  <a:pt x="1860" y="689"/>
                </a:lnTo>
                <a:lnTo>
                  <a:pt x="1862" y="691"/>
                </a:lnTo>
                <a:lnTo>
                  <a:pt x="1864" y="695"/>
                </a:lnTo>
                <a:lnTo>
                  <a:pt x="1866" y="695"/>
                </a:lnTo>
                <a:lnTo>
                  <a:pt x="1868" y="695"/>
                </a:lnTo>
                <a:lnTo>
                  <a:pt x="1870" y="697"/>
                </a:lnTo>
                <a:lnTo>
                  <a:pt x="1870" y="699"/>
                </a:lnTo>
                <a:lnTo>
                  <a:pt x="1868" y="701"/>
                </a:lnTo>
                <a:lnTo>
                  <a:pt x="1866" y="703"/>
                </a:lnTo>
                <a:lnTo>
                  <a:pt x="1866" y="705"/>
                </a:lnTo>
                <a:lnTo>
                  <a:pt x="1866" y="707"/>
                </a:lnTo>
                <a:lnTo>
                  <a:pt x="1868" y="709"/>
                </a:lnTo>
                <a:lnTo>
                  <a:pt x="1870" y="710"/>
                </a:lnTo>
                <a:lnTo>
                  <a:pt x="1872" y="712"/>
                </a:lnTo>
                <a:lnTo>
                  <a:pt x="1872" y="714"/>
                </a:lnTo>
                <a:lnTo>
                  <a:pt x="1874" y="716"/>
                </a:lnTo>
                <a:lnTo>
                  <a:pt x="1876" y="718"/>
                </a:lnTo>
                <a:lnTo>
                  <a:pt x="1881" y="718"/>
                </a:lnTo>
                <a:lnTo>
                  <a:pt x="1881" y="720"/>
                </a:lnTo>
                <a:lnTo>
                  <a:pt x="1883" y="722"/>
                </a:lnTo>
                <a:lnTo>
                  <a:pt x="1885" y="724"/>
                </a:lnTo>
                <a:lnTo>
                  <a:pt x="1885" y="730"/>
                </a:lnTo>
                <a:lnTo>
                  <a:pt x="1885" y="732"/>
                </a:lnTo>
                <a:lnTo>
                  <a:pt x="1887" y="732"/>
                </a:lnTo>
                <a:lnTo>
                  <a:pt x="1891" y="735"/>
                </a:lnTo>
                <a:lnTo>
                  <a:pt x="1893" y="739"/>
                </a:lnTo>
                <a:lnTo>
                  <a:pt x="1895" y="739"/>
                </a:lnTo>
                <a:lnTo>
                  <a:pt x="1901" y="743"/>
                </a:lnTo>
                <a:lnTo>
                  <a:pt x="1901" y="745"/>
                </a:lnTo>
                <a:lnTo>
                  <a:pt x="1901" y="747"/>
                </a:lnTo>
                <a:lnTo>
                  <a:pt x="1901" y="749"/>
                </a:lnTo>
                <a:lnTo>
                  <a:pt x="1901" y="751"/>
                </a:lnTo>
                <a:lnTo>
                  <a:pt x="1901" y="753"/>
                </a:lnTo>
                <a:lnTo>
                  <a:pt x="1901" y="755"/>
                </a:lnTo>
                <a:lnTo>
                  <a:pt x="1904" y="760"/>
                </a:lnTo>
                <a:lnTo>
                  <a:pt x="1904" y="762"/>
                </a:lnTo>
                <a:lnTo>
                  <a:pt x="1904" y="764"/>
                </a:lnTo>
                <a:lnTo>
                  <a:pt x="1904" y="766"/>
                </a:lnTo>
                <a:lnTo>
                  <a:pt x="1906" y="768"/>
                </a:lnTo>
                <a:lnTo>
                  <a:pt x="1906" y="772"/>
                </a:lnTo>
                <a:lnTo>
                  <a:pt x="1906" y="774"/>
                </a:lnTo>
                <a:lnTo>
                  <a:pt x="1908" y="776"/>
                </a:lnTo>
                <a:lnTo>
                  <a:pt x="1910" y="780"/>
                </a:lnTo>
                <a:lnTo>
                  <a:pt x="1910" y="781"/>
                </a:lnTo>
                <a:lnTo>
                  <a:pt x="1916" y="787"/>
                </a:lnTo>
                <a:lnTo>
                  <a:pt x="1918" y="791"/>
                </a:lnTo>
                <a:lnTo>
                  <a:pt x="1918" y="793"/>
                </a:lnTo>
                <a:lnTo>
                  <a:pt x="1920" y="799"/>
                </a:lnTo>
                <a:lnTo>
                  <a:pt x="1920" y="801"/>
                </a:lnTo>
                <a:lnTo>
                  <a:pt x="1922" y="801"/>
                </a:lnTo>
                <a:lnTo>
                  <a:pt x="1924" y="803"/>
                </a:lnTo>
                <a:lnTo>
                  <a:pt x="1926" y="805"/>
                </a:lnTo>
                <a:lnTo>
                  <a:pt x="1928" y="806"/>
                </a:lnTo>
                <a:lnTo>
                  <a:pt x="1929" y="806"/>
                </a:lnTo>
                <a:lnTo>
                  <a:pt x="1939" y="806"/>
                </a:lnTo>
                <a:lnTo>
                  <a:pt x="1939" y="808"/>
                </a:lnTo>
                <a:lnTo>
                  <a:pt x="1941" y="808"/>
                </a:lnTo>
                <a:lnTo>
                  <a:pt x="1943" y="808"/>
                </a:lnTo>
                <a:lnTo>
                  <a:pt x="1945" y="810"/>
                </a:lnTo>
                <a:lnTo>
                  <a:pt x="1947" y="810"/>
                </a:lnTo>
                <a:lnTo>
                  <a:pt x="1949" y="814"/>
                </a:lnTo>
                <a:lnTo>
                  <a:pt x="1952" y="814"/>
                </a:lnTo>
                <a:lnTo>
                  <a:pt x="1954" y="816"/>
                </a:lnTo>
                <a:lnTo>
                  <a:pt x="1956" y="818"/>
                </a:lnTo>
                <a:lnTo>
                  <a:pt x="1958" y="820"/>
                </a:lnTo>
                <a:lnTo>
                  <a:pt x="1958" y="822"/>
                </a:lnTo>
                <a:lnTo>
                  <a:pt x="1960" y="824"/>
                </a:lnTo>
                <a:lnTo>
                  <a:pt x="1962" y="828"/>
                </a:lnTo>
                <a:lnTo>
                  <a:pt x="1966" y="831"/>
                </a:lnTo>
                <a:lnTo>
                  <a:pt x="1968" y="835"/>
                </a:lnTo>
                <a:lnTo>
                  <a:pt x="1970" y="835"/>
                </a:lnTo>
                <a:lnTo>
                  <a:pt x="1972" y="837"/>
                </a:lnTo>
                <a:lnTo>
                  <a:pt x="1974" y="839"/>
                </a:lnTo>
                <a:lnTo>
                  <a:pt x="1976" y="841"/>
                </a:lnTo>
                <a:lnTo>
                  <a:pt x="1977" y="843"/>
                </a:lnTo>
                <a:lnTo>
                  <a:pt x="1979" y="845"/>
                </a:lnTo>
                <a:lnTo>
                  <a:pt x="1981" y="847"/>
                </a:lnTo>
                <a:lnTo>
                  <a:pt x="1983" y="847"/>
                </a:lnTo>
                <a:lnTo>
                  <a:pt x="1985" y="849"/>
                </a:lnTo>
                <a:lnTo>
                  <a:pt x="1989" y="853"/>
                </a:lnTo>
                <a:lnTo>
                  <a:pt x="1991" y="853"/>
                </a:lnTo>
                <a:lnTo>
                  <a:pt x="1991" y="854"/>
                </a:lnTo>
                <a:lnTo>
                  <a:pt x="1993" y="856"/>
                </a:lnTo>
                <a:lnTo>
                  <a:pt x="1995" y="856"/>
                </a:lnTo>
                <a:lnTo>
                  <a:pt x="1997" y="858"/>
                </a:lnTo>
                <a:lnTo>
                  <a:pt x="1999" y="858"/>
                </a:lnTo>
                <a:lnTo>
                  <a:pt x="2002" y="862"/>
                </a:lnTo>
                <a:lnTo>
                  <a:pt x="2006" y="866"/>
                </a:lnTo>
                <a:lnTo>
                  <a:pt x="2008" y="866"/>
                </a:lnTo>
                <a:lnTo>
                  <a:pt x="2010" y="868"/>
                </a:lnTo>
                <a:lnTo>
                  <a:pt x="2012" y="868"/>
                </a:lnTo>
                <a:lnTo>
                  <a:pt x="2014" y="868"/>
                </a:lnTo>
                <a:lnTo>
                  <a:pt x="2016" y="868"/>
                </a:lnTo>
                <a:lnTo>
                  <a:pt x="2016" y="870"/>
                </a:lnTo>
                <a:lnTo>
                  <a:pt x="2022" y="870"/>
                </a:lnTo>
                <a:lnTo>
                  <a:pt x="2024" y="870"/>
                </a:lnTo>
                <a:lnTo>
                  <a:pt x="2024" y="872"/>
                </a:lnTo>
                <a:lnTo>
                  <a:pt x="2025" y="872"/>
                </a:lnTo>
                <a:lnTo>
                  <a:pt x="2025" y="874"/>
                </a:lnTo>
                <a:lnTo>
                  <a:pt x="2027" y="874"/>
                </a:lnTo>
                <a:lnTo>
                  <a:pt x="2029" y="874"/>
                </a:lnTo>
                <a:lnTo>
                  <a:pt x="2031" y="876"/>
                </a:lnTo>
                <a:lnTo>
                  <a:pt x="2033" y="876"/>
                </a:lnTo>
                <a:lnTo>
                  <a:pt x="2033" y="877"/>
                </a:lnTo>
                <a:lnTo>
                  <a:pt x="2035" y="877"/>
                </a:lnTo>
                <a:lnTo>
                  <a:pt x="2035" y="879"/>
                </a:lnTo>
                <a:lnTo>
                  <a:pt x="2037" y="879"/>
                </a:lnTo>
                <a:lnTo>
                  <a:pt x="2039" y="881"/>
                </a:lnTo>
                <a:lnTo>
                  <a:pt x="2039" y="883"/>
                </a:lnTo>
                <a:lnTo>
                  <a:pt x="2041" y="883"/>
                </a:lnTo>
                <a:lnTo>
                  <a:pt x="2043" y="885"/>
                </a:lnTo>
                <a:lnTo>
                  <a:pt x="2045" y="887"/>
                </a:lnTo>
                <a:lnTo>
                  <a:pt x="2047" y="889"/>
                </a:lnTo>
                <a:lnTo>
                  <a:pt x="2050" y="889"/>
                </a:lnTo>
                <a:lnTo>
                  <a:pt x="2052" y="889"/>
                </a:lnTo>
                <a:lnTo>
                  <a:pt x="2058" y="891"/>
                </a:lnTo>
                <a:lnTo>
                  <a:pt x="2060" y="895"/>
                </a:lnTo>
                <a:lnTo>
                  <a:pt x="2062" y="897"/>
                </a:lnTo>
                <a:lnTo>
                  <a:pt x="2064" y="897"/>
                </a:lnTo>
                <a:lnTo>
                  <a:pt x="2064" y="899"/>
                </a:lnTo>
                <a:lnTo>
                  <a:pt x="2066" y="900"/>
                </a:lnTo>
                <a:lnTo>
                  <a:pt x="2068" y="900"/>
                </a:lnTo>
                <a:lnTo>
                  <a:pt x="2070" y="902"/>
                </a:lnTo>
                <a:lnTo>
                  <a:pt x="2072" y="904"/>
                </a:lnTo>
                <a:lnTo>
                  <a:pt x="2073" y="906"/>
                </a:lnTo>
                <a:lnTo>
                  <a:pt x="2075" y="908"/>
                </a:lnTo>
                <a:lnTo>
                  <a:pt x="2077" y="912"/>
                </a:lnTo>
                <a:lnTo>
                  <a:pt x="2079" y="912"/>
                </a:lnTo>
                <a:lnTo>
                  <a:pt x="2081" y="914"/>
                </a:lnTo>
                <a:lnTo>
                  <a:pt x="2083" y="914"/>
                </a:lnTo>
                <a:lnTo>
                  <a:pt x="2083" y="916"/>
                </a:lnTo>
                <a:lnTo>
                  <a:pt x="2085" y="916"/>
                </a:lnTo>
                <a:lnTo>
                  <a:pt x="2087" y="918"/>
                </a:lnTo>
                <a:lnTo>
                  <a:pt x="2087" y="920"/>
                </a:lnTo>
                <a:lnTo>
                  <a:pt x="2087" y="927"/>
                </a:lnTo>
                <a:lnTo>
                  <a:pt x="2087" y="929"/>
                </a:lnTo>
                <a:lnTo>
                  <a:pt x="2089" y="931"/>
                </a:lnTo>
                <a:lnTo>
                  <a:pt x="2095" y="933"/>
                </a:lnTo>
                <a:lnTo>
                  <a:pt x="2096" y="933"/>
                </a:lnTo>
                <a:lnTo>
                  <a:pt x="2098" y="935"/>
                </a:lnTo>
                <a:lnTo>
                  <a:pt x="2100" y="937"/>
                </a:lnTo>
                <a:lnTo>
                  <a:pt x="2102" y="939"/>
                </a:lnTo>
                <a:lnTo>
                  <a:pt x="2104" y="939"/>
                </a:lnTo>
                <a:lnTo>
                  <a:pt x="2108" y="943"/>
                </a:lnTo>
                <a:lnTo>
                  <a:pt x="2108" y="945"/>
                </a:lnTo>
                <a:lnTo>
                  <a:pt x="2110" y="947"/>
                </a:lnTo>
                <a:lnTo>
                  <a:pt x="2112" y="948"/>
                </a:lnTo>
                <a:lnTo>
                  <a:pt x="2114" y="952"/>
                </a:lnTo>
                <a:lnTo>
                  <a:pt x="2116" y="956"/>
                </a:lnTo>
                <a:lnTo>
                  <a:pt x="2116" y="958"/>
                </a:lnTo>
                <a:lnTo>
                  <a:pt x="2116" y="960"/>
                </a:lnTo>
                <a:lnTo>
                  <a:pt x="2120" y="966"/>
                </a:lnTo>
                <a:lnTo>
                  <a:pt x="2121" y="968"/>
                </a:lnTo>
                <a:lnTo>
                  <a:pt x="2125" y="972"/>
                </a:lnTo>
                <a:lnTo>
                  <a:pt x="2125" y="973"/>
                </a:lnTo>
                <a:lnTo>
                  <a:pt x="2125" y="975"/>
                </a:lnTo>
                <a:lnTo>
                  <a:pt x="2125" y="977"/>
                </a:lnTo>
                <a:lnTo>
                  <a:pt x="2125" y="983"/>
                </a:lnTo>
                <a:lnTo>
                  <a:pt x="2127" y="996"/>
                </a:lnTo>
                <a:lnTo>
                  <a:pt x="2129" y="998"/>
                </a:lnTo>
                <a:lnTo>
                  <a:pt x="2133" y="1002"/>
                </a:lnTo>
                <a:lnTo>
                  <a:pt x="2139" y="1004"/>
                </a:lnTo>
                <a:lnTo>
                  <a:pt x="2137" y="1008"/>
                </a:lnTo>
                <a:lnTo>
                  <a:pt x="2139" y="1008"/>
                </a:lnTo>
                <a:lnTo>
                  <a:pt x="2143" y="1014"/>
                </a:lnTo>
                <a:lnTo>
                  <a:pt x="2145" y="1016"/>
                </a:lnTo>
                <a:lnTo>
                  <a:pt x="2145" y="1018"/>
                </a:lnTo>
                <a:lnTo>
                  <a:pt x="2146" y="1018"/>
                </a:lnTo>
                <a:lnTo>
                  <a:pt x="2148" y="1020"/>
                </a:lnTo>
                <a:lnTo>
                  <a:pt x="2150" y="1021"/>
                </a:lnTo>
                <a:lnTo>
                  <a:pt x="2150" y="1023"/>
                </a:lnTo>
                <a:lnTo>
                  <a:pt x="2150" y="1029"/>
                </a:lnTo>
                <a:lnTo>
                  <a:pt x="2150" y="1031"/>
                </a:lnTo>
                <a:lnTo>
                  <a:pt x="2148" y="1033"/>
                </a:lnTo>
                <a:lnTo>
                  <a:pt x="2148" y="1035"/>
                </a:lnTo>
                <a:lnTo>
                  <a:pt x="2150" y="1035"/>
                </a:lnTo>
                <a:lnTo>
                  <a:pt x="2150" y="1043"/>
                </a:lnTo>
                <a:lnTo>
                  <a:pt x="2152" y="1043"/>
                </a:lnTo>
                <a:lnTo>
                  <a:pt x="2152" y="1048"/>
                </a:lnTo>
                <a:lnTo>
                  <a:pt x="2156" y="1050"/>
                </a:lnTo>
                <a:lnTo>
                  <a:pt x="2156" y="1052"/>
                </a:lnTo>
                <a:lnTo>
                  <a:pt x="2162" y="1056"/>
                </a:lnTo>
                <a:lnTo>
                  <a:pt x="2162" y="1058"/>
                </a:lnTo>
                <a:lnTo>
                  <a:pt x="2164" y="1060"/>
                </a:lnTo>
                <a:lnTo>
                  <a:pt x="2168" y="1060"/>
                </a:lnTo>
                <a:lnTo>
                  <a:pt x="2171" y="1062"/>
                </a:lnTo>
                <a:lnTo>
                  <a:pt x="2173" y="1062"/>
                </a:lnTo>
                <a:lnTo>
                  <a:pt x="2175" y="1062"/>
                </a:lnTo>
                <a:lnTo>
                  <a:pt x="2177" y="1062"/>
                </a:lnTo>
                <a:lnTo>
                  <a:pt x="2179" y="1066"/>
                </a:lnTo>
                <a:lnTo>
                  <a:pt x="2179" y="1069"/>
                </a:lnTo>
                <a:lnTo>
                  <a:pt x="2181" y="1071"/>
                </a:lnTo>
                <a:lnTo>
                  <a:pt x="2183" y="1071"/>
                </a:lnTo>
                <a:lnTo>
                  <a:pt x="2185" y="1073"/>
                </a:lnTo>
                <a:lnTo>
                  <a:pt x="2189" y="1075"/>
                </a:lnTo>
                <a:lnTo>
                  <a:pt x="2189" y="1077"/>
                </a:lnTo>
                <a:lnTo>
                  <a:pt x="2191" y="1077"/>
                </a:lnTo>
                <a:lnTo>
                  <a:pt x="2193" y="1077"/>
                </a:lnTo>
                <a:lnTo>
                  <a:pt x="2194" y="1077"/>
                </a:lnTo>
                <a:lnTo>
                  <a:pt x="2196" y="1077"/>
                </a:lnTo>
                <a:lnTo>
                  <a:pt x="2198" y="1075"/>
                </a:lnTo>
                <a:lnTo>
                  <a:pt x="2200" y="1073"/>
                </a:lnTo>
                <a:lnTo>
                  <a:pt x="2202" y="1073"/>
                </a:lnTo>
                <a:lnTo>
                  <a:pt x="2202" y="1071"/>
                </a:lnTo>
                <a:lnTo>
                  <a:pt x="2204" y="1073"/>
                </a:lnTo>
                <a:lnTo>
                  <a:pt x="2206" y="1071"/>
                </a:lnTo>
                <a:lnTo>
                  <a:pt x="2208" y="1073"/>
                </a:lnTo>
                <a:lnTo>
                  <a:pt x="2210" y="1073"/>
                </a:lnTo>
                <a:lnTo>
                  <a:pt x="2212" y="1075"/>
                </a:lnTo>
                <a:lnTo>
                  <a:pt x="2214" y="1079"/>
                </a:lnTo>
                <a:lnTo>
                  <a:pt x="2214" y="1081"/>
                </a:lnTo>
                <a:lnTo>
                  <a:pt x="2216" y="1081"/>
                </a:lnTo>
                <a:lnTo>
                  <a:pt x="2217" y="1083"/>
                </a:lnTo>
                <a:lnTo>
                  <a:pt x="2219" y="1085"/>
                </a:lnTo>
                <a:lnTo>
                  <a:pt x="2221" y="1085"/>
                </a:lnTo>
                <a:lnTo>
                  <a:pt x="2223" y="1085"/>
                </a:lnTo>
                <a:lnTo>
                  <a:pt x="2225" y="1085"/>
                </a:lnTo>
                <a:lnTo>
                  <a:pt x="2227" y="1085"/>
                </a:lnTo>
                <a:lnTo>
                  <a:pt x="2229" y="1087"/>
                </a:lnTo>
                <a:lnTo>
                  <a:pt x="2231" y="1087"/>
                </a:lnTo>
                <a:lnTo>
                  <a:pt x="2233" y="1089"/>
                </a:lnTo>
                <a:lnTo>
                  <a:pt x="2235" y="1091"/>
                </a:lnTo>
                <a:lnTo>
                  <a:pt x="2237" y="1091"/>
                </a:lnTo>
                <a:lnTo>
                  <a:pt x="2239" y="1091"/>
                </a:lnTo>
                <a:lnTo>
                  <a:pt x="2242" y="1092"/>
                </a:lnTo>
                <a:lnTo>
                  <a:pt x="2244" y="1094"/>
                </a:lnTo>
                <a:lnTo>
                  <a:pt x="2246" y="1096"/>
                </a:lnTo>
                <a:lnTo>
                  <a:pt x="2250" y="1100"/>
                </a:lnTo>
                <a:lnTo>
                  <a:pt x="2250" y="1102"/>
                </a:lnTo>
                <a:lnTo>
                  <a:pt x="2252" y="1104"/>
                </a:lnTo>
                <a:lnTo>
                  <a:pt x="2254" y="1106"/>
                </a:lnTo>
                <a:lnTo>
                  <a:pt x="2256" y="1110"/>
                </a:lnTo>
                <a:lnTo>
                  <a:pt x="2256" y="1112"/>
                </a:lnTo>
                <a:lnTo>
                  <a:pt x="2258" y="1112"/>
                </a:lnTo>
                <a:lnTo>
                  <a:pt x="2260" y="1114"/>
                </a:lnTo>
                <a:lnTo>
                  <a:pt x="2262" y="1116"/>
                </a:lnTo>
                <a:lnTo>
                  <a:pt x="2264" y="1119"/>
                </a:lnTo>
                <a:lnTo>
                  <a:pt x="2265" y="1119"/>
                </a:lnTo>
                <a:lnTo>
                  <a:pt x="2267" y="1121"/>
                </a:lnTo>
                <a:lnTo>
                  <a:pt x="2269" y="1121"/>
                </a:lnTo>
                <a:lnTo>
                  <a:pt x="2269" y="1123"/>
                </a:lnTo>
                <a:lnTo>
                  <a:pt x="2271" y="1125"/>
                </a:lnTo>
                <a:lnTo>
                  <a:pt x="2271" y="1127"/>
                </a:lnTo>
                <a:lnTo>
                  <a:pt x="2271" y="1129"/>
                </a:lnTo>
                <a:lnTo>
                  <a:pt x="2273" y="1129"/>
                </a:lnTo>
                <a:lnTo>
                  <a:pt x="2275" y="1129"/>
                </a:lnTo>
                <a:lnTo>
                  <a:pt x="2275" y="1131"/>
                </a:lnTo>
                <a:lnTo>
                  <a:pt x="2275" y="1133"/>
                </a:lnTo>
                <a:lnTo>
                  <a:pt x="2277" y="1135"/>
                </a:lnTo>
                <a:lnTo>
                  <a:pt x="2277" y="1137"/>
                </a:lnTo>
                <a:lnTo>
                  <a:pt x="2279" y="1140"/>
                </a:lnTo>
                <a:lnTo>
                  <a:pt x="2281" y="1140"/>
                </a:lnTo>
                <a:lnTo>
                  <a:pt x="2281" y="1142"/>
                </a:lnTo>
                <a:lnTo>
                  <a:pt x="2283" y="1144"/>
                </a:lnTo>
                <a:lnTo>
                  <a:pt x="2283" y="1146"/>
                </a:lnTo>
                <a:lnTo>
                  <a:pt x="2283" y="1148"/>
                </a:lnTo>
                <a:lnTo>
                  <a:pt x="2285" y="1150"/>
                </a:lnTo>
                <a:lnTo>
                  <a:pt x="2292" y="1158"/>
                </a:lnTo>
                <a:lnTo>
                  <a:pt x="2292" y="1160"/>
                </a:lnTo>
                <a:lnTo>
                  <a:pt x="2294" y="1160"/>
                </a:lnTo>
                <a:lnTo>
                  <a:pt x="2296" y="1160"/>
                </a:lnTo>
                <a:lnTo>
                  <a:pt x="2298" y="1160"/>
                </a:lnTo>
                <a:lnTo>
                  <a:pt x="2302" y="1164"/>
                </a:lnTo>
                <a:lnTo>
                  <a:pt x="2304" y="1164"/>
                </a:lnTo>
                <a:lnTo>
                  <a:pt x="2310" y="1167"/>
                </a:lnTo>
                <a:lnTo>
                  <a:pt x="2312" y="1167"/>
                </a:lnTo>
                <a:lnTo>
                  <a:pt x="2317" y="1169"/>
                </a:lnTo>
                <a:lnTo>
                  <a:pt x="2319" y="1171"/>
                </a:lnTo>
                <a:lnTo>
                  <a:pt x="2321" y="1173"/>
                </a:lnTo>
                <a:lnTo>
                  <a:pt x="2323" y="1175"/>
                </a:lnTo>
                <a:lnTo>
                  <a:pt x="2323" y="1177"/>
                </a:lnTo>
                <a:lnTo>
                  <a:pt x="2325" y="1177"/>
                </a:lnTo>
                <a:lnTo>
                  <a:pt x="2325" y="1179"/>
                </a:lnTo>
                <a:lnTo>
                  <a:pt x="2325" y="1181"/>
                </a:lnTo>
                <a:lnTo>
                  <a:pt x="2327" y="1183"/>
                </a:lnTo>
                <a:lnTo>
                  <a:pt x="2327" y="1187"/>
                </a:lnTo>
                <a:lnTo>
                  <a:pt x="2331" y="1188"/>
                </a:lnTo>
                <a:lnTo>
                  <a:pt x="2331" y="1190"/>
                </a:lnTo>
                <a:lnTo>
                  <a:pt x="2331" y="1192"/>
                </a:lnTo>
                <a:lnTo>
                  <a:pt x="2331" y="1194"/>
                </a:lnTo>
                <a:lnTo>
                  <a:pt x="2329" y="1196"/>
                </a:lnTo>
                <a:lnTo>
                  <a:pt x="2327" y="1198"/>
                </a:lnTo>
                <a:lnTo>
                  <a:pt x="2325" y="1198"/>
                </a:lnTo>
                <a:lnTo>
                  <a:pt x="2321" y="1198"/>
                </a:lnTo>
                <a:lnTo>
                  <a:pt x="2319" y="1200"/>
                </a:lnTo>
                <a:lnTo>
                  <a:pt x="2319" y="1202"/>
                </a:lnTo>
                <a:lnTo>
                  <a:pt x="2319" y="1204"/>
                </a:lnTo>
                <a:lnTo>
                  <a:pt x="2323" y="1206"/>
                </a:lnTo>
                <a:lnTo>
                  <a:pt x="2323" y="1208"/>
                </a:lnTo>
                <a:lnTo>
                  <a:pt x="2325" y="1208"/>
                </a:lnTo>
                <a:lnTo>
                  <a:pt x="2327" y="1208"/>
                </a:lnTo>
                <a:lnTo>
                  <a:pt x="2329" y="1210"/>
                </a:lnTo>
                <a:lnTo>
                  <a:pt x="2331" y="1210"/>
                </a:lnTo>
                <a:lnTo>
                  <a:pt x="2333" y="1210"/>
                </a:lnTo>
                <a:lnTo>
                  <a:pt x="2333" y="1212"/>
                </a:lnTo>
                <a:lnTo>
                  <a:pt x="2333" y="1213"/>
                </a:lnTo>
                <a:lnTo>
                  <a:pt x="2331" y="1215"/>
                </a:lnTo>
                <a:lnTo>
                  <a:pt x="2329" y="1215"/>
                </a:lnTo>
                <a:lnTo>
                  <a:pt x="2327" y="1215"/>
                </a:lnTo>
                <a:lnTo>
                  <a:pt x="2327" y="1213"/>
                </a:lnTo>
                <a:lnTo>
                  <a:pt x="2325" y="1213"/>
                </a:lnTo>
                <a:lnTo>
                  <a:pt x="2325" y="1212"/>
                </a:lnTo>
                <a:lnTo>
                  <a:pt x="2323" y="1213"/>
                </a:lnTo>
                <a:lnTo>
                  <a:pt x="2321" y="1215"/>
                </a:lnTo>
                <a:lnTo>
                  <a:pt x="2319" y="1217"/>
                </a:lnTo>
                <a:lnTo>
                  <a:pt x="2315" y="1215"/>
                </a:lnTo>
                <a:lnTo>
                  <a:pt x="2313" y="1215"/>
                </a:lnTo>
                <a:lnTo>
                  <a:pt x="2312" y="1215"/>
                </a:lnTo>
                <a:lnTo>
                  <a:pt x="2310" y="1215"/>
                </a:lnTo>
                <a:lnTo>
                  <a:pt x="2310" y="1217"/>
                </a:lnTo>
                <a:lnTo>
                  <a:pt x="2312" y="1219"/>
                </a:lnTo>
                <a:lnTo>
                  <a:pt x="2315" y="1221"/>
                </a:lnTo>
                <a:lnTo>
                  <a:pt x="2317" y="1223"/>
                </a:lnTo>
                <a:lnTo>
                  <a:pt x="2319" y="1229"/>
                </a:lnTo>
                <a:lnTo>
                  <a:pt x="2319" y="1231"/>
                </a:lnTo>
                <a:lnTo>
                  <a:pt x="2319" y="1233"/>
                </a:lnTo>
                <a:lnTo>
                  <a:pt x="2319" y="1235"/>
                </a:lnTo>
                <a:lnTo>
                  <a:pt x="2319" y="1236"/>
                </a:lnTo>
                <a:lnTo>
                  <a:pt x="2321" y="1238"/>
                </a:lnTo>
                <a:lnTo>
                  <a:pt x="2323" y="1238"/>
                </a:lnTo>
                <a:lnTo>
                  <a:pt x="2323" y="1240"/>
                </a:lnTo>
                <a:lnTo>
                  <a:pt x="2323" y="1242"/>
                </a:lnTo>
                <a:lnTo>
                  <a:pt x="2323" y="1244"/>
                </a:lnTo>
                <a:lnTo>
                  <a:pt x="2319" y="1246"/>
                </a:lnTo>
                <a:lnTo>
                  <a:pt x="2317" y="1246"/>
                </a:lnTo>
                <a:lnTo>
                  <a:pt x="2317" y="1244"/>
                </a:lnTo>
                <a:lnTo>
                  <a:pt x="2315" y="1242"/>
                </a:lnTo>
                <a:lnTo>
                  <a:pt x="2312" y="1242"/>
                </a:lnTo>
                <a:lnTo>
                  <a:pt x="2310" y="1244"/>
                </a:lnTo>
                <a:lnTo>
                  <a:pt x="2310" y="1246"/>
                </a:lnTo>
                <a:lnTo>
                  <a:pt x="2312" y="1248"/>
                </a:lnTo>
                <a:lnTo>
                  <a:pt x="2312" y="1250"/>
                </a:lnTo>
                <a:lnTo>
                  <a:pt x="2313" y="1250"/>
                </a:lnTo>
                <a:lnTo>
                  <a:pt x="2315" y="1252"/>
                </a:lnTo>
                <a:lnTo>
                  <a:pt x="2315" y="1254"/>
                </a:lnTo>
                <a:lnTo>
                  <a:pt x="2317" y="1254"/>
                </a:lnTo>
                <a:lnTo>
                  <a:pt x="2317" y="1256"/>
                </a:lnTo>
                <a:lnTo>
                  <a:pt x="2317" y="1258"/>
                </a:lnTo>
                <a:lnTo>
                  <a:pt x="2315" y="1260"/>
                </a:lnTo>
                <a:lnTo>
                  <a:pt x="2313" y="1261"/>
                </a:lnTo>
                <a:lnTo>
                  <a:pt x="2313" y="1263"/>
                </a:lnTo>
                <a:lnTo>
                  <a:pt x="2315" y="1263"/>
                </a:lnTo>
                <a:lnTo>
                  <a:pt x="2317" y="1263"/>
                </a:lnTo>
                <a:lnTo>
                  <a:pt x="2319" y="1263"/>
                </a:lnTo>
                <a:lnTo>
                  <a:pt x="2323" y="1263"/>
                </a:lnTo>
                <a:lnTo>
                  <a:pt x="2325" y="1263"/>
                </a:lnTo>
                <a:lnTo>
                  <a:pt x="2327" y="1265"/>
                </a:lnTo>
                <a:lnTo>
                  <a:pt x="2327" y="1267"/>
                </a:lnTo>
                <a:lnTo>
                  <a:pt x="2329" y="1265"/>
                </a:lnTo>
                <a:lnTo>
                  <a:pt x="2331" y="1263"/>
                </a:lnTo>
                <a:lnTo>
                  <a:pt x="2331" y="1261"/>
                </a:lnTo>
                <a:lnTo>
                  <a:pt x="2333" y="1261"/>
                </a:lnTo>
                <a:lnTo>
                  <a:pt x="2335" y="1261"/>
                </a:lnTo>
                <a:lnTo>
                  <a:pt x="2335" y="1263"/>
                </a:lnTo>
                <a:lnTo>
                  <a:pt x="2333" y="1265"/>
                </a:lnTo>
                <a:lnTo>
                  <a:pt x="2331" y="1265"/>
                </a:lnTo>
                <a:lnTo>
                  <a:pt x="2329" y="1265"/>
                </a:lnTo>
                <a:lnTo>
                  <a:pt x="2329" y="1267"/>
                </a:lnTo>
                <a:lnTo>
                  <a:pt x="2329" y="1269"/>
                </a:lnTo>
                <a:lnTo>
                  <a:pt x="2327" y="1269"/>
                </a:lnTo>
                <a:lnTo>
                  <a:pt x="2327" y="1271"/>
                </a:lnTo>
                <a:lnTo>
                  <a:pt x="2327" y="1273"/>
                </a:lnTo>
                <a:lnTo>
                  <a:pt x="2331" y="1275"/>
                </a:lnTo>
                <a:lnTo>
                  <a:pt x="2335" y="1277"/>
                </a:lnTo>
                <a:lnTo>
                  <a:pt x="2333" y="1279"/>
                </a:lnTo>
                <a:lnTo>
                  <a:pt x="2333" y="1281"/>
                </a:lnTo>
                <a:lnTo>
                  <a:pt x="2331" y="1281"/>
                </a:lnTo>
                <a:lnTo>
                  <a:pt x="2331" y="1283"/>
                </a:lnTo>
                <a:lnTo>
                  <a:pt x="2333" y="1283"/>
                </a:lnTo>
                <a:lnTo>
                  <a:pt x="2335" y="1283"/>
                </a:lnTo>
                <a:lnTo>
                  <a:pt x="2335" y="1281"/>
                </a:lnTo>
                <a:lnTo>
                  <a:pt x="2337" y="1279"/>
                </a:lnTo>
                <a:lnTo>
                  <a:pt x="2335" y="1279"/>
                </a:lnTo>
                <a:lnTo>
                  <a:pt x="2335" y="1277"/>
                </a:lnTo>
                <a:lnTo>
                  <a:pt x="2337" y="1277"/>
                </a:lnTo>
                <a:lnTo>
                  <a:pt x="2337" y="1275"/>
                </a:lnTo>
                <a:lnTo>
                  <a:pt x="2338" y="1273"/>
                </a:lnTo>
                <a:lnTo>
                  <a:pt x="2340" y="1273"/>
                </a:lnTo>
                <a:lnTo>
                  <a:pt x="2342" y="1275"/>
                </a:lnTo>
                <a:lnTo>
                  <a:pt x="2340" y="1275"/>
                </a:lnTo>
                <a:lnTo>
                  <a:pt x="2340" y="1277"/>
                </a:lnTo>
                <a:lnTo>
                  <a:pt x="2340" y="1279"/>
                </a:lnTo>
                <a:lnTo>
                  <a:pt x="2340" y="1281"/>
                </a:lnTo>
                <a:lnTo>
                  <a:pt x="2342" y="1281"/>
                </a:lnTo>
                <a:lnTo>
                  <a:pt x="2344" y="1281"/>
                </a:lnTo>
                <a:lnTo>
                  <a:pt x="2346" y="1281"/>
                </a:lnTo>
                <a:lnTo>
                  <a:pt x="2346" y="1283"/>
                </a:lnTo>
                <a:lnTo>
                  <a:pt x="2344" y="1284"/>
                </a:lnTo>
                <a:lnTo>
                  <a:pt x="2346" y="1286"/>
                </a:lnTo>
                <a:lnTo>
                  <a:pt x="2348" y="1284"/>
                </a:lnTo>
                <a:lnTo>
                  <a:pt x="2350" y="1284"/>
                </a:lnTo>
                <a:lnTo>
                  <a:pt x="2350" y="1286"/>
                </a:lnTo>
                <a:lnTo>
                  <a:pt x="2350" y="1288"/>
                </a:lnTo>
                <a:lnTo>
                  <a:pt x="2348" y="1290"/>
                </a:lnTo>
                <a:lnTo>
                  <a:pt x="2350" y="1294"/>
                </a:lnTo>
                <a:lnTo>
                  <a:pt x="2352" y="1296"/>
                </a:lnTo>
                <a:lnTo>
                  <a:pt x="2352" y="1294"/>
                </a:lnTo>
                <a:lnTo>
                  <a:pt x="2354" y="1294"/>
                </a:lnTo>
                <a:lnTo>
                  <a:pt x="2356" y="1290"/>
                </a:lnTo>
                <a:lnTo>
                  <a:pt x="2358" y="1288"/>
                </a:lnTo>
                <a:lnTo>
                  <a:pt x="2358" y="1286"/>
                </a:lnTo>
                <a:lnTo>
                  <a:pt x="2360" y="1286"/>
                </a:lnTo>
                <a:lnTo>
                  <a:pt x="2361" y="1288"/>
                </a:lnTo>
                <a:lnTo>
                  <a:pt x="2361" y="1290"/>
                </a:lnTo>
                <a:lnTo>
                  <a:pt x="2361" y="1294"/>
                </a:lnTo>
                <a:lnTo>
                  <a:pt x="2361" y="1296"/>
                </a:lnTo>
                <a:lnTo>
                  <a:pt x="2363" y="1296"/>
                </a:lnTo>
                <a:lnTo>
                  <a:pt x="2363" y="1294"/>
                </a:lnTo>
                <a:lnTo>
                  <a:pt x="2363" y="1292"/>
                </a:lnTo>
                <a:lnTo>
                  <a:pt x="2365" y="1292"/>
                </a:lnTo>
                <a:lnTo>
                  <a:pt x="2365" y="1290"/>
                </a:lnTo>
                <a:lnTo>
                  <a:pt x="2367" y="1290"/>
                </a:lnTo>
                <a:lnTo>
                  <a:pt x="2367" y="1288"/>
                </a:lnTo>
                <a:lnTo>
                  <a:pt x="2369" y="1288"/>
                </a:lnTo>
                <a:lnTo>
                  <a:pt x="2371" y="1290"/>
                </a:lnTo>
                <a:lnTo>
                  <a:pt x="2371" y="1292"/>
                </a:lnTo>
                <a:lnTo>
                  <a:pt x="2373" y="1292"/>
                </a:lnTo>
                <a:lnTo>
                  <a:pt x="2373" y="1294"/>
                </a:lnTo>
                <a:lnTo>
                  <a:pt x="2373" y="1296"/>
                </a:lnTo>
                <a:lnTo>
                  <a:pt x="2371" y="1298"/>
                </a:lnTo>
                <a:lnTo>
                  <a:pt x="2369" y="1298"/>
                </a:lnTo>
                <a:lnTo>
                  <a:pt x="2367" y="1298"/>
                </a:lnTo>
                <a:lnTo>
                  <a:pt x="2365" y="1298"/>
                </a:lnTo>
                <a:lnTo>
                  <a:pt x="2363" y="1298"/>
                </a:lnTo>
                <a:lnTo>
                  <a:pt x="2363" y="1300"/>
                </a:lnTo>
                <a:lnTo>
                  <a:pt x="2363" y="1302"/>
                </a:lnTo>
                <a:lnTo>
                  <a:pt x="2363" y="1304"/>
                </a:lnTo>
                <a:lnTo>
                  <a:pt x="2361" y="1306"/>
                </a:lnTo>
                <a:lnTo>
                  <a:pt x="2363" y="1306"/>
                </a:lnTo>
                <a:lnTo>
                  <a:pt x="2365" y="1308"/>
                </a:lnTo>
                <a:lnTo>
                  <a:pt x="2369" y="1309"/>
                </a:lnTo>
                <a:lnTo>
                  <a:pt x="2371" y="1309"/>
                </a:lnTo>
                <a:lnTo>
                  <a:pt x="2373" y="1309"/>
                </a:lnTo>
                <a:lnTo>
                  <a:pt x="2375" y="1309"/>
                </a:lnTo>
                <a:lnTo>
                  <a:pt x="2375" y="1311"/>
                </a:lnTo>
                <a:lnTo>
                  <a:pt x="2375" y="1313"/>
                </a:lnTo>
                <a:lnTo>
                  <a:pt x="2377" y="1315"/>
                </a:lnTo>
                <a:lnTo>
                  <a:pt x="2377" y="1317"/>
                </a:lnTo>
                <a:lnTo>
                  <a:pt x="2379" y="1317"/>
                </a:lnTo>
                <a:lnTo>
                  <a:pt x="2381" y="1315"/>
                </a:lnTo>
                <a:lnTo>
                  <a:pt x="2383" y="1315"/>
                </a:lnTo>
                <a:lnTo>
                  <a:pt x="2383" y="1317"/>
                </a:lnTo>
                <a:lnTo>
                  <a:pt x="2381" y="1317"/>
                </a:lnTo>
                <a:lnTo>
                  <a:pt x="2381" y="1319"/>
                </a:lnTo>
                <a:lnTo>
                  <a:pt x="2381" y="1321"/>
                </a:lnTo>
                <a:lnTo>
                  <a:pt x="2381" y="1323"/>
                </a:lnTo>
                <a:lnTo>
                  <a:pt x="2379" y="1325"/>
                </a:lnTo>
                <a:lnTo>
                  <a:pt x="2381" y="1325"/>
                </a:lnTo>
                <a:lnTo>
                  <a:pt x="2383" y="1325"/>
                </a:lnTo>
                <a:lnTo>
                  <a:pt x="2385" y="1323"/>
                </a:lnTo>
                <a:lnTo>
                  <a:pt x="2385" y="1325"/>
                </a:lnTo>
                <a:lnTo>
                  <a:pt x="2385" y="1327"/>
                </a:lnTo>
                <a:lnTo>
                  <a:pt x="2383" y="1327"/>
                </a:lnTo>
                <a:lnTo>
                  <a:pt x="2381" y="1329"/>
                </a:lnTo>
                <a:lnTo>
                  <a:pt x="2379" y="1327"/>
                </a:lnTo>
                <a:lnTo>
                  <a:pt x="2379" y="1325"/>
                </a:lnTo>
                <a:lnTo>
                  <a:pt x="2377" y="1325"/>
                </a:lnTo>
                <a:lnTo>
                  <a:pt x="2377" y="1323"/>
                </a:lnTo>
                <a:lnTo>
                  <a:pt x="2375" y="1323"/>
                </a:lnTo>
                <a:lnTo>
                  <a:pt x="2375" y="1321"/>
                </a:lnTo>
                <a:lnTo>
                  <a:pt x="2375" y="1323"/>
                </a:lnTo>
                <a:lnTo>
                  <a:pt x="2373" y="1323"/>
                </a:lnTo>
                <a:lnTo>
                  <a:pt x="2373" y="1325"/>
                </a:lnTo>
                <a:lnTo>
                  <a:pt x="2373" y="1329"/>
                </a:lnTo>
                <a:lnTo>
                  <a:pt x="2375" y="1329"/>
                </a:lnTo>
                <a:lnTo>
                  <a:pt x="2377" y="1329"/>
                </a:lnTo>
                <a:lnTo>
                  <a:pt x="2377" y="1331"/>
                </a:lnTo>
                <a:lnTo>
                  <a:pt x="2375" y="1332"/>
                </a:lnTo>
                <a:lnTo>
                  <a:pt x="2373" y="1332"/>
                </a:lnTo>
                <a:lnTo>
                  <a:pt x="2371" y="1332"/>
                </a:lnTo>
                <a:lnTo>
                  <a:pt x="2369" y="1332"/>
                </a:lnTo>
                <a:lnTo>
                  <a:pt x="2369" y="1334"/>
                </a:lnTo>
                <a:lnTo>
                  <a:pt x="2369" y="1336"/>
                </a:lnTo>
                <a:lnTo>
                  <a:pt x="2371" y="1338"/>
                </a:lnTo>
                <a:lnTo>
                  <a:pt x="2373" y="1340"/>
                </a:lnTo>
                <a:lnTo>
                  <a:pt x="2373" y="1342"/>
                </a:lnTo>
                <a:lnTo>
                  <a:pt x="2375" y="1342"/>
                </a:lnTo>
                <a:lnTo>
                  <a:pt x="2379" y="1344"/>
                </a:lnTo>
                <a:lnTo>
                  <a:pt x="2383" y="1348"/>
                </a:lnTo>
                <a:lnTo>
                  <a:pt x="2385" y="1350"/>
                </a:lnTo>
                <a:lnTo>
                  <a:pt x="2386" y="1352"/>
                </a:lnTo>
                <a:lnTo>
                  <a:pt x="2388" y="1352"/>
                </a:lnTo>
                <a:lnTo>
                  <a:pt x="2390" y="1352"/>
                </a:lnTo>
                <a:lnTo>
                  <a:pt x="2390" y="1354"/>
                </a:lnTo>
                <a:lnTo>
                  <a:pt x="2392" y="1354"/>
                </a:lnTo>
                <a:lnTo>
                  <a:pt x="2396" y="1356"/>
                </a:lnTo>
                <a:lnTo>
                  <a:pt x="2396" y="1357"/>
                </a:lnTo>
                <a:lnTo>
                  <a:pt x="2398" y="1359"/>
                </a:lnTo>
                <a:lnTo>
                  <a:pt x="2398" y="1361"/>
                </a:lnTo>
                <a:lnTo>
                  <a:pt x="2398" y="1363"/>
                </a:lnTo>
                <a:lnTo>
                  <a:pt x="2400" y="1363"/>
                </a:lnTo>
                <a:lnTo>
                  <a:pt x="2402" y="1363"/>
                </a:lnTo>
                <a:lnTo>
                  <a:pt x="2404" y="1363"/>
                </a:lnTo>
                <a:lnTo>
                  <a:pt x="2408" y="1365"/>
                </a:lnTo>
                <a:lnTo>
                  <a:pt x="2411" y="1367"/>
                </a:lnTo>
                <a:lnTo>
                  <a:pt x="2413" y="1367"/>
                </a:lnTo>
                <a:lnTo>
                  <a:pt x="2415" y="1365"/>
                </a:lnTo>
                <a:lnTo>
                  <a:pt x="2417" y="1363"/>
                </a:lnTo>
                <a:lnTo>
                  <a:pt x="2417" y="1361"/>
                </a:lnTo>
                <a:lnTo>
                  <a:pt x="2415" y="1359"/>
                </a:lnTo>
                <a:lnTo>
                  <a:pt x="2415" y="1357"/>
                </a:lnTo>
                <a:lnTo>
                  <a:pt x="2413" y="1357"/>
                </a:lnTo>
                <a:lnTo>
                  <a:pt x="2415" y="1357"/>
                </a:lnTo>
                <a:lnTo>
                  <a:pt x="2415" y="1356"/>
                </a:lnTo>
                <a:lnTo>
                  <a:pt x="2419" y="1356"/>
                </a:lnTo>
                <a:lnTo>
                  <a:pt x="2419" y="1357"/>
                </a:lnTo>
                <a:lnTo>
                  <a:pt x="2421" y="1357"/>
                </a:lnTo>
                <a:lnTo>
                  <a:pt x="2421" y="1359"/>
                </a:lnTo>
                <a:lnTo>
                  <a:pt x="2423" y="1359"/>
                </a:lnTo>
                <a:lnTo>
                  <a:pt x="2423" y="1361"/>
                </a:lnTo>
                <a:lnTo>
                  <a:pt x="2425" y="1369"/>
                </a:lnTo>
                <a:lnTo>
                  <a:pt x="2425" y="1371"/>
                </a:lnTo>
                <a:lnTo>
                  <a:pt x="2427" y="1371"/>
                </a:lnTo>
                <a:lnTo>
                  <a:pt x="2429" y="1373"/>
                </a:lnTo>
                <a:lnTo>
                  <a:pt x="2429" y="1375"/>
                </a:lnTo>
                <a:lnTo>
                  <a:pt x="2429" y="1377"/>
                </a:lnTo>
                <a:lnTo>
                  <a:pt x="2429" y="1379"/>
                </a:lnTo>
                <a:lnTo>
                  <a:pt x="2427" y="1379"/>
                </a:lnTo>
                <a:lnTo>
                  <a:pt x="2427" y="1380"/>
                </a:lnTo>
                <a:lnTo>
                  <a:pt x="2425" y="1380"/>
                </a:lnTo>
                <a:lnTo>
                  <a:pt x="2423" y="1382"/>
                </a:lnTo>
                <a:lnTo>
                  <a:pt x="2423" y="1384"/>
                </a:lnTo>
                <a:lnTo>
                  <a:pt x="2423" y="1386"/>
                </a:lnTo>
                <a:lnTo>
                  <a:pt x="2425" y="1386"/>
                </a:lnTo>
                <a:lnTo>
                  <a:pt x="2425" y="1388"/>
                </a:lnTo>
                <a:lnTo>
                  <a:pt x="2423" y="1388"/>
                </a:lnTo>
                <a:lnTo>
                  <a:pt x="2421" y="1388"/>
                </a:lnTo>
                <a:lnTo>
                  <a:pt x="2421" y="1386"/>
                </a:lnTo>
                <a:lnTo>
                  <a:pt x="2419" y="1386"/>
                </a:lnTo>
                <a:lnTo>
                  <a:pt x="2421" y="1388"/>
                </a:lnTo>
                <a:lnTo>
                  <a:pt x="2421" y="1390"/>
                </a:lnTo>
                <a:lnTo>
                  <a:pt x="2421" y="1392"/>
                </a:lnTo>
                <a:lnTo>
                  <a:pt x="2423" y="1392"/>
                </a:lnTo>
                <a:lnTo>
                  <a:pt x="2423" y="1394"/>
                </a:lnTo>
                <a:lnTo>
                  <a:pt x="2423" y="1396"/>
                </a:lnTo>
                <a:lnTo>
                  <a:pt x="2423" y="1398"/>
                </a:lnTo>
                <a:lnTo>
                  <a:pt x="2425" y="1398"/>
                </a:lnTo>
                <a:lnTo>
                  <a:pt x="2425" y="1400"/>
                </a:lnTo>
                <a:lnTo>
                  <a:pt x="2425" y="1402"/>
                </a:lnTo>
                <a:lnTo>
                  <a:pt x="2425" y="1404"/>
                </a:lnTo>
                <a:lnTo>
                  <a:pt x="2427" y="1404"/>
                </a:lnTo>
                <a:lnTo>
                  <a:pt x="2427" y="1405"/>
                </a:lnTo>
                <a:lnTo>
                  <a:pt x="2429" y="1405"/>
                </a:lnTo>
                <a:lnTo>
                  <a:pt x="2429" y="1407"/>
                </a:lnTo>
                <a:lnTo>
                  <a:pt x="2431" y="1407"/>
                </a:lnTo>
                <a:lnTo>
                  <a:pt x="2431" y="1409"/>
                </a:lnTo>
                <a:lnTo>
                  <a:pt x="2433" y="1411"/>
                </a:lnTo>
                <a:lnTo>
                  <a:pt x="2434" y="1411"/>
                </a:lnTo>
                <a:lnTo>
                  <a:pt x="2434" y="1413"/>
                </a:lnTo>
                <a:lnTo>
                  <a:pt x="2436" y="1413"/>
                </a:lnTo>
                <a:lnTo>
                  <a:pt x="2436" y="1415"/>
                </a:lnTo>
                <a:lnTo>
                  <a:pt x="2438" y="1415"/>
                </a:lnTo>
                <a:lnTo>
                  <a:pt x="2438" y="1417"/>
                </a:lnTo>
                <a:lnTo>
                  <a:pt x="2440" y="1417"/>
                </a:lnTo>
                <a:lnTo>
                  <a:pt x="2440" y="1419"/>
                </a:lnTo>
                <a:lnTo>
                  <a:pt x="2442" y="1419"/>
                </a:lnTo>
                <a:lnTo>
                  <a:pt x="2444" y="1421"/>
                </a:lnTo>
                <a:lnTo>
                  <a:pt x="2446" y="1421"/>
                </a:lnTo>
                <a:lnTo>
                  <a:pt x="2448" y="1423"/>
                </a:lnTo>
                <a:lnTo>
                  <a:pt x="2448" y="1425"/>
                </a:lnTo>
                <a:lnTo>
                  <a:pt x="2450" y="1425"/>
                </a:lnTo>
                <a:lnTo>
                  <a:pt x="2450" y="1427"/>
                </a:lnTo>
                <a:lnTo>
                  <a:pt x="2452" y="1427"/>
                </a:lnTo>
                <a:lnTo>
                  <a:pt x="2452" y="1428"/>
                </a:lnTo>
                <a:lnTo>
                  <a:pt x="2454" y="1428"/>
                </a:lnTo>
                <a:lnTo>
                  <a:pt x="2456" y="1430"/>
                </a:lnTo>
                <a:lnTo>
                  <a:pt x="2458" y="1430"/>
                </a:lnTo>
                <a:lnTo>
                  <a:pt x="2459" y="1432"/>
                </a:lnTo>
                <a:lnTo>
                  <a:pt x="2463" y="1436"/>
                </a:lnTo>
                <a:lnTo>
                  <a:pt x="2465" y="1436"/>
                </a:lnTo>
                <a:lnTo>
                  <a:pt x="2467" y="1434"/>
                </a:lnTo>
                <a:lnTo>
                  <a:pt x="2467" y="1436"/>
                </a:lnTo>
                <a:lnTo>
                  <a:pt x="2469" y="1436"/>
                </a:lnTo>
                <a:lnTo>
                  <a:pt x="2471" y="1436"/>
                </a:lnTo>
                <a:lnTo>
                  <a:pt x="2473" y="1436"/>
                </a:lnTo>
                <a:lnTo>
                  <a:pt x="2473" y="1438"/>
                </a:lnTo>
                <a:lnTo>
                  <a:pt x="2475" y="1438"/>
                </a:lnTo>
                <a:lnTo>
                  <a:pt x="2477" y="1438"/>
                </a:lnTo>
                <a:lnTo>
                  <a:pt x="2479" y="1438"/>
                </a:lnTo>
                <a:lnTo>
                  <a:pt x="2479" y="1440"/>
                </a:lnTo>
                <a:lnTo>
                  <a:pt x="2481" y="1440"/>
                </a:lnTo>
                <a:lnTo>
                  <a:pt x="2482" y="1440"/>
                </a:lnTo>
                <a:lnTo>
                  <a:pt x="2482" y="1442"/>
                </a:lnTo>
                <a:lnTo>
                  <a:pt x="2484" y="1442"/>
                </a:lnTo>
                <a:lnTo>
                  <a:pt x="2486" y="1442"/>
                </a:lnTo>
                <a:lnTo>
                  <a:pt x="2486" y="1444"/>
                </a:lnTo>
                <a:lnTo>
                  <a:pt x="2488" y="1444"/>
                </a:lnTo>
                <a:lnTo>
                  <a:pt x="2490" y="1444"/>
                </a:lnTo>
                <a:lnTo>
                  <a:pt x="2492" y="1446"/>
                </a:lnTo>
                <a:lnTo>
                  <a:pt x="2494" y="1446"/>
                </a:lnTo>
                <a:lnTo>
                  <a:pt x="2494" y="1448"/>
                </a:lnTo>
                <a:lnTo>
                  <a:pt x="2496" y="1448"/>
                </a:lnTo>
                <a:lnTo>
                  <a:pt x="2496" y="1450"/>
                </a:lnTo>
                <a:lnTo>
                  <a:pt x="2498" y="1450"/>
                </a:lnTo>
                <a:lnTo>
                  <a:pt x="2498" y="1451"/>
                </a:lnTo>
                <a:lnTo>
                  <a:pt x="2500" y="1451"/>
                </a:lnTo>
                <a:lnTo>
                  <a:pt x="2500" y="1453"/>
                </a:lnTo>
                <a:lnTo>
                  <a:pt x="2502" y="1453"/>
                </a:lnTo>
                <a:lnTo>
                  <a:pt x="2504" y="1453"/>
                </a:lnTo>
                <a:lnTo>
                  <a:pt x="2506" y="1453"/>
                </a:lnTo>
                <a:lnTo>
                  <a:pt x="2513" y="1451"/>
                </a:lnTo>
                <a:lnTo>
                  <a:pt x="2515" y="1451"/>
                </a:lnTo>
                <a:lnTo>
                  <a:pt x="2517" y="1451"/>
                </a:lnTo>
                <a:lnTo>
                  <a:pt x="2519" y="1451"/>
                </a:lnTo>
                <a:lnTo>
                  <a:pt x="2521" y="1451"/>
                </a:lnTo>
                <a:lnTo>
                  <a:pt x="2523" y="1453"/>
                </a:lnTo>
                <a:lnTo>
                  <a:pt x="2523" y="1455"/>
                </a:lnTo>
                <a:lnTo>
                  <a:pt x="2523" y="1457"/>
                </a:lnTo>
                <a:lnTo>
                  <a:pt x="2523" y="1459"/>
                </a:lnTo>
                <a:lnTo>
                  <a:pt x="2521" y="1459"/>
                </a:lnTo>
                <a:lnTo>
                  <a:pt x="2521" y="1461"/>
                </a:lnTo>
                <a:lnTo>
                  <a:pt x="2521" y="1463"/>
                </a:lnTo>
                <a:lnTo>
                  <a:pt x="2523" y="1463"/>
                </a:lnTo>
                <a:lnTo>
                  <a:pt x="2525" y="1461"/>
                </a:lnTo>
                <a:lnTo>
                  <a:pt x="2527" y="1459"/>
                </a:lnTo>
                <a:lnTo>
                  <a:pt x="2527" y="1457"/>
                </a:lnTo>
                <a:lnTo>
                  <a:pt x="2529" y="1457"/>
                </a:lnTo>
                <a:lnTo>
                  <a:pt x="2529" y="1459"/>
                </a:lnTo>
                <a:lnTo>
                  <a:pt x="2530" y="1463"/>
                </a:lnTo>
                <a:lnTo>
                  <a:pt x="2530" y="1465"/>
                </a:lnTo>
                <a:lnTo>
                  <a:pt x="2529" y="1465"/>
                </a:lnTo>
                <a:lnTo>
                  <a:pt x="2527" y="1465"/>
                </a:lnTo>
                <a:lnTo>
                  <a:pt x="2527" y="1467"/>
                </a:lnTo>
                <a:lnTo>
                  <a:pt x="2529" y="1469"/>
                </a:lnTo>
                <a:lnTo>
                  <a:pt x="2530" y="1469"/>
                </a:lnTo>
                <a:lnTo>
                  <a:pt x="2532" y="1471"/>
                </a:lnTo>
                <a:lnTo>
                  <a:pt x="2534" y="1471"/>
                </a:lnTo>
                <a:lnTo>
                  <a:pt x="2534" y="1469"/>
                </a:lnTo>
                <a:lnTo>
                  <a:pt x="2538" y="1471"/>
                </a:lnTo>
                <a:lnTo>
                  <a:pt x="2540" y="1471"/>
                </a:lnTo>
                <a:lnTo>
                  <a:pt x="2540" y="1475"/>
                </a:lnTo>
                <a:lnTo>
                  <a:pt x="2542" y="1473"/>
                </a:lnTo>
                <a:lnTo>
                  <a:pt x="2544" y="1473"/>
                </a:lnTo>
                <a:lnTo>
                  <a:pt x="2544" y="1475"/>
                </a:lnTo>
                <a:lnTo>
                  <a:pt x="2540" y="1476"/>
                </a:lnTo>
                <a:lnTo>
                  <a:pt x="2542" y="1476"/>
                </a:lnTo>
                <a:lnTo>
                  <a:pt x="2544" y="1476"/>
                </a:lnTo>
                <a:lnTo>
                  <a:pt x="2546" y="1476"/>
                </a:lnTo>
                <a:lnTo>
                  <a:pt x="2542" y="1478"/>
                </a:lnTo>
                <a:lnTo>
                  <a:pt x="2542" y="1480"/>
                </a:lnTo>
                <a:lnTo>
                  <a:pt x="2544" y="1480"/>
                </a:lnTo>
                <a:lnTo>
                  <a:pt x="2546" y="1478"/>
                </a:lnTo>
                <a:lnTo>
                  <a:pt x="2548" y="1480"/>
                </a:lnTo>
                <a:lnTo>
                  <a:pt x="2546" y="1480"/>
                </a:lnTo>
                <a:lnTo>
                  <a:pt x="2546" y="1482"/>
                </a:lnTo>
                <a:lnTo>
                  <a:pt x="2548" y="1482"/>
                </a:lnTo>
                <a:lnTo>
                  <a:pt x="2550" y="1482"/>
                </a:lnTo>
                <a:lnTo>
                  <a:pt x="2552" y="1480"/>
                </a:lnTo>
                <a:lnTo>
                  <a:pt x="2550" y="1478"/>
                </a:lnTo>
                <a:lnTo>
                  <a:pt x="2550" y="1476"/>
                </a:lnTo>
                <a:lnTo>
                  <a:pt x="2552" y="1476"/>
                </a:lnTo>
                <a:lnTo>
                  <a:pt x="2552" y="1478"/>
                </a:lnTo>
                <a:lnTo>
                  <a:pt x="2552" y="1480"/>
                </a:lnTo>
                <a:lnTo>
                  <a:pt x="2554" y="1480"/>
                </a:lnTo>
                <a:lnTo>
                  <a:pt x="2554" y="1482"/>
                </a:lnTo>
                <a:lnTo>
                  <a:pt x="2555" y="1482"/>
                </a:lnTo>
                <a:lnTo>
                  <a:pt x="2555" y="1484"/>
                </a:lnTo>
                <a:lnTo>
                  <a:pt x="2554" y="1484"/>
                </a:lnTo>
                <a:lnTo>
                  <a:pt x="2554" y="1486"/>
                </a:lnTo>
                <a:lnTo>
                  <a:pt x="2552" y="1486"/>
                </a:lnTo>
                <a:lnTo>
                  <a:pt x="2550" y="1486"/>
                </a:lnTo>
                <a:lnTo>
                  <a:pt x="2552" y="1488"/>
                </a:lnTo>
                <a:lnTo>
                  <a:pt x="2554" y="1488"/>
                </a:lnTo>
                <a:lnTo>
                  <a:pt x="2554" y="1490"/>
                </a:lnTo>
                <a:lnTo>
                  <a:pt x="2555" y="1490"/>
                </a:lnTo>
                <a:lnTo>
                  <a:pt x="2557" y="1490"/>
                </a:lnTo>
                <a:lnTo>
                  <a:pt x="2559" y="1490"/>
                </a:lnTo>
                <a:lnTo>
                  <a:pt x="2561" y="1488"/>
                </a:lnTo>
                <a:lnTo>
                  <a:pt x="2561" y="1486"/>
                </a:lnTo>
                <a:lnTo>
                  <a:pt x="2563" y="1486"/>
                </a:lnTo>
                <a:lnTo>
                  <a:pt x="2565" y="1486"/>
                </a:lnTo>
                <a:lnTo>
                  <a:pt x="2565" y="1488"/>
                </a:lnTo>
                <a:lnTo>
                  <a:pt x="2567" y="1492"/>
                </a:lnTo>
                <a:lnTo>
                  <a:pt x="2567" y="1494"/>
                </a:lnTo>
                <a:lnTo>
                  <a:pt x="2569" y="1494"/>
                </a:lnTo>
                <a:lnTo>
                  <a:pt x="2571" y="1494"/>
                </a:lnTo>
                <a:lnTo>
                  <a:pt x="2573" y="1492"/>
                </a:lnTo>
                <a:lnTo>
                  <a:pt x="2575" y="1492"/>
                </a:lnTo>
                <a:lnTo>
                  <a:pt x="2575" y="1494"/>
                </a:lnTo>
                <a:lnTo>
                  <a:pt x="2573" y="1494"/>
                </a:lnTo>
                <a:lnTo>
                  <a:pt x="2573" y="1496"/>
                </a:lnTo>
                <a:lnTo>
                  <a:pt x="2575" y="1496"/>
                </a:lnTo>
                <a:lnTo>
                  <a:pt x="2575" y="1498"/>
                </a:lnTo>
                <a:lnTo>
                  <a:pt x="2577" y="1499"/>
                </a:lnTo>
                <a:lnTo>
                  <a:pt x="2578" y="1499"/>
                </a:lnTo>
                <a:lnTo>
                  <a:pt x="2578" y="1501"/>
                </a:lnTo>
                <a:lnTo>
                  <a:pt x="2580" y="1501"/>
                </a:lnTo>
                <a:lnTo>
                  <a:pt x="2582" y="1501"/>
                </a:lnTo>
                <a:lnTo>
                  <a:pt x="2584" y="1501"/>
                </a:lnTo>
                <a:lnTo>
                  <a:pt x="2584" y="1503"/>
                </a:lnTo>
                <a:lnTo>
                  <a:pt x="2584" y="1505"/>
                </a:lnTo>
                <a:lnTo>
                  <a:pt x="2582" y="1505"/>
                </a:lnTo>
                <a:lnTo>
                  <a:pt x="2580" y="1505"/>
                </a:lnTo>
                <a:lnTo>
                  <a:pt x="2580" y="1507"/>
                </a:lnTo>
                <a:lnTo>
                  <a:pt x="2582" y="1507"/>
                </a:lnTo>
                <a:lnTo>
                  <a:pt x="2584" y="1507"/>
                </a:lnTo>
                <a:lnTo>
                  <a:pt x="2586" y="1507"/>
                </a:lnTo>
                <a:lnTo>
                  <a:pt x="2586" y="1509"/>
                </a:lnTo>
                <a:lnTo>
                  <a:pt x="2586" y="1511"/>
                </a:lnTo>
                <a:lnTo>
                  <a:pt x="2586" y="1513"/>
                </a:lnTo>
                <a:lnTo>
                  <a:pt x="2584" y="1513"/>
                </a:lnTo>
                <a:lnTo>
                  <a:pt x="2584" y="1515"/>
                </a:lnTo>
                <a:lnTo>
                  <a:pt x="2586" y="1515"/>
                </a:lnTo>
                <a:lnTo>
                  <a:pt x="2588" y="1515"/>
                </a:lnTo>
                <a:lnTo>
                  <a:pt x="2588" y="1513"/>
                </a:lnTo>
                <a:lnTo>
                  <a:pt x="2588" y="1511"/>
                </a:lnTo>
                <a:lnTo>
                  <a:pt x="2590" y="1511"/>
                </a:lnTo>
                <a:lnTo>
                  <a:pt x="2590" y="1513"/>
                </a:lnTo>
                <a:lnTo>
                  <a:pt x="2592" y="1513"/>
                </a:lnTo>
                <a:lnTo>
                  <a:pt x="2592" y="1515"/>
                </a:lnTo>
                <a:lnTo>
                  <a:pt x="2594" y="1515"/>
                </a:lnTo>
                <a:lnTo>
                  <a:pt x="2596" y="1515"/>
                </a:lnTo>
                <a:lnTo>
                  <a:pt x="2596" y="1517"/>
                </a:lnTo>
                <a:lnTo>
                  <a:pt x="2598" y="1517"/>
                </a:lnTo>
                <a:lnTo>
                  <a:pt x="2598" y="1519"/>
                </a:lnTo>
                <a:lnTo>
                  <a:pt x="2596" y="1519"/>
                </a:lnTo>
                <a:lnTo>
                  <a:pt x="2594" y="1519"/>
                </a:lnTo>
                <a:lnTo>
                  <a:pt x="2592" y="1519"/>
                </a:lnTo>
                <a:lnTo>
                  <a:pt x="2592" y="1521"/>
                </a:lnTo>
                <a:lnTo>
                  <a:pt x="2592" y="1523"/>
                </a:lnTo>
                <a:lnTo>
                  <a:pt x="2594" y="1523"/>
                </a:lnTo>
                <a:lnTo>
                  <a:pt x="2596" y="1524"/>
                </a:lnTo>
                <a:lnTo>
                  <a:pt x="2598" y="1524"/>
                </a:lnTo>
                <a:lnTo>
                  <a:pt x="2598" y="1526"/>
                </a:lnTo>
                <a:lnTo>
                  <a:pt x="2598" y="1528"/>
                </a:lnTo>
                <a:lnTo>
                  <a:pt x="2596" y="1528"/>
                </a:lnTo>
                <a:lnTo>
                  <a:pt x="2594" y="1530"/>
                </a:lnTo>
                <a:lnTo>
                  <a:pt x="2594" y="1532"/>
                </a:lnTo>
                <a:lnTo>
                  <a:pt x="2596" y="1534"/>
                </a:lnTo>
                <a:lnTo>
                  <a:pt x="2594" y="1536"/>
                </a:lnTo>
                <a:lnTo>
                  <a:pt x="2596" y="1538"/>
                </a:lnTo>
                <a:lnTo>
                  <a:pt x="2594" y="1540"/>
                </a:lnTo>
                <a:lnTo>
                  <a:pt x="2594" y="1542"/>
                </a:lnTo>
                <a:lnTo>
                  <a:pt x="2594" y="1544"/>
                </a:lnTo>
                <a:lnTo>
                  <a:pt x="2592" y="1546"/>
                </a:lnTo>
                <a:lnTo>
                  <a:pt x="2592" y="1547"/>
                </a:lnTo>
                <a:lnTo>
                  <a:pt x="2592" y="1549"/>
                </a:lnTo>
                <a:lnTo>
                  <a:pt x="2592" y="1551"/>
                </a:lnTo>
                <a:lnTo>
                  <a:pt x="2590" y="1551"/>
                </a:lnTo>
                <a:lnTo>
                  <a:pt x="2588" y="1551"/>
                </a:lnTo>
                <a:lnTo>
                  <a:pt x="2588" y="1549"/>
                </a:lnTo>
                <a:lnTo>
                  <a:pt x="2586" y="1547"/>
                </a:lnTo>
                <a:lnTo>
                  <a:pt x="2586" y="1546"/>
                </a:lnTo>
                <a:lnTo>
                  <a:pt x="2584" y="1547"/>
                </a:lnTo>
                <a:lnTo>
                  <a:pt x="2584" y="1549"/>
                </a:lnTo>
                <a:lnTo>
                  <a:pt x="2586" y="1551"/>
                </a:lnTo>
                <a:lnTo>
                  <a:pt x="2586" y="1553"/>
                </a:lnTo>
                <a:lnTo>
                  <a:pt x="2586" y="1555"/>
                </a:lnTo>
                <a:lnTo>
                  <a:pt x="2586" y="1559"/>
                </a:lnTo>
                <a:lnTo>
                  <a:pt x="2588" y="1561"/>
                </a:lnTo>
                <a:lnTo>
                  <a:pt x="2590" y="1563"/>
                </a:lnTo>
                <a:lnTo>
                  <a:pt x="2592" y="1563"/>
                </a:lnTo>
                <a:lnTo>
                  <a:pt x="2592" y="1565"/>
                </a:lnTo>
                <a:lnTo>
                  <a:pt x="2590" y="1567"/>
                </a:lnTo>
                <a:lnTo>
                  <a:pt x="2590" y="1569"/>
                </a:lnTo>
                <a:lnTo>
                  <a:pt x="2590" y="1571"/>
                </a:lnTo>
                <a:lnTo>
                  <a:pt x="2590" y="1572"/>
                </a:lnTo>
                <a:lnTo>
                  <a:pt x="2592" y="1572"/>
                </a:lnTo>
                <a:lnTo>
                  <a:pt x="2592" y="1574"/>
                </a:lnTo>
                <a:lnTo>
                  <a:pt x="2594" y="1574"/>
                </a:lnTo>
                <a:lnTo>
                  <a:pt x="2596" y="1574"/>
                </a:lnTo>
                <a:lnTo>
                  <a:pt x="2596" y="1576"/>
                </a:lnTo>
                <a:lnTo>
                  <a:pt x="2598" y="1576"/>
                </a:lnTo>
                <a:lnTo>
                  <a:pt x="2598" y="1578"/>
                </a:lnTo>
                <a:lnTo>
                  <a:pt x="2600" y="1578"/>
                </a:lnTo>
                <a:lnTo>
                  <a:pt x="2602" y="1580"/>
                </a:lnTo>
                <a:lnTo>
                  <a:pt x="2602" y="1582"/>
                </a:lnTo>
                <a:lnTo>
                  <a:pt x="2602" y="1584"/>
                </a:lnTo>
                <a:lnTo>
                  <a:pt x="2600" y="1584"/>
                </a:lnTo>
                <a:lnTo>
                  <a:pt x="2600" y="1586"/>
                </a:lnTo>
                <a:lnTo>
                  <a:pt x="2600" y="1588"/>
                </a:lnTo>
                <a:lnTo>
                  <a:pt x="2602" y="1588"/>
                </a:lnTo>
                <a:lnTo>
                  <a:pt x="2603" y="1588"/>
                </a:lnTo>
                <a:lnTo>
                  <a:pt x="2605" y="1588"/>
                </a:lnTo>
                <a:lnTo>
                  <a:pt x="2603" y="1590"/>
                </a:lnTo>
                <a:lnTo>
                  <a:pt x="2603" y="1592"/>
                </a:lnTo>
                <a:lnTo>
                  <a:pt x="2605" y="1594"/>
                </a:lnTo>
                <a:lnTo>
                  <a:pt x="2605" y="1595"/>
                </a:lnTo>
                <a:lnTo>
                  <a:pt x="2603" y="1597"/>
                </a:lnTo>
                <a:lnTo>
                  <a:pt x="2603" y="1599"/>
                </a:lnTo>
                <a:lnTo>
                  <a:pt x="2605" y="1599"/>
                </a:lnTo>
                <a:lnTo>
                  <a:pt x="2607" y="1599"/>
                </a:lnTo>
                <a:lnTo>
                  <a:pt x="2607" y="1601"/>
                </a:lnTo>
                <a:lnTo>
                  <a:pt x="2609" y="1603"/>
                </a:lnTo>
                <a:lnTo>
                  <a:pt x="2611" y="1603"/>
                </a:lnTo>
                <a:lnTo>
                  <a:pt x="2611" y="1601"/>
                </a:lnTo>
                <a:lnTo>
                  <a:pt x="2609" y="1599"/>
                </a:lnTo>
                <a:lnTo>
                  <a:pt x="2609" y="1597"/>
                </a:lnTo>
                <a:lnTo>
                  <a:pt x="2611" y="1597"/>
                </a:lnTo>
                <a:lnTo>
                  <a:pt x="2613" y="1597"/>
                </a:lnTo>
                <a:lnTo>
                  <a:pt x="2613" y="1599"/>
                </a:lnTo>
                <a:lnTo>
                  <a:pt x="2615" y="1599"/>
                </a:lnTo>
                <a:lnTo>
                  <a:pt x="2615" y="1601"/>
                </a:lnTo>
                <a:lnTo>
                  <a:pt x="2613" y="1601"/>
                </a:lnTo>
                <a:lnTo>
                  <a:pt x="2613" y="1603"/>
                </a:lnTo>
                <a:lnTo>
                  <a:pt x="2611" y="1603"/>
                </a:lnTo>
                <a:lnTo>
                  <a:pt x="2611" y="1605"/>
                </a:lnTo>
                <a:lnTo>
                  <a:pt x="2613" y="1605"/>
                </a:lnTo>
                <a:lnTo>
                  <a:pt x="2613" y="1607"/>
                </a:lnTo>
                <a:lnTo>
                  <a:pt x="2611" y="1605"/>
                </a:lnTo>
                <a:lnTo>
                  <a:pt x="2609" y="1605"/>
                </a:lnTo>
                <a:lnTo>
                  <a:pt x="2607" y="1607"/>
                </a:lnTo>
                <a:lnTo>
                  <a:pt x="2605" y="1609"/>
                </a:lnTo>
                <a:lnTo>
                  <a:pt x="2605" y="1611"/>
                </a:lnTo>
                <a:lnTo>
                  <a:pt x="2605" y="1613"/>
                </a:lnTo>
                <a:lnTo>
                  <a:pt x="2607" y="1615"/>
                </a:lnTo>
                <a:lnTo>
                  <a:pt x="2609" y="1615"/>
                </a:lnTo>
                <a:lnTo>
                  <a:pt x="2611" y="1617"/>
                </a:lnTo>
                <a:lnTo>
                  <a:pt x="2611" y="1615"/>
                </a:lnTo>
                <a:lnTo>
                  <a:pt x="2613" y="1615"/>
                </a:lnTo>
                <a:lnTo>
                  <a:pt x="2613" y="1613"/>
                </a:lnTo>
                <a:lnTo>
                  <a:pt x="2615" y="1613"/>
                </a:lnTo>
                <a:lnTo>
                  <a:pt x="2615" y="1615"/>
                </a:lnTo>
                <a:lnTo>
                  <a:pt x="2617" y="1617"/>
                </a:lnTo>
                <a:lnTo>
                  <a:pt x="2619" y="1619"/>
                </a:lnTo>
                <a:lnTo>
                  <a:pt x="2621" y="1617"/>
                </a:lnTo>
                <a:lnTo>
                  <a:pt x="2621" y="1619"/>
                </a:lnTo>
                <a:lnTo>
                  <a:pt x="2623" y="1620"/>
                </a:lnTo>
                <a:lnTo>
                  <a:pt x="2623" y="1622"/>
                </a:lnTo>
                <a:lnTo>
                  <a:pt x="2621" y="1628"/>
                </a:lnTo>
                <a:lnTo>
                  <a:pt x="2621" y="1630"/>
                </a:lnTo>
                <a:lnTo>
                  <a:pt x="2619" y="1632"/>
                </a:lnTo>
                <a:lnTo>
                  <a:pt x="2619" y="1634"/>
                </a:lnTo>
                <a:lnTo>
                  <a:pt x="2619" y="1638"/>
                </a:lnTo>
                <a:lnTo>
                  <a:pt x="2621" y="1640"/>
                </a:lnTo>
                <a:lnTo>
                  <a:pt x="2623" y="1640"/>
                </a:lnTo>
                <a:lnTo>
                  <a:pt x="2623" y="1638"/>
                </a:lnTo>
                <a:lnTo>
                  <a:pt x="2625" y="1636"/>
                </a:lnTo>
                <a:lnTo>
                  <a:pt x="2626" y="1636"/>
                </a:lnTo>
                <a:lnTo>
                  <a:pt x="2628" y="1636"/>
                </a:lnTo>
                <a:lnTo>
                  <a:pt x="2628" y="1640"/>
                </a:lnTo>
                <a:lnTo>
                  <a:pt x="2628" y="1642"/>
                </a:lnTo>
                <a:lnTo>
                  <a:pt x="2630" y="1643"/>
                </a:lnTo>
                <a:lnTo>
                  <a:pt x="2632" y="1643"/>
                </a:lnTo>
                <a:lnTo>
                  <a:pt x="2632" y="1642"/>
                </a:lnTo>
                <a:lnTo>
                  <a:pt x="2632" y="1640"/>
                </a:lnTo>
                <a:lnTo>
                  <a:pt x="2634" y="1640"/>
                </a:lnTo>
                <a:lnTo>
                  <a:pt x="2636" y="1642"/>
                </a:lnTo>
                <a:lnTo>
                  <a:pt x="2640" y="1647"/>
                </a:lnTo>
                <a:lnTo>
                  <a:pt x="2642" y="1649"/>
                </a:lnTo>
                <a:lnTo>
                  <a:pt x="2642" y="1651"/>
                </a:lnTo>
                <a:lnTo>
                  <a:pt x="2640" y="1653"/>
                </a:lnTo>
                <a:lnTo>
                  <a:pt x="2640" y="1655"/>
                </a:lnTo>
                <a:lnTo>
                  <a:pt x="2640" y="1659"/>
                </a:lnTo>
                <a:lnTo>
                  <a:pt x="2642" y="1659"/>
                </a:lnTo>
                <a:lnTo>
                  <a:pt x="2644" y="1659"/>
                </a:lnTo>
                <a:lnTo>
                  <a:pt x="2644" y="1661"/>
                </a:lnTo>
                <a:lnTo>
                  <a:pt x="2644" y="1663"/>
                </a:lnTo>
                <a:lnTo>
                  <a:pt x="2642" y="1665"/>
                </a:lnTo>
                <a:lnTo>
                  <a:pt x="2640" y="1665"/>
                </a:lnTo>
                <a:lnTo>
                  <a:pt x="2640" y="1667"/>
                </a:lnTo>
                <a:lnTo>
                  <a:pt x="2640" y="1668"/>
                </a:lnTo>
                <a:lnTo>
                  <a:pt x="2640" y="1670"/>
                </a:lnTo>
                <a:lnTo>
                  <a:pt x="2642" y="1670"/>
                </a:lnTo>
                <a:lnTo>
                  <a:pt x="2642" y="1672"/>
                </a:lnTo>
                <a:lnTo>
                  <a:pt x="2640" y="1672"/>
                </a:lnTo>
                <a:lnTo>
                  <a:pt x="2638" y="1672"/>
                </a:lnTo>
                <a:lnTo>
                  <a:pt x="2638" y="1674"/>
                </a:lnTo>
                <a:lnTo>
                  <a:pt x="2638" y="1676"/>
                </a:lnTo>
                <a:lnTo>
                  <a:pt x="2640" y="1678"/>
                </a:lnTo>
                <a:lnTo>
                  <a:pt x="2642" y="1678"/>
                </a:lnTo>
                <a:lnTo>
                  <a:pt x="2642" y="1680"/>
                </a:lnTo>
                <a:lnTo>
                  <a:pt x="2640" y="1680"/>
                </a:lnTo>
                <a:lnTo>
                  <a:pt x="2638" y="1682"/>
                </a:lnTo>
                <a:lnTo>
                  <a:pt x="2638" y="1684"/>
                </a:lnTo>
                <a:lnTo>
                  <a:pt x="2640" y="1684"/>
                </a:lnTo>
                <a:lnTo>
                  <a:pt x="2642" y="1684"/>
                </a:lnTo>
                <a:lnTo>
                  <a:pt x="2642" y="1686"/>
                </a:lnTo>
                <a:lnTo>
                  <a:pt x="2640" y="1686"/>
                </a:lnTo>
                <a:lnTo>
                  <a:pt x="2638" y="1686"/>
                </a:lnTo>
                <a:lnTo>
                  <a:pt x="2636" y="1684"/>
                </a:lnTo>
                <a:lnTo>
                  <a:pt x="2636" y="1686"/>
                </a:lnTo>
                <a:lnTo>
                  <a:pt x="2636" y="1688"/>
                </a:lnTo>
                <a:lnTo>
                  <a:pt x="2638" y="1688"/>
                </a:lnTo>
                <a:lnTo>
                  <a:pt x="2638" y="1690"/>
                </a:lnTo>
                <a:lnTo>
                  <a:pt x="2640" y="1690"/>
                </a:lnTo>
                <a:lnTo>
                  <a:pt x="2642" y="1690"/>
                </a:lnTo>
                <a:lnTo>
                  <a:pt x="2644" y="1690"/>
                </a:lnTo>
                <a:lnTo>
                  <a:pt x="2644" y="1688"/>
                </a:lnTo>
                <a:lnTo>
                  <a:pt x="2646" y="1688"/>
                </a:lnTo>
                <a:lnTo>
                  <a:pt x="2646" y="1690"/>
                </a:lnTo>
                <a:lnTo>
                  <a:pt x="2644" y="1693"/>
                </a:lnTo>
                <a:lnTo>
                  <a:pt x="2640" y="1693"/>
                </a:lnTo>
                <a:lnTo>
                  <a:pt x="2638" y="1693"/>
                </a:lnTo>
                <a:lnTo>
                  <a:pt x="2636" y="1693"/>
                </a:lnTo>
                <a:lnTo>
                  <a:pt x="2636" y="1695"/>
                </a:lnTo>
                <a:lnTo>
                  <a:pt x="2634" y="1695"/>
                </a:lnTo>
                <a:lnTo>
                  <a:pt x="2634" y="1697"/>
                </a:lnTo>
                <a:lnTo>
                  <a:pt x="2636" y="1697"/>
                </a:lnTo>
                <a:lnTo>
                  <a:pt x="2638" y="1697"/>
                </a:lnTo>
                <a:lnTo>
                  <a:pt x="2640" y="1697"/>
                </a:lnTo>
                <a:lnTo>
                  <a:pt x="2642" y="1697"/>
                </a:lnTo>
                <a:lnTo>
                  <a:pt x="2644" y="1697"/>
                </a:lnTo>
                <a:lnTo>
                  <a:pt x="2644" y="1699"/>
                </a:lnTo>
                <a:lnTo>
                  <a:pt x="2644" y="1701"/>
                </a:lnTo>
                <a:lnTo>
                  <a:pt x="2644" y="1703"/>
                </a:lnTo>
                <a:lnTo>
                  <a:pt x="2646" y="1701"/>
                </a:lnTo>
                <a:lnTo>
                  <a:pt x="2646" y="1699"/>
                </a:lnTo>
                <a:lnTo>
                  <a:pt x="2648" y="1699"/>
                </a:lnTo>
                <a:lnTo>
                  <a:pt x="2648" y="1701"/>
                </a:lnTo>
                <a:lnTo>
                  <a:pt x="2648" y="1703"/>
                </a:lnTo>
                <a:lnTo>
                  <a:pt x="2648" y="1705"/>
                </a:lnTo>
                <a:lnTo>
                  <a:pt x="2646" y="1707"/>
                </a:lnTo>
                <a:lnTo>
                  <a:pt x="2648" y="1707"/>
                </a:lnTo>
                <a:lnTo>
                  <a:pt x="2650" y="1707"/>
                </a:lnTo>
                <a:lnTo>
                  <a:pt x="2650" y="1705"/>
                </a:lnTo>
                <a:lnTo>
                  <a:pt x="2650" y="1707"/>
                </a:lnTo>
                <a:lnTo>
                  <a:pt x="2648" y="1709"/>
                </a:lnTo>
                <a:lnTo>
                  <a:pt x="2646" y="1709"/>
                </a:lnTo>
                <a:lnTo>
                  <a:pt x="2644" y="1709"/>
                </a:lnTo>
                <a:lnTo>
                  <a:pt x="2642" y="1711"/>
                </a:lnTo>
                <a:lnTo>
                  <a:pt x="2644" y="1713"/>
                </a:lnTo>
                <a:lnTo>
                  <a:pt x="2646" y="1713"/>
                </a:lnTo>
                <a:lnTo>
                  <a:pt x="2648" y="1713"/>
                </a:lnTo>
                <a:lnTo>
                  <a:pt x="2650" y="1711"/>
                </a:lnTo>
                <a:lnTo>
                  <a:pt x="2651" y="1711"/>
                </a:lnTo>
                <a:lnTo>
                  <a:pt x="2651" y="1713"/>
                </a:lnTo>
                <a:lnTo>
                  <a:pt x="2651" y="1715"/>
                </a:lnTo>
                <a:lnTo>
                  <a:pt x="2651" y="1716"/>
                </a:lnTo>
                <a:lnTo>
                  <a:pt x="2651" y="1718"/>
                </a:lnTo>
                <a:lnTo>
                  <a:pt x="2650" y="1718"/>
                </a:lnTo>
                <a:lnTo>
                  <a:pt x="2648" y="1718"/>
                </a:lnTo>
                <a:lnTo>
                  <a:pt x="2648" y="1720"/>
                </a:lnTo>
                <a:lnTo>
                  <a:pt x="2646" y="1720"/>
                </a:lnTo>
                <a:lnTo>
                  <a:pt x="2648" y="1722"/>
                </a:lnTo>
                <a:lnTo>
                  <a:pt x="2648" y="1724"/>
                </a:lnTo>
                <a:lnTo>
                  <a:pt x="2646" y="1724"/>
                </a:lnTo>
                <a:lnTo>
                  <a:pt x="2644" y="1724"/>
                </a:lnTo>
                <a:lnTo>
                  <a:pt x="2644" y="1726"/>
                </a:lnTo>
                <a:lnTo>
                  <a:pt x="2644" y="1728"/>
                </a:lnTo>
                <a:lnTo>
                  <a:pt x="2644" y="1730"/>
                </a:lnTo>
                <a:lnTo>
                  <a:pt x="2646" y="1730"/>
                </a:lnTo>
                <a:lnTo>
                  <a:pt x="2646" y="1732"/>
                </a:lnTo>
                <a:lnTo>
                  <a:pt x="2648" y="1732"/>
                </a:lnTo>
                <a:lnTo>
                  <a:pt x="2648" y="1730"/>
                </a:lnTo>
                <a:lnTo>
                  <a:pt x="2650" y="1732"/>
                </a:lnTo>
                <a:lnTo>
                  <a:pt x="2648" y="1732"/>
                </a:lnTo>
                <a:lnTo>
                  <a:pt x="2646" y="1732"/>
                </a:lnTo>
                <a:lnTo>
                  <a:pt x="2644" y="1732"/>
                </a:lnTo>
                <a:lnTo>
                  <a:pt x="2642" y="1732"/>
                </a:lnTo>
                <a:lnTo>
                  <a:pt x="2642" y="1734"/>
                </a:lnTo>
                <a:lnTo>
                  <a:pt x="2644" y="1736"/>
                </a:lnTo>
                <a:lnTo>
                  <a:pt x="2646" y="1738"/>
                </a:lnTo>
                <a:lnTo>
                  <a:pt x="2646" y="1739"/>
                </a:lnTo>
                <a:lnTo>
                  <a:pt x="2644" y="1739"/>
                </a:lnTo>
                <a:lnTo>
                  <a:pt x="2642" y="1739"/>
                </a:lnTo>
                <a:lnTo>
                  <a:pt x="2642" y="1741"/>
                </a:lnTo>
                <a:lnTo>
                  <a:pt x="2640" y="1741"/>
                </a:lnTo>
                <a:lnTo>
                  <a:pt x="2638" y="1741"/>
                </a:lnTo>
                <a:lnTo>
                  <a:pt x="2640" y="1741"/>
                </a:lnTo>
                <a:lnTo>
                  <a:pt x="2640" y="1743"/>
                </a:lnTo>
                <a:lnTo>
                  <a:pt x="2640" y="1745"/>
                </a:lnTo>
                <a:lnTo>
                  <a:pt x="2638" y="1745"/>
                </a:lnTo>
                <a:lnTo>
                  <a:pt x="2638" y="1747"/>
                </a:lnTo>
                <a:lnTo>
                  <a:pt x="2640" y="1747"/>
                </a:lnTo>
                <a:lnTo>
                  <a:pt x="2642" y="1747"/>
                </a:lnTo>
                <a:lnTo>
                  <a:pt x="2642" y="1749"/>
                </a:lnTo>
                <a:lnTo>
                  <a:pt x="2642" y="1751"/>
                </a:lnTo>
                <a:lnTo>
                  <a:pt x="2644" y="1751"/>
                </a:lnTo>
                <a:lnTo>
                  <a:pt x="2646" y="1751"/>
                </a:lnTo>
                <a:lnTo>
                  <a:pt x="2648" y="1753"/>
                </a:lnTo>
                <a:lnTo>
                  <a:pt x="2648" y="1755"/>
                </a:lnTo>
                <a:lnTo>
                  <a:pt x="2648" y="1753"/>
                </a:lnTo>
                <a:lnTo>
                  <a:pt x="2648" y="1751"/>
                </a:lnTo>
                <a:lnTo>
                  <a:pt x="2650" y="1751"/>
                </a:lnTo>
                <a:lnTo>
                  <a:pt x="2650" y="1753"/>
                </a:lnTo>
                <a:lnTo>
                  <a:pt x="2651" y="1755"/>
                </a:lnTo>
                <a:lnTo>
                  <a:pt x="2651" y="1757"/>
                </a:lnTo>
                <a:lnTo>
                  <a:pt x="2651" y="1759"/>
                </a:lnTo>
                <a:lnTo>
                  <a:pt x="2651" y="1761"/>
                </a:lnTo>
                <a:lnTo>
                  <a:pt x="2653" y="1761"/>
                </a:lnTo>
                <a:lnTo>
                  <a:pt x="2653" y="1763"/>
                </a:lnTo>
                <a:lnTo>
                  <a:pt x="2655" y="1764"/>
                </a:lnTo>
                <a:lnTo>
                  <a:pt x="2653" y="1766"/>
                </a:lnTo>
                <a:lnTo>
                  <a:pt x="2653" y="1768"/>
                </a:lnTo>
                <a:lnTo>
                  <a:pt x="2653" y="1770"/>
                </a:lnTo>
                <a:lnTo>
                  <a:pt x="2651" y="1772"/>
                </a:lnTo>
                <a:lnTo>
                  <a:pt x="2653" y="1772"/>
                </a:lnTo>
                <a:lnTo>
                  <a:pt x="2653" y="1774"/>
                </a:lnTo>
                <a:lnTo>
                  <a:pt x="2655" y="1776"/>
                </a:lnTo>
                <a:lnTo>
                  <a:pt x="2657" y="1776"/>
                </a:lnTo>
                <a:lnTo>
                  <a:pt x="2657" y="1778"/>
                </a:lnTo>
                <a:lnTo>
                  <a:pt x="2655" y="1778"/>
                </a:lnTo>
                <a:lnTo>
                  <a:pt x="2655" y="1780"/>
                </a:lnTo>
                <a:lnTo>
                  <a:pt x="2653" y="1780"/>
                </a:lnTo>
                <a:lnTo>
                  <a:pt x="2653" y="1778"/>
                </a:lnTo>
                <a:lnTo>
                  <a:pt x="2651" y="1776"/>
                </a:lnTo>
                <a:lnTo>
                  <a:pt x="2650" y="1778"/>
                </a:lnTo>
                <a:lnTo>
                  <a:pt x="2651" y="1780"/>
                </a:lnTo>
                <a:lnTo>
                  <a:pt x="2651" y="1782"/>
                </a:lnTo>
                <a:lnTo>
                  <a:pt x="2653" y="1782"/>
                </a:lnTo>
                <a:lnTo>
                  <a:pt x="2655" y="1780"/>
                </a:lnTo>
                <a:lnTo>
                  <a:pt x="2655" y="1782"/>
                </a:lnTo>
                <a:lnTo>
                  <a:pt x="2657" y="1784"/>
                </a:lnTo>
                <a:lnTo>
                  <a:pt x="2659" y="1784"/>
                </a:lnTo>
                <a:lnTo>
                  <a:pt x="2659" y="1786"/>
                </a:lnTo>
                <a:lnTo>
                  <a:pt x="2655" y="1789"/>
                </a:lnTo>
                <a:lnTo>
                  <a:pt x="2653" y="1789"/>
                </a:lnTo>
                <a:lnTo>
                  <a:pt x="2653" y="1791"/>
                </a:lnTo>
                <a:lnTo>
                  <a:pt x="2651" y="1791"/>
                </a:lnTo>
                <a:lnTo>
                  <a:pt x="2648" y="1793"/>
                </a:lnTo>
                <a:lnTo>
                  <a:pt x="2650" y="1795"/>
                </a:lnTo>
                <a:lnTo>
                  <a:pt x="2651" y="1795"/>
                </a:lnTo>
                <a:lnTo>
                  <a:pt x="2653" y="1795"/>
                </a:lnTo>
                <a:lnTo>
                  <a:pt x="2653" y="1797"/>
                </a:lnTo>
                <a:lnTo>
                  <a:pt x="2651" y="1797"/>
                </a:lnTo>
                <a:lnTo>
                  <a:pt x="2651" y="1799"/>
                </a:lnTo>
                <a:lnTo>
                  <a:pt x="2650" y="1799"/>
                </a:lnTo>
                <a:lnTo>
                  <a:pt x="2650" y="1801"/>
                </a:lnTo>
                <a:lnTo>
                  <a:pt x="2648" y="1799"/>
                </a:lnTo>
                <a:lnTo>
                  <a:pt x="2648" y="1797"/>
                </a:lnTo>
                <a:lnTo>
                  <a:pt x="2648" y="1795"/>
                </a:lnTo>
                <a:lnTo>
                  <a:pt x="2646" y="1795"/>
                </a:lnTo>
                <a:lnTo>
                  <a:pt x="2644" y="1797"/>
                </a:lnTo>
                <a:lnTo>
                  <a:pt x="2644" y="1799"/>
                </a:lnTo>
                <a:lnTo>
                  <a:pt x="2644" y="1801"/>
                </a:lnTo>
                <a:lnTo>
                  <a:pt x="2644" y="1803"/>
                </a:lnTo>
                <a:lnTo>
                  <a:pt x="2646" y="1803"/>
                </a:lnTo>
                <a:lnTo>
                  <a:pt x="2646" y="1805"/>
                </a:lnTo>
                <a:lnTo>
                  <a:pt x="2648" y="1805"/>
                </a:lnTo>
                <a:lnTo>
                  <a:pt x="2648" y="1807"/>
                </a:lnTo>
                <a:lnTo>
                  <a:pt x="2648" y="1809"/>
                </a:lnTo>
                <a:lnTo>
                  <a:pt x="2648" y="1811"/>
                </a:lnTo>
                <a:lnTo>
                  <a:pt x="2650" y="1811"/>
                </a:lnTo>
                <a:lnTo>
                  <a:pt x="2650" y="1812"/>
                </a:lnTo>
                <a:lnTo>
                  <a:pt x="2651" y="1812"/>
                </a:lnTo>
                <a:lnTo>
                  <a:pt x="2651" y="1814"/>
                </a:lnTo>
                <a:lnTo>
                  <a:pt x="2653" y="1816"/>
                </a:lnTo>
                <a:lnTo>
                  <a:pt x="2655" y="1816"/>
                </a:lnTo>
                <a:lnTo>
                  <a:pt x="2655" y="1818"/>
                </a:lnTo>
                <a:lnTo>
                  <a:pt x="2657" y="1818"/>
                </a:lnTo>
                <a:lnTo>
                  <a:pt x="2657" y="1820"/>
                </a:lnTo>
                <a:lnTo>
                  <a:pt x="2659" y="1822"/>
                </a:lnTo>
                <a:lnTo>
                  <a:pt x="2659" y="1824"/>
                </a:lnTo>
                <a:lnTo>
                  <a:pt x="2661" y="1824"/>
                </a:lnTo>
                <a:lnTo>
                  <a:pt x="2661" y="1826"/>
                </a:lnTo>
                <a:lnTo>
                  <a:pt x="2663" y="1828"/>
                </a:lnTo>
                <a:lnTo>
                  <a:pt x="2665" y="1830"/>
                </a:lnTo>
                <a:lnTo>
                  <a:pt x="2667" y="1832"/>
                </a:lnTo>
                <a:lnTo>
                  <a:pt x="2669" y="1832"/>
                </a:lnTo>
                <a:lnTo>
                  <a:pt x="2671" y="1832"/>
                </a:lnTo>
                <a:lnTo>
                  <a:pt x="2671" y="1830"/>
                </a:lnTo>
                <a:lnTo>
                  <a:pt x="2673" y="1830"/>
                </a:lnTo>
                <a:lnTo>
                  <a:pt x="2675" y="1830"/>
                </a:lnTo>
                <a:lnTo>
                  <a:pt x="2675" y="1832"/>
                </a:lnTo>
                <a:lnTo>
                  <a:pt x="2675" y="1834"/>
                </a:lnTo>
                <a:lnTo>
                  <a:pt x="2675" y="1835"/>
                </a:lnTo>
                <a:lnTo>
                  <a:pt x="2676" y="1835"/>
                </a:lnTo>
                <a:lnTo>
                  <a:pt x="2678" y="1835"/>
                </a:lnTo>
                <a:lnTo>
                  <a:pt x="2678" y="1837"/>
                </a:lnTo>
                <a:lnTo>
                  <a:pt x="2676" y="1837"/>
                </a:lnTo>
                <a:lnTo>
                  <a:pt x="2676" y="1839"/>
                </a:lnTo>
                <a:lnTo>
                  <a:pt x="2676" y="1841"/>
                </a:lnTo>
                <a:lnTo>
                  <a:pt x="2678" y="1841"/>
                </a:lnTo>
                <a:lnTo>
                  <a:pt x="2678" y="1839"/>
                </a:lnTo>
                <a:lnTo>
                  <a:pt x="2680" y="1839"/>
                </a:lnTo>
                <a:lnTo>
                  <a:pt x="2680" y="1837"/>
                </a:lnTo>
                <a:lnTo>
                  <a:pt x="2682" y="1837"/>
                </a:lnTo>
                <a:lnTo>
                  <a:pt x="2684" y="1837"/>
                </a:lnTo>
                <a:lnTo>
                  <a:pt x="2684" y="1839"/>
                </a:lnTo>
                <a:lnTo>
                  <a:pt x="2684" y="1841"/>
                </a:lnTo>
                <a:lnTo>
                  <a:pt x="2682" y="1841"/>
                </a:lnTo>
                <a:lnTo>
                  <a:pt x="2682" y="1843"/>
                </a:lnTo>
                <a:lnTo>
                  <a:pt x="2682" y="1845"/>
                </a:lnTo>
                <a:lnTo>
                  <a:pt x="2684" y="1845"/>
                </a:lnTo>
                <a:lnTo>
                  <a:pt x="2686" y="1845"/>
                </a:lnTo>
                <a:lnTo>
                  <a:pt x="2688" y="1847"/>
                </a:lnTo>
                <a:lnTo>
                  <a:pt x="2690" y="1847"/>
                </a:lnTo>
                <a:lnTo>
                  <a:pt x="2694" y="1849"/>
                </a:lnTo>
                <a:lnTo>
                  <a:pt x="2696" y="1851"/>
                </a:lnTo>
                <a:lnTo>
                  <a:pt x="2698" y="1851"/>
                </a:lnTo>
                <a:lnTo>
                  <a:pt x="2699" y="1851"/>
                </a:lnTo>
                <a:lnTo>
                  <a:pt x="2699" y="1853"/>
                </a:lnTo>
                <a:lnTo>
                  <a:pt x="2701" y="1853"/>
                </a:lnTo>
                <a:lnTo>
                  <a:pt x="2703" y="1853"/>
                </a:lnTo>
                <a:lnTo>
                  <a:pt x="2705" y="1853"/>
                </a:lnTo>
                <a:lnTo>
                  <a:pt x="2707" y="1853"/>
                </a:lnTo>
                <a:lnTo>
                  <a:pt x="2709" y="1853"/>
                </a:lnTo>
                <a:lnTo>
                  <a:pt x="2715" y="1853"/>
                </a:lnTo>
                <a:lnTo>
                  <a:pt x="2715" y="1851"/>
                </a:lnTo>
                <a:lnTo>
                  <a:pt x="2717" y="1851"/>
                </a:lnTo>
                <a:lnTo>
                  <a:pt x="2719" y="1851"/>
                </a:lnTo>
                <a:lnTo>
                  <a:pt x="2721" y="1851"/>
                </a:lnTo>
                <a:lnTo>
                  <a:pt x="2721" y="1853"/>
                </a:lnTo>
                <a:lnTo>
                  <a:pt x="2721" y="1855"/>
                </a:lnTo>
                <a:lnTo>
                  <a:pt x="2719" y="1857"/>
                </a:lnTo>
                <a:lnTo>
                  <a:pt x="2721" y="1859"/>
                </a:lnTo>
                <a:lnTo>
                  <a:pt x="2723" y="1859"/>
                </a:lnTo>
                <a:lnTo>
                  <a:pt x="2723" y="1857"/>
                </a:lnTo>
                <a:lnTo>
                  <a:pt x="2724" y="1857"/>
                </a:lnTo>
                <a:lnTo>
                  <a:pt x="2724" y="1855"/>
                </a:lnTo>
                <a:lnTo>
                  <a:pt x="2723" y="1853"/>
                </a:lnTo>
                <a:lnTo>
                  <a:pt x="2723" y="1851"/>
                </a:lnTo>
                <a:lnTo>
                  <a:pt x="2724" y="1851"/>
                </a:lnTo>
                <a:lnTo>
                  <a:pt x="2724" y="1853"/>
                </a:lnTo>
                <a:lnTo>
                  <a:pt x="2724" y="1855"/>
                </a:lnTo>
                <a:lnTo>
                  <a:pt x="2726" y="1857"/>
                </a:lnTo>
                <a:lnTo>
                  <a:pt x="2724" y="1857"/>
                </a:lnTo>
                <a:lnTo>
                  <a:pt x="2724" y="1859"/>
                </a:lnTo>
                <a:lnTo>
                  <a:pt x="2724" y="1860"/>
                </a:lnTo>
                <a:lnTo>
                  <a:pt x="2726" y="1860"/>
                </a:lnTo>
                <a:lnTo>
                  <a:pt x="2726" y="1859"/>
                </a:lnTo>
                <a:lnTo>
                  <a:pt x="2728" y="1859"/>
                </a:lnTo>
                <a:lnTo>
                  <a:pt x="2728" y="1857"/>
                </a:lnTo>
                <a:lnTo>
                  <a:pt x="2730" y="1857"/>
                </a:lnTo>
                <a:lnTo>
                  <a:pt x="2732" y="1859"/>
                </a:lnTo>
                <a:lnTo>
                  <a:pt x="2732" y="1860"/>
                </a:lnTo>
                <a:lnTo>
                  <a:pt x="2730" y="1860"/>
                </a:lnTo>
                <a:lnTo>
                  <a:pt x="2730" y="1862"/>
                </a:lnTo>
                <a:lnTo>
                  <a:pt x="2732" y="1864"/>
                </a:lnTo>
                <a:lnTo>
                  <a:pt x="2734" y="1864"/>
                </a:lnTo>
                <a:lnTo>
                  <a:pt x="2734" y="1866"/>
                </a:lnTo>
                <a:lnTo>
                  <a:pt x="2734" y="1868"/>
                </a:lnTo>
                <a:lnTo>
                  <a:pt x="2732" y="1870"/>
                </a:lnTo>
                <a:lnTo>
                  <a:pt x="2732" y="1872"/>
                </a:lnTo>
                <a:lnTo>
                  <a:pt x="2734" y="1872"/>
                </a:lnTo>
                <a:lnTo>
                  <a:pt x="2738" y="1876"/>
                </a:lnTo>
                <a:lnTo>
                  <a:pt x="2742" y="1878"/>
                </a:lnTo>
                <a:lnTo>
                  <a:pt x="2749" y="1883"/>
                </a:lnTo>
                <a:lnTo>
                  <a:pt x="2751" y="1883"/>
                </a:lnTo>
                <a:lnTo>
                  <a:pt x="2751" y="1885"/>
                </a:lnTo>
                <a:lnTo>
                  <a:pt x="2753" y="1883"/>
                </a:lnTo>
                <a:lnTo>
                  <a:pt x="2755" y="1885"/>
                </a:lnTo>
                <a:lnTo>
                  <a:pt x="2757" y="1885"/>
                </a:lnTo>
                <a:lnTo>
                  <a:pt x="2759" y="1885"/>
                </a:lnTo>
                <a:lnTo>
                  <a:pt x="2761" y="1885"/>
                </a:lnTo>
                <a:lnTo>
                  <a:pt x="2761" y="1887"/>
                </a:lnTo>
                <a:lnTo>
                  <a:pt x="2761" y="1889"/>
                </a:lnTo>
                <a:lnTo>
                  <a:pt x="2759" y="1889"/>
                </a:lnTo>
                <a:lnTo>
                  <a:pt x="2757" y="1889"/>
                </a:lnTo>
                <a:lnTo>
                  <a:pt x="2757" y="1891"/>
                </a:lnTo>
                <a:lnTo>
                  <a:pt x="2757" y="1893"/>
                </a:lnTo>
                <a:lnTo>
                  <a:pt x="2757" y="1895"/>
                </a:lnTo>
                <a:lnTo>
                  <a:pt x="2759" y="1895"/>
                </a:lnTo>
                <a:lnTo>
                  <a:pt x="2759" y="1897"/>
                </a:lnTo>
                <a:lnTo>
                  <a:pt x="2759" y="1899"/>
                </a:lnTo>
                <a:lnTo>
                  <a:pt x="2761" y="1899"/>
                </a:lnTo>
                <a:lnTo>
                  <a:pt x="2761" y="1901"/>
                </a:lnTo>
                <a:lnTo>
                  <a:pt x="2763" y="1901"/>
                </a:lnTo>
                <a:lnTo>
                  <a:pt x="2765" y="1905"/>
                </a:lnTo>
                <a:lnTo>
                  <a:pt x="2767" y="1907"/>
                </a:lnTo>
                <a:lnTo>
                  <a:pt x="2769" y="1908"/>
                </a:lnTo>
                <a:lnTo>
                  <a:pt x="2769" y="1910"/>
                </a:lnTo>
                <a:lnTo>
                  <a:pt x="2771" y="1910"/>
                </a:lnTo>
                <a:lnTo>
                  <a:pt x="2772" y="1912"/>
                </a:lnTo>
                <a:lnTo>
                  <a:pt x="2772" y="1914"/>
                </a:lnTo>
                <a:lnTo>
                  <a:pt x="2776" y="1916"/>
                </a:lnTo>
                <a:lnTo>
                  <a:pt x="2776" y="1918"/>
                </a:lnTo>
                <a:lnTo>
                  <a:pt x="2778" y="1918"/>
                </a:lnTo>
                <a:lnTo>
                  <a:pt x="2778" y="1920"/>
                </a:lnTo>
                <a:lnTo>
                  <a:pt x="2780" y="1920"/>
                </a:lnTo>
                <a:lnTo>
                  <a:pt x="2782" y="1922"/>
                </a:lnTo>
                <a:lnTo>
                  <a:pt x="2784" y="1924"/>
                </a:lnTo>
                <a:lnTo>
                  <a:pt x="2786" y="1924"/>
                </a:lnTo>
                <a:lnTo>
                  <a:pt x="2788" y="1924"/>
                </a:lnTo>
                <a:lnTo>
                  <a:pt x="2790" y="1924"/>
                </a:lnTo>
                <a:lnTo>
                  <a:pt x="2790" y="1928"/>
                </a:lnTo>
                <a:lnTo>
                  <a:pt x="2788" y="1928"/>
                </a:lnTo>
                <a:lnTo>
                  <a:pt x="2786" y="1928"/>
                </a:lnTo>
                <a:lnTo>
                  <a:pt x="2786" y="1930"/>
                </a:lnTo>
                <a:lnTo>
                  <a:pt x="2786" y="1931"/>
                </a:lnTo>
                <a:lnTo>
                  <a:pt x="2786" y="1933"/>
                </a:lnTo>
                <a:lnTo>
                  <a:pt x="2784" y="1933"/>
                </a:lnTo>
                <a:lnTo>
                  <a:pt x="2784" y="1931"/>
                </a:lnTo>
                <a:lnTo>
                  <a:pt x="2782" y="1933"/>
                </a:lnTo>
                <a:lnTo>
                  <a:pt x="2782" y="1935"/>
                </a:lnTo>
                <a:lnTo>
                  <a:pt x="2780" y="1935"/>
                </a:lnTo>
                <a:lnTo>
                  <a:pt x="2780" y="1933"/>
                </a:lnTo>
                <a:lnTo>
                  <a:pt x="2778" y="1935"/>
                </a:lnTo>
                <a:lnTo>
                  <a:pt x="2778" y="1937"/>
                </a:lnTo>
                <a:lnTo>
                  <a:pt x="2776" y="1937"/>
                </a:lnTo>
                <a:lnTo>
                  <a:pt x="2778" y="1937"/>
                </a:lnTo>
                <a:lnTo>
                  <a:pt x="2778" y="1939"/>
                </a:lnTo>
                <a:lnTo>
                  <a:pt x="2780" y="1939"/>
                </a:lnTo>
                <a:lnTo>
                  <a:pt x="2782" y="1939"/>
                </a:lnTo>
                <a:lnTo>
                  <a:pt x="2782" y="1941"/>
                </a:lnTo>
                <a:lnTo>
                  <a:pt x="2782" y="1943"/>
                </a:lnTo>
                <a:lnTo>
                  <a:pt x="2780" y="1943"/>
                </a:lnTo>
                <a:lnTo>
                  <a:pt x="2778" y="1945"/>
                </a:lnTo>
                <a:lnTo>
                  <a:pt x="2776" y="1945"/>
                </a:lnTo>
                <a:lnTo>
                  <a:pt x="2776" y="1947"/>
                </a:lnTo>
                <a:lnTo>
                  <a:pt x="2776" y="1949"/>
                </a:lnTo>
                <a:lnTo>
                  <a:pt x="2776" y="1951"/>
                </a:lnTo>
                <a:lnTo>
                  <a:pt x="2778" y="1951"/>
                </a:lnTo>
                <a:lnTo>
                  <a:pt x="2778" y="1953"/>
                </a:lnTo>
                <a:lnTo>
                  <a:pt x="2778" y="1955"/>
                </a:lnTo>
                <a:lnTo>
                  <a:pt x="2778" y="1956"/>
                </a:lnTo>
                <a:lnTo>
                  <a:pt x="2780" y="1958"/>
                </a:lnTo>
                <a:lnTo>
                  <a:pt x="2782" y="1962"/>
                </a:lnTo>
                <a:lnTo>
                  <a:pt x="2784" y="1962"/>
                </a:lnTo>
                <a:lnTo>
                  <a:pt x="2784" y="1964"/>
                </a:lnTo>
                <a:lnTo>
                  <a:pt x="2786" y="1966"/>
                </a:lnTo>
                <a:lnTo>
                  <a:pt x="2788" y="1968"/>
                </a:lnTo>
                <a:lnTo>
                  <a:pt x="2788" y="1970"/>
                </a:lnTo>
                <a:lnTo>
                  <a:pt x="2790" y="1972"/>
                </a:lnTo>
                <a:lnTo>
                  <a:pt x="2792" y="1974"/>
                </a:lnTo>
                <a:lnTo>
                  <a:pt x="2794" y="1976"/>
                </a:lnTo>
                <a:lnTo>
                  <a:pt x="2794" y="1978"/>
                </a:lnTo>
                <a:lnTo>
                  <a:pt x="2795" y="1978"/>
                </a:lnTo>
                <a:lnTo>
                  <a:pt x="2795" y="1979"/>
                </a:lnTo>
                <a:lnTo>
                  <a:pt x="2795" y="1981"/>
                </a:lnTo>
                <a:lnTo>
                  <a:pt x="2795" y="1983"/>
                </a:lnTo>
                <a:lnTo>
                  <a:pt x="2795" y="1985"/>
                </a:lnTo>
                <a:lnTo>
                  <a:pt x="2794" y="1985"/>
                </a:lnTo>
                <a:lnTo>
                  <a:pt x="2794" y="1987"/>
                </a:lnTo>
                <a:lnTo>
                  <a:pt x="2794" y="1989"/>
                </a:lnTo>
                <a:lnTo>
                  <a:pt x="2795" y="1989"/>
                </a:lnTo>
                <a:lnTo>
                  <a:pt x="2795" y="1991"/>
                </a:lnTo>
                <a:lnTo>
                  <a:pt x="2797" y="1993"/>
                </a:lnTo>
                <a:lnTo>
                  <a:pt x="2799" y="1995"/>
                </a:lnTo>
                <a:lnTo>
                  <a:pt x="2801" y="1995"/>
                </a:lnTo>
                <a:lnTo>
                  <a:pt x="2801" y="1997"/>
                </a:lnTo>
                <a:lnTo>
                  <a:pt x="2801" y="1999"/>
                </a:lnTo>
                <a:lnTo>
                  <a:pt x="2799" y="1999"/>
                </a:lnTo>
                <a:lnTo>
                  <a:pt x="2799" y="2001"/>
                </a:lnTo>
                <a:lnTo>
                  <a:pt x="2797" y="2001"/>
                </a:lnTo>
                <a:lnTo>
                  <a:pt x="2799" y="2001"/>
                </a:lnTo>
                <a:lnTo>
                  <a:pt x="2801" y="2002"/>
                </a:lnTo>
                <a:lnTo>
                  <a:pt x="2801" y="2001"/>
                </a:lnTo>
                <a:lnTo>
                  <a:pt x="2801" y="2002"/>
                </a:lnTo>
                <a:lnTo>
                  <a:pt x="2801" y="2004"/>
                </a:lnTo>
                <a:lnTo>
                  <a:pt x="2803" y="2004"/>
                </a:lnTo>
                <a:lnTo>
                  <a:pt x="2805" y="2004"/>
                </a:lnTo>
                <a:lnTo>
                  <a:pt x="2805" y="2006"/>
                </a:lnTo>
                <a:lnTo>
                  <a:pt x="2805" y="2010"/>
                </a:lnTo>
                <a:lnTo>
                  <a:pt x="2807" y="2010"/>
                </a:lnTo>
                <a:lnTo>
                  <a:pt x="2809" y="2012"/>
                </a:lnTo>
                <a:lnTo>
                  <a:pt x="2809" y="2014"/>
                </a:lnTo>
                <a:lnTo>
                  <a:pt x="2809" y="2016"/>
                </a:lnTo>
                <a:lnTo>
                  <a:pt x="2807" y="2016"/>
                </a:lnTo>
                <a:lnTo>
                  <a:pt x="2807" y="2018"/>
                </a:lnTo>
                <a:lnTo>
                  <a:pt x="2809" y="2018"/>
                </a:lnTo>
                <a:lnTo>
                  <a:pt x="2811" y="2016"/>
                </a:lnTo>
                <a:lnTo>
                  <a:pt x="2813" y="2016"/>
                </a:lnTo>
                <a:lnTo>
                  <a:pt x="2813" y="2014"/>
                </a:lnTo>
                <a:lnTo>
                  <a:pt x="2815" y="2014"/>
                </a:lnTo>
                <a:lnTo>
                  <a:pt x="2815" y="2012"/>
                </a:lnTo>
                <a:lnTo>
                  <a:pt x="2815" y="2010"/>
                </a:lnTo>
                <a:lnTo>
                  <a:pt x="2817" y="2010"/>
                </a:lnTo>
                <a:lnTo>
                  <a:pt x="2817" y="2008"/>
                </a:lnTo>
                <a:lnTo>
                  <a:pt x="2817" y="2010"/>
                </a:lnTo>
                <a:lnTo>
                  <a:pt x="2819" y="2010"/>
                </a:lnTo>
                <a:lnTo>
                  <a:pt x="2819" y="2012"/>
                </a:lnTo>
                <a:lnTo>
                  <a:pt x="2819" y="2014"/>
                </a:lnTo>
                <a:lnTo>
                  <a:pt x="2820" y="2014"/>
                </a:lnTo>
                <a:lnTo>
                  <a:pt x="2822" y="2016"/>
                </a:lnTo>
                <a:lnTo>
                  <a:pt x="2822" y="2018"/>
                </a:lnTo>
                <a:lnTo>
                  <a:pt x="2824" y="2018"/>
                </a:lnTo>
                <a:lnTo>
                  <a:pt x="2824" y="2016"/>
                </a:lnTo>
                <a:lnTo>
                  <a:pt x="2826" y="2016"/>
                </a:lnTo>
                <a:lnTo>
                  <a:pt x="2826" y="2018"/>
                </a:lnTo>
                <a:lnTo>
                  <a:pt x="2826" y="2020"/>
                </a:lnTo>
                <a:lnTo>
                  <a:pt x="2826" y="2022"/>
                </a:lnTo>
                <a:lnTo>
                  <a:pt x="2824" y="2022"/>
                </a:lnTo>
                <a:lnTo>
                  <a:pt x="2822" y="2022"/>
                </a:lnTo>
                <a:lnTo>
                  <a:pt x="2822" y="2024"/>
                </a:lnTo>
                <a:lnTo>
                  <a:pt x="2822" y="2026"/>
                </a:lnTo>
                <a:lnTo>
                  <a:pt x="2820" y="2026"/>
                </a:lnTo>
                <a:lnTo>
                  <a:pt x="2820" y="2027"/>
                </a:lnTo>
                <a:lnTo>
                  <a:pt x="2820" y="2029"/>
                </a:lnTo>
                <a:lnTo>
                  <a:pt x="2822" y="2029"/>
                </a:lnTo>
                <a:lnTo>
                  <a:pt x="2824" y="2029"/>
                </a:lnTo>
                <a:lnTo>
                  <a:pt x="2824" y="2027"/>
                </a:lnTo>
                <a:lnTo>
                  <a:pt x="2824" y="2029"/>
                </a:lnTo>
                <a:lnTo>
                  <a:pt x="2824" y="2031"/>
                </a:lnTo>
                <a:lnTo>
                  <a:pt x="2824" y="2033"/>
                </a:lnTo>
                <a:lnTo>
                  <a:pt x="2824" y="2035"/>
                </a:lnTo>
                <a:lnTo>
                  <a:pt x="2826" y="2037"/>
                </a:lnTo>
                <a:lnTo>
                  <a:pt x="2826" y="2039"/>
                </a:lnTo>
                <a:lnTo>
                  <a:pt x="2824" y="2039"/>
                </a:lnTo>
                <a:lnTo>
                  <a:pt x="2824" y="2041"/>
                </a:lnTo>
                <a:lnTo>
                  <a:pt x="2824" y="2043"/>
                </a:lnTo>
                <a:lnTo>
                  <a:pt x="2826" y="2043"/>
                </a:lnTo>
                <a:lnTo>
                  <a:pt x="2828" y="2043"/>
                </a:lnTo>
                <a:lnTo>
                  <a:pt x="2828" y="2041"/>
                </a:lnTo>
                <a:lnTo>
                  <a:pt x="2830" y="2041"/>
                </a:lnTo>
                <a:lnTo>
                  <a:pt x="2830" y="2043"/>
                </a:lnTo>
                <a:lnTo>
                  <a:pt x="2830" y="2045"/>
                </a:lnTo>
                <a:lnTo>
                  <a:pt x="2830" y="2047"/>
                </a:lnTo>
                <a:lnTo>
                  <a:pt x="2830" y="2049"/>
                </a:lnTo>
                <a:lnTo>
                  <a:pt x="2830" y="2050"/>
                </a:lnTo>
                <a:lnTo>
                  <a:pt x="2830" y="2052"/>
                </a:lnTo>
                <a:lnTo>
                  <a:pt x="2832" y="2054"/>
                </a:lnTo>
                <a:lnTo>
                  <a:pt x="2832" y="2056"/>
                </a:lnTo>
                <a:lnTo>
                  <a:pt x="2832" y="2058"/>
                </a:lnTo>
                <a:lnTo>
                  <a:pt x="2830" y="2060"/>
                </a:lnTo>
                <a:lnTo>
                  <a:pt x="2828" y="2060"/>
                </a:lnTo>
                <a:lnTo>
                  <a:pt x="2826" y="2062"/>
                </a:lnTo>
                <a:lnTo>
                  <a:pt x="2828" y="2062"/>
                </a:lnTo>
                <a:lnTo>
                  <a:pt x="2828" y="2064"/>
                </a:lnTo>
                <a:lnTo>
                  <a:pt x="2830" y="2066"/>
                </a:lnTo>
                <a:lnTo>
                  <a:pt x="2828" y="2066"/>
                </a:lnTo>
                <a:lnTo>
                  <a:pt x="2826" y="2066"/>
                </a:lnTo>
                <a:lnTo>
                  <a:pt x="2824" y="2066"/>
                </a:lnTo>
                <a:lnTo>
                  <a:pt x="2824" y="2068"/>
                </a:lnTo>
                <a:lnTo>
                  <a:pt x="2822" y="2068"/>
                </a:lnTo>
                <a:lnTo>
                  <a:pt x="2820" y="2068"/>
                </a:lnTo>
                <a:lnTo>
                  <a:pt x="2819" y="2068"/>
                </a:lnTo>
                <a:lnTo>
                  <a:pt x="2819" y="2070"/>
                </a:lnTo>
                <a:lnTo>
                  <a:pt x="2820" y="2070"/>
                </a:lnTo>
                <a:lnTo>
                  <a:pt x="2820" y="2072"/>
                </a:lnTo>
                <a:lnTo>
                  <a:pt x="2820" y="2074"/>
                </a:lnTo>
                <a:lnTo>
                  <a:pt x="2819" y="2075"/>
                </a:lnTo>
                <a:lnTo>
                  <a:pt x="2817" y="2075"/>
                </a:lnTo>
                <a:lnTo>
                  <a:pt x="2815" y="2075"/>
                </a:lnTo>
                <a:lnTo>
                  <a:pt x="2815" y="2077"/>
                </a:lnTo>
                <a:lnTo>
                  <a:pt x="2813" y="2081"/>
                </a:lnTo>
                <a:lnTo>
                  <a:pt x="2815" y="2081"/>
                </a:lnTo>
                <a:lnTo>
                  <a:pt x="2815" y="2083"/>
                </a:lnTo>
                <a:lnTo>
                  <a:pt x="2815" y="2085"/>
                </a:lnTo>
                <a:lnTo>
                  <a:pt x="2811" y="2087"/>
                </a:lnTo>
                <a:lnTo>
                  <a:pt x="2809" y="2087"/>
                </a:lnTo>
                <a:lnTo>
                  <a:pt x="2809" y="2089"/>
                </a:lnTo>
                <a:lnTo>
                  <a:pt x="2809" y="2091"/>
                </a:lnTo>
                <a:lnTo>
                  <a:pt x="2809" y="2093"/>
                </a:lnTo>
                <a:lnTo>
                  <a:pt x="2811" y="2095"/>
                </a:lnTo>
                <a:lnTo>
                  <a:pt x="2813" y="2097"/>
                </a:lnTo>
                <a:lnTo>
                  <a:pt x="2815" y="2097"/>
                </a:lnTo>
                <a:lnTo>
                  <a:pt x="2815" y="2098"/>
                </a:lnTo>
                <a:lnTo>
                  <a:pt x="2817" y="2098"/>
                </a:lnTo>
                <a:lnTo>
                  <a:pt x="2817" y="2100"/>
                </a:lnTo>
                <a:lnTo>
                  <a:pt x="2817" y="2102"/>
                </a:lnTo>
                <a:lnTo>
                  <a:pt x="2815" y="2104"/>
                </a:lnTo>
                <a:lnTo>
                  <a:pt x="2811" y="2106"/>
                </a:lnTo>
                <a:lnTo>
                  <a:pt x="2813" y="2106"/>
                </a:lnTo>
                <a:lnTo>
                  <a:pt x="2815" y="2106"/>
                </a:lnTo>
                <a:lnTo>
                  <a:pt x="2817" y="2106"/>
                </a:lnTo>
                <a:lnTo>
                  <a:pt x="2819" y="2106"/>
                </a:lnTo>
                <a:lnTo>
                  <a:pt x="2820" y="2108"/>
                </a:lnTo>
                <a:lnTo>
                  <a:pt x="2820" y="2110"/>
                </a:lnTo>
                <a:lnTo>
                  <a:pt x="2820" y="2112"/>
                </a:lnTo>
                <a:lnTo>
                  <a:pt x="2822" y="2114"/>
                </a:lnTo>
                <a:lnTo>
                  <a:pt x="2824" y="2114"/>
                </a:lnTo>
                <a:lnTo>
                  <a:pt x="2826" y="2116"/>
                </a:lnTo>
                <a:lnTo>
                  <a:pt x="2828" y="2118"/>
                </a:lnTo>
                <a:lnTo>
                  <a:pt x="2828" y="2120"/>
                </a:lnTo>
                <a:lnTo>
                  <a:pt x="2830" y="2122"/>
                </a:lnTo>
                <a:lnTo>
                  <a:pt x="2830" y="2123"/>
                </a:lnTo>
                <a:lnTo>
                  <a:pt x="2830" y="2125"/>
                </a:lnTo>
                <a:lnTo>
                  <a:pt x="2832" y="2125"/>
                </a:lnTo>
                <a:lnTo>
                  <a:pt x="2834" y="2125"/>
                </a:lnTo>
                <a:lnTo>
                  <a:pt x="2836" y="2125"/>
                </a:lnTo>
                <a:lnTo>
                  <a:pt x="2836" y="2127"/>
                </a:lnTo>
                <a:lnTo>
                  <a:pt x="2834" y="2127"/>
                </a:lnTo>
                <a:lnTo>
                  <a:pt x="2832" y="2127"/>
                </a:lnTo>
                <a:lnTo>
                  <a:pt x="2830" y="2127"/>
                </a:lnTo>
                <a:lnTo>
                  <a:pt x="2830" y="2129"/>
                </a:lnTo>
                <a:lnTo>
                  <a:pt x="2832" y="2129"/>
                </a:lnTo>
                <a:lnTo>
                  <a:pt x="2832" y="2131"/>
                </a:lnTo>
                <a:lnTo>
                  <a:pt x="2834" y="2131"/>
                </a:lnTo>
                <a:lnTo>
                  <a:pt x="2834" y="2133"/>
                </a:lnTo>
                <a:lnTo>
                  <a:pt x="2832" y="2135"/>
                </a:lnTo>
                <a:lnTo>
                  <a:pt x="2832" y="2137"/>
                </a:lnTo>
                <a:lnTo>
                  <a:pt x="2832" y="2139"/>
                </a:lnTo>
                <a:lnTo>
                  <a:pt x="2834" y="2139"/>
                </a:lnTo>
                <a:lnTo>
                  <a:pt x="2834" y="2141"/>
                </a:lnTo>
                <a:lnTo>
                  <a:pt x="2834" y="2139"/>
                </a:lnTo>
                <a:lnTo>
                  <a:pt x="2836" y="2139"/>
                </a:lnTo>
                <a:lnTo>
                  <a:pt x="2838" y="2139"/>
                </a:lnTo>
                <a:lnTo>
                  <a:pt x="2838" y="2141"/>
                </a:lnTo>
                <a:lnTo>
                  <a:pt x="2838" y="2143"/>
                </a:lnTo>
                <a:lnTo>
                  <a:pt x="2836" y="2143"/>
                </a:lnTo>
                <a:lnTo>
                  <a:pt x="2836" y="2145"/>
                </a:lnTo>
                <a:lnTo>
                  <a:pt x="2834" y="2145"/>
                </a:lnTo>
                <a:lnTo>
                  <a:pt x="2834" y="2143"/>
                </a:lnTo>
                <a:lnTo>
                  <a:pt x="2832" y="2143"/>
                </a:lnTo>
                <a:lnTo>
                  <a:pt x="2832" y="2141"/>
                </a:lnTo>
                <a:lnTo>
                  <a:pt x="2830" y="2143"/>
                </a:lnTo>
                <a:lnTo>
                  <a:pt x="2828" y="2143"/>
                </a:lnTo>
                <a:lnTo>
                  <a:pt x="2828" y="2145"/>
                </a:lnTo>
                <a:lnTo>
                  <a:pt x="2826" y="2145"/>
                </a:lnTo>
                <a:lnTo>
                  <a:pt x="2826" y="2146"/>
                </a:lnTo>
                <a:lnTo>
                  <a:pt x="2826" y="2148"/>
                </a:lnTo>
                <a:lnTo>
                  <a:pt x="2828" y="2150"/>
                </a:lnTo>
                <a:lnTo>
                  <a:pt x="2830" y="2150"/>
                </a:lnTo>
                <a:lnTo>
                  <a:pt x="2830" y="2152"/>
                </a:lnTo>
                <a:lnTo>
                  <a:pt x="2830" y="2154"/>
                </a:lnTo>
                <a:lnTo>
                  <a:pt x="2830" y="2156"/>
                </a:lnTo>
                <a:lnTo>
                  <a:pt x="2832" y="2156"/>
                </a:lnTo>
                <a:lnTo>
                  <a:pt x="2832" y="2158"/>
                </a:lnTo>
                <a:lnTo>
                  <a:pt x="2834" y="2158"/>
                </a:lnTo>
                <a:lnTo>
                  <a:pt x="2836" y="2158"/>
                </a:lnTo>
                <a:lnTo>
                  <a:pt x="2836" y="2160"/>
                </a:lnTo>
                <a:lnTo>
                  <a:pt x="2834" y="2162"/>
                </a:lnTo>
                <a:lnTo>
                  <a:pt x="2832" y="2164"/>
                </a:lnTo>
                <a:lnTo>
                  <a:pt x="2832" y="2166"/>
                </a:lnTo>
                <a:lnTo>
                  <a:pt x="2832" y="2168"/>
                </a:lnTo>
                <a:lnTo>
                  <a:pt x="2832" y="2170"/>
                </a:lnTo>
                <a:lnTo>
                  <a:pt x="2832" y="2171"/>
                </a:lnTo>
                <a:lnTo>
                  <a:pt x="2832" y="2173"/>
                </a:lnTo>
                <a:lnTo>
                  <a:pt x="2834" y="2173"/>
                </a:lnTo>
                <a:lnTo>
                  <a:pt x="2834" y="2175"/>
                </a:lnTo>
                <a:lnTo>
                  <a:pt x="2834" y="2177"/>
                </a:lnTo>
                <a:lnTo>
                  <a:pt x="2834" y="2179"/>
                </a:lnTo>
                <a:lnTo>
                  <a:pt x="2834" y="2183"/>
                </a:lnTo>
                <a:lnTo>
                  <a:pt x="2834" y="2185"/>
                </a:lnTo>
                <a:lnTo>
                  <a:pt x="2834" y="2187"/>
                </a:lnTo>
                <a:lnTo>
                  <a:pt x="2836" y="2189"/>
                </a:lnTo>
                <a:lnTo>
                  <a:pt x="2838" y="2191"/>
                </a:lnTo>
                <a:lnTo>
                  <a:pt x="2840" y="2191"/>
                </a:lnTo>
                <a:lnTo>
                  <a:pt x="2842" y="2193"/>
                </a:lnTo>
                <a:lnTo>
                  <a:pt x="2843" y="2194"/>
                </a:lnTo>
                <a:lnTo>
                  <a:pt x="2845" y="2194"/>
                </a:lnTo>
                <a:lnTo>
                  <a:pt x="2845" y="2196"/>
                </a:lnTo>
                <a:lnTo>
                  <a:pt x="2847" y="2198"/>
                </a:lnTo>
                <a:lnTo>
                  <a:pt x="2849" y="2198"/>
                </a:lnTo>
                <a:lnTo>
                  <a:pt x="2851" y="2198"/>
                </a:lnTo>
                <a:lnTo>
                  <a:pt x="2853" y="2198"/>
                </a:lnTo>
                <a:lnTo>
                  <a:pt x="2857" y="2198"/>
                </a:lnTo>
                <a:lnTo>
                  <a:pt x="2859" y="2200"/>
                </a:lnTo>
                <a:lnTo>
                  <a:pt x="2861" y="2202"/>
                </a:lnTo>
                <a:lnTo>
                  <a:pt x="2863" y="2202"/>
                </a:lnTo>
                <a:lnTo>
                  <a:pt x="2863" y="2204"/>
                </a:lnTo>
                <a:lnTo>
                  <a:pt x="2865" y="2206"/>
                </a:lnTo>
                <a:lnTo>
                  <a:pt x="2867" y="2206"/>
                </a:lnTo>
                <a:lnTo>
                  <a:pt x="2868" y="2208"/>
                </a:lnTo>
                <a:lnTo>
                  <a:pt x="2870" y="2208"/>
                </a:lnTo>
                <a:lnTo>
                  <a:pt x="2872" y="2208"/>
                </a:lnTo>
                <a:lnTo>
                  <a:pt x="2870" y="2210"/>
                </a:lnTo>
                <a:lnTo>
                  <a:pt x="2868" y="2210"/>
                </a:lnTo>
                <a:lnTo>
                  <a:pt x="2867" y="2210"/>
                </a:lnTo>
                <a:lnTo>
                  <a:pt x="2865" y="2210"/>
                </a:lnTo>
                <a:lnTo>
                  <a:pt x="2863" y="2210"/>
                </a:lnTo>
                <a:lnTo>
                  <a:pt x="2863" y="2212"/>
                </a:lnTo>
                <a:lnTo>
                  <a:pt x="2861" y="2212"/>
                </a:lnTo>
                <a:lnTo>
                  <a:pt x="2857" y="2212"/>
                </a:lnTo>
                <a:lnTo>
                  <a:pt x="2855" y="2210"/>
                </a:lnTo>
                <a:lnTo>
                  <a:pt x="2853" y="2210"/>
                </a:lnTo>
                <a:lnTo>
                  <a:pt x="2851" y="2210"/>
                </a:lnTo>
                <a:lnTo>
                  <a:pt x="2849" y="2208"/>
                </a:lnTo>
                <a:lnTo>
                  <a:pt x="2847" y="2208"/>
                </a:lnTo>
                <a:lnTo>
                  <a:pt x="2847" y="2206"/>
                </a:lnTo>
                <a:lnTo>
                  <a:pt x="2845" y="2204"/>
                </a:lnTo>
                <a:lnTo>
                  <a:pt x="2843" y="2202"/>
                </a:lnTo>
                <a:lnTo>
                  <a:pt x="2842" y="2200"/>
                </a:lnTo>
                <a:lnTo>
                  <a:pt x="2840" y="2198"/>
                </a:lnTo>
                <a:lnTo>
                  <a:pt x="2838" y="2196"/>
                </a:lnTo>
                <a:lnTo>
                  <a:pt x="2836" y="2194"/>
                </a:lnTo>
                <a:lnTo>
                  <a:pt x="2834" y="2193"/>
                </a:lnTo>
                <a:lnTo>
                  <a:pt x="2832" y="2191"/>
                </a:lnTo>
                <a:lnTo>
                  <a:pt x="2832" y="2189"/>
                </a:lnTo>
                <a:lnTo>
                  <a:pt x="2830" y="2189"/>
                </a:lnTo>
                <a:lnTo>
                  <a:pt x="2830" y="2187"/>
                </a:lnTo>
                <a:lnTo>
                  <a:pt x="2830" y="2185"/>
                </a:lnTo>
                <a:lnTo>
                  <a:pt x="2828" y="2185"/>
                </a:lnTo>
                <a:lnTo>
                  <a:pt x="2826" y="2183"/>
                </a:lnTo>
                <a:lnTo>
                  <a:pt x="2824" y="2181"/>
                </a:lnTo>
                <a:lnTo>
                  <a:pt x="2822" y="2179"/>
                </a:lnTo>
                <a:lnTo>
                  <a:pt x="2822" y="2175"/>
                </a:lnTo>
                <a:lnTo>
                  <a:pt x="2822" y="2173"/>
                </a:lnTo>
                <a:lnTo>
                  <a:pt x="2822" y="2171"/>
                </a:lnTo>
                <a:lnTo>
                  <a:pt x="2820" y="2171"/>
                </a:lnTo>
                <a:lnTo>
                  <a:pt x="2820" y="2170"/>
                </a:lnTo>
                <a:lnTo>
                  <a:pt x="2819" y="2170"/>
                </a:lnTo>
                <a:lnTo>
                  <a:pt x="2819" y="2168"/>
                </a:lnTo>
                <a:lnTo>
                  <a:pt x="2819" y="2166"/>
                </a:lnTo>
                <a:lnTo>
                  <a:pt x="2820" y="2166"/>
                </a:lnTo>
                <a:lnTo>
                  <a:pt x="2820" y="2164"/>
                </a:lnTo>
                <a:lnTo>
                  <a:pt x="2819" y="2164"/>
                </a:lnTo>
                <a:lnTo>
                  <a:pt x="2819" y="2162"/>
                </a:lnTo>
                <a:lnTo>
                  <a:pt x="2817" y="2162"/>
                </a:lnTo>
                <a:lnTo>
                  <a:pt x="2817" y="2164"/>
                </a:lnTo>
                <a:lnTo>
                  <a:pt x="2817" y="2166"/>
                </a:lnTo>
                <a:lnTo>
                  <a:pt x="2817" y="2168"/>
                </a:lnTo>
                <a:lnTo>
                  <a:pt x="2817" y="2170"/>
                </a:lnTo>
                <a:lnTo>
                  <a:pt x="2819" y="2171"/>
                </a:lnTo>
                <a:lnTo>
                  <a:pt x="2819" y="2173"/>
                </a:lnTo>
                <a:lnTo>
                  <a:pt x="2820" y="2175"/>
                </a:lnTo>
                <a:lnTo>
                  <a:pt x="2820" y="2177"/>
                </a:lnTo>
                <a:lnTo>
                  <a:pt x="2822" y="2179"/>
                </a:lnTo>
                <a:lnTo>
                  <a:pt x="2824" y="2181"/>
                </a:lnTo>
                <a:lnTo>
                  <a:pt x="2824" y="2183"/>
                </a:lnTo>
                <a:lnTo>
                  <a:pt x="2826" y="2185"/>
                </a:lnTo>
                <a:lnTo>
                  <a:pt x="2826" y="2187"/>
                </a:lnTo>
                <a:lnTo>
                  <a:pt x="2828" y="2187"/>
                </a:lnTo>
                <a:lnTo>
                  <a:pt x="2830" y="2189"/>
                </a:lnTo>
                <a:lnTo>
                  <a:pt x="2830" y="2191"/>
                </a:lnTo>
                <a:lnTo>
                  <a:pt x="2832" y="2193"/>
                </a:lnTo>
                <a:lnTo>
                  <a:pt x="2832" y="2194"/>
                </a:lnTo>
                <a:lnTo>
                  <a:pt x="2834" y="2196"/>
                </a:lnTo>
                <a:lnTo>
                  <a:pt x="2836" y="2196"/>
                </a:lnTo>
                <a:lnTo>
                  <a:pt x="2838" y="2198"/>
                </a:lnTo>
                <a:lnTo>
                  <a:pt x="2838" y="2200"/>
                </a:lnTo>
                <a:lnTo>
                  <a:pt x="2842" y="2202"/>
                </a:lnTo>
                <a:lnTo>
                  <a:pt x="2843" y="2204"/>
                </a:lnTo>
                <a:lnTo>
                  <a:pt x="2843" y="2206"/>
                </a:lnTo>
                <a:lnTo>
                  <a:pt x="2847" y="2208"/>
                </a:lnTo>
                <a:lnTo>
                  <a:pt x="2849" y="2210"/>
                </a:lnTo>
                <a:lnTo>
                  <a:pt x="2851" y="2210"/>
                </a:lnTo>
                <a:lnTo>
                  <a:pt x="2851" y="2212"/>
                </a:lnTo>
                <a:lnTo>
                  <a:pt x="2853" y="2212"/>
                </a:lnTo>
                <a:lnTo>
                  <a:pt x="2855" y="2212"/>
                </a:lnTo>
                <a:lnTo>
                  <a:pt x="2857" y="2212"/>
                </a:lnTo>
                <a:lnTo>
                  <a:pt x="2857" y="2214"/>
                </a:lnTo>
                <a:lnTo>
                  <a:pt x="2861" y="2214"/>
                </a:lnTo>
                <a:lnTo>
                  <a:pt x="2867" y="2212"/>
                </a:lnTo>
                <a:lnTo>
                  <a:pt x="2868" y="2212"/>
                </a:lnTo>
                <a:lnTo>
                  <a:pt x="2870" y="2212"/>
                </a:lnTo>
                <a:lnTo>
                  <a:pt x="2872" y="2212"/>
                </a:lnTo>
                <a:lnTo>
                  <a:pt x="2874" y="2214"/>
                </a:lnTo>
                <a:lnTo>
                  <a:pt x="2876" y="2214"/>
                </a:lnTo>
                <a:lnTo>
                  <a:pt x="2878" y="2214"/>
                </a:lnTo>
                <a:lnTo>
                  <a:pt x="2880" y="2212"/>
                </a:lnTo>
                <a:lnTo>
                  <a:pt x="2882" y="2212"/>
                </a:lnTo>
                <a:lnTo>
                  <a:pt x="2884" y="2212"/>
                </a:lnTo>
                <a:lnTo>
                  <a:pt x="2886" y="2210"/>
                </a:lnTo>
                <a:lnTo>
                  <a:pt x="2888" y="2210"/>
                </a:lnTo>
                <a:lnTo>
                  <a:pt x="2890" y="2208"/>
                </a:lnTo>
                <a:lnTo>
                  <a:pt x="2892" y="2208"/>
                </a:lnTo>
                <a:lnTo>
                  <a:pt x="2893" y="2208"/>
                </a:lnTo>
                <a:lnTo>
                  <a:pt x="2895" y="2206"/>
                </a:lnTo>
                <a:lnTo>
                  <a:pt x="2897" y="2204"/>
                </a:lnTo>
                <a:lnTo>
                  <a:pt x="2897" y="2206"/>
                </a:lnTo>
                <a:lnTo>
                  <a:pt x="2899" y="2206"/>
                </a:lnTo>
                <a:lnTo>
                  <a:pt x="2903" y="2208"/>
                </a:lnTo>
                <a:lnTo>
                  <a:pt x="2905" y="2210"/>
                </a:lnTo>
                <a:lnTo>
                  <a:pt x="2907" y="2212"/>
                </a:lnTo>
                <a:lnTo>
                  <a:pt x="2907" y="2214"/>
                </a:lnTo>
                <a:lnTo>
                  <a:pt x="2903" y="2218"/>
                </a:lnTo>
                <a:lnTo>
                  <a:pt x="2901" y="2216"/>
                </a:lnTo>
                <a:lnTo>
                  <a:pt x="2899" y="2216"/>
                </a:lnTo>
                <a:lnTo>
                  <a:pt x="2897" y="2218"/>
                </a:lnTo>
                <a:lnTo>
                  <a:pt x="2895" y="2218"/>
                </a:lnTo>
                <a:lnTo>
                  <a:pt x="2893" y="2219"/>
                </a:lnTo>
                <a:lnTo>
                  <a:pt x="2893" y="2221"/>
                </a:lnTo>
                <a:lnTo>
                  <a:pt x="2893" y="2223"/>
                </a:lnTo>
                <a:lnTo>
                  <a:pt x="2892" y="2223"/>
                </a:lnTo>
                <a:lnTo>
                  <a:pt x="2890" y="2223"/>
                </a:lnTo>
                <a:lnTo>
                  <a:pt x="2888" y="2225"/>
                </a:lnTo>
                <a:lnTo>
                  <a:pt x="2888" y="2227"/>
                </a:lnTo>
                <a:lnTo>
                  <a:pt x="2888" y="2229"/>
                </a:lnTo>
                <a:lnTo>
                  <a:pt x="2888" y="2231"/>
                </a:lnTo>
                <a:lnTo>
                  <a:pt x="2888" y="2233"/>
                </a:lnTo>
                <a:lnTo>
                  <a:pt x="2888" y="2235"/>
                </a:lnTo>
                <a:lnTo>
                  <a:pt x="2886" y="2235"/>
                </a:lnTo>
                <a:lnTo>
                  <a:pt x="2884" y="2235"/>
                </a:lnTo>
                <a:lnTo>
                  <a:pt x="2882" y="2237"/>
                </a:lnTo>
                <a:lnTo>
                  <a:pt x="2880" y="2241"/>
                </a:lnTo>
                <a:lnTo>
                  <a:pt x="2878" y="2242"/>
                </a:lnTo>
                <a:lnTo>
                  <a:pt x="2878" y="2246"/>
                </a:lnTo>
                <a:lnTo>
                  <a:pt x="2876" y="2248"/>
                </a:lnTo>
                <a:lnTo>
                  <a:pt x="2876" y="2250"/>
                </a:lnTo>
                <a:lnTo>
                  <a:pt x="2876" y="2252"/>
                </a:lnTo>
                <a:lnTo>
                  <a:pt x="2878" y="2252"/>
                </a:lnTo>
                <a:lnTo>
                  <a:pt x="2878" y="2254"/>
                </a:lnTo>
                <a:lnTo>
                  <a:pt x="2880" y="2254"/>
                </a:lnTo>
                <a:lnTo>
                  <a:pt x="2882" y="2256"/>
                </a:lnTo>
                <a:lnTo>
                  <a:pt x="2884" y="2256"/>
                </a:lnTo>
                <a:lnTo>
                  <a:pt x="2886" y="2258"/>
                </a:lnTo>
                <a:lnTo>
                  <a:pt x="2888" y="2260"/>
                </a:lnTo>
                <a:lnTo>
                  <a:pt x="2886" y="2260"/>
                </a:lnTo>
                <a:lnTo>
                  <a:pt x="2886" y="2262"/>
                </a:lnTo>
                <a:lnTo>
                  <a:pt x="2884" y="2262"/>
                </a:lnTo>
                <a:lnTo>
                  <a:pt x="2882" y="2260"/>
                </a:lnTo>
                <a:lnTo>
                  <a:pt x="2880" y="2258"/>
                </a:lnTo>
                <a:lnTo>
                  <a:pt x="2878" y="2260"/>
                </a:lnTo>
                <a:lnTo>
                  <a:pt x="2878" y="2262"/>
                </a:lnTo>
                <a:lnTo>
                  <a:pt x="2876" y="2266"/>
                </a:lnTo>
                <a:lnTo>
                  <a:pt x="2876" y="2267"/>
                </a:lnTo>
                <a:lnTo>
                  <a:pt x="2878" y="2269"/>
                </a:lnTo>
                <a:lnTo>
                  <a:pt x="2876" y="2269"/>
                </a:lnTo>
                <a:lnTo>
                  <a:pt x="2874" y="2271"/>
                </a:lnTo>
                <a:lnTo>
                  <a:pt x="2874" y="2269"/>
                </a:lnTo>
                <a:lnTo>
                  <a:pt x="2874" y="2267"/>
                </a:lnTo>
                <a:lnTo>
                  <a:pt x="2874" y="2266"/>
                </a:lnTo>
                <a:lnTo>
                  <a:pt x="2872" y="2266"/>
                </a:lnTo>
                <a:lnTo>
                  <a:pt x="2870" y="2266"/>
                </a:lnTo>
                <a:lnTo>
                  <a:pt x="2872" y="2266"/>
                </a:lnTo>
                <a:lnTo>
                  <a:pt x="2874" y="2266"/>
                </a:lnTo>
                <a:lnTo>
                  <a:pt x="2874" y="2267"/>
                </a:lnTo>
                <a:lnTo>
                  <a:pt x="2874" y="2269"/>
                </a:lnTo>
                <a:lnTo>
                  <a:pt x="2874" y="2271"/>
                </a:lnTo>
                <a:lnTo>
                  <a:pt x="2876" y="2271"/>
                </a:lnTo>
                <a:lnTo>
                  <a:pt x="2878" y="2271"/>
                </a:lnTo>
                <a:lnTo>
                  <a:pt x="2878" y="2269"/>
                </a:lnTo>
                <a:lnTo>
                  <a:pt x="2878" y="2267"/>
                </a:lnTo>
                <a:lnTo>
                  <a:pt x="2878" y="2266"/>
                </a:lnTo>
                <a:lnTo>
                  <a:pt x="2878" y="2264"/>
                </a:lnTo>
                <a:lnTo>
                  <a:pt x="2880" y="2260"/>
                </a:lnTo>
                <a:lnTo>
                  <a:pt x="2880" y="2258"/>
                </a:lnTo>
                <a:lnTo>
                  <a:pt x="2882" y="2260"/>
                </a:lnTo>
                <a:lnTo>
                  <a:pt x="2884" y="2262"/>
                </a:lnTo>
                <a:lnTo>
                  <a:pt x="2886" y="2262"/>
                </a:lnTo>
                <a:lnTo>
                  <a:pt x="2888" y="2262"/>
                </a:lnTo>
                <a:lnTo>
                  <a:pt x="2888" y="2260"/>
                </a:lnTo>
                <a:lnTo>
                  <a:pt x="2888" y="2258"/>
                </a:lnTo>
                <a:lnTo>
                  <a:pt x="2890" y="2258"/>
                </a:lnTo>
                <a:lnTo>
                  <a:pt x="2890" y="2256"/>
                </a:lnTo>
                <a:lnTo>
                  <a:pt x="2892" y="2256"/>
                </a:lnTo>
                <a:lnTo>
                  <a:pt x="2893" y="2258"/>
                </a:lnTo>
                <a:lnTo>
                  <a:pt x="2893" y="2260"/>
                </a:lnTo>
                <a:lnTo>
                  <a:pt x="2895" y="2262"/>
                </a:lnTo>
                <a:lnTo>
                  <a:pt x="2897" y="2264"/>
                </a:lnTo>
                <a:lnTo>
                  <a:pt x="2895" y="2264"/>
                </a:lnTo>
                <a:lnTo>
                  <a:pt x="2895" y="2267"/>
                </a:lnTo>
                <a:lnTo>
                  <a:pt x="2895" y="2269"/>
                </a:lnTo>
                <a:lnTo>
                  <a:pt x="2895" y="2271"/>
                </a:lnTo>
                <a:lnTo>
                  <a:pt x="2895" y="2273"/>
                </a:lnTo>
                <a:lnTo>
                  <a:pt x="2895" y="2275"/>
                </a:lnTo>
                <a:lnTo>
                  <a:pt x="2892" y="2277"/>
                </a:lnTo>
                <a:lnTo>
                  <a:pt x="2890" y="2277"/>
                </a:lnTo>
                <a:lnTo>
                  <a:pt x="2888" y="2277"/>
                </a:lnTo>
                <a:lnTo>
                  <a:pt x="2886" y="2279"/>
                </a:lnTo>
                <a:lnTo>
                  <a:pt x="2884" y="2277"/>
                </a:lnTo>
                <a:lnTo>
                  <a:pt x="2884" y="2279"/>
                </a:lnTo>
                <a:lnTo>
                  <a:pt x="2882" y="2281"/>
                </a:lnTo>
                <a:lnTo>
                  <a:pt x="2882" y="2283"/>
                </a:lnTo>
                <a:lnTo>
                  <a:pt x="2880" y="2285"/>
                </a:lnTo>
                <a:lnTo>
                  <a:pt x="2878" y="2285"/>
                </a:lnTo>
                <a:lnTo>
                  <a:pt x="2876" y="2285"/>
                </a:lnTo>
                <a:lnTo>
                  <a:pt x="2874" y="2285"/>
                </a:lnTo>
                <a:lnTo>
                  <a:pt x="2872" y="2285"/>
                </a:lnTo>
                <a:lnTo>
                  <a:pt x="2872" y="2287"/>
                </a:lnTo>
                <a:lnTo>
                  <a:pt x="2872" y="2289"/>
                </a:lnTo>
                <a:lnTo>
                  <a:pt x="2874" y="2290"/>
                </a:lnTo>
                <a:lnTo>
                  <a:pt x="2874" y="2292"/>
                </a:lnTo>
                <a:lnTo>
                  <a:pt x="2874" y="2294"/>
                </a:lnTo>
                <a:lnTo>
                  <a:pt x="2870" y="2294"/>
                </a:lnTo>
                <a:lnTo>
                  <a:pt x="2868" y="2296"/>
                </a:lnTo>
                <a:lnTo>
                  <a:pt x="2870" y="2296"/>
                </a:lnTo>
                <a:lnTo>
                  <a:pt x="2872" y="2296"/>
                </a:lnTo>
                <a:lnTo>
                  <a:pt x="2870" y="2296"/>
                </a:lnTo>
                <a:lnTo>
                  <a:pt x="2870" y="2300"/>
                </a:lnTo>
                <a:lnTo>
                  <a:pt x="2870" y="2302"/>
                </a:lnTo>
                <a:lnTo>
                  <a:pt x="2868" y="2304"/>
                </a:lnTo>
                <a:lnTo>
                  <a:pt x="2870" y="2304"/>
                </a:lnTo>
                <a:lnTo>
                  <a:pt x="2872" y="2302"/>
                </a:lnTo>
                <a:lnTo>
                  <a:pt x="2872" y="2298"/>
                </a:lnTo>
                <a:lnTo>
                  <a:pt x="2874" y="2294"/>
                </a:lnTo>
                <a:lnTo>
                  <a:pt x="2874" y="2292"/>
                </a:lnTo>
                <a:lnTo>
                  <a:pt x="2874" y="2290"/>
                </a:lnTo>
                <a:lnTo>
                  <a:pt x="2874" y="2289"/>
                </a:lnTo>
                <a:lnTo>
                  <a:pt x="2874" y="2287"/>
                </a:lnTo>
                <a:lnTo>
                  <a:pt x="2876" y="2289"/>
                </a:lnTo>
                <a:lnTo>
                  <a:pt x="2878" y="2289"/>
                </a:lnTo>
                <a:lnTo>
                  <a:pt x="2878" y="2290"/>
                </a:lnTo>
                <a:lnTo>
                  <a:pt x="2880" y="2290"/>
                </a:lnTo>
                <a:lnTo>
                  <a:pt x="2880" y="2289"/>
                </a:lnTo>
                <a:lnTo>
                  <a:pt x="2882" y="2289"/>
                </a:lnTo>
                <a:lnTo>
                  <a:pt x="2884" y="2287"/>
                </a:lnTo>
                <a:lnTo>
                  <a:pt x="2886" y="2285"/>
                </a:lnTo>
                <a:lnTo>
                  <a:pt x="2886" y="2283"/>
                </a:lnTo>
                <a:lnTo>
                  <a:pt x="2888" y="2281"/>
                </a:lnTo>
                <a:lnTo>
                  <a:pt x="2890" y="2281"/>
                </a:lnTo>
                <a:lnTo>
                  <a:pt x="2892" y="2281"/>
                </a:lnTo>
                <a:lnTo>
                  <a:pt x="2892" y="2279"/>
                </a:lnTo>
                <a:lnTo>
                  <a:pt x="2893" y="2279"/>
                </a:lnTo>
                <a:lnTo>
                  <a:pt x="2895" y="2277"/>
                </a:lnTo>
                <a:lnTo>
                  <a:pt x="2897" y="2277"/>
                </a:lnTo>
                <a:lnTo>
                  <a:pt x="2897" y="2273"/>
                </a:lnTo>
                <a:lnTo>
                  <a:pt x="2897" y="2271"/>
                </a:lnTo>
                <a:lnTo>
                  <a:pt x="2899" y="2269"/>
                </a:lnTo>
                <a:lnTo>
                  <a:pt x="2897" y="2267"/>
                </a:lnTo>
                <a:lnTo>
                  <a:pt x="2899" y="2266"/>
                </a:lnTo>
                <a:lnTo>
                  <a:pt x="2901" y="2264"/>
                </a:lnTo>
                <a:lnTo>
                  <a:pt x="2901" y="2266"/>
                </a:lnTo>
                <a:lnTo>
                  <a:pt x="2903" y="2267"/>
                </a:lnTo>
                <a:lnTo>
                  <a:pt x="2903" y="2269"/>
                </a:lnTo>
                <a:lnTo>
                  <a:pt x="2903" y="2271"/>
                </a:lnTo>
                <a:lnTo>
                  <a:pt x="2905" y="2271"/>
                </a:lnTo>
                <a:lnTo>
                  <a:pt x="2905" y="2275"/>
                </a:lnTo>
                <a:lnTo>
                  <a:pt x="2905" y="2277"/>
                </a:lnTo>
                <a:lnTo>
                  <a:pt x="2905" y="2279"/>
                </a:lnTo>
                <a:lnTo>
                  <a:pt x="2903" y="2281"/>
                </a:lnTo>
                <a:lnTo>
                  <a:pt x="2903" y="2283"/>
                </a:lnTo>
                <a:lnTo>
                  <a:pt x="2901" y="2285"/>
                </a:lnTo>
                <a:lnTo>
                  <a:pt x="2901" y="2287"/>
                </a:lnTo>
                <a:lnTo>
                  <a:pt x="2901" y="2289"/>
                </a:lnTo>
                <a:lnTo>
                  <a:pt x="2899" y="2289"/>
                </a:lnTo>
                <a:lnTo>
                  <a:pt x="2899" y="2290"/>
                </a:lnTo>
                <a:lnTo>
                  <a:pt x="2897" y="2290"/>
                </a:lnTo>
                <a:lnTo>
                  <a:pt x="2897" y="2292"/>
                </a:lnTo>
                <a:lnTo>
                  <a:pt x="2899" y="2294"/>
                </a:lnTo>
                <a:lnTo>
                  <a:pt x="2899" y="2296"/>
                </a:lnTo>
                <a:lnTo>
                  <a:pt x="2899" y="2298"/>
                </a:lnTo>
                <a:lnTo>
                  <a:pt x="2899" y="2300"/>
                </a:lnTo>
                <a:lnTo>
                  <a:pt x="2899" y="2302"/>
                </a:lnTo>
                <a:lnTo>
                  <a:pt x="2901" y="2304"/>
                </a:lnTo>
                <a:lnTo>
                  <a:pt x="2903" y="2306"/>
                </a:lnTo>
                <a:lnTo>
                  <a:pt x="2905" y="2308"/>
                </a:lnTo>
                <a:lnTo>
                  <a:pt x="2907" y="2310"/>
                </a:lnTo>
                <a:lnTo>
                  <a:pt x="2909" y="2310"/>
                </a:lnTo>
                <a:lnTo>
                  <a:pt x="2909" y="2312"/>
                </a:lnTo>
                <a:lnTo>
                  <a:pt x="2911" y="2312"/>
                </a:lnTo>
                <a:lnTo>
                  <a:pt x="2915" y="2314"/>
                </a:lnTo>
                <a:lnTo>
                  <a:pt x="2916" y="2314"/>
                </a:lnTo>
                <a:lnTo>
                  <a:pt x="2916" y="2315"/>
                </a:lnTo>
                <a:lnTo>
                  <a:pt x="2916" y="2317"/>
                </a:lnTo>
                <a:lnTo>
                  <a:pt x="2918" y="2319"/>
                </a:lnTo>
                <a:lnTo>
                  <a:pt x="2918" y="2321"/>
                </a:lnTo>
                <a:lnTo>
                  <a:pt x="2916" y="2321"/>
                </a:lnTo>
                <a:lnTo>
                  <a:pt x="2915" y="2321"/>
                </a:lnTo>
                <a:lnTo>
                  <a:pt x="2913" y="2321"/>
                </a:lnTo>
                <a:lnTo>
                  <a:pt x="2911" y="2321"/>
                </a:lnTo>
                <a:lnTo>
                  <a:pt x="2909" y="2323"/>
                </a:lnTo>
                <a:lnTo>
                  <a:pt x="2909" y="2325"/>
                </a:lnTo>
                <a:lnTo>
                  <a:pt x="2911" y="2325"/>
                </a:lnTo>
                <a:lnTo>
                  <a:pt x="2913" y="2323"/>
                </a:lnTo>
                <a:lnTo>
                  <a:pt x="2915" y="2325"/>
                </a:lnTo>
                <a:lnTo>
                  <a:pt x="2916" y="2325"/>
                </a:lnTo>
                <a:lnTo>
                  <a:pt x="2916" y="2327"/>
                </a:lnTo>
                <a:lnTo>
                  <a:pt x="2918" y="2327"/>
                </a:lnTo>
                <a:lnTo>
                  <a:pt x="2918" y="2325"/>
                </a:lnTo>
                <a:lnTo>
                  <a:pt x="2920" y="2327"/>
                </a:lnTo>
                <a:lnTo>
                  <a:pt x="2922" y="2327"/>
                </a:lnTo>
                <a:lnTo>
                  <a:pt x="2924" y="2329"/>
                </a:lnTo>
                <a:lnTo>
                  <a:pt x="2924" y="2331"/>
                </a:lnTo>
                <a:lnTo>
                  <a:pt x="2926" y="2333"/>
                </a:lnTo>
                <a:lnTo>
                  <a:pt x="2928" y="2335"/>
                </a:lnTo>
                <a:lnTo>
                  <a:pt x="2928" y="2337"/>
                </a:lnTo>
                <a:lnTo>
                  <a:pt x="2930" y="2337"/>
                </a:lnTo>
                <a:lnTo>
                  <a:pt x="2932" y="2337"/>
                </a:lnTo>
                <a:lnTo>
                  <a:pt x="2934" y="2337"/>
                </a:lnTo>
                <a:lnTo>
                  <a:pt x="2936" y="2337"/>
                </a:lnTo>
                <a:lnTo>
                  <a:pt x="2938" y="2337"/>
                </a:lnTo>
                <a:lnTo>
                  <a:pt x="2940" y="2337"/>
                </a:lnTo>
                <a:lnTo>
                  <a:pt x="2941" y="2337"/>
                </a:lnTo>
                <a:lnTo>
                  <a:pt x="2943" y="2337"/>
                </a:lnTo>
                <a:lnTo>
                  <a:pt x="2945" y="2337"/>
                </a:lnTo>
                <a:lnTo>
                  <a:pt x="2947" y="2337"/>
                </a:lnTo>
                <a:lnTo>
                  <a:pt x="2947" y="2338"/>
                </a:lnTo>
                <a:lnTo>
                  <a:pt x="2949" y="2338"/>
                </a:lnTo>
                <a:lnTo>
                  <a:pt x="2949" y="2340"/>
                </a:lnTo>
                <a:lnTo>
                  <a:pt x="2947" y="2342"/>
                </a:lnTo>
                <a:lnTo>
                  <a:pt x="2945" y="2342"/>
                </a:lnTo>
                <a:lnTo>
                  <a:pt x="2943" y="2344"/>
                </a:lnTo>
                <a:lnTo>
                  <a:pt x="2943" y="2346"/>
                </a:lnTo>
                <a:lnTo>
                  <a:pt x="2941" y="2348"/>
                </a:lnTo>
                <a:lnTo>
                  <a:pt x="2940" y="2350"/>
                </a:lnTo>
                <a:lnTo>
                  <a:pt x="2938" y="2350"/>
                </a:lnTo>
                <a:lnTo>
                  <a:pt x="2934" y="2356"/>
                </a:lnTo>
                <a:lnTo>
                  <a:pt x="2932" y="2356"/>
                </a:lnTo>
                <a:lnTo>
                  <a:pt x="2928" y="2360"/>
                </a:lnTo>
                <a:lnTo>
                  <a:pt x="2926" y="2362"/>
                </a:lnTo>
                <a:lnTo>
                  <a:pt x="2924" y="2363"/>
                </a:lnTo>
                <a:lnTo>
                  <a:pt x="2922" y="2365"/>
                </a:lnTo>
                <a:lnTo>
                  <a:pt x="2920" y="2367"/>
                </a:lnTo>
                <a:lnTo>
                  <a:pt x="2918" y="2369"/>
                </a:lnTo>
                <a:lnTo>
                  <a:pt x="2916" y="2371"/>
                </a:lnTo>
                <a:lnTo>
                  <a:pt x="2915" y="2373"/>
                </a:lnTo>
                <a:lnTo>
                  <a:pt x="2915" y="2375"/>
                </a:lnTo>
                <a:lnTo>
                  <a:pt x="2913" y="2377"/>
                </a:lnTo>
                <a:lnTo>
                  <a:pt x="2911" y="2377"/>
                </a:lnTo>
                <a:lnTo>
                  <a:pt x="2909" y="2379"/>
                </a:lnTo>
                <a:lnTo>
                  <a:pt x="2907" y="2377"/>
                </a:lnTo>
                <a:lnTo>
                  <a:pt x="2905" y="2375"/>
                </a:lnTo>
                <a:lnTo>
                  <a:pt x="2907" y="2375"/>
                </a:lnTo>
                <a:lnTo>
                  <a:pt x="2907" y="2373"/>
                </a:lnTo>
                <a:lnTo>
                  <a:pt x="2909" y="2371"/>
                </a:lnTo>
                <a:lnTo>
                  <a:pt x="2909" y="2369"/>
                </a:lnTo>
                <a:lnTo>
                  <a:pt x="2909" y="2367"/>
                </a:lnTo>
                <a:lnTo>
                  <a:pt x="2911" y="2367"/>
                </a:lnTo>
                <a:lnTo>
                  <a:pt x="2913" y="2365"/>
                </a:lnTo>
                <a:lnTo>
                  <a:pt x="2915" y="2365"/>
                </a:lnTo>
                <a:lnTo>
                  <a:pt x="2916" y="2363"/>
                </a:lnTo>
                <a:lnTo>
                  <a:pt x="2915" y="2363"/>
                </a:lnTo>
                <a:lnTo>
                  <a:pt x="2913" y="2363"/>
                </a:lnTo>
                <a:lnTo>
                  <a:pt x="2911" y="2363"/>
                </a:lnTo>
                <a:lnTo>
                  <a:pt x="2909" y="2365"/>
                </a:lnTo>
                <a:lnTo>
                  <a:pt x="2909" y="2363"/>
                </a:lnTo>
                <a:lnTo>
                  <a:pt x="2907" y="2362"/>
                </a:lnTo>
                <a:lnTo>
                  <a:pt x="2905" y="2358"/>
                </a:lnTo>
                <a:lnTo>
                  <a:pt x="2905" y="2356"/>
                </a:lnTo>
                <a:lnTo>
                  <a:pt x="2903" y="2354"/>
                </a:lnTo>
                <a:lnTo>
                  <a:pt x="2903" y="2350"/>
                </a:lnTo>
                <a:lnTo>
                  <a:pt x="2903" y="2348"/>
                </a:lnTo>
                <a:lnTo>
                  <a:pt x="2903" y="2346"/>
                </a:lnTo>
                <a:lnTo>
                  <a:pt x="2903" y="2344"/>
                </a:lnTo>
                <a:lnTo>
                  <a:pt x="2903" y="2342"/>
                </a:lnTo>
                <a:lnTo>
                  <a:pt x="2903" y="2344"/>
                </a:lnTo>
                <a:lnTo>
                  <a:pt x="2903" y="2346"/>
                </a:lnTo>
                <a:lnTo>
                  <a:pt x="2903" y="2348"/>
                </a:lnTo>
                <a:lnTo>
                  <a:pt x="2903" y="2350"/>
                </a:lnTo>
                <a:lnTo>
                  <a:pt x="2903" y="2352"/>
                </a:lnTo>
                <a:lnTo>
                  <a:pt x="2903" y="2354"/>
                </a:lnTo>
                <a:lnTo>
                  <a:pt x="2903" y="2356"/>
                </a:lnTo>
                <a:lnTo>
                  <a:pt x="2903" y="2358"/>
                </a:lnTo>
                <a:lnTo>
                  <a:pt x="2905" y="2362"/>
                </a:lnTo>
                <a:lnTo>
                  <a:pt x="2907" y="2363"/>
                </a:lnTo>
                <a:lnTo>
                  <a:pt x="2907" y="2365"/>
                </a:lnTo>
                <a:lnTo>
                  <a:pt x="2907" y="2367"/>
                </a:lnTo>
                <a:lnTo>
                  <a:pt x="2907" y="2369"/>
                </a:lnTo>
                <a:lnTo>
                  <a:pt x="2905" y="2369"/>
                </a:lnTo>
                <a:lnTo>
                  <a:pt x="2903" y="2369"/>
                </a:lnTo>
                <a:lnTo>
                  <a:pt x="2901" y="2369"/>
                </a:lnTo>
                <a:lnTo>
                  <a:pt x="2897" y="2369"/>
                </a:lnTo>
                <a:lnTo>
                  <a:pt x="2895" y="2369"/>
                </a:lnTo>
                <a:lnTo>
                  <a:pt x="2893" y="2369"/>
                </a:lnTo>
                <a:lnTo>
                  <a:pt x="2892" y="2369"/>
                </a:lnTo>
                <a:lnTo>
                  <a:pt x="2890" y="2369"/>
                </a:lnTo>
                <a:lnTo>
                  <a:pt x="2890" y="2367"/>
                </a:lnTo>
                <a:lnTo>
                  <a:pt x="2888" y="2367"/>
                </a:lnTo>
                <a:lnTo>
                  <a:pt x="2888" y="2365"/>
                </a:lnTo>
                <a:lnTo>
                  <a:pt x="2886" y="2365"/>
                </a:lnTo>
                <a:lnTo>
                  <a:pt x="2884" y="2365"/>
                </a:lnTo>
                <a:lnTo>
                  <a:pt x="2884" y="2363"/>
                </a:lnTo>
                <a:lnTo>
                  <a:pt x="2882" y="2363"/>
                </a:lnTo>
                <a:lnTo>
                  <a:pt x="2880" y="2363"/>
                </a:lnTo>
                <a:lnTo>
                  <a:pt x="2878" y="2363"/>
                </a:lnTo>
                <a:lnTo>
                  <a:pt x="2876" y="2363"/>
                </a:lnTo>
                <a:lnTo>
                  <a:pt x="2874" y="2363"/>
                </a:lnTo>
                <a:lnTo>
                  <a:pt x="2872" y="2363"/>
                </a:lnTo>
                <a:lnTo>
                  <a:pt x="2872" y="2362"/>
                </a:lnTo>
                <a:lnTo>
                  <a:pt x="2868" y="2362"/>
                </a:lnTo>
                <a:lnTo>
                  <a:pt x="2867" y="2360"/>
                </a:lnTo>
                <a:lnTo>
                  <a:pt x="2867" y="2362"/>
                </a:lnTo>
                <a:lnTo>
                  <a:pt x="2867" y="2363"/>
                </a:lnTo>
                <a:lnTo>
                  <a:pt x="2863" y="2363"/>
                </a:lnTo>
                <a:lnTo>
                  <a:pt x="2861" y="2362"/>
                </a:lnTo>
                <a:lnTo>
                  <a:pt x="2861" y="2358"/>
                </a:lnTo>
                <a:lnTo>
                  <a:pt x="2859" y="2358"/>
                </a:lnTo>
                <a:lnTo>
                  <a:pt x="2857" y="2356"/>
                </a:lnTo>
                <a:lnTo>
                  <a:pt x="2857" y="2354"/>
                </a:lnTo>
                <a:lnTo>
                  <a:pt x="2855" y="2354"/>
                </a:lnTo>
                <a:lnTo>
                  <a:pt x="2855" y="2352"/>
                </a:lnTo>
                <a:lnTo>
                  <a:pt x="2853" y="2348"/>
                </a:lnTo>
                <a:lnTo>
                  <a:pt x="2851" y="2348"/>
                </a:lnTo>
                <a:lnTo>
                  <a:pt x="2849" y="2346"/>
                </a:lnTo>
                <a:lnTo>
                  <a:pt x="2847" y="2346"/>
                </a:lnTo>
                <a:lnTo>
                  <a:pt x="2847" y="2344"/>
                </a:lnTo>
                <a:lnTo>
                  <a:pt x="2847" y="2342"/>
                </a:lnTo>
                <a:lnTo>
                  <a:pt x="2847" y="2340"/>
                </a:lnTo>
                <a:lnTo>
                  <a:pt x="2845" y="2340"/>
                </a:lnTo>
                <a:lnTo>
                  <a:pt x="2845" y="2338"/>
                </a:lnTo>
                <a:lnTo>
                  <a:pt x="2845" y="2337"/>
                </a:lnTo>
                <a:lnTo>
                  <a:pt x="2843" y="2335"/>
                </a:lnTo>
                <a:lnTo>
                  <a:pt x="2843" y="2333"/>
                </a:lnTo>
                <a:lnTo>
                  <a:pt x="2842" y="2331"/>
                </a:lnTo>
                <a:lnTo>
                  <a:pt x="2843" y="2331"/>
                </a:lnTo>
                <a:lnTo>
                  <a:pt x="2843" y="2329"/>
                </a:lnTo>
                <a:lnTo>
                  <a:pt x="2845" y="2329"/>
                </a:lnTo>
                <a:lnTo>
                  <a:pt x="2847" y="2329"/>
                </a:lnTo>
                <a:lnTo>
                  <a:pt x="2851" y="2329"/>
                </a:lnTo>
                <a:lnTo>
                  <a:pt x="2853" y="2329"/>
                </a:lnTo>
                <a:lnTo>
                  <a:pt x="2855" y="2329"/>
                </a:lnTo>
                <a:lnTo>
                  <a:pt x="2857" y="2331"/>
                </a:lnTo>
                <a:lnTo>
                  <a:pt x="2859" y="2331"/>
                </a:lnTo>
                <a:lnTo>
                  <a:pt x="2861" y="2331"/>
                </a:lnTo>
                <a:lnTo>
                  <a:pt x="2863" y="2329"/>
                </a:lnTo>
                <a:lnTo>
                  <a:pt x="2863" y="2323"/>
                </a:lnTo>
                <a:lnTo>
                  <a:pt x="2861" y="2321"/>
                </a:lnTo>
                <a:lnTo>
                  <a:pt x="2861" y="2317"/>
                </a:lnTo>
                <a:lnTo>
                  <a:pt x="2859" y="2315"/>
                </a:lnTo>
                <a:lnTo>
                  <a:pt x="2861" y="2314"/>
                </a:lnTo>
                <a:lnTo>
                  <a:pt x="2861" y="2312"/>
                </a:lnTo>
                <a:lnTo>
                  <a:pt x="2861" y="2314"/>
                </a:lnTo>
                <a:lnTo>
                  <a:pt x="2859" y="2314"/>
                </a:lnTo>
                <a:lnTo>
                  <a:pt x="2857" y="2314"/>
                </a:lnTo>
                <a:lnTo>
                  <a:pt x="2857" y="2315"/>
                </a:lnTo>
                <a:lnTo>
                  <a:pt x="2859" y="2319"/>
                </a:lnTo>
                <a:lnTo>
                  <a:pt x="2859" y="2321"/>
                </a:lnTo>
                <a:lnTo>
                  <a:pt x="2855" y="2319"/>
                </a:lnTo>
                <a:lnTo>
                  <a:pt x="2853" y="2317"/>
                </a:lnTo>
                <a:lnTo>
                  <a:pt x="2849" y="2315"/>
                </a:lnTo>
                <a:lnTo>
                  <a:pt x="2845" y="2315"/>
                </a:lnTo>
                <a:lnTo>
                  <a:pt x="2845" y="2317"/>
                </a:lnTo>
                <a:lnTo>
                  <a:pt x="2849" y="2317"/>
                </a:lnTo>
                <a:lnTo>
                  <a:pt x="2849" y="2319"/>
                </a:lnTo>
                <a:lnTo>
                  <a:pt x="2853" y="2321"/>
                </a:lnTo>
                <a:lnTo>
                  <a:pt x="2855" y="2323"/>
                </a:lnTo>
                <a:lnTo>
                  <a:pt x="2859" y="2325"/>
                </a:lnTo>
                <a:lnTo>
                  <a:pt x="2861" y="2329"/>
                </a:lnTo>
                <a:lnTo>
                  <a:pt x="2859" y="2329"/>
                </a:lnTo>
                <a:lnTo>
                  <a:pt x="2857" y="2327"/>
                </a:lnTo>
                <a:lnTo>
                  <a:pt x="2855" y="2327"/>
                </a:lnTo>
                <a:lnTo>
                  <a:pt x="2853" y="2325"/>
                </a:lnTo>
                <a:lnTo>
                  <a:pt x="2851" y="2325"/>
                </a:lnTo>
                <a:lnTo>
                  <a:pt x="2849" y="2325"/>
                </a:lnTo>
                <a:lnTo>
                  <a:pt x="2847" y="2325"/>
                </a:lnTo>
                <a:lnTo>
                  <a:pt x="2845" y="2327"/>
                </a:lnTo>
                <a:lnTo>
                  <a:pt x="2843" y="2327"/>
                </a:lnTo>
                <a:lnTo>
                  <a:pt x="2842" y="2329"/>
                </a:lnTo>
                <a:lnTo>
                  <a:pt x="2840" y="2329"/>
                </a:lnTo>
                <a:lnTo>
                  <a:pt x="2838" y="2327"/>
                </a:lnTo>
                <a:lnTo>
                  <a:pt x="2838" y="2325"/>
                </a:lnTo>
                <a:lnTo>
                  <a:pt x="2836" y="2323"/>
                </a:lnTo>
                <a:lnTo>
                  <a:pt x="2836" y="2321"/>
                </a:lnTo>
                <a:lnTo>
                  <a:pt x="2834" y="2319"/>
                </a:lnTo>
                <a:lnTo>
                  <a:pt x="2832" y="2317"/>
                </a:lnTo>
                <a:lnTo>
                  <a:pt x="2828" y="2317"/>
                </a:lnTo>
                <a:lnTo>
                  <a:pt x="2826" y="2317"/>
                </a:lnTo>
                <a:lnTo>
                  <a:pt x="2824" y="2317"/>
                </a:lnTo>
                <a:lnTo>
                  <a:pt x="2822" y="2315"/>
                </a:lnTo>
                <a:lnTo>
                  <a:pt x="2824" y="2312"/>
                </a:lnTo>
                <a:lnTo>
                  <a:pt x="2826" y="2308"/>
                </a:lnTo>
                <a:lnTo>
                  <a:pt x="2826" y="2306"/>
                </a:lnTo>
                <a:lnTo>
                  <a:pt x="2828" y="2306"/>
                </a:lnTo>
                <a:lnTo>
                  <a:pt x="2828" y="2302"/>
                </a:lnTo>
                <a:lnTo>
                  <a:pt x="2830" y="2298"/>
                </a:lnTo>
                <a:lnTo>
                  <a:pt x="2830" y="2300"/>
                </a:lnTo>
                <a:lnTo>
                  <a:pt x="2832" y="2300"/>
                </a:lnTo>
                <a:lnTo>
                  <a:pt x="2834" y="2300"/>
                </a:lnTo>
                <a:lnTo>
                  <a:pt x="2836" y="2298"/>
                </a:lnTo>
                <a:lnTo>
                  <a:pt x="2838" y="2294"/>
                </a:lnTo>
                <a:lnTo>
                  <a:pt x="2840" y="2294"/>
                </a:lnTo>
                <a:lnTo>
                  <a:pt x="2838" y="2292"/>
                </a:lnTo>
                <a:lnTo>
                  <a:pt x="2834" y="2292"/>
                </a:lnTo>
                <a:lnTo>
                  <a:pt x="2832" y="2292"/>
                </a:lnTo>
                <a:lnTo>
                  <a:pt x="2832" y="2290"/>
                </a:lnTo>
                <a:lnTo>
                  <a:pt x="2832" y="2289"/>
                </a:lnTo>
                <a:lnTo>
                  <a:pt x="2830" y="2290"/>
                </a:lnTo>
                <a:lnTo>
                  <a:pt x="2832" y="2292"/>
                </a:lnTo>
                <a:lnTo>
                  <a:pt x="2834" y="2292"/>
                </a:lnTo>
                <a:lnTo>
                  <a:pt x="2836" y="2294"/>
                </a:lnTo>
                <a:lnTo>
                  <a:pt x="2838" y="2294"/>
                </a:lnTo>
                <a:lnTo>
                  <a:pt x="2836" y="2296"/>
                </a:lnTo>
                <a:lnTo>
                  <a:pt x="2834" y="2298"/>
                </a:lnTo>
                <a:lnTo>
                  <a:pt x="2832" y="2300"/>
                </a:lnTo>
                <a:lnTo>
                  <a:pt x="2830" y="2296"/>
                </a:lnTo>
                <a:lnTo>
                  <a:pt x="2828" y="2298"/>
                </a:lnTo>
                <a:lnTo>
                  <a:pt x="2828" y="2300"/>
                </a:lnTo>
                <a:lnTo>
                  <a:pt x="2826" y="2302"/>
                </a:lnTo>
                <a:lnTo>
                  <a:pt x="2826" y="2304"/>
                </a:lnTo>
                <a:lnTo>
                  <a:pt x="2824" y="2306"/>
                </a:lnTo>
                <a:lnTo>
                  <a:pt x="2822" y="2310"/>
                </a:lnTo>
                <a:lnTo>
                  <a:pt x="2820" y="2315"/>
                </a:lnTo>
                <a:lnTo>
                  <a:pt x="2822" y="2319"/>
                </a:lnTo>
                <a:lnTo>
                  <a:pt x="2824" y="2319"/>
                </a:lnTo>
                <a:lnTo>
                  <a:pt x="2828" y="2319"/>
                </a:lnTo>
                <a:lnTo>
                  <a:pt x="2832" y="2319"/>
                </a:lnTo>
                <a:lnTo>
                  <a:pt x="2834" y="2319"/>
                </a:lnTo>
                <a:lnTo>
                  <a:pt x="2836" y="2323"/>
                </a:lnTo>
                <a:lnTo>
                  <a:pt x="2836" y="2325"/>
                </a:lnTo>
                <a:lnTo>
                  <a:pt x="2836" y="2327"/>
                </a:lnTo>
                <a:lnTo>
                  <a:pt x="2838" y="2329"/>
                </a:lnTo>
                <a:lnTo>
                  <a:pt x="2838" y="2333"/>
                </a:lnTo>
                <a:lnTo>
                  <a:pt x="2840" y="2333"/>
                </a:lnTo>
                <a:lnTo>
                  <a:pt x="2840" y="2335"/>
                </a:lnTo>
                <a:lnTo>
                  <a:pt x="2842" y="2337"/>
                </a:lnTo>
                <a:lnTo>
                  <a:pt x="2842" y="2338"/>
                </a:lnTo>
                <a:lnTo>
                  <a:pt x="2842" y="2340"/>
                </a:lnTo>
                <a:lnTo>
                  <a:pt x="2842" y="2342"/>
                </a:lnTo>
                <a:lnTo>
                  <a:pt x="2842" y="2344"/>
                </a:lnTo>
                <a:lnTo>
                  <a:pt x="2843" y="2344"/>
                </a:lnTo>
                <a:lnTo>
                  <a:pt x="2843" y="2348"/>
                </a:lnTo>
                <a:lnTo>
                  <a:pt x="2845" y="2350"/>
                </a:lnTo>
                <a:lnTo>
                  <a:pt x="2843" y="2350"/>
                </a:lnTo>
                <a:lnTo>
                  <a:pt x="2842" y="2350"/>
                </a:lnTo>
                <a:lnTo>
                  <a:pt x="2840" y="2350"/>
                </a:lnTo>
                <a:lnTo>
                  <a:pt x="2838" y="2348"/>
                </a:lnTo>
                <a:lnTo>
                  <a:pt x="2838" y="2350"/>
                </a:lnTo>
                <a:lnTo>
                  <a:pt x="2840" y="2352"/>
                </a:lnTo>
                <a:lnTo>
                  <a:pt x="2838" y="2352"/>
                </a:lnTo>
                <a:lnTo>
                  <a:pt x="2836" y="2352"/>
                </a:lnTo>
                <a:lnTo>
                  <a:pt x="2834" y="2352"/>
                </a:lnTo>
                <a:lnTo>
                  <a:pt x="2832" y="2350"/>
                </a:lnTo>
                <a:lnTo>
                  <a:pt x="2828" y="2350"/>
                </a:lnTo>
                <a:lnTo>
                  <a:pt x="2828" y="2348"/>
                </a:lnTo>
                <a:lnTo>
                  <a:pt x="2826" y="2346"/>
                </a:lnTo>
                <a:lnTo>
                  <a:pt x="2826" y="2344"/>
                </a:lnTo>
                <a:lnTo>
                  <a:pt x="2824" y="2344"/>
                </a:lnTo>
                <a:lnTo>
                  <a:pt x="2824" y="2342"/>
                </a:lnTo>
                <a:lnTo>
                  <a:pt x="2822" y="2340"/>
                </a:lnTo>
                <a:lnTo>
                  <a:pt x="2822" y="2338"/>
                </a:lnTo>
                <a:lnTo>
                  <a:pt x="2822" y="2337"/>
                </a:lnTo>
                <a:lnTo>
                  <a:pt x="2822" y="2335"/>
                </a:lnTo>
                <a:lnTo>
                  <a:pt x="2820" y="2333"/>
                </a:lnTo>
                <a:lnTo>
                  <a:pt x="2819" y="2331"/>
                </a:lnTo>
                <a:lnTo>
                  <a:pt x="2817" y="2329"/>
                </a:lnTo>
                <a:lnTo>
                  <a:pt x="2817" y="2327"/>
                </a:lnTo>
                <a:lnTo>
                  <a:pt x="2815" y="2325"/>
                </a:lnTo>
                <a:lnTo>
                  <a:pt x="2815" y="2323"/>
                </a:lnTo>
                <a:lnTo>
                  <a:pt x="2815" y="2321"/>
                </a:lnTo>
                <a:lnTo>
                  <a:pt x="2813" y="2319"/>
                </a:lnTo>
                <a:lnTo>
                  <a:pt x="2813" y="2321"/>
                </a:lnTo>
                <a:lnTo>
                  <a:pt x="2811" y="2319"/>
                </a:lnTo>
                <a:lnTo>
                  <a:pt x="2809" y="2317"/>
                </a:lnTo>
                <a:lnTo>
                  <a:pt x="2807" y="2317"/>
                </a:lnTo>
                <a:lnTo>
                  <a:pt x="2805" y="2319"/>
                </a:lnTo>
                <a:lnTo>
                  <a:pt x="2803" y="2319"/>
                </a:lnTo>
                <a:lnTo>
                  <a:pt x="2801" y="2319"/>
                </a:lnTo>
                <a:lnTo>
                  <a:pt x="2801" y="2317"/>
                </a:lnTo>
                <a:lnTo>
                  <a:pt x="2801" y="2315"/>
                </a:lnTo>
                <a:lnTo>
                  <a:pt x="2801" y="2314"/>
                </a:lnTo>
                <a:lnTo>
                  <a:pt x="2801" y="2312"/>
                </a:lnTo>
                <a:lnTo>
                  <a:pt x="2801" y="2310"/>
                </a:lnTo>
                <a:lnTo>
                  <a:pt x="2799" y="2312"/>
                </a:lnTo>
                <a:lnTo>
                  <a:pt x="2799" y="2310"/>
                </a:lnTo>
                <a:lnTo>
                  <a:pt x="2797" y="2310"/>
                </a:lnTo>
                <a:lnTo>
                  <a:pt x="2795" y="2308"/>
                </a:lnTo>
                <a:lnTo>
                  <a:pt x="2795" y="2310"/>
                </a:lnTo>
                <a:lnTo>
                  <a:pt x="2797" y="2312"/>
                </a:lnTo>
                <a:lnTo>
                  <a:pt x="2799" y="2314"/>
                </a:lnTo>
                <a:lnTo>
                  <a:pt x="2799" y="2315"/>
                </a:lnTo>
                <a:lnTo>
                  <a:pt x="2799" y="2317"/>
                </a:lnTo>
                <a:lnTo>
                  <a:pt x="2799" y="2319"/>
                </a:lnTo>
                <a:lnTo>
                  <a:pt x="2799" y="2321"/>
                </a:lnTo>
                <a:lnTo>
                  <a:pt x="2801" y="2323"/>
                </a:lnTo>
                <a:lnTo>
                  <a:pt x="2799" y="2323"/>
                </a:lnTo>
                <a:lnTo>
                  <a:pt x="2797" y="2325"/>
                </a:lnTo>
                <a:lnTo>
                  <a:pt x="2794" y="2325"/>
                </a:lnTo>
                <a:lnTo>
                  <a:pt x="2792" y="2325"/>
                </a:lnTo>
                <a:lnTo>
                  <a:pt x="2790" y="2325"/>
                </a:lnTo>
                <a:lnTo>
                  <a:pt x="2788" y="2323"/>
                </a:lnTo>
                <a:lnTo>
                  <a:pt x="2788" y="2321"/>
                </a:lnTo>
                <a:lnTo>
                  <a:pt x="2788" y="2319"/>
                </a:lnTo>
                <a:lnTo>
                  <a:pt x="2786" y="2319"/>
                </a:lnTo>
                <a:lnTo>
                  <a:pt x="2786" y="2321"/>
                </a:lnTo>
                <a:lnTo>
                  <a:pt x="2786" y="2323"/>
                </a:lnTo>
                <a:lnTo>
                  <a:pt x="2786" y="2325"/>
                </a:lnTo>
                <a:lnTo>
                  <a:pt x="2784" y="2325"/>
                </a:lnTo>
                <a:lnTo>
                  <a:pt x="2784" y="2327"/>
                </a:lnTo>
                <a:lnTo>
                  <a:pt x="2784" y="2325"/>
                </a:lnTo>
                <a:lnTo>
                  <a:pt x="2782" y="2325"/>
                </a:lnTo>
                <a:lnTo>
                  <a:pt x="2782" y="2323"/>
                </a:lnTo>
                <a:lnTo>
                  <a:pt x="2782" y="2325"/>
                </a:lnTo>
                <a:lnTo>
                  <a:pt x="2784" y="2329"/>
                </a:lnTo>
                <a:lnTo>
                  <a:pt x="2782" y="2327"/>
                </a:lnTo>
                <a:lnTo>
                  <a:pt x="2778" y="2329"/>
                </a:lnTo>
                <a:lnTo>
                  <a:pt x="2774" y="2329"/>
                </a:lnTo>
                <a:lnTo>
                  <a:pt x="2774" y="2331"/>
                </a:lnTo>
                <a:lnTo>
                  <a:pt x="2772" y="2333"/>
                </a:lnTo>
                <a:lnTo>
                  <a:pt x="2771" y="2333"/>
                </a:lnTo>
                <a:lnTo>
                  <a:pt x="2771" y="2335"/>
                </a:lnTo>
                <a:lnTo>
                  <a:pt x="2769" y="2337"/>
                </a:lnTo>
                <a:lnTo>
                  <a:pt x="2767" y="2338"/>
                </a:lnTo>
                <a:lnTo>
                  <a:pt x="2765" y="2340"/>
                </a:lnTo>
                <a:lnTo>
                  <a:pt x="2765" y="2342"/>
                </a:lnTo>
                <a:lnTo>
                  <a:pt x="2763" y="2344"/>
                </a:lnTo>
                <a:lnTo>
                  <a:pt x="2763" y="2346"/>
                </a:lnTo>
                <a:lnTo>
                  <a:pt x="2761" y="2350"/>
                </a:lnTo>
                <a:lnTo>
                  <a:pt x="2761" y="2352"/>
                </a:lnTo>
                <a:lnTo>
                  <a:pt x="2761" y="2354"/>
                </a:lnTo>
                <a:lnTo>
                  <a:pt x="2761" y="2356"/>
                </a:lnTo>
                <a:lnTo>
                  <a:pt x="2761" y="2354"/>
                </a:lnTo>
                <a:lnTo>
                  <a:pt x="2763" y="2352"/>
                </a:lnTo>
                <a:lnTo>
                  <a:pt x="2763" y="2354"/>
                </a:lnTo>
                <a:lnTo>
                  <a:pt x="2763" y="2356"/>
                </a:lnTo>
                <a:lnTo>
                  <a:pt x="2765" y="2354"/>
                </a:lnTo>
                <a:lnTo>
                  <a:pt x="2765" y="2352"/>
                </a:lnTo>
                <a:lnTo>
                  <a:pt x="2767" y="2354"/>
                </a:lnTo>
                <a:lnTo>
                  <a:pt x="2769" y="2356"/>
                </a:lnTo>
                <a:lnTo>
                  <a:pt x="2771" y="2356"/>
                </a:lnTo>
                <a:lnTo>
                  <a:pt x="2772" y="2356"/>
                </a:lnTo>
                <a:lnTo>
                  <a:pt x="2774" y="2356"/>
                </a:lnTo>
                <a:lnTo>
                  <a:pt x="2776" y="2356"/>
                </a:lnTo>
                <a:lnTo>
                  <a:pt x="2778" y="2354"/>
                </a:lnTo>
                <a:lnTo>
                  <a:pt x="2780" y="2352"/>
                </a:lnTo>
                <a:lnTo>
                  <a:pt x="2784" y="2352"/>
                </a:lnTo>
                <a:lnTo>
                  <a:pt x="2786" y="2350"/>
                </a:lnTo>
                <a:lnTo>
                  <a:pt x="2788" y="2350"/>
                </a:lnTo>
                <a:lnTo>
                  <a:pt x="2790" y="2348"/>
                </a:lnTo>
                <a:lnTo>
                  <a:pt x="2792" y="2348"/>
                </a:lnTo>
                <a:lnTo>
                  <a:pt x="2794" y="2348"/>
                </a:lnTo>
                <a:lnTo>
                  <a:pt x="2795" y="2348"/>
                </a:lnTo>
                <a:lnTo>
                  <a:pt x="2797" y="2348"/>
                </a:lnTo>
                <a:lnTo>
                  <a:pt x="2799" y="2348"/>
                </a:lnTo>
                <a:lnTo>
                  <a:pt x="2799" y="2350"/>
                </a:lnTo>
                <a:lnTo>
                  <a:pt x="2799" y="2352"/>
                </a:lnTo>
                <a:lnTo>
                  <a:pt x="2799" y="2354"/>
                </a:lnTo>
                <a:lnTo>
                  <a:pt x="2801" y="2356"/>
                </a:lnTo>
                <a:lnTo>
                  <a:pt x="2801" y="2354"/>
                </a:lnTo>
                <a:lnTo>
                  <a:pt x="2801" y="2352"/>
                </a:lnTo>
                <a:lnTo>
                  <a:pt x="2801" y="2350"/>
                </a:lnTo>
                <a:lnTo>
                  <a:pt x="2803" y="2352"/>
                </a:lnTo>
                <a:lnTo>
                  <a:pt x="2805" y="2356"/>
                </a:lnTo>
                <a:lnTo>
                  <a:pt x="2805" y="2358"/>
                </a:lnTo>
                <a:lnTo>
                  <a:pt x="2805" y="2362"/>
                </a:lnTo>
                <a:lnTo>
                  <a:pt x="2803" y="2362"/>
                </a:lnTo>
                <a:lnTo>
                  <a:pt x="2801" y="2360"/>
                </a:lnTo>
                <a:lnTo>
                  <a:pt x="2803" y="2363"/>
                </a:lnTo>
                <a:lnTo>
                  <a:pt x="2803" y="2365"/>
                </a:lnTo>
                <a:lnTo>
                  <a:pt x="2803" y="2367"/>
                </a:lnTo>
                <a:lnTo>
                  <a:pt x="2803" y="2369"/>
                </a:lnTo>
                <a:lnTo>
                  <a:pt x="2805" y="2373"/>
                </a:lnTo>
                <a:lnTo>
                  <a:pt x="2809" y="2375"/>
                </a:lnTo>
                <a:lnTo>
                  <a:pt x="2811" y="2377"/>
                </a:lnTo>
                <a:lnTo>
                  <a:pt x="2813" y="2377"/>
                </a:lnTo>
                <a:lnTo>
                  <a:pt x="2815" y="2377"/>
                </a:lnTo>
                <a:lnTo>
                  <a:pt x="2817" y="2379"/>
                </a:lnTo>
                <a:lnTo>
                  <a:pt x="2817" y="2381"/>
                </a:lnTo>
                <a:lnTo>
                  <a:pt x="2817" y="2383"/>
                </a:lnTo>
                <a:lnTo>
                  <a:pt x="2815" y="2383"/>
                </a:lnTo>
                <a:lnTo>
                  <a:pt x="2815" y="2385"/>
                </a:lnTo>
                <a:lnTo>
                  <a:pt x="2813" y="2386"/>
                </a:lnTo>
                <a:lnTo>
                  <a:pt x="2811" y="2388"/>
                </a:lnTo>
                <a:lnTo>
                  <a:pt x="2809" y="2386"/>
                </a:lnTo>
                <a:lnTo>
                  <a:pt x="2809" y="2388"/>
                </a:lnTo>
                <a:lnTo>
                  <a:pt x="2809" y="2390"/>
                </a:lnTo>
                <a:lnTo>
                  <a:pt x="2807" y="2392"/>
                </a:lnTo>
                <a:lnTo>
                  <a:pt x="2807" y="2394"/>
                </a:lnTo>
                <a:lnTo>
                  <a:pt x="2807" y="2396"/>
                </a:lnTo>
                <a:lnTo>
                  <a:pt x="2805" y="2398"/>
                </a:lnTo>
                <a:lnTo>
                  <a:pt x="2807" y="2400"/>
                </a:lnTo>
                <a:lnTo>
                  <a:pt x="2805" y="2402"/>
                </a:lnTo>
                <a:lnTo>
                  <a:pt x="2803" y="2404"/>
                </a:lnTo>
                <a:lnTo>
                  <a:pt x="2801" y="2404"/>
                </a:lnTo>
                <a:lnTo>
                  <a:pt x="2799" y="2404"/>
                </a:lnTo>
                <a:lnTo>
                  <a:pt x="2797" y="2406"/>
                </a:lnTo>
                <a:lnTo>
                  <a:pt x="2795" y="2406"/>
                </a:lnTo>
                <a:lnTo>
                  <a:pt x="2795" y="2408"/>
                </a:lnTo>
                <a:lnTo>
                  <a:pt x="2794" y="2410"/>
                </a:lnTo>
                <a:lnTo>
                  <a:pt x="2795" y="2411"/>
                </a:lnTo>
                <a:lnTo>
                  <a:pt x="2795" y="2413"/>
                </a:lnTo>
                <a:lnTo>
                  <a:pt x="2795" y="2415"/>
                </a:lnTo>
                <a:lnTo>
                  <a:pt x="2794" y="2415"/>
                </a:lnTo>
                <a:lnTo>
                  <a:pt x="2794" y="2417"/>
                </a:lnTo>
                <a:lnTo>
                  <a:pt x="2792" y="2419"/>
                </a:lnTo>
                <a:lnTo>
                  <a:pt x="2792" y="2421"/>
                </a:lnTo>
                <a:lnTo>
                  <a:pt x="2792" y="2423"/>
                </a:lnTo>
                <a:lnTo>
                  <a:pt x="2792" y="2425"/>
                </a:lnTo>
                <a:lnTo>
                  <a:pt x="2794" y="2427"/>
                </a:lnTo>
                <a:lnTo>
                  <a:pt x="2794" y="2429"/>
                </a:lnTo>
                <a:lnTo>
                  <a:pt x="2795" y="2429"/>
                </a:lnTo>
                <a:lnTo>
                  <a:pt x="2797" y="2429"/>
                </a:lnTo>
                <a:lnTo>
                  <a:pt x="2799" y="2429"/>
                </a:lnTo>
                <a:lnTo>
                  <a:pt x="2801" y="2431"/>
                </a:lnTo>
                <a:lnTo>
                  <a:pt x="2803" y="2431"/>
                </a:lnTo>
                <a:lnTo>
                  <a:pt x="2805" y="2433"/>
                </a:lnTo>
                <a:lnTo>
                  <a:pt x="2805" y="2434"/>
                </a:lnTo>
                <a:lnTo>
                  <a:pt x="2803" y="2436"/>
                </a:lnTo>
                <a:lnTo>
                  <a:pt x="2801" y="2436"/>
                </a:lnTo>
                <a:lnTo>
                  <a:pt x="2799" y="2438"/>
                </a:lnTo>
                <a:lnTo>
                  <a:pt x="2797" y="2438"/>
                </a:lnTo>
                <a:lnTo>
                  <a:pt x="2797" y="2436"/>
                </a:lnTo>
                <a:lnTo>
                  <a:pt x="2795" y="2436"/>
                </a:lnTo>
                <a:lnTo>
                  <a:pt x="2794" y="2436"/>
                </a:lnTo>
                <a:lnTo>
                  <a:pt x="2792" y="2434"/>
                </a:lnTo>
                <a:lnTo>
                  <a:pt x="2790" y="2434"/>
                </a:lnTo>
                <a:lnTo>
                  <a:pt x="2788" y="2434"/>
                </a:lnTo>
                <a:lnTo>
                  <a:pt x="2788" y="2433"/>
                </a:lnTo>
                <a:lnTo>
                  <a:pt x="2786" y="2433"/>
                </a:lnTo>
                <a:lnTo>
                  <a:pt x="2784" y="2431"/>
                </a:lnTo>
                <a:lnTo>
                  <a:pt x="2782" y="2431"/>
                </a:lnTo>
                <a:lnTo>
                  <a:pt x="2784" y="2433"/>
                </a:lnTo>
                <a:lnTo>
                  <a:pt x="2786" y="2434"/>
                </a:lnTo>
                <a:lnTo>
                  <a:pt x="2786" y="2436"/>
                </a:lnTo>
                <a:lnTo>
                  <a:pt x="2788" y="2436"/>
                </a:lnTo>
                <a:lnTo>
                  <a:pt x="2790" y="2436"/>
                </a:lnTo>
                <a:lnTo>
                  <a:pt x="2792" y="2436"/>
                </a:lnTo>
                <a:lnTo>
                  <a:pt x="2794" y="2438"/>
                </a:lnTo>
                <a:lnTo>
                  <a:pt x="2795" y="2440"/>
                </a:lnTo>
                <a:lnTo>
                  <a:pt x="2797" y="2440"/>
                </a:lnTo>
                <a:lnTo>
                  <a:pt x="2797" y="2442"/>
                </a:lnTo>
                <a:lnTo>
                  <a:pt x="2795" y="2444"/>
                </a:lnTo>
                <a:lnTo>
                  <a:pt x="2795" y="2448"/>
                </a:lnTo>
                <a:lnTo>
                  <a:pt x="2795" y="2450"/>
                </a:lnTo>
                <a:lnTo>
                  <a:pt x="2795" y="2452"/>
                </a:lnTo>
                <a:lnTo>
                  <a:pt x="2797" y="2452"/>
                </a:lnTo>
                <a:lnTo>
                  <a:pt x="2797" y="2456"/>
                </a:lnTo>
                <a:lnTo>
                  <a:pt x="2799" y="2458"/>
                </a:lnTo>
                <a:lnTo>
                  <a:pt x="2801" y="2459"/>
                </a:lnTo>
                <a:lnTo>
                  <a:pt x="2803" y="2461"/>
                </a:lnTo>
                <a:lnTo>
                  <a:pt x="2805" y="2461"/>
                </a:lnTo>
                <a:lnTo>
                  <a:pt x="2805" y="2465"/>
                </a:lnTo>
                <a:lnTo>
                  <a:pt x="2805" y="2467"/>
                </a:lnTo>
                <a:lnTo>
                  <a:pt x="2805" y="2469"/>
                </a:lnTo>
                <a:lnTo>
                  <a:pt x="2807" y="2471"/>
                </a:lnTo>
                <a:lnTo>
                  <a:pt x="2805" y="2473"/>
                </a:lnTo>
                <a:lnTo>
                  <a:pt x="2803" y="2475"/>
                </a:lnTo>
                <a:lnTo>
                  <a:pt x="2801" y="2475"/>
                </a:lnTo>
                <a:lnTo>
                  <a:pt x="2799" y="2473"/>
                </a:lnTo>
                <a:lnTo>
                  <a:pt x="2797" y="2473"/>
                </a:lnTo>
                <a:lnTo>
                  <a:pt x="2795" y="2473"/>
                </a:lnTo>
                <a:lnTo>
                  <a:pt x="2794" y="2471"/>
                </a:lnTo>
                <a:lnTo>
                  <a:pt x="2792" y="2471"/>
                </a:lnTo>
                <a:lnTo>
                  <a:pt x="2790" y="2471"/>
                </a:lnTo>
                <a:lnTo>
                  <a:pt x="2788" y="2469"/>
                </a:lnTo>
                <a:lnTo>
                  <a:pt x="2784" y="2469"/>
                </a:lnTo>
                <a:lnTo>
                  <a:pt x="2782" y="2469"/>
                </a:lnTo>
                <a:lnTo>
                  <a:pt x="2780" y="2467"/>
                </a:lnTo>
                <a:lnTo>
                  <a:pt x="2778" y="2467"/>
                </a:lnTo>
                <a:lnTo>
                  <a:pt x="2776" y="2465"/>
                </a:lnTo>
                <a:lnTo>
                  <a:pt x="2774" y="2465"/>
                </a:lnTo>
                <a:lnTo>
                  <a:pt x="2774" y="2463"/>
                </a:lnTo>
                <a:lnTo>
                  <a:pt x="2772" y="2461"/>
                </a:lnTo>
                <a:lnTo>
                  <a:pt x="2769" y="2459"/>
                </a:lnTo>
                <a:lnTo>
                  <a:pt x="2767" y="2459"/>
                </a:lnTo>
                <a:lnTo>
                  <a:pt x="2767" y="2458"/>
                </a:lnTo>
                <a:lnTo>
                  <a:pt x="2765" y="2458"/>
                </a:lnTo>
                <a:lnTo>
                  <a:pt x="2763" y="2458"/>
                </a:lnTo>
                <a:lnTo>
                  <a:pt x="2763" y="2456"/>
                </a:lnTo>
                <a:lnTo>
                  <a:pt x="2761" y="2456"/>
                </a:lnTo>
                <a:lnTo>
                  <a:pt x="2759" y="2456"/>
                </a:lnTo>
                <a:lnTo>
                  <a:pt x="2757" y="2456"/>
                </a:lnTo>
                <a:lnTo>
                  <a:pt x="2757" y="2454"/>
                </a:lnTo>
                <a:lnTo>
                  <a:pt x="2753" y="2454"/>
                </a:lnTo>
                <a:lnTo>
                  <a:pt x="2751" y="2454"/>
                </a:lnTo>
                <a:lnTo>
                  <a:pt x="2749" y="2454"/>
                </a:lnTo>
                <a:lnTo>
                  <a:pt x="2749" y="2452"/>
                </a:lnTo>
                <a:lnTo>
                  <a:pt x="2747" y="2452"/>
                </a:lnTo>
                <a:lnTo>
                  <a:pt x="2746" y="2452"/>
                </a:lnTo>
                <a:lnTo>
                  <a:pt x="2744" y="2452"/>
                </a:lnTo>
                <a:lnTo>
                  <a:pt x="2742" y="2452"/>
                </a:lnTo>
                <a:lnTo>
                  <a:pt x="2740" y="2450"/>
                </a:lnTo>
                <a:lnTo>
                  <a:pt x="2740" y="2448"/>
                </a:lnTo>
                <a:lnTo>
                  <a:pt x="2740" y="2446"/>
                </a:lnTo>
                <a:lnTo>
                  <a:pt x="2742" y="2446"/>
                </a:lnTo>
                <a:lnTo>
                  <a:pt x="2740" y="2444"/>
                </a:lnTo>
                <a:lnTo>
                  <a:pt x="2740" y="2442"/>
                </a:lnTo>
                <a:lnTo>
                  <a:pt x="2740" y="2440"/>
                </a:lnTo>
                <a:lnTo>
                  <a:pt x="2740" y="2438"/>
                </a:lnTo>
                <a:lnTo>
                  <a:pt x="2740" y="2436"/>
                </a:lnTo>
                <a:lnTo>
                  <a:pt x="2740" y="2434"/>
                </a:lnTo>
                <a:lnTo>
                  <a:pt x="2740" y="2433"/>
                </a:lnTo>
                <a:lnTo>
                  <a:pt x="2740" y="2429"/>
                </a:lnTo>
                <a:lnTo>
                  <a:pt x="2738" y="2427"/>
                </a:lnTo>
                <a:lnTo>
                  <a:pt x="2738" y="2425"/>
                </a:lnTo>
                <a:lnTo>
                  <a:pt x="2736" y="2425"/>
                </a:lnTo>
                <a:lnTo>
                  <a:pt x="2734" y="2423"/>
                </a:lnTo>
                <a:lnTo>
                  <a:pt x="2732" y="2421"/>
                </a:lnTo>
                <a:lnTo>
                  <a:pt x="2734" y="2419"/>
                </a:lnTo>
                <a:lnTo>
                  <a:pt x="2736" y="2419"/>
                </a:lnTo>
                <a:lnTo>
                  <a:pt x="2734" y="2417"/>
                </a:lnTo>
                <a:lnTo>
                  <a:pt x="2732" y="2419"/>
                </a:lnTo>
                <a:lnTo>
                  <a:pt x="2730" y="2419"/>
                </a:lnTo>
                <a:lnTo>
                  <a:pt x="2730" y="2421"/>
                </a:lnTo>
                <a:lnTo>
                  <a:pt x="2732" y="2421"/>
                </a:lnTo>
                <a:lnTo>
                  <a:pt x="2730" y="2423"/>
                </a:lnTo>
                <a:lnTo>
                  <a:pt x="2728" y="2423"/>
                </a:lnTo>
                <a:lnTo>
                  <a:pt x="2726" y="2423"/>
                </a:lnTo>
                <a:lnTo>
                  <a:pt x="2724" y="2423"/>
                </a:lnTo>
                <a:lnTo>
                  <a:pt x="2723" y="2425"/>
                </a:lnTo>
                <a:lnTo>
                  <a:pt x="2721" y="2425"/>
                </a:lnTo>
                <a:lnTo>
                  <a:pt x="2719" y="2427"/>
                </a:lnTo>
                <a:lnTo>
                  <a:pt x="2717" y="2427"/>
                </a:lnTo>
                <a:lnTo>
                  <a:pt x="2715" y="2427"/>
                </a:lnTo>
                <a:lnTo>
                  <a:pt x="2713" y="2427"/>
                </a:lnTo>
                <a:lnTo>
                  <a:pt x="2713" y="2425"/>
                </a:lnTo>
                <a:lnTo>
                  <a:pt x="2713" y="2423"/>
                </a:lnTo>
                <a:lnTo>
                  <a:pt x="2713" y="2421"/>
                </a:lnTo>
                <a:lnTo>
                  <a:pt x="2713" y="2419"/>
                </a:lnTo>
                <a:lnTo>
                  <a:pt x="2709" y="2417"/>
                </a:lnTo>
                <a:lnTo>
                  <a:pt x="2707" y="2415"/>
                </a:lnTo>
                <a:lnTo>
                  <a:pt x="2705" y="2413"/>
                </a:lnTo>
                <a:lnTo>
                  <a:pt x="2705" y="2415"/>
                </a:lnTo>
                <a:lnTo>
                  <a:pt x="2703" y="2417"/>
                </a:lnTo>
                <a:lnTo>
                  <a:pt x="2703" y="2419"/>
                </a:lnTo>
                <a:lnTo>
                  <a:pt x="2705" y="2417"/>
                </a:lnTo>
                <a:lnTo>
                  <a:pt x="2707" y="2417"/>
                </a:lnTo>
                <a:lnTo>
                  <a:pt x="2709" y="2419"/>
                </a:lnTo>
                <a:lnTo>
                  <a:pt x="2711" y="2421"/>
                </a:lnTo>
                <a:lnTo>
                  <a:pt x="2711" y="2423"/>
                </a:lnTo>
                <a:lnTo>
                  <a:pt x="2709" y="2425"/>
                </a:lnTo>
                <a:lnTo>
                  <a:pt x="2709" y="2427"/>
                </a:lnTo>
                <a:lnTo>
                  <a:pt x="2711" y="2429"/>
                </a:lnTo>
                <a:lnTo>
                  <a:pt x="2713" y="2429"/>
                </a:lnTo>
                <a:lnTo>
                  <a:pt x="2715" y="2429"/>
                </a:lnTo>
                <a:lnTo>
                  <a:pt x="2717" y="2429"/>
                </a:lnTo>
                <a:lnTo>
                  <a:pt x="2719" y="2429"/>
                </a:lnTo>
                <a:lnTo>
                  <a:pt x="2721" y="2429"/>
                </a:lnTo>
                <a:lnTo>
                  <a:pt x="2723" y="2429"/>
                </a:lnTo>
                <a:lnTo>
                  <a:pt x="2724" y="2429"/>
                </a:lnTo>
                <a:lnTo>
                  <a:pt x="2726" y="2427"/>
                </a:lnTo>
                <a:lnTo>
                  <a:pt x="2728" y="2427"/>
                </a:lnTo>
                <a:lnTo>
                  <a:pt x="2730" y="2425"/>
                </a:lnTo>
                <a:lnTo>
                  <a:pt x="2732" y="2427"/>
                </a:lnTo>
                <a:lnTo>
                  <a:pt x="2734" y="2427"/>
                </a:lnTo>
                <a:lnTo>
                  <a:pt x="2736" y="2429"/>
                </a:lnTo>
                <a:lnTo>
                  <a:pt x="2736" y="2431"/>
                </a:lnTo>
                <a:lnTo>
                  <a:pt x="2734" y="2431"/>
                </a:lnTo>
                <a:lnTo>
                  <a:pt x="2734" y="2433"/>
                </a:lnTo>
                <a:lnTo>
                  <a:pt x="2734" y="2434"/>
                </a:lnTo>
                <a:lnTo>
                  <a:pt x="2734" y="2436"/>
                </a:lnTo>
                <a:lnTo>
                  <a:pt x="2732" y="2436"/>
                </a:lnTo>
                <a:lnTo>
                  <a:pt x="2732" y="2438"/>
                </a:lnTo>
                <a:lnTo>
                  <a:pt x="2732" y="2440"/>
                </a:lnTo>
                <a:lnTo>
                  <a:pt x="2734" y="2438"/>
                </a:lnTo>
                <a:lnTo>
                  <a:pt x="2734" y="2436"/>
                </a:lnTo>
                <a:lnTo>
                  <a:pt x="2734" y="2434"/>
                </a:lnTo>
                <a:lnTo>
                  <a:pt x="2736" y="2434"/>
                </a:lnTo>
                <a:lnTo>
                  <a:pt x="2736" y="2433"/>
                </a:lnTo>
                <a:lnTo>
                  <a:pt x="2738" y="2434"/>
                </a:lnTo>
                <a:lnTo>
                  <a:pt x="2736" y="2436"/>
                </a:lnTo>
                <a:lnTo>
                  <a:pt x="2736" y="2438"/>
                </a:lnTo>
                <a:lnTo>
                  <a:pt x="2736" y="2440"/>
                </a:lnTo>
                <a:lnTo>
                  <a:pt x="2734" y="2442"/>
                </a:lnTo>
                <a:lnTo>
                  <a:pt x="2734" y="2446"/>
                </a:lnTo>
                <a:lnTo>
                  <a:pt x="2734" y="2444"/>
                </a:lnTo>
                <a:lnTo>
                  <a:pt x="2732" y="2442"/>
                </a:lnTo>
                <a:lnTo>
                  <a:pt x="2732" y="2444"/>
                </a:lnTo>
                <a:lnTo>
                  <a:pt x="2732" y="2446"/>
                </a:lnTo>
                <a:lnTo>
                  <a:pt x="2732" y="2448"/>
                </a:lnTo>
                <a:lnTo>
                  <a:pt x="2734" y="2450"/>
                </a:lnTo>
                <a:lnTo>
                  <a:pt x="2734" y="2452"/>
                </a:lnTo>
                <a:lnTo>
                  <a:pt x="2734" y="2454"/>
                </a:lnTo>
                <a:lnTo>
                  <a:pt x="2736" y="2454"/>
                </a:lnTo>
                <a:lnTo>
                  <a:pt x="2738" y="2454"/>
                </a:lnTo>
                <a:lnTo>
                  <a:pt x="2740" y="2456"/>
                </a:lnTo>
                <a:lnTo>
                  <a:pt x="2742" y="2458"/>
                </a:lnTo>
                <a:lnTo>
                  <a:pt x="2744" y="2458"/>
                </a:lnTo>
                <a:lnTo>
                  <a:pt x="2746" y="2459"/>
                </a:lnTo>
                <a:lnTo>
                  <a:pt x="2746" y="2461"/>
                </a:lnTo>
                <a:lnTo>
                  <a:pt x="2747" y="2459"/>
                </a:lnTo>
                <a:lnTo>
                  <a:pt x="2749" y="2459"/>
                </a:lnTo>
                <a:lnTo>
                  <a:pt x="2751" y="2459"/>
                </a:lnTo>
                <a:lnTo>
                  <a:pt x="2753" y="2459"/>
                </a:lnTo>
                <a:lnTo>
                  <a:pt x="2753" y="2461"/>
                </a:lnTo>
                <a:lnTo>
                  <a:pt x="2755" y="2461"/>
                </a:lnTo>
                <a:lnTo>
                  <a:pt x="2757" y="2461"/>
                </a:lnTo>
                <a:lnTo>
                  <a:pt x="2759" y="2463"/>
                </a:lnTo>
                <a:lnTo>
                  <a:pt x="2761" y="2465"/>
                </a:lnTo>
                <a:lnTo>
                  <a:pt x="2763" y="2465"/>
                </a:lnTo>
                <a:lnTo>
                  <a:pt x="2765" y="2467"/>
                </a:lnTo>
                <a:lnTo>
                  <a:pt x="2767" y="2469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392"/>
          <p:cNvSpPr>
            <a:spLocks noEditPoints="1"/>
          </p:cNvSpPr>
          <p:nvPr/>
        </p:nvSpPr>
        <p:spPr bwMode="auto">
          <a:xfrm>
            <a:off x="1331640" y="2132856"/>
            <a:ext cx="2944886" cy="3410744"/>
          </a:xfrm>
          <a:custGeom>
            <a:avLst/>
            <a:gdLst>
              <a:gd name="T0" fmla="*/ 2619 w 3009"/>
              <a:gd name="T1" fmla="*/ 3204 h 3485"/>
              <a:gd name="T2" fmla="*/ 2621 w 3009"/>
              <a:gd name="T3" fmla="*/ 3068 h 3485"/>
              <a:gd name="T4" fmla="*/ 2651 w 3009"/>
              <a:gd name="T5" fmla="*/ 2932 h 3485"/>
              <a:gd name="T6" fmla="*/ 2653 w 3009"/>
              <a:gd name="T7" fmla="*/ 2792 h 3485"/>
              <a:gd name="T8" fmla="*/ 2705 w 3009"/>
              <a:gd name="T9" fmla="*/ 2815 h 3485"/>
              <a:gd name="T10" fmla="*/ 2644 w 3009"/>
              <a:gd name="T11" fmla="*/ 2832 h 3485"/>
              <a:gd name="T12" fmla="*/ 2646 w 3009"/>
              <a:gd name="T13" fmla="*/ 2782 h 3485"/>
              <a:gd name="T14" fmla="*/ 2742 w 3009"/>
              <a:gd name="T15" fmla="*/ 2724 h 3485"/>
              <a:gd name="T16" fmla="*/ 2761 w 3009"/>
              <a:gd name="T17" fmla="*/ 2523 h 3485"/>
              <a:gd name="T18" fmla="*/ 2771 w 3009"/>
              <a:gd name="T19" fmla="*/ 2513 h 3485"/>
              <a:gd name="T20" fmla="*/ 2803 w 3009"/>
              <a:gd name="T21" fmla="*/ 2525 h 3485"/>
              <a:gd name="T22" fmla="*/ 2797 w 3009"/>
              <a:gd name="T23" fmla="*/ 2427 h 3485"/>
              <a:gd name="T24" fmla="*/ 2851 w 3009"/>
              <a:gd name="T25" fmla="*/ 2373 h 3485"/>
              <a:gd name="T26" fmla="*/ 2993 w 3009"/>
              <a:gd name="T27" fmla="*/ 2273 h 3485"/>
              <a:gd name="T28" fmla="*/ 2959 w 3009"/>
              <a:gd name="T29" fmla="*/ 2271 h 3485"/>
              <a:gd name="T30" fmla="*/ 2916 w 3009"/>
              <a:gd name="T31" fmla="*/ 2241 h 3485"/>
              <a:gd name="T32" fmla="*/ 2911 w 3009"/>
              <a:gd name="T33" fmla="*/ 2266 h 3485"/>
              <a:gd name="T34" fmla="*/ 2771 w 3009"/>
              <a:gd name="T35" fmla="*/ 2511 h 3485"/>
              <a:gd name="T36" fmla="*/ 2782 w 3009"/>
              <a:gd name="T37" fmla="*/ 2588 h 3485"/>
              <a:gd name="T38" fmla="*/ 2709 w 3009"/>
              <a:gd name="T39" fmla="*/ 2613 h 3485"/>
              <a:gd name="T40" fmla="*/ 2705 w 3009"/>
              <a:gd name="T41" fmla="*/ 2701 h 3485"/>
              <a:gd name="T42" fmla="*/ 2603 w 3009"/>
              <a:gd name="T43" fmla="*/ 2749 h 3485"/>
              <a:gd name="T44" fmla="*/ 2628 w 3009"/>
              <a:gd name="T45" fmla="*/ 2857 h 3485"/>
              <a:gd name="T46" fmla="*/ 2538 w 3009"/>
              <a:gd name="T47" fmla="*/ 2859 h 3485"/>
              <a:gd name="T48" fmla="*/ 2626 w 3009"/>
              <a:gd name="T49" fmla="*/ 2951 h 3485"/>
              <a:gd name="T50" fmla="*/ 2598 w 3009"/>
              <a:gd name="T51" fmla="*/ 2968 h 3485"/>
              <a:gd name="T52" fmla="*/ 2552 w 3009"/>
              <a:gd name="T53" fmla="*/ 3026 h 3485"/>
              <a:gd name="T54" fmla="*/ 2605 w 3009"/>
              <a:gd name="T55" fmla="*/ 3074 h 3485"/>
              <a:gd name="T56" fmla="*/ 2550 w 3009"/>
              <a:gd name="T57" fmla="*/ 3114 h 3485"/>
              <a:gd name="T58" fmla="*/ 2571 w 3009"/>
              <a:gd name="T59" fmla="*/ 3200 h 3485"/>
              <a:gd name="T60" fmla="*/ 2450 w 3009"/>
              <a:gd name="T61" fmla="*/ 3199 h 3485"/>
              <a:gd name="T62" fmla="*/ 2265 w 3009"/>
              <a:gd name="T63" fmla="*/ 3177 h 3485"/>
              <a:gd name="T64" fmla="*/ 2254 w 3009"/>
              <a:gd name="T65" fmla="*/ 3423 h 3485"/>
              <a:gd name="T66" fmla="*/ 2125 w 3009"/>
              <a:gd name="T67" fmla="*/ 3352 h 3485"/>
              <a:gd name="T68" fmla="*/ 1528 w 3009"/>
              <a:gd name="T69" fmla="*/ 3285 h 3485"/>
              <a:gd name="T70" fmla="*/ 923 w 3009"/>
              <a:gd name="T71" fmla="*/ 3247 h 3485"/>
              <a:gd name="T72" fmla="*/ 410 w 3009"/>
              <a:gd name="T73" fmla="*/ 3080 h 3485"/>
              <a:gd name="T74" fmla="*/ 328 w 3009"/>
              <a:gd name="T75" fmla="*/ 2751 h 3485"/>
              <a:gd name="T76" fmla="*/ 305 w 3009"/>
              <a:gd name="T77" fmla="*/ 2459 h 3485"/>
              <a:gd name="T78" fmla="*/ 349 w 3009"/>
              <a:gd name="T79" fmla="*/ 2254 h 3485"/>
              <a:gd name="T80" fmla="*/ 382 w 3009"/>
              <a:gd name="T81" fmla="*/ 2012 h 3485"/>
              <a:gd name="T82" fmla="*/ 311 w 3009"/>
              <a:gd name="T83" fmla="*/ 1751 h 3485"/>
              <a:gd name="T84" fmla="*/ 226 w 3009"/>
              <a:gd name="T85" fmla="*/ 1386 h 3485"/>
              <a:gd name="T86" fmla="*/ 105 w 3009"/>
              <a:gd name="T87" fmla="*/ 637 h 3485"/>
              <a:gd name="T88" fmla="*/ 1 w 3009"/>
              <a:gd name="T89" fmla="*/ 12 h 3485"/>
              <a:gd name="T90" fmla="*/ 1572 w 3009"/>
              <a:gd name="T91" fmla="*/ 44 h 3485"/>
              <a:gd name="T92" fmla="*/ 1442 w 3009"/>
              <a:gd name="T93" fmla="*/ 182 h 3485"/>
              <a:gd name="T94" fmla="*/ 1611 w 3009"/>
              <a:gd name="T95" fmla="*/ 384 h 3485"/>
              <a:gd name="T96" fmla="*/ 1808 w 3009"/>
              <a:gd name="T97" fmla="*/ 607 h 3485"/>
              <a:gd name="T98" fmla="*/ 2062 w 3009"/>
              <a:gd name="T99" fmla="*/ 897 h 3485"/>
              <a:gd name="T100" fmla="*/ 2331 w 3009"/>
              <a:gd name="T101" fmla="*/ 1188 h 3485"/>
              <a:gd name="T102" fmla="*/ 2375 w 3009"/>
              <a:gd name="T103" fmla="*/ 1313 h 3485"/>
              <a:gd name="T104" fmla="*/ 2498 w 3009"/>
              <a:gd name="T105" fmla="*/ 1451 h 3485"/>
              <a:gd name="T106" fmla="*/ 2590 w 3009"/>
              <a:gd name="T107" fmla="*/ 1567 h 3485"/>
              <a:gd name="T108" fmla="*/ 2646 w 3009"/>
              <a:gd name="T109" fmla="*/ 1713 h 3485"/>
              <a:gd name="T110" fmla="*/ 2699 w 3009"/>
              <a:gd name="T111" fmla="*/ 1851 h 3485"/>
              <a:gd name="T112" fmla="*/ 2807 w 3009"/>
              <a:gd name="T113" fmla="*/ 2018 h 3485"/>
              <a:gd name="T114" fmla="*/ 2832 w 3009"/>
              <a:gd name="T115" fmla="*/ 2173 h 3485"/>
              <a:gd name="T116" fmla="*/ 2886 w 3009"/>
              <a:gd name="T117" fmla="*/ 2258 h 3485"/>
              <a:gd name="T118" fmla="*/ 2926 w 3009"/>
              <a:gd name="T119" fmla="*/ 2333 h 3485"/>
              <a:gd name="T120" fmla="*/ 2851 w 3009"/>
              <a:gd name="T121" fmla="*/ 2325 h 3485"/>
              <a:gd name="T122" fmla="*/ 2763 w 3009"/>
              <a:gd name="T123" fmla="*/ 2352 h 3485"/>
              <a:gd name="T124" fmla="*/ 2740 w 3009"/>
              <a:gd name="T125" fmla="*/ 2450 h 3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9" h="3485">
                <a:moveTo>
                  <a:pt x="2603" y="3187"/>
                </a:moveTo>
                <a:lnTo>
                  <a:pt x="2603" y="3189"/>
                </a:lnTo>
                <a:lnTo>
                  <a:pt x="2602" y="3187"/>
                </a:lnTo>
                <a:lnTo>
                  <a:pt x="2602" y="3185"/>
                </a:lnTo>
                <a:lnTo>
                  <a:pt x="2602" y="3181"/>
                </a:lnTo>
                <a:lnTo>
                  <a:pt x="2602" y="3179"/>
                </a:lnTo>
                <a:lnTo>
                  <a:pt x="2602" y="3177"/>
                </a:lnTo>
                <a:lnTo>
                  <a:pt x="2602" y="3176"/>
                </a:lnTo>
                <a:lnTo>
                  <a:pt x="2603" y="3176"/>
                </a:lnTo>
                <a:lnTo>
                  <a:pt x="2603" y="3179"/>
                </a:lnTo>
                <a:lnTo>
                  <a:pt x="2603" y="3183"/>
                </a:lnTo>
                <a:lnTo>
                  <a:pt x="2603" y="3185"/>
                </a:lnTo>
                <a:lnTo>
                  <a:pt x="2603" y="3187"/>
                </a:lnTo>
                <a:close/>
                <a:moveTo>
                  <a:pt x="2603" y="3160"/>
                </a:moveTo>
                <a:lnTo>
                  <a:pt x="2603" y="3162"/>
                </a:lnTo>
                <a:lnTo>
                  <a:pt x="2603" y="3160"/>
                </a:lnTo>
                <a:lnTo>
                  <a:pt x="2602" y="3160"/>
                </a:lnTo>
                <a:lnTo>
                  <a:pt x="2602" y="3158"/>
                </a:lnTo>
                <a:lnTo>
                  <a:pt x="2600" y="3156"/>
                </a:lnTo>
                <a:lnTo>
                  <a:pt x="2600" y="3152"/>
                </a:lnTo>
                <a:lnTo>
                  <a:pt x="2598" y="3151"/>
                </a:lnTo>
                <a:lnTo>
                  <a:pt x="2598" y="3149"/>
                </a:lnTo>
                <a:lnTo>
                  <a:pt x="2600" y="3147"/>
                </a:lnTo>
                <a:lnTo>
                  <a:pt x="2600" y="3145"/>
                </a:lnTo>
                <a:lnTo>
                  <a:pt x="2602" y="3143"/>
                </a:lnTo>
                <a:lnTo>
                  <a:pt x="2603" y="3145"/>
                </a:lnTo>
                <a:lnTo>
                  <a:pt x="2605" y="3145"/>
                </a:lnTo>
                <a:lnTo>
                  <a:pt x="2605" y="3147"/>
                </a:lnTo>
                <a:lnTo>
                  <a:pt x="2607" y="3149"/>
                </a:lnTo>
                <a:lnTo>
                  <a:pt x="2607" y="3151"/>
                </a:lnTo>
                <a:lnTo>
                  <a:pt x="2605" y="3151"/>
                </a:lnTo>
                <a:lnTo>
                  <a:pt x="2605" y="3152"/>
                </a:lnTo>
                <a:lnTo>
                  <a:pt x="2605" y="3154"/>
                </a:lnTo>
                <a:lnTo>
                  <a:pt x="2605" y="3156"/>
                </a:lnTo>
                <a:lnTo>
                  <a:pt x="2603" y="3160"/>
                </a:lnTo>
                <a:close/>
                <a:moveTo>
                  <a:pt x="2600" y="3128"/>
                </a:moveTo>
                <a:lnTo>
                  <a:pt x="2600" y="3131"/>
                </a:lnTo>
                <a:lnTo>
                  <a:pt x="2598" y="3129"/>
                </a:lnTo>
                <a:lnTo>
                  <a:pt x="2596" y="3128"/>
                </a:lnTo>
                <a:lnTo>
                  <a:pt x="2596" y="3126"/>
                </a:lnTo>
                <a:lnTo>
                  <a:pt x="2600" y="3128"/>
                </a:lnTo>
                <a:close/>
                <a:moveTo>
                  <a:pt x="2588" y="3128"/>
                </a:moveTo>
                <a:lnTo>
                  <a:pt x="2590" y="3128"/>
                </a:lnTo>
                <a:lnTo>
                  <a:pt x="2592" y="3128"/>
                </a:lnTo>
                <a:lnTo>
                  <a:pt x="2594" y="3128"/>
                </a:lnTo>
                <a:lnTo>
                  <a:pt x="2594" y="3129"/>
                </a:lnTo>
                <a:lnTo>
                  <a:pt x="2592" y="3129"/>
                </a:lnTo>
                <a:lnTo>
                  <a:pt x="2592" y="3131"/>
                </a:lnTo>
                <a:lnTo>
                  <a:pt x="2594" y="3131"/>
                </a:lnTo>
                <a:lnTo>
                  <a:pt x="2596" y="3133"/>
                </a:lnTo>
                <a:lnTo>
                  <a:pt x="2598" y="3135"/>
                </a:lnTo>
                <a:lnTo>
                  <a:pt x="2596" y="3137"/>
                </a:lnTo>
                <a:lnTo>
                  <a:pt x="2596" y="3139"/>
                </a:lnTo>
                <a:lnTo>
                  <a:pt x="2596" y="3141"/>
                </a:lnTo>
                <a:lnTo>
                  <a:pt x="2594" y="3141"/>
                </a:lnTo>
                <a:lnTo>
                  <a:pt x="2592" y="3139"/>
                </a:lnTo>
                <a:lnTo>
                  <a:pt x="2590" y="3137"/>
                </a:lnTo>
                <a:lnTo>
                  <a:pt x="2588" y="3135"/>
                </a:lnTo>
                <a:lnTo>
                  <a:pt x="2588" y="3133"/>
                </a:lnTo>
                <a:lnTo>
                  <a:pt x="2586" y="3131"/>
                </a:lnTo>
                <a:lnTo>
                  <a:pt x="2584" y="3131"/>
                </a:lnTo>
                <a:lnTo>
                  <a:pt x="2582" y="3129"/>
                </a:lnTo>
                <a:lnTo>
                  <a:pt x="2582" y="3128"/>
                </a:lnTo>
                <a:lnTo>
                  <a:pt x="2584" y="3128"/>
                </a:lnTo>
                <a:lnTo>
                  <a:pt x="2586" y="3128"/>
                </a:lnTo>
                <a:lnTo>
                  <a:pt x="2586" y="3126"/>
                </a:lnTo>
                <a:lnTo>
                  <a:pt x="2586" y="3128"/>
                </a:lnTo>
                <a:lnTo>
                  <a:pt x="2588" y="3128"/>
                </a:lnTo>
                <a:close/>
                <a:moveTo>
                  <a:pt x="2573" y="3131"/>
                </a:moveTo>
                <a:lnTo>
                  <a:pt x="2571" y="3131"/>
                </a:lnTo>
                <a:lnTo>
                  <a:pt x="2569" y="3129"/>
                </a:lnTo>
                <a:lnTo>
                  <a:pt x="2569" y="3128"/>
                </a:lnTo>
                <a:lnTo>
                  <a:pt x="2569" y="3126"/>
                </a:lnTo>
                <a:lnTo>
                  <a:pt x="2569" y="3124"/>
                </a:lnTo>
                <a:lnTo>
                  <a:pt x="2569" y="3122"/>
                </a:lnTo>
                <a:lnTo>
                  <a:pt x="2571" y="3120"/>
                </a:lnTo>
                <a:lnTo>
                  <a:pt x="2573" y="3122"/>
                </a:lnTo>
                <a:lnTo>
                  <a:pt x="2575" y="3124"/>
                </a:lnTo>
                <a:lnTo>
                  <a:pt x="2577" y="3126"/>
                </a:lnTo>
                <a:lnTo>
                  <a:pt x="2577" y="3128"/>
                </a:lnTo>
                <a:lnTo>
                  <a:pt x="2575" y="3129"/>
                </a:lnTo>
                <a:lnTo>
                  <a:pt x="2573" y="3131"/>
                </a:lnTo>
                <a:close/>
                <a:moveTo>
                  <a:pt x="2650" y="3060"/>
                </a:moveTo>
                <a:lnTo>
                  <a:pt x="2651" y="3058"/>
                </a:lnTo>
                <a:lnTo>
                  <a:pt x="2651" y="3056"/>
                </a:lnTo>
                <a:lnTo>
                  <a:pt x="2651" y="3053"/>
                </a:lnTo>
                <a:lnTo>
                  <a:pt x="2653" y="3051"/>
                </a:lnTo>
                <a:lnTo>
                  <a:pt x="2653" y="3053"/>
                </a:lnTo>
                <a:lnTo>
                  <a:pt x="2653" y="3055"/>
                </a:lnTo>
                <a:lnTo>
                  <a:pt x="2653" y="3056"/>
                </a:lnTo>
                <a:lnTo>
                  <a:pt x="2653" y="3058"/>
                </a:lnTo>
                <a:lnTo>
                  <a:pt x="2653" y="3060"/>
                </a:lnTo>
                <a:lnTo>
                  <a:pt x="2653" y="3064"/>
                </a:lnTo>
                <a:lnTo>
                  <a:pt x="2653" y="3066"/>
                </a:lnTo>
                <a:lnTo>
                  <a:pt x="2653" y="3068"/>
                </a:lnTo>
                <a:lnTo>
                  <a:pt x="2653" y="3072"/>
                </a:lnTo>
                <a:lnTo>
                  <a:pt x="2653" y="3074"/>
                </a:lnTo>
                <a:lnTo>
                  <a:pt x="2651" y="3076"/>
                </a:lnTo>
                <a:lnTo>
                  <a:pt x="2651" y="3078"/>
                </a:lnTo>
                <a:lnTo>
                  <a:pt x="2651" y="3080"/>
                </a:lnTo>
                <a:lnTo>
                  <a:pt x="2651" y="3081"/>
                </a:lnTo>
                <a:lnTo>
                  <a:pt x="2650" y="3083"/>
                </a:lnTo>
                <a:lnTo>
                  <a:pt x="2650" y="3085"/>
                </a:lnTo>
                <a:lnTo>
                  <a:pt x="2650" y="3087"/>
                </a:lnTo>
                <a:lnTo>
                  <a:pt x="2650" y="3089"/>
                </a:lnTo>
                <a:lnTo>
                  <a:pt x="2648" y="3091"/>
                </a:lnTo>
                <a:lnTo>
                  <a:pt x="2648" y="3093"/>
                </a:lnTo>
                <a:lnTo>
                  <a:pt x="2648" y="3095"/>
                </a:lnTo>
                <a:lnTo>
                  <a:pt x="2646" y="3095"/>
                </a:lnTo>
                <a:lnTo>
                  <a:pt x="2646" y="3099"/>
                </a:lnTo>
                <a:lnTo>
                  <a:pt x="2644" y="3101"/>
                </a:lnTo>
                <a:lnTo>
                  <a:pt x="2644" y="3103"/>
                </a:lnTo>
                <a:lnTo>
                  <a:pt x="2644" y="3104"/>
                </a:lnTo>
                <a:lnTo>
                  <a:pt x="2644" y="3106"/>
                </a:lnTo>
                <a:lnTo>
                  <a:pt x="2644" y="3108"/>
                </a:lnTo>
                <a:lnTo>
                  <a:pt x="2642" y="3110"/>
                </a:lnTo>
                <a:lnTo>
                  <a:pt x="2642" y="3112"/>
                </a:lnTo>
                <a:lnTo>
                  <a:pt x="2642" y="3114"/>
                </a:lnTo>
                <a:lnTo>
                  <a:pt x="2642" y="3116"/>
                </a:lnTo>
                <a:lnTo>
                  <a:pt x="2640" y="3118"/>
                </a:lnTo>
                <a:lnTo>
                  <a:pt x="2640" y="3120"/>
                </a:lnTo>
                <a:lnTo>
                  <a:pt x="2640" y="3122"/>
                </a:lnTo>
                <a:lnTo>
                  <a:pt x="2638" y="3126"/>
                </a:lnTo>
                <a:lnTo>
                  <a:pt x="2638" y="3128"/>
                </a:lnTo>
                <a:lnTo>
                  <a:pt x="2638" y="3129"/>
                </a:lnTo>
                <a:lnTo>
                  <a:pt x="2636" y="3131"/>
                </a:lnTo>
                <a:lnTo>
                  <a:pt x="2636" y="3133"/>
                </a:lnTo>
                <a:lnTo>
                  <a:pt x="2636" y="3135"/>
                </a:lnTo>
                <a:lnTo>
                  <a:pt x="2634" y="3137"/>
                </a:lnTo>
                <a:lnTo>
                  <a:pt x="2632" y="3139"/>
                </a:lnTo>
                <a:lnTo>
                  <a:pt x="2632" y="3141"/>
                </a:lnTo>
                <a:lnTo>
                  <a:pt x="2630" y="3143"/>
                </a:lnTo>
                <a:lnTo>
                  <a:pt x="2626" y="3149"/>
                </a:lnTo>
                <a:lnTo>
                  <a:pt x="2625" y="3151"/>
                </a:lnTo>
                <a:lnTo>
                  <a:pt x="2625" y="3152"/>
                </a:lnTo>
                <a:lnTo>
                  <a:pt x="2625" y="3154"/>
                </a:lnTo>
                <a:lnTo>
                  <a:pt x="2623" y="3156"/>
                </a:lnTo>
                <a:lnTo>
                  <a:pt x="2623" y="3158"/>
                </a:lnTo>
                <a:lnTo>
                  <a:pt x="2623" y="3160"/>
                </a:lnTo>
                <a:lnTo>
                  <a:pt x="2621" y="3164"/>
                </a:lnTo>
                <a:lnTo>
                  <a:pt x="2621" y="3166"/>
                </a:lnTo>
                <a:lnTo>
                  <a:pt x="2619" y="3168"/>
                </a:lnTo>
                <a:lnTo>
                  <a:pt x="2619" y="3170"/>
                </a:lnTo>
                <a:lnTo>
                  <a:pt x="2619" y="3172"/>
                </a:lnTo>
                <a:lnTo>
                  <a:pt x="2619" y="3174"/>
                </a:lnTo>
                <a:lnTo>
                  <a:pt x="2619" y="3176"/>
                </a:lnTo>
                <a:lnTo>
                  <a:pt x="2617" y="3179"/>
                </a:lnTo>
                <a:lnTo>
                  <a:pt x="2617" y="3181"/>
                </a:lnTo>
                <a:lnTo>
                  <a:pt x="2617" y="3183"/>
                </a:lnTo>
                <a:lnTo>
                  <a:pt x="2617" y="3185"/>
                </a:lnTo>
                <a:lnTo>
                  <a:pt x="2617" y="3187"/>
                </a:lnTo>
                <a:lnTo>
                  <a:pt x="2617" y="3189"/>
                </a:lnTo>
                <a:lnTo>
                  <a:pt x="2617" y="3191"/>
                </a:lnTo>
                <a:lnTo>
                  <a:pt x="2617" y="3193"/>
                </a:lnTo>
                <a:lnTo>
                  <a:pt x="2617" y="3195"/>
                </a:lnTo>
                <a:lnTo>
                  <a:pt x="2617" y="3197"/>
                </a:lnTo>
                <a:lnTo>
                  <a:pt x="2617" y="3199"/>
                </a:lnTo>
                <a:lnTo>
                  <a:pt x="2619" y="3202"/>
                </a:lnTo>
                <a:lnTo>
                  <a:pt x="2619" y="3204"/>
                </a:lnTo>
                <a:lnTo>
                  <a:pt x="2621" y="3208"/>
                </a:lnTo>
                <a:lnTo>
                  <a:pt x="2621" y="3212"/>
                </a:lnTo>
                <a:lnTo>
                  <a:pt x="2623" y="3214"/>
                </a:lnTo>
                <a:lnTo>
                  <a:pt x="2623" y="3216"/>
                </a:lnTo>
                <a:lnTo>
                  <a:pt x="2625" y="3218"/>
                </a:lnTo>
                <a:lnTo>
                  <a:pt x="2625" y="3220"/>
                </a:lnTo>
                <a:lnTo>
                  <a:pt x="2623" y="3222"/>
                </a:lnTo>
                <a:lnTo>
                  <a:pt x="2621" y="3222"/>
                </a:lnTo>
                <a:lnTo>
                  <a:pt x="2619" y="3220"/>
                </a:lnTo>
                <a:lnTo>
                  <a:pt x="2617" y="3218"/>
                </a:lnTo>
                <a:lnTo>
                  <a:pt x="2615" y="3218"/>
                </a:lnTo>
                <a:lnTo>
                  <a:pt x="2615" y="3220"/>
                </a:lnTo>
                <a:lnTo>
                  <a:pt x="2613" y="3220"/>
                </a:lnTo>
                <a:lnTo>
                  <a:pt x="2611" y="3220"/>
                </a:lnTo>
                <a:lnTo>
                  <a:pt x="2611" y="3218"/>
                </a:lnTo>
                <a:lnTo>
                  <a:pt x="2609" y="3216"/>
                </a:lnTo>
                <a:lnTo>
                  <a:pt x="2607" y="3214"/>
                </a:lnTo>
                <a:lnTo>
                  <a:pt x="2607" y="3212"/>
                </a:lnTo>
                <a:lnTo>
                  <a:pt x="2605" y="3210"/>
                </a:lnTo>
                <a:lnTo>
                  <a:pt x="2603" y="3208"/>
                </a:lnTo>
                <a:lnTo>
                  <a:pt x="2603" y="3206"/>
                </a:lnTo>
                <a:lnTo>
                  <a:pt x="2603" y="3204"/>
                </a:lnTo>
                <a:lnTo>
                  <a:pt x="2603" y="3202"/>
                </a:lnTo>
                <a:lnTo>
                  <a:pt x="2605" y="3200"/>
                </a:lnTo>
                <a:lnTo>
                  <a:pt x="2605" y="3199"/>
                </a:lnTo>
                <a:lnTo>
                  <a:pt x="2607" y="3197"/>
                </a:lnTo>
                <a:lnTo>
                  <a:pt x="2609" y="3195"/>
                </a:lnTo>
                <a:lnTo>
                  <a:pt x="2607" y="3193"/>
                </a:lnTo>
                <a:lnTo>
                  <a:pt x="2609" y="3191"/>
                </a:lnTo>
                <a:lnTo>
                  <a:pt x="2609" y="3189"/>
                </a:lnTo>
                <a:lnTo>
                  <a:pt x="2609" y="3185"/>
                </a:lnTo>
                <a:lnTo>
                  <a:pt x="2611" y="3183"/>
                </a:lnTo>
                <a:lnTo>
                  <a:pt x="2611" y="3181"/>
                </a:lnTo>
                <a:lnTo>
                  <a:pt x="2611" y="3179"/>
                </a:lnTo>
                <a:lnTo>
                  <a:pt x="2611" y="3177"/>
                </a:lnTo>
                <a:lnTo>
                  <a:pt x="2611" y="3176"/>
                </a:lnTo>
                <a:lnTo>
                  <a:pt x="2611" y="3174"/>
                </a:lnTo>
                <a:lnTo>
                  <a:pt x="2609" y="3172"/>
                </a:lnTo>
                <a:lnTo>
                  <a:pt x="2609" y="3170"/>
                </a:lnTo>
                <a:lnTo>
                  <a:pt x="2607" y="3168"/>
                </a:lnTo>
                <a:lnTo>
                  <a:pt x="2605" y="3166"/>
                </a:lnTo>
                <a:lnTo>
                  <a:pt x="2605" y="3164"/>
                </a:lnTo>
                <a:lnTo>
                  <a:pt x="2605" y="3162"/>
                </a:lnTo>
                <a:lnTo>
                  <a:pt x="2605" y="3160"/>
                </a:lnTo>
                <a:lnTo>
                  <a:pt x="2607" y="3158"/>
                </a:lnTo>
                <a:lnTo>
                  <a:pt x="2607" y="3156"/>
                </a:lnTo>
                <a:lnTo>
                  <a:pt x="2607" y="3154"/>
                </a:lnTo>
                <a:lnTo>
                  <a:pt x="2609" y="3152"/>
                </a:lnTo>
                <a:lnTo>
                  <a:pt x="2607" y="3151"/>
                </a:lnTo>
                <a:lnTo>
                  <a:pt x="2609" y="3149"/>
                </a:lnTo>
                <a:lnTo>
                  <a:pt x="2611" y="3151"/>
                </a:lnTo>
                <a:lnTo>
                  <a:pt x="2611" y="3149"/>
                </a:lnTo>
                <a:lnTo>
                  <a:pt x="2611" y="3147"/>
                </a:lnTo>
                <a:lnTo>
                  <a:pt x="2609" y="3145"/>
                </a:lnTo>
                <a:lnTo>
                  <a:pt x="2607" y="3145"/>
                </a:lnTo>
                <a:lnTo>
                  <a:pt x="2607" y="3143"/>
                </a:lnTo>
                <a:lnTo>
                  <a:pt x="2605" y="3141"/>
                </a:lnTo>
                <a:lnTo>
                  <a:pt x="2607" y="3137"/>
                </a:lnTo>
                <a:lnTo>
                  <a:pt x="2607" y="3135"/>
                </a:lnTo>
                <a:lnTo>
                  <a:pt x="2607" y="3133"/>
                </a:lnTo>
                <a:lnTo>
                  <a:pt x="2609" y="3131"/>
                </a:lnTo>
                <a:lnTo>
                  <a:pt x="2609" y="3129"/>
                </a:lnTo>
                <a:lnTo>
                  <a:pt x="2607" y="3128"/>
                </a:lnTo>
                <a:lnTo>
                  <a:pt x="2605" y="3129"/>
                </a:lnTo>
                <a:lnTo>
                  <a:pt x="2603" y="3131"/>
                </a:lnTo>
                <a:lnTo>
                  <a:pt x="2603" y="3133"/>
                </a:lnTo>
                <a:lnTo>
                  <a:pt x="2602" y="3133"/>
                </a:lnTo>
                <a:lnTo>
                  <a:pt x="2602" y="3131"/>
                </a:lnTo>
                <a:lnTo>
                  <a:pt x="2603" y="3131"/>
                </a:lnTo>
                <a:lnTo>
                  <a:pt x="2603" y="3129"/>
                </a:lnTo>
                <a:lnTo>
                  <a:pt x="2605" y="3128"/>
                </a:lnTo>
                <a:lnTo>
                  <a:pt x="2605" y="3126"/>
                </a:lnTo>
                <a:lnTo>
                  <a:pt x="2605" y="3124"/>
                </a:lnTo>
                <a:lnTo>
                  <a:pt x="2607" y="3124"/>
                </a:lnTo>
                <a:lnTo>
                  <a:pt x="2607" y="3122"/>
                </a:lnTo>
                <a:lnTo>
                  <a:pt x="2605" y="3120"/>
                </a:lnTo>
                <a:lnTo>
                  <a:pt x="2603" y="3118"/>
                </a:lnTo>
                <a:lnTo>
                  <a:pt x="2602" y="3116"/>
                </a:lnTo>
                <a:lnTo>
                  <a:pt x="2602" y="3114"/>
                </a:lnTo>
                <a:lnTo>
                  <a:pt x="2600" y="3114"/>
                </a:lnTo>
                <a:lnTo>
                  <a:pt x="2600" y="3112"/>
                </a:lnTo>
                <a:lnTo>
                  <a:pt x="2598" y="3110"/>
                </a:lnTo>
                <a:lnTo>
                  <a:pt x="2596" y="3110"/>
                </a:lnTo>
                <a:lnTo>
                  <a:pt x="2594" y="3108"/>
                </a:lnTo>
                <a:lnTo>
                  <a:pt x="2592" y="3106"/>
                </a:lnTo>
                <a:lnTo>
                  <a:pt x="2592" y="3104"/>
                </a:lnTo>
                <a:lnTo>
                  <a:pt x="2590" y="3104"/>
                </a:lnTo>
                <a:lnTo>
                  <a:pt x="2590" y="3103"/>
                </a:lnTo>
                <a:lnTo>
                  <a:pt x="2588" y="3103"/>
                </a:lnTo>
                <a:lnTo>
                  <a:pt x="2588" y="3101"/>
                </a:lnTo>
                <a:lnTo>
                  <a:pt x="2586" y="3101"/>
                </a:lnTo>
                <a:lnTo>
                  <a:pt x="2584" y="3099"/>
                </a:lnTo>
                <a:lnTo>
                  <a:pt x="2586" y="3097"/>
                </a:lnTo>
                <a:lnTo>
                  <a:pt x="2586" y="3095"/>
                </a:lnTo>
                <a:lnTo>
                  <a:pt x="2588" y="3095"/>
                </a:lnTo>
                <a:lnTo>
                  <a:pt x="2590" y="3095"/>
                </a:lnTo>
                <a:lnTo>
                  <a:pt x="2590" y="3093"/>
                </a:lnTo>
                <a:lnTo>
                  <a:pt x="2592" y="3093"/>
                </a:lnTo>
                <a:lnTo>
                  <a:pt x="2592" y="3091"/>
                </a:lnTo>
                <a:lnTo>
                  <a:pt x="2594" y="3091"/>
                </a:lnTo>
                <a:lnTo>
                  <a:pt x="2594" y="3089"/>
                </a:lnTo>
                <a:lnTo>
                  <a:pt x="2594" y="3087"/>
                </a:lnTo>
                <a:lnTo>
                  <a:pt x="2594" y="3085"/>
                </a:lnTo>
                <a:lnTo>
                  <a:pt x="2594" y="3083"/>
                </a:lnTo>
                <a:lnTo>
                  <a:pt x="2596" y="3081"/>
                </a:lnTo>
                <a:lnTo>
                  <a:pt x="2598" y="3081"/>
                </a:lnTo>
                <a:lnTo>
                  <a:pt x="2600" y="3081"/>
                </a:lnTo>
                <a:lnTo>
                  <a:pt x="2600" y="3080"/>
                </a:lnTo>
                <a:lnTo>
                  <a:pt x="2602" y="3080"/>
                </a:lnTo>
                <a:lnTo>
                  <a:pt x="2603" y="3080"/>
                </a:lnTo>
                <a:lnTo>
                  <a:pt x="2605" y="3080"/>
                </a:lnTo>
                <a:lnTo>
                  <a:pt x="2607" y="3080"/>
                </a:lnTo>
                <a:lnTo>
                  <a:pt x="2609" y="3080"/>
                </a:lnTo>
                <a:lnTo>
                  <a:pt x="2609" y="3078"/>
                </a:lnTo>
                <a:lnTo>
                  <a:pt x="2609" y="3081"/>
                </a:lnTo>
                <a:lnTo>
                  <a:pt x="2611" y="3083"/>
                </a:lnTo>
                <a:lnTo>
                  <a:pt x="2613" y="3081"/>
                </a:lnTo>
                <a:lnTo>
                  <a:pt x="2615" y="3081"/>
                </a:lnTo>
                <a:lnTo>
                  <a:pt x="2617" y="3081"/>
                </a:lnTo>
                <a:lnTo>
                  <a:pt x="2619" y="3083"/>
                </a:lnTo>
                <a:lnTo>
                  <a:pt x="2621" y="3085"/>
                </a:lnTo>
                <a:lnTo>
                  <a:pt x="2623" y="3087"/>
                </a:lnTo>
                <a:lnTo>
                  <a:pt x="2625" y="3087"/>
                </a:lnTo>
                <a:lnTo>
                  <a:pt x="2625" y="3089"/>
                </a:lnTo>
                <a:lnTo>
                  <a:pt x="2625" y="3091"/>
                </a:lnTo>
                <a:lnTo>
                  <a:pt x="2623" y="3091"/>
                </a:lnTo>
                <a:lnTo>
                  <a:pt x="2623" y="3093"/>
                </a:lnTo>
                <a:lnTo>
                  <a:pt x="2621" y="3093"/>
                </a:lnTo>
                <a:lnTo>
                  <a:pt x="2619" y="3093"/>
                </a:lnTo>
                <a:lnTo>
                  <a:pt x="2617" y="3093"/>
                </a:lnTo>
                <a:lnTo>
                  <a:pt x="2615" y="3095"/>
                </a:lnTo>
                <a:lnTo>
                  <a:pt x="2613" y="3095"/>
                </a:lnTo>
                <a:lnTo>
                  <a:pt x="2611" y="3097"/>
                </a:lnTo>
                <a:lnTo>
                  <a:pt x="2613" y="3095"/>
                </a:lnTo>
                <a:lnTo>
                  <a:pt x="2615" y="3095"/>
                </a:lnTo>
                <a:lnTo>
                  <a:pt x="2617" y="3095"/>
                </a:lnTo>
                <a:lnTo>
                  <a:pt x="2619" y="3095"/>
                </a:lnTo>
                <a:lnTo>
                  <a:pt x="2621" y="3095"/>
                </a:lnTo>
                <a:lnTo>
                  <a:pt x="2623" y="3095"/>
                </a:lnTo>
                <a:lnTo>
                  <a:pt x="2625" y="3095"/>
                </a:lnTo>
                <a:lnTo>
                  <a:pt x="2626" y="3093"/>
                </a:lnTo>
                <a:lnTo>
                  <a:pt x="2626" y="3091"/>
                </a:lnTo>
                <a:lnTo>
                  <a:pt x="2626" y="3089"/>
                </a:lnTo>
                <a:lnTo>
                  <a:pt x="2626" y="3087"/>
                </a:lnTo>
                <a:lnTo>
                  <a:pt x="2626" y="3085"/>
                </a:lnTo>
                <a:lnTo>
                  <a:pt x="2625" y="3085"/>
                </a:lnTo>
                <a:lnTo>
                  <a:pt x="2625" y="3083"/>
                </a:lnTo>
                <a:lnTo>
                  <a:pt x="2623" y="3083"/>
                </a:lnTo>
                <a:lnTo>
                  <a:pt x="2621" y="3083"/>
                </a:lnTo>
                <a:lnTo>
                  <a:pt x="2619" y="3081"/>
                </a:lnTo>
                <a:lnTo>
                  <a:pt x="2617" y="3080"/>
                </a:lnTo>
                <a:lnTo>
                  <a:pt x="2615" y="3078"/>
                </a:lnTo>
                <a:lnTo>
                  <a:pt x="2615" y="3076"/>
                </a:lnTo>
                <a:lnTo>
                  <a:pt x="2617" y="3074"/>
                </a:lnTo>
                <a:lnTo>
                  <a:pt x="2617" y="3072"/>
                </a:lnTo>
                <a:lnTo>
                  <a:pt x="2619" y="3072"/>
                </a:lnTo>
                <a:lnTo>
                  <a:pt x="2619" y="3070"/>
                </a:lnTo>
                <a:lnTo>
                  <a:pt x="2619" y="3068"/>
                </a:lnTo>
                <a:lnTo>
                  <a:pt x="2621" y="3068"/>
                </a:lnTo>
                <a:lnTo>
                  <a:pt x="2621" y="3066"/>
                </a:lnTo>
                <a:lnTo>
                  <a:pt x="2623" y="3066"/>
                </a:lnTo>
                <a:lnTo>
                  <a:pt x="2623" y="3064"/>
                </a:lnTo>
                <a:lnTo>
                  <a:pt x="2625" y="3064"/>
                </a:lnTo>
                <a:lnTo>
                  <a:pt x="2626" y="3062"/>
                </a:lnTo>
                <a:lnTo>
                  <a:pt x="2628" y="3062"/>
                </a:lnTo>
                <a:lnTo>
                  <a:pt x="2630" y="3062"/>
                </a:lnTo>
                <a:lnTo>
                  <a:pt x="2632" y="3062"/>
                </a:lnTo>
                <a:lnTo>
                  <a:pt x="2632" y="3060"/>
                </a:lnTo>
                <a:lnTo>
                  <a:pt x="2634" y="3058"/>
                </a:lnTo>
                <a:lnTo>
                  <a:pt x="2634" y="3056"/>
                </a:lnTo>
                <a:lnTo>
                  <a:pt x="2636" y="3056"/>
                </a:lnTo>
                <a:lnTo>
                  <a:pt x="2636" y="3055"/>
                </a:lnTo>
                <a:lnTo>
                  <a:pt x="2636" y="3053"/>
                </a:lnTo>
                <a:lnTo>
                  <a:pt x="2638" y="3051"/>
                </a:lnTo>
                <a:lnTo>
                  <a:pt x="2638" y="3049"/>
                </a:lnTo>
                <a:lnTo>
                  <a:pt x="2638" y="3047"/>
                </a:lnTo>
                <a:lnTo>
                  <a:pt x="2638" y="3043"/>
                </a:lnTo>
                <a:lnTo>
                  <a:pt x="2640" y="3041"/>
                </a:lnTo>
                <a:lnTo>
                  <a:pt x="2640" y="3039"/>
                </a:lnTo>
                <a:lnTo>
                  <a:pt x="2640" y="3037"/>
                </a:lnTo>
                <a:lnTo>
                  <a:pt x="2640" y="3035"/>
                </a:lnTo>
                <a:lnTo>
                  <a:pt x="2642" y="3035"/>
                </a:lnTo>
                <a:lnTo>
                  <a:pt x="2642" y="3033"/>
                </a:lnTo>
                <a:lnTo>
                  <a:pt x="2642" y="3032"/>
                </a:lnTo>
                <a:lnTo>
                  <a:pt x="2644" y="3030"/>
                </a:lnTo>
                <a:lnTo>
                  <a:pt x="2646" y="3028"/>
                </a:lnTo>
                <a:lnTo>
                  <a:pt x="2648" y="3028"/>
                </a:lnTo>
                <a:lnTo>
                  <a:pt x="2650" y="3028"/>
                </a:lnTo>
                <a:lnTo>
                  <a:pt x="2650" y="3032"/>
                </a:lnTo>
                <a:lnTo>
                  <a:pt x="2650" y="3033"/>
                </a:lnTo>
                <a:lnTo>
                  <a:pt x="2650" y="3035"/>
                </a:lnTo>
                <a:lnTo>
                  <a:pt x="2651" y="3037"/>
                </a:lnTo>
                <a:lnTo>
                  <a:pt x="2651" y="3039"/>
                </a:lnTo>
                <a:lnTo>
                  <a:pt x="2651" y="3041"/>
                </a:lnTo>
                <a:lnTo>
                  <a:pt x="2653" y="3043"/>
                </a:lnTo>
                <a:lnTo>
                  <a:pt x="2653" y="3047"/>
                </a:lnTo>
                <a:lnTo>
                  <a:pt x="2651" y="3047"/>
                </a:lnTo>
                <a:lnTo>
                  <a:pt x="2650" y="3049"/>
                </a:lnTo>
                <a:lnTo>
                  <a:pt x="2650" y="3051"/>
                </a:lnTo>
                <a:lnTo>
                  <a:pt x="2650" y="3053"/>
                </a:lnTo>
                <a:lnTo>
                  <a:pt x="2650" y="3055"/>
                </a:lnTo>
                <a:lnTo>
                  <a:pt x="2650" y="3056"/>
                </a:lnTo>
                <a:lnTo>
                  <a:pt x="2650" y="3058"/>
                </a:lnTo>
                <a:lnTo>
                  <a:pt x="2650" y="3060"/>
                </a:lnTo>
                <a:close/>
                <a:moveTo>
                  <a:pt x="2653" y="3007"/>
                </a:moveTo>
                <a:lnTo>
                  <a:pt x="2655" y="3009"/>
                </a:lnTo>
                <a:lnTo>
                  <a:pt x="2651" y="3009"/>
                </a:lnTo>
                <a:lnTo>
                  <a:pt x="2650" y="3007"/>
                </a:lnTo>
                <a:lnTo>
                  <a:pt x="2651" y="3005"/>
                </a:lnTo>
                <a:lnTo>
                  <a:pt x="2653" y="3007"/>
                </a:lnTo>
                <a:close/>
                <a:moveTo>
                  <a:pt x="2609" y="3005"/>
                </a:moveTo>
                <a:lnTo>
                  <a:pt x="2607" y="3005"/>
                </a:lnTo>
                <a:lnTo>
                  <a:pt x="2607" y="3003"/>
                </a:lnTo>
                <a:lnTo>
                  <a:pt x="2607" y="3001"/>
                </a:lnTo>
                <a:lnTo>
                  <a:pt x="2607" y="2997"/>
                </a:lnTo>
                <a:lnTo>
                  <a:pt x="2609" y="2997"/>
                </a:lnTo>
                <a:lnTo>
                  <a:pt x="2609" y="2993"/>
                </a:lnTo>
                <a:lnTo>
                  <a:pt x="2607" y="2993"/>
                </a:lnTo>
                <a:lnTo>
                  <a:pt x="2609" y="2991"/>
                </a:lnTo>
                <a:lnTo>
                  <a:pt x="2611" y="2991"/>
                </a:lnTo>
                <a:lnTo>
                  <a:pt x="2613" y="2989"/>
                </a:lnTo>
                <a:lnTo>
                  <a:pt x="2615" y="2989"/>
                </a:lnTo>
                <a:lnTo>
                  <a:pt x="2617" y="2989"/>
                </a:lnTo>
                <a:lnTo>
                  <a:pt x="2619" y="2991"/>
                </a:lnTo>
                <a:lnTo>
                  <a:pt x="2621" y="2991"/>
                </a:lnTo>
                <a:lnTo>
                  <a:pt x="2621" y="2993"/>
                </a:lnTo>
                <a:lnTo>
                  <a:pt x="2621" y="2995"/>
                </a:lnTo>
                <a:lnTo>
                  <a:pt x="2621" y="2997"/>
                </a:lnTo>
                <a:lnTo>
                  <a:pt x="2619" y="2999"/>
                </a:lnTo>
                <a:lnTo>
                  <a:pt x="2615" y="2999"/>
                </a:lnTo>
                <a:lnTo>
                  <a:pt x="2615" y="3001"/>
                </a:lnTo>
                <a:lnTo>
                  <a:pt x="2613" y="3001"/>
                </a:lnTo>
                <a:lnTo>
                  <a:pt x="2611" y="3003"/>
                </a:lnTo>
                <a:lnTo>
                  <a:pt x="2609" y="3005"/>
                </a:lnTo>
                <a:close/>
                <a:moveTo>
                  <a:pt x="2596" y="2980"/>
                </a:moveTo>
                <a:lnTo>
                  <a:pt x="2594" y="2980"/>
                </a:lnTo>
                <a:lnTo>
                  <a:pt x="2592" y="2978"/>
                </a:lnTo>
                <a:lnTo>
                  <a:pt x="2592" y="2976"/>
                </a:lnTo>
                <a:lnTo>
                  <a:pt x="2592" y="2974"/>
                </a:lnTo>
                <a:lnTo>
                  <a:pt x="2590" y="2972"/>
                </a:lnTo>
                <a:lnTo>
                  <a:pt x="2592" y="2970"/>
                </a:lnTo>
                <a:lnTo>
                  <a:pt x="2594" y="2972"/>
                </a:lnTo>
                <a:lnTo>
                  <a:pt x="2596" y="2972"/>
                </a:lnTo>
                <a:lnTo>
                  <a:pt x="2598" y="2976"/>
                </a:lnTo>
                <a:lnTo>
                  <a:pt x="2598" y="2978"/>
                </a:lnTo>
                <a:lnTo>
                  <a:pt x="2596" y="2978"/>
                </a:lnTo>
                <a:lnTo>
                  <a:pt x="2596" y="2980"/>
                </a:lnTo>
                <a:close/>
                <a:moveTo>
                  <a:pt x="2648" y="2985"/>
                </a:moveTo>
                <a:lnTo>
                  <a:pt x="2646" y="2989"/>
                </a:lnTo>
                <a:lnTo>
                  <a:pt x="2646" y="2993"/>
                </a:lnTo>
                <a:lnTo>
                  <a:pt x="2644" y="2993"/>
                </a:lnTo>
                <a:lnTo>
                  <a:pt x="2644" y="2995"/>
                </a:lnTo>
                <a:lnTo>
                  <a:pt x="2644" y="2997"/>
                </a:lnTo>
                <a:lnTo>
                  <a:pt x="2642" y="2999"/>
                </a:lnTo>
                <a:lnTo>
                  <a:pt x="2640" y="3001"/>
                </a:lnTo>
                <a:lnTo>
                  <a:pt x="2638" y="3001"/>
                </a:lnTo>
                <a:lnTo>
                  <a:pt x="2636" y="3003"/>
                </a:lnTo>
                <a:lnTo>
                  <a:pt x="2634" y="3005"/>
                </a:lnTo>
                <a:lnTo>
                  <a:pt x="2632" y="3007"/>
                </a:lnTo>
                <a:lnTo>
                  <a:pt x="2632" y="3001"/>
                </a:lnTo>
                <a:lnTo>
                  <a:pt x="2632" y="2999"/>
                </a:lnTo>
                <a:lnTo>
                  <a:pt x="2632" y="2997"/>
                </a:lnTo>
                <a:lnTo>
                  <a:pt x="2632" y="2995"/>
                </a:lnTo>
                <a:lnTo>
                  <a:pt x="2634" y="2995"/>
                </a:lnTo>
                <a:lnTo>
                  <a:pt x="2634" y="2993"/>
                </a:lnTo>
                <a:lnTo>
                  <a:pt x="2632" y="2991"/>
                </a:lnTo>
                <a:lnTo>
                  <a:pt x="2632" y="2989"/>
                </a:lnTo>
                <a:lnTo>
                  <a:pt x="2634" y="2989"/>
                </a:lnTo>
                <a:lnTo>
                  <a:pt x="2634" y="2987"/>
                </a:lnTo>
                <a:lnTo>
                  <a:pt x="2636" y="2985"/>
                </a:lnTo>
                <a:lnTo>
                  <a:pt x="2638" y="2985"/>
                </a:lnTo>
                <a:lnTo>
                  <a:pt x="2640" y="2984"/>
                </a:lnTo>
                <a:lnTo>
                  <a:pt x="2640" y="2985"/>
                </a:lnTo>
                <a:lnTo>
                  <a:pt x="2640" y="2987"/>
                </a:lnTo>
                <a:lnTo>
                  <a:pt x="2642" y="2985"/>
                </a:lnTo>
                <a:lnTo>
                  <a:pt x="2642" y="2984"/>
                </a:lnTo>
                <a:lnTo>
                  <a:pt x="2640" y="2982"/>
                </a:lnTo>
                <a:lnTo>
                  <a:pt x="2640" y="2980"/>
                </a:lnTo>
                <a:lnTo>
                  <a:pt x="2642" y="2978"/>
                </a:lnTo>
                <a:lnTo>
                  <a:pt x="2642" y="2976"/>
                </a:lnTo>
                <a:lnTo>
                  <a:pt x="2642" y="2974"/>
                </a:lnTo>
                <a:lnTo>
                  <a:pt x="2642" y="2972"/>
                </a:lnTo>
                <a:lnTo>
                  <a:pt x="2640" y="2970"/>
                </a:lnTo>
                <a:lnTo>
                  <a:pt x="2640" y="2966"/>
                </a:lnTo>
                <a:lnTo>
                  <a:pt x="2640" y="2964"/>
                </a:lnTo>
                <a:lnTo>
                  <a:pt x="2638" y="2962"/>
                </a:lnTo>
                <a:lnTo>
                  <a:pt x="2636" y="2961"/>
                </a:lnTo>
                <a:lnTo>
                  <a:pt x="2636" y="2959"/>
                </a:lnTo>
                <a:lnTo>
                  <a:pt x="2636" y="2955"/>
                </a:lnTo>
                <a:lnTo>
                  <a:pt x="2636" y="2953"/>
                </a:lnTo>
                <a:lnTo>
                  <a:pt x="2634" y="2949"/>
                </a:lnTo>
                <a:lnTo>
                  <a:pt x="2632" y="2947"/>
                </a:lnTo>
                <a:lnTo>
                  <a:pt x="2630" y="2945"/>
                </a:lnTo>
                <a:lnTo>
                  <a:pt x="2630" y="2943"/>
                </a:lnTo>
                <a:lnTo>
                  <a:pt x="2632" y="2943"/>
                </a:lnTo>
                <a:lnTo>
                  <a:pt x="2632" y="2941"/>
                </a:lnTo>
                <a:lnTo>
                  <a:pt x="2634" y="2941"/>
                </a:lnTo>
                <a:lnTo>
                  <a:pt x="2634" y="2939"/>
                </a:lnTo>
                <a:lnTo>
                  <a:pt x="2636" y="2939"/>
                </a:lnTo>
                <a:lnTo>
                  <a:pt x="2636" y="2937"/>
                </a:lnTo>
                <a:lnTo>
                  <a:pt x="2638" y="2937"/>
                </a:lnTo>
                <a:lnTo>
                  <a:pt x="2638" y="2936"/>
                </a:lnTo>
                <a:lnTo>
                  <a:pt x="2640" y="2936"/>
                </a:lnTo>
                <a:lnTo>
                  <a:pt x="2640" y="2934"/>
                </a:lnTo>
                <a:lnTo>
                  <a:pt x="2642" y="2934"/>
                </a:lnTo>
                <a:lnTo>
                  <a:pt x="2642" y="2932"/>
                </a:lnTo>
                <a:lnTo>
                  <a:pt x="2642" y="2930"/>
                </a:lnTo>
                <a:lnTo>
                  <a:pt x="2642" y="2928"/>
                </a:lnTo>
                <a:lnTo>
                  <a:pt x="2644" y="2928"/>
                </a:lnTo>
                <a:lnTo>
                  <a:pt x="2644" y="2926"/>
                </a:lnTo>
                <a:lnTo>
                  <a:pt x="2646" y="2926"/>
                </a:lnTo>
                <a:lnTo>
                  <a:pt x="2646" y="2924"/>
                </a:lnTo>
                <a:lnTo>
                  <a:pt x="2648" y="2922"/>
                </a:lnTo>
                <a:lnTo>
                  <a:pt x="2650" y="2924"/>
                </a:lnTo>
                <a:lnTo>
                  <a:pt x="2651" y="2926"/>
                </a:lnTo>
                <a:lnTo>
                  <a:pt x="2651" y="2928"/>
                </a:lnTo>
                <a:lnTo>
                  <a:pt x="2651" y="2930"/>
                </a:lnTo>
                <a:lnTo>
                  <a:pt x="2651" y="2932"/>
                </a:lnTo>
                <a:lnTo>
                  <a:pt x="2653" y="2934"/>
                </a:lnTo>
                <a:lnTo>
                  <a:pt x="2653" y="2936"/>
                </a:lnTo>
                <a:lnTo>
                  <a:pt x="2653" y="2937"/>
                </a:lnTo>
                <a:lnTo>
                  <a:pt x="2653" y="2941"/>
                </a:lnTo>
                <a:lnTo>
                  <a:pt x="2653" y="2943"/>
                </a:lnTo>
                <a:lnTo>
                  <a:pt x="2653" y="2945"/>
                </a:lnTo>
                <a:lnTo>
                  <a:pt x="2653" y="2947"/>
                </a:lnTo>
                <a:lnTo>
                  <a:pt x="2653" y="2951"/>
                </a:lnTo>
                <a:lnTo>
                  <a:pt x="2653" y="2953"/>
                </a:lnTo>
                <a:lnTo>
                  <a:pt x="2653" y="2957"/>
                </a:lnTo>
                <a:lnTo>
                  <a:pt x="2653" y="2959"/>
                </a:lnTo>
                <a:lnTo>
                  <a:pt x="2653" y="2961"/>
                </a:lnTo>
                <a:lnTo>
                  <a:pt x="2653" y="2964"/>
                </a:lnTo>
                <a:lnTo>
                  <a:pt x="2653" y="2966"/>
                </a:lnTo>
                <a:lnTo>
                  <a:pt x="2651" y="2970"/>
                </a:lnTo>
                <a:lnTo>
                  <a:pt x="2651" y="2972"/>
                </a:lnTo>
                <a:lnTo>
                  <a:pt x="2650" y="2974"/>
                </a:lnTo>
                <a:lnTo>
                  <a:pt x="2650" y="2976"/>
                </a:lnTo>
                <a:lnTo>
                  <a:pt x="2650" y="2978"/>
                </a:lnTo>
                <a:lnTo>
                  <a:pt x="2648" y="2980"/>
                </a:lnTo>
                <a:lnTo>
                  <a:pt x="2648" y="2982"/>
                </a:lnTo>
                <a:lnTo>
                  <a:pt x="2648" y="2984"/>
                </a:lnTo>
                <a:lnTo>
                  <a:pt x="2648" y="2985"/>
                </a:lnTo>
                <a:close/>
                <a:moveTo>
                  <a:pt x="2590" y="2901"/>
                </a:moveTo>
                <a:lnTo>
                  <a:pt x="2592" y="2903"/>
                </a:lnTo>
                <a:lnTo>
                  <a:pt x="2592" y="2905"/>
                </a:lnTo>
                <a:lnTo>
                  <a:pt x="2592" y="2907"/>
                </a:lnTo>
                <a:lnTo>
                  <a:pt x="2592" y="2909"/>
                </a:lnTo>
                <a:lnTo>
                  <a:pt x="2594" y="2911"/>
                </a:lnTo>
                <a:lnTo>
                  <a:pt x="2594" y="2913"/>
                </a:lnTo>
                <a:lnTo>
                  <a:pt x="2594" y="2914"/>
                </a:lnTo>
                <a:lnTo>
                  <a:pt x="2594" y="2916"/>
                </a:lnTo>
                <a:lnTo>
                  <a:pt x="2596" y="2916"/>
                </a:lnTo>
                <a:lnTo>
                  <a:pt x="2596" y="2918"/>
                </a:lnTo>
                <a:lnTo>
                  <a:pt x="2594" y="2918"/>
                </a:lnTo>
                <a:lnTo>
                  <a:pt x="2592" y="2916"/>
                </a:lnTo>
                <a:lnTo>
                  <a:pt x="2590" y="2914"/>
                </a:lnTo>
                <a:lnTo>
                  <a:pt x="2588" y="2914"/>
                </a:lnTo>
                <a:lnTo>
                  <a:pt x="2588" y="2916"/>
                </a:lnTo>
                <a:lnTo>
                  <a:pt x="2586" y="2916"/>
                </a:lnTo>
                <a:lnTo>
                  <a:pt x="2584" y="2916"/>
                </a:lnTo>
                <a:lnTo>
                  <a:pt x="2582" y="2914"/>
                </a:lnTo>
                <a:lnTo>
                  <a:pt x="2580" y="2913"/>
                </a:lnTo>
                <a:lnTo>
                  <a:pt x="2580" y="2911"/>
                </a:lnTo>
                <a:lnTo>
                  <a:pt x="2578" y="2909"/>
                </a:lnTo>
                <a:lnTo>
                  <a:pt x="2578" y="2907"/>
                </a:lnTo>
                <a:lnTo>
                  <a:pt x="2578" y="2905"/>
                </a:lnTo>
                <a:lnTo>
                  <a:pt x="2578" y="2903"/>
                </a:lnTo>
                <a:lnTo>
                  <a:pt x="2577" y="2903"/>
                </a:lnTo>
                <a:lnTo>
                  <a:pt x="2577" y="2901"/>
                </a:lnTo>
                <a:lnTo>
                  <a:pt x="2578" y="2901"/>
                </a:lnTo>
                <a:lnTo>
                  <a:pt x="2580" y="2901"/>
                </a:lnTo>
                <a:lnTo>
                  <a:pt x="2582" y="2901"/>
                </a:lnTo>
                <a:lnTo>
                  <a:pt x="2584" y="2901"/>
                </a:lnTo>
                <a:lnTo>
                  <a:pt x="2586" y="2901"/>
                </a:lnTo>
                <a:lnTo>
                  <a:pt x="2588" y="2901"/>
                </a:lnTo>
                <a:lnTo>
                  <a:pt x="2590" y="2901"/>
                </a:lnTo>
                <a:close/>
                <a:moveTo>
                  <a:pt x="2640" y="2893"/>
                </a:moveTo>
                <a:lnTo>
                  <a:pt x="2638" y="2893"/>
                </a:lnTo>
                <a:lnTo>
                  <a:pt x="2636" y="2891"/>
                </a:lnTo>
                <a:lnTo>
                  <a:pt x="2636" y="2889"/>
                </a:lnTo>
                <a:lnTo>
                  <a:pt x="2638" y="2889"/>
                </a:lnTo>
                <a:lnTo>
                  <a:pt x="2638" y="2888"/>
                </a:lnTo>
                <a:lnTo>
                  <a:pt x="2640" y="2888"/>
                </a:lnTo>
                <a:lnTo>
                  <a:pt x="2640" y="2886"/>
                </a:lnTo>
                <a:lnTo>
                  <a:pt x="2642" y="2884"/>
                </a:lnTo>
                <a:lnTo>
                  <a:pt x="2642" y="2882"/>
                </a:lnTo>
                <a:lnTo>
                  <a:pt x="2642" y="2878"/>
                </a:lnTo>
                <a:lnTo>
                  <a:pt x="2644" y="2878"/>
                </a:lnTo>
                <a:lnTo>
                  <a:pt x="2646" y="2880"/>
                </a:lnTo>
                <a:lnTo>
                  <a:pt x="2648" y="2882"/>
                </a:lnTo>
                <a:lnTo>
                  <a:pt x="2650" y="2884"/>
                </a:lnTo>
                <a:lnTo>
                  <a:pt x="2650" y="2886"/>
                </a:lnTo>
                <a:lnTo>
                  <a:pt x="2648" y="2886"/>
                </a:lnTo>
                <a:lnTo>
                  <a:pt x="2646" y="2888"/>
                </a:lnTo>
                <a:lnTo>
                  <a:pt x="2644" y="2889"/>
                </a:lnTo>
                <a:lnTo>
                  <a:pt x="2642" y="2891"/>
                </a:lnTo>
                <a:lnTo>
                  <a:pt x="2640" y="2891"/>
                </a:lnTo>
                <a:lnTo>
                  <a:pt x="2640" y="2893"/>
                </a:lnTo>
                <a:close/>
                <a:moveTo>
                  <a:pt x="2632" y="2899"/>
                </a:moveTo>
                <a:lnTo>
                  <a:pt x="2632" y="2901"/>
                </a:lnTo>
                <a:lnTo>
                  <a:pt x="2630" y="2901"/>
                </a:lnTo>
                <a:lnTo>
                  <a:pt x="2628" y="2899"/>
                </a:lnTo>
                <a:lnTo>
                  <a:pt x="2626" y="2899"/>
                </a:lnTo>
                <a:lnTo>
                  <a:pt x="2628" y="2895"/>
                </a:lnTo>
                <a:lnTo>
                  <a:pt x="2628" y="2893"/>
                </a:lnTo>
                <a:lnTo>
                  <a:pt x="2626" y="2893"/>
                </a:lnTo>
                <a:lnTo>
                  <a:pt x="2626" y="2891"/>
                </a:lnTo>
                <a:lnTo>
                  <a:pt x="2626" y="2889"/>
                </a:lnTo>
                <a:lnTo>
                  <a:pt x="2625" y="2888"/>
                </a:lnTo>
                <a:lnTo>
                  <a:pt x="2619" y="2882"/>
                </a:lnTo>
                <a:lnTo>
                  <a:pt x="2617" y="2882"/>
                </a:lnTo>
                <a:lnTo>
                  <a:pt x="2617" y="2880"/>
                </a:lnTo>
                <a:lnTo>
                  <a:pt x="2619" y="2876"/>
                </a:lnTo>
                <a:lnTo>
                  <a:pt x="2619" y="2872"/>
                </a:lnTo>
                <a:lnTo>
                  <a:pt x="2621" y="2870"/>
                </a:lnTo>
                <a:lnTo>
                  <a:pt x="2621" y="2868"/>
                </a:lnTo>
                <a:lnTo>
                  <a:pt x="2621" y="2866"/>
                </a:lnTo>
                <a:lnTo>
                  <a:pt x="2623" y="2866"/>
                </a:lnTo>
                <a:lnTo>
                  <a:pt x="2625" y="2865"/>
                </a:lnTo>
                <a:lnTo>
                  <a:pt x="2626" y="2865"/>
                </a:lnTo>
                <a:lnTo>
                  <a:pt x="2626" y="2861"/>
                </a:lnTo>
                <a:lnTo>
                  <a:pt x="2628" y="2861"/>
                </a:lnTo>
                <a:lnTo>
                  <a:pt x="2628" y="2859"/>
                </a:lnTo>
                <a:lnTo>
                  <a:pt x="2628" y="2857"/>
                </a:lnTo>
                <a:lnTo>
                  <a:pt x="2632" y="2857"/>
                </a:lnTo>
                <a:lnTo>
                  <a:pt x="2632" y="2855"/>
                </a:lnTo>
                <a:lnTo>
                  <a:pt x="2634" y="2855"/>
                </a:lnTo>
                <a:lnTo>
                  <a:pt x="2634" y="2853"/>
                </a:lnTo>
                <a:lnTo>
                  <a:pt x="2636" y="2855"/>
                </a:lnTo>
                <a:lnTo>
                  <a:pt x="2636" y="2857"/>
                </a:lnTo>
                <a:lnTo>
                  <a:pt x="2636" y="2859"/>
                </a:lnTo>
                <a:lnTo>
                  <a:pt x="2634" y="2861"/>
                </a:lnTo>
                <a:lnTo>
                  <a:pt x="2632" y="2861"/>
                </a:lnTo>
                <a:lnTo>
                  <a:pt x="2632" y="2863"/>
                </a:lnTo>
                <a:lnTo>
                  <a:pt x="2632" y="2865"/>
                </a:lnTo>
                <a:lnTo>
                  <a:pt x="2634" y="2866"/>
                </a:lnTo>
                <a:lnTo>
                  <a:pt x="2634" y="2868"/>
                </a:lnTo>
                <a:lnTo>
                  <a:pt x="2636" y="2870"/>
                </a:lnTo>
                <a:lnTo>
                  <a:pt x="2636" y="2872"/>
                </a:lnTo>
                <a:lnTo>
                  <a:pt x="2638" y="2874"/>
                </a:lnTo>
                <a:lnTo>
                  <a:pt x="2638" y="2876"/>
                </a:lnTo>
                <a:lnTo>
                  <a:pt x="2638" y="2878"/>
                </a:lnTo>
                <a:lnTo>
                  <a:pt x="2640" y="2880"/>
                </a:lnTo>
                <a:lnTo>
                  <a:pt x="2640" y="2882"/>
                </a:lnTo>
                <a:lnTo>
                  <a:pt x="2638" y="2884"/>
                </a:lnTo>
                <a:lnTo>
                  <a:pt x="2638" y="2886"/>
                </a:lnTo>
                <a:lnTo>
                  <a:pt x="2636" y="2888"/>
                </a:lnTo>
                <a:lnTo>
                  <a:pt x="2634" y="2889"/>
                </a:lnTo>
                <a:lnTo>
                  <a:pt x="2634" y="2891"/>
                </a:lnTo>
                <a:lnTo>
                  <a:pt x="2634" y="2893"/>
                </a:lnTo>
                <a:lnTo>
                  <a:pt x="2634" y="2895"/>
                </a:lnTo>
                <a:lnTo>
                  <a:pt x="2634" y="2897"/>
                </a:lnTo>
                <a:lnTo>
                  <a:pt x="2632" y="2899"/>
                </a:lnTo>
                <a:close/>
                <a:moveTo>
                  <a:pt x="2657" y="2820"/>
                </a:moveTo>
                <a:lnTo>
                  <a:pt x="2655" y="2820"/>
                </a:lnTo>
                <a:lnTo>
                  <a:pt x="2653" y="2820"/>
                </a:lnTo>
                <a:lnTo>
                  <a:pt x="2653" y="2818"/>
                </a:lnTo>
                <a:lnTo>
                  <a:pt x="2655" y="2817"/>
                </a:lnTo>
                <a:lnTo>
                  <a:pt x="2655" y="2815"/>
                </a:lnTo>
                <a:lnTo>
                  <a:pt x="2657" y="2813"/>
                </a:lnTo>
                <a:lnTo>
                  <a:pt x="2659" y="2811"/>
                </a:lnTo>
                <a:lnTo>
                  <a:pt x="2659" y="2813"/>
                </a:lnTo>
                <a:lnTo>
                  <a:pt x="2659" y="2815"/>
                </a:lnTo>
                <a:lnTo>
                  <a:pt x="2659" y="2817"/>
                </a:lnTo>
                <a:lnTo>
                  <a:pt x="2659" y="2818"/>
                </a:lnTo>
                <a:lnTo>
                  <a:pt x="2657" y="2818"/>
                </a:lnTo>
                <a:lnTo>
                  <a:pt x="2657" y="2820"/>
                </a:lnTo>
                <a:close/>
                <a:moveTo>
                  <a:pt x="2651" y="2793"/>
                </a:moveTo>
                <a:lnTo>
                  <a:pt x="2651" y="2795"/>
                </a:lnTo>
                <a:lnTo>
                  <a:pt x="2650" y="2795"/>
                </a:lnTo>
                <a:lnTo>
                  <a:pt x="2650" y="2793"/>
                </a:lnTo>
                <a:lnTo>
                  <a:pt x="2650" y="2792"/>
                </a:lnTo>
                <a:lnTo>
                  <a:pt x="2651" y="2790"/>
                </a:lnTo>
                <a:lnTo>
                  <a:pt x="2651" y="2788"/>
                </a:lnTo>
                <a:lnTo>
                  <a:pt x="2653" y="2786"/>
                </a:lnTo>
                <a:lnTo>
                  <a:pt x="2653" y="2788"/>
                </a:lnTo>
                <a:lnTo>
                  <a:pt x="2653" y="2790"/>
                </a:lnTo>
                <a:lnTo>
                  <a:pt x="2653" y="2792"/>
                </a:lnTo>
                <a:lnTo>
                  <a:pt x="2651" y="2793"/>
                </a:lnTo>
                <a:close/>
                <a:moveTo>
                  <a:pt x="2736" y="2786"/>
                </a:moveTo>
                <a:lnTo>
                  <a:pt x="2736" y="2788"/>
                </a:lnTo>
                <a:lnTo>
                  <a:pt x="2734" y="2786"/>
                </a:lnTo>
                <a:lnTo>
                  <a:pt x="2732" y="2784"/>
                </a:lnTo>
                <a:lnTo>
                  <a:pt x="2732" y="2782"/>
                </a:lnTo>
                <a:lnTo>
                  <a:pt x="2734" y="2782"/>
                </a:lnTo>
                <a:lnTo>
                  <a:pt x="2736" y="2782"/>
                </a:lnTo>
                <a:lnTo>
                  <a:pt x="2736" y="2786"/>
                </a:lnTo>
                <a:close/>
                <a:moveTo>
                  <a:pt x="2667" y="2780"/>
                </a:moveTo>
                <a:lnTo>
                  <a:pt x="2669" y="2780"/>
                </a:lnTo>
                <a:lnTo>
                  <a:pt x="2671" y="2780"/>
                </a:lnTo>
                <a:lnTo>
                  <a:pt x="2673" y="2780"/>
                </a:lnTo>
                <a:lnTo>
                  <a:pt x="2675" y="2780"/>
                </a:lnTo>
                <a:lnTo>
                  <a:pt x="2676" y="2780"/>
                </a:lnTo>
                <a:lnTo>
                  <a:pt x="2678" y="2782"/>
                </a:lnTo>
                <a:lnTo>
                  <a:pt x="2682" y="2782"/>
                </a:lnTo>
                <a:lnTo>
                  <a:pt x="2684" y="2782"/>
                </a:lnTo>
                <a:lnTo>
                  <a:pt x="2686" y="2782"/>
                </a:lnTo>
                <a:lnTo>
                  <a:pt x="2688" y="2782"/>
                </a:lnTo>
                <a:lnTo>
                  <a:pt x="2690" y="2782"/>
                </a:lnTo>
                <a:lnTo>
                  <a:pt x="2692" y="2782"/>
                </a:lnTo>
                <a:lnTo>
                  <a:pt x="2694" y="2782"/>
                </a:lnTo>
                <a:lnTo>
                  <a:pt x="2696" y="2782"/>
                </a:lnTo>
                <a:lnTo>
                  <a:pt x="2696" y="2784"/>
                </a:lnTo>
                <a:lnTo>
                  <a:pt x="2698" y="2786"/>
                </a:lnTo>
                <a:lnTo>
                  <a:pt x="2698" y="2784"/>
                </a:lnTo>
                <a:lnTo>
                  <a:pt x="2698" y="2782"/>
                </a:lnTo>
                <a:lnTo>
                  <a:pt x="2699" y="2782"/>
                </a:lnTo>
                <a:lnTo>
                  <a:pt x="2703" y="2782"/>
                </a:lnTo>
                <a:lnTo>
                  <a:pt x="2705" y="2782"/>
                </a:lnTo>
                <a:lnTo>
                  <a:pt x="2701" y="2784"/>
                </a:lnTo>
                <a:lnTo>
                  <a:pt x="2703" y="2786"/>
                </a:lnTo>
                <a:lnTo>
                  <a:pt x="2707" y="2784"/>
                </a:lnTo>
                <a:lnTo>
                  <a:pt x="2707" y="2786"/>
                </a:lnTo>
                <a:lnTo>
                  <a:pt x="2709" y="2788"/>
                </a:lnTo>
                <a:lnTo>
                  <a:pt x="2711" y="2790"/>
                </a:lnTo>
                <a:lnTo>
                  <a:pt x="2713" y="2792"/>
                </a:lnTo>
                <a:lnTo>
                  <a:pt x="2713" y="2793"/>
                </a:lnTo>
                <a:lnTo>
                  <a:pt x="2715" y="2793"/>
                </a:lnTo>
                <a:lnTo>
                  <a:pt x="2717" y="2795"/>
                </a:lnTo>
                <a:lnTo>
                  <a:pt x="2721" y="2797"/>
                </a:lnTo>
                <a:lnTo>
                  <a:pt x="2723" y="2797"/>
                </a:lnTo>
                <a:lnTo>
                  <a:pt x="2724" y="2797"/>
                </a:lnTo>
                <a:lnTo>
                  <a:pt x="2726" y="2797"/>
                </a:lnTo>
                <a:lnTo>
                  <a:pt x="2728" y="2797"/>
                </a:lnTo>
                <a:lnTo>
                  <a:pt x="2730" y="2797"/>
                </a:lnTo>
                <a:lnTo>
                  <a:pt x="2732" y="2797"/>
                </a:lnTo>
                <a:lnTo>
                  <a:pt x="2734" y="2797"/>
                </a:lnTo>
                <a:lnTo>
                  <a:pt x="2734" y="2795"/>
                </a:lnTo>
                <a:lnTo>
                  <a:pt x="2736" y="2797"/>
                </a:lnTo>
                <a:lnTo>
                  <a:pt x="2734" y="2797"/>
                </a:lnTo>
                <a:lnTo>
                  <a:pt x="2734" y="2799"/>
                </a:lnTo>
                <a:lnTo>
                  <a:pt x="2734" y="2801"/>
                </a:lnTo>
                <a:lnTo>
                  <a:pt x="2734" y="2803"/>
                </a:lnTo>
                <a:lnTo>
                  <a:pt x="2734" y="2807"/>
                </a:lnTo>
                <a:lnTo>
                  <a:pt x="2734" y="2809"/>
                </a:lnTo>
                <a:lnTo>
                  <a:pt x="2734" y="2811"/>
                </a:lnTo>
                <a:lnTo>
                  <a:pt x="2736" y="2813"/>
                </a:lnTo>
                <a:lnTo>
                  <a:pt x="2736" y="2815"/>
                </a:lnTo>
                <a:lnTo>
                  <a:pt x="2736" y="2817"/>
                </a:lnTo>
                <a:lnTo>
                  <a:pt x="2740" y="2818"/>
                </a:lnTo>
                <a:lnTo>
                  <a:pt x="2742" y="2820"/>
                </a:lnTo>
                <a:lnTo>
                  <a:pt x="2744" y="2820"/>
                </a:lnTo>
                <a:lnTo>
                  <a:pt x="2744" y="2822"/>
                </a:lnTo>
                <a:lnTo>
                  <a:pt x="2742" y="2824"/>
                </a:lnTo>
                <a:lnTo>
                  <a:pt x="2740" y="2824"/>
                </a:lnTo>
                <a:lnTo>
                  <a:pt x="2738" y="2824"/>
                </a:lnTo>
                <a:lnTo>
                  <a:pt x="2736" y="2822"/>
                </a:lnTo>
                <a:lnTo>
                  <a:pt x="2734" y="2822"/>
                </a:lnTo>
                <a:lnTo>
                  <a:pt x="2734" y="2824"/>
                </a:lnTo>
                <a:lnTo>
                  <a:pt x="2732" y="2824"/>
                </a:lnTo>
                <a:lnTo>
                  <a:pt x="2730" y="2826"/>
                </a:lnTo>
                <a:lnTo>
                  <a:pt x="2730" y="2828"/>
                </a:lnTo>
                <a:lnTo>
                  <a:pt x="2730" y="2830"/>
                </a:lnTo>
                <a:lnTo>
                  <a:pt x="2728" y="2832"/>
                </a:lnTo>
                <a:lnTo>
                  <a:pt x="2728" y="2834"/>
                </a:lnTo>
                <a:lnTo>
                  <a:pt x="2728" y="2836"/>
                </a:lnTo>
                <a:lnTo>
                  <a:pt x="2728" y="2838"/>
                </a:lnTo>
                <a:lnTo>
                  <a:pt x="2728" y="2840"/>
                </a:lnTo>
                <a:lnTo>
                  <a:pt x="2726" y="2841"/>
                </a:lnTo>
                <a:lnTo>
                  <a:pt x="2726" y="2843"/>
                </a:lnTo>
                <a:lnTo>
                  <a:pt x="2726" y="2845"/>
                </a:lnTo>
                <a:lnTo>
                  <a:pt x="2724" y="2849"/>
                </a:lnTo>
                <a:lnTo>
                  <a:pt x="2728" y="2847"/>
                </a:lnTo>
                <a:lnTo>
                  <a:pt x="2730" y="2845"/>
                </a:lnTo>
                <a:lnTo>
                  <a:pt x="2730" y="2847"/>
                </a:lnTo>
                <a:lnTo>
                  <a:pt x="2728" y="2849"/>
                </a:lnTo>
                <a:lnTo>
                  <a:pt x="2726" y="2851"/>
                </a:lnTo>
                <a:lnTo>
                  <a:pt x="2724" y="2851"/>
                </a:lnTo>
                <a:lnTo>
                  <a:pt x="2723" y="2853"/>
                </a:lnTo>
                <a:lnTo>
                  <a:pt x="2721" y="2853"/>
                </a:lnTo>
                <a:lnTo>
                  <a:pt x="2717" y="2853"/>
                </a:lnTo>
                <a:lnTo>
                  <a:pt x="2715" y="2851"/>
                </a:lnTo>
                <a:lnTo>
                  <a:pt x="2713" y="2849"/>
                </a:lnTo>
                <a:lnTo>
                  <a:pt x="2711" y="2849"/>
                </a:lnTo>
                <a:lnTo>
                  <a:pt x="2709" y="2847"/>
                </a:lnTo>
                <a:lnTo>
                  <a:pt x="2709" y="2845"/>
                </a:lnTo>
                <a:lnTo>
                  <a:pt x="2709" y="2843"/>
                </a:lnTo>
                <a:lnTo>
                  <a:pt x="2709" y="2841"/>
                </a:lnTo>
                <a:lnTo>
                  <a:pt x="2707" y="2840"/>
                </a:lnTo>
                <a:lnTo>
                  <a:pt x="2705" y="2838"/>
                </a:lnTo>
                <a:lnTo>
                  <a:pt x="2705" y="2836"/>
                </a:lnTo>
                <a:lnTo>
                  <a:pt x="2703" y="2834"/>
                </a:lnTo>
                <a:lnTo>
                  <a:pt x="2701" y="2832"/>
                </a:lnTo>
                <a:lnTo>
                  <a:pt x="2699" y="2830"/>
                </a:lnTo>
                <a:lnTo>
                  <a:pt x="2698" y="2830"/>
                </a:lnTo>
                <a:lnTo>
                  <a:pt x="2698" y="2828"/>
                </a:lnTo>
                <a:lnTo>
                  <a:pt x="2698" y="2826"/>
                </a:lnTo>
                <a:lnTo>
                  <a:pt x="2699" y="2824"/>
                </a:lnTo>
                <a:lnTo>
                  <a:pt x="2699" y="2822"/>
                </a:lnTo>
                <a:lnTo>
                  <a:pt x="2701" y="2820"/>
                </a:lnTo>
                <a:lnTo>
                  <a:pt x="2701" y="2818"/>
                </a:lnTo>
                <a:lnTo>
                  <a:pt x="2703" y="2818"/>
                </a:lnTo>
                <a:lnTo>
                  <a:pt x="2705" y="2818"/>
                </a:lnTo>
                <a:lnTo>
                  <a:pt x="2707" y="2820"/>
                </a:lnTo>
                <a:lnTo>
                  <a:pt x="2709" y="2822"/>
                </a:lnTo>
                <a:lnTo>
                  <a:pt x="2709" y="2820"/>
                </a:lnTo>
                <a:lnTo>
                  <a:pt x="2709" y="2818"/>
                </a:lnTo>
                <a:lnTo>
                  <a:pt x="2711" y="2818"/>
                </a:lnTo>
                <a:lnTo>
                  <a:pt x="2711" y="2817"/>
                </a:lnTo>
                <a:lnTo>
                  <a:pt x="2713" y="2815"/>
                </a:lnTo>
                <a:lnTo>
                  <a:pt x="2711" y="2813"/>
                </a:lnTo>
                <a:lnTo>
                  <a:pt x="2711" y="2811"/>
                </a:lnTo>
                <a:lnTo>
                  <a:pt x="2709" y="2811"/>
                </a:lnTo>
                <a:lnTo>
                  <a:pt x="2709" y="2809"/>
                </a:lnTo>
                <a:lnTo>
                  <a:pt x="2709" y="2807"/>
                </a:lnTo>
                <a:lnTo>
                  <a:pt x="2709" y="2805"/>
                </a:lnTo>
                <a:lnTo>
                  <a:pt x="2709" y="2803"/>
                </a:lnTo>
                <a:lnTo>
                  <a:pt x="2707" y="2801"/>
                </a:lnTo>
                <a:lnTo>
                  <a:pt x="2707" y="2799"/>
                </a:lnTo>
                <a:lnTo>
                  <a:pt x="2705" y="2799"/>
                </a:lnTo>
                <a:lnTo>
                  <a:pt x="2703" y="2799"/>
                </a:lnTo>
                <a:lnTo>
                  <a:pt x="2703" y="2797"/>
                </a:lnTo>
                <a:lnTo>
                  <a:pt x="2701" y="2795"/>
                </a:lnTo>
                <a:lnTo>
                  <a:pt x="2699" y="2795"/>
                </a:lnTo>
                <a:lnTo>
                  <a:pt x="2696" y="2795"/>
                </a:lnTo>
                <a:lnTo>
                  <a:pt x="2694" y="2793"/>
                </a:lnTo>
                <a:lnTo>
                  <a:pt x="2692" y="2793"/>
                </a:lnTo>
                <a:lnTo>
                  <a:pt x="2694" y="2795"/>
                </a:lnTo>
                <a:lnTo>
                  <a:pt x="2694" y="2797"/>
                </a:lnTo>
                <a:lnTo>
                  <a:pt x="2696" y="2797"/>
                </a:lnTo>
                <a:lnTo>
                  <a:pt x="2698" y="2797"/>
                </a:lnTo>
                <a:lnTo>
                  <a:pt x="2699" y="2797"/>
                </a:lnTo>
                <a:lnTo>
                  <a:pt x="2701" y="2797"/>
                </a:lnTo>
                <a:lnTo>
                  <a:pt x="2703" y="2799"/>
                </a:lnTo>
                <a:lnTo>
                  <a:pt x="2703" y="2801"/>
                </a:lnTo>
                <a:lnTo>
                  <a:pt x="2705" y="2801"/>
                </a:lnTo>
                <a:lnTo>
                  <a:pt x="2707" y="2803"/>
                </a:lnTo>
                <a:lnTo>
                  <a:pt x="2707" y="2805"/>
                </a:lnTo>
                <a:lnTo>
                  <a:pt x="2705" y="2805"/>
                </a:lnTo>
                <a:lnTo>
                  <a:pt x="2705" y="2807"/>
                </a:lnTo>
                <a:lnTo>
                  <a:pt x="2707" y="2807"/>
                </a:lnTo>
                <a:lnTo>
                  <a:pt x="2707" y="2809"/>
                </a:lnTo>
                <a:lnTo>
                  <a:pt x="2707" y="2811"/>
                </a:lnTo>
                <a:lnTo>
                  <a:pt x="2709" y="2813"/>
                </a:lnTo>
                <a:lnTo>
                  <a:pt x="2709" y="2815"/>
                </a:lnTo>
                <a:lnTo>
                  <a:pt x="2707" y="2817"/>
                </a:lnTo>
                <a:lnTo>
                  <a:pt x="2705" y="2815"/>
                </a:lnTo>
                <a:lnTo>
                  <a:pt x="2703" y="2815"/>
                </a:lnTo>
                <a:lnTo>
                  <a:pt x="2701" y="2815"/>
                </a:lnTo>
                <a:lnTo>
                  <a:pt x="2701" y="2817"/>
                </a:lnTo>
                <a:lnTo>
                  <a:pt x="2699" y="2817"/>
                </a:lnTo>
                <a:lnTo>
                  <a:pt x="2698" y="2818"/>
                </a:lnTo>
                <a:lnTo>
                  <a:pt x="2698" y="2820"/>
                </a:lnTo>
                <a:lnTo>
                  <a:pt x="2698" y="2822"/>
                </a:lnTo>
                <a:lnTo>
                  <a:pt x="2696" y="2824"/>
                </a:lnTo>
                <a:lnTo>
                  <a:pt x="2696" y="2826"/>
                </a:lnTo>
                <a:lnTo>
                  <a:pt x="2696" y="2828"/>
                </a:lnTo>
                <a:lnTo>
                  <a:pt x="2696" y="2830"/>
                </a:lnTo>
                <a:lnTo>
                  <a:pt x="2696" y="2832"/>
                </a:lnTo>
                <a:lnTo>
                  <a:pt x="2698" y="2832"/>
                </a:lnTo>
                <a:lnTo>
                  <a:pt x="2698" y="2834"/>
                </a:lnTo>
                <a:lnTo>
                  <a:pt x="2699" y="2834"/>
                </a:lnTo>
                <a:lnTo>
                  <a:pt x="2701" y="2836"/>
                </a:lnTo>
                <a:lnTo>
                  <a:pt x="2701" y="2838"/>
                </a:lnTo>
                <a:lnTo>
                  <a:pt x="2699" y="2840"/>
                </a:lnTo>
                <a:lnTo>
                  <a:pt x="2699" y="2841"/>
                </a:lnTo>
                <a:lnTo>
                  <a:pt x="2699" y="2843"/>
                </a:lnTo>
                <a:lnTo>
                  <a:pt x="2699" y="2845"/>
                </a:lnTo>
                <a:lnTo>
                  <a:pt x="2699" y="2847"/>
                </a:lnTo>
                <a:lnTo>
                  <a:pt x="2701" y="2847"/>
                </a:lnTo>
                <a:lnTo>
                  <a:pt x="2701" y="2849"/>
                </a:lnTo>
                <a:lnTo>
                  <a:pt x="2701" y="2851"/>
                </a:lnTo>
                <a:lnTo>
                  <a:pt x="2703" y="2849"/>
                </a:lnTo>
                <a:lnTo>
                  <a:pt x="2701" y="2847"/>
                </a:lnTo>
                <a:lnTo>
                  <a:pt x="2701" y="2845"/>
                </a:lnTo>
                <a:lnTo>
                  <a:pt x="2701" y="2843"/>
                </a:lnTo>
                <a:lnTo>
                  <a:pt x="2701" y="2841"/>
                </a:lnTo>
                <a:lnTo>
                  <a:pt x="2703" y="2843"/>
                </a:lnTo>
                <a:lnTo>
                  <a:pt x="2705" y="2845"/>
                </a:lnTo>
                <a:lnTo>
                  <a:pt x="2707" y="2847"/>
                </a:lnTo>
                <a:lnTo>
                  <a:pt x="2707" y="2851"/>
                </a:lnTo>
                <a:lnTo>
                  <a:pt x="2709" y="2851"/>
                </a:lnTo>
                <a:lnTo>
                  <a:pt x="2711" y="2853"/>
                </a:lnTo>
                <a:lnTo>
                  <a:pt x="2713" y="2855"/>
                </a:lnTo>
                <a:lnTo>
                  <a:pt x="2715" y="2855"/>
                </a:lnTo>
                <a:lnTo>
                  <a:pt x="2717" y="2855"/>
                </a:lnTo>
                <a:lnTo>
                  <a:pt x="2719" y="2855"/>
                </a:lnTo>
                <a:lnTo>
                  <a:pt x="2723" y="2855"/>
                </a:lnTo>
                <a:lnTo>
                  <a:pt x="2724" y="2855"/>
                </a:lnTo>
                <a:lnTo>
                  <a:pt x="2726" y="2855"/>
                </a:lnTo>
                <a:lnTo>
                  <a:pt x="2728" y="2853"/>
                </a:lnTo>
                <a:lnTo>
                  <a:pt x="2730" y="2855"/>
                </a:lnTo>
                <a:lnTo>
                  <a:pt x="2730" y="2857"/>
                </a:lnTo>
                <a:lnTo>
                  <a:pt x="2728" y="2857"/>
                </a:lnTo>
                <a:lnTo>
                  <a:pt x="2726" y="2859"/>
                </a:lnTo>
                <a:lnTo>
                  <a:pt x="2724" y="2859"/>
                </a:lnTo>
                <a:lnTo>
                  <a:pt x="2723" y="2859"/>
                </a:lnTo>
                <a:lnTo>
                  <a:pt x="2721" y="2859"/>
                </a:lnTo>
                <a:lnTo>
                  <a:pt x="2719" y="2859"/>
                </a:lnTo>
                <a:lnTo>
                  <a:pt x="2717" y="2859"/>
                </a:lnTo>
                <a:lnTo>
                  <a:pt x="2715" y="2859"/>
                </a:lnTo>
                <a:lnTo>
                  <a:pt x="2713" y="2859"/>
                </a:lnTo>
                <a:lnTo>
                  <a:pt x="2711" y="2859"/>
                </a:lnTo>
                <a:lnTo>
                  <a:pt x="2709" y="2859"/>
                </a:lnTo>
                <a:lnTo>
                  <a:pt x="2707" y="2859"/>
                </a:lnTo>
                <a:lnTo>
                  <a:pt x="2705" y="2861"/>
                </a:lnTo>
                <a:lnTo>
                  <a:pt x="2701" y="2865"/>
                </a:lnTo>
                <a:lnTo>
                  <a:pt x="2701" y="2866"/>
                </a:lnTo>
                <a:lnTo>
                  <a:pt x="2694" y="2872"/>
                </a:lnTo>
                <a:lnTo>
                  <a:pt x="2694" y="2874"/>
                </a:lnTo>
                <a:lnTo>
                  <a:pt x="2692" y="2874"/>
                </a:lnTo>
                <a:lnTo>
                  <a:pt x="2692" y="2876"/>
                </a:lnTo>
                <a:lnTo>
                  <a:pt x="2690" y="2878"/>
                </a:lnTo>
                <a:lnTo>
                  <a:pt x="2688" y="2882"/>
                </a:lnTo>
                <a:lnTo>
                  <a:pt x="2686" y="2884"/>
                </a:lnTo>
                <a:lnTo>
                  <a:pt x="2684" y="2889"/>
                </a:lnTo>
                <a:lnTo>
                  <a:pt x="2682" y="2891"/>
                </a:lnTo>
                <a:lnTo>
                  <a:pt x="2680" y="2893"/>
                </a:lnTo>
                <a:lnTo>
                  <a:pt x="2680" y="2895"/>
                </a:lnTo>
                <a:lnTo>
                  <a:pt x="2680" y="2897"/>
                </a:lnTo>
                <a:lnTo>
                  <a:pt x="2680" y="2899"/>
                </a:lnTo>
                <a:lnTo>
                  <a:pt x="2680" y="2901"/>
                </a:lnTo>
                <a:lnTo>
                  <a:pt x="2678" y="2901"/>
                </a:lnTo>
                <a:lnTo>
                  <a:pt x="2676" y="2899"/>
                </a:lnTo>
                <a:lnTo>
                  <a:pt x="2676" y="2903"/>
                </a:lnTo>
                <a:lnTo>
                  <a:pt x="2675" y="2903"/>
                </a:lnTo>
                <a:lnTo>
                  <a:pt x="2675" y="2905"/>
                </a:lnTo>
                <a:lnTo>
                  <a:pt x="2673" y="2907"/>
                </a:lnTo>
                <a:lnTo>
                  <a:pt x="2671" y="2909"/>
                </a:lnTo>
                <a:lnTo>
                  <a:pt x="2669" y="2909"/>
                </a:lnTo>
                <a:lnTo>
                  <a:pt x="2667" y="2911"/>
                </a:lnTo>
                <a:lnTo>
                  <a:pt x="2665" y="2913"/>
                </a:lnTo>
                <a:lnTo>
                  <a:pt x="2663" y="2913"/>
                </a:lnTo>
                <a:lnTo>
                  <a:pt x="2661" y="2913"/>
                </a:lnTo>
                <a:lnTo>
                  <a:pt x="2659" y="2913"/>
                </a:lnTo>
                <a:lnTo>
                  <a:pt x="2657" y="2913"/>
                </a:lnTo>
                <a:lnTo>
                  <a:pt x="2655" y="2913"/>
                </a:lnTo>
                <a:lnTo>
                  <a:pt x="2653" y="2911"/>
                </a:lnTo>
                <a:lnTo>
                  <a:pt x="2651" y="2911"/>
                </a:lnTo>
                <a:lnTo>
                  <a:pt x="2648" y="2911"/>
                </a:lnTo>
                <a:lnTo>
                  <a:pt x="2646" y="2909"/>
                </a:lnTo>
                <a:lnTo>
                  <a:pt x="2646" y="2907"/>
                </a:lnTo>
                <a:lnTo>
                  <a:pt x="2646" y="2905"/>
                </a:lnTo>
                <a:lnTo>
                  <a:pt x="2646" y="2903"/>
                </a:lnTo>
                <a:lnTo>
                  <a:pt x="2644" y="2901"/>
                </a:lnTo>
                <a:lnTo>
                  <a:pt x="2644" y="2899"/>
                </a:lnTo>
                <a:lnTo>
                  <a:pt x="2644" y="2897"/>
                </a:lnTo>
                <a:lnTo>
                  <a:pt x="2644" y="2895"/>
                </a:lnTo>
                <a:lnTo>
                  <a:pt x="2644" y="2893"/>
                </a:lnTo>
                <a:lnTo>
                  <a:pt x="2646" y="2891"/>
                </a:lnTo>
                <a:lnTo>
                  <a:pt x="2646" y="2889"/>
                </a:lnTo>
                <a:lnTo>
                  <a:pt x="2648" y="2889"/>
                </a:lnTo>
                <a:lnTo>
                  <a:pt x="2650" y="2888"/>
                </a:lnTo>
                <a:lnTo>
                  <a:pt x="2650" y="2886"/>
                </a:lnTo>
                <a:lnTo>
                  <a:pt x="2650" y="2882"/>
                </a:lnTo>
                <a:lnTo>
                  <a:pt x="2650" y="2880"/>
                </a:lnTo>
                <a:lnTo>
                  <a:pt x="2648" y="2878"/>
                </a:lnTo>
                <a:lnTo>
                  <a:pt x="2648" y="2876"/>
                </a:lnTo>
                <a:lnTo>
                  <a:pt x="2646" y="2876"/>
                </a:lnTo>
                <a:lnTo>
                  <a:pt x="2644" y="2874"/>
                </a:lnTo>
                <a:lnTo>
                  <a:pt x="2644" y="2872"/>
                </a:lnTo>
                <a:lnTo>
                  <a:pt x="2644" y="2870"/>
                </a:lnTo>
                <a:lnTo>
                  <a:pt x="2646" y="2868"/>
                </a:lnTo>
                <a:lnTo>
                  <a:pt x="2646" y="2866"/>
                </a:lnTo>
                <a:lnTo>
                  <a:pt x="2648" y="2865"/>
                </a:lnTo>
                <a:lnTo>
                  <a:pt x="2648" y="2863"/>
                </a:lnTo>
                <a:lnTo>
                  <a:pt x="2650" y="2863"/>
                </a:lnTo>
                <a:lnTo>
                  <a:pt x="2651" y="2863"/>
                </a:lnTo>
                <a:lnTo>
                  <a:pt x="2650" y="2861"/>
                </a:lnTo>
                <a:lnTo>
                  <a:pt x="2648" y="2861"/>
                </a:lnTo>
                <a:lnTo>
                  <a:pt x="2646" y="2861"/>
                </a:lnTo>
                <a:lnTo>
                  <a:pt x="2646" y="2863"/>
                </a:lnTo>
                <a:lnTo>
                  <a:pt x="2646" y="2865"/>
                </a:lnTo>
                <a:lnTo>
                  <a:pt x="2646" y="2866"/>
                </a:lnTo>
                <a:lnTo>
                  <a:pt x="2644" y="2866"/>
                </a:lnTo>
                <a:lnTo>
                  <a:pt x="2642" y="2868"/>
                </a:lnTo>
                <a:lnTo>
                  <a:pt x="2640" y="2870"/>
                </a:lnTo>
                <a:lnTo>
                  <a:pt x="2638" y="2868"/>
                </a:lnTo>
                <a:lnTo>
                  <a:pt x="2638" y="2866"/>
                </a:lnTo>
                <a:lnTo>
                  <a:pt x="2638" y="2865"/>
                </a:lnTo>
                <a:lnTo>
                  <a:pt x="2636" y="2865"/>
                </a:lnTo>
                <a:lnTo>
                  <a:pt x="2634" y="2865"/>
                </a:lnTo>
                <a:lnTo>
                  <a:pt x="2636" y="2863"/>
                </a:lnTo>
                <a:lnTo>
                  <a:pt x="2636" y="2861"/>
                </a:lnTo>
                <a:lnTo>
                  <a:pt x="2638" y="2859"/>
                </a:lnTo>
                <a:lnTo>
                  <a:pt x="2640" y="2859"/>
                </a:lnTo>
                <a:lnTo>
                  <a:pt x="2640" y="2857"/>
                </a:lnTo>
                <a:lnTo>
                  <a:pt x="2640" y="2855"/>
                </a:lnTo>
                <a:lnTo>
                  <a:pt x="2640" y="2853"/>
                </a:lnTo>
                <a:lnTo>
                  <a:pt x="2642" y="2853"/>
                </a:lnTo>
                <a:lnTo>
                  <a:pt x="2640" y="2851"/>
                </a:lnTo>
                <a:lnTo>
                  <a:pt x="2638" y="2851"/>
                </a:lnTo>
                <a:lnTo>
                  <a:pt x="2636" y="2849"/>
                </a:lnTo>
                <a:lnTo>
                  <a:pt x="2634" y="2847"/>
                </a:lnTo>
                <a:lnTo>
                  <a:pt x="2634" y="2845"/>
                </a:lnTo>
                <a:lnTo>
                  <a:pt x="2636" y="2843"/>
                </a:lnTo>
                <a:lnTo>
                  <a:pt x="2636" y="2841"/>
                </a:lnTo>
                <a:lnTo>
                  <a:pt x="2638" y="2841"/>
                </a:lnTo>
                <a:lnTo>
                  <a:pt x="2640" y="2840"/>
                </a:lnTo>
                <a:lnTo>
                  <a:pt x="2642" y="2838"/>
                </a:lnTo>
                <a:lnTo>
                  <a:pt x="2642" y="2836"/>
                </a:lnTo>
                <a:lnTo>
                  <a:pt x="2642" y="2834"/>
                </a:lnTo>
                <a:lnTo>
                  <a:pt x="2642" y="2832"/>
                </a:lnTo>
                <a:lnTo>
                  <a:pt x="2642" y="2830"/>
                </a:lnTo>
                <a:lnTo>
                  <a:pt x="2644" y="2830"/>
                </a:lnTo>
                <a:lnTo>
                  <a:pt x="2644" y="2832"/>
                </a:lnTo>
                <a:lnTo>
                  <a:pt x="2648" y="2832"/>
                </a:lnTo>
                <a:lnTo>
                  <a:pt x="2650" y="2830"/>
                </a:lnTo>
                <a:lnTo>
                  <a:pt x="2651" y="2830"/>
                </a:lnTo>
                <a:lnTo>
                  <a:pt x="2655" y="2830"/>
                </a:lnTo>
                <a:lnTo>
                  <a:pt x="2657" y="2830"/>
                </a:lnTo>
                <a:lnTo>
                  <a:pt x="2659" y="2826"/>
                </a:lnTo>
                <a:lnTo>
                  <a:pt x="2659" y="2822"/>
                </a:lnTo>
                <a:lnTo>
                  <a:pt x="2659" y="2820"/>
                </a:lnTo>
                <a:lnTo>
                  <a:pt x="2659" y="2822"/>
                </a:lnTo>
                <a:lnTo>
                  <a:pt x="2661" y="2822"/>
                </a:lnTo>
                <a:lnTo>
                  <a:pt x="2663" y="2824"/>
                </a:lnTo>
                <a:lnTo>
                  <a:pt x="2663" y="2822"/>
                </a:lnTo>
                <a:lnTo>
                  <a:pt x="2661" y="2822"/>
                </a:lnTo>
                <a:lnTo>
                  <a:pt x="2661" y="2820"/>
                </a:lnTo>
                <a:lnTo>
                  <a:pt x="2659" y="2820"/>
                </a:lnTo>
                <a:lnTo>
                  <a:pt x="2659" y="2818"/>
                </a:lnTo>
                <a:lnTo>
                  <a:pt x="2661" y="2817"/>
                </a:lnTo>
                <a:lnTo>
                  <a:pt x="2663" y="2815"/>
                </a:lnTo>
                <a:lnTo>
                  <a:pt x="2665" y="2813"/>
                </a:lnTo>
                <a:lnTo>
                  <a:pt x="2665" y="2809"/>
                </a:lnTo>
                <a:lnTo>
                  <a:pt x="2665" y="2807"/>
                </a:lnTo>
                <a:lnTo>
                  <a:pt x="2667" y="2803"/>
                </a:lnTo>
                <a:lnTo>
                  <a:pt x="2669" y="2801"/>
                </a:lnTo>
                <a:lnTo>
                  <a:pt x="2667" y="2799"/>
                </a:lnTo>
                <a:lnTo>
                  <a:pt x="2667" y="2801"/>
                </a:lnTo>
                <a:lnTo>
                  <a:pt x="2667" y="2799"/>
                </a:lnTo>
                <a:lnTo>
                  <a:pt x="2665" y="2799"/>
                </a:lnTo>
                <a:lnTo>
                  <a:pt x="2663" y="2799"/>
                </a:lnTo>
                <a:lnTo>
                  <a:pt x="2659" y="2797"/>
                </a:lnTo>
                <a:lnTo>
                  <a:pt x="2659" y="2795"/>
                </a:lnTo>
                <a:lnTo>
                  <a:pt x="2657" y="2793"/>
                </a:lnTo>
                <a:lnTo>
                  <a:pt x="2657" y="2792"/>
                </a:lnTo>
                <a:lnTo>
                  <a:pt x="2657" y="2790"/>
                </a:lnTo>
                <a:lnTo>
                  <a:pt x="2659" y="2788"/>
                </a:lnTo>
                <a:lnTo>
                  <a:pt x="2659" y="2786"/>
                </a:lnTo>
                <a:lnTo>
                  <a:pt x="2661" y="2786"/>
                </a:lnTo>
                <a:lnTo>
                  <a:pt x="2663" y="2782"/>
                </a:lnTo>
                <a:lnTo>
                  <a:pt x="2663" y="2780"/>
                </a:lnTo>
                <a:lnTo>
                  <a:pt x="2665" y="2780"/>
                </a:lnTo>
                <a:lnTo>
                  <a:pt x="2667" y="2780"/>
                </a:lnTo>
                <a:close/>
                <a:moveTo>
                  <a:pt x="2717" y="2780"/>
                </a:moveTo>
                <a:lnTo>
                  <a:pt x="2717" y="2782"/>
                </a:lnTo>
                <a:lnTo>
                  <a:pt x="2719" y="2782"/>
                </a:lnTo>
                <a:lnTo>
                  <a:pt x="2721" y="2782"/>
                </a:lnTo>
                <a:lnTo>
                  <a:pt x="2721" y="2784"/>
                </a:lnTo>
                <a:lnTo>
                  <a:pt x="2721" y="2786"/>
                </a:lnTo>
                <a:lnTo>
                  <a:pt x="2723" y="2788"/>
                </a:lnTo>
                <a:lnTo>
                  <a:pt x="2724" y="2790"/>
                </a:lnTo>
                <a:lnTo>
                  <a:pt x="2724" y="2792"/>
                </a:lnTo>
                <a:lnTo>
                  <a:pt x="2723" y="2793"/>
                </a:lnTo>
                <a:lnTo>
                  <a:pt x="2721" y="2795"/>
                </a:lnTo>
                <a:lnTo>
                  <a:pt x="2717" y="2793"/>
                </a:lnTo>
                <a:lnTo>
                  <a:pt x="2715" y="2790"/>
                </a:lnTo>
                <a:lnTo>
                  <a:pt x="2715" y="2788"/>
                </a:lnTo>
                <a:lnTo>
                  <a:pt x="2713" y="2786"/>
                </a:lnTo>
                <a:lnTo>
                  <a:pt x="2713" y="2784"/>
                </a:lnTo>
                <a:lnTo>
                  <a:pt x="2711" y="2784"/>
                </a:lnTo>
                <a:lnTo>
                  <a:pt x="2709" y="2784"/>
                </a:lnTo>
                <a:lnTo>
                  <a:pt x="2709" y="2782"/>
                </a:lnTo>
                <a:lnTo>
                  <a:pt x="2707" y="2782"/>
                </a:lnTo>
                <a:lnTo>
                  <a:pt x="2707" y="2780"/>
                </a:lnTo>
                <a:lnTo>
                  <a:pt x="2709" y="2780"/>
                </a:lnTo>
                <a:lnTo>
                  <a:pt x="2711" y="2780"/>
                </a:lnTo>
                <a:lnTo>
                  <a:pt x="2713" y="2780"/>
                </a:lnTo>
                <a:lnTo>
                  <a:pt x="2715" y="2780"/>
                </a:lnTo>
                <a:lnTo>
                  <a:pt x="2717" y="2780"/>
                </a:lnTo>
                <a:close/>
                <a:moveTo>
                  <a:pt x="2699" y="2780"/>
                </a:moveTo>
                <a:lnTo>
                  <a:pt x="2699" y="2782"/>
                </a:lnTo>
                <a:lnTo>
                  <a:pt x="2698" y="2780"/>
                </a:lnTo>
                <a:lnTo>
                  <a:pt x="2699" y="2778"/>
                </a:lnTo>
                <a:lnTo>
                  <a:pt x="2701" y="2778"/>
                </a:lnTo>
                <a:lnTo>
                  <a:pt x="2703" y="2778"/>
                </a:lnTo>
                <a:lnTo>
                  <a:pt x="2701" y="2780"/>
                </a:lnTo>
                <a:lnTo>
                  <a:pt x="2699" y="2780"/>
                </a:lnTo>
                <a:close/>
                <a:moveTo>
                  <a:pt x="2690" y="2774"/>
                </a:moveTo>
                <a:lnTo>
                  <a:pt x="2692" y="2776"/>
                </a:lnTo>
                <a:lnTo>
                  <a:pt x="2694" y="2776"/>
                </a:lnTo>
                <a:lnTo>
                  <a:pt x="2692" y="2778"/>
                </a:lnTo>
                <a:lnTo>
                  <a:pt x="2690" y="2778"/>
                </a:lnTo>
                <a:lnTo>
                  <a:pt x="2688" y="2778"/>
                </a:lnTo>
                <a:lnTo>
                  <a:pt x="2686" y="2778"/>
                </a:lnTo>
                <a:lnTo>
                  <a:pt x="2682" y="2778"/>
                </a:lnTo>
                <a:lnTo>
                  <a:pt x="2680" y="2778"/>
                </a:lnTo>
                <a:lnTo>
                  <a:pt x="2680" y="2776"/>
                </a:lnTo>
                <a:lnTo>
                  <a:pt x="2678" y="2774"/>
                </a:lnTo>
                <a:lnTo>
                  <a:pt x="2680" y="2774"/>
                </a:lnTo>
                <a:lnTo>
                  <a:pt x="2682" y="2774"/>
                </a:lnTo>
                <a:lnTo>
                  <a:pt x="2684" y="2774"/>
                </a:lnTo>
                <a:lnTo>
                  <a:pt x="2686" y="2774"/>
                </a:lnTo>
                <a:lnTo>
                  <a:pt x="2688" y="2772"/>
                </a:lnTo>
                <a:lnTo>
                  <a:pt x="2690" y="2774"/>
                </a:lnTo>
                <a:close/>
                <a:moveTo>
                  <a:pt x="2698" y="2774"/>
                </a:moveTo>
                <a:lnTo>
                  <a:pt x="2696" y="2774"/>
                </a:lnTo>
                <a:lnTo>
                  <a:pt x="2694" y="2774"/>
                </a:lnTo>
                <a:lnTo>
                  <a:pt x="2692" y="2774"/>
                </a:lnTo>
                <a:lnTo>
                  <a:pt x="2692" y="2772"/>
                </a:lnTo>
                <a:lnTo>
                  <a:pt x="2690" y="2772"/>
                </a:lnTo>
                <a:lnTo>
                  <a:pt x="2692" y="2772"/>
                </a:lnTo>
                <a:lnTo>
                  <a:pt x="2694" y="2772"/>
                </a:lnTo>
                <a:lnTo>
                  <a:pt x="2696" y="2772"/>
                </a:lnTo>
                <a:lnTo>
                  <a:pt x="2698" y="2772"/>
                </a:lnTo>
                <a:lnTo>
                  <a:pt x="2699" y="2772"/>
                </a:lnTo>
                <a:lnTo>
                  <a:pt x="2698" y="2774"/>
                </a:lnTo>
                <a:close/>
                <a:moveTo>
                  <a:pt x="2680" y="2767"/>
                </a:moveTo>
                <a:lnTo>
                  <a:pt x="2684" y="2769"/>
                </a:lnTo>
                <a:lnTo>
                  <a:pt x="2686" y="2769"/>
                </a:lnTo>
                <a:lnTo>
                  <a:pt x="2686" y="2770"/>
                </a:lnTo>
                <a:lnTo>
                  <a:pt x="2684" y="2772"/>
                </a:lnTo>
                <a:lnTo>
                  <a:pt x="2682" y="2772"/>
                </a:lnTo>
                <a:lnTo>
                  <a:pt x="2678" y="2772"/>
                </a:lnTo>
                <a:lnTo>
                  <a:pt x="2676" y="2772"/>
                </a:lnTo>
                <a:lnTo>
                  <a:pt x="2675" y="2772"/>
                </a:lnTo>
                <a:lnTo>
                  <a:pt x="2673" y="2770"/>
                </a:lnTo>
                <a:lnTo>
                  <a:pt x="2673" y="2769"/>
                </a:lnTo>
                <a:lnTo>
                  <a:pt x="2675" y="2769"/>
                </a:lnTo>
                <a:lnTo>
                  <a:pt x="2676" y="2767"/>
                </a:lnTo>
                <a:lnTo>
                  <a:pt x="2680" y="2767"/>
                </a:lnTo>
                <a:close/>
                <a:moveTo>
                  <a:pt x="2636" y="2763"/>
                </a:moveTo>
                <a:lnTo>
                  <a:pt x="2638" y="2763"/>
                </a:lnTo>
                <a:lnTo>
                  <a:pt x="2640" y="2765"/>
                </a:lnTo>
                <a:lnTo>
                  <a:pt x="2636" y="2765"/>
                </a:lnTo>
                <a:lnTo>
                  <a:pt x="2640" y="2767"/>
                </a:lnTo>
                <a:lnTo>
                  <a:pt x="2642" y="2767"/>
                </a:lnTo>
                <a:lnTo>
                  <a:pt x="2644" y="2767"/>
                </a:lnTo>
                <a:lnTo>
                  <a:pt x="2646" y="2767"/>
                </a:lnTo>
                <a:lnTo>
                  <a:pt x="2648" y="2767"/>
                </a:lnTo>
                <a:lnTo>
                  <a:pt x="2650" y="2767"/>
                </a:lnTo>
                <a:lnTo>
                  <a:pt x="2651" y="2767"/>
                </a:lnTo>
                <a:lnTo>
                  <a:pt x="2653" y="2767"/>
                </a:lnTo>
                <a:lnTo>
                  <a:pt x="2655" y="2767"/>
                </a:lnTo>
                <a:lnTo>
                  <a:pt x="2657" y="2767"/>
                </a:lnTo>
                <a:lnTo>
                  <a:pt x="2659" y="2767"/>
                </a:lnTo>
                <a:lnTo>
                  <a:pt x="2661" y="2767"/>
                </a:lnTo>
                <a:lnTo>
                  <a:pt x="2663" y="2767"/>
                </a:lnTo>
                <a:lnTo>
                  <a:pt x="2665" y="2767"/>
                </a:lnTo>
                <a:lnTo>
                  <a:pt x="2667" y="2767"/>
                </a:lnTo>
                <a:lnTo>
                  <a:pt x="2669" y="2769"/>
                </a:lnTo>
                <a:lnTo>
                  <a:pt x="2671" y="2770"/>
                </a:lnTo>
                <a:lnTo>
                  <a:pt x="2673" y="2772"/>
                </a:lnTo>
                <a:lnTo>
                  <a:pt x="2673" y="2774"/>
                </a:lnTo>
                <a:lnTo>
                  <a:pt x="2671" y="2774"/>
                </a:lnTo>
                <a:lnTo>
                  <a:pt x="2669" y="2774"/>
                </a:lnTo>
                <a:lnTo>
                  <a:pt x="2667" y="2774"/>
                </a:lnTo>
                <a:lnTo>
                  <a:pt x="2665" y="2776"/>
                </a:lnTo>
                <a:lnTo>
                  <a:pt x="2663" y="2776"/>
                </a:lnTo>
                <a:lnTo>
                  <a:pt x="2663" y="2778"/>
                </a:lnTo>
                <a:lnTo>
                  <a:pt x="2661" y="2778"/>
                </a:lnTo>
                <a:lnTo>
                  <a:pt x="2659" y="2780"/>
                </a:lnTo>
                <a:lnTo>
                  <a:pt x="2657" y="2782"/>
                </a:lnTo>
                <a:lnTo>
                  <a:pt x="2657" y="2784"/>
                </a:lnTo>
                <a:lnTo>
                  <a:pt x="2655" y="2784"/>
                </a:lnTo>
                <a:lnTo>
                  <a:pt x="2655" y="2786"/>
                </a:lnTo>
                <a:lnTo>
                  <a:pt x="2655" y="2784"/>
                </a:lnTo>
                <a:lnTo>
                  <a:pt x="2653" y="2784"/>
                </a:lnTo>
                <a:lnTo>
                  <a:pt x="2653" y="2782"/>
                </a:lnTo>
                <a:lnTo>
                  <a:pt x="2651" y="2780"/>
                </a:lnTo>
                <a:lnTo>
                  <a:pt x="2650" y="2780"/>
                </a:lnTo>
                <a:lnTo>
                  <a:pt x="2648" y="2780"/>
                </a:lnTo>
                <a:lnTo>
                  <a:pt x="2646" y="2782"/>
                </a:lnTo>
                <a:lnTo>
                  <a:pt x="2646" y="2784"/>
                </a:lnTo>
                <a:lnTo>
                  <a:pt x="2644" y="2784"/>
                </a:lnTo>
                <a:lnTo>
                  <a:pt x="2640" y="2782"/>
                </a:lnTo>
                <a:lnTo>
                  <a:pt x="2638" y="2780"/>
                </a:lnTo>
                <a:lnTo>
                  <a:pt x="2636" y="2780"/>
                </a:lnTo>
                <a:lnTo>
                  <a:pt x="2632" y="2780"/>
                </a:lnTo>
                <a:lnTo>
                  <a:pt x="2632" y="2778"/>
                </a:lnTo>
                <a:lnTo>
                  <a:pt x="2632" y="2776"/>
                </a:lnTo>
                <a:lnTo>
                  <a:pt x="2634" y="2772"/>
                </a:lnTo>
                <a:lnTo>
                  <a:pt x="2634" y="2770"/>
                </a:lnTo>
                <a:lnTo>
                  <a:pt x="2632" y="2767"/>
                </a:lnTo>
                <a:lnTo>
                  <a:pt x="2630" y="2767"/>
                </a:lnTo>
                <a:lnTo>
                  <a:pt x="2628" y="2767"/>
                </a:lnTo>
                <a:lnTo>
                  <a:pt x="2628" y="2765"/>
                </a:lnTo>
                <a:lnTo>
                  <a:pt x="2630" y="2765"/>
                </a:lnTo>
                <a:lnTo>
                  <a:pt x="2630" y="2763"/>
                </a:lnTo>
                <a:lnTo>
                  <a:pt x="2632" y="2763"/>
                </a:lnTo>
                <a:lnTo>
                  <a:pt x="2634" y="2763"/>
                </a:lnTo>
                <a:lnTo>
                  <a:pt x="2636" y="2763"/>
                </a:lnTo>
                <a:close/>
                <a:moveTo>
                  <a:pt x="2650" y="2765"/>
                </a:moveTo>
                <a:lnTo>
                  <a:pt x="2648" y="2765"/>
                </a:lnTo>
                <a:lnTo>
                  <a:pt x="2646" y="2765"/>
                </a:lnTo>
                <a:lnTo>
                  <a:pt x="2644" y="2765"/>
                </a:lnTo>
                <a:lnTo>
                  <a:pt x="2642" y="2765"/>
                </a:lnTo>
                <a:lnTo>
                  <a:pt x="2640" y="2763"/>
                </a:lnTo>
                <a:lnTo>
                  <a:pt x="2644" y="2761"/>
                </a:lnTo>
                <a:lnTo>
                  <a:pt x="2646" y="2761"/>
                </a:lnTo>
                <a:lnTo>
                  <a:pt x="2648" y="2761"/>
                </a:lnTo>
                <a:lnTo>
                  <a:pt x="2650" y="2761"/>
                </a:lnTo>
                <a:lnTo>
                  <a:pt x="2653" y="2763"/>
                </a:lnTo>
                <a:lnTo>
                  <a:pt x="2655" y="2763"/>
                </a:lnTo>
                <a:lnTo>
                  <a:pt x="2653" y="2765"/>
                </a:lnTo>
                <a:lnTo>
                  <a:pt x="2651" y="2765"/>
                </a:lnTo>
                <a:lnTo>
                  <a:pt x="2650" y="2765"/>
                </a:lnTo>
                <a:close/>
                <a:moveTo>
                  <a:pt x="2717" y="2732"/>
                </a:moveTo>
                <a:lnTo>
                  <a:pt x="2719" y="2734"/>
                </a:lnTo>
                <a:lnTo>
                  <a:pt x="2721" y="2734"/>
                </a:lnTo>
                <a:lnTo>
                  <a:pt x="2723" y="2734"/>
                </a:lnTo>
                <a:lnTo>
                  <a:pt x="2723" y="2736"/>
                </a:lnTo>
                <a:lnTo>
                  <a:pt x="2723" y="2738"/>
                </a:lnTo>
                <a:lnTo>
                  <a:pt x="2723" y="2740"/>
                </a:lnTo>
                <a:lnTo>
                  <a:pt x="2721" y="2740"/>
                </a:lnTo>
                <a:lnTo>
                  <a:pt x="2719" y="2740"/>
                </a:lnTo>
                <a:lnTo>
                  <a:pt x="2717" y="2740"/>
                </a:lnTo>
                <a:lnTo>
                  <a:pt x="2715" y="2740"/>
                </a:lnTo>
                <a:lnTo>
                  <a:pt x="2713" y="2740"/>
                </a:lnTo>
                <a:lnTo>
                  <a:pt x="2711" y="2740"/>
                </a:lnTo>
                <a:lnTo>
                  <a:pt x="2709" y="2740"/>
                </a:lnTo>
                <a:lnTo>
                  <a:pt x="2707" y="2738"/>
                </a:lnTo>
                <a:lnTo>
                  <a:pt x="2705" y="2738"/>
                </a:lnTo>
                <a:lnTo>
                  <a:pt x="2703" y="2738"/>
                </a:lnTo>
                <a:lnTo>
                  <a:pt x="2701" y="2740"/>
                </a:lnTo>
                <a:lnTo>
                  <a:pt x="2699" y="2742"/>
                </a:lnTo>
                <a:lnTo>
                  <a:pt x="2698" y="2742"/>
                </a:lnTo>
                <a:lnTo>
                  <a:pt x="2698" y="2740"/>
                </a:lnTo>
                <a:lnTo>
                  <a:pt x="2698" y="2738"/>
                </a:lnTo>
                <a:lnTo>
                  <a:pt x="2698" y="2736"/>
                </a:lnTo>
                <a:lnTo>
                  <a:pt x="2698" y="2734"/>
                </a:lnTo>
                <a:lnTo>
                  <a:pt x="2698" y="2732"/>
                </a:lnTo>
                <a:lnTo>
                  <a:pt x="2698" y="2730"/>
                </a:lnTo>
                <a:lnTo>
                  <a:pt x="2699" y="2726"/>
                </a:lnTo>
                <a:lnTo>
                  <a:pt x="2699" y="2724"/>
                </a:lnTo>
                <a:lnTo>
                  <a:pt x="2701" y="2722"/>
                </a:lnTo>
                <a:lnTo>
                  <a:pt x="2703" y="2721"/>
                </a:lnTo>
                <a:lnTo>
                  <a:pt x="2705" y="2721"/>
                </a:lnTo>
                <a:lnTo>
                  <a:pt x="2707" y="2722"/>
                </a:lnTo>
                <a:lnTo>
                  <a:pt x="2709" y="2722"/>
                </a:lnTo>
                <a:lnTo>
                  <a:pt x="2711" y="2724"/>
                </a:lnTo>
                <a:lnTo>
                  <a:pt x="2711" y="2726"/>
                </a:lnTo>
                <a:lnTo>
                  <a:pt x="2713" y="2728"/>
                </a:lnTo>
                <a:lnTo>
                  <a:pt x="2713" y="2730"/>
                </a:lnTo>
                <a:lnTo>
                  <a:pt x="2715" y="2730"/>
                </a:lnTo>
                <a:lnTo>
                  <a:pt x="2715" y="2732"/>
                </a:lnTo>
                <a:lnTo>
                  <a:pt x="2717" y="2732"/>
                </a:lnTo>
                <a:close/>
                <a:moveTo>
                  <a:pt x="2713" y="2719"/>
                </a:moveTo>
                <a:lnTo>
                  <a:pt x="2715" y="2721"/>
                </a:lnTo>
                <a:lnTo>
                  <a:pt x="2715" y="2722"/>
                </a:lnTo>
                <a:lnTo>
                  <a:pt x="2715" y="2724"/>
                </a:lnTo>
                <a:lnTo>
                  <a:pt x="2715" y="2726"/>
                </a:lnTo>
                <a:lnTo>
                  <a:pt x="2713" y="2724"/>
                </a:lnTo>
                <a:lnTo>
                  <a:pt x="2713" y="2722"/>
                </a:lnTo>
                <a:lnTo>
                  <a:pt x="2711" y="2722"/>
                </a:lnTo>
                <a:lnTo>
                  <a:pt x="2711" y="2721"/>
                </a:lnTo>
                <a:lnTo>
                  <a:pt x="2709" y="2721"/>
                </a:lnTo>
                <a:lnTo>
                  <a:pt x="2709" y="2719"/>
                </a:lnTo>
                <a:lnTo>
                  <a:pt x="2707" y="2719"/>
                </a:lnTo>
                <a:lnTo>
                  <a:pt x="2705" y="2719"/>
                </a:lnTo>
                <a:lnTo>
                  <a:pt x="2703" y="2719"/>
                </a:lnTo>
                <a:lnTo>
                  <a:pt x="2699" y="2719"/>
                </a:lnTo>
                <a:lnTo>
                  <a:pt x="2699" y="2717"/>
                </a:lnTo>
                <a:lnTo>
                  <a:pt x="2701" y="2715"/>
                </a:lnTo>
                <a:lnTo>
                  <a:pt x="2703" y="2713"/>
                </a:lnTo>
                <a:lnTo>
                  <a:pt x="2705" y="2715"/>
                </a:lnTo>
                <a:lnTo>
                  <a:pt x="2709" y="2715"/>
                </a:lnTo>
                <a:lnTo>
                  <a:pt x="2709" y="2717"/>
                </a:lnTo>
                <a:lnTo>
                  <a:pt x="2711" y="2717"/>
                </a:lnTo>
                <a:lnTo>
                  <a:pt x="2713" y="2719"/>
                </a:lnTo>
                <a:close/>
                <a:moveTo>
                  <a:pt x="2782" y="2615"/>
                </a:moveTo>
                <a:lnTo>
                  <a:pt x="2784" y="2617"/>
                </a:lnTo>
                <a:lnTo>
                  <a:pt x="2786" y="2617"/>
                </a:lnTo>
                <a:lnTo>
                  <a:pt x="2788" y="2619"/>
                </a:lnTo>
                <a:lnTo>
                  <a:pt x="2790" y="2619"/>
                </a:lnTo>
                <a:lnTo>
                  <a:pt x="2792" y="2621"/>
                </a:lnTo>
                <a:lnTo>
                  <a:pt x="2794" y="2623"/>
                </a:lnTo>
                <a:lnTo>
                  <a:pt x="2794" y="2625"/>
                </a:lnTo>
                <a:lnTo>
                  <a:pt x="2795" y="2626"/>
                </a:lnTo>
                <a:lnTo>
                  <a:pt x="2795" y="2630"/>
                </a:lnTo>
                <a:lnTo>
                  <a:pt x="2794" y="2632"/>
                </a:lnTo>
                <a:lnTo>
                  <a:pt x="2792" y="2634"/>
                </a:lnTo>
                <a:lnTo>
                  <a:pt x="2790" y="2636"/>
                </a:lnTo>
                <a:lnTo>
                  <a:pt x="2790" y="2638"/>
                </a:lnTo>
                <a:lnTo>
                  <a:pt x="2788" y="2640"/>
                </a:lnTo>
                <a:lnTo>
                  <a:pt x="2786" y="2642"/>
                </a:lnTo>
                <a:lnTo>
                  <a:pt x="2786" y="2644"/>
                </a:lnTo>
                <a:lnTo>
                  <a:pt x="2784" y="2648"/>
                </a:lnTo>
                <a:lnTo>
                  <a:pt x="2784" y="2649"/>
                </a:lnTo>
                <a:lnTo>
                  <a:pt x="2782" y="2653"/>
                </a:lnTo>
                <a:lnTo>
                  <a:pt x="2782" y="2655"/>
                </a:lnTo>
                <a:lnTo>
                  <a:pt x="2780" y="2657"/>
                </a:lnTo>
                <a:lnTo>
                  <a:pt x="2778" y="2661"/>
                </a:lnTo>
                <a:lnTo>
                  <a:pt x="2778" y="2663"/>
                </a:lnTo>
                <a:lnTo>
                  <a:pt x="2776" y="2665"/>
                </a:lnTo>
                <a:lnTo>
                  <a:pt x="2774" y="2667"/>
                </a:lnTo>
                <a:lnTo>
                  <a:pt x="2772" y="2669"/>
                </a:lnTo>
                <a:lnTo>
                  <a:pt x="2772" y="2671"/>
                </a:lnTo>
                <a:lnTo>
                  <a:pt x="2771" y="2673"/>
                </a:lnTo>
                <a:lnTo>
                  <a:pt x="2769" y="2674"/>
                </a:lnTo>
                <a:lnTo>
                  <a:pt x="2767" y="2676"/>
                </a:lnTo>
                <a:lnTo>
                  <a:pt x="2767" y="2678"/>
                </a:lnTo>
                <a:lnTo>
                  <a:pt x="2765" y="2680"/>
                </a:lnTo>
                <a:lnTo>
                  <a:pt x="2763" y="2682"/>
                </a:lnTo>
                <a:lnTo>
                  <a:pt x="2763" y="2684"/>
                </a:lnTo>
                <a:lnTo>
                  <a:pt x="2763" y="2686"/>
                </a:lnTo>
                <a:lnTo>
                  <a:pt x="2763" y="2684"/>
                </a:lnTo>
                <a:lnTo>
                  <a:pt x="2761" y="2682"/>
                </a:lnTo>
                <a:lnTo>
                  <a:pt x="2761" y="2680"/>
                </a:lnTo>
                <a:lnTo>
                  <a:pt x="2759" y="2682"/>
                </a:lnTo>
                <a:lnTo>
                  <a:pt x="2761" y="2682"/>
                </a:lnTo>
                <a:lnTo>
                  <a:pt x="2761" y="2684"/>
                </a:lnTo>
                <a:lnTo>
                  <a:pt x="2761" y="2688"/>
                </a:lnTo>
                <a:lnTo>
                  <a:pt x="2759" y="2688"/>
                </a:lnTo>
                <a:lnTo>
                  <a:pt x="2759" y="2690"/>
                </a:lnTo>
                <a:lnTo>
                  <a:pt x="2757" y="2692"/>
                </a:lnTo>
                <a:lnTo>
                  <a:pt x="2755" y="2694"/>
                </a:lnTo>
                <a:lnTo>
                  <a:pt x="2755" y="2696"/>
                </a:lnTo>
                <a:lnTo>
                  <a:pt x="2753" y="2697"/>
                </a:lnTo>
                <a:lnTo>
                  <a:pt x="2751" y="2699"/>
                </a:lnTo>
                <a:lnTo>
                  <a:pt x="2751" y="2701"/>
                </a:lnTo>
                <a:lnTo>
                  <a:pt x="2749" y="2701"/>
                </a:lnTo>
                <a:lnTo>
                  <a:pt x="2749" y="2703"/>
                </a:lnTo>
                <a:lnTo>
                  <a:pt x="2747" y="2705"/>
                </a:lnTo>
                <a:lnTo>
                  <a:pt x="2747" y="2707"/>
                </a:lnTo>
                <a:lnTo>
                  <a:pt x="2746" y="2709"/>
                </a:lnTo>
                <a:lnTo>
                  <a:pt x="2746" y="2711"/>
                </a:lnTo>
                <a:lnTo>
                  <a:pt x="2744" y="2715"/>
                </a:lnTo>
                <a:lnTo>
                  <a:pt x="2744" y="2717"/>
                </a:lnTo>
                <a:lnTo>
                  <a:pt x="2742" y="2721"/>
                </a:lnTo>
                <a:lnTo>
                  <a:pt x="2742" y="2722"/>
                </a:lnTo>
                <a:lnTo>
                  <a:pt x="2742" y="2724"/>
                </a:lnTo>
                <a:lnTo>
                  <a:pt x="2740" y="2726"/>
                </a:lnTo>
                <a:lnTo>
                  <a:pt x="2738" y="2728"/>
                </a:lnTo>
                <a:lnTo>
                  <a:pt x="2738" y="2730"/>
                </a:lnTo>
                <a:lnTo>
                  <a:pt x="2736" y="2730"/>
                </a:lnTo>
                <a:lnTo>
                  <a:pt x="2734" y="2732"/>
                </a:lnTo>
                <a:lnTo>
                  <a:pt x="2732" y="2732"/>
                </a:lnTo>
                <a:lnTo>
                  <a:pt x="2730" y="2732"/>
                </a:lnTo>
                <a:lnTo>
                  <a:pt x="2730" y="2730"/>
                </a:lnTo>
                <a:lnTo>
                  <a:pt x="2730" y="2728"/>
                </a:lnTo>
                <a:lnTo>
                  <a:pt x="2728" y="2726"/>
                </a:lnTo>
                <a:lnTo>
                  <a:pt x="2728" y="2724"/>
                </a:lnTo>
                <a:lnTo>
                  <a:pt x="2726" y="2724"/>
                </a:lnTo>
                <a:lnTo>
                  <a:pt x="2726" y="2722"/>
                </a:lnTo>
                <a:lnTo>
                  <a:pt x="2724" y="2721"/>
                </a:lnTo>
                <a:lnTo>
                  <a:pt x="2724" y="2717"/>
                </a:lnTo>
                <a:lnTo>
                  <a:pt x="2723" y="2715"/>
                </a:lnTo>
                <a:lnTo>
                  <a:pt x="2721" y="2715"/>
                </a:lnTo>
                <a:lnTo>
                  <a:pt x="2721" y="2713"/>
                </a:lnTo>
                <a:lnTo>
                  <a:pt x="2719" y="2709"/>
                </a:lnTo>
                <a:lnTo>
                  <a:pt x="2719" y="2707"/>
                </a:lnTo>
                <a:lnTo>
                  <a:pt x="2719" y="2705"/>
                </a:lnTo>
                <a:lnTo>
                  <a:pt x="2721" y="2703"/>
                </a:lnTo>
                <a:lnTo>
                  <a:pt x="2721" y="2701"/>
                </a:lnTo>
                <a:lnTo>
                  <a:pt x="2721" y="2699"/>
                </a:lnTo>
                <a:lnTo>
                  <a:pt x="2723" y="2699"/>
                </a:lnTo>
                <a:lnTo>
                  <a:pt x="2721" y="2697"/>
                </a:lnTo>
                <a:lnTo>
                  <a:pt x="2721" y="2699"/>
                </a:lnTo>
                <a:lnTo>
                  <a:pt x="2721" y="2701"/>
                </a:lnTo>
                <a:lnTo>
                  <a:pt x="2719" y="2703"/>
                </a:lnTo>
                <a:lnTo>
                  <a:pt x="2717" y="2703"/>
                </a:lnTo>
                <a:lnTo>
                  <a:pt x="2715" y="2703"/>
                </a:lnTo>
                <a:lnTo>
                  <a:pt x="2715" y="2701"/>
                </a:lnTo>
                <a:lnTo>
                  <a:pt x="2713" y="2699"/>
                </a:lnTo>
                <a:lnTo>
                  <a:pt x="2713" y="2697"/>
                </a:lnTo>
                <a:lnTo>
                  <a:pt x="2713" y="2696"/>
                </a:lnTo>
                <a:lnTo>
                  <a:pt x="2713" y="2694"/>
                </a:lnTo>
                <a:lnTo>
                  <a:pt x="2715" y="2692"/>
                </a:lnTo>
                <a:lnTo>
                  <a:pt x="2715" y="2690"/>
                </a:lnTo>
                <a:lnTo>
                  <a:pt x="2717" y="2688"/>
                </a:lnTo>
                <a:lnTo>
                  <a:pt x="2717" y="2686"/>
                </a:lnTo>
                <a:lnTo>
                  <a:pt x="2717" y="2684"/>
                </a:lnTo>
                <a:lnTo>
                  <a:pt x="2717" y="2682"/>
                </a:lnTo>
                <a:lnTo>
                  <a:pt x="2717" y="2680"/>
                </a:lnTo>
                <a:lnTo>
                  <a:pt x="2715" y="2678"/>
                </a:lnTo>
                <a:lnTo>
                  <a:pt x="2715" y="2680"/>
                </a:lnTo>
                <a:lnTo>
                  <a:pt x="2713" y="2680"/>
                </a:lnTo>
                <a:lnTo>
                  <a:pt x="2711" y="2678"/>
                </a:lnTo>
                <a:lnTo>
                  <a:pt x="2709" y="2678"/>
                </a:lnTo>
                <a:lnTo>
                  <a:pt x="2709" y="2676"/>
                </a:lnTo>
                <a:lnTo>
                  <a:pt x="2707" y="2674"/>
                </a:lnTo>
                <a:lnTo>
                  <a:pt x="2705" y="2674"/>
                </a:lnTo>
                <a:lnTo>
                  <a:pt x="2705" y="2673"/>
                </a:lnTo>
                <a:lnTo>
                  <a:pt x="2705" y="2671"/>
                </a:lnTo>
                <a:lnTo>
                  <a:pt x="2703" y="2669"/>
                </a:lnTo>
                <a:lnTo>
                  <a:pt x="2705" y="2667"/>
                </a:lnTo>
                <a:lnTo>
                  <a:pt x="2703" y="2665"/>
                </a:lnTo>
                <a:lnTo>
                  <a:pt x="2701" y="2663"/>
                </a:lnTo>
                <a:lnTo>
                  <a:pt x="2701" y="2661"/>
                </a:lnTo>
                <a:lnTo>
                  <a:pt x="2701" y="2659"/>
                </a:lnTo>
                <a:lnTo>
                  <a:pt x="2703" y="2659"/>
                </a:lnTo>
                <a:lnTo>
                  <a:pt x="2703" y="2657"/>
                </a:lnTo>
                <a:lnTo>
                  <a:pt x="2705" y="2657"/>
                </a:lnTo>
                <a:lnTo>
                  <a:pt x="2707" y="2655"/>
                </a:lnTo>
                <a:lnTo>
                  <a:pt x="2709" y="2655"/>
                </a:lnTo>
                <a:lnTo>
                  <a:pt x="2711" y="2655"/>
                </a:lnTo>
                <a:lnTo>
                  <a:pt x="2713" y="2655"/>
                </a:lnTo>
                <a:lnTo>
                  <a:pt x="2713" y="2657"/>
                </a:lnTo>
                <a:lnTo>
                  <a:pt x="2715" y="2657"/>
                </a:lnTo>
                <a:lnTo>
                  <a:pt x="2717" y="2655"/>
                </a:lnTo>
                <a:lnTo>
                  <a:pt x="2719" y="2655"/>
                </a:lnTo>
                <a:lnTo>
                  <a:pt x="2721" y="2653"/>
                </a:lnTo>
                <a:lnTo>
                  <a:pt x="2723" y="2651"/>
                </a:lnTo>
                <a:lnTo>
                  <a:pt x="2724" y="2651"/>
                </a:lnTo>
                <a:lnTo>
                  <a:pt x="2726" y="2649"/>
                </a:lnTo>
                <a:lnTo>
                  <a:pt x="2728" y="2649"/>
                </a:lnTo>
                <a:lnTo>
                  <a:pt x="2730" y="2649"/>
                </a:lnTo>
                <a:lnTo>
                  <a:pt x="2730" y="2648"/>
                </a:lnTo>
                <a:lnTo>
                  <a:pt x="2732" y="2648"/>
                </a:lnTo>
                <a:lnTo>
                  <a:pt x="2734" y="2646"/>
                </a:lnTo>
                <a:lnTo>
                  <a:pt x="2736" y="2646"/>
                </a:lnTo>
                <a:lnTo>
                  <a:pt x="2738" y="2646"/>
                </a:lnTo>
                <a:lnTo>
                  <a:pt x="2740" y="2646"/>
                </a:lnTo>
                <a:lnTo>
                  <a:pt x="2742" y="2646"/>
                </a:lnTo>
                <a:lnTo>
                  <a:pt x="2742" y="2644"/>
                </a:lnTo>
                <a:lnTo>
                  <a:pt x="2744" y="2644"/>
                </a:lnTo>
                <a:lnTo>
                  <a:pt x="2746" y="2642"/>
                </a:lnTo>
                <a:lnTo>
                  <a:pt x="2747" y="2642"/>
                </a:lnTo>
                <a:lnTo>
                  <a:pt x="2747" y="2640"/>
                </a:lnTo>
                <a:lnTo>
                  <a:pt x="2747" y="2638"/>
                </a:lnTo>
                <a:lnTo>
                  <a:pt x="2749" y="2636"/>
                </a:lnTo>
                <a:lnTo>
                  <a:pt x="2751" y="2634"/>
                </a:lnTo>
                <a:lnTo>
                  <a:pt x="2753" y="2632"/>
                </a:lnTo>
                <a:lnTo>
                  <a:pt x="2753" y="2630"/>
                </a:lnTo>
                <a:lnTo>
                  <a:pt x="2755" y="2626"/>
                </a:lnTo>
                <a:lnTo>
                  <a:pt x="2755" y="2625"/>
                </a:lnTo>
                <a:lnTo>
                  <a:pt x="2757" y="2623"/>
                </a:lnTo>
                <a:lnTo>
                  <a:pt x="2759" y="2621"/>
                </a:lnTo>
                <a:lnTo>
                  <a:pt x="2761" y="2621"/>
                </a:lnTo>
                <a:lnTo>
                  <a:pt x="2763" y="2623"/>
                </a:lnTo>
                <a:lnTo>
                  <a:pt x="2765" y="2623"/>
                </a:lnTo>
                <a:lnTo>
                  <a:pt x="2767" y="2623"/>
                </a:lnTo>
                <a:lnTo>
                  <a:pt x="2769" y="2623"/>
                </a:lnTo>
                <a:lnTo>
                  <a:pt x="2771" y="2623"/>
                </a:lnTo>
                <a:lnTo>
                  <a:pt x="2771" y="2625"/>
                </a:lnTo>
                <a:lnTo>
                  <a:pt x="2772" y="2623"/>
                </a:lnTo>
                <a:lnTo>
                  <a:pt x="2774" y="2621"/>
                </a:lnTo>
                <a:lnTo>
                  <a:pt x="2776" y="2619"/>
                </a:lnTo>
                <a:lnTo>
                  <a:pt x="2778" y="2619"/>
                </a:lnTo>
                <a:lnTo>
                  <a:pt x="2780" y="2617"/>
                </a:lnTo>
                <a:lnTo>
                  <a:pt x="2780" y="2615"/>
                </a:lnTo>
                <a:lnTo>
                  <a:pt x="2782" y="2615"/>
                </a:lnTo>
                <a:close/>
                <a:moveTo>
                  <a:pt x="2734" y="2600"/>
                </a:moveTo>
                <a:lnTo>
                  <a:pt x="2736" y="2601"/>
                </a:lnTo>
                <a:lnTo>
                  <a:pt x="2734" y="2603"/>
                </a:lnTo>
                <a:lnTo>
                  <a:pt x="2734" y="2605"/>
                </a:lnTo>
                <a:lnTo>
                  <a:pt x="2738" y="2605"/>
                </a:lnTo>
                <a:lnTo>
                  <a:pt x="2736" y="2607"/>
                </a:lnTo>
                <a:lnTo>
                  <a:pt x="2734" y="2607"/>
                </a:lnTo>
                <a:lnTo>
                  <a:pt x="2734" y="2605"/>
                </a:lnTo>
                <a:lnTo>
                  <a:pt x="2732" y="2605"/>
                </a:lnTo>
                <a:lnTo>
                  <a:pt x="2732" y="2607"/>
                </a:lnTo>
                <a:lnTo>
                  <a:pt x="2730" y="2607"/>
                </a:lnTo>
                <a:lnTo>
                  <a:pt x="2728" y="2609"/>
                </a:lnTo>
                <a:lnTo>
                  <a:pt x="2726" y="2611"/>
                </a:lnTo>
                <a:lnTo>
                  <a:pt x="2726" y="2613"/>
                </a:lnTo>
                <a:lnTo>
                  <a:pt x="2724" y="2613"/>
                </a:lnTo>
                <a:lnTo>
                  <a:pt x="2724" y="2615"/>
                </a:lnTo>
                <a:lnTo>
                  <a:pt x="2723" y="2615"/>
                </a:lnTo>
                <a:lnTo>
                  <a:pt x="2721" y="2617"/>
                </a:lnTo>
                <a:lnTo>
                  <a:pt x="2721" y="2615"/>
                </a:lnTo>
                <a:lnTo>
                  <a:pt x="2719" y="2615"/>
                </a:lnTo>
                <a:lnTo>
                  <a:pt x="2717" y="2613"/>
                </a:lnTo>
                <a:lnTo>
                  <a:pt x="2715" y="2613"/>
                </a:lnTo>
                <a:lnTo>
                  <a:pt x="2715" y="2611"/>
                </a:lnTo>
                <a:lnTo>
                  <a:pt x="2713" y="2611"/>
                </a:lnTo>
                <a:lnTo>
                  <a:pt x="2711" y="2609"/>
                </a:lnTo>
                <a:lnTo>
                  <a:pt x="2711" y="2607"/>
                </a:lnTo>
                <a:lnTo>
                  <a:pt x="2709" y="2605"/>
                </a:lnTo>
                <a:lnTo>
                  <a:pt x="2711" y="2607"/>
                </a:lnTo>
                <a:lnTo>
                  <a:pt x="2713" y="2607"/>
                </a:lnTo>
                <a:lnTo>
                  <a:pt x="2715" y="2605"/>
                </a:lnTo>
                <a:lnTo>
                  <a:pt x="2717" y="2603"/>
                </a:lnTo>
                <a:lnTo>
                  <a:pt x="2719" y="2603"/>
                </a:lnTo>
                <a:lnTo>
                  <a:pt x="2723" y="2601"/>
                </a:lnTo>
                <a:lnTo>
                  <a:pt x="2724" y="2601"/>
                </a:lnTo>
                <a:lnTo>
                  <a:pt x="2728" y="2600"/>
                </a:lnTo>
                <a:lnTo>
                  <a:pt x="2730" y="2601"/>
                </a:lnTo>
                <a:lnTo>
                  <a:pt x="2730" y="2600"/>
                </a:lnTo>
                <a:lnTo>
                  <a:pt x="2732" y="2598"/>
                </a:lnTo>
                <a:lnTo>
                  <a:pt x="2734" y="2600"/>
                </a:lnTo>
                <a:close/>
                <a:moveTo>
                  <a:pt x="2747" y="2525"/>
                </a:moveTo>
                <a:lnTo>
                  <a:pt x="2751" y="2525"/>
                </a:lnTo>
                <a:lnTo>
                  <a:pt x="2753" y="2523"/>
                </a:lnTo>
                <a:lnTo>
                  <a:pt x="2755" y="2523"/>
                </a:lnTo>
                <a:lnTo>
                  <a:pt x="2755" y="2525"/>
                </a:lnTo>
                <a:lnTo>
                  <a:pt x="2755" y="2527"/>
                </a:lnTo>
                <a:lnTo>
                  <a:pt x="2757" y="2525"/>
                </a:lnTo>
                <a:lnTo>
                  <a:pt x="2759" y="2523"/>
                </a:lnTo>
                <a:lnTo>
                  <a:pt x="2761" y="2523"/>
                </a:lnTo>
                <a:lnTo>
                  <a:pt x="2765" y="2521"/>
                </a:lnTo>
                <a:lnTo>
                  <a:pt x="2767" y="2523"/>
                </a:lnTo>
                <a:lnTo>
                  <a:pt x="2769" y="2523"/>
                </a:lnTo>
                <a:lnTo>
                  <a:pt x="2771" y="2523"/>
                </a:lnTo>
                <a:lnTo>
                  <a:pt x="2772" y="2525"/>
                </a:lnTo>
                <a:lnTo>
                  <a:pt x="2774" y="2527"/>
                </a:lnTo>
                <a:lnTo>
                  <a:pt x="2772" y="2527"/>
                </a:lnTo>
                <a:lnTo>
                  <a:pt x="2774" y="2529"/>
                </a:lnTo>
                <a:lnTo>
                  <a:pt x="2776" y="2527"/>
                </a:lnTo>
                <a:lnTo>
                  <a:pt x="2778" y="2527"/>
                </a:lnTo>
                <a:lnTo>
                  <a:pt x="2780" y="2527"/>
                </a:lnTo>
                <a:lnTo>
                  <a:pt x="2782" y="2529"/>
                </a:lnTo>
                <a:lnTo>
                  <a:pt x="2782" y="2527"/>
                </a:lnTo>
                <a:lnTo>
                  <a:pt x="2784" y="2527"/>
                </a:lnTo>
                <a:lnTo>
                  <a:pt x="2786" y="2529"/>
                </a:lnTo>
                <a:lnTo>
                  <a:pt x="2788" y="2530"/>
                </a:lnTo>
                <a:lnTo>
                  <a:pt x="2788" y="2532"/>
                </a:lnTo>
                <a:lnTo>
                  <a:pt x="2786" y="2534"/>
                </a:lnTo>
                <a:lnTo>
                  <a:pt x="2786" y="2538"/>
                </a:lnTo>
                <a:lnTo>
                  <a:pt x="2786" y="2540"/>
                </a:lnTo>
                <a:lnTo>
                  <a:pt x="2788" y="2540"/>
                </a:lnTo>
                <a:lnTo>
                  <a:pt x="2788" y="2544"/>
                </a:lnTo>
                <a:lnTo>
                  <a:pt x="2788" y="2546"/>
                </a:lnTo>
                <a:lnTo>
                  <a:pt x="2788" y="2548"/>
                </a:lnTo>
                <a:lnTo>
                  <a:pt x="2790" y="2550"/>
                </a:lnTo>
                <a:lnTo>
                  <a:pt x="2790" y="2552"/>
                </a:lnTo>
                <a:lnTo>
                  <a:pt x="2792" y="2553"/>
                </a:lnTo>
                <a:lnTo>
                  <a:pt x="2792" y="2555"/>
                </a:lnTo>
                <a:lnTo>
                  <a:pt x="2792" y="2557"/>
                </a:lnTo>
                <a:lnTo>
                  <a:pt x="2792" y="2559"/>
                </a:lnTo>
                <a:lnTo>
                  <a:pt x="2792" y="2561"/>
                </a:lnTo>
                <a:lnTo>
                  <a:pt x="2792" y="2563"/>
                </a:lnTo>
                <a:lnTo>
                  <a:pt x="2792" y="2565"/>
                </a:lnTo>
                <a:lnTo>
                  <a:pt x="2792" y="2567"/>
                </a:lnTo>
                <a:lnTo>
                  <a:pt x="2794" y="2567"/>
                </a:lnTo>
                <a:lnTo>
                  <a:pt x="2794" y="2569"/>
                </a:lnTo>
                <a:lnTo>
                  <a:pt x="2794" y="2571"/>
                </a:lnTo>
                <a:lnTo>
                  <a:pt x="2794" y="2573"/>
                </a:lnTo>
                <a:lnTo>
                  <a:pt x="2794" y="2575"/>
                </a:lnTo>
                <a:lnTo>
                  <a:pt x="2792" y="2575"/>
                </a:lnTo>
                <a:lnTo>
                  <a:pt x="2792" y="2573"/>
                </a:lnTo>
                <a:lnTo>
                  <a:pt x="2792" y="2571"/>
                </a:lnTo>
                <a:lnTo>
                  <a:pt x="2790" y="2569"/>
                </a:lnTo>
                <a:lnTo>
                  <a:pt x="2790" y="2567"/>
                </a:lnTo>
                <a:lnTo>
                  <a:pt x="2788" y="2565"/>
                </a:lnTo>
                <a:lnTo>
                  <a:pt x="2788" y="2563"/>
                </a:lnTo>
                <a:lnTo>
                  <a:pt x="2786" y="2563"/>
                </a:lnTo>
                <a:lnTo>
                  <a:pt x="2786" y="2561"/>
                </a:lnTo>
                <a:lnTo>
                  <a:pt x="2786" y="2559"/>
                </a:lnTo>
                <a:lnTo>
                  <a:pt x="2784" y="2559"/>
                </a:lnTo>
                <a:lnTo>
                  <a:pt x="2784" y="2557"/>
                </a:lnTo>
                <a:lnTo>
                  <a:pt x="2782" y="2555"/>
                </a:lnTo>
                <a:lnTo>
                  <a:pt x="2780" y="2553"/>
                </a:lnTo>
                <a:lnTo>
                  <a:pt x="2780" y="2555"/>
                </a:lnTo>
                <a:lnTo>
                  <a:pt x="2778" y="2555"/>
                </a:lnTo>
                <a:lnTo>
                  <a:pt x="2774" y="2555"/>
                </a:lnTo>
                <a:lnTo>
                  <a:pt x="2774" y="2553"/>
                </a:lnTo>
                <a:lnTo>
                  <a:pt x="2772" y="2552"/>
                </a:lnTo>
                <a:lnTo>
                  <a:pt x="2772" y="2550"/>
                </a:lnTo>
                <a:lnTo>
                  <a:pt x="2771" y="2548"/>
                </a:lnTo>
                <a:lnTo>
                  <a:pt x="2771" y="2546"/>
                </a:lnTo>
                <a:lnTo>
                  <a:pt x="2769" y="2544"/>
                </a:lnTo>
                <a:lnTo>
                  <a:pt x="2767" y="2544"/>
                </a:lnTo>
                <a:lnTo>
                  <a:pt x="2765" y="2542"/>
                </a:lnTo>
                <a:lnTo>
                  <a:pt x="2763" y="2542"/>
                </a:lnTo>
                <a:lnTo>
                  <a:pt x="2761" y="2540"/>
                </a:lnTo>
                <a:lnTo>
                  <a:pt x="2761" y="2538"/>
                </a:lnTo>
                <a:lnTo>
                  <a:pt x="2759" y="2538"/>
                </a:lnTo>
                <a:lnTo>
                  <a:pt x="2759" y="2536"/>
                </a:lnTo>
                <a:lnTo>
                  <a:pt x="2757" y="2536"/>
                </a:lnTo>
                <a:lnTo>
                  <a:pt x="2755" y="2536"/>
                </a:lnTo>
                <a:lnTo>
                  <a:pt x="2753" y="2536"/>
                </a:lnTo>
                <a:lnTo>
                  <a:pt x="2751" y="2536"/>
                </a:lnTo>
                <a:lnTo>
                  <a:pt x="2749" y="2534"/>
                </a:lnTo>
                <a:lnTo>
                  <a:pt x="2747" y="2534"/>
                </a:lnTo>
                <a:lnTo>
                  <a:pt x="2746" y="2530"/>
                </a:lnTo>
                <a:lnTo>
                  <a:pt x="2744" y="2530"/>
                </a:lnTo>
                <a:lnTo>
                  <a:pt x="2742" y="2529"/>
                </a:lnTo>
                <a:lnTo>
                  <a:pt x="2740" y="2527"/>
                </a:lnTo>
                <a:lnTo>
                  <a:pt x="2738" y="2527"/>
                </a:lnTo>
                <a:lnTo>
                  <a:pt x="2736" y="2527"/>
                </a:lnTo>
                <a:lnTo>
                  <a:pt x="2734" y="2527"/>
                </a:lnTo>
                <a:lnTo>
                  <a:pt x="2732" y="2527"/>
                </a:lnTo>
                <a:lnTo>
                  <a:pt x="2730" y="2527"/>
                </a:lnTo>
                <a:lnTo>
                  <a:pt x="2728" y="2529"/>
                </a:lnTo>
                <a:lnTo>
                  <a:pt x="2726" y="2529"/>
                </a:lnTo>
                <a:lnTo>
                  <a:pt x="2724" y="2529"/>
                </a:lnTo>
                <a:lnTo>
                  <a:pt x="2723" y="2529"/>
                </a:lnTo>
                <a:lnTo>
                  <a:pt x="2721" y="2529"/>
                </a:lnTo>
                <a:lnTo>
                  <a:pt x="2719" y="2530"/>
                </a:lnTo>
                <a:lnTo>
                  <a:pt x="2717" y="2529"/>
                </a:lnTo>
                <a:lnTo>
                  <a:pt x="2717" y="2527"/>
                </a:lnTo>
                <a:lnTo>
                  <a:pt x="2715" y="2527"/>
                </a:lnTo>
                <a:lnTo>
                  <a:pt x="2719" y="2525"/>
                </a:lnTo>
                <a:lnTo>
                  <a:pt x="2721" y="2525"/>
                </a:lnTo>
                <a:lnTo>
                  <a:pt x="2723" y="2525"/>
                </a:lnTo>
                <a:lnTo>
                  <a:pt x="2723" y="2527"/>
                </a:lnTo>
                <a:lnTo>
                  <a:pt x="2724" y="2527"/>
                </a:lnTo>
                <a:lnTo>
                  <a:pt x="2728" y="2527"/>
                </a:lnTo>
                <a:lnTo>
                  <a:pt x="2730" y="2525"/>
                </a:lnTo>
                <a:lnTo>
                  <a:pt x="2732" y="2525"/>
                </a:lnTo>
                <a:lnTo>
                  <a:pt x="2734" y="2523"/>
                </a:lnTo>
                <a:lnTo>
                  <a:pt x="2734" y="2521"/>
                </a:lnTo>
                <a:lnTo>
                  <a:pt x="2736" y="2519"/>
                </a:lnTo>
                <a:lnTo>
                  <a:pt x="2738" y="2519"/>
                </a:lnTo>
                <a:lnTo>
                  <a:pt x="2740" y="2521"/>
                </a:lnTo>
                <a:lnTo>
                  <a:pt x="2742" y="2523"/>
                </a:lnTo>
                <a:lnTo>
                  <a:pt x="2744" y="2523"/>
                </a:lnTo>
                <a:lnTo>
                  <a:pt x="2747" y="2525"/>
                </a:lnTo>
                <a:close/>
                <a:moveTo>
                  <a:pt x="2772" y="2515"/>
                </a:moveTo>
                <a:lnTo>
                  <a:pt x="2774" y="2515"/>
                </a:lnTo>
                <a:lnTo>
                  <a:pt x="2776" y="2515"/>
                </a:lnTo>
                <a:lnTo>
                  <a:pt x="2778" y="2515"/>
                </a:lnTo>
                <a:lnTo>
                  <a:pt x="2780" y="2515"/>
                </a:lnTo>
                <a:lnTo>
                  <a:pt x="2780" y="2517"/>
                </a:lnTo>
                <a:lnTo>
                  <a:pt x="2780" y="2519"/>
                </a:lnTo>
                <a:lnTo>
                  <a:pt x="2780" y="2521"/>
                </a:lnTo>
                <a:lnTo>
                  <a:pt x="2778" y="2521"/>
                </a:lnTo>
                <a:lnTo>
                  <a:pt x="2776" y="2523"/>
                </a:lnTo>
                <a:lnTo>
                  <a:pt x="2774" y="2521"/>
                </a:lnTo>
                <a:lnTo>
                  <a:pt x="2772" y="2519"/>
                </a:lnTo>
                <a:lnTo>
                  <a:pt x="2771" y="2519"/>
                </a:lnTo>
                <a:lnTo>
                  <a:pt x="2767" y="2519"/>
                </a:lnTo>
                <a:lnTo>
                  <a:pt x="2765" y="2519"/>
                </a:lnTo>
                <a:lnTo>
                  <a:pt x="2763" y="2519"/>
                </a:lnTo>
                <a:lnTo>
                  <a:pt x="2761" y="2519"/>
                </a:lnTo>
                <a:lnTo>
                  <a:pt x="2759" y="2519"/>
                </a:lnTo>
                <a:lnTo>
                  <a:pt x="2757" y="2519"/>
                </a:lnTo>
                <a:lnTo>
                  <a:pt x="2755" y="2521"/>
                </a:lnTo>
                <a:lnTo>
                  <a:pt x="2753" y="2521"/>
                </a:lnTo>
                <a:lnTo>
                  <a:pt x="2751" y="2521"/>
                </a:lnTo>
                <a:lnTo>
                  <a:pt x="2749" y="2521"/>
                </a:lnTo>
                <a:lnTo>
                  <a:pt x="2747" y="2521"/>
                </a:lnTo>
                <a:lnTo>
                  <a:pt x="2746" y="2521"/>
                </a:lnTo>
                <a:lnTo>
                  <a:pt x="2744" y="2521"/>
                </a:lnTo>
                <a:lnTo>
                  <a:pt x="2742" y="2519"/>
                </a:lnTo>
                <a:lnTo>
                  <a:pt x="2740" y="2517"/>
                </a:lnTo>
                <a:lnTo>
                  <a:pt x="2740" y="2515"/>
                </a:lnTo>
                <a:lnTo>
                  <a:pt x="2738" y="2513"/>
                </a:lnTo>
                <a:lnTo>
                  <a:pt x="2740" y="2511"/>
                </a:lnTo>
                <a:lnTo>
                  <a:pt x="2742" y="2511"/>
                </a:lnTo>
                <a:lnTo>
                  <a:pt x="2744" y="2513"/>
                </a:lnTo>
                <a:lnTo>
                  <a:pt x="2746" y="2513"/>
                </a:lnTo>
                <a:lnTo>
                  <a:pt x="2747" y="2515"/>
                </a:lnTo>
                <a:lnTo>
                  <a:pt x="2749" y="2515"/>
                </a:lnTo>
                <a:lnTo>
                  <a:pt x="2749" y="2517"/>
                </a:lnTo>
                <a:lnTo>
                  <a:pt x="2751" y="2517"/>
                </a:lnTo>
                <a:lnTo>
                  <a:pt x="2753" y="2515"/>
                </a:lnTo>
                <a:lnTo>
                  <a:pt x="2755" y="2515"/>
                </a:lnTo>
                <a:lnTo>
                  <a:pt x="2755" y="2513"/>
                </a:lnTo>
                <a:lnTo>
                  <a:pt x="2757" y="2511"/>
                </a:lnTo>
                <a:lnTo>
                  <a:pt x="2759" y="2509"/>
                </a:lnTo>
                <a:lnTo>
                  <a:pt x="2761" y="2509"/>
                </a:lnTo>
                <a:lnTo>
                  <a:pt x="2763" y="2509"/>
                </a:lnTo>
                <a:lnTo>
                  <a:pt x="2765" y="2511"/>
                </a:lnTo>
                <a:lnTo>
                  <a:pt x="2767" y="2511"/>
                </a:lnTo>
                <a:lnTo>
                  <a:pt x="2767" y="2513"/>
                </a:lnTo>
                <a:lnTo>
                  <a:pt x="2769" y="2513"/>
                </a:lnTo>
                <a:lnTo>
                  <a:pt x="2771" y="2513"/>
                </a:lnTo>
                <a:lnTo>
                  <a:pt x="2772" y="2515"/>
                </a:lnTo>
                <a:close/>
                <a:moveTo>
                  <a:pt x="2803" y="2500"/>
                </a:moveTo>
                <a:lnTo>
                  <a:pt x="2805" y="2502"/>
                </a:lnTo>
                <a:lnTo>
                  <a:pt x="2807" y="2502"/>
                </a:lnTo>
                <a:lnTo>
                  <a:pt x="2809" y="2504"/>
                </a:lnTo>
                <a:lnTo>
                  <a:pt x="2807" y="2504"/>
                </a:lnTo>
                <a:lnTo>
                  <a:pt x="2807" y="2505"/>
                </a:lnTo>
                <a:lnTo>
                  <a:pt x="2807" y="2507"/>
                </a:lnTo>
                <a:lnTo>
                  <a:pt x="2807" y="2511"/>
                </a:lnTo>
                <a:lnTo>
                  <a:pt x="2805" y="2513"/>
                </a:lnTo>
                <a:lnTo>
                  <a:pt x="2805" y="2517"/>
                </a:lnTo>
                <a:lnTo>
                  <a:pt x="2805" y="2519"/>
                </a:lnTo>
                <a:lnTo>
                  <a:pt x="2803" y="2519"/>
                </a:lnTo>
                <a:lnTo>
                  <a:pt x="2801" y="2517"/>
                </a:lnTo>
                <a:lnTo>
                  <a:pt x="2799" y="2517"/>
                </a:lnTo>
                <a:lnTo>
                  <a:pt x="2797" y="2515"/>
                </a:lnTo>
                <a:lnTo>
                  <a:pt x="2795" y="2515"/>
                </a:lnTo>
                <a:lnTo>
                  <a:pt x="2795" y="2517"/>
                </a:lnTo>
                <a:lnTo>
                  <a:pt x="2794" y="2517"/>
                </a:lnTo>
                <a:lnTo>
                  <a:pt x="2792" y="2517"/>
                </a:lnTo>
                <a:lnTo>
                  <a:pt x="2790" y="2519"/>
                </a:lnTo>
                <a:lnTo>
                  <a:pt x="2788" y="2517"/>
                </a:lnTo>
                <a:lnTo>
                  <a:pt x="2786" y="2517"/>
                </a:lnTo>
                <a:lnTo>
                  <a:pt x="2786" y="2515"/>
                </a:lnTo>
                <a:lnTo>
                  <a:pt x="2784" y="2515"/>
                </a:lnTo>
                <a:lnTo>
                  <a:pt x="2786" y="2513"/>
                </a:lnTo>
                <a:lnTo>
                  <a:pt x="2786" y="2511"/>
                </a:lnTo>
                <a:lnTo>
                  <a:pt x="2786" y="2509"/>
                </a:lnTo>
                <a:lnTo>
                  <a:pt x="2788" y="2507"/>
                </a:lnTo>
                <a:lnTo>
                  <a:pt x="2790" y="2505"/>
                </a:lnTo>
                <a:lnTo>
                  <a:pt x="2792" y="2505"/>
                </a:lnTo>
                <a:lnTo>
                  <a:pt x="2794" y="2504"/>
                </a:lnTo>
                <a:lnTo>
                  <a:pt x="2795" y="2504"/>
                </a:lnTo>
                <a:lnTo>
                  <a:pt x="2795" y="2502"/>
                </a:lnTo>
                <a:lnTo>
                  <a:pt x="2797" y="2502"/>
                </a:lnTo>
                <a:lnTo>
                  <a:pt x="2799" y="2502"/>
                </a:lnTo>
                <a:lnTo>
                  <a:pt x="2799" y="2500"/>
                </a:lnTo>
                <a:lnTo>
                  <a:pt x="2801" y="2500"/>
                </a:lnTo>
                <a:lnTo>
                  <a:pt x="2803" y="2500"/>
                </a:lnTo>
                <a:close/>
                <a:moveTo>
                  <a:pt x="2824" y="2498"/>
                </a:moveTo>
                <a:lnTo>
                  <a:pt x="2824" y="2500"/>
                </a:lnTo>
                <a:lnTo>
                  <a:pt x="2824" y="2502"/>
                </a:lnTo>
                <a:lnTo>
                  <a:pt x="2822" y="2504"/>
                </a:lnTo>
                <a:lnTo>
                  <a:pt x="2822" y="2505"/>
                </a:lnTo>
                <a:lnTo>
                  <a:pt x="2822" y="2507"/>
                </a:lnTo>
                <a:lnTo>
                  <a:pt x="2822" y="2511"/>
                </a:lnTo>
                <a:lnTo>
                  <a:pt x="2822" y="2513"/>
                </a:lnTo>
                <a:lnTo>
                  <a:pt x="2822" y="2519"/>
                </a:lnTo>
                <a:lnTo>
                  <a:pt x="2822" y="2521"/>
                </a:lnTo>
                <a:lnTo>
                  <a:pt x="2822" y="2525"/>
                </a:lnTo>
                <a:lnTo>
                  <a:pt x="2824" y="2525"/>
                </a:lnTo>
                <a:lnTo>
                  <a:pt x="2824" y="2529"/>
                </a:lnTo>
                <a:lnTo>
                  <a:pt x="2824" y="2530"/>
                </a:lnTo>
                <a:lnTo>
                  <a:pt x="2824" y="2534"/>
                </a:lnTo>
                <a:lnTo>
                  <a:pt x="2822" y="2536"/>
                </a:lnTo>
                <a:lnTo>
                  <a:pt x="2824" y="2538"/>
                </a:lnTo>
                <a:lnTo>
                  <a:pt x="2824" y="2540"/>
                </a:lnTo>
                <a:lnTo>
                  <a:pt x="2822" y="2540"/>
                </a:lnTo>
                <a:lnTo>
                  <a:pt x="2820" y="2540"/>
                </a:lnTo>
                <a:lnTo>
                  <a:pt x="2819" y="2540"/>
                </a:lnTo>
                <a:lnTo>
                  <a:pt x="2817" y="2540"/>
                </a:lnTo>
                <a:lnTo>
                  <a:pt x="2817" y="2542"/>
                </a:lnTo>
                <a:lnTo>
                  <a:pt x="2817" y="2544"/>
                </a:lnTo>
                <a:lnTo>
                  <a:pt x="2817" y="2542"/>
                </a:lnTo>
                <a:lnTo>
                  <a:pt x="2819" y="2542"/>
                </a:lnTo>
                <a:lnTo>
                  <a:pt x="2820" y="2542"/>
                </a:lnTo>
                <a:lnTo>
                  <a:pt x="2820" y="2544"/>
                </a:lnTo>
                <a:lnTo>
                  <a:pt x="2822" y="2544"/>
                </a:lnTo>
                <a:lnTo>
                  <a:pt x="2824" y="2546"/>
                </a:lnTo>
                <a:lnTo>
                  <a:pt x="2824" y="2548"/>
                </a:lnTo>
                <a:lnTo>
                  <a:pt x="2824" y="2550"/>
                </a:lnTo>
                <a:lnTo>
                  <a:pt x="2822" y="2552"/>
                </a:lnTo>
                <a:lnTo>
                  <a:pt x="2822" y="2553"/>
                </a:lnTo>
                <a:lnTo>
                  <a:pt x="2820" y="2555"/>
                </a:lnTo>
                <a:lnTo>
                  <a:pt x="2820" y="2557"/>
                </a:lnTo>
                <a:lnTo>
                  <a:pt x="2819" y="2561"/>
                </a:lnTo>
                <a:lnTo>
                  <a:pt x="2819" y="2563"/>
                </a:lnTo>
                <a:lnTo>
                  <a:pt x="2817" y="2563"/>
                </a:lnTo>
                <a:lnTo>
                  <a:pt x="2817" y="2567"/>
                </a:lnTo>
                <a:lnTo>
                  <a:pt x="2815" y="2569"/>
                </a:lnTo>
                <a:lnTo>
                  <a:pt x="2813" y="2571"/>
                </a:lnTo>
                <a:lnTo>
                  <a:pt x="2813" y="2573"/>
                </a:lnTo>
                <a:lnTo>
                  <a:pt x="2813" y="2575"/>
                </a:lnTo>
                <a:lnTo>
                  <a:pt x="2811" y="2577"/>
                </a:lnTo>
                <a:lnTo>
                  <a:pt x="2811" y="2578"/>
                </a:lnTo>
                <a:lnTo>
                  <a:pt x="2811" y="2580"/>
                </a:lnTo>
                <a:lnTo>
                  <a:pt x="2809" y="2582"/>
                </a:lnTo>
                <a:lnTo>
                  <a:pt x="2809" y="2586"/>
                </a:lnTo>
                <a:lnTo>
                  <a:pt x="2807" y="2586"/>
                </a:lnTo>
                <a:lnTo>
                  <a:pt x="2807" y="2588"/>
                </a:lnTo>
                <a:lnTo>
                  <a:pt x="2805" y="2592"/>
                </a:lnTo>
                <a:lnTo>
                  <a:pt x="2803" y="2594"/>
                </a:lnTo>
                <a:lnTo>
                  <a:pt x="2803" y="2596"/>
                </a:lnTo>
                <a:lnTo>
                  <a:pt x="2801" y="2598"/>
                </a:lnTo>
                <a:lnTo>
                  <a:pt x="2799" y="2600"/>
                </a:lnTo>
                <a:lnTo>
                  <a:pt x="2797" y="2601"/>
                </a:lnTo>
                <a:lnTo>
                  <a:pt x="2794" y="2600"/>
                </a:lnTo>
                <a:lnTo>
                  <a:pt x="2794" y="2598"/>
                </a:lnTo>
                <a:lnTo>
                  <a:pt x="2792" y="2596"/>
                </a:lnTo>
                <a:lnTo>
                  <a:pt x="2792" y="2594"/>
                </a:lnTo>
                <a:lnTo>
                  <a:pt x="2792" y="2592"/>
                </a:lnTo>
                <a:lnTo>
                  <a:pt x="2790" y="2592"/>
                </a:lnTo>
                <a:lnTo>
                  <a:pt x="2790" y="2590"/>
                </a:lnTo>
                <a:lnTo>
                  <a:pt x="2788" y="2588"/>
                </a:lnTo>
                <a:lnTo>
                  <a:pt x="2788" y="2586"/>
                </a:lnTo>
                <a:lnTo>
                  <a:pt x="2790" y="2584"/>
                </a:lnTo>
                <a:lnTo>
                  <a:pt x="2792" y="2582"/>
                </a:lnTo>
                <a:lnTo>
                  <a:pt x="2792" y="2580"/>
                </a:lnTo>
                <a:lnTo>
                  <a:pt x="2794" y="2578"/>
                </a:lnTo>
                <a:lnTo>
                  <a:pt x="2795" y="2577"/>
                </a:lnTo>
                <a:lnTo>
                  <a:pt x="2795" y="2575"/>
                </a:lnTo>
                <a:lnTo>
                  <a:pt x="2795" y="2573"/>
                </a:lnTo>
                <a:lnTo>
                  <a:pt x="2795" y="2571"/>
                </a:lnTo>
                <a:lnTo>
                  <a:pt x="2795" y="2569"/>
                </a:lnTo>
                <a:lnTo>
                  <a:pt x="2794" y="2567"/>
                </a:lnTo>
                <a:lnTo>
                  <a:pt x="2794" y="2565"/>
                </a:lnTo>
                <a:lnTo>
                  <a:pt x="2794" y="2563"/>
                </a:lnTo>
                <a:lnTo>
                  <a:pt x="2792" y="2563"/>
                </a:lnTo>
                <a:lnTo>
                  <a:pt x="2792" y="2561"/>
                </a:lnTo>
                <a:lnTo>
                  <a:pt x="2794" y="2559"/>
                </a:lnTo>
                <a:lnTo>
                  <a:pt x="2794" y="2557"/>
                </a:lnTo>
                <a:lnTo>
                  <a:pt x="2794" y="2553"/>
                </a:lnTo>
                <a:lnTo>
                  <a:pt x="2792" y="2550"/>
                </a:lnTo>
                <a:lnTo>
                  <a:pt x="2790" y="2550"/>
                </a:lnTo>
                <a:lnTo>
                  <a:pt x="2790" y="2548"/>
                </a:lnTo>
                <a:lnTo>
                  <a:pt x="2790" y="2546"/>
                </a:lnTo>
                <a:lnTo>
                  <a:pt x="2790" y="2544"/>
                </a:lnTo>
                <a:lnTo>
                  <a:pt x="2790" y="2542"/>
                </a:lnTo>
                <a:lnTo>
                  <a:pt x="2788" y="2542"/>
                </a:lnTo>
                <a:lnTo>
                  <a:pt x="2790" y="2540"/>
                </a:lnTo>
                <a:lnTo>
                  <a:pt x="2790" y="2538"/>
                </a:lnTo>
                <a:lnTo>
                  <a:pt x="2788" y="2538"/>
                </a:lnTo>
                <a:lnTo>
                  <a:pt x="2788" y="2534"/>
                </a:lnTo>
                <a:lnTo>
                  <a:pt x="2788" y="2532"/>
                </a:lnTo>
                <a:lnTo>
                  <a:pt x="2788" y="2530"/>
                </a:lnTo>
                <a:lnTo>
                  <a:pt x="2788" y="2529"/>
                </a:lnTo>
                <a:lnTo>
                  <a:pt x="2786" y="2527"/>
                </a:lnTo>
                <a:lnTo>
                  <a:pt x="2784" y="2525"/>
                </a:lnTo>
                <a:lnTo>
                  <a:pt x="2782" y="2525"/>
                </a:lnTo>
                <a:lnTo>
                  <a:pt x="2784" y="2523"/>
                </a:lnTo>
                <a:lnTo>
                  <a:pt x="2784" y="2521"/>
                </a:lnTo>
                <a:lnTo>
                  <a:pt x="2786" y="2519"/>
                </a:lnTo>
                <a:lnTo>
                  <a:pt x="2788" y="2519"/>
                </a:lnTo>
                <a:lnTo>
                  <a:pt x="2790" y="2519"/>
                </a:lnTo>
                <a:lnTo>
                  <a:pt x="2790" y="2521"/>
                </a:lnTo>
                <a:lnTo>
                  <a:pt x="2792" y="2519"/>
                </a:lnTo>
                <a:lnTo>
                  <a:pt x="2794" y="2519"/>
                </a:lnTo>
                <a:lnTo>
                  <a:pt x="2795" y="2519"/>
                </a:lnTo>
                <a:lnTo>
                  <a:pt x="2797" y="2519"/>
                </a:lnTo>
                <a:lnTo>
                  <a:pt x="2797" y="2517"/>
                </a:lnTo>
                <a:lnTo>
                  <a:pt x="2799" y="2519"/>
                </a:lnTo>
                <a:lnTo>
                  <a:pt x="2801" y="2521"/>
                </a:lnTo>
                <a:lnTo>
                  <a:pt x="2801" y="2523"/>
                </a:lnTo>
                <a:lnTo>
                  <a:pt x="2799" y="2523"/>
                </a:lnTo>
                <a:lnTo>
                  <a:pt x="2797" y="2525"/>
                </a:lnTo>
                <a:lnTo>
                  <a:pt x="2799" y="2527"/>
                </a:lnTo>
                <a:lnTo>
                  <a:pt x="2801" y="2527"/>
                </a:lnTo>
                <a:lnTo>
                  <a:pt x="2801" y="2525"/>
                </a:lnTo>
                <a:lnTo>
                  <a:pt x="2803" y="2525"/>
                </a:lnTo>
                <a:lnTo>
                  <a:pt x="2805" y="2521"/>
                </a:lnTo>
                <a:lnTo>
                  <a:pt x="2805" y="2519"/>
                </a:lnTo>
                <a:lnTo>
                  <a:pt x="2807" y="2517"/>
                </a:lnTo>
                <a:lnTo>
                  <a:pt x="2807" y="2515"/>
                </a:lnTo>
                <a:lnTo>
                  <a:pt x="2809" y="2511"/>
                </a:lnTo>
                <a:lnTo>
                  <a:pt x="2809" y="2509"/>
                </a:lnTo>
                <a:lnTo>
                  <a:pt x="2809" y="2507"/>
                </a:lnTo>
                <a:lnTo>
                  <a:pt x="2811" y="2505"/>
                </a:lnTo>
                <a:lnTo>
                  <a:pt x="2813" y="2502"/>
                </a:lnTo>
                <a:lnTo>
                  <a:pt x="2813" y="2500"/>
                </a:lnTo>
                <a:lnTo>
                  <a:pt x="2811" y="2500"/>
                </a:lnTo>
                <a:lnTo>
                  <a:pt x="2811" y="2502"/>
                </a:lnTo>
                <a:lnTo>
                  <a:pt x="2811" y="2500"/>
                </a:lnTo>
                <a:lnTo>
                  <a:pt x="2811" y="2498"/>
                </a:lnTo>
                <a:lnTo>
                  <a:pt x="2813" y="2496"/>
                </a:lnTo>
                <a:lnTo>
                  <a:pt x="2815" y="2494"/>
                </a:lnTo>
                <a:lnTo>
                  <a:pt x="2817" y="2494"/>
                </a:lnTo>
                <a:lnTo>
                  <a:pt x="2819" y="2494"/>
                </a:lnTo>
                <a:lnTo>
                  <a:pt x="2820" y="2494"/>
                </a:lnTo>
                <a:lnTo>
                  <a:pt x="2822" y="2496"/>
                </a:lnTo>
                <a:lnTo>
                  <a:pt x="2824" y="2498"/>
                </a:lnTo>
                <a:close/>
                <a:moveTo>
                  <a:pt x="2767" y="2469"/>
                </a:moveTo>
                <a:lnTo>
                  <a:pt x="2765" y="2467"/>
                </a:lnTo>
                <a:lnTo>
                  <a:pt x="2767" y="2465"/>
                </a:lnTo>
                <a:lnTo>
                  <a:pt x="2765" y="2463"/>
                </a:lnTo>
                <a:lnTo>
                  <a:pt x="2767" y="2463"/>
                </a:lnTo>
                <a:lnTo>
                  <a:pt x="2769" y="2465"/>
                </a:lnTo>
                <a:lnTo>
                  <a:pt x="2771" y="2465"/>
                </a:lnTo>
                <a:lnTo>
                  <a:pt x="2771" y="2467"/>
                </a:lnTo>
                <a:lnTo>
                  <a:pt x="2771" y="2469"/>
                </a:lnTo>
                <a:lnTo>
                  <a:pt x="2769" y="2469"/>
                </a:lnTo>
                <a:lnTo>
                  <a:pt x="2767" y="2469"/>
                </a:lnTo>
                <a:close/>
                <a:moveTo>
                  <a:pt x="2830" y="2383"/>
                </a:moveTo>
                <a:lnTo>
                  <a:pt x="2832" y="2383"/>
                </a:lnTo>
                <a:lnTo>
                  <a:pt x="2834" y="2383"/>
                </a:lnTo>
                <a:lnTo>
                  <a:pt x="2836" y="2383"/>
                </a:lnTo>
                <a:lnTo>
                  <a:pt x="2838" y="2383"/>
                </a:lnTo>
                <a:lnTo>
                  <a:pt x="2840" y="2383"/>
                </a:lnTo>
                <a:lnTo>
                  <a:pt x="2842" y="2383"/>
                </a:lnTo>
                <a:lnTo>
                  <a:pt x="2843" y="2385"/>
                </a:lnTo>
                <a:lnTo>
                  <a:pt x="2845" y="2385"/>
                </a:lnTo>
                <a:lnTo>
                  <a:pt x="2847" y="2385"/>
                </a:lnTo>
                <a:lnTo>
                  <a:pt x="2847" y="2386"/>
                </a:lnTo>
                <a:lnTo>
                  <a:pt x="2849" y="2388"/>
                </a:lnTo>
                <a:lnTo>
                  <a:pt x="2851" y="2388"/>
                </a:lnTo>
                <a:lnTo>
                  <a:pt x="2851" y="2386"/>
                </a:lnTo>
                <a:lnTo>
                  <a:pt x="2853" y="2388"/>
                </a:lnTo>
                <a:lnTo>
                  <a:pt x="2855" y="2388"/>
                </a:lnTo>
                <a:lnTo>
                  <a:pt x="2857" y="2390"/>
                </a:lnTo>
                <a:lnTo>
                  <a:pt x="2859" y="2390"/>
                </a:lnTo>
                <a:lnTo>
                  <a:pt x="2859" y="2392"/>
                </a:lnTo>
                <a:lnTo>
                  <a:pt x="2857" y="2394"/>
                </a:lnTo>
                <a:lnTo>
                  <a:pt x="2857" y="2392"/>
                </a:lnTo>
                <a:lnTo>
                  <a:pt x="2855" y="2392"/>
                </a:lnTo>
                <a:lnTo>
                  <a:pt x="2855" y="2394"/>
                </a:lnTo>
                <a:lnTo>
                  <a:pt x="2855" y="2396"/>
                </a:lnTo>
                <a:lnTo>
                  <a:pt x="2857" y="2398"/>
                </a:lnTo>
                <a:lnTo>
                  <a:pt x="2859" y="2398"/>
                </a:lnTo>
                <a:lnTo>
                  <a:pt x="2861" y="2398"/>
                </a:lnTo>
                <a:lnTo>
                  <a:pt x="2863" y="2400"/>
                </a:lnTo>
                <a:lnTo>
                  <a:pt x="2865" y="2400"/>
                </a:lnTo>
                <a:lnTo>
                  <a:pt x="2867" y="2402"/>
                </a:lnTo>
                <a:lnTo>
                  <a:pt x="2867" y="2404"/>
                </a:lnTo>
                <a:lnTo>
                  <a:pt x="2868" y="2404"/>
                </a:lnTo>
                <a:lnTo>
                  <a:pt x="2868" y="2406"/>
                </a:lnTo>
                <a:lnTo>
                  <a:pt x="2870" y="2406"/>
                </a:lnTo>
                <a:lnTo>
                  <a:pt x="2872" y="2406"/>
                </a:lnTo>
                <a:lnTo>
                  <a:pt x="2870" y="2406"/>
                </a:lnTo>
                <a:lnTo>
                  <a:pt x="2870" y="2408"/>
                </a:lnTo>
                <a:lnTo>
                  <a:pt x="2874" y="2406"/>
                </a:lnTo>
                <a:lnTo>
                  <a:pt x="2876" y="2406"/>
                </a:lnTo>
                <a:lnTo>
                  <a:pt x="2876" y="2404"/>
                </a:lnTo>
                <a:lnTo>
                  <a:pt x="2876" y="2402"/>
                </a:lnTo>
                <a:lnTo>
                  <a:pt x="2878" y="2402"/>
                </a:lnTo>
                <a:lnTo>
                  <a:pt x="2880" y="2402"/>
                </a:lnTo>
                <a:lnTo>
                  <a:pt x="2880" y="2404"/>
                </a:lnTo>
                <a:lnTo>
                  <a:pt x="2882" y="2404"/>
                </a:lnTo>
                <a:lnTo>
                  <a:pt x="2884" y="2406"/>
                </a:lnTo>
                <a:lnTo>
                  <a:pt x="2884" y="2408"/>
                </a:lnTo>
                <a:lnTo>
                  <a:pt x="2884" y="2411"/>
                </a:lnTo>
                <a:lnTo>
                  <a:pt x="2882" y="2413"/>
                </a:lnTo>
                <a:lnTo>
                  <a:pt x="2880" y="2413"/>
                </a:lnTo>
                <a:lnTo>
                  <a:pt x="2880" y="2415"/>
                </a:lnTo>
                <a:lnTo>
                  <a:pt x="2878" y="2417"/>
                </a:lnTo>
                <a:lnTo>
                  <a:pt x="2876" y="2419"/>
                </a:lnTo>
                <a:lnTo>
                  <a:pt x="2874" y="2421"/>
                </a:lnTo>
                <a:lnTo>
                  <a:pt x="2874" y="2423"/>
                </a:lnTo>
                <a:lnTo>
                  <a:pt x="2874" y="2425"/>
                </a:lnTo>
                <a:lnTo>
                  <a:pt x="2872" y="2427"/>
                </a:lnTo>
                <a:lnTo>
                  <a:pt x="2870" y="2429"/>
                </a:lnTo>
                <a:lnTo>
                  <a:pt x="2870" y="2431"/>
                </a:lnTo>
                <a:lnTo>
                  <a:pt x="2870" y="2433"/>
                </a:lnTo>
                <a:lnTo>
                  <a:pt x="2870" y="2434"/>
                </a:lnTo>
                <a:lnTo>
                  <a:pt x="2868" y="2438"/>
                </a:lnTo>
                <a:lnTo>
                  <a:pt x="2867" y="2440"/>
                </a:lnTo>
                <a:lnTo>
                  <a:pt x="2867" y="2442"/>
                </a:lnTo>
                <a:lnTo>
                  <a:pt x="2865" y="2444"/>
                </a:lnTo>
                <a:lnTo>
                  <a:pt x="2863" y="2446"/>
                </a:lnTo>
                <a:lnTo>
                  <a:pt x="2861" y="2446"/>
                </a:lnTo>
                <a:lnTo>
                  <a:pt x="2859" y="2448"/>
                </a:lnTo>
                <a:lnTo>
                  <a:pt x="2857" y="2450"/>
                </a:lnTo>
                <a:lnTo>
                  <a:pt x="2855" y="2450"/>
                </a:lnTo>
                <a:lnTo>
                  <a:pt x="2853" y="2450"/>
                </a:lnTo>
                <a:lnTo>
                  <a:pt x="2851" y="2452"/>
                </a:lnTo>
                <a:lnTo>
                  <a:pt x="2849" y="2454"/>
                </a:lnTo>
                <a:lnTo>
                  <a:pt x="2847" y="2454"/>
                </a:lnTo>
                <a:lnTo>
                  <a:pt x="2845" y="2456"/>
                </a:lnTo>
                <a:lnTo>
                  <a:pt x="2843" y="2458"/>
                </a:lnTo>
                <a:lnTo>
                  <a:pt x="2842" y="2459"/>
                </a:lnTo>
                <a:lnTo>
                  <a:pt x="2840" y="2461"/>
                </a:lnTo>
                <a:lnTo>
                  <a:pt x="2838" y="2463"/>
                </a:lnTo>
                <a:lnTo>
                  <a:pt x="2834" y="2465"/>
                </a:lnTo>
                <a:lnTo>
                  <a:pt x="2834" y="2467"/>
                </a:lnTo>
                <a:lnTo>
                  <a:pt x="2830" y="2469"/>
                </a:lnTo>
                <a:lnTo>
                  <a:pt x="2828" y="2473"/>
                </a:lnTo>
                <a:lnTo>
                  <a:pt x="2826" y="2475"/>
                </a:lnTo>
                <a:lnTo>
                  <a:pt x="2826" y="2477"/>
                </a:lnTo>
                <a:lnTo>
                  <a:pt x="2824" y="2477"/>
                </a:lnTo>
                <a:lnTo>
                  <a:pt x="2822" y="2479"/>
                </a:lnTo>
                <a:lnTo>
                  <a:pt x="2820" y="2479"/>
                </a:lnTo>
                <a:lnTo>
                  <a:pt x="2819" y="2479"/>
                </a:lnTo>
                <a:lnTo>
                  <a:pt x="2819" y="2477"/>
                </a:lnTo>
                <a:lnTo>
                  <a:pt x="2819" y="2475"/>
                </a:lnTo>
                <a:lnTo>
                  <a:pt x="2817" y="2473"/>
                </a:lnTo>
                <a:lnTo>
                  <a:pt x="2817" y="2471"/>
                </a:lnTo>
                <a:lnTo>
                  <a:pt x="2815" y="2469"/>
                </a:lnTo>
                <a:lnTo>
                  <a:pt x="2815" y="2467"/>
                </a:lnTo>
                <a:lnTo>
                  <a:pt x="2815" y="2465"/>
                </a:lnTo>
                <a:lnTo>
                  <a:pt x="2815" y="2463"/>
                </a:lnTo>
                <a:lnTo>
                  <a:pt x="2815" y="2461"/>
                </a:lnTo>
                <a:lnTo>
                  <a:pt x="2813" y="2461"/>
                </a:lnTo>
                <a:lnTo>
                  <a:pt x="2813" y="2459"/>
                </a:lnTo>
                <a:lnTo>
                  <a:pt x="2811" y="2459"/>
                </a:lnTo>
                <a:lnTo>
                  <a:pt x="2811" y="2458"/>
                </a:lnTo>
                <a:lnTo>
                  <a:pt x="2809" y="2458"/>
                </a:lnTo>
                <a:lnTo>
                  <a:pt x="2807" y="2456"/>
                </a:lnTo>
                <a:lnTo>
                  <a:pt x="2805" y="2454"/>
                </a:lnTo>
                <a:lnTo>
                  <a:pt x="2803" y="2454"/>
                </a:lnTo>
                <a:lnTo>
                  <a:pt x="2801" y="2454"/>
                </a:lnTo>
                <a:lnTo>
                  <a:pt x="2799" y="2452"/>
                </a:lnTo>
                <a:lnTo>
                  <a:pt x="2799" y="2450"/>
                </a:lnTo>
                <a:lnTo>
                  <a:pt x="2799" y="2448"/>
                </a:lnTo>
                <a:lnTo>
                  <a:pt x="2801" y="2448"/>
                </a:lnTo>
                <a:lnTo>
                  <a:pt x="2801" y="2446"/>
                </a:lnTo>
                <a:lnTo>
                  <a:pt x="2801" y="2444"/>
                </a:lnTo>
                <a:lnTo>
                  <a:pt x="2803" y="2442"/>
                </a:lnTo>
                <a:lnTo>
                  <a:pt x="2803" y="2440"/>
                </a:lnTo>
                <a:lnTo>
                  <a:pt x="2805" y="2440"/>
                </a:lnTo>
                <a:lnTo>
                  <a:pt x="2807" y="2436"/>
                </a:lnTo>
                <a:lnTo>
                  <a:pt x="2807" y="2434"/>
                </a:lnTo>
                <a:lnTo>
                  <a:pt x="2807" y="2433"/>
                </a:lnTo>
                <a:lnTo>
                  <a:pt x="2807" y="2431"/>
                </a:lnTo>
                <a:lnTo>
                  <a:pt x="2807" y="2429"/>
                </a:lnTo>
                <a:lnTo>
                  <a:pt x="2805" y="2429"/>
                </a:lnTo>
                <a:lnTo>
                  <a:pt x="2805" y="2427"/>
                </a:lnTo>
                <a:lnTo>
                  <a:pt x="2803" y="2425"/>
                </a:lnTo>
                <a:lnTo>
                  <a:pt x="2803" y="2427"/>
                </a:lnTo>
                <a:lnTo>
                  <a:pt x="2801" y="2427"/>
                </a:lnTo>
                <a:lnTo>
                  <a:pt x="2797" y="2427"/>
                </a:lnTo>
                <a:lnTo>
                  <a:pt x="2794" y="2425"/>
                </a:lnTo>
                <a:lnTo>
                  <a:pt x="2794" y="2423"/>
                </a:lnTo>
                <a:lnTo>
                  <a:pt x="2795" y="2421"/>
                </a:lnTo>
                <a:lnTo>
                  <a:pt x="2795" y="2419"/>
                </a:lnTo>
                <a:lnTo>
                  <a:pt x="2797" y="2417"/>
                </a:lnTo>
                <a:lnTo>
                  <a:pt x="2797" y="2415"/>
                </a:lnTo>
                <a:lnTo>
                  <a:pt x="2797" y="2413"/>
                </a:lnTo>
                <a:lnTo>
                  <a:pt x="2797" y="2411"/>
                </a:lnTo>
                <a:lnTo>
                  <a:pt x="2797" y="2410"/>
                </a:lnTo>
                <a:lnTo>
                  <a:pt x="2797" y="2408"/>
                </a:lnTo>
                <a:lnTo>
                  <a:pt x="2799" y="2408"/>
                </a:lnTo>
                <a:lnTo>
                  <a:pt x="2803" y="2406"/>
                </a:lnTo>
                <a:lnTo>
                  <a:pt x="2805" y="2406"/>
                </a:lnTo>
                <a:lnTo>
                  <a:pt x="2809" y="2408"/>
                </a:lnTo>
                <a:lnTo>
                  <a:pt x="2811" y="2408"/>
                </a:lnTo>
                <a:lnTo>
                  <a:pt x="2813" y="2408"/>
                </a:lnTo>
                <a:lnTo>
                  <a:pt x="2813" y="2406"/>
                </a:lnTo>
                <a:lnTo>
                  <a:pt x="2815" y="2406"/>
                </a:lnTo>
                <a:lnTo>
                  <a:pt x="2817" y="2406"/>
                </a:lnTo>
                <a:lnTo>
                  <a:pt x="2817" y="2408"/>
                </a:lnTo>
                <a:lnTo>
                  <a:pt x="2819" y="2410"/>
                </a:lnTo>
                <a:lnTo>
                  <a:pt x="2820" y="2410"/>
                </a:lnTo>
                <a:lnTo>
                  <a:pt x="2822" y="2410"/>
                </a:lnTo>
                <a:lnTo>
                  <a:pt x="2822" y="2408"/>
                </a:lnTo>
                <a:lnTo>
                  <a:pt x="2824" y="2406"/>
                </a:lnTo>
                <a:lnTo>
                  <a:pt x="2822" y="2406"/>
                </a:lnTo>
                <a:lnTo>
                  <a:pt x="2820" y="2408"/>
                </a:lnTo>
                <a:lnTo>
                  <a:pt x="2819" y="2408"/>
                </a:lnTo>
                <a:lnTo>
                  <a:pt x="2819" y="2406"/>
                </a:lnTo>
                <a:lnTo>
                  <a:pt x="2817" y="2404"/>
                </a:lnTo>
                <a:lnTo>
                  <a:pt x="2815" y="2404"/>
                </a:lnTo>
                <a:lnTo>
                  <a:pt x="2811" y="2406"/>
                </a:lnTo>
                <a:lnTo>
                  <a:pt x="2809" y="2404"/>
                </a:lnTo>
                <a:lnTo>
                  <a:pt x="2807" y="2404"/>
                </a:lnTo>
                <a:lnTo>
                  <a:pt x="2807" y="2402"/>
                </a:lnTo>
                <a:lnTo>
                  <a:pt x="2809" y="2400"/>
                </a:lnTo>
                <a:lnTo>
                  <a:pt x="2809" y="2398"/>
                </a:lnTo>
                <a:lnTo>
                  <a:pt x="2809" y="2396"/>
                </a:lnTo>
                <a:lnTo>
                  <a:pt x="2809" y="2394"/>
                </a:lnTo>
                <a:lnTo>
                  <a:pt x="2811" y="2392"/>
                </a:lnTo>
                <a:lnTo>
                  <a:pt x="2811" y="2390"/>
                </a:lnTo>
                <a:lnTo>
                  <a:pt x="2813" y="2390"/>
                </a:lnTo>
                <a:lnTo>
                  <a:pt x="2815" y="2390"/>
                </a:lnTo>
                <a:lnTo>
                  <a:pt x="2817" y="2390"/>
                </a:lnTo>
                <a:lnTo>
                  <a:pt x="2817" y="2388"/>
                </a:lnTo>
                <a:lnTo>
                  <a:pt x="2817" y="2386"/>
                </a:lnTo>
                <a:lnTo>
                  <a:pt x="2817" y="2385"/>
                </a:lnTo>
                <a:lnTo>
                  <a:pt x="2819" y="2385"/>
                </a:lnTo>
                <a:lnTo>
                  <a:pt x="2819" y="2383"/>
                </a:lnTo>
                <a:lnTo>
                  <a:pt x="2820" y="2383"/>
                </a:lnTo>
                <a:lnTo>
                  <a:pt x="2822" y="2383"/>
                </a:lnTo>
                <a:lnTo>
                  <a:pt x="2824" y="2381"/>
                </a:lnTo>
                <a:lnTo>
                  <a:pt x="2826" y="2381"/>
                </a:lnTo>
                <a:lnTo>
                  <a:pt x="2828" y="2381"/>
                </a:lnTo>
                <a:lnTo>
                  <a:pt x="2830" y="2383"/>
                </a:lnTo>
                <a:close/>
                <a:moveTo>
                  <a:pt x="2863" y="2377"/>
                </a:moveTo>
                <a:lnTo>
                  <a:pt x="2865" y="2377"/>
                </a:lnTo>
                <a:lnTo>
                  <a:pt x="2868" y="2377"/>
                </a:lnTo>
                <a:lnTo>
                  <a:pt x="2870" y="2377"/>
                </a:lnTo>
                <a:lnTo>
                  <a:pt x="2870" y="2381"/>
                </a:lnTo>
                <a:lnTo>
                  <a:pt x="2870" y="2383"/>
                </a:lnTo>
                <a:lnTo>
                  <a:pt x="2868" y="2385"/>
                </a:lnTo>
                <a:lnTo>
                  <a:pt x="2867" y="2386"/>
                </a:lnTo>
                <a:lnTo>
                  <a:pt x="2865" y="2385"/>
                </a:lnTo>
                <a:lnTo>
                  <a:pt x="2861" y="2383"/>
                </a:lnTo>
                <a:lnTo>
                  <a:pt x="2859" y="2381"/>
                </a:lnTo>
                <a:lnTo>
                  <a:pt x="2857" y="2379"/>
                </a:lnTo>
                <a:lnTo>
                  <a:pt x="2855" y="2377"/>
                </a:lnTo>
                <a:lnTo>
                  <a:pt x="2857" y="2375"/>
                </a:lnTo>
                <a:lnTo>
                  <a:pt x="2857" y="2373"/>
                </a:lnTo>
                <a:lnTo>
                  <a:pt x="2859" y="2375"/>
                </a:lnTo>
                <a:lnTo>
                  <a:pt x="2861" y="2377"/>
                </a:lnTo>
                <a:lnTo>
                  <a:pt x="2863" y="2377"/>
                </a:lnTo>
                <a:close/>
                <a:moveTo>
                  <a:pt x="2767" y="2348"/>
                </a:moveTo>
                <a:lnTo>
                  <a:pt x="2765" y="2350"/>
                </a:lnTo>
                <a:lnTo>
                  <a:pt x="2765" y="2348"/>
                </a:lnTo>
                <a:lnTo>
                  <a:pt x="2765" y="2346"/>
                </a:lnTo>
                <a:lnTo>
                  <a:pt x="2767" y="2346"/>
                </a:lnTo>
                <a:lnTo>
                  <a:pt x="2767" y="2344"/>
                </a:lnTo>
                <a:lnTo>
                  <a:pt x="2769" y="2342"/>
                </a:lnTo>
                <a:lnTo>
                  <a:pt x="2769" y="2340"/>
                </a:lnTo>
                <a:lnTo>
                  <a:pt x="2771" y="2338"/>
                </a:lnTo>
                <a:lnTo>
                  <a:pt x="2772" y="2337"/>
                </a:lnTo>
                <a:lnTo>
                  <a:pt x="2772" y="2335"/>
                </a:lnTo>
                <a:lnTo>
                  <a:pt x="2774" y="2335"/>
                </a:lnTo>
                <a:lnTo>
                  <a:pt x="2776" y="2333"/>
                </a:lnTo>
                <a:lnTo>
                  <a:pt x="2778" y="2331"/>
                </a:lnTo>
                <a:lnTo>
                  <a:pt x="2780" y="2331"/>
                </a:lnTo>
                <a:lnTo>
                  <a:pt x="2782" y="2331"/>
                </a:lnTo>
                <a:lnTo>
                  <a:pt x="2784" y="2331"/>
                </a:lnTo>
                <a:lnTo>
                  <a:pt x="2786" y="2331"/>
                </a:lnTo>
                <a:lnTo>
                  <a:pt x="2786" y="2333"/>
                </a:lnTo>
                <a:lnTo>
                  <a:pt x="2786" y="2335"/>
                </a:lnTo>
                <a:lnTo>
                  <a:pt x="2786" y="2337"/>
                </a:lnTo>
                <a:lnTo>
                  <a:pt x="2784" y="2337"/>
                </a:lnTo>
                <a:lnTo>
                  <a:pt x="2782" y="2340"/>
                </a:lnTo>
                <a:lnTo>
                  <a:pt x="2780" y="2342"/>
                </a:lnTo>
                <a:lnTo>
                  <a:pt x="2778" y="2342"/>
                </a:lnTo>
                <a:lnTo>
                  <a:pt x="2776" y="2344"/>
                </a:lnTo>
                <a:lnTo>
                  <a:pt x="2774" y="2344"/>
                </a:lnTo>
                <a:lnTo>
                  <a:pt x="2772" y="2344"/>
                </a:lnTo>
                <a:lnTo>
                  <a:pt x="2771" y="2344"/>
                </a:lnTo>
                <a:lnTo>
                  <a:pt x="2769" y="2346"/>
                </a:lnTo>
                <a:lnTo>
                  <a:pt x="2767" y="2348"/>
                </a:lnTo>
                <a:close/>
                <a:moveTo>
                  <a:pt x="2794" y="2329"/>
                </a:moveTo>
                <a:lnTo>
                  <a:pt x="2795" y="2329"/>
                </a:lnTo>
                <a:lnTo>
                  <a:pt x="2797" y="2329"/>
                </a:lnTo>
                <a:lnTo>
                  <a:pt x="2799" y="2327"/>
                </a:lnTo>
                <a:lnTo>
                  <a:pt x="2801" y="2327"/>
                </a:lnTo>
                <a:lnTo>
                  <a:pt x="2803" y="2327"/>
                </a:lnTo>
                <a:lnTo>
                  <a:pt x="2805" y="2329"/>
                </a:lnTo>
                <a:lnTo>
                  <a:pt x="2807" y="2329"/>
                </a:lnTo>
                <a:lnTo>
                  <a:pt x="2809" y="2329"/>
                </a:lnTo>
                <a:lnTo>
                  <a:pt x="2809" y="2331"/>
                </a:lnTo>
                <a:lnTo>
                  <a:pt x="2811" y="2331"/>
                </a:lnTo>
                <a:lnTo>
                  <a:pt x="2813" y="2331"/>
                </a:lnTo>
                <a:lnTo>
                  <a:pt x="2813" y="2333"/>
                </a:lnTo>
                <a:lnTo>
                  <a:pt x="2817" y="2333"/>
                </a:lnTo>
                <a:lnTo>
                  <a:pt x="2819" y="2335"/>
                </a:lnTo>
                <a:lnTo>
                  <a:pt x="2819" y="2337"/>
                </a:lnTo>
                <a:lnTo>
                  <a:pt x="2819" y="2338"/>
                </a:lnTo>
                <a:lnTo>
                  <a:pt x="2819" y="2340"/>
                </a:lnTo>
                <a:lnTo>
                  <a:pt x="2819" y="2342"/>
                </a:lnTo>
                <a:lnTo>
                  <a:pt x="2819" y="2344"/>
                </a:lnTo>
                <a:lnTo>
                  <a:pt x="2819" y="2348"/>
                </a:lnTo>
                <a:lnTo>
                  <a:pt x="2817" y="2346"/>
                </a:lnTo>
                <a:lnTo>
                  <a:pt x="2817" y="2348"/>
                </a:lnTo>
                <a:lnTo>
                  <a:pt x="2817" y="2350"/>
                </a:lnTo>
                <a:lnTo>
                  <a:pt x="2815" y="2354"/>
                </a:lnTo>
                <a:lnTo>
                  <a:pt x="2817" y="2356"/>
                </a:lnTo>
                <a:lnTo>
                  <a:pt x="2819" y="2358"/>
                </a:lnTo>
                <a:lnTo>
                  <a:pt x="2817" y="2354"/>
                </a:lnTo>
                <a:lnTo>
                  <a:pt x="2817" y="2352"/>
                </a:lnTo>
                <a:lnTo>
                  <a:pt x="2819" y="2352"/>
                </a:lnTo>
                <a:lnTo>
                  <a:pt x="2820" y="2350"/>
                </a:lnTo>
                <a:lnTo>
                  <a:pt x="2822" y="2352"/>
                </a:lnTo>
                <a:lnTo>
                  <a:pt x="2822" y="2354"/>
                </a:lnTo>
                <a:lnTo>
                  <a:pt x="2826" y="2354"/>
                </a:lnTo>
                <a:lnTo>
                  <a:pt x="2828" y="2356"/>
                </a:lnTo>
                <a:lnTo>
                  <a:pt x="2830" y="2358"/>
                </a:lnTo>
                <a:lnTo>
                  <a:pt x="2832" y="2358"/>
                </a:lnTo>
                <a:lnTo>
                  <a:pt x="2836" y="2358"/>
                </a:lnTo>
                <a:lnTo>
                  <a:pt x="2838" y="2358"/>
                </a:lnTo>
                <a:lnTo>
                  <a:pt x="2842" y="2356"/>
                </a:lnTo>
                <a:lnTo>
                  <a:pt x="2843" y="2356"/>
                </a:lnTo>
                <a:lnTo>
                  <a:pt x="2845" y="2356"/>
                </a:lnTo>
                <a:lnTo>
                  <a:pt x="2847" y="2356"/>
                </a:lnTo>
                <a:lnTo>
                  <a:pt x="2849" y="2356"/>
                </a:lnTo>
                <a:lnTo>
                  <a:pt x="2851" y="2358"/>
                </a:lnTo>
                <a:lnTo>
                  <a:pt x="2851" y="2360"/>
                </a:lnTo>
                <a:lnTo>
                  <a:pt x="2853" y="2362"/>
                </a:lnTo>
                <a:lnTo>
                  <a:pt x="2853" y="2363"/>
                </a:lnTo>
                <a:lnTo>
                  <a:pt x="2853" y="2365"/>
                </a:lnTo>
                <a:lnTo>
                  <a:pt x="2855" y="2367"/>
                </a:lnTo>
                <a:lnTo>
                  <a:pt x="2855" y="2369"/>
                </a:lnTo>
                <a:lnTo>
                  <a:pt x="2855" y="2371"/>
                </a:lnTo>
                <a:lnTo>
                  <a:pt x="2855" y="2373"/>
                </a:lnTo>
                <a:lnTo>
                  <a:pt x="2853" y="2373"/>
                </a:lnTo>
                <a:lnTo>
                  <a:pt x="2851" y="2373"/>
                </a:lnTo>
                <a:lnTo>
                  <a:pt x="2851" y="2375"/>
                </a:lnTo>
                <a:lnTo>
                  <a:pt x="2849" y="2377"/>
                </a:lnTo>
                <a:lnTo>
                  <a:pt x="2845" y="2377"/>
                </a:lnTo>
                <a:lnTo>
                  <a:pt x="2843" y="2375"/>
                </a:lnTo>
                <a:lnTo>
                  <a:pt x="2843" y="2373"/>
                </a:lnTo>
                <a:lnTo>
                  <a:pt x="2842" y="2371"/>
                </a:lnTo>
                <a:lnTo>
                  <a:pt x="2840" y="2371"/>
                </a:lnTo>
                <a:lnTo>
                  <a:pt x="2838" y="2369"/>
                </a:lnTo>
                <a:lnTo>
                  <a:pt x="2838" y="2371"/>
                </a:lnTo>
                <a:lnTo>
                  <a:pt x="2836" y="2371"/>
                </a:lnTo>
                <a:lnTo>
                  <a:pt x="2834" y="2373"/>
                </a:lnTo>
                <a:lnTo>
                  <a:pt x="2832" y="2373"/>
                </a:lnTo>
                <a:lnTo>
                  <a:pt x="2830" y="2375"/>
                </a:lnTo>
                <a:lnTo>
                  <a:pt x="2826" y="2375"/>
                </a:lnTo>
                <a:lnTo>
                  <a:pt x="2824" y="2375"/>
                </a:lnTo>
                <a:lnTo>
                  <a:pt x="2822" y="2377"/>
                </a:lnTo>
                <a:lnTo>
                  <a:pt x="2820" y="2375"/>
                </a:lnTo>
                <a:lnTo>
                  <a:pt x="2819" y="2375"/>
                </a:lnTo>
                <a:lnTo>
                  <a:pt x="2817" y="2375"/>
                </a:lnTo>
                <a:lnTo>
                  <a:pt x="2815" y="2373"/>
                </a:lnTo>
                <a:lnTo>
                  <a:pt x="2813" y="2371"/>
                </a:lnTo>
                <a:lnTo>
                  <a:pt x="2811" y="2369"/>
                </a:lnTo>
                <a:lnTo>
                  <a:pt x="2811" y="2365"/>
                </a:lnTo>
                <a:lnTo>
                  <a:pt x="2809" y="2363"/>
                </a:lnTo>
                <a:lnTo>
                  <a:pt x="2809" y="2362"/>
                </a:lnTo>
                <a:lnTo>
                  <a:pt x="2809" y="2360"/>
                </a:lnTo>
                <a:lnTo>
                  <a:pt x="2809" y="2358"/>
                </a:lnTo>
                <a:lnTo>
                  <a:pt x="2809" y="2356"/>
                </a:lnTo>
                <a:lnTo>
                  <a:pt x="2809" y="2352"/>
                </a:lnTo>
                <a:lnTo>
                  <a:pt x="2807" y="2350"/>
                </a:lnTo>
                <a:lnTo>
                  <a:pt x="2805" y="2348"/>
                </a:lnTo>
                <a:lnTo>
                  <a:pt x="2803" y="2348"/>
                </a:lnTo>
                <a:lnTo>
                  <a:pt x="2803" y="2346"/>
                </a:lnTo>
                <a:lnTo>
                  <a:pt x="2801" y="2344"/>
                </a:lnTo>
                <a:lnTo>
                  <a:pt x="2799" y="2344"/>
                </a:lnTo>
                <a:lnTo>
                  <a:pt x="2797" y="2342"/>
                </a:lnTo>
                <a:lnTo>
                  <a:pt x="2795" y="2342"/>
                </a:lnTo>
                <a:lnTo>
                  <a:pt x="2794" y="2342"/>
                </a:lnTo>
                <a:lnTo>
                  <a:pt x="2792" y="2342"/>
                </a:lnTo>
                <a:lnTo>
                  <a:pt x="2790" y="2342"/>
                </a:lnTo>
                <a:lnTo>
                  <a:pt x="2788" y="2342"/>
                </a:lnTo>
                <a:lnTo>
                  <a:pt x="2786" y="2344"/>
                </a:lnTo>
                <a:lnTo>
                  <a:pt x="2784" y="2346"/>
                </a:lnTo>
                <a:lnTo>
                  <a:pt x="2782" y="2348"/>
                </a:lnTo>
                <a:lnTo>
                  <a:pt x="2780" y="2348"/>
                </a:lnTo>
                <a:lnTo>
                  <a:pt x="2778" y="2350"/>
                </a:lnTo>
                <a:lnTo>
                  <a:pt x="2776" y="2350"/>
                </a:lnTo>
                <a:lnTo>
                  <a:pt x="2776" y="2352"/>
                </a:lnTo>
                <a:lnTo>
                  <a:pt x="2774" y="2354"/>
                </a:lnTo>
                <a:lnTo>
                  <a:pt x="2772" y="2354"/>
                </a:lnTo>
                <a:lnTo>
                  <a:pt x="2771" y="2354"/>
                </a:lnTo>
                <a:lnTo>
                  <a:pt x="2771" y="2352"/>
                </a:lnTo>
                <a:lnTo>
                  <a:pt x="2769" y="2352"/>
                </a:lnTo>
                <a:lnTo>
                  <a:pt x="2769" y="2350"/>
                </a:lnTo>
                <a:lnTo>
                  <a:pt x="2772" y="2348"/>
                </a:lnTo>
                <a:lnTo>
                  <a:pt x="2774" y="2348"/>
                </a:lnTo>
                <a:lnTo>
                  <a:pt x="2776" y="2348"/>
                </a:lnTo>
                <a:lnTo>
                  <a:pt x="2780" y="2346"/>
                </a:lnTo>
                <a:lnTo>
                  <a:pt x="2782" y="2344"/>
                </a:lnTo>
                <a:lnTo>
                  <a:pt x="2784" y="2342"/>
                </a:lnTo>
                <a:lnTo>
                  <a:pt x="2786" y="2338"/>
                </a:lnTo>
                <a:lnTo>
                  <a:pt x="2788" y="2335"/>
                </a:lnTo>
                <a:lnTo>
                  <a:pt x="2788" y="2333"/>
                </a:lnTo>
                <a:lnTo>
                  <a:pt x="2788" y="2331"/>
                </a:lnTo>
                <a:lnTo>
                  <a:pt x="2786" y="2329"/>
                </a:lnTo>
                <a:lnTo>
                  <a:pt x="2786" y="2327"/>
                </a:lnTo>
                <a:lnTo>
                  <a:pt x="2788" y="2325"/>
                </a:lnTo>
                <a:lnTo>
                  <a:pt x="2788" y="2327"/>
                </a:lnTo>
                <a:lnTo>
                  <a:pt x="2790" y="2327"/>
                </a:lnTo>
                <a:lnTo>
                  <a:pt x="2792" y="2327"/>
                </a:lnTo>
                <a:lnTo>
                  <a:pt x="2794" y="2329"/>
                </a:lnTo>
                <a:close/>
                <a:moveTo>
                  <a:pt x="2813" y="2327"/>
                </a:moveTo>
                <a:lnTo>
                  <a:pt x="2811" y="2327"/>
                </a:lnTo>
                <a:lnTo>
                  <a:pt x="2809" y="2327"/>
                </a:lnTo>
                <a:lnTo>
                  <a:pt x="2807" y="2325"/>
                </a:lnTo>
                <a:lnTo>
                  <a:pt x="2805" y="2323"/>
                </a:lnTo>
                <a:lnTo>
                  <a:pt x="2807" y="2321"/>
                </a:lnTo>
                <a:lnTo>
                  <a:pt x="2809" y="2319"/>
                </a:lnTo>
                <a:lnTo>
                  <a:pt x="2809" y="2321"/>
                </a:lnTo>
                <a:lnTo>
                  <a:pt x="2811" y="2321"/>
                </a:lnTo>
                <a:lnTo>
                  <a:pt x="2811" y="2323"/>
                </a:lnTo>
                <a:lnTo>
                  <a:pt x="2811" y="2325"/>
                </a:lnTo>
                <a:lnTo>
                  <a:pt x="2813" y="2325"/>
                </a:lnTo>
                <a:lnTo>
                  <a:pt x="2813" y="2327"/>
                </a:lnTo>
                <a:close/>
                <a:moveTo>
                  <a:pt x="2974" y="2308"/>
                </a:moveTo>
                <a:lnTo>
                  <a:pt x="2972" y="2310"/>
                </a:lnTo>
                <a:lnTo>
                  <a:pt x="2970" y="2310"/>
                </a:lnTo>
                <a:lnTo>
                  <a:pt x="2968" y="2312"/>
                </a:lnTo>
                <a:lnTo>
                  <a:pt x="2964" y="2314"/>
                </a:lnTo>
                <a:lnTo>
                  <a:pt x="2963" y="2314"/>
                </a:lnTo>
                <a:lnTo>
                  <a:pt x="2964" y="2312"/>
                </a:lnTo>
                <a:lnTo>
                  <a:pt x="2966" y="2310"/>
                </a:lnTo>
                <a:lnTo>
                  <a:pt x="2968" y="2310"/>
                </a:lnTo>
                <a:lnTo>
                  <a:pt x="2970" y="2308"/>
                </a:lnTo>
                <a:lnTo>
                  <a:pt x="2972" y="2308"/>
                </a:lnTo>
                <a:lnTo>
                  <a:pt x="2974" y="2308"/>
                </a:lnTo>
                <a:close/>
                <a:moveTo>
                  <a:pt x="2974" y="2308"/>
                </a:moveTo>
                <a:lnTo>
                  <a:pt x="2974" y="2306"/>
                </a:lnTo>
                <a:lnTo>
                  <a:pt x="2974" y="2304"/>
                </a:lnTo>
                <a:lnTo>
                  <a:pt x="2972" y="2306"/>
                </a:lnTo>
                <a:lnTo>
                  <a:pt x="2970" y="2304"/>
                </a:lnTo>
                <a:lnTo>
                  <a:pt x="2970" y="2302"/>
                </a:lnTo>
                <a:lnTo>
                  <a:pt x="2968" y="2306"/>
                </a:lnTo>
                <a:lnTo>
                  <a:pt x="2966" y="2308"/>
                </a:lnTo>
                <a:lnTo>
                  <a:pt x="2964" y="2310"/>
                </a:lnTo>
                <a:lnTo>
                  <a:pt x="2963" y="2310"/>
                </a:lnTo>
                <a:lnTo>
                  <a:pt x="2963" y="2312"/>
                </a:lnTo>
                <a:lnTo>
                  <a:pt x="2961" y="2312"/>
                </a:lnTo>
                <a:lnTo>
                  <a:pt x="2959" y="2312"/>
                </a:lnTo>
                <a:lnTo>
                  <a:pt x="2957" y="2314"/>
                </a:lnTo>
                <a:lnTo>
                  <a:pt x="2955" y="2314"/>
                </a:lnTo>
                <a:lnTo>
                  <a:pt x="2953" y="2314"/>
                </a:lnTo>
                <a:lnTo>
                  <a:pt x="2953" y="2312"/>
                </a:lnTo>
                <a:lnTo>
                  <a:pt x="2953" y="2306"/>
                </a:lnTo>
                <a:lnTo>
                  <a:pt x="2951" y="2304"/>
                </a:lnTo>
                <a:lnTo>
                  <a:pt x="2951" y="2302"/>
                </a:lnTo>
                <a:lnTo>
                  <a:pt x="2951" y="2300"/>
                </a:lnTo>
                <a:lnTo>
                  <a:pt x="2953" y="2298"/>
                </a:lnTo>
                <a:lnTo>
                  <a:pt x="2953" y="2296"/>
                </a:lnTo>
                <a:lnTo>
                  <a:pt x="2955" y="2296"/>
                </a:lnTo>
                <a:lnTo>
                  <a:pt x="2955" y="2294"/>
                </a:lnTo>
                <a:lnTo>
                  <a:pt x="2957" y="2292"/>
                </a:lnTo>
                <a:lnTo>
                  <a:pt x="2957" y="2290"/>
                </a:lnTo>
                <a:lnTo>
                  <a:pt x="2957" y="2289"/>
                </a:lnTo>
                <a:lnTo>
                  <a:pt x="2957" y="2287"/>
                </a:lnTo>
                <a:lnTo>
                  <a:pt x="2955" y="2285"/>
                </a:lnTo>
                <a:lnTo>
                  <a:pt x="2955" y="2283"/>
                </a:lnTo>
                <a:lnTo>
                  <a:pt x="2953" y="2283"/>
                </a:lnTo>
                <a:lnTo>
                  <a:pt x="2953" y="2281"/>
                </a:lnTo>
                <a:lnTo>
                  <a:pt x="2953" y="2279"/>
                </a:lnTo>
                <a:lnTo>
                  <a:pt x="2953" y="2277"/>
                </a:lnTo>
                <a:lnTo>
                  <a:pt x="2955" y="2277"/>
                </a:lnTo>
                <a:lnTo>
                  <a:pt x="2957" y="2277"/>
                </a:lnTo>
                <a:lnTo>
                  <a:pt x="2959" y="2279"/>
                </a:lnTo>
                <a:lnTo>
                  <a:pt x="2959" y="2281"/>
                </a:lnTo>
                <a:lnTo>
                  <a:pt x="2961" y="2281"/>
                </a:lnTo>
                <a:lnTo>
                  <a:pt x="2963" y="2281"/>
                </a:lnTo>
                <a:lnTo>
                  <a:pt x="2963" y="2277"/>
                </a:lnTo>
                <a:lnTo>
                  <a:pt x="2964" y="2275"/>
                </a:lnTo>
                <a:lnTo>
                  <a:pt x="2966" y="2275"/>
                </a:lnTo>
                <a:lnTo>
                  <a:pt x="2966" y="2277"/>
                </a:lnTo>
                <a:lnTo>
                  <a:pt x="2966" y="2279"/>
                </a:lnTo>
                <a:lnTo>
                  <a:pt x="2966" y="2281"/>
                </a:lnTo>
                <a:lnTo>
                  <a:pt x="2968" y="2279"/>
                </a:lnTo>
                <a:lnTo>
                  <a:pt x="2966" y="2277"/>
                </a:lnTo>
                <a:lnTo>
                  <a:pt x="2968" y="2277"/>
                </a:lnTo>
                <a:lnTo>
                  <a:pt x="2970" y="2275"/>
                </a:lnTo>
                <a:lnTo>
                  <a:pt x="2972" y="2275"/>
                </a:lnTo>
                <a:lnTo>
                  <a:pt x="2974" y="2277"/>
                </a:lnTo>
                <a:lnTo>
                  <a:pt x="2976" y="2277"/>
                </a:lnTo>
                <a:lnTo>
                  <a:pt x="2978" y="2275"/>
                </a:lnTo>
                <a:lnTo>
                  <a:pt x="2978" y="2273"/>
                </a:lnTo>
                <a:lnTo>
                  <a:pt x="2982" y="2273"/>
                </a:lnTo>
                <a:lnTo>
                  <a:pt x="2982" y="2275"/>
                </a:lnTo>
                <a:lnTo>
                  <a:pt x="2984" y="2277"/>
                </a:lnTo>
                <a:lnTo>
                  <a:pt x="2986" y="2277"/>
                </a:lnTo>
                <a:lnTo>
                  <a:pt x="2988" y="2277"/>
                </a:lnTo>
                <a:lnTo>
                  <a:pt x="2989" y="2275"/>
                </a:lnTo>
                <a:lnTo>
                  <a:pt x="2993" y="2273"/>
                </a:lnTo>
                <a:lnTo>
                  <a:pt x="2995" y="2273"/>
                </a:lnTo>
                <a:lnTo>
                  <a:pt x="2997" y="2273"/>
                </a:lnTo>
                <a:lnTo>
                  <a:pt x="2997" y="2277"/>
                </a:lnTo>
                <a:lnTo>
                  <a:pt x="2997" y="2279"/>
                </a:lnTo>
                <a:lnTo>
                  <a:pt x="2997" y="2283"/>
                </a:lnTo>
                <a:lnTo>
                  <a:pt x="2997" y="2285"/>
                </a:lnTo>
                <a:lnTo>
                  <a:pt x="2997" y="2287"/>
                </a:lnTo>
                <a:lnTo>
                  <a:pt x="2997" y="2289"/>
                </a:lnTo>
                <a:lnTo>
                  <a:pt x="2995" y="2290"/>
                </a:lnTo>
                <a:lnTo>
                  <a:pt x="2995" y="2292"/>
                </a:lnTo>
                <a:lnTo>
                  <a:pt x="2993" y="2294"/>
                </a:lnTo>
                <a:lnTo>
                  <a:pt x="2991" y="2296"/>
                </a:lnTo>
                <a:lnTo>
                  <a:pt x="2989" y="2296"/>
                </a:lnTo>
                <a:lnTo>
                  <a:pt x="2988" y="2296"/>
                </a:lnTo>
                <a:lnTo>
                  <a:pt x="2988" y="2294"/>
                </a:lnTo>
                <a:lnTo>
                  <a:pt x="2986" y="2296"/>
                </a:lnTo>
                <a:lnTo>
                  <a:pt x="2984" y="2298"/>
                </a:lnTo>
                <a:lnTo>
                  <a:pt x="2984" y="2300"/>
                </a:lnTo>
                <a:lnTo>
                  <a:pt x="2982" y="2302"/>
                </a:lnTo>
                <a:lnTo>
                  <a:pt x="2980" y="2302"/>
                </a:lnTo>
                <a:lnTo>
                  <a:pt x="2978" y="2302"/>
                </a:lnTo>
                <a:lnTo>
                  <a:pt x="2976" y="2304"/>
                </a:lnTo>
                <a:lnTo>
                  <a:pt x="2978" y="2304"/>
                </a:lnTo>
                <a:lnTo>
                  <a:pt x="2976" y="2306"/>
                </a:lnTo>
                <a:lnTo>
                  <a:pt x="2974" y="2308"/>
                </a:lnTo>
                <a:close/>
                <a:moveTo>
                  <a:pt x="2959" y="2244"/>
                </a:moveTo>
                <a:lnTo>
                  <a:pt x="2961" y="2246"/>
                </a:lnTo>
                <a:lnTo>
                  <a:pt x="2963" y="2244"/>
                </a:lnTo>
                <a:lnTo>
                  <a:pt x="2964" y="2246"/>
                </a:lnTo>
                <a:lnTo>
                  <a:pt x="2966" y="2246"/>
                </a:lnTo>
                <a:lnTo>
                  <a:pt x="2968" y="2246"/>
                </a:lnTo>
                <a:lnTo>
                  <a:pt x="2970" y="2246"/>
                </a:lnTo>
                <a:lnTo>
                  <a:pt x="2972" y="2246"/>
                </a:lnTo>
                <a:lnTo>
                  <a:pt x="2974" y="2246"/>
                </a:lnTo>
                <a:lnTo>
                  <a:pt x="2976" y="2248"/>
                </a:lnTo>
                <a:lnTo>
                  <a:pt x="2978" y="2248"/>
                </a:lnTo>
                <a:lnTo>
                  <a:pt x="2980" y="2248"/>
                </a:lnTo>
                <a:lnTo>
                  <a:pt x="2982" y="2248"/>
                </a:lnTo>
                <a:lnTo>
                  <a:pt x="2980" y="2250"/>
                </a:lnTo>
                <a:lnTo>
                  <a:pt x="2982" y="2252"/>
                </a:lnTo>
                <a:lnTo>
                  <a:pt x="2982" y="2254"/>
                </a:lnTo>
                <a:lnTo>
                  <a:pt x="2980" y="2254"/>
                </a:lnTo>
                <a:lnTo>
                  <a:pt x="2978" y="2256"/>
                </a:lnTo>
                <a:lnTo>
                  <a:pt x="2976" y="2256"/>
                </a:lnTo>
                <a:lnTo>
                  <a:pt x="2976" y="2254"/>
                </a:lnTo>
                <a:lnTo>
                  <a:pt x="2974" y="2254"/>
                </a:lnTo>
                <a:lnTo>
                  <a:pt x="2972" y="2254"/>
                </a:lnTo>
                <a:lnTo>
                  <a:pt x="2970" y="2252"/>
                </a:lnTo>
                <a:lnTo>
                  <a:pt x="2968" y="2250"/>
                </a:lnTo>
                <a:lnTo>
                  <a:pt x="2966" y="2250"/>
                </a:lnTo>
                <a:lnTo>
                  <a:pt x="2964" y="2250"/>
                </a:lnTo>
                <a:lnTo>
                  <a:pt x="2963" y="2250"/>
                </a:lnTo>
                <a:lnTo>
                  <a:pt x="2963" y="2248"/>
                </a:lnTo>
                <a:lnTo>
                  <a:pt x="2961" y="2248"/>
                </a:lnTo>
                <a:lnTo>
                  <a:pt x="2959" y="2246"/>
                </a:lnTo>
                <a:lnTo>
                  <a:pt x="2957" y="2244"/>
                </a:lnTo>
                <a:lnTo>
                  <a:pt x="2959" y="2244"/>
                </a:lnTo>
                <a:close/>
                <a:moveTo>
                  <a:pt x="2924" y="2223"/>
                </a:moveTo>
                <a:lnTo>
                  <a:pt x="2926" y="2225"/>
                </a:lnTo>
                <a:lnTo>
                  <a:pt x="2928" y="2225"/>
                </a:lnTo>
                <a:lnTo>
                  <a:pt x="2928" y="2227"/>
                </a:lnTo>
                <a:lnTo>
                  <a:pt x="2930" y="2227"/>
                </a:lnTo>
                <a:lnTo>
                  <a:pt x="2932" y="2229"/>
                </a:lnTo>
                <a:lnTo>
                  <a:pt x="2934" y="2231"/>
                </a:lnTo>
                <a:lnTo>
                  <a:pt x="2936" y="2233"/>
                </a:lnTo>
                <a:lnTo>
                  <a:pt x="2936" y="2235"/>
                </a:lnTo>
                <a:lnTo>
                  <a:pt x="2938" y="2235"/>
                </a:lnTo>
                <a:lnTo>
                  <a:pt x="2938" y="2237"/>
                </a:lnTo>
                <a:lnTo>
                  <a:pt x="2940" y="2237"/>
                </a:lnTo>
                <a:lnTo>
                  <a:pt x="2941" y="2239"/>
                </a:lnTo>
                <a:lnTo>
                  <a:pt x="2943" y="2241"/>
                </a:lnTo>
                <a:lnTo>
                  <a:pt x="2943" y="2242"/>
                </a:lnTo>
                <a:lnTo>
                  <a:pt x="2945" y="2242"/>
                </a:lnTo>
                <a:lnTo>
                  <a:pt x="2947" y="2244"/>
                </a:lnTo>
                <a:lnTo>
                  <a:pt x="2949" y="2244"/>
                </a:lnTo>
                <a:lnTo>
                  <a:pt x="2951" y="2246"/>
                </a:lnTo>
                <a:lnTo>
                  <a:pt x="2953" y="2246"/>
                </a:lnTo>
                <a:lnTo>
                  <a:pt x="2955" y="2248"/>
                </a:lnTo>
                <a:lnTo>
                  <a:pt x="2957" y="2250"/>
                </a:lnTo>
                <a:lnTo>
                  <a:pt x="2959" y="2252"/>
                </a:lnTo>
                <a:lnTo>
                  <a:pt x="2961" y="2252"/>
                </a:lnTo>
                <a:lnTo>
                  <a:pt x="2963" y="2252"/>
                </a:lnTo>
                <a:lnTo>
                  <a:pt x="2963" y="2254"/>
                </a:lnTo>
                <a:lnTo>
                  <a:pt x="2964" y="2254"/>
                </a:lnTo>
                <a:lnTo>
                  <a:pt x="2966" y="2254"/>
                </a:lnTo>
                <a:lnTo>
                  <a:pt x="2970" y="2256"/>
                </a:lnTo>
                <a:lnTo>
                  <a:pt x="2972" y="2256"/>
                </a:lnTo>
                <a:lnTo>
                  <a:pt x="2974" y="2258"/>
                </a:lnTo>
                <a:lnTo>
                  <a:pt x="2976" y="2258"/>
                </a:lnTo>
                <a:lnTo>
                  <a:pt x="2978" y="2258"/>
                </a:lnTo>
                <a:lnTo>
                  <a:pt x="2980" y="2258"/>
                </a:lnTo>
                <a:lnTo>
                  <a:pt x="2982" y="2258"/>
                </a:lnTo>
                <a:lnTo>
                  <a:pt x="2982" y="2260"/>
                </a:lnTo>
                <a:lnTo>
                  <a:pt x="2986" y="2260"/>
                </a:lnTo>
                <a:lnTo>
                  <a:pt x="2988" y="2260"/>
                </a:lnTo>
                <a:lnTo>
                  <a:pt x="2989" y="2258"/>
                </a:lnTo>
                <a:lnTo>
                  <a:pt x="2991" y="2258"/>
                </a:lnTo>
                <a:lnTo>
                  <a:pt x="2993" y="2256"/>
                </a:lnTo>
                <a:lnTo>
                  <a:pt x="2995" y="2256"/>
                </a:lnTo>
                <a:lnTo>
                  <a:pt x="2995" y="2254"/>
                </a:lnTo>
                <a:lnTo>
                  <a:pt x="2997" y="2254"/>
                </a:lnTo>
                <a:lnTo>
                  <a:pt x="2999" y="2254"/>
                </a:lnTo>
                <a:lnTo>
                  <a:pt x="3001" y="2252"/>
                </a:lnTo>
                <a:lnTo>
                  <a:pt x="3003" y="2252"/>
                </a:lnTo>
                <a:lnTo>
                  <a:pt x="3005" y="2252"/>
                </a:lnTo>
                <a:lnTo>
                  <a:pt x="3005" y="2254"/>
                </a:lnTo>
                <a:lnTo>
                  <a:pt x="3007" y="2256"/>
                </a:lnTo>
                <a:lnTo>
                  <a:pt x="3007" y="2258"/>
                </a:lnTo>
                <a:lnTo>
                  <a:pt x="3009" y="2260"/>
                </a:lnTo>
                <a:lnTo>
                  <a:pt x="3009" y="2262"/>
                </a:lnTo>
                <a:lnTo>
                  <a:pt x="3009" y="2264"/>
                </a:lnTo>
                <a:lnTo>
                  <a:pt x="3009" y="2267"/>
                </a:lnTo>
                <a:lnTo>
                  <a:pt x="3007" y="2269"/>
                </a:lnTo>
                <a:lnTo>
                  <a:pt x="3007" y="2271"/>
                </a:lnTo>
                <a:lnTo>
                  <a:pt x="3007" y="2273"/>
                </a:lnTo>
                <a:lnTo>
                  <a:pt x="3005" y="2275"/>
                </a:lnTo>
                <a:lnTo>
                  <a:pt x="3005" y="2277"/>
                </a:lnTo>
                <a:lnTo>
                  <a:pt x="3005" y="2279"/>
                </a:lnTo>
                <a:lnTo>
                  <a:pt x="3003" y="2281"/>
                </a:lnTo>
                <a:lnTo>
                  <a:pt x="3001" y="2281"/>
                </a:lnTo>
                <a:lnTo>
                  <a:pt x="3001" y="2279"/>
                </a:lnTo>
                <a:lnTo>
                  <a:pt x="3001" y="2277"/>
                </a:lnTo>
                <a:lnTo>
                  <a:pt x="2999" y="2275"/>
                </a:lnTo>
                <a:lnTo>
                  <a:pt x="2999" y="2273"/>
                </a:lnTo>
                <a:lnTo>
                  <a:pt x="3001" y="2271"/>
                </a:lnTo>
                <a:lnTo>
                  <a:pt x="3001" y="2269"/>
                </a:lnTo>
                <a:lnTo>
                  <a:pt x="2999" y="2271"/>
                </a:lnTo>
                <a:lnTo>
                  <a:pt x="2997" y="2271"/>
                </a:lnTo>
                <a:lnTo>
                  <a:pt x="2997" y="2269"/>
                </a:lnTo>
                <a:lnTo>
                  <a:pt x="2997" y="2267"/>
                </a:lnTo>
                <a:lnTo>
                  <a:pt x="2995" y="2267"/>
                </a:lnTo>
                <a:lnTo>
                  <a:pt x="2995" y="2269"/>
                </a:lnTo>
                <a:lnTo>
                  <a:pt x="2993" y="2269"/>
                </a:lnTo>
                <a:lnTo>
                  <a:pt x="2993" y="2271"/>
                </a:lnTo>
                <a:lnTo>
                  <a:pt x="2991" y="2273"/>
                </a:lnTo>
                <a:lnTo>
                  <a:pt x="2989" y="2275"/>
                </a:lnTo>
                <a:lnTo>
                  <a:pt x="2986" y="2275"/>
                </a:lnTo>
                <a:lnTo>
                  <a:pt x="2984" y="2275"/>
                </a:lnTo>
                <a:lnTo>
                  <a:pt x="2984" y="2273"/>
                </a:lnTo>
                <a:lnTo>
                  <a:pt x="2982" y="2273"/>
                </a:lnTo>
                <a:lnTo>
                  <a:pt x="2982" y="2271"/>
                </a:lnTo>
                <a:lnTo>
                  <a:pt x="2980" y="2271"/>
                </a:lnTo>
                <a:lnTo>
                  <a:pt x="2978" y="2271"/>
                </a:lnTo>
                <a:lnTo>
                  <a:pt x="2978" y="2273"/>
                </a:lnTo>
                <a:lnTo>
                  <a:pt x="2976" y="2273"/>
                </a:lnTo>
                <a:lnTo>
                  <a:pt x="2976" y="2275"/>
                </a:lnTo>
                <a:lnTo>
                  <a:pt x="2974" y="2275"/>
                </a:lnTo>
                <a:lnTo>
                  <a:pt x="2972" y="2273"/>
                </a:lnTo>
                <a:lnTo>
                  <a:pt x="2970" y="2273"/>
                </a:lnTo>
                <a:lnTo>
                  <a:pt x="2968" y="2275"/>
                </a:lnTo>
                <a:lnTo>
                  <a:pt x="2966" y="2275"/>
                </a:lnTo>
                <a:lnTo>
                  <a:pt x="2964" y="2273"/>
                </a:lnTo>
                <a:lnTo>
                  <a:pt x="2963" y="2273"/>
                </a:lnTo>
                <a:lnTo>
                  <a:pt x="2961" y="2273"/>
                </a:lnTo>
                <a:lnTo>
                  <a:pt x="2959" y="2275"/>
                </a:lnTo>
                <a:lnTo>
                  <a:pt x="2957" y="2275"/>
                </a:lnTo>
                <a:lnTo>
                  <a:pt x="2957" y="2273"/>
                </a:lnTo>
                <a:lnTo>
                  <a:pt x="2957" y="2271"/>
                </a:lnTo>
                <a:lnTo>
                  <a:pt x="2959" y="2271"/>
                </a:lnTo>
                <a:lnTo>
                  <a:pt x="2959" y="2269"/>
                </a:lnTo>
                <a:lnTo>
                  <a:pt x="2961" y="2269"/>
                </a:lnTo>
                <a:lnTo>
                  <a:pt x="2961" y="2267"/>
                </a:lnTo>
                <a:lnTo>
                  <a:pt x="2963" y="2267"/>
                </a:lnTo>
                <a:lnTo>
                  <a:pt x="2963" y="2266"/>
                </a:lnTo>
                <a:lnTo>
                  <a:pt x="2963" y="2264"/>
                </a:lnTo>
                <a:lnTo>
                  <a:pt x="2963" y="2262"/>
                </a:lnTo>
                <a:lnTo>
                  <a:pt x="2961" y="2262"/>
                </a:lnTo>
                <a:lnTo>
                  <a:pt x="2961" y="2260"/>
                </a:lnTo>
                <a:lnTo>
                  <a:pt x="2961" y="2262"/>
                </a:lnTo>
                <a:lnTo>
                  <a:pt x="2959" y="2260"/>
                </a:lnTo>
                <a:lnTo>
                  <a:pt x="2957" y="2260"/>
                </a:lnTo>
                <a:lnTo>
                  <a:pt x="2959" y="2258"/>
                </a:lnTo>
                <a:lnTo>
                  <a:pt x="2959" y="2256"/>
                </a:lnTo>
                <a:lnTo>
                  <a:pt x="2957" y="2256"/>
                </a:lnTo>
                <a:lnTo>
                  <a:pt x="2955" y="2254"/>
                </a:lnTo>
                <a:lnTo>
                  <a:pt x="2953" y="2256"/>
                </a:lnTo>
                <a:lnTo>
                  <a:pt x="2955" y="2256"/>
                </a:lnTo>
                <a:lnTo>
                  <a:pt x="2957" y="2256"/>
                </a:lnTo>
                <a:lnTo>
                  <a:pt x="2957" y="2258"/>
                </a:lnTo>
                <a:lnTo>
                  <a:pt x="2957" y="2260"/>
                </a:lnTo>
                <a:lnTo>
                  <a:pt x="2957" y="2262"/>
                </a:lnTo>
                <a:lnTo>
                  <a:pt x="2961" y="2262"/>
                </a:lnTo>
                <a:lnTo>
                  <a:pt x="2961" y="2264"/>
                </a:lnTo>
                <a:lnTo>
                  <a:pt x="2963" y="2266"/>
                </a:lnTo>
                <a:lnTo>
                  <a:pt x="2961" y="2267"/>
                </a:lnTo>
                <a:lnTo>
                  <a:pt x="2959" y="2269"/>
                </a:lnTo>
                <a:lnTo>
                  <a:pt x="2957" y="2271"/>
                </a:lnTo>
                <a:lnTo>
                  <a:pt x="2955" y="2273"/>
                </a:lnTo>
                <a:lnTo>
                  <a:pt x="2957" y="2273"/>
                </a:lnTo>
                <a:lnTo>
                  <a:pt x="2957" y="2275"/>
                </a:lnTo>
                <a:lnTo>
                  <a:pt x="2959" y="2275"/>
                </a:lnTo>
                <a:lnTo>
                  <a:pt x="2961" y="2275"/>
                </a:lnTo>
                <a:lnTo>
                  <a:pt x="2963" y="2275"/>
                </a:lnTo>
                <a:lnTo>
                  <a:pt x="2963" y="2277"/>
                </a:lnTo>
                <a:lnTo>
                  <a:pt x="2961" y="2277"/>
                </a:lnTo>
                <a:lnTo>
                  <a:pt x="2961" y="2279"/>
                </a:lnTo>
                <a:lnTo>
                  <a:pt x="2961" y="2281"/>
                </a:lnTo>
                <a:lnTo>
                  <a:pt x="2959" y="2279"/>
                </a:lnTo>
                <a:lnTo>
                  <a:pt x="2959" y="2277"/>
                </a:lnTo>
                <a:lnTo>
                  <a:pt x="2957" y="2275"/>
                </a:lnTo>
                <a:lnTo>
                  <a:pt x="2955" y="2275"/>
                </a:lnTo>
                <a:lnTo>
                  <a:pt x="2955" y="2273"/>
                </a:lnTo>
                <a:lnTo>
                  <a:pt x="2955" y="2271"/>
                </a:lnTo>
                <a:lnTo>
                  <a:pt x="2955" y="2269"/>
                </a:lnTo>
                <a:lnTo>
                  <a:pt x="2957" y="2267"/>
                </a:lnTo>
                <a:lnTo>
                  <a:pt x="2957" y="2266"/>
                </a:lnTo>
                <a:lnTo>
                  <a:pt x="2957" y="2264"/>
                </a:lnTo>
                <a:lnTo>
                  <a:pt x="2955" y="2262"/>
                </a:lnTo>
                <a:lnTo>
                  <a:pt x="2953" y="2262"/>
                </a:lnTo>
                <a:lnTo>
                  <a:pt x="2951" y="2260"/>
                </a:lnTo>
                <a:lnTo>
                  <a:pt x="2949" y="2260"/>
                </a:lnTo>
                <a:lnTo>
                  <a:pt x="2947" y="2260"/>
                </a:lnTo>
                <a:lnTo>
                  <a:pt x="2947" y="2258"/>
                </a:lnTo>
                <a:lnTo>
                  <a:pt x="2945" y="2258"/>
                </a:lnTo>
                <a:lnTo>
                  <a:pt x="2945" y="2256"/>
                </a:lnTo>
                <a:lnTo>
                  <a:pt x="2945" y="2254"/>
                </a:lnTo>
                <a:lnTo>
                  <a:pt x="2945" y="2252"/>
                </a:lnTo>
                <a:lnTo>
                  <a:pt x="2943" y="2250"/>
                </a:lnTo>
                <a:lnTo>
                  <a:pt x="2941" y="2250"/>
                </a:lnTo>
                <a:lnTo>
                  <a:pt x="2941" y="2248"/>
                </a:lnTo>
                <a:lnTo>
                  <a:pt x="2940" y="2248"/>
                </a:lnTo>
                <a:lnTo>
                  <a:pt x="2938" y="2246"/>
                </a:lnTo>
                <a:lnTo>
                  <a:pt x="2936" y="2244"/>
                </a:lnTo>
                <a:lnTo>
                  <a:pt x="2934" y="2244"/>
                </a:lnTo>
                <a:lnTo>
                  <a:pt x="2934" y="2242"/>
                </a:lnTo>
                <a:lnTo>
                  <a:pt x="2932" y="2242"/>
                </a:lnTo>
                <a:lnTo>
                  <a:pt x="2932" y="2241"/>
                </a:lnTo>
                <a:lnTo>
                  <a:pt x="2932" y="2239"/>
                </a:lnTo>
                <a:lnTo>
                  <a:pt x="2930" y="2239"/>
                </a:lnTo>
                <a:lnTo>
                  <a:pt x="2928" y="2239"/>
                </a:lnTo>
                <a:lnTo>
                  <a:pt x="2926" y="2237"/>
                </a:lnTo>
                <a:lnTo>
                  <a:pt x="2924" y="2237"/>
                </a:lnTo>
                <a:lnTo>
                  <a:pt x="2924" y="2235"/>
                </a:lnTo>
                <a:lnTo>
                  <a:pt x="2924" y="2233"/>
                </a:lnTo>
                <a:lnTo>
                  <a:pt x="2924" y="2231"/>
                </a:lnTo>
                <a:lnTo>
                  <a:pt x="2922" y="2231"/>
                </a:lnTo>
                <a:lnTo>
                  <a:pt x="2922" y="2229"/>
                </a:lnTo>
                <a:lnTo>
                  <a:pt x="2922" y="2227"/>
                </a:lnTo>
                <a:lnTo>
                  <a:pt x="2920" y="2227"/>
                </a:lnTo>
                <a:lnTo>
                  <a:pt x="2918" y="2225"/>
                </a:lnTo>
                <a:lnTo>
                  <a:pt x="2916" y="2225"/>
                </a:lnTo>
                <a:lnTo>
                  <a:pt x="2915" y="2225"/>
                </a:lnTo>
                <a:lnTo>
                  <a:pt x="2915" y="2223"/>
                </a:lnTo>
                <a:lnTo>
                  <a:pt x="2918" y="2221"/>
                </a:lnTo>
                <a:lnTo>
                  <a:pt x="2920" y="2221"/>
                </a:lnTo>
                <a:lnTo>
                  <a:pt x="2922" y="2223"/>
                </a:lnTo>
                <a:lnTo>
                  <a:pt x="2924" y="2223"/>
                </a:lnTo>
                <a:close/>
                <a:moveTo>
                  <a:pt x="2951" y="2241"/>
                </a:moveTo>
                <a:lnTo>
                  <a:pt x="2949" y="2241"/>
                </a:lnTo>
                <a:lnTo>
                  <a:pt x="2947" y="2239"/>
                </a:lnTo>
                <a:lnTo>
                  <a:pt x="2945" y="2239"/>
                </a:lnTo>
                <a:lnTo>
                  <a:pt x="2941" y="2237"/>
                </a:lnTo>
                <a:lnTo>
                  <a:pt x="2940" y="2235"/>
                </a:lnTo>
                <a:lnTo>
                  <a:pt x="2938" y="2233"/>
                </a:lnTo>
                <a:lnTo>
                  <a:pt x="2938" y="2231"/>
                </a:lnTo>
                <a:lnTo>
                  <a:pt x="2936" y="2231"/>
                </a:lnTo>
                <a:lnTo>
                  <a:pt x="2936" y="2229"/>
                </a:lnTo>
                <a:lnTo>
                  <a:pt x="2934" y="2227"/>
                </a:lnTo>
                <a:lnTo>
                  <a:pt x="2932" y="2227"/>
                </a:lnTo>
                <a:lnTo>
                  <a:pt x="2932" y="2225"/>
                </a:lnTo>
                <a:lnTo>
                  <a:pt x="2930" y="2225"/>
                </a:lnTo>
                <a:lnTo>
                  <a:pt x="2928" y="2223"/>
                </a:lnTo>
                <a:lnTo>
                  <a:pt x="2928" y="2221"/>
                </a:lnTo>
                <a:lnTo>
                  <a:pt x="2926" y="2221"/>
                </a:lnTo>
                <a:lnTo>
                  <a:pt x="2924" y="2219"/>
                </a:lnTo>
                <a:lnTo>
                  <a:pt x="2926" y="2219"/>
                </a:lnTo>
                <a:lnTo>
                  <a:pt x="2926" y="2218"/>
                </a:lnTo>
                <a:lnTo>
                  <a:pt x="2928" y="2218"/>
                </a:lnTo>
                <a:lnTo>
                  <a:pt x="2928" y="2219"/>
                </a:lnTo>
                <a:lnTo>
                  <a:pt x="2930" y="2219"/>
                </a:lnTo>
                <a:lnTo>
                  <a:pt x="2932" y="2219"/>
                </a:lnTo>
                <a:lnTo>
                  <a:pt x="2934" y="2221"/>
                </a:lnTo>
                <a:lnTo>
                  <a:pt x="2936" y="2223"/>
                </a:lnTo>
                <a:lnTo>
                  <a:pt x="2938" y="2223"/>
                </a:lnTo>
                <a:lnTo>
                  <a:pt x="2938" y="2225"/>
                </a:lnTo>
                <a:lnTo>
                  <a:pt x="2938" y="2227"/>
                </a:lnTo>
                <a:lnTo>
                  <a:pt x="2940" y="2227"/>
                </a:lnTo>
                <a:lnTo>
                  <a:pt x="2941" y="2229"/>
                </a:lnTo>
                <a:lnTo>
                  <a:pt x="2943" y="2231"/>
                </a:lnTo>
                <a:lnTo>
                  <a:pt x="2945" y="2233"/>
                </a:lnTo>
                <a:lnTo>
                  <a:pt x="2945" y="2235"/>
                </a:lnTo>
                <a:lnTo>
                  <a:pt x="2947" y="2235"/>
                </a:lnTo>
                <a:lnTo>
                  <a:pt x="2949" y="2237"/>
                </a:lnTo>
                <a:lnTo>
                  <a:pt x="2949" y="2239"/>
                </a:lnTo>
                <a:lnTo>
                  <a:pt x="2951" y="2241"/>
                </a:lnTo>
                <a:close/>
                <a:moveTo>
                  <a:pt x="2903" y="2221"/>
                </a:moveTo>
                <a:lnTo>
                  <a:pt x="2905" y="2221"/>
                </a:lnTo>
                <a:lnTo>
                  <a:pt x="2907" y="2221"/>
                </a:lnTo>
                <a:lnTo>
                  <a:pt x="2907" y="2223"/>
                </a:lnTo>
                <a:lnTo>
                  <a:pt x="2909" y="2223"/>
                </a:lnTo>
                <a:lnTo>
                  <a:pt x="2909" y="2225"/>
                </a:lnTo>
                <a:lnTo>
                  <a:pt x="2911" y="2225"/>
                </a:lnTo>
                <a:lnTo>
                  <a:pt x="2913" y="2223"/>
                </a:lnTo>
                <a:lnTo>
                  <a:pt x="2913" y="2225"/>
                </a:lnTo>
                <a:lnTo>
                  <a:pt x="2915" y="2225"/>
                </a:lnTo>
                <a:lnTo>
                  <a:pt x="2916" y="2225"/>
                </a:lnTo>
                <a:lnTo>
                  <a:pt x="2916" y="2227"/>
                </a:lnTo>
                <a:lnTo>
                  <a:pt x="2918" y="2227"/>
                </a:lnTo>
                <a:lnTo>
                  <a:pt x="2918" y="2229"/>
                </a:lnTo>
                <a:lnTo>
                  <a:pt x="2920" y="2229"/>
                </a:lnTo>
                <a:lnTo>
                  <a:pt x="2922" y="2229"/>
                </a:lnTo>
                <a:lnTo>
                  <a:pt x="2922" y="2231"/>
                </a:lnTo>
                <a:lnTo>
                  <a:pt x="2924" y="2233"/>
                </a:lnTo>
                <a:lnTo>
                  <a:pt x="2922" y="2233"/>
                </a:lnTo>
                <a:lnTo>
                  <a:pt x="2922" y="2235"/>
                </a:lnTo>
                <a:lnTo>
                  <a:pt x="2922" y="2237"/>
                </a:lnTo>
                <a:lnTo>
                  <a:pt x="2924" y="2237"/>
                </a:lnTo>
                <a:lnTo>
                  <a:pt x="2926" y="2239"/>
                </a:lnTo>
                <a:lnTo>
                  <a:pt x="2924" y="2239"/>
                </a:lnTo>
                <a:lnTo>
                  <a:pt x="2924" y="2241"/>
                </a:lnTo>
                <a:lnTo>
                  <a:pt x="2922" y="2241"/>
                </a:lnTo>
                <a:lnTo>
                  <a:pt x="2920" y="2241"/>
                </a:lnTo>
                <a:lnTo>
                  <a:pt x="2920" y="2242"/>
                </a:lnTo>
                <a:lnTo>
                  <a:pt x="2918" y="2242"/>
                </a:lnTo>
                <a:lnTo>
                  <a:pt x="2918" y="2241"/>
                </a:lnTo>
                <a:lnTo>
                  <a:pt x="2916" y="2239"/>
                </a:lnTo>
                <a:lnTo>
                  <a:pt x="2915" y="2241"/>
                </a:lnTo>
                <a:lnTo>
                  <a:pt x="2916" y="2241"/>
                </a:lnTo>
                <a:lnTo>
                  <a:pt x="2916" y="2242"/>
                </a:lnTo>
                <a:lnTo>
                  <a:pt x="2918" y="2242"/>
                </a:lnTo>
                <a:lnTo>
                  <a:pt x="2920" y="2242"/>
                </a:lnTo>
                <a:lnTo>
                  <a:pt x="2922" y="2242"/>
                </a:lnTo>
                <a:lnTo>
                  <a:pt x="2924" y="2241"/>
                </a:lnTo>
                <a:lnTo>
                  <a:pt x="2926" y="2241"/>
                </a:lnTo>
                <a:lnTo>
                  <a:pt x="2926" y="2239"/>
                </a:lnTo>
                <a:lnTo>
                  <a:pt x="2928" y="2239"/>
                </a:lnTo>
                <a:lnTo>
                  <a:pt x="2930" y="2241"/>
                </a:lnTo>
                <a:lnTo>
                  <a:pt x="2932" y="2242"/>
                </a:lnTo>
                <a:lnTo>
                  <a:pt x="2932" y="2244"/>
                </a:lnTo>
                <a:lnTo>
                  <a:pt x="2934" y="2246"/>
                </a:lnTo>
                <a:lnTo>
                  <a:pt x="2936" y="2246"/>
                </a:lnTo>
                <a:lnTo>
                  <a:pt x="2936" y="2248"/>
                </a:lnTo>
                <a:lnTo>
                  <a:pt x="2938" y="2248"/>
                </a:lnTo>
                <a:lnTo>
                  <a:pt x="2938" y="2250"/>
                </a:lnTo>
                <a:lnTo>
                  <a:pt x="2940" y="2250"/>
                </a:lnTo>
                <a:lnTo>
                  <a:pt x="2943" y="2252"/>
                </a:lnTo>
                <a:lnTo>
                  <a:pt x="2943" y="2254"/>
                </a:lnTo>
                <a:lnTo>
                  <a:pt x="2943" y="2256"/>
                </a:lnTo>
                <a:lnTo>
                  <a:pt x="2945" y="2260"/>
                </a:lnTo>
                <a:lnTo>
                  <a:pt x="2947" y="2262"/>
                </a:lnTo>
                <a:lnTo>
                  <a:pt x="2949" y="2262"/>
                </a:lnTo>
                <a:lnTo>
                  <a:pt x="2951" y="2262"/>
                </a:lnTo>
                <a:lnTo>
                  <a:pt x="2953" y="2264"/>
                </a:lnTo>
                <a:lnTo>
                  <a:pt x="2955" y="2264"/>
                </a:lnTo>
                <a:lnTo>
                  <a:pt x="2955" y="2266"/>
                </a:lnTo>
                <a:lnTo>
                  <a:pt x="2955" y="2267"/>
                </a:lnTo>
                <a:lnTo>
                  <a:pt x="2953" y="2267"/>
                </a:lnTo>
                <a:lnTo>
                  <a:pt x="2953" y="2271"/>
                </a:lnTo>
                <a:lnTo>
                  <a:pt x="2951" y="2271"/>
                </a:lnTo>
                <a:lnTo>
                  <a:pt x="2951" y="2273"/>
                </a:lnTo>
                <a:lnTo>
                  <a:pt x="2951" y="2275"/>
                </a:lnTo>
                <a:lnTo>
                  <a:pt x="2949" y="2277"/>
                </a:lnTo>
                <a:lnTo>
                  <a:pt x="2947" y="2277"/>
                </a:lnTo>
                <a:lnTo>
                  <a:pt x="2945" y="2277"/>
                </a:lnTo>
                <a:lnTo>
                  <a:pt x="2945" y="2275"/>
                </a:lnTo>
                <a:lnTo>
                  <a:pt x="2943" y="2275"/>
                </a:lnTo>
                <a:lnTo>
                  <a:pt x="2945" y="2273"/>
                </a:lnTo>
                <a:lnTo>
                  <a:pt x="2945" y="2271"/>
                </a:lnTo>
                <a:lnTo>
                  <a:pt x="2943" y="2269"/>
                </a:lnTo>
                <a:lnTo>
                  <a:pt x="2941" y="2269"/>
                </a:lnTo>
                <a:lnTo>
                  <a:pt x="2941" y="2271"/>
                </a:lnTo>
                <a:lnTo>
                  <a:pt x="2941" y="2273"/>
                </a:lnTo>
                <a:lnTo>
                  <a:pt x="2940" y="2275"/>
                </a:lnTo>
                <a:lnTo>
                  <a:pt x="2940" y="2273"/>
                </a:lnTo>
                <a:lnTo>
                  <a:pt x="2938" y="2273"/>
                </a:lnTo>
                <a:lnTo>
                  <a:pt x="2938" y="2271"/>
                </a:lnTo>
                <a:lnTo>
                  <a:pt x="2940" y="2269"/>
                </a:lnTo>
                <a:lnTo>
                  <a:pt x="2943" y="2267"/>
                </a:lnTo>
                <a:lnTo>
                  <a:pt x="2940" y="2267"/>
                </a:lnTo>
                <a:lnTo>
                  <a:pt x="2940" y="2269"/>
                </a:lnTo>
                <a:lnTo>
                  <a:pt x="2938" y="2269"/>
                </a:lnTo>
                <a:lnTo>
                  <a:pt x="2938" y="2271"/>
                </a:lnTo>
                <a:lnTo>
                  <a:pt x="2938" y="2273"/>
                </a:lnTo>
                <a:lnTo>
                  <a:pt x="2938" y="2275"/>
                </a:lnTo>
                <a:lnTo>
                  <a:pt x="2940" y="2275"/>
                </a:lnTo>
                <a:lnTo>
                  <a:pt x="2941" y="2275"/>
                </a:lnTo>
                <a:lnTo>
                  <a:pt x="2941" y="2273"/>
                </a:lnTo>
                <a:lnTo>
                  <a:pt x="2941" y="2271"/>
                </a:lnTo>
                <a:lnTo>
                  <a:pt x="2941" y="2269"/>
                </a:lnTo>
                <a:lnTo>
                  <a:pt x="2943" y="2269"/>
                </a:lnTo>
                <a:lnTo>
                  <a:pt x="2943" y="2271"/>
                </a:lnTo>
                <a:lnTo>
                  <a:pt x="2943" y="2273"/>
                </a:lnTo>
                <a:lnTo>
                  <a:pt x="2943" y="2275"/>
                </a:lnTo>
                <a:lnTo>
                  <a:pt x="2945" y="2277"/>
                </a:lnTo>
                <a:lnTo>
                  <a:pt x="2947" y="2277"/>
                </a:lnTo>
                <a:lnTo>
                  <a:pt x="2949" y="2277"/>
                </a:lnTo>
                <a:lnTo>
                  <a:pt x="2951" y="2279"/>
                </a:lnTo>
                <a:lnTo>
                  <a:pt x="2951" y="2281"/>
                </a:lnTo>
                <a:lnTo>
                  <a:pt x="2949" y="2281"/>
                </a:lnTo>
                <a:lnTo>
                  <a:pt x="2949" y="2283"/>
                </a:lnTo>
                <a:lnTo>
                  <a:pt x="2951" y="2287"/>
                </a:lnTo>
                <a:lnTo>
                  <a:pt x="2951" y="2289"/>
                </a:lnTo>
                <a:lnTo>
                  <a:pt x="2951" y="2290"/>
                </a:lnTo>
                <a:lnTo>
                  <a:pt x="2951" y="2292"/>
                </a:lnTo>
                <a:lnTo>
                  <a:pt x="2949" y="2292"/>
                </a:lnTo>
                <a:lnTo>
                  <a:pt x="2949" y="2294"/>
                </a:lnTo>
                <a:lnTo>
                  <a:pt x="2947" y="2294"/>
                </a:lnTo>
                <a:lnTo>
                  <a:pt x="2947" y="2296"/>
                </a:lnTo>
                <a:lnTo>
                  <a:pt x="2945" y="2298"/>
                </a:lnTo>
                <a:lnTo>
                  <a:pt x="2941" y="2298"/>
                </a:lnTo>
                <a:lnTo>
                  <a:pt x="2940" y="2298"/>
                </a:lnTo>
                <a:lnTo>
                  <a:pt x="2938" y="2298"/>
                </a:lnTo>
                <a:lnTo>
                  <a:pt x="2936" y="2296"/>
                </a:lnTo>
                <a:lnTo>
                  <a:pt x="2934" y="2294"/>
                </a:lnTo>
                <a:lnTo>
                  <a:pt x="2932" y="2292"/>
                </a:lnTo>
                <a:lnTo>
                  <a:pt x="2932" y="2290"/>
                </a:lnTo>
                <a:lnTo>
                  <a:pt x="2930" y="2290"/>
                </a:lnTo>
                <a:lnTo>
                  <a:pt x="2928" y="2289"/>
                </a:lnTo>
                <a:lnTo>
                  <a:pt x="2930" y="2289"/>
                </a:lnTo>
                <a:lnTo>
                  <a:pt x="2932" y="2289"/>
                </a:lnTo>
                <a:lnTo>
                  <a:pt x="2932" y="2287"/>
                </a:lnTo>
                <a:lnTo>
                  <a:pt x="2930" y="2287"/>
                </a:lnTo>
                <a:lnTo>
                  <a:pt x="2928" y="2287"/>
                </a:lnTo>
                <a:lnTo>
                  <a:pt x="2926" y="2285"/>
                </a:lnTo>
                <a:lnTo>
                  <a:pt x="2924" y="2285"/>
                </a:lnTo>
                <a:lnTo>
                  <a:pt x="2922" y="2285"/>
                </a:lnTo>
                <a:lnTo>
                  <a:pt x="2920" y="2285"/>
                </a:lnTo>
                <a:lnTo>
                  <a:pt x="2920" y="2287"/>
                </a:lnTo>
                <a:lnTo>
                  <a:pt x="2918" y="2287"/>
                </a:lnTo>
                <a:lnTo>
                  <a:pt x="2916" y="2287"/>
                </a:lnTo>
                <a:lnTo>
                  <a:pt x="2915" y="2287"/>
                </a:lnTo>
                <a:lnTo>
                  <a:pt x="2916" y="2287"/>
                </a:lnTo>
                <a:lnTo>
                  <a:pt x="2918" y="2287"/>
                </a:lnTo>
                <a:lnTo>
                  <a:pt x="2918" y="2289"/>
                </a:lnTo>
                <a:lnTo>
                  <a:pt x="2920" y="2287"/>
                </a:lnTo>
                <a:lnTo>
                  <a:pt x="2922" y="2287"/>
                </a:lnTo>
                <a:lnTo>
                  <a:pt x="2924" y="2287"/>
                </a:lnTo>
                <a:lnTo>
                  <a:pt x="2928" y="2289"/>
                </a:lnTo>
                <a:lnTo>
                  <a:pt x="2928" y="2290"/>
                </a:lnTo>
                <a:lnTo>
                  <a:pt x="2930" y="2292"/>
                </a:lnTo>
                <a:lnTo>
                  <a:pt x="2932" y="2294"/>
                </a:lnTo>
                <a:lnTo>
                  <a:pt x="2932" y="2296"/>
                </a:lnTo>
                <a:lnTo>
                  <a:pt x="2934" y="2298"/>
                </a:lnTo>
                <a:lnTo>
                  <a:pt x="2936" y="2298"/>
                </a:lnTo>
                <a:lnTo>
                  <a:pt x="2938" y="2300"/>
                </a:lnTo>
                <a:lnTo>
                  <a:pt x="2940" y="2302"/>
                </a:lnTo>
                <a:lnTo>
                  <a:pt x="2938" y="2304"/>
                </a:lnTo>
                <a:lnTo>
                  <a:pt x="2936" y="2308"/>
                </a:lnTo>
                <a:lnTo>
                  <a:pt x="2934" y="2308"/>
                </a:lnTo>
                <a:lnTo>
                  <a:pt x="2932" y="2308"/>
                </a:lnTo>
                <a:lnTo>
                  <a:pt x="2932" y="2310"/>
                </a:lnTo>
                <a:lnTo>
                  <a:pt x="2930" y="2312"/>
                </a:lnTo>
                <a:lnTo>
                  <a:pt x="2928" y="2312"/>
                </a:lnTo>
                <a:lnTo>
                  <a:pt x="2928" y="2314"/>
                </a:lnTo>
                <a:lnTo>
                  <a:pt x="2926" y="2314"/>
                </a:lnTo>
                <a:lnTo>
                  <a:pt x="2924" y="2315"/>
                </a:lnTo>
                <a:lnTo>
                  <a:pt x="2924" y="2314"/>
                </a:lnTo>
                <a:lnTo>
                  <a:pt x="2922" y="2312"/>
                </a:lnTo>
                <a:lnTo>
                  <a:pt x="2920" y="2310"/>
                </a:lnTo>
                <a:lnTo>
                  <a:pt x="2918" y="2308"/>
                </a:lnTo>
                <a:lnTo>
                  <a:pt x="2916" y="2308"/>
                </a:lnTo>
                <a:lnTo>
                  <a:pt x="2915" y="2308"/>
                </a:lnTo>
                <a:lnTo>
                  <a:pt x="2913" y="2306"/>
                </a:lnTo>
                <a:lnTo>
                  <a:pt x="2911" y="2306"/>
                </a:lnTo>
                <a:lnTo>
                  <a:pt x="2907" y="2304"/>
                </a:lnTo>
                <a:lnTo>
                  <a:pt x="2905" y="2302"/>
                </a:lnTo>
                <a:lnTo>
                  <a:pt x="2905" y="2300"/>
                </a:lnTo>
                <a:lnTo>
                  <a:pt x="2905" y="2298"/>
                </a:lnTo>
                <a:lnTo>
                  <a:pt x="2905" y="2296"/>
                </a:lnTo>
                <a:lnTo>
                  <a:pt x="2905" y="2294"/>
                </a:lnTo>
                <a:lnTo>
                  <a:pt x="2905" y="2292"/>
                </a:lnTo>
                <a:lnTo>
                  <a:pt x="2905" y="2290"/>
                </a:lnTo>
                <a:lnTo>
                  <a:pt x="2907" y="2290"/>
                </a:lnTo>
                <a:lnTo>
                  <a:pt x="2907" y="2287"/>
                </a:lnTo>
                <a:lnTo>
                  <a:pt x="2909" y="2285"/>
                </a:lnTo>
                <a:lnTo>
                  <a:pt x="2909" y="2283"/>
                </a:lnTo>
                <a:lnTo>
                  <a:pt x="2909" y="2281"/>
                </a:lnTo>
                <a:lnTo>
                  <a:pt x="2909" y="2279"/>
                </a:lnTo>
                <a:lnTo>
                  <a:pt x="2909" y="2275"/>
                </a:lnTo>
                <a:lnTo>
                  <a:pt x="2909" y="2273"/>
                </a:lnTo>
                <a:lnTo>
                  <a:pt x="2909" y="2271"/>
                </a:lnTo>
                <a:lnTo>
                  <a:pt x="2907" y="2269"/>
                </a:lnTo>
                <a:lnTo>
                  <a:pt x="2907" y="2267"/>
                </a:lnTo>
                <a:lnTo>
                  <a:pt x="2905" y="2266"/>
                </a:lnTo>
                <a:lnTo>
                  <a:pt x="2907" y="2264"/>
                </a:lnTo>
                <a:lnTo>
                  <a:pt x="2909" y="2266"/>
                </a:lnTo>
                <a:lnTo>
                  <a:pt x="2911" y="2266"/>
                </a:lnTo>
                <a:lnTo>
                  <a:pt x="2913" y="2266"/>
                </a:lnTo>
                <a:lnTo>
                  <a:pt x="2915" y="2264"/>
                </a:lnTo>
                <a:lnTo>
                  <a:pt x="2915" y="2262"/>
                </a:lnTo>
                <a:lnTo>
                  <a:pt x="2913" y="2264"/>
                </a:lnTo>
                <a:lnTo>
                  <a:pt x="2913" y="2266"/>
                </a:lnTo>
                <a:lnTo>
                  <a:pt x="2911" y="2266"/>
                </a:lnTo>
                <a:lnTo>
                  <a:pt x="2909" y="2264"/>
                </a:lnTo>
                <a:lnTo>
                  <a:pt x="2907" y="2262"/>
                </a:lnTo>
                <a:lnTo>
                  <a:pt x="2905" y="2262"/>
                </a:lnTo>
                <a:lnTo>
                  <a:pt x="2905" y="2264"/>
                </a:lnTo>
                <a:lnTo>
                  <a:pt x="2903" y="2264"/>
                </a:lnTo>
                <a:lnTo>
                  <a:pt x="2903" y="2262"/>
                </a:lnTo>
                <a:lnTo>
                  <a:pt x="2901" y="2260"/>
                </a:lnTo>
                <a:lnTo>
                  <a:pt x="2899" y="2260"/>
                </a:lnTo>
                <a:lnTo>
                  <a:pt x="2899" y="2258"/>
                </a:lnTo>
                <a:lnTo>
                  <a:pt x="2897" y="2260"/>
                </a:lnTo>
                <a:lnTo>
                  <a:pt x="2897" y="2256"/>
                </a:lnTo>
                <a:lnTo>
                  <a:pt x="2897" y="2254"/>
                </a:lnTo>
                <a:lnTo>
                  <a:pt x="2895" y="2254"/>
                </a:lnTo>
                <a:lnTo>
                  <a:pt x="2893" y="2254"/>
                </a:lnTo>
                <a:lnTo>
                  <a:pt x="2892" y="2254"/>
                </a:lnTo>
                <a:lnTo>
                  <a:pt x="2892" y="2252"/>
                </a:lnTo>
                <a:lnTo>
                  <a:pt x="2890" y="2252"/>
                </a:lnTo>
                <a:lnTo>
                  <a:pt x="2888" y="2254"/>
                </a:lnTo>
                <a:lnTo>
                  <a:pt x="2886" y="2254"/>
                </a:lnTo>
                <a:lnTo>
                  <a:pt x="2884" y="2254"/>
                </a:lnTo>
                <a:lnTo>
                  <a:pt x="2882" y="2252"/>
                </a:lnTo>
                <a:lnTo>
                  <a:pt x="2880" y="2252"/>
                </a:lnTo>
                <a:lnTo>
                  <a:pt x="2878" y="2252"/>
                </a:lnTo>
                <a:lnTo>
                  <a:pt x="2878" y="2250"/>
                </a:lnTo>
                <a:lnTo>
                  <a:pt x="2878" y="2248"/>
                </a:lnTo>
                <a:lnTo>
                  <a:pt x="2878" y="2246"/>
                </a:lnTo>
                <a:lnTo>
                  <a:pt x="2878" y="2244"/>
                </a:lnTo>
                <a:lnTo>
                  <a:pt x="2880" y="2244"/>
                </a:lnTo>
                <a:lnTo>
                  <a:pt x="2880" y="2242"/>
                </a:lnTo>
                <a:lnTo>
                  <a:pt x="2882" y="2239"/>
                </a:lnTo>
                <a:lnTo>
                  <a:pt x="2884" y="2237"/>
                </a:lnTo>
                <a:lnTo>
                  <a:pt x="2886" y="2235"/>
                </a:lnTo>
                <a:lnTo>
                  <a:pt x="2888" y="2235"/>
                </a:lnTo>
                <a:lnTo>
                  <a:pt x="2890" y="2235"/>
                </a:lnTo>
                <a:lnTo>
                  <a:pt x="2890" y="2233"/>
                </a:lnTo>
                <a:lnTo>
                  <a:pt x="2890" y="2231"/>
                </a:lnTo>
                <a:lnTo>
                  <a:pt x="2890" y="2229"/>
                </a:lnTo>
                <a:lnTo>
                  <a:pt x="2890" y="2227"/>
                </a:lnTo>
                <a:lnTo>
                  <a:pt x="2890" y="2225"/>
                </a:lnTo>
                <a:lnTo>
                  <a:pt x="2892" y="2223"/>
                </a:lnTo>
                <a:lnTo>
                  <a:pt x="2893" y="2225"/>
                </a:lnTo>
                <a:lnTo>
                  <a:pt x="2893" y="2227"/>
                </a:lnTo>
                <a:lnTo>
                  <a:pt x="2895" y="2227"/>
                </a:lnTo>
                <a:lnTo>
                  <a:pt x="2893" y="2225"/>
                </a:lnTo>
                <a:lnTo>
                  <a:pt x="2893" y="2223"/>
                </a:lnTo>
                <a:lnTo>
                  <a:pt x="2893" y="2221"/>
                </a:lnTo>
                <a:lnTo>
                  <a:pt x="2893" y="2219"/>
                </a:lnTo>
                <a:lnTo>
                  <a:pt x="2895" y="2219"/>
                </a:lnTo>
                <a:lnTo>
                  <a:pt x="2897" y="2218"/>
                </a:lnTo>
                <a:lnTo>
                  <a:pt x="2899" y="2218"/>
                </a:lnTo>
                <a:lnTo>
                  <a:pt x="2901" y="2218"/>
                </a:lnTo>
                <a:lnTo>
                  <a:pt x="2903" y="2221"/>
                </a:lnTo>
                <a:close/>
                <a:moveTo>
                  <a:pt x="2913" y="2223"/>
                </a:moveTo>
                <a:lnTo>
                  <a:pt x="2911" y="2223"/>
                </a:lnTo>
                <a:lnTo>
                  <a:pt x="2909" y="2223"/>
                </a:lnTo>
                <a:lnTo>
                  <a:pt x="2909" y="2221"/>
                </a:lnTo>
                <a:lnTo>
                  <a:pt x="2907" y="2221"/>
                </a:lnTo>
                <a:lnTo>
                  <a:pt x="2905" y="2219"/>
                </a:lnTo>
                <a:lnTo>
                  <a:pt x="2905" y="2218"/>
                </a:lnTo>
                <a:lnTo>
                  <a:pt x="2907" y="2216"/>
                </a:lnTo>
                <a:lnTo>
                  <a:pt x="2909" y="2214"/>
                </a:lnTo>
                <a:lnTo>
                  <a:pt x="2911" y="2216"/>
                </a:lnTo>
                <a:lnTo>
                  <a:pt x="2913" y="2216"/>
                </a:lnTo>
                <a:lnTo>
                  <a:pt x="2915" y="2218"/>
                </a:lnTo>
                <a:lnTo>
                  <a:pt x="2916" y="2218"/>
                </a:lnTo>
                <a:lnTo>
                  <a:pt x="2918" y="2219"/>
                </a:lnTo>
                <a:lnTo>
                  <a:pt x="2918" y="2221"/>
                </a:lnTo>
                <a:lnTo>
                  <a:pt x="2916" y="2221"/>
                </a:lnTo>
                <a:lnTo>
                  <a:pt x="2913" y="2223"/>
                </a:lnTo>
                <a:close/>
                <a:moveTo>
                  <a:pt x="2918" y="2216"/>
                </a:moveTo>
                <a:lnTo>
                  <a:pt x="2920" y="2216"/>
                </a:lnTo>
                <a:lnTo>
                  <a:pt x="2916" y="2216"/>
                </a:lnTo>
                <a:lnTo>
                  <a:pt x="2915" y="2214"/>
                </a:lnTo>
                <a:lnTo>
                  <a:pt x="2913" y="2214"/>
                </a:lnTo>
                <a:lnTo>
                  <a:pt x="2913" y="2212"/>
                </a:lnTo>
                <a:lnTo>
                  <a:pt x="2911" y="2212"/>
                </a:lnTo>
                <a:lnTo>
                  <a:pt x="2909" y="2212"/>
                </a:lnTo>
                <a:lnTo>
                  <a:pt x="2909" y="2210"/>
                </a:lnTo>
                <a:lnTo>
                  <a:pt x="2907" y="2210"/>
                </a:lnTo>
                <a:lnTo>
                  <a:pt x="2907" y="2208"/>
                </a:lnTo>
                <a:lnTo>
                  <a:pt x="2903" y="2206"/>
                </a:lnTo>
                <a:lnTo>
                  <a:pt x="2901" y="2206"/>
                </a:lnTo>
                <a:lnTo>
                  <a:pt x="2899" y="2204"/>
                </a:lnTo>
                <a:lnTo>
                  <a:pt x="2897" y="2204"/>
                </a:lnTo>
                <a:lnTo>
                  <a:pt x="2897" y="2202"/>
                </a:lnTo>
                <a:lnTo>
                  <a:pt x="2897" y="2200"/>
                </a:lnTo>
                <a:lnTo>
                  <a:pt x="2899" y="2198"/>
                </a:lnTo>
                <a:lnTo>
                  <a:pt x="2901" y="2198"/>
                </a:lnTo>
                <a:lnTo>
                  <a:pt x="2903" y="2198"/>
                </a:lnTo>
                <a:lnTo>
                  <a:pt x="2905" y="2198"/>
                </a:lnTo>
                <a:lnTo>
                  <a:pt x="2907" y="2200"/>
                </a:lnTo>
                <a:lnTo>
                  <a:pt x="2909" y="2200"/>
                </a:lnTo>
                <a:lnTo>
                  <a:pt x="2911" y="2204"/>
                </a:lnTo>
                <a:lnTo>
                  <a:pt x="2913" y="2206"/>
                </a:lnTo>
                <a:lnTo>
                  <a:pt x="2913" y="2208"/>
                </a:lnTo>
                <a:lnTo>
                  <a:pt x="2915" y="2210"/>
                </a:lnTo>
                <a:lnTo>
                  <a:pt x="2916" y="2212"/>
                </a:lnTo>
                <a:lnTo>
                  <a:pt x="2916" y="2214"/>
                </a:lnTo>
                <a:lnTo>
                  <a:pt x="2918" y="2216"/>
                </a:lnTo>
                <a:close/>
                <a:moveTo>
                  <a:pt x="2851" y="2194"/>
                </a:moveTo>
                <a:lnTo>
                  <a:pt x="2849" y="2194"/>
                </a:lnTo>
                <a:lnTo>
                  <a:pt x="2847" y="2193"/>
                </a:lnTo>
                <a:lnTo>
                  <a:pt x="2845" y="2191"/>
                </a:lnTo>
                <a:lnTo>
                  <a:pt x="2843" y="2191"/>
                </a:lnTo>
                <a:lnTo>
                  <a:pt x="2843" y="2189"/>
                </a:lnTo>
                <a:lnTo>
                  <a:pt x="2845" y="2189"/>
                </a:lnTo>
                <a:lnTo>
                  <a:pt x="2847" y="2189"/>
                </a:lnTo>
                <a:lnTo>
                  <a:pt x="2849" y="2189"/>
                </a:lnTo>
                <a:lnTo>
                  <a:pt x="2849" y="2191"/>
                </a:lnTo>
                <a:lnTo>
                  <a:pt x="2849" y="2193"/>
                </a:lnTo>
                <a:lnTo>
                  <a:pt x="2851" y="2193"/>
                </a:lnTo>
                <a:lnTo>
                  <a:pt x="2851" y="2194"/>
                </a:lnTo>
                <a:close/>
                <a:moveTo>
                  <a:pt x="2767" y="2469"/>
                </a:moveTo>
                <a:lnTo>
                  <a:pt x="2767" y="2471"/>
                </a:lnTo>
                <a:lnTo>
                  <a:pt x="2765" y="2471"/>
                </a:lnTo>
                <a:lnTo>
                  <a:pt x="2767" y="2473"/>
                </a:lnTo>
                <a:lnTo>
                  <a:pt x="2769" y="2475"/>
                </a:lnTo>
                <a:lnTo>
                  <a:pt x="2771" y="2475"/>
                </a:lnTo>
                <a:lnTo>
                  <a:pt x="2774" y="2477"/>
                </a:lnTo>
                <a:lnTo>
                  <a:pt x="2776" y="2477"/>
                </a:lnTo>
                <a:lnTo>
                  <a:pt x="2778" y="2479"/>
                </a:lnTo>
                <a:lnTo>
                  <a:pt x="2778" y="2481"/>
                </a:lnTo>
                <a:lnTo>
                  <a:pt x="2780" y="2481"/>
                </a:lnTo>
                <a:lnTo>
                  <a:pt x="2782" y="2482"/>
                </a:lnTo>
                <a:lnTo>
                  <a:pt x="2784" y="2482"/>
                </a:lnTo>
                <a:lnTo>
                  <a:pt x="2784" y="2484"/>
                </a:lnTo>
                <a:lnTo>
                  <a:pt x="2786" y="2486"/>
                </a:lnTo>
                <a:lnTo>
                  <a:pt x="2788" y="2488"/>
                </a:lnTo>
                <a:lnTo>
                  <a:pt x="2788" y="2490"/>
                </a:lnTo>
                <a:lnTo>
                  <a:pt x="2786" y="2490"/>
                </a:lnTo>
                <a:lnTo>
                  <a:pt x="2788" y="2492"/>
                </a:lnTo>
                <a:lnTo>
                  <a:pt x="2790" y="2494"/>
                </a:lnTo>
                <a:lnTo>
                  <a:pt x="2788" y="2494"/>
                </a:lnTo>
                <a:lnTo>
                  <a:pt x="2788" y="2496"/>
                </a:lnTo>
                <a:lnTo>
                  <a:pt x="2788" y="2500"/>
                </a:lnTo>
                <a:lnTo>
                  <a:pt x="2786" y="2500"/>
                </a:lnTo>
                <a:lnTo>
                  <a:pt x="2786" y="2502"/>
                </a:lnTo>
                <a:lnTo>
                  <a:pt x="2784" y="2500"/>
                </a:lnTo>
                <a:lnTo>
                  <a:pt x="2782" y="2500"/>
                </a:lnTo>
                <a:lnTo>
                  <a:pt x="2780" y="2500"/>
                </a:lnTo>
                <a:lnTo>
                  <a:pt x="2780" y="2502"/>
                </a:lnTo>
                <a:lnTo>
                  <a:pt x="2778" y="2502"/>
                </a:lnTo>
                <a:lnTo>
                  <a:pt x="2780" y="2505"/>
                </a:lnTo>
                <a:lnTo>
                  <a:pt x="2780" y="2502"/>
                </a:lnTo>
                <a:lnTo>
                  <a:pt x="2782" y="2502"/>
                </a:lnTo>
                <a:lnTo>
                  <a:pt x="2784" y="2504"/>
                </a:lnTo>
                <a:lnTo>
                  <a:pt x="2782" y="2505"/>
                </a:lnTo>
                <a:lnTo>
                  <a:pt x="2780" y="2507"/>
                </a:lnTo>
                <a:lnTo>
                  <a:pt x="2778" y="2509"/>
                </a:lnTo>
                <a:lnTo>
                  <a:pt x="2776" y="2509"/>
                </a:lnTo>
                <a:lnTo>
                  <a:pt x="2774" y="2511"/>
                </a:lnTo>
                <a:lnTo>
                  <a:pt x="2772" y="2511"/>
                </a:lnTo>
                <a:lnTo>
                  <a:pt x="2771" y="2511"/>
                </a:lnTo>
                <a:lnTo>
                  <a:pt x="2769" y="2509"/>
                </a:lnTo>
                <a:lnTo>
                  <a:pt x="2769" y="2507"/>
                </a:lnTo>
                <a:lnTo>
                  <a:pt x="2767" y="2505"/>
                </a:lnTo>
                <a:lnTo>
                  <a:pt x="2767" y="2504"/>
                </a:lnTo>
                <a:lnTo>
                  <a:pt x="2765" y="2504"/>
                </a:lnTo>
                <a:lnTo>
                  <a:pt x="2763" y="2504"/>
                </a:lnTo>
                <a:lnTo>
                  <a:pt x="2761" y="2504"/>
                </a:lnTo>
                <a:lnTo>
                  <a:pt x="2763" y="2505"/>
                </a:lnTo>
                <a:lnTo>
                  <a:pt x="2761" y="2505"/>
                </a:lnTo>
                <a:lnTo>
                  <a:pt x="2759" y="2507"/>
                </a:lnTo>
                <a:lnTo>
                  <a:pt x="2757" y="2507"/>
                </a:lnTo>
                <a:lnTo>
                  <a:pt x="2755" y="2509"/>
                </a:lnTo>
                <a:lnTo>
                  <a:pt x="2753" y="2509"/>
                </a:lnTo>
                <a:lnTo>
                  <a:pt x="2753" y="2511"/>
                </a:lnTo>
                <a:lnTo>
                  <a:pt x="2751" y="2513"/>
                </a:lnTo>
                <a:lnTo>
                  <a:pt x="2749" y="2513"/>
                </a:lnTo>
                <a:lnTo>
                  <a:pt x="2749" y="2511"/>
                </a:lnTo>
                <a:lnTo>
                  <a:pt x="2747" y="2511"/>
                </a:lnTo>
                <a:lnTo>
                  <a:pt x="2746" y="2511"/>
                </a:lnTo>
                <a:lnTo>
                  <a:pt x="2744" y="2511"/>
                </a:lnTo>
                <a:lnTo>
                  <a:pt x="2744" y="2509"/>
                </a:lnTo>
                <a:lnTo>
                  <a:pt x="2742" y="2509"/>
                </a:lnTo>
                <a:lnTo>
                  <a:pt x="2740" y="2509"/>
                </a:lnTo>
                <a:lnTo>
                  <a:pt x="2738" y="2509"/>
                </a:lnTo>
                <a:lnTo>
                  <a:pt x="2736" y="2509"/>
                </a:lnTo>
                <a:lnTo>
                  <a:pt x="2734" y="2509"/>
                </a:lnTo>
                <a:lnTo>
                  <a:pt x="2732" y="2507"/>
                </a:lnTo>
                <a:lnTo>
                  <a:pt x="2732" y="2505"/>
                </a:lnTo>
                <a:lnTo>
                  <a:pt x="2734" y="2504"/>
                </a:lnTo>
                <a:lnTo>
                  <a:pt x="2736" y="2502"/>
                </a:lnTo>
                <a:lnTo>
                  <a:pt x="2736" y="2498"/>
                </a:lnTo>
                <a:lnTo>
                  <a:pt x="2734" y="2496"/>
                </a:lnTo>
                <a:lnTo>
                  <a:pt x="2734" y="2498"/>
                </a:lnTo>
                <a:lnTo>
                  <a:pt x="2734" y="2500"/>
                </a:lnTo>
                <a:lnTo>
                  <a:pt x="2732" y="2502"/>
                </a:lnTo>
                <a:lnTo>
                  <a:pt x="2730" y="2504"/>
                </a:lnTo>
                <a:lnTo>
                  <a:pt x="2728" y="2505"/>
                </a:lnTo>
                <a:lnTo>
                  <a:pt x="2728" y="2507"/>
                </a:lnTo>
                <a:lnTo>
                  <a:pt x="2730" y="2509"/>
                </a:lnTo>
                <a:lnTo>
                  <a:pt x="2730" y="2511"/>
                </a:lnTo>
                <a:lnTo>
                  <a:pt x="2732" y="2511"/>
                </a:lnTo>
                <a:lnTo>
                  <a:pt x="2734" y="2513"/>
                </a:lnTo>
                <a:lnTo>
                  <a:pt x="2736" y="2517"/>
                </a:lnTo>
                <a:lnTo>
                  <a:pt x="2734" y="2517"/>
                </a:lnTo>
                <a:lnTo>
                  <a:pt x="2732" y="2521"/>
                </a:lnTo>
                <a:lnTo>
                  <a:pt x="2730" y="2521"/>
                </a:lnTo>
                <a:lnTo>
                  <a:pt x="2730" y="2523"/>
                </a:lnTo>
                <a:lnTo>
                  <a:pt x="2728" y="2525"/>
                </a:lnTo>
                <a:lnTo>
                  <a:pt x="2726" y="2525"/>
                </a:lnTo>
                <a:lnTo>
                  <a:pt x="2724" y="2525"/>
                </a:lnTo>
                <a:lnTo>
                  <a:pt x="2723" y="2525"/>
                </a:lnTo>
                <a:lnTo>
                  <a:pt x="2721" y="2523"/>
                </a:lnTo>
                <a:lnTo>
                  <a:pt x="2719" y="2523"/>
                </a:lnTo>
                <a:lnTo>
                  <a:pt x="2717" y="2525"/>
                </a:lnTo>
                <a:lnTo>
                  <a:pt x="2715" y="2525"/>
                </a:lnTo>
                <a:lnTo>
                  <a:pt x="2715" y="2523"/>
                </a:lnTo>
                <a:lnTo>
                  <a:pt x="2715" y="2521"/>
                </a:lnTo>
                <a:lnTo>
                  <a:pt x="2715" y="2519"/>
                </a:lnTo>
                <a:lnTo>
                  <a:pt x="2715" y="2517"/>
                </a:lnTo>
                <a:lnTo>
                  <a:pt x="2715" y="2515"/>
                </a:lnTo>
                <a:lnTo>
                  <a:pt x="2715" y="2517"/>
                </a:lnTo>
                <a:lnTo>
                  <a:pt x="2713" y="2517"/>
                </a:lnTo>
                <a:lnTo>
                  <a:pt x="2713" y="2519"/>
                </a:lnTo>
                <a:lnTo>
                  <a:pt x="2713" y="2521"/>
                </a:lnTo>
                <a:lnTo>
                  <a:pt x="2711" y="2521"/>
                </a:lnTo>
                <a:lnTo>
                  <a:pt x="2707" y="2521"/>
                </a:lnTo>
                <a:lnTo>
                  <a:pt x="2705" y="2521"/>
                </a:lnTo>
                <a:lnTo>
                  <a:pt x="2707" y="2523"/>
                </a:lnTo>
                <a:lnTo>
                  <a:pt x="2705" y="2523"/>
                </a:lnTo>
                <a:lnTo>
                  <a:pt x="2703" y="2525"/>
                </a:lnTo>
                <a:lnTo>
                  <a:pt x="2701" y="2525"/>
                </a:lnTo>
                <a:lnTo>
                  <a:pt x="2701" y="2527"/>
                </a:lnTo>
                <a:lnTo>
                  <a:pt x="2699" y="2529"/>
                </a:lnTo>
                <a:lnTo>
                  <a:pt x="2698" y="2529"/>
                </a:lnTo>
                <a:lnTo>
                  <a:pt x="2696" y="2530"/>
                </a:lnTo>
                <a:lnTo>
                  <a:pt x="2694" y="2532"/>
                </a:lnTo>
                <a:lnTo>
                  <a:pt x="2692" y="2530"/>
                </a:lnTo>
                <a:lnTo>
                  <a:pt x="2690" y="2529"/>
                </a:lnTo>
                <a:lnTo>
                  <a:pt x="2688" y="2527"/>
                </a:lnTo>
                <a:lnTo>
                  <a:pt x="2686" y="2529"/>
                </a:lnTo>
                <a:lnTo>
                  <a:pt x="2688" y="2529"/>
                </a:lnTo>
                <a:lnTo>
                  <a:pt x="2690" y="2530"/>
                </a:lnTo>
                <a:lnTo>
                  <a:pt x="2690" y="2532"/>
                </a:lnTo>
                <a:lnTo>
                  <a:pt x="2692" y="2534"/>
                </a:lnTo>
                <a:lnTo>
                  <a:pt x="2694" y="2534"/>
                </a:lnTo>
                <a:lnTo>
                  <a:pt x="2696" y="2532"/>
                </a:lnTo>
                <a:lnTo>
                  <a:pt x="2698" y="2530"/>
                </a:lnTo>
                <a:lnTo>
                  <a:pt x="2699" y="2530"/>
                </a:lnTo>
                <a:lnTo>
                  <a:pt x="2701" y="2529"/>
                </a:lnTo>
                <a:lnTo>
                  <a:pt x="2703" y="2529"/>
                </a:lnTo>
                <a:lnTo>
                  <a:pt x="2705" y="2527"/>
                </a:lnTo>
                <a:lnTo>
                  <a:pt x="2705" y="2525"/>
                </a:lnTo>
                <a:lnTo>
                  <a:pt x="2707" y="2525"/>
                </a:lnTo>
                <a:lnTo>
                  <a:pt x="2709" y="2527"/>
                </a:lnTo>
                <a:lnTo>
                  <a:pt x="2711" y="2527"/>
                </a:lnTo>
                <a:lnTo>
                  <a:pt x="2713" y="2529"/>
                </a:lnTo>
                <a:lnTo>
                  <a:pt x="2713" y="2530"/>
                </a:lnTo>
                <a:lnTo>
                  <a:pt x="2715" y="2530"/>
                </a:lnTo>
                <a:lnTo>
                  <a:pt x="2717" y="2532"/>
                </a:lnTo>
                <a:lnTo>
                  <a:pt x="2719" y="2532"/>
                </a:lnTo>
                <a:lnTo>
                  <a:pt x="2721" y="2532"/>
                </a:lnTo>
                <a:lnTo>
                  <a:pt x="2723" y="2532"/>
                </a:lnTo>
                <a:lnTo>
                  <a:pt x="2724" y="2532"/>
                </a:lnTo>
                <a:lnTo>
                  <a:pt x="2728" y="2532"/>
                </a:lnTo>
                <a:lnTo>
                  <a:pt x="2730" y="2532"/>
                </a:lnTo>
                <a:lnTo>
                  <a:pt x="2732" y="2530"/>
                </a:lnTo>
                <a:lnTo>
                  <a:pt x="2734" y="2530"/>
                </a:lnTo>
                <a:lnTo>
                  <a:pt x="2736" y="2530"/>
                </a:lnTo>
                <a:lnTo>
                  <a:pt x="2738" y="2530"/>
                </a:lnTo>
                <a:lnTo>
                  <a:pt x="2740" y="2532"/>
                </a:lnTo>
                <a:lnTo>
                  <a:pt x="2742" y="2532"/>
                </a:lnTo>
                <a:lnTo>
                  <a:pt x="2742" y="2534"/>
                </a:lnTo>
                <a:lnTo>
                  <a:pt x="2744" y="2536"/>
                </a:lnTo>
                <a:lnTo>
                  <a:pt x="2746" y="2536"/>
                </a:lnTo>
                <a:lnTo>
                  <a:pt x="2747" y="2538"/>
                </a:lnTo>
                <a:lnTo>
                  <a:pt x="2751" y="2540"/>
                </a:lnTo>
                <a:lnTo>
                  <a:pt x="2755" y="2542"/>
                </a:lnTo>
                <a:lnTo>
                  <a:pt x="2755" y="2544"/>
                </a:lnTo>
                <a:lnTo>
                  <a:pt x="2757" y="2542"/>
                </a:lnTo>
                <a:lnTo>
                  <a:pt x="2759" y="2544"/>
                </a:lnTo>
                <a:lnTo>
                  <a:pt x="2761" y="2544"/>
                </a:lnTo>
                <a:lnTo>
                  <a:pt x="2763" y="2546"/>
                </a:lnTo>
                <a:lnTo>
                  <a:pt x="2765" y="2546"/>
                </a:lnTo>
                <a:lnTo>
                  <a:pt x="2765" y="2548"/>
                </a:lnTo>
                <a:lnTo>
                  <a:pt x="2767" y="2548"/>
                </a:lnTo>
                <a:lnTo>
                  <a:pt x="2769" y="2552"/>
                </a:lnTo>
                <a:lnTo>
                  <a:pt x="2767" y="2553"/>
                </a:lnTo>
                <a:lnTo>
                  <a:pt x="2769" y="2555"/>
                </a:lnTo>
                <a:lnTo>
                  <a:pt x="2769" y="2557"/>
                </a:lnTo>
                <a:lnTo>
                  <a:pt x="2771" y="2557"/>
                </a:lnTo>
                <a:lnTo>
                  <a:pt x="2772" y="2557"/>
                </a:lnTo>
                <a:lnTo>
                  <a:pt x="2772" y="2559"/>
                </a:lnTo>
                <a:lnTo>
                  <a:pt x="2774" y="2559"/>
                </a:lnTo>
                <a:lnTo>
                  <a:pt x="2776" y="2561"/>
                </a:lnTo>
                <a:lnTo>
                  <a:pt x="2778" y="2563"/>
                </a:lnTo>
                <a:lnTo>
                  <a:pt x="2780" y="2565"/>
                </a:lnTo>
                <a:lnTo>
                  <a:pt x="2782" y="2567"/>
                </a:lnTo>
                <a:lnTo>
                  <a:pt x="2782" y="2569"/>
                </a:lnTo>
                <a:lnTo>
                  <a:pt x="2784" y="2571"/>
                </a:lnTo>
                <a:lnTo>
                  <a:pt x="2784" y="2573"/>
                </a:lnTo>
                <a:lnTo>
                  <a:pt x="2782" y="2575"/>
                </a:lnTo>
                <a:lnTo>
                  <a:pt x="2780" y="2575"/>
                </a:lnTo>
                <a:lnTo>
                  <a:pt x="2780" y="2573"/>
                </a:lnTo>
                <a:lnTo>
                  <a:pt x="2778" y="2571"/>
                </a:lnTo>
                <a:lnTo>
                  <a:pt x="2776" y="2571"/>
                </a:lnTo>
                <a:lnTo>
                  <a:pt x="2776" y="2569"/>
                </a:lnTo>
                <a:lnTo>
                  <a:pt x="2774" y="2567"/>
                </a:lnTo>
                <a:lnTo>
                  <a:pt x="2772" y="2567"/>
                </a:lnTo>
                <a:lnTo>
                  <a:pt x="2774" y="2569"/>
                </a:lnTo>
                <a:lnTo>
                  <a:pt x="2774" y="2571"/>
                </a:lnTo>
                <a:lnTo>
                  <a:pt x="2776" y="2573"/>
                </a:lnTo>
                <a:lnTo>
                  <a:pt x="2778" y="2575"/>
                </a:lnTo>
                <a:lnTo>
                  <a:pt x="2780" y="2577"/>
                </a:lnTo>
                <a:lnTo>
                  <a:pt x="2782" y="2578"/>
                </a:lnTo>
                <a:lnTo>
                  <a:pt x="2782" y="2580"/>
                </a:lnTo>
                <a:lnTo>
                  <a:pt x="2782" y="2582"/>
                </a:lnTo>
                <a:lnTo>
                  <a:pt x="2782" y="2584"/>
                </a:lnTo>
                <a:lnTo>
                  <a:pt x="2782" y="2586"/>
                </a:lnTo>
                <a:lnTo>
                  <a:pt x="2782" y="2588"/>
                </a:lnTo>
                <a:lnTo>
                  <a:pt x="2780" y="2588"/>
                </a:lnTo>
                <a:lnTo>
                  <a:pt x="2780" y="2590"/>
                </a:lnTo>
                <a:lnTo>
                  <a:pt x="2778" y="2592"/>
                </a:lnTo>
                <a:lnTo>
                  <a:pt x="2776" y="2594"/>
                </a:lnTo>
                <a:lnTo>
                  <a:pt x="2776" y="2596"/>
                </a:lnTo>
                <a:lnTo>
                  <a:pt x="2774" y="2596"/>
                </a:lnTo>
                <a:lnTo>
                  <a:pt x="2772" y="2598"/>
                </a:lnTo>
                <a:lnTo>
                  <a:pt x="2771" y="2600"/>
                </a:lnTo>
                <a:lnTo>
                  <a:pt x="2769" y="2600"/>
                </a:lnTo>
                <a:lnTo>
                  <a:pt x="2767" y="2600"/>
                </a:lnTo>
                <a:lnTo>
                  <a:pt x="2765" y="2600"/>
                </a:lnTo>
                <a:lnTo>
                  <a:pt x="2763" y="2598"/>
                </a:lnTo>
                <a:lnTo>
                  <a:pt x="2761" y="2598"/>
                </a:lnTo>
                <a:lnTo>
                  <a:pt x="2759" y="2596"/>
                </a:lnTo>
                <a:lnTo>
                  <a:pt x="2755" y="2592"/>
                </a:lnTo>
                <a:lnTo>
                  <a:pt x="2753" y="2590"/>
                </a:lnTo>
                <a:lnTo>
                  <a:pt x="2753" y="2588"/>
                </a:lnTo>
                <a:lnTo>
                  <a:pt x="2753" y="2586"/>
                </a:lnTo>
                <a:lnTo>
                  <a:pt x="2755" y="2584"/>
                </a:lnTo>
                <a:lnTo>
                  <a:pt x="2757" y="2582"/>
                </a:lnTo>
                <a:lnTo>
                  <a:pt x="2759" y="2580"/>
                </a:lnTo>
                <a:lnTo>
                  <a:pt x="2759" y="2577"/>
                </a:lnTo>
                <a:lnTo>
                  <a:pt x="2759" y="2578"/>
                </a:lnTo>
                <a:lnTo>
                  <a:pt x="2757" y="2578"/>
                </a:lnTo>
                <a:lnTo>
                  <a:pt x="2755" y="2580"/>
                </a:lnTo>
                <a:lnTo>
                  <a:pt x="2755" y="2582"/>
                </a:lnTo>
                <a:lnTo>
                  <a:pt x="2753" y="2584"/>
                </a:lnTo>
                <a:lnTo>
                  <a:pt x="2751" y="2584"/>
                </a:lnTo>
                <a:lnTo>
                  <a:pt x="2751" y="2586"/>
                </a:lnTo>
                <a:lnTo>
                  <a:pt x="2751" y="2588"/>
                </a:lnTo>
                <a:lnTo>
                  <a:pt x="2753" y="2590"/>
                </a:lnTo>
                <a:lnTo>
                  <a:pt x="2753" y="2592"/>
                </a:lnTo>
                <a:lnTo>
                  <a:pt x="2753" y="2594"/>
                </a:lnTo>
                <a:lnTo>
                  <a:pt x="2755" y="2594"/>
                </a:lnTo>
                <a:lnTo>
                  <a:pt x="2755" y="2596"/>
                </a:lnTo>
                <a:lnTo>
                  <a:pt x="2757" y="2598"/>
                </a:lnTo>
                <a:lnTo>
                  <a:pt x="2759" y="2600"/>
                </a:lnTo>
                <a:lnTo>
                  <a:pt x="2761" y="2600"/>
                </a:lnTo>
                <a:lnTo>
                  <a:pt x="2761" y="2601"/>
                </a:lnTo>
                <a:lnTo>
                  <a:pt x="2761" y="2603"/>
                </a:lnTo>
                <a:lnTo>
                  <a:pt x="2759" y="2603"/>
                </a:lnTo>
                <a:lnTo>
                  <a:pt x="2757" y="2603"/>
                </a:lnTo>
                <a:lnTo>
                  <a:pt x="2753" y="2603"/>
                </a:lnTo>
                <a:lnTo>
                  <a:pt x="2751" y="2603"/>
                </a:lnTo>
                <a:lnTo>
                  <a:pt x="2749" y="2601"/>
                </a:lnTo>
                <a:lnTo>
                  <a:pt x="2747" y="2601"/>
                </a:lnTo>
                <a:lnTo>
                  <a:pt x="2747" y="2600"/>
                </a:lnTo>
                <a:lnTo>
                  <a:pt x="2746" y="2596"/>
                </a:lnTo>
                <a:lnTo>
                  <a:pt x="2746" y="2594"/>
                </a:lnTo>
                <a:lnTo>
                  <a:pt x="2744" y="2596"/>
                </a:lnTo>
                <a:lnTo>
                  <a:pt x="2744" y="2598"/>
                </a:lnTo>
                <a:lnTo>
                  <a:pt x="2744" y="2600"/>
                </a:lnTo>
                <a:lnTo>
                  <a:pt x="2744" y="2601"/>
                </a:lnTo>
                <a:lnTo>
                  <a:pt x="2744" y="2603"/>
                </a:lnTo>
                <a:lnTo>
                  <a:pt x="2744" y="2605"/>
                </a:lnTo>
                <a:lnTo>
                  <a:pt x="2742" y="2605"/>
                </a:lnTo>
                <a:lnTo>
                  <a:pt x="2740" y="2605"/>
                </a:lnTo>
                <a:lnTo>
                  <a:pt x="2738" y="2603"/>
                </a:lnTo>
                <a:lnTo>
                  <a:pt x="2738" y="2601"/>
                </a:lnTo>
                <a:lnTo>
                  <a:pt x="2736" y="2600"/>
                </a:lnTo>
                <a:lnTo>
                  <a:pt x="2734" y="2600"/>
                </a:lnTo>
                <a:lnTo>
                  <a:pt x="2734" y="2598"/>
                </a:lnTo>
                <a:lnTo>
                  <a:pt x="2732" y="2596"/>
                </a:lnTo>
                <a:lnTo>
                  <a:pt x="2730" y="2596"/>
                </a:lnTo>
                <a:lnTo>
                  <a:pt x="2728" y="2596"/>
                </a:lnTo>
                <a:lnTo>
                  <a:pt x="2724" y="2596"/>
                </a:lnTo>
                <a:lnTo>
                  <a:pt x="2723" y="2598"/>
                </a:lnTo>
                <a:lnTo>
                  <a:pt x="2721" y="2600"/>
                </a:lnTo>
                <a:lnTo>
                  <a:pt x="2719" y="2600"/>
                </a:lnTo>
                <a:lnTo>
                  <a:pt x="2717" y="2601"/>
                </a:lnTo>
                <a:lnTo>
                  <a:pt x="2715" y="2601"/>
                </a:lnTo>
                <a:lnTo>
                  <a:pt x="2713" y="2603"/>
                </a:lnTo>
                <a:lnTo>
                  <a:pt x="2711" y="2605"/>
                </a:lnTo>
                <a:lnTo>
                  <a:pt x="2709" y="2605"/>
                </a:lnTo>
                <a:lnTo>
                  <a:pt x="2709" y="2601"/>
                </a:lnTo>
                <a:lnTo>
                  <a:pt x="2711" y="2600"/>
                </a:lnTo>
                <a:lnTo>
                  <a:pt x="2713" y="2598"/>
                </a:lnTo>
                <a:lnTo>
                  <a:pt x="2713" y="2596"/>
                </a:lnTo>
                <a:lnTo>
                  <a:pt x="2713" y="2592"/>
                </a:lnTo>
                <a:lnTo>
                  <a:pt x="2713" y="2590"/>
                </a:lnTo>
                <a:lnTo>
                  <a:pt x="2713" y="2588"/>
                </a:lnTo>
                <a:lnTo>
                  <a:pt x="2711" y="2588"/>
                </a:lnTo>
                <a:lnTo>
                  <a:pt x="2711" y="2586"/>
                </a:lnTo>
                <a:lnTo>
                  <a:pt x="2711" y="2584"/>
                </a:lnTo>
                <a:lnTo>
                  <a:pt x="2713" y="2584"/>
                </a:lnTo>
                <a:lnTo>
                  <a:pt x="2715" y="2582"/>
                </a:lnTo>
                <a:lnTo>
                  <a:pt x="2717" y="2580"/>
                </a:lnTo>
                <a:lnTo>
                  <a:pt x="2719" y="2580"/>
                </a:lnTo>
                <a:lnTo>
                  <a:pt x="2719" y="2578"/>
                </a:lnTo>
                <a:lnTo>
                  <a:pt x="2721" y="2575"/>
                </a:lnTo>
                <a:lnTo>
                  <a:pt x="2721" y="2573"/>
                </a:lnTo>
                <a:lnTo>
                  <a:pt x="2723" y="2571"/>
                </a:lnTo>
                <a:lnTo>
                  <a:pt x="2721" y="2571"/>
                </a:lnTo>
                <a:lnTo>
                  <a:pt x="2719" y="2573"/>
                </a:lnTo>
                <a:lnTo>
                  <a:pt x="2717" y="2573"/>
                </a:lnTo>
                <a:lnTo>
                  <a:pt x="2717" y="2575"/>
                </a:lnTo>
                <a:lnTo>
                  <a:pt x="2717" y="2578"/>
                </a:lnTo>
                <a:lnTo>
                  <a:pt x="2715" y="2580"/>
                </a:lnTo>
                <a:lnTo>
                  <a:pt x="2711" y="2582"/>
                </a:lnTo>
                <a:lnTo>
                  <a:pt x="2711" y="2584"/>
                </a:lnTo>
                <a:lnTo>
                  <a:pt x="2709" y="2586"/>
                </a:lnTo>
                <a:lnTo>
                  <a:pt x="2709" y="2588"/>
                </a:lnTo>
                <a:lnTo>
                  <a:pt x="2709" y="2590"/>
                </a:lnTo>
                <a:lnTo>
                  <a:pt x="2711" y="2592"/>
                </a:lnTo>
                <a:lnTo>
                  <a:pt x="2711" y="2594"/>
                </a:lnTo>
                <a:lnTo>
                  <a:pt x="2709" y="2596"/>
                </a:lnTo>
                <a:lnTo>
                  <a:pt x="2709" y="2598"/>
                </a:lnTo>
                <a:lnTo>
                  <a:pt x="2709" y="2600"/>
                </a:lnTo>
                <a:lnTo>
                  <a:pt x="2707" y="2598"/>
                </a:lnTo>
                <a:lnTo>
                  <a:pt x="2705" y="2598"/>
                </a:lnTo>
                <a:lnTo>
                  <a:pt x="2705" y="2600"/>
                </a:lnTo>
                <a:lnTo>
                  <a:pt x="2705" y="2601"/>
                </a:lnTo>
                <a:lnTo>
                  <a:pt x="2707" y="2603"/>
                </a:lnTo>
                <a:lnTo>
                  <a:pt x="2707" y="2605"/>
                </a:lnTo>
                <a:lnTo>
                  <a:pt x="2705" y="2607"/>
                </a:lnTo>
                <a:lnTo>
                  <a:pt x="2703" y="2607"/>
                </a:lnTo>
                <a:lnTo>
                  <a:pt x="2701" y="2607"/>
                </a:lnTo>
                <a:lnTo>
                  <a:pt x="2699" y="2605"/>
                </a:lnTo>
                <a:lnTo>
                  <a:pt x="2698" y="2605"/>
                </a:lnTo>
                <a:lnTo>
                  <a:pt x="2696" y="2605"/>
                </a:lnTo>
                <a:lnTo>
                  <a:pt x="2694" y="2605"/>
                </a:lnTo>
                <a:lnTo>
                  <a:pt x="2692" y="2605"/>
                </a:lnTo>
                <a:lnTo>
                  <a:pt x="2690" y="2605"/>
                </a:lnTo>
                <a:lnTo>
                  <a:pt x="2692" y="2607"/>
                </a:lnTo>
                <a:lnTo>
                  <a:pt x="2690" y="2609"/>
                </a:lnTo>
                <a:lnTo>
                  <a:pt x="2688" y="2611"/>
                </a:lnTo>
                <a:lnTo>
                  <a:pt x="2688" y="2613"/>
                </a:lnTo>
                <a:lnTo>
                  <a:pt x="2686" y="2617"/>
                </a:lnTo>
                <a:lnTo>
                  <a:pt x="2686" y="2619"/>
                </a:lnTo>
                <a:lnTo>
                  <a:pt x="2684" y="2619"/>
                </a:lnTo>
                <a:lnTo>
                  <a:pt x="2682" y="2617"/>
                </a:lnTo>
                <a:lnTo>
                  <a:pt x="2680" y="2615"/>
                </a:lnTo>
                <a:lnTo>
                  <a:pt x="2680" y="2613"/>
                </a:lnTo>
                <a:lnTo>
                  <a:pt x="2680" y="2611"/>
                </a:lnTo>
                <a:lnTo>
                  <a:pt x="2680" y="2609"/>
                </a:lnTo>
                <a:lnTo>
                  <a:pt x="2678" y="2611"/>
                </a:lnTo>
                <a:lnTo>
                  <a:pt x="2678" y="2613"/>
                </a:lnTo>
                <a:lnTo>
                  <a:pt x="2678" y="2615"/>
                </a:lnTo>
                <a:lnTo>
                  <a:pt x="2678" y="2617"/>
                </a:lnTo>
                <a:lnTo>
                  <a:pt x="2680" y="2617"/>
                </a:lnTo>
                <a:lnTo>
                  <a:pt x="2680" y="2619"/>
                </a:lnTo>
                <a:lnTo>
                  <a:pt x="2682" y="2619"/>
                </a:lnTo>
                <a:lnTo>
                  <a:pt x="2684" y="2621"/>
                </a:lnTo>
                <a:lnTo>
                  <a:pt x="2686" y="2619"/>
                </a:lnTo>
                <a:lnTo>
                  <a:pt x="2688" y="2619"/>
                </a:lnTo>
                <a:lnTo>
                  <a:pt x="2690" y="2617"/>
                </a:lnTo>
                <a:lnTo>
                  <a:pt x="2690" y="2615"/>
                </a:lnTo>
                <a:lnTo>
                  <a:pt x="2690" y="2613"/>
                </a:lnTo>
                <a:lnTo>
                  <a:pt x="2692" y="2613"/>
                </a:lnTo>
                <a:lnTo>
                  <a:pt x="2692" y="2611"/>
                </a:lnTo>
                <a:lnTo>
                  <a:pt x="2694" y="2609"/>
                </a:lnTo>
                <a:lnTo>
                  <a:pt x="2694" y="2607"/>
                </a:lnTo>
                <a:lnTo>
                  <a:pt x="2696" y="2607"/>
                </a:lnTo>
                <a:lnTo>
                  <a:pt x="2698" y="2607"/>
                </a:lnTo>
                <a:lnTo>
                  <a:pt x="2701" y="2609"/>
                </a:lnTo>
                <a:lnTo>
                  <a:pt x="2703" y="2611"/>
                </a:lnTo>
                <a:lnTo>
                  <a:pt x="2705" y="2613"/>
                </a:lnTo>
                <a:lnTo>
                  <a:pt x="2707" y="2613"/>
                </a:lnTo>
                <a:lnTo>
                  <a:pt x="2709" y="2613"/>
                </a:lnTo>
                <a:lnTo>
                  <a:pt x="2711" y="2615"/>
                </a:lnTo>
                <a:lnTo>
                  <a:pt x="2713" y="2617"/>
                </a:lnTo>
                <a:lnTo>
                  <a:pt x="2715" y="2619"/>
                </a:lnTo>
                <a:lnTo>
                  <a:pt x="2717" y="2619"/>
                </a:lnTo>
                <a:lnTo>
                  <a:pt x="2717" y="2621"/>
                </a:lnTo>
                <a:lnTo>
                  <a:pt x="2719" y="2621"/>
                </a:lnTo>
                <a:lnTo>
                  <a:pt x="2719" y="2623"/>
                </a:lnTo>
                <a:lnTo>
                  <a:pt x="2721" y="2623"/>
                </a:lnTo>
                <a:lnTo>
                  <a:pt x="2721" y="2625"/>
                </a:lnTo>
                <a:lnTo>
                  <a:pt x="2721" y="2626"/>
                </a:lnTo>
                <a:lnTo>
                  <a:pt x="2721" y="2628"/>
                </a:lnTo>
                <a:lnTo>
                  <a:pt x="2721" y="2630"/>
                </a:lnTo>
                <a:lnTo>
                  <a:pt x="2719" y="2632"/>
                </a:lnTo>
                <a:lnTo>
                  <a:pt x="2717" y="2632"/>
                </a:lnTo>
                <a:lnTo>
                  <a:pt x="2717" y="2636"/>
                </a:lnTo>
                <a:lnTo>
                  <a:pt x="2717" y="2638"/>
                </a:lnTo>
                <a:lnTo>
                  <a:pt x="2715" y="2640"/>
                </a:lnTo>
                <a:lnTo>
                  <a:pt x="2717" y="2640"/>
                </a:lnTo>
                <a:lnTo>
                  <a:pt x="2717" y="2638"/>
                </a:lnTo>
                <a:lnTo>
                  <a:pt x="2717" y="2636"/>
                </a:lnTo>
                <a:lnTo>
                  <a:pt x="2719" y="2634"/>
                </a:lnTo>
                <a:lnTo>
                  <a:pt x="2719" y="2632"/>
                </a:lnTo>
                <a:lnTo>
                  <a:pt x="2721" y="2632"/>
                </a:lnTo>
                <a:lnTo>
                  <a:pt x="2723" y="2630"/>
                </a:lnTo>
                <a:lnTo>
                  <a:pt x="2723" y="2628"/>
                </a:lnTo>
                <a:lnTo>
                  <a:pt x="2724" y="2626"/>
                </a:lnTo>
                <a:lnTo>
                  <a:pt x="2726" y="2626"/>
                </a:lnTo>
                <a:lnTo>
                  <a:pt x="2728" y="2626"/>
                </a:lnTo>
                <a:lnTo>
                  <a:pt x="2730" y="2625"/>
                </a:lnTo>
                <a:lnTo>
                  <a:pt x="2732" y="2625"/>
                </a:lnTo>
                <a:lnTo>
                  <a:pt x="2734" y="2625"/>
                </a:lnTo>
                <a:lnTo>
                  <a:pt x="2734" y="2623"/>
                </a:lnTo>
                <a:lnTo>
                  <a:pt x="2736" y="2623"/>
                </a:lnTo>
                <a:lnTo>
                  <a:pt x="2734" y="2621"/>
                </a:lnTo>
                <a:lnTo>
                  <a:pt x="2736" y="2621"/>
                </a:lnTo>
                <a:lnTo>
                  <a:pt x="2736" y="2619"/>
                </a:lnTo>
                <a:lnTo>
                  <a:pt x="2738" y="2619"/>
                </a:lnTo>
                <a:lnTo>
                  <a:pt x="2740" y="2619"/>
                </a:lnTo>
                <a:lnTo>
                  <a:pt x="2742" y="2619"/>
                </a:lnTo>
                <a:lnTo>
                  <a:pt x="2744" y="2621"/>
                </a:lnTo>
                <a:lnTo>
                  <a:pt x="2744" y="2623"/>
                </a:lnTo>
                <a:lnTo>
                  <a:pt x="2744" y="2625"/>
                </a:lnTo>
                <a:lnTo>
                  <a:pt x="2744" y="2626"/>
                </a:lnTo>
                <a:lnTo>
                  <a:pt x="2742" y="2628"/>
                </a:lnTo>
                <a:lnTo>
                  <a:pt x="2742" y="2630"/>
                </a:lnTo>
                <a:lnTo>
                  <a:pt x="2740" y="2630"/>
                </a:lnTo>
                <a:lnTo>
                  <a:pt x="2740" y="2632"/>
                </a:lnTo>
                <a:lnTo>
                  <a:pt x="2738" y="2632"/>
                </a:lnTo>
                <a:lnTo>
                  <a:pt x="2736" y="2632"/>
                </a:lnTo>
                <a:lnTo>
                  <a:pt x="2736" y="2634"/>
                </a:lnTo>
                <a:lnTo>
                  <a:pt x="2734" y="2634"/>
                </a:lnTo>
                <a:lnTo>
                  <a:pt x="2732" y="2634"/>
                </a:lnTo>
                <a:lnTo>
                  <a:pt x="2732" y="2636"/>
                </a:lnTo>
                <a:lnTo>
                  <a:pt x="2730" y="2636"/>
                </a:lnTo>
                <a:lnTo>
                  <a:pt x="2730" y="2638"/>
                </a:lnTo>
                <a:lnTo>
                  <a:pt x="2728" y="2640"/>
                </a:lnTo>
                <a:lnTo>
                  <a:pt x="2728" y="2642"/>
                </a:lnTo>
                <a:lnTo>
                  <a:pt x="2726" y="2642"/>
                </a:lnTo>
                <a:lnTo>
                  <a:pt x="2724" y="2644"/>
                </a:lnTo>
                <a:lnTo>
                  <a:pt x="2723" y="2646"/>
                </a:lnTo>
                <a:lnTo>
                  <a:pt x="2721" y="2648"/>
                </a:lnTo>
                <a:lnTo>
                  <a:pt x="2717" y="2649"/>
                </a:lnTo>
                <a:lnTo>
                  <a:pt x="2715" y="2649"/>
                </a:lnTo>
                <a:lnTo>
                  <a:pt x="2715" y="2651"/>
                </a:lnTo>
                <a:lnTo>
                  <a:pt x="2713" y="2651"/>
                </a:lnTo>
                <a:lnTo>
                  <a:pt x="2713" y="2653"/>
                </a:lnTo>
                <a:lnTo>
                  <a:pt x="2711" y="2653"/>
                </a:lnTo>
                <a:lnTo>
                  <a:pt x="2709" y="2655"/>
                </a:lnTo>
                <a:lnTo>
                  <a:pt x="2709" y="2653"/>
                </a:lnTo>
                <a:lnTo>
                  <a:pt x="2707" y="2653"/>
                </a:lnTo>
                <a:lnTo>
                  <a:pt x="2705" y="2651"/>
                </a:lnTo>
                <a:lnTo>
                  <a:pt x="2703" y="2649"/>
                </a:lnTo>
                <a:lnTo>
                  <a:pt x="2703" y="2648"/>
                </a:lnTo>
                <a:lnTo>
                  <a:pt x="2703" y="2649"/>
                </a:lnTo>
                <a:lnTo>
                  <a:pt x="2701" y="2649"/>
                </a:lnTo>
                <a:lnTo>
                  <a:pt x="2699" y="2649"/>
                </a:lnTo>
                <a:lnTo>
                  <a:pt x="2698" y="2648"/>
                </a:lnTo>
                <a:lnTo>
                  <a:pt x="2698" y="2646"/>
                </a:lnTo>
                <a:lnTo>
                  <a:pt x="2696" y="2646"/>
                </a:lnTo>
                <a:lnTo>
                  <a:pt x="2696" y="2644"/>
                </a:lnTo>
                <a:lnTo>
                  <a:pt x="2696" y="2642"/>
                </a:lnTo>
                <a:lnTo>
                  <a:pt x="2696" y="2640"/>
                </a:lnTo>
                <a:lnTo>
                  <a:pt x="2696" y="2638"/>
                </a:lnTo>
                <a:lnTo>
                  <a:pt x="2696" y="2640"/>
                </a:lnTo>
                <a:lnTo>
                  <a:pt x="2696" y="2642"/>
                </a:lnTo>
                <a:lnTo>
                  <a:pt x="2694" y="2644"/>
                </a:lnTo>
                <a:lnTo>
                  <a:pt x="2694" y="2646"/>
                </a:lnTo>
                <a:lnTo>
                  <a:pt x="2696" y="2648"/>
                </a:lnTo>
                <a:lnTo>
                  <a:pt x="2694" y="2648"/>
                </a:lnTo>
                <a:lnTo>
                  <a:pt x="2696" y="2649"/>
                </a:lnTo>
                <a:lnTo>
                  <a:pt x="2698" y="2649"/>
                </a:lnTo>
                <a:lnTo>
                  <a:pt x="2699" y="2651"/>
                </a:lnTo>
                <a:lnTo>
                  <a:pt x="2701" y="2651"/>
                </a:lnTo>
                <a:lnTo>
                  <a:pt x="2703" y="2653"/>
                </a:lnTo>
                <a:lnTo>
                  <a:pt x="2703" y="2655"/>
                </a:lnTo>
                <a:lnTo>
                  <a:pt x="2703" y="2657"/>
                </a:lnTo>
                <a:lnTo>
                  <a:pt x="2701" y="2657"/>
                </a:lnTo>
                <a:lnTo>
                  <a:pt x="2699" y="2657"/>
                </a:lnTo>
                <a:lnTo>
                  <a:pt x="2699" y="2659"/>
                </a:lnTo>
                <a:lnTo>
                  <a:pt x="2699" y="2661"/>
                </a:lnTo>
                <a:lnTo>
                  <a:pt x="2699" y="2663"/>
                </a:lnTo>
                <a:lnTo>
                  <a:pt x="2699" y="2665"/>
                </a:lnTo>
                <a:lnTo>
                  <a:pt x="2699" y="2669"/>
                </a:lnTo>
                <a:lnTo>
                  <a:pt x="2699" y="2671"/>
                </a:lnTo>
                <a:lnTo>
                  <a:pt x="2701" y="2673"/>
                </a:lnTo>
                <a:lnTo>
                  <a:pt x="2703" y="2674"/>
                </a:lnTo>
                <a:lnTo>
                  <a:pt x="2705" y="2674"/>
                </a:lnTo>
                <a:lnTo>
                  <a:pt x="2705" y="2676"/>
                </a:lnTo>
                <a:lnTo>
                  <a:pt x="2707" y="2676"/>
                </a:lnTo>
                <a:lnTo>
                  <a:pt x="2707" y="2678"/>
                </a:lnTo>
                <a:lnTo>
                  <a:pt x="2709" y="2680"/>
                </a:lnTo>
                <a:lnTo>
                  <a:pt x="2711" y="2682"/>
                </a:lnTo>
                <a:lnTo>
                  <a:pt x="2713" y="2682"/>
                </a:lnTo>
                <a:lnTo>
                  <a:pt x="2715" y="2684"/>
                </a:lnTo>
                <a:lnTo>
                  <a:pt x="2713" y="2686"/>
                </a:lnTo>
                <a:lnTo>
                  <a:pt x="2713" y="2688"/>
                </a:lnTo>
                <a:lnTo>
                  <a:pt x="2711" y="2690"/>
                </a:lnTo>
                <a:lnTo>
                  <a:pt x="2709" y="2692"/>
                </a:lnTo>
                <a:lnTo>
                  <a:pt x="2707" y="2692"/>
                </a:lnTo>
                <a:lnTo>
                  <a:pt x="2707" y="2694"/>
                </a:lnTo>
                <a:lnTo>
                  <a:pt x="2705" y="2694"/>
                </a:lnTo>
                <a:lnTo>
                  <a:pt x="2703" y="2692"/>
                </a:lnTo>
                <a:lnTo>
                  <a:pt x="2701" y="2692"/>
                </a:lnTo>
                <a:lnTo>
                  <a:pt x="2699" y="2690"/>
                </a:lnTo>
                <a:lnTo>
                  <a:pt x="2698" y="2688"/>
                </a:lnTo>
                <a:lnTo>
                  <a:pt x="2696" y="2686"/>
                </a:lnTo>
                <a:lnTo>
                  <a:pt x="2696" y="2684"/>
                </a:lnTo>
                <a:lnTo>
                  <a:pt x="2694" y="2682"/>
                </a:lnTo>
                <a:lnTo>
                  <a:pt x="2694" y="2678"/>
                </a:lnTo>
                <a:lnTo>
                  <a:pt x="2696" y="2676"/>
                </a:lnTo>
                <a:lnTo>
                  <a:pt x="2696" y="2674"/>
                </a:lnTo>
                <a:lnTo>
                  <a:pt x="2696" y="2673"/>
                </a:lnTo>
                <a:lnTo>
                  <a:pt x="2696" y="2674"/>
                </a:lnTo>
                <a:lnTo>
                  <a:pt x="2694" y="2676"/>
                </a:lnTo>
                <a:lnTo>
                  <a:pt x="2692" y="2678"/>
                </a:lnTo>
                <a:lnTo>
                  <a:pt x="2692" y="2680"/>
                </a:lnTo>
                <a:lnTo>
                  <a:pt x="2690" y="2680"/>
                </a:lnTo>
                <a:lnTo>
                  <a:pt x="2688" y="2682"/>
                </a:lnTo>
                <a:lnTo>
                  <a:pt x="2686" y="2682"/>
                </a:lnTo>
                <a:lnTo>
                  <a:pt x="2686" y="2684"/>
                </a:lnTo>
                <a:lnTo>
                  <a:pt x="2688" y="2684"/>
                </a:lnTo>
                <a:lnTo>
                  <a:pt x="2690" y="2682"/>
                </a:lnTo>
                <a:lnTo>
                  <a:pt x="2692" y="2682"/>
                </a:lnTo>
                <a:lnTo>
                  <a:pt x="2690" y="2684"/>
                </a:lnTo>
                <a:lnTo>
                  <a:pt x="2690" y="2686"/>
                </a:lnTo>
                <a:lnTo>
                  <a:pt x="2692" y="2688"/>
                </a:lnTo>
                <a:lnTo>
                  <a:pt x="2692" y="2690"/>
                </a:lnTo>
                <a:lnTo>
                  <a:pt x="2694" y="2690"/>
                </a:lnTo>
                <a:lnTo>
                  <a:pt x="2696" y="2692"/>
                </a:lnTo>
                <a:lnTo>
                  <a:pt x="2696" y="2694"/>
                </a:lnTo>
                <a:lnTo>
                  <a:pt x="2696" y="2696"/>
                </a:lnTo>
                <a:lnTo>
                  <a:pt x="2696" y="2697"/>
                </a:lnTo>
                <a:lnTo>
                  <a:pt x="2698" y="2696"/>
                </a:lnTo>
                <a:lnTo>
                  <a:pt x="2699" y="2696"/>
                </a:lnTo>
                <a:lnTo>
                  <a:pt x="2701" y="2696"/>
                </a:lnTo>
                <a:lnTo>
                  <a:pt x="2701" y="2697"/>
                </a:lnTo>
                <a:lnTo>
                  <a:pt x="2703" y="2697"/>
                </a:lnTo>
                <a:lnTo>
                  <a:pt x="2703" y="2699"/>
                </a:lnTo>
                <a:lnTo>
                  <a:pt x="2705" y="2701"/>
                </a:lnTo>
                <a:lnTo>
                  <a:pt x="2705" y="2703"/>
                </a:lnTo>
                <a:lnTo>
                  <a:pt x="2705" y="2705"/>
                </a:lnTo>
                <a:lnTo>
                  <a:pt x="2707" y="2705"/>
                </a:lnTo>
                <a:lnTo>
                  <a:pt x="2707" y="2707"/>
                </a:lnTo>
                <a:lnTo>
                  <a:pt x="2707" y="2709"/>
                </a:lnTo>
                <a:lnTo>
                  <a:pt x="2705" y="2709"/>
                </a:lnTo>
                <a:lnTo>
                  <a:pt x="2703" y="2711"/>
                </a:lnTo>
                <a:lnTo>
                  <a:pt x="2701" y="2711"/>
                </a:lnTo>
                <a:lnTo>
                  <a:pt x="2699" y="2713"/>
                </a:lnTo>
                <a:lnTo>
                  <a:pt x="2699" y="2715"/>
                </a:lnTo>
                <a:lnTo>
                  <a:pt x="2698" y="2717"/>
                </a:lnTo>
                <a:lnTo>
                  <a:pt x="2698" y="2719"/>
                </a:lnTo>
                <a:lnTo>
                  <a:pt x="2698" y="2721"/>
                </a:lnTo>
                <a:lnTo>
                  <a:pt x="2696" y="2722"/>
                </a:lnTo>
                <a:lnTo>
                  <a:pt x="2698" y="2724"/>
                </a:lnTo>
                <a:lnTo>
                  <a:pt x="2696" y="2726"/>
                </a:lnTo>
                <a:lnTo>
                  <a:pt x="2694" y="2728"/>
                </a:lnTo>
                <a:lnTo>
                  <a:pt x="2696" y="2728"/>
                </a:lnTo>
                <a:lnTo>
                  <a:pt x="2696" y="2730"/>
                </a:lnTo>
                <a:lnTo>
                  <a:pt x="2696" y="2732"/>
                </a:lnTo>
                <a:lnTo>
                  <a:pt x="2696" y="2734"/>
                </a:lnTo>
                <a:lnTo>
                  <a:pt x="2694" y="2734"/>
                </a:lnTo>
                <a:lnTo>
                  <a:pt x="2692" y="2736"/>
                </a:lnTo>
                <a:lnTo>
                  <a:pt x="2690" y="2736"/>
                </a:lnTo>
                <a:lnTo>
                  <a:pt x="2688" y="2734"/>
                </a:lnTo>
                <a:lnTo>
                  <a:pt x="2686" y="2736"/>
                </a:lnTo>
                <a:lnTo>
                  <a:pt x="2684" y="2738"/>
                </a:lnTo>
                <a:lnTo>
                  <a:pt x="2684" y="2740"/>
                </a:lnTo>
                <a:lnTo>
                  <a:pt x="2684" y="2742"/>
                </a:lnTo>
                <a:lnTo>
                  <a:pt x="2684" y="2744"/>
                </a:lnTo>
                <a:lnTo>
                  <a:pt x="2684" y="2745"/>
                </a:lnTo>
                <a:lnTo>
                  <a:pt x="2686" y="2745"/>
                </a:lnTo>
                <a:lnTo>
                  <a:pt x="2688" y="2744"/>
                </a:lnTo>
                <a:lnTo>
                  <a:pt x="2688" y="2742"/>
                </a:lnTo>
                <a:lnTo>
                  <a:pt x="2688" y="2740"/>
                </a:lnTo>
                <a:lnTo>
                  <a:pt x="2688" y="2738"/>
                </a:lnTo>
                <a:lnTo>
                  <a:pt x="2690" y="2738"/>
                </a:lnTo>
                <a:lnTo>
                  <a:pt x="2692" y="2738"/>
                </a:lnTo>
                <a:lnTo>
                  <a:pt x="2696" y="2738"/>
                </a:lnTo>
                <a:lnTo>
                  <a:pt x="2696" y="2740"/>
                </a:lnTo>
                <a:lnTo>
                  <a:pt x="2696" y="2742"/>
                </a:lnTo>
                <a:lnTo>
                  <a:pt x="2696" y="2744"/>
                </a:lnTo>
                <a:lnTo>
                  <a:pt x="2698" y="2744"/>
                </a:lnTo>
                <a:lnTo>
                  <a:pt x="2699" y="2744"/>
                </a:lnTo>
                <a:lnTo>
                  <a:pt x="2701" y="2744"/>
                </a:lnTo>
                <a:lnTo>
                  <a:pt x="2701" y="2742"/>
                </a:lnTo>
                <a:lnTo>
                  <a:pt x="2703" y="2740"/>
                </a:lnTo>
                <a:lnTo>
                  <a:pt x="2705" y="2740"/>
                </a:lnTo>
                <a:lnTo>
                  <a:pt x="2707" y="2740"/>
                </a:lnTo>
                <a:lnTo>
                  <a:pt x="2707" y="2742"/>
                </a:lnTo>
                <a:lnTo>
                  <a:pt x="2711" y="2742"/>
                </a:lnTo>
                <a:lnTo>
                  <a:pt x="2713" y="2742"/>
                </a:lnTo>
                <a:lnTo>
                  <a:pt x="2715" y="2742"/>
                </a:lnTo>
                <a:lnTo>
                  <a:pt x="2717" y="2742"/>
                </a:lnTo>
                <a:lnTo>
                  <a:pt x="2719" y="2742"/>
                </a:lnTo>
                <a:lnTo>
                  <a:pt x="2721" y="2742"/>
                </a:lnTo>
                <a:lnTo>
                  <a:pt x="2723" y="2742"/>
                </a:lnTo>
                <a:lnTo>
                  <a:pt x="2724" y="2742"/>
                </a:lnTo>
                <a:lnTo>
                  <a:pt x="2723" y="2742"/>
                </a:lnTo>
                <a:lnTo>
                  <a:pt x="2723" y="2744"/>
                </a:lnTo>
                <a:lnTo>
                  <a:pt x="2724" y="2744"/>
                </a:lnTo>
                <a:lnTo>
                  <a:pt x="2724" y="2745"/>
                </a:lnTo>
                <a:lnTo>
                  <a:pt x="2723" y="2747"/>
                </a:lnTo>
                <a:lnTo>
                  <a:pt x="2724" y="2749"/>
                </a:lnTo>
                <a:lnTo>
                  <a:pt x="2724" y="2751"/>
                </a:lnTo>
                <a:lnTo>
                  <a:pt x="2726" y="2753"/>
                </a:lnTo>
                <a:lnTo>
                  <a:pt x="2728" y="2757"/>
                </a:lnTo>
                <a:lnTo>
                  <a:pt x="2728" y="2765"/>
                </a:lnTo>
                <a:lnTo>
                  <a:pt x="2728" y="2767"/>
                </a:lnTo>
                <a:lnTo>
                  <a:pt x="2730" y="2769"/>
                </a:lnTo>
                <a:lnTo>
                  <a:pt x="2728" y="2770"/>
                </a:lnTo>
                <a:lnTo>
                  <a:pt x="2728" y="2772"/>
                </a:lnTo>
                <a:lnTo>
                  <a:pt x="2726" y="2772"/>
                </a:lnTo>
                <a:lnTo>
                  <a:pt x="2724" y="2772"/>
                </a:lnTo>
                <a:lnTo>
                  <a:pt x="2723" y="2772"/>
                </a:lnTo>
                <a:lnTo>
                  <a:pt x="2721" y="2772"/>
                </a:lnTo>
                <a:lnTo>
                  <a:pt x="2719" y="2772"/>
                </a:lnTo>
                <a:lnTo>
                  <a:pt x="2719" y="2774"/>
                </a:lnTo>
                <a:lnTo>
                  <a:pt x="2715" y="2774"/>
                </a:lnTo>
                <a:lnTo>
                  <a:pt x="2715" y="2772"/>
                </a:lnTo>
                <a:lnTo>
                  <a:pt x="2713" y="2772"/>
                </a:lnTo>
                <a:lnTo>
                  <a:pt x="2711" y="2772"/>
                </a:lnTo>
                <a:lnTo>
                  <a:pt x="2709" y="2770"/>
                </a:lnTo>
                <a:lnTo>
                  <a:pt x="2707" y="2769"/>
                </a:lnTo>
                <a:lnTo>
                  <a:pt x="2705" y="2769"/>
                </a:lnTo>
                <a:lnTo>
                  <a:pt x="2703" y="2767"/>
                </a:lnTo>
                <a:lnTo>
                  <a:pt x="2701" y="2767"/>
                </a:lnTo>
                <a:lnTo>
                  <a:pt x="2701" y="2763"/>
                </a:lnTo>
                <a:lnTo>
                  <a:pt x="2701" y="2761"/>
                </a:lnTo>
                <a:lnTo>
                  <a:pt x="2701" y="2759"/>
                </a:lnTo>
                <a:lnTo>
                  <a:pt x="2701" y="2757"/>
                </a:lnTo>
                <a:lnTo>
                  <a:pt x="2699" y="2759"/>
                </a:lnTo>
                <a:lnTo>
                  <a:pt x="2699" y="2761"/>
                </a:lnTo>
                <a:lnTo>
                  <a:pt x="2699" y="2763"/>
                </a:lnTo>
                <a:lnTo>
                  <a:pt x="2699" y="2765"/>
                </a:lnTo>
                <a:lnTo>
                  <a:pt x="2698" y="2767"/>
                </a:lnTo>
                <a:lnTo>
                  <a:pt x="2696" y="2767"/>
                </a:lnTo>
                <a:lnTo>
                  <a:pt x="2694" y="2767"/>
                </a:lnTo>
                <a:lnTo>
                  <a:pt x="2694" y="2769"/>
                </a:lnTo>
                <a:lnTo>
                  <a:pt x="2692" y="2769"/>
                </a:lnTo>
                <a:lnTo>
                  <a:pt x="2690" y="2769"/>
                </a:lnTo>
                <a:lnTo>
                  <a:pt x="2688" y="2767"/>
                </a:lnTo>
                <a:lnTo>
                  <a:pt x="2686" y="2765"/>
                </a:lnTo>
                <a:lnTo>
                  <a:pt x="2684" y="2765"/>
                </a:lnTo>
                <a:lnTo>
                  <a:pt x="2682" y="2765"/>
                </a:lnTo>
                <a:lnTo>
                  <a:pt x="2680" y="2765"/>
                </a:lnTo>
                <a:lnTo>
                  <a:pt x="2678" y="2765"/>
                </a:lnTo>
                <a:lnTo>
                  <a:pt x="2676" y="2763"/>
                </a:lnTo>
                <a:lnTo>
                  <a:pt x="2675" y="2763"/>
                </a:lnTo>
                <a:lnTo>
                  <a:pt x="2673" y="2763"/>
                </a:lnTo>
                <a:lnTo>
                  <a:pt x="2671" y="2763"/>
                </a:lnTo>
                <a:lnTo>
                  <a:pt x="2669" y="2763"/>
                </a:lnTo>
                <a:lnTo>
                  <a:pt x="2667" y="2763"/>
                </a:lnTo>
                <a:lnTo>
                  <a:pt x="2665" y="2763"/>
                </a:lnTo>
                <a:lnTo>
                  <a:pt x="2663" y="2761"/>
                </a:lnTo>
                <a:lnTo>
                  <a:pt x="2661" y="2761"/>
                </a:lnTo>
                <a:lnTo>
                  <a:pt x="2659" y="2763"/>
                </a:lnTo>
                <a:lnTo>
                  <a:pt x="2657" y="2761"/>
                </a:lnTo>
                <a:lnTo>
                  <a:pt x="2655" y="2761"/>
                </a:lnTo>
                <a:lnTo>
                  <a:pt x="2651" y="2759"/>
                </a:lnTo>
                <a:lnTo>
                  <a:pt x="2650" y="2759"/>
                </a:lnTo>
                <a:lnTo>
                  <a:pt x="2648" y="2759"/>
                </a:lnTo>
                <a:lnTo>
                  <a:pt x="2646" y="2759"/>
                </a:lnTo>
                <a:lnTo>
                  <a:pt x="2640" y="2761"/>
                </a:lnTo>
                <a:lnTo>
                  <a:pt x="2638" y="2761"/>
                </a:lnTo>
                <a:lnTo>
                  <a:pt x="2636" y="2761"/>
                </a:lnTo>
                <a:lnTo>
                  <a:pt x="2634" y="2761"/>
                </a:lnTo>
                <a:lnTo>
                  <a:pt x="2632" y="2759"/>
                </a:lnTo>
                <a:lnTo>
                  <a:pt x="2630" y="2759"/>
                </a:lnTo>
                <a:lnTo>
                  <a:pt x="2630" y="2757"/>
                </a:lnTo>
                <a:lnTo>
                  <a:pt x="2630" y="2753"/>
                </a:lnTo>
                <a:lnTo>
                  <a:pt x="2630" y="2749"/>
                </a:lnTo>
                <a:lnTo>
                  <a:pt x="2630" y="2751"/>
                </a:lnTo>
                <a:lnTo>
                  <a:pt x="2630" y="2753"/>
                </a:lnTo>
                <a:lnTo>
                  <a:pt x="2628" y="2755"/>
                </a:lnTo>
                <a:lnTo>
                  <a:pt x="2628" y="2757"/>
                </a:lnTo>
                <a:lnTo>
                  <a:pt x="2628" y="2759"/>
                </a:lnTo>
                <a:lnTo>
                  <a:pt x="2626" y="2759"/>
                </a:lnTo>
                <a:lnTo>
                  <a:pt x="2626" y="2761"/>
                </a:lnTo>
                <a:lnTo>
                  <a:pt x="2625" y="2763"/>
                </a:lnTo>
                <a:lnTo>
                  <a:pt x="2623" y="2761"/>
                </a:lnTo>
                <a:lnTo>
                  <a:pt x="2621" y="2761"/>
                </a:lnTo>
                <a:lnTo>
                  <a:pt x="2621" y="2759"/>
                </a:lnTo>
                <a:lnTo>
                  <a:pt x="2621" y="2757"/>
                </a:lnTo>
                <a:lnTo>
                  <a:pt x="2623" y="2757"/>
                </a:lnTo>
                <a:lnTo>
                  <a:pt x="2625" y="2755"/>
                </a:lnTo>
                <a:lnTo>
                  <a:pt x="2625" y="2753"/>
                </a:lnTo>
                <a:lnTo>
                  <a:pt x="2623" y="2751"/>
                </a:lnTo>
                <a:lnTo>
                  <a:pt x="2621" y="2749"/>
                </a:lnTo>
                <a:lnTo>
                  <a:pt x="2619" y="2749"/>
                </a:lnTo>
                <a:lnTo>
                  <a:pt x="2619" y="2751"/>
                </a:lnTo>
                <a:lnTo>
                  <a:pt x="2617" y="2751"/>
                </a:lnTo>
                <a:lnTo>
                  <a:pt x="2613" y="2753"/>
                </a:lnTo>
                <a:lnTo>
                  <a:pt x="2611" y="2753"/>
                </a:lnTo>
                <a:lnTo>
                  <a:pt x="2609" y="2755"/>
                </a:lnTo>
                <a:lnTo>
                  <a:pt x="2607" y="2757"/>
                </a:lnTo>
                <a:lnTo>
                  <a:pt x="2605" y="2755"/>
                </a:lnTo>
                <a:lnTo>
                  <a:pt x="2603" y="2751"/>
                </a:lnTo>
                <a:lnTo>
                  <a:pt x="2603" y="2749"/>
                </a:lnTo>
                <a:lnTo>
                  <a:pt x="2602" y="2747"/>
                </a:lnTo>
                <a:lnTo>
                  <a:pt x="2602" y="2745"/>
                </a:lnTo>
                <a:lnTo>
                  <a:pt x="2602" y="2744"/>
                </a:lnTo>
                <a:lnTo>
                  <a:pt x="2603" y="2744"/>
                </a:lnTo>
                <a:lnTo>
                  <a:pt x="2603" y="2742"/>
                </a:lnTo>
                <a:lnTo>
                  <a:pt x="2602" y="2742"/>
                </a:lnTo>
                <a:lnTo>
                  <a:pt x="2603" y="2740"/>
                </a:lnTo>
                <a:lnTo>
                  <a:pt x="2603" y="2738"/>
                </a:lnTo>
                <a:lnTo>
                  <a:pt x="2603" y="2734"/>
                </a:lnTo>
                <a:lnTo>
                  <a:pt x="2602" y="2732"/>
                </a:lnTo>
                <a:lnTo>
                  <a:pt x="2600" y="2732"/>
                </a:lnTo>
                <a:lnTo>
                  <a:pt x="2598" y="2732"/>
                </a:lnTo>
                <a:lnTo>
                  <a:pt x="2596" y="2734"/>
                </a:lnTo>
                <a:lnTo>
                  <a:pt x="2598" y="2734"/>
                </a:lnTo>
                <a:lnTo>
                  <a:pt x="2600" y="2734"/>
                </a:lnTo>
                <a:lnTo>
                  <a:pt x="2602" y="2734"/>
                </a:lnTo>
                <a:lnTo>
                  <a:pt x="2603" y="2736"/>
                </a:lnTo>
                <a:lnTo>
                  <a:pt x="2603" y="2738"/>
                </a:lnTo>
                <a:lnTo>
                  <a:pt x="2602" y="2740"/>
                </a:lnTo>
                <a:lnTo>
                  <a:pt x="2602" y="2742"/>
                </a:lnTo>
                <a:lnTo>
                  <a:pt x="2602" y="2744"/>
                </a:lnTo>
                <a:lnTo>
                  <a:pt x="2600" y="2745"/>
                </a:lnTo>
                <a:lnTo>
                  <a:pt x="2602" y="2747"/>
                </a:lnTo>
                <a:lnTo>
                  <a:pt x="2602" y="2749"/>
                </a:lnTo>
                <a:lnTo>
                  <a:pt x="2602" y="2753"/>
                </a:lnTo>
                <a:lnTo>
                  <a:pt x="2603" y="2755"/>
                </a:lnTo>
                <a:lnTo>
                  <a:pt x="2605" y="2757"/>
                </a:lnTo>
                <a:lnTo>
                  <a:pt x="2605" y="2759"/>
                </a:lnTo>
                <a:lnTo>
                  <a:pt x="2605" y="2761"/>
                </a:lnTo>
                <a:lnTo>
                  <a:pt x="2607" y="2761"/>
                </a:lnTo>
                <a:lnTo>
                  <a:pt x="2607" y="2763"/>
                </a:lnTo>
                <a:lnTo>
                  <a:pt x="2609" y="2763"/>
                </a:lnTo>
                <a:lnTo>
                  <a:pt x="2609" y="2761"/>
                </a:lnTo>
                <a:lnTo>
                  <a:pt x="2607" y="2759"/>
                </a:lnTo>
                <a:lnTo>
                  <a:pt x="2607" y="2757"/>
                </a:lnTo>
                <a:lnTo>
                  <a:pt x="2609" y="2757"/>
                </a:lnTo>
                <a:lnTo>
                  <a:pt x="2611" y="2755"/>
                </a:lnTo>
                <a:lnTo>
                  <a:pt x="2613" y="2755"/>
                </a:lnTo>
                <a:lnTo>
                  <a:pt x="2615" y="2753"/>
                </a:lnTo>
                <a:lnTo>
                  <a:pt x="2617" y="2753"/>
                </a:lnTo>
                <a:lnTo>
                  <a:pt x="2619" y="2751"/>
                </a:lnTo>
                <a:lnTo>
                  <a:pt x="2621" y="2751"/>
                </a:lnTo>
                <a:lnTo>
                  <a:pt x="2623" y="2753"/>
                </a:lnTo>
                <a:lnTo>
                  <a:pt x="2623" y="2755"/>
                </a:lnTo>
                <a:lnTo>
                  <a:pt x="2619" y="2757"/>
                </a:lnTo>
                <a:lnTo>
                  <a:pt x="2619" y="2759"/>
                </a:lnTo>
                <a:lnTo>
                  <a:pt x="2621" y="2761"/>
                </a:lnTo>
                <a:lnTo>
                  <a:pt x="2623" y="2763"/>
                </a:lnTo>
                <a:lnTo>
                  <a:pt x="2625" y="2763"/>
                </a:lnTo>
                <a:lnTo>
                  <a:pt x="2626" y="2763"/>
                </a:lnTo>
                <a:lnTo>
                  <a:pt x="2628" y="2761"/>
                </a:lnTo>
                <a:lnTo>
                  <a:pt x="2630" y="2763"/>
                </a:lnTo>
                <a:lnTo>
                  <a:pt x="2628" y="2763"/>
                </a:lnTo>
                <a:lnTo>
                  <a:pt x="2626" y="2765"/>
                </a:lnTo>
                <a:lnTo>
                  <a:pt x="2626" y="2767"/>
                </a:lnTo>
                <a:lnTo>
                  <a:pt x="2626" y="2769"/>
                </a:lnTo>
                <a:lnTo>
                  <a:pt x="2628" y="2769"/>
                </a:lnTo>
                <a:lnTo>
                  <a:pt x="2628" y="2767"/>
                </a:lnTo>
                <a:lnTo>
                  <a:pt x="2630" y="2767"/>
                </a:lnTo>
                <a:lnTo>
                  <a:pt x="2632" y="2767"/>
                </a:lnTo>
                <a:lnTo>
                  <a:pt x="2632" y="2769"/>
                </a:lnTo>
                <a:lnTo>
                  <a:pt x="2632" y="2770"/>
                </a:lnTo>
                <a:lnTo>
                  <a:pt x="2632" y="2772"/>
                </a:lnTo>
                <a:lnTo>
                  <a:pt x="2630" y="2774"/>
                </a:lnTo>
                <a:lnTo>
                  <a:pt x="2630" y="2776"/>
                </a:lnTo>
                <a:lnTo>
                  <a:pt x="2630" y="2778"/>
                </a:lnTo>
                <a:lnTo>
                  <a:pt x="2632" y="2780"/>
                </a:lnTo>
                <a:lnTo>
                  <a:pt x="2634" y="2782"/>
                </a:lnTo>
                <a:lnTo>
                  <a:pt x="2636" y="2782"/>
                </a:lnTo>
                <a:lnTo>
                  <a:pt x="2638" y="2784"/>
                </a:lnTo>
                <a:lnTo>
                  <a:pt x="2642" y="2786"/>
                </a:lnTo>
                <a:lnTo>
                  <a:pt x="2644" y="2788"/>
                </a:lnTo>
                <a:lnTo>
                  <a:pt x="2646" y="2788"/>
                </a:lnTo>
                <a:lnTo>
                  <a:pt x="2648" y="2786"/>
                </a:lnTo>
                <a:lnTo>
                  <a:pt x="2650" y="2784"/>
                </a:lnTo>
                <a:lnTo>
                  <a:pt x="2651" y="2784"/>
                </a:lnTo>
                <a:lnTo>
                  <a:pt x="2651" y="2786"/>
                </a:lnTo>
                <a:lnTo>
                  <a:pt x="2650" y="2788"/>
                </a:lnTo>
                <a:lnTo>
                  <a:pt x="2648" y="2790"/>
                </a:lnTo>
                <a:lnTo>
                  <a:pt x="2648" y="2792"/>
                </a:lnTo>
                <a:lnTo>
                  <a:pt x="2646" y="2793"/>
                </a:lnTo>
                <a:lnTo>
                  <a:pt x="2646" y="2795"/>
                </a:lnTo>
                <a:lnTo>
                  <a:pt x="2648" y="2795"/>
                </a:lnTo>
                <a:lnTo>
                  <a:pt x="2648" y="2797"/>
                </a:lnTo>
                <a:lnTo>
                  <a:pt x="2650" y="2797"/>
                </a:lnTo>
                <a:lnTo>
                  <a:pt x="2651" y="2799"/>
                </a:lnTo>
                <a:lnTo>
                  <a:pt x="2653" y="2799"/>
                </a:lnTo>
                <a:lnTo>
                  <a:pt x="2655" y="2799"/>
                </a:lnTo>
                <a:lnTo>
                  <a:pt x="2657" y="2799"/>
                </a:lnTo>
                <a:lnTo>
                  <a:pt x="2659" y="2801"/>
                </a:lnTo>
                <a:lnTo>
                  <a:pt x="2661" y="2801"/>
                </a:lnTo>
                <a:lnTo>
                  <a:pt x="2661" y="2803"/>
                </a:lnTo>
                <a:lnTo>
                  <a:pt x="2663" y="2803"/>
                </a:lnTo>
                <a:lnTo>
                  <a:pt x="2663" y="2805"/>
                </a:lnTo>
                <a:lnTo>
                  <a:pt x="2663" y="2807"/>
                </a:lnTo>
                <a:lnTo>
                  <a:pt x="2663" y="2809"/>
                </a:lnTo>
                <a:lnTo>
                  <a:pt x="2661" y="2809"/>
                </a:lnTo>
                <a:lnTo>
                  <a:pt x="2659" y="2809"/>
                </a:lnTo>
                <a:lnTo>
                  <a:pt x="2657" y="2809"/>
                </a:lnTo>
                <a:lnTo>
                  <a:pt x="2657" y="2811"/>
                </a:lnTo>
                <a:lnTo>
                  <a:pt x="2655" y="2813"/>
                </a:lnTo>
                <a:lnTo>
                  <a:pt x="2655" y="2815"/>
                </a:lnTo>
                <a:lnTo>
                  <a:pt x="2653" y="2815"/>
                </a:lnTo>
                <a:lnTo>
                  <a:pt x="2651" y="2815"/>
                </a:lnTo>
                <a:lnTo>
                  <a:pt x="2650" y="2813"/>
                </a:lnTo>
                <a:lnTo>
                  <a:pt x="2651" y="2811"/>
                </a:lnTo>
                <a:lnTo>
                  <a:pt x="2650" y="2809"/>
                </a:lnTo>
                <a:lnTo>
                  <a:pt x="2650" y="2807"/>
                </a:lnTo>
                <a:lnTo>
                  <a:pt x="2648" y="2805"/>
                </a:lnTo>
                <a:lnTo>
                  <a:pt x="2648" y="2803"/>
                </a:lnTo>
                <a:lnTo>
                  <a:pt x="2646" y="2803"/>
                </a:lnTo>
                <a:lnTo>
                  <a:pt x="2646" y="2805"/>
                </a:lnTo>
                <a:lnTo>
                  <a:pt x="2648" y="2805"/>
                </a:lnTo>
                <a:lnTo>
                  <a:pt x="2648" y="2807"/>
                </a:lnTo>
                <a:lnTo>
                  <a:pt x="2650" y="2809"/>
                </a:lnTo>
                <a:lnTo>
                  <a:pt x="2650" y="2811"/>
                </a:lnTo>
                <a:lnTo>
                  <a:pt x="2650" y="2813"/>
                </a:lnTo>
                <a:lnTo>
                  <a:pt x="2650" y="2815"/>
                </a:lnTo>
                <a:lnTo>
                  <a:pt x="2651" y="2818"/>
                </a:lnTo>
                <a:lnTo>
                  <a:pt x="2651" y="2820"/>
                </a:lnTo>
                <a:lnTo>
                  <a:pt x="2653" y="2822"/>
                </a:lnTo>
                <a:lnTo>
                  <a:pt x="2655" y="2822"/>
                </a:lnTo>
                <a:lnTo>
                  <a:pt x="2657" y="2822"/>
                </a:lnTo>
                <a:lnTo>
                  <a:pt x="2657" y="2824"/>
                </a:lnTo>
                <a:lnTo>
                  <a:pt x="2657" y="2828"/>
                </a:lnTo>
                <a:lnTo>
                  <a:pt x="2655" y="2830"/>
                </a:lnTo>
                <a:lnTo>
                  <a:pt x="2653" y="2828"/>
                </a:lnTo>
                <a:lnTo>
                  <a:pt x="2650" y="2830"/>
                </a:lnTo>
                <a:lnTo>
                  <a:pt x="2648" y="2830"/>
                </a:lnTo>
                <a:lnTo>
                  <a:pt x="2644" y="2828"/>
                </a:lnTo>
                <a:lnTo>
                  <a:pt x="2642" y="2828"/>
                </a:lnTo>
                <a:lnTo>
                  <a:pt x="2640" y="2830"/>
                </a:lnTo>
                <a:lnTo>
                  <a:pt x="2640" y="2832"/>
                </a:lnTo>
                <a:lnTo>
                  <a:pt x="2640" y="2834"/>
                </a:lnTo>
                <a:lnTo>
                  <a:pt x="2640" y="2836"/>
                </a:lnTo>
                <a:lnTo>
                  <a:pt x="2638" y="2838"/>
                </a:lnTo>
                <a:lnTo>
                  <a:pt x="2638" y="2840"/>
                </a:lnTo>
                <a:lnTo>
                  <a:pt x="2636" y="2840"/>
                </a:lnTo>
                <a:lnTo>
                  <a:pt x="2634" y="2841"/>
                </a:lnTo>
                <a:lnTo>
                  <a:pt x="2632" y="2843"/>
                </a:lnTo>
                <a:lnTo>
                  <a:pt x="2632" y="2847"/>
                </a:lnTo>
                <a:lnTo>
                  <a:pt x="2632" y="2849"/>
                </a:lnTo>
                <a:lnTo>
                  <a:pt x="2630" y="2849"/>
                </a:lnTo>
                <a:lnTo>
                  <a:pt x="2628" y="2849"/>
                </a:lnTo>
                <a:lnTo>
                  <a:pt x="2626" y="2849"/>
                </a:lnTo>
                <a:lnTo>
                  <a:pt x="2626" y="2847"/>
                </a:lnTo>
                <a:lnTo>
                  <a:pt x="2628" y="2847"/>
                </a:lnTo>
                <a:lnTo>
                  <a:pt x="2628" y="2845"/>
                </a:lnTo>
                <a:lnTo>
                  <a:pt x="2626" y="2843"/>
                </a:lnTo>
                <a:lnTo>
                  <a:pt x="2626" y="2845"/>
                </a:lnTo>
                <a:lnTo>
                  <a:pt x="2626" y="2847"/>
                </a:lnTo>
                <a:lnTo>
                  <a:pt x="2626" y="2849"/>
                </a:lnTo>
                <a:lnTo>
                  <a:pt x="2630" y="2849"/>
                </a:lnTo>
                <a:lnTo>
                  <a:pt x="2632" y="2851"/>
                </a:lnTo>
                <a:lnTo>
                  <a:pt x="2634" y="2853"/>
                </a:lnTo>
                <a:lnTo>
                  <a:pt x="2634" y="2855"/>
                </a:lnTo>
                <a:lnTo>
                  <a:pt x="2632" y="2855"/>
                </a:lnTo>
                <a:lnTo>
                  <a:pt x="2628" y="2855"/>
                </a:lnTo>
                <a:lnTo>
                  <a:pt x="2628" y="2857"/>
                </a:lnTo>
                <a:lnTo>
                  <a:pt x="2626" y="2859"/>
                </a:lnTo>
                <a:lnTo>
                  <a:pt x="2625" y="2861"/>
                </a:lnTo>
                <a:lnTo>
                  <a:pt x="2625" y="2863"/>
                </a:lnTo>
                <a:lnTo>
                  <a:pt x="2625" y="2865"/>
                </a:lnTo>
                <a:lnTo>
                  <a:pt x="2623" y="2865"/>
                </a:lnTo>
                <a:lnTo>
                  <a:pt x="2621" y="2866"/>
                </a:lnTo>
                <a:lnTo>
                  <a:pt x="2619" y="2870"/>
                </a:lnTo>
                <a:lnTo>
                  <a:pt x="2617" y="2874"/>
                </a:lnTo>
                <a:lnTo>
                  <a:pt x="2615" y="2880"/>
                </a:lnTo>
                <a:lnTo>
                  <a:pt x="2615" y="2882"/>
                </a:lnTo>
                <a:lnTo>
                  <a:pt x="2617" y="2882"/>
                </a:lnTo>
                <a:lnTo>
                  <a:pt x="2619" y="2884"/>
                </a:lnTo>
                <a:lnTo>
                  <a:pt x="2623" y="2888"/>
                </a:lnTo>
                <a:lnTo>
                  <a:pt x="2625" y="2888"/>
                </a:lnTo>
                <a:lnTo>
                  <a:pt x="2625" y="2889"/>
                </a:lnTo>
                <a:lnTo>
                  <a:pt x="2626" y="2893"/>
                </a:lnTo>
                <a:lnTo>
                  <a:pt x="2625" y="2895"/>
                </a:lnTo>
                <a:lnTo>
                  <a:pt x="2625" y="2899"/>
                </a:lnTo>
                <a:lnTo>
                  <a:pt x="2625" y="2901"/>
                </a:lnTo>
                <a:lnTo>
                  <a:pt x="2626" y="2903"/>
                </a:lnTo>
                <a:lnTo>
                  <a:pt x="2628" y="2903"/>
                </a:lnTo>
                <a:lnTo>
                  <a:pt x="2630" y="2905"/>
                </a:lnTo>
                <a:lnTo>
                  <a:pt x="2632" y="2907"/>
                </a:lnTo>
                <a:lnTo>
                  <a:pt x="2632" y="2909"/>
                </a:lnTo>
                <a:lnTo>
                  <a:pt x="2630" y="2909"/>
                </a:lnTo>
                <a:lnTo>
                  <a:pt x="2632" y="2911"/>
                </a:lnTo>
                <a:lnTo>
                  <a:pt x="2632" y="2913"/>
                </a:lnTo>
                <a:lnTo>
                  <a:pt x="2632" y="2914"/>
                </a:lnTo>
                <a:lnTo>
                  <a:pt x="2632" y="2916"/>
                </a:lnTo>
                <a:lnTo>
                  <a:pt x="2630" y="2916"/>
                </a:lnTo>
                <a:lnTo>
                  <a:pt x="2628" y="2918"/>
                </a:lnTo>
                <a:lnTo>
                  <a:pt x="2628" y="2920"/>
                </a:lnTo>
                <a:lnTo>
                  <a:pt x="2626" y="2922"/>
                </a:lnTo>
                <a:lnTo>
                  <a:pt x="2626" y="2924"/>
                </a:lnTo>
                <a:lnTo>
                  <a:pt x="2626" y="2926"/>
                </a:lnTo>
                <a:lnTo>
                  <a:pt x="2625" y="2928"/>
                </a:lnTo>
                <a:lnTo>
                  <a:pt x="2623" y="2930"/>
                </a:lnTo>
                <a:lnTo>
                  <a:pt x="2621" y="2930"/>
                </a:lnTo>
                <a:lnTo>
                  <a:pt x="2619" y="2930"/>
                </a:lnTo>
                <a:lnTo>
                  <a:pt x="2617" y="2930"/>
                </a:lnTo>
                <a:lnTo>
                  <a:pt x="2615" y="2930"/>
                </a:lnTo>
                <a:lnTo>
                  <a:pt x="2615" y="2928"/>
                </a:lnTo>
                <a:lnTo>
                  <a:pt x="2613" y="2928"/>
                </a:lnTo>
                <a:lnTo>
                  <a:pt x="2611" y="2928"/>
                </a:lnTo>
                <a:lnTo>
                  <a:pt x="2607" y="2926"/>
                </a:lnTo>
                <a:lnTo>
                  <a:pt x="2607" y="2924"/>
                </a:lnTo>
                <a:lnTo>
                  <a:pt x="2605" y="2922"/>
                </a:lnTo>
                <a:lnTo>
                  <a:pt x="2603" y="2922"/>
                </a:lnTo>
                <a:lnTo>
                  <a:pt x="2603" y="2920"/>
                </a:lnTo>
                <a:lnTo>
                  <a:pt x="2602" y="2920"/>
                </a:lnTo>
                <a:lnTo>
                  <a:pt x="2600" y="2918"/>
                </a:lnTo>
                <a:lnTo>
                  <a:pt x="2598" y="2918"/>
                </a:lnTo>
                <a:lnTo>
                  <a:pt x="2598" y="2916"/>
                </a:lnTo>
                <a:lnTo>
                  <a:pt x="2596" y="2914"/>
                </a:lnTo>
                <a:lnTo>
                  <a:pt x="2596" y="2913"/>
                </a:lnTo>
                <a:lnTo>
                  <a:pt x="2596" y="2911"/>
                </a:lnTo>
                <a:lnTo>
                  <a:pt x="2594" y="2907"/>
                </a:lnTo>
                <a:lnTo>
                  <a:pt x="2594" y="2905"/>
                </a:lnTo>
                <a:lnTo>
                  <a:pt x="2592" y="2901"/>
                </a:lnTo>
                <a:lnTo>
                  <a:pt x="2592" y="2899"/>
                </a:lnTo>
                <a:lnTo>
                  <a:pt x="2590" y="2899"/>
                </a:lnTo>
                <a:lnTo>
                  <a:pt x="2588" y="2899"/>
                </a:lnTo>
                <a:lnTo>
                  <a:pt x="2588" y="2897"/>
                </a:lnTo>
                <a:lnTo>
                  <a:pt x="2584" y="2897"/>
                </a:lnTo>
                <a:lnTo>
                  <a:pt x="2582" y="2899"/>
                </a:lnTo>
                <a:lnTo>
                  <a:pt x="2580" y="2899"/>
                </a:lnTo>
                <a:lnTo>
                  <a:pt x="2578" y="2897"/>
                </a:lnTo>
                <a:lnTo>
                  <a:pt x="2577" y="2895"/>
                </a:lnTo>
                <a:lnTo>
                  <a:pt x="2577" y="2893"/>
                </a:lnTo>
                <a:lnTo>
                  <a:pt x="2578" y="2891"/>
                </a:lnTo>
                <a:lnTo>
                  <a:pt x="2578" y="2888"/>
                </a:lnTo>
                <a:lnTo>
                  <a:pt x="2578" y="2886"/>
                </a:lnTo>
                <a:lnTo>
                  <a:pt x="2578" y="2884"/>
                </a:lnTo>
                <a:lnTo>
                  <a:pt x="2578" y="2882"/>
                </a:lnTo>
                <a:lnTo>
                  <a:pt x="2578" y="2880"/>
                </a:lnTo>
                <a:lnTo>
                  <a:pt x="2578" y="2876"/>
                </a:lnTo>
                <a:lnTo>
                  <a:pt x="2577" y="2874"/>
                </a:lnTo>
                <a:lnTo>
                  <a:pt x="2577" y="2872"/>
                </a:lnTo>
                <a:lnTo>
                  <a:pt x="2575" y="2870"/>
                </a:lnTo>
                <a:lnTo>
                  <a:pt x="2573" y="2868"/>
                </a:lnTo>
                <a:lnTo>
                  <a:pt x="2571" y="2866"/>
                </a:lnTo>
                <a:lnTo>
                  <a:pt x="2569" y="2866"/>
                </a:lnTo>
                <a:lnTo>
                  <a:pt x="2567" y="2866"/>
                </a:lnTo>
                <a:lnTo>
                  <a:pt x="2565" y="2866"/>
                </a:lnTo>
                <a:lnTo>
                  <a:pt x="2563" y="2866"/>
                </a:lnTo>
                <a:lnTo>
                  <a:pt x="2561" y="2865"/>
                </a:lnTo>
                <a:lnTo>
                  <a:pt x="2561" y="2863"/>
                </a:lnTo>
                <a:lnTo>
                  <a:pt x="2559" y="2859"/>
                </a:lnTo>
                <a:lnTo>
                  <a:pt x="2561" y="2859"/>
                </a:lnTo>
                <a:lnTo>
                  <a:pt x="2561" y="2857"/>
                </a:lnTo>
                <a:lnTo>
                  <a:pt x="2561" y="2855"/>
                </a:lnTo>
                <a:lnTo>
                  <a:pt x="2559" y="2853"/>
                </a:lnTo>
                <a:lnTo>
                  <a:pt x="2559" y="2851"/>
                </a:lnTo>
                <a:lnTo>
                  <a:pt x="2559" y="2849"/>
                </a:lnTo>
                <a:lnTo>
                  <a:pt x="2559" y="2847"/>
                </a:lnTo>
                <a:lnTo>
                  <a:pt x="2559" y="2845"/>
                </a:lnTo>
                <a:lnTo>
                  <a:pt x="2559" y="2843"/>
                </a:lnTo>
                <a:lnTo>
                  <a:pt x="2559" y="2841"/>
                </a:lnTo>
                <a:lnTo>
                  <a:pt x="2559" y="2840"/>
                </a:lnTo>
                <a:lnTo>
                  <a:pt x="2557" y="2840"/>
                </a:lnTo>
                <a:lnTo>
                  <a:pt x="2557" y="2841"/>
                </a:lnTo>
                <a:lnTo>
                  <a:pt x="2557" y="2843"/>
                </a:lnTo>
                <a:lnTo>
                  <a:pt x="2557" y="2845"/>
                </a:lnTo>
                <a:lnTo>
                  <a:pt x="2557" y="2847"/>
                </a:lnTo>
                <a:lnTo>
                  <a:pt x="2557" y="2849"/>
                </a:lnTo>
                <a:lnTo>
                  <a:pt x="2557" y="2851"/>
                </a:lnTo>
                <a:lnTo>
                  <a:pt x="2557" y="2849"/>
                </a:lnTo>
                <a:lnTo>
                  <a:pt x="2554" y="2847"/>
                </a:lnTo>
                <a:lnTo>
                  <a:pt x="2552" y="2847"/>
                </a:lnTo>
                <a:lnTo>
                  <a:pt x="2550" y="2847"/>
                </a:lnTo>
                <a:lnTo>
                  <a:pt x="2548" y="2847"/>
                </a:lnTo>
                <a:lnTo>
                  <a:pt x="2546" y="2849"/>
                </a:lnTo>
                <a:lnTo>
                  <a:pt x="2544" y="2851"/>
                </a:lnTo>
                <a:lnTo>
                  <a:pt x="2542" y="2851"/>
                </a:lnTo>
                <a:lnTo>
                  <a:pt x="2540" y="2851"/>
                </a:lnTo>
                <a:lnTo>
                  <a:pt x="2538" y="2849"/>
                </a:lnTo>
                <a:lnTo>
                  <a:pt x="2536" y="2847"/>
                </a:lnTo>
                <a:lnTo>
                  <a:pt x="2536" y="2843"/>
                </a:lnTo>
                <a:lnTo>
                  <a:pt x="2534" y="2841"/>
                </a:lnTo>
                <a:lnTo>
                  <a:pt x="2534" y="2843"/>
                </a:lnTo>
                <a:lnTo>
                  <a:pt x="2534" y="2845"/>
                </a:lnTo>
                <a:lnTo>
                  <a:pt x="2534" y="2847"/>
                </a:lnTo>
                <a:lnTo>
                  <a:pt x="2536" y="2847"/>
                </a:lnTo>
                <a:lnTo>
                  <a:pt x="2534" y="2849"/>
                </a:lnTo>
                <a:lnTo>
                  <a:pt x="2532" y="2849"/>
                </a:lnTo>
                <a:lnTo>
                  <a:pt x="2534" y="2851"/>
                </a:lnTo>
                <a:lnTo>
                  <a:pt x="2536" y="2851"/>
                </a:lnTo>
                <a:lnTo>
                  <a:pt x="2538" y="2853"/>
                </a:lnTo>
                <a:lnTo>
                  <a:pt x="2536" y="2855"/>
                </a:lnTo>
                <a:lnTo>
                  <a:pt x="2538" y="2855"/>
                </a:lnTo>
                <a:lnTo>
                  <a:pt x="2536" y="2855"/>
                </a:lnTo>
                <a:lnTo>
                  <a:pt x="2534" y="2855"/>
                </a:lnTo>
                <a:lnTo>
                  <a:pt x="2532" y="2855"/>
                </a:lnTo>
                <a:lnTo>
                  <a:pt x="2530" y="2855"/>
                </a:lnTo>
                <a:lnTo>
                  <a:pt x="2529" y="2855"/>
                </a:lnTo>
                <a:lnTo>
                  <a:pt x="2527" y="2855"/>
                </a:lnTo>
                <a:lnTo>
                  <a:pt x="2525" y="2857"/>
                </a:lnTo>
                <a:lnTo>
                  <a:pt x="2523" y="2857"/>
                </a:lnTo>
                <a:lnTo>
                  <a:pt x="2521" y="2857"/>
                </a:lnTo>
                <a:lnTo>
                  <a:pt x="2519" y="2857"/>
                </a:lnTo>
                <a:lnTo>
                  <a:pt x="2517" y="2857"/>
                </a:lnTo>
                <a:lnTo>
                  <a:pt x="2517" y="2859"/>
                </a:lnTo>
                <a:lnTo>
                  <a:pt x="2515" y="2859"/>
                </a:lnTo>
                <a:lnTo>
                  <a:pt x="2513" y="2859"/>
                </a:lnTo>
                <a:lnTo>
                  <a:pt x="2511" y="2859"/>
                </a:lnTo>
                <a:lnTo>
                  <a:pt x="2513" y="2861"/>
                </a:lnTo>
                <a:lnTo>
                  <a:pt x="2515" y="2861"/>
                </a:lnTo>
                <a:lnTo>
                  <a:pt x="2517" y="2861"/>
                </a:lnTo>
                <a:lnTo>
                  <a:pt x="2519" y="2861"/>
                </a:lnTo>
                <a:lnTo>
                  <a:pt x="2519" y="2859"/>
                </a:lnTo>
                <a:lnTo>
                  <a:pt x="2521" y="2859"/>
                </a:lnTo>
                <a:lnTo>
                  <a:pt x="2523" y="2859"/>
                </a:lnTo>
                <a:lnTo>
                  <a:pt x="2525" y="2859"/>
                </a:lnTo>
                <a:lnTo>
                  <a:pt x="2527" y="2857"/>
                </a:lnTo>
                <a:lnTo>
                  <a:pt x="2529" y="2859"/>
                </a:lnTo>
                <a:lnTo>
                  <a:pt x="2532" y="2859"/>
                </a:lnTo>
                <a:lnTo>
                  <a:pt x="2534" y="2859"/>
                </a:lnTo>
                <a:lnTo>
                  <a:pt x="2536" y="2859"/>
                </a:lnTo>
                <a:lnTo>
                  <a:pt x="2538" y="2859"/>
                </a:lnTo>
                <a:lnTo>
                  <a:pt x="2540" y="2859"/>
                </a:lnTo>
                <a:lnTo>
                  <a:pt x="2542" y="2857"/>
                </a:lnTo>
                <a:lnTo>
                  <a:pt x="2544" y="2857"/>
                </a:lnTo>
                <a:lnTo>
                  <a:pt x="2546" y="2855"/>
                </a:lnTo>
                <a:lnTo>
                  <a:pt x="2548" y="2853"/>
                </a:lnTo>
                <a:lnTo>
                  <a:pt x="2548" y="2851"/>
                </a:lnTo>
                <a:lnTo>
                  <a:pt x="2550" y="2851"/>
                </a:lnTo>
                <a:lnTo>
                  <a:pt x="2552" y="2851"/>
                </a:lnTo>
                <a:lnTo>
                  <a:pt x="2554" y="2851"/>
                </a:lnTo>
                <a:lnTo>
                  <a:pt x="2555" y="2853"/>
                </a:lnTo>
                <a:lnTo>
                  <a:pt x="2555" y="2857"/>
                </a:lnTo>
                <a:lnTo>
                  <a:pt x="2555" y="2859"/>
                </a:lnTo>
                <a:lnTo>
                  <a:pt x="2557" y="2863"/>
                </a:lnTo>
                <a:lnTo>
                  <a:pt x="2557" y="2865"/>
                </a:lnTo>
                <a:lnTo>
                  <a:pt x="2559" y="2866"/>
                </a:lnTo>
                <a:lnTo>
                  <a:pt x="2559" y="2868"/>
                </a:lnTo>
                <a:lnTo>
                  <a:pt x="2561" y="2870"/>
                </a:lnTo>
                <a:lnTo>
                  <a:pt x="2565" y="2872"/>
                </a:lnTo>
                <a:lnTo>
                  <a:pt x="2567" y="2874"/>
                </a:lnTo>
                <a:lnTo>
                  <a:pt x="2569" y="2874"/>
                </a:lnTo>
                <a:lnTo>
                  <a:pt x="2571" y="2874"/>
                </a:lnTo>
                <a:lnTo>
                  <a:pt x="2573" y="2876"/>
                </a:lnTo>
                <a:lnTo>
                  <a:pt x="2575" y="2878"/>
                </a:lnTo>
                <a:lnTo>
                  <a:pt x="2573" y="2882"/>
                </a:lnTo>
                <a:lnTo>
                  <a:pt x="2573" y="2884"/>
                </a:lnTo>
                <a:lnTo>
                  <a:pt x="2571" y="2886"/>
                </a:lnTo>
                <a:lnTo>
                  <a:pt x="2571" y="2888"/>
                </a:lnTo>
                <a:lnTo>
                  <a:pt x="2571" y="2889"/>
                </a:lnTo>
                <a:lnTo>
                  <a:pt x="2571" y="2891"/>
                </a:lnTo>
                <a:lnTo>
                  <a:pt x="2571" y="2893"/>
                </a:lnTo>
                <a:lnTo>
                  <a:pt x="2571" y="2895"/>
                </a:lnTo>
                <a:lnTo>
                  <a:pt x="2571" y="2899"/>
                </a:lnTo>
                <a:lnTo>
                  <a:pt x="2571" y="2901"/>
                </a:lnTo>
                <a:lnTo>
                  <a:pt x="2573" y="2903"/>
                </a:lnTo>
                <a:lnTo>
                  <a:pt x="2573" y="2905"/>
                </a:lnTo>
                <a:lnTo>
                  <a:pt x="2573" y="2907"/>
                </a:lnTo>
                <a:lnTo>
                  <a:pt x="2573" y="2911"/>
                </a:lnTo>
                <a:lnTo>
                  <a:pt x="2571" y="2913"/>
                </a:lnTo>
                <a:lnTo>
                  <a:pt x="2571" y="2911"/>
                </a:lnTo>
                <a:lnTo>
                  <a:pt x="2569" y="2911"/>
                </a:lnTo>
                <a:lnTo>
                  <a:pt x="2567" y="2909"/>
                </a:lnTo>
                <a:lnTo>
                  <a:pt x="2567" y="2907"/>
                </a:lnTo>
                <a:lnTo>
                  <a:pt x="2567" y="2905"/>
                </a:lnTo>
                <a:lnTo>
                  <a:pt x="2565" y="2903"/>
                </a:lnTo>
                <a:lnTo>
                  <a:pt x="2565" y="2901"/>
                </a:lnTo>
                <a:lnTo>
                  <a:pt x="2563" y="2901"/>
                </a:lnTo>
                <a:lnTo>
                  <a:pt x="2561" y="2899"/>
                </a:lnTo>
                <a:lnTo>
                  <a:pt x="2559" y="2899"/>
                </a:lnTo>
                <a:lnTo>
                  <a:pt x="2557" y="2897"/>
                </a:lnTo>
                <a:lnTo>
                  <a:pt x="2555" y="2897"/>
                </a:lnTo>
                <a:lnTo>
                  <a:pt x="2554" y="2897"/>
                </a:lnTo>
                <a:lnTo>
                  <a:pt x="2552" y="2897"/>
                </a:lnTo>
                <a:lnTo>
                  <a:pt x="2552" y="2899"/>
                </a:lnTo>
                <a:lnTo>
                  <a:pt x="2550" y="2897"/>
                </a:lnTo>
                <a:lnTo>
                  <a:pt x="2550" y="2893"/>
                </a:lnTo>
                <a:lnTo>
                  <a:pt x="2552" y="2891"/>
                </a:lnTo>
                <a:lnTo>
                  <a:pt x="2554" y="2891"/>
                </a:lnTo>
                <a:lnTo>
                  <a:pt x="2554" y="2889"/>
                </a:lnTo>
                <a:lnTo>
                  <a:pt x="2554" y="2888"/>
                </a:lnTo>
                <a:lnTo>
                  <a:pt x="2552" y="2886"/>
                </a:lnTo>
                <a:lnTo>
                  <a:pt x="2552" y="2884"/>
                </a:lnTo>
                <a:lnTo>
                  <a:pt x="2552" y="2882"/>
                </a:lnTo>
                <a:lnTo>
                  <a:pt x="2552" y="2880"/>
                </a:lnTo>
                <a:lnTo>
                  <a:pt x="2552" y="2878"/>
                </a:lnTo>
                <a:lnTo>
                  <a:pt x="2550" y="2878"/>
                </a:lnTo>
                <a:lnTo>
                  <a:pt x="2550" y="2876"/>
                </a:lnTo>
                <a:lnTo>
                  <a:pt x="2550" y="2874"/>
                </a:lnTo>
                <a:lnTo>
                  <a:pt x="2548" y="2874"/>
                </a:lnTo>
                <a:lnTo>
                  <a:pt x="2548" y="2872"/>
                </a:lnTo>
                <a:lnTo>
                  <a:pt x="2546" y="2870"/>
                </a:lnTo>
                <a:lnTo>
                  <a:pt x="2548" y="2872"/>
                </a:lnTo>
                <a:lnTo>
                  <a:pt x="2548" y="2874"/>
                </a:lnTo>
                <a:lnTo>
                  <a:pt x="2548" y="2876"/>
                </a:lnTo>
                <a:lnTo>
                  <a:pt x="2550" y="2878"/>
                </a:lnTo>
                <a:lnTo>
                  <a:pt x="2550" y="2880"/>
                </a:lnTo>
                <a:lnTo>
                  <a:pt x="2550" y="2882"/>
                </a:lnTo>
                <a:lnTo>
                  <a:pt x="2550" y="2884"/>
                </a:lnTo>
                <a:lnTo>
                  <a:pt x="2550" y="2886"/>
                </a:lnTo>
                <a:lnTo>
                  <a:pt x="2552" y="2888"/>
                </a:lnTo>
                <a:lnTo>
                  <a:pt x="2554" y="2888"/>
                </a:lnTo>
                <a:lnTo>
                  <a:pt x="2554" y="2889"/>
                </a:lnTo>
                <a:lnTo>
                  <a:pt x="2552" y="2889"/>
                </a:lnTo>
                <a:lnTo>
                  <a:pt x="2550" y="2891"/>
                </a:lnTo>
                <a:lnTo>
                  <a:pt x="2550" y="2889"/>
                </a:lnTo>
                <a:lnTo>
                  <a:pt x="2548" y="2889"/>
                </a:lnTo>
                <a:lnTo>
                  <a:pt x="2548" y="2888"/>
                </a:lnTo>
                <a:lnTo>
                  <a:pt x="2548" y="2886"/>
                </a:lnTo>
                <a:lnTo>
                  <a:pt x="2548" y="2884"/>
                </a:lnTo>
                <a:lnTo>
                  <a:pt x="2546" y="2882"/>
                </a:lnTo>
                <a:lnTo>
                  <a:pt x="2546" y="2880"/>
                </a:lnTo>
                <a:lnTo>
                  <a:pt x="2544" y="2880"/>
                </a:lnTo>
                <a:lnTo>
                  <a:pt x="2544" y="2882"/>
                </a:lnTo>
                <a:lnTo>
                  <a:pt x="2546" y="2884"/>
                </a:lnTo>
                <a:lnTo>
                  <a:pt x="2548" y="2884"/>
                </a:lnTo>
                <a:lnTo>
                  <a:pt x="2548" y="2886"/>
                </a:lnTo>
                <a:lnTo>
                  <a:pt x="2548" y="2888"/>
                </a:lnTo>
                <a:lnTo>
                  <a:pt x="2548" y="2889"/>
                </a:lnTo>
                <a:lnTo>
                  <a:pt x="2548" y="2891"/>
                </a:lnTo>
                <a:lnTo>
                  <a:pt x="2548" y="2893"/>
                </a:lnTo>
                <a:lnTo>
                  <a:pt x="2548" y="2895"/>
                </a:lnTo>
                <a:lnTo>
                  <a:pt x="2546" y="2897"/>
                </a:lnTo>
                <a:lnTo>
                  <a:pt x="2548" y="2897"/>
                </a:lnTo>
                <a:lnTo>
                  <a:pt x="2548" y="2899"/>
                </a:lnTo>
                <a:lnTo>
                  <a:pt x="2550" y="2901"/>
                </a:lnTo>
                <a:lnTo>
                  <a:pt x="2552" y="2901"/>
                </a:lnTo>
                <a:lnTo>
                  <a:pt x="2554" y="2901"/>
                </a:lnTo>
                <a:lnTo>
                  <a:pt x="2555" y="2901"/>
                </a:lnTo>
                <a:lnTo>
                  <a:pt x="2557" y="2901"/>
                </a:lnTo>
                <a:lnTo>
                  <a:pt x="2559" y="2901"/>
                </a:lnTo>
                <a:lnTo>
                  <a:pt x="2561" y="2901"/>
                </a:lnTo>
                <a:lnTo>
                  <a:pt x="2561" y="2903"/>
                </a:lnTo>
                <a:lnTo>
                  <a:pt x="2563" y="2903"/>
                </a:lnTo>
                <a:lnTo>
                  <a:pt x="2563" y="2905"/>
                </a:lnTo>
                <a:lnTo>
                  <a:pt x="2563" y="2907"/>
                </a:lnTo>
                <a:lnTo>
                  <a:pt x="2565" y="2909"/>
                </a:lnTo>
                <a:lnTo>
                  <a:pt x="2565" y="2911"/>
                </a:lnTo>
                <a:lnTo>
                  <a:pt x="2567" y="2913"/>
                </a:lnTo>
                <a:lnTo>
                  <a:pt x="2569" y="2914"/>
                </a:lnTo>
                <a:lnTo>
                  <a:pt x="2571" y="2914"/>
                </a:lnTo>
                <a:lnTo>
                  <a:pt x="2571" y="2916"/>
                </a:lnTo>
                <a:lnTo>
                  <a:pt x="2573" y="2916"/>
                </a:lnTo>
                <a:lnTo>
                  <a:pt x="2575" y="2916"/>
                </a:lnTo>
                <a:lnTo>
                  <a:pt x="2577" y="2916"/>
                </a:lnTo>
                <a:lnTo>
                  <a:pt x="2578" y="2916"/>
                </a:lnTo>
                <a:lnTo>
                  <a:pt x="2580" y="2918"/>
                </a:lnTo>
                <a:lnTo>
                  <a:pt x="2582" y="2920"/>
                </a:lnTo>
                <a:lnTo>
                  <a:pt x="2582" y="2922"/>
                </a:lnTo>
                <a:lnTo>
                  <a:pt x="2584" y="2922"/>
                </a:lnTo>
                <a:lnTo>
                  <a:pt x="2584" y="2924"/>
                </a:lnTo>
                <a:lnTo>
                  <a:pt x="2586" y="2924"/>
                </a:lnTo>
                <a:lnTo>
                  <a:pt x="2588" y="2926"/>
                </a:lnTo>
                <a:lnTo>
                  <a:pt x="2590" y="2926"/>
                </a:lnTo>
                <a:lnTo>
                  <a:pt x="2592" y="2926"/>
                </a:lnTo>
                <a:lnTo>
                  <a:pt x="2594" y="2926"/>
                </a:lnTo>
                <a:lnTo>
                  <a:pt x="2594" y="2928"/>
                </a:lnTo>
                <a:lnTo>
                  <a:pt x="2596" y="2928"/>
                </a:lnTo>
                <a:lnTo>
                  <a:pt x="2598" y="2930"/>
                </a:lnTo>
                <a:lnTo>
                  <a:pt x="2598" y="2928"/>
                </a:lnTo>
                <a:lnTo>
                  <a:pt x="2600" y="2928"/>
                </a:lnTo>
                <a:lnTo>
                  <a:pt x="2602" y="2930"/>
                </a:lnTo>
                <a:lnTo>
                  <a:pt x="2603" y="2932"/>
                </a:lnTo>
                <a:lnTo>
                  <a:pt x="2603" y="2934"/>
                </a:lnTo>
                <a:lnTo>
                  <a:pt x="2605" y="2934"/>
                </a:lnTo>
                <a:lnTo>
                  <a:pt x="2605" y="2936"/>
                </a:lnTo>
                <a:lnTo>
                  <a:pt x="2605" y="2937"/>
                </a:lnTo>
                <a:lnTo>
                  <a:pt x="2607" y="2937"/>
                </a:lnTo>
                <a:lnTo>
                  <a:pt x="2609" y="2939"/>
                </a:lnTo>
                <a:lnTo>
                  <a:pt x="2611" y="2939"/>
                </a:lnTo>
                <a:lnTo>
                  <a:pt x="2611" y="2941"/>
                </a:lnTo>
                <a:lnTo>
                  <a:pt x="2613" y="2943"/>
                </a:lnTo>
                <a:lnTo>
                  <a:pt x="2613" y="2945"/>
                </a:lnTo>
                <a:lnTo>
                  <a:pt x="2613" y="2947"/>
                </a:lnTo>
                <a:lnTo>
                  <a:pt x="2615" y="2947"/>
                </a:lnTo>
                <a:lnTo>
                  <a:pt x="2617" y="2949"/>
                </a:lnTo>
                <a:lnTo>
                  <a:pt x="2619" y="2949"/>
                </a:lnTo>
                <a:lnTo>
                  <a:pt x="2621" y="2949"/>
                </a:lnTo>
                <a:lnTo>
                  <a:pt x="2623" y="2949"/>
                </a:lnTo>
                <a:lnTo>
                  <a:pt x="2625" y="2949"/>
                </a:lnTo>
                <a:lnTo>
                  <a:pt x="2626" y="2951"/>
                </a:lnTo>
                <a:lnTo>
                  <a:pt x="2626" y="2949"/>
                </a:lnTo>
                <a:lnTo>
                  <a:pt x="2628" y="2949"/>
                </a:lnTo>
                <a:lnTo>
                  <a:pt x="2628" y="2947"/>
                </a:lnTo>
                <a:lnTo>
                  <a:pt x="2628" y="2945"/>
                </a:lnTo>
                <a:lnTo>
                  <a:pt x="2630" y="2945"/>
                </a:lnTo>
                <a:lnTo>
                  <a:pt x="2630" y="2947"/>
                </a:lnTo>
                <a:lnTo>
                  <a:pt x="2632" y="2947"/>
                </a:lnTo>
                <a:lnTo>
                  <a:pt x="2634" y="2949"/>
                </a:lnTo>
                <a:lnTo>
                  <a:pt x="2634" y="2951"/>
                </a:lnTo>
                <a:lnTo>
                  <a:pt x="2634" y="2953"/>
                </a:lnTo>
                <a:lnTo>
                  <a:pt x="2634" y="2955"/>
                </a:lnTo>
                <a:lnTo>
                  <a:pt x="2634" y="2957"/>
                </a:lnTo>
                <a:lnTo>
                  <a:pt x="2636" y="2959"/>
                </a:lnTo>
                <a:lnTo>
                  <a:pt x="2636" y="2961"/>
                </a:lnTo>
                <a:lnTo>
                  <a:pt x="2634" y="2961"/>
                </a:lnTo>
                <a:lnTo>
                  <a:pt x="2632" y="2961"/>
                </a:lnTo>
                <a:lnTo>
                  <a:pt x="2634" y="2962"/>
                </a:lnTo>
                <a:lnTo>
                  <a:pt x="2634" y="2964"/>
                </a:lnTo>
                <a:lnTo>
                  <a:pt x="2636" y="2966"/>
                </a:lnTo>
                <a:lnTo>
                  <a:pt x="2636" y="2968"/>
                </a:lnTo>
                <a:lnTo>
                  <a:pt x="2638" y="2970"/>
                </a:lnTo>
                <a:lnTo>
                  <a:pt x="2638" y="2972"/>
                </a:lnTo>
                <a:lnTo>
                  <a:pt x="2638" y="2974"/>
                </a:lnTo>
                <a:lnTo>
                  <a:pt x="2638" y="2976"/>
                </a:lnTo>
                <a:lnTo>
                  <a:pt x="2638" y="2978"/>
                </a:lnTo>
                <a:lnTo>
                  <a:pt x="2638" y="2980"/>
                </a:lnTo>
                <a:lnTo>
                  <a:pt x="2636" y="2982"/>
                </a:lnTo>
                <a:lnTo>
                  <a:pt x="2636" y="2984"/>
                </a:lnTo>
                <a:lnTo>
                  <a:pt x="2634" y="2984"/>
                </a:lnTo>
                <a:lnTo>
                  <a:pt x="2630" y="2984"/>
                </a:lnTo>
                <a:lnTo>
                  <a:pt x="2628" y="2982"/>
                </a:lnTo>
                <a:lnTo>
                  <a:pt x="2626" y="2980"/>
                </a:lnTo>
                <a:lnTo>
                  <a:pt x="2623" y="2978"/>
                </a:lnTo>
                <a:lnTo>
                  <a:pt x="2621" y="2978"/>
                </a:lnTo>
                <a:lnTo>
                  <a:pt x="2619" y="2976"/>
                </a:lnTo>
                <a:lnTo>
                  <a:pt x="2617" y="2976"/>
                </a:lnTo>
                <a:lnTo>
                  <a:pt x="2615" y="2976"/>
                </a:lnTo>
                <a:lnTo>
                  <a:pt x="2615" y="2974"/>
                </a:lnTo>
                <a:lnTo>
                  <a:pt x="2613" y="2974"/>
                </a:lnTo>
                <a:lnTo>
                  <a:pt x="2613" y="2972"/>
                </a:lnTo>
                <a:lnTo>
                  <a:pt x="2611" y="2970"/>
                </a:lnTo>
                <a:lnTo>
                  <a:pt x="2611" y="2968"/>
                </a:lnTo>
                <a:lnTo>
                  <a:pt x="2609" y="2966"/>
                </a:lnTo>
                <a:lnTo>
                  <a:pt x="2607" y="2964"/>
                </a:lnTo>
                <a:lnTo>
                  <a:pt x="2605" y="2961"/>
                </a:lnTo>
                <a:lnTo>
                  <a:pt x="2602" y="2959"/>
                </a:lnTo>
                <a:lnTo>
                  <a:pt x="2600" y="2959"/>
                </a:lnTo>
                <a:lnTo>
                  <a:pt x="2598" y="2957"/>
                </a:lnTo>
                <a:lnTo>
                  <a:pt x="2596" y="2957"/>
                </a:lnTo>
                <a:lnTo>
                  <a:pt x="2594" y="2957"/>
                </a:lnTo>
                <a:lnTo>
                  <a:pt x="2592" y="2955"/>
                </a:lnTo>
                <a:lnTo>
                  <a:pt x="2590" y="2955"/>
                </a:lnTo>
                <a:lnTo>
                  <a:pt x="2588" y="2955"/>
                </a:lnTo>
                <a:lnTo>
                  <a:pt x="2588" y="2953"/>
                </a:lnTo>
                <a:lnTo>
                  <a:pt x="2590" y="2951"/>
                </a:lnTo>
                <a:lnTo>
                  <a:pt x="2592" y="2953"/>
                </a:lnTo>
                <a:lnTo>
                  <a:pt x="2594" y="2953"/>
                </a:lnTo>
                <a:lnTo>
                  <a:pt x="2596" y="2953"/>
                </a:lnTo>
                <a:lnTo>
                  <a:pt x="2598" y="2951"/>
                </a:lnTo>
                <a:lnTo>
                  <a:pt x="2600" y="2949"/>
                </a:lnTo>
                <a:lnTo>
                  <a:pt x="2600" y="2947"/>
                </a:lnTo>
                <a:lnTo>
                  <a:pt x="2600" y="2945"/>
                </a:lnTo>
                <a:lnTo>
                  <a:pt x="2598" y="2945"/>
                </a:lnTo>
                <a:lnTo>
                  <a:pt x="2598" y="2943"/>
                </a:lnTo>
                <a:lnTo>
                  <a:pt x="2596" y="2943"/>
                </a:lnTo>
                <a:lnTo>
                  <a:pt x="2596" y="2941"/>
                </a:lnTo>
                <a:lnTo>
                  <a:pt x="2594" y="2941"/>
                </a:lnTo>
                <a:lnTo>
                  <a:pt x="2594" y="2939"/>
                </a:lnTo>
                <a:lnTo>
                  <a:pt x="2592" y="2937"/>
                </a:lnTo>
                <a:lnTo>
                  <a:pt x="2590" y="2937"/>
                </a:lnTo>
                <a:lnTo>
                  <a:pt x="2590" y="2939"/>
                </a:lnTo>
                <a:lnTo>
                  <a:pt x="2588" y="2939"/>
                </a:lnTo>
                <a:lnTo>
                  <a:pt x="2588" y="2941"/>
                </a:lnTo>
                <a:lnTo>
                  <a:pt x="2588" y="2943"/>
                </a:lnTo>
                <a:lnTo>
                  <a:pt x="2590" y="2941"/>
                </a:lnTo>
                <a:lnTo>
                  <a:pt x="2590" y="2939"/>
                </a:lnTo>
                <a:lnTo>
                  <a:pt x="2592" y="2939"/>
                </a:lnTo>
                <a:lnTo>
                  <a:pt x="2594" y="2939"/>
                </a:lnTo>
                <a:lnTo>
                  <a:pt x="2594" y="2941"/>
                </a:lnTo>
                <a:lnTo>
                  <a:pt x="2596" y="2943"/>
                </a:lnTo>
                <a:lnTo>
                  <a:pt x="2596" y="2945"/>
                </a:lnTo>
                <a:lnTo>
                  <a:pt x="2598" y="2947"/>
                </a:lnTo>
                <a:lnTo>
                  <a:pt x="2598" y="2949"/>
                </a:lnTo>
                <a:lnTo>
                  <a:pt x="2598" y="2951"/>
                </a:lnTo>
                <a:lnTo>
                  <a:pt x="2596" y="2953"/>
                </a:lnTo>
                <a:lnTo>
                  <a:pt x="2594" y="2951"/>
                </a:lnTo>
                <a:lnTo>
                  <a:pt x="2594" y="2949"/>
                </a:lnTo>
                <a:lnTo>
                  <a:pt x="2592" y="2949"/>
                </a:lnTo>
                <a:lnTo>
                  <a:pt x="2590" y="2949"/>
                </a:lnTo>
                <a:lnTo>
                  <a:pt x="2588" y="2951"/>
                </a:lnTo>
                <a:lnTo>
                  <a:pt x="2588" y="2949"/>
                </a:lnTo>
                <a:lnTo>
                  <a:pt x="2586" y="2947"/>
                </a:lnTo>
                <a:lnTo>
                  <a:pt x="2584" y="2947"/>
                </a:lnTo>
                <a:lnTo>
                  <a:pt x="2582" y="2949"/>
                </a:lnTo>
                <a:lnTo>
                  <a:pt x="2582" y="2947"/>
                </a:lnTo>
                <a:lnTo>
                  <a:pt x="2582" y="2945"/>
                </a:lnTo>
                <a:lnTo>
                  <a:pt x="2584" y="2943"/>
                </a:lnTo>
                <a:lnTo>
                  <a:pt x="2582" y="2943"/>
                </a:lnTo>
                <a:lnTo>
                  <a:pt x="2582" y="2941"/>
                </a:lnTo>
                <a:lnTo>
                  <a:pt x="2582" y="2939"/>
                </a:lnTo>
                <a:lnTo>
                  <a:pt x="2582" y="2937"/>
                </a:lnTo>
                <a:lnTo>
                  <a:pt x="2580" y="2936"/>
                </a:lnTo>
                <a:lnTo>
                  <a:pt x="2577" y="2936"/>
                </a:lnTo>
                <a:lnTo>
                  <a:pt x="2575" y="2936"/>
                </a:lnTo>
                <a:lnTo>
                  <a:pt x="2573" y="2936"/>
                </a:lnTo>
                <a:lnTo>
                  <a:pt x="2571" y="2934"/>
                </a:lnTo>
                <a:lnTo>
                  <a:pt x="2573" y="2936"/>
                </a:lnTo>
                <a:lnTo>
                  <a:pt x="2575" y="2936"/>
                </a:lnTo>
                <a:lnTo>
                  <a:pt x="2577" y="2937"/>
                </a:lnTo>
                <a:lnTo>
                  <a:pt x="2578" y="2937"/>
                </a:lnTo>
                <a:lnTo>
                  <a:pt x="2580" y="2937"/>
                </a:lnTo>
                <a:lnTo>
                  <a:pt x="2580" y="2939"/>
                </a:lnTo>
                <a:lnTo>
                  <a:pt x="2580" y="2941"/>
                </a:lnTo>
                <a:lnTo>
                  <a:pt x="2582" y="2941"/>
                </a:lnTo>
                <a:lnTo>
                  <a:pt x="2582" y="2943"/>
                </a:lnTo>
                <a:lnTo>
                  <a:pt x="2582" y="2945"/>
                </a:lnTo>
                <a:lnTo>
                  <a:pt x="2580" y="2945"/>
                </a:lnTo>
                <a:lnTo>
                  <a:pt x="2580" y="2947"/>
                </a:lnTo>
                <a:lnTo>
                  <a:pt x="2580" y="2949"/>
                </a:lnTo>
                <a:lnTo>
                  <a:pt x="2582" y="2949"/>
                </a:lnTo>
                <a:lnTo>
                  <a:pt x="2584" y="2949"/>
                </a:lnTo>
                <a:lnTo>
                  <a:pt x="2586" y="2949"/>
                </a:lnTo>
                <a:lnTo>
                  <a:pt x="2586" y="2951"/>
                </a:lnTo>
                <a:lnTo>
                  <a:pt x="2586" y="2953"/>
                </a:lnTo>
                <a:lnTo>
                  <a:pt x="2586" y="2955"/>
                </a:lnTo>
                <a:lnTo>
                  <a:pt x="2586" y="2957"/>
                </a:lnTo>
                <a:lnTo>
                  <a:pt x="2588" y="2957"/>
                </a:lnTo>
                <a:lnTo>
                  <a:pt x="2590" y="2959"/>
                </a:lnTo>
                <a:lnTo>
                  <a:pt x="2594" y="2959"/>
                </a:lnTo>
                <a:lnTo>
                  <a:pt x="2596" y="2961"/>
                </a:lnTo>
                <a:lnTo>
                  <a:pt x="2598" y="2962"/>
                </a:lnTo>
                <a:lnTo>
                  <a:pt x="2600" y="2962"/>
                </a:lnTo>
                <a:lnTo>
                  <a:pt x="2600" y="2964"/>
                </a:lnTo>
                <a:lnTo>
                  <a:pt x="2602" y="2966"/>
                </a:lnTo>
                <a:lnTo>
                  <a:pt x="2603" y="2968"/>
                </a:lnTo>
                <a:lnTo>
                  <a:pt x="2605" y="2968"/>
                </a:lnTo>
                <a:lnTo>
                  <a:pt x="2607" y="2970"/>
                </a:lnTo>
                <a:lnTo>
                  <a:pt x="2607" y="2972"/>
                </a:lnTo>
                <a:lnTo>
                  <a:pt x="2609" y="2974"/>
                </a:lnTo>
                <a:lnTo>
                  <a:pt x="2611" y="2974"/>
                </a:lnTo>
                <a:lnTo>
                  <a:pt x="2611" y="2976"/>
                </a:lnTo>
                <a:lnTo>
                  <a:pt x="2613" y="2978"/>
                </a:lnTo>
                <a:lnTo>
                  <a:pt x="2615" y="2980"/>
                </a:lnTo>
                <a:lnTo>
                  <a:pt x="2613" y="2982"/>
                </a:lnTo>
                <a:lnTo>
                  <a:pt x="2611" y="2984"/>
                </a:lnTo>
                <a:lnTo>
                  <a:pt x="2609" y="2984"/>
                </a:lnTo>
                <a:lnTo>
                  <a:pt x="2607" y="2984"/>
                </a:lnTo>
                <a:lnTo>
                  <a:pt x="2607" y="2985"/>
                </a:lnTo>
                <a:lnTo>
                  <a:pt x="2605" y="2985"/>
                </a:lnTo>
                <a:lnTo>
                  <a:pt x="2605" y="2984"/>
                </a:lnTo>
                <a:lnTo>
                  <a:pt x="2603" y="2984"/>
                </a:lnTo>
                <a:lnTo>
                  <a:pt x="2602" y="2984"/>
                </a:lnTo>
                <a:lnTo>
                  <a:pt x="2602" y="2982"/>
                </a:lnTo>
                <a:lnTo>
                  <a:pt x="2602" y="2978"/>
                </a:lnTo>
                <a:lnTo>
                  <a:pt x="2600" y="2976"/>
                </a:lnTo>
                <a:lnTo>
                  <a:pt x="2600" y="2974"/>
                </a:lnTo>
                <a:lnTo>
                  <a:pt x="2598" y="2972"/>
                </a:lnTo>
                <a:lnTo>
                  <a:pt x="2598" y="2970"/>
                </a:lnTo>
                <a:lnTo>
                  <a:pt x="2598" y="2968"/>
                </a:lnTo>
                <a:lnTo>
                  <a:pt x="2596" y="2966"/>
                </a:lnTo>
                <a:lnTo>
                  <a:pt x="2596" y="2970"/>
                </a:lnTo>
                <a:lnTo>
                  <a:pt x="2594" y="2970"/>
                </a:lnTo>
                <a:lnTo>
                  <a:pt x="2590" y="2968"/>
                </a:lnTo>
                <a:lnTo>
                  <a:pt x="2588" y="2968"/>
                </a:lnTo>
                <a:lnTo>
                  <a:pt x="2586" y="2968"/>
                </a:lnTo>
                <a:lnTo>
                  <a:pt x="2584" y="2966"/>
                </a:lnTo>
                <a:lnTo>
                  <a:pt x="2582" y="2966"/>
                </a:lnTo>
                <a:lnTo>
                  <a:pt x="2580" y="2966"/>
                </a:lnTo>
                <a:lnTo>
                  <a:pt x="2580" y="2964"/>
                </a:lnTo>
                <a:lnTo>
                  <a:pt x="2578" y="2964"/>
                </a:lnTo>
                <a:lnTo>
                  <a:pt x="2577" y="2964"/>
                </a:lnTo>
                <a:lnTo>
                  <a:pt x="2575" y="2962"/>
                </a:lnTo>
                <a:lnTo>
                  <a:pt x="2575" y="2961"/>
                </a:lnTo>
                <a:lnTo>
                  <a:pt x="2575" y="2957"/>
                </a:lnTo>
                <a:lnTo>
                  <a:pt x="2575" y="2955"/>
                </a:lnTo>
                <a:lnTo>
                  <a:pt x="2573" y="2953"/>
                </a:lnTo>
                <a:lnTo>
                  <a:pt x="2573" y="2951"/>
                </a:lnTo>
                <a:lnTo>
                  <a:pt x="2571" y="2951"/>
                </a:lnTo>
                <a:lnTo>
                  <a:pt x="2571" y="2949"/>
                </a:lnTo>
                <a:lnTo>
                  <a:pt x="2567" y="2949"/>
                </a:lnTo>
                <a:lnTo>
                  <a:pt x="2567" y="2947"/>
                </a:lnTo>
                <a:lnTo>
                  <a:pt x="2565" y="2947"/>
                </a:lnTo>
                <a:lnTo>
                  <a:pt x="2565" y="2949"/>
                </a:lnTo>
                <a:lnTo>
                  <a:pt x="2561" y="2949"/>
                </a:lnTo>
                <a:lnTo>
                  <a:pt x="2559" y="2951"/>
                </a:lnTo>
                <a:lnTo>
                  <a:pt x="2557" y="2951"/>
                </a:lnTo>
                <a:lnTo>
                  <a:pt x="2557" y="2953"/>
                </a:lnTo>
                <a:lnTo>
                  <a:pt x="2559" y="2953"/>
                </a:lnTo>
                <a:lnTo>
                  <a:pt x="2561" y="2953"/>
                </a:lnTo>
                <a:lnTo>
                  <a:pt x="2561" y="2951"/>
                </a:lnTo>
                <a:lnTo>
                  <a:pt x="2563" y="2951"/>
                </a:lnTo>
                <a:lnTo>
                  <a:pt x="2565" y="2951"/>
                </a:lnTo>
                <a:lnTo>
                  <a:pt x="2567" y="2951"/>
                </a:lnTo>
                <a:lnTo>
                  <a:pt x="2569" y="2953"/>
                </a:lnTo>
                <a:lnTo>
                  <a:pt x="2571" y="2955"/>
                </a:lnTo>
                <a:lnTo>
                  <a:pt x="2571" y="2957"/>
                </a:lnTo>
                <a:lnTo>
                  <a:pt x="2571" y="2959"/>
                </a:lnTo>
                <a:lnTo>
                  <a:pt x="2571" y="2961"/>
                </a:lnTo>
                <a:lnTo>
                  <a:pt x="2569" y="2961"/>
                </a:lnTo>
                <a:lnTo>
                  <a:pt x="2569" y="2962"/>
                </a:lnTo>
                <a:lnTo>
                  <a:pt x="2571" y="2962"/>
                </a:lnTo>
                <a:lnTo>
                  <a:pt x="2573" y="2964"/>
                </a:lnTo>
                <a:lnTo>
                  <a:pt x="2575" y="2966"/>
                </a:lnTo>
                <a:lnTo>
                  <a:pt x="2577" y="2966"/>
                </a:lnTo>
                <a:lnTo>
                  <a:pt x="2578" y="2968"/>
                </a:lnTo>
                <a:lnTo>
                  <a:pt x="2580" y="2968"/>
                </a:lnTo>
                <a:lnTo>
                  <a:pt x="2582" y="2968"/>
                </a:lnTo>
                <a:lnTo>
                  <a:pt x="2582" y="2970"/>
                </a:lnTo>
                <a:lnTo>
                  <a:pt x="2584" y="2970"/>
                </a:lnTo>
                <a:lnTo>
                  <a:pt x="2586" y="2972"/>
                </a:lnTo>
                <a:lnTo>
                  <a:pt x="2588" y="2972"/>
                </a:lnTo>
                <a:lnTo>
                  <a:pt x="2590" y="2974"/>
                </a:lnTo>
                <a:lnTo>
                  <a:pt x="2590" y="2976"/>
                </a:lnTo>
                <a:lnTo>
                  <a:pt x="2590" y="2978"/>
                </a:lnTo>
                <a:lnTo>
                  <a:pt x="2592" y="2978"/>
                </a:lnTo>
                <a:lnTo>
                  <a:pt x="2592" y="2980"/>
                </a:lnTo>
                <a:lnTo>
                  <a:pt x="2594" y="2982"/>
                </a:lnTo>
                <a:lnTo>
                  <a:pt x="2594" y="2984"/>
                </a:lnTo>
                <a:lnTo>
                  <a:pt x="2594" y="2985"/>
                </a:lnTo>
                <a:lnTo>
                  <a:pt x="2596" y="2987"/>
                </a:lnTo>
                <a:lnTo>
                  <a:pt x="2596" y="2989"/>
                </a:lnTo>
                <a:lnTo>
                  <a:pt x="2598" y="2989"/>
                </a:lnTo>
                <a:lnTo>
                  <a:pt x="2600" y="2991"/>
                </a:lnTo>
                <a:lnTo>
                  <a:pt x="2602" y="2991"/>
                </a:lnTo>
                <a:lnTo>
                  <a:pt x="2603" y="2991"/>
                </a:lnTo>
                <a:lnTo>
                  <a:pt x="2605" y="2991"/>
                </a:lnTo>
                <a:lnTo>
                  <a:pt x="2602" y="2993"/>
                </a:lnTo>
                <a:lnTo>
                  <a:pt x="2602" y="2995"/>
                </a:lnTo>
                <a:lnTo>
                  <a:pt x="2600" y="2995"/>
                </a:lnTo>
                <a:lnTo>
                  <a:pt x="2598" y="2993"/>
                </a:lnTo>
                <a:lnTo>
                  <a:pt x="2596" y="2993"/>
                </a:lnTo>
                <a:lnTo>
                  <a:pt x="2594" y="2991"/>
                </a:lnTo>
                <a:lnTo>
                  <a:pt x="2594" y="2993"/>
                </a:lnTo>
                <a:lnTo>
                  <a:pt x="2596" y="2993"/>
                </a:lnTo>
                <a:lnTo>
                  <a:pt x="2600" y="2995"/>
                </a:lnTo>
                <a:lnTo>
                  <a:pt x="2600" y="2997"/>
                </a:lnTo>
                <a:lnTo>
                  <a:pt x="2602" y="2997"/>
                </a:lnTo>
                <a:lnTo>
                  <a:pt x="2602" y="2995"/>
                </a:lnTo>
                <a:lnTo>
                  <a:pt x="2603" y="2995"/>
                </a:lnTo>
                <a:lnTo>
                  <a:pt x="2605" y="2993"/>
                </a:lnTo>
                <a:lnTo>
                  <a:pt x="2607" y="2993"/>
                </a:lnTo>
                <a:lnTo>
                  <a:pt x="2607" y="2995"/>
                </a:lnTo>
                <a:lnTo>
                  <a:pt x="2607" y="2997"/>
                </a:lnTo>
                <a:lnTo>
                  <a:pt x="2605" y="2999"/>
                </a:lnTo>
                <a:lnTo>
                  <a:pt x="2605" y="3001"/>
                </a:lnTo>
                <a:lnTo>
                  <a:pt x="2605" y="3003"/>
                </a:lnTo>
                <a:lnTo>
                  <a:pt x="2605" y="3005"/>
                </a:lnTo>
                <a:lnTo>
                  <a:pt x="2607" y="3005"/>
                </a:lnTo>
                <a:lnTo>
                  <a:pt x="2607" y="3007"/>
                </a:lnTo>
                <a:lnTo>
                  <a:pt x="2609" y="3007"/>
                </a:lnTo>
                <a:lnTo>
                  <a:pt x="2611" y="3005"/>
                </a:lnTo>
                <a:lnTo>
                  <a:pt x="2613" y="3005"/>
                </a:lnTo>
                <a:lnTo>
                  <a:pt x="2615" y="3003"/>
                </a:lnTo>
                <a:lnTo>
                  <a:pt x="2615" y="3001"/>
                </a:lnTo>
                <a:lnTo>
                  <a:pt x="2617" y="3001"/>
                </a:lnTo>
                <a:lnTo>
                  <a:pt x="2619" y="3001"/>
                </a:lnTo>
                <a:lnTo>
                  <a:pt x="2619" y="3003"/>
                </a:lnTo>
                <a:lnTo>
                  <a:pt x="2619" y="3005"/>
                </a:lnTo>
                <a:lnTo>
                  <a:pt x="2619" y="3007"/>
                </a:lnTo>
                <a:lnTo>
                  <a:pt x="2617" y="3007"/>
                </a:lnTo>
                <a:lnTo>
                  <a:pt x="2617" y="3009"/>
                </a:lnTo>
                <a:lnTo>
                  <a:pt x="2617" y="3010"/>
                </a:lnTo>
                <a:lnTo>
                  <a:pt x="2617" y="3012"/>
                </a:lnTo>
                <a:lnTo>
                  <a:pt x="2615" y="3012"/>
                </a:lnTo>
                <a:lnTo>
                  <a:pt x="2611" y="3014"/>
                </a:lnTo>
                <a:lnTo>
                  <a:pt x="2609" y="3014"/>
                </a:lnTo>
                <a:lnTo>
                  <a:pt x="2609" y="3016"/>
                </a:lnTo>
                <a:lnTo>
                  <a:pt x="2607" y="3016"/>
                </a:lnTo>
                <a:lnTo>
                  <a:pt x="2605" y="3018"/>
                </a:lnTo>
                <a:lnTo>
                  <a:pt x="2603" y="3020"/>
                </a:lnTo>
                <a:lnTo>
                  <a:pt x="2602" y="3020"/>
                </a:lnTo>
                <a:lnTo>
                  <a:pt x="2600" y="3022"/>
                </a:lnTo>
                <a:lnTo>
                  <a:pt x="2600" y="3024"/>
                </a:lnTo>
                <a:lnTo>
                  <a:pt x="2598" y="3022"/>
                </a:lnTo>
                <a:lnTo>
                  <a:pt x="2598" y="3020"/>
                </a:lnTo>
                <a:lnTo>
                  <a:pt x="2598" y="3018"/>
                </a:lnTo>
                <a:lnTo>
                  <a:pt x="2598" y="3016"/>
                </a:lnTo>
                <a:lnTo>
                  <a:pt x="2598" y="3014"/>
                </a:lnTo>
                <a:lnTo>
                  <a:pt x="2600" y="3012"/>
                </a:lnTo>
                <a:lnTo>
                  <a:pt x="2600" y="3010"/>
                </a:lnTo>
                <a:lnTo>
                  <a:pt x="2598" y="3010"/>
                </a:lnTo>
                <a:lnTo>
                  <a:pt x="2596" y="3014"/>
                </a:lnTo>
                <a:lnTo>
                  <a:pt x="2596" y="3016"/>
                </a:lnTo>
                <a:lnTo>
                  <a:pt x="2596" y="3018"/>
                </a:lnTo>
                <a:lnTo>
                  <a:pt x="2596" y="3020"/>
                </a:lnTo>
                <a:lnTo>
                  <a:pt x="2596" y="3024"/>
                </a:lnTo>
                <a:lnTo>
                  <a:pt x="2598" y="3024"/>
                </a:lnTo>
                <a:lnTo>
                  <a:pt x="2598" y="3026"/>
                </a:lnTo>
                <a:lnTo>
                  <a:pt x="2596" y="3028"/>
                </a:lnTo>
                <a:lnTo>
                  <a:pt x="2594" y="3030"/>
                </a:lnTo>
                <a:lnTo>
                  <a:pt x="2592" y="3032"/>
                </a:lnTo>
                <a:lnTo>
                  <a:pt x="2590" y="3030"/>
                </a:lnTo>
                <a:lnTo>
                  <a:pt x="2588" y="3030"/>
                </a:lnTo>
                <a:lnTo>
                  <a:pt x="2588" y="3028"/>
                </a:lnTo>
                <a:lnTo>
                  <a:pt x="2586" y="3028"/>
                </a:lnTo>
                <a:lnTo>
                  <a:pt x="2586" y="3026"/>
                </a:lnTo>
                <a:lnTo>
                  <a:pt x="2584" y="3024"/>
                </a:lnTo>
                <a:lnTo>
                  <a:pt x="2584" y="3022"/>
                </a:lnTo>
                <a:lnTo>
                  <a:pt x="2582" y="3020"/>
                </a:lnTo>
                <a:lnTo>
                  <a:pt x="2582" y="3018"/>
                </a:lnTo>
                <a:lnTo>
                  <a:pt x="2580" y="3018"/>
                </a:lnTo>
                <a:lnTo>
                  <a:pt x="2578" y="3016"/>
                </a:lnTo>
                <a:lnTo>
                  <a:pt x="2577" y="3016"/>
                </a:lnTo>
                <a:lnTo>
                  <a:pt x="2575" y="3016"/>
                </a:lnTo>
                <a:lnTo>
                  <a:pt x="2573" y="3014"/>
                </a:lnTo>
                <a:lnTo>
                  <a:pt x="2571" y="3014"/>
                </a:lnTo>
                <a:lnTo>
                  <a:pt x="2569" y="3016"/>
                </a:lnTo>
                <a:lnTo>
                  <a:pt x="2567" y="3016"/>
                </a:lnTo>
                <a:lnTo>
                  <a:pt x="2565" y="3016"/>
                </a:lnTo>
                <a:lnTo>
                  <a:pt x="2563" y="3016"/>
                </a:lnTo>
                <a:lnTo>
                  <a:pt x="2561" y="3018"/>
                </a:lnTo>
                <a:lnTo>
                  <a:pt x="2559" y="3018"/>
                </a:lnTo>
                <a:lnTo>
                  <a:pt x="2557" y="3020"/>
                </a:lnTo>
                <a:lnTo>
                  <a:pt x="2557" y="3022"/>
                </a:lnTo>
                <a:lnTo>
                  <a:pt x="2555" y="3022"/>
                </a:lnTo>
                <a:lnTo>
                  <a:pt x="2554" y="3024"/>
                </a:lnTo>
                <a:lnTo>
                  <a:pt x="2554" y="3026"/>
                </a:lnTo>
                <a:lnTo>
                  <a:pt x="2552" y="3026"/>
                </a:lnTo>
                <a:lnTo>
                  <a:pt x="2552" y="3028"/>
                </a:lnTo>
                <a:lnTo>
                  <a:pt x="2550" y="3030"/>
                </a:lnTo>
                <a:lnTo>
                  <a:pt x="2548" y="3030"/>
                </a:lnTo>
                <a:lnTo>
                  <a:pt x="2546" y="3028"/>
                </a:lnTo>
                <a:lnTo>
                  <a:pt x="2544" y="3026"/>
                </a:lnTo>
                <a:lnTo>
                  <a:pt x="2544" y="3024"/>
                </a:lnTo>
                <a:lnTo>
                  <a:pt x="2542" y="3024"/>
                </a:lnTo>
                <a:lnTo>
                  <a:pt x="2540" y="3024"/>
                </a:lnTo>
                <a:lnTo>
                  <a:pt x="2538" y="3022"/>
                </a:lnTo>
                <a:lnTo>
                  <a:pt x="2536" y="3022"/>
                </a:lnTo>
                <a:lnTo>
                  <a:pt x="2534" y="3022"/>
                </a:lnTo>
                <a:lnTo>
                  <a:pt x="2530" y="3024"/>
                </a:lnTo>
                <a:lnTo>
                  <a:pt x="2529" y="3026"/>
                </a:lnTo>
                <a:lnTo>
                  <a:pt x="2527" y="3024"/>
                </a:lnTo>
                <a:lnTo>
                  <a:pt x="2527" y="3022"/>
                </a:lnTo>
                <a:lnTo>
                  <a:pt x="2527" y="3020"/>
                </a:lnTo>
                <a:lnTo>
                  <a:pt x="2525" y="3018"/>
                </a:lnTo>
                <a:lnTo>
                  <a:pt x="2525" y="3016"/>
                </a:lnTo>
                <a:lnTo>
                  <a:pt x="2523" y="3014"/>
                </a:lnTo>
                <a:lnTo>
                  <a:pt x="2521" y="3012"/>
                </a:lnTo>
                <a:lnTo>
                  <a:pt x="2519" y="3012"/>
                </a:lnTo>
                <a:lnTo>
                  <a:pt x="2517" y="3012"/>
                </a:lnTo>
                <a:lnTo>
                  <a:pt x="2515" y="3012"/>
                </a:lnTo>
                <a:lnTo>
                  <a:pt x="2513" y="3012"/>
                </a:lnTo>
                <a:lnTo>
                  <a:pt x="2511" y="3014"/>
                </a:lnTo>
                <a:lnTo>
                  <a:pt x="2509" y="3014"/>
                </a:lnTo>
                <a:lnTo>
                  <a:pt x="2506" y="3014"/>
                </a:lnTo>
                <a:lnTo>
                  <a:pt x="2504" y="3012"/>
                </a:lnTo>
                <a:lnTo>
                  <a:pt x="2502" y="3012"/>
                </a:lnTo>
                <a:lnTo>
                  <a:pt x="2502" y="3014"/>
                </a:lnTo>
                <a:lnTo>
                  <a:pt x="2500" y="3014"/>
                </a:lnTo>
                <a:lnTo>
                  <a:pt x="2498" y="3014"/>
                </a:lnTo>
                <a:lnTo>
                  <a:pt x="2498" y="3012"/>
                </a:lnTo>
                <a:lnTo>
                  <a:pt x="2498" y="3014"/>
                </a:lnTo>
                <a:lnTo>
                  <a:pt x="2498" y="3016"/>
                </a:lnTo>
                <a:lnTo>
                  <a:pt x="2498" y="3018"/>
                </a:lnTo>
                <a:lnTo>
                  <a:pt x="2500" y="3020"/>
                </a:lnTo>
                <a:lnTo>
                  <a:pt x="2500" y="3022"/>
                </a:lnTo>
                <a:lnTo>
                  <a:pt x="2500" y="3024"/>
                </a:lnTo>
                <a:lnTo>
                  <a:pt x="2500" y="3026"/>
                </a:lnTo>
                <a:lnTo>
                  <a:pt x="2500" y="3028"/>
                </a:lnTo>
                <a:lnTo>
                  <a:pt x="2498" y="3030"/>
                </a:lnTo>
                <a:lnTo>
                  <a:pt x="2496" y="3030"/>
                </a:lnTo>
                <a:lnTo>
                  <a:pt x="2494" y="3032"/>
                </a:lnTo>
                <a:lnTo>
                  <a:pt x="2498" y="3032"/>
                </a:lnTo>
                <a:lnTo>
                  <a:pt x="2500" y="3032"/>
                </a:lnTo>
                <a:lnTo>
                  <a:pt x="2502" y="3030"/>
                </a:lnTo>
                <a:lnTo>
                  <a:pt x="2502" y="3028"/>
                </a:lnTo>
                <a:lnTo>
                  <a:pt x="2502" y="3024"/>
                </a:lnTo>
                <a:lnTo>
                  <a:pt x="2502" y="3022"/>
                </a:lnTo>
                <a:lnTo>
                  <a:pt x="2502" y="3020"/>
                </a:lnTo>
                <a:lnTo>
                  <a:pt x="2502" y="3018"/>
                </a:lnTo>
                <a:lnTo>
                  <a:pt x="2502" y="3016"/>
                </a:lnTo>
                <a:lnTo>
                  <a:pt x="2506" y="3016"/>
                </a:lnTo>
                <a:lnTo>
                  <a:pt x="2507" y="3018"/>
                </a:lnTo>
                <a:lnTo>
                  <a:pt x="2509" y="3018"/>
                </a:lnTo>
                <a:lnTo>
                  <a:pt x="2511" y="3018"/>
                </a:lnTo>
                <a:lnTo>
                  <a:pt x="2513" y="3016"/>
                </a:lnTo>
                <a:lnTo>
                  <a:pt x="2515" y="3016"/>
                </a:lnTo>
                <a:lnTo>
                  <a:pt x="2517" y="3016"/>
                </a:lnTo>
                <a:lnTo>
                  <a:pt x="2519" y="3016"/>
                </a:lnTo>
                <a:lnTo>
                  <a:pt x="2521" y="3018"/>
                </a:lnTo>
                <a:lnTo>
                  <a:pt x="2519" y="3020"/>
                </a:lnTo>
                <a:lnTo>
                  <a:pt x="2519" y="3022"/>
                </a:lnTo>
                <a:lnTo>
                  <a:pt x="2521" y="3024"/>
                </a:lnTo>
                <a:lnTo>
                  <a:pt x="2521" y="3026"/>
                </a:lnTo>
                <a:lnTo>
                  <a:pt x="2523" y="3028"/>
                </a:lnTo>
                <a:lnTo>
                  <a:pt x="2525" y="3028"/>
                </a:lnTo>
                <a:lnTo>
                  <a:pt x="2527" y="3030"/>
                </a:lnTo>
                <a:lnTo>
                  <a:pt x="2529" y="3030"/>
                </a:lnTo>
                <a:lnTo>
                  <a:pt x="2530" y="3030"/>
                </a:lnTo>
                <a:lnTo>
                  <a:pt x="2532" y="3028"/>
                </a:lnTo>
                <a:lnTo>
                  <a:pt x="2534" y="3028"/>
                </a:lnTo>
                <a:lnTo>
                  <a:pt x="2536" y="3028"/>
                </a:lnTo>
                <a:lnTo>
                  <a:pt x="2538" y="3030"/>
                </a:lnTo>
                <a:lnTo>
                  <a:pt x="2540" y="3032"/>
                </a:lnTo>
                <a:lnTo>
                  <a:pt x="2542" y="3032"/>
                </a:lnTo>
                <a:lnTo>
                  <a:pt x="2542" y="3033"/>
                </a:lnTo>
                <a:lnTo>
                  <a:pt x="2544" y="3033"/>
                </a:lnTo>
                <a:lnTo>
                  <a:pt x="2544" y="3035"/>
                </a:lnTo>
                <a:lnTo>
                  <a:pt x="2546" y="3035"/>
                </a:lnTo>
                <a:lnTo>
                  <a:pt x="2548" y="3035"/>
                </a:lnTo>
                <a:lnTo>
                  <a:pt x="2550" y="3035"/>
                </a:lnTo>
                <a:lnTo>
                  <a:pt x="2552" y="3035"/>
                </a:lnTo>
                <a:lnTo>
                  <a:pt x="2554" y="3033"/>
                </a:lnTo>
                <a:lnTo>
                  <a:pt x="2555" y="3033"/>
                </a:lnTo>
                <a:lnTo>
                  <a:pt x="2557" y="3032"/>
                </a:lnTo>
                <a:lnTo>
                  <a:pt x="2557" y="3030"/>
                </a:lnTo>
                <a:lnTo>
                  <a:pt x="2559" y="3030"/>
                </a:lnTo>
                <a:lnTo>
                  <a:pt x="2561" y="3028"/>
                </a:lnTo>
                <a:lnTo>
                  <a:pt x="2563" y="3026"/>
                </a:lnTo>
                <a:lnTo>
                  <a:pt x="2565" y="3024"/>
                </a:lnTo>
                <a:lnTo>
                  <a:pt x="2567" y="3022"/>
                </a:lnTo>
                <a:lnTo>
                  <a:pt x="2569" y="3022"/>
                </a:lnTo>
                <a:lnTo>
                  <a:pt x="2571" y="3022"/>
                </a:lnTo>
                <a:lnTo>
                  <a:pt x="2573" y="3024"/>
                </a:lnTo>
                <a:lnTo>
                  <a:pt x="2575" y="3026"/>
                </a:lnTo>
                <a:lnTo>
                  <a:pt x="2575" y="3028"/>
                </a:lnTo>
                <a:lnTo>
                  <a:pt x="2577" y="3028"/>
                </a:lnTo>
                <a:lnTo>
                  <a:pt x="2578" y="3030"/>
                </a:lnTo>
                <a:lnTo>
                  <a:pt x="2578" y="3032"/>
                </a:lnTo>
                <a:lnTo>
                  <a:pt x="2578" y="3033"/>
                </a:lnTo>
                <a:lnTo>
                  <a:pt x="2580" y="3035"/>
                </a:lnTo>
                <a:lnTo>
                  <a:pt x="2582" y="3035"/>
                </a:lnTo>
                <a:lnTo>
                  <a:pt x="2584" y="3035"/>
                </a:lnTo>
                <a:lnTo>
                  <a:pt x="2584" y="3037"/>
                </a:lnTo>
                <a:lnTo>
                  <a:pt x="2586" y="3039"/>
                </a:lnTo>
                <a:lnTo>
                  <a:pt x="2588" y="3039"/>
                </a:lnTo>
                <a:lnTo>
                  <a:pt x="2590" y="3041"/>
                </a:lnTo>
                <a:lnTo>
                  <a:pt x="2592" y="3041"/>
                </a:lnTo>
                <a:lnTo>
                  <a:pt x="2594" y="3041"/>
                </a:lnTo>
                <a:lnTo>
                  <a:pt x="2594" y="3043"/>
                </a:lnTo>
                <a:lnTo>
                  <a:pt x="2596" y="3043"/>
                </a:lnTo>
                <a:lnTo>
                  <a:pt x="2598" y="3043"/>
                </a:lnTo>
                <a:lnTo>
                  <a:pt x="2600" y="3043"/>
                </a:lnTo>
                <a:lnTo>
                  <a:pt x="2602" y="3043"/>
                </a:lnTo>
                <a:lnTo>
                  <a:pt x="2603" y="3041"/>
                </a:lnTo>
                <a:lnTo>
                  <a:pt x="2605" y="3041"/>
                </a:lnTo>
                <a:lnTo>
                  <a:pt x="2607" y="3037"/>
                </a:lnTo>
                <a:lnTo>
                  <a:pt x="2607" y="3035"/>
                </a:lnTo>
                <a:lnTo>
                  <a:pt x="2609" y="3033"/>
                </a:lnTo>
                <a:lnTo>
                  <a:pt x="2611" y="3033"/>
                </a:lnTo>
                <a:lnTo>
                  <a:pt x="2613" y="3033"/>
                </a:lnTo>
                <a:lnTo>
                  <a:pt x="2615" y="3033"/>
                </a:lnTo>
                <a:lnTo>
                  <a:pt x="2615" y="3035"/>
                </a:lnTo>
                <a:lnTo>
                  <a:pt x="2617" y="3035"/>
                </a:lnTo>
                <a:lnTo>
                  <a:pt x="2619" y="3035"/>
                </a:lnTo>
                <a:lnTo>
                  <a:pt x="2621" y="3037"/>
                </a:lnTo>
                <a:lnTo>
                  <a:pt x="2621" y="3039"/>
                </a:lnTo>
                <a:lnTo>
                  <a:pt x="2621" y="3041"/>
                </a:lnTo>
                <a:lnTo>
                  <a:pt x="2621" y="3039"/>
                </a:lnTo>
                <a:lnTo>
                  <a:pt x="2623" y="3039"/>
                </a:lnTo>
                <a:lnTo>
                  <a:pt x="2623" y="3037"/>
                </a:lnTo>
                <a:lnTo>
                  <a:pt x="2625" y="3039"/>
                </a:lnTo>
                <a:lnTo>
                  <a:pt x="2625" y="3043"/>
                </a:lnTo>
                <a:lnTo>
                  <a:pt x="2626" y="3045"/>
                </a:lnTo>
                <a:lnTo>
                  <a:pt x="2626" y="3047"/>
                </a:lnTo>
                <a:lnTo>
                  <a:pt x="2628" y="3049"/>
                </a:lnTo>
                <a:lnTo>
                  <a:pt x="2626" y="3051"/>
                </a:lnTo>
                <a:lnTo>
                  <a:pt x="2626" y="3053"/>
                </a:lnTo>
                <a:lnTo>
                  <a:pt x="2625" y="3053"/>
                </a:lnTo>
                <a:lnTo>
                  <a:pt x="2625" y="3055"/>
                </a:lnTo>
                <a:lnTo>
                  <a:pt x="2623" y="3055"/>
                </a:lnTo>
                <a:lnTo>
                  <a:pt x="2621" y="3056"/>
                </a:lnTo>
                <a:lnTo>
                  <a:pt x="2621" y="3058"/>
                </a:lnTo>
                <a:lnTo>
                  <a:pt x="2619" y="3058"/>
                </a:lnTo>
                <a:lnTo>
                  <a:pt x="2619" y="3060"/>
                </a:lnTo>
                <a:lnTo>
                  <a:pt x="2617" y="3060"/>
                </a:lnTo>
                <a:lnTo>
                  <a:pt x="2617" y="3062"/>
                </a:lnTo>
                <a:lnTo>
                  <a:pt x="2615" y="3064"/>
                </a:lnTo>
                <a:lnTo>
                  <a:pt x="2613" y="3066"/>
                </a:lnTo>
                <a:lnTo>
                  <a:pt x="2611" y="3066"/>
                </a:lnTo>
                <a:lnTo>
                  <a:pt x="2609" y="3066"/>
                </a:lnTo>
                <a:lnTo>
                  <a:pt x="2609" y="3068"/>
                </a:lnTo>
                <a:lnTo>
                  <a:pt x="2611" y="3068"/>
                </a:lnTo>
                <a:lnTo>
                  <a:pt x="2609" y="3070"/>
                </a:lnTo>
                <a:lnTo>
                  <a:pt x="2609" y="3072"/>
                </a:lnTo>
                <a:lnTo>
                  <a:pt x="2607" y="3072"/>
                </a:lnTo>
                <a:lnTo>
                  <a:pt x="2605" y="3074"/>
                </a:lnTo>
                <a:lnTo>
                  <a:pt x="2603" y="3076"/>
                </a:lnTo>
                <a:lnTo>
                  <a:pt x="2602" y="3076"/>
                </a:lnTo>
                <a:lnTo>
                  <a:pt x="2600" y="3078"/>
                </a:lnTo>
                <a:lnTo>
                  <a:pt x="2598" y="3078"/>
                </a:lnTo>
                <a:lnTo>
                  <a:pt x="2598" y="3076"/>
                </a:lnTo>
                <a:lnTo>
                  <a:pt x="2596" y="3076"/>
                </a:lnTo>
                <a:lnTo>
                  <a:pt x="2596" y="3074"/>
                </a:lnTo>
                <a:lnTo>
                  <a:pt x="2596" y="3076"/>
                </a:lnTo>
                <a:lnTo>
                  <a:pt x="2596" y="3078"/>
                </a:lnTo>
                <a:lnTo>
                  <a:pt x="2594" y="3080"/>
                </a:lnTo>
                <a:lnTo>
                  <a:pt x="2594" y="3081"/>
                </a:lnTo>
                <a:lnTo>
                  <a:pt x="2592" y="3081"/>
                </a:lnTo>
                <a:lnTo>
                  <a:pt x="2592" y="3083"/>
                </a:lnTo>
                <a:lnTo>
                  <a:pt x="2590" y="3085"/>
                </a:lnTo>
                <a:lnTo>
                  <a:pt x="2590" y="3087"/>
                </a:lnTo>
                <a:lnTo>
                  <a:pt x="2588" y="3087"/>
                </a:lnTo>
                <a:lnTo>
                  <a:pt x="2588" y="3089"/>
                </a:lnTo>
                <a:lnTo>
                  <a:pt x="2586" y="3091"/>
                </a:lnTo>
                <a:lnTo>
                  <a:pt x="2584" y="3091"/>
                </a:lnTo>
                <a:lnTo>
                  <a:pt x="2582" y="3091"/>
                </a:lnTo>
                <a:lnTo>
                  <a:pt x="2582" y="3093"/>
                </a:lnTo>
                <a:lnTo>
                  <a:pt x="2582" y="3097"/>
                </a:lnTo>
                <a:lnTo>
                  <a:pt x="2580" y="3099"/>
                </a:lnTo>
                <a:lnTo>
                  <a:pt x="2582" y="3099"/>
                </a:lnTo>
                <a:lnTo>
                  <a:pt x="2582" y="3101"/>
                </a:lnTo>
                <a:lnTo>
                  <a:pt x="2584" y="3103"/>
                </a:lnTo>
                <a:lnTo>
                  <a:pt x="2586" y="3104"/>
                </a:lnTo>
                <a:lnTo>
                  <a:pt x="2588" y="3106"/>
                </a:lnTo>
                <a:lnTo>
                  <a:pt x="2590" y="3108"/>
                </a:lnTo>
                <a:lnTo>
                  <a:pt x="2592" y="3110"/>
                </a:lnTo>
                <a:lnTo>
                  <a:pt x="2594" y="3112"/>
                </a:lnTo>
                <a:lnTo>
                  <a:pt x="2592" y="3114"/>
                </a:lnTo>
                <a:lnTo>
                  <a:pt x="2594" y="3114"/>
                </a:lnTo>
                <a:lnTo>
                  <a:pt x="2594" y="3112"/>
                </a:lnTo>
                <a:lnTo>
                  <a:pt x="2596" y="3114"/>
                </a:lnTo>
                <a:lnTo>
                  <a:pt x="2598" y="3114"/>
                </a:lnTo>
                <a:lnTo>
                  <a:pt x="2600" y="3116"/>
                </a:lnTo>
                <a:lnTo>
                  <a:pt x="2600" y="3118"/>
                </a:lnTo>
                <a:lnTo>
                  <a:pt x="2602" y="3120"/>
                </a:lnTo>
                <a:lnTo>
                  <a:pt x="2602" y="3122"/>
                </a:lnTo>
                <a:lnTo>
                  <a:pt x="2603" y="3122"/>
                </a:lnTo>
                <a:lnTo>
                  <a:pt x="2603" y="3124"/>
                </a:lnTo>
                <a:lnTo>
                  <a:pt x="2603" y="3126"/>
                </a:lnTo>
                <a:lnTo>
                  <a:pt x="2602" y="3126"/>
                </a:lnTo>
                <a:lnTo>
                  <a:pt x="2602" y="3128"/>
                </a:lnTo>
                <a:lnTo>
                  <a:pt x="2600" y="3128"/>
                </a:lnTo>
                <a:lnTo>
                  <a:pt x="2600" y="3126"/>
                </a:lnTo>
                <a:lnTo>
                  <a:pt x="2598" y="3126"/>
                </a:lnTo>
                <a:lnTo>
                  <a:pt x="2596" y="3126"/>
                </a:lnTo>
                <a:lnTo>
                  <a:pt x="2594" y="3126"/>
                </a:lnTo>
                <a:lnTo>
                  <a:pt x="2592" y="3126"/>
                </a:lnTo>
                <a:lnTo>
                  <a:pt x="2590" y="3124"/>
                </a:lnTo>
                <a:lnTo>
                  <a:pt x="2588" y="3124"/>
                </a:lnTo>
                <a:lnTo>
                  <a:pt x="2586" y="3124"/>
                </a:lnTo>
                <a:lnTo>
                  <a:pt x="2584" y="3124"/>
                </a:lnTo>
                <a:lnTo>
                  <a:pt x="2582" y="3124"/>
                </a:lnTo>
                <a:lnTo>
                  <a:pt x="2580" y="3124"/>
                </a:lnTo>
                <a:lnTo>
                  <a:pt x="2578" y="3124"/>
                </a:lnTo>
                <a:lnTo>
                  <a:pt x="2577" y="3122"/>
                </a:lnTo>
                <a:lnTo>
                  <a:pt x="2577" y="3120"/>
                </a:lnTo>
                <a:lnTo>
                  <a:pt x="2575" y="3118"/>
                </a:lnTo>
                <a:lnTo>
                  <a:pt x="2573" y="3116"/>
                </a:lnTo>
                <a:lnTo>
                  <a:pt x="2571" y="3116"/>
                </a:lnTo>
                <a:lnTo>
                  <a:pt x="2569" y="3116"/>
                </a:lnTo>
                <a:lnTo>
                  <a:pt x="2567" y="3116"/>
                </a:lnTo>
                <a:lnTo>
                  <a:pt x="2569" y="3114"/>
                </a:lnTo>
                <a:lnTo>
                  <a:pt x="2571" y="3112"/>
                </a:lnTo>
                <a:lnTo>
                  <a:pt x="2569" y="3112"/>
                </a:lnTo>
                <a:lnTo>
                  <a:pt x="2569" y="3114"/>
                </a:lnTo>
                <a:lnTo>
                  <a:pt x="2567" y="3114"/>
                </a:lnTo>
                <a:lnTo>
                  <a:pt x="2567" y="3116"/>
                </a:lnTo>
                <a:lnTo>
                  <a:pt x="2565" y="3116"/>
                </a:lnTo>
                <a:lnTo>
                  <a:pt x="2565" y="3114"/>
                </a:lnTo>
                <a:lnTo>
                  <a:pt x="2565" y="3112"/>
                </a:lnTo>
                <a:lnTo>
                  <a:pt x="2565" y="3110"/>
                </a:lnTo>
                <a:lnTo>
                  <a:pt x="2565" y="3108"/>
                </a:lnTo>
                <a:lnTo>
                  <a:pt x="2565" y="3106"/>
                </a:lnTo>
                <a:lnTo>
                  <a:pt x="2563" y="3106"/>
                </a:lnTo>
                <a:lnTo>
                  <a:pt x="2563" y="3110"/>
                </a:lnTo>
                <a:lnTo>
                  <a:pt x="2563" y="3112"/>
                </a:lnTo>
                <a:lnTo>
                  <a:pt x="2563" y="3114"/>
                </a:lnTo>
                <a:lnTo>
                  <a:pt x="2563" y="3116"/>
                </a:lnTo>
                <a:lnTo>
                  <a:pt x="2565" y="3116"/>
                </a:lnTo>
                <a:lnTo>
                  <a:pt x="2565" y="3118"/>
                </a:lnTo>
                <a:lnTo>
                  <a:pt x="2567" y="3118"/>
                </a:lnTo>
                <a:lnTo>
                  <a:pt x="2565" y="3120"/>
                </a:lnTo>
                <a:lnTo>
                  <a:pt x="2563" y="3120"/>
                </a:lnTo>
                <a:lnTo>
                  <a:pt x="2561" y="3120"/>
                </a:lnTo>
                <a:lnTo>
                  <a:pt x="2559" y="3122"/>
                </a:lnTo>
                <a:lnTo>
                  <a:pt x="2557" y="3122"/>
                </a:lnTo>
                <a:lnTo>
                  <a:pt x="2557" y="3124"/>
                </a:lnTo>
                <a:lnTo>
                  <a:pt x="2555" y="3124"/>
                </a:lnTo>
                <a:lnTo>
                  <a:pt x="2554" y="3122"/>
                </a:lnTo>
                <a:lnTo>
                  <a:pt x="2554" y="3120"/>
                </a:lnTo>
                <a:lnTo>
                  <a:pt x="2554" y="3118"/>
                </a:lnTo>
                <a:lnTo>
                  <a:pt x="2554" y="3116"/>
                </a:lnTo>
                <a:lnTo>
                  <a:pt x="2554" y="3114"/>
                </a:lnTo>
                <a:lnTo>
                  <a:pt x="2554" y="3112"/>
                </a:lnTo>
                <a:lnTo>
                  <a:pt x="2554" y="3110"/>
                </a:lnTo>
                <a:lnTo>
                  <a:pt x="2555" y="3110"/>
                </a:lnTo>
                <a:lnTo>
                  <a:pt x="2555" y="3108"/>
                </a:lnTo>
                <a:lnTo>
                  <a:pt x="2555" y="3106"/>
                </a:lnTo>
                <a:lnTo>
                  <a:pt x="2555" y="3104"/>
                </a:lnTo>
                <a:lnTo>
                  <a:pt x="2554" y="3104"/>
                </a:lnTo>
                <a:lnTo>
                  <a:pt x="2552" y="3103"/>
                </a:lnTo>
                <a:lnTo>
                  <a:pt x="2550" y="3103"/>
                </a:lnTo>
                <a:lnTo>
                  <a:pt x="2546" y="3104"/>
                </a:lnTo>
                <a:lnTo>
                  <a:pt x="2544" y="3104"/>
                </a:lnTo>
                <a:lnTo>
                  <a:pt x="2544" y="3106"/>
                </a:lnTo>
                <a:lnTo>
                  <a:pt x="2542" y="3104"/>
                </a:lnTo>
                <a:lnTo>
                  <a:pt x="2540" y="3106"/>
                </a:lnTo>
                <a:lnTo>
                  <a:pt x="2538" y="3108"/>
                </a:lnTo>
                <a:lnTo>
                  <a:pt x="2540" y="3110"/>
                </a:lnTo>
                <a:lnTo>
                  <a:pt x="2540" y="3112"/>
                </a:lnTo>
                <a:lnTo>
                  <a:pt x="2542" y="3116"/>
                </a:lnTo>
                <a:lnTo>
                  <a:pt x="2542" y="3118"/>
                </a:lnTo>
                <a:lnTo>
                  <a:pt x="2544" y="3120"/>
                </a:lnTo>
                <a:lnTo>
                  <a:pt x="2546" y="3120"/>
                </a:lnTo>
                <a:lnTo>
                  <a:pt x="2546" y="3122"/>
                </a:lnTo>
                <a:lnTo>
                  <a:pt x="2544" y="3124"/>
                </a:lnTo>
                <a:lnTo>
                  <a:pt x="2544" y="3126"/>
                </a:lnTo>
                <a:lnTo>
                  <a:pt x="2544" y="3128"/>
                </a:lnTo>
                <a:lnTo>
                  <a:pt x="2544" y="3126"/>
                </a:lnTo>
                <a:lnTo>
                  <a:pt x="2544" y="3124"/>
                </a:lnTo>
                <a:lnTo>
                  <a:pt x="2544" y="3122"/>
                </a:lnTo>
                <a:lnTo>
                  <a:pt x="2542" y="3122"/>
                </a:lnTo>
                <a:lnTo>
                  <a:pt x="2540" y="3122"/>
                </a:lnTo>
                <a:lnTo>
                  <a:pt x="2538" y="3126"/>
                </a:lnTo>
                <a:lnTo>
                  <a:pt x="2538" y="3128"/>
                </a:lnTo>
                <a:lnTo>
                  <a:pt x="2536" y="3126"/>
                </a:lnTo>
                <a:lnTo>
                  <a:pt x="2536" y="3124"/>
                </a:lnTo>
                <a:lnTo>
                  <a:pt x="2534" y="3124"/>
                </a:lnTo>
                <a:lnTo>
                  <a:pt x="2534" y="3126"/>
                </a:lnTo>
                <a:lnTo>
                  <a:pt x="2536" y="3128"/>
                </a:lnTo>
                <a:lnTo>
                  <a:pt x="2538" y="3129"/>
                </a:lnTo>
                <a:lnTo>
                  <a:pt x="2540" y="3129"/>
                </a:lnTo>
                <a:lnTo>
                  <a:pt x="2540" y="3128"/>
                </a:lnTo>
                <a:lnTo>
                  <a:pt x="2540" y="3126"/>
                </a:lnTo>
                <a:lnTo>
                  <a:pt x="2542" y="3124"/>
                </a:lnTo>
                <a:lnTo>
                  <a:pt x="2542" y="3126"/>
                </a:lnTo>
                <a:lnTo>
                  <a:pt x="2542" y="3128"/>
                </a:lnTo>
                <a:lnTo>
                  <a:pt x="2544" y="3129"/>
                </a:lnTo>
                <a:lnTo>
                  <a:pt x="2546" y="3128"/>
                </a:lnTo>
                <a:lnTo>
                  <a:pt x="2546" y="3126"/>
                </a:lnTo>
                <a:lnTo>
                  <a:pt x="2546" y="3124"/>
                </a:lnTo>
                <a:lnTo>
                  <a:pt x="2546" y="3122"/>
                </a:lnTo>
                <a:lnTo>
                  <a:pt x="2546" y="3118"/>
                </a:lnTo>
                <a:lnTo>
                  <a:pt x="2544" y="3116"/>
                </a:lnTo>
                <a:lnTo>
                  <a:pt x="2542" y="3114"/>
                </a:lnTo>
                <a:lnTo>
                  <a:pt x="2542" y="3110"/>
                </a:lnTo>
                <a:lnTo>
                  <a:pt x="2540" y="3108"/>
                </a:lnTo>
                <a:lnTo>
                  <a:pt x="2544" y="3106"/>
                </a:lnTo>
                <a:lnTo>
                  <a:pt x="2548" y="3104"/>
                </a:lnTo>
                <a:lnTo>
                  <a:pt x="2552" y="3104"/>
                </a:lnTo>
                <a:lnTo>
                  <a:pt x="2554" y="3106"/>
                </a:lnTo>
                <a:lnTo>
                  <a:pt x="2554" y="3108"/>
                </a:lnTo>
                <a:lnTo>
                  <a:pt x="2552" y="3110"/>
                </a:lnTo>
                <a:lnTo>
                  <a:pt x="2550" y="3112"/>
                </a:lnTo>
                <a:lnTo>
                  <a:pt x="2550" y="3114"/>
                </a:lnTo>
                <a:lnTo>
                  <a:pt x="2548" y="3116"/>
                </a:lnTo>
                <a:lnTo>
                  <a:pt x="2550" y="3118"/>
                </a:lnTo>
                <a:lnTo>
                  <a:pt x="2550" y="3120"/>
                </a:lnTo>
                <a:lnTo>
                  <a:pt x="2550" y="3122"/>
                </a:lnTo>
                <a:lnTo>
                  <a:pt x="2552" y="3122"/>
                </a:lnTo>
                <a:lnTo>
                  <a:pt x="2552" y="3124"/>
                </a:lnTo>
                <a:lnTo>
                  <a:pt x="2554" y="3126"/>
                </a:lnTo>
                <a:lnTo>
                  <a:pt x="2555" y="3126"/>
                </a:lnTo>
                <a:lnTo>
                  <a:pt x="2557" y="3126"/>
                </a:lnTo>
                <a:lnTo>
                  <a:pt x="2559" y="3124"/>
                </a:lnTo>
                <a:lnTo>
                  <a:pt x="2561" y="3124"/>
                </a:lnTo>
                <a:lnTo>
                  <a:pt x="2563" y="3124"/>
                </a:lnTo>
                <a:lnTo>
                  <a:pt x="2565" y="3122"/>
                </a:lnTo>
                <a:lnTo>
                  <a:pt x="2567" y="3122"/>
                </a:lnTo>
                <a:lnTo>
                  <a:pt x="2567" y="3126"/>
                </a:lnTo>
                <a:lnTo>
                  <a:pt x="2567" y="3128"/>
                </a:lnTo>
                <a:lnTo>
                  <a:pt x="2567" y="3129"/>
                </a:lnTo>
                <a:lnTo>
                  <a:pt x="2567" y="3131"/>
                </a:lnTo>
                <a:lnTo>
                  <a:pt x="2569" y="3133"/>
                </a:lnTo>
                <a:lnTo>
                  <a:pt x="2571" y="3133"/>
                </a:lnTo>
                <a:lnTo>
                  <a:pt x="2573" y="3135"/>
                </a:lnTo>
                <a:lnTo>
                  <a:pt x="2575" y="3133"/>
                </a:lnTo>
                <a:lnTo>
                  <a:pt x="2575" y="3131"/>
                </a:lnTo>
                <a:lnTo>
                  <a:pt x="2577" y="3131"/>
                </a:lnTo>
                <a:lnTo>
                  <a:pt x="2578" y="3131"/>
                </a:lnTo>
                <a:lnTo>
                  <a:pt x="2580" y="3131"/>
                </a:lnTo>
                <a:lnTo>
                  <a:pt x="2582" y="3133"/>
                </a:lnTo>
                <a:lnTo>
                  <a:pt x="2584" y="3133"/>
                </a:lnTo>
                <a:lnTo>
                  <a:pt x="2584" y="3135"/>
                </a:lnTo>
                <a:lnTo>
                  <a:pt x="2586" y="3135"/>
                </a:lnTo>
                <a:lnTo>
                  <a:pt x="2588" y="3137"/>
                </a:lnTo>
                <a:lnTo>
                  <a:pt x="2590" y="3139"/>
                </a:lnTo>
                <a:lnTo>
                  <a:pt x="2590" y="3141"/>
                </a:lnTo>
                <a:lnTo>
                  <a:pt x="2594" y="3143"/>
                </a:lnTo>
                <a:lnTo>
                  <a:pt x="2592" y="3147"/>
                </a:lnTo>
                <a:lnTo>
                  <a:pt x="2592" y="3149"/>
                </a:lnTo>
                <a:lnTo>
                  <a:pt x="2594" y="3151"/>
                </a:lnTo>
                <a:lnTo>
                  <a:pt x="2594" y="3152"/>
                </a:lnTo>
                <a:lnTo>
                  <a:pt x="2594" y="3156"/>
                </a:lnTo>
                <a:lnTo>
                  <a:pt x="2594" y="3158"/>
                </a:lnTo>
                <a:lnTo>
                  <a:pt x="2596" y="3158"/>
                </a:lnTo>
                <a:lnTo>
                  <a:pt x="2594" y="3160"/>
                </a:lnTo>
                <a:lnTo>
                  <a:pt x="2594" y="3162"/>
                </a:lnTo>
                <a:lnTo>
                  <a:pt x="2592" y="3162"/>
                </a:lnTo>
                <a:lnTo>
                  <a:pt x="2590" y="3162"/>
                </a:lnTo>
                <a:lnTo>
                  <a:pt x="2588" y="3160"/>
                </a:lnTo>
                <a:lnTo>
                  <a:pt x="2586" y="3160"/>
                </a:lnTo>
                <a:lnTo>
                  <a:pt x="2584" y="3158"/>
                </a:lnTo>
                <a:lnTo>
                  <a:pt x="2582" y="3156"/>
                </a:lnTo>
                <a:lnTo>
                  <a:pt x="2582" y="3154"/>
                </a:lnTo>
                <a:lnTo>
                  <a:pt x="2580" y="3154"/>
                </a:lnTo>
                <a:lnTo>
                  <a:pt x="2580" y="3152"/>
                </a:lnTo>
                <a:lnTo>
                  <a:pt x="2582" y="3152"/>
                </a:lnTo>
                <a:lnTo>
                  <a:pt x="2580" y="3151"/>
                </a:lnTo>
                <a:lnTo>
                  <a:pt x="2580" y="3149"/>
                </a:lnTo>
                <a:lnTo>
                  <a:pt x="2580" y="3147"/>
                </a:lnTo>
                <a:lnTo>
                  <a:pt x="2580" y="3145"/>
                </a:lnTo>
                <a:lnTo>
                  <a:pt x="2582" y="3145"/>
                </a:lnTo>
                <a:lnTo>
                  <a:pt x="2582" y="3143"/>
                </a:lnTo>
                <a:lnTo>
                  <a:pt x="2584" y="3143"/>
                </a:lnTo>
                <a:lnTo>
                  <a:pt x="2586" y="3141"/>
                </a:lnTo>
                <a:lnTo>
                  <a:pt x="2584" y="3139"/>
                </a:lnTo>
                <a:lnTo>
                  <a:pt x="2584" y="3137"/>
                </a:lnTo>
                <a:lnTo>
                  <a:pt x="2582" y="3137"/>
                </a:lnTo>
                <a:lnTo>
                  <a:pt x="2580" y="3139"/>
                </a:lnTo>
                <a:lnTo>
                  <a:pt x="2578" y="3141"/>
                </a:lnTo>
                <a:lnTo>
                  <a:pt x="2577" y="3143"/>
                </a:lnTo>
                <a:lnTo>
                  <a:pt x="2577" y="3141"/>
                </a:lnTo>
                <a:lnTo>
                  <a:pt x="2578" y="3139"/>
                </a:lnTo>
                <a:lnTo>
                  <a:pt x="2577" y="3139"/>
                </a:lnTo>
                <a:lnTo>
                  <a:pt x="2575" y="3139"/>
                </a:lnTo>
                <a:lnTo>
                  <a:pt x="2573" y="3139"/>
                </a:lnTo>
                <a:lnTo>
                  <a:pt x="2573" y="3141"/>
                </a:lnTo>
                <a:lnTo>
                  <a:pt x="2575" y="3139"/>
                </a:lnTo>
                <a:lnTo>
                  <a:pt x="2577" y="3139"/>
                </a:lnTo>
                <a:lnTo>
                  <a:pt x="2575" y="3141"/>
                </a:lnTo>
                <a:lnTo>
                  <a:pt x="2575" y="3143"/>
                </a:lnTo>
                <a:lnTo>
                  <a:pt x="2577" y="3143"/>
                </a:lnTo>
                <a:lnTo>
                  <a:pt x="2577" y="3145"/>
                </a:lnTo>
                <a:lnTo>
                  <a:pt x="2575" y="3145"/>
                </a:lnTo>
                <a:lnTo>
                  <a:pt x="2575" y="3147"/>
                </a:lnTo>
                <a:lnTo>
                  <a:pt x="2573" y="3149"/>
                </a:lnTo>
                <a:lnTo>
                  <a:pt x="2575" y="3149"/>
                </a:lnTo>
                <a:lnTo>
                  <a:pt x="2575" y="3151"/>
                </a:lnTo>
                <a:lnTo>
                  <a:pt x="2577" y="3152"/>
                </a:lnTo>
                <a:lnTo>
                  <a:pt x="2577" y="3154"/>
                </a:lnTo>
                <a:lnTo>
                  <a:pt x="2578" y="3156"/>
                </a:lnTo>
                <a:lnTo>
                  <a:pt x="2580" y="3158"/>
                </a:lnTo>
                <a:lnTo>
                  <a:pt x="2582" y="3158"/>
                </a:lnTo>
                <a:lnTo>
                  <a:pt x="2582" y="3160"/>
                </a:lnTo>
                <a:lnTo>
                  <a:pt x="2584" y="3160"/>
                </a:lnTo>
                <a:lnTo>
                  <a:pt x="2586" y="3162"/>
                </a:lnTo>
                <a:lnTo>
                  <a:pt x="2586" y="3164"/>
                </a:lnTo>
                <a:lnTo>
                  <a:pt x="2588" y="3164"/>
                </a:lnTo>
                <a:lnTo>
                  <a:pt x="2590" y="3164"/>
                </a:lnTo>
                <a:lnTo>
                  <a:pt x="2590" y="3166"/>
                </a:lnTo>
                <a:lnTo>
                  <a:pt x="2592" y="3166"/>
                </a:lnTo>
                <a:lnTo>
                  <a:pt x="2594" y="3168"/>
                </a:lnTo>
                <a:lnTo>
                  <a:pt x="2594" y="3170"/>
                </a:lnTo>
                <a:lnTo>
                  <a:pt x="2596" y="3172"/>
                </a:lnTo>
                <a:lnTo>
                  <a:pt x="2596" y="3174"/>
                </a:lnTo>
                <a:lnTo>
                  <a:pt x="2596" y="3176"/>
                </a:lnTo>
                <a:lnTo>
                  <a:pt x="2596" y="3177"/>
                </a:lnTo>
                <a:lnTo>
                  <a:pt x="2596" y="3179"/>
                </a:lnTo>
                <a:lnTo>
                  <a:pt x="2598" y="3179"/>
                </a:lnTo>
                <a:lnTo>
                  <a:pt x="2598" y="3183"/>
                </a:lnTo>
                <a:lnTo>
                  <a:pt x="2598" y="3187"/>
                </a:lnTo>
                <a:lnTo>
                  <a:pt x="2598" y="3189"/>
                </a:lnTo>
                <a:lnTo>
                  <a:pt x="2598" y="3191"/>
                </a:lnTo>
                <a:lnTo>
                  <a:pt x="2596" y="3191"/>
                </a:lnTo>
                <a:lnTo>
                  <a:pt x="2596" y="3193"/>
                </a:lnTo>
                <a:lnTo>
                  <a:pt x="2594" y="3195"/>
                </a:lnTo>
                <a:lnTo>
                  <a:pt x="2596" y="3195"/>
                </a:lnTo>
                <a:lnTo>
                  <a:pt x="2596" y="3197"/>
                </a:lnTo>
                <a:lnTo>
                  <a:pt x="2594" y="3200"/>
                </a:lnTo>
                <a:lnTo>
                  <a:pt x="2594" y="3202"/>
                </a:lnTo>
                <a:lnTo>
                  <a:pt x="2592" y="3204"/>
                </a:lnTo>
                <a:lnTo>
                  <a:pt x="2592" y="3206"/>
                </a:lnTo>
                <a:lnTo>
                  <a:pt x="2592" y="3208"/>
                </a:lnTo>
                <a:lnTo>
                  <a:pt x="2592" y="3210"/>
                </a:lnTo>
                <a:lnTo>
                  <a:pt x="2590" y="3212"/>
                </a:lnTo>
                <a:lnTo>
                  <a:pt x="2586" y="3212"/>
                </a:lnTo>
                <a:lnTo>
                  <a:pt x="2584" y="3212"/>
                </a:lnTo>
                <a:lnTo>
                  <a:pt x="2582" y="3212"/>
                </a:lnTo>
                <a:lnTo>
                  <a:pt x="2580" y="3214"/>
                </a:lnTo>
                <a:lnTo>
                  <a:pt x="2578" y="3214"/>
                </a:lnTo>
                <a:lnTo>
                  <a:pt x="2577" y="3214"/>
                </a:lnTo>
                <a:lnTo>
                  <a:pt x="2575" y="3214"/>
                </a:lnTo>
                <a:lnTo>
                  <a:pt x="2573" y="3212"/>
                </a:lnTo>
                <a:lnTo>
                  <a:pt x="2575" y="3212"/>
                </a:lnTo>
                <a:lnTo>
                  <a:pt x="2577" y="3210"/>
                </a:lnTo>
                <a:lnTo>
                  <a:pt x="2578" y="3210"/>
                </a:lnTo>
                <a:lnTo>
                  <a:pt x="2578" y="3208"/>
                </a:lnTo>
                <a:lnTo>
                  <a:pt x="2577" y="3206"/>
                </a:lnTo>
                <a:lnTo>
                  <a:pt x="2575" y="3206"/>
                </a:lnTo>
                <a:lnTo>
                  <a:pt x="2573" y="3208"/>
                </a:lnTo>
                <a:lnTo>
                  <a:pt x="2569" y="3208"/>
                </a:lnTo>
                <a:lnTo>
                  <a:pt x="2569" y="3206"/>
                </a:lnTo>
                <a:lnTo>
                  <a:pt x="2567" y="3206"/>
                </a:lnTo>
                <a:lnTo>
                  <a:pt x="2567" y="3204"/>
                </a:lnTo>
                <a:lnTo>
                  <a:pt x="2569" y="3202"/>
                </a:lnTo>
                <a:lnTo>
                  <a:pt x="2571" y="3202"/>
                </a:lnTo>
                <a:lnTo>
                  <a:pt x="2571" y="3204"/>
                </a:lnTo>
                <a:lnTo>
                  <a:pt x="2573" y="3206"/>
                </a:lnTo>
                <a:lnTo>
                  <a:pt x="2575" y="3206"/>
                </a:lnTo>
                <a:lnTo>
                  <a:pt x="2577" y="3204"/>
                </a:lnTo>
                <a:lnTo>
                  <a:pt x="2577" y="3202"/>
                </a:lnTo>
                <a:lnTo>
                  <a:pt x="2577" y="3200"/>
                </a:lnTo>
                <a:lnTo>
                  <a:pt x="2575" y="3199"/>
                </a:lnTo>
                <a:lnTo>
                  <a:pt x="2569" y="3197"/>
                </a:lnTo>
                <a:lnTo>
                  <a:pt x="2569" y="3199"/>
                </a:lnTo>
                <a:lnTo>
                  <a:pt x="2571" y="3199"/>
                </a:lnTo>
                <a:lnTo>
                  <a:pt x="2575" y="3202"/>
                </a:lnTo>
                <a:lnTo>
                  <a:pt x="2577" y="3202"/>
                </a:lnTo>
                <a:lnTo>
                  <a:pt x="2575" y="3202"/>
                </a:lnTo>
                <a:lnTo>
                  <a:pt x="2573" y="3204"/>
                </a:lnTo>
                <a:lnTo>
                  <a:pt x="2571" y="3204"/>
                </a:lnTo>
                <a:lnTo>
                  <a:pt x="2571" y="3202"/>
                </a:lnTo>
                <a:lnTo>
                  <a:pt x="2571" y="3200"/>
                </a:lnTo>
                <a:lnTo>
                  <a:pt x="2569" y="3200"/>
                </a:lnTo>
                <a:lnTo>
                  <a:pt x="2569" y="3202"/>
                </a:lnTo>
                <a:lnTo>
                  <a:pt x="2567" y="3204"/>
                </a:lnTo>
                <a:lnTo>
                  <a:pt x="2567" y="3208"/>
                </a:lnTo>
                <a:lnTo>
                  <a:pt x="2569" y="3208"/>
                </a:lnTo>
                <a:lnTo>
                  <a:pt x="2573" y="3208"/>
                </a:lnTo>
                <a:lnTo>
                  <a:pt x="2577" y="3208"/>
                </a:lnTo>
                <a:lnTo>
                  <a:pt x="2577" y="3210"/>
                </a:lnTo>
                <a:lnTo>
                  <a:pt x="2575" y="3210"/>
                </a:lnTo>
                <a:lnTo>
                  <a:pt x="2571" y="3212"/>
                </a:lnTo>
                <a:lnTo>
                  <a:pt x="2569" y="3214"/>
                </a:lnTo>
                <a:lnTo>
                  <a:pt x="2569" y="3216"/>
                </a:lnTo>
                <a:lnTo>
                  <a:pt x="2569" y="3218"/>
                </a:lnTo>
                <a:lnTo>
                  <a:pt x="2569" y="3220"/>
                </a:lnTo>
                <a:lnTo>
                  <a:pt x="2569" y="3222"/>
                </a:lnTo>
                <a:lnTo>
                  <a:pt x="2569" y="3224"/>
                </a:lnTo>
                <a:lnTo>
                  <a:pt x="2567" y="3224"/>
                </a:lnTo>
                <a:lnTo>
                  <a:pt x="2565" y="3222"/>
                </a:lnTo>
                <a:lnTo>
                  <a:pt x="2565" y="3220"/>
                </a:lnTo>
                <a:lnTo>
                  <a:pt x="2563" y="3218"/>
                </a:lnTo>
                <a:lnTo>
                  <a:pt x="2561" y="3218"/>
                </a:lnTo>
                <a:lnTo>
                  <a:pt x="2559" y="3218"/>
                </a:lnTo>
                <a:lnTo>
                  <a:pt x="2557" y="3218"/>
                </a:lnTo>
                <a:lnTo>
                  <a:pt x="2555" y="3220"/>
                </a:lnTo>
                <a:lnTo>
                  <a:pt x="2555" y="3222"/>
                </a:lnTo>
                <a:lnTo>
                  <a:pt x="2554" y="3222"/>
                </a:lnTo>
                <a:lnTo>
                  <a:pt x="2554" y="3220"/>
                </a:lnTo>
                <a:lnTo>
                  <a:pt x="2552" y="3218"/>
                </a:lnTo>
                <a:lnTo>
                  <a:pt x="2550" y="3216"/>
                </a:lnTo>
                <a:lnTo>
                  <a:pt x="2548" y="3216"/>
                </a:lnTo>
                <a:lnTo>
                  <a:pt x="2550" y="3216"/>
                </a:lnTo>
                <a:lnTo>
                  <a:pt x="2552" y="3216"/>
                </a:lnTo>
                <a:lnTo>
                  <a:pt x="2552" y="3214"/>
                </a:lnTo>
                <a:lnTo>
                  <a:pt x="2552" y="3212"/>
                </a:lnTo>
                <a:lnTo>
                  <a:pt x="2548" y="3212"/>
                </a:lnTo>
                <a:lnTo>
                  <a:pt x="2548" y="3214"/>
                </a:lnTo>
                <a:lnTo>
                  <a:pt x="2546" y="3214"/>
                </a:lnTo>
                <a:lnTo>
                  <a:pt x="2546" y="3212"/>
                </a:lnTo>
                <a:lnTo>
                  <a:pt x="2546" y="3210"/>
                </a:lnTo>
                <a:lnTo>
                  <a:pt x="2548" y="3210"/>
                </a:lnTo>
                <a:lnTo>
                  <a:pt x="2548" y="3208"/>
                </a:lnTo>
                <a:lnTo>
                  <a:pt x="2548" y="3206"/>
                </a:lnTo>
                <a:lnTo>
                  <a:pt x="2546" y="3206"/>
                </a:lnTo>
                <a:lnTo>
                  <a:pt x="2546" y="3208"/>
                </a:lnTo>
                <a:lnTo>
                  <a:pt x="2544" y="3208"/>
                </a:lnTo>
                <a:lnTo>
                  <a:pt x="2546" y="3206"/>
                </a:lnTo>
                <a:lnTo>
                  <a:pt x="2546" y="3204"/>
                </a:lnTo>
                <a:lnTo>
                  <a:pt x="2546" y="3206"/>
                </a:lnTo>
                <a:lnTo>
                  <a:pt x="2544" y="3206"/>
                </a:lnTo>
                <a:lnTo>
                  <a:pt x="2544" y="3208"/>
                </a:lnTo>
                <a:lnTo>
                  <a:pt x="2546" y="3208"/>
                </a:lnTo>
                <a:lnTo>
                  <a:pt x="2548" y="3208"/>
                </a:lnTo>
                <a:lnTo>
                  <a:pt x="2546" y="3208"/>
                </a:lnTo>
                <a:lnTo>
                  <a:pt x="2546" y="3210"/>
                </a:lnTo>
                <a:lnTo>
                  <a:pt x="2546" y="3212"/>
                </a:lnTo>
                <a:lnTo>
                  <a:pt x="2546" y="3214"/>
                </a:lnTo>
                <a:lnTo>
                  <a:pt x="2548" y="3214"/>
                </a:lnTo>
                <a:lnTo>
                  <a:pt x="2550" y="3212"/>
                </a:lnTo>
                <a:lnTo>
                  <a:pt x="2552" y="3212"/>
                </a:lnTo>
                <a:lnTo>
                  <a:pt x="2550" y="3214"/>
                </a:lnTo>
                <a:lnTo>
                  <a:pt x="2550" y="3216"/>
                </a:lnTo>
                <a:lnTo>
                  <a:pt x="2550" y="3214"/>
                </a:lnTo>
                <a:lnTo>
                  <a:pt x="2548" y="3214"/>
                </a:lnTo>
                <a:lnTo>
                  <a:pt x="2546" y="3214"/>
                </a:lnTo>
                <a:lnTo>
                  <a:pt x="2544" y="3214"/>
                </a:lnTo>
                <a:lnTo>
                  <a:pt x="2542" y="3214"/>
                </a:lnTo>
                <a:lnTo>
                  <a:pt x="2540" y="3214"/>
                </a:lnTo>
                <a:lnTo>
                  <a:pt x="2538" y="3214"/>
                </a:lnTo>
                <a:lnTo>
                  <a:pt x="2534" y="3214"/>
                </a:lnTo>
                <a:lnTo>
                  <a:pt x="2534" y="3216"/>
                </a:lnTo>
                <a:lnTo>
                  <a:pt x="2532" y="3218"/>
                </a:lnTo>
                <a:lnTo>
                  <a:pt x="2532" y="3214"/>
                </a:lnTo>
                <a:lnTo>
                  <a:pt x="2532" y="3212"/>
                </a:lnTo>
                <a:lnTo>
                  <a:pt x="2530" y="3210"/>
                </a:lnTo>
                <a:lnTo>
                  <a:pt x="2529" y="3210"/>
                </a:lnTo>
                <a:lnTo>
                  <a:pt x="2527" y="3210"/>
                </a:lnTo>
                <a:lnTo>
                  <a:pt x="2525" y="3210"/>
                </a:lnTo>
                <a:lnTo>
                  <a:pt x="2525" y="3212"/>
                </a:lnTo>
                <a:lnTo>
                  <a:pt x="2525" y="3214"/>
                </a:lnTo>
                <a:lnTo>
                  <a:pt x="2525" y="3218"/>
                </a:lnTo>
                <a:lnTo>
                  <a:pt x="2525" y="3220"/>
                </a:lnTo>
                <a:lnTo>
                  <a:pt x="2523" y="3220"/>
                </a:lnTo>
                <a:lnTo>
                  <a:pt x="2521" y="3220"/>
                </a:lnTo>
                <a:lnTo>
                  <a:pt x="2521" y="3218"/>
                </a:lnTo>
                <a:lnTo>
                  <a:pt x="2521" y="3216"/>
                </a:lnTo>
                <a:lnTo>
                  <a:pt x="2519" y="3216"/>
                </a:lnTo>
                <a:lnTo>
                  <a:pt x="2517" y="3216"/>
                </a:lnTo>
                <a:lnTo>
                  <a:pt x="2515" y="3216"/>
                </a:lnTo>
                <a:lnTo>
                  <a:pt x="2515" y="3214"/>
                </a:lnTo>
                <a:lnTo>
                  <a:pt x="2513" y="3214"/>
                </a:lnTo>
                <a:lnTo>
                  <a:pt x="2515" y="3212"/>
                </a:lnTo>
                <a:lnTo>
                  <a:pt x="2515" y="3210"/>
                </a:lnTo>
                <a:lnTo>
                  <a:pt x="2515" y="3208"/>
                </a:lnTo>
                <a:lnTo>
                  <a:pt x="2513" y="3206"/>
                </a:lnTo>
                <a:lnTo>
                  <a:pt x="2511" y="3206"/>
                </a:lnTo>
                <a:lnTo>
                  <a:pt x="2509" y="3206"/>
                </a:lnTo>
                <a:lnTo>
                  <a:pt x="2509" y="3208"/>
                </a:lnTo>
                <a:lnTo>
                  <a:pt x="2509" y="3210"/>
                </a:lnTo>
                <a:lnTo>
                  <a:pt x="2509" y="3212"/>
                </a:lnTo>
                <a:lnTo>
                  <a:pt x="2507" y="3212"/>
                </a:lnTo>
                <a:lnTo>
                  <a:pt x="2507" y="3210"/>
                </a:lnTo>
                <a:lnTo>
                  <a:pt x="2507" y="3208"/>
                </a:lnTo>
                <a:lnTo>
                  <a:pt x="2506" y="3208"/>
                </a:lnTo>
                <a:lnTo>
                  <a:pt x="2504" y="3208"/>
                </a:lnTo>
                <a:lnTo>
                  <a:pt x="2502" y="3210"/>
                </a:lnTo>
                <a:lnTo>
                  <a:pt x="2502" y="3212"/>
                </a:lnTo>
                <a:lnTo>
                  <a:pt x="2500" y="3212"/>
                </a:lnTo>
                <a:lnTo>
                  <a:pt x="2498" y="3212"/>
                </a:lnTo>
                <a:lnTo>
                  <a:pt x="2496" y="3212"/>
                </a:lnTo>
                <a:lnTo>
                  <a:pt x="2496" y="3210"/>
                </a:lnTo>
                <a:lnTo>
                  <a:pt x="2494" y="3210"/>
                </a:lnTo>
                <a:lnTo>
                  <a:pt x="2494" y="3208"/>
                </a:lnTo>
                <a:lnTo>
                  <a:pt x="2494" y="3206"/>
                </a:lnTo>
                <a:lnTo>
                  <a:pt x="2496" y="3202"/>
                </a:lnTo>
                <a:lnTo>
                  <a:pt x="2496" y="3200"/>
                </a:lnTo>
                <a:lnTo>
                  <a:pt x="2494" y="3200"/>
                </a:lnTo>
                <a:lnTo>
                  <a:pt x="2494" y="3199"/>
                </a:lnTo>
                <a:lnTo>
                  <a:pt x="2492" y="3199"/>
                </a:lnTo>
                <a:lnTo>
                  <a:pt x="2492" y="3200"/>
                </a:lnTo>
                <a:lnTo>
                  <a:pt x="2488" y="3199"/>
                </a:lnTo>
                <a:lnTo>
                  <a:pt x="2490" y="3199"/>
                </a:lnTo>
                <a:lnTo>
                  <a:pt x="2490" y="3197"/>
                </a:lnTo>
                <a:lnTo>
                  <a:pt x="2490" y="3195"/>
                </a:lnTo>
                <a:lnTo>
                  <a:pt x="2490" y="3193"/>
                </a:lnTo>
                <a:lnTo>
                  <a:pt x="2488" y="3193"/>
                </a:lnTo>
                <a:lnTo>
                  <a:pt x="2486" y="3193"/>
                </a:lnTo>
                <a:lnTo>
                  <a:pt x="2484" y="3195"/>
                </a:lnTo>
                <a:lnTo>
                  <a:pt x="2482" y="3195"/>
                </a:lnTo>
                <a:lnTo>
                  <a:pt x="2481" y="3195"/>
                </a:lnTo>
                <a:lnTo>
                  <a:pt x="2479" y="3195"/>
                </a:lnTo>
                <a:lnTo>
                  <a:pt x="2477" y="3195"/>
                </a:lnTo>
                <a:lnTo>
                  <a:pt x="2477" y="3197"/>
                </a:lnTo>
                <a:lnTo>
                  <a:pt x="2477" y="3199"/>
                </a:lnTo>
                <a:lnTo>
                  <a:pt x="2479" y="3199"/>
                </a:lnTo>
                <a:lnTo>
                  <a:pt x="2481" y="3197"/>
                </a:lnTo>
                <a:lnTo>
                  <a:pt x="2482" y="3197"/>
                </a:lnTo>
                <a:lnTo>
                  <a:pt x="2484" y="3197"/>
                </a:lnTo>
                <a:lnTo>
                  <a:pt x="2484" y="3199"/>
                </a:lnTo>
                <a:lnTo>
                  <a:pt x="2484" y="3200"/>
                </a:lnTo>
                <a:lnTo>
                  <a:pt x="2484" y="3202"/>
                </a:lnTo>
                <a:lnTo>
                  <a:pt x="2482" y="3202"/>
                </a:lnTo>
                <a:lnTo>
                  <a:pt x="2482" y="3204"/>
                </a:lnTo>
                <a:lnTo>
                  <a:pt x="2481" y="3202"/>
                </a:lnTo>
                <a:lnTo>
                  <a:pt x="2479" y="3202"/>
                </a:lnTo>
                <a:lnTo>
                  <a:pt x="2477" y="3202"/>
                </a:lnTo>
                <a:lnTo>
                  <a:pt x="2475" y="3202"/>
                </a:lnTo>
                <a:lnTo>
                  <a:pt x="2473" y="3202"/>
                </a:lnTo>
                <a:lnTo>
                  <a:pt x="2471" y="3202"/>
                </a:lnTo>
                <a:lnTo>
                  <a:pt x="2469" y="3202"/>
                </a:lnTo>
                <a:lnTo>
                  <a:pt x="2469" y="3197"/>
                </a:lnTo>
                <a:lnTo>
                  <a:pt x="2465" y="3199"/>
                </a:lnTo>
                <a:lnTo>
                  <a:pt x="2463" y="3199"/>
                </a:lnTo>
                <a:lnTo>
                  <a:pt x="2461" y="3197"/>
                </a:lnTo>
                <a:lnTo>
                  <a:pt x="2459" y="3197"/>
                </a:lnTo>
                <a:lnTo>
                  <a:pt x="2458" y="3197"/>
                </a:lnTo>
                <a:lnTo>
                  <a:pt x="2456" y="3199"/>
                </a:lnTo>
                <a:lnTo>
                  <a:pt x="2454" y="3199"/>
                </a:lnTo>
                <a:lnTo>
                  <a:pt x="2452" y="3199"/>
                </a:lnTo>
                <a:lnTo>
                  <a:pt x="2450" y="3199"/>
                </a:lnTo>
                <a:lnTo>
                  <a:pt x="2448" y="3199"/>
                </a:lnTo>
                <a:lnTo>
                  <a:pt x="2448" y="3197"/>
                </a:lnTo>
                <a:lnTo>
                  <a:pt x="2446" y="3195"/>
                </a:lnTo>
                <a:lnTo>
                  <a:pt x="2444" y="3195"/>
                </a:lnTo>
                <a:lnTo>
                  <a:pt x="2444" y="3191"/>
                </a:lnTo>
                <a:lnTo>
                  <a:pt x="2442" y="3191"/>
                </a:lnTo>
                <a:lnTo>
                  <a:pt x="2440" y="3189"/>
                </a:lnTo>
                <a:lnTo>
                  <a:pt x="2438" y="3189"/>
                </a:lnTo>
                <a:lnTo>
                  <a:pt x="2438" y="3187"/>
                </a:lnTo>
                <a:lnTo>
                  <a:pt x="2440" y="3185"/>
                </a:lnTo>
                <a:lnTo>
                  <a:pt x="2436" y="3183"/>
                </a:lnTo>
                <a:lnTo>
                  <a:pt x="2434" y="3183"/>
                </a:lnTo>
                <a:lnTo>
                  <a:pt x="2433" y="3183"/>
                </a:lnTo>
                <a:lnTo>
                  <a:pt x="2431" y="3181"/>
                </a:lnTo>
                <a:lnTo>
                  <a:pt x="2429" y="3181"/>
                </a:lnTo>
                <a:lnTo>
                  <a:pt x="2429" y="3179"/>
                </a:lnTo>
                <a:lnTo>
                  <a:pt x="2427" y="3177"/>
                </a:lnTo>
                <a:lnTo>
                  <a:pt x="2423" y="3176"/>
                </a:lnTo>
                <a:lnTo>
                  <a:pt x="2421" y="3176"/>
                </a:lnTo>
                <a:lnTo>
                  <a:pt x="2419" y="3181"/>
                </a:lnTo>
                <a:lnTo>
                  <a:pt x="2419" y="3183"/>
                </a:lnTo>
                <a:lnTo>
                  <a:pt x="2421" y="3185"/>
                </a:lnTo>
                <a:lnTo>
                  <a:pt x="2419" y="3185"/>
                </a:lnTo>
                <a:lnTo>
                  <a:pt x="2415" y="3187"/>
                </a:lnTo>
                <a:lnTo>
                  <a:pt x="2413" y="3187"/>
                </a:lnTo>
                <a:lnTo>
                  <a:pt x="2413" y="3185"/>
                </a:lnTo>
                <a:lnTo>
                  <a:pt x="2413" y="3183"/>
                </a:lnTo>
                <a:lnTo>
                  <a:pt x="2411" y="3181"/>
                </a:lnTo>
                <a:lnTo>
                  <a:pt x="2411" y="3179"/>
                </a:lnTo>
                <a:lnTo>
                  <a:pt x="2413" y="3179"/>
                </a:lnTo>
                <a:lnTo>
                  <a:pt x="2411" y="3177"/>
                </a:lnTo>
                <a:lnTo>
                  <a:pt x="2411" y="3176"/>
                </a:lnTo>
                <a:lnTo>
                  <a:pt x="2410" y="3174"/>
                </a:lnTo>
                <a:lnTo>
                  <a:pt x="2408" y="3170"/>
                </a:lnTo>
                <a:lnTo>
                  <a:pt x="2408" y="3168"/>
                </a:lnTo>
                <a:lnTo>
                  <a:pt x="2406" y="3168"/>
                </a:lnTo>
                <a:lnTo>
                  <a:pt x="2404" y="3170"/>
                </a:lnTo>
                <a:lnTo>
                  <a:pt x="2406" y="3172"/>
                </a:lnTo>
                <a:lnTo>
                  <a:pt x="2404" y="3172"/>
                </a:lnTo>
                <a:lnTo>
                  <a:pt x="2402" y="3170"/>
                </a:lnTo>
                <a:lnTo>
                  <a:pt x="2402" y="3168"/>
                </a:lnTo>
                <a:lnTo>
                  <a:pt x="2398" y="3166"/>
                </a:lnTo>
                <a:lnTo>
                  <a:pt x="2396" y="3166"/>
                </a:lnTo>
                <a:lnTo>
                  <a:pt x="2394" y="3166"/>
                </a:lnTo>
                <a:lnTo>
                  <a:pt x="2392" y="3166"/>
                </a:lnTo>
                <a:lnTo>
                  <a:pt x="2390" y="3166"/>
                </a:lnTo>
                <a:lnTo>
                  <a:pt x="2388" y="3166"/>
                </a:lnTo>
                <a:lnTo>
                  <a:pt x="2388" y="3168"/>
                </a:lnTo>
                <a:lnTo>
                  <a:pt x="2386" y="3168"/>
                </a:lnTo>
                <a:lnTo>
                  <a:pt x="2385" y="3166"/>
                </a:lnTo>
                <a:lnTo>
                  <a:pt x="2383" y="3166"/>
                </a:lnTo>
                <a:lnTo>
                  <a:pt x="2381" y="3168"/>
                </a:lnTo>
                <a:lnTo>
                  <a:pt x="2379" y="3168"/>
                </a:lnTo>
                <a:lnTo>
                  <a:pt x="2377" y="3168"/>
                </a:lnTo>
                <a:lnTo>
                  <a:pt x="2377" y="3166"/>
                </a:lnTo>
                <a:lnTo>
                  <a:pt x="2377" y="3164"/>
                </a:lnTo>
                <a:lnTo>
                  <a:pt x="2375" y="3164"/>
                </a:lnTo>
                <a:lnTo>
                  <a:pt x="2375" y="3166"/>
                </a:lnTo>
                <a:lnTo>
                  <a:pt x="2373" y="3166"/>
                </a:lnTo>
                <a:lnTo>
                  <a:pt x="2371" y="3164"/>
                </a:lnTo>
                <a:lnTo>
                  <a:pt x="2369" y="3162"/>
                </a:lnTo>
                <a:lnTo>
                  <a:pt x="2367" y="3164"/>
                </a:lnTo>
                <a:lnTo>
                  <a:pt x="2367" y="3162"/>
                </a:lnTo>
                <a:lnTo>
                  <a:pt x="2365" y="3162"/>
                </a:lnTo>
                <a:lnTo>
                  <a:pt x="2363" y="3162"/>
                </a:lnTo>
                <a:lnTo>
                  <a:pt x="2361" y="3162"/>
                </a:lnTo>
                <a:lnTo>
                  <a:pt x="2361" y="3164"/>
                </a:lnTo>
                <a:lnTo>
                  <a:pt x="2360" y="3164"/>
                </a:lnTo>
                <a:lnTo>
                  <a:pt x="2358" y="3164"/>
                </a:lnTo>
                <a:lnTo>
                  <a:pt x="2358" y="3162"/>
                </a:lnTo>
                <a:lnTo>
                  <a:pt x="2358" y="3160"/>
                </a:lnTo>
                <a:lnTo>
                  <a:pt x="2354" y="3158"/>
                </a:lnTo>
                <a:lnTo>
                  <a:pt x="2352" y="3158"/>
                </a:lnTo>
                <a:lnTo>
                  <a:pt x="2350" y="3158"/>
                </a:lnTo>
                <a:lnTo>
                  <a:pt x="2350" y="3154"/>
                </a:lnTo>
                <a:lnTo>
                  <a:pt x="2348" y="3152"/>
                </a:lnTo>
                <a:lnTo>
                  <a:pt x="2348" y="3151"/>
                </a:lnTo>
                <a:lnTo>
                  <a:pt x="2346" y="3151"/>
                </a:lnTo>
                <a:lnTo>
                  <a:pt x="2346" y="3149"/>
                </a:lnTo>
                <a:lnTo>
                  <a:pt x="2346" y="3147"/>
                </a:lnTo>
                <a:lnTo>
                  <a:pt x="2344" y="3147"/>
                </a:lnTo>
                <a:lnTo>
                  <a:pt x="2344" y="3143"/>
                </a:lnTo>
                <a:lnTo>
                  <a:pt x="2344" y="3141"/>
                </a:lnTo>
                <a:lnTo>
                  <a:pt x="2342" y="3141"/>
                </a:lnTo>
                <a:lnTo>
                  <a:pt x="2340" y="3139"/>
                </a:lnTo>
                <a:lnTo>
                  <a:pt x="2338" y="3137"/>
                </a:lnTo>
                <a:lnTo>
                  <a:pt x="2337" y="3137"/>
                </a:lnTo>
                <a:lnTo>
                  <a:pt x="2335" y="3139"/>
                </a:lnTo>
                <a:lnTo>
                  <a:pt x="2335" y="3141"/>
                </a:lnTo>
                <a:lnTo>
                  <a:pt x="2337" y="3143"/>
                </a:lnTo>
                <a:lnTo>
                  <a:pt x="2337" y="3145"/>
                </a:lnTo>
                <a:lnTo>
                  <a:pt x="2337" y="3147"/>
                </a:lnTo>
                <a:lnTo>
                  <a:pt x="2333" y="3147"/>
                </a:lnTo>
                <a:lnTo>
                  <a:pt x="2331" y="3147"/>
                </a:lnTo>
                <a:lnTo>
                  <a:pt x="2329" y="3147"/>
                </a:lnTo>
                <a:lnTo>
                  <a:pt x="2327" y="3147"/>
                </a:lnTo>
                <a:lnTo>
                  <a:pt x="2327" y="3145"/>
                </a:lnTo>
                <a:lnTo>
                  <a:pt x="2325" y="3147"/>
                </a:lnTo>
                <a:lnTo>
                  <a:pt x="2323" y="3147"/>
                </a:lnTo>
                <a:lnTo>
                  <a:pt x="2321" y="3147"/>
                </a:lnTo>
                <a:lnTo>
                  <a:pt x="2321" y="3145"/>
                </a:lnTo>
                <a:lnTo>
                  <a:pt x="2317" y="3143"/>
                </a:lnTo>
                <a:lnTo>
                  <a:pt x="2317" y="3141"/>
                </a:lnTo>
                <a:lnTo>
                  <a:pt x="2317" y="3139"/>
                </a:lnTo>
                <a:lnTo>
                  <a:pt x="2315" y="3139"/>
                </a:lnTo>
                <a:lnTo>
                  <a:pt x="2315" y="3137"/>
                </a:lnTo>
                <a:lnTo>
                  <a:pt x="2315" y="3139"/>
                </a:lnTo>
                <a:lnTo>
                  <a:pt x="2313" y="3139"/>
                </a:lnTo>
                <a:lnTo>
                  <a:pt x="2312" y="3139"/>
                </a:lnTo>
                <a:lnTo>
                  <a:pt x="2308" y="3139"/>
                </a:lnTo>
                <a:lnTo>
                  <a:pt x="2306" y="3139"/>
                </a:lnTo>
                <a:lnTo>
                  <a:pt x="2306" y="3141"/>
                </a:lnTo>
                <a:lnTo>
                  <a:pt x="2304" y="3141"/>
                </a:lnTo>
                <a:lnTo>
                  <a:pt x="2302" y="3143"/>
                </a:lnTo>
                <a:lnTo>
                  <a:pt x="2300" y="3145"/>
                </a:lnTo>
                <a:lnTo>
                  <a:pt x="2298" y="3145"/>
                </a:lnTo>
                <a:lnTo>
                  <a:pt x="2298" y="3147"/>
                </a:lnTo>
                <a:lnTo>
                  <a:pt x="2300" y="3147"/>
                </a:lnTo>
                <a:lnTo>
                  <a:pt x="2300" y="3149"/>
                </a:lnTo>
                <a:lnTo>
                  <a:pt x="2300" y="3151"/>
                </a:lnTo>
                <a:lnTo>
                  <a:pt x="2300" y="3152"/>
                </a:lnTo>
                <a:lnTo>
                  <a:pt x="2298" y="3152"/>
                </a:lnTo>
                <a:lnTo>
                  <a:pt x="2298" y="3154"/>
                </a:lnTo>
                <a:lnTo>
                  <a:pt x="2300" y="3156"/>
                </a:lnTo>
                <a:lnTo>
                  <a:pt x="2300" y="3158"/>
                </a:lnTo>
                <a:lnTo>
                  <a:pt x="2300" y="3162"/>
                </a:lnTo>
                <a:lnTo>
                  <a:pt x="2298" y="3162"/>
                </a:lnTo>
                <a:lnTo>
                  <a:pt x="2296" y="3164"/>
                </a:lnTo>
                <a:lnTo>
                  <a:pt x="2296" y="3166"/>
                </a:lnTo>
                <a:lnTo>
                  <a:pt x="2294" y="3168"/>
                </a:lnTo>
                <a:lnTo>
                  <a:pt x="2294" y="3172"/>
                </a:lnTo>
                <a:lnTo>
                  <a:pt x="2294" y="3174"/>
                </a:lnTo>
                <a:lnTo>
                  <a:pt x="2292" y="3174"/>
                </a:lnTo>
                <a:lnTo>
                  <a:pt x="2290" y="3176"/>
                </a:lnTo>
                <a:lnTo>
                  <a:pt x="2289" y="3176"/>
                </a:lnTo>
                <a:lnTo>
                  <a:pt x="2287" y="3176"/>
                </a:lnTo>
                <a:lnTo>
                  <a:pt x="2283" y="3174"/>
                </a:lnTo>
                <a:lnTo>
                  <a:pt x="2281" y="3172"/>
                </a:lnTo>
                <a:lnTo>
                  <a:pt x="2279" y="3168"/>
                </a:lnTo>
                <a:lnTo>
                  <a:pt x="2277" y="3168"/>
                </a:lnTo>
                <a:lnTo>
                  <a:pt x="2275" y="3168"/>
                </a:lnTo>
                <a:lnTo>
                  <a:pt x="2273" y="3170"/>
                </a:lnTo>
                <a:lnTo>
                  <a:pt x="2273" y="3166"/>
                </a:lnTo>
                <a:lnTo>
                  <a:pt x="2273" y="3164"/>
                </a:lnTo>
                <a:lnTo>
                  <a:pt x="2271" y="3164"/>
                </a:lnTo>
                <a:lnTo>
                  <a:pt x="2271" y="3166"/>
                </a:lnTo>
                <a:lnTo>
                  <a:pt x="2269" y="3166"/>
                </a:lnTo>
                <a:lnTo>
                  <a:pt x="2267" y="3166"/>
                </a:lnTo>
                <a:lnTo>
                  <a:pt x="2265" y="3164"/>
                </a:lnTo>
                <a:lnTo>
                  <a:pt x="2265" y="3166"/>
                </a:lnTo>
                <a:lnTo>
                  <a:pt x="2264" y="3168"/>
                </a:lnTo>
                <a:lnTo>
                  <a:pt x="2262" y="3168"/>
                </a:lnTo>
                <a:lnTo>
                  <a:pt x="2262" y="3170"/>
                </a:lnTo>
                <a:lnTo>
                  <a:pt x="2262" y="3172"/>
                </a:lnTo>
                <a:lnTo>
                  <a:pt x="2262" y="3174"/>
                </a:lnTo>
                <a:lnTo>
                  <a:pt x="2264" y="3174"/>
                </a:lnTo>
                <a:lnTo>
                  <a:pt x="2264" y="3176"/>
                </a:lnTo>
                <a:lnTo>
                  <a:pt x="2265" y="3176"/>
                </a:lnTo>
                <a:lnTo>
                  <a:pt x="2265" y="3177"/>
                </a:lnTo>
                <a:lnTo>
                  <a:pt x="2265" y="3179"/>
                </a:lnTo>
                <a:lnTo>
                  <a:pt x="2267" y="3179"/>
                </a:lnTo>
                <a:lnTo>
                  <a:pt x="2267" y="3181"/>
                </a:lnTo>
                <a:lnTo>
                  <a:pt x="2267" y="3183"/>
                </a:lnTo>
                <a:lnTo>
                  <a:pt x="2269" y="3185"/>
                </a:lnTo>
                <a:lnTo>
                  <a:pt x="2267" y="3187"/>
                </a:lnTo>
                <a:lnTo>
                  <a:pt x="2265" y="3189"/>
                </a:lnTo>
                <a:lnTo>
                  <a:pt x="2265" y="3191"/>
                </a:lnTo>
                <a:lnTo>
                  <a:pt x="2264" y="3193"/>
                </a:lnTo>
                <a:lnTo>
                  <a:pt x="2262" y="3193"/>
                </a:lnTo>
                <a:lnTo>
                  <a:pt x="2260" y="3193"/>
                </a:lnTo>
                <a:lnTo>
                  <a:pt x="2258" y="3195"/>
                </a:lnTo>
                <a:lnTo>
                  <a:pt x="2256" y="3193"/>
                </a:lnTo>
                <a:lnTo>
                  <a:pt x="2254" y="3193"/>
                </a:lnTo>
                <a:lnTo>
                  <a:pt x="2254" y="3191"/>
                </a:lnTo>
                <a:lnTo>
                  <a:pt x="2252" y="3193"/>
                </a:lnTo>
                <a:lnTo>
                  <a:pt x="2252" y="3195"/>
                </a:lnTo>
                <a:lnTo>
                  <a:pt x="2250" y="3197"/>
                </a:lnTo>
                <a:lnTo>
                  <a:pt x="2250" y="3202"/>
                </a:lnTo>
                <a:lnTo>
                  <a:pt x="2250" y="3204"/>
                </a:lnTo>
                <a:lnTo>
                  <a:pt x="2252" y="3204"/>
                </a:lnTo>
                <a:lnTo>
                  <a:pt x="2252" y="3206"/>
                </a:lnTo>
                <a:lnTo>
                  <a:pt x="2250" y="3206"/>
                </a:lnTo>
                <a:lnTo>
                  <a:pt x="2250" y="3208"/>
                </a:lnTo>
                <a:lnTo>
                  <a:pt x="2248" y="3210"/>
                </a:lnTo>
                <a:lnTo>
                  <a:pt x="2250" y="3210"/>
                </a:lnTo>
                <a:lnTo>
                  <a:pt x="2248" y="3210"/>
                </a:lnTo>
                <a:lnTo>
                  <a:pt x="2248" y="3212"/>
                </a:lnTo>
                <a:lnTo>
                  <a:pt x="2246" y="3212"/>
                </a:lnTo>
                <a:lnTo>
                  <a:pt x="2248" y="3212"/>
                </a:lnTo>
                <a:lnTo>
                  <a:pt x="2248" y="3214"/>
                </a:lnTo>
                <a:lnTo>
                  <a:pt x="2250" y="3214"/>
                </a:lnTo>
                <a:lnTo>
                  <a:pt x="2252" y="3214"/>
                </a:lnTo>
                <a:lnTo>
                  <a:pt x="2252" y="3216"/>
                </a:lnTo>
                <a:lnTo>
                  <a:pt x="2252" y="3218"/>
                </a:lnTo>
                <a:lnTo>
                  <a:pt x="2252" y="3220"/>
                </a:lnTo>
                <a:lnTo>
                  <a:pt x="2252" y="3222"/>
                </a:lnTo>
                <a:lnTo>
                  <a:pt x="2252" y="3224"/>
                </a:lnTo>
                <a:lnTo>
                  <a:pt x="2252" y="3225"/>
                </a:lnTo>
                <a:lnTo>
                  <a:pt x="2254" y="3227"/>
                </a:lnTo>
                <a:lnTo>
                  <a:pt x="2252" y="3227"/>
                </a:lnTo>
                <a:lnTo>
                  <a:pt x="2252" y="3229"/>
                </a:lnTo>
                <a:lnTo>
                  <a:pt x="2252" y="3231"/>
                </a:lnTo>
                <a:lnTo>
                  <a:pt x="2250" y="3231"/>
                </a:lnTo>
                <a:lnTo>
                  <a:pt x="2250" y="3233"/>
                </a:lnTo>
                <a:lnTo>
                  <a:pt x="2250" y="3235"/>
                </a:lnTo>
                <a:lnTo>
                  <a:pt x="2250" y="3237"/>
                </a:lnTo>
                <a:lnTo>
                  <a:pt x="2250" y="3239"/>
                </a:lnTo>
                <a:lnTo>
                  <a:pt x="2248" y="3241"/>
                </a:lnTo>
                <a:lnTo>
                  <a:pt x="2248" y="3243"/>
                </a:lnTo>
                <a:lnTo>
                  <a:pt x="2248" y="3245"/>
                </a:lnTo>
                <a:lnTo>
                  <a:pt x="2246" y="3245"/>
                </a:lnTo>
                <a:lnTo>
                  <a:pt x="2246" y="3247"/>
                </a:lnTo>
                <a:lnTo>
                  <a:pt x="2244" y="3248"/>
                </a:lnTo>
                <a:lnTo>
                  <a:pt x="2244" y="3250"/>
                </a:lnTo>
                <a:lnTo>
                  <a:pt x="2246" y="3258"/>
                </a:lnTo>
                <a:lnTo>
                  <a:pt x="2246" y="3260"/>
                </a:lnTo>
                <a:lnTo>
                  <a:pt x="2244" y="3260"/>
                </a:lnTo>
                <a:lnTo>
                  <a:pt x="2244" y="3262"/>
                </a:lnTo>
                <a:lnTo>
                  <a:pt x="2244" y="3264"/>
                </a:lnTo>
                <a:lnTo>
                  <a:pt x="2244" y="3266"/>
                </a:lnTo>
                <a:lnTo>
                  <a:pt x="2246" y="3266"/>
                </a:lnTo>
                <a:lnTo>
                  <a:pt x="2246" y="3268"/>
                </a:lnTo>
                <a:lnTo>
                  <a:pt x="2248" y="3268"/>
                </a:lnTo>
                <a:lnTo>
                  <a:pt x="2250" y="3270"/>
                </a:lnTo>
                <a:lnTo>
                  <a:pt x="2250" y="3272"/>
                </a:lnTo>
                <a:lnTo>
                  <a:pt x="2252" y="3273"/>
                </a:lnTo>
                <a:lnTo>
                  <a:pt x="2252" y="3275"/>
                </a:lnTo>
                <a:lnTo>
                  <a:pt x="2252" y="3277"/>
                </a:lnTo>
                <a:lnTo>
                  <a:pt x="2250" y="3277"/>
                </a:lnTo>
                <a:lnTo>
                  <a:pt x="2250" y="3279"/>
                </a:lnTo>
                <a:lnTo>
                  <a:pt x="2250" y="3281"/>
                </a:lnTo>
                <a:lnTo>
                  <a:pt x="2252" y="3281"/>
                </a:lnTo>
                <a:lnTo>
                  <a:pt x="2254" y="3281"/>
                </a:lnTo>
                <a:lnTo>
                  <a:pt x="2254" y="3283"/>
                </a:lnTo>
                <a:lnTo>
                  <a:pt x="2256" y="3283"/>
                </a:lnTo>
                <a:lnTo>
                  <a:pt x="2254" y="3285"/>
                </a:lnTo>
                <a:lnTo>
                  <a:pt x="2254" y="3287"/>
                </a:lnTo>
                <a:lnTo>
                  <a:pt x="2256" y="3287"/>
                </a:lnTo>
                <a:lnTo>
                  <a:pt x="2256" y="3289"/>
                </a:lnTo>
                <a:lnTo>
                  <a:pt x="2256" y="3291"/>
                </a:lnTo>
                <a:lnTo>
                  <a:pt x="2258" y="3291"/>
                </a:lnTo>
                <a:lnTo>
                  <a:pt x="2258" y="3289"/>
                </a:lnTo>
                <a:lnTo>
                  <a:pt x="2258" y="3291"/>
                </a:lnTo>
                <a:lnTo>
                  <a:pt x="2260" y="3293"/>
                </a:lnTo>
                <a:lnTo>
                  <a:pt x="2260" y="3295"/>
                </a:lnTo>
                <a:lnTo>
                  <a:pt x="2260" y="3296"/>
                </a:lnTo>
                <a:lnTo>
                  <a:pt x="2260" y="3298"/>
                </a:lnTo>
                <a:lnTo>
                  <a:pt x="2260" y="3300"/>
                </a:lnTo>
                <a:lnTo>
                  <a:pt x="2262" y="3300"/>
                </a:lnTo>
                <a:lnTo>
                  <a:pt x="2264" y="3302"/>
                </a:lnTo>
                <a:lnTo>
                  <a:pt x="2265" y="3304"/>
                </a:lnTo>
                <a:lnTo>
                  <a:pt x="2267" y="3304"/>
                </a:lnTo>
                <a:lnTo>
                  <a:pt x="2267" y="3306"/>
                </a:lnTo>
                <a:lnTo>
                  <a:pt x="2267" y="3308"/>
                </a:lnTo>
                <a:lnTo>
                  <a:pt x="2269" y="3310"/>
                </a:lnTo>
                <a:lnTo>
                  <a:pt x="2269" y="3312"/>
                </a:lnTo>
                <a:lnTo>
                  <a:pt x="2269" y="3314"/>
                </a:lnTo>
                <a:lnTo>
                  <a:pt x="2269" y="3316"/>
                </a:lnTo>
                <a:lnTo>
                  <a:pt x="2269" y="3318"/>
                </a:lnTo>
                <a:lnTo>
                  <a:pt x="2271" y="3320"/>
                </a:lnTo>
                <a:lnTo>
                  <a:pt x="2271" y="3321"/>
                </a:lnTo>
                <a:lnTo>
                  <a:pt x="2271" y="3327"/>
                </a:lnTo>
                <a:lnTo>
                  <a:pt x="2271" y="3329"/>
                </a:lnTo>
                <a:lnTo>
                  <a:pt x="2273" y="3329"/>
                </a:lnTo>
                <a:lnTo>
                  <a:pt x="2273" y="3331"/>
                </a:lnTo>
                <a:lnTo>
                  <a:pt x="2273" y="3333"/>
                </a:lnTo>
                <a:lnTo>
                  <a:pt x="2271" y="3337"/>
                </a:lnTo>
                <a:lnTo>
                  <a:pt x="2269" y="3339"/>
                </a:lnTo>
                <a:lnTo>
                  <a:pt x="2269" y="3341"/>
                </a:lnTo>
                <a:lnTo>
                  <a:pt x="2269" y="3343"/>
                </a:lnTo>
                <a:lnTo>
                  <a:pt x="2267" y="3343"/>
                </a:lnTo>
                <a:lnTo>
                  <a:pt x="2267" y="3344"/>
                </a:lnTo>
                <a:lnTo>
                  <a:pt x="2267" y="3346"/>
                </a:lnTo>
                <a:lnTo>
                  <a:pt x="2267" y="3348"/>
                </a:lnTo>
                <a:lnTo>
                  <a:pt x="2265" y="3350"/>
                </a:lnTo>
                <a:lnTo>
                  <a:pt x="2265" y="3352"/>
                </a:lnTo>
                <a:lnTo>
                  <a:pt x="2265" y="3354"/>
                </a:lnTo>
                <a:lnTo>
                  <a:pt x="2265" y="3356"/>
                </a:lnTo>
                <a:lnTo>
                  <a:pt x="2265" y="3358"/>
                </a:lnTo>
                <a:lnTo>
                  <a:pt x="2264" y="3358"/>
                </a:lnTo>
                <a:lnTo>
                  <a:pt x="2264" y="3360"/>
                </a:lnTo>
                <a:lnTo>
                  <a:pt x="2264" y="3364"/>
                </a:lnTo>
                <a:lnTo>
                  <a:pt x="2265" y="3364"/>
                </a:lnTo>
                <a:lnTo>
                  <a:pt x="2265" y="3366"/>
                </a:lnTo>
                <a:lnTo>
                  <a:pt x="2267" y="3366"/>
                </a:lnTo>
                <a:lnTo>
                  <a:pt x="2267" y="3369"/>
                </a:lnTo>
                <a:lnTo>
                  <a:pt x="2267" y="3371"/>
                </a:lnTo>
                <a:lnTo>
                  <a:pt x="2267" y="3373"/>
                </a:lnTo>
                <a:lnTo>
                  <a:pt x="2265" y="3373"/>
                </a:lnTo>
                <a:lnTo>
                  <a:pt x="2265" y="3375"/>
                </a:lnTo>
                <a:lnTo>
                  <a:pt x="2265" y="3377"/>
                </a:lnTo>
                <a:lnTo>
                  <a:pt x="2267" y="3379"/>
                </a:lnTo>
                <a:lnTo>
                  <a:pt x="2265" y="3379"/>
                </a:lnTo>
                <a:lnTo>
                  <a:pt x="2265" y="3381"/>
                </a:lnTo>
                <a:lnTo>
                  <a:pt x="2265" y="3383"/>
                </a:lnTo>
                <a:lnTo>
                  <a:pt x="2265" y="3385"/>
                </a:lnTo>
                <a:lnTo>
                  <a:pt x="2265" y="3389"/>
                </a:lnTo>
                <a:lnTo>
                  <a:pt x="2265" y="3391"/>
                </a:lnTo>
                <a:lnTo>
                  <a:pt x="2267" y="3391"/>
                </a:lnTo>
                <a:lnTo>
                  <a:pt x="2265" y="3391"/>
                </a:lnTo>
                <a:lnTo>
                  <a:pt x="2264" y="3391"/>
                </a:lnTo>
                <a:lnTo>
                  <a:pt x="2265" y="3392"/>
                </a:lnTo>
                <a:lnTo>
                  <a:pt x="2265" y="3396"/>
                </a:lnTo>
                <a:lnTo>
                  <a:pt x="2265" y="3398"/>
                </a:lnTo>
                <a:lnTo>
                  <a:pt x="2264" y="3398"/>
                </a:lnTo>
                <a:lnTo>
                  <a:pt x="2262" y="3402"/>
                </a:lnTo>
                <a:lnTo>
                  <a:pt x="2262" y="3404"/>
                </a:lnTo>
                <a:lnTo>
                  <a:pt x="2262" y="3408"/>
                </a:lnTo>
                <a:lnTo>
                  <a:pt x="2260" y="3410"/>
                </a:lnTo>
                <a:lnTo>
                  <a:pt x="2258" y="3412"/>
                </a:lnTo>
                <a:lnTo>
                  <a:pt x="2260" y="3412"/>
                </a:lnTo>
                <a:lnTo>
                  <a:pt x="2260" y="3414"/>
                </a:lnTo>
                <a:lnTo>
                  <a:pt x="2258" y="3417"/>
                </a:lnTo>
                <a:lnTo>
                  <a:pt x="2258" y="3419"/>
                </a:lnTo>
                <a:lnTo>
                  <a:pt x="2256" y="3419"/>
                </a:lnTo>
                <a:lnTo>
                  <a:pt x="2256" y="3421"/>
                </a:lnTo>
                <a:lnTo>
                  <a:pt x="2254" y="3421"/>
                </a:lnTo>
                <a:lnTo>
                  <a:pt x="2254" y="3423"/>
                </a:lnTo>
                <a:lnTo>
                  <a:pt x="2252" y="3423"/>
                </a:lnTo>
                <a:lnTo>
                  <a:pt x="2252" y="3425"/>
                </a:lnTo>
                <a:lnTo>
                  <a:pt x="2252" y="3427"/>
                </a:lnTo>
                <a:lnTo>
                  <a:pt x="2254" y="3429"/>
                </a:lnTo>
                <a:lnTo>
                  <a:pt x="2254" y="3431"/>
                </a:lnTo>
                <a:lnTo>
                  <a:pt x="2256" y="3433"/>
                </a:lnTo>
                <a:lnTo>
                  <a:pt x="2254" y="3437"/>
                </a:lnTo>
                <a:lnTo>
                  <a:pt x="2254" y="3439"/>
                </a:lnTo>
                <a:lnTo>
                  <a:pt x="2252" y="3439"/>
                </a:lnTo>
                <a:lnTo>
                  <a:pt x="2250" y="3439"/>
                </a:lnTo>
                <a:lnTo>
                  <a:pt x="2250" y="3440"/>
                </a:lnTo>
                <a:lnTo>
                  <a:pt x="2248" y="3440"/>
                </a:lnTo>
                <a:lnTo>
                  <a:pt x="2248" y="3442"/>
                </a:lnTo>
                <a:lnTo>
                  <a:pt x="2250" y="3442"/>
                </a:lnTo>
                <a:lnTo>
                  <a:pt x="2250" y="3444"/>
                </a:lnTo>
                <a:lnTo>
                  <a:pt x="2248" y="3444"/>
                </a:lnTo>
                <a:lnTo>
                  <a:pt x="2248" y="3446"/>
                </a:lnTo>
                <a:lnTo>
                  <a:pt x="2250" y="3448"/>
                </a:lnTo>
                <a:lnTo>
                  <a:pt x="2248" y="3448"/>
                </a:lnTo>
                <a:lnTo>
                  <a:pt x="2250" y="3454"/>
                </a:lnTo>
                <a:lnTo>
                  <a:pt x="2250" y="3456"/>
                </a:lnTo>
                <a:lnTo>
                  <a:pt x="2252" y="3458"/>
                </a:lnTo>
                <a:lnTo>
                  <a:pt x="2252" y="3460"/>
                </a:lnTo>
                <a:lnTo>
                  <a:pt x="2252" y="3464"/>
                </a:lnTo>
                <a:lnTo>
                  <a:pt x="2252" y="3465"/>
                </a:lnTo>
                <a:lnTo>
                  <a:pt x="2252" y="3467"/>
                </a:lnTo>
                <a:lnTo>
                  <a:pt x="2254" y="3467"/>
                </a:lnTo>
                <a:lnTo>
                  <a:pt x="2252" y="3467"/>
                </a:lnTo>
                <a:lnTo>
                  <a:pt x="2252" y="3469"/>
                </a:lnTo>
                <a:lnTo>
                  <a:pt x="2252" y="3471"/>
                </a:lnTo>
                <a:lnTo>
                  <a:pt x="2252" y="3473"/>
                </a:lnTo>
                <a:lnTo>
                  <a:pt x="2250" y="3473"/>
                </a:lnTo>
                <a:lnTo>
                  <a:pt x="2250" y="3475"/>
                </a:lnTo>
                <a:lnTo>
                  <a:pt x="2250" y="3477"/>
                </a:lnTo>
                <a:lnTo>
                  <a:pt x="2248" y="3477"/>
                </a:lnTo>
                <a:lnTo>
                  <a:pt x="2246" y="3479"/>
                </a:lnTo>
                <a:lnTo>
                  <a:pt x="2244" y="3479"/>
                </a:lnTo>
                <a:lnTo>
                  <a:pt x="2241" y="3481"/>
                </a:lnTo>
                <a:lnTo>
                  <a:pt x="2239" y="3481"/>
                </a:lnTo>
                <a:lnTo>
                  <a:pt x="2237" y="3481"/>
                </a:lnTo>
                <a:lnTo>
                  <a:pt x="2237" y="3483"/>
                </a:lnTo>
                <a:lnTo>
                  <a:pt x="2235" y="3483"/>
                </a:lnTo>
                <a:lnTo>
                  <a:pt x="2235" y="3485"/>
                </a:lnTo>
                <a:lnTo>
                  <a:pt x="2233" y="3483"/>
                </a:lnTo>
                <a:lnTo>
                  <a:pt x="2233" y="3481"/>
                </a:lnTo>
                <a:lnTo>
                  <a:pt x="2231" y="3481"/>
                </a:lnTo>
                <a:lnTo>
                  <a:pt x="2229" y="3481"/>
                </a:lnTo>
                <a:lnTo>
                  <a:pt x="2227" y="3481"/>
                </a:lnTo>
                <a:lnTo>
                  <a:pt x="2225" y="3483"/>
                </a:lnTo>
                <a:lnTo>
                  <a:pt x="2225" y="3481"/>
                </a:lnTo>
                <a:lnTo>
                  <a:pt x="2223" y="3481"/>
                </a:lnTo>
                <a:lnTo>
                  <a:pt x="2219" y="3481"/>
                </a:lnTo>
                <a:lnTo>
                  <a:pt x="2217" y="3481"/>
                </a:lnTo>
                <a:lnTo>
                  <a:pt x="2216" y="3481"/>
                </a:lnTo>
                <a:lnTo>
                  <a:pt x="2214" y="3479"/>
                </a:lnTo>
                <a:lnTo>
                  <a:pt x="2212" y="3479"/>
                </a:lnTo>
                <a:lnTo>
                  <a:pt x="2212" y="3477"/>
                </a:lnTo>
                <a:lnTo>
                  <a:pt x="2212" y="3475"/>
                </a:lnTo>
                <a:lnTo>
                  <a:pt x="2210" y="3475"/>
                </a:lnTo>
                <a:lnTo>
                  <a:pt x="2208" y="3475"/>
                </a:lnTo>
                <a:lnTo>
                  <a:pt x="2208" y="3477"/>
                </a:lnTo>
                <a:lnTo>
                  <a:pt x="2206" y="3477"/>
                </a:lnTo>
                <a:lnTo>
                  <a:pt x="2206" y="3475"/>
                </a:lnTo>
                <a:lnTo>
                  <a:pt x="2204" y="3475"/>
                </a:lnTo>
                <a:lnTo>
                  <a:pt x="2202" y="3475"/>
                </a:lnTo>
                <a:lnTo>
                  <a:pt x="2202" y="3477"/>
                </a:lnTo>
                <a:lnTo>
                  <a:pt x="2202" y="3479"/>
                </a:lnTo>
                <a:lnTo>
                  <a:pt x="2200" y="3477"/>
                </a:lnTo>
                <a:lnTo>
                  <a:pt x="2198" y="3477"/>
                </a:lnTo>
                <a:lnTo>
                  <a:pt x="2196" y="3477"/>
                </a:lnTo>
                <a:lnTo>
                  <a:pt x="2194" y="3479"/>
                </a:lnTo>
                <a:lnTo>
                  <a:pt x="2193" y="3479"/>
                </a:lnTo>
                <a:lnTo>
                  <a:pt x="2193" y="3481"/>
                </a:lnTo>
                <a:lnTo>
                  <a:pt x="2191" y="3481"/>
                </a:lnTo>
                <a:lnTo>
                  <a:pt x="2189" y="3479"/>
                </a:lnTo>
                <a:lnTo>
                  <a:pt x="2189" y="3477"/>
                </a:lnTo>
                <a:lnTo>
                  <a:pt x="2187" y="3477"/>
                </a:lnTo>
                <a:lnTo>
                  <a:pt x="2181" y="3479"/>
                </a:lnTo>
                <a:lnTo>
                  <a:pt x="2179" y="3481"/>
                </a:lnTo>
                <a:lnTo>
                  <a:pt x="2177" y="3481"/>
                </a:lnTo>
                <a:lnTo>
                  <a:pt x="2173" y="3483"/>
                </a:lnTo>
                <a:lnTo>
                  <a:pt x="2171" y="3483"/>
                </a:lnTo>
                <a:lnTo>
                  <a:pt x="2169" y="3483"/>
                </a:lnTo>
                <a:lnTo>
                  <a:pt x="2168" y="3481"/>
                </a:lnTo>
                <a:lnTo>
                  <a:pt x="2166" y="3479"/>
                </a:lnTo>
                <a:lnTo>
                  <a:pt x="2168" y="3477"/>
                </a:lnTo>
                <a:lnTo>
                  <a:pt x="2166" y="3477"/>
                </a:lnTo>
                <a:lnTo>
                  <a:pt x="2164" y="3475"/>
                </a:lnTo>
                <a:lnTo>
                  <a:pt x="2162" y="3475"/>
                </a:lnTo>
                <a:lnTo>
                  <a:pt x="2162" y="3473"/>
                </a:lnTo>
                <a:lnTo>
                  <a:pt x="2160" y="3471"/>
                </a:lnTo>
                <a:lnTo>
                  <a:pt x="2160" y="3469"/>
                </a:lnTo>
                <a:lnTo>
                  <a:pt x="2160" y="3467"/>
                </a:lnTo>
                <a:lnTo>
                  <a:pt x="2158" y="3467"/>
                </a:lnTo>
                <a:lnTo>
                  <a:pt x="2158" y="3469"/>
                </a:lnTo>
                <a:lnTo>
                  <a:pt x="2156" y="3469"/>
                </a:lnTo>
                <a:lnTo>
                  <a:pt x="2154" y="3467"/>
                </a:lnTo>
                <a:lnTo>
                  <a:pt x="2154" y="3465"/>
                </a:lnTo>
                <a:lnTo>
                  <a:pt x="2154" y="3464"/>
                </a:lnTo>
                <a:lnTo>
                  <a:pt x="2156" y="3464"/>
                </a:lnTo>
                <a:lnTo>
                  <a:pt x="2154" y="3462"/>
                </a:lnTo>
                <a:lnTo>
                  <a:pt x="2154" y="3460"/>
                </a:lnTo>
                <a:lnTo>
                  <a:pt x="2152" y="3460"/>
                </a:lnTo>
                <a:lnTo>
                  <a:pt x="2150" y="3460"/>
                </a:lnTo>
                <a:lnTo>
                  <a:pt x="2148" y="3456"/>
                </a:lnTo>
                <a:lnTo>
                  <a:pt x="2148" y="3454"/>
                </a:lnTo>
                <a:lnTo>
                  <a:pt x="2148" y="3452"/>
                </a:lnTo>
                <a:lnTo>
                  <a:pt x="2146" y="3450"/>
                </a:lnTo>
                <a:lnTo>
                  <a:pt x="2148" y="3450"/>
                </a:lnTo>
                <a:lnTo>
                  <a:pt x="2148" y="3448"/>
                </a:lnTo>
                <a:lnTo>
                  <a:pt x="2146" y="3446"/>
                </a:lnTo>
                <a:lnTo>
                  <a:pt x="2145" y="3442"/>
                </a:lnTo>
                <a:lnTo>
                  <a:pt x="2145" y="3439"/>
                </a:lnTo>
                <a:lnTo>
                  <a:pt x="2145" y="3437"/>
                </a:lnTo>
                <a:lnTo>
                  <a:pt x="2145" y="3435"/>
                </a:lnTo>
                <a:lnTo>
                  <a:pt x="2143" y="3435"/>
                </a:lnTo>
                <a:lnTo>
                  <a:pt x="2143" y="3433"/>
                </a:lnTo>
                <a:lnTo>
                  <a:pt x="2145" y="3429"/>
                </a:lnTo>
                <a:lnTo>
                  <a:pt x="2145" y="3427"/>
                </a:lnTo>
                <a:lnTo>
                  <a:pt x="2146" y="3425"/>
                </a:lnTo>
                <a:lnTo>
                  <a:pt x="2146" y="3421"/>
                </a:lnTo>
                <a:lnTo>
                  <a:pt x="2148" y="3419"/>
                </a:lnTo>
                <a:lnTo>
                  <a:pt x="2146" y="3414"/>
                </a:lnTo>
                <a:lnTo>
                  <a:pt x="2146" y="3412"/>
                </a:lnTo>
                <a:lnTo>
                  <a:pt x="2145" y="3410"/>
                </a:lnTo>
                <a:lnTo>
                  <a:pt x="2145" y="3408"/>
                </a:lnTo>
                <a:lnTo>
                  <a:pt x="2146" y="3404"/>
                </a:lnTo>
                <a:lnTo>
                  <a:pt x="2146" y="3402"/>
                </a:lnTo>
                <a:lnTo>
                  <a:pt x="2150" y="3398"/>
                </a:lnTo>
                <a:lnTo>
                  <a:pt x="2150" y="3396"/>
                </a:lnTo>
                <a:lnTo>
                  <a:pt x="2148" y="3396"/>
                </a:lnTo>
                <a:lnTo>
                  <a:pt x="2148" y="3394"/>
                </a:lnTo>
                <a:lnTo>
                  <a:pt x="2148" y="3392"/>
                </a:lnTo>
                <a:lnTo>
                  <a:pt x="2148" y="3391"/>
                </a:lnTo>
                <a:lnTo>
                  <a:pt x="2148" y="3389"/>
                </a:lnTo>
                <a:lnTo>
                  <a:pt x="2148" y="3387"/>
                </a:lnTo>
                <a:lnTo>
                  <a:pt x="2146" y="3387"/>
                </a:lnTo>
                <a:lnTo>
                  <a:pt x="2146" y="3385"/>
                </a:lnTo>
                <a:lnTo>
                  <a:pt x="2145" y="3383"/>
                </a:lnTo>
                <a:lnTo>
                  <a:pt x="2143" y="3381"/>
                </a:lnTo>
                <a:lnTo>
                  <a:pt x="2143" y="3379"/>
                </a:lnTo>
                <a:lnTo>
                  <a:pt x="2141" y="3379"/>
                </a:lnTo>
                <a:lnTo>
                  <a:pt x="2143" y="3379"/>
                </a:lnTo>
                <a:lnTo>
                  <a:pt x="2141" y="3377"/>
                </a:lnTo>
                <a:lnTo>
                  <a:pt x="2137" y="3375"/>
                </a:lnTo>
                <a:lnTo>
                  <a:pt x="2135" y="3373"/>
                </a:lnTo>
                <a:lnTo>
                  <a:pt x="2133" y="3371"/>
                </a:lnTo>
                <a:lnTo>
                  <a:pt x="2133" y="3369"/>
                </a:lnTo>
                <a:lnTo>
                  <a:pt x="2133" y="3368"/>
                </a:lnTo>
                <a:lnTo>
                  <a:pt x="2131" y="3368"/>
                </a:lnTo>
                <a:lnTo>
                  <a:pt x="2131" y="3366"/>
                </a:lnTo>
                <a:lnTo>
                  <a:pt x="2131" y="3364"/>
                </a:lnTo>
                <a:lnTo>
                  <a:pt x="2131" y="3362"/>
                </a:lnTo>
                <a:lnTo>
                  <a:pt x="2131" y="3360"/>
                </a:lnTo>
                <a:lnTo>
                  <a:pt x="2129" y="3358"/>
                </a:lnTo>
                <a:lnTo>
                  <a:pt x="2127" y="3356"/>
                </a:lnTo>
                <a:lnTo>
                  <a:pt x="2127" y="3354"/>
                </a:lnTo>
                <a:lnTo>
                  <a:pt x="2125" y="3354"/>
                </a:lnTo>
                <a:lnTo>
                  <a:pt x="2125" y="3352"/>
                </a:lnTo>
                <a:lnTo>
                  <a:pt x="2125" y="3350"/>
                </a:lnTo>
                <a:lnTo>
                  <a:pt x="2125" y="3348"/>
                </a:lnTo>
                <a:lnTo>
                  <a:pt x="2125" y="3346"/>
                </a:lnTo>
                <a:lnTo>
                  <a:pt x="2125" y="3344"/>
                </a:lnTo>
                <a:lnTo>
                  <a:pt x="2127" y="3344"/>
                </a:lnTo>
                <a:lnTo>
                  <a:pt x="2127" y="3343"/>
                </a:lnTo>
                <a:lnTo>
                  <a:pt x="2129" y="3343"/>
                </a:lnTo>
                <a:lnTo>
                  <a:pt x="2129" y="3341"/>
                </a:lnTo>
                <a:lnTo>
                  <a:pt x="2129" y="3339"/>
                </a:lnTo>
                <a:lnTo>
                  <a:pt x="2129" y="3337"/>
                </a:lnTo>
                <a:lnTo>
                  <a:pt x="2131" y="3335"/>
                </a:lnTo>
                <a:lnTo>
                  <a:pt x="2131" y="3333"/>
                </a:lnTo>
                <a:lnTo>
                  <a:pt x="2133" y="3333"/>
                </a:lnTo>
                <a:lnTo>
                  <a:pt x="2135" y="3333"/>
                </a:lnTo>
                <a:lnTo>
                  <a:pt x="2135" y="3331"/>
                </a:lnTo>
                <a:lnTo>
                  <a:pt x="2137" y="3331"/>
                </a:lnTo>
                <a:lnTo>
                  <a:pt x="2139" y="3331"/>
                </a:lnTo>
                <a:lnTo>
                  <a:pt x="2141" y="3331"/>
                </a:lnTo>
                <a:lnTo>
                  <a:pt x="2141" y="3329"/>
                </a:lnTo>
                <a:lnTo>
                  <a:pt x="2135" y="3327"/>
                </a:lnTo>
                <a:lnTo>
                  <a:pt x="2131" y="3327"/>
                </a:lnTo>
                <a:lnTo>
                  <a:pt x="2129" y="3327"/>
                </a:lnTo>
                <a:lnTo>
                  <a:pt x="2125" y="3327"/>
                </a:lnTo>
                <a:lnTo>
                  <a:pt x="2123" y="3327"/>
                </a:lnTo>
                <a:lnTo>
                  <a:pt x="2121" y="3327"/>
                </a:lnTo>
                <a:lnTo>
                  <a:pt x="2118" y="3327"/>
                </a:lnTo>
                <a:lnTo>
                  <a:pt x="2116" y="3327"/>
                </a:lnTo>
                <a:lnTo>
                  <a:pt x="2114" y="3327"/>
                </a:lnTo>
                <a:lnTo>
                  <a:pt x="2110" y="3325"/>
                </a:lnTo>
                <a:lnTo>
                  <a:pt x="2108" y="3325"/>
                </a:lnTo>
                <a:lnTo>
                  <a:pt x="2106" y="3325"/>
                </a:lnTo>
                <a:lnTo>
                  <a:pt x="2104" y="3325"/>
                </a:lnTo>
                <a:lnTo>
                  <a:pt x="2102" y="3325"/>
                </a:lnTo>
                <a:lnTo>
                  <a:pt x="2100" y="3325"/>
                </a:lnTo>
                <a:lnTo>
                  <a:pt x="2098" y="3325"/>
                </a:lnTo>
                <a:lnTo>
                  <a:pt x="2096" y="3325"/>
                </a:lnTo>
                <a:lnTo>
                  <a:pt x="2095" y="3325"/>
                </a:lnTo>
                <a:lnTo>
                  <a:pt x="2091" y="3325"/>
                </a:lnTo>
                <a:lnTo>
                  <a:pt x="2087" y="3323"/>
                </a:lnTo>
                <a:lnTo>
                  <a:pt x="2085" y="3323"/>
                </a:lnTo>
                <a:lnTo>
                  <a:pt x="2083" y="3323"/>
                </a:lnTo>
                <a:lnTo>
                  <a:pt x="2081" y="3323"/>
                </a:lnTo>
                <a:lnTo>
                  <a:pt x="2075" y="3323"/>
                </a:lnTo>
                <a:lnTo>
                  <a:pt x="2073" y="3323"/>
                </a:lnTo>
                <a:lnTo>
                  <a:pt x="2060" y="3321"/>
                </a:lnTo>
                <a:lnTo>
                  <a:pt x="2050" y="3321"/>
                </a:lnTo>
                <a:lnTo>
                  <a:pt x="2047" y="3321"/>
                </a:lnTo>
                <a:lnTo>
                  <a:pt x="2045" y="3321"/>
                </a:lnTo>
                <a:lnTo>
                  <a:pt x="2041" y="3321"/>
                </a:lnTo>
                <a:lnTo>
                  <a:pt x="2039" y="3321"/>
                </a:lnTo>
                <a:lnTo>
                  <a:pt x="2035" y="3320"/>
                </a:lnTo>
                <a:lnTo>
                  <a:pt x="2033" y="3320"/>
                </a:lnTo>
                <a:lnTo>
                  <a:pt x="2031" y="3320"/>
                </a:lnTo>
                <a:lnTo>
                  <a:pt x="2029" y="3320"/>
                </a:lnTo>
                <a:lnTo>
                  <a:pt x="2027" y="3320"/>
                </a:lnTo>
                <a:lnTo>
                  <a:pt x="2025" y="3320"/>
                </a:lnTo>
                <a:lnTo>
                  <a:pt x="2020" y="3320"/>
                </a:lnTo>
                <a:lnTo>
                  <a:pt x="2014" y="3320"/>
                </a:lnTo>
                <a:lnTo>
                  <a:pt x="2012" y="3320"/>
                </a:lnTo>
                <a:lnTo>
                  <a:pt x="2010" y="3320"/>
                </a:lnTo>
                <a:lnTo>
                  <a:pt x="2008" y="3318"/>
                </a:lnTo>
                <a:lnTo>
                  <a:pt x="2006" y="3318"/>
                </a:lnTo>
                <a:lnTo>
                  <a:pt x="2004" y="3318"/>
                </a:lnTo>
                <a:lnTo>
                  <a:pt x="1995" y="3318"/>
                </a:lnTo>
                <a:lnTo>
                  <a:pt x="1993" y="3318"/>
                </a:lnTo>
                <a:lnTo>
                  <a:pt x="1989" y="3318"/>
                </a:lnTo>
                <a:lnTo>
                  <a:pt x="1985" y="3318"/>
                </a:lnTo>
                <a:lnTo>
                  <a:pt x="1981" y="3316"/>
                </a:lnTo>
                <a:lnTo>
                  <a:pt x="1979" y="3316"/>
                </a:lnTo>
                <a:lnTo>
                  <a:pt x="1977" y="3316"/>
                </a:lnTo>
                <a:lnTo>
                  <a:pt x="1976" y="3316"/>
                </a:lnTo>
                <a:lnTo>
                  <a:pt x="1974" y="3316"/>
                </a:lnTo>
                <a:lnTo>
                  <a:pt x="1972" y="3316"/>
                </a:lnTo>
                <a:lnTo>
                  <a:pt x="1968" y="3316"/>
                </a:lnTo>
                <a:lnTo>
                  <a:pt x="1966" y="3316"/>
                </a:lnTo>
                <a:lnTo>
                  <a:pt x="1964" y="3316"/>
                </a:lnTo>
                <a:lnTo>
                  <a:pt x="1962" y="3316"/>
                </a:lnTo>
                <a:lnTo>
                  <a:pt x="1960" y="3316"/>
                </a:lnTo>
                <a:lnTo>
                  <a:pt x="1958" y="3316"/>
                </a:lnTo>
                <a:lnTo>
                  <a:pt x="1956" y="3316"/>
                </a:lnTo>
                <a:lnTo>
                  <a:pt x="1951" y="3314"/>
                </a:lnTo>
                <a:lnTo>
                  <a:pt x="1949" y="3314"/>
                </a:lnTo>
                <a:lnTo>
                  <a:pt x="1945" y="3314"/>
                </a:lnTo>
                <a:lnTo>
                  <a:pt x="1943" y="3314"/>
                </a:lnTo>
                <a:lnTo>
                  <a:pt x="1941" y="3314"/>
                </a:lnTo>
                <a:lnTo>
                  <a:pt x="1939" y="3314"/>
                </a:lnTo>
                <a:lnTo>
                  <a:pt x="1937" y="3314"/>
                </a:lnTo>
                <a:lnTo>
                  <a:pt x="1935" y="3314"/>
                </a:lnTo>
                <a:lnTo>
                  <a:pt x="1933" y="3314"/>
                </a:lnTo>
                <a:lnTo>
                  <a:pt x="1931" y="3314"/>
                </a:lnTo>
                <a:lnTo>
                  <a:pt x="1929" y="3314"/>
                </a:lnTo>
                <a:lnTo>
                  <a:pt x="1928" y="3314"/>
                </a:lnTo>
                <a:lnTo>
                  <a:pt x="1928" y="3312"/>
                </a:lnTo>
                <a:lnTo>
                  <a:pt x="1926" y="3312"/>
                </a:lnTo>
                <a:lnTo>
                  <a:pt x="1924" y="3312"/>
                </a:lnTo>
                <a:lnTo>
                  <a:pt x="1922" y="3312"/>
                </a:lnTo>
                <a:lnTo>
                  <a:pt x="1920" y="3312"/>
                </a:lnTo>
                <a:lnTo>
                  <a:pt x="1918" y="3312"/>
                </a:lnTo>
                <a:lnTo>
                  <a:pt x="1914" y="3312"/>
                </a:lnTo>
                <a:lnTo>
                  <a:pt x="1910" y="3312"/>
                </a:lnTo>
                <a:lnTo>
                  <a:pt x="1908" y="3312"/>
                </a:lnTo>
                <a:lnTo>
                  <a:pt x="1903" y="3312"/>
                </a:lnTo>
                <a:lnTo>
                  <a:pt x="1901" y="3310"/>
                </a:lnTo>
                <a:lnTo>
                  <a:pt x="1897" y="3310"/>
                </a:lnTo>
                <a:lnTo>
                  <a:pt x="1895" y="3310"/>
                </a:lnTo>
                <a:lnTo>
                  <a:pt x="1881" y="3310"/>
                </a:lnTo>
                <a:lnTo>
                  <a:pt x="1876" y="3310"/>
                </a:lnTo>
                <a:lnTo>
                  <a:pt x="1866" y="3308"/>
                </a:lnTo>
                <a:lnTo>
                  <a:pt x="1860" y="3308"/>
                </a:lnTo>
                <a:lnTo>
                  <a:pt x="1853" y="3308"/>
                </a:lnTo>
                <a:lnTo>
                  <a:pt x="1845" y="3308"/>
                </a:lnTo>
                <a:lnTo>
                  <a:pt x="1841" y="3308"/>
                </a:lnTo>
                <a:lnTo>
                  <a:pt x="1835" y="3306"/>
                </a:lnTo>
                <a:lnTo>
                  <a:pt x="1830" y="3306"/>
                </a:lnTo>
                <a:lnTo>
                  <a:pt x="1816" y="3306"/>
                </a:lnTo>
                <a:lnTo>
                  <a:pt x="1803" y="3304"/>
                </a:lnTo>
                <a:lnTo>
                  <a:pt x="1791" y="3304"/>
                </a:lnTo>
                <a:lnTo>
                  <a:pt x="1768" y="3302"/>
                </a:lnTo>
                <a:lnTo>
                  <a:pt x="1759" y="3300"/>
                </a:lnTo>
                <a:lnTo>
                  <a:pt x="1751" y="3300"/>
                </a:lnTo>
                <a:lnTo>
                  <a:pt x="1749" y="3300"/>
                </a:lnTo>
                <a:lnTo>
                  <a:pt x="1734" y="3300"/>
                </a:lnTo>
                <a:lnTo>
                  <a:pt x="1728" y="3298"/>
                </a:lnTo>
                <a:lnTo>
                  <a:pt x="1724" y="3298"/>
                </a:lnTo>
                <a:lnTo>
                  <a:pt x="1722" y="3298"/>
                </a:lnTo>
                <a:lnTo>
                  <a:pt x="1716" y="3298"/>
                </a:lnTo>
                <a:lnTo>
                  <a:pt x="1693" y="3296"/>
                </a:lnTo>
                <a:lnTo>
                  <a:pt x="1687" y="3296"/>
                </a:lnTo>
                <a:lnTo>
                  <a:pt x="1686" y="3296"/>
                </a:lnTo>
                <a:lnTo>
                  <a:pt x="1682" y="3296"/>
                </a:lnTo>
                <a:lnTo>
                  <a:pt x="1672" y="3295"/>
                </a:lnTo>
                <a:lnTo>
                  <a:pt x="1670" y="3295"/>
                </a:lnTo>
                <a:lnTo>
                  <a:pt x="1659" y="3295"/>
                </a:lnTo>
                <a:lnTo>
                  <a:pt x="1651" y="3295"/>
                </a:lnTo>
                <a:lnTo>
                  <a:pt x="1647" y="3295"/>
                </a:lnTo>
                <a:lnTo>
                  <a:pt x="1645" y="3293"/>
                </a:lnTo>
                <a:lnTo>
                  <a:pt x="1641" y="3293"/>
                </a:lnTo>
                <a:lnTo>
                  <a:pt x="1630" y="3293"/>
                </a:lnTo>
                <a:lnTo>
                  <a:pt x="1620" y="3293"/>
                </a:lnTo>
                <a:lnTo>
                  <a:pt x="1613" y="3291"/>
                </a:lnTo>
                <a:lnTo>
                  <a:pt x="1611" y="3291"/>
                </a:lnTo>
                <a:lnTo>
                  <a:pt x="1609" y="3291"/>
                </a:lnTo>
                <a:lnTo>
                  <a:pt x="1607" y="3291"/>
                </a:lnTo>
                <a:lnTo>
                  <a:pt x="1603" y="3291"/>
                </a:lnTo>
                <a:lnTo>
                  <a:pt x="1597" y="3291"/>
                </a:lnTo>
                <a:lnTo>
                  <a:pt x="1591" y="3291"/>
                </a:lnTo>
                <a:lnTo>
                  <a:pt x="1590" y="3289"/>
                </a:lnTo>
                <a:lnTo>
                  <a:pt x="1584" y="3289"/>
                </a:lnTo>
                <a:lnTo>
                  <a:pt x="1572" y="3289"/>
                </a:lnTo>
                <a:lnTo>
                  <a:pt x="1570" y="3289"/>
                </a:lnTo>
                <a:lnTo>
                  <a:pt x="1566" y="3289"/>
                </a:lnTo>
                <a:lnTo>
                  <a:pt x="1563" y="3289"/>
                </a:lnTo>
                <a:lnTo>
                  <a:pt x="1559" y="3287"/>
                </a:lnTo>
                <a:lnTo>
                  <a:pt x="1547" y="3287"/>
                </a:lnTo>
                <a:lnTo>
                  <a:pt x="1542" y="3287"/>
                </a:lnTo>
                <a:lnTo>
                  <a:pt x="1540" y="3287"/>
                </a:lnTo>
                <a:lnTo>
                  <a:pt x="1536" y="3287"/>
                </a:lnTo>
                <a:lnTo>
                  <a:pt x="1532" y="3285"/>
                </a:lnTo>
                <a:lnTo>
                  <a:pt x="1528" y="3285"/>
                </a:lnTo>
                <a:lnTo>
                  <a:pt x="1526" y="3285"/>
                </a:lnTo>
                <a:lnTo>
                  <a:pt x="1520" y="3285"/>
                </a:lnTo>
                <a:lnTo>
                  <a:pt x="1501" y="3283"/>
                </a:lnTo>
                <a:lnTo>
                  <a:pt x="1488" y="3283"/>
                </a:lnTo>
                <a:lnTo>
                  <a:pt x="1484" y="3283"/>
                </a:lnTo>
                <a:lnTo>
                  <a:pt x="1478" y="3283"/>
                </a:lnTo>
                <a:lnTo>
                  <a:pt x="1476" y="3281"/>
                </a:lnTo>
                <a:lnTo>
                  <a:pt x="1474" y="3281"/>
                </a:lnTo>
                <a:lnTo>
                  <a:pt x="1470" y="3281"/>
                </a:lnTo>
                <a:lnTo>
                  <a:pt x="1469" y="3281"/>
                </a:lnTo>
                <a:lnTo>
                  <a:pt x="1461" y="3281"/>
                </a:lnTo>
                <a:lnTo>
                  <a:pt x="1449" y="3279"/>
                </a:lnTo>
                <a:lnTo>
                  <a:pt x="1447" y="3279"/>
                </a:lnTo>
                <a:lnTo>
                  <a:pt x="1444" y="3279"/>
                </a:lnTo>
                <a:lnTo>
                  <a:pt x="1442" y="3279"/>
                </a:lnTo>
                <a:lnTo>
                  <a:pt x="1430" y="3279"/>
                </a:lnTo>
                <a:lnTo>
                  <a:pt x="1426" y="3279"/>
                </a:lnTo>
                <a:lnTo>
                  <a:pt x="1424" y="3279"/>
                </a:lnTo>
                <a:lnTo>
                  <a:pt x="1419" y="3277"/>
                </a:lnTo>
                <a:lnTo>
                  <a:pt x="1415" y="3277"/>
                </a:lnTo>
                <a:lnTo>
                  <a:pt x="1409" y="3277"/>
                </a:lnTo>
                <a:lnTo>
                  <a:pt x="1405" y="3277"/>
                </a:lnTo>
                <a:lnTo>
                  <a:pt x="1399" y="3277"/>
                </a:lnTo>
                <a:lnTo>
                  <a:pt x="1396" y="3277"/>
                </a:lnTo>
                <a:lnTo>
                  <a:pt x="1390" y="3275"/>
                </a:lnTo>
                <a:lnTo>
                  <a:pt x="1380" y="3275"/>
                </a:lnTo>
                <a:lnTo>
                  <a:pt x="1374" y="3275"/>
                </a:lnTo>
                <a:lnTo>
                  <a:pt x="1373" y="3275"/>
                </a:lnTo>
                <a:lnTo>
                  <a:pt x="1371" y="3275"/>
                </a:lnTo>
                <a:lnTo>
                  <a:pt x="1369" y="3275"/>
                </a:lnTo>
                <a:lnTo>
                  <a:pt x="1367" y="3275"/>
                </a:lnTo>
                <a:lnTo>
                  <a:pt x="1363" y="3273"/>
                </a:lnTo>
                <a:lnTo>
                  <a:pt x="1361" y="3273"/>
                </a:lnTo>
                <a:lnTo>
                  <a:pt x="1357" y="3273"/>
                </a:lnTo>
                <a:lnTo>
                  <a:pt x="1348" y="3273"/>
                </a:lnTo>
                <a:lnTo>
                  <a:pt x="1344" y="3273"/>
                </a:lnTo>
                <a:lnTo>
                  <a:pt x="1342" y="3273"/>
                </a:lnTo>
                <a:lnTo>
                  <a:pt x="1336" y="3272"/>
                </a:lnTo>
                <a:lnTo>
                  <a:pt x="1330" y="3272"/>
                </a:lnTo>
                <a:lnTo>
                  <a:pt x="1323" y="3272"/>
                </a:lnTo>
                <a:lnTo>
                  <a:pt x="1321" y="3272"/>
                </a:lnTo>
                <a:lnTo>
                  <a:pt x="1315" y="3272"/>
                </a:lnTo>
                <a:lnTo>
                  <a:pt x="1305" y="3270"/>
                </a:lnTo>
                <a:lnTo>
                  <a:pt x="1300" y="3270"/>
                </a:lnTo>
                <a:lnTo>
                  <a:pt x="1296" y="3270"/>
                </a:lnTo>
                <a:lnTo>
                  <a:pt x="1294" y="3270"/>
                </a:lnTo>
                <a:lnTo>
                  <a:pt x="1290" y="3270"/>
                </a:lnTo>
                <a:lnTo>
                  <a:pt x="1288" y="3270"/>
                </a:lnTo>
                <a:lnTo>
                  <a:pt x="1282" y="3270"/>
                </a:lnTo>
                <a:lnTo>
                  <a:pt x="1271" y="3268"/>
                </a:lnTo>
                <a:lnTo>
                  <a:pt x="1269" y="3268"/>
                </a:lnTo>
                <a:lnTo>
                  <a:pt x="1267" y="3268"/>
                </a:lnTo>
                <a:lnTo>
                  <a:pt x="1259" y="3268"/>
                </a:lnTo>
                <a:lnTo>
                  <a:pt x="1257" y="3268"/>
                </a:lnTo>
                <a:lnTo>
                  <a:pt x="1250" y="3268"/>
                </a:lnTo>
                <a:lnTo>
                  <a:pt x="1248" y="3268"/>
                </a:lnTo>
                <a:lnTo>
                  <a:pt x="1246" y="3268"/>
                </a:lnTo>
                <a:lnTo>
                  <a:pt x="1240" y="3266"/>
                </a:lnTo>
                <a:lnTo>
                  <a:pt x="1230" y="3266"/>
                </a:lnTo>
                <a:lnTo>
                  <a:pt x="1219" y="3266"/>
                </a:lnTo>
                <a:lnTo>
                  <a:pt x="1217" y="3266"/>
                </a:lnTo>
                <a:lnTo>
                  <a:pt x="1209" y="3264"/>
                </a:lnTo>
                <a:lnTo>
                  <a:pt x="1205" y="3264"/>
                </a:lnTo>
                <a:lnTo>
                  <a:pt x="1196" y="3264"/>
                </a:lnTo>
                <a:lnTo>
                  <a:pt x="1190" y="3264"/>
                </a:lnTo>
                <a:lnTo>
                  <a:pt x="1188" y="3264"/>
                </a:lnTo>
                <a:lnTo>
                  <a:pt x="1182" y="3264"/>
                </a:lnTo>
                <a:lnTo>
                  <a:pt x="1179" y="3262"/>
                </a:lnTo>
                <a:lnTo>
                  <a:pt x="1175" y="3262"/>
                </a:lnTo>
                <a:lnTo>
                  <a:pt x="1171" y="3262"/>
                </a:lnTo>
                <a:lnTo>
                  <a:pt x="1169" y="3262"/>
                </a:lnTo>
                <a:lnTo>
                  <a:pt x="1167" y="3262"/>
                </a:lnTo>
                <a:lnTo>
                  <a:pt x="1163" y="3262"/>
                </a:lnTo>
                <a:lnTo>
                  <a:pt x="1161" y="3262"/>
                </a:lnTo>
                <a:lnTo>
                  <a:pt x="1156" y="3262"/>
                </a:lnTo>
                <a:lnTo>
                  <a:pt x="1154" y="3262"/>
                </a:lnTo>
                <a:lnTo>
                  <a:pt x="1152" y="3262"/>
                </a:lnTo>
                <a:lnTo>
                  <a:pt x="1146" y="3260"/>
                </a:lnTo>
                <a:lnTo>
                  <a:pt x="1144" y="3260"/>
                </a:lnTo>
                <a:lnTo>
                  <a:pt x="1142" y="3260"/>
                </a:lnTo>
                <a:lnTo>
                  <a:pt x="1136" y="3260"/>
                </a:lnTo>
                <a:lnTo>
                  <a:pt x="1134" y="3260"/>
                </a:lnTo>
                <a:lnTo>
                  <a:pt x="1133" y="3260"/>
                </a:lnTo>
                <a:lnTo>
                  <a:pt x="1131" y="3260"/>
                </a:lnTo>
                <a:lnTo>
                  <a:pt x="1129" y="3260"/>
                </a:lnTo>
                <a:lnTo>
                  <a:pt x="1127" y="3260"/>
                </a:lnTo>
                <a:lnTo>
                  <a:pt x="1125" y="3260"/>
                </a:lnTo>
                <a:lnTo>
                  <a:pt x="1123" y="3260"/>
                </a:lnTo>
                <a:lnTo>
                  <a:pt x="1121" y="3260"/>
                </a:lnTo>
                <a:lnTo>
                  <a:pt x="1119" y="3260"/>
                </a:lnTo>
                <a:lnTo>
                  <a:pt x="1113" y="3258"/>
                </a:lnTo>
                <a:lnTo>
                  <a:pt x="1109" y="3258"/>
                </a:lnTo>
                <a:lnTo>
                  <a:pt x="1106" y="3258"/>
                </a:lnTo>
                <a:lnTo>
                  <a:pt x="1104" y="3258"/>
                </a:lnTo>
                <a:lnTo>
                  <a:pt x="1098" y="3258"/>
                </a:lnTo>
                <a:lnTo>
                  <a:pt x="1094" y="3258"/>
                </a:lnTo>
                <a:lnTo>
                  <a:pt x="1092" y="3258"/>
                </a:lnTo>
                <a:lnTo>
                  <a:pt x="1090" y="3258"/>
                </a:lnTo>
                <a:lnTo>
                  <a:pt x="1090" y="3256"/>
                </a:lnTo>
                <a:lnTo>
                  <a:pt x="1088" y="3256"/>
                </a:lnTo>
                <a:lnTo>
                  <a:pt x="1086" y="3256"/>
                </a:lnTo>
                <a:lnTo>
                  <a:pt x="1084" y="3256"/>
                </a:lnTo>
                <a:lnTo>
                  <a:pt x="1083" y="3256"/>
                </a:lnTo>
                <a:lnTo>
                  <a:pt x="1081" y="3256"/>
                </a:lnTo>
                <a:lnTo>
                  <a:pt x="1079" y="3256"/>
                </a:lnTo>
                <a:lnTo>
                  <a:pt x="1073" y="3256"/>
                </a:lnTo>
                <a:lnTo>
                  <a:pt x="1067" y="3256"/>
                </a:lnTo>
                <a:lnTo>
                  <a:pt x="1063" y="3256"/>
                </a:lnTo>
                <a:lnTo>
                  <a:pt x="1056" y="3256"/>
                </a:lnTo>
                <a:lnTo>
                  <a:pt x="1054" y="3256"/>
                </a:lnTo>
                <a:lnTo>
                  <a:pt x="1052" y="3254"/>
                </a:lnTo>
                <a:lnTo>
                  <a:pt x="1050" y="3254"/>
                </a:lnTo>
                <a:lnTo>
                  <a:pt x="1048" y="3254"/>
                </a:lnTo>
                <a:lnTo>
                  <a:pt x="1046" y="3254"/>
                </a:lnTo>
                <a:lnTo>
                  <a:pt x="1044" y="3254"/>
                </a:lnTo>
                <a:lnTo>
                  <a:pt x="1042" y="3254"/>
                </a:lnTo>
                <a:lnTo>
                  <a:pt x="1040" y="3254"/>
                </a:lnTo>
                <a:lnTo>
                  <a:pt x="1038" y="3254"/>
                </a:lnTo>
                <a:lnTo>
                  <a:pt x="1036" y="3254"/>
                </a:lnTo>
                <a:lnTo>
                  <a:pt x="1035" y="3254"/>
                </a:lnTo>
                <a:lnTo>
                  <a:pt x="1033" y="3254"/>
                </a:lnTo>
                <a:lnTo>
                  <a:pt x="1029" y="3254"/>
                </a:lnTo>
                <a:lnTo>
                  <a:pt x="1021" y="3252"/>
                </a:lnTo>
                <a:lnTo>
                  <a:pt x="1013" y="3252"/>
                </a:lnTo>
                <a:lnTo>
                  <a:pt x="1012" y="3252"/>
                </a:lnTo>
                <a:lnTo>
                  <a:pt x="1010" y="3252"/>
                </a:lnTo>
                <a:lnTo>
                  <a:pt x="1008" y="3252"/>
                </a:lnTo>
                <a:lnTo>
                  <a:pt x="1004" y="3252"/>
                </a:lnTo>
                <a:lnTo>
                  <a:pt x="1002" y="3252"/>
                </a:lnTo>
                <a:lnTo>
                  <a:pt x="1000" y="3252"/>
                </a:lnTo>
                <a:lnTo>
                  <a:pt x="998" y="3252"/>
                </a:lnTo>
                <a:lnTo>
                  <a:pt x="992" y="3252"/>
                </a:lnTo>
                <a:lnTo>
                  <a:pt x="990" y="3250"/>
                </a:lnTo>
                <a:lnTo>
                  <a:pt x="988" y="3250"/>
                </a:lnTo>
                <a:lnTo>
                  <a:pt x="987" y="3250"/>
                </a:lnTo>
                <a:lnTo>
                  <a:pt x="985" y="3250"/>
                </a:lnTo>
                <a:lnTo>
                  <a:pt x="983" y="3250"/>
                </a:lnTo>
                <a:lnTo>
                  <a:pt x="981" y="3250"/>
                </a:lnTo>
                <a:lnTo>
                  <a:pt x="979" y="3250"/>
                </a:lnTo>
                <a:lnTo>
                  <a:pt x="977" y="3250"/>
                </a:lnTo>
                <a:lnTo>
                  <a:pt x="975" y="3250"/>
                </a:lnTo>
                <a:lnTo>
                  <a:pt x="973" y="3250"/>
                </a:lnTo>
                <a:lnTo>
                  <a:pt x="969" y="3250"/>
                </a:lnTo>
                <a:lnTo>
                  <a:pt x="967" y="3250"/>
                </a:lnTo>
                <a:lnTo>
                  <a:pt x="962" y="3250"/>
                </a:lnTo>
                <a:lnTo>
                  <a:pt x="956" y="3250"/>
                </a:lnTo>
                <a:lnTo>
                  <a:pt x="948" y="3248"/>
                </a:lnTo>
                <a:lnTo>
                  <a:pt x="946" y="3248"/>
                </a:lnTo>
                <a:lnTo>
                  <a:pt x="944" y="3248"/>
                </a:lnTo>
                <a:lnTo>
                  <a:pt x="942" y="3248"/>
                </a:lnTo>
                <a:lnTo>
                  <a:pt x="940" y="3248"/>
                </a:lnTo>
                <a:lnTo>
                  <a:pt x="939" y="3248"/>
                </a:lnTo>
                <a:lnTo>
                  <a:pt x="935" y="3248"/>
                </a:lnTo>
                <a:lnTo>
                  <a:pt x="933" y="3248"/>
                </a:lnTo>
                <a:lnTo>
                  <a:pt x="931" y="3248"/>
                </a:lnTo>
                <a:lnTo>
                  <a:pt x="929" y="3248"/>
                </a:lnTo>
                <a:lnTo>
                  <a:pt x="927" y="3248"/>
                </a:lnTo>
                <a:lnTo>
                  <a:pt x="925" y="3248"/>
                </a:lnTo>
                <a:lnTo>
                  <a:pt x="923" y="3247"/>
                </a:lnTo>
                <a:lnTo>
                  <a:pt x="919" y="3247"/>
                </a:lnTo>
                <a:lnTo>
                  <a:pt x="917" y="3247"/>
                </a:lnTo>
                <a:lnTo>
                  <a:pt x="916" y="3247"/>
                </a:lnTo>
                <a:lnTo>
                  <a:pt x="904" y="3247"/>
                </a:lnTo>
                <a:lnTo>
                  <a:pt x="896" y="3247"/>
                </a:lnTo>
                <a:lnTo>
                  <a:pt x="892" y="3247"/>
                </a:lnTo>
                <a:lnTo>
                  <a:pt x="891" y="3247"/>
                </a:lnTo>
                <a:lnTo>
                  <a:pt x="887" y="3245"/>
                </a:lnTo>
                <a:lnTo>
                  <a:pt x="881" y="3245"/>
                </a:lnTo>
                <a:lnTo>
                  <a:pt x="877" y="3245"/>
                </a:lnTo>
                <a:lnTo>
                  <a:pt x="873" y="3245"/>
                </a:lnTo>
                <a:lnTo>
                  <a:pt x="856" y="3243"/>
                </a:lnTo>
                <a:lnTo>
                  <a:pt x="852" y="3243"/>
                </a:lnTo>
                <a:lnTo>
                  <a:pt x="844" y="3243"/>
                </a:lnTo>
                <a:lnTo>
                  <a:pt x="837" y="3243"/>
                </a:lnTo>
                <a:lnTo>
                  <a:pt x="835" y="3243"/>
                </a:lnTo>
                <a:lnTo>
                  <a:pt x="831" y="3243"/>
                </a:lnTo>
                <a:lnTo>
                  <a:pt x="823" y="3243"/>
                </a:lnTo>
                <a:lnTo>
                  <a:pt x="821" y="3243"/>
                </a:lnTo>
                <a:lnTo>
                  <a:pt x="816" y="3243"/>
                </a:lnTo>
                <a:lnTo>
                  <a:pt x="814" y="3243"/>
                </a:lnTo>
                <a:lnTo>
                  <a:pt x="814" y="3241"/>
                </a:lnTo>
                <a:lnTo>
                  <a:pt x="802" y="3241"/>
                </a:lnTo>
                <a:lnTo>
                  <a:pt x="796" y="3241"/>
                </a:lnTo>
                <a:lnTo>
                  <a:pt x="791" y="3241"/>
                </a:lnTo>
                <a:lnTo>
                  <a:pt x="789" y="3241"/>
                </a:lnTo>
                <a:lnTo>
                  <a:pt x="787" y="3241"/>
                </a:lnTo>
                <a:lnTo>
                  <a:pt x="781" y="3239"/>
                </a:lnTo>
                <a:lnTo>
                  <a:pt x="777" y="3239"/>
                </a:lnTo>
                <a:lnTo>
                  <a:pt x="775" y="3239"/>
                </a:lnTo>
                <a:lnTo>
                  <a:pt x="773" y="3239"/>
                </a:lnTo>
                <a:lnTo>
                  <a:pt x="771" y="3239"/>
                </a:lnTo>
                <a:lnTo>
                  <a:pt x="760" y="3239"/>
                </a:lnTo>
                <a:lnTo>
                  <a:pt x="756" y="3239"/>
                </a:lnTo>
                <a:lnTo>
                  <a:pt x="752" y="3239"/>
                </a:lnTo>
                <a:lnTo>
                  <a:pt x="748" y="3239"/>
                </a:lnTo>
                <a:lnTo>
                  <a:pt x="737" y="3239"/>
                </a:lnTo>
                <a:lnTo>
                  <a:pt x="731" y="3237"/>
                </a:lnTo>
                <a:lnTo>
                  <a:pt x="727" y="3237"/>
                </a:lnTo>
                <a:lnTo>
                  <a:pt x="723" y="3237"/>
                </a:lnTo>
                <a:lnTo>
                  <a:pt x="720" y="3237"/>
                </a:lnTo>
                <a:lnTo>
                  <a:pt x="718" y="3237"/>
                </a:lnTo>
                <a:lnTo>
                  <a:pt x="714" y="3237"/>
                </a:lnTo>
                <a:lnTo>
                  <a:pt x="708" y="3237"/>
                </a:lnTo>
                <a:lnTo>
                  <a:pt x="700" y="3237"/>
                </a:lnTo>
                <a:lnTo>
                  <a:pt x="699" y="3235"/>
                </a:lnTo>
                <a:lnTo>
                  <a:pt x="697" y="3235"/>
                </a:lnTo>
                <a:lnTo>
                  <a:pt x="689" y="3235"/>
                </a:lnTo>
                <a:lnTo>
                  <a:pt x="681" y="3235"/>
                </a:lnTo>
                <a:lnTo>
                  <a:pt x="677" y="3235"/>
                </a:lnTo>
                <a:lnTo>
                  <a:pt x="675" y="3235"/>
                </a:lnTo>
                <a:lnTo>
                  <a:pt x="674" y="3235"/>
                </a:lnTo>
                <a:lnTo>
                  <a:pt x="672" y="3235"/>
                </a:lnTo>
                <a:lnTo>
                  <a:pt x="666" y="3233"/>
                </a:lnTo>
                <a:lnTo>
                  <a:pt x="656" y="3233"/>
                </a:lnTo>
                <a:lnTo>
                  <a:pt x="654" y="3233"/>
                </a:lnTo>
                <a:lnTo>
                  <a:pt x="651" y="3233"/>
                </a:lnTo>
                <a:lnTo>
                  <a:pt x="647" y="3233"/>
                </a:lnTo>
                <a:lnTo>
                  <a:pt x="645" y="3233"/>
                </a:lnTo>
                <a:lnTo>
                  <a:pt x="639" y="3233"/>
                </a:lnTo>
                <a:lnTo>
                  <a:pt x="635" y="3233"/>
                </a:lnTo>
                <a:lnTo>
                  <a:pt x="633" y="3233"/>
                </a:lnTo>
                <a:lnTo>
                  <a:pt x="631" y="3233"/>
                </a:lnTo>
                <a:lnTo>
                  <a:pt x="631" y="3231"/>
                </a:lnTo>
                <a:lnTo>
                  <a:pt x="629" y="3231"/>
                </a:lnTo>
                <a:lnTo>
                  <a:pt x="626" y="3231"/>
                </a:lnTo>
                <a:lnTo>
                  <a:pt x="620" y="3231"/>
                </a:lnTo>
                <a:lnTo>
                  <a:pt x="608" y="3231"/>
                </a:lnTo>
                <a:lnTo>
                  <a:pt x="606" y="3231"/>
                </a:lnTo>
                <a:lnTo>
                  <a:pt x="602" y="3231"/>
                </a:lnTo>
                <a:lnTo>
                  <a:pt x="601" y="3229"/>
                </a:lnTo>
                <a:lnTo>
                  <a:pt x="597" y="3229"/>
                </a:lnTo>
                <a:lnTo>
                  <a:pt x="593" y="3229"/>
                </a:lnTo>
                <a:lnTo>
                  <a:pt x="591" y="3229"/>
                </a:lnTo>
                <a:lnTo>
                  <a:pt x="587" y="3229"/>
                </a:lnTo>
                <a:lnTo>
                  <a:pt x="583" y="3229"/>
                </a:lnTo>
                <a:lnTo>
                  <a:pt x="579" y="3229"/>
                </a:lnTo>
                <a:lnTo>
                  <a:pt x="570" y="3229"/>
                </a:lnTo>
                <a:lnTo>
                  <a:pt x="558" y="3227"/>
                </a:lnTo>
                <a:lnTo>
                  <a:pt x="556" y="3227"/>
                </a:lnTo>
                <a:lnTo>
                  <a:pt x="547" y="3227"/>
                </a:lnTo>
                <a:lnTo>
                  <a:pt x="545" y="3227"/>
                </a:lnTo>
                <a:lnTo>
                  <a:pt x="541" y="3227"/>
                </a:lnTo>
                <a:lnTo>
                  <a:pt x="539" y="3227"/>
                </a:lnTo>
                <a:lnTo>
                  <a:pt x="531" y="3227"/>
                </a:lnTo>
                <a:lnTo>
                  <a:pt x="530" y="3227"/>
                </a:lnTo>
                <a:lnTo>
                  <a:pt x="526" y="3227"/>
                </a:lnTo>
                <a:lnTo>
                  <a:pt x="516" y="3225"/>
                </a:lnTo>
                <a:lnTo>
                  <a:pt x="514" y="3225"/>
                </a:lnTo>
                <a:lnTo>
                  <a:pt x="503" y="3225"/>
                </a:lnTo>
                <a:lnTo>
                  <a:pt x="495" y="3225"/>
                </a:lnTo>
                <a:lnTo>
                  <a:pt x="493" y="3225"/>
                </a:lnTo>
                <a:lnTo>
                  <a:pt x="485" y="3224"/>
                </a:lnTo>
                <a:lnTo>
                  <a:pt x="480" y="3224"/>
                </a:lnTo>
                <a:lnTo>
                  <a:pt x="478" y="3224"/>
                </a:lnTo>
                <a:lnTo>
                  <a:pt x="474" y="3224"/>
                </a:lnTo>
                <a:lnTo>
                  <a:pt x="472" y="3224"/>
                </a:lnTo>
                <a:lnTo>
                  <a:pt x="468" y="3224"/>
                </a:lnTo>
                <a:lnTo>
                  <a:pt x="466" y="3222"/>
                </a:lnTo>
                <a:lnTo>
                  <a:pt x="464" y="3218"/>
                </a:lnTo>
                <a:lnTo>
                  <a:pt x="460" y="3214"/>
                </a:lnTo>
                <a:lnTo>
                  <a:pt x="457" y="3210"/>
                </a:lnTo>
                <a:lnTo>
                  <a:pt x="455" y="3208"/>
                </a:lnTo>
                <a:lnTo>
                  <a:pt x="453" y="3208"/>
                </a:lnTo>
                <a:lnTo>
                  <a:pt x="451" y="3206"/>
                </a:lnTo>
                <a:lnTo>
                  <a:pt x="441" y="3197"/>
                </a:lnTo>
                <a:lnTo>
                  <a:pt x="441" y="3195"/>
                </a:lnTo>
                <a:lnTo>
                  <a:pt x="439" y="3195"/>
                </a:lnTo>
                <a:lnTo>
                  <a:pt x="437" y="3195"/>
                </a:lnTo>
                <a:lnTo>
                  <a:pt x="437" y="3193"/>
                </a:lnTo>
                <a:lnTo>
                  <a:pt x="434" y="3189"/>
                </a:lnTo>
                <a:lnTo>
                  <a:pt x="434" y="3187"/>
                </a:lnTo>
                <a:lnTo>
                  <a:pt x="434" y="3185"/>
                </a:lnTo>
                <a:lnTo>
                  <a:pt x="432" y="3185"/>
                </a:lnTo>
                <a:lnTo>
                  <a:pt x="430" y="3181"/>
                </a:lnTo>
                <a:lnTo>
                  <a:pt x="428" y="3177"/>
                </a:lnTo>
                <a:lnTo>
                  <a:pt x="428" y="3176"/>
                </a:lnTo>
                <a:lnTo>
                  <a:pt x="428" y="3168"/>
                </a:lnTo>
                <a:lnTo>
                  <a:pt x="426" y="3166"/>
                </a:lnTo>
                <a:lnTo>
                  <a:pt x="426" y="3162"/>
                </a:lnTo>
                <a:lnTo>
                  <a:pt x="426" y="3160"/>
                </a:lnTo>
                <a:lnTo>
                  <a:pt x="426" y="3158"/>
                </a:lnTo>
                <a:lnTo>
                  <a:pt x="424" y="3149"/>
                </a:lnTo>
                <a:lnTo>
                  <a:pt x="422" y="3143"/>
                </a:lnTo>
                <a:lnTo>
                  <a:pt x="422" y="3137"/>
                </a:lnTo>
                <a:lnTo>
                  <a:pt x="422" y="3135"/>
                </a:lnTo>
                <a:lnTo>
                  <a:pt x="422" y="3133"/>
                </a:lnTo>
                <a:lnTo>
                  <a:pt x="424" y="3131"/>
                </a:lnTo>
                <a:lnTo>
                  <a:pt x="426" y="3131"/>
                </a:lnTo>
                <a:lnTo>
                  <a:pt x="428" y="3131"/>
                </a:lnTo>
                <a:lnTo>
                  <a:pt x="428" y="3129"/>
                </a:lnTo>
                <a:lnTo>
                  <a:pt x="430" y="3128"/>
                </a:lnTo>
                <a:lnTo>
                  <a:pt x="430" y="3126"/>
                </a:lnTo>
                <a:lnTo>
                  <a:pt x="428" y="3122"/>
                </a:lnTo>
                <a:lnTo>
                  <a:pt x="426" y="3122"/>
                </a:lnTo>
                <a:lnTo>
                  <a:pt x="424" y="3120"/>
                </a:lnTo>
                <a:lnTo>
                  <a:pt x="424" y="3118"/>
                </a:lnTo>
                <a:lnTo>
                  <a:pt x="422" y="3116"/>
                </a:lnTo>
                <a:lnTo>
                  <a:pt x="422" y="3114"/>
                </a:lnTo>
                <a:lnTo>
                  <a:pt x="424" y="3112"/>
                </a:lnTo>
                <a:lnTo>
                  <a:pt x="426" y="3112"/>
                </a:lnTo>
                <a:lnTo>
                  <a:pt x="426" y="3110"/>
                </a:lnTo>
                <a:lnTo>
                  <a:pt x="424" y="3110"/>
                </a:lnTo>
                <a:lnTo>
                  <a:pt x="424" y="3108"/>
                </a:lnTo>
                <a:lnTo>
                  <a:pt x="422" y="3108"/>
                </a:lnTo>
                <a:lnTo>
                  <a:pt x="422" y="3106"/>
                </a:lnTo>
                <a:lnTo>
                  <a:pt x="420" y="3104"/>
                </a:lnTo>
                <a:lnTo>
                  <a:pt x="420" y="3103"/>
                </a:lnTo>
                <a:lnTo>
                  <a:pt x="422" y="3103"/>
                </a:lnTo>
                <a:lnTo>
                  <a:pt x="422" y="3101"/>
                </a:lnTo>
                <a:lnTo>
                  <a:pt x="424" y="3099"/>
                </a:lnTo>
                <a:lnTo>
                  <a:pt x="424" y="3097"/>
                </a:lnTo>
                <a:lnTo>
                  <a:pt x="422" y="3095"/>
                </a:lnTo>
                <a:lnTo>
                  <a:pt x="420" y="3093"/>
                </a:lnTo>
                <a:lnTo>
                  <a:pt x="418" y="3093"/>
                </a:lnTo>
                <a:lnTo>
                  <a:pt x="418" y="3091"/>
                </a:lnTo>
                <a:lnTo>
                  <a:pt x="414" y="3085"/>
                </a:lnTo>
                <a:lnTo>
                  <a:pt x="412" y="3083"/>
                </a:lnTo>
                <a:lnTo>
                  <a:pt x="410" y="3080"/>
                </a:lnTo>
                <a:lnTo>
                  <a:pt x="409" y="3078"/>
                </a:lnTo>
                <a:lnTo>
                  <a:pt x="407" y="3076"/>
                </a:lnTo>
                <a:lnTo>
                  <a:pt x="403" y="3072"/>
                </a:lnTo>
                <a:lnTo>
                  <a:pt x="403" y="3070"/>
                </a:lnTo>
                <a:lnTo>
                  <a:pt x="403" y="3068"/>
                </a:lnTo>
                <a:lnTo>
                  <a:pt x="401" y="3066"/>
                </a:lnTo>
                <a:lnTo>
                  <a:pt x="401" y="3064"/>
                </a:lnTo>
                <a:lnTo>
                  <a:pt x="399" y="3062"/>
                </a:lnTo>
                <a:lnTo>
                  <a:pt x="395" y="3062"/>
                </a:lnTo>
                <a:lnTo>
                  <a:pt x="395" y="3060"/>
                </a:lnTo>
                <a:lnTo>
                  <a:pt x="393" y="3060"/>
                </a:lnTo>
                <a:lnTo>
                  <a:pt x="393" y="3058"/>
                </a:lnTo>
                <a:lnTo>
                  <a:pt x="393" y="3055"/>
                </a:lnTo>
                <a:lnTo>
                  <a:pt x="393" y="3053"/>
                </a:lnTo>
                <a:lnTo>
                  <a:pt x="393" y="3051"/>
                </a:lnTo>
                <a:lnTo>
                  <a:pt x="395" y="3049"/>
                </a:lnTo>
                <a:lnTo>
                  <a:pt x="395" y="3047"/>
                </a:lnTo>
                <a:lnTo>
                  <a:pt x="395" y="3045"/>
                </a:lnTo>
                <a:lnTo>
                  <a:pt x="395" y="3043"/>
                </a:lnTo>
                <a:lnTo>
                  <a:pt x="395" y="3041"/>
                </a:lnTo>
                <a:lnTo>
                  <a:pt x="395" y="3037"/>
                </a:lnTo>
                <a:lnTo>
                  <a:pt x="393" y="3037"/>
                </a:lnTo>
                <a:lnTo>
                  <a:pt x="391" y="3035"/>
                </a:lnTo>
                <a:lnTo>
                  <a:pt x="389" y="3033"/>
                </a:lnTo>
                <a:lnTo>
                  <a:pt x="386" y="3033"/>
                </a:lnTo>
                <a:lnTo>
                  <a:pt x="384" y="3033"/>
                </a:lnTo>
                <a:lnTo>
                  <a:pt x="382" y="3032"/>
                </a:lnTo>
                <a:lnTo>
                  <a:pt x="380" y="3032"/>
                </a:lnTo>
                <a:lnTo>
                  <a:pt x="380" y="3030"/>
                </a:lnTo>
                <a:lnTo>
                  <a:pt x="378" y="3028"/>
                </a:lnTo>
                <a:lnTo>
                  <a:pt x="378" y="3026"/>
                </a:lnTo>
                <a:lnTo>
                  <a:pt x="380" y="3026"/>
                </a:lnTo>
                <a:lnTo>
                  <a:pt x="380" y="3022"/>
                </a:lnTo>
                <a:lnTo>
                  <a:pt x="382" y="3020"/>
                </a:lnTo>
                <a:lnTo>
                  <a:pt x="382" y="3014"/>
                </a:lnTo>
                <a:lnTo>
                  <a:pt x="382" y="3012"/>
                </a:lnTo>
                <a:lnTo>
                  <a:pt x="382" y="3010"/>
                </a:lnTo>
                <a:lnTo>
                  <a:pt x="382" y="3007"/>
                </a:lnTo>
                <a:lnTo>
                  <a:pt x="384" y="3005"/>
                </a:lnTo>
                <a:lnTo>
                  <a:pt x="384" y="3001"/>
                </a:lnTo>
                <a:lnTo>
                  <a:pt x="382" y="3001"/>
                </a:lnTo>
                <a:lnTo>
                  <a:pt x="382" y="2999"/>
                </a:lnTo>
                <a:lnTo>
                  <a:pt x="380" y="2997"/>
                </a:lnTo>
                <a:lnTo>
                  <a:pt x="380" y="2993"/>
                </a:lnTo>
                <a:lnTo>
                  <a:pt x="378" y="2989"/>
                </a:lnTo>
                <a:lnTo>
                  <a:pt x="378" y="2987"/>
                </a:lnTo>
                <a:lnTo>
                  <a:pt x="378" y="2982"/>
                </a:lnTo>
                <a:lnTo>
                  <a:pt x="378" y="2978"/>
                </a:lnTo>
                <a:lnTo>
                  <a:pt x="376" y="2976"/>
                </a:lnTo>
                <a:lnTo>
                  <a:pt x="376" y="2974"/>
                </a:lnTo>
                <a:lnTo>
                  <a:pt x="376" y="2972"/>
                </a:lnTo>
                <a:lnTo>
                  <a:pt x="376" y="2970"/>
                </a:lnTo>
                <a:lnTo>
                  <a:pt x="374" y="2970"/>
                </a:lnTo>
                <a:lnTo>
                  <a:pt x="372" y="2968"/>
                </a:lnTo>
                <a:lnTo>
                  <a:pt x="370" y="2964"/>
                </a:lnTo>
                <a:lnTo>
                  <a:pt x="368" y="2961"/>
                </a:lnTo>
                <a:lnTo>
                  <a:pt x="366" y="2959"/>
                </a:lnTo>
                <a:lnTo>
                  <a:pt x="364" y="2957"/>
                </a:lnTo>
                <a:lnTo>
                  <a:pt x="364" y="2955"/>
                </a:lnTo>
                <a:lnTo>
                  <a:pt x="366" y="2951"/>
                </a:lnTo>
                <a:lnTo>
                  <a:pt x="366" y="2949"/>
                </a:lnTo>
                <a:lnTo>
                  <a:pt x="364" y="2945"/>
                </a:lnTo>
                <a:lnTo>
                  <a:pt x="364" y="2941"/>
                </a:lnTo>
                <a:lnTo>
                  <a:pt x="364" y="2939"/>
                </a:lnTo>
                <a:lnTo>
                  <a:pt x="362" y="2937"/>
                </a:lnTo>
                <a:lnTo>
                  <a:pt x="361" y="2936"/>
                </a:lnTo>
                <a:lnTo>
                  <a:pt x="361" y="2934"/>
                </a:lnTo>
                <a:lnTo>
                  <a:pt x="361" y="2932"/>
                </a:lnTo>
                <a:lnTo>
                  <a:pt x="361" y="2930"/>
                </a:lnTo>
                <a:lnTo>
                  <a:pt x="359" y="2930"/>
                </a:lnTo>
                <a:lnTo>
                  <a:pt x="355" y="2928"/>
                </a:lnTo>
                <a:lnTo>
                  <a:pt x="353" y="2924"/>
                </a:lnTo>
                <a:lnTo>
                  <a:pt x="351" y="2924"/>
                </a:lnTo>
                <a:lnTo>
                  <a:pt x="349" y="2924"/>
                </a:lnTo>
                <a:lnTo>
                  <a:pt x="349" y="2922"/>
                </a:lnTo>
                <a:lnTo>
                  <a:pt x="347" y="2918"/>
                </a:lnTo>
                <a:lnTo>
                  <a:pt x="345" y="2916"/>
                </a:lnTo>
                <a:lnTo>
                  <a:pt x="345" y="2914"/>
                </a:lnTo>
                <a:lnTo>
                  <a:pt x="343" y="2909"/>
                </a:lnTo>
                <a:lnTo>
                  <a:pt x="343" y="2907"/>
                </a:lnTo>
                <a:lnTo>
                  <a:pt x="341" y="2907"/>
                </a:lnTo>
                <a:lnTo>
                  <a:pt x="341" y="2905"/>
                </a:lnTo>
                <a:lnTo>
                  <a:pt x="339" y="2903"/>
                </a:lnTo>
                <a:lnTo>
                  <a:pt x="337" y="2901"/>
                </a:lnTo>
                <a:lnTo>
                  <a:pt x="336" y="2897"/>
                </a:lnTo>
                <a:lnTo>
                  <a:pt x="334" y="2895"/>
                </a:lnTo>
                <a:lnTo>
                  <a:pt x="332" y="2893"/>
                </a:lnTo>
                <a:lnTo>
                  <a:pt x="330" y="2893"/>
                </a:lnTo>
                <a:lnTo>
                  <a:pt x="324" y="2893"/>
                </a:lnTo>
                <a:lnTo>
                  <a:pt x="322" y="2893"/>
                </a:lnTo>
                <a:lnTo>
                  <a:pt x="322" y="2891"/>
                </a:lnTo>
                <a:lnTo>
                  <a:pt x="320" y="2891"/>
                </a:lnTo>
                <a:lnTo>
                  <a:pt x="318" y="2889"/>
                </a:lnTo>
                <a:lnTo>
                  <a:pt x="318" y="2888"/>
                </a:lnTo>
                <a:lnTo>
                  <a:pt x="320" y="2884"/>
                </a:lnTo>
                <a:lnTo>
                  <a:pt x="320" y="2882"/>
                </a:lnTo>
                <a:lnTo>
                  <a:pt x="320" y="2880"/>
                </a:lnTo>
                <a:lnTo>
                  <a:pt x="320" y="2876"/>
                </a:lnTo>
                <a:lnTo>
                  <a:pt x="318" y="2876"/>
                </a:lnTo>
                <a:lnTo>
                  <a:pt x="318" y="2874"/>
                </a:lnTo>
                <a:lnTo>
                  <a:pt x="316" y="2874"/>
                </a:lnTo>
                <a:lnTo>
                  <a:pt x="314" y="2872"/>
                </a:lnTo>
                <a:lnTo>
                  <a:pt x="314" y="2870"/>
                </a:lnTo>
                <a:lnTo>
                  <a:pt x="314" y="2868"/>
                </a:lnTo>
                <a:lnTo>
                  <a:pt x="314" y="2866"/>
                </a:lnTo>
                <a:lnTo>
                  <a:pt x="314" y="2863"/>
                </a:lnTo>
                <a:lnTo>
                  <a:pt x="316" y="2863"/>
                </a:lnTo>
                <a:lnTo>
                  <a:pt x="316" y="2861"/>
                </a:lnTo>
                <a:lnTo>
                  <a:pt x="318" y="2859"/>
                </a:lnTo>
                <a:lnTo>
                  <a:pt x="320" y="2857"/>
                </a:lnTo>
                <a:lnTo>
                  <a:pt x="320" y="2855"/>
                </a:lnTo>
                <a:lnTo>
                  <a:pt x="320" y="2851"/>
                </a:lnTo>
                <a:lnTo>
                  <a:pt x="320" y="2849"/>
                </a:lnTo>
                <a:lnTo>
                  <a:pt x="322" y="2847"/>
                </a:lnTo>
                <a:lnTo>
                  <a:pt x="322" y="2843"/>
                </a:lnTo>
                <a:lnTo>
                  <a:pt x="320" y="2840"/>
                </a:lnTo>
                <a:lnTo>
                  <a:pt x="318" y="2838"/>
                </a:lnTo>
                <a:lnTo>
                  <a:pt x="318" y="2836"/>
                </a:lnTo>
                <a:lnTo>
                  <a:pt x="316" y="2832"/>
                </a:lnTo>
                <a:lnTo>
                  <a:pt x="316" y="2830"/>
                </a:lnTo>
                <a:lnTo>
                  <a:pt x="316" y="2828"/>
                </a:lnTo>
                <a:lnTo>
                  <a:pt x="314" y="2826"/>
                </a:lnTo>
                <a:lnTo>
                  <a:pt x="314" y="2824"/>
                </a:lnTo>
                <a:lnTo>
                  <a:pt x="314" y="2822"/>
                </a:lnTo>
                <a:lnTo>
                  <a:pt x="313" y="2820"/>
                </a:lnTo>
                <a:lnTo>
                  <a:pt x="313" y="2818"/>
                </a:lnTo>
                <a:lnTo>
                  <a:pt x="313" y="2817"/>
                </a:lnTo>
                <a:lnTo>
                  <a:pt x="313" y="2813"/>
                </a:lnTo>
                <a:lnTo>
                  <a:pt x="313" y="2811"/>
                </a:lnTo>
                <a:lnTo>
                  <a:pt x="313" y="2809"/>
                </a:lnTo>
                <a:lnTo>
                  <a:pt x="311" y="2807"/>
                </a:lnTo>
                <a:lnTo>
                  <a:pt x="311" y="2805"/>
                </a:lnTo>
                <a:lnTo>
                  <a:pt x="313" y="2803"/>
                </a:lnTo>
                <a:lnTo>
                  <a:pt x="314" y="2803"/>
                </a:lnTo>
                <a:lnTo>
                  <a:pt x="316" y="2803"/>
                </a:lnTo>
                <a:lnTo>
                  <a:pt x="318" y="2803"/>
                </a:lnTo>
                <a:lnTo>
                  <a:pt x="320" y="2803"/>
                </a:lnTo>
                <a:lnTo>
                  <a:pt x="320" y="2801"/>
                </a:lnTo>
                <a:lnTo>
                  <a:pt x="322" y="2801"/>
                </a:lnTo>
                <a:lnTo>
                  <a:pt x="322" y="2799"/>
                </a:lnTo>
                <a:lnTo>
                  <a:pt x="324" y="2799"/>
                </a:lnTo>
                <a:lnTo>
                  <a:pt x="326" y="2795"/>
                </a:lnTo>
                <a:lnTo>
                  <a:pt x="328" y="2790"/>
                </a:lnTo>
                <a:lnTo>
                  <a:pt x="328" y="2784"/>
                </a:lnTo>
                <a:lnTo>
                  <a:pt x="328" y="2782"/>
                </a:lnTo>
                <a:lnTo>
                  <a:pt x="330" y="2780"/>
                </a:lnTo>
                <a:lnTo>
                  <a:pt x="330" y="2778"/>
                </a:lnTo>
                <a:lnTo>
                  <a:pt x="330" y="2776"/>
                </a:lnTo>
                <a:lnTo>
                  <a:pt x="330" y="2772"/>
                </a:lnTo>
                <a:lnTo>
                  <a:pt x="330" y="2769"/>
                </a:lnTo>
                <a:lnTo>
                  <a:pt x="328" y="2767"/>
                </a:lnTo>
                <a:lnTo>
                  <a:pt x="326" y="2765"/>
                </a:lnTo>
                <a:lnTo>
                  <a:pt x="326" y="2763"/>
                </a:lnTo>
                <a:lnTo>
                  <a:pt x="328" y="2763"/>
                </a:lnTo>
                <a:lnTo>
                  <a:pt x="328" y="2761"/>
                </a:lnTo>
                <a:lnTo>
                  <a:pt x="328" y="2759"/>
                </a:lnTo>
                <a:lnTo>
                  <a:pt x="328" y="2755"/>
                </a:lnTo>
                <a:lnTo>
                  <a:pt x="328" y="2753"/>
                </a:lnTo>
                <a:lnTo>
                  <a:pt x="328" y="2751"/>
                </a:lnTo>
                <a:lnTo>
                  <a:pt x="328" y="2749"/>
                </a:lnTo>
                <a:lnTo>
                  <a:pt x="326" y="2749"/>
                </a:lnTo>
                <a:lnTo>
                  <a:pt x="324" y="2747"/>
                </a:lnTo>
                <a:lnTo>
                  <a:pt x="324" y="2745"/>
                </a:lnTo>
                <a:lnTo>
                  <a:pt x="324" y="2744"/>
                </a:lnTo>
                <a:lnTo>
                  <a:pt x="326" y="2740"/>
                </a:lnTo>
                <a:lnTo>
                  <a:pt x="328" y="2736"/>
                </a:lnTo>
                <a:lnTo>
                  <a:pt x="328" y="2732"/>
                </a:lnTo>
                <a:lnTo>
                  <a:pt x="330" y="2730"/>
                </a:lnTo>
                <a:lnTo>
                  <a:pt x="330" y="2728"/>
                </a:lnTo>
                <a:lnTo>
                  <a:pt x="332" y="2726"/>
                </a:lnTo>
                <a:lnTo>
                  <a:pt x="332" y="2722"/>
                </a:lnTo>
                <a:lnTo>
                  <a:pt x="332" y="2721"/>
                </a:lnTo>
                <a:lnTo>
                  <a:pt x="334" y="2719"/>
                </a:lnTo>
                <a:lnTo>
                  <a:pt x="334" y="2715"/>
                </a:lnTo>
                <a:lnTo>
                  <a:pt x="334" y="2713"/>
                </a:lnTo>
                <a:lnTo>
                  <a:pt x="334" y="2711"/>
                </a:lnTo>
                <a:lnTo>
                  <a:pt x="332" y="2707"/>
                </a:lnTo>
                <a:lnTo>
                  <a:pt x="334" y="2705"/>
                </a:lnTo>
                <a:lnTo>
                  <a:pt x="334" y="2703"/>
                </a:lnTo>
                <a:lnTo>
                  <a:pt x="336" y="2701"/>
                </a:lnTo>
                <a:lnTo>
                  <a:pt x="336" y="2697"/>
                </a:lnTo>
                <a:lnTo>
                  <a:pt x="336" y="2696"/>
                </a:lnTo>
                <a:lnTo>
                  <a:pt x="337" y="2696"/>
                </a:lnTo>
                <a:lnTo>
                  <a:pt x="339" y="2697"/>
                </a:lnTo>
                <a:lnTo>
                  <a:pt x="339" y="2696"/>
                </a:lnTo>
                <a:lnTo>
                  <a:pt x="341" y="2696"/>
                </a:lnTo>
                <a:lnTo>
                  <a:pt x="341" y="2694"/>
                </a:lnTo>
                <a:lnTo>
                  <a:pt x="341" y="2692"/>
                </a:lnTo>
                <a:lnTo>
                  <a:pt x="341" y="2686"/>
                </a:lnTo>
                <a:lnTo>
                  <a:pt x="341" y="2680"/>
                </a:lnTo>
                <a:lnTo>
                  <a:pt x="339" y="2676"/>
                </a:lnTo>
                <a:lnTo>
                  <a:pt x="339" y="2673"/>
                </a:lnTo>
                <a:lnTo>
                  <a:pt x="339" y="2671"/>
                </a:lnTo>
                <a:lnTo>
                  <a:pt x="337" y="2671"/>
                </a:lnTo>
                <a:lnTo>
                  <a:pt x="337" y="2667"/>
                </a:lnTo>
                <a:lnTo>
                  <a:pt x="337" y="2665"/>
                </a:lnTo>
                <a:lnTo>
                  <a:pt x="339" y="2661"/>
                </a:lnTo>
                <a:lnTo>
                  <a:pt x="339" y="2659"/>
                </a:lnTo>
                <a:lnTo>
                  <a:pt x="339" y="2657"/>
                </a:lnTo>
                <a:lnTo>
                  <a:pt x="341" y="2653"/>
                </a:lnTo>
                <a:lnTo>
                  <a:pt x="343" y="2651"/>
                </a:lnTo>
                <a:lnTo>
                  <a:pt x="345" y="2649"/>
                </a:lnTo>
                <a:lnTo>
                  <a:pt x="345" y="2648"/>
                </a:lnTo>
                <a:lnTo>
                  <a:pt x="345" y="2646"/>
                </a:lnTo>
                <a:lnTo>
                  <a:pt x="347" y="2642"/>
                </a:lnTo>
                <a:lnTo>
                  <a:pt x="347" y="2640"/>
                </a:lnTo>
                <a:lnTo>
                  <a:pt x="349" y="2640"/>
                </a:lnTo>
                <a:lnTo>
                  <a:pt x="349" y="2638"/>
                </a:lnTo>
                <a:lnTo>
                  <a:pt x="351" y="2636"/>
                </a:lnTo>
                <a:lnTo>
                  <a:pt x="353" y="2632"/>
                </a:lnTo>
                <a:lnTo>
                  <a:pt x="353" y="2630"/>
                </a:lnTo>
                <a:lnTo>
                  <a:pt x="355" y="2628"/>
                </a:lnTo>
                <a:lnTo>
                  <a:pt x="355" y="2626"/>
                </a:lnTo>
                <a:lnTo>
                  <a:pt x="353" y="2625"/>
                </a:lnTo>
                <a:lnTo>
                  <a:pt x="353" y="2623"/>
                </a:lnTo>
                <a:lnTo>
                  <a:pt x="355" y="2619"/>
                </a:lnTo>
                <a:lnTo>
                  <a:pt x="355" y="2617"/>
                </a:lnTo>
                <a:lnTo>
                  <a:pt x="357" y="2615"/>
                </a:lnTo>
                <a:lnTo>
                  <a:pt x="357" y="2611"/>
                </a:lnTo>
                <a:lnTo>
                  <a:pt x="357" y="2609"/>
                </a:lnTo>
                <a:lnTo>
                  <a:pt x="355" y="2607"/>
                </a:lnTo>
                <a:lnTo>
                  <a:pt x="353" y="2605"/>
                </a:lnTo>
                <a:lnTo>
                  <a:pt x="351" y="2601"/>
                </a:lnTo>
                <a:lnTo>
                  <a:pt x="351" y="2600"/>
                </a:lnTo>
                <a:lnTo>
                  <a:pt x="349" y="2596"/>
                </a:lnTo>
                <a:lnTo>
                  <a:pt x="349" y="2594"/>
                </a:lnTo>
                <a:lnTo>
                  <a:pt x="347" y="2590"/>
                </a:lnTo>
                <a:lnTo>
                  <a:pt x="347" y="2588"/>
                </a:lnTo>
                <a:lnTo>
                  <a:pt x="347" y="2584"/>
                </a:lnTo>
                <a:lnTo>
                  <a:pt x="347" y="2582"/>
                </a:lnTo>
                <a:lnTo>
                  <a:pt x="345" y="2580"/>
                </a:lnTo>
                <a:lnTo>
                  <a:pt x="347" y="2577"/>
                </a:lnTo>
                <a:lnTo>
                  <a:pt x="347" y="2575"/>
                </a:lnTo>
                <a:lnTo>
                  <a:pt x="345" y="2575"/>
                </a:lnTo>
                <a:lnTo>
                  <a:pt x="347" y="2573"/>
                </a:lnTo>
                <a:lnTo>
                  <a:pt x="347" y="2571"/>
                </a:lnTo>
                <a:lnTo>
                  <a:pt x="347" y="2569"/>
                </a:lnTo>
                <a:lnTo>
                  <a:pt x="347" y="2567"/>
                </a:lnTo>
                <a:lnTo>
                  <a:pt x="347" y="2565"/>
                </a:lnTo>
                <a:lnTo>
                  <a:pt x="347" y="2563"/>
                </a:lnTo>
                <a:lnTo>
                  <a:pt x="345" y="2563"/>
                </a:lnTo>
                <a:lnTo>
                  <a:pt x="345" y="2561"/>
                </a:lnTo>
                <a:lnTo>
                  <a:pt x="345" y="2559"/>
                </a:lnTo>
                <a:lnTo>
                  <a:pt x="345" y="2557"/>
                </a:lnTo>
                <a:lnTo>
                  <a:pt x="347" y="2555"/>
                </a:lnTo>
                <a:lnTo>
                  <a:pt x="347" y="2553"/>
                </a:lnTo>
                <a:lnTo>
                  <a:pt x="345" y="2553"/>
                </a:lnTo>
                <a:lnTo>
                  <a:pt x="345" y="2552"/>
                </a:lnTo>
                <a:lnTo>
                  <a:pt x="343" y="2552"/>
                </a:lnTo>
                <a:lnTo>
                  <a:pt x="343" y="2550"/>
                </a:lnTo>
                <a:lnTo>
                  <a:pt x="341" y="2550"/>
                </a:lnTo>
                <a:lnTo>
                  <a:pt x="339" y="2550"/>
                </a:lnTo>
                <a:lnTo>
                  <a:pt x="339" y="2548"/>
                </a:lnTo>
                <a:lnTo>
                  <a:pt x="337" y="2548"/>
                </a:lnTo>
                <a:lnTo>
                  <a:pt x="336" y="2548"/>
                </a:lnTo>
                <a:lnTo>
                  <a:pt x="336" y="2546"/>
                </a:lnTo>
                <a:lnTo>
                  <a:pt x="334" y="2544"/>
                </a:lnTo>
                <a:lnTo>
                  <a:pt x="334" y="2542"/>
                </a:lnTo>
                <a:lnTo>
                  <a:pt x="332" y="2542"/>
                </a:lnTo>
                <a:lnTo>
                  <a:pt x="332" y="2540"/>
                </a:lnTo>
                <a:lnTo>
                  <a:pt x="330" y="2540"/>
                </a:lnTo>
                <a:lnTo>
                  <a:pt x="328" y="2540"/>
                </a:lnTo>
                <a:lnTo>
                  <a:pt x="328" y="2538"/>
                </a:lnTo>
                <a:lnTo>
                  <a:pt x="328" y="2536"/>
                </a:lnTo>
                <a:lnTo>
                  <a:pt x="328" y="2534"/>
                </a:lnTo>
                <a:lnTo>
                  <a:pt x="330" y="2534"/>
                </a:lnTo>
                <a:lnTo>
                  <a:pt x="330" y="2532"/>
                </a:lnTo>
                <a:lnTo>
                  <a:pt x="330" y="2530"/>
                </a:lnTo>
                <a:lnTo>
                  <a:pt x="332" y="2530"/>
                </a:lnTo>
                <a:lnTo>
                  <a:pt x="334" y="2530"/>
                </a:lnTo>
                <a:lnTo>
                  <a:pt x="334" y="2529"/>
                </a:lnTo>
                <a:lnTo>
                  <a:pt x="332" y="2529"/>
                </a:lnTo>
                <a:lnTo>
                  <a:pt x="332" y="2527"/>
                </a:lnTo>
                <a:lnTo>
                  <a:pt x="330" y="2527"/>
                </a:lnTo>
                <a:lnTo>
                  <a:pt x="328" y="2527"/>
                </a:lnTo>
                <a:lnTo>
                  <a:pt x="328" y="2525"/>
                </a:lnTo>
                <a:lnTo>
                  <a:pt x="326" y="2525"/>
                </a:lnTo>
                <a:lnTo>
                  <a:pt x="324" y="2523"/>
                </a:lnTo>
                <a:lnTo>
                  <a:pt x="322" y="2523"/>
                </a:lnTo>
                <a:lnTo>
                  <a:pt x="322" y="2521"/>
                </a:lnTo>
                <a:lnTo>
                  <a:pt x="320" y="2519"/>
                </a:lnTo>
                <a:lnTo>
                  <a:pt x="318" y="2517"/>
                </a:lnTo>
                <a:lnTo>
                  <a:pt x="318" y="2515"/>
                </a:lnTo>
                <a:lnTo>
                  <a:pt x="316" y="2515"/>
                </a:lnTo>
                <a:lnTo>
                  <a:pt x="316" y="2513"/>
                </a:lnTo>
                <a:lnTo>
                  <a:pt x="314" y="2513"/>
                </a:lnTo>
                <a:lnTo>
                  <a:pt x="314" y="2511"/>
                </a:lnTo>
                <a:lnTo>
                  <a:pt x="313" y="2509"/>
                </a:lnTo>
                <a:lnTo>
                  <a:pt x="311" y="2505"/>
                </a:lnTo>
                <a:lnTo>
                  <a:pt x="311" y="2504"/>
                </a:lnTo>
                <a:lnTo>
                  <a:pt x="309" y="2504"/>
                </a:lnTo>
                <a:lnTo>
                  <a:pt x="307" y="2502"/>
                </a:lnTo>
                <a:lnTo>
                  <a:pt x="305" y="2502"/>
                </a:lnTo>
                <a:lnTo>
                  <a:pt x="305" y="2500"/>
                </a:lnTo>
                <a:lnTo>
                  <a:pt x="303" y="2498"/>
                </a:lnTo>
                <a:lnTo>
                  <a:pt x="303" y="2496"/>
                </a:lnTo>
                <a:lnTo>
                  <a:pt x="303" y="2494"/>
                </a:lnTo>
                <a:lnTo>
                  <a:pt x="303" y="2492"/>
                </a:lnTo>
                <a:lnTo>
                  <a:pt x="303" y="2490"/>
                </a:lnTo>
                <a:lnTo>
                  <a:pt x="303" y="2488"/>
                </a:lnTo>
                <a:lnTo>
                  <a:pt x="303" y="2486"/>
                </a:lnTo>
                <a:lnTo>
                  <a:pt x="303" y="2484"/>
                </a:lnTo>
                <a:lnTo>
                  <a:pt x="303" y="2482"/>
                </a:lnTo>
                <a:lnTo>
                  <a:pt x="303" y="2481"/>
                </a:lnTo>
                <a:lnTo>
                  <a:pt x="303" y="2479"/>
                </a:lnTo>
                <a:lnTo>
                  <a:pt x="305" y="2479"/>
                </a:lnTo>
                <a:lnTo>
                  <a:pt x="305" y="2477"/>
                </a:lnTo>
                <a:lnTo>
                  <a:pt x="305" y="2475"/>
                </a:lnTo>
                <a:lnTo>
                  <a:pt x="305" y="2473"/>
                </a:lnTo>
                <a:lnTo>
                  <a:pt x="307" y="2473"/>
                </a:lnTo>
                <a:lnTo>
                  <a:pt x="307" y="2471"/>
                </a:lnTo>
                <a:lnTo>
                  <a:pt x="307" y="2469"/>
                </a:lnTo>
                <a:lnTo>
                  <a:pt x="307" y="2467"/>
                </a:lnTo>
                <a:lnTo>
                  <a:pt x="307" y="2465"/>
                </a:lnTo>
                <a:lnTo>
                  <a:pt x="307" y="2463"/>
                </a:lnTo>
                <a:lnTo>
                  <a:pt x="305" y="2463"/>
                </a:lnTo>
                <a:lnTo>
                  <a:pt x="305" y="2461"/>
                </a:lnTo>
                <a:lnTo>
                  <a:pt x="305" y="2459"/>
                </a:lnTo>
                <a:lnTo>
                  <a:pt x="305" y="2458"/>
                </a:lnTo>
                <a:lnTo>
                  <a:pt x="303" y="2458"/>
                </a:lnTo>
                <a:lnTo>
                  <a:pt x="303" y="2456"/>
                </a:lnTo>
                <a:lnTo>
                  <a:pt x="303" y="2454"/>
                </a:lnTo>
                <a:lnTo>
                  <a:pt x="301" y="2454"/>
                </a:lnTo>
                <a:lnTo>
                  <a:pt x="301" y="2452"/>
                </a:lnTo>
                <a:lnTo>
                  <a:pt x="301" y="2450"/>
                </a:lnTo>
                <a:lnTo>
                  <a:pt x="301" y="2448"/>
                </a:lnTo>
                <a:lnTo>
                  <a:pt x="303" y="2448"/>
                </a:lnTo>
                <a:lnTo>
                  <a:pt x="303" y="2446"/>
                </a:lnTo>
                <a:lnTo>
                  <a:pt x="303" y="2444"/>
                </a:lnTo>
                <a:lnTo>
                  <a:pt x="303" y="2442"/>
                </a:lnTo>
                <a:lnTo>
                  <a:pt x="301" y="2442"/>
                </a:lnTo>
                <a:lnTo>
                  <a:pt x="301" y="2440"/>
                </a:lnTo>
                <a:lnTo>
                  <a:pt x="299" y="2440"/>
                </a:lnTo>
                <a:lnTo>
                  <a:pt x="297" y="2438"/>
                </a:lnTo>
                <a:lnTo>
                  <a:pt x="295" y="2436"/>
                </a:lnTo>
                <a:lnTo>
                  <a:pt x="293" y="2434"/>
                </a:lnTo>
                <a:lnTo>
                  <a:pt x="293" y="2433"/>
                </a:lnTo>
                <a:lnTo>
                  <a:pt x="293" y="2431"/>
                </a:lnTo>
                <a:lnTo>
                  <a:pt x="295" y="2431"/>
                </a:lnTo>
                <a:lnTo>
                  <a:pt x="295" y="2429"/>
                </a:lnTo>
                <a:lnTo>
                  <a:pt x="297" y="2429"/>
                </a:lnTo>
                <a:lnTo>
                  <a:pt x="297" y="2427"/>
                </a:lnTo>
                <a:lnTo>
                  <a:pt x="299" y="2425"/>
                </a:lnTo>
                <a:lnTo>
                  <a:pt x="299" y="2423"/>
                </a:lnTo>
                <a:lnTo>
                  <a:pt x="299" y="2421"/>
                </a:lnTo>
                <a:lnTo>
                  <a:pt x="299" y="2419"/>
                </a:lnTo>
                <a:lnTo>
                  <a:pt x="299" y="2417"/>
                </a:lnTo>
                <a:lnTo>
                  <a:pt x="299" y="2415"/>
                </a:lnTo>
                <a:lnTo>
                  <a:pt x="299" y="2413"/>
                </a:lnTo>
                <a:lnTo>
                  <a:pt x="299" y="2411"/>
                </a:lnTo>
                <a:lnTo>
                  <a:pt x="299" y="2410"/>
                </a:lnTo>
                <a:lnTo>
                  <a:pt x="299" y="2408"/>
                </a:lnTo>
                <a:lnTo>
                  <a:pt x="299" y="2406"/>
                </a:lnTo>
                <a:lnTo>
                  <a:pt x="299" y="2404"/>
                </a:lnTo>
                <a:lnTo>
                  <a:pt x="297" y="2404"/>
                </a:lnTo>
                <a:lnTo>
                  <a:pt x="297" y="2402"/>
                </a:lnTo>
                <a:lnTo>
                  <a:pt x="299" y="2400"/>
                </a:lnTo>
                <a:lnTo>
                  <a:pt x="299" y="2398"/>
                </a:lnTo>
                <a:lnTo>
                  <a:pt x="297" y="2398"/>
                </a:lnTo>
                <a:lnTo>
                  <a:pt x="295" y="2396"/>
                </a:lnTo>
                <a:lnTo>
                  <a:pt x="295" y="2394"/>
                </a:lnTo>
                <a:lnTo>
                  <a:pt x="293" y="2394"/>
                </a:lnTo>
                <a:lnTo>
                  <a:pt x="293" y="2392"/>
                </a:lnTo>
                <a:lnTo>
                  <a:pt x="293" y="2390"/>
                </a:lnTo>
                <a:lnTo>
                  <a:pt x="293" y="2388"/>
                </a:lnTo>
                <a:lnTo>
                  <a:pt x="295" y="2388"/>
                </a:lnTo>
                <a:lnTo>
                  <a:pt x="295" y="2386"/>
                </a:lnTo>
                <a:lnTo>
                  <a:pt x="295" y="2385"/>
                </a:lnTo>
                <a:lnTo>
                  <a:pt x="295" y="2383"/>
                </a:lnTo>
                <a:lnTo>
                  <a:pt x="295" y="2381"/>
                </a:lnTo>
                <a:lnTo>
                  <a:pt x="293" y="2379"/>
                </a:lnTo>
                <a:lnTo>
                  <a:pt x="293" y="2377"/>
                </a:lnTo>
                <a:lnTo>
                  <a:pt x="295" y="2377"/>
                </a:lnTo>
                <a:lnTo>
                  <a:pt x="295" y="2375"/>
                </a:lnTo>
                <a:lnTo>
                  <a:pt x="297" y="2373"/>
                </a:lnTo>
                <a:lnTo>
                  <a:pt x="297" y="2371"/>
                </a:lnTo>
                <a:lnTo>
                  <a:pt x="297" y="2369"/>
                </a:lnTo>
                <a:lnTo>
                  <a:pt x="297" y="2367"/>
                </a:lnTo>
                <a:lnTo>
                  <a:pt x="299" y="2367"/>
                </a:lnTo>
                <a:lnTo>
                  <a:pt x="299" y="2365"/>
                </a:lnTo>
                <a:lnTo>
                  <a:pt x="301" y="2365"/>
                </a:lnTo>
                <a:lnTo>
                  <a:pt x="301" y="2363"/>
                </a:lnTo>
                <a:lnTo>
                  <a:pt x="301" y="2362"/>
                </a:lnTo>
                <a:lnTo>
                  <a:pt x="301" y="2360"/>
                </a:lnTo>
                <a:lnTo>
                  <a:pt x="301" y="2358"/>
                </a:lnTo>
                <a:lnTo>
                  <a:pt x="299" y="2358"/>
                </a:lnTo>
                <a:lnTo>
                  <a:pt x="299" y="2356"/>
                </a:lnTo>
                <a:lnTo>
                  <a:pt x="299" y="2354"/>
                </a:lnTo>
                <a:lnTo>
                  <a:pt x="297" y="2354"/>
                </a:lnTo>
                <a:lnTo>
                  <a:pt x="297" y="2352"/>
                </a:lnTo>
                <a:lnTo>
                  <a:pt x="299" y="2352"/>
                </a:lnTo>
                <a:lnTo>
                  <a:pt x="299" y="2350"/>
                </a:lnTo>
                <a:lnTo>
                  <a:pt x="301" y="2350"/>
                </a:lnTo>
                <a:lnTo>
                  <a:pt x="303" y="2350"/>
                </a:lnTo>
                <a:lnTo>
                  <a:pt x="303" y="2352"/>
                </a:lnTo>
                <a:lnTo>
                  <a:pt x="305" y="2352"/>
                </a:lnTo>
                <a:lnTo>
                  <a:pt x="307" y="2350"/>
                </a:lnTo>
                <a:lnTo>
                  <a:pt x="309" y="2350"/>
                </a:lnTo>
                <a:lnTo>
                  <a:pt x="309" y="2352"/>
                </a:lnTo>
                <a:lnTo>
                  <a:pt x="309" y="2350"/>
                </a:lnTo>
                <a:lnTo>
                  <a:pt x="311" y="2350"/>
                </a:lnTo>
                <a:lnTo>
                  <a:pt x="313" y="2350"/>
                </a:lnTo>
                <a:lnTo>
                  <a:pt x="313" y="2348"/>
                </a:lnTo>
                <a:lnTo>
                  <a:pt x="313" y="2346"/>
                </a:lnTo>
                <a:lnTo>
                  <a:pt x="313" y="2344"/>
                </a:lnTo>
                <a:lnTo>
                  <a:pt x="313" y="2342"/>
                </a:lnTo>
                <a:lnTo>
                  <a:pt x="314" y="2342"/>
                </a:lnTo>
                <a:lnTo>
                  <a:pt x="314" y="2340"/>
                </a:lnTo>
                <a:lnTo>
                  <a:pt x="313" y="2340"/>
                </a:lnTo>
                <a:lnTo>
                  <a:pt x="313" y="2338"/>
                </a:lnTo>
                <a:lnTo>
                  <a:pt x="311" y="2338"/>
                </a:lnTo>
                <a:lnTo>
                  <a:pt x="311" y="2337"/>
                </a:lnTo>
                <a:lnTo>
                  <a:pt x="313" y="2337"/>
                </a:lnTo>
                <a:lnTo>
                  <a:pt x="313" y="2335"/>
                </a:lnTo>
                <a:lnTo>
                  <a:pt x="314" y="2335"/>
                </a:lnTo>
                <a:lnTo>
                  <a:pt x="316" y="2335"/>
                </a:lnTo>
                <a:lnTo>
                  <a:pt x="316" y="2333"/>
                </a:lnTo>
                <a:lnTo>
                  <a:pt x="318" y="2333"/>
                </a:lnTo>
                <a:lnTo>
                  <a:pt x="318" y="2331"/>
                </a:lnTo>
                <a:lnTo>
                  <a:pt x="318" y="2329"/>
                </a:lnTo>
                <a:lnTo>
                  <a:pt x="318" y="2327"/>
                </a:lnTo>
                <a:lnTo>
                  <a:pt x="320" y="2327"/>
                </a:lnTo>
                <a:lnTo>
                  <a:pt x="322" y="2325"/>
                </a:lnTo>
                <a:lnTo>
                  <a:pt x="324" y="2325"/>
                </a:lnTo>
                <a:lnTo>
                  <a:pt x="324" y="2323"/>
                </a:lnTo>
                <a:lnTo>
                  <a:pt x="326" y="2323"/>
                </a:lnTo>
                <a:lnTo>
                  <a:pt x="326" y="2321"/>
                </a:lnTo>
                <a:lnTo>
                  <a:pt x="326" y="2319"/>
                </a:lnTo>
                <a:lnTo>
                  <a:pt x="328" y="2319"/>
                </a:lnTo>
                <a:lnTo>
                  <a:pt x="328" y="2317"/>
                </a:lnTo>
                <a:lnTo>
                  <a:pt x="330" y="2317"/>
                </a:lnTo>
                <a:lnTo>
                  <a:pt x="332" y="2317"/>
                </a:lnTo>
                <a:lnTo>
                  <a:pt x="332" y="2315"/>
                </a:lnTo>
                <a:lnTo>
                  <a:pt x="334" y="2315"/>
                </a:lnTo>
                <a:lnTo>
                  <a:pt x="332" y="2315"/>
                </a:lnTo>
                <a:lnTo>
                  <a:pt x="332" y="2314"/>
                </a:lnTo>
                <a:lnTo>
                  <a:pt x="330" y="2312"/>
                </a:lnTo>
                <a:lnTo>
                  <a:pt x="330" y="2310"/>
                </a:lnTo>
                <a:lnTo>
                  <a:pt x="330" y="2308"/>
                </a:lnTo>
                <a:lnTo>
                  <a:pt x="330" y="2306"/>
                </a:lnTo>
                <a:lnTo>
                  <a:pt x="328" y="2304"/>
                </a:lnTo>
                <a:lnTo>
                  <a:pt x="328" y="2302"/>
                </a:lnTo>
                <a:lnTo>
                  <a:pt x="328" y="2300"/>
                </a:lnTo>
                <a:lnTo>
                  <a:pt x="330" y="2300"/>
                </a:lnTo>
                <a:lnTo>
                  <a:pt x="330" y="2298"/>
                </a:lnTo>
                <a:lnTo>
                  <a:pt x="332" y="2298"/>
                </a:lnTo>
                <a:lnTo>
                  <a:pt x="334" y="2298"/>
                </a:lnTo>
                <a:lnTo>
                  <a:pt x="336" y="2298"/>
                </a:lnTo>
                <a:lnTo>
                  <a:pt x="337" y="2298"/>
                </a:lnTo>
                <a:lnTo>
                  <a:pt x="337" y="2296"/>
                </a:lnTo>
                <a:lnTo>
                  <a:pt x="339" y="2296"/>
                </a:lnTo>
                <a:lnTo>
                  <a:pt x="339" y="2294"/>
                </a:lnTo>
                <a:lnTo>
                  <a:pt x="341" y="2294"/>
                </a:lnTo>
                <a:lnTo>
                  <a:pt x="341" y="2292"/>
                </a:lnTo>
                <a:lnTo>
                  <a:pt x="341" y="2290"/>
                </a:lnTo>
                <a:lnTo>
                  <a:pt x="339" y="2290"/>
                </a:lnTo>
                <a:lnTo>
                  <a:pt x="339" y="2289"/>
                </a:lnTo>
                <a:lnTo>
                  <a:pt x="337" y="2287"/>
                </a:lnTo>
                <a:lnTo>
                  <a:pt x="337" y="2285"/>
                </a:lnTo>
                <a:lnTo>
                  <a:pt x="337" y="2283"/>
                </a:lnTo>
                <a:lnTo>
                  <a:pt x="339" y="2283"/>
                </a:lnTo>
                <a:lnTo>
                  <a:pt x="339" y="2281"/>
                </a:lnTo>
                <a:lnTo>
                  <a:pt x="339" y="2279"/>
                </a:lnTo>
                <a:lnTo>
                  <a:pt x="339" y="2277"/>
                </a:lnTo>
                <a:lnTo>
                  <a:pt x="339" y="2275"/>
                </a:lnTo>
                <a:lnTo>
                  <a:pt x="339" y="2273"/>
                </a:lnTo>
                <a:lnTo>
                  <a:pt x="341" y="2273"/>
                </a:lnTo>
                <a:lnTo>
                  <a:pt x="341" y="2271"/>
                </a:lnTo>
                <a:lnTo>
                  <a:pt x="343" y="2267"/>
                </a:lnTo>
                <a:lnTo>
                  <a:pt x="343" y="2266"/>
                </a:lnTo>
                <a:lnTo>
                  <a:pt x="347" y="2264"/>
                </a:lnTo>
                <a:lnTo>
                  <a:pt x="347" y="2262"/>
                </a:lnTo>
                <a:lnTo>
                  <a:pt x="349" y="2262"/>
                </a:lnTo>
                <a:lnTo>
                  <a:pt x="349" y="2260"/>
                </a:lnTo>
                <a:lnTo>
                  <a:pt x="349" y="2258"/>
                </a:lnTo>
                <a:lnTo>
                  <a:pt x="349" y="2256"/>
                </a:lnTo>
                <a:lnTo>
                  <a:pt x="349" y="2254"/>
                </a:lnTo>
                <a:lnTo>
                  <a:pt x="349" y="2252"/>
                </a:lnTo>
                <a:lnTo>
                  <a:pt x="349" y="2250"/>
                </a:lnTo>
                <a:lnTo>
                  <a:pt x="347" y="2248"/>
                </a:lnTo>
                <a:lnTo>
                  <a:pt x="347" y="2246"/>
                </a:lnTo>
                <a:lnTo>
                  <a:pt x="347" y="2244"/>
                </a:lnTo>
                <a:lnTo>
                  <a:pt x="347" y="2242"/>
                </a:lnTo>
                <a:lnTo>
                  <a:pt x="347" y="2241"/>
                </a:lnTo>
                <a:lnTo>
                  <a:pt x="347" y="2239"/>
                </a:lnTo>
                <a:lnTo>
                  <a:pt x="347" y="2237"/>
                </a:lnTo>
                <a:lnTo>
                  <a:pt x="347" y="2235"/>
                </a:lnTo>
                <a:lnTo>
                  <a:pt x="347" y="2231"/>
                </a:lnTo>
                <a:lnTo>
                  <a:pt x="347" y="2227"/>
                </a:lnTo>
                <a:lnTo>
                  <a:pt x="347" y="2225"/>
                </a:lnTo>
                <a:lnTo>
                  <a:pt x="347" y="2223"/>
                </a:lnTo>
                <a:lnTo>
                  <a:pt x="347" y="2221"/>
                </a:lnTo>
                <a:lnTo>
                  <a:pt x="349" y="2219"/>
                </a:lnTo>
                <a:lnTo>
                  <a:pt x="347" y="2216"/>
                </a:lnTo>
                <a:lnTo>
                  <a:pt x="349" y="2214"/>
                </a:lnTo>
                <a:lnTo>
                  <a:pt x="349" y="2212"/>
                </a:lnTo>
                <a:lnTo>
                  <a:pt x="349" y="2210"/>
                </a:lnTo>
                <a:lnTo>
                  <a:pt x="351" y="2208"/>
                </a:lnTo>
                <a:lnTo>
                  <a:pt x="353" y="2206"/>
                </a:lnTo>
                <a:lnTo>
                  <a:pt x="353" y="2204"/>
                </a:lnTo>
                <a:lnTo>
                  <a:pt x="351" y="2200"/>
                </a:lnTo>
                <a:lnTo>
                  <a:pt x="351" y="2198"/>
                </a:lnTo>
                <a:lnTo>
                  <a:pt x="349" y="2194"/>
                </a:lnTo>
                <a:lnTo>
                  <a:pt x="349" y="2193"/>
                </a:lnTo>
                <a:lnTo>
                  <a:pt x="349" y="2189"/>
                </a:lnTo>
                <a:lnTo>
                  <a:pt x="347" y="2187"/>
                </a:lnTo>
                <a:lnTo>
                  <a:pt x="347" y="2185"/>
                </a:lnTo>
                <a:lnTo>
                  <a:pt x="347" y="2183"/>
                </a:lnTo>
                <a:lnTo>
                  <a:pt x="345" y="2181"/>
                </a:lnTo>
                <a:lnTo>
                  <a:pt x="345" y="2177"/>
                </a:lnTo>
                <a:lnTo>
                  <a:pt x="345" y="2175"/>
                </a:lnTo>
                <a:lnTo>
                  <a:pt x="343" y="2173"/>
                </a:lnTo>
                <a:lnTo>
                  <a:pt x="343" y="2171"/>
                </a:lnTo>
                <a:lnTo>
                  <a:pt x="345" y="2170"/>
                </a:lnTo>
                <a:lnTo>
                  <a:pt x="347" y="2170"/>
                </a:lnTo>
                <a:lnTo>
                  <a:pt x="347" y="2168"/>
                </a:lnTo>
                <a:lnTo>
                  <a:pt x="349" y="2168"/>
                </a:lnTo>
                <a:lnTo>
                  <a:pt x="351" y="2166"/>
                </a:lnTo>
                <a:lnTo>
                  <a:pt x="353" y="2166"/>
                </a:lnTo>
                <a:lnTo>
                  <a:pt x="355" y="2164"/>
                </a:lnTo>
                <a:lnTo>
                  <a:pt x="355" y="2162"/>
                </a:lnTo>
                <a:lnTo>
                  <a:pt x="359" y="2158"/>
                </a:lnTo>
                <a:lnTo>
                  <a:pt x="361" y="2154"/>
                </a:lnTo>
                <a:lnTo>
                  <a:pt x="362" y="2152"/>
                </a:lnTo>
                <a:lnTo>
                  <a:pt x="364" y="2148"/>
                </a:lnTo>
                <a:lnTo>
                  <a:pt x="366" y="2148"/>
                </a:lnTo>
                <a:lnTo>
                  <a:pt x="366" y="2146"/>
                </a:lnTo>
                <a:lnTo>
                  <a:pt x="368" y="2146"/>
                </a:lnTo>
                <a:lnTo>
                  <a:pt x="370" y="2143"/>
                </a:lnTo>
                <a:lnTo>
                  <a:pt x="372" y="2141"/>
                </a:lnTo>
                <a:lnTo>
                  <a:pt x="374" y="2139"/>
                </a:lnTo>
                <a:lnTo>
                  <a:pt x="378" y="2135"/>
                </a:lnTo>
                <a:lnTo>
                  <a:pt x="382" y="2135"/>
                </a:lnTo>
                <a:lnTo>
                  <a:pt x="384" y="2135"/>
                </a:lnTo>
                <a:lnTo>
                  <a:pt x="386" y="2133"/>
                </a:lnTo>
                <a:lnTo>
                  <a:pt x="387" y="2133"/>
                </a:lnTo>
                <a:lnTo>
                  <a:pt x="389" y="2131"/>
                </a:lnTo>
                <a:lnTo>
                  <a:pt x="391" y="2131"/>
                </a:lnTo>
                <a:lnTo>
                  <a:pt x="395" y="2129"/>
                </a:lnTo>
                <a:lnTo>
                  <a:pt x="397" y="2129"/>
                </a:lnTo>
                <a:lnTo>
                  <a:pt x="399" y="2129"/>
                </a:lnTo>
                <a:lnTo>
                  <a:pt x="399" y="2127"/>
                </a:lnTo>
                <a:lnTo>
                  <a:pt x="403" y="2127"/>
                </a:lnTo>
                <a:lnTo>
                  <a:pt x="405" y="2125"/>
                </a:lnTo>
                <a:lnTo>
                  <a:pt x="407" y="2123"/>
                </a:lnTo>
                <a:lnTo>
                  <a:pt x="407" y="2122"/>
                </a:lnTo>
                <a:lnTo>
                  <a:pt x="405" y="2120"/>
                </a:lnTo>
                <a:lnTo>
                  <a:pt x="403" y="2120"/>
                </a:lnTo>
                <a:lnTo>
                  <a:pt x="401" y="2120"/>
                </a:lnTo>
                <a:lnTo>
                  <a:pt x="399" y="2120"/>
                </a:lnTo>
                <a:lnTo>
                  <a:pt x="397" y="2120"/>
                </a:lnTo>
                <a:lnTo>
                  <a:pt x="395" y="2118"/>
                </a:lnTo>
                <a:lnTo>
                  <a:pt x="395" y="2116"/>
                </a:lnTo>
                <a:lnTo>
                  <a:pt x="395" y="2114"/>
                </a:lnTo>
                <a:lnTo>
                  <a:pt x="397" y="2112"/>
                </a:lnTo>
                <a:lnTo>
                  <a:pt x="399" y="2110"/>
                </a:lnTo>
                <a:lnTo>
                  <a:pt x="399" y="2108"/>
                </a:lnTo>
                <a:lnTo>
                  <a:pt x="401" y="2108"/>
                </a:lnTo>
                <a:lnTo>
                  <a:pt x="403" y="2108"/>
                </a:lnTo>
                <a:lnTo>
                  <a:pt x="405" y="2108"/>
                </a:lnTo>
                <a:lnTo>
                  <a:pt x="407" y="2108"/>
                </a:lnTo>
                <a:lnTo>
                  <a:pt x="409" y="2108"/>
                </a:lnTo>
                <a:lnTo>
                  <a:pt x="410" y="2110"/>
                </a:lnTo>
                <a:lnTo>
                  <a:pt x="414" y="2108"/>
                </a:lnTo>
                <a:lnTo>
                  <a:pt x="420" y="2110"/>
                </a:lnTo>
                <a:lnTo>
                  <a:pt x="422" y="2108"/>
                </a:lnTo>
                <a:lnTo>
                  <a:pt x="424" y="2108"/>
                </a:lnTo>
                <a:lnTo>
                  <a:pt x="426" y="2108"/>
                </a:lnTo>
                <a:lnTo>
                  <a:pt x="428" y="2108"/>
                </a:lnTo>
                <a:lnTo>
                  <a:pt x="430" y="2106"/>
                </a:lnTo>
                <a:lnTo>
                  <a:pt x="432" y="2104"/>
                </a:lnTo>
                <a:lnTo>
                  <a:pt x="432" y="2102"/>
                </a:lnTo>
                <a:lnTo>
                  <a:pt x="432" y="2100"/>
                </a:lnTo>
                <a:lnTo>
                  <a:pt x="432" y="2098"/>
                </a:lnTo>
                <a:lnTo>
                  <a:pt x="432" y="2097"/>
                </a:lnTo>
                <a:lnTo>
                  <a:pt x="434" y="2097"/>
                </a:lnTo>
                <a:lnTo>
                  <a:pt x="435" y="2095"/>
                </a:lnTo>
                <a:lnTo>
                  <a:pt x="435" y="2093"/>
                </a:lnTo>
                <a:lnTo>
                  <a:pt x="435" y="2089"/>
                </a:lnTo>
                <a:lnTo>
                  <a:pt x="435" y="2087"/>
                </a:lnTo>
                <a:lnTo>
                  <a:pt x="437" y="2085"/>
                </a:lnTo>
                <a:lnTo>
                  <a:pt x="441" y="2081"/>
                </a:lnTo>
                <a:lnTo>
                  <a:pt x="443" y="2079"/>
                </a:lnTo>
                <a:lnTo>
                  <a:pt x="445" y="2079"/>
                </a:lnTo>
                <a:lnTo>
                  <a:pt x="447" y="2077"/>
                </a:lnTo>
                <a:lnTo>
                  <a:pt x="449" y="2077"/>
                </a:lnTo>
                <a:lnTo>
                  <a:pt x="451" y="2079"/>
                </a:lnTo>
                <a:lnTo>
                  <a:pt x="453" y="2079"/>
                </a:lnTo>
                <a:lnTo>
                  <a:pt x="453" y="2077"/>
                </a:lnTo>
                <a:lnTo>
                  <a:pt x="453" y="2075"/>
                </a:lnTo>
                <a:lnTo>
                  <a:pt x="453" y="2074"/>
                </a:lnTo>
                <a:lnTo>
                  <a:pt x="451" y="2074"/>
                </a:lnTo>
                <a:lnTo>
                  <a:pt x="449" y="2072"/>
                </a:lnTo>
                <a:lnTo>
                  <a:pt x="447" y="2072"/>
                </a:lnTo>
                <a:lnTo>
                  <a:pt x="447" y="2070"/>
                </a:lnTo>
                <a:lnTo>
                  <a:pt x="445" y="2070"/>
                </a:lnTo>
                <a:lnTo>
                  <a:pt x="445" y="2068"/>
                </a:lnTo>
                <a:lnTo>
                  <a:pt x="443" y="2068"/>
                </a:lnTo>
                <a:lnTo>
                  <a:pt x="439" y="2064"/>
                </a:lnTo>
                <a:lnTo>
                  <a:pt x="437" y="2064"/>
                </a:lnTo>
                <a:lnTo>
                  <a:pt x="434" y="2060"/>
                </a:lnTo>
                <a:lnTo>
                  <a:pt x="432" y="2058"/>
                </a:lnTo>
                <a:lnTo>
                  <a:pt x="430" y="2056"/>
                </a:lnTo>
                <a:lnTo>
                  <a:pt x="428" y="2054"/>
                </a:lnTo>
                <a:lnTo>
                  <a:pt x="426" y="2050"/>
                </a:lnTo>
                <a:lnTo>
                  <a:pt x="424" y="2049"/>
                </a:lnTo>
                <a:lnTo>
                  <a:pt x="422" y="2047"/>
                </a:lnTo>
                <a:lnTo>
                  <a:pt x="420" y="2047"/>
                </a:lnTo>
                <a:lnTo>
                  <a:pt x="418" y="2045"/>
                </a:lnTo>
                <a:lnTo>
                  <a:pt x="416" y="2045"/>
                </a:lnTo>
                <a:lnTo>
                  <a:pt x="412" y="2043"/>
                </a:lnTo>
                <a:lnTo>
                  <a:pt x="410" y="2043"/>
                </a:lnTo>
                <a:lnTo>
                  <a:pt x="409" y="2041"/>
                </a:lnTo>
                <a:lnTo>
                  <a:pt x="407" y="2041"/>
                </a:lnTo>
                <a:lnTo>
                  <a:pt x="405" y="2041"/>
                </a:lnTo>
                <a:lnTo>
                  <a:pt x="403" y="2039"/>
                </a:lnTo>
                <a:lnTo>
                  <a:pt x="401" y="2039"/>
                </a:lnTo>
                <a:lnTo>
                  <a:pt x="399" y="2037"/>
                </a:lnTo>
                <a:lnTo>
                  <a:pt x="397" y="2037"/>
                </a:lnTo>
                <a:lnTo>
                  <a:pt x="395" y="2037"/>
                </a:lnTo>
                <a:lnTo>
                  <a:pt x="395" y="2035"/>
                </a:lnTo>
                <a:lnTo>
                  <a:pt x="393" y="2035"/>
                </a:lnTo>
                <a:lnTo>
                  <a:pt x="391" y="2033"/>
                </a:lnTo>
                <a:lnTo>
                  <a:pt x="389" y="2033"/>
                </a:lnTo>
                <a:lnTo>
                  <a:pt x="387" y="2033"/>
                </a:lnTo>
                <a:lnTo>
                  <a:pt x="386" y="2031"/>
                </a:lnTo>
                <a:lnTo>
                  <a:pt x="384" y="2031"/>
                </a:lnTo>
                <a:lnTo>
                  <a:pt x="382" y="2031"/>
                </a:lnTo>
                <a:lnTo>
                  <a:pt x="380" y="2029"/>
                </a:lnTo>
                <a:lnTo>
                  <a:pt x="378" y="2027"/>
                </a:lnTo>
                <a:lnTo>
                  <a:pt x="378" y="2022"/>
                </a:lnTo>
                <a:lnTo>
                  <a:pt x="378" y="2020"/>
                </a:lnTo>
                <a:lnTo>
                  <a:pt x="378" y="2018"/>
                </a:lnTo>
                <a:lnTo>
                  <a:pt x="380" y="2016"/>
                </a:lnTo>
                <a:lnTo>
                  <a:pt x="380" y="2014"/>
                </a:lnTo>
                <a:lnTo>
                  <a:pt x="382" y="2012"/>
                </a:lnTo>
                <a:lnTo>
                  <a:pt x="382" y="2010"/>
                </a:lnTo>
                <a:lnTo>
                  <a:pt x="387" y="2008"/>
                </a:lnTo>
                <a:lnTo>
                  <a:pt x="389" y="2004"/>
                </a:lnTo>
                <a:lnTo>
                  <a:pt x="391" y="2002"/>
                </a:lnTo>
                <a:lnTo>
                  <a:pt x="393" y="2001"/>
                </a:lnTo>
                <a:lnTo>
                  <a:pt x="393" y="1999"/>
                </a:lnTo>
                <a:lnTo>
                  <a:pt x="391" y="1999"/>
                </a:lnTo>
                <a:lnTo>
                  <a:pt x="391" y="1997"/>
                </a:lnTo>
                <a:lnTo>
                  <a:pt x="391" y="1995"/>
                </a:lnTo>
                <a:lnTo>
                  <a:pt x="391" y="1993"/>
                </a:lnTo>
                <a:lnTo>
                  <a:pt x="393" y="1993"/>
                </a:lnTo>
                <a:lnTo>
                  <a:pt x="397" y="1993"/>
                </a:lnTo>
                <a:lnTo>
                  <a:pt x="399" y="1993"/>
                </a:lnTo>
                <a:lnTo>
                  <a:pt x="399" y="1991"/>
                </a:lnTo>
                <a:lnTo>
                  <a:pt x="401" y="1989"/>
                </a:lnTo>
                <a:lnTo>
                  <a:pt x="399" y="1987"/>
                </a:lnTo>
                <a:lnTo>
                  <a:pt x="395" y="1987"/>
                </a:lnTo>
                <a:lnTo>
                  <a:pt x="393" y="1987"/>
                </a:lnTo>
                <a:lnTo>
                  <a:pt x="391" y="1987"/>
                </a:lnTo>
                <a:lnTo>
                  <a:pt x="389" y="1985"/>
                </a:lnTo>
                <a:lnTo>
                  <a:pt x="391" y="1983"/>
                </a:lnTo>
                <a:lnTo>
                  <a:pt x="391" y="1979"/>
                </a:lnTo>
                <a:lnTo>
                  <a:pt x="393" y="1979"/>
                </a:lnTo>
                <a:lnTo>
                  <a:pt x="395" y="1979"/>
                </a:lnTo>
                <a:lnTo>
                  <a:pt x="397" y="1979"/>
                </a:lnTo>
                <a:lnTo>
                  <a:pt x="399" y="1979"/>
                </a:lnTo>
                <a:lnTo>
                  <a:pt x="401" y="1979"/>
                </a:lnTo>
                <a:lnTo>
                  <a:pt x="403" y="1979"/>
                </a:lnTo>
                <a:lnTo>
                  <a:pt x="403" y="1978"/>
                </a:lnTo>
                <a:lnTo>
                  <a:pt x="401" y="1978"/>
                </a:lnTo>
                <a:lnTo>
                  <a:pt x="401" y="1976"/>
                </a:lnTo>
                <a:lnTo>
                  <a:pt x="399" y="1976"/>
                </a:lnTo>
                <a:lnTo>
                  <a:pt x="397" y="1976"/>
                </a:lnTo>
                <a:lnTo>
                  <a:pt x="397" y="1974"/>
                </a:lnTo>
                <a:lnTo>
                  <a:pt x="395" y="1974"/>
                </a:lnTo>
                <a:lnTo>
                  <a:pt x="395" y="1972"/>
                </a:lnTo>
                <a:lnTo>
                  <a:pt x="395" y="1970"/>
                </a:lnTo>
                <a:lnTo>
                  <a:pt x="395" y="1968"/>
                </a:lnTo>
                <a:lnTo>
                  <a:pt x="395" y="1966"/>
                </a:lnTo>
                <a:lnTo>
                  <a:pt x="395" y="1964"/>
                </a:lnTo>
                <a:lnTo>
                  <a:pt x="397" y="1962"/>
                </a:lnTo>
                <a:lnTo>
                  <a:pt x="399" y="1962"/>
                </a:lnTo>
                <a:lnTo>
                  <a:pt x="401" y="1960"/>
                </a:lnTo>
                <a:lnTo>
                  <a:pt x="405" y="1956"/>
                </a:lnTo>
                <a:lnTo>
                  <a:pt x="407" y="1955"/>
                </a:lnTo>
                <a:lnTo>
                  <a:pt x="405" y="1953"/>
                </a:lnTo>
                <a:lnTo>
                  <a:pt x="405" y="1951"/>
                </a:lnTo>
                <a:lnTo>
                  <a:pt x="403" y="1951"/>
                </a:lnTo>
                <a:lnTo>
                  <a:pt x="403" y="1947"/>
                </a:lnTo>
                <a:lnTo>
                  <a:pt x="403" y="1945"/>
                </a:lnTo>
                <a:lnTo>
                  <a:pt x="403" y="1943"/>
                </a:lnTo>
                <a:lnTo>
                  <a:pt x="401" y="1943"/>
                </a:lnTo>
                <a:lnTo>
                  <a:pt x="399" y="1941"/>
                </a:lnTo>
                <a:lnTo>
                  <a:pt x="397" y="1941"/>
                </a:lnTo>
                <a:lnTo>
                  <a:pt x="395" y="1939"/>
                </a:lnTo>
                <a:lnTo>
                  <a:pt x="391" y="1937"/>
                </a:lnTo>
                <a:lnTo>
                  <a:pt x="387" y="1935"/>
                </a:lnTo>
                <a:lnTo>
                  <a:pt x="386" y="1935"/>
                </a:lnTo>
                <a:lnTo>
                  <a:pt x="386" y="1933"/>
                </a:lnTo>
                <a:lnTo>
                  <a:pt x="386" y="1930"/>
                </a:lnTo>
                <a:lnTo>
                  <a:pt x="384" y="1930"/>
                </a:lnTo>
                <a:lnTo>
                  <a:pt x="384" y="1928"/>
                </a:lnTo>
                <a:lnTo>
                  <a:pt x="384" y="1926"/>
                </a:lnTo>
                <a:lnTo>
                  <a:pt x="384" y="1924"/>
                </a:lnTo>
                <a:lnTo>
                  <a:pt x="384" y="1920"/>
                </a:lnTo>
                <a:lnTo>
                  <a:pt x="386" y="1918"/>
                </a:lnTo>
                <a:lnTo>
                  <a:pt x="386" y="1916"/>
                </a:lnTo>
                <a:lnTo>
                  <a:pt x="386" y="1914"/>
                </a:lnTo>
                <a:lnTo>
                  <a:pt x="386" y="1912"/>
                </a:lnTo>
                <a:lnTo>
                  <a:pt x="386" y="1910"/>
                </a:lnTo>
                <a:lnTo>
                  <a:pt x="386" y="1908"/>
                </a:lnTo>
                <a:lnTo>
                  <a:pt x="386" y="1907"/>
                </a:lnTo>
                <a:lnTo>
                  <a:pt x="386" y="1905"/>
                </a:lnTo>
                <a:lnTo>
                  <a:pt x="386" y="1903"/>
                </a:lnTo>
                <a:lnTo>
                  <a:pt x="386" y="1901"/>
                </a:lnTo>
                <a:lnTo>
                  <a:pt x="386" y="1899"/>
                </a:lnTo>
                <a:lnTo>
                  <a:pt x="386" y="1897"/>
                </a:lnTo>
                <a:lnTo>
                  <a:pt x="384" y="1893"/>
                </a:lnTo>
                <a:lnTo>
                  <a:pt x="384" y="1891"/>
                </a:lnTo>
                <a:lnTo>
                  <a:pt x="382" y="1891"/>
                </a:lnTo>
                <a:lnTo>
                  <a:pt x="382" y="1889"/>
                </a:lnTo>
                <a:lnTo>
                  <a:pt x="382" y="1887"/>
                </a:lnTo>
                <a:lnTo>
                  <a:pt x="384" y="1885"/>
                </a:lnTo>
                <a:lnTo>
                  <a:pt x="382" y="1885"/>
                </a:lnTo>
                <a:lnTo>
                  <a:pt x="382" y="1883"/>
                </a:lnTo>
                <a:lnTo>
                  <a:pt x="380" y="1882"/>
                </a:lnTo>
                <a:lnTo>
                  <a:pt x="380" y="1880"/>
                </a:lnTo>
                <a:lnTo>
                  <a:pt x="378" y="1878"/>
                </a:lnTo>
                <a:lnTo>
                  <a:pt x="376" y="1878"/>
                </a:lnTo>
                <a:lnTo>
                  <a:pt x="374" y="1876"/>
                </a:lnTo>
                <a:lnTo>
                  <a:pt x="374" y="1874"/>
                </a:lnTo>
                <a:lnTo>
                  <a:pt x="370" y="1870"/>
                </a:lnTo>
                <a:lnTo>
                  <a:pt x="370" y="1868"/>
                </a:lnTo>
                <a:lnTo>
                  <a:pt x="370" y="1866"/>
                </a:lnTo>
                <a:lnTo>
                  <a:pt x="366" y="1864"/>
                </a:lnTo>
                <a:lnTo>
                  <a:pt x="364" y="1864"/>
                </a:lnTo>
                <a:lnTo>
                  <a:pt x="364" y="1862"/>
                </a:lnTo>
                <a:lnTo>
                  <a:pt x="362" y="1860"/>
                </a:lnTo>
                <a:lnTo>
                  <a:pt x="362" y="1859"/>
                </a:lnTo>
                <a:lnTo>
                  <a:pt x="361" y="1857"/>
                </a:lnTo>
                <a:lnTo>
                  <a:pt x="359" y="1855"/>
                </a:lnTo>
                <a:lnTo>
                  <a:pt x="357" y="1855"/>
                </a:lnTo>
                <a:lnTo>
                  <a:pt x="357" y="1853"/>
                </a:lnTo>
                <a:lnTo>
                  <a:pt x="355" y="1851"/>
                </a:lnTo>
                <a:lnTo>
                  <a:pt x="353" y="1851"/>
                </a:lnTo>
                <a:lnTo>
                  <a:pt x="353" y="1849"/>
                </a:lnTo>
                <a:lnTo>
                  <a:pt x="351" y="1847"/>
                </a:lnTo>
                <a:lnTo>
                  <a:pt x="349" y="1847"/>
                </a:lnTo>
                <a:lnTo>
                  <a:pt x="347" y="1845"/>
                </a:lnTo>
                <a:lnTo>
                  <a:pt x="345" y="1841"/>
                </a:lnTo>
                <a:lnTo>
                  <a:pt x="343" y="1839"/>
                </a:lnTo>
                <a:lnTo>
                  <a:pt x="341" y="1837"/>
                </a:lnTo>
                <a:lnTo>
                  <a:pt x="339" y="1835"/>
                </a:lnTo>
                <a:lnTo>
                  <a:pt x="339" y="1834"/>
                </a:lnTo>
                <a:lnTo>
                  <a:pt x="337" y="1834"/>
                </a:lnTo>
                <a:lnTo>
                  <a:pt x="336" y="1828"/>
                </a:lnTo>
                <a:lnTo>
                  <a:pt x="334" y="1826"/>
                </a:lnTo>
                <a:lnTo>
                  <a:pt x="334" y="1822"/>
                </a:lnTo>
                <a:lnTo>
                  <a:pt x="332" y="1818"/>
                </a:lnTo>
                <a:lnTo>
                  <a:pt x="332" y="1816"/>
                </a:lnTo>
                <a:lnTo>
                  <a:pt x="334" y="1816"/>
                </a:lnTo>
                <a:lnTo>
                  <a:pt x="332" y="1812"/>
                </a:lnTo>
                <a:lnTo>
                  <a:pt x="332" y="1811"/>
                </a:lnTo>
                <a:lnTo>
                  <a:pt x="330" y="1809"/>
                </a:lnTo>
                <a:lnTo>
                  <a:pt x="328" y="1809"/>
                </a:lnTo>
                <a:lnTo>
                  <a:pt x="326" y="1805"/>
                </a:lnTo>
                <a:lnTo>
                  <a:pt x="326" y="1803"/>
                </a:lnTo>
                <a:lnTo>
                  <a:pt x="330" y="1801"/>
                </a:lnTo>
                <a:lnTo>
                  <a:pt x="330" y="1797"/>
                </a:lnTo>
                <a:lnTo>
                  <a:pt x="330" y="1795"/>
                </a:lnTo>
                <a:lnTo>
                  <a:pt x="328" y="1795"/>
                </a:lnTo>
                <a:lnTo>
                  <a:pt x="326" y="1797"/>
                </a:lnTo>
                <a:lnTo>
                  <a:pt x="324" y="1797"/>
                </a:lnTo>
                <a:lnTo>
                  <a:pt x="322" y="1795"/>
                </a:lnTo>
                <a:lnTo>
                  <a:pt x="320" y="1795"/>
                </a:lnTo>
                <a:lnTo>
                  <a:pt x="318" y="1793"/>
                </a:lnTo>
                <a:lnTo>
                  <a:pt x="316" y="1791"/>
                </a:lnTo>
                <a:lnTo>
                  <a:pt x="316" y="1789"/>
                </a:lnTo>
                <a:lnTo>
                  <a:pt x="318" y="1787"/>
                </a:lnTo>
                <a:lnTo>
                  <a:pt x="320" y="1786"/>
                </a:lnTo>
                <a:lnTo>
                  <a:pt x="322" y="1784"/>
                </a:lnTo>
                <a:lnTo>
                  <a:pt x="324" y="1782"/>
                </a:lnTo>
                <a:lnTo>
                  <a:pt x="326" y="1782"/>
                </a:lnTo>
                <a:lnTo>
                  <a:pt x="328" y="1782"/>
                </a:lnTo>
                <a:lnTo>
                  <a:pt x="328" y="1780"/>
                </a:lnTo>
                <a:lnTo>
                  <a:pt x="326" y="1778"/>
                </a:lnTo>
                <a:lnTo>
                  <a:pt x="324" y="1778"/>
                </a:lnTo>
                <a:lnTo>
                  <a:pt x="326" y="1776"/>
                </a:lnTo>
                <a:lnTo>
                  <a:pt x="324" y="1776"/>
                </a:lnTo>
                <a:lnTo>
                  <a:pt x="326" y="1772"/>
                </a:lnTo>
                <a:lnTo>
                  <a:pt x="322" y="1768"/>
                </a:lnTo>
                <a:lnTo>
                  <a:pt x="320" y="1764"/>
                </a:lnTo>
                <a:lnTo>
                  <a:pt x="318" y="1763"/>
                </a:lnTo>
                <a:lnTo>
                  <a:pt x="316" y="1761"/>
                </a:lnTo>
                <a:lnTo>
                  <a:pt x="314" y="1761"/>
                </a:lnTo>
                <a:lnTo>
                  <a:pt x="313" y="1759"/>
                </a:lnTo>
                <a:lnTo>
                  <a:pt x="311" y="1757"/>
                </a:lnTo>
                <a:lnTo>
                  <a:pt x="311" y="1755"/>
                </a:lnTo>
                <a:lnTo>
                  <a:pt x="311" y="1751"/>
                </a:lnTo>
                <a:lnTo>
                  <a:pt x="311" y="1747"/>
                </a:lnTo>
                <a:lnTo>
                  <a:pt x="309" y="1745"/>
                </a:lnTo>
                <a:lnTo>
                  <a:pt x="309" y="1743"/>
                </a:lnTo>
                <a:lnTo>
                  <a:pt x="309" y="1739"/>
                </a:lnTo>
                <a:lnTo>
                  <a:pt x="307" y="1738"/>
                </a:lnTo>
                <a:lnTo>
                  <a:pt x="307" y="1734"/>
                </a:lnTo>
                <a:lnTo>
                  <a:pt x="307" y="1732"/>
                </a:lnTo>
                <a:lnTo>
                  <a:pt x="307" y="1730"/>
                </a:lnTo>
                <a:lnTo>
                  <a:pt x="311" y="1728"/>
                </a:lnTo>
                <a:lnTo>
                  <a:pt x="311" y="1726"/>
                </a:lnTo>
                <a:lnTo>
                  <a:pt x="313" y="1722"/>
                </a:lnTo>
                <a:lnTo>
                  <a:pt x="311" y="1720"/>
                </a:lnTo>
                <a:lnTo>
                  <a:pt x="309" y="1718"/>
                </a:lnTo>
                <a:lnTo>
                  <a:pt x="305" y="1716"/>
                </a:lnTo>
                <a:lnTo>
                  <a:pt x="303" y="1716"/>
                </a:lnTo>
                <a:lnTo>
                  <a:pt x="301" y="1716"/>
                </a:lnTo>
                <a:lnTo>
                  <a:pt x="301" y="1715"/>
                </a:lnTo>
                <a:lnTo>
                  <a:pt x="297" y="1713"/>
                </a:lnTo>
                <a:lnTo>
                  <a:pt x="295" y="1709"/>
                </a:lnTo>
                <a:lnTo>
                  <a:pt x="293" y="1705"/>
                </a:lnTo>
                <a:lnTo>
                  <a:pt x="293" y="1703"/>
                </a:lnTo>
                <a:lnTo>
                  <a:pt x="293" y="1701"/>
                </a:lnTo>
                <a:lnTo>
                  <a:pt x="295" y="1699"/>
                </a:lnTo>
                <a:lnTo>
                  <a:pt x="297" y="1697"/>
                </a:lnTo>
                <a:lnTo>
                  <a:pt x="299" y="1697"/>
                </a:lnTo>
                <a:lnTo>
                  <a:pt x="303" y="1695"/>
                </a:lnTo>
                <a:lnTo>
                  <a:pt x="305" y="1695"/>
                </a:lnTo>
                <a:lnTo>
                  <a:pt x="305" y="1693"/>
                </a:lnTo>
                <a:lnTo>
                  <a:pt x="305" y="1691"/>
                </a:lnTo>
                <a:lnTo>
                  <a:pt x="305" y="1690"/>
                </a:lnTo>
                <a:lnTo>
                  <a:pt x="303" y="1690"/>
                </a:lnTo>
                <a:lnTo>
                  <a:pt x="301" y="1688"/>
                </a:lnTo>
                <a:lnTo>
                  <a:pt x="299" y="1688"/>
                </a:lnTo>
                <a:lnTo>
                  <a:pt x="299" y="1686"/>
                </a:lnTo>
                <a:lnTo>
                  <a:pt x="297" y="1686"/>
                </a:lnTo>
                <a:lnTo>
                  <a:pt x="295" y="1684"/>
                </a:lnTo>
                <a:lnTo>
                  <a:pt x="295" y="1682"/>
                </a:lnTo>
                <a:lnTo>
                  <a:pt x="295" y="1680"/>
                </a:lnTo>
                <a:lnTo>
                  <a:pt x="293" y="1678"/>
                </a:lnTo>
                <a:lnTo>
                  <a:pt x="293" y="1676"/>
                </a:lnTo>
                <a:lnTo>
                  <a:pt x="291" y="1674"/>
                </a:lnTo>
                <a:lnTo>
                  <a:pt x="289" y="1674"/>
                </a:lnTo>
                <a:lnTo>
                  <a:pt x="288" y="1674"/>
                </a:lnTo>
                <a:lnTo>
                  <a:pt x="286" y="1674"/>
                </a:lnTo>
                <a:lnTo>
                  <a:pt x="286" y="1672"/>
                </a:lnTo>
                <a:lnTo>
                  <a:pt x="282" y="1670"/>
                </a:lnTo>
                <a:lnTo>
                  <a:pt x="280" y="1667"/>
                </a:lnTo>
                <a:lnTo>
                  <a:pt x="278" y="1665"/>
                </a:lnTo>
                <a:lnTo>
                  <a:pt x="278" y="1663"/>
                </a:lnTo>
                <a:lnTo>
                  <a:pt x="278" y="1661"/>
                </a:lnTo>
                <a:lnTo>
                  <a:pt x="280" y="1659"/>
                </a:lnTo>
                <a:lnTo>
                  <a:pt x="278" y="1655"/>
                </a:lnTo>
                <a:lnTo>
                  <a:pt x="278" y="1653"/>
                </a:lnTo>
                <a:lnTo>
                  <a:pt x="276" y="1653"/>
                </a:lnTo>
                <a:lnTo>
                  <a:pt x="276" y="1651"/>
                </a:lnTo>
                <a:lnTo>
                  <a:pt x="278" y="1649"/>
                </a:lnTo>
                <a:lnTo>
                  <a:pt x="278" y="1647"/>
                </a:lnTo>
                <a:lnTo>
                  <a:pt x="280" y="1647"/>
                </a:lnTo>
                <a:lnTo>
                  <a:pt x="280" y="1645"/>
                </a:lnTo>
                <a:lnTo>
                  <a:pt x="284" y="1643"/>
                </a:lnTo>
                <a:lnTo>
                  <a:pt x="286" y="1643"/>
                </a:lnTo>
                <a:lnTo>
                  <a:pt x="286" y="1640"/>
                </a:lnTo>
                <a:lnTo>
                  <a:pt x="286" y="1638"/>
                </a:lnTo>
                <a:lnTo>
                  <a:pt x="284" y="1636"/>
                </a:lnTo>
                <a:lnTo>
                  <a:pt x="284" y="1634"/>
                </a:lnTo>
                <a:lnTo>
                  <a:pt x="282" y="1632"/>
                </a:lnTo>
                <a:lnTo>
                  <a:pt x="282" y="1630"/>
                </a:lnTo>
                <a:lnTo>
                  <a:pt x="280" y="1630"/>
                </a:lnTo>
                <a:lnTo>
                  <a:pt x="278" y="1630"/>
                </a:lnTo>
                <a:lnTo>
                  <a:pt x="276" y="1632"/>
                </a:lnTo>
                <a:lnTo>
                  <a:pt x="276" y="1634"/>
                </a:lnTo>
                <a:lnTo>
                  <a:pt x="274" y="1634"/>
                </a:lnTo>
                <a:lnTo>
                  <a:pt x="270" y="1632"/>
                </a:lnTo>
                <a:lnTo>
                  <a:pt x="268" y="1632"/>
                </a:lnTo>
                <a:lnTo>
                  <a:pt x="268" y="1630"/>
                </a:lnTo>
                <a:lnTo>
                  <a:pt x="266" y="1628"/>
                </a:lnTo>
                <a:lnTo>
                  <a:pt x="266" y="1624"/>
                </a:lnTo>
                <a:lnTo>
                  <a:pt x="266" y="1620"/>
                </a:lnTo>
                <a:lnTo>
                  <a:pt x="266" y="1619"/>
                </a:lnTo>
                <a:lnTo>
                  <a:pt x="265" y="1619"/>
                </a:lnTo>
                <a:lnTo>
                  <a:pt x="265" y="1617"/>
                </a:lnTo>
                <a:lnTo>
                  <a:pt x="265" y="1615"/>
                </a:lnTo>
                <a:lnTo>
                  <a:pt x="265" y="1613"/>
                </a:lnTo>
                <a:lnTo>
                  <a:pt x="265" y="1611"/>
                </a:lnTo>
                <a:lnTo>
                  <a:pt x="265" y="1609"/>
                </a:lnTo>
                <a:lnTo>
                  <a:pt x="263" y="1605"/>
                </a:lnTo>
                <a:lnTo>
                  <a:pt x="263" y="1603"/>
                </a:lnTo>
                <a:lnTo>
                  <a:pt x="263" y="1597"/>
                </a:lnTo>
                <a:lnTo>
                  <a:pt x="263" y="1595"/>
                </a:lnTo>
                <a:lnTo>
                  <a:pt x="261" y="1594"/>
                </a:lnTo>
                <a:lnTo>
                  <a:pt x="261" y="1590"/>
                </a:lnTo>
                <a:lnTo>
                  <a:pt x="261" y="1588"/>
                </a:lnTo>
                <a:lnTo>
                  <a:pt x="261" y="1586"/>
                </a:lnTo>
                <a:lnTo>
                  <a:pt x="259" y="1584"/>
                </a:lnTo>
                <a:lnTo>
                  <a:pt x="259" y="1582"/>
                </a:lnTo>
                <a:lnTo>
                  <a:pt x="259" y="1578"/>
                </a:lnTo>
                <a:lnTo>
                  <a:pt x="259" y="1574"/>
                </a:lnTo>
                <a:lnTo>
                  <a:pt x="257" y="1572"/>
                </a:lnTo>
                <a:lnTo>
                  <a:pt x="257" y="1567"/>
                </a:lnTo>
                <a:lnTo>
                  <a:pt x="257" y="1565"/>
                </a:lnTo>
                <a:lnTo>
                  <a:pt x="257" y="1561"/>
                </a:lnTo>
                <a:lnTo>
                  <a:pt x="255" y="1561"/>
                </a:lnTo>
                <a:lnTo>
                  <a:pt x="255" y="1559"/>
                </a:lnTo>
                <a:lnTo>
                  <a:pt x="255" y="1557"/>
                </a:lnTo>
                <a:lnTo>
                  <a:pt x="255" y="1555"/>
                </a:lnTo>
                <a:lnTo>
                  <a:pt x="255" y="1553"/>
                </a:lnTo>
                <a:lnTo>
                  <a:pt x="255" y="1551"/>
                </a:lnTo>
                <a:lnTo>
                  <a:pt x="253" y="1549"/>
                </a:lnTo>
                <a:lnTo>
                  <a:pt x="253" y="1547"/>
                </a:lnTo>
                <a:lnTo>
                  <a:pt x="253" y="1544"/>
                </a:lnTo>
                <a:lnTo>
                  <a:pt x="253" y="1542"/>
                </a:lnTo>
                <a:lnTo>
                  <a:pt x="253" y="1540"/>
                </a:lnTo>
                <a:lnTo>
                  <a:pt x="253" y="1538"/>
                </a:lnTo>
                <a:lnTo>
                  <a:pt x="251" y="1538"/>
                </a:lnTo>
                <a:lnTo>
                  <a:pt x="251" y="1536"/>
                </a:lnTo>
                <a:lnTo>
                  <a:pt x="251" y="1532"/>
                </a:lnTo>
                <a:lnTo>
                  <a:pt x="251" y="1530"/>
                </a:lnTo>
                <a:lnTo>
                  <a:pt x="251" y="1528"/>
                </a:lnTo>
                <a:lnTo>
                  <a:pt x="249" y="1524"/>
                </a:lnTo>
                <a:lnTo>
                  <a:pt x="249" y="1523"/>
                </a:lnTo>
                <a:lnTo>
                  <a:pt x="249" y="1517"/>
                </a:lnTo>
                <a:lnTo>
                  <a:pt x="249" y="1515"/>
                </a:lnTo>
                <a:lnTo>
                  <a:pt x="247" y="1513"/>
                </a:lnTo>
                <a:lnTo>
                  <a:pt x="247" y="1509"/>
                </a:lnTo>
                <a:lnTo>
                  <a:pt x="247" y="1507"/>
                </a:lnTo>
                <a:lnTo>
                  <a:pt x="247" y="1505"/>
                </a:lnTo>
                <a:lnTo>
                  <a:pt x="245" y="1499"/>
                </a:lnTo>
                <a:lnTo>
                  <a:pt x="245" y="1498"/>
                </a:lnTo>
                <a:lnTo>
                  <a:pt x="245" y="1496"/>
                </a:lnTo>
                <a:lnTo>
                  <a:pt x="245" y="1494"/>
                </a:lnTo>
                <a:lnTo>
                  <a:pt x="243" y="1494"/>
                </a:lnTo>
                <a:lnTo>
                  <a:pt x="243" y="1492"/>
                </a:lnTo>
                <a:lnTo>
                  <a:pt x="243" y="1490"/>
                </a:lnTo>
                <a:lnTo>
                  <a:pt x="243" y="1488"/>
                </a:lnTo>
                <a:lnTo>
                  <a:pt x="243" y="1486"/>
                </a:lnTo>
                <a:lnTo>
                  <a:pt x="243" y="1484"/>
                </a:lnTo>
                <a:lnTo>
                  <a:pt x="243" y="1482"/>
                </a:lnTo>
                <a:lnTo>
                  <a:pt x="241" y="1480"/>
                </a:lnTo>
                <a:lnTo>
                  <a:pt x="241" y="1475"/>
                </a:lnTo>
                <a:lnTo>
                  <a:pt x="241" y="1473"/>
                </a:lnTo>
                <a:lnTo>
                  <a:pt x="240" y="1469"/>
                </a:lnTo>
                <a:lnTo>
                  <a:pt x="240" y="1465"/>
                </a:lnTo>
                <a:lnTo>
                  <a:pt x="240" y="1459"/>
                </a:lnTo>
                <a:lnTo>
                  <a:pt x="238" y="1457"/>
                </a:lnTo>
                <a:lnTo>
                  <a:pt x="238" y="1455"/>
                </a:lnTo>
                <a:lnTo>
                  <a:pt x="236" y="1442"/>
                </a:lnTo>
                <a:lnTo>
                  <a:pt x="236" y="1440"/>
                </a:lnTo>
                <a:lnTo>
                  <a:pt x="236" y="1438"/>
                </a:lnTo>
                <a:lnTo>
                  <a:pt x="236" y="1436"/>
                </a:lnTo>
                <a:lnTo>
                  <a:pt x="234" y="1428"/>
                </a:lnTo>
                <a:lnTo>
                  <a:pt x="234" y="1425"/>
                </a:lnTo>
                <a:lnTo>
                  <a:pt x="232" y="1419"/>
                </a:lnTo>
                <a:lnTo>
                  <a:pt x="232" y="1411"/>
                </a:lnTo>
                <a:lnTo>
                  <a:pt x="230" y="1409"/>
                </a:lnTo>
                <a:lnTo>
                  <a:pt x="230" y="1407"/>
                </a:lnTo>
                <a:lnTo>
                  <a:pt x="230" y="1405"/>
                </a:lnTo>
                <a:lnTo>
                  <a:pt x="230" y="1400"/>
                </a:lnTo>
                <a:lnTo>
                  <a:pt x="228" y="1392"/>
                </a:lnTo>
                <a:lnTo>
                  <a:pt x="226" y="1386"/>
                </a:lnTo>
                <a:lnTo>
                  <a:pt x="226" y="1384"/>
                </a:lnTo>
                <a:lnTo>
                  <a:pt x="226" y="1377"/>
                </a:lnTo>
                <a:lnTo>
                  <a:pt x="224" y="1373"/>
                </a:lnTo>
                <a:lnTo>
                  <a:pt x="224" y="1369"/>
                </a:lnTo>
                <a:lnTo>
                  <a:pt x="224" y="1365"/>
                </a:lnTo>
                <a:lnTo>
                  <a:pt x="224" y="1363"/>
                </a:lnTo>
                <a:lnTo>
                  <a:pt x="222" y="1363"/>
                </a:lnTo>
                <a:lnTo>
                  <a:pt x="222" y="1359"/>
                </a:lnTo>
                <a:lnTo>
                  <a:pt x="222" y="1356"/>
                </a:lnTo>
                <a:lnTo>
                  <a:pt x="222" y="1354"/>
                </a:lnTo>
                <a:lnTo>
                  <a:pt x="220" y="1350"/>
                </a:lnTo>
                <a:lnTo>
                  <a:pt x="220" y="1348"/>
                </a:lnTo>
                <a:lnTo>
                  <a:pt x="220" y="1346"/>
                </a:lnTo>
                <a:lnTo>
                  <a:pt x="220" y="1344"/>
                </a:lnTo>
                <a:lnTo>
                  <a:pt x="220" y="1342"/>
                </a:lnTo>
                <a:lnTo>
                  <a:pt x="220" y="1340"/>
                </a:lnTo>
                <a:lnTo>
                  <a:pt x="218" y="1336"/>
                </a:lnTo>
                <a:lnTo>
                  <a:pt x="218" y="1334"/>
                </a:lnTo>
                <a:lnTo>
                  <a:pt x="218" y="1331"/>
                </a:lnTo>
                <a:lnTo>
                  <a:pt x="217" y="1323"/>
                </a:lnTo>
                <a:lnTo>
                  <a:pt x="217" y="1317"/>
                </a:lnTo>
                <a:lnTo>
                  <a:pt x="215" y="1315"/>
                </a:lnTo>
                <a:lnTo>
                  <a:pt x="215" y="1306"/>
                </a:lnTo>
                <a:lnTo>
                  <a:pt x="213" y="1300"/>
                </a:lnTo>
                <a:lnTo>
                  <a:pt x="213" y="1294"/>
                </a:lnTo>
                <a:lnTo>
                  <a:pt x="211" y="1290"/>
                </a:lnTo>
                <a:lnTo>
                  <a:pt x="211" y="1279"/>
                </a:lnTo>
                <a:lnTo>
                  <a:pt x="209" y="1271"/>
                </a:lnTo>
                <a:lnTo>
                  <a:pt x="207" y="1267"/>
                </a:lnTo>
                <a:lnTo>
                  <a:pt x="207" y="1263"/>
                </a:lnTo>
                <a:lnTo>
                  <a:pt x="207" y="1260"/>
                </a:lnTo>
                <a:lnTo>
                  <a:pt x="205" y="1248"/>
                </a:lnTo>
                <a:lnTo>
                  <a:pt x="203" y="1240"/>
                </a:lnTo>
                <a:lnTo>
                  <a:pt x="203" y="1236"/>
                </a:lnTo>
                <a:lnTo>
                  <a:pt x="201" y="1229"/>
                </a:lnTo>
                <a:lnTo>
                  <a:pt x="199" y="1213"/>
                </a:lnTo>
                <a:lnTo>
                  <a:pt x="199" y="1210"/>
                </a:lnTo>
                <a:lnTo>
                  <a:pt x="197" y="1208"/>
                </a:lnTo>
                <a:lnTo>
                  <a:pt x="197" y="1206"/>
                </a:lnTo>
                <a:lnTo>
                  <a:pt x="197" y="1202"/>
                </a:lnTo>
                <a:lnTo>
                  <a:pt x="197" y="1200"/>
                </a:lnTo>
                <a:lnTo>
                  <a:pt x="195" y="1196"/>
                </a:lnTo>
                <a:lnTo>
                  <a:pt x="195" y="1190"/>
                </a:lnTo>
                <a:lnTo>
                  <a:pt x="195" y="1187"/>
                </a:lnTo>
                <a:lnTo>
                  <a:pt x="193" y="1181"/>
                </a:lnTo>
                <a:lnTo>
                  <a:pt x="193" y="1179"/>
                </a:lnTo>
                <a:lnTo>
                  <a:pt x="192" y="1171"/>
                </a:lnTo>
                <a:lnTo>
                  <a:pt x="192" y="1164"/>
                </a:lnTo>
                <a:lnTo>
                  <a:pt x="190" y="1158"/>
                </a:lnTo>
                <a:lnTo>
                  <a:pt x="190" y="1156"/>
                </a:lnTo>
                <a:lnTo>
                  <a:pt x="190" y="1154"/>
                </a:lnTo>
                <a:lnTo>
                  <a:pt x="190" y="1152"/>
                </a:lnTo>
                <a:lnTo>
                  <a:pt x="190" y="1150"/>
                </a:lnTo>
                <a:lnTo>
                  <a:pt x="188" y="1146"/>
                </a:lnTo>
                <a:lnTo>
                  <a:pt x="188" y="1144"/>
                </a:lnTo>
                <a:lnTo>
                  <a:pt x="188" y="1139"/>
                </a:lnTo>
                <a:lnTo>
                  <a:pt x="186" y="1131"/>
                </a:lnTo>
                <a:lnTo>
                  <a:pt x="186" y="1127"/>
                </a:lnTo>
                <a:lnTo>
                  <a:pt x="184" y="1125"/>
                </a:lnTo>
                <a:lnTo>
                  <a:pt x="184" y="1123"/>
                </a:lnTo>
                <a:lnTo>
                  <a:pt x="184" y="1121"/>
                </a:lnTo>
                <a:lnTo>
                  <a:pt x="184" y="1119"/>
                </a:lnTo>
                <a:lnTo>
                  <a:pt x="184" y="1117"/>
                </a:lnTo>
                <a:lnTo>
                  <a:pt x="184" y="1116"/>
                </a:lnTo>
                <a:lnTo>
                  <a:pt x="182" y="1112"/>
                </a:lnTo>
                <a:lnTo>
                  <a:pt x="182" y="1108"/>
                </a:lnTo>
                <a:lnTo>
                  <a:pt x="182" y="1104"/>
                </a:lnTo>
                <a:lnTo>
                  <a:pt x="180" y="1102"/>
                </a:lnTo>
                <a:lnTo>
                  <a:pt x="180" y="1098"/>
                </a:lnTo>
                <a:lnTo>
                  <a:pt x="178" y="1089"/>
                </a:lnTo>
                <a:lnTo>
                  <a:pt x="178" y="1087"/>
                </a:lnTo>
                <a:lnTo>
                  <a:pt x="178" y="1085"/>
                </a:lnTo>
                <a:lnTo>
                  <a:pt x="176" y="1077"/>
                </a:lnTo>
                <a:lnTo>
                  <a:pt x="176" y="1068"/>
                </a:lnTo>
                <a:lnTo>
                  <a:pt x="174" y="1064"/>
                </a:lnTo>
                <a:lnTo>
                  <a:pt x="172" y="1052"/>
                </a:lnTo>
                <a:lnTo>
                  <a:pt x="172" y="1050"/>
                </a:lnTo>
                <a:lnTo>
                  <a:pt x="170" y="1043"/>
                </a:lnTo>
                <a:lnTo>
                  <a:pt x="170" y="1037"/>
                </a:lnTo>
                <a:lnTo>
                  <a:pt x="169" y="1031"/>
                </a:lnTo>
                <a:lnTo>
                  <a:pt x="169" y="1029"/>
                </a:lnTo>
                <a:lnTo>
                  <a:pt x="167" y="1016"/>
                </a:lnTo>
                <a:lnTo>
                  <a:pt x="167" y="1012"/>
                </a:lnTo>
                <a:lnTo>
                  <a:pt x="165" y="1008"/>
                </a:lnTo>
                <a:lnTo>
                  <a:pt x="163" y="998"/>
                </a:lnTo>
                <a:lnTo>
                  <a:pt x="163" y="995"/>
                </a:lnTo>
                <a:lnTo>
                  <a:pt x="161" y="985"/>
                </a:lnTo>
                <a:lnTo>
                  <a:pt x="161" y="981"/>
                </a:lnTo>
                <a:lnTo>
                  <a:pt x="159" y="973"/>
                </a:lnTo>
                <a:lnTo>
                  <a:pt x="159" y="964"/>
                </a:lnTo>
                <a:lnTo>
                  <a:pt x="159" y="962"/>
                </a:lnTo>
                <a:lnTo>
                  <a:pt x="157" y="958"/>
                </a:lnTo>
                <a:lnTo>
                  <a:pt x="157" y="956"/>
                </a:lnTo>
                <a:lnTo>
                  <a:pt x="157" y="954"/>
                </a:lnTo>
                <a:lnTo>
                  <a:pt x="157" y="952"/>
                </a:lnTo>
                <a:lnTo>
                  <a:pt x="157" y="950"/>
                </a:lnTo>
                <a:lnTo>
                  <a:pt x="155" y="943"/>
                </a:lnTo>
                <a:lnTo>
                  <a:pt x="155" y="941"/>
                </a:lnTo>
                <a:lnTo>
                  <a:pt x="155" y="939"/>
                </a:lnTo>
                <a:lnTo>
                  <a:pt x="153" y="939"/>
                </a:lnTo>
                <a:lnTo>
                  <a:pt x="153" y="933"/>
                </a:lnTo>
                <a:lnTo>
                  <a:pt x="153" y="927"/>
                </a:lnTo>
                <a:lnTo>
                  <a:pt x="151" y="914"/>
                </a:lnTo>
                <a:lnTo>
                  <a:pt x="149" y="904"/>
                </a:lnTo>
                <a:lnTo>
                  <a:pt x="147" y="899"/>
                </a:lnTo>
                <a:lnTo>
                  <a:pt x="147" y="897"/>
                </a:lnTo>
                <a:lnTo>
                  <a:pt x="147" y="895"/>
                </a:lnTo>
                <a:lnTo>
                  <a:pt x="145" y="889"/>
                </a:lnTo>
                <a:lnTo>
                  <a:pt x="145" y="887"/>
                </a:lnTo>
                <a:lnTo>
                  <a:pt x="145" y="885"/>
                </a:lnTo>
                <a:lnTo>
                  <a:pt x="145" y="883"/>
                </a:lnTo>
                <a:lnTo>
                  <a:pt x="145" y="881"/>
                </a:lnTo>
                <a:lnTo>
                  <a:pt x="145" y="879"/>
                </a:lnTo>
                <a:lnTo>
                  <a:pt x="144" y="877"/>
                </a:lnTo>
                <a:lnTo>
                  <a:pt x="144" y="876"/>
                </a:lnTo>
                <a:lnTo>
                  <a:pt x="144" y="870"/>
                </a:lnTo>
                <a:lnTo>
                  <a:pt x="144" y="868"/>
                </a:lnTo>
                <a:lnTo>
                  <a:pt x="144" y="866"/>
                </a:lnTo>
                <a:lnTo>
                  <a:pt x="142" y="864"/>
                </a:lnTo>
                <a:lnTo>
                  <a:pt x="142" y="862"/>
                </a:lnTo>
                <a:lnTo>
                  <a:pt x="142" y="860"/>
                </a:lnTo>
                <a:lnTo>
                  <a:pt x="140" y="849"/>
                </a:lnTo>
                <a:lnTo>
                  <a:pt x="140" y="847"/>
                </a:lnTo>
                <a:lnTo>
                  <a:pt x="140" y="845"/>
                </a:lnTo>
                <a:lnTo>
                  <a:pt x="138" y="843"/>
                </a:lnTo>
                <a:lnTo>
                  <a:pt x="138" y="841"/>
                </a:lnTo>
                <a:lnTo>
                  <a:pt x="138" y="835"/>
                </a:lnTo>
                <a:lnTo>
                  <a:pt x="136" y="829"/>
                </a:lnTo>
                <a:lnTo>
                  <a:pt x="134" y="812"/>
                </a:lnTo>
                <a:lnTo>
                  <a:pt x="132" y="805"/>
                </a:lnTo>
                <a:lnTo>
                  <a:pt x="132" y="799"/>
                </a:lnTo>
                <a:lnTo>
                  <a:pt x="132" y="797"/>
                </a:lnTo>
                <a:lnTo>
                  <a:pt x="130" y="793"/>
                </a:lnTo>
                <a:lnTo>
                  <a:pt x="130" y="791"/>
                </a:lnTo>
                <a:lnTo>
                  <a:pt x="128" y="780"/>
                </a:lnTo>
                <a:lnTo>
                  <a:pt x="126" y="770"/>
                </a:lnTo>
                <a:lnTo>
                  <a:pt x="126" y="766"/>
                </a:lnTo>
                <a:lnTo>
                  <a:pt x="126" y="764"/>
                </a:lnTo>
                <a:lnTo>
                  <a:pt x="124" y="755"/>
                </a:lnTo>
                <a:lnTo>
                  <a:pt x="122" y="749"/>
                </a:lnTo>
                <a:lnTo>
                  <a:pt x="122" y="741"/>
                </a:lnTo>
                <a:lnTo>
                  <a:pt x="120" y="728"/>
                </a:lnTo>
                <a:lnTo>
                  <a:pt x="119" y="720"/>
                </a:lnTo>
                <a:lnTo>
                  <a:pt x="119" y="718"/>
                </a:lnTo>
                <a:lnTo>
                  <a:pt x="119" y="714"/>
                </a:lnTo>
                <a:lnTo>
                  <a:pt x="117" y="710"/>
                </a:lnTo>
                <a:lnTo>
                  <a:pt x="117" y="709"/>
                </a:lnTo>
                <a:lnTo>
                  <a:pt x="117" y="705"/>
                </a:lnTo>
                <a:lnTo>
                  <a:pt x="117" y="703"/>
                </a:lnTo>
                <a:lnTo>
                  <a:pt x="113" y="685"/>
                </a:lnTo>
                <a:lnTo>
                  <a:pt x="113" y="684"/>
                </a:lnTo>
                <a:lnTo>
                  <a:pt x="113" y="680"/>
                </a:lnTo>
                <a:lnTo>
                  <a:pt x="111" y="670"/>
                </a:lnTo>
                <a:lnTo>
                  <a:pt x="109" y="661"/>
                </a:lnTo>
                <a:lnTo>
                  <a:pt x="109" y="659"/>
                </a:lnTo>
                <a:lnTo>
                  <a:pt x="109" y="653"/>
                </a:lnTo>
                <a:lnTo>
                  <a:pt x="107" y="645"/>
                </a:lnTo>
                <a:lnTo>
                  <a:pt x="107" y="643"/>
                </a:lnTo>
                <a:lnTo>
                  <a:pt x="105" y="637"/>
                </a:lnTo>
                <a:lnTo>
                  <a:pt x="103" y="624"/>
                </a:lnTo>
                <a:lnTo>
                  <a:pt x="103" y="620"/>
                </a:lnTo>
                <a:lnTo>
                  <a:pt x="103" y="618"/>
                </a:lnTo>
                <a:lnTo>
                  <a:pt x="101" y="616"/>
                </a:lnTo>
                <a:lnTo>
                  <a:pt x="101" y="614"/>
                </a:lnTo>
                <a:lnTo>
                  <a:pt x="101" y="613"/>
                </a:lnTo>
                <a:lnTo>
                  <a:pt x="101" y="611"/>
                </a:lnTo>
                <a:lnTo>
                  <a:pt x="101" y="609"/>
                </a:lnTo>
                <a:lnTo>
                  <a:pt x="101" y="607"/>
                </a:lnTo>
                <a:lnTo>
                  <a:pt x="99" y="601"/>
                </a:lnTo>
                <a:lnTo>
                  <a:pt x="97" y="588"/>
                </a:lnTo>
                <a:lnTo>
                  <a:pt x="96" y="580"/>
                </a:lnTo>
                <a:lnTo>
                  <a:pt x="96" y="578"/>
                </a:lnTo>
                <a:lnTo>
                  <a:pt x="96" y="576"/>
                </a:lnTo>
                <a:lnTo>
                  <a:pt x="96" y="574"/>
                </a:lnTo>
                <a:lnTo>
                  <a:pt x="94" y="570"/>
                </a:lnTo>
                <a:lnTo>
                  <a:pt x="94" y="563"/>
                </a:lnTo>
                <a:lnTo>
                  <a:pt x="94" y="561"/>
                </a:lnTo>
                <a:lnTo>
                  <a:pt x="92" y="559"/>
                </a:lnTo>
                <a:lnTo>
                  <a:pt x="92" y="551"/>
                </a:lnTo>
                <a:lnTo>
                  <a:pt x="90" y="547"/>
                </a:lnTo>
                <a:lnTo>
                  <a:pt x="90" y="545"/>
                </a:lnTo>
                <a:lnTo>
                  <a:pt x="90" y="543"/>
                </a:lnTo>
                <a:lnTo>
                  <a:pt x="90" y="538"/>
                </a:lnTo>
                <a:lnTo>
                  <a:pt x="88" y="534"/>
                </a:lnTo>
                <a:lnTo>
                  <a:pt x="88" y="526"/>
                </a:lnTo>
                <a:lnTo>
                  <a:pt x="86" y="524"/>
                </a:lnTo>
                <a:lnTo>
                  <a:pt x="86" y="517"/>
                </a:lnTo>
                <a:lnTo>
                  <a:pt x="84" y="503"/>
                </a:lnTo>
                <a:lnTo>
                  <a:pt x="82" y="501"/>
                </a:lnTo>
                <a:lnTo>
                  <a:pt x="82" y="495"/>
                </a:lnTo>
                <a:lnTo>
                  <a:pt x="80" y="488"/>
                </a:lnTo>
                <a:lnTo>
                  <a:pt x="78" y="480"/>
                </a:lnTo>
                <a:lnTo>
                  <a:pt x="78" y="476"/>
                </a:lnTo>
                <a:lnTo>
                  <a:pt x="76" y="467"/>
                </a:lnTo>
                <a:lnTo>
                  <a:pt x="76" y="465"/>
                </a:lnTo>
                <a:lnTo>
                  <a:pt x="76" y="463"/>
                </a:lnTo>
                <a:lnTo>
                  <a:pt x="74" y="459"/>
                </a:lnTo>
                <a:lnTo>
                  <a:pt x="74" y="451"/>
                </a:lnTo>
                <a:lnTo>
                  <a:pt x="72" y="447"/>
                </a:lnTo>
                <a:lnTo>
                  <a:pt x="72" y="442"/>
                </a:lnTo>
                <a:lnTo>
                  <a:pt x="71" y="430"/>
                </a:lnTo>
                <a:lnTo>
                  <a:pt x="69" y="422"/>
                </a:lnTo>
                <a:lnTo>
                  <a:pt x="69" y="419"/>
                </a:lnTo>
                <a:lnTo>
                  <a:pt x="67" y="413"/>
                </a:lnTo>
                <a:lnTo>
                  <a:pt x="67" y="411"/>
                </a:lnTo>
                <a:lnTo>
                  <a:pt x="67" y="409"/>
                </a:lnTo>
                <a:lnTo>
                  <a:pt x="67" y="407"/>
                </a:lnTo>
                <a:lnTo>
                  <a:pt x="65" y="405"/>
                </a:lnTo>
                <a:lnTo>
                  <a:pt x="65" y="403"/>
                </a:lnTo>
                <a:lnTo>
                  <a:pt x="65" y="401"/>
                </a:lnTo>
                <a:lnTo>
                  <a:pt x="65" y="396"/>
                </a:lnTo>
                <a:lnTo>
                  <a:pt x="63" y="396"/>
                </a:lnTo>
                <a:lnTo>
                  <a:pt x="63" y="394"/>
                </a:lnTo>
                <a:lnTo>
                  <a:pt x="63" y="390"/>
                </a:lnTo>
                <a:lnTo>
                  <a:pt x="63" y="388"/>
                </a:lnTo>
                <a:lnTo>
                  <a:pt x="63" y="386"/>
                </a:lnTo>
                <a:lnTo>
                  <a:pt x="61" y="384"/>
                </a:lnTo>
                <a:lnTo>
                  <a:pt x="61" y="382"/>
                </a:lnTo>
                <a:lnTo>
                  <a:pt x="61" y="380"/>
                </a:lnTo>
                <a:lnTo>
                  <a:pt x="61" y="378"/>
                </a:lnTo>
                <a:lnTo>
                  <a:pt x="61" y="376"/>
                </a:lnTo>
                <a:lnTo>
                  <a:pt x="59" y="374"/>
                </a:lnTo>
                <a:lnTo>
                  <a:pt x="59" y="373"/>
                </a:lnTo>
                <a:lnTo>
                  <a:pt x="59" y="371"/>
                </a:lnTo>
                <a:lnTo>
                  <a:pt x="59" y="369"/>
                </a:lnTo>
                <a:lnTo>
                  <a:pt x="59" y="367"/>
                </a:lnTo>
                <a:lnTo>
                  <a:pt x="59" y="365"/>
                </a:lnTo>
                <a:lnTo>
                  <a:pt x="57" y="365"/>
                </a:lnTo>
                <a:lnTo>
                  <a:pt x="57" y="361"/>
                </a:lnTo>
                <a:lnTo>
                  <a:pt x="57" y="357"/>
                </a:lnTo>
                <a:lnTo>
                  <a:pt x="57" y="355"/>
                </a:lnTo>
                <a:lnTo>
                  <a:pt x="55" y="351"/>
                </a:lnTo>
                <a:lnTo>
                  <a:pt x="55" y="348"/>
                </a:lnTo>
                <a:lnTo>
                  <a:pt x="55" y="346"/>
                </a:lnTo>
                <a:lnTo>
                  <a:pt x="55" y="342"/>
                </a:lnTo>
                <a:lnTo>
                  <a:pt x="53" y="342"/>
                </a:lnTo>
                <a:lnTo>
                  <a:pt x="53" y="340"/>
                </a:lnTo>
                <a:lnTo>
                  <a:pt x="53" y="336"/>
                </a:lnTo>
                <a:lnTo>
                  <a:pt x="51" y="330"/>
                </a:lnTo>
                <a:lnTo>
                  <a:pt x="49" y="321"/>
                </a:lnTo>
                <a:lnTo>
                  <a:pt x="49" y="317"/>
                </a:lnTo>
                <a:lnTo>
                  <a:pt x="48" y="302"/>
                </a:lnTo>
                <a:lnTo>
                  <a:pt x="46" y="298"/>
                </a:lnTo>
                <a:lnTo>
                  <a:pt x="46" y="296"/>
                </a:lnTo>
                <a:lnTo>
                  <a:pt x="46" y="290"/>
                </a:lnTo>
                <a:lnTo>
                  <a:pt x="46" y="288"/>
                </a:lnTo>
                <a:lnTo>
                  <a:pt x="44" y="280"/>
                </a:lnTo>
                <a:lnTo>
                  <a:pt x="42" y="271"/>
                </a:lnTo>
                <a:lnTo>
                  <a:pt x="40" y="265"/>
                </a:lnTo>
                <a:lnTo>
                  <a:pt x="40" y="263"/>
                </a:lnTo>
                <a:lnTo>
                  <a:pt x="40" y="261"/>
                </a:lnTo>
                <a:lnTo>
                  <a:pt x="40" y="259"/>
                </a:lnTo>
                <a:lnTo>
                  <a:pt x="38" y="248"/>
                </a:lnTo>
                <a:lnTo>
                  <a:pt x="38" y="246"/>
                </a:lnTo>
                <a:lnTo>
                  <a:pt x="38" y="244"/>
                </a:lnTo>
                <a:lnTo>
                  <a:pt x="36" y="244"/>
                </a:lnTo>
                <a:lnTo>
                  <a:pt x="36" y="242"/>
                </a:lnTo>
                <a:lnTo>
                  <a:pt x="36" y="240"/>
                </a:lnTo>
                <a:lnTo>
                  <a:pt x="36" y="234"/>
                </a:lnTo>
                <a:lnTo>
                  <a:pt x="36" y="232"/>
                </a:lnTo>
                <a:lnTo>
                  <a:pt x="34" y="230"/>
                </a:lnTo>
                <a:lnTo>
                  <a:pt x="34" y="229"/>
                </a:lnTo>
                <a:lnTo>
                  <a:pt x="34" y="227"/>
                </a:lnTo>
                <a:lnTo>
                  <a:pt x="34" y="225"/>
                </a:lnTo>
                <a:lnTo>
                  <a:pt x="34" y="223"/>
                </a:lnTo>
                <a:lnTo>
                  <a:pt x="32" y="221"/>
                </a:lnTo>
                <a:lnTo>
                  <a:pt x="32" y="217"/>
                </a:lnTo>
                <a:lnTo>
                  <a:pt x="30" y="207"/>
                </a:lnTo>
                <a:lnTo>
                  <a:pt x="30" y="206"/>
                </a:lnTo>
                <a:lnTo>
                  <a:pt x="30" y="202"/>
                </a:lnTo>
                <a:lnTo>
                  <a:pt x="28" y="192"/>
                </a:lnTo>
                <a:lnTo>
                  <a:pt x="26" y="182"/>
                </a:lnTo>
                <a:lnTo>
                  <a:pt x="26" y="179"/>
                </a:lnTo>
                <a:lnTo>
                  <a:pt x="24" y="175"/>
                </a:lnTo>
                <a:lnTo>
                  <a:pt x="24" y="169"/>
                </a:lnTo>
                <a:lnTo>
                  <a:pt x="21" y="150"/>
                </a:lnTo>
                <a:lnTo>
                  <a:pt x="21" y="148"/>
                </a:lnTo>
                <a:lnTo>
                  <a:pt x="21" y="142"/>
                </a:lnTo>
                <a:lnTo>
                  <a:pt x="19" y="138"/>
                </a:lnTo>
                <a:lnTo>
                  <a:pt x="19" y="136"/>
                </a:lnTo>
                <a:lnTo>
                  <a:pt x="19" y="134"/>
                </a:lnTo>
                <a:lnTo>
                  <a:pt x="19" y="133"/>
                </a:lnTo>
                <a:lnTo>
                  <a:pt x="17" y="127"/>
                </a:lnTo>
                <a:lnTo>
                  <a:pt x="17" y="125"/>
                </a:lnTo>
                <a:lnTo>
                  <a:pt x="17" y="119"/>
                </a:lnTo>
                <a:lnTo>
                  <a:pt x="15" y="113"/>
                </a:lnTo>
                <a:lnTo>
                  <a:pt x="15" y="111"/>
                </a:lnTo>
                <a:lnTo>
                  <a:pt x="15" y="108"/>
                </a:lnTo>
                <a:lnTo>
                  <a:pt x="13" y="104"/>
                </a:lnTo>
                <a:lnTo>
                  <a:pt x="13" y="102"/>
                </a:lnTo>
                <a:lnTo>
                  <a:pt x="13" y="100"/>
                </a:lnTo>
                <a:lnTo>
                  <a:pt x="13" y="96"/>
                </a:lnTo>
                <a:lnTo>
                  <a:pt x="13" y="94"/>
                </a:lnTo>
                <a:lnTo>
                  <a:pt x="11" y="92"/>
                </a:lnTo>
                <a:lnTo>
                  <a:pt x="11" y="90"/>
                </a:lnTo>
                <a:lnTo>
                  <a:pt x="11" y="83"/>
                </a:lnTo>
                <a:lnTo>
                  <a:pt x="9" y="79"/>
                </a:lnTo>
                <a:lnTo>
                  <a:pt x="9" y="77"/>
                </a:lnTo>
                <a:lnTo>
                  <a:pt x="9" y="73"/>
                </a:lnTo>
                <a:lnTo>
                  <a:pt x="9" y="71"/>
                </a:lnTo>
                <a:lnTo>
                  <a:pt x="9" y="69"/>
                </a:lnTo>
                <a:lnTo>
                  <a:pt x="9" y="67"/>
                </a:lnTo>
                <a:lnTo>
                  <a:pt x="7" y="67"/>
                </a:lnTo>
                <a:lnTo>
                  <a:pt x="7" y="62"/>
                </a:lnTo>
                <a:lnTo>
                  <a:pt x="7" y="58"/>
                </a:lnTo>
                <a:lnTo>
                  <a:pt x="7" y="56"/>
                </a:lnTo>
                <a:lnTo>
                  <a:pt x="5" y="52"/>
                </a:lnTo>
                <a:lnTo>
                  <a:pt x="5" y="46"/>
                </a:lnTo>
                <a:lnTo>
                  <a:pt x="5" y="42"/>
                </a:lnTo>
                <a:lnTo>
                  <a:pt x="3" y="38"/>
                </a:lnTo>
                <a:lnTo>
                  <a:pt x="3" y="37"/>
                </a:lnTo>
                <a:lnTo>
                  <a:pt x="3" y="35"/>
                </a:lnTo>
                <a:lnTo>
                  <a:pt x="3" y="31"/>
                </a:lnTo>
                <a:lnTo>
                  <a:pt x="3" y="29"/>
                </a:lnTo>
                <a:lnTo>
                  <a:pt x="1" y="23"/>
                </a:lnTo>
                <a:lnTo>
                  <a:pt x="1" y="17"/>
                </a:lnTo>
                <a:lnTo>
                  <a:pt x="0" y="12"/>
                </a:lnTo>
                <a:lnTo>
                  <a:pt x="1" y="12"/>
                </a:lnTo>
                <a:lnTo>
                  <a:pt x="5" y="12"/>
                </a:lnTo>
                <a:lnTo>
                  <a:pt x="9" y="12"/>
                </a:lnTo>
                <a:lnTo>
                  <a:pt x="84" y="14"/>
                </a:lnTo>
                <a:lnTo>
                  <a:pt x="90" y="14"/>
                </a:lnTo>
                <a:lnTo>
                  <a:pt x="94" y="14"/>
                </a:lnTo>
                <a:lnTo>
                  <a:pt x="111" y="14"/>
                </a:lnTo>
                <a:lnTo>
                  <a:pt x="117" y="14"/>
                </a:lnTo>
                <a:lnTo>
                  <a:pt x="122" y="14"/>
                </a:lnTo>
                <a:lnTo>
                  <a:pt x="124" y="14"/>
                </a:lnTo>
                <a:lnTo>
                  <a:pt x="130" y="14"/>
                </a:lnTo>
                <a:lnTo>
                  <a:pt x="134" y="14"/>
                </a:lnTo>
                <a:lnTo>
                  <a:pt x="136" y="14"/>
                </a:lnTo>
                <a:lnTo>
                  <a:pt x="144" y="14"/>
                </a:lnTo>
                <a:lnTo>
                  <a:pt x="151" y="14"/>
                </a:lnTo>
                <a:lnTo>
                  <a:pt x="153" y="14"/>
                </a:lnTo>
                <a:lnTo>
                  <a:pt x="155" y="14"/>
                </a:lnTo>
                <a:lnTo>
                  <a:pt x="157" y="14"/>
                </a:lnTo>
                <a:lnTo>
                  <a:pt x="165" y="14"/>
                </a:lnTo>
                <a:lnTo>
                  <a:pt x="172" y="14"/>
                </a:lnTo>
                <a:lnTo>
                  <a:pt x="174" y="14"/>
                </a:lnTo>
                <a:lnTo>
                  <a:pt x="176" y="14"/>
                </a:lnTo>
                <a:lnTo>
                  <a:pt x="176" y="12"/>
                </a:lnTo>
                <a:lnTo>
                  <a:pt x="182" y="12"/>
                </a:lnTo>
                <a:lnTo>
                  <a:pt x="184" y="12"/>
                </a:lnTo>
                <a:lnTo>
                  <a:pt x="186" y="12"/>
                </a:lnTo>
                <a:lnTo>
                  <a:pt x="190" y="12"/>
                </a:lnTo>
                <a:lnTo>
                  <a:pt x="193" y="12"/>
                </a:lnTo>
                <a:lnTo>
                  <a:pt x="199" y="12"/>
                </a:lnTo>
                <a:lnTo>
                  <a:pt x="201" y="12"/>
                </a:lnTo>
                <a:lnTo>
                  <a:pt x="215" y="12"/>
                </a:lnTo>
                <a:lnTo>
                  <a:pt x="222" y="12"/>
                </a:lnTo>
                <a:lnTo>
                  <a:pt x="224" y="12"/>
                </a:lnTo>
                <a:lnTo>
                  <a:pt x="226" y="12"/>
                </a:lnTo>
                <a:lnTo>
                  <a:pt x="241" y="12"/>
                </a:lnTo>
                <a:lnTo>
                  <a:pt x="243" y="12"/>
                </a:lnTo>
                <a:lnTo>
                  <a:pt x="255" y="12"/>
                </a:lnTo>
                <a:lnTo>
                  <a:pt x="259" y="12"/>
                </a:lnTo>
                <a:lnTo>
                  <a:pt x="265" y="12"/>
                </a:lnTo>
                <a:lnTo>
                  <a:pt x="272" y="12"/>
                </a:lnTo>
                <a:lnTo>
                  <a:pt x="286" y="12"/>
                </a:lnTo>
                <a:lnTo>
                  <a:pt x="301" y="12"/>
                </a:lnTo>
                <a:lnTo>
                  <a:pt x="305" y="12"/>
                </a:lnTo>
                <a:lnTo>
                  <a:pt x="316" y="12"/>
                </a:lnTo>
                <a:lnTo>
                  <a:pt x="318" y="10"/>
                </a:lnTo>
                <a:lnTo>
                  <a:pt x="322" y="10"/>
                </a:lnTo>
                <a:lnTo>
                  <a:pt x="380" y="10"/>
                </a:lnTo>
                <a:lnTo>
                  <a:pt x="395" y="10"/>
                </a:lnTo>
                <a:lnTo>
                  <a:pt x="418" y="10"/>
                </a:lnTo>
                <a:lnTo>
                  <a:pt x="426" y="10"/>
                </a:lnTo>
                <a:lnTo>
                  <a:pt x="455" y="10"/>
                </a:lnTo>
                <a:lnTo>
                  <a:pt x="501" y="10"/>
                </a:lnTo>
                <a:lnTo>
                  <a:pt x="503" y="10"/>
                </a:lnTo>
                <a:lnTo>
                  <a:pt x="505" y="10"/>
                </a:lnTo>
                <a:lnTo>
                  <a:pt x="522" y="10"/>
                </a:lnTo>
                <a:lnTo>
                  <a:pt x="524" y="10"/>
                </a:lnTo>
                <a:lnTo>
                  <a:pt x="545" y="10"/>
                </a:lnTo>
                <a:lnTo>
                  <a:pt x="547" y="10"/>
                </a:lnTo>
                <a:lnTo>
                  <a:pt x="549" y="10"/>
                </a:lnTo>
                <a:lnTo>
                  <a:pt x="551" y="10"/>
                </a:lnTo>
                <a:lnTo>
                  <a:pt x="553" y="10"/>
                </a:lnTo>
                <a:lnTo>
                  <a:pt x="562" y="10"/>
                </a:lnTo>
                <a:lnTo>
                  <a:pt x="564" y="10"/>
                </a:lnTo>
                <a:lnTo>
                  <a:pt x="583" y="10"/>
                </a:lnTo>
                <a:lnTo>
                  <a:pt x="585" y="10"/>
                </a:lnTo>
                <a:lnTo>
                  <a:pt x="589" y="10"/>
                </a:lnTo>
                <a:lnTo>
                  <a:pt x="593" y="10"/>
                </a:lnTo>
                <a:lnTo>
                  <a:pt x="612" y="10"/>
                </a:lnTo>
                <a:lnTo>
                  <a:pt x="614" y="10"/>
                </a:lnTo>
                <a:lnTo>
                  <a:pt x="622" y="10"/>
                </a:lnTo>
                <a:lnTo>
                  <a:pt x="689" y="10"/>
                </a:lnTo>
                <a:lnTo>
                  <a:pt x="697" y="10"/>
                </a:lnTo>
                <a:lnTo>
                  <a:pt x="704" y="10"/>
                </a:lnTo>
                <a:lnTo>
                  <a:pt x="706" y="10"/>
                </a:lnTo>
                <a:lnTo>
                  <a:pt x="716" y="10"/>
                </a:lnTo>
                <a:lnTo>
                  <a:pt x="725" y="10"/>
                </a:lnTo>
                <a:lnTo>
                  <a:pt x="733" y="10"/>
                </a:lnTo>
                <a:lnTo>
                  <a:pt x="771" y="10"/>
                </a:lnTo>
                <a:lnTo>
                  <a:pt x="777" y="10"/>
                </a:lnTo>
                <a:lnTo>
                  <a:pt x="779" y="10"/>
                </a:lnTo>
                <a:lnTo>
                  <a:pt x="785" y="10"/>
                </a:lnTo>
                <a:lnTo>
                  <a:pt x="802" y="10"/>
                </a:lnTo>
                <a:lnTo>
                  <a:pt x="810" y="10"/>
                </a:lnTo>
                <a:lnTo>
                  <a:pt x="887" y="10"/>
                </a:lnTo>
                <a:lnTo>
                  <a:pt x="898" y="10"/>
                </a:lnTo>
                <a:lnTo>
                  <a:pt x="902" y="10"/>
                </a:lnTo>
                <a:lnTo>
                  <a:pt x="908" y="10"/>
                </a:lnTo>
                <a:lnTo>
                  <a:pt x="929" y="10"/>
                </a:lnTo>
                <a:lnTo>
                  <a:pt x="931" y="10"/>
                </a:lnTo>
                <a:lnTo>
                  <a:pt x="933" y="10"/>
                </a:lnTo>
                <a:lnTo>
                  <a:pt x="952" y="10"/>
                </a:lnTo>
                <a:lnTo>
                  <a:pt x="967" y="10"/>
                </a:lnTo>
                <a:lnTo>
                  <a:pt x="1010" y="10"/>
                </a:lnTo>
                <a:lnTo>
                  <a:pt x="1013" y="10"/>
                </a:lnTo>
                <a:lnTo>
                  <a:pt x="1054" y="10"/>
                </a:lnTo>
                <a:lnTo>
                  <a:pt x="1081" y="10"/>
                </a:lnTo>
                <a:lnTo>
                  <a:pt x="1125" y="10"/>
                </a:lnTo>
                <a:lnTo>
                  <a:pt x="1127" y="10"/>
                </a:lnTo>
                <a:lnTo>
                  <a:pt x="1129" y="10"/>
                </a:lnTo>
                <a:lnTo>
                  <a:pt x="1133" y="10"/>
                </a:lnTo>
                <a:lnTo>
                  <a:pt x="1134" y="10"/>
                </a:lnTo>
                <a:lnTo>
                  <a:pt x="1144" y="10"/>
                </a:lnTo>
                <a:lnTo>
                  <a:pt x="1163" y="10"/>
                </a:lnTo>
                <a:lnTo>
                  <a:pt x="1169" y="10"/>
                </a:lnTo>
                <a:lnTo>
                  <a:pt x="1182" y="10"/>
                </a:lnTo>
                <a:lnTo>
                  <a:pt x="1205" y="10"/>
                </a:lnTo>
                <a:lnTo>
                  <a:pt x="1209" y="10"/>
                </a:lnTo>
                <a:lnTo>
                  <a:pt x="1253" y="10"/>
                </a:lnTo>
                <a:lnTo>
                  <a:pt x="1253" y="6"/>
                </a:lnTo>
                <a:lnTo>
                  <a:pt x="1257" y="6"/>
                </a:lnTo>
                <a:lnTo>
                  <a:pt x="1286" y="6"/>
                </a:lnTo>
                <a:lnTo>
                  <a:pt x="1294" y="6"/>
                </a:lnTo>
                <a:lnTo>
                  <a:pt x="1298" y="6"/>
                </a:lnTo>
                <a:lnTo>
                  <a:pt x="1323" y="6"/>
                </a:lnTo>
                <a:lnTo>
                  <a:pt x="1340" y="6"/>
                </a:lnTo>
                <a:lnTo>
                  <a:pt x="1403" y="4"/>
                </a:lnTo>
                <a:lnTo>
                  <a:pt x="1405" y="4"/>
                </a:lnTo>
                <a:lnTo>
                  <a:pt x="1421" y="4"/>
                </a:lnTo>
                <a:lnTo>
                  <a:pt x="1422" y="4"/>
                </a:lnTo>
                <a:lnTo>
                  <a:pt x="1424" y="4"/>
                </a:lnTo>
                <a:lnTo>
                  <a:pt x="1432" y="4"/>
                </a:lnTo>
                <a:lnTo>
                  <a:pt x="1476" y="2"/>
                </a:lnTo>
                <a:lnTo>
                  <a:pt x="1480" y="2"/>
                </a:lnTo>
                <a:lnTo>
                  <a:pt x="1494" y="2"/>
                </a:lnTo>
                <a:lnTo>
                  <a:pt x="1495" y="2"/>
                </a:lnTo>
                <a:lnTo>
                  <a:pt x="1520" y="2"/>
                </a:lnTo>
                <a:lnTo>
                  <a:pt x="1534" y="0"/>
                </a:lnTo>
                <a:lnTo>
                  <a:pt x="1553" y="0"/>
                </a:lnTo>
                <a:lnTo>
                  <a:pt x="1576" y="0"/>
                </a:lnTo>
                <a:lnTo>
                  <a:pt x="1578" y="0"/>
                </a:lnTo>
                <a:lnTo>
                  <a:pt x="1580" y="2"/>
                </a:lnTo>
                <a:lnTo>
                  <a:pt x="1580" y="4"/>
                </a:lnTo>
                <a:lnTo>
                  <a:pt x="1580" y="6"/>
                </a:lnTo>
                <a:lnTo>
                  <a:pt x="1582" y="6"/>
                </a:lnTo>
                <a:lnTo>
                  <a:pt x="1584" y="8"/>
                </a:lnTo>
                <a:lnTo>
                  <a:pt x="1582" y="8"/>
                </a:lnTo>
                <a:lnTo>
                  <a:pt x="1580" y="8"/>
                </a:lnTo>
                <a:lnTo>
                  <a:pt x="1580" y="10"/>
                </a:lnTo>
                <a:lnTo>
                  <a:pt x="1580" y="12"/>
                </a:lnTo>
                <a:lnTo>
                  <a:pt x="1574" y="15"/>
                </a:lnTo>
                <a:lnTo>
                  <a:pt x="1574" y="17"/>
                </a:lnTo>
                <a:lnTo>
                  <a:pt x="1574" y="19"/>
                </a:lnTo>
                <a:lnTo>
                  <a:pt x="1572" y="19"/>
                </a:lnTo>
                <a:lnTo>
                  <a:pt x="1572" y="21"/>
                </a:lnTo>
                <a:lnTo>
                  <a:pt x="1570" y="23"/>
                </a:lnTo>
                <a:lnTo>
                  <a:pt x="1568" y="23"/>
                </a:lnTo>
                <a:lnTo>
                  <a:pt x="1568" y="25"/>
                </a:lnTo>
                <a:lnTo>
                  <a:pt x="1568" y="27"/>
                </a:lnTo>
                <a:lnTo>
                  <a:pt x="1568" y="29"/>
                </a:lnTo>
                <a:lnTo>
                  <a:pt x="1568" y="33"/>
                </a:lnTo>
                <a:lnTo>
                  <a:pt x="1570" y="37"/>
                </a:lnTo>
                <a:lnTo>
                  <a:pt x="1566" y="35"/>
                </a:lnTo>
                <a:lnTo>
                  <a:pt x="1565" y="35"/>
                </a:lnTo>
                <a:lnTo>
                  <a:pt x="1565" y="38"/>
                </a:lnTo>
                <a:lnTo>
                  <a:pt x="1565" y="40"/>
                </a:lnTo>
                <a:lnTo>
                  <a:pt x="1566" y="40"/>
                </a:lnTo>
                <a:lnTo>
                  <a:pt x="1566" y="42"/>
                </a:lnTo>
                <a:lnTo>
                  <a:pt x="1568" y="44"/>
                </a:lnTo>
                <a:lnTo>
                  <a:pt x="1570" y="44"/>
                </a:lnTo>
                <a:lnTo>
                  <a:pt x="1572" y="44"/>
                </a:lnTo>
                <a:lnTo>
                  <a:pt x="1572" y="46"/>
                </a:lnTo>
                <a:lnTo>
                  <a:pt x="1572" y="48"/>
                </a:lnTo>
                <a:lnTo>
                  <a:pt x="1572" y="50"/>
                </a:lnTo>
                <a:lnTo>
                  <a:pt x="1570" y="52"/>
                </a:lnTo>
                <a:lnTo>
                  <a:pt x="1568" y="52"/>
                </a:lnTo>
                <a:lnTo>
                  <a:pt x="1566" y="50"/>
                </a:lnTo>
                <a:lnTo>
                  <a:pt x="1565" y="48"/>
                </a:lnTo>
                <a:lnTo>
                  <a:pt x="1563" y="48"/>
                </a:lnTo>
                <a:lnTo>
                  <a:pt x="1563" y="50"/>
                </a:lnTo>
                <a:lnTo>
                  <a:pt x="1563" y="52"/>
                </a:lnTo>
                <a:lnTo>
                  <a:pt x="1563" y="54"/>
                </a:lnTo>
                <a:lnTo>
                  <a:pt x="1561" y="54"/>
                </a:lnTo>
                <a:lnTo>
                  <a:pt x="1561" y="56"/>
                </a:lnTo>
                <a:lnTo>
                  <a:pt x="1557" y="58"/>
                </a:lnTo>
                <a:lnTo>
                  <a:pt x="1555" y="58"/>
                </a:lnTo>
                <a:lnTo>
                  <a:pt x="1553" y="58"/>
                </a:lnTo>
                <a:lnTo>
                  <a:pt x="1553" y="56"/>
                </a:lnTo>
                <a:lnTo>
                  <a:pt x="1551" y="56"/>
                </a:lnTo>
                <a:lnTo>
                  <a:pt x="1549" y="56"/>
                </a:lnTo>
                <a:lnTo>
                  <a:pt x="1547" y="54"/>
                </a:lnTo>
                <a:lnTo>
                  <a:pt x="1545" y="54"/>
                </a:lnTo>
                <a:lnTo>
                  <a:pt x="1545" y="56"/>
                </a:lnTo>
                <a:lnTo>
                  <a:pt x="1545" y="58"/>
                </a:lnTo>
                <a:lnTo>
                  <a:pt x="1545" y="62"/>
                </a:lnTo>
                <a:lnTo>
                  <a:pt x="1545" y="63"/>
                </a:lnTo>
                <a:lnTo>
                  <a:pt x="1545" y="65"/>
                </a:lnTo>
                <a:lnTo>
                  <a:pt x="1543" y="65"/>
                </a:lnTo>
                <a:lnTo>
                  <a:pt x="1542" y="63"/>
                </a:lnTo>
                <a:lnTo>
                  <a:pt x="1542" y="62"/>
                </a:lnTo>
                <a:lnTo>
                  <a:pt x="1540" y="62"/>
                </a:lnTo>
                <a:lnTo>
                  <a:pt x="1538" y="62"/>
                </a:lnTo>
                <a:lnTo>
                  <a:pt x="1538" y="63"/>
                </a:lnTo>
                <a:lnTo>
                  <a:pt x="1536" y="67"/>
                </a:lnTo>
                <a:lnTo>
                  <a:pt x="1534" y="67"/>
                </a:lnTo>
                <a:lnTo>
                  <a:pt x="1532" y="67"/>
                </a:lnTo>
                <a:lnTo>
                  <a:pt x="1530" y="69"/>
                </a:lnTo>
                <a:lnTo>
                  <a:pt x="1530" y="71"/>
                </a:lnTo>
                <a:lnTo>
                  <a:pt x="1530" y="73"/>
                </a:lnTo>
                <a:lnTo>
                  <a:pt x="1528" y="75"/>
                </a:lnTo>
                <a:lnTo>
                  <a:pt x="1528" y="77"/>
                </a:lnTo>
                <a:lnTo>
                  <a:pt x="1526" y="79"/>
                </a:lnTo>
                <a:lnTo>
                  <a:pt x="1524" y="79"/>
                </a:lnTo>
                <a:lnTo>
                  <a:pt x="1522" y="79"/>
                </a:lnTo>
                <a:lnTo>
                  <a:pt x="1522" y="77"/>
                </a:lnTo>
                <a:lnTo>
                  <a:pt x="1520" y="79"/>
                </a:lnTo>
                <a:lnTo>
                  <a:pt x="1520" y="81"/>
                </a:lnTo>
                <a:lnTo>
                  <a:pt x="1517" y="83"/>
                </a:lnTo>
                <a:lnTo>
                  <a:pt x="1517" y="85"/>
                </a:lnTo>
                <a:lnTo>
                  <a:pt x="1517" y="86"/>
                </a:lnTo>
                <a:lnTo>
                  <a:pt x="1517" y="88"/>
                </a:lnTo>
                <a:lnTo>
                  <a:pt x="1518" y="88"/>
                </a:lnTo>
                <a:lnTo>
                  <a:pt x="1517" y="90"/>
                </a:lnTo>
                <a:lnTo>
                  <a:pt x="1515" y="92"/>
                </a:lnTo>
                <a:lnTo>
                  <a:pt x="1513" y="92"/>
                </a:lnTo>
                <a:lnTo>
                  <a:pt x="1511" y="90"/>
                </a:lnTo>
                <a:lnTo>
                  <a:pt x="1509" y="90"/>
                </a:lnTo>
                <a:lnTo>
                  <a:pt x="1509" y="88"/>
                </a:lnTo>
                <a:lnTo>
                  <a:pt x="1511" y="88"/>
                </a:lnTo>
                <a:lnTo>
                  <a:pt x="1511" y="86"/>
                </a:lnTo>
                <a:lnTo>
                  <a:pt x="1509" y="86"/>
                </a:lnTo>
                <a:lnTo>
                  <a:pt x="1509" y="88"/>
                </a:lnTo>
                <a:lnTo>
                  <a:pt x="1507" y="88"/>
                </a:lnTo>
                <a:lnTo>
                  <a:pt x="1507" y="92"/>
                </a:lnTo>
                <a:lnTo>
                  <a:pt x="1507" y="94"/>
                </a:lnTo>
                <a:lnTo>
                  <a:pt x="1505" y="94"/>
                </a:lnTo>
                <a:lnTo>
                  <a:pt x="1501" y="94"/>
                </a:lnTo>
                <a:lnTo>
                  <a:pt x="1501" y="92"/>
                </a:lnTo>
                <a:lnTo>
                  <a:pt x="1499" y="92"/>
                </a:lnTo>
                <a:lnTo>
                  <a:pt x="1499" y="94"/>
                </a:lnTo>
                <a:lnTo>
                  <a:pt x="1497" y="94"/>
                </a:lnTo>
                <a:lnTo>
                  <a:pt x="1495" y="94"/>
                </a:lnTo>
                <a:lnTo>
                  <a:pt x="1494" y="94"/>
                </a:lnTo>
                <a:lnTo>
                  <a:pt x="1492" y="94"/>
                </a:lnTo>
                <a:lnTo>
                  <a:pt x="1494" y="98"/>
                </a:lnTo>
                <a:lnTo>
                  <a:pt x="1495" y="98"/>
                </a:lnTo>
                <a:lnTo>
                  <a:pt x="1495" y="100"/>
                </a:lnTo>
                <a:lnTo>
                  <a:pt x="1497" y="100"/>
                </a:lnTo>
                <a:lnTo>
                  <a:pt x="1495" y="100"/>
                </a:lnTo>
                <a:lnTo>
                  <a:pt x="1495" y="104"/>
                </a:lnTo>
                <a:lnTo>
                  <a:pt x="1494" y="104"/>
                </a:lnTo>
                <a:lnTo>
                  <a:pt x="1492" y="104"/>
                </a:lnTo>
                <a:lnTo>
                  <a:pt x="1490" y="102"/>
                </a:lnTo>
                <a:lnTo>
                  <a:pt x="1488" y="104"/>
                </a:lnTo>
                <a:lnTo>
                  <a:pt x="1488" y="106"/>
                </a:lnTo>
                <a:lnTo>
                  <a:pt x="1490" y="108"/>
                </a:lnTo>
                <a:lnTo>
                  <a:pt x="1488" y="110"/>
                </a:lnTo>
                <a:lnTo>
                  <a:pt x="1490" y="110"/>
                </a:lnTo>
                <a:lnTo>
                  <a:pt x="1490" y="111"/>
                </a:lnTo>
                <a:lnTo>
                  <a:pt x="1488" y="111"/>
                </a:lnTo>
                <a:lnTo>
                  <a:pt x="1486" y="111"/>
                </a:lnTo>
                <a:lnTo>
                  <a:pt x="1484" y="117"/>
                </a:lnTo>
                <a:lnTo>
                  <a:pt x="1486" y="117"/>
                </a:lnTo>
                <a:lnTo>
                  <a:pt x="1486" y="119"/>
                </a:lnTo>
                <a:lnTo>
                  <a:pt x="1488" y="119"/>
                </a:lnTo>
                <a:lnTo>
                  <a:pt x="1486" y="119"/>
                </a:lnTo>
                <a:lnTo>
                  <a:pt x="1484" y="121"/>
                </a:lnTo>
                <a:lnTo>
                  <a:pt x="1482" y="119"/>
                </a:lnTo>
                <a:lnTo>
                  <a:pt x="1480" y="119"/>
                </a:lnTo>
                <a:lnTo>
                  <a:pt x="1480" y="117"/>
                </a:lnTo>
                <a:lnTo>
                  <a:pt x="1476" y="117"/>
                </a:lnTo>
                <a:lnTo>
                  <a:pt x="1474" y="121"/>
                </a:lnTo>
                <a:lnTo>
                  <a:pt x="1474" y="123"/>
                </a:lnTo>
                <a:lnTo>
                  <a:pt x="1474" y="125"/>
                </a:lnTo>
                <a:lnTo>
                  <a:pt x="1474" y="129"/>
                </a:lnTo>
                <a:lnTo>
                  <a:pt x="1476" y="129"/>
                </a:lnTo>
                <a:lnTo>
                  <a:pt x="1476" y="131"/>
                </a:lnTo>
                <a:lnTo>
                  <a:pt x="1476" y="133"/>
                </a:lnTo>
                <a:lnTo>
                  <a:pt x="1476" y="136"/>
                </a:lnTo>
                <a:lnTo>
                  <a:pt x="1476" y="138"/>
                </a:lnTo>
                <a:lnTo>
                  <a:pt x="1474" y="140"/>
                </a:lnTo>
                <a:lnTo>
                  <a:pt x="1472" y="140"/>
                </a:lnTo>
                <a:lnTo>
                  <a:pt x="1470" y="140"/>
                </a:lnTo>
                <a:lnTo>
                  <a:pt x="1470" y="142"/>
                </a:lnTo>
                <a:lnTo>
                  <a:pt x="1470" y="140"/>
                </a:lnTo>
                <a:lnTo>
                  <a:pt x="1469" y="140"/>
                </a:lnTo>
                <a:lnTo>
                  <a:pt x="1467" y="138"/>
                </a:lnTo>
                <a:lnTo>
                  <a:pt x="1467" y="136"/>
                </a:lnTo>
                <a:lnTo>
                  <a:pt x="1465" y="136"/>
                </a:lnTo>
                <a:lnTo>
                  <a:pt x="1463" y="134"/>
                </a:lnTo>
                <a:lnTo>
                  <a:pt x="1461" y="136"/>
                </a:lnTo>
                <a:lnTo>
                  <a:pt x="1463" y="138"/>
                </a:lnTo>
                <a:lnTo>
                  <a:pt x="1463" y="140"/>
                </a:lnTo>
                <a:lnTo>
                  <a:pt x="1461" y="140"/>
                </a:lnTo>
                <a:lnTo>
                  <a:pt x="1459" y="142"/>
                </a:lnTo>
                <a:lnTo>
                  <a:pt x="1459" y="144"/>
                </a:lnTo>
                <a:lnTo>
                  <a:pt x="1457" y="144"/>
                </a:lnTo>
                <a:lnTo>
                  <a:pt x="1457" y="142"/>
                </a:lnTo>
                <a:lnTo>
                  <a:pt x="1455" y="142"/>
                </a:lnTo>
                <a:lnTo>
                  <a:pt x="1457" y="140"/>
                </a:lnTo>
                <a:lnTo>
                  <a:pt x="1455" y="140"/>
                </a:lnTo>
                <a:lnTo>
                  <a:pt x="1453" y="140"/>
                </a:lnTo>
                <a:lnTo>
                  <a:pt x="1451" y="142"/>
                </a:lnTo>
                <a:lnTo>
                  <a:pt x="1451" y="144"/>
                </a:lnTo>
                <a:lnTo>
                  <a:pt x="1453" y="146"/>
                </a:lnTo>
                <a:lnTo>
                  <a:pt x="1455" y="146"/>
                </a:lnTo>
                <a:lnTo>
                  <a:pt x="1455" y="148"/>
                </a:lnTo>
                <a:lnTo>
                  <a:pt x="1455" y="150"/>
                </a:lnTo>
                <a:lnTo>
                  <a:pt x="1455" y="152"/>
                </a:lnTo>
                <a:lnTo>
                  <a:pt x="1453" y="152"/>
                </a:lnTo>
                <a:lnTo>
                  <a:pt x="1451" y="152"/>
                </a:lnTo>
                <a:lnTo>
                  <a:pt x="1449" y="154"/>
                </a:lnTo>
                <a:lnTo>
                  <a:pt x="1447" y="154"/>
                </a:lnTo>
                <a:lnTo>
                  <a:pt x="1446" y="156"/>
                </a:lnTo>
                <a:lnTo>
                  <a:pt x="1444" y="158"/>
                </a:lnTo>
                <a:lnTo>
                  <a:pt x="1444" y="159"/>
                </a:lnTo>
                <a:lnTo>
                  <a:pt x="1442" y="161"/>
                </a:lnTo>
                <a:lnTo>
                  <a:pt x="1440" y="161"/>
                </a:lnTo>
                <a:lnTo>
                  <a:pt x="1440" y="163"/>
                </a:lnTo>
                <a:lnTo>
                  <a:pt x="1442" y="165"/>
                </a:lnTo>
                <a:lnTo>
                  <a:pt x="1442" y="169"/>
                </a:lnTo>
                <a:lnTo>
                  <a:pt x="1442" y="171"/>
                </a:lnTo>
                <a:lnTo>
                  <a:pt x="1442" y="173"/>
                </a:lnTo>
                <a:lnTo>
                  <a:pt x="1444" y="175"/>
                </a:lnTo>
                <a:lnTo>
                  <a:pt x="1444" y="177"/>
                </a:lnTo>
                <a:lnTo>
                  <a:pt x="1444" y="179"/>
                </a:lnTo>
                <a:lnTo>
                  <a:pt x="1442" y="181"/>
                </a:lnTo>
                <a:lnTo>
                  <a:pt x="1444" y="181"/>
                </a:lnTo>
                <a:lnTo>
                  <a:pt x="1444" y="182"/>
                </a:lnTo>
                <a:lnTo>
                  <a:pt x="1442" y="182"/>
                </a:lnTo>
                <a:lnTo>
                  <a:pt x="1442" y="184"/>
                </a:lnTo>
                <a:lnTo>
                  <a:pt x="1444" y="186"/>
                </a:lnTo>
                <a:lnTo>
                  <a:pt x="1442" y="188"/>
                </a:lnTo>
                <a:lnTo>
                  <a:pt x="1440" y="188"/>
                </a:lnTo>
                <a:lnTo>
                  <a:pt x="1438" y="188"/>
                </a:lnTo>
                <a:lnTo>
                  <a:pt x="1438" y="190"/>
                </a:lnTo>
                <a:lnTo>
                  <a:pt x="1438" y="192"/>
                </a:lnTo>
                <a:lnTo>
                  <a:pt x="1436" y="192"/>
                </a:lnTo>
                <a:lnTo>
                  <a:pt x="1436" y="194"/>
                </a:lnTo>
                <a:lnTo>
                  <a:pt x="1434" y="196"/>
                </a:lnTo>
                <a:lnTo>
                  <a:pt x="1432" y="198"/>
                </a:lnTo>
                <a:lnTo>
                  <a:pt x="1430" y="200"/>
                </a:lnTo>
                <a:lnTo>
                  <a:pt x="1430" y="202"/>
                </a:lnTo>
                <a:lnTo>
                  <a:pt x="1428" y="202"/>
                </a:lnTo>
                <a:lnTo>
                  <a:pt x="1426" y="202"/>
                </a:lnTo>
                <a:lnTo>
                  <a:pt x="1424" y="204"/>
                </a:lnTo>
                <a:lnTo>
                  <a:pt x="1424" y="207"/>
                </a:lnTo>
                <a:lnTo>
                  <a:pt x="1422" y="207"/>
                </a:lnTo>
                <a:lnTo>
                  <a:pt x="1422" y="209"/>
                </a:lnTo>
                <a:lnTo>
                  <a:pt x="1422" y="211"/>
                </a:lnTo>
                <a:lnTo>
                  <a:pt x="1422" y="213"/>
                </a:lnTo>
                <a:lnTo>
                  <a:pt x="1422" y="217"/>
                </a:lnTo>
                <a:lnTo>
                  <a:pt x="1422" y="219"/>
                </a:lnTo>
                <a:lnTo>
                  <a:pt x="1422" y="221"/>
                </a:lnTo>
                <a:lnTo>
                  <a:pt x="1424" y="221"/>
                </a:lnTo>
                <a:lnTo>
                  <a:pt x="1424" y="225"/>
                </a:lnTo>
                <a:lnTo>
                  <a:pt x="1424" y="227"/>
                </a:lnTo>
                <a:lnTo>
                  <a:pt x="1426" y="227"/>
                </a:lnTo>
                <a:lnTo>
                  <a:pt x="1426" y="229"/>
                </a:lnTo>
                <a:lnTo>
                  <a:pt x="1424" y="229"/>
                </a:lnTo>
                <a:lnTo>
                  <a:pt x="1422" y="230"/>
                </a:lnTo>
                <a:lnTo>
                  <a:pt x="1422" y="232"/>
                </a:lnTo>
                <a:lnTo>
                  <a:pt x="1422" y="234"/>
                </a:lnTo>
                <a:lnTo>
                  <a:pt x="1426" y="234"/>
                </a:lnTo>
                <a:lnTo>
                  <a:pt x="1428" y="236"/>
                </a:lnTo>
                <a:lnTo>
                  <a:pt x="1430" y="236"/>
                </a:lnTo>
                <a:lnTo>
                  <a:pt x="1430" y="238"/>
                </a:lnTo>
                <a:lnTo>
                  <a:pt x="1432" y="238"/>
                </a:lnTo>
                <a:lnTo>
                  <a:pt x="1432" y="240"/>
                </a:lnTo>
                <a:lnTo>
                  <a:pt x="1432" y="242"/>
                </a:lnTo>
                <a:lnTo>
                  <a:pt x="1430" y="242"/>
                </a:lnTo>
                <a:lnTo>
                  <a:pt x="1430" y="244"/>
                </a:lnTo>
                <a:lnTo>
                  <a:pt x="1428" y="244"/>
                </a:lnTo>
                <a:lnTo>
                  <a:pt x="1430" y="246"/>
                </a:lnTo>
                <a:lnTo>
                  <a:pt x="1432" y="246"/>
                </a:lnTo>
                <a:lnTo>
                  <a:pt x="1434" y="246"/>
                </a:lnTo>
                <a:lnTo>
                  <a:pt x="1436" y="246"/>
                </a:lnTo>
                <a:lnTo>
                  <a:pt x="1438" y="246"/>
                </a:lnTo>
                <a:lnTo>
                  <a:pt x="1440" y="248"/>
                </a:lnTo>
                <a:lnTo>
                  <a:pt x="1442" y="248"/>
                </a:lnTo>
                <a:lnTo>
                  <a:pt x="1444" y="250"/>
                </a:lnTo>
                <a:lnTo>
                  <a:pt x="1444" y="252"/>
                </a:lnTo>
                <a:lnTo>
                  <a:pt x="1446" y="254"/>
                </a:lnTo>
                <a:lnTo>
                  <a:pt x="1446" y="255"/>
                </a:lnTo>
                <a:lnTo>
                  <a:pt x="1449" y="254"/>
                </a:lnTo>
                <a:lnTo>
                  <a:pt x="1451" y="254"/>
                </a:lnTo>
                <a:lnTo>
                  <a:pt x="1453" y="254"/>
                </a:lnTo>
                <a:lnTo>
                  <a:pt x="1453" y="255"/>
                </a:lnTo>
                <a:lnTo>
                  <a:pt x="1455" y="255"/>
                </a:lnTo>
                <a:lnTo>
                  <a:pt x="1455" y="257"/>
                </a:lnTo>
                <a:lnTo>
                  <a:pt x="1455" y="259"/>
                </a:lnTo>
                <a:lnTo>
                  <a:pt x="1455" y="261"/>
                </a:lnTo>
                <a:lnTo>
                  <a:pt x="1459" y="265"/>
                </a:lnTo>
                <a:lnTo>
                  <a:pt x="1459" y="267"/>
                </a:lnTo>
                <a:lnTo>
                  <a:pt x="1461" y="267"/>
                </a:lnTo>
                <a:lnTo>
                  <a:pt x="1467" y="269"/>
                </a:lnTo>
                <a:lnTo>
                  <a:pt x="1467" y="271"/>
                </a:lnTo>
                <a:lnTo>
                  <a:pt x="1469" y="271"/>
                </a:lnTo>
                <a:lnTo>
                  <a:pt x="1469" y="273"/>
                </a:lnTo>
                <a:lnTo>
                  <a:pt x="1470" y="273"/>
                </a:lnTo>
                <a:lnTo>
                  <a:pt x="1470" y="275"/>
                </a:lnTo>
                <a:lnTo>
                  <a:pt x="1472" y="275"/>
                </a:lnTo>
                <a:lnTo>
                  <a:pt x="1472" y="277"/>
                </a:lnTo>
                <a:lnTo>
                  <a:pt x="1474" y="277"/>
                </a:lnTo>
                <a:lnTo>
                  <a:pt x="1476" y="277"/>
                </a:lnTo>
                <a:lnTo>
                  <a:pt x="1478" y="277"/>
                </a:lnTo>
                <a:lnTo>
                  <a:pt x="1480" y="278"/>
                </a:lnTo>
                <a:lnTo>
                  <a:pt x="1482" y="278"/>
                </a:lnTo>
                <a:lnTo>
                  <a:pt x="1484" y="280"/>
                </a:lnTo>
                <a:lnTo>
                  <a:pt x="1484" y="282"/>
                </a:lnTo>
                <a:lnTo>
                  <a:pt x="1488" y="284"/>
                </a:lnTo>
                <a:lnTo>
                  <a:pt x="1490" y="288"/>
                </a:lnTo>
                <a:lnTo>
                  <a:pt x="1490" y="290"/>
                </a:lnTo>
                <a:lnTo>
                  <a:pt x="1490" y="292"/>
                </a:lnTo>
                <a:lnTo>
                  <a:pt x="1492" y="292"/>
                </a:lnTo>
                <a:lnTo>
                  <a:pt x="1494" y="292"/>
                </a:lnTo>
                <a:lnTo>
                  <a:pt x="1494" y="294"/>
                </a:lnTo>
                <a:lnTo>
                  <a:pt x="1495" y="296"/>
                </a:lnTo>
                <a:lnTo>
                  <a:pt x="1499" y="298"/>
                </a:lnTo>
                <a:lnTo>
                  <a:pt x="1501" y="300"/>
                </a:lnTo>
                <a:lnTo>
                  <a:pt x="1503" y="300"/>
                </a:lnTo>
                <a:lnTo>
                  <a:pt x="1505" y="300"/>
                </a:lnTo>
                <a:lnTo>
                  <a:pt x="1507" y="300"/>
                </a:lnTo>
                <a:lnTo>
                  <a:pt x="1511" y="300"/>
                </a:lnTo>
                <a:lnTo>
                  <a:pt x="1513" y="300"/>
                </a:lnTo>
                <a:lnTo>
                  <a:pt x="1517" y="302"/>
                </a:lnTo>
                <a:lnTo>
                  <a:pt x="1518" y="302"/>
                </a:lnTo>
                <a:lnTo>
                  <a:pt x="1520" y="302"/>
                </a:lnTo>
                <a:lnTo>
                  <a:pt x="1522" y="303"/>
                </a:lnTo>
                <a:lnTo>
                  <a:pt x="1526" y="303"/>
                </a:lnTo>
                <a:lnTo>
                  <a:pt x="1528" y="303"/>
                </a:lnTo>
                <a:lnTo>
                  <a:pt x="1530" y="303"/>
                </a:lnTo>
                <a:lnTo>
                  <a:pt x="1532" y="303"/>
                </a:lnTo>
                <a:lnTo>
                  <a:pt x="1538" y="303"/>
                </a:lnTo>
                <a:lnTo>
                  <a:pt x="1540" y="303"/>
                </a:lnTo>
                <a:lnTo>
                  <a:pt x="1543" y="305"/>
                </a:lnTo>
                <a:lnTo>
                  <a:pt x="1542" y="307"/>
                </a:lnTo>
                <a:lnTo>
                  <a:pt x="1540" y="307"/>
                </a:lnTo>
                <a:lnTo>
                  <a:pt x="1540" y="309"/>
                </a:lnTo>
                <a:lnTo>
                  <a:pt x="1538" y="309"/>
                </a:lnTo>
                <a:lnTo>
                  <a:pt x="1538" y="313"/>
                </a:lnTo>
                <a:lnTo>
                  <a:pt x="1540" y="313"/>
                </a:lnTo>
                <a:lnTo>
                  <a:pt x="1542" y="315"/>
                </a:lnTo>
                <a:lnTo>
                  <a:pt x="1545" y="315"/>
                </a:lnTo>
                <a:lnTo>
                  <a:pt x="1545" y="317"/>
                </a:lnTo>
                <a:lnTo>
                  <a:pt x="1547" y="317"/>
                </a:lnTo>
                <a:lnTo>
                  <a:pt x="1547" y="319"/>
                </a:lnTo>
                <a:lnTo>
                  <a:pt x="1545" y="319"/>
                </a:lnTo>
                <a:lnTo>
                  <a:pt x="1543" y="323"/>
                </a:lnTo>
                <a:lnTo>
                  <a:pt x="1543" y="325"/>
                </a:lnTo>
                <a:lnTo>
                  <a:pt x="1545" y="325"/>
                </a:lnTo>
                <a:lnTo>
                  <a:pt x="1547" y="325"/>
                </a:lnTo>
                <a:lnTo>
                  <a:pt x="1551" y="326"/>
                </a:lnTo>
                <a:lnTo>
                  <a:pt x="1553" y="328"/>
                </a:lnTo>
                <a:lnTo>
                  <a:pt x="1555" y="330"/>
                </a:lnTo>
                <a:lnTo>
                  <a:pt x="1557" y="334"/>
                </a:lnTo>
                <a:lnTo>
                  <a:pt x="1557" y="336"/>
                </a:lnTo>
                <a:lnTo>
                  <a:pt x="1563" y="338"/>
                </a:lnTo>
                <a:lnTo>
                  <a:pt x="1566" y="338"/>
                </a:lnTo>
                <a:lnTo>
                  <a:pt x="1566" y="340"/>
                </a:lnTo>
                <a:lnTo>
                  <a:pt x="1566" y="342"/>
                </a:lnTo>
                <a:lnTo>
                  <a:pt x="1570" y="344"/>
                </a:lnTo>
                <a:lnTo>
                  <a:pt x="1570" y="346"/>
                </a:lnTo>
                <a:lnTo>
                  <a:pt x="1572" y="348"/>
                </a:lnTo>
                <a:lnTo>
                  <a:pt x="1574" y="351"/>
                </a:lnTo>
                <a:lnTo>
                  <a:pt x="1576" y="353"/>
                </a:lnTo>
                <a:lnTo>
                  <a:pt x="1578" y="355"/>
                </a:lnTo>
                <a:lnTo>
                  <a:pt x="1580" y="355"/>
                </a:lnTo>
                <a:lnTo>
                  <a:pt x="1580" y="357"/>
                </a:lnTo>
                <a:lnTo>
                  <a:pt x="1582" y="357"/>
                </a:lnTo>
                <a:lnTo>
                  <a:pt x="1582" y="359"/>
                </a:lnTo>
                <a:lnTo>
                  <a:pt x="1584" y="359"/>
                </a:lnTo>
                <a:lnTo>
                  <a:pt x="1588" y="359"/>
                </a:lnTo>
                <a:lnTo>
                  <a:pt x="1591" y="359"/>
                </a:lnTo>
                <a:lnTo>
                  <a:pt x="1595" y="363"/>
                </a:lnTo>
                <a:lnTo>
                  <a:pt x="1593" y="363"/>
                </a:lnTo>
                <a:lnTo>
                  <a:pt x="1593" y="367"/>
                </a:lnTo>
                <a:lnTo>
                  <a:pt x="1593" y="371"/>
                </a:lnTo>
                <a:lnTo>
                  <a:pt x="1595" y="373"/>
                </a:lnTo>
                <a:lnTo>
                  <a:pt x="1597" y="373"/>
                </a:lnTo>
                <a:lnTo>
                  <a:pt x="1597" y="374"/>
                </a:lnTo>
                <a:lnTo>
                  <a:pt x="1597" y="376"/>
                </a:lnTo>
                <a:lnTo>
                  <a:pt x="1599" y="378"/>
                </a:lnTo>
                <a:lnTo>
                  <a:pt x="1601" y="382"/>
                </a:lnTo>
                <a:lnTo>
                  <a:pt x="1603" y="382"/>
                </a:lnTo>
                <a:lnTo>
                  <a:pt x="1605" y="382"/>
                </a:lnTo>
                <a:lnTo>
                  <a:pt x="1607" y="380"/>
                </a:lnTo>
                <a:lnTo>
                  <a:pt x="1609" y="382"/>
                </a:lnTo>
                <a:lnTo>
                  <a:pt x="1611" y="384"/>
                </a:lnTo>
                <a:lnTo>
                  <a:pt x="1609" y="388"/>
                </a:lnTo>
                <a:lnTo>
                  <a:pt x="1611" y="388"/>
                </a:lnTo>
                <a:lnTo>
                  <a:pt x="1613" y="390"/>
                </a:lnTo>
                <a:lnTo>
                  <a:pt x="1613" y="392"/>
                </a:lnTo>
                <a:lnTo>
                  <a:pt x="1614" y="392"/>
                </a:lnTo>
                <a:lnTo>
                  <a:pt x="1616" y="394"/>
                </a:lnTo>
                <a:lnTo>
                  <a:pt x="1618" y="396"/>
                </a:lnTo>
                <a:lnTo>
                  <a:pt x="1620" y="396"/>
                </a:lnTo>
                <a:lnTo>
                  <a:pt x="1620" y="394"/>
                </a:lnTo>
                <a:lnTo>
                  <a:pt x="1622" y="394"/>
                </a:lnTo>
                <a:lnTo>
                  <a:pt x="1626" y="396"/>
                </a:lnTo>
                <a:lnTo>
                  <a:pt x="1628" y="396"/>
                </a:lnTo>
                <a:lnTo>
                  <a:pt x="1630" y="397"/>
                </a:lnTo>
                <a:lnTo>
                  <a:pt x="1632" y="397"/>
                </a:lnTo>
                <a:lnTo>
                  <a:pt x="1634" y="397"/>
                </a:lnTo>
                <a:lnTo>
                  <a:pt x="1636" y="401"/>
                </a:lnTo>
                <a:lnTo>
                  <a:pt x="1638" y="401"/>
                </a:lnTo>
                <a:lnTo>
                  <a:pt x="1639" y="403"/>
                </a:lnTo>
                <a:lnTo>
                  <a:pt x="1641" y="405"/>
                </a:lnTo>
                <a:lnTo>
                  <a:pt x="1643" y="405"/>
                </a:lnTo>
                <a:lnTo>
                  <a:pt x="1645" y="403"/>
                </a:lnTo>
                <a:lnTo>
                  <a:pt x="1647" y="401"/>
                </a:lnTo>
                <a:lnTo>
                  <a:pt x="1649" y="401"/>
                </a:lnTo>
                <a:lnTo>
                  <a:pt x="1649" y="399"/>
                </a:lnTo>
                <a:lnTo>
                  <a:pt x="1651" y="399"/>
                </a:lnTo>
                <a:lnTo>
                  <a:pt x="1651" y="397"/>
                </a:lnTo>
                <a:lnTo>
                  <a:pt x="1655" y="397"/>
                </a:lnTo>
                <a:lnTo>
                  <a:pt x="1657" y="397"/>
                </a:lnTo>
                <a:lnTo>
                  <a:pt x="1659" y="396"/>
                </a:lnTo>
                <a:lnTo>
                  <a:pt x="1661" y="396"/>
                </a:lnTo>
                <a:lnTo>
                  <a:pt x="1663" y="394"/>
                </a:lnTo>
                <a:lnTo>
                  <a:pt x="1664" y="394"/>
                </a:lnTo>
                <a:lnTo>
                  <a:pt x="1666" y="394"/>
                </a:lnTo>
                <a:lnTo>
                  <a:pt x="1668" y="396"/>
                </a:lnTo>
                <a:lnTo>
                  <a:pt x="1670" y="397"/>
                </a:lnTo>
                <a:lnTo>
                  <a:pt x="1672" y="399"/>
                </a:lnTo>
                <a:lnTo>
                  <a:pt x="1674" y="399"/>
                </a:lnTo>
                <a:lnTo>
                  <a:pt x="1676" y="399"/>
                </a:lnTo>
                <a:lnTo>
                  <a:pt x="1680" y="396"/>
                </a:lnTo>
                <a:lnTo>
                  <a:pt x="1682" y="394"/>
                </a:lnTo>
                <a:lnTo>
                  <a:pt x="1684" y="394"/>
                </a:lnTo>
                <a:lnTo>
                  <a:pt x="1686" y="394"/>
                </a:lnTo>
                <a:lnTo>
                  <a:pt x="1689" y="396"/>
                </a:lnTo>
                <a:lnTo>
                  <a:pt x="1691" y="396"/>
                </a:lnTo>
                <a:lnTo>
                  <a:pt x="1691" y="397"/>
                </a:lnTo>
                <a:lnTo>
                  <a:pt x="1693" y="397"/>
                </a:lnTo>
                <a:lnTo>
                  <a:pt x="1695" y="397"/>
                </a:lnTo>
                <a:lnTo>
                  <a:pt x="1699" y="396"/>
                </a:lnTo>
                <a:lnTo>
                  <a:pt x="1701" y="396"/>
                </a:lnTo>
                <a:lnTo>
                  <a:pt x="1703" y="396"/>
                </a:lnTo>
                <a:lnTo>
                  <a:pt x="1705" y="396"/>
                </a:lnTo>
                <a:lnTo>
                  <a:pt x="1707" y="396"/>
                </a:lnTo>
                <a:lnTo>
                  <a:pt x="1709" y="396"/>
                </a:lnTo>
                <a:lnTo>
                  <a:pt x="1709" y="397"/>
                </a:lnTo>
                <a:lnTo>
                  <a:pt x="1711" y="397"/>
                </a:lnTo>
                <a:lnTo>
                  <a:pt x="1712" y="399"/>
                </a:lnTo>
                <a:lnTo>
                  <a:pt x="1714" y="399"/>
                </a:lnTo>
                <a:lnTo>
                  <a:pt x="1716" y="403"/>
                </a:lnTo>
                <a:lnTo>
                  <a:pt x="1718" y="403"/>
                </a:lnTo>
                <a:lnTo>
                  <a:pt x="1718" y="405"/>
                </a:lnTo>
                <a:lnTo>
                  <a:pt x="1718" y="407"/>
                </a:lnTo>
                <a:lnTo>
                  <a:pt x="1718" y="409"/>
                </a:lnTo>
                <a:lnTo>
                  <a:pt x="1720" y="411"/>
                </a:lnTo>
                <a:lnTo>
                  <a:pt x="1722" y="411"/>
                </a:lnTo>
                <a:lnTo>
                  <a:pt x="1724" y="413"/>
                </a:lnTo>
                <a:lnTo>
                  <a:pt x="1726" y="415"/>
                </a:lnTo>
                <a:lnTo>
                  <a:pt x="1730" y="417"/>
                </a:lnTo>
                <a:lnTo>
                  <a:pt x="1732" y="419"/>
                </a:lnTo>
                <a:lnTo>
                  <a:pt x="1730" y="421"/>
                </a:lnTo>
                <a:lnTo>
                  <a:pt x="1730" y="422"/>
                </a:lnTo>
                <a:lnTo>
                  <a:pt x="1732" y="424"/>
                </a:lnTo>
                <a:lnTo>
                  <a:pt x="1732" y="426"/>
                </a:lnTo>
                <a:lnTo>
                  <a:pt x="1732" y="428"/>
                </a:lnTo>
                <a:lnTo>
                  <a:pt x="1732" y="430"/>
                </a:lnTo>
                <a:lnTo>
                  <a:pt x="1734" y="432"/>
                </a:lnTo>
                <a:lnTo>
                  <a:pt x="1734" y="434"/>
                </a:lnTo>
                <a:lnTo>
                  <a:pt x="1734" y="438"/>
                </a:lnTo>
                <a:lnTo>
                  <a:pt x="1734" y="440"/>
                </a:lnTo>
                <a:lnTo>
                  <a:pt x="1735" y="442"/>
                </a:lnTo>
                <a:lnTo>
                  <a:pt x="1737" y="442"/>
                </a:lnTo>
                <a:lnTo>
                  <a:pt x="1737" y="444"/>
                </a:lnTo>
                <a:lnTo>
                  <a:pt x="1737" y="453"/>
                </a:lnTo>
                <a:lnTo>
                  <a:pt x="1737" y="463"/>
                </a:lnTo>
                <a:lnTo>
                  <a:pt x="1737" y="467"/>
                </a:lnTo>
                <a:lnTo>
                  <a:pt x="1743" y="472"/>
                </a:lnTo>
                <a:lnTo>
                  <a:pt x="1743" y="474"/>
                </a:lnTo>
                <a:lnTo>
                  <a:pt x="1743" y="476"/>
                </a:lnTo>
                <a:lnTo>
                  <a:pt x="1743" y="484"/>
                </a:lnTo>
                <a:lnTo>
                  <a:pt x="1743" y="486"/>
                </a:lnTo>
                <a:lnTo>
                  <a:pt x="1745" y="488"/>
                </a:lnTo>
                <a:lnTo>
                  <a:pt x="1745" y="492"/>
                </a:lnTo>
                <a:lnTo>
                  <a:pt x="1747" y="495"/>
                </a:lnTo>
                <a:lnTo>
                  <a:pt x="1753" y="495"/>
                </a:lnTo>
                <a:lnTo>
                  <a:pt x="1755" y="495"/>
                </a:lnTo>
                <a:lnTo>
                  <a:pt x="1757" y="493"/>
                </a:lnTo>
                <a:lnTo>
                  <a:pt x="1759" y="493"/>
                </a:lnTo>
                <a:lnTo>
                  <a:pt x="1760" y="495"/>
                </a:lnTo>
                <a:lnTo>
                  <a:pt x="1760" y="497"/>
                </a:lnTo>
                <a:lnTo>
                  <a:pt x="1762" y="497"/>
                </a:lnTo>
                <a:lnTo>
                  <a:pt x="1764" y="497"/>
                </a:lnTo>
                <a:lnTo>
                  <a:pt x="1764" y="499"/>
                </a:lnTo>
                <a:lnTo>
                  <a:pt x="1766" y="499"/>
                </a:lnTo>
                <a:lnTo>
                  <a:pt x="1768" y="501"/>
                </a:lnTo>
                <a:lnTo>
                  <a:pt x="1768" y="503"/>
                </a:lnTo>
                <a:lnTo>
                  <a:pt x="1770" y="503"/>
                </a:lnTo>
                <a:lnTo>
                  <a:pt x="1772" y="505"/>
                </a:lnTo>
                <a:lnTo>
                  <a:pt x="1774" y="509"/>
                </a:lnTo>
                <a:lnTo>
                  <a:pt x="1776" y="511"/>
                </a:lnTo>
                <a:lnTo>
                  <a:pt x="1776" y="513"/>
                </a:lnTo>
                <a:lnTo>
                  <a:pt x="1776" y="517"/>
                </a:lnTo>
                <a:lnTo>
                  <a:pt x="1778" y="518"/>
                </a:lnTo>
                <a:lnTo>
                  <a:pt x="1778" y="520"/>
                </a:lnTo>
                <a:lnTo>
                  <a:pt x="1778" y="522"/>
                </a:lnTo>
                <a:lnTo>
                  <a:pt x="1778" y="528"/>
                </a:lnTo>
                <a:lnTo>
                  <a:pt x="1780" y="528"/>
                </a:lnTo>
                <a:lnTo>
                  <a:pt x="1780" y="530"/>
                </a:lnTo>
                <a:lnTo>
                  <a:pt x="1782" y="532"/>
                </a:lnTo>
                <a:lnTo>
                  <a:pt x="1782" y="534"/>
                </a:lnTo>
                <a:lnTo>
                  <a:pt x="1783" y="536"/>
                </a:lnTo>
                <a:lnTo>
                  <a:pt x="1783" y="538"/>
                </a:lnTo>
                <a:lnTo>
                  <a:pt x="1783" y="540"/>
                </a:lnTo>
                <a:lnTo>
                  <a:pt x="1787" y="545"/>
                </a:lnTo>
                <a:lnTo>
                  <a:pt x="1789" y="545"/>
                </a:lnTo>
                <a:lnTo>
                  <a:pt x="1789" y="547"/>
                </a:lnTo>
                <a:lnTo>
                  <a:pt x="1791" y="549"/>
                </a:lnTo>
                <a:lnTo>
                  <a:pt x="1793" y="551"/>
                </a:lnTo>
                <a:lnTo>
                  <a:pt x="1795" y="553"/>
                </a:lnTo>
                <a:lnTo>
                  <a:pt x="1797" y="553"/>
                </a:lnTo>
                <a:lnTo>
                  <a:pt x="1799" y="555"/>
                </a:lnTo>
                <a:lnTo>
                  <a:pt x="1801" y="555"/>
                </a:lnTo>
                <a:lnTo>
                  <a:pt x="1801" y="557"/>
                </a:lnTo>
                <a:lnTo>
                  <a:pt x="1801" y="559"/>
                </a:lnTo>
                <a:lnTo>
                  <a:pt x="1803" y="559"/>
                </a:lnTo>
                <a:lnTo>
                  <a:pt x="1803" y="561"/>
                </a:lnTo>
                <a:lnTo>
                  <a:pt x="1803" y="563"/>
                </a:lnTo>
                <a:lnTo>
                  <a:pt x="1803" y="565"/>
                </a:lnTo>
                <a:lnTo>
                  <a:pt x="1805" y="566"/>
                </a:lnTo>
                <a:lnTo>
                  <a:pt x="1805" y="568"/>
                </a:lnTo>
                <a:lnTo>
                  <a:pt x="1807" y="568"/>
                </a:lnTo>
                <a:lnTo>
                  <a:pt x="1807" y="570"/>
                </a:lnTo>
                <a:lnTo>
                  <a:pt x="1807" y="574"/>
                </a:lnTo>
                <a:lnTo>
                  <a:pt x="1807" y="576"/>
                </a:lnTo>
                <a:lnTo>
                  <a:pt x="1807" y="578"/>
                </a:lnTo>
                <a:lnTo>
                  <a:pt x="1807" y="580"/>
                </a:lnTo>
                <a:lnTo>
                  <a:pt x="1807" y="584"/>
                </a:lnTo>
                <a:lnTo>
                  <a:pt x="1807" y="586"/>
                </a:lnTo>
                <a:lnTo>
                  <a:pt x="1808" y="588"/>
                </a:lnTo>
                <a:lnTo>
                  <a:pt x="1807" y="588"/>
                </a:lnTo>
                <a:lnTo>
                  <a:pt x="1807" y="589"/>
                </a:lnTo>
                <a:lnTo>
                  <a:pt x="1807" y="591"/>
                </a:lnTo>
                <a:lnTo>
                  <a:pt x="1807" y="593"/>
                </a:lnTo>
                <a:lnTo>
                  <a:pt x="1807" y="595"/>
                </a:lnTo>
                <a:lnTo>
                  <a:pt x="1808" y="597"/>
                </a:lnTo>
                <a:lnTo>
                  <a:pt x="1808" y="599"/>
                </a:lnTo>
                <a:lnTo>
                  <a:pt x="1808" y="601"/>
                </a:lnTo>
                <a:lnTo>
                  <a:pt x="1808" y="603"/>
                </a:lnTo>
                <a:lnTo>
                  <a:pt x="1807" y="605"/>
                </a:lnTo>
                <a:lnTo>
                  <a:pt x="1808" y="605"/>
                </a:lnTo>
                <a:lnTo>
                  <a:pt x="1808" y="607"/>
                </a:lnTo>
                <a:lnTo>
                  <a:pt x="1812" y="613"/>
                </a:lnTo>
                <a:lnTo>
                  <a:pt x="1812" y="614"/>
                </a:lnTo>
                <a:lnTo>
                  <a:pt x="1814" y="616"/>
                </a:lnTo>
                <a:lnTo>
                  <a:pt x="1814" y="618"/>
                </a:lnTo>
                <a:lnTo>
                  <a:pt x="1814" y="620"/>
                </a:lnTo>
                <a:lnTo>
                  <a:pt x="1814" y="624"/>
                </a:lnTo>
                <a:lnTo>
                  <a:pt x="1814" y="628"/>
                </a:lnTo>
                <a:lnTo>
                  <a:pt x="1814" y="630"/>
                </a:lnTo>
                <a:lnTo>
                  <a:pt x="1814" y="632"/>
                </a:lnTo>
                <a:lnTo>
                  <a:pt x="1816" y="634"/>
                </a:lnTo>
                <a:lnTo>
                  <a:pt x="1818" y="636"/>
                </a:lnTo>
                <a:lnTo>
                  <a:pt x="1820" y="637"/>
                </a:lnTo>
                <a:lnTo>
                  <a:pt x="1820" y="641"/>
                </a:lnTo>
                <a:lnTo>
                  <a:pt x="1822" y="645"/>
                </a:lnTo>
                <a:lnTo>
                  <a:pt x="1822" y="647"/>
                </a:lnTo>
                <a:lnTo>
                  <a:pt x="1822" y="649"/>
                </a:lnTo>
                <a:lnTo>
                  <a:pt x="1824" y="651"/>
                </a:lnTo>
                <a:lnTo>
                  <a:pt x="1826" y="653"/>
                </a:lnTo>
                <a:lnTo>
                  <a:pt x="1828" y="655"/>
                </a:lnTo>
                <a:lnTo>
                  <a:pt x="1830" y="657"/>
                </a:lnTo>
                <a:lnTo>
                  <a:pt x="1831" y="659"/>
                </a:lnTo>
                <a:lnTo>
                  <a:pt x="1833" y="659"/>
                </a:lnTo>
                <a:lnTo>
                  <a:pt x="1835" y="661"/>
                </a:lnTo>
                <a:lnTo>
                  <a:pt x="1837" y="661"/>
                </a:lnTo>
                <a:lnTo>
                  <a:pt x="1839" y="661"/>
                </a:lnTo>
                <a:lnTo>
                  <a:pt x="1841" y="661"/>
                </a:lnTo>
                <a:lnTo>
                  <a:pt x="1843" y="664"/>
                </a:lnTo>
                <a:lnTo>
                  <a:pt x="1847" y="664"/>
                </a:lnTo>
                <a:lnTo>
                  <a:pt x="1849" y="666"/>
                </a:lnTo>
                <a:lnTo>
                  <a:pt x="1851" y="668"/>
                </a:lnTo>
                <a:lnTo>
                  <a:pt x="1853" y="670"/>
                </a:lnTo>
                <a:lnTo>
                  <a:pt x="1853" y="672"/>
                </a:lnTo>
                <a:lnTo>
                  <a:pt x="1855" y="674"/>
                </a:lnTo>
                <a:lnTo>
                  <a:pt x="1855" y="676"/>
                </a:lnTo>
                <a:lnTo>
                  <a:pt x="1855" y="678"/>
                </a:lnTo>
                <a:lnTo>
                  <a:pt x="1855" y="680"/>
                </a:lnTo>
                <a:lnTo>
                  <a:pt x="1856" y="680"/>
                </a:lnTo>
                <a:lnTo>
                  <a:pt x="1856" y="682"/>
                </a:lnTo>
                <a:lnTo>
                  <a:pt x="1858" y="684"/>
                </a:lnTo>
                <a:lnTo>
                  <a:pt x="1858" y="685"/>
                </a:lnTo>
                <a:lnTo>
                  <a:pt x="1858" y="687"/>
                </a:lnTo>
                <a:lnTo>
                  <a:pt x="1860" y="689"/>
                </a:lnTo>
                <a:lnTo>
                  <a:pt x="1862" y="691"/>
                </a:lnTo>
                <a:lnTo>
                  <a:pt x="1864" y="695"/>
                </a:lnTo>
                <a:lnTo>
                  <a:pt x="1866" y="695"/>
                </a:lnTo>
                <a:lnTo>
                  <a:pt x="1868" y="695"/>
                </a:lnTo>
                <a:lnTo>
                  <a:pt x="1870" y="697"/>
                </a:lnTo>
                <a:lnTo>
                  <a:pt x="1870" y="699"/>
                </a:lnTo>
                <a:lnTo>
                  <a:pt x="1868" y="701"/>
                </a:lnTo>
                <a:lnTo>
                  <a:pt x="1866" y="703"/>
                </a:lnTo>
                <a:lnTo>
                  <a:pt x="1866" y="705"/>
                </a:lnTo>
                <a:lnTo>
                  <a:pt x="1866" y="707"/>
                </a:lnTo>
                <a:lnTo>
                  <a:pt x="1868" y="709"/>
                </a:lnTo>
                <a:lnTo>
                  <a:pt x="1870" y="710"/>
                </a:lnTo>
                <a:lnTo>
                  <a:pt x="1872" y="712"/>
                </a:lnTo>
                <a:lnTo>
                  <a:pt x="1872" y="714"/>
                </a:lnTo>
                <a:lnTo>
                  <a:pt x="1874" y="716"/>
                </a:lnTo>
                <a:lnTo>
                  <a:pt x="1876" y="718"/>
                </a:lnTo>
                <a:lnTo>
                  <a:pt x="1881" y="718"/>
                </a:lnTo>
                <a:lnTo>
                  <a:pt x="1881" y="720"/>
                </a:lnTo>
                <a:lnTo>
                  <a:pt x="1883" y="722"/>
                </a:lnTo>
                <a:lnTo>
                  <a:pt x="1885" y="724"/>
                </a:lnTo>
                <a:lnTo>
                  <a:pt x="1885" y="730"/>
                </a:lnTo>
                <a:lnTo>
                  <a:pt x="1885" y="732"/>
                </a:lnTo>
                <a:lnTo>
                  <a:pt x="1887" y="732"/>
                </a:lnTo>
                <a:lnTo>
                  <a:pt x="1891" y="735"/>
                </a:lnTo>
                <a:lnTo>
                  <a:pt x="1893" y="739"/>
                </a:lnTo>
                <a:lnTo>
                  <a:pt x="1895" y="739"/>
                </a:lnTo>
                <a:lnTo>
                  <a:pt x="1901" y="743"/>
                </a:lnTo>
                <a:lnTo>
                  <a:pt x="1901" y="745"/>
                </a:lnTo>
                <a:lnTo>
                  <a:pt x="1901" y="747"/>
                </a:lnTo>
                <a:lnTo>
                  <a:pt x="1901" y="749"/>
                </a:lnTo>
                <a:lnTo>
                  <a:pt x="1901" y="751"/>
                </a:lnTo>
                <a:lnTo>
                  <a:pt x="1901" y="753"/>
                </a:lnTo>
                <a:lnTo>
                  <a:pt x="1901" y="755"/>
                </a:lnTo>
                <a:lnTo>
                  <a:pt x="1904" y="760"/>
                </a:lnTo>
                <a:lnTo>
                  <a:pt x="1904" y="762"/>
                </a:lnTo>
                <a:lnTo>
                  <a:pt x="1904" y="764"/>
                </a:lnTo>
                <a:lnTo>
                  <a:pt x="1904" y="766"/>
                </a:lnTo>
                <a:lnTo>
                  <a:pt x="1906" y="768"/>
                </a:lnTo>
                <a:lnTo>
                  <a:pt x="1906" y="772"/>
                </a:lnTo>
                <a:lnTo>
                  <a:pt x="1906" y="774"/>
                </a:lnTo>
                <a:lnTo>
                  <a:pt x="1908" y="776"/>
                </a:lnTo>
                <a:lnTo>
                  <a:pt x="1910" y="780"/>
                </a:lnTo>
                <a:lnTo>
                  <a:pt x="1910" y="781"/>
                </a:lnTo>
                <a:lnTo>
                  <a:pt x="1916" y="787"/>
                </a:lnTo>
                <a:lnTo>
                  <a:pt x="1918" y="791"/>
                </a:lnTo>
                <a:lnTo>
                  <a:pt x="1918" y="793"/>
                </a:lnTo>
                <a:lnTo>
                  <a:pt x="1920" y="799"/>
                </a:lnTo>
                <a:lnTo>
                  <a:pt x="1920" y="801"/>
                </a:lnTo>
                <a:lnTo>
                  <a:pt x="1922" y="801"/>
                </a:lnTo>
                <a:lnTo>
                  <a:pt x="1924" y="803"/>
                </a:lnTo>
                <a:lnTo>
                  <a:pt x="1926" y="805"/>
                </a:lnTo>
                <a:lnTo>
                  <a:pt x="1928" y="806"/>
                </a:lnTo>
                <a:lnTo>
                  <a:pt x="1929" y="806"/>
                </a:lnTo>
                <a:lnTo>
                  <a:pt x="1939" y="806"/>
                </a:lnTo>
                <a:lnTo>
                  <a:pt x="1939" y="808"/>
                </a:lnTo>
                <a:lnTo>
                  <a:pt x="1941" y="808"/>
                </a:lnTo>
                <a:lnTo>
                  <a:pt x="1943" y="808"/>
                </a:lnTo>
                <a:lnTo>
                  <a:pt x="1945" y="810"/>
                </a:lnTo>
                <a:lnTo>
                  <a:pt x="1947" y="810"/>
                </a:lnTo>
                <a:lnTo>
                  <a:pt x="1949" y="814"/>
                </a:lnTo>
                <a:lnTo>
                  <a:pt x="1952" y="814"/>
                </a:lnTo>
                <a:lnTo>
                  <a:pt x="1954" y="816"/>
                </a:lnTo>
                <a:lnTo>
                  <a:pt x="1956" y="818"/>
                </a:lnTo>
                <a:lnTo>
                  <a:pt x="1958" y="820"/>
                </a:lnTo>
                <a:lnTo>
                  <a:pt x="1958" y="822"/>
                </a:lnTo>
                <a:lnTo>
                  <a:pt x="1960" y="824"/>
                </a:lnTo>
                <a:lnTo>
                  <a:pt x="1962" y="828"/>
                </a:lnTo>
                <a:lnTo>
                  <a:pt x="1966" y="831"/>
                </a:lnTo>
                <a:lnTo>
                  <a:pt x="1968" y="835"/>
                </a:lnTo>
                <a:lnTo>
                  <a:pt x="1970" y="835"/>
                </a:lnTo>
                <a:lnTo>
                  <a:pt x="1972" y="837"/>
                </a:lnTo>
                <a:lnTo>
                  <a:pt x="1974" y="839"/>
                </a:lnTo>
                <a:lnTo>
                  <a:pt x="1976" y="841"/>
                </a:lnTo>
                <a:lnTo>
                  <a:pt x="1977" y="843"/>
                </a:lnTo>
                <a:lnTo>
                  <a:pt x="1979" y="845"/>
                </a:lnTo>
                <a:lnTo>
                  <a:pt x="1981" y="847"/>
                </a:lnTo>
                <a:lnTo>
                  <a:pt x="1983" y="847"/>
                </a:lnTo>
                <a:lnTo>
                  <a:pt x="1985" y="849"/>
                </a:lnTo>
                <a:lnTo>
                  <a:pt x="1989" y="853"/>
                </a:lnTo>
                <a:lnTo>
                  <a:pt x="1991" y="853"/>
                </a:lnTo>
                <a:lnTo>
                  <a:pt x="1991" y="854"/>
                </a:lnTo>
                <a:lnTo>
                  <a:pt x="1993" y="856"/>
                </a:lnTo>
                <a:lnTo>
                  <a:pt x="1995" y="856"/>
                </a:lnTo>
                <a:lnTo>
                  <a:pt x="1997" y="858"/>
                </a:lnTo>
                <a:lnTo>
                  <a:pt x="1999" y="858"/>
                </a:lnTo>
                <a:lnTo>
                  <a:pt x="2002" y="862"/>
                </a:lnTo>
                <a:lnTo>
                  <a:pt x="2006" y="866"/>
                </a:lnTo>
                <a:lnTo>
                  <a:pt x="2008" y="866"/>
                </a:lnTo>
                <a:lnTo>
                  <a:pt x="2010" y="868"/>
                </a:lnTo>
                <a:lnTo>
                  <a:pt x="2012" y="868"/>
                </a:lnTo>
                <a:lnTo>
                  <a:pt x="2014" y="868"/>
                </a:lnTo>
                <a:lnTo>
                  <a:pt x="2016" y="868"/>
                </a:lnTo>
                <a:lnTo>
                  <a:pt x="2016" y="870"/>
                </a:lnTo>
                <a:lnTo>
                  <a:pt x="2022" y="870"/>
                </a:lnTo>
                <a:lnTo>
                  <a:pt x="2024" y="870"/>
                </a:lnTo>
                <a:lnTo>
                  <a:pt x="2024" y="872"/>
                </a:lnTo>
                <a:lnTo>
                  <a:pt x="2025" y="872"/>
                </a:lnTo>
                <a:lnTo>
                  <a:pt x="2025" y="874"/>
                </a:lnTo>
                <a:lnTo>
                  <a:pt x="2027" y="874"/>
                </a:lnTo>
                <a:lnTo>
                  <a:pt x="2029" y="874"/>
                </a:lnTo>
                <a:lnTo>
                  <a:pt x="2031" y="876"/>
                </a:lnTo>
                <a:lnTo>
                  <a:pt x="2033" y="876"/>
                </a:lnTo>
                <a:lnTo>
                  <a:pt x="2033" y="877"/>
                </a:lnTo>
                <a:lnTo>
                  <a:pt x="2035" y="877"/>
                </a:lnTo>
                <a:lnTo>
                  <a:pt x="2035" y="879"/>
                </a:lnTo>
                <a:lnTo>
                  <a:pt x="2037" y="879"/>
                </a:lnTo>
                <a:lnTo>
                  <a:pt x="2039" y="881"/>
                </a:lnTo>
                <a:lnTo>
                  <a:pt x="2039" y="883"/>
                </a:lnTo>
                <a:lnTo>
                  <a:pt x="2041" y="883"/>
                </a:lnTo>
                <a:lnTo>
                  <a:pt x="2043" y="885"/>
                </a:lnTo>
                <a:lnTo>
                  <a:pt x="2045" y="887"/>
                </a:lnTo>
                <a:lnTo>
                  <a:pt x="2047" y="889"/>
                </a:lnTo>
                <a:lnTo>
                  <a:pt x="2050" y="889"/>
                </a:lnTo>
                <a:lnTo>
                  <a:pt x="2052" y="889"/>
                </a:lnTo>
                <a:lnTo>
                  <a:pt x="2058" y="891"/>
                </a:lnTo>
                <a:lnTo>
                  <a:pt x="2060" y="895"/>
                </a:lnTo>
                <a:lnTo>
                  <a:pt x="2062" y="897"/>
                </a:lnTo>
                <a:lnTo>
                  <a:pt x="2064" y="897"/>
                </a:lnTo>
                <a:lnTo>
                  <a:pt x="2064" y="899"/>
                </a:lnTo>
                <a:lnTo>
                  <a:pt x="2066" y="900"/>
                </a:lnTo>
                <a:lnTo>
                  <a:pt x="2068" y="900"/>
                </a:lnTo>
                <a:lnTo>
                  <a:pt x="2070" y="902"/>
                </a:lnTo>
                <a:lnTo>
                  <a:pt x="2072" y="904"/>
                </a:lnTo>
                <a:lnTo>
                  <a:pt x="2073" y="906"/>
                </a:lnTo>
                <a:lnTo>
                  <a:pt x="2075" y="908"/>
                </a:lnTo>
                <a:lnTo>
                  <a:pt x="2077" y="912"/>
                </a:lnTo>
                <a:lnTo>
                  <a:pt x="2079" y="912"/>
                </a:lnTo>
                <a:lnTo>
                  <a:pt x="2081" y="914"/>
                </a:lnTo>
                <a:lnTo>
                  <a:pt x="2083" y="914"/>
                </a:lnTo>
                <a:lnTo>
                  <a:pt x="2083" y="916"/>
                </a:lnTo>
                <a:lnTo>
                  <a:pt x="2085" y="916"/>
                </a:lnTo>
                <a:lnTo>
                  <a:pt x="2087" y="918"/>
                </a:lnTo>
                <a:lnTo>
                  <a:pt x="2087" y="920"/>
                </a:lnTo>
                <a:lnTo>
                  <a:pt x="2087" y="927"/>
                </a:lnTo>
                <a:lnTo>
                  <a:pt x="2087" y="929"/>
                </a:lnTo>
                <a:lnTo>
                  <a:pt x="2089" y="931"/>
                </a:lnTo>
                <a:lnTo>
                  <a:pt x="2095" y="933"/>
                </a:lnTo>
                <a:lnTo>
                  <a:pt x="2096" y="933"/>
                </a:lnTo>
                <a:lnTo>
                  <a:pt x="2098" y="935"/>
                </a:lnTo>
                <a:lnTo>
                  <a:pt x="2100" y="937"/>
                </a:lnTo>
                <a:lnTo>
                  <a:pt x="2102" y="939"/>
                </a:lnTo>
                <a:lnTo>
                  <a:pt x="2104" y="939"/>
                </a:lnTo>
                <a:lnTo>
                  <a:pt x="2108" y="943"/>
                </a:lnTo>
                <a:lnTo>
                  <a:pt x="2108" y="945"/>
                </a:lnTo>
                <a:lnTo>
                  <a:pt x="2110" y="947"/>
                </a:lnTo>
                <a:lnTo>
                  <a:pt x="2112" y="948"/>
                </a:lnTo>
                <a:lnTo>
                  <a:pt x="2114" y="952"/>
                </a:lnTo>
                <a:lnTo>
                  <a:pt x="2116" y="956"/>
                </a:lnTo>
                <a:lnTo>
                  <a:pt x="2116" y="958"/>
                </a:lnTo>
                <a:lnTo>
                  <a:pt x="2116" y="960"/>
                </a:lnTo>
                <a:lnTo>
                  <a:pt x="2120" y="966"/>
                </a:lnTo>
                <a:lnTo>
                  <a:pt x="2121" y="968"/>
                </a:lnTo>
                <a:lnTo>
                  <a:pt x="2125" y="972"/>
                </a:lnTo>
                <a:lnTo>
                  <a:pt x="2125" y="973"/>
                </a:lnTo>
                <a:lnTo>
                  <a:pt x="2125" y="975"/>
                </a:lnTo>
                <a:lnTo>
                  <a:pt x="2125" y="977"/>
                </a:lnTo>
                <a:lnTo>
                  <a:pt x="2125" y="983"/>
                </a:lnTo>
                <a:lnTo>
                  <a:pt x="2127" y="996"/>
                </a:lnTo>
                <a:lnTo>
                  <a:pt x="2129" y="998"/>
                </a:lnTo>
                <a:lnTo>
                  <a:pt x="2133" y="1002"/>
                </a:lnTo>
                <a:lnTo>
                  <a:pt x="2139" y="1004"/>
                </a:lnTo>
                <a:lnTo>
                  <a:pt x="2137" y="1008"/>
                </a:lnTo>
                <a:lnTo>
                  <a:pt x="2139" y="1008"/>
                </a:lnTo>
                <a:lnTo>
                  <a:pt x="2143" y="1014"/>
                </a:lnTo>
                <a:lnTo>
                  <a:pt x="2145" y="1016"/>
                </a:lnTo>
                <a:lnTo>
                  <a:pt x="2145" y="1018"/>
                </a:lnTo>
                <a:lnTo>
                  <a:pt x="2146" y="1018"/>
                </a:lnTo>
                <a:lnTo>
                  <a:pt x="2148" y="1020"/>
                </a:lnTo>
                <a:lnTo>
                  <a:pt x="2150" y="1021"/>
                </a:lnTo>
                <a:lnTo>
                  <a:pt x="2150" y="1023"/>
                </a:lnTo>
                <a:lnTo>
                  <a:pt x="2150" y="1029"/>
                </a:lnTo>
                <a:lnTo>
                  <a:pt x="2150" y="1031"/>
                </a:lnTo>
                <a:lnTo>
                  <a:pt x="2148" y="1033"/>
                </a:lnTo>
                <a:lnTo>
                  <a:pt x="2148" y="1035"/>
                </a:lnTo>
                <a:lnTo>
                  <a:pt x="2150" y="1035"/>
                </a:lnTo>
                <a:lnTo>
                  <a:pt x="2150" y="1043"/>
                </a:lnTo>
                <a:lnTo>
                  <a:pt x="2152" y="1043"/>
                </a:lnTo>
                <a:lnTo>
                  <a:pt x="2152" y="1048"/>
                </a:lnTo>
                <a:lnTo>
                  <a:pt x="2156" y="1050"/>
                </a:lnTo>
                <a:lnTo>
                  <a:pt x="2156" y="1052"/>
                </a:lnTo>
                <a:lnTo>
                  <a:pt x="2162" y="1056"/>
                </a:lnTo>
                <a:lnTo>
                  <a:pt x="2162" y="1058"/>
                </a:lnTo>
                <a:lnTo>
                  <a:pt x="2164" y="1060"/>
                </a:lnTo>
                <a:lnTo>
                  <a:pt x="2168" y="1060"/>
                </a:lnTo>
                <a:lnTo>
                  <a:pt x="2171" y="1062"/>
                </a:lnTo>
                <a:lnTo>
                  <a:pt x="2173" y="1062"/>
                </a:lnTo>
                <a:lnTo>
                  <a:pt x="2175" y="1062"/>
                </a:lnTo>
                <a:lnTo>
                  <a:pt x="2177" y="1062"/>
                </a:lnTo>
                <a:lnTo>
                  <a:pt x="2179" y="1066"/>
                </a:lnTo>
                <a:lnTo>
                  <a:pt x="2179" y="1069"/>
                </a:lnTo>
                <a:lnTo>
                  <a:pt x="2181" y="1071"/>
                </a:lnTo>
                <a:lnTo>
                  <a:pt x="2183" y="1071"/>
                </a:lnTo>
                <a:lnTo>
                  <a:pt x="2185" y="1073"/>
                </a:lnTo>
                <a:lnTo>
                  <a:pt x="2189" y="1075"/>
                </a:lnTo>
                <a:lnTo>
                  <a:pt x="2189" y="1077"/>
                </a:lnTo>
                <a:lnTo>
                  <a:pt x="2191" y="1077"/>
                </a:lnTo>
                <a:lnTo>
                  <a:pt x="2193" y="1077"/>
                </a:lnTo>
                <a:lnTo>
                  <a:pt x="2194" y="1077"/>
                </a:lnTo>
                <a:lnTo>
                  <a:pt x="2196" y="1077"/>
                </a:lnTo>
                <a:lnTo>
                  <a:pt x="2198" y="1075"/>
                </a:lnTo>
                <a:lnTo>
                  <a:pt x="2200" y="1073"/>
                </a:lnTo>
                <a:lnTo>
                  <a:pt x="2202" y="1073"/>
                </a:lnTo>
                <a:lnTo>
                  <a:pt x="2202" y="1071"/>
                </a:lnTo>
                <a:lnTo>
                  <a:pt x="2204" y="1073"/>
                </a:lnTo>
                <a:lnTo>
                  <a:pt x="2206" y="1071"/>
                </a:lnTo>
                <a:lnTo>
                  <a:pt x="2208" y="1073"/>
                </a:lnTo>
                <a:lnTo>
                  <a:pt x="2210" y="1073"/>
                </a:lnTo>
                <a:lnTo>
                  <a:pt x="2212" y="1075"/>
                </a:lnTo>
                <a:lnTo>
                  <a:pt x="2214" y="1079"/>
                </a:lnTo>
                <a:lnTo>
                  <a:pt x="2214" y="1081"/>
                </a:lnTo>
                <a:lnTo>
                  <a:pt x="2216" y="1081"/>
                </a:lnTo>
                <a:lnTo>
                  <a:pt x="2217" y="1083"/>
                </a:lnTo>
                <a:lnTo>
                  <a:pt x="2219" y="1085"/>
                </a:lnTo>
                <a:lnTo>
                  <a:pt x="2221" y="1085"/>
                </a:lnTo>
                <a:lnTo>
                  <a:pt x="2223" y="1085"/>
                </a:lnTo>
                <a:lnTo>
                  <a:pt x="2225" y="1085"/>
                </a:lnTo>
                <a:lnTo>
                  <a:pt x="2227" y="1085"/>
                </a:lnTo>
                <a:lnTo>
                  <a:pt x="2229" y="1087"/>
                </a:lnTo>
                <a:lnTo>
                  <a:pt x="2231" y="1087"/>
                </a:lnTo>
                <a:lnTo>
                  <a:pt x="2233" y="1089"/>
                </a:lnTo>
                <a:lnTo>
                  <a:pt x="2235" y="1091"/>
                </a:lnTo>
                <a:lnTo>
                  <a:pt x="2237" y="1091"/>
                </a:lnTo>
                <a:lnTo>
                  <a:pt x="2239" y="1091"/>
                </a:lnTo>
                <a:lnTo>
                  <a:pt x="2242" y="1092"/>
                </a:lnTo>
                <a:lnTo>
                  <a:pt x="2244" y="1094"/>
                </a:lnTo>
                <a:lnTo>
                  <a:pt x="2246" y="1096"/>
                </a:lnTo>
                <a:lnTo>
                  <a:pt x="2250" y="1100"/>
                </a:lnTo>
                <a:lnTo>
                  <a:pt x="2250" y="1102"/>
                </a:lnTo>
                <a:lnTo>
                  <a:pt x="2252" y="1104"/>
                </a:lnTo>
                <a:lnTo>
                  <a:pt x="2254" y="1106"/>
                </a:lnTo>
                <a:lnTo>
                  <a:pt x="2256" y="1110"/>
                </a:lnTo>
                <a:lnTo>
                  <a:pt x="2256" y="1112"/>
                </a:lnTo>
                <a:lnTo>
                  <a:pt x="2258" y="1112"/>
                </a:lnTo>
                <a:lnTo>
                  <a:pt x="2260" y="1114"/>
                </a:lnTo>
                <a:lnTo>
                  <a:pt x="2262" y="1116"/>
                </a:lnTo>
                <a:lnTo>
                  <a:pt x="2264" y="1119"/>
                </a:lnTo>
                <a:lnTo>
                  <a:pt x="2265" y="1119"/>
                </a:lnTo>
                <a:lnTo>
                  <a:pt x="2267" y="1121"/>
                </a:lnTo>
                <a:lnTo>
                  <a:pt x="2269" y="1121"/>
                </a:lnTo>
                <a:lnTo>
                  <a:pt x="2269" y="1123"/>
                </a:lnTo>
                <a:lnTo>
                  <a:pt x="2271" y="1125"/>
                </a:lnTo>
                <a:lnTo>
                  <a:pt x="2271" y="1127"/>
                </a:lnTo>
                <a:lnTo>
                  <a:pt x="2271" y="1129"/>
                </a:lnTo>
                <a:lnTo>
                  <a:pt x="2273" y="1129"/>
                </a:lnTo>
                <a:lnTo>
                  <a:pt x="2275" y="1129"/>
                </a:lnTo>
                <a:lnTo>
                  <a:pt x="2275" y="1131"/>
                </a:lnTo>
                <a:lnTo>
                  <a:pt x="2275" y="1133"/>
                </a:lnTo>
                <a:lnTo>
                  <a:pt x="2277" y="1135"/>
                </a:lnTo>
                <a:lnTo>
                  <a:pt x="2277" y="1137"/>
                </a:lnTo>
                <a:lnTo>
                  <a:pt x="2279" y="1140"/>
                </a:lnTo>
                <a:lnTo>
                  <a:pt x="2281" y="1140"/>
                </a:lnTo>
                <a:lnTo>
                  <a:pt x="2281" y="1142"/>
                </a:lnTo>
                <a:lnTo>
                  <a:pt x="2283" y="1144"/>
                </a:lnTo>
                <a:lnTo>
                  <a:pt x="2283" y="1146"/>
                </a:lnTo>
                <a:lnTo>
                  <a:pt x="2283" y="1148"/>
                </a:lnTo>
                <a:lnTo>
                  <a:pt x="2285" y="1150"/>
                </a:lnTo>
                <a:lnTo>
                  <a:pt x="2292" y="1158"/>
                </a:lnTo>
                <a:lnTo>
                  <a:pt x="2292" y="1160"/>
                </a:lnTo>
                <a:lnTo>
                  <a:pt x="2294" y="1160"/>
                </a:lnTo>
                <a:lnTo>
                  <a:pt x="2296" y="1160"/>
                </a:lnTo>
                <a:lnTo>
                  <a:pt x="2298" y="1160"/>
                </a:lnTo>
                <a:lnTo>
                  <a:pt x="2302" y="1164"/>
                </a:lnTo>
                <a:lnTo>
                  <a:pt x="2304" y="1164"/>
                </a:lnTo>
                <a:lnTo>
                  <a:pt x="2310" y="1167"/>
                </a:lnTo>
                <a:lnTo>
                  <a:pt x="2312" y="1167"/>
                </a:lnTo>
                <a:lnTo>
                  <a:pt x="2317" y="1169"/>
                </a:lnTo>
                <a:lnTo>
                  <a:pt x="2319" y="1171"/>
                </a:lnTo>
                <a:lnTo>
                  <a:pt x="2321" y="1173"/>
                </a:lnTo>
                <a:lnTo>
                  <a:pt x="2323" y="1175"/>
                </a:lnTo>
                <a:lnTo>
                  <a:pt x="2323" y="1177"/>
                </a:lnTo>
                <a:lnTo>
                  <a:pt x="2325" y="1177"/>
                </a:lnTo>
                <a:lnTo>
                  <a:pt x="2325" y="1179"/>
                </a:lnTo>
                <a:lnTo>
                  <a:pt x="2325" y="1181"/>
                </a:lnTo>
                <a:lnTo>
                  <a:pt x="2327" y="1183"/>
                </a:lnTo>
                <a:lnTo>
                  <a:pt x="2327" y="1187"/>
                </a:lnTo>
                <a:lnTo>
                  <a:pt x="2331" y="1188"/>
                </a:lnTo>
                <a:lnTo>
                  <a:pt x="2331" y="1190"/>
                </a:lnTo>
                <a:lnTo>
                  <a:pt x="2331" y="1192"/>
                </a:lnTo>
                <a:lnTo>
                  <a:pt x="2331" y="1194"/>
                </a:lnTo>
                <a:lnTo>
                  <a:pt x="2329" y="1196"/>
                </a:lnTo>
                <a:lnTo>
                  <a:pt x="2327" y="1198"/>
                </a:lnTo>
                <a:lnTo>
                  <a:pt x="2325" y="1198"/>
                </a:lnTo>
                <a:lnTo>
                  <a:pt x="2321" y="1198"/>
                </a:lnTo>
                <a:lnTo>
                  <a:pt x="2319" y="1200"/>
                </a:lnTo>
                <a:lnTo>
                  <a:pt x="2319" y="1202"/>
                </a:lnTo>
                <a:lnTo>
                  <a:pt x="2319" y="1204"/>
                </a:lnTo>
                <a:lnTo>
                  <a:pt x="2323" y="1206"/>
                </a:lnTo>
                <a:lnTo>
                  <a:pt x="2323" y="1208"/>
                </a:lnTo>
                <a:lnTo>
                  <a:pt x="2325" y="1208"/>
                </a:lnTo>
                <a:lnTo>
                  <a:pt x="2327" y="1208"/>
                </a:lnTo>
                <a:lnTo>
                  <a:pt x="2329" y="1210"/>
                </a:lnTo>
                <a:lnTo>
                  <a:pt x="2331" y="1210"/>
                </a:lnTo>
                <a:lnTo>
                  <a:pt x="2333" y="1210"/>
                </a:lnTo>
                <a:lnTo>
                  <a:pt x="2333" y="1212"/>
                </a:lnTo>
                <a:lnTo>
                  <a:pt x="2333" y="1213"/>
                </a:lnTo>
                <a:lnTo>
                  <a:pt x="2331" y="1215"/>
                </a:lnTo>
                <a:lnTo>
                  <a:pt x="2329" y="1215"/>
                </a:lnTo>
                <a:lnTo>
                  <a:pt x="2327" y="1215"/>
                </a:lnTo>
                <a:lnTo>
                  <a:pt x="2327" y="1213"/>
                </a:lnTo>
                <a:lnTo>
                  <a:pt x="2325" y="1213"/>
                </a:lnTo>
                <a:lnTo>
                  <a:pt x="2325" y="1212"/>
                </a:lnTo>
                <a:lnTo>
                  <a:pt x="2323" y="1213"/>
                </a:lnTo>
                <a:lnTo>
                  <a:pt x="2321" y="1215"/>
                </a:lnTo>
                <a:lnTo>
                  <a:pt x="2319" y="1217"/>
                </a:lnTo>
                <a:lnTo>
                  <a:pt x="2315" y="1215"/>
                </a:lnTo>
                <a:lnTo>
                  <a:pt x="2313" y="1215"/>
                </a:lnTo>
                <a:lnTo>
                  <a:pt x="2312" y="1215"/>
                </a:lnTo>
                <a:lnTo>
                  <a:pt x="2310" y="1215"/>
                </a:lnTo>
                <a:lnTo>
                  <a:pt x="2310" y="1217"/>
                </a:lnTo>
                <a:lnTo>
                  <a:pt x="2312" y="1219"/>
                </a:lnTo>
                <a:lnTo>
                  <a:pt x="2315" y="1221"/>
                </a:lnTo>
                <a:lnTo>
                  <a:pt x="2317" y="1223"/>
                </a:lnTo>
                <a:lnTo>
                  <a:pt x="2319" y="1229"/>
                </a:lnTo>
                <a:lnTo>
                  <a:pt x="2319" y="1231"/>
                </a:lnTo>
                <a:lnTo>
                  <a:pt x="2319" y="1233"/>
                </a:lnTo>
                <a:lnTo>
                  <a:pt x="2319" y="1235"/>
                </a:lnTo>
                <a:lnTo>
                  <a:pt x="2319" y="1236"/>
                </a:lnTo>
                <a:lnTo>
                  <a:pt x="2321" y="1238"/>
                </a:lnTo>
                <a:lnTo>
                  <a:pt x="2323" y="1238"/>
                </a:lnTo>
                <a:lnTo>
                  <a:pt x="2323" y="1240"/>
                </a:lnTo>
                <a:lnTo>
                  <a:pt x="2323" y="1242"/>
                </a:lnTo>
                <a:lnTo>
                  <a:pt x="2323" y="1244"/>
                </a:lnTo>
                <a:lnTo>
                  <a:pt x="2319" y="1246"/>
                </a:lnTo>
                <a:lnTo>
                  <a:pt x="2317" y="1246"/>
                </a:lnTo>
                <a:lnTo>
                  <a:pt x="2317" y="1244"/>
                </a:lnTo>
                <a:lnTo>
                  <a:pt x="2315" y="1242"/>
                </a:lnTo>
                <a:lnTo>
                  <a:pt x="2312" y="1242"/>
                </a:lnTo>
                <a:lnTo>
                  <a:pt x="2310" y="1244"/>
                </a:lnTo>
                <a:lnTo>
                  <a:pt x="2310" y="1246"/>
                </a:lnTo>
                <a:lnTo>
                  <a:pt x="2312" y="1248"/>
                </a:lnTo>
                <a:lnTo>
                  <a:pt x="2312" y="1250"/>
                </a:lnTo>
                <a:lnTo>
                  <a:pt x="2313" y="1250"/>
                </a:lnTo>
                <a:lnTo>
                  <a:pt x="2315" y="1252"/>
                </a:lnTo>
                <a:lnTo>
                  <a:pt x="2315" y="1254"/>
                </a:lnTo>
                <a:lnTo>
                  <a:pt x="2317" y="1254"/>
                </a:lnTo>
                <a:lnTo>
                  <a:pt x="2317" y="1256"/>
                </a:lnTo>
                <a:lnTo>
                  <a:pt x="2317" y="1258"/>
                </a:lnTo>
                <a:lnTo>
                  <a:pt x="2315" y="1260"/>
                </a:lnTo>
                <a:lnTo>
                  <a:pt x="2313" y="1261"/>
                </a:lnTo>
                <a:lnTo>
                  <a:pt x="2313" y="1263"/>
                </a:lnTo>
                <a:lnTo>
                  <a:pt x="2315" y="1263"/>
                </a:lnTo>
                <a:lnTo>
                  <a:pt x="2317" y="1263"/>
                </a:lnTo>
                <a:lnTo>
                  <a:pt x="2319" y="1263"/>
                </a:lnTo>
                <a:lnTo>
                  <a:pt x="2323" y="1263"/>
                </a:lnTo>
                <a:lnTo>
                  <a:pt x="2325" y="1263"/>
                </a:lnTo>
                <a:lnTo>
                  <a:pt x="2327" y="1265"/>
                </a:lnTo>
                <a:lnTo>
                  <a:pt x="2327" y="1267"/>
                </a:lnTo>
                <a:lnTo>
                  <a:pt x="2329" y="1265"/>
                </a:lnTo>
                <a:lnTo>
                  <a:pt x="2331" y="1263"/>
                </a:lnTo>
                <a:lnTo>
                  <a:pt x="2331" y="1261"/>
                </a:lnTo>
                <a:lnTo>
                  <a:pt x="2333" y="1261"/>
                </a:lnTo>
                <a:lnTo>
                  <a:pt x="2335" y="1261"/>
                </a:lnTo>
                <a:lnTo>
                  <a:pt x="2335" y="1263"/>
                </a:lnTo>
                <a:lnTo>
                  <a:pt x="2333" y="1265"/>
                </a:lnTo>
                <a:lnTo>
                  <a:pt x="2331" y="1265"/>
                </a:lnTo>
                <a:lnTo>
                  <a:pt x="2329" y="1265"/>
                </a:lnTo>
                <a:lnTo>
                  <a:pt x="2329" y="1267"/>
                </a:lnTo>
                <a:lnTo>
                  <a:pt x="2329" y="1269"/>
                </a:lnTo>
                <a:lnTo>
                  <a:pt x="2327" y="1269"/>
                </a:lnTo>
                <a:lnTo>
                  <a:pt x="2327" y="1271"/>
                </a:lnTo>
                <a:lnTo>
                  <a:pt x="2327" y="1273"/>
                </a:lnTo>
                <a:lnTo>
                  <a:pt x="2331" y="1275"/>
                </a:lnTo>
                <a:lnTo>
                  <a:pt x="2335" y="1277"/>
                </a:lnTo>
                <a:lnTo>
                  <a:pt x="2333" y="1279"/>
                </a:lnTo>
                <a:lnTo>
                  <a:pt x="2333" y="1281"/>
                </a:lnTo>
                <a:lnTo>
                  <a:pt x="2331" y="1281"/>
                </a:lnTo>
                <a:lnTo>
                  <a:pt x="2331" y="1283"/>
                </a:lnTo>
                <a:lnTo>
                  <a:pt x="2333" y="1283"/>
                </a:lnTo>
                <a:lnTo>
                  <a:pt x="2335" y="1283"/>
                </a:lnTo>
                <a:lnTo>
                  <a:pt x="2335" y="1281"/>
                </a:lnTo>
                <a:lnTo>
                  <a:pt x="2337" y="1279"/>
                </a:lnTo>
                <a:lnTo>
                  <a:pt x="2335" y="1279"/>
                </a:lnTo>
                <a:lnTo>
                  <a:pt x="2335" y="1277"/>
                </a:lnTo>
                <a:lnTo>
                  <a:pt x="2337" y="1277"/>
                </a:lnTo>
                <a:lnTo>
                  <a:pt x="2337" y="1275"/>
                </a:lnTo>
                <a:lnTo>
                  <a:pt x="2338" y="1273"/>
                </a:lnTo>
                <a:lnTo>
                  <a:pt x="2340" y="1273"/>
                </a:lnTo>
                <a:lnTo>
                  <a:pt x="2342" y="1275"/>
                </a:lnTo>
                <a:lnTo>
                  <a:pt x="2340" y="1275"/>
                </a:lnTo>
                <a:lnTo>
                  <a:pt x="2340" y="1277"/>
                </a:lnTo>
                <a:lnTo>
                  <a:pt x="2340" y="1279"/>
                </a:lnTo>
                <a:lnTo>
                  <a:pt x="2340" y="1281"/>
                </a:lnTo>
                <a:lnTo>
                  <a:pt x="2342" y="1281"/>
                </a:lnTo>
                <a:lnTo>
                  <a:pt x="2344" y="1281"/>
                </a:lnTo>
                <a:lnTo>
                  <a:pt x="2346" y="1281"/>
                </a:lnTo>
                <a:lnTo>
                  <a:pt x="2346" y="1283"/>
                </a:lnTo>
                <a:lnTo>
                  <a:pt x="2344" y="1284"/>
                </a:lnTo>
                <a:lnTo>
                  <a:pt x="2346" y="1286"/>
                </a:lnTo>
                <a:lnTo>
                  <a:pt x="2348" y="1284"/>
                </a:lnTo>
                <a:lnTo>
                  <a:pt x="2350" y="1284"/>
                </a:lnTo>
                <a:lnTo>
                  <a:pt x="2350" y="1286"/>
                </a:lnTo>
                <a:lnTo>
                  <a:pt x="2350" y="1288"/>
                </a:lnTo>
                <a:lnTo>
                  <a:pt x="2348" y="1290"/>
                </a:lnTo>
                <a:lnTo>
                  <a:pt x="2350" y="1294"/>
                </a:lnTo>
                <a:lnTo>
                  <a:pt x="2352" y="1296"/>
                </a:lnTo>
                <a:lnTo>
                  <a:pt x="2352" y="1294"/>
                </a:lnTo>
                <a:lnTo>
                  <a:pt x="2354" y="1294"/>
                </a:lnTo>
                <a:lnTo>
                  <a:pt x="2356" y="1290"/>
                </a:lnTo>
                <a:lnTo>
                  <a:pt x="2358" y="1288"/>
                </a:lnTo>
                <a:lnTo>
                  <a:pt x="2358" y="1286"/>
                </a:lnTo>
                <a:lnTo>
                  <a:pt x="2360" y="1286"/>
                </a:lnTo>
                <a:lnTo>
                  <a:pt x="2361" y="1288"/>
                </a:lnTo>
                <a:lnTo>
                  <a:pt x="2361" y="1290"/>
                </a:lnTo>
                <a:lnTo>
                  <a:pt x="2361" y="1294"/>
                </a:lnTo>
                <a:lnTo>
                  <a:pt x="2361" y="1296"/>
                </a:lnTo>
                <a:lnTo>
                  <a:pt x="2363" y="1296"/>
                </a:lnTo>
                <a:lnTo>
                  <a:pt x="2363" y="1294"/>
                </a:lnTo>
                <a:lnTo>
                  <a:pt x="2363" y="1292"/>
                </a:lnTo>
                <a:lnTo>
                  <a:pt x="2365" y="1292"/>
                </a:lnTo>
                <a:lnTo>
                  <a:pt x="2365" y="1290"/>
                </a:lnTo>
                <a:lnTo>
                  <a:pt x="2367" y="1290"/>
                </a:lnTo>
                <a:lnTo>
                  <a:pt x="2367" y="1288"/>
                </a:lnTo>
                <a:lnTo>
                  <a:pt x="2369" y="1288"/>
                </a:lnTo>
                <a:lnTo>
                  <a:pt x="2371" y="1290"/>
                </a:lnTo>
                <a:lnTo>
                  <a:pt x="2371" y="1292"/>
                </a:lnTo>
                <a:lnTo>
                  <a:pt x="2373" y="1292"/>
                </a:lnTo>
                <a:lnTo>
                  <a:pt x="2373" y="1294"/>
                </a:lnTo>
                <a:lnTo>
                  <a:pt x="2373" y="1296"/>
                </a:lnTo>
                <a:lnTo>
                  <a:pt x="2371" y="1298"/>
                </a:lnTo>
                <a:lnTo>
                  <a:pt x="2369" y="1298"/>
                </a:lnTo>
                <a:lnTo>
                  <a:pt x="2367" y="1298"/>
                </a:lnTo>
                <a:lnTo>
                  <a:pt x="2365" y="1298"/>
                </a:lnTo>
                <a:lnTo>
                  <a:pt x="2363" y="1298"/>
                </a:lnTo>
                <a:lnTo>
                  <a:pt x="2363" y="1300"/>
                </a:lnTo>
                <a:lnTo>
                  <a:pt x="2363" y="1302"/>
                </a:lnTo>
                <a:lnTo>
                  <a:pt x="2363" y="1304"/>
                </a:lnTo>
                <a:lnTo>
                  <a:pt x="2361" y="1306"/>
                </a:lnTo>
                <a:lnTo>
                  <a:pt x="2363" y="1306"/>
                </a:lnTo>
                <a:lnTo>
                  <a:pt x="2365" y="1308"/>
                </a:lnTo>
                <a:lnTo>
                  <a:pt x="2369" y="1309"/>
                </a:lnTo>
                <a:lnTo>
                  <a:pt x="2371" y="1309"/>
                </a:lnTo>
                <a:lnTo>
                  <a:pt x="2373" y="1309"/>
                </a:lnTo>
                <a:lnTo>
                  <a:pt x="2375" y="1309"/>
                </a:lnTo>
                <a:lnTo>
                  <a:pt x="2375" y="1311"/>
                </a:lnTo>
                <a:lnTo>
                  <a:pt x="2375" y="1313"/>
                </a:lnTo>
                <a:lnTo>
                  <a:pt x="2377" y="1315"/>
                </a:lnTo>
                <a:lnTo>
                  <a:pt x="2377" y="1317"/>
                </a:lnTo>
                <a:lnTo>
                  <a:pt x="2379" y="1317"/>
                </a:lnTo>
                <a:lnTo>
                  <a:pt x="2381" y="1315"/>
                </a:lnTo>
                <a:lnTo>
                  <a:pt x="2383" y="1315"/>
                </a:lnTo>
                <a:lnTo>
                  <a:pt x="2383" y="1317"/>
                </a:lnTo>
                <a:lnTo>
                  <a:pt x="2381" y="1317"/>
                </a:lnTo>
                <a:lnTo>
                  <a:pt x="2381" y="1319"/>
                </a:lnTo>
                <a:lnTo>
                  <a:pt x="2381" y="1321"/>
                </a:lnTo>
                <a:lnTo>
                  <a:pt x="2381" y="1323"/>
                </a:lnTo>
                <a:lnTo>
                  <a:pt x="2379" y="1325"/>
                </a:lnTo>
                <a:lnTo>
                  <a:pt x="2381" y="1325"/>
                </a:lnTo>
                <a:lnTo>
                  <a:pt x="2383" y="1325"/>
                </a:lnTo>
                <a:lnTo>
                  <a:pt x="2385" y="1323"/>
                </a:lnTo>
                <a:lnTo>
                  <a:pt x="2385" y="1325"/>
                </a:lnTo>
                <a:lnTo>
                  <a:pt x="2385" y="1327"/>
                </a:lnTo>
                <a:lnTo>
                  <a:pt x="2383" y="1327"/>
                </a:lnTo>
                <a:lnTo>
                  <a:pt x="2381" y="1329"/>
                </a:lnTo>
                <a:lnTo>
                  <a:pt x="2379" y="1327"/>
                </a:lnTo>
                <a:lnTo>
                  <a:pt x="2379" y="1325"/>
                </a:lnTo>
                <a:lnTo>
                  <a:pt x="2377" y="1325"/>
                </a:lnTo>
                <a:lnTo>
                  <a:pt x="2377" y="1323"/>
                </a:lnTo>
                <a:lnTo>
                  <a:pt x="2375" y="1323"/>
                </a:lnTo>
                <a:lnTo>
                  <a:pt x="2375" y="1321"/>
                </a:lnTo>
                <a:lnTo>
                  <a:pt x="2375" y="1323"/>
                </a:lnTo>
                <a:lnTo>
                  <a:pt x="2373" y="1323"/>
                </a:lnTo>
                <a:lnTo>
                  <a:pt x="2373" y="1325"/>
                </a:lnTo>
                <a:lnTo>
                  <a:pt x="2373" y="1329"/>
                </a:lnTo>
                <a:lnTo>
                  <a:pt x="2375" y="1329"/>
                </a:lnTo>
                <a:lnTo>
                  <a:pt x="2377" y="1329"/>
                </a:lnTo>
                <a:lnTo>
                  <a:pt x="2377" y="1331"/>
                </a:lnTo>
                <a:lnTo>
                  <a:pt x="2375" y="1332"/>
                </a:lnTo>
                <a:lnTo>
                  <a:pt x="2373" y="1332"/>
                </a:lnTo>
                <a:lnTo>
                  <a:pt x="2371" y="1332"/>
                </a:lnTo>
                <a:lnTo>
                  <a:pt x="2369" y="1332"/>
                </a:lnTo>
                <a:lnTo>
                  <a:pt x="2369" y="1334"/>
                </a:lnTo>
                <a:lnTo>
                  <a:pt x="2369" y="1336"/>
                </a:lnTo>
                <a:lnTo>
                  <a:pt x="2371" y="1338"/>
                </a:lnTo>
                <a:lnTo>
                  <a:pt x="2373" y="1340"/>
                </a:lnTo>
                <a:lnTo>
                  <a:pt x="2373" y="1342"/>
                </a:lnTo>
                <a:lnTo>
                  <a:pt x="2375" y="1342"/>
                </a:lnTo>
                <a:lnTo>
                  <a:pt x="2379" y="1344"/>
                </a:lnTo>
                <a:lnTo>
                  <a:pt x="2383" y="1348"/>
                </a:lnTo>
                <a:lnTo>
                  <a:pt x="2385" y="1350"/>
                </a:lnTo>
                <a:lnTo>
                  <a:pt x="2386" y="1352"/>
                </a:lnTo>
                <a:lnTo>
                  <a:pt x="2388" y="1352"/>
                </a:lnTo>
                <a:lnTo>
                  <a:pt x="2390" y="1352"/>
                </a:lnTo>
                <a:lnTo>
                  <a:pt x="2390" y="1354"/>
                </a:lnTo>
                <a:lnTo>
                  <a:pt x="2392" y="1354"/>
                </a:lnTo>
                <a:lnTo>
                  <a:pt x="2396" y="1356"/>
                </a:lnTo>
                <a:lnTo>
                  <a:pt x="2396" y="1357"/>
                </a:lnTo>
                <a:lnTo>
                  <a:pt x="2398" y="1359"/>
                </a:lnTo>
                <a:lnTo>
                  <a:pt x="2398" y="1361"/>
                </a:lnTo>
                <a:lnTo>
                  <a:pt x="2398" y="1363"/>
                </a:lnTo>
                <a:lnTo>
                  <a:pt x="2400" y="1363"/>
                </a:lnTo>
                <a:lnTo>
                  <a:pt x="2402" y="1363"/>
                </a:lnTo>
                <a:lnTo>
                  <a:pt x="2404" y="1363"/>
                </a:lnTo>
                <a:lnTo>
                  <a:pt x="2408" y="1365"/>
                </a:lnTo>
                <a:lnTo>
                  <a:pt x="2411" y="1367"/>
                </a:lnTo>
                <a:lnTo>
                  <a:pt x="2413" y="1367"/>
                </a:lnTo>
                <a:lnTo>
                  <a:pt x="2415" y="1365"/>
                </a:lnTo>
                <a:lnTo>
                  <a:pt x="2417" y="1363"/>
                </a:lnTo>
                <a:lnTo>
                  <a:pt x="2417" y="1361"/>
                </a:lnTo>
                <a:lnTo>
                  <a:pt x="2415" y="1359"/>
                </a:lnTo>
                <a:lnTo>
                  <a:pt x="2415" y="1357"/>
                </a:lnTo>
                <a:lnTo>
                  <a:pt x="2413" y="1357"/>
                </a:lnTo>
                <a:lnTo>
                  <a:pt x="2415" y="1357"/>
                </a:lnTo>
                <a:lnTo>
                  <a:pt x="2415" y="1356"/>
                </a:lnTo>
                <a:lnTo>
                  <a:pt x="2419" y="1356"/>
                </a:lnTo>
                <a:lnTo>
                  <a:pt x="2419" y="1357"/>
                </a:lnTo>
                <a:lnTo>
                  <a:pt x="2421" y="1357"/>
                </a:lnTo>
                <a:lnTo>
                  <a:pt x="2421" y="1359"/>
                </a:lnTo>
                <a:lnTo>
                  <a:pt x="2423" y="1359"/>
                </a:lnTo>
                <a:lnTo>
                  <a:pt x="2423" y="1361"/>
                </a:lnTo>
                <a:lnTo>
                  <a:pt x="2425" y="1369"/>
                </a:lnTo>
                <a:lnTo>
                  <a:pt x="2425" y="1371"/>
                </a:lnTo>
                <a:lnTo>
                  <a:pt x="2427" y="1371"/>
                </a:lnTo>
                <a:lnTo>
                  <a:pt x="2429" y="1373"/>
                </a:lnTo>
                <a:lnTo>
                  <a:pt x="2429" y="1375"/>
                </a:lnTo>
                <a:lnTo>
                  <a:pt x="2429" y="1377"/>
                </a:lnTo>
                <a:lnTo>
                  <a:pt x="2429" y="1379"/>
                </a:lnTo>
                <a:lnTo>
                  <a:pt x="2427" y="1379"/>
                </a:lnTo>
                <a:lnTo>
                  <a:pt x="2427" y="1380"/>
                </a:lnTo>
                <a:lnTo>
                  <a:pt x="2425" y="1380"/>
                </a:lnTo>
                <a:lnTo>
                  <a:pt x="2423" y="1382"/>
                </a:lnTo>
                <a:lnTo>
                  <a:pt x="2423" y="1384"/>
                </a:lnTo>
                <a:lnTo>
                  <a:pt x="2423" y="1386"/>
                </a:lnTo>
                <a:lnTo>
                  <a:pt x="2425" y="1386"/>
                </a:lnTo>
                <a:lnTo>
                  <a:pt x="2425" y="1388"/>
                </a:lnTo>
                <a:lnTo>
                  <a:pt x="2423" y="1388"/>
                </a:lnTo>
                <a:lnTo>
                  <a:pt x="2421" y="1388"/>
                </a:lnTo>
                <a:lnTo>
                  <a:pt x="2421" y="1386"/>
                </a:lnTo>
                <a:lnTo>
                  <a:pt x="2419" y="1386"/>
                </a:lnTo>
                <a:lnTo>
                  <a:pt x="2421" y="1388"/>
                </a:lnTo>
                <a:lnTo>
                  <a:pt x="2421" y="1390"/>
                </a:lnTo>
                <a:lnTo>
                  <a:pt x="2421" y="1392"/>
                </a:lnTo>
                <a:lnTo>
                  <a:pt x="2423" y="1392"/>
                </a:lnTo>
                <a:lnTo>
                  <a:pt x="2423" y="1394"/>
                </a:lnTo>
                <a:lnTo>
                  <a:pt x="2423" y="1396"/>
                </a:lnTo>
                <a:lnTo>
                  <a:pt x="2423" y="1398"/>
                </a:lnTo>
                <a:lnTo>
                  <a:pt x="2425" y="1398"/>
                </a:lnTo>
                <a:lnTo>
                  <a:pt x="2425" y="1400"/>
                </a:lnTo>
                <a:lnTo>
                  <a:pt x="2425" y="1402"/>
                </a:lnTo>
                <a:lnTo>
                  <a:pt x="2425" y="1404"/>
                </a:lnTo>
                <a:lnTo>
                  <a:pt x="2427" y="1404"/>
                </a:lnTo>
                <a:lnTo>
                  <a:pt x="2427" y="1405"/>
                </a:lnTo>
                <a:lnTo>
                  <a:pt x="2429" y="1405"/>
                </a:lnTo>
                <a:lnTo>
                  <a:pt x="2429" y="1407"/>
                </a:lnTo>
                <a:lnTo>
                  <a:pt x="2431" y="1407"/>
                </a:lnTo>
                <a:lnTo>
                  <a:pt x="2431" y="1409"/>
                </a:lnTo>
                <a:lnTo>
                  <a:pt x="2433" y="1411"/>
                </a:lnTo>
                <a:lnTo>
                  <a:pt x="2434" y="1411"/>
                </a:lnTo>
                <a:lnTo>
                  <a:pt x="2434" y="1413"/>
                </a:lnTo>
                <a:lnTo>
                  <a:pt x="2436" y="1413"/>
                </a:lnTo>
                <a:lnTo>
                  <a:pt x="2436" y="1415"/>
                </a:lnTo>
                <a:lnTo>
                  <a:pt x="2438" y="1415"/>
                </a:lnTo>
                <a:lnTo>
                  <a:pt x="2438" y="1417"/>
                </a:lnTo>
                <a:lnTo>
                  <a:pt x="2440" y="1417"/>
                </a:lnTo>
                <a:lnTo>
                  <a:pt x="2440" y="1419"/>
                </a:lnTo>
                <a:lnTo>
                  <a:pt x="2442" y="1419"/>
                </a:lnTo>
                <a:lnTo>
                  <a:pt x="2444" y="1421"/>
                </a:lnTo>
                <a:lnTo>
                  <a:pt x="2446" y="1421"/>
                </a:lnTo>
                <a:lnTo>
                  <a:pt x="2448" y="1423"/>
                </a:lnTo>
                <a:lnTo>
                  <a:pt x="2448" y="1425"/>
                </a:lnTo>
                <a:lnTo>
                  <a:pt x="2450" y="1425"/>
                </a:lnTo>
                <a:lnTo>
                  <a:pt x="2450" y="1427"/>
                </a:lnTo>
                <a:lnTo>
                  <a:pt x="2452" y="1427"/>
                </a:lnTo>
                <a:lnTo>
                  <a:pt x="2452" y="1428"/>
                </a:lnTo>
                <a:lnTo>
                  <a:pt x="2454" y="1428"/>
                </a:lnTo>
                <a:lnTo>
                  <a:pt x="2456" y="1430"/>
                </a:lnTo>
                <a:lnTo>
                  <a:pt x="2458" y="1430"/>
                </a:lnTo>
                <a:lnTo>
                  <a:pt x="2459" y="1432"/>
                </a:lnTo>
                <a:lnTo>
                  <a:pt x="2463" y="1436"/>
                </a:lnTo>
                <a:lnTo>
                  <a:pt x="2465" y="1436"/>
                </a:lnTo>
                <a:lnTo>
                  <a:pt x="2467" y="1434"/>
                </a:lnTo>
                <a:lnTo>
                  <a:pt x="2467" y="1436"/>
                </a:lnTo>
                <a:lnTo>
                  <a:pt x="2469" y="1436"/>
                </a:lnTo>
                <a:lnTo>
                  <a:pt x="2471" y="1436"/>
                </a:lnTo>
                <a:lnTo>
                  <a:pt x="2473" y="1436"/>
                </a:lnTo>
                <a:lnTo>
                  <a:pt x="2473" y="1438"/>
                </a:lnTo>
                <a:lnTo>
                  <a:pt x="2475" y="1438"/>
                </a:lnTo>
                <a:lnTo>
                  <a:pt x="2477" y="1438"/>
                </a:lnTo>
                <a:lnTo>
                  <a:pt x="2479" y="1438"/>
                </a:lnTo>
                <a:lnTo>
                  <a:pt x="2479" y="1440"/>
                </a:lnTo>
                <a:lnTo>
                  <a:pt x="2481" y="1440"/>
                </a:lnTo>
                <a:lnTo>
                  <a:pt x="2482" y="1440"/>
                </a:lnTo>
                <a:lnTo>
                  <a:pt x="2482" y="1442"/>
                </a:lnTo>
                <a:lnTo>
                  <a:pt x="2484" y="1442"/>
                </a:lnTo>
                <a:lnTo>
                  <a:pt x="2486" y="1442"/>
                </a:lnTo>
                <a:lnTo>
                  <a:pt x="2486" y="1444"/>
                </a:lnTo>
                <a:lnTo>
                  <a:pt x="2488" y="1444"/>
                </a:lnTo>
                <a:lnTo>
                  <a:pt x="2490" y="1444"/>
                </a:lnTo>
                <a:lnTo>
                  <a:pt x="2492" y="1446"/>
                </a:lnTo>
                <a:lnTo>
                  <a:pt x="2494" y="1446"/>
                </a:lnTo>
                <a:lnTo>
                  <a:pt x="2494" y="1448"/>
                </a:lnTo>
                <a:lnTo>
                  <a:pt x="2496" y="1448"/>
                </a:lnTo>
                <a:lnTo>
                  <a:pt x="2496" y="1450"/>
                </a:lnTo>
                <a:lnTo>
                  <a:pt x="2498" y="1450"/>
                </a:lnTo>
                <a:lnTo>
                  <a:pt x="2498" y="1451"/>
                </a:lnTo>
                <a:lnTo>
                  <a:pt x="2500" y="1451"/>
                </a:lnTo>
                <a:lnTo>
                  <a:pt x="2500" y="1453"/>
                </a:lnTo>
                <a:lnTo>
                  <a:pt x="2502" y="1453"/>
                </a:lnTo>
                <a:lnTo>
                  <a:pt x="2504" y="1453"/>
                </a:lnTo>
                <a:lnTo>
                  <a:pt x="2506" y="1453"/>
                </a:lnTo>
                <a:lnTo>
                  <a:pt x="2513" y="1451"/>
                </a:lnTo>
                <a:lnTo>
                  <a:pt x="2515" y="1451"/>
                </a:lnTo>
                <a:lnTo>
                  <a:pt x="2517" y="1451"/>
                </a:lnTo>
                <a:lnTo>
                  <a:pt x="2519" y="1451"/>
                </a:lnTo>
                <a:lnTo>
                  <a:pt x="2521" y="1451"/>
                </a:lnTo>
                <a:lnTo>
                  <a:pt x="2523" y="1453"/>
                </a:lnTo>
                <a:lnTo>
                  <a:pt x="2523" y="1455"/>
                </a:lnTo>
                <a:lnTo>
                  <a:pt x="2523" y="1457"/>
                </a:lnTo>
                <a:lnTo>
                  <a:pt x="2523" y="1459"/>
                </a:lnTo>
                <a:lnTo>
                  <a:pt x="2521" y="1459"/>
                </a:lnTo>
                <a:lnTo>
                  <a:pt x="2521" y="1461"/>
                </a:lnTo>
                <a:lnTo>
                  <a:pt x="2521" y="1463"/>
                </a:lnTo>
                <a:lnTo>
                  <a:pt x="2523" y="1463"/>
                </a:lnTo>
                <a:lnTo>
                  <a:pt x="2525" y="1461"/>
                </a:lnTo>
                <a:lnTo>
                  <a:pt x="2527" y="1459"/>
                </a:lnTo>
                <a:lnTo>
                  <a:pt x="2527" y="1457"/>
                </a:lnTo>
                <a:lnTo>
                  <a:pt x="2529" y="1457"/>
                </a:lnTo>
                <a:lnTo>
                  <a:pt x="2529" y="1459"/>
                </a:lnTo>
                <a:lnTo>
                  <a:pt x="2530" y="1463"/>
                </a:lnTo>
                <a:lnTo>
                  <a:pt x="2530" y="1465"/>
                </a:lnTo>
                <a:lnTo>
                  <a:pt x="2529" y="1465"/>
                </a:lnTo>
                <a:lnTo>
                  <a:pt x="2527" y="1465"/>
                </a:lnTo>
                <a:lnTo>
                  <a:pt x="2527" y="1467"/>
                </a:lnTo>
                <a:lnTo>
                  <a:pt x="2529" y="1469"/>
                </a:lnTo>
                <a:lnTo>
                  <a:pt x="2530" y="1469"/>
                </a:lnTo>
                <a:lnTo>
                  <a:pt x="2532" y="1471"/>
                </a:lnTo>
                <a:lnTo>
                  <a:pt x="2534" y="1471"/>
                </a:lnTo>
                <a:lnTo>
                  <a:pt x="2534" y="1469"/>
                </a:lnTo>
                <a:lnTo>
                  <a:pt x="2538" y="1471"/>
                </a:lnTo>
                <a:lnTo>
                  <a:pt x="2540" y="1471"/>
                </a:lnTo>
                <a:lnTo>
                  <a:pt x="2540" y="1475"/>
                </a:lnTo>
                <a:lnTo>
                  <a:pt x="2542" y="1473"/>
                </a:lnTo>
                <a:lnTo>
                  <a:pt x="2544" y="1473"/>
                </a:lnTo>
                <a:lnTo>
                  <a:pt x="2544" y="1475"/>
                </a:lnTo>
                <a:lnTo>
                  <a:pt x="2540" y="1476"/>
                </a:lnTo>
                <a:lnTo>
                  <a:pt x="2542" y="1476"/>
                </a:lnTo>
                <a:lnTo>
                  <a:pt x="2544" y="1476"/>
                </a:lnTo>
                <a:lnTo>
                  <a:pt x="2546" y="1476"/>
                </a:lnTo>
                <a:lnTo>
                  <a:pt x="2542" y="1478"/>
                </a:lnTo>
                <a:lnTo>
                  <a:pt x="2542" y="1480"/>
                </a:lnTo>
                <a:lnTo>
                  <a:pt x="2544" y="1480"/>
                </a:lnTo>
                <a:lnTo>
                  <a:pt x="2546" y="1478"/>
                </a:lnTo>
                <a:lnTo>
                  <a:pt x="2548" y="1480"/>
                </a:lnTo>
                <a:lnTo>
                  <a:pt x="2546" y="1480"/>
                </a:lnTo>
                <a:lnTo>
                  <a:pt x="2546" y="1482"/>
                </a:lnTo>
                <a:lnTo>
                  <a:pt x="2548" y="1482"/>
                </a:lnTo>
                <a:lnTo>
                  <a:pt x="2550" y="1482"/>
                </a:lnTo>
                <a:lnTo>
                  <a:pt x="2552" y="1480"/>
                </a:lnTo>
                <a:lnTo>
                  <a:pt x="2550" y="1478"/>
                </a:lnTo>
                <a:lnTo>
                  <a:pt x="2550" y="1476"/>
                </a:lnTo>
                <a:lnTo>
                  <a:pt x="2552" y="1476"/>
                </a:lnTo>
                <a:lnTo>
                  <a:pt x="2552" y="1478"/>
                </a:lnTo>
                <a:lnTo>
                  <a:pt x="2552" y="1480"/>
                </a:lnTo>
                <a:lnTo>
                  <a:pt x="2554" y="1480"/>
                </a:lnTo>
                <a:lnTo>
                  <a:pt x="2554" y="1482"/>
                </a:lnTo>
                <a:lnTo>
                  <a:pt x="2555" y="1482"/>
                </a:lnTo>
                <a:lnTo>
                  <a:pt x="2555" y="1484"/>
                </a:lnTo>
                <a:lnTo>
                  <a:pt x="2554" y="1484"/>
                </a:lnTo>
                <a:lnTo>
                  <a:pt x="2554" y="1486"/>
                </a:lnTo>
                <a:lnTo>
                  <a:pt x="2552" y="1486"/>
                </a:lnTo>
                <a:lnTo>
                  <a:pt x="2550" y="1486"/>
                </a:lnTo>
                <a:lnTo>
                  <a:pt x="2552" y="1488"/>
                </a:lnTo>
                <a:lnTo>
                  <a:pt x="2554" y="1488"/>
                </a:lnTo>
                <a:lnTo>
                  <a:pt x="2554" y="1490"/>
                </a:lnTo>
                <a:lnTo>
                  <a:pt x="2555" y="1490"/>
                </a:lnTo>
                <a:lnTo>
                  <a:pt x="2557" y="1490"/>
                </a:lnTo>
                <a:lnTo>
                  <a:pt x="2559" y="1490"/>
                </a:lnTo>
                <a:lnTo>
                  <a:pt x="2561" y="1488"/>
                </a:lnTo>
                <a:lnTo>
                  <a:pt x="2561" y="1486"/>
                </a:lnTo>
                <a:lnTo>
                  <a:pt x="2563" y="1486"/>
                </a:lnTo>
                <a:lnTo>
                  <a:pt x="2565" y="1486"/>
                </a:lnTo>
                <a:lnTo>
                  <a:pt x="2565" y="1488"/>
                </a:lnTo>
                <a:lnTo>
                  <a:pt x="2567" y="1492"/>
                </a:lnTo>
                <a:lnTo>
                  <a:pt x="2567" y="1494"/>
                </a:lnTo>
                <a:lnTo>
                  <a:pt x="2569" y="1494"/>
                </a:lnTo>
                <a:lnTo>
                  <a:pt x="2571" y="1494"/>
                </a:lnTo>
                <a:lnTo>
                  <a:pt x="2573" y="1492"/>
                </a:lnTo>
                <a:lnTo>
                  <a:pt x="2575" y="1492"/>
                </a:lnTo>
                <a:lnTo>
                  <a:pt x="2575" y="1494"/>
                </a:lnTo>
                <a:lnTo>
                  <a:pt x="2573" y="1494"/>
                </a:lnTo>
                <a:lnTo>
                  <a:pt x="2573" y="1496"/>
                </a:lnTo>
                <a:lnTo>
                  <a:pt x="2575" y="1496"/>
                </a:lnTo>
                <a:lnTo>
                  <a:pt x="2575" y="1498"/>
                </a:lnTo>
                <a:lnTo>
                  <a:pt x="2577" y="1499"/>
                </a:lnTo>
                <a:lnTo>
                  <a:pt x="2578" y="1499"/>
                </a:lnTo>
                <a:lnTo>
                  <a:pt x="2578" y="1501"/>
                </a:lnTo>
                <a:lnTo>
                  <a:pt x="2580" y="1501"/>
                </a:lnTo>
                <a:lnTo>
                  <a:pt x="2582" y="1501"/>
                </a:lnTo>
                <a:lnTo>
                  <a:pt x="2584" y="1501"/>
                </a:lnTo>
                <a:lnTo>
                  <a:pt x="2584" y="1503"/>
                </a:lnTo>
                <a:lnTo>
                  <a:pt x="2584" y="1505"/>
                </a:lnTo>
                <a:lnTo>
                  <a:pt x="2582" y="1505"/>
                </a:lnTo>
                <a:lnTo>
                  <a:pt x="2580" y="1505"/>
                </a:lnTo>
                <a:lnTo>
                  <a:pt x="2580" y="1507"/>
                </a:lnTo>
                <a:lnTo>
                  <a:pt x="2582" y="1507"/>
                </a:lnTo>
                <a:lnTo>
                  <a:pt x="2584" y="1507"/>
                </a:lnTo>
                <a:lnTo>
                  <a:pt x="2586" y="1507"/>
                </a:lnTo>
                <a:lnTo>
                  <a:pt x="2586" y="1509"/>
                </a:lnTo>
                <a:lnTo>
                  <a:pt x="2586" y="1511"/>
                </a:lnTo>
                <a:lnTo>
                  <a:pt x="2586" y="1513"/>
                </a:lnTo>
                <a:lnTo>
                  <a:pt x="2584" y="1513"/>
                </a:lnTo>
                <a:lnTo>
                  <a:pt x="2584" y="1515"/>
                </a:lnTo>
                <a:lnTo>
                  <a:pt x="2586" y="1515"/>
                </a:lnTo>
                <a:lnTo>
                  <a:pt x="2588" y="1515"/>
                </a:lnTo>
                <a:lnTo>
                  <a:pt x="2588" y="1513"/>
                </a:lnTo>
                <a:lnTo>
                  <a:pt x="2588" y="1511"/>
                </a:lnTo>
                <a:lnTo>
                  <a:pt x="2590" y="1511"/>
                </a:lnTo>
                <a:lnTo>
                  <a:pt x="2590" y="1513"/>
                </a:lnTo>
                <a:lnTo>
                  <a:pt x="2592" y="1513"/>
                </a:lnTo>
                <a:lnTo>
                  <a:pt x="2592" y="1515"/>
                </a:lnTo>
                <a:lnTo>
                  <a:pt x="2594" y="1515"/>
                </a:lnTo>
                <a:lnTo>
                  <a:pt x="2596" y="1515"/>
                </a:lnTo>
                <a:lnTo>
                  <a:pt x="2596" y="1517"/>
                </a:lnTo>
                <a:lnTo>
                  <a:pt x="2598" y="1517"/>
                </a:lnTo>
                <a:lnTo>
                  <a:pt x="2598" y="1519"/>
                </a:lnTo>
                <a:lnTo>
                  <a:pt x="2596" y="1519"/>
                </a:lnTo>
                <a:lnTo>
                  <a:pt x="2594" y="1519"/>
                </a:lnTo>
                <a:lnTo>
                  <a:pt x="2592" y="1519"/>
                </a:lnTo>
                <a:lnTo>
                  <a:pt x="2592" y="1521"/>
                </a:lnTo>
                <a:lnTo>
                  <a:pt x="2592" y="1523"/>
                </a:lnTo>
                <a:lnTo>
                  <a:pt x="2594" y="1523"/>
                </a:lnTo>
                <a:lnTo>
                  <a:pt x="2596" y="1524"/>
                </a:lnTo>
                <a:lnTo>
                  <a:pt x="2598" y="1524"/>
                </a:lnTo>
                <a:lnTo>
                  <a:pt x="2598" y="1526"/>
                </a:lnTo>
                <a:lnTo>
                  <a:pt x="2598" y="1528"/>
                </a:lnTo>
                <a:lnTo>
                  <a:pt x="2596" y="1528"/>
                </a:lnTo>
                <a:lnTo>
                  <a:pt x="2594" y="1530"/>
                </a:lnTo>
                <a:lnTo>
                  <a:pt x="2594" y="1532"/>
                </a:lnTo>
                <a:lnTo>
                  <a:pt x="2596" y="1534"/>
                </a:lnTo>
                <a:lnTo>
                  <a:pt x="2594" y="1536"/>
                </a:lnTo>
                <a:lnTo>
                  <a:pt x="2596" y="1538"/>
                </a:lnTo>
                <a:lnTo>
                  <a:pt x="2594" y="1540"/>
                </a:lnTo>
                <a:lnTo>
                  <a:pt x="2594" y="1542"/>
                </a:lnTo>
                <a:lnTo>
                  <a:pt x="2594" y="1544"/>
                </a:lnTo>
                <a:lnTo>
                  <a:pt x="2592" y="1546"/>
                </a:lnTo>
                <a:lnTo>
                  <a:pt x="2592" y="1547"/>
                </a:lnTo>
                <a:lnTo>
                  <a:pt x="2592" y="1549"/>
                </a:lnTo>
                <a:lnTo>
                  <a:pt x="2592" y="1551"/>
                </a:lnTo>
                <a:lnTo>
                  <a:pt x="2590" y="1551"/>
                </a:lnTo>
                <a:lnTo>
                  <a:pt x="2588" y="1551"/>
                </a:lnTo>
                <a:lnTo>
                  <a:pt x="2588" y="1549"/>
                </a:lnTo>
                <a:lnTo>
                  <a:pt x="2586" y="1547"/>
                </a:lnTo>
                <a:lnTo>
                  <a:pt x="2586" y="1546"/>
                </a:lnTo>
                <a:lnTo>
                  <a:pt x="2584" y="1547"/>
                </a:lnTo>
                <a:lnTo>
                  <a:pt x="2584" y="1549"/>
                </a:lnTo>
                <a:lnTo>
                  <a:pt x="2586" y="1551"/>
                </a:lnTo>
                <a:lnTo>
                  <a:pt x="2586" y="1553"/>
                </a:lnTo>
                <a:lnTo>
                  <a:pt x="2586" y="1555"/>
                </a:lnTo>
                <a:lnTo>
                  <a:pt x="2586" y="1559"/>
                </a:lnTo>
                <a:lnTo>
                  <a:pt x="2588" y="1561"/>
                </a:lnTo>
                <a:lnTo>
                  <a:pt x="2590" y="1563"/>
                </a:lnTo>
                <a:lnTo>
                  <a:pt x="2592" y="1563"/>
                </a:lnTo>
                <a:lnTo>
                  <a:pt x="2592" y="1565"/>
                </a:lnTo>
                <a:lnTo>
                  <a:pt x="2590" y="1567"/>
                </a:lnTo>
                <a:lnTo>
                  <a:pt x="2590" y="1569"/>
                </a:lnTo>
                <a:lnTo>
                  <a:pt x="2590" y="1571"/>
                </a:lnTo>
                <a:lnTo>
                  <a:pt x="2590" y="1572"/>
                </a:lnTo>
                <a:lnTo>
                  <a:pt x="2592" y="1572"/>
                </a:lnTo>
                <a:lnTo>
                  <a:pt x="2592" y="1574"/>
                </a:lnTo>
                <a:lnTo>
                  <a:pt x="2594" y="1574"/>
                </a:lnTo>
                <a:lnTo>
                  <a:pt x="2596" y="1574"/>
                </a:lnTo>
                <a:lnTo>
                  <a:pt x="2596" y="1576"/>
                </a:lnTo>
                <a:lnTo>
                  <a:pt x="2598" y="1576"/>
                </a:lnTo>
                <a:lnTo>
                  <a:pt x="2598" y="1578"/>
                </a:lnTo>
                <a:lnTo>
                  <a:pt x="2600" y="1578"/>
                </a:lnTo>
                <a:lnTo>
                  <a:pt x="2602" y="1580"/>
                </a:lnTo>
                <a:lnTo>
                  <a:pt x="2602" y="1582"/>
                </a:lnTo>
                <a:lnTo>
                  <a:pt x="2602" y="1584"/>
                </a:lnTo>
                <a:lnTo>
                  <a:pt x="2600" y="1584"/>
                </a:lnTo>
                <a:lnTo>
                  <a:pt x="2600" y="1586"/>
                </a:lnTo>
                <a:lnTo>
                  <a:pt x="2600" y="1588"/>
                </a:lnTo>
                <a:lnTo>
                  <a:pt x="2602" y="1588"/>
                </a:lnTo>
                <a:lnTo>
                  <a:pt x="2603" y="1588"/>
                </a:lnTo>
                <a:lnTo>
                  <a:pt x="2605" y="1588"/>
                </a:lnTo>
                <a:lnTo>
                  <a:pt x="2603" y="1590"/>
                </a:lnTo>
                <a:lnTo>
                  <a:pt x="2603" y="1592"/>
                </a:lnTo>
                <a:lnTo>
                  <a:pt x="2605" y="1594"/>
                </a:lnTo>
                <a:lnTo>
                  <a:pt x="2605" y="1595"/>
                </a:lnTo>
                <a:lnTo>
                  <a:pt x="2603" y="1597"/>
                </a:lnTo>
                <a:lnTo>
                  <a:pt x="2603" y="1599"/>
                </a:lnTo>
                <a:lnTo>
                  <a:pt x="2605" y="1599"/>
                </a:lnTo>
                <a:lnTo>
                  <a:pt x="2607" y="1599"/>
                </a:lnTo>
                <a:lnTo>
                  <a:pt x="2607" y="1601"/>
                </a:lnTo>
                <a:lnTo>
                  <a:pt x="2609" y="1603"/>
                </a:lnTo>
                <a:lnTo>
                  <a:pt x="2611" y="1603"/>
                </a:lnTo>
                <a:lnTo>
                  <a:pt x="2611" y="1601"/>
                </a:lnTo>
                <a:lnTo>
                  <a:pt x="2609" y="1599"/>
                </a:lnTo>
                <a:lnTo>
                  <a:pt x="2609" y="1597"/>
                </a:lnTo>
                <a:lnTo>
                  <a:pt x="2611" y="1597"/>
                </a:lnTo>
                <a:lnTo>
                  <a:pt x="2613" y="1597"/>
                </a:lnTo>
                <a:lnTo>
                  <a:pt x="2613" y="1599"/>
                </a:lnTo>
                <a:lnTo>
                  <a:pt x="2615" y="1599"/>
                </a:lnTo>
                <a:lnTo>
                  <a:pt x="2615" y="1601"/>
                </a:lnTo>
                <a:lnTo>
                  <a:pt x="2613" y="1601"/>
                </a:lnTo>
                <a:lnTo>
                  <a:pt x="2613" y="1603"/>
                </a:lnTo>
                <a:lnTo>
                  <a:pt x="2611" y="1603"/>
                </a:lnTo>
                <a:lnTo>
                  <a:pt x="2611" y="1605"/>
                </a:lnTo>
                <a:lnTo>
                  <a:pt x="2613" y="1605"/>
                </a:lnTo>
                <a:lnTo>
                  <a:pt x="2613" y="1607"/>
                </a:lnTo>
                <a:lnTo>
                  <a:pt x="2611" y="1605"/>
                </a:lnTo>
                <a:lnTo>
                  <a:pt x="2609" y="1605"/>
                </a:lnTo>
                <a:lnTo>
                  <a:pt x="2607" y="1607"/>
                </a:lnTo>
                <a:lnTo>
                  <a:pt x="2605" y="1609"/>
                </a:lnTo>
                <a:lnTo>
                  <a:pt x="2605" y="1611"/>
                </a:lnTo>
                <a:lnTo>
                  <a:pt x="2605" y="1613"/>
                </a:lnTo>
                <a:lnTo>
                  <a:pt x="2607" y="1615"/>
                </a:lnTo>
                <a:lnTo>
                  <a:pt x="2609" y="1615"/>
                </a:lnTo>
                <a:lnTo>
                  <a:pt x="2611" y="1617"/>
                </a:lnTo>
                <a:lnTo>
                  <a:pt x="2611" y="1615"/>
                </a:lnTo>
                <a:lnTo>
                  <a:pt x="2613" y="1615"/>
                </a:lnTo>
                <a:lnTo>
                  <a:pt x="2613" y="1613"/>
                </a:lnTo>
                <a:lnTo>
                  <a:pt x="2615" y="1613"/>
                </a:lnTo>
                <a:lnTo>
                  <a:pt x="2615" y="1615"/>
                </a:lnTo>
                <a:lnTo>
                  <a:pt x="2617" y="1617"/>
                </a:lnTo>
                <a:lnTo>
                  <a:pt x="2619" y="1619"/>
                </a:lnTo>
                <a:lnTo>
                  <a:pt x="2621" y="1617"/>
                </a:lnTo>
                <a:lnTo>
                  <a:pt x="2621" y="1619"/>
                </a:lnTo>
                <a:lnTo>
                  <a:pt x="2623" y="1620"/>
                </a:lnTo>
                <a:lnTo>
                  <a:pt x="2623" y="1622"/>
                </a:lnTo>
                <a:lnTo>
                  <a:pt x="2621" y="1628"/>
                </a:lnTo>
                <a:lnTo>
                  <a:pt x="2621" y="1630"/>
                </a:lnTo>
                <a:lnTo>
                  <a:pt x="2619" y="1632"/>
                </a:lnTo>
                <a:lnTo>
                  <a:pt x="2619" y="1634"/>
                </a:lnTo>
                <a:lnTo>
                  <a:pt x="2619" y="1638"/>
                </a:lnTo>
                <a:lnTo>
                  <a:pt x="2621" y="1640"/>
                </a:lnTo>
                <a:lnTo>
                  <a:pt x="2623" y="1640"/>
                </a:lnTo>
                <a:lnTo>
                  <a:pt x="2623" y="1638"/>
                </a:lnTo>
                <a:lnTo>
                  <a:pt x="2625" y="1636"/>
                </a:lnTo>
                <a:lnTo>
                  <a:pt x="2626" y="1636"/>
                </a:lnTo>
                <a:lnTo>
                  <a:pt x="2628" y="1636"/>
                </a:lnTo>
                <a:lnTo>
                  <a:pt x="2628" y="1640"/>
                </a:lnTo>
                <a:lnTo>
                  <a:pt x="2628" y="1642"/>
                </a:lnTo>
                <a:lnTo>
                  <a:pt x="2630" y="1643"/>
                </a:lnTo>
                <a:lnTo>
                  <a:pt x="2632" y="1643"/>
                </a:lnTo>
                <a:lnTo>
                  <a:pt x="2632" y="1642"/>
                </a:lnTo>
                <a:lnTo>
                  <a:pt x="2632" y="1640"/>
                </a:lnTo>
                <a:lnTo>
                  <a:pt x="2634" y="1640"/>
                </a:lnTo>
                <a:lnTo>
                  <a:pt x="2636" y="1642"/>
                </a:lnTo>
                <a:lnTo>
                  <a:pt x="2640" y="1647"/>
                </a:lnTo>
                <a:lnTo>
                  <a:pt x="2642" y="1649"/>
                </a:lnTo>
                <a:lnTo>
                  <a:pt x="2642" y="1651"/>
                </a:lnTo>
                <a:lnTo>
                  <a:pt x="2640" y="1653"/>
                </a:lnTo>
                <a:lnTo>
                  <a:pt x="2640" y="1655"/>
                </a:lnTo>
                <a:lnTo>
                  <a:pt x="2640" y="1659"/>
                </a:lnTo>
                <a:lnTo>
                  <a:pt x="2642" y="1659"/>
                </a:lnTo>
                <a:lnTo>
                  <a:pt x="2644" y="1659"/>
                </a:lnTo>
                <a:lnTo>
                  <a:pt x="2644" y="1661"/>
                </a:lnTo>
                <a:lnTo>
                  <a:pt x="2644" y="1663"/>
                </a:lnTo>
                <a:lnTo>
                  <a:pt x="2642" y="1665"/>
                </a:lnTo>
                <a:lnTo>
                  <a:pt x="2640" y="1665"/>
                </a:lnTo>
                <a:lnTo>
                  <a:pt x="2640" y="1667"/>
                </a:lnTo>
                <a:lnTo>
                  <a:pt x="2640" y="1668"/>
                </a:lnTo>
                <a:lnTo>
                  <a:pt x="2640" y="1670"/>
                </a:lnTo>
                <a:lnTo>
                  <a:pt x="2642" y="1670"/>
                </a:lnTo>
                <a:lnTo>
                  <a:pt x="2642" y="1672"/>
                </a:lnTo>
                <a:lnTo>
                  <a:pt x="2640" y="1672"/>
                </a:lnTo>
                <a:lnTo>
                  <a:pt x="2638" y="1672"/>
                </a:lnTo>
                <a:lnTo>
                  <a:pt x="2638" y="1674"/>
                </a:lnTo>
                <a:lnTo>
                  <a:pt x="2638" y="1676"/>
                </a:lnTo>
                <a:lnTo>
                  <a:pt x="2640" y="1678"/>
                </a:lnTo>
                <a:lnTo>
                  <a:pt x="2642" y="1678"/>
                </a:lnTo>
                <a:lnTo>
                  <a:pt x="2642" y="1680"/>
                </a:lnTo>
                <a:lnTo>
                  <a:pt x="2640" y="1680"/>
                </a:lnTo>
                <a:lnTo>
                  <a:pt x="2638" y="1682"/>
                </a:lnTo>
                <a:lnTo>
                  <a:pt x="2638" y="1684"/>
                </a:lnTo>
                <a:lnTo>
                  <a:pt x="2640" y="1684"/>
                </a:lnTo>
                <a:lnTo>
                  <a:pt x="2642" y="1684"/>
                </a:lnTo>
                <a:lnTo>
                  <a:pt x="2642" y="1686"/>
                </a:lnTo>
                <a:lnTo>
                  <a:pt x="2640" y="1686"/>
                </a:lnTo>
                <a:lnTo>
                  <a:pt x="2638" y="1686"/>
                </a:lnTo>
                <a:lnTo>
                  <a:pt x="2636" y="1684"/>
                </a:lnTo>
                <a:lnTo>
                  <a:pt x="2636" y="1686"/>
                </a:lnTo>
                <a:lnTo>
                  <a:pt x="2636" y="1688"/>
                </a:lnTo>
                <a:lnTo>
                  <a:pt x="2638" y="1688"/>
                </a:lnTo>
                <a:lnTo>
                  <a:pt x="2638" y="1690"/>
                </a:lnTo>
                <a:lnTo>
                  <a:pt x="2640" y="1690"/>
                </a:lnTo>
                <a:lnTo>
                  <a:pt x="2642" y="1690"/>
                </a:lnTo>
                <a:lnTo>
                  <a:pt x="2644" y="1690"/>
                </a:lnTo>
                <a:lnTo>
                  <a:pt x="2644" y="1688"/>
                </a:lnTo>
                <a:lnTo>
                  <a:pt x="2646" y="1688"/>
                </a:lnTo>
                <a:lnTo>
                  <a:pt x="2646" y="1690"/>
                </a:lnTo>
                <a:lnTo>
                  <a:pt x="2644" y="1693"/>
                </a:lnTo>
                <a:lnTo>
                  <a:pt x="2640" y="1693"/>
                </a:lnTo>
                <a:lnTo>
                  <a:pt x="2638" y="1693"/>
                </a:lnTo>
                <a:lnTo>
                  <a:pt x="2636" y="1693"/>
                </a:lnTo>
                <a:lnTo>
                  <a:pt x="2636" y="1695"/>
                </a:lnTo>
                <a:lnTo>
                  <a:pt x="2634" y="1695"/>
                </a:lnTo>
                <a:lnTo>
                  <a:pt x="2634" y="1697"/>
                </a:lnTo>
                <a:lnTo>
                  <a:pt x="2636" y="1697"/>
                </a:lnTo>
                <a:lnTo>
                  <a:pt x="2638" y="1697"/>
                </a:lnTo>
                <a:lnTo>
                  <a:pt x="2640" y="1697"/>
                </a:lnTo>
                <a:lnTo>
                  <a:pt x="2642" y="1697"/>
                </a:lnTo>
                <a:lnTo>
                  <a:pt x="2644" y="1697"/>
                </a:lnTo>
                <a:lnTo>
                  <a:pt x="2644" y="1699"/>
                </a:lnTo>
                <a:lnTo>
                  <a:pt x="2644" y="1701"/>
                </a:lnTo>
                <a:lnTo>
                  <a:pt x="2644" y="1703"/>
                </a:lnTo>
                <a:lnTo>
                  <a:pt x="2646" y="1701"/>
                </a:lnTo>
                <a:lnTo>
                  <a:pt x="2646" y="1699"/>
                </a:lnTo>
                <a:lnTo>
                  <a:pt x="2648" y="1699"/>
                </a:lnTo>
                <a:lnTo>
                  <a:pt x="2648" y="1701"/>
                </a:lnTo>
                <a:lnTo>
                  <a:pt x="2648" y="1703"/>
                </a:lnTo>
                <a:lnTo>
                  <a:pt x="2648" y="1705"/>
                </a:lnTo>
                <a:lnTo>
                  <a:pt x="2646" y="1707"/>
                </a:lnTo>
                <a:lnTo>
                  <a:pt x="2648" y="1707"/>
                </a:lnTo>
                <a:lnTo>
                  <a:pt x="2650" y="1707"/>
                </a:lnTo>
                <a:lnTo>
                  <a:pt x="2650" y="1705"/>
                </a:lnTo>
                <a:lnTo>
                  <a:pt x="2650" y="1707"/>
                </a:lnTo>
                <a:lnTo>
                  <a:pt x="2648" y="1709"/>
                </a:lnTo>
                <a:lnTo>
                  <a:pt x="2646" y="1709"/>
                </a:lnTo>
                <a:lnTo>
                  <a:pt x="2644" y="1709"/>
                </a:lnTo>
                <a:lnTo>
                  <a:pt x="2642" y="1711"/>
                </a:lnTo>
                <a:lnTo>
                  <a:pt x="2644" y="1713"/>
                </a:lnTo>
                <a:lnTo>
                  <a:pt x="2646" y="1713"/>
                </a:lnTo>
                <a:lnTo>
                  <a:pt x="2648" y="1713"/>
                </a:lnTo>
                <a:lnTo>
                  <a:pt x="2650" y="1711"/>
                </a:lnTo>
                <a:lnTo>
                  <a:pt x="2651" y="1711"/>
                </a:lnTo>
                <a:lnTo>
                  <a:pt x="2651" y="1713"/>
                </a:lnTo>
                <a:lnTo>
                  <a:pt x="2651" y="1715"/>
                </a:lnTo>
                <a:lnTo>
                  <a:pt x="2651" y="1716"/>
                </a:lnTo>
                <a:lnTo>
                  <a:pt x="2651" y="1718"/>
                </a:lnTo>
                <a:lnTo>
                  <a:pt x="2650" y="1718"/>
                </a:lnTo>
                <a:lnTo>
                  <a:pt x="2648" y="1718"/>
                </a:lnTo>
                <a:lnTo>
                  <a:pt x="2648" y="1720"/>
                </a:lnTo>
                <a:lnTo>
                  <a:pt x="2646" y="1720"/>
                </a:lnTo>
                <a:lnTo>
                  <a:pt x="2648" y="1722"/>
                </a:lnTo>
                <a:lnTo>
                  <a:pt x="2648" y="1724"/>
                </a:lnTo>
                <a:lnTo>
                  <a:pt x="2646" y="1724"/>
                </a:lnTo>
                <a:lnTo>
                  <a:pt x="2644" y="1724"/>
                </a:lnTo>
                <a:lnTo>
                  <a:pt x="2644" y="1726"/>
                </a:lnTo>
                <a:lnTo>
                  <a:pt x="2644" y="1728"/>
                </a:lnTo>
                <a:lnTo>
                  <a:pt x="2644" y="1730"/>
                </a:lnTo>
                <a:lnTo>
                  <a:pt x="2646" y="1730"/>
                </a:lnTo>
                <a:lnTo>
                  <a:pt x="2646" y="1732"/>
                </a:lnTo>
                <a:lnTo>
                  <a:pt x="2648" y="1732"/>
                </a:lnTo>
                <a:lnTo>
                  <a:pt x="2648" y="1730"/>
                </a:lnTo>
                <a:lnTo>
                  <a:pt x="2650" y="1732"/>
                </a:lnTo>
                <a:lnTo>
                  <a:pt x="2648" y="1732"/>
                </a:lnTo>
                <a:lnTo>
                  <a:pt x="2646" y="1732"/>
                </a:lnTo>
                <a:lnTo>
                  <a:pt x="2644" y="1732"/>
                </a:lnTo>
                <a:lnTo>
                  <a:pt x="2642" y="1732"/>
                </a:lnTo>
                <a:lnTo>
                  <a:pt x="2642" y="1734"/>
                </a:lnTo>
                <a:lnTo>
                  <a:pt x="2644" y="1736"/>
                </a:lnTo>
                <a:lnTo>
                  <a:pt x="2646" y="1738"/>
                </a:lnTo>
                <a:lnTo>
                  <a:pt x="2646" y="1739"/>
                </a:lnTo>
                <a:lnTo>
                  <a:pt x="2644" y="1739"/>
                </a:lnTo>
                <a:lnTo>
                  <a:pt x="2642" y="1739"/>
                </a:lnTo>
                <a:lnTo>
                  <a:pt x="2642" y="1741"/>
                </a:lnTo>
                <a:lnTo>
                  <a:pt x="2640" y="1741"/>
                </a:lnTo>
                <a:lnTo>
                  <a:pt x="2638" y="1741"/>
                </a:lnTo>
                <a:lnTo>
                  <a:pt x="2640" y="1741"/>
                </a:lnTo>
                <a:lnTo>
                  <a:pt x="2640" y="1743"/>
                </a:lnTo>
                <a:lnTo>
                  <a:pt x="2640" y="1745"/>
                </a:lnTo>
                <a:lnTo>
                  <a:pt x="2638" y="1745"/>
                </a:lnTo>
                <a:lnTo>
                  <a:pt x="2638" y="1747"/>
                </a:lnTo>
                <a:lnTo>
                  <a:pt x="2640" y="1747"/>
                </a:lnTo>
                <a:lnTo>
                  <a:pt x="2642" y="1747"/>
                </a:lnTo>
                <a:lnTo>
                  <a:pt x="2642" y="1749"/>
                </a:lnTo>
                <a:lnTo>
                  <a:pt x="2642" y="1751"/>
                </a:lnTo>
                <a:lnTo>
                  <a:pt x="2644" y="1751"/>
                </a:lnTo>
                <a:lnTo>
                  <a:pt x="2646" y="1751"/>
                </a:lnTo>
                <a:lnTo>
                  <a:pt x="2648" y="1753"/>
                </a:lnTo>
                <a:lnTo>
                  <a:pt x="2648" y="1755"/>
                </a:lnTo>
                <a:lnTo>
                  <a:pt x="2648" y="1753"/>
                </a:lnTo>
                <a:lnTo>
                  <a:pt x="2648" y="1751"/>
                </a:lnTo>
                <a:lnTo>
                  <a:pt x="2650" y="1751"/>
                </a:lnTo>
                <a:lnTo>
                  <a:pt x="2650" y="1753"/>
                </a:lnTo>
                <a:lnTo>
                  <a:pt x="2651" y="1755"/>
                </a:lnTo>
                <a:lnTo>
                  <a:pt x="2651" y="1757"/>
                </a:lnTo>
                <a:lnTo>
                  <a:pt x="2651" y="1759"/>
                </a:lnTo>
                <a:lnTo>
                  <a:pt x="2651" y="1761"/>
                </a:lnTo>
                <a:lnTo>
                  <a:pt x="2653" y="1761"/>
                </a:lnTo>
                <a:lnTo>
                  <a:pt x="2653" y="1763"/>
                </a:lnTo>
                <a:lnTo>
                  <a:pt x="2655" y="1764"/>
                </a:lnTo>
                <a:lnTo>
                  <a:pt x="2653" y="1766"/>
                </a:lnTo>
                <a:lnTo>
                  <a:pt x="2653" y="1768"/>
                </a:lnTo>
                <a:lnTo>
                  <a:pt x="2653" y="1770"/>
                </a:lnTo>
                <a:lnTo>
                  <a:pt x="2651" y="1772"/>
                </a:lnTo>
                <a:lnTo>
                  <a:pt x="2653" y="1772"/>
                </a:lnTo>
                <a:lnTo>
                  <a:pt x="2653" y="1774"/>
                </a:lnTo>
                <a:lnTo>
                  <a:pt x="2655" y="1776"/>
                </a:lnTo>
                <a:lnTo>
                  <a:pt x="2657" y="1776"/>
                </a:lnTo>
                <a:lnTo>
                  <a:pt x="2657" y="1778"/>
                </a:lnTo>
                <a:lnTo>
                  <a:pt x="2655" y="1778"/>
                </a:lnTo>
                <a:lnTo>
                  <a:pt x="2655" y="1780"/>
                </a:lnTo>
                <a:lnTo>
                  <a:pt x="2653" y="1780"/>
                </a:lnTo>
                <a:lnTo>
                  <a:pt x="2653" y="1778"/>
                </a:lnTo>
                <a:lnTo>
                  <a:pt x="2651" y="1776"/>
                </a:lnTo>
                <a:lnTo>
                  <a:pt x="2650" y="1778"/>
                </a:lnTo>
                <a:lnTo>
                  <a:pt x="2651" y="1780"/>
                </a:lnTo>
                <a:lnTo>
                  <a:pt x="2651" y="1782"/>
                </a:lnTo>
                <a:lnTo>
                  <a:pt x="2653" y="1782"/>
                </a:lnTo>
                <a:lnTo>
                  <a:pt x="2655" y="1780"/>
                </a:lnTo>
                <a:lnTo>
                  <a:pt x="2655" y="1782"/>
                </a:lnTo>
                <a:lnTo>
                  <a:pt x="2657" y="1784"/>
                </a:lnTo>
                <a:lnTo>
                  <a:pt x="2659" y="1784"/>
                </a:lnTo>
                <a:lnTo>
                  <a:pt x="2659" y="1786"/>
                </a:lnTo>
                <a:lnTo>
                  <a:pt x="2655" y="1789"/>
                </a:lnTo>
                <a:lnTo>
                  <a:pt x="2653" y="1789"/>
                </a:lnTo>
                <a:lnTo>
                  <a:pt x="2653" y="1791"/>
                </a:lnTo>
                <a:lnTo>
                  <a:pt x="2651" y="1791"/>
                </a:lnTo>
                <a:lnTo>
                  <a:pt x="2648" y="1793"/>
                </a:lnTo>
                <a:lnTo>
                  <a:pt x="2650" y="1795"/>
                </a:lnTo>
                <a:lnTo>
                  <a:pt x="2651" y="1795"/>
                </a:lnTo>
                <a:lnTo>
                  <a:pt x="2653" y="1795"/>
                </a:lnTo>
                <a:lnTo>
                  <a:pt x="2653" y="1797"/>
                </a:lnTo>
                <a:lnTo>
                  <a:pt x="2651" y="1797"/>
                </a:lnTo>
                <a:lnTo>
                  <a:pt x="2651" y="1799"/>
                </a:lnTo>
                <a:lnTo>
                  <a:pt x="2650" y="1799"/>
                </a:lnTo>
                <a:lnTo>
                  <a:pt x="2650" y="1801"/>
                </a:lnTo>
                <a:lnTo>
                  <a:pt x="2648" y="1799"/>
                </a:lnTo>
                <a:lnTo>
                  <a:pt x="2648" y="1797"/>
                </a:lnTo>
                <a:lnTo>
                  <a:pt x="2648" y="1795"/>
                </a:lnTo>
                <a:lnTo>
                  <a:pt x="2646" y="1795"/>
                </a:lnTo>
                <a:lnTo>
                  <a:pt x="2644" y="1797"/>
                </a:lnTo>
                <a:lnTo>
                  <a:pt x="2644" y="1799"/>
                </a:lnTo>
                <a:lnTo>
                  <a:pt x="2644" y="1801"/>
                </a:lnTo>
                <a:lnTo>
                  <a:pt x="2644" y="1803"/>
                </a:lnTo>
                <a:lnTo>
                  <a:pt x="2646" y="1803"/>
                </a:lnTo>
                <a:lnTo>
                  <a:pt x="2646" y="1805"/>
                </a:lnTo>
                <a:lnTo>
                  <a:pt x="2648" y="1805"/>
                </a:lnTo>
                <a:lnTo>
                  <a:pt x="2648" y="1807"/>
                </a:lnTo>
                <a:lnTo>
                  <a:pt x="2648" y="1809"/>
                </a:lnTo>
                <a:lnTo>
                  <a:pt x="2648" y="1811"/>
                </a:lnTo>
                <a:lnTo>
                  <a:pt x="2650" y="1811"/>
                </a:lnTo>
                <a:lnTo>
                  <a:pt x="2650" y="1812"/>
                </a:lnTo>
                <a:lnTo>
                  <a:pt x="2651" y="1812"/>
                </a:lnTo>
                <a:lnTo>
                  <a:pt x="2651" y="1814"/>
                </a:lnTo>
                <a:lnTo>
                  <a:pt x="2653" y="1816"/>
                </a:lnTo>
                <a:lnTo>
                  <a:pt x="2655" y="1816"/>
                </a:lnTo>
                <a:lnTo>
                  <a:pt x="2655" y="1818"/>
                </a:lnTo>
                <a:lnTo>
                  <a:pt x="2657" y="1818"/>
                </a:lnTo>
                <a:lnTo>
                  <a:pt x="2657" y="1820"/>
                </a:lnTo>
                <a:lnTo>
                  <a:pt x="2659" y="1822"/>
                </a:lnTo>
                <a:lnTo>
                  <a:pt x="2659" y="1824"/>
                </a:lnTo>
                <a:lnTo>
                  <a:pt x="2661" y="1824"/>
                </a:lnTo>
                <a:lnTo>
                  <a:pt x="2661" y="1826"/>
                </a:lnTo>
                <a:lnTo>
                  <a:pt x="2663" y="1828"/>
                </a:lnTo>
                <a:lnTo>
                  <a:pt x="2665" y="1830"/>
                </a:lnTo>
                <a:lnTo>
                  <a:pt x="2667" y="1832"/>
                </a:lnTo>
                <a:lnTo>
                  <a:pt x="2669" y="1832"/>
                </a:lnTo>
                <a:lnTo>
                  <a:pt x="2671" y="1832"/>
                </a:lnTo>
                <a:lnTo>
                  <a:pt x="2671" y="1830"/>
                </a:lnTo>
                <a:lnTo>
                  <a:pt x="2673" y="1830"/>
                </a:lnTo>
                <a:lnTo>
                  <a:pt x="2675" y="1830"/>
                </a:lnTo>
                <a:lnTo>
                  <a:pt x="2675" y="1832"/>
                </a:lnTo>
                <a:lnTo>
                  <a:pt x="2675" y="1834"/>
                </a:lnTo>
                <a:lnTo>
                  <a:pt x="2675" y="1835"/>
                </a:lnTo>
                <a:lnTo>
                  <a:pt x="2676" y="1835"/>
                </a:lnTo>
                <a:lnTo>
                  <a:pt x="2678" y="1835"/>
                </a:lnTo>
                <a:lnTo>
                  <a:pt x="2678" y="1837"/>
                </a:lnTo>
                <a:lnTo>
                  <a:pt x="2676" y="1837"/>
                </a:lnTo>
                <a:lnTo>
                  <a:pt x="2676" y="1839"/>
                </a:lnTo>
                <a:lnTo>
                  <a:pt x="2676" y="1841"/>
                </a:lnTo>
                <a:lnTo>
                  <a:pt x="2678" y="1841"/>
                </a:lnTo>
                <a:lnTo>
                  <a:pt x="2678" y="1839"/>
                </a:lnTo>
                <a:lnTo>
                  <a:pt x="2680" y="1839"/>
                </a:lnTo>
                <a:lnTo>
                  <a:pt x="2680" y="1837"/>
                </a:lnTo>
                <a:lnTo>
                  <a:pt x="2682" y="1837"/>
                </a:lnTo>
                <a:lnTo>
                  <a:pt x="2684" y="1837"/>
                </a:lnTo>
                <a:lnTo>
                  <a:pt x="2684" y="1839"/>
                </a:lnTo>
                <a:lnTo>
                  <a:pt x="2684" y="1841"/>
                </a:lnTo>
                <a:lnTo>
                  <a:pt x="2682" y="1841"/>
                </a:lnTo>
                <a:lnTo>
                  <a:pt x="2682" y="1843"/>
                </a:lnTo>
                <a:lnTo>
                  <a:pt x="2682" y="1845"/>
                </a:lnTo>
                <a:lnTo>
                  <a:pt x="2684" y="1845"/>
                </a:lnTo>
                <a:lnTo>
                  <a:pt x="2686" y="1845"/>
                </a:lnTo>
                <a:lnTo>
                  <a:pt x="2688" y="1847"/>
                </a:lnTo>
                <a:lnTo>
                  <a:pt x="2690" y="1847"/>
                </a:lnTo>
                <a:lnTo>
                  <a:pt x="2694" y="1849"/>
                </a:lnTo>
                <a:lnTo>
                  <a:pt x="2696" y="1851"/>
                </a:lnTo>
                <a:lnTo>
                  <a:pt x="2698" y="1851"/>
                </a:lnTo>
                <a:lnTo>
                  <a:pt x="2699" y="1851"/>
                </a:lnTo>
                <a:lnTo>
                  <a:pt x="2699" y="1853"/>
                </a:lnTo>
                <a:lnTo>
                  <a:pt x="2701" y="1853"/>
                </a:lnTo>
                <a:lnTo>
                  <a:pt x="2703" y="1853"/>
                </a:lnTo>
                <a:lnTo>
                  <a:pt x="2705" y="1853"/>
                </a:lnTo>
                <a:lnTo>
                  <a:pt x="2707" y="1853"/>
                </a:lnTo>
                <a:lnTo>
                  <a:pt x="2709" y="1853"/>
                </a:lnTo>
                <a:lnTo>
                  <a:pt x="2715" y="1853"/>
                </a:lnTo>
                <a:lnTo>
                  <a:pt x="2715" y="1851"/>
                </a:lnTo>
                <a:lnTo>
                  <a:pt x="2717" y="1851"/>
                </a:lnTo>
                <a:lnTo>
                  <a:pt x="2719" y="1851"/>
                </a:lnTo>
                <a:lnTo>
                  <a:pt x="2721" y="1851"/>
                </a:lnTo>
                <a:lnTo>
                  <a:pt x="2721" y="1853"/>
                </a:lnTo>
                <a:lnTo>
                  <a:pt x="2721" y="1855"/>
                </a:lnTo>
                <a:lnTo>
                  <a:pt x="2719" y="1857"/>
                </a:lnTo>
                <a:lnTo>
                  <a:pt x="2721" y="1859"/>
                </a:lnTo>
                <a:lnTo>
                  <a:pt x="2723" y="1859"/>
                </a:lnTo>
                <a:lnTo>
                  <a:pt x="2723" y="1857"/>
                </a:lnTo>
                <a:lnTo>
                  <a:pt x="2724" y="1857"/>
                </a:lnTo>
                <a:lnTo>
                  <a:pt x="2724" y="1855"/>
                </a:lnTo>
                <a:lnTo>
                  <a:pt x="2723" y="1853"/>
                </a:lnTo>
                <a:lnTo>
                  <a:pt x="2723" y="1851"/>
                </a:lnTo>
                <a:lnTo>
                  <a:pt x="2724" y="1851"/>
                </a:lnTo>
                <a:lnTo>
                  <a:pt x="2724" y="1853"/>
                </a:lnTo>
                <a:lnTo>
                  <a:pt x="2724" y="1855"/>
                </a:lnTo>
                <a:lnTo>
                  <a:pt x="2726" y="1857"/>
                </a:lnTo>
                <a:lnTo>
                  <a:pt x="2724" y="1857"/>
                </a:lnTo>
                <a:lnTo>
                  <a:pt x="2724" y="1859"/>
                </a:lnTo>
                <a:lnTo>
                  <a:pt x="2724" y="1860"/>
                </a:lnTo>
                <a:lnTo>
                  <a:pt x="2726" y="1860"/>
                </a:lnTo>
                <a:lnTo>
                  <a:pt x="2726" y="1859"/>
                </a:lnTo>
                <a:lnTo>
                  <a:pt x="2728" y="1859"/>
                </a:lnTo>
                <a:lnTo>
                  <a:pt x="2728" y="1857"/>
                </a:lnTo>
                <a:lnTo>
                  <a:pt x="2730" y="1857"/>
                </a:lnTo>
                <a:lnTo>
                  <a:pt x="2732" y="1859"/>
                </a:lnTo>
                <a:lnTo>
                  <a:pt x="2732" y="1860"/>
                </a:lnTo>
                <a:lnTo>
                  <a:pt x="2730" y="1860"/>
                </a:lnTo>
                <a:lnTo>
                  <a:pt x="2730" y="1862"/>
                </a:lnTo>
                <a:lnTo>
                  <a:pt x="2732" y="1864"/>
                </a:lnTo>
                <a:lnTo>
                  <a:pt x="2734" y="1864"/>
                </a:lnTo>
                <a:lnTo>
                  <a:pt x="2734" y="1866"/>
                </a:lnTo>
                <a:lnTo>
                  <a:pt x="2734" y="1868"/>
                </a:lnTo>
                <a:lnTo>
                  <a:pt x="2732" y="1870"/>
                </a:lnTo>
                <a:lnTo>
                  <a:pt x="2732" y="1872"/>
                </a:lnTo>
                <a:lnTo>
                  <a:pt x="2734" y="1872"/>
                </a:lnTo>
                <a:lnTo>
                  <a:pt x="2738" y="1876"/>
                </a:lnTo>
                <a:lnTo>
                  <a:pt x="2742" y="1878"/>
                </a:lnTo>
                <a:lnTo>
                  <a:pt x="2749" y="1883"/>
                </a:lnTo>
                <a:lnTo>
                  <a:pt x="2751" y="1883"/>
                </a:lnTo>
                <a:lnTo>
                  <a:pt x="2751" y="1885"/>
                </a:lnTo>
                <a:lnTo>
                  <a:pt x="2753" y="1883"/>
                </a:lnTo>
                <a:lnTo>
                  <a:pt x="2755" y="1885"/>
                </a:lnTo>
                <a:lnTo>
                  <a:pt x="2757" y="1885"/>
                </a:lnTo>
                <a:lnTo>
                  <a:pt x="2759" y="1885"/>
                </a:lnTo>
                <a:lnTo>
                  <a:pt x="2761" y="1885"/>
                </a:lnTo>
                <a:lnTo>
                  <a:pt x="2761" y="1887"/>
                </a:lnTo>
                <a:lnTo>
                  <a:pt x="2761" y="1889"/>
                </a:lnTo>
                <a:lnTo>
                  <a:pt x="2759" y="1889"/>
                </a:lnTo>
                <a:lnTo>
                  <a:pt x="2757" y="1889"/>
                </a:lnTo>
                <a:lnTo>
                  <a:pt x="2757" y="1891"/>
                </a:lnTo>
                <a:lnTo>
                  <a:pt x="2757" y="1893"/>
                </a:lnTo>
                <a:lnTo>
                  <a:pt x="2757" y="1895"/>
                </a:lnTo>
                <a:lnTo>
                  <a:pt x="2759" y="1895"/>
                </a:lnTo>
                <a:lnTo>
                  <a:pt x="2759" y="1897"/>
                </a:lnTo>
                <a:lnTo>
                  <a:pt x="2759" y="1899"/>
                </a:lnTo>
                <a:lnTo>
                  <a:pt x="2761" y="1899"/>
                </a:lnTo>
                <a:lnTo>
                  <a:pt x="2761" y="1901"/>
                </a:lnTo>
                <a:lnTo>
                  <a:pt x="2763" y="1901"/>
                </a:lnTo>
                <a:lnTo>
                  <a:pt x="2765" y="1905"/>
                </a:lnTo>
                <a:lnTo>
                  <a:pt x="2767" y="1907"/>
                </a:lnTo>
                <a:lnTo>
                  <a:pt x="2769" y="1908"/>
                </a:lnTo>
                <a:lnTo>
                  <a:pt x="2769" y="1910"/>
                </a:lnTo>
                <a:lnTo>
                  <a:pt x="2771" y="1910"/>
                </a:lnTo>
                <a:lnTo>
                  <a:pt x="2772" y="1912"/>
                </a:lnTo>
                <a:lnTo>
                  <a:pt x="2772" y="1914"/>
                </a:lnTo>
                <a:lnTo>
                  <a:pt x="2776" y="1916"/>
                </a:lnTo>
                <a:lnTo>
                  <a:pt x="2776" y="1918"/>
                </a:lnTo>
                <a:lnTo>
                  <a:pt x="2778" y="1918"/>
                </a:lnTo>
                <a:lnTo>
                  <a:pt x="2778" y="1920"/>
                </a:lnTo>
                <a:lnTo>
                  <a:pt x="2780" y="1920"/>
                </a:lnTo>
                <a:lnTo>
                  <a:pt x="2782" y="1922"/>
                </a:lnTo>
                <a:lnTo>
                  <a:pt x="2784" y="1924"/>
                </a:lnTo>
                <a:lnTo>
                  <a:pt x="2786" y="1924"/>
                </a:lnTo>
                <a:lnTo>
                  <a:pt x="2788" y="1924"/>
                </a:lnTo>
                <a:lnTo>
                  <a:pt x="2790" y="1924"/>
                </a:lnTo>
                <a:lnTo>
                  <a:pt x="2790" y="1928"/>
                </a:lnTo>
                <a:lnTo>
                  <a:pt x="2788" y="1928"/>
                </a:lnTo>
                <a:lnTo>
                  <a:pt x="2786" y="1928"/>
                </a:lnTo>
                <a:lnTo>
                  <a:pt x="2786" y="1930"/>
                </a:lnTo>
                <a:lnTo>
                  <a:pt x="2786" y="1931"/>
                </a:lnTo>
                <a:lnTo>
                  <a:pt x="2786" y="1933"/>
                </a:lnTo>
                <a:lnTo>
                  <a:pt x="2784" y="1933"/>
                </a:lnTo>
                <a:lnTo>
                  <a:pt x="2784" y="1931"/>
                </a:lnTo>
                <a:lnTo>
                  <a:pt x="2782" y="1933"/>
                </a:lnTo>
                <a:lnTo>
                  <a:pt x="2782" y="1935"/>
                </a:lnTo>
                <a:lnTo>
                  <a:pt x="2780" y="1935"/>
                </a:lnTo>
                <a:lnTo>
                  <a:pt x="2780" y="1933"/>
                </a:lnTo>
                <a:lnTo>
                  <a:pt x="2778" y="1935"/>
                </a:lnTo>
                <a:lnTo>
                  <a:pt x="2778" y="1937"/>
                </a:lnTo>
                <a:lnTo>
                  <a:pt x="2776" y="1937"/>
                </a:lnTo>
                <a:lnTo>
                  <a:pt x="2778" y="1937"/>
                </a:lnTo>
                <a:lnTo>
                  <a:pt x="2778" y="1939"/>
                </a:lnTo>
                <a:lnTo>
                  <a:pt x="2780" y="1939"/>
                </a:lnTo>
                <a:lnTo>
                  <a:pt x="2782" y="1939"/>
                </a:lnTo>
                <a:lnTo>
                  <a:pt x="2782" y="1941"/>
                </a:lnTo>
                <a:lnTo>
                  <a:pt x="2782" y="1943"/>
                </a:lnTo>
                <a:lnTo>
                  <a:pt x="2780" y="1943"/>
                </a:lnTo>
                <a:lnTo>
                  <a:pt x="2778" y="1945"/>
                </a:lnTo>
                <a:lnTo>
                  <a:pt x="2776" y="1945"/>
                </a:lnTo>
                <a:lnTo>
                  <a:pt x="2776" y="1947"/>
                </a:lnTo>
                <a:lnTo>
                  <a:pt x="2776" y="1949"/>
                </a:lnTo>
                <a:lnTo>
                  <a:pt x="2776" y="1951"/>
                </a:lnTo>
                <a:lnTo>
                  <a:pt x="2778" y="1951"/>
                </a:lnTo>
                <a:lnTo>
                  <a:pt x="2778" y="1953"/>
                </a:lnTo>
                <a:lnTo>
                  <a:pt x="2778" y="1955"/>
                </a:lnTo>
                <a:lnTo>
                  <a:pt x="2778" y="1956"/>
                </a:lnTo>
                <a:lnTo>
                  <a:pt x="2780" y="1958"/>
                </a:lnTo>
                <a:lnTo>
                  <a:pt x="2782" y="1962"/>
                </a:lnTo>
                <a:lnTo>
                  <a:pt x="2784" y="1962"/>
                </a:lnTo>
                <a:lnTo>
                  <a:pt x="2784" y="1964"/>
                </a:lnTo>
                <a:lnTo>
                  <a:pt x="2786" y="1966"/>
                </a:lnTo>
                <a:lnTo>
                  <a:pt x="2788" y="1968"/>
                </a:lnTo>
                <a:lnTo>
                  <a:pt x="2788" y="1970"/>
                </a:lnTo>
                <a:lnTo>
                  <a:pt x="2790" y="1972"/>
                </a:lnTo>
                <a:lnTo>
                  <a:pt x="2792" y="1974"/>
                </a:lnTo>
                <a:lnTo>
                  <a:pt x="2794" y="1976"/>
                </a:lnTo>
                <a:lnTo>
                  <a:pt x="2794" y="1978"/>
                </a:lnTo>
                <a:lnTo>
                  <a:pt x="2795" y="1978"/>
                </a:lnTo>
                <a:lnTo>
                  <a:pt x="2795" y="1979"/>
                </a:lnTo>
                <a:lnTo>
                  <a:pt x="2795" y="1981"/>
                </a:lnTo>
                <a:lnTo>
                  <a:pt x="2795" y="1983"/>
                </a:lnTo>
                <a:lnTo>
                  <a:pt x="2795" y="1985"/>
                </a:lnTo>
                <a:lnTo>
                  <a:pt x="2794" y="1985"/>
                </a:lnTo>
                <a:lnTo>
                  <a:pt x="2794" y="1987"/>
                </a:lnTo>
                <a:lnTo>
                  <a:pt x="2794" y="1989"/>
                </a:lnTo>
                <a:lnTo>
                  <a:pt x="2795" y="1989"/>
                </a:lnTo>
                <a:lnTo>
                  <a:pt x="2795" y="1991"/>
                </a:lnTo>
                <a:lnTo>
                  <a:pt x="2797" y="1993"/>
                </a:lnTo>
                <a:lnTo>
                  <a:pt x="2799" y="1995"/>
                </a:lnTo>
                <a:lnTo>
                  <a:pt x="2801" y="1995"/>
                </a:lnTo>
                <a:lnTo>
                  <a:pt x="2801" y="1997"/>
                </a:lnTo>
                <a:lnTo>
                  <a:pt x="2801" y="1999"/>
                </a:lnTo>
                <a:lnTo>
                  <a:pt x="2799" y="1999"/>
                </a:lnTo>
                <a:lnTo>
                  <a:pt x="2799" y="2001"/>
                </a:lnTo>
                <a:lnTo>
                  <a:pt x="2797" y="2001"/>
                </a:lnTo>
                <a:lnTo>
                  <a:pt x="2799" y="2001"/>
                </a:lnTo>
                <a:lnTo>
                  <a:pt x="2801" y="2002"/>
                </a:lnTo>
                <a:lnTo>
                  <a:pt x="2801" y="2001"/>
                </a:lnTo>
                <a:lnTo>
                  <a:pt x="2801" y="2002"/>
                </a:lnTo>
                <a:lnTo>
                  <a:pt x="2801" y="2004"/>
                </a:lnTo>
                <a:lnTo>
                  <a:pt x="2803" y="2004"/>
                </a:lnTo>
                <a:lnTo>
                  <a:pt x="2805" y="2004"/>
                </a:lnTo>
                <a:lnTo>
                  <a:pt x="2805" y="2006"/>
                </a:lnTo>
                <a:lnTo>
                  <a:pt x="2805" y="2010"/>
                </a:lnTo>
                <a:lnTo>
                  <a:pt x="2807" y="2010"/>
                </a:lnTo>
                <a:lnTo>
                  <a:pt x="2809" y="2012"/>
                </a:lnTo>
                <a:lnTo>
                  <a:pt x="2809" y="2014"/>
                </a:lnTo>
                <a:lnTo>
                  <a:pt x="2809" y="2016"/>
                </a:lnTo>
                <a:lnTo>
                  <a:pt x="2807" y="2016"/>
                </a:lnTo>
                <a:lnTo>
                  <a:pt x="2807" y="2018"/>
                </a:lnTo>
                <a:lnTo>
                  <a:pt x="2809" y="2018"/>
                </a:lnTo>
                <a:lnTo>
                  <a:pt x="2811" y="2016"/>
                </a:lnTo>
                <a:lnTo>
                  <a:pt x="2813" y="2016"/>
                </a:lnTo>
                <a:lnTo>
                  <a:pt x="2813" y="2014"/>
                </a:lnTo>
                <a:lnTo>
                  <a:pt x="2815" y="2014"/>
                </a:lnTo>
                <a:lnTo>
                  <a:pt x="2815" y="2012"/>
                </a:lnTo>
                <a:lnTo>
                  <a:pt x="2815" y="2010"/>
                </a:lnTo>
                <a:lnTo>
                  <a:pt x="2817" y="2010"/>
                </a:lnTo>
                <a:lnTo>
                  <a:pt x="2817" y="2008"/>
                </a:lnTo>
                <a:lnTo>
                  <a:pt x="2817" y="2010"/>
                </a:lnTo>
                <a:lnTo>
                  <a:pt x="2819" y="2010"/>
                </a:lnTo>
                <a:lnTo>
                  <a:pt x="2819" y="2012"/>
                </a:lnTo>
                <a:lnTo>
                  <a:pt x="2819" y="2014"/>
                </a:lnTo>
                <a:lnTo>
                  <a:pt x="2820" y="2014"/>
                </a:lnTo>
                <a:lnTo>
                  <a:pt x="2822" y="2016"/>
                </a:lnTo>
                <a:lnTo>
                  <a:pt x="2822" y="2018"/>
                </a:lnTo>
                <a:lnTo>
                  <a:pt x="2824" y="2018"/>
                </a:lnTo>
                <a:lnTo>
                  <a:pt x="2824" y="2016"/>
                </a:lnTo>
                <a:lnTo>
                  <a:pt x="2826" y="2016"/>
                </a:lnTo>
                <a:lnTo>
                  <a:pt x="2826" y="2018"/>
                </a:lnTo>
                <a:lnTo>
                  <a:pt x="2826" y="2020"/>
                </a:lnTo>
                <a:lnTo>
                  <a:pt x="2826" y="2022"/>
                </a:lnTo>
                <a:lnTo>
                  <a:pt x="2824" y="2022"/>
                </a:lnTo>
                <a:lnTo>
                  <a:pt x="2822" y="2022"/>
                </a:lnTo>
                <a:lnTo>
                  <a:pt x="2822" y="2024"/>
                </a:lnTo>
                <a:lnTo>
                  <a:pt x="2822" y="2026"/>
                </a:lnTo>
                <a:lnTo>
                  <a:pt x="2820" y="2026"/>
                </a:lnTo>
                <a:lnTo>
                  <a:pt x="2820" y="2027"/>
                </a:lnTo>
                <a:lnTo>
                  <a:pt x="2820" y="2029"/>
                </a:lnTo>
                <a:lnTo>
                  <a:pt x="2822" y="2029"/>
                </a:lnTo>
                <a:lnTo>
                  <a:pt x="2824" y="2029"/>
                </a:lnTo>
                <a:lnTo>
                  <a:pt x="2824" y="2027"/>
                </a:lnTo>
                <a:lnTo>
                  <a:pt x="2824" y="2029"/>
                </a:lnTo>
                <a:lnTo>
                  <a:pt x="2824" y="2031"/>
                </a:lnTo>
                <a:lnTo>
                  <a:pt x="2824" y="2033"/>
                </a:lnTo>
                <a:lnTo>
                  <a:pt x="2824" y="2035"/>
                </a:lnTo>
                <a:lnTo>
                  <a:pt x="2826" y="2037"/>
                </a:lnTo>
                <a:lnTo>
                  <a:pt x="2826" y="2039"/>
                </a:lnTo>
                <a:lnTo>
                  <a:pt x="2824" y="2039"/>
                </a:lnTo>
                <a:lnTo>
                  <a:pt x="2824" y="2041"/>
                </a:lnTo>
                <a:lnTo>
                  <a:pt x="2824" y="2043"/>
                </a:lnTo>
                <a:lnTo>
                  <a:pt x="2826" y="2043"/>
                </a:lnTo>
                <a:lnTo>
                  <a:pt x="2828" y="2043"/>
                </a:lnTo>
                <a:lnTo>
                  <a:pt x="2828" y="2041"/>
                </a:lnTo>
                <a:lnTo>
                  <a:pt x="2830" y="2041"/>
                </a:lnTo>
                <a:lnTo>
                  <a:pt x="2830" y="2043"/>
                </a:lnTo>
                <a:lnTo>
                  <a:pt x="2830" y="2045"/>
                </a:lnTo>
                <a:lnTo>
                  <a:pt x="2830" y="2047"/>
                </a:lnTo>
                <a:lnTo>
                  <a:pt x="2830" y="2049"/>
                </a:lnTo>
                <a:lnTo>
                  <a:pt x="2830" y="2050"/>
                </a:lnTo>
                <a:lnTo>
                  <a:pt x="2830" y="2052"/>
                </a:lnTo>
                <a:lnTo>
                  <a:pt x="2832" y="2054"/>
                </a:lnTo>
                <a:lnTo>
                  <a:pt x="2832" y="2056"/>
                </a:lnTo>
                <a:lnTo>
                  <a:pt x="2832" y="2058"/>
                </a:lnTo>
                <a:lnTo>
                  <a:pt x="2830" y="2060"/>
                </a:lnTo>
                <a:lnTo>
                  <a:pt x="2828" y="2060"/>
                </a:lnTo>
                <a:lnTo>
                  <a:pt x="2826" y="2062"/>
                </a:lnTo>
                <a:lnTo>
                  <a:pt x="2828" y="2062"/>
                </a:lnTo>
                <a:lnTo>
                  <a:pt x="2828" y="2064"/>
                </a:lnTo>
                <a:lnTo>
                  <a:pt x="2830" y="2066"/>
                </a:lnTo>
                <a:lnTo>
                  <a:pt x="2828" y="2066"/>
                </a:lnTo>
                <a:lnTo>
                  <a:pt x="2826" y="2066"/>
                </a:lnTo>
                <a:lnTo>
                  <a:pt x="2824" y="2066"/>
                </a:lnTo>
                <a:lnTo>
                  <a:pt x="2824" y="2068"/>
                </a:lnTo>
                <a:lnTo>
                  <a:pt x="2822" y="2068"/>
                </a:lnTo>
                <a:lnTo>
                  <a:pt x="2820" y="2068"/>
                </a:lnTo>
                <a:lnTo>
                  <a:pt x="2819" y="2068"/>
                </a:lnTo>
                <a:lnTo>
                  <a:pt x="2819" y="2070"/>
                </a:lnTo>
                <a:lnTo>
                  <a:pt x="2820" y="2070"/>
                </a:lnTo>
                <a:lnTo>
                  <a:pt x="2820" y="2072"/>
                </a:lnTo>
                <a:lnTo>
                  <a:pt x="2820" y="2074"/>
                </a:lnTo>
                <a:lnTo>
                  <a:pt x="2819" y="2075"/>
                </a:lnTo>
                <a:lnTo>
                  <a:pt x="2817" y="2075"/>
                </a:lnTo>
                <a:lnTo>
                  <a:pt x="2815" y="2075"/>
                </a:lnTo>
                <a:lnTo>
                  <a:pt x="2815" y="2077"/>
                </a:lnTo>
                <a:lnTo>
                  <a:pt x="2813" y="2081"/>
                </a:lnTo>
                <a:lnTo>
                  <a:pt x="2815" y="2081"/>
                </a:lnTo>
                <a:lnTo>
                  <a:pt x="2815" y="2083"/>
                </a:lnTo>
                <a:lnTo>
                  <a:pt x="2815" y="2085"/>
                </a:lnTo>
                <a:lnTo>
                  <a:pt x="2811" y="2087"/>
                </a:lnTo>
                <a:lnTo>
                  <a:pt x="2809" y="2087"/>
                </a:lnTo>
                <a:lnTo>
                  <a:pt x="2809" y="2089"/>
                </a:lnTo>
                <a:lnTo>
                  <a:pt x="2809" y="2091"/>
                </a:lnTo>
                <a:lnTo>
                  <a:pt x="2809" y="2093"/>
                </a:lnTo>
                <a:lnTo>
                  <a:pt x="2811" y="2095"/>
                </a:lnTo>
                <a:lnTo>
                  <a:pt x="2813" y="2097"/>
                </a:lnTo>
                <a:lnTo>
                  <a:pt x="2815" y="2097"/>
                </a:lnTo>
                <a:lnTo>
                  <a:pt x="2815" y="2098"/>
                </a:lnTo>
                <a:lnTo>
                  <a:pt x="2817" y="2098"/>
                </a:lnTo>
                <a:lnTo>
                  <a:pt x="2817" y="2100"/>
                </a:lnTo>
                <a:lnTo>
                  <a:pt x="2817" y="2102"/>
                </a:lnTo>
                <a:lnTo>
                  <a:pt x="2815" y="2104"/>
                </a:lnTo>
                <a:lnTo>
                  <a:pt x="2811" y="2106"/>
                </a:lnTo>
                <a:lnTo>
                  <a:pt x="2813" y="2106"/>
                </a:lnTo>
                <a:lnTo>
                  <a:pt x="2815" y="2106"/>
                </a:lnTo>
                <a:lnTo>
                  <a:pt x="2817" y="2106"/>
                </a:lnTo>
                <a:lnTo>
                  <a:pt x="2819" y="2106"/>
                </a:lnTo>
                <a:lnTo>
                  <a:pt x="2820" y="2108"/>
                </a:lnTo>
                <a:lnTo>
                  <a:pt x="2820" y="2110"/>
                </a:lnTo>
                <a:lnTo>
                  <a:pt x="2820" y="2112"/>
                </a:lnTo>
                <a:lnTo>
                  <a:pt x="2822" y="2114"/>
                </a:lnTo>
                <a:lnTo>
                  <a:pt x="2824" y="2114"/>
                </a:lnTo>
                <a:lnTo>
                  <a:pt x="2826" y="2116"/>
                </a:lnTo>
                <a:lnTo>
                  <a:pt x="2828" y="2118"/>
                </a:lnTo>
                <a:lnTo>
                  <a:pt x="2828" y="2120"/>
                </a:lnTo>
                <a:lnTo>
                  <a:pt x="2830" y="2122"/>
                </a:lnTo>
                <a:lnTo>
                  <a:pt x="2830" y="2123"/>
                </a:lnTo>
                <a:lnTo>
                  <a:pt x="2830" y="2125"/>
                </a:lnTo>
                <a:lnTo>
                  <a:pt x="2832" y="2125"/>
                </a:lnTo>
                <a:lnTo>
                  <a:pt x="2834" y="2125"/>
                </a:lnTo>
                <a:lnTo>
                  <a:pt x="2836" y="2125"/>
                </a:lnTo>
                <a:lnTo>
                  <a:pt x="2836" y="2127"/>
                </a:lnTo>
                <a:lnTo>
                  <a:pt x="2834" y="2127"/>
                </a:lnTo>
                <a:lnTo>
                  <a:pt x="2832" y="2127"/>
                </a:lnTo>
                <a:lnTo>
                  <a:pt x="2830" y="2127"/>
                </a:lnTo>
                <a:lnTo>
                  <a:pt x="2830" y="2129"/>
                </a:lnTo>
                <a:lnTo>
                  <a:pt x="2832" y="2129"/>
                </a:lnTo>
                <a:lnTo>
                  <a:pt x="2832" y="2131"/>
                </a:lnTo>
                <a:lnTo>
                  <a:pt x="2834" y="2131"/>
                </a:lnTo>
                <a:lnTo>
                  <a:pt x="2834" y="2133"/>
                </a:lnTo>
                <a:lnTo>
                  <a:pt x="2832" y="2135"/>
                </a:lnTo>
                <a:lnTo>
                  <a:pt x="2832" y="2137"/>
                </a:lnTo>
                <a:lnTo>
                  <a:pt x="2832" y="2139"/>
                </a:lnTo>
                <a:lnTo>
                  <a:pt x="2834" y="2139"/>
                </a:lnTo>
                <a:lnTo>
                  <a:pt x="2834" y="2141"/>
                </a:lnTo>
                <a:lnTo>
                  <a:pt x="2834" y="2139"/>
                </a:lnTo>
                <a:lnTo>
                  <a:pt x="2836" y="2139"/>
                </a:lnTo>
                <a:lnTo>
                  <a:pt x="2838" y="2139"/>
                </a:lnTo>
                <a:lnTo>
                  <a:pt x="2838" y="2141"/>
                </a:lnTo>
                <a:lnTo>
                  <a:pt x="2838" y="2143"/>
                </a:lnTo>
                <a:lnTo>
                  <a:pt x="2836" y="2143"/>
                </a:lnTo>
                <a:lnTo>
                  <a:pt x="2836" y="2145"/>
                </a:lnTo>
                <a:lnTo>
                  <a:pt x="2834" y="2145"/>
                </a:lnTo>
                <a:lnTo>
                  <a:pt x="2834" y="2143"/>
                </a:lnTo>
                <a:lnTo>
                  <a:pt x="2832" y="2143"/>
                </a:lnTo>
                <a:lnTo>
                  <a:pt x="2832" y="2141"/>
                </a:lnTo>
                <a:lnTo>
                  <a:pt x="2830" y="2143"/>
                </a:lnTo>
                <a:lnTo>
                  <a:pt x="2828" y="2143"/>
                </a:lnTo>
                <a:lnTo>
                  <a:pt x="2828" y="2145"/>
                </a:lnTo>
                <a:lnTo>
                  <a:pt x="2826" y="2145"/>
                </a:lnTo>
                <a:lnTo>
                  <a:pt x="2826" y="2146"/>
                </a:lnTo>
                <a:lnTo>
                  <a:pt x="2826" y="2148"/>
                </a:lnTo>
                <a:lnTo>
                  <a:pt x="2828" y="2150"/>
                </a:lnTo>
                <a:lnTo>
                  <a:pt x="2830" y="2150"/>
                </a:lnTo>
                <a:lnTo>
                  <a:pt x="2830" y="2152"/>
                </a:lnTo>
                <a:lnTo>
                  <a:pt x="2830" y="2154"/>
                </a:lnTo>
                <a:lnTo>
                  <a:pt x="2830" y="2156"/>
                </a:lnTo>
                <a:lnTo>
                  <a:pt x="2832" y="2156"/>
                </a:lnTo>
                <a:lnTo>
                  <a:pt x="2832" y="2158"/>
                </a:lnTo>
                <a:lnTo>
                  <a:pt x="2834" y="2158"/>
                </a:lnTo>
                <a:lnTo>
                  <a:pt x="2836" y="2158"/>
                </a:lnTo>
                <a:lnTo>
                  <a:pt x="2836" y="2160"/>
                </a:lnTo>
                <a:lnTo>
                  <a:pt x="2834" y="2162"/>
                </a:lnTo>
                <a:lnTo>
                  <a:pt x="2832" y="2164"/>
                </a:lnTo>
                <a:lnTo>
                  <a:pt x="2832" y="2166"/>
                </a:lnTo>
                <a:lnTo>
                  <a:pt x="2832" y="2168"/>
                </a:lnTo>
                <a:lnTo>
                  <a:pt x="2832" y="2170"/>
                </a:lnTo>
                <a:lnTo>
                  <a:pt x="2832" y="2171"/>
                </a:lnTo>
                <a:lnTo>
                  <a:pt x="2832" y="2173"/>
                </a:lnTo>
                <a:lnTo>
                  <a:pt x="2834" y="2173"/>
                </a:lnTo>
                <a:lnTo>
                  <a:pt x="2834" y="2175"/>
                </a:lnTo>
                <a:lnTo>
                  <a:pt x="2834" y="2177"/>
                </a:lnTo>
                <a:lnTo>
                  <a:pt x="2834" y="2179"/>
                </a:lnTo>
                <a:lnTo>
                  <a:pt x="2834" y="2183"/>
                </a:lnTo>
                <a:lnTo>
                  <a:pt x="2834" y="2185"/>
                </a:lnTo>
                <a:lnTo>
                  <a:pt x="2834" y="2187"/>
                </a:lnTo>
                <a:lnTo>
                  <a:pt x="2836" y="2189"/>
                </a:lnTo>
                <a:lnTo>
                  <a:pt x="2838" y="2191"/>
                </a:lnTo>
                <a:lnTo>
                  <a:pt x="2840" y="2191"/>
                </a:lnTo>
                <a:lnTo>
                  <a:pt x="2842" y="2193"/>
                </a:lnTo>
                <a:lnTo>
                  <a:pt x="2843" y="2194"/>
                </a:lnTo>
                <a:lnTo>
                  <a:pt x="2845" y="2194"/>
                </a:lnTo>
                <a:lnTo>
                  <a:pt x="2845" y="2196"/>
                </a:lnTo>
                <a:lnTo>
                  <a:pt x="2847" y="2198"/>
                </a:lnTo>
                <a:lnTo>
                  <a:pt x="2849" y="2198"/>
                </a:lnTo>
                <a:lnTo>
                  <a:pt x="2851" y="2198"/>
                </a:lnTo>
                <a:lnTo>
                  <a:pt x="2853" y="2198"/>
                </a:lnTo>
                <a:lnTo>
                  <a:pt x="2857" y="2198"/>
                </a:lnTo>
                <a:lnTo>
                  <a:pt x="2859" y="2200"/>
                </a:lnTo>
                <a:lnTo>
                  <a:pt x="2861" y="2202"/>
                </a:lnTo>
                <a:lnTo>
                  <a:pt x="2863" y="2202"/>
                </a:lnTo>
                <a:lnTo>
                  <a:pt x="2863" y="2204"/>
                </a:lnTo>
                <a:lnTo>
                  <a:pt x="2865" y="2206"/>
                </a:lnTo>
                <a:lnTo>
                  <a:pt x="2867" y="2206"/>
                </a:lnTo>
                <a:lnTo>
                  <a:pt x="2868" y="2208"/>
                </a:lnTo>
                <a:lnTo>
                  <a:pt x="2870" y="2208"/>
                </a:lnTo>
                <a:lnTo>
                  <a:pt x="2872" y="2208"/>
                </a:lnTo>
                <a:lnTo>
                  <a:pt x="2870" y="2210"/>
                </a:lnTo>
                <a:lnTo>
                  <a:pt x="2868" y="2210"/>
                </a:lnTo>
                <a:lnTo>
                  <a:pt x="2867" y="2210"/>
                </a:lnTo>
                <a:lnTo>
                  <a:pt x="2865" y="2210"/>
                </a:lnTo>
                <a:lnTo>
                  <a:pt x="2863" y="2210"/>
                </a:lnTo>
                <a:lnTo>
                  <a:pt x="2863" y="2212"/>
                </a:lnTo>
                <a:lnTo>
                  <a:pt x="2861" y="2212"/>
                </a:lnTo>
                <a:lnTo>
                  <a:pt x="2857" y="2212"/>
                </a:lnTo>
                <a:lnTo>
                  <a:pt x="2855" y="2210"/>
                </a:lnTo>
                <a:lnTo>
                  <a:pt x="2853" y="2210"/>
                </a:lnTo>
                <a:lnTo>
                  <a:pt x="2851" y="2210"/>
                </a:lnTo>
                <a:lnTo>
                  <a:pt x="2849" y="2208"/>
                </a:lnTo>
                <a:lnTo>
                  <a:pt x="2847" y="2208"/>
                </a:lnTo>
                <a:lnTo>
                  <a:pt x="2847" y="2206"/>
                </a:lnTo>
                <a:lnTo>
                  <a:pt x="2845" y="2204"/>
                </a:lnTo>
                <a:lnTo>
                  <a:pt x="2843" y="2202"/>
                </a:lnTo>
                <a:lnTo>
                  <a:pt x="2842" y="2200"/>
                </a:lnTo>
                <a:lnTo>
                  <a:pt x="2840" y="2198"/>
                </a:lnTo>
                <a:lnTo>
                  <a:pt x="2838" y="2196"/>
                </a:lnTo>
                <a:lnTo>
                  <a:pt x="2836" y="2194"/>
                </a:lnTo>
                <a:lnTo>
                  <a:pt x="2834" y="2193"/>
                </a:lnTo>
                <a:lnTo>
                  <a:pt x="2832" y="2191"/>
                </a:lnTo>
                <a:lnTo>
                  <a:pt x="2832" y="2189"/>
                </a:lnTo>
                <a:lnTo>
                  <a:pt x="2830" y="2189"/>
                </a:lnTo>
                <a:lnTo>
                  <a:pt x="2830" y="2187"/>
                </a:lnTo>
                <a:lnTo>
                  <a:pt x="2830" y="2185"/>
                </a:lnTo>
                <a:lnTo>
                  <a:pt x="2828" y="2185"/>
                </a:lnTo>
                <a:lnTo>
                  <a:pt x="2826" y="2183"/>
                </a:lnTo>
                <a:lnTo>
                  <a:pt x="2824" y="2181"/>
                </a:lnTo>
                <a:lnTo>
                  <a:pt x="2822" y="2179"/>
                </a:lnTo>
                <a:lnTo>
                  <a:pt x="2822" y="2175"/>
                </a:lnTo>
                <a:lnTo>
                  <a:pt x="2822" y="2173"/>
                </a:lnTo>
                <a:lnTo>
                  <a:pt x="2822" y="2171"/>
                </a:lnTo>
                <a:lnTo>
                  <a:pt x="2820" y="2171"/>
                </a:lnTo>
                <a:lnTo>
                  <a:pt x="2820" y="2170"/>
                </a:lnTo>
                <a:lnTo>
                  <a:pt x="2819" y="2170"/>
                </a:lnTo>
                <a:lnTo>
                  <a:pt x="2819" y="2168"/>
                </a:lnTo>
                <a:lnTo>
                  <a:pt x="2819" y="2166"/>
                </a:lnTo>
                <a:lnTo>
                  <a:pt x="2820" y="2166"/>
                </a:lnTo>
                <a:lnTo>
                  <a:pt x="2820" y="2164"/>
                </a:lnTo>
                <a:lnTo>
                  <a:pt x="2819" y="2164"/>
                </a:lnTo>
                <a:lnTo>
                  <a:pt x="2819" y="2162"/>
                </a:lnTo>
                <a:lnTo>
                  <a:pt x="2817" y="2162"/>
                </a:lnTo>
                <a:lnTo>
                  <a:pt x="2817" y="2164"/>
                </a:lnTo>
                <a:lnTo>
                  <a:pt x="2817" y="2166"/>
                </a:lnTo>
                <a:lnTo>
                  <a:pt x="2817" y="2168"/>
                </a:lnTo>
                <a:lnTo>
                  <a:pt x="2817" y="2170"/>
                </a:lnTo>
                <a:lnTo>
                  <a:pt x="2819" y="2171"/>
                </a:lnTo>
                <a:lnTo>
                  <a:pt x="2819" y="2173"/>
                </a:lnTo>
                <a:lnTo>
                  <a:pt x="2820" y="2175"/>
                </a:lnTo>
                <a:lnTo>
                  <a:pt x="2820" y="2177"/>
                </a:lnTo>
                <a:lnTo>
                  <a:pt x="2822" y="2179"/>
                </a:lnTo>
                <a:lnTo>
                  <a:pt x="2824" y="2181"/>
                </a:lnTo>
                <a:lnTo>
                  <a:pt x="2824" y="2183"/>
                </a:lnTo>
                <a:lnTo>
                  <a:pt x="2826" y="2185"/>
                </a:lnTo>
                <a:lnTo>
                  <a:pt x="2826" y="2187"/>
                </a:lnTo>
                <a:lnTo>
                  <a:pt x="2828" y="2187"/>
                </a:lnTo>
                <a:lnTo>
                  <a:pt x="2830" y="2189"/>
                </a:lnTo>
                <a:lnTo>
                  <a:pt x="2830" y="2191"/>
                </a:lnTo>
                <a:lnTo>
                  <a:pt x="2832" y="2193"/>
                </a:lnTo>
                <a:lnTo>
                  <a:pt x="2832" y="2194"/>
                </a:lnTo>
                <a:lnTo>
                  <a:pt x="2834" y="2196"/>
                </a:lnTo>
                <a:lnTo>
                  <a:pt x="2836" y="2196"/>
                </a:lnTo>
                <a:lnTo>
                  <a:pt x="2838" y="2198"/>
                </a:lnTo>
                <a:lnTo>
                  <a:pt x="2838" y="2200"/>
                </a:lnTo>
                <a:lnTo>
                  <a:pt x="2842" y="2202"/>
                </a:lnTo>
                <a:lnTo>
                  <a:pt x="2843" y="2204"/>
                </a:lnTo>
                <a:lnTo>
                  <a:pt x="2843" y="2206"/>
                </a:lnTo>
                <a:lnTo>
                  <a:pt x="2847" y="2208"/>
                </a:lnTo>
                <a:lnTo>
                  <a:pt x="2849" y="2210"/>
                </a:lnTo>
                <a:lnTo>
                  <a:pt x="2851" y="2210"/>
                </a:lnTo>
                <a:lnTo>
                  <a:pt x="2851" y="2212"/>
                </a:lnTo>
                <a:lnTo>
                  <a:pt x="2853" y="2212"/>
                </a:lnTo>
                <a:lnTo>
                  <a:pt x="2855" y="2212"/>
                </a:lnTo>
                <a:lnTo>
                  <a:pt x="2857" y="2212"/>
                </a:lnTo>
                <a:lnTo>
                  <a:pt x="2857" y="2214"/>
                </a:lnTo>
                <a:lnTo>
                  <a:pt x="2861" y="2214"/>
                </a:lnTo>
                <a:lnTo>
                  <a:pt x="2867" y="2212"/>
                </a:lnTo>
                <a:lnTo>
                  <a:pt x="2868" y="2212"/>
                </a:lnTo>
                <a:lnTo>
                  <a:pt x="2870" y="2212"/>
                </a:lnTo>
                <a:lnTo>
                  <a:pt x="2872" y="2212"/>
                </a:lnTo>
                <a:lnTo>
                  <a:pt x="2874" y="2214"/>
                </a:lnTo>
                <a:lnTo>
                  <a:pt x="2876" y="2214"/>
                </a:lnTo>
                <a:lnTo>
                  <a:pt x="2878" y="2214"/>
                </a:lnTo>
                <a:lnTo>
                  <a:pt x="2880" y="2212"/>
                </a:lnTo>
                <a:lnTo>
                  <a:pt x="2882" y="2212"/>
                </a:lnTo>
                <a:lnTo>
                  <a:pt x="2884" y="2212"/>
                </a:lnTo>
                <a:lnTo>
                  <a:pt x="2886" y="2210"/>
                </a:lnTo>
                <a:lnTo>
                  <a:pt x="2888" y="2210"/>
                </a:lnTo>
                <a:lnTo>
                  <a:pt x="2890" y="2208"/>
                </a:lnTo>
                <a:lnTo>
                  <a:pt x="2892" y="2208"/>
                </a:lnTo>
                <a:lnTo>
                  <a:pt x="2893" y="2208"/>
                </a:lnTo>
                <a:lnTo>
                  <a:pt x="2895" y="2206"/>
                </a:lnTo>
                <a:lnTo>
                  <a:pt x="2897" y="2204"/>
                </a:lnTo>
                <a:lnTo>
                  <a:pt x="2897" y="2206"/>
                </a:lnTo>
                <a:lnTo>
                  <a:pt x="2899" y="2206"/>
                </a:lnTo>
                <a:lnTo>
                  <a:pt x="2903" y="2208"/>
                </a:lnTo>
                <a:lnTo>
                  <a:pt x="2905" y="2210"/>
                </a:lnTo>
                <a:lnTo>
                  <a:pt x="2907" y="2212"/>
                </a:lnTo>
                <a:lnTo>
                  <a:pt x="2907" y="2214"/>
                </a:lnTo>
                <a:lnTo>
                  <a:pt x="2903" y="2218"/>
                </a:lnTo>
                <a:lnTo>
                  <a:pt x="2901" y="2216"/>
                </a:lnTo>
                <a:lnTo>
                  <a:pt x="2899" y="2216"/>
                </a:lnTo>
                <a:lnTo>
                  <a:pt x="2897" y="2218"/>
                </a:lnTo>
                <a:lnTo>
                  <a:pt x="2895" y="2218"/>
                </a:lnTo>
                <a:lnTo>
                  <a:pt x="2893" y="2219"/>
                </a:lnTo>
                <a:lnTo>
                  <a:pt x="2893" y="2221"/>
                </a:lnTo>
                <a:lnTo>
                  <a:pt x="2893" y="2223"/>
                </a:lnTo>
                <a:lnTo>
                  <a:pt x="2892" y="2223"/>
                </a:lnTo>
                <a:lnTo>
                  <a:pt x="2890" y="2223"/>
                </a:lnTo>
                <a:lnTo>
                  <a:pt x="2888" y="2225"/>
                </a:lnTo>
                <a:lnTo>
                  <a:pt x="2888" y="2227"/>
                </a:lnTo>
                <a:lnTo>
                  <a:pt x="2888" y="2229"/>
                </a:lnTo>
                <a:lnTo>
                  <a:pt x="2888" y="2231"/>
                </a:lnTo>
                <a:lnTo>
                  <a:pt x="2888" y="2233"/>
                </a:lnTo>
                <a:lnTo>
                  <a:pt x="2888" y="2235"/>
                </a:lnTo>
                <a:lnTo>
                  <a:pt x="2886" y="2235"/>
                </a:lnTo>
                <a:lnTo>
                  <a:pt x="2884" y="2235"/>
                </a:lnTo>
                <a:lnTo>
                  <a:pt x="2882" y="2237"/>
                </a:lnTo>
                <a:lnTo>
                  <a:pt x="2880" y="2241"/>
                </a:lnTo>
                <a:lnTo>
                  <a:pt x="2878" y="2242"/>
                </a:lnTo>
                <a:lnTo>
                  <a:pt x="2878" y="2246"/>
                </a:lnTo>
                <a:lnTo>
                  <a:pt x="2876" y="2248"/>
                </a:lnTo>
                <a:lnTo>
                  <a:pt x="2876" y="2250"/>
                </a:lnTo>
                <a:lnTo>
                  <a:pt x="2876" y="2252"/>
                </a:lnTo>
                <a:lnTo>
                  <a:pt x="2878" y="2252"/>
                </a:lnTo>
                <a:lnTo>
                  <a:pt x="2878" y="2254"/>
                </a:lnTo>
                <a:lnTo>
                  <a:pt x="2880" y="2254"/>
                </a:lnTo>
                <a:lnTo>
                  <a:pt x="2882" y="2256"/>
                </a:lnTo>
                <a:lnTo>
                  <a:pt x="2884" y="2256"/>
                </a:lnTo>
                <a:lnTo>
                  <a:pt x="2886" y="2258"/>
                </a:lnTo>
                <a:lnTo>
                  <a:pt x="2888" y="2260"/>
                </a:lnTo>
                <a:lnTo>
                  <a:pt x="2886" y="2260"/>
                </a:lnTo>
                <a:lnTo>
                  <a:pt x="2886" y="2262"/>
                </a:lnTo>
                <a:lnTo>
                  <a:pt x="2884" y="2262"/>
                </a:lnTo>
                <a:lnTo>
                  <a:pt x="2882" y="2260"/>
                </a:lnTo>
                <a:lnTo>
                  <a:pt x="2880" y="2258"/>
                </a:lnTo>
                <a:lnTo>
                  <a:pt x="2878" y="2260"/>
                </a:lnTo>
                <a:lnTo>
                  <a:pt x="2878" y="2262"/>
                </a:lnTo>
                <a:lnTo>
                  <a:pt x="2876" y="2266"/>
                </a:lnTo>
                <a:lnTo>
                  <a:pt x="2876" y="2267"/>
                </a:lnTo>
                <a:lnTo>
                  <a:pt x="2878" y="2269"/>
                </a:lnTo>
                <a:lnTo>
                  <a:pt x="2876" y="2269"/>
                </a:lnTo>
                <a:lnTo>
                  <a:pt x="2874" y="2271"/>
                </a:lnTo>
                <a:lnTo>
                  <a:pt x="2874" y="2269"/>
                </a:lnTo>
                <a:lnTo>
                  <a:pt x="2874" y="2267"/>
                </a:lnTo>
                <a:lnTo>
                  <a:pt x="2874" y="2266"/>
                </a:lnTo>
                <a:lnTo>
                  <a:pt x="2872" y="2266"/>
                </a:lnTo>
                <a:lnTo>
                  <a:pt x="2870" y="2266"/>
                </a:lnTo>
                <a:lnTo>
                  <a:pt x="2872" y="2266"/>
                </a:lnTo>
                <a:lnTo>
                  <a:pt x="2874" y="2266"/>
                </a:lnTo>
                <a:lnTo>
                  <a:pt x="2874" y="2267"/>
                </a:lnTo>
                <a:lnTo>
                  <a:pt x="2874" y="2269"/>
                </a:lnTo>
                <a:lnTo>
                  <a:pt x="2874" y="2271"/>
                </a:lnTo>
                <a:lnTo>
                  <a:pt x="2876" y="2271"/>
                </a:lnTo>
                <a:lnTo>
                  <a:pt x="2878" y="2271"/>
                </a:lnTo>
                <a:lnTo>
                  <a:pt x="2878" y="2269"/>
                </a:lnTo>
                <a:lnTo>
                  <a:pt x="2878" y="2267"/>
                </a:lnTo>
                <a:lnTo>
                  <a:pt x="2878" y="2266"/>
                </a:lnTo>
                <a:lnTo>
                  <a:pt x="2878" y="2264"/>
                </a:lnTo>
                <a:lnTo>
                  <a:pt x="2880" y="2260"/>
                </a:lnTo>
                <a:lnTo>
                  <a:pt x="2880" y="2258"/>
                </a:lnTo>
                <a:lnTo>
                  <a:pt x="2882" y="2260"/>
                </a:lnTo>
                <a:lnTo>
                  <a:pt x="2884" y="2262"/>
                </a:lnTo>
                <a:lnTo>
                  <a:pt x="2886" y="2262"/>
                </a:lnTo>
                <a:lnTo>
                  <a:pt x="2888" y="2262"/>
                </a:lnTo>
                <a:lnTo>
                  <a:pt x="2888" y="2260"/>
                </a:lnTo>
                <a:lnTo>
                  <a:pt x="2888" y="2258"/>
                </a:lnTo>
                <a:lnTo>
                  <a:pt x="2890" y="2258"/>
                </a:lnTo>
                <a:lnTo>
                  <a:pt x="2890" y="2256"/>
                </a:lnTo>
                <a:lnTo>
                  <a:pt x="2892" y="2256"/>
                </a:lnTo>
                <a:lnTo>
                  <a:pt x="2893" y="2258"/>
                </a:lnTo>
                <a:lnTo>
                  <a:pt x="2893" y="2260"/>
                </a:lnTo>
                <a:lnTo>
                  <a:pt x="2895" y="2262"/>
                </a:lnTo>
                <a:lnTo>
                  <a:pt x="2897" y="2264"/>
                </a:lnTo>
                <a:lnTo>
                  <a:pt x="2895" y="2264"/>
                </a:lnTo>
                <a:lnTo>
                  <a:pt x="2895" y="2267"/>
                </a:lnTo>
                <a:lnTo>
                  <a:pt x="2895" y="2269"/>
                </a:lnTo>
                <a:lnTo>
                  <a:pt x="2895" y="2271"/>
                </a:lnTo>
                <a:lnTo>
                  <a:pt x="2895" y="2273"/>
                </a:lnTo>
                <a:lnTo>
                  <a:pt x="2895" y="2275"/>
                </a:lnTo>
                <a:lnTo>
                  <a:pt x="2892" y="2277"/>
                </a:lnTo>
                <a:lnTo>
                  <a:pt x="2890" y="2277"/>
                </a:lnTo>
                <a:lnTo>
                  <a:pt x="2888" y="2277"/>
                </a:lnTo>
                <a:lnTo>
                  <a:pt x="2886" y="2279"/>
                </a:lnTo>
                <a:lnTo>
                  <a:pt x="2884" y="2277"/>
                </a:lnTo>
                <a:lnTo>
                  <a:pt x="2884" y="2279"/>
                </a:lnTo>
                <a:lnTo>
                  <a:pt x="2882" y="2281"/>
                </a:lnTo>
                <a:lnTo>
                  <a:pt x="2882" y="2283"/>
                </a:lnTo>
                <a:lnTo>
                  <a:pt x="2880" y="2285"/>
                </a:lnTo>
                <a:lnTo>
                  <a:pt x="2878" y="2285"/>
                </a:lnTo>
                <a:lnTo>
                  <a:pt x="2876" y="2285"/>
                </a:lnTo>
                <a:lnTo>
                  <a:pt x="2874" y="2285"/>
                </a:lnTo>
                <a:lnTo>
                  <a:pt x="2872" y="2285"/>
                </a:lnTo>
                <a:lnTo>
                  <a:pt x="2872" y="2287"/>
                </a:lnTo>
                <a:lnTo>
                  <a:pt x="2872" y="2289"/>
                </a:lnTo>
                <a:lnTo>
                  <a:pt x="2874" y="2290"/>
                </a:lnTo>
                <a:lnTo>
                  <a:pt x="2874" y="2292"/>
                </a:lnTo>
                <a:lnTo>
                  <a:pt x="2874" y="2294"/>
                </a:lnTo>
                <a:lnTo>
                  <a:pt x="2870" y="2294"/>
                </a:lnTo>
                <a:lnTo>
                  <a:pt x="2868" y="2296"/>
                </a:lnTo>
                <a:lnTo>
                  <a:pt x="2870" y="2296"/>
                </a:lnTo>
                <a:lnTo>
                  <a:pt x="2872" y="2296"/>
                </a:lnTo>
                <a:lnTo>
                  <a:pt x="2870" y="2296"/>
                </a:lnTo>
                <a:lnTo>
                  <a:pt x="2870" y="2300"/>
                </a:lnTo>
                <a:lnTo>
                  <a:pt x="2870" y="2302"/>
                </a:lnTo>
                <a:lnTo>
                  <a:pt x="2868" y="2304"/>
                </a:lnTo>
                <a:lnTo>
                  <a:pt x="2870" y="2304"/>
                </a:lnTo>
                <a:lnTo>
                  <a:pt x="2872" y="2302"/>
                </a:lnTo>
                <a:lnTo>
                  <a:pt x="2872" y="2298"/>
                </a:lnTo>
                <a:lnTo>
                  <a:pt x="2874" y="2294"/>
                </a:lnTo>
                <a:lnTo>
                  <a:pt x="2874" y="2292"/>
                </a:lnTo>
                <a:lnTo>
                  <a:pt x="2874" y="2290"/>
                </a:lnTo>
                <a:lnTo>
                  <a:pt x="2874" y="2289"/>
                </a:lnTo>
                <a:lnTo>
                  <a:pt x="2874" y="2287"/>
                </a:lnTo>
                <a:lnTo>
                  <a:pt x="2876" y="2289"/>
                </a:lnTo>
                <a:lnTo>
                  <a:pt x="2878" y="2289"/>
                </a:lnTo>
                <a:lnTo>
                  <a:pt x="2878" y="2290"/>
                </a:lnTo>
                <a:lnTo>
                  <a:pt x="2880" y="2290"/>
                </a:lnTo>
                <a:lnTo>
                  <a:pt x="2880" y="2289"/>
                </a:lnTo>
                <a:lnTo>
                  <a:pt x="2882" y="2289"/>
                </a:lnTo>
                <a:lnTo>
                  <a:pt x="2884" y="2287"/>
                </a:lnTo>
                <a:lnTo>
                  <a:pt x="2886" y="2285"/>
                </a:lnTo>
                <a:lnTo>
                  <a:pt x="2886" y="2283"/>
                </a:lnTo>
                <a:lnTo>
                  <a:pt x="2888" y="2281"/>
                </a:lnTo>
                <a:lnTo>
                  <a:pt x="2890" y="2281"/>
                </a:lnTo>
                <a:lnTo>
                  <a:pt x="2892" y="2281"/>
                </a:lnTo>
                <a:lnTo>
                  <a:pt x="2892" y="2279"/>
                </a:lnTo>
                <a:lnTo>
                  <a:pt x="2893" y="2279"/>
                </a:lnTo>
                <a:lnTo>
                  <a:pt x="2895" y="2277"/>
                </a:lnTo>
                <a:lnTo>
                  <a:pt x="2897" y="2277"/>
                </a:lnTo>
                <a:lnTo>
                  <a:pt x="2897" y="2273"/>
                </a:lnTo>
                <a:lnTo>
                  <a:pt x="2897" y="2271"/>
                </a:lnTo>
                <a:lnTo>
                  <a:pt x="2899" y="2269"/>
                </a:lnTo>
                <a:lnTo>
                  <a:pt x="2897" y="2267"/>
                </a:lnTo>
                <a:lnTo>
                  <a:pt x="2899" y="2266"/>
                </a:lnTo>
                <a:lnTo>
                  <a:pt x="2901" y="2264"/>
                </a:lnTo>
                <a:lnTo>
                  <a:pt x="2901" y="2266"/>
                </a:lnTo>
                <a:lnTo>
                  <a:pt x="2903" y="2267"/>
                </a:lnTo>
                <a:lnTo>
                  <a:pt x="2903" y="2269"/>
                </a:lnTo>
                <a:lnTo>
                  <a:pt x="2903" y="2271"/>
                </a:lnTo>
                <a:lnTo>
                  <a:pt x="2905" y="2271"/>
                </a:lnTo>
                <a:lnTo>
                  <a:pt x="2905" y="2275"/>
                </a:lnTo>
                <a:lnTo>
                  <a:pt x="2905" y="2277"/>
                </a:lnTo>
                <a:lnTo>
                  <a:pt x="2905" y="2279"/>
                </a:lnTo>
                <a:lnTo>
                  <a:pt x="2903" y="2281"/>
                </a:lnTo>
                <a:lnTo>
                  <a:pt x="2903" y="2283"/>
                </a:lnTo>
                <a:lnTo>
                  <a:pt x="2901" y="2285"/>
                </a:lnTo>
                <a:lnTo>
                  <a:pt x="2901" y="2287"/>
                </a:lnTo>
                <a:lnTo>
                  <a:pt x="2901" y="2289"/>
                </a:lnTo>
                <a:lnTo>
                  <a:pt x="2899" y="2289"/>
                </a:lnTo>
                <a:lnTo>
                  <a:pt x="2899" y="2290"/>
                </a:lnTo>
                <a:lnTo>
                  <a:pt x="2897" y="2290"/>
                </a:lnTo>
                <a:lnTo>
                  <a:pt x="2897" y="2292"/>
                </a:lnTo>
                <a:lnTo>
                  <a:pt x="2899" y="2294"/>
                </a:lnTo>
                <a:lnTo>
                  <a:pt x="2899" y="2296"/>
                </a:lnTo>
                <a:lnTo>
                  <a:pt x="2899" y="2298"/>
                </a:lnTo>
                <a:lnTo>
                  <a:pt x="2899" y="2300"/>
                </a:lnTo>
                <a:lnTo>
                  <a:pt x="2899" y="2302"/>
                </a:lnTo>
                <a:lnTo>
                  <a:pt x="2901" y="2304"/>
                </a:lnTo>
                <a:lnTo>
                  <a:pt x="2903" y="2306"/>
                </a:lnTo>
                <a:lnTo>
                  <a:pt x="2905" y="2308"/>
                </a:lnTo>
                <a:lnTo>
                  <a:pt x="2907" y="2310"/>
                </a:lnTo>
                <a:lnTo>
                  <a:pt x="2909" y="2310"/>
                </a:lnTo>
                <a:lnTo>
                  <a:pt x="2909" y="2312"/>
                </a:lnTo>
                <a:lnTo>
                  <a:pt x="2911" y="2312"/>
                </a:lnTo>
                <a:lnTo>
                  <a:pt x="2915" y="2314"/>
                </a:lnTo>
                <a:lnTo>
                  <a:pt x="2916" y="2314"/>
                </a:lnTo>
                <a:lnTo>
                  <a:pt x="2916" y="2315"/>
                </a:lnTo>
                <a:lnTo>
                  <a:pt x="2916" y="2317"/>
                </a:lnTo>
                <a:lnTo>
                  <a:pt x="2918" y="2319"/>
                </a:lnTo>
                <a:lnTo>
                  <a:pt x="2918" y="2321"/>
                </a:lnTo>
                <a:lnTo>
                  <a:pt x="2916" y="2321"/>
                </a:lnTo>
                <a:lnTo>
                  <a:pt x="2915" y="2321"/>
                </a:lnTo>
                <a:lnTo>
                  <a:pt x="2913" y="2321"/>
                </a:lnTo>
                <a:lnTo>
                  <a:pt x="2911" y="2321"/>
                </a:lnTo>
                <a:lnTo>
                  <a:pt x="2909" y="2323"/>
                </a:lnTo>
                <a:lnTo>
                  <a:pt x="2909" y="2325"/>
                </a:lnTo>
                <a:lnTo>
                  <a:pt x="2911" y="2325"/>
                </a:lnTo>
                <a:lnTo>
                  <a:pt x="2913" y="2323"/>
                </a:lnTo>
                <a:lnTo>
                  <a:pt x="2915" y="2325"/>
                </a:lnTo>
                <a:lnTo>
                  <a:pt x="2916" y="2325"/>
                </a:lnTo>
                <a:lnTo>
                  <a:pt x="2916" y="2327"/>
                </a:lnTo>
                <a:lnTo>
                  <a:pt x="2918" y="2327"/>
                </a:lnTo>
                <a:lnTo>
                  <a:pt x="2918" y="2325"/>
                </a:lnTo>
                <a:lnTo>
                  <a:pt x="2920" y="2327"/>
                </a:lnTo>
                <a:lnTo>
                  <a:pt x="2922" y="2327"/>
                </a:lnTo>
                <a:lnTo>
                  <a:pt x="2924" y="2329"/>
                </a:lnTo>
                <a:lnTo>
                  <a:pt x="2924" y="2331"/>
                </a:lnTo>
                <a:lnTo>
                  <a:pt x="2926" y="2333"/>
                </a:lnTo>
                <a:lnTo>
                  <a:pt x="2928" y="2335"/>
                </a:lnTo>
                <a:lnTo>
                  <a:pt x="2928" y="2337"/>
                </a:lnTo>
                <a:lnTo>
                  <a:pt x="2930" y="2337"/>
                </a:lnTo>
                <a:lnTo>
                  <a:pt x="2932" y="2337"/>
                </a:lnTo>
                <a:lnTo>
                  <a:pt x="2934" y="2337"/>
                </a:lnTo>
                <a:lnTo>
                  <a:pt x="2936" y="2337"/>
                </a:lnTo>
                <a:lnTo>
                  <a:pt x="2938" y="2337"/>
                </a:lnTo>
                <a:lnTo>
                  <a:pt x="2940" y="2337"/>
                </a:lnTo>
                <a:lnTo>
                  <a:pt x="2941" y="2337"/>
                </a:lnTo>
                <a:lnTo>
                  <a:pt x="2943" y="2337"/>
                </a:lnTo>
                <a:lnTo>
                  <a:pt x="2945" y="2337"/>
                </a:lnTo>
                <a:lnTo>
                  <a:pt x="2947" y="2337"/>
                </a:lnTo>
                <a:lnTo>
                  <a:pt x="2947" y="2338"/>
                </a:lnTo>
                <a:lnTo>
                  <a:pt x="2949" y="2338"/>
                </a:lnTo>
                <a:lnTo>
                  <a:pt x="2949" y="2340"/>
                </a:lnTo>
                <a:lnTo>
                  <a:pt x="2947" y="2342"/>
                </a:lnTo>
                <a:lnTo>
                  <a:pt x="2945" y="2342"/>
                </a:lnTo>
                <a:lnTo>
                  <a:pt x="2943" y="2344"/>
                </a:lnTo>
                <a:lnTo>
                  <a:pt x="2943" y="2346"/>
                </a:lnTo>
                <a:lnTo>
                  <a:pt x="2941" y="2348"/>
                </a:lnTo>
                <a:lnTo>
                  <a:pt x="2940" y="2350"/>
                </a:lnTo>
                <a:lnTo>
                  <a:pt x="2938" y="2350"/>
                </a:lnTo>
                <a:lnTo>
                  <a:pt x="2934" y="2356"/>
                </a:lnTo>
                <a:lnTo>
                  <a:pt x="2932" y="2356"/>
                </a:lnTo>
                <a:lnTo>
                  <a:pt x="2928" y="2360"/>
                </a:lnTo>
                <a:lnTo>
                  <a:pt x="2926" y="2362"/>
                </a:lnTo>
                <a:lnTo>
                  <a:pt x="2924" y="2363"/>
                </a:lnTo>
                <a:lnTo>
                  <a:pt x="2922" y="2365"/>
                </a:lnTo>
                <a:lnTo>
                  <a:pt x="2920" y="2367"/>
                </a:lnTo>
                <a:lnTo>
                  <a:pt x="2918" y="2369"/>
                </a:lnTo>
                <a:lnTo>
                  <a:pt x="2916" y="2371"/>
                </a:lnTo>
                <a:lnTo>
                  <a:pt x="2915" y="2373"/>
                </a:lnTo>
                <a:lnTo>
                  <a:pt x="2915" y="2375"/>
                </a:lnTo>
                <a:lnTo>
                  <a:pt x="2913" y="2377"/>
                </a:lnTo>
                <a:lnTo>
                  <a:pt x="2911" y="2377"/>
                </a:lnTo>
                <a:lnTo>
                  <a:pt x="2909" y="2379"/>
                </a:lnTo>
                <a:lnTo>
                  <a:pt x="2907" y="2377"/>
                </a:lnTo>
                <a:lnTo>
                  <a:pt x="2905" y="2375"/>
                </a:lnTo>
                <a:lnTo>
                  <a:pt x="2907" y="2375"/>
                </a:lnTo>
                <a:lnTo>
                  <a:pt x="2907" y="2373"/>
                </a:lnTo>
                <a:lnTo>
                  <a:pt x="2909" y="2371"/>
                </a:lnTo>
                <a:lnTo>
                  <a:pt x="2909" y="2369"/>
                </a:lnTo>
                <a:lnTo>
                  <a:pt x="2909" y="2367"/>
                </a:lnTo>
                <a:lnTo>
                  <a:pt x="2911" y="2367"/>
                </a:lnTo>
                <a:lnTo>
                  <a:pt x="2913" y="2365"/>
                </a:lnTo>
                <a:lnTo>
                  <a:pt x="2915" y="2365"/>
                </a:lnTo>
                <a:lnTo>
                  <a:pt x="2916" y="2363"/>
                </a:lnTo>
                <a:lnTo>
                  <a:pt x="2915" y="2363"/>
                </a:lnTo>
                <a:lnTo>
                  <a:pt x="2913" y="2363"/>
                </a:lnTo>
                <a:lnTo>
                  <a:pt x="2911" y="2363"/>
                </a:lnTo>
                <a:lnTo>
                  <a:pt x="2909" y="2365"/>
                </a:lnTo>
                <a:lnTo>
                  <a:pt x="2909" y="2363"/>
                </a:lnTo>
                <a:lnTo>
                  <a:pt x="2907" y="2362"/>
                </a:lnTo>
                <a:lnTo>
                  <a:pt x="2905" y="2358"/>
                </a:lnTo>
                <a:lnTo>
                  <a:pt x="2905" y="2356"/>
                </a:lnTo>
                <a:lnTo>
                  <a:pt x="2903" y="2354"/>
                </a:lnTo>
                <a:lnTo>
                  <a:pt x="2903" y="2350"/>
                </a:lnTo>
                <a:lnTo>
                  <a:pt x="2903" y="2348"/>
                </a:lnTo>
                <a:lnTo>
                  <a:pt x="2903" y="2346"/>
                </a:lnTo>
                <a:lnTo>
                  <a:pt x="2903" y="2344"/>
                </a:lnTo>
                <a:lnTo>
                  <a:pt x="2903" y="2342"/>
                </a:lnTo>
                <a:lnTo>
                  <a:pt x="2903" y="2344"/>
                </a:lnTo>
                <a:lnTo>
                  <a:pt x="2903" y="2346"/>
                </a:lnTo>
                <a:lnTo>
                  <a:pt x="2903" y="2348"/>
                </a:lnTo>
                <a:lnTo>
                  <a:pt x="2903" y="2350"/>
                </a:lnTo>
                <a:lnTo>
                  <a:pt x="2903" y="2352"/>
                </a:lnTo>
                <a:lnTo>
                  <a:pt x="2903" y="2354"/>
                </a:lnTo>
                <a:lnTo>
                  <a:pt x="2903" y="2356"/>
                </a:lnTo>
                <a:lnTo>
                  <a:pt x="2903" y="2358"/>
                </a:lnTo>
                <a:lnTo>
                  <a:pt x="2905" y="2362"/>
                </a:lnTo>
                <a:lnTo>
                  <a:pt x="2907" y="2363"/>
                </a:lnTo>
                <a:lnTo>
                  <a:pt x="2907" y="2365"/>
                </a:lnTo>
                <a:lnTo>
                  <a:pt x="2907" y="2367"/>
                </a:lnTo>
                <a:lnTo>
                  <a:pt x="2907" y="2369"/>
                </a:lnTo>
                <a:lnTo>
                  <a:pt x="2905" y="2369"/>
                </a:lnTo>
                <a:lnTo>
                  <a:pt x="2903" y="2369"/>
                </a:lnTo>
                <a:lnTo>
                  <a:pt x="2901" y="2369"/>
                </a:lnTo>
                <a:lnTo>
                  <a:pt x="2897" y="2369"/>
                </a:lnTo>
                <a:lnTo>
                  <a:pt x="2895" y="2369"/>
                </a:lnTo>
                <a:lnTo>
                  <a:pt x="2893" y="2369"/>
                </a:lnTo>
                <a:lnTo>
                  <a:pt x="2892" y="2369"/>
                </a:lnTo>
                <a:lnTo>
                  <a:pt x="2890" y="2369"/>
                </a:lnTo>
                <a:lnTo>
                  <a:pt x="2890" y="2367"/>
                </a:lnTo>
                <a:lnTo>
                  <a:pt x="2888" y="2367"/>
                </a:lnTo>
                <a:lnTo>
                  <a:pt x="2888" y="2365"/>
                </a:lnTo>
                <a:lnTo>
                  <a:pt x="2886" y="2365"/>
                </a:lnTo>
                <a:lnTo>
                  <a:pt x="2884" y="2365"/>
                </a:lnTo>
                <a:lnTo>
                  <a:pt x="2884" y="2363"/>
                </a:lnTo>
                <a:lnTo>
                  <a:pt x="2882" y="2363"/>
                </a:lnTo>
                <a:lnTo>
                  <a:pt x="2880" y="2363"/>
                </a:lnTo>
                <a:lnTo>
                  <a:pt x="2878" y="2363"/>
                </a:lnTo>
                <a:lnTo>
                  <a:pt x="2876" y="2363"/>
                </a:lnTo>
                <a:lnTo>
                  <a:pt x="2874" y="2363"/>
                </a:lnTo>
                <a:lnTo>
                  <a:pt x="2872" y="2363"/>
                </a:lnTo>
                <a:lnTo>
                  <a:pt x="2872" y="2362"/>
                </a:lnTo>
                <a:lnTo>
                  <a:pt x="2868" y="2362"/>
                </a:lnTo>
                <a:lnTo>
                  <a:pt x="2867" y="2360"/>
                </a:lnTo>
                <a:lnTo>
                  <a:pt x="2867" y="2362"/>
                </a:lnTo>
                <a:lnTo>
                  <a:pt x="2867" y="2363"/>
                </a:lnTo>
                <a:lnTo>
                  <a:pt x="2863" y="2363"/>
                </a:lnTo>
                <a:lnTo>
                  <a:pt x="2861" y="2362"/>
                </a:lnTo>
                <a:lnTo>
                  <a:pt x="2861" y="2358"/>
                </a:lnTo>
                <a:lnTo>
                  <a:pt x="2859" y="2358"/>
                </a:lnTo>
                <a:lnTo>
                  <a:pt x="2857" y="2356"/>
                </a:lnTo>
                <a:lnTo>
                  <a:pt x="2857" y="2354"/>
                </a:lnTo>
                <a:lnTo>
                  <a:pt x="2855" y="2354"/>
                </a:lnTo>
                <a:lnTo>
                  <a:pt x="2855" y="2352"/>
                </a:lnTo>
                <a:lnTo>
                  <a:pt x="2853" y="2348"/>
                </a:lnTo>
                <a:lnTo>
                  <a:pt x="2851" y="2348"/>
                </a:lnTo>
                <a:lnTo>
                  <a:pt x="2849" y="2346"/>
                </a:lnTo>
                <a:lnTo>
                  <a:pt x="2847" y="2346"/>
                </a:lnTo>
                <a:lnTo>
                  <a:pt x="2847" y="2344"/>
                </a:lnTo>
                <a:lnTo>
                  <a:pt x="2847" y="2342"/>
                </a:lnTo>
                <a:lnTo>
                  <a:pt x="2847" y="2340"/>
                </a:lnTo>
                <a:lnTo>
                  <a:pt x="2845" y="2340"/>
                </a:lnTo>
                <a:lnTo>
                  <a:pt x="2845" y="2338"/>
                </a:lnTo>
                <a:lnTo>
                  <a:pt x="2845" y="2337"/>
                </a:lnTo>
                <a:lnTo>
                  <a:pt x="2843" y="2335"/>
                </a:lnTo>
                <a:lnTo>
                  <a:pt x="2843" y="2333"/>
                </a:lnTo>
                <a:lnTo>
                  <a:pt x="2842" y="2331"/>
                </a:lnTo>
                <a:lnTo>
                  <a:pt x="2843" y="2331"/>
                </a:lnTo>
                <a:lnTo>
                  <a:pt x="2843" y="2329"/>
                </a:lnTo>
                <a:lnTo>
                  <a:pt x="2845" y="2329"/>
                </a:lnTo>
                <a:lnTo>
                  <a:pt x="2847" y="2329"/>
                </a:lnTo>
                <a:lnTo>
                  <a:pt x="2851" y="2329"/>
                </a:lnTo>
                <a:lnTo>
                  <a:pt x="2853" y="2329"/>
                </a:lnTo>
                <a:lnTo>
                  <a:pt x="2855" y="2329"/>
                </a:lnTo>
                <a:lnTo>
                  <a:pt x="2857" y="2331"/>
                </a:lnTo>
                <a:lnTo>
                  <a:pt x="2859" y="2331"/>
                </a:lnTo>
                <a:lnTo>
                  <a:pt x="2861" y="2331"/>
                </a:lnTo>
                <a:lnTo>
                  <a:pt x="2863" y="2329"/>
                </a:lnTo>
                <a:lnTo>
                  <a:pt x="2863" y="2323"/>
                </a:lnTo>
                <a:lnTo>
                  <a:pt x="2861" y="2321"/>
                </a:lnTo>
                <a:lnTo>
                  <a:pt x="2861" y="2317"/>
                </a:lnTo>
                <a:lnTo>
                  <a:pt x="2859" y="2315"/>
                </a:lnTo>
                <a:lnTo>
                  <a:pt x="2861" y="2314"/>
                </a:lnTo>
                <a:lnTo>
                  <a:pt x="2861" y="2312"/>
                </a:lnTo>
                <a:lnTo>
                  <a:pt x="2861" y="2314"/>
                </a:lnTo>
                <a:lnTo>
                  <a:pt x="2859" y="2314"/>
                </a:lnTo>
                <a:lnTo>
                  <a:pt x="2857" y="2314"/>
                </a:lnTo>
                <a:lnTo>
                  <a:pt x="2857" y="2315"/>
                </a:lnTo>
                <a:lnTo>
                  <a:pt x="2859" y="2319"/>
                </a:lnTo>
                <a:lnTo>
                  <a:pt x="2859" y="2321"/>
                </a:lnTo>
                <a:lnTo>
                  <a:pt x="2855" y="2319"/>
                </a:lnTo>
                <a:lnTo>
                  <a:pt x="2853" y="2317"/>
                </a:lnTo>
                <a:lnTo>
                  <a:pt x="2849" y="2315"/>
                </a:lnTo>
                <a:lnTo>
                  <a:pt x="2845" y="2315"/>
                </a:lnTo>
                <a:lnTo>
                  <a:pt x="2845" y="2317"/>
                </a:lnTo>
                <a:lnTo>
                  <a:pt x="2849" y="2317"/>
                </a:lnTo>
                <a:lnTo>
                  <a:pt x="2849" y="2319"/>
                </a:lnTo>
                <a:lnTo>
                  <a:pt x="2853" y="2321"/>
                </a:lnTo>
                <a:lnTo>
                  <a:pt x="2855" y="2323"/>
                </a:lnTo>
                <a:lnTo>
                  <a:pt x="2859" y="2325"/>
                </a:lnTo>
                <a:lnTo>
                  <a:pt x="2861" y="2329"/>
                </a:lnTo>
                <a:lnTo>
                  <a:pt x="2859" y="2329"/>
                </a:lnTo>
                <a:lnTo>
                  <a:pt x="2857" y="2327"/>
                </a:lnTo>
                <a:lnTo>
                  <a:pt x="2855" y="2327"/>
                </a:lnTo>
                <a:lnTo>
                  <a:pt x="2853" y="2325"/>
                </a:lnTo>
                <a:lnTo>
                  <a:pt x="2851" y="2325"/>
                </a:lnTo>
                <a:lnTo>
                  <a:pt x="2849" y="2325"/>
                </a:lnTo>
                <a:lnTo>
                  <a:pt x="2847" y="2325"/>
                </a:lnTo>
                <a:lnTo>
                  <a:pt x="2845" y="2327"/>
                </a:lnTo>
                <a:lnTo>
                  <a:pt x="2843" y="2327"/>
                </a:lnTo>
                <a:lnTo>
                  <a:pt x="2842" y="2329"/>
                </a:lnTo>
                <a:lnTo>
                  <a:pt x="2840" y="2329"/>
                </a:lnTo>
                <a:lnTo>
                  <a:pt x="2838" y="2327"/>
                </a:lnTo>
                <a:lnTo>
                  <a:pt x="2838" y="2325"/>
                </a:lnTo>
                <a:lnTo>
                  <a:pt x="2836" y="2323"/>
                </a:lnTo>
                <a:lnTo>
                  <a:pt x="2836" y="2321"/>
                </a:lnTo>
                <a:lnTo>
                  <a:pt x="2834" y="2319"/>
                </a:lnTo>
                <a:lnTo>
                  <a:pt x="2832" y="2317"/>
                </a:lnTo>
                <a:lnTo>
                  <a:pt x="2828" y="2317"/>
                </a:lnTo>
                <a:lnTo>
                  <a:pt x="2826" y="2317"/>
                </a:lnTo>
                <a:lnTo>
                  <a:pt x="2824" y="2317"/>
                </a:lnTo>
                <a:lnTo>
                  <a:pt x="2822" y="2315"/>
                </a:lnTo>
                <a:lnTo>
                  <a:pt x="2824" y="2312"/>
                </a:lnTo>
                <a:lnTo>
                  <a:pt x="2826" y="2308"/>
                </a:lnTo>
                <a:lnTo>
                  <a:pt x="2826" y="2306"/>
                </a:lnTo>
                <a:lnTo>
                  <a:pt x="2828" y="2306"/>
                </a:lnTo>
                <a:lnTo>
                  <a:pt x="2828" y="2302"/>
                </a:lnTo>
                <a:lnTo>
                  <a:pt x="2830" y="2298"/>
                </a:lnTo>
                <a:lnTo>
                  <a:pt x="2830" y="2300"/>
                </a:lnTo>
                <a:lnTo>
                  <a:pt x="2832" y="2300"/>
                </a:lnTo>
                <a:lnTo>
                  <a:pt x="2834" y="2300"/>
                </a:lnTo>
                <a:lnTo>
                  <a:pt x="2836" y="2298"/>
                </a:lnTo>
                <a:lnTo>
                  <a:pt x="2838" y="2294"/>
                </a:lnTo>
                <a:lnTo>
                  <a:pt x="2840" y="2294"/>
                </a:lnTo>
                <a:lnTo>
                  <a:pt x="2838" y="2292"/>
                </a:lnTo>
                <a:lnTo>
                  <a:pt x="2834" y="2292"/>
                </a:lnTo>
                <a:lnTo>
                  <a:pt x="2832" y="2292"/>
                </a:lnTo>
                <a:lnTo>
                  <a:pt x="2832" y="2290"/>
                </a:lnTo>
                <a:lnTo>
                  <a:pt x="2832" y="2289"/>
                </a:lnTo>
                <a:lnTo>
                  <a:pt x="2830" y="2290"/>
                </a:lnTo>
                <a:lnTo>
                  <a:pt x="2832" y="2292"/>
                </a:lnTo>
                <a:lnTo>
                  <a:pt x="2834" y="2292"/>
                </a:lnTo>
                <a:lnTo>
                  <a:pt x="2836" y="2294"/>
                </a:lnTo>
                <a:lnTo>
                  <a:pt x="2838" y="2294"/>
                </a:lnTo>
                <a:lnTo>
                  <a:pt x="2836" y="2296"/>
                </a:lnTo>
                <a:lnTo>
                  <a:pt x="2834" y="2298"/>
                </a:lnTo>
                <a:lnTo>
                  <a:pt x="2832" y="2300"/>
                </a:lnTo>
                <a:lnTo>
                  <a:pt x="2830" y="2296"/>
                </a:lnTo>
                <a:lnTo>
                  <a:pt x="2828" y="2298"/>
                </a:lnTo>
                <a:lnTo>
                  <a:pt x="2828" y="2300"/>
                </a:lnTo>
                <a:lnTo>
                  <a:pt x="2826" y="2302"/>
                </a:lnTo>
                <a:lnTo>
                  <a:pt x="2826" y="2304"/>
                </a:lnTo>
                <a:lnTo>
                  <a:pt x="2824" y="2306"/>
                </a:lnTo>
                <a:lnTo>
                  <a:pt x="2822" y="2310"/>
                </a:lnTo>
                <a:lnTo>
                  <a:pt x="2820" y="2315"/>
                </a:lnTo>
                <a:lnTo>
                  <a:pt x="2822" y="2319"/>
                </a:lnTo>
                <a:lnTo>
                  <a:pt x="2824" y="2319"/>
                </a:lnTo>
                <a:lnTo>
                  <a:pt x="2828" y="2319"/>
                </a:lnTo>
                <a:lnTo>
                  <a:pt x="2832" y="2319"/>
                </a:lnTo>
                <a:lnTo>
                  <a:pt x="2834" y="2319"/>
                </a:lnTo>
                <a:lnTo>
                  <a:pt x="2836" y="2323"/>
                </a:lnTo>
                <a:lnTo>
                  <a:pt x="2836" y="2325"/>
                </a:lnTo>
                <a:lnTo>
                  <a:pt x="2836" y="2327"/>
                </a:lnTo>
                <a:lnTo>
                  <a:pt x="2838" y="2329"/>
                </a:lnTo>
                <a:lnTo>
                  <a:pt x="2838" y="2333"/>
                </a:lnTo>
                <a:lnTo>
                  <a:pt x="2840" y="2333"/>
                </a:lnTo>
                <a:lnTo>
                  <a:pt x="2840" y="2335"/>
                </a:lnTo>
                <a:lnTo>
                  <a:pt x="2842" y="2337"/>
                </a:lnTo>
                <a:lnTo>
                  <a:pt x="2842" y="2338"/>
                </a:lnTo>
                <a:lnTo>
                  <a:pt x="2842" y="2340"/>
                </a:lnTo>
                <a:lnTo>
                  <a:pt x="2842" y="2342"/>
                </a:lnTo>
                <a:lnTo>
                  <a:pt x="2842" y="2344"/>
                </a:lnTo>
                <a:lnTo>
                  <a:pt x="2843" y="2344"/>
                </a:lnTo>
                <a:lnTo>
                  <a:pt x="2843" y="2348"/>
                </a:lnTo>
                <a:lnTo>
                  <a:pt x="2845" y="2350"/>
                </a:lnTo>
                <a:lnTo>
                  <a:pt x="2843" y="2350"/>
                </a:lnTo>
                <a:lnTo>
                  <a:pt x="2842" y="2350"/>
                </a:lnTo>
                <a:lnTo>
                  <a:pt x="2840" y="2350"/>
                </a:lnTo>
                <a:lnTo>
                  <a:pt x="2838" y="2348"/>
                </a:lnTo>
                <a:lnTo>
                  <a:pt x="2838" y="2350"/>
                </a:lnTo>
                <a:lnTo>
                  <a:pt x="2840" y="2352"/>
                </a:lnTo>
                <a:lnTo>
                  <a:pt x="2838" y="2352"/>
                </a:lnTo>
                <a:lnTo>
                  <a:pt x="2836" y="2352"/>
                </a:lnTo>
                <a:lnTo>
                  <a:pt x="2834" y="2352"/>
                </a:lnTo>
                <a:lnTo>
                  <a:pt x="2832" y="2350"/>
                </a:lnTo>
                <a:lnTo>
                  <a:pt x="2828" y="2350"/>
                </a:lnTo>
                <a:lnTo>
                  <a:pt x="2828" y="2348"/>
                </a:lnTo>
                <a:lnTo>
                  <a:pt x="2826" y="2346"/>
                </a:lnTo>
                <a:lnTo>
                  <a:pt x="2826" y="2344"/>
                </a:lnTo>
                <a:lnTo>
                  <a:pt x="2824" y="2344"/>
                </a:lnTo>
                <a:lnTo>
                  <a:pt x="2824" y="2342"/>
                </a:lnTo>
                <a:lnTo>
                  <a:pt x="2822" y="2340"/>
                </a:lnTo>
                <a:lnTo>
                  <a:pt x="2822" y="2338"/>
                </a:lnTo>
                <a:lnTo>
                  <a:pt x="2822" y="2337"/>
                </a:lnTo>
                <a:lnTo>
                  <a:pt x="2822" y="2335"/>
                </a:lnTo>
                <a:lnTo>
                  <a:pt x="2820" y="2333"/>
                </a:lnTo>
                <a:lnTo>
                  <a:pt x="2819" y="2331"/>
                </a:lnTo>
                <a:lnTo>
                  <a:pt x="2817" y="2329"/>
                </a:lnTo>
                <a:lnTo>
                  <a:pt x="2817" y="2327"/>
                </a:lnTo>
                <a:lnTo>
                  <a:pt x="2815" y="2325"/>
                </a:lnTo>
                <a:lnTo>
                  <a:pt x="2815" y="2323"/>
                </a:lnTo>
                <a:lnTo>
                  <a:pt x="2815" y="2321"/>
                </a:lnTo>
                <a:lnTo>
                  <a:pt x="2813" y="2319"/>
                </a:lnTo>
                <a:lnTo>
                  <a:pt x="2813" y="2321"/>
                </a:lnTo>
                <a:lnTo>
                  <a:pt x="2811" y="2319"/>
                </a:lnTo>
                <a:lnTo>
                  <a:pt x="2809" y="2317"/>
                </a:lnTo>
                <a:lnTo>
                  <a:pt x="2807" y="2317"/>
                </a:lnTo>
                <a:lnTo>
                  <a:pt x="2805" y="2319"/>
                </a:lnTo>
                <a:lnTo>
                  <a:pt x="2803" y="2319"/>
                </a:lnTo>
                <a:lnTo>
                  <a:pt x="2801" y="2319"/>
                </a:lnTo>
                <a:lnTo>
                  <a:pt x="2801" y="2317"/>
                </a:lnTo>
                <a:lnTo>
                  <a:pt x="2801" y="2315"/>
                </a:lnTo>
                <a:lnTo>
                  <a:pt x="2801" y="2314"/>
                </a:lnTo>
                <a:lnTo>
                  <a:pt x="2801" y="2312"/>
                </a:lnTo>
                <a:lnTo>
                  <a:pt x="2801" y="2310"/>
                </a:lnTo>
                <a:lnTo>
                  <a:pt x="2799" y="2312"/>
                </a:lnTo>
                <a:lnTo>
                  <a:pt x="2799" y="2310"/>
                </a:lnTo>
                <a:lnTo>
                  <a:pt x="2797" y="2310"/>
                </a:lnTo>
                <a:lnTo>
                  <a:pt x="2795" y="2308"/>
                </a:lnTo>
                <a:lnTo>
                  <a:pt x="2795" y="2310"/>
                </a:lnTo>
                <a:lnTo>
                  <a:pt x="2797" y="2312"/>
                </a:lnTo>
                <a:lnTo>
                  <a:pt x="2799" y="2314"/>
                </a:lnTo>
                <a:lnTo>
                  <a:pt x="2799" y="2315"/>
                </a:lnTo>
                <a:lnTo>
                  <a:pt x="2799" y="2317"/>
                </a:lnTo>
                <a:lnTo>
                  <a:pt x="2799" y="2319"/>
                </a:lnTo>
                <a:lnTo>
                  <a:pt x="2799" y="2321"/>
                </a:lnTo>
                <a:lnTo>
                  <a:pt x="2801" y="2323"/>
                </a:lnTo>
                <a:lnTo>
                  <a:pt x="2799" y="2323"/>
                </a:lnTo>
                <a:lnTo>
                  <a:pt x="2797" y="2325"/>
                </a:lnTo>
                <a:lnTo>
                  <a:pt x="2794" y="2325"/>
                </a:lnTo>
                <a:lnTo>
                  <a:pt x="2792" y="2325"/>
                </a:lnTo>
                <a:lnTo>
                  <a:pt x="2790" y="2325"/>
                </a:lnTo>
                <a:lnTo>
                  <a:pt x="2788" y="2323"/>
                </a:lnTo>
                <a:lnTo>
                  <a:pt x="2788" y="2321"/>
                </a:lnTo>
                <a:lnTo>
                  <a:pt x="2788" y="2319"/>
                </a:lnTo>
                <a:lnTo>
                  <a:pt x="2786" y="2319"/>
                </a:lnTo>
                <a:lnTo>
                  <a:pt x="2786" y="2321"/>
                </a:lnTo>
                <a:lnTo>
                  <a:pt x="2786" y="2323"/>
                </a:lnTo>
                <a:lnTo>
                  <a:pt x="2786" y="2325"/>
                </a:lnTo>
                <a:lnTo>
                  <a:pt x="2784" y="2325"/>
                </a:lnTo>
                <a:lnTo>
                  <a:pt x="2784" y="2327"/>
                </a:lnTo>
                <a:lnTo>
                  <a:pt x="2784" y="2325"/>
                </a:lnTo>
                <a:lnTo>
                  <a:pt x="2782" y="2325"/>
                </a:lnTo>
                <a:lnTo>
                  <a:pt x="2782" y="2323"/>
                </a:lnTo>
                <a:lnTo>
                  <a:pt x="2782" y="2325"/>
                </a:lnTo>
                <a:lnTo>
                  <a:pt x="2784" y="2329"/>
                </a:lnTo>
                <a:lnTo>
                  <a:pt x="2782" y="2327"/>
                </a:lnTo>
                <a:lnTo>
                  <a:pt x="2778" y="2329"/>
                </a:lnTo>
                <a:lnTo>
                  <a:pt x="2774" y="2329"/>
                </a:lnTo>
                <a:lnTo>
                  <a:pt x="2774" y="2331"/>
                </a:lnTo>
                <a:lnTo>
                  <a:pt x="2772" y="2333"/>
                </a:lnTo>
                <a:lnTo>
                  <a:pt x="2771" y="2333"/>
                </a:lnTo>
                <a:lnTo>
                  <a:pt x="2771" y="2335"/>
                </a:lnTo>
                <a:lnTo>
                  <a:pt x="2769" y="2337"/>
                </a:lnTo>
                <a:lnTo>
                  <a:pt x="2767" y="2338"/>
                </a:lnTo>
                <a:lnTo>
                  <a:pt x="2765" y="2340"/>
                </a:lnTo>
                <a:lnTo>
                  <a:pt x="2765" y="2342"/>
                </a:lnTo>
                <a:lnTo>
                  <a:pt x="2763" y="2344"/>
                </a:lnTo>
                <a:lnTo>
                  <a:pt x="2763" y="2346"/>
                </a:lnTo>
                <a:lnTo>
                  <a:pt x="2761" y="2350"/>
                </a:lnTo>
                <a:lnTo>
                  <a:pt x="2761" y="2352"/>
                </a:lnTo>
                <a:lnTo>
                  <a:pt x="2761" y="2354"/>
                </a:lnTo>
                <a:lnTo>
                  <a:pt x="2761" y="2356"/>
                </a:lnTo>
                <a:lnTo>
                  <a:pt x="2761" y="2354"/>
                </a:lnTo>
                <a:lnTo>
                  <a:pt x="2763" y="2352"/>
                </a:lnTo>
                <a:lnTo>
                  <a:pt x="2763" y="2354"/>
                </a:lnTo>
                <a:lnTo>
                  <a:pt x="2763" y="2356"/>
                </a:lnTo>
                <a:lnTo>
                  <a:pt x="2765" y="2354"/>
                </a:lnTo>
                <a:lnTo>
                  <a:pt x="2765" y="2352"/>
                </a:lnTo>
                <a:lnTo>
                  <a:pt x="2767" y="2354"/>
                </a:lnTo>
                <a:lnTo>
                  <a:pt x="2769" y="2356"/>
                </a:lnTo>
                <a:lnTo>
                  <a:pt x="2771" y="2356"/>
                </a:lnTo>
                <a:lnTo>
                  <a:pt x="2772" y="2356"/>
                </a:lnTo>
                <a:lnTo>
                  <a:pt x="2774" y="2356"/>
                </a:lnTo>
                <a:lnTo>
                  <a:pt x="2776" y="2356"/>
                </a:lnTo>
                <a:lnTo>
                  <a:pt x="2778" y="2354"/>
                </a:lnTo>
                <a:lnTo>
                  <a:pt x="2780" y="2352"/>
                </a:lnTo>
                <a:lnTo>
                  <a:pt x="2784" y="2352"/>
                </a:lnTo>
                <a:lnTo>
                  <a:pt x="2786" y="2350"/>
                </a:lnTo>
                <a:lnTo>
                  <a:pt x="2788" y="2350"/>
                </a:lnTo>
                <a:lnTo>
                  <a:pt x="2790" y="2348"/>
                </a:lnTo>
                <a:lnTo>
                  <a:pt x="2792" y="2348"/>
                </a:lnTo>
                <a:lnTo>
                  <a:pt x="2794" y="2348"/>
                </a:lnTo>
                <a:lnTo>
                  <a:pt x="2795" y="2348"/>
                </a:lnTo>
                <a:lnTo>
                  <a:pt x="2797" y="2348"/>
                </a:lnTo>
                <a:lnTo>
                  <a:pt x="2799" y="2348"/>
                </a:lnTo>
                <a:lnTo>
                  <a:pt x="2799" y="2350"/>
                </a:lnTo>
                <a:lnTo>
                  <a:pt x="2799" y="2352"/>
                </a:lnTo>
                <a:lnTo>
                  <a:pt x="2799" y="2354"/>
                </a:lnTo>
                <a:lnTo>
                  <a:pt x="2801" y="2356"/>
                </a:lnTo>
                <a:lnTo>
                  <a:pt x="2801" y="2354"/>
                </a:lnTo>
                <a:lnTo>
                  <a:pt x="2801" y="2352"/>
                </a:lnTo>
                <a:lnTo>
                  <a:pt x="2801" y="2350"/>
                </a:lnTo>
                <a:lnTo>
                  <a:pt x="2803" y="2352"/>
                </a:lnTo>
                <a:lnTo>
                  <a:pt x="2805" y="2356"/>
                </a:lnTo>
                <a:lnTo>
                  <a:pt x="2805" y="2358"/>
                </a:lnTo>
                <a:lnTo>
                  <a:pt x="2805" y="2362"/>
                </a:lnTo>
                <a:lnTo>
                  <a:pt x="2803" y="2362"/>
                </a:lnTo>
                <a:lnTo>
                  <a:pt x="2801" y="2360"/>
                </a:lnTo>
                <a:lnTo>
                  <a:pt x="2803" y="2363"/>
                </a:lnTo>
                <a:lnTo>
                  <a:pt x="2803" y="2365"/>
                </a:lnTo>
                <a:lnTo>
                  <a:pt x="2803" y="2367"/>
                </a:lnTo>
                <a:lnTo>
                  <a:pt x="2803" y="2369"/>
                </a:lnTo>
                <a:lnTo>
                  <a:pt x="2805" y="2373"/>
                </a:lnTo>
                <a:lnTo>
                  <a:pt x="2809" y="2375"/>
                </a:lnTo>
                <a:lnTo>
                  <a:pt x="2811" y="2377"/>
                </a:lnTo>
                <a:lnTo>
                  <a:pt x="2813" y="2377"/>
                </a:lnTo>
                <a:lnTo>
                  <a:pt x="2815" y="2377"/>
                </a:lnTo>
                <a:lnTo>
                  <a:pt x="2817" y="2379"/>
                </a:lnTo>
                <a:lnTo>
                  <a:pt x="2817" y="2381"/>
                </a:lnTo>
                <a:lnTo>
                  <a:pt x="2817" y="2383"/>
                </a:lnTo>
                <a:lnTo>
                  <a:pt x="2815" y="2383"/>
                </a:lnTo>
                <a:lnTo>
                  <a:pt x="2815" y="2385"/>
                </a:lnTo>
                <a:lnTo>
                  <a:pt x="2813" y="2386"/>
                </a:lnTo>
                <a:lnTo>
                  <a:pt x="2811" y="2388"/>
                </a:lnTo>
                <a:lnTo>
                  <a:pt x="2809" y="2386"/>
                </a:lnTo>
                <a:lnTo>
                  <a:pt x="2809" y="2388"/>
                </a:lnTo>
                <a:lnTo>
                  <a:pt x="2809" y="2390"/>
                </a:lnTo>
                <a:lnTo>
                  <a:pt x="2807" y="2392"/>
                </a:lnTo>
                <a:lnTo>
                  <a:pt x="2807" y="2394"/>
                </a:lnTo>
                <a:lnTo>
                  <a:pt x="2807" y="2396"/>
                </a:lnTo>
                <a:lnTo>
                  <a:pt x="2805" y="2398"/>
                </a:lnTo>
                <a:lnTo>
                  <a:pt x="2807" y="2400"/>
                </a:lnTo>
                <a:lnTo>
                  <a:pt x="2805" y="2402"/>
                </a:lnTo>
                <a:lnTo>
                  <a:pt x="2803" y="2404"/>
                </a:lnTo>
                <a:lnTo>
                  <a:pt x="2801" y="2404"/>
                </a:lnTo>
                <a:lnTo>
                  <a:pt x="2799" y="2404"/>
                </a:lnTo>
                <a:lnTo>
                  <a:pt x="2797" y="2406"/>
                </a:lnTo>
                <a:lnTo>
                  <a:pt x="2795" y="2406"/>
                </a:lnTo>
                <a:lnTo>
                  <a:pt x="2795" y="2408"/>
                </a:lnTo>
                <a:lnTo>
                  <a:pt x="2794" y="2410"/>
                </a:lnTo>
                <a:lnTo>
                  <a:pt x="2795" y="2411"/>
                </a:lnTo>
                <a:lnTo>
                  <a:pt x="2795" y="2413"/>
                </a:lnTo>
                <a:lnTo>
                  <a:pt x="2795" y="2415"/>
                </a:lnTo>
                <a:lnTo>
                  <a:pt x="2794" y="2415"/>
                </a:lnTo>
                <a:lnTo>
                  <a:pt x="2794" y="2417"/>
                </a:lnTo>
                <a:lnTo>
                  <a:pt x="2792" y="2419"/>
                </a:lnTo>
                <a:lnTo>
                  <a:pt x="2792" y="2421"/>
                </a:lnTo>
                <a:lnTo>
                  <a:pt x="2792" y="2423"/>
                </a:lnTo>
                <a:lnTo>
                  <a:pt x="2792" y="2425"/>
                </a:lnTo>
                <a:lnTo>
                  <a:pt x="2794" y="2427"/>
                </a:lnTo>
                <a:lnTo>
                  <a:pt x="2794" y="2429"/>
                </a:lnTo>
                <a:lnTo>
                  <a:pt x="2795" y="2429"/>
                </a:lnTo>
                <a:lnTo>
                  <a:pt x="2797" y="2429"/>
                </a:lnTo>
                <a:lnTo>
                  <a:pt x="2799" y="2429"/>
                </a:lnTo>
                <a:lnTo>
                  <a:pt x="2801" y="2431"/>
                </a:lnTo>
                <a:lnTo>
                  <a:pt x="2803" y="2431"/>
                </a:lnTo>
                <a:lnTo>
                  <a:pt x="2805" y="2433"/>
                </a:lnTo>
                <a:lnTo>
                  <a:pt x="2805" y="2434"/>
                </a:lnTo>
                <a:lnTo>
                  <a:pt x="2803" y="2436"/>
                </a:lnTo>
                <a:lnTo>
                  <a:pt x="2801" y="2436"/>
                </a:lnTo>
                <a:lnTo>
                  <a:pt x="2799" y="2438"/>
                </a:lnTo>
                <a:lnTo>
                  <a:pt x="2797" y="2438"/>
                </a:lnTo>
                <a:lnTo>
                  <a:pt x="2797" y="2436"/>
                </a:lnTo>
                <a:lnTo>
                  <a:pt x="2795" y="2436"/>
                </a:lnTo>
                <a:lnTo>
                  <a:pt x="2794" y="2436"/>
                </a:lnTo>
                <a:lnTo>
                  <a:pt x="2792" y="2434"/>
                </a:lnTo>
                <a:lnTo>
                  <a:pt x="2790" y="2434"/>
                </a:lnTo>
                <a:lnTo>
                  <a:pt x="2788" y="2434"/>
                </a:lnTo>
                <a:lnTo>
                  <a:pt x="2788" y="2433"/>
                </a:lnTo>
                <a:lnTo>
                  <a:pt x="2786" y="2433"/>
                </a:lnTo>
                <a:lnTo>
                  <a:pt x="2784" y="2431"/>
                </a:lnTo>
                <a:lnTo>
                  <a:pt x="2782" y="2431"/>
                </a:lnTo>
                <a:lnTo>
                  <a:pt x="2784" y="2433"/>
                </a:lnTo>
                <a:lnTo>
                  <a:pt x="2786" y="2434"/>
                </a:lnTo>
                <a:lnTo>
                  <a:pt x="2786" y="2436"/>
                </a:lnTo>
                <a:lnTo>
                  <a:pt x="2788" y="2436"/>
                </a:lnTo>
                <a:lnTo>
                  <a:pt x="2790" y="2436"/>
                </a:lnTo>
                <a:lnTo>
                  <a:pt x="2792" y="2436"/>
                </a:lnTo>
                <a:lnTo>
                  <a:pt x="2794" y="2438"/>
                </a:lnTo>
                <a:lnTo>
                  <a:pt x="2795" y="2440"/>
                </a:lnTo>
                <a:lnTo>
                  <a:pt x="2797" y="2440"/>
                </a:lnTo>
                <a:lnTo>
                  <a:pt x="2797" y="2442"/>
                </a:lnTo>
                <a:lnTo>
                  <a:pt x="2795" y="2444"/>
                </a:lnTo>
                <a:lnTo>
                  <a:pt x="2795" y="2448"/>
                </a:lnTo>
                <a:lnTo>
                  <a:pt x="2795" y="2450"/>
                </a:lnTo>
                <a:lnTo>
                  <a:pt x="2795" y="2452"/>
                </a:lnTo>
                <a:lnTo>
                  <a:pt x="2797" y="2452"/>
                </a:lnTo>
                <a:lnTo>
                  <a:pt x="2797" y="2456"/>
                </a:lnTo>
                <a:lnTo>
                  <a:pt x="2799" y="2458"/>
                </a:lnTo>
                <a:lnTo>
                  <a:pt x="2801" y="2459"/>
                </a:lnTo>
                <a:lnTo>
                  <a:pt x="2803" y="2461"/>
                </a:lnTo>
                <a:lnTo>
                  <a:pt x="2805" y="2461"/>
                </a:lnTo>
                <a:lnTo>
                  <a:pt x="2805" y="2465"/>
                </a:lnTo>
                <a:lnTo>
                  <a:pt x="2805" y="2467"/>
                </a:lnTo>
                <a:lnTo>
                  <a:pt x="2805" y="2469"/>
                </a:lnTo>
                <a:lnTo>
                  <a:pt x="2807" y="2471"/>
                </a:lnTo>
                <a:lnTo>
                  <a:pt x="2805" y="2473"/>
                </a:lnTo>
                <a:lnTo>
                  <a:pt x="2803" y="2475"/>
                </a:lnTo>
                <a:lnTo>
                  <a:pt x="2801" y="2475"/>
                </a:lnTo>
                <a:lnTo>
                  <a:pt x="2799" y="2473"/>
                </a:lnTo>
                <a:lnTo>
                  <a:pt x="2797" y="2473"/>
                </a:lnTo>
                <a:lnTo>
                  <a:pt x="2795" y="2473"/>
                </a:lnTo>
                <a:lnTo>
                  <a:pt x="2794" y="2471"/>
                </a:lnTo>
                <a:lnTo>
                  <a:pt x="2792" y="2471"/>
                </a:lnTo>
                <a:lnTo>
                  <a:pt x="2790" y="2471"/>
                </a:lnTo>
                <a:lnTo>
                  <a:pt x="2788" y="2469"/>
                </a:lnTo>
                <a:lnTo>
                  <a:pt x="2784" y="2469"/>
                </a:lnTo>
                <a:lnTo>
                  <a:pt x="2782" y="2469"/>
                </a:lnTo>
                <a:lnTo>
                  <a:pt x="2780" y="2467"/>
                </a:lnTo>
                <a:lnTo>
                  <a:pt x="2778" y="2467"/>
                </a:lnTo>
                <a:lnTo>
                  <a:pt x="2776" y="2465"/>
                </a:lnTo>
                <a:lnTo>
                  <a:pt x="2774" y="2465"/>
                </a:lnTo>
                <a:lnTo>
                  <a:pt x="2774" y="2463"/>
                </a:lnTo>
                <a:lnTo>
                  <a:pt x="2772" y="2461"/>
                </a:lnTo>
                <a:lnTo>
                  <a:pt x="2769" y="2459"/>
                </a:lnTo>
                <a:lnTo>
                  <a:pt x="2767" y="2459"/>
                </a:lnTo>
                <a:lnTo>
                  <a:pt x="2767" y="2458"/>
                </a:lnTo>
                <a:lnTo>
                  <a:pt x="2765" y="2458"/>
                </a:lnTo>
                <a:lnTo>
                  <a:pt x="2763" y="2458"/>
                </a:lnTo>
                <a:lnTo>
                  <a:pt x="2763" y="2456"/>
                </a:lnTo>
                <a:lnTo>
                  <a:pt x="2761" y="2456"/>
                </a:lnTo>
                <a:lnTo>
                  <a:pt x="2759" y="2456"/>
                </a:lnTo>
                <a:lnTo>
                  <a:pt x="2757" y="2456"/>
                </a:lnTo>
                <a:lnTo>
                  <a:pt x="2757" y="2454"/>
                </a:lnTo>
                <a:lnTo>
                  <a:pt x="2753" y="2454"/>
                </a:lnTo>
                <a:lnTo>
                  <a:pt x="2751" y="2454"/>
                </a:lnTo>
                <a:lnTo>
                  <a:pt x="2749" y="2454"/>
                </a:lnTo>
                <a:lnTo>
                  <a:pt x="2749" y="2452"/>
                </a:lnTo>
                <a:lnTo>
                  <a:pt x="2747" y="2452"/>
                </a:lnTo>
                <a:lnTo>
                  <a:pt x="2746" y="2452"/>
                </a:lnTo>
                <a:lnTo>
                  <a:pt x="2744" y="2452"/>
                </a:lnTo>
                <a:lnTo>
                  <a:pt x="2742" y="2452"/>
                </a:lnTo>
                <a:lnTo>
                  <a:pt x="2740" y="2450"/>
                </a:lnTo>
                <a:lnTo>
                  <a:pt x="2740" y="2448"/>
                </a:lnTo>
                <a:lnTo>
                  <a:pt x="2740" y="2446"/>
                </a:lnTo>
                <a:lnTo>
                  <a:pt x="2742" y="2446"/>
                </a:lnTo>
                <a:lnTo>
                  <a:pt x="2740" y="2444"/>
                </a:lnTo>
                <a:lnTo>
                  <a:pt x="2740" y="2442"/>
                </a:lnTo>
                <a:lnTo>
                  <a:pt x="2740" y="2440"/>
                </a:lnTo>
                <a:lnTo>
                  <a:pt x="2740" y="2438"/>
                </a:lnTo>
                <a:lnTo>
                  <a:pt x="2740" y="2436"/>
                </a:lnTo>
                <a:lnTo>
                  <a:pt x="2740" y="2434"/>
                </a:lnTo>
                <a:lnTo>
                  <a:pt x="2740" y="2433"/>
                </a:lnTo>
                <a:lnTo>
                  <a:pt x="2740" y="2429"/>
                </a:lnTo>
                <a:lnTo>
                  <a:pt x="2738" y="2427"/>
                </a:lnTo>
                <a:lnTo>
                  <a:pt x="2738" y="2425"/>
                </a:lnTo>
                <a:lnTo>
                  <a:pt x="2736" y="2425"/>
                </a:lnTo>
                <a:lnTo>
                  <a:pt x="2734" y="2423"/>
                </a:lnTo>
                <a:lnTo>
                  <a:pt x="2732" y="2421"/>
                </a:lnTo>
                <a:lnTo>
                  <a:pt x="2734" y="2419"/>
                </a:lnTo>
                <a:lnTo>
                  <a:pt x="2736" y="2419"/>
                </a:lnTo>
                <a:lnTo>
                  <a:pt x="2734" y="2417"/>
                </a:lnTo>
                <a:lnTo>
                  <a:pt x="2732" y="2419"/>
                </a:lnTo>
                <a:lnTo>
                  <a:pt x="2730" y="2419"/>
                </a:lnTo>
                <a:lnTo>
                  <a:pt x="2730" y="2421"/>
                </a:lnTo>
                <a:lnTo>
                  <a:pt x="2732" y="2421"/>
                </a:lnTo>
                <a:lnTo>
                  <a:pt x="2730" y="2423"/>
                </a:lnTo>
                <a:lnTo>
                  <a:pt x="2728" y="2423"/>
                </a:lnTo>
                <a:lnTo>
                  <a:pt x="2726" y="2423"/>
                </a:lnTo>
                <a:lnTo>
                  <a:pt x="2724" y="2423"/>
                </a:lnTo>
                <a:lnTo>
                  <a:pt x="2723" y="2425"/>
                </a:lnTo>
                <a:lnTo>
                  <a:pt x="2721" y="2425"/>
                </a:lnTo>
                <a:lnTo>
                  <a:pt x="2719" y="2427"/>
                </a:lnTo>
                <a:lnTo>
                  <a:pt x="2717" y="2427"/>
                </a:lnTo>
                <a:lnTo>
                  <a:pt x="2715" y="2427"/>
                </a:lnTo>
                <a:lnTo>
                  <a:pt x="2713" y="2427"/>
                </a:lnTo>
                <a:lnTo>
                  <a:pt x="2713" y="2425"/>
                </a:lnTo>
                <a:lnTo>
                  <a:pt x="2713" y="2423"/>
                </a:lnTo>
                <a:lnTo>
                  <a:pt x="2713" y="2421"/>
                </a:lnTo>
                <a:lnTo>
                  <a:pt x="2713" y="2419"/>
                </a:lnTo>
                <a:lnTo>
                  <a:pt x="2709" y="2417"/>
                </a:lnTo>
                <a:lnTo>
                  <a:pt x="2707" y="2415"/>
                </a:lnTo>
                <a:lnTo>
                  <a:pt x="2705" y="2413"/>
                </a:lnTo>
                <a:lnTo>
                  <a:pt x="2705" y="2415"/>
                </a:lnTo>
                <a:lnTo>
                  <a:pt x="2703" y="2417"/>
                </a:lnTo>
                <a:lnTo>
                  <a:pt x="2703" y="2419"/>
                </a:lnTo>
                <a:lnTo>
                  <a:pt x="2705" y="2417"/>
                </a:lnTo>
                <a:lnTo>
                  <a:pt x="2707" y="2417"/>
                </a:lnTo>
                <a:lnTo>
                  <a:pt x="2709" y="2419"/>
                </a:lnTo>
                <a:lnTo>
                  <a:pt x="2711" y="2421"/>
                </a:lnTo>
                <a:lnTo>
                  <a:pt x="2711" y="2423"/>
                </a:lnTo>
                <a:lnTo>
                  <a:pt x="2709" y="2425"/>
                </a:lnTo>
                <a:lnTo>
                  <a:pt x="2709" y="2427"/>
                </a:lnTo>
                <a:lnTo>
                  <a:pt x="2711" y="2429"/>
                </a:lnTo>
                <a:lnTo>
                  <a:pt x="2713" y="2429"/>
                </a:lnTo>
                <a:lnTo>
                  <a:pt x="2715" y="2429"/>
                </a:lnTo>
                <a:lnTo>
                  <a:pt x="2717" y="2429"/>
                </a:lnTo>
                <a:lnTo>
                  <a:pt x="2719" y="2429"/>
                </a:lnTo>
                <a:lnTo>
                  <a:pt x="2721" y="2429"/>
                </a:lnTo>
                <a:lnTo>
                  <a:pt x="2723" y="2429"/>
                </a:lnTo>
                <a:lnTo>
                  <a:pt x="2724" y="2429"/>
                </a:lnTo>
                <a:lnTo>
                  <a:pt x="2726" y="2427"/>
                </a:lnTo>
                <a:lnTo>
                  <a:pt x="2728" y="2427"/>
                </a:lnTo>
                <a:lnTo>
                  <a:pt x="2730" y="2425"/>
                </a:lnTo>
                <a:lnTo>
                  <a:pt x="2732" y="2427"/>
                </a:lnTo>
                <a:lnTo>
                  <a:pt x="2734" y="2427"/>
                </a:lnTo>
                <a:lnTo>
                  <a:pt x="2736" y="2429"/>
                </a:lnTo>
                <a:lnTo>
                  <a:pt x="2736" y="2431"/>
                </a:lnTo>
                <a:lnTo>
                  <a:pt x="2734" y="2431"/>
                </a:lnTo>
                <a:lnTo>
                  <a:pt x="2734" y="2433"/>
                </a:lnTo>
                <a:lnTo>
                  <a:pt x="2734" y="2434"/>
                </a:lnTo>
                <a:lnTo>
                  <a:pt x="2734" y="2436"/>
                </a:lnTo>
                <a:lnTo>
                  <a:pt x="2732" y="2436"/>
                </a:lnTo>
                <a:lnTo>
                  <a:pt x="2732" y="2438"/>
                </a:lnTo>
                <a:lnTo>
                  <a:pt x="2732" y="2440"/>
                </a:lnTo>
                <a:lnTo>
                  <a:pt x="2734" y="2438"/>
                </a:lnTo>
                <a:lnTo>
                  <a:pt x="2734" y="2436"/>
                </a:lnTo>
                <a:lnTo>
                  <a:pt x="2734" y="2434"/>
                </a:lnTo>
                <a:lnTo>
                  <a:pt x="2736" y="2434"/>
                </a:lnTo>
                <a:lnTo>
                  <a:pt x="2736" y="2433"/>
                </a:lnTo>
                <a:lnTo>
                  <a:pt x="2738" y="2434"/>
                </a:lnTo>
                <a:lnTo>
                  <a:pt x="2736" y="2436"/>
                </a:lnTo>
                <a:lnTo>
                  <a:pt x="2736" y="2438"/>
                </a:lnTo>
                <a:lnTo>
                  <a:pt x="2736" y="2440"/>
                </a:lnTo>
                <a:lnTo>
                  <a:pt x="2734" y="2442"/>
                </a:lnTo>
                <a:lnTo>
                  <a:pt x="2734" y="2446"/>
                </a:lnTo>
                <a:lnTo>
                  <a:pt x="2734" y="2444"/>
                </a:lnTo>
                <a:lnTo>
                  <a:pt x="2732" y="2442"/>
                </a:lnTo>
                <a:lnTo>
                  <a:pt x="2732" y="2444"/>
                </a:lnTo>
                <a:lnTo>
                  <a:pt x="2732" y="2446"/>
                </a:lnTo>
                <a:lnTo>
                  <a:pt x="2732" y="2448"/>
                </a:lnTo>
                <a:lnTo>
                  <a:pt x="2734" y="2450"/>
                </a:lnTo>
                <a:lnTo>
                  <a:pt x="2734" y="2452"/>
                </a:lnTo>
                <a:lnTo>
                  <a:pt x="2734" y="2454"/>
                </a:lnTo>
                <a:lnTo>
                  <a:pt x="2736" y="2454"/>
                </a:lnTo>
                <a:lnTo>
                  <a:pt x="2738" y="2454"/>
                </a:lnTo>
                <a:lnTo>
                  <a:pt x="2740" y="2456"/>
                </a:lnTo>
                <a:lnTo>
                  <a:pt x="2742" y="2458"/>
                </a:lnTo>
                <a:lnTo>
                  <a:pt x="2744" y="2458"/>
                </a:lnTo>
                <a:lnTo>
                  <a:pt x="2746" y="2459"/>
                </a:lnTo>
                <a:lnTo>
                  <a:pt x="2746" y="2461"/>
                </a:lnTo>
                <a:lnTo>
                  <a:pt x="2747" y="2459"/>
                </a:lnTo>
                <a:lnTo>
                  <a:pt x="2749" y="2459"/>
                </a:lnTo>
                <a:lnTo>
                  <a:pt x="2751" y="2459"/>
                </a:lnTo>
                <a:lnTo>
                  <a:pt x="2753" y="2459"/>
                </a:lnTo>
                <a:lnTo>
                  <a:pt x="2753" y="2461"/>
                </a:lnTo>
                <a:lnTo>
                  <a:pt x="2755" y="2461"/>
                </a:lnTo>
                <a:lnTo>
                  <a:pt x="2757" y="2461"/>
                </a:lnTo>
                <a:lnTo>
                  <a:pt x="2759" y="2463"/>
                </a:lnTo>
                <a:lnTo>
                  <a:pt x="2761" y="2465"/>
                </a:lnTo>
                <a:lnTo>
                  <a:pt x="2763" y="2465"/>
                </a:lnTo>
                <a:lnTo>
                  <a:pt x="2765" y="2467"/>
                </a:lnTo>
                <a:lnTo>
                  <a:pt x="2767" y="2469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7904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14835"/>
            <a:ext cx="8229600" cy="1143000"/>
          </a:xfrm>
        </p:spPr>
        <p:txBody>
          <a:bodyPr>
            <a:normAutofit/>
          </a:bodyPr>
          <a:lstStyle/>
          <a:p>
            <a:r>
              <a:rPr lang="en-US" altLang="zh-CN" dirty="0" smtClean="0"/>
              <a:t>Hawaii </a:t>
            </a:r>
            <a:r>
              <a:rPr lang="en-US" altLang="zh-CN" dirty="0" smtClean="0"/>
              <a:t>State Outline</a:t>
            </a:r>
            <a:endParaRPr lang="en-US" altLang="zh-CN" dirty="0" smtClean="0"/>
          </a:p>
        </p:txBody>
      </p:sp>
      <p:sp>
        <p:nvSpPr>
          <p:cNvPr id="5" name="Freeform 452"/>
          <p:cNvSpPr>
            <a:spLocks noEditPoints="1"/>
          </p:cNvSpPr>
          <p:nvPr/>
        </p:nvSpPr>
        <p:spPr bwMode="auto">
          <a:xfrm>
            <a:off x="4904581" y="2564904"/>
            <a:ext cx="3939056" cy="2573020"/>
          </a:xfrm>
          <a:custGeom>
            <a:avLst/>
            <a:gdLst>
              <a:gd name="T0" fmla="*/ 3282 w 3913"/>
              <a:gd name="T1" fmla="*/ 1587 h 2556"/>
              <a:gd name="T2" fmla="*/ 3424 w 3913"/>
              <a:gd name="T3" fmla="*/ 1642 h 2556"/>
              <a:gd name="T4" fmla="*/ 3581 w 3913"/>
              <a:gd name="T5" fmla="*/ 1718 h 2556"/>
              <a:gd name="T6" fmla="*/ 3696 w 3913"/>
              <a:gd name="T7" fmla="*/ 1822 h 2556"/>
              <a:gd name="T8" fmla="*/ 3737 w 3913"/>
              <a:gd name="T9" fmla="*/ 1928 h 2556"/>
              <a:gd name="T10" fmla="*/ 3814 w 3913"/>
              <a:gd name="T11" fmla="*/ 2029 h 2556"/>
              <a:gd name="T12" fmla="*/ 3885 w 3913"/>
              <a:gd name="T13" fmla="*/ 2140 h 2556"/>
              <a:gd name="T14" fmla="*/ 3754 w 3913"/>
              <a:gd name="T15" fmla="*/ 2240 h 2556"/>
              <a:gd name="T16" fmla="*/ 3605 w 3913"/>
              <a:gd name="T17" fmla="*/ 2288 h 2556"/>
              <a:gd name="T18" fmla="*/ 3463 w 3913"/>
              <a:gd name="T19" fmla="*/ 2361 h 2556"/>
              <a:gd name="T20" fmla="*/ 3356 w 3913"/>
              <a:gd name="T21" fmla="*/ 2474 h 2556"/>
              <a:gd name="T22" fmla="*/ 3267 w 3913"/>
              <a:gd name="T23" fmla="*/ 2527 h 2556"/>
              <a:gd name="T24" fmla="*/ 3132 w 3913"/>
              <a:gd name="T25" fmla="*/ 2442 h 2556"/>
              <a:gd name="T26" fmla="*/ 3128 w 3913"/>
              <a:gd name="T27" fmla="*/ 2291 h 2556"/>
              <a:gd name="T28" fmla="*/ 3106 w 3913"/>
              <a:gd name="T29" fmla="*/ 2137 h 2556"/>
              <a:gd name="T30" fmla="*/ 3060 w 3913"/>
              <a:gd name="T31" fmla="*/ 2003 h 2556"/>
              <a:gd name="T32" fmla="*/ 3038 w 3913"/>
              <a:gd name="T33" fmla="*/ 1880 h 2556"/>
              <a:gd name="T34" fmla="*/ 3133 w 3913"/>
              <a:gd name="T35" fmla="*/ 1776 h 2556"/>
              <a:gd name="T36" fmla="*/ 3152 w 3913"/>
              <a:gd name="T37" fmla="*/ 1668 h 2556"/>
              <a:gd name="T38" fmla="*/ 3157 w 3913"/>
              <a:gd name="T39" fmla="*/ 1519 h 2556"/>
              <a:gd name="T40" fmla="*/ 2641 w 3913"/>
              <a:gd name="T41" fmla="*/ 1329 h 2556"/>
              <a:gd name="T42" fmla="*/ 2559 w 3913"/>
              <a:gd name="T43" fmla="*/ 1307 h 2556"/>
              <a:gd name="T44" fmla="*/ 2386 w 3913"/>
              <a:gd name="T45" fmla="*/ 1017 h 2556"/>
              <a:gd name="T46" fmla="*/ 2458 w 3913"/>
              <a:gd name="T47" fmla="*/ 1129 h 2556"/>
              <a:gd name="T48" fmla="*/ 2342 w 3913"/>
              <a:gd name="T49" fmla="*/ 1113 h 2556"/>
              <a:gd name="T50" fmla="*/ 2340 w 3913"/>
              <a:gd name="T51" fmla="*/ 1010 h 2556"/>
              <a:gd name="T52" fmla="*/ 2704 w 3913"/>
              <a:gd name="T53" fmla="*/ 1024 h 2556"/>
              <a:gd name="T54" fmla="*/ 2853 w 3913"/>
              <a:gd name="T55" fmla="*/ 998 h 2556"/>
              <a:gd name="T56" fmla="*/ 2947 w 3913"/>
              <a:gd name="T57" fmla="*/ 1062 h 2556"/>
              <a:gd name="T58" fmla="*/ 3056 w 3913"/>
              <a:gd name="T59" fmla="*/ 1122 h 2556"/>
              <a:gd name="T60" fmla="*/ 2993 w 3913"/>
              <a:gd name="T61" fmla="*/ 1226 h 2556"/>
              <a:gd name="T62" fmla="*/ 2856 w 3913"/>
              <a:gd name="T63" fmla="*/ 1267 h 2556"/>
              <a:gd name="T64" fmla="*/ 2728 w 3913"/>
              <a:gd name="T65" fmla="*/ 1235 h 2556"/>
              <a:gd name="T66" fmla="*/ 2674 w 3913"/>
              <a:gd name="T67" fmla="*/ 1127 h 2556"/>
              <a:gd name="T68" fmla="*/ 2559 w 3913"/>
              <a:gd name="T69" fmla="*/ 1028 h 2556"/>
              <a:gd name="T70" fmla="*/ 2180 w 3913"/>
              <a:gd name="T71" fmla="*/ 786 h 2556"/>
              <a:gd name="T72" fmla="*/ 2339 w 3913"/>
              <a:gd name="T73" fmla="*/ 815 h 2556"/>
              <a:gd name="T74" fmla="*/ 2444 w 3913"/>
              <a:gd name="T75" fmla="*/ 826 h 2556"/>
              <a:gd name="T76" fmla="*/ 2513 w 3913"/>
              <a:gd name="T77" fmla="*/ 875 h 2556"/>
              <a:gd name="T78" fmla="*/ 2368 w 3913"/>
              <a:gd name="T79" fmla="*/ 903 h 2556"/>
              <a:gd name="T80" fmla="*/ 2209 w 3913"/>
              <a:gd name="T81" fmla="*/ 884 h 2556"/>
              <a:gd name="T82" fmla="*/ 2156 w 3913"/>
              <a:gd name="T83" fmla="*/ 802 h 2556"/>
              <a:gd name="T84" fmla="*/ 1660 w 3913"/>
              <a:gd name="T85" fmla="*/ 437 h 2556"/>
              <a:gd name="T86" fmla="*/ 1733 w 3913"/>
              <a:gd name="T87" fmla="*/ 562 h 2556"/>
              <a:gd name="T88" fmla="*/ 1783 w 3913"/>
              <a:gd name="T89" fmla="*/ 615 h 2556"/>
              <a:gd name="T90" fmla="*/ 1834 w 3913"/>
              <a:gd name="T91" fmla="*/ 695 h 2556"/>
              <a:gd name="T92" fmla="*/ 1798 w 3913"/>
              <a:gd name="T93" fmla="*/ 740 h 2556"/>
              <a:gd name="T94" fmla="*/ 1672 w 3913"/>
              <a:gd name="T95" fmla="*/ 714 h 2556"/>
              <a:gd name="T96" fmla="*/ 1621 w 3913"/>
              <a:gd name="T97" fmla="*/ 656 h 2556"/>
              <a:gd name="T98" fmla="*/ 1607 w 3913"/>
              <a:gd name="T99" fmla="*/ 716 h 2556"/>
              <a:gd name="T100" fmla="*/ 1482 w 3913"/>
              <a:gd name="T101" fmla="*/ 618 h 2556"/>
              <a:gd name="T102" fmla="*/ 1434 w 3913"/>
              <a:gd name="T103" fmla="*/ 507 h 2556"/>
              <a:gd name="T104" fmla="*/ 1568 w 3913"/>
              <a:gd name="T105" fmla="*/ 456 h 2556"/>
              <a:gd name="T106" fmla="*/ 118 w 3913"/>
              <a:gd name="T107" fmla="*/ 235 h 2556"/>
              <a:gd name="T108" fmla="*/ 24 w 3913"/>
              <a:gd name="T109" fmla="*/ 351 h 2556"/>
              <a:gd name="T110" fmla="*/ 65 w 3913"/>
              <a:gd name="T111" fmla="*/ 230 h 2556"/>
              <a:gd name="T112" fmla="*/ 657 w 3913"/>
              <a:gd name="T113" fmla="*/ 24 h 2556"/>
              <a:gd name="T114" fmla="*/ 653 w 3913"/>
              <a:gd name="T115" fmla="*/ 163 h 2556"/>
              <a:gd name="T116" fmla="*/ 604 w 3913"/>
              <a:gd name="T117" fmla="*/ 264 h 2556"/>
              <a:gd name="T118" fmla="*/ 465 w 3913"/>
              <a:gd name="T119" fmla="*/ 257 h 2556"/>
              <a:gd name="T120" fmla="*/ 342 w 3913"/>
              <a:gd name="T121" fmla="*/ 185 h 2556"/>
              <a:gd name="T122" fmla="*/ 398 w 3913"/>
              <a:gd name="T123" fmla="*/ 53 h 2556"/>
              <a:gd name="T124" fmla="*/ 535 w 3913"/>
              <a:gd name="T125" fmla="*/ 19 h 2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13" h="2556">
                <a:moveTo>
                  <a:pt x="3162" y="1517"/>
                </a:moveTo>
                <a:lnTo>
                  <a:pt x="3164" y="1519"/>
                </a:lnTo>
                <a:lnTo>
                  <a:pt x="3166" y="1519"/>
                </a:lnTo>
                <a:lnTo>
                  <a:pt x="3169" y="1519"/>
                </a:lnTo>
                <a:lnTo>
                  <a:pt x="3171" y="1519"/>
                </a:lnTo>
                <a:lnTo>
                  <a:pt x="3171" y="1519"/>
                </a:lnTo>
                <a:lnTo>
                  <a:pt x="3174" y="1521"/>
                </a:lnTo>
                <a:lnTo>
                  <a:pt x="3176" y="1522"/>
                </a:lnTo>
                <a:lnTo>
                  <a:pt x="3178" y="1524"/>
                </a:lnTo>
                <a:lnTo>
                  <a:pt x="3181" y="1524"/>
                </a:lnTo>
                <a:lnTo>
                  <a:pt x="3185" y="1524"/>
                </a:lnTo>
                <a:lnTo>
                  <a:pt x="3186" y="1526"/>
                </a:lnTo>
                <a:lnTo>
                  <a:pt x="3188" y="1526"/>
                </a:lnTo>
                <a:lnTo>
                  <a:pt x="3191" y="1527"/>
                </a:lnTo>
                <a:lnTo>
                  <a:pt x="3195" y="1529"/>
                </a:lnTo>
                <a:lnTo>
                  <a:pt x="3197" y="1531"/>
                </a:lnTo>
                <a:lnTo>
                  <a:pt x="3198" y="1533"/>
                </a:lnTo>
                <a:lnTo>
                  <a:pt x="3200" y="1533"/>
                </a:lnTo>
                <a:lnTo>
                  <a:pt x="3202" y="1533"/>
                </a:lnTo>
                <a:lnTo>
                  <a:pt x="3205" y="1534"/>
                </a:lnTo>
                <a:lnTo>
                  <a:pt x="3207" y="1534"/>
                </a:lnTo>
                <a:lnTo>
                  <a:pt x="3209" y="1536"/>
                </a:lnTo>
                <a:lnTo>
                  <a:pt x="3212" y="1536"/>
                </a:lnTo>
                <a:lnTo>
                  <a:pt x="3212" y="1538"/>
                </a:lnTo>
                <a:lnTo>
                  <a:pt x="3214" y="1538"/>
                </a:lnTo>
                <a:lnTo>
                  <a:pt x="3215" y="1538"/>
                </a:lnTo>
                <a:lnTo>
                  <a:pt x="3217" y="1536"/>
                </a:lnTo>
                <a:lnTo>
                  <a:pt x="3219" y="1536"/>
                </a:lnTo>
                <a:lnTo>
                  <a:pt x="3219" y="1538"/>
                </a:lnTo>
                <a:lnTo>
                  <a:pt x="3222" y="1539"/>
                </a:lnTo>
                <a:lnTo>
                  <a:pt x="3222" y="1541"/>
                </a:lnTo>
                <a:lnTo>
                  <a:pt x="3224" y="1541"/>
                </a:lnTo>
                <a:lnTo>
                  <a:pt x="3226" y="1543"/>
                </a:lnTo>
                <a:lnTo>
                  <a:pt x="3229" y="1543"/>
                </a:lnTo>
                <a:lnTo>
                  <a:pt x="3231" y="1545"/>
                </a:lnTo>
                <a:lnTo>
                  <a:pt x="3231" y="1546"/>
                </a:lnTo>
                <a:lnTo>
                  <a:pt x="3232" y="1548"/>
                </a:lnTo>
                <a:lnTo>
                  <a:pt x="3234" y="1548"/>
                </a:lnTo>
                <a:lnTo>
                  <a:pt x="3236" y="1550"/>
                </a:lnTo>
                <a:lnTo>
                  <a:pt x="3238" y="1550"/>
                </a:lnTo>
                <a:lnTo>
                  <a:pt x="3239" y="1550"/>
                </a:lnTo>
                <a:lnTo>
                  <a:pt x="3239" y="1551"/>
                </a:lnTo>
                <a:lnTo>
                  <a:pt x="3241" y="1551"/>
                </a:lnTo>
                <a:lnTo>
                  <a:pt x="3241" y="1553"/>
                </a:lnTo>
                <a:lnTo>
                  <a:pt x="3241" y="1553"/>
                </a:lnTo>
                <a:lnTo>
                  <a:pt x="3243" y="1553"/>
                </a:lnTo>
                <a:lnTo>
                  <a:pt x="3246" y="1555"/>
                </a:lnTo>
                <a:lnTo>
                  <a:pt x="3248" y="1557"/>
                </a:lnTo>
                <a:lnTo>
                  <a:pt x="3248" y="1558"/>
                </a:lnTo>
                <a:lnTo>
                  <a:pt x="3246" y="1560"/>
                </a:lnTo>
                <a:lnTo>
                  <a:pt x="3246" y="1562"/>
                </a:lnTo>
                <a:lnTo>
                  <a:pt x="3248" y="1565"/>
                </a:lnTo>
                <a:lnTo>
                  <a:pt x="3248" y="1567"/>
                </a:lnTo>
                <a:lnTo>
                  <a:pt x="3248" y="1569"/>
                </a:lnTo>
                <a:lnTo>
                  <a:pt x="3250" y="1570"/>
                </a:lnTo>
                <a:lnTo>
                  <a:pt x="3253" y="1570"/>
                </a:lnTo>
                <a:lnTo>
                  <a:pt x="3253" y="1572"/>
                </a:lnTo>
                <a:lnTo>
                  <a:pt x="3255" y="1572"/>
                </a:lnTo>
                <a:lnTo>
                  <a:pt x="3255" y="1574"/>
                </a:lnTo>
                <a:lnTo>
                  <a:pt x="3256" y="1574"/>
                </a:lnTo>
                <a:lnTo>
                  <a:pt x="3256" y="1575"/>
                </a:lnTo>
                <a:lnTo>
                  <a:pt x="3258" y="1575"/>
                </a:lnTo>
                <a:lnTo>
                  <a:pt x="3262" y="1575"/>
                </a:lnTo>
                <a:lnTo>
                  <a:pt x="3262" y="1577"/>
                </a:lnTo>
                <a:lnTo>
                  <a:pt x="3263" y="1577"/>
                </a:lnTo>
                <a:lnTo>
                  <a:pt x="3267" y="1579"/>
                </a:lnTo>
                <a:lnTo>
                  <a:pt x="3268" y="1579"/>
                </a:lnTo>
                <a:lnTo>
                  <a:pt x="3268" y="1581"/>
                </a:lnTo>
                <a:lnTo>
                  <a:pt x="3270" y="1582"/>
                </a:lnTo>
                <a:lnTo>
                  <a:pt x="3272" y="1582"/>
                </a:lnTo>
                <a:lnTo>
                  <a:pt x="3273" y="1584"/>
                </a:lnTo>
                <a:lnTo>
                  <a:pt x="3275" y="1586"/>
                </a:lnTo>
                <a:lnTo>
                  <a:pt x="3277" y="1587"/>
                </a:lnTo>
                <a:lnTo>
                  <a:pt x="3279" y="1587"/>
                </a:lnTo>
                <a:lnTo>
                  <a:pt x="3280" y="1587"/>
                </a:lnTo>
                <a:lnTo>
                  <a:pt x="3282" y="1587"/>
                </a:lnTo>
                <a:lnTo>
                  <a:pt x="3284" y="1587"/>
                </a:lnTo>
                <a:lnTo>
                  <a:pt x="3285" y="1589"/>
                </a:lnTo>
                <a:lnTo>
                  <a:pt x="3287" y="1591"/>
                </a:lnTo>
                <a:lnTo>
                  <a:pt x="3289" y="1591"/>
                </a:lnTo>
                <a:lnTo>
                  <a:pt x="3292" y="1591"/>
                </a:lnTo>
                <a:lnTo>
                  <a:pt x="3294" y="1593"/>
                </a:lnTo>
                <a:lnTo>
                  <a:pt x="3296" y="1594"/>
                </a:lnTo>
                <a:lnTo>
                  <a:pt x="3297" y="1594"/>
                </a:lnTo>
                <a:lnTo>
                  <a:pt x="3299" y="1596"/>
                </a:lnTo>
                <a:lnTo>
                  <a:pt x="3301" y="1596"/>
                </a:lnTo>
                <a:lnTo>
                  <a:pt x="3304" y="1598"/>
                </a:lnTo>
                <a:lnTo>
                  <a:pt x="3306" y="1601"/>
                </a:lnTo>
                <a:lnTo>
                  <a:pt x="3308" y="1603"/>
                </a:lnTo>
                <a:lnTo>
                  <a:pt x="3309" y="1605"/>
                </a:lnTo>
                <a:lnTo>
                  <a:pt x="3311" y="1605"/>
                </a:lnTo>
                <a:lnTo>
                  <a:pt x="3313" y="1606"/>
                </a:lnTo>
                <a:lnTo>
                  <a:pt x="3313" y="1608"/>
                </a:lnTo>
                <a:lnTo>
                  <a:pt x="3313" y="1610"/>
                </a:lnTo>
                <a:lnTo>
                  <a:pt x="3313" y="1611"/>
                </a:lnTo>
                <a:lnTo>
                  <a:pt x="3315" y="1611"/>
                </a:lnTo>
                <a:lnTo>
                  <a:pt x="3316" y="1613"/>
                </a:lnTo>
                <a:lnTo>
                  <a:pt x="3318" y="1615"/>
                </a:lnTo>
                <a:lnTo>
                  <a:pt x="3320" y="1613"/>
                </a:lnTo>
                <a:lnTo>
                  <a:pt x="3321" y="1613"/>
                </a:lnTo>
                <a:lnTo>
                  <a:pt x="3323" y="1615"/>
                </a:lnTo>
                <a:lnTo>
                  <a:pt x="3326" y="1615"/>
                </a:lnTo>
                <a:lnTo>
                  <a:pt x="3328" y="1617"/>
                </a:lnTo>
                <a:lnTo>
                  <a:pt x="3332" y="1618"/>
                </a:lnTo>
                <a:lnTo>
                  <a:pt x="3333" y="1620"/>
                </a:lnTo>
                <a:lnTo>
                  <a:pt x="3337" y="1620"/>
                </a:lnTo>
                <a:lnTo>
                  <a:pt x="3337" y="1620"/>
                </a:lnTo>
                <a:lnTo>
                  <a:pt x="3337" y="1623"/>
                </a:lnTo>
                <a:lnTo>
                  <a:pt x="3338" y="1625"/>
                </a:lnTo>
                <a:lnTo>
                  <a:pt x="3340" y="1627"/>
                </a:lnTo>
                <a:lnTo>
                  <a:pt x="3342" y="1629"/>
                </a:lnTo>
                <a:lnTo>
                  <a:pt x="3342" y="1630"/>
                </a:lnTo>
                <a:lnTo>
                  <a:pt x="3344" y="1632"/>
                </a:lnTo>
                <a:lnTo>
                  <a:pt x="3345" y="1632"/>
                </a:lnTo>
                <a:lnTo>
                  <a:pt x="3349" y="1634"/>
                </a:lnTo>
                <a:lnTo>
                  <a:pt x="3350" y="1634"/>
                </a:lnTo>
                <a:lnTo>
                  <a:pt x="3354" y="1632"/>
                </a:lnTo>
                <a:lnTo>
                  <a:pt x="3356" y="1632"/>
                </a:lnTo>
                <a:lnTo>
                  <a:pt x="3357" y="1632"/>
                </a:lnTo>
                <a:lnTo>
                  <a:pt x="3359" y="1632"/>
                </a:lnTo>
                <a:lnTo>
                  <a:pt x="3361" y="1630"/>
                </a:lnTo>
                <a:lnTo>
                  <a:pt x="3362" y="1629"/>
                </a:lnTo>
                <a:lnTo>
                  <a:pt x="3366" y="1627"/>
                </a:lnTo>
                <a:lnTo>
                  <a:pt x="3369" y="1627"/>
                </a:lnTo>
                <a:lnTo>
                  <a:pt x="3371" y="1627"/>
                </a:lnTo>
                <a:lnTo>
                  <a:pt x="3373" y="1627"/>
                </a:lnTo>
                <a:lnTo>
                  <a:pt x="3374" y="1627"/>
                </a:lnTo>
                <a:lnTo>
                  <a:pt x="3376" y="1627"/>
                </a:lnTo>
                <a:lnTo>
                  <a:pt x="3378" y="1627"/>
                </a:lnTo>
                <a:lnTo>
                  <a:pt x="3378" y="1629"/>
                </a:lnTo>
                <a:lnTo>
                  <a:pt x="3379" y="1629"/>
                </a:lnTo>
                <a:lnTo>
                  <a:pt x="3381" y="1630"/>
                </a:lnTo>
                <a:lnTo>
                  <a:pt x="3383" y="1630"/>
                </a:lnTo>
                <a:lnTo>
                  <a:pt x="3385" y="1632"/>
                </a:lnTo>
                <a:lnTo>
                  <a:pt x="3386" y="1634"/>
                </a:lnTo>
                <a:lnTo>
                  <a:pt x="3388" y="1634"/>
                </a:lnTo>
                <a:lnTo>
                  <a:pt x="3390" y="1632"/>
                </a:lnTo>
                <a:lnTo>
                  <a:pt x="3393" y="1634"/>
                </a:lnTo>
                <a:lnTo>
                  <a:pt x="3395" y="1635"/>
                </a:lnTo>
                <a:lnTo>
                  <a:pt x="3398" y="1635"/>
                </a:lnTo>
                <a:lnTo>
                  <a:pt x="3400" y="1635"/>
                </a:lnTo>
                <a:lnTo>
                  <a:pt x="3403" y="1637"/>
                </a:lnTo>
                <a:lnTo>
                  <a:pt x="3405" y="1637"/>
                </a:lnTo>
                <a:lnTo>
                  <a:pt x="3409" y="1637"/>
                </a:lnTo>
                <a:lnTo>
                  <a:pt x="3412" y="1637"/>
                </a:lnTo>
                <a:lnTo>
                  <a:pt x="3414" y="1637"/>
                </a:lnTo>
                <a:lnTo>
                  <a:pt x="3417" y="1637"/>
                </a:lnTo>
                <a:lnTo>
                  <a:pt x="3419" y="1639"/>
                </a:lnTo>
                <a:lnTo>
                  <a:pt x="3419" y="1640"/>
                </a:lnTo>
                <a:lnTo>
                  <a:pt x="3420" y="1640"/>
                </a:lnTo>
                <a:lnTo>
                  <a:pt x="3422" y="1642"/>
                </a:lnTo>
                <a:lnTo>
                  <a:pt x="3424" y="1642"/>
                </a:lnTo>
                <a:lnTo>
                  <a:pt x="3427" y="1642"/>
                </a:lnTo>
                <a:lnTo>
                  <a:pt x="3429" y="1644"/>
                </a:lnTo>
                <a:lnTo>
                  <a:pt x="3432" y="1644"/>
                </a:lnTo>
                <a:lnTo>
                  <a:pt x="3434" y="1646"/>
                </a:lnTo>
                <a:lnTo>
                  <a:pt x="3438" y="1646"/>
                </a:lnTo>
                <a:lnTo>
                  <a:pt x="3441" y="1647"/>
                </a:lnTo>
                <a:lnTo>
                  <a:pt x="3443" y="1647"/>
                </a:lnTo>
                <a:lnTo>
                  <a:pt x="3444" y="1649"/>
                </a:lnTo>
                <a:lnTo>
                  <a:pt x="3448" y="1651"/>
                </a:lnTo>
                <a:lnTo>
                  <a:pt x="3451" y="1652"/>
                </a:lnTo>
                <a:lnTo>
                  <a:pt x="3453" y="1652"/>
                </a:lnTo>
                <a:lnTo>
                  <a:pt x="3455" y="1652"/>
                </a:lnTo>
                <a:lnTo>
                  <a:pt x="3458" y="1654"/>
                </a:lnTo>
                <a:lnTo>
                  <a:pt x="3460" y="1656"/>
                </a:lnTo>
                <a:lnTo>
                  <a:pt x="3460" y="1656"/>
                </a:lnTo>
                <a:lnTo>
                  <a:pt x="3462" y="1656"/>
                </a:lnTo>
                <a:lnTo>
                  <a:pt x="3463" y="1658"/>
                </a:lnTo>
                <a:lnTo>
                  <a:pt x="3465" y="1658"/>
                </a:lnTo>
                <a:lnTo>
                  <a:pt x="3467" y="1659"/>
                </a:lnTo>
                <a:lnTo>
                  <a:pt x="3468" y="1659"/>
                </a:lnTo>
                <a:lnTo>
                  <a:pt x="3472" y="1661"/>
                </a:lnTo>
                <a:lnTo>
                  <a:pt x="3473" y="1663"/>
                </a:lnTo>
                <a:lnTo>
                  <a:pt x="3475" y="1664"/>
                </a:lnTo>
                <a:lnTo>
                  <a:pt x="3477" y="1664"/>
                </a:lnTo>
                <a:lnTo>
                  <a:pt x="3479" y="1664"/>
                </a:lnTo>
                <a:lnTo>
                  <a:pt x="3482" y="1666"/>
                </a:lnTo>
                <a:lnTo>
                  <a:pt x="3484" y="1666"/>
                </a:lnTo>
                <a:lnTo>
                  <a:pt x="3485" y="1668"/>
                </a:lnTo>
                <a:lnTo>
                  <a:pt x="3485" y="1670"/>
                </a:lnTo>
                <a:lnTo>
                  <a:pt x="3487" y="1671"/>
                </a:lnTo>
                <a:lnTo>
                  <a:pt x="3489" y="1671"/>
                </a:lnTo>
                <a:lnTo>
                  <a:pt x="3491" y="1673"/>
                </a:lnTo>
                <a:lnTo>
                  <a:pt x="3492" y="1675"/>
                </a:lnTo>
                <a:lnTo>
                  <a:pt x="3496" y="1676"/>
                </a:lnTo>
                <a:lnTo>
                  <a:pt x="3497" y="1675"/>
                </a:lnTo>
                <a:lnTo>
                  <a:pt x="3499" y="1676"/>
                </a:lnTo>
                <a:lnTo>
                  <a:pt x="3501" y="1676"/>
                </a:lnTo>
                <a:lnTo>
                  <a:pt x="3503" y="1676"/>
                </a:lnTo>
                <a:lnTo>
                  <a:pt x="3504" y="1678"/>
                </a:lnTo>
                <a:lnTo>
                  <a:pt x="3508" y="1680"/>
                </a:lnTo>
                <a:lnTo>
                  <a:pt x="3509" y="1682"/>
                </a:lnTo>
                <a:lnTo>
                  <a:pt x="3513" y="1683"/>
                </a:lnTo>
                <a:lnTo>
                  <a:pt x="3515" y="1685"/>
                </a:lnTo>
                <a:lnTo>
                  <a:pt x="3518" y="1685"/>
                </a:lnTo>
                <a:lnTo>
                  <a:pt x="3520" y="1687"/>
                </a:lnTo>
                <a:lnTo>
                  <a:pt x="3523" y="1687"/>
                </a:lnTo>
                <a:lnTo>
                  <a:pt x="3525" y="1687"/>
                </a:lnTo>
                <a:lnTo>
                  <a:pt x="3525" y="1688"/>
                </a:lnTo>
                <a:lnTo>
                  <a:pt x="3526" y="1690"/>
                </a:lnTo>
                <a:lnTo>
                  <a:pt x="3528" y="1690"/>
                </a:lnTo>
                <a:lnTo>
                  <a:pt x="3530" y="1692"/>
                </a:lnTo>
                <a:lnTo>
                  <a:pt x="3532" y="1692"/>
                </a:lnTo>
                <a:lnTo>
                  <a:pt x="3533" y="1694"/>
                </a:lnTo>
                <a:lnTo>
                  <a:pt x="3535" y="1695"/>
                </a:lnTo>
                <a:lnTo>
                  <a:pt x="3537" y="1695"/>
                </a:lnTo>
                <a:lnTo>
                  <a:pt x="3537" y="1697"/>
                </a:lnTo>
                <a:lnTo>
                  <a:pt x="3538" y="1697"/>
                </a:lnTo>
                <a:lnTo>
                  <a:pt x="3542" y="1699"/>
                </a:lnTo>
                <a:lnTo>
                  <a:pt x="3542" y="1699"/>
                </a:lnTo>
                <a:lnTo>
                  <a:pt x="3544" y="1699"/>
                </a:lnTo>
                <a:lnTo>
                  <a:pt x="3547" y="1700"/>
                </a:lnTo>
                <a:lnTo>
                  <a:pt x="3549" y="1702"/>
                </a:lnTo>
                <a:lnTo>
                  <a:pt x="3552" y="1704"/>
                </a:lnTo>
                <a:lnTo>
                  <a:pt x="3554" y="1704"/>
                </a:lnTo>
                <a:lnTo>
                  <a:pt x="3556" y="1706"/>
                </a:lnTo>
                <a:lnTo>
                  <a:pt x="3559" y="1706"/>
                </a:lnTo>
                <a:lnTo>
                  <a:pt x="3561" y="1707"/>
                </a:lnTo>
                <a:lnTo>
                  <a:pt x="3562" y="1709"/>
                </a:lnTo>
                <a:lnTo>
                  <a:pt x="3566" y="1709"/>
                </a:lnTo>
                <a:lnTo>
                  <a:pt x="3569" y="1709"/>
                </a:lnTo>
                <a:lnTo>
                  <a:pt x="3571" y="1711"/>
                </a:lnTo>
                <a:lnTo>
                  <a:pt x="3573" y="1711"/>
                </a:lnTo>
                <a:lnTo>
                  <a:pt x="3574" y="1712"/>
                </a:lnTo>
                <a:lnTo>
                  <a:pt x="3576" y="1712"/>
                </a:lnTo>
                <a:lnTo>
                  <a:pt x="3579" y="1714"/>
                </a:lnTo>
                <a:lnTo>
                  <a:pt x="3581" y="1718"/>
                </a:lnTo>
                <a:lnTo>
                  <a:pt x="3583" y="1718"/>
                </a:lnTo>
                <a:lnTo>
                  <a:pt x="3585" y="1719"/>
                </a:lnTo>
                <a:lnTo>
                  <a:pt x="3586" y="1721"/>
                </a:lnTo>
                <a:lnTo>
                  <a:pt x="3588" y="1721"/>
                </a:lnTo>
                <a:lnTo>
                  <a:pt x="3590" y="1723"/>
                </a:lnTo>
                <a:lnTo>
                  <a:pt x="3591" y="1723"/>
                </a:lnTo>
                <a:lnTo>
                  <a:pt x="3591" y="1724"/>
                </a:lnTo>
                <a:lnTo>
                  <a:pt x="3593" y="1724"/>
                </a:lnTo>
                <a:lnTo>
                  <a:pt x="3593" y="1726"/>
                </a:lnTo>
                <a:lnTo>
                  <a:pt x="3595" y="1728"/>
                </a:lnTo>
                <a:lnTo>
                  <a:pt x="3598" y="1728"/>
                </a:lnTo>
                <a:lnTo>
                  <a:pt x="3598" y="1730"/>
                </a:lnTo>
                <a:lnTo>
                  <a:pt x="3600" y="1731"/>
                </a:lnTo>
                <a:lnTo>
                  <a:pt x="3602" y="1733"/>
                </a:lnTo>
                <a:lnTo>
                  <a:pt x="3603" y="1735"/>
                </a:lnTo>
                <a:lnTo>
                  <a:pt x="3607" y="1736"/>
                </a:lnTo>
                <a:lnTo>
                  <a:pt x="3609" y="1738"/>
                </a:lnTo>
                <a:lnTo>
                  <a:pt x="3612" y="1738"/>
                </a:lnTo>
                <a:lnTo>
                  <a:pt x="3614" y="1740"/>
                </a:lnTo>
                <a:lnTo>
                  <a:pt x="3615" y="1741"/>
                </a:lnTo>
                <a:lnTo>
                  <a:pt x="3619" y="1743"/>
                </a:lnTo>
                <a:lnTo>
                  <a:pt x="3620" y="1743"/>
                </a:lnTo>
                <a:lnTo>
                  <a:pt x="3620" y="1745"/>
                </a:lnTo>
                <a:lnTo>
                  <a:pt x="3622" y="1745"/>
                </a:lnTo>
                <a:lnTo>
                  <a:pt x="3624" y="1747"/>
                </a:lnTo>
                <a:lnTo>
                  <a:pt x="3624" y="1748"/>
                </a:lnTo>
                <a:lnTo>
                  <a:pt x="3626" y="1748"/>
                </a:lnTo>
                <a:lnTo>
                  <a:pt x="3627" y="1750"/>
                </a:lnTo>
                <a:lnTo>
                  <a:pt x="3629" y="1753"/>
                </a:lnTo>
                <a:lnTo>
                  <a:pt x="3631" y="1755"/>
                </a:lnTo>
                <a:lnTo>
                  <a:pt x="3631" y="1757"/>
                </a:lnTo>
                <a:lnTo>
                  <a:pt x="3632" y="1759"/>
                </a:lnTo>
                <a:lnTo>
                  <a:pt x="3634" y="1759"/>
                </a:lnTo>
                <a:lnTo>
                  <a:pt x="3638" y="1759"/>
                </a:lnTo>
                <a:lnTo>
                  <a:pt x="3639" y="1760"/>
                </a:lnTo>
                <a:lnTo>
                  <a:pt x="3643" y="1762"/>
                </a:lnTo>
                <a:lnTo>
                  <a:pt x="3644" y="1762"/>
                </a:lnTo>
                <a:lnTo>
                  <a:pt x="3644" y="1764"/>
                </a:lnTo>
                <a:lnTo>
                  <a:pt x="3646" y="1764"/>
                </a:lnTo>
                <a:lnTo>
                  <a:pt x="3646" y="1765"/>
                </a:lnTo>
                <a:lnTo>
                  <a:pt x="3650" y="1767"/>
                </a:lnTo>
                <a:lnTo>
                  <a:pt x="3650" y="1769"/>
                </a:lnTo>
                <a:lnTo>
                  <a:pt x="3653" y="1771"/>
                </a:lnTo>
                <a:lnTo>
                  <a:pt x="3655" y="1772"/>
                </a:lnTo>
                <a:lnTo>
                  <a:pt x="3656" y="1772"/>
                </a:lnTo>
                <a:lnTo>
                  <a:pt x="3658" y="1774"/>
                </a:lnTo>
                <a:lnTo>
                  <a:pt x="3658" y="1776"/>
                </a:lnTo>
                <a:lnTo>
                  <a:pt x="3660" y="1776"/>
                </a:lnTo>
                <a:lnTo>
                  <a:pt x="3660" y="1777"/>
                </a:lnTo>
                <a:lnTo>
                  <a:pt x="3662" y="1779"/>
                </a:lnTo>
                <a:lnTo>
                  <a:pt x="3663" y="1779"/>
                </a:lnTo>
                <a:lnTo>
                  <a:pt x="3663" y="1781"/>
                </a:lnTo>
                <a:lnTo>
                  <a:pt x="3665" y="1783"/>
                </a:lnTo>
                <a:lnTo>
                  <a:pt x="3665" y="1784"/>
                </a:lnTo>
                <a:lnTo>
                  <a:pt x="3668" y="1786"/>
                </a:lnTo>
                <a:lnTo>
                  <a:pt x="3670" y="1788"/>
                </a:lnTo>
                <a:lnTo>
                  <a:pt x="3672" y="1789"/>
                </a:lnTo>
                <a:lnTo>
                  <a:pt x="3673" y="1791"/>
                </a:lnTo>
                <a:lnTo>
                  <a:pt x="3675" y="1793"/>
                </a:lnTo>
                <a:lnTo>
                  <a:pt x="3675" y="1795"/>
                </a:lnTo>
                <a:lnTo>
                  <a:pt x="3677" y="1796"/>
                </a:lnTo>
                <a:lnTo>
                  <a:pt x="3679" y="1798"/>
                </a:lnTo>
                <a:lnTo>
                  <a:pt x="3680" y="1800"/>
                </a:lnTo>
                <a:lnTo>
                  <a:pt x="3682" y="1800"/>
                </a:lnTo>
                <a:lnTo>
                  <a:pt x="3684" y="1801"/>
                </a:lnTo>
                <a:lnTo>
                  <a:pt x="3685" y="1805"/>
                </a:lnTo>
                <a:lnTo>
                  <a:pt x="3685" y="1807"/>
                </a:lnTo>
                <a:lnTo>
                  <a:pt x="3687" y="1808"/>
                </a:lnTo>
                <a:lnTo>
                  <a:pt x="3687" y="1812"/>
                </a:lnTo>
                <a:lnTo>
                  <a:pt x="3687" y="1813"/>
                </a:lnTo>
                <a:lnTo>
                  <a:pt x="3691" y="1815"/>
                </a:lnTo>
                <a:lnTo>
                  <a:pt x="3692" y="1815"/>
                </a:lnTo>
                <a:lnTo>
                  <a:pt x="3692" y="1817"/>
                </a:lnTo>
                <a:lnTo>
                  <a:pt x="3694" y="1819"/>
                </a:lnTo>
                <a:lnTo>
                  <a:pt x="3694" y="1820"/>
                </a:lnTo>
                <a:lnTo>
                  <a:pt x="3696" y="1822"/>
                </a:lnTo>
                <a:lnTo>
                  <a:pt x="3697" y="1824"/>
                </a:lnTo>
                <a:lnTo>
                  <a:pt x="3699" y="1824"/>
                </a:lnTo>
                <a:lnTo>
                  <a:pt x="3701" y="1825"/>
                </a:lnTo>
                <a:lnTo>
                  <a:pt x="3704" y="1827"/>
                </a:lnTo>
                <a:lnTo>
                  <a:pt x="3708" y="1829"/>
                </a:lnTo>
                <a:lnTo>
                  <a:pt x="3708" y="1831"/>
                </a:lnTo>
                <a:lnTo>
                  <a:pt x="3708" y="1832"/>
                </a:lnTo>
                <a:lnTo>
                  <a:pt x="3709" y="1836"/>
                </a:lnTo>
                <a:lnTo>
                  <a:pt x="3709" y="1837"/>
                </a:lnTo>
                <a:lnTo>
                  <a:pt x="3713" y="1839"/>
                </a:lnTo>
                <a:lnTo>
                  <a:pt x="3711" y="1841"/>
                </a:lnTo>
                <a:lnTo>
                  <a:pt x="3713" y="1841"/>
                </a:lnTo>
                <a:lnTo>
                  <a:pt x="3711" y="1843"/>
                </a:lnTo>
                <a:lnTo>
                  <a:pt x="3711" y="1844"/>
                </a:lnTo>
                <a:lnTo>
                  <a:pt x="3713" y="1848"/>
                </a:lnTo>
                <a:lnTo>
                  <a:pt x="3713" y="1849"/>
                </a:lnTo>
                <a:lnTo>
                  <a:pt x="3713" y="1851"/>
                </a:lnTo>
                <a:lnTo>
                  <a:pt x="3711" y="1853"/>
                </a:lnTo>
                <a:lnTo>
                  <a:pt x="3711" y="1858"/>
                </a:lnTo>
                <a:lnTo>
                  <a:pt x="3709" y="1860"/>
                </a:lnTo>
                <a:lnTo>
                  <a:pt x="3708" y="1861"/>
                </a:lnTo>
                <a:lnTo>
                  <a:pt x="3709" y="1863"/>
                </a:lnTo>
                <a:lnTo>
                  <a:pt x="3708" y="1866"/>
                </a:lnTo>
                <a:lnTo>
                  <a:pt x="3708" y="1870"/>
                </a:lnTo>
                <a:lnTo>
                  <a:pt x="3706" y="1870"/>
                </a:lnTo>
                <a:lnTo>
                  <a:pt x="3708" y="1872"/>
                </a:lnTo>
                <a:lnTo>
                  <a:pt x="3708" y="1873"/>
                </a:lnTo>
                <a:lnTo>
                  <a:pt x="3708" y="1875"/>
                </a:lnTo>
                <a:lnTo>
                  <a:pt x="3709" y="1875"/>
                </a:lnTo>
                <a:lnTo>
                  <a:pt x="3709" y="1878"/>
                </a:lnTo>
                <a:lnTo>
                  <a:pt x="3709" y="1880"/>
                </a:lnTo>
                <a:lnTo>
                  <a:pt x="3708" y="1882"/>
                </a:lnTo>
                <a:lnTo>
                  <a:pt x="3708" y="1882"/>
                </a:lnTo>
                <a:lnTo>
                  <a:pt x="3708" y="1884"/>
                </a:lnTo>
                <a:lnTo>
                  <a:pt x="3708" y="1885"/>
                </a:lnTo>
                <a:lnTo>
                  <a:pt x="3709" y="1887"/>
                </a:lnTo>
                <a:lnTo>
                  <a:pt x="3709" y="1890"/>
                </a:lnTo>
                <a:lnTo>
                  <a:pt x="3709" y="1894"/>
                </a:lnTo>
                <a:lnTo>
                  <a:pt x="3709" y="1896"/>
                </a:lnTo>
                <a:lnTo>
                  <a:pt x="3708" y="1897"/>
                </a:lnTo>
                <a:lnTo>
                  <a:pt x="3708" y="1901"/>
                </a:lnTo>
                <a:lnTo>
                  <a:pt x="3708" y="1902"/>
                </a:lnTo>
                <a:lnTo>
                  <a:pt x="3708" y="1906"/>
                </a:lnTo>
                <a:lnTo>
                  <a:pt x="3708" y="1908"/>
                </a:lnTo>
                <a:lnTo>
                  <a:pt x="3708" y="1911"/>
                </a:lnTo>
                <a:lnTo>
                  <a:pt x="3708" y="1911"/>
                </a:lnTo>
                <a:lnTo>
                  <a:pt x="3708" y="1913"/>
                </a:lnTo>
                <a:lnTo>
                  <a:pt x="3708" y="1916"/>
                </a:lnTo>
                <a:lnTo>
                  <a:pt x="3708" y="1918"/>
                </a:lnTo>
                <a:lnTo>
                  <a:pt x="3708" y="1920"/>
                </a:lnTo>
                <a:lnTo>
                  <a:pt x="3708" y="1923"/>
                </a:lnTo>
                <a:lnTo>
                  <a:pt x="3708" y="1925"/>
                </a:lnTo>
                <a:lnTo>
                  <a:pt x="3708" y="1926"/>
                </a:lnTo>
                <a:lnTo>
                  <a:pt x="3708" y="1928"/>
                </a:lnTo>
                <a:lnTo>
                  <a:pt x="3709" y="1930"/>
                </a:lnTo>
                <a:lnTo>
                  <a:pt x="3709" y="1932"/>
                </a:lnTo>
                <a:lnTo>
                  <a:pt x="3711" y="1933"/>
                </a:lnTo>
                <a:lnTo>
                  <a:pt x="3713" y="1935"/>
                </a:lnTo>
                <a:lnTo>
                  <a:pt x="3714" y="1935"/>
                </a:lnTo>
                <a:lnTo>
                  <a:pt x="3716" y="1935"/>
                </a:lnTo>
                <a:lnTo>
                  <a:pt x="3720" y="1935"/>
                </a:lnTo>
                <a:lnTo>
                  <a:pt x="3721" y="1937"/>
                </a:lnTo>
                <a:lnTo>
                  <a:pt x="3721" y="1933"/>
                </a:lnTo>
                <a:lnTo>
                  <a:pt x="3723" y="1933"/>
                </a:lnTo>
                <a:lnTo>
                  <a:pt x="3725" y="1932"/>
                </a:lnTo>
                <a:lnTo>
                  <a:pt x="3726" y="1932"/>
                </a:lnTo>
                <a:lnTo>
                  <a:pt x="3726" y="1930"/>
                </a:lnTo>
                <a:lnTo>
                  <a:pt x="3726" y="1932"/>
                </a:lnTo>
                <a:lnTo>
                  <a:pt x="3728" y="1932"/>
                </a:lnTo>
                <a:lnTo>
                  <a:pt x="3728" y="1935"/>
                </a:lnTo>
                <a:lnTo>
                  <a:pt x="3730" y="1933"/>
                </a:lnTo>
                <a:lnTo>
                  <a:pt x="3732" y="1932"/>
                </a:lnTo>
                <a:lnTo>
                  <a:pt x="3733" y="1930"/>
                </a:lnTo>
                <a:lnTo>
                  <a:pt x="3735" y="1930"/>
                </a:lnTo>
                <a:lnTo>
                  <a:pt x="3735" y="1928"/>
                </a:lnTo>
                <a:lnTo>
                  <a:pt x="3737" y="1928"/>
                </a:lnTo>
                <a:lnTo>
                  <a:pt x="3738" y="1928"/>
                </a:lnTo>
                <a:lnTo>
                  <a:pt x="3740" y="1928"/>
                </a:lnTo>
                <a:lnTo>
                  <a:pt x="3742" y="1926"/>
                </a:lnTo>
                <a:lnTo>
                  <a:pt x="3744" y="1925"/>
                </a:lnTo>
                <a:lnTo>
                  <a:pt x="3745" y="1923"/>
                </a:lnTo>
                <a:lnTo>
                  <a:pt x="3747" y="1925"/>
                </a:lnTo>
                <a:lnTo>
                  <a:pt x="3749" y="1925"/>
                </a:lnTo>
                <a:lnTo>
                  <a:pt x="3749" y="1925"/>
                </a:lnTo>
                <a:lnTo>
                  <a:pt x="3750" y="1926"/>
                </a:lnTo>
                <a:lnTo>
                  <a:pt x="3752" y="1928"/>
                </a:lnTo>
                <a:lnTo>
                  <a:pt x="3754" y="1926"/>
                </a:lnTo>
                <a:lnTo>
                  <a:pt x="3756" y="1926"/>
                </a:lnTo>
                <a:lnTo>
                  <a:pt x="3757" y="1928"/>
                </a:lnTo>
                <a:lnTo>
                  <a:pt x="3759" y="1928"/>
                </a:lnTo>
                <a:lnTo>
                  <a:pt x="3761" y="1928"/>
                </a:lnTo>
                <a:lnTo>
                  <a:pt x="3762" y="1926"/>
                </a:lnTo>
                <a:lnTo>
                  <a:pt x="3764" y="1925"/>
                </a:lnTo>
                <a:lnTo>
                  <a:pt x="3766" y="1926"/>
                </a:lnTo>
                <a:lnTo>
                  <a:pt x="3769" y="1926"/>
                </a:lnTo>
                <a:lnTo>
                  <a:pt x="3771" y="1926"/>
                </a:lnTo>
                <a:lnTo>
                  <a:pt x="3773" y="1928"/>
                </a:lnTo>
                <a:lnTo>
                  <a:pt x="3773" y="1930"/>
                </a:lnTo>
                <a:lnTo>
                  <a:pt x="3774" y="1930"/>
                </a:lnTo>
                <a:lnTo>
                  <a:pt x="3776" y="1932"/>
                </a:lnTo>
                <a:lnTo>
                  <a:pt x="3778" y="1935"/>
                </a:lnTo>
                <a:lnTo>
                  <a:pt x="3778" y="1937"/>
                </a:lnTo>
                <a:lnTo>
                  <a:pt x="3779" y="1938"/>
                </a:lnTo>
                <a:lnTo>
                  <a:pt x="3779" y="1942"/>
                </a:lnTo>
                <a:lnTo>
                  <a:pt x="3781" y="1944"/>
                </a:lnTo>
                <a:lnTo>
                  <a:pt x="3781" y="1945"/>
                </a:lnTo>
                <a:lnTo>
                  <a:pt x="3785" y="1949"/>
                </a:lnTo>
                <a:lnTo>
                  <a:pt x="3785" y="1952"/>
                </a:lnTo>
                <a:lnTo>
                  <a:pt x="3786" y="1954"/>
                </a:lnTo>
                <a:lnTo>
                  <a:pt x="3786" y="1957"/>
                </a:lnTo>
                <a:lnTo>
                  <a:pt x="3786" y="1961"/>
                </a:lnTo>
                <a:lnTo>
                  <a:pt x="3788" y="1962"/>
                </a:lnTo>
                <a:lnTo>
                  <a:pt x="3790" y="1964"/>
                </a:lnTo>
                <a:lnTo>
                  <a:pt x="3788" y="1967"/>
                </a:lnTo>
                <a:lnTo>
                  <a:pt x="3788" y="1969"/>
                </a:lnTo>
                <a:lnTo>
                  <a:pt x="3788" y="1971"/>
                </a:lnTo>
                <a:lnTo>
                  <a:pt x="3786" y="1973"/>
                </a:lnTo>
                <a:lnTo>
                  <a:pt x="3786" y="1976"/>
                </a:lnTo>
                <a:lnTo>
                  <a:pt x="3786" y="1978"/>
                </a:lnTo>
                <a:lnTo>
                  <a:pt x="3786" y="1979"/>
                </a:lnTo>
                <a:lnTo>
                  <a:pt x="3786" y="1981"/>
                </a:lnTo>
                <a:lnTo>
                  <a:pt x="3786" y="1985"/>
                </a:lnTo>
                <a:lnTo>
                  <a:pt x="3786" y="1986"/>
                </a:lnTo>
                <a:lnTo>
                  <a:pt x="3786" y="1988"/>
                </a:lnTo>
                <a:lnTo>
                  <a:pt x="3788" y="1990"/>
                </a:lnTo>
                <a:lnTo>
                  <a:pt x="3788" y="1991"/>
                </a:lnTo>
                <a:lnTo>
                  <a:pt x="3786" y="1993"/>
                </a:lnTo>
                <a:lnTo>
                  <a:pt x="3786" y="1997"/>
                </a:lnTo>
                <a:lnTo>
                  <a:pt x="3785" y="1998"/>
                </a:lnTo>
                <a:lnTo>
                  <a:pt x="3788" y="2000"/>
                </a:lnTo>
                <a:lnTo>
                  <a:pt x="3788" y="2002"/>
                </a:lnTo>
                <a:lnTo>
                  <a:pt x="3788" y="2003"/>
                </a:lnTo>
                <a:lnTo>
                  <a:pt x="3790" y="2005"/>
                </a:lnTo>
                <a:lnTo>
                  <a:pt x="3790" y="2005"/>
                </a:lnTo>
                <a:lnTo>
                  <a:pt x="3793" y="2005"/>
                </a:lnTo>
                <a:lnTo>
                  <a:pt x="3795" y="2007"/>
                </a:lnTo>
                <a:lnTo>
                  <a:pt x="3797" y="2009"/>
                </a:lnTo>
                <a:lnTo>
                  <a:pt x="3800" y="2010"/>
                </a:lnTo>
                <a:lnTo>
                  <a:pt x="3802" y="2012"/>
                </a:lnTo>
                <a:lnTo>
                  <a:pt x="3803" y="2012"/>
                </a:lnTo>
                <a:lnTo>
                  <a:pt x="3805" y="2012"/>
                </a:lnTo>
                <a:lnTo>
                  <a:pt x="3809" y="2012"/>
                </a:lnTo>
                <a:lnTo>
                  <a:pt x="3810" y="2012"/>
                </a:lnTo>
                <a:lnTo>
                  <a:pt x="3812" y="2012"/>
                </a:lnTo>
                <a:lnTo>
                  <a:pt x="3812" y="2014"/>
                </a:lnTo>
                <a:lnTo>
                  <a:pt x="3812" y="2015"/>
                </a:lnTo>
                <a:lnTo>
                  <a:pt x="3812" y="2019"/>
                </a:lnTo>
                <a:lnTo>
                  <a:pt x="3810" y="2022"/>
                </a:lnTo>
                <a:lnTo>
                  <a:pt x="3810" y="2024"/>
                </a:lnTo>
                <a:lnTo>
                  <a:pt x="3812" y="2026"/>
                </a:lnTo>
                <a:lnTo>
                  <a:pt x="3812" y="2027"/>
                </a:lnTo>
                <a:lnTo>
                  <a:pt x="3814" y="2029"/>
                </a:lnTo>
                <a:lnTo>
                  <a:pt x="3817" y="2033"/>
                </a:lnTo>
                <a:lnTo>
                  <a:pt x="3819" y="2033"/>
                </a:lnTo>
                <a:lnTo>
                  <a:pt x="3820" y="2034"/>
                </a:lnTo>
                <a:lnTo>
                  <a:pt x="3822" y="2034"/>
                </a:lnTo>
                <a:lnTo>
                  <a:pt x="3824" y="2036"/>
                </a:lnTo>
                <a:lnTo>
                  <a:pt x="3826" y="2038"/>
                </a:lnTo>
                <a:lnTo>
                  <a:pt x="3827" y="2039"/>
                </a:lnTo>
                <a:lnTo>
                  <a:pt x="3829" y="2041"/>
                </a:lnTo>
                <a:lnTo>
                  <a:pt x="3829" y="2043"/>
                </a:lnTo>
                <a:lnTo>
                  <a:pt x="3831" y="2045"/>
                </a:lnTo>
                <a:lnTo>
                  <a:pt x="3831" y="2046"/>
                </a:lnTo>
                <a:lnTo>
                  <a:pt x="3834" y="2046"/>
                </a:lnTo>
                <a:lnTo>
                  <a:pt x="3836" y="2046"/>
                </a:lnTo>
                <a:lnTo>
                  <a:pt x="3838" y="2048"/>
                </a:lnTo>
                <a:lnTo>
                  <a:pt x="3838" y="2050"/>
                </a:lnTo>
                <a:lnTo>
                  <a:pt x="3839" y="2051"/>
                </a:lnTo>
                <a:lnTo>
                  <a:pt x="3841" y="2053"/>
                </a:lnTo>
                <a:lnTo>
                  <a:pt x="3844" y="2055"/>
                </a:lnTo>
                <a:lnTo>
                  <a:pt x="3846" y="2055"/>
                </a:lnTo>
                <a:lnTo>
                  <a:pt x="3850" y="2057"/>
                </a:lnTo>
                <a:lnTo>
                  <a:pt x="3851" y="2058"/>
                </a:lnTo>
                <a:lnTo>
                  <a:pt x="3853" y="2060"/>
                </a:lnTo>
                <a:lnTo>
                  <a:pt x="3855" y="2062"/>
                </a:lnTo>
                <a:lnTo>
                  <a:pt x="3856" y="2063"/>
                </a:lnTo>
                <a:lnTo>
                  <a:pt x="3860" y="2063"/>
                </a:lnTo>
                <a:lnTo>
                  <a:pt x="3861" y="2065"/>
                </a:lnTo>
                <a:lnTo>
                  <a:pt x="3865" y="2065"/>
                </a:lnTo>
                <a:lnTo>
                  <a:pt x="3867" y="2067"/>
                </a:lnTo>
                <a:lnTo>
                  <a:pt x="3868" y="2068"/>
                </a:lnTo>
                <a:lnTo>
                  <a:pt x="3870" y="2070"/>
                </a:lnTo>
                <a:lnTo>
                  <a:pt x="3872" y="2070"/>
                </a:lnTo>
                <a:lnTo>
                  <a:pt x="3872" y="2070"/>
                </a:lnTo>
                <a:lnTo>
                  <a:pt x="3875" y="2072"/>
                </a:lnTo>
                <a:lnTo>
                  <a:pt x="3879" y="2072"/>
                </a:lnTo>
                <a:lnTo>
                  <a:pt x="3880" y="2072"/>
                </a:lnTo>
                <a:lnTo>
                  <a:pt x="3884" y="2075"/>
                </a:lnTo>
                <a:lnTo>
                  <a:pt x="3885" y="2077"/>
                </a:lnTo>
                <a:lnTo>
                  <a:pt x="3889" y="2077"/>
                </a:lnTo>
                <a:lnTo>
                  <a:pt x="3891" y="2079"/>
                </a:lnTo>
                <a:lnTo>
                  <a:pt x="3892" y="2080"/>
                </a:lnTo>
                <a:lnTo>
                  <a:pt x="3894" y="2080"/>
                </a:lnTo>
                <a:lnTo>
                  <a:pt x="3897" y="2080"/>
                </a:lnTo>
                <a:lnTo>
                  <a:pt x="3901" y="2080"/>
                </a:lnTo>
                <a:lnTo>
                  <a:pt x="3903" y="2082"/>
                </a:lnTo>
                <a:lnTo>
                  <a:pt x="3904" y="2084"/>
                </a:lnTo>
                <a:lnTo>
                  <a:pt x="3908" y="2086"/>
                </a:lnTo>
                <a:lnTo>
                  <a:pt x="3909" y="2087"/>
                </a:lnTo>
                <a:lnTo>
                  <a:pt x="3909" y="2087"/>
                </a:lnTo>
                <a:lnTo>
                  <a:pt x="3911" y="2089"/>
                </a:lnTo>
                <a:lnTo>
                  <a:pt x="3913" y="2091"/>
                </a:lnTo>
                <a:lnTo>
                  <a:pt x="3913" y="2092"/>
                </a:lnTo>
                <a:lnTo>
                  <a:pt x="3911" y="2096"/>
                </a:lnTo>
                <a:lnTo>
                  <a:pt x="3909" y="2098"/>
                </a:lnTo>
                <a:lnTo>
                  <a:pt x="3909" y="2099"/>
                </a:lnTo>
                <a:lnTo>
                  <a:pt x="3909" y="2101"/>
                </a:lnTo>
                <a:lnTo>
                  <a:pt x="3909" y="2104"/>
                </a:lnTo>
                <a:lnTo>
                  <a:pt x="3906" y="2106"/>
                </a:lnTo>
                <a:lnTo>
                  <a:pt x="3903" y="2108"/>
                </a:lnTo>
                <a:lnTo>
                  <a:pt x="3906" y="2110"/>
                </a:lnTo>
                <a:lnTo>
                  <a:pt x="3904" y="2113"/>
                </a:lnTo>
                <a:lnTo>
                  <a:pt x="3904" y="2115"/>
                </a:lnTo>
                <a:lnTo>
                  <a:pt x="3904" y="2118"/>
                </a:lnTo>
                <a:lnTo>
                  <a:pt x="3903" y="2122"/>
                </a:lnTo>
                <a:lnTo>
                  <a:pt x="3903" y="2123"/>
                </a:lnTo>
                <a:lnTo>
                  <a:pt x="3901" y="2125"/>
                </a:lnTo>
                <a:lnTo>
                  <a:pt x="3899" y="2127"/>
                </a:lnTo>
                <a:lnTo>
                  <a:pt x="3897" y="2128"/>
                </a:lnTo>
                <a:lnTo>
                  <a:pt x="3896" y="2128"/>
                </a:lnTo>
                <a:lnTo>
                  <a:pt x="3894" y="2130"/>
                </a:lnTo>
                <a:lnTo>
                  <a:pt x="3894" y="2132"/>
                </a:lnTo>
                <a:lnTo>
                  <a:pt x="3892" y="2134"/>
                </a:lnTo>
                <a:lnTo>
                  <a:pt x="3891" y="2135"/>
                </a:lnTo>
                <a:lnTo>
                  <a:pt x="3889" y="2137"/>
                </a:lnTo>
                <a:lnTo>
                  <a:pt x="3887" y="2139"/>
                </a:lnTo>
                <a:lnTo>
                  <a:pt x="3885" y="2139"/>
                </a:lnTo>
                <a:lnTo>
                  <a:pt x="3885" y="2140"/>
                </a:lnTo>
                <a:lnTo>
                  <a:pt x="3882" y="2144"/>
                </a:lnTo>
                <a:lnTo>
                  <a:pt x="3882" y="2146"/>
                </a:lnTo>
                <a:lnTo>
                  <a:pt x="3880" y="2147"/>
                </a:lnTo>
                <a:lnTo>
                  <a:pt x="3877" y="2149"/>
                </a:lnTo>
                <a:lnTo>
                  <a:pt x="3875" y="2151"/>
                </a:lnTo>
                <a:lnTo>
                  <a:pt x="3872" y="2154"/>
                </a:lnTo>
                <a:lnTo>
                  <a:pt x="3872" y="2154"/>
                </a:lnTo>
                <a:lnTo>
                  <a:pt x="3870" y="2156"/>
                </a:lnTo>
                <a:lnTo>
                  <a:pt x="3868" y="2158"/>
                </a:lnTo>
                <a:lnTo>
                  <a:pt x="3867" y="2159"/>
                </a:lnTo>
                <a:lnTo>
                  <a:pt x="3865" y="2159"/>
                </a:lnTo>
                <a:lnTo>
                  <a:pt x="3863" y="2161"/>
                </a:lnTo>
                <a:lnTo>
                  <a:pt x="3861" y="2163"/>
                </a:lnTo>
                <a:lnTo>
                  <a:pt x="3860" y="2164"/>
                </a:lnTo>
                <a:lnTo>
                  <a:pt x="3858" y="2164"/>
                </a:lnTo>
                <a:lnTo>
                  <a:pt x="3856" y="2166"/>
                </a:lnTo>
                <a:lnTo>
                  <a:pt x="3855" y="2168"/>
                </a:lnTo>
                <a:lnTo>
                  <a:pt x="3855" y="2168"/>
                </a:lnTo>
                <a:lnTo>
                  <a:pt x="3853" y="2169"/>
                </a:lnTo>
                <a:lnTo>
                  <a:pt x="3851" y="2171"/>
                </a:lnTo>
                <a:lnTo>
                  <a:pt x="3850" y="2171"/>
                </a:lnTo>
                <a:lnTo>
                  <a:pt x="3848" y="2173"/>
                </a:lnTo>
                <a:lnTo>
                  <a:pt x="3846" y="2175"/>
                </a:lnTo>
                <a:lnTo>
                  <a:pt x="3844" y="2175"/>
                </a:lnTo>
                <a:lnTo>
                  <a:pt x="3841" y="2176"/>
                </a:lnTo>
                <a:lnTo>
                  <a:pt x="3839" y="2178"/>
                </a:lnTo>
                <a:lnTo>
                  <a:pt x="3836" y="2178"/>
                </a:lnTo>
                <a:lnTo>
                  <a:pt x="3836" y="2180"/>
                </a:lnTo>
                <a:lnTo>
                  <a:pt x="3834" y="2181"/>
                </a:lnTo>
                <a:lnTo>
                  <a:pt x="3832" y="2181"/>
                </a:lnTo>
                <a:lnTo>
                  <a:pt x="3831" y="2183"/>
                </a:lnTo>
                <a:lnTo>
                  <a:pt x="3831" y="2185"/>
                </a:lnTo>
                <a:lnTo>
                  <a:pt x="3829" y="2185"/>
                </a:lnTo>
                <a:lnTo>
                  <a:pt x="3829" y="2187"/>
                </a:lnTo>
                <a:lnTo>
                  <a:pt x="3826" y="2187"/>
                </a:lnTo>
                <a:lnTo>
                  <a:pt x="3824" y="2188"/>
                </a:lnTo>
                <a:lnTo>
                  <a:pt x="3822" y="2190"/>
                </a:lnTo>
                <a:lnTo>
                  <a:pt x="3822" y="2193"/>
                </a:lnTo>
                <a:lnTo>
                  <a:pt x="3820" y="2195"/>
                </a:lnTo>
                <a:lnTo>
                  <a:pt x="3819" y="2197"/>
                </a:lnTo>
                <a:lnTo>
                  <a:pt x="3817" y="2199"/>
                </a:lnTo>
                <a:lnTo>
                  <a:pt x="3815" y="2200"/>
                </a:lnTo>
                <a:lnTo>
                  <a:pt x="3814" y="2202"/>
                </a:lnTo>
                <a:lnTo>
                  <a:pt x="3812" y="2202"/>
                </a:lnTo>
                <a:lnTo>
                  <a:pt x="3810" y="2204"/>
                </a:lnTo>
                <a:lnTo>
                  <a:pt x="3809" y="2205"/>
                </a:lnTo>
                <a:lnTo>
                  <a:pt x="3807" y="2207"/>
                </a:lnTo>
                <a:lnTo>
                  <a:pt x="3805" y="2209"/>
                </a:lnTo>
                <a:lnTo>
                  <a:pt x="3803" y="2209"/>
                </a:lnTo>
                <a:lnTo>
                  <a:pt x="3802" y="2211"/>
                </a:lnTo>
                <a:lnTo>
                  <a:pt x="3800" y="2211"/>
                </a:lnTo>
                <a:lnTo>
                  <a:pt x="3797" y="2211"/>
                </a:lnTo>
                <a:lnTo>
                  <a:pt x="3795" y="2212"/>
                </a:lnTo>
                <a:lnTo>
                  <a:pt x="3793" y="2212"/>
                </a:lnTo>
                <a:lnTo>
                  <a:pt x="3793" y="2216"/>
                </a:lnTo>
                <a:lnTo>
                  <a:pt x="3791" y="2217"/>
                </a:lnTo>
                <a:lnTo>
                  <a:pt x="3791" y="2219"/>
                </a:lnTo>
                <a:lnTo>
                  <a:pt x="3790" y="2221"/>
                </a:lnTo>
                <a:lnTo>
                  <a:pt x="3790" y="2223"/>
                </a:lnTo>
                <a:lnTo>
                  <a:pt x="3788" y="2224"/>
                </a:lnTo>
                <a:lnTo>
                  <a:pt x="3785" y="2226"/>
                </a:lnTo>
                <a:lnTo>
                  <a:pt x="3783" y="2226"/>
                </a:lnTo>
                <a:lnTo>
                  <a:pt x="3781" y="2228"/>
                </a:lnTo>
                <a:lnTo>
                  <a:pt x="3778" y="2229"/>
                </a:lnTo>
                <a:lnTo>
                  <a:pt x="3776" y="2229"/>
                </a:lnTo>
                <a:lnTo>
                  <a:pt x="3774" y="2231"/>
                </a:lnTo>
                <a:lnTo>
                  <a:pt x="3773" y="2231"/>
                </a:lnTo>
                <a:lnTo>
                  <a:pt x="3771" y="2233"/>
                </a:lnTo>
                <a:lnTo>
                  <a:pt x="3769" y="2233"/>
                </a:lnTo>
                <a:lnTo>
                  <a:pt x="3766" y="2235"/>
                </a:lnTo>
                <a:lnTo>
                  <a:pt x="3764" y="2235"/>
                </a:lnTo>
                <a:lnTo>
                  <a:pt x="3762" y="2235"/>
                </a:lnTo>
                <a:lnTo>
                  <a:pt x="3761" y="2238"/>
                </a:lnTo>
                <a:lnTo>
                  <a:pt x="3759" y="2238"/>
                </a:lnTo>
                <a:lnTo>
                  <a:pt x="3756" y="2240"/>
                </a:lnTo>
                <a:lnTo>
                  <a:pt x="3754" y="2240"/>
                </a:lnTo>
                <a:lnTo>
                  <a:pt x="3750" y="2241"/>
                </a:lnTo>
                <a:lnTo>
                  <a:pt x="3749" y="2243"/>
                </a:lnTo>
                <a:lnTo>
                  <a:pt x="3747" y="2243"/>
                </a:lnTo>
                <a:lnTo>
                  <a:pt x="3745" y="2245"/>
                </a:lnTo>
                <a:lnTo>
                  <a:pt x="3744" y="2245"/>
                </a:lnTo>
                <a:lnTo>
                  <a:pt x="3742" y="2247"/>
                </a:lnTo>
                <a:lnTo>
                  <a:pt x="3740" y="2247"/>
                </a:lnTo>
                <a:lnTo>
                  <a:pt x="3737" y="2247"/>
                </a:lnTo>
                <a:lnTo>
                  <a:pt x="3735" y="2247"/>
                </a:lnTo>
                <a:lnTo>
                  <a:pt x="3733" y="2248"/>
                </a:lnTo>
                <a:lnTo>
                  <a:pt x="3732" y="2250"/>
                </a:lnTo>
                <a:lnTo>
                  <a:pt x="3730" y="2250"/>
                </a:lnTo>
                <a:lnTo>
                  <a:pt x="3728" y="2250"/>
                </a:lnTo>
                <a:lnTo>
                  <a:pt x="3725" y="2250"/>
                </a:lnTo>
                <a:lnTo>
                  <a:pt x="3723" y="2250"/>
                </a:lnTo>
                <a:lnTo>
                  <a:pt x="3720" y="2252"/>
                </a:lnTo>
                <a:lnTo>
                  <a:pt x="3718" y="2253"/>
                </a:lnTo>
                <a:lnTo>
                  <a:pt x="3714" y="2253"/>
                </a:lnTo>
                <a:lnTo>
                  <a:pt x="3714" y="2255"/>
                </a:lnTo>
                <a:lnTo>
                  <a:pt x="3713" y="2257"/>
                </a:lnTo>
                <a:lnTo>
                  <a:pt x="3711" y="2259"/>
                </a:lnTo>
                <a:lnTo>
                  <a:pt x="3708" y="2260"/>
                </a:lnTo>
                <a:lnTo>
                  <a:pt x="3708" y="2262"/>
                </a:lnTo>
                <a:lnTo>
                  <a:pt x="3706" y="2262"/>
                </a:lnTo>
                <a:lnTo>
                  <a:pt x="3703" y="2264"/>
                </a:lnTo>
                <a:lnTo>
                  <a:pt x="3701" y="2264"/>
                </a:lnTo>
                <a:lnTo>
                  <a:pt x="3699" y="2265"/>
                </a:lnTo>
                <a:lnTo>
                  <a:pt x="3697" y="2265"/>
                </a:lnTo>
                <a:lnTo>
                  <a:pt x="3696" y="2267"/>
                </a:lnTo>
                <a:lnTo>
                  <a:pt x="3696" y="2269"/>
                </a:lnTo>
                <a:lnTo>
                  <a:pt x="3694" y="2269"/>
                </a:lnTo>
                <a:lnTo>
                  <a:pt x="3691" y="2270"/>
                </a:lnTo>
                <a:lnTo>
                  <a:pt x="3687" y="2274"/>
                </a:lnTo>
                <a:lnTo>
                  <a:pt x="3685" y="2276"/>
                </a:lnTo>
                <a:lnTo>
                  <a:pt x="3684" y="2277"/>
                </a:lnTo>
                <a:lnTo>
                  <a:pt x="3682" y="2279"/>
                </a:lnTo>
                <a:lnTo>
                  <a:pt x="3680" y="2279"/>
                </a:lnTo>
                <a:lnTo>
                  <a:pt x="3679" y="2281"/>
                </a:lnTo>
                <a:lnTo>
                  <a:pt x="3677" y="2281"/>
                </a:lnTo>
                <a:lnTo>
                  <a:pt x="3673" y="2279"/>
                </a:lnTo>
                <a:lnTo>
                  <a:pt x="3672" y="2279"/>
                </a:lnTo>
                <a:lnTo>
                  <a:pt x="3668" y="2281"/>
                </a:lnTo>
                <a:lnTo>
                  <a:pt x="3667" y="2282"/>
                </a:lnTo>
                <a:lnTo>
                  <a:pt x="3665" y="2282"/>
                </a:lnTo>
                <a:lnTo>
                  <a:pt x="3665" y="2284"/>
                </a:lnTo>
                <a:lnTo>
                  <a:pt x="3663" y="2286"/>
                </a:lnTo>
                <a:lnTo>
                  <a:pt x="3662" y="2286"/>
                </a:lnTo>
                <a:lnTo>
                  <a:pt x="3660" y="2286"/>
                </a:lnTo>
                <a:lnTo>
                  <a:pt x="3658" y="2286"/>
                </a:lnTo>
                <a:lnTo>
                  <a:pt x="3655" y="2286"/>
                </a:lnTo>
                <a:lnTo>
                  <a:pt x="3653" y="2286"/>
                </a:lnTo>
                <a:lnTo>
                  <a:pt x="3651" y="2286"/>
                </a:lnTo>
                <a:lnTo>
                  <a:pt x="3648" y="2288"/>
                </a:lnTo>
                <a:lnTo>
                  <a:pt x="3646" y="2288"/>
                </a:lnTo>
                <a:lnTo>
                  <a:pt x="3643" y="2288"/>
                </a:lnTo>
                <a:lnTo>
                  <a:pt x="3641" y="2288"/>
                </a:lnTo>
                <a:lnTo>
                  <a:pt x="3639" y="2289"/>
                </a:lnTo>
                <a:lnTo>
                  <a:pt x="3636" y="2289"/>
                </a:lnTo>
                <a:lnTo>
                  <a:pt x="3636" y="2291"/>
                </a:lnTo>
                <a:lnTo>
                  <a:pt x="3634" y="2291"/>
                </a:lnTo>
                <a:lnTo>
                  <a:pt x="3632" y="2291"/>
                </a:lnTo>
                <a:lnTo>
                  <a:pt x="3631" y="2291"/>
                </a:lnTo>
                <a:lnTo>
                  <a:pt x="3629" y="2291"/>
                </a:lnTo>
                <a:lnTo>
                  <a:pt x="3627" y="2291"/>
                </a:lnTo>
                <a:lnTo>
                  <a:pt x="3626" y="2291"/>
                </a:lnTo>
                <a:lnTo>
                  <a:pt x="3624" y="2291"/>
                </a:lnTo>
                <a:lnTo>
                  <a:pt x="3622" y="2291"/>
                </a:lnTo>
                <a:lnTo>
                  <a:pt x="3620" y="2291"/>
                </a:lnTo>
                <a:lnTo>
                  <a:pt x="3619" y="2291"/>
                </a:lnTo>
                <a:lnTo>
                  <a:pt x="3617" y="2291"/>
                </a:lnTo>
                <a:lnTo>
                  <a:pt x="3615" y="2291"/>
                </a:lnTo>
                <a:lnTo>
                  <a:pt x="3614" y="2291"/>
                </a:lnTo>
                <a:lnTo>
                  <a:pt x="3612" y="2291"/>
                </a:lnTo>
                <a:lnTo>
                  <a:pt x="3609" y="2289"/>
                </a:lnTo>
                <a:lnTo>
                  <a:pt x="3607" y="2289"/>
                </a:lnTo>
                <a:lnTo>
                  <a:pt x="3605" y="2288"/>
                </a:lnTo>
                <a:lnTo>
                  <a:pt x="3605" y="2286"/>
                </a:lnTo>
                <a:lnTo>
                  <a:pt x="3603" y="2286"/>
                </a:lnTo>
                <a:lnTo>
                  <a:pt x="3602" y="2286"/>
                </a:lnTo>
                <a:lnTo>
                  <a:pt x="3598" y="2284"/>
                </a:lnTo>
                <a:lnTo>
                  <a:pt x="3597" y="2284"/>
                </a:lnTo>
                <a:lnTo>
                  <a:pt x="3593" y="2284"/>
                </a:lnTo>
                <a:lnTo>
                  <a:pt x="3591" y="2284"/>
                </a:lnTo>
                <a:lnTo>
                  <a:pt x="3588" y="2282"/>
                </a:lnTo>
                <a:lnTo>
                  <a:pt x="3586" y="2284"/>
                </a:lnTo>
                <a:lnTo>
                  <a:pt x="3585" y="2282"/>
                </a:lnTo>
                <a:lnTo>
                  <a:pt x="3583" y="2282"/>
                </a:lnTo>
                <a:lnTo>
                  <a:pt x="3583" y="2284"/>
                </a:lnTo>
                <a:lnTo>
                  <a:pt x="3581" y="2284"/>
                </a:lnTo>
                <a:lnTo>
                  <a:pt x="3579" y="2284"/>
                </a:lnTo>
                <a:lnTo>
                  <a:pt x="3578" y="2284"/>
                </a:lnTo>
                <a:lnTo>
                  <a:pt x="3576" y="2286"/>
                </a:lnTo>
                <a:lnTo>
                  <a:pt x="3573" y="2286"/>
                </a:lnTo>
                <a:lnTo>
                  <a:pt x="3571" y="2286"/>
                </a:lnTo>
                <a:lnTo>
                  <a:pt x="3567" y="2288"/>
                </a:lnTo>
                <a:lnTo>
                  <a:pt x="3564" y="2288"/>
                </a:lnTo>
                <a:lnTo>
                  <a:pt x="3562" y="2288"/>
                </a:lnTo>
                <a:lnTo>
                  <a:pt x="3559" y="2289"/>
                </a:lnTo>
                <a:lnTo>
                  <a:pt x="3557" y="2291"/>
                </a:lnTo>
                <a:lnTo>
                  <a:pt x="3556" y="2291"/>
                </a:lnTo>
                <a:lnTo>
                  <a:pt x="3552" y="2293"/>
                </a:lnTo>
                <a:lnTo>
                  <a:pt x="3552" y="2296"/>
                </a:lnTo>
                <a:lnTo>
                  <a:pt x="3550" y="2298"/>
                </a:lnTo>
                <a:lnTo>
                  <a:pt x="3549" y="2300"/>
                </a:lnTo>
                <a:lnTo>
                  <a:pt x="3547" y="2301"/>
                </a:lnTo>
                <a:lnTo>
                  <a:pt x="3545" y="2303"/>
                </a:lnTo>
                <a:lnTo>
                  <a:pt x="3544" y="2303"/>
                </a:lnTo>
                <a:lnTo>
                  <a:pt x="3542" y="2305"/>
                </a:lnTo>
                <a:lnTo>
                  <a:pt x="3540" y="2305"/>
                </a:lnTo>
                <a:lnTo>
                  <a:pt x="3538" y="2306"/>
                </a:lnTo>
                <a:lnTo>
                  <a:pt x="3537" y="2308"/>
                </a:lnTo>
                <a:lnTo>
                  <a:pt x="3535" y="2308"/>
                </a:lnTo>
                <a:lnTo>
                  <a:pt x="3533" y="2308"/>
                </a:lnTo>
                <a:lnTo>
                  <a:pt x="3532" y="2310"/>
                </a:lnTo>
                <a:lnTo>
                  <a:pt x="3532" y="2312"/>
                </a:lnTo>
                <a:lnTo>
                  <a:pt x="3530" y="2312"/>
                </a:lnTo>
                <a:lnTo>
                  <a:pt x="3528" y="2315"/>
                </a:lnTo>
                <a:lnTo>
                  <a:pt x="3526" y="2317"/>
                </a:lnTo>
                <a:lnTo>
                  <a:pt x="3526" y="2318"/>
                </a:lnTo>
                <a:lnTo>
                  <a:pt x="3526" y="2320"/>
                </a:lnTo>
                <a:lnTo>
                  <a:pt x="3525" y="2324"/>
                </a:lnTo>
                <a:lnTo>
                  <a:pt x="3523" y="2325"/>
                </a:lnTo>
                <a:lnTo>
                  <a:pt x="3521" y="2327"/>
                </a:lnTo>
                <a:lnTo>
                  <a:pt x="3518" y="2329"/>
                </a:lnTo>
                <a:lnTo>
                  <a:pt x="3516" y="2330"/>
                </a:lnTo>
                <a:lnTo>
                  <a:pt x="3515" y="2332"/>
                </a:lnTo>
                <a:lnTo>
                  <a:pt x="3513" y="2332"/>
                </a:lnTo>
                <a:lnTo>
                  <a:pt x="3511" y="2332"/>
                </a:lnTo>
                <a:lnTo>
                  <a:pt x="3509" y="2334"/>
                </a:lnTo>
                <a:lnTo>
                  <a:pt x="3506" y="2334"/>
                </a:lnTo>
                <a:lnTo>
                  <a:pt x="3504" y="2334"/>
                </a:lnTo>
                <a:lnTo>
                  <a:pt x="3501" y="2336"/>
                </a:lnTo>
                <a:lnTo>
                  <a:pt x="3501" y="2336"/>
                </a:lnTo>
                <a:lnTo>
                  <a:pt x="3497" y="2336"/>
                </a:lnTo>
                <a:lnTo>
                  <a:pt x="3494" y="2337"/>
                </a:lnTo>
                <a:lnTo>
                  <a:pt x="3491" y="2339"/>
                </a:lnTo>
                <a:lnTo>
                  <a:pt x="3489" y="2341"/>
                </a:lnTo>
                <a:lnTo>
                  <a:pt x="3489" y="2342"/>
                </a:lnTo>
                <a:lnTo>
                  <a:pt x="3487" y="2342"/>
                </a:lnTo>
                <a:lnTo>
                  <a:pt x="3485" y="2344"/>
                </a:lnTo>
                <a:lnTo>
                  <a:pt x="3484" y="2346"/>
                </a:lnTo>
                <a:lnTo>
                  <a:pt x="3482" y="2346"/>
                </a:lnTo>
                <a:lnTo>
                  <a:pt x="3479" y="2346"/>
                </a:lnTo>
                <a:lnTo>
                  <a:pt x="3475" y="2348"/>
                </a:lnTo>
                <a:lnTo>
                  <a:pt x="3473" y="2349"/>
                </a:lnTo>
                <a:lnTo>
                  <a:pt x="3472" y="2351"/>
                </a:lnTo>
                <a:lnTo>
                  <a:pt x="3470" y="2351"/>
                </a:lnTo>
                <a:lnTo>
                  <a:pt x="3468" y="2353"/>
                </a:lnTo>
                <a:lnTo>
                  <a:pt x="3467" y="2354"/>
                </a:lnTo>
                <a:lnTo>
                  <a:pt x="3465" y="2356"/>
                </a:lnTo>
                <a:lnTo>
                  <a:pt x="3463" y="2360"/>
                </a:lnTo>
                <a:lnTo>
                  <a:pt x="3463" y="2361"/>
                </a:lnTo>
                <a:lnTo>
                  <a:pt x="3460" y="2363"/>
                </a:lnTo>
                <a:lnTo>
                  <a:pt x="3460" y="2365"/>
                </a:lnTo>
                <a:lnTo>
                  <a:pt x="3458" y="2366"/>
                </a:lnTo>
                <a:lnTo>
                  <a:pt x="3455" y="2368"/>
                </a:lnTo>
                <a:lnTo>
                  <a:pt x="3453" y="2370"/>
                </a:lnTo>
                <a:lnTo>
                  <a:pt x="3453" y="2373"/>
                </a:lnTo>
                <a:lnTo>
                  <a:pt x="3450" y="2373"/>
                </a:lnTo>
                <a:lnTo>
                  <a:pt x="3450" y="2373"/>
                </a:lnTo>
                <a:lnTo>
                  <a:pt x="3446" y="2375"/>
                </a:lnTo>
                <a:lnTo>
                  <a:pt x="3444" y="2377"/>
                </a:lnTo>
                <a:lnTo>
                  <a:pt x="3443" y="2377"/>
                </a:lnTo>
                <a:lnTo>
                  <a:pt x="3439" y="2378"/>
                </a:lnTo>
                <a:lnTo>
                  <a:pt x="3438" y="2378"/>
                </a:lnTo>
                <a:lnTo>
                  <a:pt x="3434" y="2377"/>
                </a:lnTo>
                <a:lnTo>
                  <a:pt x="3432" y="2378"/>
                </a:lnTo>
                <a:lnTo>
                  <a:pt x="3429" y="2380"/>
                </a:lnTo>
                <a:lnTo>
                  <a:pt x="3427" y="2380"/>
                </a:lnTo>
                <a:lnTo>
                  <a:pt x="3426" y="2382"/>
                </a:lnTo>
                <a:lnTo>
                  <a:pt x="3422" y="2383"/>
                </a:lnTo>
                <a:lnTo>
                  <a:pt x="3420" y="2383"/>
                </a:lnTo>
                <a:lnTo>
                  <a:pt x="3419" y="2383"/>
                </a:lnTo>
                <a:lnTo>
                  <a:pt x="3419" y="2382"/>
                </a:lnTo>
                <a:lnTo>
                  <a:pt x="3417" y="2383"/>
                </a:lnTo>
                <a:lnTo>
                  <a:pt x="3415" y="2383"/>
                </a:lnTo>
                <a:lnTo>
                  <a:pt x="3414" y="2385"/>
                </a:lnTo>
                <a:lnTo>
                  <a:pt x="3410" y="2383"/>
                </a:lnTo>
                <a:lnTo>
                  <a:pt x="3410" y="2387"/>
                </a:lnTo>
                <a:lnTo>
                  <a:pt x="3407" y="2389"/>
                </a:lnTo>
                <a:lnTo>
                  <a:pt x="3405" y="2390"/>
                </a:lnTo>
                <a:lnTo>
                  <a:pt x="3407" y="2392"/>
                </a:lnTo>
                <a:lnTo>
                  <a:pt x="3407" y="2394"/>
                </a:lnTo>
                <a:lnTo>
                  <a:pt x="3407" y="2395"/>
                </a:lnTo>
                <a:lnTo>
                  <a:pt x="3405" y="2397"/>
                </a:lnTo>
                <a:lnTo>
                  <a:pt x="3403" y="2399"/>
                </a:lnTo>
                <a:lnTo>
                  <a:pt x="3402" y="2401"/>
                </a:lnTo>
                <a:lnTo>
                  <a:pt x="3402" y="2402"/>
                </a:lnTo>
                <a:lnTo>
                  <a:pt x="3400" y="2402"/>
                </a:lnTo>
                <a:lnTo>
                  <a:pt x="3397" y="2402"/>
                </a:lnTo>
                <a:lnTo>
                  <a:pt x="3395" y="2402"/>
                </a:lnTo>
                <a:lnTo>
                  <a:pt x="3395" y="2404"/>
                </a:lnTo>
                <a:lnTo>
                  <a:pt x="3393" y="2406"/>
                </a:lnTo>
                <a:lnTo>
                  <a:pt x="3391" y="2409"/>
                </a:lnTo>
                <a:lnTo>
                  <a:pt x="3388" y="2411"/>
                </a:lnTo>
                <a:lnTo>
                  <a:pt x="3388" y="2414"/>
                </a:lnTo>
                <a:lnTo>
                  <a:pt x="3386" y="2414"/>
                </a:lnTo>
                <a:lnTo>
                  <a:pt x="3385" y="2416"/>
                </a:lnTo>
                <a:lnTo>
                  <a:pt x="3383" y="2418"/>
                </a:lnTo>
                <a:lnTo>
                  <a:pt x="3383" y="2421"/>
                </a:lnTo>
                <a:lnTo>
                  <a:pt x="3381" y="2423"/>
                </a:lnTo>
                <a:lnTo>
                  <a:pt x="3379" y="2423"/>
                </a:lnTo>
                <a:lnTo>
                  <a:pt x="3378" y="2423"/>
                </a:lnTo>
                <a:lnTo>
                  <a:pt x="3378" y="2425"/>
                </a:lnTo>
                <a:lnTo>
                  <a:pt x="3376" y="2426"/>
                </a:lnTo>
                <a:lnTo>
                  <a:pt x="3374" y="2428"/>
                </a:lnTo>
                <a:lnTo>
                  <a:pt x="3376" y="2431"/>
                </a:lnTo>
                <a:lnTo>
                  <a:pt x="3376" y="2433"/>
                </a:lnTo>
                <a:lnTo>
                  <a:pt x="3376" y="2435"/>
                </a:lnTo>
                <a:lnTo>
                  <a:pt x="3376" y="2438"/>
                </a:lnTo>
                <a:lnTo>
                  <a:pt x="3376" y="2440"/>
                </a:lnTo>
                <a:lnTo>
                  <a:pt x="3376" y="2442"/>
                </a:lnTo>
                <a:lnTo>
                  <a:pt x="3376" y="2443"/>
                </a:lnTo>
                <a:lnTo>
                  <a:pt x="3376" y="2445"/>
                </a:lnTo>
                <a:lnTo>
                  <a:pt x="3376" y="2447"/>
                </a:lnTo>
                <a:lnTo>
                  <a:pt x="3376" y="2449"/>
                </a:lnTo>
                <a:lnTo>
                  <a:pt x="3376" y="2452"/>
                </a:lnTo>
                <a:lnTo>
                  <a:pt x="3374" y="2455"/>
                </a:lnTo>
                <a:lnTo>
                  <a:pt x="3373" y="2457"/>
                </a:lnTo>
                <a:lnTo>
                  <a:pt x="3373" y="2459"/>
                </a:lnTo>
                <a:lnTo>
                  <a:pt x="3369" y="2462"/>
                </a:lnTo>
                <a:lnTo>
                  <a:pt x="3368" y="2466"/>
                </a:lnTo>
                <a:lnTo>
                  <a:pt x="3366" y="2467"/>
                </a:lnTo>
                <a:lnTo>
                  <a:pt x="3362" y="2469"/>
                </a:lnTo>
                <a:lnTo>
                  <a:pt x="3361" y="2469"/>
                </a:lnTo>
                <a:lnTo>
                  <a:pt x="3359" y="2471"/>
                </a:lnTo>
                <a:lnTo>
                  <a:pt x="3357" y="2473"/>
                </a:lnTo>
                <a:lnTo>
                  <a:pt x="3356" y="2474"/>
                </a:lnTo>
                <a:lnTo>
                  <a:pt x="3354" y="2478"/>
                </a:lnTo>
                <a:lnTo>
                  <a:pt x="3354" y="2481"/>
                </a:lnTo>
                <a:lnTo>
                  <a:pt x="3354" y="2483"/>
                </a:lnTo>
                <a:lnTo>
                  <a:pt x="3352" y="2484"/>
                </a:lnTo>
                <a:lnTo>
                  <a:pt x="3350" y="2486"/>
                </a:lnTo>
                <a:lnTo>
                  <a:pt x="3349" y="2488"/>
                </a:lnTo>
                <a:lnTo>
                  <a:pt x="3347" y="2490"/>
                </a:lnTo>
                <a:lnTo>
                  <a:pt x="3347" y="2491"/>
                </a:lnTo>
                <a:lnTo>
                  <a:pt x="3345" y="2493"/>
                </a:lnTo>
                <a:lnTo>
                  <a:pt x="3345" y="2495"/>
                </a:lnTo>
                <a:lnTo>
                  <a:pt x="3345" y="2496"/>
                </a:lnTo>
                <a:lnTo>
                  <a:pt x="3345" y="2498"/>
                </a:lnTo>
                <a:lnTo>
                  <a:pt x="3345" y="2500"/>
                </a:lnTo>
                <a:lnTo>
                  <a:pt x="3345" y="2502"/>
                </a:lnTo>
                <a:lnTo>
                  <a:pt x="3345" y="2505"/>
                </a:lnTo>
                <a:lnTo>
                  <a:pt x="3344" y="2507"/>
                </a:lnTo>
                <a:lnTo>
                  <a:pt x="3342" y="2507"/>
                </a:lnTo>
                <a:lnTo>
                  <a:pt x="3342" y="2510"/>
                </a:lnTo>
                <a:lnTo>
                  <a:pt x="3340" y="2512"/>
                </a:lnTo>
                <a:lnTo>
                  <a:pt x="3338" y="2512"/>
                </a:lnTo>
                <a:lnTo>
                  <a:pt x="3337" y="2512"/>
                </a:lnTo>
                <a:lnTo>
                  <a:pt x="3337" y="2514"/>
                </a:lnTo>
                <a:lnTo>
                  <a:pt x="3335" y="2514"/>
                </a:lnTo>
                <a:lnTo>
                  <a:pt x="3333" y="2512"/>
                </a:lnTo>
                <a:lnTo>
                  <a:pt x="3333" y="2510"/>
                </a:lnTo>
                <a:lnTo>
                  <a:pt x="3332" y="2510"/>
                </a:lnTo>
                <a:lnTo>
                  <a:pt x="3332" y="2512"/>
                </a:lnTo>
                <a:lnTo>
                  <a:pt x="3328" y="2512"/>
                </a:lnTo>
                <a:lnTo>
                  <a:pt x="3326" y="2514"/>
                </a:lnTo>
                <a:lnTo>
                  <a:pt x="3326" y="2515"/>
                </a:lnTo>
                <a:lnTo>
                  <a:pt x="3325" y="2517"/>
                </a:lnTo>
                <a:lnTo>
                  <a:pt x="3325" y="2520"/>
                </a:lnTo>
                <a:lnTo>
                  <a:pt x="3325" y="2522"/>
                </a:lnTo>
                <a:lnTo>
                  <a:pt x="3323" y="2526"/>
                </a:lnTo>
                <a:lnTo>
                  <a:pt x="3321" y="2527"/>
                </a:lnTo>
                <a:lnTo>
                  <a:pt x="3320" y="2529"/>
                </a:lnTo>
                <a:lnTo>
                  <a:pt x="3318" y="2531"/>
                </a:lnTo>
                <a:lnTo>
                  <a:pt x="3318" y="2532"/>
                </a:lnTo>
                <a:lnTo>
                  <a:pt x="3316" y="2534"/>
                </a:lnTo>
                <a:lnTo>
                  <a:pt x="3316" y="2536"/>
                </a:lnTo>
                <a:lnTo>
                  <a:pt x="3315" y="2538"/>
                </a:lnTo>
                <a:lnTo>
                  <a:pt x="3313" y="2538"/>
                </a:lnTo>
                <a:lnTo>
                  <a:pt x="3311" y="2538"/>
                </a:lnTo>
                <a:lnTo>
                  <a:pt x="3308" y="2538"/>
                </a:lnTo>
                <a:lnTo>
                  <a:pt x="3308" y="2539"/>
                </a:lnTo>
                <a:lnTo>
                  <a:pt x="3306" y="2541"/>
                </a:lnTo>
                <a:lnTo>
                  <a:pt x="3304" y="2543"/>
                </a:lnTo>
                <a:lnTo>
                  <a:pt x="3304" y="2544"/>
                </a:lnTo>
                <a:lnTo>
                  <a:pt x="3303" y="2544"/>
                </a:lnTo>
                <a:lnTo>
                  <a:pt x="3301" y="2548"/>
                </a:lnTo>
                <a:lnTo>
                  <a:pt x="3297" y="2548"/>
                </a:lnTo>
                <a:lnTo>
                  <a:pt x="3296" y="2550"/>
                </a:lnTo>
                <a:lnTo>
                  <a:pt x="3296" y="2550"/>
                </a:lnTo>
                <a:lnTo>
                  <a:pt x="3296" y="2551"/>
                </a:lnTo>
                <a:lnTo>
                  <a:pt x="3294" y="2551"/>
                </a:lnTo>
                <a:lnTo>
                  <a:pt x="3292" y="2551"/>
                </a:lnTo>
                <a:lnTo>
                  <a:pt x="3291" y="2553"/>
                </a:lnTo>
                <a:lnTo>
                  <a:pt x="3287" y="2555"/>
                </a:lnTo>
                <a:lnTo>
                  <a:pt x="3285" y="2556"/>
                </a:lnTo>
                <a:lnTo>
                  <a:pt x="3284" y="2556"/>
                </a:lnTo>
                <a:lnTo>
                  <a:pt x="3282" y="2555"/>
                </a:lnTo>
                <a:lnTo>
                  <a:pt x="3282" y="2553"/>
                </a:lnTo>
                <a:lnTo>
                  <a:pt x="3282" y="2551"/>
                </a:lnTo>
                <a:lnTo>
                  <a:pt x="3280" y="2550"/>
                </a:lnTo>
                <a:lnTo>
                  <a:pt x="3282" y="2548"/>
                </a:lnTo>
                <a:lnTo>
                  <a:pt x="3282" y="2544"/>
                </a:lnTo>
                <a:lnTo>
                  <a:pt x="3282" y="2541"/>
                </a:lnTo>
                <a:lnTo>
                  <a:pt x="3280" y="2539"/>
                </a:lnTo>
                <a:lnTo>
                  <a:pt x="3280" y="2538"/>
                </a:lnTo>
                <a:lnTo>
                  <a:pt x="3279" y="2536"/>
                </a:lnTo>
                <a:lnTo>
                  <a:pt x="3277" y="2534"/>
                </a:lnTo>
                <a:lnTo>
                  <a:pt x="3275" y="2534"/>
                </a:lnTo>
                <a:lnTo>
                  <a:pt x="3273" y="2532"/>
                </a:lnTo>
                <a:lnTo>
                  <a:pt x="3272" y="2531"/>
                </a:lnTo>
                <a:lnTo>
                  <a:pt x="3270" y="2529"/>
                </a:lnTo>
                <a:lnTo>
                  <a:pt x="3267" y="2527"/>
                </a:lnTo>
                <a:lnTo>
                  <a:pt x="3265" y="2526"/>
                </a:lnTo>
                <a:lnTo>
                  <a:pt x="3263" y="2524"/>
                </a:lnTo>
                <a:lnTo>
                  <a:pt x="3262" y="2522"/>
                </a:lnTo>
                <a:lnTo>
                  <a:pt x="3260" y="2520"/>
                </a:lnTo>
                <a:lnTo>
                  <a:pt x="3258" y="2519"/>
                </a:lnTo>
                <a:lnTo>
                  <a:pt x="3255" y="2517"/>
                </a:lnTo>
                <a:lnTo>
                  <a:pt x="3253" y="2515"/>
                </a:lnTo>
                <a:lnTo>
                  <a:pt x="3253" y="2514"/>
                </a:lnTo>
                <a:lnTo>
                  <a:pt x="3250" y="2514"/>
                </a:lnTo>
                <a:lnTo>
                  <a:pt x="3248" y="2512"/>
                </a:lnTo>
                <a:lnTo>
                  <a:pt x="3246" y="2510"/>
                </a:lnTo>
                <a:lnTo>
                  <a:pt x="3244" y="2510"/>
                </a:lnTo>
                <a:lnTo>
                  <a:pt x="3243" y="2510"/>
                </a:lnTo>
                <a:lnTo>
                  <a:pt x="3239" y="2510"/>
                </a:lnTo>
                <a:lnTo>
                  <a:pt x="3238" y="2510"/>
                </a:lnTo>
                <a:lnTo>
                  <a:pt x="3238" y="2508"/>
                </a:lnTo>
                <a:lnTo>
                  <a:pt x="3234" y="2508"/>
                </a:lnTo>
                <a:lnTo>
                  <a:pt x="3232" y="2507"/>
                </a:lnTo>
                <a:lnTo>
                  <a:pt x="3231" y="2507"/>
                </a:lnTo>
                <a:lnTo>
                  <a:pt x="3227" y="2505"/>
                </a:lnTo>
                <a:lnTo>
                  <a:pt x="3226" y="2503"/>
                </a:lnTo>
                <a:lnTo>
                  <a:pt x="3224" y="2502"/>
                </a:lnTo>
                <a:lnTo>
                  <a:pt x="3224" y="2500"/>
                </a:lnTo>
                <a:lnTo>
                  <a:pt x="3222" y="2500"/>
                </a:lnTo>
                <a:lnTo>
                  <a:pt x="3221" y="2500"/>
                </a:lnTo>
                <a:lnTo>
                  <a:pt x="3219" y="2498"/>
                </a:lnTo>
                <a:lnTo>
                  <a:pt x="3215" y="2496"/>
                </a:lnTo>
                <a:lnTo>
                  <a:pt x="3214" y="2496"/>
                </a:lnTo>
                <a:lnTo>
                  <a:pt x="3212" y="2495"/>
                </a:lnTo>
                <a:lnTo>
                  <a:pt x="3212" y="2493"/>
                </a:lnTo>
                <a:lnTo>
                  <a:pt x="3210" y="2491"/>
                </a:lnTo>
                <a:lnTo>
                  <a:pt x="3209" y="2491"/>
                </a:lnTo>
                <a:lnTo>
                  <a:pt x="3207" y="2490"/>
                </a:lnTo>
                <a:lnTo>
                  <a:pt x="3205" y="2490"/>
                </a:lnTo>
                <a:lnTo>
                  <a:pt x="3203" y="2488"/>
                </a:lnTo>
                <a:lnTo>
                  <a:pt x="3202" y="2486"/>
                </a:lnTo>
                <a:lnTo>
                  <a:pt x="3202" y="2483"/>
                </a:lnTo>
                <a:lnTo>
                  <a:pt x="3200" y="2481"/>
                </a:lnTo>
                <a:lnTo>
                  <a:pt x="3198" y="2481"/>
                </a:lnTo>
                <a:lnTo>
                  <a:pt x="3197" y="2481"/>
                </a:lnTo>
                <a:lnTo>
                  <a:pt x="3193" y="2481"/>
                </a:lnTo>
                <a:lnTo>
                  <a:pt x="3190" y="2479"/>
                </a:lnTo>
                <a:lnTo>
                  <a:pt x="3186" y="2479"/>
                </a:lnTo>
                <a:lnTo>
                  <a:pt x="3185" y="2479"/>
                </a:lnTo>
                <a:lnTo>
                  <a:pt x="3183" y="2478"/>
                </a:lnTo>
                <a:lnTo>
                  <a:pt x="3181" y="2478"/>
                </a:lnTo>
                <a:lnTo>
                  <a:pt x="3179" y="2476"/>
                </a:lnTo>
                <a:lnTo>
                  <a:pt x="3176" y="2476"/>
                </a:lnTo>
                <a:lnTo>
                  <a:pt x="3174" y="2474"/>
                </a:lnTo>
                <a:lnTo>
                  <a:pt x="3173" y="2474"/>
                </a:lnTo>
                <a:lnTo>
                  <a:pt x="3171" y="2474"/>
                </a:lnTo>
                <a:lnTo>
                  <a:pt x="3171" y="2474"/>
                </a:lnTo>
                <a:lnTo>
                  <a:pt x="3168" y="2473"/>
                </a:lnTo>
                <a:lnTo>
                  <a:pt x="3166" y="2473"/>
                </a:lnTo>
                <a:lnTo>
                  <a:pt x="3164" y="2473"/>
                </a:lnTo>
                <a:lnTo>
                  <a:pt x="3162" y="2473"/>
                </a:lnTo>
                <a:lnTo>
                  <a:pt x="3159" y="2471"/>
                </a:lnTo>
                <a:lnTo>
                  <a:pt x="3157" y="2471"/>
                </a:lnTo>
                <a:lnTo>
                  <a:pt x="3156" y="2469"/>
                </a:lnTo>
                <a:lnTo>
                  <a:pt x="3154" y="2469"/>
                </a:lnTo>
                <a:lnTo>
                  <a:pt x="3152" y="2467"/>
                </a:lnTo>
                <a:lnTo>
                  <a:pt x="3150" y="2466"/>
                </a:lnTo>
                <a:lnTo>
                  <a:pt x="3149" y="2466"/>
                </a:lnTo>
                <a:lnTo>
                  <a:pt x="3147" y="2464"/>
                </a:lnTo>
                <a:lnTo>
                  <a:pt x="3144" y="2462"/>
                </a:lnTo>
                <a:lnTo>
                  <a:pt x="3142" y="2462"/>
                </a:lnTo>
                <a:lnTo>
                  <a:pt x="3138" y="2461"/>
                </a:lnTo>
                <a:lnTo>
                  <a:pt x="3138" y="2459"/>
                </a:lnTo>
                <a:lnTo>
                  <a:pt x="3138" y="2457"/>
                </a:lnTo>
                <a:lnTo>
                  <a:pt x="3138" y="2455"/>
                </a:lnTo>
                <a:lnTo>
                  <a:pt x="3138" y="2454"/>
                </a:lnTo>
                <a:lnTo>
                  <a:pt x="3137" y="2450"/>
                </a:lnTo>
                <a:lnTo>
                  <a:pt x="3137" y="2449"/>
                </a:lnTo>
                <a:lnTo>
                  <a:pt x="3135" y="2445"/>
                </a:lnTo>
                <a:lnTo>
                  <a:pt x="3133" y="2443"/>
                </a:lnTo>
                <a:lnTo>
                  <a:pt x="3132" y="2442"/>
                </a:lnTo>
                <a:lnTo>
                  <a:pt x="3130" y="2438"/>
                </a:lnTo>
                <a:lnTo>
                  <a:pt x="3130" y="2437"/>
                </a:lnTo>
                <a:lnTo>
                  <a:pt x="3130" y="2435"/>
                </a:lnTo>
                <a:lnTo>
                  <a:pt x="3128" y="2435"/>
                </a:lnTo>
                <a:lnTo>
                  <a:pt x="3126" y="2433"/>
                </a:lnTo>
                <a:lnTo>
                  <a:pt x="3126" y="2430"/>
                </a:lnTo>
                <a:lnTo>
                  <a:pt x="3125" y="2428"/>
                </a:lnTo>
                <a:lnTo>
                  <a:pt x="3123" y="2428"/>
                </a:lnTo>
                <a:lnTo>
                  <a:pt x="3121" y="2428"/>
                </a:lnTo>
                <a:lnTo>
                  <a:pt x="3121" y="2426"/>
                </a:lnTo>
                <a:lnTo>
                  <a:pt x="3120" y="2425"/>
                </a:lnTo>
                <a:lnTo>
                  <a:pt x="3120" y="2423"/>
                </a:lnTo>
                <a:lnTo>
                  <a:pt x="3120" y="2419"/>
                </a:lnTo>
                <a:lnTo>
                  <a:pt x="3118" y="2418"/>
                </a:lnTo>
                <a:lnTo>
                  <a:pt x="3118" y="2416"/>
                </a:lnTo>
                <a:lnTo>
                  <a:pt x="3118" y="2414"/>
                </a:lnTo>
                <a:lnTo>
                  <a:pt x="3116" y="2413"/>
                </a:lnTo>
                <a:lnTo>
                  <a:pt x="3115" y="2411"/>
                </a:lnTo>
                <a:lnTo>
                  <a:pt x="3115" y="2407"/>
                </a:lnTo>
                <a:lnTo>
                  <a:pt x="3115" y="2404"/>
                </a:lnTo>
                <a:lnTo>
                  <a:pt x="3113" y="2402"/>
                </a:lnTo>
                <a:lnTo>
                  <a:pt x="3113" y="2399"/>
                </a:lnTo>
                <a:lnTo>
                  <a:pt x="3113" y="2397"/>
                </a:lnTo>
                <a:lnTo>
                  <a:pt x="3113" y="2395"/>
                </a:lnTo>
                <a:lnTo>
                  <a:pt x="3113" y="2394"/>
                </a:lnTo>
                <a:lnTo>
                  <a:pt x="3113" y="2390"/>
                </a:lnTo>
                <a:lnTo>
                  <a:pt x="3115" y="2389"/>
                </a:lnTo>
                <a:lnTo>
                  <a:pt x="3113" y="2387"/>
                </a:lnTo>
                <a:lnTo>
                  <a:pt x="3113" y="2385"/>
                </a:lnTo>
                <a:lnTo>
                  <a:pt x="3115" y="2385"/>
                </a:lnTo>
                <a:lnTo>
                  <a:pt x="3115" y="2383"/>
                </a:lnTo>
                <a:lnTo>
                  <a:pt x="3116" y="2382"/>
                </a:lnTo>
                <a:lnTo>
                  <a:pt x="3118" y="2378"/>
                </a:lnTo>
                <a:lnTo>
                  <a:pt x="3118" y="2377"/>
                </a:lnTo>
                <a:lnTo>
                  <a:pt x="3118" y="2373"/>
                </a:lnTo>
                <a:lnTo>
                  <a:pt x="3116" y="2373"/>
                </a:lnTo>
                <a:lnTo>
                  <a:pt x="3115" y="2372"/>
                </a:lnTo>
                <a:lnTo>
                  <a:pt x="3115" y="2370"/>
                </a:lnTo>
                <a:lnTo>
                  <a:pt x="3115" y="2368"/>
                </a:lnTo>
                <a:lnTo>
                  <a:pt x="3116" y="2366"/>
                </a:lnTo>
                <a:lnTo>
                  <a:pt x="3116" y="2363"/>
                </a:lnTo>
                <a:lnTo>
                  <a:pt x="3118" y="2361"/>
                </a:lnTo>
                <a:lnTo>
                  <a:pt x="3120" y="2360"/>
                </a:lnTo>
                <a:lnTo>
                  <a:pt x="3120" y="2356"/>
                </a:lnTo>
                <a:lnTo>
                  <a:pt x="3120" y="2354"/>
                </a:lnTo>
                <a:lnTo>
                  <a:pt x="3120" y="2351"/>
                </a:lnTo>
                <a:lnTo>
                  <a:pt x="3120" y="2349"/>
                </a:lnTo>
                <a:lnTo>
                  <a:pt x="3121" y="2348"/>
                </a:lnTo>
                <a:lnTo>
                  <a:pt x="3120" y="2346"/>
                </a:lnTo>
                <a:lnTo>
                  <a:pt x="3121" y="2342"/>
                </a:lnTo>
                <a:lnTo>
                  <a:pt x="3121" y="2341"/>
                </a:lnTo>
                <a:lnTo>
                  <a:pt x="3121" y="2339"/>
                </a:lnTo>
                <a:lnTo>
                  <a:pt x="3121" y="2337"/>
                </a:lnTo>
                <a:lnTo>
                  <a:pt x="3121" y="2336"/>
                </a:lnTo>
                <a:lnTo>
                  <a:pt x="3121" y="2334"/>
                </a:lnTo>
                <a:lnTo>
                  <a:pt x="3123" y="2332"/>
                </a:lnTo>
                <a:lnTo>
                  <a:pt x="3123" y="2332"/>
                </a:lnTo>
                <a:lnTo>
                  <a:pt x="3125" y="2330"/>
                </a:lnTo>
                <a:lnTo>
                  <a:pt x="3126" y="2329"/>
                </a:lnTo>
                <a:lnTo>
                  <a:pt x="3126" y="2327"/>
                </a:lnTo>
                <a:lnTo>
                  <a:pt x="3125" y="2324"/>
                </a:lnTo>
                <a:lnTo>
                  <a:pt x="3125" y="2322"/>
                </a:lnTo>
                <a:lnTo>
                  <a:pt x="3125" y="2320"/>
                </a:lnTo>
                <a:lnTo>
                  <a:pt x="3125" y="2318"/>
                </a:lnTo>
                <a:lnTo>
                  <a:pt x="3125" y="2315"/>
                </a:lnTo>
                <a:lnTo>
                  <a:pt x="3125" y="2312"/>
                </a:lnTo>
                <a:lnTo>
                  <a:pt x="3126" y="2310"/>
                </a:lnTo>
                <a:lnTo>
                  <a:pt x="3128" y="2306"/>
                </a:lnTo>
                <a:lnTo>
                  <a:pt x="3128" y="2305"/>
                </a:lnTo>
                <a:lnTo>
                  <a:pt x="3126" y="2303"/>
                </a:lnTo>
                <a:lnTo>
                  <a:pt x="3126" y="2301"/>
                </a:lnTo>
                <a:lnTo>
                  <a:pt x="3126" y="2300"/>
                </a:lnTo>
                <a:lnTo>
                  <a:pt x="3126" y="2296"/>
                </a:lnTo>
                <a:lnTo>
                  <a:pt x="3126" y="2294"/>
                </a:lnTo>
                <a:lnTo>
                  <a:pt x="3126" y="2293"/>
                </a:lnTo>
                <a:lnTo>
                  <a:pt x="3128" y="2291"/>
                </a:lnTo>
                <a:lnTo>
                  <a:pt x="3128" y="2289"/>
                </a:lnTo>
                <a:lnTo>
                  <a:pt x="3130" y="2286"/>
                </a:lnTo>
                <a:lnTo>
                  <a:pt x="3130" y="2282"/>
                </a:lnTo>
                <a:lnTo>
                  <a:pt x="3130" y="2281"/>
                </a:lnTo>
                <a:lnTo>
                  <a:pt x="3130" y="2279"/>
                </a:lnTo>
                <a:lnTo>
                  <a:pt x="3130" y="2277"/>
                </a:lnTo>
                <a:lnTo>
                  <a:pt x="3130" y="2274"/>
                </a:lnTo>
                <a:lnTo>
                  <a:pt x="3132" y="2272"/>
                </a:lnTo>
                <a:lnTo>
                  <a:pt x="3132" y="2270"/>
                </a:lnTo>
                <a:lnTo>
                  <a:pt x="3133" y="2267"/>
                </a:lnTo>
                <a:lnTo>
                  <a:pt x="3133" y="2264"/>
                </a:lnTo>
                <a:lnTo>
                  <a:pt x="3133" y="2262"/>
                </a:lnTo>
                <a:lnTo>
                  <a:pt x="3132" y="2260"/>
                </a:lnTo>
                <a:lnTo>
                  <a:pt x="3132" y="2257"/>
                </a:lnTo>
                <a:lnTo>
                  <a:pt x="3133" y="2255"/>
                </a:lnTo>
                <a:lnTo>
                  <a:pt x="3133" y="2252"/>
                </a:lnTo>
                <a:lnTo>
                  <a:pt x="3133" y="2250"/>
                </a:lnTo>
                <a:lnTo>
                  <a:pt x="3132" y="2248"/>
                </a:lnTo>
                <a:lnTo>
                  <a:pt x="3132" y="2247"/>
                </a:lnTo>
                <a:lnTo>
                  <a:pt x="3132" y="2245"/>
                </a:lnTo>
                <a:lnTo>
                  <a:pt x="3132" y="2241"/>
                </a:lnTo>
                <a:lnTo>
                  <a:pt x="3133" y="2240"/>
                </a:lnTo>
                <a:lnTo>
                  <a:pt x="3135" y="2238"/>
                </a:lnTo>
                <a:lnTo>
                  <a:pt x="3135" y="2236"/>
                </a:lnTo>
                <a:lnTo>
                  <a:pt x="3137" y="2233"/>
                </a:lnTo>
                <a:lnTo>
                  <a:pt x="3135" y="2229"/>
                </a:lnTo>
                <a:lnTo>
                  <a:pt x="3135" y="2226"/>
                </a:lnTo>
                <a:lnTo>
                  <a:pt x="3133" y="2223"/>
                </a:lnTo>
                <a:lnTo>
                  <a:pt x="3133" y="2221"/>
                </a:lnTo>
                <a:lnTo>
                  <a:pt x="3132" y="2219"/>
                </a:lnTo>
                <a:lnTo>
                  <a:pt x="3132" y="2216"/>
                </a:lnTo>
                <a:lnTo>
                  <a:pt x="3132" y="2214"/>
                </a:lnTo>
                <a:lnTo>
                  <a:pt x="3130" y="2212"/>
                </a:lnTo>
                <a:lnTo>
                  <a:pt x="3130" y="2209"/>
                </a:lnTo>
                <a:lnTo>
                  <a:pt x="3130" y="2209"/>
                </a:lnTo>
                <a:lnTo>
                  <a:pt x="3128" y="2205"/>
                </a:lnTo>
                <a:lnTo>
                  <a:pt x="3128" y="2204"/>
                </a:lnTo>
                <a:lnTo>
                  <a:pt x="3130" y="2202"/>
                </a:lnTo>
                <a:lnTo>
                  <a:pt x="3128" y="2199"/>
                </a:lnTo>
                <a:lnTo>
                  <a:pt x="3126" y="2199"/>
                </a:lnTo>
                <a:lnTo>
                  <a:pt x="3125" y="2197"/>
                </a:lnTo>
                <a:lnTo>
                  <a:pt x="3125" y="2195"/>
                </a:lnTo>
                <a:lnTo>
                  <a:pt x="3125" y="2193"/>
                </a:lnTo>
                <a:lnTo>
                  <a:pt x="3123" y="2192"/>
                </a:lnTo>
                <a:lnTo>
                  <a:pt x="3121" y="2192"/>
                </a:lnTo>
                <a:lnTo>
                  <a:pt x="3121" y="2190"/>
                </a:lnTo>
                <a:lnTo>
                  <a:pt x="3120" y="2190"/>
                </a:lnTo>
                <a:lnTo>
                  <a:pt x="3120" y="2188"/>
                </a:lnTo>
                <a:lnTo>
                  <a:pt x="3118" y="2185"/>
                </a:lnTo>
                <a:lnTo>
                  <a:pt x="3118" y="2183"/>
                </a:lnTo>
                <a:lnTo>
                  <a:pt x="3120" y="2181"/>
                </a:lnTo>
                <a:lnTo>
                  <a:pt x="3120" y="2180"/>
                </a:lnTo>
                <a:lnTo>
                  <a:pt x="3121" y="2178"/>
                </a:lnTo>
                <a:lnTo>
                  <a:pt x="3121" y="2176"/>
                </a:lnTo>
                <a:lnTo>
                  <a:pt x="3121" y="2173"/>
                </a:lnTo>
                <a:lnTo>
                  <a:pt x="3120" y="2171"/>
                </a:lnTo>
                <a:lnTo>
                  <a:pt x="3120" y="2169"/>
                </a:lnTo>
                <a:lnTo>
                  <a:pt x="3118" y="2169"/>
                </a:lnTo>
                <a:lnTo>
                  <a:pt x="3116" y="2168"/>
                </a:lnTo>
                <a:lnTo>
                  <a:pt x="3116" y="2168"/>
                </a:lnTo>
                <a:lnTo>
                  <a:pt x="3118" y="2166"/>
                </a:lnTo>
                <a:lnTo>
                  <a:pt x="3116" y="2164"/>
                </a:lnTo>
                <a:lnTo>
                  <a:pt x="3115" y="2164"/>
                </a:lnTo>
                <a:lnTo>
                  <a:pt x="3113" y="2164"/>
                </a:lnTo>
                <a:lnTo>
                  <a:pt x="3111" y="2163"/>
                </a:lnTo>
                <a:lnTo>
                  <a:pt x="3111" y="2161"/>
                </a:lnTo>
                <a:lnTo>
                  <a:pt x="3111" y="2159"/>
                </a:lnTo>
                <a:lnTo>
                  <a:pt x="3109" y="2156"/>
                </a:lnTo>
                <a:lnTo>
                  <a:pt x="3111" y="2152"/>
                </a:lnTo>
                <a:lnTo>
                  <a:pt x="3111" y="2151"/>
                </a:lnTo>
                <a:lnTo>
                  <a:pt x="3111" y="2149"/>
                </a:lnTo>
                <a:lnTo>
                  <a:pt x="3109" y="2146"/>
                </a:lnTo>
                <a:lnTo>
                  <a:pt x="3109" y="2144"/>
                </a:lnTo>
                <a:lnTo>
                  <a:pt x="3108" y="2140"/>
                </a:lnTo>
                <a:lnTo>
                  <a:pt x="3106" y="2139"/>
                </a:lnTo>
                <a:lnTo>
                  <a:pt x="3106" y="2137"/>
                </a:lnTo>
                <a:lnTo>
                  <a:pt x="3108" y="2137"/>
                </a:lnTo>
                <a:lnTo>
                  <a:pt x="3108" y="2134"/>
                </a:lnTo>
                <a:lnTo>
                  <a:pt x="3109" y="2130"/>
                </a:lnTo>
                <a:lnTo>
                  <a:pt x="3109" y="2128"/>
                </a:lnTo>
                <a:lnTo>
                  <a:pt x="3111" y="2128"/>
                </a:lnTo>
                <a:lnTo>
                  <a:pt x="3111" y="2127"/>
                </a:lnTo>
                <a:lnTo>
                  <a:pt x="3109" y="2123"/>
                </a:lnTo>
                <a:lnTo>
                  <a:pt x="3106" y="2122"/>
                </a:lnTo>
                <a:lnTo>
                  <a:pt x="3104" y="2122"/>
                </a:lnTo>
                <a:lnTo>
                  <a:pt x="3103" y="2122"/>
                </a:lnTo>
                <a:lnTo>
                  <a:pt x="3101" y="2123"/>
                </a:lnTo>
                <a:lnTo>
                  <a:pt x="3097" y="2123"/>
                </a:lnTo>
                <a:lnTo>
                  <a:pt x="3096" y="2120"/>
                </a:lnTo>
                <a:lnTo>
                  <a:pt x="3094" y="2120"/>
                </a:lnTo>
                <a:lnTo>
                  <a:pt x="3092" y="2120"/>
                </a:lnTo>
                <a:lnTo>
                  <a:pt x="3089" y="2120"/>
                </a:lnTo>
                <a:lnTo>
                  <a:pt x="3089" y="2118"/>
                </a:lnTo>
                <a:lnTo>
                  <a:pt x="3089" y="2116"/>
                </a:lnTo>
                <a:lnTo>
                  <a:pt x="3089" y="2115"/>
                </a:lnTo>
                <a:lnTo>
                  <a:pt x="3089" y="2111"/>
                </a:lnTo>
                <a:lnTo>
                  <a:pt x="3089" y="2108"/>
                </a:lnTo>
                <a:lnTo>
                  <a:pt x="3089" y="2104"/>
                </a:lnTo>
                <a:lnTo>
                  <a:pt x="3089" y="2101"/>
                </a:lnTo>
                <a:lnTo>
                  <a:pt x="3087" y="2099"/>
                </a:lnTo>
                <a:lnTo>
                  <a:pt x="3085" y="2098"/>
                </a:lnTo>
                <a:lnTo>
                  <a:pt x="3084" y="2096"/>
                </a:lnTo>
                <a:lnTo>
                  <a:pt x="3084" y="2094"/>
                </a:lnTo>
                <a:lnTo>
                  <a:pt x="3082" y="2092"/>
                </a:lnTo>
                <a:lnTo>
                  <a:pt x="3084" y="2089"/>
                </a:lnTo>
                <a:lnTo>
                  <a:pt x="3085" y="2087"/>
                </a:lnTo>
                <a:lnTo>
                  <a:pt x="3085" y="2087"/>
                </a:lnTo>
                <a:lnTo>
                  <a:pt x="3085" y="2084"/>
                </a:lnTo>
                <a:lnTo>
                  <a:pt x="3085" y="2082"/>
                </a:lnTo>
                <a:lnTo>
                  <a:pt x="3085" y="2079"/>
                </a:lnTo>
                <a:lnTo>
                  <a:pt x="3084" y="2075"/>
                </a:lnTo>
                <a:lnTo>
                  <a:pt x="3084" y="2074"/>
                </a:lnTo>
                <a:lnTo>
                  <a:pt x="3084" y="2070"/>
                </a:lnTo>
                <a:lnTo>
                  <a:pt x="3082" y="2068"/>
                </a:lnTo>
                <a:lnTo>
                  <a:pt x="3080" y="2067"/>
                </a:lnTo>
                <a:lnTo>
                  <a:pt x="3079" y="2067"/>
                </a:lnTo>
                <a:lnTo>
                  <a:pt x="3079" y="2065"/>
                </a:lnTo>
                <a:lnTo>
                  <a:pt x="3079" y="2062"/>
                </a:lnTo>
                <a:lnTo>
                  <a:pt x="3079" y="2060"/>
                </a:lnTo>
                <a:lnTo>
                  <a:pt x="3080" y="2060"/>
                </a:lnTo>
                <a:lnTo>
                  <a:pt x="3079" y="2058"/>
                </a:lnTo>
                <a:lnTo>
                  <a:pt x="3079" y="2057"/>
                </a:lnTo>
                <a:lnTo>
                  <a:pt x="3077" y="2057"/>
                </a:lnTo>
                <a:lnTo>
                  <a:pt x="3077" y="2055"/>
                </a:lnTo>
                <a:lnTo>
                  <a:pt x="3077" y="2053"/>
                </a:lnTo>
                <a:lnTo>
                  <a:pt x="3077" y="2051"/>
                </a:lnTo>
                <a:lnTo>
                  <a:pt x="3077" y="2050"/>
                </a:lnTo>
                <a:lnTo>
                  <a:pt x="3077" y="2046"/>
                </a:lnTo>
                <a:lnTo>
                  <a:pt x="3079" y="2046"/>
                </a:lnTo>
                <a:lnTo>
                  <a:pt x="3077" y="2045"/>
                </a:lnTo>
                <a:lnTo>
                  <a:pt x="3075" y="2043"/>
                </a:lnTo>
                <a:lnTo>
                  <a:pt x="3074" y="2039"/>
                </a:lnTo>
                <a:lnTo>
                  <a:pt x="3074" y="2038"/>
                </a:lnTo>
                <a:lnTo>
                  <a:pt x="3074" y="2034"/>
                </a:lnTo>
                <a:lnTo>
                  <a:pt x="3074" y="2033"/>
                </a:lnTo>
                <a:lnTo>
                  <a:pt x="3072" y="2031"/>
                </a:lnTo>
                <a:lnTo>
                  <a:pt x="3070" y="2029"/>
                </a:lnTo>
                <a:lnTo>
                  <a:pt x="3072" y="2027"/>
                </a:lnTo>
                <a:lnTo>
                  <a:pt x="3070" y="2026"/>
                </a:lnTo>
                <a:lnTo>
                  <a:pt x="3070" y="2024"/>
                </a:lnTo>
                <a:lnTo>
                  <a:pt x="3068" y="2022"/>
                </a:lnTo>
                <a:lnTo>
                  <a:pt x="3067" y="2022"/>
                </a:lnTo>
                <a:lnTo>
                  <a:pt x="3067" y="2021"/>
                </a:lnTo>
                <a:lnTo>
                  <a:pt x="3065" y="2021"/>
                </a:lnTo>
                <a:lnTo>
                  <a:pt x="3065" y="2019"/>
                </a:lnTo>
                <a:lnTo>
                  <a:pt x="3063" y="2017"/>
                </a:lnTo>
                <a:lnTo>
                  <a:pt x="3063" y="2014"/>
                </a:lnTo>
                <a:lnTo>
                  <a:pt x="3063" y="2012"/>
                </a:lnTo>
                <a:lnTo>
                  <a:pt x="3062" y="2010"/>
                </a:lnTo>
                <a:lnTo>
                  <a:pt x="3062" y="2007"/>
                </a:lnTo>
                <a:lnTo>
                  <a:pt x="3060" y="2005"/>
                </a:lnTo>
                <a:lnTo>
                  <a:pt x="3060" y="2003"/>
                </a:lnTo>
                <a:lnTo>
                  <a:pt x="3058" y="2003"/>
                </a:lnTo>
                <a:lnTo>
                  <a:pt x="3056" y="2002"/>
                </a:lnTo>
                <a:lnTo>
                  <a:pt x="3055" y="2002"/>
                </a:lnTo>
                <a:lnTo>
                  <a:pt x="3051" y="2002"/>
                </a:lnTo>
                <a:lnTo>
                  <a:pt x="3050" y="2002"/>
                </a:lnTo>
                <a:lnTo>
                  <a:pt x="3048" y="2000"/>
                </a:lnTo>
                <a:lnTo>
                  <a:pt x="3048" y="1998"/>
                </a:lnTo>
                <a:lnTo>
                  <a:pt x="3046" y="1997"/>
                </a:lnTo>
                <a:lnTo>
                  <a:pt x="3044" y="1997"/>
                </a:lnTo>
                <a:lnTo>
                  <a:pt x="3043" y="1995"/>
                </a:lnTo>
                <a:lnTo>
                  <a:pt x="3039" y="1995"/>
                </a:lnTo>
                <a:lnTo>
                  <a:pt x="3036" y="1995"/>
                </a:lnTo>
                <a:lnTo>
                  <a:pt x="3032" y="1993"/>
                </a:lnTo>
                <a:lnTo>
                  <a:pt x="3032" y="1991"/>
                </a:lnTo>
                <a:lnTo>
                  <a:pt x="3031" y="1990"/>
                </a:lnTo>
                <a:lnTo>
                  <a:pt x="3031" y="1988"/>
                </a:lnTo>
                <a:lnTo>
                  <a:pt x="3031" y="1985"/>
                </a:lnTo>
                <a:lnTo>
                  <a:pt x="3031" y="1981"/>
                </a:lnTo>
                <a:lnTo>
                  <a:pt x="3032" y="1979"/>
                </a:lnTo>
                <a:lnTo>
                  <a:pt x="3034" y="1978"/>
                </a:lnTo>
                <a:lnTo>
                  <a:pt x="3034" y="1976"/>
                </a:lnTo>
                <a:lnTo>
                  <a:pt x="3034" y="1974"/>
                </a:lnTo>
                <a:lnTo>
                  <a:pt x="3036" y="1971"/>
                </a:lnTo>
                <a:lnTo>
                  <a:pt x="3032" y="1971"/>
                </a:lnTo>
                <a:lnTo>
                  <a:pt x="3031" y="1969"/>
                </a:lnTo>
                <a:lnTo>
                  <a:pt x="3031" y="1967"/>
                </a:lnTo>
                <a:lnTo>
                  <a:pt x="3029" y="1966"/>
                </a:lnTo>
                <a:lnTo>
                  <a:pt x="3029" y="1964"/>
                </a:lnTo>
                <a:lnTo>
                  <a:pt x="3029" y="1964"/>
                </a:lnTo>
                <a:lnTo>
                  <a:pt x="3027" y="1964"/>
                </a:lnTo>
                <a:lnTo>
                  <a:pt x="3027" y="1962"/>
                </a:lnTo>
                <a:lnTo>
                  <a:pt x="3026" y="1962"/>
                </a:lnTo>
                <a:lnTo>
                  <a:pt x="3024" y="1961"/>
                </a:lnTo>
                <a:lnTo>
                  <a:pt x="3022" y="1961"/>
                </a:lnTo>
                <a:lnTo>
                  <a:pt x="3021" y="1957"/>
                </a:lnTo>
                <a:lnTo>
                  <a:pt x="3019" y="1955"/>
                </a:lnTo>
                <a:lnTo>
                  <a:pt x="3019" y="1954"/>
                </a:lnTo>
                <a:lnTo>
                  <a:pt x="3019" y="1950"/>
                </a:lnTo>
                <a:lnTo>
                  <a:pt x="3019" y="1947"/>
                </a:lnTo>
                <a:lnTo>
                  <a:pt x="3017" y="1944"/>
                </a:lnTo>
                <a:lnTo>
                  <a:pt x="3017" y="1942"/>
                </a:lnTo>
                <a:lnTo>
                  <a:pt x="3017" y="1940"/>
                </a:lnTo>
                <a:lnTo>
                  <a:pt x="3015" y="1940"/>
                </a:lnTo>
                <a:lnTo>
                  <a:pt x="3014" y="1938"/>
                </a:lnTo>
                <a:lnTo>
                  <a:pt x="3012" y="1937"/>
                </a:lnTo>
                <a:lnTo>
                  <a:pt x="3010" y="1933"/>
                </a:lnTo>
                <a:lnTo>
                  <a:pt x="3009" y="1932"/>
                </a:lnTo>
                <a:lnTo>
                  <a:pt x="3010" y="1930"/>
                </a:lnTo>
                <a:lnTo>
                  <a:pt x="3012" y="1928"/>
                </a:lnTo>
                <a:lnTo>
                  <a:pt x="3014" y="1928"/>
                </a:lnTo>
                <a:lnTo>
                  <a:pt x="3014" y="1926"/>
                </a:lnTo>
                <a:lnTo>
                  <a:pt x="3014" y="1925"/>
                </a:lnTo>
                <a:lnTo>
                  <a:pt x="3014" y="1923"/>
                </a:lnTo>
                <a:lnTo>
                  <a:pt x="3014" y="1921"/>
                </a:lnTo>
                <a:lnTo>
                  <a:pt x="3014" y="1918"/>
                </a:lnTo>
                <a:lnTo>
                  <a:pt x="3015" y="1918"/>
                </a:lnTo>
                <a:lnTo>
                  <a:pt x="3017" y="1916"/>
                </a:lnTo>
                <a:lnTo>
                  <a:pt x="3017" y="1913"/>
                </a:lnTo>
                <a:lnTo>
                  <a:pt x="3017" y="1911"/>
                </a:lnTo>
                <a:lnTo>
                  <a:pt x="3017" y="1908"/>
                </a:lnTo>
                <a:lnTo>
                  <a:pt x="3017" y="1904"/>
                </a:lnTo>
                <a:lnTo>
                  <a:pt x="3017" y="1902"/>
                </a:lnTo>
                <a:lnTo>
                  <a:pt x="3017" y="1899"/>
                </a:lnTo>
                <a:lnTo>
                  <a:pt x="3019" y="1897"/>
                </a:lnTo>
                <a:lnTo>
                  <a:pt x="3021" y="1894"/>
                </a:lnTo>
                <a:lnTo>
                  <a:pt x="3022" y="1892"/>
                </a:lnTo>
                <a:lnTo>
                  <a:pt x="3022" y="1890"/>
                </a:lnTo>
                <a:lnTo>
                  <a:pt x="3024" y="1890"/>
                </a:lnTo>
                <a:lnTo>
                  <a:pt x="3026" y="1890"/>
                </a:lnTo>
                <a:lnTo>
                  <a:pt x="3026" y="1887"/>
                </a:lnTo>
                <a:lnTo>
                  <a:pt x="3027" y="1885"/>
                </a:lnTo>
                <a:lnTo>
                  <a:pt x="3029" y="1884"/>
                </a:lnTo>
                <a:lnTo>
                  <a:pt x="3031" y="1884"/>
                </a:lnTo>
                <a:lnTo>
                  <a:pt x="3034" y="1882"/>
                </a:lnTo>
                <a:lnTo>
                  <a:pt x="3036" y="1882"/>
                </a:lnTo>
                <a:lnTo>
                  <a:pt x="3038" y="1880"/>
                </a:lnTo>
                <a:lnTo>
                  <a:pt x="3039" y="1880"/>
                </a:lnTo>
                <a:lnTo>
                  <a:pt x="3041" y="1878"/>
                </a:lnTo>
                <a:lnTo>
                  <a:pt x="3043" y="1877"/>
                </a:lnTo>
                <a:lnTo>
                  <a:pt x="3044" y="1875"/>
                </a:lnTo>
                <a:lnTo>
                  <a:pt x="3044" y="1873"/>
                </a:lnTo>
                <a:lnTo>
                  <a:pt x="3046" y="1872"/>
                </a:lnTo>
                <a:lnTo>
                  <a:pt x="3048" y="1870"/>
                </a:lnTo>
                <a:lnTo>
                  <a:pt x="3048" y="1868"/>
                </a:lnTo>
                <a:lnTo>
                  <a:pt x="3050" y="1866"/>
                </a:lnTo>
                <a:lnTo>
                  <a:pt x="3051" y="1865"/>
                </a:lnTo>
                <a:lnTo>
                  <a:pt x="3053" y="1863"/>
                </a:lnTo>
                <a:lnTo>
                  <a:pt x="3055" y="1863"/>
                </a:lnTo>
                <a:lnTo>
                  <a:pt x="3055" y="1860"/>
                </a:lnTo>
                <a:lnTo>
                  <a:pt x="3055" y="1858"/>
                </a:lnTo>
                <a:lnTo>
                  <a:pt x="3056" y="1856"/>
                </a:lnTo>
                <a:lnTo>
                  <a:pt x="3058" y="1854"/>
                </a:lnTo>
                <a:lnTo>
                  <a:pt x="3062" y="1853"/>
                </a:lnTo>
                <a:lnTo>
                  <a:pt x="3063" y="1853"/>
                </a:lnTo>
                <a:lnTo>
                  <a:pt x="3063" y="1851"/>
                </a:lnTo>
                <a:lnTo>
                  <a:pt x="3065" y="1849"/>
                </a:lnTo>
                <a:lnTo>
                  <a:pt x="3067" y="1848"/>
                </a:lnTo>
                <a:lnTo>
                  <a:pt x="3067" y="1846"/>
                </a:lnTo>
                <a:lnTo>
                  <a:pt x="3068" y="1844"/>
                </a:lnTo>
                <a:lnTo>
                  <a:pt x="3070" y="1843"/>
                </a:lnTo>
                <a:lnTo>
                  <a:pt x="3072" y="1841"/>
                </a:lnTo>
                <a:lnTo>
                  <a:pt x="3075" y="1841"/>
                </a:lnTo>
                <a:lnTo>
                  <a:pt x="3077" y="1839"/>
                </a:lnTo>
                <a:lnTo>
                  <a:pt x="3079" y="1839"/>
                </a:lnTo>
                <a:lnTo>
                  <a:pt x="3082" y="1837"/>
                </a:lnTo>
                <a:lnTo>
                  <a:pt x="3084" y="1837"/>
                </a:lnTo>
                <a:lnTo>
                  <a:pt x="3087" y="1837"/>
                </a:lnTo>
                <a:lnTo>
                  <a:pt x="3089" y="1837"/>
                </a:lnTo>
                <a:lnTo>
                  <a:pt x="3091" y="1837"/>
                </a:lnTo>
                <a:lnTo>
                  <a:pt x="3092" y="1837"/>
                </a:lnTo>
                <a:lnTo>
                  <a:pt x="3094" y="1839"/>
                </a:lnTo>
                <a:lnTo>
                  <a:pt x="3096" y="1839"/>
                </a:lnTo>
                <a:lnTo>
                  <a:pt x="3097" y="1841"/>
                </a:lnTo>
                <a:lnTo>
                  <a:pt x="3099" y="1839"/>
                </a:lnTo>
                <a:lnTo>
                  <a:pt x="3101" y="1839"/>
                </a:lnTo>
                <a:lnTo>
                  <a:pt x="3104" y="1837"/>
                </a:lnTo>
                <a:lnTo>
                  <a:pt x="3106" y="1837"/>
                </a:lnTo>
                <a:lnTo>
                  <a:pt x="3108" y="1836"/>
                </a:lnTo>
                <a:lnTo>
                  <a:pt x="3109" y="1836"/>
                </a:lnTo>
                <a:lnTo>
                  <a:pt x="3111" y="1834"/>
                </a:lnTo>
                <a:lnTo>
                  <a:pt x="3109" y="1832"/>
                </a:lnTo>
                <a:lnTo>
                  <a:pt x="3108" y="1829"/>
                </a:lnTo>
                <a:lnTo>
                  <a:pt x="3108" y="1825"/>
                </a:lnTo>
                <a:lnTo>
                  <a:pt x="3108" y="1824"/>
                </a:lnTo>
                <a:lnTo>
                  <a:pt x="3109" y="1822"/>
                </a:lnTo>
                <a:lnTo>
                  <a:pt x="3111" y="1820"/>
                </a:lnTo>
                <a:lnTo>
                  <a:pt x="3113" y="1820"/>
                </a:lnTo>
                <a:lnTo>
                  <a:pt x="3115" y="1819"/>
                </a:lnTo>
                <a:lnTo>
                  <a:pt x="3115" y="1817"/>
                </a:lnTo>
                <a:lnTo>
                  <a:pt x="3118" y="1812"/>
                </a:lnTo>
                <a:lnTo>
                  <a:pt x="3120" y="1812"/>
                </a:lnTo>
                <a:lnTo>
                  <a:pt x="3121" y="1810"/>
                </a:lnTo>
                <a:lnTo>
                  <a:pt x="3121" y="1808"/>
                </a:lnTo>
                <a:lnTo>
                  <a:pt x="3121" y="1805"/>
                </a:lnTo>
                <a:lnTo>
                  <a:pt x="3121" y="1803"/>
                </a:lnTo>
                <a:lnTo>
                  <a:pt x="3123" y="1800"/>
                </a:lnTo>
                <a:lnTo>
                  <a:pt x="3125" y="1800"/>
                </a:lnTo>
                <a:lnTo>
                  <a:pt x="3125" y="1798"/>
                </a:lnTo>
                <a:lnTo>
                  <a:pt x="3125" y="1796"/>
                </a:lnTo>
                <a:lnTo>
                  <a:pt x="3128" y="1795"/>
                </a:lnTo>
                <a:lnTo>
                  <a:pt x="3130" y="1793"/>
                </a:lnTo>
                <a:lnTo>
                  <a:pt x="3130" y="1793"/>
                </a:lnTo>
                <a:lnTo>
                  <a:pt x="3132" y="1791"/>
                </a:lnTo>
                <a:lnTo>
                  <a:pt x="3133" y="1789"/>
                </a:lnTo>
                <a:lnTo>
                  <a:pt x="3132" y="1788"/>
                </a:lnTo>
                <a:lnTo>
                  <a:pt x="3132" y="1786"/>
                </a:lnTo>
                <a:lnTo>
                  <a:pt x="3132" y="1784"/>
                </a:lnTo>
                <a:lnTo>
                  <a:pt x="3132" y="1783"/>
                </a:lnTo>
                <a:lnTo>
                  <a:pt x="3132" y="1781"/>
                </a:lnTo>
                <a:lnTo>
                  <a:pt x="3133" y="1781"/>
                </a:lnTo>
                <a:lnTo>
                  <a:pt x="3133" y="1779"/>
                </a:lnTo>
                <a:lnTo>
                  <a:pt x="3133" y="1776"/>
                </a:lnTo>
                <a:lnTo>
                  <a:pt x="3135" y="1776"/>
                </a:lnTo>
                <a:lnTo>
                  <a:pt x="3138" y="1774"/>
                </a:lnTo>
                <a:lnTo>
                  <a:pt x="3140" y="1774"/>
                </a:lnTo>
                <a:lnTo>
                  <a:pt x="3142" y="1772"/>
                </a:lnTo>
                <a:lnTo>
                  <a:pt x="3142" y="1771"/>
                </a:lnTo>
                <a:lnTo>
                  <a:pt x="3142" y="1769"/>
                </a:lnTo>
                <a:lnTo>
                  <a:pt x="3144" y="1767"/>
                </a:lnTo>
                <a:lnTo>
                  <a:pt x="3147" y="1767"/>
                </a:lnTo>
                <a:lnTo>
                  <a:pt x="3149" y="1765"/>
                </a:lnTo>
                <a:lnTo>
                  <a:pt x="3149" y="1764"/>
                </a:lnTo>
                <a:lnTo>
                  <a:pt x="3150" y="1762"/>
                </a:lnTo>
                <a:lnTo>
                  <a:pt x="3152" y="1760"/>
                </a:lnTo>
                <a:lnTo>
                  <a:pt x="3154" y="1759"/>
                </a:lnTo>
                <a:lnTo>
                  <a:pt x="3156" y="1757"/>
                </a:lnTo>
                <a:lnTo>
                  <a:pt x="3156" y="1755"/>
                </a:lnTo>
                <a:lnTo>
                  <a:pt x="3157" y="1753"/>
                </a:lnTo>
                <a:lnTo>
                  <a:pt x="3159" y="1752"/>
                </a:lnTo>
                <a:lnTo>
                  <a:pt x="3161" y="1750"/>
                </a:lnTo>
                <a:lnTo>
                  <a:pt x="3162" y="1748"/>
                </a:lnTo>
                <a:lnTo>
                  <a:pt x="3164" y="1748"/>
                </a:lnTo>
                <a:lnTo>
                  <a:pt x="3166" y="1748"/>
                </a:lnTo>
                <a:lnTo>
                  <a:pt x="3168" y="1747"/>
                </a:lnTo>
                <a:lnTo>
                  <a:pt x="3171" y="1745"/>
                </a:lnTo>
                <a:lnTo>
                  <a:pt x="3173" y="1745"/>
                </a:lnTo>
                <a:lnTo>
                  <a:pt x="3174" y="1743"/>
                </a:lnTo>
                <a:lnTo>
                  <a:pt x="3174" y="1741"/>
                </a:lnTo>
                <a:lnTo>
                  <a:pt x="3176" y="1740"/>
                </a:lnTo>
                <a:lnTo>
                  <a:pt x="3176" y="1738"/>
                </a:lnTo>
                <a:lnTo>
                  <a:pt x="3174" y="1736"/>
                </a:lnTo>
                <a:lnTo>
                  <a:pt x="3174" y="1735"/>
                </a:lnTo>
                <a:lnTo>
                  <a:pt x="3176" y="1733"/>
                </a:lnTo>
                <a:lnTo>
                  <a:pt x="3178" y="1731"/>
                </a:lnTo>
                <a:lnTo>
                  <a:pt x="3178" y="1730"/>
                </a:lnTo>
                <a:lnTo>
                  <a:pt x="3178" y="1726"/>
                </a:lnTo>
                <a:lnTo>
                  <a:pt x="3176" y="1724"/>
                </a:lnTo>
                <a:lnTo>
                  <a:pt x="3176" y="1723"/>
                </a:lnTo>
                <a:lnTo>
                  <a:pt x="3178" y="1721"/>
                </a:lnTo>
                <a:lnTo>
                  <a:pt x="3179" y="1719"/>
                </a:lnTo>
                <a:lnTo>
                  <a:pt x="3178" y="1718"/>
                </a:lnTo>
                <a:lnTo>
                  <a:pt x="3178" y="1718"/>
                </a:lnTo>
                <a:lnTo>
                  <a:pt x="3179" y="1714"/>
                </a:lnTo>
                <a:lnTo>
                  <a:pt x="3179" y="1712"/>
                </a:lnTo>
                <a:lnTo>
                  <a:pt x="3179" y="1711"/>
                </a:lnTo>
                <a:lnTo>
                  <a:pt x="3181" y="1707"/>
                </a:lnTo>
                <a:lnTo>
                  <a:pt x="3179" y="1706"/>
                </a:lnTo>
                <a:lnTo>
                  <a:pt x="3179" y="1702"/>
                </a:lnTo>
                <a:lnTo>
                  <a:pt x="3178" y="1704"/>
                </a:lnTo>
                <a:lnTo>
                  <a:pt x="3178" y="1702"/>
                </a:lnTo>
                <a:lnTo>
                  <a:pt x="3176" y="1702"/>
                </a:lnTo>
                <a:lnTo>
                  <a:pt x="3174" y="1700"/>
                </a:lnTo>
                <a:lnTo>
                  <a:pt x="3178" y="1699"/>
                </a:lnTo>
                <a:lnTo>
                  <a:pt x="3176" y="1697"/>
                </a:lnTo>
                <a:lnTo>
                  <a:pt x="3176" y="1695"/>
                </a:lnTo>
                <a:lnTo>
                  <a:pt x="3174" y="1695"/>
                </a:lnTo>
                <a:lnTo>
                  <a:pt x="3174" y="1694"/>
                </a:lnTo>
                <a:lnTo>
                  <a:pt x="3173" y="1694"/>
                </a:lnTo>
                <a:lnTo>
                  <a:pt x="3173" y="1692"/>
                </a:lnTo>
                <a:lnTo>
                  <a:pt x="3171" y="1692"/>
                </a:lnTo>
                <a:lnTo>
                  <a:pt x="3171" y="1690"/>
                </a:lnTo>
                <a:lnTo>
                  <a:pt x="3171" y="1688"/>
                </a:lnTo>
                <a:lnTo>
                  <a:pt x="3171" y="1687"/>
                </a:lnTo>
                <a:lnTo>
                  <a:pt x="3169" y="1685"/>
                </a:lnTo>
                <a:lnTo>
                  <a:pt x="3168" y="1685"/>
                </a:lnTo>
                <a:lnTo>
                  <a:pt x="3166" y="1683"/>
                </a:lnTo>
                <a:lnTo>
                  <a:pt x="3166" y="1682"/>
                </a:lnTo>
                <a:lnTo>
                  <a:pt x="3166" y="1680"/>
                </a:lnTo>
                <a:lnTo>
                  <a:pt x="3164" y="1678"/>
                </a:lnTo>
                <a:lnTo>
                  <a:pt x="3162" y="1676"/>
                </a:lnTo>
                <a:lnTo>
                  <a:pt x="3161" y="1676"/>
                </a:lnTo>
                <a:lnTo>
                  <a:pt x="3161" y="1675"/>
                </a:lnTo>
                <a:lnTo>
                  <a:pt x="3159" y="1673"/>
                </a:lnTo>
                <a:lnTo>
                  <a:pt x="3157" y="1671"/>
                </a:lnTo>
                <a:lnTo>
                  <a:pt x="3156" y="1670"/>
                </a:lnTo>
                <a:lnTo>
                  <a:pt x="3156" y="1668"/>
                </a:lnTo>
                <a:lnTo>
                  <a:pt x="3154" y="1668"/>
                </a:lnTo>
                <a:lnTo>
                  <a:pt x="3152" y="1668"/>
                </a:lnTo>
                <a:lnTo>
                  <a:pt x="3150" y="1664"/>
                </a:lnTo>
                <a:lnTo>
                  <a:pt x="3150" y="1663"/>
                </a:lnTo>
                <a:lnTo>
                  <a:pt x="3149" y="1661"/>
                </a:lnTo>
                <a:lnTo>
                  <a:pt x="3147" y="1658"/>
                </a:lnTo>
                <a:lnTo>
                  <a:pt x="3145" y="1656"/>
                </a:lnTo>
                <a:lnTo>
                  <a:pt x="3144" y="1652"/>
                </a:lnTo>
                <a:lnTo>
                  <a:pt x="3144" y="1651"/>
                </a:lnTo>
                <a:lnTo>
                  <a:pt x="3142" y="1649"/>
                </a:lnTo>
                <a:lnTo>
                  <a:pt x="3140" y="1646"/>
                </a:lnTo>
                <a:lnTo>
                  <a:pt x="3138" y="1644"/>
                </a:lnTo>
                <a:lnTo>
                  <a:pt x="3138" y="1642"/>
                </a:lnTo>
                <a:lnTo>
                  <a:pt x="3137" y="1642"/>
                </a:lnTo>
                <a:lnTo>
                  <a:pt x="3137" y="1640"/>
                </a:lnTo>
                <a:lnTo>
                  <a:pt x="3137" y="1639"/>
                </a:lnTo>
                <a:lnTo>
                  <a:pt x="3135" y="1635"/>
                </a:lnTo>
                <a:lnTo>
                  <a:pt x="3135" y="1635"/>
                </a:lnTo>
                <a:lnTo>
                  <a:pt x="3133" y="1634"/>
                </a:lnTo>
                <a:lnTo>
                  <a:pt x="3133" y="1632"/>
                </a:lnTo>
                <a:lnTo>
                  <a:pt x="3132" y="1630"/>
                </a:lnTo>
                <a:lnTo>
                  <a:pt x="3130" y="1627"/>
                </a:lnTo>
                <a:lnTo>
                  <a:pt x="3130" y="1623"/>
                </a:lnTo>
                <a:lnTo>
                  <a:pt x="3130" y="1622"/>
                </a:lnTo>
                <a:lnTo>
                  <a:pt x="3130" y="1620"/>
                </a:lnTo>
                <a:lnTo>
                  <a:pt x="3130" y="1618"/>
                </a:lnTo>
                <a:lnTo>
                  <a:pt x="3130" y="1617"/>
                </a:lnTo>
                <a:lnTo>
                  <a:pt x="3130" y="1615"/>
                </a:lnTo>
                <a:lnTo>
                  <a:pt x="3128" y="1611"/>
                </a:lnTo>
                <a:lnTo>
                  <a:pt x="3130" y="1610"/>
                </a:lnTo>
                <a:lnTo>
                  <a:pt x="3128" y="1606"/>
                </a:lnTo>
                <a:lnTo>
                  <a:pt x="3126" y="1603"/>
                </a:lnTo>
                <a:lnTo>
                  <a:pt x="3126" y="1599"/>
                </a:lnTo>
                <a:lnTo>
                  <a:pt x="3126" y="1598"/>
                </a:lnTo>
                <a:lnTo>
                  <a:pt x="3126" y="1596"/>
                </a:lnTo>
                <a:lnTo>
                  <a:pt x="3126" y="1594"/>
                </a:lnTo>
                <a:lnTo>
                  <a:pt x="3125" y="1593"/>
                </a:lnTo>
                <a:lnTo>
                  <a:pt x="3125" y="1591"/>
                </a:lnTo>
                <a:lnTo>
                  <a:pt x="3125" y="1587"/>
                </a:lnTo>
                <a:lnTo>
                  <a:pt x="3125" y="1586"/>
                </a:lnTo>
                <a:lnTo>
                  <a:pt x="3125" y="1584"/>
                </a:lnTo>
                <a:lnTo>
                  <a:pt x="3123" y="1581"/>
                </a:lnTo>
                <a:lnTo>
                  <a:pt x="3125" y="1579"/>
                </a:lnTo>
                <a:lnTo>
                  <a:pt x="3123" y="1575"/>
                </a:lnTo>
                <a:lnTo>
                  <a:pt x="3123" y="1574"/>
                </a:lnTo>
                <a:lnTo>
                  <a:pt x="3123" y="1572"/>
                </a:lnTo>
                <a:lnTo>
                  <a:pt x="3123" y="1570"/>
                </a:lnTo>
                <a:lnTo>
                  <a:pt x="3125" y="1567"/>
                </a:lnTo>
                <a:lnTo>
                  <a:pt x="3125" y="1563"/>
                </a:lnTo>
                <a:lnTo>
                  <a:pt x="3125" y="1562"/>
                </a:lnTo>
                <a:lnTo>
                  <a:pt x="3123" y="1560"/>
                </a:lnTo>
                <a:lnTo>
                  <a:pt x="3125" y="1557"/>
                </a:lnTo>
                <a:lnTo>
                  <a:pt x="3125" y="1555"/>
                </a:lnTo>
                <a:lnTo>
                  <a:pt x="3125" y="1553"/>
                </a:lnTo>
                <a:lnTo>
                  <a:pt x="3126" y="1553"/>
                </a:lnTo>
                <a:lnTo>
                  <a:pt x="3126" y="1550"/>
                </a:lnTo>
                <a:lnTo>
                  <a:pt x="3126" y="1546"/>
                </a:lnTo>
                <a:lnTo>
                  <a:pt x="3128" y="1545"/>
                </a:lnTo>
                <a:lnTo>
                  <a:pt x="3128" y="1543"/>
                </a:lnTo>
                <a:lnTo>
                  <a:pt x="3130" y="1541"/>
                </a:lnTo>
                <a:lnTo>
                  <a:pt x="3130" y="1538"/>
                </a:lnTo>
                <a:lnTo>
                  <a:pt x="3132" y="1536"/>
                </a:lnTo>
                <a:lnTo>
                  <a:pt x="3132" y="1534"/>
                </a:lnTo>
                <a:lnTo>
                  <a:pt x="3133" y="1533"/>
                </a:lnTo>
                <a:lnTo>
                  <a:pt x="3133" y="1531"/>
                </a:lnTo>
                <a:lnTo>
                  <a:pt x="3135" y="1529"/>
                </a:lnTo>
                <a:lnTo>
                  <a:pt x="3135" y="1527"/>
                </a:lnTo>
                <a:lnTo>
                  <a:pt x="3137" y="1527"/>
                </a:lnTo>
                <a:lnTo>
                  <a:pt x="3138" y="1526"/>
                </a:lnTo>
                <a:lnTo>
                  <a:pt x="3140" y="1524"/>
                </a:lnTo>
                <a:lnTo>
                  <a:pt x="3142" y="1522"/>
                </a:lnTo>
                <a:lnTo>
                  <a:pt x="3145" y="1521"/>
                </a:lnTo>
                <a:lnTo>
                  <a:pt x="3147" y="1521"/>
                </a:lnTo>
                <a:lnTo>
                  <a:pt x="3149" y="1519"/>
                </a:lnTo>
                <a:lnTo>
                  <a:pt x="3150" y="1519"/>
                </a:lnTo>
                <a:lnTo>
                  <a:pt x="3152" y="1519"/>
                </a:lnTo>
                <a:lnTo>
                  <a:pt x="3156" y="1519"/>
                </a:lnTo>
                <a:lnTo>
                  <a:pt x="3157" y="1519"/>
                </a:lnTo>
                <a:lnTo>
                  <a:pt x="3159" y="1517"/>
                </a:lnTo>
                <a:lnTo>
                  <a:pt x="3162" y="1517"/>
                </a:lnTo>
                <a:close/>
                <a:moveTo>
                  <a:pt x="2643" y="1262"/>
                </a:moveTo>
                <a:lnTo>
                  <a:pt x="2644" y="1262"/>
                </a:lnTo>
                <a:lnTo>
                  <a:pt x="2646" y="1262"/>
                </a:lnTo>
                <a:lnTo>
                  <a:pt x="2648" y="1264"/>
                </a:lnTo>
                <a:lnTo>
                  <a:pt x="2650" y="1266"/>
                </a:lnTo>
                <a:lnTo>
                  <a:pt x="2651" y="1266"/>
                </a:lnTo>
                <a:lnTo>
                  <a:pt x="2651" y="1266"/>
                </a:lnTo>
                <a:lnTo>
                  <a:pt x="2653" y="1266"/>
                </a:lnTo>
                <a:lnTo>
                  <a:pt x="2655" y="1267"/>
                </a:lnTo>
                <a:lnTo>
                  <a:pt x="2656" y="1269"/>
                </a:lnTo>
                <a:lnTo>
                  <a:pt x="2658" y="1271"/>
                </a:lnTo>
                <a:lnTo>
                  <a:pt x="2658" y="1272"/>
                </a:lnTo>
                <a:lnTo>
                  <a:pt x="2660" y="1272"/>
                </a:lnTo>
                <a:lnTo>
                  <a:pt x="2660" y="1274"/>
                </a:lnTo>
                <a:lnTo>
                  <a:pt x="2662" y="1274"/>
                </a:lnTo>
                <a:lnTo>
                  <a:pt x="2662" y="1276"/>
                </a:lnTo>
                <a:lnTo>
                  <a:pt x="2663" y="1278"/>
                </a:lnTo>
                <a:lnTo>
                  <a:pt x="2665" y="1279"/>
                </a:lnTo>
                <a:lnTo>
                  <a:pt x="2665" y="1281"/>
                </a:lnTo>
                <a:lnTo>
                  <a:pt x="2667" y="1281"/>
                </a:lnTo>
                <a:lnTo>
                  <a:pt x="2667" y="1283"/>
                </a:lnTo>
                <a:lnTo>
                  <a:pt x="2667" y="1284"/>
                </a:lnTo>
                <a:lnTo>
                  <a:pt x="2667" y="1286"/>
                </a:lnTo>
                <a:lnTo>
                  <a:pt x="2665" y="1288"/>
                </a:lnTo>
                <a:lnTo>
                  <a:pt x="2663" y="1290"/>
                </a:lnTo>
                <a:lnTo>
                  <a:pt x="2662" y="1290"/>
                </a:lnTo>
                <a:lnTo>
                  <a:pt x="2660" y="1290"/>
                </a:lnTo>
                <a:lnTo>
                  <a:pt x="2660" y="1291"/>
                </a:lnTo>
                <a:lnTo>
                  <a:pt x="2660" y="1293"/>
                </a:lnTo>
                <a:lnTo>
                  <a:pt x="2660" y="1295"/>
                </a:lnTo>
                <a:lnTo>
                  <a:pt x="2660" y="1296"/>
                </a:lnTo>
                <a:lnTo>
                  <a:pt x="2660" y="1300"/>
                </a:lnTo>
                <a:lnTo>
                  <a:pt x="2660" y="1302"/>
                </a:lnTo>
                <a:lnTo>
                  <a:pt x="2658" y="1302"/>
                </a:lnTo>
                <a:lnTo>
                  <a:pt x="2658" y="1303"/>
                </a:lnTo>
                <a:lnTo>
                  <a:pt x="2656" y="1303"/>
                </a:lnTo>
                <a:lnTo>
                  <a:pt x="2656" y="1305"/>
                </a:lnTo>
                <a:lnTo>
                  <a:pt x="2656" y="1307"/>
                </a:lnTo>
                <a:lnTo>
                  <a:pt x="2656" y="1307"/>
                </a:lnTo>
                <a:lnTo>
                  <a:pt x="2655" y="1308"/>
                </a:lnTo>
                <a:lnTo>
                  <a:pt x="2655" y="1310"/>
                </a:lnTo>
                <a:lnTo>
                  <a:pt x="2655" y="1312"/>
                </a:lnTo>
                <a:lnTo>
                  <a:pt x="2656" y="1312"/>
                </a:lnTo>
                <a:lnTo>
                  <a:pt x="2658" y="1314"/>
                </a:lnTo>
                <a:lnTo>
                  <a:pt x="2660" y="1312"/>
                </a:lnTo>
                <a:lnTo>
                  <a:pt x="2663" y="1312"/>
                </a:lnTo>
                <a:lnTo>
                  <a:pt x="2665" y="1312"/>
                </a:lnTo>
                <a:lnTo>
                  <a:pt x="2667" y="1314"/>
                </a:lnTo>
                <a:lnTo>
                  <a:pt x="2668" y="1314"/>
                </a:lnTo>
                <a:lnTo>
                  <a:pt x="2670" y="1314"/>
                </a:lnTo>
                <a:lnTo>
                  <a:pt x="2670" y="1315"/>
                </a:lnTo>
                <a:lnTo>
                  <a:pt x="2670" y="1317"/>
                </a:lnTo>
                <a:lnTo>
                  <a:pt x="2672" y="1319"/>
                </a:lnTo>
                <a:lnTo>
                  <a:pt x="2670" y="1320"/>
                </a:lnTo>
                <a:lnTo>
                  <a:pt x="2668" y="1322"/>
                </a:lnTo>
                <a:lnTo>
                  <a:pt x="2667" y="1322"/>
                </a:lnTo>
                <a:lnTo>
                  <a:pt x="2665" y="1324"/>
                </a:lnTo>
                <a:lnTo>
                  <a:pt x="2665" y="1327"/>
                </a:lnTo>
                <a:lnTo>
                  <a:pt x="2663" y="1329"/>
                </a:lnTo>
                <a:lnTo>
                  <a:pt x="2662" y="1331"/>
                </a:lnTo>
                <a:lnTo>
                  <a:pt x="2658" y="1331"/>
                </a:lnTo>
                <a:lnTo>
                  <a:pt x="2656" y="1329"/>
                </a:lnTo>
                <a:lnTo>
                  <a:pt x="2656" y="1327"/>
                </a:lnTo>
                <a:lnTo>
                  <a:pt x="2655" y="1327"/>
                </a:lnTo>
                <a:lnTo>
                  <a:pt x="2655" y="1325"/>
                </a:lnTo>
                <a:lnTo>
                  <a:pt x="2653" y="1325"/>
                </a:lnTo>
                <a:lnTo>
                  <a:pt x="2651" y="1325"/>
                </a:lnTo>
                <a:lnTo>
                  <a:pt x="2651" y="1327"/>
                </a:lnTo>
                <a:lnTo>
                  <a:pt x="2648" y="1329"/>
                </a:lnTo>
                <a:lnTo>
                  <a:pt x="2646" y="1329"/>
                </a:lnTo>
                <a:lnTo>
                  <a:pt x="2646" y="1327"/>
                </a:lnTo>
                <a:lnTo>
                  <a:pt x="2644" y="1327"/>
                </a:lnTo>
                <a:lnTo>
                  <a:pt x="2643" y="1329"/>
                </a:lnTo>
                <a:lnTo>
                  <a:pt x="2641" y="1329"/>
                </a:lnTo>
                <a:lnTo>
                  <a:pt x="2641" y="1331"/>
                </a:lnTo>
                <a:lnTo>
                  <a:pt x="2639" y="1331"/>
                </a:lnTo>
                <a:lnTo>
                  <a:pt x="2638" y="1331"/>
                </a:lnTo>
                <a:lnTo>
                  <a:pt x="2636" y="1331"/>
                </a:lnTo>
                <a:lnTo>
                  <a:pt x="2636" y="1332"/>
                </a:lnTo>
                <a:lnTo>
                  <a:pt x="2636" y="1332"/>
                </a:lnTo>
                <a:lnTo>
                  <a:pt x="2634" y="1334"/>
                </a:lnTo>
                <a:lnTo>
                  <a:pt x="2633" y="1334"/>
                </a:lnTo>
                <a:lnTo>
                  <a:pt x="2631" y="1332"/>
                </a:lnTo>
                <a:lnTo>
                  <a:pt x="2629" y="1332"/>
                </a:lnTo>
                <a:lnTo>
                  <a:pt x="2629" y="1331"/>
                </a:lnTo>
                <a:lnTo>
                  <a:pt x="2627" y="1329"/>
                </a:lnTo>
                <a:lnTo>
                  <a:pt x="2627" y="1325"/>
                </a:lnTo>
                <a:lnTo>
                  <a:pt x="2626" y="1324"/>
                </a:lnTo>
                <a:lnTo>
                  <a:pt x="2624" y="1322"/>
                </a:lnTo>
                <a:lnTo>
                  <a:pt x="2622" y="1322"/>
                </a:lnTo>
                <a:lnTo>
                  <a:pt x="2621" y="1325"/>
                </a:lnTo>
                <a:lnTo>
                  <a:pt x="2621" y="1327"/>
                </a:lnTo>
                <a:lnTo>
                  <a:pt x="2619" y="1329"/>
                </a:lnTo>
                <a:lnTo>
                  <a:pt x="2615" y="1329"/>
                </a:lnTo>
                <a:lnTo>
                  <a:pt x="2614" y="1327"/>
                </a:lnTo>
                <a:lnTo>
                  <a:pt x="2612" y="1329"/>
                </a:lnTo>
                <a:lnTo>
                  <a:pt x="2610" y="1329"/>
                </a:lnTo>
                <a:lnTo>
                  <a:pt x="2607" y="1329"/>
                </a:lnTo>
                <a:lnTo>
                  <a:pt x="2605" y="1331"/>
                </a:lnTo>
                <a:lnTo>
                  <a:pt x="2602" y="1331"/>
                </a:lnTo>
                <a:lnTo>
                  <a:pt x="2598" y="1332"/>
                </a:lnTo>
                <a:lnTo>
                  <a:pt x="2597" y="1334"/>
                </a:lnTo>
                <a:lnTo>
                  <a:pt x="2595" y="1334"/>
                </a:lnTo>
                <a:lnTo>
                  <a:pt x="2595" y="1336"/>
                </a:lnTo>
                <a:lnTo>
                  <a:pt x="2595" y="1336"/>
                </a:lnTo>
                <a:lnTo>
                  <a:pt x="2593" y="1336"/>
                </a:lnTo>
                <a:lnTo>
                  <a:pt x="2591" y="1336"/>
                </a:lnTo>
                <a:lnTo>
                  <a:pt x="2590" y="1334"/>
                </a:lnTo>
                <a:lnTo>
                  <a:pt x="2591" y="1331"/>
                </a:lnTo>
                <a:lnTo>
                  <a:pt x="2590" y="1329"/>
                </a:lnTo>
                <a:lnTo>
                  <a:pt x="2588" y="1329"/>
                </a:lnTo>
                <a:lnTo>
                  <a:pt x="2586" y="1329"/>
                </a:lnTo>
                <a:lnTo>
                  <a:pt x="2586" y="1331"/>
                </a:lnTo>
                <a:lnTo>
                  <a:pt x="2585" y="1332"/>
                </a:lnTo>
                <a:lnTo>
                  <a:pt x="2585" y="1334"/>
                </a:lnTo>
                <a:lnTo>
                  <a:pt x="2583" y="1334"/>
                </a:lnTo>
                <a:lnTo>
                  <a:pt x="2581" y="1336"/>
                </a:lnTo>
                <a:lnTo>
                  <a:pt x="2580" y="1337"/>
                </a:lnTo>
                <a:lnTo>
                  <a:pt x="2578" y="1337"/>
                </a:lnTo>
                <a:lnTo>
                  <a:pt x="2576" y="1339"/>
                </a:lnTo>
                <a:lnTo>
                  <a:pt x="2574" y="1339"/>
                </a:lnTo>
                <a:lnTo>
                  <a:pt x="2573" y="1339"/>
                </a:lnTo>
                <a:lnTo>
                  <a:pt x="2573" y="1337"/>
                </a:lnTo>
                <a:lnTo>
                  <a:pt x="2573" y="1339"/>
                </a:lnTo>
                <a:lnTo>
                  <a:pt x="2569" y="1339"/>
                </a:lnTo>
                <a:lnTo>
                  <a:pt x="2568" y="1337"/>
                </a:lnTo>
                <a:lnTo>
                  <a:pt x="2564" y="1337"/>
                </a:lnTo>
                <a:lnTo>
                  <a:pt x="2564" y="1336"/>
                </a:lnTo>
                <a:lnTo>
                  <a:pt x="2562" y="1336"/>
                </a:lnTo>
                <a:lnTo>
                  <a:pt x="2561" y="1334"/>
                </a:lnTo>
                <a:lnTo>
                  <a:pt x="2562" y="1332"/>
                </a:lnTo>
                <a:lnTo>
                  <a:pt x="2562" y="1331"/>
                </a:lnTo>
                <a:lnTo>
                  <a:pt x="2561" y="1329"/>
                </a:lnTo>
                <a:lnTo>
                  <a:pt x="2559" y="1327"/>
                </a:lnTo>
                <a:lnTo>
                  <a:pt x="2557" y="1327"/>
                </a:lnTo>
                <a:lnTo>
                  <a:pt x="2556" y="1325"/>
                </a:lnTo>
                <a:lnTo>
                  <a:pt x="2554" y="1325"/>
                </a:lnTo>
                <a:lnTo>
                  <a:pt x="2554" y="1324"/>
                </a:lnTo>
                <a:lnTo>
                  <a:pt x="2552" y="1322"/>
                </a:lnTo>
                <a:lnTo>
                  <a:pt x="2550" y="1320"/>
                </a:lnTo>
                <a:lnTo>
                  <a:pt x="2550" y="1319"/>
                </a:lnTo>
                <a:lnTo>
                  <a:pt x="2550" y="1317"/>
                </a:lnTo>
                <a:lnTo>
                  <a:pt x="2552" y="1314"/>
                </a:lnTo>
                <a:lnTo>
                  <a:pt x="2554" y="1314"/>
                </a:lnTo>
                <a:lnTo>
                  <a:pt x="2554" y="1312"/>
                </a:lnTo>
                <a:lnTo>
                  <a:pt x="2554" y="1312"/>
                </a:lnTo>
                <a:lnTo>
                  <a:pt x="2554" y="1310"/>
                </a:lnTo>
                <a:lnTo>
                  <a:pt x="2556" y="1308"/>
                </a:lnTo>
                <a:lnTo>
                  <a:pt x="2557" y="1308"/>
                </a:lnTo>
                <a:lnTo>
                  <a:pt x="2559" y="1307"/>
                </a:lnTo>
                <a:lnTo>
                  <a:pt x="2561" y="1305"/>
                </a:lnTo>
                <a:lnTo>
                  <a:pt x="2562" y="1303"/>
                </a:lnTo>
                <a:lnTo>
                  <a:pt x="2564" y="1303"/>
                </a:lnTo>
                <a:lnTo>
                  <a:pt x="2564" y="1302"/>
                </a:lnTo>
                <a:lnTo>
                  <a:pt x="2566" y="1300"/>
                </a:lnTo>
                <a:lnTo>
                  <a:pt x="2566" y="1298"/>
                </a:lnTo>
                <a:lnTo>
                  <a:pt x="2569" y="1298"/>
                </a:lnTo>
                <a:lnTo>
                  <a:pt x="2571" y="1296"/>
                </a:lnTo>
                <a:lnTo>
                  <a:pt x="2573" y="1296"/>
                </a:lnTo>
                <a:lnTo>
                  <a:pt x="2574" y="1296"/>
                </a:lnTo>
                <a:lnTo>
                  <a:pt x="2576" y="1296"/>
                </a:lnTo>
                <a:lnTo>
                  <a:pt x="2576" y="1295"/>
                </a:lnTo>
                <a:lnTo>
                  <a:pt x="2578" y="1295"/>
                </a:lnTo>
                <a:lnTo>
                  <a:pt x="2580" y="1295"/>
                </a:lnTo>
                <a:lnTo>
                  <a:pt x="2581" y="1295"/>
                </a:lnTo>
                <a:lnTo>
                  <a:pt x="2585" y="1293"/>
                </a:lnTo>
                <a:lnTo>
                  <a:pt x="2586" y="1293"/>
                </a:lnTo>
                <a:lnTo>
                  <a:pt x="2590" y="1293"/>
                </a:lnTo>
                <a:lnTo>
                  <a:pt x="2590" y="1291"/>
                </a:lnTo>
                <a:lnTo>
                  <a:pt x="2591" y="1290"/>
                </a:lnTo>
                <a:lnTo>
                  <a:pt x="2593" y="1290"/>
                </a:lnTo>
                <a:lnTo>
                  <a:pt x="2593" y="1288"/>
                </a:lnTo>
                <a:lnTo>
                  <a:pt x="2595" y="1288"/>
                </a:lnTo>
                <a:lnTo>
                  <a:pt x="2595" y="1286"/>
                </a:lnTo>
                <a:lnTo>
                  <a:pt x="2597" y="1284"/>
                </a:lnTo>
                <a:lnTo>
                  <a:pt x="2598" y="1284"/>
                </a:lnTo>
                <a:lnTo>
                  <a:pt x="2600" y="1283"/>
                </a:lnTo>
                <a:lnTo>
                  <a:pt x="2602" y="1283"/>
                </a:lnTo>
                <a:lnTo>
                  <a:pt x="2602" y="1281"/>
                </a:lnTo>
                <a:lnTo>
                  <a:pt x="2603" y="1281"/>
                </a:lnTo>
                <a:lnTo>
                  <a:pt x="2605" y="1279"/>
                </a:lnTo>
                <a:lnTo>
                  <a:pt x="2607" y="1278"/>
                </a:lnTo>
                <a:lnTo>
                  <a:pt x="2609" y="1278"/>
                </a:lnTo>
                <a:lnTo>
                  <a:pt x="2610" y="1276"/>
                </a:lnTo>
                <a:lnTo>
                  <a:pt x="2612" y="1276"/>
                </a:lnTo>
                <a:lnTo>
                  <a:pt x="2614" y="1276"/>
                </a:lnTo>
                <a:lnTo>
                  <a:pt x="2614" y="1274"/>
                </a:lnTo>
                <a:lnTo>
                  <a:pt x="2614" y="1272"/>
                </a:lnTo>
                <a:lnTo>
                  <a:pt x="2615" y="1271"/>
                </a:lnTo>
                <a:lnTo>
                  <a:pt x="2619" y="1269"/>
                </a:lnTo>
                <a:lnTo>
                  <a:pt x="2621" y="1267"/>
                </a:lnTo>
                <a:lnTo>
                  <a:pt x="2624" y="1266"/>
                </a:lnTo>
                <a:lnTo>
                  <a:pt x="2626" y="1266"/>
                </a:lnTo>
                <a:lnTo>
                  <a:pt x="2627" y="1266"/>
                </a:lnTo>
                <a:lnTo>
                  <a:pt x="2627" y="1266"/>
                </a:lnTo>
                <a:lnTo>
                  <a:pt x="2629" y="1266"/>
                </a:lnTo>
                <a:lnTo>
                  <a:pt x="2631" y="1264"/>
                </a:lnTo>
                <a:lnTo>
                  <a:pt x="2633" y="1264"/>
                </a:lnTo>
                <a:lnTo>
                  <a:pt x="2634" y="1264"/>
                </a:lnTo>
                <a:lnTo>
                  <a:pt x="2636" y="1262"/>
                </a:lnTo>
                <a:lnTo>
                  <a:pt x="2636" y="1262"/>
                </a:lnTo>
                <a:lnTo>
                  <a:pt x="2638" y="1262"/>
                </a:lnTo>
                <a:lnTo>
                  <a:pt x="2639" y="1262"/>
                </a:lnTo>
                <a:lnTo>
                  <a:pt x="2641" y="1262"/>
                </a:lnTo>
                <a:lnTo>
                  <a:pt x="2643" y="1262"/>
                </a:lnTo>
                <a:close/>
                <a:moveTo>
                  <a:pt x="2347" y="1010"/>
                </a:moveTo>
                <a:lnTo>
                  <a:pt x="2347" y="1012"/>
                </a:lnTo>
                <a:lnTo>
                  <a:pt x="2349" y="1012"/>
                </a:lnTo>
                <a:lnTo>
                  <a:pt x="2350" y="1012"/>
                </a:lnTo>
                <a:lnTo>
                  <a:pt x="2352" y="1014"/>
                </a:lnTo>
                <a:lnTo>
                  <a:pt x="2354" y="1014"/>
                </a:lnTo>
                <a:lnTo>
                  <a:pt x="2357" y="1014"/>
                </a:lnTo>
                <a:lnTo>
                  <a:pt x="2359" y="1014"/>
                </a:lnTo>
                <a:lnTo>
                  <a:pt x="2362" y="1016"/>
                </a:lnTo>
                <a:lnTo>
                  <a:pt x="2364" y="1016"/>
                </a:lnTo>
                <a:lnTo>
                  <a:pt x="2366" y="1014"/>
                </a:lnTo>
                <a:lnTo>
                  <a:pt x="2368" y="1016"/>
                </a:lnTo>
                <a:lnTo>
                  <a:pt x="2369" y="1016"/>
                </a:lnTo>
                <a:lnTo>
                  <a:pt x="2373" y="1016"/>
                </a:lnTo>
                <a:lnTo>
                  <a:pt x="2374" y="1016"/>
                </a:lnTo>
                <a:lnTo>
                  <a:pt x="2376" y="1016"/>
                </a:lnTo>
                <a:lnTo>
                  <a:pt x="2380" y="1014"/>
                </a:lnTo>
                <a:lnTo>
                  <a:pt x="2381" y="1016"/>
                </a:lnTo>
                <a:lnTo>
                  <a:pt x="2383" y="1016"/>
                </a:lnTo>
                <a:lnTo>
                  <a:pt x="2385" y="1016"/>
                </a:lnTo>
                <a:lnTo>
                  <a:pt x="2386" y="1017"/>
                </a:lnTo>
                <a:lnTo>
                  <a:pt x="2388" y="1017"/>
                </a:lnTo>
                <a:lnTo>
                  <a:pt x="2388" y="1017"/>
                </a:lnTo>
                <a:lnTo>
                  <a:pt x="2392" y="1017"/>
                </a:lnTo>
                <a:lnTo>
                  <a:pt x="2395" y="1017"/>
                </a:lnTo>
                <a:lnTo>
                  <a:pt x="2397" y="1019"/>
                </a:lnTo>
                <a:lnTo>
                  <a:pt x="2398" y="1019"/>
                </a:lnTo>
                <a:lnTo>
                  <a:pt x="2400" y="1019"/>
                </a:lnTo>
                <a:lnTo>
                  <a:pt x="2402" y="1021"/>
                </a:lnTo>
                <a:lnTo>
                  <a:pt x="2403" y="1021"/>
                </a:lnTo>
                <a:lnTo>
                  <a:pt x="2405" y="1021"/>
                </a:lnTo>
                <a:lnTo>
                  <a:pt x="2409" y="1021"/>
                </a:lnTo>
                <a:lnTo>
                  <a:pt x="2410" y="1022"/>
                </a:lnTo>
                <a:lnTo>
                  <a:pt x="2412" y="1022"/>
                </a:lnTo>
                <a:lnTo>
                  <a:pt x="2414" y="1024"/>
                </a:lnTo>
                <a:lnTo>
                  <a:pt x="2415" y="1026"/>
                </a:lnTo>
                <a:lnTo>
                  <a:pt x="2417" y="1028"/>
                </a:lnTo>
                <a:lnTo>
                  <a:pt x="2419" y="1028"/>
                </a:lnTo>
                <a:lnTo>
                  <a:pt x="2419" y="1029"/>
                </a:lnTo>
                <a:lnTo>
                  <a:pt x="2421" y="1029"/>
                </a:lnTo>
                <a:lnTo>
                  <a:pt x="2422" y="1031"/>
                </a:lnTo>
                <a:lnTo>
                  <a:pt x="2422" y="1033"/>
                </a:lnTo>
                <a:lnTo>
                  <a:pt x="2424" y="1033"/>
                </a:lnTo>
                <a:lnTo>
                  <a:pt x="2426" y="1034"/>
                </a:lnTo>
                <a:lnTo>
                  <a:pt x="2427" y="1036"/>
                </a:lnTo>
                <a:lnTo>
                  <a:pt x="2429" y="1038"/>
                </a:lnTo>
                <a:lnTo>
                  <a:pt x="2429" y="1040"/>
                </a:lnTo>
                <a:lnTo>
                  <a:pt x="2431" y="1040"/>
                </a:lnTo>
                <a:lnTo>
                  <a:pt x="2431" y="1041"/>
                </a:lnTo>
                <a:lnTo>
                  <a:pt x="2433" y="1043"/>
                </a:lnTo>
                <a:lnTo>
                  <a:pt x="2434" y="1045"/>
                </a:lnTo>
                <a:lnTo>
                  <a:pt x="2436" y="1046"/>
                </a:lnTo>
                <a:lnTo>
                  <a:pt x="2438" y="1048"/>
                </a:lnTo>
                <a:lnTo>
                  <a:pt x="2439" y="1050"/>
                </a:lnTo>
                <a:lnTo>
                  <a:pt x="2441" y="1052"/>
                </a:lnTo>
                <a:lnTo>
                  <a:pt x="2443" y="1053"/>
                </a:lnTo>
                <a:lnTo>
                  <a:pt x="2446" y="1057"/>
                </a:lnTo>
                <a:lnTo>
                  <a:pt x="2448" y="1057"/>
                </a:lnTo>
                <a:lnTo>
                  <a:pt x="2448" y="1058"/>
                </a:lnTo>
                <a:lnTo>
                  <a:pt x="2450" y="1058"/>
                </a:lnTo>
                <a:lnTo>
                  <a:pt x="2450" y="1060"/>
                </a:lnTo>
                <a:lnTo>
                  <a:pt x="2451" y="1060"/>
                </a:lnTo>
                <a:lnTo>
                  <a:pt x="2451" y="1062"/>
                </a:lnTo>
                <a:lnTo>
                  <a:pt x="2453" y="1062"/>
                </a:lnTo>
                <a:lnTo>
                  <a:pt x="2455" y="1064"/>
                </a:lnTo>
                <a:lnTo>
                  <a:pt x="2456" y="1065"/>
                </a:lnTo>
                <a:lnTo>
                  <a:pt x="2458" y="1067"/>
                </a:lnTo>
                <a:lnTo>
                  <a:pt x="2458" y="1069"/>
                </a:lnTo>
                <a:lnTo>
                  <a:pt x="2462" y="1070"/>
                </a:lnTo>
                <a:lnTo>
                  <a:pt x="2462" y="1072"/>
                </a:lnTo>
                <a:lnTo>
                  <a:pt x="2463" y="1074"/>
                </a:lnTo>
                <a:lnTo>
                  <a:pt x="2463" y="1076"/>
                </a:lnTo>
                <a:lnTo>
                  <a:pt x="2465" y="1077"/>
                </a:lnTo>
                <a:lnTo>
                  <a:pt x="2465" y="1079"/>
                </a:lnTo>
                <a:lnTo>
                  <a:pt x="2467" y="1081"/>
                </a:lnTo>
                <a:lnTo>
                  <a:pt x="2468" y="1084"/>
                </a:lnTo>
                <a:lnTo>
                  <a:pt x="2470" y="1086"/>
                </a:lnTo>
                <a:lnTo>
                  <a:pt x="2472" y="1088"/>
                </a:lnTo>
                <a:lnTo>
                  <a:pt x="2472" y="1089"/>
                </a:lnTo>
                <a:lnTo>
                  <a:pt x="2472" y="1093"/>
                </a:lnTo>
                <a:lnTo>
                  <a:pt x="2474" y="1096"/>
                </a:lnTo>
                <a:lnTo>
                  <a:pt x="2474" y="1100"/>
                </a:lnTo>
                <a:lnTo>
                  <a:pt x="2472" y="1101"/>
                </a:lnTo>
                <a:lnTo>
                  <a:pt x="2472" y="1103"/>
                </a:lnTo>
                <a:lnTo>
                  <a:pt x="2472" y="1106"/>
                </a:lnTo>
                <a:lnTo>
                  <a:pt x="2472" y="1108"/>
                </a:lnTo>
                <a:lnTo>
                  <a:pt x="2470" y="1110"/>
                </a:lnTo>
                <a:lnTo>
                  <a:pt x="2468" y="1113"/>
                </a:lnTo>
                <a:lnTo>
                  <a:pt x="2468" y="1115"/>
                </a:lnTo>
                <a:lnTo>
                  <a:pt x="2467" y="1117"/>
                </a:lnTo>
                <a:lnTo>
                  <a:pt x="2465" y="1118"/>
                </a:lnTo>
                <a:lnTo>
                  <a:pt x="2463" y="1120"/>
                </a:lnTo>
                <a:lnTo>
                  <a:pt x="2463" y="1122"/>
                </a:lnTo>
                <a:lnTo>
                  <a:pt x="2462" y="1123"/>
                </a:lnTo>
                <a:lnTo>
                  <a:pt x="2460" y="1125"/>
                </a:lnTo>
                <a:lnTo>
                  <a:pt x="2460" y="1127"/>
                </a:lnTo>
                <a:lnTo>
                  <a:pt x="2458" y="1129"/>
                </a:lnTo>
                <a:lnTo>
                  <a:pt x="2458" y="1130"/>
                </a:lnTo>
                <a:lnTo>
                  <a:pt x="2456" y="1134"/>
                </a:lnTo>
                <a:lnTo>
                  <a:pt x="2456" y="1135"/>
                </a:lnTo>
                <a:lnTo>
                  <a:pt x="2455" y="1137"/>
                </a:lnTo>
                <a:lnTo>
                  <a:pt x="2453" y="1139"/>
                </a:lnTo>
                <a:lnTo>
                  <a:pt x="2451" y="1141"/>
                </a:lnTo>
                <a:lnTo>
                  <a:pt x="2450" y="1142"/>
                </a:lnTo>
                <a:lnTo>
                  <a:pt x="2446" y="1142"/>
                </a:lnTo>
                <a:lnTo>
                  <a:pt x="2444" y="1142"/>
                </a:lnTo>
                <a:lnTo>
                  <a:pt x="2443" y="1142"/>
                </a:lnTo>
                <a:lnTo>
                  <a:pt x="2439" y="1144"/>
                </a:lnTo>
                <a:lnTo>
                  <a:pt x="2436" y="1144"/>
                </a:lnTo>
                <a:lnTo>
                  <a:pt x="2434" y="1144"/>
                </a:lnTo>
                <a:lnTo>
                  <a:pt x="2433" y="1144"/>
                </a:lnTo>
                <a:lnTo>
                  <a:pt x="2431" y="1146"/>
                </a:lnTo>
                <a:lnTo>
                  <a:pt x="2429" y="1147"/>
                </a:lnTo>
                <a:lnTo>
                  <a:pt x="2427" y="1149"/>
                </a:lnTo>
                <a:lnTo>
                  <a:pt x="2426" y="1149"/>
                </a:lnTo>
                <a:lnTo>
                  <a:pt x="2424" y="1151"/>
                </a:lnTo>
                <a:lnTo>
                  <a:pt x="2421" y="1153"/>
                </a:lnTo>
                <a:lnTo>
                  <a:pt x="2419" y="1153"/>
                </a:lnTo>
                <a:lnTo>
                  <a:pt x="2417" y="1151"/>
                </a:lnTo>
                <a:lnTo>
                  <a:pt x="2415" y="1153"/>
                </a:lnTo>
                <a:lnTo>
                  <a:pt x="2415" y="1154"/>
                </a:lnTo>
                <a:lnTo>
                  <a:pt x="2415" y="1156"/>
                </a:lnTo>
                <a:lnTo>
                  <a:pt x="2414" y="1158"/>
                </a:lnTo>
                <a:lnTo>
                  <a:pt x="2410" y="1159"/>
                </a:lnTo>
                <a:lnTo>
                  <a:pt x="2410" y="1156"/>
                </a:lnTo>
                <a:lnTo>
                  <a:pt x="2409" y="1156"/>
                </a:lnTo>
                <a:lnTo>
                  <a:pt x="2409" y="1154"/>
                </a:lnTo>
                <a:lnTo>
                  <a:pt x="2405" y="1156"/>
                </a:lnTo>
                <a:lnTo>
                  <a:pt x="2403" y="1158"/>
                </a:lnTo>
                <a:lnTo>
                  <a:pt x="2402" y="1158"/>
                </a:lnTo>
                <a:lnTo>
                  <a:pt x="2400" y="1158"/>
                </a:lnTo>
                <a:lnTo>
                  <a:pt x="2398" y="1158"/>
                </a:lnTo>
                <a:lnTo>
                  <a:pt x="2395" y="1158"/>
                </a:lnTo>
                <a:lnTo>
                  <a:pt x="2393" y="1156"/>
                </a:lnTo>
                <a:lnTo>
                  <a:pt x="2392" y="1158"/>
                </a:lnTo>
                <a:lnTo>
                  <a:pt x="2390" y="1158"/>
                </a:lnTo>
                <a:lnTo>
                  <a:pt x="2388" y="1159"/>
                </a:lnTo>
                <a:lnTo>
                  <a:pt x="2386" y="1158"/>
                </a:lnTo>
                <a:lnTo>
                  <a:pt x="2385" y="1158"/>
                </a:lnTo>
                <a:lnTo>
                  <a:pt x="2381" y="1159"/>
                </a:lnTo>
                <a:lnTo>
                  <a:pt x="2380" y="1158"/>
                </a:lnTo>
                <a:lnTo>
                  <a:pt x="2378" y="1158"/>
                </a:lnTo>
                <a:lnTo>
                  <a:pt x="2376" y="1159"/>
                </a:lnTo>
                <a:lnTo>
                  <a:pt x="2373" y="1158"/>
                </a:lnTo>
                <a:lnTo>
                  <a:pt x="2369" y="1159"/>
                </a:lnTo>
                <a:lnTo>
                  <a:pt x="2368" y="1159"/>
                </a:lnTo>
                <a:lnTo>
                  <a:pt x="2366" y="1159"/>
                </a:lnTo>
                <a:lnTo>
                  <a:pt x="2364" y="1161"/>
                </a:lnTo>
                <a:lnTo>
                  <a:pt x="2361" y="1161"/>
                </a:lnTo>
                <a:lnTo>
                  <a:pt x="2359" y="1161"/>
                </a:lnTo>
                <a:lnTo>
                  <a:pt x="2359" y="1159"/>
                </a:lnTo>
                <a:lnTo>
                  <a:pt x="2357" y="1158"/>
                </a:lnTo>
                <a:lnTo>
                  <a:pt x="2356" y="1154"/>
                </a:lnTo>
                <a:lnTo>
                  <a:pt x="2354" y="1151"/>
                </a:lnTo>
                <a:lnTo>
                  <a:pt x="2352" y="1151"/>
                </a:lnTo>
                <a:lnTo>
                  <a:pt x="2350" y="1149"/>
                </a:lnTo>
                <a:lnTo>
                  <a:pt x="2349" y="1147"/>
                </a:lnTo>
                <a:lnTo>
                  <a:pt x="2347" y="1146"/>
                </a:lnTo>
                <a:lnTo>
                  <a:pt x="2347" y="1144"/>
                </a:lnTo>
                <a:lnTo>
                  <a:pt x="2347" y="1142"/>
                </a:lnTo>
                <a:lnTo>
                  <a:pt x="2347" y="1141"/>
                </a:lnTo>
                <a:lnTo>
                  <a:pt x="2345" y="1139"/>
                </a:lnTo>
                <a:lnTo>
                  <a:pt x="2345" y="1135"/>
                </a:lnTo>
                <a:lnTo>
                  <a:pt x="2345" y="1134"/>
                </a:lnTo>
                <a:lnTo>
                  <a:pt x="2344" y="1130"/>
                </a:lnTo>
                <a:lnTo>
                  <a:pt x="2342" y="1127"/>
                </a:lnTo>
                <a:lnTo>
                  <a:pt x="2342" y="1125"/>
                </a:lnTo>
                <a:lnTo>
                  <a:pt x="2340" y="1122"/>
                </a:lnTo>
                <a:lnTo>
                  <a:pt x="2342" y="1120"/>
                </a:lnTo>
                <a:lnTo>
                  <a:pt x="2340" y="1120"/>
                </a:lnTo>
                <a:lnTo>
                  <a:pt x="2342" y="1117"/>
                </a:lnTo>
                <a:lnTo>
                  <a:pt x="2342" y="1115"/>
                </a:lnTo>
                <a:lnTo>
                  <a:pt x="2342" y="1113"/>
                </a:lnTo>
                <a:lnTo>
                  <a:pt x="2344" y="1111"/>
                </a:lnTo>
                <a:lnTo>
                  <a:pt x="2342" y="1108"/>
                </a:lnTo>
                <a:lnTo>
                  <a:pt x="2344" y="1106"/>
                </a:lnTo>
                <a:lnTo>
                  <a:pt x="2344" y="1105"/>
                </a:lnTo>
                <a:lnTo>
                  <a:pt x="2344" y="1103"/>
                </a:lnTo>
                <a:lnTo>
                  <a:pt x="2344" y="1101"/>
                </a:lnTo>
                <a:lnTo>
                  <a:pt x="2344" y="1100"/>
                </a:lnTo>
                <a:lnTo>
                  <a:pt x="2344" y="1098"/>
                </a:lnTo>
                <a:lnTo>
                  <a:pt x="2344" y="1096"/>
                </a:lnTo>
                <a:lnTo>
                  <a:pt x="2344" y="1094"/>
                </a:lnTo>
                <a:lnTo>
                  <a:pt x="2342" y="1093"/>
                </a:lnTo>
                <a:lnTo>
                  <a:pt x="2342" y="1091"/>
                </a:lnTo>
                <a:lnTo>
                  <a:pt x="2340" y="1089"/>
                </a:lnTo>
                <a:lnTo>
                  <a:pt x="2340" y="1088"/>
                </a:lnTo>
                <a:lnTo>
                  <a:pt x="2339" y="1086"/>
                </a:lnTo>
                <a:lnTo>
                  <a:pt x="2339" y="1084"/>
                </a:lnTo>
                <a:lnTo>
                  <a:pt x="2337" y="1082"/>
                </a:lnTo>
                <a:lnTo>
                  <a:pt x="2337" y="1081"/>
                </a:lnTo>
                <a:lnTo>
                  <a:pt x="2335" y="1077"/>
                </a:lnTo>
                <a:lnTo>
                  <a:pt x="2333" y="1076"/>
                </a:lnTo>
                <a:lnTo>
                  <a:pt x="2332" y="1074"/>
                </a:lnTo>
                <a:lnTo>
                  <a:pt x="2332" y="1072"/>
                </a:lnTo>
                <a:lnTo>
                  <a:pt x="2330" y="1072"/>
                </a:lnTo>
                <a:lnTo>
                  <a:pt x="2328" y="1070"/>
                </a:lnTo>
                <a:lnTo>
                  <a:pt x="2328" y="1069"/>
                </a:lnTo>
                <a:lnTo>
                  <a:pt x="2327" y="1067"/>
                </a:lnTo>
                <a:lnTo>
                  <a:pt x="2325" y="1067"/>
                </a:lnTo>
                <a:lnTo>
                  <a:pt x="2323" y="1065"/>
                </a:lnTo>
                <a:lnTo>
                  <a:pt x="2320" y="1064"/>
                </a:lnTo>
                <a:lnTo>
                  <a:pt x="2318" y="1062"/>
                </a:lnTo>
                <a:lnTo>
                  <a:pt x="2316" y="1062"/>
                </a:lnTo>
                <a:lnTo>
                  <a:pt x="2315" y="1062"/>
                </a:lnTo>
                <a:lnTo>
                  <a:pt x="2313" y="1062"/>
                </a:lnTo>
                <a:lnTo>
                  <a:pt x="2309" y="1062"/>
                </a:lnTo>
                <a:lnTo>
                  <a:pt x="2308" y="1060"/>
                </a:lnTo>
                <a:lnTo>
                  <a:pt x="2306" y="1058"/>
                </a:lnTo>
                <a:lnTo>
                  <a:pt x="2306" y="1058"/>
                </a:lnTo>
                <a:lnTo>
                  <a:pt x="2304" y="1058"/>
                </a:lnTo>
                <a:lnTo>
                  <a:pt x="2303" y="1057"/>
                </a:lnTo>
                <a:lnTo>
                  <a:pt x="2301" y="1055"/>
                </a:lnTo>
                <a:lnTo>
                  <a:pt x="2299" y="1055"/>
                </a:lnTo>
                <a:lnTo>
                  <a:pt x="2297" y="1053"/>
                </a:lnTo>
                <a:lnTo>
                  <a:pt x="2297" y="1050"/>
                </a:lnTo>
                <a:lnTo>
                  <a:pt x="2294" y="1048"/>
                </a:lnTo>
                <a:lnTo>
                  <a:pt x="2294" y="1046"/>
                </a:lnTo>
                <a:lnTo>
                  <a:pt x="2294" y="1045"/>
                </a:lnTo>
                <a:lnTo>
                  <a:pt x="2292" y="1043"/>
                </a:lnTo>
                <a:lnTo>
                  <a:pt x="2291" y="1040"/>
                </a:lnTo>
                <a:lnTo>
                  <a:pt x="2291" y="1038"/>
                </a:lnTo>
                <a:lnTo>
                  <a:pt x="2291" y="1036"/>
                </a:lnTo>
                <a:lnTo>
                  <a:pt x="2292" y="1034"/>
                </a:lnTo>
                <a:lnTo>
                  <a:pt x="2292" y="1031"/>
                </a:lnTo>
                <a:lnTo>
                  <a:pt x="2292" y="1029"/>
                </a:lnTo>
                <a:lnTo>
                  <a:pt x="2292" y="1028"/>
                </a:lnTo>
                <a:lnTo>
                  <a:pt x="2294" y="1026"/>
                </a:lnTo>
                <a:lnTo>
                  <a:pt x="2294" y="1022"/>
                </a:lnTo>
                <a:lnTo>
                  <a:pt x="2297" y="1021"/>
                </a:lnTo>
                <a:lnTo>
                  <a:pt x="2299" y="1021"/>
                </a:lnTo>
                <a:lnTo>
                  <a:pt x="2301" y="1021"/>
                </a:lnTo>
                <a:lnTo>
                  <a:pt x="2303" y="1019"/>
                </a:lnTo>
                <a:lnTo>
                  <a:pt x="2306" y="1019"/>
                </a:lnTo>
                <a:lnTo>
                  <a:pt x="2306" y="1017"/>
                </a:lnTo>
                <a:lnTo>
                  <a:pt x="2306" y="1017"/>
                </a:lnTo>
                <a:lnTo>
                  <a:pt x="2308" y="1016"/>
                </a:lnTo>
                <a:lnTo>
                  <a:pt x="2311" y="1014"/>
                </a:lnTo>
                <a:lnTo>
                  <a:pt x="2313" y="1014"/>
                </a:lnTo>
                <a:lnTo>
                  <a:pt x="2318" y="1012"/>
                </a:lnTo>
                <a:lnTo>
                  <a:pt x="2321" y="1012"/>
                </a:lnTo>
                <a:lnTo>
                  <a:pt x="2323" y="1012"/>
                </a:lnTo>
                <a:lnTo>
                  <a:pt x="2325" y="1012"/>
                </a:lnTo>
                <a:lnTo>
                  <a:pt x="2328" y="1012"/>
                </a:lnTo>
                <a:lnTo>
                  <a:pt x="2332" y="1012"/>
                </a:lnTo>
                <a:lnTo>
                  <a:pt x="2333" y="1012"/>
                </a:lnTo>
                <a:lnTo>
                  <a:pt x="2337" y="1010"/>
                </a:lnTo>
                <a:lnTo>
                  <a:pt x="2339" y="1010"/>
                </a:lnTo>
                <a:lnTo>
                  <a:pt x="2340" y="1010"/>
                </a:lnTo>
                <a:lnTo>
                  <a:pt x="2344" y="1010"/>
                </a:lnTo>
                <a:lnTo>
                  <a:pt x="2345" y="1010"/>
                </a:lnTo>
                <a:lnTo>
                  <a:pt x="2347" y="1010"/>
                </a:lnTo>
                <a:close/>
                <a:moveTo>
                  <a:pt x="2621" y="932"/>
                </a:moveTo>
                <a:lnTo>
                  <a:pt x="2624" y="932"/>
                </a:lnTo>
                <a:lnTo>
                  <a:pt x="2626" y="932"/>
                </a:lnTo>
                <a:lnTo>
                  <a:pt x="2627" y="932"/>
                </a:lnTo>
                <a:lnTo>
                  <a:pt x="2629" y="932"/>
                </a:lnTo>
                <a:lnTo>
                  <a:pt x="2631" y="932"/>
                </a:lnTo>
                <a:lnTo>
                  <a:pt x="2631" y="933"/>
                </a:lnTo>
                <a:lnTo>
                  <a:pt x="2631" y="937"/>
                </a:lnTo>
                <a:lnTo>
                  <a:pt x="2633" y="939"/>
                </a:lnTo>
                <a:lnTo>
                  <a:pt x="2634" y="939"/>
                </a:lnTo>
                <a:lnTo>
                  <a:pt x="2636" y="940"/>
                </a:lnTo>
                <a:lnTo>
                  <a:pt x="2636" y="942"/>
                </a:lnTo>
                <a:lnTo>
                  <a:pt x="2638" y="940"/>
                </a:lnTo>
                <a:lnTo>
                  <a:pt x="2639" y="940"/>
                </a:lnTo>
                <a:lnTo>
                  <a:pt x="2643" y="940"/>
                </a:lnTo>
                <a:lnTo>
                  <a:pt x="2643" y="942"/>
                </a:lnTo>
                <a:lnTo>
                  <a:pt x="2644" y="942"/>
                </a:lnTo>
                <a:lnTo>
                  <a:pt x="2644" y="944"/>
                </a:lnTo>
                <a:lnTo>
                  <a:pt x="2646" y="945"/>
                </a:lnTo>
                <a:lnTo>
                  <a:pt x="2650" y="945"/>
                </a:lnTo>
                <a:lnTo>
                  <a:pt x="2651" y="945"/>
                </a:lnTo>
                <a:lnTo>
                  <a:pt x="2653" y="945"/>
                </a:lnTo>
                <a:lnTo>
                  <a:pt x="2655" y="947"/>
                </a:lnTo>
                <a:lnTo>
                  <a:pt x="2655" y="949"/>
                </a:lnTo>
                <a:lnTo>
                  <a:pt x="2655" y="951"/>
                </a:lnTo>
                <a:lnTo>
                  <a:pt x="2655" y="954"/>
                </a:lnTo>
                <a:lnTo>
                  <a:pt x="2656" y="954"/>
                </a:lnTo>
                <a:lnTo>
                  <a:pt x="2658" y="956"/>
                </a:lnTo>
                <a:lnTo>
                  <a:pt x="2660" y="956"/>
                </a:lnTo>
                <a:lnTo>
                  <a:pt x="2660" y="954"/>
                </a:lnTo>
                <a:lnTo>
                  <a:pt x="2662" y="954"/>
                </a:lnTo>
                <a:lnTo>
                  <a:pt x="2663" y="956"/>
                </a:lnTo>
                <a:lnTo>
                  <a:pt x="2663" y="957"/>
                </a:lnTo>
                <a:lnTo>
                  <a:pt x="2663" y="959"/>
                </a:lnTo>
                <a:lnTo>
                  <a:pt x="2665" y="961"/>
                </a:lnTo>
                <a:lnTo>
                  <a:pt x="2667" y="964"/>
                </a:lnTo>
                <a:lnTo>
                  <a:pt x="2668" y="966"/>
                </a:lnTo>
                <a:lnTo>
                  <a:pt x="2670" y="968"/>
                </a:lnTo>
                <a:lnTo>
                  <a:pt x="2672" y="968"/>
                </a:lnTo>
                <a:lnTo>
                  <a:pt x="2674" y="968"/>
                </a:lnTo>
                <a:lnTo>
                  <a:pt x="2675" y="966"/>
                </a:lnTo>
                <a:lnTo>
                  <a:pt x="2675" y="968"/>
                </a:lnTo>
                <a:lnTo>
                  <a:pt x="2675" y="971"/>
                </a:lnTo>
                <a:lnTo>
                  <a:pt x="2677" y="971"/>
                </a:lnTo>
                <a:lnTo>
                  <a:pt x="2677" y="973"/>
                </a:lnTo>
                <a:lnTo>
                  <a:pt x="2675" y="973"/>
                </a:lnTo>
                <a:lnTo>
                  <a:pt x="2675" y="975"/>
                </a:lnTo>
                <a:lnTo>
                  <a:pt x="2675" y="976"/>
                </a:lnTo>
                <a:lnTo>
                  <a:pt x="2675" y="980"/>
                </a:lnTo>
                <a:lnTo>
                  <a:pt x="2677" y="980"/>
                </a:lnTo>
                <a:lnTo>
                  <a:pt x="2677" y="981"/>
                </a:lnTo>
                <a:lnTo>
                  <a:pt x="2677" y="983"/>
                </a:lnTo>
                <a:lnTo>
                  <a:pt x="2677" y="983"/>
                </a:lnTo>
                <a:lnTo>
                  <a:pt x="2679" y="987"/>
                </a:lnTo>
                <a:lnTo>
                  <a:pt x="2680" y="988"/>
                </a:lnTo>
                <a:lnTo>
                  <a:pt x="2682" y="990"/>
                </a:lnTo>
                <a:lnTo>
                  <a:pt x="2686" y="993"/>
                </a:lnTo>
                <a:lnTo>
                  <a:pt x="2687" y="995"/>
                </a:lnTo>
                <a:lnTo>
                  <a:pt x="2687" y="998"/>
                </a:lnTo>
                <a:lnTo>
                  <a:pt x="2687" y="1000"/>
                </a:lnTo>
                <a:lnTo>
                  <a:pt x="2687" y="1004"/>
                </a:lnTo>
                <a:lnTo>
                  <a:pt x="2689" y="1005"/>
                </a:lnTo>
                <a:lnTo>
                  <a:pt x="2691" y="1005"/>
                </a:lnTo>
                <a:lnTo>
                  <a:pt x="2694" y="1007"/>
                </a:lnTo>
                <a:lnTo>
                  <a:pt x="2696" y="1009"/>
                </a:lnTo>
                <a:lnTo>
                  <a:pt x="2697" y="1012"/>
                </a:lnTo>
                <a:lnTo>
                  <a:pt x="2699" y="1014"/>
                </a:lnTo>
                <a:lnTo>
                  <a:pt x="2699" y="1016"/>
                </a:lnTo>
                <a:lnTo>
                  <a:pt x="2699" y="1019"/>
                </a:lnTo>
                <a:lnTo>
                  <a:pt x="2699" y="1021"/>
                </a:lnTo>
                <a:lnTo>
                  <a:pt x="2701" y="1021"/>
                </a:lnTo>
                <a:lnTo>
                  <a:pt x="2703" y="1022"/>
                </a:lnTo>
                <a:lnTo>
                  <a:pt x="2704" y="1024"/>
                </a:lnTo>
                <a:lnTo>
                  <a:pt x="2706" y="1024"/>
                </a:lnTo>
                <a:lnTo>
                  <a:pt x="2708" y="1026"/>
                </a:lnTo>
                <a:lnTo>
                  <a:pt x="2708" y="1028"/>
                </a:lnTo>
                <a:lnTo>
                  <a:pt x="2708" y="1029"/>
                </a:lnTo>
                <a:lnTo>
                  <a:pt x="2708" y="1031"/>
                </a:lnTo>
                <a:lnTo>
                  <a:pt x="2709" y="1033"/>
                </a:lnTo>
                <a:lnTo>
                  <a:pt x="2715" y="1031"/>
                </a:lnTo>
                <a:lnTo>
                  <a:pt x="2718" y="1033"/>
                </a:lnTo>
                <a:lnTo>
                  <a:pt x="2718" y="1033"/>
                </a:lnTo>
                <a:lnTo>
                  <a:pt x="2720" y="1034"/>
                </a:lnTo>
                <a:lnTo>
                  <a:pt x="2721" y="1033"/>
                </a:lnTo>
                <a:lnTo>
                  <a:pt x="2727" y="1034"/>
                </a:lnTo>
                <a:lnTo>
                  <a:pt x="2730" y="1034"/>
                </a:lnTo>
                <a:lnTo>
                  <a:pt x="2732" y="1033"/>
                </a:lnTo>
                <a:lnTo>
                  <a:pt x="2733" y="1031"/>
                </a:lnTo>
                <a:lnTo>
                  <a:pt x="2737" y="1031"/>
                </a:lnTo>
                <a:lnTo>
                  <a:pt x="2738" y="1029"/>
                </a:lnTo>
                <a:lnTo>
                  <a:pt x="2740" y="1029"/>
                </a:lnTo>
                <a:lnTo>
                  <a:pt x="2742" y="1028"/>
                </a:lnTo>
                <a:lnTo>
                  <a:pt x="2744" y="1026"/>
                </a:lnTo>
                <a:lnTo>
                  <a:pt x="2747" y="1024"/>
                </a:lnTo>
                <a:lnTo>
                  <a:pt x="2749" y="1024"/>
                </a:lnTo>
                <a:lnTo>
                  <a:pt x="2750" y="1024"/>
                </a:lnTo>
                <a:lnTo>
                  <a:pt x="2752" y="1024"/>
                </a:lnTo>
                <a:lnTo>
                  <a:pt x="2754" y="1026"/>
                </a:lnTo>
                <a:lnTo>
                  <a:pt x="2757" y="1024"/>
                </a:lnTo>
                <a:lnTo>
                  <a:pt x="2759" y="1024"/>
                </a:lnTo>
                <a:lnTo>
                  <a:pt x="2759" y="1022"/>
                </a:lnTo>
                <a:lnTo>
                  <a:pt x="2761" y="1022"/>
                </a:lnTo>
                <a:lnTo>
                  <a:pt x="2762" y="1021"/>
                </a:lnTo>
                <a:lnTo>
                  <a:pt x="2764" y="1021"/>
                </a:lnTo>
                <a:lnTo>
                  <a:pt x="2768" y="1021"/>
                </a:lnTo>
                <a:lnTo>
                  <a:pt x="2769" y="1021"/>
                </a:lnTo>
                <a:lnTo>
                  <a:pt x="2771" y="1021"/>
                </a:lnTo>
                <a:lnTo>
                  <a:pt x="2774" y="1021"/>
                </a:lnTo>
                <a:lnTo>
                  <a:pt x="2776" y="1021"/>
                </a:lnTo>
                <a:lnTo>
                  <a:pt x="2778" y="1021"/>
                </a:lnTo>
                <a:lnTo>
                  <a:pt x="2780" y="1019"/>
                </a:lnTo>
                <a:lnTo>
                  <a:pt x="2781" y="1016"/>
                </a:lnTo>
                <a:lnTo>
                  <a:pt x="2783" y="1016"/>
                </a:lnTo>
                <a:lnTo>
                  <a:pt x="2785" y="1016"/>
                </a:lnTo>
                <a:lnTo>
                  <a:pt x="2786" y="1014"/>
                </a:lnTo>
                <a:lnTo>
                  <a:pt x="2788" y="1012"/>
                </a:lnTo>
                <a:lnTo>
                  <a:pt x="2788" y="1010"/>
                </a:lnTo>
                <a:lnTo>
                  <a:pt x="2790" y="1009"/>
                </a:lnTo>
                <a:lnTo>
                  <a:pt x="2791" y="1009"/>
                </a:lnTo>
                <a:lnTo>
                  <a:pt x="2793" y="1007"/>
                </a:lnTo>
                <a:lnTo>
                  <a:pt x="2795" y="1007"/>
                </a:lnTo>
                <a:lnTo>
                  <a:pt x="2798" y="1005"/>
                </a:lnTo>
                <a:lnTo>
                  <a:pt x="2800" y="1004"/>
                </a:lnTo>
                <a:lnTo>
                  <a:pt x="2802" y="1004"/>
                </a:lnTo>
                <a:lnTo>
                  <a:pt x="2803" y="1004"/>
                </a:lnTo>
                <a:lnTo>
                  <a:pt x="2805" y="1002"/>
                </a:lnTo>
                <a:lnTo>
                  <a:pt x="2809" y="1004"/>
                </a:lnTo>
                <a:lnTo>
                  <a:pt x="2812" y="1002"/>
                </a:lnTo>
                <a:lnTo>
                  <a:pt x="2814" y="1000"/>
                </a:lnTo>
                <a:lnTo>
                  <a:pt x="2817" y="998"/>
                </a:lnTo>
                <a:lnTo>
                  <a:pt x="2819" y="998"/>
                </a:lnTo>
                <a:lnTo>
                  <a:pt x="2821" y="997"/>
                </a:lnTo>
                <a:lnTo>
                  <a:pt x="2822" y="997"/>
                </a:lnTo>
                <a:lnTo>
                  <a:pt x="2824" y="998"/>
                </a:lnTo>
                <a:lnTo>
                  <a:pt x="2827" y="997"/>
                </a:lnTo>
                <a:lnTo>
                  <a:pt x="2829" y="998"/>
                </a:lnTo>
                <a:lnTo>
                  <a:pt x="2831" y="1000"/>
                </a:lnTo>
                <a:lnTo>
                  <a:pt x="2834" y="1002"/>
                </a:lnTo>
                <a:lnTo>
                  <a:pt x="2836" y="1000"/>
                </a:lnTo>
                <a:lnTo>
                  <a:pt x="2838" y="1000"/>
                </a:lnTo>
                <a:lnTo>
                  <a:pt x="2839" y="1000"/>
                </a:lnTo>
                <a:lnTo>
                  <a:pt x="2841" y="998"/>
                </a:lnTo>
                <a:lnTo>
                  <a:pt x="2843" y="1000"/>
                </a:lnTo>
                <a:lnTo>
                  <a:pt x="2844" y="998"/>
                </a:lnTo>
                <a:lnTo>
                  <a:pt x="2846" y="998"/>
                </a:lnTo>
                <a:lnTo>
                  <a:pt x="2848" y="998"/>
                </a:lnTo>
                <a:lnTo>
                  <a:pt x="2850" y="997"/>
                </a:lnTo>
                <a:lnTo>
                  <a:pt x="2851" y="998"/>
                </a:lnTo>
                <a:lnTo>
                  <a:pt x="2853" y="998"/>
                </a:lnTo>
                <a:lnTo>
                  <a:pt x="2853" y="1000"/>
                </a:lnTo>
                <a:lnTo>
                  <a:pt x="2855" y="1004"/>
                </a:lnTo>
                <a:lnTo>
                  <a:pt x="2856" y="1005"/>
                </a:lnTo>
                <a:lnTo>
                  <a:pt x="2858" y="1005"/>
                </a:lnTo>
                <a:lnTo>
                  <a:pt x="2860" y="1005"/>
                </a:lnTo>
                <a:lnTo>
                  <a:pt x="2862" y="1004"/>
                </a:lnTo>
                <a:lnTo>
                  <a:pt x="2865" y="1002"/>
                </a:lnTo>
                <a:lnTo>
                  <a:pt x="2867" y="1004"/>
                </a:lnTo>
                <a:lnTo>
                  <a:pt x="2868" y="1005"/>
                </a:lnTo>
                <a:lnTo>
                  <a:pt x="2870" y="1007"/>
                </a:lnTo>
                <a:lnTo>
                  <a:pt x="2872" y="1005"/>
                </a:lnTo>
                <a:lnTo>
                  <a:pt x="2872" y="1004"/>
                </a:lnTo>
                <a:lnTo>
                  <a:pt x="2874" y="1004"/>
                </a:lnTo>
                <a:lnTo>
                  <a:pt x="2875" y="1004"/>
                </a:lnTo>
                <a:lnTo>
                  <a:pt x="2879" y="1005"/>
                </a:lnTo>
                <a:lnTo>
                  <a:pt x="2880" y="1005"/>
                </a:lnTo>
                <a:lnTo>
                  <a:pt x="2882" y="1005"/>
                </a:lnTo>
                <a:lnTo>
                  <a:pt x="2882" y="1009"/>
                </a:lnTo>
                <a:lnTo>
                  <a:pt x="2884" y="1009"/>
                </a:lnTo>
                <a:lnTo>
                  <a:pt x="2884" y="1009"/>
                </a:lnTo>
                <a:lnTo>
                  <a:pt x="2885" y="1010"/>
                </a:lnTo>
                <a:lnTo>
                  <a:pt x="2887" y="1010"/>
                </a:lnTo>
                <a:lnTo>
                  <a:pt x="2889" y="1012"/>
                </a:lnTo>
                <a:lnTo>
                  <a:pt x="2889" y="1014"/>
                </a:lnTo>
                <a:lnTo>
                  <a:pt x="2889" y="1016"/>
                </a:lnTo>
                <a:lnTo>
                  <a:pt x="2891" y="1017"/>
                </a:lnTo>
                <a:lnTo>
                  <a:pt x="2889" y="1019"/>
                </a:lnTo>
                <a:lnTo>
                  <a:pt x="2889" y="1021"/>
                </a:lnTo>
                <a:lnTo>
                  <a:pt x="2891" y="1021"/>
                </a:lnTo>
                <a:lnTo>
                  <a:pt x="2892" y="1021"/>
                </a:lnTo>
                <a:lnTo>
                  <a:pt x="2892" y="1021"/>
                </a:lnTo>
                <a:lnTo>
                  <a:pt x="2896" y="1021"/>
                </a:lnTo>
                <a:lnTo>
                  <a:pt x="2897" y="1021"/>
                </a:lnTo>
                <a:lnTo>
                  <a:pt x="2899" y="1021"/>
                </a:lnTo>
                <a:lnTo>
                  <a:pt x="2899" y="1024"/>
                </a:lnTo>
                <a:lnTo>
                  <a:pt x="2899" y="1026"/>
                </a:lnTo>
                <a:lnTo>
                  <a:pt x="2899" y="1028"/>
                </a:lnTo>
                <a:lnTo>
                  <a:pt x="2901" y="1028"/>
                </a:lnTo>
                <a:lnTo>
                  <a:pt x="2903" y="1029"/>
                </a:lnTo>
                <a:lnTo>
                  <a:pt x="2904" y="1031"/>
                </a:lnTo>
                <a:lnTo>
                  <a:pt x="2906" y="1031"/>
                </a:lnTo>
                <a:lnTo>
                  <a:pt x="2906" y="1033"/>
                </a:lnTo>
                <a:lnTo>
                  <a:pt x="2908" y="1034"/>
                </a:lnTo>
                <a:lnTo>
                  <a:pt x="2909" y="1034"/>
                </a:lnTo>
                <a:lnTo>
                  <a:pt x="2911" y="1036"/>
                </a:lnTo>
                <a:lnTo>
                  <a:pt x="2913" y="1036"/>
                </a:lnTo>
                <a:lnTo>
                  <a:pt x="2913" y="1038"/>
                </a:lnTo>
                <a:lnTo>
                  <a:pt x="2913" y="1040"/>
                </a:lnTo>
                <a:lnTo>
                  <a:pt x="2915" y="1040"/>
                </a:lnTo>
                <a:lnTo>
                  <a:pt x="2916" y="1040"/>
                </a:lnTo>
                <a:lnTo>
                  <a:pt x="2916" y="1041"/>
                </a:lnTo>
                <a:lnTo>
                  <a:pt x="2918" y="1043"/>
                </a:lnTo>
                <a:lnTo>
                  <a:pt x="2920" y="1045"/>
                </a:lnTo>
                <a:lnTo>
                  <a:pt x="2921" y="1046"/>
                </a:lnTo>
                <a:lnTo>
                  <a:pt x="2923" y="1046"/>
                </a:lnTo>
                <a:lnTo>
                  <a:pt x="2925" y="1048"/>
                </a:lnTo>
                <a:lnTo>
                  <a:pt x="2925" y="1050"/>
                </a:lnTo>
                <a:lnTo>
                  <a:pt x="2927" y="1052"/>
                </a:lnTo>
                <a:lnTo>
                  <a:pt x="2927" y="1053"/>
                </a:lnTo>
                <a:lnTo>
                  <a:pt x="2928" y="1052"/>
                </a:lnTo>
                <a:lnTo>
                  <a:pt x="2930" y="1053"/>
                </a:lnTo>
                <a:lnTo>
                  <a:pt x="2932" y="1053"/>
                </a:lnTo>
                <a:lnTo>
                  <a:pt x="2933" y="1057"/>
                </a:lnTo>
                <a:lnTo>
                  <a:pt x="2933" y="1058"/>
                </a:lnTo>
                <a:lnTo>
                  <a:pt x="2933" y="1060"/>
                </a:lnTo>
                <a:lnTo>
                  <a:pt x="2933" y="1062"/>
                </a:lnTo>
                <a:lnTo>
                  <a:pt x="2933" y="1062"/>
                </a:lnTo>
                <a:lnTo>
                  <a:pt x="2935" y="1062"/>
                </a:lnTo>
                <a:lnTo>
                  <a:pt x="2935" y="1062"/>
                </a:lnTo>
                <a:lnTo>
                  <a:pt x="2937" y="1062"/>
                </a:lnTo>
                <a:lnTo>
                  <a:pt x="2938" y="1062"/>
                </a:lnTo>
                <a:lnTo>
                  <a:pt x="2940" y="1062"/>
                </a:lnTo>
                <a:lnTo>
                  <a:pt x="2940" y="1064"/>
                </a:lnTo>
                <a:lnTo>
                  <a:pt x="2942" y="1064"/>
                </a:lnTo>
                <a:lnTo>
                  <a:pt x="2944" y="1062"/>
                </a:lnTo>
                <a:lnTo>
                  <a:pt x="2947" y="1062"/>
                </a:lnTo>
                <a:lnTo>
                  <a:pt x="2949" y="1060"/>
                </a:lnTo>
                <a:lnTo>
                  <a:pt x="2950" y="1062"/>
                </a:lnTo>
                <a:lnTo>
                  <a:pt x="2950" y="1062"/>
                </a:lnTo>
                <a:lnTo>
                  <a:pt x="2949" y="1064"/>
                </a:lnTo>
                <a:lnTo>
                  <a:pt x="2952" y="1064"/>
                </a:lnTo>
                <a:lnTo>
                  <a:pt x="2954" y="1064"/>
                </a:lnTo>
                <a:lnTo>
                  <a:pt x="2956" y="1064"/>
                </a:lnTo>
                <a:lnTo>
                  <a:pt x="2957" y="1064"/>
                </a:lnTo>
                <a:lnTo>
                  <a:pt x="2959" y="1064"/>
                </a:lnTo>
                <a:lnTo>
                  <a:pt x="2961" y="1064"/>
                </a:lnTo>
                <a:lnTo>
                  <a:pt x="2959" y="1065"/>
                </a:lnTo>
                <a:lnTo>
                  <a:pt x="2961" y="1067"/>
                </a:lnTo>
                <a:lnTo>
                  <a:pt x="2962" y="1069"/>
                </a:lnTo>
                <a:lnTo>
                  <a:pt x="2962" y="1072"/>
                </a:lnTo>
                <a:lnTo>
                  <a:pt x="2962" y="1074"/>
                </a:lnTo>
                <a:lnTo>
                  <a:pt x="2962" y="1076"/>
                </a:lnTo>
                <a:lnTo>
                  <a:pt x="2962" y="1077"/>
                </a:lnTo>
                <a:lnTo>
                  <a:pt x="2962" y="1079"/>
                </a:lnTo>
                <a:lnTo>
                  <a:pt x="2964" y="1079"/>
                </a:lnTo>
                <a:lnTo>
                  <a:pt x="2964" y="1081"/>
                </a:lnTo>
                <a:lnTo>
                  <a:pt x="2966" y="1081"/>
                </a:lnTo>
                <a:lnTo>
                  <a:pt x="2966" y="1081"/>
                </a:lnTo>
                <a:lnTo>
                  <a:pt x="2966" y="1082"/>
                </a:lnTo>
                <a:lnTo>
                  <a:pt x="2968" y="1082"/>
                </a:lnTo>
                <a:lnTo>
                  <a:pt x="2968" y="1084"/>
                </a:lnTo>
                <a:lnTo>
                  <a:pt x="2969" y="1084"/>
                </a:lnTo>
                <a:lnTo>
                  <a:pt x="2969" y="1086"/>
                </a:lnTo>
                <a:lnTo>
                  <a:pt x="2969" y="1088"/>
                </a:lnTo>
                <a:lnTo>
                  <a:pt x="2969" y="1089"/>
                </a:lnTo>
                <a:lnTo>
                  <a:pt x="2973" y="1091"/>
                </a:lnTo>
                <a:lnTo>
                  <a:pt x="2974" y="1091"/>
                </a:lnTo>
                <a:lnTo>
                  <a:pt x="2976" y="1091"/>
                </a:lnTo>
                <a:lnTo>
                  <a:pt x="2978" y="1089"/>
                </a:lnTo>
                <a:lnTo>
                  <a:pt x="2979" y="1089"/>
                </a:lnTo>
                <a:lnTo>
                  <a:pt x="2981" y="1089"/>
                </a:lnTo>
                <a:lnTo>
                  <a:pt x="2985" y="1089"/>
                </a:lnTo>
                <a:lnTo>
                  <a:pt x="2986" y="1088"/>
                </a:lnTo>
                <a:lnTo>
                  <a:pt x="2990" y="1088"/>
                </a:lnTo>
                <a:lnTo>
                  <a:pt x="2993" y="1089"/>
                </a:lnTo>
                <a:lnTo>
                  <a:pt x="2995" y="1089"/>
                </a:lnTo>
                <a:lnTo>
                  <a:pt x="2997" y="1091"/>
                </a:lnTo>
                <a:lnTo>
                  <a:pt x="2998" y="1093"/>
                </a:lnTo>
                <a:lnTo>
                  <a:pt x="3002" y="1094"/>
                </a:lnTo>
                <a:lnTo>
                  <a:pt x="3003" y="1096"/>
                </a:lnTo>
                <a:lnTo>
                  <a:pt x="3005" y="1096"/>
                </a:lnTo>
                <a:lnTo>
                  <a:pt x="3007" y="1098"/>
                </a:lnTo>
                <a:lnTo>
                  <a:pt x="3007" y="1100"/>
                </a:lnTo>
                <a:lnTo>
                  <a:pt x="3007" y="1101"/>
                </a:lnTo>
                <a:lnTo>
                  <a:pt x="3009" y="1101"/>
                </a:lnTo>
                <a:lnTo>
                  <a:pt x="3012" y="1103"/>
                </a:lnTo>
                <a:lnTo>
                  <a:pt x="3014" y="1103"/>
                </a:lnTo>
                <a:lnTo>
                  <a:pt x="3017" y="1103"/>
                </a:lnTo>
                <a:lnTo>
                  <a:pt x="3019" y="1103"/>
                </a:lnTo>
                <a:lnTo>
                  <a:pt x="3021" y="1103"/>
                </a:lnTo>
                <a:lnTo>
                  <a:pt x="3024" y="1105"/>
                </a:lnTo>
                <a:lnTo>
                  <a:pt x="3026" y="1103"/>
                </a:lnTo>
                <a:lnTo>
                  <a:pt x="3027" y="1103"/>
                </a:lnTo>
                <a:lnTo>
                  <a:pt x="3029" y="1105"/>
                </a:lnTo>
                <a:lnTo>
                  <a:pt x="3031" y="1105"/>
                </a:lnTo>
                <a:lnTo>
                  <a:pt x="3034" y="1105"/>
                </a:lnTo>
                <a:lnTo>
                  <a:pt x="3034" y="1106"/>
                </a:lnTo>
                <a:lnTo>
                  <a:pt x="3038" y="1106"/>
                </a:lnTo>
                <a:lnTo>
                  <a:pt x="3039" y="1108"/>
                </a:lnTo>
                <a:lnTo>
                  <a:pt x="3041" y="1110"/>
                </a:lnTo>
                <a:lnTo>
                  <a:pt x="3044" y="1110"/>
                </a:lnTo>
                <a:lnTo>
                  <a:pt x="3044" y="1111"/>
                </a:lnTo>
                <a:lnTo>
                  <a:pt x="3046" y="1111"/>
                </a:lnTo>
                <a:lnTo>
                  <a:pt x="3048" y="1111"/>
                </a:lnTo>
                <a:lnTo>
                  <a:pt x="3048" y="1113"/>
                </a:lnTo>
                <a:lnTo>
                  <a:pt x="3050" y="1113"/>
                </a:lnTo>
                <a:lnTo>
                  <a:pt x="3051" y="1115"/>
                </a:lnTo>
                <a:lnTo>
                  <a:pt x="3051" y="1118"/>
                </a:lnTo>
                <a:lnTo>
                  <a:pt x="3053" y="1120"/>
                </a:lnTo>
                <a:lnTo>
                  <a:pt x="3055" y="1120"/>
                </a:lnTo>
                <a:lnTo>
                  <a:pt x="3055" y="1122"/>
                </a:lnTo>
                <a:lnTo>
                  <a:pt x="3056" y="1122"/>
                </a:lnTo>
                <a:lnTo>
                  <a:pt x="3058" y="1123"/>
                </a:lnTo>
                <a:lnTo>
                  <a:pt x="3058" y="1125"/>
                </a:lnTo>
                <a:lnTo>
                  <a:pt x="3060" y="1127"/>
                </a:lnTo>
                <a:lnTo>
                  <a:pt x="3062" y="1127"/>
                </a:lnTo>
                <a:lnTo>
                  <a:pt x="3063" y="1129"/>
                </a:lnTo>
                <a:lnTo>
                  <a:pt x="3063" y="1130"/>
                </a:lnTo>
                <a:lnTo>
                  <a:pt x="3063" y="1132"/>
                </a:lnTo>
                <a:lnTo>
                  <a:pt x="3065" y="1134"/>
                </a:lnTo>
                <a:lnTo>
                  <a:pt x="3065" y="1135"/>
                </a:lnTo>
                <a:lnTo>
                  <a:pt x="3067" y="1135"/>
                </a:lnTo>
                <a:lnTo>
                  <a:pt x="3067" y="1137"/>
                </a:lnTo>
                <a:lnTo>
                  <a:pt x="3065" y="1137"/>
                </a:lnTo>
                <a:lnTo>
                  <a:pt x="3063" y="1139"/>
                </a:lnTo>
                <a:lnTo>
                  <a:pt x="3063" y="1141"/>
                </a:lnTo>
                <a:lnTo>
                  <a:pt x="3063" y="1142"/>
                </a:lnTo>
                <a:lnTo>
                  <a:pt x="3065" y="1144"/>
                </a:lnTo>
                <a:lnTo>
                  <a:pt x="3067" y="1144"/>
                </a:lnTo>
                <a:lnTo>
                  <a:pt x="3068" y="1144"/>
                </a:lnTo>
                <a:lnTo>
                  <a:pt x="3067" y="1144"/>
                </a:lnTo>
                <a:lnTo>
                  <a:pt x="3065" y="1147"/>
                </a:lnTo>
                <a:lnTo>
                  <a:pt x="3065" y="1151"/>
                </a:lnTo>
                <a:lnTo>
                  <a:pt x="3065" y="1153"/>
                </a:lnTo>
                <a:lnTo>
                  <a:pt x="3065" y="1156"/>
                </a:lnTo>
                <a:lnTo>
                  <a:pt x="3065" y="1158"/>
                </a:lnTo>
                <a:lnTo>
                  <a:pt x="3065" y="1159"/>
                </a:lnTo>
                <a:lnTo>
                  <a:pt x="3063" y="1161"/>
                </a:lnTo>
                <a:lnTo>
                  <a:pt x="3063" y="1163"/>
                </a:lnTo>
                <a:lnTo>
                  <a:pt x="3065" y="1166"/>
                </a:lnTo>
                <a:lnTo>
                  <a:pt x="3065" y="1170"/>
                </a:lnTo>
                <a:lnTo>
                  <a:pt x="3065" y="1171"/>
                </a:lnTo>
                <a:lnTo>
                  <a:pt x="3062" y="1171"/>
                </a:lnTo>
                <a:lnTo>
                  <a:pt x="3062" y="1175"/>
                </a:lnTo>
                <a:lnTo>
                  <a:pt x="3062" y="1178"/>
                </a:lnTo>
                <a:lnTo>
                  <a:pt x="3062" y="1180"/>
                </a:lnTo>
                <a:lnTo>
                  <a:pt x="3058" y="1182"/>
                </a:lnTo>
                <a:lnTo>
                  <a:pt x="3056" y="1183"/>
                </a:lnTo>
                <a:lnTo>
                  <a:pt x="3055" y="1185"/>
                </a:lnTo>
                <a:lnTo>
                  <a:pt x="3055" y="1185"/>
                </a:lnTo>
                <a:lnTo>
                  <a:pt x="3055" y="1189"/>
                </a:lnTo>
                <a:lnTo>
                  <a:pt x="3051" y="1190"/>
                </a:lnTo>
                <a:lnTo>
                  <a:pt x="3051" y="1192"/>
                </a:lnTo>
                <a:lnTo>
                  <a:pt x="3050" y="1194"/>
                </a:lnTo>
                <a:lnTo>
                  <a:pt x="3048" y="1195"/>
                </a:lnTo>
                <a:lnTo>
                  <a:pt x="3048" y="1197"/>
                </a:lnTo>
                <a:lnTo>
                  <a:pt x="3046" y="1199"/>
                </a:lnTo>
                <a:lnTo>
                  <a:pt x="3044" y="1199"/>
                </a:lnTo>
                <a:lnTo>
                  <a:pt x="3043" y="1199"/>
                </a:lnTo>
                <a:lnTo>
                  <a:pt x="3041" y="1199"/>
                </a:lnTo>
                <a:lnTo>
                  <a:pt x="3039" y="1201"/>
                </a:lnTo>
                <a:lnTo>
                  <a:pt x="3036" y="1201"/>
                </a:lnTo>
                <a:lnTo>
                  <a:pt x="3032" y="1202"/>
                </a:lnTo>
                <a:lnTo>
                  <a:pt x="3031" y="1206"/>
                </a:lnTo>
                <a:lnTo>
                  <a:pt x="3029" y="1207"/>
                </a:lnTo>
                <a:lnTo>
                  <a:pt x="3027" y="1209"/>
                </a:lnTo>
                <a:lnTo>
                  <a:pt x="3026" y="1209"/>
                </a:lnTo>
                <a:lnTo>
                  <a:pt x="3024" y="1211"/>
                </a:lnTo>
                <a:lnTo>
                  <a:pt x="3024" y="1214"/>
                </a:lnTo>
                <a:lnTo>
                  <a:pt x="3024" y="1216"/>
                </a:lnTo>
                <a:lnTo>
                  <a:pt x="3022" y="1219"/>
                </a:lnTo>
                <a:lnTo>
                  <a:pt x="3019" y="1219"/>
                </a:lnTo>
                <a:lnTo>
                  <a:pt x="3021" y="1221"/>
                </a:lnTo>
                <a:lnTo>
                  <a:pt x="3021" y="1223"/>
                </a:lnTo>
                <a:lnTo>
                  <a:pt x="3019" y="1224"/>
                </a:lnTo>
                <a:lnTo>
                  <a:pt x="3015" y="1224"/>
                </a:lnTo>
                <a:lnTo>
                  <a:pt x="3012" y="1226"/>
                </a:lnTo>
                <a:lnTo>
                  <a:pt x="3010" y="1226"/>
                </a:lnTo>
                <a:lnTo>
                  <a:pt x="3010" y="1226"/>
                </a:lnTo>
                <a:lnTo>
                  <a:pt x="3009" y="1226"/>
                </a:lnTo>
                <a:lnTo>
                  <a:pt x="3007" y="1226"/>
                </a:lnTo>
                <a:lnTo>
                  <a:pt x="3005" y="1226"/>
                </a:lnTo>
                <a:lnTo>
                  <a:pt x="3003" y="1226"/>
                </a:lnTo>
                <a:lnTo>
                  <a:pt x="3002" y="1226"/>
                </a:lnTo>
                <a:lnTo>
                  <a:pt x="3000" y="1226"/>
                </a:lnTo>
                <a:lnTo>
                  <a:pt x="2998" y="1224"/>
                </a:lnTo>
                <a:lnTo>
                  <a:pt x="2995" y="1226"/>
                </a:lnTo>
                <a:lnTo>
                  <a:pt x="2993" y="1226"/>
                </a:lnTo>
                <a:lnTo>
                  <a:pt x="2991" y="1228"/>
                </a:lnTo>
                <a:lnTo>
                  <a:pt x="2990" y="1228"/>
                </a:lnTo>
                <a:lnTo>
                  <a:pt x="2988" y="1230"/>
                </a:lnTo>
                <a:lnTo>
                  <a:pt x="2986" y="1231"/>
                </a:lnTo>
                <a:lnTo>
                  <a:pt x="2983" y="1231"/>
                </a:lnTo>
                <a:lnTo>
                  <a:pt x="2981" y="1231"/>
                </a:lnTo>
                <a:lnTo>
                  <a:pt x="2978" y="1231"/>
                </a:lnTo>
                <a:lnTo>
                  <a:pt x="2974" y="1231"/>
                </a:lnTo>
                <a:lnTo>
                  <a:pt x="2973" y="1233"/>
                </a:lnTo>
                <a:lnTo>
                  <a:pt x="2973" y="1235"/>
                </a:lnTo>
                <a:lnTo>
                  <a:pt x="2973" y="1236"/>
                </a:lnTo>
                <a:lnTo>
                  <a:pt x="2971" y="1236"/>
                </a:lnTo>
                <a:lnTo>
                  <a:pt x="2969" y="1238"/>
                </a:lnTo>
                <a:lnTo>
                  <a:pt x="2966" y="1240"/>
                </a:lnTo>
                <a:lnTo>
                  <a:pt x="2966" y="1240"/>
                </a:lnTo>
                <a:lnTo>
                  <a:pt x="2964" y="1242"/>
                </a:lnTo>
                <a:lnTo>
                  <a:pt x="2962" y="1243"/>
                </a:lnTo>
                <a:lnTo>
                  <a:pt x="2962" y="1245"/>
                </a:lnTo>
                <a:lnTo>
                  <a:pt x="2961" y="1245"/>
                </a:lnTo>
                <a:lnTo>
                  <a:pt x="2957" y="1245"/>
                </a:lnTo>
                <a:lnTo>
                  <a:pt x="2956" y="1247"/>
                </a:lnTo>
                <a:lnTo>
                  <a:pt x="2954" y="1247"/>
                </a:lnTo>
                <a:lnTo>
                  <a:pt x="2952" y="1248"/>
                </a:lnTo>
                <a:lnTo>
                  <a:pt x="2950" y="1245"/>
                </a:lnTo>
                <a:lnTo>
                  <a:pt x="2949" y="1243"/>
                </a:lnTo>
                <a:lnTo>
                  <a:pt x="2947" y="1243"/>
                </a:lnTo>
                <a:lnTo>
                  <a:pt x="2945" y="1243"/>
                </a:lnTo>
                <a:lnTo>
                  <a:pt x="2942" y="1243"/>
                </a:lnTo>
                <a:lnTo>
                  <a:pt x="2940" y="1243"/>
                </a:lnTo>
                <a:lnTo>
                  <a:pt x="2938" y="1245"/>
                </a:lnTo>
                <a:lnTo>
                  <a:pt x="2937" y="1245"/>
                </a:lnTo>
                <a:lnTo>
                  <a:pt x="2937" y="1247"/>
                </a:lnTo>
                <a:lnTo>
                  <a:pt x="2935" y="1247"/>
                </a:lnTo>
                <a:lnTo>
                  <a:pt x="2933" y="1245"/>
                </a:lnTo>
                <a:lnTo>
                  <a:pt x="2932" y="1245"/>
                </a:lnTo>
                <a:lnTo>
                  <a:pt x="2930" y="1247"/>
                </a:lnTo>
                <a:lnTo>
                  <a:pt x="2928" y="1247"/>
                </a:lnTo>
                <a:lnTo>
                  <a:pt x="2927" y="1247"/>
                </a:lnTo>
                <a:lnTo>
                  <a:pt x="2925" y="1245"/>
                </a:lnTo>
                <a:lnTo>
                  <a:pt x="2925" y="1243"/>
                </a:lnTo>
                <a:lnTo>
                  <a:pt x="2925" y="1242"/>
                </a:lnTo>
                <a:lnTo>
                  <a:pt x="2925" y="1243"/>
                </a:lnTo>
                <a:lnTo>
                  <a:pt x="2923" y="1243"/>
                </a:lnTo>
                <a:lnTo>
                  <a:pt x="2921" y="1243"/>
                </a:lnTo>
                <a:lnTo>
                  <a:pt x="2920" y="1242"/>
                </a:lnTo>
                <a:lnTo>
                  <a:pt x="2916" y="1242"/>
                </a:lnTo>
                <a:lnTo>
                  <a:pt x="2913" y="1242"/>
                </a:lnTo>
                <a:lnTo>
                  <a:pt x="2911" y="1242"/>
                </a:lnTo>
                <a:lnTo>
                  <a:pt x="2909" y="1242"/>
                </a:lnTo>
                <a:lnTo>
                  <a:pt x="2908" y="1243"/>
                </a:lnTo>
                <a:lnTo>
                  <a:pt x="2906" y="1243"/>
                </a:lnTo>
                <a:lnTo>
                  <a:pt x="2903" y="1243"/>
                </a:lnTo>
                <a:lnTo>
                  <a:pt x="2903" y="1245"/>
                </a:lnTo>
                <a:lnTo>
                  <a:pt x="2901" y="1245"/>
                </a:lnTo>
                <a:lnTo>
                  <a:pt x="2899" y="1245"/>
                </a:lnTo>
                <a:lnTo>
                  <a:pt x="2897" y="1247"/>
                </a:lnTo>
                <a:lnTo>
                  <a:pt x="2896" y="1248"/>
                </a:lnTo>
                <a:lnTo>
                  <a:pt x="2892" y="1248"/>
                </a:lnTo>
                <a:lnTo>
                  <a:pt x="2891" y="1252"/>
                </a:lnTo>
                <a:lnTo>
                  <a:pt x="2889" y="1254"/>
                </a:lnTo>
                <a:lnTo>
                  <a:pt x="2887" y="1254"/>
                </a:lnTo>
                <a:lnTo>
                  <a:pt x="2885" y="1254"/>
                </a:lnTo>
                <a:lnTo>
                  <a:pt x="2884" y="1255"/>
                </a:lnTo>
                <a:lnTo>
                  <a:pt x="2884" y="1255"/>
                </a:lnTo>
                <a:lnTo>
                  <a:pt x="2880" y="1255"/>
                </a:lnTo>
                <a:lnTo>
                  <a:pt x="2879" y="1257"/>
                </a:lnTo>
                <a:lnTo>
                  <a:pt x="2877" y="1259"/>
                </a:lnTo>
                <a:lnTo>
                  <a:pt x="2874" y="1259"/>
                </a:lnTo>
                <a:lnTo>
                  <a:pt x="2874" y="1260"/>
                </a:lnTo>
                <a:lnTo>
                  <a:pt x="2870" y="1262"/>
                </a:lnTo>
                <a:lnTo>
                  <a:pt x="2868" y="1264"/>
                </a:lnTo>
                <a:lnTo>
                  <a:pt x="2867" y="1264"/>
                </a:lnTo>
                <a:lnTo>
                  <a:pt x="2863" y="1266"/>
                </a:lnTo>
                <a:lnTo>
                  <a:pt x="2862" y="1266"/>
                </a:lnTo>
                <a:lnTo>
                  <a:pt x="2858" y="1266"/>
                </a:lnTo>
                <a:lnTo>
                  <a:pt x="2856" y="1267"/>
                </a:lnTo>
                <a:lnTo>
                  <a:pt x="2853" y="1267"/>
                </a:lnTo>
                <a:lnTo>
                  <a:pt x="2851" y="1267"/>
                </a:lnTo>
                <a:lnTo>
                  <a:pt x="2850" y="1269"/>
                </a:lnTo>
                <a:lnTo>
                  <a:pt x="2848" y="1271"/>
                </a:lnTo>
                <a:lnTo>
                  <a:pt x="2846" y="1272"/>
                </a:lnTo>
                <a:lnTo>
                  <a:pt x="2843" y="1274"/>
                </a:lnTo>
                <a:lnTo>
                  <a:pt x="2843" y="1274"/>
                </a:lnTo>
                <a:lnTo>
                  <a:pt x="2839" y="1276"/>
                </a:lnTo>
                <a:lnTo>
                  <a:pt x="2838" y="1276"/>
                </a:lnTo>
                <a:lnTo>
                  <a:pt x="2834" y="1276"/>
                </a:lnTo>
                <a:lnTo>
                  <a:pt x="2831" y="1276"/>
                </a:lnTo>
                <a:lnTo>
                  <a:pt x="2829" y="1276"/>
                </a:lnTo>
                <a:lnTo>
                  <a:pt x="2827" y="1274"/>
                </a:lnTo>
                <a:lnTo>
                  <a:pt x="2826" y="1274"/>
                </a:lnTo>
                <a:lnTo>
                  <a:pt x="2822" y="1274"/>
                </a:lnTo>
                <a:lnTo>
                  <a:pt x="2821" y="1274"/>
                </a:lnTo>
                <a:lnTo>
                  <a:pt x="2817" y="1274"/>
                </a:lnTo>
                <a:lnTo>
                  <a:pt x="2815" y="1276"/>
                </a:lnTo>
                <a:lnTo>
                  <a:pt x="2812" y="1276"/>
                </a:lnTo>
                <a:lnTo>
                  <a:pt x="2810" y="1278"/>
                </a:lnTo>
                <a:lnTo>
                  <a:pt x="2809" y="1278"/>
                </a:lnTo>
                <a:lnTo>
                  <a:pt x="2807" y="1276"/>
                </a:lnTo>
                <a:lnTo>
                  <a:pt x="2805" y="1276"/>
                </a:lnTo>
                <a:lnTo>
                  <a:pt x="2802" y="1276"/>
                </a:lnTo>
                <a:lnTo>
                  <a:pt x="2800" y="1278"/>
                </a:lnTo>
                <a:lnTo>
                  <a:pt x="2800" y="1278"/>
                </a:lnTo>
                <a:lnTo>
                  <a:pt x="2798" y="1279"/>
                </a:lnTo>
                <a:lnTo>
                  <a:pt x="2797" y="1279"/>
                </a:lnTo>
                <a:lnTo>
                  <a:pt x="2795" y="1279"/>
                </a:lnTo>
                <a:lnTo>
                  <a:pt x="2793" y="1281"/>
                </a:lnTo>
                <a:lnTo>
                  <a:pt x="2790" y="1281"/>
                </a:lnTo>
                <a:lnTo>
                  <a:pt x="2786" y="1281"/>
                </a:lnTo>
                <a:lnTo>
                  <a:pt x="2785" y="1281"/>
                </a:lnTo>
                <a:lnTo>
                  <a:pt x="2781" y="1281"/>
                </a:lnTo>
                <a:lnTo>
                  <a:pt x="2780" y="1279"/>
                </a:lnTo>
                <a:lnTo>
                  <a:pt x="2776" y="1278"/>
                </a:lnTo>
                <a:lnTo>
                  <a:pt x="2774" y="1279"/>
                </a:lnTo>
                <a:lnTo>
                  <a:pt x="2771" y="1279"/>
                </a:lnTo>
                <a:lnTo>
                  <a:pt x="2769" y="1279"/>
                </a:lnTo>
                <a:lnTo>
                  <a:pt x="2766" y="1278"/>
                </a:lnTo>
                <a:lnTo>
                  <a:pt x="2764" y="1279"/>
                </a:lnTo>
                <a:lnTo>
                  <a:pt x="2762" y="1278"/>
                </a:lnTo>
                <a:lnTo>
                  <a:pt x="2761" y="1276"/>
                </a:lnTo>
                <a:lnTo>
                  <a:pt x="2759" y="1276"/>
                </a:lnTo>
                <a:lnTo>
                  <a:pt x="2757" y="1276"/>
                </a:lnTo>
                <a:lnTo>
                  <a:pt x="2756" y="1272"/>
                </a:lnTo>
                <a:lnTo>
                  <a:pt x="2757" y="1271"/>
                </a:lnTo>
                <a:lnTo>
                  <a:pt x="2756" y="1267"/>
                </a:lnTo>
                <a:lnTo>
                  <a:pt x="2754" y="1266"/>
                </a:lnTo>
                <a:lnTo>
                  <a:pt x="2752" y="1266"/>
                </a:lnTo>
                <a:lnTo>
                  <a:pt x="2750" y="1264"/>
                </a:lnTo>
                <a:lnTo>
                  <a:pt x="2749" y="1266"/>
                </a:lnTo>
                <a:lnTo>
                  <a:pt x="2747" y="1266"/>
                </a:lnTo>
                <a:lnTo>
                  <a:pt x="2744" y="1266"/>
                </a:lnTo>
                <a:lnTo>
                  <a:pt x="2742" y="1266"/>
                </a:lnTo>
                <a:lnTo>
                  <a:pt x="2740" y="1266"/>
                </a:lnTo>
                <a:lnTo>
                  <a:pt x="2738" y="1264"/>
                </a:lnTo>
                <a:lnTo>
                  <a:pt x="2738" y="1262"/>
                </a:lnTo>
                <a:lnTo>
                  <a:pt x="2738" y="1260"/>
                </a:lnTo>
                <a:lnTo>
                  <a:pt x="2737" y="1260"/>
                </a:lnTo>
                <a:lnTo>
                  <a:pt x="2735" y="1260"/>
                </a:lnTo>
                <a:lnTo>
                  <a:pt x="2737" y="1259"/>
                </a:lnTo>
                <a:lnTo>
                  <a:pt x="2737" y="1257"/>
                </a:lnTo>
                <a:lnTo>
                  <a:pt x="2738" y="1254"/>
                </a:lnTo>
                <a:lnTo>
                  <a:pt x="2738" y="1252"/>
                </a:lnTo>
                <a:lnTo>
                  <a:pt x="2738" y="1250"/>
                </a:lnTo>
                <a:lnTo>
                  <a:pt x="2738" y="1248"/>
                </a:lnTo>
                <a:lnTo>
                  <a:pt x="2737" y="1247"/>
                </a:lnTo>
                <a:lnTo>
                  <a:pt x="2737" y="1245"/>
                </a:lnTo>
                <a:lnTo>
                  <a:pt x="2735" y="1243"/>
                </a:lnTo>
                <a:lnTo>
                  <a:pt x="2733" y="1242"/>
                </a:lnTo>
                <a:lnTo>
                  <a:pt x="2733" y="1240"/>
                </a:lnTo>
                <a:lnTo>
                  <a:pt x="2732" y="1238"/>
                </a:lnTo>
                <a:lnTo>
                  <a:pt x="2730" y="1238"/>
                </a:lnTo>
                <a:lnTo>
                  <a:pt x="2728" y="1236"/>
                </a:lnTo>
                <a:lnTo>
                  <a:pt x="2728" y="1235"/>
                </a:lnTo>
                <a:lnTo>
                  <a:pt x="2730" y="1233"/>
                </a:lnTo>
                <a:lnTo>
                  <a:pt x="2732" y="1231"/>
                </a:lnTo>
                <a:lnTo>
                  <a:pt x="2732" y="1230"/>
                </a:lnTo>
                <a:lnTo>
                  <a:pt x="2732" y="1228"/>
                </a:lnTo>
                <a:lnTo>
                  <a:pt x="2733" y="1228"/>
                </a:lnTo>
                <a:lnTo>
                  <a:pt x="2733" y="1226"/>
                </a:lnTo>
                <a:lnTo>
                  <a:pt x="2735" y="1226"/>
                </a:lnTo>
                <a:lnTo>
                  <a:pt x="2735" y="1226"/>
                </a:lnTo>
                <a:lnTo>
                  <a:pt x="2735" y="1223"/>
                </a:lnTo>
                <a:lnTo>
                  <a:pt x="2735" y="1221"/>
                </a:lnTo>
                <a:lnTo>
                  <a:pt x="2735" y="1219"/>
                </a:lnTo>
                <a:lnTo>
                  <a:pt x="2735" y="1218"/>
                </a:lnTo>
                <a:lnTo>
                  <a:pt x="2735" y="1216"/>
                </a:lnTo>
                <a:lnTo>
                  <a:pt x="2735" y="1214"/>
                </a:lnTo>
                <a:lnTo>
                  <a:pt x="2735" y="1211"/>
                </a:lnTo>
                <a:lnTo>
                  <a:pt x="2733" y="1207"/>
                </a:lnTo>
                <a:lnTo>
                  <a:pt x="2733" y="1204"/>
                </a:lnTo>
                <a:lnTo>
                  <a:pt x="2733" y="1201"/>
                </a:lnTo>
                <a:lnTo>
                  <a:pt x="2735" y="1199"/>
                </a:lnTo>
                <a:lnTo>
                  <a:pt x="2733" y="1197"/>
                </a:lnTo>
                <a:lnTo>
                  <a:pt x="2733" y="1194"/>
                </a:lnTo>
                <a:lnTo>
                  <a:pt x="2733" y="1192"/>
                </a:lnTo>
                <a:lnTo>
                  <a:pt x="2733" y="1190"/>
                </a:lnTo>
                <a:lnTo>
                  <a:pt x="2733" y="1187"/>
                </a:lnTo>
                <a:lnTo>
                  <a:pt x="2732" y="1185"/>
                </a:lnTo>
                <a:lnTo>
                  <a:pt x="2732" y="1183"/>
                </a:lnTo>
                <a:lnTo>
                  <a:pt x="2732" y="1182"/>
                </a:lnTo>
                <a:lnTo>
                  <a:pt x="2732" y="1180"/>
                </a:lnTo>
                <a:lnTo>
                  <a:pt x="2732" y="1177"/>
                </a:lnTo>
                <a:lnTo>
                  <a:pt x="2732" y="1175"/>
                </a:lnTo>
                <a:lnTo>
                  <a:pt x="2732" y="1173"/>
                </a:lnTo>
                <a:lnTo>
                  <a:pt x="2730" y="1170"/>
                </a:lnTo>
                <a:lnTo>
                  <a:pt x="2730" y="1168"/>
                </a:lnTo>
                <a:lnTo>
                  <a:pt x="2730" y="1165"/>
                </a:lnTo>
                <a:lnTo>
                  <a:pt x="2728" y="1163"/>
                </a:lnTo>
                <a:lnTo>
                  <a:pt x="2725" y="1159"/>
                </a:lnTo>
                <a:lnTo>
                  <a:pt x="2725" y="1158"/>
                </a:lnTo>
                <a:lnTo>
                  <a:pt x="2725" y="1154"/>
                </a:lnTo>
                <a:lnTo>
                  <a:pt x="2723" y="1153"/>
                </a:lnTo>
                <a:lnTo>
                  <a:pt x="2723" y="1151"/>
                </a:lnTo>
                <a:lnTo>
                  <a:pt x="2723" y="1149"/>
                </a:lnTo>
                <a:lnTo>
                  <a:pt x="2723" y="1147"/>
                </a:lnTo>
                <a:lnTo>
                  <a:pt x="2721" y="1144"/>
                </a:lnTo>
                <a:lnTo>
                  <a:pt x="2721" y="1142"/>
                </a:lnTo>
                <a:lnTo>
                  <a:pt x="2721" y="1141"/>
                </a:lnTo>
                <a:lnTo>
                  <a:pt x="2721" y="1137"/>
                </a:lnTo>
                <a:lnTo>
                  <a:pt x="2723" y="1137"/>
                </a:lnTo>
                <a:lnTo>
                  <a:pt x="2723" y="1135"/>
                </a:lnTo>
                <a:lnTo>
                  <a:pt x="2721" y="1132"/>
                </a:lnTo>
                <a:lnTo>
                  <a:pt x="2721" y="1130"/>
                </a:lnTo>
                <a:lnTo>
                  <a:pt x="2721" y="1127"/>
                </a:lnTo>
                <a:lnTo>
                  <a:pt x="2720" y="1123"/>
                </a:lnTo>
                <a:lnTo>
                  <a:pt x="2718" y="1122"/>
                </a:lnTo>
                <a:lnTo>
                  <a:pt x="2718" y="1120"/>
                </a:lnTo>
                <a:lnTo>
                  <a:pt x="2716" y="1118"/>
                </a:lnTo>
                <a:lnTo>
                  <a:pt x="2715" y="1117"/>
                </a:lnTo>
                <a:lnTo>
                  <a:pt x="2713" y="1117"/>
                </a:lnTo>
                <a:lnTo>
                  <a:pt x="2711" y="1115"/>
                </a:lnTo>
                <a:lnTo>
                  <a:pt x="2709" y="1115"/>
                </a:lnTo>
                <a:lnTo>
                  <a:pt x="2706" y="1113"/>
                </a:lnTo>
                <a:lnTo>
                  <a:pt x="2703" y="1111"/>
                </a:lnTo>
                <a:lnTo>
                  <a:pt x="2699" y="1111"/>
                </a:lnTo>
                <a:lnTo>
                  <a:pt x="2699" y="1110"/>
                </a:lnTo>
                <a:lnTo>
                  <a:pt x="2697" y="1110"/>
                </a:lnTo>
                <a:lnTo>
                  <a:pt x="2696" y="1110"/>
                </a:lnTo>
                <a:lnTo>
                  <a:pt x="2694" y="1110"/>
                </a:lnTo>
                <a:lnTo>
                  <a:pt x="2692" y="1111"/>
                </a:lnTo>
                <a:lnTo>
                  <a:pt x="2689" y="1113"/>
                </a:lnTo>
                <a:lnTo>
                  <a:pt x="2687" y="1115"/>
                </a:lnTo>
                <a:lnTo>
                  <a:pt x="2686" y="1115"/>
                </a:lnTo>
                <a:lnTo>
                  <a:pt x="2684" y="1117"/>
                </a:lnTo>
                <a:lnTo>
                  <a:pt x="2682" y="1120"/>
                </a:lnTo>
                <a:lnTo>
                  <a:pt x="2680" y="1123"/>
                </a:lnTo>
                <a:lnTo>
                  <a:pt x="2677" y="1125"/>
                </a:lnTo>
                <a:lnTo>
                  <a:pt x="2677" y="1127"/>
                </a:lnTo>
                <a:lnTo>
                  <a:pt x="2674" y="1127"/>
                </a:lnTo>
                <a:lnTo>
                  <a:pt x="2672" y="1129"/>
                </a:lnTo>
                <a:lnTo>
                  <a:pt x="2670" y="1129"/>
                </a:lnTo>
                <a:lnTo>
                  <a:pt x="2668" y="1129"/>
                </a:lnTo>
                <a:lnTo>
                  <a:pt x="2667" y="1129"/>
                </a:lnTo>
                <a:lnTo>
                  <a:pt x="2665" y="1127"/>
                </a:lnTo>
                <a:lnTo>
                  <a:pt x="2663" y="1125"/>
                </a:lnTo>
                <a:lnTo>
                  <a:pt x="2660" y="1123"/>
                </a:lnTo>
                <a:lnTo>
                  <a:pt x="2658" y="1123"/>
                </a:lnTo>
                <a:lnTo>
                  <a:pt x="2658" y="1122"/>
                </a:lnTo>
                <a:lnTo>
                  <a:pt x="2656" y="1122"/>
                </a:lnTo>
                <a:lnTo>
                  <a:pt x="2655" y="1120"/>
                </a:lnTo>
                <a:lnTo>
                  <a:pt x="2653" y="1120"/>
                </a:lnTo>
                <a:lnTo>
                  <a:pt x="2651" y="1118"/>
                </a:lnTo>
                <a:lnTo>
                  <a:pt x="2650" y="1117"/>
                </a:lnTo>
                <a:lnTo>
                  <a:pt x="2648" y="1117"/>
                </a:lnTo>
                <a:lnTo>
                  <a:pt x="2644" y="1115"/>
                </a:lnTo>
                <a:lnTo>
                  <a:pt x="2643" y="1115"/>
                </a:lnTo>
                <a:lnTo>
                  <a:pt x="2641" y="1115"/>
                </a:lnTo>
                <a:lnTo>
                  <a:pt x="2639" y="1113"/>
                </a:lnTo>
                <a:lnTo>
                  <a:pt x="2636" y="1113"/>
                </a:lnTo>
                <a:lnTo>
                  <a:pt x="2636" y="1113"/>
                </a:lnTo>
                <a:lnTo>
                  <a:pt x="2633" y="1111"/>
                </a:lnTo>
                <a:lnTo>
                  <a:pt x="2631" y="1110"/>
                </a:lnTo>
                <a:lnTo>
                  <a:pt x="2627" y="1108"/>
                </a:lnTo>
                <a:lnTo>
                  <a:pt x="2626" y="1106"/>
                </a:lnTo>
                <a:lnTo>
                  <a:pt x="2624" y="1105"/>
                </a:lnTo>
                <a:lnTo>
                  <a:pt x="2621" y="1103"/>
                </a:lnTo>
                <a:lnTo>
                  <a:pt x="2619" y="1103"/>
                </a:lnTo>
                <a:lnTo>
                  <a:pt x="2617" y="1103"/>
                </a:lnTo>
                <a:lnTo>
                  <a:pt x="2615" y="1103"/>
                </a:lnTo>
                <a:lnTo>
                  <a:pt x="2612" y="1103"/>
                </a:lnTo>
                <a:lnTo>
                  <a:pt x="2610" y="1103"/>
                </a:lnTo>
                <a:lnTo>
                  <a:pt x="2609" y="1103"/>
                </a:lnTo>
                <a:lnTo>
                  <a:pt x="2605" y="1103"/>
                </a:lnTo>
                <a:lnTo>
                  <a:pt x="2603" y="1103"/>
                </a:lnTo>
                <a:lnTo>
                  <a:pt x="2603" y="1101"/>
                </a:lnTo>
                <a:lnTo>
                  <a:pt x="2602" y="1100"/>
                </a:lnTo>
                <a:lnTo>
                  <a:pt x="2602" y="1098"/>
                </a:lnTo>
                <a:lnTo>
                  <a:pt x="2600" y="1096"/>
                </a:lnTo>
                <a:lnTo>
                  <a:pt x="2600" y="1093"/>
                </a:lnTo>
                <a:lnTo>
                  <a:pt x="2598" y="1091"/>
                </a:lnTo>
                <a:lnTo>
                  <a:pt x="2595" y="1088"/>
                </a:lnTo>
                <a:lnTo>
                  <a:pt x="2595" y="1086"/>
                </a:lnTo>
                <a:lnTo>
                  <a:pt x="2593" y="1084"/>
                </a:lnTo>
                <a:lnTo>
                  <a:pt x="2591" y="1084"/>
                </a:lnTo>
                <a:lnTo>
                  <a:pt x="2590" y="1082"/>
                </a:lnTo>
                <a:lnTo>
                  <a:pt x="2588" y="1082"/>
                </a:lnTo>
                <a:lnTo>
                  <a:pt x="2586" y="1081"/>
                </a:lnTo>
                <a:lnTo>
                  <a:pt x="2586" y="1079"/>
                </a:lnTo>
                <a:lnTo>
                  <a:pt x="2586" y="1077"/>
                </a:lnTo>
                <a:lnTo>
                  <a:pt x="2585" y="1076"/>
                </a:lnTo>
                <a:lnTo>
                  <a:pt x="2583" y="1074"/>
                </a:lnTo>
                <a:lnTo>
                  <a:pt x="2581" y="1072"/>
                </a:lnTo>
                <a:lnTo>
                  <a:pt x="2580" y="1070"/>
                </a:lnTo>
                <a:lnTo>
                  <a:pt x="2578" y="1069"/>
                </a:lnTo>
                <a:lnTo>
                  <a:pt x="2576" y="1067"/>
                </a:lnTo>
                <a:lnTo>
                  <a:pt x="2574" y="1065"/>
                </a:lnTo>
                <a:lnTo>
                  <a:pt x="2573" y="1064"/>
                </a:lnTo>
                <a:lnTo>
                  <a:pt x="2573" y="1062"/>
                </a:lnTo>
                <a:lnTo>
                  <a:pt x="2571" y="1062"/>
                </a:lnTo>
                <a:lnTo>
                  <a:pt x="2571" y="1062"/>
                </a:lnTo>
                <a:lnTo>
                  <a:pt x="2569" y="1060"/>
                </a:lnTo>
                <a:lnTo>
                  <a:pt x="2568" y="1058"/>
                </a:lnTo>
                <a:lnTo>
                  <a:pt x="2566" y="1057"/>
                </a:lnTo>
                <a:lnTo>
                  <a:pt x="2564" y="1055"/>
                </a:lnTo>
                <a:lnTo>
                  <a:pt x="2564" y="1052"/>
                </a:lnTo>
                <a:lnTo>
                  <a:pt x="2561" y="1048"/>
                </a:lnTo>
                <a:lnTo>
                  <a:pt x="2559" y="1048"/>
                </a:lnTo>
                <a:lnTo>
                  <a:pt x="2559" y="1046"/>
                </a:lnTo>
                <a:lnTo>
                  <a:pt x="2559" y="1043"/>
                </a:lnTo>
                <a:lnTo>
                  <a:pt x="2561" y="1041"/>
                </a:lnTo>
                <a:lnTo>
                  <a:pt x="2559" y="1040"/>
                </a:lnTo>
                <a:lnTo>
                  <a:pt x="2561" y="1036"/>
                </a:lnTo>
                <a:lnTo>
                  <a:pt x="2561" y="1034"/>
                </a:lnTo>
                <a:lnTo>
                  <a:pt x="2561" y="1031"/>
                </a:lnTo>
                <a:lnTo>
                  <a:pt x="2559" y="1028"/>
                </a:lnTo>
                <a:lnTo>
                  <a:pt x="2557" y="1024"/>
                </a:lnTo>
                <a:lnTo>
                  <a:pt x="2556" y="1022"/>
                </a:lnTo>
                <a:lnTo>
                  <a:pt x="2554" y="1022"/>
                </a:lnTo>
                <a:lnTo>
                  <a:pt x="2554" y="1021"/>
                </a:lnTo>
                <a:lnTo>
                  <a:pt x="2554" y="1021"/>
                </a:lnTo>
                <a:lnTo>
                  <a:pt x="2554" y="1019"/>
                </a:lnTo>
                <a:lnTo>
                  <a:pt x="2554" y="1017"/>
                </a:lnTo>
                <a:lnTo>
                  <a:pt x="2554" y="1016"/>
                </a:lnTo>
                <a:lnTo>
                  <a:pt x="2554" y="1012"/>
                </a:lnTo>
                <a:lnTo>
                  <a:pt x="2554" y="1010"/>
                </a:lnTo>
                <a:lnTo>
                  <a:pt x="2554" y="1009"/>
                </a:lnTo>
                <a:lnTo>
                  <a:pt x="2554" y="1007"/>
                </a:lnTo>
                <a:lnTo>
                  <a:pt x="2554" y="1004"/>
                </a:lnTo>
                <a:lnTo>
                  <a:pt x="2554" y="1002"/>
                </a:lnTo>
                <a:lnTo>
                  <a:pt x="2554" y="998"/>
                </a:lnTo>
                <a:lnTo>
                  <a:pt x="2554" y="997"/>
                </a:lnTo>
                <a:lnTo>
                  <a:pt x="2556" y="995"/>
                </a:lnTo>
                <a:lnTo>
                  <a:pt x="2556" y="993"/>
                </a:lnTo>
                <a:lnTo>
                  <a:pt x="2556" y="992"/>
                </a:lnTo>
                <a:lnTo>
                  <a:pt x="2557" y="992"/>
                </a:lnTo>
                <a:lnTo>
                  <a:pt x="2559" y="990"/>
                </a:lnTo>
                <a:lnTo>
                  <a:pt x="2559" y="987"/>
                </a:lnTo>
                <a:lnTo>
                  <a:pt x="2561" y="985"/>
                </a:lnTo>
                <a:lnTo>
                  <a:pt x="2561" y="983"/>
                </a:lnTo>
                <a:lnTo>
                  <a:pt x="2562" y="980"/>
                </a:lnTo>
                <a:lnTo>
                  <a:pt x="2562" y="980"/>
                </a:lnTo>
                <a:lnTo>
                  <a:pt x="2564" y="978"/>
                </a:lnTo>
                <a:lnTo>
                  <a:pt x="2564" y="975"/>
                </a:lnTo>
                <a:lnTo>
                  <a:pt x="2566" y="973"/>
                </a:lnTo>
                <a:lnTo>
                  <a:pt x="2568" y="971"/>
                </a:lnTo>
                <a:lnTo>
                  <a:pt x="2569" y="968"/>
                </a:lnTo>
                <a:lnTo>
                  <a:pt x="2569" y="964"/>
                </a:lnTo>
                <a:lnTo>
                  <a:pt x="2571" y="964"/>
                </a:lnTo>
                <a:lnTo>
                  <a:pt x="2573" y="961"/>
                </a:lnTo>
                <a:lnTo>
                  <a:pt x="2573" y="959"/>
                </a:lnTo>
                <a:lnTo>
                  <a:pt x="2574" y="957"/>
                </a:lnTo>
                <a:lnTo>
                  <a:pt x="2573" y="956"/>
                </a:lnTo>
                <a:lnTo>
                  <a:pt x="2573" y="954"/>
                </a:lnTo>
                <a:lnTo>
                  <a:pt x="2574" y="951"/>
                </a:lnTo>
                <a:lnTo>
                  <a:pt x="2576" y="951"/>
                </a:lnTo>
                <a:lnTo>
                  <a:pt x="2578" y="952"/>
                </a:lnTo>
                <a:lnTo>
                  <a:pt x="2581" y="951"/>
                </a:lnTo>
                <a:lnTo>
                  <a:pt x="2581" y="949"/>
                </a:lnTo>
                <a:lnTo>
                  <a:pt x="2583" y="951"/>
                </a:lnTo>
                <a:lnTo>
                  <a:pt x="2586" y="951"/>
                </a:lnTo>
                <a:lnTo>
                  <a:pt x="2588" y="949"/>
                </a:lnTo>
                <a:lnTo>
                  <a:pt x="2588" y="947"/>
                </a:lnTo>
                <a:lnTo>
                  <a:pt x="2590" y="945"/>
                </a:lnTo>
                <a:lnTo>
                  <a:pt x="2593" y="945"/>
                </a:lnTo>
                <a:lnTo>
                  <a:pt x="2593" y="944"/>
                </a:lnTo>
                <a:lnTo>
                  <a:pt x="2595" y="944"/>
                </a:lnTo>
                <a:lnTo>
                  <a:pt x="2595" y="942"/>
                </a:lnTo>
                <a:lnTo>
                  <a:pt x="2593" y="939"/>
                </a:lnTo>
                <a:lnTo>
                  <a:pt x="2593" y="939"/>
                </a:lnTo>
                <a:lnTo>
                  <a:pt x="2595" y="937"/>
                </a:lnTo>
                <a:lnTo>
                  <a:pt x="2595" y="937"/>
                </a:lnTo>
                <a:lnTo>
                  <a:pt x="2598" y="937"/>
                </a:lnTo>
                <a:lnTo>
                  <a:pt x="2600" y="939"/>
                </a:lnTo>
                <a:lnTo>
                  <a:pt x="2602" y="939"/>
                </a:lnTo>
                <a:lnTo>
                  <a:pt x="2605" y="939"/>
                </a:lnTo>
                <a:lnTo>
                  <a:pt x="2607" y="937"/>
                </a:lnTo>
                <a:lnTo>
                  <a:pt x="2609" y="937"/>
                </a:lnTo>
                <a:lnTo>
                  <a:pt x="2612" y="939"/>
                </a:lnTo>
                <a:lnTo>
                  <a:pt x="2614" y="939"/>
                </a:lnTo>
                <a:lnTo>
                  <a:pt x="2615" y="937"/>
                </a:lnTo>
                <a:lnTo>
                  <a:pt x="2617" y="935"/>
                </a:lnTo>
                <a:lnTo>
                  <a:pt x="2619" y="933"/>
                </a:lnTo>
                <a:lnTo>
                  <a:pt x="2621" y="932"/>
                </a:lnTo>
                <a:close/>
                <a:moveTo>
                  <a:pt x="2161" y="786"/>
                </a:moveTo>
                <a:lnTo>
                  <a:pt x="2164" y="786"/>
                </a:lnTo>
                <a:lnTo>
                  <a:pt x="2168" y="786"/>
                </a:lnTo>
                <a:lnTo>
                  <a:pt x="2169" y="786"/>
                </a:lnTo>
                <a:lnTo>
                  <a:pt x="2173" y="786"/>
                </a:lnTo>
                <a:lnTo>
                  <a:pt x="2174" y="788"/>
                </a:lnTo>
                <a:lnTo>
                  <a:pt x="2176" y="786"/>
                </a:lnTo>
                <a:lnTo>
                  <a:pt x="2180" y="786"/>
                </a:lnTo>
                <a:lnTo>
                  <a:pt x="2181" y="784"/>
                </a:lnTo>
                <a:lnTo>
                  <a:pt x="2183" y="784"/>
                </a:lnTo>
                <a:lnTo>
                  <a:pt x="2183" y="784"/>
                </a:lnTo>
                <a:lnTo>
                  <a:pt x="2183" y="786"/>
                </a:lnTo>
                <a:lnTo>
                  <a:pt x="2185" y="788"/>
                </a:lnTo>
                <a:lnTo>
                  <a:pt x="2186" y="788"/>
                </a:lnTo>
                <a:lnTo>
                  <a:pt x="2188" y="788"/>
                </a:lnTo>
                <a:lnTo>
                  <a:pt x="2190" y="788"/>
                </a:lnTo>
                <a:lnTo>
                  <a:pt x="2192" y="788"/>
                </a:lnTo>
                <a:lnTo>
                  <a:pt x="2193" y="790"/>
                </a:lnTo>
                <a:lnTo>
                  <a:pt x="2193" y="791"/>
                </a:lnTo>
                <a:lnTo>
                  <a:pt x="2195" y="795"/>
                </a:lnTo>
                <a:lnTo>
                  <a:pt x="2197" y="796"/>
                </a:lnTo>
                <a:lnTo>
                  <a:pt x="2200" y="798"/>
                </a:lnTo>
                <a:lnTo>
                  <a:pt x="2202" y="798"/>
                </a:lnTo>
                <a:lnTo>
                  <a:pt x="2203" y="798"/>
                </a:lnTo>
                <a:lnTo>
                  <a:pt x="2205" y="798"/>
                </a:lnTo>
                <a:lnTo>
                  <a:pt x="2209" y="798"/>
                </a:lnTo>
                <a:lnTo>
                  <a:pt x="2212" y="800"/>
                </a:lnTo>
                <a:lnTo>
                  <a:pt x="2214" y="800"/>
                </a:lnTo>
                <a:lnTo>
                  <a:pt x="2215" y="800"/>
                </a:lnTo>
                <a:lnTo>
                  <a:pt x="2219" y="800"/>
                </a:lnTo>
                <a:lnTo>
                  <a:pt x="2221" y="800"/>
                </a:lnTo>
                <a:lnTo>
                  <a:pt x="2222" y="800"/>
                </a:lnTo>
                <a:lnTo>
                  <a:pt x="2222" y="802"/>
                </a:lnTo>
                <a:lnTo>
                  <a:pt x="2224" y="803"/>
                </a:lnTo>
                <a:lnTo>
                  <a:pt x="2224" y="802"/>
                </a:lnTo>
                <a:lnTo>
                  <a:pt x="2227" y="803"/>
                </a:lnTo>
                <a:lnTo>
                  <a:pt x="2229" y="803"/>
                </a:lnTo>
                <a:lnTo>
                  <a:pt x="2231" y="802"/>
                </a:lnTo>
                <a:lnTo>
                  <a:pt x="2233" y="802"/>
                </a:lnTo>
                <a:lnTo>
                  <a:pt x="2236" y="802"/>
                </a:lnTo>
                <a:lnTo>
                  <a:pt x="2238" y="802"/>
                </a:lnTo>
                <a:lnTo>
                  <a:pt x="2239" y="802"/>
                </a:lnTo>
                <a:lnTo>
                  <a:pt x="2241" y="802"/>
                </a:lnTo>
                <a:lnTo>
                  <a:pt x="2243" y="802"/>
                </a:lnTo>
                <a:lnTo>
                  <a:pt x="2245" y="803"/>
                </a:lnTo>
                <a:lnTo>
                  <a:pt x="2246" y="803"/>
                </a:lnTo>
                <a:lnTo>
                  <a:pt x="2250" y="803"/>
                </a:lnTo>
                <a:lnTo>
                  <a:pt x="2251" y="803"/>
                </a:lnTo>
                <a:lnTo>
                  <a:pt x="2255" y="805"/>
                </a:lnTo>
                <a:lnTo>
                  <a:pt x="2256" y="805"/>
                </a:lnTo>
                <a:lnTo>
                  <a:pt x="2260" y="805"/>
                </a:lnTo>
                <a:lnTo>
                  <a:pt x="2263" y="805"/>
                </a:lnTo>
                <a:lnTo>
                  <a:pt x="2265" y="805"/>
                </a:lnTo>
                <a:lnTo>
                  <a:pt x="2267" y="805"/>
                </a:lnTo>
                <a:lnTo>
                  <a:pt x="2268" y="805"/>
                </a:lnTo>
                <a:lnTo>
                  <a:pt x="2272" y="807"/>
                </a:lnTo>
                <a:lnTo>
                  <a:pt x="2275" y="808"/>
                </a:lnTo>
                <a:lnTo>
                  <a:pt x="2279" y="808"/>
                </a:lnTo>
                <a:lnTo>
                  <a:pt x="2280" y="810"/>
                </a:lnTo>
                <a:lnTo>
                  <a:pt x="2282" y="810"/>
                </a:lnTo>
                <a:lnTo>
                  <a:pt x="2286" y="810"/>
                </a:lnTo>
                <a:lnTo>
                  <a:pt x="2287" y="810"/>
                </a:lnTo>
                <a:lnTo>
                  <a:pt x="2291" y="812"/>
                </a:lnTo>
                <a:lnTo>
                  <a:pt x="2292" y="812"/>
                </a:lnTo>
                <a:lnTo>
                  <a:pt x="2294" y="812"/>
                </a:lnTo>
                <a:lnTo>
                  <a:pt x="2297" y="812"/>
                </a:lnTo>
                <a:lnTo>
                  <a:pt x="2301" y="812"/>
                </a:lnTo>
                <a:lnTo>
                  <a:pt x="2303" y="810"/>
                </a:lnTo>
                <a:lnTo>
                  <a:pt x="2306" y="810"/>
                </a:lnTo>
                <a:lnTo>
                  <a:pt x="2306" y="810"/>
                </a:lnTo>
                <a:lnTo>
                  <a:pt x="2308" y="810"/>
                </a:lnTo>
                <a:lnTo>
                  <a:pt x="2311" y="812"/>
                </a:lnTo>
                <a:lnTo>
                  <a:pt x="2315" y="812"/>
                </a:lnTo>
                <a:lnTo>
                  <a:pt x="2316" y="812"/>
                </a:lnTo>
                <a:lnTo>
                  <a:pt x="2318" y="814"/>
                </a:lnTo>
                <a:lnTo>
                  <a:pt x="2320" y="814"/>
                </a:lnTo>
                <a:lnTo>
                  <a:pt x="2323" y="814"/>
                </a:lnTo>
                <a:lnTo>
                  <a:pt x="2325" y="815"/>
                </a:lnTo>
                <a:lnTo>
                  <a:pt x="2327" y="815"/>
                </a:lnTo>
                <a:lnTo>
                  <a:pt x="2328" y="815"/>
                </a:lnTo>
                <a:lnTo>
                  <a:pt x="2332" y="815"/>
                </a:lnTo>
                <a:lnTo>
                  <a:pt x="2333" y="815"/>
                </a:lnTo>
                <a:lnTo>
                  <a:pt x="2335" y="815"/>
                </a:lnTo>
                <a:lnTo>
                  <a:pt x="2339" y="815"/>
                </a:lnTo>
                <a:lnTo>
                  <a:pt x="2342" y="815"/>
                </a:lnTo>
                <a:lnTo>
                  <a:pt x="2344" y="815"/>
                </a:lnTo>
                <a:lnTo>
                  <a:pt x="2345" y="814"/>
                </a:lnTo>
                <a:lnTo>
                  <a:pt x="2345" y="812"/>
                </a:lnTo>
                <a:lnTo>
                  <a:pt x="2345" y="810"/>
                </a:lnTo>
                <a:lnTo>
                  <a:pt x="2345" y="808"/>
                </a:lnTo>
                <a:lnTo>
                  <a:pt x="2347" y="805"/>
                </a:lnTo>
                <a:lnTo>
                  <a:pt x="2347" y="803"/>
                </a:lnTo>
                <a:lnTo>
                  <a:pt x="2347" y="802"/>
                </a:lnTo>
                <a:lnTo>
                  <a:pt x="2347" y="798"/>
                </a:lnTo>
                <a:lnTo>
                  <a:pt x="2347" y="795"/>
                </a:lnTo>
                <a:lnTo>
                  <a:pt x="2347" y="793"/>
                </a:lnTo>
                <a:lnTo>
                  <a:pt x="2349" y="793"/>
                </a:lnTo>
                <a:lnTo>
                  <a:pt x="2350" y="790"/>
                </a:lnTo>
                <a:lnTo>
                  <a:pt x="2354" y="790"/>
                </a:lnTo>
                <a:lnTo>
                  <a:pt x="2357" y="790"/>
                </a:lnTo>
                <a:lnTo>
                  <a:pt x="2361" y="793"/>
                </a:lnTo>
                <a:lnTo>
                  <a:pt x="2362" y="795"/>
                </a:lnTo>
                <a:lnTo>
                  <a:pt x="2364" y="796"/>
                </a:lnTo>
                <a:lnTo>
                  <a:pt x="2364" y="798"/>
                </a:lnTo>
                <a:lnTo>
                  <a:pt x="2366" y="800"/>
                </a:lnTo>
                <a:lnTo>
                  <a:pt x="2366" y="802"/>
                </a:lnTo>
                <a:lnTo>
                  <a:pt x="2368" y="803"/>
                </a:lnTo>
                <a:lnTo>
                  <a:pt x="2369" y="807"/>
                </a:lnTo>
                <a:lnTo>
                  <a:pt x="2369" y="808"/>
                </a:lnTo>
                <a:lnTo>
                  <a:pt x="2371" y="810"/>
                </a:lnTo>
                <a:lnTo>
                  <a:pt x="2371" y="812"/>
                </a:lnTo>
                <a:lnTo>
                  <a:pt x="2371" y="815"/>
                </a:lnTo>
                <a:lnTo>
                  <a:pt x="2373" y="815"/>
                </a:lnTo>
                <a:lnTo>
                  <a:pt x="2374" y="817"/>
                </a:lnTo>
                <a:lnTo>
                  <a:pt x="2374" y="819"/>
                </a:lnTo>
                <a:lnTo>
                  <a:pt x="2374" y="820"/>
                </a:lnTo>
                <a:lnTo>
                  <a:pt x="2376" y="822"/>
                </a:lnTo>
                <a:lnTo>
                  <a:pt x="2378" y="822"/>
                </a:lnTo>
                <a:lnTo>
                  <a:pt x="2380" y="822"/>
                </a:lnTo>
                <a:lnTo>
                  <a:pt x="2383" y="824"/>
                </a:lnTo>
                <a:lnTo>
                  <a:pt x="2385" y="824"/>
                </a:lnTo>
                <a:lnTo>
                  <a:pt x="2386" y="822"/>
                </a:lnTo>
                <a:lnTo>
                  <a:pt x="2388" y="824"/>
                </a:lnTo>
                <a:lnTo>
                  <a:pt x="2388" y="824"/>
                </a:lnTo>
                <a:lnTo>
                  <a:pt x="2390" y="824"/>
                </a:lnTo>
                <a:lnTo>
                  <a:pt x="2393" y="824"/>
                </a:lnTo>
                <a:lnTo>
                  <a:pt x="2395" y="822"/>
                </a:lnTo>
                <a:lnTo>
                  <a:pt x="2395" y="826"/>
                </a:lnTo>
                <a:lnTo>
                  <a:pt x="2397" y="827"/>
                </a:lnTo>
                <a:lnTo>
                  <a:pt x="2398" y="827"/>
                </a:lnTo>
                <a:lnTo>
                  <a:pt x="2400" y="829"/>
                </a:lnTo>
                <a:lnTo>
                  <a:pt x="2402" y="827"/>
                </a:lnTo>
                <a:lnTo>
                  <a:pt x="2403" y="829"/>
                </a:lnTo>
                <a:lnTo>
                  <a:pt x="2405" y="831"/>
                </a:lnTo>
                <a:lnTo>
                  <a:pt x="2407" y="829"/>
                </a:lnTo>
                <a:lnTo>
                  <a:pt x="2409" y="829"/>
                </a:lnTo>
                <a:lnTo>
                  <a:pt x="2410" y="827"/>
                </a:lnTo>
                <a:lnTo>
                  <a:pt x="2412" y="826"/>
                </a:lnTo>
                <a:lnTo>
                  <a:pt x="2410" y="824"/>
                </a:lnTo>
                <a:lnTo>
                  <a:pt x="2412" y="824"/>
                </a:lnTo>
                <a:lnTo>
                  <a:pt x="2414" y="824"/>
                </a:lnTo>
                <a:lnTo>
                  <a:pt x="2415" y="826"/>
                </a:lnTo>
                <a:lnTo>
                  <a:pt x="2415" y="824"/>
                </a:lnTo>
                <a:lnTo>
                  <a:pt x="2417" y="824"/>
                </a:lnTo>
                <a:lnTo>
                  <a:pt x="2417" y="826"/>
                </a:lnTo>
                <a:lnTo>
                  <a:pt x="2419" y="827"/>
                </a:lnTo>
                <a:lnTo>
                  <a:pt x="2419" y="829"/>
                </a:lnTo>
                <a:lnTo>
                  <a:pt x="2421" y="831"/>
                </a:lnTo>
                <a:lnTo>
                  <a:pt x="2422" y="829"/>
                </a:lnTo>
                <a:lnTo>
                  <a:pt x="2424" y="827"/>
                </a:lnTo>
                <a:lnTo>
                  <a:pt x="2426" y="826"/>
                </a:lnTo>
                <a:lnTo>
                  <a:pt x="2427" y="827"/>
                </a:lnTo>
                <a:lnTo>
                  <a:pt x="2429" y="829"/>
                </a:lnTo>
                <a:lnTo>
                  <a:pt x="2431" y="831"/>
                </a:lnTo>
                <a:lnTo>
                  <a:pt x="2431" y="831"/>
                </a:lnTo>
                <a:lnTo>
                  <a:pt x="2433" y="829"/>
                </a:lnTo>
                <a:lnTo>
                  <a:pt x="2436" y="829"/>
                </a:lnTo>
                <a:lnTo>
                  <a:pt x="2438" y="829"/>
                </a:lnTo>
                <a:lnTo>
                  <a:pt x="2441" y="827"/>
                </a:lnTo>
                <a:lnTo>
                  <a:pt x="2444" y="826"/>
                </a:lnTo>
                <a:lnTo>
                  <a:pt x="2446" y="826"/>
                </a:lnTo>
                <a:lnTo>
                  <a:pt x="2448" y="826"/>
                </a:lnTo>
                <a:lnTo>
                  <a:pt x="2450" y="827"/>
                </a:lnTo>
                <a:lnTo>
                  <a:pt x="2451" y="827"/>
                </a:lnTo>
                <a:lnTo>
                  <a:pt x="2453" y="829"/>
                </a:lnTo>
                <a:lnTo>
                  <a:pt x="2456" y="827"/>
                </a:lnTo>
                <a:lnTo>
                  <a:pt x="2458" y="827"/>
                </a:lnTo>
                <a:lnTo>
                  <a:pt x="2458" y="826"/>
                </a:lnTo>
                <a:lnTo>
                  <a:pt x="2460" y="826"/>
                </a:lnTo>
                <a:lnTo>
                  <a:pt x="2463" y="824"/>
                </a:lnTo>
                <a:lnTo>
                  <a:pt x="2465" y="822"/>
                </a:lnTo>
                <a:lnTo>
                  <a:pt x="2467" y="822"/>
                </a:lnTo>
                <a:lnTo>
                  <a:pt x="2470" y="820"/>
                </a:lnTo>
                <a:lnTo>
                  <a:pt x="2472" y="820"/>
                </a:lnTo>
                <a:lnTo>
                  <a:pt x="2472" y="820"/>
                </a:lnTo>
                <a:lnTo>
                  <a:pt x="2474" y="819"/>
                </a:lnTo>
                <a:lnTo>
                  <a:pt x="2477" y="819"/>
                </a:lnTo>
                <a:lnTo>
                  <a:pt x="2479" y="822"/>
                </a:lnTo>
                <a:lnTo>
                  <a:pt x="2479" y="824"/>
                </a:lnTo>
                <a:lnTo>
                  <a:pt x="2480" y="826"/>
                </a:lnTo>
                <a:lnTo>
                  <a:pt x="2484" y="824"/>
                </a:lnTo>
                <a:lnTo>
                  <a:pt x="2486" y="824"/>
                </a:lnTo>
                <a:lnTo>
                  <a:pt x="2487" y="822"/>
                </a:lnTo>
                <a:lnTo>
                  <a:pt x="2487" y="820"/>
                </a:lnTo>
                <a:lnTo>
                  <a:pt x="2491" y="820"/>
                </a:lnTo>
                <a:lnTo>
                  <a:pt x="2492" y="820"/>
                </a:lnTo>
                <a:lnTo>
                  <a:pt x="2496" y="820"/>
                </a:lnTo>
                <a:lnTo>
                  <a:pt x="2497" y="820"/>
                </a:lnTo>
                <a:lnTo>
                  <a:pt x="2499" y="819"/>
                </a:lnTo>
                <a:lnTo>
                  <a:pt x="2501" y="819"/>
                </a:lnTo>
                <a:lnTo>
                  <a:pt x="2504" y="819"/>
                </a:lnTo>
                <a:lnTo>
                  <a:pt x="2506" y="819"/>
                </a:lnTo>
                <a:lnTo>
                  <a:pt x="2508" y="819"/>
                </a:lnTo>
                <a:lnTo>
                  <a:pt x="2509" y="819"/>
                </a:lnTo>
                <a:lnTo>
                  <a:pt x="2511" y="819"/>
                </a:lnTo>
                <a:lnTo>
                  <a:pt x="2513" y="819"/>
                </a:lnTo>
                <a:lnTo>
                  <a:pt x="2515" y="819"/>
                </a:lnTo>
                <a:lnTo>
                  <a:pt x="2516" y="820"/>
                </a:lnTo>
                <a:lnTo>
                  <a:pt x="2518" y="820"/>
                </a:lnTo>
                <a:lnTo>
                  <a:pt x="2521" y="820"/>
                </a:lnTo>
                <a:lnTo>
                  <a:pt x="2523" y="822"/>
                </a:lnTo>
                <a:lnTo>
                  <a:pt x="2525" y="826"/>
                </a:lnTo>
                <a:lnTo>
                  <a:pt x="2523" y="827"/>
                </a:lnTo>
                <a:lnTo>
                  <a:pt x="2523" y="829"/>
                </a:lnTo>
                <a:lnTo>
                  <a:pt x="2523" y="831"/>
                </a:lnTo>
                <a:lnTo>
                  <a:pt x="2523" y="832"/>
                </a:lnTo>
                <a:lnTo>
                  <a:pt x="2525" y="832"/>
                </a:lnTo>
                <a:lnTo>
                  <a:pt x="2528" y="832"/>
                </a:lnTo>
                <a:lnTo>
                  <a:pt x="2530" y="832"/>
                </a:lnTo>
                <a:lnTo>
                  <a:pt x="2533" y="832"/>
                </a:lnTo>
                <a:lnTo>
                  <a:pt x="2535" y="831"/>
                </a:lnTo>
                <a:lnTo>
                  <a:pt x="2539" y="831"/>
                </a:lnTo>
                <a:lnTo>
                  <a:pt x="2540" y="831"/>
                </a:lnTo>
                <a:lnTo>
                  <a:pt x="2542" y="831"/>
                </a:lnTo>
                <a:lnTo>
                  <a:pt x="2544" y="834"/>
                </a:lnTo>
                <a:lnTo>
                  <a:pt x="2542" y="836"/>
                </a:lnTo>
                <a:lnTo>
                  <a:pt x="2542" y="838"/>
                </a:lnTo>
                <a:lnTo>
                  <a:pt x="2542" y="841"/>
                </a:lnTo>
                <a:lnTo>
                  <a:pt x="2540" y="843"/>
                </a:lnTo>
                <a:lnTo>
                  <a:pt x="2539" y="846"/>
                </a:lnTo>
                <a:lnTo>
                  <a:pt x="2537" y="848"/>
                </a:lnTo>
                <a:lnTo>
                  <a:pt x="2537" y="851"/>
                </a:lnTo>
                <a:lnTo>
                  <a:pt x="2533" y="853"/>
                </a:lnTo>
                <a:lnTo>
                  <a:pt x="2533" y="856"/>
                </a:lnTo>
                <a:lnTo>
                  <a:pt x="2532" y="856"/>
                </a:lnTo>
                <a:lnTo>
                  <a:pt x="2530" y="856"/>
                </a:lnTo>
                <a:lnTo>
                  <a:pt x="2528" y="858"/>
                </a:lnTo>
                <a:lnTo>
                  <a:pt x="2528" y="860"/>
                </a:lnTo>
                <a:lnTo>
                  <a:pt x="2527" y="862"/>
                </a:lnTo>
                <a:lnTo>
                  <a:pt x="2523" y="865"/>
                </a:lnTo>
                <a:lnTo>
                  <a:pt x="2521" y="867"/>
                </a:lnTo>
                <a:lnTo>
                  <a:pt x="2520" y="868"/>
                </a:lnTo>
                <a:lnTo>
                  <a:pt x="2518" y="870"/>
                </a:lnTo>
                <a:lnTo>
                  <a:pt x="2516" y="872"/>
                </a:lnTo>
                <a:lnTo>
                  <a:pt x="2515" y="874"/>
                </a:lnTo>
                <a:lnTo>
                  <a:pt x="2513" y="875"/>
                </a:lnTo>
                <a:lnTo>
                  <a:pt x="2513" y="877"/>
                </a:lnTo>
                <a:lnTo>
                  <a:pt x="2511" y="879"/>
                </a:lnTo>
                <a:lnTo>
                  <a:pt x="2509" y="880"/>
                </a:lnTo>
                <a:lnTo>
                  <a:pt x="2508" y="882"/>
                </a:lnTo>
                <a:lnTo>
                  <a:pt x="2506" y="882"/>
                </a:lnTo>
                <a:lnTo>
                  <a:pt x="2503" y="884"/>
                </a:lnTo>
                <a:lnTo>
                  <a:pt x="2501" y="886"/>
                </a:lnTo>
                <a:lnTo>
                  <a:pt x="2499" y="889"/>
                </a:lnTo>
                <a:lnTo>
                  <a:pt x="2497" y="889"/>
                </a:lnTo>
                <a:lnTo>
                  <a:pt x="2496" y="891"/>
                </a:lnTo>
                <a:lnTo>
                  <a:pt x="2496" y="892"/>
                </a:lnTo>
                <a:lnTo>
                  <a:pt x="2494" y="892"/>
                </a:lnTo>
                <a:lnTo>
                  <a:pt x="2492" y="892"/>
                </a:lnTo>
                <a:lnTo>
                  <a:pt x="2491" y="892"/>
                </a:lnTo>
                <a:lnTo>
                  <a:pt x="2487" y="894"/>
                </a:lnTo>
                <a:lnTo>
                  <a:pt x="2486" y="896"/>
                </a:lnTo>
                <a:lnTo>
                  <a:pt x="2486" y="897"/>
                </a:lnTo>
                <a:lnTo>
                  <a:pt x="2484" y="897"/>
                </a:lnTo>
                <a:lnTo>
                  <a:pt x="2480" y="899"/>
                </a:lnTo>
                <a:lnTo>
                  <a:pt x="2479" y="899"/>
                </a:lnTo>
                <a:lnTo>
                  <a:pt x="2477" y="901"/>
                </a:lnTo>
                <a:lnTo>
                  <a:pt x="2475" y="903"/>
                </a:lnTo>
                <a:lnTo>
                  <a:pt x="2474" y="903"/>
                </a:lnTo>
                <a:lnTo>
                  <a:pt x="2472" y="903"/>
                </a:lnTo>
                <a:lnTo>
                  <a:pt x="2470" y="903"/>
                </a:lnTo>
                <a:lnTo>
                  <a:pt x="2470" y="904"/>
                </a:lnTo>
                <a:lnTo>
                  <a:pt x="2467" y="904"/>
                </a:lnTo>
                <a:lnTo>
                  <a:pt x="2465" y="906"/>
                </a:lnTo>
                <a:lnTo>
                  <a:pt x="2463" y="906"/>
                </a:lnTo>
                <a:lnTo>
                  <a:pt x="2460" y="908"/>
                </a:lnTo>
                <a:lnTo>
                  <a:pt x="2458" y="908"/>
                </a:lnTo>
                <a:lnTo>
                  <a:pt x="2456" y="908"/>
                </a:lnTo>
                <a:lnTo>
                  <a:pt x="2455" y="909"/>
                </a:lnTo>
                <a:lnTo>
                  <a:pt x="2453" y="911"/>
                </a:lnTo>
                <a:lnTo>
                  <a:pt x="2451" y="913"/>
                </a:lnTo>
                <a:lnTo>
                  <a:pt x="2448" y="913"/>
                </a:lnTo>
                <a:lnTo>
                  <a:pt x="2444" y="913"/>
                </a:lnTo>
                <a:lnTo>
                  <a:pt x="2441" y="911"/>
                </a:lnTo>
                <a:lnTo>
                  <a:pt x="2438" y="911"/>
                </a:lnTo>
                <a:lnTo>
                  <a:pt x="2436" y="911"/>
                </a:lnTo>
                <a:lnTo>
                  <a:pt x="2434" y="913"/>
                </a:lnTo>
                <a:lnTo>
                  <a:pt x="2431" y="913"/>
                </a:lnTo>
                <a:lnTo>
                  <a:pt x="2431" y="916"/>
                </a:lnTo>
                <a:lnTo>
                  <a:pt x="2427" y="916"/>
                </a:lnTo>
                <a:lnTo>
                  <a:pt x="2426" y="918"/>
                </a:lnTo>
                <a:lnTo>
                  <a:pt x="2424" y="920"/>
                </a:lnTo>
                <a:lnTo>
                  <a:pt x="2422" y="920"/>
                </a:lnTo>
                <a:lnTo>
                  <a:pt x="2421" y="918"/>
                </a:lnTo>
                <a:lnTo>
                  <a:pt x="2419" y="918"/>
                </a:lnTo>
                <a:lnTo>
                  <a:pt x="2417" y="918"/>
                </a:lnTo>
                <a:lnTo>
                  <a:pt x="2414" y="916"/>
                </a:lnTo>
                <a:lnTo>
                  <a:pt x="2412" y="915"/>
                </a:lnTo>
                <a:lnTo>
                  <a:pt x="2410" y="915"/>
                </a:lnTo>
                <a:lnTo>
                  <a:pt x="2410" y="913"/>
                </a:lnTo>
                <a:lnTo>
                  <a:pt x="2409" y="913"/>
                </a:lnTo>
                <a:lnTo>
                  <a:pt x="2407" y="913"/>
                </a:lnTo>
                <a:lnTo>
                  <a:pt x="2403" y="911"/>
                </a:lnTo>
                <a:lnTo>
                  <a:pt x="2402" y="911"/>
                </a:lnTo>
                <a:lnTo>
                  <a:pt x="2400" y="911"/>
                </a:lnTo>
                <a:lnTo>
                  <a:pt x="2398" y="911"/>
                </a:lnTo>
                <a:lnTo>
                  <a:pt x="2397" y="911"/>
                </a:lnTo>
                <a:lnTo>
                  <a:pt x="2395" y="911"/>
                </a:lnTo>
                <a:lnTo>
                  <a:pt x="2393" y="909"/>
                </a:lnTo>
                <a:lnTo>
                  <a:pt x="2390" y="909"/>
                </a:lnTo>
                <a:lnTo>
                  <a:pt x="2388" y="909"/>
                </a:lnTo>
                <a:lnTo>
                  <a:pt x="2386" y="908"/>
                </a:lnTo>
                <a:lnTo>
                  <a:pt x="2385" y="908"/>
                </a:lnTo>
                <a:lnTo>
                  <a:pt x="2383" y="908"/>
                </a:lnTo>
                <a:lnTo>
                  <a:pt x="2380" y="908"/>
                </a:lnTo>
                <a:lnTo>
                  <a:pt x="2378" y="906"/>
                </a:lnTo>
                <a:lnTo>
                  <a:pt x="2376" y="904"/>
                </a:lnTo>
                <a:lnTo>
                  <a:pt x="2374" y="906"/>
                </a:lnTo>
                <a:lnTo>
                  <a:pt x="2373" y="906"/>
                </a:lnTo>
                <a:lnTo>
                  <a:pt x="2371" y="906"/>
                </a:lnTo>
                <a:lnTo>
                  <a:pt x="2369" y="904"/>
                </a:lnTo>
                <a:lnTo>
                  <a:pt x="2368" y="903"/>
                </a:lnTo>
                <a:lnTo>
                  <a:pt x="2364" y="903"/>
                </a:lnTo>
                <a:lnTo>
                  <a:pt x="2362" y="903"/>
                </a:lnTo>
                <a:lnTo>
                  <a:pt x="2361" y="903"/>
                </a:lnTo>
                <a:lnTo>
                  <a:pt x="2357" y="903"/>
                </a:lnTo>
                <a:lnTo>
                  <a:pt x="2357" y="901"/>
                </a:lnTo>
                <a:lnTo>
                  <a:pt x="2356" y="901"/>
                </a:lnTo>
                <a:lnTo>
                  <a:pt x="2352" y="899"/>
                </a:lnTo>
                <a:lnTo>
                  <a:pt x="2350" y="899"/>
                </a:lnTo>
                <a:lnTo>
                  <a:pt x="2349" y="899"/>
                </a:lnTo>
                <a:lnTo>
                  <a:pt x="2347" y="899"/>
                </a:lnTo>
                <a:lnTo>
                  <a:pt x="2347" y="897"/>
                </a:lnTo>
                <a:lnTo>
                  <a:pt x="2345" y="897"/>
                </a:lnTo>
                <a:lnTo>
                  <a:pt x="2344" y="897"/>
                </a:lnTo>
                <a:lnTo>
                  <a:pt x="2340" y="896"/>
                </a:lnTo>
                <a:lnTo>
                  <a:pt x="2339" y="896"/>
                </a:lnTo>
                <a:lnTo>
                  <a:pt x="2335" y="896"/>
                </a:lnTo>
                <a:lnTo>
                  <a:pt x="2333" y="894"/>
                </a:lnTo>
                <a:lnTo>
                  <a:pt x="2332" y="894"/>
                </a:lnTo>
                <a:lnTo>
                  <a:pt x="2330" y="892"/>
                </a:lnTo>
                <a:lnTo>
                  <a:pt x="2328" y="892"/>
                </a:lnTo>
                <a:lnTo>
                  <a:pt x="2325" y="891"/>
                </a:lnTo>
                <a:lnTo>
                  <a:pt x="2323" y="891"/>
                </a:lnTo>
                <a:lnTo>
                  <a:pt x="2321" y="889"/>
                </a:lnTo>
                <a:lnTo>
                  <a:pt x="2318" y="889"/>
                </a:lnTo>
                <a:lnTo>
                  <a:pt x="2316" y="889"/>
                </a:lnTo>
                <a:lnTo>
                  <a:pt x="2315" y="887"/>
                </a:lnTo>
                <a:lnTo>
                  <a:pt x="2313" y="887"/>
                </a:lnTo>
                <a:lnTo>
                  <a:pt x="2311" y="887"/>
                </a:lnTo>
                <a:lnTo>
                  <a:pt x="2311" y="886"/>
                </a:lnTo>
                <a:lnTo>
                  <a:pt x="2309" y="882"/>
                </a:lnTo>
                <a:lnTo>
                  <a:pt x="2308" y="882"/>
                </a:lnTo>
                <a:lnTo>
                  <a:pt x="2306" y="882"/>
                </a:lnTo>
                <a:lnTo>
                  <a:pt x="2304" y="880"/>
                </a:lnTo>
                <a:lnTo>
                  <a:pt x="2303" y="880"/>
                </a:lnTo>
                <a:lnTo>
                  <a:pt x="2299" y="880"/>
                </a:lnTo>
                <a:lnTo>
                  <a:pt x="2297" y="880"/>
                </a:lnTo>
                <a:lnTo>
                  <a:pt x="2294" y="879"/>
                </a:lnTo>
                <a:lnTo>
                  <a:pt x="2291" y="877"/>
                </a:lnTo>
                <a:lnTo>
                  <a:pt x="2289" y="877"/>
                </a:lnTo>
                <a:lnTo>
                  <a:pt x="2286" y="877"/>
                </a:lnTo>
                <a:lnTo>
                  <a:pt x="2282" y="877"/>
                </a:lnTo>
                <a:lnTo>
                  <a:pt x="2280" y="877"/>
                </a:lnTo>
                <a:lnTo>
                  <a:pt x="2279" y="875"/>
                </a:lnTo>
                <a:lnTo>
                  <a:pt x="2275" y="877"/>
                </a:lnTo>
                <a:lnTo>
                  <a:pt x="2274" y="877"/>
                </a:lnTo>
                <a:lnTo>
                  <a:pt x="2270" y="875"/>
                </a:lnTo>
                <a:lnTo>
                  <a:pt x="2268" y="875"/>
                </a:lnTo>
                <a:lnTo>
                  <a:pt x="2267" y="875"/>
                </a:lnTo>
                <a:lnTo>
                  <a:pt x="2267" y="874"/>
                </a:lnTo>
                <a:lnTo>
                  <a:pt x="2265" y="874"/>
                </a:lnTo>
                <a:lnTo>
                  <a:pt x="2265" y="875"/>
                </a:lnTo>
                <a:lnTo>
                  <a:pt x="2263" y="875"/>
                </a:lnTo>
                <a:lnTo>
                  <a:pt x="2262" y="877"/>
                </a:lnTo>
                <a:lnTo>
                  <a:pt x="2258" y="877"/>
                </a:lnTo>
                <a:lnTo>
                  <a:pt x="2255" y="877"/>
                </a:lnTo>
                <a:lnTo>
                  <a:pt x="2253" y="877"/>
                </a:lnTo>
                <a:lnTo>
                  <a:pt x="2251" y="879"/>
                </a:lnTo>
                <a:lnTo>
                  <a:pt x="2250" y="879"/>
                </a:lnTo>
                <a:lnTo>
                  <a:pt x="2246" y="879"/>
                </a:lnTo>
                <a:lnTo>
                  <a:pt x="2245" y="879"/>
                </a:lnTo>
                <a:lnTo>
                  <a:pt x="2241" y="880"/>
                </a:lnTo>
                <a:lnTo>
                  <a:pt x="2238" y="880"/>
                </a:lnTo>
                <a:lnTo>
                  <a:pt x="2238" y="882"/>
                </a:lnTo>
                <a:lnTo>
                  <a:pt x="2234" y="882"/>
                </a:lnTo>
                <a:lnTo>
                  <a:pt x="2233" y="884"/>
                </a:lnTo>
                <a:lnTo>
                  <a:pt x="2227" y="884"/>
                </a:lnTo>
                <a:lnTo>
                  <a:pt x="2226" y="884"/>
                </a:lnTo>
                <a:lnTo>
                  <a:pt x="2224" y="884"/>
                </a:lnTo>
                <a:lnTo>
                  <a:pt x="2222" y="884"/>
                </a:lnTo>
                <a:lnTo>
                  <a:pt x="2221" y="884"/>
                </a:lnTo>
                <a:lnTo>
                  <a:pt x="2219" y="884"/>
                </a:lnTo>
                <a:lnTo>
                  <a:pt x="2217" y="884"/>
                </a:lnTo>
                <a:lnTo>
                  <a:pt x="2215" y="884"/>
                </a:lnTo>
                <a:lnTo>
                  <a:pt x="2212" y="884"/>
                </a:lnTo>
                <a:lnTo>
                  <a:pt x="2210" y="884"/>
                </a:lnTo>
                <a:lnTo>
                  <a:pt x="2209" y="884"/>
                </a:lnTo>
                <a:lnTo>
                  <a:pt x="2207" y="886"/>
                </a:lnTo>
                <a:lnTo>
                  <a:pt x="2205" y="886"/>
                </a:lnTo>
                <a:lnTo>
                  <a:pt x="2202" y="886"/>
                </a:lnTo>
                <a:lnTo>
                  <a:pt x="2200" y="886"/>
                </a:lnTo>
                <a:lnTo>
                  <a:pt x="2198" y="886"/>
                </a:lnTo>
                <a:lnTo>
                  <a:pt x="2195" y="886"/>
                </a:lnTo>
                <a:lnTo>
                  <a:pt x="2192" y="886"/>
                </a:lnTo>
                <a:lnTo>
                  <a:pt x="2188" y="886"/>
                </a:lnTo>
                <a:lnTo>
                  <a:pt x="2186" y="886"/>
                </a:lnTo>
                <a:lnTo>
                  <a:pt x="2183" y="886"/>
                </a:lnTo>
                <a:lnTo>
                  <a:pt x="2181" y="886"/>
                </a:lnTo>
                <a:lnTo>
                  <a:pt x="2180" y="886"/>
                </a:lnTo>
                <a:lnTo>
                  <a:pt x="2178" y="886"/>
                </a:lnTo>
                <a:lnTo>
                  <a:pt x="2176" y="886"/>
                </a:lnTo>
                <a:lnTo>
                  <a:pt x="2171" y="887"/>
                </a:lnTo>
                <a:lnTo>
                  <a:pt x="2169" y="887"/>
                </a:lnTo>
                <a:lnTo>
                  <a:pt x="2166" y="887"/>
                </a:lnTo>
                <a:lnTo>
                  <a:pt x="2164" y="887"/>
                </a:lnTo>
                <a:lnTo>
                  <a:pt x="2162" y="887"/>
                </a:lnTo>
                <a:lnTo>
                  <a:pt x="2159" y="887"/>
                </a:lnTo>
                <a:lnTo>
                  <a:pt x="2157" y="889"/>
                </a:lnTo>
                <a:lnTo>
                  <a:pt x="2156" y="889"/>
                </a:lnTo>
                <a:lnTo>
                  <a:pt x="2154" y="889"/>
                </a:lnTo>
                <a:lnTo>
                  <a:pt x="2150" y="887"/>
                </a:lnTo>
                <a:lnTo>
                  <a:pt x="2149" y="887"/>
                </a:lnTo>
                <a:lnTo>
                  <a:pt x="2145" y="887"/>
                </a:lnTo>
                <a:lnTo>
                  <a:pt x="2144" y="887"/>
                </a:lnTo>
                <a:lnTo>
                  <a:pt x="2142" y="886"/>
                </a:lnTo>
                <a:lnTo>
                  <a:pt x="2140" y="886"/>
                </a:lnTo>
                <a:lnTo>
                  <a:pt x="2137" y="886"/>
                </a:lnTo>
                <a:lnTo>
                  <a:pt x="2135" y="884"/>
                </a:lnTo>
                <a:lnTo>
                  <a:pt x="2130" y="884"/>
                </a:lnTo>
                <a:lnTo>
                  <a:pt x="2128" y="884"/>
                </a:lnTo>
                <a:lnTo>
                  <a:pt x="2127" y="884"/>
                </a:lnTo>
                <a:lnTo>
                  <a:pt x="2125" y="882"/>
                </a:lnTo>
                <a:lnTo>
                  <a:pt x="2123" y="882"/>
                </a:lnTo>
                <a:lnTo>
                  <a:pt x="2121" y="884"/>
                </a:lnTo>
                <a:lnTo>
                  <a:pt x="2118" y="882"/>
                </a:lnTo>
                <a:lnTo>
                  <a:pt x="2116" y="882"/>
                </a:lnTo>
                <a:lnTo>
                  <a:pt x="2115" y="880"/>
                </a:lnTo>
                <a:lnTo>
                  <a:pt x="2113" y="879"/>
                </a:lnTo>
                <a:lnTo>
                  <a:pt x="2111" y="879"/>
                </a:lnTo>
                <a:lnTo>
                  <a:pt x="2111" y="877"/>
                </a:lnTo>
                <a:lnTo>
                  <a:pt x="2111" y="875"/>
                </a:lnTo>
                <a:lnTo>
                  <a:pt x="2113" y="872"/>
                </a:lnTo>
                <a:lnTo>
                  <a:pt x="2115" y="868"/>
                </a:lnTo>
                <a:lnTo>
                  <a:pt x="2116" y="868"/>
                </a:lnTo>
                <a:lnTo>
                  <a:pt x="2116" y="867"/>
                </a:lnTo>
                <a:lnTo>
                  <a:pt x="2118" y="865"/>
                </a:lnTo>
                <a:lnTo>
                  <a:pt x="2118" y="863"/>
                </a:lnTo>
                <a:lnTo>
                  <a:pt x="2118" y="860"/>
                </a:lnTo>
                <a:lnTo>
                  <a:pt x="2118" y="858"/>
                </a:lnTo>
                <a:lnTo>
                  <a:pt x="2120" y="856"/>
                </a:lnTo>
                <a:lnTo>
                  <a:pt x="2121" y="856"/>
                </a:lnTo>
                <a:lnTo>
                  <a:pt x="2121" y="853"/>
                </a:lnTo>
                <a:lnTo>
                  <a:pt x="2123" y="851"/>
                </a:lnTo>
                <a:lnTo>
                  <a:pt x="2125" y="850"/>
                </a:lnTo>
                <a:lnTo>
                  <a:pt x="2127" y="846"/>
                </a:lnTo>
                <a:lnTo>
                  <a:pt x="2127" y="843"/>
                </a:lnTo>
                <a:lnTo>
                  <a:pt x="2130" y="839"/>
                </a:lnTo>
                <a:lnTo>
                  <a:pt x="2130" y="838"/>
                </a:lnTo>
                <a:lnTo>
                  <a:pt x="2132" y="836"/>
                </a:lnTo>
                <a:lnTo>
                  <a:pt x="2133" y="836"/>
                </a:lnTo>
                <a:lnTo>
                  <a:pt x="2135" y="832"/>
                </a:lnTo>
                <a:lnTo>
                  <a:pt x="2139" y="832"/>
                </a:lnTo>
                <a:lnTo>
                  <a:pt x="2149" y="822"/>
                </a:lnTo>
                <a:lnTo>
                  <a:pt x="2150" y="819"/>
                </a:lnTo>
                <a:lnTo>
                  <a:pt x="2152" y="817"/>
                </a:lnTo>
                <a:lnTo>
                  <a:pt x="2152" y="815"/>
                </a:lnTo>
                <a:lnTo>
                  <a:pt x="2152" y="815"/>
                </a:lnTo>
                <a:lnTo>
                  <a:pt x="2154" y="814"/>
                </a:lnTo>
                <a:lnTo>
                  <a:pt x="2156" y="812"/>
                </a:lnTo>
                <a:lnTo>
                  <a:pt x="2156" y="808"/>
                </a:lnTo>
                <a:lnTo>
                  <a:pt x="2156" y="807"/>
                </a:lnTo>
                <a:lnTo>
                  <a:pt x="2156" y="805"/>
                </a:lnTo>
                <a:lnTo>
                  <a:pt x="2156" y="802"/>
                </a:lnTo>
                <a:lnTo>
                  <a:pt x="2156" y="798"/>
                </a:lnTo>
                <a:lnTo>
                  <a:pt x="2154" y="795"/>
                </a:lnTo>
                <a:lnTo>
                  <a:pt x="2152" y="793"/>
                </a:lnTo>
                <a:lnTo>
                  <a:pt x="2152" y="791"/>
                </a:lnTo>
                <a:lnTo>
                  <a:pt x="2150" y="791"/>
                </a:lnTo>
                <a:lnTo>
                  <a:pt x="2149" y="790"/>
                </a:lnTo>
                <a:lnTo>
                  <a:pt x="2147" y="790"/>
                </a:lnTo>
                <a:lnTo>
                  <a:pt x="2147" y="788"/>
                </a:lnTo>
                <a:lnTo>
                  <a:pt x="2147" y="786"/>
                </a:lnTo>
                <a:lnTo>
                  <a:pt x="2147" y="784"/>
                </a:lnTo>
                <a:lnTo>
                  <a:pt x="2149" y="783"/>
                </a:lnTo>
                <a:lnTo>
                  <a:pt x="2150" y="781"/>
                </a:lnTo>
                <a:lnTo>
                  <a:pt x="2152" y="781"/>
                </a:lnTo>
                <a:lnTo>
                  <a:pt x="2154" y="783"/>
                </a:lnTo>
                <a:lnTo>
                  <a:pt x="2157" y="784"/>
                </a:lnTo>
                <a:lnTo>
                  <a:pt x="2159" y="784"/>
                </a:lnTo>
                <a:lnTo>
                  <a:pt x="2161" y="786"/>
                </a:lnTo>
                <a:close/>
                <a:moveTo>
                  <a:pt x="1710" y="723"/>
                </a:moveTo>
                <a:lnTo>
                  <a:pt x="1708" y="725"/>
                </a:lnTo>
                <a:lnTo>
                  <a:pt x="1704" y="723"/>
                </a:lnTo>
                <a:lnTo>
                  <a:pt x="1701" y="723"/>
                </a:lnTo>
                <a:lnTo>
                  <a:pt x="1698" y="723"/>
                </a:lnTo>
                <a:lnTo>
                  <a:pt x="1698" y="721"/>
                </a:lnTo>
                <a:lnTo>
                  <a:pt x="1696" y="719"/>
                </a:lnTo>
                <a:lnTo>
                  <a:pt x="1694" y="714"/>
                </a:lnTo>
                <a:lnTo>
                  <a:pt x="1696" y="713"/>
                </a:lnTo>
                <a:lnTo>
                  <a:pt x="1701" y="713"/>
                </a:lnTo>
                <a:lnTo>
                  <a:pt x="1706" y="718"/>
                </a:lnTo>
                <a:lnTo>
                  <a:pt x="1706" y="719"/>
                </a:lnTo>
                <a:lnTo>
                  <a:pt x="1710" y="723"/>
                </a:lnTo>
                <a:close/>
                <a:moveTo>
                  <a:pt x="1862" y="699"/>
                </a:moveTo>
                <a:lnTo>
                  <a:pt x="1863" y="701"/>
                </a:lnTo>
                <a:lnTo>
                  <a:pt x="1862" y="702"/>
                </a:lnTo>
                <a:lnTo>
                  <a:pt x="1860" y="702"/>
                </a:lnTo>
                <a:lnTo>
                  <a:pt x="1858" y="701"/>
                </a:lnTo>
                <a:lnTo>
                  <a:pt x="1860" y="701"/>
                </a:lnTo>
                <a:lnTo>
                  <a:pt x="1860" y="699"/>
                </a:lnTo>
                <a:lnTo>
                  <a:pt x="1862" y="699"/>
                </a:lnTo>
                <a:close/>
                <a:moveTo>
                  <a:pt x="1645" y="680"/>
                </a:moveTo>
                <a:lnTo>
                  <a:pt x="1639" y="680"/>
                </a:lnTo>
                <a:lnTo>
                  <a:pt x="1639" y="678"/>
                </a:lnTo>
                <a:lnTo>
                  <a:pt x="1638" y="677"/>
                </a:lnTo>
                <a:lnTo>
                  <a:pt x="1639" y="673"/>
                </a:lnTo>
                <a:lnTo>
                  <a:pt x="1646" y="668"/>
                </a:lnTo>
                <a:lnTo>
                  <a:pt x="1648" y="670"/>
                </a:lnTo>
                <a:lnTo>
                  <a:pt x="1648" y="670"/>
                </a:lnTo>
                <a:lnTo>
                  <a:pt x="1650" y="673"/>
                </a:lnTo>
                <a:lnTo>
                  <a:pt x="1648" y="675"/>
                </a:lnTo>
                <a:lnTo>
                  <a:pt x="1648" y="677"/>
                </a:lnTo>
                <a:lnTo>
                  <a:pt x="1646" y="677"/>
                </a:lnTo>
                <a:lnTo>
                  <a:pt x="1645" y="680"/>
                </a:lnTo>
                <a:close/>
                <a:moveTo>
                  <a:pt x="1629" y="404"/>
                </a:moveTo>
                <a:lnTo>
                  <a:pt x="1633" y="406"/>
                </a:lnTo>
                <a:lnTo>
                  <a:pt x="1634" y="404"/>
                </a:lnTo>
                <a:lnTo>
                  <a:pt x="1638" y="406"/>
                </a:lnTo>
                <a:lnTo>
                  <a:pt x="1639" y="406"/>
                </a:lnTo>
                <a:lnTo>
                  <a:pt x="1641" y="408"/>
                </a:lnTo>
                <a:lnTo>
                  <a:pt x="1643" y="410"/>
                </a:lnTo>
                <a:lnTo>
                  <a:pt x="1645" y="411"/>
                </a:lnTo>
                <a:lnTo>
                  <a:pt x="1646" y="413"/>
                </a:lnTo>
                <a:lnTo>
                  <a:pt x="1646" y="415"/>
                </a:lnTo>
                <a:lnTo>
                  <a:pt x="1648" y="416"/>
                </a:lnTo>
                <a:lnTo>
                  <a:pt x="1650" y="418"/>
                </a:lnTo>
                <a:lnTo>
                  <a:pt x="1650" y="420"/>
                </a:lnTo>
                <a:lnTo>
                  <a:pt x="1651" y="420"/>
                </a:lnTo>
                <a:lnTo>
                  <a:pt x="1653" y="422"/>
                </a:lnTo>
                <a:lnTo>
                  <a:pt x="1655" y="423"/>
                </a:lnTo>
                <a:lnTo>
                  <a:pt x="1655" y="427"/>
                </a:lnTo>
                <a:lnTo>
                  <a:pt x="1657" y="428"/>
                </a:lnTo>
                <a:lnTo>
                  <a:pt x="1657" y="430"/>
                </a:lnTo>
                <a:lnTo>
                  <a:pt x="1658" y="432"/>
                </a:lnTo>
                <a:lnTo>
                  <a:pt x="1660" y="432"/>
                </a:lnTo>
                <a:lnTo>
                  <a:pt x="1660" y="434"/>
                </a:lnTo>
                <a:lnTo>
                  <a:pt x="1662" y="434"/>
                </a:lnTo>
                <a:lnTo>
                  <a:pt x="1662" y="435"/>
                </a:lnTo>
                <a:lnTo>
                  <a:pt x="1660" y="437"/>
                </a:lnTo>
                <a:lnTo>
                  <a:pt x="1660" y="440"/>
                </a:lnTo>
                <a:lnTo>
                  <a:pt x="1662" y="442"/>
                </a:lnTo>
                <a:lnTo>
                  <a:pt x="1663" y="444"/>
                </a:lnTo>
                <a:lnTo>
                  <a:pt x="1665" y="444"/>
                </a:lnTo>
                <a:lnTo>
                  <a:pt x="1667" y="444"/>
                </a:lnTo>
                <a:lnTo>
                  <a:pt x="1665" y="447"/>
                </a:lnTo>
                <a:lnTo>
                  <a:pt x="1667" y="449"/>
                </a:lnTo>
                <a:lnTo>
                  <a:pt x="1667" y="451"/>
                </a:lnTo>
                <a:lnTo>
                  <a:pt x="1668" y="451"/>
                </a:lnTo>
                <a:lnTo>
                  <a:pt x="1670" y="452"/>
                </a:lnTo>
                <a:lnTo>
                  <a:pt x="1672" y="452"/>
                </a:lnTo>
                <a:lnTo>
                  <a:pt x="1675" y="454"/>
                </a:lnTo>
                <a:lnTo>
                  <a:pt x="1674" y="456"/>
                </a:lnTo>
                <a:lnTo>
                  <a:pt x="1674" y="458"/>
                </a:lnTo>
                <a:lnTo>
                  <a:pt x="1674" y="461"/>
                </a:lnTo>
                <a:lnTo>
                  <a:pt x="1674" y="463"/>
                </a:lnTo>
                <a:lnTo>
                  <a:pt x="1672" y="466"/>
                </a:lnTo>
                <a:lnTo>
                  <a:pt x="1672" y="469"/>
                </a:lnTo>
                <a:lnTo>
                  <a:pt x="1674" y="471"/>
                </a:lnTo>
                <a:lnTo>
                  <a:pt x="1675" y="473"/>
                </a:lnTo>
                <a:lnTo>
                  <a:pt x="1675" y="475"/>
                </a:lnTo>
                <a:lnTo>
                  <a:pt x="1677" y="475"/>
                </a:lnTo>
                <a:lnTo>
                  <a:pt x="1679" y="476"/>
                </a:lnTo>
                <a:lnTo>
                  <a:pt x="1679" y="480"/>
                </a:lnTo>
                <a:lnTo>
                  <a:pt x="1679" y="481"/>
                </a:lnTo>
                <a:lnTo>
                  <a:pt x="1680" y="483"/>
                </a:lnTo>
                <a:lnTo>
                  <a:pt x="1682" y="485"/>
                </a:lnTo>
                <a:lnTo>
                  <a:pt x="1684" y="487"/>
                </a:lnTo>
                <a:lnTo>
                  <a:pt x="1687" y="487"/>
                </a:lnTo>
                <a:lnTo>
                  <a:pt x="1689" y="488"/>
                </a:lnTo>
                <a:lnTo>
                  <a:pt x="1689" y="490"/>
                </a:lnTo>
                <a:lnTo>
                  <a:pt x="1689" y="492"/>
                </a:lnTo>
                <a:lnTo>
                  <a:pt x="1689" y="493"/>
                </a:lnTo>
                <a:lnTo>
                  <a:pt x="1689" y="495"/>
                </a:lnTo>
                <a:lnTo>
                  <a:pt x="1692" y="497"/>
                </a:lnTo>
                <a:lnTo>
                  <a:pt x="1694" y="499"/>
                </a:lnTo>
                <a:lnTo>
                  <a:pt x="1696" y="500"/>
                </a:lnTo>
                <a:lnTo>
                  <a:pt x="1696" y="504"/>
                </a:lnTo>
                <a:lnTo>
                  <a:pt x="1696" y="505"/>
                </a:lnTo>
                <a:lnTo>
                  <a:pt x="1698" y="505"/>
                </a:lnTo>
                <a:lnTo>
                  <a:pt x="1698" y="507"/>
                </a:lnTo>
                <a:lnTo>
                  <a:pt x="1699" y="509"/>
                </a:lnTo>
                <a:lnTo>
                  <a:pt x="1703" y="511"/>
                </a:lnTo>
                <a:lnTo>
                  <a:pt x="1704" y="512"/>
                </a:lnTo>
                <a:lnTo>
                  <a:pt x="1704" y="514"/>
                </a:lnTo>
                <a:lnTo>
                  <a:pt x="1704" y="516"/>
                </a:lnTo>
                <a:lnTo>
                  <a:pt x="1704" y="517"/>
                </a:lnTo>
                <a:lnTo>
                  <a:pt x="1704" y="521"/>
                </a:lnTo>
                <a:lnTo>
                  <a:pt x="1704" y="523"/>
                </a:lnTo>
                <a:lnTo>
                  <a:pt x="1704" y="524"/>
                </a:lnTo>
                <a:lnTo>
                  <a:pt x="1704" y="528"/>
                </a:lnTo>
                <a:lnTo>
                  <a:pt x="1706" y="526"/>
                </a:lnTo>
                <a:lnTo>
                  <a:pt x="1708" y="526"/>
                </a:lnTo>
                <a:lnTo>
                  <a:pt x="1710" y="524"/>
                </a:lnTo>
                <a:lnTo>
                  <a:pt x="1711" y="523"/>
                </a:lnTo>
                <a:lnTo>
                  <a:pt x="1715" y="523"/>
                </a:lnTo>
                <a:lnTo>
                  <a:pt x="1718" y="524"/>
                </a:lnTo>
                <a:lnTo>
                  <a:pt x="1720" y="524"/>
                </a:lnTo>
                <a:lnTo>
                  <a:pt x="1721" y="526"/>
                </a:lnTo>
                <a:lnTo>
                  <a:pt x="1723" y="526"/>
                </a:lnTo>
                <a:lnTo>
                  <a:pt x="1725" y="528"/>
                </a:lnTo>
                <a:lnTo>
                  <a:pt x="1727" y="529"/>
                </a:lnTo>
                <a:lnTo>
                  <a:pt x="1727" y="531"/>
                </a:lnTo>
                <a:lnTo>
                  <a:pt x="1727" y="533"/>
                </a:lnTo>
                <a:lnTo>
                  <a:pt x="1730" y="536"/>
                </a:lnTo>
                <a:lnTo>
                  <a:pt x="1730" y="538"/>
                </a:lnTo>
                <a:lnTo>
                  <a:pt x="1730" y="541"/>
                </a:lnTo>
                <a:lnTo>
                  <a:pt x="1732" y="543"/>
                </a:lnTo>
                <a:lnTo>
                  <a:pt x="1732" y="547"/>
                </a:lnTo>
                <a:lnTo>
                  <a:pt x="1733" y="548"/>
                </a:lnTo>
                <a:lnTo>
                  <a:pt x="1733" y="550"/>
                </a:lnTo>
                <a:lnTo>
                  <a:pt x="1733" y="552"/>
                </a:lnTo>
                <a:lnTo>
                  <a:pt x="1733" y="553"/>
                </a:lnTo>
                <a:lnTo>
                  <a:pt x="1732" y="555"/>
                </a:lnTo>
                <a:lnTo>
                  <a:pt x="1732" y="559"/>
                </a:lnTo>
                <a:lnTo>
                  <a:pt x="1733" y="562"/>
                </a:lnTo>
                <a:lnTo>
                  <a:pt x="1730" y="562"/>
                </a:lnTo>
                <a:lnTo>
                  <a:pt x="1730" y="562"/>
                </a:lnTo>
                <a:lnTo>
                  <a:pt x="1728" y="564"/>
                </a:lnTo>
                <a:lnTo>
                  <a:pt x="1727" y="564"/>
                </a:lnTo>
                <a:lnTo>
                  <a:pt x="1723" y="564"/>
                </a:lnTo>
                <a:lnTo>
                  <a:pt x="1721" y="565"/>
                </a:lnTo>
                <a:lnTo>
                  <a:pt x="1721" y="569"/>
                </a:lnTo>
                <a:lnTo>
                  <a:pt x="1721" y="569"/>
                </a:lnTo>
                <a:lnTo>
                  <a:pt x="1723" y="571"/>
                </a:lnTo>
                <a:lnTo>
                  <a:pt x="1725" y="572"/>
                </a:lnTo>
                <a:lnTo>
                  <a:pt x="1725" y="574"/>
                </a:lnTo>
                <a:lnTo>
                  <a:pt x="1725" y="576"/>
                </a:lnTo>
                <a:lnTo>
                  <a:pt x="1723" y="577"/>
                </a:lnTo>
                <a:lnTo>
                  <a:pt x="1725" y="577"/>
                </a:lnTo>
                <a:lnTo>
                  <a:pt x="1725" y="579"/>
                </a:lnTo>
                <a:lnTo>
                  <a:pt x="1727" y="581"/>
                </a:lnTo>
                <a:lnTo>
                  <a:pt x="1728" y="581"/>
                </a:lnTo>
                <a:lnTo>
                  <a:pt x="1730" y="582"/>
                </a:lnTo>
                <a:lnTo>
                  <a:pt x="1730" y="584"/>
                </a:lnTo>
                <a:lnTo>
                  <a:pt x="1730" y="586"/>
                </a:lnTo>
                <a:lnTo>
                  <a:pt x="1728" y="589"/>
                </a:lnTo>
                <a:lnTo>
                  <a:pt x="1728" y="591"/>
                </a:lnTo>
                <a:lnTo>
                  <a:pt x="1728" y="593"/>
                </a:lnTo>
                <a:lnTo>
                  <a:pt x="1728" y="596"/>
                </a:lnTo>
                <a:lnTo>
                  <a:pt x="1728" y="598"/>
                </a:lnTo>
                <a:lnTo>
                  <a:pt x="1730" y="600"/>
                </a:lnTo>
                <a:lnTo>
                  <a:pt x="1730" y="601"/>
                </a:lnTo>
                <a:lnTo>
                  <a:pt x="1733" y="601"/>
                </a:lnTo>
                <a:lnTo>
                  <a:pt x="1733" y="600"/>
                </a:lnTo>
                <a:lnTo>
                  <a:pt x="1735" y="600"/>
                </a:lnTo>
                <a:lnTo>
                  <a:pt x="1737" y="601"/>
                </a:lnTo>
                <a:lnTo>
                  <a:pt x="1739" y="603"/>
                </a:lnTo>
                <a:lnTo>
                  <a:pt x="1740" y="605"/>
                </a:lnTo>
                <a:lnTo>
                  <a:pt x="1744" y="606"/>
                </a:lnTo>
                <a:lnTo>
                  <a:pt x="1745" y="605"/>
                </a:lnTo>
                <a:lnTo>
                  <a:pt x="1749" y="608"/>
                </a:lnTo>
                <a:lnTo>
                  <a:pt x="1749" y="610"/>
                </a:lnTo>
                <a:lnTo>
                  <a:pt x="1749" y="610"/>
                </a:lnTo>
                <a:lnTo>
                  <a:pt x="1752" y="612"/>
                </a:lnTo>
                <a:lnTo>
                  <a:pt x="1751" y="617"/>
                </a:lnTo>
                <a:lnTo>
                  <a:pt x="1752" y="618"/>
                </a:lnTo>
                <a:lnTo>
                  <a:pt x="1754" y="622"/>
                </a:lnTo>
                <a:lnTo>
                  <a:pt x="1756" y="622"/>
                </a:lnTo>
                <a:lnTo>
                  <a:pt x="1756" y="624"/>
                </a:lnTo>
                <a:lnTo>
                  <a:pt x="1757" y="625"/>
                </a:lnTo>
                <a:lnTo>
                  <a:pt x="1759" y="627"/>
                </a:lnTo>
                <a:lnTo>
                  <a:pt x="1761" y="627"/>
                </a:lnTo>
                <a:lnTo>
                  <a:pt x="1762" y="625"/>
                </a:lnTo>
                <a:lnTo>
                  <a:pt x="1762" y="624"/>
                </a:lnTo>
                <a:lnTo>
                  <a:pt x="1766" y="624"/>
                </a:lnTo>
                <a:lnTo>
                  <a:pt x="1766" y="625"/>
                </a:lnTo>
                <a:lnTo>
                  <a:pt x="1766" y="627"/>
                </a:lnTo>
                <a:lnTo>
                  <a:pt x="1768" y="627"/>
                </a:lnTo>
                <a:lnTo>
                  <a:pt x="1768" y="630"/>
                </a:lnTo>
                <a:lnTo>
                  <a:pt x="1766" y="632"/>
                </a:lnTo>
                <a:lnTo>
                  <a:pt x="1768" y="632"/>
                </a:lnTo>
                <a:lnTo>
                  <a:pt x="1769" y="634"/>
                </a:lnTo>
                <a:lnTo>
                  <a:pt x="1769" y="636"/>
                </a:lnTo>
                <a:lnTo>
                  <a:pt x="1771" y="637"/>
                </a:lnTo>
                <a:lnTo>
                  <a:pt x="1771" y="639"/>
                </a:lnTo>
                <a:lnTo>
                  <a:pt x="1771" y="637"/>
                </a:lnTo>
                <a:lnTo>
                  <a:pt x="1774" y="637"/>
                </a:lnTo>
                <a:lnTo>
                  <a:pt x="1776" y="636"/>
                </a:lnTo>
                <a:lnTo>
                  <a:pt x="1778" y="637"/>
                </a:lnTo>
                <a:lnTo>
                  <a:pt x="1780" y="636"/>
                </a:lnTo>
                <a:lnTo>
                  <a:pt x="1781" y="634"/>
                </a:lnTo>
                <a:lnTo>
                  <a:pt x="1783" y="632"/>
                </a:lnTo>
                <a:lnTo>
                  <a:pt x="1783" y="627"/>
                </a:lnTo>
                <a:lnTo>
                  <a:pt x="1785" y="624"/>
                </a:lnTo>
                <a:lnTo>
                  <a:pt x="1788" y="624"/>
                </a:lnTo>
                <a:lnTo>
                  <a:pt x="1786" y="622"/>
                </a:lnTo>
                <a:lnTo>
                  <a:pt x="1788" y="620"/>
                </a:lnTo>
                <a:lnTo>
                  <a:pt x="1790" y="620"/>
                </a:lnTo>
                <a:lnTo>
                  <a:pt x="1788" y="617"/>
                </a:lnTo>
                <a:lnTo>
                  <a:pt x="1785" y="615"/>
                </a:lnTo>
                <a:lnTo>
                  <a:pt x="1783" y="615"/>
                </a:lnTo>
                <a:lnTo>
                  <a:pt x="1778" y="612"/>
                </a:lnTo>
                <a:lnTo>
                  <a:pt x="1776" y="612"/>
                </a:lnTo>
                <a:lnTo>
                  <a:pt x="1774" y="610"/>
                </a:lnTo>
                <a:lnTo>
                  <a:pt x="1774" y="610"/>
                </a:lnTo>
                <a:lnTo>
                  <a:pt x="1774" y="608"/>
                </a:lnTo>
                <a:lnTo>
                  <a:pt x="1774" y="606"/>
                </a:lnTo>
                <a:lnTo>
                  <a:pt x="1776" y="605"/>
                </a:lnTo>
                <a:lnTo>
                  <a:pt x="1778" y="603"/>
                </a:lnTo>
                <a:lnTo>
                  <a:pt x="1781" y="603"/>
                </a:lnTo>
                <a:lnTo>
                  <a:pt x="1783" y="601"/>
                </a:lnTo>
                <a:lnTo>
                  <a:pt x="1785" y="598"/>
                </a:lnTo>
                <a:lnTo>
                  <a:pt x="1785" y="600"/>
                </a:lnTo>
                <a:lnTo>
                  <a:pt x="1788" y="601"/>
                </a:lnTo>
                <a:lnTo>
                  <a:pt x="1790" y="603"/>
                </a:lnTo>
                <a:lnTo>
                  <a:pt x="1792" y="603"/>
                </a:lnTo>
                <a:lnTo>
                  <a:pt x="1793" y="603"/>
                </a:lnTo>
                <a:lnTo>
                  <a:pt x="1795" y="605"/>
                </a:lnTo>
                <a:lnTo>
                  <a:pt x="1797" y="605"/>
                </a:lnTo>
                <a:lnTo>
                  <a:pt x="1800" y="605"/>
                </a:lnTo>
                <a:lnTo>
                  <a:pt x="1802" y="605"/>
                </a:lnTo>
                <a:lnTo>
                  <a:pt x="1804" y="603"/>
                </a:lnTo>
                <a:lnTo>
                  <a:pt x="1805" y="603"/>
                </a:lnTo>
                <a:lnTo>
                  <a:pt x="1809" y="601"/>
                </a:lnTo>
                <a:lnTo>
                  <a:pt x="1810" y="600"/>
                </a:lnTo>
                <a:lnTo>
                  <a:pt x="1812" y="601"/>
                </a:lnTo>
                <a:lnTo>
                  <a:pt x="1814" y="601"/>
                </a:lnTo>
                <a:lnTo>
                  <a:pt x="1814" y="603"/>
                </a:lnTo>
                <a:lnTo>
                  <a:pt x="1814" y="605"/>
                </a:lnTo>
                <a:lnTo>
                  <a:pt x="1812" y="605"/>
                </a:lnTo>
                <a:lnTo>
                  <a:pt x="1812" y="606"/>
                </a:lnTo>
                <a:lnTo>
                  <a:pt x="1810" y="610"/>
                </a:lnTo>
                <a:lnTo>
                  <a:pt x="1809" y="610"/>
                </a:lnTo>
                <a:lnTo>
                  <a:pt x="1807" y="610"/>
                </a:lnTo>
                <a:lnTo>
                  <a:pt x="1805" y="612"/>
                </a:lnTo>
                <a:lnTo>
                  <a:pt x="1805" y="615"/>
                </a:lnTo>
                <a:lnTo>
                  <a:pt x="1805" y="617"/>
                </a:lnTo>
                <a:lnTo>
                  <a:pt x="1804" y="618"/>
                </a:lnTo>
                <a:lnTo>
                  <a:pt x="1805" y="620"/>
                </a:lnTo>
                <a:lnTo>
                  <a:pt x="1804" y="624"/>
                </a:lnTo>
                <a:lnTo>
                  <a:pt x="1804" y="627"/>
                </a:lnTo>
                <a:lnTo>
                  <a:pt x="1800" y="625"/>
                </a:lnTo>
                <a:lnTo>
                  <a:pt x="1800" y="627"/>
                </a:lnTo>
                <a:lnTo>
                  <a:pt x="1798" y="629"/>
                </a:lnTo>
                <a:lnTo>
                  <a:pt x="1798" y="632"/>
                </a:lnTo>
                <a:lnTo>
                  <a:pt x="1800" y="636"/>
                </a:lnTo>
                <a:lnTo>
                  <a:pt x="1800" y="637"/>
                </a:lnTo>
                <a:lnTo>
                  <a:pt x="1802" y="639"/>
                </a:lnTo>
                <a:lnTo>
                  <a:pt x="1802" y="642"/>
                </a:lnTo>
                <a:lnTo>
                  <a:pt x="1804" y="644"/>
                </a:lnTo>
                <a:lnTo>
                  <a:pt x="1805" y="646"/>
                </a:lnTo>
                <a:lnTo>
                  <a:pt x="1807" y="648"/>
                </a:lnTo>
                <a:lnTo>
                  <a:pt x="1810" y="648"/>
                </a:lnTo>
                <a:lnTo>
                  <a:pt x="1812" y="648"/>
                </a:lnTo>
                <a:lnTo>
                  <a:pt x="1812" y="649"/>
                </a:lnTo>
                <a:lnTo>
                  <a:pt x="1814" y="649"/>
                </a:lnTo>
                <a:lnTo>
                  <a:pt x="1817" y="651"/>
                </a:lnTo>
                <a:lnTo>
                  <a:pt x="1819" y="651"/>
                </a:lnTo>
                <a:lnTo>
                  <a:pt x="1821" y="653"/>
                </a:lnTo>
                <a:lnTo>
                  <a:pt x="1822" y="656"/>
                </a:lnTo>
                <a:lnTo>
                  <a:pt x="1824" y="660"/>
                </a:lnTo>
                <a:lnTo>
                  <a:pt x="1826" y="661"/>
                </a:lnTo>
                <a:lnTo>
                  <a:pt x="1826" y="665"/>
                </a:lnTo>
                <a:lnTo>
                  <a:pt x="1826" y="666"/>
                </a:lnTo>
                <a:lnTo>
                  <a:pt x="1824" y="672"/>
                </a:lnTo>
                <a:lnTo>
                  <a:pt x="1822" y="673"/>
                </a:lnTo>
                <a:lnTo>
                  <a:pt x="1824" y="675"/>
                </a:lnTo>
                <a:lnTo>
                  <a:pt x="1824" y="678"/>
                </a:lnTo>
                <a:lnTo>
                  <a:pt x="1824" y="680"/>
                </a:lnTo>
                <a:lnTo>
                  <a:pt x="1826" y="683"/>
                </a:lnTo>
                <a:lnTo>
                  <a:pt x="1826" y="685"/>
                </a:lnTo>
                <a:lnTo>
                  <a:pt x="1827" y="687"/>
                </a:lnTo>
                <a:lnTo>
                  <a:pt x="1829" y="689"/>
                </a:lnTo>
                <a:lnTo>
                  <a:pt x="1831" y="692"/>
                </a:lnTo>
                <a:lnTo>
                  <a:pt x="1833" y="692"/>
                </a:lnTo>
                <a:lnTo>
                  <a:pt x="1833" y="694"/>
                </a:lnTo>
                <a:lnTo>
                  <a:pt x="1834" y="695"/>
                </a:lnTo>
                <a:lnTo>
                  <a:pt x="1836" y="697"/>
                </a:lnTo>
                <a:lnTo>
                  <a:pt x="1836" y="699"/>
                </a:lnTo>
                <a:lnTo>
                  <a:pt x="1838" y="699"/>
                </a:lnTo>
                <a:lnTo>
                  <a:pt x="1838" y="701"/>
                </a:lnTo>
                <a:lnTo>
                  <a:pt x="1839" y="701"/>
                </a:lnTo>
                <a:lnTo>
                  <a:pt x="1841" y="702"/>
                </a:lnTo>
                <a:lnTo>
                  <a:pt x="1843" y="702"/>
                </a:lnTo>
                <a:lnTo>
                  <a:pt x="1846" y="704"/>
                </a:lnTo>
                <a:lnTo>
                  <a:pt x="1848" y="704"/>
                </a:lnTo>
                <a:lnTo>
                  <a:pt x="1848" y="706"/>
                </a:lnTo>
                <a:lnTo>
                  <a:pt x="1850" y="706"/>
                </a:lnTo>
                <a:lnTo>
                  <a:pt x="1851" y="707"/>
                </a:lnTo>
                <a:lnTo>
                  <a:pt x="1853" y="707"/>
                </a:lnTo>
                <a:lnTo>
                  <a:pt x="1853" y="711"/>
                </a:lnTo>
                <a:lnTo>
                  <a:pt x="1855" y="711"/>
                </a:lnTo>
                <a:lnTo>
                  <a:pt x="1856" y="711"/>
                </a:lnTo>
                <a:lnTo>
                  <a:pt x="1858" y="711"/>
                </a:lnTo>
                <a:lnTo>
                  <a:pt x="1858" y="713"/>
                </a:lnTo>
                <a:lnTo>
                  <a:pt x="1858" y="714"/>
                </a:lnTo>
                <a:lnTo>
                  <a:pt x="1860" y="714"/>
                </a:lnTo>
                <a:lnTo>
                  <a:pt x="1860" y="716"/>
                </a:lnTo>
                <a:lnTo>
                  <a:pt x="1862" y="716"/>
                </a:lnTo>
                <a:lnTo>
                  <a:pt x="1863" y="716"/>
                </a:lnTo>
                <a:lnTo>
                  <a:pt x="1865" y="716"/>
                </a:lnTo>
                <a:lnTo>
                  <a:pt x="1867" y="716"/>
                </a:lnTo>
                <a:lnTo>
                  <a:pt x="1867" y="718"/>
                </a:lnTo>
                <a:lnTo>
                  <a:pt x="1867" y="721"/>
                </a:lnTo>
                <a:lnTo>
                  <a:pt x="1865" y="725"/>
                </a:lnTo>
                <a:lnTo>
                  <a:pt x="1863" y="726"/>
                </a:lnTo>
                <a:lnTo>
                  <a:pt x="1862" y="726"/>
                </a:lnTo>
                <a:lnTo>
                  <a:pt x="1860" y="728"/>
                </a:lnTo>
                <a:lnTo>
                  <a:pt x="1860" y="730"/>
                </a:lnTo>
                <a:lnTo>
                  <a:pt x="1858" y="730"/>
                </a:lnTo>
                <a:lnTo>
                  <a:pt x="1855" y="733"/>
                </a:lnTo>
                <a:lnTo>
                  <a:pt x="1853" y="733"/>
                </a:lnTo>
                <a:lnTo>
                  <a:pt x="1853" y="733"/>
                </a:lnTo>
                <a:lnTo>
                  <a:pt x="1851" y="733"/>
                </a:lnTo>
                <a:lnTo>
                  <a:pt x="1850" y="735"/>
                </a:lnTo>
                <a:lnTo>
                  <a:pt x="1848" y="737"/>
                </a:lnTo>
                <a:lnTo>
                  <a:pt x="1848" y="738"/>
                </a:lnTo>
                <a:lnTo>
                  <a:pt x="1846" y="738"/>
                </a:lnTo>
                <a:lnTo>
                  <a:pt x="1845" y="740"/>
                </a:lnTo>
                <a:lnTo>
                  <a:pt x="1843" y="742"/>
                </a:lnTo>
                <a:lnTo>
                  <a:pt x="1841" y="743"/>
                </a:lnTo>
                <a:lnTo>
                  <a:pt x="1839" y="745"/>
                </a:lnTo>
                <a:lnTo>
                  <a:pt x="1838" y="747"/>
                </a:lnTo>
                <a:lnTo>
                  <a:pt x="1836" y="745"/>
                </a:lnTo>
                <a:lnTo>
                  <a:pt x="1834" y="745"/>
                </a:lnTo>
                <a:lnTo>
                  <a:pt x="1833" y="747"/>
                </a:lnTo>
                <a:lnTo>
                  <a:pt x="1834" y="749"/>
                </a:lnTo>
                <a:lnTo>
                  <a:pt x="1834" y="750"/>
                </a:lnTo>
                <a:lnTo>
                  <a:pt x="1836" y="752"/>
                </a:lnTo>
                <a:lnTo>
                  <a:pt x="1833" y="754"/>
                </a:lnTo>
                <a:lnTo>
                  <a:pt x="1829" y="755"/>
                </a:lnTo>
                <a:lnTo>
                  <a:pt x="1826" y="755"/>
                </a:lnTo>
                <a:lnTo>
                  <a:pt x="1824" y="755"/>
                </a:lnTo>
                <a:lnTo>
                  <a:pt x="1822" y="752"/>
                </a:lnTo>
                <a:lnTo>
                  <a:pt x="1822" y="749"/>
                </a:lnTo>
                <a:lnTo>
                  <a:pt x="1824" y="747"/>
                </a:lnTo>
                <a:lnTo>
                  <a:pt x="1824" y="743"/>
                </a:lnTo>
                <a:lnTo>
                  <a:pt x="1824" y="740"/>
                </a:lnTo>
                <a:lnTo>
                  <a:pt x="1822" y="737"/>
                </a:lnTo>
                <a:lnTo>
                  <a:pt x="1821" y="737"/>
                </a:lnTo>
                <a:lnTo>
                  <a:pt x="1819" y="737"/>
                </a:lnTo>
                <a:lnTo>
                  <a:pt x="1817" y="735"/>
                </a:lnTo>
                <a:lnTo>
                  <a:pt x="1817" y="733"/>
                </a:lnTo>
                <a:lnTo>
                  <a:pt x="1815" y="735"/>
                </a:lnTo>
                <a:lnTo>
                  <a:pt x="1814" y="737"/>
                </a:lnTo>
                <a:lnTo>
                  <a:pt x="1812" y="737"/>
                </a:lnTo>
                <a:lnTo>
                  <a:pt x="1812" y="737"/>
                </a:lnTo>
                <a:lnTo>
                  <a:pt x="1809" y="737"/>
                </a:lnTo>
                <a:lnTo>
                  <a:pt x="1807" y="738"/>
                </a:lnTo>
                <a:lnTo>
                  <a:pt x="1805" y="738"/>
                </a:lnTo>
                <a:lnTo>
                  <a:pt x="1804" y="738"/>
                </a:lnTo>
                <a:lnTo>
                  <a:pt x="1800" y="738"/>
                </a:lnTo>
                <a:lnTo>
                  <a:pt x="1798" y="740"/>
                </a:lnTo>
                <a:lnTo>
                  <a:pt x="1797" y="740"/>
                </a:lnTo>
                <a:lnTo>
                  <a:pt x="1795" y="742"/>
                </a:lnTo>
                <a:lnTo>
                  <a:pt x="1793" y="742"/>
                </a:lnTo>
                <a:lnTo>
                  <a:pt x="1792" y="742"/>
                </a:lnTo>
                <a:lnTo>
                  <a:pt x="1792" y="743"/>
                </a:lnTo>
                <a:lnTo>
                  <a:pt x="1790" y="743"/>
                </a:lnTo>
                <a:lnTo>
                  <a:pt x="1788" y="743"/>
                </a:lnTo>
                <a:lnTo>
                  <a:pt x="1788" y="742"/>
                </a:lnTo>
                <a:lnTo>
                  <a:pt x="1786" y="742"/>
                </a:lnTo>
                <a:lnTo>
                  <a:pt x="1783" y="743"/>
                </a:lnTo>
                <a:lnTo>
                  <a:pt x="1781" y="743"/>
                </a:lnTo>
                <a:lnTo>
                  <a:pt x="1778" y="745"/>
                </a:lnTo>
                <a:lnTo>
                  <a:pt x="1776" y="745"/>
                </a:lnTo>
                <a:lnTo>
                  <a:pt x="1774" y="747"/>
                </a:lnTo>
                <a:lnTo>
                  <a:pt x="1773" y="750"/>
                </a:lnTo>
                <a:lnTo>
                  <a:pt x="1771" y="752"/>
                </a:lnTo>
                <a:lnTo>
                  <a:pt x="1769" y="754"/>
                </a:lnTo>
                <a:lnTo>
                  <a:pt x="1768" y="754"/>
                </a:lnTo>
                <a:lnTo>
                  <a:pt x="1766" y="755"/>
                </a:lnTo>
                <a:lnTo>
                  <a:pt x="1766" y="757"/>
                </a:lnTo>
                <a:lnTo>
                  <a:pt x="1764" y="759"/>
                </a:lnTo>
                <a:lnTo>
                  <a:pt x="1762" y="757"/>
                </a:lnTo>
                <a:lnTo>
                  <a:pt x="1759" y="757"/>
                </a:lnTo>
                <a:lnTo>
                  <a:pt x="1757" y="757"/>
                </a:lnTo>
                <a:lnTo>
                  <a:pt x="1754" y="759"/>
                </a:lnTo>
                <a:lnTo>
                  <a:pt x="1752" y="759"/>
                </a:lnTo>
                <a:lnTo>
                  <a:pt x="1749" y="757"/>
                </a:lnTo>
                <a:lnTo>
                  <a:pt x="1747" y="757"/>
                </a:lnTo>
                <a:lnTo>
                  <a:pt x="1745" y="757"/>
                </a:lnTo>
                <a:lnTo>
                  <a:pt x="1744" y="754"/>
                </a:lnTo>
                <a:lnTo>
                  <a:pt x="1744" y="752"/>
                </a:lnTo>
                <a:lnTo>
                  <a:pt x="1742" y="750"/>
                </a:lnTo>
                <a:lnTo>
                  <a:pt x="1742" y="747"/>
                </a:lnTo>
                <a:lnTo>
                  <a:pt x="1742" y="745"/>
                </a:lnTo>
                <a:lnTo>
                  <a:pt x="1740" y="743"/>
                </a:lnTo>
                <a:lnTo>
                  <a:pt x="1739" y="742"/>
                </a:lnTo>
                <a:lnTo>
                  <a:pt x="1733" y="740"/>
                </a:lnTo>
                <a:lnTo>
                  <a:pt x="1732" y="738"/>
                </a:lnTo>
                <a:lnTo>
                  <a:pt x="1730" y="737"/>
                </a:lnTo>
                <a:lnTo>
                  <a:pt x="1730" y="737"/>
                </a:lnTo>
                <a:lnTo>
                  <a:pt x="1728" y="735"/>
                </a:lnTo>
                <a:lnTo>
                  <a:pt x="1728" y="733"/>
                </a:lnTo>
                <a:lnTo>
                  <a:pt x="1727" y="733"/>
                </a:lnTo>
                <a:lnTo>
                  <a:pt x="1725" y="733"/>
                </a:lnTo>
                <a:lnTo>
                  <a:pt x="1720" y="730"/>
                </a:lnTo>
                <a:lnTo>
                  <a:pt x="1718" y="731"/>
                </a:lnTo>
                <a:lnTo>
                  <a:pt x="1715" y="731"/>
                </a:lnTo>
                <a:lnTo>
                  <a:pt x="1711" y="728"/>
                </a:lnTo>
                <a:lnTo>
                  <a:pt x="1708" y="728"/>
                </a:lnTo>
                <a:lnTo>
                  <a:pt x="1710" y="726"/>
                </a:lnTo>
                <a:lnTo>
                  <a:pt x="1710" y="725"/>
                </a:lnTo>
                <a:lnTo>
                  <a:pt x="1711" y="723"/>
                </a:lnTo>
                <a:lnTo>
                  <a:pt x="1713" y="721"/>
                </a:lnTo>
                <a:lnTo>
                  <a:pt x="1711" y="721"/>
                </a:lnTo>
                <a:lnTo>
                  <a:pt x="1711" y="719"/>
                </a:lnTo>
                <a:lnTo>
                  <a:pt x="1711" y="718"/>
                </a:lnTo>
                <a:lnTo>
                  <a:pt x="1711" y="716"/>
                </a:lnTo>
                <a:lnTo>
                  <a:pt x="1710" y="716"/>
                </a:lnTo>
                <a:lnTo>
                  <a:pt x="1708" y="718"/>
                </a:lnTo>
                <a:lnTo>
                  <a:pt x="1703" y="713"/>
                </a:lnTo>
                <a:lnTo>
                  <a:pt x="1703" y="711"/>
                </a:lnTo>
                <a:lnTo>
                  <a:pt x="1701" y="711"/>
                </a:lnTo>
                <a:lnTo>
                  <a:pt x="1699" y="711"/>
                </a:lnTo>
                <a:lnTo>
                  <a:pt x="1692" y="713"/>
                </a:lnTo>
                <a:lnTo>
                  <a:pt x="1689" y="704"/>
                </a:lnTo>
                <a:lnTo>
                  <a:pt x="1692" y="701"/>
                </a:lnTo>
                <a:lnTo>
                  <a:pt x="1692" y="699"/>
                </a:lnTo>
                <a:lnTo>
                  <a:pt x="1691" y="697"/>
                </a:lnTo>
                <a:lnTo>
                  <a:pt x="1689" y="699"/>
                </a:lnTo>
                <a:lnTo>
                  <a:pt x="1689" y="701"/>
                </a:lnTo>
                <a:lnTo>
                  <a:pt x="1686" y="704"/>
                </a:lnTo>
                <a:lnTo>
                  <a:pt x="1682" y="706"/>
                </a:lnTo>
                <a:lnTo>
                  <a:pt x="1680" y="707"/>
                </a:lnTo>
                <a:lnTo>
                  <a:pt x="1677" y="711"/>
                </a:lnTo>
                <a:lnTo>
                  <a:pt x="1674" y="713"/>
                </a:lnTo>
                <a:lnTo>
                  <a:pt x="1672" y="714"/>
                </a:lnTo>
                <a:lnTo>
                  <a:pt x="1674" y="716"/>
                </a:lnTo>
                <a:lnTo>
                  <a:pt x="1682" y="716"/>
                </a:lnTo>
                <a:lnTo>
                  <a:pt x="1682" y="721"/>
                </a:lnTo>
                <a:lnTo>
                  <a:pt x="1650" y="721"/>
                </a:lnTo>
                <a:lnTo>
                  <a:pt x="1650" y="716"/>
                </a:lnTo>
                <a:lnTo>
                  <a:pt x="1653" y="716"/>
                </a:lnTo>
                <a:lnTo>
                  <a:pt x="1651" y="711"/>
                </a:lnTo>
                <a:lnTo>
                  <a:pt x="1650" y="711"/>
                </a:lnTo>
                <a:lnTo>
                  <a:pt x="1648" y="711"/>
                </a:lnTo>
                <a:lnTo>
                  <a:pt x="1646" y="711"/>
                </a:lnTo>
                <a:lnTo>
                  <a:pt x="1643" y="707"/>
                </a:lnTo>
                <a:lnTo>
                  <a:pt x="1643" y="706"/>
                </a:lnTo>
                <a:lnTo>
                  <a:pt x="1641" y="702"/>
                </a:lnTo>
                <a:lnTo>
                  <a:pt x="1639" y="701"/>
                </a:lnTo>
                <a:lnTo>
                  <a:pt x="1638" y="699"/>
                </a:lnTo>
                <a:lnTo>
                  <a:pt x="1638" y="694"/>
                </a:lnTo>
                <a:lnTo>
                  <a:pt x="1638" y="692"/>
                </a:lnTo>
                <a:lnTo>
                  <a:pt x="1641" y="692"/>
                </a:lnTo>
                <a:lnTo>
                  <a:pt x="1641" y="690"/>
                </a:lnTo>
                <a:lnTo>
                  <a:pt x="1639" y="689"/>
                </a:lnTo>
                <a:lnTo>
                  <a:pt x="1638" y="687"/>
                </a:lnTo>
                <a:lnTo>
                  <a:pt x="1638" y="685"/>
                </a:lnTo>
                <a:lnTo>
                  <a:pt x="1639" y="685"/>
                </a:lnTo>
                <a:lnTo>
                  <a:pt x="1641" y="683"/>
                </a:lnTo>
                <a:lnTo>
                  <a:pt x="1645" y="683"/>
                </a:lnTo>
                <a:lnTo>
                  <a:pt x="1646" y="683"/>
                </a:lnTo>
                <a:lnTo>
                  <a:pt x="1648" y="680"/>
                </a:lnTo>
                <a:lnTo>
                  <a:pt x="1648" y="682"/>
                </a:lnTo>
                <a:lnTo>
                  <a:pt x="1650" y="682"/>
                </a:lnTo>
                <a:lnTo>
                  <a:pt x="1651" y="683"/>
                </a:lnTo>
                <a:lnTo>
                  <a:pt x="1655" y="685"/>
                </a:lnTo>
                <a:lnTo>
                  <a:pt x="1655" y="682"/>
                </a:lnTo>
                <a:lnTo>
                  <a:pt x="1657" y="678"/>
                </a:lnTo>
                <a:lnTo>
                  <a:pt x="1653" y="680"/>
                </a:lnTo>
                <a:lnTo>
                  <a:pt x="1651" y="678"/>
                </a:lnTo>
                <a:lnTo>
                  <a:pt x="1653" y="677"/>
                </a:lnTo>
                <a:lnTo>
                  <a:pt x="1653" y="675"/>
                </a:lnTo>
                <a:lnTo>
                  <a:pt x="1655" y="675"/>
                </a:lnTo>
                <a:lnTo>
                  <a:pt x="1657" y="673"/>
                </a:lnTo>
                <a:lnTo>
                  <a:pt x="1658" y="672"/>
                </a:lnTo>
                <a:lnTo>
                  <a:pt x="1658" y="670"/>
                </a:lnTo>
                <a:lnTo>
                  <a:pt x="1660" y="670"/>
                </a:lnTo>
                <a:lnTo>
                  <a:pt x="1660" y="668"/>
                </a:lnTo>
                <a:lnTo>
                  <a:pt x="1660" y="666"/>
                </a:lnTo>
                <a:lnTo>
                  <a:pt x="1662" y="665"/>
                </a:lnTo>
                <a:lnTo>
                  <a:pt x="1660" y="663"/>
                </a:lnTo>
                <a:lnTo>
                  <a:pt x="1658" y="665"/>
                </a:lnTo>
                <a:lnTo>
                  <a:pt x="1657" y="665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1"/>
                </a:lnTo>
                <a:lnTo>
                  <a:pt x="1653" y="660"/>
                </a:lnTo>
                <a:lnTo>
                  <a:pt x="1651" y="660"/>
                </a:lnTo>
                <a:lnTo>
                  <a:pt x="1648" y="660"/>
                </a:lnTo>
                <a:lnTo>
                  <a:pt x="1648" y="658"/>
                </a:lnTo>
                <a:lnTo>
                  <a:pt x="1646" y="658"/>
                </a:lnTo>
                <a:lnTo>
                  <a:pt x="1645" y="656"/>
                </a:lnTo>
                <a:lnTo>
                  <a:pt x="1643" y="654"/>
                </a:lnTo>
                <a:lnTo>
                  <a:pt x="1641" y="654"/>
                </a:lnTo>
                <a:lnTo>
                  <a:pt x="1639" y="654"/>
                </a:lnTo>
                <a:lnTo>
                  <a:pt x="1638" y="656"/>
                </a:lnTo>
                <a:lnTo>
                  <a:pt x="1638" y="658"/>
                </a:lnTo>
                <a:lnTo>
                  <a:pt x="1639" y="661"/>
                </a:lnTo>
                <a:lnTo>
                  <a:pt x="1639" y="666"/>
                </a:lnTo>
                <a:lnTo>
                  <a:pt x="1638" y="670"/>
                </a:lnTo>
                <a:lnTo>
                  <a:pt x="1634" y="666"/>
                </a:lnTo>
                <a:lnTo>
                  <a:pt x="1633" y="666"/>
                </a:lnTo>
                <a:lnTo>
                  <a:pt x="1633" y="665"/>
                </a:lnTo>
                <a:lnTo>
                  <a:pt x="1631" y="663"/>
                </a:lnTo>
                <a:lnTo>
                  <a:pt x="1631" y="661"/>
                </a:lnTo>
                <a:lnTo>
                  <a:pt x="1629" y="661"/>
                </a:lnTo>
                <a:lnTo>
                  <a:pt x="1627" y="658"/>
                </a:lnTo>
                <a:lnTo>
                  <a:pt x="1626" y="654"/>
                </a:lnTo>
                <a:lnTo>
                  <a:pt x="1624" y="654"/>
                </a:lnTo>
                <a:lnTo>
                  <a:pt x="1621" y="654"/>
                </a:lnTo>
                <a:lnTo>
                  <a:pt x="1621" y="656"/>
                </a:lnTo>
                <a:lnTo>
                  <a:pt x="1621" y="658"/>
                </a:lnTo>
                <a:lnTo>
                  <a:pt x="1621" y="661"/>
                </a:lnTo>
                <a:lnTo>
                  <a:pt x="1622" y="665"/>
                </a:lnTo>
                <a:lnTo>
                  <a:pt x="1624" y="668"/>
                </a:lnTo>
                <a:lnTo>
                  <a:pt x="1624" y="670"/>
                </a:lnTo>
                <a:lnTo>
                  <a:pt x="1626" y="670"/>
                </a:lnTo>
                <a:lnTo>
                  <a:pt x="1627" y="673"/>
                </a:lnTo>
                <a:lnTo>
                  <a:pt x="1631" y="672"/>
                </a:lnTo>
                <a:lnTo>
                  <a:pt x="1633" y="673"/>
                </a:lnTo>
                <a:lnTo>
                  <a:pt x="1633" y="675"/>
                </a:lnTo>
                <a:lnTo>
                  <a:pt x="1633" y="677"/>
                </a:lnTo>
                <a:lnTo>
                  <a:pt x="1634" y="680"/>
                </a:lnTo>
                <a:lnTo>
                  <a:pt x="1636" y="683"/>
                </a:lnTo>
                <a:lnTo>
                  <a:pt x="1634" y="687"/>
                </a:lnTo>
                <a:lnTo>
                  <a:pt x="1634" y="692"/>
                </a:lnTo>
                <a:lnTo>
                  <a:pt x="1633" y="690"/>
                </a:lnTo>
                <a:lnTo>
                  <a:pt x="1633" y="689"/>
                </a:lnTo>
                <a:lnTo>
                  <a:pt x="1629" y="685"/>
                </a:lnTo>
                <a:lnTo>
                  <a:pt x="1627" y="683"/>
                </a:lnTo>
                <a:lnTo>
                  <a:pt x="1622" y="683"/>
                </a:lnTo>
                <a:lnTo>
                  <a:pt x="1621" y="680"/>
                </a:lnTo>
                <a:lnTo>
                  <a:pt x="1619" y="680"/>
                </a:lnTo>
                <a:lnTo>
                  <a:pt x="1622" y="678"/>
                </a:lnTo>
                <a:lnTo>
                  <a:pt x="1622" y="677"/>
                </a:lnTo>
                <a:lnTo>
                  <a:pt x="1617" y="678"/>
                </a:lnTo>
                <a:lnTo>
                  <a:pt x="1615" y="680"/>
                </a:lnTo>
                <a:lnTo>
                  <a:pt x="1614" y="678"/>
                </a:lnTo>
                <a:lnTo>
                  <a:pt x="1614" y="677"/>
                </a:lnTo>
                <a:lnTo>
                  <a:pt x="1612" y="675"/>
                </a:lnTo>
                <a:lnTo>
                  <a:pt x="1610" y="673"/>
                </a:lnTo>
                <a:lnTo>
                  <a:pt x="1610" y="672"/>
                </a:lnTo>
                <a:lnTo>
                  <a:pt x="1612" y="670"/>
                </a:lnTo>
                <a:lnTo>
                  <a:pt x="1610" y="668"/>
                </a:lnTo>
                <a:lnTo>
                  <a:pt x="1609" y="668"/>
                </a:lnTo>
                <a:lnTo>
                  <a:pt x="1607" y="666"/>
                </a:lnTo>
                <a:lnTo>
                  <a:pt x="1605" y="663"/>
                </a:lnTo>
                <a:lnTo>
                  <a:pt x="1604" y="665"/>
                </a:lnTo>
                <a:lnTo>
                  <a:pt x="1602" y="665"/>
                </a:lnTo>
                <a:lnTo>
                  <a:pt x="1600" y="666"/>
                </a:lnTo>
                <a:lnTo>
                  <a:pt x="1600" y="670"/>
                </a:lnTo>
                <a:lnTo>
                  <a:pt x="1604" y="673"/>
                </a:lnTo>
                <a:lnTo>
                  <a:pt x="1600" y="673"/>
                </a:lnTo>
                <a:lnTo>
                  <a:pt x="1598" y="675"/>
                </a:lnTo>
                <a:lnTo>
                  <a:pt x="1598" y="677"/>
                </a:lnTo>
                <a:lnTo>
                  <a:pt x="1600" y="678"/>
                </a:lnTo>
                <a:lnTo>
                  <a:pt x="1602" y="680"/>
                </a:lnTo>
                <a:lnTo>
                  <a:pt x="1605" y="678"/>
                </a:lnTo>
                <a:lnTo>
                  <a:pt x="1607" y="680"/>
                </a:lnTo>
                <a:lnTo>
                  <a:pt x="1607" y="680"/>
                </a:lnTo>
                <a:lnTo>
                  <a:pt x="1609" y="680"/>
                </a:lnTo>
                <a:lnTo>
                  <a:pt x="1610" y="682"/>
                </a:lnTo>
                <a:lnTo>
                  <a:pt x="1614" y="683"/>
                </a:lnTo>
                <a:lnTo>
                  <a:pt x="1617" y="682"/>
                </a:lnTo>
                <a:lnTo>
                  <a:pt x="1619" y="683"/>
                </a:lnTo>
                <a:lnTo>
                  <a:pt x="1619" y="685"/>
                </a:lnTo>
                <a:lnTo>
                  <a:pt x="1621" y="687"/>
                </a:lnTo>
                <a:lnTo>
                  <a:pt x="1624" y="687"/>
                </a:lnTo>
                <a:lnTo>
                  <a:pt x="1626" y="687"/>
                </a:lnTo>
                <a:lnTo>
                  <a:pt x="1627" y="687"/>
                </a:lnTo>
                <a:lnTo>
                  <a:pt x="1629" y="689"/>
                </a:lnTo>
                <a:lnTo>
                  <a:pt x="1631" y="690"/>
                </a:lnTo>
                <a:lnTo>
                  <a:pt x="1633" y="692"/>
                </a:lnTo>
                <a:lnTo>
                  <a:pt x="1634" y="694"/>
                </a:lnTo>
                <a:lnTo>
                  <a:pt x="1634" y="695"/>
                </a:lnTo>
                <a:lnTo>
                  <a:pt x="1634" y="699"/>
                </a:lnTo>
                <a:lnTo>
                  <a:pt x="1634" y="702"/>
                </a:lnTo>
                <a:lnTo>
                  <a:pt x="1636" y="706"/>
                </a:lnTo>
                <a:lnTo>
                  <a:pt x="1633" y="707"/>
                </a:lnTo>
                <a:lnTo>
                  <a:pt x="1633" y="711"/>
                </a:lnTo>
                <a:lnTo>
                  <a:pt x="1629" y="711"/>
                </a:lnTo>
                <a:lnTo>
                  <a:pt x="1627" y="711"/>
                </a:lnTo>
                <a:lnTo>
                  <a:pt x="1624" y="713"/>
                </a:lnTo>
                <a:lnTo>
                  <a:pt x="1621" y="713"/>
                </a:lnTo>
                <a:lnTo>
                  <a:pt x="1610" y="716"/>
                </a:lnTo>
                <a:lnTo>
                  <a:pt x="1609" y="716"/>
                </a:lnTo>
                <a:lnTo>
                  <a:pt x="1607" y="716"/>
                </a:lnTo>
                <a:lnTo>
                  <a:pt x="1600" y="719"/>
                </a:lnTo>
                <a:lnTo>
                  <a:pt x="1597" y="719"/>
                </a:lnTo>
                <a:lnTo>
                  <a:pt x="1592" y="719"/>
                </a:lnTo>
                <a:lnTo>
                  <a:pt x="1590" y="719"/>
                </a:lnTo>
                <a:lnTo>
                  <a:pt x="1583" y="721"/>
                </a:lnTo>
                <a:lnTo>
                  <a:pt x="1580" y="723"/>
                </a:lnTo>
                <a:lnTo>
                  <a:pt x="1576" y="723"/>
                </a:lnTo>
                <a:lnTo>
                  <a:pt x="1571" y="723"/>
                </a:lnTo>
                <a:lnTo>
                  <a:pt x="1566" y="725"/>
                </a:lnTo>
                <a:lnTo>
                  <a:pt x="1563" y="725"/>
                </a:lnTo>
                <a:lnTo>
                  <a:pt x="1557" y="725"/>
                </a:lnTo>
                <a:lnTo>
                  <a:pt x="1554" y="726"/>
                </a:lnTo>
                <a:lnTo>
                  <a:pt x="1551" y="728"/>
                </a:lnTo>
                <a:lnTo>
                  <a:pt x="1547" y="728"/>
                </a:lnTo>
                <a:lnTo>
                  <a:pt x="1545" y="728"/>
                </a:lnTo>
                <a:lnTo>
                  <a:pt x="1542" y="728"/>
                </a:lnTo>
                <a:lnTo>
                  <a:pt x="1540" y="728"/>
                </a:lnTo>
                <a:lnTo>
                  <a:pt x="1539" y="726"/>
                </a:lnTo>
                <a:lnTo>
                  <a:pt x="1535" y="725"/>
                </a:lnTo>
                <a:lnTo>
                  <a:pt x="1535" y="723"/>
                </a:lnTo>
                <a:lnTo>
                  <a:pt x="1533" y="721"/>
                </a:lnTo>
                <a:lnTo>
                  <a:pt x="1532" y="719"/>
                </a:lnTo>
                <a:lnTo>
                  <a:pt x="1530" y="714"/>
                </a:lnTo>
                <a:lnTo>
                  <a:pt x="1528" y="713"/>
                </a:lnTo>
                <a:lnTo>
                  <a:pt x="1528" y="707"/>
                </a:lnTo>
                <a:lnTo>
                  <a:pt x="1528" y="706"/>
                </a:lnTo>
                <a:lnTo>
                  <a:pt x="1532" y="707"/>
                </a:lnTo>
                <a:lnTo>
                  <a:pt x="1535" y="704"/>
                </a:lnTo>
                <a:lnTo>
                  <a:pt x="1533" y="701"/>
                </a:lnTo>
                <a:lnTo>
                  <a:pt x="1532" y="699"/>
                </a:lnTo>
                <a:lnTo>
                  <a:pt x="1530" y="699"/>
                </a:lnTo>
                <a:lnTo>
                  <a:pt x="1528" y="701"/>
                </a:lnTo>
                <a:lnTo>
                  <a:pt x="1527" y="702"/>
                </a:lnTo>
                <a:lnTo>
                  <a:pt x="1525" y="699"/>
                </a:lnTo>
                <a:lnTo>
                  <a:pt x="1525" y="697"/>
                </a:lnTo>
                <a:lnTo>
                  <a:pt x="1523" y="694"/>
                </a:lnTo>
                <a:lnTo>
                  <a:pt x="1523" y="692"/>
                </a:lnTo>
                <a:lnTo>
                  <a:pt x="1523" y="692"/>
                </a:lnTo>
                <a:lnTo>
                  <a:pt x="1523" y="689"/>
                </a:lnTo>
                <a:lnTo>
                  <a:pt x="1521" y="683"/>
                </a:lnTo>
                <a:lnTo>
                  <a:pt x="1521" y="682"/>
                </a:lnTo>
                <a:lnTo>
                  <a:pt x="1520" y="677"/>
                </a:lnTo>
                <a:lnTo>
                  <a:pt x="1520" y="675"/>
                </a:lnTo>
                <a:lnTo>
                  <a:pt x="1518" y="673"/>
                </a:lnTo>
                <a:lnTo>
                  <a:pt x="1518" y="672"/>
                </a:lnTo>
                <a:lnTo>
                  <a:pt x="1516" y="670"/>
                </a:lnTo>
                <a:lnTo>
                  <a:pt x="1515" y="668"/>
                </a:lnTo>
                <a:lnTo>
                  <a:pt x="1515" y="666"/>
                </a:lnTo>
                <a:lnTo>
                  <a:pt x="1513" y="665"/>
                </a:lnTo>
                <a:lnTo>
                  <a:pt x="1513" y="663"/>
                </a:lnTo>
                <a:lnTo>
                  <a:pt x="1511" y="663"/>
                </a:lnTo>
                <a:lnTo>
                  <a:pt x="1510" y="661"/>
                </a:lnTo>
                <a:lnTo>
                  <a:pt x="1510" y="660"/>
                </a:lnTo>
                <a:lnTo>
                  <a:pt x="1508" y="658"/>
                </a:lnTo>
                <a:lnTo>
                  <a:pt x="1506" y="656"/>
                </a:lnTo>
                <a:lnTo>
                  <a:pt x="1504" y="654"/>
                </a:lnTo>
                <a:lnTo>
                  <a:pt x="1503" y="653"/>
                </a:lnTo>
                <a:lnTo>
                  <a:pt x="1501" y="651"/>
                </a:lnTo>
                <a:lnTo>
                  <a:pt x="1499" y="651"/>
                </a:lnTo>
                <a:lnTo>
                  <a:pt x="1498" y="649"/>
                </a:lnTo>
                <a:lnTo>
                  <a:pt x="1494" y="649"/>
                </a:lnTo>
                <a:lnTo>
                  <a:pt x="1492" y="649"/>
                </a:lnTo>
                <a:lnTo>
                  <a:pt x="1491" y="648"/>
                </a:lnTo>
                <a:lnTo>
                  <a:pt x="1489" y="648"/>
                </a:lnTo>
                <a:lnTo>
                  <a:pt x="1487" y="646"/>
                </a:lnTo>
                <a:lnTo>
                  <a:pt x="1487" y="644"/>
                </a:lnTo>
                <a:lnTo>
                  <a:pt x="1486" y="642"/>
                </a:lnTo>
                <a:lnTo>
                  <a:pt x="1487" y="639"/>
                </a:lnTo>
                <a:lnTo>
                  <a:pt x="1486" y="636"/>
                </a:lnTo>
                <a:lnTo>
                  <a:pt x="1486" y="634"/>
                </a:lnTo>
                <a:lnTo>
                  <a:pt x="1486" y="630"/>
                </a:lnTo>
                <a:lnTo>
                  <a:pt x="1486" y="627"/>
                </a:lnTo>
                <a:lnTo>
                  <a:pt x="1484" y="624"/>
                </a:lnTo>
                <a:lnTo>
                  <a:pt x="1482" y="622"/>
                </a:lnTo>
                <a:lnTo>
                  <a:pt x="1482" y="620"/>
                </a:lnTo>
                <a:lnTo>
                  <a:pt x="1482" y="618"/>
                </a:lnTo>
                <a:lnTo>
                  <a:pt x="1480" y="615"/>
                </a:lnTo>
                <a:lnTo>
                  <a:pt x="1479" y="613"/>
                </a:lnTo>
                <a:lnTo>
                  <a:pt x="1479" y="612"/>
                </a:lnTo>
                <a:lnTo>
                  <a:pt x="1479" y="610"/>
                </a:lnTo>
                <a:lnTo>
                  <a:pt x="1477" y="610"/>
                </a:lnTo>
                <a:lnTo>
                  <a:pt x="1475" y="608"/>
                </a:lnTo>
                <a:lnTo>
                  <a:pt x="1474" y="606"/>
                </a:lnTo>
                <a:lnTo>
                  <a:pt x="1472" y="606"/>
                </a:lnTo>
                <a:lnTo>
                  <a:pt x="1470" y="605"/>
                </a:lnTo>
                <a:lnTo>
                  <a:pt x="1470" y="603"/>
                </a:lnTo>
                <a:lnTo>
                  <a:pt x="1468" y="601"/>
                </a:lnTo>
                <a:lnTo>
                  <a:pt x="1467" y="600"/>
                </a:lnTo>
                <a:lnTo>
                  <a:pt x="1465" y="600"/>
                </a:lnTo>
                <a:lnTo>
                  <a:pt x="1463" y="600"/>
                </a:lnTo>
                <a:lnTo>
                  <a:pt x="1462" y="600"/>
                </a:lnTo>
                <a:lnTo>
                  <a:pt x="1462" y="598"/>
                </a:lnTo>
                <a:lnTo>
                  <a:pt x="1462" y="596"/>
                </a:lnTo>
                <a:lnTo>
                  <a:pt x="1460" y="594"/>
                </a:lnTo>
                <a:lnTo>
                  <a:pt x="1458" y="594"/>
                </a:lnTo>
                <a:lnTo>
                  <a:pt x="1458" y="591"/>
                </a:lnTo>
                <a:lnTo>
                  <a:pt x="1457" y="589"/>
                </a:lnTo>
                <a:lnTo>
                  <a:pt x="1457" y="588"/>
                </a:lnTo>
                <a:lnTo>
                  <a:pt x="1457" y="586"/>
                </a:lnTo>
                <a:lnTo>
                  <a:pt x="1455" y="586"/>
                </a:lnTo>
                <a:lnTo>
                  <a:pt x="1453" y="586"/>
                </a:lnTo>
                <a:lnTo>
                  <a:pt x="1451" y="584"/>
                </a:lnTo>
                <a:lnTo>
                  <a:pt x="1450" y="582"/>
                </a:lnTo>
                <a:lnTo>
                  <a:pt x="1448" y="581"/>
                </a:lnTo>
                <a:lnTo>
                  <a:pt x="1448" y="579"/>
                </a:lnTo>
                <a:lnTo>
                  <a:pt x="1450" y="576"/>
                </a:lnTo>
                <a:lnTo>
                  <a:pt x="1450" y="572"/>
                </a:lnTo>
                <a:lnTo>
                  <a:pt x="1450" y="571"/>
                </a:lnTo>
                <a:lnTo>
                  <a:pt x="1448" y="569"/>
                </a:lnTo>
                <a:lnTo>
                  <a:pt x="1450" y="567"/>
                </a:lnTo>
                <a:lnTo>
                  <a:pt x="1450" y="565"/>
                </a:lnTo>
                <a:lnTo>
                  <a:pt x="1450" y="564"/>
                </a:lnTo>
                <a:lnTo>
                  <a:pt x="1450" y="560"/>
                </a:lnTo>
                <a:lnTo>
                  <a:pt x="1450" y="559"/>
                </a:lnTo>
                <a:lnTo>
                  <a:pt x="1450" y="555"/>
                </a:lnTo>
                <a:lnTo>
                  <a:pt x="1450" y="553"/>
                </a:lnTo>
                <a:lnTo>
                  <a:pt x="1450" y="550"/>
                </a:lnTo>
                <a:lnTo>
                  <a:pt x="1450" y="548"/>
                </a:lnTo>
                <a:lnTo>
                  <a:pt x="1450" y="545"/>
                </a:lnTo>
                <a:lnTo>
                  <a:pt x="1450" y="543"/>
                </a:lnTo>
                <a:lnTo>
                  <a:pt x="1448" y="541"/>
                </a:lnTo>
                <a:lnTo>
                  <a:pt x="1448" y="540"/>
                </a:lnTo>
                <a:lnTo>
                  <a:pt x="1446" y="538"/>
                </a:lnTo>
                <a:lnTo>
                  <a:pt x="1445" y="536"/>
                </a:lnTo>
                <a:lnTo>
                  <a:pt x="1443" y="535"/>
                </a:lnTo>
                <a:lnTo>
                  <a:pt x="1441" y="533"/>
                </a:lnTo>
                <a:lnTo>
                  <a:pt x="1441" y="529"/>
                </a:lnTo>
                <a:lnTo>
                  <a:pt x="1439" y="528"/>
                </a:lnTo>
                <a:lnTo>
                  <a:pt x="1438" y="528"/>
                </a:lnTo>
                <a:lnTo>
                  <a:pt x="1438" y="528"/>
                </a:lnTo>
                <a:lnTo>
                  <a:pt x="1436" y="526"/>
                </a:lnTo>
                <a:lnTo>
                  <a:pt x="1434" y="526"/>
                </a:lnTo>
                <a:lnTo>
                  <a:pt x="1433" y="524"/>
                </a:lnTo>
                <a:lnTo>
                  <a:pt x="1431" y="523"/>
                </a:lnTo>
                <a:lnTo>
                  <a:pt x="1429" y="523"/>
                </a:lnTo>
                <a:lnTo>
                  <a:pt x="1427" y="521"/>
                </a:lnTo>
                <a:lnTo>
                  <a:pt x="1426" y="519"/>
                </a:lnTo>
                <a:lnTo>
                  <a:pt x="1422" y="517"/>
                </a:lnTo>
                <a:lnTo>
                  <a:pt x="1421" y="516"/>
                </a:lnTo>
                <a:lnTo>
                  <a:pt x="1419" y="514"/>
                </a:lnTo>
                <a:lnTo>
                  <a:pt x="1417" y="512"/>
                </a:lnTo>
                <a:lnTo>
                  <a:pt x="1416" y="512"/>
                </a:lnTo>
                <a:lnTo>
                  <a:pt x="1414" y="512"/>
                </a:lnTo>
                <a:lnTo>
                  <a:pt x="1414" y="511"/>
                </a:lnTo>
                <a:lnTo>
                  <a:pt x="1417" y="511"/>
                </a:lnTo>
                <a:lnTo>
                  <a:pt x="1421" y="511"/>
                </a:lnTo>
                <a:lnTo>
                  <a:pt x="1422" y="509"/>
                </a:lnTo>
                <a:lnTo>
                  <a:pt x="1426" y="509"/>
                </a:lnTo>
                <a:lnTo>
                  <a:pt x="1427" y="509"/>
                </a:lnTo>
                <a:lnTo>
                  <a:pt x="1431" y="509"/>
                </a:lnTo>
                <a:lnTo>
                  <a:pt x="1433" y="507"/>
                </a:lnTo>
                <a:lnTo>
                  <a:pt x="1434" y="507"/>
                </a:lnTo>
                <a:lnTo>
                  <a:pt x="1438" y="507"/>
                </a:lnTo>
                <a:lnTo>
                  <a:pt x="1439" y="507"/>
                </a:lnTo>
                <a:lnTo>
                  <a:pt x="1441" y="507"/>
                </a:lnTo>
                <a:lnTo>
                  <a:pt x="1441" y="507"/>
                </a:lnTo>
                <a:lnTo>
                  <a:pt x="1445" y="507"/>
                </a:lnTo>
                <a:lnTo>
                  <a:pt x="1448" y="507"/>
                </a:lnTo>
                <a:lnTo>
                  <a:pt x="1450" y="507"/>
                </a:lnTo>
                <a:lnTo>
                  <a:pt x="1451" y="507"/>
                </a:lnTo>
                <a:lnTo>
                  <a:pt x="1453" y="507"/>
                </a:lnTo>
                <a:lnTo>
                  <a:pt x="1457" y="507"/>
                </a:lnTo>
                <a:lnTo>
                  <a:pt x="1458" y="507"/>
                </a:lnTo>
                <a:lnTo>
                  <a:pt x="1460" y="507"/>
                </a:lnTo>
                <a:lnTo>
                  <a:pt x="1462" y="505"/>
                </a:lnTo>
                <a:lnTo>
                  <a:pt x="1463" y="505"/>
                </a:lnTo>
                <a:lnTo>
                  <a:pt x="1467" y="505"/>
                </a:lnTo>
                <a:lnTo>
                  <a:pt x="1470" y="505"/>
                </a:lnTo>
                <a:lnTo>
                  <a:pt x="1472" y="505"/>
                </a:lnTo>
                <a:lnTo>
                  <a:pt x="1475" y="505"/>
                </a:lnTo>
                <a:lnTo>
                  <a:pt x="1477" y="505"/>
                </a:lnTo>
                <a:lnTo>
                  <a:pt x="1477" y="504"/>
                </a:lnTo>
                <a:lnTo>
                  <a:pt x="1480" y="504"/>
                </a:lnTo>
                <a:lnTo>
                  <a:pt x="1482" y="505"/>
                </a:lnTo>
                <a:lnTo>
                  <a:pt x="1484" y="505"/>
                </a:lnTo>
                <a:lnTo>
                  <a:pt x="1486" y="505"/>
                </a:lnTo>
                <a:lnTo>
                  <a:pt x="1487" y="505"/>
                </a:lnTo>
                <a:lnTo>
                  <a:pt x="1491" y="505"/>
                </a:lnTo>
                <a:lnTo>
                  <a:pt x="1492" y="507"/>
                </a:lnTo>
                <a:lnTo>
                  <a:pt x="1494" y="507"/>
                </a:lnTo>
                <a:lnTo>
                  <a:pt x="1498" y="505"/>
                </a:lnTo>
                <a:lnTo>
                  <a:pt x="1499" y="505"/>
                </a:lnTo>
                <a:lnTo>
                  <a:pt x="1501" y="507"/>
                </a:lnTo>
                <a:lnTo>
                  <a:pt x="1503" y="505"/>
                </a:lnTo>
                <a:lnTo>
                  <a:pt x="1504" y="505"/>
                </a:lnTo>
                <a:lnTo>
                  <a:pt x="1506" y="505"/>
                </a:lnTo>
                <a:lnTo>
                  <a:pt x="1508" y="505"/>
                </a:lnTo>
                <a:lnTo>
                  <a:pt x="1511" y="504"/>
                </a:lnTo>
                <a:lnTo>
                  <a:pt x="1515" y="504"/>
                </a:lnTo>
                <a:lnTo>
                  <a:pt x="1516" y="504"/>
                </a:lnTo>
                <a:lnTo>
                  <a:pt x="1518" y="504"/>
                </a:lnTo>
                <a:lnTo>
                  <a:pt x="1521" y="505"/>
                </a:lnTo>
                <a:lnTo>
                  <a:pt x="1523" y="505"/>
                </a:lnTo>
                <a:lnTo>
                  <a:pt x="1523" y="504"/>
                </a:lnTo>
                <a:lnTo>
                  <a:pt x="1525" y="504"/>
                </a:lnTo>
                <a:lnTo>
                  <a:pt x="1527" y="504"/>
                </a:lnTo>
                <a:lnTo>
                  <a:pt x="1528" y="505"/>
                </a:lnTo>
                <a:lnTo>
                  <a:pt x="1530" y="504"/>
                </a:lnTo>
                <a:lnTo>
                  <a:pt x="1530" y="502"/>
                </a:lnTo>
                <a:lnTo>
                  <a:pt x="1528" y="500"/>
                </a:lnTo>
                <a:lnTo>
                  <a:pt x="1532" y="499"/>
                </a:lnTo>
                <a:lnTo>
                  <a:pt x="1533" y="499"/>
                </a:lnTo>
                <a:lnTo>
                  <a:pt x="1535" y="497"/>
                </a:lnTo>
                <a:lnTo>
                  <a:pt x="1537" y="495"/>
                </a:lnTo>
                <a:lnTo>
                  <a:pt x="1539" y="495"/>
                </a:lnTo>
                <a:lnTo>
                  <a:pt x="1542" y="493"/>
                </a:lnTo>
                <a:lnTo>
                  <a:pt x="1540" y="493"/>
                </a:lnTo>
                <a:lnTo>
                  <a:pt x="1540" y="492"/>
                </a:lnTo>
                <a:lnTo>
                  <a:pt x="1540" y="490"/>
                </a:lnTo>
                <a:lnTo>
                  <a:pt x="1539" y="488"/>
                </a:lnTo>
                <a:lnTo>
                  <a:pt x="1539" y="487"/>
                </a:lnTo>
                <a:lnTo>
                  <a:pt x="1540" y="487"/>
                </a:lnTo>
                <a:lnTo>
                  <a:pt x="1542" y="485"/>
                </a:lnTo>
                <a:lnTo>
                  <a:pt x="1544" y="485"/>
                </a:lnTo>
                <a:lnTo>
                  <a:pt x="1547" y="481"/>
                </a:lnTo>
                <a:lnTo>
                  <a:pt x="1549" y="480"/>
                </a:lnTo>
                <a:lnTo>
                  <a:pt x="1551" y="478"/>
                </a:lnTo>
                <a:lnTo>
                  <a:pt x="1554" y="476"/>
                </a:lnTo>
                <a:lnTo>
                  <a:pt x="1556" y="475"/>
                </a:lnTo>
                <a:lnTo>
                  <a:pt x="1557" y="473"/>
                </a:lnTo>
                <a:lnTo>
                  <a:pt x="1559" y="473"/>
                </a:lnTo>
                <a:lnTo>
                  <a:pt x="1561" y="471"/>
                </a:lnTo>
                <a:lnTo>
                  <a:pt x="1563" y="468"/>
                </a:lnTo>
                <a:lnTo>
                  <a:pt x="1564" y="466"/>
                </a:lnTo>
                <a:lnTo>
                  <a:pt x="1566" y="464"/>
                </a:lnTo>
                <a:lnTo>
                  <a:pt x="1566" y="461"/>
                </a:lnTo>
                <a:lnTo>
                  <a:pt x="1569" y="459"/>
                </a:lnTo>
                <a:lnTo>
                  <a:pt x="1568" y="456"/>
                </a:lnTo>
                <a:lnTo>
                  <a:pt x="1568" y="454"/>
                </a:lnTo>
                <a:lnTo>
                  <a:pt x="1568" y="452"/>
                </a:lnTo>
                <a:lnTo>
                  <a:pt x="1569" y="451"/>
                </a:lnTo>
                <a:lnTo>
                  <a:pt x="1569" y="447"/>
                </a:lnTo>
                <a:lnTo>
                  <a:pt x="1573" y="446"/>
                </a:lnTo>
                <a:lnTo>
                  <a:pt x="1574" y="446"/>
                </a:lnTo>
                <a:lnTo>
                  <a:pt x="1576" y="444"/>
                </a:lnTo>
                <a:lnTo>
                  <a:pt x="1576" y="442"/>
                </a:lnTo>
                <a:lnTo>
                  <a:pt x="1578" y="440"/>
                </a:lnTo>
                <a:lnTo>
                  <a:pt x="1580" y="439"/>
                </a:lnTo>
                <a:lnTo>
                  <a:pt x="1581" y="439"/>
                </a:lnTo>
                <a:lnTo>
                  <a:pt x="1581" y="437"/>
                </a:lnTo>
                <a:lnTo>
                  <a:pt x="1585" y="435"/>
                </a:lnTo>
                <a:lnTo>
                  <a:pt x="1586" y="434"/>
                </a:lnTo>
                <a:lnTo>
                  <a:pt x="1586" y="432"/>
                </a:lnTo>
                <a:lnTo>
                  <a:pt x="1588" y="428"/>
                </a:lnTo>
                <a:lnTo>
                  <a:pt x="1590" y="428"/>
                </a:lnTo>
                <a:lnTo>
                  <a:pt x="1592" y="428"/>
                </a:lnTo>
                <a:lnTo>
                  <a:pt x="1593" y="425"/>
                </a:lnTo>
                <a:lnTo>
                  <a:pt x="1593" y="423"/>
                </a:lnTo>
                <a:lnTo>
                  <a:pt x="1597" y="423"/>
                </a:lnTo>
                <a:lnTo>
                  <a:pt x="1598" y="422"/>
                </a:lnTo>
                <a:lnTo>
                  <a:pt x="1600" y="420"/>
                </a:lnTo>
                <a:lnTo>
                  <a:pt x="1604" y="418"/>
                </a:lnTo>
                <a:lnTo>
                  <a:pt x="1605" y="416"/>
                </a:lnTo>
                <a:lnTo>
                  <a:pt x="1607" y="415"/>
                </a:lnTo>
                <a:lnTo>
                  <a:pt x="1607" y="416"/>
                </a:lnTo>
                <a:lnTo>
                  <a:pt x="1607" y="413"/>
                </a:lnTo>
                <a:lnTo>
                  <a:pt x="1610" y="413"/>
                </a:lnTo>
                <a:lnTo>
                  <a:pt x="1612" y="413"/>
                </a:lnTo>
                <a:lnTo>
                  <a:pt x="1614" y="413"/>
                </a:lnTo>
                <a:lnTo>
                  <a:pt x="1615" y="411"/>
                </a:lnTo>
                <a:lnTo>
                  <a:pt x="1615" y="408"/>
                </a:lnTo>
                <a:lnTo>
                  <a:pt x="1619" y="410"/>
                </a:lnTo>
                <a:lnTo>
                  <a:pt x="1622" y="408"/>
                </a:lnTo>
                <a:lnTo>
                  <a:pt x="1626" y="406"/>
                </a:lnTo>
                <a:lnTo>
                  <a:pt x="1626" y="404"/>
                </a:lnTo>
                <a:lnTo>
                  <a:pt x="1629" y="404"/>
                </a:lnTo>
                <a:close/>
                <a:moveTo>
                  <a:pt x="118" y="184"/>
                </a:moveTo>
                <a:lnTo>
                  <a:pt x="122" y="184"/>
                </a:lnTo>
                <a:lnTo>
                  <a:pt x="123" y="184"/>
                </a:lnTo>
                <a:lnTo>
                  <a:pt x="123" y="182"/>
                </a:lnTo>
                <a:lnTo>
                  <a:pt x="125" y="180"/>
                </a:lnTo>
                <a:lnTo>
                  <a:pt x="127" y="182"/>
                </a:lnTo>
                <a:lnTo>
                  <a:pt x="130" y="184"/>
                </a:lnTo>
                <a:lnTo>
                  <a:pt x="132" y="185"/>
                </a:lnTo>
                <a:lnTo>
                  <a:pt x="134" y="185"/>
                </a:lnTo>
                <a:lnTo>
                  <a:pt x="135" y="185"/>
                </a:lnTo>
                <a:lnTo>
                  <a:pt x="135" y="187"/>
                </a:lnTo>
                <a:lnTo>
                  <a:pt x="137" y="189"/>
                </a:lnTo>
                <a:lnTo>
                  <a:pt x="139" y="190"/>
                </a:lnTo>
                <a:lnTo>
                  <a:pt x="139" y="192"/>
                </a:lnTo>
                <a:lnTo>
                  <a:pt x="140" y="196"/>
                </a:lnTo>
                <a:lnTo>
                  <a:pt x="140" y="197"/>
                </a:lnTo>
                <a:lnTo>
                  <a:pt x="140" y="199"/>
                </a:lnTo>
                <a:lnTo>
                  <a:pt x="139" y="201"/>
                </a:lnTo>
                <a:lnTo>
                  <a:pt x="135" y="201"/>
                </a:lnTo>
                <a:lnTo>
                  <a:pt x="134" y="201"/>
                </a:lnTo>
                <a:lnTo>
                  <a:pt x="132" y="201"/>
                </a:lnTo>
                <a:lnTo>
                  <a:pt x="130" y="201"/>
                </a:lnTo>
                <a:lnTo>
                  <a:pt x="130" y="202"/>
                </a:lnTo>
                <a:lnTo>
                  <a:pt x="128" y="204"/>
                </a:lnTo>
                <a:lnTo>
                  <a:pt x="127" y="206"/>
                </a:lnTo>
                <a:lnTo>
                  <a:pt x="125" y="209"/>
                </a:lnTo>
                <a:lnTo>
                  <a:pt x="125" y="211"/>
                </a:lnTo>
                <a:lnTo>
                  <a:pt x="125" y="214"/>
                </a:lnTo>
                <a:lnTo>
                  <a:pt x="123" y="216"/>
                </a:lnTo>
                <a:lnTo>
                  <a:pt x="123" y="218"/>
                </a:lnTo>
                <a:lnTo>
                  <a:pt x="122" y="220"/>
                </a:lnTo>
                <a:lnTo>
                  <a:pt x="122" y="223"/>
                </a:lnTo>
                <a:lnTo>
                  <a:pt x="122" y="225"/>
                </a:lnTo>
                <a:lnTo>
                  <a:pt x="120" y="226"/>
                </a:lnTo>
                <a:lnTo>
                  <a:pt x="120" y="228"/>
                </a:lnTo>
                <a:lnTo>
                  <a:pt x="120" y="232"/>
                </a:lnTo>
                <a:lnTo>
                  <a:pt x="118" y="232"/>
                </a:lnTo>
                <a:lnTo>
                  <a:pt x="118" y="235"/>
                </a:lnTo>
                <a:lnTo>
                  <a:pt x="118" y="237"/>
                </a:lnTo>
                <a:lnTo>
                  <a:pt x="116" y="238"/>
                </a:lnTo>
                <a:lnTo>
                  <a:pt x="116" y="240"/>
                </a:lnTo>
                <a:lnTo>
                  <a:pt x="118" y="242"/>
                </a:lnTo>
                <a:lnTo>
                  <a:pt x="118" y="244"/>
                </a:lnTo>
                <a:lnTo>
                  <a:pt x="120" y="249"/>
                </a:lnTo>
                <a:lnTo>
                  <a:pt x="120" y="250"/>
                </a:lnTo>
                <a:lnTo>
                  <a:pt x="122" y="254"/>
                </a:lnTo>
                <a:lnTo>
                  <a:pt x="123" y="257"/>
                </a:lnTo>
                <a:lnTo>
                  <a:pt x="123" y="259"/>
                </a:lnTo>
                <a:lnTo>
                  <a:pt x="123" y="261"/>
                </a:lnTo>
                <a:lnTo>
                  <a:pt x="123" y="264"/>
                </a:lnTo>
                <a:lnTo>
                  <a:pt x="122" y="264"/>
                </a:lnTo>
                <a:lnTo>
                  <a:pt x="118" y="266"/>
                </a:lnTo>
                <a:lnTo>
                  <a:pt x="116" y="267"/>
                </a:lnTo>
                <a:lnTo>
                  <a:pt x="115" y="269"/>
                </a:lnTo>
                <a:lnTo>
                  <a:pt x="113" y="269"/>
                </a:lnTo>
                <a:lnTo>
                  <a:pt x="111" y="271"/>
                </a:lnTo>
                <a:lnTo>
                  <a:pt x="110" y="271"/>
                </a:lnTo>
                <a:lnTo>
                  <a:pt x="108" y="273"/>
                </a:lnTo>
                <a:lnTo>
                  <a:pt x="106" y="273"/>
                </a:lnTo>
                <a:lnTo>
                  <a:pt x="103" y="273"/>
                </a:lnTo>
                <a:lnTo>
                  <a:pt x="101" y="274"/>
                </a:lnTo>
                <a:lnTo>
                  <a:pt x="99" y="278"/>
                </a:lnTo>
                <a:lnTo>
                  <a:pt x="98" y="276"/>
                </a:lnTo>
                <a:lnTo>
                  <a:pt x="96" y="276"/>
                </a:lnTo>
                <a:lnTo>
                  <a:pt x="94" y="278"/>
                </a:lnTo>
                <a:lnTo>
                  <a:pt x="93" y="278"/>
                </a:lnTo>
                <a:lnTo>
                  <a:pt x="89" y="279"/>
                </a:lnTo>
                <a:lnTo>
                  <a:pt x="87" y="279"/>
                </a:lnTo>
                <a:lnTo>
                  <a:pt x="84" y="278"/>
                </a:lnTo>
                <a:lnTo>
                  <a:pt x="84" y="281"/>
                </a:lnTo>
                <a:lnTo>
                  <a:pt x="82" y="281"/>
                </a:lnTo>
                <a:lnTo>
                  <a:pt x="81" y="281"/>
                </a:lnTo>
                <a:lnTo>
                  <a:pt x="77" y="283"/>
                </a:lnTo>
                <a:lnTo>
                  <a:pt x="75" y="281"/>
                </a:lnTo>
                <a:lnTo>
                  <a:pt x="74" y="283"/>
                </a:lnTo>
                <a:lnTo>
                  <a:pt x="69" y="283"/>
                </a:lnTo>
                <a:lnTo>
                  <a:pt x="65" y="285"/>
                </a:lnTo>
                <a:lnTo>
                  <a:pt x="63" y="286"/>
                </a:lnTo>
                <a:lnTo>
                  <a:pt x="62" y="288"/>
                </a:lnTo>
                <a:lnTo>
                  <a:pt x="60" y="290"/>
                </a:lnTo>
                <a:lnTo>
                  <a:pt x="58" y="293"/>
                </a:lnTo>
                <a:lnTo>
                  <a:pt x="57" y="293"/>
                </a:lnTo>
                <a:lnTo>
                  <a:pt x="57" y="295"/>
                </a:lnTo>
                <a:lnTo>
                  <a:pt x="57" y="297"/>
                </a:lnTo>
                <a:lnTo>
                  <a:pt x="55" y="298"/>
                </a:lnTo>
                <a:lnTo>
                  <a:pt x="55" y="300"/>
                </a:lnTo>
                <a:lnTo>
                  <a:pt x="53" y="302"/>
                </a:lnTo>
                <a:lnTo>
                  <a:pt x="51" y="305"/>
                </a:lnTo>
                <a:lnTo>
                  <a:pt x="50" y="309"/>
                </a:lnTo>
                <a:lnTo>
                  <a:pt x="48" y="312"/>
                </a:lnTo>
                <a:lnTo>
                  <a:pt x="46" y="314"/>
                </a:lnTo>
                <a:lnTo>
                  <a:pt x="45" y="315"/>
                </a:lnTo>
                <a:lnTo>
                  <a:pt x="43" y="319"/>
                </a:lnTo>
                <a:lnTo>
                  <a:pt x="41" y="321"/>
                </a:lnTo>
                <a:lnTo>
                  <a:pt x="41" y="324"/>
                </a:lnTo>
                <a:lnTo>
                  <a:pt x="41" y="324"/>
                </a:lnTo>
                <a:lnTo>
                  <a:pt x="40" y="326"/>
                </a:lnTo>
                <a:lnTo>
                  <a:pt x="40" y="329"/>
                </a:lnTo>
                <a:lnTo>
                  <a:pt x="38" y="331"/>
                </a:lnTo>
                <a:lnTo>
                  <a:pt x="38" y="333"/>
                </a:lnTo>
                <a:lnTo>
                  <a:pt x="38" y="334"/>
                </a:lnTo>
                <a:lnTo>
                  <a:pt x="38" y="336"/>
                </a:lnTo>
                <a:lnTo>
                  <a:pt x="36" y="338"/>
                </a:lnTo>
                <a:lnTo>
                  <a:pt x="34" y="339"/>
                </a:lnTo>
                <a:lnTo>
                  <a:pt x="33" y="343"/>
                </a:lnTo>
                <a:lnTo>
                  <a:pt x="33" y="346"/>
                </a:lnTo>
                <a:lnTo>
                  <a:pt x="31" y="346"/>
                </a:lnTo>
                <a:lnTo>
                  <a:pt x="31" y="348"/>
                </a:lnTo>
                <a:lnTo>
                  <a:pt x="34" y="350"/>
                </a:lnTo>
                <a:lnTo>
                  <a:pt x="34" y="351"/>
                </a:lnTo>
                <a:lnTo>
                  <a:pt x="33" y="351"/>
                </a:lnTo>
                <a:lnTo>
                  <a:pt x="31" y="355"/>
                </a:lnTo>
                <a:lnTo>
                  <a:pt x="28" y="351"/>
                </a:lnTo>
                <a:lnTo>
                  <a:pt x="24" y="351"/>
                </a:lnTo>
                <a:lnTo>
                  <a:pt x="22" y="351"/>
                </a:lnTo>
                <a:lnTo>
                  <a:pt x="21" y="350"/>
                </a:lnTo>
                <a:lnTo>
                  <a:pt x="17" y="348"/>
                </a:lnTo>
                <a:lnTo>
                  <a:pt x="16" y="346"/>
                </a:lnTo>
                <a:lnTo>
                  <a:pt x="14" y="345"/>
                </a:lnTo>
                <a:lnTo>
                  <a:pt x="12" y="345"/>
                </a:lnTo>
                <a:lnTo>
                  <a:pt x="10" y="346"/>
                </a:lnTo>
                <a:lnTo>
                  <a:pt x="7" y="345"/>
                </a:lnTo>
                <a:lnTo>
                  <a:pt x="9" y="343"/>
                </a:lnTo>
                <a:lnTo>
                  <a:pt x="9" y="339"/>
                </a:lnTo>
                <a:lnTo>
                  <a:pt x="7" y="338"/>
                </a:lnTo>
                <a:lnTo>
                  <a:pt x="5" y="336"/>
                </a:lnTo>
                <a:lnTo>
                  <a:pt x="4" y="334"/>
                </a:lnTo>
                <a:lnTo>
                  <a:pt x="0" y="333"/>
                </a:lnTo>
                <a:lnTo>
                  <a:pt x="2" y="333"/>
                </a:lnTo>
                <a:lnTo>
                  <a:pt x="2" y="331"/>
                </a:lnTo>
                <a:lnTo>
                  <a:pt x="0" y="327"/>
                </a:lnTo>
                <a:lnTo>
                  <a:pt x="0" y="327"/>
                </a:lnTo>
                <a:lnTo>
                  <a:pt x="0" y="326"/>
                </a:lnTo>
                <a:lnTo>
                  <a:pt x="0" y="324"/>
                </a:lnTo>
                <a:lnTo>
                  <a:pt x="0" y="324"/>
                </a:lnTo>
                <a:lnTo>
                  <a:pt x="0" y="322"/>
                </a:lnTo>
                <a:lnTo>
                  <a:pt x="0" y="321"/>
                </a:lnTo>
                <a:lnTo>
                  <a:pt x="0" y="319"/>
                </a:lnTo>
                <a:lnTo>
                  <a:pt x="0" y="315"/>
                </a:lnTo>
                <a:lnTo>
                  <a:pt x="0" y="314"/>
                </a:lnTo>
                <a:lnTo>
                  <a:pt x="0" y="310"/>
                </a:lnTo>
                <a:lnTo>
                  <a:pt x="0" y="307"/>
                </a:lnTo>
                <a:lnTo>
                  <a:pt x="0" y="307"/>
                </a:lnTo>
                <a:lnTo>
                  <a:pt x="0" y="305"/>
                </a:lnTo>
                <a:lnTo>
                  <a:pt x="0" y="302"/>
                </a:lnTo>
                <a:lnTo>
                  <a:pt x="0" y="300"/>
                </a:lnTo>
                <a:lnTo>
                  <a:pt x="2" y="298"/>
                </a:lnTo>
                <a:lnTo>
                  <a:pt x="4" y="297"/>
                </a:lnTo>
                <a:lnTo>
                  <a:pt x="5" y="295"/>
                </a:lnTo>
                <a:lnTo>
                  <a:pt x="5" y="293"/>
                </a:lnTo>
                <a:lnTo>
                  <a:pt x="7" y="291"/>
                </a:lnTo>
                <a:lnTo>
                  <a:pt x="9" y="290"/>
                </a:lnTo>
                <a:lnTo>
                  <a:pt x="10" y="286"/>
                </a:lnTo>
                <a:lnTo>
                  <a:pt x="7" y="285"/>
                </a:lnTo>
                <a:lnTo>
                  <a:pt x="9" y="283"/>
                </a:lnTo>
                <a:lnTo>
                  <a:pt x="9" y="281"/>
                </a:lnTo>
                <a:lnTo>
                  <a:pt x="10" y="279"/>
                </a:lnTo>
                <a:lnTo>
                  <a:pt x="10" y="278"/>
                </a:lnTo>
                <a:lnTo>
                  <a:pt x="10" y="274"/>
                </a:lnTo>
                <a:lnTo>
                  <a:pt x="10" y="273"/>
                </a:lnTo>
                <a:lnTo>
                  <a:pt x="12" y="271"/>
                </a:lnTo>
                <a:lnTo>
                  <a:pt x="14" y="269"/>
                </a:lnTo>
                <a:lnTo>
                  <a:pt x="16" y="267"/>
                </a:lnTo>
                <a:lnTo>
                  <a:pt x="19" y="266"/>
                </a:lnTo>
                <a:lnTo>
                  <a:pt x="21" y="266"/>
                </a:lnTo>
                <a:lnTo>
                  <a:pt x="22" y="264"/>
                </a:lnTo>
                <a:lnTo>
                  <a:pt x="24" y="262"/>
                </a:lnTo>
                <a:lnTo>
                  <a:pt x="26" y="261"/>
                </a:lnTo>
                <a:lnTo>
                  <a:pt x="28" y="259"/>
                </a:lnTo>
                <a:lnTo>
                  <a:pt x="29" y="255"/>
                </a:lnTo>
                <a:lnTo>
                  <a:pt x="31" y="254"/>
                </a:lnTo>
                <a:lnTo>
                  <a:pt x="33" y="250"/>
                </a:lnTo>
                <a:lnTo>
                  <a:pt x="34" y="249"/>
                </a:lnTo>
                <a:lnTo>
                  <a:pt x="36" y="247"/>
                </a:lnTo>
                <a:lnTo>
                  <a:pt x="40" y="247"/>
                </a:lnTo>
                <a:lnTo>
                  <a:pt x="41" y="244"/>
                </a:lnTo>
                <a:lnTo>
                  <a:pt x="41" y="242"/>
                </a:lnTo>
                <a:lnTo>
                  <a:pt x="41" y="242"/>
                </a:lnTo>
                <a:lnTo>
                  <a:pt x="43" y="242"/>
                </a:lnTo>
                <a:lnTo>
                  <a:pt x="45" y="242"/>
                </a:lnTo>
                <a:lnTo>
                  <a:pt x="46" y="242"/>
                </a:lnTo>
                <a:lnTo>
                  <a:pt x="48" y="240"/>
                </a:lnTo>
                <a:lnTo>
                  <a:pt x="51" y="238"/>
                </a:lnTo>
                <a:lnTo>
                  <a:pt x="55" y="238"/>
                </a:lnTo>
                <a:lnTo>
                  <a:pt x="57" y="237"/>
                </a:lnTo>
                <a:lnTo>
                  <a:pt x="58" y="233"/>
                </a:lnTo>
                <a:lnTo>
                  <a:pt x="58" y="232"/>
                </a:lnTo>
                <a:lnTo>
                  <a:pt x="60" y="230"/>
                </a:lnTo>
                <a:lnTo>
                  <a:pt x="63" y="230"/>
                </a:lnTo>
                <a:lnTo>
                  <a:pt x="65" y="230"/>
                </a:lnTo>
                <a:lnTo>
                  <a:pt x="69" y="228"/>
                </a:lnTo>
                <a:lnTo>
                  <a:pt x="72" y="228"/>
                </a:lnTo>
                <a:lnTo>
                  <a:pt x="74" y="226"/>
                </a:lnTo>
                <a:lnTo>
                  <a:pt x="75" y="225"/>
                </a:lnTo>
                <a:lnTo>
                  <a:pt x="79" y="225"/>
                </a:lnTo>
                <a:lnTo>
                  <a:pt x="81" y="223"/>
                </a:lnTo>
                <a:lnTo>
                  <a:pt x="82" y="221"/>
                </a:lnTo>
                <a:lnTo>
                  <a:pt x="82" y="221"/>
                </a:lnTo>
                <a:lnTo>
                  <a:pt x="84" y="220"/>
                </a:lnTo>
                <a:lnTo>
                  <a:pt x="86" y="218"/>
                </a:lnTo>
                <a:lnTo>
                  <a:pt x="87" y="214"/>
                </a:lnTo>
                <a:lnTo>
                  <a:pt x="89" y="213"/>
                </a:lnTo>
                <a:lnTo>
                  <a:pt x="89" y="211"/>
                </a:lnTo>
                <a:lnTo>
                  <a:pt x="89" y="209"/>
                </a:lnTo>
                <a:lnTo>
                  <a:pt x="91" y="208"/>
                </a:lnTo>
                <a:lnTo>
                  <a:pt x="91" y="206"/>
                </a:lnTo>
                <a:lnTo>
                  <a:pt x="93" y="204"/>
                </a:lnTo>
                <a:lnTo>
                  <a:pt x="94" y="202"/>
                </a:lnTo>
                <a:lnTo>
                  <a:pt x="94" y="201"/>
                </a:lnTo>
                <a:lnTo>
                  <a:pt x="94" y="196"/>
                </a:lnTo>
                <a:lnTo>
                  <a:pt x="94" y="194"/>
                </a:lnTo>
                <a:lnTo>
                  <a:pt x="96" y="192"/>
                </a:lnTo>
                <a:lnTo>
                  <a:pt x="96" y="189"/>
                </a:lnTo>
                <a:lnTo>
                  <a:pt x="98" y="187"/>
                </a:lnTo>
                <a:lnTo>
                  <a:pt x="101" y="185"/>
                </a:lnTo>
                <a:lnTo>
                  <a:pt x="103" y="185"/>
                </a:lnTo>
                <a:lnTo>
                  <a:pt x="106" y="185"/>
                </a:lnTo>
                <a:lnTo>
                  <a:pt x="108" y="184"/>
                </a:lnTo>
                <a:lnTo>
                  <a:pt x="110" y="182"/>
                </a:lnTo>
                <a:lnTo>
                  <a:pt x="111" y="178"/>
                </a:lnTo>
                <a:lnTo>
                  <a:pt x="113" y="178"/>
                </a:lnTo>
                <a:lnTo>
                  <a:pt x="115" y="180"/>
                </a:lnTo>
                <a:lnTo>
                  <a:pt x="115" y="182"/>
                </a:lnTo>
                <a:lnTo>
                  <a:pt x="116" y="184"/>
                </a:lnTo>
                <a:lnTo>
                  <a:pt x="118" y="184"/>
                </a:lnTo>
                <a:close/>
                <a:moveTo>
                  <a:pt x="113" y="165"/>
                </a:moveTo>
                <a:lnTo>
                  <a:pt x="113" y="166"/>
                </a:lnTo>
                <a:lnTo>
                  <a:pt x="110" y="170"/>
                </a:lnTo>
                <a:lnTo>
                  <a:pt x="108" y="170"/>
                </a:lnTo>
                <a:lnTo>
                  <a:pt x="104" y="170"/>
                </a:lnTo>
                <a:lnTo>
                  <a:pt x="103" y="170"/>
                </a:lnTo>
                <a:lnTo>
                  <a:pt x="103" y="168"/>
                </a:lnTo>
                <a:lnTo>
                  <a:pt x="103" y="166"/>
                </a:lnTo>
                <a:lnTo>
                  <a:pt x="103" y="165"/>
                </a:lnTo>
                <a:lnTo>
                  <a:pt x="104" y="163"/>
                </a:lnTo>
                <a:lnTo>
                  <a:pt x="106" y="165"/>
                </a:lnTo>
                <a:lnTo>
                  <a:pt x="110" y="165"/>
                </a:lnTo>
                <a:lnTo>
                  <a:pt x="111" y="161"/>
                </a:lnTo>
                <a:lnTo>
                  <a:pt x="113" y="163"/>
                </a:lnTo>
                <a:lnTo>
                  <a:pt x="113" y="165"/>
                </a:lnTo>
                <a:close/>
                <a:moveTo>
                  <a:pt x="610" y="4"/>
                </a:moveTo>
                <a:lnTo>
                  <a:pt x="612" y="6"/>
                </a:lnTo>
                <a:lnTo>
                  <a:pt x="616" y="6"/>
                </a:lnTo>
                <a:lnTo>
                  <a:pt x="616" y="7"/>
                </a:lnTo>
                <a:lnTo>
                  <a:pt x="617" y="7"/>
                </a:lnTo>
                <a:lnTo>
                  <a:pt x="619" y="6"/>
                </a:lnTo>
                <a:lnTo>
                  <a:pt x="619" y="9"/>
                </a:lnTo>
                <a:lnTo>
                  <a:pt x="617" y="9"/>
                </a:lnTo>
                <a:lnTo>
                  <a:pt x="619" y="11"/>
                </a:lnTo>
                <a:lnTo>
                  <a:pt x="621" y="12"/>
                </a:lnTo>
                <a:lnTo>
                  <a:pt x="624" y="12"/>
                </a:lnTo>
                <a:lnTo>
                  <a:pt x="628" y="12"/>
                </a:lnTo>
                <a:lnTo>
                  <a:pt x="629" y="14"/>
                </a:lnTo>
                <a:lnTo>
                  <a:pt x="633" y="16"/>
                </a:lnTo>
                <a:lnTo>
                  <a:pt x="634" y="16"/>
                </a:lnTo>
                <a:lnTo>
                  <a:pt x="638" y="16"/>
                </a:lnTo>
                <a:lnTo>
                  <a:pt x="639" y="16"/>
                </a:lnTo>
                <a:lnTo>
                  <a:pt x="641" y="14"/>
                </a:lnTo>
                <a:lnTo>
                  <a:pt x="643" y="14"/>
                </a:lnTo>
                <a:lnTo>
                  <a:pt x="645" y="16"/>
                </a:lnTo>
                <a:lnTo>
                  <a:pt x="646" y="16"/>
                </a:lnTo>
                <a:lnTo>
                  <a:pt x="650" y="18"/>
                </a:lnTo>
                <a:lnTo>
                  <a:pt x="651" y="21"/>
                </a:lnTo>
                <a:lnTo>
                  <a:pt x="653" y="21"/>
                </a:lnTo>
                <a:lnTo>
                  <a:pt x="655" y="23"/>
                </a:lnTo>
                <a:lnTo>
                  <a:pt x="657" y="24"/>
                </a:lnTo>
                <a:lnTo>
                  <a:pt x="658" y="26"/>
                </a:lnTo>
                <a:lnTo>
                  <a:pt x="657" y="28"/>
                </a:lnTo>
                <a:lnTo>
                  <a:pt x="657" y="30"/>
                </a:lnTo>
                <a:lnTo>
                  <a:pt x="658" y="31"/>
                </a:lnTo>
                <a:lnTo>
                  <a:pt x="660" y="31"/>
                </a:lnTo>
                <a:lnTo>
                  <a:pt x="662" y="33"/>
                </a:lnTo>
                <a:lnTo>
                  <a:pt x="663" y="35"/>
                </a:lnTo>
                <a:lnTo>
                  <a:pt x="665" y="35"/>
                </a:lnTo>
                <a:lnTo>
                  <a:pt x="667" y="36"/>
                </a:lnTo>
                <a:lnTo>
                  <a:pt x="669" y="36"/>
                </a:lnTo>
                <a:lnTo>
                  <a:pt x="669" y="36"/>
                </a:lnTo>
                <a:lnTo>
                  <a:pt x="670" y="38"/>
                </a:lnTo>
                <a:lnTo>
                  <a:pt x="670" y="40"/>
                </a:lnTo>
                <a:lnTo>
                  <a:pt x="670" y="43"/>
                </a:lnTo>
                <a:lnTo>
                  <a:pt x="670" y="45"/>
                </a:lnTo>
                <a:lnTo>
                  <a:pt x="672" y="48"/>
                </a:lnTo>
                <a:lnTo>
                  <a:pt x="672" y="50"/>
                </a:lnTo>
                <a:lnTo>
                  <a:pt x="674" y="52"/>
                </a:lnTo>
                <a:lnTo>
                  <a:pt x="674" y="57"/>
                </a:lnTo>
                <a:lnTo>
                  <a:pt x="675" y="59"/>
                </a:lnTo>
                <a:lnTo>
                  <a:pt x="675" y="62"/>
                </a:lnTo>
                <a:lnTo>
                  <a:pt x="675" y="64"/>
                </a:lnTo>
                <a:lnTo>
                  <a:pt x="674" y="65"/>
                </a:lnTo>
                <a:lnTo>
                  <a:pt x="675" y="65"/>
                </a:lnTo>
                <a:lnTo>
                  <a:pt x="677" y="67"/>
                </a:lnTo>
                <a:lnTo>
                  <a:pt x="681" y="67"/>
                </a:lnTo>
                <a:lnTo>
                  <a:pt x="682" y="67"/>
                </a:lnTo>
                <a:lnTo>
                  <a:pt x="682" y="65"/>
                </a:lnTo>
                <a:lnTo>
                  <a:pt x="684" y="69"/>
                </a:lnTo>
                <a:lnTo>
                  <a:pt x="684" y="71"/>
                </a:lnTo>
                <a:lnTo>
                  <a:pt x="684" y="74"/>
                </a:lnTo>
                <a:lnTo>
                  <a:pt x="684" y="76"/>
                </a:lnTo>
                <a:lnTo>
                  <a:pt x="684" y="77"/>
                </a:lnTo>
                <a:lnTo>
                  <a:pt x="684" y="77"/>
                </a:lnTo>
                <a:lnTo>
                  <a:pt x="686" y="81"/>
                </a:lnTo>
                <a:lnTo>
                  <a:pt x="684" y="83"/>
                </a:lnTo>
                <a:lnTo>
                  <a:pt x="684" y="84"/>
                </a:lnTo>
                <a:lnTo>
                  <a:pt x="684" y="88"/>
                </a:lnTo>
                <a:lnTo>
                  <a:pt x="682" y="89"/>
                </a:lnTo>
                <a:lnTo>
                  <a:pt x="682" y="91"/>
                </a:lnTo>
                <a:lnTo>
                  <a:pt x="684" y="95"/>
                </a:lnTo>
                <a:lnTo>
                  <a:pt x="682" y="96"/>
                </a:lnTo>
                <a:lnTo>
                  <a:pt x="682" y="98"/>
                </a:lnTo>
                <a:lnTo>
                  <a:pt x="682" y="100"/>
                </a:lnTo>
                <a:lnTo>
                  <a:pt x="679" y="101"/>
                </a:lnTo>
                <a:lnTo>
                  <a:pt x="677" y="103"/>
                </a:lnTo>
                <a:lnTo>
                  <a:pt x="675" y="107"/>
                </a:lnTo>
                <a:lnTo>
                  <a:pt x="674" y="108"/>
                </a:lnTo>
                <a:lnTo>
                  <a:pt x="675" y="112"/>
                </a:lnTo>
                <a:lnTo>
                  <a:pt x="674" y="115"/>
                </a:lnTo>
                <a:lnTo>
                  <a:pt x="672" y="117"/>
                </a:lnTo>
                <a:lnTo>
                  <a:pt x="670" y="119"/>
                </a:lnTo>
                <a:lnTo>
                  <a:pt x="670" y="119"/>
                </a:lnTo>
                <a:lnTo>
                  <a:pt x="669" y="119"/>
                </a:lnTo>
                <a:lnTo>
                  <a:pt x="667" y="122"/>
                </a:lnTo>
                <a:lnTo>
                  <a:pt x="667" y="124"/>
                </a:lnTo>
                <a:lnTo>
                  <a:pt x="667" y="125"/>
                </a:lnTo>
                <a:lnTo>
                  <a:pt x="667" y="127"/>
                </a:lnTo>
                <a:lnTo>
                  <a:pt x="667" y="131"/>
                </a:lnTo>
                <a:lnTo>
                  <a:pt x="665" y="132"/>
                </a:lnTo>
                <a:lnTo>
                  <a:pt x="665" y="136"/>
                </a:lnTo>
                <a:lnTo>
                  <a:pt x="663" y="137"/>
                </a:lnTo>
                <a:lnTo>
                  <a:pt x="662" y="139"/>
                </a:lnTo>
                <a:lnTo>
                  <a:pt x="660" y="139"/>
                </a:lnTo>
                <a:lnTo>
                  <a:pt x="658" y="141"/>
                </a:lnTo>
                <a:lnTo>
                  <a:pt x="658" y="141"/>
                </a:lnTo>
                <a:lnTo>
                  <a:pt x="657" y="143"/>
                </a:lnTo>
                <a:lnTo>
                  <a:pt x="655" y="143"/>
                </a:lnTo>
                <a:lnTo>
                  <a:pt x="655" y="146"/>
                </a:lnTo>
                <a:lnTo>
                  <a:pt x="655" y="149"/>
                </a:lnTo>
                <a:lnTo>
                  <a:pt x="655" y="151"/>
                </a:lnTo>
                <a:lnTo>
                  <a:pt x="655" y="154"/>
                </a:lnTo>
                <a:lnTo>
                  <a:pt x="653" y="158"/>
                </a:lnTo>
                <a:lnTo>
                  <a:pt x="653" y="160"/>
                </a:lnTo>
                <a:lnTo>
                  <a:pt x="653" y="161"/>
                </a:lnTo>
                <a:lnTo>
                  <a:pt x="653" y="163"/>
                </a:lnTo>
                <a:lnTo>
                  <a:pt x="653" y="166"/>
                </a:lnTo>
                <a:lnTo>
                  <a:pt x="653" y="170"/>
                </a:lnTo>
                <a:lnTo>
                  <a:pt x="655" y="173"/>
                </a:lnTo>
                <a:lnTo>
                  <a:pt x="655" y="175"/>
                </a:lnTo>
                <a:lnTo>
                  <a:pt x="655" y="177"/>
                </a:lnTo>
                <a:lnTo>
                  <a:pt x="657" y="178"/>
                </a:lnTo>
                <a:lnTo>
                  <a:pt x="657" y="180"/>
                </a:lnTo>
                <a:lnTo>
                  <a:pt x="657" y="182"/>
                </a:lnTo>
                <a:lnTo>
                  <a:pt x="655" y="184"/>
                </a:lnTo>
                <a:lnTo>
                  <a:pt x="655" y="185"/>
                </a:lnTo>
                <a:lnTo>
                  <a:pt x="651" y="185"/>
                </a:lnTo>
                <a:lnTo>
                  <a:pt x="651" y="187"/>
                </a:lnTo>
                <a:lnTo>
                  <a:pt x="653" y="187"/>
                </a:lnTo>
                <a:lnTo>
                  <a:pt x="655" y="189"/>
                </a:lnTo>
                <a:lnTo>
                  <a:pt x="657" y="187"/>
                </a:lnTo>
                <a:lnTo>
                  <a:pt x="658" y="189"/>
                </a:lnTo>
                <a:lnTo>
                  <a:pt x="657" y="190"/>
                </a:lnTo>
                <a:lnTo>
                  <a:pt x="657" y="192"/>
                </a:lnTo>
                <a:lnTo>
                  <a:pt x="657" y="194"/>
                </a:lnTo>
                <a:lnTo>
                  <a:pt x="657" y="196"/>
                </a:lnTo>
                <a:lnTo>
                  <a:pt x="657" y="199"/>
                </a:lnTo>
                <a:lnTo>
                  <a:pt x="658" y="201"/>
                </a:lnTo>
                <a:lnTo>
                  <a:pt x="658" y="202"/>
                </a:lnTo>
                <a:lnTo>
                  <a:pt x="658" y="204"/>
                </a:lnTo>
                <a:lnTo>
                  <a:pt x="658" y="208"/>
                </a:lnTo>
                <a:lnTo>
                  <a:pt x="658" y="211"/>
                </a:lnTo>
                <a:lnTo>
                  <a:pt x="657" y="213"/>
                </a:lnTo>
                <a:lnTo>
                  <a:pt x="655" y="214"/>
                </a:lnTo>
                <a:lnTo>
                  <a:pt x="653" y="214"/>
                </a:lnTo>
                <a:lnTo>
                  <a:pt x="651" y="213"/>
                </a:lnTo>
                <a:lnTo>
                  <a:pt x="648" y="213"/>
                </a:lnTo>
                <a:lnTo>
                  <a:pt x="646" y="214"/>
                </a:lnTo>
                <a:lnTo>
                  <a:pt x="645" y="211"/>
                </a:lnTo>
                <a:lnTo>
                  <a:pt x="643" y="211"/>
                </a:lnTo>
                <a:lnTo>
                  <a:pt x="641" y="211"/>
                </a:lnTo>
                <a:lnTo>
                  <a:pt x="641" y="216"/>
                </a:lnTo>
                <a:lnTo>
                  <a:pt x="638" y="216"/>
                </a:lnTo>
                <a:lnTo>
                  <a:pt x="638" y="220"/>
                </a:lnTo>
                <a:lnTo>
                  <a:pt x="636" y="221"/>
                </a:lnTo>
                <a:lnTo>
                  <a:pt x="638" y="221"/>
                </a:lnTo>
                <a:lnTo>
                  <a:pt x="641" y="221"/>
                </a:lnTo>
                <a:lnTo>
                  <a:pt x="643" y="221"/>
                </a:lnTo>
                <a:lnTo>
                  <a:pt x="643" y="220"/>
                </a:lnTo>
                <a:lnTo>
                  <a:pt x="645" y="223"/>
                </a:lnTo>
                <a:lnTo>
                  <a:pt x="645" y="225"/>
                </a:lnTo>
                <a:lnTo>
                  <a:pt x="645" y="226"/>
                </a:lnTo>
                <a:lnTo>
                  <a:pt x="646" y="230"/>
                </a:lnTo>
                <a:lnTo>
                  <a:pt x="645" y="230"/>
                </a:lnTo>
                <a:lnTo>
                  <a:pt x="641" y="232"/>
                </a:lnTo>
                <a:lnTo>
                  <a:pt x="641" y="233"/>
                </a:lnTo>
                <a:lnTo>
                  <a:pt x="639" y="235"/>
                </a:lnTo>
                <a:lnTo>
                  <a:pt x="638" y="235"/>
                </a:lnTo>
                <a:lnTo>
                  <a:pt x="636" y="235"/>
                </a:lnTo>
                <a:lnTo>
                  <a:pt x="634" y="235"/>
                </a:lnTo>
                <a:lnTo>
                  <a:pt x="633" y="237"/>
                </a:lnTo>
                <a:lnTo>
                  <a:pt x="631" y="238"/>
                </a:lnTo>
                <a:lnTo>
                  <a:pt x="629" y="240"/>
                </a:lnTo>
                <a:lnTo>
                  <a:pt x="628" y="240"/>
                </a:lnTo>
                <a:lnTo>
                  <a:pt x="626" y="242"/>
                </a:lnTo>
                <a:lnTo>
                  <a:pt x="624" y="242"/>
                </a:lnTo>
                <a:lnTo>
                  <a:pt x="622" y="242"/>
                </a:lnTo>
                <a:lnTo>
                  <a:pt x="621" y="242"/>
                </a:lnTo>
                <a:lnTo>
                  <a:pt x="619" y="244"/>
                </a:lnTo>
                <a:lnTo>
                  <a:pt x="619" y="245"/>
                </a:lnTo>
                <a:lnTo>
                  <a:pt x="617" y="247"/>
                </a:lnTo>
                <a:lnTo>
                  <a:pt x="617" y="249"/>
                </a:lnTo>
                <a:lnTo>
                  <a:pt x="616" y="252"/>
                </a:lnTo>
                <a:lnTo>
                  <a:pt x="617" y="254"/>
                </a:lnTo>
                <a:lnTo>
                  <a:pt x="617" y="255"/>
                </a:lnTo>
                <a:lnTo>
                  <a:pt x="616" y="257"/>
                </a:lnTo>
                <a:lnTo>
                  <a:pt x="612" y="257"/>
                </a:lnTo>
                <a:lnTo>
                  <a:pt x="609" y="257"/>
                </a:lnTo>
                <a:lnTo>
                  <a:pt x="607" y="259"/>
                </a:lnTo>
                <a:lnTo>
                  <a:pt x="605" y="259"/>
                </a:lnTo>
                <a:lnTo>
                  <a:pt x="605" y="261"/>
                </a:lnTo>
                <a:lnTo>
                  <a:pt x="604" y="264"/>
                </a:lnTo>
                <a:lnTo>
                  <a:pt x="600" y="266"/>
                </a:lnTo>
                <a:lnTo>
                  <a:pt x="598" y="267"/>
                </a:lnTo>
                <a:lnTo>
                  <a:pt x="597" y="267"/>
                </a:lnTo>
                <a:lnTo>
                  <a:pt x="595" y="269"/>
                </a:lnTo>
                <a:lnTo>
                  <a:pt x="593" y="273"/>
                </a:lnTo>
                <a:lnTo>
                  <a:pt x="592" y="273"/>
                </a:lnTo>
                <a:lnTo>
                  <a:pt x="590" y="273"/>
                </a:lnTo>
                <a:lnTo>
                  <a:pt x="588" y="274"/>
                </a:lnTo>
                <a:lnTo>
                  <a:pt x="587" y="274"/>
                </a:lnTo>
                <a:lnTo>
                  <a:pt x="585" y="278"/>
                </a:lnTo>
                <a:lnTo>
                  <a:pt x="581" y="279"/>
                </a:lnTo>
                <a:lnTo>
                  <a:pt x="580" y="279"/>
                </a:lnTo>
                <a:lnTo>
                  <a:pt x="578" y="279"/>
                </a:lnTo>
                <a:lnTo>
                  <a:pt x="576" y="283"/>
                </a:lnTo>
                <a:lnTo>
                  <a:pt x="576" y="283"/>
                </a:lnTo>
                <a:lnTo>
                  <a:pt x="575" y="283"/>
                </a:lnTo>
                <a:lnTo>
                  <a:pt x="573" y="281"/>
                </a:lnTo>
                <a:lnTo>
                  <a:pt x="571" y="281"/>
                </a:lnTo>
                <a:lnTo>
                  <a:pt x="569" y="281"/>
                </a:lnTo>
                <a:lnTo>
                  <a:pt x="566" y="279"/>
                </a:lnTo>
                <a:lnTo>
                  <a:pt x="564" y="278"/>
                </a:lnTo>
                <a:lnTo>
                  <a:pt x="561" y="278"/>
                </a:lnTo>
                <a:lnTo>
                  <a:pt x="559" y="276"/>
                </a:lnTo>
                <a:lnTo>
                  <a:pt x="557" y="276"/>
                </a:lnTo>
                <a:lnTo>
                  <a:pt x="556" y="274"/>
                </a:lnTo>
                <a:lnTo>
                  <a:pt x="554" y="274"/>
                </a:lnTo>
                <a:lnTo>
                  <a:pt x="551" y="273"/>
                </a:lnTo>
                <a:lnTo>
                  <a:pt x="549" y="273"/>
                </a:lnTo>
                <a:lnTo>
                  <a:pt x="545" y="271"/>
                </a:lnTo>
                <a:lnTo>
                  <a:pt x="544" y="271"/>
                </a:lnTo>
                <a:lnTo>
                  <a:pt x="542" y="269"/>
                </a:lnTo>
                <a:lnTo>
                  <a:pt x="542" y="271"/>
                </a:lnTo>
                <a:lnTo>
                  <a:pt x="539" y="271"/>
                </a:lnTo>
                <a:lnTo>
                  <a:pt x="537" y="271"/>
                </a:lnTo>
                <a:lnTo>
                  <a:pt x="535" y="271"/>
                </a:lnTo>
                <a:lnTo>
                  <a:pt x="535" y="269"/>
                </a:lnTo>
                <a:lnTo>
                  <a:pt x="535" y="267"/>
                </a:lnTo>
                <a:lnTo>
                  <a:pt x="534" y="267"/>
                </a:lnTo>
                <a:lnTo>
                  <a:pt x="532" y="269"/>
                </a:lnTo>
                <a:lnTo>
                  <a:pt x="530" y="269"/>
                </a:lnTo>
                <a:lnTo>
                  <a:pt x="527" y="267"/>
                </a:lnTo>
                <a:lnTo>
                  <a:pt x="525" y="267"/>
                </a:lnTo>
                <a:lnTo>
                  <a:pt x="525" y="269"/>
                </a:lnTo>
                <a:lnTo>
                  <a:pt x="523" y="269"/>
                </a:lnTo>
                <a:lnTo>
                  <a:pt x="520" y="269"/>
                </a:lnTo>
                <a:lnTo>
                  <a:pt x="518" y="271"/>
                </a:lnTo>
                <a:lnTo>
                  <a:pt x="516" y="273"/>
                </a:lnTo>
                <a:lnTo>
                  <a:pt x="515" y="271"/>
                </a:lnTo>
                <a:lnTo>
                  <a:pt x="513" y="269"/>
                </a:lnTo>
                <a:lnTo>
                  <a:pt x="511" y="269"/>
                </a:lnTo>
                <a:lnTo>
                  <a:pt x="508" y="269"/>
                </a:lnTo>
                <a:lnTo>
                  <a:pt x="504" y="269"/>
                </a:lnTo>
                <a:lnTo>
                  <a:pt x="501" y="267"/>
                </a:lnTo>
                <a:lnTo>
                  <a:pt x="499" y="267"/>
                </a:lnTo>
                <a:lnTo>
                  <a:pt x="498" y="267"/>
                </a:lnTo>
                <a:lnTo>
                  <a:pt x="496" y="267"/>
                </a:lnTo>
                <a:lnTo>
                  <a:pt x="494" y="267"/>
                </a:lnTo>
                <a:lnTo>
                  <a:pt x="492" y="266"/>
                </a:lnTo>
                <a:lnTo>
                  <a:pt x="491" y="266"/>
                </a:lnTo>
                <a:lnTo>
                  <a:pt x="489" y="266"/>
                </a:lnTo>
                <a:lnTo>
                  <a:pt x="487" y="264"/>
                </a:lnTo>
                <a:lnTo>
                  <a:pt x="486" y="262"/>
                </a:lnTo>
                <a:lnTo>
                  <a:pt x="484" y="264"/>
                </a:lnTo>
                <a:lnTo>
                  <a:pt x="482" y="264"/>
                </a:lnTo>
                <a:lnTo>
                  <a:pt x="482" y="261"/>
                </a:lnTo>
                <a:lnTo>
                  <a:pt x="481" y="261"/>
                </a:lnTo>
                <a:lnTo>
                  <a:pt x="481" y="262"/>
                </a:lnTo>
                <a:lnTo>
                  <a:pt x="479" y="261"/>
                </a:lnTo>
                <a:lnTo>
                  <a:pt x="475" y="261"/>
                </a:lnTo>
                <a:lnTo>
                  <a:pt x="474" y="259"/>
                </a:lnTo>
                <a:lnTo>
                  <a:pt x="472" y="259"/>
                </a:lnTo>
                <a:lnTo>
                  <a:pt x="472" y="257"/>
                </a:lnTo>
                <a:lnTo>
                  <a:pt x="470" y="254"/>
                </a:lnTo>
                <a:lnTo>
                  <a:pt x="469" y="255"/>
                </a:lnTo>
                <a:lnTo>
                  <a:pt x="467" y="255"/>
                </a:lnTo>
                <a:lnTo>
                  <a:pt x="465" y="257"/>
                </a:lnTo>
                <a:lnTo>
                  <a:pt x="465" y="259"/>
                </a:lnTo>
                <a:lnTo>
                  <a:pt x="465" y="262"/>
                </a:lnTo>
                <a:lnTo>
                  <a:pt x="463" y="264"/>
                </a:lnTo>
                <a:lnTo>
                  <a:pt x="462" y="264"/>
                </a:lnTo>
                <a:lnTo>
                  <a:pt x="460" y="264"/>
                </a:lnTo>
                <a:lnTo>
                  <a:pt x="458" y="262"/>
                </a:lnTo>
                <a:lnTo>
                  <a:pt x="458" y="261"/>
                </a:lnTo>
                <a:lnTo>
                  <a:pt x="458" y="259"/>
                </a:lnTo>
                <a:lnTo>
                  <a:pt x="457" y="259"/>
                </a:lnTo>
                <a:lnTo>
                  <a:pt x="455" y="257"/>
                </a:lnTo>
                <a:lnTo>
                  <a:pt x="453" y="257"/>
                </a:lnTo>
                <a:lnTo>
                  <a:pt x="451" y="255"/>
                </a:lnTo>
                <a:lnTo>
                  <a:pt x="450" y="254"/>
                </a:lnTo>
                <a:lnTo>
                  <a:pt x="448" y="252"/>
                </a:lnTo>
                <a:lnTo>
                  <a:pt x="445" y="252"/>
                </a:lnTo>
                <a:lnTo>
                  <a:pt x="443" y="250"/>
                </a:lnTo>
                <a:lnTo>
                  <a:pt x="441" y="249"/>
                </a:lnTo>
                <a:lnTo>
                  <a:pt x="440" y="247"/>
                </a:lnTo>
                <a:lnTo>
                  <a:pt x="438" y="247"/>
                </a:lnTo>
                <a:lnTo>
                  <a:pt x="438" y="245"/>
                </a:lnTo>
                <a:lnTo>
                  <a:pt x="436" y="242"/>
                </a:lnTo>
                <a:lnTo>
                  <a:pt x="434" y="242"/>
                </a:lnTo>
                <a:lnTo>
                  <a:pt x="434" y="240"/>
                </a:lnTo>
                <a:lnTo>
                  <a:pt x="433" y="238"/>
                </a:lnTo>
                <a:lnTo>
                  <a:pt x="431" y="237"/>
                </a:lnTo>
                <a:lnTo>
                  <a:pt x="431" y="235"/>
                </a:lnTo>
                <a:lnTo>
                  <a:pt x="429" y="235"/>
                </a:lnTo>
                <a:lnTo>
                  <a:pt x="429" y="233"/>
                </a:lnTo>
                <a:lnTo>
                  <a:pt x="428" y="233"/>
                </a:lnTo>
                <a:lnTo>
                  <a:pt x="428" y="232"/>
                </a:lnTo>
                <a:lnTo>
                  <a:pt x="428" y="228"/>
                </a:lnTo>
                <a:lnTo>
                  <a:pt x="426" y="226"/>
                </a:lnTo>
                <a:lnTo>
                  <a:pt x="422" y="226"/>
                </a:lnTo>
                <a:lnTo>
                  <a:pt x="421" y="226"/>
                </a:lnTo>
                <a:lnTo>
                  <a:pt x="419" y="225"/>
                </a:lnTo>
                <a:lnTo>
                  <a:pt x="419" y="223"/>
                </a:lnTo>
                <a:lnTo>
                  <a:pt x="417" y="221"/>
                </a:lnTo>
                <a:lnTo>
                  <a:pt x="416" y="220"/>
                </a:lnTo>
                <a:lnTo>
                  <a:pt x="416" y="218"/>
                </a:lnTo>
                <a:lnTo>
                  <a:pt x="414" y="216"/>
                </a:lnTo>
                <a:lnTo>
                  <a:pt x="412" y="216"/>
                </a:lnTo>
                <a:lnTo>
                  <a:pt x="410" y="214"/>
                </a:lnTo>
                <a:lnTo>
                  <a:pt x="409" y="214"/>
                </a:lnTo>
                <a:lnTo>
                  <a:pt x="405" y="214"/>
                </a:lnTo>
                <a:lnTo>
                  <a:pt x="402" y="213"/>
                </a:lnTo>
                <a:lnTo>
                  <a:pt x="400" y="213"/>
                </a:lnTo>
                <a:lnTo>
                  <a:pt x="398" y="213"/>
                </a:lnTo>
                <a:lnTo>
                  <a:pt x="397" y="213"/>
                </a:lnTo>
                <a:lnTo>
                  <a:pt x="393" y="211"/>
                </a:lnTo>
                <a:lnTo>
                  <a:pt x="390" y="211"/>
                </a:lnTo>
                <a:lnTo>
                  <a:pt x="388" y="211"/>
                </a:lnTo>
                <a:lnTo>
                  <a:pt x="385" y="209"/>
                </a:lnTo>
                <a:lnTo>
                  <a:pt x="383" y="208"/>
                </a:lnTo>
                <a:lnTo>
                  <a:pt x="381" y="206"/>
                </a:lnTo>
                <a:lnTo>
                  <a:pt x="380" y="206"/>
                </a:lnTo>
                <a:lnTo>
                  <a:pt x="378" y="204"/>
                </a:lnTo>
                <a:lnTo>
                  <a:pt x="375" y="204"/>
                </a:lnTo>
                <a:lnTo>
                  <a:pt x="373" y="204"/>
                </a:lnTo>
                <a:lnTo>
                  <a:pt x="371" y="202"/>
                </a:lnTo>
                <a:lnTo>
                  <a:pt x="369" y="202"/>
                </a:lnTo>
                <a:lnTo>
                  <a:pt x="368" y="202"/>
                </a:lnTo>
                <a:lnTo>
                  <a:pt x="366" y="201"/>
                </a:lnTo>
                <a:lnTo>
                  <a:pt x="364" y="201"/>
                </a:lnTo>
                <a:lnTo>
                  <a:pt x="363" y="201"/>
                </a:lnTo>
                <a:lnTo>
                  <a:pt x="359" y="201"/>
                </a:lnTo>
                <a:lnTo>
                  <a:pt x="356" y="201"/>
                </a:lnTo>
                <a:lnTo>
                  <a:pt x="354" y="199"/>
                </a:lnTo>
                <a:lnTo>
                  <a:pt x="352" y="199"/>
                </a:lnTo>
                <a:lnTo>
                  <a:pt x="351" y="199"/>
                </a:lnTo>
                <a:lnTo>
                  <a:pt x="347" y="196"/>
                </a:lnTo>
                <a:lnTo>
                  <a:pt x="347" y="194"/>
                </a:lnTo>
                <a:lnTo>
                  <a:pt x="345" y="194"/>
                </a:lnTo>
                <a:lnTo>
                  <a:pt x="345" y="190"/>
                </a:lnTo>
                <a:lnTo>
                  <a:pt x="344" y="189"/>
                </a:lnTo>
                <a:lnTo>
                  <a:pt x="344" y="187"/>
                </a:lnTo>
                <a:lnTo>
                  <a:pt x="342" y="185"/>
                </a:lnTo>
                <a:lnTo>
                  <a:pt x="342" y="182"/>
                </a:lnTo>
                <a:lnTo>
                  <a:pt x="340" y="180"/>
                </a:lnTo>
                <a:lnTo>
                  <a:pt x="340" y="178"/>
                </a:lnTo>
                <a:lnTo>
                  <a:pt x="339" y="177"/>
                </a:lnTo>
                <a:lnTo>
                  <a:pt x="337" y="175"/>
                </a:lnTo>
                <a:lnTo>
                  <a:pt x="335" y="173"/>
                </a:lnTo>
                <a:lnTo>
                  <a:pt x="334" y="172"/>
                </a:lnTo>
                <a:lnTo>
                  <a:pt x="332" y="172"/>
                </a:lnTo>
                <a:lnTo>
                  <a:pt x="332" y="170"/>
                </a:lnTo>
                <a:lnTo>
                  <a:pt x="330" y="170"/>
                </a:lnTo>
                <a:lnTo>
                  <a:pt x="330" y="168"/>
                </a:lnTo>
                <a:lnTo>
                  <a:pt x="330" y="166"/>
                </a:lnTo>
                <a:lnTo>
                  <a:pt x="330" y="163"/>
                </a:lnTo>
                <a:lnTo>
                  <a:pt x="330" y="161"/>
                </a:lnTo>
                <a:lnTo>
                  <a:pt x="330" y="160"/>
                </a:lnTo>
                <a:lnTo>
                  <a:pt x="330" y="158"/>
                </a:lnTo>
                <a:lnTo>
                  <a:pt x="330" y="156"/>
                </a:lnTo>
                <a:lnTo>
                  <a:pt x="330" y="154"/>
                </a:lnTo>
                <a:lnTo>
                  <a:pt x="330" y="151"/>
                </a:lnTo>
                <a:lnTo>
                  <a:pt x="330" y="149"/>
                </a:lnTo>
                <a:lnTo>
                  <a:pt x="330" y="148"/>
                </a:lnTo>
                <a:lnTo>
                  <a:pt x="330" y="146"/>
                </a:lnTo>
                <a:lnTo>
                  <a:pt x="330" y="143"/>
                </a:lnTo>
                <a:lnTo>
                  <a:pt x="330" y="139"/>
                </a:lnTo>
                <a:lnTo>
                  <a:pt x="332" y="136"/>
                </a:lnTo>
                <a:lnTo>
                  <a:pt x="332" y="134"/>
                </a:lnTo>
                <a:lnTo>
                  <a:pt x="330" y="132"/>
                </a:lnTo>
                <a:lnTo>
                  <a:pt x="332" y="129"/>
                </a:lnTo>
                <a:lnTo>
                  <a:pt x="334" y="127"/>
                </a:lnTo>
                <a:lnTo>
                  <a:pt x="335" y="127"/>
                </a:lnTo>
                <a:lnTo>
                  <a:pt x="337" y="125"/>
                </a:lnTo>
                <a:lnTo>
                  <a:pt x="339" y="124"/>
                </a:lnTo>
                <a:lnTo>
                  <a:pt x="340" y="124"/>
                </a:lnTo>
                <a:lnTo>
                  <a:pt x="342" y="122"/>
                </a:lnTo>
                <a:lnTo>
                  <a:pt x="344" y="119"/>
                </a:lnTo>
                <a:lnTo>
                  <a:pt x="345" y="119"/>
                </a:lnTo>
                <a:lnTo>
                  <a:pt x="347" y="119"/>
                </a:lnTo>
                <a:lnTo>
                  <a:pt x="347" y="117"/>
                </a:lnTo>
                <a:lnTo>
                  <a:pt x="351" y="115"/>
                </a:lnTo>
                <a:lnTo>
                  <a:pt x="352" y="113"/>
                </a:lnTo>
                <a:lnTo>
                  <a:pt x="354" y="112"/>
                </a:lnTo>
                <a:lnTo>
                  <a:pt x="356" y="110"/>
                </a:lnTo>
                <a:lnTo>
                  <a:pt x="357" y="107"/>
                </a:lnTo>
                <a:lnTo>
                  <a:pt x="359" y="105"/>
                </a:lnTo>
                <a:lnTo>
                  <a:pt x="361" y="103"/>
                </a:lnTo>
                <a:lnTo>
                  <a:pt x="361" y="100"/>
                </a:lnTo>
                <a:lnTo>
                  <a:pt x="363" y="98"/>
                </a:lnTo>
                <a:lnTo>
                  <a:pt x="363" y="96"/>
                </a:lnTo>
                <a:lnTo>
                  <a:pt x="364" y="93"/>
                </a:lnTo>
                <a:lnTo>
                  <a:pt x="364" y="91"/>
                </a:lnTo>
                <a:lnTo>
                  <a:pt x="366" y="89"/>
                </a:lnTo>
                <a:lnTo>
                  <a:pt x="366" y="88"/>
                </a:lnTo>
                <a:lnTo>
                  <a:pt x="366" y="86"/>
                </a:lnTo>
                <a:lnTo>
                  <a:pt x="369" y="83"/>
                </a:lnTo>
                <a:lnTo>
                  <a:pt x="369" y="79"/>
                </a:lnTo>
                <a:lnTo>
                  <a:pt x="369" y="77"/>
                </a:lnTo>
                <a:lnTo>
                  <a:pt x="369" y="76"/>
                </a:lnTo>
                <a:lnTo>
                  <a:pt x="371" y="72"/>
                </a:lnTo>
                <a:lnTo>
                  <a:pt x="371" y="71"/>
                </a:lnTo>
                <a:lnTo>
                  <a:pt x="373" y="69"/>
                </a:lnTo>
                <a:lnTo>
                  <a:pt x="375" y="67"/>
                </a:lnTo>
                <a:lnTo>
                  <a:pt x="375" y="65"/>
                </a:lnTo>
                <a:lnTo>
                  <a:pt x="375" y="64"/>
                </a:lnTo>
                <a:lnTo>
                  <a:pt x="378" y="64"/>
                </a:lnTo>
                <a:lnTo>
                  <a:pt x="380" y="62"/>
                </a:lnTo>
                <a:lnTo>
                  <a:pt x="381" y="62"/>
                </a:lnTo>
                <a:lnTo>
                  <a:pt x="383" y="60"/>
                </a:lnTo>
                <a:lnTo>
                  <a:pt x="385" y="60"/>
                </a:lnTo>
                <a:lnTo>
                  <a:pt x="387" y="59"/>
                </a:lnTo>
                <a:lnTo>
                  <a:pt x="387" y="57"/>
                </a:lnTo>
                <a:lnTo>
                  <a:pt x="388" y="59"/>
                </a:lnTo>
                <a:lnTo>
                  <a:pt x="392" y="57"/>
                </a:lnTo>
                <a:lnTo>
                  <a:pt x="393" y="55"/>
                </a:lnTo>
                <a:lnTo>
                  <a:pt x="395" y="55"/>
                </a:lnTo>
                <a:lnTo>
                  <a:pt x="397" y="53"/>
                </a:lnTo>
                <a:lnTo>
                  <a:pt x="398" y="53"/>
                </a:lnTo>
                <a:lnTo>
                  <a:pt x="400" y="53"/>
                </a:lnTo>
                <a:lnTo>
                  <a:pt x="404" y="53"/>
                </a:lnTo>
                <a:lnTo>
                  <a:pt x="405" y="52"/>
                </a:lnTo>
                <a:lnTo>
                  <a:pt x="407" y="52"/>
                </a:lnTo>
                <a:lnTo>
                  <a:pt x="409" y="52"/>
                </a:lnTo>
                <a:lnTo>
                  <a:pt x="410" y="50"/>
                </a:lnTo>
                <a:lnTo>
                  <a:pt x="412" y="50"/>
                </a:lnTo>
                <a:lnTo>
                  <a:pt x="412" y="52"/>
                </a:lnTo>
                <a:lnTo>
                  <a:pt x="412" y="50"/>
                </a:lnTo>
                <a:lnTo>
                  <a:pt x="416" y="50"/>
                </a:lnTo>
                <a:lnTo>
                  <a:pt x="417" y="48"/>
                </a:lnTo>
                <a:lnTo>
                  <a:pt x="417" y="47"/>
                </a:lnTo>
                <a:lnTo>
                  <a:pt x="419" y="47"/>
                </a:lnTo>
                <a:lnTo>
                  <a:pt x="422" y="45"/>
                </a:lnTo>
                <a:lnTo>
                  <a:pt x="424" y="43"/>
                </a:lnTo>
                <a:lnTo>
                  <a:pt x="426" y="42"/>
                </a:lnTo>
                <a:lnTo>
                  <a:pt x="428" y="42"/>
                </a:lnTo>
                <a:lnTo>
                  <a:pt x="431" y="40"/>
                </a:lnTo>
                <a:lnTo>
                  <a:pt x="433" y="40"/>
                </a:lnTo>
                <a:lnTo>
                  <a:pt x="434" y="38"/>
                </a:lnTo>
                <a:lnTo>
                  <a:pt x="436" y="36"/>
                </a:lnTo>
                <a:lnTo>
                  <a:pt x="438" y="36"/>
                </a:lnTo>
                <a:lnTo>
                  <a:pt x="440" y="35"/>
                </a:lnTo>
                <a:lnTo>
                  <a:pt x="441" y="33"/>
                </a:lnTo>
                <a:lnTo>
                  <a:pt x="443" y="31"/>
                </a:lnTo>
                <a:lnTo>
                  <a:pt x="445" y="30"/>
                </a:lnTo>
                <a:lnTo>
                  <a:pt x="446" y="30"/>
                </a:lnTo>
                <a:lnTo>
                  <a:pt x="448" y="28"/>
                </a:lnTo>
                <a:lnTo>
                  <a:pt x="451" y="28"/>
                </a:lnTo>
                <a:lnTo>
                  <a:pt x="453" y="26"/>
                </a:lnTo>
                <a:lnTo>
                  <a:pt x="455" y="24"/>
                </a:lnTo>
                <a:lnTo>
                  <a:pt x="457" y="23"/>
                </a:lnTo>
                <a:lnTo>
                  <a:pt x="458" y="23"/>
                </a:lnTo>
                <a:lnTo>
                  <a:pt x="460" y="21"/>
                </a:lnTo>
                <a:lnTo>
                  <a:pt x="462" y="19"/>
                </a:lnTo>
                <a:lnTo>
                  <a:pt x="463" y="19"/>
                </a:lnTo>
                <a:lnTo>
                  <a:pt x="465" y="18"/>
                </a:lnTo>
                <a:lnTo>
                  <a:pt x="467" y="16"/>
                </a:lnTo>
                <a:lnTo>
                  <a:pt x="469" y="14"/>
                </a:lnTo>
                <a:lnTo>
                  <a:pt x="470" y="12"/>
                </a:lnTo>
                <a:lnTo>
                  <a:pt x="472" y="11"/>
                </a:lnTo>
                <a:lnTo>
                  <a:pt x="474" y="9"/>
                </a:lnTo>
                <a:lnTo>
                  <a:pt x="477" y="7"/>
                </a:lnTo>
                <a:lnTo>
                  <a:pt x="479" y="7"/>
                </a:lnTo>
                <a:lnTo>
                  <a:pt x="481" y="6"/>
                </a:lnTo>
                <a:lnTo>
                  <a:pt x="482" y="7"/>
                </a:lnTo>
                <a:lnTo>
                  <a:pt x="486" y="7"/>
                </a:lnTo>
                <a:lnTo>
                  <a:pt x="487" y="9"/>
                </a:lnTo>
                <a:lnTo>
                  <a:pt x="491" y="9"/>
                </a:lnTo>
                <a:lnTo>
                  <a:pt x="491" y="7"/>
                </a:lnTo>
                <a:lnTo>
                  <a:pt x="492" y="6"/>
                </a:lnTo>
                <a:lnTo>
                  <a:pt x="494" y="4"/>
                </a:lnTo>
                <a:lnTo>
                  <a:pt x="496" y="6"/>
                </a:lnTo>
                <a:lnTo>
                  <a:pt x="499" y="6"/>
                </a:lnTo>
                <a:lnTo>
                  <a:pt x="501" y="6"/>
                </a:lnTo>
                <a:lnTo>
                  <a:pt x="501" y="7"/>
                </a:lnTo>
                <a:lnTo>
                  <a:pt x="503" y="7"/>
                </a:lnTo>
                <a:lnTo>
                  <a:pt x="504" y="9"/>
                </a:lnTo>
                <a:lnTo>
                  <a:pt x="504" y="12"/>
                </a:lnTo>
                <a:lnTo>
                  <a:pt x="506" y="14"/>
                </a:lnTo>
                <a:lnTo>
                  <a:pt x="508" y="14"/>
                </a:lnTo>
                <a:lnTo>
                  <a:pt x="510" y="14"/>
                </a:lnTo>
                <a:lnTo>
                  <a:pt x="511" y="12"/>
                </a:lnTo>
                <a:lnTo>
                  <a:pt x="515" y="12"/>
                </a:lnTo>
                <a:lnTo>
                  <a:pt x="516" y="14"/>
                </a:lnTo>
                <a:lnTo>
                  <a:pt x="520" y="14"/>
                </a:lnTo>
                <a:lnTo>
                  <a:pt x="522" y="14"/>
                </a:lnTo>
                <a:lnTo>
                  <a:pt x="523" y="14"/>
                </a:lnTo>
                <a:lnTo>
                  <a:pt x="523" y="18"/>
                </a:lnTo>
                <a:lnTo>
                  <a:pt x="525" y="19"/>
                </a:lnTo>
                <a:lnTo>
                  <a:pt x="525" y="21"/>
                </a:lnTo>
                <a:lnTo>
                  <a:pt x="527" y="23"/>
                </a:lnTo>
                <a:lnTo>
                  <a:pt x="530" y="24"/>
                </a:lnTo>
                <a:lnTo>
                  <a:pt x="534" y="23"/>
                </a:lnTo>
                <a:lnTo>
                  <a:pt x="535" y="21"/>
                </a:lnTo>
                <a:lnTo>
                  <a:pt x="535" y="19"/>
                </a:lnTo>
                <a:lnTo>
                  <a:pt x="537" y="18"/>
                </a:lnTo>
                <a:lnTo>
                  <a:pt x="537" y="16"/>
                </a:lnTo>
                <a:lnTo>
                  <a:pt x="537" y="14"/>
                </a:lnTo>
                <a:lnTo>
                  <a:pt x="535" y="12"/>
                </a:lnTo>
                <a:lnTo>
                  <a:pt x="535" y="11"/>
                </a:lnTo>
                <a:lnTo>
                  <a:pt x="535" y="9"/>
                </a:lnTo>
                <a:lnTo>
                  <a:pt x="539" y="7"/>
                </a:lnTo>
                <a:lnTo>
                  <a:pt x="540" y="6"/>
                </a:lnTo>
                <a:lnTo>
                  <a:pt x="542" y="4"/>
                </a:lnTo>
                <a:lnTo>
                  <a:pt x="544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2" y="2"/>
                </a:lnTo>
                <a:lnTo>
                  <a:pt x="556" y="4"/>
                </a:lnTo>
                <a:lnTo>
                  <a:pt x="557" y="4"/>
                </a:lnTo>
                <a:lnTo>
                  <a:pt x="559" y="4"/>
                </a:lnTo>
                <a:lnTo>
                  <a:pt x="561" y="6"/>
                </a:lnTo>
                <a:lnTo>
                  <a:pt x="564" y="7"/>
                </a:lnTo>
                <a:lnTo>
                  <a:pt x="566" y="6"/>
                </a:lnTo>
                <a:lnTo>
                  <a:pt x="568" y="6"/>
                </a:lnTo>
                <a:lnTo>
                  <a:pt x="569" y="4"/>
                </a:lnTo>
                <a:lnTo>
                  <a:pt x="571" y="6"/>
                </a:lnTo>
                <a:lnTo>
                  <a:pt x="573" y="6"/>
                </a:lnTo>
                <a:lnTo>
                  <a:pt x="576" y="6"/>
                </a:lnTo>
                <a:lnTo>
                  <a:pt x="576" y="6"/>
                </a:lnTo>
                <a:lnTo>
                  <a:pt x="578" y="7"/>
                </a:lnTo>
                <a:lnTo>
                  <a:pt x="581" y="7"/>
                </a:lnTo>
                <a:lnTo>
                  <a:pt x="583" y="9"/>
                </a:lnTo>
                <a:lnTo>
                  <a:pt x="583" y="11"/>
                </a:lnTo>
                <a:lnTo>
                  <a:pt x="587" y="12"/>
                </a:lnTo>
                <a:lnTo>
                  <a:pt x="588" y="12"/>
                </a:lnTo>
                <a:lnTo>
                  <a:pt x="588" y="11"/>
                </a:lnTo>
                <a:lnTo>
                  <a:pt x="588" y="7"/>
                </a:lnTo>
                <a:lnTo>
                  <a:pt x="590" y="6"/>
                </a:lnTo>
                <a:lnTo>
                  <a:pt x="593" y="7"/>
                </a:lnTo>
                <a:lnTo>
                  <a:pt x="595" y="7"/>
                </a:lnTo>
                <a:lnTo>
                  <a:pt x="597" y="6"/>
                </a:lnTo>
                <a:lnTo>
                  <a:pt x="598" y="6"/>
                </a:lnTo>
                <a:lnTo>
                  <a:pt x="600" y="6"/>
                </a:lnTo>
                <a:lnTo>
                  <a:pt x="602" y="6"/>
                </a:lnTo>
                <a:lnTo>
                  <a:pt x="605" y="2"/>
                </a:lnTo>
                <a:lnTo>
                  <a:pt x="605" y="0"/>
                </a:lnTo>
                <a:lnTo>
                  <a:pt x="607" y="0"/>
                </a:lnTo>
                <a:lnTo>
                  <a:pt x="609" y="0"/>
                </a:lnTo>
                <a:lnTo>
                  <a:pt x="610" y="2"/>
                </a:lnTo>
                <a:lnTo>
                  <a:pt x="610" y="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452"/>
          <p:cNvSpPr>
            <a:spLocks noEditPoints="1"/>
          </p:cNvSpPr>
          <p:nvPr/>
        </p:nvSpPr>
        <p:spPr bwMode="auto">
          <a:xfrm>
            <a:off x="467544" y="2564904"/>
            <a:ext cx="3939056" cy="2573020"/>
          </a:xfrm>
          <a:custGeom>
            <a:avLst/>
            <a:gdLst>
              <a:gd name="T0" fmla="*/ 3282 w 3913"/>
              <a:gd name="T1" fmla="*/ 1587 h 2556"/>
              <a:gd name="T2" fmla="*/ 3424 w 3913"/>
              <a:gd name="T3" fmla="*/ 1642 h 2556"/>
              <a:gd name="T4" fmla="*/ 3581 w 3913"/>
              <a:gd name="T5" fmla="*/ 1718 h 2556"/>
              <a:gd name="T6" fmla="*/ 3696 w 3913"/>
              <a:gd name="T7" fmla="*/ 1822 h 2556"/>
              <a:gd name="T8" fmla="*/ 3737 w 3913"/>
              <a:gd name="T9" fmla="*/ 1928 h 2556"/>
              <a:gd name="T10" fmla="*/ 3814 w 3913"/>
              <a:gd name="T11" fmla="*/ 2029 h 2556"/>
              <a:gd name="T12" fmla="*/ 3885 w 3913"/>
              <a:gd name="T13" fmla="*/ 2140 h 2556"/>
              <a:gd name="T14" fmla="*/ 3754 w 3913"/>
              <a:gd name="T15" fmla="*/ 2240 h 2556"/>
              <a:gd name="T16" fmla="*/ 3605 w 3913"/>
              <a:gd name="T17" fmla="*/ 2288 h 2556"/>
              <a:gd name="T18" fmla="*/ 3463 w 3913"/>
              <a:gd name="T19" fmla="*/ 2361 h 2556"/>
              <a:gd name="T20" fmla="*/ 3356 w 3913"/>
              <a:gd name="T21" fmla="*/ 2474 h 2556"/>
              <a:gd name="T22" fmla="*/ 3267 w 3913"/>
              <a:gd name="T23" fmla="*/ 2527 h 2556"/>
              <a:gd name="T24" fmla="*/ 3132 w 3913"/>
              <a:gd name="T25" fmla="*/ 2442 h 2556"/>
              <a:gd name="T26" fmla="*/ 3128 w 3913"/>
              <a:gd name="T27" fmla="*/ 2291 h 2556"/>
              <a:gd name="T28" fmla="*/ 3106 w 3913"/>
              <a:gd name="T29" fmla="*/ 2137 h 2556"/>
              <a:gd name="T30" fmla="*/ 3060 w 3913"/>
              <a:gd name="T31" fmla="*/ 2003 h 2556"/>
              <a:gd name="T32" fmla="*/ 3038 w 3913"/>
              <a:gd name="T33" fmla="*/ 1880 h 2556"/>
              <a:gd name="T34" fmla="*/ 3133 w 3913"/>
              <a:gd name="T35" fmla="*/ 1776 h 2556"/>
              <a:gd name="T36" fmla="*/ 3152 w 3913"/>
              <a:gd name="T37" fmla="*/ 1668 h 2556"/>
              <a:gd name="T38" fmla="*/ 3157 w 3913"/>
              <a:gd name="T39" fmla="*/ 1519 h 2556"/>
              <a:gd name="T40" fmla="*/ 2641 w 3913"/>
              <a:gd name="T41" fmla="*/ 1329 h 2556"/>
              <a:gd name="T42" fmla="*/ 2559 w 3913"/>
              <a:gd name="T43" fmla="*/ 1307 h 2556"/>
              <a:gd name="T44" fmla="*/ 2386 w 3913"/>
              <a:gd name="T45" fmla="*/ 1017 h 2556"/>
              <a:gd name="T46" fmla="*/ 2458 w 3913"/>
              <a:gd name="T47" fmla="*/ 1129 h 2556"/>
              <a:gd name="T48" fmla="*/ 2342 w 3913"/>
              <a:gd name="T49" fmla="*/ 1113 h 2556"/>
              <a:gd name="T50" fmla="*/ 2340 w 3913"/>
              <a:gd name="T51" fmla="*/ 1010 h 2556"/>
              <a:gd name="T52" fmla="*/ 2704 w 3913"/>
              <a:gd name="T53" fmla="*/ 1024 h 2556"/>
              <a:gd name="T54" fmla="*/ 2853 w 3913"/>
              <a:gd name="T55" fmla="*/ 998 h 2556"/>
              <a:gd name="T56" fmla="*/ 2947 w 3913"/>
              <a:gd name="T57" fmla="*/ 1062 h 2556"/>
              <a:gd name="T58" fmla="*/ 3056 w 3913"/>
              <a:gd name="T59" fmla="*/ 1122 h 2556"/>
              <a:gd name="T60" fmla="*/ 2993 w 3913"/>
              <a:gd name="T61" fmla="*/ 1226 h 2556"/>
              <a:gd name="T62" fmla="*/ 2856 w 3913"/>
              <a:gd name="T63" fmla="*/ 1267 h 2556"/>
              <a:gd name="T64" fmla="*/ 2728 w 3913"/>
              <a:gd name="T65" fmla="*/ 1235 h 2556"/>
              <a:gd name="T66" fmla="*/ 2674 w 3913"/>
              <a:gd name="T67" fmla="*/ 1127 h 2556"/>
              <a:gd name="T68" fmla="*/ 2559 w 3913"/>
              <a:gd name="T69" fmla="*/ 1028 h 2556"/>
              <a:gd name="T70" fmla="*/ 2180 w 3913"/>
              <a:gd name="T71" fmla="*/ 786 h 2556"/>
              <a:gd name="T72" fmla="*/ 2339 w 3913"/>
              <a:gd name="T73" fmla="*/ 815 h 2556"/>
              <a:gd name="T74" fmla="*/ 2444 w 3913"/>
              <a:gd name="T75" fmla="*/ 826 h 2556"/>
              <a:gd name="T76" fmla="*/ 2513 w 3913"/>
              <a:gd name="T77" fmla="*/ 875 h 2556"/>
              <a:gd name="T78" fmla="*/ 2368 w 3913"/>
              <a:gd name="T79" fmla="*/ 903 h 2556"/>
              <a:gd name="T80" fmla="*/ 2209 w 3913"/>
              <a:gd name="T81" fmla="*/ 884 h 2556"/>
              <a:gd name="T82" fmla="*/ 2156 w 3913"/>
              <a:gd name="T83" fmla="*/ 802 h 2556"/>
              <a:gd name="T84" fmla="*/ 1660 w 3913"/>
              <a:gd name="T85" fmla="*/ 437 h 2556"/>
              <a:gd name="T86" fmla="*/ 1733 w 3913"/>
              <a:gd name="T87" fmla="*/ 562 h 2556"/>
              <a:gd name="T88" fmla="*/ 1783 w 3913"/>
              <a:gd name="T89" fmla="*/ 615 h 2556"/>
              <a:gd name="T90" fmla="*/ 1834 w 3913"/>
              <a:gd name="T91" fmla="*/ 695 h 2556"/>
              <a:gd name="T92" fmla="*/ 1798 w 3913"/>
              <a:gd name="T93" fmla="*/ 740 h 2556"/>
              <a:gd name="T94" fmla="*/ 1672 w 3913"/>
              <a:gd name="T95" fmla="*/ 714 h 2556"/>
              <a:gd name="T96" fmla="*/ 1621 w 3913"/>
              <a:gd name="T97" fmla="*/ 656 h 2556"/>
              <a:gd name="T98" fmla="*/ 1607 w 3913"/>
              <a:gd name="T99" fmla="*/ 716 h 2556"/>
              <a:gd name="T100" fmla="*/ 1482 w 3913"/>
              <a:gd name="T101" fmla="*/ 618 h 2556"/>
              <a:gd name="T102" fmla="*/ 1434 w 3913"/>
              <a:gd name="T103" fmla="*/ 507 h 2556"/>
              <a:gd name="T104" fmla="*/ 1568 w 3913"/>
              <a:gd name="T105" fmla="*/ 456 h 2556"/>
              <a:gd name="T106" fmla="*/ 118 w 3913"/>
              <a:gd name="T107" fmla="*/ 235 h 2556"/>
              <a:gd name="T108" fmla="*/ 24 w 3913"/>
              <a:gd name="T109" fmla="*/ 351 h 2556"/>
              <a:gd name="T110" fmla="*/ 65 w 3913"/>
              <a:gd name="T111" fmla="*/ 230 h 2556"/>
              <a:gd name="T112" fmla="*/ 657 w 3913"/>
              <a:gd name="T113" fmla="*/ 24 h 2556"/>
              <a:gd name="T114" fmla="*/ 653 w 3913"/>
              <a:gd name="T115" fmla="*/ 163 h 2556"/>
              <a:gd name="T116" fmla="*/ 604 w 3913"/>
              <a:gd name="T117" fmla="*/ 264 h 2556"/>
              <a:gd name="T118" fmla="*/ 465 w 3913"/>
              <a:gd name="T119" fmla="*/ 257 h 2556"/>
              <a:gd name="T120" fmla="*/ 342 w 3913"/>
              <a:gd name="T121" fmla="*/ 185 h 2556"/>
              <a:gd name="T122" fmla="*/ 398 w 3913"/>
              <a:gd name="T123" fmla="*/ 53 h 2556"/>
              <a:gd name="T124" fmla="*/ 535 w 3913"/>
              <a:gd name="T125" fmla="*/ 19 h 2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13" h="2556">
                <a:moveTo>
                  <a:pt x="3162" y="1517"/>
                </a:moveTo>
                <a:lnTo>
                  <a:pt x="3164" y="1519"/>
                </a:lnTo>
                <a:lnTo>
                  <a:pt x="3166" y="1519"/>
                </a:lnTo>
                <a:lnTo>
                  <a:pt x="3169" y="1519"/>
                </a:lnTo>
                <a:lnTo>
                  <a:pt x="3171" y="1519"/>
                </a:lnTo>
                <a:lnTo>
                  <a:pt x="3171" y="1519"/>
                </a:lnTo>
                <a:lnTo>
                  <a:pt x="3174" y="1521"/>
                </a:lnTo>
                <a:lnTo>
                  <a:pt x="3176" y="1522"/>
                </a:lnTo>
                <a:lnTo>
                  <a:pt x="3178" y="1524"/>
                </a:lnTo>
                <a:lnTo>
                  <a:pt x="3181" y="1524"/>
                </a:lnTo>
                <a:lnTo>
                  <a:pt x="3185" y="1524"/>
                </a:lnTo>
                <a:lnTo>
                  <a:pt x="3186" y="1526"/>
                </a:lnTo>
                <a:lnTo>
                  <a:pt x="3188" y="1526"/>
                </a:lnTo>
                <a:lnTo>
                  <a:pt x="3191" y="1527"/>
                </a:lnTo>
                <a:lnTo>
                  <a:pt x="3195" y="1529"/>
                </a:lnTo>
                <a:lnTo>
                  <a:pt x="3197" y="1531"/>
                </a:lnTo>
                <a:lnTo>
                  <a:pt x="3198" y="1533"/>
                </a:lnTo>
                <a:lnTo>
                  <a:pt x="3200" y="1533"/>
                </a:lnTo>
                <a:lnTo>
                  <a:pt x="3202" y="1533"/>
                </a:lnTo>
                <a:lnTo>
                  <a:pt x="3205" y="1534"/>
                </a:lnTo>
                <a:lnTo>
                  <a:pt x="3207" y="1534"/>
                </a:lnTo>
                <a:lnTo>
                  <a:pt x="3209" y="1536"/>
                </a:lnTo>
                <a:lnTo>
                  <a:pt x="3212" y="1536"/>
                </a:lnTo>
                <a:lnTo>
                  <a:pt x="3212" y="1538"/>
                </a:lnTo>
                <a:lnTo>
                  <a:pt x="3214" y="1538"/>
                </a:lnTo>
                <a:lnTo>
                  <a:pt x="3215" y="1538"/>
                </a:lnTo>
                <a:lnTo>
                  <a:pt x="3217" y="1536"/>
                </a:lnTo>
                <a:lnTo>
                  <a:pt x="3219" y="1536"/>
                </a:lnTo>
                <a:lnTo>
                  <a:pt x="3219" y="1538"/>
                </a:lnTo>
                <a:lnTo>
                  <a:pt x="3222" y="1539"/>
                </a:lnTo>
                <a:lnTo>
                  <a:pt x="3222" y="1541"/>
                </a:lnTo>
                <a:lnTo>
                  <a:pt x="3224" y="1541"/>
                </a:lnTo>
                <a:lnTo>
                  <a:pt x="3226" y="1543"/>
                </a:lnTo>
                <a:lnTo>
                  <a:pt x="3229" y="1543"/>
                </a:lnTo>
                <a:lnTo>
                  <a:pt x="3231" y="1545"/>
                </a:lnTo>
                <a:lnTo>
                  <a:pt x="3231" y="1546"/>
                </a:lnTo>
                <a:lnTo>
                  <a:pt x="3232" y="1548"/>
                </a:lnTo>
                <a:lnTo>
                  <a:pt x="3234" y="1548"/>
                </a:lnTo>
                <a:lnTo>
                  <a:pt x="3236" y="1550"/>
                </a:lnTo>
                <a:lnTo>
                  <a:pt x="3238" y="1550"/>
                </a:lnTo>
                <a:lnTo>
                  <a:pt x="3239" y="1550"/>
                </a:lnTo>
                <a:lnTo>
                  <a:pt x="3239" y="1551"/>
                </a:lnTo>
                <a:lnTo>
                  <a:pt x="3241" y="1551"/>
                </a:lnTo>
                <a:lnTo>
                  <a:pt x="3241" y="1553"/>
                </a:lnTo>
                <a:lnTo>
                  <a:pt x="3241" y="1553"/>
                </a:lnTo>
                <a:lnTo>
                  <a:pt x="3243" y="1553"/>
                </a:lnTo>
                <a:lnTo>
                  <a:pt x="3246" y="1555"/>
                </a:lnTo>
                <a:lnTo>
                  <a:pt x="3248" y="1557"/>
                </a:lnTo>
                <a:lnTo>
                  <a:pt x="3248" y="1558"/>
                </a:lnTo>
                <a:lnTo>
                  <a:pt x="3246" y="1560"/>
                </a:lnTo>
                <a:lnTo>
                  <a:pt x="3246" y="1562"/>
                </a:lnTo>
                <a:lnTo>
                  <a:pt x="3248" y="1565"/>
                </a:lnTo>
                <a:lnTo>
                  <a:pt x="3248" y="1567"/>
                </a:lnTo>
                <a:lnTo>
                  <a:pt x="3248" y="1569"/>
                </a:lnTo>
                <a:lnTo>
                  <a:pt x="3250" y="1570"/>
                </a:lnTo>
                <a:lnTo>
                  <a:pt x="3253" y="1570"/>
                </a:lnTo>
                <a:lnTo>
                  <a:pt x="3253" y="1572"/>
                </a:lnTo>
                <a:lnTo>
                  <a:pt x="3255" y="1572"/>
                </a:lnTo>
                <a:lnTo>
                  <a:pt x="3255" y="1574"/>
                </a:lnTo>
                <a:lnTo>
                  <a:pt x="3256" y="1574"/>
                </a:lnTo>
                <a:lnTo>
                  <a:pt x="3256" y="1575"/>
                </a:lnTo>
                <a:lnTo>
                  <a:pt x="3258" y="1575"/>
                </a:lnTo>
                <a:lnTo>
                  <a:pt x="3262" y="1575"/>
                </a:lnTo>
                <a:lnTo>
                  <a:pt x="3262" y="1577"/>
                </a:lnTo>
                <a:lnTo>
                  <a:pt x="3263" y="1577"/>
                </a:lnTo>
                <a:lnTo>
                  <a:pt x="3267" y="1579"/>
                </a:lnTo>
                <a:lnTo>
                  <a:pt x="3268" y="1579"/>
                </a:lnTo>
                <a:lnTo>
                  <a:pt x="3268" y="1581"/>
                </a:lnTo>
                <a:lnTo>
                  <a:pt x="3270" y="1582"/>
                </a:lnTo>
                <a:lnTo>
                  <a:pt x="3272" y="1582"/>
                </a:lnTo>
                <a:lnTo>
                  <a:pt x="3273" y="1584"/>
                </a:lnTo>
                <a:lnTo>
                  <a:pt x="3275" y="1586"/>
                </a:lnTo>
                <a:lnTo>
                  <a:pt x="3277" y="1587"/>
                </a:lnTo>
                <a:lnTo>
                  <a:pt x="3279" y="1587"/>
                </a:lnTo>
                <a:lnTo>
                  <a:pt x="3280" y="1587"/>
                </a:lnTo>
                <a:lnTo>
                  <a:pt x="3282" y="1587"/>
                </a:lnTo>
                <a:lnTo>
                  <a:pt x="3284" y="1587"/>
                </a:lnTo>
                <a:lnTo>
                  <a:pt x="3285" y="1589"/>
                </a:lnTo>
                <a:lnTo>
                  <a:pt x="3287" y="1591"/>
                </a:lnTo>
                <a:lnTo>
                  <a:pt x="3289" y="1591"/>
                </a:lnTo>
                <a:lnTo>
                  <a:pt x="3292" y="1591"/>
                </a:lnTo>
                <a:lnTo>
                  <a:pt x="3294" y="1593"/>
                </a:lnTo>
                <a:lnTo>
                  <a:pt x="3296" y="1594"/>
                </a:lnTo>
                <a:lnTo>
                  <a:pt x="3297" y="1594"/>
                </a:lnTo>
                <a:lnTo>
                  <a:pt x="3299" y="1596"/>
                </a:lnTo>
                <a:lnTo>
                  <a:pt x="3301" y="1596"/>
                </a:lnTo>
                <a:lnTo>
                  <a:pt x="3304" y="1598"/>
                </a:lnTo>
                <a:lnTo>
                  <a:pt x="3306" y="1601"/>
                </a:lnTo>
                <a:lnTo>
                  <a:pt x="3308" y="1603"/>
                </a:lnTo>
                <a:lnTo>
                  <a:pt x="3309" y="1605"/>
                </a:lnTo>
                <a:lnTo>
                  <a:pt x="3311" y="1605"/>
                </a:lnTo>
                <a:lnTo>
                  <a:pt x="3313" y="1606"/>
                </a:lnTo>
                <a:lnTo>
                  <a:pt x="3313" y="1608"/>
                </a:lnTo>
                <a:lnTo>
                  <a:pt x="3313" y="1610"/>
                </a:lnTo>
                <a:lnTo>
                  <a:pt x="3313" y="1611"/>
                </a:lnTo>
                <a:lnTo>
                  <a:pt x="3315" y="1611"/>
                </a:lnTo>
                <a:lnTo>
                  <a:pt x="3316" y="1613"/>
                </a:lnTo>
                <a:lnTo>
                  <a:pt x="3318" y="1615"/>
                </a:lnTo>
                <a:lnTo>
                  <a:pt x="3320" y="1613"/>
                </a:lnTo>
                <a:lnTo>
                  <a:pt x="3321" y="1613"/>
                </a:lnTo>
                <a:lnTo>
                  <a:pt x="3323" y="1615"/>
                </a:lnTo>
                <a:lnTo>
                  <a:pt x="3326" y="1615"/>
                </a:lnTo>
                <a:lnTo>
                  <a:pt x="3328" y="1617"/>
                </a:lnTo>
                <a:lnTo>
                  <a:pt x="3332" y="1618"/>
                </a:lnTo>
                <a:lnTo>
                  <a:pt x="3333" y="1620"/>
                </a:lnTo>
                <a:lnTo>
                  <a:pt x="3337" y="1620"/>
                </a:lnTo>
                <a:lnTo>
                  <a:pt x="3337" y="1620"/>
                </a:lnTo>
                <a:lnTo>
                  <a:pt x="3337" y="1623"/>
                </a:lnTo>
                <a:lnTo>
                  <a:pt x="3338" y="1625"/>
                </a:lnTo>
                <a:lnTo>
                  <a:pt x="3340" y="1627"/>
                </a:lnTo>
                <a:lnTo>
                  <a:pt x="3342" y="1629"/>
                </a:lnTo>
                <a:lnTo>
                  <a:pt x="3342" y="1630"/>
                </a:lnTo>
                <a:lnTo>
                  <a:pt x="3344" y="1632"/>
                </a:lnTo>
                <a:lnTo>
                  <a:pt x="3345" y="1632"/>
                </a:lnTo>
                <a:lnTo>
                  <a:pt x="3349" y="1634"/>
                </a:lnTo>
                <a:lnTo>
                  <a:pt x="3350" y="1634"/>
                </a:lnTo>
                <a:lnTo>
                  <a:pt x="3354" y="1632"/>
                </a:lnTo>
                <a:lnTo>
                  <a:pt x="3356" y="1632"/>
                </a:lnTo>
                <a:lnTo>
                  <a:pt x="3357" y="1632"/>
                </a:lnTo>
                <a:lnTo>
                  <a:pt x="3359" y="1632"/>
                </a:lnTo>
                <a:lnTo>
                  <a:pt x="3361" y="1630"/>
                </a:lnTo>
                <a:lnTo>
                  <a:pt x="3362" y="1629"/>
                </a:lnTo>
                <a:lnTo>
                  <a:pt x="3366" y="1627"/>
                </a:lnTo>
                <a:lnTo>
                  <a:pt x="3369" y="1627"/>
                </a:lnTo>
                <a:lnTo>
                  <a:pt x="3371" y="1627"/>
                </a:lnTo>
                <a:lnTo>
                  <a:pt x="3373" y="1627"/>
                </a:lnTo>
                <a:lnTo>
                  <a:pt x="3374" y="1627"/>
                </a:lnTo>
                <a:lnTo>
                  <a:pt x="3376" y="1627"/>
                </a:lnTo>
                <a:lnTo>
                  <a:pt x="3378" y="1627"/>
                </a:lnTo>
                <a:lnTo>
                  <a:pt x="3378" y="1629"/>
                </a:lnTo>
                <a:lnTo>
                  <a:pt x="3379" y="1629"/>
                </a:lnTo>
                <a:lnTo>
                  <a:pt x="3381" y="1630"/>
                </a:lnTo>
                <a:lnTo>
                  <a:pt x="3383" y="1630"/>
                </a:lnTo>
                <a:lnTo>
                  <a:pt x="3385" y="1632"/>
                </a:lnTo>
                <a:lnTo>
                  <a:pt x="3386" y="1634"/>
                </a:lnTo>
                <a:lnTo>
                  <a:pt x="3388" y="1634"/>
                </a:lnTo>
                <a:lnTo>
                  <a:pt x="3390" y="1632"/>
                </a:lnTo>
                <a:lnTo>
                  <a:pt x="3393" y="1634"/>
                </a:lnTo>
                <a:lnTo>
                  <a:pt x="3395" y="1635"/>
                </a:lnTo>
                <a:lnTo>
                  <a:pt x="3398" y="1635"/>
                </a:lnTo>
                <a:lnTo>
                  <a:pt x="3400" y="1635"/>
                </a:lnTo>
                <a:lnTo>
                  <a:pt x="3403" y="1637"/>
                </a:lnTo>
                <a:lnTo>
                  <a:pt x="3405" y="1637"/>
                </a:lnTo>
                <a:lnTo>
                  <a:pt x="3409" y="1637"/>
                </a:lnTo>
                <a:lnTo>
                  <a:pt x="3412" y="1637"/>
                </a:lnTo>
                <a:lnTo>
                  <a:pt x="3414" y="1637"/>
                </a:lnTo>
                <a:lnTo>
                  <a:pt x="3417" y="1637"/>
                </a:lnTo>
                <a:lnTo>
                  <a:pt x="3419" y="1639"/>
                </a:lnTo>
                <a:lnTo>
                  <a:pt x="3419" y="1640"/>
                </a:lnTo>
                <a:lnTo>
                  <a:pt x="3420" y="1640"/>
                </a:lnTo>
                <a:lnTo>
                  <a:pt x="3422" y="1642"/>
                </a:lnTo>
                <a:lnTo>
                  <a:pt x="3424" y="1642"/>
                </a:lnTo>
                <a:lnTo>
                  <a:pt x="3427" y="1642"/>
                </a:lnTo>
                <a:lnTo>
                  <a:pt x="3429" y="1644"/>
                </a:lnTo>
                <a:lnTo>
                  <a:pt x="3432" y="1644"/>
                </a:lnTo>
                <a:lnTo>
                  <a:pt x="3434" y="1646"/>
                </a:lnTo>
                <a:lnTo>
                  <a:pt x="3438" y="1646"/>
                </a:lnTo>
                <a:lnTo>
                  <a:pt x="3441" y="1647"/>
                </a:lnTo>
                <a:lnTo>
                  <a:pt x="3443" y="1647"/>
                </a:lnTo>
                <a:lnTo>
                  <a:pt x="3444" y="1649"/>
                </a:lnTo>
                <a:lnTo>
                  <a:pt x="3448" y="1651"/>
                </a:lnTo>
                <a:lnTo>
                  <a:pt x="3451" y="1652"/>
                </a:lnTo>
                <a:lnTo>
                  <a:pt x="3453" y="1652"/>
                </a:lnTo>
                <a:lnTo>
                  <a:pt x="3455" y="1652"/>
                </a:lnTo>
                <a:lnTo>
                  <a:pt x="3458" y="1654"/>
                </a:lnTo>
                <a:lnTo>
                  <a:pt x="3460" y="1656"/>
                </a:lnTo>
                <a:lnTo>
                  <a:pt x="3460" y="1656"/>
                </a:lnTo>
                <a:lnTo>
                  <a:pt x="3462" y="1656"/>
                </a:lnTo>
                <a:lnTo>
                  <a:pt x="3463" y="1658"/>
                </a:lnTo>
                <a:lnTo>
                  <a:pt x="3465" y="1658"/>
                </a:lnTo>
                <a:lnTo>
                  <a:pt x="3467" y="1659"/>
                </a:lnTo>
                <a:lnTo>
                  <a:pt x="3468" y="1659"/>
                </a:lnTo>
                <a:lnTo>
                  <a:pt x="3472" y="1661"/>
                </a:lnTo>
                <a:lnTo>
                  <a:pt x="3473" y="1663"/>
                </a:lnTo>
                <a:lnTo>
                  <a:pt x="3475" y="1664"/>
                </a:lnTo>
                <a:lnTo>
                  <a:pt x="3477" y="1664"/>
                </a:lnTo>
                <a:lnTo>
                  <a:pt x="3479" y="1664"/>
                </a:lnTo>
                <a:lnTo>
                  <a:pt x="3482" y="1666"/>
                </a:lnTo>
                <a:lnTo>
                  <a:pt x="3484" y="1666"/>
                </a:lnTo>
                <a:lnTo>
                  <a:pt x="3485" y="1668"/>
                </a:lnTo>
                <a:lnTo>
                  <a:pt x="3485" y="1670"/>
                </a:lnTo>
                <a:lnTo>
                  <a:pt x="3487" y="1671"/>
                </a:lnTo>
                <a:lnTo>
                  <a:pt x="3489" y="1671"/>
                </a:lnTo>
                <a:lnTo>
                  <a:pt x="3491" y="1673"/>
                </a:lnTo>
                <a:lnTo>
                  <a:pt x="3492" y="1675"/>
                </a:lnTo>
                <a:lnTo>
                  <a:pt x="3496" y="1676"/>
                </a:lnTo>
                <a:lnTo>
                  <a:pt x="3497" y="1675"/>
                </a:lnTo>
                <a:lnTo>
                  <a:pt x="3499" y="1676"/>
                </a:lnTo>
                <a:lnTo>
                  <a:pt x="3501" y="1676"/>
                </a:lnTo>
                <a:lnTo>
                  <a:pt x="3503" y="1676"/>
                </a:lnTo>
                <a:lnTo>
                  <a:pt x="3504" y="1678"/>
                </a:lnTo>
                <a:lnTo>
                  <a:pt x="3508" y="1680"/>
                </a:lnTo>
                <a:lnTo>
                  <a:pt x="3509" y="1682"/>
                </a:lnTo>
                <a:lnTo>
                  <a:pt x="3513" y="1683"/>
                </a:lnTo>
                <a:lnTo>
                  <a:pt x="3515" y="1685"/>
                </a:lnTo>
                <a:lnTo>
                  <a:pt x="3518" y="1685"/>
                </a:lnTo>
                <a:lnTo>
                  <a:pt x="3520" y="1687"/>
                </a:lnTo>
                <a:lnTo>
                  <a:pt x="3523" y="1687"/>
                </a:lnTo>
                <a:lnTo>
                  <a:pt x="3525" y="1687"/>
                </a:lnTo>
                <a:lnTo>
                  <a:pt x="3525" y="1688"/>
                </a:lnTo>
                <a:lnTo>
                  <a:pt x="3526" y="1690"/>
                </a:lnTo>
                <a:lnTo>
                  <a:pt x="3528" y="1690"/>
                </a:lnTo>
                <a:lnTo>
                  <a:pt x="3530" y="1692"/>
                </a:lnTo>
                <a:lnTo>
                  <a:pt x="3532" y="1692"/>
                </a:lnTo>
                <a:lnTo>
                  <a:pt x="3533" y="1694"/>
                </a:lnTo>
                <a:lnTo>
                  <a:pt x="3535" y="1695"/>
                </a:lnTo>
                <a:lnTo>
                  <a:pt x="3537" y="1695"/>
                </a:lnTo>
                <a:lnTo>
                  <a:pt x="3537" y="1697"/>
                </a:lnTo>
                <a:lnTo>
                  <a:pt x="3538" y="1697"/>
                </a:lnTo>
                <a:lnTo>
                  <a:pt x="3542" y="1699"/>
                </a:lnTo>
                <a:lnTo>
                  <a:pt x="3542" y="1699"/>
                </a:lnTo>
                <a:lnTo>
                  <a:pt x="3544" y="1699"/>
                </a:lnTo>
                <a:lnTo>
                  <a:pt x="3547" y="1700"/>
                </a:lnTo>
                <a:lnTo>
                  <a:pt x="3549" y="1702"/>
                </a:lnTo>
                <a:lnTo>
                  <a:pt x="3552" y="1704"/>
                </a:lnTo>
                <a:lnTo>
                  <a:pt x="3554" y="1704"/>
                </a:lnTo>
                <a:lnTo>
                  <a:pt x="3556" y="1706"/>
                </a:lnTo>
                <a:lnTo>
                  <a:pt x="3559" y="1706"/>
                </a:lnTo>
                <a:lnTo>
                  <a:pt x="3561" y="1707"/>
                </a:lnTo>
                <a:lnTo>
                  <a:pt x="3562" y="1709"/>
                </a:lnTo>
                <a:lnTo>
                  <a:pt x="3566" y="1709"/>
                </a:lnTo>
                <a:lnTo>
                  <a:pt x="3569" y="1709"/>
                </a:lnTo>
                <a:lnTo>
                  <a:pt x="3571" y="1711"/>
                </a:lnTo>
                <a:lnTo>
                  <a:pt x="3573" y="1711"/>
                </a:lnTo>
                <a:lnTo>
                  <a:pt x="3574" y="1712"/>
                </a:lnTo>
                <a:lnTo>
                  <a:pt x="3576" y="1712"/>
                </a:lnTo>
                <a:lnTo>
                  <a:pt x="3579" y="1714"/>
                </a:lnTo>
                <a:lnTo>
                  <a:pt x="3581" y="1718"/>
                </a:lnTo>
                <a:lnTo>
                  <a:pt x="3583" y="1718"/>
                </a:lnTo>
                <a:lnTo>
                  <a:pt x="3585" y="1719"/>
                </a:lnTo>
                <a:lnTo>
                  <a:pt x="3586" y="1721"/>
                </a:lnTo>
                <a:lnTo>
                  <a:pt x="3588" y="1721"/>
                </a:lnTo>
                <a:lnTo>
                  <a:pt x="3590" y="1723"/>
                </a:lnTo>
                <a:lnTo>
                  <a:pt x="3591" y="1723"/>
                </a:lnTo>
                <a:lnTo>
                  <a:pt x="3591" y="1724"/>
                </a:lnTo>
                <a:lnTo>
                  <a:pt x="3593" y="1724"/>
                </a:lnTo>
                <a:lnTo>
                  <a:pt x="3593" y="1726"/>
                </a:lnTo>
                <a:lnTo>
                  <a:pt x="3595" y="1728"/>
                </a:lnTo>
                <a:lnTo>
                  <a:pt x="3598" y="1728"/>
                </a:lnTo>
                <a:lnTo>
                  <a:pt x="3598" y="1730"/>
                </a:lnTo>
                <a:lnTo>
                  <a:pt x="3600" y="1731"/>
                </a:lnTo>
                <a:lnTo>
                  <a:pt x="3602" y="1733"/>
                </a:lnTo>
                <a:lnTo>
                  <a:pt x="3603" y="1735"/>
                </a:lnTo>
                <a:lnTo>
                  <a:pt x="3607" y="1736"/>
                </a:lnTo>
                <a:lnTo>
                  <a:pt x="3609" y="1738"/>
                </a:lnTo>
                <a:lnTo>
                  <a:pt x="3612" y="1738"/>
                </a:lnTo>
                <a:lnTo>
                  <a:pt x="3614" y="1740"/>
                </a:lnTo>
                <a:lnTo>
                  <a:pt x="3615" y="1741"/>
                </a:lnTo>
                <a:lnTo>
                  <a:pt x="3619" y="1743"/>
                </a:lnTo>
                <a:lnTo>
                  <a:pt x="3620" y="1743"/>
                </a:lnTo>
                <a:lnTo>
                  <a:pt x="3620" y="1745"/>
                </a:lnTo>
                <a:lnTo>
                  <a:pt x="3622" y="1745"/>
                </a:lnTo>
                <a:lnTo>
                  <a:pt x="3624" y="1747"/>
                </a:lnTo>
                <a:lnTo>
                  <a:pt x="3624" y="1748"/>
                </a:lnTo>
                <a:lnTo>
                  <a:pt x="3626" y="1748"/>
                </a:lnTo>
                <a:lnTo>
                  <a:pt x="3627" y="1750"/>
                </a:lnTo>
                <a:lnTo>
                  <a:pt x="3629" y="1753"/>
                </a:lnTo>
                <a:lnTo>
                  <a:pt x="3631" y="1755"/>
                </a:lnTo>
                <a:lnTo>
                  <a:pt x="3631" y="1757"/>
                </a:lnTo>
                <a:lnTo>
                  <a:pt x="3632" y="1759"/>
                </a:lnTo>
                <a:lnTo>
                  <a:pt x="3634" y="1759"/>
                </a:lnTo>
                <a:lnTo>
                  <a:pt x="3638" y="1759"/>
                </a:lnTo>
                <a:lnTo>
                  <a:pt x="3639" y="1760"/>
                </a:lnTo>
                <a:lnTo>
                  <a:pt x="3643" y="1762"/>
                </a:lnTo>
                <a:lnTo>
                  <a:pt x="3644" y="1762"/>
                </a:lnTo>
                <a:lnTo>
                  <a:pt x="3644" y="1764"/>
                </a:lnTo>
                <a:lnTo>
                  <a:pt x="3646" y="1764"/>
                </a:lnTo>
                <a:lnTo>
                  <a:pt x="3646" y="1765"/>
                </a:lnTo>
                <a:lnTo>
                  <a:pt x="3650" y="1767"/>
                </a:lnTo>
                <a:lnTo>
                  <a:pt x="3650" y="1769"/>
                </a:lnTo>
                <a:lnTo>
                  <a:pt x="3653" y="1771"/>
                </a:lnTo>
                <a:lnTo>
                  <a:pt x="3655" y="1772"/>
                </a:lnTo>
                <a:lnTo>
                  <a:pt x="3656" y="1772"/>
                </a:lnTo>
                <a:lnTo>
                  <a:pt x="3658" y="1774"/>
                </a:lnTo>
                <a:lnTo>
                  <a:pt x="3658" y="1776"/>
                </a:lnTo>
                <a:lnTo>
                  <a:pt x="3660" y="1776"/>
                </a:lnTo>
                <a:lnTo>
                  <a:pt x="3660" y="1777"/>
                </a:lnTo>
                <a:lnTo>
                  <a:pt x="3662" y="1779"/>
                </a:lnTo>
                <a:lnTo>
                  <a:pt x="3663" y="1779"/>
                </a:lnTo>
                <a:lnTo>
                  <a:pt x="3663" y="1781"/>
                </a:lnTo>
                <a:lnTo>
                  <a:pt x="3665" y="1783"/>
                </a:lnTo>
                <a:lnTo>
                  <a:pt x="3665" y="1784"/>
                </a:lnTo>
                <a:lnTo>
                  <a:pt x="3668" y="1786"/>
                </a:lnTo>
                <a:lnTo>
                  <a:pt x="3670" y="1788"/>
                </a:lnTo>
                <a:lnTo>
                  <a:pt x="3672" y="1789"/>
                </a:lnTo>
                <a:lnTo>
                  <a:pt x="3673" y="1791"/>
                </a:lnTo>
                <a:lnTo>
                  <a:pt x="3675" y="1793"/>
                </a:lnTo>
                <a:lnTo>
                  <a:pt x="3675" y="1795"/>
                </a:lnTo>
                <a:lnTo>
                  <a:pt x="3677" y="1796"/>
                </a:lnTo>
                <a:lnTo>
                  <a:pt x="3679" y="1798"/>
                </a:lnTo>
                <a:lnTo>
                  <a:pt x="3680" y="1800"/>
                </a:lnTo>
                <a:lnTo>
                  <a:pt x="3682" y="1800"/>
                </a:lnTo>
                <a:lnTo>
                  <a:pt x="3684" y="1801"/>
                </a:lnTo>
                <a:lnTo>
                  <a:pt x="3685" y="1805"/>
                </a:lnTo>
                <a:lnTo>
                  <a:pt x="3685" y="1807"/>
                </a:lnTo>
                <a:lnTo>
                  <a:pt x="3687" y="1808"/>
                </a:lnTo>
                <a:lnTo>
                  <a:pt x="3687" y="1812"/>
                </a:lnTo>
                <a:lnTo>
                  <a:pt x="3687" y="1813"/>
                </a:lnTo>
                <a:lnTo>
                  <a:pt x="3691" y="1815"/>
                </a:lnTo>
                <a:lnTo>
                  <a:pt x="3692" y="1815"/>
                </a:lnTo>
                <a:lnTo>
                  <a:pt x="3692" y="1817"/>
                </a:lnTo>
                <a:lnTo>
                  <a:pt x="3694" y="1819"/>
                </a:lnTo>
                <a:lnTo>
                  <a:pt x="3694" y="1820"/>
                </a:lnTo>
                <a:lnTo>
                  <a:pt x="3696" y="1822"/>
                </a:lnTo>
                <a:lnTo>
                  <a:pt x="3697" y="1824"/>
                </a:lnTo>
                <a:lnTo>
                  <a:pt x="3699" y="1824"/>
                </a:lnTo>
                <a:lnTo>
                  <a:pt x="3701" y="1825"/>
                </a:lnTo>
                <a:lnTo>
                  <a:pt x="3704" y="1827"/>
                </a:lnTo>
                <a:lnTo>
                  <a:pt x="3708" y="1829"/>
                </a:lnTo>
                <a:lnTo>
                  <a:pt x="3708" y="1831"/>
                </a:lnTo>
                <a:lnTo>
                  <a:pt x="3708" y="1832"/>
                </a:lnTo>
                <a:lnTo>
                  <a:pt x="3709" y="1836"/>
                </a:lnTo>
                <a:lnTo>
                  <a:pt x="3709" y="1837"/>
                </a:lnTo>
                <a:lnTo>
                  <a:pt x="3713" y="1839"/>
                </a:lnTo>
                <a:lnTo>
                  <a:pt x="3711" y="1841"/>
                </a:lnTo>
                <a:lnTo>
                  <a:pt x="3713" y="1841"/>
                </a:lnTo>
                <a:lnTo>
                  <a:pt x="3711" y="1843"/>
                </a:lnTo>
                <a:lnTo>
                  <a:pt x="3711" y="1844"/>
                </a:lnTo>
                <a:lnTo>
                  <a:pt x="3713" y="1848"/>
                </a:lnTo>
                <a:lnTo>
                  <a:pt x="3713" y="1849"/>
                </a:lnTo>
                <a:lnTo>
                  <a:pt x="3713" y="1851"/>
                </a:lnTo>
                <a:lnTo>
                  <a:pt x="3711" y="1853"/>
                </a:lnTo>
                <a:lnTo>
                  <a:pt x="3711" y="1858"/>
                </a:lnTo>
                <a:lnTo>
                  <a:pt x="3709" y="1860"/>
                </a:lnTo>
                <a:lnTo>
                  <a:pt x="3708" y="1861"/>
                </a:lnTo>
                <a:lnTo>
                  <a:pt x="3709" y="1863"/>
                </a:lnTo>
                <a:lnTo>
                  <a:pt x="3708" y="1866"/>
                </a:lnTo>
                <a:lnTo>
                  <a:pt x="3708" y="1870"/>
                </a:lnTo>
                <a:lnTo>
                  <a:pt x="3706" y="1870"/>
                </a:lnTo>
                <a:lnTo>
                  <a:pt x="3708" y="1872"/>
                </a:lnTo>
                <a:lnTo>
                  <a:pt x="3708" y="1873"/>
                </a:lnTo>
                <a:lnTo>
                  <a:pt x="3708" y="1875"/>
                </a:lnTo>
                <a:lnTo>
                  <a:pt x="3709" y="1875"/>
                </a:lnTo>
                <a:lnTo>
                  <a:pt x="3709" y="1878"/>
                </a:lnTo>
                <a:lnTo>
                  <a:pt x="3709" y="1880"/>
                </a:lnTo>
                <a:lnTo>
                  <a:pt x="3708" y="1882"/>
                </a:lnTo>
                <a:lnTo>
                  <a:pt x="3708" y="1882"/>
                </a:lnTo>
                <a:lnTo>
                  <a:pt x="3708" y="1884"/>
                </a:lnTo>
                <a:lnTo>
                  <a:pt x="3708" y="1885"/>
                </a:lnTo>
                <a:lnTo>
                  <a:pt x="3709" y="1887"/>
                </a:lnTo>
                <a:lnTo>
                  <a:pt x="3709" y="1890"/>
                </a:lnTo>
                <a:lnTo>
                  <a:pt x="3709" y="1894"/>
                </a:lnTo>
                <a:lnTo>
                  <a:pt x="3709" y="1896"/>
                </a:lnTo>
                <a:lnTo>
                  <a:pt x="3708" y="1897"/>
                </a:lnTo>
                <a:lnTo>
                  <a:pt x="3708" y="1901"/>
                </a:lnTo>
                <a:lnTo>
                  <a:pt x="3708" y="1902"/>
                </a:lnTo>
                <a:lnTo>
                  <a:pt x="3708" y="1906"/>
                </a:lnTo>
                <a:lnTo>
                  <a:pt x="3708" y="1908"/>
                </a:lnTo>
                <a:lnTo>
                  <a:pt x="3708" y="1911"/>
                </a:lnTo>
                <a:lnTo>
                  <a:pt x="3708" y="1911"/>
                </a:lnTo>
                <a:lnTo>
                  <a:pt x="3708" y="1913"/>
                </a:lnTo>
                <a:lnTo>
                  <a:pt x="3708" y="1916"/>
                </a:lnTo>
                <a:lnTo>
                  <a:pt x="3708" y="1918"/>
                </a:lnTo>
                <a:lnTo>
                  <a:pt x="3708" y="1920"/>
                </a:lnTo>
                <a:lnTo>
                  <a:pt x="3708" y="1923"/>
                </a:lnTo>
                <a:lnTo>
                  <a:pt x="3708" y="1925"/>
                </a:lnTo>
                <a:lnTo>
                  <a:pt x="3708" y="1926"/>
                </a:lnTo>
                <a:lnTo>
                  <a:pt x="3708" y="1928"/>
                </a:lnTo>
                <a:lnTo>
                  <a:pt x="3709" y="1930"/>
                </a:lnTo>
                <a:lnTo>
                  <a:pt x="3709" y="1932"/>
                </a:lnTo>
                <a:lnTo>
                  <a:pt x="3711" y="1933"/>
                </a:lnTo>
                <a:lnTo>
                  <a:pt x="3713" y="1935"/>
                </a:lnTo>
                <a:lnTo>
                  <a:pt x="3714" y="1935"/>
                </a:lnTo>
                <a:lnTo>
                  <a:pt x="3716" y="1935"/>
                </a:lnTo>
                <a:lnTo>
                  <a:pt x="3720" y="1935"/>
                </a:lnTo>
                <a:lnTo>
                  <a:pt x="3721" y="1937"/>
                </a:lnTo>
                <a:lnTo>
                  <a:pt x="3721" y="1933"/>
                </a:lnTo>
                <a:lnTo>
                  <a:pt x="3723" y="1933"/>
                </a:lnTo>
                <a:lnTo>
                  <a:pt x="3725" y="1932"/>
                </a:lnTo>
                <a:lnTo>
                  <a:pt x="3726" y="1932"/>
                </a:lnTo>
                <a:lnTo>
                  <a:pt x="3726" y="1930"/>
                </a:lnTo>
                <a:lnTo>
                  <a:pt x="3726" y="1932"/>
                </a:lnTo>
                <a:lnTo>
                  <a:pt x="3728" y="1932"/>
                </a:lnTo>
                <a:lnTo>
                  <a:pt x="3728" y="1935"/>
                </a:lnTo>
                <a:lnTo>
                  <a:pt x="3730" y="1933"/>
                </a:lnTo>
                <a:lnTo>
                  <a:pt x="3732" y="1932"/>
                </a:lnTo>
                <a:lnTo>
                  <a:pt x="3733" y="1930"/>
                </a:lnTo>
                <a:lnTo>
                  <a:pt x="3735" y="1930"/>
                </a:lnTo>
                <a:lnTo>
                  <a:pt x="3735" y="1928"/>
                </a:lnTo>
                <a:lnTo>
                  <a:pt x="3737" y="1928"/>
                </a:lnTo>
                <a:lnTo>
                  <a:pt x="3738" y="1928"/>
                </a:lnTo>
                <a:lnTo>
                  <a:pt x="3740" y="1928"/>
                </a:lnTo>
                <a:lnTo>
                  <a:pt x="3742" y="1926"/>
                </a:lnTo>
                <a:lnTo>
                  <a:pt x="3744" y="1925"/>
                </a:lnTo>
                <a:lnTo>
                  <a:pt x="3745" y="1923"/>
                </a:lnTo>
                <a:lnTo>
                  <a:pt x="3747" y="1925"/>
                </a:lnTo>
                <a:lnTo>
                  <a:pt x="3749" y="1925"/>
                </a:lnTo>
                <a:lnTo>
                  <a:pt x="3749" y="1925"/>
                </a:lnTo>
                <a:lnTo>
                  <a:pt x="3750" y="1926"/>
                </a:lnTo>
                <a:lnTo>
                  <a:pt x="3752" y="1928"/>
                </a:lnTo>
                <a:lnTo>
                  <a:pt x="3754" y="1926"/>
                </a:lnTo>
                <a:lnTo>
                  <a:pt x="3756" y="1926"/>
                </a:lnTo>
                <a:lnTo>
                  <a:pt x="3757" y="1928"/>
                </a:lnTo>
                <a:lnTo>
                  <a:pt x="3759" y="1928"/>
                </a:lnTo>
                <a:lnTo>
                  <a:pt x="3761" y="1928"/>
                </a:lnTo>
                <a:lnTo>
                  <a:pt x="3762" y="1926"/>
                </a:lnTo>
                <a:lnTo>
                  <a:pt x="3764" y="1925"/>
                </a:lnTo>
                <a:lnTo>
                  <a:pt x="3766" y="1926"/>
                </a:lnTo>
                <a:lnTo>
                  <a:pt x="3769" y="1926"/>
                </a:lnTo>
                <a:lnTo>
                  <a:pt x="3771" y="1926"/>
                </a:lnTo>
                <a:lnTo>
                  <a:pt x="3773" y="1928"/>
                </a:lnTo>
                <a:lnTo>
                  <a:pt x="3773" y="1930"/>
                </a:lnTo>
                <a:lnTo>
                  <a:pt x="3774" y="1930"/>
                </a:lnTo>
                <a:lnTo>
                  <a:pt x="3776" y="1932"/>
                </a:lnTo>
                <a:lnTo>
                  <a:pt x="3778" y="1935"/>
                </a:lnTo>
                <a:lnTo>
                  <a:pt x="3778" y="1937"/>
                </a:lnTo>
                <a:lnTo>
                  <a:pt x="3779" y="1938"/>
                </a:lnTo>
                <a:lnTo>
                  <a:pt x="3779" y="1942"/>
                </a:lnTo>
                <a:lnTo>
                  <a:pt x="3781" y="1944"/>
                </a:lnTo>
                <a:lnTo>
                  <a:pt x="3781" y="1945"/>
                </a:lnTo>
                <a:lnTo>
                  <a:pt x="3785" y="1949"/>
                </a:lnTo>
                <a:lnTo>
                  <a:pt x="3785" y="1952"/>
                </a:lnTo>
                <a:lnTo>
                  <a:pt x="3786" y="1954"/>
                </a:lnTo>
                <a:lnTo>
                  <a:pt x="3786" y="1957"/>
                </a:lnTo>
                <a:lnTo>
                  <a:pt x="3786" y="1961"/>
                </a:lnTo>
                <a:lnTo>
                  <a:pt x="3788" y="1962"/>
                </a:lnTo>
                <a:lnTo>
                  <a:pt x="3790" y="1964"/>
                </a:lnTo>
                <a:lnTo>
                  <a:pt x="3788" y="1967"/>
                </a:lnTo>
                <a:lnTo>
                  <a:pt x="3788" y="1969"/>
                </a:lnTo>
                <a:lnTo>
                  <a:pt x="3788" y="1971"/>
                </a:lnTo>
                <a:lnTo>
                  <a:pt x="3786" y="1973"/>
                </a:lnTo>
                <a:lnTo>
                  <a:pt x="3786" y="1976"/>
                </a:lnTo>
                <a:lnTo>
                  <a:pt x="3786" y="1978"/>
                </a:lnTo>
                <a:lnTo>
                  <a:pt x="3786" y="1979"/>
                </a:lnTo>
                <a:lnTo>
                  <a:pt x="3786" y="1981"/>
                </a:lnTo>
                <a:lnTo>
                  <a:pt x="3786" y="1985"/>
                </a:lnTo>
                <a:lnTo>
                  <a:pt x="3786" y="1986"/>
                </a:lnTo>
                <a:lnTo>
                  <a:pt x="3786" y="1988"/>
                </a:lnTo>
                <a:lnTo>
                  <a:pt x="3788" y="1990"/>
                </a:lnTo>
                <a:lnTo>
                  <a:pt x="3788" y="1991"/>
                </a:lnTo>
                <a:lnTo>
                  <a:pt x="3786" y="1993"/>
                </a:lnTo>
                <a:lnTo>
                  <a:pt x="3786" y="1997"/>
                </a:lnTo>
                <a:lnTo>
                  <a:pt x="3785" y="1998"/>
                </a:lnTo>
                <a:lnTo>
                  <a:pt x="3788" y="2000"/>
                </a:lnTo>
                <a:lnTo>
                  <a:pt x="3788" y="2002"/>
                </a:lnTo>
                <a:lnTo>
                  <a:pt x="3788" y="2003"/>
                </a:lnTo>
                <a:lnTo>
                  <a:pt x="3790" y="2005"/>
                </a:lnTo>
                <a:lnTo>
                  <a:pt x="3790" y="2005"/>
                </a:lnTo>
                <a:lnTo>
                  <a:pt x="3793" y="2005"/>
                </a:lnTo>
                <a:lnTo>
                  <a:pt x="3795" y="2007"/>
                </a:lnTo>
                <a:lnTo>
                  <a:pt x="3797" y="2009"/>
                </a:lnTo>
                <a:lnTo>
                  <a:pt x="3800" y="2010"/>
                </a:lnTo>
                <a:lnTo>
                  <a:pt x="3802" y="2012"/>
                </a:lnTo>
                <a:lnTo>
                  <a:pt x="3803" y="2012"/>
                </a:lnTo>
                <a:lnTo>
                  <a:pt x="3805" y="2012"/>
                </a:lnTo>
                <a:lnTo>
                  <a:pt x="3809" y="2012"/>
                </a:lnTo>
                <a:lnTo>
                  <a:pt x="3810" y="2012"/>
                </a:lnTo>
                <a:lnTo>
                  <a:pt x="3812" y="2012"/>
                </a:lnTo>
                <a:lnTo>
                  <a:pt x="3812" y="2014"/>
                </a:lnTo>
                <a:lnTo>
                  <a:pt x="3812" y="2015"/>
                </a:lnTo>
                <a:lnTo>
                  <a:pt x="3812" y="2019"/>
                </a:lnTo>
                <a:lnTo>
                  <a:pt x="3810" y="2022"/>
                </a:lnTo>
                <a:lnTo>
                  <a:pt x="3810" y="2024"/>
                </a:lnTo>
                <a:lnTo>
                  <a:pt x="3812" y="2026"/>
                </a:lnTo>
                <a:lnTo>
                  <a:pt x="3812" y="2027"/>
                </a:lnTo>
                <a:lnTo>
                  <a:pt x="3814" y="2029"/>
                </a:lnTo>
                <a:lnTo>
                  <a:pt x="3817" y="2033"/>
                </a:lnTo>
                <a:lnTo>
                  <a:pt x="3819" y="2033"/>
                </a:lnTo>
                <a:lnTo>
                  <a:pt x="3820" y="2034"/>
                </a:lnTo>
                <a:lnTo>
                  <a:pt x="3822" y="2034"/>
                </a:lnTo>
                <a:lnTo>
                  <a:pt x="3824" y="2036"/>
                </a:lnTo>
                <a:lnTo>
                  <a:pt x="3826" y="2038"/>
                </a:lnTo>
                <a:lnTo>
                  <a:pt x="3827" y="2039"/>
                </a:lnTo>
                <a:lnTo>
                  <a:pt x="3829" y="2041"/>
                </a:lnTo>
                <a:lnTo>
                  <a:pt x="3829" y="2043"/>
                </a:lnTo>
                <a:lnTo>
                  <a:pt x="3831" y="2045"/>
                </a:lnTo>
                <a:lnTo>
                  <a:pt x="3831" y="2046"/>
                </a:lnTo>
                <a:lnTo>
                  <a:pt x="3834" y="2046"/>
                </a:lnTo>
                <a:lnTo>
                  <a:pt x="3836" y="2046"/>
                </a:lnTo>
                <a:lnTo>
                  <a:pt x="3838" y="2048"/>
                </a:lnTo>
                <a:lnTo>
                  <a:pt x="3838" y="2050"/>
                </a:lnTo>
                <a:lnTo>
                  <a:pt x="3839" y="2051"/>
                </a:lnTo>
                <a:lnTo>
                  <a:pt x="3841" y="2053"/>
                </a:lnTo>
                <a:lnTo>
                  <a:pt x="3844" y="2055"/>
                </a:lnTo>
                <a:lnTo>
                  <a:pt x="3846" y="2055"/>
                </a:lnTo>
                <a:lnTo>
                  <a:pt x="3850" y="2057"/>
                </a:lnTo>
                <a:lnTo>
                  <a:pt x="3851" y="2058"/>
                </a:lnTo>
                <a:lnTo>
                  <a:pt x="3853" y="2060"/>
                </a:lnTo>
                <a:lnTo>
                  <a:pt x="3855" y="2062"/>
                </a:lnTo>
                <a:lnTo>
                  <a:pt x="3856" y="2063"/>
                </a:lnTo>
                <a:lnTo>
                  <a:pt x="3860" y="2063"/>
                </a:lnTo>
                <a:lnTo>
                  <a:pt x="3861" y="2065"/>
                </a:lnTo>
                <a:lnTo>
                  <a:pt x="3865" y="2065"/>
                </a:lnTo>
                <a:lnTo>
                  <a:pt x="3867" y="2067"/>
                </a:lnTo>
                <a:lnTo>
                  <a:pt x="3868" y="2068"/>
                </a:lnTo>
                <a:lnTo>
                  <a:pt x="3870" y="2070"/>
                </a:lnTo>
                <a:lnTo>
                  <a:pt x="3872" y="2070"/>
                </a:lnTo>
                <a:lnTo>
                  <a:pt x="3872" y="2070"/>
                </a:lnTo>
                <a:lnTo>
                  <a:pt x="3875" y="2072"/>
                </a:lnTo>
                <a:lnTo>
                  <a:pt x="3879" y="2072"/>
                </a:lnTo>
                <a:lnTo>
                  <a:pt x="3880" y="2072"/>
                </a:lnTo>
                <a:lnTo>
                  <a:pt x="3884" y="2075"/>
                </a:lnTo>
                <a:lnTo>
                  <a:pt x="3885" y="2077"/>
                </a:lnTo>
                <a:lnTo>
                  <a:pt x="3889" y="2077"/>
                </a:lnTo>
                <a:lnTo>
                  <a:pt x="3891" y="2079"/>
                </a:lnTo>
                <a:lnTo>
                  <a:pt x="3892" y="2080"/>
                </a:lnTo>
                <a:lnTo>
                  <a:pt x="3894" y="2080"/>
                </a:lnTo>
                <a:lnTo>
                  <a:pt x="3897" y="2080"/>
                </a:lnTo>
                <a:lnTo>
                  <a:pt x="3901" y="2080"/>
                </a:lnTo>
                <a:lnTo>
                  <a:pt x="3903" y="2082"/>
                </a:lnTo>
                <a:lnTo>
                  <a:pt x="3904" y="2084"/>
                </a:lnTo>
                <a:lnTo>
                  <a:pt x="3908" y="2086"/>
                </a:lnTo>
                <a:lnTo>
                  <a:pt x="3909" y="2087"/>
                </a:lnTo>
                <a:lnTo>
                  <a:pt x="3909" y="2087"/>
                </a:lnTo>
                <a:lnTo>
                  <a:pt x="3911" y="2089"/>
                </a:lnTo>
                <a:lnTo>
                  <a:pt x="3913" y="2091"/>
                </a:lnTo>
                <a:lnTo>
                  <a:pt x="3913" y="2092"/>
                </a:lnTo>
                <a:lnTo>
                  <a:pt x="3911" y="2096"/>
                </a:lnTo>
                <a:lnTo>
                  <a:pt x="3909" y="2098"/>
                </a:lnTo>
                <a:lnTo>
                  <a:pt x="3909" y="2099"/>
                </a:lnTo>
                <a:lnTo>
                  <a:pt x="3909" y="2101"/>
                </a:lnTo>
                <a:lnTo>
                  <a:pt x="3909" y="2104"/>
                </a:lnTo>
                <a:lnTo>
                  <a:pt x="3906" y="2106"/>
                </a:lnTo>
                <a:lnTo>
                  <a:pt x="3903" y="2108"/>
                </a:lnTo>
                <a:lnTo>
                  <a:pt x="3906" y="2110"/>
                </a:lnTo>
                <a:lnTo>
                  <a:pt x="3904" y="2113"/>
                </a:lnTo>
                <a:lnTo>
                  <a:pt x="3904" y="2115"/>
                </a:lnTo>
                <a:lnTo>
                  <a:pt x="3904" y="2118"/>
                </a:lnTo>
                <a:lnTo>
                  <a:pt x="3903" y="2122"/>
                </a:lnTo>
                <a:lnTo>
                  <a:pt x="3903" y="2123"/>
                </a:lnTo>
                <a:lnTo>
                  <a:pt x="3901" y="2125"/>
                </a:lnTo>
                <a:lnTo>
                  <a:pt x="3899" y="2127"/>
                </a:lnTo>
                <a:lnTo>
                  <a:pt x="3897" y="2128"/>
                </a:lnTo>
                <a:lnTo>
                  <a:pt x="3896" y="2128"/>
                </a:lnTo>
                <a:lnTo>
                  <a:pt x="3894" y="2130"/>
                </a:lnTo>
                <a:lnTo>
                  <a:pt x="3894" y="2132"/>
                </a:lnTo>
                <a:lnTo>
                  <a:pt x="3892" y="2134"/>
                </a:lnTo>
                <a:lnTo>
                  <a:pt x="3891" y="2135"/>
                </a:lnTo>
                <a:lnTo>
                  <a:pt x="3889" y="2137"/>
                </a:lnTo>
                <a:lnTo>
                  <a:pt x="3887" y="2139"/>
                </a:lnTo>
                <a:lnTo>
                  <a:pt x="3885" y="2139"/>
                </a:lnTo>
                <a:lnTo>
                  <a:pt x="3885" y="2140"/>
                </a:lnTo>
                <a:lnTo>
                  <a:pt x="3882" y="2144"/>
                </a:lnTo>
                <a:lnTo>
                  <a:pt x="3882" y="2146"/>
                </a:lnTo>
                <a:lnTo>
                  <a:pt x="3880" y="2147"/>
                </a:lnTo>
                <a:lnTo>
                  <a:pt x="3877" y="2149"/>
                </a:lnTo>
                <a:lnTo>
                  <a:pt x="3875" y="2151"/>
                </a:lnTo>
                <a:lnTo>
                  <a:pt x="3872" y="2154"/>
                </a:lnTo>
                <a:lnTo>
                  <a:pt x="3872" y="2154"/>
                </a:lnTo>
                <a:lnTo>
                  <a:pt x="3870" y="2156"/>
                </a:lnTo>
                <a:lnTo>
                  <a:pt x="3868" y="2158"/>
                </a:lnTo>
                <a:lnTo>
                  <a:pt x="3867" y="2159"/>
                </a:lnTo>
                <a:lnTo>
                  <a:pt x="3865" y="2159"/>
                </a:lnTo>
                <a:lnTo>
                  <a:pt x="3863" y="2161"/>
                </a:lnTo>
                <a:lnTo>
                  <a:pt x="3861" y="2163"/>
                </a:lnTo>
                <a:lnTo>
                  <a:pt x="3860" y="2164"/>
                </a:lnTo>
                <a:lnTo>
                  <a:pt x="3858" y="2164"/>
                </a:lnTo>
                <a:lnTo>
                  <a:pt x="3856" y="2166"/>
                </a:lnTo>
                <a:lnTo>
                  <a:pt x="3855" y="2168"/>
                </a:lnTo>
                <a:lnTo>
                  <a:pt x="3855" y="2168"/>
                </a:lnTo>
                <a:lnTo>
                  <a:pt x="3853" y="2169"/>
                </a:lnTo>
                <a:lnTo>
                  <a:pt x="3851" y="2171"/>
                </a:lnTo>
                <a:lnTo>
                  <a:pt x="3850" y="2171"/>
                </a:lnTo>
                <a:lnTo>
                  <a:pt x="3848" y="2173"/>
                </a:lnTo>
                <a:lnTo>
                  <a:pt x="3846" y="2175"/>
                </a:lnTo>
                <a:lnTo>
                  <a:pt x="3844" y="2175"/>
                </a:lnTo>
                <a:lnTo>
                  <a:pt x="3841" y="2176"/>
                </a:lnTo>
                <a:lnTo>
                  <a:pt x="3839" y="2178"/>
                </a:lnTo>
                <a:lnTo>
                  <a:pt x="3836" y="2178"/>
                </a:lnTo>
                <a:lnTo>
                  <a:pt x="3836" y="2180"/>
                </a:lnTo>
                <a:lnTo>
                  <a:pt x="3834" y="2181"/>
                </a:lnTo>
                <a:lnTo>
                  <a:pt x="3832" y="2181"/>
                </a:lnTo>
                <a:lnTo>
                  <a:pt x="3831" y="2183"/>
                </a:lnTo>
                <a:lnTo>
                  <a:pt x="3831" y="2185"/>
                </a:lnTo>
                <a:lnTo>
                  <a:pt x="3829" y="2185"/>
                </a:lnTo>
                <a:lnTo>
                  <a:pt x="3829" y="2187"/>
                </a:lnTo>
                <a:lnTo>
                  <a:pt x="3826" y="2187"/>
                </a:lnTo>
                <a:lnTo>
                  <a:pt x="3824" y="2188"/>
                </a:lnTo>
                <a:lnTo>
                  <a:pt x="3822" y="2190"/>
                </a:lnTo>
                <a:lnTo>
                  <a:pt x="3822" y="2193"/>
                </a:lnTo>
                <a:lnTo>
                  <a:pt x="3820" y="2195"/>
                </a:lnTo>
                <a:lnTo>
                  <a:pt x="3819" y="2197"/>
                </a:lnTo>
                <a:lnTo>
                  <a:pt x="3817" y="2199"/>
                </a:lnTo>
                <a:lnTo>
                  <a:pt x="3815" y="2200"/>
                </a:lnTo>
                <a:lnTo>
                  <a:pt x="3814" y="2202"/>
                </a:lnTo>
                <a:lnTo>
                  <a:pt x="3812" y="2202"/>
                </a:lnTo>
                <a:lnTo>
                  <a:pt x="3810" y="2204"/>
                </a:lnTo>
                <a:lnTo>
                  <a:pt x="3809" y="2205"/>
                </a:lnTo>
                <a:lnTo>
                  <a:pt x="3807" y="2207"/>
                </a:lnTo>
                <a:lnTo>
                  <a:pt x="3805" y="2209"/>
                </a:lnTo>
                <a:lnTo>
                  <a:pt x="3803" y="2209"/>
                </a:lnTo>
                <a:lnTo>
                  <a:pt x="3802" y="2211"/>
                </a:lnTo>
                <a:lnTo>
                  <a:pt x="3800" y="2211"/>
                </a:lnTo>
                <a:lnTo>
                  <a:pt x="3797" y="2211"/>
                </a:lnTo>
                <a:lnTo>
                  <a:pt x="3795" y="2212"/>
                </a:lnTo>
                <a:lnTo>
                  <a:pt x="3793" y="2212"/>
                </a:lnTo>
                <a:lnTo>
                  <a:pt x="3793" y="2216"/>
                </a:lnTo>
                <a:lnTo>
                  <a:pt x="3791" y="2217"/>
                </a:lnTo>
                <a:lnTo>
                  <a:pt x="3791" y="2219"/>
                </a:lnTo>
                <a:lnTo>
                  <a:pt x="3790" y="2221"/>
                </a:lnTo>
                <a:lnTo>
                  <a:pt x="3790" y="2223"/>
                </a:lnTo>
                <a:lnTo>
                  <a:pt x="3788" y="2224"/>
                </a:lnTo>
                <a:lnTo>
                  <a:pt x="3785" y="2226"/>
                </a:lnTo>
                <a:lnTo>
                  <a:pt x="3783" y="2226"/>
                </a:lnTo>
                <a:lnTo>
                  <a:pt x="3781" y="2228"/>
                </a:lnTo>
                <a:lnTo>
                  <a:pt x="3778" y="2229"/>
                </a:lnTo>
                <a:lnTo>
                  <a:pt x="3776" y="2229"/>
                </a:lnTo>
                <a:lnTo>
                  <a:pt x="3774" y="2231"/>
                </a:lnTo>
                <a:lnTo>
                  <a:pt x="3773" y="2231"/>
                </a:lnTo>
                <a:lnTo>
                  <a:pt x="3771" y="2233"/>
                </a:lnTo>
                <a:lnTo>
                  <a:pt x="3769" y="2233"/>
                </a:lnTo>
                <a:lnTo>
                  <a:pt x="3766" y="2235"/>
                </a:lnTo>
                <a:lnTo>
                  <a:pt x="3764" y="2235"/>
                </a:lnTo>
                <a:lnTo>
                  <a:pt x="3762" y="2235"/>
                </a:lnTo>
                <a:lnTo>
                  <a:pt x="3761" y="2238"/>
                </a:lnTo>
                <a:lnTo>
                  <a:pt x="3759" y="2238"/>
                </a:lnTo>
                <a:lnTo>
                  <a:pt x="3756" y="2240"/>
                </a:lnTo>
                <a:lnTo>
                  <a:pt x="3754" y="2240"/>
                </a:lnTo>
                <a:lnTo>
                  <a:pt x="3750" y="2241"/>
                </a:lnTo>
                <a:lnTo>
                  <a:pt x="3749" y="2243"/>
                </a:lnTo>
                <a:lnTo>
                  <a:pt x="3747" y="2243"/>
                </a:lnTo>
                <a:lnTo>
                  <a:pt x="3745" y="2245"/>
                </a:lnTo>
                <a:lnTo>
                  <a:pt x="3744" y="2245"/>
                </a:lnTo>
                <a:lnTo>
                  <a:pt x="3742" y="2247"/>
                </a:lnTo>
                <a:lnTo>
                  <a:pt x="3740" y="2247"/>
                </a:lnTo>
                <a:lnTo>
                  <a:pt x="3737" y="2247"/>
                </a:lnTo>
                <a:lnTo>
                  <a:pt x="3735" y="2247"/>
                </a:lnTo>
                <a:lnTo>
                  <a:pt x="3733" y="2248"/>
                </a:lnTo>
                <a:lnTo>
                  <a:pt x="3732" y="2250"/>
                </a:lnTo>
                <a:lnTo>
                  <a:pt x="3730" y="2250"/>
                </a:lnTo>
                <a:lnTo>
                  <a:pt x="3728" y="2250"/>
                </a:lnTo>
                <a:lnTo>
                  <a:pt x="3725" y="2250"/>
                </a:lnTo>
                <a:lnTo>
                  <a:pt x="3723" y="2250"/>
                </a:lnTo>
                <a:lnTo>
                  <a:pt x="3720" y="2252"/>
                </a:lnTo>
                <a:lnTo>
                  <a:pt x="3718" y="2253"/>
                </a:lnTo>
                <a:lnTo>
                  <a:pt x="3714" y="2253"/>
                </a:lnTo>
                <a:lnTo>
                  <a:pt x="3714" y="2255"/>
                </a:lnTo>
                <a:lnTo>
                  <a:pt x="3713" y="2257"/>
                </a:lnTo>
                <a:lnTo>
                  <a:pt x="3711" y="2259"/>
                </a:lnTo>
                <a:lnTo>
                  <a:pt x="3708" y="2260"/>
                </a:lnTo>
                <a:lnTo>
                  <a:pt x="3708" y="2262"/>
                </a:lnTo>
                <a:lnTo>
                  <a:pt x="3706" y="2262"/>
                </a:lnTo>
                <a:lnTo>
                  <a:pt x="3703" y="2264"/>
                </a:lnTo>
                <a:lnTo>
                  <a:pt x="3701" y="2264"/>
                </a:lnTo>
                <a:lnTo>
                  <a:pt x="3699" y="2265"/>
                </a:lnTo>
                <a:lnTo>
                  <a:pt x="3697" y="2265"/>
                </a:lnTo>
                <a:lnTo>
                  <a:pt x="3696" y="2267"/>
                </a:lnTo>
                <a:lnTo>
                  <a:pt x="3696" y="2269"/>
                </a:lnTo>
                <a:lnTo>
                  <a:pt x="3694" y="2269"/>
                </a:lnTo>
                <a:lnTo>
                  <a:pt x="3691" y="2270"/>
                </a:lnTo>
                <a:lnTo>
                  <a:pt x="3687" y="2274"/>
                </a:lnTo>
                <a:lnTo>
                  <a:pt x="3685" y="2276"/>
                </a:lnTo>
                <a:lnTo>
                  <a:pt x="3684" y="2277"/>
                </a:lnTo>
                <a:lnTo>
                  <a:pt x="3682" y="2279"/>
                </a:lnTo>
                <a:lnTo>
                  <a:pt x="3680" y="2279"/>
                </a:lnTo>
                <a:lnTo>
                  <a:pt x="3679" y="2281"/>
                </a:lnTo>
                <a:lnTo>
                  <a:pt x="3677" y="2281"/>
                </a:lnTo>
                <a:lnTo>
                  <a:pt x="3673" y="2279"/>
                </a:lnTo>
                <a:lnTo>
                  <a:pt x="3672" y="2279"/>
                </a:lnTo>
                <a:lnTo>
                  <a:pt x="3668" y="2281"/>
                </a:lnTo>
                <a:lnTo>
                  <a:pt x="3667" y="2282"/>
                </a:lnTo>
                <a:lnTo>
                  <a:pt x="3665" y="2282"/>
                </a:lnTo>
                <a:lnTo>
                  <a:pt x="3665" y="2284"/>
                </a:lnTo>
                <a:lnTo>
                  <a:pt x="3663" y="2286"/>
                </a:lnTo>
                <a:lnTo>
                  <a:pt x="3662" y="2286"/>
                </a:lnTo>
                <a:lnTo>
                  <a:pt x="3660" y="2286"/>
                </a:lnTo>
                <a:lnTo>
                  <a:pt x="3658" y="2286"/>
                </a:lnTo>
                <a:lnTo>
                  <a:pt x="3655" y="2286"/>
                </a:lnTo>
                <a:lnTo>
                  <a:pt x="3653" y="2286"/>
                </a:lnTo>
                <a:lnTo>
                  <a:pt x="3651" y="2286"/>
                </a:lnTo>
                <a:lnTo>
                  <a:pt x="3648" y="2288"/>
                </a:lnTo>
                <a:lnTo>
                  <a:pt x="3646" y="2288"/>
                </a:lnTo>
                <a:lnTo>
                  <a:pt x="3643" y="2288"/>
                </a:lnTo>
                <a:lnTo>
                  <a:pt x="3641" y="2288"/>
                </a:lnTo>
                <a:lnTo>
                  <a:pt x="3639" y="2289"/>
                </a:lnTo>
                <a:lnTo>
                  <a:pt x="3636" y="2289"/>
                </a:lnTo>
                <a:lnTo>
                  <a:pt x="3636" y="2291"/>
                </a:lnTo>
                <a:lnTo>
                  <a:pt x="3634" y="2291"/>
                </a:lnTo>
                <a:lnTo>
                  <a:pt x="3632" y="2291"/>
                </a:lnTo>
                <a:lnTo>
                  <a:pt x="3631" y="2291"/>
                </a:lnTo>
                <a:lnTo>
                  <a:pt x="3629" y="2291"/>
                </a:lnTo>
                <a:lnTo>
                  <a:pt x="3627" y="2291"/>
                </a:lnTo>
                <a:lnTo>
                  <a:pt x="3626" y="2291"/>
                </a:lnTo>
                <a:lnTo>
                  <a:pt x="3624" y="2291"/>
                </a:lnTo>
                <a:lnTo>
                  <a:pt x="3622" y="2291"/>
                </a:lnTo>
                <a:lnTo>
                  <a:pt x="3620" y="2291"/>
                </a:lnTo>
                <a:lnTo>
                  <a:pt x="3619" y="2291"/>
                </a:lnTo>
                <a:lnTo>
                  <a:pt x="3617" y="2291"/>
                </a:lnTo>
                <a:lnTo>
                  <a:pt x="3615" y="2291"/>
                </a:lnTo>
                <a:lnTo>
                  <a:pt x="3614" y="2291"/>
                </a:lnTo>
                <a:lnTo>
                  <a:pt x="3612" y="2291"/>
                </a:lnTo>
                <a:lnTo>
                  <a:pt x="3609" y="2289"/>
                </a:lnTo>
                <a:lnTo>
                  <a:pt x="3607" y="2289"/>
                </a:lnTo>
                <a:lnTo>
                  <a:pt x="3605" y="2288"/>
                </a:lnTo>
                <a:lnTo>
                  <a:pt x="3605" y="2286"/>
                </a:lnTo>
                <a:lnTo>
                  <a:pt x="3603" y="2286"/>
                </a:lnTo>
                <a:lnTo>
                  <a:pt x="3602" y="2286"/>
                </a:lnTo>
                <a:lnTo>
                  <a:pt x="3598" y="2284"/>
                </a:lnTo>
                <a:lnTo>
                  <a:pt x="3597" y="2284"/>
                </a:lnTo>
                <a:lnTo>
                  <a:pt x="3593" y="2284"/>
                </a:lnTo>
                <a:lnTo>
                  <a:pt x="3591" y="2284"/>
                </a:lnTo>
                <a:lnTo>
                  <a:pt x="3588" y="2282"/>
                </a:lnTo>
                <a:lnTo>
                  <a:pt x="3586" y="2284"/>
                </a:lnTo>
                <a:lnTo>
                  <a:pt x="3585" y="2282"/>
                </a:lnTo>
                <a:lnTo>
                  <a:pt x="3583" y="2282"/>
                </a:lnTo>
                <a:lnTo>
                  <a:pt x="3583" y="2284"/>
                </a:lnTo>
                <a:lnTo>
                  <a:pt x="3581" y="2284"/>
                </a:lnTo>
                <a:lnTo>
                  <a:pt x="3579" y="2284"/>
                </a:lnTo>
                <a:lnTo>
                  <a:pt x="3578" y="2284"/>
                </a:lnTo>
                <a:lnTo>
                  <a:pt x="3576" y="2286"/>
                </a:lnTo>
                <a:lnTo>
                  <a:pt x="3573" y="2286"/>
                </a:lnTo>
                <a:lnTo>
                  <a:pt x="3571" y="2286"/>
                </a:lnTo>
                <a:lnTo>
                  <a:pt x="3567" y="2288"/>
                </a:lnTo>
                <a:lnTo>
                  <a:pt x="3564" y="2288"/>
                </a:lnTo>
                <a:lnTo>
                  <a:pt x="3562" y="2288"/>
                </a:lnTo>
                <a:lnTo>
                  <a:pt x="3559" y="2289"/>
                </a:lnTo>
                <a:lnTo>
                  <a:pt x="3557" y="2291"/>
                </a:lnTo>
                <a:lnTo>
                  <a:pt x="3556" y="2291"/>
                </a:lnTo>
                <a:lnTo>
                  <a:pt x="3552" y="2293"/>
                </a:lnTo>
                <a:lnTo>
                  <a:pt x="3552" y="2296"/>
                </a:lnTo>
                <a:lnTo>
                  <a:pt x="3550" y="2298"/>
                </a:lnTo>
                <a:lnTo>
                  <a:pt x="3549" y="2300"/>
                </a:lnTo>
                <a:lnTo>
                  <a:pt x="3547" y="2301"/>
                </a:lnTo>
                <a:lnTo>
                  <a:pt x="3545" y="2303"/>
                </a:lnTo>
                <a:lnTo>
                  <a:pt x="3544" y="2303"/>
                </a:lnTo>
                <a:lnTo>
                  <a:pt x="3542" y="2305"/>
                </a:lnTo>
                <a:lnTo>
                  <a:pt x="3540" y="2305"/>
                </a:lnTo>
                <a:lnTo>
                  <a:pt x="3538" y="2306"/>
                </a:lnTo>
                <a:lnTo>
                  <a:pt x="3537" y="2308"/>
                </a:lnTo>
                <a:lnTo>
                  <a:pt x="3535" y="2308"/>
                </a:lnTo>
                <a:lnTo>
                  <a:pt x="3533" y="2308"/>
                </a:lnTo>
                <a:lnTo>
                  <a:pt x="3532" y="2310"/>
                </a:lnTo>
                <a:lnTo>
                  <a:pt x="3532" y="2312"/>
                </a:lnTo>
                <a:lnTo>
                  <a:pt x="3530" y="2312"/>
                </a:lnTo>
                <a:lnTo>
                  <a:pt x="3528" y="2315"/>
                </a:lnTo>
                <a:lnTo>
                  <a:pt x="3526" y="2317"/>
                </a:lnTo>
                <a:lnTo>
                  <a:pt x="3526" y="2318"/>
                </a:lnTo>
                <a:lnTo>
                  <a:pt x="3526" y="2320"/>
                </a:lnTo>
                <a:lnTo>
                  <a:pt x="3525" y="2324"/>
                </a:lnTo>
                <a:lnTo>
                  <a:pt x="3523" y="2325"/>
                </a:lnTo>
                <a:lnTo>
                  <a:pt x="3521" y="2327"/>
                </a:lnTo>
                <a:lnTo>
                  <a:pt x="3518" y="2329"/>
                </a:lnTo>
                <a:lnTo>
                  <a:pt x="3516" y="2330"/>
                </a:lnTo>
                <a:lnTo>
                  <a:pt x="3515" y="2332"/>
                </a:lnTo>
                <a:lnTo>
                  <a:pt x="3513" y="2332"/>
                </a:lnTo>
                <a:lnTo>
                  <a:pt x="3511" y="2332"/>
                </a:lnTo>
                <a:lnTo>
                  <a:pt x="3509" y="2334"/>
                </a:lnTo>
                <a:lnTo>
                  <a:pt x="3506" y="2334"/>
                </a:lnTo>
                <a:lnTo>
                  <a:pt x="3504" y="2334"/>
                </a:lnTo>
                <a:lnTo>
                  <a:pt x="3501" y="2336"/>
                </a:lnTo>
                <a:lnTo>
                  <a:pt x="3501" y="2336"/>
                </a:lnTo>
                <a:lnTo>
                  <a:pt x="3497" y="2336"/>
                </a:lnTo>
                <a:lnTo>
                  <a:pt x="3494" y="2337"/>
                </a:lnTo>
                <a:lnTo>
                  <a:pt x="3491" y="2339"/>
                </a:lnTo>
                <a:lnTo>
                  <a:pt x="3489" y="2341"/>
                </a:lnTo>
                <a:lnTo>
                  <a:pt x="3489" y="2342"/>
                </a:lnTo>
                <a:lnTo>
                  <a:pt x="3487" y="2342"/>
                </a:lnTo>
                <a:lnTo>
                  <a:pt x="3485" y="2344"/>
                </a:lnTo>
                <a:lnTo>
                  <a:pt x="3484" y="2346"/>
                </a:lnTo>
                <a:lnTo>
                  <a:pt x="3482" y="2346"/>
                </a:lnTo>
                <a:lnTo>
                  <a:pt x="3479" y="2346"/>
                </a:lnTo>
                <a:lnTo>
                  <a:pt x="3475" y="2348"/>
                </a:lnTo>
                <a:lnTo>
                  <a:pt x="3473" y="2349"/>
                </a:lnTo>
                <a:lnTo>
                  <a:pt x="3472" y="2351"/>
                </a:lnTo>
                <a:lnTo>
                  <a:pt x="3470" y="2351"/>
                </a:lnTo>
                <a:lnTo>
                  <a:pt x="3468" y="2353"/>
                </a:lnTo>
                <a:lnTo>
                  <a:pt x="3467" y="2354"/>
                </a:lnTo>
                <a:lnTo>
                  <a:pt x="3465" y="2356"/>
                </a:lnTo>
                <a:lnTo>
                  <a:pt x="3463" y="2360"/>
                </a:lnTo>
                <a:lnTo>
                  <a:pt x="3463" y="2361"/>
                </a:lnTo>
                <a:lnTo>
                  <a:pt x="3460" y="2363"/>
                </a:lnTo>
                <a:lnTo>
                  <a:pt x="3460" y="2365"/>
                </a:lnTo>
                <a:lnTo>
                  <a:pt x="3458" y="2366"/>
                </a:lnTo>
                <a:lnTo>
                  <a:pt x="3455" y="2368"/>
                </a:lnTo>
                <a:lnTo>
                  <a:pt x="3453" y="2370"/>
                </a:lnTo>
                <a:lnTo>
                  <a:pt x="3453" y="2373"/>
                </a:lnTo>
                <a:lnTo>
                  <a:pt x="3450" y="2373"/>
                </a:lnTo>
                <a:lnTo>
                  <a:pt x="3450" y="2373"/>
                </a:lnTo>
                <a:lnTo>
                  <a:pt x="3446" y="2375"/>
                </a:lnTo>
                <a:lnTo>
                  <a:pt x="3444" y="2377"/>
                </a:lnTo>
                <a:lnTo>
                  <a:pt x="3443" y="2377"/>
                </a:lnTo>
                <a:lnTo>
                  <a:pt x="3439" y="2378"/>
                </a:lnTo>
                <a:lnTo>
                  <a:pt x="3438" y="2378"/>
                </a:lnTo>
                <a:lnTo>
                  <a:pt x="3434" y="2377"/>
                </a:lnTo>
                <a:lnTo>
                  <a:pt x="3432" y="2378"/>
                </a:lnTo>
                <a:lnTo>
                  <a:pt x="3429" y="2380"/>
                </a:lnTo>
                <a:lnTo>
                  <a:pt x="3427" y="2380"/>
                </a:lnTo>
                <a:lnTo>
                  <a:pt x="3426" y="2382"/>
                </a:lnTo>
                <a:lnTo>
                  <a:pt x="3422" y="2383"/>
                </a:lnTo>
                <a:lnTo>
                  <a:pt x="3420" y="2383"/>
                </a:lnTo>
                <a:lnTo>
                  <a:pt x="3419" y="2383"/>
                </a:lnTo>
                <a:lnTo>
                  <a:pt x="3419" y="2382"/>
                </a:lnTo>
                <a:lnTo>
                  <a:pt x="3417" y="2383"/>
                </a:lnTo>
                <a:lnTo>
                  <a:pt x="3415" y="2383"/>
                </a:lnTo>
                <a:lnTo>
                  <a:pt x="3414" y="2385"/>
                </a:lnTo>
                <a:lnTo>
                  <a:pt x="3410" y="2383"/>
                </a:lnTo>
                <a:lnTo>
                  <a:pt x="3410" y="2387"/>
                </a:lnTo>
                <a:lnTo>
                  <a:pt x="3407" y="2389"/>
                </a:lnTo>
                <a:lnTo>
                  <a:pt x="3405" y="2390"/>
                </a:lnTo>
                <a:lnTo>
                  <a:pt x="3407" y="2392"/>
                </a:lnTo>
                <a:lnTo>
                  <a:pt x="3407" y="2394"/>
                </a:lnTo>
                <a:lnTo>
                  <a:pt x="3407" y="2395"/>
                </a:lnTo>
                <a:lnTo>
                  <a:pt x="3405" y="2397"/>
                </a:lnTo>
                <a:lnTo>
                  <a:pt x="3403" y="2399"/>
                </a:lnTo>
                <a:lnTo>
                  <a:pt x="3402" y="2401"/>
                </a:lnTo>
                <a:lnTo>
                  <a:pt x="3402" y="2402"/>
                </a:lnTo>
                <a:lnTo>
                  <a:pt x="3400" y="2402"/>
                </a:lnTo>
                <a:lnTo>
                  <a:pt x="3397" y="2402"/>
                </a:lnTo>
                <a:lnTo>
                  <a:pt x="3395" y="2402"/>
                </a:lnTo>
                <a:lnTo>
                  <a:pt x="3395" y="2404"/>
                </a:lnTo>
                <a:lnTo>
                  <a:pt x="3393" y="2406"/>
                </a:lnTo>
                <a:lnTo>
                  <a:pt x="3391" y="2409"/>
                </a:lnTo>
                <a:lnTo>
                  <a:pt x="3388" y="2411"/>
                </a:lnTo>
                <a:lnTo>
                  <a:pt x="3388" y="2414"/>
                </a:lnTo>
                <a:lnTo>
                  <a:pt x="3386" y="2414"/>
                </a:lnTo>
                <a:lnTo>
                  <a:pt x="3385" y="2416"/>
                </a:lnTo>
                <a:lnTo>
                  <a:pt x="3383" y="2418"/>
                </a:lnTo>
                <a:lnTo>
                  <a:pt x="3383" y="2421"/>
                </a:lnTo>
                <a:lnTo>
                  <a:pt x="3381" y="2423"/>
                </a:lnTo>
                <a:lnTo>
                  <a:pt x="3379" y="2423"/>
                </a:lnTo>
                <a:lnTo>
                  <a:pt x="3378" y="2423"/>
                </a:lnTo>
                <a:lnTo>
                  <a:pt x="3378" y="2425"/>
                </a:lnTo>
                <a:lnTo>
                  <a:pt x="3376" y="2426"/>
                </a:lnTo>
                <a:lnTo>
                  <a:pt x="3374" y="2428"/>
                </a:lnTo>
                <a:lnTo>
                  <a:pt x="3376" y="2431"/>
                </a:lnTo>
                <a:lnTo>
                  <a:pt x="3376" y="2433"/>
                </a:lnTo>
                <a:lnTo>
                  <a:pt x="3376" y="2435"/>
                </a:lnTo>
                <a:lnTo>
                  <a:pt x="3376" y="2438"/>
                </a:lnTo>
                <a:lnTo>
                  <a:pt x="3376" y="2440"/>
                </a:lnTo>
                <a:lnTo>
                  <a:pt x="3376" y="2442"/>
                </a:lnTo>
                <a:lnTo>
                  <a:pt x="3376" y="2443"/>
                </a:lnTo>
                <a:lnTo>
                  <a:pt x="3376" y="2445"/>
                </a:lnTo>
                <a:lnTo>
                  <a:pt x="3376" y="2447"/>
                </a:lnTo>
                <a:lnTo>
                  <a:pt x="3376" y="2449"/>
                </a:lnTo>
                <a:lnTo>
                  <a:pt x="3376" y="2452"/>
                </a:lnTo>
                <a:lnTo>
                  <a:pt x="3374" y="2455"/>
                </a:lnTo>
                <a:lnTo>
                  <a:pt x="3373" y="2457"/>
                </a:lnTo>
                <a:lnTo>
                  <a:pt x="3373" y="2459"/>
                </a:lnTo>
                <a:lnTo>
                  <a:pt x="3369" y="2462"/>
                </a:lnTo>
                <a:lnTo>
                  <a:pt x="3368" y="2466"/>
                </a:lnTo>
                <a:lnTo>
                  <a:pt x="3366" y="2467"/>
                </a:lnTo>
                <a:lnTo>
                  <a:pt x="3362" y="2469"/>
                </a:lnTo>
                <a:lnTo>
                  <a:pt x="3361" y="2469"/>
                </a:lnTo>
                <a:lnTo>
                  <a:pt x="3359" y="2471"/>
                </a:lnTo>
                <a:lnTo>
                  <a:pt x="3357" y="2473"/>
                </a:lnTo>
                <a:lnTo>
                  <a:pt x="3356" y="2474"/>
                </a:lnTo>
                <a:lnTo>
                  <a:pt x="3354" y="2478"/>
                </a:lnTo>
                <a:lnTo>
                  <a:pt x="3354" y="2481"/>
                </a:lnTo>
                <a:lnTo>
                  <a:pt x="3354" y="2483"/>
                </a:lnTo>
                <a:lnTo>
                  <a:pt x="3352" y="2484"/>
                </a:lnTo>
                <a:lnTo>
                  <a:pt x="3350" y="2486"/>
                </a:lnTo>
                <a:lnTo>
                  <a:pt x="3349" y="2488"/>
                </a:lnTo>
                <a:lnTo>
                  <a:pt x="3347" y="2490"/>
                </a:lnTo>
                <a:lnTo>
                  <a:pt x="3347" y="2491"/>
                </a:lnTo>
                <a:lnTo>
                  <a:pt x="3345" y="2493"/>
                </a:lnTo>
                <a:lnTo>
                  <a:pt x="3345" y="2495"/>
                </a:lnTo>
                <a:lnTo>
                  <a:pt x="3345" y="2496"/>
                </a:lnTo>
                <a:lnTo>
                  <a:pt x="3345" y="2498"/>
                </a:lnTo>
                <a:lnTo>
                  <a:pt x="3345" y="2500"/>
                </a:lnTo>
                <a:lnTo>
                  <a:pt x="3345" y="2502"/>
                </a:lnTo>
                <a:lnTo>
                  <a:pt x="3345" y="2505"/>
                </a:lnTo>
                <a:lnTo>
                  <a:pt x="3344" y="2507"/>
                </a:lnTo>
                <a:lnTo>
                  <a:pt x="3342" y="2507"/>
                </a:lnTo>
                <a:lnTo>
                  <a:pt x="3342" y="2510"/>
                </a:lnTo>
                <a:lnTo>
                  <a:pt x="3340" y="2512"/>
                </a:lnTo>
                <a:lnTo>
                  <a:pt x="3338" y="2512"/>
                </a:lnTo>
                <a:lnTo>
                  <a:pt x="3337" y="2512"/>
                </a:lnTo>
                <a:lnTo>
                  <a:pt x="3337" y="2514"/>
                </a:lnTo>
                <a:lnTo>
                  <a:pt x="3335" y="2514"/>
                </a:lnTo>
                <a:lnTo>
                  <a:pt x="3333" y="2512"/>
                </a:lnTo>
                <a:lnTo>
                  <a:pt x="3333" y="2510"/>
                </a:lnTo>
                <a:lnTo>
                  <a:pt x="3332" y="2510"/>
                </a:lnTo>
                <a:lnTo>
                  <a:pt x="3332" y="2512"/>
                </a:lnTo>
                <a:lnTo>
                  <a:pt x="3328" y="2512"/>
                </a:lnTo>
                <a:lnTo>
                  <a:pt x="3326" y="2514"/>
                </a:lnTo>
                <a:lnTo>
                  <a:pt x="3326" y="2515"/>
                </a:lnTo>
                <a:lnTo>
                  <a:pt x="3325" y="2517"/>
                </a:lnTo>
                <a:lnTo>
                  <a:pt x="3325" y="2520"/>
                </a:lnTo>
                <a:lnTo>
                  <a:pt x="3325" y="2522"/>
                </a:lnTo>
                <a:lnTo>
                  <a:pt x="3323" y="2526"/>
                </a:lnTo>
                <a:lnTo>
                  <a:pt x="3321" y="2527"/>
                </a:lnTo>
                <a:lnTo>
                  <a:pt x="3320" y="2529"/>
                </a:lnTo>
                <a:lnTo>
                  <a:pt x="3318" y="2531"/>
                </a:lnTo>
                <a:lnTo>
                  <a:pt x="3318" y="2532"/>
                </a:lnTo>
                <a:lnTo>
                  <a:pt x="3316" y="2534"/>
                </a:lnTo>
                <a:lnTo>
                  <a:pt x="3316" y="2536"/>
                </a:lnTo>
                <a:lnTo>
                  <a:pt x="3315" y="2538"/>
                </a:lnTo>
                <a:lnTo>
                  <a:pt x="3313" y="2538"/>
                </a:lnTo>
                <a:lnTo>
                  <a:pt x="3311" y="2538"/>
                </a:lnTo>
                <a:lnTo>
                  <a:pt x="3308" y="2538"/>
                </a:lnTo>
                <a:lnTo>
                  <a:pt x="3308" y="2539"/>
                </a:lnTo>
                <a:lnTo>
                  <a:pt x="3306" y="2541"/>
                </a:lnTo>
                <a:lnTo>
                  <a:pt x="3304" y="2543"/>
                </a:lnTo>
                <a:lnTo>
                  <a:pt x="3304" y="2544"/>
                </a:lnTo>
                <a:lnTo>
                  <a:pt x="3303" y="2544"/>
                </a:lnTo>
                <a:lnTo>
                  <a:pt x="3301" y="2548"/>
                </a:lnTo>
                <a:lnTo>
                  <a:pt x="3297" y="2548"/>
                </a:lnTo>
                <a:lnTo>
                  <a:pt x="3296" y="2550"/>
                </a:lnTo>
                <a:lnTo>
                  <a:pt x="3296" y="2550"/>
                </a:lnTo>
                <a:lnTo>
                  <a:pt x="3296" y="2551"/>
                </a:lnTo>
                <a:lnTo>
                  <a:pt x="3294" y="2551"/>
                </a:lnTo>
                <a:lnTo>
                  <a:pt x="3292" y="2551"/>
                </a:lnTo>
                <a:lnTo>
                  <a:pt x="3291" y="2553"/>
                </a:lnTo>
                <a:lnTo>
                  <a:pt x="3287" y="2555"/>
                </a:lnTo>
                <a:lnTo>
                  <a:pt x="3285" y="2556"/>
                </a:lnTo>
                <a:lnTo>
                  <a:pt x="3284" y="2556"/>
                </a:lnTo>
                <a:lnTo>
                  <a:pt x="3282" y="2555"/>
                </a:lnTo>
                <a:lnTo>
                  <a:pt x="3282" y="2553"/>
                </a:lnTo>
                <a:lnTo>
                  <a:pt x="3282" y="2551"/>
                </a:lnTo>
                <a:lnTo>
                  <a:pt x="3280" y="2550"/>
                </a:lnTo>
                <a:lnTo>
                  <a:pt x="3282" y="2548"/>
                </a:lnTo>
                <a:lnTo>
                  <a:pt x="3282" y="2544"/>
                </a:lnTo>
                <a:lnTo>
                  <a:pt x="3282" y="2541"/>
                </a:lnTo>
                <a:lnTo>
                  <a:pt x="3280" y="2539"/>
                </a:lnTo>
                <a:lnTo>
                  <a:pt x="3280" y="2538"/>
                </a:lnTo>
                <a:lnTo>
                  <a:pt x="3279" y="2536"/>
                </a:lnTo>
                <a:lnTo>
                  <a:pt x="3277" y="2534"/>
                </a:lnTo>
                <a:lnTo>
                  <a:pt x="3275" y="2534"/>
                </a:lnTo>
                <a:lnTo>
                  <a:pt x="3273" y="2532"/>
                </a:lnTo>
                <a:lnTo>
                  <a:pt x="3272" y="2531"/>
                </a:lnTo>
                <a:lnTo>
                  <a:pt x="3270" y="2529"/>
                </a:lnTo>
                <a:lnTo>
                  <a:pt x="3267" y="2527"/>
                </a:lnTo>
                <a:lnTo>
                  <a:pt x="3265" y="2526"/>
                </a:lnTo>
                <a:lnTo>
                  <a:pt x="3263" y="2524"/>
                </a:lnTo>
                <a:lnTo>
                  <a:pt x="3262" y="2522"/>
                </a:lnTo>
                <a:lnTo>
                  <a:pt x="3260" y="2520"/>
                </a:lnTo>
                <a:lnTo>
                  <a:pt x="3258" y="2519"/>
                </a:lnTo>
                <a:lnTo>
                  <a:pt x="3255" y="2517"/>
                </a:lnTo>
                <a:lnTo>
                  <a:pt x="3253" y="2515"/>
                </a:lnTo>
                <a:lnTo>
                  <a:pt x="3253" y="2514"/>
                </a:lnTo>
                <a:lnTo>
                  <a:pt x="3250" y="2514"/>
                </a:lnTo>
                <a:lnTo>
                  <a:pt x="3248" y="2512"/>
                </a:lnTo>
                <a:lnTo>
                  <a:pt x="3246" y="2510"/>
                </a:lnTo>
                <a:lnTo>
                  <a:pt x="3244" y="2510"/>
                </a:lnTo>
                <a:lnTo>
                  <a:pt x="3243" y="2510"/>
                </a:lnTo>
                <a:lnTo>
                  <a:pt x="3239" y="2510"/>
                </a:lnTo>
                <a:lnTo>
                  <a:pt x="3238" y="2510"/>
                </a:lnTo>
                <a:lnTo>
                  <a:pt x="3238" y="2508"/>
                </a:lnTo>
                <a:lnTo>
                  <a:pt x="3234" y="2508"/>
                </a:lnTo>
                <a:lnTo>
                  <a:pt x="3232" y="2507"/>
                </a:lnTo>
                <a:lnTo>
                  <a:pt x="3231" y="2507"/>
                </a:lnTo>
                <a:lnTo>
                  <a:pt x="3227" y="2505"/>
                </a:lnTo>
                <a:lnTo>
                  <a:pt x="3226" y="2503"/>
                </a:lnTo>
                <a:lnTo>
                  <a:pt x="3224" y="2502"/>
                </a:lnTo>
                <a:lnTo>
                  <a:pt x="3224" y="2500"/>
                </a:lnTo>
                <a:lnTo>
                  <a:pt x="3222" y="2500"/>
                </a:lnTo>
                <a:lnTo>
                  <a:pt x="3221" y="2500"/>
                </a:lnTo>
                <a:lnTo>
                  <a:pt x="3219" y="2498"/>
                </a:lnTo>
                <a:lnTo>
                  <a:pt x="3215" y="2496"/>
                </a:lnTo>
                <a:lnTo>
                  <a:pt x="3214" y="2496"/>
                </a:lnTo>
                <a:lnTo>
                  <a:pt x="3212" y="2495"/>
                </a:lnTo>
                <a:lnTo>
                  <a:pt x="3212" y="2493"/>
                </a:lnTo>
                <a:lnTo>
                  <a:pt x="3210" y="2491"/>
                </a:lnTo>
                <a:lnTo>
                  <a:pt x="3209" y="2491"/>
                </a:lnTo>
                <a:lnTo>
                  <a:pt x="3207" y="2490"/>
                </a:lnTo>
                <a:lnTo>
                  <a:pt x="3205" y="2490"/>
                </a:lnTo>
                <a:lnTo>
                  <a:pt x="3203" y="2488"/>
                </a:lnTo>
                <a:lnTo>
                  <a:pt x="3202" y="2486"/>
                </a:lnTo>
                <a:lnTo>
                  <a:pt x="3202" y="2483"/>
                </a:lnTo>
                <a:lnTo>
                  <a:pt x="3200" y="2481"/>
                </a:lnTo>
                <a:lnTo>
                  <a:pt x="3198" y="2481"/>
                </a:lnTo>
                <a:lnTo>
                  <a:pt x="3197" y="2481"/>
                </a:lnTo>
                <a:lnTo>
                  <a:pt x="3193" y="2481"/>
                </a:lnTo>
                <a:lnTo>
                  <a:pt x="3190" y="2479"/>
                </a:lnTo>
                <a:lnTo>
                  <a:pt x="3186" y="2479"/>
                </a:lnTo>
                <a:lnTo>
                  <a:pt x="3185" y="2479"/>
                </a:lnTo>
                <a:lnTo>
                  <a:pt x="3183" y="2478"/>
                </a:lnTo>
                <a:lnTo>
                  <a:pt x="3181" y="2478"/>
                </a:lnTo>
                <a:lnTo>
                  <a:pt x="3179" y="2476"/>
                </a:lnTo>
                <a:lnTo>
                  <a:pt x="3176" y="2476"/>
                </a:lnTo>
                <a:lnTo>
                  <a:pt x="3174" y="2474"/>
                </a:lnTo>
                <a:lnTo>
                  <a:pt x="3173" y="2474"/>
                </a:lnTo>
                <a:lnTo>
                  <a:pt x="3171" y="2474"/>
                </a:lnTo>
                <a:lnTo>
                  <a:pt x="3171" y="2474"/>
                </a:lnTo>
                <a:lnTo>
                  <a:pt x="3168" y="2473"/>
                </a:lnTo>
                <a:lnTo>
                  <a:pt x="3166" y="2473"/>
                </a:lnTo>
                <a:lnTo>
                  <a:pt x="3164" y="2473"/>
                </a:lnTo>
                <a:lnTo>
                  <a:pt x="3162" y="2473"/>
                </a:lnTo>
                <a:lnTo>
                  <a:pt x="3159" y="2471"/>
                </a:lnTo>
                <a:lnTo>
                  <a:pt x="3157" y="2471"/>
                </a:lnTo>
                <a:lnTo>
                  <a:pt x="3156" y="2469"/>
                </a:lnTo>
                <a:lnTo>
                  <a:pt x="3154" y="2469"/>
                </a:lnTo>
                <a:lnTo>
                  <a:pt x="3152" y="2467"/>
                </a:lnTo>
                <a:lnTo>
                  <a:pt x="3150" y="2466"/>
                </a:lnTo>
                <a:lnTo>
                  <a:pt x="3149" y="2466"/>
                </a:lnTo>
                <a:lnTo>
                  <a:pt x="3147" y="2464"/>
                </a:lnTo>
                <a:lnTo>
                  <a:pt x="3144" y="2462"/>
                </a:lnTo>
                <a:lnTo>
                  <a:pt x="3142" y="2462"/>
                </a:lnTo>
                <a:lnTo>
                  <a:pt x="3138" y="2461"/>
                </a:lnTo>
                <a:lnTo>
                  <a:pt x="3138" y="2459"/>
                </a:lnTo>
                <a:lnTo>
                  <a:pt x="3138" y="2457"/>
                </a:lnTo>
                <a:lnTo>
                  <a:pt x="3138" y="2455"/>
                </a:lnTo>
                <a:lnTo>
                  <a:pt x="3138" y="2454"/>
                </a:lnTo>
                <a:lnTo>
                  <a:pt x="3137" y="2450"/>
                </a:lnTo>
                <a:lnTo>
                  <a:pt x="3137" y="2449"/>
                </a:lnTo>
                <a:lnTo>
                  <a:pt x="3135" y="2445"/>
                </a:lnTo>
                <a:lnTo>
                  <a:pt x="3133" y="2443"/>
                </a:lnTo>
                <a:lnTo>
                  <a:pt x="3132" y="2442"/>
                </a:lnTo>
                <a:lnTo>
                  <a:pt x="3130" y="2438"/>
                </a:lnTo>
                <a:lnTo>
                  <a:pt x="3130" y="2437"/>
                </a:lnTo>
                <a:lnTo>
                  <a:pt x="3130" y="2435"/>
                </a:lnTo>
                <a:lnTo>
                  <a:pt x="3128" y="2435"/>
                </a:lnTo>
                <a:lnTo>
                  <a:pt x="3126" y="2433"/>
                </a:lnTo>
                <a:lnTo>
                  <a:pt x="3126" y="2430"/>
                </a:lnTo>
                <a:lnTo>
                  <a:pt x="3125" y="2428"/>
                </a:lnTo>
                <a:lnTo>
                  <a:pt x="3123" y="2428"/>
                </a:lnTo>
                <a:lnTo>
                  <a:pt x="3121" y="2428"/>
                </a:lnTo>
                <a:lnTo>
                  <a:pt x="3121" y="2426"/>
                </a:lnTo>
                <a:lnTo>
                  <a:pt x="3120" y="2425"/>
                </a:lnTo>
                <a:lnTo>
                  <a:pt x="3120" y="2423"/>
                </a:lnTo>
                <a:lnTo>
                  <a:pt x="3120" y="2419"/>
                </a:lnTo>
                <a:lnTo>
                  <a:pt x="3118" y="2418"/>
                </a:lnTo>
                <a:lnTo>
                  <a:pt x="3118" y="2416"/>
                </a:lnTo>
                <a:lnTo>
                  <a:pt x="3118" y="2414"/>
                </a:lnTo>
                <a:lnTo>
                  <a:pt x="3116" y="2413"/>
                </a:lnTo>
                <a:lnTo>
                  <a:pt x="3115" y="2411"/>
                </a:lnTo>
                <a:lnTo>
                  <a:pt x="3115" y="2407"/>
                </a:lnTo>
                <a:lnTo>
                  <a:pt x="3115" y="2404"/>
                </a:lnTo>
                <a:lnTo>
                  <a:pt x="3113" y="2402"/>
                </a:lnTo>
                <a:lnTo>
                  <a:pt x="3113" y="2399"/>
                </a:lnTo>
                <a:lnTo>
                  <a:pt x="3113" y="2397"/>
                </a:lnTo>
                <a:lnTo>
                  <a:pt x="3113" y="2395"/>
                </a:lnTo>
                <a:lnTo>
                  <a:pt x="3113" y="2394"/>
                </a:lnTo>
                <a:lnTo>
                  <a:pt x="3113" y="2390"/>
                </a:lnTo>
                <a:lnTo>
                  <a:pt x="3115" y="2389"/>
                </a:lnTo>
                <a:lnTo>
                  <a:pt x="3113" y="2387"/>
                </a:lnTo>
                <a:lnTo>
                  <a:pt x="3113" y="2385"/>
                </a:lnTo>
                <a:lnTo>
                  <a:pt x="3115" y="2385"/>
                </a:lnTo>
                <a:lnTo>
                  <a:pt x="3115" y="2383"/>
                </a:lnTo>
                <a:lnTo>
                  <a:pt x="3116" y="2382"/>
                </a:lnTo>
                <a:lnTo>
                  <a:pt x="3118" y="2378"/>
                </a:lnTo>
                <a:lnTo>
                  <a:pt x="3118" y="2377"/>
                </a:lnTo>
                <a:lnTo>
                  <a:pt x="3118" y="2373"/>
                </a:lnTo>
                <a:lnTo>
                  <a:pt x="3116" y="2373"/>
                </a:lnTo>
                <a:lnTo>
                  <a:pt x="3115" y="2372"/>
                </a:lnTo>
                <a:lnTo>
                  <a:pt x="3115" y="2370"/>
                </a:lnTo>
                <a:lnTo>
                  <a:pt x="3115" y="2368"/>
                </a:lnTo>
                <a:lnTo>
                  <a:pt x="3116" y="2366"/>
                </a:lnTo>
                <a:lnTo>
                  <a:pt x="3116" y="2363"/>
                </a:lnTo>
                <a:lnTo>
                  <a:pt x="3118" y="2361"/>
                </a:lnTo>
                <a:lnTo>
                  <a:pt x="3120" y="2360"/>
                </a:lnTo>
                <a:lnTo>
                  <a:pt x="3120" y="2356"/>
                </a:lnTo>
                <a:lnTo>
                  <a:pt x="3120" y="2354"/>
                </a:lnTo>
                <a:lnTo>
                  <a:pt x="3120" y="2351"/>
                </a:lnTo>
                <a:lnTo>
                  <a:pt x="3120" y="2349"/>
                </a:lnTo>
                <a:lnTo>
                  <a:pt x="3121" y="2348"/>
                </a:lnTo>
                <a:lnTo>
                  <a:pt x="3120" y="2346"/>
                </a:lnTo>
                <a:lnTo>
                  <a:pt x="3121" y="2342"/>
                </a:lnTo>
                <a:lnTo>
                  <a:pt x="3121" y="2341"/>
                </a:lnTo>
                <a:lnTo>
                  <a:pt x="3121" y="2339"/>
                </a:lnTo>
                <a:lnTo>
                  <a:pt x="3121" y="2337"/>
                </a:lnTo>
                <a:lnTo>
                  <a:pt x="3121" y="2336"/>
                </a:lnTo>
                <a:lnTo>
                  <a:pt x="3121" y="2334"/>
                </a:lnTo>
                <a:lnTo>
                  <a:pt x="3123" y="2332"/>
                </a:lnTo>
                <a:lnTo>
                  <a:pt x="3123" y="2332"/>
                </a:lnTo>
                <a:lnTo>
                  <a:pt x="3125" y="2330"/>
                </a:lnTo>
                <a:lnTo>
                  <a:pt x="3126" y="2329"/>
                </a:lnTo>
                <a:lnTo>
                  <a:pt x="3126" y="2327"/>
                </a:lnTo>
                <a:lnTo>
                  <a:pt x="3125" y="2324"/>
                </a:lnTo>
                <a:lnTo>
                  <a:pt x="3125" y="2322"/>
                </a:lnTo>
                <a:lnTo>
                  <a:pt x="3125" y="2320"/>
                </a:lnTo>
                <a:lnTo>
                  <a:pt x="3125" y="2318"/>
                </a:lnTo>
                <a:lnTo>
                  <a:pt x="3125" y="2315"/>
                </a:lnTo>
                <a:lnTo>
                  <a:pt x="3125" y="2312"/>
                </a:lnTo>
                <a:lnTo>
                  <a:pt x="3126" y="2310"/>
                </a:lnTo>
                <a:lnTo>
                  <a:pt x="3128" y="2306"/>
                </a:lnTo>
                <a:lnTo>
                  <a:pt x="3128" y="2305"/>
                </a:lnTo>
                <a:lnTo>
                  <a:pt x="3126" y="2303"/>
                </a:lnTo>
                <a:lnTo>
                  <a:pt x="3126" y="2301"/>
                </a:lnTo>
                <a:lnTo>
                  <a:pt x="3126" y="2300"/>
                </a:lnTo>
                <a:lnTo>
                  <a:pt x="3126" y="2296"/>
                </a:lnTo>
                <a:lnTo>
                  <a:pt x="3126" y="2294"/>
                </a:lnTo>
                <a:lnTo>
                  <a:pt x="3126" y="2293"/>
                </a:lnTo>
                <a:lnTo>
                  <a:pt x="3128" y="2291"/>
                </a:lnTo>
                <a:lnTo>
                  <a:pt x="3128" y="2289"/>
                </a:lnTo>
                <a:lnTo>
                  <a:pt x="3130" y="2286"/>
                </a:lnTo>
                <a:lnTo>
                  <a:pt x="3130" y="2282"/>
                </a:lnTo>
                <a:lnTo>
                  <a:pt x="3130" y="2281"/>
                </a:lnTo>
                <a:lnTo>
                  <a:pt x="3130" y="2279"/>
                </a:lnTo>
                <a:lnTo>
                  <a:pt x="3130" y="2277"/>
                </a:lnTo>
                <a:lnTo>
                  <a:pt x="3130" y="2274"/>
                </a:lnTo>
                <a:lnTo>
                  <a:pt x="3132" y="2272"/>
                </a:lnTo>
                <a:lnTo>
                  <a:pt x="3132" y="2270"/>
                </a:lnTo>
                <a:lnTo>
                  <a:pt x="3133" y="2267"/>
                </a:lnTo>
                <a:lnTo>
                  <a:pt x="3133" y="2264"/>
                </a:lnTo>
                <a:lnTo>
                  <a:pt x="3133" y="2262"/>
                </a:lnTo>
                <a:lnTo>
                  <a:pt x="3132" y="2260"/>
                </a:lnTo>
                <a:lnTo>
                  <a:pt x="3132" y="2257"/>
                </a:lnTo>
                <a:lnTo>
                  <a:pt x="3133" y="2255"/>
                </a:lnTo>
                <a:lnTo>
                  <a:pt x="3133" y="2252"/>
                </a:lnTo>
                <a:lnTo>
                  <a:pt x="3133" y="2250"/>
                </a:lnTo>
                <a:lnTo>
                  <a:pt x="3132" y="2248"/>
                </a:lnTo>
                <a:lnTo>
                  <a:pt x="3132" y="2247"/>
                </a:lnTo>
                <a:lnTo>
                  <a:pt x="3132" y="2245"/>
                </a:lnTo>
                <a:lnTo>
                  <a:pt x="3132" y="2241"/>
                </a:lnTo>
                <a:lnTo>
                  <a:pt x="3133" y="2240"/>
                </a:lnTo>
                <a:lnTo>
                  <a:pt x="3135" y="2238"/>
                </a:lnTo>
                <a:lnTo>
                  <a:pt x="3135" y="2236"/>
                </a:lnTo>
                <a:lnTo>
                  <a:pt x="3137" y="2233"/>
                </a:lnTo>
                <a:lnTo>
                  <a:pt x="3135" y="2229"/>
                </a:lnTo>
                <a:lnTo>
                  <a:pt x="3135" y="2226"/>
                </a:lnTo>
                <a:lnTo>
                  <a:pt x="3133" y="2223"/>
                </a:lnTo>
                <a:lnTo>
                  <a:pt x="3133" y="2221"/>
                </a:lnTo>
                <a:lnTo>
                  <a:pt x="3132" y="2219"/>
                </a:lnTo>
                <a:lnTo>
                  <a:pt x="3132" y="2216"/>
                </a:lnTo>
                <a:lnTo>
                  <a:pt x="3132" y="2214"/>
                </a:lnTo>
                <a:lnTo>
                  <a:pt x="3130" y="2212"/>
                </a:lnTo>
                <a:lnTo>
                  <a:pt x="3130" y="2209"/>
                </a:lnTo>
                <a:lnTo>
                  <a:pt x="3130" y="2209"/>
                </a:lnTo>
                <a:lnTo>
                  <a:pt x="3128" y="2205"/>
                </a:lnTo>
                <a:lnTo>
                  <a:pt x="3128" y="2204"/>
                </a:lnTo>
                <a:lnTo>
                  <a:pt x="3130" y="2202"/>
                </a:lnTo>
                <a:lnTo>
                  <a:pt x="3128" y="2199"/>
                </a:lnTo>
                <a:lnTo>
                  <a:pt x="3126" y="2199"/>
                </a:lnTo>
                <a:lnTo>
                  <a:pt x="3125" y="2197"/>
                </a:lnTo>
                <a:lnTo>
                  <a:pt x="3125" y="2195"/>
                </a:lnTo>
                <a:lnTo>
                  <a:pt x="3125" y="2193"/>
                </a:lnTo>
                <a:lnTo>
                  <a:pt x="3123" y="2192"/>
                </a:lnTo>
                <a:lnTo>
                  <a:pt x="3121" y="2192"/>
                </a:lnTo>
                <a:lnTo>
                  <a:pt x="3121" y="2190"/>
                </a:lnTo>
                <a:lnTo>
                  <a:pt x="3120" y="2190"/>
                </a:lnTo>
                <a:lnTo>
                  <a:pt x="3120" y="2188"/>
                </a:lnTo>
                <a:lnTo>
                  <a:pt x="3118" y="2185"/>
                </a:lnTo>
                <a:lnTo>
                  <a:pt x="3118" y="2183"/>
                </a:lnTo>
                <a:lnTo>
                  <a:pt x="3120" y="2181"/>
                </a:lnTo>
                <a:lnTo>
                  <a:pt x="3120" y="2180"/>
                </a:lnTo>
                <a:lnTo>
                  <a:pt x="3121" y="2178"/>
                </a:lnTo>
                <a:lnTo>
                  <a:pt x="3121" y="2176"/>
                </a:lnTo>
                <a:lnTo>
                  <a:pt x="3121" y="2173"/>
                </a:lnTo>
                <a:lnTo>
                  <a:pt x="3120" y="2171"/>
                </a:lnTo>
                <a:lnTo>
                  <a:pt x="3120" y="2169"/>
                </a:lnTo>
                <a:lnTo>
                  <a:pt x="3118" y="2169"/>
                </a:lnTo>
                <a:lnTo>
                  <a:pt x="3116" y="2168"/>
                </a:lnTo>
                <a:lnTo>
                  <a:pt x="3116" y="2168"/>
                </a:lnTo>
                <a:lnTo>
                  <a:pt x="3118" y="2166"/>
                </a:lnTo>
                <a:lnTo>
                  <a:pt x="3116" y="2164"/>
                </a:lnTo>
                <a:lnTo>
                  <a:pt x="3115" y="2164"/>
                </a:lnTo>
                <a:lnTo>
                  <a:pt x="3113" y="2164"/>
                </a:lnTo>
                <a:lnTo>
                  <a:pt x="3111" y="2163"/>
                </a:lnTo>
                <a:lnTo>
                  <a:pt x="3111" y="2161"/>
                </a:lnTo>
                <a:lnTo>
                  <a:pt x="3111" y="2159"/>
                </a:lnTo>
                <a:lnTo>
                  <a:pt x="3109" y="2156"/>
                </a:lnTo>
                <a:lnTo>
                  <a:pt x="3111" y="2152"/>
                </a:lnTo>
                <a:lnTo>
                  <a:pt x="3111" y="2151"/>
                </a:lnTo>
                <a:lnTo>
                  <a:pt x="3111" y="2149"/>
                </a:lnTo>
                <a:lnTo>
                  <a:pt x="3109" y="2146"/>
                </a:lnTo>
                <a:lnTo>
                  <a:pt x="3109" y="2144"/>
                </a:lnTo>
                <a:lnTo>
                  <a:pt x="3108" y="2140"/>
                </a:lnTo>
                <a:lnTo>
                  <a:pt x="3106" y="2139"/>
                </a:lnTo>
                <a:lnTo>
                  <a:pt x="3106" y="2137"/>
                </a:lnTo>
                <a:lnTo>
                  <a:pt x="3108" y="2137"/>
                </a:lnTo>
                <a:lnTo>
                  <a:pt x="3108" y="2134"/>
                </a:lnTo>
                <a:lnTo>
                  <a:pt x="3109" y="2130"/>
                </a:lnTo>
                <a:lnTo>
                  <a:pt x="3109" y="2128"/>
                </a:lnTo>
                <a:lnTo>
                  <a:pt x="3111" y="2128"/>
                </a:lnTo>
                <a:lnTo>
                  <a:pt x="3111" y="2127"/>
                </a:lnTo>
                <a:lnTo>
                  <a:pt x="3109" y="2123"/>
                </a:lnTo>
                <a:lnTo>
                  <a:pt x="3106" y="2122"/>
                </a:lnTo>
                <a:lnTo>
                  <a:pt x="3104" y="2122"/>
                </a:lnTo>
                <a:lnTo>
                  <a:pt x="3103" y="2122"/>
                </a:lnTo>
                <a:lnTo>
                  <a:pt x="3101" y="2123"/>
                </a:lnTo>
                <a:lnTo>
                  <a:pt x="3097" y="2123"/>
                </a:lnTo>
                <a:lnTo>
                  <a:pt x="3096" y="2120"/>
                </a:lnTo>
                <a:lnTo>
                  <a:pt x="3094" y="2120"/>
                </a:lnTo>
                <a:lnTo>
                  <a:pt x="3092" y="2120"/>
                </a:lnTo>
                <a:lnTo>
                  <a:pt x="3089" y="2120"/>
                </a:lnTo>
                <a:lnTo>
                  <a:pt x="3089" y="2118"/>
                </a:lnTo>
                <a:lnTo>
                  <a:pt x="3089" y="2116"/>
                </a:lnTo>
                <a:lnTo>
                  <a:pt x="3089" y="2115"/>
                </a:lnTo>
                <a:lnTo>
                  <a:pt x="3089" y="2111"/>
                </a:lnTo>
                <a:lnTo>
                  <a:pt x="3089" y="2108"/>
                </a:lnTo>
                <a:lnTo>
                  <a:pt x="3089" y="2104"/>
                </a:lnTo>
                <a:lnTo>
                  <a:pt x="3089" y="2101"/>
                </a:lnTo>
                <a:lnTo>
                  <a:pt x="3087" y="2099"/>
                </a:lnTo>
                <a:lnTo>
                  <a:pt x="3085" y="2098"/>
                </a:lnTo>
                <a:lnTo>
                  <a:pt x="3084" y="2096"/>
                </a:lnTo>
                <a:lnTo>
                  <a:pt x="3084" y="2094"/>
                </a:lnTo>
                <a:lnTo>
                  <a:pt x="3082" y="2092"/>
                </a:lnTo>
                <a:lnTo>
                  <a:pt x="3084" y="2089"/>
                </a:lnTo>
                <a:lnTo>
                  <a:pt x="3085" y="2087"/>
                </a:lnTo>
                <a:lnTo>
                  <a:pt x="3085" y="2087"/>
                </a:lnTo>
                <a:lnTo>
                  <a:pt x="3085" y="2084"/>
                </a:lnTo>
                <a:lnTo>
                  <a:pt x="3085" y="2082"/>
                </a:lnTo>
                <a:lnTo>
                  <a:pt x="3085" y="2079"/>
                </a:lnTo>
                <a:lnTo>
                  <a:pt x="3084" y="2075"/>
                </a:lnTo>
                <a:lnTo>
                  <a:pt x="3084" y="2074"/>
                </a:lnTo>
                <a:lnTo>
                  <a:pt x="3084" y="2070"/>
                </a:lnTo>
                <a:lnTo>
                  <a:pt x="3082" y="2068"/>
                </a:lnTo>
                <a:lnTo>
                  <a:pt x="3080" y="2067"/>
                </a:lnTo>
                <a:lnTo>
                  <a:pt x="3079" y="2067"/>
                </a:lnTo>
                <a:lnTo>
                  <a:pt x="3079" y="2065"/>
                </a:lnTo>
                <a:lnTo>
                  <a:pt x="3079" y="2062"/>
                </a:lnTo>
                <a:lnTo>
                  <a:pt x="3079" y="2060"/>
                </a:lnTo>
                <a:lnTo>
                  <a:pt x="3080" y="2060"/>
                </a:lnTo>
                <a:lnTo>
                  <a:pt x="3079" y="2058"/>
                </a:lnTo>
                <a:lnTo>
                  <a:pt x="3079" y="2057"/>
                </a:lnTo>
                <a:lnTo>
                  <a:pt x="3077" y="2057"/>
                </a:lnTo>
                <a:lnTo>
                  <a:pt x="3077" y="2055"/>
                </a:lnTo>
                <a:lnTo>
                  <a:pt x="3077" y="2053"/>
                </a:lnTo>
                <a:lnTo>
                  <a:pt x="3077" y="2051"/>
                </a:lnTo>
                <a:lnTo>
                  <a:pt x="3077" y="2050"/>
                </a:lnTo>
                <a:lnTo>
                  <a:pt x="3077" y="2046"/>
                </a:lnTo>
                <a:lnTo>
                  <a:pt x="3079" y="2046"/>
                </a:lnTo>
                <a:lnTo>
                  <a:pt x="3077" y="2045"/>
                </a:lnTo>
                <a:lnTo>
                  <a:pt x="3075" y="2043"/>
                </a:lnTo>
                <a:lnTo>
                  <a:pt x="3074" y="2039"/>
                </a:lnTo>
                <a:lnTo>
                  <a:pt x="3074" y="2038"/>
                </a:lnTo>
                <a:lnTo>
                  <a:pt x="3074" y="2034"/>
                </a:lnTo>
                <a:lnTo>
                  <a:pt x="3074" y="2033"/>
                </a:lnTo>
                <a:lnTo>
                  <a:pt x="3072" y="2031"/>
                </a:lnTo>
                <a:lnTo>
                  <a:pt x="3070" y="2029"/>
                </a:lnTo>
                <a:lnTo>
                  <a:pt x="3072" y="2027"/>
                </a:lnTo>
                <a:lnTo>
                  <a:pt x="3070" y="2026"/>
                </a:lnTo>
                <a:lnTo>
                  <a:pt x="3070" y="2024"/>
                </a:lnTo>
                <a:lnTo>
                  <a:pt x="3068" y="2022"/>
                </a:lnTo>
                <a:lnTo>
                  <a:pt x="3067" y="2022"/>
                </a:lnTo>
                <a:lnTo>
                  <a:pt x="3067" y="2021"/>
                </a:lnTo>
                <a:lnTo>
                  <a:pt x="3065" y="2021"/>
                </a:lnTo>
                <a:lnTo>
                  <a:pt x="3065" y="2019"/>
                </a:lnTo>
                <a:lnTo>
                  <a:pt x="3063" y="2017"/>
                </a:lnTo>
                <a:lnTo>
                  <a:pt x="3063" y="2014"/>
                </a:lnTo>
                <a:lnTo>
                  <a:pt x="3063" y="2012"/>
                </a:lnTo>
                <a:lnTo>
                  <a:pt x="3062" y="2010"/>
                </a:lnTo>
                <a:lnTo>
                  <a:pt x="3062" y="2007"/>
                </a:lnTo>
                <a:lnTo>
                  <a:pt x="3060" y="2005"/>
                </a:lnTo>
                <a:lnTo>
                  <a:pt x="3060" y="2003"/>
                </a:lnTo>
                <a:lnTo>
                  <a:pt x="3058" y="2003"/>
                </a:lnTo>
                <a:lnTo>
                  <a:pt x="3056" y="2002"/>
                </a:lnTo>
                <a:lnTo>
                  <a:pt x="3055" y="2002"/>
                </a:lnTo>
                <a:lnTo>
                  <a:pt x="3051" y="2002"/>
                </a:lnTo>
                <a:lnTo>
                  <a:pt x="3050" y="2002"/>
                </a:lnTo>
                <a:lnTo>
                  <a:pt x="3048" y="2000"/>
                </a:lnTo>
                <a:lnTo>
                  <a:pt x="3048" y="1998"/>
                </a:lnTo>
                <a:lnTo>
                  <a:pt x="3046" y="1997"/>
                </a:lnTo>
                <a:lnTo>
                  <a:pt x="3044" y="1997"/>
                </a:lnTo>
                <a:lnTo>
                  <a:pt x="3043" y="1995"/>
                </a:lnTo>
                <a:lnTo>
                  <a:pt x="3039" y="1995"/>
                </a:lnTo>
                <a:lnTo>
                  <a:pt x="3036" y="1995"/>
                </a:lnTo>
                <a:lnTo>
                  <a:pt x="3032" y="1993"/>
                </a:lnTo>
                <a:lnTo>
                  <a:pt x="3032" y="1991"/>
                </a:lnTo>
                <a:lnTo>
                  <a:pt x="3031" y="1990"/>
                </a:lnTo>
                <a:lnTo>
                  <a:pt x="3031" y="1988"/>
                </a:lnTo>
                <a:lnTo>
                  <a:pt x="3031" y="1985"/>
                </a:lnTo>
                <a:lnTo>
                  <a:pt x="3031" y="1981"/>
                </a:lnTo>
                <a:lnTo>
                  <a:pt x="3032" y="1979"/>
                </a:lnTo>
                <a:lnTo>
                  <a:pt x="3034" y="1978"/>
                </a:lnTo>
                <a:lnTo>
                  <a:pt x="3034" y="1976"/>
                </a:lnTo>
                <a:lnTo>
                  <a:pt x="3034" y="1974"/>
                </a:lnTo>
                <a:lnTo>
                  <a:pt x="3036" y="1971"/>
                </a:lnTo>
                <a:lnTo>
                  <a:pt x="3032" y="1971"/>
                </a:lnTo>
                <a:lnTo>
                  <a:pt x="3031" y="1969"/>
                </a:lnTo>
                <a:lnTo>
                  <a:pt x="3031" y="1967"/>
                </a:lnTo>
                <a:lnTo>
                  <a:pt x="3029" y="1966"/>
                </a:lnTo>
                <a:lnTo>
                  <a:pt x="3029" y="1964"/>
                </a:lnTo>
                <a:lnTo>
                  <a:pt x="3029" y="1964"/>
                </a:lnTo>
                <a:lnTo>
                  <a:pt x="3027" y="1964"/>
                </a:lnTo>
                <a:lnTo>
                  <a:pt x="3027" y="1962"/>
                </a:lnTo>
                <a:lnTo>
                  <a:pt x="3026" y="1962"/>
                </a:lnTo>
                <a:lnTo>
                  <a:pt x="3024" y="1961"/>
                </a:lnTo>
                <a:lnTo>
                  <a:pt x="3022" y="1961"/>
                </a:lnTo>
                <a:lnTo>
                  <a:pt x="3021" y="1957"/>
                </a:lnTo>
                <a:lnTo>
                  <a:pt x="3019" y="1955"/>
                </a:lnTo>
                <a:lnTo>
                  <a:pt x="3019" y="1954"/>
                </a:lnTo>
                <a:lnTo>
                  <a:pt x="3019" y="1950"/>
                </a:lnTo>
                <a:lnTo>
                  <a:pt x="3019" y="1947"/>
                </a:lnTo>
                <a:lnTo>
                  <a:pt x="3017" y="1944"/>
                </a:lnTo>
                <a:lnTo>
                  <a:pt x="3017" y="1942"/>
                </a:lnTo>
                <a:lnTo>
                  <a:pt x="3017" y="1940"/>
                </a:lnTo>
                <a:lnTo>
                  <a:pt x="3015" y="1940"/>
                </a:lnTo>
                <a:lnTo>
                  <a:pt x="3014" y="1938"/>
                </a:lnTo>
                <a:lnTo>
                  <a:pt x="3012" y="1937"/>
                </a:lnTo>
                <a:lnTo>
                  <a:pt x="3010" y="1933"/>
                </a:lnTo>
                <a:lnTo>
                  <a:pt x="3009" y="1932"/>
                </a:lnTo>
                <a:lnTo>
                  <a:pt x="3010" y="1930"/>
                </a:lnTo>
                <a:lnTo>
                  <a:pt x="3012" y="1928"/>
                </a:lnTo>
                <a:lnTo>
                  <a:pt x="3014" y="1928"/>
                </a:lnTo>
                <a:lnTo>
                  <a:pt x="3014" y="1926"/>
                </a:lnTo>
                <a:lnTo>
                  <a:pt x="3014" y="1925"/>
                </a:lnTo>
                <a:lnTo>
                  <a:pt x="3014" y="1923"/>
                </a:lnTo>
                <a:lnTo>
                  <a:pt x="3014" y="1921"/>
                </a:lnTo>
                <a:lnTo>
                  <a:pt x="3014" y="1918"/>
                </a:lnTo>
                <a:lnTo>
                  <a:pt x="3015" y="1918"/>
                </a:lnTo>
                <a:lnTo>
                  <a:pt x="3017" y="1916"/>
                </a:lnTo>
                <a:lnTo>
                  <a:pt x="3017" y="1913"/>
                </a:lnTo>
                <a:lnTo>
                  <a:pt x="3017" y="1911"/>
                </a:lnTo>
                <a:lnTo>
                  <a:pt x="3017" y="1908"/>
                </a:lnTo>
                <a:lnTo>
                  <a:pt x="3017" y="1904"/>
                </a:lnTo>
                <a:lnTo>
                  <a:pt x="3017" y="1902"/>
                </a:lnTo>
                <a:lnTo>
                  <a:pt x="3017" y="1899"/>
                </a:lnTo>
                <a:lnTo>
                  <a:pt x="3019" y="1897"/>
                </a:lnTo>
                <a:lnTo>
                  <a:pt x="3021" y="1894"/>
                </a:lnTo>
                <a:lnTo>
                  <a:pt x="3022" y="1892"/>
                </a:lnTo>
                <a:lnTo>
                  <a:pt x="3022" y="1890"/>
                </a:lnTo>
                <a:lnTo>
                  <a:pt x="3024" y="1890"/>
                </a:lnTo>
                <a:lnTo>
                  <a:pt x="3026" y="1890"/>
                </a:lnTo>
                <a:lnTo>
                  <a:pt x="3026" y="1887"/>
                </a:lnTo>
                <a:lnTo>
                  <a:pt x="3027" y="1885"/>
                </a:lnTo>
                <a:lnTo>
                  <a:pt x="3029" y="1884"/>
                </a:lnTo>
                <a:lnTo>
                  <a:pt x="3031" y="1884"/>
                </a:lnTo>
                <a:lnTo>
                  <a:pt x="3034" y="1882"/>
                </a:lnTo>
                <a:lnTo>
                  <a:pt x="3036" y="1882"/>
                </a:lnTo>
                <a:lnTo>
                  <a:pt x="3038" y="1880"/>
                </a:lnTo>
                <a:lnTo>
                  <a:pt x="3039" y="1880"/>
                </a:lnTo>
                <a:lnTo>
                  <a:pt x="3041" y="1878"/>
                </a:lnTo>
                <a:lnTo>
                  <a:pt x="3043" y="1877"/>
                </a:lnTo>
                <a:lnTo>
                  <a:pt x="3044" y="1875"/>
                </a:lnTo>
                <a:lnTo>
                  <a:pt x="3044" y="1873"/>
                </a:lnTo>
                <a:lnTo>
                  <a:pt x="3046" y="1872"/>
                </a:lnTo>
                <a:lnTo>
                  <a:pt x="3048" y="1870"/>
                </a:lnTo>
                <a:lnTo>
                  <a:pt x="3048" y="1868"/>
                </a:lnTo>
                <a:lnTo>
                  <a:pt x="3050" y="1866"/>
                </a:lnTo>
                <a:lnTo>
                  <a:pt x="3051" y="1865"/>
                </a:lnTo>
                <a:lnTo>
                  <a:pt x="3053" y="1863"/>
                </a:lnTo>
                <a:lnTo>
                  <a:pt x="3055" y="1863"/>
                </a:lnTo>
                <a:lnTo>
                  <a:pt x="3055" y="1860"/>
                </a:lnTo>
                <a:lnTo>
                  <a:pt x="3055" y="1858"/>
                </a:lnTo>
                <a:lnTo>
                  <a:pt x="3056" y="1856"/>
                </a:lnTo>
                <a:lnTo>
                  <a:pt x="3058" y="1854"/>
                </a:lnTo>
                <a:lnTo>
                  <a:pt x="3062" y="1853"/>
                </a:lnTo>
                <a:lnTo>
                  <a:pt x="3063" y="1853"/>
                </a:lnTo>
                <a:lnTo>
                  <a:pt x="3063" y="1851"/>
                </a:lnTo>
                <a:lnTo>
                  <a:pt x="3065" y="1849"/>
                </a:lnTo>
                <a:lnTo>
                  <a:pt x="3067" y="1848"/>
                </a:lnTo>
                <a:lnTo>
                  <a:pt x="3067" y="1846"/>
                </a:lnTo>
                <a:lnTo>
                  <a:pt x="3068" y="1844"/>
                </a:lnTo>
                <a:lnTo>
                  <a:pt x="3070" y="1843"/>
                </a:lnTo>
                <a:lnTo>
                  <a:pt x="3072" y="1841"/>
                </a:lnTo>
                <a:lnTo>
                  <a:pt x="3075" y="1841"/>
                </a:lnTo>
                <a:lnTo>
                  <a:pt x="3077" y="1839"/>
                </a:lnTo>
                <a:lnTo>
                  <a:pt x="3079" y="1839"/>
                </a:lnTo>
                <a:lnTo>
                  <a:pt x="3082" y="1837"/>
                </a:lnTo>
                <a:lnTo>
                  <a:pt x="3084" y="1837"/>
                </a:lnTo>
                <a:lnTo>
                  <a:pt x="3087" y="1837"/>
                </a:lnTo>
                <a:lnTo>
                  <a:pt x="3089" y="1837"/>
                </a:lnTo>
                <a:lnTo>
                  <a:pt x="3091" y="1837"/>
                </a:lnTo>
                <a:lnTo>
                  <a:pt x="3092" y="1837"/>
                </a:lnTo>
                <a:lnTo>
                  <a:pt x="3094" y="1839"/>
                </a:lnTo>
                <a:lnTo>
                  <a:pt x="3096" y="1839"/>
                </a:lnTo>
                <a:lnTo>
                  <a:pt x="3097" y="1841"/>
                </a:lnTo>
                <a:lnTo>
                  <a:pt x="3099" y="1839"/>
                </a:lnTo>
                <a:lnTo>
                  <a:pt x="3101" y="1839"/>
                </a:lnTo>
                <a:lnTo>
                  <a:pt x="3104" y="1837"/>
                </a:lnTo>
                <a:lnTo>
                  <a:pt x="3106" y="1837"/>
                </a:lnTo>
                <a:lnTo>
                  <a:pt x="3108" y="1836"/>
                </a:lnTo>
                <a:lnTo>
                  <a:pt x="3109" y="1836"/>
                </a:lnTo>
                <a:lnTo>
                  <a:pt x="3111" y="1834"/>
                </a:lnTo>
                <a:lnTo>
                  <a:pt x="3109" y="1832"/>
                </a:lnTo>
                <a:lnTo>
                  <a:pt x="3108" y="1829"/>
                </a:lnTo>
                <a:lnTo>
                  <a:pt x="3108" y="1825"/>
                </a:lnTo>
                <a:lnTo>
                  <a:pt x="3108" y="1824"/>
                </a:lnTo>
                <a:lnTo>
                  <a:pt x="3109" y="1822"/>
                </a:lnTo>
                <a:lnTo>
                  <a:pt x="3111" y="1820"/>
                </a:lnTo>
                <a:lnTo>
                  <a:pt x="3113" y="1820"/>
                </a:lnTo>
                <a:lnTo>
                  <a:pt x="3115" y="1819"/>
                </a:lnTo>
                <a:lnTo>
                  <a:pt x="3115" y="1817"/>
                </a:lnTo>
                <a:lnTo>
                  <a:pt x="3118" y="1812"/>
                </a:lnTo>
                <a:lnTo>
                  <a:pt x="3120" y="1812"/>
                </a:lnTo>
                <a:lnTo>
                  <a:pt x="3121" y="1810"/>
                </a:lnTo>
                <a:lnTo>
                  <a:pt x="3121" y="1808"/>
                </a:lnTo>
                <a:lnTo>
                  <a:pt x="3121" y="1805"/>
                </a:lnTo>
                <a:lnTo>
                  <a:pt x="3121" y="1803"/>
                </a:lnTo>
                <a:lnTo>
                  <a:pt x="3123" y="1800"/>
                </a:lnTo>
                <a:lnTo>
                  <a:pt x="3125" y="1800"/>
                </a:lnTo>
                <a:lnTo>
                  <a:pt x="3125" y="1798"/>
                </a:lnTo>
                <a:lnTo>
                  <a:pt x="3125" y="1796"/>
                </a:lnTo>
                <a:lnTo>
                  <a:pt x="3128" y="1795"/>
                </a:lnTo>
                <a:lnTo>
                  <a:pt x="3130" y="1793"/>
                </a:lnTo>
                <a:lnTo>
                  <a:pt x="3130" y="1793"/>
                </a:lnTo>
                <a:lnTo>
                  <a:pt x="3132" y="1791"/>
                </a:lnTo>
                <a:lnTo>
                  <a:pt x="3133" y="1789"/>
                </a:lnTo>
                <a:lnTo>
                  <a:pt x="3132" y="1788"/>
                </a:lnTo>
                <a:lnTo>
                  <a:pt x="3132" y="1786"/>
                </a:lnTo>
                <a:lnTo>
                  <a:pt x="3132" y="1784"/>
                </a:lnTo>
                <a:lnTo>
                  <a:pt x="3132" y="1783"/>
                </a:lnTo>
                <a:lnTo>
                  <a:pt x="3132" y="1781"/>
                </a:lnTo>
                <a:lnTo>
                  <a:pt x="3133" y="1781"/>
                </a:lnTo>
                <a:lnTo>
                  <a:pt x="3133" y="1779"/>
                </a:lnTo>
                <a:lnTo>
                  <a:pt x="3133" y="1776"/>
                </a:lnTo>
                <a:lnTo>
                  <a:pt x="3135" y="1776"/>
                </a:lnTo>
                <a:lnTo>
                  <a:pt x="3138" y="1774"/>
                </a:lnTo>
                <a:lnTo>
                  <a:pt x="3140" y="1774"/>
                </a:lnTo>
                <a:lnTo>
                  <a:pt x="3142" y="1772"/>
                </a:lnTo>
                <a:lnTo>
                  <a:pt x="3142" y="1771"/>
                </a:lnTo>
                <a:lnTo>
                  <a:pt x="3142" y="1769"/>
                </a:lnTo>
                <a:lnTo>
                  <a:pt x="3144" y="1767"/>
                </a:lnTo>
                <a:lnTo>
                  <a:pt x="3147" y="1767"/>
                </a:lnTo>
                <a:lnTo>
                  <a:pt x="3149" y="1765"/>
                </a:lnTo>
                <a:lnTo>
                  <a:pt x="3149" y="1764"/>
                </a:lnTo>
                <a:lnTo>
                  <a:pt x="3150" y="1762"/>
                </a:lnTo>
                <a:lnTo>
                  <a:pt x="3152" y="1760"/>
                </a:lnTo>
                <a:lnTo>
                  <a:pt x="3154" y="1759"/>
                </a:lnTo>
                <a:lnTo>
                  <a:pt x="3156" y="1757"/>
                </a:lnTo>
                <a:lnTo>
                  <a:pt x="3156" y="1755"/>
                </a:lnTo>
                <a:lnTo>
                  <a:pt x="3157" y="1753"/>
                </a:lnTo>
                <a:lnTo>
                  <a:pt x="3159" y="1752"/>
                </a:lnTo>
                <a:lnTo>
                  <a:pt x="3161" y="1750"/>
                </a:lnTo>
                <a:lnTo>
                  <a:pt x="3162" y="1748"/>
                </a:lnTo>
                <a:lnTo>
                  <a:pt x="3164" y="1748"/>
                </a:lnTo>
                <a:lnTo>
                  <a:pt x="3166" y="1748"/>
                </a:lnTo>
                <a:lnTo>
                  <a:pt x="3168" y="1747"/>
                </a:lnTo>
                <a:lnTo>
                  <a:pt x="3171" y="1745"/>
                </a:lnTo>
                <a:lnTo>
                  <a:pt x="3173" y="1745"/>
                </a:lnTo>
                <a:lnTo>
                  <a:pt x="3174" y="1743"/>
                </a:lnTo>
                <a:lnTo>
                  <a:pt x="3174" y="1741"/>
                </a:lnTo>
                <a:lnTo>
                  <a:pt x="3176" y="1740"/>
                </a:lnTo>
                <a:lnTo>
                  <a:pt x="3176" y="1738"/>
                </a:lnTo>
                <a:lnTo>
                  <a:pt x="3174" y="1736"/>
                </a:lnTo>
                <a:lnTo>
                  <a:pt x="3174" y="1735"/>
                </a:lnTo>
                <a:lnTo>
                  <a:pt x="3176" y="1733"/>
                </a:lnTo>
                <a:lnTo>
                  <a:pt x="3178" y="1731"/>
                </a:lnTo>
                <a:lnTo>
                  <a:pt x="3178" y="1730"/>
                </a:lnTo>
                <a:lnTo>
                  <a:pt x="3178" y="1726"/>
                </a:lnTo>
                <a:lnTo>
                  <a:pt x="3176" y="1724"/>
                </a:lnTo>
                <a:lnTo>
                  <a:pt x="3176" y="1723"/>
                </a:lnTo>
                <a:lnTo>
                  <a:pt x="3178" y="1721"/>
                </a:lnTo>
                <a:lnTo>
                  <a:pt x="3179" y="1719"/>
                </a:lnTo>
                <a:lnTo>
                  <a:pt x="3178" y="1718"/>
                </a:lnTo>
                <a:lnTo>
                  <a:pt x="3178" y="1718"/>
                </a:lnTo>
                <a:lnTo>
                  <a:pt x="3179" y="1714"/>
                </a:lnTo>
                <a:lnTo>
                  <a:pt x="3179" y="1712"/>
                </a:lnTo>
                <a:lnTo>
                  <a:pt x="3179" y="1711"/>
                </a:lnTo>
                <a:lnTo>
                  <a:pt x="3181" y="1707"/>
                </a:lnTo>
                <a:lnTo>
                  <a:pt x="3179" y="1706"/>
                </a:lnTo>
                <a:lnTo>
                  <a:pt x="3179" y="1702"/>
                </a:lnTo>
                <a:lnTo>
                  <a:pt x="3178" y="1704"/>
                </a:lnTo>
                <a:lnTo>
                  <a:pt x="3178" y="1702"/>
                </a:lnTo>
                <a:lnTo>
                  <a:pt x="3176" y="1702"/>
                </a:lnTo>
                <a:lnTo>
                  <a:pt x="3174" y="1700"/>
                </a:lnTo>
                <a:lnTo>
                  <a:pt x="3178" y="1699"/>
                </a:lnTo>
                <a:lnTo>
                  <a:pt x="3176" y="1697"/>
                </a:lnTo>
                <a:lnTo>
                  <a:pt x="3176" y="1695"/>
                </a:lnTo>
                <a:lnTo>
                  <a:pt x="3174" y="1695"/>
                </a:lnTo>
                <a:lnTo>
                  <a:pt x="3174" y="1694"/>
                </a:lnTo>
                <a:lnTo>
                  <a:pt x="3173" y="1694"/>
                </a:lnTo>
                <a:lnTo>
                  <a:pt x="3173" y="1692"/>
                </a:lnTo>
                <a:lnTo>
                  <a:pt x="3171" y="1692"/>
                </a:lnTo>
                <a:lnTo>
                  <a:pt x="3171" y="1690"/>
                </a:lnTo>
                <a:lnTo>
                  <a:pt x="3171" y="1688"/>
                </a:lnTo>
                <a:lnTo>
                  <a:pt x="3171" y="1687"/>
                </a:lnTo>
                <a:lnTo>
                  <a:pt x="3169" y="1685"/>
                </a:lnTo>
                <a:lnTo>
                  <a:pt x="3168" y="1685"/>
                </a:lnTo>
                <a:lnTo>
                  <a:pt x="3166" y="1683"/>
                </a:lnTo>
                <a:lnTo>
                  <a:pt x="3166" y="1682"/>
                </a:lnTo>
                <a:lnTo>
                  <a:pt x="3166" y="1680"/>
                </a:lnTo>
                <a:lnTo>
                  <a:pt x="3164" y="1678"/>
                </a:lnTo>
                <a:lnTo>
                  <a:pt x="3162" y="1676"/>
                </a:lnTo>
                <a:lnTo>
                  <a:pt x="3161" y="1676"/>
                </a:lnTo>
                <a:lnTo>
                  <a:pt x="3161" y="1675"/>
                </a:lnTo>
                <a:lnTo>
                  <a:pt x="3159" y="1673"/>
                </a:lnTo>
                <a:lnTo>
                  <a:pt x="3157" y="1671"/>
                </a:lnTo>
                <a:lnTo>
                  <a:pt x="3156" y="1670"/>
                </a:lnTo>
                <a:lnTo>
                  <a:pt x="3156" y="1668"/>
                </a:lnTo>
                <a:lnTo>
                  <a:pt x="3154" y="1668"/>
                </a:lnTo>
                <a:lnTo>
                  <a:pt x="3152" y="1668"/>
                </a:lnTo>
                <a:lnTo>
                  <a:pt x="3150" y="1664"/>
                </a:lnTo>
                <a:lnTo>
                  <a:pt x="3150" y="1663"/>
                </a:lnTo>
                <a:lnTo>
                  <a:pt x="3149" y="1661"/>
                </a:lnTo>
                <a:lnTo>
                  <a:pt x="3147" y="1658"/>
                </a:lnTo>
                <a:lnTo>
                  <a:pt x="3145" y="1656"/>
                </a:lnTo>
                <a:lnTo>
                  <a:pt x="3144" y="1652"/>
                </a:lnTo>
                <a:lnTo>
                  <a:pt x="3144" y="1651"/>
                </a:lnTo>
                <a:lnTo>
                  <a:pt x="3142" y="1649"/>
                </a:lnTo>
                <a:lnTo>
                  <a:pt x="3140" y="1646"/>
                </a:lnTo>
                <a:lnTo>
                  <a:pt x="3138" y="1644"/>
                </a:lnTo>
                <a:lnTo>
                  <a:pt x="3138" y="1642"/>
                </a:lnTo>
                <a:lnTo>
                  <a:pt x="3137" y="1642"/>
                </a:lnTo>
                <a:lnTo>
                  <a:pt x="3137" y="1640"/>
                </a:lnTo>
                <a:lnTo>
                  <a:pt x="3137" y="1639"/>
                </a:lnTo>
                <a:lnTo>
                  <a:pt x="3135" y="1635"/>
                </a:lnTo>
                <a:lnTo>
                  <a:pt x="3135" y="1635"/>
                </a:lnTo>
                <a:lnTo>
                  <a:pt x="3133" y="1634"/>
                </a:lnTo>
                <a:lnTo>
                  <a:pt x="3133" y="1632"/>
                </a:lnTo>
                <a:lnTo>
                  <a:pt x="3132" y="1630"/>
                </a:lnTo>
                <a:lnTo>
                  <a:pt x="3130" y="1627"/>
                </a:lnTo>
                <a:lnTo>
                  <a:pt x="3130" y="1623"/>
                </a:lnTo>
                <a:lnTo>
                  <a:pt x="3130" y="1622"/>
                </a:lnTo>
                <a:lnTo>
                  <a:pt x="3130" y="1620"/>
                </a:lnTo>
                <a:lnTo>
                  <a:pt x="3130" y="1618"/>
                </a:lnTo>
                <a:lnTo>
                  <a:pt x="3130" y="1617"/>
                </a:lnTo>
                <a:lnTo>
                  <a:pt x="3130" y="1615"/>
                </a:lnTo>
                <a:lnTo>
                  <a:pt x="3128" y="1611"/>
                </a:lnTo>
                <a:lnTo>
                  <a:pt x="3130" y="1610"/>
                </a:lnTo>
                <a:lnTo>
                  <a:pt x="3128" y="1606"/>
                </a:lnTo>
                <a:lnTo>
                  <a:pt x="3126" y="1603"/>
                </a:lnTo>
                <a:lnTo>
                  <a:pt x="3126" y="1599"/>
                </a:lnTo>
                <a:lnTo>
                  <a:pt x="3126" y="1598"/>
                </a:lnTo>
                <a:lnTo>
                  <a:pt x="3126" y="1596"/>
                </a:lnTo>
                <a:lnTo>
                  <a:pt x="3126" y="1594"/>
                </a:lnTo>
                <a:lnTo>
                  <a:pt x="3125" y="1593"/>
                </a:lnTo>
                <a:lnTo>
                  <a:pt x="3125" y="1591"/>
                </a:lnTo>
                <a:lnTo>
                  <a:pt x="3125" y="1587"/>
                </a:lnTo>
                <a:lnTo>
                  <a:pt x="3125" y="1586"/>
                </a:lnTo>
                <a:lnTo>
                  <a:pt x="3125" y="1584"/>
                </a:lnTo>
                <a:lnTo>
                  <a:pt x="3123" y="1581"/>
                </a:lnTo>
                <a:lnTo>
                  <a:pt x="3125" y="1579"/>
                </a:lnTo>
                <a:lnTo>
                  <a:pt x="3123" y="1575"/>
                </a:lnTo>
                <a:lnTo>
                  <a:pt x="3123" y="1574"/>
                </a:lnTo>
                <a:lnTo>
                  <a:pt x="3123" y="1572"/>
                </a:lnTo>
                <a:lnTo>
                  <a:pt x="3123" y="1570"/>
                </a:lnTo>
                <a:lnTo>
                  <a:pt x="3125" y="1567"/>
                </a:lnTo>
                <a:lnTo>
                  <a:pt x="3125" y="1563"/>
                </a:lnTo>
                <a:lnTo>
                  <a:pt x="3125" y="1562"/>
                </a:lnTo>
                <a:lnTo>
                  <a:pt x="3123" y="1560"/>
                </a:lnTo>
                <a:lnTo>
                  <a:pt x="3125" y="1557"/>
                </a:lnTo>
                <a:lnTo>
                  <a:pt x="3125" y="1555"/>
                </a:lnTo>
                <a:lnTo>
                  <a:pt x="3125" y="1553"/>
                </a:lnTo>
                <a:lnTo>
                  <a:pt x="3126" y="1553"/>
                </a:lnTo>
                <a:lnTo>
                  <a:pt x="3126" y="1550"/>
                </a:lnTo>
                <a:lnTo>
                  <a:pt x="3126" y="1546"/>
                </a:lnTo>
                <a:lnTo>
                  <a:pt x="3128" y="1545"/>
                </a:lnTo>
                <a:lnTo>
                  <a:pt x="3128" y="1543"/>
                </a:lnTo>
                <a:lnTo>
                  <a:pt x="3130" y="1541"/>
                </a:lnTo>
                <a:lnTo>
                  <a:pt x="3130" y="1538"/>
                </a:lnTo>
                <a:lnTo>
                  <a:pt x="3132" y="1536"/>
                </a:lnTo>
                <a:lnTo>
                  <a:pt x="3132" y="1534"/>
                </a:lnTo>
                <a:lnTo>
                  <a:pt x="3133" y="1533"/>
                </a:lnTo>
                <a:lnTo>
                  <a:pt x="3133" y="1531"/>
                </a:lnTo>
                <a:lnTo>
                  <a:pt x="3135" y="1529"/>
                </a:lnTo>
                <a:lnTo>
                  <a:pt x="3135" y="1527"/>
                </a:lnTo>
                <a:lnTo>
                  <a:pt x="3137" y="1527"/>
                </a:lnTo>
                <a:lnTo>
                  <a:pt x="3138" y="1526"/>
                </a:lnTo>
                <a:lnTo>
                  <a:pt x="3140" y="1524"/>
                </a:lnTo>
                <a:lnTo>
                  <a:pt x="3142" y="1522"/>
                </a:lnTo>
                <a:lnTo>
                  <a:pt x="3145" y="1521"/>
                </a:lnTo>
                <a:lnTo>
                  <a:pt x="3147" y="1521"/>
                </a:lnTo>
                <a:lnTo>
                  <a:pt x="3149" y="1519"/>
                </a:lnTo>
                <a:lnTo>
                  <a:pt x="3150" y="1519"/>
                </a:lnTo>
                <a:lnTo>
                  <a:pt x="3152" y="1519"/>
                </a:lnTo>
                <a:lnTo>
                  <a:pt x="3156" y="1519"/>
                </a:lnTo>
                <a:lnTo>
                  <a:pt x="3157" y="1519"/>
                </a:lnTo>
                <a:lnTo>
                  <a:pt x="3159" y="1517"/>
                </a:lnTo>
                <a:lnTo>
                  <a:pt x="3162" y="1517"/>
                </a:lnTo>
                <a:close/>
                <a:moveTo>
                  <a:pt x="2643" y="1262"/>
                </a:moveTo>
                <a:lnTo>
                  <a:pt x="2644" y="1262"/>
                </a:lnTo>
                <a:lnTo>
                  <a:pt x="2646" y="1262"/>
                </a:lnTo>
                <a:lnTo>
                  <a:pt x="2648" y="1264"/>
                </a:lnTo>
                <a:lnTo>
                  <a:pt x="2650" y="1266"/>
                </a:lnTo>
                <a:lnTo>
                  <a:pt x="2651" y="1266"/>
                </a:lnTo>
                <a:lnTo>
                  <a:pt x="2651" y="1266"/>
                </a:lnTo>
                <a:lnTo>
                  <a:pt x="2653" y="1266"/>
                </a:lnTo>
                <a:lnTo>
                  <a:pt x="2655" y="1267"/>
                </a:lnTo>
                <a:lnTo>
                  <a:pt x="2656" y="1269"/>
                </a:lnTo>
                <a:lnTo>
                  <a:pt x="2658" y="1271"/>
                </a:lnTo>
                <a:lnTo>
                  <a:pt x="2658" y="1272"/>
                </a:lnTo>
                <a:lnTo>
                  <a:pt x="2660" y="1272"/>
                </a:lnTo>
                <a:lnTo>
                  <a:pt x="2660" y="1274"/>
                </a:lnTo>
                <a:lnTo>
                  <a:pt x="2662" y="1274"/>
                </a:lnTo>
                <a:lnTo>
                  <a:pt x="2662" y="1276"/>
                </a:lnTo>
                <a:lnTo>
                  <a:pt x="2663" y="1278"/>
                </a:lnTo>
                <a:lnTo>
                  <a:pt x="2665" y="1279"/>
                </a:lnTo>
                <a:lnTo>
                  <a:pt x="2665" y="1281"/>
                </a:lnTo>
                <a:lnTo>
                  <a:pt x="2667" y="1281"/>
                </a:lnTo>
                <a:lnTo>
                  <a:pt x="2667" y="1283"/>
                </a:lnTo>
                <a:lnTo>
                  <a:pt x="2667" y="1284"/>
                </a:lnTo>
                <a:lnTo>
                  <a:pt x="2667" y="1286"/>
                </a:lnTo>
                <a:lnTo>
                  <a:pt x="2665" y="1288"/>
                </a:lnTo>
                <a:lnTo>
                  <a:pt x="2663" y="1290"/>
                </a:lnTo>
                <a:lnTo>
                  <a:pt x="2662" y="1290"/>
                </a:lnTo>
                <a:lnTo>
                  <a:pt x="2660" y="1290"/>
                </a:lnTo>
                <a:lnTo>
                  <a:pt x="2660" y="1291"/>
                </a:lnTo>
                <a:lnTo>
                  <a:pt x="2660" y="1293"/>
                </a:lnTo>
                <a:lnTo>
                  <a:pt x="2660" y="1295"/>
                </a:lnTo>
                <a:lnTo>
                  <a:pt x="2660" y="1296"/>
                </a:lnTo>
                <a:lnTo>
                  <a:pt x="2660" y="1300"/>
                </a:lnTo>
                <a:lnTo>
                  <a:pt x="2660" y="1302"/>
                </a:lnTo>
                <a:lnTo>
                  <a:pt x="2658" y="1302"/>
                </a:lnTo>
                <a:lnTo>
                  <a:pt x="2658" y="1303"/>
                </a:lnTo>
                <a:lnTo>
                  <a:pt x="2656" y="1303"/>
                </a:lnTo>
                <a:lnTo>
                  <a:pt x="2656" y="1305"/>
                </a:lnTo>
                <a:lnTo>
                  <a:pt x="2656" y="1307"/>
                </a:lnTo>
                <a:lnTo>
                  <a:pt x="2656" y="1307"/>
                </a:lnTo>
                <a:lnTo>
                  <a:pt x="2655" y="1308"/>
                </a:lnTo>
                <a:lnTo>
                  <a:pt x="2655" y="1310"/>
                </a:lnTo>
                <a:lnTo>
                  <a:pt x="2655" y="1312"/>
                </a:lnTo>
                <a:lnTo>
                  <a:pt x="2656" y="1312"/>
                </a:lnTo>
                <a:lnTo>
                  <a:pt x="2658" y="1314"/>
                </a:lnTo>
                <a:lnTo>
                  <a:pt x="2660" y="1312"/>
                </a:lnTo>
                <a:lnTo>
                  <a:pt x="2663" y="1312"/>
                </a:lnTo>
                <a:lnTo>
                  <a:pt x="2665" y="1312"/>
                </a:lnTo>
                <a:lnTo>
                  <a:pt x="2667" y="1314"/>
                </a:lnTo>
                <a:lnTo>
                  <a:pt x="2668" y="1314"/>
                </a:lnTo>
                <a:lnTo>
                  <a:pt x="2670" y="1314"/>
                </a:lnTo>
                <a:lnTo>
                  <a:pt x="2670" y="1315"/>
                </a:lnTo>
                <a:lnTo>
                  <a:pt x="2670" y="1317"/>
                </a:lnTo>
                <a:lnTo>
                  <a:pt x="2672" y="1319"/>
                </a:lnTo>
                <a:lnTo>
                  <a:pt x="2670" y="1320"/>
                </a:lnTo>
                <a:lnTo>
                  <a:pt x="2668" y="1322"/>
                </a:lnTo>
                <a:lnTo>
                  <a:pt x="2667" y="1322"/>
                </a:lnTo>
                <a:lnTo>
                  <a:pt x="2665" y="1324"/>
                </a:lnTo>
                <a:lnTo>
                  <a:pt x="2665" y="1327"/>
                </a:lnTo>
                <a:lnTo>
                  <a:pt x="2663" y="1329"/>
                </a:lnTo>
                <a:lnTo>
                  <a:pt x="2662" y="1331"/>
                </a:lnTo>
                <a:lnTo>
                  <a:pt x="2658" y="1331"/>
                </a:lnTo>
                <a:lnTo>
                  <a:pt x="2656" y="1329"/>
                </a:lnTo>
                <a:lnTo>
                  <a:pt x="2656" y="1327"/>
                </a:lnTo>
                <a:lnTo>
                  <a:pt x="2655" y="1327"/>
                </a:lnTo>
                <a:lnTo>
                  <a:pt x="2655" y="1325"/>
                </a:lnTo>
                <a:lnTo>
                  <a:pt x="2653" y="1325"/>
                </a:lnTo>
                <a:lnTo>
                  <a:pt x="2651" y="1325"/>
                </a:lnTo>
                <a:lnTo>
                  <a:pt x="2651" y="1327"/>
                </a:lnTo>
                <a:lnTo>
                  <a:pt x="2648" y="1329"/>
                </a:lnTo>
                <a:lnTo>
                  <a:pt x="2646" y="1329"/>
                </a:lnTo>
                <a:lnTo>
                  <a:pt x="2646" y="1327"/>
                </a:lnTo>
                <a:lnTo>
                  <a:pt x="2644" y="1327"/>
                </a:lnTo>
                <a:lnTo>
                  <a:pt x="2643" y="1329"/>
                </a:lnTo>
                <a:lnTo>
                  <a:pt x="2641" y="1329"/>
                </a:lnTo>
                <a:lnTo>
                  <a:pt x="2641" y="1331"/>
                </a:lnTo>
                <a:lnTo>
                  <a:pt x="2639" y="1331"/>
                </a:lnTo>
                <a:lnTo>
                  <a:pt x="2638" y="1331"/>
                </a:lnTo>
                <a:lnTo>
                  <a:pt x="2636" y="1331"/>
                </a:lnTo>
                <a:lnTo>
                  <a:pt x="2636" y="1332"/>
                </a:lnTo>
                <a:lnTo>
                  <a:pt x="2636" y="1332"/>
                </a:lnTo>
                <a:lnTo>
                  <a:pt x="2634" y="1334"/>
                </a:lnTo>
                <a:lnTo>
                  <a:pt x="2633" y="1334"/>
                </a:lnTo>
                <a:lnTo>
                  <a:pt x="2631" y="1332"/>
                </a:lnTo>
                <a:lnTo>
                  <a:pt x="2629" y="1332"/>
                </a:lnTo>
                <a:lnTo>
                  <a:pt x="2629" y="1331"/>
                </a:lnTo>
                <a:lnTo>
                  <a:pt x="2627" y="1329"/>
                </a:lnTo>
                <a:lnTo>
                  <a:pt x="2627" y="1325"/>
                </a:lnTo>
                <a:lnTo>
                  <a:pt x="2626" y="1324"/>
                </a:lnTo>
                <a:lnTo>
                  <a:pt x="2624" y="1322"/>
                </a:lnTo>
                <a:lnTo>
                  <a:pt x="2622" y="1322"/>
                </a:lnTo>
                <a:lnTo>
                  <a:pt x="2621" y="1325"/>
                </a:lnTo>
                <a:lnTo>
                  <a:pt x="2621" y="1327"/>
                </a:lnTo>
                <a:lnTo>
                  <a:pt x="2619" y="1329"/>
                </a:lnTo>
                <a:lnTo>
                  <a:pt x="2615" y="1329"/>
                </a:lnTo>
                <a:lnTo>
                  <a:pt x="2614" y="1327"/>
                </a:lnTo>
                <a:lnTo>
                  <a:pt x="2612" y="1329"/>
                </a:lnTo>
                <a:lnTo>
                  <a:pt x="2610" y="1329"/>
                </a:lnTo>
                <a:lnTo>
                  <a:pt x="2607" y="1329"/>
                </a:lnTo>
                <a:lnTo>
                  <a:pt x="2605" y="1331"/>
                </a:lnTo>
                <a:lnTo>
                  <a:pt x="2602" y="1331"/>
                </a:lnTo>
                <a:lnTo>
                  <a:pt x="2598" y="1332"/>
                </a:lnTo>
                <a:lnTo>
                  <a:pt x="2597" y="1334"/>
                </a:lnTo>
                <a:lnTo>
                  <a:pt x="2595" y="1334"/>
                </a:lnTo>
                <a:lnTo>
                  <a:pt x="2595" y="1336"/>
                </a:lnTo>
                <a:lnTo>
                  <a:pt x="2595" y="1336"/>
                </a:lnTo>
                <a:lnTo>
                  <a:pt x="2593" y="1336"/>
                </a:lnTo>
                <a:lnTo>
                  <a:pt x="2591" y="1336"/>
                </a:lnTo>
                <a:lnTo>
                  <a:pt x="2590" y="1334"/>
                </a:lnTo>
                <a:lnTo>
                  <a:pt x="2591" y="1331"/>
                </a:lnTo>
                <a:lnTo>
                  <a:pt x="2590" y="1329"/>
                </a:lnTo>
                <a:lnTo>
                  <a:pt x="2588" y="1329"/>
                </a:lnTo>
                <a:lnTo>
                  <a:pt x="2586" y="1329"/>
                </a:lnTo>
                <a:lnTo>
                  <a:pt x="2586" y="1331"/>
                </a:lnTo>
                <a:lnTo>
                  <a:pt x="2585" y="1332"/>
                </a:lnTo>
                <a:lnTo>
                  <a:pt x="2585" y="1334"/>
                </a:lnTo>
                <a:lnTo>
                  <a:pt x="2583" y="1334"/>
                </a:lnTo>
                <a:lnTo>
                  <a:pt x="2581" y="1336"/>
                </a:lnTo>
                <a:lnTo>
                  <a:pt x="2580" y="1337"/>
                </a:lnTo>
                <a:lnTo>
                  <a:pt x="2578" y="1337"/>
                </a:lnTo>
                <a:lnTo>
                  <a:pt x="2576" y="1339"/>
                </a:lnTo>
                <a:lnTo>
                  <a:pt x="2574" y="1339"/>
                </a:lnTo>
                <a:lnTo>
                  <a:pt x="2573" y="1339"/>
                </a:lnTo>
                <a:lnTo>
                  <a:pt x="2573" y="1337"/>
                </a:lnTo>
                <a:lnTo>
                  <a:pt x="2573" y="1339"/>
                </a:lnTo>
                <a:lnTo>
                  <a:pt x="2569" y="1339"/>
                </a:lnTo>
                <a:lnTo>
                  <a:pt x="2568" y="1337"/>
                </a:lnTo>
                <a:lnTo>
                  <a:pt x="2564" y="1337"/>
                </a:lnTo>
                <a:lnTo>
                  <a:pt x="2564" y="1336"/>
                </a:lnTo>
                <a:lnTo>
                  <a:pt x="2562" y="1336"/>
                </a:lnTo>
                <a:lnTo>
                  <a:pt x="2561" y="1334"/>
                </a:lnTo>
                <a:lnTo>
                  <a:pt x="2562" y="1332"/>
                </a:lnTo>
                <a:lnTo>
                  <a:pt x="2562" y="1331"/>
                </a:lnTo>
                <a:lnTo>
                  <a:pt x="2561" y="1329"/>
                </a:lnTo>
                <a:lnTo>
                  <a:pt x="2559" y="1327"/>
                </a:lnTo>
                <a:lnTo>
                  <a:pt x="2557" y="1327"/>
                </a:lnTo>
                <a:lnTo>
                  <a:pt x="2556" y="1325"/>
                </a:lnTo>
                <a:lnTo>
                  <a:pt x="2554" y="1325"/>
                </a:lnTo>
                <a:lnTo>
                  <a:pt x="2554" y="1324"/>
                </a:lnTo>
                <a:lnTo>
                  <a:pt x="2552" y="1322"/>
                </a:lnTo>
                <a:lnTo>
                  <a:pt x="2550" y="1320"/>
                </a:lnTo>
                <a:lnTo>
                  <a:pt x="2550" y="1319"/>
                </a:lnTo>
                <a:lnTo>
                  <a:pt x="2550" y="1317"/>
                </a:lnTo>
                <a:lnTo>
                  <a:pt x="2552" y="1314"/>
                </a:lnTo>
                <a:lnTo>
                  <a:pt x="2554" y="1314"/>
                </a:lnTo>
                <a:lnTo>
                  <a:pt x="2554" y="1312"/>
                </a:lnTo>
                <a:lnTo>
                  <a:pt x="2554" y="1312"/>
                </a:lnTo>
                <a:lnTo>
                  <a:pt x="2554" y="1310"/>
                </a:lnTo>
                <a:lnTo>
                  <a:pt x="2556" y="1308"/>
                </a:lnTo>
                <a:lnTo>
                  <a:pt x="2557" y="1308"/>
                </a:lnTo>
                <a:lnTo>
                  <a:pt x="2559" y="1307"/>
                </a:lnTo>
                <a:lnTo>
                  <a:pt x="2561" y="1305"/>
                </a:lnTo>
                <a:lnTo>
                  <a:pt x="2562" y="1303"/>
                </a:lnTo>
                <a:lnTo>
                  <a:pt x="2564" y="1303"/>
                </a:lnTo>
                <a:lnTo>
                  <a:pt x="2564" y="1302"/>
                </a:lnTo>
                <a:lnTo>
                  <a:pt x="2566" y="1300"/>
                </a:lnTo>
                <a:lnTo>
                  <a:pt x="2566" y="1298"/>
                </a:lnTo>
                <a:lnTo>
                  <a:pt x="2569" y="1298"/>
                </a:lnTo>
                <a:lnTo>
                  <a:pt x="2571" y="1296"/>
                </a:lnTo>
                <a:lnTo>
                  <a:pt x="2573" y="1296"/>
                </a:lnTo>
                <a:lnTo>
                  <a:pt x="2574" y="1296"/>
                </a:lnTo>
                <a:lnTo>
                  <a:pt x="2576" y="1296"/>
                </a:lnTo>
                <a:lnTo>
                  <a:pt x="2576" y="1295"/>
                </a:lnTo>
                <a:lnTo>
                  <a:pt x="2578" y="1295"/>
                </a:lnTo>
                <a:lnTo>
                  <a:pt x="2580" y="1295"/>
                </a:lnTo>
                <a:lnTo>
                  <a:pt x="2581" y="1295"/>
                </a:lnTo>
                <a:lnTo>
                  <a:pt x="2585" y="1293"/>
                </a:lnTo>
                <a:lnTo>
                  <a:pt x="2586" y="1293"/>
                </a:lnTo>
                <a:lnTo>
                  <a:pt x="2590" y="1293"/>
                </a:lnTo>
                <a:lnTo>
                  <a:pt x="2590" y="1291"/>
                </a:lnTo>
                <a:lnTo>
                  <a:pt x="2591" y="1290"/>
                </a:lnTo>
                <a:lnTo>
                  <a:pt x="2593" y="1290"/>
                </a:lnTo>
                <a:lnTo>
                  <a:pt x="2593" y="1288"/>
                </a:lnTo>
                <a:lnTo>
                  <a:pt x="2595" y="1288"/>
                </a:lnTo>
                <a:lnTo>
                  <a:pt x="2595" y="1286"/>
                </a:lnTo>
                <a:lnTo>
                  <a:pt x="2597" y="1284"/>
                </a:lnTo>
                <a:lnTo>
                  <a:pt x="2598" y="1284"/>
                </a:lnTo>
                <a:lnTo>
                  <a:pt x="2600" y="1283"/>
                </a:lnTo>
                <a:lnTo>
                  <a:pt x="2602" y="1283"/>
                </a:lnTo>
                <a:lnTo>
                  <a:pt x="2602" y="1281"/>
                </a:lnTo>
                <a:lnTo>
                  <a:pt x="2603" y="1281"/>
                </a:lnTo>
                <a:lnTo>
                  <a:pt x="2605" y="1279"/>
                </a:lnTo>
                <a:lnTo>
                  <a:pt x="2607" y="1278"/>
                </a:lnTo>
                <a:lnTo>
                  <a:pt x="2609" y="1278"/>
                </a:lnTo>
                <a:lnTo>
                  <a:pt x="2610" y="1276"/>
                </a:lnTo>
                <a:lnTo>
                  <a:pt x="2612" y="1276"/>
                </a:lnTo>
                <a:lnTo>
                  <a:pt x="2614" y="1276"/>
                </a:lnTo>
                <a:lnTo>
                  <a:pt x="2614" y="1274"/>
                </a:lnTo>
                <a:lnTo>
                  <a:pt x="2614" y="1272"/>
                </a:lnTo>
                <a:lnTo>
                  <a:pt x="2615" y="1271"/>
                </a:lnTo>
                <a:lnTo>
                  <a:pt x="2619" y="1269"/>
                </a:lnTo>
                <a:lnTo>
                  <a:pt x="2621" y="1267"/>
                </a:lnTo>
                <a:lnTo>
                  <a:pt x="2624" y="1266"/>
                </a:lnTo>
                <a:lnTo>
                  <a:pt x="2626" y="1266"/>
                </a:lnTo>
                <a:lnTo>
                  <a:pt x="2627" y="1266"/>
                </a:lnTo>
                <a:lnTo>
                  <a:pt x="2627" y="1266"/>
                </a:lnTo>
                <a:lnTo>
                  <a:pt x="2629" y="1266"/>
                </a:lnTo>
                <a:lnTo>
                  <a:pt x="2631" y="1264"/>
                </a:lnTo>
                <a:lnTo>
                  <a:pt x="2633" y="1264"/>
                </a:lnTo>
                <a:lnTo>
                  <a:pt x="2634" y="1264"/>
                </a:lnTo>
                <a:lnTo>
                  <a:pt x="2636" y="1262"/>
                </a:lnTo>
                <a:lnTo>
                  <a:pt x="2636" y="1262"/>
                </a:lnTo>
                <a:lnTo>
                  <a:pt x="2638" y="1262"/>
                </a:lnTo>
                <a:lnTo>
                  <a:pt x="2639" y="1262"/>
                </a:lnTo>
                <a:lnTo>
                  <a:pt x="2641" y="1262"/>
                </a:lnTo>
                <a:lnTo>
                  <a:pt x="2643" y="1262"/>
                </a:lnTo>
                <a:close/>
                <a:moveTo>
                  <a:pt x="2347" y="1010"/>
                </a:moveTo>
                <a:lnTo>
                  <a:pt x="2347" y="1012"/>
                </a:lnTo>
                <a:lnTo>
                  <a:pt x="2349" y="1012"/>
                </a:lnTo>
                <a:lnTo>
                  <a:pt x="2350" y="1012"/>
                </a:lnTo>
                <a:lnTo>
                  <a:pt x="2352" y="1014"/>
                </a:lnTo>
                <a:lnTo>
                  <a:pt x="2354" y="1014"/>
                </a:lnTo>
                <a:lnTo>
                  <a:pt x="2357" y="1014"/>
                </a:lnTo>
                <a:lnTo>
                  <a:pt x="2359" y="1014"/>
                </a:lnTo>
                <a:lnTo>
                  <a:pt x="2362" y="1016"/>
                </a:lnTo>
                <a:lnTo>
                  <a:pt x="2364" y="1016"/>
                </a:lnTo>
                <a:lnTo>
                  <a:pt x="2366" y="1014"/>
                </a:lnTo>
                <a:lnTo>
                  <a:pt x="2368" y="1016"/>
                </a:lnTo>
                <a:lnTo>
                  <a:pt x="2369" y="1016"/>
                </a:lnTo>
                <a:lnTo>
                  <a:pt x="2373" y="1016"/>
                </a:lnTo>
                <a:lnTo>
                  <a:pt x="2374" y="1016"/>
                </a:lnTo>
                <a:lnTo>
                  <a:pt x="2376" y="1016"/>
                </a:lnTo>
                <a:lnTo>
                  <a:pt x="2380" y="1014"/>
                </a:lnTo>
                <a:lnTo>
                  <a:pt x="2381" y="1016"/>
                </a:lnTo>
                <a:lnTo>
                  <a:pt x="2383" y="1016"/>
                </a:lnTo>
                <a:lnTo>
                  <a:pt x="2385" y="1016"/>
                </a:lnTo>
                <a:lnTo>
                  <a:pt x="2386" y="1017"/>
                </a:lnTo>
                <a:lnTo>
                  <a:pt x="2388" y="1017"/>
                </a:lnTo>
                <a:lnTo>
                  <a:pt x="2388" y="1017"/>
                </a:lnTo>
                <a:lnTo>
                  <a:pt x="2392" y="1017"/>
                </a:lnTo>
                <a:lnTo>
                  <a:pt x="2395" y="1017"/>
                </a:lnTo>
                <a:lnTo>
                  <a:pt x="2397" y="1019"/>
                </a:lnTo>
                <a:lnTo>
                  <a:pt x="2398" y="1019"/>
                </a:lnTo>
                <a:lnTo>
                  <a:pt x="2400" y="1019"/>
                </a:lnTo>
                <a:lnTo>
                  <a:pt x="2402" y="1021"/>
                </a:lnTo>
                <a:lnTo>
                  <a:pt x="2403" y="1021"/>
                </a:lnTo>
                <a:lnTo>
                  <a:pt x="2405" y="1021"/>
                </a:lnTo>
                <a:lnTo>
                  <a:pt x="2409" y="1021"/>
                </a:lnTo>
                <a:lnTo>
                  <a:pt x="2410" y="1022"/>
                </a:lnTo>
                <a:lnTo>
                  <a:pt x="2412" y="1022"/>
                </a:lnTo>
                <a:lnTo>
                  <a:pt x="2414" y="1024"/>
                </a:lnTo>
                <a:lnTo>
                  <a:pt x="2415" y="1026"/>
                </a:lnTo>
                <a:lnTo>
                  <a:pt x="2417" y="1028"/>
                </a:lnTo>
                <a:lnTo>
                  <a:pt x="2419" y="1028"/>
                </a:lnTo>
                <a:lnTo>
                  <a:pt x="2419" y="1029"/>
                </a:lnTo>
                <a:lnTo>
                  <a:pt x="2421" y="1029"/>
                </a:lnTo>
                <a:lnTo>
                  <a:pt x="2422" y="1031"/>
                </a:lnTo>
                <a:lnTo>
                  <a:pt x="2422" y="1033"/>
                </a:lnTo>
                <a:lnTo>
                  <a:pt x="2424" y="1033"/>
                </a:lnTo>
                <a:lnTo>
                  <a:pt x="2426" y="1034"/>
                </a:lnTo>
                <a:lnTo>
                  <a:pt x="2427" y="1036"/>
                </a:lnTo>
                <a:lnTo>
                  <a:pt x="2429" y="1038"/>
                </a:lnTo>
                <a:lnTo>
                  <a:pt x="2429" y="1040"/>
                </a:lnTo>
                <a:lnTo>
                  <a:pt x="2431" y="1040"/>
                </a:lnTo>
                <a:lnTo>
                  <a:pt x="2431" y="1041"/>
                </a:lnTo>
                <a:lnTo>
                  <a:pt x="2433" y="1043"/>
                </a:lnTo>
                <a:lnTo>
                  <a:pt x="2434" y="1045"/>
                </a:lnTo>
                <a:lnTo>
                  <a:pt x="2436" y="1046"/>
                </a:lnTo>
                <a:lnTo>
                  <a:pt x="2438" y="1048"/>
                </a:lnTo>
                <a:lnTo>
                  <a:pt x="2439" y="1050"/>
                </a:lnTo>
                <a:lnTo>
                  <a:pt x="2441" y="1052"/>
                </a:lnTo>
                <a:lnTo>
                  <a:pt x="2443" y="1053"/>
                </a:lnTo>
                <a:lnTo>
                  <a:pt x="2446" y="1057"/>
                </a:lnTo>
                <a:lnTo>
                  <a:pt x="2448" y="1057"/>
                </a:lnTo>
                <a:lnTo>
                  <a:pt x="2448" y="1058"/>
                </a:lnTo>
                <a:lnTo>
                  <a:pt x="2450" y="1058"/>
                </a:lnTo>
                <a:lnTo>
                  <a:pt x="2450" y="1060"/>
                </a:lnTo>
                <a:lnTo>
                  <a:pt x="2451" y="1060"/>
                </a:lnTo>
                <a:lnTo>
                  <a:pt x="2451" y="1062"/>
                </a:lnTo>
                <a:lnTo>
                  <a:pt x="2453" y="1062"/>
                </a:lnTo>
                <a:lnTo>
                  <a:pt x="2455" y="1064"/>
                </a:lnTo>
                <a:lnTo>
                  <a:pt x="2456" y="1065"/>
                </a:lnTo>
                <a:lnTo>
                  <a:pt x="2458" y="1067"/>
                </a:lnTo>
                <a:lnTo>
                  <a:pt x="2458" y="1069"/>
                </a:lnTo>
                <a:lnTo>
                  <a:pt x="2462" y="1070"/>
                </a:lnTo>
                <a:lnTo>
                  <a:pt x="2462" y="1072"/>
                </a:lnTo>
                <a:lnTo>
                  <a:pt x="2463" y="1074"/>
                </a:lnTo>
                <a:lnTo>
                  <a:pt x="2463" y="1076"/>
                </a:lnTo>
                <a:lnTo>
                  <a:pt x="2465" y="1077"/>
                </a:lnTo>
                <a:lnTo>
                  <a:pt x="2465" y="1079"/>
                </a:lnTo>
                <a:lnTo>
                  <a:pt x="2467" y="1081"/>
                </a:lnTo>
                <a:lnTo>
                  <a:pt x="2468" y="1084"/>
                </a:lnTo>
                <a:lnTo>
                  <a:pt x="2470" y="1086"/>
                </a:lnTo>
                <a:lnTo>
                  <a:pt x="2472" y="1088"/>
                </a:lnTo>
                <a:lnTo>
                  <a:pt x="2472" y="1089"/>
                </a:lnTo>
                <a:lnTo>
                  <a:pt x="2472" y="1093"/>
                </a:lnTo>
                <a:lnTo>
                  <a:pt x="2474" y="1096"/>
                </a:lnTo>
                <a:lnTo>
                  <a:pt x="2474" y="1100"/>
                </a:lnTo>
                <a:lnTo>
                  <a:pt x="2472" y="1101"/>
                </a:lnTo>
                <a:lnTo>
                  <a:pt x="2472" y="1103"/>
                </a:lnTo>
                <a:lnTo>
                  <a:pt x="2472" y="1106"/>
                </a:lnTo>
                <a:lnTo>
                  <a:pt x="2472" y="1108"/>
                </a:lnTo>
                <a:lnTo>
                  <a:pt x="2470" y="1110"/>
                </a:lnTo>
                <a:lnTo>
                  <a:pt x="2468" y="1113"/>
                </a:lnTo>
                <a:lnTo>
                  <a:pt x="2468" y="1115"/>
                </a:lnTo>
                <a:lnTo>
                  <a:pt x="2467" y="1117"/>
                </a:lnTo>
                <a:lnTo>
                  <a:pt x="2465" y="1118"/>
                </a:lnTo>
                <a:lnTo>
                  <a:pt x="2463" y="1120"/>
                </a:lnTo>
                <a:lnTo>
                  <a:pt x="2463" y="1122"/>
                </a:lnTo>
                <a:lnTo>
                  <a:pt x="2462" y="1123"/>
                </a:lnTo>
                <a:lnTo>
                  <a:pt x="2460" y="1125"/>
                </a:lnTo>
                <a:lnTo>
                  <a:pt x="2460" y="1127"/>
                </a:lnTo>
                <a:lnTo>
                  <a:pt x="2458" y="1129"/>
                </a:lnTo>
                <a:lnTo>
                  <a:pt x="2458" y="1130"/>
                </a:lnTo>
                <a:lnTo>
                  <a:pt x="2456" y="1134"/>
                </a:lnTo>
                <a:lnTo>
                  <a:pt x="2456" y="1135"/>
                </a:lnTo>
                <a:lnTo>
                  <a:pt x="2455" y="1137"/>
                </a:lnTo>
                <a:lnTo>
                  <a:pt x="2453" y="1139"/>
                </a:lnTo>
                <a:lnTo>
                  <a:pt x="2451" y="1141"/>
                </a:lnTo>
                <a:lnTo>
                  <a:pt x="2450" y="1142"/>
                </a:lnTo>
                <a:lnTo>
                  <a:pt x="2446" y="1142"/>
                </a:lnTo>
                <a:lnTo>
                  <a:pt x="2444" y="1142"/>
                </a:lnTo>
                <a:lnTo>
                  <a:pt x="2443" y="1142"/>
                </a:lnTo>
                <a:lnTo>
                  <a:pt x="2439" y="1144"/>
                </a:lnTo>
                <a:lnTo>
                  <a:pt x="2436" y="1144"/>
                </a:lnTo>
                <a:lnTo>
                  <a:pt x="2434" y="1144"/>
                </a:lnTo>
                <a:lnTo>
                  <a:pt x="2433" y="1144"/>
                </a:lnTo>
                <a:lnTo>
                  <a:pt x="2431" y="1146"/>
                </a:lnTo>
                <a:lnTo>
                  <a:pt x="2429" y="1147"/>
                </a:lnTo>
                <a:lnTo>
                  <a:pt x="2427" y="1149"/>
                </a:lnTo>
                <a:lnTo>
                  <a:pt x="2426" y="1149"/>
                </a:lnTo>
                <a:lnTo>
                  <a:pt x="2424" y="1151"/>
                </a:lnTo>
                <a:lnTo>
                  <a:pt x="2421" y="1153"/>
                </a:lnTo>
                <a:lnTo>
                  <a:pt x="2419" y="1153"/>
                </a:lnTo>
                <a:lnTo>
                  <a:pt x="2417" y="1151"/>
                </a:lnTo>
                <a:lnTo>
                  <a:pt x="2415" y="1153"/>
                </a:lnTo>
                <a:lnTo>
                  <a:pt x="2415" y="1154"/>
                </a:lnTo>
                <a:lnTo>
                  <a:pt x="2415" y="1156"/>
                </a:lnTo>
                <a:lnTo>
                  <a:pt x="2414" y="1158"/>
                </a:lnTo>
                <a:lnTo>
                  <a:pt x="2410" y="1159"/>
                </a:lnTo>
                <a:lnTo>
                  <a:pt x="2410" y="1156"/>
                </a:lnTo>
                <a:lnTo>
                  <a:pt x="2409" y="1156"/>
                </a:lnTo>
                <a:lnTo>
                  <a:pt x="2409" y="1154"/>
                </a:lnTo>
                <a:lnTo>
                  <a:pt x="2405" y="1156"/>
                </a:lnTo>
                <a:lnTo>
                  <a:pt x="2403" y="1158"/>
                </a:lnTo>
                <a:lnTo>
                  <a:pt x="2402" y="1158"/>
                </a:lnTo>
                <a:lnTo>
                  <a:pt x="2400" y="1158"/>
                </a:lnTo>
                <a:lnTo>
                  <a:pt x="2398" y="1158"/>
                </a:lnTo>
                <a:lnTo>
                  <a:pt x="2395" y="1158"/>
                </a:lnTo>
                <a:lnTo>
                  <a:pt x="2393" y="1156"/>
                </a:lnTo>
                <a:lnTo>
                  <a:pt x="2392" y="1158"/>
                </a:lnTo>
                <a:lnTo>
                  <a:pt x="2390" y="1158"/>
                </a:lnTo>
                <a:lnTo>
                  <a:pt x="2388" y="1159"/>
                </a:lnTo>
                <a:lnTo>
                  <a:pt x="2386" y="1158"/>
                </a:lnTo>
                <a:lnTo>
                  <a:pt x="2385" y="1158"/>
                </a:lnTo>
                <a:lnTo>
                  <a:pt x="2381" y="1159"/>
                </a:lnTo>
                <a:lnTo>
                  <a:pt x="2380" y="1158"/>
                </a:lnTo>
                <a:lnTo>
                  <a:pt x="2378" y="1158"/>
                </a:lnTo>
                <a:lnTo>
                  <a:pt x="2376" y="1159"/>
                </a:lnTo>
                <a:lnTo>
                  <a:pt x="2373" y="1158"/>
                </a:lnTo>
                <a:lnTo>
                  <a:pt x="2369" y="1159"/>
                </a:lnTo>
                <a:lnTo>
                  <a:pt x="2368" y="1159"/>
                </a:lnTo>
                <a:lnTo>
                  <a:pt x="2366" y="1159"/>
                </a:lnTo>
                <a:lnTo>
                  <a:pt x="2364" y="1161"/>
                </a:lnTo>
                <a:lnTo>
                  <a:pt x="2361" y="1161"/>
                </a:lnTo>
                <a:lnTo>
                  <a:pt x="2359" y="1161"/>
                </a:lnTo>
                <a:lnTo>
                  <a:pt x="2359" y="1159"/>
                </a:lnTo>
                <a:lnTo>
                  <a:pt x="2357" y="1158"/>
                </a:lnTo>
                <a:lnTo>
                  <a:pt x="2356" y="1154"/>
                </a:lnTo>
                <a:lnTo>
                  <a:pt x="2354" y="1151"/>
                </a:lnTo>
                <a:lnTo>
                  <a:pt x="2352" y="1151"/>
                </a:lnTo>
                <a:lnTo>
                  <a:pt x="2350" y="1149"/>
                </a:lnTo>
                <a:lnTo>
                  <a:pt x="2349" y="1147"/>
                </a:lnTo>
                <a:lnTo>
                  <a:pt x="2347" y="1146"/>
                </a:lnTo>
                <a:lnTo>
                  <a:pt x="2347" y="1144"/>
                </a:lnTo>
                <a:lnTo>
                  <a:pt x="2347" y="1142"/>
                </a:lnTo>
                <a:lnTo>
                  <a:pt x="2347" y="1141"/>
                </a:lnTo>
                <a:lnTo>
                  <a:pt x="2345" y="1139"/>
                </a:lnTo>
                <a:lnTo>
                  <a:pt x="2345" y="1135"/>
                </a:lnTo>
                <a:lnTo>
                  <a:pt x="2345" y="1134"/>
                </a:lnTo>
                <a:lnTo>
                  <a:pt x="2344" y="1130"/>
                </a:lnTo>
                <a:lnTo>
                  <a:pt x="2342" y="1127"/>
                </a:lnTo>
                <a:lnTo>
                  <a:pt x="2342" y="1125"/>
                </a:lnTo>
                <a:lnTo>
                  <a:pt x="2340" y="1122"/>
                </a:lnTo>
                <a:lnTo>
                  <a:pt x="2342" y="1120"/>
                </a:lnTo>
                <a:lnTo>
                  <a:pt x="2340" y="1120"/>
                </a:lnTo>
                <a:lnTo>
                  <a:pt x="2342" y="1117"/>
                </a:lnTo>
                <a:lnTo>
                  <a:pt x="2342" y="1115"/>
                </a:lnTo>
                <a:lnTo>
                  <a:pt x="2342" y="1113"/>
                </a:lnTo>
                <a:lnTo>
                  <a:pt x="2344" y="1111"/>
                </a:lnTo>
                <a:lnTo>
                  <a:pt x="2342" y="1108"/>
                </a:lnTo>
                <a:lnTo>
                  <a:pt x="2344" y="1106"/>
                </a:lnTo>
                <a:lnTo>
                  <a:pt x="2344" y="1105"/>
                </a:lnTo>
                <a:lnTo>
                  <a:pt x="2344" y="1103"/>
                </a:lnTo>
                <a:lnTo>
                  <a:pt x="2344" y="1101"/>
                </a:lnTo>
                <a:lnTo>
                  <a:pt x="2344" y="1100"/>
                </a:lnTo>
                <a:lnTo>
                  <a:pt x="2344" y="1098"/>
                </a:lnTo>
                <a:lnTo>
                  <a:pt x="2344" y="1096"/>
                </a:lnTo>
                <a:lnTo>
                  <a:pt x="2344" y="1094"/>
                </a:lnTo>
                <a:lnTo>
                  <a:pt x="2342" y="1093"/>
                </a:lnTo>
                <a:lnTo>
                  <a:pt x="2342" y="1091"/>
                </a:lnTo>
                <a:lnTo>
                  <a:pt x="2340" y="1089"/>
                </a:lnTo>
                <a:lnTo>
                  <a:pt x="2340" y="1088"/>
                </a:lnTo>
                <a:lnTo>
                  <a:pt x="2339" y="1086"/>
                </a:lnTo>
                <a:lnTo>
                  <a:pt x="2339" y="1084"/>
                </a:lnTo>
                <a:lnTo>
                  <a:pt x="2337" y="1082"/>
                </a:lnTo>
                <a:lnTo>
                  <a:pt x="2337" y="1081"/>
                </a:lnTo>
                <a:lnTo>
                  <a:pt x="2335" y="1077"/>
                </a:lnTo>
                <a:lnTo>
                  <a:pt x="2333" y="1076"/>
                </a:lnTo>
                <a:lnTo>
                  <a:pt x="2332" y="1074"/>
                </a:lnTo>
                <a:lnTo>
                  <a:pt x="2332" y="1072"/>
                </a:lnTo>
                <a:lnTo>
                  <a:pt x="2330" y="1072"/>
                </a:lnTo>
                <a:lnTo>
                  <a:pt x="2328" y="1070"/>
                </a:lnTo>
                <a:lnTo>
                  <a:pt x="2328" y="1069"/>
                </a:lnTo>
                <a:lnTo>
                  <a:pt x="2327" y="1067"/>
                </a:lnTo>
                <a:lnTo>
                  <a:pt x="2325" y="1067"/>
                </a:lnTo>
                <a:lnTo>
                  <a:pt x="2323" y="1065"/>
                </a:lnTo>
                <a:lnTo>
                  <a:pt x="2320" y="1064"/>
                </a:lnTo>
                <a:lnTo>
                  <a:pt x="2318" y="1062"/>
                </a:lnTo>
                <a:lnTo>
                  <a:pt x="2316" y="1062"/>
                </a:lnTo>
                <a:lnTo>
                  <a:pt x="2315" y="1062"/>
                </a:lnTo>
                <a:lnTo>
                  <a:pt x="2313" y="1062"/>
                </a:lnTo>
                <a:lnTo>
                  <a:pt x="2309" y="1062"/>
                </a:lnTo>
                <a:lnTo>
                  <a:pt x="2308" y="1060"/>
                </a:lnTo>
                <a:lnTo>
                  <a:pt x="2306" y="1058"/>
                </a:lnTo>
                <a:lnTo>
                  <a:pt x="2306" y="1058"/>
                </a:lnTo>
                <a:lnTo>
                  <a:pt x="2304" y="1058"/>
                </a:lnTo>
                <a:lnTo>
                  <a:pt x="2303" y="1057"/>
                </a:lnTo>
                <a:lnTo>
                  <a:pt x="2301" y="1055"/>
                </a:lnTo>
                <a:lnTo>
                  <a:pt x="2299" y="1055"/>
                </a:lnTo>
                <a:lnTo>
                  <a:pt x="2297" y="1053"/>
                </a:lnTo>
                <a:lnTo>
                  <a:pt x="2297" y="1050"/>
                </a:lnTo>
                <a:lnTo>
                  <a:pt x="2294" y="1048"/>
                </a:lnTo>
                <a:lnTo>
                  <a:pt x="2294" y="1046"/>
                </a:lnTo>
                <a:lnTo>
                  <a:pt x="2294" y="1045"/>
                </a:lnTo>
                <a:lnTo>
                  <a:pt x="2292" y="1043"/>
                </a:lnTo>
                <a:lnTo>
                  <a:pt x="2291" y="1040"/>
                </a:lnTo>
                <a:lnTo>
                  <a:pt x="2291" y="1038"/>
                </a:lnTo>
                <a:lnTo>
                  <a:pt x="2291" y="1036"/>
                </a:lnTo>
                <a:lnTo>
                  <a:pt x="2292" y="1034"/>
                </a:lnTo>
                <a:lnTo>
                  <a:pt x="2292" y="1031"/>
                </a:lnTo>
                <a:lnTo>
                  <a:pt x="2292" y="1029"/>
                </a:lnTo>
                <a:lnTo>
                  <a:pt x="2292" y="1028"/>
                </a:lnTo>
                <a:lnTo>
                  <a:pt x="2294" y="1026"/>
                </a:lnTo>
                <a:lnTo>
                  <a:pt x="2294" y="1022"/>
                </a:lnTo>
                <a:lnTo>
                  <a:pt x="2297" y="1021"/>
                </a:lnTo>
                <a:lnTo>
                  <a:pt x="2299" y="1021"/>
                </a:lnTo>
                <a:lnTo>
                  <a:pt x="2301" y="1021"/>
                </a:lnTo>
                <a:lnTo>
                  <a:pt x="2303" y="1019"/>
                </a:lnTo>
                <a:lnTo>
                  <a:pt x="2306" y="1019"/>
                </a:lnTo>
                <a:lnTo>
                  <a:pt x="2306" y="1017"/>
                </a:lnTo>
                <a:lnTo>
                  <a:pt x="2306" y="1017"/>
                </a:lnTo>
                <a:lnTo>
                  <a:pt x="2308" y="1016"/>
                </a:lnTo>
                <a:lnTo>
                  <a:pt x="2311" y="1014"/>
                </a:lnTo>
                <a:lnTo>
                  <a:pt x="2313" y="1014"/>
                </a:lnTo>
                <a:lnTo>
                  <a:pt x="2318" y="1012"/>
                </a:lnTo>
                <a:lnTo>
                  <a:pt x="2321" y="1012"/>
                </a:lnTo>
                <a:lnTo>
                  <a:pt x="2323" y="1012"/>
                </a:lnTo>
                <a:lnTo>
                  <a:pt x="2325" y="1012"/>
                </a:lnTo>
                <a:lnTo>
                  <a:pt x="2328" y="1012"/>
                </a:lnTo>
                <a:lnTo>
                  <a:pt x="2332" y="1012"/>
                </a:lnTo>
                <a:lnTo>
                  <a:pt x="2333" y="1012"/>
                </a:lnTo>
                <a:lnTo>
                  <a:pt x="2337" y="1010"/>
                </a:lnTo>
                <a:lnTo>
                  <a:pt x="2339" y="1010"/>
                </a:lnTo>
                <a:lnTo>
                  <a:pt x="2340" y="1010"/>
                </a:lnTo>
                <a:lnTo>
                  <a:pt x="2344" y="1010"/>
                </a:lnTo>
                <a:lnTo>
                  <a:pt x="2345" y="1010"/>
                </a:lnTo>
                <a:lnTo>
                  <a:pt x="2347" y="1010"/>
                </a:lnTo>
                <a:close/>
                <a:moveTo>
                  <a:pt x="2621" y="932"/>
                </a:moveTo>
                <a:lnTo>
                  <a:pt x="2624" y="932"/>
                </a:lnTo>
                <a:lnTo>
                  <a:pt x="2626" y="932"/>
                </a:lnTo>
                <a:lnTo>
                  <a:pt x="2627" y="932"/>
                </a:lnTo>
                <a:lnTo>
                  <a:pt x="2629" y="932"/>
                </a:lnTo>
                <a:lnTo>
                  <a:pt x="2631" y="932"/>
                </a:lnTo>
                <a:lnTo>
                  <a:pt x="2631" y="933"/>
                </a:lnTo>
                <a:lnTo>
                  <a:pt x="2631" y="937"/>
                </a:lnTo>
                <a:lnTo>
                  <a:pt x="2633" y="939"/>
                </a:lnTo>
                <a:lnTo>
                  <a:pt x="2634" y="939"/>
                </a:lnTo>
                <a:lnTo>
                  <a:pt x="2636" y="940"/>
                </a:lnTo>
                <a:lnTo>
                  <a:pt x="2636" y="942"/>
                </a:lnTo>
                <a:lnTo>
                  <a:pt x="2638" y="940"/>
                </a:lnTo>
                <a:lnTo>
                  <a:pt x="2639" y="940"/>
                </a:lnTo>
                <a:lnTo>
                  <a:pt x="2643" y="940"/>
                </a:lnTo>
                <a:lnTo>
                  <a:pt x="2643" y="942"/>
                </a:lnTo>
                <a:lnTo>
                  <a:pt x="2644" y="942"/>
                </a:lnTo>
                <a:lnTo>
                  <a:pt x="2644" y="944"/>
                </a:lnTo>
                <a:lnTo>
                  <a:pt x="2646" y="945"/>
                </a:lnTo>
                <a:lnTo>
                  <a:pt x="2650" y="945"/>
                </a:lnTo>
                <a:lnTo>
                  <a:pt x="2651" y="945"/>
                </a:lnTo>
                <a:lnTo>
                  <a:pt x="2653" y="945"/>
                </a:lnTo>
                <a:lnTo>
                  <a:pt x="2655" y="947"/>
                </a:lnTo>
                <a:lnTo>
                  <a:pt x="2655" y="949"/>
                </a:lnTo>
                <a:lnTo>
                  <a:pt x="2655" y="951"/>
                </a:lnTo>
                <a:lnTo>
                  <a:pt x="2655" y="954"/>
                </a:lnTo>
                <a:lnTo>
                  <a:pt x="2656" y="954"/>
                </a:lnTo>
                <a:lnTo>
                  <a:pt x="2658" y="956"/>
                </a:lnTo>
                <a:lnTo>
                  <a:pt x="2660" y="956"/>
                </a:lnTo>
                <a:lnTo>
                  <a:pt x="2660" y="954"/>
                </a:lnTo>
                <a:lnTo>
                  <a:pt x="2662" y="954"/>
                </a:lnTo>
                <a:lnTo>
                  <a:pt x="2663" y="956"/>
                </a:lnTo>
                <a:lnTo>
                  <a:pt x="2663" y="957"/>
                </a:lnTo>
                <a:lnTo>
                  <a:pt x="2663" y="959"/>
                </a:lnTo>
                <a:lnTo>
                  <a:pt x="2665" y="961"/>
                </a:lnTo>
                <a:lnTo>
                  <a:pt x="2667" y="964"/>
                </a:lnTo>
                <a:lnTo>
                  <a:pt x="2668" y="966"/>
                </a:lnTo>
                <a:lnTo>
                  <a:pt x="2670" y="968"/>
                </a:lnTo>
                <a:lnTo>
                  <a:pt x="2672" y="968"/>
                </a:lnTo>
                <a:lnTo>
                  <a:pt x="2674" y="968"/>
                </a:lnTo>
                <a:lnTo>
                  <a:pt x="2675" y="966"/>
                </a:lnTo>
                <a:lnTo>
                  <a:pt x="2675" y="968"/>
                </a:lnTo>
                <a:lnTo>
                  <a:pt x="2675" y="971"/>
                </a:lnTo>
                <a:lnTo>
                  <a:pt x="2677" y="971"/>
                </a:lnTo>
                <a:lnTo>
                  <a:pt x="2677" y="973"/>
                </a:lnTo>
                <a:lnTo>
                  <a:pt x="2675" y="973"/>
                </a:lnTo>
                <a:lnTo>
                  <a:pt x="2675" y="975"/>
                </a:lnTo>
                <a:lnTo>
                  <a:pt x="2675" y="976"/>
                </a:lnTo>
                <a:lnTo>
                  <a:pt x="2675" y="980"/>
                </a:lnTo>
                <a:lnTo>
                  <a:pt x="2677" y="980"/>
                </a:lnTo>
                <a:lnTo>
                  <a:pt x="2677" y="981"/>
                </a:lnTo>
                <a:lnTo>
                  <a:pt x="2677" y="983"/>
                </a:lnTo>
                <a:lnTo>
                  <a:pt x="2677" y="983"/>
                </a:lnTo>
                <a:lnTo>
                  <a:pt x="2679" y="987"/>
                </a:lnTo>
                <a:lnTo>
                  <a:pt x="2680" y="988"/>
                </a:lnTo>
                <a:lnTo>
                  <a:pt x="2682" y="990"/>
                </a:lnTo>
                <a:lnTo>
                  <a:pt x="2686" y="993"/>
                </a:lnTo>
                <a:lnTo>
                  <a:pt x="2687" y="995"/>
                </a:lnTo>
                <a:lnTo>
                  <a:pt x="2687" y="998"/>
                </a:lnTo>
                <a:lnTo>
                  <a:pt x="2687" y="1000"/>
                </a:lnTo>
                <a:lnTo>
                  <a:pt x="2687" y="1004"/>
                </a:lnTo>
                <a:lnTo>
                  <a:pt x="2689" y="1005"/>
                </a:lnTo>
                <a:lnTo>
                  <a:pt x="2691" y="1005"/>
                </a:lnTo>
                <a:lnTo>
                  <a:pt x="2694" y="1007"/>
                </a:lnTo>
                <a:lnTo>
                  <a:pt x="2696" y="1009"/>
                </a:lnTo>
                <a:lnTo>
                  <a:pt x="2697" y="1012"/>
                </a:lnTo>
                <a:lnTo>
                  <a:pt x="2699" y="1014"/>
                </a:lnTo>
                <a:lnTo>
                  <a:pt x="2699" y="1016"/>
                </a:lnTo>
                <a:lnTo>
                  <a:pt x="2699" y="1019"/>
                </a:lnTo>
                <a:lnTo>
                  <a:pt x="2699" y="1021"/>
                </a:lnTo>
                <a:lnTo>
                  <a:pt x="2701" y="1021"/>
                </a:lnTo>
                <a:lnTo>
                  <a:pt x="2703" y="1022"/>
                </a:lnTo>
                <a:lnTo>
                  <a:pt x="2704" y="1024"/>
                </a:lnTo>
                <a:lnTo>
                  <a:pt x="2706" y="1024"/>
                </a:lnTo>
                <a:lnTo>
                  <a:pt x="2708" y="1026"/>
                </a:lnTo>
                <a:lnTo>
                  <a:pt x="2708" y="1028"/>
                </a:lnTo>
                <a:lnTo>
                  <a:pt x="2708" y="1029"/>
                </a:lnTo>
                <a:lnTo>
                  <a:pt x="2708" y="1031"/>
                </a:lnTo>
                <a:lnTo>
                  <a:pt x="2709" y="1033"/>
                </a:lnTo>
                <a:lnTo>
                  <a:pt x="2715" y="1031"/>
                </a:lnTo>
                <a:lnTo>
                  <a:pt x="2718" y="1033"/>
                </a:lnTo>
                <a:lnTo>
                  <a:pt x="2718" y="1033"/>
                </a:lnTo>
                <a:lnTo>
                  <a:pt x="2720" y="1034"/>
                </a:lnTo>
                <a:lnTo>
                  <a:pt x="2721" y="1033"/>
                </a:lnTo>
                <a:lnTo>
                  <a:pt x="2727" y="1034"/>
                </a:lnTo>
                <a:lnTo>
                  <a:pt x="2730" y="1034"/>
                </a:lnTo>
                <a:lnTo>
                  <a:pt x="2732" y="1033"/>
                </a:lnTo>
                <a:lnTo>
                  <a:pt x="2733" y="1031"/>
                </a:lnTo>
                <a:lnTo>
                  <a:pt x="2737" y="1031"/>
                </a:lnTo>
                <a:lnTo>
                  <a:pt x="2738" y="1029"/>
                </a:lnTo>
                <a:lnTo>
                  <a:pt x="2740" y="1029"/>
                </a:lnTo>
                <a:lnTo>
                  <a:pt x="2742" y="1028"/>
                </a:lnTo>
                <a:lnTo>
                  <a:pt x="2744" y="1026"/>
                </a:lnTo>
                <a:lnTo>
                  <a:pt x="2747" y="1024"/>
                </a:lnTo>
                <a:lnTo>
                  <a:pt x="2749" y="1024"/>
                </a:lnTo>
                <a:lnTo>
                  <a:pt x="2750" y="1024"/>
                </a:lnTo>
                <a:lnTo>
                  <a:pt x="2752" y="1024"/>
                </a:lnTo>
                <a:lnTo>
                  <a:pt x="2754" y="1026"/>
                </a:lnTo>
                <a:lnTo>
                  <a:pt x="2757" y="1024"/>
                </a:lnTo>
                <a:lnTo>
                  <a:pt x="2759" y="1024"/>
                </a:lnTo>
                <a:lnTo>
                  <a:pt x="2759" y="1022"/>
                </a:lnTo>
                <a:lnTo>
                  <a:pt x="2761" y="1022"/>
                </a:lnTo>
                <a:lnTo>
                  <a:pt x="2762" y="1021"/>
                </a:lnTo>
                <a:lnTo>
                  <a:pt x="2764" y="1021"/>
                </a:lnTo>
                <a:lnTo>
                  <a:pt x="2768" y="1021"/>
                </a:lnTo>
                <a:lnTo>
                  <a:pt x="2769" y="1021"/>
                </a:lnTo>
                <a:lnTo>
                  <a:pt x="2771" y="1021"/>
                </a:lnTo>
                <a:lnTo>
                  <a:pt x="2774" y="1021"/>
                </a:lnTo>
                <a:lnTo>
                  <a:pt x="2776" y="1021"/>
                </a:lnTo>
                <a:lnTo>
                  <a:pt x="2778" y="1021"/>
                </a:lnTo>
                <a:lnTo>
                  <a:pt x="2780" y="1019"/>
                </a:lnTo>
                <a:lnTo>
                  <a:pt x="2781" y="1016"/>
                </a:lnTo>
                <a:lnTo>
                  <a:pt x="2783" y="1016"/>
                </a:lnTo>
                <a:lnTo>
                  <a:pt x="2785" y="1016"/>
                </a:lnTo>
                <a:lnTo>
                  <a:pt x="2786" y="1014"/>
                </a:lnTo>
                <a:lnTo>
                  <a:pt x="2788" y="1012"/>
                </a:lnTo>
                <a:lnTo>
                  <a:pt x="2788" y="1010"/>
                </a:lnTo>
                <a:lnTo>
                  <a:pt x="2790" y="1009"/>
                </a:lnTo>
                <a:lnTo>
                  <a:pt x="2791" y="1009"/>
                </a:lnTo>
                <a:lnTo>
                  <a:pt x="2793" y="1007"/>
                </a:lnTo>
                <a:lnTo>
                  <a:pt x="2795" y="1007"/>
                </a:lnTo>
                <a:lnTo>
                  <a:pt x="2798" y="1005"/>
                </a:lnTo>
                <a:lnTo>
                  <a:pt x="2800" y="1004"/>
                </a:lnTo>
                <a:lnTo>
                  <a:pt x="2802" y="1004"/>
                </a:lnTo>
                <a:lnTo>
                  <a:pt x="2803" y="1004"/>
                </a:lnTo>
                <a:lnTo>
                  <a:pt x="2805" y="1002"/>
                </a:lnTo>
                <a:lnTo>
                  <a:pt x="2809" y="1004"/>
                </a:lnTo>
                <a:lnTo>
                  <a:pt x="2812" y="1002"/>
                </a:lnTo>
                <a:lnTo>
                  <a:pt x="2814" y="1000"/>
                </a:lnTo>
                <a:lnTo>
                  <a:pt x="2817" y="998"/>
                </a:lnTo>
                <a:lnTo>
                  <a:pt x="2819" y="998"/>
                </a:lnTo>
                <a:lnTo>
                  <a:pt x="2821" y="997"/>
                </a:lnTo>
                <a:lnTo>
                  <a:pt x="2822" y="997"/>
                </a:lnTo>
                <a:lnTo>
                  <a:pt x="2824" y="998"/>
                </a:lnTo>
                <a:lnTo>
                  <a:pt x="2827" y="997"/>
                </a:lnTo>
                <a:lnTo>
                  <a:pt x="2829" y="998"/>
                </a:lnTo>
                <a:lnTo>
                  <a:pt x="2831" y="1000"/>
                </a:lnTo>
                <a:lnTo>
                  <a:pt x="2834" y="1002"/>
                </a:lnTo>
                <a:lnTo>
                  <a:pt x="2836" y="1000"/>
                </a:lnTo>
                <a:lnTo>
                  <a:pt x="2838" y="1000"/>
                </a:lnTo>
                <a:lnTo>
                  <a:pt x="2839" y="1000"/>
                </a:lnTo>
                <a:lnTo>
                  <a:pt x="2841" y="998"/>
                </a:lnTo>
                <a:lnTo>
                  <a:pt x="2843" y="1000"/>
                </a:lnTo>
                <a:lnTo>
                  <a:pt x="2844" y="998"/>
                </a:lnTo>
                <a:lnTo>
                  <a:pt x="2846" y="998"/>
                </a:lnTo>
                <a:lnTo>
                  <a:pt x="2848" y="998"/>
                </a:lnTo>
                <a:lnTo>
                  <a:pt x="2850" y="997"/>
                </a:lnTo>
                <a:lnTo>
                  <a:pt x="2851" y="998"/>
                </a:lnTo>
                <a:lnTo>
                  <a:pt x="2853" y="998"/>
                </a:lnTo>
                <a:lnTo>
                  <a:pt x="2853" y="1000"/>
                </a:lnTo>
                <a:lnTo>
                  <a:pt x="2855" y="1004"/>
                </a:lnTo>
                <a:lnTo>
                  <a:pt x="2856" y="1005"/>
                </a:lnTo>
                <a:lnTo>
                  <a:pt x="2858" y="1005"/>
                </a:lnTo>
                <a:lnTo>
                  <a:pt x="2860" y="1005"/>
                </a:lnTo>
                <a:lnTo>
                  <a:pt x="2862" y="1004"/>
                </a:lnTo>
                <a:lnTo>
                  <a:pt x="2865" y="1002"/>
                </a:lnTo>
                <a:lnTo>
                  <a:pt x="2867" y="1004"/>
                </a:lnTo>
                <a:lnTo>
                  <a:pt x="2868" y="1005"/>
                </a:lnTo>
                <a:lnTo>
                  <a:pt x="2870" y="1007"/>
                </a:lnTo>
                <a:lnTo>
                  <a:pt x="2872" y="1005"/>
                </a:lnTo>
                <a:lnTo>
                  <a:pt x="2872" y="1004"/>
                </a:lnTo>
                <a:lnTo>
                  <a:pt x="2874" y="1004"/>
                </a:lnTo>
                <a:lnTo>
                  <a:pt x="2875" y="1004"/>
                </a:lnTo>
                <a:lnTo>
                  <a:pt x="2879" y="1005"/>
                </a:lnTo>
                <a:lnTo>
                  <a:pt x="2880" y="1005"/>
                </a:lnTo>
                <a:lnTo>
                  <a:pt x="2882" y="1005"/>
                </a:lnTo>
                <a:lnTo>
                  <a:pt x="2882" y="1009"/>
                </a:lnTo>
                <a:lnTo>
                  <a:pt x="2884" y="1009"/>
                </a:lnTo>
                <a:lnTo>
                  <a:pt x="2884" y="1009"/>
                </a:lnTo>
                <a:lnTo>
                  <a:pt x="2885" y="1010"/>
                </a:lnTo>
                <a:lnTo>
                  <a:pt x="2887" y="1010"/>
                </a:lnTo>
                <a:lnTo>
                  <a:pt x="2889" y="1012"/>
                </a:lnTo>
                <a:lnTo>
                  <a:pt x="2889" y="1014"/>
                </a:lnTo>
                <a:lnTo>
                  <a:pt x="2889" y="1016"/>
                </a:lnTo>
                <a:lnTo>
                  <a:pt x="2891" y="1017"/>
                </a:lnTo>
                <a:lnTo>
                  <a:pt x="2889" y="1019"/>
                </a:lnTo>
                <a:lnTo>
                  <a:pt x="2889" y="1021"/>
                </a:lnTo>
                <a:lnTo>
                  <a:pt x="2891" y="1021"/>
                </a:lnTo>
                <a:lnTo>
                  <a:pt x="2892" y="1021"/>
                </a:lnTo>
                <a:lnTo>
                  <a:pt x="2892" y="1021"/>
                </a:lnTo>
                <a:lnTo>
                  <a:pt x="2896" y="1021"/>
                </a:lnTo>
                <a:lnTo>
                  <a:pt x="2897" y="1021"/>
                </a:lnTo>
                <a:lnTo>
                  <a:pt x="2899" y="1021"/>
                </a:lnTo>
                <a:lnTo>
                  <a:pt x="2899" y="1024"/>
                </a:lnTo>
                <a:lnTo>
                  <a:pt x="2899" y="1026"/>
                </a:lnTo>
                <a:lnTo>
                  <a:pt x="2899" y="1028"/>
                </a:lnTo>
                <a:lnTo>
                  <a:pt x="2901" y="1028"/>
                </a:lnTo>
                <a:lnTo>
                  <a:pt x="2903" y="1029"/>
                </a:lnTo>
                <a:lnTo>
                  <a:pt x="2904" y="1031"/>
                </a:lnTo>
                <a:lnTo>
                  <a:pt x="2906" y="1031"/>
                </a:lnTo>
                <a:lnTo>
                  <a:pt x="2906" y="1033"/>
                </a:lnTo>
                <a:lnTo>
                  <a:pt x="2908" y="1034"/>
                </a:lnTo>
                <a:lnTo>
                  <a:pt x="2909" y="1034"/>
                </a:lnTo>
                <a:lnTo>
                  <a:pt x="2911" y="1036"/>
                </a:lnTo>
                <a:lnTo>
                  <a:pt x="2913" y="1036"/>
                </a:lnTo>
                <a:lnTo>
                  <a:pt x="2913" y="1038"/>
                </a:lnTo>
                <a:lnTo>
                  <a:pt x="2913" y="1040"/>
                </a:lnTo>
                <a:lnTo>
                  <a:pt x="2915" y="1040"/>
                </a:lnTo>
                <a:lnTo>
                  <a:pt x="2916" y="1040"/>
                </a:lnTo>
                <a:lnTo>
                  <a:pt x="2916" y="1041"/>
                </a:lnTo>
                <a:lnTo>
                  <a:pt x="2918" y="1043"/>
                </a:lnTo>
                <a:lnTo>
                  <a:pt x="2920" y="1045"/>
                </a:lnTo>
                <a:lnTo>
                  <a:pt x="2921" y="1046"/>
                </a:lnTo>
                <a:lnTo>
                  <a:pt x="2923" y="1046"/>
                </a:lnTo>
                <a:lnTo>
                  <a:pt x="2925" y="1048"/>
                </a:lnTo>
                <a:lnTo>
                  <a:pt x="2925" y="1050"/>
                </a:lnTo>
                <a:lnTo>
                  <a:pt x="2927" y="1052"/>
                </a:lnTo>
                <a:lnTo>
                  <a:pt x="2927" y="1053"/>
                </a:lnTo>
                <a:lnTo>
                  <a:pt x="2928" y="1052"/>
                </a:lnTo>
                <a:lnTo>
                  <a:pt x="2930" y="1053"/>
                </a:lnTo>
                <a:lnTo>
                  <a:pt x="2932" y="1053"/>
                </a:lnTo>
                <a:lnTo>
                  <a:pt x="2933" y="1057"/>
                </a:lnTo>
                <a:lnTo>
                  <a:pt x="2933" y="1058"/>
                </a:lnTo>
                <a:lnTo>
                  <a:pt x="2933" y="1060"/>
                </a:lnTo>
                <a:lnTo>
                  <a:pt x="2933" y="1062"/>
                </a:lnTo>
                <a:lnTo>
                  <a:pt x="2933" y="1062"/>
                </a:lnTo>
                <a:lnTo>
                  <a:pt x="2935" y="1062"/>
                </a:lnTo>
                <a:lnTo>
                  <a:pt x="2935" y="1062"/>
                </a:lnTo>
                <a:lnTo>
                  <a:pt x="2937" y="1062"/>
                </a:lnTo>
                <a:lnTo>
                  <a:pt x="2938" y="1062"/>
                </a:lnTo>
                <a:lnTo>
                  <a:pt x="2940" y="1062"/>
                </a:lnTo>
                <a:lnTo>
                  <a:pt x="2940" y="1064"/>
                </a:lnTo>
                <a:lnTo>
                  <a:pt x="2942" y="1064"/>
                </a:lnTo>
                <a:lnTo>
                  <a:pt x="2944" y="1062"/>
                </a:lnTo>
                <a:lnTo>
                  <a:pt x="2947" y="1062"/>
                </a:lnTo>
                <a:lnTo>
                  <a:pt x="2949" y="1060"/>
                </a:lnTo>
                <a:lnTo>
                  <a:pt x="2950" y="1062"/>
                </a:lnTo>
                <a:lnTo>
                  <a:pt x="2950" y="1062"/>
                </a:lnTo>
                <a:lnTo>
                  <a:pt x="2949" y="1064"/>
                </a:lnTo>
                <a:lnTo>
                  <a:pt x="2952" y="1064"/>
                </a:lnTo>
                <a:lnTo>
                  <a:pt x="2954" y="1064"/>
                </a:lnTo>
                <a:lnTo>
                  <a:pt x="2956" y="1064"/>
                </a:lnTo>
                <a:lnTo>
                  <a:pt x="2957" y="1064"/>
                </a:lnTo>
                <a:lnTo>
                  <a:pt x="2959" y="1064"/>
                </a:lnTo>
                <a:lnTo>
                  <a:pt x="2961" y="1064"/>
                </a:lnTo>
                <a:lnTo>
                  <a:pt x="2959" y="1065"/>
                </a:lnTo>
                <a:lnTo>
                  <a:pt x="2961" y="1067"/>
                </a:lnTo>
                <a:lnTo>
                  <a:pt x="2962" y="1069"/>
                </a:lnTo>
                <a:lnTo>
                  <a:pt x="2962" y="1072"/>
                </a:lnTo>
                <a:lnTo>
                  <a:pt x="2962" y="1074"/>
                </a:lnTo>
                <a:lnTo>
                  <a:pt x="2962" y="1076"/>
                </a:lnTo>
                <a:lnTo>
                  <a:pt x="2962" y="1077"/>
                </a:lnTo>
                <a:lnTo>
                  <a:pt x="2962" y="1079"/>
                </a:lnTo>
                <a:lnTo>
                  <a:pt x="2964" y="1079"/>
                </a:lnTo>
                <a:lnTo>
                  <a:pt x="2964" y="1081"/>
                </a:lnTo>
                <a:lnTo>
                  <a:pt x="2966" y="1081"/>
                </a:lnTo>
                <a:lnTo>
                  <a:pt x="2966" y="1081"/>
                </a:lnTo>
                <a:lnTo>
                  <a:pt x="2966" y="1082"/>
                </a:lnTo>
                <a:lnTo>
                  <a:pt x="2968" y="1082"/>
                </a:lnTo>
                <a:lnTo>
                  <a:pt x="2968" y="1084"/>
                </a:lnTo>
                <a:lnTo>
                  <a:pt x="2969" y="1084"/>
                </a:lnTo>
                <a:lnTo>
                  <a:pt x="2969" y="1086"/>
                </a:lnTo>
                <a:lnTo>
                  <a:pt x="2969" y="1088"/>
                </a:lnTo>
                <a:lnTo>
                  <a:pt x="2969" y="1089"/>
                </a:lnTo>
                <a:lnTo>
                  <a:pt x="2973" y="1091"/>
                </a:lnTo>
                <a:lnTo>
                  <a:pt x="2974" y="1091"/>
                </a:lnTo>
                <a:lnTo>
                  <a:pt x="2976" y="1091"/>
                </a:lnTo>
                <a:lnTo>
                  <a:pt x="2978" y="1089"/>
                </a:lnTo>
                <a:lnTo>
                  <a:pt x="2979" y="1089"/>
                </a:lnTo>
                <a:lnTo>
                  <a:pt x="2981" y="1089"/>
                </a:lnTo>
                <a:lnTo>
                  <a:pt x="2985" y="1089"/>
                </a:lnTo>
                <a:lnTo>
                  <a:pt x="2986" y="1088"/>
                </a:lnTo>
                <a:lnTo>
                  <a:pt x="2990" y="1088"/>
                </a:lnTo>
                <a:lnTo>
                  <a:pt x="2993" y="1089"/>
                </a:lnTo>
                <a:lnTo>
                  <a:pt x="2995" y="1089"/>
                </a:lnTo>
                <a:lnTo>
                  <a:pt x="2997" y="1091"/>
                </a:lnTo>
                <a:lnTo>
                  <a:pt x="2998" y="1093"/>
                </a:lnTo>
                <a:lnTo>
                  <a:pt x="3002" y="1094"/>
                </a:lnTo>
                <a:lnTo>
                  <a:pt x="3003" y="1096"/>
                </a:lnTo>
                <a:lnTo>
                  <a:pt x="3005" y="1096"/>
                </a:lnTo>
                <a:lnTo>
                  <a:pt x="3007" y="1098"/>
                </a:lnTo>
                <a:lnTo>
                  <a:pt x="3007" y="1100"/>
                </a:lnTo>
                <a:lnTo>
                  <a:pt x="3007" y="1101"/>
                </a:lnTo>
                <a:lnTo>
                  <a:pt x="3009" y="1101"/>
                </a:lnTo>
                <a:lnTo>
                  <a:pt x="3012" y="1103"/>
                </a:lnTo>
                <a:lnTo>
                  <a:pt x="3014" y="1103"/>
                </a:lnTo>
                <a:lnTo>
                  <a:pt x="3017" y="1103"/>
                </a:lnTo>
                <a:lnTo>
                  <a:pt x="3019" y="1103"/>
                </a:lnTo>
                <a:lnTo>
                  <a:pt x="3021" y="1103"/>
                </a:lnTo>
                <a:lnTo>
                  <a:pt x="3024" y="1105"/>
                </a:lnTo>
                <a:lnTo>
                  <a:pt x="3026" y="1103"/>
                </a:lnTo>
                <a:lnTo>
                  <a:pt x="3027" y="1103"/>
                </a:lnTo>
                <a:lnTo>
                  <a:pt x="3029" y="1105"/>
                </a:lnTo>
                <a:lnTo>
                  <a:pt x="3031" y="1105"/>
                </a:lnTo>
                <a:lnTo>
                  <a:pt x="3034" y="1105"/>
                </a:lnTo>
                <a:lnTo>
                  <a:pt x="3034" y="1106"/>
                </a:lnTo>
                <a:lnTo>
                  <a:pt x="3038" y="1106"/>
                </a:lnTo>
                <a:lnTo>
                  <a:pt x="3039" y="1108"/>
                </a:lnTo>
                <a:lnTo>
                  <a:pt x="3041" y="1110"/>
                </a:lnTo>
                <a:lnTo>
                  <a:pt x="3044" y="1110"/>
                </a:lnTo>
                <a:lnTo>
                  <a:pt x="3044" y="1111"/>
                </a:lnTo>
                <a:lnTo>
                  <a:pt x="3046" y="1111"/>
                </a:lnTo>
                <a:lnTo>
                  <a:pt x="3048" y="1111"/>
                </a:lnTo>
                <a:lnTo>
                  <a:pt x="3048" y="1113"/>
                </a:lnTo>
                <a:lnTo>
                  <a:pt x="3050" y="1113"/>
                </a:lnTo>
                <a:lnTo>
                  <a:pt x="3051" y="1115"/>
                </a:lnTo>
                <a:lnTo>
                  <a:pt x="3051" y="1118"/>
                </a:lnTo>
                <a:lnTo>
                  <a:pt x="3053" y="1120"/>
                </a:lnTo>
                <a:lnTo>
                  <a:pt x="3055" y="1120"/>
                </a:lnTo>
                <a:lnTo>
                  <a:pt x="3055" y="1122"/>
                </a:lnTo>
                <a:lnTo>
                  <a:pt x="3056" y="1122"/>
                </a:lnTo>
                <a:lnTo>
                  <a:pt x="3058" y="1123"/>
                </a:lnTo>
                <a:lnTo>
                  <a:pt x="3058" y="1125"/>
                </a:lnTo>
                <a:lnTo>
                  <a:pt x="3060" y="1127"/>
                </a:lnTo>
                <a:lnTo>
                  <a:pt x="3062" y="1127"/>
                </a:lnTo>
                <a:lnTo>
                  <a:pt x="3063" y="1129"/>
                </a:lnTo>
                <a:lnTo>
                  <a:pt x="3063" y="1130"/>
                </a:lnTo>
                <a:lnTo>
                  <a:pt x="3063" y="1132"/>
                </a:lnTo>
                <a:lnTo>
                  <a:pt x="3065" y="1134"/>
                </a:lnTo>
                <a:lnTo>
                  <a:pt x="3065" y="1135"/>
                </a:lnTo>
                <a:lnTo>
                  <a:pt x="3067" y="1135"/>
                </a:lnTo>
                <a:lnTo>
                  <a:pt x="3067" y="1137"/>
                </a:lnTo>
                <a:lnTo>
                  <a:pt x="3065" y="1137"/>
                </a:lnTo>
                <a:lnTo>
                  <a:pt x="3063" y="1139"/>
                </a:lnTo>
                <a:lnTo>
                  <a:pt x="3063" y="1141"/>
                </a:lnTo>
                <a:lnTo>
                  <a:pt x="3063" y="1142"/>
                </a:lnTo>
                <a:lnTo>
                  <a:pt x="3065" y="1144"/>
                </a:lnTo>
                <a:lnTo>
                  <a:pt x="3067" y="1144"/>
                </a:lnTo>
                <a:lnTo>
                  <a:pt x="3068" y="1144"/>
                </a:lnTo>
                <a:lnTo>
                  <a:pt x="3067" y="1144"/>
                </a:lnTo>
                <a:lnTo>
                  <a:pt x="3065" y="1147"/>
                </a:lnTo>
                <a:lnTo>
                  <a:pt x="3065" y="1151"/>
                </a:lnTo>
                <a:lnTo>
                  <a:pt x="3065" y="1153"/>
                </a:lnTo>
                <a:lnTo>
                  <a:pt x="3065" y="1156"/>
                </a:lnTo>
                <a:lnTo>
                  <a:pt x="3065" y="1158"/>
                </a:lnTo>
                <a:lnTo>
                  <a:pt x="3065" y="1159"/>
                </a:lnTo>
                <a:lnTo>
                  <a:pt x="3063" y="1161"/>
                </a:lnTo>
                <a:lnTo>
                  <a:pt x="3063" y="1163"/>
                </a:lnTo>
                <a:lnTo>
                  <a:pt x="3065" y="1166"/>
                </a:lnTo>
                <a:lnTo>
                  <a:pt x="3065" y="1170"/>
                </a:lnTo>
                <a:lnTo>
                  <a:pt x="3065" y="1171"/>
                </a:lnTo>
                <a:lnTo>
                  <a:pt x="3062" y="1171"/>
                </a:lnTo>
                <a:lnTo>
                  <a:pt x="3062" y="1175"/>
                </a:lnTo>
                <a:lnTo>
                  <a:pt x="3062" y="1178"/>
                </a:lnTo>
                <a:lnTo>
                  <a:pt x="3062" y="1180"/>
                </a:lnTo>
                <a:lnTo>
                  <a:pt x="3058" y="1182"/>
                </a:lnTo>
                <a:lnTo>
                  <a:pt x="3056" y="1183"/>
                </a:lnTo>
                <a:lnTo>
                  <a:pt x="3055" y="1185"/>
                </a:lnTo>
                <a:lnTo>
                  <a:pt x="3055" y="1185"/>
                </a:lnTo>
                <a:lnTo>
                  <a:pt x="3055" y="1189"/>
                </a:lnTo>
                <a:lnTo>
                  <a:pt x="3051" y="1190"/>
                </a:lnTo>
                <a:lnTo>
                  <a:pt x="3051" y="1192"/>
                </a:lnTo>
                <a:lnTo>
                  <a:pt x="3050" y="1194"/>
                </a:lnTo>
                <a:lnTo>
                  <a:pt x="3048" y="1195"/>
                </a:lnTo>
                <a:lnTo>
                  <a:pt x="3048" y="1197"/>
                </a:lnTo>
                <a:lnTo>
                  <a:pt x="3046" y="1199"/>
                </a:lnTo>
                <a:lnTo>
                  <a:pt x="3044" y="1199"/>
                </a:lnTo>
                <a:lnTo>
                  <a:pt x="3043" y="1199"/>
                </a:lnTo>
                <a:lnTo>
                  <a:pt x="3041" y="1199"/>
                </a:lnTo>
                <a:lnTo>
                  <a:pt x="3039" y="1201"/>
                </a:lnTo>
                <a:lnTo>
                  <a:pt x="3036" y="1201"/>
                </a:lnTo>
                <a:lnTo>
                  <a:pt x="3032" y="1202"/>
                </a:lnTo>
                <a:lnTo>
                  <a:pt x="3031" y="1206"/>
                </a:lnTo>
                <a:lnTo>
                  <a:pt x="3029" y="1207"/>
                </a:lnTo>
                <a:lnTo>
                  <a:pt x="3027" y="1209"/>
                </a:lnTo>
                <a:lnTo>
                  <a:pt x="3026" y="1209"/>
                </a:lnTo>
                <a:lnTo>
                  <a:pt x="3024" y="1211"/>
                </a:lnTo>
                <a:lnTo>
                  <a:pt x="3024" y="1214"/>
                </a:lnTo>
                <a:lnTo>
                  <a:pt x="3024" y="1216"/>
                </a:lnTo>
                <a:lnTo>
                  <a:pt x="3022" y="1219"/>
                </a:lnTo>
                <a:lnTo>
                  <a:pt x="3019" y="1219"/>
                </a:lnTo>
                <a:lnTo>
                  <a:pt x="3021" y="1221"/>
                </a:lnTo>
                <a:lnTo>
                  <a:pt x="3021" y="1223"/>
                </a:lnTo>
                <a:lnTo>
                  <a:pt x="3019" y="1224"/>
                </a:lnTo>
                <a:lnTo>
                  <a:pt x="3015" y="1224"/>
                </a:lnTo>
                <a:lnTo>
                  <a:pt x="3012" y="1226"/>
                </a:lnTo>
                <a:lnTo>
                  <a:pt x="3010" y="1226"/>
                </a:lnTo>
                <a:lnTo>
                  <a:pt x="3010" y="1226"/>
                </a:lnTo>
                <a:lnTo>
                  <a:pt x="3009" y="1226"/>
                </a:lnTo>
                <a:lnTo>
                  <a:pt x="3007" y="1226"/>
                </a:lnTo>
                <a:lnTo>
                  <a:pt x="3005" y="1226"/>
                </a:lnTo>
                <a:lnTo>
                  <a:pt x="3003" y="1226"/>
                </a:lnTo>
                <a:lnTo>
                  <a:pt x="3002" y="1226"/>
                </a:lnTo>
                <a:lnTo>
                  <a:pt x="3000" y="1226"/>
                </a:lnTo>
                <a:lnTo>
                  <a:pt x="2998" y="1224"/>
                </a:lnTo>
                <a:lnTo>
                  <a:pt x="2995" y="1226"/>
                </a:lnTo>
                <a:lnTo>
                  <a:pt x="2993" y="1226"/>
                </a:lnTo>
                <a:lnTo>
                  <a:pt x="2991" y="1228"/>
                </a:lnTo>
                <a:lnTo>
                  <a:pt x="2990" y="1228"/>
                </a:lnTo>
                <a:lnTo>
                  <a:pt x="2988" y="1230"/>
                </a:lnTo>
                <a:lnTo>
                  <a:pt x="2986" y="1231"/>
                </a:lnTo>
                <a:lnTo>
                  <a:pt x="2983" y="1231"/>
                </a:lnTo>
                <a:lnTo>
                  <a:pt x="2981" y="1231"/>
                </a:lnTo>
                <a:lnTo>
                  <a:pt x="2978" y="1231"/>
                </a:lnTo>
                <a:lnTo>
                  <a:pt x="2974" y="1231"/>
                </a:lnTo>
                <a:lnTo>
                  <a:pt x="2973" y="1233"/>
                </a:lnTo>
                <a:lnTo>
                  <a:pt x="2973" y="1235"/>
                </a:lnTo>
                <a:lnTo>
                  <a:pt x="2973" y="1236"/>
                </a:lnTo>
                <a:lnTo>
                  <a:pt x="2971" y="1236"/>
                </a:lnTo>
                <a:lnTo>
                  <a:pt x="2969" y="1238"/>
                </a:lnTo>
                <a:lnTo>
                  <a:pt x="2966" y="1240"/>
                </a:lnTo>
                <a:lnTo>
                  <a:pt x="2966" y="1240"/>
                </a:lnTo>
                <a:lnTo>
                  <a:pt x="2964" y="1242"/>
                </a:lnTo>
                <a:lnTo>
                  <a:pt x="2962" y="1243"/>
                </a:lnTo>
                <a:lnTo>
                  <a:pt x="2962" y="1245"/>
                </a:lnTo>
                <a:lnTo>
                  <a:pt x="2961" y="1245"/>
                </a:lnTo>
                <a:lnTo>
                  <a:pt x="2957" y="1245"/>
                </a:lnTo>
                <a:lnTo>
                  <a:pt x="2956" y="1247"/>
                </a:lnTo>
                <a:lnTo>
                  <a:pt x="2954" y="1247"/>
                </a:lnTo>
                <a:lnTo>
                  <a:pt x="2952" y="1248"/>
                </a:lnTo>
                <a:lnTo>
                  <a:pt x="2950" y="1245"/>
                </a:lnTo>
                <a:lnTo>
                  <a:pt x="2949" y="1243"/>
                </a:lnTo>
                <a:lnTo>
                  <a:pt x="2947" y="1243"/>
                </a:lnTo>
                <a:lnTo>
                  <a:pt x="2945" y="1243"/>
                </a:lnTo>
                <a:lnTo>
                  <a:pt x="2942" y="1243"/>
                </a:lnTo>
                <a:lnTo>
                  <a:pt x="2940" y="1243"/>
                </a:lnTo>
                <a:lnTo>
                  <a:pt x="2938" y="1245"/>
                </a:lnTo>
                <a:lnTo>
                  <a:pt x="2937" y="1245"/>
                </a:lnTo>
                <a:lnTo>
                  <a:pt x="2937" y="1247"/>
                </a:lnTo>
                <a:lnTo>
                  <a:pt x="2935" y="1247"/>
                </a:lnTo>
                <a:lnTo>
                  <a:pt x="2933" y="1245"/>
                </a:lnTo>
                <a:lnTo>
                  <a:pt x="2932" y="1245"/>
                </a:lnTo>
                <a:lnTo>
                  <a:pt x="2930" y="1247"/>
                </a:lnTo>
                <a:lnTo>
                  <a:pt x="2928" y="1247"/>
                </a:lnTo>
                <a:lnTo>
                  <a:pt x="2927" y="1247"/>
                </a:lnTo>
                <a:lnTo>
                  <a:pt x="2925" y="1245"/>
                </a:lnTo>
                <a:lnTo>
                  <a:pt x="2925" y="1243"/>
                </a:lnTo>
                <a:lnTo>
                  <a:pt x="2925" y="1242"/>
                </a:lnTo>
                <a:lnTo>
                  <a:pt x="2925" y="1243"/>
                </a:lnTo>
                <a:lnTo>
                  <a:pt x="2923" y="1243"/>
                </a:lnTo>
                <a:lnTo>
                  <a:pt x="2921" y="1243"/>
                </a:lnTo>
                <a:lnTo>
                  <a:pt x="2920" y="1242"/>
                </a:lnTo>
                <a:lnTo>
                  <a:pt x="2916" y="1242"/>
                </a:lnTo>
                <a:lnTo>
                  <a:pt x="2913" y="1242"/>
                </a:lnTo>
                <a:lnTo>
                  <a:pt x="2911" y="1242"/>
                </a:lnTo>
                <a:lnTo>
                  <a:pt x="2909" y="1242"/>
                </a:lnTo>
                <a:lnTo>
                  <a:pt x="2908" y="1243"/>
                </a:lnTo>
                <a:lnTo>
                  <a:pt x="2906" y="1243"/>
                </a:lnTo>
                <a:lnTo>
                  <a:pt x="2903" y="1243"/>
                </a:lnTo>
                <a:lnTo>
                  <a:pt x="2903" y="1245"/>
                </a:lnTo>
                <a:lnTo>
                  <a:pt x="2901" y="1245"/>
                </a:lnTo>
                <a:lnTo>
                  <a:pt x="2899" y="1245"/>
                </a:lnTo>
                <a:lnTo>
                  <a:pt x="2897" y="1247"/>
                </a:lnTo>
                <a:lnTo>
                  <a:pt x="2896" y="1248"/>
                </a:lnTo>
                <a:lnTo>
                  <a:pt x="2892" y="1248"/>
                </a:lnTo>
                <a:lnTo>
                  <a:pt x="2891" y="1252"/>
                </a:lnTo>
                <a:lnTo>
                  <a:pt x="2889" y="1254"/>
                </a:lnTo>
                <a:lnTo>
                  <a:pt x="2887" y="1254"/>
                </a:lnTo>
                <a:lnTo>
                  <a:pt x="2885" y="1254"/>
                </a:lnTo>
                <a:lnTo>
                  <a:pt x="2884" y="1255"/>
                </a:lnTo>
                <a:lnTo>
                  <a:pt x="2884" y="1255"/>
                </a:lnTo>
                <a:lnTo>
                  <a:pt x="2880" y="1255"/>
                </a:lnTo>
                <a:lnTo>
                  <a:pt x="2879" y="1257"/>
                </a:lnTo>
                <a:lnTo>
                  <a:pt x="2877" y="1259"/>
                </a:lnTo>
                <a:lnTo>
                  <a:pt x="2874" y="1259"/>
                </a:lnTo>
                <a:lnTo>
                  <a:pt x="2874" y="1260"/>
                </a:lnTo>
                <a:lnTo>
                  <a:pt x="2870" y="1262"/>
                </a:lnTo>
                <a:lnTo>
                  <a:pt x="2868" y="1264"/>
                </a:lnTo>
                <a:lnTo>
                  <a:pt x="2867" y="1264"/>
                </a:lnTo>
                <a:lnTo>
                  <a:pt x="2863" y="1266"/>
                </a:lnTo>
                <a:lnTo>
                  <a:pt x="2862" y="1266"/>
                </a:lnTo>
                <a:lnTo>
                  <a:pt x="2858" y="1266"/>
                </a:lnTo>
                <a:lnTo>
                  <a:pt x="2856" y="1267"/>
                </a:lnTo>
                <a:lnTo>
                  <a:pt x="2853" y="1267"/>
                </a:lnTo>
                <a:lnTo>
                  <a:pt x="2851" y="1267"/>
                </a:lnTo>
                <a:lnTo>
                  <a:pt x="2850" y="1269"/>
                </a:lnTo>
                <a:lnTo>
                  <a:pt x="2848" y="1271"/>
                </a:lnTo>
                <a:lnTo>
                  <a:pt x="2846" y="1272"/>
                </a:lnTo>
                <a:lnTo>
                  <a:pt x="2843" y="1274"/>
                </a:lnTo>
                <a:lnTo>
                  <a:pt x="2843" y="1274"/>
                </a:lnTo>
                <a:lnTo>
                  <a:pt x="2839" y="1276"/>
                </a:lnTo>
                <a:lnTo>
                  <a:pt x="2838" y="1276"/>
                </a:lnTo>
                <a:lnTo>
                  <a:pt x="2834" y="1276"/>
                </a:lnTo>
                <a:lnTo>
                  <a:pt x="2831" y="1276"/>
                </a:lnTo>
                <a:lnTo>
                  <a:pt x="2829" y="1276"/>
                </a:lnTo>
                <a:lnTo>
                  <a:pt x="2827" y="1274"/>
                </a:lnTo>
                <a:lnTo>
                  <a:pt x="2826" y="1274"/>
                </a:lnTo>
                <a:lnTo>
                  <a:pt x="2822" y="1274"/>
                </a:lnTo>
                <a:lnTo>
                  <a:pt x="2821" y="1274"/>
                </a:lnTo>
                <a:lnTo>
                  <a:pt x="2817" y="1274"/>
                </a:lnTo>
                <a:lnTo>
                  <a:pt x="2815" y="1276"/>
                </a:lnTo>
                <a:lnTo>
                  <a:pt x="2812" y="1276"/>
                </a:lnTo>
                <a:lnTo>
                  <a:pt x="2810" y="1278"/>
                </a:lnTo>
                <a:lnTo>
                  <a:pt x="2809" y="1278"/>
                </a:lnTo>
                <a:lnTo>
                  <a:pt x="2807" y="1276"/>
                </a:lnTo>
                <a:lnTo>
                  <a:pt x="2805" y="1276"/>
                </a:lnTo>
                <a:lnTo>
                  <a:pt x="2802" y="1276"/>
                </a:lnTo>
                <a:lnTo>
                  <a:pt x="2800" y="1278"/>
                </a:lnTo>
                <a:lnTo>
                  <a:pt x="2800" y="1278"/>
                </a:lnTo>
                <a:lnTo>
                  <a:pt x="2798" y="1279"/>
                </a:lnTo>
                <a:lnTo>
                  <a:pt x="2797" y="1279"/>
                </a:lnTo>
                <a:lnTo>
                  <a:pt x="2795" y="1279"/>
                </a:lnTo>
                <a:lnTo>
                  <a:pt x="2793" y="1281"/>
                </a:lnTo>
                <a:lnTo>
                  <a:pt x="2790" y="1281"/>
                </a:lnTo>
                <a:lnTo>
                  <a:pt x="2786" y="1281"/>
                </a:lnTo>
                <a:lnTo>
                  <a:pt x="2785" y="1281"/>
                </a:lnTo>
                <a:lnTo>
                  <a:pt x="2781" y="1281"/>
                </a:lnTo>
                <a:lnTo>
                  <a:pt x="2780" y="1279"/>
                </a:lnTo>
                <a:lnTo>
                  <a:pt x="2776" y="1278"/>
                </a:lnTo>
                <a:lnTo>
                  <a:pt x="2774" y="1279"/>
                </a:lnTo>
                <a:lnTo>
                  <a:pt x="2771" y="1279"/>
                </a:lnTo>
                <a:lnTo>
                  <a:pt x="2769" y="1279"/>
                </a:lnTo>
                <a:lnTo>
                  <a:pt x="2766" y="1278"/>
                </a:lnTo>
                <a:lnTo>
                  <a:pt x="2764" y="1279"/>
                </a:lnTo>
                <a:lnTo>
                  <a:pt x="2762" y="1278"/>
                </a:lnTo>
                <a:lnTo>
                  <a:pt x="2761" y="1276"/>
                </a:lnTo>
                <a:lnTo>
                  <a:pt x="2759" y="1276"/>
                </a:lnTo>
                <a:lnTo>
                  <a:pt x="2757" y="1276"/>
                </a:lnTo>
                <a:lnTo>
                  <a:pt x="2756" y="1272"/>
                </a:lnTo>
                <a:lnTo>
                  <a:pt x="2757" y="1271"/>
                </a:lnTo>
                <a:lnTo>
                  <a:pt x="2756" y="1267"/>
                </a:lnTo>
                <a:lnTo>
                  <a:pt x="2754" y="1266"/>
                </a:lnTo>
                <a:lnTo>
                  <a:pt x="2752" y="1266"/>
                </a:lnTo>
                <a:lnTo>
                  <a:pt x="2750" y="1264"/>
                </a:lnTo>
                <a:lnTo>
                  <a:pt x="2749" y="1266"/>
                </a:lnTo>
                <a:lnTo>
                  <a:pt x="2747" y="1266"/>
                </a:lnTo>
                <a:lnTo>
                  <a:pt x="2744" y="1266"/>
                </a:lnTo>
                <a:lnTo>
                  <a:pt x="2742" y="1266"/>
                </a:lnTo>
                <a:lnTo>
                  <a:pt x="2740" y="1266"/>
                </a:lnTo>
                <a:lnTo>
                  <a:pt x="2738" y="1264"/>
                </a:lnTo>
                <a:lnTo>
                  <a:pt x="2738" y="1262"/>
                </a:lnTo>
                <a:lnTo>
                  <a:pt x="2738" y="1260"/>
                </a:lnTo>
                <a:lnTo>
                  <a:pt x="2737" y="1260"/>
                </a:lnTo>
                <a:lnTo>
                  <a:pt x="2735" y="1260"/>
                </a:lnTo>
                <a:lnTo>
                  <a:pt x="2737" y="1259"/>
                </a:lnTo>
                <a:lnTo>
                  <a:pt x="2737" y="1257"/>
                </a:lnTo>
                <a:lnTo>
                  <a:pt x="2738" y="1254"/>
                </a:lnTo>
                <a:lnTo>
                  <a:pt x="2738" y="1252"/>
                </a:lnTo>
                <a:lnTo>
                  <a:pt x="2738" y="1250"/>
                </a:lnTo>
                <a:lnTo>
                  <a:pt x="2738" y="1248"/>
                </a:lnTo>
                <a:lnTo>
                  <a:pt x="2737" y="1247"/>
                </a:lnTo>
                <a:lnTo>
                  <a:pt x="2737" y="1245"/>
                </a:lnTo>
                <a:lnTo>
                  <a:pt x="2735" y="1243"/>
                </a:lnTo>
                <a:lnTo>
                  <a:pt x="2733" y="1242"/>
                </a:lnTo>
                <a:lnTo>
                  <a:pt x="2733" y="1240"/>
                </a:lnTo>
                <a:lnTo>
                  <a:pt x="2732" y="1238"/>
                </a:lnTo>
                <a:lnTo>
                  <a:pt x="2730" y="1238"/>
                </a:lnTo>
                <a:lnTo>
                  <a:pt x="2728" y="1236"/>
                </a:lnTo>
                <a:lnTo>
                  <a:pt x="2728" y="1235"/>
                </a:lnTo>
                <a:lnTo>
                  <a:pt x="2730" y="1233"/>
                </a:lnTo>
                <a:lnTo>
                  <a:pt x="2732" y="1231"/>
                </a:lnTo>
                <a:lnTo>
                  <a:pt x="2732" y="1230"/>
                </a:lnTo>
                <a:lnTo>
                  <a:pt x="2732" y="1228"/>
                </a:lnTo>
                <a:lnTo>
                  <a:pt x="2733" y="1228"/>
                </a:lnTo>
                <a:lnTo>
                  <a:pt x="2733" y="1226"/>
                </a:lnTo>
                <a:lnTo>
                  <a:pt x="2735" y="1226"/>
                </a:lnTo>
                <a:lnTo>
                  <a:pt x="2735" y="1226"/>
                </a:lnTo>
                <a:lnTo>
                  <a:pt x="2735" y="1223"/>
                </a:lnTo>
                <a:lnTo>
                  <a:pt x="2735" y="1221"/>
                </a:lnTo>
                <a:lnTo>
                  <a:pt x="2735" y="1219"/>
                </a:lnTo>
                <a:lnTo>
                  <a:pt x="2735" y="1218"/>
                </a:lnTo>
                <a:lnTo>
                  <a:pt x="2735" y="1216"/>
                </a:lnTo>
                <a:lnTo>
                  <a:pt x="2735" y="1214"/>
                </a:lnTo>
                <a:lnTo>
                  <a:pt x="2735" y="1211"/>
                </a:lnTo>
                <a:lnTo>
                  <a:pt x="2733" y="1207"/>
                </a:lnTo>
                <a:lnTo>
                  <a:pt x="2733" y="1204"/>
                </a:lnTo>
                <a:lnTo>
                  <a:pt x="2733" y="1201"/>
                </a:lnTo>
                <a:lnTo>
                  <a:pt x="2735" y="1199"/>
                </a:lnTo>
                <a:lnTo>
                  <a:pt x="2733" y="1197"/>
                </a:lnTo>
                <a:lnTo>
                  <a:pt x="2733" y="1194"/>
                </a:lnTo>
                <a:lnTo>
                  <a:pt x="2733" y="1192"/>
                </a:lnTo>
                <a:lnTo>
                  <a:pt x="2733" y="1190"/>
                </a:lnTo>
                <a:lnTo>
                  <a:pt x="2733" y="1187"/>
                </a:lnTo>
                <a:lnTo>
                  <a:pt x="2732" y="1185"/>
                </a:lnTo>
                <a:lnTo>
                  <a:pt x="2732" y="1183"/>
                </a:lnTo>
                <a:lnTo>
                  <a:pt x="2732" y="1182"/>
                </a:lnTo>
                <a:lnTo>
                  <a:pt x="2732" y="1180"/>
                </a:lnTo>
                <a:lnTo>
                  <a:pt x="2732" y="1177"/>
                </a:lnTo>
                <a:lnTo>
                  <a:pt x="2732" y="1175"/>
                </a:lnTo>
                <a:lnTo>
                  <a:pt x="2732" y="1173"/>
                </a:lnTo>
                <a:lnTo>
                  <a:pt x="2730" y="1170"/>
                </a:lnTo>
                <a:lnTo>
                  <a:pt x="2730" y="1168"/>
                </a:lnTo>
                <a:lnTo>
                  <a:pt x="2730" y="1165"/>
                </a:lnTo>
                <a:lnTo>
                  <a:pt x="2728" y="1163"/>
                </a:lnTo>
                <a:lnTo>
                  <a:pt x="2725" y="1159"/>
                </a:lnTo>
                <a:lnTo>
                  <a:pt x="2725" y="1158"/>
                </a:lnTo>
                <a:lnTo>
                  <a:pt x="2725" y="1154"/>
                </a:lnTo>
                <a:lnTo>
                  <a:pt x="2723" y="1153"/>
                </a:lnTo>
                <a:lnTo>
                  <a:pt x="2723" y="1151"/>
                </a:lnTo>
                <a:lnTo>
                  <a:pt x="2723" y="1149"/>
                </a:lnTo>
                <a:lnTo>
                  <a:pt x="2723" y="1147"/>
                </a:lnTo>
                <a:lnTo>
                  <a:pt x="2721" y="1144"/>
                </a:lnTo>
                <a:lnTo>
                  <a:pt x="2721" y="1142"/>
                </a:lnTo>
                <a:lnTo>
                  <a:pt x="2721" y="1141"/>
                </a:lnTo>
                <a:lnTo>
                  <a:pt x="2721" y="1137"/>
                </a:lnTo>
                <a:lnTo>
                  <a:pt x="2723" y="1137"/>
                </a:lnTo>
                <a:lnTo>
                  <a:pt x="2723" y="1135"/>
                </a:lnTo>
                <a:lnTo>
                  <a:pt x="2721" y="1132"/>
                </a:lnTo>
                <a:lnTo>
                  <a:pt x="2721" y="1130"/>
                </a:lnTo>
                <a:lnTo>
                  <a:pt x="2721" y="1127"/>
                </a:lnTo>
                <a:lnTo>
                  <a:pt x="2720" y="1123"/>
                </a:lnTo>
                <a:lnTo>
                  <a:pt x="2718" y="1122"/>
                </a:lnTo>
                <a:lnTo>
                  <a:pt x="2718" y="1120"/>
                </a:lnTo>
                <a:lnTo>
                  <a:pt x="2716" y="1118"/>
                </a:lnTo>
                <a:lnTo>
                  <a:pt x="2715" y="1117"/>
                </a:lnTo>
                <a:lnTo>
                  <a:pt x="2713" y="1117"/>
                </a:lnTo>
                <a:lnTo>
                  <a:pt x="2711" y="1115"/>
                </a:lnTo>
                <a:lnTo>
                  <a:pt x="2709" y="1115"/>
                </a:lnTo>
                <a:lnTo>
                  <a:pt x="2706" y="1113"/>
                </a:lnTo>
                <a:lnTo>
                  <a:pt x="2703" y="1111"/>
                </a:lnTo>
                <a:lnTo>
                  <a:pt x="2699" y="1111"/>
                </a:lnTo>
                <a:lnTo>
                  <a:pt x="2699" y="1110"/>
                </a:lnTo>
                <a:lnTo>
                  <a:pt x="2697" y="1110"/>
                </a:lnTo>
                <a:lnTo>
                  <a:pt x="2696" y="1110"/>
                </a:lnTo>
                <a:lnTo>
                  <a:pt x="2694" y="1110"/>
                </a:lnTo>
                <a:lnTo>
                  <a:pt x="2692" y="1111"/>
                </a:lnTo>
                <a:lnTo>
                  <a:pt x="2689" y="1113"/>
                </a:lnTo>
                <a:lnTo>
                  <a:pt x="2687" y="1115"/>
                </a:lnTo>
                <a:lnTo>
                  <a:pt x="2686" y="1115"/>
                </a:lnTo>
                <a:lnTo>
                  <a:pt x="2684" y="1117"/>
                </a:lnTo>
                <a:lnTo>
                  <a:pt x="2682" y="1120"/>
                </a:lnTo>
                <a:lnTo>
                  <a:pt x="2680" y="1123"/>
                </a:lnTo>
                <a:lnTo>
                  <a:pt x="2677" y="1125"/>
                </a:lnTo>
                <a:lnTo>
                  <a:pt x="2677" y="1127"/>
                </a:lnTo>
                <a:lnTo>
                  <a:pt x="2674" y="1127"/>
                </a:lnTo>
                <a:lnTo>
                  <a:pt x="2672" y="1129"/>
                </a:lnTo>
                <a:lnTo>
                  <a:pt x="2670" y="1129"/>
                </a:lnTo>
                <a:lnTo>
                  <a:pt x="2668" y="1129"/>
                </a:lnTo>
                <a:lnTo>
                  <a:pt x="2667" y="1129"/>
                </a:lnTo>
                <a:lnTo>
                  <a:pt x="2665" y="1127"/>
                </a:lnTo>
                <a:lnTo>
                  <a:pt x="2663" y="1125"/>
                </a:lnTo>
                <a:lnTo>
                  <a:pt x="2660" y="1123"/>
                </a:lnTo>
                <a:lnTo>
                  <a:pt x="2658" y="1123"/>
                </a:lnTo>
                <a:lnTo>
                  <a:pt x="2658" y="1122"/>
                </a:lnTo>
                <a:lnTo>
                  <a:pt x="2656" y="1122"/>
                </a:lnTo>
                <a:lnTo>
                  <a:pt x="2655" y="1120"/>
                </a:lnTo>
                <a:lnTo>
                  <a:pt x="2653" y="1120"/>
                </a:lnTo>
                <a:lnTo>
                  <a:pt x="2651" y="1118"/>
                </a:lnTo>
                <a:lnTo>
                  <a:pt x="2650" y="1117"/>
                </a:lnTo>
                <a:lnTo>
                  <a:pt x="2648" y="1117"/>
                </a:lnTo>
                <a:lnTo>
                  <a:pt x="2644" y="1115"/>
                </a:lnTo>
                <a:lnTo>
                  <a:pt x="2643" y="1115"/>
                </a:lnTo>
                <a:lnTo>
                  <a:pt x="2641" y="1115"/>
                </a:lnTo>
                <a:lnTo>
                  <a:pt x="2639" y="1113"/>
                </a:lnTo>
                <a:lnTo>
                  <a:pt x="2636" y="1113"/>
                </a:lnTo>
                <a:lnTo>
                  <a:pt x="2636" y="1113"/>
                </a:lnTo>
                <a:lnTo>
                  <a:pt x="2633" y="1111"/>
                </a:lnTo>
                <a:lnTo>
                  <a:pt x="2631" y="1110"/>
                </a:lnTo>
                <a:lnTo>
                  <a:pt x="2627" y="1108"/>
                </a:lnTo>
                <a:lnTo>
                  <a:pt x="2626" y="1106"/>
                </a:lnTo>
                <a:lnTo>
                  <a:pt x="2624" y="1105"/>
                </a:lnTo>
                <a:lnTo>
                  <a:pt x="2621" y="1103"/>
                </a:lnTo>
                <a:lnTo>
                  <a:pt x="2619" y="1103"/>
                </a:lnTo>
                <a:lnTo>
                  <a:pt x="2617" y="1103"/>
                </a:lnTo>
                <a:lnTo>
                  <a:pt x="2615" y="1103"/>
                </a:lnTo>
                <a:lnTo>
                  <a:pt x="2612" y="1103"/>
                </a:lnTo>
                <a:lnTo>
                  <a:pt x="2610" y="1103"/>
                </a:lnTo>
                <a:lnTo>
                  <a:pt x="2609" y="1103"/>
                </a:lnTo>
                <a:lnTo>
                  <a:pt x="2605" y="1103"/>
                </a:lnTo>
                <a:lnTo>
                  <a:pt x="2603" y="1103"/>
                </a:lnTo>
                <a:lnTo>
                  <a:pt x="2603" y="1101"/>
                </a:lnTo>
                <a:lnTo>
                  <a:pt x="2602" y="1100"/>
                </a:lnTo>
                <a:lnTo>
                  <a:pt x="2602" y="1098"/>
                </a:lnTo>
                <a:lnTo>
                  <a:pt x="2600" y="1096"/>
                </a:lnTo>
                <a:lnTo>
                  <a:pt x="2600" y="1093"/>
                </a:lnTo>
                <a:lnTo>
                  <a:pt x="2598" y="1091"/>
                </a:lnTo>
                <a:lnTo>
                  <a:pt x="2595" y="1088"/>
                </a:lnTo>
                <a:lnTo>
                  <a:pt x="2595" y="1086"/>
                </a:lnTo>
                <a:lnTo>
                  <a:pt x="2593" y="1084"/>
                </a:lnTo>
                <a:lnTo>
                  <a:pt x="2591" y="1084"/>
                </a:lnTo>
                <a:lnTo>
                  <a:pt x="2590" y="1082"/>
                </a:lnTo>
                <a:lnTo>
                  <a:pt x="2588" y="1082"/>
                </a:lnTo>
                <a:lnTo>
                  <a:pt x="2586" y="1081"/>
                </a:lnTo>
                <a:lnTo>
                  <a:pt x="2586" y="1079"/>
                </a:lnTo>
                <a:lnTo>
                  <a:pt x="2586" y="1077"/>
                </a:lnTo>
                <a:lnTo>
                  <a:pt x="2585" y="1076"/>
                </a:lnTo>
                <a:lnTo>
                  <a:pt x="2583" y="1074"/>
                </a:lnTo>
                <a:lnTo>
                  <a:pt x="2581" y="1072"/>
                </a:lnTo>
                <a:lnTo>
                  <a:pt x="2580" y="1070"/>
                </a:lnTo>
                <a:lnTo>
                  <a:pt x="2578" y="1069"/>
                </a:lnTo>
                <a:lnTo>
                  <a:pt x="2576" y="1067"/>
                </a:lnTo>
                <a:lnTo>
                  <a:pt x="2574" y="1065"/>
                </a:lnTo>
                <a:lnTo>
                  <a:pt x="2573" y="1064"/>
                </a:lnTo>
                <a:lnTo>
                  <a:pt x="2573" y="1062"/>
                </a:lnTo>
                <a:lnTo>
                  <a:pt x="2571" y="1062"/>
                </a:lnTo>
                <a:lnTo>
                  <a:pt x="2571" y="1062"/>
                </a:lnTo>
                <a:lnTo>
                  <a:pt x="2569" y="1060"/>
                </a:lnTo>
                <a:lnTo>
                  <a:pt x="2568" y="1058"/>
                </a:lnTo>
                <a:lnTo>
                  <a:pt x="2566" y="1057"/>
                </a:lnTo>
                <a:lnTo>
                  <a:pt x="2564" y="1055"/>
                </a:lnTo>
                <a:lnTo>
                  <a:pt x="2564" y="1052"/>
                </a:lnTo>
                <a:lnTo>
                  <a:pt x="2561" y="1048"/>
                </a:lnTo>
                <a:lnTo>
                  <a:pt x="2559" y="1048"/>
                </a:lnTo>
                <a:lnTo>
                  <a:pt x="2559" y="1046"/>
                </a:lnTo>
                <a:lnTo>
                  <a:pt x="2559" y="1043"/>
                </a:lnTo>
                <a:lnTo>
                  <a:pt x="2561" y="1041"/>
                </a:lnTo>
                <a:lnTo>
                  <a:pt x="2559" y="1040"/>
                </a:lnTo>
                <a:lnTo>
                  <a:pt x="2561" y="1036"/>
                </a:lnTo>
                <a:lnTo>
                  <a:pt x="2561" y="1034"/>
                </a:lnTo>
                <a:lnTo>
                  <a:pt x="2561" y="1031"/>
                </a:lnTo>
                <a:lnTo>
                  <a:pt x="2559" y="1028"/>
                </a:lnTo>
                <a:lnTo>
                  <a:pt x="2557" y="1024"/>
                </a:lnTo>
                <a:lnTo>
                  <a:pt x="2556" y="1022"/>
                </a:lnTo>
                <a:lnTo>
                  <a:pt x="2554" y="1022"/>
                </a:lnTo>
                <a:lnTo>
                  <a:pt x="2554" y="1021"/>
                </a:lnTo>
                <a:lnTo>
                  <a:pt x="2554" y="1021"/>
                </a:lnTo>
                <a:lnTo>
                  <a:pt x="2554" y="1019"/>
                </a:lnTo>
                <a:lnTo>
                  <a:pt x="2554" y="1017"/>
                </a:lnTo>
                <a:lnTo>
                  <a:pt x="2554" y="1016"/>
                </a:lnTo>
                <a:lnTo>
                  <a:pt x="2554" y="1012"/>
                </a:lnTo>
                <a:lnTo>
                  <a:pt x="2554" y="1010"/>
                </a:lnTo>
                <a:lnTo>
                  <a:pt x="2554" y="1009"/>
                </a:lnTo>
                <a:lnTo>
                  <a:pt x="2554" y="1007"/>
                </a:lnTo>
                <a:lnTo>
                  <a:pt x="2554" y="1004"/>
                </a:lnTo>
                <a:lnTo>
                  <a:pt x="2554" y="1002"/>
                </a:lnTo>
                <a:lnTo>
                  <a:pt x="2554" y="998"/>
                </a:lnTo>
                <a:lnTo>
                  <a:pt x="2554" y="997"/>
                </a:lnTo>
                <a:lnTo>
                  <a:pt x="2556" y="995"/>
                </a:lnTo>
                <a:lnTo>
                  <a:pt x="2556" y="993"/>
                </a:lnTo>
                <a:lnTo>
                  <a:pt x="2556" y="992"/>
                </a:lnTo>
                <a:lnTo>
                  <a:pt x="2557" y="992"/>
                </a:lnTo>
                <a:lnTo>
                  <a:pt x="2559" y="990"/>
                </a:lnTo>
                <a:lnTo>
                  <a:pt x="2559" y="987"/>
                </a:lnTo>
                <a:lnTo>
                  <a:pt x="2561" y="985"/>
                </a:lnTo>
                <a:lnTo>
                  <a:pt x="2561" y="983"/>
                </a:lnTo>
                <a:lnTo>
                  <a:pt x="2562" y="980"/>
                </a:lnTo>
                <a:lnTo>
                  <a:pt x="2562" y="980"/>
                </a:lnTo>
                <a:lnTo>
                  <a:pt x="2564" y="978"/>
                </a:lnTo>
                <a:lnTo>
                  <a:pt x="2564" y="975"/>
                </a:lnTo>
                <a:lnTo>
                  <a:pt x="2566" y="973"/>
                </a:lnTo>
                <a:lnTo>
                  <a:pt x="2568" y="971"/>
                </a:lnTo>
                <a:lnTo>
                  <a:pt x="2569" y="968"/>
                </a:lnTo>
                <a:lnTo>
                  <a:pt x="2569" y="964"/>
                </a:lnTo>
                <a:lnTo>
                  <a:pt x="2571" y="964"/>
                </a:lnTo>
                <a:lnTo>
                  <a:pt x="2573" y="961"/>
                </a:lnTo>
                <a:lnTo>
                  <a:pt x="2573" y="959"/>
                </a:lnTo>
                <a:lnTo>
                  <a:pt x="2574" y="957"/>
                </a:lnTo>
                <a:lnTo>
                  <a:pt x="2573" y="956"/>
                </a:lnTo>
                <a:lnTo>
                  <a:pt x="2573" y="954"/>
                </a:lnTo>
                <a:lnTo>
                  <a:pt x="2574" y="951"/>
                </a:lnTo>
                <a:lnTo>
                  <a:pt x="2576" y="951"/>
                </a:lnTo>
                <a:lnTo>
                  <a:pt x="2578" y="952"/>
                </a:lnTo>
                <a:lnTo>
                  <a:pt x="2581" y="951"/>
                </a:lnTo>
                <a:lnTo>
                  <a:pt x="2581" y="949"/>
                </a:lnTo>
                <a:lnTo>
                  <a:pt x="2583" y="951"/>
                </a:lnTo>
                <a:lnTo>
                  <a:pt x="2586" y="951"/>
                </a:lnTo>
                <a:lnTo>
                  <a:pt x="2588" y="949"/>
                </a:lnTo>
                <a:lnTo>
                  <a:pt x="2588" y="947"/>
                </a:lnTo>
                <a:lnTo>
                  <a:pt x="2590" y="945"/>
                </a:lnTo>
                <a:lnTo>
                  <a:pt x="2593" y="945"/>
                </a:lnTo>
                <a:lnTo>
                  <a:pt x="2593" y="944"/>
                </a:lnTo>
                <a:lnTo>
                  <a:pt x="2595" y="944"/>
                </a:lnTo>
                <a:lnTo>
                  <a:pt x="2595" y="942"/>
                </a:lnTo>
                <a:lnTo>
                  <a:pt x="2593" y="939"/>
                </a:lnTo>
                <a:lnTo>
                  <a:pt x="2593" y="939"/>
                </a:lnTo>
                <a:lnTo>
                  <a:pt x="2595" y="937"/>
                </a:lnTo>
                <a:lnTo>
                  <a:pt x="2595" y="937"/>
                </a:lnTo>
                <a:lnTo>
                  <a:pt x="2598" y="937"/>
                </a:lnTo>
                <a:lnTo>
                  <a:pt x="2600" y="939"/>
                </a:lnTo>
                <a:lnTo>
                  <a:pt x="2602" y="939"/>
                </a:lnTo>
                <a:lnTo>
                  <a:pt x="2605" y="939"/>
                </a:lnTo>
                <a:lnTo>
                  <a:pt x="2607" y="937"/>
                </a:lnTo>
                <a:lnTo>
                  <a:pt x="2609" y="937"/>
                </a:lnTo>
                <a:lnTo>
                  <a:pt x="2612" y="939"/>
                </a:lnTo>
                <a:lnTo>
                  <a:pt x="2614" y="939"/>
                </a:lnTo>
                <a:lnTo>
                  <a:pt x="2615" y="937"/>
                </a:lnTo>
                <a:lnTo>
                  <a:pt x="2617" y="935"/>
                </a:lnTo>
                <a:lnTo>
                  <a:pt x="2619" y="933"/>
                </a:lnTo>
                <a:lnTo>
                  <a:pt x="2621" y="932"/>
                </a:lnTo>
                <a:close/>
                <a:moveTo>
                  <a:pt x="2161" y="786"/>
                </a:moveTo>
                <a:lnTo>
                  <a:pt x="2164" y="786"/>
                </a:lnTo>
                <a:lnTo>
                  <a:pt x="2168" y="786"/>
                </a:lnTo>
                <a:lnTo>
                  <a:pt x="2169" y="786"/>
                </a:lnTo>
                <a:lnTo>
                  <a:pt x="2173" y="786"/>
                </a:lnTo>
                <a:lnTo>
                  <a:pt x="2174" y="788"/>
                </a:lnTo>
                <a:lnTo>
                  <a:pt x="2176" y="786"/>
                </a:lnTo>
                <a:lnTo>
                  <a:pt x="2180" y="786"/>
                </a:lnTo>
                <a:lnTo>
                  <a:pt x="2181" y="784"/>
                </a:lnTo>
                <a:lnTo>
                  <a:pt x="2183" y="784"/>
                </a:lnTo>
                <a:lnTo>
                  <a:pt x="2183" y="784"/>
                </a:lnTo>
                <a:lnTo>
                  <a:pt x="2183" y="786"/>
                </a:lnTo>
                <a:lnTo>
                  <a:pt x="2185" y="788"/>
                </a:lnTo>
                <a:lnTo>
                  <a:pt x="2186" y="788"/>
                </a:lnTo>
                <a:lnTo>
                  <a:pt x="2188" y="788"/>
                </a:lnTo>
                <a:lnTo>
                  <a:pt x="2190" y="788"/>
                </a:lnTo>
                <a:lnTo>
                  <a:pt x="2192" y="788"/>
                </a:lnTo>
                <a:lnTo>
                  <a:pt x="2193" y="790"/>
                </a:lnTo>
                <a:lnTo>
                  <a:pt x="2193" y="791"/>
                </a:lnTo>
                <a:lnTo>
                  <a:pt x="2195" y="795"/>
                </a:lnTo>
                <a:lnTo>
                  <a:pt x="2197" y="796"/>
                </a:lnTo>
                <a:lnTo>
                  <a:pt x="2200" y="798"/>
                </a:lnTo>
                <a:lnTo>
                  <a:pt x="2202" y="798"/>
                </a:lnTo>
                <a:lnTo>
                  <a:pt x="2203" y="798"/>
                </a:lnTo>
                <a:lnTo>
                  <a:pt x="2205" y="798"/>
                </a:lnTo>
                <a:lnTo>
                  <a:pt x="2209" y="798"/>
                </a:lnTo>
                <a:lnTo>
                  <a:pt x="2212" y="800"/>
                </a:lnTo>
                <a:lnTo>
                  <a:pt x="2214" y="800"/>
                </a:lnTo>
                <a:lnTo>
                  <a:pt x="2215" y="800"/>
                </a:lnTo>
                <a:lnTo>
                  <a:pt x="2219" y="800"/>
                </a:lnTo>
                <a:lnTo>
                  <a:pt x="2221" y="800"/>
                </a:lnTo>
                <a:lnTo>
                  <a:pt x="2222" y="800"/>
                </a:lnTo>
                <a:lnTo>
                  <a:pt x="2222" y="802"/>
                </a:lnTo>
                <a:lnTo>
                  <a:pt x="2224" y="803"/>
                </a:lnTo>
                <a:lnTo>
                  <a:pt x="2224" y="802"/>
                </a:lnTo>
                <a:lnTo>
                  <a:pt x="2227" y="803"/>
                </a:lnTo>
                <a:lnTo>
                  <a:pt x="2229" y="803"/>
                </a:lnTo>
                <a:lnTo>
                  <a:pt x="2231" y="802"/>
                </a:lnTo>
                <a:lnTo>
                  <a:pt x="2233" y="802"/>
                </a:lnTo>
                <a:lnTo>
                  <a:pt x="2236" y="802"/>
                </a:lnTo>
                <a:lnTo>
                  <a:pt x="2238" y="802"/>
                </a:lnTo>
                <a:lnTo>
                  <a:pt x="2239" y="802"/>
                </a:lnTo>
                <a:lnTo>
                  <a:pt x="2241" y="802"/>
                </a:lnTo>
                <a:lnTo>
                  <a:pt x="2243" y="802"/>
                </a:lnTo>
                <a:lnTo>
                  <a:pt x="2245" y="803"/>
                </a:lnTo>
                <a:lnTo>
                  <a:pt x="2246" y="803"/>
                </a:lnTo>
                <a:lnTo>
                  <a:pt x="2250" y="803"/>
                </a:lnTo>
                <a:lnTo>
                  <a:pt x="2251" y="803"/>
                </a:lnTo>
                <a:lnTo>
                  <a:pt x="2255" y="805"/>
                </a:lnTo>
                <a:lnTo>
                  <a:pt x="2256" y="805"/>
                </a:lnTo>
                <a:lnTo>
                  <a:pt x="2260" y="805"/>
                </a:lnTo>
                <a:lnTo>
                  <a:pt x="2263" y="805"/>
                </a:lnTo>
                <a:lnTo>
                  <a:pt x="2265" y="805"/>
                </a:lnTo>
                <a:lnTo>
                  <a:pt x="2267" y="805"/>
                </a:lnTo>
                <a:lnTo>
                  <a:pt x="2268" y="805"/>
                </a:lnTo>
                <a:lnTo>
                  <a:pt x="2272" y="807"/>
                </a:lnTo>
                <a:lnTo>
                  <a:pt x="2275" y="808"/>
                </a:lnTo>
                <a:lnTo>
                  <a:pt x="2279" y="808"/>
                </a:lnTo>
                <a:lnTo>
                  <a:pt x="2280" y="810"/>
                </a:lnTo>
                <a:lnTo>
                  <a:pt x="2282" y="810"/>
                </a:lnTo>
                <a:lnTo>
                  <a:pt x="2286" y="810"/>
                </a:lnTo>
                <a:lnTo>
                  <a:pt x="2287" y="810"/>
                </a:lnTo>
                <a:lnTo>
                  <a:pt x="2291" y="812"/>
                </a:lnTo>
                <a:lnTo>
                  <a:pt x="2292" y="812"/>
                </a:lnTo>
                <a:lnTo>
                  <a:pt x="2294" y="812"/>
                </a:lnTo>
                <a:lnTo>
                  <a:pt x="2297" y="812"/>
                </a:lnTo>
                <a:lnTo>
                  <a:pt x="2301" y="812"/>
                </a:lnTo>
                <a:lnTo>
                  <a:pt x="2303" y="810"/>
                </a:lnTo>
                <a:lnTo>
                  <a:pt x="2306" y="810"/>
                </a:lnTo>
                <a:lnTo>
                  <a:pt x="2306" y="810"/>
                </a:lnTo>
                <a:lnTo>
                  <a:pt x="2308" y="810"/>
                </a:lnTo>
                <a:lnTo>
                  <a:pt x="2311" y="812"/>
                </a:lnTo>
                <a:lnTo>
                  <a:pt x="2315" y="812"/>
                </a:lnTo>
                <a:lnTo>
                  <a:pt x="2316" y="812"/>
                </a:lnTo>
                <a:lnTo>
                  <a:pt x="2318" y="814"/>
                </a:lnTo>
                <a:lnTo>
                  <a:pt x="2320" y="814"/>
                </a:lnTo>
                <a:lnTo>
                  <a:pt x="2323" y="814"/>
                </a:lnTo>
                <a:lnTo>
                  <a:pt x="2325" y="815"/>
                </a:lnTo>
                <a:lnTo>
                  <a:pt x="2327" y="815"/>
                </a:lnTo>
                <a:lnTo>
                  <a:pt x="2328" y="815"/>
                </a:lnTo>
                <a:lnTo>
                  <a:pt x="2332" y="815"/>
                </a:lnTo>
                <a:lnTo>
                  <a:pt x="2333" y="815"/>
                </a:lnTo>
                <a:lnTo>
                  <a:pt x="2335" y="815"/>
                </a:lnTo>
                <a:lnTo>
                  <a:pt x="2339" y="815"/>
                </a:lnTo>
                <a:lnTo>
                  <a:pt x="2342" y="815"/>
                </a:lnTo>
                <a:lnTo>
                  <a:pt x="2344" y="815"/>
                </a:lnTo>
                <a:lnTo>
                  <a:pt x="2345" y="814"/>
                </a:lnTo>
                <a:lnTo>
                  <a:pt x="2345" y="812"/>
                </a:lnTo>
                <a:lnTo>
                  <a:pt x="2345" y="810"/>
                </a:lnTo>
                <a:lnTo>
                  <a:pt x="2345" y="808"/>
                </a:lnTo>
                <a:lnTo>
                  <a:pt x="2347" y="805"/>
                </a:lnTo>
                <a:lnTo>
                  <a:pt x="2347" y="803"/>
                </a:lnTo>
                <a:lnTo>
                  <a:pt x="2347" y="802"/>
                </a:lnTo>
                <a:lnTo>
                  <a:pt x="2347" y="798"/>
                </a:lnTo>
                <a:lnTo>
                  <a:pt x="2347" y="795"/>
                </a:lnTo>
                <a:lnTo>
                  <a:pt x="2347" y="793"/>
                </a:lnTo>
                <a:lnTo>
                  <a:pt x="2349" y="793"/>
                </a:lnTo>
                <a:lnTo>
                  <a:pt x="2350" y="790"/>
                </a:lnTo>
                <a:lnTo>
                  <a:pt x="2354" y="790"/>
                </a:lnTo>
                <a:lnTo>
                  <a:pt x="2357" y="790"/>
                </a:lnTo>
                <a:lnTo>
                  <a:pt x="2361" y="793"/>
                </a:lnTo>
                <a:lnTo>
                  <a:pt x="2362" y="795"/>
                </a:lnTo>
                <a:lnTo>
                  <a:pt x="2364" y="796"/>
                </a:lnTo>
                <a:lnTo>
                  <a:pt x="2364" y="798"/>
                </a:lnTo>
                <a:lnTo>
                  <a:pt x="2366" y="800"/>
                </a:lnTo>
                <a:lnTo>
                  <a:pt x="2366" y="802"/>
                </a:lnTo>
                <a:lnTo>
                  <a:pt x="2368" y="803"/>
                </a:lnTo>
                <a:lnTo>
                  <a:pt x="2369" y="807"/>
                </a:lnTo>
                <a:lnTo>
                  <a:pt x="2369" y="808"/>
                </a:lnTo>
                <a:lnTo>
                  <a:pt x="2371" y="810"/>
                </a:lnTo>
                <a:lnTo>
                  <a:pt x="2371" y="812"/>
                </a:lnTo>
                <a:lnTo>
                  <a:pt x="2371" y="815"/>
                </a:lnTo>
                <a:lnTo>
                  <a:pt x="2373" y="815"/>
                </a:lnTo>
                <a:lnTo>
                  <a:pt x="2374" y="817"/>
                </a:lnTo>
                <a:lnTo>
                  <a:pt x="2374" y="819"/>
                </a:lnTo>
                <a:lnTo>
                  <a:pt x="2374" y="820"/>
                </a:lnTo>
                <a:lnTo>
                  <a:pt x="2376" y="822"/>
                </a:lnTo>
                <a:lnTo>
                  <a:pt x="2378" y="822"/>
                </a:lnTo>
                <a:lnTo>
                  <a:pt x="2380" y="822"/>
                </a:lnTo>
                <a:lnTo>
                  <a:pt x="2383" y="824"/>
                </a:lnTo>
                <a:lnTo>
                  <a:pt x="2385" y="824"/>
                </a:lnTo>
                <a:lnTo>
                  <a:pt x="2386" y="822"/>
                </a:lnTo>
                <a:lnTo>
                  <a:pt x="2388" y="824"/>
                </a:lnTo>
                <a:lnTo>
                  <a:pt x="2388" y="824"/>
                </a:lnTo>
                <a:lnTo>
                  <a:pt x="2390" y="824"/>
                </a:lnTo>
                <a:lnTo>
                  <a:pt x="2393" y="824"/>
                </a:lnTo>
                <a:lnTo>
                  <a:pt x="2395" y="822"/>
                </a:lnTo>
                <a:lnTo>
                  <a:pt x="2395" y="826"/>
                </a:lnTo>
                <a:lnTo>
                  <a:pt x="2397" y="827"/>
                </a:lnTo>
                <a:lnTo>
                  <a:pt x="2398" y="827"/>
                </a:lnTo>
                <a:lnTo>
                  <a:pt x="2400" y="829"/>
                </a:lnTo>
                <a:lnTo>
                  <a:pt x="2402" y="827"/>
                </a:lnTo>
                <a:lnTo>
                  <a:pt x="2403" y="829"/>
                </a:lnTo>
                <a:lnTo>
                  <a:pt x="2405" y="831"/>
                </a:lnTo>
                <a:lnTo>
                  <a:pt x="2407" y="829"/>
                </a:lnTo>
                <a:lnTo>
                  <a:pt x="2409" y="829"/>
                </a:lnTo>
                <a:lnTo>
                  <a:pt x="2410" y="827"/>
                </a:lnTo>
                <a:lnTo>
                  <a:pt x="2412" y="826"/>
                </a:lnTo>
                <a:lnTo>
                  <a:pt x="2410" y="824"/>
                </a:lnTo>
                <a:lnTo>
                  <a:pt x="2412" y="824"/>
                </a:lnTo>
                <a:lnTo>
                  <a:pt x="2414" y="824"/>
                </a:lnTo>
                <a:lnTo>
                  <a:pt x="2415" y="826"/>
                </a:lnTo>
                <a:lnTo>
                  <a:pt x="2415" y="824"/>
                </a:lnTo>
                <a:lnTo>
                  <a:pt x="2417" y="824"/>
                </a:lnTo>
                <a:lnTo>
                  <a:pt x="2417" y="826"/>
                </a:lnTo>
                <a:lnTo>
                  <a:pt x="2419" y="827"/>
                </a:lnTo>
                <a:lnTo>
                  <a:pt x="2419" y="829"/>
                </a:lnTo>
                <a:lnTo>
                  <a:pt x="2421" y="831"/>
                </a:lnTo>
                <a:lnTo>
                  <a:pt x="2422" y="829"/>
                </a:lnTo>
                <a:lnTo>
                  <a:pt x="2424" y="827"/>
                </a:lnTo>
                <a:lnTo>
                  <a:pt x="2426" y="826"/>
                </a:lnTo>
                <a:lnTo>
                  <a:pt x="2427" y="827"/>
                </a:lnTo>
                <a:lnTo>
                  <a:pt x="2429" y="829"/>
                </a:lnTo>
                <a:lnTo>
                  <a:pt x="2431" y="831"/>
                </a:lnTo>
                <a:lnTo>
                  <a:pt x="2431" y="831"/>
                </a:lnTo>
                <a:lnTo>
                  <a:pt x="2433" y="829"/>
                </a:lnTo>
                <a:lnTo>
                  <a:pt x="2436" y="829"/>
                </a:lnTo>
                <a:lnTo>
                  <a:pt x="2438" y="829"/>
                </a:lnTo>
                <a:lnTo>
                  <a:pt x="2441" y="827"/>
                </a:lnTo>
                <a:lnTo>
                  <a:pt x="2444" y="826"/>
                </a:lnTo>
                <a:lnTo>
                  <a:pt x="2446" y="826"/>
                </a:lnTo>
                <a:lnTo>
                  <a:pt x="2448" y="826"/>
                </a:lnTo>
                <a:lnTo>
                  <a:pt x="2450" y="827"/>
                </a:lnTo>
                <a:lnTo>
                  <a:pt x="2451" y="827"/>
                </a:lnTo>
                <a:lnTo>
                  <a:pt x="2453" y="829"/>
                </a:lnTo>
                <a:lnTo>
                  <a:pt x="2456" y="827"/>
                </a:lnTo>
                <a:lnTo>
                  <a:pt x="2458" y="827"/>
                </a:lnTo>
                <a:lnTo>
                  <a:pt x="2458" y="826"/>
                </a:lnTo>
                <a:lnTo>
                  <a:pt x="2460" y="826"/>
                </a:lnTo>
                <a:lnTo>
                  <a:pt x="2463" y="824"/>
                </a:lnTo>
                <a:lnTo>
                  <a:pt x="2465" y="822"/>
                </a:lnTo>
                <a:lnTo>
                  <a:pt x="2467" y="822"/>
                </a:lnTo>
                <a:lnTo>
                  <a:pt x="2470" y="820"/>
                </a:lnTo>
                <a:lnTo>
                  <a:pt x="2472" y="820"/>
                </a:lnTo>
                <a:lnTo>
                  <a:pt x="2472" y="820"/>
                </a:lnTo>
                <a:lnTo>
                  <a:pt x="2474" y="819"/>
                </a:lnTo>
                <a:lnTo>
                  <a:pt x="2477" y="819"/>
                </a:lnTo>
                <a:lnTo>
                  <a:pt x="2479" y="822"/>
                </a:lnTo>
                <a:lnTo>
                  <a:pt x="2479" y="824"/>
                </a:lnTo>
                <a:lnTo>
                  <a:pt x="2480" y="826"/>
                </a:lnTo>
                <a:lnTo>
                  <a:pt x="2484" y="824"/>
                </a:lnTo>
                <a:lnTo>
                  <a:pt x="2486" y="824"/>
                </a:lnTo>
                <a:lnTo>
                  <a:pt x="2487" y="822"/>
                </a:lnTo>
                <a:lnTo>
                  <a:pt x="2487" y="820"/>
                </a:lnTo>
                <a:lnTo>
                  <a:pt x="2491" y="820"/>
                </a:lnTo>
                <a:lnTo>
                  <a:pt x="2492" y="820"/>
                </a:lnTo>
                <a:lnTo>
                  <a:pt x="2496" y="820"/>
                </a:lnTo>
                <a:lnTo>
                  <a:pt x="2497" y="820"/>
                </a:lnTo>
                <a:lnTo>
                  <a:pt x="2499" y="819"/>
                </a:lnTo>
                <a:lnTo>
                  <a:pt x="2501" y="819"/>
                </a:lnTo>
                <a:lnTo>
                  <a:pt x="2504" y="819"/>
                </a:lnTo>
                <a:lnTo>
                  <a:pt x="2506" y="819"/>
                </a:lnTo>
                <a:lnTo>
                  <a:pt x="2508" y="819"/>
                </a:lnTo>
                <a:lnTo>
                  <a:pt x="2509" y="819"/>
                </a:lnTo>
                <a:lnTo>
                  <a:pt x="2511" y="819"/>
                </a:lnTo>
                <a:lnTo>
                  <a:pt x="2513" y="819"/>
                </a:lnTo>
                <a:lnTo>
                  <a:pt x="2515" y="819"/>
                </a:lnTo>
                <a:lnTo>
                  <a:pt x="2516" y="820"/>
                </a:lnTo>
                <a:lnTo>
                  <a:pt x="2518" y="820"/>
                </a:lnTo>
                <a:lnTo>
                  <a:pt x="2521" y="820"/>
                </a:lnTo>
                <a:lnTo>
                  <a:pt x="2523" y="822"/>
                </a:lnTo>
                <a:lnTo>
                  <a:pt x="2525" y="826"/>
                </a:lnTo>
                <a:lnTo>
                  <a:pt x="2523" y="827"/>
                </a:lnTo>
                <a:lnTo>
                  <a:pt x="2523" y="829"/>
                </a:lnTo>
                <a:lnTo>
                  <a:pt x="2523" y="831"/>
                </a:lnTo>
                <a:lnTo>
                  <a:pt x="2523" y="832"/>
                </a:lnTo>
                <a:lnTo>
                  <a:pt x="2525" y="832"/>
                </a:lnTo>
                <a:lnTo>
                  <a:pt x="2528" y="832"/>
                </a:lnTo>
                <a:lnTo>
                  <a:pt x="2530" y="832"/>
                </a:lnTo>
                <a:lnTo>
                  <a:pt x="2533" y="832"/>
                </a:lnTo>
                <a:lnTo>
                  <a:pt x="2535" y="831"/>
                </a:lnTo>
                <a:lnTo>
                  <a:pt x="2539" y="831"/>
                </a:lnTo>
                <a:lnTo>
                  <a:pt x="2540" y="831"/>
                </a:lnTo>
                <a:lnTo>
                  <a:pt x="2542" y="831"/>
                </a:lnTo>
                <a:lnTo>
                  <a:pt x="2544" y="834"/>
                </a:lnTo>
                <a:lnTo>
                  <a:pt x="2542" y="836"/>
                </a:lnTo>
                <a:lnTo>
                  <a:pt x="2542" y="838"/>
                </a:lnTo>
                <a:lnTo>
                  <a:pt x="2542" y="841"/>
                </a:lnTo>
                <a:lnTo>
                  <a:pt x="2540" y="843"/>
                </a:lnTo>
                <a:lnTo>
                  <a:pt x="2539" y="846"/>
                </a:lnTo>
                <a:lnTo>
                  <a:pt x="2537" y="848"/>
                </a:lnTo>
                <a:lnTo>
                  <a:pt x="2537" y="851"/>
                </a:lnTo>
                <a:lnTo>
                  <a:pt x="2533" y="853"/>
                </a:lnTo>
                <a:lnTo>
                  <a:pt x="2533" y="856"/>
                </a:lnTo>
                <a:lnTo>
                  <a:pt x="2532" y="856"/>
                </a:lnTo>
                <a:lnTo>
                  <a:pt x="2530" y="856"/>
                </a:lnTo>
                <a:lnTo>
                  <a:pt x="2528" y="858"/>
                </a:lnTo>
                <a:lnTo>
                  <a:pt x="2528" y="860"/>
                </a:lnTo>
                <a:lnTo>
                  <a:pt x="2527" y="862"/>
                </a:lnTo>
                <a:lnTo>
                  <a:pt x="2523" y="865"/>
                </a:lnTo>
                <a:lnTo>
                  <a:pt x="2521" y="867"/>
                </a:lnTo>
                <a:lnTo>
                  <a:pt x="2520" y="868"/>
                </a:lnTo>
                <a:lnTo>
                  <a:pt x="2518" y="870"/>
                </a:lnTo>
                <a:lnTo>
                  <a:pt x="2516" y="872"/>
                </a:lnTo>
                <a:lnTo>
                  <a:pt x="2515" y="874"/>
                </a:lnTo>
                <a:lnTo>
                  <a:pt x="2513" y="875"/>
                </a:lnTo>
                <a:lnTo>
                  <a:pt x="2513" y="877"/>
                </a:lnTo>
                <a:lnTo>
                  <a:pt x="2511" y="879"/>
                </a:lnTo>
                <a:lnTo>
                  <a:pt x="2509" y="880"/>
                </a:lnTo>
                <a:lnTo>
                  <a:pt x="2508" y="882"/>
                </a:lnTo>
                <a:lnTo>
                  <a:pt x="2506" y="882"/>
                </a:lnTo>
                <a:lnTo>
                  <a:pt x="2503" y="884"/>
                </a:lnTo>
                <a:lnTo>
                  <a:pt x="2501" y="886"/>
                </a:lnTo>
                <a:lnTo>
                  <a:pt x="2499" y="889"/>
                </a:lnTo>
                <a:lnTo>
                  <a:pt x="2497" y="889"/>
                </a:lnTo>
                <a:lnTo>
                  <a:pt x="2496" y="891"/>
                </a:lnTo>
                <a:lnTo>
                  <a:pt x="2496" y="892"/>
                </a:lnTo>
                <a:lnTo>
                  <a:pt x="2494" y="892"/>
                </a:lnTo>
                <a:lnTo>
                  <a:pt x="2492" y="892"/>
                </a:lnTo>
                <a:lnTo>
                  <a:pt x="2491" y="892"/>
                </a:lnTo>
                <a:lnTo>
                  <a:pt x="2487" y="894"/>
                </a:lnTo>
                <a:lnTo>
                  <a:pt x="2486" y="896"/>
                </a:lnTo>
                <a:lnTo>
                  <a:pt x="2486" y="897"/>
                </a:lnTo>
                <a:lnTo>
                  <a:pt x="2484" y="897"/>
                </a:lnTo>
                <a:lnTo>
                  <a:pt x="2480" y="899"/>
                </a:lnTo>
                <a:lnTo>
                  <a:pt x="2479" y="899"/>
                </a:lnTo>
                <a:lnTo>
                  <a:pt x="2477" y="901"/>
                </a:lnTo>
                <a:lnTo>
                  <a:pt x="2475" y="903"/>
                </a:lnTo>
                <a:lnTo>
                  <a:pt x="2474" y="903"/>
                </a:lnTo>
                <a:lnTo>
                  <a:pt x="2472" y="903"/>
                </a:lnTo>
                <a:lnTo>
                  <a:pt x="2470" y="903"/>
                </a:lnTo>
                <a:lnTo>
                  <a:pt x="2470" y="904"/>
                </a:lnTo>
                <a:lnTo>
                  <a:pt x="2467" y="904"/>
                </a:lnTo>
                <a:lnTo>
                  <a:pt x="2465" y="906"/>
                </a:lnTo>
                <a:lnTo>
                  <a:pt x="2463" y="906"/>
                </a:lnTo>
                <a:lnTo>
                  <a:pt x="2460" y="908"/>
                </a:lnTo>
                <a:lnTo>
                  <a:pt x="2458" y="908"/>
                </a:lnTo>
                <a:lnTo>
                  <a:pt x="2456" y="908"/>
                </a:lnTo>
                <a:lnTo>
                  <a:pt x="2455" y="909"/>
                </a:lnTo>
                <a:lnTo>
                  <a:pt x="2453" y="911"/>
                </a:lnTo>
                <a:lnTo>
                  <a:pt x="2451" y="913"/>
                </a:lnTo>
                <a:lnTo>
                  <a:pt x="2448" y="913"/>
                </a:lnTo>
                <a:lnTo>
                  <a:pt x="2444" y="913"/>
                </a:lnTo>
                <a:lnTo>
                  <a:pt x="2441" y="911"/>
                </a:lnTo>
                <a:lnTo>
                  <a:pt x="2438" y="911"/>
                </a:lnTo>
                <a:lnTo>
                  <a:pt x="2436" y="911"/>
                </a:lnTo>
                <a:lnTo>
                  <a:pt x="2434" y="913"/>
                </a:lnTo>
                <a:lnTo>
                  <a:pt x="2431" y="913"/>
                </a:lnTo>
                <a:lnTo>
                  <a:pt x="2431" y="916"/>
                </a:lnTo>
                <a:lnTo>
                  <a:pt x="2427" y="916"/>
                </a:lnTo>
                <a:lnTo>
                  <a:pt x="2426" y="918"/>
                </a:lnTo>
                <a:lnTo>
                  <a:pt x="2424" y="920"/>
                </a:lnTo>
                <a:lnTo>
                  <a:pt x="2422" y="920"/>
                </a:lnTo>
                <a:lnTo>
                  <a:pt x="2421" y="918"/>
                </a:lnTo>
                <a:lnTo>
                  <a:pt x="2419" y="918"/>
                </a:lnTo>
                <a:lnTo>
                  <a:pt x="2417" y="918"/>
                </a:lnTo>
                <a:lnTo>
                  <a:pt x="2414" y="916"/>
                </a:lnTo>
                <a:lnTo>
                  <a:pt x="2412" y="915"/>
                </a:lnTo>
                <a:lnTo>
                  <a:pt x="2410" y="915"/>
                </a:lnTo>
                <a:lnTo>
                  <a:pt x="2410" y="913"/>
                </a:lnTo>
                <a:lnTo>
                  <a:pt x="2409" y="913"/>
                </a:lnTo>
                <a:lnTo>
                  <a:pt x="2407" y="913"/>
                </a:lnTo>
                <a:lnTo>
                  <a:pt x="2403" y="911"/>
                </a:lnTo>
                <a:lnTo>
                  <a:pt x="2402" y="911"/>
                </a:lnTo>
                <a:lnTo>
                  <a:pt x="2400" y="911"/>
                </a:lnTo>
                <a:lnTo>
                  <a:pt x="2398" y="911"/>
                </a:lnTo>
                <a:lnTo>
                  <a:pt x="2397" y="911"/>
                </a:lnTo>
                <a:lnTo>
                  <a:pt x="2395" y="911"/>
                </a:lnTo>
                <a:lnTo>
                  <a:pt x="2393" y="909"/>
                </a:lnTo>
                <a:lnTo>
                  <a:pt x="2390" y="909"/>
                </a:lnTo>
                <a:lnTo>
                  <a:pt x="2388" y="909"/>
                </a:lnTo>
                <a:lnTo>
                  <a:pt x="2386" y="908"/>
                </a:lnTo>
                <a:lnTo>
                  <a:pt x="2385" y="908"/>
                </a:lnTo>
                <a:lnTo>
                  <a:pt x="2383" y="908"/>
                </a:lnTo>
                <a:lnTo>
                  <a:pt x="2380" y="908"/>
                </a:lnTo>
                <a:lnTo>
                  <a:pt x="2378" y="906"/>
                </a:lnTo>
                <a:lnTo>
                  <a:pt x="2376" y="904"/>
                </a:lnTo>
                <a:lnTo>
                  <a:pt x="2374" y="906"/>
                </a:lnTo>
                <a:lnTo>
                  <a:pt x="2373" y="906"/>
                </a:lnTo>
                <a:lnTo>
                  <a:pt x="2371" y="906"/>
                </a:lnTo>
                <a:lnTo>
                  <a:pt x="2369" y="904"/>
                </a:lnTo>
                <a:lnTo>
                  <a:pt x="2368" y="903"/>
                </a:lnTo>
                <a:lnTo>
                  <a:pt x="2364" y="903"/>
                </a:lnTo>
                <a:lnTo>
                  <a:pt x="2362" y="903"/>
                </a:lnTo>
                <a:lnTo>
                  <a:pt x="2361" y="903"/>
                </a:lnTo>
                <a:lnTo>
                  <a:pt x="2357" y="903"/>
                </a:lnTo>
                <a:lnTo>
                  <a:pt x="2357" y="901"/>
                </a:lnTo>
                <a:lnTo>
                  <a:pt x="2356" y="901"/>
                </a:lnTo>
                <a:lnTo>
                  <a:pt x="2352" y="899"/>
                </a:lnTo>
                <a:lnTo>
                  <a:pt x="2350" y="899"/>
                </a:lnTo>
                <a:lnTo>
                  <a:pt x="2349" y="899"/>
                </a:lnTo>
                <a:lnTo>
                  <a:pt x="2347" y="899"/>
                </a:lnTo>
                <a:lnTo>
                  <a:pt x="2347" y="897"/>
                </a:lnTo>
                <a:lnTo>
                  <a:pt x="2345" y="897"/>
                </a:lnTo>
                <a:lnTo>
                  <a:pt x="2344" y="897"/>
                </a:lnTo>
                <a:lnTo>
                  <a:pt x="2340" y="896"/>
                </a:lnTo>
                <a:lnTo>
                  <a:pt x="2339" y="896"/>
                </a:lnTo>
                <a:lnTo>
                  <a:pt x="2335" y="896"/>
                </a:lnTo>
                <a:lnTo>
                  <a:pt x="2333" y="894"/>
                </a:lnTo>
                <a:lnTo>
                  <a:pt x="2332" y="894"/>
                </a:lnTo>
                <a:lnTo>
                  <a:pt x="2330" y="892"/>
                </a:lnTo>
                <a:lnTo>
                  <a:pt x="2328" y="892"/>
                </a:lnTo>
                <a:lnTo>
                  <a:pt x="2325" y="891"/>
                </a:lnTo>
                <a:lnTo>
                  <a:pt x="2323" y="891"/>
                </a:lnTo>
                <a:lnTo>
                  <a:pt x="2321" y="889"/>
                </a:lnTo>
                <a:lnTo>
                  <a:pt x="2318" y="889"/>
                </a:lnTo>
                <a:lnTo>
                  <a:pt x="2316" y="889"/>
                </a:lnTo>
                <a:lnTo>
                  <a:pt x="2315" y="887"/>
                </a:lnTo>
                <a:lnTo>
                  <a:pt x="2313" y="887"/>
                </a:lnTo>
                <a:lnTo>
                  <a:pt x="2311" y="887"/>
                </a:lnTo>
                <a:lnTo>
                  <a:pt x="2311" y="886"/>
                </a:lnTo>
                <a:lnTo>
                  <a:pt x="2309" y="882"/>
                </a:lnTo>
                <a:lnTo>
                  <a:pt x="2308" y="882"/>
                </a:lnTo>
                <a:lnTo>
                  <a:pt x="2306" y="882"/>
                </a:lnTo>
                <a:lnTo>
                  <a:pt x="2304" y="880"/>
                </a:lnTo>
                <a:lnTo>
                  <a:pt x="2303" y="880"/>
                </a:lnTo>
                <a:lnTo>
                  <a:pt x="2299" y="880"/>
                </a:lnTo>
                <a:lnTo>
                  <a:pt x="2297" y="880"/>
                </a:lnTo>
                <a:lnTo>
                  <a:pt x="2294" y="879"/>
                </a:lnTo>
                <a:lnTo>
                  <a:pt x="2291" y="877"/>
                </a:lnTo>
                <a:lnTo>
                  <a:pt x="2289" y="877"/>
                </a:lnTo>
                <a:lnTo>
                  <a:pt x="2286" y="877"/>
                </a:lnTo>
                <a:lnTo>
                  <a:pt x="2282" y="877"/>
                </a:lnTo>
                <a:lnTo>
                  <a:pt x="2280" y="877"/>
                </a:lnTo>
                <a:lnTo>
                  <a:pt x="2279" y="875"/>
                </a:lnTo>
                <a:lnTo>
                  <a:pt x="2275" y="877"/>
                </a:lnTo>
                <a:lnTo>
                  <a:pt x="2274" y="877"/>
                </a:lnTo>
                <a:lnTo>
                  <a:pt x="2270" y="875"/>
                </a:lnTo>
                <a:lnTo>
                  <a:pt x="2268" y="875"/>
                </a:lnTo>
                <a:lnTo>
                  <a:pt x="2267" y="875"/>
                </a:lnTo>
                <a:lnTo>
                  <a:pt x="2267" y="874"/>
                </a:lnTo>
                <a:lnTo>
                  <a:pt x="2265" y="874"/>
                </a:lnTo>
                <a:lnTo>
                  <a:pt x="2265" y="875"/>
                </a:lnTo>
                <a:lnTo>
                  <a:pt x="2263" y="875"/>
                </a:lnTo>
                <a:lnTo>
                  <a:pt x="2262" y="877"/>
                </a:lnTo>
                <a:lnTo>
                  <a:pt x="2258" y="877"/>
                </a:lnTo>
                <a:lnTo>
                  <a:pt x="2255" y="877"/>
                </a:lnTo>
                <a:lnTo>
                  <a:pt x="2253" y="877"/>
                </a:lnTo>
                <a:lnTo>
                  <a:pt x="2251" y="879"/>
                </a:lnTo>
                <a:lnTo>
                  <a:pt x="2250" y="879"/>
                </a:lnTo>
                <a:lnTo>
                  <a:pt x="2246" y="879"/>
                </a:lnTo>
                <a:lnTo>
                  <a:pt x="2245" y="879"/>
                </a:lnTo>
                <a:lnTo>
                  <a:pt x="2241" y="880"/>
                </a:lnTo>
                <a:lnTo>
                  <a:pt x="2238" y="880"/>
                </a:lnTo>
                <a:lnTo>
                  <a:pt x="2238" y="882"/>
                </a:lnTo>
                <a:lnTo>
                  <a:pt x="2234" y="882"/>
                </a:lnTo>
                <a:lnTo>
                  <a:pt x="2233" y="884"/>
                </a:lnTo>
                <a:lnTo>
                  <a:pt x="2227" y="884"/>
                </a:lnTo>
                <a:lnTo>
                  <a:pt x="2226" y="884"/>
                </a:lnTo>
                <a:lnTo>
                  <a:pt x="2224" y="884"/>
                </a:lnTo>
                <a:lnTo>
                  <a:pt x="2222" y="884"/>
                </a:lnTo>
                <a:lnTo>
                  <a:pt x="2221" y="884"/>
                </a:lnTo>
                <a:lnTo>
                  <a:pt x="2219" y="884"/>
                </a:lnTo>
                <a:lnTo>
                  <a:pt x="2217" y="884"/>
                </a:lnTo>
                <a:lnTo>
                  <a:pt x="2215" y="884"/>
                </a:lnTo>
                <a:lnTo>
                  <a:pt x="2212" y="884"/>
                </a:lnTo>
                <a:lnTo>
                  <a:pt x="2210" y="884"/>
                </a:lnTo>
                <a:lnTo>
                  <a:pt x="2209" y="884"/>
                </a:lnTo>
                <a:lnTo>
                  <a:pt x="2207" y="886"/>
                </a:lnTo>
                <a:lnTo>
                  <a:pt x="2205" y="886"/>
                </a:lnTo>
                <a:lnTo>
                  <a:pt x="2202" y="886"/>
                </a:lnTo>
                <a:lnTo>
                  <a:pt x="2200" y="886"/>
                </a:lnTo>
                <a:lnTo>
                  <a:pt x="2198" y="886"/>
                </a:lnTo>
                <a:lnTo>
                  <a:pt x="2195" y="886"/>
                </a:lnTo>
                <a:lnTo>
                  <a:pt x="2192" y="886"/>
                </a:lnTo>
                <a:lnTo>
                  <a:pt x="2188" y="886"/>
                </a:lnTo>
                <a:lnTo>
                  <a:pt x="2186" y="886"/>
                </a:lnTo>
                <a:lnTo>
                  <a:pt x="2183" y="886"/>
                </a:lnTo>
                <a:lnTo>
                  <a:pt x="2181" y="886"/>
                </a:lnTo>
                <a:lnTo>
                  <a:pt x="2180" y="886"/>
                </a:lnTo>
                <a:lnTo>
                  <a:pt x="2178" y="886"/>
                </a:lnTo>
                <a:lnTo>
                  <a:pt x="2176" y="886"/>
                </a:lnTo>
                <a:lnTo>
                  <a:pt x="2171" y="887"/>
                </a:lnTo>
                <a:lnTo>
                  <a:pt x="2169" y="887"/>
                </a:lnTo>
                <a:lnTo>
                  <a:pt x="2166" y="887"/>
                </a:lnTo>
                <a:lnTo>
                  <a:pt x="2164" y="887"/>
                </a:lnTo>
                <a:lnTo>
                  <a:pt x="2162" y="887"/>
                </a:lnTo>
                <a:lnTo>
                  <a:pt x="2159" y="887"/>
                </a:lnTo>
                <a:lnTo>
                  <a:pt x="2157" y="889"/>
                </a:lnTo>
                <a:lnTo>
                  <a:pt x="2156" y="889"/>
                </a:lnTo>
                <a:lnTo>
                  <a:pt x="2154" y="889"/>
                </a:lnTo>
                <a:lnTo>
                  <a:pt x="2150" y="887"/>
                </a:lnTo>
                <a:lnTo>
                  <a:pt x="2149" y="887"/>
                </a:lnTo>
                <a:lnTo>
                  <a:pt x="2145" y="887"/>
                </a:lnTo>
                <a:lnTo>
                  <a:pt x="2144" y="887"/>
                </a:lnTo>
                <a:lnTo>
                  <a:pt x="2142" y="886"/>
                </a:lnTo>
                <a:lnTo>
                  <a:pt x="2140" y="886"/>
                </a:lnTo>
                <a:lnTo>
                  <a:pt x="2137" y="886"/>
                </a:lnTo>
                <a:lnTo>
                  <a:pt x="2135" y="884"/>
                </a:lnTo>
                <a:lnTo>
                  <a:pt x="2130" y="884"/>
                </a:lnTo>
                <a:lnTo>
                  <a:pt x="2128" y="884"/>
                </a:lnTo>
                <a:lnTo>
                  <a:pt x="2127" y="884"/>
                </a:lnTo>
                <a:lnTo>
                  <a:pt x="2125" y="882"/>
                </a:lnTo>
                <a:lnTo>
                  <a:pt x="2123" y="882"/>
                </a:lnTo>
                <a:lnTo>
                  <a:pt x="2121" y="884"/>
                </a:lnTo>
                <a:lnTo>
                  <a:pt x="2118" y="882"/>
                </a:lnTo>
                <a:lnTo>
                  <a:pt x="2116" y="882"/>
                </a:lnTo>
                <a:lnTo>
                  <a:pt x="2115" y="880"/>
                </a:lnTo>
                <a:lnTo>
                  <a:pt x="2113" y="879"/>
                </a:lnTo>
                <a:lnTo>
                  <a:pt x="2111" y="879"/>
                </a:lnTo>
                <a:lnTo>
                  <a:pt x="2111" y="877"/>
                </a:lnTo>
                <a:lnTo>
                  <a:pt x="2111" y="875"/>
                </a:lnTo>
                <a:lnTo>
                  <a:pt x="2113" y="872"/>
                </a:lnTo>
                <a:lnTo>
                  <a:pt x="2115" y="868"/>
                </a:lnTo>
                <a:lnTo>
                  <a:pt x="2116" y="868"/>
                </a:lnTo>
                <a:lnTo>
                  <a:pt x="2116" y="867"/>
                </a:lnTo>
                <a:lnTo>
                  <a:pt x="2118" y="865"/>
                </a:lnTo>
                <a:lnTo>
                  <a:pt x="2118" y="863"/>
                </a:lnTo>
                <a:lnTo>
                  <a:pt x="2118" y="860"/>
                </a:lnTo>
                <a:lnTo>
                  <a:pt x="2118" y="858"/>
                </a:lnTo>
                <a:lnTo>
                  <a:pt x="2120" y="856"/>
                </a:lnTo>
                <a:lnTo>
                  <a:pt x="2121" y="856"/>
                </a:lnTo>
                <a:lnTo>
                  <a:pt x="2121" y="853"/>
                </a:lnTo>
                <a:lnTo>
                  <a:pt x="2123" y="851"/>
                </a:lnTo>
                <a:lnTo>
                  <a:pt x="2125" y="850"/>
                </a:lnTo>
                <a:lnTo>
                  <a:pt x="2127" y="846"/>
                </a:lnTo>
                <a:lnTo>
                  <a:pt x="2127" y="843"/>
                </a:lnTo>
                <a:lnTo>
                  <a:pt x="2130" y="839"/>
                </a:lnTo>
                <a:lnTo>
                  <a:pt x="2130" y="838"/>
                </a:lnTo>
                <a:lnTo>
                  <a:pt x="2132" y="836"/>
                </a:lnTo>
                <a:lnTo>
                  <a:pt x="2133" y="836"/>
                </a:lnTo>
                <a:lnTo>
                  <a:pt x="2135" y="832"/>
                </a:lnTo>
                <a:lnTo>
                  <a:pt x="2139" y="832"/>
                </a:lnTo>
                <a:lnTo>
                  <a:pt x="2149" y="822"/>
                </a:lnTo>
                <a:lnTo>
                  <a:pt x="2150" y="819"/>
                </a:lnTo>
                <a:lnTo>
                  <a:pt x="2152" y="817"/>
                </a:lnTo>
                <a:lnTo>
                  <a:pt x="2152" y="815"/>
                </a:lnTo>
                <a:lnTo>
                  <a:pt x="2152" y="815"/>
                </a:lnTo>
                <a:lnTo>
                  <a:pt x="2154" y="814"/>
                </a:lnTo>
                <a:lnTo>
                  <a:pt x="2156" y="812"/>
                </a:lnTo>
                <a:lnTo>
                  <a:pt x="2156" y="808"/>
                </a:lnTo>
                <a:lnTo>
                  <a:pt x="2156" y="807"/>
                </a:lnTo>
                <a:lnTo>
                  <a:pt x="2156" y="805"/>
                </a:lnTo>
                <a:lnTo>
                  <a:pt x="2156" y="802"/>
                </a:lnTo>
                <a:lnTo>
                  <a:pt x="2156" y="798"/>
                </a:lnTo>
                <a:lnTo>
                  <a:pt x="2154" y="795"/>
                </a:lnTo>
                <a:lnTo>
                  <a:pt x="2152" y="793"/>
                </a:lnTo>
                <a:lnTo>
                  <a:pt x="2152" y="791"/>
                </a:lnTo>
                <a:lnTo>
                  <a:pt x="2150" y="791"/>
                </a:lnTo>
                <a:lnTo>
                  <a:pt x="2149" y="790"/>
                </a:lnTo>
                <a:lnTo>
                  <a:pt x="2147" y="790"/>
                </a:lnTo>
                <a:lnTo>
                  <a:pt x="2147" y="788"/>
                </a:lnTo>
                <a:lnTo>
                  <a:pt x="2147" y="786"/>
                </a:lnTo>
                <a:lnTo>
                  <a:pt x="2147" y="784"/>
                </a:lnTo>
                <a:lnTo>
                  <a:pt x="2149" y="783"/>
                </a:lnTo>
                <a:lnTo>
                  <a:pt x="2150" y="781"/>
                </a:lnTo>
                <a:lnTo>
                  <a:pt x="2152" y="781"/>
                </a:lnTo>
                <a:lnTo>
                  <a:pt x="2154" y="783"/>
                </a:lnTo>
                <a:lnTo>
                  <a:pt x="2157" y="784"/>
                </a:lnTo>
                <a:lnTo>
                  <a:pt x="2159" y="784"/>
                </a:lnTo>
                <a:lnTo>
                  <a:pt x="2161" y="786"/>
                </a:lnTo>
                <a:close/>
                <a:moveTo>
                  <a:pt x="1710" y="723"/>
                </a:moveTo>
                <a:lnTo>
                  <a:pt x="1708" y="725"/>
                </a:lnTo>
                <a:lnTo>
                  <a:pt x="1704" y="723"/>
                </a:lnTo>
                <a:lnTo>
                  <a:pt x="1701" y="723"/>
                </a:lnTo>
                <a:lnTo>
                  <a:pt x="1698" y="723"/>
                </a:lnTo>
                <a:lnTo>
                  <a:pt x="1698" y="721"/>
                </a:lnTo>
                <a:lnTo>
                  <a:pt x="1696" y="719"/>
                </a:lnTo>
                <a:lnTo>
                  <a:pt x="1694" y="714"/>
                </a:lnTo>
                <a:lnTo>
                  <a:pt x="1696" y="713"/>
                </a:lnTo>
                <a:lnTo>
                  <a:pt x="1701" y="713"/>
                </a:lnTo>
                <a:lnTo>
                  <a:pt x="1706" y="718"/>
                </a:lnTo>
                <a:lnTo>
                  <a:pt x="1706" y="719"/>
                </a:lnTo>
                <a:lnTo>
                  <a:pt x="1710" y="723"/>
                </a:lnTo>
                <a:close/>
                <a:moveTo>
                  <a:pt x="1862" y="699"/>
                </a:moveTo>
                <a:lnTo>
                  <a:pt x="1863" y="701"/>
                </a:lnTo>
                <a:lnTo>
                  <a:pt x="1862" y="702"/>
                </a:lnTo>
                <a:lnTo>
                  <a:pt x="1860" y="702"/>
                </a:lnTo>
                <a:lnTo>
                  <a:pt x="1858" y="701"/>
                </a:lnTo>
                <a:lnTo>
                  <a:pt x="1860" y="701"/>
                </a:lnTo>
                <a:lnTo>
                  <a:pt x="1860" y="699"/>
                </a:lnTo>
                <a:lnTo>
                  <a:pt x="1862" y="699"/>
                </a:lnTo>
                <a:close/>
                <a:moveTo>
                  <a:pt x="1645" y="680"/>
                </a:moveTo>
                <a:lnTo>
                  <a:pt x="1639" y="680"/>
                </a:lnTo>
                <a:lnTo>
                  <a:pt x="1639" y="678"/>
                </a:lnTo>
                <a:lnTo>
                  <a:pt x="1638" y="677"/>
                </a:lnTo>
                <a:lnTo>
                  <a:pt x="1639" y="673"/>
                </a:lnTo>
                <a:lnTo>
                  <a:pt x="1646" y="668"/>
                </a:lnTo>
                <a:lnTo>
                  <a:pt x="1648" y="670"/>
                </a:lnTo>
                <a:lnTo>
                  <a:pt x="1648" y="670"/>
                </a:lnTo>
                <a:lnTo>
                  <a:pt x="1650" y="673"/>
                </a:lnTo>
                <a:lnTo>
                  <a:pt x="1648" y="675"/>
                </a:lnTo>
                <a:lnTo>
                  <a:pt x="1648" y="677"/>
                </a:lnTo>
                <a:lnTo>
                  <a:pt x="1646" y="677"/>
                </a:lnTo>
                <a:lnTo>
                  <a:pt x="1645" y="680"/>
                </a:lnTo>
                <a:close/>
                <a:moveTo>
                  <a:pt x="1629" y="404"/>
                </a:moveTo>
                <a:lnTo>
                  <a:pt x="1633" y="406"/>
                </a:lnTo>
                <a:lnTo>
                  <a:pt x="1634" y="404"/>
                </a:lnTo>
                <a:lnTo>
                  <a:pt x="1638" y="406"/>
                </a:lnTo>
                <a:lnTo>
                  <a:pt x="1639" y="406"/>
                </a:lnTo>
                <a:lnTo>
                  <a:pt x="1641" y="408"/>
                </a:lnTo>
                <a:lnTo>
                  <a:pt x="1643" y="410"/>
                </a:lnTo>
                <a:lnTo>
                  <a:pt x="1645" y="411"/>
                </a:lnTo>
                <a:lnTo>
                  <a:pt x="1646" y="413"/>
                </a:lnTo>
                <a:lnTo>
                  <a:pt x="1646" y="415"/>
                </a:lnTo>
                <a:lnTo>
                  <a:pt x="1648" y="416"/>
                </a:lnTo>
                <a:lnTo>
                  <a:pt x="1650" y="418"/>
                </a:lnTo>
                <a:lnTo>
                  <a:pt x="1650" y="420"/>
                </a:lnTo>
                <a:lnTo>
                  <a:pt x="1651" y="420"/>
                </a:lnTo>
                <a:lnTo>
                  <a:pt x="1653" y="422"/>
                </a:lnTo>
                <a:lnTo>
                  <a:pt x="1655" y="423"/>
                </a:lnTo>
                <a:lnTo>
                  <a:pt x="1655" y="427"/>
                </a:lnTo>
                <a:lnTo>
                  <a:pt x="1657" y="428"/>
                </a:lnTo>
                <a:lnTo>
                  <a:pt x="1657" y="430"/>
                </a:lnTo>
                <a:lnTo>
                  <a:pt x="1658" y="432"/>
                </a:lnTo>
                <a:lnTo>
                  <a:pt x="1660" y="432"/>
                </a:lnTo>
                <a:lnTo>
                  <a:pt x="1660" y="434"/>
                </a:lnTo>
                <a:lnTo>
                  <a:pt x="1662" y="434"/>
                </a:lnTo>
                <a:lnTo>
                  <a:pt x="1662" y="435"/>
                </a:lnTo>
                <a:lnTo>
                  <a:pt x="1660" y="437"/>
                </a:lnTo>
                <a:lnTo>
                  <a:pt x="1660" y="440"/>
                </a:lnTo>
                <a:lnTo>
                  <a:pt x="1662" y="442"/>
                </a:lnTo>
                <a:lnTo>
                  <a:pt x="1663" y="444"/>
                </a:lnTo>
                <a:lnTo>
                  <a:pt x="1665" y="444"/>
                </a:lnTo>
                <a:lnTo>
                  <a:pt x="1667" y="444"/>
                </a:lnTo>
                <a:lnTo>
                  <a:pt x="1665" y="447"/>
                </a:lnTo>
                <a:lnTo>
                  <a:pt x="1667" y="449"/>
                </a:lnTo>
                <a:lnTo>
                  <a:pt x="1667" y="451"/>
                </a:lnTo>
                <a:lnTo>
                  <a:pt x="1668" y="451"/>
                </a:lnTo>
                <a:lnTo>
                  <a:pt x="1670" y="452"/>
                </a:lnTo>
                <a:lnTo>
                  <a:pt x="1672" y="452"/>
                </a:lnTo>
                <a:lnTo>
                  <a:pt x="1675" y="454"/>
                </a:lnTo>
                <a:lnTo>
                  <a:pt x="1674" y="456"/>
                </a:lnTo>
                <a:lnTo>
                  <a:pt x="1674" y="458"/>
                </a:lnTo>
                <a:lnTo>
                  <a:pt x="1674" y="461"/>
                </a:lnTo>
                <a:lnTo>
                  <a:pt x="1674" y="463"/>
                </a:lnTo>
                <a:lnTo>
                  <a:pt x="1672" y="466"/>
                </a:lnTo>
                <a:lnTo>
                  <a:pt x="1672" y="469"/>
                </a:lnTo>
                <a:lnTo>
                  <a:pt x="1674" y="471"/>
                </a:lnTo>
                <a:lnTo>
                  <a:pt x="1675" y="473"/>
                </a:lnTo>
                <a:lnTo>
                  <a:pt x="1675" y="475"/>
                </a:lnTo>
                <a:lnTo>
                  <a:pt x="1677" y="475"/>
                </a:lnTo>
                <a:lnTo>
                  <a:pt x="1679" y="476"/>
                </a:lnTo>
                <a:lnTo>
                  <a:pt x="1679" y="480"/>
                </a:lnTo>
                <a:lnTo>
                  <a:pt x="1679" y="481"/>
                </a:lnTo>
                <a:lnTo>
                  <a:pt x="1680" y="483"/>
                </a:lnTo>
                <a:lnTo>
                  <a:pt x="1682" y="485"/>
                </a:lnTo>
                <a:lnTo>
                  <a:pt x="1684" y="487"/>
                </a:lnTo>
                <a:lnTo>
                  <a:pt x="1687" y="487"/>
                </a:lnTo>
                <a:lnTo>
                  <a:pt x="1689" y="488"/>
                </a:lnTo>
                <a:lnTo>
                  <a:pt x="1689" y="490"/>
                </a:lnTo>
                <a:lnTo>
                  <a:pt x="1689" y="492"/>
                </a:lnTo>
                <a:lnTo>
                  <a:pt x="1689" y="493"/>
                </a:lnTo>
                <a:lnTo>
                  <a:pt x="1689" y="495"/>
                </a:lnTo>
                <a:lnTo>
                  <a:pt x="1692" y="497"/>
                </a:lnTo>
                <a:lnTo>
                  <a:pt x="1694" y="499"/>
                </a:lnTo>
                <a:lnTo>
                  <a:pt x="1696" y="500"/>
                </a:lnTo>
                <a:lnTo>
                  <a:pt x="1696" y="504"/>
                </a:lnTo>
                <a:lnTo>
                  <a:pt x="1696" y="505"/>
                </a:lnTo>
                <a:lnTo>
                  <a:pt x="1698" y="505"/>
                </a:lnTo>
                <a:lnTo>
                  <a:pt x="1698" y="507"/>
                </a:lnTo>
                <a:lnTo>
                  <a:pt x="1699" y="509"/>
                </a:lnTo>
                <a:lnTo>
                  <a:pt x="1703" y="511"/>
                </a:lnTo>
                <a:lnTo>
                  <a:pt x="1704" y="512"/>
                </a:lnTo>
                <a:lnTo>
                  <a:pt x="1704" y="514"/>
                </a:lnTo>
                <a:lnTo>
                  <a:pt x="1704" y="516"/>
                </a:lnTo>
                <a:lnTo>
                  <a:pt x="1704" y="517"/>
                </a:lnTo>
                <a:lnTo>
                  <a:pt x="1704" y="521"/>
                </a:lnTo>
                <a:lnTo>
                  <a:pt x="1704" y="523"/>
                </a:lnTo>
                <a:lnTo>
                  <a:pt x="1704" y="524"/>
                </a:lnTo>
                <a:lnTo>
                  <a:pt x="1704" y="528"/>
                </a:lnTo>
                <a:lnTo>
                  <a:pt x="1706" y="526"/>
                </a:lnTo>
                <a:lnTo>
                  <a:pt x="1708" y="526"/>
                </a:lnTo>
                <a:lnTo>
                  <a:pt x="1710" y="524"/>
                </a:lnTo>
                <a:lnTo>
                  <a:pt x="1711" y="523"/>
                </a:lnTo>
                <a:lnTo>
                  <a:pt x="1715" y="523"/>
                </a:lnTo>
                <a:lnTo>
                  <a:pt x="1718" y="524"/>
                </a:lnTo>
                <a:lnTo>
                  <a:pt x="1720" y="524"/>
                </a:lnTo>
                <a:lnTo>
                  <a:pt x="1721" y="526"/>
                </a:lnTo>
                <a:lnTo>
                  <a:pt x="1723" y="526"/>
                </a:lnTo>
                <a:lnTo>
                  <a:pt x="1725" y="528"/>
                </a:lnTo>
                <a:lnTo>
                  <a:pt x="1727" y="529"/>
                </a:lnTo>
                <a:lnTo>
                  <a:pt x="1727" y="531"/>
                </a:lnTo>
                <a:lnTo>
                  <a:pt x="1727" y="533"/>
                </a:lnTo>
                <a:lnTo>
                  <a:pt x="1730" y="536"/>
                </a:lnTo>
                <a:lnTo>
                  <a:pt x="1730" y="538"/>
                </a:lnTo>
                <a:lnTo>
                  <a:pt x="1730" y="541"/>
                </a:lnTo>
                <a:lnTo>
                  <a:pt x="1732" y="543"/>
                </a:lnTo>
                <a:lnTo>
                  <a:pt x="1732" y="547"/>
                </a:lnTo>
                <a:lnTo>
                  <a:pt x="1733" y="548"/>
                </a:lnTo>
                <a:lnTo>
                  <a:pt x="1733" y="550"/>
                </a:lnTo>
                <a:lnTo>
                  <a:pt x="1733" y="552"/>
                </a:lnTo>
                <a:lnTo>
                  <a:pt x="1733" y="553"/>
                </a:lnTo>
                <a:lnTo>
                  <a:pt x="1732" y="555"/>
                </a:lnTo>
                <a:lnTo>
                  <a:pt x="1732" y="559"/>
                </a:lnTo>
                <a:lnTo>
                  <a:pt x="1733" y="562"/>
                </a:lnTo>
                <a:lnTo>
                  <a:pt x="1730" y="562"/>
                </a:lnTo>
                <a:lnTo>
                  <a:pt x="1730" y="562"/>
                </a:lnTo>
                <a:lnTo>
                  <a:pt x="1728" y="564"/>
                </a:lnTo>
                <a:lnTo>
                  <a:pt x="1727" y="564"/>
                </a:lnTo>
                <a:lnTo>
                  <a:pt x="1723" y="564"/>
                </a:lnTo>
                <a:lnTo>
                  <a:pt x="1721" y="565"/>
                </a:lnTo>
                <a:lnTo>
                  <a:pt x="1721" y="569"/>
                </a:lnTo>
                <a:lnTo>
                  <a:pt x="1721" y="569"/>
                </a:lnTo>
                <a:lnTo>
                  <a:pt x="1723" y="571"/>
                </a:lnTo>
                <a:lnTo>
                  <a:pt x="1725" y="572"/>
                </a:lnTo>
                <a:lnTo>
                  <a:pt x="1725" y="574"/>
                </a:lnTo>
                <a:lnTo>
                  <a:pt x="1725" y="576"/>
                </a:lnTo>
                <a:lnTo>
                  <a:pt x="1723" y="577"/>
                </a:lnTo>
                <a:lnTo>
                  <a:pt x="1725" y="577"/>
                </a:lnTo>
                <a:lnTo>
                  <a:pt x="1725" y="579"/>
                </a:lnTo>
                <a:lnTo>
                  <a:pt x="1727" y="581"/>
                </a:lnTo>
                <a:lnTo>
                  <a:pt x="1728" y="581"/>
                </a:lnTo>
                <a:lnTo>
                  <a:pt x="1730" y="582"/>
                </a:lnTo>
                <a:lnTo>
                  <a:pt x="1730" y="584"/>
                </a:lnTo>
                <a:lnTo>
                  <a:pt x="1730" y="586"/>
                </a:lnTo>
                <a:lnTo>
                  <a:pt x="1728" y="589"/>
                </a:lnTo>
                <a:lnTo>
                  <a:pt x="1728" y="591"/>
                </a:lnTo>
                <a:lnTo>
                  <a:pt x="1728" y="593"/>
                </a:lnTo>
                <a:lnTo>
                  <a:pt x="1728" y="596"/>
                </a:lnTo>
                <a:lnTo>
                  <a:pt x="1728" y="598"/>
                </a:lnTo>
                <a:lnTo>
                  <a:pt x="1730" y="600"/>
                </a:lnTo>
                <a:lnTo>
                  <a:pt x="1730" y="601"/>
                </a:lnTo>
                <a:lnTo>
                  <a:pt x="1733" y="601"/>
                </a:lnTo>
                <a:lnTo>
                  <a:pt x="1733" y="600"/>
                </a:lnTo>
                <a:lnTo>
                  <a:pt x="1735" y="600"/>
                </a:lnTo>
                <a:lnTo>
                  <a:pt x="1737" y="601"/>
                </a:lnTo>
                <a:lnTo>
                  <a:pt x="1739" y="603"/>
                </a:lnTo>
                <a:lnTo>
                  <a:pt x="1740" y="605"/>
                </a:lnTo>
                <a:lnTo>
                  <a:pt x="1744" y="606"/>
                </a:lnTo>
                <a:lnTo>
                  <a:pt x="1745" y="605"/>
                </a:lnTo>
                <a:lnTo>
                  <a:pt x="1749" y="608"/>
                </a:lnTo>
                <a:lnTo>
                  <a:pt x="1749" y="610"/>
                </a:lnTo>
                <a:lnTo>
                  <a:pt x="1749" y="610"/>
                </a:lnTo>
                <a:lnTo>
                  <a:pt x="1752" y="612"/>
                </a:lnTo>
                <a:lnTo>
                  <a:pt x="1751" y="617"/>
                </a:lnTo>
                <a:lnTo>
                  <a:pt x="1752" y="618"/>
                </a:lnTo>
                <a:lnTo>
                  <a:pt x="1754" y="622"/>
                </a:lnTo>
                <a:lnTo>
                  <a:pt x="1756" y="622"/>
                </a:lnTo>
                <a:lnTo>
                  <a:pt x="1756" y="624"/>
                </a:lnTo>
                <a:lnTo>
                  <a:pt x="1757" y="625"/>
                </a:lnTo>
                <a:lnTo>
                  <a:pt x="1759" y="627"/>
                </a:lnTo>
                <a:lnTo>
                  <a:pt x="1761" y="627"/>
                </a:lnTo>
                <a:lnTo>
                  <a:pt x="1762" y="625"/>
                </a:lnTo>
                <a:lnTo>
                  <a:pt x="1762" y="624"/>
                </a:lnTo>
                <a:lnTo>
                  <a:pt x="1766" y="624"/>
                </a:lnTo>
                <a:lnTo>
                  <a:pt x="1766" y="625"/>
                </a:lnTo>
                <a:lnTo>
                  <a:pt x="1766" y="627"/>
                </a:lnTo>
                <a:lnTo>
                  <a:pt x="1768" y="627"/>
                </a:lnTo>
                <a:lnTo>
                  <a:pt x="1768" y="630"/>
                </a:lnTo>
                <a:lnTo>
                  <a:pt x="1766" y="632"/>
                </a:lnTo>
                <a:lnTo>
                  <a:pt x="1768" y="632"/>
                </a:lnTo>
                <a:lnTo>
                  <a:pt x="1769" y="634"/>
                </a:lnTo>
                <a:lnTo>
                  <a:pt x="1769" y="636"/>
                </a:lnTo>
                <a:lnTo>
                  <a:pt x="1771" y="637"/>
                </a:lnTo>
                <a:lnTo>
                  <a:pt x="1771" y="639"/>
                </a:lnTo>
                <a:lnTo>
                  <a:pt x="1771" y="637"/>
                </a:lnTo>
                <a:lnTo>
                  <a:pt x="1774" y="637"/>
                </a:lnTo>
                <a:lnTo>
                  <a:pt x="1776" y="636"/>
                </a:lnTo>
                <a:lnTo>
                  <a:pt x="1778" y="637"/>
                </a:lnTo>
                <a:lnTo>
                  <a:pt x="1780" y="636"/>
                </a:lnTo>
                <a:lnTo>
                  <a:pt x="1781" y="634"/>
                </a:lnTo>
                <a:lnTo>
                  <a:pt x="1783" y="632"/>
                </a:lnTo>
                <a:lnTo>
                  <a:pt x="1783" y="627"/>
                </a:lnTo>
                <a:lnTo>
                  <a:pt x="1785" y="624"/>
                </a:lnTo>
                <a:lnTo>
                  <a:pt x="1788" y="624"/>
                </a:lnTo>
                <a:lnTo>
                  <a:pt x="1786" y="622"/>
                </a:lnTo>
                <a:lnTo>
                  <a:pt x="1788" y="620"/>
                </a:lnTo>
                <a:lnTo>
                  <a:pt x="1790" y="620"/>
                </a:lnTo>
                <a:lnTo>
                  <a:pt x="1788" y="617"/>
                </a:lnTo>
                <a:lnTo>
                  <a:pt x="1785" y="615"/>
                </a:lnTo>
                <a:lnTo>
                  <a:pt x="1783" y="615"/>
                </a:lnTo>
                <a:lnTo>
                  <a:pt x="1778" y="612"/>
                </a:lnTo>
                <a:lnTo>
                  <a:pt x="1776" y="612"/>
                </a:lnTo>
                <a:lnTo>
                  <a:pt x="1774" y="610"/>
                </a:lnTo>
                <a:lnTo>
                  <a:pt x="1774" y="610"/>
                </a:lnTo>
                <a:lnTo>
                  <a:pt x="1774" y="608"/>
                </a:lnTo>
                <a:lnTo>
                  <a:pt x="1774" y="606"/>
                </a:lnTo>
                <a:lnTo>
                  <a:pt x="1776" y="605"/>
                </a:lnTo>
                <a:lnTo>
                  <a:pt x="1778" y="603"/>
                </a:lnTo>
                <a:lnTo>
                  <a:pt x="1781" y="603"/>
                </a:lnTo>
                <a:lnTo>
                  <a:pt x="1783" y="601"/>
                </a:lnTo>
                <a:lnTo>
                  <a:pt x="1785" y="598"/>
                </a:lnTo>
                <a:lnTo>
                  <a:pt x="1785" y="600"/>
                </a:lnTo>
                <a:lnTo>
                  <a:pt x="1788" y="601"/>
                </a:lnTo>
                <a:lnTo>
                  <a:pt x="1790" y="603"/>
                </a:lnTo>
                <a:lnTo>
                  <a:pt x="1792" y="603"/>
                </a:lnTo>
                <a:lnTo>
                  <a:pt x="1793" y="603"/>
                </a:lnTo>
                <a:lnTo>
                  <a:pt x="1795" y="605"/>
                </a:lnTo>
                <a:lnTo>
                  <a:pt x="1797" y="605"/>
                </a:lnTo>
                <a:lnTo>
                  <a:pt x="1800" y="605"/>
                </a:lnTo>
                <a:lnTo>
                  <a:pt x="1802" y="605"/>
                </a:lnTo>
                <a:lnTo>
                  <a:pt x="1804" y="603"/>
                </a:lnTo>
                <a:lnTo>
                  <a:pt x="1805" y="603"/>
                </a:lnTo>
                <a:lnTo>
                  <a:pt x="1809" y="601"/>
                </a:lnTo>
                <a:lnTo>
                  <a:pt x="1810" y="600"/>
                </a:lnTo>
                <a:lnTo>
                  <a:pt x="1812" y="601"/>
                </a:lnTo>
                <a:lnTo>
                  <a:pt x="1814" y="601"/>
                </a:lnTo>
                <a:lnTo>
                  <a:pt x="1814" y="603"/>
                </a:lnTo>
                <a:lnTo>
                  <a:pt x="1814" y="605"/>
                </a:lnTo>
                <a:lnTo>
                  <a:pt x="1812" y="605"/>
                </a:lnTo>
                <a:lnTo>
                  <a:pt x="1812" y="606"/>
                </a:lnTo>
                <a:lnTo>
                  <a:pt x="1810" y="610"/>
                </a:lnTo>
                <a:lnTo>
                  <a:pt x="1809" y="610"/>
                </a:lnTo>
                <a:lnTo>
                  <a:pt x="1807" y="610"/>
                </a:lnTo>
                <a:lnTo>
                  <a:pt x="1805" y="612"/>
                </a:lnTo>
                <a:lnTo>
                  <a:pt x="1805" y="615"/>
                </a:lnTo>
                <a:lnTo>
                  <a:pt x="1805" y="617"/>
                </a:lnTo>
                <a:lnTo>
                  <a:pt x="1804" y="618"/>
                </a:lnTo>
                <a:lnTo>
                  <a:pt x="1805" y="620"/>
                </a:lnTo>
                <a:lnTo>
                  <a:pt x="1804" y="624"/>
                </a:lnTo>
                <a:lnTo>
                  <a:pt x="1804" y="627"/>
                </a:lnTo>
                <a:lnTo>
                  <a:pt x="1800" y="625"/>
                </a:lnTo>
                <a:lnTo>
                  <a:pt x="1800" y="627"/>
                </a:lnTo>
                <a:lnTo>
                  <a:pt x="1798" y="629"/>
                </a:lnTo>
                <a:lnTo>
                  <a:pt x="1798" y="632"/>
                </a:lnTo>
                <a:lnTo>
                  <a:pt x="1800" y="636"/>
                </a:lnTo>
                <a:lnTo>
                  <a:pt x="1800" y="637"/>
                </a:lnTo>
                <a:lnTo>
                  <a:pt x="1802" y="639"/>
                </a:lnTo>
                <a:lnTo>
                  <a:pt x="1802" y="642"/>
                </a:lnTo>
                <a:lnTo>
                  <a:pt x="1804" y="644"/>
                </a:lnTo>
                <a:lnTo>
                  <a:pt x="1805" y="646"/>
                </a:lnTo>
                <a:lnTo>
                  <a:pt x="1807" y="648"/>
                </a:lnTo>
                <a:lnTo>
                  <a:pt x="1810" y="648"/>
                </a:lnTo>
                <a:lnTo>
                  <a:pt x="1812" y="648"/>
                </a:lnTo>
                <a:lnTo>
                  <a:pt x="1812" y="649"/>
                </a:lnTo>
                <a:lnTo>
                  <a:pt x="1814" y="649"/>
                </a:lnTo>
                <a:lnTo>
                  <a:pt x="1817" y="651"/>
                </a:lnTo>
                <a:lnTo>
                  <a:pt x="1819" y="651"/>
                </a:lnTo>
                <a:lnTo>
                  <a:pt x="1821" y="653"/>
                </a:lnTo>
                <a:lnTo>
                  <a:pt x="1822" y="656"/>
                </a:lnTo>
                <a:lnTo>
                  <a:pt x="1824" y="660"/>
                </a:lnTo>
                <a:lnTo>
                  <a:pt x="1826" y="661"/>
                </a:lnTo>
                <a:lnTo>
                  <a:pt x="1826" y="665"/>
                </a:lnTo>
                <a:lnTo>
                  <a:pt x="1826" y="666"/>
                </a:lnTo>
                <a:lnTo>
                  <a:pt x="1824" y="672"/>
                </a:lnTo>
                <a:lnTo>
                  <a:pt x="1822" y="673"/>
                </a:lnTo>
                <a:lnTo>
                  <a:pt x="1824" y="675"/>
                </a:lnTo>
                <a:lnTo>
                  <a:pt x="1824" y="678"/>
                </a:lnTo>
                <a:lnTo>
                  <a:pt x="1824" y="680"/>
                </a:lnTo>
                <a:lnTo>
                  <a:pt x="1826" y="683"/>
                </a:lnTo>
                <a:lnTo>
                  <a:pt x="1826" y="685"/>
                </a:lnTo>
                <a:lnTo>
                  <a:pt x="1827" y="687"/>
                </a:lnTo>
                <a:lnTo>
                  <a:pt x="1829" y="689"/>
                </a:lnTo>
                <a:lnTo>
                  <a:pt x="1831" y="692"/>
                </a:lnTo>
                <a:lnTo>
                  <a:pt x="1833" y="692"/>
                </a:lnTo>
                <a:lnTo>
                  <a:pt x="1833" y="694"/>
                </a:lnTo>
                <a:lnTo>
                  <a:pt x="1834" y="695"/>
                </a:lnTo>
                <a:lnTo>
                  <a:pt x="1836" y="697"/>
                </a:lnTo>
                <a:lnTo>
                  <a:pt x="1836" y="699"/>
                </a:lnTo>
                <a:lnTo>
                  <a:pt x="1838" y="699"/>
                </a:lnTo>
                <a:lnTo>
                  <a:pt x="1838" y="701"/>
                </a:lnTo>
                <a:lnTo>
                  <a:pt x="1839" y="701"/>
                </a:lnTo>
                <a:lnTo>
                  <a:pt x="1841" y="702"/>
                </a:lnTo>
                <a:lnTo>
                  <a:pt x="1843" y="702"/>
                </a:lnTo>
                <a:lnTo>
                  <a:pt x="1846" y="704"/>
                </a:lnTo>
                <a:lnTo>
                  <a:pt x="1848" y="704"/>
                </a:lnTo>
                <a:lnTo>
                  <a:pt x="1848" y="706"/>
                </a:lnTo>
                <a:lnTo>
                  <a:pt x="1850" y="706"/>
                </a:lnTo>
                <a:lnTo>
                  <a:pt x="1851" y="707"/>
                </a:lnTo>
                <a:lnTo>
                  <a:pt x="1853" y="707"/>
                </a:lnTo>
                <a:lnTo>
                  <a:pt x="1853" y="711"/>
                </a:lnTo>
                <a:lnTo>
                  <a:pt x="1855" y="711"/>
                </a:lnTo>
                <a:lnTo>
                  <a:pt x="1856" y="711"/>
                </a:lnTo>
                <a:lnTo>
                  <a:pt x="1858" y="711"/>
                </a:lnTo>
                <a:lnTo>
                  <a:pt x="1858" y="713"/>
                </a:lnTo>
                <a:lnTo>
                  <a:pt x="1858" y="714"/>
                </a:lnTo>
                <a:lnTo>
                  <a:pt x="1860" y="714"/>
                </a:lnTo>
                <a:lnTo>
                  <a:pt x="1860" y="716"/>
                </a:lnTo>
                <a:lnTo>
                  <a:pt x="1862" y="716"/>
                </a:lnTo>
                <a:lnTo>
                  <a:pt x="1863" y="716"/>
                </a:lnTo>
                <a:lnTo>
                  <a:pt x="1865" y="716"/>
                </a:lnTo>
                <a:lnTo>
                  <a:pt x="1867" y="716"/>
                </a:lnTo>
                <a:lnTo>
                  <a:pt x="1867" y="718"/>
                </a:lnTo>
                <a:lnTo>
                  <a:pt x="1867" y="721"/>
                </a:lnTo>
                <a:lnTo>
                  <a:pt x="1865" y="725"/>
                </a:lnTo>
                <a:lnTo>
                  <a:pt x="1863" y="726"/>
                </a:lnTo>
                <a:lnTo>
                  <a:pt x="1862" y="726"/>
                </a:lnTo>
                <a:lnTo>
                  <a:pt x="1860" y="728"/>
                </a:lnTo>
                <a:lnTo>
                  <a:pt x="1860" y="730"/>
                </a:lnTo>
                <a:lnTo>
                  <a:pt x="1858" y="730"/>
                </a:lnTo>
                <a:lnTo>
                  <a:pt x="1855" y="733"/>
                </a:lnTo>
                <a:lnTo>
                  <a:pt x="1853" y="733"/>
                </a:lnTo>
                <a:lnTo>
                  <a:pt x="1853" y="733"/>
                </a:lnTo>
                <a:lnTo>
                  <a:pt x="1851" y="733"/>
                </a:lnTo>
                <a:lnTo>
                  <a:pt x="1850" y="735"/>
                </a:lnTo>
                <a:lnTo>
                  <a:pt x="1848" y="737"/>
                </a:lnTo>
                <a:lnTo>
                  <a:pt x="1848" y="738"/>
                </a:lnTo>
                <a:lnTo>
                  <a:pt x="1846" y="738"/>
                </a:lnTo>
                <a:lnTo>
                  <a:pt x="1845" y="740"/>
                </a:lnTo>
                <a:lnTo>
                  <a:pt x="1843" y="742"/>
                </a:lnTo>
                <a:lnTo>
                  <a:pt x="1841" y="743"/>
                </a:lnTo>
                <a:lnTo>
                  <a:pt x="1839" y="745"/>
                </a:lnTo>
                <a:lnTo>
                  <a:pt x="1838" y="747"/>
                </a:lnTo>
                <a:lnTo>
                  <a:pt x="1836" y="745"/>
                </a:lnTo>
                <a:lnTo>
                  <a:pt x="1834" y="745"/>
                </a:lnTo>
                <a:lnTo>
                  <a:pt x="1833" y="747"/>
                </a:lnTo>
                <a:lnTo>
                  <a:pt x="1834" y="749"/>
                </a:lnTo>
                <a:lnTo>
                  <a:pt x="1834" y="750"/>
                </a:lnTo>
                <a:lnTo>
                  <a:pt x="1836" y="752"/>
                </a:lnTo>
                <a:lnTo>
                  <a:pt x="1833" y="754"/>
                </a:lnTo>
                <a:lnTo>
                  <a:pt x="1829" y="755"/>
                </a:lnTo>
                <a:lnTo>
                  <a:pt x="1826" y="755"/>
                </a:lnTo>
                <a:lnTo>
                  <a:pt x="1824" y="755"/>
                </a:lnTo>
                <a:lnTo>
                  <a:pt x="1822" y="752"/>
                </a:lnTo>
                <a:lnTo>
                  <a:pt x="1822" y="749"/>
                </a:lnTo>
                <a:lnTo>
                  <a:pt x="1824" y="747"/>
                </a:lnTo>
                <a:lnTo>
                  <a:pt x="1824" y="743"/>
                </a:lnTo>
                <a:lnTo>
                  <a:pt x="1824" y="740"/>
                </a:lnTo>
                <a:lnTo>
                  <a:pt x="1822" y="737"/>
                </a:lnTo>
                <a:lnTo>
                  <a:pt x="1821" y="737"/>
                </a:lnTo>
                <a:lnTo>
                  <a:pt x="1819" y="737"/>
                </a:lnTo>
                <a:lnTo>
                  <a:pt x="1817" y="735"/>
                </a:lnTo>
                <a:lnTo>
                  <a:pt x="1817" y="733"/>
                </a:lnTo>
                <a:lnTo>
                  <a:pt x="1815" y="735"/>
                </a:lnTo>
                <a:lnTo>
                  <a:pt x="1814" y="737"/>
                </a:lnTo>
                <a:lnTo>
                  <a:pt x="1812" y="737"/>
                </a:lnTo>
                <a:lnTo>
                  <a:pt x="1812" y="737"/>
                </a:lnTo>
                <a:lnTo>
                  <a:pt x="1809" y="737"/>
                </a:lnTo>
                <a:lnTo>
                  <a:pt x="1807" y="738"/>
                </a:lnTo>
                <a:lnTo>
                  <a:pt x="1805" y="738"/>
                </a:lnTo>
                <a:lnTo>
                  <a:pt x="1804" y="738"/>
                </a:lnTo>
                <a:lnTo>
                  <a:pt x="1800" y="738"/>
                </a:lnTo>
                <a:lnTo>
                  <a:pt x="1798" y="740"/>
                </a:lnTo>
                <a:lnTo>
                  <a:pt x="1797" y="740"/>
                </a:lnTo>
                <a:lnTo>
                  <a:pt x="1795" y="742"/>
                </a:lnTo>
                <a:lnTo>
                  <a:pt x="1793" y="742"/>
                </a:lnTo>
                <a:lnTo>
                  <a:pt x="1792" y="742"/>
                </a:lnTo>
                <a:lnTo>
                  <a:pt x="1792" y="743"/>
                </a:lnTo>
                <a:lnTo>
                  <a:pt x="1790" y="743"/>
                </a:lnTo>
                <a:lnTo>
                  <a:pt x="1788" y="743"/>
                </a:lnTo>
                <a:lnTo>
                  <a:pt x="1788" y="742"/>
                </a:lnTo>
                <a:lnTo>
                  <a:pt x="1786" y="742"/>
                </a:lnTo>
                <a:lnTo>
                  <a:pt x="1783" y="743"/>
                </a:lnTo>
                <a:lnTo>
                  <a:pt x="1781" y="743"/>
                </a:lnTo>
                <a:lnTo>
                  <a:pt x="1778" y="745"/>
                </a:lnTo>
                <a:lnTo>
                  <a:pt x="1776" y="745"/>
                </a:lnTo>
                <a:lnTo>
                  <a:pt x="1774" y="747"/>
                </a:lnTo>
                <a:lnTo>
                  <a:pt x="1773" y="750"/>
                </a:lnTo>
                <a:lnTo>
                  <a:pt x="1771" y="752"/>
                </a:lnTo>
                <a:lnTo>
                  <a:pt x="1769" y="754"/>
                </a:lnTo>
                <a:lnTo>
                  <a:pt x="1768" y="754"/>
                </a:lnTo>
                <a:lnTo>
                  <a:pt x="1766" y="755"/>
                </a:lnTo>
                <a:lnTo>
                  <a:pt x="1766" y="757"/>
                </a:lnTo>
                <a:lnTo>
                  <a:pt x="1764" y="759"/>
                </a:lnTo>
                <a:lnTo>
                  <a:pt x="1762" y="757"/>
                </a:lnTo>
                <a:lnTo>
                  <a:pt x="1759" y="757"/>
                </a:lnTo>
                <a:lnTo>
                  <a:pt x="1757" y="757"/>
                </a:lnTo>
                <a:lnTo>
                  <a:pt x="1754" y="759"/>
                </a:lnTo>
                <a:lnTo>
                  <a:pt x="1752" y="759"/>
                </a:lnTo>
                <a:lnTo>
                  <a:pt x="1749" y="757"/>
                </a:lnTo>
                <a:lnTo>
                  <a:pt x="1747" y="757"/>
                </a:lnTo>
                <a:lnTo>
                  <a:pt x="1745" y="757"/>
                </a:lnTo>
                <a:lnTo>
                  <a:pt x="1744" y="754"/>
                </a:lnTo>
                <a:lnTo>
                  <a:pt x="1744" y="752"/>
                </a:lnTo>
                <a:lnTo>
                  <a:pt x="1742" y="750"/>
                </a:lnTo>
                <a:lnTo>
                  <a:pt x="1742" y="747"/>
                </a:lnTo>
                <a:lnTo>
                  <a:pt x="1742" y="745"/>
                </a:lnTo>
                <a:lnTo>
                  <a:pt x="1740" y="743"/>
                </a:lnTo>
                <a:lnTo>
                  <a:pt x="1739" y="742"/>
                </a:lnTo>
                <a:lnTo>
                  <a:pt x="1733" y="740"/>
                </a:lnTo>
                <a:lnTo>
                  <a:pt x="1732" y="738"/>
                </a:lnTo>
                <a:lnTo>
                  <a:pt x="1730" y="737"/>
                </a:lnTo>
                <a:lnTo>
                  <a:pt x="1730" y="737"/>
                </a:lnTo>
                <a:lnTo>
                  <a:pt x="1728" y="735"/>
                </a:lnTo>
                <a:lnTo>
                  <a:pt x="1728" y="733"/>
                </a:lnTo>
                <a:lnTo>
                  <a:pt x="1727" y="733"/>
                </a:lnTo>
                <a:lnTo>
                  <a:pt x="1725" y="733"/>
                </a:lnTo>
                <a:lnTo>
                  <a:pt x="1720" y="730"/>
                </a:lnTo>
                <a:lnTo>
                  <a:pt x="1718" y="731"/>
                </a:lnTo>
                <a:lnTo>
                  <a:pt x="1715" y="731"/>
                </a:lnTo>
                <a:lnTo>
                  <a:pt x="1711" y="728"/>
                </a:lnTo>
                <a:lnTo>
                  <a:pt x="1708" y="728"/>
                </a:lnTo>
                <a:lnTo>
                  <a:pt x="1710" y="726"/>
                </a:lnTo>
                <a:lnTo>
                  <a:pt x="1710" y="725"/>
                </a:lnTo>
                <a:lnTo>
                  <a:pt x="1711" y="723"/>
                </a:lnTo>
                <a:lnTo>
                  <a:pt x="1713" y="721"/>
                </a:lnTo>
                <a:lnTo>
                  <a:pt x="1711" y="721"/>
                </a:lnTo>
                <a:lnTo>
                  <a:pt x="1711" y="719"/>
                </a:lnTo>
                <a:lnTo>
                  <a:pt x="1711" y="718"/>
                </a:lnTo>
                <a:lnTo>
                  <a:pt x="1711" y="716"/>
                </a:lnTo>
                <a:lnTo>
                  <a:pt x="1710" y="716"/>
                </a:lnTo>
                <a:lnTo>
                  <a:pt x="1708" y="718"/>
                </a:lnTo>
                <a:lnTo>
                  <a:pt x="1703" y="713"/>
                </a:lnTo>
                <a:lnTo>
                  <a:pt x="1703" y="711"/>
                </a:lnTo>
                <a:lnTo>
                  <a:pt x="1701" y="711"/>
                </a:lnTo>
                <a:lnTo>
                  <a:pt x="1699" y="711"/>
                </a:lnTo>
                <a:lnTo>
                  <a:pt x="1692" y="713"/>
                </a:lnTo>
                <a:lnTo>
                  <a:pt x="1689" y="704"/>
                </a:lnTo>
                <a:lnTo>
                  <a:pt x="1692" y="701"/>
                </a:lnTo>
                <a:lnTo>
                  <a:pt x="1692" y="699"/>
                </a:lnTo>
                <a:lnTo>
                  <a:pt x="1691" y="697"/>
                </a:lnTo>
                <a:lnTo>
                  <a:pt x="1689" y="699"/>
                </a:lnTo>
                <a:lnTo>
                  <a:pt x="1689" y="701"/>
                </a:lnTo>
                <a:lnTo>
                  <a:pt x="1686" y="704"/>
                </a:lnTo>
                <a:lnTo>
                  <a:pt x="1682" y="706"/>
                </a:lnTo>
                <a:lnTo>
                  <a:pt x="1680" y="707"/>
                </a:lnTo>
                <a:lnTo>
                  <a:pt x="1677" y="711"/>
                </a:lnTo>
                <a:lnTo>
                  <a:pt x="1674" y="713"/>
                </a:lnTo>
                <a:lnTo>
                  <a:pt x="1672" y="714"/>
                </a:lnTo>
                <a:lnTo>
                  <a:pt x="1674" y="716"/>
                </a:lnTo>
                <a:lnTo>
                  <a:pt x="1682" y="716"/>
                </a:lnTo>
                <a:lnTo>
                  <a:pt x="1682" y="721"/>
                </a:lnTo>
                <a:lnTo>
                  <a:pt x="1650" y="721"/>
                </a:lnTo>
                <a:lnTo>
                  <a:pt x="1650" y="716"/>
                </a:lnTo>
                <a:lnTo>
                  <a:pt x="1653" y="716"/>
                </a:lnTo>
                <a:lnTo>
                  <a:pt x="1651" y="711"/>
                </a:lnTo>
                <a:lnTo>
                  <a:pt x="1650" y="711"/>
                </a:lnTo>
                <a:lnTo>
                  <a:pt x="1648" y="711"/>
                </a:lnTo>
                <a:lnTo>
                  <a:pt x="1646" y="711"/>
                </a:lnTo>
                <a:lnTo>
                  <a:pt x="1643" y="707"/>
                </a:lnTo>
                <a:lnTo>
                  <a:pt x="1643" y="706"/>
                </a:lnTo>
                <a:lnTo>
                  <a:pt x="1641" y="702"/>
                </a:lnTo>
                <a:lnTo>
                  <a:pt x="1639" y="701"/>
                </a:lnTo>
                <a:lnTo>
                  <a:pt x="1638" y="699"/>
                </a:lnTo>
                <a:lnTo>
                  <a:pt x="1638" y="694"/>
                </a:lnTo>
                <a:lnTo>
                  <a:pt x="1638" y="692"/>
                </a:lnTo>
                <a:lnTo>
                  <a:pt x="1641" y="692"/>
                </a:lnTo>
                <a:lnTo>
                  <a:pt x="1641" y="690"/>
                </a:lnTo>
                <a:lnTo>
                  <a:pt x="1639" y="689"/>
                </a:lnTo>
                <a:lnTo>
                  <a:pt x="1638" y="687"/>
                </a:lnTo>
                <a:lnTo>
                  <a:pt x="1638" y="685"/>
                </a:lnTo>
                <a:lnTo>
                  <a:pt x="1639" y="685"/>
                </a:lnTo>
                <a:lnTo>
                  <a:pt x="1641" y="683"/>
                </a:lnTo>
                <a:lnTo>
                  <a:pt x="1645" y="683"/>
                </a:lnTo>
                <a:lnTo>
                  <a:pt x="1646" y="683"/>
                </a:lnTo>
                <a:lnTo>
                  <a:pt x="1648" y="680"/>
                </a:lnTo>
                <a:lnTo>
                  <a:pt x="1648" y="682"/>
                </a:lnTo>
                <a:lnTo>
                  <a:pt x="1650" y="682"/>
                </a:lnTo>
                <a:lnTo>
                  <a:pt x="1651" y="683"/>
                </a:lnTo>
                <a:lnTo>
                  <a:pt x="1655" y="685"/>
                </a:lnTo>
                <a:lnTo>
                  <a:pt x="1655" y="682"/>
                </a:lnTo>
                <a:lnTo>
                  <a:pt x="1657" y="678"/>
                </a:lnTo>
                <a:lnTo>
                  <a:pt x="1653" y="680"/>
                </a:lnTo>
                <a:lnTo>
                  <a:pt x="1651" y="678"/>
                </a:lnTo>
                <a:lnTo>
                  <a:pt x="1653" y="677"/>
                </a:lnTo>
                <a:lnTo>
                  <a:pt x="1653" y="675"/>
                </a:lnTo>
                <a:lnTo>
                  <a:pt x="1655" y="675"/>
                </a:lnTo>
                <a:lnTo>
                  <a:pt x="1657" y="673"/>
                </a:lnTo>
                <a:lnTo>
                  <a:pt x="1658" y="672"/>
                </a:lnTo>
                <a:lnTo>
                  <a:pt x="1658" y="670"/>
                </a:lnTo>
                <a:lnTo>
                  <a:pt x="1660" y="670"/>
                </a:lnTo>
                <a:lnTo>
                  <a:pt x="1660" y="668"/>
                </a:lnTo>
                <a:lnTo>
                  <a:pt x="1660" y="666"/>
                </a:lnTo>
                <a:lnTo>
                  <a:pt x="1662" y="665"/>
                </a:lnTo>
                <a:lnTo>
                  <a:pt x="1660" y="663"/>
                </a:lnTo>
                <a:lnTo>
                  <a:pt x="1658" y="665"/>
                </a:lnTo>
                <a:lnTo>
                  <a:pt x="1657" y="665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1"/>
                </a:lnTo>
                <a:lnTo>
                  <a:pt x="1653" y="660"/>
                </a:lnTo>
                <a:lnTo>
                  <a:pt x="1651" y="660"/>
                </a:lnTo>
                <a:lnTo>
                  <a:pt x="1648" y="660"/>
                </a:lnTo>
                <a:lnTo>
                  <a:pt x="1648" y="658"/>
                </a:lnTo>
                <a:lnTo>
                  <a:pt x="1646" y="658"/>
                </a:lnTo>
                <a:lnTo>
                  <a:pt x="1645" y="656"/>
                </a:lnTo>
                <a:lnTo>
                  <a:pt x="1643" y="654"/>
                </a:lnTo>
                <a:lnTo>
                  <a:pt x="1641" y="654"/>
                </a:lnTo>
                <a:lnTo>
                  <a:pt x="1639" y="654"/>
                </a:lnTo>
                <a:lnTo>
                  <a:pt x="1638" y="656"/>
                </a:lnTo>
                <a:lnTo>
                  <a:pt x="1638" y="658"/>
                </a:lnTo>
                <a:lnTo>
                  <a:pt x="1639" y="661"/>
                </a:lnTo>
                <a:lnTo>
                  <a:pt x="1639" y="666"/>
                </a:lnTo>
                <a:lnTo>
                  <a:pt x="1638" y="670"/>
                </a:lnTo>
                <a:lnTo>
                  <a:pt x="1634" y="666"/>
                </a:lnTo>
                <a:lnTo>
                  <a:pt x="1633" y="666"/>
                </a:lnTo>
                <a:lnTo>
                  <a:pt x="1633" y="665"/>
                </a:lnTo>
                <a:lnTo>
                  <a:pt x="1631" y="663"/>
                </a:lnTo>
                <a:lnTo>
                  <a:pt x="1631" y="661"/>
                </a:lnTo>
                <a:lnTo>
                  <a:pt x="1629" y="661"/>
                </a:lnTo>
                <a:lnTo>
                  <a:pt x="1627" y="658"/>
                </a:lnTo>
                <a:lnTo>
                  <a:pt x="1626" y="654"/>
                </a:lnTo>
                <a:lnTo>
                  <a:pt x="1624" y="654"/>
                </a:lnTo>
                <a:lnTo>
                  <a:pt x="1621" y="654"/>
                </a:lnTo>
                <a:lnTo>
                  <a:pt x="1621" y="656"/>
                </a:lnTo>
                <a:lnTo>
                  <a:pt x="1621" y="658"/>
                </a:lnTo>
                <a:lnTo>
                  <a:pt x="1621" y="661"/>
                </a:lnTo>
                <a:lnTo>
                  <a:pt x="1622" y="665"/>
                </a:lnTo>
                <a:lnTo>
                  <a:pt x="1624" y="668"/>
                </a:lnTo>
                <a:lnTo>
                  <a:pt x="1624" y="670"/>
                </a:lnTo>
                <a:lnTo>
                  <a:pt x="1626" y="670"/>
                </a:lnTo>
                <a:lnTo>
                  <a:pt x="1627" y="673"/>
                </a:lnTo>
                <a:lnTo>
                  <a:pt x="1631" y="672"/>
                </a:lnTo>
                <a:lnTo>
                  <a:pt x="1633" y="673"/>
                </a:lnTo>
                <a:lnTo>
                  <a:pt x="1633" y="675"/>
                </a:lnTo>
                <a:lnTo>
                  <a:pt x="1633" y="677"/>
                </a:lnTo>
                <a:lnTo>
                  <a:pt x="1634" y="680"/>
                </a:lnTo>
                <a:lnTo>
                  <a:pt x="1636" y="683"/>
                </a:lnTo>
                <a:lnTo>
                  <a:pt x="1634" y="687"/>
                </a:lnTo>
                <a:lnTo>
                  <a:pt x="1634" y="692"/>
                </a:lnTo>
                <a:lnTo>
                  <a:pt x="1633" y="690"/>
                </a:lnTo>
                <a:lnTo>
                  <a:pt x="1633" y="689"/>
                </a:lnTo>
                <a:lnTo>
                  <a:pt x="1629" y="685"/>
                </a:lnTo>
                <a:lnTo>
                  <a:pt x="1627" y="683"/>
                </a:lnTo>
                <a:lnTo>
                  <a:pt x="1622" y="683"/>
                </a:lnTo>
                <a:lnTo>
                  <a:pt x="1621" y="680"/>
                </a:lnTo>
                <a:lnTo>
                  <a:pt x="1619" y="680"/>
                </a:lnTo>
                <a:lnTo>
                  <a:pt x="1622" y="678"/>
                </a:lnTo>
                <a:lnTo>
                  <a:pt x="1622" y="677"/>
                </a:lnTo>
                <a:lnTo>
                  <a:pt x="1617" y="678"/>
                </a:lnTo>
                <a:lnTo>
                  <a:pt x="1615" y="680"/>
                </a:lnTo>
                <a:lnTo>
                  <a:pt x="1614" y="678"/>
                </a:lnTo>
                <a:lnTo>
                  <a:pt x="1614" y="677"/>
                </a:lnTo>
                <a:lnTo>
                  <a:pt x="1612" y="675"/>
                </a:lnTo>
                <a:lnTo>
                  <a:pt x="1610" y="673"/>
                </a:lnTo>
                <a:lnTo>
                  <a:pt x="1610" y="672"/>
                </a:lnTo>
                <a:lnTo>
                  <a:pt x="1612" y="670"/>
                </a:lnTo>
                <a:lnTo>
                  <a:pt x="1610" y="668"/>
                </a:lnTo>
                <a:lnTo>
                  <a:pt x="1609" y="668"/>
                </a:lnTo>
                <a:lnTo>
                  <a:pt x="1607" y="666"/>
                </a:lnTo>
                <a:lnTo>
                  <a:pt x="1605" y="663"/>
                </a:lnTo>
                <a:lnTo>
                  <a:pt x="1604" y="665"/>
                </a:lnTo>
                <a:lnTo>
                  <a:pt x="1602" y="665"/>
                </a:lnTo>
                <a:lnTo>
                  <a:pt x="1600" y="666"/>
                </a:lnTo>
                <a:lnTo>
                  <a:pt x="1600" y="670"/>
                </a:lnTo>
                <a:lnTo>
                  <a:pt x="1604" y="673"/>
                </a:lnTo>
                <a:lnTo>
                  <a:pt x="1600" y="673"/>
                </a:lnTo>
                <a:lnTo>
                  <a:pt x="1598" y="675"/>
                </a:lnTo>
                <a:lnTo>
                  <a:pt x="1598" y="677"/>
                </a:lnTo>
                <a:lnTo>
                  <a:pt x="1600" y="678"/>
                </a:lnTo>
                <a:lnTo>
                  <a:pt x="1602" y="680"/>
                </a:lnTo>
                <a:lnTo>
                  <a:pt x="1605" y="678"/>
                </a:lnTo>
                <a:lnTo>
                  <a:pt x="1607" y="680"/>
                </a:lnTo>
                <a:lnTo>
                  <a:pt x="1607" y="680"/>
                </a:lnTo>
                <a:lnTo>
                  <a:pt x="1609" y="680"/>
                </a:lnTo>
                <a:lnTo>
                  <a:pt x="1610" y="682"/>
                </a:lnTo>
                <a:lnTo>
                  <a:pt x="1614" y="683"/>
                </a:lnTo>
                <a:lnTo>
                  <a:pt x="1617" y="682"/>
                </a:lnTo>
                <a:lnTo>
                  <a:pt x="1619" y="683"/>
                </a:lnTo>
                <a:lnTo>
                  <a:pt x="1619" y="685"/>
                </a:lnTo>
                <a:lnTo>
                  <a:pt x="1621" y="687"/>
                </a:lnTo>
                <a:lnTo>
                  <a:pt x="1624" y="687"/>
                </a:lnTo>
                <a:lnTo>
                  <a:pt x="1626" y="687"/>
                </a:lnTo>
                <a:lnTo>
                  <a:pt x="1627" y="687"/>
                </a:lnTo>
                <a:lnTo>
                  <a:pt x="1629" y="689"/>
                </a:lnTo>
                <a:lnTo>
                  <a:pt x="1631" y="690"/>
                </a:lnTo>
                <a:lnTo>
                  <a:pt x="1633" y="692"/>
                </a:lnTo>
                <a:lnTo>
                  <a:pt x="1634" y="694"/>
                </a:lnTo>
                <a:lnTo>
                  <a:pt x="1634" y="695"/>
                </a:lnTo>
                <a:lnTo>
                  <a:pt x="1634" y="699"/>
                </a:lnTo>
                <a:lnTo>
                  <a:pt x="1634" y="702"/>
                </a:lnTo>
                <a:lnTo>
                  <a:pt x="1636" y="706"/>
                </a:lnTo>
                <a:lnTo>
                  <a:pt x="1633" y="707"/>
                </a:lnTo>
                <a:lnTo>
                  <a:pt x="1633" y="711"/>
                </a:lnTo>
                <a:lnTo>
                  <a:pt x="1629" y="711"/>
                </a:lnTo>
                <a:lnTo>
                  <a:pt x="1627" y="711"/>
                </a:lnTo>
                <a:lnTo>
                  <a:pt x="1624" y="713"/>
                </a:lnTo>
                <a:lnTo>
                  <a:pt x="1621" y="713"/>
                </a:lnTo>
                <a:lnTo>
                  <a:pt x="1610" y="716"/>
                </a:lnTo>
                <a:lnTo>
                  <a:pt x="1609" y="716"/>
                </a:lnTo>
                <a:lnTo>
                  <a:pt x="1607" y="716"/>
                </a:lnTo>
                <a:lnTo>
                  <a:pt x="1600" y="719"/>
                </a:lnTo>
                <a:lnTo>
                  <a:pt x="1597" y="719"/>
                </a:lnTo>
                <a:lnTo>
                  <a:pt x="1592" y="719"/>
                </a:lnTo>
                <a:lnTo>
                  <a:pt x="1590" y="719"/>
                </a:lnTo>
                <a:lnTo>
                  <a:pt x="1583" y="721"/>
                </a:lnTo>
                <a:lnTo>
                  <a:pt x="1580" y="723"/>
                </a:lnTo>
                <a:lnTo>
                  <a:pt x="1576" y="723"/>
                </a:lnTo>
                <a:lnTo>
                  <a:pt x="1571" y="723"/>
                </a:lnTo>
                <a:lnTo>
                  <a:pt x="1566" y="725"/>
                </a:lnTo>
                <a:lnTo>
                  <a:pt x="1563" y="725"/>
                </a:lnTo>
                <a:lnTo>
                  <a:pt x="1557" y="725"/>
                </a:lnTo>
                <a:lnTo>
                  <a:pt x="1554" y="726"/>
                </a:lnTo>
                <a:lnTo>
                  <a:pt x="1551" y="728"/>
                </a:lnTo>
                <a:lnTo>
                  <a:pt x="1547" y="728"/>
                </a:lnTo>
                <a:lnTo>
                  <a:pt x="1545" y="728"/>
                </a:lnTo>
                <a:lnTo>
                  <a:pt x="1542" y="728"/>
                </a:lnTo>
                <a:lnTo>
                  <a:pt x="1540" y="728"/>
                </a:lnTo>
                <a:lnTo>
                  <a:pt x="1539" y="726"/>
                </a:lnTo>
                <a:lnTo>
                  <a:pt x="1535" y="725"/>
                </a:lnTo>
                <a:lnTo>
                  <a:pt x="1535" y="723"/>
                </a:lnTo>
                <a:lnTo>
                  <a:pt x="1533" y="721"/>
                </a:lnTo>
                <a:lnTo>
                  <a:pt x="1532" y="719"/>
                </a:lnTo>
                <a:lnTo>
                  <a:pt x="1530" y="714"/>
                </a:lnTo>
                <a:lnTo>
                  <a:pt x="1528" y="713"/>
                </a:lnTo>
                <a:lnTo>
                  <a:pt x="1528" y="707"/>
                </a:lnTo>
                <a:lnTo>
                  <a:pt x="1528" y="706"/>
                </a:lnTo>
                <a:lnTo>
                  <a:pt x="1532" y="707"/>
                </a:lnTo>
                <a:lnTo>
                  <a:pt x="1535" y="704"/>
                </a:lnTo>
                <a:lnTo>
                  <a:pt x="1533" y="701"/>
                </a:lnTo>
                <a:lnTo>
                  <a:pt x="1532" y="699"/>
                </a:lnTo>
                <a:lnTo>
                  <a:pt x="1530" y="699"/>
                </a:lnTo>
                <a:lnTo>
                  <a:pt x="1528" y="701"/>
                </a:lnTo>
                <a:lnTo>
                  <a:pt x="1527" y="702"/>
                </a:lnTo>
                <a:lnTo>
                  <a:pt x="1525" y="699"/>
                </a:lnTo>
                <a:lnTo>
                  <a:pt x="1525" y="697"/>
                </a:lnTo>
                <a:lnTo>
                  <a:pt x="1523" y="694"/>
                </a:lnTo>
                <a:lnTo>
                  <a:pt x="1523" y="692"/>
                </a:lnTo>
                <a:lnTo>
                  <a:pt x="1523" y="692"/>
                </a:lnTo>
                <a:lnTo>
                  <a:pt x="1523" y="689"/>
                </a:lnTo>
                <a:lnTo>
                  <a:pt x="1521" y="683"/>
                </a:lnTo>
                <a:lnTo>
                  <a:pt x="1521" y="682"/>
                </a:lnTo>
                <a:lnTo>
                  <a:pt x="1520" y="677"/>
                </a:lnTo>
                <a:lnTo>
                  <a:pt x="1520" y="675"/>
                </a:lnTo>
                <a:lnTo>
                  <a:pt x="1518" y="673"/>
                </a:lnTo>
                <a:lnTo>
                  <a:pt x="1518" y="672"/>
                </a:lnTo>
                <a:lnTo>
                  <a:pt x="1516" y="670"/>
                </a:lnTo>
                <a:lnTo>
                  <a:pt x="1515" y="668"/>
                </a:lnTo>
                <a:lnTo>
                  <a:pt x="1515" y="666"/>
                </a:lnTo>
                <a:lnTo>
                  <a:pt x="1513" y="665"/>
                </a:lnTo>
                <a:lnTo>
                  <a:pt x="1513" y="663"/>
                </a:lnTo>
                <a:lnTo>
                  <a:pt x="1511" y="663"/>
                </a:lnTo>
                <a:lnTo>
                  <a:pt x="1510" y="661"/>
                </a:lnTo>
                <a:lnTo>
                  <a:pt x="1510" y="660"/>
                </a:lnTo>
                <a:lnTo>
                  <a:pt x="1508" y="658"/>
                </a:lnTo>
                <a:lnTo>
                  <a:pt x="1506" y="656"/>
                </a:lnTo>
                <a:lnTo>
                  <a:pt x="1504" y="654"/>
                </a:lnTo>
                <a:lnTo>
                  <a:pt x="1503" y="653"/>
                </a:lnTo>
                <a:lnTo>
                  <a:pt x="1501" y="651"/>
                </a:lnTo>
                <a:lnTo>
                  <a:pt x="1499" y="651"/>
                </a:lnTo>
                <a:lnTo>
                  <a:pt x="1498" y="649"/>
                </a:lnTo>
                <a:lnTo>
                  <a:pt x="1494" y="649"/>
                </a:lnTo>
                <a:lnTo>
                  <a:pt x="1492" y="649"/>
                </a:lnTo>
                <a:lnTo>
                  <a:pt x="1491" y="648"/>
                </a:lnTo>
                <a:lnTo>
                  <a:pt x="1489" y="648"/>
                </a:lnTo>
                <a:lnTo>
                  <a:pt x="1487" y="646"/>
                </a:lnTo>
                <a:lnTo>
                  <a:pt x="1487" y="644"/>
                </a:lnTo>
                <a:lnTo>
                  <a:pt x="1486" y="642"/>
                </a:lnTo>
                <a:lnTo>
                  <a:pt x="1487" y="639"/>
                </a:lnTo>
                <a:lnTo>
                  <a:pt x="1486" y="636"/>
                </a:lnTo>
                <a:lnTo>
                  <a:pt x="1486" y="634"/>
                </a:lnTo>
                <a:lnTo>
                  <a:pt x="1486" y="630"/>
                </a:lnTo>
                <a:lnTo>
                  <a:pt x="1486" y="627"/>
                </a:lnTo>
                <a:lnTo>
                  <a:pt x="1484" y="624"/>
                </a:lnTo>
                <a:lnTo>
                  <a:pt x="1482" y="622"/>
                </a:lnTo>
                <a:lnTo>
                  <a:pt x="1482" y="620"/>
                </a:lnTo>
                <a:lnTo>
                  <a:pt x="1482" y="618"/>
                </a:lnTo>
                <a:lnTo>
                  <a:pt x="1480" y="615"/>
                </a:lnTo>
                <a:lnTo>
                  <a:pt x="1479" y="613"/>
                </a:lnTo>
                <a:lnTo>
                  <a:pt x="1479" y="612"/>
                </a:lnTo>
                <a:lnTo>
                  <a:pt x="1479" y="610"/>
                </a:lnTo>
                <a:lnTo>
                  <a:pt x="1477" y="610"/>
                </a:lnTo>
                <a:lnTo>
                  <a:pt x="1475" y="608"/>
                </a:lnTo>
                <a:lnTo>
                  <a:pt x="1474" y="606"/>
                </a:lnTo>
                <a:lnTo>
                  <a:pt x="1472" y="606"/>
                </a:lnTo>
                <a:lnTo>
                  <a:pt x="1470" y="605"/>
                </a:lnTo>
                <a:lnTo>
                  <a:pt x="1470" y="603"/>
                </a:lnTo>
                <a:lnTo>
                  <a:pt x="1468" y="601"/>
                </a:lnTo>
                <a:lnTo>
                  <a:pt x="1467" y="600"/>
                </a:lnTo>
                <a:lnTo>
                  <a:pt x="1465" y="600"/>
                </a:lnTo>
                <a:lnTo>
                  <a:pt x="1463" y="600"/>
                </a:lnTo>
                <a:lnTo>
                  <a:pt x="1462" y="600"/>
                </a:lnTo>
                <a:lnTo>
                  <a:pt x="1462" y="598"/>
                </a:lnTo>
                <a:lnTo>
                  <a:pt x="1462" y="596"/>
                </a:lnTo>
                <a:lnTo>
                  <a:pt x="1460" y="594"/>
                </a:lnTo>
                <a:lnTo>
                  <a:pt x="1458" y="594"/>
                </a:lnTo>
                <a:lnTo>
                  <a:pt x="1458" y="591"/>
                </a:lnTo>
                <a:lnTo>
                  <a:pt x="1457" y="589"/>
                </a:lnTo>
                <a:lnTo>
                  <a:pt x="1457" y="588"/>
                </a:lnTo>
                <a:lnTo>
                  <a:pt x="1457" y="586"/>
                </a:lnTo>
                <a:lnTo>
                  <a:pt x="1455" y="586"/>
                </a:lnTo>
                <a:lnTo>
                  <a:pt x="1453" y="586"/>
                </a:lnTo>
                <a:lnTo>
                  <a:pt x="1451" y="584"/>
                </a:lnTo>
                <a:lnTo>
                  <a:pt x="1450" y="582"/>
                </a:lnTo>
                <a:lnTo>
                  <a:pt x="1448" y="581"/>
                </a:lnTo>
                <a:lnTo>
                  <a:pt x="1448" y="579"/>
                </a:lnTo>
                <a:lnTo>
                  <a:pt x="1450" y="576"/>
                </a:lnTo>
                <a:lnTo>
                  <a:pt x="1450" y="572"/>
                </a:lnTo>
                <a:lnTo>
                  <a:pt x="1450" y="571"/>
                </a:lnTo>
                <a:lnTo>
                  <a:pt x="1448" y="569"/>
                </a:lnTo>
                <a:lnTo>
                  <a:pt x="1450" y="567"/>
                </a:lnTo>
                <a:lnTo>
                  <a:pt x="1450" y="565"/>
                </a:lnTo>
                <a:lnTo>
                  <a:pt x="1450" y="564"/>
                </a:lnTo>
                <a:lnTo>
                  <a:pt x="1450" y="560"/>
                </a:lnTo>
                <a:lnTo>
                  <a:pt x="1450" y="559"/>
                </a:lnTo>
                <a:lnTo>
                  <a:pt x="1450" y="555"/>
                </a:lnTo>
                <a:lnTo>
                  <a:pt x="1450" y="553"/>
                </a:lnTo>
                <a:lnTo>
                  <a:pt x="1450" y="550"/>
                </a:lnTo>
                <a:lnTo>
                  <a:pt x="1450" y="548"/>
                </a:lnTo>
                <a:lnTo>
                  <a:pt x="1450" y="545"/>
                </a:lnTo>
                <a:lnTo>
                  <a:pt x="1450" y="543"/>
                </a:lnTo>
                <a:lnTo>
                  <a:pt x="1448" y="541"/>
                </a:lnTo>
                <a:lnTo>
                  <a:pt x="1448" y="540"/>
                </a:lnTo>
                <a:lnTo>
                  <a:pt x="1446" y="538"/>
                </a:lnTo>
                <a:lnTo>
                  <a:pt x="1445" y="536"/>
                </a:lnTo>
                <a:lnTo>
                  <a:pt x="1443" y="535"/>
                </a:lnTo>
                <a:lnTo>
                  <a:pt x="1441" y="533"/>
                </a:lnTo>
                <a:lnTo>
                  <a:pt x="1441" y="529"/>
                </a:lnTo>
                <a:lnTo>
                  <a:pt x="1439" y="528"/>
                </a:lnTo>
                <a:lnTo>
                  <a:pt x="1438" y="528"/>
                </a:lnTo>
                <a:lnTo>
                  <a:pt x="1438" y="528"/>
                </a:lnTo>
                <a:lnTo>
                  <a:pt x="1436" y="526"/>
                </a:lnTo>
                <a:lnTo>
                  <a:pt x="1434" y="526"/>
                </a:lnTo>
                <a:lnTo>
                  <a:pt x="1433" y="524"/>
                </a:lnTo>
                <a:lnTo>
                  <a:pt x="1431" y="523"/>
                </a:lnTo>
                <a:lnTo>
                  <a:pt x="1429" y="523"/>
                </a:lnTo>
                <a:lnTo>
                  <a:pt x="1427" y="521"/>
                </a:lnTo>
                <a:lnTo>
                  <a:pt x="1426" y="519"/>
                </a:lnTo>
                <a:lnTo>
                  <a:pt x="1422" y="517"/>
                </a:lnTo>
                <a:lnTo>
                  <a:pt x="1421" y="516"/>
                </a:lnTo>
                <a:lnTo>
                  <a:pt x="1419" y="514"/>
                </a:lnTo>
                <a:lnTo>
                  <a:pt x="1417" y="512"/>
                </a:lnTo>
                <a:lnTo>
                  <a:pt x="1416" y="512"/>
                </a:lnTo>
                <a:lnTo>
                  <a:pt x="1414" y="512"/>
                </a:lnTo>
                <a:lnTo>
                  <a:pt x="1414" y="511"/>
                </a:lnTo>
                <a:lnTo>
                  <a:pt x="1417" y="511"/>
                </a:lnTo>
                <a:lnTo>
                  <a:pt x="1421" y="511"/>
                </a:lnTo>
                <a:lnTo>
                  <a:pt x="1422" y="509"/>
                </a:lnTo>
                <a:lnTo>
                  <a:pt x="1426" y="509"/>
                </a:lnTo>
                <a:lnTo>
                  <a:pt x="1427" y="509"/>
                </a:lnTo>
                <a:lnTo>
                  <a:pt x="1431" y="509"/>
                </a:lnTo>
                <a:lnTo>
                  <a:pt x="1433" y="507"/>
                </a:lnTo>
                <a:lnTo>
                  <a:pt x="1434" y="507"/>
                </a:lnTo>
                <a:lnTo>
                  <a:pt x="1438" y="507"/>
                </a:lnTo>
                <a:lnTo>
                  <a:pt x="1439" y="507"/>
                </a:lnTo>
                <a:lnTo>
                  <a:pt x="1441" y="507"/>
                </a:lnTo>
                <a:lnTo>
                  <a:pt x="1441" y="507"/>
                </a:lnTo>
                <a:lnTo>
                  <a:pt x="1445" y="507"/>
                </a:lnTo>
                <a:lnTo>
                  <a:pt x="1448" y="507"/>
                </a:lnTo>
                <a:lnTo>
                  <a:pt x="1450" y="507"/>
                </a:lnTo>
                <a:lnTo>
                  <a:pt x="1451" y="507"/>
                </a:lnTo>
                <a:lnTo>
                  <a:pt x="1453" y="507"/>
                </a:lnTo>
                <a:lnTo>
                  <a:pt x="1457" y="507"/>
                </a:lnTo>
                <a:lnTo>
                  <a:pt x="1458" y="507"/>
                </a:lnTo>
                <a:lnTo>
                  <a:pt x="1460" y="507"/>
                </a:lnTo>
                <a:lnTo>
                  <a:pt x="1462" y="505"/>
                </a:lnTo>
                <a:lnTo>
                  <a:pt x="1463" y="505"/>
                </a:lnTo>
                <a:lnTo>
                  <a:pt x="1467" y="505"/>
                </a:lnTo>
                <a:lnTo>
                  <a:pt x="1470" y="505"/>
                </a:lnTo>
                <a:lnTo>
                  <a:pt x="1472" y="505"/>
                </a:lnTo>
                <a:lnTo>
                  <a:pt x="1475" y="505"/>
                </a:lnTo>
                <a:lnTo>
                  <a:pt x="1477" y="505"/>
                </a:lnTo>
                <a:lnTo>
                  <a:pt x="1477" y="504"/>
                </a:lnTo>
                <a:lnTo>
                  <a:pt x="1480" y="504"/>
                </a:lnTo>
                <a:lnTo>
                  <a:pt x="1482" y="505"/>
                </a:lnTo>
                <a:lnTo>
                  <a:pt x="1484" y="505"/>
                </a:lnTo>
                <a:lnTo>
                  <a:pt x="1486" y="505"/>
                </a:lnTo>
                <a:lnTo>
                  <a:pt x="1487" y="505"/>
                </a:lnTo>
                <a:lnTo>
                  <a:pt x="1491" y="505"/>
                </a:lnTo>
                <a:lnTo>
                  <a:pt x="1492" y="507"/>
                </a:lnTo>
                <a:lnTo>
                  <a:pt x="1494" y="507"/>
                </a:lnTo>
                <a:lnTo>
                  <a:pt x="1498" y="505"/>
                </a:lnTo>
                <a:lnTo>
                  <a:pt x="1499" y="505"/>
                </a:lnTo>
                <a:lnTo>
                  <a:pt x="1501" y="507"/>
                </a:lnTo>
                <a:lnTo>
                  <a:pt x="1503" y="505"/>
                </a:lnTo>
                <a:lnTo>
                  <a:pt x="1504" y="505"/>
                </a:lnTo>
                <a:lnTo>
                  <a:pt x="1506" y="505"/>
                </a:lnTo>
                <a:lnTo>
                  <a:pt x="1508" y="505"/>
                </a:lnTo>
                <a:lnTo>
                  <a:pt x="1511" y="504"/>
                </a:lnTo>
                <a:lnTo>
                  <a:pt x="1515" y="504"/>
                </a:lnTo>
                <a:lnTo>
                  <a:pt x="1516" y="504"/>
                </a:lnTo>
                <a:lnTo>
                  <a:pt x="1518" y="504"/>
                </a:lnTo>
                <a:lnTo>
                  <a:pt x="1521" y="505"/>
                </a:lnTo>
                <a:lnTo>
                  <a:pt x="1523" y="505"/>
                </a:lnTo>
                <a:lnTo>
                  <a:pt x="1523" y="504"/>
                </a:lnTo>
                <a:lnTo>
                  <a:pt x="1525" y="504"/>
                </a:lnTo>
                <a:lnTo>
                  <a:pt x="1527" y="504"/>
                </a:lnTo>
                <a:lnTo>
                  <a:pt x="1528" y="505"/>
                </a:lnTo>
                <a:lnTo>
                  <a:pt x="1530" y="504"/>
                </a:lnTo>
                <a:lnTo>
                  <a:pt x="1530" y="502"/>
                </a:lnTo>
                <a:lnTo>
                  <a:pt x="1528" y="500"/>
                </a:lnTo>
                <a:lnTo>
                  <a:pt x="1532" y="499"/>
                </a:lnTo>
                <a:lnTo>
                  <a:pt x="1533" y="499"/>
                </a:lnTo>
                <a:lnTo>
                  <a:pt x="1535" y="497"/>
                </a:lnTo>
                <a:lnTo>
                  <a:pt x="1537" y="495"/>
                </a:lnTo>
                <a:lnTo>
                  <a:pt x="1539" y="495"/>
                </a:lnTo>
                <a:lnTo>
                  <a:pt x="1542" y="493"/>
                </a:lnTo>
                <a:lnTo>
                  <a:pt x="1540" y="493"/>
                </a:lnTo>
                <a:lnTo>
                  <a:pt x="1540" y="492"/>
                </a:lnTo>
                <a:lnTo>
                  <a:pt x="1540" y="490"/>
                </a:lnTo>
                <a:lnTo>
                  <a:pt x="1539" y="488"/>
                </a:lnTo>
                <a:lnTo>
                  <a:pt x="1539" y="487"/>
                </a:lnTo>
                <a:lnTo>
                  <a:pt x="1540" y="487"/>
                </a:lnTo>
                <a:lnTo>
                  <a:pt x="1542" y="485"/>
                </a:lnTo>
                <a:lnTo>
                  <a:pt x="1544" y="485"/>
                </a:lnTo>
                <a:lnTo>
                  <a:pt x="1547" y="481"/>
                </a:lnTo>
                <a:lnTo>
                  <a:pt x="1549" y="480"/>
                </a:lnTo>
                <a:lnTo>
                  <a:pt x="1551" y="478"/>
                </a:lnTo>
                <a:lnTo>
                  <a:pt x="1554" y="476"/>
                </a:lnTo>
                <a:lnTo>
                  <a:pt x="1556" y="475"/>
                </a:lnTo>
                <a:lnTo>
                  <a:pt x="1557" y="473"/>
                </a:lnTo>
                <a:lnTo>
                  <a:pt x="1559" y="473"/>
                </a:lnTo>
                <a:lnTo>
                  <a:pt x="1561" y="471"/>
                </a:lnTo>
                <a:lnTo>
                  <a:pt x="1563" y="468"/>
                </a:lnTo>
                <a:lnTo>
                  <a:pt x="1564" y="466"/>
                </a:lnTo>
                <a:lnTo>
                  <a:pt x="1566" y="464"/>
                </a:lnTo>
                <a:lnTo>
                  <a:pt x="1566" y="461"/>
                </a:lnTo>
                <a:lnTo>
                  <a:pt x="1569" y="459"/>
                </a:lnTo>
                <a:lnTo>
                  <a:pt x="1568" y="456"/>
                </a:lnTo>
                <a:lnTo>
                  <a:pt x="1568" y="454"/>
                </a:lnTo>
                <a:lnTo>
                  <a:pt x="1568" y="452"/>
                </a:lnTo>
                <a:lnTo>
                  <a:pt x="1569" y="451"/>
                </a:lnTo>
                <a:lnTo>
                  <a:pt x="1569" y="447"/>
                </a:lnTo>
                <a:lnTo>
                  <a:pt x="1573" y="446"/>
                </a:lnTo>
                <a:lnTo>
                  <a:pt x="1574" y="446"/>
                </a:lnTo>
                <a:lnTo>
                  <a:pt x="1576" y="444"/>
                </a:lnTo>
                <a:lnTo>
                  <a:pt x="1576" y="442"/>
                </a:lnTo>
                <a:lnTo>
                  <a:pt x="1578" y="440"/>
                </a:lnTo>
                <a:lnTo>
                  <a:pt x="1580" y="439"/>
                </a:lnTo>
                <a:lnTo>
                  <a:pt x="1581" y="439"/>
                </a:lnTo>
                <a:lnTo>
                  <a:pt x="1581" y="437"/>
                </a:lnTo>
                <a:lnTo>
                  <a:pt x="1585" y="435"/>
                </a:lnTo>
                <a:lnTo>
                  <a:pt x="1586" y="434"/>
                </a:lnTo>
                <a:lnTo>
                  <a:pt x="1586" y="432"/>
                </a:lnTo>
                <a:lnTo>
                  <a:pt x="1588" y="428"/>
                </a:lnTo>
                <a:lnTo>
                  <a:pt x="1590" y="428"/>
                </a:lnTo>
                <a:lnTo>
                  <a:pt x="1592" y="428"/>
                </a:lnTo>
                <a:lnTo>
                  <a:pt x="1593" y="425"/>
                </a:lnTo>
                <a:lnTo>
                  <a:pt x="1593" y="423"/>
                </a:lnTo>
                <a:lnTo>
                  <a:pt x="1597" y="423"/>
                </a:lnTo>
                <a:lnTo>
                  <a:pt x="1598" y="422"/>
                </a:lnTo>
                <a:lnTo>
                  <a:pt x="1600" y="420"/>
                </a:lnTo>
                <a:lnTo>
                  <a:pt x="1604" y="418"/>
                </a:lnTo>
                <a:lnTo>
                  <a:pt x="1605" y="416"/>
                </a:lnTo>
                <a:lnTo>
                  <a:pt x="1607" y="415"/>
                </a:lnTo>
                <a:lnTo>
                  <a:pt x="1607" y="416"/>
                </a:lnTo>
                <a:lnTo>
                  <a:pt x="1607" y="413"/>
                </a:lnTo>
                <a:lnTo>
                  <a:pt x="1610" y="413"/>
                </a:lnTo>
                <a:lnTo>
                  <a:pt x="1612" y="413"/>
                </a:lnTo>
                <a:lnTo>
                  <a:pt x="1614" y="413"/>
                </a:lnTo>
                <a:lnTo>
                  <a:pt x="1615" y="411"/>
                </a:lnTo>
                <a:lnTo>
                  <a:pt x="1615" y="408"/>
                </a:lnTo>
                <a:lnTo>
                  <a:pt x="1619" y="410"/>
                </a:lnTo>
                <a:lnTo>
                  <a:pt x="1622" y="408"/>
                </a:lnTo>
                <a:lnTo>
                  <a:pt x="1626" y="406"/>
                </a:lnTo>
                <a:lnTo>
                  <a:pt x="1626" y="404"/>
                </a:lnTo>
                <a:lnTo>
                  <a:pt x="1629" y="404"/>
                </a:lnTo>
                <a:close/>
                <a:moveTo>
                  <a:pt x="118" y="184"/>
                </a:moveTo>
                <a:lnTo>
                  <a:pt x="122" y="184"/>
                </a:lnTo>
                <a:lnTo>
                  <a:pt x="123" y="184"/>
                </a:lnTo>
                <a:lnTo>
                  <a:pt x="123" y="182"/>
                </a:lnTo>
                <a:lnTo>
                  <a:pt x="125" y="180"/>
                </a:lnTo>
                <a:lnTo>
                  <a:pt x="127" y="182"/>
                </a:lnTo>
                <a:lnTo>
                  <a:pt x="130" y="184"/>
                </a:lnTo>
                <a:lnTo>
                  <a:pt x="132" y="185"/>
                </a:lnTo>
                <a:lnTo>
                  <a:pt x="134" y="185"/>
                </a:lnTo>
                <a:lnTo>
                  <a:pt x="135" y="185"/>
                </a:lnTo>
                <a:lnTo>
                  <a:pt x="135" y="187"/>
                </a:lnTo>
                <a:lnTo>
                  <a:pt x="137" y="189"/>
                </a:lnTo>
                <a:lnTo>
                  <a:pt x="139" y="190"/>
                </a:lnTo>
                <a:lnTo>
                  <a:pt x="139" y="192"/>
                </a:lnTo>
                <a:lnTo>
                  <a:pt x="140" y="196"/>
                </a:lnTo>
                <a:lnTo>
                  <a:pt x="140" y="197"/>
                </a:lnTo>
                <a:lnTo>
                  <a:pt x="140" y="199"/>
                </a:lnTo>
                <a:lnTo>
                  <a:pt x="139" y="201"/>
                </a:lnTo>
                <a:lnTo>
                  <a:pt x="135" y="201"/>
                </a:lnTo>
                <a:lnTo>
                  <a:pt x="134" y="201"/>
                </a:lnTo>
                <a:lnTo>
                  <a:pt x="132" y="201"/>
                </a:lnTo>
                <a:lnTo>
                  <a:pt x="130" y="201"/>
                </a:lnTo>
                <a:lnTo>
                  <a:pt x="130" y="202"/>
                </a:lnTo>
                <a:lnTo>
                  <a:pt x="128" y="204"/>
                </a:lnTo>
                <a:lnTo>
                  <a:pt x="127" y="206"/>
                </a:lnTo>
                <a:lnTo>
                  <a:pt x="125" y="209"/>
                </a:lnTo>
                <a:lnTo>
                  <a:pt x="125" y="211"/>
                </a:lnTo>
                <a:lnTo>
                  <a:pt x="125" y="214"/>
                </a:lnTo>
                <a:lnTo>
                  <a:pt x="123" y="216"/>
                </a:lnTo>
                <a:lnTo>
                  <a:pt x="123" y="218"/>
                </a:lnTo>
                <a:lnTo>
                  <a:pt x="122" y="220"/>
                </a:lnTo>
                <a:lnTo>
                  <a:pt x="122" y="223"/>
                </a:lnTo>
                <a:lnTo>
                  <a:pt x="122" y="225"/>
                </a:lnTo>
                <a:lnTo>
                  <a:pt x="120" y="226"/>
                </a:lnTo>
                <a:lnTo>
                  <a:pt x="120" y="228"/>
                </a:lnTo>
                <a:lnTo>
                  <a:pt x="120" y="232"/>
                </a:lnTo>
                <a:lnTo>
                  <a:pt x="118" y="232"/>
                </a:lnTo>
                <a:lnTo>
                  <a:pt x="118" y="235"/>
                </a:lnTo>
                <a:lnTo>
                  <a:pt x="118" y="237"/>
                </a:lnTo>
                <a:lnTo>
                  <a:pt x="116" y="238"/>
                </a:lnTo>
                <a:lnTo>
                  <a:pt x="116" y="240"/>
                </a:lnTo>
                <a:lnTo>
                  <a:pt x="118" y="242"/>
                </a:lnTo>
                <a:lnTo>
                  <a:pt x="118" y="244"/>
                </a:lnTo>
                <a:lnTo>
                  <a:pt x="120" y="249"/>
                </a:lnTo>
                <a:lnTo>
                  <a:pt x="120" y="250"/>
                </a:lnTo>
                <a:lnTo>
                  <a:pt x="122" y="254"/>
                </a:lnTo>
                <a:lnTo>
                  <a:pt x="123" y="257"/>
                </a:lnTo>
                <a:lnTo>
                  <a:pt x="123" y="259"/>
                </a:lnTo>
                <a:lnTo>
                  <a:pt x="123" y="261"/>
                </a:lnTo>
                <a:lnTo>
                  <a:pt x="123" y="264"/>
                </a:lnTo>
                <a:lnTo>
                  <a:pt x="122" y="264"/>
                </a:lnTo>
                <a:lnTo>
                  <a:pt x="118" y="266"/>
                </a:lnTo>
                <a:lnTo>
                  <a:pt x="116" y="267"/>
                </a:lnTo>
                <a:lnTo>
                  <a:pt x="115" y="269"/>
                </a:lnTo>
                <a:lnTo>
                  <a:pt x="113" y="269"/>
                </a:lnTo>
                <a:lnTo>
                  <a:pt x="111" y="271"/>
                </a:lnTo>
                <a:lnTo>
                  <a:pt x="110" y="271"/>
                </a:lnTo>
                <a:lnTo>
                  <a:pt x="108" y="273"/>
                </a:lnTo>
                <a:lnTo>
                  <a:pt x="106" y="273"/>
                </a:lnTo>
                <a:lnTo>
                  <a:pt x="103" y="273"/>
                </a:lnTo>
                <a:lnTo>
                  <a:pt x="101" y="274"/>
                </a:lnTo>
                <a:lnTo>
                  <a:pt x="99" y="278"/>
                </a:lnTo>
                <a:lnTo>
                  <a:pt x="98" y="276"/>
                </a:lnTo>
                <a:lnTo>
                  <a:pt x="96" y="276"/>
                </a:lnTo>
                <a:lnTo>
                  <a:pt x="94" y="278"/>
                </a:lnTo>
                <a:lnTo>
                  <a:pt x="93" y="278"/>
                </a:lnTo>
                <a:lnTo>
                  <a:pt x="89" y="279"/>
                </a:lnTo>
                <a:lnTo>
                  <a:pt x="87" y="279"/>
                </a:lnTo>
                <a:lnTo>
                  <a:pt x="84" y="278"/>
                </a:lnTo>
                <a:lnTo>
                  <a:pt x="84" y="281"/>
                </a:lnTo>
                <a:lnTo>
                  <a:pt x="82" y="281"/>
                </a:lnTo>
                <a:lnTo>
                  <a:pt x="81" y="281"/>
                </a:lnTo>
                <a:lnTo>
                  <a:pt x="77" y="283"/>
                </a:lnTo>
                <a:lnTo>
                  <a:pt x="75" y="281"/>
                </a:lnTo>
                <a:lnTo>
                  <a:pt x="74" y="283"/>
                </a:lnTo>
                <a:lnTo>
                  <a:pt x="69" y="283"/>
                </a:lnTo>
                <a:lnTo>
                  <a:pt x="65" y="285"/>
                </a:lnTo>
                <a:lnTo>
                  <a:pt x="63" y="286"/>
                </a:lnTo>
                <a:lnTo>
                  <a:pt x="62" y="288"/>
                </a:lnTo>
                <a:lnTo>
                  <a:pt x="60" y="290"/>
                </a:lnTo>
                <a:lnTo>
                  <a:pt x="58" y="293"/>
                </a:lnTo>
                <a:lnTo>
                  <a:pt x="57" y="293"/>
                </a:lnTo>
                <a:lnTo>
                  <a:pt x="57" y="295"/>
                </a:lnTo>
                <a:lnTo>
                  <a:pt x="57" y="297"/>
                </a:lnTo>
                <a:lnTo>
                  <a:pt x="55" y="298"/>
                </a:lnTo>
                <a:lnTo>
                  <a:pt x="55" y="300"/>
                </a:lnTo>
                <a:lnTo>
                  <a:pt x="53" y="302"/>
                </a:lnTo>
                <a:lnTo>
                  <a:pt x="51" y="305"/>
                </a:lnTo>
                <a:lnTo>
                  <a:pt x="50" y="309"/>
                </a:lnTo>
                <a:lnTo>
                  <a:pt x="48" y="312"/>
                </a:lnTo>
                <a:lnTo>
                  <a:pt x="46" y="314"/>
                </a:lnTo>
                <a:lnTo>
                  <a:pt x="45" y="315"/>
                </a:lnTo>
                <a:lnTo>
                  <a:pt x="43" y="319"/>
                </a:lnTo>
                <a:lnTo>
                  <a:pt x="41" y="321"/>
                </a:lnTo>
                <a:lnTo>
                  <a:pt x="41" y="324"/>
                </a:lnTo>
                <a:lnTo>
                  <a:pt x="41" y="324"/>
                </a:lnTo>
                <a:lnTo>
                  <a:pt x="40" y="326"/>
                </a:lnTo>
                <a:lnTo>
                  <a:pt x="40" y="329"/>
                </a:lnTo>
                <a:lnTo>
                  <a:pt x="38" y="331"/>
                </a:lnTo>
                <a:lnTo>
                  <a:pt x="38" y="333"/>
                </a:lnTo>
                <a:lnTo>
                  <a:pt x="38" y="334"/>
                </a:lnTo>
                <a:lnTo>
                  <a:pt x="38" y="336"/>
                </a:lnTo>
                <a:lnTo>
                  <a:pt x="36" y="338"/>
                </a:lnTo>
                <a:lnTo>
                  <a:pt x="34" y="339"/>
                </a:lnTo>
                <a:lnTo>
                  <a:pt x="33" y="343"/>
                </a:lnTo>
                <a:lnTo>
                  <a:pt x="33" y="346"/>
                </a:lnTo>
                <a:lnTo>
                  <a:pt x="31" y="346"/>
                </a:lnTo>
                <a:lnTo>
                  <a:pt x="31" y="348"/>
                </a:lnTo>
                <a:lnTo>
                  <a:pt x="34" y="350"/>
                </a:lnTo>
                <a:lnTo>
                  <a:pt x="34" y="351"/>
                </a:lnTo>
                <a:lnTo>
                  <a:pt x="33" y="351"/>
                </a:lnTo>
                <a:lnTo>
                  <a:pt x="31" y="355"/>
                </a:lnTo>
                <a:lnTo>
                  <a:pt x="28" y="351"/>
                </a:lnTo>
                <a:lnTo>
                  <a:pt x="24" y="351"/>
                </a:lnTo>
                <a:lnTo>
                  <a:pt x="22" y="351"/>
                </a:lnTo>
                <a:lnTo>
                  <a:pt x="21" y="350"/>
                </a:lnTo>
                <a:lnTo>
                  <a:pt x="17" y="348"/>
                </a:lnTo>
                <a:lnTo>
                  <a:pt x="16" y="346"/>
                </a:lnTo>
                <a:lnTo>
                  <a:pt x="14" y="345"/>
                </a:lnTo>
                <a:lnTo>
                  <a:pt x="12" y="345"/>
                </a:lnTo>
                <a:lnTo>
                  <a:pt x="10" y="346"/>
                </a:lnTo>
                <a:lnTo>
                  <a:pt x="7" y="345"/>
                </a:lnTo>
                <a:lnTo>
                  <a:pt x="9" y="343"/>
                </a:lnTo>
                <a:lnTo>
                  <a:pt x="9" y="339"/>
                </a:lnTo>
                <a:lnTo>
                  <a:pt x="7" y="338"/>
                </a:lnTo>
                <a:lnTo>
                  <a:pt x="5" y="336"/>
                </a:lnTo>
                <a:lnTo>
                  <a:pt x="4" y="334"/>
                </a:lnTo>
                <a:lnTo>
                  <a:pt x="0" y="333"/>
                </a:lnTo>
                <a:lnTo>
                  <a:pt x="2" y="333"/>
                </a:lnTo>
                <a:lnTo>
                  <a:pt x="2" y="331"/>
                </a:lnTo>
                <a:lnTo>
                  <a:pt x="0" y="327"/>
                </a:lnTo>
                <a:lnTo>
                  <a:pt x="0" y="327"/>
                </a:lnTo>
                <a:lnTo>
                  <a:pt x="0" y="326"/>
                </a:lnTo>
                <a:lnTo>
                  <a:pt x="0" y="324"/>
                </a:lnTo>
                <a:lnTo>
                  <a:pt x="0" y="324"/>
                </a:lnTo>
                <a:lnTo>
                  <a:pt x="0" y="322"/>
                </a:lnTo>
                <a:lnTo>
                  <a:pt x="0" y="321"/>
                </a:lnTo>
                <a:lnTo>
                  <a:pt x="0" y="319"/>
                </a:lnTo>
                <a:lnTo>
                  <a:pt x="0" y="315"/>
                </a:lnTo>
                <a:lnTo>
                  <a:pt x="0" y="314"/>
                </a:lnTo>
                <a:lnTo>
                  <a:pt x="0" y="310"/>
                </a:lnTo>
                <a:lnTo>
                  <a:pt x="0" y="307"/>
                </a:lnTo>
                <a:lnTo>
                  <a:pt x="0" y="307"/>
                </a:lnTo>
                <a:lnTo>
                  <a:pt x="0" y="305"/>
                </a:lnTo>
                <a:lnTo>
                  <a:pt x="0" y="302"/>
                </a:lnTo>
                <a:lnTo>
                  <a:pt x="0" y="300"/>
                </a:lnTo>
                <a:lnTo>
                  <a:pt x="2" y="298"/>
                </a:lnTo>
                <a:lnTo>
                  <a:pt x="4" y="297"/>
                </a:lnTo>
                <a:lnTo>
                  <a:pt x="5" y="295"/>
                </a:lnTo>
                <a:lnTo>
                  <a:pt x="5" y="293"/>
                </a:lnTo>
                <a:lnTo>
                  <a:pt x="7" y="291"/>
                </a:lnTo>
                <a:lnTo>
                  <a:pt x="9" y="290"/>
                </a:lnTo>
                <a:lnTo>
                  <a:pt x="10" y="286"/>
                </a:lnTo>
                <a:lnTo>
                  <a:pt x="7" y="285"/>
                </a:lnTo>
                <a:lnTo>
                  <a:pt x="9" y="283"/>
                </a:lnTo>
                <a:lnTo>
                  <a:pt x="9" y="281"/>
                </a:lnTo>
                <a:lnTo>
                  <a:pt x="10" y="279"/>
                </a:lnTo>
                <a:lnTo>
                  <a:pt x="10" y="278"/>
                </a:lnTo>
                <a:lnTo>
                  <a:pt x="10" y="274"/>
                </a:lnTo>
                <a:lnTo>
                  <a:pt x="10" y="273"/>
                </a:lnTo>
                <a:lnTo>
                  <a:pt x="12" y="271"/>
                </a:lnTo>
                <a:lnTo>
                  <a:pt x="14" y="269"/>
                </a:lnTo>
                <a:lnTo>
                  <a:pt x="16" y="267"/>
                </a:lnTo>
                <a:lnTo>
                  <a:pt x="19" y="266"/>
                </a:lnTo>
                <a:lnTo>
                  <a:pt x="21" y="266"/>
                </a:lnTo>
                <a:lnTo>
                  <a:pt x="22" y="264"/>
                </a:lnTo>
                <a:lnTo>
                  <a:pt x="24" y="262"/>
                </a:lnTo>
                <a:lnTo>
                  <a:pt x="26" y="261"/>
                </a:lnTo>
                <a:lnTo>
                  <a:pt x="28" y="259"/>
                </a:lnTo>
                <a:lnTo>
                  <a:pt x="29" y="255"/>
                </a:lnTo>
                <a:lnTo>
                  <a:pt x="31" y="254"/>
                </a:lnTo>
                <a:lnTo>
                  <a:pt x="33" y="250"/>
                </a:lnTo>
                <a:lnTo>
                  <a:pt x="34" y="249"/>
                </a:lnTo>
                <a:lnTo>
                  <a:pt x="36" y="247"/>
                </a:lnTo>
                <a:lnTo>
                  <a:pt x="40" y="247"/>
                </a:lnTo>
                <a:lnTo>
                  <a:pt x="41" y="244"/>
                </a:lnTo>
                <a:lnTo>
                  <a:pt x="41" y="242"/>
                </a:lnTo>
                <a:lnTo>
                  <a:pt x="41" y="242"/>
                </a:lnTo>
                <a:lnTo>
                  <a:pt x="43" y="242"/>
                </a:lnTo>
                <a:lnTo>
                  <a:pt x="45" y="242"/>
                </a:lnTo>
                <a:lnTo>
                  <a:pt x="46" y="242"/>
                </a:lnTo>
                <a:lnTo>
                  <a:pt x="48" y="240"/>
                </a:lnTo>
                <a:lnTo>
                  <a:pt x="51" y="238"/>
                </a:lnTo>
                <a:lnTo>
                  <a:pt x="55" y="238"/>
                </a:lnTo>
                <a:lnTo>
                  <a:pt x="57" y="237"/>
                </a:lnTo>
                <a:lnTo>
                  <a:pt x="58" y="233"/>
                </a:lnTo>
                <a:lnTo>
                  <a:pt x="58" y="232"/>
                </a:lnTo>
                <a:lnTo>
                  <a:pt x="60" y="230"/>
                </a:lnTo>
                <a:lnTo>
                  <a:pt x="63" y="230"/>
                </a:lnTo>
                <a:lnTo>
                  <a:pt x="65" y="230"/>
                </a:lnTo>
                <a:lnTo>
                  <a:pt x="69" y="228"/>
                </a:lnTo>
                <a:lnTo>
                  <a:pt x="72" y="228"/>
                </a:lnTo>
                <a:lnTo>
                  <a:pt x="74" y="226"/>
                </a:lnTo>
                <a:lnTo>
                  <a:pt x="75" y="225"/>
                </a:lnTo>
                <a:lnTo>
                  <a:pt x="79" y="225"/>
                </a:lnTo>
                <a:lnTo>
                  <a:pt x="81" y="223"/>
                </a:lnTo>
                <a:lnTo>
                  <a:pt x="82" y="221"/>
                </a:lnTo>
                <a:lnTo>
                  <a:pt x="82" y="221"/>
                </a:lnTo>
                <a:lnTo>
                  <a:pt x="84" y="220"/>
                </a:lnTo>
                <a:lnTo>
                  <a:pt x="86" y="218"/>
                </a:lnTo>
                <a:lnTo>
                  <a:pt x="87" y="214"/>
                </a:lnTo>
                <a:lnTo>
                  <a:pt x="89" y="213"/>
                </a:lnTo>
                <a:lnTo>
                  <a:pt x="89" y="211"/>
                </a:lnTo>
                <a:lnTo>
                  <a:pt x="89" y="209"/>
                </a:lnTo>
                <a:lnTo>
                  <a:pt x="91" y="208"/>
                </a:lnTo>
                <a:lnTo>
                  <a:pt x="91" y="206"/>
                </a:lnTo>
                <a:lnTo>
                  <a:pt x="93" y="204"/>
                </a:lnTo>
                <a:lnTo>
                  <a:pt x="94" y="202"/>
                </a:lnTo>
                <a:lnTo>
                  <a:pt x="94" y="201"/>
                </a:lnTo>
                <a:lnTo>
                  <a:pt x="94" y="196"/>
                </a:lnTo>
                <a:lnTo>
                  <a:pt x="94" y="194"/>
                </a:lnTo>
                <a:lnTo>
                  <a:pt x="96" y="192"/>
                </a:lnTo>
                <a:lnTo>
                  <a:pt x="96" y="189"/>
                </a:lnTo>
                <a:lnTo>
                  <a:pt x="98" y="187"/>
                </a:lnTo>
                <a:lnTo>
                  <a:pt x="101" y="185"/>
                </a:lnTo>
                <a:lnTo>
                  <a:pt x="103" y="185"/>
                </a:lnTo>
                <a:lnTo>
                  <a:pt x="106" y="185"/>
                </a:lnTo>
                <a:lnTo>
                  <a:pt x="108" y="184"/>
                </a:lnTo>
                <a:lnTo>
                  <a:pt x="110" y="182"/>
                </a:lnTo>
                <a:lnTo>
                  <a:pt x="111" y="178"/>
                </a:lnTo>
                <a:lnTo>
                  <a:pt x="113" y="178"/>
                </a:lnTo>
                <a:lnTo>
                  <a:pt x="115" y="180"/>
                </a:lnTo>
                <a:lnTo>
                  <a:pt x="115" y="182"/>
                </a:lnTo>
                <a:lnTo>
                  <a:pt x="116" y="184"/>
                </a:lnTo>
                <a:lnTo>
                  <a:pt x="118" y="184"/>
                </a:lnTo>
                <a:close/>
                <a:moveTo>
                  <a:pt x="113" y="165"/>
                </a:moveTo>
                <a:lnTo>
                  <a:pt x="113" y="166"/>
                </a:lnTo>
                <a:lnTo>
                  <a:pt x="110" y="170"/>
                </a:lnTo>
                <a:lnTo>
                  <a:pt x="108" y="170"/>
                </a:lnTo>
                <a:lnTo>
                  <a:pt x="104" y="170"/>
                </a:lnTo>
                <a:lnTo>
                  <a:pt x="103" y="170"/>
                </a:lnTo>
                <a:lnTo>
                  <a:pt x="103" y="168"/>
                </a:lnTo>
                <a:lnTo>
                  <a:pt x="103" y="166"/>
                </a:lnTo>
                <a:lnTo>
                  <a:pt x="103" y="165"/>
                </a:lnTo>
                <a:lnTo>
                  <a:pt x="104" y="163"/>
                </a:lnTo>
                <a:lnTo>
                  <a:pt x="106" y="165"/>
                </a:lnTo>
                <a:lnTo>
                  <a:pt x="110" y="165"/>
                </a:lnTo>
                <a:lnTo>
                  <a:pt x="111" y="161"/>
                </a:lnTo>
                <a:lnTo>
                  <a:pt x="113" y="163"/>
                </a:lnTo>
                <a:lnTo>
                  <a:pt x="113" y="165"/>
                </a:lnTo>
                <a:close/>
                <a:moveTo>
                  <a:pt x="610" y="4"/>
                </a:moveTo>
                <a:lnTo>
                  <a:pt x="612" y="6"/>
                </a:lnTo>
                <a:lnTo>
                  <a:pt x="616" y="6"/>
                </a:lnTo>
                <a:lnTo>
                  <a:pt x="616" y="7"/>
                </a:lnTo>
                <a:lnTo>
                  <a:pt x="617" y="7"/>
                </a:lnTo>
                <a:lnTo>
                  <a:pt x="619" y="6"/>
                </a:lnTo>
                <a:lnTo>
                  <a:pt x="619" y="9"/>
                </a:lnTo>
                <a:lnTo>
                  <a:pt x="617" y="9"/>
                </a:lnTo>
                <a:lnTo>
                  <a:pt x="619" y="11"/>
                </a:lnTo>
                <a:lnTo>
                  <a:pt x="621" y="12"/>
                </a:lnTo>
                <a:lnTo>
                  <a:pt x="624" y="12"/>
                </a:lnTo>
                <a:lnTo>
                  <a:pt x="628" y="12"/>
                </a:lnTo>
                <a:lnTo>
                  <a:pt x="629" y="14"/>
                </a:lnTo>
                <a:lnTo>
                  <a:pt x="633" y="16"/>
                </a:lnTo>
                <a:lnTo>
                  <a:pt x="634" y="16"/>
                </a:lnTo>
                <a:lnTo>
                  <a:pt x="638" y="16"/>
                </a:lnTo>
                <a:lnTo>
                  <a:pt x="639" y="16"/>
                </a:lnTo>
                <a:lnTo>
                  <a:pt x="641" y="14"/>
                </a:lnTo>
                <a:lnTo>
                  <a:pt x="643" y="14"/>
                </a:lnTo>
                <a:lnTo>
                  <a:pt x="645" y="16"/>
                </a:lnTo>
                <a:lnTo>
                  <a:pt x="646" y="16"/>
                </a:lnTo>
                <a:lnTo>
                  <a:pt x="650" y="18"/>
                </a:lnTo>
                <a:lnTo>
                  <a:pt x="651" y="21"/>
                </a:lnTo>
                <a:lnTo>
                  <a:pt x="653" y="21"/>
                </a:lnTo>
                <a:lnTo>
                  <a:pt x="655" y="23"/>
                </a:lnTo>
                <a:lnTo>
                  <a:pt x="657" y="24"/>
                </a:lnTo>
                <a:lnTo>
                  <a:pt x="658" y="26"/>
                </a:lnTo>
                <a:lnTo>
                  <a:pt x="657" y="28"/>
                </a:lnTo>
                <a:lnTo>
                  <a:pt x="657" y="30"/>
                </a:lnTo>
                <a:lnTo>
                  <a:pt x="658" y="31"/>
                </a:lnTo>
                <a:lnTo>
                  <a:pt x="660" y="31"/>
                </a:lnTo>
                <a:lnTo>
                  <a:pt x="662" y="33"/>
                </a:lnTo>
                <a:lnTo>
                  <a:pt x="663" y="35"/>
                </a:lnTo>
                <a:lnTo>
                  <a:pt x="665" y="35"/>
                </a:lnTo>
                <a:lnTo>
                  <a:pt x="667" y="36"/>
                </a:lnTo>
                <a:lnTo>
                  <a:pt x="669" y="36"/>
                </a:lnTo>
                <a:lnTo>
                  <a:pt x="669" y="36"/>
                </a:lnTo>
                <a:lnTo>
                  <a:pt x="670" y="38"/>
                </a:lnTo>
                <a:lnTo>
                  <a:pt x="670" y="40"/>
                </a:lnTo>
                <a:lnTo>
                  <a:pt x="670" y="43"/>
                </a:lnTo>
                <a:lnTo>
                  <a:pt x="670" y="45"/>
                </a:lnTo>
                <a:lnTo>
                  <a:pt x="672" y="48"/>
                </a:lnTo>
                <a:lnTo>
                  <a:pt x="672" y="50"/>
                </a:lnTo>
                <a:lnTo>
                  <a:pt x="674" y="52"/>
                </a:lnTo>
                <a:lnTo>
                  <a:pt x="674" y="57"/>
                </a:lnTo>
                <a:lnTo>
                  <a:pt x="675" y="59"/>
                </a:lnTo>
                <a:lnTo>
                  <a:pt x="675" y="62"/>
                </a:lnTo>
                <a:lnTo>
                  <a:pt x="675" y="64"/>
                </a:lnTo>
                <a:lnTo>
                  <a:pt x="674" y="65"/>
                </a:lnTo>
                <a:lnTo>
                  <a:pt x="675" y="65"/>
                </a:lnTo>
                <a:lnTo>
                  <a:pt x="677" y="67"/>
                </a:lnTo>
                <a:lnTo>
                  <a:pt x="681" y="67"/>
                </a:lnTo>
                <a:lnTo>
                  <a:pt x="682" y="67"/>
                </a:lnTo>
                <a:lnTo>
                  <a:pt x="682" y="65"/>
                </a:lnTo>
                <a:lnTo>
                  <a:pt x="684" y="69"/>
                </a:lnTo>
                <a:lnTo>
                  <a:pt x="684" y="71"/>
                </a:lnTo>
                <a:lnTo>
                  <a:pt x="684" y="74"/>
                </a:lnTo>
                <a:lnTo>
                  <a:pt x="684" y="76"/>
                </a:lnTo>
                <a:lnTo>
                  <a:pt x="684" y="77"/>
                </a:lnTo>
                <a:lnTo>
                  <a:pt x="684" y="77"/>
                </a:lnTo>
                <a:lnTo>
                  <a:pt x="686" y="81"/>
                </a:lnTo>
                <a:lnTo>
                  <a:pt x="684" y="83"/>
                </a:lnTo>
                <a:lnTo>
                  <a:pt x="684" y="84"/>
                </a:lnTo>
                <a:lnTo>
                  <a:pt x="684" y="88"/>
                </a:lnTo>
                <a:lnTo>
                  <a:pt x="682" y="89"/>
                </a:lnTo>
                <a:lnTo>
                  <a:pt x="682" y="91"/>
                </a:lnTo>
                <a:lnTo>
                  <a:pt x="684" y="95"/>
                </a:lnTo>
                <a:lnTo>
                  <a:pt x="682" y="96"/>
                </a:lnTo>
                <a:lnTo>
                  <a:pt x="682" y="98"/>
                </a:lnTo>
                <a:lnTo>
                  <a:pt x="682" y="100"/>
                </a:lnTo>
                <a:lnTo>
                  <a:pt x="679" y="101"/>
                </a:lnTo>
                <a:lnTo>
                  <a:pt x="677" y="103"/>
                </a:lnTo>
                <a:lnTo>
                  <a:pt x="675" y="107"/>
                </a:lnTo>
                <a:lnTo>
                  <a:pt x="674" y="108"/>
                </a:lnTo>
                <a:lnTo>
                  <a:pt x="675" y="112"/>
                </a:lnTo>
                <a:lnTo>
                  <a:pt x="674" y="115"/>
                </a:lnTo>
                <a:lnTo>
                  <a:pt x="672" y="117"/>
                </a:lnTo>
                <a:lnTo>
                  <a:pt x="670" y="119"/>
                </a:lnTo>
                <a:lnTo>
                  <a:pt x="670" y="119"/>
                </a:lnTo>
                <a:lnTo>
                  <a:pt x="669" y="119"/>
                </a:lnTo>
                <a:lnTo>
                  <a:pt x="667" y="122"/>
                </a:lnTo>
                <a:lnTo>
                  <a:pt x="667" y="124"/>
                </a:lnTo>
                <a:lnTo>
                  <a:pt x="667" y="125"/>
                </a:lnTo>
                <a:lnTo>
                  <a:pt x="667" y="127"/>
                </a:lnTo>
                <a:lnTo>
                  <a:pt x="667" y="131"/>
                </a:lnTo>
                <a:lnTo>
                  <a:pt x="665" y="132"/>
                </a:lnTo>
                <a:lnTo>
                  <a:pt x="665" y="136"/>
                </a:lnTo>
                <a:lnTo>
                  <a:pt x="663" y="137"/>
                </a:lnTo>
                <a:lnTo>
                  <a:pt x="662" y="139"/>
                </a:lnTo>
                <a:lnTo>
                  <a:pt x="660" y="139"/>
                </a:lnTo>
                <a:lnTo>
                  <a:pt x="658" y="141"/>
                </a:lnTo>
                <a:lnTo>
                  <a:pt x="658" y="141"/>
                </a:lnTo>
                <a:lnTo>
                  <a:pt x="657" y="143"/>
                </a:lnTo>
                <a:lnTo>
                  <a:pt x="655" y="143"/>
                </a:lnTo>
                <a:lnTo>
                  <a:pt x="655" y="146"/>
                </a:lnTo>
                <a:lnTo>
                  <a:pt x="655" y="149"/>
                </a:lnTo>
                <a:lnTo>
                  <a:pt x="655" y="151"/>
                </a:lnTo>
                <a:lnTo>
                  <a:pt x="655" y="154"/>
                </a:lnTo>
                <a:lnTo>
                  <a:pt x="653" y="158"/>
                </a:lnTo>
                <a:lnTo>
                  <a:pt x="653" y="160"/>
                </a:lnTo>
                <a:lnTo>
                  <a:pt x="653" y="161"/>
                </a:lnTo>
                <a:lnTo>
                  <a:pt x="653" y="163"/>
                </a:lnTo>
                <a:lnTo>
                  <a:pt x="653" y="166"/>
                </a:lnTo>
                <a:lnTo>
                  <a:pt x="653" y="170"/>
                </a:lnTo>
                <a:lnTo>
                  <a:pt x="655" y="173"/>
                </a:lnTo>
                <a:lnTo>
                  <a:pt x="655" y="175"/>
                </a:lnTo>
                <a:lnTo>
                  <a:pt x="655" y="177"/>
                </a:lnTo>
                <a:lnTo>
                  <a:pt x="657" y="178"/>
                </a:lnTo>
                <a:lnTo>
                  <a:pt x="657" y="180"/>
                </a:lnTo>
                <a:lnTo>
                  <a:pt x="657" y="182"/>
                </a:lnTo>
                <a:lnTo>
                  <a:pt x="655" y="184"/>
                </a:lnTo>
                <a:lnTo>
                  <a:pt x="655" y="185"/>
                </a:lnTo>
                <a:lnTo>
                  <a:pt x="651" y="185"/>
                </a:lnTo>
                <a:lnTo>
                  <a:pt x="651" y="187"/>
                </a:lnTo>
                <a:lnTo>
                  <a:pt x="653" y="187"/>
                </a:lnTo>
                <a:lnTo>
                  <a:pt x="655" y="189"/>
                </a:lnTo>
                <a:lnTo>
                  <a:pt x="657" y="187"/>
                </a:lnTo>
                <a:lnTo>
                  <a:pt x="658" y="189"/>
                </a:lnTo>
                <a:lnTo>
                  <a:pt x="657" y="190"/>
                </a:lnTo>
                <a:lnTo>
                  <a:pt x="657" y="192"/>
                </a:lnTo>
                <a:lnTo>
                  <a:pt x="657" y="194"/>
                </a:lnTo>
                <a:lnTo>
                  <a:pt x="657" y="196"/>
                </a:lnTo>
                <a:lnTo>
                  <a:pt x="657" y="199"/>
                </a:lnTo>
                <a:lnTo>
                  <a:pt x="658" y="201"/>
                </a:lnTo>
                <a:lnTo>
                  <a:pt x="658" y="202"/>
                </a:lnTo>
                <a:lnTo>
                  <a:pt x="658" y="204"/>
                </a:lnTo>
                <a:lnTo>
                  <a:pt x="658" y="208"/>
                </a:lnTo>
                <a:lnTo>
                  <a:pt x="658" y="211"/>
                </a:lnTo>
                <a:lnTo>
                  <a:pt x="657" y="213"/>
                </a:lnTo>
                <a:lnTo>
                  <a:pt x="655" y="214"/>
                </a:lnTo>
                <a:lnTo>
                  <a:pt x="653" y="214"/>
                </a:lnTo>
                <a:lnTo>
                  <a:pt x="651" y="213"/>
                </a:lnTo>
                <a:lnTo>
                  <a:pt x="648" y="213"/>
                </a:lnTo>
                <a:lnTo>
                  <a:pt x="646" y="214"/>
                </a:lnTo>
                <a:lnTo>
                  <a:pt x="645" y="211"/>
                </a:lnTo>
                <a:lnTo>
                  <a:pt x="643" y="211"/>
                </a:lnTo>
                <a:lnTo>
                  <a:pt x="641" y="211"/>
                </a:lnTo>
                <a:lnTo>
                  <a:pt x="641" y="216"/>
                </a:lnTo>
                <a:lnTo>
                  <a:pt x="638" y="216"/>
                </a:lnTo>
                <a:lnTo>
                  <a:pt x="638" y="220"/>
                </a:lnTo>
                <a:lnTo>
                  <a:pt x="636" y="221"/>
                </a:lnTo>
                <a:lnTo>
                  <a:pt x="638" y="221"/>
                </a:lnTo>
                <a:lnTo>
                  <a:pt x="641" y="221"/>
                </a:lnTo>
                <a:lnTo>
                  <a:pt x="643" y="221"/>
                </a:lnTo>
                <a:lnTo>
                  <a:pt x="643" y="220"/>
                </a:lnTo>
                <a:lnTo>
                  <a:pt x="645" y="223"/>
                </a:lnTo>
                <a:lnTo>
                  <a:pt x="645" y="225"/>
                </a:lnTo>
                <a:lnTo>
                  <a:pt x="645" y="226"/>
                </a:lnTo>
                <a:lnTo>
                  <a:pt x="646" y="230"/>
                </a:lnTo>
                <a:lnTo>
                  <a:pt x="645" y="230"/>
                </a:lnTo>
                <a:lnTo>
                  <a:pt x="641" y="232"/>
                </a:lnTo>
                <a:lnTo>
                  <a:pt x="641" y="233"/>
                </a:lnTo>
                <a:lnTo>
                  <a:pt x="639" y="235"/>
                </a:lnTo>
                <a:lnTo>
                  <a:pt x="638" y="235"/>
                </a:lnTo>
                <a:lnTo>
                  <a:pt x="636" y="235"/>
                </a:lnTo>
                <a:lnTo>
                  <a:pt x="634" y="235"/>
                </a:lnTo>
                <a:lnTo>
                  <a:pt x="633" y="237"/>
                </a:lnTo>
                <a:lnTo>
                  <a:pt x="631" y="238"/>
                </a:lnTo>
                <a:lnTo>
                  <a:pt x="629" y="240"/>
                </a:lnTo>
                <a:lnTo>
                  <a:pt x="628" y="240"/>
                </a:lnTo>
                <a:lnTo>
                  <a:pt x="626" y="242"/>
                </a:lnTo>
                <a:lnTo>
                  <a:pt x="624" y="242"/>
                </a:lnTo>
                <a:lnTo>
                  <a:pt x="622" y="242"/>
                </a:lnTo>
                <a:lnTo>
                  <a:pt x="621" y="242"/>
                </a:lnTo>
                <a:lnTo>
                  <a:pt x="619" y="244"/>
                </a:lnTo>
                <a:lnTo>
                  <a:pt x="619" y="245"/>
                </a:lnTo>
                <a:lnTo>
                  <a:pt x="617" y="247"/>
                </a:lnTo>
                <a:lnTo>
                  <a:pt x="617" y="249"/>
                </a:lnTo>
                <a:lnTo>
                  <a:pt x="616" y="252"/>
                </a:lnTo>
                <a:lnTo>
                  <a:pt x="617" y="254"/>
                </a:lnTo>
                <a:lnTo>
                  <a:pt x="617" y="255"/>
                </a:lnTo>
                <a:lnTo>
                  <a:pt x="616" y="257"/>
                </a:lnTo>
                <a:lnTo>
                  <a:pt x="612" y="257"/>
                </a:lnTo>
                <a:lnTo>
                  <a:pt x="609" y="257"/>
                </a:lnTo>
                <a:lnTo>
                  <a:pt x="607" y="259"/>
                </a:lnTo>
                <a:lnTo>
                  <a:pt x="605" y="259"/>
                </a:lnTo>
                <a:lnTo>
                  <a:pt x="605" y="261"/>
                </a:lnTo>
                <a:lnTo>
                  <a:pt x="604" y="264"/>
                </a:lnTo>
                <a:lnTo>
                  <a:pt x="600" y="266"/>
                </a:lnTo>
                <a:lnTo>
                  <a:pt x="598" y="267"/>
                </a:lnTo>
                <a:lnTo>
                  <a:pt x="597" y="267"/>
                </a:lnTo>
                <a:lnTo>
                  <a:pt x="595" y="269"/>
                </a:lnTo>
                <a:lnTo>
                  <a:pt x="593" y="273"/>
                </a:lnTo>
                <a:lnTo>
                  <a:pt x="592" y="273"/>
                </a:lnTo>
                <a:lnTo>
                  <a:pt x="590" y="273"/>
                </a:lnTo>
                <a:lnTo>
                  <a:pt x="588" y="274"/>
                </a:lnTo>
                <a:lnTo>
                  <a:pt x="587" y="274"/>
                </a:lnTo>
                <a:lnTo>
                  <a:pt x="585" y="278"/>
                </a:lnTo>
                <a:lnTo>
                  <a:pt x="581" y="279"/>
                </a:lnTo>
                <a:lnTo>
                  <a:pt x="580" y="279"/>
                </a:lnTo>
                <a:lnTo>
                  <a:pt x="578" y="279"/>
                </a:lnTo>
                <a:lnTo>
                  <a:pt x="576" y="283"/>
                </a:lnTo>
                <a:lnTo>
                  <a:pt x="576" y="283"/>
                </a:lnTo>
                <a:lnTo>
                  <a:pt x="575" y="283"/>
                </a:lnTo>
                <a:lnTo>
                  <a:pt x="573" y="281"/>
                </a:lnTo>
                <a:lnTo>
                  <a:pt x="571" y="281"/>
                </a:lnTo>
                <a:lnTo>
                  <a:pt x="569" y="281"/>
                </a:lnTo>
                <a:lnTo>
                  <a:pt x="566" y="279"/>
                </a:lnTo>
                <a:lnTo>
                  <a:pt x="564" y="278"/>
                </a:lnTo>
                <a:lnTo>
                  <a:pt x="561" y="278"/>
                </a:lnTo>
                <a:lnTo>
                  <a:pt x="559" y="276"/>
                </a:lnTo>
                <a:lnTo>
                  <a:pt x="557" y="276"/>
                </a:lnTo>
                <a:lnTo>
                  <a:pt x="556" y="274"/>
                </a:lnTo>
                <a:lnTo>
                  <a:pt x="554" y="274"/>
                </a:lnTo>
                <a:lnTo>
                  <a:pt x="551" y="273"/>
                </a:lnTo>
                <a:lnTo>
                  <a:pt x="549" y="273"/>
                </a:lnTo>
                <a:lnTo>
                  <a:pt x="545" y="271"/>
                </a:lnTo>
                <a:lnTo>
                  <a:pt x="544" y="271"/>
                </a:lnTo>
                <a:lnTo>
                  <a:pt x="542" y="269"/>
                </a:lnTo>
                <a:lnTo>
                  <a:pt x="542" y="271"/>
                </a:lnTo>
                <a:lnTo>
                  <a:pt x="539" y="271"/>
                </a:lnTo>
                <a:lnTo>
                  <a:pt x="537" y="271"/>
                </a:lnTo>
                <a:lnTo>
                  <a:pt x="535" y="271"/>
                </a:lnTo>
                <a:lnTo>
                  <a:pt x="535" y="269"/>
                </a:lnTo>
                <a:lnTo>
                  <a:pt x="535" y="267"/>
                </a:lnTo>
                <a:lnTo>
                  <a:pt x="534" y="267"/>
                </a:lnTo>
                <a:lnTo>
                  <a:pt x="532" y="269"/>
                </a:lnTo>
                <a:lnTo>
                  <a:pt x="530" y="269"/>
                </a:lnTo>
                <a:lnTo>
                  <a:pt x="527" y="267"/>
                </a:lnTo>
                <a:lnTo>
                  <a:pt x="525" y="267"/>
                </a:lnTo>
                <a:lnTo>
                  <a:pt x="525" y="269"/>
                </a:lnTo>
                <a:lnTo>
                  <a:pt x="523" y="269"/>
                </a:lnTo>
                <a:lnTo>
                  <a:pt x="520" y="269"/>
                </a:lnTo>
                <a:lnTo>
                  <a:pt x="518" y="271"/>
                </a:lnTo>
                <a:lnTo>
                  <a:pt x="516" y="273"/>
                </a:lnTo>
                <a:lnTo>
                  <a:pt x="515" y="271"/>
                </a:lnTo>
                <a:lnTo>
                  <a:pt x="513" y="269"/>
                </a:lnTo>
                <a:lnTo>
                  <a:pt x="511" y="269"/>
                </a:lnTo>
                <a:lnTo>
                  <a:pt x="508" y="269"/>
                </a:lnTo>
                <a:lnTo>
                  <a:pt x="504" y="269"/>
                </a:lnTo>
                <a:lnTo>
                  <a:pt x="501" y="267"/>
                </a:lnTo>
                <a:lnTo>
                  <a:pt x="499" y="267"/>
                </a:lnTo>
                <a:lnTo>
                  <a:pt x="498" y="267"/>
                </a:lnTo>
                <a:lnTo>
                  <a:pt x="496" y="267"/>
                </a:lnTo>
                <a:lnTo>
                  <a:pt x="494" y="267"/>
                </a:lnTo>
                <a:lnTo>
                  <a:pt x="492" y="266"/>
                </a:lnTo>
                <a:lnTo>
                  <a:pt x="491" y="266"/>
                </a:lnTo>
                <a:lnTo>
                  <a:pt x="489" y="266"/>
                </a:lnTo>
                <a:lnTo>
                  <a:pt x="487" y="264"/>
                </a:lnTo>
                <a:lnTo>
                  <a:pt x="486" y="262"/>
                </a:lnTo>
                <a:lnTo>
                  <a:pt x="484" y="264"/>
                </a:lnTo>
                <a:lnTo>
                  <a:pt x="482" y="264"/>
                </a:lnTo>
                <a:lnTo>
                  <a:pt x="482" y="261"/>
                </a:lnTo>
                <a:lnTo>
                  <a:pt x="481" y="261"/>
                </a:lnTo>
                <a:lnTo>
                  <a:pt x="481" y="262"/>
                </a:lnTo>
                <a:lnTo>
                  <a:pt x="479" y="261"/>
                </a:lnTo>
                <a:lnTo>
                  <a:pt x="475" y="261"/>
                </a:lnTo>
                <a:lnTo>
                  <a:pt x="474" y="259"/>
                </a:lnTo>
                <a:lnTo>
                  <a:pt x="472" y="259"/>
                </a:lnTo>
                <a:lnTo>
                  <a:pt x="472" y="257"/>
                </a:lnTo>
                <a:lnTo>
                  <a:pt x="470" y="254"/>
                </a:lnTo>
                <a:lnTo>
                  <a:pt x="469" y="255"/>
                </a:lnTo>
                <a:lnTo>
                  <a:pt x="467" y="255"/>
                </a:lnTo>
                <a:lnTo>
                  <a:pt x="465" y="257"/>
                </a:lnTo>
                <a:lnTo>
                  <a:pt x="465" y="259"/>
                </a:lnTo>
                <a:lnTo>
                  <a:pt x="465" y="262"/>
                </a:lnTo>
                <a:lnTo>
                  <a:pt x="463" y="264"/>
                </a:lnTo>
                <a:lnTo>
                  <a:pt x="462" y="264"/>
                </a:lnTo>
                <a:lnTo>
                  <a:pt x="460" y="264"/>
                </a:lnTo>
                <a:lnTo>
                  <a:pt x="458" y="262"/>
                </a:lnTo>
                <a:lnTo>
                  <a:pt x="458" y="261"/>
                </a:lnTo>
                <a:lnTo>
                  <a:pt x="458" y="259"/>
                </a:lnTo>
                <a:lnTo>
                  <a:pt x="457" y="259"/>
                </a:lnTo>
                <a:lnTo>
                  <a:pt x="455" y="257"/>
                </a:lnTo>
                <a:lnTo>
                  <a:pt x="453" y="257"/>
                </a:lnTo>
                <a:lnTo>
                  <a:pt x="451" y="255"/>
                </a:lnTo>
                <a:lnTo>
                  <a:pt x="450" y="254"/>
                </a:lnTo>
                <a:lnTo>
                  <a:pt x="448" y="252"/>
                </a:lnTo>
                <a:lnTo>
                  <a:pt x="445" y="252"/>
                </a:lnTo>
                <a:lnTo>
                  <a:pt x="443" y="250"/>
                </a:lnTo>
                <a:lnTo>
                  <a:pt x="441" y="249"/>
                </a:lnTo>
                <a:lnTo>
                  <a:pt x="440" y="247"/>
                </a:lnTo>
                <a:lnTo>
                  <a:pt x="438" y="247"/>
                </a:lnTo>
                <a:lnTo>
                  <a:pt x="438" y="245"/>
                </a:lnTo>
                <a:lnTo>
                  <a:pt x="436" y="242"/>
                </a:lnTo>
                <a:lnTo>
                  <a:pt x="434" y="242"/>
                </a:lnTo>
                <a:lnTo>
                  <a:pt x="434" y="240"/>
                </a:lnTo>
                <a:lnTo>
                  <a:pt x="433" y="238"/>
                </a:lnTo>
                <a:lnTo>
                  <a:pt x="431" y="237"/>
                </a:lnTo>
                <a:lnTo>
                  <a:pt x="431" y="235"/>
                </a:lnTo>
                <a:lnTo>
                  <a:pt x="429" y="235"/>
                </a:lnTo>
                <a:lnTo>
                  <a:pt x="429" y="233"/>
                </a:lnTo>
                <a:lnTo>
                  <a:pt x="428" y="233"/>
                </a:lnTo>
                <a:lnTo>
                  <a:pt x="428" y="232"/>
                </a:lnTo>
                <a:lnTo>
                  <a:pt x="428" y="228"/>
                </a:lnTo>
                <a:lnTo>
                  <a:pt x="426" y="226"/>
                </a:lnTo>
                <a:lnTo>
                  <a:pt x="422" y="226"/>
                </a:lnTo>
                <a:lnTo>
                  <a:pt x="421" y="226"/>
                </a:lnTo>
                <a:lnTo>
                  <a:pt x="419" y="225"/>
                </a:lnTo>
                <a:lnTo>
                  <a:pt x="419" y="223"/>
                </a:lnTo>
                <a:lnTo>
                  <a:pt x="417" y="221"/>
                </a:lnTo>
                <a:lnTo>
                  <a:pt x="416" y="220"/>
                </a:lnTo>
                <a:lnTo>
                  <a:pt x="416" y="218"/>
                </a:lnTo>
                <a:lnTo>
                  <a:pt x="414" y="216"/>
                </a:lnTo>
                <a:lnTo>
                  <a:pt x="412" y="216"/>
                </a:lnTo>
                <a:lnTo>
                  <a:pt x="410" y="214"/>
                </a:lnTo>
                <a:lnTo>
                  <a:pt x="409" y="214"/>
                </a:lnTo>
                <a:lnTo>
                  <a:pt x="405" y="214"/>
                </a:lnTo>
                <a:lnTo>
                  <a:pt x="402" y="213"/>
                </a:lnTo>
                <a:lnTo>
                  <a:pt x="400" y="213"/>
                </a:lnTo>
                <a:lnTo>
                  <a:pt x="398" y="213"/>
                </a:lnTo>
                <a:lnTo>
                  <a:pt x="397" y="213"/>
                </a:lnTo>
                <a:lnTo>
                  <a:pt x="393" y="211"/>
                </a:lnTo>
                <a:lnTo>
                  <a:pt x="390" y="211"/>
                </a:lnTo>
                <a:lnTo>
                  <a:pt x="388" y="211"/>
                </a:lnTo>
                <a:lnTo>
                  <a:pt x="385" y="209"/>
                </a:lnTo>
                <a:lnTo>
                  <a:pt x="383" y="208"/>
                </a:lnTo>
                <a:lnTo>
                  <a:pt x="381" y="206"/>
                </a:lnTo>
                <a:lnTo>
                  <a:pt x="380" y="206"/>
                </a:lnTo>
                <a:lnTo>
                  <a:pt x="378" y="204"/>
                </a:lnTo>
                <a:lnTo>
                  <a:pt x="375" y="204"/>
                </a:lnTo>
                <a:lnTo>
                  <a:pt x="373" y="204"/>
                </a:lnTo>
                <a:lnTo>
                  <a:pt x="371" y="202"/>
                </a:lnTo>
                <a:lnTo>
                  <a:pt x="369" y="202"/>
                </a:lnTo>
                <a:lnTo>
                  <a:pt x="368" y="202"/>
                </a:lnTo>
                <a:lnTo>
                  <a:pt x="366" y="201"/>
                </a:lnTo>
                <a:lnTo>
                  <a:pt x="364" y="201"/>
                </a:lnTo>
                <a:lnTo>
                  <a:pt x="363" y="201"/>
                </a:lnTo>
                <a:lnTo>
                  <a:pt x="359" y="201"/>
                </a:lnTo>
                <a:lnTo>
                  <a:pt x="356" y="201"/>
                </a:lnTo>
                <a:lnTo>
                  <a:pt x="354" y="199"/>
                </a:lnTo>
                <a:lnTo>
                  <a:pt x="352" y="199"/>
                </a:lnTo>
                <a:lnTo>
                  <a:pt x="351" y="199"/>
                </a:lnTo>
                <a:lnTo>
                  <a:pt x="347" y="196"/>
                </a:lnTo>
                <a:lnTo>
                  <a:pt x="347" y="194"/>
                </a:lnTo>
                <a:lnTo>
                  <a:pt x="345" y="194"/>
                </a:lnTo>
                <a:lnTo>
                  <a:pt x="345" y="190"/>
                </a:lnTo>
                <a:lnTo>
                  <a:pt x="344" y="189"/>
                </a:lnTo>
                <a:lnTo>
                  <a:pt x="344" y="187"/>
                </a:lnTo>
                <a:lnTo>
                  <a:pt x="342" y="185"/>
                </a:lnTo>
                <a:lnTo>
                  <a:pt x="342" y="182"/>
                </a:lnTo>
                <a:lnTo>
                  <a:pt x="340" y="180"/>
                </a:lnTo>
                <a:lnTo>
                  <a:pt x="340" y="178"/>
                </a:lnTo>
                <a:lnTo>
                  <a:pt x="339" y="177"/>
                </a:lnTo>
                <a:lnTo>
                  <a:pt x="337" y="175"/>
                </a:lnTo>
                <a:lnTo>
                  <a:pt x="335" y="173"/>
                </a:lnTo>
                <a:lnTo>
                  <a:pt x="334" y="172"/>
                </a:lnTo>
                <a:lnTo>
                  <a:pt x="332" y="172"/>
                </a:lnTo>
                <a:lnTo>
                  <a:pt x="332" y="170"/>
                </a:lnTo>
                <a:lnTo>
                  <a:pt x="330" y="170"/>
                </a:lnTo>
                <a:lnTo>
                  <a:pt x="330" y="168"/>
                </a:lnTo>
                <a:lnTo>
                  <a:pt x="330" y="166"/>
                </a:lnTo>
                <a:lnTo>
                  <a:pt x="330" y="163"/>
                </a:lnTo>
                <a:lnTo>
                  <a:pt x="330" y="161"/>
                </a:lnTo>
                <a:lnTo>
                  <a:pt x="330" y="160"/>
                </a:lnTo>
                <a:lnTo>
                  <a:pt x="330" y="158"/>
                </a:lnTo>
                <a:lnTo>
                  <a:pt x="330" y="156"/>
                </a:lnTo>
                <a:lnTo>
                  <a:pt x="330" y="154"/>
                </a:lnTo>
                <a:lnTo>
                  <a:pt x="330" y="151"/>
                </a:lnTo>
                <a:lnTo>
                  <a:pt x="330" y="149"/>
                </a:lnTo>
                <a:lnTo>
                  <a:pt x="330" y="148"/>
                </a:lnTo>
                <a:lnTo>
                  <a:pt x="330" y="146"/>
                </a:lnTo>
                <a:lnTo>
                  <a:pt x="330" y="143"/>
                </a:lnTo>
                <a:lnTo>
                  <a:pt x="330" y="139"/>
                </a:lnTo>
                <a:lnTo>
                  <a:pt x="332" y="136"/>
                </a:lnTo>
                <a:lnTo>
                  <a:pt x="332" y="134"/>
                </a:lnTo>
                <a:lnTo>
                  <a:pt x="330" y="132"/>
                </a:lnTo>
                <a:lnTo>
                  <a:pt x="332" y="129"/>
                </a:lnTo>
                <a:lnTo>
                  <a:pt x="334" y="127"/>
                </a:lnTo>
                <a:lnTo>
                  <a:pt x="335" y="127"/>
                </a:lnTo>
                <a:lnTo>
                  <a:pt x="337" y="125"/>
                </a:lnTo>
                <a:lnTo>
                  <a:pt x="339" y="124"/>
                </a:lnTo>
                <a:lnTo>
                  <a:pt x="340" y="124"/>
                </a:lnTo>
                <a:lnTo>
                  <a:pt x="342" y="122"/>
                </a:lnTo>
                <a:lnTo>
                  <a:pt x="344" y="119"/>
                </a:lnTo>
                <a:lnTo>
                  <a:pt x="345" y="119"/>
                </a:lnTo>
                <a:lnTo>
                  <a:pt x="347" y="119"/>
                </a:lnTo>
                <a:lnTo>
                  <a:pt x="347" y="117"/>
                </a:lnTo>
                <a:lnTo>
                  <a:pt x="351" y="115"/>
                </a:lnTo>
                <a:lnTo>
                  <a:pt x="352" y="113"/>
                </a:lnTo>
                <a:lnTo>
                  <a:pt x="354" y="112"/>
                </a:lnTo>
                <a:lnTo>
                  <a:pt x="356" y="110"/>
                </a:lnTo>
                <a:lnTo>
                  <a:pt x="357" y="107"/>
                </a:lnTo>
                <a:lnTo>
                  <a:pt x="359" y="105"/>
                </a:lnTo>
                <a:lnTo>
                  <a:pt x="361" y="103"/>
                </a:lnTo>
                <a:lnTo>
                  <a:pt x="361" y="100"/>
                </a:lnTo>
                <a:lnTo>
                  <a:pt x="363" y="98"/>
                </a:lnTo>
                <a:lnTo>
                  <a:pt x="363" y="96"/>
                </a:lnTo>
                <a:lnTo>
                  <a:pt x="364" y="93"/>
                </a:lnTo>
                <a:lnTo>
                  <a:pt x="364" y="91"/>
                </a:lnTo>
                <a:lnTo>
                  <a:pt x="366" y="89"/>
                </a:lnTo>
                <a:lnTo>
                  <a:pt x="366" y="88"/>
                </a:lnTo>
                <a:lnTo>
                  <a:pt x="366" y="86"/>
                </a:lnTo>
                <a:lnTo>
                  <a:pt x="369" y="83"/>
                </a:lnTo>
                <a:lnTo>
                  <a:pt x="369" y="79"/>
                </a:lnTo>
                <a:lnTo>
                  <a:pt x="369" y="77"/>
                </a:lnTo>
                <a:lnTo>
                  <a:pt x="369" y="76"/>
                </a:lnTo>
                <a:lnTo>
                  <a:pt x="371" y="72"/>
                </a:lnTo>
                <a:lnTo>
                  <a:pt x="371" y="71"/>
                </a:lnTo>
                <a:lnTo>
                  <a:pt x="373" y="69"/>
                </a:lnTo>
                <a:lnTo>
                  <a:pt x="375" y="67"/>
                </a:lnTo>
                <a:lnTo>
                  <a:pt x="375" y="65"/>
                </a:lnTo>
                <a:lnTo>
                  <a:pt x="375" y="64"/>
                </a:lnTo>
                <a:lnTo>
                  <a:pt x="378" y="64"/>
                </a:lnTo>
                <a:lnTo>
                  <a:pt x="380" y="62"/>
                </a:lnTo>
                <a:lnTo>
                  <a:pt x="381" y="62"/>
                </a:lnTo>
                <a:lnTo>
                  <a:pt x="383" y="60"/>
                </a:lnTo>
                <a:lnTo>
                  <a:pt x="385" y="60"/>
                </a:lnTo>
                <a:lnTo>
                  <a:pt x="387" y="59"/>
                </a:lnTo>
                <a:lnTo>
                  <a:pt x="387" y="57"/>
                </a:lnTo>
                <a:lnTo>
                  <a:pt x="388" y="59"/>
                </a:lnTo>
                <a:lnTo>
                  <a:pt x="392" y="57"/>
                </a:lnTo>
                <a:lnTo>
                  <a:pt x="393" y="55"/>
                </a:lnTo>
                <a:lnTo>
                  <a:pt x="395" y="55"/>
                </a:lnTo>
                <a:lnTo>
                  <a:pt x="397" y="53"/>
                </a:lnTo>
                <a:lnTo>
                  <a:pt x="398" y="53"/>
                </a:lnTo>
                <a:lnTo>
                  <a:pt x="400" y="53"/>
                </a:lnTo>
                <a:lnTo>
                  <a:pt x="404" y="53"/>
                </a:lnTo>
                <a:lnTo>
                  <a:pt x="405" y="52"/>
                </a:lnTo>
                <a:lnTo>
                  <a:pt x="407" y="52"/>
                </a:lnTo>
                <a:lnTo>
                  <a:pt x="409" y="52"/>
                </a:lnTo>
                <a:lnTo>
                  <a:pt x="410" y="50"/>
                </a:lnTo>
                <a:lnTo>
                  <a:pt x="412" y="50"/>
                </a:lnTo>
                <a:lnTo>
                  <a:pt x="412" y="52"/>
                </a:lnTo>
                <a:lnTo>
                  <a:pt x="412" y="50"/>
                </a:lnTo>
                <a:lnTo>
                  <a:pt x="416" y="50"/>
                </a:lnTo>
                <a:lnTo>
                  <a:pt x="417" y="48"/>
                </a:lnTo>
                <a:lnTo>
                  <a:pt x="417" y="47"/>
                </a:lnTo>
                <a:lnTo>
                  <a:pt x="419" y="47"/>
                </a:lnTo>
                <a:lnTo>
                  <a:pt x="422" y="45"/>
                </a:lnTo>
                <a:lnTo>
                  <a:pt x="424" y="43"/>
                </a:lnTo>
                <a:lnTo>
                  <a:pt x="426" y="42"/>
                </a:lnTo>
                <a:lnTo>
                  <a:pt x="428" y="42"/>
                </a:lnTo>
                <a:lnTo>
                  <a:pt x="431" y="40"/>
                </a:lnTo>
                <a:lnTo>
                  <a:pt x="433" y="40"/>
                </a:lnTo>
                <a:lnTo>
                  <a:pt x="434" y="38"/>
                </a:lnTo>
                <a:lnTo>
                  <a:pt x="436" y="36"/>
                </a:lnTo>
                <a:lnTo>
                  <a:pt x="438" y="36"/>
                </a:lnTo>
                <a:lnTo>
                  <a:pt x="440" y="35"/>
                </a:lnTo>
                <a:lnTo>
                  <a:pt x="441" y="33"/>
                </a:lnTo>
                <a:lnTo>
                  <a:pt x="443" y="31"/>
                </a:lnTo>
                <a:lnTo>
                  <a:pt x="445" y="30"/>
                </a:lnTo>
                <a:lnTo>
                  <a:pt x="446" y="30"/>
                </a:lnTo>
                <a:lnTo>
                  <a:pt x="448" y="28"/>
                </a:lnTo>
                <a:lnTo>
                  <a:pt x="451" y="28"/>
                </a:lnTo>
                <a:lnTo>
                  <a:pt x="453" y="26"/>
                </a:lnTo>
                <a:lnTo>
                  <a:pt x="455" y="24"/>
                </a:lnTo>
                <a:lnTo>
                  <a:pt x="457" y="23"/>
                </a:lnTo>
                <a:lnTo>
                  <a:pt x="458" y="23"/>
                </a:lnTo>
                <a:lnTo>
                  <a:pt x="460" y="21"/>
                </a:lnTo>
                <a:lnTo>
                  <a:pt x="462" y="19"/>
                </a:lnTo>
                <a:lnTo>
                  <a:pt x="463" y="19"/>
                </a:lnTo>
                <a:lnTo>
                  <a:pt x="465" y="18"/>
                </a:lnTo>
                <a:lnTo>
                  <a:pt x="467" y="16"/>
                </a:lnTo>
                <a:lnTo>
                  <a:pt x="469" y="14"/>
                </a:lnTo>
                <a:lnTo>
                  <a:pt x="470" y="12"/>
                </a:lnTo>
                <a:lnTo>
                  <a:pt x="472" y="11"/>
                </a:lnTo>
                <a:lnTo>
                  <a:pt x="474" y="9"/>
                </a:lnTo>
                <a:lnTo>
                  <a:pt x="477" y="7"/>
                </a:lnTo>
                <a:lnTo>
                  <a:pt x="479" y="7"/>
                </a:lnTo>
                <a:lnTo>
                  <a:pt x="481" y="6"/>
                </a:lnTo>
                <a:lnTo>
                  <a:pt x="482" y="7"/>
                </a:lnTo>
                <a:lnTo>
                  <a:pt x="486" y="7"/>
                </a:lnTo>
                <a:lnTo>
                  <a:pt x="487" y="9"/>
                </a:lnTo>
                <a:lnTo>
                  <a:pt x="491" y="9"/>
                </a:lnTo>
                <a:lnTo>
                  <a:pt x="491" y="7"/>
                </a:lnTo>
                <a:lnTo>
                  <a:pt x="492" y="6"/>
                </a:lnTo>
                <a:lnTo>
                  <a:pt x="494" y="4"/>
                </a:lnTo>
                <a:lnTo>
                  <a:pt x="496" y="6"/>
                </a:lnTo>
                <a:lnTo>
                  <a:pt x="499" y="6"/>
                </a:lnTo>
                <a:lnTo>
                  <a:pt x="501" y="6"/>
                </a:lnTo>
                <a:lnTo>
                  <a:pt x="501" y="7"/>
                </a:lnTo>
                <a:lnTo>
                  <a:pt x="503" y="7"/>
                </a:lnTo>
                <a:lnTo>
                  <a:pt x="504" y="9"/>
                </a:lnTo>
                <a:lnTo>
                  <a:pt x="504" y="12"/>
                </a:lnTo>
                <a:lnTo>
                  <a:pt x="506" y="14"/>
                </a:lnTo>
                <a:lnTo>
                  <a:pt x="508" y="14"/>
                </a:lnTo>
                <a:lnTo>
                  <a:pt x="510" y="14"/>
                </a:lnTo>
                <a:lnTo>
                  <a:pt x="511" y="12"/>
                </a:lnTo>
                <a:lnTo>
                  <a:pt x="515" y="12"/>
                </a:lnTo>
                <a:lnTo>
                  <a:pt x="516" y="14"/>
                </a:lnTo>
                <a:lnTo>
                  <a:pt x="520" y="14"/>
                </a:lnTo>
                <a:lnTo>
                  <a:pt x="522" y="14"/>
                </a:lnTo>
                <a:lnTo>
                  <a:pt x="523" y="14"/>
                </a:lnTo>
                <a:lnTo>
                  <a:pt x="523" y="18"/>
                </a:lnTo>
                <a:lnTo>
                  <a:pt x="525" y="19"/>
                </a:lnTo>
                <a:lnTo>
                  <a:pt x="525" y="21"/>
                </a:lnTo>
                <a:lnTo>
                  <a:pt x="527" y="23"/>
                </a:lnTo>
                <a:lnTo>
                  <a:pt x="530" y="24"/>
                </a:lnTo>
                <a:lnTo>
                  <a:pt x="534" y="23"/>
                </a:lnTo>
                <a:lnTo>
                  <a:pt x="535" y="21"/>
                </a:lnTo>
                <a:lnTo>
                  <a:pt x="535" y="19"/>
                </a:lnTo>
                <a:lnTo>
                  <a:pt x="537" y="18"/>
                </a:lnTo>
                <a:lnTo>
                  <a:pt x="537" y="16"/>
                </a:lnTo>
                <a:lnTo>
                  <a:pt x="537" y="14"/>
                </a:lnTo>
                <a:lnTo>
                  <a:pt x="535" y="12"/>
                </a:lnTo>
                <a:lnTo>
                  <a:pt x="535" y="11"/>
                </a:lnTo>
                <a:lnTo>
                  <a:pt x="535" y="9"/>
                </a:lnTo>
                <a:lnTo>
                  <a:pt x="539" y="7"/>
                </a:lnTo>
                <a:lnTo>
                  <a:pt x="540" y="6"/>
                </a:lnTo>
                <a:lnTo>
                  <a:pt x="542" y="4"/>
                </a:lnTo>
                <a:lnTo>
                  <a:pt x="544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2" y="2"/>
                </a:lnTo>
                <a:lnTo>
                  <a:pt x="556" y="4"/>
                </a:lnTo>
                <a:lnTo>
                  <a:pt x="557" y="4"/>
                </a:lnTo>
                <a:lnTo>
                  <a:pt x="559" y="4"/>
                </a:lnTo>
                <a:lnTo>
                  <a:pt x="561" y="6"/>
                </a:lnTo>
                <a:lnTo>
                  <a:pt x="564" y="7"/>
                </a:lnTo>
                <a:lnTo>
                  <a:pt x="566" y="6"/>
                </a:lnTo>
                <a:lnTo>
                  <a:pt x="568" y="6"/>
                </a:lnTo>
                <a:lnTo>
                  <a:pt x="569" y="4"/>
                </a:lnTo>
                <a:lnTo>
                  <a:pt x="571" y="6"/>
                </a:lnTo>
                <a:lnTo>
                  <a:pt x="573" y="6"/>
                </a:lnTo>
                <a:lnTo>
                  <a:pt x="576" y="6"/>
                </a:lnTo>
                <a:lnTo>
                  <a:pt x="576" y="6"/>
                </a:lnTo>
                <a:lnTo>
                  <a:pt x="578" y="7"/>
                </a:lnTo>
                <a:lnTo>
                  <a:pt x="581" y="7"/>
                </a:lnTo>
                <a:lnTo>
                  <a:pt x="583" y="9"/>
                </a:lnTo>
                <a:lnTo>
                  <a:pt x="583" y="11"/>
                </a:lnTo>
                <a:lnTo>
                  <a:pt x="587" y="12"/>
                </a:lnTo>
                <a:lnTo>
                  <a:pt x="588" y="12"/>
                </a:lnTo>
                <a:lnTo>
                  <a:pt x="588" y="11"/>
                </a:lnTo>
                <a:lnTo>
                  <a:pt x="588" y="7"/>
                </a:lnTo>
                <a:lnTo>
                  <a:pt x="590" y="6"/>
                </a:lnTo>
                <a:lnTo>
                  <a:pt x="593" y="7"/>
                </a:lnTo>
                <a:lnTo>
                  <a:pt x="595" y="7"/>
                </a:lnTo>
                <a:lnTo>
                  <a:pt x="597" y="6"/>
                </a:lnTo>
                <a:lnTo>
                  <a:pt x="598" y="6"/>
                </a:lnTo>
                <a:lnTo>
                  <a:pt x="600" y="6"/>
                </a:lnTo>
                <a:lnTo>
                  <a:pt x="602" y="6"/>
                </a:lnTo>
                <a:lnTo>
                  <a:pt x="605" y="2"/>
                </a:lnTo>
                <a:lnTo>
                  <a:pt x="605" y="0"/>
                </a:lnTo>
                <a:lnTo>
                  <a:pt x="607" y="0"/>
                </a:lnTo>
                <a:lnTo>
                  <a:pt x="609" y="0"/>
                </a:lnTo>
                <a:lnTo>
                  <a:pt x="610" y="2"/>
                </a:lnTo>
                <a:lnTo>
                  <a:pt x="610" y="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5485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Idaho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652120" y="2132856"/>
            <a:ext cx="2128907" cy="3443437"/>
          </a:xfrm>
          <a:custGeom>
            <a:avLst/>
            <a:gdLst>
              <a:gd name="T0" fmla="*/ 411 w 1958"/>
              <a:gd name="T1" fmla="*/ 533 h 3167"/>
              <a:gd name="T2" fmla="*/ 461 w 1958"/>
              <a:gd name="T3" fmla="*/ 605 h 3167"/>
              <a:gd name="T4" fmla="*/ 471 w 1958"/>
              <a:gd name="T5" fmla="*/ 692 h 3167"/>
              <a:gd name="T6" fmla="*/ 469 w 1958"/>
              <a:gd name="T7" fmla="*/ 750 h 3167"/>
              <a:gd name="T8" fmla="*/ 547 w 1958"/>
              <a:gd name="T9" fmla="*/ 808 h 3167"/>
              <a:gd name="T10" fmla="*/ 617 w 1958"/>
              <a:gd name="T11" fmla="*/ 858 h 3167"/>
              <a:gd name="T12" fmla="*/ 681 w 1958"/>
              <a:gd name="T13" fmla="*/ 928 h 3167"/>
              <a:gd name="T14" fmla="*/ 729 w 1958"/>
              <a:gd name="T15" fmla="*/ 994 h 3167"/>
              <a:gd name="T16" fmla="*/ 779 w 1958"/>
              <a:gd name="T17" fmla="*/ 1052 h 3167"/>
              <a:gd name="T18" fmla="*/ 827 w 1958"/>
              <a:gd name="T19" fmla="*/ 1079 h 3167"/>
              <a:gd name="T20" fmla="*/ 883 w 1958"/>
              <a:gd name="T21" fmla="*/ 1107 h 3167"/>
              <a:gd name="T22" fmla="*/ 915 w 1958"/>
              <a:gd name="T23" fmla="*/ 1157 h 3167"/>
              <a:gd name="T24" fmla="*/ 893 w 1958"/>
              <a:gd name="T25" fmla="*/ 1239 h 3167"/>
              <a:gd name="T26" fmla="*/ 869 w 1958"/>
              <a:gd name="T27" fmla="*/ 1329 h 3167"/>
              <a:gd name="T28" fmla="*/ 873 w 1958"/>
              <a:gd name="T29" fmla="*/ 1401 h 3167"/>
              <a:gd name="T30" fmla="*/ 891 w 1958"/>
              <a:gd name="T31" fmla="*/ 1473 h 3167"/>
              <a:gd name="T32" fmla="*/ 865 w 1958"/>
              <a:gd name="T33" fmla="*/ 1534 h 3167"/>
              <a:gd name="T34" fmla="*/ 857 w 1958"/>
              <a:gd name="T35" fmla="*/ 1602 h 3167"/>
              <a:gd name="T36" fmla="*/ 933 w 1958"/>
              <a:gd name="T37" fmla="*/ 1642 h 3167"/>
              <a:gd name="T38" fmla="*/ 1003 w 1958"/>
              <a:gd name="T39" fmla="*/ 1576 h 3167"/>
              <a:gd name="T40" fmla="*/ 1055 w 1958"/>
              <a:gd name="T41" fmla="*/ 1574 h 3167"/>
              <a:gd name="T42" fmla="*/ 1099 w 1958"/>
              <a:gd name="T43" fmla="*/ 1632 h 3167"/>
              <a:gd name="T44" fmla="*/ 1127 w 1958"/>
              <a:gd name="T45" fmla="*/ 1734 h 3167"/>
              <a:gd name="T46" fmla="*/ 1185 w 1958"/>
              <a:gd name="T47" fmla="*/ 1826 h 3167"/>
              <a:gd name="T48" fmla="*/ 1191 w 1958"/>
              <a:gd name="T49" fmla="*/ 1907 h 3167"/>
              <a:gd name="T50" fmla="*/ 1273 w 1958"/>
              <a:gd name="T51" fmla="*/ 1943 h 3167"/>
              <a:gd name="T52" fmla="*/ 1324 w 1958"/>
              <a:gd name="T53" fmla="*/ 2049 h 3167"/>
              <a:gd name="T54" fmla="*/ 1382 w 1958"/>
              <a:gd name="T55" fmla="*/ 2137 h 3167"/>
              <a:gd name="T56" fmla="*/ 1444 w 1958"/>
              <a:gd name="T57" fmla="*/ 2083 h 3167"/>
              <a:gd name="T58" fmla="*/ 1538 w 1958"/>
              <a:gd name="T59" fmla="*/ 2099 h 3167"/>
              <a:gd name="T60" fmla="*/ 1610 w 1958"/>
              <a:gd name="T61" fmla="*/ 2063 h 3167"/>
              <a:gd name="T62" fmla="*/ 1702 w 1958"/>
              <a:gd name="T63" fmla="*/ 2059 h 3167"/>
              <a:gd name="T64" fmla="*/ 1806 w 1958"/>
              <a:gd name="T65" fmla="*/ 2057 h 3167"/>
              <a:gd name="T66" fmla="*/ 1820 w 1958"/>
              <a:gd name="T67" fmla="*/ 1995 h 3167"/>
              <a:gd name="T68" fmla="*/ 1882 w 1958"/>
              <a:gd name="T69" fmla="*/ 1999 h 3167"/>
              <a:gd name="T70" fmla="*/ 1930 w 1958"/>
              <a:gd name="T71" fmla="*/ 2079 h 3167"/>
              <a:gd name="T72" fmla="*/ 1958 w 1958"/>
              <a:gd name="T73" fmla="*/ 2674 h 3167"/>
              <a:gd name="T74" fmla="*/ 1394 w 1958"/>
              <a:gd name="T75" fmla="*/ 3165 h 3167"/>
              <a:gd name="T76" fmla="*/ 69 w 1958"/>
              <a:gd name="T77" fmla="*/ 3133 h 3167"/>
              <a:gd name="T78" fmla="*/ 69 w 1958"/>
              <a:gd name="T79" fmla="*/ 2853 h 3167"/>
              <a:gd name="T80" fmla="*/ 69 w 1958"/>
              <a:gd name="T81" fmla="*/ 2636 h 3167"/>
              <a:gd name="T82" fmla="*/ 69 w 1958"/>
              <a:gd name="T83" fmla="*/ 2412 h 3167"/>
              <a:gd name="T84" fmla="*/ 89 w 1958"/>
              <a:gd name="T85" fmla="*/ 2321 h 3167"/>
              <a:gd name="T86" fmla="*/ 105 w 1958"/>
              <a:gd name="T87" fmla="*/ 2239 h 3167"/>
              <a:gd name="T88" fmla="*/ 57 w 1958"/>
              <a:gd name="T89" fmla="*/ 2195 h 3167"/>
              <a:gd name="T90" fmla="*/ 10 w 1958"/>
              <a:gd name="T91" fmla="*/ 2143 h 3167"/>
              <a:gd name="T92" fmla="*/ 26 w 1958"/>
              <a:gd name="T93" fmla="*/ 2067 h 3167"/>
              <a:gd name="T94" fmla="*/ 69 w 1958"/>
              <a:gd name="T95" fmla="*/ 1967 h 3167"/>
              <a:gd name="T96" fmla="*/ 127 w 1958"/>
              <a:gd name="T97" fmla="*/ 1892 h 3167"/>
              <a:gd name="T98" fmla="*/ 145 w 1958"/>
              <a:gd name="T99" fmla="*/ 1814 h 3167"/>
              <a:gd name="T100" fmla="*/ 179 w 1958"/>
              <a:gd name="T101" fmla="*/ 1714 h 3167"/>
              <a:gd name="T102" fmla="*/ 221 w 1958"/>
              <a:gd name="T103" fmla="*/ 1626 h 3167"/>
              <a:gd name="T104" fmla="*/ 223 w 1958"/>
              <a:gd name="T105" fmla="*/ 1546 h 3167"/>
              <a:gd name="T106" fmla="*/ 163 w 1958"/>
              <a:gd name="T107" fmla="*/ 1484 h 3167"/>
              <a:gd name="T108" fmla="*/ 111 w 1958"/>
              <a:gd name="T109" fmla="*/ 1415 h 3167"/>
              <a:gd name="T110" fmla="*/ 101 w 1958"/>
              <a:gd name="T111" fmla="*/ 1333 h 3167"/>
              <a:gd name="T112" fmla="*/ 69 w 1958"/>
              <a:gd name="T113" fmla="*/ 1249 h 3167"/>
              <a:gd name="T114" fmla="*/ 65 w 1958"/>
              <a:gd name="T115" fmla="*/ 1105 h 3167"/>
              <a:gd name="T116" fmla="*/ 65 w 1958"/>
              <a:gd name="T117" fmla="*/ 936 h 3167"/>
              <a:gd name="T118" fmla="*/ 65 w 1958"/>
              <a:gd name="T119" fmla="*/ 734 h 3167"/>
              <a:gd name="T120" fmla="*/ 65 w 1958"/>
              <a:gd name="T121" fmla="*/ 541 h 3167"/>
              <a:gd name="T122" fmla="*/ 67 w 1958"/>
              <a:gd name="T123" fmla="*/ 329 h 3167"/>
              <a:gd name="T124" fmla="*/ 67 w 1958"/>
              <a:gd name="T125" fmla="*/ 90 h 3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8" h="3167">
                <a:moveTo>
                  <a:pt x="377" y="0"/>
                </a:moveTo>
                <a:lnTo>
                  <a:pt x="377" y="48"/>
                </a:lnTo>
                <a:lnTo>
                  <a:pt x="377" y="64"/>
                </a:lnTo>
                <a:lnTo>
                  <a:pt x="377" y="112"/>
                </a:lnTo>
                <a:lnTo>
                  <a:pt x="377" y="148"/>
                </a:lnTo>
                <a:lnTo>
                  <a:pt x="377" y="160"/>
                </a:lnTo>
                <a:lnTo>
                  <a:pt x="377" y="178"/>
                </a:lnTo>
                <a:lnTo>
                  <a:pt x="377" y="180"/>
                </a:lnTo>
                <a:lnTo>
                  <a:pt x="377" y="184"/>
                </a:lnTo>
                <a:lnTo>
                  <a:pt x="377" y="239"/>
                </a:lnTo>
                <a:lnTo>
                  <a:pt x="377" y="241"/>
                </a:lnTo>
                <a:lnTo>
                  <a:pt x="377" y="271"/>
                </a:lnTo>
                <a:lnTo>
                  <a:pt x="377" y="281"/>
                </a:lnTo>
                <a:lnTo>
                  <a:pt x="377" y="337"/>
                </a:lnTo>
                <a:lnTo>
                  <a:pt x="377" y="375"/>
                </a:lnTo>
                <a:lnTo>
                  <a:pt x="377" y="389"/>
                </a:lnTo>
                <a:lnTo>
                  <a:pt x="377" y="395"/>
                </a:lnTo>
                <a:lnTo>
                  <a:pt x="377" y="399"/>
                </a:lnTo>
                <a:lnTo>
                  <a:pt x="377" y="417"/>
                </a:lnTo>
                <a:lnTo>
                  <a:pt x="377" y="433"/>
                </a:lnTo>
                <a:lnTo>
                  <a:pt x="377" y="435"/>
                </a:lnTo>
                <a:lnTo>
                  <a:pt x="377" y="437"/>
                </a:lnTo>
                <a:lnTo>
                  <a:pt x="377" y="453"/>
                </a:lnTo>
                <a:lnTo>
                  <a:pt x="377" y="473"/>
                </a:lnTo>
                <a:lnTo>
                  <a:pt x="377" y="477"/>
                </a:lnTo>
                <a:lnTo>
                  <a:pt x="377" y="487"/>
                </a:lnTo>
                <a:lnTo>
                  <a:pt x="377" y="489"/>
                </a:lnTo>
                <a:lnTo>
                  <a:pt x="379" y="489"/>
                </a:lnTo>
                <a:lnTo>
                  <a:pt x="379" y="491"/>
                </a:lnTo>
                <a:lnTo>
                  <a:pt x="381" y="491"/>
                </a:lnTo>
                <a:lnTo>
                  <a:pt x="383" y="491"/>
                </a:lnTo>
                <a:lnTo>
                  <a:pt x="385" y="493"/>
                </a:lnTo>
                <a:lnTo>
                  <a:pt x="385" y="495"/>
                </a:lnTo>
                <a:lnTo>
                  <a:pt x="387" y="495"/>
                </a:lnTo>
                <a:lnTo>
                  <a:pt x="387" y="497"/>
                </a:lnTo>
                <a:lnTo>
                  <a:pt x="389" y="497"/>
                </a:lnTo>
                <a:lnTo>
                  <a:pt x="389" y="499"/>
                </a:lnTo>
                <a:lnTo>
                  <a:pt x="391" y="501"/>
                </a:lnTo>
                <a:lnTo>
                  <a:pt x="391" y="503"/>
                </a:lnTo>
                <a:lnTo>
                  <a:pt x="391" y="505"/>
                </a:lnTo>
                <a:lnTo>
                  <a:pt x="393" y="507"/>
                </a:lnTo>
                <a:lnTo>
                  <a:pt x="395" y="509"/>
                </a:lnTo>
                <a:lnTo>
                  <a:pt x="395" y="511"/>
                </a:lnTo>
                <a:lnTo>
                  <a:pt x="395" y="513"/>
                </a:lnTo>
                <a:lnTo>
                  <a:pt x="397" y="515"/>
                </a:lnTo>
                <a:lnTo>
                  <a:pt x="399" y="515"/>
                </a:lnTo>
                <a:lnTo>
                  <a:pt x="399" y="515"/>
                </a:lnTo>
                <a:lnTo>
                  <a:pt x="399" y="517"/>
                </a:lnTo>
                <a:lnTo>
                  <a:pt x="401" y="517"/>
                </a:lnTo>
                <a:lnTo>
                  <a:pt x="403" y="517"/>
                </a:lnTo>
                <a:lnTo>
                  <a:pt x="405" y="517"/>
                </a:lnTo>
                <a:lnTo>
                  <a:pt x="405" y="519"/>
                </a:lnTo>
                <a:lnTo>
                  <a:pt x="405" y="521"/>
                </a:lnTo>
                <a:lnTo>
                  <a:pt x="403" y="523"/>
                </a:lnTo>
                <a:lnTo>
                  <a:pt x="403" y="525"/>
                </a:lnTo>
                <a:lnTo>
                  <a:pt x="405" y="525"/>
                </a:lnTo>
                <a:lnTo>
                  <a:pt x="407" y="525"/>
                </a:lnTo>
                <a:lnTo>
                  <a:pt x="407" y="527"/>
                </a:lnTo>
                <a:lnTo>
                  <a:pt x="407" y="527"/>
                </a:lnTo>
                <a:lnTo>
                  <a:pt x="407" y="529"/>
                </a:lnTo>
                <a:lnTo>
                  <a:pt x="409" y="529"/>
                </a:lnTo>
                <a:lnTo>
                  <a:pt x="409" y="531"/>
                </a:lnTo>
                <a:lnTo>
                  <a:pt x="411" y="533"/>
                </a:lnTo>
                <a:lnTo>
                  <a:pt x="413" y="535"/>
                </a:lnTo>
                <a:lnTo>
                  <a:pt x="413" y="537"/>
                </a:lnTo>
                <a:lnTo>
                  <a:pt x="415" y="539"/>
                </a:lnTo>
                <a:lnTo>
                  <a:pt x="415" y="541"/>
                </a:lnTo>
                <a:lnTo>
                  <a:pt x="417" y="541"/>
                </a:lnTo>
                <a:lnTo>
                  <a:pt x="417" y="543"/>
                </a:lnTo>
                <a:lnTo>
                  <a:pt x="417" y="545"/>
                </a:lnTo>
                <a:lnTo>
                  <a:pt x="417" y="547"/>
                </a:lnTo>
                <a:lnTo>
                  <a:pt x="419" y="547"/>
                </a:lnTo>
                <a:lnTo>
                  <a:pt x="421" y="547"/>
                </a:lnTo>
                <a:lnTo>
                  <a:pt x="421" y="549"/>
                </a:lnTo>
                <a:lnTo>
                  <a:pt x="421" y="551"/>
                </a:lnTo>
                <a:lnTo>
                  <a:pt x="423" y="551"/>
                </a:lnTo>
                <a:lnTo>
                  <a:pt x="425" y="551"/>
                </a:lnTo>
                <a:lnTo>
                  <a:pt x="427" y="551"/>
                </a:lnTo>
                <a:lnTo>
                  <a:pt x="427" y="549"/>
                </a:lnTo>
                <a:lnTo>
                  <a:pt x="429" y="549"/>
                </a:lnTo>
                <a:lnTo>
                  <a:pt x="431" y="549"/>
                </a:lnTo>
                <a:lnTo>
                  <a:pt x="431" y="551"/>
                </a:lnTo>
                <a:lnTo>
                  <a:pt x="433" y="551"/>
                </a:lnTo>
                <a:lnTo>
                  <a:pt x="433" y="553"/>
                </a:lnTo>
                <a:lnTo>
                  <a:pt x="433" y="555"/>
                </a:lnTo>
                <a:lnTo>
                  <a:pt x="435" y="557"/>
                </a:lnTo>
                <a:lnTo>
                  <a:pt x="437" y="557"/>
                </a:lnTo>
                <a:lnTo>
                  <a:pt x="437" y="559"/>
                </a:lnTo>
                <a:lnTo>
                  <a:pt x="439" y="559"/>
                </a:lnTo>
                <a:lnTo>
                  <a:pt x="441" y="561"/>
                </a:lnTo>
                <a:lnTo>
                  <a:pt x="441" y="563"/>
                </a:lnTo>
                <a:lnTo>
                  <a:pt x="441" y="563"/>
                </a:lnTo>
                <a:lnTo>
                  <a:pt x="441" y="565"/>
                </a:lnTo>
                <a:lnTo>
                  <a:pt x="441" y="567"/>
                </a:lnTo>
                <a:lnTo>
                  <a:pt x="441" y="569"/>
                </a:lnTo>
                <a:lnTo>
                  <a:pt x="441" y="571"/>
                </a:lnTo>
                <a:lnTo>
                  <a:pt x="441" y="573"/>
                </a:lnTo>
                <a:lnTo>
                  <a:pt x="441" y="575"/>
                </a:lnTo>
                <a:lnTo>
                  <a:pt x="441" y="577"/>
                </a:lnTo>
                <a:lnTo>
                  <a:pt x="441" y="579"/>
                </a:lnTo>
                <a:lnTo>
                  <a:pt x="443" y="581"/>
                </a:lnTo>
                <a:lnTo>
                  <a:pt x="443" y="583"/>
                </a:lnTo>
                <a:lnTo>
                  <a:pt x="445" y="583"/>
                </a:lnTo>
                <a:lnTo>
                  <a:pt x="445" y="585"/>
                </a:lnTo>
                <a:lnTo>
                  <a:pt x="445" y="587"/>
                </a:lnTo>
                <a:lnTo>
                  <a:pt x="445" y="589"/>
                </a:lnTo>
                <a:lnTo>
                  <a:pt x="445" y="591"/>
                </a:lnTo>
                <a:lnTo>
                  <a:pt x="447" y="591"/>
                </a:lnTo>
                <a:lnTo>
                  <a:pt x="447" y="593"/>
                </a:lnTo>
                <a:lnTo>
                  <a:pt x="449" y="595"/>
                </a:lnTo>
                <a:lnTo>
                  <a:pt x="449" y="593"/>
                </a:lnTo>
                <a:lnTo>
                  <a:pt x="451" y="593"/>
                </a:lnTo>
                <a:lnTo>
                  <a:pt x="453" y="593"/>
                </a:lnTo>
                <a:lnTo>
                  <a:pt x="455" y="593"/>
                </a:lnTo>
                <a:lnTo>
                  <a:pt x="455" y="591"/>
                </a:lnTo>
                <a:lnTo>
                  <a:pt x="455" y="591"/>
                </a:lnTo>
                <a:lnTo>
                  <a:pt x="457" y="591"/>
                </a:lnTo>
                <a:lnTo>
                  <a:pt x="457" y="593"/>
                </a:lnTo>
                <a:lnTo>
                  <a:pt x="457" y="595"/>
                </a:lnTo>
                <a:lnTo>
                  <a:pt x="459" y="595"/>
                </a:lnTo>
                <a:lnTo>
                  <a:pt x="459" y="597"/>
                </a:lnTo>
                <a:lnTo>
                  <a:pt x="461" y="597"/>
                </a:lnTo>
                <a:lnTo>
                  <a:pt x="461" y="599"/>
                </a:lnTo>
                <a:lnTo>
                  <a:pt x="461" y="601"/>
                </a:lnTo>
                <a:lnTo>
                  <a:pt x="461" y="603"/>
                </a:lnTo>
                <a:lnTo>
                  <a:pt x="461" y="605"/>
                </a:lnTo>
                <a:lnTo>
                  <a:pt x="461" y="609"/>
                </a:lnTo>
                <a:lnTo>
                  <a:pt x="463" y="609"/>
                </a:lnTo>
                <a:lnTo>
                  <a:pt x="463" y="611"/>
                </a:lnTo>
                <a:lnTo>
                  <a:pt x="465" y="611"/>
                </a:lnTo>
                <a:lnTo>
                  <a:pt x="467" y="611"/>
                </a:lnTo>
                <a:lnTo>
                  <a:pt x="469" y="611"/>
                </a:lnTo>
                <a:lnTo>
                  <a:pt x="471" y="611"/>
                </a:lnTo>
                <a:lnTo>
                  <a:pt x="471" y="611"/>
                </a:lnTo>
                <a:lnTo>
                  <a:pt x="473" y="611"/>
                </a:lnTo>
                <a:lnTo>
                  <a:pt x="475" y="613"/>
                </a:lnTo>
                <a:lnTo>
                  <a:pt x="477" y="615"/>
                </a:lnTo>
                <a:lnTo>
                  <a:pt x="479" y="617"/>
                </a:lnTo>
                <a:lnTo>
                  <a:pt x="479" y="619"/>
                </a:lnTo>
                <a:lnTo>
                  <a:pt x="481" y="621"/>
                </a:lnTo>
                <a:lnTo>
                  <a:pt x="479" y="623"/>
                </a:lnTo>
                <a:lnTo>
                  <a:pt x="479" y="625"/>
                </a:lnTo>
                <a:lnTo>
                  <a:pt x="479" y="627"/>
                </a:lnTo>
                <a:lnTo>
                  <a:pt x="479" y="629"/>
                </a:lnTo>
                <a:lnTo>
                  <a:pt x="479" y="631"/>
                </a:lnTo>
                <a:lnTo>
                  <a:pt x="477" y="633"/>
                </a:lnTo>
                <a:lnTo>
                  <a:pt x="477" y="636"/>
                </a:lnTo>
                <a:lnTo>
                  <a:pt x="477" y="638"/>
                </a:lnTo>
                <a:lnTo>
                  <a:pt x="477" y="640"/>
                </a:lnTo>
                <a:lnTo>
                  <a:pt x="475" y="642"/>
                </a:lnTo>
                <a:lnTo>
                  <a:pt x="477" y="644"/>
                </a:lnTo>
                <a:lnTo>
                  <a:pt x="477" y="646"/>
                </a:lnTo>
                <a:lnTo>
                  <a:pt x="479" y="648"/>
                </a:lnTo>
                <a:lnTo>
                  <a:pt x="481" y="648"/>
                </a:lnTo>
                <a:lnTo>
                  <a:pt x="483" y="650"/>
                </a:lnTo>
                <a:lnTo>
                  <a:pt x="485" y="650"/>
                </a:lnTo>
                <a:lnTo>
                  <a:pt x="485" y="652"/>
                </a:lnTo>
                <a:lnTo>
                  <a:pt x="487" y="652"/>
                </a:lnTo>
                <a:lnTo>
                  <a:pt x="487" y="654"/>
                </a:lnTo>
                <a:lnTo>
                  <a:pt x="489" y="654"/>
                </a:lnTo>
                <a:lnTo>
                  <a:pt x="489" y="656"/>
                </a:lnTo>
                <a:lnTo>
                  <a:pt x="489" y="658"/>
                </a:lnTo>
                <a:lnTo>
                  <a:pt x="491" y="660"/>
                </a:lnTo>
                <a:lnTo>
                  <a:pt x="489" y="660"/>
                </a:lnTo>
                <a:lnTo>
                  <a:pt x="489" y="660"/>
                </a:lnTo>
                <a:lnTo>
                  <a:pt x="489" y="662"/>
                </a:lnTo>
                <a:lnTo>
                  <a:pt x="489" y="664"/>
                </a:lnTo>
                <a:lnTo>
                  <a:pt x="491" y="664"/>
                </a:lnTo>
                <a:lnTo>
                  <a:pt x="491" y="666"/>
                </a:lnTo>
                <a:lnTo>
                  <a:pt x="491" y="668"/>
                </a:lnTo>
                <a:lnTo>
                  <a:pt x="489" y="670"/>
                </a:lnTo>
                <a:lnTo>
                  <a:pt x="487" y="672"/>
                </a:lnTo>
                <a:lnTo>
                  <a:pt x="487" y="674"/>
                </a:lnTo>
                <a:lnTo>
                  <a:pt x="487" y="676"/>
                </a:lnTo>
                <a:lnTo>
                  <a:pt x="485" y="676"/>
                </a:lnTo>
                <a:lnTo>
                  <a:pt x="483" y="676"/>
                </a:lnTo>
                <a:lnTo>
                  <a:pt x="481" y="678"/>
                </a:lnTo>
                <a:lnTo>
                  <a:pt x="481" y="680"/>
                </a:lnTo>
                <a:lnTo>
                  <a:pt x="479" y="680"/>
                </a:lnTo>
                <a:lnTo>
                  <a:pt x="477" y="680"/>
                </a:lnTo>
                <a:lnTo>
                  <a:pt x="477" y="682"/>
                </a:lnTo>
                <a:lnTo>
                  <a:pt x="475" y="684"/>
                </a:lnTo>
                <a:lnTo>
                  <a:pt x="473" y="684"/>
                </a:lnTo>
                <a:lnTo>
                  <a:pt x="473" y="686"/>
                </a:lnTo>
                <a:lnTo>
                  <a:pt x="473" y="688"/>
                </a:lnTo>
                <a:lnTo>
                  <a:pt x="471" y="688"/>
                </a:lnTo>
                <a:lnTo>
                  <a:pt x="469" y="690"/>
                </a:lnTo>
                <a:lnTo>
                  <a:pt x="469" y="692"/>
                </a:lnTo>
                <a:lnTo>
                  <a:pt x="471" y="692"/>
                </a:lnTo>
                <a:lnTo>
                  <a:pt x="471" y="694"/>
                </a:lnTo>
                <a:lnTo>
                  <a:pt x="475" y="696"/>
                </a:lnTo>
                <a:lnTo>
                  <a:pt x="477" y="696"/>
                </a:lnTo>
                <a:lnTo>
                  <a:pt x="481" y="698"/>
                </a:lnTo>
                <a:lnTo>
                  <a:pt x="483" y="698"/>
                </a:lnTo>
                <a:lnTo>
                  <a:pt x="485" y="698"/>
                </a:lnTo>
                <a:lnTo>
                  <a:pt x="487" y="698"/>
                </a:lnTo>
                <a:lnTo>
                  <a:pt x="489" y="700"/>
                </a:lnTo>
                <a:lnTo>
                  <a:pt x="485" y="704"/>
                </a:lnTo>
                <a:lnTo>
                  <a:pt x="485" y="706"/>
                </a:lnTo>
                <a:lnTo>
                  <a:pt x="485" y="708"/>
                </a:lnTo>
                <a:lnTo>
                  <a:pt x="487" y="708"/>
                </a:lnTo>
                <a:lnTo>
                  <a:pt x="489" y="710"/>
                </a:lnTo>
                <a:lnTo>
                  <a:pt x="491" y="712"/>
                </a:lnTo>
                <a:lnTo>
                  <a:pt x="491" y="714"/>
                </a:lnTo>
                <a:lnTo>
                  <a:pt x="491" y="716"/>
                </a:lnTo>
                <a:lnTo>
                  <a:pt x="493" y="716"/>
                </a:lnTo>
                <a:lnTo>
                  <a:pt x="493" y="718"/>
                </a:lnTo>
                <a:lnTo>
                  <a:pt x="493" y="720"/>
                </a:lnTo>
                <a:lnTo>
                  <a:pt x="495" y="720"/>
                </a:lnTo>
                <a:lnTo>
                  <a:pt x="497" y="720"/>
                </a:lnTo>
                <a:lnTo>
                  <a:pt x="497" y="718"/>
                </a:lnTo>
                <a:lnTo>
                  <a:pt x="499" y="718"/>
                </a:lnTo>
                <a:lnTo>
                  <a:pt x="501" y="720"/>
                </a:lnTo>
                <a:lnTo>
                  <a:pt x="501" y="722"/>
                </a:lnTo>
                <a:lnTo>
                  <a:pt x="501" y="724"/>
                </a:lnTo>
                <a:lnTo>
                  <a:pt x="503" y="724"/>
                </a:lnTo>
                <a:lnTo>
                  <a:pt x="503" y="724"/>
                </a:lnTo>
                <a:lnTo>
                  <a:pt x="503" y="722"/>
                </a:lnTo>
                <a:lnTo>
                  <a:pt x="505" y="722"/>
                </a:lnTo>
                <a:lnTo>
                  <a:pt x="507" y="722"/>
                </a:lnTo>
                <a:lnTo>
                  <a:pt x="509" y="722"/>
                </a:lnTo>
                <a:lnTo>
                  <a:pt x="509" y="724"/>
                </a:lnTo>
                <a:lnTo>
                  <a:pt x="509" y="726"/>
                </a:lnTo>
                <a:lnTo>
                  <a:pt x="507" y="728"/>
                </a:lnTo>
                <a:lnTo>
                  <a:pt x="507" y="730"/>
                </a:lnTo>
                <a:lnTo>
                  <a:pt x="507" y="732"/>
                </a:lnTo>
                <a:lnTo>
                  <a:pt x="505" y="732"/>
                </a:lnTo>
                <a:lnTo>
                  <a:pt x="503" y="734"/>
                </a:lnTo>
                <a:lnTo>
                  <a:pt x="503" y="734"/>
                </a:lnTo>
                <a:lnTo>
                  <a:pt x="501" y="734"/>
                </a:lnTo>
                <a:lnTo>
                  <a:pt x="497" y="734"/>
                </a:lnTo>
                <a:lnTo>
                  <a:pt x="497" y="736"/>
                </a:lnTo>
                <a:lnTo>
                  <a:pt x="495" y="734"/>
                </a:lnTo>
                <a:lnTo>
                  <a:pt x="493" y="734"/>
                </a:lnTo>
                <a:lnTo>
                  <a:pt x="491" y="734"/>
                </a:lnTo>
                <a:lnTo>
                  <a:pt x="489" y="734"/>
                </a:lnTo>
                <a:lnTo>
                  <a:pt x="487" y="734"/>
                </a:lnTo>
                <a:lnTo>
                  <a:pt x="485" y="736"/>
                </a:lnTo>
                <a:lnTo>
                  <a:pt x="481" y="736"/>
                </a:lnTo>
                <a:lnTo>
                  <a:pt x="481" y="738"/>
                </a:lnTo>
                <a:lnTo>
                  <a:pt x="479" y="738"/>
                </a:lnTo>
                <a:lnTo>
                  <a:pt x="477" y="738"/>
                </a:lnTo>
                <a:lnTo>
                  <a:pt x="477" y="740"/>
                </a:lnTo>
                <a:lnTo>
                  <a:pt x="475" y="740"/>
                </a:lnTo>
                <a:lnTo>
                  <a:pt x="473" y="740"/>
                </a:lnTo>
                <a:lnTo>
                  <a:pt x="471" y="740"/>
                </a:lnTo>
                <a:lnTo>
                  <a:pt x="471" y="742"/>
                </a:lnTo>
                <a:lnTo>
                  <a:pt x="471" y="744"/>
                </a:lnTo>
                <a:lnTo>
                  <a:pt x="471" y="746"/>
                </a:lnTo>
                <a:lnTo>
                  <a:pt x="469" y="746"/>
                </a:lnTo>
                <a:lnTo>
                  <a:pt x="469" y="748"/>
                </a:lnTo>
                <a:lnTo>
                  <a:pt x="469" y="750"/>
                </a:lnTo>
                <a:lnTo>
                  <a:pt x="473" y="750"/>
                </a:lnTo>
                <a:lnTo>
                  <a:pt x="475" y="750"/>
                </a:lnTo>
                <a:lnTo>
                  <a:pt x="475" y="748"/>
                </a:lnTo>
                <a:lnTo>
                  <a:pt x="477" y="748"/>
                </a:lnTo>
                <a:lnTo>
                  <a:pt x="481" y="748"/>
                </a:lnTo>
                <a:lnTo>
                  <a:pt x="481" y="750"/>
                </a:lnTo>
                <a:lnTo>
                  <a:pt x="481" y="752"/>
                </a:lnTo>
                <a:lnTo>
                  <a:pt x="483" y="752"/>
                </a:lnTo>
                <a:lnTo>
                  <a:pt x="483" y="754"/>
                </a:lnTo>
                <a:lnTo>
                  <a:pt x="485" y="754"/>
                </a:lnTo>
                <a:lnTo>
                  <a:pt x="487" y="754"/>
                </a:lnTo>
                <a:lnTo>
                  <a:pt x="489" y="752"/>
                </a:lnTo>
                <a:lnTo>
                  <a:pt x="489" y="754"/>
                </a:lnTo>
                <a:lnTo>
                  <a:pt x="491" y="754"/>
                </a:lnTo>
                <a:lnTo>
                  <a:pt x="493" y="756"/>
                </a:lnTo>
                <a:lnTo>
                  <a:pt x="495" y="756"/>
                </a:lnTo>
                <a:lnTo>
                  <a:pt x="495" y="756"/>
                </a:lnTo>
                <a:lnTo>
                  <a:pt x="495" y="758"/>
                </a:lnTo>
                <a:lnTo>
                  <a:pt x="497" y="758"/>
                </a:lnTo>
                <a:lnTo>
                  <a:pt x="499" y="758"/>
                </a:lnTo>
                <a:lnTo>
                  <a:pt x="501" y="758"/>
                </a:lnTo>
                <a:lnTo>
                  <a:pt x="501" y="760"/>
                </a:lnTo>
                <a:lnTo>
                  <a:pt x="503" y="762"/>
                </a:lnTo>
                <a:lnTo>
                  <a:pt x="503" y="762"/>
                </a:lnTo>
                <a:lnTo>
                  <a:pt x="503" y="764"/>
                </a:lnTo>
                <a:lnTo>
                  <a:pt x="503" y="766"/>
                </a:lnTo>
                <a:lnTo>
                  <a:pt x="503" y="768"/>
                </a:lnTo>
                <a:lnTo>
                  <a:pt x="505" y="770"/>
                </a:lnTo>
                <a:lnTo>
                  <a:pt x="507" y="768"/>
                </a:lnTo>
                <a:lnTo>
                  <a:pt x="509" y="768"/>
                </a:lnTo>
                <a:lnTo>
                  <a:pt x="509" y="770"/>
                </a:lnTo>
                <a:lnTo>
                  <a:pt x="511" y="768"/>
                </a:lnTo>
                <a:lnTo>
                  <a:pt x="513" y="768"/>
                </a:lnTo>
                <a:lnTo>
                  <a:pt x="515" y="768"/>
                </a:lnTo>
                <a:lnTo>
                  <a:pt x="517" y="770"/>
                </a:lnTo>
                <a:lnTo>
                  <a:pt x="519" y="770"/>
                </a:lnTo>
                <a:lnTo>
                  <a:pt x="519" y="772"/>
                </a:lnTo>
                <a:lnTo>
                  <a:pt x="521" y="774"/>
                </a:lnTo>
                <a:lnTo>
                  <a:pt x="523" y="774"/>
                </a:lnTo>
                <a:lnTo>
                  <a:pt x="525" y="774"/>
                </a:lnTo>
                <a:lnTo>
                  <a:pt x="527" y="776"/>
                </a:lnTo>
                <a:lnTo>
                  <a:pt x="527" y="778"/>
                </a:lnTo>
                <a:lnTo>
                  <a:pt x="527" y="780"/>
                </a:lnTo>
                <a:lnTo>
                  <a:pt x="529" y="780"/>
                </a:lnTo>
                <a:lnTo>
                  <a:pt x="529" y="782"/>
                </a:lnTo>
                <a:lnTo>
                  <a:pt x="531" y="782"/>
                </a:lnTo>
                <a:lnTo>
                  <a:pt x="533" y="782"/>
                </a:lnTo>
                <a:lnTo>
                  <a:pt x="535" y="782"/>
                </a:lnTo>
                <a:lnTo>
                  <a:pt x="535" y="784"/>
                </a:lnTo>
                <a:lnTo>
                  <a:pt x="535" y="786"/>
                </a:lnTo>
                <a:lnTo>
                  <a:pt x="535" y="788"/>
                </a:lnTo>
                <a:lnTo>
                  <a:pt x="535" y="792"/>
                </a:lnTo>
                <a:lnTo>
                  <a:pt x="537" y="792"/>
                </a:lnTo>
                <a:lnTo>
                  <a:pt x="539" y="794"/>
                </a:lnTo>
                <a:lnTo>
                  <a:pt x="539" y="796"/>
                </a:lnTo>
                <a:lnTo>
                  <a:pt x="541" y="800"/>
                </a:lnTo>
                <a:lnTo>
                  <a:pt x="541" y="802"/>
                </a:lnTo>
                <a:lnTo>
                  <a:pt x="543" y="802"/>
                </a:lnTo>
                <a:lnTo>
                  <a:pt x="543" y="804"/>
                </a:lnTo>
                <a:lnTo>
                  <a:pt x="543" y="804"/>
                </a:lnTo>
                <a:lnTo>
                  <a:pt x="543" y="806"/>
                </a:lnTo>
                <a:lnTo>
                  <a:pt x="545" y="806"/>
                </a:lnTo>
                <a:lnTo>
                  <a:pt x="547" y="808"/>
                </a:lnTo>
                <a:lnTo>
                  <a:pt x="551" y="810"/>
                </a:lnTo>
                <a:lnTo>
                  <a:pt x="551" y="810"/>
                </a:lnTo>
                <a:lnTo>
                  <a:pt x="553" y="810"/>
                </a:lnTo>
                <a:lnTo>
                  <a:pt x="553" y="812"/>
                </a:lnTo>
                <a:lnTo>
                  <a:pt x="555" y="814"/>
                </a:lnTo>
                <a:lnTo>
                  <a:pt x="557" y="814"/>
                </a:lnTo>
                <a:lnTo>
                  <a:pt x="559" y="814"/>
                </a:lnTo>
                <a:lnTo>
                  <a:pt x="561" y="812"/>
                </a:lnTo>
                <a:lnTo>
                  <a:pt x="563" y="812"/>
                </a:lnTo>
                <a:lnTo>
                  <a:pt x="563" y="814"/>
                </a:lnTo>
                <a:lnTo>
                  <a:pt x="563" y="816"/>
                </a:lnTo>
                <a:lnTo>
                  <a:pt x="565" y="816"/>
                </a:lnTo>
                <a:lnTo>
                  <a:pt x="567" y="816"/>
                </a:lnTo>
                <a:lnTo>
                  <a:pt x="569" y="816"/>
                </a:lnTo>
                <a:lnTo>
                  <a:pt x="571" y="816"/>
                </a:lnTo>
                <a:lnTo>
                  <a:pt x="573" y="816"/>
                </a:lnTo>
                <a:lnTo>
                  <a:pt x="575" y="816"/>
                </a:lnTo>
                <a:lnTo>
                  <a:pt x="577" y="816"/>
                </a:lnTo>
                <a:lnTo>
                  <a:pt x="575" y="818"/>
                </a:lnTo>
                <a:lnTo>
                  <a:pt x="575" y="820"/>
                </a:lnTo>
                <a:lnTo>
                  <a:pt x="577" y="820"/>
                </a:lnTo>
                <a:lnTo>
                  <a:pt x="579" y="822"/>
                </a:lnTo>
                <a:lnTo>
                  <a:pt x="581" y="822"/>
                </a:lnTo>
                <a:lnTo>
                  <a:pt x="583" y="822"/>
                </a:lnTo>
                <a:lnTo>
                  <a:pt x="585" y="822"/>
                </a:lnTo>
                <a:lnTo>
                  <a:pt x="587" y="822"/>
                </a:lnTo>
                <a:lnTo>
                  <a:pt x="589" y="822"/>
                </a:lnTo>
                <a:lnTo>
                  <a:pt x="591" y="822"/>
                </a:lnTo>
                <a:lnTo>
                  <a:pt x="593" y="822"/>
                </a:lnTo>
                <a:lnTo>
                  <a:pt x="593" y="824"/>
                </a:lnTo>
                <a:lnTo>
                  <a:pt x="595" y="824"/>
                </a:lnTo>
                <a:lnTo>
                  <a:pt x="597" y="826"/>
                </a:lnTo>
                <a:lnTo>
                  <a:pt x="597" y="824"/>
                </a:lnTo>
                <a:lnTo>
                  <a:pt x="599" y="824"/>
                </a:lnTo>
                <a:lnTo>
                  <a:pt x="599" y="824"/>
                </a:lnTo>
                <a:lnTo>
                  <a:pt x="601" y="824"/>
                </a:lnTo>
                <a:lnTo>
                  <a:pt x="603" y="824"/>
                </a:lnTo>
                <a:lnTo>
                  <a:pt x="603" y="826"/>
                </a:lnTo>
                <a:lnTo>
                  <a:pt x="605" y="826"/>
                </a:lnTo>
                <a:lnTo>
                  <a:pt x="607" y="826"/>
                </a:lnTo>
                <a:lnTo>
                  <a:pt x="607" y="828"/>
                </a:lnTo>
                <a:lnTo>
                  <a:pt x="607" y="830"/>
                </a:lnTo>
                <a:lnTo>
                  <a:pt x="607" y="832"/>
                </a:lnTo>
                <a:lnTo>
                  <a:pt x="605" y="832"/>
                </a:lnTo>
                <a:lnTo>
                  <a:pt x="607" y="834"/>
                </a:lnTo>
                <a:lnTo>
                  <a:pt x="607" y="836"/>
                </a:lnTo>
                <a:lnTo>
                  <a:pt x="609" y="838"/>
                </a:lnTo>
                <a:lnTo>
                  <a:pt x="609" y="840"/>
                </a:lnTo>
                <a:lnTo>
                  <a:pt x="611" y="840"/>
                </a:lnTo>
                <a:lnTo>
                  <a:pt x="613" y="840"/>
                </a:lnTo>
                <a:lnTo>
                  <a:pt x="613" y="842"/>
                </a:lnTo>
                <a:lnTo>
                  <a:pt x="615" y="844"/>
                </a:lnTo>
                <a:lnTo>
                  <a:pt x="615" y="846"/>
                </a:lnTo>
                <a:lnTo>
                  <a:pt x="615" y="848"/>
                </a:lnTo>
                <a:lnTo>
                  <a:pt x="615" y="850"/>
                </a:lnTo>
                <a:lnTo>
                  <a:pt x="615" y="852"/>
                </a:lnTo>
                <a:lnTo>
                  <a:pt x="615" y="852"/>
                </a:lnTo>
                <a:lnTo>
                  <a:pt x="613" y="852"/>
                </a:lnTo>
                <a:lnTo>
                  <a:pt x="613" y="854"/>
                </a:lnTo>
                <a:lnTo>
                  <a:pt x="613" y="856"/>
                </a:lnTo>
                <a:lnTo>
                  <a:pt x="613" y="858"/>
                </a:lnTo>
                <a:lnTo>
                  <a:pt x="615" y="858"/>
                </a:lnTo>
                <a:lnTo>
                  <a:pt x="617" y="858"/>
                </a:lnTo>
                <a:lnTo>
                  <a:pt x="617" y="860"/>
                </a:lnTo>
                <a:lnTo>
                  <a:pt x="619" y="860"/>
                </a:lnTo>
                <a:lnTo>
                  <a:pt x="621" y="860"/>
                </a:lnTo>
                <a:lnTo>
                  <a:pt x="623" y="860"/>
                </a:lnTo>
                <a:lnTo>
                  <a:pt x="623" y="862"/>
                </a:lnTo>
                <a:lnTo>
                  <a:pt x="625" y="862"/>
                </a:lnTo>
                <a:lnTo>
                  <a:pt x="625" y="860"/>
                </a:lnTo>
                <a:lnTo>
                  <a:pt x="627" y="860"/>
                </a:lnTo>
                <a:lnTo>
                  <a:pt x="627" y="862"/>
                </a:lnTo>
                <a:lnTo>
                  <a:pt x="627" y="864"/>
                </a:lnTo>
                <a:lnTo>
                  <a:pt x="627" y="866"/>
                </a:lnTo>
                <a:lnTo>
                  <a:pt x="627" y="868"/>
                </a:lnTo>
                <a:lnTo>
                  <a:pt x="629" y="868"/>
                </a:lnTo>
                <a:lnTo>
                  <a:pt x="627" y="870"/>
                </a:lnTo>
                <a:lnTo>
                  <a:pt x="629" y="870"/>
                </a:lnTo>
                <a:lnTo>
                  <a:pt x="629" y="872"/>
                </a:lnTo>
                <a:lnTo>
                  <a:pt x="631" y="872"/>
                </a:lnTo>
                <a:lnTo>
                  <a:pt x="631" y="874"/>
                </a:lnTo>
                <a:lnTo>
                  <a:pt x="631" y="876"/>
                </a:lnTo>
                <a:lnTo>
                  <a:pt x="633" y="876"/>
                </a:lnTo>
                <a:lnTo>
                  <a:pt x="635" y="876"/>
                </a:lnTo>
                <a:lnTo>
                  <a:pt x="637" y="876"/>
                </a:lnTo>
                <a:lnTo>
                  <a:pt x="639" y="876"/>
                </a:lnTo>
                <a:lnTo>
                  <a:pt x="641" y="878"/>
                </a:lnTo>
                <a:lnTo>
                  <a:pt x="641" y="880"/>
                </a:lnTo>
                <a:lnTo>
                  <a:pt x="643" y="880"/>
                </a:lnTo>
                <a:lnTo>
                  <a:pt x="645" y="880"/>
                </a:lnTo>
                <a:lnTo>
                  <a:pt x="645" y="882"/>
                </a:lnTo>
                <a:lnTo>
                  <a:pt x="647" y="882"/>
                </a:lnTo>
                <a:lnTo>
                  <a:pt x="647" y="884"/>
                </a:lnTo>
                <a:lnTo>
                  <a:pt x="649" y="884"/>
                </a:lnTo>
                <a:lnTo>
                  <a:pt x="649" y="886"/>
                </a:lnTo>
                <a:lnTo>
                  <a:pt x="649" y="888"/>
                </a:lnTo>
                <a:lnTo>
                  <a:pt x="649" y="890"/>
                </a:lnTo>
                <a:lnTo>
                  <a:pt x="651" y="890"/>
                </a:lnTo>
                <a:lnTo>
                  <a:pt x="651" y="892"/>
                </a:lnTo>
                <a:lnTo>
                  <a:pt x="653" y="894"/>
                </a:lnTo>
                <a:lnTo>
                  <a:pt x="653" y="896"/>
                </a:lnTo>
                <a:lnTo>
                  <a:pt x="655" y="898"/>
                </a:lnTo>
                <a:lnTo>
                  <a:pt x="657" y="898"/>
                </a:lnTo>
                <a:lnTo>
                  <a:pt x="657" y="900"/>
                </a:lnTo>
                <a:lnTo>
                  <a:pt x="659" y="898"/>
                </a:lnTo>
                <a:lnTo>
                  <a:pt x="661" y="900"/>
                </a:lnTo>
                <a:lnTo>
                  <a:pt x="663" y="900"/>
                </a:lnTo>
                <a:lnTo>
                  <a:pt x="665" y="900"/>
                </a:lnTo>
                <a:lnTo>
                  <a:pt x="663" y="902"/>
                </a:lnTo>
                <a:lnTo>
                  <a:pt x="663" y="904"/>
                </a:lnTo>
                <a:lnTo>
                  <a:pt x="665" y="904"/>
                </a:lnTo>
                <a:lnTo>
                  <a:pt x="665" y="906"/>
                </a:lnTo>
                <a:lnTo>
                  <a:pt x="665" y="908"/>
                </a:lnTo>
                <a:lnTo>
                  <a:pt x="665" y="910"/>
                </a:lnTo>
                <a:lnTo>
                  <a:pt x="667" y="910"/>
                </a:lnTo>
                <a:lnTo>
                  <a:pt x="667" y="912"/>
                </a:lnTo>
                <a:lnTo>
                  <a:pt x="669" y="914"/>
                </a:lnTo>
                <a:lnTo>
                  <a:pt x="669" y="916"/>
                </a:lnTo>
                <a:lnTo>
                  <a:pt x="671" y="918"/>
                </a:lnTo>
                <a:lnTo>
                  <a:pt x="673" y="920"/>
                </a:lnTo>
                <a:lnTo>
                  <a:pt x="675" y="922"/>
                </a:lnTo>
                <a:lnTo>
                  <a:pt x="677" y="924"/>
                </a:lnTo>
                <a:lnTo>
                  <a:pt x="679" y="924"/>
                </a:lnTo>
                <a:lnTo>
                  <a:pt x="681" y="924"/>
                </a:lnTo>
                <a:lnTo>
                  <a:pt x="681" y="926"/>
                </a:lnTo>
                <a:lnTo>
                  <a:pt x="681" y="928"/>
                </a:lnTo>
                <a:lnTo>
                  <a:pt x="683" y="928"/>
                </a:lnTo>
                <a:lnTo>
                  <a:pt x="683" y="930"/>
                </a:lnTo>
                <a:lnTo>
                  <a:pt x="683" y="932"/>
                </a:lnTo>
                <a:lnTo>
                  <a:pt x="683" y="934"/>
                </a:lnTo>
                <a:lnTo>
                  <a:pt x="685" y="934"/>
                </a:lnTo>
                <a:lnTo>
                  <a:pt x="687" y="934"/>
                </a:lnTo>
                <a:lnTo>
                  <a:pt x="687" y="936"/>
                </a:lnTo>
                <a:lnTo>
                  <a:pt x="687" y="938"/>
                </a:lnTo>
                <a:lnTo>
                  <a:pt x="687" y="940"/>
                </a:lnTo>
                <a:lnTo>
                  <a:pt x="685" y="940"/>
                </a:lnTo>
                <a:lnTo>
                  <a:pt x="687" y="942"/>
                </a:lnTo>
                <a:lnTo>
                  <a:pt x="687" y="944"/>
                </a:lnTo>
                <a:lnTo>
                  <a:pt x="689" y="946"/>
                </a:lnTo>
                <a:lnTo>
                  <a:pt x="689" y="948"/>
                </a:lnTo>
                <a:lnTo>
                  <a:pt x="687" y="948"/>
                </a:lnTo>
                <a:lnTo>
                  <a:pt x="689" y="948"/>
                </a:lnTo>
                <a:lnTo>
                  <a:pt x="691" y="950"/>
                </a:lnTo>
                <a:lnTo>
                  <a:pt x="691" y="952"/>
                </a:lnTo>
                <a:lnTo>
                  <a:pt x="693" y="952"/>
                </a:lnTo>
                <a:lnTo>
                  <a:pt x="693" y="954"/>
                </a:lnTo>
                <a:lnTo>
                  <a:pt x="693" y="956"/>
                </a:lnTo>
                <a:lnTo>
                  <a:pt x="693" y="958"/>
                </a:lnTo>
                <a:lnTo>
                  <a:pt x="695" y="960"/>
                </a:lnTo>
                <a:lnTo>
                  <a:pt x="695" y="958"/>
                </a:lnTo>
                <a:lnTo>
                  <a:pt x="697" y="958"/>
                </a:lnTo>
                <a:lnTo>
                  <a:pt x="697" y="958"/>
                </a:lnTo>
                <a:lnTo>
                  <a:pt x="699" y="958"/>
                </a:lnTo>
                <a:lnTo>
                  <a:pt x="699" y="956"/>
                </a:lnTo>
                <a:lnTo>
                  <a:pt x="701" y="956"/>
                </a:lnTo>
                <a:lnTo>
                  <a:pt x="703" y="958"/>
                </a:lnTo>
                <a:lnTo>
                  <a:pt x="705" y="958"/>
                </a:lnTo>
                <a:lnTo>
                  <a:pt x="707" y="958"/>
                </a:lnTo>
                <a:lnTo>
                  <a:pt x="707" y="960"/>
                </a:lnTo>
                <a:lnTo>
                  <a:pt x="709" y="960"/>
                </a:lnTo>
                <a:lnTo>
                  <a:pt x="711" y="962"/>
                </a:lnTo>
                <a:lnTo>
                  <a:pt x="711" y="964"/>
                </a:lnTo>
                <a:lnTo>
                  <a:pt x="711" y="966"/>
                </a:lnTo>
                <a:lnTo>
                  <a:pt x="713" y="966"/>
                </a:lnTo>
                <a:lnTo>
                  <a:pt x="713" y="968"/>
                </a:lnTo>
                <a:lnTo>
                  <a:pt x="713" y="970"/>
                </a:lnTo>
                <a:lnTo>
                  <a:pt x="713" y="968"/>
                </a:lnTo>
                <a:lnTo>
                  <a:pt x="715" y="970"/>
                </a:lnTo>
                <a:lnTo>
                  <a:pt x="715" y="972"/>
                </a:lnTo>
                <a:lnTo>
                  <a:pt x="717" y="972"/>
                </a:lnTo>
                <a:lnTo>
                  <a:pt x="717" y="974"/>
                </a:lnTo>
                <a:lnTo>
                  <a:pt x="719" y="974"/>
                </a:lnTo>
                <a:lnTo>
                  <a:pt x="721" y="976"/>
                </a:lnTo>
                <a:lnTo>
                  <a:pt x="721" y="978"/>
                </a:lnTo>
                <a:lnTo>
                  <a:pt x="723" y="980"/>
                </a:lnTo>
                <a:lnTo>
                  <a:pt x="725" y="980"/>
                </a:lnTo>
                <a:lnTo>
                  <a:pt x="727" y="980"/>
                </a:lnTo>
                <a:lnTo>
                  <a:pt x="727" y="982"/>
                </a:lnTo>
                <a:lnTo>
                  <a:pt x="729" y="982"/>
                </a:lnTo>
                <a:lnTo>
                  <a:pt x="729" y="984"/>
                </a:lnTo>
                <a:lnTo>
                  <a:pt x="731" y="984"/>
                </a:lnTo>
                <a:lnTo>
                  <a:pt x="733" y="984"/>
                </a:lnTo>
                <a:lnTo>
                  <a:pt x="733" y="986"/>
                </a:lnTo>
                <a:lnTo>
                  <a:pt x="733" y="988"/>
                </a:lnTo>
                <a:lnTo>
                  <a:pt x="731" y="988"/>
                </a:lnTo>
                <a:lnTo>
                  <a:pt x="731" y="990"/>
                </a:lnTo>
                <a:lnTo>
                  <a:pt x="731" y="992"/>
                </a:lnTo>
                <a:lnTo>
                  <a:pt x="729" y="992"/>
                </a:lnTo>
                <a:lnTo>
                  <a:pt x="729" y="994"/>
                </a:lnTo>
                <a:lnTo>
                  <a:pt x="729" y="994"/>
                </a:lnTo>
                <a:lnTo>
                  <a:pt x="729" y="996"/>
                </a:lnTo>
                <a:lnTo>
                  <a:pt x="731" y="996"/>
                </a:lnTo>
                <a:lnTo>
                  <a:pt x="731" y="998"/>
                </a:lnTo>
                <a:lnTo>
                  <a:pt x="731" y="1000"/>
                </a:lnTo>
                <a:lnTo>
                  <a:pt x="731" y="1002"/>
                </a:lnTo>
                <a:lnTo>
                  <a:pt x="729" y="1002"/>
                </a:lnTo>
                <a:lnTo>
                  <a:pt x="729" y="1004"/>
                </a:lnTo>
                <a:lnTo>
                  <a:pt x="729" y="1006"/>
                </a:lnTo>
                <a:lnTo>
                  <a:pt x="727" y="1006"/>
                </a:lnTo>
                <a:lnTo>
                  <a:pt x="727" y="1008"/>
                </a:lnTo>
                <a:lnTo>
                  <a:pt x="725" y="1010"/>
                </a:lnTo>
                <a:lnTo>
                  <a:pt x="727" y="1012"/>
                </a:lnTo>
                <a:lnTo>
                  <a:pt x="729" y="1012"/>
                </a:lnTo>
                <a:lnTo>
                  <a:pt x="731" y="1012"/>
                </a:lnTo>
                <a:lnTo>
                  <a:pt x="733" y="1014"/>
                </a:lnTo>
                <a:lnTo>
                  <a:pt x="733" y="1016"/>
                </a:lnTo>
                <a:lnTo>
                  <a:pt x="733" y="1018"/>
                </a:lnTo>
                <a:lnTo>
                  <a:pt x="731" y="1018"/>
                </a:lnTo>
                <a:lnTo>
                  <a:pt x="731" y="1020"/>
                </a:lnTo>
                <a:lnTo>
                  <a:pt x="733" y="1020"/>
                </a:lnTo>
                <a:lnTo>
                  <a:pt x="731" y="1020"/>
                </a:lnTo>
                <a:lnTo>
                  <a:pt x="731" y="1022"/>
                </a:lnTo>
                <a:lnTo>
                  <a:pt x="733" y="1022"/>
                </a:lnTo>
                <a:lnTo>
                  <a:pt x="733" y="1024"/>
                </a:lnTo>
                <a:lnTo>
                  <a:pt x="735" y="1026"/>
                </a:lnTo>
                <a:lnTo>
                  <a:pt x="737" y="1028"/>
                </a:lnTo>
                <a:lnTo>
                  <a:pt x="739" y="1028"/>
                </a:lnTo>
                <a:lnTo>
                  <a:pt x="741" y="1028"/>
                </a:lnTo>
                <a:lnTo>
                  <a:pt x="741" y="1030"/>
                </a:lnTo>
                <a:lnTo>
                  <a:pt x="743" y="1030"/>
                </a:lnTo>
                <a:lnTo>
                  <a:pt x="743" y="1032"/>
                </a:lnTo>
                <a:lnTo>
                  <a:pt x="741" y="1032"/>
                </a:lnTo>
                <a:lnTo>
                  <a:pt x="741" y="1034"/>
                </a:lnTo>
                <a:lnTo>
                  <a:pt x="741" y="1036"/>
                </a:lnTo>
                <a:lnTo>
                  <a:pt x="743" y="1036"/>
                </a:lnTo>
                <a:lnTo>
                  <a:pt x="743" y="1038"/>
                </a:lnTo>
                <a:lnTo>
                  <a:pt x="745" y="1038"/>
                </a:lnTo>
                <a:lnTo>
                  <a:pt x="745" y="1034"/>
                </a:lnTo>
                <a:lnTo>
                  <a:pt x="745" y="1034"/>
                </a:lnTo>
                <a:lnTo>
                  <a:pt x="747" y="1034"/>
                </a:lnTo>
                <a:lnTo>
                  <a:pt x="749" y="1032"/>
                </a:lnTo>
                <a:lnTo>
                  <a:pt x="751" y="1032"/>
                </a:lnTo>
                <a:lnTo>
                  <a:pt x="751" y="1034"/>
                </a:lnTo>
                <a:lnTo>
                  <a:pt x="751" y="1036"/>
                </a:lnTo>
                <a:lnTo>
                  <a:pt x="753" y="1036"/>
                </a:lnTo>
                <a:lnTo>
                  <a:pt x="753" y="1038"/>
                </a:lnTo>
                <a:lnTo>
                  <a:pt x="755" y="1040"/>
                </a:lnTo>
                <a:lnTo>
                  <a:pt x="757" y="1042"/>
                </a:lnTo>
                <a:lnTo>
                  <a:pt x="759" y="1042"/>
                </a:lnTo>
                <a:lnTo>
                  <a:pt x="761" y="1042"/>
                </a:lnTo>
                <a:lnTo>
                  <a:pt x="761" y="1044"/>
                </a:lnTo>
                <a:lnTo>
                  <a:pt x="763" y="1046"/>
                </a:lnTo>
                <a:lnTo>
                  <a:pt x="765" y="1046"/>
                </a:lnTo>
                <a:lnTo>
                  <a:pt x="767" y="1046"/>
                </a:lnTo>
                <a:lnTo>
                  <a:pt x="769" y="1046"/>
                </a:lnTo>
                <a:lnTo>
                  <a:pt x="771" y="1048"/>
                </a:lnTo>
                <a:lnTo>
                  <a:pt x="773" y="1048"/>
                </a:lnTo>
                <a:lnTo>
                  <a:pt x="775" y="1046"/>
                </a:lnTo>
                <a:lnTo>
                  <a:pt x="777" y="1046"/>
                </a:lnTo>
                <a:lnTo>
                  <a:pt x="777" y="1048"/>
                </a:lnTo>
                <a:lnTo>
                  <a:pt x="777" y="1052"/>
                </a:lnTo>
                <a:lnTo>
                  <a:pt x="779" y="1052"/>
                </a:lnTo>
                <a:lnTo>
                  <a:pt x="781" y="1054"/>
                </a:lnTo>
                <a:lnTo>
                  <a:pt x="781" y="1056"/>
                </a:lnTo>
                <a:lnTo>
                  <a:pt x="783" y="1056"/>
                </a:lnTo>
                <a:lnTo>
                  <a:pt x="783" y="1058"/>
                </a:lnTo>
                <a:lnTo>
                  <a:pt x="783" y="1061"/>
                </a:lnTo>
                <a:lnTo>
                  <a:pt x="783" y="1063"/>
                </a:lnTo>
                <a:lnTo>
                  <a:pt x="783" y="1065"/>
                </a:lnTo>
                <a:lnTo>
                  <a:pt x="783" y="1067"/>
                </a:lnTo>
                <a:lnTo>
                  <a:pt x="781" y="1067"/>
                </a:lnTo>
                <a:lnTo>
                  <a:pt x="781" y="1069"/>
                </a:lnTo>
                <a:lnTo>
                  <a:pt x="779" y="1071"/>
                </a:lnTo>
                <a:lnTo>
                  <a:pt x="779" y="1073"/>
                </a:lnTo>
                <a:lnTo>
                  <a:pt x="777" y="1073"/>
                </a:lnTo>
                <a:lnTo>
                  <a:pt x="777" y="1075"/>
                </a:lnTo>
                <a:lnTo>
                  <a:pt x="777" y="1077"/>
                </a:lnTo>
                <a:lnTo>
                  <a:pt x="775" y="1079"/>
                </a:lnTo>
                <a:lnTo>
                  <a:pt x="775" y="1081"/>
                </a:lnTo>
                <a:lnTo>
                  <a:pt x="777" y="1081"/>
                </a:lnTo>
                <a:lnTo>
                  <a:pt x="777" y="1083"/>
                </a:lnTo>
                <a:lnTo>
                  <a:pt x="779" y="1083"/>
                </a:lnTo>
                <a:lnTo>
                  <a:pt x="781" y="1083"/>
                </a:lnTo>
                <a:lnTo>
                  <a:pt x="783" y="1083"/>
                </a:lnTo>
                <a:lnTo>
                  <a:pt x="781" y="1085"/>
                </a:lnTo>
                <a:lnTo>
                  <a:pt x="783" y="1087"/>
                </a:lnTo>
                <a:lnTo>
                  <a:pt x="785" y="1087"/>
                </a:lnTo>
                <a:lnTo>
                  <a:pt x="787" y="1087"/>
                </a:lnTo>
                <a:lnTo>
                  <a:pt x="789" y="1087"/>
                </a:lnTo>
                <a:lnTo>
                  <a:pt x="789" y="1085"/>
                </a:lnTo>
                <a:lnTo>
                  <a:pt x="791" y="1083"/>
                </a:lnTo>
                <a:lnTo>
                  <a:pt x="791" y="1081"/>
                </a:lnTo>
                <a:lnTo>
                  <a:pt x="793" y="1079"/>
                </a:lnTo>
                <a:lnTo>
                  <a:pt x="793" y="1079"/>
                </a:lnTo>
                <a:lnTo>
                  <a:pt x="795" y="1079"/>
                </a:lnTo>
                <a:lnTo>
                  <a:pt x="797" y="1079"/>
                </a:lnTo>
                <a:lnTo>
                  <a:pt x="799" y="1079"/>
                </a:lnTo>
                <a:lnTo>
                  <a:pt x="799" y="1077"/>
                </a:lnTo>
                <a:lnTo>
                  <a:pt x="799" y="1075"/>
                </a:lnTo>
                <a:lnTo>
                  <a:pt x="801" y="1075"/>
                </a:lnTo>
                <a:lnTo>
                  <a:pt x="801" y="1073"/>
                </a:lnTo>
                <a:lnTo>
                  <a:pt x="801" y="1071"/>
                </a:lnTo>
                <a:lnTo>
                  <a:pt x="803" y="1071"/>
                </a:lnTo>
                <a:lnTo>
                  <a:pt x="803" y="1069"/>
                </a:lnTo>
                <a:lnTo>
                  <a:pt x="803" y="1067"/>
                </a:lnTo>
                <a:lnTo>
                  <a:pt x="805" y="1067"/>
                </a:lnTo>
                <a:lnTo>
                  <a:pt x="805" y="1069"/>
                </a:lnTo>
                <a:lnTo>
                  <a:pt x="807" y="1069"/>
                </a:lnTo>
                <a:lnTo>
                  <a:pt x="809" y="1067"/>
                </a:lnTo>
                <a:lnTo>
                  <a:pt x="811" y="1067"/>
                </a:lnTo>
                <a:lnTo>
                  <a:pt x="811" y="1069"/>
                </a:lnTo>
                <a:lnTo>
                  <a:pt x="813" y="1067"/>
                </a:lnTo>
                <a:lnTo>
                  <a:pt x="815" y="1067"/>
                </a:lnTo>
                <a:lnTo>
                  <a:pt x="815" y="1069"/>
                </a:lnTo>
                <a:lnTo>
                  <a:pt x="817" y="1069"/>
                </a:lnTo>
                <a:lnTo>
                  <a:pt x="819" y="1069"/>
                </a:lnTo>
                <a:lnTo>
                  <a:pt x="819" y="1071"/>
                </a:lnTo>
                <a:lnTo>
                  <a:pt x="821" y="1071"/>
                </a:lnTo>
                <a:lnTo>
                  <a:pt x="821" y="1073"/>
                </a:lnTo>
                <a:lnTo>
                  <a:pt x="821" y="1075"/>
                </a:lnTo>
                <a:lnTo>
                  <a:pt x="823" y="1075"/>
                </a:lnTo>
                <a:lnTo>
                  <a:pt x="823" y="1077"/>
                </a:lnTo>
                <a:lnTo>
                  <a:pt x="825" y="1077"/>
                </a:lnTo>
                <a:lnTo>
                  <a:pt x="825" y="1079"/>
                </a:lnTo>
                <a:lnTo>
                  <a:pt x="827" y="1079"/>
                </a:lnTo>
                <a:lnTo>
                  <a:pt x="827" y="1081"/>
                </a:lnTo>
                <a:lnTo>
                  <a:pt x="829" y="1081"/>
                </a:lnTo>
                <a:lnTo>
                  <a:pt x="829" y="1083"/>
                </a:lnTo>
                <a:lnTo>
                  <a:pt x="829" y="1085"/>
                </a:lnTo>
                <a:lnTo>
                  <a:pt x="829" y="1087"/>
                </a:lnTo>
                <a:lnTo>
                  <a:pt x="827" y="1087"/>
                </a:lnTo>
                <a:lnTo>
                  <a:pt x="829" y="1089"/>
                </a:lnTo>
                <a:lnTo>
                  <a:pt x="827" y="1091"/>
                </a:lnTo>
                <a:lnTo>
                  <a:pt x="825" y="1091"/>
                </a:lnTo>
                <a:lnTo>
                  <a:pt x="823" y="1093"/>
                </a:lnTo>
                <a:lnTo>
                  <a:pt x="823" y="1095"/>
                </a:lnTo>
                <a:lnTo>
                  <a:pt x="823" y="1097"/>
                </a:lnTo>
                <a:lnTo>
                  <a:pt x="821" y="1097"/>
                </a:lnTo>
                <a:lnTo>
                  <a:pt x="823" y="1097"/>
                </a:lnTo>
                <a:lnTo>
                  <a:pt x="825" y="1097"/>
                </a:lnTo>
                <a:lnTo>
                  <a:pt x="825" y="1099"/>
                </a:lnTo>
                <a:lnTo>
                  <a:pt x="823" y="1099"/>
                </a:lnTo>
                <a:lnTo>
                  <a:pt x="823" y="1101"/>
                </a:lnTo>
                <a:lnTo>
                  <a:pt x="823" y="1103"/>
                </a:lnTo>
                <a:lnTo>
                  <a:pt x="825" y="1103"/>
                </a:lnTo>
                <a:lnTo>
                  <a:pt x="827" y="1103"/>
                </a:lnTo>
                <a:lnTo>
                  <a:pt x="829" y="1105"/>
                </a:lnTo>
                <a:lnTo>
                  <a:pt x="831" y="1105"/>
                </a:lnTo>
                <a:lnTo>
                  <a:pt x="831" y="1107"/>
                </a:lnTo>
                <a:lnTo>
                  <a:pt x="831" y="1109"/>
                </a:lnTo>
                <a:lnTo>
                  <a:pt x="831" y="1111"/>
                </a:lnTo>
                <a:lnTo>
                  <a:pt x="831" y="1113"/>
                </a:lnTo>
                <a:lnTo>
                  <a:pt x="833" y="1113"/>
                </a:lnTo>
                <a:lnTo>
                  <a:pt x="835" y="1115"/>
                </a:lnTo>
                <a:lnTo>
                  <a:pt x="837" y="1115"/>
                </a:lnTo>
                <a:lnTo>
                  <a:pt x="839" y="1115"/>
                </a:lnTo>
                <a:lnTo>
                  <a:pt x="841" y="1115"/>
                </a:lnTo>
                <a:lnTo>
                  <a:pt x="841" y="1115"/>
                </a:lnTo>
                <a:lnTo>
                  <a:pt x="841" y="1113"/>
                </a:lnTo>
                <a:lnTo>
                  <a:pt x="843" y="1111"/>
                </a:lnTo>
                <a:lnTo>
                  <a:pt x="845" y="1113"/>
                </a:lnTo>
                <a:lnTo>
                  <a:pt x="847" y="1111"/>
                </a:lnTo>
                <a:lnTo>
                  <a:pt x="849" y="1111"/>
                </a:lnTo>
                <a:lnTo>
                  <a:pt x="851" y="1111"/>
                </a:lnTo>
                <a:lnTo>
                  <a:pt x="853" y="1109"/>
                </a:lnTo>
                <a:lnTo>
                  <a:pt x="853" y="1107"/>
                </a:lnTo>
                <a:lnTo>
                  <a:pt x="853" y="1109"/>
                </a:lnTo>
                <a:lnTo>
                  <a:pt x="855" y="1109"/>
                </a:lnTo>
                <a:lnTo>
                  <a:pt x="857" y="1111"/>
                </a:lnTo>
                <a:lnTo>
                  <a:pt x="859" y="1111"/>
                </a:lnTo>
                <a:lnTo>
                  <a:pt x="859" y="1113"/>
                </a:lnTo>
                <a:lnTo>
                  <a:pt x="861" y="1113"/>
                </a:lnTo>
                <a:lnTo>
                  <a:pt x="863" y="1113"/>
                </a:lnTo>
                <a:lnTo>
                  <a:pt x="865" y="1113"/>
                </a:lnTo>
                <a:lnTo>
                  <a:pt x="867" y="1111"/>
                </a:lnTo>
                <a:lnTo>
                  <a:pt x="867" y="1113"/>
                </a:lnTo>
                <a:lnTo>
                  <a:pt x="869" y="1115"/>
                </a:lnTo>
                <a:lnTo>
                  <a:pt x="871" y="1115"/>
                </a:lnTo>
                <a:lnTo>
                  <a:pt x="873" y="1117"/>
                </a:lnTo>
                <a:lnTo>
                  <a:pt x="875" y="1117"/>
                </a:lnTo>
                <a:lnTo>
                  <a:pt x="877" y="1117"/>
                </a:lnTo>
                <a:lnTo>
                  <a:pt x="877" y="1115"/>
                </a:lnTo>
                <a:lnTo>
                  <a:pt x="879" y="1115"/>
                </a:lnTo>
                <a:lnTo>
                  <a:pt x="881" y="1113"/>
                </a:lnTo>
                <a:lnTo>
                  <a:pt x="881" y="1111"/>
                </a:lnTo>
                <a:lnTo>
                  <a:pt x="881" y="1109"/>
                </a:lnTo>
                <a:lnTo>
                  <a:pt x="883" y="1109"/>
                </a:lnTo>
                <a:lnTo>
                  <a:pt x="883" y="1107"/>
                </a:lnTo>
                <a:lnTo>
                  <a:pt x="885" y="1107"/>
                </a:lnTo>
                <a:lnTo>
                  <a:pt x="887" y="1107"/>
                </a:lnTo>
                <a:lnTo>
                  <a:pt x="887" y="1105"/>
                </a:lnTo>
                <a:lnTo>
                  <a:pt x="889" y="1105"/>
                </a:lnTo>
                <a:lnTo>
                  <a:pt x="889" y="1103"/>
                </a:lnTo>
                <a:lnTo>
                  <a:pt x="889" y="1103"/>
                </a:lnTo>
                <a:lnTo>
                  <a:pt x="891" y="1103"/>
                </a:lnTo>
                <a:lnTo>
                  <a:pt x="891" y="1105"/>
                </a:lnTo>
                <a:lnTo>
                  <a:pt x="893" y="1105"/>
                </a:lnTo>
                <a:lnTo>
                  <a:pt x="895" y="1103"/>
                </a:lnTo>
                <a:lnTo>
                  <a:pt x="895" y="1101"/>
                </a:lnTo>
                <a:lnTo>
                  <a:pt x="895" y="1103"/>
                </a:lnTo>
                <a:lnTo>
                  <a:pt x="897" y="1103"/>
                </a:lnTo>
                <a:lnTo>
                  <a:pt x="897" y="1101"/>
                </a:lnTo>
                <a:lnTo>
                  <a:pt x="899" y="1101"/>
                </a:lnTo>
                <a:lnTo>
                  <a:pt x="901" y="1101"/>
                </a:lnTo>
                <a:lnTo>
                  <a:pt x="903" y="1101"/>
                </a:lnTo>
                <a:lnTo>
                  <a:pt x="905" y="1101"/>
                </a:lnTo>
                <a:lnTo>
                  <a:pt x="905" y="1099"/>
                </a:lnTo>
                <a:lnTo>
                  <a:pt x="907" y="1099"/>
                </a:lnTo>
                <a:lnTo>
                  <a:pt x="909" y="1099"/>
                </a:lnTo>
                <a:lnTo>
                  <a:pt x="911" y="1099"/>
                </a:lnTo>
                <a:lnTo>
                  <a:pt x="911" y="1097"/>
                </a:lnTo>
                <a:lnTo>
                  <a:pt x="911" y="1099"/>
                </a:lnTo>
                <a:lnTo>
                  <a:pt x="913" y="1101"/>
                </a:lnTo>
                <a:lnTo>
                  <a:pt x="915" y="1101"/>
                </a:lnTo>
                <a:lnTo>
                  <a:pt x="917" y="1101"/>
                </a:lnTo>
                <a:lnTo>
                  <a:pt x="919" y="1101"/>
                </a:lnTo>
                <a:lnTo>
                  <a:pt x="919" y="1103"/>
                </a:lnTo>
                <a:lnTo>
                  <a:pt x="921" y="1103"/>
                </a:lnTo>
                <a:lnTo>
                  <a:pt x="921" y="1105"/>
                </a:lnTo>
                <a:lnTo>
                  <a:pt x="923" y="1107"/>
                </a:lnTo>
                <a:lnTo>
                  <a:pt x="923" y="1109"/>
                </a:lnTo>
                <a:lnTo>
                  <a:pt x="923" y="1111"/>
                </a:lnTo>
                <a:lnTo>
                  <a:pt x="923" y="1113"/>
                </a:lnTo>
                <a:lnTo>
                  <a:pt x="923" y="1115"/>
                </a:lnTo>
                <a:lnTo>
                  <a:pt x="923" y="1117"/>
                </a:lnTo>
                <a:lnTo>
                  <a:pt x="923" y="1119"/>
                </a:lnTo>
                <a:lnTo>
                  <a:pt x="923" y="1121"/>
                </a:lnTo>
                <a:lnTo>
                  <a:pt x="921" y="1121"/>
                </a:lnTo>
                <a:lnTo>
                  <a:pt x="921" y="1123"/>
                </a:lnTo>
                <a:lnTo>
                  <a:pt x="921" y="1125"/>
                </a:lnTo>
                <a:lnTo>
                  <a:pt x="923" y="1125"/>
                </a:lnTo>
                <a:lnTo>
                  <a:pt x="923" y="1127"/>
                </a:lnTo>
                <a:lnTo>
                  <a:pt x="921" y="1129"/>
                </a:lnTo>
                <a:lnTo>
                  <a:pt x="921" y="1133"/>
                </a:lnTo>
                <a:lnTo>
                  <a:pt x="919" y="1133"/>
                </a:lnTo>
                <a:lnTo>
                  <a:pt x="919" y="1135"/>
                </a:lnTo>
                <a:lnTo>
                  <a:pt x="917" y="1135"/>
                </a:lnTo>
                <a:lnTo>
                  <a:pt x="915" y="1137"/>
                </a:lnTo>
                <a:lnTo>
                  <a:pt x="917" y="1137"/>
                </a:lnTo>
                <a:lnTo>
                  <a:pt x="917" y="1139"/>
                </a:lnTo>
                <a:lnTo>
                  <a:pt x="919" y="1139"/>
                </a:lnTo>
                <a:lnTo>
                  <a:pt x="921" y="1141"/>
                </a:lnTo>
                <a:lnTo>
                  <a:pt x="919" y="1143"/>
                </a:lnTo>
                <a:lnTo>
                  <a:pt x="919" y="1145"/>
                </a:lnTo>
                <a:lnTo>
                  <a:pt x="917" y="1145"/>
                </a:lnTo>
                <a:lnTo>
                  <a:pt x="917" y="1147"/>
                </a:lnTo>
                <a:lnTo>
                  <a:pt x="917" y="1149"/>
                </a:lnTo>
                <a:lnTo>
                  <a:pt x="917" y="1151"/>
                </a:lnTo>
                <a:lnTo>
                  <a:pt x="915" y="1153"/>
                </a:lnTo>
                <a:lnTo>
                  <a:pt x="915" y="1155"/>
                </a:lnTo>
                <a:lnTo>
                  <a:pt x="915" y="1157"/>
                </a:lnTo>
                <a:lnTo>
                  <a:pt x="915" y="1159"/>
                </a:lnTo>
                <a:lnTo>
                  <a:pt x="915" y="1161"/>
                </a:lnTo>
                <a:lnTo>
                  <a:pt x="915" y="1163"/>
                </a:lnTo>
                <a:lnTo>
                  <a:pt x="913" y="1163"/>
                </a:lnTo>
                <a:lnTo>
                  <a:pt x="915" y="1165"/>
                </a:lnTo>
                <a:lnTo>
                  <a:pt x="915" y="1167"/>
                </a:lnTo>
                <a:lnTo>
                  <a:pt x="917" y="1167"/>
                </a:lnTo>
                <a:lnTo>
                  <a:pt x="917" y="1169"/>
                </a:lnTo>
                <a:lnTo>
                  <a:pt x="915" y="1169"/>
                </a:lnTo>
                <a:lnTo>
                  <a:pt x="915" y="1171"/>
                </a:lnTo>
                <a:lnTo>
                  <a:pt x="915" y="1173"/>
                </a:lnTo>
                <a:lnTo>
                  <a:pt x="913" y="1173"/>
                </a:lnTo>
                <a:lnTo>
                  <a:pt x="911" y="1175"/>
                </a:lnTo>
                <a:lnTo>
                  <a:pt x="909" y="1175"/>
                </a:lnTo>
                <a:lnTo>
                  <a:pt x="907" y="1175"/>
                </a:lnTo>
                <a:lnTo>
                  <a:pt x="905" y="1177"/>
                </a:lnTo>
                <a:lnTo>
                  <a:pt x="903" y="1175"/>
                </a:lnTo>
                <a:lnTo>
                  <a:pt x="901" y="1175"/>
                </a:lnTo>
                <a:lnTo>
                  <a:pt x="899" y="1175"/>
                </a:lnTo>
                <a:lnTo>
                  <a:pt x="899" y="1177"/>
                </a:lnTo>
                <a:lnTo>
                  <a:pt x="897" y="1177"/>
                </a:lnTo>
                <a:lnTo>
                  <a:pt x="897" y="1179"/>
                </a:lnTo>
                <a:lnTo>
                  <a:pt x="897" y="1181"/>
                </a:lnTo>
                <a:lnTo>
                  <a:pt x="897" y="1183"/>
                </a:lnTo>
                <a:lnTo>
                  <a:pt x="897" y="1185"/>
                </a:lnTo>
                <a:lnTo>
                  <a:pt x="897" y="1187"/>
                </a:lnTo>
                <a:lnTo>
                  <a:pt x="897" y="1187"/>
                </a:lnTo>
                <a:lnTo>
                  <a:pt x="899" y="1187"/>
                </a:lnTo>
                <a:lnTo>
                  <a:pt x="899" y="1189"/>
                </a:lnTo>
                <a:lnTo>
                  <a:pt x="899" y="1191"/>
                </a:lnTo>
                <a:lnTo>
                  <a:pt x="901" y="1191"/>
                </a:lnTo>
                <a:lnTo>
                  <a:pt x="903" y="1191"/>
                </a:lnTo>
                <a:lnTo>
                  <a:pt x="903" y="1193"/>
                </a:lnTo>
                <a:lnTo>
                  <a:pt x="903" y="1195"/>
                </a:lnTo>
                <a:lnTo>
                  <a:pt x="903" y="1197"/>
                </a:lnTo>
                <a:lnTo>
                  <a:pt x="903" y="1199"/>
                </a:lnTo>
                <a:lnTo>
                  <a:pt x="903" y="1201"/>
                </a:lnTo>
                <a:lnTo>
                  <a:pt x="905" y="1201"/>
                </a:lnTo>
                <a:lnTo>
                  <a:pt x="905" y="1203"/>
                </a:lnTo>
                <a:lnTo>
                  <a:pt x="907" y="1203"/>
                </a:lnTo>
                <a:lnTo>
                  <a:pt x="907" y="1205"/>
                </a:lnTo>
                <a:lnTo>
                  <a:pt x="905" y="1207"/>
                </a:lnTo>
                <a:lnTo>
                  <a:pt x="903" y="1207"/>
                </a:lnTo>
                <a:lnTo>
                  <a:pt x="903" y="1209"/>
                </a:lnTo>
                <a:lnTo>
                  <a:pt x="903" y="1211"/>
                </a:lnTo>
                <a:lnTo>
                  <a:pt x="903" y="1213"/>
                </a:lnTo>
                <a:lnTo>
                  <a:pt x="903" y="1215"/>
                </a:lnTo>
                <a:lnTo>
                  <a:pt x="903" y="1217"/>
                </a:lnTo>
                <a:lnTo>
                  <a:pt x="903" y="1219"/>
                </a:lnTo>
                <a:lnTo>
                  <a:pt x="901" y="1219"/>
                </a:lnTo>
                <a:lnTo>
                  <a:pt x="899" y="1219"/>
                </a:lnTo>
                <a:lnTo>
                  <a:pt x="897" y="1221"/>
                </a:lnTo>
                <a:lnTo>
                  <a:pt x="897" y="1223"/>
                </a:lnTo>
                <a:lnTo>
                  <a:pt x="895" y="1223"/>
                </a:lnTo>
                <a:lnTo>
                  <a:pt x="893" y="1223"/>
                </a:lnTo>
                <a:lnTo>
                  <a:pt x="893" y="1225"/>
                </a:lnTo>
                <a:lnTo>
                  <a:pt x="891" y="1227"/>
                </a:lnTo>
                <a:lnTo>
                  <a:pt x="889" y="1229"/>
                </a:lnTo>
                <a:lnTo>
                  <a:pt x="891" y="1231"/>
                </a:lnTo>
                <a:lnTo>
                  <a:pt x="891" y="1233"/>
                </a:lnTo>
                <a:lnTo>
                  <a:pt x="891" y="1235"/>
                </a:lnTo>
                <a:lnTo>
                  <a:pt x="893" y="1237"/>
                </a:lnTo>
                <a:lnTo>
                  <a:pt x="893" y="1239"/>
                </a:lnTo>
                <a:lnTo>
                  <a:pt x="893" y="1241"/>
                </a:lnTo>
                <a:lnTo>
                  <a:pt x="893" y="1243"/>
                </a:lnTo>
                <a:lnTo>
                  <a:pt x="893" y="1245"/>
                </a:lnTo>
                <a:lnTo>
                  <a:pt x="893" y="1247"/>
                </a:lnTo>
                <a:lnTo>
                  <a:pt x="893" y="1249"/>
                </a:lnTo>
                <a:lnTo>
                  <a:pt x="893" y="1251"/>
                </a:lnTo>
                <a:lnTo>
                  <a:pt x="893" y="1253"/>
                </a:lnTo>
                <a:lnTo>
                  <a:pt x="891" y="1255"/>
                </a:lnTo>
                <a:lnTo>
                  <a:pt x="889" y="1257"/>
                </a:lnTo>
                <a:lnTo>
                  <a:pt x="889" y="1259"/>
                </a:lnTo>
                <a:lnTo>
                  <a:pt x="889" y="1261"/>
                </a:lnTo>
                <a:lnTo>
                  <a:pt x="889" y="1263"/>
                </a:lnTo>
                <a:lnTo>
                  <a:pt x="889" y="1265"/>
                </a:lnTo>
                <a:lnTo>
                  <a:pt x="889" y="1267"/>
                </a:lnTo>
                <a:lnTo>
                  <a:pt x="889" y="1269"/>
                </a:lnTo>
                <a:lnTo>
                  <a:pt x="889" y="1273"/>
                </a:lnTo>
                <a:lnTo>
                  <a:pt x="889" y="1275"/>
                </a:lnTo>
                <a:lnTo>
                  <a:pt x="889" y="1277"/>
                </a:lnTo>
                <a:lnTo>
                  <a:pt x="889" y="1277"/>
                </a:lnTo>
                <a:lnTo>
                  <a:pt x="887" y="1279"/>
                </a:lnTo>
                <a:lnTo>
                  <a:pt x="887" y="1281"/>
                </a:lnTo>
                <a:lnTo>
                  <a:pt x="885" y="1281"/>
                </a:lnTo>
                <a:lnTo>
                  <a:pt x="883" y="1283"/>
                </a:lnTo>
                <a:lnTo>
                  <a:pt x="881" y="1283"/>
                </a:lnTo>
                <a:lnTo>
                  <a:pt x="879" y="1281"/>
                </a:lnTo>
                <a:lnTo>
                  <a:pt x="877" y="1281"/>
                </a:lnTo>
                <a:lnTo>
                  <a:pt x="877" y="1283"/>
                </a:lnTo>
                <a:lnTo>
                  <a:pt x="877" y="1283"/>
                </a:lnTo>
                <a:lnTo>
                  <a:pt x="875" y="1283"/>
                </a:lnTo>
                <a:lnTo>
                  <a:pt x="877" y="1285"/>
                </a:lnTo>
                <a:lnTo>
                  <a:pt x="877" y="1287"/>
                </a:lnTo>
                <a:lnTo>
                  <a:pt x="877" y="1289"/>
                </a:lnTo>
                <a:lnTo>
                  <a:pt x="877" y="1291"/>
                </a:lnTo>
                <a:lnTo>
                  <a:pt x="877" y="1293"/>
                </a:lnTo>
                <a:lnTo>
                  <a:pt x="879" y="1293"/>
                </a:lnTo>
                <a:lnTo>
                  <a:pt x="881" y="1295"/>
                </a:lnTo>
                <a:lnTo>
                  <a:pt x="883" y="1295"/>
                </a:lnTo>
                <a:lnTo>
                  <a:pt x="883" y="1297"/>
                </a:lnTo>
                <a:lnTo>
                  <a:pt x="883" y="1299"/>
                </a:lnTo>
                <a:lnTo>
                  <a:pt x="883" y="1303"/>
                </a:lnTo>
                <a:lnTo>
                  <a:pt x="885" y="1305"/>
                </a:lnTo>
                <a:lnTo>
                  <a:pt x="883" y="1307"/>
                </a:lnTo>
                <a:lnTo>
                  <a:pt x="883" y="1309"/>
                </a:lnTo>
                <a:lnTo>
                  <a:pt x="883" y="1311"/>
                </a:lnTo>
                <a:lnTo>
                  <a:pt x="885" y="1313"/>
                </a:lnTo>
                <a:lnTo>
                  <a:pt x="885" y="1315"/>
                </a:lnTo>
                <a:lnTo>
                  <a:pt x="885" y="1317"/>
                </a:lnTo>
                <a:lnTo>
                  <a:pt x="885" y="1319"/>
                </a:lnTo>
                <a:lnTo>
                  <a:pt x="885" y="1321"/>
                </a:lnTo>
                <a:lnTo>
                  <a:pt x="885" y="1323"/>
                </a:lnTo>
                <a:lnTo>
                  <a:pt x="885" y="1325"/>
                </a:lnTo>
                <a:lnTo>
                  <a:pt x="885" y="1327"/>
                </a:lnTo>
                <a:lnTo>
                  <a:pt x="885" y="1329"/>
                </a:lnTo>
                <a:lnTo>
                  <a:pt x="883" y="1329"/>
                </a:lnTo>
                <a:lnTo>
                  <a:pt x="881" y="1329"/>
                </a:lnTo>
                <a:lnTo>
                  <a:pt x="879" y="1329"/>
                </a:lnTo>
                <a:lnTo>
                  <a:pt x="879" y="1331"/>
                </a:lnTo>
                <a:lnTo>
                  <a:pt x="877" y="1331"/>
                </a:lnTo>
                <a:lnTo>
                  <a:pt x="875" y="1331"/>
                </a:lnTo>
                <a:lnTo>
                  <a:pt x="873" y="1331"/>
                </a:lnTo>
                <a:lnTo>
                  <a:pt x="873" y="1331"/>
                </a:lnTo>
                <a:lnTo>
                  <a:pt x="871" y="1331"/>
                </a:lnTo>
                <a:lnTo>
                  <a:pt x="869" y="1329"/>
                </a:lnTo>
                <a:lnTo>
                  <a:pt x="867" y="1329"/>
                </a:lnTo>
                <a:lnTo>
                  <a:pt x="867" y="1331"/>
                </a:lnTo>
                <a:lnTo>
                  <a:pt x="865" y="1331"/>
                </a:lnTo>
                <a:lnTo>
                  <a:pt x="861" y="1329"/>
                </a:lnTo>
                <a:lnTo>
                  <a:pt x="861" y="1331"/>
                </a:lnTo>
                <a:lnTo>
                  <a:pt x="861" y="1331"/>
                </a:lnTo>
                <a:lnTo>
                  <a:pt x="861" y="1333"/>
                </a:lnTo>
                <a:lnTo>
                  <a:pt x="861" y="1335"/>
                </a:lnTo>
                <a:lnTo>
                  <a:pt x="859" y="1335"/>
                </a:lnTo>
                <a:lnTo>
                  <a:pt x="859" y="1337"/>
                </a:lnTo>
                <a:lnTo>
                  <a:pt x="857" y="1337"/>
                </a:lnTo>
                <a:lnTo>
                  <a:pt x="857" y="1339"/>
                </a:lnTo>
                <a:lnTo>
                  <a:pt x="859" y="1341"/>
                </a:lnTo>
                <a:lnTo>
                  <a:pt x="859" y="1343"/>
                </a:lnTo>
                <a:lnTo>
                  <a:pt x="861" y="1343"/>
                </a:lnTo>
                <a:lnTo>
                  <a:pt x="861" y="1345"/>
                </a:lnTo>
                <a:lnTo>
                  <a:pt x="859" y="1347"/>
                </a:lnTo>
                <a:lnTo>
                  <a:pt x="861" y="1349"/>
                </a:lnTo>
                <a:lnTo>
                  <a:pt x="863" y="1349"/>
                </a:lnTo>
                <a:lnTo>
                  <a:pt x="863" y="1351"/>
                </a:lnTo>
                <a:lnTo>
                  <a:pt x="865" y="1351"/>
                </a:lnTo>
                <a:lnTo>
                  <a:pt x="867" y="1351"/>
                </a:lnTo>
                <a:lnTo>
                  <a:pt x="869" y="1353"/>
                </a:lnTo>
                <a:lnTo>
                  <a:pt x="871" y="1353"/>
                </a:lnTo>
                <a:lnTo>
                  <a:pt x="873" y="1353"/>
                </a:lnTo>
                <a:lnTo>
                  <a:pt x="875" y="1353"/>
                </a:lnTo>
                <a:lnTo>
                  <a:pt x="875" y="1355"/>
                </a:lnTo>
                <a:lnTo>
                  <a:pt x="877" y="1357"/>
                </a:lnTo>
                <a:lnTo>
                  <a:pt x="877" y="1359"/>
                </a:lnTo>
                <a:lnTo>
                  <a:pt x="879" y="1361"/>
                </a:lnTo>
                <a:lnTo>
                  <a:pt x="879" y="1363"/>
                </a:lnTo>
                <a:lnTo>
                  <a:pt x="879" y="1365"/>
                </a:lnTo>
                <a:lnTo>
                  <a:pt x="879" y="1367"/>
                </a:lnTo>
                <a:lnTo>
                  <a:pt x="879" y="1369"/>
                </a:lnTo>
                <a:lnTo>
                  <a:pt x="879" y="1371"/>
                </a:lnTo>
                <a:lnTo>
                  <a:pt x="877" y="1371"/>
                </a:lnTo>
                <a:lnTo>
                  <a:pt x="875" y="1371"/>
                </a:lnTo>
                <a:lnTo>
                  <a:pt x="875" y="1373"/>
                </a:lnTo>
                <a:lnTo>
                  <a:pt x="875" y="1375"/>
                </a:lnTo>
                <a:lnTo>
                  <a:pt x="877" y="1375"/>
                </a:lnTo>
                <a:lnTo>
                  <a:pt x="877" y="1377"/>
                </a:lnTo>
                <a:lnTo>
                  <a:pt x="877" y="1379"/>
                </a:lnTo>
                <a:lnTo>
                  <a:pt x="875" y="1379"/>
                </a:lnTo>
                <a:lnTo>
                  <a:pt x="873" y="1379"/>
                </a:lnTo>
                <a:lnTo>
                  <a:pt x="871" y="1379"/>
                </a:lnTo>
                <a:lnTo>
                  <a:pt x="869" y="1381"/>
                </a:lnTo>
                <a:lnTo>
                  <a:pt x="869" y="1383"/>
                </a:lnTo>
                <a:lnTo>
                  <a:pt x="867" y="1383"/>
                </a:lnTo>
                <a:lnTo>
                  <a:pt x="867" y="1385"/>
                </a:lnTo>
                <a:lnTo>
                  <a:pt x="865" y="1385"/>
                </a:lnTo>
                <a:lnTo>
                  <a:pt x="865" y="1387"/>
                </a:lnTo>
                <a:lnTo>
                  <a:pt x="865" y="1389"/>
                </a:lnTo>
                <a:lnTo>
                  <a:pt x="863" y="1391"/>
                </a:lnTo>
                <a:lnTo>
                  <a:pt x="865" y="1391"/>
                </a:lnTo>
                <a:lnTo>
                  <a:pt x="867" y="1393"/>
                </a:lnTo>
                <a:lnTo>
                  <a:pt x="869" y="1391"/>
                </a:lnTo>
                <a:lnTo>
                  <a:pt x="871" y="1391"/>
                </a:lnTo>
                <a:lnTo>
                  <a:pt x="873" y="1391"/>
                </a:lnTo>
                <a:lnTo>
                  <a:pt x="873" y="1393"/>
                </a:lnTo>
                <a:lnTo>
                  <a:pt x="875" y="1395"/>
                </a:lnTo>
                <a:lnTo>
                  <a:pt x="875" y="1397"/>
                </a:lnTo>
                <a:lnTo>
                  <a:pt x="875" y="1399"/>
                </a:lnTo>
                <a:lnTo>
                  <a:pt x="873" y="1401"/>
                </a:lnTo>
                <a:lnTo>
                  <a:pt x="871" y="1401"/>
                </a:lnTo>
                <a:lnTo>
                  <a:pt x="871" y="1403"/>
                </a:lnTo>
                <a:lnTo>
                  <a:pt x="871" y="1405"/>
                </a:lnTo>
                <a:lnTo>
                  <a:pt x="871" y="1407"/>
                </a:lnTo>
                <a:lnTo>
                  <a:pt x="873" y="1407"/>
                </a:lnTo>
                <a:lnTo>
                  <a:pt x="873" y="1409"/>
                </a:lnTo>
                <a:lnTo>
                  <a:pt x="875" y="1409"/>
                </a:lnTo>
                <a:lnTo>
                  <a:pt x="877" y="1409"/>
                </a:lnTo>
                <a:lnTo>
                  <a:pt x="877" y="1407"/>
                </a:lnTo>
                <a:lnTo>
                  <a:pt x="879" y="1407"/>
                </a:lnTo>
                <a:lnTo>
                  <a:pt x="881" y="1407"/>
                </a:lnTo>
                <a:lnTo>
                  <a:pt x="881" y="1409"/>
                </a:lnTo>
                <a:lnTo>
                  <a:pt x="883" y="1409"/>
                </a:lnTo>
                <a:lnTo>
                  <a:pt x="883" y="1411"/>
                </a:lnTo>
                <a:lnTo>
                  <a:pt x="885" y="1411"/>
                </a:lnTo>
                <a:lnTo>
                  <a:pt x="887" y="1411"/>
                </a:lnTo>
                <a:lnTo>
                  <a:pt x="889" y="1411"/>
                </a:lnTo>
                <a:lnTo>
                  <a:pt x="889" y="1413"/>
                </a:lnTo>
                <a:lnTo>
                  <a:pt x="891" y="1415"/>
                </a:lnTo>
                <a:lnTo>
                  <a:pt x="893" y="1415"/>
                </a:lnTo>
                <a:lnTo>
                  <a:pt x="893" y="1417"/>
                </a:lnTo>
                <a:lnTo>
                  <a:pt x="895" y="1419"/>
                </a:lnTo>
                <a:lnTo>
                  <a:pt x="895" y="1421"/>
                </a:lnTo>
                <a:lnTo>
                  <a:pt x="897" y="1421"/>
                </a:lnTo>
                <a:lnTo>
                  <a:pt x="897" y="1423"/>
                </a:lnTo>
                <a:lnTo>
                  <a:pt x="897" y="1425"/>
                </a:lnTo>
                <a:lnTo>
                  <a:pt x="895" y="1425"/>
                </a:lnTo>
                <a:lnTo>
                  <a:pt x="895" y="1427"/>
                </a:lnTo>
                <a:lnTo>
                  <a:pt x="893" y="1427"/>
                </a:lnTo>
                <a:lnTo>
                  <a:pt x="893" y="1427"/>
                </a:lnTo>
                <a:lnTo>
                  <a:pt x="891" y="1427"/>
                </a:lnTo>
                <a:lnTo>
                  <a:pt x="891" y="1429"/>
                </a:lnTo>
                <a:lnTo>
                  <a:pt x="889" y="1429"/>
                </a:lnTo>
                <a:lnTo>
                  <a:pt x="889" y="1431"/>
                </a:lnTo>
                <a:lnTo>
                  <a:pt x="889" y="1433"/>
                </a:lnTo>
                <a:lnTo>
                  <a:pt x="889" y="1435"/>
                </a:lnTo>
                <a:lnTo>
                  <a:pt x="889" y="1437"/>
                </a:lnTo>
                <a:lnTo>
                  <a:pt x="891" y="1439"/>
                </a:lnTo>
                <a:lnTo>
                  <a:pt x="893" y="1439"/>
                </a:lnTo>
                <a:lnTo>
                  <a:pt x="893" y="1441"/>
                </a:lnTo>
                <a:lnTo>
                  <a:pt x="891" y="1441"/>
                </a:lnTo>
                <a:lnTo>
                  <a:pt x="893" y="1445"/>
                </a:lnTo>
                <a:lnTo>
                  <a:pt x="895" y="1447"/>
                </a:lnTo>
                <a:lnTo>
                  <a:pt x="895" y="1449"/>
                </a:lnTo>
                <a:lnTo>
                  <a:pt x="897" y="1449"/>
                </a:lnTo>
                <a:lnTo>
                  <a:pt x="899" y="1449"/>
                </a:lnTo>
                <a:lnTo>
                  <a:pt x="899" y="1451"/>
                </a:lnTo>
                <a:lnTo>
                  <a:pt x="899" y="1453"/>
                </a:lnTo>
                <a:lnTo>
                  <a:pt x="899" y="1455"/>
                </a:lnTo>
                <a:lnTo>
                  <a:pt x="901" y="1455"/>
                </a:lnTo>
                <a:lnTo>
                  <a:pt x="901" y="1459"/>
                </a:lnTo>
                <a:lnTo>
                  <a:pt x="899" y="1461"/>
                </a:lnTo>
                <a:lnTo>
                  <a:pt x="899" y="1463"/>
                </a:lnTo>
                <a:lnTo>
                  <a:pt x="899" y="1465"/>
                </a:lnTo>
                <a:lnTo>
                  <a:pt x="897" y="1465"/>
                </a:lnTo>
                <a:lnTo>
                  <a:pt x="897" y="1463"/>
                </a:lnTo>
                <a:lnTo>
                  <a:pt x="895" y="1463"/>
                </a:lnTo>
                <a:lnTo>
                  <a:pt x="895" y="1465"/>
                </a:lnTo>
                <a:lnTo>
                  <a:pt x="895" y="1467"/>
                </a:lnTo>
                <a:lnTo>
                  <a:pt x="895" y="1469"/>
                </a:lnTo>
                <a:lnTo>
                  <a:pt x="895" y="1471"/>
                </a:lnTo>
                <a:lnTo>
                  <a:pt x="893" y="1473"/>
                </a:lnTo>
                <a:lnTo>
                  <a:pt x="891" y="1473"/>
                </a:lnTo>
                <a:lnTo>
                  <a:pt x="891" y="1471"/>
                </a:lnTo>
                <a:lnTo>
                  <a:pt x="889" y="1471"/>
                </a:lnTo>
                <a:lnTo>
                  <a:pt x="889" y="1469"/>
                </a:lnTo>
                <a:lnTo>
                  <a:pt x="887" y="1469"/>
                </a:lnTo>
                <a:lnTo>
                  <a:pt x="885" y="1469"/>
                </a:lnTo>
                <a:lnTo>
                  <a:pt x="883" y="1469"/>
                </a:lnTo>
                <a:lnTo>
                  <a:pt x="881" y="1471"/>
                </a:lnTo>
                <a:lnTo>
                  <a:pt x="879" y="1471"/>
                </a:lnTo>
                <a:lnTo>
                  <a:pt x="879" y="1473"/>
                </a:lnTo>
                <a:lnTo>
                  <a:pt x="877" y="1473"/>
                </a:lnTo>
                <a:lnTo>
                  <a:pt x="875" y="1475"/>
                </a:lnTo>
                <a:lnTo>
                  <a:pt x="873" y="1475"/>
                </a:lnTo>
                <a:lnTo>
                  <a:pt x="871" y="1473"/>
                </a:lnTo>
                <a:lnTo>
                  <a:pt x="869" y="1475"/>
                </a:lnTo>
                <a:lnTo>
                  <a:pt x="867" y="1473"/>
                </a:lnTo>
                <a:lnTo>
                  <a:pt x="867" y="1475"/>
                </a:lnTo>
                <a:lnTo>
                  <a:pt x="865" y="1475"/>
                </a:lnTo>
                <a:lnTo>
                  <a:pt x="865" y="1475"/>
                </a:lnTo>
                <a:lnTo>
                  <a:pt x="863" y="1475"/>
                </a:lnTo>
                <a:lnTo>
                  <a:pt x="863" y="1477"/>
                </a:lnTo>
                <a:lnTo>
                  <a:pt x="861" y="1477"/>
                </a:lnTo>
                <a:lnTo>
                  <a:pt x="861" y="1479"/>
                </a:lnTo>
                <a:lnTo>
                  <a:pt x="861" y="1481"/>
                </a:lnTo>
                <a:lnTo>
                  <a:pt x="863" y="1481"/>
                </a:lnTo>
                <a:lnTo>
                  <a:pt x="863" y="1484"/>
                </a:lnTo>
                <a:lnTo>
                  <a:pt x="861" y="1484"/>
                </a:lnTo>
                <a:lnTo>
                  <a:pt x="859" y="1486"/>
                </a:lnTo>
                <a:lnTo>
                  <a:pt x="857" y="1488"/>
                </a:lnTo>
                <a:lnTo>
                  <a:pt x="855" y="1490"/>
                </a:lnTo>
                <a:lnTo>
                  <a:pt x="857" y="1490"/>
                </a:lnTo>
                <a:lnTo>
                  <a:pt x="857" y="1492"/>
                </a:lnTo>
                <a:lnTo>
                  <a:pt x="855" y="1492"/>
                </a:lnTo>
                <a:lnTo>
                  <a:pt x="853" y="1494"/>
                </a:lnTo>
                <a:lnTo>
                  <a:pt x="855" y="1494"/>
                </a:lnTo>
                <a:lnTo>
                  <a:pt x="853" y="1496"/>
                </a:lnTo>
                <a:lnTo>
                  <a:pt x="851" y="1498"/>
                </a:lnTo>
                <a:lnTo>
                  <a:pt x="851" y="1500"/>
                </a:lnTo>
                <a:lnTo>
                  <a:pt x="851" y="1502"/>
                </a:lnTo>
                <a:lnTo>
                  <a:pt x="849" y="1502"/>
                </a:lnTo>
                <a:lnTo>
                  <a:pt x="847" y="1504"/>
                </a:lnTo>
                <a:lnTo>
                  <a:pt x="845" y="1506"/>
                </a:lnTo>
                <a:lnTo>
                  <a:pt x="845" y="1508"/>
                </a:lnTo>
                <a:lnTo>
                  <a:pt x="845" y="1510"/>
                </a:lnTo>
                <a:lnTo>
                  <a:pt x="845" y="1512"/>
                </a:lnTo>
                <a:lnTo>
                  <a:pt x="847" y="1512"/>
                </a:lnTo>
                <a:lnTo>
                  <a:pt x="847" y="1514"/>
                </a:lnTo>
                <a:lnTo>
                  <a:pt x="849" y="1514"/>
                </a:lnTo>
                <a:lnTo>
                  <a:pt x="851" y="1516"/>
                </a:lnTo>
                <a:lnTo>
                  <a:pt x="851" y="1518"/>
                </a:lnTo>
                <a:lnTo>
                  <a:pt x="851" y="1520"/>
                </a:lnTo>
                <a:lnTo>
                  <a:pt x="851" y="1522"/>
                </a:lnTo>
                <a:lnTo>
                  <a:pt x="851" y="1524"/>
                </a:lnTo>
                <a:lnTo>
                  <a:pt x="855" y="1524"/>
                </a:lnTo>
                <a:lnTo>
                  <a:pt x="857" y="1526"/>
                </a:lnTo>
                <a:lnTo>
                  <a:pt x="857" y="1528"/>
                </a:lnTo>
                <a:lnTo>
                  <a:pt x="859" y="1528"/>
                </a:lnTo>
                <a:lnTo>
                  <a:pt x="859" y="1530"/>
                </a:lnTo>
                <a:lnTo>
                  <a:pt x="861" y="1530"/>
                </a:lnTo>
                <a:lnTo>
                  <a:pt x="861" y="1528"/>
                </a:lnTo>
                <a:lnTo>
                  <a:pt x="863" y="1530"/>
                </a:lnTo>
                <a:lnTo>
                  <a:pt x="865" y="1530"/>
                </a:lnTo>
                <a:lnTo>
                  <a:pt x="865" y="1532"/>
                </a:lnTo>
                <a:lnTo>
                  <a:pt x="865" y="1534"/>
                </a:lnTo>
                <a:lnTo>
                  <a:pt x="867" y="1536"/>
                </a:lnTo>
                <a:lnTo>
                  <a:pt x="867" y="1538"/>
                </a:lnTo>
                <a:lnTo>
                  <a:pt x="867" y="1540"/>
                </a:lnTo>
                <a:lnTo>
                  <a:pt x="867" y="1542"/>
                </a:lnTo>
                <a:lnTo>
                  <a:pt x="867" y="1544"/>
                </a:lnTo>
                <a:lnTo>
                  <a:pt x="865" y="1544"/>
                </a:lnTo>
                <a:lnTo>
                  <a:pt x="865" y="1546"/>
                </a:lnTo>
                <a:lnTo>
                  <a:pt x="863" y="1548"/>
                </a:lnTo>
                <a:lnTo>
                  <a:pt x="861" y="1548"/>
                </a:lnTo>
                <a:lnTo>
                  <a:pt x="861" y="1550"/>
                </a:lnTo>
                <a:lnTo>
                  <a:pt x="863" y="1550"/>
                </a:lnTo>
                <a:lnTo>
                  <a:pt x="865" y="1550"/>
                </a:lnTo>
                <a:lnTo>
                  <a:pt x="867" y="1550"/>
                </a:lnTo>
                <a:lnTo>
                  <a:pt x="867" y="1552"/>
                </a:lnTo>
                <a:lnTo>
                  <a:pt x="865" y="1554"/>
                </a:lnTo>
                <a:lnTo>
                  <a:pt x="867" y="1556"/>
                </a:lnTo>
                <a:lnTo>
                  <a:pt x="867" y="1558"/>
                </a:lnTo>
                <a:lnTo>
                  <a:pt x="865" y="1560"/>
                </a:lnTo>
                <a:lnTo>
                  <a:pt x="865" y="1562"/>
                </a:lnTo>
                <a:lnTo>
                  <a:pt x="863" y="1562"/>
                </a:lnTo>
                <a:lnTo>
                  <a:pt x="861" y="1564"/>
                </a:lnTo>
                <a:lnTo>
                  <a:pt x="859" y="1566"/>
                </a:lnTo>
                <a:lnTo>
                  <a:pt x="859" y="1564"/>
                </a:lnTo>
                <a:lnTo>
                  <a:pt x="857" y="1564"/>
                </a:lnTo>
                <a:lnTo>
                  <a:pt x="855" y="1564"/>
                </a:lnTo>
                <a:lnTo>
                  <a:pt x="853" y="1564"/>
                </a:lnTo>
                <a:lnTo>
                  <a:pt x="853" y="1566"/>
                </a:lnTo>
                <a:lnTo>
                  <a:pt x="853" y="1568"/>
                </a:lnTo>
                <a:lnTo>
                  <a:pt x="851" y="1568"/>
                </a:lnTo>
                <a:lnTo>
                  <a:pt x="849" y="1568"/>
                </a:lnTo>
                <a:lnTo>
                  <a:pt x="847" y="1570"/>
                </a:lnTo>
                <a:lnTo>
                  <a:pt x="845" y="1572"/>
                </a:lnTo>
                <a:lnTo>
                  <a:pt x="845" y="1572"/>
                </a:lnTo>
                <a:lnTo>
                  <a:pt x="847" y="1572"/>
                </a:lnTo>
                <a:lnTo>
                  <a:pt x="847" y="1574"/>
                </a:lnTo>
                <a:lnTo>
                  <a:pt x="847" y="1576"/>
                </a:lnTo>
                <a:lnTo>
                  <a:pt x="849" y="1576"/>
                </a:lnTo>
                <a:lnTo>
                  <a:pt x="849" y="1578"/>
                </a:lnTo>
                <a:lnTo>
                  <a:pt x="851" y="1578"/>
                </a:lnTo>
                <a:lnTo>
                  <a:pt x="853" y="1582"/>
                </a:lnTo>
                <a:lnTo>
                  <a:pt x="853" y="1584"/>
                </a:lnTo>
                <a:lnTo>
                  <a:pt x="855" y="1584"/>
                </a:lnTo>
                <a:lnTo>
                  <a:pt x="853" y="1584"/>
                </a:lnTo>
                <a:lnTo>
                  <a:pt x="853" y="1586"/>
                </a:lnTo>
                <a:lnTo>
                  <a:pt x="851" y="1586"/>
                </a:lnTo>
                <a:lnTo>
                  <a:pt x="851" y="1588"/>
                </a:lnTo>
                <a:lnTo>
                  <a:pt x="849" y="1590"/>
                </a:lnTo>
                <a:lnTo>
                  <a:pt x="849" y="1592"/>
                </a:lnTo>
                <a:lnTo>
                  <a:pt x="847" y="1594"/>
                </a:lnTo>
                <a:lnTo>
                  <a:pt x="849" y="1596"/>
                </a:lnTo>
                <a:lnTo>
                  <a:pt x="849" y="1598"/>
                </a:lnTo>
                <a:lnTo>
                  <a:pt x="847" y="1600"/>
                </a:lnTo>
                <a:lnTo>
                  <a:pt x="847" y="1602"/>
                </a:lnTo>
                <a:lnTo>
                  <a:pt x="847" y="1604"/>
                </a:lnTo>
                <a:lnTo>
                  <a:pt x="845" y="1604"/>
                </a:lnTo>
                <a:lnTo>
                  <a:pt x="845" y="1606"/>
                </a:lnTo>
                <a:lnTo>
                  <a:pt x="847" y="1606"/>
                </a:lnTo>
                <a:lnTo>
                  <a:pt x="849" y="1606"/>
                </a:lnTo>
                <a:lnTo>
                  <a:pt x="851" y="1606"/>
                </a:lnTo>
                <a:lnTo>
                  <a:pt x="851" y="1604"/>
                </a:lnTo>
                <a:lnTo>
                  <a:pt x="853" y="1604"/>
                </a:lnTo>
                <a:lnTo>
                  <a:pt x="855" y="1604"/>
                </a:lnTo>
                <a:lnTo>
                  <a:pt x="857" y="1602"/>
                </a:lnTo>
                <a:lnTo>
                  <a:pt x="857" y="1600"/>
                </a:lnTo>
                <a:lnTo>
                  <a:pt x="859" y="1600"/>
                </a:lnTo>
                <a:lnTo>
                  <a:pt x="859" y="1602"/>
                </a:lnTo>
                <a:lnTo>
                  <a:pt x="861" y="1602"/>
                </a:lnTo>
                <a:lnTo>
                  <a:pt x="861" y="1604"/>
                </a:lnTo>
                <a:lnTo>
                  <a:pt x="865" y="1606"/>
                </a:lnTo>
                <a:lnTo>
                  <a:pt x="867" y="1608"/>
                </a:lnTo>
                <a:lnTo>
                  <a:pt x="869" y="1606"/>
                </a:lnTo>
                <a:lnTo>
                  <a:pt x="871" y="1604"/>
                </a:lnTo>
                <a:lnTo>
                  <a:pt x="873" y="1606"/>
                </a:lnTo>
                <a:lnTo>
                  <a:pt x="875" y="1604"/>
                </a:lnTo>
                <a:lnTo>
                  <a:pt x="877" y="1606"/>
                </a:lnTo>
                <a:lnTo>
                  <a:pt x="879" y="1606"/>
                </a:lnTo>
                <a:lnTo>
                  <a:pt x="881" y="1606"/>
                </a:lnTo>
                <a:lnTo>
                  <a:pt x="879" y="1608"/>
                </a:lnTo>
                <a:lnTo>
                  <a:pt x="879" y="1610"/>
                </a:lnTo>
                <a:lnTo>
                  <a:pt x="879" y="1612"/>
                </a:lnTo>
                <a:lnTo>
                  <a:pt x="879" y="1614"/>
                </a:lnTo>
                <a:lnTo>
                  <a:pt x="881" y="1614"/>
                </a:lnTo>
                <a:lnTo>
                  <a:pt x="883" y="1614"/>
                </a:lnTo>
                <a:lnTo>
                  <a:pt x="883" y="1616"/>
                </a:lnTo>
                <a:lnTo>
                  <a:pt x="885" y="1616"/>
                </a:lnTo>
                <a:lnTo>
                  <a:pt x="887" y="1618"/>
                </a:lnTo>
                <a:lnTo>
                  <a:pt x="887" y="1620"/>
                </a:lnTo>
                <a:lnTo>
                  <a:pt x="889" y="1620"/>
                </a:lnTo>
                <a:lnTo>
                  <a:pt x="889" y="1620"/>
                </a:lnTo>
                <a:lnTo>
                  <a:pt x="889" y="1622"/>
                </a:lnTo>
                <a:lnTo>
                  <a:pt x="889" y="1624"/>
                </a:lnTo>
                <a:lnTo>
                  <a:pt x="889" y="1624"/>
                </a:lnTo>
                <a:lnTo>
                  <a:pt x="889" y="1626"/>
                </a:lnTo>
                <a:lnTo>
                  <a:pt x="889" y="1628"/>
                </a:lnTo>
                <a:lnTo>
                  <a:pt x="891" y="1628"/>
                </a:lnTo>
                <a:lnTo>
                  <a:pt x="893" y="1628"/>
                </a:lnTo>
                <a:lnTo>
                  <a:pt x="895" y="1628"/>
                </a:lnTo>
                <a:lnTo>
                  <a:pt x="897" y="1628"/>
                </a:lnTo>
                <a:lnTo>
                  <a:pt x="897" y="1630"/>
                </a:lnTo>
                <a:lnTo>
                  <a:pt x="899" y="1630"/>
                </a:lnTo>
                <a:lnTo>
                  <a:pt x="901" y="1630"/>
                </a:lnTo>
                <a:lnTo>
                  <a:pt x="903" y="1632"/>
                </a:lnTo>
                <a:lnTo>
                  <a:pt x="905" y="1634"/>
                </a:lnTo>
                <a:lnTo>
                  <a:pt x="907" y="1634"/>
                </a:lnTo>
                <a:lnTo>
                  <a:pt x="907" y="1636"/>
                </a:lnTo>
                <a:lnTo>
                  <a:pt x="909" y="1636"/>
                </a:lnTo>
                <a:lnTo>
                  <a:pt x="909" y="1638"/>
                </a:lnTo>
                <a:lnTo>
                  <a:pt x="909" y="1640"/>
                </a:lnTo>
                <a:lnTo>
                  <a:pt x="911" y="1642"/>
                </a:lnTo>
                <a:lnTo>
                  <a:pt x="911" y="1644"/>
                </a:lnTo>
                <a:lnTo>
                  <a:pt x="913" y="1646"/>
                </a:lnTo>
                <a:lnTo>
                  <a:pt x="913" y="1648"/>
                </a:lnTo>
                <a:lnTo>
                  <a:pt x="915" y="1650"/>
                </a:lnTo>
                <a:lnTo>
                  <a:pt x="917" y="1650"/>
                </a:lnTo>
                <a:lnTo>
                  <a:pt x="919" y="1650"/>
                </a:lnTo>
                <a:lnTo>
                  <a:pt x="921" y="1650"/>
                </a:lnTo>
                <a:lnTo>
                  <a:pt x="921" y="1648"/>
                </a:lnTo>
                <a:lnTo>
                  <a:pt x="923" y="1648"/>
                </a:lnTo>
                <a:lnTo>
                  <a:pt x="925" y="1648"/>
                </a:lnTo>
                <a:lnTo>
                  <a:pt x="925" y="1646"/>
                </a:lnTo>
                <a:lnTo>
                  <a:pt x="927" y="1646"/>
                </a:lnTo>
                <a:lnTo>
                  <a:pt x="929" y="1646"/>
                </a:lnTo>
                <a:lnTo>
                  <a:pt x="929" y="1644"/>
                </a:lnTo>
                <a:lnTo>
                  <a:pt x="931" y="1644"/>
                </a:lnTo>
                <a:lnTo>
                  <a:pt x="931" y="1642"/>
                </a:lnTo>
                <a:lnTo>
                  <a:pt x="933" y="1642"/>
                </a:lnTo>
                <a:lnTo>
                  <a:pt x="935" y="1642"/>
                </a:lnTo>
                <a:lnTo>
                  <a:pt x="935" y="1640"/>
                </a:lnTo>
                <a:lnTo>
                  <a:pt x="937" y="1640"/>
                </a:lnTo>
                <a:lnTo>
                  <a:pt x="939" y="1636"/>
                </a:lnTo>
                <a:lnTo>
                  <a:pt x="941" y="1634"/>
                </a:lnTo>
                <a:lnTo>
                  <a:pt x="941" y="1632"/>
                </a:lnTo>
                <a:lnTo>
                  <a:pt x="941" y="1630"/>
                </a:lnTo>
                <a:lnTo>
                  <a:pt x="943" y="1626"/>
                </a:lnTo>
                <a:lnTo>
                  <a:pt x="945" y="1624"/>
                </a:lnTo>
                <a:lnTo>
                  <a:pt x="945" y="1622"/>
                </a:lnTo>
                <a:lnTo>
                  <a:pt x="945" y="1620"/>
                </a:lnTo>
                <a:lnTo>
                  <a:pt x="945" y="1620"/>
                </a:lnTo>
                <a:lnTo>
                  <a:pt x="945" y="1618"/>
                </a:lnTo>
                <a:lnTo>
                  <a:pt x="945" y="1616"/>
                </a:lnTo>
                <a:lnTo>
                  <a:pt x="945" y="1614"/>
                </a:lnTo>
                <a:lnTo>
                  <a:pt x="945" y="1612"/>
                </a:lnTo>
                <a:lnTo>
                  <a:pt x="947" y="1612"/>
                </a:lnTo>
                <a:lnTo>
                  <a:pt x="951" y="1612"/>
                </a:lnTo>
                <a:lnTo>
                  <a:pt x="953" y="1612"/>
                </a:lnTo>
                <a:lnTo>
                  <a:pt x="953" y="1614"/>
                </a:lnTo>
                <a:lnTo>
                  <a:pt x="955" y="1614"/>
                </a:lnTo>
                <a:lnTo>
                  <a:pt x="957" y="1616"/>
                </a:lnTo>
                <a:lnTo>
                  <a:pt x="959" y="1616"/>
                </a:lnTo>
                <a:lnTo>
                  <a:pt x="961" y="1616"/>
                </a:lnTo>
                <a:lnTo>
                  <a:pt x="963" y="1616"/>
                </a:lnTo>
                <a:lnTo>
                  <a:pt x="965" y="1616"/>
                </a:lnTo>
                <a:lnTo>
                  <a:pt x="965" y="1614"/>
                </a:lnTo>
                <a:lnTo>
                  <a:pt x="965" y="1612"/>
                </a:lnTo>
                <a:lnTo>
                  <a:pt x="967" y="1612"/>
                </a:lnTo>
                <a:lnTo>
                  <a:pt x="967" y="1610"/>
                </a:lnTo>
                <a:lnTo>
                  <a:pt x="969" y="1610"/>
                </a:lnTo>
                <a:lnTo>
                  <a:pt x="971" y="1610"/>
                </a:lnTo>
                <a:lnTo>
                  <a:pt x="973" y="1610"/>
                </a:lnTo>
                <a:lnTo>
                  <a:pt x="975" y="1608"/>
                </a:lnTo>
                <a:lnTo>
                  <a:pt x="977" y="1608"/>
                </a:lnTo>
                <a:lnTo>
                  <a:pt x="977" y="1606"/>
                </a:lnTo>
                <a:lnTo>
                  <a:pt x="979" y="1606"/>
                </a:lnTo>
                <a:lnTo>
                  <a:pt x="983" y="1606"/>
                </a:lnTo>
                <a:lnTo>
                  <a:pt x="985" y="1604"/>
                </a:lnTo>
                <a:lnTo>
                  <a:pt x="985" y="1602"/>
                </a:lnTo>
                <a:lnTo>
                  <a:pt x="985" y="1600"/>
                </a:lnTo>
                <a:lnTo>
                  <a:pt x="983" y="1600"/>
                </a:lnTo>
                <a:lnTo>
                  <a:pt x="983" y="1598"/>
                </a:lnTo>
                <a:lnTo>
                  <a:pt x="985" y="1598"/>
                </a:lnTo>
                <a:lnTo>
                  <a:pt x="985" y="1596"/>
                </a:lnTo>
                <a:lnTo>
                  <a:pt x="985" y="1594"/>
                </a:lnTo>
                <a:lnTo>
                  <a:pt x="987" y="1594"/>
                </a:lnTo>
                <a:lnTo>
                  <a:pt x="989" y="1594"/>
                </a:lnTo>
                <a:lnTo>
                  <a:pt x="991" y="1594"/>
                </a:lnTo>
                <a:lnTo>
                  <a:pt x="993" y="1592"/>
                </a:lnTo>
                <a:lnTo>
                  <a:pt x="995" y="1592"/>
                </a:lnTo>
                <a:lnTo>
                  <a:pt x="995" y="1590"/>
                </a:lnTo>
                <a:lnTo>
                  <a:pt x="997" y="1590"/>
                </a:lnTo>
                <a:lnTo>
                  <a:pt x="999" y="1588"/>
                </a:lnTo>
                <a:lnTo>
                  <a:pt x="997" y="1588"/>
                </a:lnTo>
                <a:lnTo>
                  <a:pt x="997" y="1586"/>
                </a:lnTo>
                <a:lnTo>
                  <a:pt x="997" y="1584"/>
                </a:lnTo>
                <a:lnTo>
                  <a:pt x="997" y="1582"/>
                </a:lnTo>
                <a:lnTo>
                  <a:pt x="999" y="1582"/>
                </a:lnTo>
                <a:lnTo>
                  <a:pt x="1001" y="1580"/>
                </a:lnTo>
                <a:lnTo>
                  <a:pt x="1001" y="1578"/>
                </a:lnTo>
                <a:lnTo>
                  <a:pt x="1001" y="1576"/>
                </a:lnTo>
                <a:lnTo>
                  <a:pt x="1003" y="1576"/>
                </a:lnTo>
                <a:lnTo>
                  <a:pt x="1003" y="1574"/>
                </a:lnTo>
                <a:lnTo>
                  <a:pt x="1005" y="1572"/>
                </a:lnTo>
                <a:lnTo>
                  <a:pt x="1007" y="1572"/>
                </a:lnTo>
                <a:lnTo>
                  <a:pt x="1009" y="1572"/>
                </a:lnTo>
                <a:lnTo>
                  <a:pt x="1011" y="1572"/>
                </a:lnTo>
                <a:lnTo>
                  <a:pt x="1011" y="1570"/>
                </a:lnTo>
                <a:lnTo>
                  <a:pt x="1013" y="1568"/>
                </a:lnTo>
                <a:lnTo>
                  <a:pt x="1013" y="1566"/>
                </a:lnTo>
                <a:lnTo>
                  <a:pt x="1015" y="1566"/>
                </a:lnTo>
                <a:lnTo>
                  <a:pt x="1017" y="1566"/>
                </a:lnTo>
                <a:lnTo>
                  <a:pt x="1019" y="1566"/>
                </a:lnTo>
                <a:lnTo>
                  <a:pt x="1019" y="1564"/>
                </a:lnTo>
                <a:lnTo>
                  <a:pt x="1021" y="1564"/>
                </a:lnTo>
                <a:lnTo>
                  <a:pt x="1021" y="1562"/>
                </a:lnTo>
                <a:lnTo>
                  <a:pt x="1019" y="1560"/>
                </a:lnTo>
                <a:lnTo>
                  <a:pt x="1019" y="1558"/>
                </a:lnTo>
                <a:lnTo>
                  <a:pt x="1019" y="1556"/>
                </a:lnTo>
                <a:lnTo>
                  <a:pt x="1017" y="1556"/>
                </a:lnTo>
                <a:lnTo>
                  <a:pt x="1017" y="1554"/>
                </a:lnTo>
                <a:lnTo>
                  <a:pt x="1015" y="1554"/>
                </a:lnTo>
                <a:lnTo>
                  <a:pt x="1017" y="1552"/>
                </a:lnTo>
                <a:lnTo>
                  <a:pt x="1019" y="1550"/>
                </a:lnTo>
                <a:lnTo>
                  <a:pt x="1021" y="1550"/>
                </a:lnTo>
                <a:lnTo>
                  <a:pt x="1019" y="1548"/>
                </a:lnTo>
                <a:lnTo>
                  <a:pt x="1019" y="1546"/>
                </a:lnTo>
                <a:lnTo>
                  <a:pt x="1019" y="1544"/>
                </a:lnTo>
                <a:lnTo>
                  <a:pt x="1021" y="1544"/>
                </a:lnTo>
                <a:lnTo>
                  <a:pt x="1023" y="1544"/>
                </a:lnTo>
                <a:lnTo>
                  <a:pt x="1025" y="1544"/>
                </a:lnTo>
                <a:lnTo>
                  <a:pt x="1027" y="1542"/>
                </a:lnTo>
                <a:lnTo>
                  <a:pt x="1027" y="1540"/>
                </a:lnTo>
                <a:lnTo>
                  <a:pt x="1029" y="1540"/>
                </a:lnTo>
                <a:lnTo>
                  <a:pt x="1031" y="1540"/>
                </a:lnTo>
                <a:lnTo>
                  <a:pt x="1033" y="1540"/>
                </a:lnTo>
                <a:lnTo>
                  <a:pt x="1033" y="1542"/>
                </a:lnTo>
                <a:lnTo>
                  <a:pt x="1033" y="1544"/>
                </a:lnTo>
                <a:lnTo>
                  <a:pt x="1033" y="1546"/>
                </a:lnTo>
                <a:lnTo>
                  <a:pt x="1035" y="1546"/>
                </a:lnTo>
                <a:lnTo>
                  <a:pt x="1037" y="1546"/>
                </a:lnTo>
                <a:lnTo>
                  <a:pt x="1039" y="1546"/>
                </a:lnTo>
                <a:lnTo>
                  <a:pt x="1041" y="1544"/>
                </a:lnTo>
                <a:lnTo>
                  <a:pt x="1043" y="1544"/>
                </a:lnTo>
                <a:lnTo>
                  <a:pt x="1045" y="1546"/>
                </a:lnTo>
                <a:lnTo>
                  <a:pt x="1043" y="1546"/>
                </a:lnTo>
                <a:lnTo>
                  <a:pt x="1045" y="1546"/>
                </a:lnTo>
                <a:lnTo>
                  <a:pt x="1045" y="1548"/>
                </a:lnTo>
                <a:lnTo>
                  <a:pt x="1045" y="1550"/>
                </a:lnTo>
                <a:lnTo>
                  <a:pt x="1045" y="1552"/>
                </a:lnTo>
                <a:lnTo>
                  <a:pt x="1045" y="1554"/>
                </a:lnTo>
                <a:lnTo>
                  <a:pt x="1047" y="1556"/>
                </a:lnTo>
                <a:lnTo>
                  <a:pt x="1047" y="1558"/>
                </a:lnTo>
                <a:lnTo>
                  <a:pt x="1049" y="1558"/>
                </a:lnTo>
                <a:lnTo>
                  <a:pt x="1049" y="1560"/>
                </a:lnTo>
                <a:lnTo>
                  <a:pt x="1049" y="1562"/>
                </a:lnTo>
                <a:lnTo>
                  <a:pt x="1051" y="1562"/>
                </a:lnTo>
                <a:lnTo>
                  <a:pt x="1051" y="1564"/>
                </a:lnTo>
                <a:lnTo>
                  <a:pt x="1053" y="1564"/>
                </a:lnTo>
                <a:lnTo>
                  <a:pt x="1055" y="1566"/>
                </a:lnTo>
                <a:lnTo>
                  <a:pt x="1057" y="1568"/>
                </a:lnTo>
                <a:lnTo>
                  <a:pt x="1057" y="1570"/>
                </a:lnTo>
                <a:lnTo>
                  <a:pt x="1055" y="1572"/>
                </a:lnTo>
                <a:lnTo>
                  <a:pt x="1055" y="1572"/>
                </a:lnTo>
                <a:lnTo>
                  <a:pt x="1055" y="1574"/>
                </a:lnTo>
                <a:lnTo>
                  <a:pt x="1055" y="1576"/>
                </a:lnTo>
                <a:lnTo>
                  <a:pt x="1053" y="1576"/>
                </a:lnTo>
                <a:lnTo>
                  <a:pt x="1055" y="1576"/>
                </a:lnTo>
                <a:lnTo>
                  <a:pt x="1057" y="1576"/>
                </a:lnTo>
                <a:lnTo>
                  <a:pt x="1059" y="1578"/>
                </a:lnTo>
                <a:lnTo>
                  <a:pt x="1061" y="1578"/>
                </a:lnTo>
                <a:lnTo>
                  <a:pt x="1063" y="1578"/>
                </a:lnTo>
                <a:lnTo>
                  <a:pt x="1065" y="1576"/>
                </a:lnTo>
                <a:lnTo>
                  <a:pt x="1067" y="1576"/>
                </a:lnTo>
                <a:lnTo>
                  <a:pt x="1069" y="1576"/>
                </a:lnTo>
                <a:lnTo>
                  <a:pt x="1071" y="1576"/>
                </a:lnTo>
                <a:lnTo>
                  <a:pt x="1073" y="1578"/>
                </a:lnTo>
                <a:lnTo>
                  <a:pt x="1073" y="1580"/>
                </a:lnTo>
                <a:lnTo>
                  <a:pt x="1075" y="1580"/>
                </a:lnTo>
                <a:lnTo>
                  <a:pt x="1077" y="1582"/>
                </a:lnTo>
                <a:lnTo>
                  <a:pt x="1079" y="1580"/>
                </a:lnTo>
                <a:lnTo>
                  <a:pt x="1081" y="1580"/>
                </a:lnTo>
                <a:lnTo>
                  <a:pt x="1081" y="1584"/>
                </a:lnTo>
                <a:lnTo>
                  <a:pt x="1083" y="1584"/>
                </a:lnTo>
                <a:lnTo>
                  <a:pt x="1085" y="1586"/>
                </a:lnTo>
                <a:lnTo>
                  <a:pt x="1085" y="1588"/>
                </a:lnTo>
                <a:lnTo>
                  <a:pt x="1085" y="1590"/>
                </a:lnTo>
                <a:lnTo>
                  <a:pt x="1087" y="1594"/>
                </a:lnTo>
                <a:lnTo>
                  <a:pt x="1087" y="1596"/>
                </a:lnTo>
                <a:lnTo>
                  <a:pt x="1085" y="1596"/>
                </a:lnTo>
                <a:lnTo>
                  <a:pt x="1083" y="1598"/>
                </a:lnTo>
                <a:lnTo>
                  <a:pt x="1083" y="1600"/>
                </a:lnTo>
                <a:lnTo>
                  <a:pt x="1081" y="1602"/>
                </a:lnTo>
                <a:lnTo>
                  <a:pt x="1081" y="1602"/>
                </a:lnTo>
                <a:lnTo>
                  <a:pt x="1081" y="1604"/>
                </a:lnTo>
                <a:lnTo>
                  <a:pt x="1081" y="1604"/>
                </a:lnTo>
                <a:lnTo>
                  <a:pt x="1081" y="1606"/>
                </a:lnTo>
                <a:lnTo>
                  <a:pt x="1081" y="1608"/>
                </a:lnTo>
                <a:lnTo>
                  <a:pt x="1081" y="1610"/>
                </a:lnTo>
                <a:lnTo>
                  <a:pt x="1081" y="1610"/>
                </a:lnTo>
                <a:lnTo>
                  <a:pt x="1081" y="1612"/>
                </a:lnTo>
                <a:lnTo>
                  <a:pt x="1081" y="1614"/>
                </a:lnTo>
                <a:lnTo>
                  <a:pt x="1079" y="1616"/>
                </a:lnTo>
                <a:lnTo>
                  <a:pt x="1079" y="1618"/>
                </a:lnTo>
                <a:lnTo>
                  <a:pt x="1079" y="1620"/>
                </a:lnTo>
                <a:lnTo>
                  <a:pt x="1079" y="1620"/>
                </a:lnTo>
                <a:lnTo>
                  <a:pt x="1077" y="1620"/>
                </a:lnTo>
                <a:lnTo>
                  <a:pt x="1077" y="1622"/>
                </a:lnTo>
                <a:lnTo>
                  <a:pt x="1079" y="1622"/>
                </a:lnTo>
                <a:lnTo>
                  <a:pt x="1081" y="1622"/>
                </a:lnTo>
                <a:lnTo>
                  <a:pt x="1081" y="1620"/>
                </a:lnTo>
                <a:lnTo>
                  <a:pt x="1081" y="1620"/>
                </a:lnTo>
                <a:lnTo>
                  <a:pt x="1081" y="1622"/>
                </a:lnTo>
                <a:lnTo>
                  <a:pt x="1083" y="1622"/>
                </a:lnTo>
                <a:lnTo>
                  <a:pt x="1085" y="1622"/>
                </a:lnTo>
                <a:lnTo>
                  <a:pt x="1087" y="1620"/>
                </a:lnTo>
                <a:lnTo>
                  <a:pt x="1089" y="1622"/>
                </a:lnTo>
                <a:lnTo>
                  <a:pt x="1091" y="1622"/>
                </a:lnTo>
                <a:lnTo>
                  <a:pt x="1093" y="1622"/>
                </a:lnTo>
                <a:lnTo>
                  <a:pt x="1093" y="1620"/>
                </a:lnTo>
                <a:lnTo>
                  <a:pt x="1095" y="1620"/>
                </a:lnTo>
                <a:lnTo>
                  <a:pt x="1097" y="1622"/>
                </a:lnTo>
                <a:lnTo>
                  <a:pt x="1095" y="1624"/>
                </a:lnTo>
                <a:lnTo>
                  <a:pt x="1095" y="1626"/>
                </a:lnTo>
                <a:lnTo>
                  <a:pt x="1097" y="1626"/>
                </a:lnTo>
                <a:lnTo>
                  <a:pt x="1097" y="1628"/>
                </a:lnTo>
                <a:lnTo>
                  <a:pt x="1097" y="1630"/>
                </a:lnTo>
                <a:lnTo>
                  <a:pt x="1099" y="1632"/>
                </a:lnTo>
                <a:lnTo>
                  <a:pt x="1099" y="1634"/>
                </a:lnTo>
                <a:lnTo>
                  <a:pt x="1099" y="1636"/>
                </a:lnTo>
                <a:lnTo>
                  <a:pt x="1099" y="1638"/>
                </a:lnTo>
                <a:lnTo>
                  <a:pt x="1099" y="1640"/>
                </a:lnTo>
                <a:lnTo>
                  <a:pt x="1099" y="1642"/>
                </a:lnTo>
                <a:lnTo>
                  <a:pt x="1097" y="1644"/>
                </a:lnTo>
                <a:lnTo>
                  <a:pt x="1095" y="1646"/>
                </a:lnTo>
                <a:lnTo>
                  <a:pt x="1095" y="1648"/>
                </a:lnTo>
                <a:lnTo>
                  <a:pt x="1095" y="1650"/>
                </a:lnTo>
                <a:lnTo>
                  <a:pt x="1093" y="1650"/>
                </a:lnTo>
                <a:lnTo>
                  <a:pt x="1091" y="1652"/>
                </a:lnTo>
                <a:lnTo>
                  <a:pt x="1093" y="1654"/>
                </a:lnTo>
                <a:lnTo>
                  <a:pt x="1095" y="1656"/>
                </a:lnTo>
                <a:lnTo>
                  <a:pt x="1095" y="1658"/>
                </a:lnTo>
                <a:lnTo>
                  <a:pt x="1095" y="1662"/>
                </a:lnTo>
                <a:lnTo>
                  <a:pt x="1095" y="1664"/>
                </a:lnTo>
                <a:lnTo>
                  <a:pt x="1097" y="1664"/>
                </a:lnTo>
                <a:lnTo>
                  <a:pt x="1099" y="1664"/>
                </a:lnTo>
                <a:lnTo>
                  <a:pt x="1099" y="1666"/>
                </a:lnTo>
                <a:lnTo>
                  <a:pt x="1099" y="1668"/>
                </a:lnTo>
                <a:lnTo>
                  <a:pt x="1097" y="1668"/>
                </a:lnTo>
                <a:lnTo>
                  <a:pt x="1095" y="1668"/>
                </a:lnTo>
                <a:lnTo>
                  <a:pt x="1095" y="1670"/>
                </a:lnTo>
                <a:lnTo>
                  <a:pt x="1095" y="1672"/>
                </a:lnTo>
                <a:lnTo>
                  <a:pt x="1095" y="1674"/>
                </a:lnTo>
                <a:lnTo>
                  <a:pt x="1097" y="1674"/>
                </a:lnTo>
                <a:lnTo>
                  <a:pt x="1099" y="1674"/>
                </a:lnTo>
                <a:lnTo>
                  <a:pt x="1101" y="1674"/>
                </a:lnTo>
                <a:lnTo>
                  <a:pt x="1103" y="1676"/>
                </a:lnTo>
                <a:lnTo>
                  <a:pt x="1105" y="1678"/>
                </a:lnTo>
                <a:lnTo>
                  <a:pt x="1107" y="1680"/>
                </a:lnTo>
                <a:lnTo>
                  <a:pt x="1109" y="1682"/>
                </a:lnTo>
                <a:lnTo>
                  <a:pt x="1109" y="1684"/>
                </a:lnTo>
                <a:lnTo>
                  <a:pt x="1109" y="1688"/>
                </a:lnTo>
                <a:lnTo>
                  <a:pt x="1109" y="1690"/>
                </a:lnTo>
                <a:lnTo>
                  <a:pt x="1107" y="1690"/>
                </a:lnTo>
                <a:lnTo>
                  <a:pt x="1107" y="1692"/>
                </a:lnTo>
                <a:lnTo>
                  <a:pt x="1109" y="1694"/>
                </a:lnTo>
                <a:lnTo>
                  <a:pt x="1109" y="1696"/>
                </a:lnTo>
                <a:lnTo>
                  <a:pt x="1111" y="1698"/>
                </a:lnTo>
                <a:lnTo>
                  <a:pt x="1109" y="1698"/>
                </a:lnTo>
                <a:lnTo>
                  <a:pt x="1109" y="1700"/>
                </a:lnTo>
                <a:lnTo>
                  <a:pt x="1107" y="1702"/>
                </a:lnTo>
                <a:lnTo>
                  <a:pt x="1107" y="1704"/>
                </a:lnTo>
                <a:lnTo>
                  <a:pt x="1107" y="1706"/>
                </a:lnTo>
                <a:lnTo>
                  <a:pt x="1107" y="1708"/>
                </a:lnTo>
                <a:lnTo>
                  <a:pt x="1107" y="1710"/>
                </a:lnTo>
                <a:lnTo>
                  <a:pt x="1109" y="1712"/>
                </a:lnTo>
                <a:lnTo>
                  <a:pt x="1111" y="1714"/>
                </a:lnTo>
                <a:lnTo>
                  <a:pt x="1113" y="1716"/>
                </a:lnTo>
                <a:lnTo>
                  <a:pt x="1113" y="1716"/>
                </a:lnTo>
                <a:lnTo>
                  <a:pt x="1115" y="1716"/>
                </a:lnTo>
                <a:lnTo>
                  <a:pt x="1115" y="1718"/>
                </a:lnTo>
                <a:lnTo>
                  <a:pt x="1115" y="1720"/>
                </a:lnTo>
                <a:lnTo>
                  <a:pt x="1117" y="1720"/>
                </a:lnTo>
                <a:lnTo>
                  <a:pt x="1119" y="1722"/>
                </a:lnTo>
                <a:lnTo>
                  <a:pt x="1119" y="1724"/>
                </a:lnTo>
                <a:lnTo>
                  <a:pt x="1121" y="1726"/>
                </a:lnTo>
                <a:lnTo>
                  <a:pt x="1123" y="1728"/>
                </a:lnTo>
                <a:lnTo>
                  <a:pt x="1125" y="1728"/>
                </a:lnTo>
                <a:lnTo>
                  <a:pt x="1125" y="1730"/>
                </a:lnTo>
                <a:lnTo>
                  <a:pt x="1125" y="1732"/>
                </a:lnTo>
                <a:lnTo>
                  <a:pt x="1127" y="1734"/>
                </a:lnTo>
                <a:lnTo>
                  <a:pt x="1125" y="1734"/>
                </a:lnTo>
                <a:lnTo>
                  <a:pt x="1123" y="1734"/>
                </a:lnTo>
                <a:lnTo>
                  <a:pt x="1123" y="1736"/>
                </a:lnTo>
                <a:lnTo>
                  <a:pt x="1123" y="1738"/>
                </a:lnTo>
                <a:lnTo>
                  <a:pt x="1125" y="1742"/>
                </a:lnTo>
                <a:lnTo>
                  <a:pt x="1125" y="1744"/>
                </a:lnTo>
                <a:lnTo>
                  <a:pt x="1127" y="1744"/>
                </a:lnTo>
                <a:lnTo>
                  <a:pt x="1127" y="1746"/>
                </a:lnTo>
                <a:lnTo>
                  <a:pt x="1129" y="1744"/>
                </a:lnTo>
                <a:lnTo>
                  <a:pt x="1129" y="1746"/>
                </a:lnTo>
                <a:lnTo>
                  <a:pt x="1129" y="1746"/>
                </a:lnTo>
                <a:lnTo>
                  <a:pt x="1129" y="1748"/>
                </a:lnTo>
                <a:lnTo>
                  <a:pt x="1131" y="1748"/>
                </a:lnTo>
                <a:lnTo>
                  <a:pt x="1133" y="1750"/>
                </a:lnTo>
                <a:lnTo>
                  <a:pt x="1133" y="1752"/>
                </a:lnTo>
                <a:lnTo>
                  <a:pt x="1135" y="1752"/>
                </a:lnTo>
                <a:lnTo>
                  <a:pt x="1135" y="1754"/>
                </a:lnTo>
                <a:lnTo>
                  <a:pt x="1135" y="1756"/>
                </a:lnTo>
                <a:lnTo>
                  <a:pt x="1137" y="1758"/>
                </a:lnTo>
                <a:lnTo>
                  <a:pt x="1139" y="1760"/>
                </a:lnTo>
                <a:lnTo>
                  <a:pt x="1139" y="1762"/>
                </a:lnTo>
                <a:lnTo>
                  <a:pt x="1141" y="1764"/>
                </a:lnTo>
                <a:lnTo>
                  <a:pt x="1143" y="1764"/>
                </a:lnTo>
                <a:lnTo>
                  <a:pt x="1145" y="1764"/>
                </a:lnTo>
                <a:lnTo>
                  <a:pt x="1145" y="1766"/>
                </a:lnTo>
                <a:lnTo>
                  <a:pt x="1147" y="1768"/>
                </a:lnTo>
                <a:lnTo>
                  <a:pt x="1149" y="1770"/>
                </a:lnTo>
                <a:lnTo>
                  <a:pt x="1151" y="1770"/>
                </a:lnTo>
                <a:lnTo>
                  <a:pt x="1151" y="1772"/>
                </a:lnTo>
                <a:lnTo>
                  <a:pt x="1153" y="1772"/>
                </a:lnTo>
                <a:lnTo>
                  <a:pt x="1153" y="1774"/>
                </a:lnTo>
                <a:lnTo>
                  <a:pt x="1153" y="1776"/>
                </a:lnTo>
                <a:lnTo>
                  <a:pt x="1153" y="1778"/>
                </a:lnTo>
                <a:lnTo>
                  <a:pt x="1153" y="1780"/>
                </a:lnTo>
                <a:lnTo>
                  <a:pt x="1153" y="1782"/>
                </a:lnTo>
                <a:lnTo>
                  <a:pt x="1153" y="1784"/>
                </a:lnTo>
                <a:lnTo>
                  <a:pt x="1153" y="1786"/>
                </a:lnTo>
                <a:lnTo>
                  <a:pt x="1155" y="1788"/>
                </a:lnTo>
                <a:lnTo>
                  <a:pt x="1157" y="1790"/>
                </a:lnTo>
                <a:lnTo>
                  <a:pt x="1159" y="1790"/>
                </a:lnTo>
                <a:lnTo>
                  <a:pt x="1161" y="1790"/>
                </a:lnTo>
                <a:lnTo>
                  <a:pt x="1161" y="1792"/>
                </a:lnTo>
                <a:lnTo>
                  <a:pt x="1159" y="1794"/>
                </a:lnTo>
                <a:lnTo>
                  <a:pt x="1159" y="1796"/>
                </a:lnTo>
                <a:lnTo>
                  <a:pt x="1159" y="1798"/>
                </a:lnTo>
                <a:lnTo>
                  <a:pt x="1159" y="1800"/>
                </a:lnTo>
                <a:lnTo>
                  <a:pt x="1159" y="1802"/>
                </a:lnTo>
                <a:lnTo>
                  <a:pt x="1161" y="1802"/>
                </a:lnTo>
                <a:lnTo>
                  <a:pt x="1165" y="1806"/>
                </a:lnTo>
                <a:lnTo>
                  <a:pt x="1169" y="1806"/>
                </a:lnTo>
                <a:lnTo>
                  <a:pt x="1171" y="1806"/>
                </a:lnTo>
                <a:lnTo>
                  <a:pt x="1175" y="1806"/>
                </a:lnTo>
                <a:lnTo>
                  <a:pt x="1177" y="1806"/>
                </a:lnTo>
                <a:lnTo>
                  <a:pt x="1179" y="1806"/>
                </a:lnTo>
                <a:lnTo>
                  <a:pt x="1179" y="1810"/>
                </a:lnTo>
                <a:lnTo>
                  <a:pt x="1179" y="1812"/>
                </a:lnTo>
                <a:lnTo>
                  <a:pt x="1177" y="1814"/>
                </a:lnTo>
                <a:lnTo>
                  <a:pt x="1179" y="1816"/>
                </a:lnTo>
                <a:lnTo>
                  <a:pt x="1181" y="1820"/>
                </a:lnTo>
                <a:lnTo>
                  <a:pt x="1183" y="1820"/>
                </a:lnTo>
                <a:lnTo>
                  <a:pt x="1185" y="1822"/>
                </a:lnTo>
                <a:lnTo>
                  <a:pt x="1185" y="1824"/>
                </a:lnTo>
                <a:lnTo>
                  <a:pt x="1185" y="1826"/>
                </a:lnTo>
                <a:lnTo>
                  <a:pt x="1187" y="1828"/>
                </a:lnTo>
                <a:lnTo>
                  <a:pt x="1189" y="1828"/>
                </a:lnTo>
                <a:lnTo>
                  <a:pt x="1193" y="1828"/>
                </a:lnTo>
                <a:lnTo>
                  <a:pt x="1195" y="1826"/>
                </a:lnTo>
                <a:lnTo>
                  <a:pt x="1195" y="1828"/>
                </a:lnTo>
                <a:lnTo>
                  <a:pt x="1197" y="1828"/>
                </a:lnTo>
                <a:lnTo>
                  <a:pt x="1197" y="1830"/>
                </a:lnTo>
                <a:lnTo>
                  <a:pt x="1197" y="1832"/>
                </a:lnTo>
                <a:lnTo>
                  <a:pt x="1197" y="1834"/>
                </a:lnTo>
                <a:lnTo>
                  <a:pt x="1197" y="1836"/>
                </a:lnTo>
                <a:lnTo>
                  <a:pt x="1199" y="1836"/>
                </a:lnTo>
                <a:lnTo>
                  <a:pt x="1197" y="1838"/>
                </a:lnTo>
                <a:lnTo>
                  <a:pt x="1195" y="1838"/>
                </a:lnTo>
                <a:lnTo>
                  <a:pt x="1197" y="1840"/>
                </a:lnTo>
                <a:lnTo>
                  <a:pt x="1199" y="1840"/>
                </a:lnTo>
                <a:lnTo>
                  <a:pt x="1199" y="1842"/>
                </a:lnTo>
                <a:lnTo>
                  <a:pt x="1199" y="1844"/>
                </a:lnTo>
                <a:lnTo>
                  <a:pt x="1199" y="1846"/>
                </a:lnTo>
                <a:lnTo>
                  <a:pt x="1199" y="1848"/>
                </a:lnTo>
                <a:lnTo>
                  <a:pt x="1199" y="1850"/>
                </a:lnTo>
                <a:lnTo>
                  <a:pt x="1201" y="1850"/>
                </a:lnTo>
                <a:lnTo>
                  <a:pt x="1201" y="1852"/>
                </a:lnTo>
                <a:lnTo>
                  <a:pt x="1201" y="1854"/>
                </a:lnTo>
                <a:lnTo>
                  <a:pt x="1201" y="1856"/>
                </a:lnTo>
                <a:lnTo>
                  <a:pt x="1199" y="1858"/>
                </a:lnTo>
                <a:lnTo>
                  <a:pt x="1199" y="1860"/>
                </a:lnTo>
                <a:lnTo>
                  <a:pt x="1199" y="1860"/>
                </a:lnTo>
                <a:lnTo>
                  <a:pt x="1199" y="1862"/>
                </a:lnTo>
                <a:lnTo>
                  <a:pt x="1199" y="1864"/>
                </a:lnTo>
                <a:lnTo>
                  <a:pt x="1199" y="1866"/>
                </a:lnTo>
                <a:lnTo>
                  <a:pt x="1199" y="1868"/>
                </a:lnTo>
                <a:lnTo>
                  <a:pt x="1199" y="1870"/>
                </a:lnTo>
                <a:lnTo>
                  <a:pt x="1199" y="1872"/>
                </a:lnTo>
                <a:lnTo>
                  <a:pt x="1199" y="1874"/>
                </a:lnTo>
                <a:lnTo>
                  <a:pt x="1199" y="1876"/>
                </a:lnTo>
                <a:lnTo>
                  <a:pt x="1197" y="1878"/>
                </a:lnTo>
                <a:lnTo>
                  <a:pt x="1195" y="1878"/>
                </a:lnTo>
                <a:lnTo>
                  <a:pt x="1193" y="1878"/>
                </a:lnTo>
                <a:lnTo>
                  <a:pt x="1193" y="1880"/>
                </a:lnTo>
                <a:lnTo>
                  <a:pt x="1191" y="1880"/>
                </a:lnTo>
                <a:lnTo>
                  <a:pt x="1189" y="1878"/>
                </a:lnTo>
                <a:lnTo>
                  <a:pt x="1187" y="1878"/>
                </a:lnTo>
                <a:lnTo>
                  <a:pt x="1187" y="1880"/>
                </a:lnTo>
                <a:lnTo>
                  <a:pt x="1185" y="1880"/>
                </a:lnTo>
                <a:lnTo>
                  <a:pt x="1183" y="1880"/>
                </a:lnTo>
                <a:lnTo>
                  <a:pt x="1181" y="1880"/>
                </a:lnTo>
                <a:lnTo>
                  <a:pt x="1181" y="1882"/>
                </a:lnTo>
                <a:lnTo>
                  <a:pt x="1183" y="1884"/>
                </a:lnTo>
                <a:lnTo>
                  <a:pt x="1183" y="1886"/>
                </a:lnTo>
                <a:lnTo>
                  <a:pt x="1183" y="1888"/>
                </a:lnTo>
                <a:lnTo>
                  <a:pt x="1185" y="1890"/>
                </a:lnTo>
                <a:lnTo>
                  <a:pt x="1183" y="1890"/>
                </a:lnTo>
                <a:lnTo>
                  <a:pt x="1185" y="1892"/>
                </a:lnTo>
                <a:lnTo>
                  <a:pt x="1187" y="1892"/>
                </a:lnTo>
                <a:lnTo>
                  <a:pt x="1187" y="1894"/>
                </a:lnTo>
                <a:lnTo>
                  <a:pt x="1189" y="1896"/>
                </a:lnTo>
                <a:lnTo>
                  <a:pt x="1191" y="1896"/>
                </a:lnTo>
                <a:lnTo>
                  <a:pt x="1191" y="1898"/>
                </a:lnTo>
                <a:lnTo>
                  <a:pt x="1189" y="1898"/>
                </a:lnTo>
                <a:lnTo>
                  <a:pt x="1189" y="1900"/>
                </a:lnTo>
                <a:lnTo>
                  <a:pt x="1189" y="1902"/>
                </a:lnTo>
                <a:lnTo>
                  <a:pt x="1189" y="1904"/>
                </a:lnTo>
                <a:lnTo>
                  <a:pt x="1191" y="1907"/>
                </a:lnTo>
                <a:lnTo>
                  <a:pt x="1193" y="1907"/>
                </a:lnTo>
                <a:lnTo>
                  <a:pt x="1193" y="1909"/>
                </a:lnTo>
                <a:lnTo>
                  <a:pt x="1193" y="1909"/>
                </a:lnTo>
                <a:lnTo>
                  <a:pt x="1195" y="1911"/>
                </a:lnTo>
                <a:lnTo>
                  <a:pt x="1195" y="1913"/>
                </a:lnTo>
                <a:lnTo>
                  <a:pt x="1195" y="1915"/>
                </a:lnTo>
                <a:lnTo>
                  <a:pt x="1195" y="1917"/>
                </a:lnTo>
                <a:lnTo>
                  <a:pt x="1197" y="1917"/>
                </a:lnTo>
                <a:lnTo>
                  <a:pt x="1199" y="1919"/>
                </a:lnTo>
                <a:lnTo>
                  <a:pt x="1201" y="1921"/>
                </a:lnTo>
                <a:lnTo>
                  <a:pt x="1203" y="1921"/>
                </a:lnTo>
                <a:lnTo>
                  <a:pt x="1205" y="1921"/>
                </a:lnTo>
                <a:lnTo>
                  <a:pt x="1205" y="1923"/>
                </a:lnTo>
                <a:lnTo>
                  <a:pt x="1205" y="1925"/>
                </a:lnTo>
                <a:lnTo>
                  <a:pt x="1207" y="1927"/>
                </a:lnTo>
                <a:lnTo>
                  <a:pt x="1207" y="1929"/>
                </a:lnTo>
                <a:lnTo>
                  <a:pt x="1209" y="1929"/>
                </a:lnTo>
                <a:lnTo>
                  <a:pt x="1211" y="1929"/>
                </a:lnTo>
                <a:lnTo>
                  <a:pt x="1215" y="1929"/>
                </a:lnTo>
                <a:lnTo>
                  <a:pt x="1217" y="1929"/>
                </a:lnTo>
                <a:lnTo>
                  <a:pt x="1219" y="1929"/>
                </a:lnTo>
                <a:lnTo>
                  <a:pt x="1221" y="1931"/>
                </a:lnTo>
                <a:lnTo>
                  <a:pt x="1221" y="1933"/>
                </a:lnTo>
                <a:lnTo>
                  <a:pt x="1223" y="1933"/>
                </a:lnTo>
                <a:lnTo>
                  <a:pt x="1225" y="1935"/>
                </a:lnTo>
                <a:lnTo>
                  <a:pt x="1225" y="1937"/>
                </a:lnTo>
                <a:lnTo>
                  <a:pt x="1227" y="1937"/>
                </a:lnTo>
                <a:lnTo>
                  <a:pt x="1227" y="1937"/>
                </a:lnTo>
                <a:lnTo>
                  <a:pt x="1227" y="1939"/>
                </a:lnTo>
                <a:lnTo>
                  <a:pt x="1229" y="1945"/>
                </a:lnTo>
                <a:lnTo>
                  <a:pt x="1229" y="1947"/>
                </a:lnTo>
                <a:lnTo>
                  <a:pt x="1227" y="1949"/>
                </a:lnTo>
                <a:lnTo>
                  <a:pt x="1227" y="1951"/>
                </a:lnTo>
                <a:lnTo>
                  <a:pt x="1229" y="1951"/>
                </a:lnTo>
                <a:lnTo>
                  <a:pt x="1231" y="1953"/>
                </a:lnTo>
                <a:lnTo>
                  <a:pt x="1231" y="1955"/>
                </a:lnTo>
                <a:lnTo>
                  <a:pt x="1235" y="1953"/>
                </a:lnTo>
                <a:lnTo>
                  <a:pt x="1235" y="1951"/>
                </a:lnTo>
                <a:lnTo>
                  <a:pt x="1237" y="1951"/>
                </a:lnTo>
                <a:lnTo>
                  <a:pt x="1239" y="1949"/>
                </a:lnTo>
                <a:lnTo>
                  <a:pt x="1241" y="1949"/>
                </a:lnTo>
                <a:lnTo>
                  <a:pt x="1243" y="1949"/>
                </a:lnTo>
                <a:lnTo>
                  <a:pt x="1243" y="1947"/>
                </a:lnTo>
                <a:lnTo>
                  <a:pt x="1245" y="1947"/>
                </a:lnTo>
                <a:lnTo>
                  <a:pt x="1245" y="1945"/>
                </a:lnTo>
                <a:lnTo>
                  <a:pt x="1247" y="1945"/>
                </a:lnTo>
                <a:lnTo>
                  <a:pt x="1249" y="1943"/>
                </a:lnTo>
                <a:lnTo>
                  <a:pt x="1251" y="1943"/>
                </a:lnTo>
                <a:lnTo>
                  <a:pt x="1251" y="1941"/>
                </a:lnTo>
                <a:lnTo>
                  <a:pt x="1253" y="1941"/>
                </a:lnTo>
                <a:lnTo>
                  <a:pt x="1255" y="1941"/>
                </a:lnTo>
                <a:lnTo>
                  <a:pt x="1257" y="1939"/>
                </a:lnTo>
                <a:lnTo>
                  <a:pt x="1259" y="1939"/>
                </a:lnTo>
                <a:lnTo>
                  <a:pt x="1259" y="1937"/>
                </a:lnTo>
                <a:lnTo>
                  <a:pt x="1261" y="1937"/>
                </a:lnTo>
                <a:lnTo>
                  <a:pt x="1263" y="1937"/>
                </a:lnTo>
                <a:lnTo>
                  <a:pt x="1265" y="1939"/>
                </a:lnTo>
                <a:lnTo>
                  <a:pt x="1265" y="1941"/>
                </a:lnTo>
                <a:lnTo>
                  <a:pt x="1267" y="1941"/>
                </a:lnTo>
                <a:lnTo>
                  <a:pt x="1269" y="1941"/>
                </a:lnTo>
                <a:lnTo>
                  <a:pt x="1271" y="1941"/>
                </a:lnTo>
                <a:lnTo>
                  <a:pt x="1271" y="1943"/>
                </a:lnTo>
                <a:lnTo>
                  <a:pt x="1273" y="1943"/>
                </a:lnTo>
                <a:lnTo>
                  <a:pt x="1275" y="1943"/>
                </a:lnTo>
                <a:lnTo>
                  <a:pt x="1275" y="1945"/>
                </a:lnTo>
                <a:lnTo>
                  <a:pt x="1277" y="1945"/>
                </a:lnTo>
                <a:lnTo>
                  <a:pt x="1279" y="1947"/>
                </a:lnTo>
                <a:lnTo>
                  <a:pt x="1281" y="1949"/>
                </a:lnTo>
                <a:lnTo>
                  <a:pt x="1283" y="1953"/>
                </a:lnTo>
                <a:lnTo>
                  <a:pt x="1285" y="1955"/>
                </a:lnTo>
                <a:lnTo>
                  <a:pt x="1287" y="1957"/>
                </a:lnTo>
                <a:lnTo>
                  <a:pt x="1289" y="1957"/>
                </a:lnTo>
                <a:lnTo>
                  <a:pt x="1289" y="1955"/>
                </a:lnTo>
                <a:lnTo>
                  <a:pt x="1291" y="1957"/>
                </a:lnTo>
                <a:lnTo>
                  <a:pt x="1293" y="1957"/>
                </a:lnTo>
                <a:lnTo>
                  <a:pt x="1295" y="1957"/>
                </a:lnTo>
                <a:lnTo>
                  <a:pt x="1297" y="1957"/>
                </a:lnTo>
                <a:lnTo>
                  <a:pt x="1299" y="1957"/>
                </a:lnTo>
                <a:lnTo>
                  <a:pt x="1299" y="1959"/>
                </a:lnTo>
                <a:lnTo>
                  <a:pt x="1299" y="1961"/>
                </a:lnTo>
                <a:lnTo>
                  <a:pt x="1297" y="1963"/>
                </a:lnTo>
                <a:lnTo>
                  <a:pt x="1297" y="1965"/>
                </a:lnTo>
                <a:lnTo>
                  <a:pt x="1297" y="1967"/>
                </a:lnTo>
                <a:lnTo>
                  <a:pt x="1299" y="1967"/>
                </a:lnTo>
                <a:lnTo>
                  <a:pt x="1299" y="1969"/>
                </a:lnTo>
                <a:lnTo>
                  <a:pt x="1301" y="1969"/>
                </a:lnTo>
                <a:lnTo>
                  <a:pt x="1303" y="1973"/>
                </a:lnTo>
                <a:lnTo>
                  <a:pt x="1303" y="1975"/>
                </a:lnTo>
                <a:lnTo>
                  <a:pt x="1303" y="1977"/>
                </a:lnTo>
                <a:lnTo>
                  <a:pt x="1305" y="1977"/>
                </a:lnTo>
                <a:lnTo>
                  <a:pt x="1308" y="1977"/>
                </a:lnTo>
                <a:lnTo>
                  <a:pt x="1308" y="1979"/>
                </a:lnTo>
                <a:lnTo>
                  <a:pt x="1310" y="1983"/>
                </a:lnTo>
                <a:lnTo>
                  <a:pt x="1310" y="1985"/>
                </a:lnTo>
                <a:lnTo>
                  <a:pt x="1310" y="1987"/>
                </a:lnTo>
                <a:lnTo>
                  <a:pt x="1310" y="1991"/>
                </a:lnTo>
                <a:lnTo>
                  <a:pt x="1310" y="1993"/>
                </a:lnTo>
                <a:lnTo>
                  <a:pt x="1312" y="1993"/>
                </a:lnTo>
                <a:lnTo>
                  <a:pt x="1314" y="1995"/>
                </a:lnTo>
                <a:lnTo>
                  <a:pt x="1316" y="1995"/>
                </a:lnTo>
                <a:lnTo>
                  <a:pt x="1316" y="1997"/>
                </a:lnTo>
                <a:lnTo>
                  <a:pt x="1316" y="1999"/>
                </a:lnTo>
                <a:lnTo>
                  <a:pt x="1316" y="2001"/>
                </a:lnTo>
                <a:lnTo>
                  <a:pt x="1320" y="2001"/>
                </a:lnTo>
                <a:lnTo>
                  <a:pt x="1320" y="2003"/>
                </a:lnTo>
                <a:lnTo>
                  <a:pt x="1320" y="2003"/>
                </a:lnTo>
                <a:lnTo>
                  <a:pt x="1320" y="2009"/>
                </a:lnTo>
                <a:lnTo>
                  <a:pt x="1322" y="2011"/>
                </a:lnTo>
                <a:lnTo>
                  <a:pt x="1322" y="2013"/>
                </a:lnTo>
                <a:lnTo>
                  <a:pt x="1320" y="2013"/>
                </a:lnTo>
                <a:lnTo>
                  <a:pt x="1322" y="2015"/>
                </a:lnTo>
                <a:lnTo>
                  <a:pt x="1324" y="2019"/>
                </a:lnTo>
                <a:lnTo>
                  <a:pt x="1324" y="2021"/>
                </a:lnTo>
                <a:lnTo>
                  <a:pt x="1324" y="2025"/>
                </a:lnTo>
                <a:lnTo>
                  <a:pt x="1324" y="2025"/>
                </a:lnTo>
                <a:lnTo>
                  <a:pt x="1324" y="2027"/>
                </a:lnTo>
                <a:lnTo>
                  <a:pt x="1320" y="2027"/>
                </a:lnTo>
                <a:lnTo>
                  <a:pt x="1318" y="2029"/>
                </a:lnTo>
                <a:lnTo>
                  <a:pt x="1316" y="2033"/>
                </a:lnTo>
                <a:lnTo>
                  <a:pt x="1314" y="2035"/>
                </a:lnTo>
                <a:lnTo>
                  <a:pt x="1318" y="2037"/>
                </a:lnTo>
                <a:lnTo>
                  <a:pt x="1320" y="2039"/>
                </a:lnTo>
                <a:lnTo>
                  <a:pt x="1322" y="2041"/>
                </a:lnTo>
                <a:lnTo>
                  <a:pt x="1320" y="2045"/>
                </a:lnTo>
                <a:lnTo>
                  <a:pt x="1324" y="2047"/>
                </a:lnTo>
                <a:lnTo>
                  <a:pt x="1324" y="2049"/>
                </a:lnTo>
                <a:lnTo>
                  <a:pt x="1328" y="2051"/>
                </a:lnTo>
                <a:lnTo>
                  <a:pt x="1328" y="2051"/>
                </a:lnTo>
                <a:lnTo>
                  <a:pt x="1326" y="2055"/>
                </a:lnTo>
                <a:lnTo>
                  <a:pt x="1324" y="2059"/>
                </a:lnTo>
                <a:lnTo>
                  <a:pt x="1326" y="2059"/>
                </a:lnTo>
                <a:lnTo>
                  <a:pt x="1330" y="2063"/>
                </a:lnTo>
                <a:lnTo>
                  <a:pt x="1332" y="2063"/>
                </a:lnTo>
                <a:lnTo>
                  <a:pt x="1334" y="2065"/>
                </a:lnTo>
                <a:lnTo>
                  <a:pt x="1334" y="2067"/>
                </a:lnTo>
                <a:lnTo>
                  <a:pt x="1336" y="2067"/>
                </a:lnTo>
                <a:lnTo>
                  <a:pt x="1338" y="2067"/>
                </a:lnTo>
                <a:lnTo>
                  <a:pt x="1338" y="2071"/>
                </a:lnTo>
                <a:lnTo>
                  <a:pt x="1336" y="2073"/>
                </a:lnTo>
                <a:lnTo>
                  <a:pt x="1336" y="2077"/>
                </a:lnTo>
                <a:lnTo>
                  <a:pt x="1334" y="2079"/>
                </a:lnTo>
                <a:lnTo>
                  <a:pt x="1332" y="2079"/>
                </a:lnTo>
                <a:lnTo>
                  <a:pt x="1332" y="2081"/>
                </a:lnTo>
                <a:lnTo>
                  <a:pt x="1332" y="2083"/>
                </a:lnTo>
                <a:lnTo>
                  <a:pt x="1332" y="2085"/>
                </a:lnTo>
                <a:lnTo>
                  <a:pt x="1334" y="2087"/>
                </a:lnTo>
                <a:lnTo>
                  <a:pt x="1336" y="2089"/>
                </a:lnTo>
                <a:lnTo>
                  <a:pt x="1336" y="2091"/>
                </a:lnTo>
                <a:lnTo>
                  <a:pt x="1338" y="2091"/>
                </a:lnTo>
                <a:lnTo>
                  <a:pt x="1338" y="2093"/>
                </a:lnTo>
                <a:lnTo>
                  <a:pt x="1338" y="2095"/>
                </a:lnTo>
                <a:lnTo>
                  <a:pt x="1338" y="2097"/>
                </a:lnTo>
                <a:lnTo>
                  <a:pt x="1338" y="2099"/>
                </a:lnTo>
                <a:lnTo>
                  <a:pt x="1338" y="2099"/>
                </a:lnTo>
                <a:lnTo>
                  <a:pt x="1340" y="2101"/>
                </a:lnTo>
                <a:lnTo>
                  <a:pt x="1342" y="2103"/>
                </a:lnTo>
                <a:lnTo>
                  <a:pt x="1344" y="2103"/>
                </a:lnTo>
                <a:lnTo>
                  <a:pt x="1344" y="2105"/>
                </a:lnTo>
                <a:lnTo>
                  <a:pt x="1346" y="2107"/>
                </a:lnTo>
                <a:lnTo>
                  <a:pt x="1348" y="2109"/>
                </a:lnTo>
                <a:lnTo>
                  <a:pt x="1350" y="2111"/>
                </a:lnTo>
                <a:lnTo>
                  <a:pt x="1352" y="2113"/>
                </a:lnTo>
                <a:lnTo>
                  <a:pt x="1354" y="2113"/>
                </a:lnTo>
                <a:lnTo>
                  <a:pt x="1356" y="2113"/>
                </a:lnTo>
                <a:lnTo>
                  <a:pt x="1356" y="2115"/>
                </a:lnTo>
                <a:lnTo>
                  <a:pt x="1356" y="2117"/>
                </a:lnTo>
                <a:lnTo>
                  <a:pt x="1358" y="2117"/>
                </a:lnTo>
                <a:lnTo>
                  <a:pt x="1360" y="2117"/>
                </a:lnTo>
                <a:lnTo>
                  <a:pt x="1362" y="2117"/>
                </a:lnTo>
                <a:lnTo>
                  <a:pt x="1364" y="2117"/>
                </a:lnTo>
                <a:lnTo>
                  <a:pt x="1364" y="2119"/>
                </a:lnTo>
                <a:lnTo>
                  <a:pt x="1366" y="2119"/>
                </a:lnTo>
                <a:lnTo>
                  <a:pt x="1368" y="2119"/>
                </a:lnTo>
                <a:lnTo>
                  <a:pt x="1368" y="2121"/>
                </a:lnTo>
                <a:lnTo>
                  <a:pt x="1368" y="2123"/>
                </a:lnTo>
                <a:lnTo>
                  <a:pt x="1370" y="2123"/>
                </a:lnTo>
                <a:lnTo>
                  <a:pt x="1372" y="2125"/>
                </a:lnTo>
                <a:lnTo>
                  <a:pt x="1372" y="2123"/>
                </a:lnTo>
                <a:lnTo>
                  <a:pt x="1374" y="2121"/>
                </a:lnTo>
                <a:lnTo>
                  <a:pt x="1376" y="2121"/>
                </a:lnTo>
                <a:lnTo>
                  <a:pt x="1376" y="2123"/>
                </a:lnTo>
                <a:lnTo>
                  <a:pt x="1376" y="2125"/>
                </a:lnTo>
                <a:lnTo>
                  <a:pt x="1376" y="2127"/>
                </a:lnTo>
                <a:lnTo>
                  <a:pt x="1376" y="2129"/>
                </a:lnTo>
                <a:lnTo>
                  <a:pt x="1378" y="2131"/>
                </a:lnTo>
                <a:lnTo>
                  <a:pt x="1378" y="2133"/>
                </a:lnTo>
                <a:lnTo>
                  <a:pt x="1380" y="2135"/>
                </a:lnTo>
                <a:lnTo>
                  <a:pt x="1380" y="2137"/>
                </a:lnTo>
                <a:lnTo>
                  <a:pt x="1382" y="2137"/>
                </a:lnTo>
                <a:lnTo>
                  <a:pt x="1384" y="2137"/>
                </a:lnTo>
                <a:lnTo>
                  <a:pt x="1384" y="2139"/>
                </a:lnTo>
                <a:lnTo>
                  <a:pt x="1384" y="2141"/>
                </a:lnTo>
                <a:lnTo>
                  <a:pt x="1386" y="2141"/>
                </a:lnTo>
                <a:lnTo>
                  <a:pt x="1386" y="2143"/>
                </a:lnTo>
                <a:lnTo>
                  <a:pt x="1390" y="2143"/>
                </a:lnTo>
                <a:lnTo>
                  <a:pt x="1390" y="2141"/>
                </a:lnTo>
                <a:lnTo>
                  <a:pt x="1392" y="2141"/>
                </a:lnTo>
                <a:lnTo>
                  <a:pt x="1394" y="2139"/>
                </a:lnTo>
                <a:lnTo>
                  <a:pt x="1396" y="2139"/>
                </a:lnTo>
                <a:lnTo>
                  <a:pt x="1396" y="2137"/>
                </a:lnTo>
                <a:lnTo>
                  <a:pt x="1398" y="2137"/>
                </a:lnTo>
                <a:lnTo>
                  <a:pt x="1398" y="2135"/>
                </a:lnTo>
                <a:lnTo>
                  <a:pt x="1400" y="2135"/>
                </a:lnTo>
                <a:lnTo>
                  <a:pt x="1400" y="2133"/>
                </a:lnTo>
                <a:lnTo>
                  <a:pt x="1400" y="2131"/>
                </a:lnTo>
                <a:lnTo>
                  <a:pt x="1400" y="2129"/>
                </a:lnTo>
                <a:lnTo>
                  <a:pt x="1400" y="2127"/>
                </a:lnTo>
                <a:lnTo>
                  <a:pt x="1400" y="2125"/>
                </a:lnTo>
                <a:lnTo>
                  <a:pt x="1400" y="2123"/>
                </a:lnTo>
                <a:lnTo>
                  <a:pt x="1398" y="2123"/>
                </a:lnTo>
                <a:lnTo>
                  <a:pt x="1398" y="2121"/>
                </a:lnTo>
                <a:lnTo>
                  <a:pt x="1396" y="2121"/>
                </a:lnTo>
                <a:lnTo>
                  <a:pt x="1396" y="2117"/>
                </a:lnTo>
                <a:lnTo>
                  <a:pt x="1394" y="2117"/>
                </a:lnTo>
                <a:lnTo>
                  <a:pt x="1392" y="2113"/>
                </a:lnTo>
                <a:lnTo>
                  <a:pt x="1392" y="2111"/>
                </a:lnTo>
                <a:lnTo>
                  <a:pt x="1394" y="2111"/>
                </a:lnTo>
                <a:lnTo>
                  <a:pt x="1394" y="2109"/>
                </a:lnTo>
                <a:lnTo>
                  <a:pt x="1396" y="2109"/>
                </a:lnTo>
                <a:lnTo>
                  <a:pt x="1396" y="2107"/>
                </a:lnTo>
                <a:lnTo>
                  <a:pt x="1396" y="2105"/>
                </a:lnTo>
                <a:lnTo>
                  <a:pt x="1396" y="2103"/>
                </a:lnTo>
                <a:lnTo>
                  <a:pt x="1398" y="2103"/>
                </a:lnTo>
                <a:lnTo>
                  <a:pt x="1398" y="2101"/>
                </a:lnTo>
                <a:lnTo>
                  <a:pt x="1400" y="2099"/>
                </a:lnTo>
                <a:lnTo>
                  <a:pt x="1402" y="2099"/>
                </a:lnTo>
                <a:lnTo>
                  <a:pt x="1404" y="2099"/>
                </a:lnTo>
                <a:lnTo>
                  <a:pt x="1404" y="2097"/>
                </a:lnTo>
                <a:lnTo>
                  <a:pt x="1406" y="2097"/>
                </a:lnTo>
                <a:lnTo>
                  <a:pt x="1406" y="2095"/>
                </a:lnTo>
                <a:lnTo>
                  <a:pt x="1406" y="2093"/>
                </a:lnTo>
                <a:lnTo>
                  <a:pt x="1410" y="2087"/>
                </a:lnTo>
                <a:lnTo>
                  <a:pt x="1414" y="2087"/>
                </a:lnTo>
                <a:lnTo>
                  <a:pt x="1416" y="2085"/>
                </a:lnTo>
                <a:lnTo>
                  <a:pt x="1420" y="2085"/>
                </a:lnTo>
                <a:lnTo>
                  <a:pt x="1420" y="2083"/>
                </a:lnTo>
                <a:lnTo>
                  <a:pt x="1420" y="2085"/>
                </a:lnTo>
                <a:lnTo>
                  <a:pt x="1422" y="2085"/>
                </a:lnTo>
                <a:lnTo>
                  <a:pt x="1422" y="2083"/>
                </a:lnTo>
                <a:lnTo>
                  <a:pt x="1424" y="2081"/>
                </a:lnTo>
                <a:lnTo>
                  <a:pt x="1424" y="2079"/>
                </a:lnTo>
                <a:lnTo>
                  <a:pt x="1426" y="2079"/>
                </a:lnTo>
                <a:lnTo>
                  <a:pt x="1428" y="2079"/>
                </a:lnTo>
                <a:lnTo>
                  <a:pt x="1430" y="2077"/>
                </a:lnTo>
                <a:lnTo>
                  <a:pt x="1430" y="2079"/>
                </a:lnTo>
                <a:lnTo>
                  <a:pt x="1432" y="2079"/>
                </a:lnTo>
                <a:lnTo>
                  <a:pt x="1436" y="2079"/>
                </a:lnTo>
                <a:lnTo>
                  <a:pt x="1438" y="2079"/>
                </a:lnTo>
                <a:lnTo>
                  <a:pt x="1440" y="2081"/>
                </a:lnTo>
                <a:lnTo>
                  <a:pt x="1440" y="2083"/>
                </a:lnTo>
                <a:lnTo>
                  <a:pt x="1442" y="2083"/>
                </a:lnTo>
                <a:lnTo>
                  <a:pt x="1444" y="2083"/>
                </a:lnTo>
                <a:lnTo>
                  <a:pt x="1446" y="2083"/>
                </a:lnTo>
                <a:lnTo>
                  <a:pt x="1446" y="2085"/>
                </a:lnTo>
                <a:lnTo>
                  <a:pt x="1448" y="2087"/>
                </a:lnTo>
                <a:lnTo>
                  <a:pt x="1450" y="2085"/>
                </a:lnTo>
                <a:lnTo>
                  <a:pt x="1454" y="2085"/>
                </a:lnTo>
                <a:lnTo>
                  <a:pt x="1456" y="2083"/>
                </a:lnTo>
                <a:lnTo>
                  <a:pt x="1458" y="2083"/>
                </a:lnTo>
                <a:lnTo>
                  <a:pt x="1458" y="2085"/>
                </a:lnTo>
                <a:lnTo>
                  <a:pt x="1458" y="2087"/>
                </a:lnTo>
                <a:lnTo>
                  <a:pt x="1460" y="2087"/>
                </a:lnTo>
                <a:lnTo>
                  <a:pt x="1462" y="2087"/>
                </a:lnTo>
                <a:lnTo>
                  <a:pt x="1462" y="2085"/>
                </a:lnTo>
                <a:lnTo>
                  <a:pt x="1468" y="2083"/>
                </a:lnTo>
                <a:lnTo>
                  <a:pt x="1468" y="2085"/>
                </a:lnTo>
                <a:lnTo>
                  <a:pt x="1470" y="2087"/>
                </a:lnTo>
                <a:lnTo>
                  <a:pt x="1472" y="2089"/>
                </a:lnTo>
                <a:lnTo>
                  <a:pt x="1472" y="2087"/>
                </a:lnTo>
                <a:lnTo>
                  <a:pt x="1474" y="2089"/>
                </a:lnTo>
                <a:lnTo>
                  <a:pt x="1476" y="2087"/>
                </a:lnTo>
                <a:lnTo>
                  <a:pt x="1478" y="2087"/>
                </a:lnTo>
                <a:lnTo>
                  <a:pt x="1480" y="2087"/>
                </a:lnTo>
                <a:lnTo>
                  <a:pt x="1482" y="2087"/>
                </a:lnTo>
                <a:lnTo>
                  <a:pt x="1484" y="2087"/>
                </a:lnTo>
                <a:lnTo>
                  <a:pt x="1486" y="2087"/>
                </a:lnTo>
                <a:lnTo>
                  <a:pt x="1488" y="2089"/>
                </a:lnTo>
                <a:lnTo>
                  <a:pt x="1490" y="2091"/>
                </a:lnTo>
                <a:lnTo>
                  <a:pt x="1492" y="2091"/>
                </a:lnTo>
                <a:lnTo>
                  <a:pt x="1494" y="2091"/>
                </a:lnTo>
                <a:lnTo>
                  <a:pt x="1496" y="2091"/>
                </a:lnTo>
                <a:lnTo>
                  <a:pt x="1496" y="2093"/>
                </a:lnTo>
                <a:lnTo>
                  <a:pt x="1494" y="2095"/>
                </a:lnTo>
                <a:lnTo>
                  <a:pt x="1498" y="2095"/>
                </a:lnTo>
                <a:lnTo>
                  <a:pt x="1500" y="2097"/>
                </a:lnTo>
                <a:lnTo>
                  <a:pt x="1500" y="2095"/>
                </a:lnTo>
                <a:lnTo>
                  <a:pt x="1502" y="2095"/>
                </a:lnTo>
                <a:lnTo>
                  <a:pt x="1502" y="2093"/>
                </a:lnTo>
                <a:lnTo>
                  <a:pt x="1504" y="2093"/>
                </a:lnTo>
                <a:lnTo>
                  <a:pt x="1504" y="2091"/>
                </a:lnTo>
                <a:lnTo>
                  <a:pt x="1506" y="2091"/>
                </a:lnTo>
                <a:lnTo>
                  <a:pt x="1508" y="2089"/>
                </a:lnTo>
                <a:lnTo>
                  <a:pt x="1510" y="2089"/>
                </a:lnTo>
                <a:lnTo>
                  <a:pt x="1510" y="2091"/>
                </a:lnTo>
                <a:lnTo>
                  <a:pt x="1512" y="2091"/>
                </a:lnTo>
                <a:lnTo>
                  <a:pt x="1514" y="2093"/>
                </a:lnTo>
                <a:lnTo>
                  <a:pt x="1514" y="2095"/>
                </a:lnTo>
                <a:lnTo>
                  <a:pt x="1516" y="2095"/>
                </a:lnTo>
                <a:lnTo>
                  <a:pt x="1516" y="2095"/>
                </a:lnTo>
                <a:lnTo>
                  <a:pt x="1518" y="2097"/>
                </a:lnTo>
                <a:lnTo>
                  <a:pt x="1518" y="2099"/>
                </a:lnTo>
                <a:lnTo>
                  <a:pt x="1518" y="2099"/>
                </a:lnTo>
                <a:lnTo>
                  <a:pt x="1520" y="2099"/>
                </a:lnTo>
                <a:lnTo>
                  <a:pt x="1522" y="2099"/>
                </a:lnTo>
                <a:lnTo>
                  <a:pt x="1524" y="2099"/>
                </a:lnTo>
                <a:lnTo>
                  <a:pt x="1526" y="2099"/>
                </a:lnTo>
                <a:lnTo>
                  <a:pt x="1528" y="2099"/>
                </a:lnTo>
                <a:lnTo>
                  <a:pt x="1530" y="2099"/>
                </a:lnTo>
                <a:lnTo>
                  <a:pt x="1530" y="2099"/>
                </a:lnTo>
                <a:lnTo>
                  <a:pt x="1532" y="2099"/>
                </a:lnTo>
                <a:lnTo>
                  <a:pt x="1532" y="2101"/>
                </a:lnTo>
                <a:lnTo>
                  <a:pt x="1534" y="2101"/>
                </a:lnTo>
                <a:lnTo>
                  <a:pt x="1536" y="2101"/>
                </a:lnTo>
                <a:lnTo>
                  <a:pt x="1536" y="2099"/>
                </a:lnTo>
                <a:lnTo>
                  <a:pt x="1538" y="2099"/>
                </a:lnTo>
                <a:lnTo>
                  <a:pt x="1540" y="2095"/>
                </a:lnTo>
                <a:lnTo>
                  <a:pt x="1542" y="2095"/>
                </a:lnTo>
                <a:lnTo>
                  <a:pt x="1542" y="2093"/>
                </a:lnTo>
                <a:lnTo>
                  <a:pt x="1542" y="2091"/>
                </a:lnTo>
                <a:lnTo>
                  <a:pt x="1542" y="2089"/>
                </a:lnTo>
                <a:lnTo>
                  <a:pt x="1542" y="2087"/>
                </a:lnTo>
                <a:lnTo>
                  <a:pt x="1544" y="2087"/>
                </a:lnTo>
                <a:lnTo>
                  <a:pt x="1544" y="2085"/>
                </a:lnTo>
                <a:lnTo>
                  <a:pt x="1544" y="2083"/>
                </a:lnTo>
                <a:lnTo>
                  <a:pt x="1544" y="2081"/>
                </a:lnTo>
                <a:lnTo>
                  <a:pt x="1544" y="2079"/>
                </a:lnTo>
                <a:lnTo>
                  <a:pt x="1544" y="2077"/>
                </a:lnTo>
                <a:lnTo>
                  <a:pt x="1544" y="2075"/>
                </a:lnTo>
                <a:lnTo>
                  <a:pt x="1544" y="2073"/>
                </a:lnTo>
                <a:lnTo>
                  <a:pt x="1544" y="2071"/>
                </a:lnTo>
                <a:lnTo>
                  <a:pt x="1544" y="2069"/>
                </a:lnTo>
                <a:lnTo>
                  <a:pt x="1544" y="2067"/>
                </a:lnTo>
                <a:lnTo>
                  <a:pt x="1544" y="2065"/>
                </a:lnTo>
                <a:lnTo>
                  <a:pt x="1546" y="2063"/>
                </a:lnTo>
                <a:lnTo>
                  <a:pt x="1546" y="2061"/>
                </a:lnTo>
                <a:lnTo>
                  <a:pt x="1548" y="2061"/>
                </a:lnTo>
                <a:lnTo>
                  <a:pt x="1550" y="2063"/>
                </a:lnTo>
                <a:lnTo>
                  <a:pt x="1552" y="2061"/>
                </a:lnTo>
                <a:lnTo>
                  <a:pt x="1554" y="2061"/>
                </a:lnTo>
                <a:lnTo>
                  <a:pt x="1556" y="2061"/>
                </a:lnTo>
                <a:lnTo>
                  <a:pt x="1558" y="2061"/>
                </a:lnTo>
                <a:lnTo>
                  <a:pt x="1558" y="2059"/>
                </a:lnTo>
                <a:lnTo>
                  <a:pt x="1558" y="2057"/>
                </a:lnTo>
                <a:lnTo>
                  <a:pt x="1558" y="2055"/>
                </a:lnTo>
                <a:lnTo>
                  <a:pt x="1560" y="2053"/>
                </a:lnTo>
                <a:lnTo>
                  <a:pt x="1562" y="2053"/>
                </a:lnTo>
                <a:lnTo>
                  <a:pt x="1564" y="2053"/>
                </a:lnTo>
                <a:lnTo>
                  <a:pt x="1564" y="2051"/>
                </a:lnTo>
                <a:lnTo>
                  <a:pt x="1564" y="2051"/>
                </a:lnTo>
                <a:lnTo>
                  <a:pt x="1564" y="2051"/>
                </a:lnTo>
                <a:lnTo>
                  <a:pt x="1566" y="2051"/>
                </a:lnTo>
                <a:lnTo>
                  <a:pt x="1568" y="2051"/>
                </a:lnTo>
                <a:lnTo>
                  <a:pt x="1570" y="2051"/>
                </a:lnTo>
                <a:lnTo>
                  <a:pt x="1572" y="2051"/>
                </a:lnTo>
                <a:lnTo>
                  <a:pt x="1574" y="2051"/>
                </a:lnTo>
                <a:lnTo>
                  <a:pt x="1574" y="2049"/>
                </a:lnTo>
                <a:lnTo>
                  <a:pt x="1576" y="2049"/>
                </a:lnTo>
                <a:lnTo>
                  <a:pt x="1576" y="2051"/>
                </a:lnTo>
                <a:lnTo>
                  <a:pt x="1578" y="2051"/>
                </a:lnTo>
                <a:lnTo>
                  <a:pt x="1580" y="2051"/>
                </a:lnTo>
                <a:lnTo>
                  <a:pt x="1582" y="2051"/>
                </a:lnTo>
                <a:lnTo>
                  <a:pt x="1584" y="2051"/>
                </a:lnTo>
                <a:lnTo>
                  <a:pt x="1584" y="2051"/>
                </a:lnTo>
                <a:lnTo>
                  <a:pt x="1584" y="2053"/>
                </a:lnTo>
                <a:lnTo>
                  <a:pt x="1584" y="2055"/>
                </a:lnTo>
                <a:lnTo>
                  <a:pt x="1584" y="2057"/>
                </a:lnTo>
                <a:lnTo>
                  <a:pt x="1586" y="2059"/>
                </a:lnTo>
                <a:lnTo>
                  <a:pt x="1588" y="2061"/>
                </a:lnTo>
                <a:lnTo>
                  <a:pt x="1590" y="2061"/>
                </a:lnTo>
                <a:lnTo>
                  <a:pt x="1596" y="2063"/>
                </a:lnTo>
                <a:lnTo>
                  <a:pt x="1598" y="2063"/>
                </a:lnTo>
                <a:lnTo>
                  <a:pt x="1600" y="2065"/>
                </a:lnTo>
                <a:lnTo>
                  <a:pt x="1602" y="2063"/>
                </a:lnTo>
                <a:lnTo>
                  <a:pt x="1604" y="2063"/>
                </a:lnTo>
                <a:lnTo>
                  <a:pt x="1604" y="2061"/>
                </a:lnTo>
                <a:lnTo>
                  <a:pt x="1606" y="2061"/>
                </a:lnTo>
                <a:lnTo>
                  <a:pt x="1608" y="2061"/>
                </a:lnTo>
                <a:lnTo>
                  <a:pt x="1610" y="2063"/>
                </a:lnTo>
                <a:lnTo>
                  <a:pt x="1612" y="2061"/>
                </a:lnTo>
                <a:lnTo>
                  <a:pt x="1612" y="2061"/>
                </a:lnTo>
                <a:lnTo>
                  <a:pt x="1612" y="2063"/>
                </a:lnTo>
                <a:lnTo>
                  <a:pt x="1614" y="2063"/>
                </a:lnTo>
                <a:lnTo>
                  <a:pt x="1616" y="2063"/>
                </a:lnTo>
                <a:lnTo>
                  <a:pt x="1616" y="2065"/>
                </a:lnTo>
                <a:lnTo>
                  <a:pt x="1616" y="2067"/>
                </a:lnTo>
                <a:lnTo>
                  <a:pt x="1620" y="2069"/>
                </a:lnTo>
                <a:lnTo>
                  <a:pt x="1622" y="2069"/>
                </a:lnTo>
                <a:lnTo>
                  <a:pt x="1622" y="2071"/>
                </a:lnTo>
                <a:lnTo>
                  <a:pt x="1624" y="2069"/>
                </a:lnTo>
                <a:lnTo>
                  <a:pt x="1626" y="2069"/>
                </a:lnTo>
                <a:lnTo>
                  <a:pt x="1626" y="2065"/>
                </a:lnTo>
                <a:lnTo>
                  <a:pt x="1630" y="2065"/>
                </a:lnTo>
                <a:lnTo>
                  <a:pt x="1632" y="2063"/>
                </a:lnTo>
                <a:lnTo>
                  <a:pt x="1632" y="2065"/>
                </a:lnTo>
                <a:lnTo>
                  <a:pt x="1634" y="2063"/>
                </a:lnTo>
                <a:lnTo>
                  <a:pt x="1636" y="2063"/>
                </a:lnTo>
                <a:lnTo>
                  <a:pt x="1638" y="2063"/>
                </a:lnTo>
                <a:lnTo>
                  <a:pt x="1640" y="2063"/>
                </a:lnTo>
                <a:lnTo>
                  <a:pt x="1642" y="2063"/>
                </a:lnTo>
                <a:lnTo>
                  <a:pt x="1644" y="2065"/>
                </a:lnTo>
                <a:lnTo>
                  <a:pt x="1646" y="2065"/>
                </a:lnTo>
                <a:lnTo>
                  <a:pt x="1646" y="2067"/>
                </a:lnTo>
                <a:lnTo>
                  <a:pt x="1646" y="2063"/>
                </a:lnTo>
                <a:lnTo>
                  <a:pt x="1646" y="2059"/>
                </a:lnTo>
                <a:lnTo>
                  <a:pt x="1648" y="2059"/>
                </a:lnTo>
                <a:lnTo>
                  <a:pt x="1650" y="2059"/>
                </a:lnTo>
                <a:lnTo>
                  <a:pt x="1652" y="2061"/>
                </a:lnTo>
                <a:lnTo>
                  <a:pt x="1654" y="2059"/>
                </a:lnTo>
                <a:lnTo>
                  <a:pt x="1654" y="2061"/>
                </a:lnTo>
                <a:lnTo>
                  <a:pt x="1656" y="2061"/>
                </a:lnTo>
                <a:lnTo>
                  <a:pt x="1656" y="2063"/>
                </a:lnTo>
                <a:lnTo>
                  <a:pt x="1658" y="2063"/>
                </a:lnTo>
                <a:lnTo>
                  <a:pt x="1660" y="2063"/>
                </a:lnTo>
                <a:lnTo>
                  <a:pt x="1662" y="2063"/>
                </a:lnTo>
                <a:lnTo>
                  <a:pt x="1662" y="2063"/>
                </a:lnTo>
                <a:lnTo>
                  <a:pt x="1664" y="2061"/>
                </a:lnTo>
                <a:lnTo>
                  <a:pt x="1666" y="2061"/>
                </a:lnTo>
                <a:lnTo>
                  <a:pt x="1666" y="2059"/>
                </a:lnTo>
                <a:lnTo>
                  <a:pt x="1668" y="2059"/>
                </a:lnTo>
                <a:lnTo>
                  <a:pt x="1668" y="2057"/>
                </a:lnTo>
                <a:lnTo>
                  <a:pt x="1670" y="2057"/>
                </a:lnTo>
                <a:lnTo>
                  <a:pt x="1672" y="2055"/>
                </a:lnTo>
                <a:lnTo>
                  <a:pt x="1672" y="2053"/>
                </a:lnTo>
                <a:lnTo>
                  <a:pt x="1674" y="2053"/>
                </a:lnTo>
                <a:lnTo>
                  <a:pt x="1676" y="2053"/>
                </a:lnTo>
                <a:lnTo>
                  <a:pt x="1678" y="2053"/>
                </a:lnTo>
                <a:lnTo>
                  <a:pt x="1680" y="2053"/>
                </a:lnTo>
                <a:lnTo>
                  <a:pt x="1682" y="2053"/>
                </a:lnTo>
                <a:lnTo>
                  <a:pt x="1684" y="2053"/>
                </a:lnTo>
                <a:lnTo>
                  <a:pt x="1688" y="2053"/>
                </a:lnTo>
                <a:lnTo>
                  <a:pt x="1690" y="2053"/>
                </a:lnTo>
                <a:lnTo>
                  <a:pt x="1690" y="2051"/>
                </a:lnTo>
                <a:lnTo>
                  <a:pt x="1692" y="2051"/>
                </a:lnTo>
                <a:lnTo>
                  <a:pt x="1694" y="2051"/>
                </a:lnTo>
                <a:lnTo>
                  <a:pt x="1698" y="2051"/>
                </a:lnTo>
                <a:lnTo>
                  <a:pt x="1698" y="2051"/>
                </a:lnTo>
                <a:lnTo>
                  <a:pt x="1700" y="2051"/>
                </a:lnTo>
                <a:lnTo>
                  <a:pt x="1700" y="2053"/>
                </a:lnTo>
                <a:lnTo>
                  <a:pt x="1700" y="2055"/>
                </a:lnTo>
                <a:lnTo>
                  <a:pt x="1702" y="2057"/>
                </a:lnTo>
                <a:lnTo>
                  <a:pt x="1702" y="2059"/>
                </a:lnTo>
                <a:lnTo>
                  <a:pt x="1704" y="2059"/>
                </a:lnTo>
                <a:lnTo>
                  <a:pt x="1706" y="2061"/>
                </a:lnTo>
                <a:lnTo>
                  <a:pt x="1706" y="2067"/>
                </a:lnTo>
                <a:lnTo>
                  <a:pt x="1708" y="2067"/>
                </a:lnTo>
                <a:lnTo>
                  <a:pt x="1708" y="2069"/>
                </a:lnTo>
                <a:lnTo>
                  <a:pt x="1710" y="2071"/>
                </a:lnTo>
                <a:lnTo>
                  <a:pt x="1710" y="2071"/>
                </a:lnTo>
                <a:lnTo>
                  <a:pt x="1710" y="2073"/>
                </a:lnTo>
                <a:lnTo>
                  <a:pt x="1710" y="2075"/>
                </a:lnTo>
                <a:lnTo>
                  <a:pt x="1712" y="2075"/>
                </a:lnTo>
                <a:lnTo>
                  <a:pt x="1716" y="2075"/>
                </a:lnTo>
                <a:lnTo>
                  <a:pt x="1716" y="2073"/>
                </a:lnTo>
                <a:lnTo>
                  <a:pt x="1718" y="2073"/>
                </a:lnTo>
                <a:lnTo>
                  <a:pt x="1718" y="2071"/>
                </a:lnTo>
                <a:lnTo>
                  <a:pt x="1716" y="2071"/>
                </a:lnTo>
                <a:lnTo>
                  <a:pt x="1718" y="2069"/>
                </a:lnTo>
                <a:lnTo>
                  <a:pt x="1720" y="2067"/>
                </a:lnTo>
                <a:lnTo>
                  <a:pt x="1724" y="2069"/>
                </a:lnTo>
                <a:lnTo>
                  <a:pt x="1726" y="2069"/>
                </a:lnTo>
                <a:lnTo>
                  <a:pt x="1726" y="2067"/>
                </a:lnTo>
                <a:lnTo>
                  <a:pt x="1728" y="2067"/>
                </a:lnTo>
                <a:lnTo>
                  <a:pt x="1730" y="2067"/>
                </a:lnTo>
                <a:lnTo>
                  <a:pt x="1732" y="2067"/>
                </a:lnTo>
                <a:lnTo>
                  <a:pt x="1732" y="2065"/>
                </a:lnTo>
                <a:lnTo>
                  <a:pt x="1734" y="2063"/>
                </a:lnTo>
                <a:lnTo>
                  <a:pt x="1736" y="2061"/>
                </a:lnTo>
                <a:lnTo>
                  <a:pt x="1738" y="2061"/>
                </a:lnTo>
                <a:lnTo>
                  <a:pt x="1740" y="2059"/>
                </a:lnTo>
                <a:lnTo>
                  <a:pt x="1742" y="2059"/>
                </a:lnTo>
                <a:lnTo>
                  <a:pt x="1744" y="2059"/>
                </a:lnTo>
                <a:lnTo>
                  <a:pt x="1746" y="2059"/>
                </a:lnTo>
                <a:lnTo>
                  <a:pt x="1748" y="2059"/>
                </a:lnTo>
                <a:lnTo>
                  <a:pt x="1748" y="2057"/>
                </a:lnTo>
                <a:lnTo>
                  <a:pt x="1750" y="2057"/>
                </a:lnTo>
                <a:lnTo>
                  <a:pt x="1750" y="2051"/>
                </a:lnTo>
                <a:lnTo>
                  <a:pt x="1756" y="2053"/>
                </a:lnTo>
                <a:lnTo>
                  <a:pt x="1758" y="2051"/>
                </a:lnTo>
                <a:lnTo>
                  <a:pt x="1758" y="2053"/>
                </a:lnTo>
                <a:lnTo>
                  <a:pt x="1760" y="2053"/>
                </a:lnTo>
                <a:lnTo>
                  <a:pt x="1762" y="2055"/>
                </a:lnTo>
                <a:lnTo>
                  <a:pt x="1764" y="2055"/>
                </a:lnTo>
                <a:lnTo>
                  <a:pt x="1766" y="2055"/>
                </a:lnTo>
                <a:lnTo>
                  <a:pt x="1768" y="2055"/>
                </a:lnTo>
                <a:lnTo>
                  <a:pt x="1770" y="2055"/>
                </a:lnTo>
                <a:lnTo>
                  <a:pt x="1772" y="2055"/>
                </a:lnTo>
                <a:lnTo>
                  <a:pt x="1774" y="2055"/>
                </a:lnTo>
                <a:lnTo>
                  <a:pt x="1776" y="2057"/>
                </a:lnTo>
                <a:lnTo>
                  <a:pt x="1778" y="2057"/>
                </a:lnTo>
                <a:lnTo>
                  <a:pt x="1780" y="2057"/>
                </a:lnTo>
                <a:lnTo>
                  <a:pt x="1782" y="2055"/>
                </a:lnTo>
                <a:lnTo>
                  <a:pt x="1786" y="2051"/>
                </a:lnTo>
                <a:lnTo>
                  <a:pt x="1788" y="2051"/>
                </a:lnTo>
                <a:lnTo>
                  <a:pt x="1790" y="2053"/>
                </a:lnTo>
                <a:lnTo>
                  <a:pt x="1792" y="2053"/>
                </a:lnTo>
                <a:lnTo>
                  <a:pt x="1794" y="2053"/>
                </a:lnTo>
                <a:lnTo>
                  <a:pt x="1796" y="2055"/>
                </a:lnTo>
                <a:lnTo>
                  <a:pt x="1798" y="2055"/>
                </a:lnTo>
                <a:lnTo>
                  <a:pt x="1800" y="2053"/>
                </a:lnTo>
                <a:lnTo>
                  <a:pt x="1802" y="2053"/>
                </a:lnTo>
                <a:lnTo>
                  <a:pt x="1802" y="2055"/>
                </a:lnTo>
                <a:lnTo>
                  <a:pt x="1804" y="2055"/>
                </a:lnTo>
                <a:lnTo>
                  <a:pt x="1804" y="2057"/>
                </a:lnTo>
                <a:lnTo>
                  <a:pt x="1806" y="2057"/>
                </a:lnTo>
                <a:lnTo>
                  <a:pt x="1806" y="2057"/>
                </a:lnTo>
                <a:lnTo>
                  <a:pt x="1808" y="2059"/>
                </a:lnTo>
                <a:lnTo>
                  <a:pt x="1808" y="2061"/>
                </a:lnTo>
                <a:lnTo>
                  <a:pt x="1808" y="2063"/>
                </a:lnTo>
                <a:lnTo>
                  <a:pt x="1810" y="2063"/>
                </a:lnTo>
                <a:lnTo>
                  <a:pt x="1812" y="2063"/>
                </a:lnTo>
                <a:lnTo>
                  <a:pt x="1814" y="2061"/>
                </a:lnTo>
                <a:lnTo>
                  <a:pt x="1816" y="2061"/>
                </a:lnTo>
                <a:lnTo>
                  <a:pt x="1818" y="2061"/>
                </a:lnTo>
                <a:lnTo>
                  <a:pt x="1820" y="2061"/>
                </a:lnTo>
                <a:lnTo>
                  <a:pt x="1822" y="2061"/>
                </a:lnTo>
                <a:lnTo>
                  <a:pt x="1824" y="2061"/>
                </a:lnTo>
                <a:lnTo>
                  <a:pt x="1826" y="2061"/>
                </a:lnTo>
                <a:lnTo>
                  <a:pt x="1824" y="2059"/>
                </a:lnTo>
                <a:lnTo>
                  <a:pt x="1824" y="2057"/>
                </a:lnTo>
                <a:lnTo>
                  <a:pt x="1824" y="2055"/>
                </a:lnTo>
                <a:lnTo>
                  <a:pt x="1824" y="2053"/>
                </a:lnTo>
                <a:lnTo>
                  <a:pt x="1822" y="2053"/>
                </a:lnTo>
                <a:lnTo>
                  <a:pt x="1822" y="2055"/>
                </a:lnTo>
                <a:lnTo>
                  <a:pt x="1820" y="2055"/>
                </a:lnTo>
                <a:lnTo>
                  <a:pt x="1818" y="2053"/>
                </a:lnTo>
                <a:lnTo>
                  <a:pt x="1816" y="2051"/>
                </a:lnTo>
                <a:lnTo>
                  <a:pt x="1814" y="2051"/>
                </a:lnTo>
                <a:lnTo>
                  <a:pt x="1812" y="2051"/>
                </a:lnTo>
                <a:lnTo>
                  <a:pt x="1810" y="2051"/>
                </a:lnTo>
                <a:lnTo>
                  <a:pt x="1810" y="2051"/>
                </a:lnTo>
                <a:lnTo>
                  <a:pt x="1812" y="2049"/>
                </a:lnTo>
                <a:lnTo>
                  <a:pt x="1814" y="2049"/>
                </a:lnTo>
                <a:lnTo>
                  <a:pt x="1812" y="2047"/>
                </a:lnTo>
                <a:lnTo>
                  <a:pt x="1808" y="2043"/>
                </a:lnTo>
                <a:lnTo>
                  <a:pt x="1808" y="2041"/>
                </a:lnTo>
                <a:lnTo>
                  <a:pt x="1806" y="2037"/>
                </a:lnTo>
                <a:lnTo>
                  <a:pt x="1808" y="2035"/>
                </a:lnTo>
                <a:lnTo>
                  <a:pt x="1806" y="2033"/>
                </a:lnTo>
                <a:lnTo>
                  <a:pt x="1808" y="2031"/>
                </a:lnTo>
                <a:lnTo>
                  <a:pt x="1808" y="2029"/>
                </a:lnTo>
                <a:lnTo>
                  <a:pt x="1806" y="2029"/>
                </a:lnTo>
                <a:lnTo>
                  <a:pt x="1808" y="2025"/>
                </a:lnTo>
                <a:lnTo>
                  <a:pt x="1810" y="2025"/>
                </a:lnTo>
                <a:lnTo>
                  <a:pt x="1812" y="2023"/>
                </a:lnTo>
                <a:lnTo>
                  <a:pt x="1812" y="2021"/>
                </a:lnTo>
                <a:lnTo>
                  <a:pt x="1810" y="2019"/>
                </a:lnTo>
                <a:lnTo>
                  <a:pt x="1810" y="2017"/>
                </a:lnTo>
                <a:lnTo>
                  <a:pt x="1808" y="2017"/>
                </a:lnTo>
                <a:lnTo>
                  <a:pt x="1808" y="2015"/>
                </a:lnTo>
                <a:lnTo>
                  <a:pt x="1812" y="2015"/>
                </a:lnTo>
                <a:lnTo>
                  <a:pt x="1814" y="2013"/>
                </a:lnTo>
                <a:lnTo>
                  <a:pt x="1814" y="2015"/>
                </a:lnTo>
                <a:lnTo>
                  <a:pt x="1816" y="2015"/>
                </a:lnTo>
                <a:lnTo>
                  <a:pt x="1816" y="2013"/>
                </a:lnTo>
                <a:lnTo>
                  <a:pt x="1818" y="2013"/>
                </a:lnTo>
                <a:lnTo>
                  <a:pt x="1818" y="2011"/>
                </a:lnTo>
                <a:lnTo>
                  <a:pt x="1820" y="2009"/>
                </a:lnTo>
                <a:lnTo>
                  <a:pt x="1820" y="2007"/>
                </a:lnTo>
                <a:lnTo>
                  <a:pt x="1822" y="2005"/>
                </a:lnTo>
                <a:lnTo>
                  <a:pt x="1822" y="2003"/>
                </a:lnTo>
                <a:lnTo>
                  <a:pt x="1822" y="2003"/>
                </a:lnTo>
                <a:lnTo>
                  <a:pt x="1824" y="2001"/>
                </a:lnTo>
                <a:lnTo>
                  <a:pt x="1822" y="1999"/>
                </a:lnTo>
                <a:lnTo>
                  <a:pt x="1820" y="1999"/>
                </a:lnTo>
                <a:lnTo>
                  <a:pt x="1820" y="1997"/>
                </a:lnTo>
                <a:lnTo>
                  <a:pt x="1818" y="1997"/>
                </a:lnTo>
                <a:lnTo>
                  <a:pt x="1820" y="1995"/>
                </a:lnTo>
                <a:lnTo>
                  <a:pt x="1820" y="1993"/>
                </a:lnTo>
                <a:lnTo>
                  <a:pt x="1818" y="1993"/>
                </a:lnTo>
                <a:lnTo>
                  <a:pt x="1818" y="1991"/>
                </a:lnTo>
                <a:lnTo>
                  <a:pt x="1818" y="1989"/>
                </a:lnTo>
                <a:lnTo>
                  <a:pt x="1818" y="1987"/>
                </a:lnTo>
                <a:lnTo>
                  <a:pt x="1820" y="1987"/>
                </a:lnTo>
                <a:lnTo>
                  <a:pt x="1820" y="1989"/>
                </a:lnTo>
                <a:lnTo>
                  <a:pt x="1822" y="1987"/>
                </a:lnTo>
                <a:lnTo>
                  <a:pt x="1824" y="1985"/>
                </a:lnTo>
                <a:lnTo>
                  <a:pt x="1826" y="1985"/>
                </a:lnTo>
                <a:lnTo>
                  <a:pt x="1828" y="1983"/>
                </a:lnTo>
                <a:lnTo>
                  <a:pt x="1830" y="1983"/>
                </a:lnTo>
                <a:lnTo>
                  <a:pt x="1832" y="1983"/>
                </a:lnTo>
                <a:lnTo>
                  <a:pt x="1832" y="1981"/>
                </a:lnTo>
                <a:lnTo>
                  <a:pt x="1834" y="1981"/>
                </a:lnTo>
                <a:lnTo>
                  <a:pt x="1836" y="1981"/>
                </a:lnTo>
                <a:lnTo>
                  <a:pt x="1838" y="1983"/>
                </a:lnTo>
                <a:lnTo>
                  <a:pt x="1838" y="1985"/>
                </a:lnTo>
                <a:lnTo>
                  <a:pt x="1840" y="1985"/>
                </a:lnTo>
                <a:lnTo>
                  <a:pt x="1842" y="1987"/>
                </a:lnTo>
                <a:lnTo>
                  <a:pt x="1842" y="1985"/>
                </a:lnTo>
                <a:lnTo>
                  <a:pt x="1844" y="1983"/>
                </a:lnTo>
                <a:lnTo>
                  <a:pt x="1846" y="1981"/>
                </a:lnTo>
                <a:lnTo>
                  <a:pt x="1848" y="1979"/>
                </a:lnTo>
                <a:lnTo>
                  <a:pt x="1848" y="1977"/>
                </a:lnTo>
                <a:lnTo>
                  <a:pt x="1846" y="1977"/>
                </a:lnTo>
                <a:lnTo>
                  <a:pt x="1846" y="1975"/>
                </a:lnTo>
                <a:lnTo>
                  <a:pt x="1848" y="1973"/>
                </a:lnTo>
                <a:lnTo>
                  <a:pt x="1848" y="1969"/>
                </a:lnTo>
                <a:lnTo>
                  <a:pt x="1848" y="1967"/>
                </a:lnTo>
                <a:lnTo>
                  <a:pt x="1850" y="1967"/>
                </a:lnTo>
                <a:lnTo>
                  <a:pt x="1852" y="1965"/>
                </a:lnTo>
                <a:lnTo>
                  <a:pt x="1852" y="1967"/>
                </a:lnTo>
                <a:lnTo>
                  <a:pt x="1854" y="1967"/>
                </a:lnTo>
                <a:lnTo>
                  <a:pt x="1854" y="1969"/>
                </a:lnTo>
                <a:lnTo>
                  <a:pt x="1854" y="1969"/>
                </a:lnTo>
                <a:lnTo>
                  <a:pt x="1854" y="1969"/>
                </a:lnTo>
                <a:lnTo>
                  <a:pt x="1854" y="1971"/>
                </a:lnTo>
                <a:lnTo>
                  <a:pt x="1856" y="1971"/>
                </a:lnTo>
                <a:lnTo>
                  <a:pt x="1856" y="1973"/>
                </a:lnTo>
                <a:lnTo>
                  <a:pt x="1858" y="1975"/>
                </a:lnTo>
                <a:lnTo>
                  <a:pt x="1858" y="1977"/>
                </a:lnTo>
                <a:lnTo>
                  <a:pt x="1860" y="1979"/>
                </a:lnTo>
                <a:lnTo>
                  <a:pt x="1862" y="1979"/>
                </a:lnTo>
                <a:lnTo>
                  <a:pt x="1864" y="1977"/>
                </a:lnTo>
                <a:lnTo>
                  <a:pt x="1866" y="1975"/>
                </a:lnTo>
                <a:lnTo>
                  <a:pt x="1868" y="1977"/>
                </a:lnTo>
                <a:lnTo>
                  <a:pt x="1870" y="1979"/>
                </a:lnTo>
                <a:lnTo>
                  <a:pt x="1870" y="1981"/>
                </a:lnTo>
                <a:lnTo>
                  <a:pt x="1870" y="1983"/>
                </a:lnTo>
                <a:lnTo>
                  <a:pt x="1872" y="1983"/>
                </a:lnTo>
                <a:lnTo>
                  <a:pt x="1872" y="1985"/>
                </a:lnTo>
                <a:lnTo>
                  <a:pt x="1874" y="1987"/>
                </a:lnTo>
                <a:lnTo>
                  <a:pt x="1876" y="1989"/>
                </a:lnTo>
                <a:lnTo>
                  <a:pt x="1878" y="1989"/>
                </a:lnTo>
                <a:lnTo>
                  <a:pt x="1878" y="1991"/>
                </a:lnTo>
                <a:lnTo>
                  <a:pt x="1880" y="1991"/>
                </a:lnTo>
                <a:lnTo>
                  <a:pt x="1878" y="1993"/>
                </a:lnTo>
                <a:lnTo>
                  <a:pt x="1878" y="1995"/>
                </a:lnTo>
                <a:lnTo>
                  <a:pt x="1878" y="1997"/>
                </a:lnTo>
                <a:lnTo>
                  <a:pt x="1880" y="1997"/>
                </a:lnTo>
                <a:lnTo>
                  <a:pt x="1882" y="1997"/>
                </a:lnTo>
                <a:lnTo>
                  <a:pt x="1882" y="1999"/>
                </a:lnTo>
                <a:lnTo>
                  <a:pt x="1884" y="1999"/>
                </a:lnTo>
                <a:lnTo>
                  <a:pt x="1884" y="2001"/>
                </a:lnTo>
                <a:lnTo>
                  <a:pt x="1886" y="2001"/>
                </a:lnTo>
                <a:lnTo>
                  <a:pt x="1886" y="2003"/>
                </a:lnTo>
                <a:lnTo>
                  <a:pt x="1888" y="2003"/>
                </a:lnTo>
                <a:lnTo>
                  <a:pt x="1888" y="2005"/>
                </a:lnTo>
                <a:lnTo>
                  <a:pt x="1888" y="2007"/>
                </a:lnTo>
                <a:lnTo>
                  <a:pt x="1886" y="2007"/>
                </a:lnTo>
                <a:lnTo>
                  <a:pt x="1886" y="2009"/>
                </a:lnTo>
                <a:lnTo>
                  <a:pt x="1884" y="2011"/>
                </a:lnTo>
                <a:lnTo>
                  <a:pt x="1886" y="2013"/>
                </a:lnTo>
                <a:lnTo>
                  <a:pt x="1886" y="2015"/>
                </a:lnTo>
                <a:lnTo>
                  <a:pt x="1888" y="2013"/>
                </a:lnTo>
                <a:lnTo>
                  <a:pt x="1890" y="2013"/>
                </a:lnTo>
                <a:lnTo>
                  <a:pt x="1892" y="2013"/>
                </a:lnTo>
                <a:lnTo>
                  <a:pt x="1892" y="2011"/>
                </a:lnTo>
                <a:lnTo>
                  <a:pt x="1894" y="2013"/>
                </a:lnTo>
                <a:lnTo>
                  <a:pt x="1892" y="2013"/>
                </a:lnTo>
                <a:lnTo>
                  <a:pt x="1894" y="2013"/>
                </a:lnTo>
                <a:lnTo>
                  <a:pt x="1894" y="2015"/>
                </a:lnTo>
                <a:lnTo>
                  <a:pt x="1896" y="2015"/>
                </a:lnTo>
                <a:lnTo>
                  <a:pt x="1898" y="2017"/>
                </a:lnTo>
                <a:lnTo>
                  <a:pt x="1900" y="2019"/>
                </a:lnTo>
                <a:lnTo>
                  <a:pt x="1900" y="2021"/>
                </a:lnTo>
                <a:lnTo>
                  <a:pt x="1902" y="2021"/>
                </a:lnTo>
                <a:lnTo>
                  <a:pt x="1902" y="2023"/>
                </a:lnTo>
                <a:lnTo>
                  <a:pt x="1902" y="2025"/>
                </a:lnTo>
                <a:lnTo>
                  <a:pt x="1902" y="2027"/>
                </a:lnTo>
                <a:lnTo>
                  <a:pt x="1900" y="2027"/>
                </a:lnTo>
                <a:lnTo>
                  <a:pt x="1898" y="2029"/>
                </a:lnTo>
                <a:lnTo>
                  <a:pt x="1896" y="2029"/>
                </a:lnTo>
                <a:lnTo>
                  <a:pt x="1898" y="2031"/>
                </a:lnTo>
                <a:lnTo>
                  <a:pt x="1898" y="2033"/>
                </a:lnTo>
                <a:lnTo>
                  <a:pt x="1900" y="2033"/>
                </a:lnTo>
                <a:lnTo>
                  <a:pt x="1898" y="2035"/>
                </a:lnTo>
                <a:lnTo>
                  <a:pt x="1900" y="2035"/>
                </a:lnTo>
                <a:lnTo>
                  <a:pt x="1900" y="2037"/>
                </a:lnTo>
                <a:lnTo>
                  <a:pt x="1900" y="2039"/>
                </a:lnTo>
                <a:lnTo>
                  <a:pt x="1900" y="2041"/>
                </a:lnTo>
                <a:lnTo>
                  <a:pt x="1900" y="2043"/>
                </a:lnTo>
                <a:lnTo>
                  <a:pt x="1900" y="2045"/>
                </a:lnTo>
                <a:lnTo>
                  <a:pt x="1902" y="2045"/>
                </a:lnTo>
                <a:lnTo>
                  <a:pt x="1902" y="2047"/>
                </a:lnTo>
                <a:lnTo>
                  <a:pt x="1902" y="2047"/>
                </a:lnTo>
                <a:lnTo>
                  <a:pt x="1904" y="2047"/>
                </a:lnTo>
                <a:lnTo>
                  <a:pt x="1906" y="2047"/>
                </a:lnTo>
                <a:lnTo>
                  <a:pt x="1908" y="2047"/>
                </a:lnTo>
                <a:lnTo>
                  <a:pt x="1910" y="2049"/>
                </a:lnTo>
                <a:lnTo>
                  <a:pt x="1914" y="2049"/>
                </a:lnTo>
                <a:lnTo>
                  <a:pt x="1916" y="2051"/>
                </a:lnTo>
                <a:lnTo>
                  <a:pt x="1914" y="2051"/>
                </a:lnTo>
                <a:lnTo>
                  <a:pt x="1914" y="2051"/>
                </a:lnTo>
                <a:lnTo>
                  <a:pt x="1914" y="2053"/>
                </a:lnTo>
                <a:lnTo>
                  <a:pt x="1914" y="2055"/>
                </a:lnTo>
                <a:lnTo>
                  <a:pt x="1916" y="2057"/>
                </a:lnTo>
                <a:lnTo>
                  <a:pt x="1918" y="2057"/>
                </a:lnTo>
                <a:lnTo>
                  <a:pt x="1920" y="2059"/>
                </a:lnTo>
                <a:lnTo>
                  <a:pt x="1922" y="2059"/>
                </a:lnTo>
                <a:lnTo>
                  <a:pt x="1924" y="2063"/>
                </a:lnTo>
                <a:lnTo>
                  <a:pt x="1928" y="2063"/>
                </a:lnTo>
                <a:lnTo>
                  <a:pt x="1930" y="2065"/>
                </a:lnTo>
                <a:lnTo>
                  <a:pt x="1928" y="2071"/>
                </a:lnTo>
                <a:lnTo>
                  <a:pt x="1930" y="2079"/>
                </a:lnTo>
                <a:lnTo>
                  <a:pt x="1932" y="2081"/>
                </a:lnTo>
                <a:lnTo>
                  <a:pt x="1934" y="2083"/>
                </a:lnTo>
                <a:lnTo>
                  <a:pt x="1936" y="2083"/>
                </a:lnTo>
                <a:lnTo>
                  <a:pt x="1940" y="2085"/>
                </a:lnTo>
                <a:lnTo>
                  <a:pt x="1942" y="2085"/>
                </a:lnTo>
                <a:lnTo>
                  <a:pt x="1944" y="2087"/>
                </a:lnTo>
                <a:lnTo>
                  <a:pt x="1946" y="2087"/>
                </a:lnTo>
                <a:lnTo>
                  <a:pt x="1948" y="2089"/>
                </a:lnTo>
                <a:lnTo>
                  <a:pt x="1950" y="2089"/>
                </a:lnTo>
                <a:lnTo>
                  <a:pt x="1950" y="2089"/>
                </a:lnTo>
                <a:lnTo>
                  <a:pt x="1950" y="2091"/>
                </a:lnTo>
                <a:lnTo>
                  <a:pt x="1952" y="2091"/>
                </a:lnTo>
                <a:lnTo>
                  <a:pt x="1954" y="2091"/>
                </a:lnTo>
                <a:lnTo>
                  <a:pt x="1956" y="2091"/>
                </a:lnTo>
                <a:lnTo>
                  <a:pt x="1956" y="2099"/>
                </a:lnTo>
                <a:lnTo>
                  <a:pt x="1956" y="2107"/>
                </a:lnTo>
                <a:lnTo>
                  <a:pt x="1956" y="2121"/>
                </a:lnTo>
                <a:lnTo>
                  <a:pt x="1956" y="2125"/>
                </a:lnTo>
                <a:lnTo>
                  <a:pt x="1956" y="2135"/>
                </a:lnTo>
                <a:lnTo>
                  <a:pt x="1956" y="2159"/>
                </a:lnTo>
                <a:lnTo>
                  <a:pt x="1956" y="2203"/>
                </a:lnTo>
                <a:lnTo>
                  <a:pt x="1956" y="2229"/>
                </a:lnTo>
                <a:lnTo>
                  <a:pt x="1956" y="2243"/>
                </a:lnTo>
                <a:lnTo>
                  <a:pt x="1956" y="2245"/>
                </a:lnTo>
                <a:lnTo>
                  <a:pt x="1956" y="2253"/>
                </a:lnTo>
                <a:lnTo>
                  <a:pt x="1956" y="2267"/>
                </a:lnTo>
                <a:lnTo>
                  <a:pt x="1956" y="2281"/>
                </a:lnTo>
                <a:lnTo>
                  <a:pt x="1956" y="2285"/>
                </a:lnTo>
                <a:lnTo>
                  <a:pt x="1956" y="2287"/>
                </a:lnTo>
                <a:lnTo>
                  <a:pt x="1956" y="2291"/>
                </a:lnTo>
                <a:lnTo>
                  <a:pt x="1956" y="2295"/>
                </a:lnTo>
                <a:lnTo>
                  <a:pt x="1956" y="2299"/>
                </a:lnTo>
                <a:lnTo>
                  <a:pt x="1956" y="2307"/>
                </a:lnTo>
                <a:lnTo>
                  <a:pt x="1956" y="2340"/>
                </a:lnTo>
                <a:lnTo>
                  <a:pt x="1956" y="2356"/>
                </a:lnTo>
                <a:lnTo>
                  <a:pt x="1956" y="2362"/>
                </a:lnTo>
                <a:lnTo>
                  <a:pt x="1956" y="2370"/>
                </a:lnTo>
                <a:lnTo>
                  <a:pt x="1958" y="2380"/>
                </a:lnTo>
                <a:lnTo>
                  <a:pt x="1958" y="2410"/>
                </a:lnTo>
                <a:lnTo>
                  <a:pt x="1958" y="2434"/>
                </a:lnTo>
                <a:lnTo>
                  <a:pt x="1958" y="2436"/>
                </a:lnTo>
                <a:lnTo>
                  <a:pt x="1958" y="2436"/>
                </a:lnTo>
                <a:lnTo>
                  <a:pt x="1958" y="2438"/>
                </a:lnTo>
                <a:lnTo>
                  <a:pt x="1958" y="2452"/>
                </a:lnTo>
                <a:lnTo>
                  <a:pt x="1958" y="2490"/>
                </a:lnTo>
                <a:lnTo>
                  <a:pt x="1958" y="2492"/>
                </a:lnTo>
                <a:lnTo>
                  <a:pt x="1958" y="2500"/>
                </a:lnTo>
                <a:lnTo>
                  <a:pt x="1958" y="2502"/>
                </a:lnTo>
                <a:lnTo>
                  <a:pt x="1958" y="2520"/>
                </a:lnTo>
                <a:lnTo>
                  <a:pt x="1958" y="2526"/>
                </a:lnTo>
                <a:lnTo>
                  <a:pt x="1958" y="2566"/>
                </a:lnTo>
                <a:lnTo>
                  <a:pt x="1958" y="2580"/>
                </a:lnTo>
                <a:lnTo>
                  <a:pt x="1958" y="2598"/>
                </a:lnTo>
                <a:lnTo>
                  <a:pt x="1958" y="2616"/>
                </a:lnTo>
                <a:lnTo>
                  <a:pt x="1958" y="2622"/>
                </a:lnTo>
                <a:lnTo>
                  <a:pt x="1958" y="2648"/>
                </a:lnTo>
                <a:lnTo>
                  <a:pt x="1958" y="2654"/>
                </a:lnTo>
                <a:lnTo>
                  <a:pt x="1958" y="2656"/>
                </a:lnTo>
                <a:lnTo>
                  <a:pt x="1958" y="2660"/>
                </a:lnTo>
                <a:lnTo>
                  <a:pt x="1958" y="2668"/>
                </a:lnTo>
                <a:lnTo>
                  <a:pt x="1958" y="2670"/>
                </a:lnTo>
                <a:lnTo>
                  <a:pt x="1958" y="2672"/>
                </a:lnTo>
                <a:lnTo>
                  <a:pt x="1958" y="2674"/>
                </a:lnTo>
                <a:lnTo>
                  <a:pt x="1958" y="2680"/>
                </a:lnTo>
                <a:lnTo>
                  <a:pt x="1958" y="2688"/>
                </a:lnTo>
                <a:lnTo>
                  <a:pt x="1958" y="2690"/>
                </a:lnTo>
                <a:lnTo>
                  <a:pt x="1958" y="2694"/>
                </a:lnTo>
                <a:lnTo>
                  <a:pt x="1958" y="2696"/>
                </a:lnTo>
                <a:lnTo>
                  <a:pt x="1958" y="2716"/>
                </a:lnTo>
                <a:lnTo>
                  <a:pt x="1958" y="2726"/>
                </a:lnTo>
                <a:lnTo>
                  <a:pt x="1958" y="2730"/>
                </a:lnTo>
                <a:lnTo>
                  <a:pt x="1958" y="2742"/>
                </a:lnTo>
                <a:lnTo>
                  <a:pt x="1958" y="2763"/>
                </a:lnTo>
                <a:lnTo>
                  <a:pt x="1958" y="2767"/>
                </a:lnTo>
                <a:lnTo>
                  <a:pt x="1958" y="2771"/>
                </a:lnTo>
                <a:lnTo>
                  <a:pt x="1958" y="2787"/>
                </a:lnTo>
                <a:lnTo>
                  <a:pt x="1958" y="2799"/>
                </a:lnTo>
                <a:lnTo>
                  <a:pt x="1958" y="2809"/>
                </a:lnTo>
                <a:lnTo>
                  <a:pt x="1958" y="2829"/>
                </a:lnTo>
                <a:lnTo>
                  <a:pt x="1958" y="2831"/>
                </a:lnTo>
                <a:lnTo>
                  <a:pt x="1958" y="2885"/>
                </a:lnTo>
                <a:lnTo>
                  <a:pt x="1958" y="2887"/>
                </a:lnTo>
                <a:lnTo>
                  <a:pt x="1956" y="2931"/>
                </a:lnTo>
                <a:lnTo>
                  <a:pt x="1956" y="2947"/>
                </a:lnTo>
                <a:lnTo>
                  <a:pt x="1956" y="2965"/>
                </a:lnTo>
                <a:lnTo>
                  <a:pt x="1956" y="2973"/>
                </a:lnTo>
                <a:lnTo>
                  <a:pt x="1956" y="2983"/>
                </a:lnTo>
                <a:lnTo>
                  <a:pt x="1956" y="2995"/>
                </a:lnTo>
                <a:lnTo>
                  <a:pt x="1956" y="2997"/>
                </a:lnTo>
                <a:lnTo>
                  <a:pt x="1956" y="3015"/>
                </a:lnTo>
                <a:lnTo>
                  <a:pt x="1956" y="3045"/>
                </a:lnTo>
                <a:lnTo>
                  <a:pt x="1956" y="3071"/>
                </a:lnTo>
                <a:lnTo>
                  <a:pt x="1956" y="3073"/>
                </a:lnTo>
                <a:lnTo>
                  <a:pt x="1956" y="3075"/>
                </a:lnTo>
                <a:lnTo>
                  <a:pt x="1956" y="3077"/>
                </a:lnTo>
                <a:lnTo>
                  <a:pt x="1956" y="3079"/>
                </a:lnTo>
                <a:lnTo>
                  <a:pt x="1956" y="3087"/>
                </a:lnTo>
                <a:lnTo>
                  <a:pt x="1956" y="3143"/>
                </a:lnTo>
                <a:lnTo>
                  <a:pt x="1956" y="3163"/>
                </a:lnTo>
                <a:lnTo>
                  <a:pt x="1890" y="3163"/>
                </a:lnTo>
                <a:lnTo>
                  <a:pt x="1878" y="3163"/>
                </a:lnTo>
                <a:lnTo>
                  <a:pt x="1864" y="3165"/>
                </a:lnTo>
                <a:lnTo>
                  <a:pt x="1844" y="3165"/>
                </a:lnTo>
                <a:lnTo>
                  <a:pt x="1834" y="3165"/>
                </a:lnTo>
                <a:lnTo>
                  <a:pt x="1812" y="3165"/>
                </a:lnTo>
                <a:lnTo>
                  <a:pt x="1808" y="3165"/>
                </a:lnTo>
                <a:lnTo>
                  <a:pt x="1762" y="3165"/>
                </a:lnTo>
                <a:lnTo>
                  <a:pt x="1740" y="3165"/>
                </a:lnTo>
                <a:lnTo>
                  <a:pt x="1716" y="3165"/>
                </a:lnTo>
                <a:lnTo>
                  <a:pt x="1714" y="3165"/>
                </a:lnTo>
                <a:lnTo>
                  <a:pt x="1710" y="3165"/>
                </a:lnTo>
                <a:lnTo>
                  <a:pt x="1706" y="3165"/>
                </a:lnTo>
                <a:lnTo>
                  <a:pt x="1678" y="3165"/>
                </a:lnTo>
                <a:lnTo>
                  <a:pt x="1672" y="3165"/>
                </a:lnTo>
                <a:lnTo>
                  <a:pt x="1670" y="3165"/>
                </a:lnTo>
                <a:lnTo>
                  <a:pt x="1630" y="3165"/>
                </a:lnTo>
                <a:lnTo>
                  <a:pt x="1622" y="3165"/>
                </a:lnTo>
                <a:lnTo>
                  <a:pt x="1616" y="3165"/>
                </a:lnTo>
                <a:lnTo>
                  <a:pt x="1604" y="3165"/>
                </a:lnTo>
                <a:lnTo>
                  <a:pt x="1598" y="3165"/>
                </a:lnTo>
                <a:lnTo>
                  <a:pt x="1594" y="3165"/>
                </a:lnTo>
                <a:lnTo>
                  <a:pt x="1588" y="3165"/>
                </a:lnTo>
                <a:lnTo>
                  <a:pt x="1586" y="3165"/>
                </a:lnTo>
                <a:lnTo>
                  <a:pt x="1576" y="3165"/>
                </a:lnTo>
                <a:lnTo>
                  <a:pt x="1434" y="3165"/>
                </a:lnTo>
                <a:lnTo>
                  <a:pt x="1394" y="3165"/>
                </a:lnTo>
                <a:lnTo>
                  <a:pt x="1340" y="3165"/>
                </a:lnTo>
                <a:lnTo>
                  <a:pt x="1328" y="3165"/>
                </a:lnTo>
                <a:lnTo>
                  <a:pt x="1320" y="3165"/>
                </a:lnTo>
                <a:lnTo>
                  <a:pt x="1279" y="3165"/>
                </a:lnTo>
                <a:lnTo>
                  <a:pt x="1251" y="3167"/>
                </a:lnTo>
                <a:lnTo>
                  <a:pt x="1233" y="3167"/>
                </a:lnTo>
                <a:lnTo>
                  <a:pt x="1205" y="3167"/>
                </a:lnTo>
                <a:lnTo>
                  <a:pt x="1193" y="3167"/>
                </a:lnTo>
                <a:lnTo>
                  <a:pt x="1161" y="3167"/>
                </a:lnTo>
                <a:lnTo>
                  <a:pt x="1137" y="3167"/>
                </a:lnTo>
                <a:lnTo>
                  <a:pt x="1099" y="3167"/>
                </a:lnTo>
                <a:lnTo>
                  <a:pt x="1031" y="3167"/>
                </a:lnTo>
                <a:lnTo>
                  <a:pt x="1027" y="3167"/>
                </a:lnTo>
                <a:lnTo>
                  <a:pt x="1025" y="3167"/>
                </a:lnTo>
                <a:lnTo>
                  <a:pt x="1011" y="3167"/>
                </a:lnTo>
                <a:lnTo>
                  <a:pt x="975" y="3167"/>
                </a:lnTo>
                <a:lnTo>
                  <a:pt x="945" y="3167"/>
                </a:lnTo>
                <a:lnTo>
                  <a:pt x="937" y="3167"/>
                </a:lnTo>
                <a:lnTo>
                  <a:pt x="897" y="3167"/>
                </a:lnTo>
                <a:lnTo>
                  <a:pt x="893" y="3167"/>
                </a:lnTo>
                <a:lnTo>
                  <a:pt x="891" y="3167"/>
                </a:lnTo>
                <a:lnTo>
                  <a:pt x="855" y="3165"/>
                </a:lnTo>
                <a:lnTo>
                  <a:pt x="813" y="3165"/>
                </a:lnTo>
                <a:lnTo>
                  <a:pt x="797" y="3165"/>
                </a:lnTo>
                <a:lnTo>
                  <a:pt x="783" y="3165"/>
                </a:lnTo>
                <a:lnTo>
                  <a:pt x="743" y="3165"/>
                </a:lnTo>
                <a:lnTo>
                  <a:pt x="713" y="3165"/>
                </a:lnTo>
                <a:lnTo>
                  <a:pt x="709" y="3165"/>
                </a:lnTo>
                <a:lnTo>
                  <a:pt x="697" y="3165"/>
                </a:lnTo>
                <a:lnTo>
                  <a:pt x="691" y="3165"/>
                </a:lnTo>
                <a:lnTo>
                  <a:pt x="663" y="3165"/>
                </a:lnTo>
                <a:lnTo>
                  <a:pt x="661" y="3165"/>
                </a:lnTo>
                <a:lnTo>
                  <a:pt x="649" y="3165"/>
                </a:lnTo>
                <a:lnTo>
                  <a:pt x="641" y="3165"/>
                </a:lnTo>
                <a:lnTo>
                  <a:pt x="613" y="3165"/>
                </a:lnTo>
                <a:lnTo>
                  <a:pt x="599" y="3165"/>
                </a:lnTo>
                <a:lnTo>
                  <a:pt x="579" y="3165"/>
                </a:lnTo>
                <a:lnTo>
                  <a:pt x="509" y="3165"/>
                </a:lnTo>
                <a:lnTo>
                  <a:pt x="503" y="3165"/>
                </a:lnTo>
                <a:lnTo>
                  <a:pt x="467" y="3165"/>
                </a:lnTo>
                <a:lnTo>
                  <a:pt x="465" y="3165"/>
                </a:lnTo>
                <a:lnTo>
                  <a:pt x="455" y="3165"/>
                </a:lnTo>
                <a:lnTo>
                  <a:pt x="421" y="3165"/>
                </a:lnTo>
                <a:lnTo>
                  <a:pt x="401" y="3165"/>
                </a:lnTo>
                <a:lnTo>
                  <a:pt x="399" y="3165"/>
                </a:lnTo>
                <a:lnTo>
                  <a:pt x="381" y="3165"/>
                </a:lnTo>
                <a:lnTo>
                  <a:pt x="351" y="3165"/>
                </a:lnTo>
                <a:lnTo>
                  <a:pt x="347" y="3165"/>
                </a:lnTo>
                <a:lnTo>
                  <a:pt x="329" y="3165"/>
                </a:lnTo>
                <a:lnTo>
                  <a:pt x="255" y="3165"/>
                </a:lnTo>
                <a:lnTo>
                  <a:pt x="249" y="3165"/>
                </a:lnTo>
                <a:lnTo>
                  <a:pt x="225" y="3165"/>
                </a:lnTo>
                <a:lnTo>
                  <a:pt x="193" y="3165"/>
                </a:lnTo>
                <a:lnTo>
                  <a:pt x="169" y="3165"/>
                </a:lnTo>
                <a:lnTo>
                  <a:pt x="117" y="3165"/>
                </a:lnTo>
                <a:lnTo>
                  <a:pt x="95" y="3165"/>
                </a:lnTo>
                <a:lnTo>
                  <a:pt x="71" y="3165"/>
                </a:lnTo>
                <a:lnTo>
                  <a:pt x="69" y="3165"/>
                </a:lnTo>
                <a:lnTo>
                  <a:pt x="69" y="3165"/>
                </a:lnTo>
                <a:lnTo>
                  <a:pt x="69" y="3157"/>
                </a:lnTo>
                <a:lnTo>
                  <a:pt x="69" y="3143"/>
                </a:lnTo>
                <a:lnTo>
                  <a:pt x="69" y="3139"/>
                </a:lnTo>
                <a:lnTo>
                  <a:pt x="69" y="3133"/>
                </a:lnTo>
                <a:lnTo>
                  <a:pt x="69" y="3125"/>
                </a:lnTo>
                <a:lnTo>
                  <a:pt x="69" y="3123"/>
                </a:lnTo>
                <a:lnTo>
                  <a:pt x="69" y="3115"/>
                </a:lnTo>
                <a:lnTo>
                  <a:pt x="69" y="3111"/>
                </a:lnTo>
                <a:lnTo>
                  <a:pt x="69" y="3107"/>
                </a:lnTo>
                <a:lnTo>
                  <a:pt x="69" y="3107"/>
                </a:lnTo>
                <a:lnTo>
                  <a:pt x="69" y="3101"/>
                </a:lnTo>
                <a:lnTo>
                  <a:pt x="69" y="3095"/>
                </a:lnTo>
                <a:lnTo>
                  <a:pt x="69" y="3089"/>
                </a:lnTo>
                <a:lnTo>
                  <a:pt x="69" y="3083"/>
                </a:lnTo>
                <a:lnTo>
                  <a:pt x="69" y="3081"/>
                </a:lnTo>
                <a:lnTo>
                  <a:pt x="69" y="3079"/>
                </a:lnTo>
                <a:lnTo>
                  <a:pt x="69" y="3073"/>
                </a:lnTo>
                <a:lnTo>
                  <a:pt x="69" y="3071"/>
                </a:lnTo>
                <a:lnTo>
                  <a:pt x="69" y="3065"/>
                </a:lnTo>
                <a:lnTo>
                  <a:pt x="69" y="3059"/>
                </a:lnTo>
                <a:lnTo>
                  <a:pt x="69" y="3057"/>
                </a:lnTo>
                <a:lnTo>
                  <a:pt x="69" y="3051"/>
                </a:lnTo>
                <a:lnTo>
                  <a:pt x="69" y="3047"/>
                </a:lnTo>
                <a:lnTo>
                  <a:pt x="69" y="3041"/>
                </a:lnTo>
                <a:lnTo>
                  <a:pt x="69" y="3033"/>
                </a:lnTo>
                <a:lnTo>
                  <a:pt x="69" y="3027"/>
                </a:lnTo>
                <a:lnTo>
                  <a:pt x="69" y="3017"/>
                </a:lnTo>
                <a:lnTo>
                  <a:pt x="69" y="3013"/>
                </a:lnTo>
                <a:lnTo>
                  <a:pt x="69" y="3005"/>
                </a:lnTo>
                <a:lnTo>
                  <a:pt x="69" y="3003"/>
                </a:lnTo>
                <a:lnTo>
                  <a:pt x="69" y="2999"/>
                </a:lnTo>
                <a:lnTo>
                  <a:pt x="69" y="2991"/>
                </a:lnTo>
                <a:lnTo>
                  <a:pt x="69" y="2987"/>
                </a:lnTo>
                <a:lnTo>
                  <a:pt x="69" y="2983"/>
                </a:lnTo>
                <a:lnTo>
                  <a:pt x="69" y="2981"/>
                </a:lnTo>
                <a:lnTo>
                  <a:pt x="69" y="2975"/>
                </a:lnTo>
                <a:lnTo>
                  <a:pt x="69" y="2973"/>
                </a:lnTo>
                <a:lnTo>
                  <a:pt x="69" y="2969"/>
                </a:lnTo>
                <a:lnTo>
                  <a:pt x="69" y="2967"/>
                </a:lnTo>
                <a:lnTo>
                  <a:pt x="69" y="2965"/>
                </a:lnTo>
                <a:lnTo>
                  <a:pt x="69" y="2963"/>
                </a:lnTo>
                <a:lnTo>
                  <a:pt x="69" y="2957"/>
                </a:lnTo>
                <a:lnTo>
                  <a:pt x="69" y="2953"/>
                </a:lnTo>
                <a:lnTo>
                  <a:pt x="69" y="2951"/>
                </a:lnTo>
                <a:lnTo>
                  <a:pt x="69" y="2947"/>
                </a:lnTo>
                <a:lnTo>
                  <a:pt x="69" y="2945"/>
                </a:lnTo>
                <a:lnTo>
                  <a:pt x="69" y="2943"/>
                </a:lnTo>
                <a:lnTo>
                  <a:pt x="69" y="2939"/>
                </a:lnTo>
                <a:lnTo>
                  <a:pt x="69" y="2929"/>
                </a:lnTo>
                <a:lnTo>
                  <a:pt x="69" y="2923"/>
                </a:lnTo>
                <a:lnTo>
                  <a:pt x="69" y="2919"/>
                </a:lnTo>
                <a:lnTo>
                  <a:pt x="69" y="2917"/>
                </a:lnTo>
                <a:lnTo>
                  <a:pt x="69" y="2913"/>
                </a:lnTo>
                <a:lnTo>
                  <a:pt x="69" y="2911"/>
                </a:lnTo>
                <a:lnTo>
                  <a:pt x="69" y="2909"/>
                </a:lnTo>
                <a:lnTo>
                  <a:pt x="69" y="2905"/>
                </a:lnTo>
                <a:lnTo>
                  <a:pt x="69" y="2903"/>
                </a:lnTo>
                <a:lnTo>
                  <a:pt x="69" y="2899"/>
                </a:lnTo>
                <a:lnTo>
                  <a:pt x="69" y="2897"/>
                </a:lnTo>
                <a:lnTo>
                  <a:pt x="69" y="2893"/>
                </a:lnTo>
                <a:lnTo>
                  <a:pt x="69" y="2873"/>
                </a:lnTo>
                <a:lnTo>
                  <a:pt x="69" y="2869"/>
                </a:lnTo>
                <a:lnTo>
                  <a:pt x="69" y="2869"/>
                </a:lnTo>
                <a:lnTo>
                  <a:pt x="69" y="2863"/>
                </a:lnTo>
                <a:lnTo>
                  <a:pt x="69" y="2859"/>
                </a:lnTo>
                <a:lnTo>
                  <a:pt x="69" y="2857"/>
                </a:lnTo>
                <a:lnTo>
                  <a:pt x="69" y="2853"/>
                </a:lnTo>
                <a:lnTo>
                  <a:pt x="69" y="2851"/>
                </a:lnTo>
                <a:lnTo>
                  <a:pt x="69" y="2847"/>
                </a:lnTo>
                <a:lnTo>
                  <a:pt x="69" y="2845"/>
                </a:lnTo>
                <a:lnTo>
                  <a:pt x="69" y="2839"/>
                </a:lnTo>
                <a:lnTo>
                  <a:pt x="69" y="2837"/>
                </a:lnTo>
                <a:lnTo>
                  <a:pt x="69" y="2835"/>
                </a:lnTo>
                <a:lnTo>
                  <a:pt x="69" y="2829"/>
                </a:lnTo>
                <a:lnTo>
                  <a:pt x="69" y="2827"/>
                </a:lnTo>
                <a:lnTo>
                  <a:pt x="69" y="2821"/>
                </a:lnTo>
                <a:lnTo>
                  <a:pt x="69" y="2821"/>
                </a:lnTo>
                <a:lnTo>
                  <a:pt x="69" y="2819"/>
                </a:lnTo>
                <a:lnTo>
                  <a:pt x="69" y="2817"/>
                </a:lnTo>
                <a:lnTo>
                  <a:pt x="69" y="2815"/>
                </a:lnTo>
                <a:lnTo>
                  <a:pt x="69" y="2811"/>
                </a:lnTo>
                <a:lnTo>
                  <a:pt x="69" y="2809"/>
                </a:lnTo>
                <a:lnTo>
                  <a:pt x="69" y="2801"/>
                </a:lnTo>
                <a:lnTo>
                  <a:pt x="69" y="2799"/>
                </a:lnTo>
                <a:lnTo>
                  <a:pt x="69" y="2797"/>
                </a:lnTo>
                <a:lnTo>
                  <a:pt x="69" y="2795"/>
                </a:lnTo>
                <a:lnTo>
                  <a:pt x="69" y="2793"/>
                </a:lnTo>
                <a:lnTo>
                  <a:pt x="69" y="2791"/>
                </a:lnTo>
                <a:lnTo>
                  <a:pt x="69" y="2789"/>
                </a:lnTo>
                <a:lnTo>
                  <a:pt x="69" y="2783"/>
                </a:lnTo>
                <a:lnTo>
                  <a:pt x="69" y="2779"/>
                </a:lnTo>
                <a:lnTo>
                  <a:pt x="69" y="2777"/>
                </a:lnTo>
                <a:lnTo>
                  <a:pt x="69" y="2773"/>
                </a:lnTo>
                <a:lnTo>
                  <a:pt x="69" y="2767"/>
                </a:lnTo>
                <a:lnTo>
                  <a:pt x="69" y="2759"/>
                </a:lnTo>
                <a:lnTo>
                  <a:pt x="69" y="2757"/>
                </a:lnTo>
                <a:lnTo>
                  <a:pt x="69" y="2755"/>
                </a:lnTo>
                <a:lnTo>
                  <a:pt x="69" y="2753"/>
                </a:lnTo>
                <a:lnTo>
                  <a:pt x="69" y="2748"/>
                </a:lnTo>
                <a:lnTo>
                  <a:pt x="69" y="2738"/>
                </a:lnTo>
                <a:lnTo>
                  <a:pt x="69" y="2736"/>
                </a:lnTo>
                <a:lnTo>
                  <a:pt x="69" y="2734"/>
                </a:lnTo>
                <a:lnTo>
                  <a:pt x="69" y="2728"/>
                </a:lnTo>
                <a:lnTo>
                  <a:pt x="69" y="2726"/>
                </a:lnTo>
                <a:lnTo>
                  <a:pt x="69" y="2724"/>
                </a:lnTo>
                <a:lnTo>
                  <a:pt x="69" y="2724"/>
                </a:lnTo>
                <a:lnTo>
                  <a:pt x="69" y="2718"/>
                </a:lnTo>
                <a:lnTo>
                  <a:pt x="69" y="2716"/>
                </a:lnTo>
                <a:lnTo>
                  <a:pt x="69" y="2712"/>
                </a:lnTo>
                <a:lnTo>
                  <a:pt x="69" y="2710"/>
                </a:lnTo>
                <a:lnTo>
                  <a:pt x="69" y="2706"/>
                </a:lnTo>
                <a:lnTo>
                  <a:pt x="69" y="2704"/>
                </a:lnTo>
                <a:lnTo>
                  <a:pt x="69" y="2700"/>
                </a:lnTo>
                <a:lnTo>
                  <a:pt x="69" y="2694"/>
                </a:lnTo>
                <a:lnTo>
                  <a:pt x="69" y="2690"/>
                </a:lnTo>
                <a:lnTo>
                  <a:pt x="69" y="2684"/>
                </a:lnTo>
                <a:lnTo>
                  <a:pt x="69" y="2682"/>
                </a:lnTo>
                <a:lnTo>
                  <a:pt x="69" y="2680"/>
                </a:lnTo>
                <a:lnTo>
                  <a:pt x="69" y="2678"/>
                </a:lnTo>
                <a:lnTo>
                  <a:pt x="69" y="2676"/>
                </a:lnTo>
                <a:lnTo>
                  <a:pt x="69" y="2674"/>
                </a:lnTo>
                <a:lnTo>
                  <a:pt x="69" y="2672"/>
                </a:lnTo>
                <a:lnTo>
                  <a:pt x="69" y="2670"/>
                </a:lnTo>
                <a:lnTo>
                  <a:pt x="69" y="2666"/>
                </a:lnTo>
                <a:lnTo>
                  <a:pt x="69" y="2664"/>
                </a:lnTo>
                <a:lnTo>
                  <a:pt x="69" y="2654"/>
                </a:lnTo>
                <a:lnTo>
                  <a:pt x="69" y="2650"/>
                </a:lnTo>
                <a:lnTo>
                  <a:pt x="69" y="2644"/>
                </a:lnTo>
                <a:lnTo>
                  <a:pt x="69" y="2638"/>
                </a:lnTo>
                <a:lnTo>
                  <a:pt x="69" y="2636"/>
                </a:lnTo>
                <a:lnTo>
                  <a:pt x="69" y="2632"/>
                </a:lnTo>
                <a:lnTo>
                  <a:pt x="69" y="2630"/>
                </a:lnTo>
                <a:lnTo>
                  <a:pt x="69" y="2628"/>
                </a:lnTo>
                <a:lnTo>
                  <a:pt x="69" y="2628"/>
                </a:lnTo>
                <a:lnTo>
                  <a:pt x="69" y="2622"/>
                </a:lnTo>
                <a:lnTo>
                  <a:pt x="69" y="2618"/>
                </a:lnTo>
                <a:lnTo>
                  <a:pt x="69" y="2616"/>
                </a:lnTo>
                <a:lnTo>
                  <a:pt x="69" y="2606"/>
                </a:lnTo>
                <a:lnTo>
                  <a:pt x="69" y="2604"/>
                </a:lnTo>
                <a:lnTo>
                  <a:pt x="69" y="2600"/>
                </a:lnTo>
                <a:lnTo>
                  <a:pt x="69" y="2590"/>
                </a:lnTo>
                <a:lnTo>
                  <a:pt x="69" y="2574"/>
                </a:lnTo>
                <a:lnTo>
                  <a:pt x="69" y="2572"/>
                </a:lnTo>
                <a:lnTo>
                  <a:pt x="69" y="2568"/>
                </a:lnTo>
                <a:lnTo>
                  <a:pt x="69" y="2556"/>
                </a:lnTo>
                <a:lnTo>
                  <a:pt x="69" y="2554"/>
                </a:lnTo>
                <a:lnTo>
                  <a:pt x="69" y="2544"/>
                </a:lnTo>
                <a:lnTo>
                  <a:pt x="69" y="2542"/>
                </a:lnTo>
                <a:lnTo>
                  <a:pt x="69" y="2540"/>
                </a:lnTo>
                <a:lnTo>
                  <a:pt x="69" y="2526"/>
                </a:lnTo>
                <a:lnTo>
                  <a:pt x="69" y="2522"/>
                </a:lnTo>
                <a:lnTo>
                  <a:pt x="69" y="2520"/>
                </a:lnTo>
                <a:lnTo>
                  <a:pt x="69" y="2512"/>
                </a:lnTo>
                <a:lnTo>
                  <a:pt x="69" y="2510"/>
                </a:lnTo>
                <a:lnTo>
                  <a:pt x="69" y="2500"/>
                </a:lnTo>
                <a:lnTo>
                  <a:pt x="69" y="2498"/>
                </a:lnTo>
                <a:lnTo>
                  <a:pt x="69" y="2492"/>
                </a:lnTo>
                <a:lnTo>
                  <a:pt x="69" y="2490"/>
                </a:lnTo>
                <a:lnTo>
                  <a:pt x="69" y="2486"/>
                </a:lnTo>
                <a:lnTo>
                  <a:pt x="69" y="2484"/>
                </a:lnTo>
                <a:lnTo>
                  <a:pt x="69" y="2484"/>
                </a:lnTo>
                <a:lnTo>
                  <a:pt x="69" y="2482"/>
                </a:lnTo>
                <a:lnTo>
                  <a:pt x="69" y="2480"/>
                </a:lnTo>
                <a:lnTo>
                  <a:pt x="69" y="2478"/>
                </a:lnTo>
                <a:lnTo>
                  <a:pt x="69" y="2476"/>
                </a:lnTo>
                <a:lnTo>
                  <a:pt x="69" y="2472"/>
                </a:lnTo>
                <a:lnTo>
                  <a:pt x="69" y="2468"/>
                </a:lnTo>
                <a:lnTo>
                  <a:pt x="69" y="2466"/>
                </a:lnTo>
                <a:lnTo>
                  <a:pt x="69" y="2464"/>
                </a:lnTo>
                <a:lnTo>
                  <a:pt x="69" y="2462"/>
                </a:lnTo>
                <a:lnTo>
                  <a:pt x="69" y="2460"/>
                </a:lnTo>
                <a:lnTo>
                  <a:pt x="69" y="2458"/>
                </a:lnTo>
                <a:lnTo>
                  <a:pt x="69" y="2456"/>
                </a:lnTo>
                <a:lnTo>
                  <a:pt x="69" y="2454"/>
                </a:lnTo>
                <a:lnTo>
                  <a:pt x="69" y="2448"/>
                </a:lnTo>
                <a:lnTo>
                  <a:pt x="69" y="2446"/>
                </a:lnTo>
                <a:lnTo>
                  <a:pt x="69" y="2442"/>
                </a:lnTo>
                <a:lnTo>
                  <a:pt x="69" y="2440"/>
                </a:lnTo>
                <a:lnTo>
                  <a:pt x="69" y="2440"/>
                </a:lnTo>
                <a:lnTo>
                  <a:pt x="69" y="2438"/>
                </a:lnTo>
                <a:lnTo>
                  <a:pt x="69" y="2436"/>
                </a:lnTo>
                <a:lnTo>
                  <a:pt x="69" y="2436"/>
                </a:lnTo>
                <a:lnTo>
                  <a:pt x="69" y="2434"/>
                </a:lnTo>
                <a:lnTo>
                  <a:pt x="69" y="2432"/>
                </a:lnTo>
                <a:lnTo>
                  <a:pt x="69" y="2430"/>
                </a:lnTo>
                <a:lnTo>
                  <a:pt x="69" y="2428"/>
                </a:lnTo>
                <a:lnTo>
                  <a:pt x="69" y="2426"/>
                </a:lnTo>
                <a:lnTo>
                  <a:pt x="69" y="2424"/>
                </a:lnTo>
                <a:lnTo>
                  <a:pt x="69" y="2422"/>
                </a:lnTo>
                <a:lnTo>
                  <a:pt x="69" y="2420"/>
                </a:lnTo>
                <a:lnTo>
                  <a:pt x="69" y="2418"/>
                </a:lnTo>
                <a:lnTo>
                  <a:pt x="69" y="2416"/>
                </a:lnTo>
                <a:lnTo>
                  <a:pt x="69" y="2412"/>
                </a:lnTo>
                <a:lnTo>
                  <a:pt x="69" y="2410"/>
                </a:lnTo>
                <a:lnTo>
                  <a:pt x="69" y="2406"/>
                </a:lnTo>
                <a:lnTo>
                  <a:pt x="69" y="2404"/>
                </a:lnTo>
                <a:lnTo>
                  <a:pt x="69" y="2402"/>
                </a:lnTo>
                <a:lnTo>
                  <a:pt x="69" y="2400"/>
                </a:lnTo>
                <a:lnTo>
                  <a:pt x="69" y="2398"/>
                </a:lnTo>
                <a:lnTo>
                  <a:pt x="69" y="2396"/>
                </a:lnTo>
                <a:lnTo>
                  <a:pt x="69" y="2392"/>
                </a:lnTo>
                <a:lnTo>
                  <a:pt x="69" y="2390"/>
                </a:lnTo>
                <a:lnTo>
                  <a:pt x="69" y="2388"/>
                </a:lnTo>
                <a:lnTo>
                  <a:pt x="69" y="2388"/>
                </a:lnTo>
                <a:lnTo>
                  <a:pt x="69" y="2386"/>
                </a:lnTo>
                <a:lnTo>
                  <a:pt x="69" y="2384"/>
                </a:lnTo>
                <a:lnTo>
                  <a:pt x="69" y="2382"/>
                </a:lnTo>
                <a:lnTo>
                  <a:pt x="69" y="2380"/>
                </a:lnTo>
                <a:lnTo>
                  <a:pt x="69" y="2378"/>
                </a:lnTo>
                <a:lnTo>
                  <a:pt x="69" y="2378"/>
                </a:lnTo>
                <a:lnTo>
                  <a:pt x="69" y="2376"/>
                </a:lnTo>
                <a:lnTo>
                  <a:pt x="69" y="2374"/>
                </a:lnTo>
                <a:lnTo>
                  <a:pt x="69" y="2372"/>
                </a:lnTo>
                <a:lnTo>
                  <a:pt x="69" y="2370"/>
                </a:lnTo>
                <a:lnTo>
                  <a:pt x="71" y="2370"/>
                </a:lnTo>
                <a:lnTo>
                  <a:pt x="71" y="2372"/>
                </a:lnTo>
                <a:lnTo>
                  <a:pt x="73" y="2372"/>
                </a:lnTo>
                <a:lnTo>
                  <a:pt x="73" y="2370"/>
                </a:lnTo>
                <a:lnTo>
                  <a:pt x="73" y="2368"/>
                </a:lnTo>
                <a:lnTo>
                  <a:pt x="73" y="2366"/>
                </a:lnTo>
                <a:lnTo>
                  <a:pt x="71" y="2366"/>
                </a:lnTo>
                <a:lnTo>
                  <a:pt x="71" y="2364"/>
                </a:lnTo>
                <a:lnTo>
                  <a:pt x="69" y="2364"/>
                </a:lnTo>
                <a:lnTo>
                  <a:pt x="69" y="2362"/>
                </a:lnTo>
                <a:lnTo>
                  <a:pt x="71" y="2362"/>
                </a:lnTo>
                <a:lnTo>
                  <a:pt x="73" y="2360"/>
                </a:lnTo>
                <a:lnTo>
                  <a:pt x="75" y="2360"/>
                </a:lnTo>
                <a:lnTo>
                  <a:pt x="77" y="2360"/>
                </a:lnTo>
                <a:lnTo>
                  <a:pt x="79" y="2360"/>
                </a:lnTo>
                <a:lnTo>
                  <a:pt x="81" y="2360"/>
                </a:lnTo>
                <a:lnTo>
                  <a:pt x="83" y="2358"/>
                </a:lnTo>
                <a:lnTo>
                  <a:pt x="83" y="2356"/>
                </a:lnTo>
                <a:lnTo>
                  <a:pt x="83" y="2354"/>
                </a:lnTo>
                <a:lnTo>
                  <a:pt x="83" y="2352"/>
                </a:lnTo>
                <a:lnTo>
                  <a:pt x="83" y="2350"/>
                </a:lnTo>
                <a:lnTo>
                  <a:pt x="83" y="2348"/>
                </a:lnTo>
                <a:lnTo>
                  <a:pt x="85" y="2348"/>
                </a:lnTo>
                <a:lnTo>
                  <a:pt x="85" y="2346"/>
                </a:lnTo>
                <a:lnTo>
                  <a:pt x="85" y="2344"/>
                </a:lnTo>
                <a:lnTo>
                  <a:pt x="85" y="2342"/>
                </a:lnTo>
                <a:lnTo>
                  <a:pt x="85" y="2340"/>
                </a:lnTo>
                <a:lnTo>
                  <a:pt x="83" y="2340"/>
                </a:lnTo>
                <a:lnTo>
                  <a:pt x="83" y="2340"/>
                </a:lnTo>
                <a:lnTo>
                  <a:pt x="83" y="2338"/>
                </a:lnTo>
                <a:lnTo>
                  <a:pt x="85" y="2338"/>
                </a:lnTo>
                <a:lnTo>
                  <a:pt x="87" y="2338"/>
                </a:lnTo>
                <a:lnTo>
                  <a:pt x="89" y="2338"/>
                </a:lnTo>
                <a:lnTo>
                  <a:pt x="89" y="2336"/>
                </a:lnTo>
                <a:lnTo>
                  <a:pt x="91" y="2334"/>
                </a:lnTo>
                <a:lnTo>
                  <a:pt x="89" y="2332"/>
                </a:lnTo>
                <a:lnTo>
                  <a:pt x="89" y="2330"/>
                </a:lnTo>
                <a:lnTo>
                  <a:pt x="87" y="2330"/>
                </a:lnTo>
                <a:lnTo>
                  <a:pt x="87" y="2327"/>
                </a:lnTo>
                <a:lnTo>
                  <a:pt x="89" y="2325"/>
                </a:lnTo>
                <a:lnTo>
                  <a:pt x="89" y="2323"/>
                </a:lnTo>
                <a:lnTo>
                  <a:pt x="89" y="2321"/>
                </a:lnTo>
                <a:lnTo>
                  <a:pt x="89" y="2319"/>
                </a:lnTo>
                <a:lnTo>
                  <a:pt x="85" y="2319"/>
                </a:lnTo>
                <a:lnTo>
                  <a:pt x="85" y="2317"/>
                </a:lnTo>
                <a:lnTo>
                  <a:pt x="85" y="2315"/>
                </a:lnTo>
                <a:lnTo>
                  <a:pt x="87" y="2313"/>
                </a:lnTo>
                <a:lnTo>
                  <a:pt x="89" y="2313"/>
                </a:lnTo>
                <a:lnTo>
                  <a:pt x="91" y="2313"/>
                </a:lnTo>
                <a:lnTo>
                  <a:pt x="91" y="2311"/>
                </a:lnTo>
                <a:lnTo>
                  <a:pt x="91" y="2309"/>
                </a:lnTo>
                <a:lnTo>
                  <a:pt x="91" y="2307"/>
                </a:lnTo>
                <a:lnTo>
                  <a:pt x="93" y="2307"/>
                </a:lnTo>
                <a:lnTo>
                  <a:pt x="97" y="2307"/>
                </a:lnTo>
                <a:lnTo>
                  <a:pt x="97" y="2305"/>
                </a:lnTo>
                <a:lnTo>
                  <a:pt x="99" y="2305"/>
                </a:lnTo>
                <a:lnTo>
                  <a:pt x="97" y="2305"/>
                </a:lnTo>
                <a:lnTo>
                  <a:pt x="97" y="2303"/>
                </a:lnTo>
                <a:lnTo>
                  <a:pt x="97" y="2299"/>
                </a:lnTo>
                <a:lnTo>
                  <a:pt x="95" y="2299"/>
                </a:lnTo>
                <a:lnTo>
                  <a:pt x="95" y="2297"/>
                </a:lnTo>
                <a:lnTo>
                  <a:pt x="97" y="2295"/>
                </a:lnTo>
                <a:lnTo>
                  <a:pt x="97" y="2293"/>
                </a:lnTo>
                <a:lnTo>
                  <a:pt x="97" y="2291"/>
                </a:lnTo>
                <a:lnTo>
                  <a:pt x="99" y="2291"/>
                </a:lnTo>
                <a:lnTo>
                  <a:pt x="99" y="2291"/>
                </a:lnTo>
                <a:lnTo>
                  <a:pt x="99" y="2289"/>
                </a:lnTo>
                <a:lnTo>
                  <a:pt x="97" y="2289"/>
                </a:lnTo>
                <a:lnTo>
                  <a:pt x="97" y="2287"/>
                </a:lnTo>
                <a:lnTo>
                  <a:pt x="95" y="2285"/>
                </a:lnTo>
                <a:lnTo>
                  <a:pt x="93" y="2283"/>
                </a:lnTo>
                <a:lnTo>
                  <a:pt x="91" y="2283"/>
                </a:lnTo>
                <a:lnTo>
                  <a:pt x="91" y="2281"/>
                </a:lnTo>
                <a:lnTo>
                  <a:pt x="89" y="2281"/>
                </a:lnTo>
                <a:lnTo>
                  <a:pt x="87" y="2279"/>
                </a:lnTo>
                <a:lnTo>
                  <a:pt x="85" y="2279"/>
                </a:lnTo>
                <a:lnTo>
                  <a:pt x="85" y="2277"/>
                </a:lnTo>
                <a:lnTo>
                  <a:pt x="85" y="2275"/>
                </a:lnTo>
                <a:lnTo>
                  <a:pt x="85" y="2273"/>
                </a:lnTo>
                <a:lnTo>
                  <a:pt x="85" y="2271"/>
                </a:lnTo>
                <a:lnTo>
                  <a:pt x="85" y="2269"/>
                </a:lnTo>
                <a:lnTo>
                  <a:pt x="85" y="2267"/>
                </a:lnTo>
                <a:lnTo>
                  <a:pt x="85" y="2265"/>
                </a:lnTo>
                <a:lnTo>
                  <a:pt x="85" y="2263"/>
                </a:lnTo>
                <a:lnTo>
                  <a:pt x="85" y="2261"/>
                </a:lnTo>
                <a:lnTo>
                  <a:pt x="87" y="2261"/>
                </a:lnTo>
                <a:lnTo>
                  <a:pt x="87" y="2259"/>
                </a:lnTo>
                <a:lnTo>
                  <a:pt x="89" y="2259"/>
                </a:lnTo>
                <a:lnTo>
                  <a:pt x="91" y="2259"/>
                </a:lnTo>
                <a:lnTo>
                  <a:pt x="93" y="2259"/>
                </a:lnTo>
                <a:lnTo>
                  <a:pt x="95" y="2259"/>
                </a:lnTo>
                <a:lnTo>
                  <a:pt x="95" y="2257"/>
                </a:lnTo>
                <a:lnTo>
                  <a:pt x="97" y="2257"/>
                </a:lnTo>
                <a:lnTo>
                  <a:pt x="99" y="2255"/>
                </a:lnTo>
                <a:lnTo>
                  <a:pt x="101" y="2253"/>
                </a:lnTo>
                <a:lnTo>
                  <a:pt x="101" y="2251"/>
                </a:lnTo>
                <a:lnTo>
                  <a:pt x="99" y="2249"/>
                </a:lnTo>
                <a:lnTo>
                  <a:pt x="101" y="2247"/>
                </a:lnTo>
                <a:lnTo>
                  <a:pt x="101" y="2245"/>
                </a:lnTo>
                <a:lnTo>
                  <a:pt x="103" y="2245"/>
                </a:lnTo>
                <a:lnTo>
                  <a:pt x="103" y="2243"/>
                </a:lnTo>
                <a:lnTo>
                  <a:pt x="105" y="2243"/>
                </a:lnTo>
                <a:lnTo>
                  <a:pt x="105" y="2243"/>
                </a:lnTo>
                <a:lnTo>
                  <a:pt x="105" y="2241"/>
                </a:lnTo>
                <a:lnTo>
                  <a:pt x="105" y="2239"/>
                </a:lnTo>
                <a:lnTo>
                  <a:pt x="107" y="2239"/>
                </a:lnTo>
                <a:lnTo>
                  <a:pt x="107" y="2237"/>
                </a:lnTo>
                <a:lnTo>
                  <a:pt x="109" y="2237"/>
                </a:lnTo>
                <a:lnTo>
                  <a:pt x="109" y="2235"/>
                </a:lnTo>
                <a:lnTo>
                  <a:pt x="109" y="2233"/>
                </a:lnTo>
                <a:lnTo>
                  <a:pt x="111" y="2233"/>
                </a:lnTo>
                <a:lnTo>
                  <a:pt x="111" y="2231"/>
                </a:lnTo>
                <a:lnTo>
                  <a:pt x="111" y="2229"/>
                </a:lnTo>
                <a:lnTo>
                  <a:pt x="111" y="2227"/>
                </a:lnTo>
                <a:lnTo>
                  <a:pt x="111" y="2225"/>
                </a:lnTo>
                <a:lnTo>
                  <a:pt x="111" y="2223"/>
                </a:lnTo>
                <a:lnTo>
                  <a:pt x="109" y="2223"/>
                </a:lnTo>
                <a:lnTo>
                  <a:pt x="109" y="2221"/>
                </a:lnTo>
                <a:lnTo>
                  <a:pt x="107" y="2221"/>
                </a:lnTo>
                <a:lnTo>
                  <a:pt x="105" y="2219"/>
                </a:lnTo>
                <a:lnTo>
                  <a:pt x="103" y="2219"/>
                </a:lnTo>
                <a:lnTo>
                  <a:pt x="103" y="2217"/>
                </a:lnTo>
                <a:lnTo>
                  <a:pt x="101" y="2217"/>
                </a:lnTo>
                <a:lnTo>
                  <a:pt x="101" y="2215"/>
                </a:lnTo>
                <a:lnTo>
                  <a:pt x="99" y="2215"/>
                </a:lnTo>
                <a:lnTo>
                  <a:pt x="97" y="2215"/>
                </a:lnTo>
                <a:lnTo>
                  <a:pt x="95" y="2215"/>
                </a:lnTo>
                <a:lnTo>
                  <a:pt x="93" y="2215"/>
                </a:lnTo>
                <a:lnTo>
                  <a:pt x="91" y="2215"/>
                </a:lnTo>
                <a:lnTo>
                  <a:pt x="89" y="2215"/>
                </a:lnTo>
                <a:lnTo>
                  <a:pt x="87" y="2213"/>
                </a:lnTo>
                <a:lnTo>
                  <a:pt x="85" y="2211"/>
                </a:lnTo>
                <a:lnTo>
                  <a:pt x="85" y="2209"/>
                </a:lnTo>
                <a:lnTo>
                  <a:pt x="85" y="2207"/>
                </a:lnTo>
                <a:lnTo>
                  <a:pt x="85" y="2205"/>
                </a:lnTo>
                <a:lnTo>
                  <a:pt x="87" y="2205"/>
                </a:lnTo>
                <a:lnTo>
                  <a:pt x="87" y="2203"/>
                </a:lnTo>
                <a:lnTo>
                  <a:pt x="87" y="2201"/>
                </a:lnTo>
                <a:lnTo>
                  <a:pt x="85" y="2201"/>
                </a:lnTo>
                <a:lnTo>
                  <a:pt x="85" y="2199"/>
                </a:lnTo>
                <a:lnTo>
                  <a:pt x="85" y="2197"/>
                </a:lnTo>
                <a:lnTo>
                  <a:pt x="87" y="2195"/>
                </a:lnTo>
                <a:lnTo>
                  <a:pt x="85" y="2195"/>
                </a:lnTo>
                <a:lnTo>
                  <a:pt x="85" y="2195"/>
                </a:lnTo>
                <a:lnTo>
                  <a:pt x="85" y="2193"/>
                </a:lnTo>
                <a:lnTo>
                  <a:pt x="83" y="2193"/>
                </a:lnTo>
                <a:lnTo>
                  <a:pt x="81" y="2193"/>
                </a:lnTo>
                <a:lnTo>
                  <a:pt x="79" y="2193"/>
                </a:lnTo>
                <a:lnTo>
                  <a:pt x="77" y="2193"/>
                </a:lnTo>
                <a:lnTo>
                  <a:pt x="75" y="2193"/>
                </a:lnTo>
                <a:lnTo>
                  <a:pt x="73" y="2193"/>
                </a:lnTo>
                <a:lnTo>
                  <a:pt x="71" y="2193"/>
                </a:lnTo>
                <a:lnTo>
                  <a:pt x="69" y="2193"/>
                </a:lnTo>
                <a:lnTo>
                  <a:pt x="69" y="2191"/>
                </a:lnTo>
                <a:lnTo>
                  <a:pt x="69" y="2191"/>
                </a:lnTo>
                <a:lnTo>
                  <a:pt x="67" y="2191"/>
                </a:lnTo>
                <a:lnTo>
                  <a:pt x="67" y="2193"/>
                </a:lnTo>
                <a:lnTo>
                  <a:pt x="65" y="2193"/>
                </a:lnTo>
                <a:lnTo>
                  <a:pt x="65" y="2195"/>
                </a:lnTo>
                <a:lnTo>
                  <a:pt x="65" y="2195"/>
                </a:lnTo>
                <a:lnTo>
                  <a:pt x="63" y="2197"/>
                </a:lnTo>
                <a:lnTo>
                  <a:pt x="63" y="2199"/>
                </a:lnTo>
                <a:lnTo>
                  <a:pt x="61" y="2199"/>
                </a:lnTo>
                <a:lnTo>
                  <a:pt x="61" y="2197"/>
                </a:lnTo>
                <a:lnTo>
                  <a:pt x="59" y="2197"/>
                </a:lnTo>
                <a:lnTo>
                  <a:pt x="59" y="2195"/>
                </a:lnTo>
                <a:lnTo>
                  <a:pt x="59" y="2195"/>
                </a:lnTo>
                <a:lnTo>
                  <a:pt x="57" y="2195"/>
                </a:lnTo>
                <a:lnTo>
                  <a:pt x="57" y="2193"/>
                </a:lnTo>
                <a:lnTo>
                  <a:pt x="55" y="2193"/>
                </a:lnTo>
                <a:lnTo>
                  <a:pt x="55" y="2191"/>
                </a:lnTo>
                <a:lnTo>
                  <a:pt x="53" y="2191"/>
                </a:lnTo>
                <a:lnTo>
                  <a:pt x="53" y="2189"/>
                </a:lnTo>
                <a:lnTo>
                  <a:pt x="51" y="2189"/>
                </a:lnTo>
                <a:lnTo>
                  <a:pt x="49" y="2187"/>
                </a:lnTo>
                <a:lnTo>
                  <a:pt x="49" y="2185"/>
                </a:lnTo>
                <a:lnTo>
                  <a:pt x="49" y="2183"/>
                </a:lnTo>
                <a:lnTo>
                  <a:pt x="49" y="2181"/>
                </a:lnTo>
                <a:lnTo>
                  <a:pt x="47" y="2181"/>
                </a:lnTo>
                <a:lnTo>
                  <a:pt x="47" y="2179"/>
                </a:lnTo>
                <a:lnTo>
                  <a:pt x="45" y="2177"/>
                </a:lnTo>
                <a:lnTo>
                  <a:pt x="43" y="2177"/>
                </a:lnTo>
                <a:lnTo>
                  <a:pt x="41" y="2177"/>
                </a:lnTo>
                <a:lnTo>
                  <a:pt x="39" y="2177"/>
                </a:lnTo>
                <a:lnTo>
                  <a:pt x="39" y="2179"/>
                </a:lnTo>
                <a:lnTo>
                  <a:pt x="36" y="2179"/>
                </a:lnTo>
                <a:lnTo>
                  <a:pt x="36" y="2181"/>
                </a:lnTo>
                <a:lnTo>
                  <a:pt x="34" y="2181"/>
                </a:lnTo>
                <a:lnTo>
                  <a:pt x="34" y="2183"/>
                </a:lnTo>
                <a:lnTo>
                  <a:pt x="34" y="2185"/>
                </a:lnTo>
                <a:lnTo>
                  <a:pt x="32" y="2185"/>
                </a:lnTo>
                <a:lnTo>
                  <a:pt x="32" y="2187"/>
                </a:lnTo>
                <a:lnTo>
                  <a:pt x="30" y="2187"/>
                </a:lnTo>
                <a:lnTo>
                  <a:pt x="28" y="2187"/>
                </a:lnTo>
                <a:lnTo>
                  <a:pt x="26" y="2187"/>
                </a:lnTo>
                <a:lnTo>
                  <a:pt x="24" y="2187"/>
                </a:lnTo>
                <a:lnTo>
                  <a:pt x="22" y="2187"/>
                </a:lnTo>
                <a:lnTo>
                  <a:pt x="20" y="2185"/>
                </a:lnTo>
                <a:lnTo>
                  <a:pt x="20" y="2183"/>
                </a:lnTo>
                <a:lnTo>
                  <a:pt x="18" y="2183"/>
                </a:lnTo>
                <a:lnTo>
                  <a:pt x="18" y="2181"/>
                </a:lnTo>
                <a:lnTo>
                  <a:pt x="16" y="2181"/>
                </a:lnTo>
                <a:lnTo>
                  <a:pt x="14" y="2179"/>
                </a:lnTo>
                <a:lnTo>
                  <a:pt x="12" y="2177"/>
                </a:lnTo>
                <a:lnTo>
                  <a:pt x="12" y="2175"/>
                </a:lnTo>
                <a:lnTo>
                  <a:pt x="10" y="2175"/>
                </a:lnTo>
                <a:lnTo>
                  <a:pt x="10" y="2173"/>
                </a:lnTo>
                <a:lnTo>
                  <a:pt x="8" y="2173"/>
                </a:lnTo>
                <a:lnTo>
                  <a:pt x="6" y="2169"/>
                </a:lnTo>
                <a:lnTo>
                  <a:pt x="6" y="2167"/>
                </a:lnTo>
                <a:lnTo>
                  <a:pt x="8" y="2167"/>
                </a:lnTo>
                <a:lnTo>
                  <a:pt x="8" y="2165"/>
                </a:lnTo>
                <a:lnTo>
                  <a:pt x="8" y="2163"/>
                </a:lnTo>
                <a:lnTo>
                  <a:pt x="10" y="2163"/>
                </a:lnTo>
                <a:lnTo>
                  <a:pt x="12" y="2163"/>
                </a:lnTo>
                <a:lnTo>
                  <a:pt x="12" y="2161"/>
                </a:lnTo>
                <a:lnTo>
                  <a:pt x="14" y="2161"/>
                </a:lnTo>
                <a:lnTo>
                  <a:pt x="14" y="2159"/>
                </a:lnTo>
                <a:lnTo>
                  <a:pt x="14" y="2157"/>
                </a:lnTo>
                <a:lnTo>
                  <a:pt x="16" y="2157"/>
                </a:lnTo>
                <a:lnTo>
                  <a:pt x="16" y="2155"/>
                </a:lnTo>
                <a:lnTo>
                  <a:pt x="16" y="2153"/>
                </a:lnTo>
                <a:lnTo>
                  <a:pt x="18" y="2153"/>
                </a:lnTo>
                <a:lnTo>
                  <a:pt x="18" y="2151"/>
                </a:lnTo>
                <a:lnTo>
                  <a:pt x="18" y="2149"/>
                </a:lnTo>
                <a:lnTo>
                  <a:pt x="16" y="2149"/>
                </a:lnTo>
                <a:lnTo>
                  <a:pt x="16" y="2147"/>
                </a:lnTo>
                <a:lnTo>
                  <a:pt x="14" y="2147"/>
                </a:lnTo>
                <a:lnTo>
                  <a:pt x="12" y="2145"/>
                </a:lnTo>
                <a:lnTo>
                  <a:pt x="12" y="2143"/>
                </a:lnTo>
                <a:lnTo>
                  <a:pt x="10" y="2143"/>
                </a:lnTo>
                <a:lnTo>
                  <a:pt x="8" y="2143"/>
                </a:lnTo>
                <a:lnTo>
                  <a:pt x="8" y="2141"/>
                </a:lnTo>
                <a:lnTo>
                  <a:pt x="6" y="2139"/>
                </a:lnTo>
                <a:lnTo>
                  <a:pt x="4" y="2139"/>
                </a:lnTo>
                <a:lnTo>
                  <a:pt x="4" y="2137"/>
                </a:lnTo>
                <a:lnTo>
                  <a:pt x="2" y="2137"/>
                </a:lnTo>
                <a:lnTo>
                  <a:pt x="2" y="2135"/>
                </a:lnTo>
                <a:lnTo>
                  <a:pt x="2" y="2133"/>
                </a:lnTo>
                <a:lnTo>
                  <a:pt x="2" y="2131"/>
                </a:lnTo>
                <a:lnTo>
                  <a:pt x="0" y="2129"/>
                </a:lnTo>
                <a:lnTo>
                  <a:pt x="0" y="2127"/>
                </a:lnTo>
                <a:lnTo>
                  <a:pt x="0" y="2125"/>
                </a:lnTo>
                <a:lnTo>
                  <a:pt x="2" y="2125"/>
                </a:lnTo>
                <a:lnTo>
                  <a:pt x="2" y="2123"/>
                </a:lnTo>
                <a:lnTo>
                  <a:pt x="4" y="2123"/>
                </a:lnTo>
                <a:lnTo>
                  <a:pt x="6" y="2121"/>
                </a:lnTo>
                <a:lnTo>
                  <a:pt x="6" y="2119"/>
                </a:lnTo>
                <a:lnTo>
                  <a:pt x="6" y="2117"/>
                </a:lnTo>
                <a:lnTo>
                  <a:pt x="6" y="2115"/>
                </a:lnTo>
                <a:lnTo>
                  <a:pt x="8" y="2115"/>
                </a:lnTo>
                <a:lnTo>
                  <a:pt x="8" y="2113"/>
                </a:lnTo>
                <a:lnTo>
                  <a:pt x="8" y="2111"/>
                </a:lnTo>
                <a:lnTo>
                  <a:pt x="10" y="2111"/>
                </a:lnTo>
                <a:lnTo>
                  <a:pt x="8" y="2111"/>
                </a:lnTo>
                <a:lnTo>
                  <a:pt x="10" y="2109"/>
                </a:lnTo>
                <a:lnTo>
                  <a:pt x="8" y="2109"/>
                </a:lnTo>
                <a:lnTo>
                  <a:pt x="8" y="2107"/>
                </a:lnTo>
                <a:lnTo>
                  <a:pt x="10" y="2107"/>
                </a:lnTo>
                <a:lnTo>
                  <a:pt x="10" y="2105"/>
                </a:lnTo>
                <a:lnTo>
                  <a:pt x="8" y="2105"/>
                </a:lnTo>
                <a:lnTo>
                  <a:pt x="8" y="2103"/>
                </a:lnTo>
                <a:lnTo>
                  <a:pt x="10" y="2103"/>
                </a:lnTo>
                <a:lnTo>
                  <a:pt x="10" y="2101"/>
                </a:lnTo>
                <a:lnTo>
                  <a:pt x="10" y="2099"/>
                </a:lnTo>
                <a:lnTo>
                  <a:pt x="8" y="2099"/>
                </a:lnTo>
                <a:lnTo>
                  <a:pt x="8" y="2099"/>
                </a:lnTo>
                <a:lnTo>
                  <a:pt x="8" y="2097"/>
                </a:lnTo>
                <a:lnTo>
                  <a:pt x="8" y="2095"/>
                </a:lnTo>
                <a:lnTo>
                  <a:pt x="8" y="2093"/>
                </a:lnTo>
                <a:lnTo>
                  <a:pt x="6" y="2093"/>
                </a:lnTo>
                <a:lnTo>
                  <a:pt x="6" y="2091"/>
                </a:lnTo>
                <a:lnTo>
                  <a:pt x="6" y="2089"/>
                </a:lnTo>
                <a:lnTo>
                  <a:pt x="6" y="2087"/>
                </a:lnTo>
                <a:lnTo>
                  <a:pt x="8" y="2087"/>
                </a:lnTo>
                <a:lnTo>
                  <a:pt x="8" y="2085"/>
                </a:lnTo>
                <a:lnTo>
                  <a:pt x="10" y="2085"/>
                </a:lnTo>
                <a:lnTo>
                  <a:pt x="10" y="2087"/>
                </a:lnTo>
                <a:lnTo>
                  <a:pt x="12" y="2087"/>
                </a:lnTo>
                <a:lnTo>
                  <a:pt x="12" y="2085"/>
                </a:lnTo>
                <a:lnTo>
                  <a:pt x="14" y="2085"/>
                </a:lnTo>
                <a:lnTo>
                  <a:pt x="14" y="2083"/>
                </a:lnTo>
                <a:lnTo>
                  <a:pt x="14" y="2081"/>
                </a:lnTo>
                <a:lnTo>
                  <a:pt x="16" y="2081"/>
                </a:lnTo>
                <a:lnTo>
                  <a:pt x="16" y="2079"/>
                </a:lnTo>
                <a:lnTo>
                  <a:pt x="16" y="2077"/>
                </a:lnTo>
                <a:lnTo>
                  <a:pt x="16" y="2075"/>
                </a:lnTo>
                <a:lnTo>
                  <a:pt x="18" y="2073"/>
                </a:lnTo>
                <a:lnTo>
                  <a:pt x="18" y="2071"/>
                </a:lnTo>
                <a:lnTo>
                  <a:pt x="20" y="2069"/>
                </a:lnTo>
                <a:lnTo>
                  <a:pt x="20" y="2069"/>
                </a:lnTo>
                <a:lnTo>
                  <a:pt x="22" y="2069"/>
                </a:lnTo>
                <a:lnTo>
                  <a:pt x="24" y="2067"/>
                </a:lnTo>
                <a:lnTo>
                  <a:pt x="26" y="2067"/>
                </a:lnTo>
                <a:lnTo>
                  <a:pt x="28" y="2065"/>
                </a:lnTo>
                <a:lnTo>
                  <a:pt x="28" y="2063"/>
                </a:lnTo>
                <a:lnTo>
                  <a:pt x="30" y="2061"/>
                </a:lnTo>
                <a:lnTo>
                  <a:pt x="30" y="2059"/>
                </a:lnTo>
                <a:lnTo>
                  <a:pt x="30" y="2057"/>
                </a:lnTo>
                <a:lnTo>
                  <a:pt x="30" y="2055"/>
                </a:lnTo>
                <a:lnTo>
                  <a:pt x="30" y="2053"/>
                </a:lnTo>
                <a:lnTo>
                  <a:pt x="30" y="2051"/>
                </a:lnTo>
                <a:lnTo>
                  <a:pt x="30" y="2051"/>
                </a:lnTo>
                <a:lnTo>
                  <a:pt x="30" y="2049"/>
                </a:lnTo>
                <a:lnTo>
                  <a:pt x="32" y="2047"/>
                </a:lnTo>
                <a:lnTo>
                  <a:pt x="34" y="2047"/>
                </a:lnTo>
                <a:lnTo>
                  <a:pt x="36" y="2045"/>
                </a:lnTo>
                <a:lnTo>
                  <a:pt x="36" y="2043"/>
                </a:lnTo>
                <a:lnTo>
                  <a:pt x="36" y="2041"/>
                </a:lnTo>
                <a:lnTo>
                  <a:pt x="36" y="2039"/>
                </a:lnTo>
                <a:lnTo>
                  <a:pt x="39" y="2037"/>
                </a:lnTo>
                <a:lnTo>
                  <a:pt x="39" y="2035"/>
                </a:lnTo>
                <a:lnTo>
                  <a:pt x="39" y="2033"/>
                </a:lnTo>
                <a:lnTo>
                  <a:pt x="39" y="2031"/>
                </a:lnTo>
                <a:lnTo>
                  <a:pt x="39" y="2029"/>
                </a:lnTo>
                <a:lnTo>
                  <a:pt x="39" y="2027"/>
                </a:lnTo>
                <a:lnTo>
                  <a:pt x="41" y="2027"/>
                </a:lnTo>
                <a:lnTo>
                  <a:pt x="41" y="2025"/>
                </a:lnTo>
                <a:lnTo>
                  <a:pt x="41" y="2023"/>
                </a:lnTo>
                <a:lnTo>
                  <a:pt x="43" y="2023"/>
                </a:lnTo>
                <a:lnTo>
                  <a:pt x="43" y="2021"/>
                </a:lnTo>
                <a:lnTo>
                  <a:pt x="45" y="2019"/>
                </a:lnTo>
                <a:lnTo>
                  <a:pt x="47" y="2017"/>
                </a:lnTo>
                <a:lnTo>
                  <a:pt x="47" y="2015"/>
                </a:lnTo>
                <a:lnTo>
                  <a:pt x="47" y="2013"/>
                </a:lnTo>
                <a:lnTo>
                  <a:pt x="47" y="2011"/>
                </a:lnTo>
                <a:lnTo>
                  <a:pt x="47" y="2009"/>
                </a:lnTo>
                <a:lnTo>
                  <a:pt x="47" y="2007"/>
                </a:lnTo>
                <a:lnTo>
                  <a:pt x="47" y="2005"/>
                </a:lnTo>
                <a:lnTo>
                  <a:pt x="49" y="2003"/>
                </a:lnTo>
                <a:lnTo>
                  <a:pt x="51" y="2003"/>
                </a:lnTo>
                <a:lnTo>
                  <a:pt x="53" y="2003"/>
                </a:lnTo>
                <a:lnTo>
                  <a:pt x="53" y="2001"/>
                </a:lnTo>
                <a:lnTo>
                  <a:pt x="53" y="1999"/>
                </a:lnTo>
                <a:lnTo>
                  <a:pt x="53" y="1997"/>
                </a:lnTo>
                <a:lnTo>
                  <a:pt x="53" y="1995"/>
                </a:lnTo>
                <a:lnTo>
                  <a:pt x="53" y="1993"/>
                </a:lnTo>
                <a:lnTo>
                  <a:pt x="55" y="1993"/>
                </a:lnTo>
                <a:lnTo>
                  <a:pt x="55" y="1991"/>
                </a:lnTo>
                <a:lnTo>
                  <a:pt x="57" y="1991"/>
                </a:lnTo>
                <a:lnTo>
                  <a:pt x="57" y="1989"/>
                </a:lnTo>
                <a:lnTo>
                  <a:pt x="59" y="1989"/>
                </a:lnTo>
                <a:lnTo>
                  <a:pt x="59" y="1987"/>
                </a:lnTo>
                <a:lnTo>
                  <a:pt x="59" y="1985"/>
                </a:lnTo>
                <a:lnTo>
                  <a:pt x="59" y="1983"/>
                </a:lnTo>
                <a:lnTo>
                  <a:pt x="59" y="1981"/>
                </a:lnTo>
                <a:lnTo>
                  <a:pt x="59" y="1979"/>
                </a:lnTo>
                <a:lnTo>
                  <a:pt x="59" y="1977"/>
                </a:lnTo>
                <a:lnTo>
                  <a:pt x="63" y="1977"/>
                </a:lnTo>
                <a:lnTo>
                  <a:pt x="63" y="1975"/>
                </a:lnTo>
                <a:lnTo>
                  <a:pt x="63" y="1971"/>
                </a:lnTo>
                <a:lnTo>
                  <a:pt x="65" y="1971"/>
                </a:lnTo>
                <a:lnTo>
                  <a:pt x="65" y="1969"/>
                </a:lnTo>
                <a:lnTo>
                  <a:pt x="67" y="1969"/>
                </a:lnTo>
                <a:lnTo>
                  <a:pt x="69" y="1969"/>
                </a:lnTo>
                <a:lnTo>
                  <a:pt x="69" y="1967"/>
                </a:lnTo>
                <a:lnTo>
                  <a:pt x="69" y="1967"/>
                </a:lnTo>
                <a:lnTo>
                  <a:pt x="71" y="1967"/>
                </a:lnTo>
                <a:lnTo>
                  <a:pt x="71" y="1965"/>
                </a:lnTo>
                <a:lnTo>
                  <a:pt x="73" y="1965"/>
                </a:lnTo>
                <a:lnTo>
                  <a:pt x="75" y="1965"/>
                </a:lnTo>
                <a:lnTo>
                  <a:pt x="77" y="1965"/>
                </a:lnTo>
                <a:lnTo>
                  <a:pt x="79" y="1965"/>
                </a:lnTo>
                <a:lnTo>
                  <a:pt x="79" y="1963"/>
                </a:lnTo>
                <a:lnTo>
                  <a:pt x="81" y="1963"/>
                </a:lnTo>
                <a:lnTo>
                  <a:pt x="83" y="1961"/>
                </a:lnTo>
                <a:lnTo>
                  <a:pt x="85" y="1959"/>
                </a:lnTo>
                <a:lnTo>
                  <a:pt x="85" y="1957"/>
                </a:lnTo>
                <a:lnTo>
                  <a:pt x="87" y="1957"/>
                </a:lnTo>
                <a:lnTo>
                  <a:pt x="89" y="1957"/>
                </a:lnTo>
                <a:lnTo>
                  <a:pt x="89" y="1957"/>
                </a:lnTo>
                <a:lnTo>
                  <a:pt x="91" y="1957"/>
                </a:lnTo>
                <a:lnTo>
                  <a:pt x="93" y="1957"/>
                </a:lnTo>
                <a:lnTo>
                  <a:pt x="95" y="1957"/>
                </a:lnTo>
                <a:lnTo>
                  <a:pt x="95" y="1955"/>
                </a:lnTo>
                <a:lnTo>
                  <a:pt x="97" y="1955"/>
                </a:lnTo>
                <a:lnTo>
                  <a:pt x="99" y="1955"/>
                </a:lnTo>
                <a:lnTo>
                  <a:pt x="99" y="1953"/>
                </a:lnTo>
                <a:lnTo>
                  <a:pt x="99" y="1951"/>
                </a:lnTo>
                <a:lnTo>
                  <a:pt x="99" y="1949"/>
                </a:lnTo>
                <a:lnTo>
                  <a:pt x="99" y="1947"/>
                </a:lnTo>
                <a:lnTo>
                  <a:pt x="99" y="1945"/>
                </a:lnTo>
                <a:lnTo>
                  <a:pt x="99" y="1943"/>
                </a:lnTo>
                <a:lnTo>
                  <a:pt x="101" y="1943"/>
                </a:lnTo>
                <a:lnTo>
                  <a:pt x="101" y="1941"/>
                </a:lnTo>
                <a:lnTo>
                  <a:pt x="103" y="1941"/>
                </a:lnTo>
                <a:lnTo>
                  <a:pt x="103" y="1939"/>
                </a:lnTo>
                <a:lnTo>
                  <a:pt x="105" y="1937"/>
                </a:lnTo>
                <a:lnTo>
                  <a:pt x="105" y="1935"/>
                </a:lnTo>
                <a:lnTo>
                  <a:pt x="107" y="1933"/>
                </a:lnTo>
                <a:lnTo>
                  <a:pt x="107" y="1931"/>
                </a:lnTo>
                <a:lnTo>
                  <a:pt x="109" y="1931"/>
                </a:lnTo>
                <a:lnTo>
                  <a:pt x="109" y="1929"/>
                </a:lnTo>
                <a:lnTo>
                  <a:pt x="111" y="1927"/>
                </a:lnTo>
                <a:lnTo>
                  <a:pt x="111" y="1925"/>
                </a:lnTo>
                <a:lnTo>
                  <a:pt x="111" y="1923"/>
                </a:lnTo>
                <a:lnTo>
                  <a:pt x="111" y="1921"/>
                </a:lnTo>
                <a:lnTo>
                  <a:pt x="113" y="1921"/>
                </a:lnTo>
                <a:lnTo>
                  <a:pt x="115" y="1921"/>
                </a:lnTo>
                <a:lnTo>
                  <a:pt x="115" y="1919"/>
                </a:lnTo>
                <a:lnTo>
                  <a:pt x="117" y="1919"/>
                </a:lnTo>
                <a:lnTo>
                  <a:pt x="117" y="1917"/>
                </a:lnTo>
                <a:lnTo>
                  <a:pt x="117" y="1915"/>
                </a:lnTo>
                <a:lnTo>
                  <a:pt x="119" y="1915"/>
                </a:lnTo>
                <a:lnTo>
                  <a:pt x="119" y="1913"/>
                </a:lnTo>
                <a:lnTo>
                  <a:pt x="121" y="1913"/>
                </a:lnTo>
                <a:lnTo>
                  <a:pt x="121" y="1911"/>
                </a:lnTo>
                <a:lnTo>
                  <a:pt x="121" y="1909"/>
                </a:lnTo>
                <a:lnTo>
                  <a:pt x="123" y="1909"/>
                </a:lnTo>
                <a:lnTo>
                  <a:pt x="123" y="1909"/>
                </a:lnTo>
                <a:lnTo>
                  <a:pt x="123" y="1907"/>
                </a:lnTo>
                <a:lnTo>
                  <a:pt x="123" y="1904"/>
                </a:lnTo>
                <a:lnTo>
                  <a:pt x="125" y="1904"/>
                </a:lnTo>
                <a:lnTo>
                  <a:pt x="125" y="1902"/>
                </a:lnTo>
                <a:lnTo>
                  <a:pt x="125" y="1900"/>
                </a:lnTo>
                <a:lnTo>
                  <a:pt x="125" y="1898"/>
                </a:lnTo>
                <a:lnTo>
                  <a:pt x="127" y="1898"/>
                </a:lnTo>
                <a:lnTo>
                  <a:pt x="127" y="1896"/>
                </a:lnTo>
                <a:lnTo>
                  <a:pt x="127" y="1894"/>
                </a:lnTo>
                <a:lnTo>
                  <a:pt x="127" y="1892"/>
                </a:lnTo>
                <a:lnTo>
                  <a:pt x="129" y="1892"/>
                </a:lnTo>
                <a:lnTo>
                  <a:pt x="129" y="1890"/>
                </a:lnTo>
                <a:lnTo>
                  <a:pt x="129" y="1888"/>
                </a:lnTo>
                <a:lnTo>
                  <a:pt x="129" y="1886"/>
                </a:lnTo>
                <a:lnTo>
                  <a:pt x="129" y="1884"/>
                </a:lnTo>
                <a:lnTo>
                  <a:pt x="129" y="1882"/>
                </a:lnTo>
                <a:lnTo>
                  <a:pt x="127" y="1882"/>
                </a:lnTo>
                <a:lnTo>
                  <a:pt x="127" y="1880"/>
                </a:lnTo>
                <a:lnTo>
                  <a:pt x="125" y="1878"/>
                </a:lnTo>
                <a:lnTo>
                  <a:pt x="125" y="1876"/>
                </a:lnTo>
                <a:lnTo>
                  <a:pt x="123" y="1874"/>
                </a:lnTo>
                <a:lnTo>
                  <a:pt x="125" y="1872"/>
                </a:lnTo>
                <a:lnTo>
                  <a:pt x="127" y="1870"/>
                </a:lnTo>
                <a:lnTo>
                  <a:pt x="129" y="1870"/>
                </a:lnTo>
                <a:lnTo>
                  <a:pt x="129" y="1868"/>
                </a:lnTo>
                <a:lnTo>
                  <a:pt x="131" y="1866"/>
                </a:lnTo>
                <a:lnTo>
                  <a:pt x="131" y="1864"/>
                </a:lnTo>
                <a:lnTo>
                  <a:pt x="131" y="1862"/>
                </a:lnTo>
                <a:lnTo>
                  <a:pt x="129" y="1862"/>
                </a:lnTo>
                <a:lnTo>
                  <a:pt x="127" y="1862"/>
                </a:lnTo>
                <a:lnTo>
                  <a:pt x="127" y="1864"/>
                </a:lnTo>
                <a:lnTo>
                  <a:pt x="127" y="1866"/>
                </a:lnTo>
                <a:lnTo>
                  <a:pt x="125" y="1866"/>
                </a:lnTo>
                <a:lnTo>
                  <a:pt x="125" y="1868"/>
                </a:lnTo>
                <a:lnTo>
                  <a:pt x="123" y="1868"/>
                </a:lnTo>
                <a:lnTo>
                  <a:pt x="123" y="1866"/>
                </a:lnTo>
                <a:lnTo>
                  <a:pt x="121" y="1866"/>
                </a:lnTo>
                <a:lnTo>
                  <a:pt x="121" y="1864"/>
                </a:lnTo>
                <a:lnTo>
                  <a:pt x="121" y="1862"/>
                </a:lnTo>
                <a:lnTo>
                  <a:pt x="123" y="1862"/>
                </a:lnTo>
                <a:lnTo>
                  <a:pt x="123" y="1860"/>
                </a:lnTo>
                <a:lnTo>
                  <a:pt x="123" y="1860"/>
                </a:lnTo>
                <a:lnTo>
                  <a:pt x="125" y="1860"/>
                </a:lnTo>
                <a:lnTo>
                  <a:pt x="125" y="1858"/>
                </a:lnTo>
                <a:lnTo>
                  <a:pt x="125" y="1856"/>
                </a:lnTo>
                <a:lnTo>
                  <a:pt x="125" y="1854"/>
                </a:lnTo>
                <a:lnTo>
                  <a:pt x="125" y="1852"/>
                </a:lnTo>
                <a:lnTo>
                  <a:pt x="125" y="1850"/>
                </a:lnTo>
                <a:lnTo>
                  <a:pt x="125" y="1848"/>
                </a:lnTo>
                <a:lnTo>
                  <a:pt x="125" y="1846"/>
                </a:lnTo>
                <a:lnTo>
                  <a:pt x="127" y="1844"/>
                </a:lnTo>
                <a:lnTo>
                  <a:pt x="127" y="1842"/>
                </a:lnTo>
                <a:lnTo>
                  <a:pt x="129" y="1842"/>
                </a:lnTo>
                <a:lnTo>
                  <a:pt x="131" y="1840"/>
                </a:lnTo>
                <a:lnTo>
                  <a:pt x="133" y="1840"/>
                </a:lnTo>
                <a:lnTo>
                  <a:pt x="133" y="1838"/>
                </a:lnTo>
                <a:lnTo>
                  <a:pt x="133" y="1836"/>
                </a:lnTo>
                <a:lnTo>
                  <a:pt x="135" y="1836"/>
                </a:lnTo>
                <a:lnTo>
                  <a:pt x="135" y="1834"/>
                </a:lnTo>
                <a:lnTo>
                  <a:pt x="137" y="1834"/>
                </a:lnTo>
                <a:lnTo>
                  <a:pt x="139" y="1834"/>
                </a:lnTo>
                <a:lnTo>
                  <a:pt x="139" y="1832"/>
                </a:lnTo>
                <a:lnTo>
                  <a:pt x="141" y="1830"/>
                </a:lnTo>
                <a:lnTo>
                  <a:pt x="141" y="1828"/>
                </a:lnTo>
                <a:lnTo>
                  <a:pt x="143" y="1828"/>
                </a:lnTo>
                <a:lnTo>
                  <a:pt x="143" y="1826"/>
                </a:lnTo>
                <a:lnTo>
                  <a:pt x="143" y="1824"/>
                </a:lnTo>
                <a:lnTo>
                  <a:pt x="145" y="1824"/>
                </a:lnTo>
                <a:lnTo>
                  <a:pt x="145" y="1822"/>
                </a:lnTo>
                <a:lnTo>
                  <a:pt x="145" y="1820"/>
                </a:lnTo>
                <a:lnTo>
                  <a:pt x="145" y="1818"/>
                </a:lnTo>
                <a:lnTo>
                  <a:pt x="145" y="1816"/>
                </a:lnTo>
                <a:lnTo>
                  <a:pt x="145" y="1814"/>
                </a:lnTo>
                <a:lnTo>
                  <a:pt x="147" y="1814"/>
                </a:lnTo>
                <a:lnTo>
                  <a:pt x="147" y="1812"/>
                </a:lnTo>
                <a:lnTo>
                  <a:pt x="147" y="1812"/>
                </a:lnTo>
                <a:lnTo>
                  <a:pt x="149" y="1812"/>
                </a:lnTo>
                <a:lnTo>
                  <a:pt x="149" y="1810"/>
                </a:lnTo>
                <a:lnTo>
                  <a:pt x="151" y="1810"/>
                </a:lnTo>
                <a:lnTo>
                  <a:pt x="151" y="1808"/>
                </a:lnTo>
                <a:lnTo>
                  <a:pt x="153" y="1808"/>
                </a:lnTo>
                <a:lnTo>
                  <a:pt x="155" y="1806"/>
                </a:lnTo>
                <a:lnTo>
                  <a:pt x="155" y="1804"/>
                </a:lnTo>
                <a:lnTo>
                  <a:pt x="157" y="1802"/>
                </a:lnTo>
                <a:lnTo>
                  <a:pt x="159" y="1802"/>
                </a:lnTo>
                <a:lnTo>
                  <a:pt x="159" y="1800"/>
                </a:lnTo>
                <a:lnTo>
                  <a:pt x="159" y="1798"/>
                </a:lnTo>
                <a:lnTo>
                  <a:pt x="159" y="1796"/>
                </a:lnTo>
                <a:lnTo>
                  <a:pt x="161" y="1796"/>
                </a:lnTo>
                <a:lnTo>
                  <a:pt x="163" y="1794"/>
                </a:lnTo>
                <a:lnTo>
                  <a:pt x="163" y="1792"/>
                </a:lnTo>
                <a:lnTo>
                  <a:pt x="165" y="1790"/>
                </a:lnTo>
                <a:lnTo>
                  <a:pt x="165" y="1788"/>
                </a:lnTo>
                <a:lnTo>
                  <a:pt x="165" y="1786"/>
                </a:lnTo>
                <a:lnTo>
                  <a:pt x="165" y="1782"/>
                </a:lnTo>
                <a:lnTo>
                  <a:pt x="165" y="1780"/>
                </a:lnTo>
                <a:lnTo>
                  <a:pt x="165" y="1778"/>
                </a:lnTo>
                <a:lnTo>
                  <a:pt x="167" y="1776"/>
                </a:lnTo>
                <a:lnTo>
                  <a:pt x="167" y="1774"/>
                </a:lnTo>
                <a:lnTo>
                  <a:pt x="167" y="1772"/>
                </a:lnTo>
                <a:lnTo>
                  <a:pt x="167" y="1772"/>
                </a:lnTo>
                <a:lnTo>
                  <a:pt x="167" y="1770"/>
                </a:lnTo>
                <a:lnTo>
                  <a:pt x="167" y="1768"/>
                </a:lnTo>
                <a:lnTo>
                  <a:pt x="167" y="1766"/>
                </a:lnTo>
                <a:lnTo>
                  <a:pt x="169" y="1766"/>
                </a:lnTo>
                <a:lnTo>
                  <a:pt x="169" y="1764"/>
                </a:lnTo>
                <a:lnTo>
                  <a:pt x="169" y="1764"/>
                </a:lnTo>
                <a:lnTo>
                  <a:pt x="169" y="1762"/>
                </a:lnTo>
                <a:lnTo>
                  <a:pt x="169" y="1760"/>
                </a:lnTo>
                <a:lnTo>
                  <a:pt x="169" y="1758"/>
                </a:lnTo>
                <a:lnTo>
                  <a:pt x="169" y="1756"/>
                </a:lnTo>
                <a:lnTo>
                  <a:pt x="171" y="1754"/>
                </a:lnTo>
                <a:lnTo>
                  <a:pt x="171" y="1752"/>
                </a:lnTo>
                <a:lnTo>
                  <a:pt x="171" y="1750"/>
                </a:lnTo>
                <a:lnTo>
                  <a:pt x="171" y="1748"/>
                </a:lnTo>
                <a:lnTo>
                  <a:pt x="171" y="1746"/>
                </a:lnTo>
                <a:lnTo>
                  <a:pt x="173" y="1746"/>
                </a:lnTo>
                <a:lnTo>
                  <a:pt x="173" y="1744"/>
                </a:lnTo>
                <a:lnTo>
                  <a:pt x="173" y="1742"/>
                </a:lnTo>
                <a:lnTo>
                  <a:pt x="173" y="1740"/>
                </a:lnTo>
                <a:lnTo>
                  <a:pt x="175" y="1738"/>
                </a:lnTo>
                <a:lnTo>
                  <a:pt x="175" y="1736"/>
                </a:lnTo>
                <a:lnTo>
                  <a:pt x="177" y="1736"/>
                </a:lnTo>
                <a:lnTo>
                  <a:pt x="179" y="1734"/>
                </a:lnTo>
                <a:lnTo>
                  <a:pt x="179" y="1732"/>
                </a:lnTo>
                <a:lnTo>
                  <a:pt x="181" y="1730"/>
                </a:lnTo>
                <a:lnTo>
                  <a:pt x="181" y="1728"/>
                </a:lnTo>
                <a:lnTo>
                  <a:pt x="181" y="1726"/>
                </a:lnTo>
                <a:lnTo>
                  <a:pt x="181" y="1722"/>
                </a:lnTo>
                <a:lnTo>
                  <a:pt x="181" y="1720"/>
                </a:lnTo>
                <a:lnTo>
                  <a:pt x="181" y="1718"/>
                </a:lnTo>
                <a:lnTo>
                  <a:pt x="179" y="1718"/>
                </a:lnTo>
                <a:lnTo>
                  <a:pt x="181" y="1716"/>
                </a:lnTo>
                <a:lnTo>
                  <a:pt x="179" y="1716"/>
                </a:lnTo>
                <a:lnTo>
                  <a:pt x="179" y="1716"/>
                </a:lnTo>
                <a:lnTo>
                  <a:pt x="179" y="1714"/>
                </a:lnTo>
                <a:lnTo>
                  <a:pt x="181" y="1714"/>
                </a:lnTo>
                <a:lnTo>
                  <a:pt x="181" y="1712"/>
                </a:lnTo>
                <a:lnTo>
                  <a:pt x="181" y="1710"/>
                </a:lnTo>
                <a:lnTo>
                  <a:pt x="183" y="1708"/>
                </a:lnTo>
                <a:lnTo>
                  <a:pt x="183" y="1706"/>
                </a:lnTo>
                <a:lnTo>
                  <a:pt x="185" y="1706"/>
                </a:lnTo>
                <a:lnTo>
                  <a:pt x="185" y="1704"/>
                </a:lnTo>
                <a:lnTo>
                  <a:pt x="185" y="1702"/>
                </a:lnTo>
                <a:lnTo>
                  <a:pt x="185" y="1700"/>
                </a:lnTo>
                <a:lnTo>
                  <a:pt x="187" y="1700"/>
                </a:lnTo>
                <a:lnTo>
                  <a:pt x="187" y="1698"/>
                </a:lnTo>
                <a:lnTo>
                  <a:pt x="189" y="1696"/>
                </a:lnTo>
                <a:lnTo>
                  <a:pt x="189" y="1694"/>
                </a:lnTo>
                <a:lnTo>
                  <a:pt x="191" y="1692"/>
                </a:lnTo>
                <a:lnTo>
                  <a:pt x="191" y="1690"/>
                </a:lnTo>
                <a:lnTo>
                  <a:pt x="193" y="1690"/>
                </a:lnTo>
                <a:lnTo>
                  <a:pt x="193" y="1688"/>
                </a:lnTo>
                <a:lnTo>
                  <a:pt x="193" y="1686"/>
                </a:lnTo>
                <a:lnTo>
                  <a:pt x="195" y="1686"/>
                </a:lnTo>
                <a:lnTo>
                  <a:pt x="195" y="1684"/>
                </a:lnTo>
                <a:lnTo>
                  <a:pt x="195" y="1682"/>
                </a:lnTo>
                <a:lnTo>
                  <a:pt x="197" y="1680"/>
                </a:lnTo>
                <a:lnTo>
                  <a:pt x="197" y="1678"/>
                </a:lnTo>
                <a:lnTo>
                  <a:pt x="199" y="1678"/>
                </a:lnTo>
                <a:lnTo>
                  <a:pt x="199" y="1676"/>
                </a:lnTo>
                <a:lnTo>
                  <a:pt x="201" y="1676"/>
                </a:lnTo>
                <a:lnTo>
                  <a:pt x="201" y="1674"/>
                </a:lnTo>
                <a:lnTo>
                  <a:pt x="203" y="1674"/>
                </a:lnTo>
                <a:lnTo>
                  <a:pt x="203" y="1672"/>
                </a:lnTo>
                <a:lnTo>
                  <a:pt x="205" y="1672"/>
                </a:lnTo>
                <a:lnTo>
                  <a:pt x="205" y="1670"/>
                </a:lnTo>
                <a:lnTo>
                  <a:pt x="205" y="1668"/>
                </a:lnTo>
                <a:lnTo>
                  <a:pt x="205" y="1668"/>
                </a:lnTo>
                <a:lnTo>
                  <a:pt x="207" y="1668"/>
                </a:lnTo>
                <a:lnTo>
                  <a:pt x="207" y="1666"/>
                </a:lnTo>
                <a:lnTo>
                  <a:pt x="207" y="1664"/>
                </a:lnTo>
                <a:lnTo>
                  <a:pt x="207" y="1662"/>
                </a:lnTo>
                <a:lnTo>
                  <a:pt x="207" y="1660"/>
                </a:lnTo>
                <a:lnTo>
                  <a:pt x="209" y="1658"/>
                </a:lnTo>
                <a:lnTo>
                  <a:pt x="209" y="1656"/>
                </a:lnTo>
                <a:lnTo>
                  <a:pt x="211" y="1656"/>
                </a:lnTo>
                <a:lnTo>
                  <a:pt x="211" y="1654"/>
                </a:lnTo>
                <a:lnTo>
                  <a:pt x="213" y="1654"/>
                </a:lnTo>
                <a:lnTo>
                  <a:pt x="213" y="1652"/>
                </a:lnTo>
                <a:lnTo>
                  <a:pt x="215" y="1652"/>
                </a:lnTo>
                <a:lnTo>
                  <a:pt x="215" y="1650"/>
                </a:lnTo>
                <a:lnTo>
                  <a:pt x="217" y="1650"/>
                </a:lnTo>
                <a:lnTo>
                  <a:pt x="217" y="1648"/>
                </a:lnTo>
                <a:lnTo>
                  <a:pt x="217" y="1646"/>
                </a:lnTo>
                <a:lnTo>
                  <a:pt x="217" y="1644"/>
                </a:lnTo>
                <a:lnTo>
                  <a:pt x="217" y="1642"/>
                </a:lnTo>
                <a:lnTo>
                  <a:pt x="215" y="1642"/>
                </a:lnTo>
                <a:lnTo>
                  <a:pt x="215" y="1640"/>
                </a:lnTo>
                <a:lnTo>
                  <a:pt x="217" y="1640"/>
                </a:lnTo>
                <a:lnTo>
                  <a:pt x="217" y="1638"/>
                </a:lnTo>
                <a:lnTo>
                  <a:pt x="217" y="1636"/>
                </a:lnTo>
                <a:lnTo>
                  <a:pt x="217" y="1634"/>
                </a:lnTo>
                <a:lnTo>
                  <a:pt x="217" y="1632"/>
                </a:lnTo>
                <a:lnTo>
                  <a:pt x="217" y="1630"/>
                </a:lnTo>
                <a:lnTo>
                  <a:pt x="217" y="1628"/>
                </a:lnTo>
                <a:lnTo>
                  <a:pt x="219" y="1628"/>
                </a:lnTo>
                <a:lnTo>
                  <a:pt x="219" y="1626"/>
                </a:lnTo>
                <a:lnTo>
                  <a:pt x="221" y="1626"/>
                </a:lnTo>
                <a:lnTo>
                  <a:pt x="221" y="1624"/>
                </a:lnTo>
                <a:lnTo>
                  <a:pt x="221" y="1622"/>
                </a:lnTo>
                <a:lnTo>
                  <a:pt x="223" y="1622"/>
                </a:lnTo>
                <a:lnTo>
                  <a:pt x="223" y="1620"/>
                </a:lnTo>
                <a:lnTo>
                  <a:pt x="223" y="1620"/>
                </a:lnTo>
                <a:lnTo>
                  <a:pt x="225" y="1620"/>
                </a:lnTo>
                <a:lnTo>
                  <a:pt x="225" y="1618"/>
                </a:lnTo>
                <a:lnTo>
                  <a:pt x="225" y="1616"/>
                </a:lnTo>
                <a:lnTo>
                  <a:pt x="227" y="1614"/>
                </a:lnTo>
                <a:lnTo>
                  <a:pt x="227" y="1612"/>
                </a:lnTo>
                <a:lnTo>
                  <a:pt x="227" y="1610"/>
                </a:lnTo>
                <a:lnTo>
                  <a:pt x="225" y="1610"/>
                </a:lnTo>
                <a:lnTo>
                  <a:pt x="227" y="1610"/>
                </a:lnTo>
                <a:lnTo>
                  <a:pt x="227" y="1608"/>
                </a:lnTo>
                <a:lnTo>
                  <a:pt x="229" y="1608"/>
                </a:lnTo>
                <a:lnTo>
                  <a:pt x="231" y="1608"/>
                </a:lnTo>
                <a:lnTo>
                  <a:pt x="231" y="1606"/>
                </a:lnTo>
                <a:lnTo>
                  <a:pt x="233" y="1606"/>
                </a:lnTo>
                <a:lnTo>
                  <a:pt x="233" y="1604"/>
                </a:lnTo>
                <a:lnTo>
                  <a:pt x="233" y="1602"/>
                </a:lnTo>
                <a:lnTo>
                  <a:pt x="235" y="1602"/>
                </a:lnTo>
                <a:lnTo>
                  <a:pt x="235" y="1600"/>
                </a:lnTo>
                <a:lnTo>
                  <a:pt x="237" y="1600"/>
                </a:lnTo>
                <a:lnTo>
                  <a:pt x="239" y="1598"/>
                </a:lnTo>
                <a:lnTo>
                  <a:pt x="241" y="1598"/>
                </a:lnTo>
                <a:lnTo>
                  <a:pt x="241" y="1596"/>
                </a:lnTo>
                <a:lnTo>
                  <a:pt x="241" y="1594"/>
                </a:lnTo>
                <a:lnTo>
                  <a:pt x="241" y="1592"/>
                </a:lnTo>
                <a:lnTo>
                  <a:pt x="243" y="1592"/>
                </a:lnTo>
                <a:lnTo>
                  <a:pt x="243" y="1590"/>
                </a:lnTo>
                <a:lnTo>
                  <a:pt x="245" y="1590"/>
                </a:lnTo>
                <a:lnTo>
                  <a:pt x="245" y="1588"/>
                </a:lnTo>
                <a:lnTo>
                  <a:pt x="247" y="1586"/>
                </a:lnTo>
                <a:lnTo>
                  <a:pt x="247" y="1584"/>
                </a:lnTo>
                <a:lnTo>
                  <a:pt x="247" y="1582"/>
                </a:lnTo>
                <a:lnTo>
                  <a:pt x="247" y="1580"/>
                </a:lnTo>
                <a:lnTo>
                  <a:pt x="247" y="1578"/>
                </a:lnTo>
                <a:lnTo>
                  <a:pt x="245" y="1578"/>
                </a:lnTo>
                <a:lnTo>
                  <a:pt x="245" y="1576"/>
                </a:lnTo>
                <a:lnTo>
                  <a:pt x="243" y="1576"/>
                </a:lnTo>
                <a:lnTo>
                  <a:pt x="243" y="1574"/>
                </a:lnTo>
                <a:lnTo>
                  <a:pt x="245" y="1574"/>
                </a:lnTo>
                <a:lnTo>
                  <a:pt x="243" y="1572"/>
                </a:lnTo>
                <a:lnTo>
                  <a:pt x="241" y="1572"/>
                </a:lnTo>
                <a:lnTo>
                  <a:pt x="241" y="1572"/>
                </a:lnTo>
                <a:lnTo>
                  <a:pt x="241" y="1570"/>
                </a:lnTo>
                <a:lnTo>
                  <a:pt x="241" y="1568"/>
                </a:lnTo>
                <a:lnTo>
                  <a:pt x="239" y="1568"/>
                </a:lnTo>
                <a:lnTo>
                  <a:pt x="239" y="1566"/>
                </a:lnTo>
                <a:lnTo>
                  <a:pt x="239" y="1564"/>
                </a:lnTo>
                <a:lnTo>
                  <a:pt x="237" y="1564"/>
                </a:lnTo>
                <a:lnTo>
                  <a:pt x="237" y="1562"/>
                </a:lnTo>
                <a:lnTo>
                  <a:pt x="235" y="1562"/>
                </a:lnTo>
                <a:lnTo>
                  <a:pt x="235" y="1560"/>
                </a:lnTo>
                <a:lnTo>
                  <a:pt x="233" y="1560"/>
                </a:lnTo>
                <a:lnTo>
                  <a:pt x="233" y="1558"/>
                </a:lnTo>
                <a:lnTo>
                  <a:pt x="231" y="1558"/>
                </a:lnTo>
                <a:lnTo>
                  <a:pt x="231" y="1556"/>
                </a:lnTo>
                <a:lnTo>
                  <a:pt x="229" y="1554"/>
                </a:lnTo>
                <a:lnTo>
                  <a:pt x="227" y="1552"/>
                </a:lnTo>
                <a:lnTo>
                  <a:pt x="225" y="1550"/>
                </a:lnTo>
                <a:lnTo>
                  <a:pt x="225" y="1548"/>
                </a:lnTo>
                <a:lnTo>
                  <a:pt x="223" y="1546"/>
                </a:lnTo>
                <a:lnTo>
                  <a:pt x="223" y="1544"/>
                </a:lnTo>
                <a:lnTo>
                  <a:pt x="223" y="1542"/>
                </a:lnTo>
                <a:lnTo>
                  <a:pt x="223" y="1540"/>
                </a:lnTo>
                <a:lnTo>
                  <a:pt x="223" y="1538"/>
                </a:lnTo>
                <a:lnTo>
                  <a:pt x="223" y="1536"/>
                </a:lnTo>
                <a:lnTo>
                  <a:pt x="223" y="1534"/>
                </a:lnTo>
                <a:lnTo>
                  <a:pt x="223" y="1532"/>
                </a:lnTo>
                <a:lnTo>
                  <a:pt x="223" y="1530"/>
                </a:lnTo>
                <a:lnTo>
                  <a:pt x="223" y="1528"/>
                </a:lnTo>
                <a:lnTo>
                  <a:pt x="223" y="1526"/>
                </a:lnTo>
                <a:lnTo>
                  <a:pt x="223" y="1524"/>
                </a:lnTo>
                <a:lnTo>
                  <a:pt x="221" y="1524"/>
                </a:lnTo>
                <a:lnTo>
                  <a:pt x="221" y="1522"/>
                </a:lnTo>
                <a:lnTo>
                  <a:pt x="219" y="1520"/>
                </a:lnTo>
                <a:lnTo>
                  <a:pt x="219" y="1518"/>
                </a:lnTo>
                <a:lnTo>
                  <a:pt x="217" y="1518"/>
                </a:lnTo>
                <a:lnTo>
                  <a:pt x="215" y="1518"/>
                </a:lnTo>
                <a:lnTo>
                  <a:pt x="215" y="1516"/>
                </a:lnTo>
                <a:lnTo>
                  <a:pt x="215" y="1516"/>
                </a:lnTo>
                <a:lnTo>
                  <a:pt x="215" y="1514"/>
                </a:lnTo>
                <a:lnTo>
                  <a:pt x="213" y="1514"/>
                </a:lnTo>
                <a:lnTo>
                  <a:pt x="213" y="1512"/>
                </a:lnTo>
                <a:lnTo>
                  <a:pt x="211" y="1512"/>
                </a:lnTo>
                <a:lnTo>
                  <a:pt x="211" y="1510"/>
                </a:lnTo>
                <a:lnTo>
                  <a:pt x="209" y="1510"/>
                </a:lnTo>
                <a:lnTo>
                  <a:pt x="209" y="1508"/>
                </a:lnTo>
                <a:lnTo>
                  <a:pt x="207" y="1508"/>
                </a:lnTo>
                <a:lnTo>
                  <a:pt x="207" y="1506"/>
                </a:lnTo>
                <a:lnTo>
                  <a:pt x="205" y="1506"/>
                </a:lnTo>
                <a:lnTo>
                  <a:pt x="203" y="1506"/>
                </a:lnTo>
                <a:lnTo>
                  <a:pt x="201" y="1506"/>
                </a:lnTo>
                <a:lnTo>
                  <a:pt x="199" y="1506"/>
                </a:lnTo>
                <a:lnTo>
                  <a:pt x="199" y="1504"/>
                </a:lnTo>
                <a:lnTo>
                  <a:pt x="197" y="1506"/>
                </a:lnTo>
                <a:lnTo>
                  <a:pt x="195" y="1504"/>
                </a:lnTo>
                <a:lnTo>
                  <a:pt x="193" y="1504"/>
                </a:lnTo>
                <a:lnTo>
                  <a:pt x="191" y="1504"/>
                </a:lnTo>
                <a:lnTo>
                  <a:pt x="191" y="1506"/>
                </a:lnTo>
                <a:lnTo>
                  <a:pt x="189" y="1506"/>
                </a:lnTo>
                <a:lnTo>
                  <a:pt x="187" y="1506"/>
                </a:lnTo>
                <a:lnTo>
                  <a:pt x="185" y="1506"/>
                </a:lnTo>
                <a:lnTo>
                  <a:pt x="183" y="1506"/>
                </a:lnTo>
                <a:lnTo>
                  <a:pt x="183" y="1504"/>
                </a:lnTo>
                <a:lnTo>
                  <a:pt x="181" y="1504"/>
                </a:lnTo>
                <a:lnTo>
                  <a:pt x="181" y="1502"/>
                </a:lnTo>
                <a:lnTo>
                  <a:pt x="179" y="1502"/>
                </a:lnTo>
                <a:lnTo>
                  <a:pt x="179" y="1500"/>
                </a:lnTo>
                <a:lnTo>
                  <a:pt x="177" y="1500"/>
                </a:lnTo>
                <a:lnTo>
                  <a:pt x="177" y="1498"/>
                </a:lnTo>
                <a:lnTo>
                  <a:pt x="177" y="1496"/>
                </a:lnTo>
                <a:lnTo>
                  <a:pt x="175" y="1496"/>
                </a:lnTo>
                <a:lnTo>
                  <a:pt x="175" y="1494"/>
                </a:lnTo>
                <a:lnTo>
                  <a:pt x="175" y="1492"/>
                </a:lnTo>
                <a:lnTo>
                  <a:pt x="173" y="1492"/>
                </a:lnTo>
                <a:lnTo>
                  <a:pt x="173" y="1490"/>
                </a:lnTo>
                <a:lnTo>
                  <a:pt x="173" y="1488"/>
                </a:lnTo>
                <a:lnTo>
                  <a:pt x="171" y="1486"/>
                </a:lnTo>
                <a:lnTo>
                  <a:pt x="169" y="1486"/>
                </a:lnTo>
                <a:lnTo>
                  <a:pt x="169" y="1484"/>
                </a:lnTo>
                <a:lnTo>
                  <a:pt x="167" y="1484"/>
                </a:lnTo>
                <a:lnTo>
                  <a:pt x="167" y="1484"/>
                </a:lnTo>
                <a:lnTo>
                  <a:pt x="165" y="1484"/>
                </a:lnTo>
                <a:lnTo>
                  <a:pt x="163" y="1484"/>
                </a:lnTo>
                <a:lnTo>
                  <a:pt x="161" y="1484"/>
                </a:lnTo>
                <a:lnTo>
                  <a:pt x="161" y="1486"/>
                </a:lnTo>
                <a:lnTo>
                  <a:pt x="159" y="1486"/>
                </a:lnTo>
                <a:lnTo>
                  <a:pt x="157" y="1488"/>
                </a:lnTo>
                <a:lnTo>
                  <a:pt x="155" y="1488"/>
                </a:lnTo>
                <a:lnTo>
                  <a:pt x="153" y="1488"/>
                </a:lnTo>
                <a:lnTo>
                  <a:pt x="153" y="1490"/>
                </a:lnTo>
                <a:lnTo>
                  <a:pt x="153" y="1488"/>
                </a:lnTo>
                <a:lnTo>
                  <a:pt x="151" y="1488"/>
                </a:lnTo>
                <a:lnTo>
                  <a:pt x="151" y="1486"/>
                </a:lnTo>
                <a:lnTo>
                  <a:pt x="149" y="1486"/>
                </a:lnTo>
                <a:lnTo>
                  <a:pt x="147" y="1486"/>
                </a:lnTo>
                <a:lnTo>
                  <a:pt x="147" y="1484"/>
                </a:lnTo>
                <a:lnTo>
                  <a:pt x="145" y="1484"/>
                </a:lnTo>
                <a:lnTo>
                  <a:pt x="145" y="1481"/>
                </a:lnTo>
                <a:lnTo>
                  <a:pt x="143" y="1479"/>
                </a:lnTo>
                <a:lnTo>
                  <a:pt x="145" y="1477"/>
                </a:lnTo>
                <a:lnTo>
                  <a:pt x="145" y="1475"/>
                </a:lnTo>
                <a:lnTo>
                  <a:pt x="143" y="1475"/>
                </a:lnTo>
                <a:lnTo>
                  <a:pt x="143" y="1473"/>
                </a:lnTo>
                <a:lnTo>
                  <a:pt x="143" y="1471"/>
                </a:lnTo>
                <a:lnTo>
                  <a:pt x="141" y="1471"/>
                </a:lnTo>
                <a:lnTo>
                  <a:pt x="141" y="1469"/>
                </a:lnTo>
                <a:lnTo>
                  <a:pt x="139" y="1467"/>
                </a:lnTo>
                <a:lnTo>
                  <a:pt x="139" y="1465"/>
                </a:lnTo>
                <a:lnTo>
                  <a:pt x="137" y="1465"/>
                </a:lnTo>
                <a:lnTo>
                  <a:pt x="137" y="1463"/>
                </a:lnTo>
                <a:lnTo>
                  <a:pt x="137" y="1461"/>
                </a:lnTo>
                <a:lnTo>
                  <a:pt x="135" y="1461"/>
                </a:lnTo>
                <a:lnTo>
                  <a:pt x="135" y="1459"/>
                </a:lnTo>
                <a:lnTo>
                  <a:pt x="133" y="1459"/>
                </a:lnTo>
                <a:lnTo>
                  <a:pt x="131" y="1459"/>
                </a:lnTo>
                <a:lnTo>
                  <a:pt x="131" y="1457"/>
                </a:lnTo>
                <a:lnTo>
                  <a:pt x="129" y="1457"/>
                </a:lnTo>
                <a:lnTo>
                  <a:pt x="129" y="1455"/>
                </a:lnTo>
                <a:lnTo>
                  <a:pt x="127" y="1455"/>
                </a:lnTo>
                <a:lnTo>
                  <a:pt x="125" y="1455"/>
                </a:lnTo>
                <a:lnTo>
                  <a:pt x="125" y="1453"/>
                </a:lnTo>
                <a:lnTo>
                  <a:pt x="125" y="1451"/>
                </a:lnTo>
                <a:lnTo>
                  <a:pt x="123" y="1451"/>
                </a:lnTo>
                <a:lnTo>
                  <a:pt x="123" y="1449"/>
                </a:lnTo>
                <a:lnTo>
                  <a:pt x="121" y="1449"/>
                </a:lnTo>
                <a:lnTo>
                  <a:pt x="121" y="1447"/>
                </a:lnTo>
                <a:lnTo>
                  <a:pt x="119" y="1445"/>
                </a:lnTo>
                <a:lnTo>
                  <a:pt x="119" y="1443"/>
                </a:lnTo>
                <a:lnTo>
                  <a:pt x="119" y="1441"/>
                </a:lnTo>
                <a:lnTo>
                  <a:pt x="117" y="1439"/>
                </a:lnTo>
                <a:lnTo>
                  <a:pt x="117" y="1437"/>
                </a:lnTo>
                <a:lnTo>
                  <a:pt x="117" y="1435"/>
                </a:lnTo>
                <a:lnTo>
                  <a:pt x="117" y="1433"/>
                </a:lnTo>
                <a:lnTo>
                  <a:pt x="117" y="1431"/>
                </a:lnTo>
                <a:lnTo>
                  <a:pt x="117" y="1429"/>
                </a:lnTo>
                <a:lnTo>
                  <a:pt x="117" y="1427"/>
                </a:lnTo>
                <a:lnTo>
                  <a:pt x="117" y="1427"/>
                </a:lnTo>
                <a:lnTo>
                  <a:pt x="117" y="1425"/>
                </a:lnTo>
                <a:lnTo>
                  <a:pt x="115" y="1425"/>
                </a:lnTo>
                <a:lnTo>
                  <a:pt x="113" y="1425"/>
                </a:lnTo>
                <a:lnTo>
                  <a:pt x="113" y="1423"/>
                </a:lnTo>
                <a:lnTo>
                  <a:pt x="111" y="1423"/>
                </a:lnTo>
                <a:lnTo>
                  <a:pt x="111" y="1421"/>
                </a:lnTo>
                <a:lnTo>
                  <a:pt x="111" y="1419"/>
                </a:lnTo>
                <a:lnTo>
                  <a:pt x="111" y="1417"/>
                </a:lnTo>
                <a:lnTo>
                  <a:pt x="111" y="1415"/>
                </a:lnTo>
                <a:lnTo>
                  <a:pt x="109" y="1415"/>
                </a:lnTo>
                <a:lnTo>
                  <a:pt x="109" y="1413"/>
                </a:lnTo>
                <a:lnTo>
                  <a:pt x="107" y="1413"/>
                </a:lnTo>
                <a:lnTo>
                  <a:pt x="107" y="1411"/>
                </a:lnTo>
                <a:lnTo>
                  <a:pt x="105" y="1411"/>
                </a:lnTo>
                <a:lnTo>
                  <a:pt x="105" y="1409"/>
                </a:lnTo>
                <a:lnTo>
                  <a:pt x="105" y="1407"/>
                </a:lnTo>
                <a:lnTo>
                  <a:pt x="103" y="1407"/>
                </a:lnTo>
                <a:lnTo>
                  <a:pt x="103" y="1405"/>
                </a:lnTo>
                <a:lnTo>
                  <a:pt x="103" y="1403"/>
                </a:lnTo>
                <a:lnTo>
                  <a:pt x="103" y="1401"/>
                </a:lnTo>
                <a:lnTo>
                  <a:pt x="103" y="1399"/>
                </a:lnTo>
                <a:lnTo>
                  <a:pt x="103" y="1397"/>
                </a:lnTo>
                <a:lnTo>
                  <a:pt x="101" y="1397"/>
                </a:lnTo>
                <a:lnTo>
                  <a:pt x="101" y="1395"/>
                </a:lnTo>
                <a:lnTo>
                  <a:pt x="99" y="1395"/>
                </a:lnTo>
                <a:lnTo>
                  <a:pt x="99" y="1393"/>
                </a:lnTo>
                <a:lnTo>
                  <a:pt x="99" y="1391"/>
                </a:lnTo>
                <a:lnTo>
                  <a:pt x="99" y="1389"/>
                </a:lnTo>
                <a:lnTo>
                  <a:pt x="99" y="1387"/>
                </a:lnTo>
                <a:lnTo>
                  <a:pt x="99" y="1385"/>
                </a:lnTo>
                <a:lnTo>
                  <a:pt x="97" y="1385"/>
                </a:lnTo>
                <a:lnTo>
                  <a:pt x="97" y="1383"/>
                </a:lnTo>
                <a:lnTo>
                  <a:pt x="95" y="1383"/>
                </a:lnTo>
                <a:lnTo>
                  <a:pt x="95" y="1381"/>
                </a:lnTo>
                <a:lnTo>
                  <a:pt x="95" y="1379"/>
                </a:lnTo>
                <a:lnTo>
                  <a:pt x="95" y="1379"/>
                </a:lnTo>
                <a:lnTo>
                  <a:pt x="95" y="1377"/>
                </a:lnTo>
                <a:lnTo>
                  <a:pt x="93" y="1375"/>
                </a:lnTo>
                <a:lnTo>
                  <a:pt x="93" y="1373"/>
                </a:lnTo>
                <a:lnTo>
                  <a:pt x="91" y="1373"/>
                </a:lnTo>
                <a:lnTo>
                  <a:pt x="91" y="1371"/>
                </a:lnTo>
                <a:lnTo>
                  <a:pt x="89" y="1371"/>
                </a:lnTo>
                <a:lnTo>
                  <a:pt x="87" y="1371"/>
                </a:lnTo>
                <a:lnTo>
                  <a:pt x="85" y="1371"/>
                </a:lnTo>
                <a:lnTo>
                  <a:pt x="85" y="1369"/>
                </a:lnTo>
                <a:lnTo>
                  <a:pt x="83" y="1369"/>
                </a:lnTo>
                <a:lnTo>
                  <a:pt x="83" y="1367"/>
                </a:lnTo>
                <a:lnTo>
                  <a:pt x="83" y="1365"/>
                </a:lnTo>
                <a:lnTo>
                  <a:pt x="83" y="1363"/>
                </a:lnTo>
                <a:lnTo>
                  <a:pt x="83" y="1361"/>
                </a:lnTo>
                <a:lnTo>
                  <a:pt x="85" y="1361"/>
                </a:lnTo>
                <a:lnTo>
                  <a:pt x="87" y="1361"/>
                </a:lnTo>
                <a:lnTo>
                  <a:pt x="89" y="1361"/>
                </a:lnTo>
                <a:lnTo>
                  <a:pt x="91" y="1359"/>
                </a:lnTo>
                <a:lnTo>
                  <a:pt x="91" y="1357"/>
                </a:lnTo>
                <a:lnTo>
                  <a:pt x="91" y="1355"/>
                </a:lnTo>
                <a:lnTo>
                  <a:pt x="93" y="1355"/>
                </a:lnTo>
                <a:lnTo>
                  <a:pt x="93" y="1353"/>
                </a:lnTo>
                <a:lnTo>
                  <a:pt x="93" y="1351"/>
                </a:lnTo>
                <a:lnTo>
                  <a:pt x="93" y="1349"/>
                </a:lnTo>
                <a:lnTo>
                  <a:pt x="93" y="1347"/>
                </a:lnTo>
                <a:lnTo>
                  <a:pt x="95" y="1347"/>
                </a:lnTo>
                <a:lnTo>
                  <a:pt x="95" y="1345"/>
                </a:lnTo>
                <a:lnTo>
                  <a:pt x="97" y="1345"/>
                </a:lnTo>
                <a:lnTo>
                  <a:pt x="97" y="1343"/>
                </a:lnTo>
                <a:lnTo>
                  <a:pt x="99" y="1341"/>
                </a:lnTo>
                <a:lnTo>
                  <a:pt x="97" y="1339"/>
                </a:lnTo>
                <a:lnTo>
                  <a:pt x="97" y="1337"/>
                </a:lnTo>
                <a:lnTo>
                  <a:pt x="97" y="1335"/>
                </a:lnTo>
                <a:lnTo>
                  <a:pt x="99" y="1335"/>
                </a:lnTo>
                <a:lnTo>
                  <a:pt x="99" y="1333"/>
                </a:lnTo>
                <a:lnTo>
                  <a:pt x="101" y="1333"/>
                </a:lnTo>
                <a:lnTo>
                  <a:pt x="101" y="1331"/>
                </a:lnTo>
                <a:lnTo>
                  <a:pt x="103" y="1331"/>
                </a:lnTo>
                <a:lnTo>
                  <a:pt x="103" y="1331"/>
                </a:lnTo>
                <a:lnTo>
                  <a:pt x="103" y="1329"/>
                </a:lnTo>
                <a:lnTo>
                  <a:pt x="101" y="1329"/>
                </a:lnTo>
                <a:lnTo>
                  <a:pt x="101" y="1327"/>
                </a:lnTo>
                <a:lnTo>
                  <a:pt x="99" y="1327"/>
                </a:lnTo>
                <a:lnTo>
                  <a:pt x="97" y="1327"/>
                </a:lnTo>
                <a:lnTo>
                  <a:pt x="97" y="1325"/>
                </a:lnTo>
                <a:lnTo>
                  <a:pt x="97" y="1323"/>
                </a:lnTo>
                <a:lnTo>
                  <a:pt x="95" y="1321"/>
                </a:lnTo>
                <a:lnTo>
                  <a:pt x="93" y="1319"/>
                </a:lnTo>
                <a:lnTo>
                  <a:pt x="93" y="1317"/>
                </a:lnTo>
                <a:lnTo>
                  <a:pt x="91" y="1317"/>
                </a:lnTo>
                <a:lnTo>
                  <a:pt x="91" y="1315"/>
                </a:lnTo>
                <a:lnTo>
                  <a:pt x="89" y="1315"/>
                </a:lnTo>
                <a:lnTo>
                  <a:pt x="89" y="1313"/>
                </a:lnTo>
                <a:lnTo>
                  <a:pt x="87" y="1313"/>
                </a:lnTo>
                <a:lnTo>
                  <a:pt x="87" y="1311"/>
                </a:lnTo>
                <a:lnTo>
                  <a:pt x="87" y="1309"/>
                </a:lnTo>
                <a:lnTo>
                  <a:pt x="89" y="1309"/>
                </a:lnTo>
                <a:lnTo>
                  <a:pt x="89" y="1307"/>
                </a:lnTo>
                <a:lnTo>
                  <a:pt x="89" y="1305"/>
                </a:lnTo>
                <a:lnTo>
                  <a:pt x="91" y="1303"/>
                </a:lnTo>
                <a:lnTo>
                  <a:pt x="91" y="1301"/>
                </a:lnTo>
                <a:lnTo>
                  <a:pt x="91" y="1299"/>
                </a:lnTo>
                <a:lnTo>
                  <a:pt x="91" y="1297"/>
                </a:lnTo>
                <a:lnTo>
                  <a:pt x="91" y="1295"/>
                </a:lnTo>
                <a:lnTo>
                  <a:pt x="89" y="1293"/>
                </a:lnTo>
                <a:lnTo>
                  <a:pt x="89" y="1291"/>
                </a:lnTo>
                <a:lnTo>
                  <a:pt x="89" y="1289"/>
                </a:lnTo>
                <a:lnTo>
                  <a:pt x="87" y="1289"/>
                </a:lnTo>
                <a:lnTo>
                  <a:pt x="87" y="1287"/>
                </a:lnTo>
                <a:lnTo>
                  <a:pt x="87" y="1285"/>
                </a:lnTo>
                <a:lnTo>
                  <a:pt x="85" y="1285"/>
                </a:lnTo>
                <a:lnTo>
                  <a:pt x="85" y="1283"/>
                </a:lnTo>
                <a:lnTo>
                  <a:pt x="83" y="1283"/>
                </a:lnTo>
                <a:lnTo>
                  <a:pt x="83" y="1283"/>
                </a:lnTo>
                <a:lnTo>
                  <a:pt x="81" y="1283"/>
                </a:lnTo>
                <a:lnTo>
                  <a:pt x="81" y="1281"/>
                </a:lnTo>
                <a:lnTo>
                  <a:pt x="79" y="1281"/>
                </a:lnTo>
                <a:lnTo>
                  <a:pt x="79" y="1279"/>
                </a:lnTo>
                <a:lnTo>
                  <a:pt x="79" y="1277"/>
                </a:lnTo>
                <a:lnTo>
                  <a:pt x="81" y="1277"/>
                </a:lnTo>
                <a:lnTo>
                  <a:pt x="81" y="1275"/>
                </a:lnTo>
                <a:lnTo>
                  <a:pt x="81" y="1273"/>
                </a:lnTo>
                <a:lnTo>
                  <a:pt x="81" y="1271"/>
                </a:lnTo>
                <a:lnTo>
                  <a:pt x="81" y="1269"/>
                </a:lnTo>
                <a:lnTo>
                  <a:pt x="79" y="1269"/>
                </a:lnTo>
                <a:lnTo>
                  <a:pt x="79" y="1267"/>
                </a:lnTo>
                <a:lnTo>
                  <a:pt x="77" y="1267"/>
                </a:lnTo>
                <a:lnTo>
                  <a:pt x="75" y="1267"/>
                </a:lnTo>
                <a:lnTo>
                  <a:pt x="73" y="1267"/>
                </a:lnTo>
                <a:lnTo>
                  <a:pt x="73" y="1265"/>
                </a:lnTo>
                <a:lnTo>
                  <a:pt x="71" y="1263"/>
                </a:lnTo>
                <a:lnTo>
                  <a:pt x="69" y="1261"/>
                </a:lnTo>
                <a:lnTo>
                  <a:pt x="69" y="1259"/>
                </a:lnTo>
                <a:lnTo>
                  <a:pt x="69" y="1257"/>
                </a:lnTo>
                <a:lnTo>
                  <a:pt x="69" y="1255"/>
                </a:lnTo>
                <a:lnTo>
                  <a:pt x="69" y="1253"/>
                </a:lnTo>
                <a:lnTo>
                  <a:pt x="69" y="1251"/>
                </a:lnTo>
                <a:lnTo>
                  <a:pt x="69" y="1251"/>
                </a:lnTo>
                <a:lnTo>
                  <a:pt x="69" y="1249"/>
                </a:lnTo>
                <a:lnTo>
                  <a:pt x="67" y="1249"/>
                </a:lnTo>
                <a:lnTo>
                  <a:pt x="65" y="1249"/>
                </a:lnTo>
                <a:lnTo>
                  <a:pt x="63" y="1249"/>
                </a:lnTo>
                <a:lnTo>
                  <a:pt x="61" y="1247"/>
                </a:lnTo>
                <a:lnTo>
                  <a:pt x="59" y="1247"/>
                </a:lnTo>
                <a:lnTo>
                  <a:pt x="59" y="1245"/>
                </a:lnTo>
                <a:lnTo>
                  <a:pt x="57" y="1243"/>
                </a:lnTo>
                <a:lnTo>
                  <a:pt x="57" y="1241"/>
                </a:lnTo>
                <a:lnTo>
                  <a:pt x="57" y="1239"/>
                </a:lnTo>
                <a:lnTo>
                  <a:pt x="57" y="1237"/>
                </a:lnTo>
                <a:lnTo>
                  <a:pt x="59" y="1237"/>
                </a:lnTo>
                <a:lnTo>
                  <a:pt x="59" y="1235"/>
                </a:lnTo>
                <a:lnTo>
                  <a:pt x="61" y="1235"/>
                </a:lnTo>
                <a:lnTo>
                  <a:pt x="61" y="1235"/>
                </a:lnTo>
                <a:lnTo>
                  <a:pt x="63" y="1235"/>
                </a:lnTo>
                <a:lnTo>
                  <a:pt x="63" y="1233"/>
                </a:lnTo>
                <a:lnTo>
                  <a:pt x="63" y="1231"/>
                </a:lnTo>
                <a:lnTo>
                  <a:pt x="65" y="1229"/>
                </a:lnTo>
                <a:lnTo>
                  <a:pt x="65" y="1227"/>
                </a:lnTo>
                <a:lnTo>
                  <a:pt x="65" y="1225"/>
                </a:lnTo>
                <a:lnTo>
                  <a:pt x="65" y="1223"/>
                </a:lnTo>
                <a:lnTo>
                  <a:pt x="65" y="1221"/>
                </a:lnTo>
                <a:lnTo>
                  <a:pt x="67" y="1219"/>
                </a:lnTo>
                <a:lnTo>
                  <a:pt x="67" y="1217"/>
                </a:lnTo>
                <a:lnTo>
                  <a:pt x="67" y="1215"/>
                </a:lnTo>
                <a:lnTo>
                  <a:pt x="67" y="1213"/>
                </a:lnTo>
                <a:lnTo>
                  <a:pt x="67" y="1211"/>
                </a:lnTo>
                <a:lnTo>
                  <a:pt x="65" y="1211"/>
                </a:lnTo>
                <a:lnTo>
                  <a:pt x="65" y="1209"/>
                </a:lnTo>
                <a:lnTo>
                  <a:pt x="65" y="1207"/>
                </a:lnTo>
                <a:lnTo>
                  <a:pt x="65" y="1205"/>
                </a:lnTo>
                <a:lnTo>
                  <a:pt x="65" y="1203"/>
                </a:lnTo>
                <a:lnTo>
                  <a:pt x="65" y="1201"/>
                </a:lnTo>
                <a:lnTo>
                  <a:pt x="65" y="1197"/>
                </a:lnTo>
                <a:lnTo>
                  <a:pt x="65" y="1195"/>
                </a:lnTo>
                <a:lnTo>
                  <a:pt x="65" y="1193"/>
                </a:lnTo>
                <a:lnTo>
                  <a:pt x="65" y="1191"/>
                </a:lnTo>
                <a:lnTo>
                  <a:pt x="65" y="1189"/>
                </a:lnTo>
                <a:lnTo>
                  <a:pt x="65" y="1187"/>
                </a:lnTo>
                <a:lnTo>
                  <a:pt x="65" y="1187"/>
                </a:lnTo>
                <a:lnTo>
                  <a:pt x="65" y="1183"/>
                </a:lnTo>
                <a:lnTo>
                  <a:pt x="65" y="1177"/>
                </a:lnTo>
                <a:lnTo>
                  <a:pt x="65" y="1171"/>
                </a:lnTo>
                <a:lnTo>
                  <a:pt x="65" y="1167"/>
                </a:lnTo>
                <a:lnTo>
                  <a:pt x="65" y="1163"/>
                </a:lnTo>
                <a:lnTo>
                  <a:pt x="65" y="1157"/>
                </a:lnTo>
                <a:lnTo>
                  <a:pt x="65" y="1155"/>
                </a:lnTo>
                <a:lnTo>
                  <a:pt x="65" y="1153"/>
                </a:lnTo>
                <a:lnTo>
                  <a:pt x="65" y="1147"/>
                </a:lnTo>
                <a:lnTo>
                  <a:pt x="65" y="1143"/>
                </a:lnTo>
                <a:lnTo>
                  <a:pt x="65" y="1139"/>
                </a:lnTo>
                <a:lnTo>
                  <a:pt x="65" y="1137"/>
                </a:lnTo>
                <a:lnTo>
                  <a:pt x="65" y="1129"/>
                </a:lnTo>
                <a:lnTo>
                  <a:pt x="65" y="1125"/>
                </a:lnTo>
                <a:lnTo>
                  <a:pt x="65" y="1123"/>
                </a:lnTo>
                <a:lnTo>
                  <a:pt x="65" y="1121"/>
                </a:lnTo>
                <a:lnTo>
                  <a:pt x="65" y="1119"/>
                </a:lnTo>
                <a:lnTo>
                  <a:pt x="65" y="1117"/>
                </a:lnTo>
                <a:lnTo>
                  <a:pt x="65" y="1113"/>
                </a:lnTo>
                <a:lnTo>
                  <a:pt x="65" y="1111"/>
                </a:lnTo>
                <a:lnTo>
                  <a:pt x="65" y="1109"/>
                </a:lnTo>
                <a:lnTo>
                  <a:pt x="65" y="1107"/>
                </a:lnTo>
                <a:lnTo>
                  <a:pt x="65" y="1105"/>
                </a:lnTo>
                <a:lnTo>
                  <a:pt x="65" y="1095"/>
                </a:lnTo>
                <a:lnTo>
                  <a:pt x="65" y="1093"/>
                </a:lnTo>
                <a:lnTo>
                  <a:pt x="65" y="1089"/>
                </a:lnTo>
                <a:lnTo>
                  <a:pt x="65" y="1085"/>
                </a:lnTo>
                <a:lnTo>
                  <a:pt x="65" y="1083"/>
                </a:lnTo>
                <a:lnTo>
                  <a:pt x="65" y="1079"/>
                </a:lnTo>
                <a:lnTo>
                  <a:pt x="65" y="1077"/>
                </a:lnTo>
                <a:lnTo>
                  <a:pt x="65" y="1075"/>
                </a:lnTo>
                <a:lnTo>
                  <a:pt x="65" y="1071"/>
                </a:lnTo>
                <a:lnTo>
                  <a:pt x="65" y="1069"/>
                </a:lnTo>
                <a:lnTo>
                  <a:pt x="65" y="1065"/>
                </a:lnTo>
                <a:lnTo>
                  <a:pt x="65" y="1063"/>
                </a:lnTo>
                <a:lnTo>
                  <a:pt x="65" y="1061"/>
                </a:lnTo>
                <a:lnTo>
                  <a:pt x="65" y="1058"/>
                </a:lnTo>
                <a:lnTo>
                  <a:pt x="65" y="1056"/>
                </a:lnTo>
                <a:lnTo>
                  <a:pt x="65" y="1054"/>
                </a:lnTo>
                <a:lnTo>
                  <a:pt x="65" y="1052"/>
                </a:lnTo>
                <a:lnTo>
                  <a:pt x="65" y="1050"/>
                </a:lnTo>
                <a:lnTo>
                  <a:pt x="65" y="1044"/>
                </a:lnTo>
                <a:lnTo>
                  <a:pt x="65" y="1042"/>
                </a:lnTo>
                <a:lnTo>
                  <a:pt x="65" y="1042"/>
                </a:lnTo>
                <a:lnTo>
                  <a:pt x="65" y="1040"/>
                </a:lnTo>
                <a:lnTo>
                  <a:pt x="65" y="1038"/>
                </a:lnTo>
                <a:lnTo>
                  <a:pt x="65" y="1036"/>
                </a:lnTo>
                <a:lnTo>
                  <a:pt x="65" y="1032"/>
                </a:lnTo>
                <a:lnTo>
                  <a:pt x="65" y="1030"/>
                </a:lnTo>
                <a:lnTo>
                  <a:pt x="65" y="1028"/>
                </a:lnTo>
                <a:lnTo>
                  <a:pt x="65" y="1026"/>
                </a:lnTo>
                <a:lnTo>
                  <a:pt x="65" y="1024"/>
                </a:lnTo>
                <a:lnTo>
                  <a:pt x="65" y="1022"/>
                </a:lnTo>
                <a:lnTo>
                  <a:pt x="65" y="1020"/>
                </a:lnTo>
                <a:lnTo>
                  <a:pt x="65" y="1016"/>
                </a:lnTo>
                <a:lnTo>
                  <a:pt x="65" y="1010"/>
                </a:lnTo>
                <a:lnTo>
                  <a:pt x="65" y="1006"/>
                </a:lnTo>
                <a:lnTo>
                  <a:pt x="65" y="1004"/>
                </a:lnTo>
                <a:lnTo>
                  <a:pt x="65" y="1002"/>
                </a:lnTo>
                <a:lnTo>
                  <a:pt x="65" y="1000"/>
                </a:lnTo>
                <a:lnTo>
                  <a:pt x="65" y="996"/>
                </a:lnTo>
                <a:lnTo>
                  <a:pt x="65" y="994"/>
                </a:lnTo>
                <a:lnTo>
                  <a:pt x="65" y="994"/>
                </a:lnTo>
                <a:lnTo>
                  <a:pt x="65" y="990"/>
                </a:lnTo>
                <a:lnTo>
                  <a:pt x="65" y="986"/>
                </a:lnTo>
                <a:lnTo>
                  <a:pt x="65" y="984"/>
                </a:lnTo>
                <a:lnTo>
                  <a:pt x="65" y="982"/>
                </a:lnTo>
                <a:lnTo>
                  <a:pt x="65" y="980"/>
                </a:lnTo>
                <a:lnTo>
                  <a:pt x="65" y="978"/>
                </a:lnTo>
                <a:lnTo>
                  <a:pt x="65" y="974"/>
                </a:lnTo>
                <a:lnTo>
                  <a:pt x="65" y="968"/>
                </a:lnTo>
                <a:lnTo>
                  <a:pt x="65" y="964"/>
                </a:lnTo>
                <a:lnTo>
                  <a:pt x="65" y="962"/>
                </a:lnTo>
                <a:lnTo>
                  <a:pt x="65" y="960"/>
                </a:lnTo>
                <a:lnTo>
                  <a:pt x="65" y="958"/>
                </a:lnTo>
                <a:lnTo>
                  <a:pt x="65" y="956"/>
                </a:lnTo>
                <a:lnTo>
                  <a:pt x="65" y="954"/>
                </a:lnTo>
                <a:lnTo>
                  <a:pt x="65" y="952"/>
                </a:lnTo>
                <a:lnTo>
                  <a:pt x="65" y="950"/>
                </a:lnTo>
                <a:lnTo>
                  <a:pt x="65" y="948"/>
                </a:lnTo>
                <a:lnTo>
                  <a:pt x="65" y="946"/>
                </a:lnTo>
                <a:lnTo>
                  <a:pt x="65" y="944"/>
                </a:lnTo>
                <a:lnTo>
                  <a:pt x="65" y="942"/>
                </a:lnTo>
                <a:lnTo>
                  <a:pt x="65" y="940"/>
                </a:lnTo>
                <a:lnTo>
                  <a:pt x="65" y="938"/>
                </a:lnTo>
                <a:lnTo>
                  <a:pt x="65" y="936"/>
                </a:lnTo>
                <a:lnTo>
                  <a:pt x="65" y="934"/>
                </a:lnTo>
                <a:lnTo>
                  <a:pt x="65" y="932"/>
                </a:lnTo>
                <a:lnTo>
                  <a:pt x="65" y="930"/>
                </a:lnTo>
                <a:lnTo>
                  <a:pt x="65" y="928"/>
                </a:lnTo>
                <a:lnTo>
                  <a:pt x="65" y="926"/>
                </a:lnTo>
                <a:lnTo>
                  <a:pt x="65" y="924"/>
                </a:lnTo>
                <a:lnTo>
                  <a:pt x="65" y="920"/>
                </a:lnTo>
                <a:lnTo>
                  <a:pt x="65" y="914"/>
                </a:lnTo>
                <a:lnTo>
                  <a:pt x="65" y="906"/>
                </a:lnTo>
                <a:lnTo>
                  <a:pt x="65" y="904"/>
                </a:lnTo>
                <a:lnTo>
                  <a:pt x="65" y="902"/>
                </a:lnTo>
                <a:lnTo>
                  <a:pt x="65" y="900"/>
                </a:lnTo>
                <a:lnTo>
                  <a:pt x="65" y="898"/>
                </a:lnTo>
                <a:lnTo>
                  <a:pt x="65" y="892"/>
                </a:lnTo>
                <a:lnTo>
                  <a:pt x="65" y="890"/>
                </a:lnTo>
                <a:lnTo>
                  <a:pt x="65" y="888"/>
                </a:lnTo>
                <a:lnTo>
                  <a:pt x="65" y="884"/>
                </a:lnTo>
                <a:lnTo>
                  <a:pt x="65" y="880"/>
                </a:lnTo>
                <a:lnTo>
                  <a:pt x="65" y="878"/>
                </a:lnTo>
                <a:lnTo>
                  <a:pt x="65" y="874"/>
                </a:lnTo>
                <a:lnTo>
                  <a:pt x="65" y="868"/>
                </a:lnTo>
                <a:lnTo>
                  <a:pt x="65" y="866"/>
                </a:lnTo>
                <a:lnTo>
                  <a:pt x="65" y="860"/>
                </a:lnTo>
                <a:lnTo>
                  <a:pt x="65" y="858"/>
                </a:lnTo>
                <a:lnTo>
                  <a:pt x="65" y="852"/>
                </a:lnTo>
                <a:lnTo>
                  <a:pt x="65" y="852"/>
                </a:lnTo>
                <a:lnTo>
                  <a:pt x="65" y="844"/>
                </a:lnTo>
                <a:lnTo>
                  <a:pt x="65" y="842"/>
                </a:lnTo>
                <a:lnTo>
                  <a:pt x="65" y="836"/>
                </a:lnTo>
                <a:lnTo>
                  <a:pt x="65" y="834"/>
                </a:lnTo>
                <a:lnTo>
                  <a:pt x="65" y="830"/>
                </a:lnTo>
                <a:lnTo>
                  <a:pt x="65" y="828"/>
                </a:lnTo>
                <a:lnTo>
                  <a:pt x="65" y="826"/>
                </a:lnTo>
                <a:lnTo>
                  <a:pt x="65" y="822"/>
                </a:lnTo>
                <a:lnTo>
                  <a:pt x="65" y="820"/>
                </a:lnTo>
                <a:lnTo>
                  <a:pt x="65" y="816"/>
                </a:lnTo>
                <a:lnTo>
                  <a:pt x="65" y="814"/>
                </a:lnTo>
                <a:lnTo>
                  <a:pt x="65" y="812"/>
                </a:lnTo>
                <a:lnTo>
                  <a:pt x="65" y="810"/>
                </a:lnTo>
                <a:lnTo>
                  <a:pt x="65" y="808"/>
                </a:lnTo>
                <a:lnTo>
                  <a:pt x="65" y="806"/>
                </a:lnTo>
                <a:lnTo>
                  <a:pt x="65" y="804"/>
                </a:lnTo>
                <a:lnTo>
                  <a:pt x="65" y="804"/>
                </a:lnTo>
                <a:lnTo>
                  <a:pt x="65" y="800"/>
                </a:lnTo>
                <a:lnTo>
                  <a:pt x="65" y="796"/>
                </a:lnTo>
                <a:lnTo>
                  <a:pt x="65" y="792"/>
                </a:lnTo>
                <a:lnTo>
                  <a:pt x="65" y="790"/>
                </a:lnTo>
                <a:lnTo>
                  <a:pt x="65" y="784"/>
                </a:lnTo>
                <a:lnTo>
                  <a:pt x="65" y="782"/>
                </a:lnTo>
                <a:lnTo>
                  <a:pt x="65" y="778"/>
                </a:lnTo>
                <a:lnTo>
                  <a:pt x="65" y="776"/>
                </a:lnTo>
                <a:lnTo>
                  <a:pt x="65" y="774"/>
                </a:lnTo>
                <a:lnTo>
                  <a:pt x="65" y="772"/>
                </a:lnTo>
                <a:lnTo>
                  <a:pt x="65" y="770"/>
                </a:lnTo>
                <a:lnTo>
                  <a:pt x="65" y="768"/>
                </a:lnTo>
                <a:lnTo>
                  <a:pt x="65" y="764"/>
                </a:lnTo>
                <a:lnTo>
                  <a:pt x="65" y="762"/>
                </a:lnTo>
                <a:lnTo>
                  <a:pt x="65" y="760"/>
                </a:lnTo>
                <a:lnTo>
                  <a:pt x="65" y="756"/>
                </a:lnTo>
                <a:lnTo>
                  <a:pt x="65" y="754"/>
                </a:lnTo>
                <a:lnTo>
                  <a:pt x="65" y="750"/>
                </a:lnTo>
                <a:lnTo>
                  <a:pt x="65" y="744"/>
                </a:lnTo>
                <a:lnTo>
                  <a:pt x="65" y="734"/>
                </a:lnTo>
                <a:lnTo>
                  <a:pt x="65" y="730"/>
                </a:lnTo>
                <a:lnTo>
                  <a:pt x="65" y="728"/>
                </a:lnTo>
                <a:lnTo>
                  <a:pt x="65" y="724"/>
                </a:lnTo>
                <a:lnTo>
                  <a:pt x="65" y="720"/>
                </a:lnTo>
                <a:lnTo>
                  <a:pt x="65" y="718"/>
                </a:lnTo>
                <a:lnTo>
                  <a:pt x="65" y="716"/>
                </a:lnTo>
                <a:lnTo>
                  <a:pt x="65" y="712"/>
                </a:lnTo>
                <a:lnTo>
                  <a:pt x="65" y="704"/>
                </a:lnTo>
                <a:lnTo>
                  <a:pt x="65" y="702"/>
                </a:lnTo>
                <a:lnTo>
                  <a:pt x="65" y="700"/>
                </a:lnTo>
                <a:lnTo>
                  <a:pt x="65" y="698"/>
                </a:lnTo>
                <a:lnTo>
                  <a:pt x="65" y="694"/>
                </a:lnTo>
                <a:lnTo>
                  <a:pt x="65" y="692"/>
                </a:lnTo>
                <a:lnTo>
                  <a:pt x="65" y="690"/>
                </a:lnTo>
                <a:lnTo>
                  <a:pt x="65" y="686"/>
                </a:lnTo>
                <a:lnTo>
                  <a:pt x="65" y="684"/>
                </a:lnTo>
                <a:lnTo>
                  <a:pt x="65" y="680"/>
                </a:lnTo>
                <a:lnTo>
                  <a:pt x="65" y="678"/>
                </a:lnTo>
                <a:lnTo>
                  <a:pt x="65" y="676"/>
                </a:lnTo>
                <a:lnTo>
                  <a:pt x="65" y="674"/>
                </a:lnTo>
                <a:lnTo>
                  <a:pt x="65" y="668"/>
                </a:lnTo>
                <a:lnTo>
                  <a:pt x="65" y="666"/>
                </a:lnTo>
                <a:lnTo>
                  <a:pt x="65" y="658"/>
                </a:lnTo>
                <a:lnTo>
                  <a:pt x="65" y="656"/>
                </a:lnTo>
                <a:lnTo>
                  <a:pt x="65" y="642"/>
                </a:lnTo>
                <a:lnTo>
                  <a:pt x="65" y="640"/>
                </a:lnTo>
                <a:lnTo>
                  <a:pt x="65" y="638"/>
                </a:lnTo>
                <a:lnTo>
                  <a:pt x="65" y="636"/>
                </a:lnTo>
                <a:lnTo>
                  <a:pt x="65" y="631"/>
                </a:lnTo>
                <a:lnTo>
                  <a:pt x="65" y="629"/>
                </a:lnTo>
                <a:lnTo>
                  <a:pt x="65" y="627"/>
                </a:lnTo>
                <a:lnTo>
                  <a:pt x="65" y="625"/>
                </a:lnTo>
                <a:lnTo>
                  <a:pt x="65" y="623"/>
                </a:lnTo>
                <a:lnTo>
                  <a:pt x="65" y="621"/>
                </a:lnTo>
                <a:lnTo>
                  <a:pt x="65" y="619"/>
                </a:lnTo>
                <a:lnTo>
                  <a:pt x="65" y="617"/>
                </a:lnTo>
                <a:lnTo>
                  <a:pt x="65" y="615"/>
                </a:lnTo>
                <a:lnTo>
                  <a:pt x="65" y="611"/>
                </a:lnTo>
                <a:lnTo>
                  <a:pt x="65" y="609"/>
                </a:lnTo>
                <a:lnTo>
                  <a:pt x="65" y="605"/>
                </a:lnTo>
                <a:lnTo>
                  <a:pt x="65" y="603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1"/>
                </a:lnTo>
                <a:lnTo>
                  <a:pt x="65" y="589"/>
                </a:lnTo>
                <a:lnTo>
                  <a:pt x="65" y="587"/>
                </a:lnTo>
                <a:lnTo>
                  <a:pt x="65" y="583"/>
                </a:lnTo>
                <a:lnTo>
                  <a:pt x="65" y="581"/>
                </a:lnTo>
                <a:lnTo>
                  <a:pt x="65" y="579"/>
                </a:lnTo>
                <a:lnTo>
                  <a:pt x="65" y="571"/>
                </a:lnTo>
                <a:lnTo>
                  <a:pt x="65" y="569"/>
                </a:lnTo>
                <a:lnTo>
                  <a:pt x="65" y="565"/>
                </a:lnTo>
                <a:lnTo>
                  <a:pt x="65" y="563"/>
                </a:lnTo>
                <a:lnTo>
                  <a:pt x="65" y="563"/>
                </a:lnTo>
                <a:lnTo>
                  <a:pt x="65" y="561"/>
                </a:lnTo>
                <a:lnTo>
                  <a:pt x="65" y="559"/>
                </a:lnTo>
                <a:lnTo>
                  <a:pt x="65" y="557"/>
                </a:lnTo>
                <a:lnTo>
                  <a:pt x="65" y="553"/>
                </a:lnTo>
                <a:lnTo>
                  <a:pt x="65" y="545"/>
                </a:lnTo>
                <a:lnTo>
                  <a:pt x="65" y="543"/>
                </a:lnTo>
                <a:lnTo>
                  <a:pt x="65" y="541"/>
                </a:lnTo>
                <a:lnTo>
                  <a:pt x="65" y="539"/>
                </a:lnTo>
                <a:lnTo>
                  <a:pt x="65" y="537"/>
                </a:lnTo>
                <a:lnTo>
                  <a:pt x="65" y="535"/>
                </a:lnTo>
                <a:lnTo>
                  <a:pt x="65" y="533"/>
                </a:lnTo>
                <a:lnTo>
                  <a:pt x="65" y="531"/>
                </a:lnTo>
                <a:lnTo>
                  <a:pt x="65" y="529"/>
                </a:lnTo>
                <a:lnTo>
                  <a:pt x="65" y="527"/>
                </a:lnTo>
                <a:lnTo>
                  <a:pt x="65" y="523"/>
                </a:lnTo>
                <a:lnTo>
                  <a:pt x="65" y="521"/>
                </a:lnTo>
                <a:lnTo>
                  <a:pt x="65" y="519"/>
                </a:lnTo>
                <a:lnTo>
                  <a:pt x="65" y="515"/>
                </a:lnTo>
                <a:lnTo>
                  <a:pt x="65" y="513"/>
                </a:lnTo>
                <a:lnTo>
                  <a:pt x="65" y="509"/>
                </a:lnTo>
                <a:lnTo>
                  <a:pt x="65" y="505"/>
                </a:lnTo>
                <a:lnTo>
                  <a:pt x="65" y="497"/>
                </a:lnTo>
                <a:lnTo>
                  <a:pt x="65" y="493"/>
                </a:lnTo>
                <a:lnTo>
                  <a:pt x="65" y="491"/>
                </a:lnTo>
                <a:lnTo>
                  <a:pt x="65" y="489"/>
                </a:lnTo>
                <a:lnTo>
                  <a:pt x="65" y="481"/>
                </a:lnTo>
                <a:lnTo>
                  <a:pt x="65" y="479"/>
                </a:lnTo>
                <a:lnTo>
                  <a:pt x="65" y="477"/>
                </a:lnTo>
                <a:lnTo>
                  <a:pt x="65" y="475"/>
                </a:lnTo>
                <a:lnTo>
                  <a:pt x="65" y="463"/>
                </a:lnTo>
                <a:lnTo>
                  <a:pt x="65" y="457"/>
                </a:lnTo>
                <a:lnTo>
                  <a:pt x="65" y="453"/>
                </a:lnTo>
                <a:lnTo>
                  <a:pt x="65" y="449"/>
                </a:lnTo>
                <a:lnTo>
                  <a:pt x="65" y="447"/>
                </a:lnTo>
                <a:lnTo>
                  <a:pt x="65" y="445"/>
                </a:lnTo>
                <a:lnTo>
                  <a:pt x="65" y="443"/>
                </a:lnTo>
                <a:lnTo>
                  <a:pt x="65" y="437"/>
                </a:lnTo>
                <a:lnTo>
                  <a:pt x="65" y="425"/>
                </a:lnTo>
                <a:lnTo>
                  <a:pt x="65" y="419"/>
                </a:lnTo>
                <a:lnTo>
                  <a:pt x="65" y="417"/>
                </a:lnTo>
                <a:lnTo>
                  <a:pt x="65" y="415"/>
                </a:lnTo>
                <a:lnTo>
                  <a:pt x="65" y="413"/>
                </a:lnTo>
                <a:lnTo>
                  <a:pt x="65" y="409"/>
                </a:lnTo>
                <a:lnTo>
                  <a:pt x="65" y="407"/>
                </a:lnTo>
                <a:lnTo>
                  <a:pt x="65" y="403"/>
                </a:lnTo>
                <a:lnTo>
                  <a:pt x="65" y="399"/>
                </a:lnTo>
                <a:lnTo>
                  <a:pt x="65" y="397"/>
                </a:lnTo>
                <a:lnTo>
                  <a:pt x="65" y="395"/>
                </a:lnTo>
                <a:lnTo>
                  <a:pt x="65" y="393"/>
                </a:lnTo>
                <a:lnTo>
                  <a:pt x="65" y="391"/>
                </a:lnTo>
                <a:lnTo>
                  <a:pt x="65" y="389"/>
                </a:lnTo>
                <a:lnTo>
                  <a:pt x="65" y="387"/>
                </a:lnTo>
                <a:lnTo>
                  <a:pt x="65" y="385"/>
                </a:lnTo>
                <a:lnTo>
                  <a:pt x="65" y="383"/>
                </a:lnTo>
                <a:lnTo>
                  <a:pt x="65" y="381"/>
                </a:lnTo>
                <a:lnTo>
                  <a:pt x="65" y="379"/>
                </a:lnTo>
                <a:lnTo>
                  <a:pt x="65" y="377"/>
                </a:lnTo>
                <a:lnTo>
                  <a:pt x="65" y="373"/>
                </a:lnTo>
                <a:lnTo>
                  <a:pt x="67" y="365"/>
                </a:lnTo>
                <a:lnTo>
                  <a:pt x="67" y="359"/>
                </a:lnTo>
                <a:lnTo>
                  <a:pt x="67" y="357"/>
                </a:lnTo>
                <a:lnTo>
                  <a:pt x="67" y="355"/>
                </a:lnTo>
                <a:lnTo>
                  <a:pt x="67" y="345"/>
                </a:lnTo>
                <a:lnTo>
                  <a:pt x="67" y="343"/>
                </a:lnTo>
                <a:lnTo>
                  <a:pt x="67" y="341"/>
                </a:lnTo>
                <a:lnTo>
                  <a:pt x="67" y="339"/>
                </a:lnTo>
                <a:lnTo>
                  <a:pt x="67" y="337"/>
                </a:lnTo>
                <a:lnTo>
                  <a:pt x="67" y="333"/>
                </a:lnTo>
                <a:lnTo>
                  <a:pt x="67" y="331"/>
                </a:lnTo>
                <a:lnTo>
                  <a:pt x="67" y="329"/>
                </a:lnTo>
                <a:lnTo>
                  <a:pt x="67" y="327"/>
                </a:lnTo>
                <a:lnTo>
                  <a:pt x="67" y="323"/>
                </a:lnTo>
                <a:lnTo>
                  <a:pt x="67" y="323"/>
                </a:lnTo>
                <a:lnTo>
                  <a:pt x="67" y="319"/>
                </a:lnTo>
                <a:lnTo>
                  <a:pt x="67" y="317"/>
                </a:lnTo>
                <a:lnTo>
                  <a:pt x="67" y="315"/>
                </a:lnTo>
                <a:lnTo>
                  <a:pt x="67" y="311"/>
                </a:lnTo>
                <a:lnTo>
                  <a:pt x="67" y="305"/>
                </a:lnTo>
                <a:lnTo>
                  <a:pt x="67" y="303"/>
                </a:lnTo>
                <a:lnTo>
                  <a:pt x="67" y="301"/>
                </a:lnTo>
                <a:lnTo>
                  <a:pt x="67" y="295"/>
                </a:lnTo>
                <a:lnTo>
                  <a:pt x="67" y="291"/>
                </a:lnTo>
                <a:lnTo>
                  <a:pt x="67" y="287"/>
                </a:lnTo>
                <a:lnTo>
                  <a:pt x="67" y="285"/>
                </a:lnTo>
                <a:lnTo>
                  <a:pt x="67" y="283"/>
                </a:lnTo>
                <a:lnTo>
                  <a:pt x="67" y="281"/>
                </a:lnTo>
                <a:lnTo>
                  <a:pt x="67" y="277"/>
                </a:lnTo>
                <a:lnTo>
                  <a:pt x="67" y="275"/>
                </a:lnTo>
                <a:lnTo>
                  <a:pt x="67" y="275"/>
                </a:lnTo>
                <a:lnTo>
                  <a:pt x="67" y="271"/>
                </a:lnTo>
                <a:lnTo>
                  <a:pt x="67" y="269"/>
                </a:lnTo>
                <a:lnTo>
                  <a:pt x="67" y="257"/>
                </a:lnTo>
                <a:lnTo>
                  <a:pt x="67" y="255"/>
                </a:lnTo>
                <a:lnTo>
                  <a:pt x="67" y="251"/>
                </a:lnTo>
                <a:lnTo>
                  <a:pt x="67" y="247"/>
                </a:lnTo>
                <a:lnTo>
                  <a:pt x="67" y="245"/>
                </a:lnTo>
                <a:lnTo>
                  <a:pt x="67" y="243"/>
                </a:lnTo>
                <a:lnTo>
                  <a:pt x="67" y="241"/>
                </a:lnTo>
                <a:lnTo>
                  <a:pt x="67" y="229"/>
                </a:lnTo>
                <a:lnTo>
                  <a:pt x="67" y="227"/>
                </a:lnTo>
                <a:lnTo>
                  <a:pt x="67" y="223"/>
                </a:lnTo>
                <a:lnTo>
                  <a:pt x="67" y="219"/>
                </a:lnTo>
                <a:lnTo>
                  <a:pt x="67" y="213"/>
                </a:lnTo>
                <a:lnTo>
                  <a:pt x="67" y="210"/>
                </a:lnTo>
                <a:lnTo>
                  <a:pt x="67" y="208"/>
                </a:lnTo>
                <a:lnTo>
                  <a:pt x="67" y="206"/>
                </a:lnTo>
                <a:lnTo>
                  <a:pt x="67" y="204"/>
                </a:lnTo>
                <a:lnTo>
                  <a:pt x="67" y="200"/>
                </a:lnTo>
                <a:lnTo>
                  <a:pt x="67" y="198"/>
                </a:lnTo>
                <a:lnTo>
                  <a:pt x="67" y="194"/>
                </a:lnTo>
                <a:lnTo>
                  <a:pt x="67" y="192"/>
                </a:lnTo>
                <a:lnTo>
                  <a:pt x="67" y="190"/>
                </a:lnTo>
                <a:lnTo>
                  <a:pt x="67" y="188"/>
                </a:lnTo>
                <a:lnTo>
                  <a:pt x="67" y="186"/>
                </a:lnTo>
                <a:lnTo>
                  <a:pt x="67" y="182"/>
                </a:lnTo>
                <a:lnTo>
                  <a:pt x="67" y="180"/>
                </a:lnTo>
                <a:lnTo>
                  <a:pt x="67" y="178"/>
                </a:lnTo>
                <a:lnTo>
                  <a:pt x="67" y="166"/>
                </a:lnTo>
                <a:lnTo>
                  <a:pt x="67" y="162"/>
                </a:lnTo>
                <a:lnTo>
                  <a:pt x="67" y="150"/>
                </a:lnTo>
                <a:lnTo>
                  <a:pt x="67" y="148"/>
                </a:lnTo>
                <a:lnTo>
                  <a:pt x="67" y="146"/>
                </a:lnTo>
                <a:lnTo>
                  <a:pt x="67" y="142"/>
                </a:lnTo>
                <a:lnTo>
                  <a:pt x="67" y="140"/>
                </a:lnTo>
                <a:lnTo>
                  <a:pt x="67" y="120"/>
                </a:lnTo>
                <a:lnTo>
                  <a:pt x="67" y="116"/>
                </a:lnTo>
                <a:lnTo>
                  <a:pt x="67" y="112"/>
                </a:lnTo>
                <a:lnTo>
                  <a:pt x="67" y="104"/>
                </a:lnTo>
                <a:lnTo>
                  <a:pt x="67" y="100"/>
                </a:lnTo>
                <a:lnTo>
                  <a:pt x="67" y="96"/>
                </a:lnTo>
                <a:lnTo>
                  <a:pt x="67" y="94"/>
                </a:lnTo>
                <a:lnTo>
                  <a:pt x="67" y="92"/>
                </a:lnTo>
                <a:lnTo>
                  <a:pt x="67" y="90"/>
                </a:lnTo>
                <a:lnTo>
                  <a:pt x="67" y="86"/>
                </a:lnTo>
                <a:lnTo>
                  <a:pt x="67" y="80"/>
                </a:lnTo>
                <a:lnTo>
                  <a:pt x="67" y="74"/>
                </a:lnTo>
                <a:lnTo>
                  <a:pt x="67" y="70"/>
                </a:lnTo>
                <a:lnTo>
                  <a:pt x="67" y="60"/>
                </a:lnTo>
                <a:lnTo>
                  <a:pt x="67" y="54"/>
                </a:lnTo>
                <a:lnTo>
                  <a:pt x="67" y="44"/>
                </a:lnTo>
                <a:lnTo>
                  <a:pt x="67" y="40"/>
                </a:lnTo>
                <a:lnTo>
                  <a:pt x="67" y="14"/>
                </a:lnTo>
                <a:lnTo>
                  <a:pt x="67" y="12"/>
                </a:lnTo>
                <a:lnTo>
                  <a:pt x="67" y="0"/>
                </a:lnTo>
                <a:lnTo>
                  <a:pt x="69" y="0"/>
                </a:lnTo>
                <a:lnTo>
                  <a:pt x="79" y="0"/>
                </a:lnTo>
                <a:lnTo>
                  <a:pt x="97" y="0"/>
                </a:lnTo>
                <a:lnTo>
                  <a:pt x="101" y="0"/>
                </a:lnTo>
                <a:lnTo>
                  <a:pt x="113" y="0"/>
                </a:lnTo>
                <a:lnTo>
                  <a:pt x="131" y="0"/>
                </a:lnTo>
                <a:lnTo>
                  <a:pt x="145" y="0"/>
                </a:lnTo>
                <a:lnTo>
                  <a:pt x="155" y="0"/>
                </a:lnTo>
                <a:lnTo>
                  <a:pt x="165" y="0"/>
                </a:lnTo>
                <a:lnTo>
                  <a:pt x="171" y="0"/>
                </a:lnTo>
                <a:lnTo>
                  <a:pt x="187" y="0"/>
                </a:lnTo>
                <a:lnTo>
                  <a:pt x="201" y="0"/>
                </a:lnTo>
                <a:lnTo>
                  <a:pt x="211" y="0"/>
                </a:lnTo>
                <a:lnTo>
                  <a:pt x="233" y="0"/>
                </a:lnTo>
                <a:lnTo>
                  <a:pt x="235" y="0"/>
                </a:lnTo>
                <a:lnTo>
                  <a:pt x="255" y="0"/>
                </a:lnTo>
                <a:lnTo>
                  <a:pt x="267" y="0"/>
                </a:lnTo>
                <a:lnTo>
                  <a:pt x="279" y="0"/>
                </a:lnTo>
                <a:lnTo>
                  <a:pt x="283" y="0"/>
                </a:lnTo>
                <a:lnTo>
                  <a:pt x="291" y="0"/>
                </a:lnTo>
                <a:lnTo>
                  <a:pt x="307" y="0"/>
                </a:lnTo>
                <a:lnTo>
                  <a:pt x="317" y="0"/>
                </a:lnTo>
                <a:lnTo>
                  <a:pt x="325" y="0"/>
                </a:lnTo>
                <a:lnTo>
                  <a:pt x="331" y="0"/>
                </a:lnTo>
                <a:lnTo>
                  <a:pt x="335" y="0"/>
                </a:lnTo>
                <a:lnTo>
                  <a:pt x="337" y="0"/>
                </a:lnTo>
                <a:lnTo>
                  <a:pt x="349" y="0"/>
                </a:lnTo>
                <a:lnTo>
                  <a:pt x="359" y="0"/>
                </a:lnTo>
                <a:lnTo>
                  <a:pt x="373" y="0"/>
                </a:lnTo>
                <a:lnTo>
                  <a:pt x="37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1619672" y="2132856"/>
            <a:ext cx="2128907" cy="3443437"/>
          </a:xfrm>
          <a:custGeom>
            <a:avLst/>
            <a:gdLst>
              <a:gd name="T0" fmla="*/ 411 w 1958"/>
              <a:gd name="T1" fmla="*/ 533 h 3167"/>
              <a:gd name="T2" fmla="*/ 461 w 1958"/>
              <a:gd name="T3" fmla="*/ 605 h 3167"/>
              <a:gd name="T4" fmla="*/ 471 w 1958"/>
              <a:gd name="T5" fmla="*/ 692 h 3167"/>
              <a:gd name="T6" fmla="*/ 469 w 1958"/>
              <a:gd name="T7" fmla="*/ 750 h 3167"/>
              <a:gd name="T8" fmla="*/ 547 w 1958"/>
              <a:gd name="T9" fmla="*/ 808 h 3167"/>
              <a:gd name="T10" fmla="*/ 617 w 1958"/>
              <a:gd name="T11" fmla="*/ 858 h 3167"/>
              <a:gd name="T12" fmla="*/ 681 w 1958"/>
              <a:gd name="T13" fmla="*/ 928 h 3167"/>
              <a:gd name="T14" fmla="*/ 729 w 1958"/>
              <a:gd name="T15" fmla="*/ 994 h 3167"/>
              <a:gd name="T16" fmla="*/ 779 w 1958"/>
              <a:gd name="T17" fmla="*/ 1052 h 3167"/>
              <a:gd name="T18" fmla="*/ 827 w 1958"/>
              <a:gd name="T19" fmla="*/ 1079 h 3167"/>
              <a:gd name="T20" fmla="*/ 883 w 1958"/>
              <a:gd name="T21" fmla="*/ 1107 h 3167"/>
              <a:gd name="T22" fmla="*/ 915 w 1958"/>
              <a:gd name="T23" fmla="*/ 1157 h 3167"/>
              <a:gd name="T24" fmla="*/ 893 w 1958"/>
              <a:gd name="T25" fmla="*/ 1239 h 3167"/>
              <a:gd name="T26" fmla="*/ 869 w 1958"/>
              <a:gd name="T27" fmla="*/ 1329 h 3167"/>
              <a:gd name="T28" fmla="*/ 873 w 1958"/>
              <a:gd name="T29" fmla="*/ 1401 h 3167"/>
              <a:gd name="T30" fmla="*/ 891 w 1958"/>
              <a:gd name="T31" fmla="*/ 1473 h 3167"/>
              <a:gd name="T32" fmla="*/ 865 w 1958"/>
              <a:gd name="T33" fmla="*/ 1534 h 3167"/>
              <a:gd name="T34" fmla="*/ 857 w 1958"/>
              <a:gd name="T35" fmla="*/ 1602 h 3167"/>
              <a:gd name="T36" fmla="*/ 933 w 1958"/>
              <a:gd name="T37" fmla="*/ 1642 h 3167"/>
              <a:gd name="T38" fmla="*/ 1003 w 1958"/>
              <a:gd name="T39" fmla="*/ 1576 h 3167"/>
              <a:gd name="T40" fmla="*/ 1055 w 1958"/>
              <a:gd name="T41" fmla="*/ 1574 h 3167"/>
              <a:gd name="T42" fmla="*/ 1099 w 1958"/>
              <a:gd name="T43" fmla="*/ 1632 h 3167"/>
              <a:gd name="T44" fmla="*/ 1127 w 1958"/>
              <a:gd name="T45" fmla="*/ 1734 h 3167"/>
              <a:gd name="T46" fmla="*/ 1185 w 1958"/>
              <a:gd name="T47" fmla="*/ 1826 h 3167"/>
              <a:gd name="T48" fmla="*/ 1191 w 1958"/>
              <a:gd name="T49" fmla="*/ 1907 h 3167"/>
              <a:gd name="T50" fmla="*/ 1273 w 1958"/>
              <a:gd name="T51" fmla="*/ 1943 h 3167"/>
              <a:gd name="T52" fmla="*/ 1324 w 1958"/>
              <a:gd name="T53" fmla="*/ 2049 h 3167"/>
              <a:gd name="T54" fmla="*/ 1382 w 1958"/>
              <a:gd name="T55" fmla="*/ 2137 h 3167"/>
              <a:gd name="T56" fmla="*/ 1444 w 1958"/>
              <a:gd name="T57" fmla="*/ 2083 h 3167"/>
              <a:gd name="T58" fmla="*/ 1538 w 1958"/>
              <a:gd name="T59" fmla="*/ 2099 h 3167"/>
              <a:gd name="T60" fmla="*/ 1610 w 1958"/>
              <a:gd name="T61" fmla="*/ 2063 h 3167"/>
              <a:gd name="T62" fmla="*/ 1702 w 1958"/>
              <a:gd name="T63" fmla="*/ 2059 h 3167"/>
              <a:gd name="T64" fmla="*/ 1806 w 1958"/>
              <a:gd name="T65" fmla="*/ 2057 h 3167"/>
              <a:gd name="T66" fmla="*/ 1820 w 1958"/>
              <a:gd name="T67" fmla="*/ 1995 h 3167"/>
              <a:gd name="T68" fmla="*/ 1882 w 1958"/>
              <a:gd name="T69" fmla="*/ 1999 h 3167"/>
              <a:gd name="T70" fmla="*/ 1930 w 1958"/>
              <a:gd name="T71" fmla="*/ 2079 h 3167"/>
              <a:gd name="T72" fmla="*/ 1958 w 1958"/>
              <a:gd name="T73" fmla="*/ 2674 h 3167"/>
              <a:gd name="T74" fmla="*/ 1394 w 1958"/>
              <a:gd name="T75" fmla="*/ 3165 h 3167"/>
              <a:gd name="T76" fmla="*/ 69 w 1958"/>
              <a:gd name="T77" fmla="*/ 3133 h 3167"/>
              <a:gd name="T78" fmla="*/ 69 w 1958"/>
              <a:gd name="T79" fmla="*/ 2853 h 3167"/>
              <a:gd name="T80" fmla="*/ 69 w 1958"/>
              <a:gd name="T81" fmla="*/ 2636 h 3167"/>
              <a:gd name="T82" fmla="*/ 69 w 1958"/>
              <a:gd name="T83" fmla="*/ 2412 h 3167"/>
              <a:gd name="T84" fmla="*/ 89 w 1958"/>
              <a:gd name="T85" fmla="*/ 2321 h 3167"/>
              <a:gd name="T86" fmla="*/ 105 w 1958"/>
              <a:gd name="T87" fmla="*/ 2239 h 3167"/>
              <a:gd name="T88" fmla="*/ 57 w 1958"/>
              <a:gd name="T89" fmla="*/ 2195 h 3167"/>
              <a:gd name="T90" fmla="*/ 10 w 1958"/>
              <a:gd name="T91" fmla="*/ 2143 h 3167"/>
              <a:gd name="T92" fmla="*/ 26 w 1958"/>
              <a:gd name="T93" fmla="*/ 2067 h 3167"/>
              <a:gd name="T94" fmla="*/ 69 w 1958"/>
              <a:gd name="T95" fmla="*/ 1967 h 3167"/>
              <a:gd name="T96" fmla="*/ 127 w 1958"/>
              <a:gd name="T97" fmla="*/ 1892 h 3167"/>
              <a:gd name="T98" fmla="*/ 145 w 1958"/>
              <a:gd name="T99" fmla="*/ 1814 h 3167"/>
              <a:gd name="T100" fmla="*/ 179 w 1958"/>
              <a:gd name="T101" fmla="*/ 1714 h 3167"/>
              <a:gd name="T102" fmla="*/ 221 w 1958"/>
              <a:gd name="T103" fmla="*/ 1626 h 3167"/>
              <a:gd name="T104" fmla="*/ 223 w 1958"/>
              <a:gd name="T105" fmla="*/ 1546 h 3167"/>
              <a:gd name="T106" fmla="*/ 163 w 1958"/>
              <a:gd name="T107" fmla="*/ 1484 h 3167"/>
              <a:gd name="T108" fmla="*/ 111 w 1958"/>
              <a:gd name="T109" fmla="*/ 1415 h 3167"/>
              <a:gd name="T110" fmla="*/ 101 w 1958"/>
              <a:gd name="T111" fmla="*/ 1333 h 3167"/>
              <a:gd name="T112" fmla="*/ 69 w 1958"/>
              <a:gd name="T113" fmla="*/ 1249 h 3167"/>
              <a:gd name="T114" fmla="*/ 65 w 1958"/>
              <a:gd name="T115" fmla="*/ 1105 h 3167"/>
              <a:gd name="T116" fmla="*/ 65 w 1958"/>
              <a:gd name="T117" fmla="*/ 936 h 3167"/>
              <a:gd name="T118" fmla="*/ 65 w 1958"/>
              <a:gd name="T119" fmla="*/ 734 h 3167"/>
              <a:gd name="T120" fmla="*/ 65 w 1958"/>
              <a:gd name="T121" fmla="*/ 541 h 3167"/>
              <a:gd name="T122" fmla="*/ 67 w 1958"/>
              <a:gd name="T123" fmla="*/ 329 h 3167"/>
              <a:gd name="T124" fmla="*/ 67 w 1958"/>
              <a:gd name="T125" fmla="*/ 90 h 3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8" h="3167">
                <a:moveTo>
                  <a:pt x="377" y="0"/>
                </a:moveTo>
                <a:lnTo>
                  <a:pt x="377" y="48"/>
                </a:lnTo>
                <a:lnTo>
                  <a:pt x="377" y="64"/>
                </a:lnTo>
                <a:lnTo>
                  <a:pt x="377" y="112"/>
                </a:lnTo>
                <a:lnTo>
                  <a:pt x="377" y="148"/>
                </a:lnTo>
                <a:lnTo>
                  <a:pt x="377" y="160"/>
                </a:lnTo>
                <a:lnTo>
                  <a:pt x="377" y="178"/>
                </a:lnTo>
                <a:lnTo>
                  <a:pt x="377" y="180"/>
                </a:lnTo>
                <a:lnTo>
                  <a:pt x="377" y="184"/>
                </a:lnTo>
                <a:lnTo>
                  <a:pt x="377" y="239"/>
                </a:lnTo>
                <a:lnTo>
                  <a:pt x="377" y="241"/>
                </a:lnTo>
                <a:lnTo>
                  <a:pt x="377" y="271"/>
                </a:lnTo>
                <a:lnTo>
                  <a:pt x="377" y="281"/>
                </a:lnTo>
                <a:lnTo>
                  <a:pt x="377" y="337"/>
                </a:lnTo>
                <a:lnTo>
                  <a:pt x="377" y="375"/>
                </a:lnTo>
                <a:lnTo>
                  <a:pt x="377" y="389"/>
                </a:lnTo>
                <a:lnTo>
                  <a:pt x="377" y="395"/>
                </a:lnTo>
                <a:lnTo>
                  <a:pt x="377" y="399"/>
                </a:lnTo>
                <a:lnTo>
                  <a:pt x="377" y="417"/>
                </a:lnTo>
                <a:lnTo>
                  <a:pt x="377" y="433"/>
                </a:lnTo>
                <a:lnTo>
                  <a:pt x="377" y="435"/>
                </a:lnTo>
                <a:lnTo>
                  <a:pt x="377" y="437"/>
                </a:lnTo>
                <a:lnTo>
                  <a:pt x="377" y="453"/>
                </a:lnTo>
                <a:lnTo>
                  <a:pt x="377" y="473"/>
                </a:lnTo>
                <a:lnTo>
                  <a:pt x="377" y="477"/>
                </a:lnTo>
                <a:lnTo>
                  <a:pt x="377" y="487"/>
                </a:lnTo>
                <a:lnTo>
                  <a:pt x="377" y="489"/>
                </a:lnTo>
                <a:lnTo>
                  <a:pt x="379" y="489"/>
                </a:lnTo>
                <a:lnTo>
                  <a:pt x="379" y="491"/>
                </a:lnTo>
                <a:lnTo>
                  <a:pt x="381" y="491"/>
                </a:lnTo>
                <a:lnTo>
                  <a:pt x="383" y="491"/>
                </a:lnTo>
                <a:lnTo>
                  <a:pt x="385" y="493"/>
                </a:lnTo>
                <a:lnTo>
                  <a:pt x="385" y="495"/>
                </a:lnTo>
                <a:lnTo>
                  <a:pt x="387" y="495"/>
                </a:lnTo>
                <a:lnTo>
                  <a:pt x="387" y="497"/>
                </a:lnTo>
                <a:lnTo>
                  <a:pt x="389" y="497"/>
                </a:lnTo>
                <a:lnTo>
                  <a:pt x="389" y="499"/>
                </a:lnTo>
                <a:lnTo>
                  <a:pt x="391" y="501"/>
                </a:lnTo>
                <a:lnTo>
                  <a:pt x="391" y="503"/>
                </a:lnTo>
                <a:lnTo>
                  <a:pt x="391" y="505"/>
                </a:lnTo>
                <a:lnTo>
                  <a:pt x="393" y="507"/>
                </a:lnTo>
                <a:lnTo>
                  <a:pt x="395" y="509"/>
                </a:lnTo>
                <a:lnTo>
                  <a:pt x="395" y="511"/>
                </a:lnTo>
                <a:lnTo>
                  <a:pt x="395" y="513"/>
                </a:lnTo>
                <a:lnTo>
                  <a:pt x="397" y="515"/>
                </a:lnTo>
                <a:lnTo>
                  <a:pt x="399" y="515"/>
                </a:lnTo>
                <a:lnTo>
                  <a:pt x="399" y="515"/>
                </a:lnTo>
                <a:lnTo>
                  <a:pt x="399" y="517"/>
                </a:lnTo>
                <a:lnTo>
                  <a:pt x="401" y="517"/>
                </a:lnTo>
                <a:lnTo>
                  <a:pt x="403" y="517"/>
                </a:lnTo>
                <a:lnTo>
                  <a:pt x="405" y="517"/>
                </a:lnTo>
                <a:lnTo>
                  <a:pt x="405" y="519"/>
                </a:lnTo>
                <a:lnTo>
                  <a:pt x="405" y="521"/>
                </a:lnTo>
                <a:lnTo>
                  <a:pt x="403" y="523"/>
                </a:lnTo>
                <a:lnTo>
                  <a:pt x="403" y="525"/>
                </a:lnTo>
                <a:lnTo>
                  <a:pt x="405" y="525"/>
                </a:lnTo>
                <a:lnTo>
                  <a:pt x="407" y="525"/>
                </a:lnTo>
                <a:lnTo>
                  <a:pt x="407" y="527"/>
                </a:lnTo>
                <a:lnTo>
                  <a:pt x="407" y="527"/>
                </a:lnTo>
                <a:lnTo>
                  <a:pt x="407" y="529"/>
                </a:lnTo>
                <a:lnTo>
                  <a:pt x="409" y="529"/>
                </a:lnTo>
                <a:lnTo>
                  <a:pt x="409" y="531"/>
                </a:lnTo>
                <a:lnTo>
                  <a:pt x="411" y="533"/>
                </a:lnTo>
                <a:lnTo>
                  <a:pt x="413" y="535"/>
                </a:lnTo>
                <a:lnTo>
                  <a:pt x="413" y="537"/>
                </a:lnTo>
                <a:lnTo>
                  <a:pt x="415" y="539"/>
                </a:lnTo>
                <a:lnTo>
                  <a:pt x="415" y="541"/>
                </a:lnTo>
                <a:lnTo>
                  <a:pt x="417" y="541"/>
                </a:lnTo>
                <a:lnTo>
                  <a:pt x="417" y="543"/>
                </a:lnTo>
                <a:lnTo>
                  <a:pt x="417" y="545"/>
                </a:lnTo>
                <a:lnTo>
                  <a:pt x="417" y="547"/>
                </a:lnTo>
                <a:lnTo>
                  <a:pt x="419" y="547"/>
                </a:lnTo>
                <a:lnTo>
                  <a:pt x="421" y="547"/>
                </a:lnTo>
                <a:lnTo>
                  <a:pt x="421" y="549"/>
                </a:lnTo>
                <a:lnTo>
                  <a:pt x="421" y="551"/>
                </a:lnTo>
                <a:lnTo>
                  <a:pt x="423" y="551"/>
                </a:lnTo>
                <a:lnTo>
                  <a:pt x="425" y="551"/>
                </a:lnTo>
                <a:lnTo>
                  <a:pt x="427" y="551"/>
                </a:lnTo>
                <a:lnTo>
                  <a:pt x="427" y="549"/>
                </a:lnTo>
                <a:lnTo>
                  <a:pt x="429" y="549"/>
                </a:lnTo>
                <a:lnTo>
                  <a:pt x="431" y="549"/>
                </a:lnTo>
                <a:lnTo>
                  <a:pt x="431" y="551"/>
                </a:lnTo>
                <a:lnTo>
                  <a:pt x="433" y="551"/>
                </a:lnTo>
                <a:lnTo>
                  <a:pt x="433" y="553"/>
                </a:lnTo>
                <a:lnTo>
                  <a:pt x="433" y="555"/>
                </a:lnTo>
                <a:lnTo>
                  <a:pt x="435" y="557"/>
                </a:lnTo>
                <a:lnTo>
                  <a:pt x="437" y="557"/>
                </a:lnTo>
                <a:lnTo>
                  <a:pt x="437" y="559"/>
                </a:lnTo>
                <a:lnTo>
                  <a:pt x="439" y="559"/>
                </a:lnTo>
                <a:lnTo>
                  <a:pt x="441" y="561"/>
                </a:lnTo>
                <a:lnTo>
                  <a:pt x="441" y="563"/>
                </a:lnTo>
                <a:lnTo>
                  <a:pt x="441" y="563"/>
                </a:lnTo>
                <a:lnTo>
                  <a:pt x="441" y="565"/>
                </a:lnTo>
                <a:lnTo>
                  <a:pt x="441" y="567"/>
                </a:lnTo>
                <a:lnTo>
                  <a:pt x="441" y="569"/>
                </a:lnTo>
                <a:lnTo>
                  <a:pt x="441" y="571"/>
                </a:lnTo>
                <a:lnTo>
                  <a:pt x="441" y="573"/>
                </a:lnTo>
                <a:lnTo>
                  <a:pt x="441" y="575"/>
                </a:lnTo>
                <a:lnTo>
                  <a:pt x="441" y="577"/>
                </a:lnTo>
                <a:lnTo>
                  <a:pt x="441" y="579"/>
                </a:lnTo>
                <a:lnTo>
                  <a:pt x="443" y="581"/>
                </a:lnTo>
                <a:lnTo>
                  <a:pt x="443" y="583"/>
                </a:lnTo>
                <a:lnTo>
                  <a:pt x="445" y="583"/>
                </a:lnTo>
                <a:lnTo>
                  <a:pt x="445" y="585"/>
                </a:lnTo>
                <a:lnTo>
                  <a:pt x="445" y="587"/>
                </a:lnTo>
                <a:lnTo>
                  <a:pt x="445" y="589"/>
                </a:lnTo>
                <a:lnTo>
                  <a:pt x="445" y="591"/>
                </a:lnTo>
                <a:lnTo>
                  <a:pt x="447" y="591"/>
                </a:lnTo>
                <a:lnTo>
                  <a:pt x="447" y="593"/>
                </a:lnTo>
                <a:lnTo>
                  <a:pt x="449" y="595"/>
                </a:lnTo>
                <a:lnTo>
                  <a:pt x="449" y="593"/>
                </a:lnTo>
                <a:lnTo>
                  <a:pt x="451" y="593"/>
                </a:lnTo>
                <a:lnTo>
                  <a:pt x="453" y="593"/>
                </a:lnTo>
                <a:lnTo>
                  <a:pt x="455" y="593"/>
                </a:lnTo>
                <a:lnTo>
                  <a:pt x="455" y="591"/>
                </a:lnTo>
                <a:lnTo>
                  <a:pt x="455" y="591"/>
                </a:lnTo>
                <a:lnTo>
                  <a:pt x="457" y="591"/>
                </a:lnTo>
                <a:lnTo>
                  <a:pt x="457" y="593"/>
                </a:lnTo>
                <a:lnTo>
                  <a:pt x="457" y="595"/>
                </a:lnTo>
                <a:lnTo>
                  <a:pt x="459" y="595"/>
                </a:lnTo>
                <a:lnTo>
                  <a:pt x="459" y="597"/>
                </a:lnTo>
                <a:lnTo>
                  <a:pt x="461" y="597"/>
                </a:lnTo>
                <a:lnTo>
                  <a:pt x="461" y="599"/>
                </a:lnTo>
                <a:lnTo>
                  <a:pt x="461" y="601"/>
                </a:lnTo>
                <a:lnTo>
                  <a:pt x="461" y="603"/>
                </a:lnTo>
                <a:lnTo>
                  <a:pt x="461" y="605"/>
                </a:lnTo>
                <a:lnTo>
                  <a:pt x="461" y="609"/>
                </a:lnTo>
                <a:lnTo>
                  <a:pt x="463" y="609"/>
                </a:lnTo>
                <a:lnTo>
                  <a:pt x="463" y="611"/>
                </a:lnTo>
                <a:lnTo>
                  <a:pt x="465" y="611"/>
                </a:lnTo>
                <a:lnTo>
                  <a:pt x="467" y="611"/>
                </a:lnTo>
                <a:lnTo>
                  <a:pt x="469" y="611"/>
                </a:lnTo>
                <a:lnTo>
                  <a:pt x="471" y="611"/>
                </a:lnTo>
                <a:lnTo>
                  <a:pt x="471" y="611"/>
                </a:lnTo>
                <a:lnTo>
                  <a:pt x="473" y="611"/>
                </a:lnTo>
                <a:lnTo>
                  <a:pt x="475" y="613"/>
                </a:lnTo>
                <a:lnTo>
                  <a:pt x="477" y="615"/>
                </a:lnTo>
                <a:lnTo>
                  <a:pt x="479" y="617"/>
                </a:lnTo>
                <a:lnTo>
                  <a:pt x="479" y="619"/>
                </a:lnTo>
                <a:lnTo>
                  <a:pt x="481" y="621"/>
                </a:lnTo>
                <a:lnTo>
                  <a:pt x="479" y="623"/>
                </a:lnTo>
                <a:lnTo>
                  <a:pt x="479" y="625"/>
                </a:lnTo>
                <a:lnTo>
                  <a:pt x="479" y="627"/>
                </a:lnTo>
                <a:lnTo>
                  <a:pt x="479" y="629"/>
                </a:lnTo>
                <a:lnTo>
                  <a:pt x="479" y="631"/>
                </a:lnTo>
                <a:lnTo>
                  <a:pt x="477" y="633"/>
                </a:lnTo>
                <a:lnTo>
                  <a:pt x="477" y="636"/>
                </a:lnTo>
                <a:lnTo>
                  <a:pt x="477" y="638"/>
                </a:lnTo>
                <a:lnTo>
                  <a:pt x="477" y="640"/>
                </a:lnTo>
                <a:lnTo>
                  <a:pt x="475" y="642"/>
                </a:lnTo>
                <a:lnTo>
                  <a:pt x="477" y="644"/>
                </a:lnTo>
                <a:lnTo>
                  <a:pt x="477" y="646"/>
                </a:lnTo>
                <a:lnTo>
                  <a:pt x="479" y="648"/>
                </a:lnTo>
                <a:lnTo>
                  <a:pt x="481" y="648"/>
                </a:lnTo>
                <a:lnTo>
                  <a:pt x="483" y="650"/>
                </a:lnTo>
                <a:lnTo>
                  <a:pt x="485" y="650"/>
                </a:lnTo>
                <a:lnTo>
                  <a:pt x="485" y="652"/>
                </a:lnTo>
                <a:lnTo>
                  <a:pt x="487" y="652"/>
                </a:lnTo>
                <a:lnTo>
                  <a:pt x="487" y="654"/>
                </a:lnTo>
                <a:lnTo>
                  <a:pt x="489" y="654"/>
                </a:lnTo>
                <a:lnTo>
                  <a:pt x="489" y="656"/>
                </a:lnTo>
                <a:lnTo>
                  <a:pt x="489" y="658"/>
                </a:lnTo>
                <a:lnTo>
                  <a:pt x="491" y="660"/>
                </a:lnTo>
                <a:lnTo>
                  <a:pt x="489" y="660"/>
                </a:lnTo>
                <a:lnTo>
                  <a:pt x="489" y="660"/>
                </a:lnTo>
                <a:lnTo>
                  <a:pt x="489" y="662"/>
                </a:lnTo>
                <a:lnTo>
                  <a:pt x="489" y="664"/>
                </a:lnTo>
                <a:lnTo>
                  <a:pt x="491" y="664"/>
                </a:lnTo>
                <a:lnTo>
                  <a:pt x="491" y="666"/>
                </a:lnTo>
                <a:lnTo>
                  <a:pt x="491" y="668"/>
                </a:lnTo>
                <a:lnTo>
                  <a:pt x="489" y="670"/>
                </a:lnTo>
                <a:lnTo>
                  <a:pt x="487" y="672"/>
                </a:lnTo>
                <a:lnTo>
                  <a:pt x="487" y="674"/>
                </a:lnTo>
                <a:lnTo>
                  <a:pt x="487" y="676"/>
                </a:lnTo>
                <a:lnTo>
                  <a:pt x="485" y="676"/>
                </a:lnTo>
                <a:lnTo>
                  <a:pt x="483" y="676"/>
                </a:lnTo>
                <a:lnTo>
                  <a:pt x="481" y="678"/>
                </a:lnTo>
                <a:lnTo>
                  <a:pt x="481" y="680"/>
                </a:lnTo>
                <a:lnTo>
                  <a:pt x="479" y="680"/>
                </a:lnTo>
                <a:lnTo>
                  <a:pt x="477" y="680"/>
                </a:lnTo>
                <a:lnTo>
                  <a:pt x="477" y="682"/>
                </a:lnTo>
                <a:lnTo>
                  <a:pt x="475" y="684"/>
                </a:lnTo>
                <a:lnTo>
                  <a:pt x="473" y="684"/>
                </a:lnTo>
                <a:lnTo>
                  <a:pt x="473" y="686"/>
                </a:lnTo>
                <a:lnTo>
                  <a:pt x="473" y="688"/>
                </a:lnTo>
                <a:lnTo>
                  <a:pt x="471" y="688"/>
                </a:lnTo>
                <a:lnTo>
                  <a:pt x="469" y="690"/>
                </a:lnTo>
                <a:lnTo>
                  <a:pt x="469" y="692"/>
                </a:lnTo>
                <a:lnTo>
                  <a:pt x="471" y="692"/>
                </a:lnTo>
                <a:lnTo>
                  <a:pt x="471" y="694"/>
                </a:lnTo>
                <a:lnTo>
                  <a:pt x="475" y="696"/>
                </a:lnTo>
                <a:lnTo>
                  <a:pt x="477" y="696"/>
                </a:lnTo>
                <a:lnTo>
                  <a:pt x="481" y="698"/>
                </a:lnTo>
                <a:lnTo>
                  <a:pt x="483" y="698"/>
                </a:lnTo>
                <a:lnTo>
                  <a:pt x="485" y="698"/>
                </a:lnTo>
                <a:lnTo>
                  <a:pt x="487" y="698"/>
                </a:lnTo>
                <a:lnTo>
                  <a:pt x="489" y="700"/>
                </a:lnTo>
                <a:lnTo>
                  <a:pt x="485" y="704"/>
                </a:lnTo>
                <a:lnTo>
                  <a:pt x="485" y="706"/>
                </a:lnTo>
                <a:lnTo>
                  <a:pt x="485" y="708"/>
                </a:lnTo>
                <a:lnTo>
                  <a:pt x="487" y="708"/>
                </a:lnTo>
                <a:lnTo>
                  <a:pt x="489" y="710"/>
                </a:lnTo>
                <a:lnTo>
                  <a:pt x="491" y="712"/>
                </a:lnTo>
                <a:lnTo>
                  <a:pt x="491" y="714"/>
                </a:lnTo>
                <a:lnTo>
                  <a:pt x="491" y="716"/>
                </a:lnTo>
                <a:lnTo>
                  <a:pt x="493" y="716"/>
                </a:lnTo>
                <a:lnTo>
                  <a:pt x="493" y="718"/>
                </a:lnTo>
                <a:lnTo>
                  <a:pt x="493" y="720"/>
                </a:lnTo>
                <a:lnTo>
                  <a:pt x="495" y="720"/>
                </a:lnTo>
                <a:lnTo>
                  <a:pt x="497" y="720"/>
                </a:lnTo>
                <a:lnTo>
                  <a:pt x="497" y="718"/>
                </a:lnTo>
                <a:lnTo>
                  <a:pt x="499" y="718"/>
                </a:lnTo>
                <a:lnTo>
                  <a:pt x="501" y="720"/>
                </a:lnTo>
                <a:lnTo>
                  <a:pt x="501" y="722"/>
                </a:lnTo>
                <a:lnTo>
                  <a:pt x="501" y="724"/>
                </a:lnTo>
                <a:lnTo>
                  <a:pt x="503" y="724"/>
                </a:lnTo>
                <a:lnTo>
                  <a:pt x="503" y="724"/>
                </a:lnTo>
                <a:lnTo>
                  <a:pt x="503" y="722"/>
                </a:lnTo>
                <a:lnTo>
                  <a:pt x="505" y="722"/>
                </a:lnTo>
                <a:lnTo>
                  <a:pt x="507" y="722"/>
                </a:lnTo>
                <a:lnTo>
                  <a:pt x="509" y="722"/>
                </a:lnTo>
                <a:lnTo>
                  <a:pt x="509" y="724"/>
                </a:lnTo>
                <a:lnTo>
                  <a:pt x="509" y="726"/>
                </a:lnTo>
                <a:lnTo>
                  <a:pt x="507" y="728"/>
                </a:lnTo>
                <a:lnTo>
                  <a:pt x="507" y="730"/>
                </a:lnTo>
                <a:lnTo>
                  <a:pt x="507" y="732"/>
                </a:lnTo>
                <a:lnTo>
                  <a:pt x="505" y="732"/>
                </a:lnTo>
                <a:lnTo>
                  <a:pt x="503" y="734"/>
                </a:lnTo>
                <a:lnTo>
                  <a:pt x="503" y="734"/>
                </a:lnTo>
                <a:lnTo>
                  <a:pt x="501" y="734"/>
                </a:lnTo>
                <a:lnTo>
                  <a:pt x="497" y="734"/>
                </a:lnTo>
                <a:lnTo>
                  <a:pt x="497" y="736"/>
                </a:lnTo>
                <a:lnTo>
                  <a:pt x="495" y="734"/>
                </a:lnTo>
                <a:lnTo>
                  <a:pt x="493" y="734"/>
                </a:lnTo>
                <a:lnTo>
                  <a:pt x="491" y="734"/>
                </a:lnTo>
                <a:lnTo>
                  <a:pt x="489" y="734"/>
                </a:lnTo>
                <a:lnTo>
                  <a:pt x="487" y="734"/>
                </a:lnTo>
                <a:lnTo>
                  <a:pt x="485" y="736"/>
                </a:lnTo>
                <a:lnTo>
                  <a:pt x="481" y="736"/>
                </a:lnTo>
                <a:lnTo>
                  <a:pt x="481" y="738"/>
                </a:lnTo>
                <a:lnTo>
                  <a:pt x="479" y="738"/>
                </a:lnTo>
                <a:lnTo>
                  <a:pt x="477" y="738"/>
                </a:lnTo>
                <a:lnTo>
                  <a:pt x="477" y="740"/>
                </a:lnTo>
                <a:lnTo>
                  <a:pt x="475" y="740"/>
                </a:lnTo>
                <a:lnTo>
                  <a:pt x="473" y="740"/>
                </a:lnTo>
                <a:lnTo>
                  <a:pt x="471" y="740"/>
                </a:lnTo>
                <a:lnTo>
                  <a:pt x="471" y="742"/>
                </a:lnTo>
                <a:lnTo>
                  <a:pt x="471" y="744"/>
                </a:lnTo>
                <a:lnTo>
                  <a:pt x="471" y="746"/>
                </a:lnTo>
                <a:lnTo>
                  <a:pt x="469" y="746"/>
                </a:lnTo>
                <a:lnTo>
                  <a:pt x="469" y="748"/>
                </a:lnTo>
                <a:lnTo>
                  <a:pt x="469" y="750"/>
                </a:lnTo>
                <a:lnTo>
                  <a:pt x="473" y="750"/>
                </a:lnTo>
                <a:lnTo>
                  <a:pt x="475" y="750"/>
                </a:lnTo>
                <a:lnTo>
                  <a:pt x="475" y="748"/>
                </a:lnTo>
                <a:lnTo>
                  <a:pt x="477" y="748"/>
                </a:lnTo>
                <a:lnTo>
                  <a:pt x="481" y="748"/>
                </a:lnTo>
                <a:lnTo>
                  <a:pt x="481" y="750"/>
                </a:lnTo>
                <a:lnTo>
                  <a:pt x="481" y="752"/>
                </a:lnTo>
                <a:lnTo>
                  <a:pt x="483" y="752"/>
                </a:lnTo>
                <a:lnTo>
                  <a:pt x="483" y="754"/>
                </a:lnTo>
                <a:lnTo>
                  <a:pt x="485" y="754"/>
                </a:lnTo>
                <a:lnTo>
                  <a:pt x="487" y="754"/>
                </a:lnTo>
                <a:lnTo>
                  <a:pt x="489" y="752"/>
                </a:lnTo>
                <a:lnTo>
                  <a:pt x="489" y="754"/>
                </a:lnTo>
                <a:lnTo>
                  <a:pt x="491" y="754"/>
                </a:lnTo>
                <a:lnTo>
                  <a:pt x="493" y="756"/>
                </a:lnTo>
                <a:lnTo>
                  <a:pt x="495" y="756"/>
                </a:lnTo>
                <a:lnTo>
                  <a:pt x="495" y="756"/>
                </a:lnTo>
                <a:lnTo>
                  <a:pt x="495" y="758"/>
                </a:lnTo>
                <a:lnTo>
                  <a:pt x="497" y="758"/>
                </a:lnTo>
                <a:lnTo>
                  <a:pt x="499" y="758"/>
                </a:lnTo>
                <a:lnTo>
                  <a:pt x="501" y="758"/>
                </a:lnTo>
                <a:lnTo>
                  <a:pt x="501" y="760"/>
                </a:lnTo>
                <a:lnTo>
                  <a:pt x="503" y="762"/>
                </a:lnTo>
                <a:lnTo>
                  <a:pt x="503" y="762"/>
                </a:lnTo>
                <a:lnTo>
                  <a:pt x="503" y="764"/>
                </a:lnTo>
                <a:lnTo>
                  <a:pt x="503" y="766"/>
                </a:lnTo>
                <a:lnTo>
                  <a:pt x="503" y="768"/>
                </a:lnTo>
                <a:lnTo>
                  <a:pt x="505" y="770"/>
                </a:lnTo>
                <a:lnTo>
                  <a:pt x="507" y="768"/>
                </a:lnTo>
                <a:lnTo>
                  <a:pt x="509" y="768"/>
                </a:lnTo>
                <a:lnTo>
                  <a:pt x="509" y="770"/>
                </a:lnTo>
                <a:lnTo>
                  <a:pt x="511" y="768"/>
                </a:lnTo>
                <a:lnTo>
                  <a:pt x="513" y="768"/>
                </a:lnTo>
                <a:lnTo>
                  <a:pt x="515" y="768"/>
                </a:lnTo>
                <a:lnTo>
                  <a:pt x="517" y="770"/>
                </a:lnTo>
                <a:lnTo>
                  <a:pt x="519" y="770"/>
                </a:lnTo>
                <a:lnTo>
                  <a:pt x="519" y="772"/>
                </a:lnTo>
                <a:lnTo>
                  <a:pt x="521" y="774"/>
                </a:lnTo>
                <a:lnTo>
                  <a:pt x="523" y="774"/>
                </a:lnTo>
                <a:lnTo>
                  <a:pt x="525" y="774"/>
                </a:lnTo>
                <a:lnTo>
                  <a:pt x="527" y="776"/>
                </a:lnTo>
                <a:lnTo>
                  <a:pt x="527" y="778"/>
                </a:lnTo>
                <a:lnTo>
                  <a:pt x="527" y="780"/>
                </a:lnTo>
                <a:lnTo>
                  <a:pt x="529" y="780"/>
                </a:lnTo>
                <a:lnTo>
                  <a:pt x="529" y="782"/>
                </a:lnTo>
                <a:lnTo>
                  <a:pt x="531" y="782"/>
                </a:lnTo>
                <a:lnTo>
                  <a:pt x="533" y="782"/>
                </a:lnTo>
                <a:lnTo>
                  <a:pt x="535" y="782"/>
                </a:lnTo>
                <a:lnTo>
                  <a:pt x="535" y="784"/>
                </a:lnTo>
                <a:lnTo>
                  <a:pt x="535" y="786"/>
                </a:lnTo>
                <a:lnTo>
                  <a:pt x="535" y="788"/>
                </a:lnTo>
                <a:lnTo>
                  <a:pt x="535" y="792"/>
                </a:lnTo>
                <a:lnTo>
                  <a:pt x="537" y="792"/>
                </a:lnTo>
                <a:lnTo>
                  <a:pt x="539" y="794"/>
                </a:lnTo>
                <a:lnTo>
                  <a:pt x="539" y="796"/>
                </a:lnTo>
                <a:lnTo>
                  <a:pt x="541" y="800"/>
                </a:lnTo>
                <a:lnTo>
                  <a:pt x="541" y="802"/>
                </a:lnTo>
                <a:lnTo>
                  <a:pt x="543" y="802"/>
                </a:lnTo>
                <a:lnTo>
                  <a:pt x="543" y="804"/>
                </a:lnTo>
                <a:lnTo>
                  <a:pt x="543" y="804"/>
                </a:lnTo>
                <a:lnTo>
                  <a:pt x="543" y="806"/>
                </a:lnTo>
                <a:lnTo>
                  <a:pt x="545" y="806"/>
                </a:lnTo>
                <a:lnTo>
                  <a:pt x="547" y="808"/>
                </a:lnTo>
                <a:lnTo>
                  <a:pt x="551" y="810"/>
                </a:lnTo>
                <a:lnTo>
                  <a:pt x="551" y="810"/>
                </a:lnTo>
                <a:lnTo>
                  <a:pt x="553" y="810"/>
                </a:lnTo>
                <a:lnTo>
                  <a:pt x="553" y="812"/>
                </a:lnTo>
                <a:lnTo>
                  <a:pt x="555" y="814"/>
                </a:lnTo>
                <a:lnTo>
                  <a:pt x="557" y="814"/>
                </a:lnTo>
                <a:lnTo>
                  <a:pt x="559" y="814"/>
                </a:lnTo>
                <a:lnTo>
                  <a:pt x="561" y="812"/>
                </a:lnTo>
                <a:lnTo>
                  <a:pt x="563" y="812"/>
                </a:lnTo>
                <a:lnTo>
                  <a:pt x="563" y="814"/>
                </a:lnTo>
                <a:lnTo>
                  <a:pt x="563" y="816"/>
                </a:lnTo>
                <a:lnTo>
                  <a:pt x="565" y="816"/>
                </a:lnTo>
                <a:lnTo>
                  <a:pt x="567" y="816"/>
                </a:lnTo>
                <a:lnTo>
                  <a:pt x="569" y="816"/>
                </a:lnTo>
                <a:lnTo>
                  <a:pt x="571" y="816"/>
                </a:lnTo>
                <a:lnTo>
                  <a:pt x="573" y="816"/>
                </a:lnTo>
                <a:lnTo>
                  <a:pt x="575" y="816"/>
                </a:lnTo>
                <a:lnTo>
                  <a:pt x="577" y="816"/>
                </a:lnTo>
                <a:lnTo>
                  <a:pt x="575" y="818"/>
                </a:lnTo>
                <a:lnTo>
                  <a:pt x="575" y="820"/>
                </a:lnTo>
                <a:lnTo>
                  <a:pt x="577" y="820"/>
                </a:lnTo>
                <a:lnTo>
                  <a:pt x="579" y="822"/>
                </a:lnTo>
                <a:lnTo>
                  <a:pt x="581" y="822"/>
                </a:lnTo>
                <a:lnTo>
                  <a:pt x="583" y="822"/>
                </a:lnTo>
                <a:lnTo>
                  <a:pt x="585" y="822"/>
                </a:lnTo>
                <a:lnTo>
                  <a:pt x="587" y="822"/>
                </a:lnTo>
                <a:lnTo>
                  <a:pt x="589" y="822"/>
                </a:lnTo>
                <a:lnTo>
                  <a:pt x="591" y="822"/>
                </a:lnTo>
                <a:lnTo>
                  <a:pt x="593" y="822"/>
                </a:lnTo>
                <a:lnTo>
                  <a:pt x="593" y="824"/>
                </a:lnTo>
                <a:lnTo>
                  <a:pt x="595" y="824"/>
                </a:lnTo>
                <a:lnTo>
                  <a:pt x="597" y="826"/>
                </a:lnTo>
                <a:lnTo>
                  <a:pt x="597" y="824"/>
                </a:lnTo>
                <a:lnTo>
                  <a:pt x="599" y="824"/>
                </a:lnTo>
                <a:lnTo>
                  <a:pt x="599" y="824"/>
                </a:lnTo>
                <a:lnTo>
                  <a:pt x="601" y="824"/>
                </a:lnTo>
                <a:lnTo>
                  <a:pt x="603" y="824"/>
                </a:lnTo>
                <a:lnTo>
                  <a:pt x="603" y="826"/>
                </a:lnTo>
                <a:lnTo>
                  <a:pt x="605" y="826"/>
                </a:lnTo>
                <a:lnTo>
                  <a:pt x="607" y="826"/>
                </a:lnTo>
                <a:lnTo>
                  <a:pt x="607" y="828"/>
                </a:lnTo>
                <a:lnTo>
                  <a:pt x="607" y="830"/>
                </a:lnTo>
                <a:lnTo>
                  <a:pt x="607" y="832"/>
                </a:lnTo>
                <a:lnTo>
                  <a:pt x="605" y="832"/>
                </a:lnTo>
                <a:lnTo>
                  <a:pt x="607" y="834"/>
                </a:lnTo>
                <a:lnTo>
                  <a:pt x="607" y="836"/>
                </a:lnTo>
                <a:lnTo>
                  <a:pt x="609" y="838"/>
                </a:lnTo>
                <a:lnTo>
                  <a:pt x="609" y="840"/>
                </a:lnTo>
                <a:lnTo>
                  <a:pt x="611" y="840"/>
                </a:lnTo>
                <a:lnTo>
                  <a:pt x="613" y="840"/>
                </a:lnTo>
                <a:lnTo>
                  <a:pt x="613" y="842"/>
                </a:lnTo>
                <a:lnTo>
                  <a:pt x="615" y="844"/>
                </a:lnTo>
                <a:lnTo>
                  <a:pt x="615" y="846"/>
                </a:lnTo>
                <a:lnTo>
                  <a:pt x="615" y="848"/>
                </a:lnTo>
                <a:lnTo>
                  <a:pt x="615" y="850"/>
                </a:lnTo>
                <a:lnTo>
                  <a:pt x="615" y="852"/>
                </a:lnTo>
                <a:lnTo>
                  <a:pt x="615" y="852"/>
                </a:lnTo>
                <a:lnTo>
                  <a:pt x="613" y="852"/>
                </a:lnTo>
                <a:lnTo>
                  <a:pt x="613" y="854"/>
                </a:lnTo>
                <a:lnTo>
                  <a:pt x="613" y="856"/>
                </a:lnTo>
                <a:lnTo>
                  <a:pt x="613" y="858"/>
                </a:lnTo>
                <a:lnTo>
                  <a:pt x="615" y="858"/>
                </a:lnTo>
                <a:lnTo>
                  <a:pt x="617" y="858"/>
                </a:lnTo>
                <a:lnTo>
                  <a:pt x="617" y="860"/>
                </a:lnTo>
                <a:lnTo>
                  <a:pt x="619" y="860"/>
                </a:lnTo>
                <a:lnTo>
                  <a:pt x="621" y="860"/>
                </a:lnTo>
                <a:lnTo>
                  <a:pt x="623" y="860"/>
                </a:lnTo>
                <a:lnTo>
                  <a:pt x="623" y="862"/>
                </a:lnTo>
                <a:lnTo>
                  <a:pt x="625" y="862"/>
                </a:lnTo>
                <a:lnTo>
                  <a:pt x="625" y="860"/>
                </a:lnTo>
                <a:lnTo>
                  <a:pt x="627" y="860"/>
                </a:lnTo>
                <a:lnTo>
                  <a:pt x="627" y="862"/>
                </a:lnTo>
                <a:lnTo>
                  <a:pt x="627" y="864"/>
                </a:lnTo>
                <a:lnTo>
                  <a:pt x="627" y="866"/>
                </a:lnTo>
                <a:lnTo>
                  <a:pt x="627" y="868"/>
                </a:lnTo>
                <a:lnTo>
                  <a:pt x="629" y="868"/>
                </a:lnTo>
                <a:lnTo>
                  <a:pt x="627" y="870"/>
                </a:lnTo>
                <a:lnTo>
                  <a:pt x="629" y="870"/>
                </a:lnTo>
                <a:lnTo>
                  <a:pt x="629" y="872"/>
                </a:lnTo>
                <a:lnTo>
                  <a:pt x="631" y="872"/>
                </a:lnTo>
                <a:lnTo>
                  <a:pt x="631" y="874"/>
                </a:lnTo>
                <a:lnTo>
                  <a:pt x="631" y="876"/>
                </a:lnTo>
                <a:lnTo>
                  <a:pt x="633" y="876"/>
                </a:lnTo>
                <a:lnTo>
                  <a:pt x="635" y="876"/>
                </a:lnTo>
                <a:lnTo>
                  <a:pt x="637" y="876"/>
                </a:lnTo>
                <a:lnTo>
                  <a:pt x="639" y="876"/>
                </a:lnTo>
                <a:lnTo>
                  <a:pt x="641" y="878"/>
                </a:lnTo>
                <a:lnTo>
                  <a:pt x="641" y="880"/>
                </a:lnTo>
                <a:lnTo>
                  <a:pt x="643" y="880"/>
                </a:lnTo>
                <a:lnTo>
                  <a:pt x="645" y="880"/>
                </a:lnTo>
                <a:lnTo>
                  <a:pt x="645" y="882"/>
                </a:lnTo>
                <a:lnTo>
                  <a:pt x="647" y="882"/>
                </a:lnTo>
                <a:lnTo>
                  <a:pt x="647" y="884"/>
                </a:lnTo>
                <a:lnTo>
                  <a:pt x="649" y="884"/>
                </a:lnTo>
                <a:lnTo>
                  <a:pt x="649" y="886"/>
                </a:lnTo>
                <a:lnTo>
                  <a:pt x="649" y="888"/>
                </a:lnTo>
                <a:lnTo>
                  <a:pt x="649" y="890"/>
                </a:lnTo>
                <a:lnTo>
                  <a:pt x="651" y="890"/>
                </a:lnTo>
                <a:lnTo>
                  <a:pt x="651" y="892"/>
                </a:lnTo>
                <a:lnTo>
                  <a:pt x="653" y="894"/>
                </a:lnTo>
                <a:lnTo>
                  <a:pt x="653" y="896"/>
                </a:lnTo>
                <a:lnTo>
                  <a:pt x="655" y="898"/>
                </a:lnTo>
                <a:lnTo>
                  <a:pt x="657" y="898"/>
                </a:lnTo>
                <a:lnTo>
                  <a:pt x="657" y="900"/>
                </a:lnTo>
                <a:lnTo>
                  <a:pt x="659" y="898"/>
                </a:lnTo>
                <a:lnTo>
                  <a:pt x="661" y="900"/>
                </a:lnTo>
                <a:lnTo>
                  <a:pt x="663" y="900"/>
                </a:lnTo>
                <a:lnTo>
                  <a:pt x="665" y="900"/>
                </a:lnTo>
                <a:lnTo>
                  <a:pt x="663" y="902"/>
                </a:lnTo>
                <a:lnTo>
                  <a:pt x="663" y="904"/>
                </a:lnTo>
                <a:lnTo>
                  <a:pt x="665" y="904"/>
                </a:lnTo>
                <a:lnTo>
                  <a:pt x="665" y="906"/>
                </a:lnTo>
                <a:lnTo>
                  <a:pt x="665" y="908"/>
                </a:lnTo>
                <a:lnTo>
                  <a:pt x="665" y="910"/>
                </a:lnTo>
                <a:lnTo>
                  <a:pt x="667" y="910"/>
                </a:lnTo>
                <a:lnTo>
                  <a:pt x="667" y="912"/>
                </a:lnTo>
                <a:lnTo>
                  <a:pt x="669" y="914"/>
                </a:lnTo>
                <a:lnTo>
                  <a:pt x="669" y="916"/>
                </a:lnTo>
                <a:lnTo>
                  <a:pt x="671" y="918"/>
                </a:lnTo>
                <a:lnTo>
                  <a:pt x="673" y="920"/>
                </a:lnTo>
                <a:lnTo>
                  <a:pt x="675" y="922"/>
                </a:lnTo>
                <a:lnTo>
                  <a:pt x="677" y="924"/>
                </a:lnTo>
                <a:lnTo>
                  <a:pt x="679" y="924"/>
                </a:lnTo>
                <a:lnTo>
                  <a:pt x="681" y="924"/>
                </a:lnTo>
                <a:lnTo>
                  <a:pt x="681" y="926"/>
                </a:lnTo>
                <a:lnTo>
                  <a:pt x="681" y="928"/>
                </a:lnTo>
                <a:lnTo>
                  <a:pt x="683" y="928"/>
                </a:lnTo>
                <a:lnTo>
                  <a:pt x="683" y="930"/>
                </a:lnTo>
                <a:lnTo>
                  <a:pt x="683" y="932"/>
                </a:lnTo>
                <a:lnTo>
                  <a:pt x="683" y="934"/>
                </a:lnTo>
                <a:lnTo>
                  <a:pt x="685" y="934"/>
                </a:lnTo>
                <a:lnTo>
                  <a:pt x="687" y="934"/>
                </a:lnTo>
                <a:lnTo>
                  <a:pt x="687" y="936"/>
                </a:lnTo>
                <a:lnTo>
                  <a:pt x="687" y="938"/>
                </a:lnTo>
                <a:lnTo>
                  <a:pt x="687" y="940"/>
                </a:lnTo>
                <a:lnTo>
                  <a:pt x="685" y="940"/>
                </a:lnTo>
                <a:lnTo>
                  <a:pt x="687" y="942"/>
                </a:lnTo>
                <a:lnTo>
                  <a:pt x="687" y="944"/>
                </a:lnTo>
                <a:lnTo>
                  <a:pt x="689" y="946"/>
                </a:lnTo>
                <a:lnTo>
                  <a:pt x="689" y="948"/>
                </a:lnTo>
                <a:lnTo>
                  <a:pt x="687" y="948"/>
                </a:lnTo>
                <a:lnTo>
                  <a:pt x="689" y="948"/>
                </a:lnTo>
                <a:lnTo>
                  <a:pt x="691" y="950"/>
                </a:lnTo>
                <a:lnTo>
                  <a:pt x="691" y="952"/>
                </a:lnTo>
                <a:lnTo>
                  <a:pt x="693" y="952"/>
                </a:lnTo>
                <a:lnTo>
                  <a:pt x="693" y="954"/>
                </a:lnTo>
                <a:lnTo>
                  <a:pt x="693" y="956"/>
                </a:lnTo>
                <a:lnTo>
                  <a:pt x="693" y="958"/>
                </a:lnTo>
                <a:lnTo>
                  <a:pt x="695" y="960"/>
                </a:lnTo>
                <a:lnTo>
                  <a:pt x="695" y="958"/>
                </a:lnTo>
                <a:lnTo>
                  <a:pt x="697" y="958"/>
                </a:lnTo>
                <a:lnTo>
                  <a:pt x="697" y="958"/>
                </a:lnTo>
                <a:lnTo>
                  <a:pt x="699" y="958"/>
                </a:lnTo>
                <a:lnTo>
                  <a:pt x="699" y="956"/>
                </a:lnTo>
                <a:lnTo>
                  <a:pt x="701" y="956"/>
                </a:lnTo>
                <a:lnTo>
                  <a:pt x="703" y="958"/>
                </a:lnTo>
                <a:lnTo>
                  <a:pt x="705" y="958"/>
                </a:lnTo>
                <a:lnTo>
                  <a:pt x="707" y="958"/>
                </a:lnTo>
                <a:lnTo>
                  <a:pt x="707" y="960"/>
                </a:lnTo>
                <a:lnTo>
                  <a:pt x="709" y="960"/>
                </a:lnTo>
                <a:lnTo>
                  <a:pt x="711" y="962"/>
                </a:lnTo>
                <a:lnTo>
                  <a:pt x="711" y="964"/>
                </a:lnTo>
                <a:lnTo>
                  <a:pt x="711" y="966"/>
                </a:lnTo>
                <a:lnTo>
                  <a:pt x="713" y="966"/>
                </a:lnTo>
                <a:lnTo>
                  <a:pt x="713" y="968"/>
                </a:lnTo>
                <a:lnTo>
                  <a:pt x="713" y="970"/>
                </a:lnTo>
                <a:lnTo>
                  <a:pt x="713" y="968"/>
                </a:lnTo>
                <a:lnTo>
                  <a:pt x="715" y="970"/>
                </a:lnTo>
                <a:lnTo>
                  <a:pt x="715" y="972"/>
                </a:lnTo>
                <a:lnTo>
                  <a:pt x="717" y="972"/>
                </a:lnTo>
                <a:lnTo>
                  <a:pt x="717" y="974"/>
                </a:lnTo>
                <a:lnTo>
                  <a:pt x="719" y="974"/>
                </a:lnTo>
                <a:lnTo>
                  <a:pt x="721" y="976"/>
                </a:lnTo>
                <a:lnTo>
                  <a:pt x="721" y="978"/>
                </a:lnTo>
                <a:lnTo>
                  <a:pt x="723" y="980"/>
                </a:lnTo>
                <a:lnTo>
                  <a:pt x="725" y="980"/>
                </a:lnTo>
                <a:lnTo>
                  <a:pt x="727" y="980"/>
                </a:lnTo>
                <a:lnTo>
                  <a:pt x="727" y="982"/>
                </a:lnTo>
                <a:lnTo>
                  <a:pt x="729" y="982"/>
                </a:lnTo>
                <a:lnTo>
                  <a:pt x="729" y="984"/>
                </a:lnTo>
                <a:lnTo>
                  <a:pt x="731" y="984"/>
                </a:lnTo>
                <a:lnTo>
                  <a:pt x="733" y="984"/>
                </a:lnTo>
                <a:lnTo>
                  <a:pt x="733" y="986"/>
                </a:lnTo>
                <a:lnTo>
                  <a:pt x="733" y="988"/>
                </a:lnTo>
                <a:lnTo>
                  <a:pt x="731" y="988"/>
                </a:lnTo>
                <a:lnTo>
                  <a:pt x="731" y="990"/>
                </a:lnTo>
                <a:lnTo>
                  <a:pt x="731" y="992"/>
                </a:lnTo>
                <a:lnTo>
                  <a:pt x="729" y="992"/>
                </a:lnTo>
                <a:lnTo>
                  <a:pt x="729" y="994"/>
                </a:lnTo>
                <a:lnTo>
                  <a:pt x="729" y="994"/>
                </a:lnTo>
                <a:lnTo>
                  <a:pt x="729" y="996"/>
                </a:lnTo>
                <a:lnTo>
                  <a:pt x="731" y="996"/>
                </a:lnTo>
                <a:lnTo>
                  <a:pt x="731" y="998"/>
                </a:lnTo>
                <a:lnTo>
                  <a:pt x="731" y="1000"/>
                </a:lnTo>
                <a:lnTo>
                  <a:pt x="731" y="1002"/>
                </a:lnTo>
                <a:lnTo>
                  <a:pt x="729" y="1002"/>
                </a:lnTo>
                <a:lnTo>
                  <a:pt x="729" y="1004"/>
                </a:lnTo>
                <a:lnTo>
                  <a:pt x="729" y="1006"/>
                </a:lnTo>
                <a:lnTo>
                  <a:pt x="727" y="1006"/>
                </a:lnTo>
                <a:lnTo>
                  <a:pt x="727" y="1008"/>
                </a:lnTo>
                <a:lnTo>
                  <a:pt x="725" y="1010"/>
                </a:lnTo>
                <a:lnTo>
                  <a:pt x="727" y="1012"/>
                </a:lnTo>
                <a:lnTo>
                  <a:pt x="729" y="1012"/>
                </a:lnTo>
                <a:lnTo>
                  <a:pt x="731" y="1012"/>
                </a:lnTo>
                <a:lnTo>
                  <a:pt x="733" y="1014"/>
                </a:lnTo>
                <a:lnTo>
                  <a:pt x="733" y="1016"/>
                </a:lnTo>
                <a:lnTo>
                  <a:pt x="733" y="1018"/>
                </a:lnTo>
                <a:lnTo>
                  <a:pt x="731" y="1018"/>
                </a:lnTo>
                <a:lnTo>
                  <a:pt x="731" y="1020"/>
                </a:lnTo>
                <a:lnTo>
                  <a:pt x="733" y="1020"/>
                </a:lnTo>
                <a:lnTo>
                  <a:pt x="731" y="1020"/>
                </a:lnTo>
                <a:lnTo>
                  <a:pt x="731" y="1022"/>
                </a:lnTo>
                <a:lnTo>
                  <a:pt x="733" y="1022"/>
                </a:lnTo>
                <a:lnTo>
                  <a:pt x="733" y="1024"/>
                </a:lnTo>
                <a:lnTo>
                  <a:pt x="735" y="1026"/>
                </a:lnTo>
                <a:lnTo>
                  <a:pt x="737" y="1028"/>
                </a:lnTo>
                <a:lnTo>
                  <a:pt x="739" y="1028"/>
                </a:lnTo>
                <a:lnTo>
                  <a:pt x="741" y="1028"/>
                </a:lnTo>
                <a:lnTo>
                  <a:pt x="741" y="1030"/>
                </a:lnTo>
                <a:lnTo>
                  <a:pt x="743" y="1030"/>
                </a:lnTo>
                <a:lnTo>
                  <a:pt x="743" y="1032"/>
                </a:lnTo>
                <a:lnTo>
                  <a:pt x="741" y="1032"/>
                </a:lnTo>
                <a:lnTo>
                  <a:pt x="741" y="1034"/>
                </a:lnTo>
                <a:lnTo>
                  <a:pt x="741" y="1036"/>
                </a:lnTo>
                <a:lnTo>
                  <a:pt x="743" y="1036"/>
                </a:lnTo>
                <a:lnTo>
                  <a:pt x="743" y="1038"/>
                </a:lnTo>
                <a:lnTo>
                  <a:pt x="745" y="1038"/>
                </a:lnTo>
                <a:lnTo>
                  <a:pt x="745" y="1034"/>
                </a:lnTo>
                <a:lnTo>
                  <a:pt x="745" y="1034"/>
                </a:lnTo>
                <a:lnTo>
                  <a:pt x="747" y="1034"/>
                </a:lnTo>
                <a:lnTo>
                  <a:pt x="749" y="1032"/>
                </a:lnTo>
                <a:lnTo>
                  <a:pt x="751" y="1032"/>
                </a:lnTo>
                <a:lnTo>
                  <a:pt x="751" y="1034"/>
                </a:lnTo>
                <a:lnTo>
                  <a:pt x="751" y="1036"/>
                </a:lnTo>
                <a:lnTo>
                  <a:pt x="753" y="1036"/>
                </a:lnTo>
                <a:lnTo>
                  <a:pt x="753" y="1038"/>
                </a:lnTo>
                <a:lnTo>
                  <a:pt x="755" y="1040"/>
                </a:lnTo>
                <a:lnTo>
                  <a:pt x="757" y="1042"/>
                </a:lnTo>
                <a:lnTo>
                  <a:pt x="759" y="1042"/>
                </a:lnTo>
                <a:lnTo>
                  <a:pt x="761" y="1042"/>
                </a:lnTo>
                <a:lnTo>
                  <a:pt x="761" y="1044"/>
                </a:lnTo>
                <a:lnTo>
                  <a:pt x="763" y="1046"/>
                </a:lnTo>
                <a:lnTo>
                  <a:pt x="765" y="1046"/>
                </a:lnTo>
                <a:lnTo>
                  <a:pt x="767" y="1046"/>
                </a:lnTo>
                <a:lnTo>
                  <a:pt x="769" y="1046"/>
                </a:lnTo>
                <a:lnTo>
                  <a:pt x="771" y="1048"/>
                </a:lnTo>
                <a:lnTo>
                  <a:pt x="773" y="1048"/>
                </a:lnTo>
                <a:lnTo>
                  <a:pt x="775" y="1046"/>
                </a:lnTo>
                <a:lnTo>
                  <a:pt x="777" y="1046"/>
                </a:lnTo>
                <a:lnTo>
                  <a:pt x="777" y="1048"/>
                </a:lnTo>
                <a:lnTo>
                  <a:pt x="777" y="1052"/>
                </a:lnTo>
                <a:lnTo>
                  <a:pt x="779" y="1052"/>
                </a:lnTo>
                <a:lnTo>
                  <a:pt x="781" y="1054"/>
                </a:lnTo>
                <a:lnTo>
                  <a:pt x="781" y="1056"/>
                </a:lnTo>
                <a:lnTo>
                  <a:pt x="783" y="1056"/>
                </a:lnTo>
                <a:lnTo>
                  <a:pt x="783" y="1058"/>
                </a:lnTo>
                <a:lnTo>
                  <a:pt x="783" y="1061"/>
                </a:lnTo>
                <a:lnTo>
                  <a:pt x="783" y="1063"/>
                </a:lnTo>
                <a:lnTo>
                  <a:pt x="783" y="1065"/>
                </a:lnTo>
                <a:lnTo>
                  <a:pt x="783" y="1067"/>
                </a:lnTo>
                <a:lnTo>
                  <a:pt x="781" y="1067"/>
                </a:lnTo>
                <a:lnTo>
                  <a:pt x="781" y="1069"/>
                </a:lnTo>
                <a:lnTo>
                  <a:pt x="779" y="1071"/>
                </a:lnTo>
                <a:lnTo>
                  <a:pt x="779" y="1073"/>
                </a:lnTo>
                <a:lnTo>
                  <a:pt x="777" y="1073"/>
                </a:lnTo>
                <a:lnTo>
                  <a:pt x="777" y="1075"/>
                </a:lnTo>
                <a:lnTo>
                  <a:pt x="777" y="1077"/>
                </a:lnTo>
                <a:lnTo>
                  <a:pt x="775" y="1079"/>
                </a:lnTo>
                <a:lnTo>
                  <a:pt x="775" y="1081"/>
                </a:lnTo>
                <a:lnTo>
                  <a:pt x="777" y="1081"/>
                </a:lnTo>
                <a:lnTo>
                  <a:pt x="777" y="1083"/>
                </a:lnTo>
                <a:lnTo>
                  <a:pt x="779" y="1083"/>
                </a:lnTo>
                <a:lnTo>
                  <a:pt x="781" y="1083"/>
                </a:lnTo>
                <a:lnTo>
                  <a:pt x="783" y="1083"/>
                </a:lnTo>
                <a:lnTo>
                  <a:pt x="781" y="1085"/>
                </a:lnTo>
                <a:lnTo>
                  <a:pt x="783" y="1087"/>
                </a:lnTo>
                <a:lnTo>
                  <a:pt x="785" y="1087"/>
                </a:lnTo>
                <a:lnTo>
                  <a:pt x="787" y="1087"/>
                </a:lnTo>
                <a:lnTo>
                  <a:pt x="789" y="1087"/>
                </a:lnTo>
                <a:lnTo>
                  <a:pt x="789" y="1085"/>
                </a:lnTo>
                <a:lnTo>
                  <a:pt x="791" y="1083"/>
                </a:lnTo>
                <a:lnTo>
                  <a:pt x="791" y="1081"/>
                </a:lnTo>
                <a:lnTo>
                  <a:pt x="793" y="1079"/>
                </a:lnTo>
                <a:lnTo>
                  <a:pt x="793" y="1079"/>
                </a:lnTo>
                <a:lnTo>
                  <a:pt x="795" y="1079"/>
                </a:lnTo>
                <a:lnTo>
                  <a:pt x="797" y="1079"/>
                </a:lnTo>
                <a:lnTo>
                  <a:pt x="799" y="1079"/>
                </a:lnTo>
                <a:lnTo>
                  <a:pt x="799" y="1077"/>
                </a:lnTo>
                <a:lnTo>
                  <a:pt x="799" y="1075"/>
                </a:lnTo>
                <a:lnTo>
                  <a:pt x="801" y="1075"/>
                </a:lnTo>
                <a:lnTo>
                  <a:pt x="801" y="1073"/>
                </a:lnTo>
                <a:lnTo>
                  <a:pt x="801" y="1071"/>
                </a:lnTo>
                <a:lnTo>
                  <a:pt x="803" y="1071"/>
                </a:lnTo>
                <a:lnTo>
                  <a:pt x="803" y="1069"/>
                </a:lnTo>
                <a:lnTo>
                  <a:pt x="803" y="1067"/>
                </a:lnTo>
                <a:lnTo>
                  <a:pt x="805" y="1067"/>
                </a:lnTo>
                <a:lnTo>
                  <a:pt x="805" y="1069"/>
                </a:lnTo>
                <a:lnTo>
                  <a:pt x="807" y="1069"/>
                </a:lnTo>
                <a:lnTo>
                  <a:pt x="809" y="1067"/>
                </a:lnTo>
                <a:lnTo>
                  <a:pt x="811" y="1067"/>
                </a:lnTo>
                <a:lnTo>
                  <a:pt x="811" y="1069"/>
                </a:lnTo>
                <a:lnTo>
                  <a:pt x="813" y="1067"/>
                </a:lnTo>
                <a:lnTo>
                  <a:pt x="815" y="1067"/>
                </a:lnTo>
                <a:lnTo>
                  <a:pt x="815" y="1069"/>
                </a:lnTo>
                <a:lnTo>
                  <a:pt x="817" y="1069"/>
                </a:lnTo>
                <a:lnTo>
                  <a:pt x="819" y="1069"/>
                </a:lnTo>
                <a:lnTo>
                  <a:pt x="819" y="1071"/>
                </a:lnTo>
                <a:lnTo>
                  <a:pt x="821" y="1071"/>
                </a:lnTo>
                <a:lnTo>
                  <a:pt x="821" y="1073"/>
                </a:lnTo>
                <a:lnTo>
                  <a:pt x="821" y="1075"/>
                </a:lnTo>
                <a:lnTo>
                  <a:pt x="823" y="1075"/>
                </a:lnTo>
                <a:lnTo>
                  <a:pt x="823" y="1077"/>
                </a:lnTo>
                <a:lnTo>
                  <a:pt x="825" y="1077"/>
                </a:lnTo>
                <a:lnTo>
                  <a:pt x="825" y="1079"/>
                </a:lnTo>
                <a:lnTo>
                  <a:pt x="827" y="1079"/>
                </a:lnTo>
                <a:lnTo>
                  <a:pt x="827" y="1081"/>
                </a:lnTo>
                <a:lnTo>
                  <a:pt x="829" y="1081"/>
                </a:lnTo>
                <a:lnTo>
                  <a:pt x="829" y="1083"/>
                </a:lnTo>
                <a:lnTo>
                  <a:pt x="829" y="1085"/>
                </a:lnTo>
                <a:lnTo>
                  <a:pt x="829" y="1087"/>
                </a:lnTo>
                <a:lnTo>
                  <a:pt x="827" y="1087"/>
                </a:lnTo>
                <a:lnTo>
                  <a:pt x="829" y="1089"/>
                </a:lnTo>
                <a:lnTo>
                  <a:pt x="827" y="1091"/>
                </a:lnTo>
                <a:lnTo>
                  <a:pt x="825" y="1091"/>
                </a:lnTo>
                <a:lnTo>
                  <a:pt x="823" y="1093"/>
                </a:lnTo>
                <a:lnTo>
                  <a:pt x="823" y="1095"/>
                </a:lnTo>
                <a:lnTo>
                  <a:pt x="823" y="1097"/>
                </a:lnTo>
                <a:lnTo>
                  <a:pt x="821" y="1097"/>
                </a:lnTo>
                <a:lnTo>
                  <a:pt x="823" y="1097"/>
                </a:lnTo>
                <a:lnTo>
                  <a:pt x="825" y="1097"/>
                </a:lnTo>
                <a:lnTo>
                  <a:pt x="825" y="1099"/>
                </a:lnTo>
                <a:lnTo>
                  <a:pt x="823" y="1099"/>
                </a:lnTo>
                <a:lnTo>
                  <a:pt x="823" y="1101"/>
                </a:lnTo>
                <a:lnTo>
                  <a:pt x="823" y="1103"/>
                </a:lnTo>
                <a:lnTo>
                  <a:pt x="825" y="1103"/>
                </a:lnTo>
                <a:lnTo>
                  <a:pt x="827" y="1103"/>
                </a:lnTo>
                <a:lnTo>
                  <a:pt x="829" y="1105"/>
                </a:lnTo>
                <a:lnTo>
                  <a:pt x="831" y="1105"/>
                </a:lnTo>
                <a:lnTo>
                  <a:pt x="831" y="1107"/>
                </a:lnTo>
                <a:lnTo>
                  <a:pt x="831" y="1109"/>
                </a:lnTo>
                <a:lnTo>
                  <a:pt x="831" y="1111"/>
                </a:lnTo>
                <a:lnTo>
                  <a:pt x="831" y="1113"/>
                </a:lnTo>
                <a:lnTo>
                  <a:pt x="833" y="1113"/>
                </a:lnTo>
                <a:lnTo>
                  <a:pt x="835" y="1115"/>
                </a:lnTo>
                <a:lnTo>
                  <a:pt x="837" y="1115"/>
                </a:lnTo>
                <a:lnTo>
                  <a:pt x="839" y="1115"/>
                </a:lnTo>
                <a:lnTo>
                  <a:pt x="841" y="1115"/>
                </a:lnTo>
                <a:lnTo>
                  <a:pt x="841" y="1115"/>
                </a:lnTo>
                <a:lnTo>
                  <a:pt x="841" y="1113"/>
                </a:lnTo>
                <a:lnTo>
                  <a:pt x="843" y="1111"/>
                </a:lnTo>
                <a:lnTo>
                  <a:pt x="845" y="1113"/>
                </a:lnTo>
                <a:lnTo>
                  <a:pt x="847" y="1111"/>
                </a:lnTo>
                <a:lnTo>
                  <a:pt x="849" y="1111"/>
                </a:lnTo>
                <a:lnTo>
                  <a:pt x="851" y="1111"/>
                </a:lnTo>
                <a:lnTo>
                  <a:pt x="853" y="1109"/>
                </a:lnTo>
                <a:lnTo>
                  <a:pt x="853" y="1107"/>
                </a:lnTo>
                <a:lnTo>
                  <a:pt x="853" y="1109"/>
                </a:lnTo>
                <a:lnTo>
                  <a:pt x="855" y="1109"/>
                </a:lnTo>
                <a:lnTo>
                  <a:pt x="857" y="1111"/>
                </a:lnTo>
                <a:lnTo>
                  <a:pt x="859" y="1111"/>
                </a:lnTo>
                <a:lnTo>
                  <a:pt x="859" y="1113"/>
                </a:lnTo>
                <a:lnTo>
                  <a:pt x="861" y="1113"/>
                </a:lnTo>
                <a:lnTo>
                  <a:pt x="863" y="1113"/>
                </a:lnTo>
                <a:lnTo>
                  <a:pt x="865" y="1113"/>
                </a:lnTo>
                <a:lnTo>
                  <a:pt x="867" y="1111"/>
                </a:lnTo>
                <a:lnTo>
                  <a:pt x="867" y="1113"/>
                </a:lnTo>
                <a:lnTo>
                  <a:pt x="869" y="1115"/>
                </a:lnTo>
                <a:lnTo>
                  <a:pt x="871" y="1115"/>
                </a:lnTo>
                <a:lnTo>
                  <a:pt x="873" y="1117"/>
                </a:lnTo>
                <a:lnTo>
                  <a:pt x="875" y="1117"/>
                </a:lnTo>
                <a:lnTo>
                  <a:pt x="877" y="1117"/>
                </a:lnTo>
                <a:lnTo>
                  <a:pt x="877" y="1115"/>
                </a:lnTo>
                <a:lnTo>
                  <a:pt x="879" y="1115"/>
                </a:lnTo>
                <a:lnTo>
                  <a:pt x="881" y="1113"/>
                </a:lnTo>
                <a:lnTo>
                  <a:pt x="881" y="1111"/>
                </a:lnTo>
                <a:lnTo>
                  <a:pt x="881" y="1109"/>
                </a:lnTo>
                <a:lnTo>
                  <a:pt x="883" y="1109"/>
                </a:lnTo>
                <a:lnTo>
                  <a:pt x="883" y="1107"/>
                </a:lnTo>
                <a:lnTo>
                  <a:pt x="885" y="1107"/>
                </a:lnTo>
                <a:lnTo>
                  <a:pt x="887" y="1107"/>
                </a:lnTo>
                <a:lnTo>
                  <a:pt x="887" y="1105"/>
                </a:lnTo>
                <a:lnTo>
                  <a:pt x="889" y="1105"/>
                </a:lnTo>
                <a:lnTo>
                  <a:pt x="889" y="1103"/>
                </a:lnTo>
                <a:lnTo>
                  <a:pt x="889" y="1103"/>
                </a:lnTo>
                <a:lnTo>
                  <a:pt x="891" y="1103"/>
                </a:lnTo>
                <a:lnTo>
                  <a:pt x="891" y="1105"/>
                </a:lnTo>
                <a:lnTo>
                  <a:pt x="893" y="1105"/>
                </a:lnTo>
                <a:lnTo>
                  <a:pt x="895" y="1103"/>
                </a:lnTo>
                <a:lnTo>
                  <a:pt x="895" y="1101"/>
                </a:lnTo>
                <a:lnTo>
                  <a:pt x="895" y="1103"/>
                </a:lnTo>
                <a:lnTo>
                  <a:pt x="897" y="1103"/>
                </a:lnTo>
                <a:lnTo>
                  <a:pt x="897" y="1101"/>
                </a:lnTo>
                <a:lnTo>
                  <a:pt x="899" y="1101"/>
                </a:lnTo>
                <a:lnTo>
                  <a:pt x="901" y="1101"/>
                </a:lnTo>
                <a:lnTo>
                  <a:pt x="903" y="1101"/>
                </a:lnTo>
                <a:lnTo>
                  <a:pt x="905" y="1101"/>
                </a:lnTo>
                <a:lnTo>
                  <a:pt x="905" y="1099"/>
                </a:lnTo>
                <a:lnTo>
                  <a:pt x="907" y="1099"/>
                </a:lnTo>
                <a:lnTo>
                  <a:pt x="909" y="1099"/>
                </a:lnTo>
                <a:lnTo>
                  <a:pt x="911" y="1099"/>
                </a:lnTo>
                <a:lnTo>
                  <a:pt x="911" y="1097"/>
                </a:lnTo>
                <a:lnTo>
                  <a:pt x="911" y="1099"/>
                </a:lnTo>
                <a:lnTo>
                  <a:pt x="913" y="1101"/>
                </a:lnTo>
                <a:lnTo>
                  <a:pt x="915" y="1101"/>
                </a:lnTo>
                <a:lnTo>
                  <a:pt x="917" y="1101"/>
                </a:lnTo>
                <a:lnTo>
                  <a:pt x="919" y="1101"/>
                </a:lnTo>
                <a:lnTo>
                  <a:pt x="919" y="1103"/>
                </a:lnTo>
                <a:lnTo>
                  <a:pt x="921" y="1103"/>
                </a:lnTo>
                <a:lnTo>
                  <a:pt x="921" y="1105"/>
                </a:lnTo>
                <a:lnTo>
                  <a:pt x="923" y="1107"/>
                </a:lnTo>
                <a:lnTo>
                  <a:pt x="923" y="1109"/>
                </a:lnTo>
                <a:lnTo>
                  <a:pt x="923" y="1111"/>
                </a:lnTo>
                <a:lnTo>
                  <a:pt x="923" y="1113"/>
                </a:lnTo>
                <a:lnTo>
                  <a:pt x="923" y="1115"/>
                </a:lnTo>
                <a:lnTo>
                  <a:pt x="923" y="1117"/>
                </a:lnTo>
                <a:lnTo>
                  <a:pt x="923" y="1119"/>
                </a:lnTo>
                <a:lnTo>
                  <a:pt x="923" y="1121"/>
                </a:lnTo>
                <a:lnTo>
                  <a:pt x="921" y="1121"/>
                </a:lnTo>
                <a:lnTo>
                  <a:pt x="921" y="1123"/>
                </a:lnTo>
                <a:lnTo>
                  <a:pt x="921" y="1125"/>
                </a:lnTo>
                <a:lnTo>
                  <a:pt x="923" y="1125"/>
                </a:lnTo>
                <a:lnTo>
                  <a:pt x="923" y="1127"/>
                </a:lnTo>
                <a:lnTo>
                  <a:pt x="921" y="1129"/>
                </a:lnTo>
                <a:lnTo>
                  <a:pt x="921" y="1133"/>
                </a:lnTo>
                <a:lnTo>
                  <a:pt x="919" y="1133"/>
                </a:lnTo>
                <a:lnTo>
                  <a:pt x="919" y="1135"/>
                </a:lnTo>
                <a:lnTo>
                  <a:pt x="917" y="1135"/>
                </a:lnTo>
                <a:lnTo>
                  <a:pt x="915" y="1137"/>
                </a:lnTo>
                <a:lnTo>
                  <a:pt x="917" y="1137"/>
                </a:lnTo>
                <a:lnTo>
                  <a:pt x="917" y="1139"/>
                </a:lnTo>
                <a:lnTo>
                  <a:pt x="919" y="1139"/>
                </a:lnTo>
                <a:lnTo>
                  <a:pt x="921" y="1141"/>
                </a:lnTo>
                <a:lnTo>
                  <a:pt x="919" y="1143"/>
                </a:lnTo>
                <a:lnTo>
                  <a:pt x="919" y="1145"/>
                </a:lnTo>
                <a:lnTo>
                  <a:pt x="917" y="1145"/>
                </a:lnTo>
                <a:lnTo>
                  <a:pt x="917" y="1147"/>
                </a:lnTo>
                <a:lnTo>
                  <a:pt x="917" y="1149"/>
                </a:lnTo>
                <a:lnTo>
                  <a:pt x="917" y="1151"/>
                </a:lnTo>
                <a:lnTo>
                  <a:pt x="915" y="1153"/>
                </a:lnTo>
                <a:lnTo>
                  <a:pt x="915" y="1155"/>
                </a:lnTo>
                <a:lnTo>
                  <a:pt x="915" y="1157"/>
                </a:lnTo>
                <a:lnTo>
                  <a:pt x="915" y="1159"/>
                </a:lnTo>
                <a:lnTo>
                  <a:pt x="915" y="1161"/>
                </a:lnTo>
                <a:lnTo>
                  <a:pt x="915" y="1163"/>
                </a:lnTo>
                <a:lnTo>
                  <a:pt x="913" y="1163"/>
                </a:lnTo>
                <a:lnTo>
                  <a:pt x="915" y="1165"/>
                </a:lnTo>
                <a:lnTo>
                  <a:pt x="915" y="1167"/>
                </a:lnTo>
                <a:lnTo>
                  <a:pt x="917" y="1167"/>
                </a:lnTo>
                <a:lnTo>
                  <a:pt x="917" y="1169"/>
                </a:lnTo>
                <a:lnTo>
                  <a:pt x="915" y="1169"/>
                </a:lnTo>
                <a:lnTo>
                  <a:pt x="915" y="1171"/>
                </a:lnTo>
                <a:lnTo>
                  <a:pt x="915" y="1173"/>
                </a:lnTo>
                <a:lnTo>
                  <a:pt x="913" y="1173"/>
                </a:lnTo>
                <a:lnTo>
                  <a:pt x="911" y="1175"/>
                </a:lnTo>
                <a:lnTo>
                  <a:pt x="909" y="1175"/>
                </a:lnTo>
                <a:lnTo>
                  <a:pt x="907" y="1175"/>
                </a:lnTo>
                <a:lnTo>
                  <a:pt x="905" y="1177"/>
                </a:lnTo>
                <a:lnTo>
                  <a:pt x="903" y="1175"/>
                </a:lnTo>
                <a:lnTo>
                  <a:pt x="901" y="1175"/>
                </a:lnTo>
                <a:lnTo>
                  <a:pt x="899" y="1175"/>
                </a:lnTo>
                <a:lnTo>
                  <a:pt x="899" y="1177"/>
                </a:lnTo>
                <a:lnTo>
                  <a:pt x="897" y="1177"/>
                </a:lnTo>
                <a:lnTo>
                  <a:pt x="897" y="1179"/>
                </a:lnTo>
                <a:lnTo>
                  <a:pt x="897" y="1181"/>
                </a:lnTo>
                <a:lnTo>
                  <a:pt x="897" y="1183"/>
                </a:lnTo>
                <a:lnTo>
                  <a:pt x="897" y="1185"/>
                </a:lnTo>
                <a:lnTo>
                  <a:pt x="897" y="1187"/>
                </a:lnTo>
                <a:lnTo>
                  <a:pt x="897" y="1187"/>
                </a:lnTo>
                <a:lnTo>
                  <a:pt x="899" y="1187"/>
                </a:lnTo>
                <a:lnTo>
                  <a:pt x="899" y="1189"/>
                </a:lnTo>
                <a:lnTo>
                  <a:pt x="899" y="1191"/>
                </a:lnTo>
                <a:lnTo>
                  <a:pt x="901" y="1191"/>
                </a:lnTo>
                <a:lnTo>
                  <a:pt x="903" y="1191"/>
                </a:lnTo>
                <a:lnTo>
                  <a:pt x="903" y="1193"/>
                </a:lnTo>
                <a:lnTo>
                  <a:pt x="903" y="1195"/>
                </a:lnTo>
                <a:lnTo>
                  <a:pt x="903" y="1197"/>
                </a:lnTo>
                <a:lnTo>
                  <a:pt x="903" y="1199"/>
                </a:lnTo>
                <a:lnTo>
                  <a:pt x="903" y="1201"/>
                </a:lnTo>
                <a:lnTo>
                  <a:pt x="905" y="1201"/>
                </a:lnTo>
                <a:lnTo>
                  <a:pt x="905" y="1203"/>
                </a:lnTo>
                <a:lnTo>
                  <a:pt x="907" y="1203"/>
                </a:lnTo>
                <a:lnTo>
                  <a:pt x="907" y="1205"/>
                </a:lnTo>
                <a:lnTo>
                  <a:pt x="905" y="1207"/>
                </a:lnTo>
                <a:lnTo>
                  <a:pt x="903" y="1207"/>
                </a:lnTo>
                <a:lnTo>
                  <a:pt x="903" y="1209"/>
                </a:lnTo>
                <a:lnTo>
                  <a:pt x="903" y="1211"/>
                </a:lnTo>
                <a:lnTo>
                  <a:pt x="903" y="1213"/>
                </a:lnTo>
                <a:lnTo>
                  <a:pt x="903" y="1215"/>
                </a:lnTo>
                <a:lnTo>
                  <a:pt x="903" y="1217"/>
                </a:lnTo>
                <a:lnTo>
                  <a:pt x="903" y="1219"/>
                </a:lnTo>
                <a:lnTo>
                  <a:pt x="901" y="1219"/>
                </a:lnTo>
                <a:lnTo>
                  <a:pt x="899" y="1219"/>
                </a:lnTo>
                <a:lnTo>
                  <a:pt x="897" y="1221"/>
                </a:lnTo>
                <a:lnTo>
                  <a:pt x="897" y="1223"/>
                </a:lnTo>
                <a:lnTo>
                  <a:pt x="895" y="1223"/>
                </a:lnTo>
                <a:lnTo>
                  <a:pt x="893" y="1223"/>
                </a:lnTo>
                <a:lnTo>
                  <a:pt x="893" y="1225"/>
                </a:lnTo>
                <a:lnTo>
                  <a:pt x="891" y="1227"/>
                </a:lnTo>
                <a:lnTo>
                  <a:pt x="889" y="1229"/>
                </a:lnTo>
                <a:lnTo>
                  <a:pt x="891" y="1231"/>
                </a:lnTo>
                <a:lnTo>
                  <a:pt x="891" y="1233"/>
                </a:lnTo>
                <a:lnTo>
                  <a:pt x="891" y="1235"/>
                </a:lnTo>
                <a:lnTo>
                  <a:pt x="893" y="1237"/>
                </a:lnTo>
                <a:lnTo>
                  <a:pt x="893" y="1239"/>
                </a:lnTo>
                <a:lnTo>
                  <a:pt x="893" y="1241"/>
                </a:lnTo>
                <a:lnTo>
                  <a:pt x="893" y="1243"/>
                </a:lnTo>
                <a:lnTo>
                  <a:pt x="893" y="1245"/>
                </a:lnTo>
                <a:lnTo>
                  <a:pt x="893" y="1247"/>
                </a:lnTo>
                <a:lnTo>
                  <a:pt x="893" y="1249"/>
                </a:lnTo>
                <a:lnTo>
                  <a:pt x="893" y="1251"/>
                </a:lnTo>
                <a:lnTo>
                  <a:pt x="893" y="1253"/>
                </a:lnTo>
                <a:lnTo>
                  <a:pt x="891" y="1255"/>
                </a:lnTo>
                <a:lnTo>
                  <a:pt x="889" y="1257"/>
                </a:lnTo>
                <a:lnTo>
                  <a:pt x="889" y="1259"/>
                </a:lnTo>
                <a:lnTo>
                  <a:pt x="889" y="1261"/>
                </a:lnTo>
                <a:lnTo>
                  <a:pt x="889" y="1263"/>
                </a:lnTo>
                <a:lnTo>
                  <a:pt x="889" y="1265"/>
                </a:lnTo>
                <a:lnTo>
                  <a:pt x="889" y="1267"/>
                </a:lnTo>
                <a:lnTo>
                  <a:pt x="889" y="1269"/>
                </a:lnTo>
                <a:lnTo>
                  <a:pt x="889" y="1273"/>
                </a:lnTo>
                <a:lnTo>
                  <a:pt x="889" y="1275"/>
                </a:lnTo>
                <a:lnTo>
                  <a:pt x="889" y="1277"/>
                </a:lnTo>
                <a:lnTo>
                  <a:pt x="889" y="1277"/>
                </a:lnTo>
                <a:lnTo>
                  <a:pt x="887" y="1279"/>
                </a:lnTo>
                <a:lnTo>
                  <a:pt x="887" y="1281"/>
                </a:lnTo>
                <a:lnTo>
                  <a:pt x="885" y="1281"/>
                </a:lnTo>
                <a:lnTo>
                  <a:pt x="883" y="1283"/>
                </a:lnTo>
                <a:lnTo>
                  <a:pt x="881" y="1283"/>
                </a:lnTo>
                <a:lnTo>
                  <a:pt x="879" y="1281"/>
                </a:lnTo>
                <a:lnTo>
                  <a:pt x="877" y="1281"/>
                </a:lnTo>
                <a:lnTo>
                  <a:pt x="877" y="1283"/>
                </a:lnTo>
                <a:lnTo>
                  <a:pt x="877" y="1283"/>
                </a:lnTo>
                <a:lnTo>
                  <a:pt x="875" y="1283"/>
                </a:lnTo>
                <a:lnTo>
                  <a:pt x="877" y="1285"/>
                </a:lnTo>
                <a:lnTo>
                  <a:pt x="877" y="1287"/>
                </a:lnTo>
                <a:lnTo>
                  <a:pt x="877" y="1289"/>
                </a:lnTo>
                <a:lnTo>
                  <a:pt x="877" y="1291"/>
                </a:lnTo>
                <a:lnTo>
                  <a:pt x="877" y="1293"/>
                </a:lnTo>
                <a:lnTo>
                  <a:pt x="879" y="1293"/>
                </a:lnTo>
                <a:lnTo>
                  <a:pt x="881" y="1295"/>
                </a:lnTo>
                <a:lnTo>
                  <a:pt x="883" y="1295"/>
                </a:lnTo>
                <a:lnTo>
                  <a:pt x="883" y="1297"/>
                </a:lnTo>
                <a:lnTo>
                  <a:pt x="883" y="1299"/>
                </a:lnTo>
                <a:lnTo>
                  <a:pt x="883" y="1303"/>
                </a:lnTo>
                <a:lnTo>
                  <a:pt x="885" y="1305"/>
                </a:lnTo>
                <a:lnTo>
                  <a:pt x="883" y="1307"/>
                </a:lnTo>
                <a:lnTo>
                  <a:pt x="883" y="1309"/>
                </a:lnTo>
                <a:lnTo>
                  <a:pt x="883" y="1311"/>
                </a:lnTo>
                <a:lnTo>
                  <a:pt x="885" y="1313"/>
                </a:lnTo>
                <a:lnTo>
                  <a:pt x="885" y="1315"/>
                </a:lnTo>
                <a:lnTo>
                  <a:pt x="885" y="1317"/>
                </a:lnTo>
                <a:lnTo>
                  <a:pt x="885" y="1319"/>
                </a:lnTo>
                <a:lnTo>
                  <a:pt x="885" y="1321"/>
                </a:lnTo>
                <a:lnTo>
                  <a:pt x="885" y="1323"/>
                </a:lnTo>
                <a:lnTo>
                  <a:pt x="885" y="1325"/>
                </a:lnTo>
                <a:lnTo>
                  <a:pt x="885" y="1327"/>
                </a:lnTo>
                <a:lnTo>
                  <a:pt x="885" y="1329"/>
                </a:lnTo>
                <a:lnTo>
                  <a:pt x="883" y="1329"/>
                </a:lnTo>
                <a:lnTo>
                  <a:pt x="881" y="1329"/>
                </a:lnTo>
                <a:lnTo>
                  <a:pt x="879" y="1329"/>
                </a:lnTo>
                <a:lnTo>
                  <a:pt x="879" y="1331"/>
                </a:lnTo>
                <a:lnTo>
                  <a:pt x="877" y="1331"/>
                </a:lnTo>
                <a:lnTo>
                  <a:pt x="875" y="1331"/>
                </a:lnTo>
                <a:lnTo>
                  <a:pt x="873" y="1331"/>
                </a:lnTo>
                <a:lnTo>
                  <a:pt x="873" y="1331"/>
                </a:lnTo>
                <a:lnTo>
                  <a:pt x="871" y="1331"/>
                </a:lnTo>
                <a:lnTo>
                  <a:pt x="869" y="1329"/>
                </a:lnTo>
                <a:lnTo>
                  <a:pt x="867" y="1329"/>
                </a:lnTo>
                <a:lnTo>
                  <a:pt x="867" y="1331"/>
                </a:lnTo>
                <a:lnTo>
                  <a:pt x="865" y="1331"/>
                </a:lnTo>
                <a:lnTo>
                  <a:pt x="861" y="1329"/>
                </a:lnTo>
                <a:lnTo>
                  <a:pt x="861" y="1331"/>
                </a:lnTo>
                <a:lnTo>
                  <a:pt x="861" y="1331"/>
                </a:lnTo>
                <a:lnTo>
                  <a:pt x="861" y="1333"/>
                </a:lnTo>
                <a:lnTo>
                  <a:pt x="861" y="1335"/>
                </a:lnTo>
                <a:lnTo>
                  <a:pt x="859" y="1335"/>
                </a:lnTo>
                <a:lnTo>
                  <a:pt x="859" y="1337"/>
                </a:lnTo>
                <a:lnTo>
                  <a:pt x="857" y="1337"/>
                </a:lnTo>
                <a:lnTo>
                  <a:pt x="857" y="1339"/>
                </a:lnTo>
                <a:lnTo>
                  <a:pt x="859" y="1341"/>
                </a:lnTo>
                <a:lnTo>
                  <a:pt x="859" y="1343"/>
                </a:lnTo>
                <a:lnTo>
                  <a:pt x="861" y="1343"/>
                </a:lnTo>
                <a:lnTo>
                  <a:pt x="861" y="1345"/>
                </a:lnTo>
                <a:lnTo>
                  <a:pt x="859" y="1347"/>
                </a:lnTo>
                <a:lnTo>
                  <a:pt x="861" y="1349"/>
                </a:lnTo>
                <a:lnTo>
                  <a:pt x="863" y="1349"/>
                </a:lnTo>
                <a:lnTo>
                  <a:pt x="863" y="1351"/>
                </a:lnTo>
                <a:lnTo>
                  <a:pt x="865" y="1351"/>
                </a:lnTo>
                <a:lnTo>
                  <a:pt x="867" y="1351"/>
                </a:lnTo>
                <a:lnTo>
                  <a:pt x="869" y="1353"/>
                </a:lnTo>
                <a:lnTo>
                  <a:pt x="871" y="1353"/>
                </a:lnTo>
                <a:lnTo>
                  <a:pt x="873" y="1353"/>
                </a:lnTo>
                <a:lnTo>
                  <a:pt x="875" y="1353"/>
                </a:lnTo>
                <a:lnTo>
                  <a:pt x="875" y="1355"/>
                </a:lnTo>
                <a:lnTo>
                  <a:pt x="877" y="1357"/>
                </a:lnTo>
                <a:lnTo>
                  <a:pt x="877" y="1359"/>
                </a:lnTo>
                <a:lnTo>
                  <a:pt x="879" y="1361"/>
                </a:lnTo>
                <a:lnTo>
                  <a:pt x="879" y="1363"/>
                </a:lnTo>
                <a:lnTo>
                  <a:pt x="879" y="1365"/>
                </a:lnTo>
                <a:lnTo>
                  <a:pt x="879" y="1367"/>
                </a:lnTo>
                <a:lnTo>
                  <a:pt x="879" y="1369"/>
                </a:lnTo>
                <a:lnTo>
                  <a:pt x="879" y="1371"/>
                </a:lnTo>
                <a:lnTo>
                  <a:pt x="877" y="1371"/>
                </a:lnTo>
                <a:lnTo>
                  <a:pt x="875" y="1371"/>
                </a:lnTo>
                <a:lnTo>
                  <a:pt x="875" y="1373"/>
                </a:lnTo>
                <a:lnTo>
                  <a:pt x="875" y="1375"/>
                </a:lnTo>
                <a:lnTo>
                  <a:pt x="877" y="1375"/>
                </a:lnTo>
                <a:lnTo>
                  <a:pt x="877" y="1377"/>
                </a:lnTo>
                <a:lnTo>
                  <a:pt x="877" y="1379"/>
                </a:lnTo>
                <a:lnTo>
                  <a:pt x="875" y="1379"/>
                </a:lnTo>
                <a:lnTo>
                  <a:pt x="873" y="1379"/>
                </a:lnTo>
                <a:lnTo>
                  <a:pt x="871" y="1379"/>
                </a:lnTo>
                <a:lnTo>
                  <a:pt x="869" y="1381"/>
                </a:lnTo>
                <a:lnTo>
                  <a:pt x="869" y="1383"/>
                </a:lnTo>
                <a:lnTo>
                  <a:pt x="867" y="1383"/>
                </a:lnTo>
                <a:lnTo>
                  <a:pt x="867" y="1385"/>
                </a:lnTo>
                <a:lnTo>
                  <a:pt x="865" y="1385"/>
                </a:lnTo>
                <a:lnTo>
                  <a:pt x="865" y="1387"/>
                </a:lnTo>
                <a:lnTo>
                  <a:pt x="865" y="1389"/>
                </a:lnTo>
                <a:lnTo>
                  <a:pt x="863" y="1391"/>
                </a:lnTo>
                <a:lnTo>
                  <a:pt x="865" y="1391"/>
                </a:lnTo>
                <a:lnTo>
                  <a:pt x="867" y="1393"/>
                </a:lnTo>
                <a:lnTo>
                  <a:pt x="869" y="1391"/>
                </a:lnTo>
                <a:lnTo>
                  <a:pt x="871" y="1391"/>
                </a:lnTo>
                <a:lnTo>
                  <a:pt x="873" y="1391"/>
                </a:lnTo>
                <a:lnTo>
                  <a:pt x="873" y="1393"/>
                </a:lnTo>
                <a:lnTo>
                  <a:pt x="875" y="1395"/>
                </a:lnTo>
                <a:lnTo>
                  <a:pt x="875" y="1397"/>
                </a:lnTo>
                <a:lnTo>
                  <a:pt x="875" y="1399"/>
                </a:lnTo>
                <a:lnTo>
                  <a:pt x="873" y="1401"/>
                </a:lnTo>
                <a:lnTo>
                  <a:pt x="871" y="1401"/>
                </a:lnTo>
                <a:lnTo>
                  <a:pt x="871" y="1403"/>
                </a:lnTo>
                <a:lnTo>
                  <a:pt x="871" y="1405"/>
                </a:lnTo>
                <a:lnTo>
                  <a:pt x="871" y="1407"/>
                </a:lnTo>
                <a:lnTo>
                  <a:pt x="873" y="1407"/>
                </a:lnTo>
                <a:lnTo>
                  <a:pt x="873" y="1409"/>
                </a:lnTo>
                <a:lnTo>
                  <a:pt x="875" y="1409"/>
                </a:lnTo>
                <a:lnTo>
                  <a:pt x="877" y="1409"/>
                </a:lnTo>
                <a:lnTo>
                  <a:pt x="877" y="1407"/>
                </a:lnTo>
                <a:lnTo>
                  <a:pt x="879" y="1407"/>
                </a:lnTo>
                <a:lnTo>
                  <a:pt x="881" y="1407"/>
                </a:lnTo>
                <a:lnTo>
                  <a:pt x="881" y="1409"/>
                </a:lnTo>
                <a:lnTo>
                  <a:pt x="883" y="1409"/>
                </a:lnTo>
                <a:lnTo>
                  <a:pt x="883" y="1411"/>
                </a:lnTo>
                <a:lnTo>
                  <a:pt x="885" y="1411"/>
                </a:lnTo>
                <a:lnTo>
                  <a:pt x="887" y="1411"/>
                </a:lnTo>
                <a:lnTo>
                  <a:pt x="889" y="1411"/>
                </a:lnTo>
                <a:lnTo>
                  <a:pt x="889" y="1413"/>
                </a:lnTo>
                <a:lnTo>
                  <a:pt x="891" y="1415"/>
                </a:lnTo>
                <a:lnTo>
                  <a:pt x="893" y="1415"/>
                </a:lnTo>
                <a:lnTo>
                  <a:pt x="893" y="1417"/>
                </a:lnTo>
                <a:lnTo>
                  <a:pt x="895" y="1419"/>
                </a:lnTo>
                <a:lnTo>
                  <a:pt x="895" y="1421"/>
                </a:lnTo>
                <a:lnTo>
                  <a:pt x="897" y="1421"/>
                </a:lnTo>
                <a:lnTo>
                  <a:pt x="897" y="1423"/>
                </a:lnTo>
                <a:lnTo>
                  <a:pt x="897" y="1425"/>
                </a:lnTo>
                <a:lnTo>
                  <a:pt x="895" y="1425"/>
                </a:lnTo>
                <a:lnTo>
                  <a:pt x="895" y="1427"/>
                </a:lnTo>
                <a:lnTo>
                  <a:pt x="893" y="1427"/>
                </a:lnTo>
                <a:lnTo>
                  <a:pt x="893" y="1427"/>
                </a:lnTo>
                <a:lnTo>
                  <a:pt x="891" y="1427"/>
                </a:lnTo>
                <a:lnTo>
                  <a:pt x="891" y="1429"/>
                </a:lnTo>
                <a:lnTo>
                  <a:pt x="889" y="1429"/>
                </a:lnTo>
                <a:lnTo>
                  <a:pt x="889" y="1431"/>
                </a:lnTo>
                <a:lnTo>
                  <a:pt x="889" y="1433"/>
                </a:lnTo>
                <a:lnTo>
                  <a:pt x="889" y="1435"/>
                </a:lnTo>
                <a:lnTo>
                  <a:pt x="889" y="1437"/>
                </a:lnTo>
                <a:lnTo>
                  <a:pt x="891" y="1439"/>
                </a:lnTo>
                <a:lnTo>
                  <a:pt x="893" y="1439"/>
                </a:lnTo>
                <a:lnTo>
                  <a:pt x="893" y="1441"/>
                </a:lnTo>
                <a:lnTo>
                  <a:pt x="891" y="1441"/>
                </a:lnTo>
                <a:lnTo>
                  <a:pt x="893" y="1445"/>
                </a:lnTo>
                <a:lnTo>
                  <a:pt x="895" y="1447"/>
                </a:lnTo>
                <a:lnTo>
                  <a:pt x="895" y="1449"/>
                </a:lnTo>
                <a:lnTo>
                  <a:pt x="897" y="1449"/>
                </a:lnTo>
                <a:lnTo>
                  <a:pt x="899" y="1449"/>
                </a:lnTo>
                <a:lnTo>
                  <a:pt x="899" y="1451"/>
                </a:lnTo>
                <a:lnTo>
                  <a:pt x="899" y="1453"/>
                </a:lnTo>
                <a:lnTo>
                  <a:pt x="899" y="1455"/>
                </a:lnTo>
                <a:lnTo>
                  <a:pt x="901" y="1455"/>
                </a:lnTo>
                <a:lnTo>
                  <a:pt x="901" y="1459"/>
                </a:lnTo>
                <a:lnTo>
                  <a:pt x="899" y="1461"/>
                </a:lnTo>
                <a:lnTo>
                  <a:pt x="899" y="1463"/>
                </a:lnTo>
                <a:lnTo>
                  <a:pt x="899" y="1465"/>
                </a:lnTo>
                <a:lnTo>
                  <a:pt x="897" y="1465"/>
                </a:lnTo>
                <a:lnTo>
                  <a:pt x="897" y="1463"/>
                </a:lnTo>
                <a:lnTo>
                  <a:pt x="895" y="1463"/>
                </a:lnTo>
                <a:lnTo>
                  <a:pt x="895" y="1465"/>
                </a:lnTo>
                <a:lnTo>
                  <a:pt x="895" y="1467"/>
                </a:lnTo>
                <a:lnTo>
                  <a:pt x="895" y="1469"/>
                </a:lnTo>
                <a:lnTo>
                  <a:pt x="895" y="1471"/>
                </a:lnTo>
                <a:lnTo>
                  <a:pt x="893" y="1473"/>
                </a:lnTo>
                <a:lnTo>
                  <a:pt x="891" y="1473"/>
                </a:lnTo>
                <a:lnTo>
                  <a:pt x="891" y="1471"/>
                </a:lnTo>
                <a:lnTo>
                  <a:pt x="889" y="1471"/>
                </a:lnTo>
                <a:lnTo>
                  <a:pt x="889" y="1469"/>
                </a:lnTo>
                <a:lnTo>
                  <a:pt x="887" y="1469"/>
                </a:lnTo>
                <a:lnTo>
                  <a:pt x="885" y="1469"/>
                </a:lnTo>
                <a:lnTo>
                  <a:pt x="883" y="1469"/>
                </a:lnTo>
                <a:lnTo>
                  <a:pt x="881" y="1471"/>
                </a:lnTo>
                <a:lnTo>
                  <a:pt x="879" y="1471"/>
                </a:lnTo>
                <a:lnTo>
                  <a:pt x="879" y="1473"/>
                </a:lnTo>
                <a:lnTo>
                  <a:pt x="877" y="1473"/>
                </a:lnTo>
                <a:lnTo>
                  <a:pt x="875" y="1475"/>
                </a:lnTo>
                <a:lnTo>
                  <a:pt x="873" y="1475"/>
                </a:lnTo>
                <a:lnTo>
                  <a:pt x="871" y="1473"/>
                </a:lnTo>
                <a:lnTo>
                  <a:pt x="869" y="1475"/>
                </a:lnTo>
                <a:lnTo>
                  <a:pt x="867" y="1473"/>
                </a:lnTo>
                <a:lnTo>
                  <a:pt x="867" y="1475"/>
                </a:lnTo>
                <a:lnTo>
                  <a:pt x="865" y="1475"/>
                </a:lnTo>
                <a:lnTo>
                  <a:pt x="865" y="1475"/>
                </a:lnTo>
                <a:lnTo>
                  <a:pt x="863" y="1475"/>
                </a:lnTo>
                <a:lnTo>
                  <a:pt x="863" y="1477"/>
                </a:lnTo>
                <a:lnTo>
                  <a:pt x="861" y="1477"/>
                </a:lnTo>
                <a:lnTo>
                  <a:pt x="861" y="1479"/>
                </a:lnTo>
                <a:lnTo>
                  <a:pt x="861" y="1481"/>
                </a:lnTo>
                <a:lnTo>
                  <a:pt x="863" y="1481"/>
                </a:lnTo>
                <a:lnTo>
                  <a:pt x="863" y="1484"/>
                </a:lnTo>
                <a:lnTo>
                  <a:pt x="861" y="1484"/>
                </a:lnTo>
                <a:lnTo>
                  <a:pt x="859" y="1486"/>
                </a:lnTo>
                <a:lnTo>
                  <a:pt x="857" y="1488"/>
                </a:lnTo>
                <a:lnTo>
                  <a:pt x="855" y="1490"/>
                </a:lnTo>
                <a:lnTo>
                  <a:pt x="857" y="1490"/>
                </a:lnTo>
                <a:lnTo>
                  <a:pt x="857" y="1492"/>
                </a:lnTo>
                <a:lnTo>
                  <a:pt x="855" y="1492"/>
                </a:lnTo>
                <a:lnTo>
                  <a:pt x="853" y="1494"/>
                </a:lnTo>
                <a:lnTo>
                  <a:pt x="855" y="1494"/>
                </a:lnTo>
                <a:lnTo>
                  <a:pt x="853" y="1496"/>
                </a:lnTo>
                <a:lnTo>
                  <a:pt x="851" y="1498"/>
                </a:lnTo>
                <a:lnTo>
                  <a:pt x="851" y="1500"/>
                </a:lnTo>
                <a:lnTo>
                  <a:pt x="851" y="1502"/>
                </a:lnTo>
                <a:lnTo>
                  <a:pt x="849" y="1502"/>
                </a:lnTo>
                <a:lnTo>
                  <a:pt x="847" y="1504"/>
                </a:lnTo>
                <a:lnTo>
                  <a:pt x="845" y="1506"/>
                </a:lnTo>
                <a:lnTo>
                  <a:pt x="845" y="1508"/>
                </a:lnTo>
                <a:lnTo>
                  <a:pt x="845" y="1510"/>
                </a:lnTo>
                <a:lnTo>
                  <a:pt x="845" y="1512"/>
                </a:lnTo>
                <a:lnTo>
                  <a:pt x="847" y="1512"/>
                </a:lnTo>
                <a:lnTo>
                  <a:pt x="847" y="1514"/>
                </a:lnTo>
                <a:lnTo>
                  <a:pt x="849" y="1514"/>
                </a:lnTo>
                <a:lnTo>
                  <a:pt x="851" y="1516"/>
                </a:lnTo>
                <a:lnTo>
                  <a:pt x="851" y="1518"/>
                </a:lnTo>
                <a:lnTo>
                  <a:pt x="851" y="1520"/>
                </a:lnTo>
                <a:lnTo>
                  <a:pt x="851" y="1522"/>
                </a:lnTo>
                <a:lnTo>
                  <a:pt x="851" y="1524"/>
                </a:lnTo>
                <a:lnTo>
                  <a:pt x="855" y="1524"/>
                </a:lnTo>
                <a:lnTo>
                  <a:pt x="857" y="1526"/>
                </a:lnTo>
                <a:lnTo>
                  <a:pt x="857" y="1528"/>
                </a:lnTo>
                <a:lnTo>
                  <a:pt x="859" y="1528"/>
                </a:lnTo>
                <a:lnTo>
                  <a:pt x="859" y="1530"/>
                </a:lnTo>
                <a:lnTo>
                  <a:pt x="861" y="1530"/>
                </a:lnTo>
                <a:lnTo>
                  <a:pt x="861" y="1528"/>
                </a:lnTo>
                <a:lnTo>
                  <a:pt x="863" y="1530"/>
                </a:lnTo>
                <a:lnTo>
                  <a:pt x="865" y="1530"/>
                </a:lnTo>
                <a:lnTo>
                  <a:pt x="865" y="1532"/>
                </a:lnTo>
                <a:lnTo>
                  <a:pt x="865" y="1534"/>
                </a:lnTo>
                <a:lnTo>
                  <a:pt x="867" y="1536"/>
                </a:lnTo>
                <a:lnTo>
                  <a:pt x="867" y="1538"/>
                </a:lnTo>
                <a:lnTo>
                  <a:pt x="867" y="1540"/>
                </a:lnTo>
                <a:lnTo>
                  <a:pt x="867" y="1542"/>
                </a:lnTo>
                <a:lnTo>
                  <a:pt x="867" y="1544"/>
                </a:lnTo>
                <a:lnTo>
                  <a:pt x="865" y="1544"/>
                </a:lnTo>
                <a:lnTo>
                  <a:pt x="865" y="1546"/>
                </a:lnTo>
                <a:lnTo>
                  <a:pt x="863" y="1548"/>
                </a:lnTo>
                <a:lnTo>
                  <a:pt x="861" y="1548"/>
                </a:lnTo>
                <a:lnTo>
                  <a:pt x="861" y="1550"/>
                </a:lnTo>
                <a:lnTo>
                  <a:pt x="863" y="1550"/>
                </a:lnTo>
                <a:lnTo>
                  <a:pt x="865" y="1550"/>
                </a:lnTo>
                <a:lnTo>
                  <a:pt x="867" y="1550"/>
                </a:lnTo>
                <a:lnTo>
                  <a:pt x="867" y="1552"/>
                </a:lnTo>
                <a:lnTo>
                  <a:pt x="865" y="1554"/>
                </a:lnTo>
                <a:lnTo>
                  <a:pt x="867" y="1556"/>
                </a:lnTo>
                <a:lnTo>
                  <a:pt x="867" y="1558"/>
                </a:lnTo>
                <a:lnTo>
                  <a:pt x="865" y="1560"/>
                </a:lnTo>
                <a:lnTo>
                  <a:pt x="865" y="1562"/>
                </a:lnTo>
                <a:lnTo>
                  <a:pt x="863" y="1562"/>
                </a:lnTo>
                <a:lnTo>
                  <a:pt x="861" y="1564"/>
                </a:lnTo>
                <a:lnTo>
                  <a:pt x="859" y="1566"/>
                </a:lnTo>
                <a:lnTo>
                  <a:pt x="859" y="1564"/>
                </a:lnTo>
                <a:lnTo>
                  <a:pt x="857" y="1564"/>
                </a:lnTo>
                <a:lnTo>
                  <a:pt x="855" y="1564"/>
                </a:lnTo>
                <a:lnTo>
                  <a:pt x="853" y="1564"/>
                </a:lnTo>
                <a:lnTo>
                  <a:pt x="853" y="1566"/>
                </a:lnTo>
                <a:lnTo>
                  <a:pt x="853" y="1568"/>
                </a:lnTo>
                <a:lnTo>
                  <a:pt x="851" y="1568"/>
                </a:lnTo>
                <a:lnTo>
                  <a:pt x="849" y="1568"/>
                </a:lnTo>
                <a:lnTo>
                  <a:pt x="847" y="1570"/>
                </a:lnTo>
                <a:lnTo>
                  <a:pt x="845" y="1572"/>
                </a:lnTo>
                <a:lnTo>
                  <a:pt x="845" y="1572"/>
                </a:lnTo>
                <a:lnTo>
                  <a:pt x="847" y="1572"/>
                </a:lnTo>
                <a:lnTo>
                  <a:pt x="847" y="1574"/>
                </a:lnTo>
                <a:lnTo>
                  <a:pt x="847" y="1576"/>
                </a:lnTo>
                <a:lnTo>
                  <a:pt x="849" y="1576"/>
                </a:lnTo>
                <a:lnTo>
                  <a:pt x="849" y="1578"/>
                </a:lnTo>
                <a:lnTo>
                  <a:pt x="851" y="1578"/>
                </a:lnTo>
                <a:lnTo>
                  <a:pt x="853" y="1582"/>
                </a:lnTo>
                <a:lnTo>
                  <a:pt x="853" y="1584"/>
                </a:lnTo>
                <a:lnTo>
                  <a:pt x="855" y="1584"/>
                </a:lnTo>
                <a:lnTo>
                  <a:pt x="853" y="1584"/>
                </a:lnTo>
                <a:lnTo>
                  <a:pt x="853" y="1586"/>
                </a:lnTo>
                <a:lnTo>
                  <a:pt x="851" y="1586"/>
                </a:lnTo>
                <a:lnTo>
                  <a:pt x="851" y="1588"/>
                </a:lnTo>
                <a:lnTo>
                  <a:pt x="849" y="1590"/>
                </a:lnTo>
                <a:lnTo>
                  <a:pt x="849" y="1592"/>
                </a:lnTo>
                <a:lnTo>
                  <a:pt x="847" y="1594"/>
                </a:lnTo>
                <a:lnTo>
                  <a:pt x="849" y="1596"/>
                </a:lnTo>
                <a:lnTo>
                  <a:pt x="849" y="1598"/>
                </a:lnTo>
                <a:lnTo>
                  <a:pt x="847" y="1600"/>
                </a:lnTo>
                <a:lnTo>
                  <a:pt x="847" y="1602"/>
                </a:lnTo>
                <a:lnTo>
                  <a:pt x="847" y="1604"/>
                </a:lnTo>
                <a:lnTo>
                  <a:pt x="845" y="1604"/>
                </a:lnTo>
                <a:lnTo>
                  <a:pt x="845" y="1606"/>
                </a:lnTo>
                <a:lnTo>
                  <a:pt x="847" y="1606"/>
                </a:lnTo>
                <a:lnTo>
                  <a:pt x="849" y="1606"/>
                </a:lnTo>
                <a:lnTo>
                  <a:pt x="851" y="1606"/>
                </a:lnTo>
                <a:lnTo>
                  <a:pt x="851" y="1604"/>
                </a:lnTo>
                <a:lnTo>
                  <a:pt x="853" y="1604"/>
                </a:lnTo>
                <a:lnTo>
                  <a:pt x="855" y="1604"/>
                </a:lnTo>
                <a:lnTo>
                  <a:pt x="857" y="1602"/>
                </a:lnTo>
                <a:lnTo>
                  <a:pt x="857" y="1600"/>
                </a:lnTo>
                <a:lnTo>
                  <a:pt x="859" y="1600"/>
                </a:lnTo>
                <a:lnTo>
                  <a:pt x="859" y="1602"/>
                </a:lnTo>
                <a:lnTo>
                  <a:pt x="861" y="1602"/>
                </a:lnTo>
                <a:lnTo>
                  <a:pt x="861" y="1604"/>
                </a:lnTo>
                <a:lnTo>
                  <a:pt x="865" y="1606"/>
                </a:lnTo>
                <a:lnTo>
                  <a:pt x="867" y="1608"/>
                </a:lnTo>
                <a:lnTo>
                  <a:pt x="869" y="1606"/>
                </a:lnTo>
                <a:lnTo>
                  <a:pt x="871" y="1604"/>
                </a:lnTo>
                <a:lnTo>
                  <a:pt x="873" y="1606"/>
                </a:lnTo>
                <a:lnTo>
                  <a:pt x="875" y="1604"/>
                </a:lnTo>
                <a:lnTo>
                  <a:pt x="877" y="1606"/>
                </a:lnTo>
                <a:lnTo>
                  <a:pt x="879" y="1606"/>
                </a:lnTo>
                <a:lnTo>
                  <a:pt x="881" y="1606"/>
                </a:lnTo>
                <a:lnTo>
                  <a:pt x="879" y="1608"/>
                </a:lnTo>
                <a:lnTo>
                  <a:pt x="879" y="1610"/>
                </a:lnTo>
                <a:lnTo>
                  <a:pt x="879" y="1612"/>
                </a:lnTo>
                <a:lnTo>
                  <a:pt x="879" y="1614"/>
                </a:lnTo>
                <a:lnTo>
                  <a:pt x="881" y="1614"/>
                </a:lnTo>
                <a:lnTo>
                  <a:pt x="883" y="1614"/>
                </a:lnTo>
                <a:lnTo>
                  <a:pt x="883" y="1616"/>
                </a:lnTo>
                <a:lnTo>
                  <a:pt x="885" y="1616"/>
                </a:lnTo>
                <a:lnTo>
                  <a:pt x="887" y="1618"/>
                </a:lnTo>
                <a:lnTo>
                  <a:pt x="887" y="1620"/>
                </a:lnTo>
                <a:lnTo>
                  <a:pt x="889" y="1620"/>
                </a:lnTo>
                <a:lnTo>
                  <a:pt x="889" y="1620"/>
                </a:lnTo>
                <a:lnTo>
                  <a:pt x="889" y="1622"/>
                </a:lnTo>
                <a:lnTo>
                  <a:pt x="889" y="1624"/>
                </a:lnTo>
                <a:lnTo>
                  <a:pt x="889" y="1624"/>
                </a:lnTo>
                <a:lnTo>
                  <a:pt x="889" y="1626"/>
                </a:lnTo>
                <a:lnTo>
                  <a:pt x="889" y="1628"/>
                </a:lnTo>
                <a:lnTo>
                  <a:pt x="891" y="1628"/>
                </a:lnTo>
                <a:lnTo>
                  <a:pt x="893" y="1628"/>
                </a:lnTo>
                <a:lnTo>
                  <a:pt x="895" y="1628"/>
                </a:lnTo>
                <a:lnTo>
                  <a:pt x="897" y="1628"/>
                </a:lnTo>
                <a:lnTo>
                  <a:pt x="897" y="1630"/>
                </a:lnTo>
                <a:lnTo>
                  <a:pt x="899" y="1630"/>
                </a:lnTo>
                <a:lnTo>
                  <a:pt x="901" y="1630"/>
                </a:lnTo>
                <a:lnTo>
                  <a:pt x="903" y="1632"/>
                </a:lnTo>
                <a:lnTo>
                  <a:pt x="905" y="1634"/>
                </a:lnTo>
                <a:lnTo>
                  <a:pt x="907" y="1634"/>
                </a:lnTo>
                <a:lnTo>
                  <a:pt x="907" y="1636"/>
                </a:lnTo>
                <a:lnTo>
                  <a:pt x="909" y="1636"/>
                </a:lnTo>
                <a:lnTo>
                  <a:pt x="909" y="1638"/>
                </a:lnTo>
                <a:lnTo>
                  <a:pt x="909" y="1640"/>
                </a:lnTo>
                <a:lnTo>
                  <a:pt x="911" y="1642"/>
                </a:lnTo>
                <a:lnTo>
                  <a:pt x="911" y="1644"/>
                </a:lnTo>
                <a:lnTo>
                  <a:pt x="913" y="1646"/>
                </a:lnTo>
                <a:lnTo>
                  <a:pt x="913" y="1648"/>
                </a:lnTo>
                <a:lnTo>
                  <a:pt x="915" y="1650"/>
                </a:lnTo>
                <a:lnTo>
                  <a:pt x="917" y="1650"/>
                </a:lnTo>
                <a:lnTo>
                  <a:pt x="919" y="1650"/>
                </a:lnTo>
                <a:lnTo>
                  <a:pt x="921" y="1650"/>
                </a:lnTo>
                <a:lnTo>
                  <a:pt x="921" y="1648"/>
                </a:lnTo>
                <a:lnTo>
                  <a:pt x="923" y="1648"/>
                </a:lnTo>
                <a:lnTo>
                  <a:pt x="925" y="1648"/>
                </a:lnTo>
                <a:lnTo>
                  <a:pt x="925" y="1646"/>
                </a:lnTo>
                <a:lnTo>
                  <a:pt x="927" y="1646"/>
                </a:lnTo>
                <a:lnTo>
                  <a:pt x="929" y="1646"/>
                </a:lnTo>
                <a:lnTo>
                  <a:pt x="929" y="1644"/>
                </a:lnTo>
                <a:lnTo>
                  <a:pt x="931" y="1644"/>
                </a:lnTo>
                <a:lnTo>
                  <a:pt x="931" y="1642"/>
                </a:lnTo>
                <a:lnTo>
                  <a:pt x="933" y="1642"/>
                </a:lnTo>
                <a:lnTo>
                  <a:pt x="935" y="1642"/>
                </a:lnTo>
                <a:lnTo>
                  <a:pt x="935" y="1640"/>
                </a:lnTo>
                <a:lnTo>
                  <a:pt x="937" y="1640"/>
                </a:lnTo>
                <a:lnTo>
                  <a:pt x="939" y="1636"/>
                </a:lnTo>
                <a:lnTo>
                  <a:pt x="941" y="1634"/>
                </a:lnTo>
                <a:lnTo>
                  <a:pt x="941" y="1632"/>
                </a:lnTo>
                <a:lnTo>
                  <a:pt x="941" y="1630"/>
                </a:lnTo>
                <a:lnTo>
                  <a:pt x="943" y="1626"/>
                </a:lnTo>
                <a:lnTo>
                  <a:pt x="945" y="1624"/>
                </a:lnTo>
                <a:lnTo>
                  <a:pt x="945" y="1622"/>
                </a:lnTo>
                <a:lnTo>
                  <a:pt x="945" y="1620"/>
                </a:lnTo>
                <a:lnTo>
                  <a:pt x="945" y="1620"/>
                </a:lnTo>
                <a:lnTo>
                  <a:pt x="945" y="1618"/>
                </a:lnTo>
                <a:lnTo>
                  <a:pt x="945" y="1616"/>
                </a:lnTo>
                <a:lnTo>
                  <a:pt x="945" y="1614"/>
                </a:lnTo>
                <a:lnTo>
                  <a:pt x="945" y="1612"/>
                </a:lnTo>
                <a:lnTo>
                  <a:pt x="947" y="1612"/>
                </a:lnTo>
                <a:lnTo>
                  <a:pt x="951" y="1612"/>
                </a:lnTo>
                <a:lnTo>
                  <a:pt x="953" y="1612"/>
                </a:lnTo>
                <a:lnTo>
                  <a:pt x="953" y="1614"/>
                </a:lnTo>
                <a:lnTo>
                  <a:pt x="955" y="1614"/>
                </a:lnTo>
                <a:lnTo>
                  <a:pt x="957" y="1616"/>
                </a:lnTo>
                <a:lnTo>
                  <a:pt x="959" y="1616"/>
                </a:lnTo>
                <a:lnTo>
                  <a:pt x="961" y="1616"/>
                </a:lnTo>
                <a:lnTo>
                  <a:pt x="963" y="1616"/>
                </a:lnTo>
                <a:lnTo>
                  <a:pt x="965" y="1616"/>
                </a:lnTo>
                <a:lnTo>
                  <a:pt x="965" y="1614"/>
                </a:lnTo>
                <a:lnTo>
                  <a:pt x="965" y="1612"/>
                </a:lnTo>
                <a:lnTo>
                  <a:pt x="967" y="1612"/>
                </a:lnTo>
                <a:lnTo>
                  <a:pt x="967" y="1610"/>
                </a:lnTo>
                <a:lnTo>
                  <a:pt x="969" y="1610"/>
                </a:lnTo>
                <a:lnTo>
                  <a:pt x="971" y="1610"/>
                </a:lnTo>
                <a:lnTo>
                  <a:pt x="973" y="1610"/>
                </a:lnTo>
                <a:lnTo>
                  <a:pt x="975" y="1608"/>
                </a:lnTo>
                <a:lnTo>
                  <a:pt x="977" y="1608"/>
                </a:lnTo>
                <a:lnTo>
                  <a:pt x="977" y="1606"/>
                </a:lnTo>
                <a:lnTo>
                  <a:pt x="979" y="1606"/>
                </a:lnTo>
                <a:lnTo>
                  <a:pt x="983" y="1606"/>
                </a:lnTo>
                <a:lnTo>
                  <a:pt x="985" y="1604"/>
                </a:lnTo>
                <a:lnTo>
                  <a:pt x="985" y="1602"/>
                </a:lnTo>
                <a:lnTo>
                  <a:pt x="985" y="1600"/>
                </a:lnTo>
                <a:lnTo>
                  <a:pt x="983" y="1600"/>
                </a:lnTo>
                <a:lnTo>
                  <a:pt x="983" y="1598"/>
                </a:lnTo>
                <a:lnTo>
                  <a:pt x="985" y="1598"/>
                </a:lnTo>
                <a:lnTo>
                  <a:pt x="985" y="1596"/>
                </a:lnTo>
                <a:lnTo>
                  <a:pt x="985" y="1594"/>
                </a:lnTo>
                <a:lnTo>
                  <a:pt x="987" y="1594"/>
                </a:lnTo>
                <a:lnTo>
                  <a:pt x="989" y="1594"/>
                </a:lnTo>
                <a:lnTo>
                  <a:pt x="991" y="1594"/>
                </a:lnTo>
                <a:lnTo>
                  <a:pt x="993" y="1592"/>
                </a:lnTo>
                <a:lnTo>
                  <a:pt x="995" y="1592"/>
                </a:lnTo>
                <a:lnTo>
                  <a:pt x="995" y="1590"/>
                </a:lnTo>
                <a:lnTo>
                  <a:pt x="997" y="1590"/>
                </a:lnTo>
                <a:lnTo>
                  <a:pt x="999" y="1588"/>
                </a:lnTo>
                <a:lnTo>
                  <a:pt x="997" y="1588"/>
                </a:lnTo>
                <a:lnTo>
                  <a:pt x="997" y="1586"/>
                </a:lnTo>
                <a:lnTo>
                  <a:pt x="997" y="1584"/>
                </a:lnTo>
                <a:lnTo>
                  <a:pt x="997" y="1582"/>
                </a:lnTo>
                <a:lnTo>
                  <a:pt x="999" y="1582"/>
                </a:lnTo>
                <a:lnTo>
                  <a:pt x="1001" y="1580"/>
                </a:lnTo>
                <a:lnTo>
                  <a:pt x="1001" y="1578"/>
                </a:lnTo>
                <a:lnTo>
                  <a:pt x="1001" y="1576"/>
                </a:lnTo>
                <a:lnTo>
                  <a:pt x="1003" y="1576"/>
                </a:lnTo>
                <a:lnTo>
                  <a:pt x="1003" y="1574"/>
                </a:lnTo>
                <a:lnTo>
                  <a:pt x="1005" y="1572"/>
                </a:lnTo>
                <a:lnTo>
                  <a:pt x="1007" y="1572"/>
                </a:lnTo>
                <a:lnTo>
                  <a:pt x="1009" y="1572"/>
                </a:lnTo>
                <a:lnTo>
                  <a:pt x="1011" y="1572"/>
                </a:lnTo>
                <a:lnTo>
                  <a:pt x="1011" y="1570"/>
                </a:lnTo>
                <a:lnTo>
                  <a:pt x="1013" y="1568"/>
                </a:lnTo>
                <a:lnTo>
                  <a:pt x="1013" y="1566"/>
                </a:lnTo>
                <a:lnTo>
                  <a:pt x="1015" y="1566"/>
                </a:lnTo>
                <a:lnTo>
                  <a:pt x="1017" y="1566"/>
                </a:lnTo>
                <a:lnTo>
                  <a:pt x="1019" y="1566"/>
                </a:lnTo>
                <a:lnTo>
                  <a:pt x="1019" y="1564"/>
                </a:lnTo>
                <a:lnTo>
                  <a:pt x="1021" y="1564"/>
                </a:lnTo>
                <a:lnTo>
                  <a:pt x="1021" y="1562"/>
                </a:lnTo>
                <a:lnTo>
                  <a:pt x="1019" y="1560"/>
                </a:lnTo>
                <a:lnTo>
                  <a:pt x="1019" y="1558"/>
                </a:lnTo>
                <a:lnTo>
                  <a:pt x="1019" y="1556"/>
                </a:lnTo>
                <a:lnTo>
                  <a:pt x="1017" y="1556"/>
                </a:lnTo>
                <a:lnTo>
                  <a:pt x="1017" y="1554"/>
                </a:lnTo>
                <a:lnTo>
                  <a:pt x="1015" y="1554"/>
                </a:lnTo>
                <a:lnTo>
                  <a:pt x="1017" y="1552"/>
                </a:lnTo>
                <a:lnTo>
                  <a:pt x="1019" y="1550"/>
                </a:lnTo>
                <a:lnTo>
                  <a:pt x="1021" y="1550"/>
                </a:lnTo>
                <a:lnTo>
                  <a:pt x="1019" y="1548"/>
                </a:lnTo>
                <a:lnTo>
                  <a:pt x="1019" y="1546"/>
                </a:lnTo>
                <a:lnTo>
                  <a:pt x="1019" y="1544"/>
                </a:lnTo>
                <a:lnTo>
                  <a:pt x="1021" y="1544"/>
                </a:lnTo>
                <a:lnTo>
                  <a:pt x="1023" y="1544"/>
                </a:lnTo>
                <a:lnTo>
                  <a:pt x="1025" y="1544"/>
                </a:lnTo>
                <a:lnTo>
                  <a:pt x="1027" y="1542"/>
                </a:lnTo>
                <a:lnTo>
                  <a:pt x="1027" y="1540"/>
                </a:lnTo>
                <a:lnTo>
                  <a:pt x="1029" y="1540"/>
                </a:lnTo>
                <a:lnTo>
                  <a:pt x="1031" y="1540"/>
                </a:lnTo>
                <a:lnTo>
                  <a:pt x="1033" y="1540"/>
                </a:lnTo>
                <a:lnTo>
                  <a:pt x="1033" y="1542"/>
                </a:lnTo>
                <a:lnTo>
                  <a:pt x="1033" y="1544"/>
                </a:lnTo>
                <a:lnTo>
                  <a:pt x="1033" y="1546"/>
                </a:lnTo>
                <a:lnTo>
                  <a:pt x="1035" y="1546"/>
                </a:lnTo>
                <a:lnTo>
                  <a:pt x="1037" y="1546"/>
                </a:lnTo>
                <a:lnTo>
                  <a:pt x="1039" y="1546"/>
                </a:lnTo>
                <a:lnTo>
                  <a:pt x="1041" y="1544"/>
                </a:lnTo>
                <a:lnTo>
                  <a:pt x="1043" y="1544"/>
                </a:lnTo>
                <a:lnTo>
                  <a:pt x="1045" y="1546"/>
                </a:lnTo>
                <a:lnTo>
                  <a:pt x="1043" y="1546"/>
                </a:lnTo>
                <a:lnTo>
                  <a:pt x="1045" y="1546"/>
                </a:lnTo>
                <a:lnTo>
                  <a:pt x="1045" y="1548"/>
                </a:lnTo>
                <a:lnTo>
                  <a:pt x="1045" y="1550"/>
                </a:lnTo>
                <a:lnTo>
                  <a:pt x="1045" y="1552"/>
                </a:lnTo>
                <a:lnTo>
                  <a:pt x="1045" y="1554"/>
                </a:lnTo>
                <a:lnTo>
                  <a:pt x="1047" y="1556"/>
                </a:lnTo>
                <a:lnTo>
                  <a:pt x="1047" y="1558"/>
                </a:lnTo>
                <a:lnTo>
                  <a:pt x="1049" y="1558"/>
                </a:lnTo>
                <a:lnTo>
                  <a:pt x="1049" y="1560"/>
                </a:lnTo>
                <a:lnTo>
                  <a:pt x="1049" y="1562"/>
                </a:lnTo>
                <a:lnTo>
                  <a:pt x="1051" y="1562"/>
                </a:lnTo>
                <a:lnTo>
                  <a:pt x="1051" y="1564"/>
                </a:lnTo>
                <a:lnTo>
                  <a:pt x="1053" y="1564"/>
                </a:lnTo>
                <a:lnTo>
                  <a:pt x="1055" y="1566"/>
                </a:lnTo>
                <a:lnTo>
                  <a:pt x="1057" y="1568"/>
                </a:lnTo>
                <a:lnTo>
                  <a:pt x="1057" y="1570"/>
                </a:lnTo>
                <a:lnTo>
                  <a:pt x="1055" y="1572"/>
                </a:lnTo>
                <a:lnTo>
                  <a:pt x="1055" y="1572"/>
                </a:lnTo>
                <a:lnTo>
                  <a:pt x="1055" y="1574"/>
                </a:lnTo>
                <a:lnTo>
                  <a:pt x="1055" y="1576"/>
                </a:lnTo>
                <a:lnTo>
                  <a:pt x="1053" y="1576"/>
                </a:lnTo>
                <a:lnTo>
                  <a:pt x="1055" y="1576"/>
                </a:lnTo>
                <a:lnTo>
                  <a:pt x="1057" y="1576"/>
                </a:lnTo>
                <a:lnTo>
                  <a:pt x="1059" y="1578"/>
                </a:lnTo>
                <a:lnTo>
                  <a:pt x="1061" y="1578"/>
                </a:lnTo>
                <a:lnTo>
                  <a:pt x="1063" y="1578"/>
                </a:lnTo>
                <a:lnTo>
                  <a:pt x="1065" y="1576"/>
                </a:lnTo>
                <a:lnTo>
                  <a:pt x="1067" y="1576"/>
                </a:lnTo>
                <a:lnTo>
                  <a:pt x="1069" y="1576"/>
                </a:lnTo>
                <a:lnTo>
                  <a:pt x="1071" y="1576"/>
                </a:lnTo>
                <a:lnTo>
                  <a:pt x="1073" y="1578"/>
                </a:lnTo>
                <a:lnTo>
                  <a:pt x="1073" y="1580"/>
                </a:lnTo>
                <a:lnTo>
                  <a:pt x="1075" y="1580"/>
                </a:lnTo>
                <a:lnTo>
                  <a:pt x="1077" y="1582"/>
                </a:lnTo>
                <a:lnTo>
                  <a:pt x="1079" y="1580"/>
                </a:lnTo>
                <a:lnTo>
                  <a:pt x="1081" y="1580"/>
                </a:lnTo>
                <a:lnTo>
                  <a:pt x="1081" y="1584"/>
                </a:lnTo>
                <a:lnTo>
                  <a:pt x="1083" y="1584"/>
                </a:lnTo>
                <a:lnTo>
                  <a:pt x="1085" y="1586"/>
                </a:lnTo>
                <a:lnTo>
                  <a:pt x="1085" y="1588"/>
                </a:lnTo>
                <a:lnTo>
                  <a:pt x="1085" y="1590"/>
                </a:lnTo>
                <a:lnTo>
                  <a:pt x="1087" y="1594"/>
                </a:lnTo>
                <a:lnTo>
                  <a:pt x="1087" y="1596"/>
                </a:lnTo>
                <a:lnTo>
                  <a:pt x="1085" y="1596"/>
                </a:lnTo>
                <a:lnTo>
                  <a:pt x="1083" y="1598"/>
                </a:lnTo>
                <a:lnTo>
                  <a:pt x="1083" y="1600"/>
                </a:lnTo>
                <a:lnTo>
                  <a:pt x="1081" y="1602"/>
                </a:lnTo>
                <a:lnTo>
                  <a:pt x="1081" y="1602"/>
                </a:lnTo>
                <a:lnTo>
                  <a:pt x="1081" y="1604"/>
                </a:lnTo>
                <a:lnTo>
                  <a:pt x="1081" y="1604"/>
                </a:lnTo>
                <a:lnTo>
                  <a:pt x="1081" y="1606"/>
                </a:lnTo>
                <a:lnTo>
                  <a:pt x="1081" y="1608"/>
                </a:lnTo>
                <a:lnTo>
                  <a:pt x="1081" y="1610"/>
                </a:lnTo>
                <a:lnTo>
                  <a:pt x="1081" y="1610"/>
                </a:lnTo>
                <a:lnTo>
                  <a:pt x="1081" y="1612"/>
                </a:lnTo>
                <a:lnTo>
                  <a:pt x="1081" y="1614"/>
                </a:lnTo>
                <a:lnTo>
                  <a:pt x="1079" y="1616"/>
                </a:lnTo>
                <a:lnTo>
                  <a:pt x="1079" y="1618"/>
                </a:lnTo>
                <a:lnTo>
                  <a:pt x="1079" y="1620"/>
                </a:lnTo>
                <a:lnTo>
                  <a:pt x="1079" y="1620"/>
                </a:lnTo>
                <a:lnTo>
                  <a:pt x="1077" y="1620"/>
                </a:lnTo>
                <a:lnTo>
                  <a:pt x="1077" y="1622"/>
                </a:lnTo>
                <a:lnTo>
                  <a:pt x="1079" y="1622"/>
                </a:lnTo>
                <a:lnTo>
                  <a:pt x="1081" y="1622"/>
                </a:lnTo>
                <a:lnTo>
                  <a:pt x="1081" y="1620"/>
                </a:lnTo>
                <a:lnTo>
                  <a:pt x="1081" y="1620"/>
                </a:lnTo>
                <a:lnTo>
                  <a:pt x="1081" y="1622"/>
                </a:lnTo>
                <a:lnTo>
                  <a:pt x="1083" y="1622"/>
                </a:lnTo>
                <a:lnTo>
                  <a:pt x="1085" y="1622"/>
                </a:lnTo>
                <a:lnTo>
                  <a:pt x="1087" y="1620"/>
                </a:lnTo>
                <a:lnTo>
                  <a:pt x="1089" y="1622"/>
                </a:lnTo>
                <a:lnTo>
                  <a:pt x="1091" y="1622"/>
                </a:lnTo>
                <a:lnTo>
                  <a:pt x="1093" y="1622"/>
                </a:lnTo>
                <a:lnTo>
                  <a:pt x="1093" y="1620"/>
                </a:lnTo>
                <a:lnTo>
                  <a:pt x="1095" y="1620"/>
                </a:lnTo>
                <a:lnTo>
                  <a:pt x="1097" y="1622"/>
                </a:lnTo>
                <a:lnTo>
                  <a:pt x="1095" y="1624"/>
                </a:lnTo>
                <a:lnTo>
                  <a:pt x="1095" y="1626"/>
                </a:lnTo>
                <a:lnTo>
                  <a:pt x="1097" y="1626"/>
                </a:lnTo>
                <a:lnTo>
                  <a:pt x="1097" y="1628"/>
                </a:lnTo>
                <a:lnTo>
                  <a:pt x="1097" y="1630"/>
                </a:lnTo>
                <a:lnTo>
                  <a:pt x="1099" y="1632"/>
                </a:lnTo>
                <a:lnTo>
                  <a:pt x="1099" y="1634"/>
                </a:lnTo>
                <a:lnTo>
                  <a:pt x="1099" y="1636"/>
                </a:lnTo>
                <a:lnTo>
                  <a:pt x="1099" y="1638"/>
                </a:lnTo>
                <a:lnTo>
                  <a:pt x="1099" y="1640"/>
                </a:lnTo>
                <a:lnTo>
                  <a:pt x="1099" y="1642"/>
                </a:lnTo>
                <a:lnTo>
                  <a:pt x="1097" y="1644"/>
                </a:lnTo>
                <a:lnTo>
                  <a:pt x="1095" y="1646"/>
                </a:lnTo>
                <a:lnTo>
                  <a:pt x="1095" y="1648"/>
                </a:lnTo>
                <a:lnTo>
                  <a:pt x="1095" y="1650"/>
                </a:lnTo>
                <a:lnTo>
                  <a:pt x="1093" y="1650"/>
                </a:lnTo>
                <a:lnTo>
                  <a:pt x="1091" y="1652"/>
                </a:lnTo>
                <a:lnTo>
                  <a:pt x="1093" y="1654"/>
                </a:lnTo>
                <a:lnTo>
                  <a:pt x="1095" y="1656"/>
                </a:lnTo>
                <a:lnTo>
                  <a:pt x="1095" y="1658"/>
                </a:lnTo>
                <a:lnTo>
                  <a:pt x="1095" y="1662"/>
                </a:lnTo>
                <a:lnTo>
                  <a:pt x="1095" y="1664"/>
                </a:lnTo>
                <a:lnTo>
                  <a:pt x="1097" y="1664"/>
                </a:lnTo>
                <a:lnTo>
                  <a:pt x="1099" y="1664"/>
                </a:lnTo>
                <a:lnTo>
                  <a:pt x="1099" y="1666"/>
                </a:lnTo>
                <a:lnTo>
                  <a:pt x="1099" y="1668"/>
                </a:lnTo>
                <a:lnTo>
                  <a:pt x="1097" y="1668"/>
                </a:lnTo>
                <a:lnTo>
                  <a:pt x="1095" y="1668"/>
                </a:lnTo>
                <a:lnTo>
                  <a:pt x="1095" y="1670"/>
                </a:lnTo>
                <a:lnTo>
                  <a:pt x="1095" y="1672"/>
                </a:lnTo>
                <a:lnTo>
                  <a:pt x="1095" y="1674"/>
                </a:lnTo>
                <a:lnTo>
                  <a:pt x="1097" y="1674"/>
                </a:lnTo>
                <a:lnTo>
                  <a:pt x="1099" y="1674"/>
                </a:lnTo>
                <a:lnTo>
                  <a:pt x="1101" y="1674"/>
                </a:lnTo>
                <a:lnTo>
                  <a:pt x="1103" y="1676"/>
                </a:lnTo>
                <a:lnTo>
                  <a:pt x="1105" y="1678"/>
                </a:lnTo>
                <a:lnTo>
                  <a:pt x="1107" y="1680"/>
                </a:lnTo>
                <a:lnTo>
                  <a:pt x="1109" y="1682"/>
                </a:lnTo>
                <a:lnTo>
                  <a:pt x="1109" y="1684"/>
                </a:lnTo>
                <a:lnTo>
                  <a:pt x="1109" y="1688"/>
                </a:lnTo>
                <a:lnTo>
                  <a:pt x="1109" y="1690"/>
                </a:lnTo>
                <a:lnTo>
                  <a:pt x="1107" y="1690"/>
                </a:lnTo>
                <a:lnTo>
                  <a:pt x="1107" y="1692"/>
                </a:lnTo>
                <a:lnTo>
                  <a:pt x="1109" y="1694"/>
                </a:lnTo>
                <a:lnTo>
                  <a:pt x="1109" y="1696"/>
                </a:lnTo>
                <a:lnTo>
                  <a:pt x="1111" y="1698"/>
                </a:lnTo>
                <a:lnTo>
                  <a:pt x="1109" y="1698"/>
                </a:lnTo>
                <a:lnTo>
                  <a:pt x="1109" y="1700"/>
                </a:lnTo>
                <a:lnTo>
                  <a:pt x="1107" y="1702"/>
                </a:lnTo>
                <a:lnTo>
                  <a:pt x="1107" y="1704"/>
                </a:lnTo>
                <a:lnTo>
                  <a:pt x="1107" y="1706"/>
                </a:lnTo>
                <a:lnTo>
                  <a:pt x="1107" y="1708"/>
                </a:lnTo>
                <a:lnTo>
                  <a:pt x="1107" y="1710"/>
                </a:lnTo>
                <a:lnTo>
                  <a:pt x="1109" y="1712"/>
                </a:lnTo>
                <a:lnTo>
                  <a:pt x="1111" y="1714"/>
                </a:lnTo>
                <a:lnTo>
                  <a:pt x="1113" y="1716"/>
                </a:lnTo>
                <a:lnTo>
                  <a:pt x="1113" y="1716"/>
                </a:lnTo>
                <a:lnTo>
                  <a:pt x="1115" y="1716"/>
                </a:lnTo>
                <a:lnTo>
                  <a:pt x="1115" y="1718"/>
                </a:lnTo>
                <a:lnTo>
                  <a:pt x="1115" y="1720"/>
                </a:lnTo>
                <a:lnTo>
                  <a:pt x="1117" y="1720"/>
                </a:lnTo>
                <a:lnTo>
                  <a:pt x="1119" y="1722"/>
                </a:lnTo>
                <a:lnTo>
                  <a:pt x="1119" y="1724"/>
                </a:lnTo>
                <a:lnTo>
                  <a:pt x="1121" y="1726"/>
                </a:lnTo>
                <a:lnTo>
                  <a:pt x="1123" y="1728"/>
                </a:lnTo>
                <a:lnTo>
                  <a:pt x="1125" y="1728"/>
                </a:lnTo>
                <a:lnTo>
                  <a:pt x="1125" y="1730"/>
                </a:lnTo>
                <a:lnTo>
                  <a:pt x="1125" y="1732"/>
                </a:lnTo>
                <a:lnTo>
                  <a:pt x="1127" y="1734"/>
                </a:lnTo>
                <a:lnTo>
                  <a:pt x="1125" y="1734"/>
                </a:lnTo>
                <a:lnTo>
                  <a:pt x="1123" y="1734"/>
                </a:lnTo>
                <a:lnTo>
                  <a:pt x="1123" y="1736"/>
                </a:lnTo>
                <a:lnTo>
                  <a:pt x="1123" y="1738"/>
                </a:lnTo>
                <a:lnTo>
                  <a:pt x="1125" y="1742"/>
                </a:lnTo>
                <a:lnTo>
                  <a:pt x="1125" y="1744"/>
                </a:lnTo>
                <a:lnTo>
                  <a:pt x="1127" y="1744"/>
                </a:lnTo>
                <a:lnTo>
                  <a:pt x="1127" y="1746"/>
                </a:lnTo>
                <a:lnTo>
                  <a:pt x="1129" y="1744"/>
                </a:lnTo>
                <a:lnTo>
                  <a:pt x="1129" y="1746"/>
                </a:lnTo>
                <a:lnTo>
                  <a:pt x="1129" y="1746"/>
                </a:lnTo>
                <a:lnTo>
                  <a:pt x="1129" y="1748"/>
                </a:lnTo>
                <a:lnTo>
                  <a:pt x="1131" y="1748"/>
                </a:lnTo>
                <a:lnTo>
                  <a:pt x="1133" y="1750"/>
                </a:lnTo>
                <a:lnTo>
                  <a:pt x="1133" y="1752"/>
                </a:lnTo>
                <a:lnTo>
                  <a:pt x="1135" y="1752"/>
                </a:lnTo>
                <a:lnTo>
                  <a:pt x="1135" y="1754"/>
                </a:lnTo>
                <a:lnTo>
                  <a:pt x="1135" y="1756"/>
                </a:lnTo>
                <a:lnTo>
                  <a:pt x="1137" y="1758"/>
                </a:lnTo>
                <a:lnTo>
                  <a:pt x="1139" y="1760"/>
                </a:lnTo>
                <a:lnTo>
                  <a:pt x="1139" y="1762"/>
                </a:lnTo>
                <a:lnTo>
                  <a:pt x="1141" y="1764"/>
                </a:lnTo>
                <a:lnTo>
                  <a:pt x="1143" y="1764"/>
                </a:lnTo>
                <a:lnTo>
                  <a:pt x="1145" y="1764"/>
                </a:lnTo>
                <a:lnTo>
                  <a:pt x="1145" y="1766"/>
                </a:lnTo>
                <a:lnTo>
                  <a:pt x="1147" y="1768"/>
                </a:lnTo>
                <a:lnTo>
                  <a:pt x="1149" y="1770"/>
                </a:lnTo>
                <a:lnTo>
                  <a:pt x="1151" y="1770"/>
                </a:lnTo>
                <a:lnTo>
                  <a:pt x="1151" y="1772"/>
                </a:lnTo>
                <a:lnTo>
                  <a:pt x="1153" y="1772"/>
                </a:lnTo>
                <a:lnTo>
                  <a:pt x="1153" y="1774"/>
                </a:lnTo>
                <a:lnTo>
                  <a:pt x="1153" y="1776"/>
                </a:lnTo>
                <a:lnTo>
                  <a:pt x="1153" y="1778"/>
                </a:lnTo>
                <a:lnTo>
                  <a:pt x="1153" y="1780"/>
                </a:lnTo>
                <a:lnTo>
                  <a:pt x="1153" y="1782"/>
                </a:lnTo>
                <a:lnTo>
                  <a:pt x="1153" y="1784"/>
                </a:lnTo>
                <a:lnTo>
                  <a:pt x="1153" y="1786"/>
                </a:lnTo>
                <a:lnTo>
                  <a:pt x="1155" y="1788"/>
                </a:lnTo>
                <a:lnTo>
                  <a:pt x="1157" y="1790"/>
                </a:lnTo>
                <a:lnTo>
                  <a:pt x="1159" y="1790"/>
                </a:lnTo>
                <a:lnTo>
                  <a:pt x="1161" y="1790"/>
                </a:lnTo>
                <a:lnTo>
                  <a:pt x="1161" y="1792"/>
                </a:lnTo>
                <a:lnTo>
                  <a:pt x="1159" y="1794"/>
                </a:lnTo>
                <a:lnTo>
                  <a:pt x="1159" y="1796"/>
                </a:lnTo>
                <a:lnTo>
                  <a:pt x="1159" y="1798"/>
                </a:lnTo>
                <a:lnTo>
                  <a:pt x="1159" y="1800"/>
                </a:lnTo>
                <a:lnTo>
                  <a:pt x="1159" y="1802"/>
                </a:lnTo>
                <a:lnTo>
                  <a:pt x="1161" y="1802"/>
                </a:lnTo>
                <a:lnTo>
                  <a:pt x="1165" y="1806"/>
                </a:lnTo>
                <a:lnTo>
                  <a:pt x="1169" y="1806"/>
                </a:lnTo>
                <a:lnTo>
                  <a:pt x="1171" y="1806"/>
                </a:lnTo>
                <a:lnTo>
                  <a:pt x="1175" y="1806"/>
                </a:lnTo>
                <a:lnTo>
                  <a:pt x="1177" y="1806"/>
                </a:lnTo>
                <a:lnTo>
                  <a:pt x="1179" y="1806"/>
                </a:lnTo>
                <a:lnTo>
                  <a:pt x="1179" y="1810"/>
                </a:lnTo>
                <a:lnTo>
                  <a:pt x="1179" y="1812"/>
                </a:lnTo>
                <a:lnTo>
                  <a:pt x="1177" y="1814"/>
                </a:lnTo>
                <a:lnTo>
                  <a:pt x="1179" y="1816"/>
                </a:lnTo>
                <a:lnTo>
                  <a:pt x="1181" y="1820"/>
                </a:lnTo>
                <a:lnTo>
                  <a:pt x="1183" y="1820"/>
                </a:lnTo>
                <a:lnTo>
                  <a:pt x="1185" y="1822"/>
                </a:lnTo>
                <a:lnTo>
                  <a:pt x="1185" y="1824"/>
                </a:lnTo>
                <a:lnTo>
                  <a:pt x="1185" y="1826"/>
                </a:lnTo>
                <a:lnTo>
                  <a:pt x="1187" y="1828"/>
                </a:lnTo>
                <a:lnTo>
                  <a:pt x="1189" y="1828"/>
                </a:lnTo>
                <a:lnTo>
                  <a:pt x="1193" y="1828"/>
                </a:lnTo>
                <a:lnTo>
                  <a:pt x="1195" y="1826"/>
                </a:lnTo>
                <a:lnTo>
                  <a:pt x="1195" y="1828"/>
                </a:lnTo>
                <a:lnTo>
                  <a:pt x="1197" y="1828"/>
                </a:lnTo>
                <a:lnTo>
                  <a:pt x="1197" y="1830"/>
                </a:lnTo>
                <a:lnTo>
                  <a:pt x="1197" y="1832"/>
                </a:lnTo>
                <a:lnTo>
                  <a:pt x="1197" y="1834"/>
                </a:lnTo>
                <a:lnTo>
                  <a:pt x="1197" y="1836"/>
                </a:lnTo>
                <a:lnTo>
                  <a:pt x="1199" y="1836"/>
                </a:lnTo>
                <a:lnTo>
                  <a:pt x="1197" y="1838"/>
                </a:lnTo>
                <a:lnTo>
                  <a:pt x="1195" y="1838"/>
                </a:lnTo>
                <a:lnTo>
                  <a:pt x="1197" y="1840"/>
                </a:lnTo>
                <a:lnTo>
                  <a:pt x="1199" y="1840"/>
                </a:lnTo>
                <a:lnTo>
                  <a:pt x="1199" y="1842"/>
                </a:lnTo>
                <a:lnTo>
                  <a:pt x="1199" y="1844"/>
                </a:lnTo>
                <a:lnTo>
                  <a:pt x="1199" y="1846"/>
                </a:lnTo>
                <a:lnTo>
                  <a:pt x="1199" y="1848"/>
                </a:lnTo>
                <a:lnTo>
                  <a:pt x="1199" y="1850"/>
                </a:lnTo>
                <a:lnTo>
                  <a:pt x="1201" y="1850"/>
                </a:lnTo>
                <a:lnTo>
                  <a:pt x="1201" y="1852"/>
                </a:lnTo>
                <a:lnTo>
                  <a:pt x="1201" y="1854"/>
                </a:lnTo>
                <a:lnTo>
                  <a:pt x="1201" y="1856"/>
                </a:lnTo>
                <a:lnTo>
                  <a:pt x="1199" y="1858"/>
                </a:lnTo>
                <a:lnTo>
                  <a:pt x="1199" y="1860"/>
                </a:lnTo>
                <a:lnTo>
                  <a:pt x="1199" y="1860"/>
                </a:lnTo>
                <a:lnTo>
                  <a:pt x="1199" y="1862"/>
                </a:lnTo>
                <a:lnTo>
                  <a:pt x="1199" y="1864"/>
                </a:lnTo>
                <a:lnTo>
                  <a:pt x="1199" y="1866"/>
                </a:lnTo>
                <a:lnTo>
                  <a:pt x="1199" y="1868"/>
                </a:lnTo>
                <a:lnTo>
                  <a:pt x="1199" y="1870"/>
                </a:lnTo>
                <a:lnTo>
                  <a:pt x="1199" y="1872"/>
                </a:lnTo>
                <a:lnTo>
                  <a:pt x="1199" y="1874"/>
                </a:lnTo>
                <a:lnTo>
                  <a:pt x="1199" y="1876"/>
                </a:lnTo>
                <a:lnTo>
                  <a:pt x="1197" y="1878"/>
                </a:lnTo>
                <a:lnTo>
                  <a:pt x="1195" y="1878"/>
                </a:lnTo>
                <a:lnTo>
                  <a:pt x="1193" y="1878"/>
                </a:lnTo>
                <a:lnTo>
                  <a:pt x="1193" y="1880"/>
                </a:lnTo>
                <a:lnTo>
                  <a:pt x="1191" y="1880"/>
                </a:lnTo>
                <a:lnTo>
                  <a:pt x="1189" y="1878"/>
                </a:lnTo>
                <a:lnTo>
                  <a:pt x="1187" y="1878"/>
                </a:lnTo>
                <a:lnTo>
                  <a:pt x="1187" y="1880"/>
                </a:lnTo>
                <a:lnTo>
                  <a:pt x="1185" y="1880"/>
                </a:lnTo>
                <a:lnTo>
                  <a:pt x="1183" y="1880"/>
                </a:lnTo>
                <a:lnTo>
                  <a:pt x="1181" y="1880"/>
                </a:lnTo>
                <a:lnTo>
                  <a:pt x="1181" y="1882"/>
                </a:lnTo>
                <a:lnTo>
                  <a:pt x="1183" y="1884"/>
                </a:lnTo>
                <a:lnTo>
                  <a:pt x="1183" y="1886"/>
                </a:lnTo>
                <a:lnTo>
                  <a:pt x="1183" y="1888"/>
                </a:lnTo>
                <a:lnTo>
                  <a:pt x="1185" y="1890"/>
                </a:lnTo>
                <a:lnTo>
                  <a:pt x="1183" y="1890"/>
                </a:lnTo>
                <a:lnTo>
                  <a:pt x="1185" y="1892"/>
                </a:lnTo>
                <a:lnTo>
                  <a:pt x="1187" y="1892"/>
                </a:lnTo>
                <a:lnTo>
                  <a:pt x="1187" y="1894"/>
                </a:lnTo>
                <a:lnTo>
                  <a:pt x="1189" y="1896"/>
                </a:lnTo>
                <a:lnTo>
                  <a:pt x="1191" y="1896"/>
                </a:lnTo>
                <a:lnTo>
                  <a:pt x="1191" y="1898"/>
                </a:lnTo>
                <a:lnTo>
                  <a:pt x="1189" y="1898"/>
                </a:lnTo>
                <a:lnTo>
                  <a:pt x="1189" y="1900"/>
                </a:lnTo>
                <a:lnTo>
                  <a:pt x="1189" y="1902"/>
                </a:lnTo>
                <a:lnTo>
                  <a:pt x="1189" y="1904"/>
                </a:lnTo>
                <a:lnTo>
                  <a:pt x="1191" y="1907"/>
                </a:lnTo>
                <a:lnTo>
                  <a:pt x="1193" y="1907"/>
                </a:lnTo>
                <a:lnTo>
                  <a:pt x="1193" y="1909"/>
                </a:lnTo>
                <a:lnTo>
                  <a:pt x="1193" y="1909"/>
                </a:lnTo>
                <a:lnTo>
                  <a:pt x="1195" y="1911"/>
                </a:lnTo>
                <a:lnTo>
                  <a:pt x="1195" y="1913"/>
                </a:lnTo>
                <a:lnTo>
                  <a:pt x="1195" y="1915"/>
                </a:lnTo>
                <a:lnTo>
                  <a:pt x="1195" y="1917"/>
                </a:lnTo>
                <a:lnTo>
                  <a:pt x="1197" y="1917"/>
                </a:lnTo>
                <a:lnTo>
                  <a:pt x="1199" y="1919"/>
                </a:lnTo>
                <a:lnTo>
                  <a:pt x="1201" y="1921"/>
                </a:lnTo>
                <a:lnTo>
                  <a:pt x="1203" y="1921"/>
                </a:lnTo>
                <a:lnTo>
                  <a:pt x="1205" y="1921"/>
                </a:lnTo>
                <a:lnTo>
                  <a:pt x="1205" y="1923"/>
                </a:lnTo>
                <a:lnTo>
                  <a:pt x="1205" y="1925"/>
                </a:lnTo>
                <a:lnTo>
                  <a:pt x="1207" y="1927"/>
                </a:lnTo>
                <a:lnTo>
                  <a:pt x="1207" y="1929"/>
                </a:lnTo>
                <a:lnTo>
                  <a:pt x="1209" y="1929"/>
                </a:lnTo>
                <a:lnTo>
                  <a:pt x="1211" y="1929"/>
                </a:lnTo>
                <a:lnTo>
                  <a:pt x="1215" y="1929"/>
                </a:lnTo>
                <a:lnTo>
                  <a:pt x="1217" y="1929"/>
                </a:lnTo>
                <a:lnTo>
                  <a:pt x="1219" y="1929"/>
                </a:lnTo>
                <a:lnTo>
                  <a:pt x="1221" y="1931"/>
                </a:lnTo>
                <a:lnTo>
                  <a:pt x="1221" y="1933"/>
                </a:lnTo>
                <a:lnTo>
                  <a:pt x="1223" y="1933"/>
                </a:lnTo>
                <a:lnTo>
                  <a:pt x="1225" y="1935"/>
                </a:lnTo>
                <a:lnTo>
                  <a:pt x="1225" y="1937"/>
                </a:lnTo>
                <a:lnTo>
                  <a:pt x="1227" y="1937"/>
                </a:lnTo>
                <a:lnTo>
                  <a:pt x="1227" y="1937"/>
                </a:lnTo>
                <a:lnTo>
                  <a:pt x="1227" y="1939"/>
                </a:lnTo>
                <a:lnTo>
                  <a:pt x="1229" y="1945"/>
                </a:lnTo>
                <a:lnTo>
                  <a:pt x="1229" y="1947"/>
                </a:lnTo>
                <a:lnTo>
                  <a:pt x="1227" y="1949"/>
                </a:lnTo>
                <a:lnTo>
                  <a:pt x="1227" y="1951"/>
                </a:lnTo>
                <a:lnTo>
                  <a:pt x="1229" y="1951"/>
                </a:lnTo>
                <a:lnTo>
                  <a:pt x="1231" y="1953"/>
                </a:lnTo>
                <a:lnTo>
                  <a:pt x="1231" y="1955"/>
                </a:lnTo>
                <a:lnTo>
                  <a:pt x="1235" y="1953"/>
                </a:lnTo>
                <a:lnTo>
                  <a:pt x="1235" y="1951"/>
                </a:lnTo>
                <a:lnTo>
                  <a:pt x="1237" y="1951"/>
                </a:lnTo>
                <a:lnTo>
                  <a:pt x="1239" y="1949"/>
                </a:lnTo>
                <a:lnTo>
                  <a:pt x="1241" y="1949"/>
                </a:lnTo>
                <a:lnTo>
                  <a:pt x="1243" y="1949"/>
                </a:lnTo>
                <a:lnTo>
                  <a:pt x="1243" y="1947"/>
                </a:lnTo>
                <a:lnTo>
                  <a:pt x="1245" y="1947"/>
                </a:lnTo>
                <a:lnTo>
                  <a:pt x="1245" y="1945"/>
                </a:lnTo>
                <a:lnTo>
                  <a:pt x="1247" y="1945"/>
                </a:lnTo>
                <a:lnTo>
                  <a:pt x="1249" y="1943"/>
                </a:lnTo>
                <a:lnTo>
                  <a:pt x="1251" y="1943"/>
                </a:lnTo>
                <a:lnTo>
                  <a:pt x="1251" y="1941"/>
                </a:lnTo>
                <a:lnTo>
                  <a:pt x="1253" y="1941"/>
                </a:lnTo>
                <a:lnTo>
                  <a:pt x="1255" y="1941"/>
                </a:lnTo>
                <a:lnTo>
                  <a:pt x="1257" y="1939"/>
                </a:lnTo>
                <a:lnTo>
                  <a:pt x="1259" y="1939"/>
                </a:lnTo>
                <a:lnTo>
                  <a:pt x="1259" y="1937"/>
                </a:lnTo>
                <a:lnTo>
                  <a:pt x="1261" y="1937"/>
                </a:lnTo>
                <a:lnTo>
                  <a:pt x="1263" y="1937"/>
                </a:lnTo>
                <a:lnTo>
                  <a:pt x="1265" y="1939"/>
                </a:lnTo>
                <a:lnTo>
                  <a:pt x="1265" y="1941"/>
                </a:lnTo>
                <a:lnTo>
                  <a:pt x="1267" y="1941"/>
                </a:lnTo>
                <a:lnTo>
                  <a:pt x="1269" y="1941"/>
                </a:lnTo>
                <a:lnTo>
                  <a:pt x="1271" y="1941"/>
                </a:lnTo>
                <a:lnTo>
                  <a:pt x="1271" y="1943"/>
                </a:lnTo>
                <a:lnTo>
                  <a:pt x="1273" y="1943"/>
                </a:lnTo>
                <a:lnTo>
                  <a:pt x="1275" y="1943"/>
                </a:lnTo>
                <a:lnTo>
                  <a:pt x="1275" y="1945"/>
                </a:lnTo>
                <a:lnTo>
                  <a:pt x="1277" y="1945"/>
                </a:lnTo>
                <a:lnTo>
                  <a:pt x="1279" y="1947"/>
                </a:lnTo>
                <a:lnTo>
                  <a:pt x="1281" y="1949"/>
                </a:lnTo>
                <a:lnTo>
                  <a:pt x="1283" y="1953"/>
                </a:lnTo>
                <a:lnTo>
                  <a:pt x="1285" y="1955"/>
                </a:lnTo>
                <a:lnTo>
                  <a:pt x="1287" y="1957"/>
                </a:lnTo>
                <a:lnTo>
                  <a:pt x="1289" y="1957"/>
                </a:lnTo>
                <a:lnTo>
                  <a:pt x="1289" y="1955"/>
                </a:lnTo>
                <a:lnTo>
                  <a:pt x="1291" y="1957"/>
                </a:lnTo>
                <a:lnTo>
                  <a:pt x="1293" y="1957"/>
                </a:lnTo>
                <a:lnTo>
                  <a:pt x="1295" y="1957"/>
                </a:lnTo>
                <a:lnTo>
                  <a:pt x="1297" y="1957"/>
                </a:lnTo>
                <a:lnTo>
                  <a:pt x="1299" y="1957"/>
                </a:lnTo>
                <a:lnTo>
                  <a:pt x="1299" y="1959"/>
                </a:lnTo>
                <a:lnTo>
                  <a:pt x="1299" y="1961"/>
                </a:lnTo>
                <a:lnTo>
                  <a:pt x="1297" y="1963"/>
                </a:lnTo>
                <a:lnTo>
                  <a:pt x="1297" y="1965"/>
                </a:lnTo>
                <a:lnTo>
                  <a:pt x="1297" y="1967"/>
                </a:lnTo>
                <a:lnTo>
                  <a:pt x="1299" y="1967"/>
                </a:lnTo>
                <a:lnTo>
                  <a:pt x="1299" y="1969"/>
                </a:lnTo>
                <a:lnTo>
                  <a:pt x="1301" y="1969"/>
                </a:lnTo>
                <a:lnTo>
                  <a:pt x="1303" y="1973"/>
                </a:lnTo>
                <a:lnTo>
                  <a:pt x="1303" y="1975"/>
                </a:lnTo>
                <a:lnTo>
                  <a:pt x="1303" y="1977"/>
                </a:lnTo>
                <a:lnTo>
                  <a:pt x="1305" y="1977"/>
                </a:lnTo>
                <a:lnTo>
                  <a:pt x="1308" y="1977"/>
                </a:lnTo>
                <a:lnTo>
                  <a:pt x="1308" y="1979"/>
                </a:lnTo>
                <a:lnTo>
                  <a:pt x="1310" y="1983"/>
                </a:lnTo>
                <a:lnTo>
                  <a:pt x="1310" y="1985"/>
                </a:lnTo>
                <a:lnTo>
                  <a:pt x="1310" y="1987"/>
                </a:lnTo>
                <a:lnTo>
                  <a:pt x="1310" y="1991"/>
                </a:lnTo>
                <a:lnTo>
                  <a:pt x="1310" y="1993"/>
                </a:lnTo>
                <a:lnTo>
                  <a:pt x="1312" y="1993"/>
                </a:lnTo>
                <a:lnTo>
                  <a:pt x="1314" y="1995"/>
                </a:lnTo>
                <a:lnTo>
                  <a:pt x="1316" y="1995"/>
                </a:lnTo>
                <a:lnTo>
                  <a:pt x="1316" y="1997"/>
                </a:lnTo>
                <a:lnTo>
                  <a:pt x="1316" y="1999"/>
                </a:lnTo>
                <a:lnTo>
                  <a:pt x="1316" y="2001"/>
                </a:lnTo>
                <a:lnTo>
                  <a:pt x="1320" y="2001"/>
                </a:lnTo>
                <a:lnTo>
                  <a:pt x="1320" y="2003"/>
                </a:lnTo>
                <a:lnTo>
                  <a:pt x="1320" y="2003"/>
                </a:lnTo>
                <a:lnTo>
                  <a:pt x="1320" y="2009"/>
                </a:lnTo>
                <a:lnTo>
                  <a:pt x="1322" y="2011"/>
                </a:lnTo>
                <a:lnTo>
                  <a:pt x="1322" y="2013"/>
                </a:lnTo>
                <a:lnTo>
                  <a:pt x="1320" y="2013"/>
                </a:lnTo>
                <a:lnTo>
                  <a:pt x="1322" y="2015"/>
                </a:lnTo>
                <a:lnTo>
                  <a:pt x="1324" y="2019"/>
                </a:lnTo>
                <a:lnTo>
                  <a:pt x="1324" y="2021"/>
                </a:lnTo>
                <a:lnTo>
                  <a:pt x="1324" y="2025"/>
                </a:lnTo>
                <a:lnTo>
                  <a:pt x="1324" y="2025"/>
                </a:lnTo>
                <a:lnTo>
                  <a:pt x="1324" y="2027"/>
                </a:lnTo>
                <a:lnTo>
                  <a:pt x="1320" y="2027"/>
                </a:lnTo>
                <a:lnTo>
                  <a:pt x="1318" y="2029"/>
                </a:lnTo>
                <a:lnTo>
                  <a:pt x="1316" y="2033"/>
                </a:lnTo>
                <a:lnTo>
                  <a:pt x="1314" y="2035"/>
                </a:lnTo>
                <a:lnTo>
                  <a:pt x="1318" y="2037"/>
                </a:lnTo>
                <a:lnTo>
                  <a:pt x="1320" y="2039"/>
                </a:lnTo>
                <a:lnTo>
                  <a:pt x="1322" y="2041"/>
                </a:lnTo>
                <a:lnTo>
                  <a:pt x="1320" y="2045"/>
                </a:lnTo>
                <a:lnTo>
                  <a:pt x="1324" y="2047"/>
                </a:lnTo>
                <a:lnTo>
                  <a:pt x="1324" y="2049"/>
                </a:lnTo>
                <a:lnTo>
                  <a:pt x="1328" y="2051"/>
                </a:lnTo>
                <a:lnTo>
                  <a:pt x="1328" y="2051"/>
                </a:lnTo>
                <a:lnTo>
                  <a:pt x="1326" y="2055"/>
                </a:lnTo>
                <a:lnTo>
                  <a:pt x="1324" y="2059"/>
                </a:lnTo>
                <a:lnTo>
                  <a:pt x="1326" y="2059"/>
                </a:lnTo>
                <a:lnTo>
                  <a:pt x="1330" y="2063"/>
                </a:lnTo>
                <a:lnTo>
                  <a:pt x="1332" y="2063"/>
                </a:lnTo>
                <a:lnTo>
                  <a:pt x="1334" y="2065"/>
                </a:lnTo>
                <a:lnTo>
                  <a:pt x="1334" y="2067"/>
                </a:lnTo>
                <a:lnTo>
                  <a:pt x="1336" y="2067"/>
                </a:lnTo>
                <a:lnTo>
                  <a:pt x="1338" y="2067"/>
                </a:lnTo>
                <a:lnTo>
                  <a:pt x="1338" y="2071"/>
                </a:lnTo>
                <a:lnTo>
                  <a:pt x="1336" y="2073"/>
                </a:lnTo>
                <a:lnTo>
                  <a:pt x="1336" y="2077"/>
                </a:lnTo>
                <a:lnTo>
                  <a:pt x="1334" y="2079"/>
                </a:lnTo>
                <a:lnTo>
                  <a:pt x="1332" y="2079"/>
                </a:lnTo>
                <a:lnTo>
                  <a:pt x="1332" y="2081"/>
                </a:lnTo>
                <a:lnTo>
                  <a:pt x="1332" y="2083"/>
                </a:lnTo>
                <a:lnTo>
                  <a:pt x="1332" y="2085"/>
                </a:lnTo>
                <a:lnTo>
                  <a:pt x="1334" y="2087"/>
                </a:lnTo>
                <a:lnTo>
                  <a:pt x="1336" y="2089"/>
                </a:lnTo>
                <a:lnTo>
                  <a:pt x="1336" y="2091"/>
                </a:lnTo>
                <a:lnTo>
                  <a:pt x="1338" y="2091"/>
                </a:lnTo>
                <a:lnTo>
                  <a:pt x="1338" y="2093"/>
                </a:lnTo>
                <a:lnTo>
                  <a:pt x="1338" y="2095"/>
                </a:lnTo>
                <a:lnTo>
                  <a:pt x="1338" y="2097"/>
                </a:lnTo>
                <a:lnTo>
                  <a:pt x="1338" y="2099"/>
                </a:lnTo>
                <a:lnTo>
                  <a:pt x="1338" y="2099"/>
                </a:lnTo>
                <a:lnTo>
                  <a:pt x="1340" y="2101"/>
                </a:lnTo>
                <a:lnTo>
                  <a:pt x="1342" y="2103"/>
                </a:lnTo>
                <a:lnTo>
                  <a:pt x="1344" y="2103"/>
                </a:lnTo>
                <a:lnTo>
                  <a:pt x="1344" y="2105"/>
                </a:lnTo>
                <a:lnTo>
                  <a:pt x="1346" y="2107"/>
                </a:lnTo>
                <a:lnTo>
                  <a:pt x="1348" y="2109"/>
                </a:lnTo>
                <a:lnTo>
                  <a:pt x="1350" y="2111"/>
                </a:lnTo>
                <a:lnTo>
                  <a:pt x="1352" y="2113"/>
                </a:lnTo>
                <a:lnTo>
                  <a:pt x="1354" y="2113"/>
                </a:lnTo>
                <a:lnTo>
                  <a:pt x="1356" y="2113"/>
                </a:lnTo>
                <a:lnTo>
                  <a:pt x="1356" y="2115"/>
                </a:lnTo>
                <a:lnTo>
                  <a:pt x="1356" y="2117"/>
                </a:lnTo>
                <a:lnTo>
                  <a:pt x="1358" y="2117"/>
                </a:lnTo>
                <a:lnTo>
                  <a:pt x="1360" y="2117"/>
                </a:lnTo>
                <a:lnTo>
                  <a:pt x="1362" y="2117"/>
                </a:lnTo>
                <a:lnTo>
                  <a:pt x="1364" y="2117"/>
                </a:lnTo>
                <a:lnTo>
                  <a:pt x="1364" y="2119"/>
                </a:lnTo>
                <a:lnTo>
                  <a:pt x="1366" y="2119"/>
                </a:lnTo>
                <a:lnTo>
                  <a:pt x="1368" y="2119"/>
                </a:lnTo>
                <a:lnTo>
                  <a:pt x="1368" y="2121"/>
                </a:lnTo>
                <a:lnTo>
                  <a:pt x="1368" y="2123"/>
                </a:lnTo>
                <a:lnTo>
                  <a:pt x="1370" y="2123"/>
                </a:lnTo>
                <a:lnTo>
                  <a:pt x="1372" y="2125"/>
                </a:lnTo>
                <a:lnTo>
                  <a:pt x="1372" y="2123"/>
                </a:lnTo>
                <a:lnTo>
                  <a:pt x="1374" y="2121"/>
                </a:lnTo>
                <a:lnTo>
                  <a:pt x="1376" y="2121"/>
                </a:lnTo>
                <a:lnTo>
                  <a:pt x="1376" y="2123"/>
                </a:lnTo>
                <a:lnTo>
                  <a:pt x="1376" y="2125"/>
                </a:lnTo>
                <a:lnTo>
                  <a:pt x="1376" y="2127"/>
                </a:lnTo>
                <a:lnTo>
                  <a:pt x="1376" y="2129"/>
                </a:lnTo>
                <a:lnTo>
                  <a:pt x="1378" y="2131"/>
                </a:lnTo>
                <a:lnTo>
                  <a:pt x="1378" y="2133"/>
                </a:lnTo>
                <a:lnTo>
                  <a:pt x="1380" y="2135"/>
                </a:lnTo>
                <a:lnTo>
                  <a:pt x="1380" y="2137"/>
                </a:lnTo>
                <a:lnTo>
                  <a:pt x="1382" y="2137"/>
                </a:lnTo>
                <a:lnTo>
                  <a:pt x="1384" y="2137"/>
                </a:lnTo>
                <a:lnTo>
                  <a:pt x="1384" y="2139"/>
                </a:lnTo>
                <a:lnTo>
                  <a:pt x="1384" y="2141"/>
                </a:lnTo>
                <a:lnTo>
                  <a:pt x="1386" y="2141"/>
                </a:lnTo>
                <a:lnTo>
                  <a:pt x="1386" y="2143"/>
                </a:lnTo>
                <a:lnTo>
                  <a:pt x="1390" y="2143"/>
                </a:lnTo>
                <a:lnTo>
                  <a:pt x="1390" y="2141"/>
                </a:lnTo>
                <a:lnTo>
                  <a:pt x="1392" y="2141"/>
                </a:lnTo>
                <a:lnTo>
                  <a:pt x="1394" y="2139"/>
                </a:lnTo>
                <a:lnTo>
                  <a:pt x="1396" y="2139"/>
                </a:lnTo>
                <a:lnTo>
                  <a:pt x="1396" y="2137"/>
                </a:lnTo>
                <a:lnTo>
                  <a:pt x="1398" y="2137"/>
                </a:lnTo>
                <a:lnTo>
                  <a:pt x="1398" y="2135"/>
                </a:lnTo>
                <a:lnTo>
                  <a:pt x="1400" y="2135"/>
                </a:lnTo>
                <a:lnTo>
                  <a:pt x="1400" y="2133"/>
                </a:lnTo>
                <a:lnTo>
                  <a:pt x="1400" y="2131"/>
                </a:lnTo>
                <a:lnTo>
                  <a:pt x="1400" y="2129"/>
                </a:lnTo>
                <a:lnTo>
                  <a:pt x="1400" y="2127"/>
                </a:lnTo>
                <a:lnTo>
                  <a:pt x="1400" y="2125"/>
                </a:lnTo>
                <a:lnTo>
                  <a:pt x="1400" y="2123"/>
                </a:lnTo>
                <a:lnTo>
                  <a:pt x="1398" y="2123"/>
                </a:lnTo>
                <a:lnTo>
                  <a:pt x="1398" y="2121"/>
                </a:lnTo>
                <a:lnTo>
                  <a:pt x="1396" y="2121"/>
                </a:lnTo>
                <a:lnTo>
                  <a:pt x="1396" y="2117"/>
                </a:lnTo>
                <a:lnTo>
                  <a:pt x="1394" y="2117"/>
                </a:lnTo>
                <a:lnTo>
                  <a:pt x="1392" y="2113"/>
                </a:lnTo>
                <a:lnTo>
                  <a:pt x="1392" y="2111"/>
                </a:lnTo>
                <a:lnTo>
                  <a:pt x="1394" y="2111"/>
                </a:lnTo>
                <a:lnTo>
                  <a:pt x="1394" y="2109"/>
                </a:lnTo>
                <a:lnTo>
                  <a:pt x="1396" y="2109"/>
                </a:lnTo>
                <a:lnTo>
                  <a:pt x="1396" y="2107"/>
                </a:lnTo>
                <a:lnTo>
                  <a:pt x="1396" y="2105"/>
                </a:lnTo>
                <a:lnTo>
                  <a:pt x="1396" y="2103"/>
                </a:lnTo>
                <a:lnTo>
                  <a:pt x="1398" y="2103"/>
                </a:lnTo>
                <a:lnTo>
                  <a:pt x="1398" y="2101"/>
                </a:lnTo>
                <a:lnTo>
                  <a:pt x="1400" y="2099"/>
                </a:lnTo>
                <a:lnTo>
                  <a:pt x="1402" y="2099"/>
                </a:lnTo>
                <a:lnTo>
                  <a:pt x="1404" y="2099"/>
                </a:lnTo>
                <a:lnTo>
                  <a:pt x="1404" y="2097"/>
                </a:lnTo>
                <a:lnTo>
                  <a:pt x="1406" y="2097"/>
                </a:lnTo>
                <a:lnTo>
                  <a:pt x="1406" y="2095"/>
                </a:lnTo>
                <a:lnTo>
                  <a:pt x="1406" y="2093"/>
                </a:lnTo>
                <a:lnTo>
                  <a:pt x="1410" y="2087"/>
                </a:lnTo>
                <a:lnTo>
                  <a:pt x="1414" y="2087"/>
                </a:lnTo>
                <a:lnTo>
                  <a:pt x="1416" y="2085"/>
                </a:lnTo>
                <a:lnTo>
                  <a:pt x="1420" y="2085"/>
                </a:lnTo>
                <a:lnTo>
                  <a:pt x="1420" y="2083"/>
                </a:lnTo>
                <a:lnTo>
                  <a:pt x="1420" y="2085"/>
                </a:lnTo>
                <a:lnTo>
                  <a:pt x="1422" y="2085"/>
                </a:lnTo>
                <a:lnTo>
                  <a:pt x="1422" y="2083"/>
                </a:lnTo>
                <a:lnTo>
                  <a:pt x="1424" y="2081"/>
                </a:lnTo>
                <a:lnTo>
                  <a:pt x="1424" y="2079"/>
                </a:lnTo>
                <a:lnTo>
                  <a:pt x="1426" y="2079"/>
                </a:lnTo>
                <a:lnTo>
                  <a:pt x="1428" y="2079"/>
                </a:lnTo>
                <a:lnTo>
                  <a:pt x="1430" y="2077"/>
                </a:lnTo>
                <a:lnTo>
                  <a:pt x="1430" y="2079"/>
                </a:lnTo>
                <a:lnTo>
                  <a:pt x="1432" y="2079"/>
                </a:lnTo>
                <a:lnTo>
                  <a:pt x="1436" y="2079"/>
                </a:lnTo>
                <a:lnTo>
                  <a:pt x="1438" y="2079"/>
                </a:lnTo>
                <a:lnTo>
                  <a:pt x="1440" y="2081"/>
                </a:lnTo>
                <a:lnTo>
                  <a:pt x="1440" y="2083"/>
                </a:lnTo>
                <a:lnTo>
                  <a:pt x="1442" y="2083"/>
                </a:lnTo>
                <a:lnTo>
                  <a:pt x="1444" y="2083"/>
                </a:lnTo>
                <a:lnTo>
                  <a:pt x="1446" y="2083"/>
                </a:lnTo>
                <a:lnTo>
                  <a:pt x="1446" y="2085"/>
                </a:lnTo>
                <a:lnTo>
                  <a:pt x="1448" y="2087"/>
                </a:lnTo>
                <a:lnTo>
                  <a:pt x="1450" y="2085"/>
                </a:lnTo>
                <a:lnTo>
                  <a:pt x="1454" y="2085"/>
                </a:lnTo>
                <a:lnTo>
                  <a:pt x="1456" y="2083"/>
                </a:lnTo>
                <a:lnTo>
                  <a:pt x="1458" y="2083"/>
                </a:lnTo>
                <a:lnTo>
                  <a:pt x="1458" y="2085"/>
                </a:lnTo>
                <a:lnTo>
                  <a:pt x="1458" y="2087"/>
                </a:lnTo>
                <a:lnTo>
                  <a:pt x="1460" y="2087"/>
                </a:lnTo>
                <a:lnTo>
                  <a:pt x="1462" y="2087"/>
                </a:lnTo>
                <a:lnTo>
                  <a:pt x="1462" y="2085"/>
                </a:lnTo>
                <a:lnTo>
                  <a:pt x="1468" y="2083"/>
                </a:lnTo>
                <a:lnTo>
                  <a:pt x="1468" y="2085"/>
                </a:lnTo>
                <a:lnTo>
                  <a:pt x="1470" y="2087"/>
                </a:lnTo>
                <a:lnTo>
                  <a:pt x="1472" y="2089"/>
                </a:lnTo>
                <a:lnTo>
                  <a:pt x="1472" y="2087"/>
                </a:lnTo>
                <a:lnTo>
                  <a:pt x="1474" y="2089"/>
                </a:lnTo>
                <a:lnTo>
                  <a:pt x="1476" y="2087"/>
                </a:lnTo>
                <a:lnTo>
                  <a:pt x="1478" y="2087"/>
                </a:lnTo>
                <a:lnTo>
                  <a:pt x="1480" y="2087"/>
                </a:lnTo>
                <a:lnTo>
                  <a:pt x="1482" y="2087"/>
                </a:lnTo>
                <a:lnTo>
                  <a:pt x="1484" y="2087"/>
                </a:lnTo>
                <a:lnTo>
                  <a:pt x="1486" y="2087"/>
                </a:lnTo>
                <a:lnTo>
                  <a:pt x="1488" y="2089"/>
                </a:lnTo>
                <a:lnTo>
                  <a:pt x="1490" y="2091"/>
                </a:lnTo>
                <a:lnTo>
                  <a:pt x="1492" y="2091"/>
                </a:lnTo>
                <a:lnTo>
                  <a:pt x="1494" y="2091"/>
                </a:lnTo>
                <a:lnTo>
                  <a:pt x="1496" y="2091"/>
                </a:lnTo>
                <a:lnTo>
                  <a:pt x="1496" y="2093"/>
                </a:lnTo>
                <a:lnTo>
                  <a:pt x="1494" y="2095"/>
                </a:lnTo>
                <a:lnTo>
                  <a:pt x="1498" y="2095"/>
                </a:lnTo>
                <a:lnTo>
                  <a:pt x="1500" y="2097"/>
                </a:lnTo>
                <a:lnTo>
                  <a:pt x="1500" y="2095"/>
                </a:lnTo>
                <a:lnTo>
                  <a:pt x="1502" y="2095"/>
                </a:lnTo>
                <a:lnTo>
                  <a:pt x="1502" y="2093"/>
                </a:lnTo>
                <a:lnTo>
                  <a:pt x="1504" y="2093"/>
                </a:lnTo>
                <a:lnTo>
                  <a:pt x="1504" y="2091"/>
                </a:lnTo>
                <a:lnTo>
                  <a:pt x="1506" y="2091"/>
                </a:lnTo>
                <a:lnTo>
                  <a:pt x="1508" y="2089"/>
                </a:lnTo>
                <a:lnTo>
                  <a:pt x="1510" y="2089"/>
                </a:lnTo>
                <a:lnTo>
                  <a:pt x="1510" y="2091"/>
                </a:lnTo>
                <a:lnTo>
                  <a:pt x="1512" y="2091"/>
                </a:lnTo>
                <a:lnTo>
                  <a:pt x="1514" y="2093"/>
                </a:lnTo>
                <a:lnTo>
                  <a:pt x="1514" y="2095"/>
                </a:lnTo>
                <a:lnTo>
                  <a:pt x="1516" y="2095"/>
                </a:lnTo>
                <a:lnTo>
                  <a:pt x="1516" y="2095"/>
                </a:lnTo>
                <a:lnTo>
                  <a:pt x="1518" y="2097"/>
                </a:lnTo>
                <a:lnTo>
                  <a:pt x="1518" y="2099"/>
                </a:lnTo>
                <a:lnTo>
                  <a:pt x="1518" y="2099"/>
                </a:lnTo>
                <a:lnTo>
                  <a:pt x="1520" y="2099"/>
                </a:lnTo>
                <a:lnTo>
                  <a:pt x="1522" y="2099"/>
                </a:lnTo>
                <a:lnTo>
                  <a:pt x="1524" y="2099"/>
                </a:lnTo>
                <a:lnTo>
                  <a:pt x="1526" y="2099"/>
                </a:lnTo>
                <a:lnTo>
                  <a:pt x="1528" y="2099"/>
                </a:lnTo>
                <a:lnTo>
                  <a:pt x="1530" y="2099"/>
                </a:lnTo>
                <a:lnTo>
                  <a:pt x="1530" y="2099"/>
                </a:lnTo>
                <a:lnTo>
                  <a:pt x="1532" y="2099"/>
                </a:lnTo>
                <a:lnTo>
                  <a:pt x="1532" y="2101"/>
                </a:lnTo>
                <a:lnTo>
                  <a:pt x="1534" y="2101"/>
                </a:lnTo>
                <a:lnTo>
                  <a:pt x="1536" y="2101"/>
                </a:lnTo>
                <a:lnTo>
                  <a:pt x="1536" y="2099"/>
                </a:lnTo>
                <a:lnTo>
                  <a:pt x="1538" y="2099"/>
                </a:lnTo>
                <a:lnTo>
                  <a:pt x="1540" y="2095"/>
                </a:lnTo>
                <a:lnTo>
                  <a:pt x="1542" y="2095"/>
                </a:lnTo>
                <a:lnTo>
                  <a:pt x="1542" y="2093"/>
                </a:lnTo>
                <a:lnTo>
                  <a:pt x="1542" y="2091"/>
                </a:lnTo>
                <a:lnTo>
                  <a:pt x="1542" y="2089"/>
                </a:lnTo>
                <a:lnTo>
                  <a:pt x="1542" y="2087"/>
                </a:lnTo>
                <a:lnTo>
                  <a:pt x="1544" y="2087"/>
                </a:lnTo>
                <a:lnTo>
                  <a:pt x="1544" y="2085"/>
                </a:lnTo>
                <a:lnTo>
                  <a:pt x="1544" y="2083"/>
                </a:lnTo>
                <a:lnTo>
                  <a:pt x="1544" y="2081"/>
                </a:lnTo>
                <a:lnTo>
                  <a:pt x="1544" y="2079"/>
                </a:lnTo>
                <a:lnTo>
                  <a:pt x="1544" y="2077"/>
                </a:lnTo>
                <a:lnTo>
                  <a:pt x="1544" y="2075"/>
                </a:lnTo>
                <a:lnTo>
                  <a:pt x="1544" y="2073"/>
                </a:lnTo>
                <a:lnTo>
                  <a:pt x="1544" y="2071"/>
                </a:lnTo>
                <a:lnTo>
                  <a:pt x="1544" y="2069"/>
                </a:lnTo>
                <a:lnTo>
                  <a:pt x="1544" y="2067"/>
                </a:lnTo>
                <a:lnTo>
                  <a:pt x="1544" y="2065"/>
                </a:lnTo>
                <a:lnTo>
                  <a:pt x="1546" y="2063"/>
                </a:lnTo>
                <a:lnTo>
                  <a:pt x="1546" y="2061"/>
                </a:lnTo>
                <a:lnTo>
                  <a:pt x="1548" y="2061"/>
                </a:lnTo>
                <a:lnTo>
                  <a:pt x="1550" y="2063"/>
                </a:lnTo>
                <a:lnTo>
                  <a:pt x="1552" y="2061"/>
                </a:lnTo>
                <a:lnTo>
                  <a:pt x="1554" y="2061"/>
                </a:lnTo>
                <a:lnTo>
                  <a:pt x="1556" y="2061"/>
                </a:lnTo>
                <a:lnTo>
                  <a:pt x="1558" y="2061"/>
                </a:lnTo>
                <a:lnTo>
                  <a:pt x="1558" y="2059"/>
                </a:lnTo>
                <a:lnTo>
                  <a:pt x="1558" y="2057"/>
                </a:lnTo>
                <a:lnTo>
                  <a:pt x="1558" y="2055"/>
                </a:lnTo>
                <a:lnTo>
                  <a:pt x="1560" y="2053"/>
                </a:lnTo>
                <a:lnTo>
                  <a:pt x="1562" y="2053"/>
                </a:lnTo>
                <a:lnTo>
                  <a:pt x="1564" y="2053"/>
                </a:lnTo>
                <a:lnTo>
                  <a:pt x="1564" y="2051"/>
                </a:lnTo>
                <a:lnTo>
                  <a:pt x="1564" y="2051"/>
                </a:lnTo>
                <a:lnTo>
                  <a:pt x="1564" y="2051"/>
                </a:lnTo>
                <a:lnTo>
                  <a:pt x="1566" y="2051"/>
                </a:lnTo>
                <a:lnTo>
                  <a:pt x="1568" y="2051"/>
                </a:lnTo>
                <a:lnTo>
                  <a:pt x="1570" y="2051"/>
                </a:lnTo>
                <a:lnTo>
                  <a:pt x="1572" y="2051"/>
                </a:lnTo>
                <a:lnTo>
                  <a:pt x="1574" y="2051"/>
                </a:lnTo>
                <a:lnTo>
                  <a:pt x="1574" y="2049"/>
                </a:lnTo>
                <a:lnTo>
                  <a:pt x="1576" y="2049"/>
                </a:lnTo>
                <a:lnTo>
                  <a:pt x="1576" y="2051"/>
                </a:lnTo>
                <a:lnTo>
                  <a:pt x="1578" y="2051"/>
                </a:lnTo>
                <a:lnTo>
                  <a:pt x="1580" y="2051"/>
                </a:lnTo>
                <a:lnTo>
                  <a:pt x="1582" y="2051"/>
                </a:lnTo>
                <a:lnTo>
                  <a:pt x="1584" y="2051"/>
                </a:lnTo>
                <a:lnTo>
                  <a:pt x="1584" y="2051"/>
                </a:lnTo>
                <a:lnTo>
                  <a:pt x="1584" y="2053"/>
                </a:lnTo>
                <a:lnTo>
                  <a:pt x="1584" y="2055"/>
                </a:lnTo>
                <a:lnTo>
                  <a:pt x="1584" y="2057"/>
                </a:lnTo>
                <a:lnTo>
                  <a:pt x="1586" y="2059"/>
                </a:lnTo>
                <a:lnTo>
                  <a:pt x="1588" y="2061"/>
                </a:lnTo>
                <a:lnTo>
                  <a:pt x="1590" y="2061"/>
                </a:lnTo>
                <a:lnTo>
                  <a:pt x="1596" y="2063"/>
                </a:lnTo>
                <a:lnTo>
                  <a:pt x="1598" y="2063"/>
                </a:lnTo>
                <a:lnTo>
                  <a:pt x="1600" y="2065"/>
                </a:lnTo>
                <a:lnTo>
                  <a:pt x="1602" y="2063"/>
                </a:lnTo>
                <a:lnTo>
                  <a:pt x="1604" y="2063"/>
                </a:lnTo>
                <a:lnTo>
                  <a:pt x="1604" y="2061"/>
                </a:lnTo>
                <a:lnTo>
                  <a:pt x="1606" y="2061"/>
                </a:lnTo>
                <a:lnTo>
                  <a:pt x="1608" y="2061"/>
                </a:lnTo>
                <a:lnTo>
                  <a:pt x="1610" y="2063"/>
                </a:lnTo>
                <a:lnTo>
                  <a:pt x="1612" y="2061"/>
                </a:lnTo>
                <a:lnTo>
                  <a:pt x="1612" y="2061"/>
                </a:lnTo>
                <a:lnTo>
                  <a:pt x="1612" y="2063"/>
                </a:lnTo>
                <a:lnTo>
                  <a:pt x="1614" y="2063"/>
                </a:lnTo>
                <a:lnTo>
                  <a:pt x="1616" y="2063"/>
                </a:lnTo>
                <a:lnTo>
                  <a:pt x="1616" y="2065"/>
                </a:lnTo>
                <a:lnTo>
                  <a:pt x="1616" y="2067"/>
                </a:lnTo>
                <a:lnTo>
                  <a:pt x="1620" y="2069"/>
                </a:lnTo>
                <a:lnTo>
                  <a:pt x="1622" y="2069"/>
                </a:lnTo>
                <a:lnTo>
                  <a:pt x="1622" y="2071"/>
                </a:lnTo>
                <a:lnTo>
                  <a:pt x="1624" y="2069"/>
                </a:lnTo>
                <a:lnTo>
                  <a:pt x="1626" y="2069"/>
                </a:lnTo>
                <a:lnTo>
                  <a:pt x="1626" y="2065"/>
                </a:lnTo>
                <a:lnTo>
                  <a:pt x="1630" y="2065"/>
                </a:lnTo>
                <a:lnTo>
                  <a:pt x="1632" y="2063"/>
                </a:lnTo>
                <a:lnTo>
                  <a:pt x="1632" y="2065"/>
                </a:lnTo>
                <a:lnTo>
                  <a:pt x="1634" y="2063"/>
                </a:lnTo>
                <a:lnTo>
                  <a:pt x="1636" y="2063"/>
                </a:lnTo>
                <a:lnTo>
                  <a:pt x="1638" y="2063"/>
                </a:lnTo>
                <a:lnTo>
                  <a:pt x="1640" y="2063"/>
                </a:lnTo>
                <a:lnTo>
                  <a:pt x="1642" y="2063"/>
                </a:lnTo>
                <a:lnTo>
                  <a:pt x="1644" y="2065"/>
                </a:lnTo>
                <a:lnTo>
                  <a:pt x="1646" y="2065"/>
                </a:lnTo>
                <a:lnTo>
                  <a:pt x="1646" y="2067"/>
                </a:lnTo>
                <a:lnTo>
                  <a:pt x="1646" y="2063"/>
                </a:lnTo>
                <a:lnTo>
                  <a:pt x="1646" y="2059"/>
                </a:lnTo>
                <a:lnTo>
                  <a:pt x="1648" y="2059"/>
                </a:lnTo>
                <a:lnTo>
                  <a:pt x="1650" y="2059"/>
                </a:lnTo>
                <a:lnTo>
                  <a:pt x="1652" y="2061"/>
                </a:lnTo>
                <a:lnTo>
                  <a:pt x="1654" y="2059"/>
                </a:lnTo>
                <a:lnTo>
                  <a:pt x="1654" y="2061"/>
                </a:lnTo>
                <a:lnTo>
                  <a:pt x="1656" y="2061"/>
                </a:lnTo>
                <a:lnTo>
                  <a:pt x="1656" y="2063"/>
                </a:lnTo>
                <a:lnTo>
                  <a:pt x="1658" y="2063"/>
                </a:lnTo>
                <a:lnTo>
                  <a:pt x="1660" y="2063"/>
                </a:lnTo>
                <a:lnTo>
                  <a:pt x="1662" y="2063"/>
                </a:lnTo>
                <a:lnTo>
                  <a:pt x="1662" y="2063"/>
                </a:lnTo>
                <a:lnTo>
                  <a:pt x="1664" y="2061"/>
                </a:lnTo>
                <a:lnTo>
                  <a:pt x="1666" y="2061"/>
                </a:lnTo>
                <a:lnTo>
                  <a:pt x="1666" y="2059"/>
                </a:lnTo>
                <a:lnTo>
                  <a:pt x="1668" y="2059"/>
                </a:lnTo>
                <a:lnTo>
                  <a:pt x="1668" y="2057"/>
                </a:lnTo>
                <a:lnTo>
                  <a:pt x="1670" y="2057"/>
                </a:lnTo>
                <a:lnTo>
                  <a:pt x="1672" y="2055"/>
                </a:lnTo>
                <a:lnTo>
                  <a:pt x="1672" y="2053"/>
                </a:lnTo>
                <a:lnTo>
                  <a:pt x="1674" y="2053"/>
                </a:lnTo>
                <a:lnTo>
                  <a:pt x="1676" y="2053"/>
                </a:lnTo>
                <a:lnTo>
                  <a:pt x="1678" y="2053"/>
                </a:lnTo>
                <a:lnTo>
                  <a:pt x="1680" y="2053"/>
                </a:lnTo>
                <a:lnTo>
                  <a:pt x="1682" y="2053"/>
                </a:lnTo>
                <a:lnTo>
                  <a:pt x="1684" y="2053"/>
                </a:lnTo>
                <a:lnTo>
                  <a:pt x="1688" y="2053"/>
                </a:lnTo>
                <a:lnTo>
                  <a:pt x="1690" y="2053"/>
                </a:lnTo>
                <a:lnTo>
                  <a:pt x="1690" y="2051"/>
                </a:lnTo>
                <a:lnTo>
                  <a:pt x="1692" y="2051"/>
                </a:lnTo>
                <a:lnTo>
                  <a:pt x="1694" y="2051"/>
                </a:lnTo>
                <a:lnTo>
                  <a:pt x="1698" y="2051"/>
                </a:lnTo>
                <a:lnTo>
                  <a:pt x="1698" y="2051"/>
                </a:lnTo>
                <a:lnTo>
                  <a:pt x="1700" y="2051"/>
                </a:lnTo>
                <a:lnTo>
                  <a:pt x="1700" y="2053"/>
                </a:lnTo>
                <a:lnTo>
                  <a:pt x="1700" y="2055"/>
                </a:lnTo>
                <a:lnTo>
                  <a:pt x="1702" y="2057"/>
                </a:lnTo>
                <a:lnTo>
                  <a:pt x="1702" y="2059"/>
                </a:lnTo>
                <a:lnTo>
                  <a:pt x="1704" y="2059"/>
                </a:lnTo>
                <a:lnTo>
                  <a:pt x="1706" y="2061"/>
                </a:lnTo>
                <a:lnTo>
                  <a:pt x="1706" y="2067"/>
                </a:lnTo>
                <a:lnTo>
                  <a:pt x="1708" y="2067"/>
                </a:lnTo>
                <a:lnTo>
                  <a:pt x="1708" y="2069"/>
                </a:lnTo>
                <a:lnTo>
                  <a:pt x="1710" y="2071"/>
                </a:lnTo>
                <a:lnTo>
                  <a:pt x="1710" y="2071"/>
                </a:lnTo>
                <a:lnTo>
                  <a:pt x="1710" y="2073"/>
                </a:lnTo>
                <a:lnTo>
                  <a:pt x="1710" y="2075"/>
                </a:lnTo>
                <a:lnTo>
                  <a:pt x="1712" y="2075"/>
                </a:lnTo>
                <a:lnTo>
                  <a:pt x="1716" y="2075"/>
                </a:lnTo>
                <a:lnTo>
                  <a:pt x="1716" y="2073"/>
                </a:lnTo>
                <a:lnTo>
                  <a:pt x="1718" y="2073"/>
                </a:lnTo>
                <a:lnTo>
                  <a:pt x="1718" y="2071"/>
                </a:lnTo>
                <a:lnTo>
                  <a:pt x="1716" y="2071"/>
                </a:lnTo>
                <a:lnTo>
                  <a:pt x="1718" y="2069"/>
                </a:lnTo>
                <a:lnTo>
                  <a:pt x="1720" y="2067"/>
                </a:lnTo>
                <a:lnTo>
                  <a:pt x="1724" y="2069"/>
                </a:lnTo>
                <a:lnTo>
                  <a:pt x="1726" y="2069"/>
                </a:lnTo>
                <a:lnTo>
                  <a:pt x="1726" y="2067"/>
                </a:lnTo>
                <a:lnTo>
                  <a:pt x="1728" y="2067"/>
                </a:lnTo>
                <a:lnTo>
                  <a:pt x="1730" y="2067"/>
                </a:lnTo>
                <a:lnTo>
                  <a:pt x="1732" y="2067"/>
                </a:lnTo>
                <a:lnTo>
                  <a:pt x="1732" y="2065"/>
                </a:lnTo>
                <a:lnTo>
                  <a:pt x="1734" y="2063"/>
                </a:lnTo>
                <a:lnTo>
                  <a:pt x="1736" y="2061"/>
                </a:lnTo>
                <a:lnTo>
                  <a:pt x="1738" y="2061"/>
                </a:lnTo>
                <a:lnTo>
                  <a:pt x="1740" y="2059"/>
                </a:lnTo>
                <a:lnTo>
                  <a:pt x="1742" y="2059"/>
                </a:lnTo>
                <a:lnTo>
                  <a:pt x="1744" y="2059"/>
                </a:lnTo>
                <a:lnTo>
                  <a:pt x="1746" y="2059"/>
                </a:lnTo>
                <a:lnTo>
                  <a:pt x="1748" y="2059"/>
                </a:lnTo>
                <a:lnTo>
                  <a:pt x="1748" y="2057"/>
                </a:lnTo>
                <a:lnTo>
                  <a:pt x="1750" y="2057"/>
                </a:lnTo>
                <a:lnTo>
                  <a:pt x="1750" y="2051"/>
                </a:lnTo>
                <a:lnTo>
                  <a:pt x="1756" y="2053"/>
                </a:lnTo>
                <a:lnTo>
                  <a:pt x="1758" y="2051"/>
                </a:lnTo>
                <a:lnTo>
                  <a:pt x="1758" y="2053"/>
                </a:lnTo>
                <a:lnTo>
                  <a:pt x="1760" y="2053"/>
                </a:lnTo>
                <a:lnTo>
                  <a:pt x="1762" y="2055"/>
                </a:lnTo>
                <a:lnTo>
                  <a:pt x="1764" y="2055"/>
                </a:lnTo>
                <a:lnTo>
                  <a:pt x="1766" y="2055"/>
                </a:lnTo>
                <a:lnTo>
                  <a:pt x="1768" y="2055"/>
                </a:lnTo>
                <a:lnTo>
                  <a:pt x="1770" y="2055"/>
                </a:lnTo>
                <a:lnTo>
                  <a:pt x="1772" y="2055"/>
                </a:lnTo>
                <a:lnTo>
                  <a:pt x="1774" y="2055"/>
                </a:lnTo>
                <a:lnTo>
                  <a:pt x="1776" y="2057"/>
                </a:lnTo>
                <a:lnTo>
                  <a:pt x="1778" y="2057"/>
                </a:lnTo>
                <a:lnTo>
                  <a:pt x="1780" y="2057"/>
                </a:lnTo>
                <a:lnTo>
                  <a:pt x="1782" y="2055"/>
                </a:lnTo>
                <a:lnTo>
                  <a:pt x="1786" y="2051"/>
                </a:lnTo>
                <a:lnTo>
                  <a:pt x="1788" y="2051"/>
                </a:lnTo>
                <a:lnTo>
                  <a:pt x="1790" y="2053"/>
                </a:lnTo>
                <a:lnTo>
                  <a:pt x="1792" y="2053"/>
                </a:lnTo>
                <a:lnTo>
                  <a:pt x="1794" y="2053"/>
                </a:lnTo>
                <a:lnTo>
                  <a:pt x="1796" y="2055"/>
                </a:lnTo>
                <a:lnTo>
                  <a:pt x="1798" y="2055"/>
                </a:lnTo>
                <a:lnTo>
                  <a:pt x="1800" y="2053"/>
                </a:lnTo>
                <a:lnTo>
                  <a:pt x="1802" y="2053"/>
                </a:lnTo>
                <a:lnTo>
                  <a:pt x="1802" y="2055"/>
                </a:lnTo>
                <a:lnTo>
                  <a:pt x="1804" y="2055"/>
                </a:lnTo>
                <a:lnTo>
                  <a:pt x="1804" y="2057"/>
                </a:lnTo>
                <a:lnTo>
                  <a:pt x="1806" y="2057"/>
                </a:lnTo>
                <a:lnTo>
                  <a:pt x="1806" y="2057"/>
                </a:lnTo>
                <a:lnTo>
                  <a:pt x="1808" y="2059"/>
                </a:lnTo>
                <a:lnTo>
                  <a:pt x="1808" y="2061"/>
                </a:lnTo>
                <a:lnTo>
                  <a:pt x="1808" y="2063"/>
                </a:lnTo>
                <a:lnTo>
                  <a:pt x="1810" y="2063"/>
                </a:lnTo>
                <a:lnTo>
                  <a:pt x="1812" y="2063"/>
                </a:lnTo>
                <a:lnTo>
                  <a:pt x="1814" y="2061"/>
                </a:lnTo>
                <a:lnTo>
                  <a:pt x="1816" y="2061"/>
                </a:lnTo>
                <a:lnTo>
                  <a:pt x="1818" y="2061"/>
                </a:lnTo>
                <a:lnTo>
                  <a:pt x="1820" y="2061"/>
                </a:lnTo>
                <a:lnTo>
                  <a:pt x="1822" y="2061"/>
                </a:lnTo>
                <a:lnTo>
                  <a:pt x="1824" y="2061"/>
                </a:lnTo>
                <a:lnTo>
                  <a:pt x="1826" y="2061"/>
                </a:lnTo>
                <a:lnTo>
                  <a:pt x="1824" y="2059"/>
                </a:lnTo>
                <a:lnTo>
                  <a:pt x="1824" y="2057"/>
                </a:lnTo>
                <a:lnTo>
                  <a:pt x="1824" y="2055"/>
                </a:lnTo>
                <a:lnTo>
                  <a:pt x="1824" y="2053"/>
                </a:lnTo>
                <a:lnTo>
                  <a:pt x="1822" y="2053"/>
                </a:lnTo>
                <a:lnTo>
                  <a:pt x="1822" y="2055"/>
                </a:lnTo>
                <a:lnTo>
                  <a:pt x="1820" y="2055"/>
                </a:lnTo>
                <a:lnTo>
                  <a:pt x="1818" y="2053"/>
                </a:lnTo>
                <a:lnTo>
                  <a:pt x="1816" y="2051"/>
                </a:lnTo>
                <a:lnTo>
                  <a:pt x="1814" y="2051"/>
                </a:lnTo>
                <a:lnTo>
                  <a:pt x="1812" y="2051"/>
                </a:lnTo>
                <a:lnTo>
                  <a:pt x="1810" y="2051"/>
                </a:lnTo>
                <a:lnTo>
                  <a:pt x="1810" y="2051"/>
                </a:lnTo>
                <a:lnTo>
                  <a:pt x="1812" y="2049"/>
                </a:lnTo>
                <a:lnTo>
                  <a:pt x="1814" y="2049"/>
                </a:lnTo>
                <a:lnTo>
                  <a:pt x="1812" y="2047"/>
                </a:lnTo>
                <a:lnTo>
                  <a:pt x="1808" y="2043"/>
                </a:lnTo>
                <a:lnTo>
                  <a:pt x="1808" y="2041"/>
                </a:lnTo>
                <a:lnTo>
                  <a:pt x="1806" y="2037"/>
                </a:lnTo>
                <a:lnTo>
                  <a:pt x="1808" y="2035"/>
                </a:lnTo>
                <a:lnTo>
                  <a:pt x="1806" y="2033"/>
                </a:lnTo>
                <a:lnTo>
                  <a:pt x="1808" y="2031"/>
                </a:lnTo>
                <a:lnTo>
                  <a:pt x="1808" y="2029"/>
                </a:lnTo>
                <a:lnTo>
                  <a:pt x="1806" y="2029"/>
                </a:lnTo>
                <a:lnTo>
                  <a:pt x="1808" y="2025"/>
                </a:lnTo>
                <a:lnTo>
                  <a:pt x="1810" y="2025"/>
                </a:lnTo>
                <a:lnTo>
                  <a:pt x="1812" y="2023"/>
                </a:lnTo>
                <a:lnTo>
                  <a:pt x="1812" y="2021"/>
                </a:lnTo>
                <a:lnTo>
                  <a:pt x="1810" y="2019"/>
                </a:lnTo>
                <a:lnTo>
                  <a:pt x="1810" y="2017"/>
                </a:lnTo>
                <a:lnTo>
                  <a:pt x="1808" y="2017"/>
                </a:lnTo>
                <a:lnTo>
                  <a:pt x="1808" y="2015"/>
                </a:lnTo>
                <a:lnTo>
                  <a:pt x="1812" y="2015"/>
                </a:lnTo>
                <a:lnTo>
                  <a:pt x="1814" y="2013"/>
                </a:lnTo>
                <a:lnTo>
                  <a:pt x="1814" y="2015"/>
                </a:lnTo>
                <a:lnTo>
                  <a:pt x="1816" y="2015"/>
                </a:lnTo>
                <a:lnTo>
                  <a:pt x="1816" y="2013"/>
                </a:lnTo>
                <a:lnTo>
                  <a:pt x="1818" y="2013"/>
                </a:lnTo>
                <a:lnTo>
                  <a:pt x="1818" y="2011"/>
                </a:lnTo>
                <a:lnTo>
                  <a:pt x="1820" y="2009"/>
                </a:lnTo>
                <a:lnTo>
                  <a:pt x="1820" y="2007"/>
                </a:lnTo>
                <a:lnTo>
                  <a:pt x="1822" y="2005"/>
                </a:lnTo>
                <a:lnTo>
                  <a:pt x="1822" y="2003"/>
                </a:lnTo>
                <a:lnTo>
                  <a:pt x="1822" y="2003"/>
                </a:lnTo>
                <a:lnTo>
                  <a:pt x="1824" y="2001"/>
                </a:lnTo>
                <a:lnTo>
                  <a:pt x="1822" y="1999"/>
                </a:lnTo>
                <a:lnTo>
                  <a:pt x="1820" y="1999"/>
                </a:lnTo>
                <a:lnTo>
                  <a:pt x="1820" y="1997"/>
                </a:lnTo>
                <a:lnTo>
                  <a:pt x="1818" y="1997"/>
                </a:lnTo>
                <a:lnTo>
                  <a:pt x="1820" y="1995"/>
                </a:lnTo>
                <a:lnTo>
                  <a:pt x="1820" y="1993"/>
                </a:lnTo>
                <a:lnTo>
                  <a:pt x="1818" y="1993"/>
                </a:lnTo>
                <a:lnTo>
                  <a:pt x="1818" y="1991"/>
                </a:lnTo>
                <a:lnTo>
                  <a:pt x="1818" y="1989"/>
                </a:lnTo>
                <a:lnTo>
                  <a:pt x="1818" y="1987"/>
                </a:lnTo>
                <a:lnTo>
                  <a:pt x="1820" y="1987"/>
                </a:lnTo>
                <a:lnTo>
                  <a:pt x="1820" y="1989"/>
                </a:lnTo>
                <a:lnTo>
                  <a:pt x="1822" y="1987"/>
                </a:lnTo>
                <a:lnTo>
                  <a:pt x="1824" y="1985"/>
                </a:lnTo>
                <a:lnTo>
                  <a:pt x="1826" y="1985"/>
                </a:lnTo>
                <a:lnTo>
                  <a:pt x="1828" y="1983"/>
                </a:lnTo>
                <a:lnTo>
                  <a:pt x="1830" y="1983"/>
                </a:lnTo>
                <a:lnTo>
                  <a:pt x="1832" y="1983"/>
                </a:lnTo>
                <a:lnTo>
                  <a:pt x="1832" y="1981"/>
                </a:lnTo>
                <a:lnTo>
                  <a:pt x="1834" y="1981"/>
                </a:lnTo>
                <a:lnTo>
                  <a:pt x="1836" y="1981"/>
                </a:lnTo>
                <a:lnTo>
                  <a:pt x="1838" y="1983"/>
                </a:lnTo>
                <a:lnTo>
                  <a:pt x="1838" y="1985"/>
                </a:lnTo>
                <a:lnTo>
                  <a:pt x="1840" y="1985"/>
                </a:lnTo>
                <a:lnTo>
                  <a:pt x="1842" y="1987"/>
                </a:lnTo>
                <a:lnTo>
                  <a:pt x="1842" y="1985"/>
                </a:lnTo>
                <a:lnTo>
                  <a:pt x="1844" y="1983"/>
                </a:lnTo>
                <a:lnTo>
                  <a:pt x="1846" y="1981"/>
                </a:lnTo>
                <a:lnTo>
                  <a:pt x="1848" y="1979"/>
                </a:lnTo>
                <a:lnTo>
                  <a:pt x="1848" y="1977"/>
                </a:lnTo>
                <a:lnTo>
                  <a:pt x="1846" y="1977"/>
                </a:lnTo>
                <a:lnTo>
                  <a:pt x="1846" y="1975"/>
                </a:lnTo>
                <a:lnTo>
                  <a:pt x="1848" y="1973"/>
                </a:lnTo>
                <a:lnTo>
                  <a:pt x="1848" y="1969"/>
                </a:lnTo>
                <a:lnTo>
                  <a:pt x="1848" y="1967"/>
                </a:lnTo>
                <a:lnTo>
                  <a:pt x="1850" y="1967"/>
                </a:lnTo>
                <a:lnTo>
                  <a:pt x="1852" y="1965"/>
                </a:lnTo>
                <a:lnTo>
                  <a:pt x="1852" y="1967"/>
                </a:lnTo>
                <a:lnTo>
                  <a:pt x="1854" y="1967"/>
                </a:lnTo>
                <a:lnTo>
                  <a:pt x="1854" y="1969"/>
                </a:lnTo>
                <a:lnTo>
                  <a:pt x="1854" y="1969"/>
                </a:lnTo>
                <a:lnTo>
                  <a:pt x="1854" y="1969"/>
                </a:lnTo>
                <a:lnTo>
                  <a:pt x="1854" y="1971"/>
                </a:lnTo>
                <a:lnTo>
                  <a:pt x="1856" y="1971"/>
                </a:lnTo>
                <a:lnTo>
                  <a:pt x="1856" y="1973"/>
                </a:lnTo>
                <a:lnTo>
                  <a:pt x="1858" y="1975"/>
                </a:lnTo>
                <a:lnTo>
                  <a:pt x="1858" y="1977"/>
                </a:lnTo>
                <a:lnTo>
                  <a:pt x="1860" y="1979"/>
                </a:lnTo>
                <a:lnTo>
                  <a:pt x="1862" y="1979"/>
                </a:lnTo>
                <a:lnTo>
                  <a:pt x="1864" y="1977"/>
                </a:lnTo>
                <a:lnTo>
                  <a:pt x="1866" y="1975"/>
                </a:lnTo>
                <a:lnTo>
                  <a:pt x="1868" y="1977"/>
                </a:lnTo>
                <a:lnTo>
                  <a:pt x="1870" y="1979"/>
                </a:lnTo>
                <a:lnTo>
                  <a:pt x="1870" y="1981"/>
                </a:lnTo>
                <a:lnTo>
                  <a:pt x="1870" y="1983"/>
                </a:lnTo>
                <a:lnTo>
                  <a:pt x="1872" y="1983"/>
                </a:lnTo>
                <a:lnTo>
                  <a:pt x="1872" y="1985"/>
                </a:lnTo>
                <a:lnTo>
                  <a:pt x="1874" y="1987"/>
                </a:lnTo>
                <a:lnTo>
                  <a:pt x="1876" y="1989"/>
                </a:lnTo>
                <a:lnTo>
                  <a:pt x="1878" y="1989"/>
                </a:lnTo>
                <a:lnTo>
                  <a:pt x="1878" y="1991"/>
                </a:lnTo>
                <a:lnTo>
                  <a:pt x="1880" y="1991"/>
                </a:lnTo>
                <a:lnTo>
                  <a:pt x="1878" y="1993"/>
                </a:lnTo>
                <a:lnTo>
                  <a:pt x="1878" y="1995"/>
                </a:lnTo>
                <a:lnTo>
                  <a:pt x="1878" y="1997"/>
                </a:lnTo>
                <a:lnTo>
                  <a:pt x="1880" y="1997"/>
                </a:lnTo>
                <a:lnTo>
                  <a:pt x="1882" y="1997"/>
                </a:lnTo>
                <a:lnTo>
                  <a:pt x="1882" y="1999"/>
                </a:lnTo>
                <a:lnTo>
                  <a:pt x="1884" y="1999"/>
                </a:lnTo>
                <a:lnTo>
                  <a:pt x="1884" y="2001"/>
                </a:lnTo>
                <a:lnTo>
                  <a:pt x="1886" y="2001"/>
                </a:lnTo>
                <a:lnTo>
                  <a:pt x="1886" y="2003"/>
                </a:lnTo>
                <a:lnTo>
                  <a:pt x="1888" y="2003"/>
                </a:lnTo>
                <a:lnTo>
                  <a:pt x="1888" y="2005"/>
                </a:lnTo>
                <a:lnTo>
                  <a:pt x="1888" y="2007"/>
                </a:lnTo>
                <a:lnTo>
                  <a:pt x="1886" y="2007"/>
                </a:lnTo>
                <a:lnTo>
                  <a:pt x="1886" y="2009"/>
                </a:lnTo>
                <a:lnTo>
                  <a:pt x="1884" y="2011"/>
                </a:lnTo>
                <a:lnTo>
                  <a:pt x="1886" y="2013"/>
                </a:lnTo>
                <a:lnTo>
                  <a:pt x="1886" y="2015"/>
                </a:lnTo>
                <a:lnTo>
                  <a:pt x="1888" y="2013"/>
                </a:lnTo>
                <a:lnTo>
                  <a:pt x="1890" y="2013"/>
                </a:lnTo>
                <a:lnTo>
                  <a:pt x="1892" y="2013"/>
                </a:lnTo>
                <a:lnTo>
                  <a:pt x="1892" y="2011"/>
                </a:lnTo>
                <a:lnTo>
                  <a:pt x="1894" y="2013"/>
                </a:lnTo>
                <a:lnTo>
                  <a:pt x="1892" y="2013"/>
                </a:lnTo>
                <a:lnTo>
                  <a:pt x="1894" y="2013"/>
                </a:lnTo>
                <a:lnTo>
                  <a:pt x="1894" y="2015"/>
                </a:lnTo>
                <a:lnTo>
                  <a:pt x="1896" y="2015"/>
                </a:lnTo>
                <a:lnTo>
                  <a:pt x="1898" y="2017"/>
                </a:lnTo>
                <a:lnTo>
                  <a:pt x="1900" y="2019"/>
                </a:lnTo>
                <a:lnTo>
                  <a:pt x="1900" y="2021"/>
                </a:lnTo>
                <a:lnTo>
                  <a:pt x="1902" y="2021"/>
                </a:lnTo>
                <a:lnTo>
                  <a:pt x="1902" y="2023"/>
                </a:lnTo>
                <a:lnTo>
                  <a:pt x="1902" y="2025"/>
                </a:lnTo>
                <a:lnTo>
                  <a:pt x="1902" y="2027"/>
                </a:lnTo>
                <a:lnTo>
                  <a:pt x="1900" y="2027"/>
                </a:lnTo>
                <a:lnTo>
                  <a:pt x="1898" y="2029"/>
                </a:lnTo>
                <a:lnTo>
                  <a:pt x="1896" y="2029"/>
                </a:lnTo>
                <a:lnTo>
                  <a:pt x="1898" y="2031"/>
                </a:lnTo>
                <a:lnTo>
                  <a:pt x="1898" y="2033"/>
                </a:lnTo>
                <a:lnTo>
                  <a:pt x="1900" y="2033"/>
                </a:lnTo>
                <a:lnTo>
                  <a:pt x="1898" y="2035"/>
                </a:lnTo>
                <a:lnTo>
                  <a:pt x="1900" y="2035"/>
                </a:lnTo>
                <a:lnTo>
                  <a:pt x="1900" y="2037"/>
                </a:lnTo>
                <a:lnTo>
                  <a:pt x="1900" y="2039"/>
                </a:lnTo>
                <a:lnTo>
                  <a:pt x="1900" y="2041"/>
                </a:lnTo>
                <a:lnTo>
                  <a:pt x="1900" y="2043"/>
                </a:lnTo>
                <a:lnTo>
                  <a:pt x="1900" y="2045"/>
                </a:lnTo>
                <a:lnTo>
                  <a:pt x="1902" y="2045"/>
                </a:lnTo>
                <a:lnTo>
                  <a:pt x="1902" y="2047"/>
                </a:lnTo>
                <a:lnTo>
                  <a:pt x="1902" y="2047"/>
                </a:lnTo>
                <a:lnTo>
                  <a:pt x="1904" y="2047"/>
                </a:lnTo>
                <a:lnTo>
                  <a:pt x="1906" y="2047"/>
                </a:lnTo>
                <a:lnTo>
                  <a:pt x="1908" y="2047"/>
                </a:lnTo>
                <a:lnTo>
                  <a:pt x="1910" y="2049"/>
                </a:lnTo>
                <a:lnTo>
                  <a:pt x="1914" y="2049"/>
                </a:lnTo>
                <a:lnTo>
                  <a:pt x="1916" y="2051"/>
                </a:lnTo>
                <a:lnTo>
                  <a:pt x="1914" y="2051"/>
                </a:lnTo>
                <a:lnTo>
                  <a:pt x="1914" y="2051"/>
                </a:lnTo>
                <a:lnTo>
                  <a:pt x="1914" y="2053"/>
                </a:lnTo>
                <a:lnTo>
                  <a:pt x="1914" y="2055"/>
                </a:lnTo>
                <a:lnTo>
                  <a:pt x="1916" y="2057"/>
                </a:lnTo>
                <a:lnTo>
                  <a:pt x="1918" y="2057"/>
                </a:lnTo>
                <a:lnTo>
                  <a:pt x="1920" y="2059"/>
                </a:lnTo>
                <a:lnTo>
                  <a:pt x="1922" y="2059"/>
                </a:lnTo>
                <a:lnTo>
                  <a:pt x="1924" y="2063"/>
                </a:lnTo>
                <a:lnTo>
                  <a:pt x="1928" y="2063"/>
                </a:lnTo>
                <a:lnTo>
                  <a:pt x="1930" y="2065"/>
                </a:lnTo>
                <a:lnTo>
                  <a:pt x="1928" y="2071"/>
                </a:lnTo>
                <a:lnTo>
                  <a:pt x="1930" y="2079"/>
                </a:lnTo>
                <a:lnTo>
                  <a:pt x="1932" y="2081"/>
                </a:lnTo>
                <a:lnTo>
                  <a:pt x="1934" y="2083"/>
                </a:lnTo>
                <a:lnTo>
                  <a:pt x="1936" y="2083"/>
                </a:lnTo>
                <a:lnTo>
                  <a:pt x="1940" y="2085"/>
                </a:lnTo>
                <a:lnTo>
                  <a:pt x="1942" y="2085"/>
                </a:lnTo>
                <a:lnTo>
                  <a:pt x="1944" y="2087"/>
                </a:lnTo>
                <a:lnTo>
                  <a:pt x="1946" y="2087"/>
                </a:lnTo>
                <a:lnTo>
                  <a:pt x="1948" y="2089"/>
                </a:lnTo>
                <a:lnTo>
                  <a:pt x="1950" y="2089"/>
                </a:lnTo>
                <a:lnTo>
                  <a:pt x="1950" y="2089"/>
                </a:lnTo>
                <a:lnTo>
                  <a:pt x="1950" y="2091"/>
                </a:lnTo>
                <a:lnTo>
                  <a:pt x="1952" y="2091"/>
                </a:lnTo>
                <a:lnTo>
                  <a:pt x="1954" y="2091"/>
                </a:lnTo>
                <a:lnTo>
                  <a:pt x="1956" y="2091"/>
                </a:lnTo>
                <a:lnTo>
                  <a:pt x="1956" y="2099"/>
                </a:lnTo>
                <a:lnTo>
                  <a:pt x="1956" y="2107"/>
                </a:lnTo>
                <a:lnTo>
                  <a:pt x="1956" y="2121"/>
                </a:lnTo>
                <a:lnTo>
                  <a:pt x="1956" y="2125"/>
                </a:lnTo>
                <a:lnTo>
                  <a:pt x="1956" y="2135"/>
                </a:lnTo>
                <a:lnTo>
                  <a:pt x="1956" y="2159"/>
                </a:lnTo>
                <a:lnTo>
                  <a:pt x="1956" y="2203"/>
                </a:lnTo>
                <a:lnTo>
                  <a:pt x="1956" y="2229"/>
                </a:lnTo>
                <a:lnTo>
                  <a:pt x="1956" y="2243"/>
                </a:lnTo>
                <a:lnTo>
                  <a:pt x="1956" y="2245"/>
                </a:lnTo>
                <a:lnTo>
                  <a:pt x="1956" y="2253"/>
                </a:lnTo>
                <a:lnTo>
                  <a:pt x="1956" y="2267"/>
                </a:lnTo>
                <a:lnTo>
                  <a:pt x="1956" y="2281"/>
                </a:lnTo>
                <a:lnTo>
                  <a:pt x="1956" y="2285"/>
                </a:lnTo>
                <a:lnTo>
                  <a:pt x="1956" y="2287"/>
                </a:lnTo>
                <a:lnTo>
                  <a:pt x="1956" y="2291"/>
                </a:lnTo>
                <a:lnTo>
                  <a:pt x="1956" y="2295"/>
                </a:lnTo>
                <a:lnTo>
                  <a:pt x="1956" y="2299"/>
                </a:lnTo>
                <a:lnTo>
                  <a:pt x="1956" y="2307"/>
                </a:lnTo>
                <a:lnTo>
                  <a:pt x="1956" y="2340"/>
                </a:lnTo>
                <a:lnTo>
                  <a:pt x="1956" y="2356"/>
                </a:lnTo>
                <a:lnTo>
                  <a:pt x="1956" y="2362"/>
                </a:lnTo>
                <a:lnTo>
                  <a:pt x="1956" y="2370"/>
                </a:lnTo>
                <a:lnTo>
                  <a:pt x="1958" y="2380"/>
                </a:lnTo>
                <a:lnTo>
                  <a:pt x="1958" y="2410"/>
                </a:lnTo>
                <a:lnTo>
                  <a:pt x="1958" y="2434"/>
                </a:lnTo>
                <a:lnTo>
                  <a:pt x="1958" y="2436"/>
                </a:lnTo>
                <a:lnTo>
                  <a:pt x="1958" y="2436"/>
                </a:lnTo>
                <a:lnTo>
                  <a:pt x="1958" y="2438"/>
                </a:lnTo>
                <a:lnTo>
                  <a:pt x="1958" y="2452"/>
                </a:lnTo>
                <a:lnTo>
                  <a:pt x="1958" y="2490"/>
                </a:lnTo>
                <a:lnTo>
                  <a:pt x="1958" y="2492"/>
                </a:lnTo>
                <a:lnTo>
                  <a:pt x="1958" y="2500"/>
                </a:lnTo>
                <a:lnTo>
                  <a:pt x="1958" y="2502"/>
                </a:lnTo>
                <a:lnTo>
                  <a:pt x="1958" y="2520"/>
                </a:lnTo>
                <a:lnTo>
                  <a:pt x="1958" y="2526"/>
                </a:lnTo>
                <a:lnTo>
                  <a:pt x="1958" y="2566"/>
                </a:lnTo>
                <a:lnTo>
                  <a:pt x="1958" y="2580"/>
                </a:lnTo>
                <a:lnTo>
                  <a:pt x="1958" y="2598"/>
                </a:lnTo>
                <a:lnTo>
                  <a:pt x="1958" y="2616"/>
                </a:lnTo>
                <a:lnTo>
                  <a:pt x="1958" y="2622"/>
                </a:lnTo>
                <a:lnTo>
                  <a:pt x="1958" y="2648"/>
                </a:lnTo>
                <a:lnTo>
                  <a:pt x="1958" y="2654"/>
                </a:lnTo>
                <a:lnTo>
                  <a:pt x="1958" y="2656"/>
                </a:lnTo>
                <a:lnTo>
                  <a:pt x="1958" y="2660"/>
                </a:lnTo>
                <a:lnTo>
                  <a:pt x="1958" y="2668"/>
                </a:lnTo>
                <a:lnTo>
                  <a:pt x="1958" y="2670"/>
                </a:lnTo>
                <a:lnTo>
                  <a:pt x="1958" y="2672"/>
                </a:lnTo>
                <a:lnTo>
                  <a:pt x="1958" y="2674"/>
                </a:lnTo>
                <a:lnTo>
                  <a:pt x="1958" y="2680"/>
                </a:lnTo>
                <a:lnTo>
                  <a:pt x="1958" y="2688"/>
                </a:lnTo>
                <a:lnTo>
                  <a:pt x="1958" y="2690"/>
                </a:lnTo>
                <a:lnTo>
                  <a:pt x="1958" y="2694"/>
                </a:lnTo>
                <a:lnTo>
                  <a:pt x="1958" y="2696"/>
                </a:lnTo>
                <a:lnTo>
                  <a:pt x="1958" y="2716"/>
                </a:lnTo>
                <a:lnTo>
                  <a:pt x="1958" y="2726"/>
                </a:lnTo>
                <a:lnTo>
                  <a:pt x="1958" y="2730"/>
                </a:lnTo>
                <a:lnTo>
                  <a:pt x="1958" y="2742"/>
                </a:lnTo>
                <a:lnTo>
                  <a:pt x="1958" y="2763"/>
                </a:lnTo>
                <a:lnTo>
                  <a:pt x="1958" y="2767"/>
                </a:lnTo>
                <a:lnTo>
                  <a:pt x="1958" y="2771"/>
                </a:lnTo>
                <a:lnTo>
                  <a:pt x="1958" y="2787"/>
                </a:lnTo>
                <a:lnTo>
                  <a:pt x="1958" y="2799"/>
                </a:lnTo>
                <a:lnTo>
                  <a:pt x="1958" y="2809"/>
                </a:lnTo>
                <a:lnTo>
                  <a:pt x="1958" y="2829"/>
                </a:lnTo>
                <a:lnTo>
                  <a:pt x="1958" y="2831"/>
                </a:lnTo>
                <a:lnTo>
                  <a:pt x="1958" y="2885"/>
                </a:lnTo>
                <a:lnTo>
                  <a:pt x="1958" y="2887"/>
                </a:lnTo>
                <a:lnTo>
                  <a:pt x="1956" y="2931"/>
                </a:lnTo>
                <a:lnTo>
                  <a:pt x="1956" y="2947"/>
                </a:lnTo>
                <a:lnTo>
                  <a:pt x="1956" y="2965"/>
                </a:lnTo>
                <a:lnTo>
                  <a:pt x="1956" y="2973"/>
                </a:lnTo>
                <a:lnTo>
                  <a:pt x="1956" y="2983"/>
                </a:lnTo>
                <a:lnTo>
                  <a:pt x="1956" y="2995"/>
                </a:lnTo>
                <a:lnTo>
                  <a:pt x="1956" y="2997"/>
                </a:lnTo>
                <a:lnTo>
                  <a:pt x="1956" y="3015"/>
                </a:lnTo>
                <a:lnTo>
                  <a:pt x="1956" y="3045"/>
                </a:lnTo>
                <a:lnTo>
                  <a:pt x="1956" y="3071"/>
                </a:lnTo>
                <a:lnTo>
                  <a:pt x="1956" y="3073"/>
                </a:lnTo>
                <a:lnTo>
                  <a:pt x="1956" y="3075"/>
                </a:lnTo>
                <a:lnTo>
                  <a:pt x="1956" y="3077"/>
                </a:lnTo>
                <a:lnTo>
                  <a:pt x="1956" y="3079"/>
                </a:lnTo>
                <a:lnTo>
                  <a:pt x="1956" y="3087"/>
                </a:lnTo>
                <a:lnTo>
                  <a:pt x="1956" y="3143"/>
                </a:lnTo>
                <a:lnTo>
                  <a:pt x="1956" y="3163"/>
                </a:lnTo>
                <a:lnTo>
                  <a:pt x="1890" y="3163"/>
                </a:lnTo>
                <a:lnTo>
                  <a:pt x="1878" y="3163"/>
                </a:lnTo>
                <a:lnTo>
                  <a:pt x="1864" y="3165"/>
                </a:lnTo>
                <a:lnTo>
                  <a:pt x="1844" y="3165"/>
                </a:lnTo>
                <a:lnTo>
                  <a:pt x="1834" y="3165"/>
                </a:lnTo>
                <a:lnTo>
                  <a:pt x="1812" y="3165"/>
                </a:lnTo>
                <a:lnTo>
                  <a:pt x="1808" y="3165"/>
                </a:lnTo>
                <a:lnTo>
                  <a:pt x="1762" y="3165"/>
                </a:lnTo>
                <a:lnTo>
                  <a:pt x="1740" y="3165"/>
                </a:lnTo>
                <a:lnTo>
                  <a:pt x="1716" y="3165"/>
                </a:lnTo>
                <a:lnTo>
                  <a:pt x="1714" y="3165"/>
                </a:lnTo>
                <a:lnTo>
                  <a:pt x="1710" y="3165"/>
                </a:lnTo>
                <a:lnTo>
                  <a:pt x="1706" y="3165"/>
                </a:lnTo>
                <a:lnTo>
                  <a:pt x="1678" y="3165"/>
                </a:lnTo>
                <a:lnTo>
                  <a:pt x="1672" y="3165"/>
                </a:lnTo>
                <a:lnTo>
                  <a:pt x="1670" y="3165"/>
                </a:lnTo>
                <a:lnTo>
                  <a:pt x="1630" y="3165"/>
                </a:lnTo>
                <a:lnTo>
                  <a:pt x="1622" y="3165"/>
                </a:lnTo>
                <a:lnTo>
                  <a:pt x="1616" y="3165"/>
                </a:lnTo>
                <a:lnTo>
                  <a:pt x="1604" y="3165"/>
                </a:lnTo>
                <a:lnTo>
                  <a:pt x="1598" y="3165"/>
                </a:lnTo>
                <a:lnTo>
                  <a:pt x="1594" y="3165"/>
                </a:lnTo>
                <a:lnTo>
                  <a:pt x="1588" y="3165"/>
                </a:lnTo>
                <a:lnTo>
                  <a:pt x="1586" y="3165"/>
                </a:lnTo>
                <a:lnTo>
                  <a:pt x="1576" y="3165"/>
                </a:lnTo>
                <a:lnTo>
                  <a:pt x="1434" y="3165"/>
                </a:lnTo>
                <a:lnTo>
                  <a:pt x="1394" y="3165"/>
                </a:lnTo>
                <a:lnTo>
                  <a:pt x="1340" y="3165"/>
                </a:lnTo>
                <a:lnTo>
                  <a:pt x="1328" y="3165"/>
                </a:lnTo>
                <a:lnTo>
                  <a:pt x="1320" y="3165"/>
                </a:lnTo>
                <a:lnTo>
                  <a:pt x="1279" y="3165"/>
                </a:lnTo>
                <a:lnTo>
                  <a:pt x="1251" y="3167"/>
                </a:lnTo>
                <a:lnTo>
                  <a:pt x="1233" y="3167"/>
                </a:lnTo>
                <a:lnTo>
                  <a:pt x="1205" y="3167"/>
                </a:lnTo>
                <a:lnTo>
                  <a:pt x="1193" y="3167"/>
                </a:lnTo>
                <a:lnTo>
                  <a:pt x="1161" y="3167"/>
                </a:lnTo>
                <a:lnTo>
                  <a:pt x="1137" y="3167"/>
                </a:lnTo>
                <a:lnTo>
                  <a:pt x="1099" y="3167"/>
                </a:lnTo>
                <a:lnTo>
                  <a:pt x="1031" y="3167"/>
                </a:lnTo>
                <a:lnTo>
                  <a:pt x="1027" y="3167"/>
                </a:lnTo>
                <a:lnTo>
                  <a:pt x="1025" y="3167"/>
                </a:lnTo>
                <a:lnTo>
                  <a:pt x="1011" y="3167"/>
                </a:lnTo>
                <a:lnTo>
                  <a:pt x="975" y="3167"/>
                </a:lnTo>
                <a:lnTo>
                  <a:pt x="945" y="3167"/>
                </a:lnTo>
                <a:lnTo>
                  <a:pt x="937" y="3167"/>
                </a:lnTo>
                <a:lnTo>
                  <a:pt x="897" y="3167"/>
                </a:lnTo>
                <a:lnTo>
                  <a:pt x="893" y="3167"/>
                </a:lnTo>
                <a:lnTo>
                  <a:pt x="891" y="3167"/>
                </a:lnTo>
                <a:lnTo>
                  <a:pt x="855" y="3165"/>
                </a:lnTo>
                <a:lnTo>
                  <a:pt x="813" y="3165"/>
                </a:lnTo>
                <a:lnTo>
                  <a:pt x="797" y="3165"/>
                </a:lnTo>
                <a:lnTo>
                  <a:pt x="783" y="3165"/>
                </a:lnTo>
                <a:lnTo>
                  <a:pt x="743" y="3165"/>
                </a:lnTo>
                <a:lnTo>
                  <a:pt x="713" y="3165"/>
                </a:lnTo>
                <a:lnTo>
                  <a:pt x="709" y="3165"/>
                </a:lnTo>
                <a:lnTo>
                  <a:pt x="697" y="3165"/>
                </a:lnTo>
                <a:lnTo>
                  <a:pt x="691" y="3165"/>
                </a:lnTo>
                <a:lnTo>
                  <a:pt x="663" y="3165"/>
                </a:lnTo>
                <a:lnTo>
                  <a:pt x="661" y="3165"/>
                </a:lnTo>
                <a:lnTo>
                  <a:pt x="649" y="3165"/>
                </a:lnTo>
                <a:lnTo>
                  <a:pt x="641" y="3165"/>
                </a:lnTo>
                <a:lnTo>
                  <a:pt x="613" y="3165"/>
                </a:lnTo>
                <a:lnTo>
                  <a:pt x="599" y="3165"/>
                </a:lnTo>
                <a:lnTo>
                  <a:pt x="579" y="3165"/>
                </a:lnTo>
                <a:lnTo>
                  <a:pt x="509" y="3165"/>
                </a:lnTo>
                <a:lnTo>
                  <a:pt x="503" y="3165"/>
                </a:lnTo>
                <a:lnTo>
                  <a:pt x="467" y="3165"/>
                </a:lnTo>
                <a:lnTo>
                  <a:pt x="465" y="3165"/>
                </a:lnTo>
                <a:lnTo>
                  <a:pt x="455" y="3165"/>
                </a:lnTo>
                <a:lnTo>
                  <a:pt x="421" y="3165"/>
                </a:lnTo>
                <a:lnTo>
                  <a:pt x="401" y="3165"/>
                </a:lnTo>
                <a:lnTo>
                  <a:pt x="399" y="3165"/>
                </a:lnTo>
                <a:lnTo>
                  <a:pt x="381" y="3165"/>
                </a:lnTo>
                <a:lnTo>
                  <a:pt x="351" y="3165"/>
                </a:lnTo>
                <a:lnTo>
                  <a:pt x="347" y="3165"/>
                </a:lnTo>
                <a:lnTo>
                  <a:pt x="329" y="3165"/>
                </a:lnTo>
                <a:lnTo>
                  <a:pt x="255" y="3165"/>
                </a:lnTo>
                <a:lnTo>
                  <a:pt x="249" y="3165"/>
                </a:lnTo>
                <a:lnTo>
                  <a:pt x="225" y="3165"/>
                </a:lnTo>
                <a:lnTo>
                  <a:pt x="193" y="3165"/>
                </a:lnTo>
                <a:lnTo>
                  <a:pt x="169" y="3165"/>
                </a:lnTo>
                <a:lnTo>
                  <a:pt x="117" y="3165"/>
                </a:lnTo>
                <a:lnTo>
                  <a:pt x="95" y="3165"/>
                </a:lnTo>
                <a:lnTo>
                  <a:pt x="71" y="3165"/>
                </a:lnTo>
                <a:lnTo>
                  <a:pt x="69" y="3165"/>
                </a:lnTo>
                <a:lnTo>
                  <a:pt x="69" y="3165"/>
                </a:lnTo>
                <a:lnTo>
                  <a:pt x="69" y="3157"/>
                </a:lnTo>
                <a:lnTo>
                  <a:pt x="69" y="3143"/>
                </a:lnTo>
                <a:lnTo>
                  <a:pt x="69" y="3139"/>
                </a:lnTo>
                <a:lnTo>
                  <a:pt x="69" y="3133"/>
                </a:lnTo>
                <a:lnTo>
                  <a:pt x="69" y="3125"/>
                </a:lnTo>
                <a:lnTo>
                  <a:pt x="69" y="3123"/>
                </a:lnTo>
                <a:lnTo>
                  <a:pt x="69" y="3115"/>
                </a:lnTo>
                <a:lnTo>
                  <a:pt x="69" y="3111"/>
                </a:lnTo>
                <a:lnTo>
                  <a:pt x="69" y="3107"/>
                </a:lnTo>
                <a:lnTo>
                  <a:pt x="69" y="3107"/>
                </a:lnTo>
                <a:lnTo>
                  <a:pt x="69" y="3101"/>
                </a:lnTo>
                <a:lnTo>
                  <a:pt x="69" y="3095"/>
                </a:lnTo>
                <a:lnTo>
                  <a:pt x="69" y="3089"/>
                </a:lnTo>
                <a:lnTo>
                  <a:pt x="69" y="3083"/>
                </a:lnTo>
                <a:lnTo>
                  <a:pt x="69" y="3081"/>
                </a:lnTo>
                <a:lnTo>
                  <a:pt x="69" y="3079"/>
                </a:lnTo>
                <a:lnTo>
                  <a:pt x="69" y="3073"/>
                </a:lnTo>
                <a:lnTo>
                  <a:pt x="69" y="3071"/>
                </a:lnTo>
                <a:lnTo>
                  <a:pt x="69" y="3065"/>
                </a:lnTo>
                <a:lnTo>
                  <a:pt x="69" y="3059"/>
                </a:lnTo>
                <a:lnTo>
                  <a:pt x="69" y="3057"/>
                </a:lnTo>
                <a:lnTo>
                  <a:pt x="69" y="3051"/>
                </a:lnTo>
                <a:lnTo>
                  <a:pt x="69" y="3047"/>
                </a:lnTo>
                <a:lnTo>
                  <a:pt x="69" y="3041"/>
                </a:lnTo>
                <a:lnTo>
                  <a:pt x="69" y="3033"/>
                </a:lnTo>
                <a:lnTo>
                  <a:pt x="69" y="3027"/>
                </a:lnTo>
                <a:lnTo>
                  <a:pt x="69" y="3017"/>
                </a:lnTo>
                <a:lnTo>
                  <a:pt x="69" y="3013"/>
                </a:lnTo>
                <a:lnTo>
                  <a:pt x="69" y="3005"/>
                </a:lnTo>
                <a:lnTo>
                  <a:pt x="69" y="3003"/>
                </a:lnTo>
                <a:lnTo>
                  <a:pt x="69" y="2999"/>
                </a:lnTo>
                <a:lnTo>
                  <a:pt x="69" y="2991"/>
                </a:lnTo>
                <a:lnTo>
                  <a:pt x="69" y="2987"/>
                </a:lnTo>
                <a:lnTo>
                  <a:pt x="69" y="2983"/>
                </a:lnTo>
                <a:lnTo>
                  <a:pt x="69" y="2981"/>
                </a:lnTo>
                <a:lnTo>
                  <a:pt x="69" y="2975"/>
                </a:lnTo>
                <a:lnTo>
                  <a:pt x="69" y="2973"/>
                </a:lnTo>
                <a:lnTo>
                  <a:pt x="69" y="2969"/>
                </a:lnTo>
                <a:lnTo>
                  <a:pt x="69" y="2967"/>
                </a:lnTo>
                <a:lnTo>
                  <a:pt x="69" y="2965"/>
                </a:lnTo>
                <a:lnTo>
                  <a:pt x="69" y="2963"/>
                </a:lnTo>
                <a:lnTo>
                  <a:pt x="69" y="2957"/>
                </a:lnTo>
                <a:lnTo>
                  <a:pt x="69" y="2953"/>
                </a:lnTo>
                <a:lnTo>
                  <a:pt x="69" y="2951"/>
                </a:lnTo>
                <a:lnTo>
                  <a:pt x="69" y="2947"/>
                </a:lnTo>
                <a:lnTo>
                  <a:pt x="69" y="2945"/>
                </a:lnTo>
                <a:lnTo>
                  <a:pt x="69" y="2943"/>
                </a:lnTo>
                <a:lnTo>
                  <a:pt x="69" y="2939"/>
                </a:lnTo>
                <a:lnTo>
                  <a:pt x="69" y="2929"/>
                </a:lnTo>
                <a:lnTo>
                  <a:pt x="69" y="2923"/>
                </a:lnTo>
                <a:lnTo>
                  <a:pt x="69" y="2919"/>
                </a:lnTo>
                <a:lnTo>
                  <a:pt x="69" y="2917"/>
                </a:lnTo>
                <a:lnTo>
                  <a:pt x="69" y="2913"/>
                </a:lnTo>
                <a:lnTo>
                  <a:pt x="69" y="2911"/>
                </a:lnTo>
                <a:lnTo>
                  <a:pt x="69" y="2909"/>
                </a:lnTo>
                <a:lnTo>
                  <a:pt x="69" y="2905"/>
                </a:lnTo>
                <a:lnTo>
                  <a:pt x="69" y="2903"/>
                </a:lnTo>
                <a:lnTo>
                  <a:pt x="69" y="2899"/>
                </a:lnTo>
                <a:lnTo>
                  <a:pt x="69" y="2897"/>
                </a:lnTo>
                <a:lnTo>
                  <a:pt x="69" y="2893"/>
                </a:lnTo>
                <a:lnTo>
                  <a:pt x="69" y="2873"/>
                </a:lnTo>
                <a:lnTo>
                  <a:pt x="69" y="2869"/>
                </a:lnTo>
                <a:lnTo>
                  <a:pt x="69" y="2869"/>
                </a:lnTo>
                <a:lnTo>
                  <a:pt x="69" y="2863"/>
                </a:lnTo>
                <a:lnTo>
                  <a:pt x="69" y="2859"/>
                </a:lnTo>
                <a:lnTo>
                  <a:pt x="69" y="2857"/>
                </a:lnTo>
                <a:lnTo>
                  <a:pt x="69" y="2853"/>
                </a:lnTo>
                <a:lnTo>
                  <a:pt x="69" y="2851"/>
                </a:lnTo>
                <a:lnTo>
                  <a:pt x="69" y="2847"/>
                </a:lnTo>
                <a:lnTo>
                  <a:pt x="69" y="2845"/>
                </a:lnTo>
                <a:lnTo>
                  <a:pt x="69" y="2839"/>
                </a:lnTo>
                <a:lnTo>
                  <a:pt x="69" y="2837"/>
                </a:lnTo>
                <a:lnTo>
                  <a:pt x="69" y="2835"/>
                </a:lnTo>
                <a:lnTo>
                  <a:pt x="69" y="2829"/>
                </a:lnTo>
                <a:lnTo>
                  <a:pt x="69" y="2827"/>
                </a:lnTo>
                <a:lnTo>
                  <a:pt x="69" y="2821"/>
                </a:lnTo>
                <a:lnTo>
                  <a:pt x="69" y="2821"/>
                </a:lnTo>
                <a:lnTo>
                  <a:pt x="69" y="2819"/>
                </a:lnTo>
                <a:lnTo>
                  <a:pt x="69" y="2817"/>
                </a:lnTo>
                <a:lnTo>
                  <a:pt x="69" y="2815"/>
                </a:lnTo>
                <a:lnTo>
                  <a:pt x="69" y="2811"/>
                </a:lnTo>
                <a:lnTo>
                  <a:pt x="69" y="2809"/>
                </a:lnTo>
                <a:lnTo>
                  <a:pt x="69" y="2801"/>
                </a:lnTo>
                <a:lnTo>
                  <a:pt x="69" y="2799"/>
                </a:lnTo>
                <a:lnTo>
                  <a:pt x="69" y="2797"/>
                </a:lnTo>
                <a:lnTo>
                  <a:pt x="69" y="2795"/>
                </a:lnTo>
                <a:lnTo>
                  <a:pt x="69" y="2793"/>
                </a:lnTo>
                <a:lnTo>
                  <a:pt x="69" y="2791"/>
                </a:lnTo>
                <a:lnTo>
                  <a:pt x="69" y="2789"/>
                </a:lnTo>
                <a:lnTo>
                  <a:pt x="69" y="2783"/>
                </a:lnTo>
                <a:lnTo>
                  <a:pt x="69" y="2779"/>
                </a:lnTo>
                <a:lnTo>
                  <a:pt x="69" y="2777"/>
                </a:lnTo>
                <a:lnTo>
                  <a:pt x="69" y="2773"/>
                </a:lnTo>
                <a:lnTo>
                  <a:pt x="69" y="2767"/>
                </a:lnTo>
                <a:lnTo>
                  <a:pt x="69" y="2759"/>
                </a:lnTo>
                <a:lnTo>
                  <a:pt x="69" y="2757"/>
                </a:lnTo>
                <a:lnTo>
                  <a:pt x="69" y="2755"/>
                </a:lnTo>
                <a:lnTo>
                  <a:pt x="69" y="2753"/>
                </a:lnTo>
                <a:lnTo>
                  <a:pt x="69" y="2748"/>
                </a:lnTo>
                <a:lnTo>
                  <a:pt x="69" y="2738"/>
                </a:lnTo>
                <a:lnTo>
                  <a:pt x="69" y="2736"/>
                </a:lnTo>
                <a:lnTo>
                  <a:pt x="69" y="2734"/>
                </a:lnTo>
                <a:lnTo>
                  <a:pt x="69" y="2728"/>
                </a:lnTo>
                <a:lnTo>
                  <a:pt x="69" y="2726"/>
                </a:lnTo>
                <a:lnTo>
                  <a:pt x="69" y="2724"/>
                </a:lnTo>
                <a:lnTo>
                  <a:pt x="69" y="2724"/>
                </a:lnTo>
                <a:lnTo>
                  <a:pt x="69" y="2718"/>
                </a:lnTo>
                <a:lnTo>
                  <a:pt x="69" y="2716"/>
                </a:lnTo>
                <a:lnTo>
                  <a:pt x="69" y="2712"/>
                </a:lnTo>
                <a:lnTo>
                  <a:pt x="69" y="2710"/>
                </a:lnTo>
                <a:lnTo>
                  <a:pt x="69" y="2706"/>
                </a:lnTo>
                <a:lnTo>
                  <a:pt x="69" y="2704"/>
                </a:lnTo>
                <a:lnTo>
                  <a:pt x="69" y="2700"/>
                </a:lnTo>
                <a:lnTo>
                  <a:pt x="69" y="2694"/>
                </a:lnTo>
                <a:lnTo>
                  <a:pt x="69" y="2690"/>
                </a:lnTo>
                <a:lnTo>
                  <a:pt x="69" y="2684"/>
                </a:lnTo>
                <a:lnTo>
                  <a:pt x="69" y="2682"/>
                </a:lnTo>
                <a:lnTo>
                  <a:pt x="69" y="2680"/>
                </a:lnTo>
                <a:lnTo>
                  <a:pt x="69" y="2678"/>
                </a:lnTo>
                <a:lnTo>
                  <a:pt x="69" y="2676"/>
                </a:lnTo>
                <a:lnTo>
                  <a:pt x="69" y="2674"/>
                </a:lnTo>
                <a:lnTo>
                  <a:pt x="69" y="2672"/>
                </a:lnTo>
                <a:lnTo>
                  <a:pt x="69" y="2670"/>
                </a:lnTo>
                <a:lnTo>
                  <a:pt x="69" y="2666"/>
                </a:lnTo>
                <a:lnTo>
                  <a:pt x="69" y="2664"/>
                </a:lnTo>
                <a:lnTo>
                  <a:pt x="69" y="2654"/>
                </a:lnTo>
                <a:lnTo>
                  <a:pt x="69" y="2650"/>
                </a:lnTo>
                <a:lnTo>
                  <a:pt x="69" y="2644"/>
                </a:lnTo>
                <a:lnTo>
                  <a:pt x="69" y="2638"/>
                </a:lnTo>
                <a:lnTo>
                  <a:pt x="69" y="2636"/>
                </a:lnTo>
                <a:lnTo>
                  <a:pt x="69" y="2632"/>
                </a:lnTo>
                <a:lnTo>
                  <a:pt x="69" y="2630"/>
                </a:lnTo>
                <a:lnTo>
                  <a:pt x="69" y="2628"/>
                </a:lnTo>
                <a:lnTo>
                  <a:pt x="69" y="2628"/>
                </a:lnTo>
                <a:lnTo>
                  <a:pt x="69" y="2622"/>
                </a:lnTo>
                <a:lnTo>
                  <a:pt x="69" y="2618"/>
                </a:lnTo>
                <a:lnTo>
                  <a:pt x="69" y="2616"/>
                </a:lnTo>
                <a:lnTo>
                  <a:pt x="69" y="2606"/>
                </a:lnTo>
                <a:lnTo>
                  <a:pt x="69" y="2604"/>
                </a:lnTo>
                <a:lnTo>
                  <a:pt x="69" y="2600"/>
                </a:lnTo>
                <a:lnTo>
                  <a:pt x="69" y="2590"/>
                </a:lnTo>
                <a:lnTo>
                  <a:pt x="69" y="2574"/>
                </a:lnTo>
                <a:lnTo>
                  <a:pt x="69" y="2572"/>
                </a:lnTo>
                <a:lnTo>
                  <a:pt x="69" y="2568"/>
                </a:lnTo>
                <a:lnTo>
                  <a:pt x="69" y="2556"/>
                </a:lnTo>
                <a:lnTo>
                  <a:pt x="69" y="2554"/>
                </a:lnTo>
                <a:lnTo>
                  <a:pt x="69" y="2544"/>
                </a:lnTo>
                <a:lnTo>
                  <a:pt x="69" y="2542"/>
                </a:lnTo>
                <a:lnTo>
                  <a:pt x="69" y="2540"/>
                </a:lnTo>
                <a:lnTo>
                  <a:pt x="69" y="2526"/>
                </a:lnTo>
                <a:lnTo>
                  <a:pt x="69" y="2522"/>
                </a:lnTo>
                <a:lnTo>
                  <a:pt x="69" y="2520"/>
                </a:lnTo>
                <a:lnTo>
                  <a:pt x="69" y="2512"/>
                </a:lnTo>
                <a:lnTo>
                  <a:pt x="69" y="2510"/>
                </a:lnTo>
                <a:lnTo>
                  <a:pt x="69" y="2500"/>
                </a:lnTo>
                <a:lnTo>
                  <a:pt x="69" y="2498"/>
                </a:lnTo>
                <a:lnTo>
                  <a:pt x="69" y="2492"/>
                </a:lnTo>
                <a:lnTo>
                  <a:pt x="69" y="2490"/>
                </a:lnTo>
                <a:lnTo>
                  <a:pt x="69" y="2486"/>
                </a:lnTo>
                <a:lnTo>
                  <a:pt x="69" y="2484"/>
                </a:lnTo>
                <a:lnTo>
                  <a:pt x="69" y="2484"/>
                </a:lnTo>
                <a:lnTo>
                  <a:pt x="69" y="2482"/>
                </a:lnTo>
                <a:lnTo>
                  <a:pt x="69" y="2480"/>
                </a:lnTo>
                <a:lnTo>
                  <a:pt x="69" y="2478"/>
                </a:lnTo>
                <a:lnTo>
                  <a:pt x="69" y="2476"/>
                </a:lnTo>
                <a:lnTo>
                  <a:pt x="69" y="2472"/>
                </a:lnTo>
                <a:lnTo>
                  <a:pt x="69" y="2468"/>
                </a:lnTo>
                <a:lnTo>
                  <a:pt x="69" y="2466"/>
                </a:lnTo>
                <a:lnTo>
                  <a:pt x="69" y="2464"/>
                </a:lnTo>
                <a:lnTo>
                  <a:pt x="69" y="2462"/>
                </a:lnTo>
                <a:lnTo>
                  <a:pt x="69" y="2460"/>
                </a:lnTo>
                <a:lnTo>
                  <a:pt x="69" y="2458"/>
                </a:lnTo>
                <a:lnTo>
                  <a:pt x="69" y="2456"/>
                </a:lnTo>
                <a:lnTo>
                  <a:pt x="69" y="2454"/>
                </a:lnTo>
                <a:lnTo>
                  <a:pt x="69" y="2448"/>
                </a:lnTo>
                <a:lnTo>
                  <a:pt x="69" y="2446"/>
                </a:lnTo>
                <a:lnTo>
                  <a:pt x="69" y="2442"/>
                </a:lnTo>
                <a:lnTo>
                  <a:pt x="69" y="2440"/>
                </a:lnTo>
                <a:lnTo>
                  <a:pt x="69" y="2440"/>
                </a:lnTo>
                <a:lnTo>
                  <a:pt x="69" y="2438"/>
                </a:lnTo>
                <a:lnTo>
                  <a:pt x="69" y="2436"/>
                </a:lnTo>
                <a:lnTo>
                  <a:pt x="69" y="2436"/>
                </a:lnTo>
                <a:lnTo>
                  <a:pt x="69" y="2434"/>
                </a:lnTo>
                <a:lnTo>
                  <a:pt x="69" y="2432"/>
                </a:lnTo>
                <a:lnTo>
                  <a:pt x="69" y="2430"/>
                </a:lnTo>
                <a:lnTo>
                  <a:pt x="69" y="2428"/>
                </a:lnTo>
                <a:lnTo>
                  <a:pt x="69" y="2426"/>
                </a:lnTo>
                <a:lnTo>
                  <a:pt x="69" y="2424"/>
                </a:lnTo>
                <a:lnTo>
                  <a:pt x="69" y="2422"/>
                </a:lnTo>
                <a:lnTo>
                  <a:pt x="69" y="2420"/>
                </a:lnTo>
                <a:lnTo>
                  <a:pt x="69" y="2418"/>
                </a:lnTo>
                <a:lnTo>
                  <a:pt x="69" y="2416"/>
                </a:lnTo>
                <a:lnTo>
                  <a:pt x="69" y="2412"/>
                </a:lnTo>
                <a:lnTo>
                  <a:pt x="69" y="2410"/>
                </a:lnTo>
                <a:lnTo>
                  <a:pt x="69" y="2406"/>
                </a:lnTo>
                <a:lnTo>
                  <a:pt x="69" y="2404"/>
                </a:lnTo>
                <a:lnTo>
                  <a:pt x="69" y="2402"/>
                </a:lnTo>
                <a:lnTo>
                  <a:pt x="69" y="2400"/>
                </a:lnTo>
                <a:lnTo>
                  <a:pt x="69" y="2398"/>
                </a:lnTo>
                <a:lnTo>
                  <a:pt x="69" y="2396"/>
                </a:lnTo>
                <a:lnTo>
                  <a:pt x="69" y="2392"/>
                </a:lnTo>
                <a:lnTo>
                  <a:pt x="69" y="2390"/>
                </a:lnTo>
                <a:lnTo>
                  <a:pt x="69" y="2388"/>
                </a:lnTo>
                <a:lnTo>
                  <a:pt x="69" y="2388"/>
                </a:lnTo>
                <a:lnTo>
                  <a:pt x="69" y="2386"/>
                </a:lnTo>
                <a:lnTo>
                  <a:pt x="69" y="2384"/>
                </a:lnTo>
                <a:lnTo>
                  <a:pt x="69" y="2382"/>
                </a:lnTo>
                <a:lnTo>
                  <a:pt x="69" y="2380"/>
                </a:lnTo>
                <a:lnTo>
                  <a:pt x="69" y="2378"/>
                </a:lnTo>
                <a:lnTo>
                  <a:pt x="69" y="2378"/>
                </a:lnTo>
                <a:lnTo>
                  <a:pt x="69" y="2376"/>
                </a:lnTo>
                <a:lnTo>
                  <a:pt x="69" y="2374"/>
                </a:lnTo>
                <a:lnTo>
                  <a:pt x="69" y="2372"/>
                </a:lnTo>
                <a:lnTo>
                  <a:pt x="69" y="2370"/>
                </a:lnTo>
                <a:lnTo>
                  <a:pt x="71" y="2370"/>
                </a:lnTo>
                <a:lnTo>
                  <a:pt x="71" y="2372"/>
                </a:lnTo>
                <a:lnTo>
                  <a:pt x="73" y="2372"/>
                </a:lnTo>
                <a:lnTo>
                  <a:pt x="73" y="2370"/>
                </a:lnTo>
                <a:lnTo>
                  <a:pt x="73" y="2368"/>
                </a:lnTo>
                <a:lnTo>
                  <a:pt x="73" y="2366"/>
                </a:lnTo>
                <a:lnTo>
                  <a:pt x="71" y="2366"/>
                </a:lnTo>
                <a:lnTo>
                  <a:pt x="71" y="2364"/>
                </a:lnTo>
                <a:lnTo>
                  <a:pt x="69" y="2364"/>
                </a:lnTo>
                <a:lnTo>
                  <a:pt x="69" y="2362"/>
                </a:lnTo>
                <a:lnTo>
                  <a:pt x="71" y="2362"/>
                </a:lnTo>
                <a:lnTo>
                  <a:pt x="73" y="2360"/>
                </a:lnTo>
                <a:lnTo>
                  <a:pt x="75" y="2360"/>
                </a:lnTo>
                <a:lnTo>
                  <a:pt x="77" y="2360"/>
                </a:lnTo>
                <a:lnTo>
                  <a:pt x="79" y="2360"/>
                </a:lnTo>
                <a:lnTo>
                  <a:pt x="81" y="2360"/>
                </a:lnTo>
                <a:lnTo>
                  <a:pt x="83" y="2358"/>
                </a:lnTo>
                <a:lnTo>
                  <a:pt x="83" y="2356"/>
                </a:lnTo>
                <a:lnTo>
                  <a:pt x="83" y="2354"/>
                </a:lnTo>
                <a:lnTo>
                  <a:pt x="83" y="2352"/>
                </a:lnTo>
                <a:lnTo>
                  <a:pt x="83" y="2350"/>
                </a:lnTo>
                <a:lnTo>
                  <a:pt x="83" y="2348"/>
                </a:lnTo>
                <a:lnTo>
                  <a:pt x="85" y="2348"/>
                </a:lnTo>
                <a:lnTo>
                  <a:pt x="85" y="2346"/>
                </a:lnTo>
                <a:lnTo>
                  <a:pt x="85" y="2344"/>
                </a:lnTo>
                <a:lnTo>
                  <a:pt x="85" y="2342"/>
                </a:lnTo>
                <a:lnTo>
                  <a:pt x="85" y="2340"/>
                </a:lnTo>
                <a:lnTo>
                  <a:pt x="83" y="2340"/>
                </a:lnTo>
                <a:lnTo>
                  <a:pt x="83" y="2340"/>
                </a:lnTo>
                <a:lnTo>
                  <a:pt x="83" y="2338"/>
                </a:lnTo>
                <a:lnTo>
                  <a:pt x="85" y="2338"/>
                </a:lnTo>
                <a:lnTo>
                  <a:pt x="87" y="2338"/>
                </a:lnTo>
                <a:lnTo>
                  <a:pt x="89" y="2338"/>
                </a:lnTo>
                <a:lnTo>
                  <a:pt x="89" y="2336"/>
                </a:lnTo>
                <a:lnTo>
                  <a:pt x="91" y="2334"/>
                </a:lnTo>
                <a:lnTo>
                  <a:pt x="89" y="2332"/>
                </a:lnTo>
                <a:lnTo>
                  <a:pt x="89" y="2330"/>
                </a:lnTo>
                <a:lnTo>
                  <a:pt x="87" y="2330"/>
                </a:lnTo>
                <a:lnTo>
                  <a:pt x="87" y="2327"/>
                </a:lnTo>
                <a:lnTo>
                  <a:pt x="89" y="2325"/>
                </a:lnTo>
                <a:lnTo>
                  <a:pt x="89" y="2323"/>
                </a:lnTo>
                <a:lnTo>
                  <a:pt x="89" y="2321"/>
                </a:lnTo>
                <a:lnTo>
                  <a:pt x="89" y="2319"/>
                </a:lnTo>
                <a:lnTo>
                  <a:pt x="85" y="2319"/>
                </a:lnTo>
                <a:lnTo>
                  <a:pt x="85" y="2317"/>
                </a:lnTo>
                <a:lnTo>
                  <a:pt x="85" y="2315"/>
                </a:lnTo>
                <a:lnTo>
                  <a:pt x="87" y="2313"/>
                </a:lnTo>
                <a:lnTo>
                  <a:pt x="89" y="2313"/>
                </a:lnTo>
                <a:lnTo>
                  <a:pt x="91" y="2313"/>
                </a:lnTo>
                <a:lnTo>
                  <a:pt x="91" y="2311"/>
                </a:lnTo>
                <a:lnTo>
                  <a:pt x="91" y="2309"/>
                </a:lnTo>
                <a:lnTo>
                  <a:pt x="91" y="2307"/>
                </a:lnTo>
                <a:lnTo>
                  <a:pt x="93" y="2307"/>
                </a:lnTo>
                <a:lnTo>
                  <a:pt x="97" y="2307"/>
                </a:lnTo>
                <a:lnTo>
                  <a:pt x="97" y="2305"/>
                </a:lnTo>
                <a:lnTo>
                  <a:pt x="99" y="2305"/>
                </a:lnTo>
                <a:lnTo>
                  <a:pt x="97" y="2305"/>
                </a:lnTo>
                <a:lnTo>
                  <a:pt x="97" y="2303"/>
                </a:lnTo>
                <a:lnTo>
                  <a:pt x="97" y="2299"/>
                </a:lnTo>
                <a:lnTo>
                  <a:pt x="95" y="2299"/>
                </a:lnTo>
                <a:lnTo>
                  <a:pt x="95" y="2297"/>
                </a:lnTo>
                <a:lnTo>
                  <a:pt x="97" y="2295"/>
                </a:lnTo>
                <a:lnTo>
                  <a:pt x="97" y="2293"/>
                </a:lnTo>
                <a:lnTo>
                  <a:pt x="97" y="2291"/>
                </a:lnTo>
                <a:lnTo>
                  <a:pt x="99" y="2291"/>
                </a:lnTo>
                <a:lnTo>
                  <a:pt x="99" y="2291"/>
                </a:lnTo>
                <a:lnTo>
                  <a:pt x="99" y="2289"/>
                </a:lnTo>
                <a:lnTo>
                  <a:pt x="97" y="2289"/>
                </a:lnTo>
                <a:lnTo>
                  <a:pt x="97" y="2287"/>
                </a:lnTo>
                <a:lnTo>
                  <a:pt x="95" y="2285"/>
                </a:lnTo>
                <a:lnTo>
                  <a:pt x="93" y="2283"/>
                </a:lnTo>
                <a:lnTo>
                  <a:pt x="91" y="2283"/>
                </a:lnTo>
                <a:lnTo>
                  <a:pt x="91" y="2281"/>
                </a:lnTo>
                <a:lnTo>
                  <a:pt x="89" y="2281"/>
                </a:lnTo>
                <a:lnTo>
                  <a:pt x="87" y="2279"/>
                </a:lnTo>
                <a:lnTo>
                  <a:pt x="85" y="2279"/>
                </a:lnTo>
                <a:lnTo>
                  <a:pt x="85" y="2277"/>
                </a:lnTo>
                <a:lnTo>
                  <a:pt x="85" y="2275"/>
                </a:lnTo>
                <a:lnTo>
                  <a:pt x="85" y="2273"/>
                </a:lnTo>
                <a:lnTo>
                  <a:pt x="85" y="2271"/>
                </a:lnTo>
                <a:lnTo>
                  <a:pt x="85" y="2269"/>
                </a:lnTo>
                <a:lnTo>
                  <a:pt x="85" y="2267"/>
                </a:lnTo>
                <a:lnTo>
                  <a:pt x="85" y="2265"/>
                </a:lnTo>
                <a:lnTo>
                  <a:pt x="85" y="2263"/>
                </a:lnTo>
                <a:lnTo>
                  <a:pt x="85" y="2261"/>
                </a:lnTo>
                <a:lnTo>
                  <a:pt x="87" y="2261"/>
                </a:lnTo>
                <a:lnTo>
                  <a:pt x="87" y="2259"/>
                </a:lnTo>
                <a:lnTo>
                  <a:pt x="89" y="2259"/>
                </a:lnTo>
                <a:lnTo>
                  <a:pt x="91" y="2259"/>
                </a:lnTo>
                <a:lnTo>
                  <a:pt x="93" y="2259"/>
                </a:lnTo>
                <a:lnTo>
                  <a:pt x="95" y="2259"/>
                </a:lnTo>
                <a:lnTo>
                  <a:pt x="95" y="2257"/>
                </a:lnTo>
                <a:lnTo>
                  <a:pt x="97" y="2257"/>
                </a:lnTo>
                <a:lnTo>
                  <a:pt x="99" y="2255"/>
                </a:lnTo>
                <a:lnTo>
                  <a:pt x="101" y="2253"/>
                </a:lnTo>
                <a:lnTo>
                  <a:pt x="101" y="2251"/>
                </a:lnTo>
                <a:lnTo>
                  <a:pt x="99" y="2249"/>
                </a:lnTo>
                <a:lnTo>
                  <a:pt x="101" y="2247"/>
                </a:lnTo>
                <a:lnTo>
                  <a:pt x="101" y="2245"/>
                </a:lnTo>
                <a:lnTo>
                  <a:pt x="103" y="2245"/>
                </a:lnTo>
                <a:lnTo>
                  <a:pt x="103" y="2243"/>
                </a:lnTo>
                <a:lnTo>
                  <a:pt x="105" y="2243"/>
                </a:lnTo>
                <a:lnTo>
                  <a:pt x="105" y="2243"/>
                </a:lnTo>
                <a:lnTo>
                  <a:pt x="105" y="2241"/>
                </a:lnTo>
                <a:lnTo>
                  <a:pt x="105" y="2239"/>
                </a:lnTo>
                <a:lnTo>
                  <a:pt x="107" y="2239"/>
                </a:lnTo>
                <a:lnTo>
                  <a:pt x="107" y="2237"/>
                </a:lnTo>
                <a:lnTo>
                  <a:pt x="109" y="2237"/>
                </a:lnTo>
                <a:lnTo>
                  <a:pt x="109" y="2235"/>
                </a:lnTo>
                <a:lnTo>
                  <a:pt x="109" y="2233"/>
                </a:lnTo>
                <a:lnTo>
                  <a:pt x="111" y="2233"/>
                </a:lnTo>
                <a:lnTo>
                  <a:pt x="111" y="2231"/>
                </a:lnTo>
                <a:lnTo>
                  <a:pt x="111" y="2229"/>
                </a:lnTo>
                <a:lnTo>
                  <a:pt x="111" y="2227"/>
                </a:lnTo>
                <a:lnTo>
                  <a:pt x="111" y="2225"/>
                </a:lnTo>
                <a:lnTo>
                  <a:pt x="111" y="2223"/>
                </a:lnTo>
                <a:lnTo>
                  <a:pt x="109" y="2223"/>
                </a:lnTo>
                <a:lnTo>
                  <a:pt x="109" y="2221"/>
                </a:lnTo>
                <a:lnTo>
                  <a:pt x="107" y="2221"/>
                </a:lnTo>
                <a:lnTo>
                  <a:pt x="105" y="2219"/>
                </a:lnTo>
                <a:lnTo>
                  <a:pt x="103" y="2219"/>
                </a:lnTo>
                <a:lnTo>
                  <a:pt x="103" y="2217"/>
                </a:lnTo>
                <a:lnTo>
                  <a:pt x="101" y="2217"/>
                </a:lnTo>
                <a:lnTo>
                  <a:pt x="101" y="2215"/>
                </a:lnTo>
                <a:lnTo>
                  <a:pt x="99" y="2215"/>
                </a:lnTo>
                <a:lnTo>
                  <a:pt x="97" y="2215"/>
                </a:lnTo>
                <a:lnTo>
                  <a:pt x="95" y="2215"/>
                </a:lnTo>
                <a:lnTo>
                  <a:pt x="93" y="2215"/>
                </a:lnTo>
                <a:lnTo>
                  <a:pt x="91" y="2215"/>
                </a:lnTo>
                <a:lnTo>
                  <a:pt x="89" y="2215"/>
                </a:lnTo>
                <a:lnTo>
                  <a:pt x="87" y="2213"/>
                </a:lnTo>
                <a:lnTo>
                  <a:pt x="85" y="2211"/>
                </a:lnTo>
                <a:lnTo>
                  <a:pt x="85" y="2209"/>
                </a:lnTo>
                <a:lnTo>
                  <a:pt x="85" y="2207"/>
                </a:lnTo>
                <a:lnTo>
                  <a:pt x="85" y="2205"/>
                </a:lnTo>
                <a:lnTo>
                  <a:pt x="87" y="2205"/>
                </a:lnTo>
                <a:lnTo>
                  <a:pt x="87" y="2203"/>
                </a:lnTo>
                <a:lnTo>
                  <a:pt x="87" y="2201"/>
                </a:lnTo>
                <a:lnTo>
                  <a:pt x="85" y="2201"/>
                </a:lnTo>
                <a:lnTo>
                  <a:pt x="85" y="2199"/>
                </a:lnTo>
                <a:lnTo>
                  <a:pt x="85" y="2197"/>
                </a:lnTo>
                <a:lnTo>
                  <a:pt x="87" y="2195"/>
                </a:lnTo>
                <a:lnTo>
                  <a:pt x="85" y="2195"/>
                </a:lnTo>
                <a:lnTo>
                  <a:pt x="85" y="2195"/>
                </a:lnTo>
                <a:lnTo>
                  <a:pt x="85" y="2193"/>
                </a:lnTo>
                <a:lnTo>
                  <a:pt x="83" y="2193"/>
                </a:lnTo>
                <a:lnTo>
                  <a:pt x="81" y="2193"/>
                </a:lnTo>
                <a:lnTo>
                  <a:pt x="79" y="2193"/>
                </a:lnTo>
                <a:lnTo>
                  <a:pt x="77" y="2193"/>
                </a:lnTo>
                <a:lnTo>
                  <a:pt x="75" y="2193"/>
                </a:lnTo>
                <a:lnTo>
                  <a:pt x="73" y="2193"/>
                </a:lnTo>
                <a:lnTo>
                  <a:pt x="71" y="2193"/>
                </a:lnTo>
                <a:lnTo>
                  <a:pt x="69" y="2193"/>
                </a:lnTo>
                <a:lnTo>
                  <a:pt x="69" y="2191"/>
                </a:lnTo>
                <a:lnTo>
                  <a:pt x="69" y="2191"/>
                </a:lnTo>
                <a:lnTo>
                  <a:pt x="67" y="2191"/>
                </a:lnTo>
                <a:lnTo>
                  <a:pt x="67" y="2193"/>
                </a:lnTo>
                <a:lnTo>
                  <a:pt x="65" y="2193"/>
                </a:lnTo>
                <a:lnTo>
                  <a:pt x="65" y="2195"/>
                </a:lnTo>
                <a:lnTo>
                  <a:pt x="65" y="2195"/>
                </a:lnTo>
                <a:lnTo>
                  <a:pt x="63" y="2197"/>
                </a:lnTo>
                <a:lnTo>
                  <a:pt x="63" y="2199"/>
                </a:lnTo>
                <a:lnTo>
                  <a:pt x="61" y="2199"/>
                </a:lnTo>
                <a:lnTo>
                  <a:pt x="61" y="2197"/>
                </a:lnTo>
                <a:lnTo>
                  <a:pt x="59" y="2197"/>
                </a:lnTo>
                <a:lnTo>
                  <a:pt x="59" y="2195"/>
                </a:lnTo>
                <a:lnTo>
                  <a:pt x="59" y="2195"/>
                </a:lnTo>
                <a:lnTo>
                  <a:pt x="57" y="2195"/>
                </a:lnTo>
                <a:lnTo>
                  <a:pt x="57" y="2193"/>
                </a:lnTo>
                <a:lnTo>
                  <a:pt x="55" y="2193"/>
                </a:lnTo>
                <a:lnTo>
                  <a:pt x="55" y="2191"/>
                </a:lnTo>
                <a:lnTo>
                  <a:pt x="53" y="2191"/>
                </a:lnTo>
                <a:lnTo>
                  <a:pt x="53" y="2189"/>
                </a:lnTo>
                <a:lnTo>
                  <a:pt x="51" y="2189"/>
                </a:lnTo>
                <a:lnTo>
                  <a:pt x="49" y="2187"/>
                </a:lnTo>
                <a:lnTo>
                  <a:pt x="49" y="2185"/>
                </a:lnTo>
                <a:lnTo>
                  <a:pt x="49" y="2183"/>
                </a:lnTo>
                <a:lnTo>
                  <a:pt x="49" y="2181"/>
                </a:lnTo>
                <a:lnTo>
                  <a:pt x="47" y="2181"/>
                </a:lnTo>
                <a:lnTo>
                  <a:pt x="47" y="2179"/>
                </a:lnTo>
                <a:lnTo>
                  <a:pt x="45" y="2177"/>
                </a:lnTo>
                <a:lnTo>
                  <a:pt x="43" y="2177"/>
                </a:lnTo>
                <a:lnTo>
                  <a:pt x="41" y="2177"/>
                </a:lnTo>
                <a:lnTo>
                  <a:pt x="39" y="2177"/>
                </a:lnTo>
                <a:lnTo>
                  <a:pt x="39" y="2179"/>
                </a:lnTo>
                <a:lnTo>
                  <a:pt x="36" y="2179"/>
                </a:lnTo>
                <a:lnTo>
                  <a:pt x="36" y="2181"/>
                </a:lnTo>
                <a:lnTo>
                  <a:pt x="34" y="2181"/>
                </a:lnTo>
                <a:lnTo>
                  <a:pt x="34" y="2183"/>
                </a:lnTo>
                <a:lnTo>
                  <a:pt x="34" y="2185"/>
                </a:lnTo>
                <a:lnTo>
                  <a:pt x="32" y="2185"/>
                </a:lnTo>
                <a:lnTo>
                  <a:pt x="32" y="2187"/>
                </a:lnTo>
                <a:lnTo>
                  <a:pt x="30" y="2187"/>
                </a:lnTo>
                <a:lnTo>
                  <a:pt x="28" y="2187"/>
                </a:lnTo>
                <a:lnTo>
                  <a:pt x="26" y="2187"/>
                </a:lnTo>
                <a:lnTo>
                  <a:pt x="24" y="2187"/>
                </a:lnTo>
                <a:lnTo>
                  <a:pt x="22" y="2187"/>
                </a:lnTo>
                <a:lnTo>
                  <a:pt x="20" y="2185"/>
                </a:lnTo>
                <a:lnTo>
                  <a:pt x="20" y="2183"/>
                </a:lnTo>
                <a:lnTo>
                  <a:pt x="18" y="2183"/>
                </a:lnTo>
                <a:lnTo>
                  <a:pt x="18" y="2181"/>
                </a:lnTo>
                <a:lnTo>
                  <a:pt x="16" y="2181"/>
                </a:lnTo>
                <a:lnTo>
                  <a:pt x="14" y="2179"/>
                </a:lnTo>
                <a:lnTo>
                  <a:pt x="12" y="2177"/>
                </a:lnTo>
                <a:lnTo>
                  <a:pt x="12" y="2175"/>
                </a:lnTo>
                <a:lnTo>
                  <a:pt x="10" y="2175"/>
                </a:lnTo>
                <a:lnTo>
                  <a:pt x="10" y="2173"/>
                </a:lnTo>
                <a:lnTo>
                  <a:pt x="8" y="2173"/>
                </a:lnTo>
                <a:lnTo>
                  <a:pt x="6" y="2169"/>
                </a:lnTo>
                <a:lnTo>
                  <a:pt x="6" y="2167"/>
                </a:lnTo>
                <a:lnTo>
                  <a:pt x="8" y="2167"/>
                </a:lnTo>
                <a:lnTo>
                  <a:pt x="8" y="2165"/>
                </a:lnTo>
                <a:lnTo>
                  <a:pt x="8" y="2163"/>
                </a:lnTo>
                <a:lnTo>
                  <a:pt x="10" y="2163"/>
                </a:lnTo>
                <a:lnTo>
                  <a:pt x="12" y="2163"/>
                </a:lnTo>
                <a:lnTo>
                  <a:pt x="12" y="2161"/>
                </a:lnTo>
                <a:lnTo>
                  <a:pt x="14" y="2161"/>
                </a:lnTo>
                <a:lnTo>
                  <a:pt x="14" y="2159"/>
                </a:lnTo>
                <a:lnTo>
                  <a:pt x="14" y="2157"/>
                </a:lnTo>
                <a:lnTo>
                  <a:pt x="16" y="2157"/>
                </a:lnTo>
                <a:lnTo>
                  <a:pt x="16" y="2155"/>
                </a:lnTo>
                <a:lnTo>
                  <a:pt x="16" y="2153"/>
                </a:lnTo>
                <a:lnTo>
                  <a:pt x="18" y="2153"/>
                </a:lnTo>
                <a:lnTo>
                  <a:pt x="18" y="2151"/>
                </a:lnTo>
                <a:lnTo>
                  <a:pt x="18" y="2149"/>
                </a:lnTo>
                <a:lnTo>
                  <a:pt x="16" y="2149"/>
                </a:lnTo>
                <a:lnTo>
                  <a:pt x="16" y="2147"/>
                </a:lnTo>
                <a:lnTo>
                  <a:pt x="14" y="2147"/>
                </a:lnTo>
                <a:lnTo>
                  <a:pt x="12" y="2145"/>
                </a:lnTo>
                <a:lnTo>
                  <a:pt x="12" y="2143"/>
                </a:lnTo>
                <a:lnTo>
                  <a:pt x="10" y="2143"/>
                </a:lnTo>
                <a:lnTo>
                  <a:pt x="8" y="2143"/>
                </a:lnTo>
                <a:lnTo>
                  <a:pt x="8" y="2141"/>
                </a:lnTo>
                <a:lnTo>
                  <a:pt x="6" y="2139"/>
                </a:lnTo>
                <a:lnTo>
                  <a:pt x="4" y="2139"/>
                </a:lnTo>
                <a:lnTo>
                  <a:pt x="4" y="2137"/>
                </a:lnTo>
                <a:lnTo>
                  <a:pt x="2" y="2137"/>
                </a:lnTo>
                <a:lnTo>
                  <a:pt x="2" y="2135"/>
                </a:lnTo>
                <a:lnTo>
                  <a:pt x="2" y="2133"/>
                </a:lnTo>
                <a:lnTo>
                  <a:pt x="2" y="2131"/>
                </a:lnTo>
                <a:lnTo>
                  <a:pt x="0" y="2129"/>
                </a:lnTo>
                <a:lnTo>
                  <a:pt x="0" y="2127"/>
                </a:lnTo>
                <a:lnTo>
                  <a:pt x="0" y="2125"/>
                </a:lnTo>
                <a:lnTo>
                  <a:pt x="2" y="2125"/>
                </a:lnTo>
                <a:lnTo>
                  <a:pt x="2" y="2123"/>
                </a:lnTo>
                <a:lnTo>
                  <a:pt x="4" y="2123"/>
                </a:lnTo>
                <a:lnTo>
                  <a:pt x="6" y="2121"/>
                </a:lnTo>
                <a:lnTo>
                  <a:pt x="6" y="2119"/>
                </a:lnTo>
                <a:lnTo>
                  <a:pt x="6" y="2117"/>
                </a:lnTo>
                <a:lnTo>
                  <a:pt x="6" y="2115"/>
                </a:lnTo>
                <a:lnTo>
                  <a:pt x="8" y="2115"/>
                </a:lnTo>
                <a:lnTo>
                  <a:pt x="8" y="2113"/>
                </a:lnTo>
                <a:lnTo>
                  <a:pt x="8" y="2111"/>
                </a:lnTo>
                <a:lnTo>
                  <a:pt x="10" y="2111"/>
                </a:lnTo>
                <a:lnTo>
                  <a:pt x="8" y="2111"/>
                </a:lnTo>
                <a:lnTo>
                  <a:pt x="10" y="2109"/>
                </a:lnTo>
                <a:lnTo>
                  <a:pt x="8" y="2109"/>
                </a:lnTo>
                <a:lnTo>
                  <a:pt x="8" y="2107"/>
                </a:lnTo>
                <a:lnTo>
                  <a:pt x="10" y="2107"/>
                </a:lnTo>
                <a:lnTo>
                  <a:pt x="10" y="2105"/>
                </a:lnTo>
                <a:lnTo>
                  <a:pt x="8" y="2105"/>
                </a:lnTo>
                <a:lnTo>
                  <a:pt x="8" y="2103"/>
                </a:lnTo>
                <a:lnTo>
                  <a:pt x="10" y="2103"/>
                </a:lnTo>
                <a:lnTo>
                  <a:pt x="10" y="2101"/>
                </a:lnTo>
                <a:lnTo>
                  <a:pt x="10" y="2099"/>
                </a:lnTo>
                <a:lnTo>
                  <a:pt x="8" y="2099"/>
                </a:lnTo>
                <a:lnTo>
                  <a:pt x="8" y="2099"/>
                </a:lnTo>
                <a:lnTo>
                  <a:pt x="8" y="2097"/>
                </a:lnTo>
                <a:lnTo>
                  <a:pt x="8" y="2095"/>
                </a:lnTo>
                <a:lnTo>
                  <a:pt x="8" y="2093"/>
                </a:lnTo>
                <a:lnTo>
                  <a:pt x="6" y="2093"/>
                </a:lnTo>
                <a:lnTo>
                  <a:pt x="6" y="2091"/>
                </a:lnTo>
                <a:lnTo>
                  <a:pt x="6" y="2089"/>
                </a:lnTo>
                <a:lnTo>
                  <a:pt x="6" y="2087"/>
                </a:lnTo>
                <a:lnTo>
                  <a:pt x="8" y="2087"/>
                </a:lnTo>
                <a:lnTo>
                  <a:pt x="8" y="2085"/>
                </a:lnTo>
                <a:lnTo>
                  <a:pt x="10" y="2085"/>
                </a:lnTo>
                <a:lnTo>
                  <a:pt x="10" y="2087"/>
                </a:lnTo>
                <a:lnTo>
                  <a:pt x="12" y="2087"/>
                </a:lnTo>
                <a:lnTo>
                  <a:pt x="12" y="2085"/>
                </a:lnTo>
                <a:lnTo>
                  <a:pt x="14" y="2085"/>
                </a:lnTo>
                <a:lnTo>
                  <a:pt x="14" y="2083"/>
                </a:lnTo>
                <a:lnTo>
                  <a:pt x="14" y="2081"/>
                </a:lnTo>
                <a:lnTo>
                  <a:pt x="16" y="2081"/>
                </a:lnTo>
                <a:lnTo>
                  <a:pt x="16" y="2079"/>
                </a:lnTo>
                <a:lnTo>
                  <a:pt x="16" y="2077"/>
                </a:lnTo>
                <a:lnTo>
                  <a:pt x="16" y="2075"/>
                </a:lnTo>
                <a:lnTo>
                  <a:pt x="18" y="2073"/>
                </a:lnTo>
                <a:lnTo>
                  <a:pt x="18" y="2071"/>
                </a:lnTo>
                <a:lnTo>
                  <a:pt x="20" y="2069"/>
                </a:lnTo>
                <a:lnTo>
                  <a:pt x="20" y="2069"/>
                </a:lnTo>
                <a:lnTo>
                  <a:pt x="22" y="2069"/>
                </a:lnTo>
                <a:lnTo>
                  <a:pt x="24" y="2067"/>
                </a:lnTo>
                <a:lnTo>
                  <a:pt x="26" y="2067"/>
                </a:lnTo>
                <a:lnTo>
                  <a:pt x="28" y="2065"/>
                </a:lnTo>
                <a:lnTo>
                  <a:pt x="28" y="2063"/>
                </a:lnTo>
                <a:lnTo>
                  <a:pt x="30" y="2061"/>
                </a:lnTo>
                <a:lnTo>
                  <a:pt x="30" y="2059"/>
                </a:lnTo>
                <a:lnTo>
                  <a:pt x="30" y="2057"/>
                </a:lnTo>
                <a:lnTo>
                  <a:pt x="30" y="2055"/>
                </a:lnTo>
                <a:lnTo>
                  <a:pt x="30" y="2053"/>
                </a:lnTo>
                <a:lnTo>
                  <a:pt x="30" y="2051"/>
                </a:lnTo>
                <a:lnTo>
                  <a:pt x="30" y="2051"/>
                </a:lnTo>
                <a:lnTo>
                  <a:pt x="30" y="2049"/>
                </a:lnTo>
                <a:lnTo>
                  <a:pt x="32" y="2047"/>
                </a:lnTo>
                <a:lnTo>
                  <a:pt x="34" y="2047"/>
                </a:lnTo>
                <a:lnTo>
                  <a:pt x="36" y="2045"/>
                </a:lnTo>
                <a:lnTo>
                  <a:pt x="36" y="2043"/>
                </a:lnTo>
                <a:lnTo>
                  <a:pt x="36" y="2041"/>
                </a:lnTo>
                <a:lnTo>
                  <a:pt x="36" y="2039"/>
                </a:lnTo>
                <a:lnTo>
                  <a:pt x="39" y="2037"/>
                </a:lnTo>
                <a:lnTo>
                  <a:pt x="39" y="2035"/>
                </a:lnTo>
                <a:lnTo>
                  <a:pt x="39" y="2033"/>
                </a:lnTo>
                <a:lnTo>
                  <a:pt x="39" y="2031"/>
                </a:lnTo>
                <a:lnTo>
                  <a:pt x="39" y="2029"/>
                </a:lnTo>
                <a:lnTo>
                  <a:pt x="39" y="2027"/>
                </a:lnTo>
                <a:lnTo>
                  <a:pt x="41" y="2027"/>
                </a:lnTo>
                <a:lnTo>
                  <a:pt x="41" y="2025"/>
                </a:lnTo>
                <a:lnTo>
                  <a:pt x="41" y="2023"/>
                </a:lnTo>
                <a:lnTo>
                  <a:pt x="43" y="2023"/>
                </a:lnTo>
                <a:lnTo>
                  <a:pt x="43" y="2021"/>
                </a:lnTo>
                <a:lnTo>
                  <a:pt x="45" y="2019"/>
                </a:lnTo>
                <a:lnTo>
                  <a:pt x="47" y="2017"/>
                </a:lnTo>
                <a:lnTo>
                  <a:pt x="47" y="2015"/>
                </a:lnTo>
                <a:lnTo>
                  <a:pt x="47" y="2013"/>
                </a:lnTo>
                <a:lnTo>
                  <a:pt x="47" y="2011"/>
                </a:lnTo>
                <a:lnTo>
                  <a:pt x="47" y="2009"/>
                </a:lnTo>
                <a:lnTo>
                  <a:pt x="47" y="2007"/>
                </a:lnTo>
                <a:lnTo>
                  <a:pt x="47" y="2005"/>
                </a:lnTo>
                <a:lnTo>
                  <a:pt x="49" y="2003"/>
                </a:lnTo>
                <a:lnTo>
                  <a:pt x="51" y="2003"/>
                </a:lnTo>
                <a:lnTo>
                  <a:pt x="53" y="2003"/>
                </a:lnTo>
                <a:lnTo>
                  <a:pt x="53" y="2001"/>
                </a:lnTo>
                <a:lnTo>
                  <a:pt x="53" y="1999"/>
                </a:lnTo>
                <a:lnTo>
                  <a:pt x="53" y="1997"/>
                </a:lnTo>
                <a:lnTo>
                  <a:pt x="53" y="1995"/>
                </a:lnTo>
                <a:lnTo>
                  <a:pt x="53" y="1993"/>
                </a:lnTo>
                <a:lnTo>
                  <a:pt x="55" y="1993"/>
                </a:lnTo>
                <a:lnTo>
                  <a:pt x="55" y="1991"/>
                </a:lnTo>
                <a:lnTo>
                  <a:pt x="57" y="1991"/>
                </a:lnTo>
                <a:lnTo>
                  <a:pt x="57" y="1989"/>
                </a:lnTo>
                <a:lnTo>
                  <a:pt x="59" y="1989"/>
                </a:lnTo>
                <a:lnTo>
                  <a:pt x="59" y="1987"/>
                </a:lnTo>
                <a:lnTo>
                  <a:pt x="59" y="1985"/>
                </a:lnTo>
                <a:lnTo>
                  <a:pt x="59" y="1983"/>
                </a:lnTo>
                <a:lnTo>
                  <a:pt x="59" y="1981"/>
                </a:lnTo>
                <a:lnTo>
                  <a:pt x="59" y="1979"/>
                </a:lnTo>
                <a:lnTo>
                  <a:pt x="59" y="1977"/>
                </a:lnTo>
                <a:lnTo>
                  <a:pt x="63" y="1977"/>
                </a:lnTo>
                <a:lnTo>
                  <a:pt x="63" y="1975"/>
                </a:lnTo>
                <a:lnTo>
                  <a:pt x="63" y="1971"/>
                </a:lnTo>
                <a:lnTo>
                  <a:pt x="65" y="1971"/>
                </a:lnTo>
                <a:lnTo>
                  <a:pt x="65" y="1969"/>
                </a:lnTo>
                <a:lnTo>
                  <a:pt x="67" y="1969"/>
                </a:lnTo>
                <a:lnTo>
                  <a:pt x="69" y="1969"/>
                </a:lnTo>
                <a:lnTo>
                  <a:pt x="69" y="1967"/>
                </a:lnTo>
                <a:lnTo>
                  <a:pt x="69" y="1967"/>
                </a:lnTo>
                <a:lnTo>
                  <a:pt x="71" y="1967"/>
                </a:lnTo>
                <a:lnTo>
                  <a:pt x="71" y="1965"/>
                </a:lnTo>
                <a:lnTo>
                  <a:pt x="73" y="1965"/>
                </a:lnTo>
                <a:lnTo>
                  <a:pt x="75" y="1965"/>
                </a:lnTo>
                <a:lnTo>
                  <a:pt x="77" y="1965"/>
                </a:lnTo>
                <a:lnTo>
                  <a:pt x="79" y="1965"/>
                </a:lnTo>
                <a:lnTo>
                  <a:pt x="79" y="1963"/>
                </a:lnTo>
                <a:lnTo>
                  <a:pt x="81" y="1963"/>
                </a:lnTo>
                <a:lnTo>
                  <a:pt x="83" y="1961"/>
                </a:lnTo>
                <a:lnTo>
                  <a:pt x="85" y="1959"/>
                </a:lnTo>
                <a:lnTo>
                  <a:pt x="85" y="1957"/>
                </a:lnTo>
                <a:lnTo>
                  <a:pt x="87" y="1957"/>
                </a:lnTo>
                <a:lnTo>
                  <a:pt x="89" y="1957"/>
                </a:lnTo>
                <a:lnTo>
                  <a:pt x="89" y="1957"/>
                </a:lnTo>
                <a:lnTo>
                  <a:pt x="91" y="1957"/>
                </a:lnTo>
                <a:lnTo>
                  <a:pt x="93" y="1957"/>
                </a:lnTo>
                <a:lnTo>
                  <a:pt x="95" y="1957"/>
                </a:lnTo>
                <a:lnTo>
                  <a:pt x="95" y="1955"/>
                </a:lnTo>
                <a:lnTo>
                  <a:pt x="97" y="1955"/>
                </a:lnTo>
                <a:lnTo>
                  <a:pt x="99" y="1955"/>
                </a:lnTo>
                <a:lnTo>
                  <a:pt x="99" y="1953"/>
                </a:lnTo>
                <a:lnTo>
                  <a:pt x="99" y="1951"/>
                </a:lnTo>
                <a:lnTo>
                  <a:pt x="99" y="1949"/>
                </a:lnTo>
                <a:lnTo>
                  <a:pt x="99" y="1947"/>
                </a:lnTo>
                <a:lnTo>
                  <a:pt x="99" y="1945"/>
                </a:lnTo>
                <a:lnTo>
                  <a:pt x="99" y="1943"/>
                </a:lnTo>
                <a:lnTo>
                  <a:pt x="101" y="1943"/>
                </a:lnTo>
                <a:lnTo>
                  <a:pt x="101" y="1941"/>
                </a:lnTo>
                <a:lnTo>
                  <a:pt x="103" y="1941"/>
                </a:lnTo>
                <a:lnTo>
                  <a:pt x="103" y="1939"/>
                </a:lnTo>
                <a:lnTo>
                  <a:pt x="105" y="1937"/>
                </a:lnTo>
                <a:lnTo>
                  <a:pt x="105" y="1935"/>
                </a:lnTo>
                <a:lnTo>
                  <a:pt x="107" y="1933"/>
                </a:lnTo>
                <a:lnTo>
                  <a:pt x="107" y="1931"/>
                </a:lnTo>
                <a:lnTo>
                  <a:pt x="109" y="1931"/>
                </a:lnTo>
                <a:lnTo>
                  <a:pt x="109" y="1929"/>
                </a:lnTo>
                <a:lnTo>
                  <a:pt x="111" y="1927"/>
                </a:lnTo>
                <a:lnTo>
                  <a:pt x="111" y="1925"/>
                </a:lnTo>
                <a:lnTo>
                  <a:pt x="111" y="1923"/>
                </a:lnTo>
                <a:lnTo>
                  <a:pt x="111" y="1921"/>
                </a:lnTo>
                <a:lnTo>
                  <a:pt x="113" y="1921"/>
                </a:lnTo>
                <a:lnTo>
                  <a:pt x="115" y="1921"/>
                </a:lnTo>
                <a:lnTo>
                  <a:pt x="115" y="1919"/>
                </a:lnTo>
                <a:lnTo>
                  <a:pt x="117" y="1919"/>
                </a:lnTo>
                <a:lnTo>
                  <a:pt x="117" y="1917"/>
                </a:lnTo>
                <a:lnTo>
                  <a:pt x="117" y="1915"/>
                </a:lnTo>
                <a:lnTo>
                  <a:pt x="119" y="1915"/>
                </a:lnTo>
                <a:lnTo>
                  <a:pt x="119" y="1913"/>
                </a:lnTo>
                <a:lnTo>
                  <a:pt x="121" y="1913"/>
                </a:lnTo>
                <a:lnTo>
                  <a:pt x="121" y="1911"/>
                </a:lnTo>
                <a:lnTo>
                  <a:pt x="121" y="1909"/>
                </a:lnTo>
                <a:lnTo>
                  <a:pt x="123" y="1909"/>
                </a:lnTo>
                <a:lnTo>
                  <a:pt x="123" y="1909"/>
                </a:lnTo>
                <a:lnTo>
                  <a:pt x="123" y="1907"/>
                </a:lnTo>
                <a:lnTo>
                  <a:pt x="123" y="1904"/>
                </a:lnTo>
                <a:lnTo>
                  <a:pt x="125" y="1904"/>
                </a:lnTo>
                <a:lnTo>
                  <a:pt x="125" y="1902"/>
                </a:lnTo>
                <a:lnTo>
                  <a:pt x="125" y="1900"/>
                </a:lnTo>
                <a:lnTo>
                  <a:pt x="125" y="1898"/>
                </a:lnTo>
                <a:lnTo>
                  <a:pt x="127" y="1898"/>
                </a:lnTo>
                <a:lnTo>
                  <a:pt x="127" y="1896"/>
                </a:lnTo>
                <a:lnTo>
                  <a:pt x="127" y="1894"/>
                </a:lnTo>
                <a:lnTo>
                  <a:pt x="127" y="1892"/>
                </a:lnTo>
                <a:lnTo>
                  <a:pt x="129" y="1892"/>
                </a:lnTo>
                <a:lnTo>
                  <a:pt x="129" y="1890"/>
                </a:lnTo>
                <a:lnTo>
                  <a:pt x="129" y="1888"/>
                </a:lnTo>
                <a:lnTo>
                  <a:pt x="129" y="1886"/>
                </a:lnTo>
                <a:lnTo>
                  <a:pt x="129" y="1884"/>
                </a:lnTo>
                <a:lnTo>
                  <a:pt x="129" y="1882"/>
                </a:lnTo>
                <a:lnTo>
                  <a:pt x="127" y="1882"/>
                </a:lnTo>
                <a:lnTo>
                  <a:pt x="127" y="1880"/>
                </a:lnTo>
                <a:lnTo>
                  <a:pt x="125" y="1878"/>
                </a:lnTo>
                <a:lnTo>
                  <a:pt x="125" y="1876"/>
                </a:lnTo>
                <a:lnTo>
                  <a:pt x="123" y="1874"/>
                </a:lnTo>
                <a:lnTo>
                  <a:pt x="125" y="1872"/>
                </a:lnTo>
                <a:lnTo>
                  <a:pt x="127" y="1870"/>
                </a:lnTo>
                <a:lnTo>
                  <a:pt x="129" y="1870"/>
                </a:lnTo>
                <a:lnTo>
                  <a:pt x="129" y="1868"/>
                </a:lnTo>
                <a:lnTo>
                  <a:pt x="131" y="1866"/>
                </a:lnTo>
                <a:lnTo>
                  <a:pt x="131" y="1864"/>
                </a:lnTo>
                <a:lnTo>
                  <a:pt x="131" y="1862"/>
                </a:lnTo>
                <a:lnTo>
                  <a:pt x="129" y="1862"/>
                </a:lnTo>
                <a:lnTo>
                  <a:pt x="127" y="1862"/>
                </a:lnTo>
                <a:lnTo>
                  <a:pt x="127" y="1864"/>
                </a:lnTo>
                <a:lnTo>
                  <a:pt x="127" y="1866"/>
                </a:lnTo>
                <a:lnTo>
                  <a:pt x="125" y="1866"/>
                </a:lnTo>
                <a:lnTo>
                  <a:pt x="125" y="1868"/>
                </a:lnTo>
                <a:lnTo>
                  <a:pt x="123" y="1868"/>
                </a:lnTo>
                <a:lnTo>
                  <a:pt x="123" y="1866"/>
                </a:lnTo>
                <a:lnTo>
                  <a:pt x="121" y="1866"/>
                </a:lnTo>
                <a:lnTo>
                  <a:pt x="121" y="1864"/>
                </a:lnTo>
                <a:lnTo>
                  <a:pt x="121" y="1862"/>
                </a:lnTo>
                <a:lnTo>
                  <a:pt x="123" y="1862"/>
                </a:lnTo>
                <a:lnTo>
                  <a:pt x="123" y="1860"/>
                </a:lnTo>
                <a:lnTo>
                  <a:pt x="123" y="1860"/>
                </a:lnTo>
                <a:lnTo>
                  <a:pt x="125" y="1860"/>
                </a:lnTo>
                <a:lnTo>
                  <a:pt x="125" y="1858"/>
                </a:lnTo>
                <a:lnTo>
                  <a:pt x="125" y="1856"/>
                </a:lnTo>
                <a:lnTo>
                  <a:pt x="125" y="1854"/>
                </a:lnTo>
                <a:lnTo>
                  <a:pt x="125" y="1852"/>
                </a:lnTo>
                <a:lnTo>
                  <a:pt x="125" y="1850"/>
                </a:lnTo>
                <a:lnTo>
                  <a:pt x="125" y="1848"/>
                </a:lnTo>
                <a:lnTo>
                  <a:pt x="125" y="1846"/>
                </a:lnTo>
                <a:lnTo>
                  <a:pt x="127" y="1844"/>
                </a:lnTo>
                <a:lnTo>
                  <a:pt x="127" y="1842"/>
                </a:lnTo>
                <a:lnTo>
                  <a:pt x="129" y="1842"/>
                </a:lnTo>
                <a:lnTo>
                  <a:pt x="131" y="1840"/>
                </a:lnTo>
                <a:lnTo>
                  <a:pt x="133" y="1840"/>
                </a:lnTo>
                <a:lnTo>
                  <a:pt x="133" y="1838"/>
                </a:lnTo>
                <a:lnTo>
                  <a:pt x="133" y="1836"/>
                </a:lnTo>
                <a:lnTo>
                  <a:pt x="135" y="1836"/>
                </a:lnTo>
                <a:lnTo>
                  <a:pt x="135" y="1834"/>
                </a:lnTo>
                <a:lnTo>
                  <a:pt x="137" y="1834"/>
                </a:lnTo>
                <a:lnTo>
                  <a:pt x="139" y="1834"/>
                </a:lnTo>
                <a:lnTo>
                  <a:pt x="139" y="1832"/>
                </a:lnTo>
                <a:lnTo>
                  <a:pt x="141" y="1830"/>
                </a:lnTo>
                <a:lnTo>
                  <a:pt x="141" y="1828"/>
                </a:lnTo>
                <a:lnTo>
                  <a:pt x="143" y="1828"/>
                </a:lnTo>
                <a:lnTo>
                  <a:pt x="143" y="1826"/>
                </a:lnTo>
                <a:lnTo>
                  <a:pt x="143" y="1824"/>
                </a:lnTo>
                <a:lnTo>
                  <a:pt x="145" y="1824"/>
                </a:lnTo>
                <a:lnTo>
                  <a:pt x="145" y="1822"/>
                </a:lnTo>
                <a:lnTo>
                  <a:pt x="145" y="1820"/>
                </a:lnTo>
                <a:lnTo>
                  <a:pt x="145" y="1818"/>
                </a:lnTo>
                <a:lnTo>
                  <a:pt x="145" y="1816"/>
                </a:lnTo>
                <a:lnTo>
                  <a:pt x="145" y="1814"/>
                </a:lnTo>
                <a:lnTo>
                  <a:pt x="147" y="1814"/>
                </a:lnTo>
                <a:lnTo>
                  <a:pt x="147" y="1812"/>
                </a:lnTo>
                <a:lnTo>
                  <a:pt x="147" y="1812"/>
                </a:lnTo>
                <a:lnTo>
                  <a:pt x="149" y="1812"/>
                </a:lnTo>
                <a:lnTo>
                  <a:pt x="149" y="1810"/>
                </a:lnTo>
                <a:lnTo>
                  <a:pt x="151" y="1810"/>
                </a:lnTo>
                <a:lnTo>
                  <a:pt x="151" y="1808"/>
                </a:lnTo>
                <a:lnTo>
                  <a:pt x="153" y="1808"/>
                </a:lnTo>
                <a:lnTo>
                  <a:pt x="155" y="1806"/>
                </a:lnTo>
                <a:lnTo>
                  <a:pt x="155" y="1804"/>
                </a:lnTo>
                <a:lnTo>
                  <a:pt x="157" y="1802"/>
                </a:lnTo>
                <a:lnTo>
                  <a:pt x="159" y="1802"/>
                </a:lnTo>
                <a:lnTo>
                  <a:pt x="159" y="1800"/>
                </a:lnTo>
                <a:lnTo>
                  <a:pt x="159" y="1798"/>
                </a:lnTo>
                <a:lnTo>
                  <a:pt x="159" y="1796"/>
                </a:lnTo>
                <a:lnTo>
                  <a:pt x="161" y="1796"/>
                </a:lnTo>
                <a:lnTo>
                  <a:pt x="163" y="1794"/>
                </a:lnTo>
                <a:lnTo>
                  <a:pt x="163" y="1792"/>
                </a:lnTo>
                <a:lnTo>
                  <a:pt x="165" y="1790"/>
                </a:lnTo>
                <a:lnTo>
                  <a:pt x="165" y="1788"/>
                </a:lnTo>
                <a:lnTo>
                  <a:pt x="165" y="1786"/>
                </a:lnTo>
                <a:lnTo>
                  <a:pt x="165" y="1782"/>
                </a:lnTo>
                <a:lnTo>
                  <a:pt x="165" y="1780"/>
                </a:lnTo>
                <a:lnTo>
                  <a:pt x="165" y="1778"/>
                </a:lnTo>
                <a:lnTo>
                  <a:pt x="167" y="1776"/>
                </a:lnTo>
                <a:lnTo>
                  <a:pt x="167" y="1774"/>
                </a:lnTo>
                <a:lnTo>
                  <a:pt x="167" y="1772"/>
                </a:lnTo>
                <a:lnTo>
                  <a:pt x="167" y="1772"/>
                </a:lnTo>
                <a:lnTo>
                  <a:pt x="167" y="1770"/>
                </a:lnTo>
                <a:lnTo>
                  <a:pt x="167" y="1768"/>
                </a:lnTo>
                <a:lnTo>
                  <a:pt x="167" y="1766"/>
                </a:lnTo>
                <a:lnTo>
                  <a:pt x="169" y="1766"/>
                </a:lnTo>
                <a:lnTo>
                  <a:pt x="169" y="1764"/>
                </a:lnTo>
                <a:lnTo>
                  <a:pt x="169" y="1764"/>
                </a:lnTo>
                <a:lnTo>
                  <a:pt x="169" y="1762"/>
                </a:lnTo>
                <a:lnTo>
                  <a:pt x="169" y="1760"/>
                </a:lnTo>
                <a:lnTo>
                  <a:pt x="169" y="1758"/>
                </a:lnTo>
                <a:lnTo>
                  <a:pt x="169" y="1756"/>
                </a:lnTo>
                <a:lnTo>
                  <a:pt x="171" y="1754"/>
                </a:lnTo>
                <a:lnTo>
                  <a:pt x="171" y="1752"/>
                </a:lnTo>
                <a:lnTo>
                  <a:pt x="171" y="1750"/>
                </a:lnTo>
                <a:lnTo>
                  <a:pt x="171" y="1748"/>
                </a:lnTo>
                <a:lnTo>
                  <a:pt x="171" y="1746"/>
                </a:lnTo>
                <a:lnTo>
                  <a:pt x="173" y="1746"/>
                </a:lnTo>
                <a:lnTo>
                  <a:pt x="173" y="1744"/>
                </a:lnTo>
                <a:lnTo>
                  <a:pt x="173" y="1742"/>
                </a:lnTo>
                <a:lnTo>
                  <a:pt x="173" y="1740"/>
                </a:lnTo>
                <a:lnTo>
                  <a:pt x="175" y="1738"/>
                </a:lnTo>
                <a:lnTo>
                  <a:pt x="175" y="1736"/>
                </a:lnTo>
                <a:lnTo>
                  <a:pt x="177" y="1736"/>
                </a:lnTo>
                <a:lnTo>
                  <a:pt x="179" y="1734"/>
                </a:lnTo>
                <a:lnTo>
                  <a:pt x="179" y="1732"/>
                </a:lnTo>
                <a:lnTo>
                  <a:pt x="181" y="1730"/>
                </a:lnTo>
                <a:lnTo>
                  <a:pt x="181" y="1728"/>
                </a:lnTo>
                <a:lnTo>
                  <a:pt x="181" y="1726"/>
                </a:lnTo>
                <a:lnTo>
                  <a:pt x="181" y="1722"/>
                </a:lnTo>
                <a:lnTo>
                  <a:pt x="181" y="1720"/>
                </a:lnTo>
                <a:lnTo>
                  <a:pt x="181" y="1718"/>
                </a:lnTo>
                <a:lnTo>
                  <a:pt x="179" y="1718"/>
                </a:lnTo>
                <a:lnTo>
                  <a:pt x="181" y="1716"/>
                </a:lnTo>
                <a:lnTo>
                  <a:pt x="179" y="1716"/>
                </a:lnTo>
                <a:lnTo>
                  <a:pt x="179" y="1716"/>
                </a:lnTo>
                <a:lnTo>
                  <a:pt x="179" y="1714"/>
                </a:lnTo>
                <a:lnTo>
                  <a:pt x="181" y="1714"/>
                </a:lnTo>
                <a:lnTo>
                  <a:pt x="181" y="1712"/>
                </a:lnTo>
                <a:lnTo>
                  <a:pt x="181" y="1710"/>
                </a:lnTo>
                <a:lnTo>
                  <a:pt x="183" y="1708"/>
                </a:lnTo>
                <a:lnTo>
                  <a:pt x="183" y="1706"/>
                </a:lnTo>
                <a:lnTo>
                  <a:pt x="185" y="1706"/>
                </a:lnTo>
                <a:lnTo>
                  <a:pt x="185" y="1704"/>
                </a:lnTo>
                <a:lnTo>
                  <a:pt x="185" y="1702"/>
                </a:lnTo>
                <a:lnTo>
                  <a:pt x="185" y="1700"/>
                </a:lnTo>
                <a:lnTo>
                  <a:pt x="187" y="1700"/>
                </a:lnTo>
                <a:lnTo>
                  <a:pt x="187" y="1698"/>
                </a:lnTo>
                <a:lnTo>
                  <a:pt x="189" y="1696"/>
                </a:lnTo>
                <a:lnTo>
                  <a:pt x="189" y="1694"/>
                </a:lnTo>
                <a:lnTo>
                  <a:pt x="191" y="1692"/>
                </a:lnTo>
                <a:lnTo>
                  <a:pt x="191" y="1690"/>
                </a:lnTo>
                <a:lnTo>
                  <a:pt x="193" y="1690"/>
                </a:lnTo>
                <a:lnTo>
                  <a:pt x="193" y="1688"/>
                </a:lnTo>
                <a:lnTo>
                  <a:pt x="193" y="1686"/>
                </a:lnTo>
                <a:lnTo>
                  <a:pt x="195" y="1686"/>
                </a:lnTo>
                <a:lnTo>
                  <a:pt x="195" y="1684"/>
                </a:lnTo>
                <a:lnTo>
                  <a:pt x="195" y="1682"/>
                </a:lnTo>
                <a:lnTo>
                  <a:pt x="197" y="1680"/>
                </a:lnTo>
                <a:lnTo>
                  <a:pt x="197" y="1678"/>
                </a:lnTo>
                <a:lnTo>
                  <a:pt x="199" y="1678"/>
                </a:lnTo>
                <a:lnTo>
                  <a:pt x="199" y="1676"/>
                </a:lnTo>
                <a:lnTo>
                  <a:pt x="201" y="1676"/>
                </a:lnTo>
                <a:lnTo>
                  <a:pt x="201" y="1674"/>
                </a:lnTo>
                <a:lnTo>
                  <a:pt x="203" y="1674"/>
                </a:lnTo>
                <a:lnTo>
                  <a:pt x="203" y="1672"/>
                </a:lnTo>
                <a:lnTo>
                  <a:pt x="205" y="1672"/>
                </a:lnTo>
                <a:lnTo>
                  <a:pt x="205" y="1670"/>
                </a:lnTo>
                <a:lnTo>
                  <a:pt x="205" y="1668"/>
                </a:lnTo>
                <a:lnTo>
                  <a:pt x="205" y="1668"/>
                </a:lnTo>
                <a:lnTo>
                  <a:pt x="207" y="1668"/>
                </a:lnTo>
                <a:lnTo>
                  <a:pt x="207" y="1666"/>
                </a:lnTo>
                <a:lnTo>
                  <a:pt x="207" y="1664"/>
                </a:lnTo>
                <a:lnTo>
                  <a:pt x="207" y="1662"/>
                </a:lnTo>
                <a:lnTo>
                  <a:pt x="207" y="1660"/>
                </a:lnTo>
                <a:lnTo>
                  <a:pt x="209" y="1658"/>
                </a:lnTo>
                <a:lnTo>
                  <a:pt x="209" y="1656"/>
                </a:lnTo>
                <a:lnTo>
                  <a:pt x="211" y="1656"/>
                </a:lnTo>
                <a:lnTo>
                  <a:pt x="211" y="1654"/>
                </a:lnTo>
                <a:lnTo>
                  <a:pt x="213" y="1654"/>
                </a:lnTo>
                <a:lnTo>
                  <a:pt x="213" y="1652"/>
                </a:lnTo>
                <a:lnTo>
                  <a:pt x="215" y="1652"/>
                </a:lnTo>
                <a:lnTo>
                  <a:pt x="215" y="1650"/>
                </a:lnTo>
                <a:lnTo>
                  <a:pt x="217" y="1650"/>
                </a:lnTo>
                <a:lnTo>
                  <a:pt x="217" y="1648"/>
                </a:lnTo>
                <a:lnTo>
                  <a:pt x="217" y="1646"/>
                </a:lnTo>
                <a:lnTo>
                  <a:pt x="217" y="1644"/>
                </a:lnTo>
                <a:lnTo>
                  <a:pt x="217" y="1642"/>
                </a:lnTo>
                <a:lnTo>
                  <a:pt x="215" y="1642"/>
                </a:lnTo>
                <a:lnTo>
                  <a:pt x="215" y="1640"/>
                </a:lnTo>
                <a:lnTo>
                  <a:pt x="217" y="1640"/>
                </a:lnTo>
                <a:lnTo>
                  <a:pt x="217" y="1638"/>
                </a:lnTo>
                <a:lnTo>
                  <a:pt x="217" y="1636"/>
                </a:lnTo>
                <a:lnTo>
                  <a:pt x="217" y="1634"/>
                </a:lnTo>
                <a:lnTo>
                  <a:pt x="217" y="1632"/>
                </a:lnTo>
                <a:lnTo>
                  <a:pt x="217" y="1630"/>
                </a:lnTo>
                <a:lnTo>
                  <a:pt x="217" y="1628"/>
                </a:lnTo>
                <a:lnTo>
                  <a:pt x="219" y="1628"/>
                </a:lnTo>
                <a:lnTo>
                  <a:pt x="219" y="1626"/>
                </a:lnTo>
                <a:lnTo>
                  <a:pt x="221" y="1626"/>
                </a:lnTo>
                <a:lnTo>
                  <a:pt x="221" y="1624"/>
                </a:lnTo>
                <a:lnTo>
                  <a:pt x="221" y="1622"/>
                </a:lnTo>
                <a:lnTo>
                  <a:pt x="223" y="1622"/>
                </a:lnTo>
                <a:lnTo>
                  <a:pt x="223" y="1620"/>
                </a:lnTo>
                <a:lnTo>
                  <a:pt x="223" y="1620"/>
                </a:lnTo>
                <a:lnTo>
                  <a:pt x="225" y="1620"/>
                </a:lnTo>
                <a:lnTo>
                  <a:pt x="225" y="1618"/>
                </a:lnTo>
                <a:lnTo>
                  <a:pt x="225" y="1616"/>
                </a:lnTo>
                <a:lnTo>
                  <a:pt x="227" y="1614"/>
                </a:lnTo>
                <a:lnTo>
                  <a:pt x="227" y="1612"/>
                </a:lnTo>
                <a:lnTo>
                  <a:pt x="227" y="1610"/>
                </a:lnTo>
                <a:lnTo>
                  <a:pt x="225" y="1610"/>
                </a:lnTo>
                <a:lnTo>
                  <a:pt x="227" y="1610"/>
                </a:lnTo>
                <a:lnTo>
                  <a:pt x="227" y="1608"/>
                </a:lnTo>
                <a:lnTo>
                  <a:pt x="229" y="1608"/>
                </a:lnTo>
                <a:lnTo>
                  <a:pt x="231" y="1608"/>
                </a:lnTo>
                <a:lnTo>
                  <a:pt x="231" y="1606"/>
                </a:lnTo>
                <a:lnTo>
                  <a:pt x="233" y="1606"/>
                </a:lnTo>
                <a:lnTo>
                  <a:pt x="233" y="1604"/>
                </a:lnTo>
                <a:lnTo>
                  <a:pt x="233" y="1602"/>
                </a:lnTo>
                <a:lnTo>
                  <a:pt x="235" y="1602"/>
                </a:lnTo>
                <a:lnTo>
                  <a:pt x="235" y="1600"/>
                </a:lnTo>
                <a:lnTo>
                  <a:pt x="237" y="1600"/>
                </a:lnTo>
                <a:lnTo>
                  <a:pt x="239" y="1598"/>
                </a:lnTo>
                <a:lnTo>
                  <a:pt x="241" y="1598"/>
                </a:lnTo>
                <a:lnTo>
                  <a:pt x="241" y="1596"/>
                </a:lnTo>
                <a:lnTo>
                  <a:pt x="241" y="1594"/>
                </a:lnTo>
                <a:lnTo>
                  <a:pt x="241" y="1592"/>
                </a:lnTo>
                <a:lnTo>
                  <a:pt x="243" y="1592"/>
                </a:lnTo>
                <a:lnTo>
                  <a:pt x="243" y="1590"/>
                </a:lnTo>
                <a:lnTo>
                  <a:pt x="245" y="1590"/>
                </a:lnTo>
                <a:lnTo>
                  <a:pt x="245" y="1588"/>
                </a:lnTo>
                <a:lnTo>
                  <a:pt x="247" y="1586"/>
                </a:lnTo>
                <a:lnTo>
                  <a:pt x="247" y="1584"/>
                </a:lnTo>
                <a:lnTo>
                  <a:pt x="247" y="1582"/>
                </a:lnTo>
                <a:lnTo>
                  <a:pt x="247" y="1580"/>
                </a:lnTo>
                <a:lnTo>
                  <a:pt x="247" y="1578"/>
                </a:lnTo>
                <a:lnTo>
                  <a:pt x="245" y="1578"/>
                </a:lnTo>
                <a:lnTo>
                  <a:pt x="245" y="1576"/>
                </a:lnTo>
                <a:lnTo>
                  <a:pt x="243" y="1576"/>
                </a:lnTo>
                <a:lnTo>
                  <a:pt x="243" y="1574"/>
                </a:lnTo>
                <a:lnTo>
                  <a:pt x="245" y="1574"/>
                </a:lnTo>
                <a:lnTo>
                  <a:pt x="243" y="1572"/>
                </a:lnTo>
                <a:lnTo>
                  <a:pt x="241" y="1572"/>
                </a:lnTo>
                <a:lnTo>
                  <a:pt x="241" y="1572"/>
                </a:lnTo>
                <a:lnTo>
                  <a:pt x="241" y="1570"/>
                </a:lnTo>
                <a:lnTo>
                  <a:pt x="241" y="1568"/>
                </a:lnTo>
                <a:lnTo>
                  <a:pt x="239" y="1568"/>
                </a:lnTo>
                <a:lnTo>
                  <a:pt x="239" y="1566"/>
                </a:lnTo>
                <a:lnTo>
                  <a:pt x="239" y="1564"/>
                </a:lnTo>
                <a:lnTo>
                  <a:pt x="237" y="1564"/>
                </a:lnTo>
                <a:lnTo>
                  <a:pt x="237" y="1562"/>
                </a:lnTo>
                <a:lnTo>
                  <a:pt x="235" y="1562"/>
                </a:lnTo>
                <a:lnTo>
                  <a:pt x="235" y="1560"/>
                </a:lnTo>
                <a:lnTo>
                  <a:pt x="233" y="1560"/>
                </a:lnTo>
                <a:lnTo>
                  <a:pt x="233" y="1558"/>
                </a:lnTo>
                <a:lnTo>
                  <a:pt x="231" y="1558"/>
                </a:lnTo>
                <a:lnTo>
                  <a:pt x="231" y="1556"/>
                </a:lnTo>
                <a:lnTo>
                  <a:pt x="229" y="1554"/>
                </a:lnTo>
                <a:lnTo>
                  <a:pt x="227" y="1552"/>
                </a:lnTo>
                <a:lnTo>
                  <a:pt x="225" y="1550"/>
                </a:lnTo>
                <a:lnTo>
                  <a:pt x="225" y="1548"/>
                </a:lnTo>
                <a:lnTo>
                  <a:pt x="223" y="1546"/>
                </a:lnTo>
                <a:lnTo>
                  <a:pt x="223" y="1544"/>
                </a:lnTo>
                <a:lnTo>
                  <a:pt x="223" y="1542"/>
                </a:lnTo>
                <a:lnTo>
                  <a:pt x="223" y="1540"/>
                </a:lnTo>
                <a:lnTo>
                  <a:pt x="223" y="1538"/>
                </a:lnTo>
                <a:lnTo>
                  <a:pt x="223" y="1536"/>
                </a:lnTo>
                <a:lnTo>
                  <a:pt x="223" y="1534"/>
                </a:lnTo>
                <a:lnTo>
                  <a:pt x="223" y="1532"/>
                </a:lnTo>
                <a:lnTo>
                  <a:pt x="223" y="1530"/>
                </a:lnTo>
                <a:lnTo>
                  <a:pt x="223" y="1528"/>
                </a:lnTo>
                <a:lnTo>
                  <a:pt x="223" y="1526"/>
                </a:lnTo>
                <a:lnTo>
                  <a:pt x="223" y="1524"/>
                </a:lnTo>
                <a:lnTo>
                  <a:pt x="221" y="1524"/>
                </a:lnTo>
                <a:lnTo>
                  <a:pt x="221" y="1522"/>
                </a:lnTo>
                <a:lnTo>
                  <a:pt x="219" y="1520"/>
                </a:lnTo>
                <a:lnTo>
                  <a:pt x="219" y="1518"/>
                </a:lnTo>
                <a:lnTo>
                  <a:pt x="217" y="1518"/>
                </a:lnTo>
                <a:lnTo>
                  <a:pt x="215" y="1518"/>
                </a:lnTo>
                <a:lnTo>
                  <a:pt x="215" y="1516"/>
                </a:lnTo>
                <a:lnTo>
                  <a:pt x="215" y="1516"/>
                </a:lnTo>
                <a:lnTo>
                  <a:pt x="215" y="1514"/>
                </a:lnTo>
                <a:lnTo>
                  <a:pt x="213" y="1514"/>
                </a:lnTo>
                <a:lnTo>
                  <a:pt x="213" y="1512"/>
                </a:lnTo>
                <a:lnTo>
                  <a:pt x="211" y="1512"/>
                </a:lnTo>
                <a:lnTo>
                  <a:pt x="211" y="1510"/>
                </a:lnTo>
                <a:lnTo>
                  <a:pt x="209" y="1510"/>
                </a:lnTo>
                <a:lnTo>
                  <a:pt x="209" y="1508"/>
                </a:lnTo>
                <a:lnTo>
                  <a:pt x="207" y="1508"/>
                </a:lnTo>
                <a:lnTo>
                  <a:pt x="207" y="1506"/>
                </a:lnTo>
                <a:lnTo>
                  <a:pt x="205" y="1506"/>
                </a:lnTo>
                <a:lnTo>
                  <a:pt x="203" y="1506"/>
                </a:lnTo>
                <a:lnTo>
                  <a:pt x="201" y="1506"/>
                </a:lnTo>
                <a:lnTo>
                  <a:pt x="199" y="1506"/>
                </a:lnTo>
                <a:lnTo>
                  <a:pt x="199" y="1504"/>
                </a:lnTo>
                <a:lnTo>
                  <a:pt x="197" y="1506"/>
                </a:lnTo>
                <a:lnTo>
                  <a:pt x="195" y="1504"/>
                </a:lnTo>
                <a:lnTo>
                  <a:pt x="193" y="1504"/>
                </a:lnTo>
                <a:lnTo>
                  <a:pt x="191" y="1504"/>
                </a:lnTo>
                <a:lnTo>
                  <a:pt x="191" y="1506"/>
                </a:lnTo>
                <a:lnTo>
                  <a:pt x="189" y="1506"/>
                </a:lnTo>
                <a:lnTo>
                  <a:pt x="187" y="1506"/>
                </a:lnTo>
                <a:lnTo>
                  <a:pt x="185" y="1506"/>
                </a:lnTo>
                <a:lnTo>
                  <a:pt x="183" y="1506"/>
                </a:lnTo>
                <a:lnTo>
                  <a:pt x="183" y="1504"/>
                </a:lnTo>
                <a:lnTo>
                  <a:pt x="181" y="1504"/>
                </a:lnTo>
                <a:lnTo>
                  <a:pt x="181" y="1502"/>
                </a:lnTo>
                <a:lnTo>
                  <a:pt x="179" y="1502"/>
                </a:lnTo>
                <a:lnTo>
                  <a:pt x="179" y="1500"/>
                </a:lnTo>
                <a:lnTo>
                  <a:pt x="177" y="1500"/>
                </a:lnTo>
                <a:lnTo>
                  <a:pt x="177" y="1498"/>
                </a:lnTo>
                <a:lnTo>
                  <a:pt x="177" y="1496"/>
                </a:lnTo>
                <a:lnTo>
                  <a:pt x="175" y="1496"/>
                </a:lnTo>
                <a:lnTo>
                  <a:pt x="175" y="1494"/>
                </a:lnTo>
                <a:lnTo>
                  <a:pt x="175" y="1492"/>
                </a:lnTo>
                <a:lnTo>
                  <a:pt x="173" y="1492"/>
                </a:lnTo>
                <a:lnTo>
                  <a:pt x="173" y="1490"/>
                </a:lnTo>
                <a:lnTo>
                  <a:pt x="173" y="1488"/>
                </a:lnTo>
                <a:lnTo>
                  <a:pt x="171" y="1486"/>
                </a:lnTo>
                <a:lnTo>
                  <a:pt x="169" y="1486"/>
                </a:lnTo>
                <a:lnTo>
                  <a:pt x="169" y="1484"/>
                </a:lnTo>
                <a:lnTo>
                  <a:pt x="167" y="1484"/>
                </a:lnTo>
                <a:lnTo>
                  <a:pt x="167" y="1484"/>
                </a:lnTo>
                <a:lnTo>
                  <a:pt x="165" y="1484"/>
                </a:lnTo>
                <a:lnTo>
                  <a:pt x="163" y="1484"/>
                </a:lnTo>
                <a:lnTo>
                  <a:pt x="161" y="1484"/>
                </a:lnTo>
                <a:lnTo>
                  <a:pt x="161" y="1486"/>
                </a:lnTo>
                <a:lnTo>
                  <a:pt x="159" y="1486"/>
                </a:lnTo>
                <a:lnTo>
                  <a:pt x="157" y="1488"/>
                </a:lnTo>
                <a:lnTo>
                  <a:pt x="155" y="1488"/>
                </a:lnTo>
                <a:lnTo>
                  <a:pt x="153" y="1488"/>
                </a:lnTo>
                <a:lnTo>
                  <a:pt x="153" y="1490"/>
                </a:lnTo>
                <a:lnTo>
                  <a:pt x="153" y="1488"/>
                </a:lnTo>
                <a:lnTo>
                  <a:pt x="151" y="1488"/>
                </a:lnTo>
                <a:lnTo>
                  <a:pt x="151" y="1486"/>
                </a:lnTo>
                <a:lnTo>
                  <a:pt x="149" y="1486"/>
                </a:lnTo>
                <a:lnTo>
                  <a:pt x="147" y="1486"/>
                </a:lnTo>
                <a:lnTo>
                  <a:pt x="147" y="1484"/>
                </a:lnTo>
                <a:lnTo>
                  <a:pt x="145" y="1484"/>
                </a:lnTo>
                <a:lnTo>
                  <a:pt x="145" y="1481"/>
                </a:lnTo>
                <a:lnTo>
                  <a:pt x="143" y="1479"/>
                </a:lnTo>
                <a:lnTo>
                  <a:pt x="145" y="1477"/>
                </a:lnTo>
                <a:lnTo>
                  <a:pt x="145" y="1475"/>
                </a:lnTo>
                <a:lnTo>
                  <a:pt x="143" y="1475"/>
                </a:lnTo>
                <a:lnTo>
                  <a:pt x="143" y="1473"/>
                </a:lnTo>
                <a:lnTo>
                  <a:pt x="143" y="1471"/>
                </a:lnTo>
                <a:lnTo>
                  <a:pt x="141" y="1471"/>
                </a:lnTo>
                <a:lnTo>
                  <a:pt x="141" y="1469"/>
                </a:lnTo>
                <a:lnTo>
                  <a:pt x="139" y="1467"/>
                </a:lnTo>
                <a:lnTo>
                  <a:pt x="139" y="1465"/>
                </a:lnTo>
                <a:lnTo>
                  <a:pt x="137" y="1465"/>
                </a:lnTo>
                <a:lnTo>
                  <a:pt x="137" y="1463"/>
                </a:lnTo>
                <a:lnTo>
                  <a:pt x="137" y="1461"/>
                </a:lnTo>
                <a:lnTo>
                  <a:pt x="135" y="1461"/>
                </a:lnTo>
                <a:lnTo>
                  <a:pt x="135" y="1459"/>
                </a:lnTo>
                <a:lnTo>
                  <a:pt x="133" y="1459"/>
                </a:lnTo>
                <a:lnTo>
                  <a:pt x="131" y="1459"/>
                </a:lnTo>
                <a:lnTo>
                  <a:pt x="131" y="1457"/>
                </a:lnTo>
                <a:lnTo>
                  <a:pt x="129" y="1457"/>
                </a:lnTo>
                <a:lnTo>
                  <a:pt x="129" y="1455"/>
                </a:lnTo>
                <a:lnTo>
                  <a:pt x="127" y="1455"/>
                </a:lnTo>
                <a:lnTo>
                  <a:pt x="125" y="1455"/>
                </a:lnTo>
                <a:lnTo>
                  <a:pt x="125" y="1453"/>
                </a:lnTo>
                <a:lnTo>
                  <a:pt x="125" y="1451"/>
                </a:lnTo>
                <a:lnTo>
                  <a:pt x="123" y="1451"/>
                </a:lnTo>
                <a:lnTo>
                  <a:pt x="123" y="1449"/>
                </a:lnTo>
                <a:lnTo>
                  <a:pt x="121" y="1449"/>
                </a:lnTo>
                <a:lnTo>
                  <a:pt x="121" y="1447"/>
                </a:lnTo>
                <a:lnTo>
                  <a:pt x="119" y="1445"/>
                </a:lnTo>
                <a:lnTo>
                  <a:pt x="119" y="1443"/>
                </a:lnTo>
                <a:lnTo>
                  <a:pt x="119" y="1441"/>
                </a:lnTo>
                <a:lnTo>
                  <a:pt x="117" y="1439"/>
                </a:lnTo>
                <a:lnTo>
                  <a:pt x="117" y="1437"/>
                </a:lnTo>
                <a:lnTo>
                  <a:pt x="117" y="1435"/>
                </a:lnTo>
                <a:lnTo>
                  <a:pt x="117" y="1433"/>
                </a:lnTo>
                <a:lnTo>
                  <a:pt x="117" y="1431"/>
                </a:lnTo>
                <a:lnTo>
                  <a:pt x="117" y="1429"/>
                </a:lnTo>
                <a:lnTo>
                  <a:pt x="117" y="1427"/>
                </a:lnTo>
                <a:lnTo>
                  <a:pt x="117" y="1427"/>
                </a:lnTo>
                <a:lnTo>
                  <a:pt x="117" y="1425"/>
                </a:lnTo>
                <a:lnTo>
                  <a:pt x="115" y="1425"/>
                </a:lnTo>
                <a:lnTo>
                  <a:pt x="113" y="1425"/>
                </a:lnTo>
                <a:lnTo>
                  <a:pt x="113" y="1423"/>
                </a:lnTo>
                <a:lnTo>
                  <a:pt x="111" y="1423"/>
                </a:lnTo>
                <a:lnTo>
                  <a:pt x="111" y="1421"/>
                </a:lnTo>
                <a:lnTo>
                  <a:pt x="111" y="1419"/>
                </a:lnTo>
                <a:lnTo>
                  <a:pt x="111" y="1417"/>
                </a:lnTo>
                <a:lnTo>
                  <a:pt x="111" y="1415"/>
                </a:lnTo>
                <a:lnTo>
                  <a:pt x="109" y="1415"/>
                </a:lnTo>
                <a:lnTo>
                  <a:pt x="109" y="1413"/>
                </a:lnTo>
                <a:lnTo>
                  <a:pt x="107" y="1413"/>
                </a:lnTo>
                <a:lnTo>
                  <a:pt x="107" y="1411"/>
                </a:lnTo>
                <a:lnTo>
                  <a:pt x="105" y="1411"/>
                </a:lnTo>
                <a:lnTo>
                  <a:pt x="105" y="1409"/>
                </a:lnTo>
                <a:lnTo>
                  <a:pt x="105" y="1407"/>
                </a:lnTo>
                <a:lnTo>
                  <a:pt x="103" y="1407"/>
                </a:lnTo>
                <a:lnTo>
                  <a:pt x="103" y="1405"/>
                </a:lnTo>
                <a:lnTo>
                  <a:pt x="103" y="1403"/>
                </a:lnTo>
                <a:lnTo>
                  <a:pt x="103" y="1401"/>
                </a:lnTo>
                <a:lnTo>
                  <a:pt x="103" y="1399"/>
                </a:lnTo>
                <a:lnTo>
                  <a:pt x="103" y="1397"/>
                </a:lnTo>
                <a:lnTo>
                  <a:pt x="101" y="1397"/>
                </a:lnTo>
                <a:lnTo>
                  <a:pt x="101" y="1395"/>
                </a:lnTo>
                <a:lnTo>
                  <a:pt x="99" y="1395"/>
                </a:lnTo>
                <a:lnTo>
                  <a:pt x="99" y="1393"/>
                </a:lnTo>
                <a:lnTo>
                  <a:pt x="99" y="1391"/>
                </a:lnTo>
                <a:lnTo>
                  <a:pt x="99" y="1389"/>
                </a:lnTo>
                <a:lnTo>
                  <a:pt x="99" y="1387"/>
                </a:lnTo>
                <a:lnTo>
                  <a:pt x="99" y="1385"/>
                </a:lnTo>
                <a:lnTo>
                  <a:pt x="97" y="1385"/>
                </a:lnTo>
                <a:lnTo>
                  <a:pt x="97" y="1383"/>
                </a:lnTo>
                <a:lnTo>
                  <a:pt x="95" y="1383"/>
                </a:lnTo>
                <a:lnTo>
                  <a:pt x="95" y="1381"/>
                </a:lnTo>
                <a:lnTo>
                  <a:pt x="95" y="1379"/>
                </a:lnTo>
                <a:lnTo>
                  <a:pt x="95" y="1379"/>
                </a:lnTo>
                <a:lnTo>
                  <a:pt x="95" y="1377"/>
                </a:lnTo>
                <a:lnTo>
                  <a:pt x="93" y="1375"/>
                </a:lnTo>
                <a:lnTo>
                  <a:pt x="93" y="1373"/>
                </a:lnTo>
                <a:lnTo>
                  <a:pt x="91" y="1373"/>
                </a:lnTo>
                <a:lnTo>
                  <a:pt x="91" y="1371"/>
                </a:lnTo>
                <a:lnTo>
                  <a:pt x="89" y="1371"/>
                </a:lnTo>
                <a:lnTo>
                  <a:pt x="87" y="1371"/>
                </a:lnTo>
                <a:lnTo>
                  <a:pt x="85" y="1371"/>
                </a:lnTo>
                <a:lnTo>
                  <a:pt x="85" y="1369"/>
                </a:lnTo>
                <a:lnTo>
                  <a:pt x="83" y="1369"/>
                </a:lnTo>
                <a:lnTo>
                  <a:pt x="83" y="1367"/>
                </a:lnTo>
                <a:lnTo>
                  <a:pt x="83" y="1365"/>
                </a:lnTo>
                <a:lnTo>
                  <a:pt x="83" y="1363"/>
                </a:lnTo>
                <a:lnTo>
                  <a:pt x="83" y="1361"/>
                </a:lnTo>
                <a:lnTo>
                  <a:pt x="85" y="1361"/>
                </a:lnTo>
                <a:lnTo>
                  <a:pt x="87" y="1361"/>
                </a:lnTo>
                <a:lnTo>
                  <a:pt x="89" y="1361"/>
                </a:lnTo>
                <a:lnTo>
                  <a:pt x="91" y="1359"/>
                </a:lnTo>
                <a:lnTo>
                  <a:pt x="91" y="1357"/>
                </a:lnTo>
                <a:lnTo>
                  <a:pt x="91" y="1355"/>
                </a:lnTo>
                <a:lnTo>
                  <a:pt x="93" y="1355"/>
                </a:lnTo>
                <a:lnTo>
                  <a:pt x="93" y="1353"/>
                </a:lnTo>
                <a:lnTo>
                  <a:pt x="93" y="1351"/>
                </a:lnTo>
                <a:lnTo>
                  <a:pt x="93" y="1349"/>
                </a:lnTo>
                <a:lnTo>
                  <a:pt x="93" y="1347"/>
                </a:lnTo>
                <a:lnTo>
                  <a:pt x="95" y="1347"/>
                </a:lnTo>
                <a:lnTo>
                  <a:pt x="95" y="1345"/>
                </a:lnTo>
                <a:lnTo>
                  <a:pt x="97" y="1345"/>
                </a:lnTo>
                <a:lnTo>
                  <a:pt x="97" y="1343"/>
                </a:lnTo>
                <a:lnTo>
                  <a:pt x="99" y="1341"/>
                </a:lnTo>
                <a:lnTo>
                  <a:pt x="97" y="1339"/>
                </a:lnTo>
                <a:lnTo>
                  <a:pt x="97" y="1337"/>
                </a:lnTo>
                <a:lnTo>
                  <a:pt x="97" y="1335"/>
                </a:lnTo>
                <a:lnTo>
                  <a:pt x="99" y="1335"/>
                </a:lnTo>
                <a:lnTo>
                  <a:pt x="99" y="1333"/>
                </a:lnTo>
                <a:lnTo>
                  <a:pt x="101" y="1333"/>
                </a:lnTo>
                <a:lnTo>
                  <a:pt x="101" y="1331"/>
                </a:lnTo>
                <a:lnTo>
                  <a:pt x="103" y="1331"/>
                </a:lnTo>
                <a:lnTo>
                  <a:pt x="103" y="1331"/>
                </a:lnTo>
                <a:lnTo>
                  <a:pt x="103" y="1329"/>
                </a:lnTo>
                <a:lnTo>
                  <a:pt x="101" y="1329"/>
                </a:lnTo>
                <a:lnTo>
                  <a:pt x="101" y="1327"/>
                </a:lnTo>
                <a:lnTo>
                  <a:pt x="99" y="1327"/>
                </a:lnTo>
                <a:lnTo>
                  <a:pt x="97" y="1327"/>
                </a:lnTo>
                <a:lnTo>
                  <a:pt x="97" y="1325"/>
                </a:lnTo>
                <a:lnTo>
                  <a:pt x="97" y="1323"/>
                </a:lnTo>
                <a:lnTo>
                  <a:pt x="95" y="1321"/>
                </a:lnTo>
                <a:lnTo>
                  <a:pt x="93" y="1319"/>
                </a:lnTo>
                <a:lnTo>
                  <a:pt x="93" y="1317"/>
                </a:lnTo>
                <a:lnTo>
                  <a:pt x="91" y="1317"/>
                </a:lnTo>
                <a:lnTo>
                  <a:pt x="91" y="1315"/>
                </a:lnTo>
                <a:lnTo>
                  <a:pt x="89" y="1315"/>
                </a:lnTo>
                <a:lnTo>
                  <a:pt x="89" y="1313"/>
                </a:lnTo>
                <a:lnTo>
                  <a:pt x="87" y="1313"/>
                </a:lnTo>
                <a:lnTo>
                  <a:pt x="87" y="1311"/>
                </a:lnTo>
                <a:lnTo>
                  <a:pt x="87" y="1309"/>
                </a:lnTo>
                <a:lnTo>
                  <a:pt x="89" y="1309"/>
                </a:lnTo>
                <a:lnTo>
                  <a:pt x="89" y="1307"/>
                </a:lnTo>
                <a:lnTo>
                  <a:pt x="89" y="1305"/>
                </a:lnTo>
                <a:lnTo>
                  <a:pt x="91" y="1303"/>
                </a:lnTo>
                <a:lnTo>
                  <a:pt x="91" y="1301"/>
                </a:lnTo>
                <a:lnTo>
                  <a:pt x="91" y="1299"/>
                </a:lnTo>
                <a:lnTo>
                  <a:pt x="91" y="1297"/>
                </a:lnTo>
                <a:lnTo>
                  <a:pt x="91" y="1295"/>
                </a:lnTo>
                <a:lnTo>
                  <a:pt x="89" y="1293"/>
                </a:lnTo>
                <a:lnTo>
                  <a:pt x="89" y="1291"/>
                </a:lnTo>
                <a:lnTo>
                  <a:pt x="89" y="1289"/>
                </a:lnTo>
                <a:lnTo>
                  <a:pt x="87" y="1289"/>
                </a:lnTo>
                <a:lnTo>
                  <a:pt x="87" y="1287"/>
                </a:lnTo>
                <a:lnTo>
                  <a:pt x="87" y="1285"/>
                </a:lnTo>
                <a:lnTo>
                  <a:pt x="85" y="1285"/>
                </a:lnTo>
                <a:lnTo>
                  <a:pt x="85" y="1283"/>
                </a:lnTo>
                <a:lnTo>
                  <a:pt x="83" y="1283"/>
                </a:lnTo>
                <a:lnTo>
                  <a:pt x="83" y="1283"/>
                </a:lnTo>
                <a:lnTo>
                  <a:pt x="81" y="1283"/>
                </a:lnTo>
                <a:lnTo>
                  <a:pt x="81" y="1281"/>
                </a:lnTo>
                <a:lnTo>
                  <a:pt x="79" y="1281"/>
                </a:lnTo>
                <a:lnTo>
                  <a:pt x="79" y="1279"/>
                </a:lnTo>
                <a:lnTo>
                  <a:pt x="79" y="1277"/>
                </a:lnTo>
                <a:lnTo>
                  <a:pt x="81" y="1277"/>
                </a:lnTo>
                <a:lnTo>
                  <a:pt x="81" y="1275"/>
                </a:lnTo>
                <a:lnTo>
                  <a:pt x="81" y="1273"/>
                </a:lnTo>
                <a:lnTo>
                  <a:pt x="81" y="1271"/>
                </a:lnTo>
                <a:lnTo>
                  <a:pt x="81" y="1269"/>
                </a:lnTo>
                <a:lnTo>
                  <a:pt x="79" y="1269"/>
                </a:lnTo>
                <a:lnTo>
                  <a:pt x="79" y="1267"/>
                </a:lnTo>
                <a:lnTo>
                  <a:pt x="77" y="1267"/>
                </a:lnTo>
                <a:lnTo>
                  <a:pt x="75" y="1267"/>
                </a:lnTo>
                <a:lnTo>
                  <a:pt x="73" y="1267"/>
                </a:lnTo>
                <a:lnTo>
                  <a:pt x="73" y="1265"/>
                </a:lnTo>
                <a:lnTo>
                  <a:pt x="71" y="1263"/>
                </a:lnTo>
                <a:lnTo>
                  <a:pt x="69" y="1261"/>
                </a:lnTo>
                <a:lnTo>
                  <a:pt x="69" y="1259"/>
                </a:lnTo>
                <a:lnTo>
                  <a:pt x="69" y="1257"/>
                </a:lnTo>
                <a:lnTo>
                  <a:pt x="69" y="1255"/>
                </a:lnTo>
                <a:lnTo>
                  <a:pt x="69" y="1253"/>
                </a:lnTo>
                <a:lnTo>
                  <a:pt x="69" y="1251"/>
                </a:lnTo>
                <a:lnTo>
                  <a:pt x="69" y="1251"/>
                </a:lnTo>
                <a:lnTo>
                  <a:pt x="69" y="1249"/>
                </a:lnTo>
                <a:lnTo>
                  <a:pt x="67" y="1249"/>
                </a:lnTo>
                <a:lnTo>
                  <a:pt x="65" y="1249"/>
                </a:lnTo>
                <a:lnTo>
                  <a:pt x="63" y="1249"/>
                </a:lnTo>
                <a:lnTo>
                  <a:pt x="61" y="1247"/>
                </a:lnTo>
                <a:lnTo>
                  <a:pt x="59" y="1247"/>
                </a:lnTo>
                <a:lnTo>
                  <a:pt x="59" y="1245"/>
                </a:lnTo>
                <a:lnTo>
                  <a:pt x="57" y="1243"/>
                </a:lnTo>
                <a:lnTo>
                  <a:pt x="57" y="1241"/>
                </a:lnTo>
                <a:lnTo>
                  <a:pt x="57" y="1239"/>
                </a:lnTo>
                <a:lnTo>
                  <a:pt x="57" y="1237"/>
                </a:lnTo>
                <a:lnTo>
                  <a:pt x="59" y="1237"/>
                </a:lnTo>
                <a:lnTo>
                  <a:pt x="59" y="1235"/>
                </a:lnTo>
                <a:lnTo>
                  <a:pt x="61" y="1235"/>
                </a:lnTo>
                <a:lnTo>
                  <a:pt x="61" y="1235"/>
                </a:lnTo>
                <a:lnTo>
                  <a:pt x="63" y="1235"/>
                </a:lnTo>
                <a:lnTo>
                  <a:pt x="63" y="1233"/>
                </a:lnTo>
                <a:lnTo>
                  <a:pt x="63" y="1231"/>
                </a:lnTo>
                <a:lnTo>
                  <a:pt x="65" y="1229"/>
                </a:lnTo>
                <a:lnTo>
                  <a:pt x="65" y="1227"/>
                </a:lnTo>
                <a:lnTo>
                  <a:pt x="65" y="1225"/>
                </a:lnTo>
                <a:lnTo>
                  <a:pt x="65" y="1223"/>
                </a:lnTo>
                <a:lnTo>
                  <a:pt x="65" y="1221"/>
                </a:lnTo>
                <a:lnTo>
                  <a:pt x="67" y="1219"/>
                </a:lnTo>
                <a:lnTo>
                  <a:pt x="67" y="1217"/>
                </a:lnTo>
                <a:lnTo>
                  <a:pt x="67" y="1215"/>
                </a:lnTo>
                <a:lnTo>
                  <a:pt x="67" y="1213"/>
                </a:lnTo>
                <a:lnTo>
                  <a:pt x="67" y="1211"/>
                </a:lnTo>
                <a:lnTo>
                  <a:pt x="65" y="1211"/>
                </a:lnTo>
                <a:lnTo>
                  <a:pt x="65" y="1209"/>
                </a:lnTo>
                <a:lnTo>
                  <a:pt x="65" y="1207"/>
                </a:lnTo>
                <a:lnTo>
                  <a:pt x="65" y="1205"/>
                </a:lnTo>
                <a:lnTo>
                  <a:pt x="65" y="1203"/>
                </a:lnTo>
                <a:lnTo>
                  <a:pt x="65" y="1201"/>
                </a:lnTo>
                <a:lnTo>
                  <a:pt x="65" y="1197"/>
                </a:lnTo>
                <a:lnTo>
                  <a:pt x="65" y="1195"/>
                </a:lnTo>
                <a:lnTo>
                  <a:pt x="65" y="1193"/>
                </a:lnTo>
                <a:lnTo>
                  <a:pt x="65" y="1191"/>
                </a:lnTo>
                <a:lnTo>
                  <a:pt x="65" y="1189"/>
                </a:lnTo>
                <a:lnTo>
                  <a:pt x="65" y="1187"/>
                </a:lnTo>
                <a:lnTo>
                  <a:pt x="65" y="1187"/>
                </a:lnTo>
                <a:lnTo>
                  <a:pt x="65" y="1183"/>
                </a:lnTo>
                <a:lnTo>
                  <a:pt x="65" y="1177"/>
                </a:lnTo>
                <a:lnTo>
                  <a:pt x="65" y="1171"/>
                </a:lnTo>
                <a:lnTo>
                  <a:pt x="65" y="1167"/>
                </a:lnTo>
                <a:lnTo>
                  <a:pt x="65" y="1163"/>
                </a:lnTo>
                <a:lnTo>
                  <a:pt x="65" y="1157"/>
                </a:lnTo>
                <a:lnTo>
                  <a:pt x="65" y="1155"/>
                </a:lnTo>
                <a:lnTo>
                  <a:pt x="65" y="1153"/>
                </a:lnTo>
                <a:lnTo>
                  <a:pt x="65" y="1147"/>
                </a:lnTo>
                <a:lnTo>
                  <a:pt x="65" y="1143"/>
                </a:lnTo>
                <a:lnTo>
                  <a:pt x="65" y="1139"/>
                </a:lnTo>
                <a:lnTo>
                  <a:pt x="65" y="1137"/>
                </a:lnTo>
                <a:lnTo>
                  <a:pt x="65" y="1129"/>
                </a:lnTo>
                <a:lnTo>
                  <a:pt x="65" y="1125"/>
                </a:lnTo>
                <a:lnTo>
                  <a:pt x="65" y="1123"/>
                </a:lnTo>
                <a:lnTo>
                  <a:pt x="65" y="1121"/>
                </a:lnTo>
                <a:lnTo>
                  <a:pt x="65" y="1119"/>
                </a:lnTo>
                <a:lnTo>
                  <a:pt x="65" y="1117"/>
                </a:lnTo>
                <a:lnTo>
                  <a:pt x="65" y="1113"/>
                </a:lnTo>
                <a:lnTo>
                  <a:pt x="65" y="1111"/>
                </a:lnTo>
                <a:lnTo>
                  <a:pt x="65" y="1109"/>
                </a:lnTo>
                <a:lnTo>
                  <a:pt x="65" y="1107"/>
                </a:lnTo>
                <a:lnTo>
                  <a:pt x="65" y="1105"/>
                </a:lnTo>
                <a:lnTo>
                  <a:pt x="65" y="1095"/>
                </a:lnTo>
                <a:lnTo>
                  <a:pt x="65" y="1093"/>
                </a:lnTo>
                <a:lnTo>
                  <a:pt x="65" y="1089"/>
                </a:lnTo>
                <a:lnTo>
                  <a:pt x="65" y="1085"/>
                </a:lnTo>
                <a:lnTo>
                  <a:pt x="65" y="1083"/>
                </a:lnTo>
                <a:lnTo>
                  <a:pt x="65" y="1079"/>
                </a:lnTo>
                <a:lnTo>
                  <a:pt x="65" y="1077"/>
                </a:lnTo>
                <a:lnTo>
                  <a:pt x="65" y="1075"/>
                </a:lnTo>
                <a:lnTo>
                  <a:pt x="65" y="1071"/>
                </a:lnTo>
                <a:lnTo>
                  <a:pt x="65" y="1069"/>
                </a:lnTo>
                <a:lnTo>
                  <a:pt x="65" y="1065"/>
                </a:lnTo>
                <a:lnTo>
                  <a:pt x="65" y="1063"/>
                </a:lnTo>
                <a:lnTo>
                  <a:pt x="65" y="1061"/>
                </a:lnTo>
                <a:lnTo>
                  <a:pt x="65" y="1058"/>
                </a:lnTo>
                <a:lnTo>
                  <a:pt x="65" y="1056"/>
                </a:lnTo>
                <a:lnTo>
                  <a:pt x="65" y="1054"/>
                </a:lnTo>
                <a:lnTo>
                  <a:pt x="65" y="1052"/>
                </a:lnTo>
                <a:lnTo>
                  <a:pt x="65" y="1050"/>
                </a:lnTo>
                <a:lnTo>
                  <a:pt x="65" y="1044"/>
                </a:lnTo>
                <a:lnTo>
                  <a:pt x="65" y="1042"/>
                </a:lnTo>
                <a:lnTo>
                  <a:pt x="65" y="1042"/>
                </a:lnTo>
                <a:lnTo>
                  <a:pt x="65" y="1040"/>
                </a:lnTo>
                <a:lnTo>
                  <a:pt x="65" y="1038"/>
                </a:lnTo>
                <a:lnTo>
                  <a:pt x="65" y="1036"/>
                </a:lnTo>
                <a:lnTo>
                  <a:pt x="65" y="1032"/>
                </a:lnTo>
                <a:lnTo>
                  <a:pt x="65" y="1030"/>
                </a:lnTo>
                <a:lnTo>
                  <a:pt x="65" y="1028"/>
                </a:lnTo>
                <a:lnTo>
                  <a:pt x="65" y="1026"/>
                </a:lnTo>
                <a:lnTo>
                  <a:pt x="65" y="1024"/>
                </a:lnTo>
                <a:lnTo>
                  <a:pt x="65" y="1022"/>
                </a:lnTo>
                <a:lnTo>
                  <a:pt x="65" y="1020"/>
                </a:lnTo>
                <a:lnTo>
                  <a:pt x="65" y="1016"/>
                </a:lnTo>
                <a:lnTo>
                  <a:pt x="65" y="1010"/>
                </a:lnTo>
                <a:lnTo>
                  <a:pt x="65" y="1006"/>
                </a:lnTo>
                <a:lnTo>
                  <a:pt x="65" y="1004"/>
                </a:lnTo>
                <a:lnTo>
                  <a:pt x="65" y="1002"/>
                </a:lnTo>
                <a:lnTo>
                  <a:pt x="65" y="1000"/>
                </a:lnTo>
                <a:lnTo>
                  <a:pt x="65" y="996"/>
                </a:lnTo>
                <a:lnTo>
                  <a:pt x="65" y="994"/>
                </a:lnTo>
                <a:lnTo>
                  <a:pt x="65" y="994"/>
                </a:lnTo>
                <a:lnTo>
                  <a:pt x="65" y="990"/>
                </a:lnTo>
                <a:lnTo>
                  <a:pt x="65" y="986"/>
                </a:lnTo>
                <a:lnTo>
                  <a:pt x="65" y="984"/>
                </a:lnTo>
                <a:lnTo>
                  <a:pt x="65" y="982"/>
                </a:lnTo>
                <a:lnTo>
                  <a:pt x="65" y="980"/>
                </a:lnTo>
                <a:lnTo>
                  <a:pt x="65" y="978"/>
                </a:lnTo>
                <a:lnTo>
                  <a:pt x="65" y="974"/>
                </a:lnTo>
                <a:lnTo>
                  <a:pt x="65" y="968"/>
                </a:lnTo>
                <a:lnTo>
                  <a:pt x="65" y="964"/>
                </a:lnTo>
                <a:lnTo>
                  <a:pt x="65" y="962"/>
                </a:lnTo>
                <a:lnTo>
                  <a:pt x="65" y="960"/>
                </a:lnTo>
                <a:lnTo>
                  <a:pt x="65" y="958"/>
                </a:lnTo>
                <a:lnTo>
                  <a:pt x="65" y="956"/>
                </a:lnTo>
                <a:lnTo>
                  <a:pt x="65" y="954"/>
                </a:lnTo>
                <a:lnTo>
                  <a:pt x="65" y="952"/>
                </a:lnTo>
                <a:lnTo>
                  <a:pt x="65" y="950"/>
                </a:lnTo>
                <a:lnTo>
                  <a:pt x="65" y="948"/>
                </a:lnTo>
                <a:lnTo>
                  <a:pt x="65" y="946"/>
                </a:lnTo>
                <a:lnTo>
                  <a:pt x="65" y="944"/>
                </a:lnTo>
                <a:lnTo>
                  <a:pt x="65" y="942"/>
                </a:lnTo>
                <a:lnTo>
                  <a:pt x="65" y="940"/>
                </a:lnTo>
                <a:lnTo>
                  <a:pt x="65" y="938"/>
                </a:lnTo>
                <a:lnTo>
                  <a:pt x="65" y="936"/>
                </a:lnTo>
                <a:lnTo>
                  <a:pt x="65" y="934"/>
                </a:lnTo>
                <a:lnTo>
                  <a:pt x="65" y="932"/>
                </a:lnTo>
                <a:lnTo>
                  <a:pt x="65" y="930"/>
                </a:lnTo>
                <a:lnTo>
                  <a:pt x="65" y="928"/>
                </a:lnTo>
                <a:lnTo>
                  <a:pt x="65" y="926"/>
                </a:lnTo>
                <a:lnTo>
                  <a:pt x="65" y="924"/>
                </a:lnTo>
                <a:lnTo>
                  <a:pt x="65" y="920"/>
                </a:lnTo>
                <a:lnTo>
                  <a:pt x="65" y="914"/>
                </a:lnTo>
                <a:lnTo>
                  <a:pt x="65" y="906"/>
                </a:lnTo>
                <a:lnTo>
                  <a:pt x="65" y="904"/>
                </a:lnTo>
                <a:lnTo>
                  <a:pt x="65" y="902"/>
                </a:lnTo>
                <a:lnTo>
                  <a:pt x="65" y="900"/>
                </a:lnTo>
                <a:lnTo>
                  <a:pt x="65" y="898"/>
                </a:lnTo>
                <a:lnTo>
                  <a:pt x="65" y="892"/>
                </a:lnTo>
                <a:lnTo>
                  <a:pt x="65" y="890"/>
                </a:lnTo>
                <a:lnTo>
                  <a:pt x="65" y="888"/>
                </a:lnTo>
                <a:lnTo>
                  <a:pt x="65" y="884"/>
                </a:lnTo>
                <a:lnTo>
                  <a:pt x="65" y="880"/>
                </a:lnTo>
                <a:lnTo>
                  <a:pt x="65" y="878"/>
                </a:lnTo>
                <a:lnTo>
                  <a:pt x="65" y="874"/>
                </a:lnTo>
                <a:lnTo>
                  <a:pt x="65" y="868"/>
                </a:lnTo>
                <a:lnTo>
                  <a:pt x="65" y="866"/>
                </a:lnTo>
                <a:lnTo>
                  <a:pt x="65" y="860"/>
                </a:lnTo>
                <a:lnTo>
                  <a:pt x="65" y="858"/>
                </a:lnTo>
                <a:lnTo>
                  <a:pt x="65" y="852"/>
                </a:lnTo>
                <a:lnTo>
                  <a:pt x="65" y="852"/>
                </a:lnTo>
                <a:lnTo>
                  <a:pt x="65" y="844"/>
                </a:lnTo>
                <a:lnTo>
                  <a:pt x="65" y="842"/>
                </a:lnTo>
                <a:lnTo>
                  <a:pt x="65" y="836"/>
                </a:lnTo>
                <a:lnTo>
                  <a:pt x="65" y="834"/>
                </a:lnTo>
                <a:lnTo>
                  <a:pt x="65" y="830"/>
                </a:lnTo>
                <a:lnTo>
                  <a:pt x="65" y="828"/>
                </a:lnTo>
                <a:lnTo>
                  <a:pt x="65" y="826"/>
                </a:lnTo>
                <a:lnTo>
                  <a:pt x="65" y="822"/>
                </a:lnTo>
                <a:lnTo>
                  <a:pt x="65" y="820"/>
                </a:lnTo>
                <a:lnTo>
                  <a:pt x="65" y="816"/>
                </a:lnTo>
                <a:lnTo>
                  <a:pt x="65" y="814"/>
                </a:lnTo>
                <a:lnTo>
                  <a:pt x="65" y="812"/>
                </a:lnTo>
                <a:lnTo>
                  <a:pt x="65" y="810"/>
                </a:lnTo>
                <a:lnTo>
                  <a:pt x="65" y="808"/>
                </a:lnTo>
                <a:lnTo>
                  <a:pt x="65" y="806"/>
                </a:lnTo>
                <a:lnTo>
                  <a:pt x="65" y="804"/>
                </a:lnTo>
                <a:lnTo>
                  <a:pt x="65" y="804"/>
                </a:lnTo>
                <a:lnTo>
                  <a:pt x="65" y="800"/>
                </a:lnTo>
                <a:lnTo>
                  <a:pt x="65" y="796"/>
                </a:lnTo>
                <a:lnTo>
                  <a:pt x="65" y="792"/>
                </a:lnTo>
                <a:lnTo>
                  <a:pt x="65" y="790"/>
                </a:lnTo>
                <a:lnTo>
                  <a:pt x="65" y="784"/>
                </a:lnTo>
                <a:lnTo>
                  <a:pt x="65" y="782"/>
                </a:lnTo>
                <a:lnTo>
                  <a:pt x="65" y="778"/>
                </a:lnTo>
                <a:lnTo>
                  <a:pt x="65" y="776"/>
                </a:lnTo>
                <a:lnTo>
                  <a:pt x="65" y="774"/>
                </a:lnTo>
                <a:lnTo>
                  <a:pt x="65" y="772"/>
                </a:lnTo>
                <a:lnTo>
                  <a:pt x="65" y="770"/>
                </a:lnTo>
                <a:lnTo>
                  <a:pt x="65" y="768"/>
                </a:lnTo>
                <a:lnTo>
                  <a:pt x="65" y="764"/>
                </a:lnTo>
                <a:lnTo>
                  <a:pt x="65" y="762"/>
                </a:lnTo>
                <a:lnTo>
                  <a:pt x="65" y="760"/>
                </a:lnTo>
                <a:lnTo>
                  <a:pt x="65" y="756"/>
                </a:lnTo>
                <a:lnTo>
                  <a:pt x="65" y="754"/>
                </a:lnTo>
                <a:lnTo>
                  <a:pt x="65" y="750"/>
                </a:lnTo>
                <a:lnTo>
                  <a:pt x="65" y="744"/>
                </a:lnTo>
                <a:lnTo>
                  <a:pt x="65" y="734"/>
                </a:lnTo>
                <a:lnTo>
                  <a:pt x="65" y="730"/>
                </a:lnTo>
                <a:lnTo>
                  <a:pt x="65" y="728"/>
                </a:lnTo>
                <a:lnTo>
                  <a:pt x="65" y="724"/>
                </a:lnTo>
                <a:lnTo>
                  <a:pt x="65" y="720"/>
                </a:lnTo>
                <a:lnTo>
                  <a:pt x="65" y="718"/>
                </a:lnTo>
                <a:lnTo>
                  <a:pt x="65" y="716"/>
                </a:lnTo>
                <a:lnTo>
                  <a:pt x="65" y="712"/>
                </a:lnTo>
                <a:lnTo>
                  <a:pt x="65" y="704"/>
                </a:lnTo>
                <a:lnTo>
                  <a:pt x="65" y="702"/>
                </a:lnTo>
                <a:lnTo>
                  <a:pt x="65" y="700"/>
                </a:lnTo>
                <a:lnTo>
                  <a:pt x="65" y="698"/>
                </a:lnTo>
                <a:lnTo>
                  <a:pt x="65" y="694"/>
                </a:lnTo>
                <a:lnTo>
                  <a:pt x="65" y="692"/>
                </a:lnTo>
                <a:lnTo>
                  <a:pt x="65" y="690"/>
                </a:lnTo>
                <a:lnTo>
                  <a:pt x="65" y="686"/>
                </a:lnTo>
                <a:lnTo>
                  <a:pt x="65" y="684"/>
                </a:lnTo>
                <a:lnTo>
                  <a:pt x="65" y="680"/>
                </a:lnTo>
                <a:lnTo>
                  <a:pt x="65" y="678"/>
                </a:lnTo>
                <a:lnTo>
                  <a:pt x="65" y="676"/>
                </a:lnTo>
                <a:lnTo>
                  <a:pt x="65" y="674"/>
                </a:lnTo>
                <a:lnTo>
                  <a:pt x="65" y="668"/>
                </a:lnTo>
                <a:lnTo>
                  <a:pt x="65" y="666"/>
                </a:lnTo>
                <a:lnTo>
                  <a:pt x="65" y="658"/>
                </a:lnTo>
                <a:lnTo>
                  <a:pt x="65" y="656"/>
                </a:lnTo>
                <a:lnTo>
                  <a:pt x="65" y="642"/>
                </a:lnTo>
                <a:lnTo>
                  <a:pt x="65" y="640"/>
                </a:lnTo>
                <a:lnTo>
                  <a:pt x="65" y="638"/>
                </a:lnTo>
                <a:lnTo>
                  <a:pt x="65" y="636"/>
                </a:lnTo>
                <a:lnTo>
                  <a:pt x="65" y="631"/>
                </a:lnTo>
                <a:lnTo>
                  <a:pt x="65" y="629"/>
                </a:lnTo>
                <a:lnTo>
                  <a:pt x="65" y="627"/>
                </a:lnTo>
                <a:lnTo>
                  <a:pt x="65" y="625"/>
                </a:lnTo>
                <a:lnTo>
                  <a:pt x="65" y="623"/>
                </a:lnTo>
                <a:lnTo>
                  <a:pt x="65" y="621"/>
                </a:lnTo>
                <a:lnTo>
                  <a:pt x="65" y="619"/>
                </a:lnTo>
                <a:lnTo>
                  <a:pt x="65" y="617"/>
                </a:lnTo>
                <a:lnTo>
                  <a:pt x="65" y="615"/>
                </a:lnTo>
                <a:lnTo>
                  <a:pt x="65" y="611"/>
                </a:lnTo>
                <a:lnTo>
                  <a:pt x="65" y="609"/>
                </a:lnTo>
                <a:lnTo>
                  <a:pt x="65" y="605"/>
                </a:lnTo>
                <a:lnTo>
                  <a:pt x="65" y="603"/>
                </a:lnTo>
                <a:lnTo>
                  <a:pt x="65" y="601"/>
                </a:lnTo>
                <a:lnTo>
                  <a:pt x="65" y="599"/>
                </a:lnTo>
                <a:lnTo>
                  <a:pt x="65" y="597"/>
                </a:lnTo>
                <a:lnTo>
                  <a:pt x="65" y="595"/>
                </a:lnTo>
                <a:lnTo>
                  <a:pt x="65" y="591"/>
                </a:lnTo>
                <a:lnTo>
                  <a:pt x="65" y="589"/>
                </a:lnTo>
                <a:lnTo>
                  <a:pt x="65" y="587"/>
                </a:lnTo>
                <a:lnTo>
                  <a:pt x="65" y="583"/>
                </a:lnTo>
                <a:lnTo>
                  <a:pt x="65" y="581"/>
                </a:lnTo>
                <a:lnTo>
                  <a:pt x="65" y="579"/>
                </a:lnTo>
                <a:lnTo>
                  <a:pt x="65" y="571"/>
                </a:lnTo>
                <a:lnTo>
                  <a:pt x="65" y="569"/>
                </a:lnTo>
                <a:lnTo>
                  <a:pt x="65" y="565"/>
                </a:lnTo>
                <a:lnTo>
                  <a:pt x="65" y="563"/>
                </a:lnTo>
                <a:lnTo>
                  <a:pt x="65" y="563"/>
                </a:lnTo>
                <a:lnTo>
                  <a:pt x="65" y="561"/>
                </a:lnTo>
                <a:lnTo>
                  <a:pt x="65" y="559"/>
                </a:lnTo>
                <a:lnTo>
                  <a:pt x="65" y="557"/>
                </a:lnTo>
                <a:lnTo>
                  <a:pt x="65" y="553"/>
                </a:lnTo>
                <a:lnTo>
                  <a:pt x="65" y="545"/>
                </a:lnTo>
                <a:lnTo>
                  <a:pt x="65" y="543"/>
                </a:lnTo>
                <a:lnTo>
                  <a:pt x="65" y="541"/>
                </a:lnTo>
                <a:lnTo>
                  <a:pt x="65" y="539"/>
                </a:lnTo>
                <a:lnTo>
                  <a:pt x="65" y="537"/>
                </a:lnTo>
                <a:lnTo>
                  <a:pt x="65" y="535"/>
                </a:lnTo>
                <a:lnTo>
                  <a:pt x="65" y="533"/>
                </a:lnTo>
                <a:lnTo>
                  <a:pt x="65" y="531"/>
                </a:lnTo>
                <a:lnTo>
                  <a:pt x="65" y="529"/>
                </a:lnTo>
                <a:lnTo>
                  <a:pt x="65" y="527"/>
                </a:lnTo>
                <a:lnTo>
                  <a:pt x="65" y="523"/>
                </a:lnTo>
                <a:lnTo>
                  <a:pt x="65" y="521"/>
                </a:lnTo>
                <a:lnTo>
                  <a:pt x="65" y="519"/>
                </a:lnTo>
                <a:lnTo>
                  <a:pt x="65" y="515"/>
                </a:lnTo>
                <a:lnTo>
                  <a:pt x="65" y="513"/>
                </a:lnTo>
                <a:lnTo>
                  <a:pt x="65" y="509"/>
                </a:lnTo>
                <a:lnTo>
                  <a:pt x="65" y="505"/>
                </a:lnTo>
                <a:lnTo>
                  <a:pt x="65" y="497"/>
                </a:lnTo>
                <a:lnTo>
                  <a:pt x="65" y="493"/>
                </a:lnTo>
                <a:lnTo>
                  <a:pt x="65" y="491"/>
                </a:lnTo>
                <a:lnTo>
                  <a:pt x="65" y="489"/>
                </a:lnTo>
                <a:lnTo>
                  <a:pt x="65" y="481"/>
                </a:lnTo>
                <a:lnTo>
                  <a:pt x="65" y="479"/>
                </a:lnTo>
                <a:lnTo>
                  <a:pt x="65" y="477"/>
                </a:lnTo>
                <a:lnTo>
                  <a:pt x="65" y="475"/>
                </a:lnTo>
                <a:lnTo>
                  <a:pt x="65" y="463"/>
                </a:lnTo>
                <a:lnTo>
                  <a:pt x="65" y="457"/>
                </a:lnTo>
                <a:lnTo>
                  <a:pt x="65" y="453"/>
                </a:lnTo>
                <a:lnTo>
                  <a:pt x="65" y="449"/>
                </a:lnTo>
                <a:lnTo>
                  <a:pt x="65" y="447"/>
                </a:lnTo>
                <a:lnTo>
                  <a:pt x="65" y="445"/>
                </a:lnTo>
                <a:lnTo>
                  <a:pt x="65" y="443"/>
                </a:lnTo>
                <a:lnTo>
                  <a:pt x="65" y="437"/>
                </a:lnTo>
                <a:lnTo>
                  <a:pt x="65" y="425"/>
                </a:lnTo>
                <a:lnTo>
                  <a:pt x="65" y="419"/>
                </a:lnTo>
                <a:lnTo>
                  <a:pt x="65" y="417"/>
                </a:lnTo>
                <a:lnTo>
                  <a:pt x="65" y="415"/>
                </a:lnTo>
                <a:lnTo>
                  <a:pt x="65" y="413"/>
                </a:lnTo>
                <a:lnTo>
                  <a:pt x="65" y="409"/>
                </a:lnTo>
                <a:lnTo>
                  <a:pt x="65" y="407"/>
                </a:lnTo>
                <a:lnTo>
                  <a:pt x="65" y="403"/>
                </a:lnTo>
                <a:lnTo>
                  <a:pt x="65" y="399"/>
                </a:lnTo>
                <a:lnTo>
                  <a:pt x="65" y="397"/>
                </a:lnTo>
                <a:lnTo>
                  <a:pt x="65" y="395"/>
                </a:lnTo>
                <a:lnTo>
                  <a:pt x="65" y="393"/>
                </a:lnTo>
                <a:lnTo>
                  <a:pt x="65" y="391"/>
                </a:lnTo>
                <a:lnTo>
                  <a:pt x="65" y="389"/>
                </a:lnTo>
                <a:lnTo>
                  <a:pt x="65" y="387"/>
                </a:lnTo>
                <a:lnTo>
                  <a:pt x="65" y="385"/>
                </a:lnTo>
                <a:lnTo>
                  <a:pt x="65" y="383"/>
                </a:lnTo>
                <a:lnTo>
                  <a:pt x="65" y="381"/>
                </a:lnTo>
                <a:lnTo>
                  <a:pt x="65" y="379"/>
                </a:lnTo>
                <a:lnTo>
                  <a:pt x="65" y="377"/>
                </a:lnTo>
                <a:lnTo>
                  <a:pt x="65" y="373"/>
                </a:lnTo>
                <a:lnTo>
                  <a:pt x="67" y="365"/>
                </a:lnTo>
                <a:lnTo>
                  <a:pt x="67" y="359"/>
                </a:lnTo>
                <a:lnTo>
                  <a:pt x="67" y="357"/>
                </a:lnTo>
                <a:lnTo>
                  <a:pt x="67" y="355"/>
                </a:lnTo>
                <a:lnTo>
                  <a:pt x="67" y="345"/>
                </a:lnTo>
                <a:lnTo>
                  <a:pt x="67" y="343"/>
                </a:lnTo>
                <a:lnTo>
                  <a:pt x="67" y="341"/>
                </a:lnTo>
                <a:lnTo>
                  <a:pt x="67" y="339"/>
                </a:lnTo>
                <a:lnTo>
                  <a:pt x="67" y="337"/>
                </a:lnTo>
                <a:lnTo>
                  <a:pt x="67" y="333"/>
                </a:lnTo>
                <a:lnTo>
                  <a:pt x="67" y="331"/>
                </a:lnTo>
                <a:lnTo>
                  <a:pt x="67" y="329"/>
                </a:lnTo>
                <a:lnTo>
                  <a:pt x="67" y="327"/>
                </a:lnTo>
                <a:lnTo>
                  <a:pt x="67" y="323"/>
                </a:lnTo>
                <a:lnTo>
                  <a:pt x="67" y="323"/>
                </a:lnTo>
                <a:lnTo>
                  <a:pt x="67" y="319"/>
                </a:lnTo>
                <a:lnTo>
                  <a:pt x="67" y="317"/>
                </a:lnTo>
                <a:lnTo>
                  <a:pt x="67" y="315"/>
                </a:lnTo>
                <a:lnTo>
                  <a:pt x="67" y="311"/>
                </a:lnTo>
                <a:lnTo>
                  <a:pt x="67" y="305"/>
                </a:lnTo>
                <a:lnTo>
                  <a:pt x="67" y="303"/>
                </a:lnTo>
                <a:lnTo>
                  <a:pt x="67" y="301"/>
                </a:lnTo>
                <a:lnTo>
                  <a:pt x="67" y="295"/>
                </a:lnTo>
                <a:lnTo>
                  <a:pt x="67" y="291"/>
                </a:lnTo>
                <a:lnTo>
                  <a:pt x="67" y="287"/>
                </a:lnTo>
                <a:lnTo>
                  <a:pt x="67" y="285"/>
                </a:lnTo>
                <a:lnTo>
                  <a:pt x="67" y="283"/>
                </a:lnTo>
                <a:lnTo>
                  <a:pt x="67" y="281"/>
                </a:lnTo>
                <a:lnTo>
                  <a:pt x="67" y="277"/>
                </a:lnTo>
                <a:lnTo>
                  <a:pt x="67" y="275"/>
                </a:lnTo>
                <a:lnTo>
                  <a:pt x="67" y="275"/>
                </a:lnTo>
                <a:lnTo>
                  <a:pt x="67" y="271"/>
                </a:lnTo>
                <a:lnTo>
                  <a:pt x="67" y="269"/>
                </a:lnTo>
                <a:lnTo>
                  <a:pt x="67" y="257"/>
                </a:lnTo>
                <a:lnTo>
                  <a:pt x="67" y="255"/>
                </a:lnTo>
                <a:lnTo>
                  <a:pt x="67" y="251"/>
                </a:lnTo>
                <a:lnTo>
                  <a:pt x="67" y="247"/>
                </a:lnTo>
                <a:lnTo>
                  <a:pt x="67" y="245"/>
                </a:lnTo>
                <a:lnTo>
                  <a:pt x="67" y="243"/>
                </a:lnTo>
                <a:lnTo>
                  <a:pt x="67" y="241"/>
                </a:lnTo>
                <a:lnTo>
                  <a:pt x="67" y="229"/>
                </a:lnTo>
                <a:lnTo>
                  <a:pt x="67" y="227"/>
                </a:lnTo>
                <a:lnTo>
                  <a:pt x="67" y="223"/>
                </a:lnTo>
                <a:lnTo>
                  <a:pt x="67" y="219"/>
                </a:lnTo>
                <a:lnTo>
                  <a:pt x="67" y="213"/>
                </a:lnTo>
                <a:lnTo>
                  <a:pt x="67" y="210"/>
                </a:lnTo>
                <a:lnTo>
                  <a:pt x="67" y="208"/>
                </a:lnTo>
                <a:lnTo>
                  <a:pt x="67" y="206"/>
                </a:lnTo>
                <a:lnTo>
                  <a:pt x="67" y="204"/>
                </a:lnTo>
                <a:lnTo>
                  <a:pt x="67" y="200"/>
                </a:lnTo>
                <a:lnTo>
                  <a:pt x="67" y="198"/>
                </a:lnTo>
                <a:lnTo>
                  <a:pt x="67" y="194"/>
                </a:lnTo>
                <a:lnTo>
                  <a:pt x="67" y="192"/>
                </a:lnTo>
                <a:lnTo>
                  <a:pt x="67" y="190"/>
                </a:lnTo>
                <a:lnTo>
                  <a:pt x="67" y="188"/>
                </a:lnTo>
                <a:lnTo>
                  <a:pt x="67" y="186"/>
                </a:lnTo>
                <a:lnTo>
                  <a:pt x="67" y="182"/>
                </a:lnTo>
                <a:lnTo>
                  <a:pt x="67" y="180"/>
                </a:lnTo>
                <a:lnTo>
                  <a:pt x="67" y="178"/>
                </a:lnTo>
                <a:lnTo>
                  <a:pt x="67" y="166"/>
                </a:lnTo>
                <a:lnTo>
                  <a:pt x="67" y="162"/>
                </a:lnTo>
                <a:lnTo>
                  <a:pt x="67" y="150"/>
                </a:lnTo>
                <a:lnTo>
                  <a:pt x="67" y="148"/>
                </a:lnTo>
                <a:lnTo>
                  <a:pt x="67" y="146"/>
                </a:lnTo>
                <a:lnTo>
                  <a:pt x="67" y="142"/>
                </a:lnTo>
                <a:lnTo>
                  <a:pt x="67" y="140"/>
                </a:lnTo>
                <a:lnTo>
                  <a:pt x="67" y="120"/>
                </a:lnTo>
                <a:lnTo>
                  <a:pt x="67" y="116"/>
                </a:lnTo>
                <a:lnTo>
                  <a:pt x="67" y="112"/>
                </a:lnTo>
                <a:lnTo>
                  <a:pt x="67" y="104"/>
                </a:lnTo>
                <a:lnTo>
                  <a:pt x="67" y="100"/>
                </a:lnTo>
                <a:lnTo>
                  <a:pt x="67" y="96"/>
                </a:lnTo>
                <a:lnTo>
                  <a:pt x="67" y="94"/>
                </a:lnTo>
                <a:lnTo>
                  <a:pt x="67" y="92"/>
                </a:lnTo>
                <a:lnTo>
                  <a:pt x="67" y="90"/>
                </a:lnTo>
                <a:lnTo>
                  <a:pt x="67" y="86"/>
                </a:lnTo>
                <a:lnTo>
                  <a:pt x="67" y="80"/>
                </a:lnTo>
                <a:lnTo>
                  <a:pt x="67" y="74"/>
                </a:lnTo>
                <a:lnTo>
                  <a:pt x="67" y="70"/>
                </a:lnTo>
                <a:lnTo>
                  <a:pt x="67" y="60"/>
                </a:lnTo>
                <a:lnTo>
                  <a:pt x="67" y="54"/>
                </a:lnTo>
                <a:lnTo>
                  <a:pt x="67" y="44"/>
                </a:lnTo>
                <a:lnTo>
                  <a:pt x="67" y="40"/>
                </a:lnTo>
                <a:lnTo>
                  <a:pt x="67" y="14"/>
                </a:lnTo>
                <a:lnTo>
                  <a:pt x="67" y="12"/>
                </a:lnTo>
                <a:lnTo>
                  <a:pt x="67" y="0"/>
                </a:lnTo>
                <a:lnTo>
                  <a:pt x="69" y="0"/>
                </a:lnTo>
                <a:lnTo>
                  <a:pt x="79" y="0"/>
                </a:lnTo>
                <a:lnTo>
                  <a:pt x="97" y="0"/>
                </a:lnTo>
                <a:lnTo>
                  <a:pt x="101" y="0"/>
                </a:lnTo>
                <a:lnTo>
                  <a:pt x="113" y="0"/>
                </a:lnTo>
                <a:lnTo>
                  <a:pt x="131" y="0"/>
                </a:lnTo>
                <a:lnTo>
                  <a:pt x="145" y="0"/>
                </a:lnTo>
                <a:lnTo>
                  <a:pt x="155" y="0"/>
                </a:lnTo>
                <a:lnTo>
                  <a:pt x="165" y="0"/>
                </a:lnTo>
                <a:lnTo>
                  <a:pt x="171" y="0"/>
                </a:lnTo>
                <a:lnTo>
                  <a:pt x="187" y="0"/>
                </a:lnTo>
                <a:lnTo>
                  <a:pt x="201" y="0"/>
                </a:lnTo>
                <a:lnTo>
                  <a:pt x="211" y="0"/>
                </a:lnTo>
                <a:lnTo>
                  <a:pt x="233" y="0"/>
                </a:lnTo>
                <a:lnTo>
                  <a:pt x="235" y="0"/>
                </a:lnTo>
                <a:lnTo>
                  <a:pt x="255" y="0"/>
                </a:lnTo>
                <a:lnTo>
                  <a:pt x="267" y="0"/>
                </a:lnTo>
                <a:lnTo>
                  <a:pt x="279" y="0"/>
                </a:lnTo>
                <a:lnTo>
                  <a:pt x="283" y="0"/>
                </a:lnTo>
                <a:lnTo>
                  <a:pt x="291" y="0"/>
                </a:lnTo>
                <a:lnTo>
                  <a:pt x="307" y="0"/>
                </a:lnTo>
                <a:lnTo>
                  <a:pt x="317" y="0"/>
                </a:lnTo>
                <a:lnTo>
                  <a:pt x="325" y="0"/>
                </a:lnTo>
                <a:lnTo>
                  <a:pt x="331" y="0"/>
                </a:lnTo>
                <a:lnTo>
                  <a:pt x="335" y="0"/>
                </a:lnTo>
                <a:lnTo>
                  <a:pt x="337" y="0"/>
                </a:lnTo>
                <a:lnTo>
                  <a:pt x="349" y="0"/>
                </a:lnTo>
                <a:lnTo>
                  <a:pt x="359" y="0"/>
                </a:lnTo>
                <a:lnTo>
                  <a:pt x="373" y="0"/>
                </a:lnTo>
                <a:lnTo>
                  <a:pt x="37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6473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Illinois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5508104" y="2204864"/>
            <a:ext cx="2077522" cy="3728090"/>
          </a:xfrm>
          <a:custGeom>
            <a:avLst/>
            <a:gdLst>
              <a:gd name="T0" fmla="*/ 1803 w 2540"/>
              <a:gd name="T1" fmla="*/ 12 h 4558"/>
              <a:gd name="T2" fmla="*/ 2160 w 2540"/>
              <a:gd name="T3" fmla="*/ 12 h 4558"/>
              <a:gd name="T4" fmla="*/ 2334 w 2540"/>
              <a:gd name="T5" fmla="*/ 122 h 4558"/>
              <a:gd name="T6" fmla="*/ 2346 w 2540"/>
              <a:gd name="T7" fmla="*/ 254 h 4558"/>
              <a:gd name="T8" fmla="*/ 2426 w 2540"/>
              <a:gd name="T9" fmla="*/ 379 h 4558"/>
              <a:gd name="T10" fmla="*/ 2452 w 2540"/>
              <a:gd name="T11" fmla="*/ 485 h 4558"/>
              <a:gd name="T12" fmla="*/ 2470 w 2540"/>
              <a:gd name="T13" fmla="*/ 573 h 4558"/>
              <a:gd name="T14" fmla="*/ 2518 w 2540"/>
              <a:gd name="T15" fmla="*/ 675 h 4558"/>
              <a:gd name="T16" fmla="*/ 2520 w 2540"/>
              <a:gd name="T17" fmla="*/ 840 h 4558"/>
              <a:gd name="T18" fmla="*/ 2520 w 2540"/>
              <a:gd name="T19" fmla="*/ 1112 h 4558"/>
              <a:gd name="T20" fmla="*/ 2520 w 2540"/>
              <a:gd name="T21" fmla="*/ 1311 h 4558"/>
              <a:gd name="T22" fmla="*/ 2520 w 2540"/>
              <a:gd name="T23" fmla="*/ 1507 h 4558"/>
              <a:gd name="T24" fmla="*/ 2520 w 2540"/>
              <a:gd name="T25" fmla="*/ 1680 h 4558"/>
              <a:gd name="T26" fmla="*/ 2516 w 2540"/>
              <a:gd name="T27" fmla="*/ 1970 h 4558"/>
              <a:gd name="T28" fmla="*/ 2516 w 2540"/>
              <a:gd name="T29" fmla="*/ 2287 h 4558"/>
              <a:gd name="T30" fmla="*/ 2516 w 2540"/>
              <a:gd name="T31" fmla="*/ 2542 h 4558"/>
              <a:gd name="T32" fmla="*/ 2472 w 2540"/>
              <a:gd name="T33" fmla="*/ 2692 h 4558"/>
              <a:gd name="T34" fmla="*/ 2450 w 2540"/>
              <a:gd name="T35" fmla="*/ 2792 h 4558"/>
              <a:gd name="T36" fmla="*/ 2470 w 2540"/>
              <a:gd name="T37" fmla="*/ 2864 h 4558"/>
              <a:gd name="T38" fmla="*/ 2526 w 2540"/>
              <a:gd name="T39" fmla="*/ 2985 h 4558"/>
              <a:gd name="T40" fmla="*/ 2520 w 2540"/>
              <a:gd name="T41" fmla="*/ 3065 h 4558"/>
              <a:gd name="T42" fmla="*/ 2524 w 2540"/>
              <a:gd name="T43" fmla="*/ 3177 h 4558"/>
              <a:gd name="T44" fmla="*/ 2444 w 2540"/>
              <a:gd name="T45" fmla="*/ 3279 h 4558"/>
              <a:gd name="T46" fmla="*/ 2386 w 2540"/>
              <a:gd name="T47" fmla="*/ 3386 h 4558"/>
              <a:gd name="T48" fmla="*/ 2308 w 2540"/>
              <a:gd name="T49" fmla="*/ 3494 h 4558"/>
              <a:gd name="T50" fmla="*/ 2250 w 2540"/>
              <a:gd name="T51" fmla="*/ 3538 h 4558"/>
              <a:gd name="T52" fmla="*/ 2268 w 2540"/>
              <a:gd name="T53" fmla="*/ 3624 h 4558"/>
              <a:gd name="T54" fmla="*/ 2242 w 2540"/>
              <a:gd name="T55" fmla="*/ 3686 h 4558"/>
              <a:gd name="T56" fmla="*/ 2198 w 2540"/>
              <a:gd name="T57" fmla="*/ 3785 h 4558"/>
              <a:gd name="T58" fmla="*/ 2160 w 2540"/>
              <a:gd name="T59" fmla="*/ 3815 h 4558"/>
              <a:gd name="T60" fmla="*/ 2182 w 2540"/>
              <a:gd name="T61" fmla="*/ 3899 h 4558"/>
              <a:gd name="T62" fmla="*/ 2138 w 2540"/>
              <a:gd name="T63" fmla="*/ 3983 h 4558"/>
              <a:gd name="T64" fmla="*/ 2160 w 2540"/>
              <a:gd name="T65" fmla="*/ 4107 h 4558"/>
              <a:gd name="T66" fmla="*/ 2112 w 2540"/>
              <a:gd name="T67" fmla="*/ 4167 h 4558"/>
              <a:gd name="T68" fmla="*/ 1988 w 2540"/>
              <a:gd name="T69" fmla="*/ 4220 h 4558"/>
              <a:gd name="T70" fmla="*/ 1895 w 2540"/>
              <a:gd name="T71" fmla="*/ 4306 h 4558"/>
              <a:gd name="T72" fmla="*/ 1946 w 2540"/>
              <a:gd name="T73" fmla="*/ 4440 h 4558"/>
              <a:gd name="T74" fmla="*/ 1831 w 2540"/>
              <a:gd name="T75" fmla="*/ 4446 h 4558"/>
              <a:gd name="T76" fmla="*/ 1715 w 2540"/>
              <a:gd name="T77" fmla="*/ 4390 h 4558"/>
              <a:gd name="T78" fmla="*/ 1531 w 2540"/>
              <a:gd name="T79" fmla="*/ 4412 h 4558"/>
              <a:gd name="T80" fmla="*/ 1437 w 2540"/>
              <a:gd name="T81" fmla="*/ 4504 h 4558"/>
              <a:gd name="T82" fmla="*/ 1297 w 2540"/>
              <a:gd name="T83" fmla="*/ 4350 h 4558"/>
              <a:gd name="T84" fmla="*/ 1273 w 2540"/>
              <a:gd name="T85" fmla="*/ 4043 h 4558"/>
              <a:gd name="T86" fmla="*/ 1085 w 2540"/>
              <a:gd name="T87" fmla="*/ 3835 h 4558"/>
              <a:gd name="T88" fmla="*/ 887 w 2540"/>
              <a:gd name="T89" fmla="*/ 3712 h 4558"/>
              <a:gd name="T90" fmla="*/ 739 w 2540"/>
              <a:gd name="T91" fmla="*/ 3576 h 4558"/>
              <a:gd name="T92" fmla="*/ 779 w 2540"/>
              <a:gd name="T93" fmla="*/ 3374 h 4558"/>
              <a:gd name="T94" fmla="*/ 837 w 2540"/>
              <a:gd name="T95" fmla="*/ 3189 h 4558"/>
              <a:gd name="T96" fmla="*/ 793 w 2540"/>
              <a:gd name="T97" fmla="*/ 2997 h 4558"/>
              <a:gd name="T98" fmla="*/ 554 w 2540"/>
              <a:gd name="T99" fmla="*/ 3007 h 4558"/>
              <a:gd name="T100" fmla="*/ 500 w 2540"/>
              <a:gd name="T101" fmla="*/ 2748 h 4558"/>
              <a:gd name="T102" fmla="*/ 286 w 2540"/>
              <a:gd name="T103" fmla="*/ 2548 h 4558"/>
              <a:gd name="T104" fmla="*/ 94 w 2540"/>
              <a:gd name="T105" fmla="*/ 2309 h 4558"/>
              <a:gd name="T106" fmla="*/ 20 w 2540"/>
              <a:gd name="T107" fmla="*/ 2097 h 4558"/>
              <a:gd name="T108" fmla="*/ 78 w 2540"/>
              <a:gd name="T109" fmla="*/ 1794 h 4558"/>
              <a:gd name="T110" fmla="*/ 162 w 2540"/>
              <a:gd name="T111" fmla="*/ 1581 h 4558"/>
              <a:gd name="T112" fmla="*/ 318 w 2540"/>
              <a:gd name="T113" fmla="*/ 1367 h 4558"/>
              <a:gd name="T114" fmla="*/ 282 w 2540"/>
              <a:gd name="T115" fmla="*/ 1112 h 4558"/>
              <a:gd name="T116" fmla="*/ 438 w 2540"/>
              <a:gd name="T117" fmla="*/ 898 h 4558"/>
              <a:gd name="T118" fmla="*/ 721 w 2540"/>
              <a:gd name="T119" fmla="*/ 793 h 4558"/>
              <a:gd name="T120" fmla="*/ 849 w 2540"/>
              <a:gd name="T121" fmla="*/ 549 h 4558"/>
              <a:gd name="T122" fmla="*/ 839 w 2540"/>
              <a:gd name="T123" fmla="*/ 328 h 4558"/>
              <a:gd name="T124" fmla="*/ 669 w 2540"/>
              <a:gd name="T125" fmla="*/ 126 h 4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40" h="4558">
                <a:moveTo>
                  <a:pt x="681" y="0"/>
                </a:moveTo>
                <a:lnTo>
                  <a:pt x="689" y="0"/>
                </a:lnTo>
                <a:lnTo>
                  <a:pt x="709" y="0"/>
                </a:lnTo>
                <a:lnTo>
                  <a:pt x="723" y="0"/>
                </a:lnTo>
                <a:lnTo>
                  <a:pt x="725" y="0"/>
                </a:lnTo>
                <a:lnTo>
                  <a:pt x="747" y="0"/>
                </a:lnTo>
                <a:lnTo>
                  <a:pt x="789" y="0"/>
                </a:lnTo>
                <a:lnTo>
                  <a:pt x="803" y="0"/>
                </a:lnTo>
                <a:lnTo>
                  <a:pt x="811" y="0"/>
                </a:lnTo>
                <a:lnTo>
                  <a:pt x="873" y="0"/>
                </a:lnTo>
                <a:lnTo>
                  <a:pt x="887" y="0"/>
                </a:lnTo>
                <a:lnTo>
                  <a:pt x="921" y="0"/>
                </a:lnTo>
                <a:lnTo>
                  <a:pt x="933" y="0"/>
                </a:lnTo>
                <a:lnTo>
                  <a:pt x="947" y="0"/>
                </a:lnTo>
                <a:lnTo>
                  <a:pt x="949" y="0"/>
                </a:lnTo>
                <a:lnTo>
                  <a:pt x="951" y="0"/>
                </a:lnTo>
                <a:lnTo>
                  <a:pt x="957" y="2"/>
                </a:lnTo>
                <a:lnTo>
                  <a:pt x="995" y="2"/>
                </a:lnTo>
                <a:lnTo>
                  <a:pt x="1003" y="2"/>
                </a:lnTo>
                <a:lnTo>
                  <a:pt x="1019" y="2"/>
                </a:lnTo>
                <a:lnTo>
                  <a:pt x="1047" y="2"/>
                </a:lnTo>
                <a:lnTo>
                  <a:pt x="1053" y="2"/>
                </a:lnTo>
                <a:lnTo>
                  <a:pt x="1059" y="2"/>
                </a:lnTo>
                <a:lnTo>
                  <a:pt x="1081" y="2"/>
                </a:lnTo>
                <a:lnTo>
                  <a:pt x="1083" y="2"/>
                </a:lnTo>
                <a:lnTo>
                  <a:pt x="1087" y="2"/>
                </a:lnTo>
                <a:lnTo>
                  <a:pt x="1103" y="2"/>
                </a:lnTo>
                <a:lnTo>
                  <a:pt x="1105" y="2"/>
                </a:lnTo>
                <a:lnTo>
                  <a:pt x="1109" y="2"/>
                </a:lnTo>
                <a:lnTo>
                  <a:pt x="1125" y="2"/>
                </a:lnTo>
                <a:lnTo>
                  <a:pt x="1161" y="2"/>
                </a:lnTo>
                <a:lnTo>
                  <a:pt x="1165" y="2"/>
                </a:lnTo>
                <a:lnTo>
                  <a:pt x="1179" y="4"/>
                </a:lnTo>
                <a:lnTo>
                  <a:pt x="1181" y="4"/>
                </a:lnTo>
                <a:lnTo>
                  <a:pt x="1203" y="4"/>
                </a:lnTo>
                <a:lnTo>
                  <a:pt x="1207" y="4"/>
                </a:lnTo>
                <a:lnTo>
                  <a:pt x="1209" y="4"/>
                </a:lnTo>
                <a:lnTo>
                  <a:pt x="1217" y="4"/>
                </a:lnTo>
                <a:lnTo>
                  <a:pt x="1221" y="4"/>
                </a:lnTo>
                <a:lnTo>
                  <a:pt x="1257" y="6"/>
                </a:lnTo>
                <a:lnTo>
                  <a:pt x="1263" y="6"/>
                </a:lnTo>
                <a:lnTo>
                  <a:pt x="1309" y="6"/>
                </a:lnTo>
                <a:lnTo>
                  <a:pt x="1313" y="6"/>
                </a:lnTo>
                <a:lnTo>
                  <a:pt x="1337" y="6"/>
                </a:lnTo>
                <a:lnTo>
                  <a:pt x="1341" y="6"/>
                </a:lnTo>
                <a:lnTo>
                  <a:pt x="1357" y="6"/>
                </a:lnTo>
                <a:lnTo>
                  <a:pt x="1405" y="8"/>
                </a:lnTo>
                <a:lnTo>
                  <a:pt x="1409" y="8"/>
                </a:lnTo>
                <a:lnTo>
                  <a:pt x="1423" y="8"/>
                </a:lnTo>
                <a:lnTo>
                  <a:pt x="1437" y="8"/>
                </a:lnTo>
                <a:lnTo>
                  <a:pt x="1439" y="8"/>
                </a:lnTo>
                <a:lnTo>
                  <a:pt x="1447" y="8"/>
                </a:lnTo>
                <a:lnTo>
                  <a:pt x="1457" y="10"/>
                </a:lnTo>
                <a:lnTo>
                  <a:pt x="1491" y="10"/>
                </a:lnTo>
                <a:lnTo>
                  <a:pt x="1505" y="10"/>
                </a:lnTo>
                <a:lnTo>
                  <a:pt x="1507" y="10"/>
                </a:lnTo>
                <a:lnTo>
                  <a:pt x="1509" y="10"/>
                </a:lnTo>
                <a:lnTo>
                  <a:pt x="1513" y="10"/>
                </a:lnTo>
                <a:lnTo>
                  <a:pt x="1515" y="10"/>
                </a:lnTo>
                <a:lnTo>
                  <a:pt x="1529" y="10"/>
                </a:lnTo>
                <a:lnTo>
                  <a:pt x="1539" y="10"/>
                </a:lnTo>
                <a:lnTo>
                  <a:pt x="1561" y="10"/>
                </a:lnTo>
                <a:lnTo>
                  <a:pt x="1563" y="10"/>
                </a:lnTo>
                <a:lnTo>
                  <a:pt x="1565" y="10"/>
                </a:lnTo>
                <a:lnTo>
                  <a:pt x="1569" y="10"/>
                </a:lnTo>
                <a:lnTo>
                  <a:pt x="1577" y="10"/>
                </a:lnTo>
                <a:lnTo>
                  <a:pt x="1593" y="10"/>
                </a:lnTo>
                <a:lnTo>
                  <a:pt x="1605" y="12"/>
                </a:lnTo>
                <a:lnTo>
                  <a:pt x="1625" y="12"/>
                </a:lnTo>
                <a:lnTo>
                  <a:pt x="1679" y="14"/>
                </a:lnTo>
                <a:lnTo>
                  <a:pt x="1681" y="14"/>
                </a:lnTo>
                <a:lnTo>
                  <a:pt x="1721" y="14"/>
                </a:lnTo>
                <a:lnTo>
                  <a:pt x="1729" y="14"/>
                </a:lnTo>
                <a:lnTo>
                  <a:pt x="1737" y="14"/>
                </a:lnTo>
                <a:lnTo>
                  <a:pt x="1771" y="14"/>
                </a:lnTo>
                <a:lnTo>
                  <a:pt x="1773" y="12"/>
                </a:lnTo>
                <a:lnTo>
                  <a:pt x="1803" y="12"/>
                </a:lnTo>
                <a:lnTo>
                  <a:pt x="1825" y="12"/>
                </a:lnTo>
                <a:lnTo>
                  <a:pt x="1827" y="12"/>
                </a:lnTo>
                <a:lnTo>
                  <a:pt x="1841" y="12"/>
                </a:lnTo>
                <a:lnTo>
                  <a:pt x="1847" y="12"/>
                </a:lnTo>
                <a:lnTo>
                  <a:pt x="1851" y="12"/>
                </a:lnTo>
                <a:lnTo>
                  <a:pt x="1861" y="12"/>
                </a:lnTo>
                <a:lnTo>
                  <a:pt x="1863" y="12"/>
                </a:lnTo>
                <a:lnTo>
                  <a:pt x="1865" y="12"/>
                </a:lnTo>
                <a:lnTo>
                  <a:pt x="1867" y="12"/>
                </a:lnTo>
                <a:lnTo>
                  <a:pt x="1871" y="12"/>
                </a:lnTo>
                <a:lnTo>
                  <a:pt x="1879" y="12"/>
                </a:lnTo>
                <a:lnTo>
                  <a:pt x="1881" y="12"/>
                </a:lnTo>
                <a:lnTo>
                  <a:pt x="1883" y="12"/>
                </a:lnTo>
                <a:lnTo>
                  <a:pt x="1885" y="12"/>
                </a:lnTo>
                <a:lnTo>
                  <a:pt x="1887" y="12"/>
                </a:lnTo>
                <a:lnTo>
                  <a:pt x="1895" y="12"/>
                </a:lnTo>
                <a:lnTo>
                  <a:pt x="1900" y="12"/>
                </a:lnTo>
                <a:lnTo>
                  <a:pt x="1902" y="12"/>
                </a:lnTo>
                <a:lnTo>
                  <a:pt x="1904" y="12"/>
                </a:lnTo>
                <a:lnTo>
                  <a:pt x="1906" y="12"/>
                </a:lnTo>
                <a:lnTo>
                  <a:pt x="1908" y="12"/>
                </a:lnTo>
                <a:lnTo>
                  <a:pt x="1914" y="12"/>
                </a:lnTo>
                <a:lnTo>
                  <a:pt x="1916" y="12"/>
                </a:lnTo>
                <a:lnTo>
                  <a:pt x="1918" y="12"/>
                </a:lnTo>
                <a:lnTo>
                  <a:pt x="1920" y="12"/>
                </a:lnTo>
                <a:lnTo>
                  <a:pt x="1922" y="12"/>
                </a:lnTo>
                <a:lnTo>
                  <a:pt x="1924" y="12"/>
                </a:lnTo>
                <a:lnTo>
                  <a:pt x="1928" y="12"/>
                </a:lnTo>
                <a:lnTo>
                  <a:pt x="1930" y="12"/>
                </a:lnTo>
                <a:lnTo>
                  <a:pt x="1932" y="12"/>
                </a:lnTo>
                <a:lnTo>
                  <a:pt x="1934" y="12"/>
                </a:lnTo>
                <a:lnTo>
                  <a:pt x="1938" y="12"/>
                </a:lnTo>
                <a:lnTo>
                  <a:pt x="1942" y="12"/>
                </a:lnTo>
                <a:lnTo>
                  <a:pt x="1944" y="12"/>
                </a:lnTo>
                <a:lnTo>
                  <a:pt x="1948" y="12"/>
                </a:lnTo>
                <a:lnTo>
                  <a:pt x="1954" y="12"/>
                </a:lnTo>
                <a:lnTo>
                  <a:pt x="1958" y="12"/>
                </a:lnTo>
                <a:lnTo>
                  <a:pt x="1960" y="12"/>
                </a:lnTo>
                <a:lnTo>
                  <a:pt x="1964" y="12"/>
                </a:lnTo>
                <a:lnTo>
                  <a:pt x="1972" y="12"/>
                </a:lnTo>
                <a:lnTo>
                  <a:pt x="1974" y="12"/>
                </a:lnTo>
                <a:lnTo>
                  <a:pt x="1982" y="12"/>
                </a:lnTo>
                <a:lnTo>
                  <a:pt x="1984" y="12"/>
                </a:lnTo>
                <a:lnTo>
                  <a:pt x="1998" y="12"/>
                </a:lnTo>
                <a:lnTo>
                  <a:pt x="2008" y="12"/>
                </a:lnTo>
                <a:lnTo>
                  <a:pt x="2010" y="12"/>
                </a:lnTo>
                <a:lnTo>
                  <a:pt x="2012" y="12"/>
                </a:lnTo>
                <a:lnTo>
                  <a:pt x="2014" y="12"/>
                </a:lnTo>
                <a:lnTo>
                  <a:pt x="2024" y="12"/>
                </a:lnTo>
                <a:lnTo>
                  <a:pt x="2026" y="12"/>
                </a:lnTo>
                <a:lnTo>
                  <a:pt x="2028" y="12"/>
                </a:lnTo>
                <a:lnTo>
                  <a:pt x="2030" y="12"/>
                </a:lnTo>
                <a:lnTo>
                  <a:pt x="2044" y="12"/>
                </a:lnTo>
                <a:lnTo>
                  <a:pt x="2050" y="12"/>
                </a:lnTo>
                <a:lnTo>
                  <a:pt x="2052" y="12"/>
                </a:lnTo>
                <a:lnTo>
                  <a:pt x="2054" y="12"/>
                </a:lnTo>
                <a:lnTo>
                  <a:pt x="2056" y="12"/>
                </a:lnTo>
                <a:lnTo>
                  <a:pt x="2058" y="12"/>
                </a:lnTo>
                <a:lnTo>
                  <a:pt x="2060" y="12"/>
                </a:lnTo>
                <a:lnTo>
                  <a:pt x="2062" y="12"/>
                </a:lnTo>
                <a:lnTo>
                  <a:pt x="2064" y="10"/>
                </a:lnTo>
                <a:lnTo>
                  <a:pt x="2066" y="10"/>
                </a:lnTo>
                <a:lnTo>
                  <a:pt x="2068" y="10"/>
                </a:lnTo>
                <a:lnTo>
                  <a:pt x="2070" y="10"/>
                </a:lnTo>
                <a:lnTo>
                  <a:pt x="2072" y="10"/>
                </a:lnTo>
                <a:lnTo>
                  <a:pt x="2074" y="10"/>
                </a:lnTo>
                <a:lnTo>
                  <a:pt x="2076" y="10"/>
                </a:lnTo>
                <a:lnTo>
                  <a:pt x="2078" y="10"/>
                </a:lnTo>
                <a:lnTo>
                  <a:pt x="2090" y="10"/>
                </a:lnTo>
                <a:lnTo>
                  <a:pt x="2098" y="12"/>
                </a:lnTo>
                <a:lnTo>
                  <a:pt x="2106" y="12"/>
                </a:lnTo>
                <a:lnTo>
                  <a:pt x="2134" y="12"/>
                </a:lnTo>
                <a:lnTo>
                  <a:pt x="2136" y="12"/>
                </a:lnTo>
                <a:lnTo>
                  <a:pt x="2146" y="12"/>
                </a:lnTo>
                <a:lnTo>
                  <a:pt x="2156" y="12"/>
                </a:lnTo>
                <a:lnTo>
                  <a:pt x="2158" y="12"/>
                </a:lnTo>
                <a:lnTo>
                  <a:pt x="2160" y="12"/>
                </a:lnTo>
                <a:lnTo>
                  <a:pt x="2182" y="12"/>
                </a:lnTo>
                <a:lnTo>
                  <a:pt x="2204" y="12"/>
                </a:lnTo>
                <a:lnTo>
                  <a:pt x="2218" y="12"/>
                </a:lnTo>
                <a:lnTo>
                  <a:pt x="2254" y="12"/>
                </a:lnTo>
                <a:lnTo>
                  <a:pt x="2270" y="12"/>
                </a:lnTo>
                <a:lnTo>
                  <a:pt x="2274" y="12"/>
                </a:lnTo>
                <a:lnTo>
                  <a:pt x="2286" y="14"/>
                </a:lnTo>
                <a:lnTo>
                  <a:pt x="2292" y="14"/>
                </a:lnTo>
                <a:lnTo>
                  <a:pt x="2316" y="14"/>
                </a:lnTo>
                <a:lnTo>
                  <a:pt x="2318" y="14"/>
                </a:lnTo>
                <a:lnTo>
                  <a:pt x="2322" y="14"/>
                </a:lnTo>
                <a:lnTo>
                  <a:pt x="2326" y="14"/>
                </a:lnTo>
                <a:lnTo>
                  <a:pt x="2328" y="14"/>
                </a:lnTo>
                <a:lnTo>
                  <a:pt x="2332" y="14"/>
                </a:lnTo>
                <a:lnTo>
                  <a:pt x="2334" y="14"/>
                </a:lnTo>
                <a:lnTo>
                  <a:pt x="2336" y="14"/>
                </a:lnTo>
                <a:lnTo>
                  <a:pt x="2338" y="14"/>
                </a:lnTo>
                <a:lnTo>
                  <a:pt x="2340" y="14"/>
                </a:lnTo>
                <a:lnTo>
                  <a:pt x="2344" y="14"/>
                </a:lnTo>
                <a:lnTo>
                  <a:pt x="2346" y="16"/>
                </a:lnTo>
                <a:lnTo>
                  <a:pt x="2346" y="18"/>
                </a:lnTo>
                <a:lnTo>
                  <a:pt x="2348" y="18"/>
                </a:lnTo>
                <a:lnTo>
                  <a:pt x="2344" y="18"/>
                </a:lnTo>
                <a:lnTo>
                  <a:pt x="2346" y="20"/>
                </a:lnTo>
                <a:lnTo>
                  <a:pt x="2344" y="22"/>
                </a:lnTo>
                <a:lnTo>
                  <a:pt x="2344" y="24"/>
                </a:lnTo>
                <a:lnTo>
                  <a:pt x="2346" y="24"/>
                </a:lnTo>
                <a:lnTo>
                  <a:pt x="2348" y="22"/>
                </a:lnTo>
                <a:lnTo>
                  <a:pt x="2348" y="26"/>
                </a:lnTo>
                <a:lnTo>
                  <a:pt x="2348" y="28"/>
                </a:lnTo>
                <a:lnTo>
                  <a:pt x="2348" y="30"/>
                </a:lnTo>
                <a:lnTo>
                  <a:pt x="2350" y="32"/>
                </a:lnTo>
                <a:lnTo>
                  <a:pt x="2350" y="36"/>
                </a:lnTo>
                <a:lnTo>
                  <a:pt x="2348" y="38"/>
                </a:lnTo>
                <a:lnTo>
                  <a:pt x="2348" y="42"/>
                </a:lnTo>
                <a:lnTo>
                  <a:pt x="2348" y="44"/>
                </a:lnTo>
                <a:lnTo>
                  <a:pt x="2348" y="50"/>
                </a:lnTo>
                <a:lnTo>
                  <a:pt x="2348" y="52"/>
                </a:lnTo>
                <a:lnTo>
                  <a:pt x="2348" y="54"/>
                </a:lnTo>
                <a:lnTo>
                  <a:pt x="2346" y="58"/>
                </a:lnTo>
                <a:lnTo>
                  <a:pt x="2346" y="60"/>
                </a:lnTo>
                <a:lnTo>
                  <a:pt x="2346" y="64"/>
                </a:lnTo>
                <a:lnTo>
                  <a:pt x="2346" y="66"/>
                </a:lnTo>
                <a:lnTo>
                  <a:pt x="2346" y="68"/>
                </a:lnTo>
                <a:lnTo>
                  <a:pt x="2346" y="74"/>
                </a:lnTo>
                <a:lnTo>
                  <a:pt x="2346" y="76"/>
                </a:lnTo>
                <a:lnTo>
                  <a:pt x="2346" y="78"/>
                </a:lnTo>
                <a:lnTo>
                  <a:pt x="2346" y="80"/>
                </a:lnTo>
                <a:lnTo>
                  <a:pt x="2346" y="82"/>
                </a:lnTo>
                <a:lnTo>
                  <a:pt x="2346" y="84"/>
                </a:lnTo>
                <a:lnTo>
                  <a:pt x="2346" y="88"/>
                </a:lnTo>
                <a:lnTo>
                  <a:pt x="2346" y="90"/>
                </a:lnTo>
                <a:lnTo>
                  <a:pt x="2346" y="90"/>
                </a:lnTo>
                <a:lnTo>
                  <a:pt x="2346" y="94"/>
                </a:lnTo>
                <a:lnTo>
                  <a:pt x="2346" y="98"/>
                </a:lnTo>
                <a:lnTo>
                  <a:pt x="2346" y="100"/>
                </a:lnTo>
                <a:lnTo>
                  <a:pt x="2346" y="102"/>
                </a:lnTo>
                <a:lnTo>
                  <a:pt x="2344" y="106"/>
                </a:lnTo>
                <a:lnTo>
                  <a:pt x="2344" y="108"/>
                </a:lnTo>
                <a:lnTo>
                  <a:pt x="2342" y="108"/>
                </a:lnTo>
                <a:lnTo>
                  <a:pt x="2340" y="108"/>
                </a:lnTo>
                <a:lnTo>
                  <a:pt x="2338" y="110"/>
                </a:lnTo>
                <a:lnTo>
                  <a:pt x="2340" y="110"/>
                </a:lnTo>
                <a:lnTo>
                  <a:pt x="2342" y="108"/>
                </a:lnTo>
                <a:lnTo>
                  <a:pt x="2344" y="108"/>
                </a:lnTo>
                <a:lnTo>
                  <a:pt x="2342" y="110"/>
                </a:lnTo>
                <a:lnTo>
                  <a:pt x="2342" y="114"/>
                </a:lnTo>
                <a:lnTo>
                  <a:pt x="2340" y="116"/>
                </a:lnTo>
                <a:lnTo>
                  <a:pt x="2340" y="118"/>
                </a:lnTo>
                <a:lnTo>
                  <a:pt x="2340" y="120"/>
                </a:lnTo>
                <a:lnTo>
                  <a:pt x="2338" y="120"/>
                </a:lnTo>
                <a:lnTo>
                  <a:pt x="2338" y="124"/>
                </a:lnTo>
                <a:lnTo>
                  <a:pt x="2338" y="126"/>
                </a:lnTo>
                <a:lnTo>
                  <a:pt x="2336" y="126"/>
                </a:lnTo>
                <a:lnTo>
                  <a:pt x="2334" y="126"/>
                </a:lnTo>
                <a:lnTo>
                  <a:pt x="2334" y="124"/>
                </a:lnTo>
                <a:lnTo>
                  <a:pt x="2334" y="122"/>
                </a:lnTo>
                <a:lnTo>
                  <a:pt x="2334" y="124"/>
                </a:lnTo>
                <a:lnTo>
                  <a:pt x="2332" y="124"/>
                </a:lnTo>
                <a:lnTo>
                  <a:pt x="2332" y="126"/>
                </a:lnTo>
                <a:lnTo>
                  <a:pt x="2332" y="128"/>
                </a:lnTo>
                <a:lnTo>
                  <a:pt x="2332" y="130"/>
                </a:lnTo>
                <a:lnTo>
                  <a:pt x="2330" y="132"/>
                </a:lnTo>
                <a:lnTo>
                  <a:pt x="2330" y="134"/>
                </a:lnTo>
                <a:lnTo>
                  <a:pt x="2330" y="138"/>
                </a:lnTo>
                <a:lnTo>
                  <a:pt x="2330" y="138"/>
                </a:lnTo>
                <a:lnTo>
                  <a:pt x="2330" y="140"/>
                </a:lnTo>
                <a:lnTo>
                  <a:pt x="2330" y="142"/>
                </a:lnTo>
                <a:lnTo>
                  <a:pt x="2330" y="144"/>
                </a:lnTo>
                <a:lnTo>
                  <a:pt x="2330" y="146"/>
                </a:lnTo>
                <a:lnTo>
                  <a:pt x="2330" y="148"/>
                </a:lnTo>
                <a:lnTo>
                  <a:pt x="2328" y="150"/>
                </a:lnTo>
                <a:lnTo>
                  <a:pt x="2328" y="152"/>
                </a:lnTo>
                <a:lnTo>
                  <a:pt x="2328" y="154"/>
                </a:lnTo>
                <a:lnTo>
                  <a:pt x="2328" y="156"/>
                </a:lnTo>
                <a:lnTo>
                  <a:pt x="2326" y="158"/>
                </a:lnTo>
                <a:lnTo>
                  <a:pt x="2328" y="160"/>
                </a:lnTo>
                <a:lnTo>
                  <a:pt x="2328" y="162"/>
                </a:lnTo>
                <a:lnTo>
                  <a:pt x="2328" y="166"/>
                </a:lnTo>
                <a:lnTo>
                  <a:pt x="2328" y="168"/>
                </a:lnTo>
                <a:lnTo>
                  <a:pt x="2330" y="168"/>
                </a:lnTo>
                <a:lnTo>
                  <a:pt x="2330" y="170"/>
                </a:lnTo>
                <a:lnTo>
                  <a:pt x="2332" y="170"/>
                </a:lnTo>
                <a:lnTo>
                  <a:pt x="2332" y="172"/>
                </a:lnTo>
                <a:lnTo>
                  <a:pt x="2330" y="172"/>
                </a:lnTo>
                <a:lnTo>
                  <a:pt x="2330" y="170"/>
                </a:lnTo>
                <a:lnTo>
                  <a:pt x="2328" y="170"/>
                </a:lnTo>
                <a:lnTo>
                  <a:pt x="2326" y="172"/>
                </a:lnTo>
                <a:lnTo>
                  <a:pt x="2326" y="174"/>
                </a:lnTo>
                <a:lnTo>
                  <a:pt x="2326" y="176"/>
                </a:lnTo>
                <a:lnTo>
                  <a:pt x="2326" y="178"/>
                </a:lnTo>
                <a:lnTo>
                  <a:pt x="2326" y="180"/>
                </a:lnTo>
                <a:lnTo>
                  <a:pt x="2326" y="182"/>
                </a:lnTo>
                <a:lnTo>
                  <a:pt x="2326" y="184"/>
                </a:lnTo>
                <a:lnTo>
                  <a:pt x="2326" y="186"/>
                </a:lnTo>
                <a:lnTo>
                  <a:pt x="2326" y="186"/>
                </a:lnTo>
                <a:lnTo>
                  <a:pt x="2326" y="188"/>
                </a:lnTo>
                <a:lnTo>
                  <a:pt x="2328" y="190"/>
                </a:lnTo>
                <a:lnTo>
                  <a:pt x="2328" y="192"/>
                </a:lnTo>
                <a:lnTo>
                  <a:pt x="2328" y="194"/>
                </a:lnTo>
                <a:lnTo>
                  <a:pt x="2328" y="196"/>
                </a:lnTo>
                <a:lnTo>
                  <a:pt x="2328" y="198"/>
                </a:lnTo>
                <a:lnTo>
                  <a:pt x="2330" y="200"/>
                </a:lnTo>
                <a:lnTo>
                  <a:pt x="2330" y="202"/>
                </a:lnTo>
                <a:lnTo>
                  <a:pt x="2330" y="204"/>
                </a:lnTo>
                <a:lnTo>
                  <a:pt x="2330" y="206"/>
                </a:lnTo>
                <a:lnTo>
                  <a:pt x="2330" y="208"/>
                </a:lnTo>
                <a:lnTo>
                  <a:pt x="2330" y="210"/>
                </a:lnTo>
                <a:lnTo>
                  <a:pt x="2332" y="210"/>
                </a:lnTo>
                <a:lnTo>
                  <a:pt x="2332" y="212"/>
                </a:lnTo>
                <a:lnTo>
                  <a:pt x="2332" y="214"/>
                </a:lnTo>
                <a:lnTo>
                  <a:pt x="2334" y="214"/>
                </a:lnTo>
                <a:lnTo>
                  <a:pt x="2334" y="216"/>
                </a:lnTo>
                <a:lnTo>
                  <a:pt x="2334" y="218"/>
                </a:lnTo>
                <a:lnTo>
                  <a:pt x="2334" y="220"/>
                </a:lnTo>
                <a:lnTo>
                  <a:pt x="2336" y="220"/>
                </a:lnTo>
                <a:lnTo>
                  <a:pt x="2336" y="222"/>
                </a:lnTo>
                <a:lnTo>
                  <a:pt x="2336" y="224"/>
                </a:lnTo>
                <a:lnTo>
                  <a:pt x="2338" y="228"/>
                </a:lnTo>
                <a:lnTo>
                  <a:pt x="2338" y="230"/>
                </a:lnTo>
                <a:lnTo>
                  <a:pt x="2338" y="232"/>
                </a:lnTo>
                <a:lnTo>
                  <a:pt x="2338" y="234"/>
                </a:lnTo>
                <a:lnTo>
                  <a:pt x="2340" y="234"/>
                </a:lnTo>
                <a:lnTo>
                  <a:pt x="2340" y="236"/>
                </a:lnTo>
                <a:lnTo>
                  <a:pt x="2340" y="238"/>
                </a:lnTo>
                <a:lnTo>
                  <a:pt x="2340" y="240"/>
                </a:lnTo>
                <a:lnTo>
                  <a:pt x="2342" y="240"/>
                </a:lnTo>
                <a:lnTo>
                  <a:pt x="2342" y="242"/>
                </a:lnTo>
                <a:lnTo>
                  <a:pt x="2344" y="244"/>
                </a:lnTo>
                <a:lnTo>
                  <a:pt x="2344" y="246"/>
                </a:lnTo>
                <a:lnTo>
                  <a:pt x="2344" y="248"/>
                </a:lnTo>
                <a:lnTo>
                  <a:pt x="2346" y="250"/>
                </a:lnTo>
                <a:lnTo>
                  <a:pt x="2346" y="252"/>
                </a:lnTo>
                <a:lnTo>
                  <a:pt x="2346" y="254"/>
                </a:lnTo>
                <a:lnTo>
                  <a:pt x="2346" y="256"/>
                </a:lnTo>
                <a:lnTo>
                  <a:pt x="2348" y="256"/>
                </a:lnTo>
                <a:lnTo>
                  <a:pt x="2348" y="258"/>
                </a:lnTo>
                <a:lnTo>
                  <a:pt x="2350" y="260"/>
                </a:lnTo>
                <a:lnTo>
                  <a:pt x="2350" y="262"/>
                </a:lnTo>
                <a:lnTo>
                  <a:pt x="2350" y="264"/>
                </a:lnTo>
                <a:lnTo>
                  <a:pt x="2350" y="264"/>
                </a:lnTo>
                <a:lnTo>
                  <a:pt x="2350" y="266"/>
                </a:lnTo>
                <a:lnTo>
                  <a:pt x="2352" y="268"/>
                </a:lnTo>
                <a:lnTo>
                  <a:pt x="2354" y="270"/>
                </a:lnTo>
                <a:lnTo>
                  <a:pt x="2354" y="272"/>
                </a:lnTo>
                <a:lnTo>
                  <a:pt x="2354" y="274"/>
                </a:lnTo>
                <a:lnTo>
                  <a:pt x="2356" y="276"/>
                </a:lnTo>
                <a:lnTo>
                  <a:pt x="2356" y="278"/>
                </a:lnTo>
                <a:lnTo>
                  <a:pt x="2358" y="278"/>
                </a:lnTo>
                <a:lnTo>
                  <a:pt x="2358" y="280"/>
                </a:lnTo>
                <a:lnTo>
                  <a:pt x="2358" y="282"/>
                </a:lnTo>
                <a:lnTo>
                  <a:pt x="2360" y="282"/>
                </a:lnTo>
                <a:lnTo>
                  <a:pt x="2360" y="282"/>
                </a:lnTo>
                <a:lnTo>
                  <a:pt x="2362" y="284"/>
                </a:lnTo>
                <a:lnTo>
                  <a:pt x="2362" y="286"/>
                </a:lnTo>
                <a:lnTo>
                  <a:pt x="2364" y="286"/>
                </a:lnTo>
                <a:lnTo>
                  <a:pt x="2364" y="288"/>
                </a:lnTo>
                <a:lnTo>
                  <a:pt x="2366" y="290"/>
                </a:lnTo>
                <a:lnTo>
                  <a:pt x="2366" y="292"/>
                </a:lnTo>
                <a:lnTo>
                  <a:pt x="2368" y="294"/>
                </a:lnTo>
                <a:lnTo>
                  <a:pt x="2368" y="296"/>
                </a:lnTo>
                <a:lnTo>
                  <a:pt x="2370" y="298"/>
                </a:lnTo>
                <a:lnTo>
                  <a:pt x="2370" y="300"/>
                </a:lnTo>
                <a:lnTo>
                  <a:pt x="2372" y="300"/>
                </a:lnTo>
                <a:lnTo>
                  <a:pt x="2372" y="302"/>
                </a:lnTo>
                <a:lnTo>
                  <a:pt x="2372" y="304"/>
                </a:lnTo>
                <a:lnTo>
                  <a:pt x="2374" y="306"/>
                </a:lnTo>
                <a:lnTo>
                  <a:pt x="2374" y="308"/>
                </a:lnTo>
                <a:lnTo>
                  <a:pt x="2376" y="308"/>
                </a:lnTo>
                <a:lnTo>
                  <a:pt x="2376" y="312"/>
                </a:lnTo>
                <a:lnTo>
                  <a:pt x="2378" y="314"/>
                </a:lnTo>
                <a:lnTo>
                  <a:pt x="2378" y="316"/>
                </a:lnTo>
                <a:lnTo>
                  <a:pt x="2380" y="318"/>
                </a:lnTo>
                <a:lnTo>
                  <a:pt x="2382" y="320"/>
                </a:lnTo>
                <a:lnTo>
                  <a:pt x="2384" y="324"/>
                </a:lnTo>
                <a:lnTo>
                  <a:pt x="2384" y="326"/>
                </a:lnTo>
                <a:lnTo>
                  <a:pt x="2386" y="328"/>
                </a:lnTo>
                <a:lnTo>
                  <a:pt x="2386" y="330"/>
                </a:lnTo>
                <a:lnTo>
                  <a:pt x="2388" y="330"/>
                </a:lnTo>
                <a:lnTo>
                  <a:pt x="2388" y="330"/>
                </a:lnTo>
                <a:lnTo>
                  <a:pt x="2390" y="332"/>
                </a:lnTo>
                <a:lnTo>
                  <a:pt x="2392" y="334"/>
                </a:lnTo>
                <a:lnTo>
                  <a:pt x="2392" y="336"/>
                </a:lnTo>
                <a:lnTo>
                  <a:pt x="2394" y="338"/>
                </a:lnTo>
                <a:lnTo>
                  <a:pt x="2394" y="340"/>
                </a:lnTo>
                <a:lnTo>
                  <a:pt x="2396" y="342"/>
                </a:lnTo>
                <a:lnTo>
                  <a:pt x="2398" y="344"/>
                </a:lnTo>
                <a:lnTo>
                  <a:pt x="2398" y="346"/>
                </a:lnTo>
                <a:lnTo>
                  <a:pt x="2398" y="348"/>
                </a:lnTo>
                <a:lnTo>
                  <a:pt x="2400" y="350"/>
                </a:lnTo>
                <a:lnTo>
                  <a:pt x="2402" y="352"/>
                </a:lnTo>
                <a:lnTo>
                  <a:pt x="2402" y="354"/>
                </a:lnTo>
                <a:lnTo>
                  <a:pt x="2404" y="354"/>
                </a:lnTo>
                <a:lnTo>
                  <a:pt x="2406" y="356"/>
                </a:lnTo>
                <a:lnTo>
                  <a:pt x="2408" y="358"/>
                </a:lnTo>
                <a:lnTo>
                  <a:pt x="2410" y="360"/>
                </a:lnTo>
                <a:lnTo>
                  <a:pt x="2412" y="360"/>
                </a:lnTo>
                <a:lnTo>
                  <a:pt x="2412" y="362"/>
                </a:lnTo>
                <a:lnTo>
                  <a:pt x="2414" y="362"/>
                </a:lnTo>
                <a:lnTo>
                  <a:pt x="2414" y="364"/>
                </a:lnTo>
                <a:lnTo>
                  <a:pt x="2416" y="364"/>
                </a:lnTo>
                <a:lnTo>
                  <a:pt x="2418" y="366"/>
                </a:lnTo>
                <a:lnTo>
                  <a:pt x="2420" y="366"/>
                </a:lnTo>
                <a:lnTo>
                  <a:pt x="2422" y="368"/>
                </a:lnTo>
                <a:lnTo>
                  <a:pt x="2420" y="368"/>
                </a:lnTo>
                <a:lnTo>
                  <a:pt x="2420" y="370"/>
                </a:lnTo>
                <a:lnTo>
                  <a:pt x="2422" y="370"/>
                </a:lnTo>
                <a:lnTo>
                  <a:pt x="2422" y="373"/>
                </a:lnTo>
                <a:lnTo>
                  <a:pt x="2424" y="375"/>
                </a:lnTo>
                <a:lnTo>
                  <a:pt x="2424" y="379"/>
                </a:lnTo>
                <a:lnTo>
                  <a:pt x="2426" y="379"/>
                </a:lnTo>
                <a:lnTo>
                  <a:pt x="2426" y="379"/>
                </a:lnTo>
                <a:lnTo>
                  <a:pt x="2428" y="381"/>
                </a:lnTo>
                <a:lnTo>
                  <a:pt x="2428" y="383"/>
                </a:lnTo>
                <a:lnTo>
                  <a:pt x="2430" y="383"/>
                </a:lnTo>
                <a:lnTo>
                  <a:pt x="2430" y="385"/>
                </a:lnTo>
                <a:lnTo>
                  <a:pt x="2430" y="387"/>
                </a:lnTo>
                <a:lnTo>
                  <a:pt x="2428" y="387"/>
                </a:lnTo>
                <a:lnTo>
                  <a:pt x="2428" y="389"/>
                </a:lnTo>
                <a:lnTo>
                  <a:pt x="2430" y="389"/>
                </a:lnTo>
                <a:lnTo>
                  <a:pt x="2428" y="387"/>
                </a:lnTo>
                <a:lnTo>
                  <a:pt x="2430" y="387"/>
                </a:lnTo>
                <a:lnTo>
                  <a:pt x="2430" y="389"/>
                </a:lnTo>
                <a:lnTo>
                  <a:pt x="2428" y="391"/>
                </a:lnTo>
                <a:lnTo>
                  <a:pt x="2428" y="393"/>
                </a:lnTo>
                <a:lnTo>
                  <a:pt x="2428" y="395"/>
                </a:lnTo>
                <a:lnTo>
                  <a:pt x="2428" y="397"/>
                </a:lnTo>
                <a:lnTo>
                  <a:pt x="2428" y="399"/>
                </a:lnTo>
                <a:lnTo>
                  <a:pt x="2430" y="399"/>
                </a:lnTo>
                <a:lnTo>
                  <a:pt x="2430" y="405"/>
                </a:lnTo>
                <a:lnTo>
                  <a:pt x="2430" y="407"/>
                </a:lnTo>
                <a:lnTo>
                  <a:pt x="2430" y="409"/>
                </a:lnTo>
                <a:lnTo>
                  <a:pt x="2430" y="411"/>
                </a:lnTo>
                <a:lnTo>
                  <a:pt x="2432" y="413"/>
                </a:lnTo>
                <a:lnTo>
                  <a:pt x="2432" y="415"/>
                </a:lnTo>
                <a:lnTo>
                  <a:pt x="2434" y="417"/>
                </a:lnTo>
                <a:lnTo>
                  <a:pt x="2434" y="419"/>
                </a:lnTo>
                <a:lnTo>
                  <a:pt x="2434" y="421"/>
                </a:lnTo>
                <a:lnTo>
                  <a:pt x="2434" y="423"/>
                </a:lnTo>
                <a:lnTo>
                  <a:pt x="2434" y="425"/>
                </a:lnTo>
                <a:lnTo>
                  <a:pt x="2436" y="425"/>
                </a:lnTo>
                <a:lnTo>
                  <a:pt x="2436" y="427"/>
                </a:lnTo>
                <a:lnTo>
                  <a:pt x="2438" y="427"/>
                </a:lnTo>
                <a:lnTo>
                  <a:pt x="2438" y="429"/>
                </a:lnTo>
                <a:lnTo>
                  <a:pt x="2438" y="431"/>
                </a:lnTo>
                <a:lnTo>
                  <a:pt x="2440" y="435"/>
                </a:lnTo>
                <a:lnTo>
                  <a:pt x="2440" y="437"/>
                </a:lnTo>
                <a:lnTo>
                  <a:pt x="2440" y="439"/>
                </a:lnTo>
                <a:lnTo>
                  <a:pt x="2440" y="441"/>
                </a:lnTo>
                <a:lnTo>
                  <a:pt x="2440" y="445"/>
                </a:lnTo>
                <a:lnTo>
                  <a:pt x="2442" y="445"/>
                </a:lnTo>
                <a:lnTo>
                  <a:pt x="2442" y="447"/>
                </a:lnTo>
                <a:lnTo>
                  <a:pt x="2442" y="449"/>
                </a:lnTo>
                <a:lnTo>
                  <a:pt x="2442" y="451"/>
                </a:lnTo>
                <a:lnTo>
                  <a:pt x="2442" y="453"/>
                </a:lnTo>
                <a:lnTo>
                  <a:pt x="2444" y="453"/>
                </a:lnTo>
                <a:lnTo>
                  <a:pt x="2444" y="455"/>
                </a:lnTo>
                <a:lnTo>
                  <a:pt x="2446" y="459"/>
                </a:lnTo>
                <a:lnTo>
                  <a:pt x="2446" y="461"/>
                </a:lnTo>
                <a:lnTo>
                  <a:pt x="2446" y="461"/>
                </a:lnTo>
                <a:lnTo>
                  <a:pt x="2446" y="463"/>
                </a:lnTo>
                <a:lnTo>
                  <a:pt x="2450" y="465"/>
                </a:lnTo>
                <a:lnTo>
                  <a:pt x="2452" y="465"/>
                </a:lnTo>
                <a:lnTo>
                  <a:pt x="2452" y="467"/>
                </a:lnTo>
                <a:lnTo>
                  <a:pt x="2450" y="469"/>
                </a:lnTo>
                <a:lnTo>
                  <a:pt x="2448" y="469"/>
                </a:lnTo>
                <a:lnTo>
                  <a:pt x="2446" y="469"/>
                </a:lnTo>
                <a:lnTo>
                  <a:pt x="2448" y="469"/>
                </a:lnTo>
                <a:lnTo>
                  <a:pt x="2450" y="469"/>
                </a:lnTo>
                <a:lnTo>
                  <a:pt x="2450" y="467"/>
                </a:lnTo>
                <a:lnTo>
                  <a:pt x="2448" y="467"/>
                </a:lnTo>
                <a:lnTo>
                  <a:pt x="2446" y="467"/>
                </a:lnTo>
                <a:lnTo>
                  <a:pt x="2446" y="469"/>
                </a:lnTo>
                <a:lnTo>
                  <a:pt x="2446" y="471"/>
                </a:lnTo>
                <a:lnTo>
                  <a:pt x="2446" y="473"/>
                </a:lnTo>
                <a:lnTo>
                  <a:pt x="2446" y="475"/>
                </a:lnTo>
                <a:lnTo>
                  <a:pt x="2448" y="475"/>
                </a:lnTo>
                <a:lnTo>
                  <a:pt x="2448" y="477"/>
                </a:lnTo>
                <a:lnTo>
                  <a:pt x="2450" y="481"/>
                </a:lnTo>
                <a:lnTo>
                  <a:pt x="2452" y="483"/>
                </a:lnTo>
                <a:lnTo>
                  <a:pt x="2450" y="483"/>
                </a:lnTo>
                <a:lnTo>
                  <a:pt x="2450" y="481"/>
                </a:lnTo>
                <a:lnTo>
                  <a:pt x="2448" y="479"/>
                </a:lnTo>
                <a:lnTo>
                  <a:pt x="2448" y="481"/>
                </a:lnTo>
                <a:lnTo>
                  <a:pt x="2448" y="483"/>
                </a:lnTo>
                <a:lnTo>
                  <a:pt x="2448" y="485"/>
                </a:lnTo>
                <a:lnTo>
                  <a:pt x="2450" y="485"/>
                </a:lnTo>
                <a:lnTo>
                  <a:pt x="2452" y="485"/>
                </a:lnTo>
                <a:lnTo>
                  <a:pt x="2452" y="487"/>
                </a:lnTo>
                <a:lnTo>
                  <a:pt x="2452" y="489"/>
                </a:lnTo>
                <a:lnTo>
                  <a:pt x="2454" y="491"/>
                </a:lnTo>
                <a:lnTo>
                  <a:pt x="2452" y="493"/>
                </a:lnTo>
                <a:lnTo>
                  <a:pt x="2452" y="495"/>
                </a:lnTo>
                <a:lnTo>
                  <a:pt x="2454" y="495"/>
                </a:lnTo>
                <a:lnTo>
                  <a:pt x="2454" y="497"/>
                </a:lnTo>
                <a:lnTo>
                  <a:pt x="2454" y="499"/>
                </a:lnTo>
                <a:lnTo>
                  <a:pt x="2454" y="501"/>
                </a:lnTo>
                <a:lnTo>
                  <a:pt x="2454" y="503"/>
                </a:lnTo>
                <a:lnTo>
                  <a:pt x="2456" y="505"/>
                </a:lnTo>
                <a:lnTo>
                  <a:pt x="2458" y="507"/>
                </a:lnTo>
                <a:lnTo>
                  <a:pt x="2458" y="509"/>
                </a:lnTo>
                <a:lnTo>
                  <a:pt x="2460" y="509"/>
                </a:lnTo>
                <a:lnTo>
                  <a:pt x="2458" y="509"/>
                </a:lnTo>
                <a:lnTo>
                  <a:pt x="2458" y="511"/>
                </a:lnTo>
                <a:lnTo>
                  <a:pt x="2458" y="513"/>
                </a:lnTo>
                <a:lnTo>
                  <a:pt x="2458" y="515"/>
                </a:lnTo>
                <a:lnTo>
                  <a:pt x="2458" y="517"/>
                </a:lnTo>
                <a:lnTo>
                  <a:pt x="2460" y="519"/>
                </a:lnTo>
                <a:lnTo>
                  <a:pt x="2460" y="521"/>
                </a:lnTo>
                <a:lnTo>
                  <a:pt x="2462" y="521"/>
                </a:lnTo>
                <a:lnTo>
                  <a:pt x="2464" y="521"/>
                </a:lnTo>
                <a:lnTo>
                  <a:pt x="2464" y="523"/>
                </a:lnTo>
                <a:lnTo>
                  <a:pt x="2464" y="525"/>
                </a:lnTo>
                <a:lnTo>
                  <a:pt x="2466" y="523"/>
                </a:lnTo>
                <a:lnTo>
                  <a:pt x="2466" y="521"/>
                </a:lnTo>
                <a:lnTo>
                  <a:pt x="2468" y="521"/>
                </a:lnTo>
                <a:lnTo>
                  <a:pt x="2470" y="521"/>
                </a:lnTo>
                <a:lnTo>
                  <a:pt x="2472" y="521"/>
                </a:lnTo>
                <a:lnTo>
                  <a:pt x="2472" y="523"/>
                </a:lnTo>
                <a:lnTo>
                  <a:pt x="2472" y="525"/>
                </a:lnTo>
                <a:lnTo>
                  <a:pt x="2472" y="527"/>
                </a:lnTo>
                <a:lnTo>
                  <a:pt x="2470" y="527"/>
                </a:lnTo>
                <a:lnTo>
                  <a:pt x="2468" y="527"/>
                </a:lnTo>
                <a:lnTo>
                  <a:pt x="2468" y="529"/>
                </a:lnTo>
                <a:lnTo>
                  <a:pt x="2466" y="529"/>
                </a:lnTo>
                <a:lnTo>
                  <a:pt x="2466" y="527"/>
                </a:lnTo>
                <a:lnTo>
                  <a:pt x="2466" y="529"/>
                </a:lnTo>
                <a:lnTo>
                  <a:pt x="2466" y="533"/>
                </a:lnTo>
                <a:lnTo>
                  <a:pt x="2464" y="533"/>
                </a:lnTo>
                <a:lnTo>
                  <a:pt x="2464" y="535"/>
                </a:lnTo>
                <a:lnTo>
                  <a:pt x="2462" y="535"/>
                </a:lnTo>
                <a:lnTo>
                  <a:pt x="2462" y="541"/>
                </a:lnTo>
                <a:lnTo>
                  <a:pt x="2462" y="543"/>
                </a:lnTo>
                <a:lnTo>
                  <a:pt x="2464" y="547"/>
                </a:lnTo>
                <a:lnTo>
                  <a:pt x="2466" y="549"/>
                </a:lnTo>
                <a:lnTo>
                  <a:pt x="2468" y="549"/>
                </a:lnTo>
                <a:lnTo>
                  <a:pt x="2470" y="547"/>
                </a:lnTo>
                <a:lnTo>
                  <a:pt x="2470" y="549"/>
                </a:lnTo>
                <a:lnTo>
                  <a:pt x="2468" y="551"/>
                </a:lnTo>
                <a:lnTo>
                  <a:pt x="2470" y="553"/>
                </a:lnTo>
                <a:lnTo>
                  <a:pt x="2470" y="555"/>
                </a:lnTo>
                <a:lnTo>
                  <a:pt x="2468" y="555"/>
                </a:lnTo>
                <a:lnTo>
                  <a:pt x="2468" y="559"/>
                </a:lnTo>
                <a:lnTo>
                  <a:pt x="2468" y="561"/>
                </a:lnTo>
                <a:lnTo>
                  <a:pt x="2468" y="559"/>
                </a:lnTo>
                <a:lnTo>
                  <a:pt x="2468" y="557"/>
                </a:lnTo>
                <a:lnTo>
                  <a:pt x="2466" y="555"/>
                </a:lnTo>
                <a:lnTo>
                  <a:pt x="2468" y="553"/>
                </a:lnTo>
                <a:lnTo>
                  <a:pt x="2468" y="551"/>
                </a:lnTo>
                <a:lnTo>
                  <a:pt x="2468" y="549"/>
                </a:lnTo>
                <a:lnTo>
                  <a:pt x="2466" y="549"/>
                </a:lnTo>
                <a:lnTo>
                  <a:pt x="2464" y="549"/>
                </a:lnTo>
                <a:lnTo>
                  <a:pt x="2464" y="551"/>
                </a:lnTo>
                <a:lnTo>
                  <a:pt x="2466" y="553"/>
                </a:lnTo>
                <a:lnTo>
                  <a:pt x="2466" y="555"/>
                </a:lnTo>
                <a:lnTo>
                  <a:pt x="2466" y="557"/>
                </a:lnTo>
                <a:lnTo>
                  <a:pt x="2466" y="559"/>
                </a:lnTo>
                <a:lnTo>
                  <a:pt x="2466" y="561"/>
                </a:lnTo>
                <a:lnTo>
                  <a:pt x="2468" y="561"/>
                </a:lnTo>
                <a:lnTo>
                  <a:pt x="2468" y="563"/>
                </a:lnTo>
                <a:lnTo>
                  <a:pt x="2468" y="565"/>
                </a:lnTo>
                <a:lnTo>
                  <a:pt x="2468" y="567"/>
                </a:lnTo>
                <a:lnTo>
                  <a:pt x="2468" y="569"/>
                </a:lnTo>
                <a:lnTo>
                  <a:pt x="2470" y="571"/>
                </a:lnTo>
                <a:lnTo>
                  <a:pt x="2470" y="573"/>
                </a:lnTo>
                <a:lnTo>
                  <a:pt x="2470" y="575"/>
                </a:lnTo>
                <a:lnTo>
                  <a:pt x="2472" y="577"/>
                </a:lnTo>
                <a:lnTo>
                  <a:pt x="2472" y="579"/>
                </a:lnTo>
                <a:lnTo>
                  <a:pt x="2474" y="581"/>
                </a:lnTo>
                <a:lnTo>
                  <a:pt x="2474" y="583"/>
                </a:lnTo>
                <a:lnTo>
                  <a:pt x="2478" y="587"/>
                </a:lnTo>
                <a:lnTo>
                  <a:pt x="2478" y="591"/>
                </a:lnTo>
                <a:lnTo>
                  <a:pt x="2480" y="593"/>
                </a:lnTo>
                <a:lnTo>
                  <a:pt x="2482" y="595"/>
                </a:lnTo>
                <a:lnTo>
                  <a:pt x="2482" y="597"/>
                </a:lnTo>
                <a:lnTo>
                  <a:pt x="2484" y="599"/>
                </a:lnTo>
                <a:lnTo>
                  <a:pt x="2486" y="601"/>
                </a:lnTo>
                <a:lnTo>
                  <a:pt x="2486" y="603"/>
                </a:lnTo>
                <a:lnTo>
                  <a:pt x="2486" y="605"/>
                </a:lnTo>
                <a:lnTo>
                  <a:pt x="2488" y="607"/>
                </a:lnTo>
                <a:lnTo>
                  <a:pt x="2490" y="607"/>
                </a:lnTo>
                <a:lnTo>
                  <a:pt x="2490" y="609"/>
                </a:lnTo>
                <a:lnTo>
                  <a:pt x="2488" y="609"/>
                </a:lnTo>
                <a:lnTo>
                  <a:pt x="2488" y="611"/>
                </a:lnTo>
                <a:lnTo>
                  <a:pt x="2488" y="613"/>
                </a:lnTo>
                <a:lnTo>
                  <a:pt x="2488" y="615"/>
                </a:lnTo>
                <a:lnTo>
                  <a:pt x="2488" y="617"/>
                </a:lnTo>
                <a:lnTo>
                  <a:pt x="2490" y="617"/>
                </a:lnTo>
                <a:lnTo>
                  <a:pt x="2490" y="619"/>
                </a:lnTo>
                <a:lnTo>
                  <a:pt x="2492" y="619"/>
                </a:lnTo>
                <a:lnTo>
                  <a:pt x="2494" y="619"/>
                </a:lnTo>
                <a:lnTo>
                  <a:pt x="2494" y="617"/>
                </a:lnTo>
                <a:lnTo>
                  <a:pt x="2494" y="619"/>
                </a:lnTo>
                <a:lnTo>
                  <a:pt x="2492" y="619"/>
                </a:lnTo>
                <a:lnTo>
                  <a:pt x="2492" y="621"/>
                </a:lnTo>
                <a:lnTo>
                  <a:pt x="2490" y="621"/>
                </a:lnTo>
                <a:lnTo>
                  <a:pt x="2490" y="623"/>
                </a:lnTo>
                <a:lnTo>
                  <a:pt x="2490" y="625"/>
                </a:lnTo>
                <a:lnTo>
                  <a:pt x="2492" y="625"/>
                </a:lnTo>
                <a:lnTo>
                  <a:pt x="2492" y="623"/>
                </a:lnTo>
                <a:lnTo>
                  <a:pt x="2492" y="621"/>
                </a:lnTo>
                <a:lnTo>
                  <a:pt x="2492" y="623"/>
                </a:lnTo>
                <a:lnTo>
                  <a:pt x="2494" y="625"/>
                </a:lnTo>
                <a:lnTo>
                  <a:pt x="2494" y="625"/>
                </a:lnTo>
                <a:lnTo>
                  <a:pt x="2494" y="627"/>
                </a:lnTo>
                <a:lnTo>
                  <a:pt x="2496" y="627"/>
                </a:lnTo>
                <a:lnTo>
                  <a:pt x="2496" y="629"/>
                </a:lnTo>
                <a:lnTo>
                  <a:pt x="2498" y="631"/>
                </a:lnTo>
                <a:lnTo>
                  <a:pt x="2498" y="633"/>
                </a:lnTo>
                <a:lnTo>
                  <a:pt x="2500" y="635"/>
                </a:lnTo>
                <a:lnTo>
                  <a:pt x="2500" y="637"/>
                </a:lnTo>
                <a:lnTo>
                  <a:pt x="2502" y="637"/>
                </a:lnTo>
                <a:lnTo>
                  <a:pt x="2504" y="639"/>
                </a:lnTo>
                <a:lnTo>
                  <a:pt x="2506" y="639"/>
                </a:lnTo>
                <a:lnTo>
                  <a:pt x="2508" y="639"/>
                </a:lnTo>
                <a:lnTo>
                  <a:pt x="2510" y="641"/>
                </a:lnTo>
                <a:lnTo>
                  <a:pt x="2508" y="643"/>
                </a:lnTo>
                <a:lnTo>
                  <a:pt x="2508" y="645"/>
                </a:lnTo>
                <a:lnTo>
                  <a:pt x="2510" y="645"/>
                </a:lnTo>
                <a:lnTo>
                  <a:pt x="2512" y="645"/>
                </a:lnTo>
                <a:lnTo>
                  <a:pt x="2512" y="647"/>
                </a:lnTo>
                <a:lnTo>
                  <a:pt x="2514" y="647"/>
                </a:lnTo>
                <a:lnTo>
                  <a:pt x="2516" y="649"/>
                </a:lnTo>
                <a:lnTo>
                  <a:pt x="2518" y="651"/>
                </a:lnTo>
                <a:lnTo>
                  <a:pt x="2518" y="655"/>
                </a:lnTo>
                <a:lnTo>
                  <a:pt x="2518" y="657"/>
                </a:lnTo>
                <a:lnTo>
                  <a:pt x="2518" y="659"/>
                </a:lnTo>
                <a:lnTo>
                  <a:pt x="2518" y="661"/>
                </a:lnTo>
                <a:lnTo>
                  <a:pt x="2518" y="663"/>
                </a:lnTo>
                <a:lnTo>
                  <a:pt x="2516" y="663"/>
                </a:lnTo>
                <a:lnTo>
                  <a:pt x="2512" y="665"/>
                </a:lnTo>
                <a:lnTo>
                  <a:pt x="2514" y="665"/>
                </a:lnTo>
                <a:lnTo>
                  <a:pt x="2516" y="663"/>
                </a:lnTo>
                <a:lnTo>
                  <a:pt x="2518" y="663"/>
                </a:lnTo>
                <a:lnTo>
                  <a:pt x="2520" y="665"/>
                </a:lnTo>
                <a:lnTo>
                  <a:pt x="2520" y="667"/>
                </a:lnTo>
                <a:lnTo>
                  <a:pt x="2522" y="669"/>
                </a:lnTo>
                <a:lnTo>
                  <a:pt x="2520" y="671"/>
                </a:lnTo>
                <a:lnTo>
                  <a:pt x="2522" y="673"/>
                </a:lnTo>
                <a:lnTo>
                  <a:pt x="2520" y="673"/>
                </a:lnTo>
                <a:lnTo>
                  <a:pt x="2520" y="675"/>
                </a:lnTo>
                <a:lnTo>
                  <a:pt x="2518" y="675"/>
                </a:lnTo>
                <a:lnTo>
                  <a:pt x="2520" y="679"/>
                </a:lnTo>
                <a:lnTo>
                  <a:pt x="2520" y="681"/>
                </a:lnTo>
                <a:lnTo>
                  <a:pt x="2522" y="683"/>
                </a:lnTo>
                <a:lnTo>
                  <a:pt x="2520" y="683"/>
                </a:lnTo>
                <a:lnTo>
                  <a:pt x="2520" y="685"/>
                </a:lnTo>
                <a:lnTo>
                  <a:pt x="2520" y="687"/>
                </a:lnTo>
                <a:lnTo>
                  <a:pt x="2520" y="689"/>
                </a:lnTo>
                <a:lnTo>
                  <a:pt x="2520" y="691"/>
                </a:lnTo>
                <a:lnTo>
                  <a:pt x="2520" y="693"/>
                </a:lnTo>
                <a:lnTo>
                  <a:pt x="2520" y="695"/>
                </a:lnTo>
                <a:lnTo>
                  <a:pt x="2520" y="697"/>
                </a:lnTo>
                <a:lnTo>
                  <a:pt x="2520" y="699"/>
                </a:lnTo>
                <a:lnTo>
                  <a:pt x="2520" y="701"/>
                </a:lnTo>
                <a:lnTo>
                  <a:pt x="2520" y="705"/>
                </a:lnTo>
                <a:lnTo>
                  <a:pt x="2520" y="707"/>
                </a:lnTo>
                <a:lnTo>
                  <a:pt x="2520" y="709"/>
                </a:lnTo>
                <a:lnTo>
                  <a:pt x="2520" y="711"/>
                </a:lnTo>
                <a:lnTo>
                  <a:pt x="2520" y="713"/>
                </a:lnTo>
                <a:lnTo>
                  <a:pt x="2520" y="715"/>
                </a:lnTo>
                <a:lnTo>
                  <a:pt x="2520" y="717"/>
                </a:lnTo>
                <a:lnTo>
                  <a:pt x="2520" y="721"/>
                </a:lnTo>
                <a:lnTo>
                  <a:pt x="2520" y="723"/>
                </a:lnTo>
                <a:lnTo>
                  <a:pt x="2520" y="725"/>
                </a:lnTo>
                <a:lnTo>
                  <a:pt x="2520" y="727"/>
                </a:lnTo>
                <a:lnTo>
                  <a:pt x="2520" y="729"/>
                </a:lnTo>
                <a:lnTo>
                  <a:pt x="2520" y="731"/>
                </a:lnTo>
                <a:lnTo>
                  <a:pt x="2520" y="733"/>
                </a:lnTo>
                <a:lnTo>
                  <a:pt x="2520" y="735"/>
                </a:lnTo>
                <a:lnTo>
                  <a:pt x="2520" y="739"/>
                </a:lnTo>
                <a:lnTo>
                  <a:pt x="2520" y="741"/>
                </a:lnTo>
                <a:lnTo>
                  <a:pt x="2522" y="743"/>
                </a:lnTo>
                <a:lnTo>
                  <a:pt x="2520" y="747"/>
                </a:lnTo>
                <a:lnTo>
                  <a:pt x="2520" y="749"/>
                </a:lnTo>
                <a:lnTo>
                  <a:pt x="2520" y="751"/>
                </a:lnTo>
                <a:lnTo>
                  <a:pt x="2520" y="753"/>
                </a:lnTo>
                <a:lnTo>
                  <a:pt x="2520" y="755"/>
                </a:lnTo>
                <a:lnTo>
                  <a:pt x="2520" y="757"/>
                </a:lnTo>
                <a:lnTo>
                  <a:pt x="2520" y="759"/>
                </a:lnTo>
                <a:lnTo>
                  <a:pt x="2520" y="761"/>
                </a:lnTo>
                <a:lnTo>
                  <a:pt x="2520" y="761"/>
                </a:lnTo>
                <a:lnTo>
                  <a:pt x="2522" y="761"/>
                </a:lnTo>
                <a:lnTo>
                  <a:pt x="2520" y="763"/>
                </a:lnTo>
                <a:lnTo>
                  <a:pt x="2520" y="765"/>
                </a:lnTo>
                <a:lnTo>
                  <a:pt x="2520" y="767"/>
                </a:lnTo>
                <a:lnTo>
                  <a:pt x="2520" y="769"/>
                </a:lnTo>
                <a:lnTo>
                  <a:pt x="2520" y="771"/>
                </a:lnTo>
                <a:lnTo>
                  <a:pt x="2520" y="773"/>
                </a:lnTo>
                <a:lnTo>
                  <a:pt x="2520" y="775"/>
                </a:lnTo>
                <a:lnTo>
                  <a:pt x="2520" y="777"/>
                </a:lnTo>
                <a:lnTo>
                  <a:pt x="2520" y="779"/>
                </a:lnTo>
                <a:lnTo>
                  <a:pt x="2520" y="781"/>
                </a:lnTo>
                <a:lnTo>
                  <a:pt x="2520" y="783"/>
                </a:lnTo>
                <a:lnTo>
                  <a:pt x="2520" y="785"/>
                </a:lnTo>
                <a:lnTo>
                  <a:pt x="2520" y="787"/>
                </a:lnTo>
                <a:lnTo>
                  <a:pt x="2520" y="789"/>
                </a:lnTo>
                <a:lnTo>
                  <a:pt x="2520" y="791"/>
                </a:lnTo>
                <a:lnTo>
                  <a:pt x="2520" y="793"/>
                </a:lnTo>
                <a:lnTo>
                  <a:pt x="2520" y="796"/>
                </a:lnTo>
                <a:lnTo>
                  <a:pt x="2520" y="798"/>
                </a:lnTo>
                <a:lnTo>
                  <a:pt x="2520" y="800"/>
                </a:lnTo>
                <a:lnTo>
                  <a:pt x="2520" y="804"/>
                </a:lnTo>
                <a:lnTo>
                  <a:pt x="2520" y="806"/>
                </a:lnTo>
                <a:lnTo>
                  <a:pt x="2520" y="808"/>
                </a:lnTo>
                <a:lnTo>
                  <a:pt x="2520" y="810"/>
                </a:lnTo>
                <a:lnTo>
                  <a:pt x="2520" y="810"/>
                </a:lnTo>
                <a:lnTo>
                  <a:pt x="2520" y="812"/>
                </a:lnTo>
                <a:lnTo>
                  <a:pt x="2520" y="814"/>
                </a:lnTo>
                <a:lnTo>
                  <a:pt x="2520" y="816"/>
                </a:lnTo>
                <a:lnTo>
                  <a:pt x="2520" y="818"/>
                </a:lnTo>
                <a:lnTo>
                  <a:pt x="2520" y="820"/>
                </a:lnTo>
                <a:lnTo>
                  <a:pt x="2520" y="822"/>
                </a:lnTo>
                <a:lnTo>
                  <a:pt x="2520" y="824"/>
                </a:lnTo>
                <a:lnTo>
                  <a:pt x="2520" y="828"/>
                </a:lnTo>
                <a:lnTo>
                  <a:pt x="2520" y="834"/>
                </a:lnTo>
                <a:lnTo>
                  <a:pt x="2520" y="836"/>
                </a:lnTo>
                <a:lnTo>
                  <a:pt x="2520" y="838"/>
                </a:lnTo>
                <a:lnTo>
                  <a:pt x="2520" y="840"/>
                </a:lnTo>
                <a:lnTo>
                  <a:pt x="2520" y="842"/>
                </a:lnTo>
                <a:lnTo>
                  <a:pt x="2520" y="846"/>
                </a:lnTo>
                <a:lnTo>
                  <a:pt x="2520" y="848"/>
                </a:lnTo>
                <a:lnTo>
                  <a:pt x="2520" y="850"/>
                </a:lnTo>
                <a:lnTo>
                  <a:pt x="2520" y="852"/>
                </a:lnTo>
                <a:lnTo>
                  <a:pt x="2520" y="854"/>
                </a:lnTo>
                <a:lnTo>
                  <a:pt x="2520" y="858"/>
                </a:lnTo>
                <a:lnTo>
                  <a:pt x="2520" y="858"/>
                </a:lnTo>
                <a:lnTo>
                  <a:pt x="2520" y="860"/>
                </a:lnTo>
                <a:lnTo>
                  <a:pt x="2520" y="862"/>
                </a:lnTo>
                <a:lnTo>
                  <a:pt x="2520" y="864"/>
                </a:lnTo>
                <a:lnTo>
                  <a:pt x="2520" y="866"/>
                </a:lnTo>
                <a:lnTo>
                  <a:pt x="2520" y="868"/>
                </a:lnTo>
                <a:lnTo>
                  <a:pt x="2520" y="870"/>
                </a:lnTo>
                <a:lnTo>
                  <a:pt x="2520" y="872"/>
                </a:lnTo>
                <a:lnTo>
                  <a:pt x="2520" y="874"/>
                </a:lnTo>
                <a:lnTo>
                  <a:pt x="2520" y="876"/>
                </a:lnTo>
                <a:lnTo>
                  <a:pt x="2520" y="880"/>
                </a:lnTo>
                <a:lnTo>
                  <a:pt x="2520" y="882"/>
                </a:lnTo>
                <a:lnTo>
                  <a:pt x="2520" y="884"/>
                </a:lnTo>
                <a:lnTo>
                  <a:pt x="2520" y="888"/>
                </a:lnTo>
                <a:lnTo>
                  <a:pt x="2520" y="892"/>
                </a:lnTo>
                <a:lnTo>
                  <a:pt x="2520" y="894"/>
                </a:lnTo>
                <a:lnTo>
                  <a:pt x="2520" y="896"/>
                </a:lnTo>
                <a:lnTo>
                  <a:pt x="2520" y="898"/>
                </a:lnTo>
                <a:lnTo>
                  <a:pt x="2520" y="900"/>
                </a:lnTo>
                <a:lnTo>
                  <a:pt x="2520" y="906"/>
                </a:lnTo>
                <a:lnTo>
                  <a:pt x="2520" y="908"/>
                </a:lnTo>
                <a:lnTo>
                  <a:pt x="2520" y="912"/>
                </a:lnTo>
                <a:lnTo>
                  <a:pt x="2520" y="914"/>
                </a:lnTo>
                <a:lnTo>
                  <a:pt x="2520" y="916"/>
                </a:lnTo>
                <a:lnTo>
                  <a:pt x="2520" y="918"/>
                </a:lnTo>
                <a:lnTo>
                  <a:pt x="2520" y="920"/>
                </a:lnTo>
                <a:lnTo>
                  <a:pt x="2520" y="926"/>
                </a:lnTo>
                <a:lnTo>
                  <a:pt x="2520" y="930"/>
                </a:lnTo>
                <a:lnTo>
                  <a:pt x="2520" y="932"/>
                </a:lnTo>
                <a:lnTo>
                  <a:pt x="2520" y="936"/>
                </a:lnTo>
                <a:lnTo>
                  <a:pt x="2520" y="938"/>
                </a:lnTo>
                <a:lnTo>
                  <a:pt x="2520" y="942"/>
                </a:lnTo>
                <a:lnTo>
                  <a:pt x="2520" y="944"/>
                </a:lnTo>
                <a:lnTo>
                  <a:pt x="2520" y="950"/>
                </a:lnTo>
                <a:lnTo>
                  <a:pt x="2520" y="956"/>
                </a:lnTo>
                <a:lnTo>
                  <a:pt x="2520" y="958"/>
                </a:lnTo>
                <a:lnTo>
                  <a:pt x="2520" y="962"/>
                </a:lnTo>
                <a:lnTo>
                  <a:pt x="2520" y="964"/>
                </a:lnTo>
                <a:lnTo>
                  <a:pt x="2520" y="970"/>
                </a:lnTo>
                <a:lnTo>
                  <a:pt x="2520" y="972"/>
                </a:lnTo>
                <a:lnTo>
                  <a:pt x="2520" y="974"/>
                </a:lnTo>
                <a:lnTo>
                  <a:pt x="2520" y="980"/>
                </a:lnTo>
                <a:lnTo>
                  <a:pt x="2520" y="986"/>
                </a:lnTo>
                <a:lnTo>
                  <a:pt x="2520" y="990"/>
                </a:lnTo>
                <a:lnTo>
                  <a:pt x="2520" y="992"/>
                </a:lnTo>
                <a:lnTo>
                  <a:pt x="2520" y="1004"/>
                </a:lnTo>
                <a:lnTo>
                  <a:pt x="2520" y="1014"/>
                </a:lnTo>
                <a:lnTo>
                  <a:pt x="2520" y="1016"/>
                </a:lnTo>
                <a:lnTo>
                  <a:pt x="2520" y="1018"/>
                </a:lnTo>
                <a:lnTo>
                  <a:pt x="2520" y="1022"/>
                </a:lnTo>
                <a:lnTo>
                  <a:pt x="2520" y="1028"/>
                </a:lnTo>
                <a:lnTo>
                  <a:pt x="2520" y="1032"/>
                </a:lnTo>
                <a:lnTo>
                  <a:pt x="2520" y="1034"/>
                </a:lnTo>
                <a:lnTo>
                  <a:pt x="2520" y="1036"/>
                </a:lnTo>
                <a:lnTo>
                  <a:pt x="2520" y="1038"/>
                </a:lnTo>
                <a:lnTo>
                  <a:pt x="2520" y="1040"/>
                </a:lnTo>
                <a:lnTo>
                  <a:pt x="2520" y="1042"/>
                </a:lnTo>
                <a:lnTo>
                  <a:pt x="2520" y="1046"/>
                </a:lnTo>
                <a:lnTo>
                  <a:pt x="2520" y="1048"/>
                </a:lnTo>
                <a:lnTo>
                  <a:pt x="2520" y="1056"/>
                </a:lnTo>
                <a:lnTo>
                  <a:pt x="2520" y="1060"/>
                </a:lnTo>
                <a:lnTo>
                  <a:pt x="2520" y="1066"/>
                </a:lnTo>
                <a:lnTo>
                  <a:pt x="2520" y="1068"/>
                </a:lnTo>
                <a:lnTo>
                  <a:pt x="2520" y="1074"/>
                </a:lnTo>
                <a:lnTo>
                  <a:pt x="2520" y="1080"/>
                </a:lnTo>
                <a:lnTo>
                  <a:pt x="2520" y="1086"/>
                </a:lnTo>
                <a:lnTo>
                  <a:pt x="2520" y="1098"/>
                </a:lnTo>
                <a:lnTo>
                  <a:pt x="2520" y="1102"/>
                </a:lnTo>
                <a:lnTo>
                  <a:pt x="2520" y="1108"/>
                </a:lnTo>
                <a:lnTo>
                  <a:pt x="2520" y="1112"/>
                </a:lnTo>
                <a:lnTo>
                  <a:pt x="2520" y="1114"/>
                </a:lnTo>
                <a:lnTo>
                  <a:pt x="2520" y="1116"/>
                </a:lnTo>
                <a:lnTo>
                  <a:pt x="2520" y="1118"/>
                </a:lnTo>
                <a:lnTo>
                  <a:pt x="2520" y="1120"/>
                </a:lnTo>
                <a:lnTo>
                  <a:pt x="2520" y="1122"/>
                </a:lnTo>
                <a:lnTo>
                  <a:pt x="2520" y="1124"/>
                </a:lnTo>
                <a:lnTo>
                  <a:pt x="2520" y="1130"/>
                </a:lnTo>
                <a:lnTo>
                  <a:pt x="2520" y="1134"/>
                </a:lnTo>
                <a:lnTo>
                  <a:pt x="2520" y="1138"/>
                </a:lnTo>
                <a:lnTo>
                  <a:pt x="2520" y="1140"/>
                </a:lnTo>
                <a:lnTo>
                  <a:pt x="2520" y="1142"/>
                </a:lnTo>
                <a:lnTo>
                  <a:pt x="2520" y="1144"/>
                </a:lnTo>
                <a:lnTo>
                  <a:pt x="2520" y="1146"/>
                </a:lnTo>
                <a:lnTo>
                  <a:pt x="2520" y="1146"/>
                </a:lnTo>
                <a:lnTo>
                  <a:pt x="2520" y="1148"/>
                </a:lnTo>
                <a:lnTo>
                  <a:pt x="2520" y="1150"/>
                </a:lnTo>
                <a:lnTo>
                  <a:pt x="2520" y="1152"/>
                </a:lnTo>
                <a:lnTo>
                  <a:pt x="2520" y="1154"/>
                </a:lnTo>
                <a:lnTo>
                  <a:pt x="2520" y="1156"/>
                </a:lnTo>
                <a:lnTo>
                  <a:pt x="2520" y="1162"/>
                </a:lnTo>
                <a:lnTo>
                  <a:pt x="2520" y="1166"/>
                </a:lnTo>
                <a:lnTo>
                  <a:pt x="2520" y="1170"/>
                </a:lnTo>
                <a:lnTo>
                  <a:pt x="2520" y="1174"/>
                </a:lnTo>
                <a:lnTo>
                  <a:pt x="2520" y="1178"/>
                </a:lnTo>
                <a:lnTo>
                  <a:pt x="2520" y="1180"/>
                </a:lnTo>
                <a:lnTo>
                  <a:pt x="2520" y="1182"/>
                </a:lnTo>
                <a:lnTo>
                  <a:pt x="2520" y="1186"/>
                </a:lnTo>
                <a:lnTo>
                  <a:pt x="2520" y="1190"/>
                </a:lnTo>
                <a:lnTo>
                  <a:pt x="2520" y="1192"/>
                </a:lnTo>
                <a:lnTo>
                  <a:pt x="2520" y="1194"/>
                </a:lnTo>
                <a:lnTo>
                  <a:pt x="2520" y="1196"/>
                </a:lnTo>
                <a:lnTo>
                  <a:pt x="2520" y="1198"/>
                </a:lnTo>
                <a:lnTo>
                  <a:pt x="2520" y="1202"/>
                </a:lnTo>
                <a:lnTo>
                  <a:pt x="2520" y="1204"/>
                </a:lnTo>
                <a:lnTo>
                  <a:pt x="2520" y="1206"/>
                </a:lnTo>
                <a:lnTo>
                  <a:pt x="2520" y="1208"/>
                </a:lnTo>
                <a:lnTo>
                  <a:pt x="2520" y="1212"/>
                </a:lnTo>
                <a:lnTo>
                  <a:pt x="2520" y="1214"/>
                </a:lnTo>
                <a:lnTo>
                  <a:pt x="2520" y="1216"/>
                </a:lnTo>
                <a:lnTo>
                  <a:pt x="2520" y="1219"/>
                </a:lnTo>
                <a:lnTo>
                  <a:pt x="2520" y="1221"/>
                </a:lnTo>
                <a:lnTo>
                  <a:pt x="2520" y="1223"/>
                </a:lnTo>
                <a:lnTo>
                  <a:pt x="2520" y="1225"/>
                </a:lnTo>
                <a:lnTo>
                  <a:pt x="2520" y="1227"/>
                </a:lnTo>
                <a:lnTo>
                  <a:pt x="2520" y="1229"/>
                </a:lnTo>
                <a:lnTo>
                  <a:pt x="2520" y="1231"/>
                </a:lnTo>
                <a:lnTo>
                  <a:pt x="2520" y="1237"/>
                </a:lnTo>
                <a:lnTo>
                  <a:pt x="2520" y="1239"/>
                </a:lnTo>
                <a:lnTo>
                  <a:pt x="2520" y="1241"/>
                </a:lnTo>
                <a:lnTo>
                  <a:pt x="2520" y="1243"/>
                </a:lnTo>
                <a:lnTo>
                  <a:pt x="2520" y="1245"/>
                </a:lnTo>
                <a:lnTo>
                  <a:pt x="2520" y="1247"/>
                </a:lnTo>
                <a:lnTo>
                  <a:pt x="2520" y="1251"/>
                </a:lnTo>
                <a:lnTo>
                  <a:pt x="2520" y="1255"/>
                </a:lnTo>
                <a:lnTo>
                  <a:pt x="2520" y="1257"/>
                </a:lnTo>
                <a:lnTo>
                  <a:pt x="2520" y="1259"/>
                </a:lnTo>
                <a:lnTo>
                  <a:pt x="2520" y="1265"/>
                </a:lnTo>
                <a:lnTo>
                  <a:pt x="2520" y="1267"/>
                </a:lnTo>
                <a:lnTo>
                  <a:pt x="2520" y="1271"/>
                </a:lnTo>
                <a:lnTo>
                  <a:pt x="2520" y="1273"/>
                </a:lnTo>
                <a:lnTo>
                  <a:pt x="2520" y="1275"/>
                </a:lnTo>
                <a:lnTo>
                  <a:pt x="2520" y="1277"/>
                </a:lnTo>
                <a:lnTo>
                  <a:pt x="2520" y="1279"/>
                </a:lnTo>
                <a:lnTo>
                  <a:pt x="2520" y="1281"/>
                </a:lnTo>
                <a:lnTo>
                  <a:pt x="2520" y="1285"/>
                </a:lnTo>
                <a:lnTo>
                  <a:pt x="2520" y="1287"/>
                </a:lnTo>
                <a:lnTo>
                  <a:pt x="2520" y="1289"/>
                </a:lnTo>
                <a:lnTo>
                  <a:pt x="2520" y="1291"/>
                </a:lnTo>
                <a:lnTo>
                  <a:pt x="2520" y="1291"/>
                </a:lnTo>
                <a:lnTo>
                  <a:pt x="2520" y="1293"/>
                </a:lnTo>
                <a:lnTo>
                  <a:pt x="2520" y="1295"/>
                </a:lnTo>
                <a:lnTo>
                  <a:pt x="2520" y="1299"/>
                </a:lnTo>
                <a:lnTo>
                  <a:pt x="2520" y="1301"/>
                </a:lnTo>
                <a:lnTo>
                  <a:pt x="2520" y="1303"/>
                </a:lnTo>
                <a:lnTo>
                  <a:pt x="2520" y="1307"/>
                </a:lnTo>
                <a:lnTo>
                  <a:pt x="2520" y="1309"/>
                </a:lnTo>
                <a:lnTo>
                  <a:pt x="2520" y="1311"/>
                </a:lnTo>
                <a:lnTo>
                  <a:pt x="2520" y="1313"/>
                </a:lnTo>
                <a:lnTo>
                  <a:pt x="2520" y="1315"/>
                </a:lnTo>
                <a:lnTo>
                  <a:pt x="2520" y="1317"/>
                </a:lnTo>
                <a:lnTo>
                  <a:pt x="2520" y="1319"/>
                </a:lnTo>
                <a:lnTo>
                  <a:pt x="2520" y="1321"/>
                </a:lnTo>
                <a:lnTo>
                  <a:pt x="2520" y="1323"/>
                </a:lnTo>
                <a:lnTo>
                  <a:pt x="2520" y="1325"/>
                </a:lnTo>
                <a:lnTo>
                  <a:pt x="2520" y="1327"/>
                </a:lnTo>
                <a:lnTo>
                  <a:pt x="2520" y="1331"/>
                </a:lnTo>
                <a:lnTo>
                  <a:pt x="2520" y="1333"/>
                </a:lnTo>
                <a:lnTo>
                  <a:pt x="2520" y="1337"/>
                </a:lnTo>
                <a:lnTo>
                  <a:pt x="2520" y="1339"/>
                </a:lnTo>
                <a:lnTo>
                  <a:pt x="2520" y="1339"/>
                </a:lnTo>
                <a:lnTo>
                  <a:pt x="2520" y="1341"/>
                </a:lnTo>
                <a:lnTo>
                  <a:pt x="2520" y="1345"/>
                </a:lnTo>
                <a:lnTo>
                  <a:pt x="2520" y="1347"/>
                </a:lnTo>
                <a:lnTo>
                  <a:pt x="2520" y="1351"/>
                </a:lnTo>
                <a:lnTo>
                  <a:pt x="2520" y="1353"/>
                </a:lnTo>
                <a:lnTo>
                  <a:pt x="2520" y="1355"/>
                </a:lnTo>
                <a:lnTo>
                  <a:pt x="2520" y="1357"/>
                </a:lnTo>
                <a:lnTo>
                  <a:pt x="2520" y="1359"/>
                </a:lnTo>
                <a:lnTo>
                  <a:pt x="2520" y="1361"/>
                </a:lnTo>
                <a:lnTo>
                  <a:pt x="2520" y="1363"/>
                </a:lnTo>
                <a:lnTo>
                  <a:pt x="2520" y="1367"/>
                </a:lnTo>
                <a:lnTo>
                  <a:pt x="2520" y="1369"/>
                </a:lnTo>
                <a:lnTo>
                  <a:pt x="2520" y="1381"/>
                </a:lnTo>
                <a:lnTo>
                  <a:pt x="2520" y="1385"/>
                </a:lnTo>
                <a:lnTo>
                  <a:pt x="2520" y="1391"/>
                </a:lnTo>
                <a:lnTo>
                  <a:pt x="2520" y="1401"/>
                </a:lnTo>
                <a:lnTo>
                  <a:pt x="2520" y="1403"/>
                </a:lnTo>
                <a:lnTo>
                  <a:pt x="2520" y="1405"/>
                </a:lnTo>
                <a:lnTo>
                  <a:pt x="2520" y="1407"/>
                </a:lnTo>
                <a:lnTo>
                  <a:pt x="2520" y="1411"/>
                </a:lnTo>
                <a:lnTo>
                  <a:pt x="2520" y="1415"/>
                </a:lnTo>
                <a:lnTo>
                  <a:pt x="2520" y="1417"/>
                </a:lnTo>
                <a:lnTo>
                  <a:pt x="2520" y="1419"/>
                </a:lnTo>
                <a:lnTo>
                  <a:pt x="2520" y="1421"/>
                </a:lnTo>
                <a:lnTo>
                  <a:pt x="2520" y="1425"/>
                </a:lnTo>
                <a:lnTo>
                  <a:pt x="2520" y="1427"/>
                </a:lnTo>
                <a:lnTo>
                  <a:pt x="2520" y="1429"/>
                </a:lnTo>
                <a:lnTo>
                  <a:pt x="2520" y="1431"/>
                </a:lnTo>
                <a:lnTo>
                  <a:pt x="2520" y="1433"/>
                </a:lnTo>
                <a:lnTo>
                  <a:pt x="2520" y="1435"/>
                </a:lnTo>
                <a:lnTo>
                  <a:pt x="2520" y="1435"/>
                </a:lnTo>
                <a:lnTo>
                  <a:pt x="2520" y="1437"/>
                </a:lnTo>
                <a:lnTo>
                  <a:pt x="2520" y="1439"/>
                </a:lnTo>
                <a:lnTo>
                  <a:pt x="2520" y="1441"/>
                </a:lnTo>
                <a:lnTo>
                  <a:pt x="2520" y="1443"/>
                </a:lnTo>
                <a:lnTo>
                  <a:pt x="2520" y="1445"/>
                </a:lnTo>
                <a:lnTo>
                  <a:pt x="2520" y="1449"/>
                </a:lnTo>
                <a:lnTo>
                  <a:pt x="2520" y="1451"/>
                </a:lnTo>
                <a:lnTo>
                  <a:pt x="2520" y="1453"/>
                </a:lnTo>
                <a:lnTo>
                  <a:pt x="2520" y="1455"/>
                </a:lnTo>
                <a:lnTo>
                  <a:pt x="2520" y="1457"/>
                </a:lnTo>
                <a:lnTo>
                  <a:pt x="2520" y="1459"/>
                </a:lnTo>
                <a:lnTo>
                  <a:pt x="2520" y="1461"/>
                </a:lnTo>
                <a:lnTo>
                  <a:pt x="2520" y="1463"/>
                </a:lnTo>
                <a:lnTo>
                  <a:pt x="2520" y="1465"/>
                </a:lnTo>
                <a:lnTo>
                  <a:pt x="2520" y="1467"/>
                </a:lnTo>
                <a:lnTo>
                  <a:pt x="2520" y="1469"/>
                </a:lnTo>
                <a:lnTo>
                  <a:pt x="2520" y="1471"/>
                </a:lnTo>
                <a:lnTo>
                  <a:pt x="2520" y="1473"/>
                </a:lnTo>
                <a:lnTo>
                  <a:pt x="2520" y="1475"/>
                </a:lnTo>
                <a:lnTo>
                  <a:pt x="2520" y="1479"/>
                </a:lnTo>
                <a:lnTo>
                  <a:pt x="2520" y="1483"/>
                </a:lnTo>
                <a:lnTo>
                  <a:pt x="2520" y="1483"/>
                </a:lnTo>
                <a:lnTo>
                  <a:pt x="2520" y="1487"/>
                </a:lnTo>
                <a:lnTo>
                  <a:pt x="2520" y="1489"/>
                </a:lnTo>
                <a:lnTo>
                  <a:pt x="2520" y="1491"/>
                </a:lnTo>
                <a:lnTo>
                  <a:pt x="2520" y="1493"/>
                </a:lnTo>
                <a:lnTo>
                  <a:pt x="2520" y="1495"/>
                </a:lnTo>
                <a:lnTo>
                  <a:pt x="2520" y="1497"/>
                </a:lnTo>
                <a:lnTo>
                  <a:pt x="2520" y="1499"/>
                </a:lnTo>
                <a:lnTo>
                  <a:pt x="2520" y="1501"/>
                </a:lnTo>
                <a:lnTo>
                  <a:pt x="2520" y="1503"/>
                </a:lnTo>
                <a:lnTo>
                  <a:pt x="2520" y="1505"/>
                </a:lnTo>
                <a:lnTo>
                  <a:pt x="2520" y="1507"/>
                </a:lnTo>
                <a:lnTo>
                  <a:pt x="2520" y="1511"/>
                </a:lnTo>
                <a:lnTo>
                  <a:pt x="2520" y="1513"/>
                </a:lnTo>
                <a:lnTo>
                  <a:pt x="2520" y="1515"/>
                </a:lnTo>
                <a:lnTo>
                  <a:pt x="2520" y="1517"/>
                </a:lnTo>
                <a:lnTo>
                  <a:pt x="2520" y="1521"/>
                </a:lnTo>
                <a:lnTo>
                  <a:pt x="2520" y="1523"/>
                </a:lnTo>
                <a:lnTo>
                  <a:pt x="2520" y="1525"/>
                </a:lnTo>
                <a:lnTo>
                  <a:pt x="2520" y="1527"/>
                </a:lnTo>
                <a:lnTo>
                  <a:pt x="2520" y="1529"/>
                </a:lnTo>
                <a:lnTo>
                  <a:pt x="2520" y="1531"/>
                </a:lnTo>
                <a:lnTo>
                  <a:pt x="2520" y="1533"/>
                </a:lnTo>
                <a:lnTo>
                  <a:pt x="2520" y="1535"/>
                </a:lnTo>
                <a:lnTo>
                  <a:pt x="2520" y="1537"/>
                </a:lnTo>
                <a:lnTo>
                  <a:pt x="2520" y="1539"/>
                </a:lnTo>
                <a:lnTo>
                  <a:pt x="2520" y="1545"/>
                </a:lnTo>
                <a:lnTo>
                  <a:pt x="2520" y="1547"/>
                </a:lnTo>
                <a:lnTo>
                  <a:pt x="2520" y="1549"/>
                </a:lnTo>
                <a:lnTo>
                  <a:pt x="2520" y="1551"/>
                </a:lnTo>
                <a:lnTo>
                  <a:pt x="2520" y="1553"/>
                </a:lnTo>
                <a:lnTo>
                  <a:pt x="2520" y="1555"/>
                </a:lnTo>
                <a:lnTo>
                  <a:pt x="2520" y="1559"/>
                </a:lnTo>
                <a:lnTo>
                  <a:pt x="2520" y="1561"/>
                </a:lnTo>
                <a:lnTo>
                  <a:pt x="2520" y="1563"/>
                </a:lnTo>
                <a:lnTo>
                  <a:pt x="2520" y="1567"/>
                </a:lnTo>
                <a:lnTo>
                  <a:pt x="2520" y="1569"/>
                </a:lnTo>
                <a:lnTo>
                  <a:pt x="2520" y="1571"/>
                </a:lnTo>
                <a:lnTo>
                  <a:pt x="2520" y="1573"/>
                </a:lnTo>
                <a:lnTo>
                  <a:pt x="2520" y="1575"/>
                </a:lnTo>
                <a:lnTo>
                  <a:pt x="2520" y="1581"/>
                </a:lnTo>
                <a:lnTo>
                  <a:pt x="2520" y="1583"/>
                </a:lnTo>
                <a:lnTo>
                  <a:pt x="2520" y="1585"/>
                </a:lnTo>
                <a:lnTo>
                  <a:pt x="2520" y="1587"/>
                </a:lnTo>
                <a:lnTo>
                  <a:pt x="2520" y="1589"/>
                </a:lnTo>
                <a:lnTo>
                  <a:pt x="2520" y="1591"/>
                </a:lnTo>
                <a:lnTo>
                  <a:pt x="2520" y="1595"/>
                </a:lnTo>
                <a:lnTo>
                  <a:pt x="2520" y="1597"/>
                </a:lnTo>
                <a:lnTo>
                  <a:pt x="2520" y="1599"/>
                </a:lnTo>
                <a:lnTo>
                  <a:pt x="2520" y="1605"/>
                </a:lnTo>
                <a:lnTo>
                  <a:pt x="2520" y="1607"/>
                </a:lnTo>
                <a:lnTo>
                  <a:pt x="2520" y="1609"/>
                </a:lnTo>
                <a:lnTo>
                  <a:pt x="2520" y="1611"/>
                </a:lnTo>
                <a:lnTo>
                  <a:pt x="2520" y="1613"/>
                </a:lnTo>
                <a:lnTo>
                  <a:pt x="2520" y="1615"/>
                </a:lnTo>
                <a:lnTo>
                  <a:pt x="2520" y="1617"/>
                </a:lnTo>
                <a:lnTo>
                  <a:pt x="2520" y="1619"/>
                </a:lnTo>
                <a:lnTo>
                  <a:pt x="2520" y="1621"/>
                </a:lnTo>
                <a:lnTo>
                  <a:pt x="2520" y="1623"/>
                </a:lnTo>
                <a:lnTo>
                  <a:pt x="2520" y="1625"/>
                </a:lnTo>
                <a:lnTo>
                  <a:pt x="2520" y="1625"/>
                </a:lnTo>
                <a:lnTo>
                  <a:pt x="2520" y="1627"/>
                </a:lnTo>
                <a:lnTo>
                  <a:pt x="2520" y="1629"/>
                </a:lnTo>
                <a:lnTo>
                  <a:pt x="2520" y="1631"/>
                </a:lnTo>
                <a:lnTo>
                  <a:pt x="2520" y="1633"/>
                </a:lnTo>
                <a:lnTo>
                  <a:pt x="2520" y="1635"/>
                </a:lnTo>
                <a:lnTo>
                  <a:pt x="2520" y="1637"/>
                </a:lnTo>
                <a:lnTo>
                  <a:pt x="2520" y="1639"/>
                </a:lnTo>
                <a:lnTo>
                  <a:pt x="2520" y="1641"/>
                </a:lnTo>
                <a:lnTo>
                  <a:pt x="2520" y="1644"/>
                </a:lnTo>
                <a:lnTo>
                  <a:pt x="2520" y="1646"/>
                </a:lnTo>
                <a:lnTo>
                  <a:pt x="2520" y="1648"/>
                </a:lnTo>
                <a:lnTo>
                  <a:pt x="2520" y="1650"/>
                </a:lnTo>
                <a:lnTo>
                  <a:pt x="2520" y="1652"/>
                </a:lnTo>
                <a:lnTo>
                  <a:pt x="2520" y="1654"/>
                </a:lnTo>
                <a:lnTo>
                  <a:pt x="2520" y="1656"/>
                </a:lnTo>
                <a:lnTo>
                  <a:pt x="2520" y="1658"/>
                </a:lnTo>
                <a:lnTo>
                  <a:pt x="2520" y="1660"/>
                </a:lnTo>
                <a:lnTo>
                  <a:pt x="2520" y="1662"/>
                </a:lnTo>
                <a:lnTo>
                  <a:pt x="2520" y="1664"/>
                </a:lnTo>
                <a:lnTo>
                  <a:pt x="2520" y="1666"/>
                </a:lnTo>
                <a:lnTo>
                  <a:pt x="2520" y="1668"/>
                </a:lnTo>
                <a:lnTo>
                  <a:pt x="2520" y="1670"/>
                </a:lnTo>
                <a:lnTo>
                  <a:pt x="2520" y="1672"/>
                </a:lnTo>
                <a:lnTo>
                  <a:pt x="2520" y="1674"/>
                </a:lnTo>
                <a:lnTo>
                  <a:pt x="2520" y="1674"/>
                </a:lnTo>
                <a:lnTo>
                  <a:pt x="2520" y="1676"/>
                </a:lnTo>
                <a:lnTo>
                  <a:pt x="2520" y="1678"/>
                </a:lnTo>
                <a:lnTo>
                  <a:pt x="2520" y="1680"/>
                </a:lnTo>
                <a:lnTo>
                  <a:pt x="2520" y="1684"/>
                </a:lnTo>
                <a:lnTo>
                  <a:pt x="2520" y="1688"/>
                </a:lnTo>
                <a:lnTo>
                  <a:pt x="2520" y="1690"/>
                </a:lnTo>
                <a:lnTo>
                  <a:pt x="2520" y="1692"/>
                </a:lnTo>
                <a:lnTo>
                  <a:pt x="2520" y="1696"/>
                </a:lnTo>
                <a:lnTo>
                  <a:pt x="2520" y="1698"/>
                </a:lnTo>
                <a:lnTo>
                  <a:pt x="2520" y="1702"/>
                </a:lnTo>
                <a:lnTo>
                  <a:pt x="2520" y="1704"/>
                </a:lnTo>
                <a:lnTo>
                  <a:pt x="2520" y="1706"/>
                </a:lnTo>
                <a:lnTo>
                  <a:pt x="2520" y="1716"/>
                </a:lnTo>
                <a:lnTo>
                  <a:pt x="2520" y="1718"/>
                </a:lnTo>
                <a:lnTo>
                  <a:pt x="2520" y="1722"/>
                </a:lnTo>
                <a:lnTo>
                  <a:pt x="2520" y="1722"/>
                </a:lnTo>
                <a:lnTo>
                  <a:pt x="2520" y="1724"/>
                </a:lnTo>
                <a:lnTo>
                  <a:pt x="2520" y="1728"/>
                </a:lnTo>
                <a:lnTo>
                  <a:pt x="2520" y="1730"/>
                </a:lnTo>
                <a:lnTo>
                  <a:pt x="2520" y="1738"/>
                </a:lnTo>
                <a:lnTo>
                  <a:pt x="2520" y="1740"/>
                </a:lnTo>
                <a:lnTo>
                  <a:pt x="2520" y="1744"/>
                </a:lnTo>
                <a:lnTo>
                  <a:pt x="2520" y="1750"/>
                </a:lnTo>
                <a:lnTo>
                  <a:pt x="2520" y="1754"/>
                </a:lnTo>
                <a:lnTo>
                  <a:pt x="2520" y="1760"/>
                </a:lnTo>
                <a:lnTo>
                  <a:pt x="2520" y="1762"/>
                </a:lnTo>
                <a:lnTo>
                  <a:pt x="2520" y="1764"/>
                </a:lnTo>
                <a:lnTo>
                  <a:pt x="2520" y="1766"/>
                </a:lnTo>
                <a:lnTo>
                  <a:pt x="2520" y="1768"/>
                </a:lnTo>
                <a:lnTo>
                  <a:pt x="2520" y="1770"/>
                </a:lnTo>
                <a:lnTo>
                  <a:pt x="2520" y="1772"/>
                </a:lnTo>
                <a:lnTo>
                  <a:pt x="2518" y="1782"/>
                </a:lnTo>
                <a:lnTo>
                  <a:pt x="2518" y="1786"/>
                </a:lnTo>
                <a:lnTo>
                  <a:pt x="2518" y="1788"/>
                </a:lnTo>
                <a:lnTo>
                  <a:pt x="2518" y="1798"/>
                </a:lnTo>
                <a:lnTo>
                  <a:pt x="2518" y="1800"/>
                </a:lnTo>
                <a:lnTo>
                  <a:pt x="2518" y="1802"/>
                </a:lnTo>
                <a:lnTo>
                  <a:pt x="2518" y="1804"/>
                </a:lnTo>
                <a:lnTo>
                  <a:pt x="2518" y="1808"/>
                </a:lnTo>
                <a:lnTo>
                  <a:pt x="2518" y="1814"/>
                </a:lnTo>
                <a:lnTo>
                  <a:pt x="2518" y="1816"/>
                </a:lnTo>
                <a:lnTo>
                  <a:pt x="2518" y="1818"/>
                </a:lnTo>
                <a:lnTo>
                  <a:pt x="2518" y="1818"/>
                </a:lnTo>
                <a:lnTo>
                  <a:pt x="2518" y="1820"/>
                </a:lnTo>
                <a:lnTo>
                  <a:pt x="2518" y="1822"/>
                </a:lnTo>
                <a:lnTo>
                  <a:pt x="2518" y="1824"/>
                </a:lnTo>
                <a:lnTo>
                  <a:pt x="2518" y="1826"/>
                </a:lnTo>
                <a:lnTo>
                  <a:pt x="2518" y="1838"/>
                </a:lnTo>
                <a:lnTo>
                  <a:pt x="2518" y="1844"/>
                </a:lnTo>
                <a:lnTo>
                  <a:pt x="2518" y="1850"/>
                </a:lnTo>
                <a:lnTo>
                  <a:pt x="2518" y="1854"/>
                </a:lnTo>
                <a:lnTo>
                  <a:pt x="2518" y="1860"/>
                </a:lnTo>
                <a:lnTo>
                  <a:pt x="2518" y="1862"/>
                </a:lnTo>
                <a:lnTo>
                  <a:pt x="2518" y="1864"/>
                </a:lnTo>
                <a:lnTo>
                  <a:pt x="2518" y="1868"/>
                </a:lnTo>
                <a:lnTo>
                  <a:pt x="2518" y="1874"/>
                </a:lnTo>
                <a:lnTo>
                  <a:pt x="2518" y="1878"/>
                </a:lnTo>
                <a:lnTo>
                  <a:pt x="2518" y="1880"/>
                </a:lnTo>
                <a:lnTo>
                  <a:pt x="2518" y="1882"/>
                </a:lnTo>
                <a:lnTo>
                  <a:pt x="2518" y="1884"/>
                </a:lnTo>
                <a:lnTo>
                  <a:pt x="2518" y="1888"/>
                </a:lnTo>
                <a:lnTo>
                  <a:pt x="2518" y="1890"/>
                </a:lnTo>
                <a:lnTo>
                  <a:pt x="2518" y="1892"/>
                </a:lnTo>
                <a:lnTo>
                  <a:pt x="2518" y="1900"/>
                </a:lnTo>
                <a:lnTo>
                  <a:pt x="2518" y="1904"/>
                </a:lnTo>
                <a:lnTo>
                  <a:pt x="2518" y="1908"/>
                </a:lnTo>
                <a:lnTo>
                  <a:pt x="2518" y="1914"/>
                </a:lnTo>
                <a:lnTo>
                  <a:pt x="2518" y="1920"/>
                </a:lnTo>
                <a:lnTo>
                  <a:pt x="2518" y="1922"/>
                </a:lnTo>
                <a:lnTo>
                  <a:pt x="2518" y="1928"/>
                </a:lnTo>
                <a:lnTo>
                  <a:pt x="2518" y="1934"/>
                </a:lnTo>
                <a:lnTo>
                  <a:pt x="2518" y="1940"/>
                </a:lnTo>
                <a:lnTo>
                  <a:pt x="2518" y="1942"/>
                </a:lnTo>
                <a:lnTo>
                  <a:pt x="2518" y="1946"/>
                </a:lnTo>
                <a:lnTo>
                  <a:pt x="2516" y="1948"/>
                </a:lnTo>
                <a:lnTo>
                  <a:pt x="2516" y="1950"/>
                </a:lnTo>
                <a:lnTo>
                  <a:pt x="2516" y="1952"/>
                </a:lnTo>
                <a:lnTo>
                  <a:pt x="2516" y="1956"/>
                </a:lnTo>
                <a:lnTo>
                  <a:pt x="2516" y="1964"/>
                </a:lnTo>
                <a:lnTo>
                  <a:pt x="2516" y="1970"/>
                </a:lnTo>
                <a:lnTo>
                  <a:pt x="2516" y="1976"/>
                </a:lnTo>
                <a:lnTo>
                  <a:pt x="2516" y="1982"/>
                </a:lnTo>
                <a:lnTo>
                  <a:pt x="2516" y="1988"/>
                </a:lnTo>
                <a:lnTo>
                  <a:pt x="2516" y="1992"/>
                </a:lnTo>
                <a:lnTo>
                  <a:pt x="2516" y="1994"/>
                </a:lnTo>
                <a:lnTo>
                  <a:pt x="2516" y="1996"/>
                </a:lnTo>
                <a:lnTo>
                  <a:pt x="2516" y="2000"/>
                </a:lnTo>
                <a:lnTo>
                  <a:pt x="2516" y="2002"/>
                </a:lnTo>
                <a:lnTo>
                  <a:pt x="2516" y="2012"/>
                </a:lnTo>
                <a:lnTo>
                  <a:pt x="2516" y="2016"/>
                </a:lnTo>
                <a:lnTo>
                  <a:pt x="2516" y="2020"/>
                </a:lnTo>
                <a:lnTo>
                  <a:pt x="2516" y="2024"/>
                </a:lnTo>
                <a:lnTo>
                  <a:pt x="2516" y="2032"/>
                </a:lnTo>
                <a:lnTo>
                  <a:pt x="2516" y="2034"/>
                </a:lnTo>
                <a:lnTo>
                  <a:pt x="2516" y="2038"/>
                </a:lnTo>
                <a:lnTo>
                  <a:pt x="2516" y="2044"/>
                </a:lnTo>
                <a:lnTo>
                  <a:pt x="2516" y="2056"/>
                </a:lnTo>
                <a:lnTo>
                  <a:pt x="2516" y="2062"/>
                </a:lnTo>
                <a:lnTo>
                  <a:pt x="2516" y="2073"/>
                </a:lnTo>
                <a:lnTo>
                  <a:pt x="2516" y="2081"/>
                </a:lnTo>
                <a:lnTo>
                  <a:pt x="2516" y="2087"/>
                </a:lnTo>
                <a:lnTo>
                  <a:pt x="2516" y="2097"/>
                </a:lnTo>
                <a:lnTo>
                  <a:pt x="2516" y="2099"/>
                </a:lnTo>
                <a:lnTo>
                  <a:pt x="2516" y="2103"/>
                </a:lnTo>
                <a:lnTo>
                  <a:pt x="2516" y="2111"/>
                </a:lnTo>
                <a:lnTo>
                  <a:pt x="2516" y="2113"/>
                </a:lnTo>
                <a:lnTo>
                  <a:pt x="2516" y="2115"/>
                </a:lnTo>
                <a:lnTo>
                  <a:pt x="2516" y="2121"/>
                </a:lnTo>
                <a:lnTo>
                  <a:pt x="2516" y="2123"/>
                </a:lnTo>
                <a:lnTo>
                  <a:pt x="2516" y="2129"/>
                </a:lnTo>
                <a:lnTo>
                  <a:pt x="2516" y="2131"/>
                </a:lnTo>
                <a:lnTo>
                  <a:pt x="2516" y="2133"/>
                </a:lnTo>
                <a:lnTo>
                  <a:pt x="2516" y="2135"/>
                </a:lnTo>
                <a:lnTo>
                  <a:pt x="2516" y="2137"/>
                </a:lnTo>
                <a:lnTo>
                  <a:pt x="2516" y="2143"/>
                </a:lnTo>
                <a:lnTo>
                  <a:pt x="2516" y="2147"/>
                </a:lnTo>
                <a:lnTo>
                  <a:pt x="2516" y="2149"/>
                </a:lnTo>
                <a:lnTo>
                  <a:pt x="2516" y="2151"/>
                </a:lnTo>
                <a:lnTo>
                  <a:pt x="2516" y="2155"/>
                </a:lnTo>
                <a:lnTo>
                  <a:pt x="2516" y="2155"/>
                </a:lnTo>
                <a:lnTo>
                  <a:pt x="2516" y="2159"/>
                </a:lnTo>
                <a:lnTo>
                  <a:pt x="2516" y="2163"/>
                </a:lnTo>
                <a:lnTo>
                  <a:pt x="2516" y="2165"/>
                </a:lnTo>
                <a:lnTo>
                  <a:pt x="2516" y="2169"/>
                </a:lnTo>
                <a:lnTo>
                  <a:pt x="2516" y="2173"/>
                </a:lnTo>
                <a:lnTo>
                  <a:pt x="2516" y="2175"/>
                </a:lnTo>
                <a:lnTo>
                  <a:pt x="2516" y="2177"/>
                </a:lnTo>
                <a:lnTo>
                  <a:pt x="2516" y="2183"/>
                </a:lnTo>
                <a:lnTo>
                  <a:pt x="2516" y="2185"/>
                </a:lnTo>
                <a:lnTo>
                  <a:pt x="2516" y="2191"/>
                </a:lnTo>
                <a:lnTo>
                  <a:pt x="2516" y="2193"/>
                </a:lnTo>
                <a:lnTo>
                  <a:pt x="2516" y="2195"/>
                </a:lnTo>
                <a:lnTo>
                  <a:pt x="2516" y="2199"/>
                </a:lnTo>
                <a:lnTo>
                  <a:pt x="2516" y="2203"/>
                </a:lnTo>
                <a:lnTo>
                  <a:pt x="2516" y="2207"/>
                </a:lnTo>
                <a:lnTo>
                  <a:pt x="2516" y="2213"/>
                </a:lnTo>
                <a:lnTo>
                  <a:pt x="2516" y="2217"/>
                </a:lnTo>
                <a:lnTo>
                  <a:pt x="2516" y="2219"/>
                </a:lnTo>
                <a:lnTo>
                  <a:pt x="2516" y="2223"/>
                </a:lnTo>
                <a:lnTo>
                  <a:pt x="2516" y="2225"/>
                </a:lnTo>
                <a:lnTo>
                  <a:pt x="2516" y="2227"/>
                </a:lnTo>
                <a:lnTo>
                  <a:pt x="2516" y="2229"/>
                </a:lnTo>
                <a:lnTo>
                  <a:pt x="2516" y="2233"/>
                </a:lnTo>
                <a:lnTo>
                  <a:pt x="2516" y="2251"/>
                </a:lnTo>
                <a:lnTo>
                  <a:pt x="2516" y="2255"/>
                </a:lnTo>
                <a:lnTo>
                  <a:pt x="2516" y="2257"/>
                </a:lnTo>
                <a:lnTo>
                  <a:pt x="2516" y="2259"/>
                </a:lnTo>
                <a:lnTo>
                  <a:pt x="2516" y="2265"/>
                </a:lnTo>
                <a:lnTo>
                  <a:pt x="2516" y="2267"/>
                </a:lnTo>
                <a:lnTo>
                  <a:pt x="2516" y="2269"/>
                </a:lnTo>
                <a:lnTo>
                  <a:pt x="2516" y="2271"/>
                </a:lnTo>
                <a:lnTo>
                  <a:pt x="2516" y="2273"/>
                </a:lnTo>
                <a:lnTo>
                  <a:pt x="2516" y="2277"/>
                </a:lnTo>
                <a:lnTo>
                  <a:pt x="2516" y="2279"/>
                </a:lnTo>
                <a:lnTo>
                  <a:pt x="2516" y="2283"/>
                </a:lnTo>
                <a:lnTo>
                  <a:pt x="2516" y="2285"/>
                </a:lnTo>
                <a:lnTo>
                  <a:pt x="2516" y="2287"/>
                </a:lnTo>
                <a:lnTo>
                  <a:pt x="2516" y="2289"/>
                </a:lnTo>
                <a:lnTo>
                  <a:pt x="2516" y="2291"/>
                </a:lnTo>
                <a:lnTo>
                  <a:pt x="2516" y="2293"/>
                </a:lnTo>
                <a:lnTo>
                  <a:pt x="2516" y="2299"/>
                </a:lnTo>
                <a:lnTo>
                  <a:pt x="2516" y="2299"/>
                </a:lnTo>
                <a:lnTo>
                  <a:pt x="2516" y="2303"/>
                </a:lnTo>
                <a:lnTo>
                  <a:pt x="2516" y="2305"/>
                </a:lnTo>
                <a:lnTo>
                  <a:pt x="2516" y="2309"/>
                </a:lnTo>
                <a:lnTo>
                  <a:pt x="2516" y="2317"/>
                </a:lnTo>
                <a:lnTo>
                  <a:pt x="2516" y="2321"/>
                </a:lnTo>
                <a:lnTo>
                  <a:pt x="2516" y="2331"/>
                </a:lnTo>
                <a:lnTo>
                  <a:pt x="2516" y="2333"/>
                </a:lnTo>
                <a:lnTo>
                  <a:pt x="2516" y="2347"/>
                </a:lnTo>
                <a:lnTo>
                  <a:pt x="2516" y="2351"/>
                </a:lnTo>
                <a:lnTo>
                  <a:pt x="2516" y="2353"/>
                </a:lnTo>
                <a:lnTo>
                  <a:pt x="2516" y="2355"/>
                </a:lnTo>
                <a:lnTo>
                  <a:pt x="2516" y="2357"/>
                </a:lnTo>
                <a:lnTo>
                  <a:pt x="2516" y="2359"/>
                </a:lnTo>
                <a:lnTo>
                  <a:pt x="2516" y="2363"/>
                </a:lnTo>
                <a:lnTo>
                  <a:pt x="2516" y="2367"/>
                </a:lnTo>
                <a:lnTo>
                  <a:pt x="2516" y="2369"/>
                </a:lnTo>
                <a:lnTo>
                  <a:pt x="2516" y="2371"/>
                </a:lnTo>
                <a:lnTo>
                  <a:pt x="2516" y="2379"/>
                </a:lnTo>
                <a:lnTo>
                  <a:pt x="2516" y="2387"/>
                </a:lnTo>
                <a:lnTo>
                  <a:pt x="2516" y="2389"/>
                </a:lnTo>
                <a:lnTo>
                  <a:pt x="2516" y="2391"/>
                </a:lnTo>
                <a:lnTo>
                  <a:pt x="2516" y="2393"/>
                </a:lnTo>
                <a:lnTo>
                  <a:pt x="2516" y="2395"/>
                </a:lnTo>
                <a:lnTo>
                  <a:pt x="2516" y="2395"/>
                </a:lnTo>
                <a:lnTo>
                  <a:pt x="2516" y="2397"/>
                </a:lnTo>
                <a:lnTo>
                  <a:pt x="2516" y="2399"/>
                </a:lnTo>
                <a:lnTo>
                  <a:pt x="2516" y="2401"/>
                </a:lnTo>
                <a:lnTo>
                  <a:pt x="2516" y="2403"/>
                </a:lnTo>
                <a:lnTo>
                  <a:pt x="2516" y="2405"/>
                </a:lnTo>
                <a:lnTo>
                  <a:pt x="2516" y="2409"/>
                </a:lnTo>
                <a:lnTo>
                  <a:pt x="2516" y="2411"/>
                </a:lnTo>
                <a:lnTo>
                  <a:pt x="2516" y="2413"/>
                </a:lnTo>
                <a:lnTo>
                  <a:pt x="2516" y="2419"/>
                </a:lnTo>
                <a:lnTo>
                  <a:pt x="2516" y="2421"/>
                </a:lnTo>
                <a:lnTo>
                  <a:pt x="2516" y="2425"/>
                </a:lnTo>
                <a:lnTo>
                  <a:pt x="2516" y="2433"/>
                </a:lnTo>
                <a:lnTo>
                  <a:pt x="2516" y="2435"/>
                </a:lnTo>
                <a:lnTo>
                  <a:pt x="2516" y="2445"/>
                </a:lnTo>
                <a:lnTo>
                  <a:pt x="2516" y="2451"/>
                </a:lnTo>
                <a:lnTo>
                  <a:pt x="2516" y="2453"/>
                </a:lnTo>
                <a:lnTo>
                  <a:pt x="2516" y="2455"/>
                </a:lnTo>
                <a:lnTo>
                  <a:pt x="2516" y="2457"/>
                </a:lnTo>
                <a:lnTo>
                  <a:pt x="2516" y="2459"/>
                </a:lnTo>
                <a:lnTo>
                  <a:pt x="2516" y="2463"/>
                </a:lnTo>
                <a:lnTo>
                  <a:pt x="2516" y="2467"/>
                </a:lnTo>
                <a:lnTo>
                  <a:pt x="2516" y="2471"/>
                </a:lnTo>
                <a:lnTo>
                  <a:pt x="2516" y="2473"/>
                </a:lnTo>
                <a:lnTo>
                  <a:pt x="2516" y="2475"/>
                </a:lnTo>
                <a:lnTo>
                  <a:pt x="2516" y="2477"/>
                </a:lnTo>
                <a:lnTo>
                  <a:pt x="2516" y="2479"/>
                </a:lnTo>
                <a:lnTo>
                  <a:pt x="2516" y="2481"/>
                </a:lnTo>
                <a:lnTo>
                  <a:pt x="2516" y="2483"/>
                </a:lnTo>
                <a:lnTo>
                  <a:pt x="2516" y="2485"/>
                </a:lnTo>
                <a:lnTo>
                  <a:pt x="2516" y="2487"/>
                </a:lnTo>
                <a:lnTo>
                  <a:pt x="2516" y="2492"/>
                </a:lnTo>
                <a:lnTo>
                  <a:pt x="2516" y="2494"/>
                </a:lnTo>
                <a:lnTo>
                  <a:pt x="2516" y="2500"/>
                </a:lnTo>
                <a:lnTo>
                  <a:pt x="2516" y="2504"/>
                </a:lnTo>
                <a:lnTo>
                  <a:pt x="2516" y="2506"/>
                </a:lnTo>
                <a:lnTo>
                  <a:pt x="2516" y="2516"/>
                </a:lnTo>
                <a:lnTo>
                  <a:pt x="2516" y="2520"/>
                </a:lnTo>
                <a:lnTo>
                  <a:pt x="2516" y="2522"/>
                </a:lnTo>
                <a:lnTo>
                  <a:pt x="2516" y="2524"/>
                </a:lnTo>
                <a:lnTo>
                  <a:pt x="2516" y="2526"/>
                </a:lnTo>
                <a:lnTo>
                  <a:pt x="2516" y="2528"/>
                </a:lnTo>
                <a:lnTo>
                  <a:pt x="2516" y="2530"/>
                </a:lnTo>
                <a:lnTo>
                  <a:pt x="2516" y="2534"/>
                </a:lnTo>
                <a:lnTo>
                  <a:pt x="2516" y="2536"/>
                </a:lnTo>
                <a:lnTo>
                  <a:pt x="2516" y="2538"/>
                </a:lnTo>
                <a:lnTo>
                  <a:pt x="2516" y="2540"/>
                </a:lnTo>
                <a:lnTo>
                  <a:pt x="2516" y="2540"/>
                </a:lnTo>
                <a:lnTo>
                  <a:pt x="2516" y="2542"/>
                </a:lnTo>
                <a:lnTo>
                  <a:pt x="2516" y="2544"/>
                </a:lnTo>
                <a:lnTo>
                  <a:pt x="2516" y="2546"/>
                </a:lnTo>
                <a:lnTo>
                  <a:pt x="2516" y="2548"/>
                </a:lnTo>
                <a:lnTo>
                  <a:pt x="2516" y="2550"/>
                </a:lnTo>
                <a:lnTo>
                  <a:pt x="2516" y="2564"/>
                </a:lnTo>
                <a:lnTo>
                  <a:pt x="2516" y="2566"/>
                </a:lnTo>
                <a:lnTo>
                  <a:pt x="2516" y="2568"/>
                </a:lnTo>
                <a:lnTo>
                  <a:pt x="2516" y="2574"/>
                </a:lnTo>
                <a:lnTo>
                  <a:pt x="2516" y="2576"/>
                </a:lnTo>
                <a:lnTo>
                  <a:pt x="2516" y="2578"/>
                </a:lnTo>
                <a:lnTo>
                  <a:pt x="2516" y="2588"/>
                </a:lnTo>
                <a:lnTo>
                  <a:pt x="2516" y="2594"/>
                </a:lnTo>
                <a:lnTo>
                  <a:pt x="2516" y="2600"/>
                </a:lnTo>
                <a:lnTo>
                  <a:pt x="2516" y="2614"/>
                </a:lnTo>
                <a:lnTo>
                  <a:pt x="2516" y="2618"/>
                </a:lnTo>
                <a:lnTo>
                  <a:pt x="2516" y="2624"/>
                </a:lnTo>
                <a:lnTo>
                  <a:pt x="2516" y="2626"/>
                </a:lnTo>
                <a:lnTo>
                  <a:pt x="2516" y="2630"/>
                </a:lnTo>
                <a:lnTo>
                  <a:pt x="2516" y="2634"/>
                </a:lnTo>
                <a:lnTo>
                  <a:pt x="2516" y="2640"/>
                </a:lnTo>
                <a:lnTo>
                  <a:pt x="2516" y="2642"/>
                </a:lnTo>
                <a:lnTo>
                  <a:pt x="2516" y="2646"/>
                </a:lnTo>
                <a:lnTo>
                  <a:pt x="2514" y="2644"/>
                </a:lnTo>
                <a:lnTo>
                  <a:pt x="2512" y="2644"/>
                </a:lnTo>
                <a:lnTo>
                  <a:pt x="2512" y="2642"/>
                </a:lnTo>
                <a:lnTo>
                  <a:pt x="2510" y="2642"/>
                </a:lnTo>
                <a:lnTo>
                  <a:pt x="2508" y="2642"/>
                </a:lnTo>
                <a:lnTo>
                  <a:pt x="2506" y="2644"/>
                </a:lnTo>
                <a:lnTo>
                  <a:pt x="2506" y="2646"/>
                </a:lnTo>
                <a:lnTo>
                  <a:pt x="2504" y="2646"/>
                </a:lnTo>
                <a:lnTo>
                  <a:pt x="2504" y="2648"/>
                </a:lnTo>
                <a:lnTo>
                  <a:pt x="2504" y="2650"/>
                </a:lnTo>
                <a:lnTo>
                  <a:pt x="2504" y="2652"/>
                </a:lnTo>
                <a:lnTo>
                  <a:pt x="2502" y="2652"/>
                </a:lnTo>
                <a:lnTo>
                  <a:pt x="2502" y="2654"/>
                </a:lnTo>
                <a:lnTo>
                  <a:pt x="2500" y="2654"/>
                </a:lnTo>
                <a:lnTo>
                  <a:pt x="2498" y="2654"/>
                </a:lnTo>
                <a:lnTo>
                  <a:pt x="2496" y="2654"/>
                </a:lnTo>
                <a:lnTo>
                  <a:pt x="2494" y="2654"/>
                </a:lnTo>
                <a:lnTo>
                  <a:pt x="2492" y="2652"/>
                </a:lnTo>
                <a:lnTo>
                  <a:pt x="2490" y="2652"/>
                </a:lnTo>
                <a:lnTo>
                  <a:pt x="2488" y="2652"/>
                </a:lnTo>
                <a:lnTo>
                  <a:pt x="2488" y="2654"/>
                </a:lnTo>
                <a:lnTo>
                  <a:pt x="2486" y="2654"/>
                </a:lnTo>
                <a:lnTo>
                  <a:pt x="2484" y="2656"/>
                </a:lnTo>
                <a:lnTo>
                  <a:pt x="2482" y="2656"/>
                </a:lnTo>
                <a:lnTo>
                  <a:pt x="2482" y="2658"/>
                </a:lnTo>
                <a:lnTo>
                  <a:pt x="2480" y="2658"/>
                </a:lnTo>
                <a:lnTo>
                  <a:pt x="2480" y="2660"/>
                </a:lnTo>
                <a:lnTo>
                  <a:pt x="2478" y="2662"/>
                </a:lnTo>
                <a:lnTo>
                  <a:pt x="2476" y="2668"/>
                </a:lnTo>
                <a:lnTo>
                  <a:pt x="2476" y="2670"/>
                </a:lnTo>
                <a:lnTo>
                  <a:pt x="2474" y="2670"/>
                </a:lnTo>
                <a:lnTo>
                  <a:pt x="2472" y="2672"/>
                </a:lnTo>
                <a:lnTo>
                  <a:pt x="2470" y="2676"/>
                </a:lnTo>
                <a:lnTo>
                  <a:pt x="2470" y="2678"/>
                </a:lnTo>
                <a:lnTo>
                  <a:pt x="2468" y="2678"/>
                </a:lnTo>
                <a:lnTo>
                  <a:pt x="2468" y="2680"/>
                </a:lnTo>
                <a:lnTo>
                  <a:pt x="2466" y="2680"/>
                </a:lnTo>
                <a:lnTo>
                  <a:pt x="2464" y="2680"/>
                </a:lnTo>
                <a:lnTo>
                  <a:pt x="2462" y="2680"/>
                </a:lnTo>
                <a:lnTo>
                  <a:pt x="2460" y="2682"/>
                </a:lnTo>
                <a:lnTo>
                  <a:pt x="2460" y="2682"/>
                </a:lnTo>
                <a:lnTo>
                  <a:pt x="2460" y="2684"/>
                </a:lnTo>
                <a:lnTo>
                  <a:pt x="2462" y="2684"/>
                </a:lnTo>
                <a:lnTo>
                  <a:pt x="2464" y="2684"/>
                </a:lnTo>
                <a:lnTo>
                  <a:pt x="2466" y="2684"/>
                </a:lnTo>
                <a:lnTo>
                  <a:pt x="2468" y="2684"/>
                </a:lnTo>
                <a:lnTo>
                  <a:pt x="2470" y="2682"/>
                </a:lnTo>
                <a:lnTo>
                  <a:pt x="2470" y="2684"/>
                </a:lnTo>
                <a:lnTo>
                  <a:pt x="2472" y="2684"/>
                </a:lnTo>
                <a:lnTo>
                  <a:pt x="2474" y="2684"/>
                </a:lnTo>
                <a:lnTo>
                  <a:pt x="2474" y="2686"/>
                </a:lnTo>
                <a:lnTo>
                  <a:pt x="2476" y="2688"/>
                </a:lnTo>
                <a:lnTo>
                  <a:pt x="2474" y="2688"/>
                </a:lnTo>
                <a:lnTo>
                  <a:pt x="2474" y="2692"/>
                </a:lnTo>
                <a:lnTo>
                  <a:pt x="2472" y="2692"/>
                </a:lnTo>
                <a:lnTo>
                  <a:pt x="2470" y="2694"/>
                </a:lnTo>
                <a:lnTo>
                  <a:pt x="2468" y="2696"/>
                </a:lnTo>
                <a:lnTo>
                  <a:pt x="2468" y="2698"/>
                </a:lnTo>
                <a:lnTo>
                  <a:pt x="2466" y="2700"/>
                </a:lnTo>
                <a:lnTo>
                  <a:pt x="2468" y="2704"/>
                </a:lnTo>
                <a:lnTo>
                  <a:pt x="2468" y="2706"/>
                </a:lnTo>
                <a:lnTo>
                  <a:pt x="2470" y="2706"/>
                </a:lnTo>
                <a:lnTo>
                  <a:pt x="2472" y="2706"/>
                </a:lnTo>
                <a:lnTo>
                  <a:pt x="2472" y="2708"/>
                </a:lnTo>
                <a:lnTo>
                  <a:pt x="2472" y="2710"/>
                </a:lnTo>
                <a:lnTo>
                  <a:pt x="2472" y="2712"/>
                </a:lnTo>
                <a:lnTo>
                  <a:pt x="2470" y="2714"/>
                </a:lnTo>
                <a:lnTo>
                  <a:pt x="2470" y="2716"/>
                </a:lnTo>
                <a:lnTo>
                  <a:pt x="2470" y="2718"/>
                </a:lnTo>
                <a:lnTo>
                  <a:pt x="2470" y="2720"/>
                </a:lnTo>
                <a:lnTo>
                  <a:pt x="2472" y="2722"/>
                </a:lnTo>
                <a:lnTo>
                  <a:pt x="2474" y="2724"/>
                </a:lnTo>
                <a:lnTo>
                  <a:pt x="2476" y="2726"/>
                </a:lnTo>
                <a:lnTo>
                  <a:pt x="2476" y="2728"/>
                </a:lnTo>
                <a:lnTo>
                  <a:pt x="2476" y="2730"/>
                </a:lnTo>
                <a:lnTo>
                  <a:pt x="2478" y="2730"/>
                </a:lnTo>
                <a:lnTo>
                  <a:pt x="2480" y="2730"/>
                </a:lnTo>
                <a:lnTo>
                  <a:pt x="2482" y="2728"/>
                </a:lnTo>
                <a:lnTo>
                  <a:pt x="2482" y="2726"/>
                </a:lnTo>
                <a:lnTo>
                  <a:pt x="2484" y="2724"/>
                </a:lnTo>
                <a:lnTo>
                  <a:pt x="2486" y="2724"/>
                </a:lnTo>
                <a:lnTo>
                  <a:pt x="2488" y="2724"/>
                </a:lnTo>
                <a:lnTo>
                  <a:pt x="2490" y="2724"/>
                </a:lnTo>
                <a:lnTo>
                  <a:pt x="2492" y="2724"/>
                </a:lnTo>
                <a:lnTo>
                  <a:pt x="2492" y="2726"/>
                </a:lnTo>
                <a:lnTo>
                  <a:pt x="2492" y="2728"/>
                </a:lnTo>
                <a:lnTo>
                  <a:pt x="2492" y="2730"/>
                </a:lnTo>
                <a:lnTo>
                  <a:pt x="2490" y="2730"/>
                </a:lnTo>
                <a:lnTo>
                  <a:pt x="2488" y="2730"/>
                </a:lnTo>
                <a:lnTo>
                  <a:pt x="2488" y="2732"/>
                </a:lnTo>
                <a:lnTo>
                  <a:pt x="2488" y="2734"/>
                </a:lnTo>
                <a:lnTo>
                  <a:pt x="2488" y="2736"/>
                </a:lnTo>
                <a:lnTo>
                  <a:pt x="2488" y="2740"/>
                </a:lnTo>
                <a:lnTo>
                  <a:pt x="2490" y="2742"/>
                </a:lnTo>
                <a:lnTo>
                  <a:pt x="2490" y="2746"/>
                </a:lnTo>
                <a:lnTo>
                  <a:pt x="2490" y="2750"/>
                </a:lnTo>
                <a:lnTo>
                  <a:pt x="2490" y="2752"/>
                </a:lnTo>
                <a:lnTo>
                  <a:pt x="2490" y="2756"/>
                </a:lnTo>
                <a:lnTo>
                  <a:pt x="2490" y="2758"/>
                </a:lnTo>
                <a:lnTo>
                  <a:pt x="2488" y="2758"/>
                </a:lnTo>
                <a:lnTo>
                  <a:pt x="2488" y="2760"/>
                </a:lnTo>
                <a:lnTo>
                  <a:pt x="2486" y="2762"/>
                </a:lnTo>
                <a:lnTo>
                  <a:pt x="2484" y="2764"/>
                </a:lnTo>
                <a:lnTo>
                  <a:pt x="2482" y="2766"/>
                </a:lnTo>
                <a:lnTo>
                  <a:pt x="2482" y="2768"/>
                </a:lnTo>
                <a:lnTo>
                  <a:pt x="2482" y="2770"/>
                </a:lnTo>
                <a:lnTo>
                  <a:pt x="2480" y="2770"/>
                </a:lnTo>
                <a:lnTo>
                  <a:pt x="2478" y="2772"/>
                </a:lnTo>
                <a:lnTo>
                  <a:pt x="2476" y="2774"/>
                </a:lnTo>
                <a:lnTo>
                  <a:pt x="2474" y="2774"/>
                </a:lnTo>
                <a:lnTo>
                  <a:pt x="2472" y="2774"/>
                </a:lnTo>
                <a:lnTo>
                  <a:pt x="2472" y="2776"/>
                </a:lnTo>
                <a:lnTo>
                  <a:pt x="2470" y="2778"/>
                </a:lnTo>
                <a:lnTo>
                  <a:pt x="2470" y="2778"/>
                </a:lnTo>
                <a:lnTo>
                  <a:pt x="2468" y="2780"/>
                </a:lnTo>
                <a:lnTo>
                  <a:pt x="2466" y="2780"/>
                </a:lnTo>
                <a:lnTo>
                  <a:pt x="2464" y="2780"/>
                </a:lnTo>
                <a:lnTo>
                  <a:pt x="2464" y="2778"/>
                </a:lnTo>
                <a:lnTo>
                  <a:pt x="2462" y="2778"/>
                </a:lnTo>
                <a:lnTo>
                  <a:pt x="2460" y="2778"/>
                </a:lnTo>
                <a:lnTo>
                  <a:pt x="2460" y="2780"/>
                </a:lnTo>
                <a:lnTo>
                  <a:pt x="2460" y="2782"/>
                </a:lnTo>
                <a:lnTo>
                  <a:pt x="2460" y="2784"/>
                </a:lnTo>
                <a:lnTo>
                  <a:pt x="2460" y="2786"/>
                </a:lnTo>
                <a:lnTo>
                  <a:pt x="2460" y="2788"/>
                </a:lnTo>
                <a:lnTo>
                  <a:pt x="2460" y="2790"/>
                </a:lnTo>
                <a:lnTo>
                  <a:pt x="2460" y="2792"/>
                </a:lnTo>
                <a:lnTo>
                  <a:pt x="2458" y="2792"/>
                </a:lnTo>
                <a:lnTo>
                  <a:pt x="2456" y="2792"/>
                </a:lnTo>
                <a:lnTo>
                  <a:pt x="2454" y="2792"/>
                </a:lnTo>
                <a:lnTo>
                  <a:pt x="2452" y="2792"/>
                </a:lnTo>
                <a:lnTo>
                  <a:pt x="2450" y="2792"/>
                </a:lnTo>
                <a:lnTo>
                  <a:pt x="2448" y="2794"/>
                </a:lnTo>
                <a:lnTo>
                  <a:pt x="2446" y="2794"/>
                </a:lnTo>
                <a:lnTo>
                  <a:pt x="2446" y="2796"/>
                </a:lnTo>
                <a:lnTo>
                  <a:pt x="2446" y="2798"/>
                </a:lnTo>
                <a:lnTo>
                  <a:pt x="2446" y="2800"/>
                </a:lnTo>
                <a:lnTo>
                  <a:pt x="2448" y="2800"/>
                </a:lnTo>
                <a:lnTo>
                  <a:pt x="2448" y="2802"/>
                </a:lnTo>
                <a:lnTo>
                  <a:pt x="2450" y="2802"/>
                </a:lnTo>
                <a:lnTo>
                  <a:pt x="2452" y="2802"/>
                </a:lnTo>
                <a:lnTo>
                  <a:pt x="2454" y="2802"/>
                </a:lnTo>
                <a:lnTo>
                  <a:pt x="2454" y="2804"/>
                </a:lnTo>
                <a:lnTo>
                  <a:pt x="2456" y="2804"/>
                </a:lnTo>
                <a:lnTo>
                  <a:pt x="2454" y="2806"/>
                </a:lnTo>
                <a:lnTo>
                  <a:pt x="2452" y="2806"/>
                </a:lnTo>
                <a:lnTo>
                  <a:pt x="2450" y="2806"/>
                </a:lnTo>
                <a:lnTo>
                  <a:pt x="2450" y="2804"/>
                </a:lnTo>
                <a:lnTo>
                  <a:pt x="2448" y="2802"/>
                </a:lnTo>
                <a:lnTo>
                  <a:pt x="2446" y="2802"/>
                </a:lnTo>
                <a:lnTo>
                  <a:pt x="2446" y="2804"/>
                </a:lnTo>
                <a:lnTo>
                  <a:pt x="2446" y="2804"/>
                </a:lnTo>
                <a:lnTo>
                  <a:pt x="2444" y="2806"/>
                </a:lnTo>
                <a:lnTo>
                  <a:pt x="2444" y="2808"/>
                </a:lnTo>
                <a:lnTo>
                  <a:pt x="2442" y="2808"/>
                </a:lnTo>
                <a:lnTo>
                  <a:pt x="2440" y="2810"/>
                </a:lnTo>
                <a:lnTo>
                  <a:pt x="2440" y="2812"/>
                </a:lnTo>
                <a:lnTo>
                  <a:pt x="2440" y="2814"/>
                </a:lnTo>
                <a:lnTo>
                  <a:pt x="2440" y="2816"/>
                </a:lnTo>
                <a:lnTo>
                  <a:pt x="2438" y="2816"/>
                </a:lnTo>
                <a:lnTo>
                  <a:pt x="2438" y="2818"/>
                </a:lnTo>
                <a:lnTo>
                  <a:pt x="2436" y="2820"/>
                </a:lnTo>
                <a:lnTo>
                  <a:pt x="2438" y="2824"/>
                </a:lnTo>
                <a:lnTo>
                  <a:pt x="2440" y="2824"/>
                </a:lnTo>
                <a:lnTo>
                  <a:pt x="2444" y="2826"/>
                </a:lnTo>
                <a:lnTo>
                  <a:pt x="2446" y="2826"/>
                </a:lnTo>
                <a:lnTo>
                  <a:pt x="2446" y="2828"/>
                </a:lnTo>
                <a:lnTo>
                  <a:pt x="2446" y="2830"/>
                </a:lnTo>
                <a:lnTo>
                  <a:pt x="2448" y="2830"/>
                </a:lnTo>
                <a:lnTo>
                  <a:pt x="2450" y="2830"/>
                </a:lnTo>
                <a:lnTo>
                  <a:pt x="2452" y="2834"/>
                </a:lnTo>
                <a:lnTo>
                  <a:pt x="2452" y="2836"/>
                </a:lnTo>
                <a:lnTo>
                  <a:pt x="2450" y="2836"/>
                </a:lnTo>
                <a:lnTo>
                  <a:pt x="2450" y="2838"/>
                </a:lnTo>
                <a:lnTo>
                  <a:pt x="2448" y="2838"/>
                </a:lnTo>
                <a:lnTo>
                  <a:pt x="2446" y="2838"/>
                </a:lnTo>
                <a:lnTo>
                  <a:pt x="2446" y="2836"/>
                </a:lnTo>
                <a:lnTo>
                  <a:pt x="2444" y="2836"/>
                </a:lnTo>
                <a:lnTo>
                  <a:pt x="2442" y="2836"/>
                </a:lnTo>
                <a:lnTo>
                  <a:pt x="2440" y="2836"/>
                </a:lnTo>
                <a:lnTo>
                  <a:pt x="2440" y="2838"/>
                </a:lnTo>
                <a:lnTo>
                  <a:pt x="2440" y="2840"/>
                </a:lnTo>
                <a:lnTo>
                  <a:pt x="2440" y="2842"/>
                </a:lnTo>
                <a:lnTo>
                  <a:pt x="2442" y="2844"/>
                </a:lnTo>
                <a:lnTo>
                  <a:pt x="2444" y="2846"/>
                </a:lnTo>
                <a:lnTo>
                  <a:pt x="2446" y="2846"/>
                </a:lnTo>
                <a:lnTo>
                  <a:pt x="2446" y="2844"/>
                </a:lnTo>
                <a:lnTo>
                  <a:pt x="2448" y="2844"/>
                </a:lnTo>
                <a:lnTo>
                  <a:pt x="2450" y="2844"/>
                </a:lnTo>
                <a:lnTo>
                  <a:pt x="2452" y="2846"/>
                </a:lnTo>
                <a:lnTo>
                  <a:pt x="2454" y="2846"/>
                </a:lnTo>
                <a:lnTo>
                  <a:pt x="2456" y="2846"/>
                </a:lnTo>
                <a:lnTo>
                  <a:pt x="2458" y="2846"/>
                </a:lnTo>
                <a:lnTo>
                  <a:pt x="2460" y="2846"/>
                </a:lnTo>
                <a:lnTo>
                  <a:pt x="2462" y="2846"/>
                </a:lnTo>
                <a:lnTo>
                  <a:pt x="2464" y="2846"/>
                </a:lnTo>
                <a:lnTo>
                  <a:pt x="2464" y="2848"/>
                </a:lnTo>
                <a:lnTo>
                  <a:pt x="2464" y="2850"/>
                </a:lnTo>
                <a:lnTo>
                  <a:pt x="2464" y="2852"/>
                </a:lnTo>
                <a:lnTo>
                  <a:pt x="2464" y="2854"/>
                </a:lnTo>
                <a:lnTo>
                  <a:pt x="2462" y="2854"/>
                </a:lnTo>
                <a:lnTo>
                  <a:pt x="2460" y="2856"/>
                </a:lnTo>
                <a:lnTo>
                  <a:pt x="2460" y="2858"/>
                </a:lnTo>
                <a:lnTo>
                  <a:pt x="2460" y="2860"/>
                </a:lnTo>
                <a:lnTo>
                  <a:pt x="2460" y="2862"/>
                </a:lnTo>
                <a:lnTo>
                  <a:pt x="2464" y="2864"/>
                </a:lnTo>
                <a:lnTo>
                  <a:pt x="2466" y="2866"/>
                </a:lnTo>
                <a:lnTo>
                  <a:pt x="2468" y="2866"/>
                </a:lnTo>
                <a:lnTo>
                  <a:pt x="2470" y="2864"/>
                </a:lnTo>
                <a:lnTo>
                  <a:pt x="2474" y="2866"/>
                </a:lnTo>
                <a:lnTo>
                  <a:pt x="2476" y="2866"/>
                </a:lnTo>
                <a:lnTo>
                  <a:pt x="2478" y="2868"/>
                </a:lnTo>
                <a:lnTo>
                  <a:pt x="2478" y="2870"/>
                </a:lnTo>
                <a:lnTo>
                  <a:pt x="2478" y="2872"/>
                </a:lnTo>
                <a:lnTo>
                  <a:pt x="2480" y="2872"/>
                </a:lnTo>
                <a:lnTo>
                  <a:pt x="2482" y="2874"/>
                </a:lnTo>
                <a:lnTo>
                  <a:pt x="2484" y="2874"/>
                </a:lnTo>
                <a:lnTo>
                  <a:pt x="2486" y="2876"/>
                </a:lnTo>
                <a:lnTo>
                  <a:pt x="2486" y="2878"/>
                </a:lnTo>
                <a:lnTo>
                  <a:pt x="2488" y="2880"/>
                </a:lnTo>
                <a:lnTo>
                  <a:pt x="2490" y="2882"/>
                </a:lnTo>
                <a:lnTo>
                  <a:pt x="2492" y="2884"/>
                </a:lnTo>
                <a:lnTo>
                  <a:pt x="2492" y="2886"/>
                </a:lnTo>
                <a:lnTo>
                  <a:pt x="2492" y="2888"/>
                </a:lnTo>
                <a:lnTo>
                  <a:pt x="2492" y="2890"/>
                </a:lnTo>
                <a:lnTo>
                  <a:pt x="2490" y="2892"/>
                </a:lnTo>
                <a:lnTo>
                  <a:pt x="2488" y="2894"/>
                </a:lnTo>
                <a:lnTo>
                  <a:pt x="2486" y="2896"/>
                </a:lnTo>
                <a:lnTo>
                  <a:pt x="2486" y="2898"/>
                </a:lnTo>
                <a:lnTo>
                  <a:pt x="2486" y="2900"/>
                </a:lnTo>
                <a:lnTo>
                  <a:pt x="2490" y="2904"/>
                </a:lnTo>
                <a:lnTo>
                  <a:pt x="2490" y="2906"/>
                </a:lnTo>
                <a:lnTo>
                  <a:pt x="2492" y="2908"/>
                </a:lnTo>
                <a:lnTo>
                  <a:pt x="2492" y="2910"/>
                </a:lnTo>
                <a:lnTo>
                  <a:pt x="2494" y="2913"/>
                </a:lnTo>
                <a:lnTo>
                  <a:pt x="2494" y="2915"/>
                </a:lnTo>
                <a:lnTo>
                  <a:pt x="2494" y="2917"/>
                </a:lnTo>
                <a:lnTo>
                  <a:pt x="2492" y="2921"/>
                </a:lnTo>
                <a:lnTo>
                  <a:pt x="2492" y="2923"/>
                </a:lnTo>
                <a:lnTo>
                  <a:pt x="2492" y="2923"/>
                </a:lnTo>
                <a:lnTo>
                  <a:pt x="2490" y="2925"/>
                </a:lnTo>
                <a:lnTo>
                  <a:pt x="2490" y="2927"/>
                </a:lnTo>
                <a:lnTo>
                  <a:pt x="2488" y="2927"/>
                </a:lnTo>
                <a:lnTo>
                  <a:pt x="2488" y="2929"/>
                </a:lnTo>
                <a:lnTo>
                  <a:pt x="2488" y="2931"/>
                </a:lnTo>
                <a:lnTo>
                  <a:pt x="2490" y="2933"/>
                </a:lnTo>
                <a:lnTo>
                  <a:pt x="2492" y="2935"/>
                </a:lnTo>
                <a:lnTo>
                  <a:pt x="2494" y="2935"/>
                </a:lnTo>
                <a:lnTo>
                  <a:pt x="2494" y="2937"/>
                </a:lnTo>
                <a:lnTo>
                  <a:pt x="2494" y="2935"/>
                </a:lnTo>
                <a:lnTo>
                  <a:pt x="2496" y="2935"/>
                </a:lnTo>
                <a:lnTo>
                  <a:pt x="2498" y="2937"/>
                </a:lnTo>
                <a:lnTo>
                  <a:pt x="2498" y="2939"/>
                </a:lnTo>
                <a:lnTo>
                  <a:pt x="2496" y="2939"/>
                </a:lnTo>
                <a:lnTo>
                  <a:pt x="2494" y="2941"/>
                </a:lnTo>
                <a:lnTo>
                  <a:pt x="2494" y="2939"/>
                </a:lnTo>
                <a:lnTo>
                  <a:pt x="2492" y="2939"/>
                </a:lnTo>
                <a:lnTo>
                  <a:pt x="2490" y="2937"/>
                </a:lnTo>
                <a:lnTo>
                  <a:pt x="2488" y="2939"/>
                </a:lnTo>
                <a:lnTo>
                  <a:pt x="2488" y="2941"/>
                </a:lnTo>
                <a:lnTo>
                  <a:pt x="2490" y="2943"/>
                </a:lnTo>
                <a:lnTo>
                  <a:pt x="2496" y="2945"/>
                </a:lnTo>
                <a:lnTo>
                  <a:pt x="2498" y="2947"/>
                </a:lnTo>
                <a:lnTo>
                  <a:pt x="2506" y="2949"/>
                </a:lnTo>
                <a:lnTo>
                  <a:pt x="2508" y="2951"/>
                </a:lnTo>
                <a:lnTo>
                  <a:pt x="2510" y="2951"/>
                </a:lnTo>
                <a:lnTo>
                  <a:pt x="2516" y="2953"/>
                </a:lnTo>
                <a:lnTo>
                  <a:pt x="2518" y="2955"/>
                </a:lnTo>
                <a:lnTo>
                  <a:pt x="2520" y="2957"/>
                </a:lnTo>
                <a:lnTo>
                  <a:pt x="2520" y="2959"/>
                </a:lnTo>
                <a:lnTo>
                  <a:pt x="2520" y="2961"/>
                </a:lnTo>
                <a:lnTo>
                  <a:pt x="2522" y="2963"/>
                </a:lnTo>
                <a:lnTo>
                  <a:pt x="2524" y="2965"/>
                </a:lnTo>
                <a:lnTo>
                  <a:pt x="2528" y="2967"/>
                </a:lnTo>
                <a:lnTo>
                  <a:pt x="2528" y="2969"/>
                </a:lnTo>
                <a:lnTo>
                  <a:pt x="2530" y="2969"/>
                </a:lnTo>
                <a:lnTo>
                  <a:pt x="2528" y="2971"/>
                </a:lnTo>
                <a:lnTo>
                  <a:pt x="2528" y="2971"/>
                </a:lnTo>
                <a:lnTo>
                  <a:pt x="2528" y="2973"/>
                </a:lnTo>
                <a:lnTo>
                  <a:pt x="2526" y="2975"/>
                </a:lnTo>
                <a:lnTo>
                  <a:pt x="2524" y="2977"/>
                </a:lnTo>
                <a:lnTo>
                  <a:pt x="2522" y="2979"/>
                </a:lnTo>
                <a:lnTo>
                  <a:pt x="2524" y="2981"/>
                </a:lnTo>
                <a:lnTo>
                  <a:pt x="2524" y="2983"/>
                </a:lnTo>
                <a:lnTo>
                  <a:pt x="2526" y="2983"/>
                </a:lnTo>
                <a:lnTo>
                  <a:pt x="2526" y="2985"/>
                </a:lnTo>
                <a:lnTo>
                  <a:pt x="2526" y="2987"/>
                </a:lnTo>
                <a:lnTo>
                  <a:pt x="2526" y="2989"/>
                </a:lnTo>
                <a:lnTo>
                  <a:pt x="2524" y="2991"/>
                </a:lnTo>
                <a:lnTo>
                  <a:pt x="2526" y="2993"/>
                </a:lnTo>
                <a:lnTo>
                  <a:pt x="2524" y="2993"/>
                </a:lnTo>
                <a:lnTo>
                  <a:pt x="2524" y="2995"/>
                </a:lnTo>
                <a:lnTo>
                  <a:pt x="2522" y="2995"/>
                </a:lnTo>
                <a:lnTo>
                  <a:pt x="2520" y="2995"/>
                </a:lnTo>
                <a:lnTo>
                  <a:pt x="2520" y="2997"/>
                </a:lnTo>
                <a:lnTo>
                  <a:pt x="2520" y="2999"/>
                </a:lnTo>
                <a:lnTo>
                  <a:pt x="2518" y="2999"/>
                </a:lnTo>
                <a:lnTo>
                  <a:pt x="2520" y="2999"/>
                </a:lnTo>
                <a:lnTo>
                  <a:pt x="2520" y="3001"/>
                </a:lnTo>
                <a:lnTo>
                  <a:pt x="2520" y="3003"/>
                </a:lnTo>
                <a:lnTo>
                  <a:pt x="2520" y="3005"/>
                </a:lnTo>
                <a:lnTo>
                  <a:pt x="2518" y="3007"/>
                </a:lnTo>
                <a:lnTo>
                  <a:pt x="2520" y="3007"/>
                </a:lnTo>
                <a:lnTo>
                  <a:pt x="2520" y="3009"/>
                </a:lnTo>
                <a:lnTo>
                  <a:pt x="2522" y="3009"/>
                </a:lnTo>
                <a:lnTo>
                  <a:pt x="2524" y="3009"/>
                </a:lnTo>
                <a:lnTo>
                  <a:pt x="2526" y="3009"/>
                </a:lnTo>
                <a:lnTo>
                  <a:pt x="2526" y="3011"/>
                </a:lnTo>
                <a:lnTo>
                  <a:pt x="2524" y="3011"/>
                </a:lnTo>
                <a:lnTo>
                  <a:pt x="2522" y="3011"/>
                </a:lnTo>
                <a:lnTo>
                  <a:pt x="2520" y="3011"/>
                </a:lnTo>
                <a:lnTo>
                  <a:pt x="2518" y="3013"/>
                </a:lnTo>
                <a:lnTo>
                  <a:pt x="2516" y="3013"/>
                </a:lnTo>
                <a:lnTo>
                  <a:pt x="2514" y="3015"/>
                </a:lnTo>
                <a:lnTo>
                  <a:pt x="2514" y="3017"/>
                </a:lnTo>
                <a:lnTo>
                  <a:pt x="2512" y="3019"/>
                </a:lnTo>
                <a:lnTo>
                  <a:pt x="2512" y="3021"/>
                </a:lnTo>
                <a:lnTo>
                  <a:pt x="2512" y="3019"/>
                </a:lnTo>
                <a:lnTo>
                  <a:pt x="2512" y="3019"/>
                </a:lnTo>
                <a:lnTo>
                  <a:pt x="2512" y="3017"/>
                </a:lnTo>
                <a:lnTo>
                  <a:pt x="2510" y="3017"/>
                </a:lnTo>
                <a:lnTo>
                  <a:pt x="2508" y="3017"/>
                </a:lnTo>
                <a:lnTo>
                  <a:pt x="2508" y="3019"/>
                </a:lnTo>
                <a:lnTo>
                  <a:pt x="2508" y="3019"/>
                </a:lnTo>
                <a:lnTo>
                  <a:pt x="2508" y="3021"/>
                </a:lnTo>
                <a:lnTo>
                  <a:pt x="2510" y="3021"/>
                </a:lnTo>
                <a:lnTo>
                  <a:pt x="2510" y="3023"/>
                </a:lnTo>
                <a:lnTo>
                  <a:pt x="2512" y="3023"/>
                </a:lnTo>
                <a:lnTo>
                  <a:pt x="2512" y="3025"/>
                </a:lnTo>
                <a:lnTo>
                  <a:pt x="2514" y="3025"/>
                </a:lnTo>
                <a:lnTo>
                  <a:pt x="2514" y="3027"/>
                </a:lnTo>
                <a:lnTo>
                  <a:pt x="2514" y="3029"/>
                </a:lnTo>
                <a:lnTo>
                  <a:pt x="2514" y="3031"/>
                </a:lnTo>
                <a:lnTo>
                  <a:pt x="2512" y="3031"/>
                </a:lnTo>
                <a:lnTo>
                  <a:pt x="2510" y="3031"/>
                </a:lnTo>
                <a:lnTo>
                  <a:pt x="2508" y="3031"/>
                </a:lnTo>
                <a:lnTo>
                  <a:pt x="2506" y="3031"/>
                </a:lnTo>
                <a:lnTo>
                  <a:pt x="2506" y="3033"/>
                </a:lnTo>
                <a:lnTo>
                  <a:pt x="2506" y="3035"/>
                </a:lnTo>
                <a:lnTo>
                  <a:pt x="2508" y="3037"/>
                </a:lnTo>
                <a:lnTo>
                  <a:pt x="2510" y="3039"/>
                </a:lnTo>
                <a:lnTo>
                  <a:pt x="2510" y="3041"/>
                </a:lnTo>
                <a:lnTo>
                  <a:pt x="2508" y="3041"/>
                </a:lnTo>
                <a:lnTo>
                  <a:pt x="2508" y="3043"/>
                </a:lnTo>
                <a:lnTo>
                  <a:pt x="2506" y="3043"/>
                </a:lnTo>
                <a:lnTo>
                  <a:pt x="2504" y="3041"/>
                </a:lnTo>
                <a:lnTo>
                  <a:pt x="2502" y="3041"/>
                </a:lnTo>
                <a:lnTo>
                  <a:pt x="2502" y="3043"/>
                </a:lnTo>
                <a:lnTo>
                  <a:pt x="2502" y="3045"/>
                </a:lnTo>
                <a:lnTo>
                  <a:pt x="2504" y="3045"/>
                </a:lnTo>
                <a:lnTo>
                  <a:pt x="2504" y="3047"/>
                </a:lnTo>
                <a:lnTo>
                  <a:pt x="2512" y="3049"/>
                </a:lnTo>
                <a:lnTo>
                  <a:pt x="2512" y="3051"/>
                </a:lnTo>
                <a:lnTo>
                  <a:pt x="2516" y="3051"/>
                </a:lnTo>
                <a:lnTo>
                  <a:pt x="2518" y="3051"/>
                </a:lnTo>
                <a:lnTo>
                  <a:pt x="2518" y="3053"/>
                </a:lnTo>
                <a:lnTo>
                  <a:pt x="2520" y="3053"/>
                </a:lnTo>
                <a:lnTo>
                  <a:pt x="2520" y="3055"/>
                </a:lnTo>
                <a:lnTo>
                  <a:pt x="2520" y="3057"/>
                </a:lnTo>
                <a:lnTo>
                  <a:pt x="2520" y="3059"/>
                </a:lnTo>
                <a:lnTo>
                  <a:pt x="2520" y="3061"/>
                </a:lnTo>
                <a:lnTo>
                  <a:pt x="2520" y="3063"/>
                </a:lnTo>
                <a:lnTo>
                  <a:pt x="2520" y="3065"/>
                </a:lnTo>
                <a:lnTo>
                  <a:pt x="2520" y="3067"/>
                </a:lnTo>
                <a:lnTo>
                  <a:pt x="2522" y="3067"/>
                </a:lnTo>
                <a:lnTo>
                  <a:pt x="2522" y="3069"/>
                </a:lnTo>
                <a:lnTo>
                  <a:pt x="2522" y="3071"/>
                </a:lnTo>
                <a:lnTo>
                  <a:pt x="2522" y="3073"/>
                </a:lnTo>
                <a:lnTo>
                  <a:pt x="2522" y="3075"/>
                </a:lnTo>
                <a:lnTo>
                  <a:pt x="2520" y="3075"/>
                </a:lnTo>
                <a:lnTo>
                  <a:pt x="2520" y="3077"/>
                </a:lnTo>
                <a:lnTo>
                  <a:pt x="2520" y="3079"/>
                </a:lnTo>
                <a:lnTo>
                  <a:pt x="2522" y="3081"/>
                </a:lnTo>
                <a:lnTo>
                  <a:pt x="2524" y="3085"/>
                </a:lnTo>
                <a:lnTo>
                  <a:pt x="2526" y="3087"/>
                </a:lnTo>
                <a:lnTo>
                  <a:pt x="2526" y="3089"/>
                </a:lnTo>
                <a:lnTo>
                  <a:pt x="2526" y="3091"/>
                </a:lnTo>
                <a:lnTo>
                  <a:pt x="2528" y="3091"/>
                </a:lnTo>
                <a:lnTo>
                  <a:pt x="2530" y="3093"/>
                </a:lnTo>
                <a:lnTo>
                  <a:pt x="2530" y="3095"/>
                </a:lnTo>
                <a:lnTo>
                  <a:pt x="2530" y="3097"/>
                </a:lnTo>
                <a:lnTo>
                  <a:pt x="2532" y="3097"/>
                </a:lnTo>
                <a:lnTo>
                  <a:pt x="2532" y="3099"/>
                </a:lnTo>
                <a:lnTo>
                  <a:pt x="2534" y="3099"/>
                </a:lnTo>
                <a:lnTo>
                  <a:pt x="2536" y="3099"/>
                </a:lnTo>
                <a:lnTo>
                  <a:pt x="2536" y="3101"/>
                </a:lnTo>
                <a:lnTo>
                  <a:pt x="2538" y="3105"/>
                </a:lnTo>
                <a:lnTo>
                  <a:pt x="2540" y="3105"/>
                </a:lnTo>
                <a:lnTo>
                  <a:pt x="2540" y="3107"/>
                </a:lnTo>
                <a:lnTo>
                  <a:pt x="2540" y="3109"/>
                </a:lnTo>
                <a:lnTo>
                  <a:pt x="2540" y="3111"/>
                </a:lnTo>
                <a:lnTo>
                  <a:pt x="2540" y="3113"/>
                </a:lnTo>
                <a:lnTo>
                  <a:pt x="2538" y="3113"/>
                </a:lnTo>
                <a:lnTo>
                  <a:pt x="2538" y="3115"/>
                </a:lnTo>
                <a:lnTo>
                  <a:pt x="2536" y="3115"/>
                </a:lnTo>
                <a:lnTo>
                  <a:pt x="2532" y="3115"/>
                </a:lnTo>
                <a:lnTo>
                  <a:pt x="2530" y="3115"/>
                </a:lnTo>
                <a:lnTo>
                  <a:pt x="2530" y="3115"/>
                </a:lnTo>
                <a:lnTo>
                  <a:pt x="2528" y="3115"/>
                </a:lnTo>
                <a:lnTo>
                  <a:pt x="2528" y="3117"/>
                </a:lnTo>
                <a:lnTo>
                  <a:pt x="2528" y="3119"/>
                </a:lnTo>
                <a:lnTo>
                  <a:pt x="2530" y="3119"/>
                </a:lnTo>
                <a:lnTo>
                  <a:pt x="2532" y="3119"/>
                </a:lnTo>
                <a:lnTo>
                  <a:pt x="2534" y="3119"/>
                </a:lnTo>
                <a:lnTo>
                  <a:pt x="2534" y="3117"/>
                </a:lnTo>
                <a:lnTo>
                  <a:pt x="2536" y="3117"/>
                </a:lnTo>
                <a:lnTo>
                  <a:pt x="2538" y="3119"/>
                </a:lnTo>
                <a:lnTo>
                  <a:pt x="2540" y="3119"/>
                </a:lnTo>
                <a:lnTo>
                  <a:pt x="2540" y="3121"/>
                </a:lnTo>
                <a:lnTo>
                  <a:pt x="2540" y="3123"/>
                </a:lnTo>
                <a:lnTo>
                  <a:pt x="2538" y="3127"/>
                </a:lnTo>
                <a:lnTo>
                  <a:pt x="2538" y="3129"/>
                </a:lnTo>
                <a:lnTo>
                  <a:pt x="2536" y="3129"/>
                </a:lnTo>
                <a:lnTo>
                  <a:pt x="2536" y="3131"/>
                </a:lnTo>
                <a:lnTo>
                  <a:pt x="2534" y="3133"/>
                </a:lnTo>
                <a:lnTo>
                  <a:pt x="2534" y="3135"/>
                </a:lnTo>
                <a:lnTo>
                  <a:pt x="2534" y="3137"/>
                </a:lnTo>
                <a:lnTo>
                  <a:pt x="2536" y="3137"/>
                </a:lnTo>
                <a:lnTo>
                  <a:pt x="2538" y="3139"/>
                </a:lnTo>
                <a:lnTo>
                  <a:pt x="2540" y="3139"/>
                </a:lnTo>
                <a:lnTo>
                  <a:pt x="2540" y="3141"/>
                </a:lnTo>
                <a:lnTo>
                  <a:pt x="2538" y="3143"/>
                </a:lnTo>
                <a:lnTo>
                  <a:pt x="2536" y="3145"/>
                </a:lnTo>
                <a:lnTo>
                  <a:pt x="2534" y="3147"/>
                </a:lnTo>
                <a:lnTo>
                  <a:pt x="2532" y="3149"/>
                </a:lnTo>
                <a:lnTo>
                  <a:pt x="2532" y="3151"/>
                </a:lnTo>
                <a:lnTo>
                  <a:pt x="2532" y="3153"/>
                </a:lnTo>
                <a:lnTo>
                  <a:pt x="2530" y="3155"/>
                </a:lnTo>
                <a:lnTo>
                  <a:pt x="2528" y="3157"/>
                </a:lnTo>
                <a:lnTo>
                  <a:pt x="2528" y="3159"/>
                </a:lnTo>
                <a:lnTo>
                  <a:pt x="2526" y="3161"/>
                </a:lnTo>
                <a:lnTo>
                  <a:pt x="2526" y="3163"/>
                </a:lnTo>
                <a:lnTo>
                  <a:pt x="2526" y="3163"/>
                </a:lnTo>
                <a:lnTo>
                  <a:pt x="2526" y="3165"/>
                </a:lnTo>
                <a:lnTo>
                  <a:pt x="2526" y="3167"/>
                </a:lnTo>
                <a:lnTo>
                  <a:pt x="2526" y="3169"/>
                </a:lnTo>
                <a:lnTo>
                  <a:pt x="2526" y="3171"/>
                </a:lnTo>
                <a:lnTo>
                  <a:pt x="2524" y="3173"/>
                </a:lnTo>
                <a:lnTo>
                  <a:pt x="2524" y="3175"/>
                </a:lnTo>
                <a:lnTo>
                  <a:pt x="2524" y="3177"/>
                </a:lnTo>
                <a:lnTo>
                  <a:pt x="2524" y="3179"/>
                </a:lnTo>
                <a:lnTo>
                  <a:pt x="2522" y="3179"/>
                </a:lnTo>
                <a:lnTo>
                  <a:pt x="2522" y="3181"/>
                </a:lnTo>
                <a:lnTo>
                  <a:pt x="2520" y="3185"/>
                </a:lnTo>
                <a:lnTo>
                  <a:pt x="2518" y="3185"/>
                </a:lnTo>
                <a:lnTo>
                  <a:pt x="2518" y="3187"/>
                </a:lnTo>
                <a:lnTo>
                  <a:pt x="2516" y="3187"/>
                </a:lnTo>
                <a:lnTo>
                  <a:pt x="2516" y="3189"/>
                </a:lnTo>
                <a:lnTo>
                  <a:pt x="2514" y="3189"/>
                </a:lnTo>
                <a:lnTo>
                  <a:pt x="2512" y="3191"/>
                </a:lnTo>
                <a:lnTo>
                  <a:pt x="2508" y="3193"/>
                </a:lnTo>
                <a:lnTo>
                  <a:pt x="2500" y="3195"/>
                </a:lnTo>
                <a:lnTo>
                  <a:pt x="2494" y="3195"/>
                </a:lnTo>
                <a:lnTo>
                  <a:pt x="2494" y="3195"/>
                </a:lnTo>
                <a:lnTo>
                  <a:pt x="2488" y="3197"/>
                </a:lnTo>
                <a:lnTo>
                  <a:pt x="2484" y="3199"/>
                </a:lnTo>
                <a:lnTo>
                  <a:pt x="2480" y="3201"/>
                </a:lnTo>
                <a:lnTo>
                  <a:pt x="2478" y="3201"/>
                </a:lnTo>
                <a:lnTo>
                  <a:pt x="2474" y="3205"/>
                </a:lnTo>
                <a:lnTo>
                  <a:pt x="2474" y="3207"/>
                </a:lnTo>
                <a:lnTo>
                  <a:pt x="2472" y="3209"/>
                </a:lnTo>
                <a:lnTo>
                  <a:pt x="2472" y="3211"/>
                </a:lnTo>
                <a:lnTo>
                  <a:pt x="2472" y="3213"/>
                </a:lnTo>
                <a:lnTo>
                  <a:pt x="2470" y="3217"/>
                </a:lnTo>
                <a:lnTo>
                  <a:pt x="2468" y="3219"/>
                </a:lnTo>
                <a:lnTo>
                  <a:pt x="2466" y="3219"/>
                </a:lnTo>
                <a:lnTo>
                  <a:pt x="2464" y="3219"/>
                </a:lnTo>
                <a:lnTo>
                  <a:pt x="2464" y="3221"/>
                </a:lnTo>
                <a:lnTo>
                  <a:pt x="2462" y="3221"/>
                </a:lnTo>
                <a:lnTo>
                  <a:pt x="2460" y="3223"/>
                </a:lnTo>
                <a:lnTo>
                  <a:pt x="2460" y="3225"/>
                </a:lnTo>
                <a:lnTo>
                  <a:pt x="2460" y="3227"/>
                </a:lnTo>
                <a:lnTo>
                  <a:pt x="2462" y="3231"/>
                </a:lnTo>
                <a:lnTo>
                  <a:pt x="2462" y="3233"/>
                </a:lnTo>
                <a:lnTo>
                  <a:pt x="2464" y="3233"/>
                </a:lnTo>
                <a:lnTo>
                  <a:pt x="2464" y="3235"/>
                </a:lnTo>
                <a:lnTo>
                  <a:pt x="2464" y="3237"/>
                </a:lnTo>
                <a:lnTo>
                  <a:pt x="2462" y="3237"/>
                </a:lnTo>
                <a:lnTo>
                  <a:pt x="2462" y="3239"/>
                </a:lnTo>
                <a:lnTo>
                  <a:pt x="2460" y="3239"/>
                </a:lnTo>
                <a:lnTo>
                  <a:pt x="2458" y="3241"/>
                </a:lnTo>
                <a:lnTo>
                  <a:pt x="2458" y="3243"/>
                </a:lnTo>
                <a:lnTo>
                  <a:pt x="2460" y="3245"/>
                </a:lnTo>
                <a:lnTo>
                  <a:pt x="2460" y="3247"/>
                </a:lnTo>
                <a:lnTo>
                  <a:pt x="2458" y="3247"/>
                </a:lnTo>
                <a:lnTo>
                  <a:pt x="2456" y="3249"/>
                </a:lnTo>
                <a:lnTo>
                  <a:pt x="2456" y="3251"/>
                </a:lnTo>
                <a:lnTo>
                  <a:pt x="2456" y="3253"/>
                </a:lnTo>
                <a:lnTo>
                  <a:pt x="2456" y="3259"/>
                </a:lnTo>
                <a:lnTo>
                  <a:pt x="2458" y="3259"/>
                </a:lnTo>
                <a:lnTo>
                  <a:pt x="2458" y="3259"/>
                </a:lnTo>
                <a:lnTo>
                  <a:pt x="2460" y="3259"/>
                </a:lnTo>
                <a:lnTo>
                  <a:pt x="2462" y="3259"/>
                </a:lnTo>
                <a:lnTo>
                  <a:pt x="2464" y="3259"/>
                </a:lnTo>
                <a:lnTo>
                  <a:pt x="2466" y="3259"/>
                </a:lnTo>
                <a:lnTo>
                  <a:pt x="2466" y="3261"/>
                </a:lnTo>
                <a:lnTo>
                  <a:pt x="2466" y="3263"/>
                </a:lnTo>
                <a:lnTo>
                  <a:pt x="2464" y="3265"/>
                </a:lnTo>
                <a:lnTo>
                  <a:pt x="2462" y="3265"/>
                </a:lnTo>
                <a:lnTo>
                  <a:pt x="2460" y="3265"/>
                </a:lnTo>
                <a:lnTo>
                  <a:pt x="2458" y="3267"/>
                </a:lnTo>
                <a:lnTo>
                  <a:pt x="2456" y="3265"/>
                </a:lnTo>
                <a:lnTo>
                  <a:pt x="2452" y="3263"/>
                </a:lnTo>
                <a:lnTo>
                  <a:pt x="2452" y="3261"/>
                </a:lnTo>
                <a:lnTo>
                  <a:pt x="2450" y="3261"/>
                </a:lnTo>
                <a:lnTo>
                  <a:pt x="2448" y="3261"/>
                </a:lnTo>
                <a:lnTo>
                  <a:pt x="2446" y="3263"/>
                </a:lnTo>
                <a:lnTo>
                  <a:pt x="2446" y="3265"/>
                </a:lnTo>
                <a:lnTo>
                  <a:pt x="2446" y="3269"/>
                </a:lnTo>
                <a:lnTo>
                  <a:pt x="2448" y="3269"/>
                </a:lnTo>
                <a:lnTo>
                  <a:pt x="2448" y="3271"/>
                </a:lnTo>
                <a:lnTo>
                  <a:pt x="2448" y="3273"/>
                </a:lnTo>
                <a:lnTo>
                  <a:pt x="2448" y="3275"/>
                </a:lnTo>
                <a:lnTo>
                  <a:pt x="2448" y="3277"/>
                </a:lnTo>
                <a:lnTo>
                  <a:pt x="2446" y="3277"/>
                </a:lnTo>
                <a:lnTo>
                  <a:pt x="2446" y="3277"/>
                </a:lnTo>
                <a:lnTo>
                  <a:pt x="2444" y="3279"/>
                </a:lnTo>
                <a:lnTo>
                  <a:pt x="2442" y="3279"/>
                </a:lnTo>
                <a:lnTo>
                  <a:pt x="2442" y="3281"/>
                </a:lnTo>
                <a:lnTo>
                  <a:pt x="2440" y="3283"/>
                </a:lnTo>
                <a:lnTo>
                  <a:pt x="2440" y="3285"/>
                </a:lnTo>
                <a:lnTo>
                  <a:pt x="2442" y="3287"/>
                </a:lnTo>
                <a:lnTo>
                  <a:pt x="2442" y="3289"/>
                </a:lnTo>
                <a:lnTo>
                  <a:pt x="2442" y="3291"/>
                </a:lnTo>
                <a:lnTo>
                  <a:pt x="2440" y="3293"/>
                </a:lnTo>
                <a:lnTo>
                  <a:pt x="2434" y="3295"/>
                </a:lnTo>
                <a:lnTo>
                  <a:pt x="2430" y="3299"/>
                </a:lnTo>
                <a:lnTo>
                  <a:pt x="2430" y="3301"/>
                </a:lnTo>
                <a:lnTo>
                  <a:pt x="2430" y="3303"/>
                </a:lnTo>
                <a:lnTo>
                  <a:pt x="2432" y="3307"/>
                </a:lnTo>
                <a:lnTo>
                  <a:pt x="2434" y="3307"/>
                </a:lnTo>
                <a:lnTo>
                  <a:pt x="2436" y="3309"/>
                </a:lnTo>
                <a:lnTo>
                  <a:pt x="2436" y="3311"/>
                </a:lnTo>
                <a:lnTo>
                  <a:pt x="2436" y="3315"/>
                </a:lnTo>
                <a:lnTo>
                  <a:pt x="2438" y="3319"/>
                </a:lnTo>
                <a:lnTo>
                  <a:pt x="2440" y="3319"/>
                </a:lnTo>
                <a:lnTo>
                  <a:pt x="2442" y="3321"/>
                </a:lnTo>
                <a:lnTo>
                  <a:pt x="2444" y="3323"/>
                </a:lnTo>
                <a:lnTo>
                  <a:pt x="2446" y="3325"/>
                </a:lnTo>
                <a:lnTo>
                  <a:pt x="2446" y="3327"/>
                </a:lnTo>
                <a:lnTo>
                  <a:pt x="2444" y="3329"/>
                </a:lnTo>
                <a:lnTo>
                  <a:pt x="2442" y="3333"/>
                </a:lnTo>
                <a:lnTo>
                  <a:pt x="2440" y="3336"/>
                </a:lnTo>
                <a:lnTo>
                  <a:pt x="2438" y="3336"/>
                </a:lnTo>
                <a:lnTo>
                  <a:pt x="2436" y="3336"/>
                </a:lnTo>
                <a:lnTo>
                  <a:pt x="2434" y="3336"/>
                </a:lnTo>
                <a:lnTo>
                  <a:pt x="2432" y="3333"/>
                </a:lnTo>
                <a:lnTo>
                  <a:pt x="2432" y="3331"/>
                </a:lnTo>
                <a:lnTo>
                  <a:pt x="2430" y="3331"/>
                </a:lnTo>
                <a:lnTo>
                  <a:pt x="2428" y="3331"/>
                </a:lnTo>
                <a:lnTo>
                  <a:pt x="2426" y="3331"/>
                </a:lnTo>
                <a:lnTo>
                  <a:pt x="2426" y="3336"/>
                </a:lnTo>
                <a:lnTo>
                  <a:pt x="2424" y="3338"/>
                </a:lnTo>
                <a:lnTo>
                  <a:pt x="2422" y="3342"/>
                </a:lnTo>
                <a:lnTo>
                  <a:pt x="2420" y="3344"/>
                </a:lnTo>
                <a:lnTo>
                  <a:pt x="2418" y="3346"/>
                </a:lnTo>
                <a:lnTo>
                  <a:pt x="2416" y="3346"/>
                </a:lnTo>
                <a:lnTo>
                  <a:pt x="2414" y="3348"/>
                </a:lnTo>
                <a:lnTo>
                  <a:pt x="2412" y="3348"/>
                </a:lnTo>
                <a:lnTo>
                  <a:pt x="2410" y="3350"/>
                </a:lnTo>
                <a:lnTo>
                  <a:pt x="2406" y="3352"/>
                </a:lnTo>
                <a:lnTo>
                  <a:pt x="2404" y="3352"/>
                </a:lnTo>
                <a:lnTo>
                  <a:pt x="2402" y="3354"/>
                </a:lnTo>
                <a:lnTo>
                  <a:pt x="2400" y="3354"/>
                </a:lnTo>
                <a:lnTo>
                  <a:pt x="2398" y="3354"/>
                </a:lnTo>
                <a:lnTo>
                  <a:pt x="2392" y="3354"/>
                </a:lnTo>
                <a:lnTo>
                  <a:pt x="2390" y="3354"/>
                </a:lnTo>
                <a:lnTo>
                  <a:pt x="2386" y="3354"/>
                </a:lnTo>
                <a:lnTo>
                  <a:pt x="2384" y="3356"/>
                </a:lnTo>
                <a:lnTo>
                  <a:pt x="2382" y="3356"/>
                </a:lnTo>
                <a:lnTo>
                  <a:pt x="2380" y="3356"/>
                </a:lnTo>
                <a:lnTo>
                  <a:pt x="2380" y="3358"/>
                </a:lnTo>
                <a:lnTo>
                  <a:pt x="2376" y="3364"/>
                </a:lnTo>
                <a:lnTo>
                  <a:pt x="2376" y="3366"/>
                </a:lnTo>
                <a:lnTo>
                  <a:pt x="2374" y="3366"/>
                </a:lnTo>
                <a:lnTo>
                  <a:pt x="2374" y="3368"/>
                </a:lnTo>
                <a:lnTo>
                  <a:pt x="2374" y="3370"/>
                </a:lnTo>
                <a:lnTo>
                  <a:pt x="2374" y="3372"/>
                </a:lnTo>
                <a:lnTo>
                  <a:pt x="2376" y="3372"/>
                </a:lnTo>
                <a:lnTo>
                  <a:pt x="2376" y="3374"/>
                </a:lnTo>
                <a:lnTo>
                  <a:pt x="2378" y="3374"/>
                </a:lnTo>
                <a:lnTo>
                  <a:pt x="2382" y="3374"/>
                </a:lnTo>
                <a:lnTo>
                  <a:pt x="2384" y="3374"/>
                </a:lnTo>
                <a:lnTo>
                  <a:pt x="2386" y="3374"/>
                </a:lnTo>
                <a:lnTo>
                  <a:pt x="2388" y="3374"/>
                </a:lnTo>
                <a:lnTo>
                  <a:pt x="2388" y="3376"/>
                </a:lnTo>
                <a:lnTo>
                  <a:pt x="2390" y="3376"/>
                </a:lnTo>
                <a:lnTo>
                  <a:pt x="2390" y="3378"/>
                </a:lnTo>
                <a:lnTo>
                  <a:pt x="2392" y="3380"/>
                </a:lnTo>
                <a:lnTo>
                  <a:pt x="2392" y="3382"/>
                </a:lnTo>
                <a:lnTo>
                  <a:pt x="2390" y="3384"/>
                </a:lnTo>
                <a:lnTo>
                  <a:pt x="2390" y="3386"/>
                </a:lnTo>
                <a:lnTo>
                  <a:pt x="2388" y="3386"/>
                </a:lnTo>
                <a:lnTo>
                  <a:pt x="2386" y="3386"/>
                </a:lnTo>
                <a:lnTo>
                  <a:pt x="2386" y="3388"/>
                </a:lnTo>
                <a:lnTo>
                  <a:pt x="2384" y="3388"/>
                </a:lnTo>
                <a:lnTo>
                  <a:pt x="2384" y="3396"/>
                </a:lnTo>
                <a:lnTo>
                  <a:pt x="2384" y="3398"/>
                </a:lnTo>
                <a:lnTo>
                  <a:pt x="2384" y="3400"/>
                </a:lnTo>
                <a:lnTo>
                  <a:pt x="2384" y="3404"/>
                </a:lnTo>
                <a:lnTo>
                  <a:pt x="2382" y="3406"/>
                </a:lnTo>
                <a:lnTo>
                  <a:pt x="2382" y="3408"/>
                </a:lnTo>
                <a:lnTo>
                  <a:pt x="2382" y="3410"/>
                </a:lnTo>
                <a:lnTo>
                  <a:pt x="2380" y="3412"/>
                </a:lnTo>
                <a:lnTo>
                  <a:pt x="2380" y="3414"/>
                </a:lnTo>
                <a:lnTo>
                  <a:pt x="2378" y="3414"/>
                </a:lnTo>
                <a:lnTo>
                  <a:pt x="2378" y="3416"/>
                </a:lnTo>
                <a:lnTo>
                  <a:pt x="2376" y="3416"/>
                </a:lnTo>
                <a:lnTo>
                  <a:pt x="2376" y="3418"/>
                </a:lnTo>
                <a:lnTo>
                  <a:pt x="2374" y="3420"/>
                </a:lnTo>
                <a:lnTo>
                  <a:pt x="2372" y="3422"/>
                </a:lnTo>
                <a:lnTo>
                  <a:pt x="2370" y="3426"/>
                </a:lnTo>
                <a:lnTo>
                  <a:pt x="2366" y="3432"/>
                </a:lnTo>
                <a:lnTo>
                  <a:pt x="2364" y="3436"/>
                </a:lnTo>
                <a:lnTo>
                  <a:pt x="2362" y="3438"/>
                </a:lnTo>
                <a:lnTo>
                  <a:pt x="2360" y="3442"/>
                </a:lnTo>
                <a:lnTo>
                  <a:pt x="2356" y="3444"/>
                </a:lnTo>
                <a:lnTo>
                  <a:pt x="2354" y="3444"/>
                </a:lnTo>
                <a:lnTo>
                  <a:pt x="2352" y="3446"/>
                </a:lnTo>
                <a:lnTo>
                  <a:pt x="2350" y="3446"/>
                </a:lnTo>
                <a:lnTo>
                  <a:pt x="2350" y="3446"/>
                </a:lnTo>
                <a:lnTo>
                  <a:pt x="2348" y="3446"/>
                </a:lnTo>
                <a:lnTo>
                  <a:pt x="2346" y="3448"/>
                </a:lnTo>
                <a:lnTo>
                  <a:pt x="2344" y="3448"/>
                </a:lnTo>
                <a:lnTo>
                  <a:pt x="2342" y="3450"/>
                </a:lnTo>
                <a:lnTo>
                  <a:pt x="2340" y="3452"/>
                </a:lnTo>
                <a:lnTo>
                  <a:pt x="2340" y="3452"/>
                </a:lnTo>
                <a:lnTo>
                  <a:pt x="2338" y="3454"/>
                </a:lnTo>
                <a:lnTo>
                  <a:pt x="2338" y="3456"/>
                </a:lnTo>
                <a:lnTo>
                  <a:pt x="2332" y="3460"/>
                </a:lnTo>
                <a:lnTo>
                  <a:pt x="2332" y="3462"/>
                </a:lnTo>
                <a:lnTo>
                  <a:pt x="2332" y="3464"/>
                </a:lnTo>
                <a:lnTo>
                  <a:pt x="2332" y="3466"/>
                </a:lnTo>
                <a:lnTo>
                  <a:pt x="2330" y="3468"/>
                </a:lnTo>
                <a:lnTo>
                  <a:pt x="2330" y="3470"/>
                </a:lnTo>
                <a:lnTo>
                  <a:pt x="2330" y="3472"/>
                </a:lnTo>
                <a:lnTo>
                  <a:pt x="2328" y="3474"/>
                </a:lnTo>
                <a:lnTo>
                  <a:pt x="2328" y="3476"/>
                </a:lnTo>
                <a:lnTo>
                  <a:pt x="2326" y="3478"/>
                </a:lnTo>
                <a:lnTo>
                  <a:pt x="2326" y="3480"/>
                </a:lnTo>
                <a:lnTo>
                  <a:pt x="2326" y="3484"/>
                </a:lnTo>
                <a:lnTo>
                  <a:pt x="2326" y="3486"/>
                </a:lnTo>
                <a:lnTo>
                  <a:pt x="2326" y="3490"/>
                </a:lnTo>
                <a:lnTo>
                  <a:pt x="2328" y="3492"/>
                </a:lnTo>
                <a:lnTo>
                  <a:pt x="2328" y="3494"/>
                </a:lnTo>
                <a:lnTo>
                  <a:pt x="2328" y="3496"/>
                </a:lnTo>
                <a:lnTo>
                  <a:pt x="2328" y="3500"/>
                </a:lnTo>
                <a:lnTo>
                  <a:pt x="2326" y="3502"/>
                </a:lnTo>
                <a:lnTo>
                  <a:pt x="2326" y="3504"/>
                </a:lnTo>
                <a:lnTo>
                  <a:pt x="2326" y="3508"/>
                </a:lnTo>
                <a:lnTo>
                  <a:pt x="2324" y="3508"/>
                </a:lnTo>
                <a:lnTo>
                  <a:pt x="2324" y="3510"/>
                </a:lnTo>
                <a:lnTo>
                  <a:pt x="2322" y="3512"/>
                </a:lnTo>
                <a:lnTo>
                  <a:pt x="2322" y="3514"/>
                </a:lnTo>
                <a:lnTo>
                  <a:pt x="2320" y="3514"/>
                </a:lnTo>
                <a:lnTo>
                  <a:pt x="2320" y="3516"/>
                </a:lnTo>
                <a:lnTo>
                  <a:pt x="2318" y="3518"/>
                </a:lnTo>
                <a:lnTo>
                  <a:pt x="2316" y="3518"/>
                </a:lnTo>
                <a:lnTo>
                  <a:pt x="2314" y="3518"/>
                </a:lnTo>
                <a:lnTo>
                  <a:pt x="2310" y="3518"/>
                </a:lnTo>
                <a:lnTo>
                  <a:pt x="2308" y="3516"/>
                </a:lnTo>
                <a:lnTo>
                  <a:pt x="2306" y="3514"/>
                </a:lnTo>
                <a:lnTo>
                  <a:pt x="2306" y="3512"/>
                </a:lnTo>
                <a:lnTo>
                  <a:pt x="2304" y="3508"/>
                </a:lnTo>
                <a:lnTo>
                  <a:pt x="2304" y="3506"/>
                </a:lnTo>
                <a:lnTo>
                  <a:pt x="2304" y="3504"/>
                </a:lnTo>
                <a:lnTo>
                  <a:pt x="2306" y="3500"/>
                </a:lnTo>
                <a:lnTo>
                  <a:pt x="2306" y="3500"/>
                </a:lnTo>
                <a:lnTo>
                  <a:pt x="2308" y="3498"/>
                </a:lnTo>
                <a:lnTo>
                  <a:pt x="2308" y="3496"/>
                </a:lnTo>
                <a:lnTo>
                  <a:pt x="2308" y="3494"/>
                </a:lnTo>
                <a:lnTo>
                  <a:pt x="2308" y="3492"/>
                </a:lnTo>
                <a:lnTo>
                  <a:pt x="2306" y="3490"/>
                </a:lnTo>
                <a:lnTo>
                  <a:pt x="2304" y="3490"/>
                </a:lnTo>
                <a:lnTo>
                  <a:pt x="2302" y="3488"/>
                </a:lnTo>
                <a:lnTo>
                  <a:pt x="2302" y="3490"/>
                </a:lnTo>
                <a:lnTo>
                  <a:pt x="2300" y="3490"/>
                </a:lnTo>
                <a:lnTo>
                  <a:pt x="2300" y="3492"/>
                </a:lnTo>
                <a:lnTo>
                  <a:pt x="2298" y="3492"/>
                </a:lnTo>
                <a:lnTo>
                  <a:pt x="2298" y="3494"/>
                </a:lnTo>
                <a:lnTo>
                  <a:pt x="2296" y="3496"/>
                </a:lnTo>
                <a:lnTo>
                  <a:pt x="2296" y="3498"/>
                </a:lnTo>
                <a:lnTo>
                  <a:pt x="2296" y="3500"/>
                </a:lnTo>
                <a:lnTo>
                  <a:pt x="2296" y="3500"/>
                </a:lnTo>
                <a:lnTo>
                  <a:pt x="2294" y="3502"/>
                </a:lnTo>
                <a:lnTo>
                  <a:pt x="2294" y="3504"/>
                </a:lnTo>
                <a:lnTo>
                  <a:pt x="2294" y="3506"/>
                </a:lnTo>
                <a:lnTo>
                  <a:pt x="2292" y="3508"/>
                </a:lnTo>
                <a:lnTo>
                  <a:pt x="2292" y="3510"/>
                </a:lnTo>
                <a:lnTo>
                  <a:pt x="2290" y="3510"/>
                </a:lnTo>
                <a:lnTo>
                  <a:pt x="2290" y="3512"/>
                </a:lnTo>
                <a:lnTo>
                  <a:pt x="2288" y="3512"/>
                </a:lnTo>
                <a:lnTo>
                  <a:pt x="2286" y="3514"/>
                </a:lnTo>
                <a:lnTo>
                  <a:pt x="2284" y="3516"/>
                </a:lnTo>
                <a:lnTo>
                  <a:pt x="2284" y="3518"/>
                </a:lnTo>
                <a:lnTo>
                  <a:pt x="2282" y="3520"/>
                </a:lnTo>
                <a:lnTo>
                  <a:pt x="2280" y="3522"/>
                </a:lnTo>
                <a:lnTo>
                  <a:pt x="2278" y="3524"/>
                </a:lnTo>
                <a:lnTo>
                  <a:pt x="2276" y="3524"/>
                </a:lnTo>
                <a:lnTo>
                  <a:pt x="2274" y="3524"/>
                </a:lnTo>
                <a:lnTo>
                  <a:pt x="2274" y="3522"/>
                </a:lnTo>
                <a:lnTo>
                  <a:pt x="2272" y="3522"/>
                </a:lnTo>
                <a:lnTo>
                  <a:pt x="2272" y="3520"/>
                </a:lnTo>
                <a:lnTo>
                  <a:pt x="2272" y="3518"/>
                </a:lnTo>
                <a:lnTo>
                  <a:pt x="2272" y="3516"/>
                </a:lnTo>
                <a:lnTo>
                  <a:pt x="2272" y="3514"/>
                </a:lnTo>
                <a:lnTo>
                  <a:pt x="2274" y="3512"/>
                </a:lnTo>
                <a:lnTo>
                  <a:pt x="2276" y="3510"/>
                </a:lnTo>
                <a:lnTo>
                  <a:pt x="2276" y="3508"/>
                </a:lnTo>
                <a:lnTo>
                  <a:pt x="2278" y="3506"/>
                </a:lnTo>
                <a:lnTo>
                  <a:pt x="2278" y="3504"/>
                </a:lnTo>
                <a:lnTo>
                  <a:pt x="2278" y="3502"/>
                </a:lnTo>
                <a:lnTo>
                  <a:pt x="2278" y="3500"/>
                </a:lnTo>
                <a:lnTo>
                  <a:pt x="2276" y="3500"/>
                </a:lnTo>
                <a:lnTo>
                  <a:pt x="2274" y="3500"/>
                </a:lnTo>
                <a:lnTo>
                  <a:pt x="2272" y="3500"/>
                </a:lnTo>
                <a:lnTo>
                  <a:pt x="2270" y="3500"/>
                </a:lnTo>
                <a:lnTo>
                  <a:pt x="2268" y="3500"/>
                </a:lnTo>
                <a:lnTo>
                  <a:pt x="2266" y="3500"/>
                </a:lnTo>
                <a:lnTo>
                  <a:pt x="2264" y="3500"/>
                </a:lnTo>
                <a:lnTo>
                  <a:pt x="2262" y="3500"/>
                </a:lnTo>
                <a:lnTo>
                  <a:pt x="2260" y="3502"/>
                </a:lnTo>
                <a:lnTo>
                  <a:pt x="2260" y="3504"/>
                </a:lnTo>
                <a:lnTo>
                  <a:pt x="2260" y="3506"/>
                </a:lnTo>
                <a:lnTo>
                  <a:pt x="2258" y="3506"/>
                </a:lnTo>
                <a:lnTo>
                  <a:pt x="2258" y="3508"/>
                </a:lnTo>
                <a:lnTo>
                  <a:pt x="2258" y="3510"/>
                </a:lnTo>
                <a:lnTo>
                  <a:pt x="2258" y="3512"/>
                </a:lnTo>
                <a:lnTo>
                  <a:pt x="2258" y="3514"/>
                </a:lnTo>
                <a:lnTo>
                  <a:pt x="2256" y="3514"/>
                </a:lnTo>
                <a:lnTo>
                  <a:pt x="2256" y="3516"/>
                </a:lnTo>
                <a:lnTo>
                  <a:pt x="2254" y="3516"/>
                </a:lnTo>
                <a:lnTo>
                  <a:pt x="2254" y="3516"/>
                </a:lnTo>
                <a:lnTo>
                  <a:pt x="2252" y="3518"/>
                </a:lnTo>
                <a:lnTo>
                  <a:pt x="2252" y="3520"/>
                </a:lnTo>
                <a:lnTo>
                  <a:pt x="2252" y="3522"/>
                </a:lnTo>
                <a:lnTo>
                  <a:pt x="2252" y="3524"/>
                </a:lnTo>
                <a:lnTo>
                  <a:pt x="2254" y="3524"/>
                </a:lnTo>
                <a:lnTo>
                  <a:pt x="2254" y="3526"/>
                </a:lnTo>
                <a:lnTo>
                  <a:pt x="2254" y="3526"/>
                </a:lnTo>
                <a:lnTo>
                  <a:pt x="2256" y="3528"/>
                </a:lnTo>
                <a:lnTo>
                  <a:pt x="2256" y="3530"/>
                </a:lnTo>
                <a:lnTo>
                  <a:pt x="2256" y="3532"/>
                </a:lnTo>
                <a:lnTo>
                  <a:pt x="2254" y="3534"/>
                </a:lnTo>
                <a:lnTo>
                  <a:pt x="2254" y="3536"/>
                </a:lnTo>
                <a:lnTo>
                  <a:pt x="2252" y="3536"/>
                </a:lnTo>
                <a:lnTo>
                  <a:pt x="2250" y="3536"/>
                </a:lnTo>
                <a:lnTo>
                  <a:pt x="2250" y="3538"/>
                </a:lnTo>
                <a:lnTo>
                  <a:pt x="2248" y="3538"/>
                </a:lnTo>
                <a:lnTo>
                  <a:pt x="2248" y="3542"/>
                </a:lnTo>
                <a:lnTo>
                  <a:pt x="2248" y="3544"/>
                </a:lnTo>
                <a:lnTo>
                  <a:pt x="2248" y="3546"/>
                </a:lnTo>
                <a:lnTo>
                  <a:pt x="2248" y="3548"/>
                </a:lnTo>
                <a:lnTo>
                  <a:pt x="2246" y="3548"/>
                </a:lnTo>
                <a:lnTo>
                  <a:pt x="2244" y="3548"/>
                </a:lnTo>
                <a:lnTo>
                  <a:pt x="2242" y="3548"/>
                </a:lnTo>
                <a:lnTo>
                  <a:pt x="2240" y="3548"/>
                </a:lnTo>
                <a:lnTo>
                  <a:pt x="2240" y="3546"/>
                </a:lnTo>
                <a:lnTo>
                  <a:pt x="2240" y="3544"/>
                </a:lnTo>
                <a:lnTo>
                  <a:pt x="2238" y="3542"/>
                </a:lnTo>
                <a:lnTo>
                  <a:pt x="2238" y="3540"/>
                </a:lnTo>
                <a:lnTo>
                  <a:pt x="2236" y="3538"/>
                </a:lnTo>
                <a:lnTo>
                  <a:pt x="2234" y="3536"/>
                </a:lnTo>
                <a:lnTo>
                  <a:pt x="2232" y="3534"/>
                </a:lnTo>
                <a:lnTo>
                  <a:pt x="2230" y="3532"/>
                </a:lnTo>
                <a:lnTo>
                  <a:pt x="2228" y="3532"/>
                </a:lnTo>
                <a:lnTo>
                  <a:pt x="2228" y="3534"/>
                </a:lnTo>
                <a:lnTo>
                  <a:pt x="2228" y="3536"/>
                </a:lnTo>
                <a:lnTo>
                  <a:pt x="2230" y="3538"/>
                </a:lnTo>
                <a:lnTo>
                  <a:pt x="2232" y="3540"/>
                </a:lnTo>
                <a:lnTo>
                  <a:pt x="2232" y="3542"/>
                </a:lnTo>
                <a:lnTo>
                  <a:pt x="2234" y="3544"/>
                </a:lnTo>
                <a:lnTo>
                  <a:pt x="2234" y="3546"/>
                </a:lnTo>
                <a:lnTo>
                  <a:pt x="2234" y="3548"/>
                </a:lnTo>
                <a:lnTo>
                  <a:pt x="2232" y="3550"/>
                </a:lnTo>
                <a:lnTo>
                  <a:pt x="2230" y="3552"/>
                </a:lnTo>
                <a:lnTo>
                  <a:pt x="2230" y="3554"/>
                </a:lnTo>
                <a:lnTo>
                  <a:pt x="2230" y="3556"/>
                </a:lnTo>
                <a:lnTo>
                  <a:pt x="2230" y="3562"/>
                </a:lnTo>
                <a:lnTo>
                  <a:pt x="2230" y="3566"/>
                </a:lnTo>
                <a:lnTo>
                  <a:pt x="2230" y="3568"/>
                </a:lnTo>
                <a:lnTo>
                  <a:pt x="2230" y="3570"/>
                </a:lnTo>
                <a:lnTo>
                  <a:pt x="2232" y="3572"/>
                </a:lnTo>
                <a:lnTo>
                  <a:pt x="2232" y="3574"/>
                </a:lnTo>
                <a:lnTo>
                  <a:pt x="2238" y="3582"/>
                </a:lnTo>
                <a:lnTo>
                  <a:pt x="2240" y="3586"/>
                </a:lnTo>
                <a:lnTo>
                  <a:pt x="2248" y="3592"/>
                </a:lnTo>
                <a:lnTo>
                  <a:pt x="2250" y="3594"/>
                </a:lnTo>
                <a:lnTo>
                  <a:pt x="2252" y="3594"/>
                </a:lnTo>
                <a:lnTo>
                  <a:pt x="2254" y="3596"/>
                </a:lnTo>
                <a:lnTo>
                  <a:pt x="2256" y="3596"/>
                </a:lnTo>
                <a:lnTo>
                  <a:pt x="2258" y="3598"/>
                </a:lnTo>
                <a:lnTo>
                  <a:pt x="2260" y="3600"/>
                </a:lnTo>
                <a:lnTo>
                  <a:pt x="2260" y="3602"/>
                </a:lnTo>
                <a:lnTo>
                  <a:pt x="2262" y="3604"/>
                </a:lnTo>
                <a:lnTo>
                  <a:pt x="2262" y="3606"/>
                </a:lnTo>
                <a:lnTo>
                  <a:pt x="2262" y="3608"/>
                </a:lnTo>
                <a:lnTo>
                  <a:pt x="2262" y="3610"/>
                </a:lnTo>
                <a:lnTo>
                  <a:pt x="2262" y="3612"/>
                </a:lnTo>
                <a:lnTo>
                  <a:pt x="2262" y="3614"/>
                </a:lnTo>
                <a:lnTo>
                  <a:pt x="2264" y="3614"/>
                </a:lnTo>
                <a:lnTo>
                  <a:pt x="2266" y="3612"/>
                </a:lnTo>
                <a:lnTo>
                  <a:pt x="2268" y="3610"/>
                </a:lnTo>
                <a:lnTo>
                  <a:pt x="2268" y="3608"/>
                </a:lnTo>
                <a:lnTo>
                  <a:pt x="2268" y="3606"/>
                </a:lnTo>
                <a:lnTo>
                  <a:pt x="2268" y="3604"/>
                </a:lnTo>
                <a:lnTo>
                  <a:pt x="2268" y="3602"/>
                </a:lnTo>
                <a:lnTo>
                  <a:pt x="2268" y="3600"/>
                </a:lnTo>
                <a:lnTo>
                  <a:pt x="2270" y="3598"/>
                </a:lnTo>
                <a:lnTo>
                  <a:pt x="2272" y="3598"/>
                </a:lnTo>
                <a:lnTo>
                  <a:pt x="2274" y="3600"/>
                </a:lnTo>
                <a:lnTo>
                  <a:pt x="2276" y="3602"/>
                </a:lnTo>
                <a:lnTo>
                  <a:pt x="2276" y="3604"/>
                </a:lnTo>
                <a:lnTo>
                  <a:pt x="2278" y="3604"/>
                </a:lnTo>
                <a:lnTo>
                  <a:pt x="2278" y="3606"/>
                </a:lnTo>
                <a:lnTo>
                  <a:pt x="2276" y="3608"/>
                </a:lnTo>
                <a:lnTo>
                  <a:pt x="2276" y="3610"/>
                </a:lnTo>
                <a:lnTo>
                  <a:pt x="2274" y="3612"/>
                </a:lnTo>
                <a:lnTo>
                  <a:pt x="2270" y="3614"/>
                </a:lnTo>
                <a:lnTo>
                  <a:pt x="2270" y="3616"/>
                </a:lnTo>
                <a:lnTo>
                  <a:pt x="2270" y="3618"/>
                </a:lnTo>
                <a:lnTo>
                  <a:pt x="2268" y="3620"/>
                </a:lnTo>
                <a:lnTo>
                  <a:pt x="2266" y="3620"/>
                </a:lnTo>
                <a:lnTo>
                  <a:pt x="2268" y="3622"/>
                </a:lnTo>
                <a:lnTo>
                  <a:pt x="2268" y="3624"/>
                </a:lnTo>
                <a:lnTo>
                  <a:pt x="2266" y="3626"/>
                </a:lnTo>
                <a:lnTo>
                  <a:pt x="2264" y="3626"/>
                </a:lnTo>
                <a:lnTo>
                  <a:pt x="2262" y="3628"/>
                </a:lnTo>
                <a:lnTo>
                  <a:pt x="2260" y="3630"/>
                </a:lnTo>
                <a:lnTo>
                  <a:pt x="2258" y="3630"/>
                </a:lnTo>
                <a:lnTo>
                  <a:pt x="2258" y="3632"/>
                </a:lnTo>
                <a:lnTo>
                  <a:pt x="2256" y="3634"/>
                </a:lnTo>
                <a:lnTo>
                  <a:pt x="2256" y="3636"/>
                </a:lnTo>
                <a:lnTo>
                  <a:pt x="2254" y="3638"/>
                </a:lnTo>
                <a:lnTo>
                  <a:pt x="2254" y="3638"/>
                </a:lnTo>
                <a:lnTo>
                  <a:pt x="2254" y="3636"/>
                </a:lnTo>
                <a:lnTo>
                  <a:pt x="2252" y="3634"/>
                </a:lnTo>
                <a:lnTo>
                  <a:pt x="2250" y="3634"/>
                </a:lnTo>
                <a:lnTo>
                  <a:pt x="2250" y="3632"/>
                </a:lnTo>
                <a:lnTo>
                  <a:pt x="2248" y="3634"/>
                </a:lnTo>
                <a:lnTo>
                  <a:pt x="2246" y="3634"/>
                </a:lnTo>
                <a:lnTo>
                  <a:pt x="2244" y="3634"/>
                </a:lnTo>
                <a:lnTo>
                  <a:pt x="2242" y="3634"/>
                </a:lnTo>
                <a:lnTo>
                  <a:pt x="2240" y="3634"/>
                </a:lnTo>
                <a:lnTo>
                  <a:pt x="2240" y="3636"/>
                </a:lnTo>
                <a:lnTo>
                  <a:pt x="2240" y="3638"/>
                </a:lnTo>
                <a:lnTo>
                  <a:pt x="2238" y="3638"/>
                </a:lnTo>
                <a:lnTo>
                  <a:pt x="2238" y="3640"/>
                </a:lnTo>
                <a:lnTo>
                  <a:pt x="2238" y="3642"/>
                </a:lnTo>
                <a:lnTo>
                  <a:pt x="2238" y="3642"/>
                </a:lnTo>
                <a:lnTo>
                  <a:pt x="2238" y="3644"/>
                </a:lnTo>
                <a:lnTo>
                  <a:pt x="2238" y="3646"/>
                </a:lnTo>
                <a:lnTo>
                  <a:pt x="2238" y="3648"/>
                </a:lnTo>
                <a:lnTo>
                  <a:pt x="2238" y="3650"/>
                </a:lnTo>
                <a:lnTo>
                  <a:pt x="2236" y="3650"/>
                </a:lnTo>
                <a:lnTo>
                  <a:pt x="2234" y="3652"/>
                </a:lnTo>
                <a:lnTo>
                  <a:pt x="2232" y="3652"/>
                </a:lnTo>
                <a:lnTo>
                  <a:pt x="2230" y="3652"/>
                </a:lnTo>
                <a:lnTo>
                  <a:pt x="2226" y="3652"/>
                </a:lnTo>
                <a:lnTo>
                  <a:pt x="2222" y="3652"/>
                </a:lnTo>
                <a:lnTo>
                  <a:pt x="2220" y="3652"/>
                </a:lnTo>
                <a:lnTo>
                  <a:pt x="2218" y="3652"/>
                </a:lnTo>
                <a:lnTo>
                  <a:pt x="2216" y="3654"/>
                </a:lnTo>
                <a:lnTo>
                  <a:pt x="2214" y="3654"/>
                </a:lnTo>
                <a:lnTo>
                  <a:pt x="2212" y="3654"/>
                </a:lnTo>
                <a:lnTo>
                  <a:pt x="2212" y="3656"/>
                </a:lnTo>
                <a:lnTo>
                  <a:pt x="2210" y="3658"/>
                </a:lnTo>
                <a:lnTo>
                  <a:pt x="2210" y="3660"/>
                </a:lnTo>
                <a:lnTo>
                  <a:pt x="2210" y="3662"/>
                </a:lnTo>
                <a:lnTo>
                  <a:pt x="2210" y="3664"/>
                </a:lnTo>
                <a:lnTo>
                  <a:pt x="2210" y="3666"/>
                </a:lnTo>
                <a:lnTo>
                  <a:pt x="2212" y="3668"/>
                </a:lnTo>
                <a:lnTo>
                  <a:pt x="2212" y="3670"/>
                </a:lnTo>
                <a:lnTo>
                  <a:pt x="2214" y="3672"/>
                </a:lnTo>
                <a:lnTo>
                  <a:pt x="2216" y="3672"/>
                </a:lnTo>
                <a:lnTo>
                  <a:pt x="2218" y="3672"/>
                </a:lnTo>
                <a:lnTo>
                  <a:pt x="2220" y="3672"/>
                </a:lnTo>
                <a:lnTo>
                  <a:pt x="2220" y="3670"/>
                </a:lnTo>
                <a:lnTo>
                  <a:pt x="2222" y="3670"/>
                </a:lnTo>
                <a:lnTo>
                  <a:pt x="2226" y="3668"/>
                </a:lnTo>
                <a:lnTo>
                  <a:pt x="2230" y="3666"/>
                </a:lnTo>
                <a:lnTo>
                  <a:pt x="2232" y="3666"/>
                </a:lnTo>
                <a:lnTo>
                  <a:pt x="2234" y="3664"/>
                </a:lnTo>
                <a:lnTo>
                  <a:pt x="2236" y="3664"/>
                </a:lnTo>
                <a:lnTo>
                  <a:pt x="2238" y="3662"/>
                </a:lnTo>
                <a:lnTo>
                  <a:pt x="2242" y="3662"/>
                </a:lnTo>
                <a:lnTo>
                  <a:pt x="2242" y="3660"/>
                </a:lnTo>
                <a:lnTo>
                  <a:pt x="2244" y="3660"/>
                </a:lnTo>
                <a:lnTo>
                  <a:pt x="2244" y="3658"/>
                </a:lnTo>
                <a:lnTo>
                  <a:pt x="2246" y="3658"/>
                </a:lnTo>
                <a:lnTo>
                  <a:pt x="2246" y="3660"/>
                </a:lnTo>
                <a:lnTo>
                  <a:pt x="2246" y="3662"/>
                </a:lnTo>
                <a:lnTo>
                  <a:pt x="2248" y="3664"/>
                </a:lnTo>
                <a:lnTo>
                  <a:pt x="2248" y="3668"/>
                </a:lnTo>
                <a:lnTo>
                  <a:pt x="2248" y="3670"/>
                </a:lnTo>
                <a:lnTo>
                  <a:pt x="2248" y="3672"/>
                </a:lnTo>
                <a:lnTo>
                  <a:pt x="2248" y="3674"/>
                </a:lnTo>
                <a:lnTo>
                  <a:pt x="2246" y="3676"/>
                </a:lnTo>
                <a:lnTo>
                  <a:pt x="2244" y="3678"/>
                </a:lnTo>
                <a:lnTo>
                  <a:pt x="2244" y="3680"/>
                </a:lnTo>
                <a:lnTo>
                  <a:pt x="2242" y="3684"/>
                </a:lnTo>
                <a:lnTo>
                  <a:pt x="2242" y="3686"/>
                </a:lnTo>
                <a:lnTo>
                  <a:pt x="2234" y="3690"/>
                </a:lnTo>
                <a:lnTo>
                  <a:pt x="2228" y="3694"/>
                </a:lnTo>
                <a:lnTo>
                  <a:pt x="2224" y="3694"/>
                </a:lnTo>
                <a:lnTo>
                  <a:pt x="2220" y="3696"/>
                </a:lnTo>
                <a:lnTo>
                  <a:pt x="2218" y="3698"/>
                </a:lnTo>
                <a:lnTo>
                  <a:pt x="2216" y="3698"/>
                </a:lnTo>
                <a:lnTo>
                  <a:pt x="2214" y="3698"/>
                </a:lnTo>
                <a:lnTo>
                  <a:pt x="2212" y="3698"/>
                </a:lnTo>
                <a:lnTo>
                  <a:pt x="2210" y="3696"/>
                </a:lnTo>
                <a:lnTo>
                  <a:pt x="2208" y="3696"/>
                </a:lnTo>
                <a:lnTo>
                  <a:pt x="2204" y="3696"/>
                </a:lnTo>
                <a:lnTo>
                  <a:pt x="2204" y="3696"/>
                </a:lnTo>
                <a:lnTo>
                  <a:pt x="2202" y="3696"/>
                </a:lnTo>
                <a:lnTo>
                  <a:pt x="2200" y="3698"/>
                </a:lnTo>
                <a:lnTo>
                  <a:pt x="2198" y="3698"/>
                </a:lnTo>
                <a:lnTo>
                  <a:pt x="2196" y="3700"/>
                </a:lnTo>
                <a:lnTo>
                  <a:pt x="2194" y="3702"/>
                </a:lnTo>
                <a:lnTo>
                  <a:pt x="2194" y="3704"/>
                </a:lnTo>
                <a:lnTo>
                  <a:pt x="2194" y="3706"/>
                </a:lnTo>
                <a:lnTo>
                  <a:pt x="2194" y="3708"/>
                </a:lnTo>
                <a:lnTo>
                  <a:pt x="2196" y="3710"/>
                </a:lnTo>
                <a:lnTo>
                  <a:pt x="2196" y="3712"/>
                </a:lnTo>
                <a:lnTo>
                  <a:pt x="2198" y="3712"/>
                </a:lnTo>
                <a:lnTo>
                  <a:pt x="2200" y="3712"/>
                </a:lnTo>
                <a:lnTo>
                  <a:pt x="2200" y="3714"/>
                </a:lnTo>
                <a:lnTo>
                  <a:pt x="2202" y="3714"/>
                </a:lnTo>
                <a:lnTo>
                  <a:pt x="2204" y="3714"/>
                </a:lnTo>
                <a:lnTo>
                  <a:pt x="2204" y="3712"/>
                </a:lnTo>
                <a:lnTo>
                  <a:pt x="2206" y="3712"/>
                </a:lnTo>
                <a:lnTo>
                  <a:pt x="2208" y="3712"/>
                </a:lnTo>
                <a:lnTo>
                  <a:pt x="2208" y="3710"/>
                </a:lnTo>
                <a:lnTo>
                  <a:pt x="2210" y="3712"/>
                </a:lnTo>
                <a:lnTo>
                  <a:pt x="2212" y="3712"/>
                </a:lnTo>
                <a:lnTo>
                  <a:pt x="2214" y="3712"/>
                </a:lnTo>
                <a:lnTo>
                  <a:pt x="2214" y="3714"/>
                </a:lnTo>
                <a:lnTo>
                  <a:pt x="2216" y="3714"/>
                </a:lnTo>
                <a:lnTo>
                  <a:pt x="2216" y="3716"/>
                </a:lnTo>
                <a:lnTo>
                  <a:pt x="2214" y="3716"/>
                </a:lnTo>
                <a:lnTo>
                  <a:pt x="2214" y="3718"/>
                </a:lnTo>
                <a:lnTo>
                  <a:pt x="2212" y="3718"/>
                </a:lnTo>
                <a:lnTo>
                  <a:pt x="2210" y="3718"/>
                </a:lnTo>
                <a:lnTo>
                  <a:pt x="2210" y="3720"/>
                </a:lnTo>
                <a:lnTo>
                  <a:pt x="2208" y="3722"/>
                </a:lnTo>
                <a:lnTo>
                  <a:pt x="2206" y="3724"/>
                </a:lnTo>
                <a:lnTo>
                  <a:pt x="2206" y="3726"/>
                </a:lnTo>
                <a:lnTo>
                  <a:pt x="2206" y="3728"/>
                </a:lnTo>
                <a:lnTo>
                  <a:pt x="2204" y="3728"/>
                </a:lnTo>
                <a:lnTo>
                  <a:pt x="2204" y="3730"/>
                </a:lnTo>
                <a:lnTo>
                  <a:pt x="2204" y="3732"/>
                </a:lnTo>
                <a:lnTo>
                  <a:pt x="2204" y="3734"/>
                </a:lnTo>
                <a:lnTo>
                  <a:pt x="2204" y="3736"/>
                </a:lnTo>
                <a:lnTo>
                  <a:pt x="2204" y="3738"/>
                </a:lnTo>
                <a:lnTo>
                  <a:pt x="2204" y="3738"/>
                </a:lnTo>
                <a:lnTo>
                  <a:pt x="2206" y="3738"/>
                </a:lnTo>
                <a:lnTo>
                  <a:pt x="2206" y="3740"/>
                </a:lnTo>
                <a:lnTo>
                  <a:pt x="2208" y="3746"/>
                </a:lnTo>
                <a:lnTo>
                  <a:pt x="2210" y="3750"/>
                </a:lnTo>
                <a:lnTo>
                  <a:pt x="2210" y="3752"/>
                </a:lnTo>
                <a:lnTo>
                  <a:pt x="2212" y="3756"/>
                </a:lnTo>
                <a:lnTo>
                  <a:pt x="2212" y="3758"/>
                </a:lnTo>
                <a:lnTo>
                  <a:pt x="2212" y="3763"/>
                </a:lnTo>
                <a:lnTo>
                  <a:pt x="2212" y="3765"/>
                </a:lnTo>
                <a:lnTo>
                  <a:pt x="2212" y="3767"/>
                </a:lnTo>
                <a:lnTo>
                  <a:pt x="2212" y="3769"/>
                </a:lnTo>
                <a:lnTo>
                  <a:pt x="2210" y="3769"/>
                </a:lnTo>
                <a:lnTo>
                  <a:pt x="2210" y="3771"/>
                </a:lnTo>
                <a:lnTo>
                  <a:pt x="2208" y="3771"/>
                </a:lnTo>
                <a:lnTo>
                  <a:pt x="2206" y="3773"/>
                </a:lnTo>
                <a:lnTo>
                  <a:pt x="2204" y="3773"/>
                </a:lnTo>
                <a:lnTo>
                  <a:pt x="2204" y="3773"/>
                </a:lnTo>
                <a:lnTo>
                  <a:pt x="2202" y="3773"/>
                </a:lnTo>
                <a:lnTo>
                  <a:pt x="2200" y="3773"/>
                </a:lnTo>
                <a:lnTo>
                  <a:pt x="2200" y="3775"/>
                </a:lnTo>
                <a:lnTo>
                  <a:pt x="2198" y="3775"/>
                </a:lnTo>
                <a:lnTo>
                  <a:pt x="2198" y="3777"/>
                </a:lnTo>
                <a:lnTo>
                  <a:pt x="2198" y="3779"/>
                </a:lnTo>
                <a:lnTo>
                  <a:pt x="2198" y="3785"/>
                </a:lnTo>
                <a:lnTo>
                  <a:pt x="2198" y="3787"/>
                </a:lnTo>
                <a:lnTo>
                  <a:pt x="2200" y="3789"/>
                </a:lnTo>
                <a:lnTo>
                  <a:pt x="2200" y="3791"/>
                </a:lnTo>
                <a:lnTo>
                  <a:pt x="2202" y="3793"/>
                </a:lnTo>
                <a:lnTo>
                  <a:pt x="2202" y="3795"/>
                </a:lnTo>
                <a:lnTo>
                  <a:pt x="2202" y="3797"/>
                </a:lnTo>
                <a:lnTo>
                  <a:pt x="2200" y="3799"/>
                </a:lnTo>
                <a:lnTo>
                  <a:pt x="2198" y="3799"/>
                </a:lnTo>
                <a:lnTo>
                  <a:pt x="2196" y="3801"/>
                </a:lnTo>
                <a:lnTo>
                  <a:pt x="2194" y="3799"/>
                </a:lnTo>
                <a:lnTo>
                  <a:pt x="2192" y="3799"/>
                </a:lnTo>
                <a:lnTo>
                  <a:pt x="2190" y="3797"/>
                </a:lnTo>
                <a:lnTo>
                  <a:pt x="2188" y="3795"/>
                </a:lnTo>
                <a:lnTo>
                  <a:pt x="2188" y="3793"/>
                </a:lnTo>
                <a:lnTo>
                  <a:pt x="2186" y="3793"/>
                </a:lnTo>
                <a:lnTo>
                  <a:pt x="2184" y="3791"/>
                </a:lnTo>
                <a:lnTo>
                  <a:pt x="2184" y="3793"/>
                </a:lnTo>
                <a:lnTo>
                  <a:pt x="2182" y="3793"/>
                </a:lnTo>
                <a:lnTo>
                  <a:pt x="2180" y="3793"/>
                </a:lnTo>
                <a:lnTo>
                  <a:pt x="2178" y="3795"/>
                </a:lnTo>
                <a:lnTo>
                  <a:pt x="2178" y="3797"/>
                </a:lnTo>
                <a:lnTo>
                  <a:pt x="2176" y="3797"/>
                </a:lnTo>
                <a:lnTo>
                  <a:pt x="2176" y="3799"/>
                </a:lnTo>
                <a:lnTo>
                  <a:pt x="2178" y="3801"/>
                </a:lnTo>
                <a:lnTo>
                  <a:pt x="2178" y="3803"/>
                </a:lnTo>
                <a:lnTo>
                  <a:pt x="2180" y="3803"/>
                </a:lnTo>
                <a:lnTo>
                  <a:pt x="2180" y="3805"/>
                </a:lnTo>
                <a:lnTo>
                  <a:pt x="2182" y="3805"/>
                </a:lnTo>
                <a:lnTo>
                  <a:pt x="2184" y="3807"/>
                </a:lnTo>
                <a:lnTo>
                  <a:pt x="2188" y="3807"/>
                </a:lnTo>
                <a:lnTo>
                  <a:pt x="2190" y="3807"/>
                </a:lnTo>
                <a:lnTo>
                  <a:pt x="2194" y="3807"/>
                </a:lnTo>
                <a:lnTo>
                  <a:pt x="2196" y="3807"/>
                </a:lnTo>
                <a:lnTo>
                  <a:pt x="2198" y="3809"/>
                </a:lnTo>
                <a:lnTo>
                  <a:pt x="2200" y="3809"/>
                </a:lnTo>
                <a:lnTo>
                  <a:pt x="2204" y="3809"/>
                </a:lnTo>
                <a:lnTo>
                  <a:pt x="2204" y="3809"/>
                </a:lnTo>
                <a:lnTo>
                  <a:pt x="2206" y="3809"/>
                </a:lnTo>
                <a:lnTo>
                  <a:pt x="2208" y="3809"/>
                </a:lnTo>
                <a:lnTo>
                  <a:pt x="2208" y="3811"/>
                </a:lnTo>
                <a:lnTo>
                  <a:pt x="2208" y="3813"/>
                </a:lnTo>
                <a:lnTo>
                  <a:pt x="2208" y="3815"/>
                </a:lnTo>
                <a:lnTo>
                  <a:pt x="2208" y="3817"/>
                </a:lnTo>
                <a:lnTo>
                  <a:pt x="2208" y="3819"/>
                </a:lnTo>
                <a:lnTo>
                  <a:pt x="2210" y="3821"/>
                </a:lnTo>
                <a:lnTo>
                  <a:pt x="2210" y="3823"/>
                </a:lnTo>
                <a:lnTo>
                  <a:pt x="2212" y="3825"/>
                </a:lnTo>
                <a:lnTo>
                  <a:pt x="2212" y="3827"/>
                </a:lnTo>
                <a:lnTo>
                  <a:pt x="2210" y="3827"/>
                </a:lnTo>
                <a:lnTo>
                  <a:pt x="2210" y="3829"/>
                </a:lnTo>
                <a:lnTo>
                  <a:pt x="2208" y="3829"/>
                </a:lnTo>
                <a:lnTo>
                  <a:pt x="2208" y="3831"/>
                </a:lnTo>
                <a:lnTo>
                  <a:pt x="2206" y="3831"/>
                </a:lnTo>
                <a:lnTo>
                  <a:pt x="2204" y="3829"/>
                </a:lnTo>
                <a:lnTo>
                  <a:pt x="2204" y="3827"/>
                </a:lnTo>
                <a:lnTo>
                  <a:pt x="2202" y="3827"/>
                </a:lnTo>
                <a:lnTo>
                  <a:pt x="2200" y="3827"/>
                </a:lnTo>
                <a:lnTo>
                  <a:pt x="2198" y="3827"/>
                </a:lnTo>
                <a:lnTo>
                  <a:pt x="2196" y="3827"/>
                </a:lnTo>
                <a:lnTo>
                  <a:pt x="2194" y="3827"/>
                </a:lnTo>
                <a:lnTo>
                  <a:pt x="2192" y="3827"/>
                </a:lnTo>
                <a:lnTo>
                  <a:pt x="2190" y="3827"/>
                </a:lnTo>
                <a:lnTo>
                  <a:pt x="2188" y="3827"/>
                </a:lnTo>
                <a:lnTo>
                  <a:pt x="2186" y="3827"/>
                </a:lnTo>
                <a:lnTo>
                  <a:pt x="2184" y="3827"/>
                </a:lnTo>
                <a:lnTo>
                  <a:pt x="2182" y="3825"/>
                </a:lnTo>
                <a:lnTo>
                  <a:pt x="2178" y="3825"/>
                </a:lnTo>
                <a:lnTo>
                  <a:pt x="2176" y="3825"/>
                </a:lnTo>
                <a:lnTo>
                  <a:pt x="2176" y="3823"/>
                </a:lnTo>
                <a:lnTo>
                  <a:pt x="2174" y="3821"/>
                </a:lnTo>
                <a:lnTo>
                  <a:pt x="2170" y="3819"/>
                </a:lnTo>
                <a:lnTo>
                  <a:pt x="2168" y="3819"/>
                </a:lnTo>
                <a:lnTo>
                  <a:pt x="2168" y="3817"/>
                </a:lnTo>
                <a:lnTo>
                  <a:pt x="2166" y="3815"/>
                </a:lnTo>
                <a:lnTo>
                  <a:pt x="2164" y="3815"/>
                </a:lnTo>
                <a:lnTo>
                  <a:pt x="2162" y="3815"/>
                </a:lnTo>
                <a:lnTo>
                  <a:pt x="2160" y="3815"/>
                </a:lnTo>
                <a:lnTo>
                  <a:pt x="2158" y="3817"/>
                </a:lnTo>
                <a:lnTo>
                  <a:pt x="2158" y="3819"/>
                </a:lnTo>
                <a:lnTo>
                  <a:pt x="2160" y="3825"/>
                </a:lnTo>
                <a:lnTo>
                  <a:pt x="2160" y="3827"/>
                </a:lnTo>
                <a:lnTo>
                  <a:pt x="2162" y="3827"/>
                </a:lnTo>
                <a:lnTo>
                  <a:pt x="2164" y="3829"/>
                </a:lnTo>
                <a:lnTo>
                  <a:pt x="2166" y="3831"/>
                </a:lnTo>
                <a:lnTo>
                  <a:pt x="2166" y="3833"/>
                </a:lnTo>
                <a:lnTo>
                  <a:pt x="2168" y="3833"/>
                </a:lnTo>
                <a:lnTo>
                  <a:pt x="2170" y="3835"/>
                </a:lnTo>
                <a:lnTo>
                  <a:pt x="2172" y="3837"/>
                </a:lnTo>
                <a:lnTo>
                  <a:pt x="2172" y="3839"/>
                </a:lnTo>
                <a:lnTo>
                  <a:pt x="2172" y="3841"/>
                </a:lnTo>
                <a:lnTo>
                  <a:pt x="2174" y="3843"/>
                </a:lnTo>
                <a:lnTo>
                  <a:pt x="2174" y="3845"/>
                </a:lnTo>
                <a:lnTo>
                  <a:pt x="2174" y="3847"/>
                </a:lnTo>
                <a:lnTo>
                  <a:pt x="2176" y="3847"/>
                </a:lnTo>
                <a:lnTo>
                  <a:pt x="2176" y="3849"/>
                </a:lnTo>
                <a:lnTo>
                  <a:pt x="2178" y="3853"/>
                </a:lnTo>
                <a:lnTo>
                  <a:pt x="2178" y="3855"/>
                </a:lnTo>
                <a:lnTo>
                  <a:pt x="2178" y="3857"/>
                </a:lnTo>
                <a:lnTo>
                  <a:pt x="2180" y="3857"/>
                </a:lnTo>
                <a:lnTo>
                  <a:pt x="2182" y="3859"/>
                </a:lnTo>
                <a:lnTo>
                  <a:pt x="2182" y="3861"/>
                </a:lnTo>
                <a:lnTo>
                  <a:pt x="2184" y="3861"/>
                </a:lnTo>
                <a:lnTo>
                  <a:pt x="2186" y="3863"/>
                </a:lnTo>
                <a:lnTo>
                  <a:pt x="2188" y="3863"/>
                </a:lnTo>
                <a:lnTo>
                  <a:pt x="2190" y="3863"/>
                </a:lnTo>
                <a:lnTo>
                  <a:pt x="2192" y="3865"/>
                </a:lnTo>
                <a:lnTo>
                  <a:pt x="2194" y="3865"/>
                </a:lnTo>
                <a:lnTo>
                  <a:pt x="2196" y="3865"/>
                </a:lnTo>
                <a:lnTo>
                  <a:pt x="2200" y="3867"/>
                </a:lnTo>
                <a:lnTo>
                  <a:pt x="2202" y="3867"/>
                </a:lnTo>
                <a:lnTo>
                  <a:pt x="2202" y="3869"/>
                </a:lnTo>
                <a:lnTo>
                  <a:pt x="2204" y="3869"/>
                </a:lnTo>
                <a:lnTo>
                  <a:pt x="2204" y="3871"/>
                </a:lnTo>
                <a:lnTo>
                  <a:pt x="2204" y="3873"/>
                </a:lnTo>
                <a:lnTo>
                  <a:pt x="2204" y="3875"/>
                </a:lnTo>
                <a:lnTo>
                  <a:pt x="2204" y="3877"/>
                </a:lnTo>
                <a:lnTo>
                  <a:pt x="2204" y="3879"/>
                </a:lnTo>
                <a:lnTo>
                  <a:pt x="2202" y="3881"/>
                </a:lnTo>
                <a:lnTo>
                  <a:pt x="2200" y="3881"/>
                </a:lnTo>
                <a:lnTo>
                  <a:pt x="2198" y="3883"/>
                </a:lnTo>
                <a:lnTo>
                  <a:pt x="2196" y="3883"/>
                </a:lnTo>
                <a:lnTo>
                  <a:pt x="2194" y="3883"/>
                </a:lnTo>
                <a:lnTo>
                  <a:pt x="2190" y="3883"/>
                </a:lnTo>
                <a:lnTo>
                  <a:pt x="2188" y="3883"/>
                </a:lnTo>
                <a:lnTo>
                  <a:pt x="2186" y="3883"/>
                </a:lnTo>
                <a:lnTo>
                  <a:pt x="2184" y="3883"/>
                </a:lnTo>
                <a:lnTo>
                  <a:pt x="2182" y="3883"/>
                </a:lnTo>
                <a:lnTo>
                  <a:pt x="2180" y="3881"/>
                </a:lnTo>
                <a:lnTo>
                  <a:pt x="2178" y="3881"/>
                </a:lnTo>
                <a:lnTo>
                  <a:pt x="2176" y="3879"/>
                </a:lnTo>
                <a:lnTo>
                  <a:pt x="2174" y="3877"/>
                </a:lnTo>
                <a:lnTo>
                  <a:pt x="2172" y="3877"/>
                </a:lnTo>
                <a:lnTo>
                  <a:pt x="2170" y="3875"/>
                </a:lnTo>
                <a:lnTo>
                  <a:pt x="2168" y="3877"/>
                </a:lnTo>
                <a:lnTo>
                  <a:pt x="2166" y="3877"/>
                </a:lnTo>
                <a:lnTo>
                  <a:pt x="2164" y="3879"/>
                </a:lnTo>
                <a:lnTo>
                  <a:pt x="2164" y="3881"/>
                </a:lnTo>
                <a:lnTo>
                  <a:pt x="2162" y="3881"/>
                </a:lnTo>
                <a:lnTo>
                  <a:pt x="2162" y="3883"/>
                </a:lnTo>
                <a:lnTo>
                  <a:pt x="2162" y="3883"/>
                </a:lnTo>
                <a:lnTo>
                  <a:pt x="2164" y="3885"/>
                </a:lnTo>
                <a:lnTo>
                  <a:pt x="2164" y="3887"/>
                </a:lnTo>
                <a:lnTo>
                  <a:pt x="2166" y="3887"/>
                </a:lnTo>
                <a:lnTo>
                  <a:pt x="2166" y="3889"/>
                </a:lnTo>
                <a:lnTo>
                  <a:pt x="2168" y="3889"/>
                </a:lnTo>
                <a:lnTo>
                  <a:pt x="2168" y="3891"/>
                </a:lnTo>
                <a:lnTo>
                  <a:pt x="2170" y="3893"/>
                </a:lnTo>
                <a:lnTo>
                  <a:pt x="2170" y="3895"/>
                </a:lnTo>
                <a:lnTo>
                  <a:pt x="2172" y="3895"/>
                </a:lnTo>
                <a:lnTo>
                  <a:pt x="2172" y="3897"/>
                </a:lnTo>
                <a:lnTo>
                  <a:pt x="2176" y="3899"/>
                </a:lnTo>
                <a:lnTo>
                  <a:pt x="2178" y="3899"/>
                </a:lnTo>
                <a:lnTo>
                  <a:pt x="2180" y="3899"/>
                </a:lnTo>
                <a:lnTo>
                  <a:pt x="2182" y="3899"/>
                </a:lnTo>
                <a:lnTo>
                  <a:pt x="2184" y="3899"/>
                </a:lnTo>
                <a:lnTo>
                  <a:pt x="2184" y="3897"/>
                </a:lnTo>
                <a:lnTo>
                  <a:pt x="2188" y="3897"/>
                </a:lnTo>
                <a:lnTo>
                  <a:pt x="2188" y="3895"/>
                </a:lnTo>
                <a:lnTo>
                  <a:pt x="2190" y="3895"/>
                </a:lnTo>
                <a:lnTo>
                  <a:pt x="2192" y="3893"/>
                </a:lnTo>
                <a:lnTo>
                  <a:pt x="2194" y="3893"/>
                </a:lnTo>
                <a:lnTo>
                  <a:pt x="2194" y="3891"/>
                </a:lnTo>
                <a:lnTo>
                  <a:pt x="2196" y="3891"/>
                </a:lnTo>
                <a:lnTo>
                  <a:pt x="2198" y="3891"/>
                </a:lnTo>
                <a:lnTo>
                  <a:pt x="2200" y="3891"/>
                </a:lnTo>
                <a:lnTo>
                  <a:pt x="2200" y="3893"/>
                </a:lnTo>
                <a:lnTo>
                  <a:pt x="2202" y="3893"/>
                </a:lnTo>
                <a:lnTo>
                  <a:pt x="2202" y="3895"/>
                </a:lnTo>
                <a:lnTo>
                  <a:pt x="2204" y="3895"/>
                </a:lnTo>
                <a:lnTo>
                  <a:pt x="2204" y="3897"/>
                </a:lnTo>
                <a:lnTo>
                  <a:pt x="2204" y="3899"/>
                </a:lnTo>
                <a:lnTo>
                  <a:pt x="2204" y="3901"/>
                </a:lnTo>
                <a:lnTo>
                  <a:pt x="2202" y="3901"/>
                </a:lnTo>
                <a:lnTo>
                  <a:pt x="2202" y="3903"/>
                </a:lnTo>
                <a:lnTo>
                  <a:pt x="2200" y="3903"/>
                </a:lnTo>
                <a:lnTo>
                  <a:pt x="2200" y="3905"/>
                </a:lnTo>
                <a:lnTo>
                  <a:pt x="2198" y="3907"/>
                </a:lnTo>
                <a:lnTo>
                  <a:pt x="2198" y="3909"/>
                </a:lnTo>
                <a:lnTo>
                  <a:pt x="2198" y="3911"/>
                </a:lnTo>
                <a:lnTo>
                  <a:pt x="2198" y="3913"/>
                </a:lnTo>
                <a:lnTo>
                  <a:pt x="2196" y="3913"/>
                </a:lnTo>
                <a:lnTo>
                  <a:pt x="2196" y="3915"/>
                </a:lnTo>
                <a:lnTo>
                  <a:pt x="2196" y="3919"/>
                </a:lnTo>
                <a:lnTo>
                  <a:pt x="2196" y="3921"/>
                </a:lnTo>
                <a:lnTo>
                  <a:pt x="2196" y="3923"/>
                </a:lnTo>
                <a:lnTo>
                  <a:pt x="2196" y="3925"/>
                </a:lnTo>
                <a:lnTo>
                  <a:pt x="2194" y="3925"/>
                </a:lnTo>
                <a:lnTo>
                  <a:pt x="2194" y="3927"/>
                </a:lnTo>
                <a:lnTo>
                  <a:pt x="2194" y="3929"/>
                </a:lnTo>
                <a:lnTo>
                  <a:pt x="2192" y="3931"/>
                </a:lnTo>
                <a:lnTo>
                  <a:pt x="2192" y="3931"/>
                </a:lnTo>
                <a:lnTo>
                  <a:pt x="2192" y="3933"/>
                </a:lnTo>
                <a:lnTo>
                  <a:pt x="2190" y="3933"/>
                </a:lnTo>
                <a:lnTo>
                  <a:pt x="2190" y="3935"/>
                </a:lnTo>
                <a:lnTo>
                  <a:pt x="2188" y="3937"/>
                </a:lnTo>
                <a:lnTo>
                  <a:pt x="2188" y="3939"/>
                </a:lnTo>
                <a:lnTo>
                  <a:pt x="2186" y="3939"/>
                </a:lnTo>
                <a:lnTo>
                  <a:pt x="2186" y="3941"/>
                </a:lnTo>
                <a:lnTo>
                  <a:pt x="2184" y="3943"/>
                </a:lnTo>
                <a:lnTo>
                  <a:pt x="2184" y="3945"/>
                </a:lnTo>
                <a:lnTo>
                  <a:pt x="2182" y="3947"/>
                </a:lnTo>
                <a:lnTo>
                  <a:pt x="2180" y="3949"/>
                </a:lnTo>
                <a:lnTo>
                  <a:pt x="2178" y="3949"/>
                </a:lnTo>
                <a:lnTo>
                  <a:pt x="2178" y="3951"/>
                </a:lnTo>
                <a:lnTo>
                  <a:pt x="2176" y="3951"/>
                </a:lnTo>
                <a:lnTo>
                  <a:pt x="2176" y="3953"/>
                </a:lnTo>
                <a:lnTo>
                  <a:pt x="2174" y="3953"/>
                </a:lnTo>
                <a:lnTo>
                  <a:pt x="2172" y="3955"/>
                </a:lnTo>
                <a:lnTo>
                  <a:pt x="2170" y="3955"/>
                </a:lnTo>
                <a:lnTo>
                  <a:pt x="2168" y="3955"/>
                </a:lnTo>
                <a:lnTo>
                  <a:pt x="2166" y="3957"/>
                </a:lnTo>
                <a:lnTo>
                  <a:pt x="2164" y="3959"/>
                </a:lnTo>
                <a:lnTo>
                  <a:pt x="2162" y="3959"/>
                </a:lnTo>
                <a:lnTo>
                  <a:pt x="2162" y="3961"/>
                </a:lnTo>
                <a:lnTo>
                  <a:pt x="2160" y="3961"/>
                </a:lnTo>
                <a:lnTo>
                  <a:pt x="2158" y="3963"/>
                </a:lnTo>
                <a:lnTo>
                  <a:pt x="2158" y="3965"/>
                </a:lnTo>
                <a:lnTo>
                  <a:pt x="2156" y="3965"/>
                </a:lnTo>
                <a:lnTo>
                  <a:pt x="2156" y="3967"/>
                </a:lnTo>
                <a:lnTo>
                  <a:pt x="2154" y="3967"/>
                </a:lnTo>
                <a:lnTo>
                  <a:pt x="2152" y="3969"/>
                </a:lnTo>
                <a:lnTo>
                  <a:pt x="2150" y="3969"/>
                </a:lnTo>
                <a:lnTo>
                  <a:pt x="2148" y="3969"/>
                </a:lnTo>
                <a:lnTo>
                  <a:pt x="2146" y="3971"/>
                </a:lnTo>
                <a:lnTo>
                  <a:pt x="2144" y="3973"/>
                </a:lnTo>
                <a:lnTo>
                  <a:pt x="2142" y="3975"/>
                </a:lnTo>
                <a:lnTo>
                  <a:pt x="2142" y="3977"/>
                </a:lnTo>
                <a:lnTo>
                  <a:pt x="2140" y="3979"/>
                </a:lnTo>
                <a:lnTo>
                  <a:pt x="2138" y="3979"/>
                </a:lnTo>
                <a:lnTo>
                  <a:pt x="2138" y="3981"/>
                </a:lnTo>
                <a:lnTo>
                  <a:pt x="2138" y="3983"/>
                </a:lnTo>
                <a:lnTo>
                  <a:pt x="2136" y="3983"/>
                </a:lnTo>
                <a:lnTo>
                  <a:pt x="2136" y="3985"/>
                </a:lnTo>
                <a:lnTo>
                  <a:pt x="2136" y="3987"/>
                </a:lnTo>
                <a:lnTo>
                  <a:pt x="2134" y="3987"/>
                </a:lnTo>
                <a:lnTo>
                  <a:pt x="2132" y="3989"/>
                </a:lnTo>
                <a:lnTo>
                  <a:pt x="2132" y="3991"/>
                </a:lnTo>
                <a:lnTo>
                  <a:pt x="2130" y="3991"/>
                </a:lnTo>
                <a:lnTo>
                  <a:pt x="2130" y="3993"/>
                </a:lnTo>
                <a:lnTo>
                  <a:pt x="2128" y="3993"/>
                </a:lnTo>
                <a:lnTo>
                  <a:pt x="2128" y="3995"/>
                </a:lnTo>
                <a:lnTo>
                  <a:pt x="2126" y="3997"/>
                </a:lnTo>
                <a:lnTo>
                  <a:pt x="2126" y="3999"/>
                </a:lnTo>
                <a:lnTo>
                  <a:pt x="2124" y="3999"/>
                </a:lnTo>
                <a:lnTo>
                  <a:pt x="2124" y="4001"/>
                </a:lnTo>
                <a:lnTo>
                  <a:pt x="2124" y="4003"/>
                </a:lnTo>
                <a:lnTo>
                  <a:pt x="2122" y="4005"/>
                </a:lnTo>
                <a:lnTo>
                  <a:pt x="2122" y="4007"/>
                </a:lnTo>
                <a:lnTo>
                  <a:pt x="2120" y="4007"/>
                </a:lnTo>
                <a:lnTo>
                  <a:pt x="2120" y="4009"/>
                </a:lnTo>
                <a:lnTo>
                  <a:pt x="2120" y="4011"/>
                </a:lnTo>
                <a:lnTo>
                  <a:pt x="2120" y="4013"/>
                </a:lnTo>
                <a:lnTo>
                  <a:pt x="2120" y="4015"/>
                </a:lnTo>
                <a:lnTo>
                  <a:pt x="2120" y="4017"/>
                </a:lnTo>
                <a:lnTo>
                  <a:pt x="2120" y="4019"/>
                </a:lnTo>
                <a:lnTo>
                  <a:pt x="2120" y="4021"/>
                </a:lnTo>
                <a:lnTo>
                  <a:pt x="2120" y="4023"/>
                </a:lnTo>
                <a:lnTo>
                  <a:pt x="2120" y="4025"/>
                </a:lnTo>
                <a:lnTo>
                  <a:pt x="2120" y="4027"/>
                </a:lnTo>
                <a:lnTo>
                  <a:pt x="2120" y="4027"/>
                </a:lnTo>
                <a:lnTo>
                  <a:pt x="2120" y="4029"/>
                </a:lnTo>
                <a:lnTo>
                  <a:pt x="2120" y="4031"/>
                </a:lnTo>
                <a:lnTo>
                  <a:pt x="2122" y="4033"/>
                </a:lnTo>
                <a:lnTo>
                  <a:pt x="2122" y="4035"/>
                </a:lnTo>
                <a:lnTo>
                  <a:pt x="2122" y="4037"/>
                </a:lnTo>
                <a:lnTo>
                  <a:pt x="2124" y="4039"/>
                </a:lnTo>
                <a:lnTo>
                  <a:pt x="2124" y="4041"/>
                </a:lnTo>
                <a:lnTo>
                  <a:pt x="2124" y="4043"/>
                </a:lnTo>
                <a:lnTo>
                  <a:pt x="2126" y="4043"/>
                </a:lnTo>
                <a:lnTo>
                  <a:pt x="2126" y="4045"/>
                </a:lnTo>
                <a:lnTo>
                  <a:pt x="2126" y="4047"/>
                </a:lnTo>
                <a:lnTo>
                  <a:pt x="2128" y="4049"/>
                </a:lnTo>
                <a:lnTo>
                  <a:pt x="2128" y="4051"/>
                </a:lnTo>
                <a:lnTo>
                  <a:pt x="2130" y="4053"/>
                </a:lnTo>
                <a:lnTo>
                  <a:pt x="2130" y="4055"/>
                </a:lnTo>
                <a:lnTo>
                  <a:pt x="2130" y="4057"/>
                </a:lnTo>
                <a:lnTo>
                  <a:pt x="2132" y="4059"/>
                </a:lnTo>
                <a:lnTo>
                  <a:pt x="2132" y="4061"/>
                </a:lnTo>
                <a:lnTo>
                  <a:pt x="2132" y="4063"/>
                </a:lnTo>
                <a:lnTo>
                  <a:pt x="2132" y="4065"/>
                </a:lnTo>
                <a:lnTo>
                  <a:pt x="2132" y="4067"/>
                </a:lnTo>
                <a:lnTo>
                  <a:pt x="2132" y="4069"/>
                </a:lnTo>
                <a:lnTo>
                  <a:pt x="2132" y="4071"/>
                </a:lnTo>
                <a:lnTo>
                  <a:pt x="2134" y="4073"/>
                </a:lnTo>
                <a:lnTo>
                  <a:pt x="2134" y="4075"/>
                </a:lnTo>
                <a:lnTo>
                  <a:pt x="2134" y="4075"/>
                </a:lnTo>
                <a:lnTo>
                  <a:pt x="2136" y="4075"/>
                </a:lnTo>
                <a:lnTo>
                  <a:pt x="2136" y="4077"/>
                </a:lnTo>
                <a:lnTo>
                  <a:pt x="2136" y="4079"/>
                </a:lnTo>
                <a:lnTo>
                  <a:pt x="2138" y="4081"/>
                </a:lnTo>
                <a:lnTo>
                  <a:pt x="2140" y="4081"/>
                </a:lnTo>
                <a:lnTo>
                  <a:pt x="2142" y="4081"/>
                </a:lnTo>
                <a:lnTo>
                  <a:pt x="2142" y="4083"/>
                </a:lnTo>
                <a:lnTo>
                  <a:pt x="2144" y="4083"/>
                </a:lnTo>
                <a:lnTo>
                  <a:pt x="2146" y="4085"/>
                </a:lnTo>
                <a:lnTo>
                  <a:pt x="2146" y="4087"/>
                </a:lnTo>
                <a:lnTo>
                  <a:pt x="2148" y="4087"/>
                </a:lnTo>
                <a:lnTo>
                  <a:pt x="2150" y="4089"/>
                </a:lnTo>
                <a:lnTo>
                  <a:pt x="2150" y="4091"/>
                </a:lnTo>
                <a:lnTo>
                  <a:pt x="2154" y="4093"/>
                </a:lnTo>
                <a:lnTo>
                  <a:pt x="2154" y="4095"/>
                </a:lnTo>
                <a:lnTo>
                  <a:pt x="2156" y="4095"/>
                </a:lnTo>
                <a:lnTo>
                  <a:pt x="2156" y="4097"/>
                </a:lnTo>
                <a:lnTo>
                  <a:pt x="2156" y="4099"/>
                </a:lnTo>
                <a:lnTo>
                  <a:pt x="2158" y="4101"/>
                </a:lnTo>
                <a:lnTo>
                  <a:pt x="2158" y="4103"/>
                </a:lnTo>
                <a:lnTo>
                  <a:pt x="2160" y="4105"/>
                </a:lnTo>
                <a:lnTo>
                  <a:pt x="2160" y="4107"/>
                </a:lnTo>
                <a:lnTo>
                  <a:pt x="2162" y="4109"/>
                </a:lnTo>
                <a:lnTo>
                  <a:pt x="2164" y="4111"/>
                </a:lnTo>
                <a:lnTo>
                  <a:pt x="2166" y="4111"/>
                </a:lnTo>
                <a:lnTo>
                  <a:pt x="2166" y="4113"/>
                </a:lnTo>
                <a:lnTo>
                  <a:pt x="2168" y="4113"/>
                </a:lnTo>
                <a:lnTo>
                  <a:pt x="2170" y="4113"/>
                </a:lnTo>
                <a:lnTo>
                  <a:pt x="2172" y="4115"/>
                </a:lnTo>
                <a:lnTo>
                  <a:pt x="2174" y="4115"/>
                </a:lnTo>
                <a:lnTo>
                  <a:pt x="2176" y="4117"/>
                </a:lnTo>
                <a:lnTo>
                  <a:pt x="2176" y="4119"/>
                </a:lnTo>
                <a:lnTo>
                  <a:pt x="2178" y="4119"/>
                </a:lnTo>
                <a:lnTo>
                  <a:pt x="2178" y="4121"/>
                </a:lnTo>
                <a:lnTo>
                  <a:pt x="2178" y="4123"/>
                </a:lnTo>
                <a:lnTo>
                  <a:pt x="2180" y="4123"/>
                </a:lnTo>
                <a:lnTo>
                  <a:pt x="2180" y="4125"/>
                </a:lnTo>
                <a:lnTo>
                  <a:pt x="2182" y="4127"/>
                </a:lnTo>
                <a:lnTo>
                  <a:pt x="2182" y="4129"/>
                </a:lnTo>
                <a:lnTo>
                  <a:pt x="2182" y="4131"/>
                </a:lnTo>
                <a:lnTo>
                  <a:pt x="2182" y="4133"/>
                </a:lnTo>
                <a:lnTo>
                  <a:pt x="2182" y="4135"/>
                </a:lnTo>
                <a:lnTo>
                  <a:pt x="2182" y="4137"/>
                </a:lnTo>
                <a:lnTo>
                  <a:pt x="2182" y="4139"/>
                </a:lnTo>
                <a:lnTo>
                  <a:pt x="2182" y="4141"/>
                </a:lnTo>
                <a:lnTo>
                  <a:pt x="2182" y="4143"/>
                </a:lnTo>
                <a:lnTo>
                  <a:pt x="2180" y="4145"/>
                </a:lnTo>
                <a:lnTo>
                  <a:pt x="2180" y="4149"/>
                </a:lnTo>
                <a:lnTo>
                  <a:pt x="2182" y="4147"/>
                </a:lnTo>
                <a:lnTo>
                  <a:pt x="2182" y="4149"/>
                </a:lnTo>
                <a:lnTo>
                  <a:pt x="2180" y="4151"/>
                </a:lnTo>
                <a:lnTo>
                  <a:pt x="2180" y="4153"/>
                </a:lnTo>
                <a:lnTo>
                  <a:pt x="2178" y="4153"/>
                </a:lnTo>
                <a:lnTo>
                  <a:pt x="2178" y="4151"/>
                </a:lnTo>
                <a:lnTo>
                  <a:pt x="2178" y="4149"/>
                </a:lnTo>
                <a:lnTo>
                  <a:pt x="2178" y="4147"/>
                </a:lnTo>
                <a:lnTo>
                  <a:pt x="2178" y="4145"/>
                </a:lnTo>
                <a:lnTo>
                  <a:pt x="2176" y="4145"/>
                </a:lnTo>
                <a:lnTo>
                  <a:pt x="2176" y="4149"/>
                </a:lnTo>
                <a:lnTo>
                  <a:pt x="2176" y="4151"/>
                </a:lnTo>
                <a:lnTo>
                  <a:pt x="2174" y="4151"/>
                </a:lnTo>
                <a:lnTo>
                  <a:pt x="2174" y="4153"/>
                </a:lnTo>
                <a:lnTo>
                  <a:pt x="2172" y="4155"/>
                </a:lnTo>
                <a:lnTo>
                  <a:pt x="2170" y="4157"/>
                </a:lnTo>
                <a:lnTo>
                  <a:pt x="2170" y="4159"/>
                </a:lnTo>
                <a:lnTo>
                  <a:pt x="2168" y="4159"/>
                </a:lnTo>
                <a:lnTo>
                  <a:pt x="2168" y="4161"/>
                </a:lnTo>
                <a:lnTo>
                  <a:pt x="2166" y="4161"/>
                </a:lnTo>
                <a:lnTo>
                  <a:pt x="2166" y="4163"/>
                </a:lnTo>
                <a:lnTo>
                  <a:pt x="2164" y="4163"/>
                </a:lnTo>
                <a:lnTo>
                  <a:pt x="2162" y="4163"/>
                </a:lnTo>
                <a:lnTo>
                  <a:pt x="2162" y="4161"/>
                </a:lnTo>
                <a:lnTo>
                  <a:pt x="2164" y="4161"/>
                </a:lnTo>
                <a:lnTo>
                  <a:pt x="2164" y="4159"/>
                </a:lnTo>
                <a:lnTo>
                  <a:pt x="2166" y="4159"/>
                </a:lnTo>
                <a:lnTo>
                  <a:pt x="2164" y="4159"/>
                </a:lnTo>
                <a:lnTo>
                  <a:pt x="2162" y="4159"/>
                </a:lnTo>
                <a:lnTo>
                  <a:pt x="2160" y="4161"/>
                </a:lnTo>
                <a:lnTo>
                  <a:pt x="2154" y="4161"/>
                </a:lnTo>
                <a:lnTo>
                  <a:pt x="2152" y="4161"/>
                </a:lnTo>
                <a:lnTo>
                  <a:pt x="2148" y="4163"/>
                </a:lnTo>
                <a:lnTo>
                  <a:pt x="2146" y="4163"/>
                </a:lnTo>
                <a:lnTo>
                  <a:pt x="2142" y="4163"/>
                </a:lnTo>
                <a:lnTo>
                  <a:pt x="2140" y="4163"/>
                </a:lnTo>
                <a:lnTo>
                  <a:pt x="2138" y="4163"/>
                </a:lnTo>
                <a:lnTo>
                  <a:pt x="2136" y="4163"/>
                </a:lnTo>
                <a:lnTo>
                  <a:pt x="2134" y="4163"/>
                </a:lnTo>
                <a:lnTo>
                  <a:pt x="2132" y="4163"/>
                </a:lnTo>
                <a:lnTo>
                  <a:pt x="2130" y="4163"/>
                </a:lnTo>
                <a:lnTo>
                  <a:pt x="2128" y="4165"/>
                </a:lnTo>
                <a:lnTo>
                  <a:pt x="2126" y="4165"/>
                </a:lnTo>
                <a:lnTo>
                  <a:pt x="2124" y="4165"/>
                </a:lnTo>
                <a:lnTo>
                  <a:pt x="2122" y="4165"/>
                </a:lnTo>
                <a:lnTo>
                  <a:pt x="2122" y="4167"/>
                </a:lnTo>
                <a:lnTo>
                  <a:pt x="2120" y="4167"/>
                </a:lnTo>
                <a:lnTo>
                  <a:pt x="2118" y="4167"/>
                </a:lnTo>
                <a:lnTo>
                  <a:pt x="2116" y="4167"/>
                </a:lnTo>
                <a:lnTo>
                  <a:pt x="2114" y="4167"/>
                </a:lnTo>
                <a:lnTo>
                  <a:pt x="2112" y="4167"/>
                </a:lnTo>
                <a:lnTo>
                  <a:pt x="2110" y="4167"/>
                </a:lnTo>
                <a:lnTo>
                  <a:pt x="2110" y="4169"/>
                </a:lnTo>
                <a:lnTo>
                  <a:pt x="2108" y="4169"/>
                </a:lnTo>
                <a:lnTo>
                  <a:pt x="2108" y="4169"/>
                </a:lnTo>
                <a:lnTo>
                  <a:pt x="2106" y="4169"/>
                </a:lnTo>
                <a:lnTo>
                  <a:pt x="2104" y="4169"/>
                </a:lnTo>
                <a:lnTo>
                  <a:pt x="2102" y="4171"/>
                </a:lnTo>
                <a:lnTo>
                  <a:pt x="2100" y="4171"/>
                </a:lnTo>
                <a:lnTo>
                  <a:pt x="2098" y="4171"/>
                </a:lnTo>
                <a:lnTo>
                  <a:pt x="2096" y="4171"/>
                </a:lnTo>
                <a:lnTo>
                  <a:pt x="2094" y="4171"/>
                </a:lnTo>
                <a:lnTo>
                  <a:pt x="2092" y="4171"/>
                </a:lnTo>
                <a:lnTo>
                  <a:pt x="2090" y="4171"/>
                </a:lnTo>
                <a:lnTo>
                  <a:pt x="2088" y="4171"/>
                </a:lnTo>
                <a:lnTo>
                  <a:pt x="2088" y="4171"/>
                </a:lnTo>
                <a:lnTo>
                  <a:pt x="2086" y="4171"/>
                </a:lnTo>
                <a:lnTo>
                  <a:pt x="2084" y="4171"/>
                </a:lnTo>
                <a:lnTo>
                  <a:pt x="2082" y="4171"/>
                </a:lnTo>
                <a:lnTo>
                  <a:pt x="2080" y="4171"/>
                </a:lnTo>
                <a:lnTo>
                  <a:pt x="2078" y="4171"/>
                </a:lnTo>
                <a:lnTo>
                  <a:pt x="2078" y="4173"/>
                </a:lnTo>
                <a:lnTo>
                  <a:pt x="2076" y="4173"/>
                </a:lnTo>
                <a:lnTo>
                  <a:pt x="2074" y="4173"/>
                </a:lnTo>
                <a:lnTo>
                  <a:pt x="2072" y="4173"/>
                </a:lnTo>
                <a:lnTo>
                  <a:pt x="2070" y="4173"/>
                </a:lnTo>
                <a:lnTo>
                  <a:pt x="2068" y="4173"/>
                </a:lnTo>
                <a:lnTo>
                  <a:pt x="2064" y="4173"/>
                </a:lnTo>
                <a:lnTo>
                  <a:pt x="2062" y="4173"/>
                </a:lnTo>
                <a:lnTo>
                  <a:pt x="2060" y="4173"/>
                </a:lnTo>
                <a:lnTo>
                  <a:pt x="2058" y="4173"/>
                </a:lnTo>
                <a:lnTo>
                  <a:pt x="2056" y="4173"/>
                </a:lnTo>
                <a:lnTo>
                  <a:pt x="2054" y="4173"/>
                </a:lnTo>
                <a:lnTo>
                  <a:pt x="2052" y="4173"/>
                </a:lnTo>
                <a:lnTo>
                  <a:pt x="2052" y="4175"/>
                </a:lnTo>
                <a:lnTo>
                  <a:pt x="2048" y="4175"/>
                </a:lnTo>
                <a:lnTo>
                  <a:pt x="2046" y="4175"/>
                </a:lnTo>
                <a:lnTo>
                  <a:pt x="2044" y="4175"/>
                </a:lnTo>
                <a:lnTo>
                  <a:pt x="2042" y="4177"/>
                </a:lnTo>
                <a:lnTo>
                  <a:pt x="2040" y="4177"/>
                </a:lnTo>
                <a:lnTo>
                  <a:pt x="2038" y="4177"/>
                </a:lnTo>
                <a:lnTo>
                  <a:pt x="2038" y="4179"/>
                </a:lnTo>
                <a:lnTo>
                  <a:pt x="2036" y="4179"/>
                </a:lnTo>
                <a:lnTo>
                  <a:pt x="2034" y="4179"/>
                </a:lnTo>
                <a:lnTo>
                  <a:pt x="2032" y="4181"/>
                </a:lnTo>
                <a:lnTo>
                  <a:pt x="2030" y="4181"/>
                </a:lnTo>
                <a:lnTo>
                  <a:pt x="2028" y="4184"/>
                </a:lnTo>
                <a:lnTo>
                  <a:pt x="2026" y="4184"/>
                </a:lnTo>
                <a:lnTo>
                  <a:pt x="2026" y="4186"/>
                </a:lnTo>
                <a:lnTo>
                  <a:pt x="2024" y="4186"/>
                </a:lnTo>
                <a:lnTo>
                  <a:pt x="2022" y="4188"/>
                </a:lnTo>
                <a:lnTo>
                  <a:pt x="2020" y="4190"/>
                </a:lnTo>
                <a:lnTo>
                  <a:pt x="2018" y="4192"/>
                </a:lnTo>
                <a:lnTo>
                  <a:pt x="2016" y="4192"/>
                </a:lnTo>
                <a:lnTo>
                  <a:pt x="2016" y="4194"/>
                </a:lnTo>
                <a:lnTo>
                  <a:pt x="2014" y="4194"/>
                </a:lnTo>
                <a:lnTo>
                  <a:pt x="2012" y="4196"/>
                </a:lnTo>
                <a:lnTo>
                  <a:pt x="2012" y="4196"/>
                </a:lnTo>
                <a:lnTo>
                  <a:pt x="2012" y="4198"/>
                </a:lnTo>
                <a:lnTo>
                  <a:pt x="2010" y="4198"/>
                </a:lnTo>
                <a:lnTo>
                  <a:pt x="2010" y="4200"/>
                </a:lnTo>
                <a:lnTo>
                  <a:pt x="2008" y="4202"/>
                </a:lnTo>
                <a:lnTo>
                  <a:pt x="2008" y="4204"/>
                </a:lnTo>
                <a:lnTo>
                  <a:pt x="2006" y="4204"/>
                </a:lnTo>
                <a:lnTo>
                  <a:pt x="2006" y="4206"/>
                </a:lnTo>
                <a:lnTo>
                  <a:pt x="2004" y="4208"/>
                </a:lnTo>
                <a:lnTo>
                  <a:pt x="2004" y="4210"/>
                </a:lnTo>
                <a:lnTo>
                  <a:pt x="2002" y="4210"/>
                </a:lnTo>
                <a:lnTo>
                  <a:pt x="2002" y="4212"/>
                </a:lnTo>
                <a:lnTo>
                  <a:pt x="2000" y="4212"/>
                </a:lnTo>
                <a:lnTo>
                  <a:pt x="2000" y="4214"/>
                </a:lnTo>
                <a:lnTo>
                  <a:pt x="1998" y="4214"/>
                </a:lnTo>
                <a:lnTo>
                  <a:pt x="1996" y="4216"/>
                </a:lnTo>
                <a:lnTo>
                  <a:pt x="1994" y="4218"/>
                </a:lnTo>
                <a:lnTo>
                  <a:pt x="1992" y="4218"/>
                </a:lnTo>
                <a:lnTo>
                  <a:pt x="1992" y="4220"/>
                </a:lnTo>
                <a:lnTo>
                  <a:pt x="1990" y="4220"/>
                </a:lnTo>
                <a:lnTo>
                  <a:pt x="1988" y="4220"/>
                </a:lnTo>
                <a:lnTo>
                  <a:pt x="1988" y="4218"/>
                </a:lnTo>
                <a:lnTo>
                  <a:pt x="1986" y="4218"/>
                </a:lnTo>
                <a:lnTo>
                  <a:pt x="1984" y="4216"/>
                </a:lnTo>
                <a:lnTo>
                  <a:pt x="1984" y="4214"/>
                </a:lnTo>
                <a:lnTo>
                  <a:pt x="1982" y="4212"/>
                </a:lnTo>
                <a:lnTo>
                  <a:pt x="1980" y="4212"/>
                </a:lnTo>
                <a:lnTo>
                  <a:pt x="1980" y="4210"/>
                </a:lnTo>
                <a:lnTo>
                  <a:pt x="1978" y="4208"/>
                </a:lnTo>
                <a:lnTo>
                  <a:pt x="1976" y="4208"/>
                </a:lnTo>
                <a:lnTo>
                  <a:pt x="1976" y="4206"/>
                </a:lnTo>
                <a:lnTo>
                  <a:pt x="1970" y="4204"/>
                </a:lnTo>
                <a:lnTo>
                  <a:pt x="1970" y="4202"/>
                </a:lnTo>
                <a:lnTo>
                  <a:pt x="1968" y="4202"/>
                </a:lnTo>
                <a:lnTo>
                  <a:pt x="1964" y="4200"/>
                </a:lnTo>
                <a:lnTo>
                  <a:pt x="1964" y="4200"/>
                </a:lnTo>
                <a:lnTo>
                  <a:pt x="1962" y="4200"/>
                </a:lnTo>
                <a:lnTo>
                  <a:pt x="1960" y="4202"/>
                </a:lnTo>
                <a:lnTo>
                  <a:pt x="1958" y="4202"/>
                </a:lnTo>
                <a:lnTo>
                  <a:pt x="1956" y="4204"/>
                </a:lnTo>
                <a:lnTo>
                  <a:pt x="1954" y="4204"/>
                </a:lnTo>
                <a:lnTo>
                  <a:pt x="1952" y="4204"/>
                </a:lnTo>
                <a:lnTo>
                  <a:pt x="1948" y="4206"/>
                </a:lnTo>
                <a:lnTo>
                  <a:pt x="1944" y="4206"/>
                </a:lnTo>
                <a:lnTo>
                  <a:pt x="1944" y="4208"/>
                </a:lnTo>
                <a:lnTo>
                  <a:pt x="1936" y="4212"/>
                </a:lnTo>
                <a:lnTo>
                  <a:pt x="1932" y="4214"/>
                </a:lnTo>
                <a:lnTo>
                  <a:pt x="1930" y="4216"/>
                </a:lnTo>
                <a:lnTo>
                  <a:pt x="1928" y="4218"/>
                </a:lnTo>
                <a:lnTo>
                  <a:pt x="1926" y="4220"/>
                </a:lnTo>
                <a:lnTo>
                  <a:pt x="1924" y="4222"/>
                </a:lnTo>
                <a:lnTo>
                  <a:pt x="1922" y="4224"/>
                </a:lnTo>
                <a:lnTo>
                  <a:pt x="1922" y="4226"/>
                </a:lnTo>
                <a:lnTo>
                  <a:pt x="1920" y="4226"/>
                </a:lnTo>
                <a:lnTo>
                  <a:pt x="1920" y="4228"/>
                </a:lnTo>
                <a:lnTo>
                  <a:pt x="1920" y="4230"/>
                </a:lnTo>
                <a:lnTo>
                  <a:pt x="1920" y="4232"/>
                </a:lnTo>
                <a:lnTo>
                  <a:pt x="1918" y="4236"/>
                </a:lnTo>
                <a:lnTo>
                  <a:pt x="1918" y="4240"/>
                </a:lnTo>
                <a:lnTo>
                  <a:pt x="1918" y="4242"/>
                </a:lnTo>
                <a:lnTo>
                  <a:pt x="1916" y="4244"/>
                </a:lnTo>
                <a:lnTo>
                  <a:pt x="1916" y="4246"/>
                </a:lnTo>
                <a:lnTo>
                  <a:pt x="1916" y="4248"/>
                </a:lnTo>
                <a:lnTo>
                  <a:pt x="1916" y="4250"/>
                </a:lnTo>
                <a:lnTo>
                  <a:pt x="1916" y="4252"/>
                </a:lnTo>
                <a:lnTo>
                  <a:pt x="1916" y="4254"/>
                </a:lnTo>
                <a:lnTo>
                  <a:pt x="1916" y="4256"/>
                </a:lnTo>
                <a:lnTo>
                  <a:pt x="1916" y="4258"/>
                </a:lnTo>
                <a:lnTo>
                  <a:pt x="1916" y="4258"/>
                </a:lnTo>
                <a:lnTo>
                  <a:pt x="1916" y="4260"/>
                </a:lnTo>
                <a:lnTo>
                  <a:pt x="1916" y="4262"/>
                </a:lnTo>
                <a:lnTo>
                  <a:pt x="1916" y="4264"/>
                </a:lnTo>
                <a:lnTo>
                  <a:pt x="1916" y="4266"/>
                </a:lnTo>
                <a:lnTo>
                  <a:pt x="1914" y="4266"/>
                </a:lnTo>
                <a:lnTo>
                  <a:pt x="1914" y="4268"/>
                </a:lnTo>
                <a:lnTo>
                  <a:pt x="1914" y="4268"/>
                </a:lnTo>
                <a:lnTo>
                  <a:pt x="1912" y="4270"/>
                </a:lnTo>
                <a:lnTo>
                  <a:pt x="1912" y="4272"/>
                </a:lnTo>
                <a:lnTo>
                  <a:pt x="1912" y="4274"/>
                </a:lnTo>
                <a:lnTo>
                  <a:pt x="1910" y="4274"/>
                </a:lnTo>
                <a:lnTo>
                  <a:pt x="1910" y="4276"/>
                </a:lnTo>
                <a:lnTo>
                  <a:pt x="1910" y="4278"/>
                </a:lnTo>
                <a:lnTo>
                  <a:pt x="1908" y="4278"/>
                </a:lnTo>
                <a:lnTo>
                  <a:pt x="1908" y="4280"/>
                </a:lnTo>
                <a:lnTo>
                  <a:pt x="1906" y="4282"/>
                </a:lnTo>
                <a:lnTo>
                  <a:pt x="1906" y="4284"/>
                </a:lnTo>
                <a:lnTo>
                  <a:pt x="1906" y="4286"/>
                </a:lnTo>
                <a:lnTo>
                  <a:pt x="1904" y="4288"/>
                </a:lnTo>
                <a:lnTo>
                  <a:pt x="1904" y="4290"/>
                </a:lnTo>
                <a:lnTo>
                  <a:pt x="1904" y="4292"/>
                </a:lnTo>
                <a:lnTo>
                  <a:pt x="1902" y="4292"/>
                </a:lnTo>
                <a:lnTo>
                  <a:pt x="1902" y="4294"/>
                </a:lnTo>
                <a:lnTo>
                  <a:pt x="1900" y="4296"/>
                </a:lnTo>
                <a:lnTo>
                  <a:pt x="1900" y="4298"/>
                </a:lnTo>
                <a:lnTo>
                  <a:pt x="1897" y="4300"/>
                </a:lnTo>
                <a:lnTo>
                  <a:pt x="1897" y="4302"/>
                </a:lnTo>
                <a:lnTo>
                  <a:pt x="1897" y="4304"/>
                </a:lnTo>
                <a:lnTo>
                  <a:pt x="1895" y="4306"/>
                </a:lnTo>
                <a:lnTo>
                  <a:pt x="1895" y="4308"/>
                </a:lnTo>
                <a:lnTo>
                  <a:pt x="1895" y="4310"/>
                </a:lnTo>
                <a:lnTo>
                  <a:pt x="1895" y="4312"/>
                </a:lnTo>
                <a:lnTo>
                  <a:pt x="1895" y="4314"/>
                </a:lnTo>
                <a:lnTo>
                  <a:pt x="1895" y="4316"/>
                </a:lnTo>
                <a:lnTo>
                  <a:pt x="1897" y="4316"/>
                </a:lnTo>
                <a:lnTo>
                  <a:pt x="1897" y="4316"/>
                </a:lnTo>
                <a:lnTo>
                  <a:pt x="1900" y="4318"/>
                </a:lnTo>
                <a:lnTo>
                  <a:pt x="1900" y="4320"/>
                </a:lnTo>
                <a:lnTo>
                  <a:pt x="1900" y="4322"/>
                </a:lnTo>
                <a:lnTo>
                  <a:pt x="1902" y="4324"/>
                </a:lnTo>
                <a:lnTo>
                  <a:pt x="1902" y="4326"/>
                </a:lnTo>
                <a:lnTo>
                  <a:pt x="1904" y="4326"/>
                </a:lnTo>
                <a:lnTo>
                  <a:pt x="1902" y="4328"/>
                </a:lnTo>
                <a:lnTo>
                  <a:pt x="1900" y="4328"/>
                </a:lnTo>
                <a:lnTo>
                  <a:pt x="1897" y="4328"/>
                </a:lnTo>
                <a:lnTo>
                  <a:pt x="1897" y="4330"/>
                </a:lnTo>
                <a:lnTo>
                  <a:pt x="1900" y="4330"/>
                </a:lnTo>
                <a:lnTo>
                  <a:pt x="1902" y="4330"/>
                </a:lnTo>
                <a:lnTo>
                  <a:pt x="1902" y="4332"/>
                </a:lnTo>
                <a:lnTo>
                  <a:pt x="1904" y="4334"/>
                </a:lnTo>
                <a:lnTo>
                  <a:pt x="1906" y="4336"/>
                </a:lnTo>
                <a:lnTo>
                  <a:pt x="1908" y="4338"/>
                </a:lnTo>
                <a:lnTo>
                  <a:pt x="1910" y="4340"/>
                </a:lnTo>
                <a:lnTo>
                  <a:pt x="1912" y="4340"/>
                </a:lnTo>
                <a:lnTo>
                  <a:pt x="1912" y="4342"/>
                </a:lnTo>
                <a:lnTo>
                  <a:pt x="1914" y="4342"/>
                </a:lnTo>
                <a:lnTo>
                  <a:pt x="1914" y="4344"/>
                </a:lnTo>
                <a:lnTo>
                  <a:pt x="1916" y="4346"/>
                </a:lnTo>
                <a:lnTo>
                  <a:pt x="1916" y="4348"/>
                </a:lnTo>
                <a:lnTo>
                  <a:pt x="1916" y="4350"/>
                </a:lnTo>
                <a:lnTo>
                  <a:pt x="1916" y="4350"/>
                </a:lnTo>
                <a:lnTo>
                  <a:pt x="1916" y="4352"/>
                </a:lnTo>
                <a:lnTo>
                  <a:pt x="1916" y="4354"/>
                </a:lnTo>
                <a:lnTo>
                  <a:pt x="1918" y="4356"/>
                </a:lnTo>
                <a:lnTo>
                  <a:pt x="1920" y="4360"/>
                </a:lnTo>
                <a:lnTo>
                  <a:pt x="1922" y="4362"/>
                </a:lnTo>
                <a:lnTo>
                  <a:pt x="1922" y="4364"/>
                </a:lnTo>
                <a:lnTo>
                  <a:pt x="1924" y="4364"/>
                </a:lnTo>
                <a:lnTo>
                  <a:pt x="1926" y="4364"/>
                </a:lnTo>
                <a:lnTo>
                  <a:pt x="1928" y="4364"/>
                </a:lnTo>
                <a:lnTo>
                  <a:pt x="1928" y="4366"/>
                </a:lnTo>
                <a:lnTo>
                  <a:pt x="1930" y="4366"/>
                </a:lnTo>
                <a:lnTo>
                  <a:pt x="1932" y="4368"/>
                </a:lnTo>
                <a:lnTo>
                  <a:pt x="1934" y="4370"/>
                </a:lnTo>
                <a:lnTo>
                  <a:pt x="1936" y="4372"/>
                </a:lnTo>
                <a:lnTo>
                  <a:pt x="1938" y="4374"/>
                </a:lnTo>
                <a:lnTo>
                  <a:pt x="1940" y="4378"/>
                </a:lnTo>
                <a:lnTo>
                  <a:pt x="1940" y="4382"/>
                </a:lnTo>
                <a:lnTo>
                  <a:pt x="1940" y="4384"/>
                </a:lnTo>
                <a:lnTo>
                  <a:pt x="1942" y="4386"/>
                </a:lnTo>
                <a:lnTo>
                  <a:pt x="1942" y="4388"/>
                </a:lnTo>
                <a:lnTo>
                  <a:pt x="1942" y="4390"/>
                </a:lnTo>
                <a:lnTo>
                  <a:pt x="1944" y="4394"/>
                </a:lnTo>
                <a:lnTo>
                  <a:pt x="1944" y="4396"/>
                </a:lnTo>
                <a:lnTo>
                  <a:pt x="1946" y="4398"/>
                </a:lnTo>
                <a:lnTo>
                  <a:pt x="1946" y="4400"/>
                </a:lnTo>
                <a:lnTo>
                  <a:pt x="1946" y="4402"/>
                </a:lnTo>
                <a:lnTo>
                  <a:pt x="1946" y="4404"/>
                </a:lnTo>
                <a:lnTo>
                  <a:pt x="1948" y="4406"/>
                </a:lnTo>
                <a:lnTo>
                  <a:pt x="1948" y="4408"/>
                </a:lnTo>
                <a:lnTo>
                  <a:pt x="1948" y="4410"/>
                </a:lnTo>
                <a:lnTo>
                  <a:pt x="1950" y="4412"/>
                </a:lnTo>
                <a:lnTo>
                  <a:pt x="1952" y="4412"/>
                </a:lnTo>
                <a:lnTo>
                  <a:pt x="1952" y="4414"/>
                </a:lnTo>
                <a:lnTo>
                  <a:pt x="1954" y="4414"/>
                </a:lnTo>
                <a:lnTo>
                  <a:pt x="1954" y="4416"/>
                </a:lnTo>
                <a:lnTo>
                  <a:pt x="1952" y="4418"/>
                </a:lnTo>
                <a:lnTo>
                  <a:pt x="1950" y="4424"/>
                </a:lnTo>
                <a:lnTo>
                  <a:pt x="1950" y="4426"/>
                </a:lnTo>
                <a:lnTo>
                  <a:pt x="1950" y="4428"/>
                </a:lnTo>
                <a:lnTo>
                  <a:pt x="1948" y="4430"/>
                </a:lnTo>
                <a:lnTo>
                  <a:pt x="1948" y="4432"/>
                </a:lnTo>
                <a:lnTo>
                  <a:pt x="1948" y="4434"/>
                </a:lnTo>
                <a:lnTo>
                  <a:pt x="1946" y="4436"/>
                </a:lnTo>
                <a:lnTo>
                  <a:pt x="1946" y="4438"/>
                </a:lnTo>
                <a:lnTo>
                  <a:pt x="1946" y="4440"/>
                </a:lnTo>
                <a:lnTo>
                  <a:pt x="1944" y="4440"/>
                </a:lnTo>
                <a:lnTo>
                  <a:pt x="1944" y="4442"/>
                </a:lnTo>
                <a:lnTo>
                  <a:pt x="1944" y="4444"/>
                </a:lnTo>
                <a:lnTo>
                  <a:pt x="1942" y="4448"/>
                </a:lnTo>
                <a:lnTo>
                  <a:pt x="1940" y="4450"/>
                </a:lnTo>
                <a:lnTo>
                  <a:pt x="1940" y="4452"/>
                </a:lnTo>
                <a:lnTo>
                  <a:pt x="1942" y="4452"/>
                </a:lnTo>
                <a:lnTo>
                  <a:pt x="1940" y="4458"/>
                </a:lnTo>
                <a:lnTo>
                  <a:pt x="1940" y="4460"/>
                </a:lnTo>
                <a:lnTo>
                  <a:pt x="1936" y="4466"/>
                </a:lnTo>
                <a:lnTo>
                  <a:pt x="1934" y="4468"/>
                </a:lnTo>
                <a:lnTo>
                  <a:pt x="1934" y="4470"/>
                </a:lnTo>
                <a:lnTo>
                  <a:pt x="1934" y="4472"/>
                </a:lnTo>
                <a:lnTo>
                  <a:pt x="1932" y="4474"/>
                </a:lnTo>
                <a:lnTo>
                  <a:pt x="1932" y="4476"/>
                </a:lnTo>
                <a:lnTo>
                  <a:pt x="1930" y="4478"/>
                </a:lnTo>
                <a:lnTo>
                  <a:pt x="1928" y="4478"/>
                </a:lnTo>
                <a:lnTo>
                  <a:pt x="1926" y="4480"/>
                </a:lnTo>
                <a:lnTo>
                  <a:pt x="1922" y="4482"/>
                </a:lnTo>
                <a:lnTo>
                  <a:pt x="1920" y="4482"/>
                </a:lnTo>
                <a:lnTo>
                  <a:pt x="1918" y="4482"/>
                </a:lnTo>
                <a:lnTo>
                  <a:pt x="1916" y="4482"/>
                </a:lnTo>
                <a:lnTo>
                  <a:pt x="1916" y="4484"/>
                </a:lnTo>
                <a:lnTo>
                  <a:pt x="1916" y="4484"/>
                </a:lnTo>
                <a:lnTo>
                  <a:pt x="1914" y="4482"/>
                </a:lnTo>
                <a:lnTo>
                  <a:pt x="1912" y="4482"/>
                </a:lnTo>
                <a:lnTo>
                  <a:pt x="1910" y="4482"/>
                </a:lnTo>
                <a:lnTo>
                  <a:pt x="1910" y="4484"/>
                </a:lnTo>
                <a:lnTo>
                  <a:pt x="1908" y="4484"/>
                </a:lnTo>
                <a:lnTo>
                  <a:pt x="1906" y="4484"/>
                </a:lnTo>
                <a:lnTo>
                  <a:pt x="1904" y="4484"/>
                </a:lnTo>
                <a:lnTo>
                  <a:pt x="1902" y="4484"/>
                </a:lnTo>
                <a:lnTo>
                  <a:pt x="1900" y="4484"/>
                </a:lnTo>
                <a:lnTo>
                  <a:pt x="1897" y="4484"/>
                </a:lnTo>
                <a:lnTo>
                  <a:pt x="1895" y="4484"/>
                </a:lnTo>
                <a:lnTo>
                  <a:pt x="1893" y="4484"/>
                </a:lnTo>
                <a:lnTo>
                  <a:pt x="1891" y="4484"/>
                </a:lnTo>
                <a:lnTo>
                  <a:pt x="1889" y="4484"/>
                </a:lnTo>
                <a:lnTo>
                  <a:pt x="1887" y="4484"/>
                </a:lnTo>
                <a:lnTo>
                  <a:pt x="1885" y="4484"/>
                </a:lnTo>
                <a:lnTo>
                  <a:pt x="1883" y="4484"/>
                </a:lnTo>
                <a:lnTo>
                  <a:pt x="1883" y="4482"/>
                </a:lnTo>
                <a:lnTo>
                  <a:pt x="1879" y="4482"/>
                </a:lnTo>
                <a:lnTo>
                  <a:pt x="1877" y="4482"/>
                </a:lnTo>
                <a:lnTo>
                  <a:pt x="1875" y="4480"/>
                </a:lnTo>
                <a:lnTo>
                  <a:pt x="1873" y="4480"/>
                </a:lnTo>
                <a:lnTo>
                  <a:pt x="1871" y="4478"/>
                </a:lnTo>
                <a:lnTo>
                  <a:pt x="1869" y="4478"/>
                </a:lnTo>
                <a:lnTo>
                  <a:pt x="1867" y="4478"/>
                </a:lnTo>
                <a:lnTo>
                  <a:pt x="1867" y="4476"/>
                </a:lnTo>
                <a:lnTo>
                  <a:pt x="1867" y="4476"/>
                </a:lnTo>
                <a:lnTo>
                  <a:pt x="1865" y="4474"/>
                </a:lnTo>
                <a:lnTo>
                  <a:pt x="1863" y="4472"/>
                </a:lnTo>
                <a:lnTo>
                  <a:pt x="1861" y="4472"/>
                </a:lnTo>
                <a:lnTo>
                  <a:pt x="1861" y="4470"/>
                </a:lnTo>
                <a:lnTo>
                  <a:pt x="1859" y="4470"/>
                </a:lnTo>
                <a:lnTo>
                  <a:pt x="1857" y="4468"/>
                </a:lnTo>
                <a:lnTo>
                  <a:pt x="1855" y="4468"/>
                </a:lnTo>
                <a:lnTo>
                  <a:pt x="1855" y="4466"/>
                </a:lnTo>
                <a:lnTo>
                  <a:pt x="1853" y="4466"/>
                </a:lnTo>
                <a:lnTo>
                  <a:pt x="1853" y="4464"/>
                </a:lnTo>
                <a:lnTo>
                  <a:pt x="1853" y="4462"/>
                </a:lnTo>
                <a:lnTo>
                  <a:pt x="1851" y="4462"/>
                </a:lnTo>
                <a:lnTo>
                  <a:pt x="1851" y="4460"/>
                </a:lnTo>
                <a:lnTo>
                  <a:pt x="1849" y="4460"/>
                </a:lnTo>
                <a:lnTo>
                  <a:pt x="1849" y="4460"/>
                </a:lnTo>
                <a:lnTo>
                  <a:pt x="1849" y="4458"/>
                </a:lnTo>
                <a:lnTo>
                  <a:pt x="1847" y="4458"/>
                </a:lnTo>
                <a:lnTo>
                  <a:pt x="1845" y="4456"/>
                </a:lnTo>
                <a:lnTo>
                  <a:pt x="1843" y="4456"/>
                </a:lnTo>
                <a:lnTo>
                  <a:pt x="1841" y="4454"/>
                </a:lnTo>
                <a:lnTo>
                  <a:pt x="1841" y="4452"/>
                </a:lnTo>
                <a:lnTo>
                  <a:pt x="1839" y="4452"/>
                </a:lnTo>
                <a:lnTo>
                  <a:pt x="1837" y="4450"/>
                </a:lnTo>
                <a:lnTo>
                  <a:pt x="1835" y="4450"/>
                </a:lnTo>
                <a:lnTo>
                  <a:pt x="1833" y="4448"/>
                </a:lnTo>
                <a:lnTo>
                  <a:pt x="1831" y="4446"/>
                </a:lnTo>
                <a:lnTo>
                  <a:pt x="1829" y="4446"/>
                </a:lnTo>
                <a:lnTo>
                  <a:pt x="1827" y="4444"/>
                </a:lnTo>
                <a:lnTo>
                  <a:pt x="1825" y="4442"/>
                </a:lnTo>
                <a:lnTo>
                  <a:pt x="1823" y="4442"/>
                </a:lnTo>
                <a:lnTo>
                  <a:pt x="1821" y="4442"/>
                </a:lnTo>
                <a:lnTo>
                  <a:pt x="1821" y="4440"/>
                </a:lnTo>
                <a:lnTo>
                  <a:pt x="1819" y="4440"/>
                </a:lnTo>
                <a:lnTo>
                  <a:pt x="1819" y="4442"/>
                </a:lnTo>
                <a:lnTo>
                  <a:pt x="1819" y="4440"/>
                </a:lnTo>
                <a:lnTo>
                  <a:pt x="1817" y="4440"/>
                </a:lnTo>
                <a:lnTo>
                  <a:pt x="1813" y="4440"/>
                </a:lnTo>
                <a:lnTo>
                  <a:pt x="1813" y="4438"/>
                </a:lnTo>
                <a:lnTo>
                  <a:pt x="1811" y="4438"/>
                </a:lnTo>
                <a:lnTo>
                  <a:pt x="1809" y="4438"/>
                </a:lnTo>
                <a:lnTo>
                  <a:pt x="1809" y="4436"/>
                </a:lnTo>
                <a:lnTo>
                  <a:pt x="1807" y="4436"/>
                </a:lnTo>
                <a:lnTo>
                  <a:pt x="1805" y="4436"/>
                </a:lnTo>
                <a:lnTo>
                  <a:pt x="1803" y="4434"/>
                </a:lnTo>
                <a:lnTo>
                  <a:pt x="1801" y="4434"/>
                </a:lnTo>
                <a:lnTo>
                  <a:pt x="1799" y="4432"/>
                </a:lnTo>
                <a:lnTo>
                  <a:pt x="1797" y="4432"/>
                </a:lnTo>
                <a:lnTo>
                  <a:pt x="1795" y="4430"/>
                </a:lnTo>
                <a:lnTo>
                  <a:pt x="1793" y="4430"/>
                </a:lnTo>
                <a:lnTo>
                  <a:pt x="1791" y="4428"/>
                </a:lnTo>
                <a:lnTo>
                  <a:pt x="1789" y="4428"/>
                </a:lnTo>
                <a:lnTo>
                  <a:pt x="1789" y="4426"/>
                </a:lnTo>
                <a:lnTo>
                  <a:pt x="1787" y="4426"/>
                </a:lnTo>
                <a:lnTo>
                  <a:pt x="1785" y="4426"/>
                </a:lnTo>
                <a:lnTo>
                  <a:pt x="1783" y="4424"/>
                </a:lnTo>
                <a:lnTo>
                  <a:pt x="1781" y="4424"/>
                </a:lnTo>
                <a:lnTo>
                  <a:pt x="1779" y="4424"/>
                </a:lnTo>
                <a:lnTo>
                  <a:pt x="1777" y="4424"/>
                </a:lnTo>
                <a:lnTo>
                  <a:pt x="1775" y="4422"/>
                </a:lnTo>
                <a:lnTo>
                  <a:pt x="1775" y="4424"/>
                </a:lnTo>
                <a:lnTo>
                  <a:pt x="1773" y="4424"/>
                </a:lnTo>
                <a:lnTo>
                  <a:pt x="1771" y="4424"/>
                </a:lnTo>
                <a:lnTo>
                  <a:pt x="1771" y="4424"/>
                </a:lnTo>
                <a:lnTo>
                  <a:pt x="1769" y="4424"/>
                </a:lnTo>
                <a:lnTo>
                  <a:pt x="1767" y="4424"/>
                </a:lnTo>
                <a:lnTo>
                  <a:pt x="1765" y="4424"/>
                </a:lnTo>
                <a:lnTo>
                  <a:pt x="1763" y="4424"/>
                </a:lnTo>
                <a:lnTo>
                  <a:pt x="1761" y="4424"/>
                </a:lnTo>
                <a:lnTo>
                  <a:pt x="1759" y="4422"/>
                </a:lnTo>
                <a:lnTo>
                  <a:pt x="1757" y="4422"/>
                </a:lnTo>
                <a:lnTo>
                  <a:pt x="1755" y="4420"/>
                </a:lnTo>
                <a:lnTo>
                  <a:pt x="1753" y="4420"/>
                </a:lnTo>
                <a:lnTo>
                  <a:pt x="1753" y="4418"/>
                </a:lnTo>
                <a:lnTo>
                  <a:pt x="1751" y="4418"/>
                </a:lnTo>
                <a:lnTo>
                  <a:pt x="1751" y="4416"/>
                </a:lnTo>
                <a:lnTo>
                  <a:pt x="1749" y="4416"/>
                </a:lnTo>
                <a:lnTo>
                  <a:pt x="1747" y="4414"/>
                </a:lnTo>
                <a:lnTo>
                  <a:pt x="1745" y="4414"/>
                </a:lnTo>
                <a:lnTo>
                  <a:pt x="1743" y="4412"/>
                </a:lnTo>
                <a:lnTo>
                  <a:pt x="1743" y="4412"/>
                </a:lnTo>
                <a:lnTo>
                  <a:pt x="1741" y="4412"/>
                </a:lnTo>
                <a:lnTo>
                  <a:pt x="1739" y="4412"/>
                </a:lnTo>
                <a:lnTo>
                  <a:pt x="1739" y="4410"/>
                </a:lnTo>
                <a:lnTo>
                  <a:pt x="1737" y="4408"/>
                </a:lnTo>
                <a:lnTo>
                  <a:pt x="1735" y="4408"/>
                </a:lnTo>
                <a:lnTo>
                  <a:pt x="1735" y="4406"/>
                </a:lnTo>
                <a:lnTo>
                  <a:pt x="1733" y="4406"/>
                </a:lnTo>
                <a:lnTo>
                  <a:pt x="1731" y="4404"/>
                </a:lnTo>
                <a:lnTo>
                  <a:pt x="1729" y="4404"/>
                </a:lnTo>
                <a:lnTo>
                  <a:pt x="1729" y="4402"/>
                </a:lnTo>
                <a:lnTo>
                  <a:pt x="1727" y="4402"/>
                </a:lnTo>
                <a:lnTo>
                  <a:pt x="1727" y="4400"/>
                </a:lnTo>
                <a:lnTo>
                  <a:pt x="1725" y="4400"/>
                </a:lnTo>
                <a:lnTo>
                  <a:pt x="1725" y="4398"/>
                </a:lnTo>
                <a:lnTo>
                  <a:pt x="1723" y="4398"/>
                </a:lnTo>
                <a:lnTo>
                  <a:pt x="1723" y="4396"/>
                </a:lnTo>
                <a:lnTo>
                  <a:pt x="1721" y="4396"/>
                </a:lnTo>
                <a:lnTo>
                  <a:pt x="1721" y="4394"/>
                </a:lnTo>
                <a:lnTo>
                  <a:pt x="1721" y="4394"/>
                </a:lnTo>
                <a:lnTo>
                  <a:pt x="1721" y="4392"/>
                </a:lnTo>
                <a:lnTo>
                  <a:pt x="1719" y="4392"/>
                </a:lnTo>
                <a:lnTo>
                  <a:pt x="1717" y="4390"/>
                </a:lnTo>
                <a:lnTo>
                  <a:pt x="1715" y="4390"/>
                </a:lnTo>
                <a:lnTo>
                  <a:pt x="1713" y="4388"/>
                </a:lnTo>
                <a:lnTo>
                  <a:pt x="1711" y="4388"/>
                </a:lnTo>
                <a:lnTo>
                  <a:pt x="1711" y="4386"/>
                </a:lnTo>
                <a:lnTo>
                  <a:pt x="1709" y="4386"/>
                </a:lnTo>
                <a:lnTo>
                  <a:pt x="1707" y="4386"/>
                </a:lnTo>
                <a:lnTo>
                  <a:pt x="1705" y="4386"/>
                </a:lnTo>
                <a:lnTo>
                  <a:pt x="1705" y="4384"/>
                </a:lnTo>
                <a:lnTo>
                  <a:pt x="1703" y="4384"/>
                </a:lnTo>
                <a:lnTo>
                  <a:pt x="1701" y="4384"/>
                </a:lnTo>
                <a:lnTo>
                  <a:pt x="1699" y="4382"/>
                </a:lnTo>
                <a:lnTo>
                  <a:pt x="1695" y="4382"/>
                </a:lnTo>
                <a:lnTo>
                  <a:pt x="1693" y="4382"/>
                </a:lnTo>
                <a:lnTo>
                  <a:pt x="1693" y="4380"/>
                </a:lnTo>
                <a:lnTo>
                  <a:pt x="1691" y="4380"/>
                </a:lnTo>
                <a:lnTo>
                  <a:pt x="1689" y="4380"/>
                </a:lnTo>
                <a:lnTo>
                  <a:pt x="1687" y="4378"/>
                </a:lnTo>
                <a:lnTo>
                  <a:pt x="1685" y="4378"/>
                </a:lnTo>
                <a:lnTo>
                  <a:pt x="1685" y="4376"/>
                </a:lnTo>
                <a:lnTo>
                  <a:pt x="1683" y="4376"/>
                </a:lnTo>
                <a:lnTo>
                  <a:pt x="1681" y="4376"/>
                </a:lnTo>
                <a:lnTo>
                  <a:pt x="1681" y="4374"/>
                </a:lnTo>
                <a:lnTo>
                  <a:pt x="1679" y="4374"/>
                </a:lnTo>
                <a:lnTo>
                  <a:pt x="1677" y="4374"/>
                </a:lnTo>
                <a:lnTo>
                  <a:pt x="1677" y="4372"/>
                </a:lnTo>
                <a:lnTo>
                  <a:pt x="1675" y="4372"/>
                </a:lnTo>
                <a:lnTo>
                  <a:pt x="1673" y="4372"/>
                </a:lnTo>
                <a:lnTo>
                  <a:pt x="1673" y="4370"/>
                </a:lnTo>
                <a:lnTo>
                  <a:pt x="1671" y="4370"/>
                </a:lnTo>
                <a:lnTo>
                  <a:pt x="1669" y="4370"/>
                </a:lnTo>
                <a:lnTo>
                  <a:pt x="1669" y="4368"/>
                </a:lnTo>
                <a:lnTo>
                  <a:pt x="1667" y="4368"/>
                </a:lnTo>
                <a:lnTo>
                  <a:pt x="1663" y="4366"/>
                </a:lnTo>
                <a:lnTo>
                  <a:pt x="1661" y="4366"/>
                </a:lnTo>
                <a:lnTo>
                  <a:pt x="1659" y="4366"/>
                </a:lnTo>
                <a:lnTo>
                  <a:pt x="1657" y="4364"/>
                </a:lnTo>
                <a:lnTo>
                  <a:pt x="1655" y="4364"/>
                </a:lnTo>
                <a:lnTo>
                  <a:pt x="1653" y="4364"/>
                </a:lnTo>
                <a:lnTo>
                  <a:pt x="1649" y="4364"/>
                </a:lnTo>
                <a:lnTo>
                  <a:pt x="1647" y="4362"/>
                </a:lnTo>
                <a:lnTo>
                  <a:pt x="1645" y="4362"/>
                </a:lnTo>
                <a:lnTo>
                  <a:pt x="1643" y="4360"/>
                </a:lnTo>
                <a:lnTo>
                  <a:pt x="1641" y="4360"/>
                </a:lnTo>
                <a:lnTo>
                  <a:pt x="1639" y="4360"/>
                </a:lnTo>
                <a:lnTo>
                  <a:pt x="1637" y="4360"/>
                </a:lnTo>
                <a:lnTo>
                  <a:pt x="1635" y="4358"/>
                </a:lnTo>
                <a:lnTo>
                  <a:pt x="1633" y="4358"/>
                </a:lnTo>
                <a:lnTo>
                  <a:pt x="1631" y="4358"/>
                </a:lnTo>
                <a:lnTo>
                  <a:pt x="1629" y="4356"/>
                </a:lnTo>
                <a:lnTo>
                  <a:pt x="1627" y="4356"/>
                </a:lnTo>
                <a:lnTo>
                  <a:pt x="1625" y="4356"/>
                </a:lnTo>
                <a:lnTo>
                  <a:pt x="1627" y="4358"/>
                </a:lnTo>
                <a:lnTo>
                  <a:pt x="1629" y="4358"/>
                </a:lnTo>
                <a:lnTo>
                  <a:pt x="1631" y="4358"/>
                </a:lnTo>
                <a:lnTo>
                  <a:pt x="1631" y="4360"/>
                </a:lnTo>
                <a:lnTo>
                  <a:pt x="1629" y="4360"/>
                </a:lnTo>
                <a:lnTo>
                  <a:pt x="1627" y="4360"/>
                </a:lnTo>
                <a:lnTo>
                  <a:pt x="1625" y="4360"/>
                </a:lnTo>
                <a:lnTo>
                  <a:pt x="1611" y="4360"/>
                </a:lnTo>
                <a:lnTo>
                  <a:pt x="1607" y="4360"/>
                </a:lnTo>
                <a:lnTo>
                  <a:pt x="1601" y="4362"/>
                </a:lnTo>
                <a:lnTo>
                  <a:pt x="1595" y="4362"/>
                </a:lnTo>
                <a:lnTo>
                  <a:pt x="1589" y="4364"/>
                </a:lnTo>
                <a:lnTo>
                  <a:pt x="1587" y="4364"/>
                </a:lnTo>
                <a:lnTo>
                  <a:pt x="1585" y="4364"/>
                </a:lnTo>
                <a:lnTo>
                  <a:pt x="1581" y="4366"/>
                </a:lnTo>
                <a:lnTo>
                  <a:pt x="1577" y="4368"/>
                </a:lnTo>
                <a:lnTo>
                  <a:pt x="1573" y="4372"/>
                </a:lnTo>
                <a:lnTo>
                  <a:pt x="1569" y="4376"/>
                </a:lnTo>
                <a:lnTo>
                  <a:pt x="1565" y="4378"/>
                </a:lnTo>
                <a:lnTo>
                  <a:pt x="1563" y="4380"/>
                </a:lnTo>
                <a:lnTo>
                  <a:pt x="1559" y="4384"/>
                </a:lnTo>
                <a:lnTo>
                  <a:pt x="1557" y="4386"/>
                </a:lnTo>
                <a:lnTo>
                  <a:pt x="1551" y="4392"/>
                </a:lnTo>
                <a:lnTo>
                  <a:pt x="1541" y="4402"/>
                </a:lnTo>
                <a:lnTo>
                  <a:pt x="1537" y="4406"/>
                </a:lnTo>
                <a:lnTo>
                  <a:pt x="1533" y="4410"/>
                </a:lnTo>
                <a:lnTo>
                  <a:pt x="1531" y="4412"/>
                </a:lnTo>
                <a:lnTo>
                  <a:pt x="1529" y="4418"/>
                </a:lnTo>
                <a:lnTo>
                  <a:pt x="1529" y="4420"/>
                </a:lnTo>
                <a:lnTo>
                  <a:pt x="1529" y="4424"/>
                </a:lnTo>
                <a:lnTo>
                  <a:pt x="1529" y="4426"/>
                </a:lnTo>
                <a:lnTo>
                  <a:pt x="1527" y="4430"/>
                </a:lnTo>
                <a:lnTo>
                  <a:pt x="1527" y="4434"/>
                </a:lnTo>
                <a:lnTo>
                  <a:pt x="1525" y="4434"/>
                </a:lnTo>
                <a:lnTo>
                  <a:pt x="1523" y="4438"/>
                </a:lnTo>
                <a:lnTo>
                  <a:pt x="1521" y="4442"/>
                </a:lnTo>
                <a:lnTo>
                  <a:pt x="1519" y="4444"/>
                </a:lnTo>
                <a:lnTo>
                  <a:pt x="1515" y="4450"/>
                </a:lnTo>
                <a:lnTo>
                  <a:pt x="1511" y="4454"/>
                </a:lnTo>
                <a:lnTo>
                  <a:pt x="1501" y="4462"/>
                </a:lnTo>
                <a:lnTo>
                  <a:pt x="1499" y="4464"/>
                </a:lnTo>
                <a:lnTo>
                  <a:pt x="1497" y="4466"/>
                </a:lnTo>
                <a:lnTo>
                  <a:pt x="1493" y="4468"/>
                </a:lnTo>
                <a:lnTo>
                  <a:pt x="1491" y="4472"/>
                </a:lnTo>
                <a:lnTo>
                  <a:pt x="1487" y="4476"/>
                </a:lnTo>
                <a:lnTo>
                  <a:pt x="1487" y="4478"/>
                </a:lnTo>
                <a:lnTo>
                  <a:pt x="1485" y="4480"/>
                </a:lnTo>
                <a:lnTo>
                  <a:pt x="1481" y="4486"/>
                </a:lnTo>
                <a:lnTo>
                  <a:pt x="1481" y="4488"/>
                </a:lnTo>
                <a:lnTo>
                  <a:pt x="1477" y="4490"/>
                </a:lnTo>
                <a:lnTo>
                  <a:pt x="1477" y="4492"/>
                </a:lnTo>
                <a:lnTo>
                  <a:pt x="1477" y="4494"/>
                </a:lnTo>
                <a:lnTo>
                  <a:pt x="1475" y="4496"/>
                </a:lnTo>
                <a:lnTo>
                  <a:pt x="1475" y="4498"/>
                </a:lnTo>
                <a:lnTo>
                  <a:pt x="1475" y="4500"/>
                </a:lnTo>
                <a:lnTo>
                  <a:pt x="1475" y="4502"/>
                </a:lnTo>
                <a:lnTo>
                  <a:pt x="1475" y="4504"/>
                </a:lnTo>
                <a:lnTo>
                  <a:pt x="1475" y="4506"/>
                </a:lnTo>
                <a:lnTo>
                  <a:pt x="1473" y="4506"/>
                </a:lnTo>
                <a:lnTo>
                  <a:pt x="1473" y="4508"/>
                </a:lnTo>
                <a:lnTo>
                  <a:pt x="1473" y="4508"/>
                </a:lnTo>
                <a:lnTo>
                  <a:pt x="1475" y="4508"/>
                </a:lnTo>
                <a:lnTo>
                  <a:pt x="1475" y="4512"/>
                </a:lnTo>
                <a:lnTo>
                  <a:pt x="1475" y="4514"/>
                </a:lnTo>
                <a:lnTo>
                  <a:pt x="1475" y="4518"/>
                </a:lnTo>
                <a:lnTo>
                  <a:pt x="1477" y="4520"/>
                </a:lnTo>
                <a:lnTo>
                  <a:pt x="1477" y="4522"/>
                </a:lnTo>
                <a:lnTo>
                  <a:pt x="1477" y="4524"/>
                </a:lnTo>
                <a:lnTo>
                  <a:pt x="1479" y="4524"/>
                </a:lnTo>
                <a:lnTo>
                  <a:pt x="1479" y="4526"/>
                </a:lnTo>
                <a:lnTo>
                  <a:pt x="1479" y="4528"/>
                </a:lnTo>
                <a:lnTo>
                  <a:pt x="1481" y="4530"/>
                </a:lnTo>
                <a:lnTo>
                  <a:pt x="1481" y="4532"/>
                </a:lnTo>
                <a:lnTo>
                  <a:pt x="1483" y="4534"/>
                </a:lnTo>
                <a:lnTo>
                  <a:pt x="1483" y="4536"/>
                </a:lnTo>
                <a:lnTo>
                  <a:pt x="1485" y="4536"/>
                </a:lnTo>
                <a:lnTo>
                  <a:pt x="1485" y="4538"/>
                </a:lnTo>
                <a:lnTo>
                  <a:pt x="1489" y="4540"/>
                </a:lnTo>
                <a:lnTo>
                  <a:pt x="1495" y="4544"/>
                </a:lnTo>
                <a:lnTo>
                  <a:pt x="1495" y="4546"/>
                </a:lnTo>
                <a:lnTo>
                  <a:pt x="1501" y="4550"/>
                </a:lnTo>
                <a:lnTo>
                  <a:pt x="1503" y="4552"/>
                </a:lnTo>
                <a:lnTo>
                  <a:pt x="1501" y="4554"/>
                </a:lnTo>
                <a:lnTo>
                  <a:pt x="1497" y="4554"/>
                </a:lnTo>
                <a:lnTo>
                  <a:pt x="1495" y="4554"/>
                </a:lnTo>
                <a:lnTo>
                  <a:pt x="1489" y="4556"/>
                </a:lnTo>
                <a:lnTo>
                  <a:pt x="1487" y="4556"/>
                </a:lnTo>
                <a:lnTo>
                  <a:pt x="1481" y="4558"/>
                </a:lnTo>
                <a:lnTo>
                  <a:pt x="1477" y="4558"/>
                </a:lnTo>
                <a:lnTo>
                  <a:pt x="1473" y="4556"/>
                </a:lnTo>
                <a:lnTo>
                  <a:pt x="1469" y="4554"/>
                </a:lnTo>
                <a:lnTo>
                  <a:pt x="1467" y="4548"/>
                </a:lnTo>
                <a:lnTo>
                  <a:pt x="1467" y="4546"/>
                </a:lnTo>
                <a:lnTo>
                  <a:pt x="1465" y="4538"/>
                </a:lnTo>
                <a:lnTo>
                  <a:pt x="1465" y="4530"/>
                </a:lnTo>
                <a:lnTo>
                  <a:pt x="1463" y="4524"/>
                </a:lnTo>
                <a:lnTo>
                  <a:pt x="1461" y="4522"/>
                </a:lnTo>
                <a:lnTo>
                  <a:pt x="1455" y="4518"/>
                </a:lnTo>
                <a:lnTo>
                  <a:pt x="1453" y="4516"/>
                </a:lnTo>
                <a:lnTo>
                  <a:pt x="1451" y="4514"/>
                </a:lnTo>
                <a:lnTo>
                  <a:pt x="1449" y="4514"/>
                </a:lnTo>
                <a:lnTo>
                  <a:pt x="1441" y="4508"/>
                </a:lnTo>
                <a:lnTo>
                  <a:pt x="1441" y="4508"/>
                </a:lnTo>
                <a:lnTo>
                  <a:pt x="1437" y="4504"/>
                </a:lnTo>
                <a:lnTo>
                  <a:pt x="1437" y="4500"/>
                </a:lnTo>
                <a:lnTo>
                  <a:pt x="1435" y="4500"/>
                </a:lnTo>
                <a:lnTo>
                  <a:pt x="1435" y="4498"/>
                </a:lnTo>
                <a:lnTo>
                  <a:pt x="1433" y="4494"/>
                </a:lnTo>
                <a:lnTo>
                  <a:pt x="1433" y="4492"/>
                </a:lnTo>
                <a:lnTo>
                  <a:pt x="1431" y="4486"/>
                </a:lnTo>
                <a:lnTo>
                  <a:pt x="1429" y="4482"/>
                </a:lnTo>
                <a:lnTo>
                  <a:pt x="1429" y="4480"/>
                </a:lnTo>
                <a:lnTo>
                  <a:pt x="1427" y="4482"/>
                </a:lnTo>
                <a:lnTo>
                  <a:pt x="1425" y="4486"/>
                </a:lnTo>
                <a:lnTo>
                  <a:pt x="1399" y="4482"/>
                </a:lnTo>
                <a:lnTo>
                  <a:pt x="1397" y="4482"/>
                </a:lnTo>
                <a:lnTo>
                  <a:pt x="1393" y="4482"/>
                </a:lnTo>
                <a:lnTo>
                  <a:pt x="1391" y="4484"/>
                </a:lnTo>
                <a:lnTo>
                  <a:pt x="1391" y="4490"/>
                </a:lnTo>
                <a:lnTo>
                  <a:pt x="1391" y="4492"/>
                </a:lnTo>
                <a:lnTo>
                  <a:pt x="1393" y="4496"/>
                </a:lnTo>
                <a:lnTo>
                  <a:pt x="1395" y="4498"/>
                </a:lnTo>
                <a:lnTo>
                  <a:pt x="1395" y="4500"/>
                </a:lnTo>
                <a:lnTo>
                  <a:pt x="1397" y="4500"/>
                </a:lnTo>
                <a:lnTo>
                  <a:pt x="1397" y="4502"/>
                </a:lnTo>
                <a:lnTo>
                  <a:pt x="1401" y="4504"/>
                </a:lnTo>
                <a:lnTo>
                  <a:pt x="1405" y="4504"/>
                </a:lnTo>
                <a:lnTo>
                  <a:pt x="1413" y="4508"/>
                </a:lnTo>
                <a:lnTo>
                  <a:pt x="1415" y="4510"/>
                </a:lnTo>
                <a:lnTo>
                  <a:pt x="1417" y="4510"/>
                </a:lnTo>
                <a:lnTo>
                  <a:pt x="1425" y="4518"/>
                </a:lnTo>
                <a:lnTo>
                  <a:pt x="1427" y="4522"/>
                </a:lnTo>
                <a:lnTo>
                  <a:pt x="1423" y="4536"/>
                </a:lnTo>
                <a:lnTo>
                  <a:pt x="1421" y="4540"/>
                </a:lnTo>
                <a:lnTo>
                  <a:pt x="1419" y="4540"/>
                </a:lnTo>
                <a:lnTo>
                  <a:pt x="1413" y="4546"/>
                </a:lnTo>
                <a:lnTo>
                  <a:pt x="1405" y="4544"/>
                </a:lnTo>
                <a:lnTo>
                  <a:pt x="1403" y="4544"/>
                </a:lnTo>
                <a:lnTo>
                  <a:pt x="1403" y="4542"/>
                </a:lnTo>
                <a:lnTo>
                  <a:pt x="1395" y="4534"/>
                </a:lnTo>
                <a:lnTo>
                  <a:pt x="1391" y="4530"/>
                </a:lnTo>
                <a:lnTo>
                  <a:pt x="1389" y="4528"/>
                </a:lnTo>
                <a:lnTo>
                  <a:pt x="1387" y="4526"/>
                </a:lnTo>
                <a:lnTo>
                  <a:pt x="1383" y="4522"/>
                </a:lnTo>
                <a:lnTo>
                  <a:pt x="1367" y="4514"/>
                </a:lnTo>
                <a:lnTo>
                  <a:pt x="1365" y="4514"/>
                </a:lnTo>
                <a:lnTo>
                  <a:pt x="1349" y="4506"/>
                </a:lnTo>
                <a:lnTo>
                  <a:pt x="1345" y="4500"/>
                </a:lnTo>
                <a:lnTo>
                  <a:pt x="1345" y="4496"/>
                </a:lnTo>
                <a:lnTo>
                  <a:pt x="1345" y="4494"/>
                </a:lnTo>
                <a:lnTo>
                  <a:pt x="1345" y="4492"/>
                </a:lnTo>
                <a:lnTo>
                  <a:pt x="1345" y="4490"/>
                </a:lnTo>
                <a:lnTo>
                  <a:pt x="1349" y="4478"/>
                </a:lnTo>
                <a:lnTo>
                  <a:pt x="1351" y="4476"/>
                </a:lnTo>
                <a:lnTo>
                  <a:pt x="1351" y="4470"/>
                </a:lnTo>
                <a:lnTo>
                  <a:pt x="1349" y="4462"/>
                </a:lnTo>
                <a:lnTo>
                  <a:pt x="1347" y="4458"/>
                </a:lnTo>
                <a:lnTo>
                  <a:pt x="1345" y="4456"/>
                </a:lnTo>
                <a:lnTo>
                  <a:pt x="1345" y="4454"/>
                </a:lnTo>
                <a:lnTo>
                  <a:pt x="1343" y="4452"/>
                </a:lnTo>
                <a:lnTo>
                  <a:pt x="1337" y="4446"/>
                </a:lnTo>
                <a:lnTo>
                  <a:pt x="1333" y="4444"/>
                </a:lnTo>
                <a:lnTo>
                  <a:pt x="1327" y="4438"/>
                </a:lnTo>
                <a:lnTo>
                  <a:pt x="1327" y="4436"/>
                </a:lnTo>
                <a:lnTo>
                  <a:pt x="1325" y="4434"/>
                </a:lnTo>
                <a:lnTo>
                  <a:pt x="1317" y="4420"/>
                </a:lnTo>
                <a:lnTo>
                  <a:pt x="1311" y="4410"/>
                </a:lnTo>
                <a:lnTo>
                  <a:pt x="1311" y="4408"/>
                </a:lnTo>
                <a:lnTo>
                  <a:pt x="1307" y="4402"/>
                </a:lnTo>
                <a:lnTo>
                  <a:pt x="1301" y="4388"/>
                </a:lnTo>
                <a:lnTo>
                  <a:pt x="1297" y="4378"/>
                </a:lnTo>
                <a:lnTo>
                  <a:pt x="1295" y="4374"/>
                </a:lnTo>
                <a:lnTo>
                  <a:pt x="1295" y="4372"/>
                </a:lnTo>
                <a:lnTo>
                  <a:pt x="1293" y="4366"/>
                </a:lnTo>
                <a:lnTo>
                  <a:pt x="1293" y="4364"/>
                </a:lnTo>
                <a:lnTo>
                  <a:pt x="1293" y="4362"/>
                </a:lnTo>
                <a:lnTo>
                  <a:pt x="1293" y="4360"/>
                </a:lnTo>
                <a:lnTo>
                  <a:pt x="1293" y="4358"/>
                </a:lnTo>
                <a:lnTo>
                  <a:pt x="1295" y="4358"/>
                </a:lnTo>
                <a:lnTo>
                  <a:pt x="1295" y="4354"/>
                </a:lnTo>
                <a:lnTo>
                  <a:pt x="1297" y="4350"/>
                </a:lnTo>
                <a:lnTo>
                  <a:pt x="1299" y="4346"/>
                </a:lnTo>
                <a:lnTo>
                  <a:pt x="1299" y="4342"/>
                </a:lnTo>
                <a:lnTo>
                  <a:pt x="1297" y="4338"/>
                </a:lnTo>
                <a:lnTo>
                  <a:pt x="1293" y="4336"/>
                </a:lnTo>
                <a:lnTo>
                  <a:pt x="1291" y="4336"/>
                </a:lnTo>
                <a:lnTo>
                  <a:pt x="1289" y="4336"/>
                </a:lnTo>
                <a:lnTo>
                  <a:pt x="1285" y="4336"/>
                </a:lnTo>
                <a:lnTo>
                  <a:pt x="1281" y="4338"/>
                </a:lnTo>
                <a:lnTo>
                  <a:pt x="1279" y="4336"/>
                </a:lnTo>
                <a:lnTo>
                  <a:pt x="1275" y="4330"/>
                </a:lnTo>
                <a:lnTo>
                  <a:pt x="1265" y="4318"/>
                </a:lnTo>
                <a:lnTo>
                  <a:pt x="1261" y="4314"/>
                </a:lnTo>
                <a:lnTo>
                  <a:pt x="1261" y="4306"/>
                </a:lnTo>
                <a:lnTo>
                  <a:pt x="1263" y="4304"/>
                </a:lnTo>
                <a:lnTo>
                  <a:pt x="1263" y="4302"/>
                </a:lnTo>
                <a:lnTo>
                  <a:pt x="1263" y="4298"/>
                </a:lnTo>
                <a:lnTo>
                  <a:pt x="1265" y="4292"/>
                </a:lnTo>
                <a:lnTo>
                  <a:pt x="1265" y="4290"/>
                </a:lnTo>
                <a:lnTo>
                  <a:pt x="1267" y="4288"/>
                </a:lnTo>
                <a:lnTo>
                  <a:pt x="1273" y="4282"/>
                </a:lnTo>
                <a:lnTo>
                  <a:pt x="1275" y="4280"/>
                </a:lnTo>
                <a:lnTo>
                  <a:pt x="1277" y="4276"/>
                </a:lnTo>
                <a:lnTo>
                  <a:pt x="1279" y="4276"/>
                </a:lnTo>
                <a:lnTo>
                  <a:pt x="1279" y="4274"/>
                </a:lnTo>
                <a:lnTo>
                  <a:pt x="1283" y="4270"/>
                </a:lnTo>
                <a:lnTo>
                  <a:pt x="1289" y="4268"/>
                </a:lnTo>
                <a:lnTo>
                  <a:pt x="1305" y="4268"/>
                </a:lnTo>
                <a:lnTo>
                  <a:pt x="1309" y="4266"/>
                </a:lnTo>
                <a:lnTo>
                  <a:pt x="1313" y="4264"/>
                </a:lnTo>
                <a:lnTo>
                  <a:pt x="1315" y="4262"/>
                </a:lnTo>
                <a:lnTo>
                  <a:pt x="1317" y="4258"/>
                </a:lnTo>
                <a:lnTo>
                  <a:pt x="1319" y="4252"/>
                </a:lnTo>
                <a:lnTo>
                  <a:pt x="1319" y="4248"/>
                </a:lnTo>
                <a:lnTo>
                  <a:pt x="1323" y="4236"/>
                </a:lnTo>
                <a:lnTo>
                  <a:pt x="1323" y="4230"/>
                </a:lnTo>
                <a:lnTo>
                  <a:pt x="1321" y="4220"/>
                </a:lnTo>
                <a:lnTo>
                  <a:pt x="1313" y="4196"/>
                </a:lnTo>
                <a:lnTo>
                  <a:pt x="1311" y="4190"/>
                </a:lnTo>
                <a:lnTo>
                  <a:pt x="1309" y="4188"/>
                </a:lnTo>
                <a:lnTo>
                  <a:pt x="1301" y="4175"/>
                </a:lnTo>
                <a:lnTo>
                  <a:pt x="1297" y="4171"/>
                </a:lnTo>
                <a:lnTo>
                  <a:pt x="1289" y="4165"/>
                </a:lnTo>
                <a:lnTo>
                  <a:pt x="1289" y="4163"/>
                </a:lnTo>
                <a:lnTo>
                  <a:pt x="1285" y="4157"/>
                </a:lnTo>
                <a:lnTo>
                  <a:pt x="1277" y="4143"/>
                </a:lnTo>
                <a:lnTo>
                  <a:pt x="1277" y="4139"/>
                </a:lnTo>
                <a:lnTo>
                  <a:pt x="1275" y="4135"/>
                </a:lnTo>
                <a:lnTo>
                  <a:pt x="1273" y="4127"/>
                </a:lnTo>
                <a:lnTo>
                  <a:pt x="1269" y="4121"/>
                </a:lnTo>
                <a:lnTo>
                  <a:pt x="1267" y="4119"/>
                </a:lnTo>
                <a:lnTo>
                  <a:pt x="1263" y="4109"/>
                </a:lnTo>
                <a:lnTo>
                  <a:pt x="1259" y="4099"/>
                </a:lnTo>
                <a:lnTo>
                  <a:pt x="1259" y="4093"/>
                </a:lnTo>
                <a:lnTo>
                  <a:pt x="1259" y="4085"/>
                </a:lnTo>
                <a:lnTo>
                  <a:pt x="1259" y="4081"/>
                </a:lnTo>
                <a:lnTo>
                  <a:pt x="1261" y="4075"/>
                </a:lnTo>
                <a:lnTo>
                  <a:pt x="1261" y="4073"/>
                </a:lnTo>
                <a:lnTo>
                  <a:pt x="1263" y="4073"/>
                </a:lnTo>
                <a:lnTo>
                  <a:pt x="1265" y="4073"/>
                </a:lnTo>
                <a:lnTo>
                  <a:pt x="1267" y="4073"/>
                </a:lnTo>
                <a:lnTo>
                  <a:pt x="1269" y="4073"/>
                </a:lnTo>
                <a:lnTo>
                  <a:pt x="1275" y="4075"/>
                </a:lnTo>
                <a:lnTo>
                  <a:pt x="1277" y="4075"/>
                </a:lnTo>
                <a:lnTo>
                  <a:pt x="1281" y="4075"/>
                </a:lnTo>
                <a:lnTo>
                  <a:pt x="1283" y="4075"/>
                </a:lnTo>
                <a:lnTo>
                  <a:pt x="1285" y="4075"/>
                </a:lnTo>
                <a:lnTo>
                  <a:pt x="1285" y="4073"/>
                </a:lnTo>
                <a:lnTo>
                  <a:pt x="1287" y="4073"/>
                </a:lnTo>
                <a:lnTo>
                  <a:pt x="1289" y="4071"/>
                </a:lnTo>
                <a:lnTo>
                  <a:pt x="1289" y="4069"/>
                </a:lnTo>
                <a:lnTo>
                  <a:pt x="1289" y="4067"/>
                </a:lnTo>
                <a:lnTo>
                  <a:pt x="1289" y="4065"/>
                </a:lnTo>
                <a:lnTo>
                  <a:pt x="1289" y="4063"/>
                </a:lnTo>
                <a:lnTo>
                  <a:pt x="1287" y="4061"/>
                </a:lnTo>
                <a:lnTo>
                  <a:pt x="1277" y="4049"/>
                </a:lnTo>
                <a:lnTo>
                  <a:pt x="1273" y="4045"/>
                </a:lnTo>
                <a:lnTo>
                  <a:pt x="1273" y="4043"/>
                </a:lnTo>
                <a:lnTo>
                  <a:pt x="1269" y="4039"/>
                </a:lnTo>
                <a:lnTo>
                  <a:pt x="1267" y="4035"/>
                </a:lnTo>
                <a:lnTo>
                  <a:pt x="1263" y="4029"/>
                </a:lnTo>
                <a:lnTo>
                  <a:pt x="1261" y="4027"/>
                </a:lnTo>
                <a:lnTo>
                  <a:pt x="1263" y="4023"/>
                </a:lnTo>
                <a:lnTo>
                  <a:pt x="1263" y="4019"/>
                </a:lnTo>
                <a:lnTo>
                  <a:pt x="1263" y="4017"/>
                </a:lnTo>
                <a:lnTo>
                  <a:pt x="1263" y="4005"/>
                </a:lnTo>
                <a:lnTo>
                  <a:pt x="1263" y="4001"/>
                </a:lnTo>
                <a:lnTo>
                  <a:pt x="1265" y="3995"/>
                </a:lnTo>
                <a:lnTo>
                  <a:pt x="1265" y="3991"/>
                </a:lnTo>
                <a:lnTo>
                  <a:pt x="1263" y="3987"/>
                </a:lnTo>
                <a:lnTo>
                  <a:pt x="1263" y="3985"/>
                </a:lnTo>
                <a:lnTo>
                  <a:pt x="1259" y="3983"/>
                </a:lnTo>
                <a:lnTo>
                  <a:pt x="1257" y="3981"/>
                </a:lnTo>
                <a:lnTo>
                  <a:pt x="1255" y="3979"/>
                </a:lnTo>
                <a:lnTo>
                  <a:pt x="1253" y="3979"/>
                </a:lnTo>
                <a:lnTo>
                  <a:pt x="1251" y="3979"/>
                </a:lnTo>
                <a:lnTo>
                  <a:pt x="1249" y="3979"/>
                </a:lnTo>
                <a:lnTo>
                  <a:pt x="1247" y="3979"/>
                </a:lnTo>
                <a:lnTo>
                  <a:pt x="1241" y="3979"/>
                </a:lnTo>
                <a:lnTo>
                  <a:pt x="1239" y="3977"/>
                </a:lnTo>
                <a:lnTo>
                  <a:pt x="1237" y="3977"/>
                </a:lnTo>
                <a:lnTo>
                  <a:pt x="1229" y="3973"/>
                </a:lnTo>
                <a:lnTo>
                  <a:pt x="1227" y="3973"/>
                </a:lnTo>
                <a:lnTo>
                  <a:pt x="1221" y="3969"/>
                </a:lnTo>
                <a:lnTo>
                  <a:pt x="1219" y="3969"/>
                </a:lnTo>
                <a:lnTo>
                  <a:pt x="1217" y="3965"/>
                </a:lnTo>
                <a:lnTo>
                  <a:pt x="1215" y="3961"/>
                </a:lnTo>
                <a:lnTo>
                  <a:pt x="1211" y="3955"/>
                </a:lnTo>
                <a:lnTo>
                  <a:pt x="1203" y="3947"/>
                </a:lnTo>
                <a:lnTo>
                  <a:pt x="1199" y="3943"/>
                </a:lnTo>
                <a:lnTo>
                  <a:pt x="1197" y="3941"/>
                </a:lnTo>
                <a:lnTo>
                  <a:pt x="1191" y="3941"/>
                </a:lnTo>
                <a:lnTo>
                  <a:pt x="1183" y="3943"/>
                </a:lnTo>
                <a:lnTo>
                  <a:pt x="1179" y="3943"/>
                </a:lnTo>
                <a:lnTo>
                  <a:pt x="1177" y="3941"/>
                </a:lnTo>
                <a:lnTo>
                  <a:pt x="1169" y="3939"/>
                </a:lnTo>
                <a:lnTo>
                  <a:pt x="1169" y="3935"/>
                </a:lnTo>
                <a:lnTo>
                  <a:pt x="1167" y="3933"/>
                </a:lnTo>
                <a:lnTo>
                  <a:pt x="1167" y="3931"/>
                </a:lnTo>
                <a:lnTo>
                  <a:pt x="1169" y="3925"/>
                </a:lnTo>
                <a:lnTo>
                  <a:pt x="1171" y="3921"/>
                </a:lnTo>
                <a:lnTo>
                  <a:pt x="1171" y="3919"/>
                </a:lnTo>
                <a:lnTo>
                  <a:pt x="1171" y="3917"/>
                </a:lnTo>
                <a:lnTo>
                  <a:pt x="1171" y="3911"/>
                </a:lnTo>
                <a:lnTo>
                  <a:pt x="1171" y="3909"/>
                </a:lnTo>
                <a:lnTo>
                  <a:pt x="1169" y="3907"/>
                </a:lnTo>
                <a:lnTo>
                  <a:pt x="1163" y="3897"/>
                </a:lnTo>
                <a:lnTo>
                  <a:pt x="1155" y="3893"/>
                </a:lnTo>
                <a:lnTo>
                  <a:pt x="1155" y="3891"/>
                </a:lnTo>
                <a:lnTo>
                  <a:pt x="1147" y="3887"/>
                </a:lnTo>
                <a:lnTo>
                  <a:pt x="1143" y="3885"/>
                </a:lnTo>
                <a:lnTo>
                  <a:pt x="1143" y="3883"/>
                </a:lnTo>
                <a:lnTo>
                  <a:pt x="1135" y="3881"/>
                </a:lnTo>
                <a:lnTo>
                  <a:pt x="1131" y="3875"/>
                </a:lnTo>
                <a:lnTo>
                  <a:pt x="1129" y="3873"/>
                </a:lnTo>
                <a:lnTo>
                  <a:pt x="1125" y="3869"/>
                </a:lnTo>
                <a:lnTo>
                  <a:pt x="1123" y="3865"/>
                </a:lnTo>
                <a:lnTo>
                  <a:pt x="1121" y="3863"/>
                </a:lnTo>
                <a:lnTo>
                  <a:pt x="1119" y="3863"/>
                </a:lnTo>
                <a:lnTo>
                  <a:pt x="1117" y="3863"/>
                </a:lnTo>
                <a:lnTo>
                  <a:pt x="1113" y="3863"/>
                </a:lnTo>
                <a:lnTo>
                  <a:pt x="1109" y="3861"/>
                </a:lnTo>
                <a:lnTo>
                  <a:pt x="1107" y="3859"/>
                </a:lnTo>
                <a:lnTo>
                  <a:pt x="1103" y="3859"/>
                </a:lnTo>
                <a:lnTo>
                  <a:pt x="1099" y="3859"/>
                </a:lnTo>
                <a:lnTo>
                  <a:pt x="1095" y="3857"/>
                </a:lnTo>
                <a:lnTo>
                  <a:pt x="1095" y="3855"/>
                </a:lnTo>
                <a:lnTo>
                  <a:pt x="1091" y="3857"/>
                </a:lnTo>
                <a:lnTo>
                  <a:pt x="1087" y="3853"/>
                </a:lnTo>
                <a:lnTo>
                  <a:pt x="1085" y="3847"/>
                </a:lnTo>
                <a:lnTo>
                  <a:pt x="1083" y="3845"/>
                </a:lnTo>
                <a:lnTo>
                  <a:pt x="1085" y="3841"/>
                </a:lnTo>
                <a:lnTo>
                  <a:pt x="1085" y="3837"/>
                </a:lnTo>
                <a:lnTo>
                  <a:pt x="1085" y="3835"/>
                </a:lnTo>
                <a:lnTo>
                  <a:pt x="1085" y="3835"/>
                </a:lnTo>
                <a:lnTo>
                  <a:pt x="1083" y="3835"/>
                </a:lnTo>
                <a:lnTo>
                  <a:pt x="1081" y="3833"/>
                </a:lnTo>
                <a:lnTo>
                  <a:pt x="1071" y="3825"/>
                </a:lnTo>
                <a:lnTo>
                  <a:pt x="1061" y="3819"/>
                </a:lnTo>
                <a:lnTo>
                  <a:pt x="1059" y="3819"/>
                </a:lnTo>
                <a:lnTo>
                  <a:pt x="1055" y="3815"/>
                </a:lnTo>
                <a:lnTo>
                  <a:pt x="1053" y="3817"/>
                </a:lnTo>
                <a:lnTo>
                  <a:pt x="1051" y="3817"/>
                </a:lnTo>
                <a:lnTo>
                  <a:pt x="1049" y="3817"/>
                </a:lnTo>
                <a:lnTo>
                  <a:pt x="1045" y="3823"/>
                </a:lnTo>
                <a:lnTo>
                  <a:pt x="1039" y="3831"/>
                </a:lnTo>
                <a:lnTo>
                  <a:pt x="1037" y="3831"/>
                </a:lnTo>
                <a:lnTo>
                  <a:pt x="1033" y="3835"/>
                </a:lnTo>
                <a:lnTo>
                  <a:pt x="1023" y="3841"/>
                </a:lnTo>
                <a:lnTo>
                  <a:pt x="1021" y="3843"/>
                </a:lnTo>
                <a:lnTo>
                  <a:pt x="1019" y="3843"/>
                </a:lnTo>
                <a:lnTo>
                  <a:pt x="1017" y="3843"/>
                </a:lnTo>
                <a:lnTo>
                  <a:pt x="1011" y="3845"/>
                </a:lnTo>
                <a:lnTo>
                  <a:pt x="1005" y="3843"/>
                </a:lnTo>
                <a:lnTo>
                  <a:pt x="997" y="3839"/>
                </a:lnTo>
                <a:lnTo>
                  <a:pt x="989" y="3835"/>
                </a:lnTo>
                <a:lnTo>
                  <a:pt x="987" y="3833"/>
                </a:lnTo>
                <a:lnTo>
                  <a:pt x="987" y="3831"/>
                </a:lnTo>
                <a:lnTo>
                  <a:pt x="981" y="3819"/>
                </a:lnTo>
                <a:lnTo>
                  <a:pt x="979" y="3817"/>
                </a:lnTo>
                <a:lnTo>
                  <a:pt x="975" y="3807"/>
                </a:lnTo>
                <a:lnTo>
                  <a:pt x="973" y="3805"/>
                </a:lnTo>
                <a:lnTo>
                  <a:pt x="973" y="3801"/>
                </a:lnTo>
                <a:lnTo>
                  <a:pt x="973" y="3797"/>
                </a:lnTo>
                <a:lnTo>
                  <a:pt x="975" y="3795"/>
                </a:lnTo>
                <a:lnTo>
                  <a:pt x="979" y="3793"/>
                </a:lnTo>
                <a:lnTo>
                  <a:pt x="981" y="3791"/>
                </a:lnTo>
                <a:lnTo>
                  <a:pt x="987" y="3787"/>
                </a:lnTo>
                <a:lnTo>
                  <a:pt x="993" y="3785"/>
                </a:lnTo>
                <a:lnTo>
                  <a:pt x="993" y="3783"/>
                </a:lnTo>
                <a:lnTo>
                  <a:pt x="995" y="3781"/>
                </a:lnTo>
                <a:lnTo>
                  <a:pt x="999" y="3773"/>
                </a:lnTo>
                <a:lnTo>
                  <a:pt x="997" y="3767"/>
                </a:lnTo>
                <a:lnTo>
                  <a:pt x="989" y="3767"/>
                </a:lnTo>
                <a:lnTo>
                  <a:pt x="985" y="3767"/>
                </a:lnTo>
                <a:lnTo>
                  <a:pt x="983" y="3767"/>
                </a:lnTo>
                <a:lnTo>
                  <a:pt x="975" y="3769"/>
                </a:lnTo>
                <a:lnTo>
                  <a:pt x="971" y="3769"/>
                </a:lnTo>
                <a:lnTo>
                  <a:pt x="967" y="3771"/>
                </a:lnTo>
                <a:lnTo>
                  <a:pt x="965" y="3771"/>
                </a:lnTo>
                <a:lnTo>
                  <a:pt x="961" y="3771"/>
                </a:lnTo>
                <a:lnTo>
                  <a:pt x="959" y="3769"/>
                </a:lnTo>
                <a:lnTo>
                  <a:pt x="957" y="3769"/>
                </a:lnTo>
                <a:lnTo>
                  <a:pt x="953" y="3767"/>
                </a:lnTo>
                <a:lnTo>
                  <a:pt x="951" y="3763"/>
                </a:lnTo>
                <a:lnTo>
                  <a:pt x="951" y="3761"/>
                </a:lnTo>
                <a:lnTo>
                  <a:pt x="949" y="3756"/>
                </a:lnTo>
                <a:lnTo>
                  <a:pt x="947" y="3754"/>
                </a:lnTo>
                <a:lnTo>
                  <a:pt x="945" y="3752"/>
                </a:lnTo>
                <a:lnTo>
                  <a:pt x="943" y="3748"/>
                </a:lnTo>
                <a:lnTo>
                  <a:pt x="941" y="3748"/>
                </a:lnTo>
                <a:lnTo>
                  <a:pt x="937" y="3742"/>
                </a:lnTo>
                <a:lnTo>
                  <a:pt x="933" y="3738"/>
                </a:lnTo>
                <a:lnTo>
                  <a:pt x="931" y="3738"/>
                </a:lnTo>
                <a:lnTo>
                  <a:pt x="929" y="3738"/>
                </a:lnTo>
                <a:lnTo>
                  <a:pt x="927" y="3736"/>
                </a:lnTo>
                <a:lnTo>
                  <a:pt x="925" y="3736"/>
                </a:lnTo>
                <a:lnTo>
                  <a:pt x="923" y="3734"/>
                </a:lnTo>
                <a:lnTo>
                  <a:pt x="921" y="3734"/>
                </a:lnTo>
                <a:lnTo>
                  <a:pt x="919" y="3732"/>
                </a:lnTo>
                <a:lnTo>
                  <a:pt x="917" y="3732"/>
                </a:lnTo>
                <a:lnTo>
                  <a:pt x="911" y="3728"/>
                </a:lnTo>
                <a:lnTo>
                  <a:pt x="907" y="3726"/>
                </a:lnTo>
                <a:lnTo>
                  <a:pt x="905" y="3726"/>
                </a:lnTo>
                <a:lnTo>
                  <a:pt x="903" y="3724"/>
                </a:lnTo>
                <a:lnTo>
                  <a:pt x="903" y="3722"/>
                </a:lnTo>
                <a:lnTo>
                  <a:pt x="897" y="3722"/>
                </a:lnTo>
                <a:lnTo>
                  <a:pt x="895" y="3720"/>
                </a:lnTo>
                <a:lnTo>
                  <a:pt x="891" y="3716"/>
                </a:lnTo>
                <a:lnTo>
                  <a:pt x="889" y="3716"/>
                </a:lnTo>
                <a:lnTo>
                  <a:pt x="887" y="3714"/>
                </a:lnTo>
                <a:lnTo>
                  <a:pt x="887" y="3712"/>
                </a:lnTo>
                <a:lnTo>
                  <a:pt x="883" y="3708"/>
                </a:lnTo>
                <a:lnTo>
                  <a:pt x="883" y="3706"/>
                </a:lnTo>
                <a:lnTo>
                  <a:pt x="883" y="3704"/>
                </a:lnTo>
                <a:lnTo>
                  <a:pt x="881" y="3704"/>
                </a:lnTo>
                <a:lnTo>
                  <a:pt x="879" y="3696"/>
                </a:lnTo>
                <a:lnTo>
                  <a:pt x="877" y="3692"/>
                </a:lnTo>
                <a:lnTo>
                  <a:pt x="875" y="3690"/>
                </a:lnTo>
                <a:lnTo>
                  <a:pt x="873" y="3688"/>
                </a:lnTo>
                <a:lnTo>
                  <a:pt x="871" y="3688"/>
                </a:lnTo>
                <a:lnTo>
                  <a:pt x="869" y="3688"/>
                </a:lnTo>
                <a:lnTo>
                  <a:pt x="865" y="3686"/>
                </a:lnTo>
                <a:lnTo>
                  <a:pt x="861" y="3686"/>
                </a:lnTo>
                <a:lnTo>
                  <a:pt x="859" y="3686"/>
                </a:lnTo>
                <a:lnTo>
                  <a:pt x="855" y="3686"/>
                </a:lnTo>
                <a:lnTo>
                  <a:pt x="853" y="3684"/>
                </a:lnTo>
                <a:lnTo>
                  <a:pt x="851" y="3684"/>
                </a:lnTo>
                <a:lnTo>
                  <a:pt x="849" y="3684"/>
                </a:lnTo>
                <a:lnTo>
                  <a:pt x="847" y="3684"/>
                </a:lnTo>
                <a:lnTo>
                  <a:pt x="843" y="3682"/>
                </a:lnTo>
                <a:lnTo>
                  <a:pt x="839" y="3678"/>
                </a:lnTo>
                <a:lnTo>
                  <a:pt x="837" y="3676"/>
                </a:lnTo>
                <a:lnTo>
                  <a:pt x="835" y="3676"/>
                </a:lnTo>
                <a:lnTo>
                  <a:pt x="833" y="3674"/>
                </a:lnTo>
                <a:lnTo>
                  <a:pt x="833" y="3672"/>
                </a:lnTo>
                <a:lnTo>
                  <a:pt x="829" y="3672"/>
                </a:lnTo>
                <a:lnTo>
                  <a:pt x="827" y="3670"/>
                </a:lnTo>
                <a:lnTo>
                  <a:pt x="827" y="3668"/>
                </a:lnTo>
                <a:lnTo>
                  <a:pt x="825" y="3666"/>
                </a:lnTo>
                <a:lnTo>
                  <a:pt x="823" y="3666"/>
                </a:lnTo>
                <a:lnTo>
                  <a:pt x="823" y="3664"/>
                </a:lnTo>
                <a:lnTo>
                  <a:pt x="821" y="3664"/>
                </a:lnTo>
                <a:lnTo>
                  <a:pt x="819" y="3664"/>
                </a:lnTo>
                <a:lnTo>
                  <a:pt x="817" y="3662"/>
                </a:lnTo>
                <a:lnTo>
                  <a:pt x="817" y="3660"/>
                </a:lnTo>
                <a:lnTo>
                  <a:pt x="815" y="3660"/>
                </a:lnTo>
                <a:lnTo>
                  <a:pt x="813" y="3658"/>
                </a:lnTo>
                <a:lnTo>
                  <a:pt x="811" y="3656"/>
                </a:lnTo>
                <a:lnTo>
                  <a:pt x="811" y="3654"/>
                </a:lnTo>
                <a:lnTo>
                  <a:pt x="809" y="3654"/>
                </a:lnTo>
                <a:lnTo>
                  <a:pt x="807" y="3652"/>
                </a:lnTo>
                <a:lnTo>
                  <a:pt x="807" y="3650"/>
                </a:lnTo>
                <a:lnTo>
                  <a:pt x="805" y="3648"/>
                </a:lnTo>
                <a:lnTo>
                  <a:pt x="803" y="3646"/>
                </a:lnTo>
                <a:lnTo>
                  <a:pt x="803" y="3644"/>
                </a:lnTo>
                <a:lnTo>
                  <a:pt x="801" y="3642"/>
                </a:lnTo>
                <a:lnTo>
                  <a:pt x="801" y="3642"/>
                </a:lnTo>
                <a:lnTo>
                  <a:pt x="799" y="3640"/>
                </a:lnTo>
                <a:lnTo>
                  <a:pt x="799" y="3638"/>
                </a:lnTo>
                <a:lnTo>
                  <a:pt x="795" y="3632"/>
                </a:lnTo>
                <a:lnTo>
                  <a:pt x="793" y="3630"/>
                </a:lnTo>
                <a:lnTo>
                  <a:pt x="793" y="3628"/>
                </a:lnTo>
                <a:lnTo>
                  <a:pt x="789" y="3622"/>
                </a:lnTo>
                <a:lnTo>
                  <a:pt x="787" y="3620"/>
                </a:lnTo>
                <a:lnTo>
                  <a:pt x="787" y="3616"/>
                </a:lnTo>
                <a:lnTo>
                  <a:pt x="785" y="3616"/>
                </a:lnTo>
                <a:lnTo>
                  <a:pt x="785" y="3614"/>
                </a:lnTo>
                <a:lnTo>
                  <a:pt x="779" y="3608"/>
                </a:lnTo>
                <a:lnTo>
                  <a:pt x="779" y="3606"/>
                </a:lnTo>
                <a:lnTo>
                  <a:pt x="777" y="3606"/>
                </a:lnTo>
                <a:lnTo>
                  <a:pt x="775" y="3602"/>
                </a:lnTo>
                <a:lnTo>
                  <a:pt x="773" y="3600"/>
                </a:lnTo>
                <a:lnTo>
                  <a:pt x="769" y="3598"/>
                </a:lnTo>
                <a:lnTo>
                  <a:pt x="767" y="3598"/>
                </a:lnTo>
                <a:lnTo>
                  <a:pt x="765" y="3596"/>
                </a:lnTo>
                <a:lnTo>
                  <a:pt x="763" y="3596"/>
                </a:lnTo>
                <a:lnTo>
                  <a:pt x="759" y="3596"/>
                </a:lnTo>
                <a:lnTo>
                  <a:pt x="755" y="3596"/>
                </a:lnTo>
                <a:lnTo>
                  <a:pt x="753" y="3594"/>
                </a:lnTo>
                <a:lnTo>
                  <a:pt x="753" y="3592"/>
                </a:lnTo>
                <a:lnTo>
                  <a:pt x="751" y="3590"/>
                </a:lnTo>
                <a:lnTo>
                  <a:pt x="749" y="3590"/>
                </a:lnTo>
                <a:lnTo>
                  <a:pt x="749" y="3588"/>
                </a:lnTo>
                <a:lnTo>
                  <a:pt x="747" y="3586"/>
                </a:lnTo>
                <a:lnTo>
                  <a:pt x="745" y="3584"/>
                </a:lnTo>
                <a:lnTo>
                  <a:pt x="743" y="3582"/>
                </a:lnTo>
                <a:lnTo>
                  <a:pt x="741" y="3578"/>
                </a:lnTo>
                <a:lnTo>
                  <a:pt x="739" y="3576"/>
                </a:lnTo>
                <a:lnTo>
                  <a:pt x="739" y="3574"/>
                </a:lnTo>
                <a:lnTo>
                  <a:pt x="735" y="3568"/>
                </a:lnTo>
                <a:lnTo>
                  <a:pt x="733" y="3564"/>
                </a:lnTo>
                <a:lnTo>
                  <a:pt x="733" y="3562"/>
                </a:lnTo>
                <a:lnTo>
                  <a:pt x="731" y="3558"/>
                </a:lnTo>
                <a:lnTo>
                  <a:pt x="731" y="3556"/>
                </a:lnTo>
                <a:lnTo>
                  <a:pt x="729" y="3554"/>
                </a:lnTo>
                <a:lnTo>
                  <a:pt x="727" y="3548"/>
                </a:lnTo>
                <a:lnTo>
                  <a:pt x="727" y="3548"/>
                </a:lnTo>
                <a:lnTo>
                  <a:pt x="727" y="3546"/>
                </a:lnTo>
                <a:lnTo>
                  <a:pt x="727" y="3544"/>
                </a:lnTo>
                <a:lnTo>
                  <a:pt x="727" y="3542"/>
                </a:lnTo>
                <a:lnTo>
                  <a:pt x="725" y="3538"/>
                </a:lnTo>
                <a:lnTo>
                  <a:pt x="725" y="3534"/>
                </a:lnTo>
                <a:lnTo>
                  <a:pt x="725" y="3532"/>
                </a:lnTo>
                <a:lnTo>
                  <a:pt x="725" y="3530"/>
                </a:lnTo>
                <a:lnTo>
                  <a:pt x="725" y="3528"/>
                </a:lnTo>
                <a:lnTo>
                  <a:pt x="723" y="3524"/>
                </a:lnTo>
                <a:lnTo>
                  <a:pt x="723" y="3520"/>
                </a:lnTo>
                <a:lnTo>
                  <a:pt x="723" y="3516"/>
                </a:lnTo>
                <a:lnTo>
                  <a:pt x="723" y="3514"/>
                </a:lnTo>
                <a:lnTo>
                  <a:pt x="721" y="3510"/>
                </a:lnTo>
                <a:lnTo>
                  <a:pt x="721" y="3502"/>
                </a:lnTo>
                <a:lnTo>
                  <a:pt x="721" y="3500"/>
                </a:lnTo>
                <a:lnTo>
                  <a:pt x="721" y="3500"/>
                </a:lnTo>
                <a:lnTo>
                  <a:pt x="721" y="3498"/>
                </a:lnTo>
                <a:lnTo>
                  <a:pt x="723" y="3494"/>
                </a:lnTo>
                <a:lnTo>
                  <a:pt x="721" y="3494"/>
                </a:lnTo>
                <a:lnTo>
                  <a:pt x="721" y="3492"/>
                </a:lnTo>
                <a:lnTo>
                  <a:pt x="721" y="3488"/>
                </a:lnTo>
                <a:lnTo>
                  <a:pt x="721" y="3484"/>
                </a:lnTo>
                <a:lnTo>
                  <a:pt x="723" y="3482"/>
                </a:lnTo>
                <a:lnTo>
                  <a:pt x="723" y="3480"/>
                </a:lnTo>
                <a:lnTo>
                  <a:pt x="723" y="3476"/>
                </a:lnTo>
                <a:lnTo>
                  <a:pt x="723" y="3474"/>
                </a:lnTo>
                <a:lnTo>
                  <a:pt x="723" y="3472"/>
                </a:lnTo>
                <a:lnTo>
                  <a:pt x="723" y="3470"/>
                </a:lnTo>
                <a:lnTo>
                  <a:pt x="723" y="3468"/>
                </a:lnTo>
                <a:lnTo>
                  <a:pt x="725" y="3468"/>
                </a:lnTo>
                <a:lnTo>
                  <a:pt x="725" y="3464"/>
                </a:lnTo>
                <a:lnTo>
                  <a:pt x="727" y="3462"/>
                </a:lnTo>
                <a:lnTo>
                  <a:pt x="727" y="3460"/>
                </a:lnTo>
                <a:lnTo>
                  <a:pt x="727" y="3458"/>
                </a:lnTo>
                <a:lnTo>
                  <a:pt x="729" y="3454"/>
                </a:lnTo>
                <a:lnTo>
                  <a:pt x="731" y="3454"/>
                </a:lnTo>
                <a:lnTo>
                  <a:pt x="731" y="3452"/>
                </a:lnTo>
                <a:lnTo>
                  <a:pt x="733" y="3452"/>
                </a:lnTo>
                <a:lnTo>
                  <a:pt x="733" y="3450"/>
                </a:lnTo>
                <a:lnTo>
                  <a:pt x="733" y="3448"/>
                </a:lnTo>
                <a:lnTo>
                  <a:pt x="733" y="3446"/>
                </a:lnTo>
                <a:lnTo>
                  <a:pt x="733" y="3444"/>
                </a:lnTo>
                <a:lnTo>
                  <a:pt x="735" y="3442"/>
                </a:lnTo>
                <a:lnTo>
                  <a:pt x="735" y="3440"/>
                </a:lnTo>
                <a:lnTo>
                  <a:pt x="737" y="3436"/>
                </a:lnTo>
                <a:lnTo>
                  <a:pt x="739" y="3434"/>
                </a:lnTo>
                <a:lnTo>
                  <a:pt x="741" y="3428"/>
                </a:lnTo>
                <a:lnTo>
                  <a:pt x="743" y="3426"/>
                </a:lnTo>
                <a:lnTo>
                  <a:pt x="745" y="3422"/>
                </a:lnTo>
                <a:lnTo>
                  <a:pt x="747" y="3422"/>
                </a:lnTo>
                <a:lnTo>
                  <a:pt x="751" y="3418"/>
                </a:lnTo>
                <a:lnTo>
                  <a:pt x="753" y="3416"/>
                </a:lnTo>
                <a:lnTo>
                  <a:pt x="755" y="3414"/>
                </a:lnTo>
                <a:lnTo>
                  <a:pt x="755" y="3412"/>
                </a:lnTo>
                <a:lnTo>
                  <a:pt x="757" y="3412"/>
                </a:lnTo>
                <a:lnTo>
                  <a:pt x="759" y="3406"/>
                </a:lnTo>
                <a:lnTo>
                  <a:pt x="759" y="3406"/>
                </a:lnTo>
                <a:lnTo>
                  <a:pt x="759" y="3404"/>
                </a:lnTo>
                <a:lnTo>
                  <a:pt x="761" y="3404"/>
                </a:lnTo>
                <a:lnTo>
                  <a:pt x="765" y="3404"/>
                </a:lnTo>
                <a:lnTo>
                  <a:pt x="769" y="3400"/>
                </a:lnTo>
                <a:lnTo>
                  <a:pt x="773" y="3394"/>
                </a:lnTo>
                <a:lnTo>
                  <a:pt x="775" y="3390"/>
                </a:lnTo>
                <a:lnTo>
                  <a:pt x="775" y="3386"/>
                </a:lnTo>
                <a:lnTo>
                  <a:pt x="777" y="3384"/>
                </a:lnTo>
                <a:lnTo>
                  <a:pt x="777" y="3382"/>
                </a:lnTo>
                <a:lnTo>
                  <a:pt x="777" y="3380"/>
                </a:lnTo>
                <a:lnTo>
                  <a:pt x="779" y="3374"/>
                </a:lnTo>
                <a:lnTo>
                  <a:pt x="779" y="3372"/>
                </a:lnTo>
                <a:lnTo>
                  <a:pt x="779" y="3366"/>
                </a:lnTo>
                <a:lnTo>
                  <a:pt x="779" y="3362"/>
                </a:lnTo>
                <a:lnTo>
                  <a:pt x="781" y="3360"/>
                </a:lnTo>
                <a:lnTo>
                  <a:pt x="781" y="3358"/>
                </a:lnTo>
                <a:lnTo>
                  <a:pt x="781" y="3356"/>
                </a:lnTo>
                <a:lnTo>
                  <a:pt x="781" y="3356"/>
                </a:lnTo>
                <a:lnTo>
                  <a:pt x="783" y="3354"/>
                </a:lnTo>
                <a:lnTo>
                  <a:pt x="783" y="3348"/>
                </a:lnTo>
                <a:lnTo>
                  <a:pt x="785" y="3346"/>
                </a:lnTo>
                <a:lnTo>
                  <a:pt x="785" y="3344"/>
                </a:lnTo>
                <a:lnTo>
                  <a:pt x="785" y="3342"/>
                </a:lnTo>
                <a:lnTo>
                  <a:pt x="785" y="3338"/>
                </a:lnTo>
                <a:lnTo>
                  <a:pt x="787" y="3338"/>
                </a:lnTo>
                <a:lnTo>
                  <a:pt x="787" y="3333"/>
                </a:lnTo>
                <a:lnTo>
                  <a:pt x="787" y="3331"/>
                </a:lnTo>
                <a:lnTo>
                  <a:pt x="789" y="3329"/>
                </a:lnTo>
                <a:lnTo>
                  <a:pt x="789" y="3327"/>
                </a:lnTo>
                <a:lnTo>
                  <a:pt x="789" y="3325"/>
                </a:lnTo>
                <a:lnTo>
                  <a:pt x="791" y="3323"/>
                </a:lnTo>
                <a:lnTo>
                  <a:pt x="789" y="3317"/>
                </a:lnTo>
                <a:lnTo>
                  <a:pt x="793" y="3313"/>
                </a:lnTo>
                <a:lnTo>
                  <a:pt x="795" y="3311"/>
                </a:lnTo>
                <a:lnTo>
                  <a:pt x="795" y="3309"/>
                </a:lnTo>
                <a:lnTo>
                  <a:pt x="797" y="3307"/>
                </a:lnTo>
                <a:lnTo>
                  <a:pt x="797" y="3307"/>
                </a:lnTo>
                <a:lnTo>
                  <a:pt x="799" y="3305"/>
                </a:lnTo>
                <a:lnTo>
                  <a:pt x="801" y="3301"/>
                </a:lnTo>
                <a:lnTo>
                  <a:pt x="801" y="3299"/>
                </a:lnTo>
                <a:lnTo>
                  <a:pt x="803" y="3299"/>
                </a:lnTo>
                <a:lnTo>
                  <a:pt x="803" y="3297"/>
                </a:lnTo>
                <a:lnTo>
                  <a:pt x="805" y="3295"/>
                </a:lnTo>
                <a:lnTo>
                  <a:pt x="807" y="3291"/>
                </a:lnTo>
                <a:lnTo>
                  <a:pt x="807" y="3289"/>
                </a:lnTo>
                <a:lnTo>
                  <a:pt x="807" y="3287"/>
                </a:lnTo>
                <a:lnTo>
                  <a:pt x="809" y="3285"/>
                </a:lnTo>
                <a:lnTo>
                  <a:pt x="811" y="3281"/>
                </a:lnTo>
                <a:lnTo>
                  <a:pt x="813" y="3277"/>
                </a:lnTo>
                <a:lnTo>
                  <a:pt x="815" y="3277"/>
                </a:lnTo>
                <a:lnTo>
                  <a:pt x="815" y="3275"/>
                </a:lnTo>
                <a:lnTo>
                  <a:pt x="817" y="3273"/>
                </a:lnTo>
                <a:lnTo>
                  <a:pt x="819" y="3273"/>
                </a:lnTo>
                <a:lnTo>
                  <a:pt x="823" y="3269"/>
                </a:lnTo>
                <a:lnTo>
                  <a:pt x="825" y="3269"/>
                </a:lnTo>
                <a:lnTo>
                  <a:pt x="829" y="3263"/>
                </a:lnTo>
                <a:lnTo>
                  <a:pt x="831" y="3263"/>
                </a:lnTo>
                <a:lnTo>
                  <a:pt x="833" y="3261"/>
                </a:lnTo>
                <a:lnTo>
                  <a:pt x="833" y="3259"/>
                </a:lnTo>
                <a:lnTo>
                  <a:pt x="835" y="3259"/>
                </a:lnTo>
                <a:lnTo>
                  <a:pt x="837" y="3257"/>
                </a:lnTo>
                <a:lnTo>
                  <a:pt x="837" y="3255"/>
                </a:lnTo>
                <a:lnTo>
                  <a:pt x="839" y="3251"/>
                </a:lnTo>
                <a:lnTo>
                  <a:pt x="841" y="3249"/>
                </a:lnTo>
                <a:lnTo>
                  <a:pt x="841" y="3247"/>
                </a:lnTo>
                <a:lnTo>
                  <a:pt x="841" y="3245"/>
                </a:lnTo>
                <a:lnTo>
                  <a:pt x="841" y="3243"/>
                </a:lnTo>
                <a:lnTo>
                  <a:pt x="843" y="3243"/>
                </a:lnTo>
                <a:lnTo>
                  <a:pt x="843" y="3241"/>
                </a:lnTo>
                <a:lnTo>
                  <a:pt x="843" y="3239"/>
                </a:lnTo>
                <a:lnTo>
                  <a:pt x="843" y="3237"/>
                </a:lnTo>
                <a:lnTo>
                  <a:pt x="845" y="3235"/>
                </a:lnTo>
                <a:lnTo>
                  <a:pt x="845" y="3231"/>
                </a:lnTo>
                <a:lnTo>
                  <a:pt x="845" y="3229"/>
                </a:lnTo>
                <a:lnTo>
                  <a:pt x="845" y="3227"/>
                </a:lnTo>
                <a:lnTo>
                  <a:pt x="845" y="3225"/>
                </a:lnTo>
                <a:lnTo>
                  <a:pt x="845" y="3223"/>
                </a:lnTo>
                <a:lnTo>
                  <a:pt x="845" y="3221"/>
                </a:lnTo>
                <a:lnTo>
                  <a:pt x="845" y="3219"/>
                </a:lnTo>
                <a:lnTo>
                  <a:pt x="845" y="3215"/>
                </a:lnTo>
                <a:lnTo>
                  <a:pt x="843" y="3209"/>
                </a:lnTo>
                <a:lnTo>
                  <a:pt x="843" y="3207"/>
                </a:lnTo>
                <a:lnTo>
                  <a:pt x="843" y="3205"/>
                </a:lnTo>
                <a:lnTo>
                  <a:pt x="843" y="3203"/>
                </a:lnTo>
                <a:lnTo>
                  <a:pt x="841" y="3199"/>
                </a:lnTo>
                <a:lnTo>
                  <a:pt x="841" y="3195"/>
                </a:lnTo>
                <a:lnTo>
                  <a:pt x="839" y="3195"/>
                </a:lnTo>
                <a:lnTo>
                  <a:pt x="837" y="3189"/>
                </a:lnTo>
                <a:lnTo>
                  <a:pt x="829" y="3177"/>
                </a:lnTo>
                <a:lnTo>
                  <a:pt x="827" y="3175"/>
                </a:lnTo>
                <a:lnTo>
                  <a:pt x="827" y="3173"/>
                </a:lnTo>
                <a:lnTo>
                  <a:pt x="825" y="3169"/>
                </a:lnTo>
                <a:lnTo>
                  <a:pt x="823" y="3167"/>
                </a:lnTo>
                <a:lnTo>
                  <a:pt x="823" y="3163"/>
                </a:lnTo>
                <a:lnTo>
                  <a:pt x="823" y="3163"/>
                </a:lnTo>
                <a:lnTo>
                  <a:pt x="823" y="3161"/>
                </a:lnTo>
                <a:lnTo>
                  <a:pt x="823" y="3157"/>
                </a:lnTo>
                <a:lnTo>
                  <a:pt x="825" y="3153"/>
                </a:lnTo>
                <a:lnTo>
                  <a:pt x="827" y="3151"/>
                </a:lnTo>
                <a:lnTo>
                  <a:pt x="827" y="3149"/>
                </a:lnTo>
                <a:lnTo>
                  <a:pt x="829" y="3147"/>
                </a:lnTo>
                <a:lnTo>
                  <a:pt x="829" y="3145"/>
                </a:lnTo>
                <a:lnTo>
                  <a:pt x="833" y="3143"/>
                </a:lnTo>
                <a:lnTo>
                  <a:pt x="835" y="3143"/>
                </a:lnTo>
                <a:lnTo>
                  <a:pt x="839" y="3141"/>
                </a:lnTo>
                <a:lnTo>
                  <a:pt x="843" y="3135"/>
                </a:lnTo>
                <a:lnTo>
                  <a:pt x="845" y="3133"/>
                </a:lnTo>
                <a:lnTo>
                  <a:pt x="845" y="3131"/>
                </a:lnTo>
                <a:lnTo>
                  <a:pt x="847" y="3131"/>
                </a:lnTo>
                <a:lnTo>
                  <a:pt x="847" y="3127"/>
                </a:lnTo>
                <a:lnTo>
                  <a:pt x="847" y="3125"/>
                </a:lnTo>
                <a:lnTo>
                  <a:pt x="849" y="3121"/>
                </a:lnTo>
                <a:lnTo>
                  <a:pt x="849" y="3119"/>
                </a:lnTo>
                <a:lnTo>
                  <a:pt x="851" y="3117"/>
                </a:lnTo>
                <a:lnTo>
                  <a:pt x="853" y="3115"/>
                </a:lnTo>
                <a:lnTo>
                  <a:pt x="855" y="3115"/>
                </a:lnTo>
                <a:lnTo>
                  <a:pt x="855" y="3113"/>
                </a:lnTo>
                <a:lnTo>
                  <a:pt x="857" y="3113"/>
                </a:lnTo>
                <a:lnTo>
                  <a:pt x="859" y="3111"/>
                </a:lnTo>
                <a:lnTo>
                  <a:pt x="865" y="3107"/>
                </a:lnTo>
                <a:lnTo>
                  <a:pt x="873" y="3101"/>
                </a:lnTo>
                <a:lnTo>
                  <a:pt x="879" y="3095"/>
                </a:lnTo>
                <a:lnTo>
                  <a:pt x="883" y="3089"/>
                </a:lnTo>
                <a:lnTo>
                  <a:pt x="885" y="3085"/>
                </a:lnTo>
                <a:lnTo>
                  <a:pt x="885" y="3081"/>
                </a:lnTo>
                <a:lnTo>
                  <a:pt x="887" y="3071"/>
                </a:lnTo>
                <a:lnTo>
                  <a:pt x="889" y="3067"/>
                </a:lnTo>
                <a:lnTo>
                  <a:pt x="889" y="3065"/>
                </a:lnTo>
                <a:lnTo>
                  <a:pt x="889" y="3061"/>
                </a:lnTo>
                <a:lnTo>
                  <a:pt x="889" y="3057"/>
                </a:lnTo>
                <a:lnTo>
                  <a:pt x="885" y="3051"/>
                </a:lnTo>
                <a:lnTo>
                  <a:pt x="883" y="3051"/>
                </a:lnTo>
                <a:lnTo>
                  <a:pt x="881" y="3051"/>
                </a:lnTo>
                <a:lnTo>
                  <a:pt x="875" y="3047"/>
                </a:lnTo>
                <a:lnTo>
                  <a:pt x="871" y="3045"/>
                </a:lnTo>
                <a:lnTo>
                  <a:pt x="871" y="3043"/>
                </a:lnTo>
                <a:lnTo>
                  <a:pt x="869" y="3043"/>
                </a:lnTo>
                <a:lnTo>
                  <a:pt x="867" y="3043"/>
                </a:lnTo>
                <a:lnTo>
                  <a:pt x="863" y="3039"/>
                </a:lnTo>
                <a:lnTo>
                  <a:pt x="857" y="3035"/>
                </a:lnTo>
                <a:lnTo>
                  <a:pt x="855" y="3033"/>
                </a:lnTo>
                <a:lnTo>
                  <a:pt x="853" y="3031"/>
                </a:lnTo>
                <a:lnTo>
                  <a:pt x="851" y="3031"/>
                </a:lnTo>
                <a:lnTo>
                  <a:pt x="849" y="3029"/>
                </a:lnTo>
                <a:lnTo>
                  <a:pt x="847" y="3027"/>
                </a:lnTo>
                <a:lnTo>
                  <a:pt x="845" y="3027"/>
                </a:lnTo>
                <a:lnTo>
                  <a:pt x="843" y="3027"/>
                </a:lnTo>
                <a:lnTo>
                  <a:pt x="843" y="3025"/>
                </a:lnTo>
                <a:lnTo>
                  <a:pt x="841" y="3023"/>
                </a:lnTo>
                <a:lnTo>
                  <a:pt x="839" y="3023"/>
                </a:lnTo>
                <a:lnTo>
                  <a:pt x="827" y="3017"/>
                </a:lnTo>
                <a:lnTo>
                  <a:pt x="825" y="3015"/>
                </a:lnTo>
                <a:lnTo>
                  <a:pt x="823" y="3015"/>
                </a:lnTo>
                <a:lnTo>
                  <a:pt x="819" y="3009"/>
                </a:lnTo>
                <a:lnTo>
                  <a:pt x="817" y="3009"/>
                </a:lnTo>
                <a:lnTo>
                  <a:pt x="817" y="3007"/>
                </a:lnTo>
                <a:lnTo>
                  <a:pt x="815" y="3007"/>
                </a:lnTo>
                <a:lnTo>
                  <a:pt x="813" y="3005"/>
                </a:lnTo>
                <a:lnTo>
                  <a:pt x="811" y="3005"/>
                </a:lnTo>
                <a:lnTo>
                  <a:pt x="809" y="3003"/>
                </a:lnTo>
                <a:lnTo>
                  <a:pt x="805" y="3001"/>
                </a:lnTo>
                <a:lnTo>
                  <a:pt x="803" y="2999"/>
                </a:lnTo>
                <a:lnTo>
                  <a:pt x="799" y="2997"/>
                </a:lnTo>
                <a:lnTo>
                  <a:pt x="797" y="2997"/>
                </a:lnTo>
                <a:lnTo>
                  <a:pt x="793" y="2997"/>
                </a:lnTo>
                <a:lnTo>
                  <a:pt x="791" y="2997"/>
                </a:lnTo>
                <a:lnTo>
                  <a:pt x="789" y="2995"/>
                </a:lnTo>
                <a:lnTo>
                  <a:pt x="783" y="2993"/>
                </a:lnTo>
                <a:lnTo>
                  <a:pt x="775" y="2993"/>
                </a:lnTo>
                <a:lnTo>
                  <a:pt x="765" y="2993"/>
                </a:lnTo>
                <a:lnTo>
                  <a:pt x="761" y="2993"/>
                </a:lnTo>
                <a:lnTo>
                  <a:pt x="759" y="2993"/>
                </a:lnTo>
                <a:lnTo>
                  <a:pt x="757" y="2989"/>
                </a:lnTo>
                <a:lnTo>
                  <a:pt x="749" y="2985"/>
                </a:lnTo>
                <a:lnTo>
                  <a:pt x="747" y="2985"/>
                </a:lnTo>
                <a:lnTo>
                  <a:pt x="745" y="2983"/>
                </a:lnTo>
                <a:lnTo>
                  <a:pt x="741" y="2981"/>
                </a:lnTo>
                <a:lnTo>
                  <a:pt x="739" y="2979"/>
                </a:lnTo>
                <a:lnTo>
                  <a:pt x="727" y="2973"/>
                </a:lnTo>
                <a:lnTo>
                  <a:pt x="723" y="2971"/>
                </a:lnTo>
                <a:lnTo>
                  <a:pt x="721" y="2971"/>
                </a:lnTo>
                <a:lnTo>
                  <a:pt x="721" y="2971"/>
                </a:lnTo>
                <a:lnTo>
                  <a:pt x="719" y="2971"/>
                </a:lnTo>
                <a:lnTo>
                  <a:pt x="717" y="2971"/>
                </a:lnTo>
                <a:lnTo>
                  <a:pt x="715" y="2969"/>
                </a:lnTo>
                <a:lnTo>
                  <a:pt x="711" y="2967"/>
                </a:lnTo>
                <a:lnTo>
                  <a:pt x="709" y="2965"/>
                </a:lnTo>
                <a:lnTo>
                  <a:pt x="705" y="2965"/>
                </a:lnTo>
                <a:lnTo>
                  <a:pt x="699" y="2963"/>
                </a:lnTo>
                <a:lnTo>
                  <a:pt x="693" y="2961"/>
                </a:lnTo>
                <a:lnTo>
                  <a:pt x="691" y="2961"/>
                </a:lnTo>
                <a:lnTo>
                  <a:pt x="687" y="2961"/>
                </a:lnTo>
                <a:lnTo>
                  <a:pt x="685" y="2961"/>
                </a:lnTo>
                <a:lnTo>
                  <a:pt x="679" y="2959"/>
                </a:lnTo>
                <a:lnTo>
                  <a:pt x="677" y="2959"/>
                </a:lnTo>
                <a:lnTo>
                  <a:pt x="673" y="2959"/>
                </a:lnTo>
                <a:lnTo>
                  <a:pt x="671" y="2959"/>
                </a:lnTo>
                <a:lnTo>
                  <a:pt x="667" y="2961"/>
                </a:lnTo>
                <a:lnTo>
                  <a:pt x="665" y="2961"/>
                </a:lnTo>
                <a:lnTo>
                  <a:pt x="661" y="2965"/>
                </a:lnTo>
                <a:lnTo>
                  <a:pt x="659" y="2969"/>
                </a:lnTo>
                <a:lnTo>
                  <a:pt x="657" y="2971"/>
                </a:lnTo>
                <a:lnTo>
                  <a:pt x="653" y="2977"/>
                </a:lnTo>
                <a:lnTo>
                  <a:pt x="653" y="2979"/>
                </a:lnTo>
                <a:lnTo>
                  <a:pt x="651" y="2981"/>
                </a:lnTo>
                <a:lnTo>
                  <a:pt x="647" y="2985"/>
                </a:lnTo>
                <a:lnTo>
                  <a:pt x="645" y="2989"/>
                </a:lnTo>
                <a:lnTo>
                  <a:pt x="641" y="2993"/>
                </a:lnTo>
                <a:lnTo>
                  <a:pt x="635" y="2999"/>
                </a:lnTo>
                <a:lnTo>
                  <a:pt x="635" y="3003"/>
                </a:lnTo>
                <a:lnTo>
                  <a:pt x="633" y="3005"/>
                </a:lnTo>
                <a:lnTo>
                  <a:pt x="628" y="3011"/>
                </a:lnTo>
                <a:lnTo>
                  <a:pt x="628" y="3013"/>
                </a:lnTo>
                <a:lnTo>
                  <a:pt x="626" y="3017"/>
                </a:lnTo>
                <a:lnTo>
                  <a:pt x="626" y="3019"/>
                </a:lnTo>
                <a:lnTo>
                  <a:pt x="624" y="3019"/>
                </a:lnTo>
                <a:lnTo>
                  <a:pt x="620" y="3023"/>
                </a:lnTo>
                <a:lnTo>
                  <a:pt x="618" y="3025"/>
                </a:lnTo>
                <a:lnTo>
                  <a:pt x="616" y="3029"/>
                </a:lnTo>
                <a:lnTo>
                  <a:pt x="614" y="3029"/>
                </a:lnTo>
                <a:lnTo>
                  <a:pt x="614" y="3031"/>
                </a:lnTo>
                <a:lnTo>
                  <a:pt x="612" y="3031"/>
                </a:lnTo>
                <a:lnTo>
                  <a:pt x="612" y="3035"/>
                </a:lnTo>
                <a:lnTo>
                  <a:pt x="608" y="3035"/>
                </a:lnTo>
                <a:lnTo>
                  <a:pt x="606" y="3035"/>
                </a:lnTo>
                <a:lnTo>
                  <a:pt x="606" y="3037"/>
                </a:lnTo>
                <a:lnTo>
                  <a:pt x="602" y="3037"/>
                </a:lnTo>
                <a:lnTo>
                  <a:pt x="598" y="3039"/>
                </a:lnTo>
                <a:lnTo>
                  <a:pt x="588" y="3039"/>
                </a:lnTo>
                <a:lnTo>
                  <a:pt x="584" y="3041"/>
                </a:lnTo>
                <a:lnTo>
                  <a:pt x="580" y="3039"/>
                </a:lnTo>
                <a:lnTo>
                  <a:pt x="570" y="3035"/>
                </a:lnTo>
                <a:lnTo>
                  <a:pt x="566" y="3033"/>
                </a:lnTo>
                <a:lnTo>
                  <a:pt x="562" y="3025"/>
                </a:lnTo>
                <a:lnTo>
                  <a:pt x="564" y="3021"/>
                </a:lnTo>
                <a:lnTo>
                  <a:pt x="560" y="3019"/>
                </a:lnTo>
                <a:lnTo>
                  <a:pt x="560" y="3017"/>
                </a:lnTo>
                <a:lnTo>
                  <a:pt x="558" y="3015"/>
                </a:lnTo>
                <a:lnTo>
                  <a:pt x="556" y="3013"/>
                </a:lnTo>
                <a:lnTo>
                  <a:pt x="556" y="3011"/>
                </a:lnTo>
                <a:lnTo>
                  <a:pt x="554" y="3009"/>
                </a:lnTo>
                <a:lnTo>
                  <a:pt x="554" y="3007"/>
                </a:lnTo>
                <a:lnTo>
                  <a:pt x="552" y="3007"/>
                </a:lnTo>
                <a:lnTo>
                  <a:pt x="552" y="3005"/>
                </a:lnTo>
                <a:lnTo>
                  <a:pt x="550" y="3005"/>
                </a:lnTo>
                <a:lnTo>
                  <a:pt x="548" y="3005"/>
                </a:lnTo>
                <a:lnTo>
                  <a:pt x="546" y="3003"/>
                </a:lnTo>
                <a:lnTo>
                  <a:pt x="546" y="3001"/>
                </a:lnTo>
                <a:lnTo>
                  <a:pt x="544" y="2999"/>
                </a:lnTo>
                <a:lnTo>
                  <a:pt x="542" y="2999"/>
                </a:lnTo>
                <a:lnTo>
                  <a:pt x="542" y="2997"/>
                </a:lnTo>
                <a:lnTo>
                  <a:pt x="538" y="2993"/>
                </a:lnTo>
                <a:lnTo>
                  <a:pt x="538" y="2991"/>
                </a:lnTo>
                <a:lnTo>
                  <a:pt x="538" y="2989"/>
                </a:lnTo>
                <a:lnTo>
                  <a:pt x="536" y="2985"/>
                </a:lnTo>
                <a:lnTo>
                  <a:pt x="536" y="2981"/>
                </a:lnTo>
                <a:lnTo>
                  <a:pt x="534" y="2979"/>
                </a:lnTo>
                <a:lnTo>
                  <a:pt x="534" y="2977"/>
                </a:lnTo>
                <a:lnTo>
                  <a:pt x="534" y="2975"/>
                </a:lnTo>
                <a:lnTo>
                  <a:pt x="534" y="2973"/>
                </a:lnTo>
                <a:lnTo>
                  <a:pt x="532" y="2971"/>
                </a:lnTo>
                <a:lnTo>
                  <a:pt x="530" y="2967"/>
                </a:lnTo>
                <a:lnTo>
                  <a:pt x="530" y="2963"/>
                </a:lnTo>
                <a:lnTo>
                  <a:pt x="530" y="2961"/>
                </a:lnTo>
                <a:lnTo>
                  <a:pt x="528" y="2957"/>
                </a:lnTo>
                <a:lnTo>
                  <a:pt x="528" y="2953"/>
                </a:lnTo>
                <a:lnTo>
                  <a:pt x="530" y="2947"/>
                </a:lnTo>
                <a:lnTo>
                  <a:pt x="528" y="2945"/>
                </a:lnTo>
                <a:lnTo>
                  <a:pt x="528" y="2939"/>
                </a:lnTo>
                <a:lnTo>
                  <a:pt x="528" y="2937"/>
                </a:lnTo>
                <a:lnTo>
                  <a:pt x="526" y="2935"/>
                </a:lnTo>
                <a:lnTo>
                  <a:pt x="524" y="2931"/>
                </a:lnTo>
                <a:lnTo>
                  <a:pt x="522" y="2927"/>
                </a:lnTo>
                <a:lnTo>
                  <a:pt x="522" y="2923"/>
                </a:lnTo>
                <a:lnTo>
                  <a:pt x="520" y="2923"/>
                </a:lnTo>
                <a:lnTo>
                  <a:pt x="520" y="2921"/>
                </a:lnTo>
                <a:lnTo>
                  <a:pt x="516" y="2915"/>
                </a:lnTo>
                <a:lnTo>
                  <a:pt x="512" y="2900"/>
                </a:lnTo>
                <a:lnTo>
                  <a:pt x="514" y="2894"/>
                </a:lnTo>
                <a:lnTo>
                  <a:pt x="514" y="2888"/>
                </a:lnTo>
                <a:lnTo>
                  <a:pt x="514" y="2884"/>
                </a:lnTo>
                <a:lnTo>
                  <a:pt x="514" y="2878"/>
                </a:lnTo>
                <a:lnTo>
                  <a:pt x="514" y="2876"/>
                </a:lnTo>
                <a:lnTo>
                  <a:pt x="514" y="2874"/>
                </a:lnTo>
                <a:lnTo>
                  <a:pt x="516" y="2872"/>
                </a:lnTo>
                <a:lnTo>
                  <a:pt x="516" y="2870"/>
                </a:lnTo>
                <a:lnTo>
                  <a:pt x="518" y="2868"/>
                </a:lnTo>
                <a:lnTo>
                  <a:pt x="520" y="2866"/>
                </a:lnTo>
                <a:lnTo>
                  <a:pt x="526" y="2860"/>
                </a:lnTo>
                <a:lnTo>
                  <a:pt x="526" y="2858"/>
                </a:lnTo>
                <a:lnTo>
                  <a:pt x="526" y="2854"/>
                </a:lnTo>
                <a:lnTo>
                  <a:pt x="524" y="2844"/>
                </a:lnTo>
                <a:lnTo>
                  <a:pt x="522" y="2836"/>
                </a:lnTo>
                <a:lnTo>
                  <a:pt x="522" y="2834"/>
                </a:lnTo>
                <a:lnTo>
                  <a:pt x="522" y="2832"/>
                </a:lnTo>
                <a:lnTo>
                  <a:pt x="522" y="2830"/>
                </a:lnTo>
                <a:lnTo>
                  <a:pt x="520" y="2828"/>
                </a:lnTo>
                <a:lnTo>
                  <a:pt x="518" y="2828"/>
                </a:lnTo>
                <a:lnTo>
                  <a:pt x="518" y="2826"/>
                </a:lnTo>
                <a:lnTo>
                  <a:pt x="516" y="2822"/>
                </a:lnTo>
                <a:lnTo>
                  <a:pt x="514" y="2820"/>
                </a:lnTo>
                <a:lnTo>
                  <a:pt x="514" y="2818"/>
                </a:lnTo>
                <a:lnTo>
                  <a:pt x="512" y="2818"/>
                </a:lnTo>
                <a:lnTo>
                  <a:pt x="512" y="2814"/>
                </a:lnTo>
                <a:lnTo>
                  <a:pt x="508" y="2810"/>
                </a:lnTo>
                <a:lnTo>
                  <a:pt x="508" y="2804"/>
                </a:lnTo>
                <a:lnTo>
                  <a:pt x="508" y="2792"/>
                </a:lnTo>
                <a:lnTo>
                  <a:pt x="506" y="2782"/>
                </a:lnTo>
                <a:lnTo>
                  <a:pt x="506" y="2780"/>
                </a:lnTo>
                <a:lnTo>
                  <a:pt x="506" y="2778"/>
                </a:lnTo>
                <a:lnTo>
                  <a:pt x="504" y="2770"/>
                </a:lnTo>
                <a:lnTo>
                  <a:pt x="504" y="2768"/>
                </a:lnTo>
                <a:lnTo>
                  <a:pt x="504" y="2764"/>
                </a:lnTo>
                <a:lnTo>
                  <a:pt x="504" y="2762"/>
                </a:lnTo>
                <a:lnTo>
                  <a:pt x="504" y="2760"/>
                </a:lnTo>
                <a:lnTo>
                  <a:pt x="504" y="2758"/>
                </a:lnTo>
                <a:lnTo>
                  <a:pt x="504" y="2756"/>
                </a:lnTo>
                <a:lnTo>
                  <a:pt x="502" y="2750"/>
                </a:lnTo>
                <a:lnTo>
                  <a:pt x="500" y="2748"/>
                </a:lnTo>
                <a:lnTo>
                  <a:pt x="500" y="2746"/>
                </a:lnTo>
                <a:lnTo>
                  <a:pt x="502" y="2744"/>
                </a:lnTo>
                <a:lnTo>
                  <a:pt x="502" y="2742"/>
                </a:lnTo>
                <a:lnTo>
                  <a:pt x="500" y="2738"/>
                </a:lnTo>
                <a:lnTo>
                  <a:pt x="500" y="2736"/>
                </a:lnTo>
                <a:lnTo>
                  <a:pt x="498" y="2732"/>
                </a:lnTo>
                <a:lnTo>
                  <a:pt x="498" y="2730"/>
                </a:lnTo>
                <a:lnTo>
                  <a:pt x="498" y="2726"/>
                </a:lnTo>
                <a:lnTo>
                  <a:pt x="496" y="2724"/>
                </a:lnTo>
                <a:lnTo>
                  <a:pt x="496" y="2722"/>
                </a:lnTo>
                <a:lnTo>
                  <a:pt x="494" y="2720"/>
                </a:lnTo>
                <a:lnTo>
                  <a:pt x="492" y="2720"/>
                </a:lnTo>
                <a:lnTo>
                  <a:pt x="486" y="2716"/>
                </a:lnTo>
                <a:lnTo>
                  <a:pt x="484" y="2716"/>
                </a:lnTo>
                <a:lnTo>
                  <a:pt x="478" y="2712"/>
                </a:lnTo>
                <a:lnTo>
                  <a:pt x="478" y="2710"/>
                </a:lnTo>
                <a:lnTo>
                  <a:pt x="478" y="2708"/>
                </a:lnTo>
                <a:lnTo>
                  <a:pt x="474" y="2700"/>
                </a:lnTo>
                <a:lnTo>
                  <a:pt x="474" y="2696"/>
                </a:lnTo>
                <a:lnTo>
                  <a:pt x="470" y="2688"/>
                </a:lnTo>
                <a:lnTo>
                  <a:pt x="460" y="2678"/>
                </a:lnTo>
                <a:lnTo>
                  <a:pt x="456" y="2678"/>
                </a:lnTo>
                <a:lnTo>
                  <a:pt x="448" y="2674"/>
                </a:lnTo>
                <a:lnTo>
                  <a:pt x="444" y="2672"/>
                </a:lnTo>
                <a:lnTo>
                  <a:pt x="440" y="2670"/>
                </a:lnTo>
                <a:lnTo>
                  <a:pt x="438" y="2668"/>
                </a:lnTo>
                <a:lnTo>
                  <a:pt x="436" y="2666"/>
                </a:lnTo>
                <a:lnTo>
                  <a:pt x="436" y="2664"/>
                </a:lnTo>
                <a:lnTo>
                  <a:pt x="432" y="2662"/>
                </a:lnTo>
                <a:lnTo>
                  <a:pt x="428" y="2656"/>
                </a:lnTo>
                <a:lnTo>
                  <a:pt x="426" y="2654"/>
                </a:lnTo>
                <a:lnTo>
                  <a:pt x="424" y="2652"/>
                </a:lnTo>
                <a:lnTo>
                  <a:pt x="420" y="2650"/>
                </a:lnTo>
                <a:lnTo>
                  <a:pt x="420" y="2648"/>
                </a:lnTo>
                <a:lnTo>
                  <a:pt x="420" y="2648"/>
                </a:lnTo>
                <a:lnTo>
                  <a:pt x="416" y="2642"/>
                </a:lnTo>
                <a:lnTo>
                  <a:pt x="410" y="2642"/>
                </a:lnTo>
                <a:lnTo>
                  <a:pt x="410" y="2640"/>
                </a:lnTo>
                <a:lnTo>
                  <a:pt x="408" y="2640"/>
                </a:lnTo>
                <a:lnTo>
                  <a:pt x="400" y="2636"/>
                </a:lnTo>
                <a:lnTo>
                  <a:pt x="394" y="2634"/>
                </a:lnTo>
                <a:lnTo>
                  <a:pt x="390" y="2630"/>
                </a:lnTo>
                <a:lnTo>
                  <a:pt x="388" y="2628"/>
                </a:lnTo>
                <a:lnTo>
                  <a:pt x="386" y="2626"/>
                </a:lnTo>
                <a:lnTo>
                  <a:pt x="384" y="2624"/>
                </a:lnTo>
                <a:lnTo>
                  <a:pt x="382" y="2622"/>
                </a:lnTo>
                <a:lnTo>
                  <a:pt x="380" y="2620"/>
                </a:lnTo>
                <a:lnTo>
                  <a:pt x="378" y="2620"/>
                </a:lnTo>
                <a:lnTo>
                  <a:pt x="372" y="2616"/>
                </a:lnTo>
                <a:lnTo>
                  <a:pt x="370" y="2614"/>
                </a:lnTo>
                <a:lnTo>
                  <a:pt x="368" y="2612"/>
                </a:lnTo>
                <a:lnTo>
                  <a:pt x="366" y="2608"/>
                </a:lnTo>
                <a:lnTo>
                  <a:pt x="366" y="2604"/>
                </a:lnTo>
                <a:lnTo>
                  <a:pt x="364" y="2602"/>
                </a:lnTo>
                <a:lnTo>
                  <a:pt x="358" y="2598"/>
                </a:lnTo>
                <a:lnTo>
                  <a:pt x="356" y="2598"/>
                </a:lnTo>
                <a:lnTo>
                  <a:pt x="354" y="2598"/>
                </a:lnTo>
                <a:lnTo>
                  <a:pt x="348" y="2596"/>
                </a:lnTo>
                <a:lnTo>
                  <a:pt x="346" y="2594"/>
                </a:lnTo>
                <a:lnTo>
                  <a:pt x="344" y="2594"/>
                </a:lnTo>
                <a:lnTo>
                  <a:pt x="340" y="2590"/>
                </a:lnTo>
                <a:lnTo>
                  <a:pt x="336" y="2588"/>
                </a:lnTo>
                <a:lnTo>
                  <a:pt x="332" y="2586"/>
                </a:lnTo>
                <a:lnTo>
                  <a:pt x="330" y="2586"/>
                </a:lnTo>
                <a:lnTo>
                  <a:pt x="326" y="2586"/>
                </a:lnTo>
                <a:lnTo>
                  <a:pt x="324" y="2584"/>
                </a:lnTo>
                <a:lnTo>
                  <a:pt x="324" y="2582"/>
                </a:lnTo>
                <a:lnTo>
                  <a:pt x="318" y="2578"/>
                </a:lnTo>
                <a:lnTo>
                  <a:pt x="308" y="2572"/>
                </a:lnTo>
                <a:lnTo>
                  <a:pt x="304" y="2568"/>
                </a:lnTo>
                <a:lnTo>
                  <a:pt x="298" y="2562"/>
                </a:lnTo>
                <a:lnTo>
                  <a:pt x="296" y="2560"/>
                </a:lnTo>
                <a:lnTo>
                  <a:pt x="296" y="2558"/>
                </a:lnTo>
                <a:lnTo>
                  <a:pt x="294" y="2558"/>
                </a:lnTo>
                <a:lnTo>
                  <a:pt x="290" y="2550"/>
                </a:lnTo>
                <a:lnTo>
                  <a:pt x="288" y="2548"/>
                </a:lnTo>
                <a:lnTo>
                  <a:pt x="286" y="2548"/>
                </a:lnTo>
                <a:lnTo>
                  <a:pt x="286" y="2544"/>
                </a:lnTo>
                <a:lnTo>
                  <a:pt x="284" y="2542"/>
                </a:lnTo>
                <a:lnTo>
                  <a:pt x="284" y="2540"/>
                </a:lnTo>
                <a:lnTo>
                  <a:pt x="284" y="2540"/>
                </a:lnTo>
                <a:lnTo>
                  <a:pt x="284" y="2538"/>
                </a:lnTo>
                <a:lnTo>
                  <a:pt x="284" y="2534"/>
                </a:lnTo>
                <a:lnTo>
                  <a:pt x="284" y="2532"/>
                </a:lnTo>
                <a:lnTo>
                  <a:pt x="284" y="2530"/>
                </a:lnTo>
                <a:lnTo>
                  <a:pt x="284" y="2528"/>
                </a:lnTo>
                <a:lnTo>
                  <a:pt x="278" y="2524"/>
                </a:lnTo>
                <a:lnTo>
                  <a:pt x="278" y="2522"/>
                </a:lnTo>
                <a:lnTo>
                  <a:pt x="274" y="2514"/>
                </a:lnTo>
                <a:lnTo>
                  <a:pt x="268" y="2502"/>
                </a:lnTo>
                <a:lnTo>
                  <a:pt x="268" y="2500"/>
                </a:lnTo>
                <a:lnTo>
                  <a:pt x="264" y="2494"/>
                </a:lnTo>
                <a:lnTo>
                  <a:pt x="262" y="2492"/>
                </a:lnTo>
                <a:lnTo>
                  <a:pt x="260" y="2492"/>
                </a:lnTo>
                <a:lnTo>
                  <a:pt x="254" y="2490"/>
                </a:lnTo>
                <a:lnTo>
                  <a:pt x="252" y="2490"/>
                </a:lnTo>
                <a:lnTo>
                  <a:pt x="250" y="2490"/>
                </a:lnTo>
                <a:lnTo>
                  <a:pt x="244" y="2487"/>
                </a:lnTo>
                <a:lnTo>
                  <a:pt x="240" y="2487"/>
                </a:lnTo>
                <a:lnTo>
                  <a:pt x="234" y="2485"/>
                </a:lnTo>
                <a:lnTo>
                  <a:pt x="228" y="2483"/>
                </a:lnTo>
                <a:lnTo>
                  <a:pt x="220" y="2471"/>
                </a:lnTo>
                <a:lnTo>
                  <a:pt x="218" y="2467"/>
                </a:lnTo>
                <a:lnTo>
                  <a:pt x="218" y="2459"/>
                </a:lnTo>
                <a:lnTo>
                  <a:pt x="218" y="2457"/>
                </a:lnTo>
                <a:lnTo>
                  <a:pt x="216" y="2453"/>
                </a:lnTo>
                <a:lnTo>
                  <a:pt x="216" y="2445"/>
                </a:lnTo>
                <a:lnTo>
                  <a:pt x="214" y="2443"/>
                </a:lnTo>
                <a:lnTo>
                  <a:pt x="214" y="2443"/>
                </a:lnTo>
                <a:lnTo>
                  <a:pt x="212" y="2441"/>
                </a:lnTo>
                <a:lnTo>
                  <a:pt x="212" y="2439"/>
                </a:lnTo>
                <a:lnTo>
                  <a:pt x="210" y="2439"/>
                </a:lnTo>
                <a:lnTo>
                  <a:pt x="208" y="2437"/>
                </a:lnTo>
                <a:lnTo>
                  <a:pt x="204" y="2435"/>
                </a:lnTo>
                <a:lnTo>
                  <a:pt x="198" y="2433"/>
                </a:lnTo>
                <a:lnTo>
                  <a:pt x="196" y="2431"/>
                </a:lnTo>
                <a:lnTo>
                  <a:pt x="194" y="2431"/>
                </a:lnTo>
                <a:lnTo>
                  <a:pt x="180" y="2425"/>
                </a:lnTo>
                <a:lnTo>
                  <a:pt x="178" y="2421"/>
                </a:lnTo>
                <a:lnTo>
                  <a:pt x="176" y="2417"/>
                </a:lnTo>
                <a:lnTo>
                  <a:pt x="174" y="2417"/>
                </a:lnTo>
                <a:lnTo>
                  <a:pt x="172" y="2411"/>
                </a:lnTo>
                <a:lnTo>
                  <a:pt x="170" y="2409"/>
                </a:lnTo>
                <a:lnTo>
                  <a:pt x="168" y="2407"/>
                </a:lnTo>
                <a:lnTo>
                  <a:pt x="168" y="2405"/>
                </a:lnTo>
                <a:lnTo>
                  <a:pt x="164" y="2403"/>
                </a:lnTo>
                <a:lnTo>
                  <a:pt x="162" y="2401"/>
                </a:lnTo>
                <a:lnTo>
                  <a:pt x="162" y="2399"/>
                </a:lnTo>
                <a:lnTo>
                  <a:pt x="160" y="2397"/>
                </a:lnTo>
                <a:lnTo>
                  <a:pt x="158" y="2395"/>
                </a:lnTo>
                <a:lnTo>
                  <a:pt x="156" y="2395"/>
                </a:lnTo>
                <a:lnTo>
                  <a:pt x="156" y="2393"/>
                </a:lnTo>
                <a:lnTo>
                  <a:pt x="152" y="2389"/>
                </a:lnTo>
                <a:lnTo>
                  <a:pt x="144" y="2383"/>
                </a:lnTo>
                <a:lnTo>
                  <a:pt x="142" y="2381"/>
                </a:lnTo>
                <a:lnTo>
                  <a:pt x="138" y="2379"/>
                </a:lnTo>
                <a:lnTo>
                  <a:pt x="136" y="2377"/>
                </a:lnTo>
                <a:lnTo>
                  <a:pt x="134" y="2375"/>
                </a:lnTo>
                <a:lnTo>
                  <a:pt x="132" y="2373"/>
                </a:lnTo>
                <a:lnTo>
                  <a:pt x="132" y="2371"/>
                </a:lnTo>
                <a:lnTo>
                  <a:pt x="130" y="2371"/>
                </a:lnTo>
                <a:lnTo>
                  <a:pt x="120" y="2361"/>
                </a:lnTo>
                <a:lnTo>
                  <a:pt x="118" y="2359"/>
                </a:lnTo>
                <a:lnTo>
                  <a:pt x="110" y="2353"/>
                </a:lnTo>
                <a:lnTo>
                  <a:pt x="108" y="2349"/>
                </a:lnTo>
                <a:lnTo>
                  <a:pt x="106" y="2347"/>
                </a:lnTo>
                <a:lnTo>
                  <a:pt x="102" y="2345"/>
                </a:lnTo>
                <a:lnTo>
                  <a:pt x="92" y="2335"/>
                </a:lnTo>
                <a:lnTo>
                  <a:pt x="92" y="2333"/>
                </a:lnTo>
                <a:lnTo>
                  <a:pt x="92" y="2329"/>
                </a:lnTo>
                <a:lnTo>
                  <a:pt x="90" y="2327"/>
                </a:lnTo>
                <a:lnTo>
                  <a:pt x="92" y="2317"/>
                </a:lnTo>
                <a:lnTo>
                  <a:pt x="94" y="2311"/>
                </a:lnTo>
                <a:lnTo>
                  <a:pt x="94" y="2309"/>
                </a:lnTo>
                <a:lnTo>
                  <a:pt x="94" y="2307"/>
                </a:lnTo>
                <a:lnTo>
                  <a:pt x="94" y="2305"/>
                </a:lnTo>
                <a:lnTo>
                  <a:pt x="94" y="2295"/>
                </a:lnTo>
                <a:lnTo>
                  <a:pt x="96" y="2289"/>
                </a:lnTo>
                <a:lnTo>
                  <a:pt x="96" y="2287"/>
                </a:lnTo>
                <a:lnTo>
                  <a:pt x="96" y="2283"/>
                </a:lnTo>
                <a:lnTo>
                  <a:pt x="94" y="2281"/>
                </a:lnTo>
                <a:lnTo>
                  <a:pt x="90" y="2275"/>
                </a:lnTo>
                <a:lnTo>
                  <a:pt x="88" y="2271"/>
                </a:lnTo>
                <a:lnTo>
                  <a:pt x="86" y="2269"/>
                </a:lnTo>
                <a:lnTo>
                  <a:pt x="86" y="2267"/>
                </a:lnTo>
                <a:lnTo>
                  <a:pt x="84" y="2265"/>
                </a:lnTo>
                <a:lnTo>
                  <a:pt x="82" y="2265"/>
                </a:lnTo>
                <a:lnTo>
                  <a:pt x="80" y="2261"/>
                </a:lnTo>
                <a:lnTo>
                  <a:pt x="78" y="2259"/>
                </a:lnTo>
                <a:lnTo>
                  <a:pt x="76" y="2257"/>
                </a:lnTo>
                <a:lnTo>
                  <a:pt x="74" y="2257"/>
                </a:lnTo>
                <a:lnTo>
                  <a:pt x="68" y="2253"/>
                </a:lnTo>
                <a:lnTo>
                  <a:pt x="66" y="2251"/>
                </a:lnTo>
                <a:lnTo>
                  <a:pt x="60" y="2249"/>
                </a:lnTo>
                <a:lnTo>
                  <a:pt x="54" y="2247"/>
                </a:lnTo>
                <a:lnTo>
                  <a:pt x="54" y="2245"/>
                </a:lnTo>
                <a:lnTo>
                  <a:pt x="52" y="2243"/>
                </a:lnTo>
                <a:lnTo>
                  <a:pt x="50" y="2241"/>
                </a:lnTo>
                <a:lnTo>
                  <a:pt x="50" y="2239"/>
                </a:lnTo>
                <a:lnTo>
                  <a:pt x="50" y="2237"/>
                </a:lnTo>
                <a:lnTo>
                  <a:pt x="48" y="2237"/>
                </a:lnTo>
                <a:lnTo>
                  <a:pt x="48" y="2235"/>
                </a:lnTo>
                <a:lnTo>
                  <a:pt x="48" y="2233"/>
                </a:lnTo>
                <a:lnTo>
                  <a:pt x="46" y="2231"/>
                </a:lnTo>
                <a:lnTo>
                  <a:pt x="46" y="2229"/>
                </a:lnTo>
                <a:lnTo>
                  <a:pt x="46" y="2225"/>
                </a:lnTo>
                <a:lnTo>
                  <a:pt x="44" y="2219"/>
                </a:lnTo>
                <a:lnTo>
                  <a:pt x="42" y="2213"/>
                </a:lnTo>
                <a:lnTo>
                  <a:pt x="42" y="2211"/>
                </a:lnTo>
                <a:lnTo>
                  <a:pt x="44" y="2201"/>
                </a:lnTo>
                <a:lnTo>
                  <a:pt x="52" y="2191"/>
                </a:lnTo>
                <a:lnTo>
                  <a:pt x="54" y="2189"/>
                </a:lnTo>
                <a:lnTo>
                  <a:pt x="56" y="2187"/>
                </a:lnTo>
                <a:lnTo>
                  <a:pt x="58" y="2183"/>
                </a:lnTo>
                <a:lnTo>
                  <a:pt x="60" y="2173"/>
                </a:lnTo>
                <a:lnTo>
                  <a:pt x="60" y="2171"/>
                </a:lnTo>
                <a:lnTo>
                  <a:pt x="60" y="2167"/>
                </a:lnTo>
                <a:lnTo>
                  <a:pt x="58" y="2167"/>
                </a:lnTo>
                <a:lnTo>
                  <a:pt x="58" y="2165"/>
                </a:lnTo>
                <a:lnTo>
                  <a:pt x="56" y="2163"/>
                </a:lnTo>
                <a:lnTo>
                  <a:pt x="56" y="2161"/>
                </a:lnTo>
                <a:lnTo>
                  <a:pt x="54" y="2161"/>
                </a:lnTo>
                <a:lnTo>
                  <a:pt x="52" y="2159"/>
                </a:lnTo>
                <a:lnTo>
                  <a:pt x="52" y="2157"/>
                </a:lnTo>
                <a:lnTo>
                  <a:pt x="50" y="2155"/>
                </a:lnTo>
                <a:lnTo>
                  <a:pt x="48" y="2155"/>
                </a:lnTo>
                <a:lnTo>
                  <a:pt x="48" y="2155"/>
                </a:lnTo>
                <a:lnTo>
                  <a:pt x="48" y="2153"/>
                </a:lnTo>
                <a:lnTo>
                  <a:pt x="46" y="2153"/>
                </a:lnTo>
                <a:lnTo>
                  <a:pt x="44" y="2151"/>
                </a:lnTo>
                <a:lnTo>
                  <a:pt x="44" y="2149"/>
                </a:lnTo>
                <a:lnTo>
                  <a:pt x="42" y="2147"/>
                </a:lnTo>
                <a:lnTo>
                  <a:pt x="42" y="2145"/>
                </a:lnTo>
                <a:lnTo>
                  <a:pt x="42" y="2143"/>
                </a:lnTo>
                <a:lnTo>
                  <a:pt x="40" y="2139"/>
                </a:lnTo>
                <a:lnTo>
                  <a:pt x="38" y="2137"/>
                </a:lnTo>
                <a:lnTo>
                  <a:pt x="36" y="2133"/>
                </a:lnTo>
                <a:lnTo>
                  <a:pt x="36" y="2131"/>
                </a:lnTo>
                <a:lnTo>
                  <a:pt x="34" y="2129"/>
                </a:lnTo>
                <a:lnTo>
                  <a:pt x="34" y="2127"/>
                </a:lnTo>
                <a:lnTo>
                  <a:pt x="32" y="2125"/>
                </a:lnTo>
                <a:lnTo>
                  <a:pt x="32" y="2123"/>
                </a:lnTo>
                <a:lnTo>
                  <a:pt x="30" y="2121"/>
                </a:lnTo>
                <a:lnTo>
                  <a:pt x="30" y="2119"/>
                </a:lnTo>
                <a:lnTo>
                  <a:pt x="30" y="2117"/>
                </a:lnTo>
                <a:lnTo>
                  <a:pt x="30" y="2115"/>
                </a:lnTo>
                <a:lnTo>
                  <a:pt x="28" y="2113"/>
                </a:lnTo>
                <a:lnTo>
                  <a:pt x="28" y="2111"/>
                </a:lnTo>
                <a:lnTo>
                  <a:pt x="26" y="2107"/>
                </a:lnTo>
                <a:lnTo>
                  <a:pt x="24" y="2107"/>
                </a:lnTo>
                <a:lnTo>
                  <a:pt x="20" y="2097"/>
                </a:lnTo>
                <a:lnTo>
                  <a:pt x="18" y="2093"/>
                </a:lnTo>
                <a:lnTo>
                  <a:pt x="18" y="2091"/>
                </a:lnTo>
                <a:lnTo>
                  <a:pt x="12" y="2081"/>
                </a:lnTo>
                <a:lnTo>
                  <a:pt x="14" y="2079"/>
                </a:lnTo>
                <a:lnTo>
                  <a:pt x="16" y="2064"/>
                </a:lnTo>
                <a:lnTo>
                  <a:pt x="16" y="2062"/>
                </a:lnTo>
                <a:lnTo>
                  <a:pt x="14" y="2058"/>
                </a:lnTo>
                <a:lnTo>
                  <a:pt x="12" y="2052"/>
                </a:lnTo>
                <a:lnTo>
                  <a:pt x="10" y="2044"/>
                </a:lnTo>
                <a:lnTo>
                  <a:pt x="10" y="2040"/>
                </a:lnTo>
                <a:lnTo>
                  <a:pt x="8" y="2034"/>
                </a:lnTo>
                <a:lnTo>
                  <a:pt x="8" y="2030"/>
                </a:lnTo>
                <a:lnTo>
                  <a:pt x="6" y="2026"/>
                </a:lnTo>
                <a:lnTo>
                  <a:pt x="6" y="2024"/>
                </a:lnTo>
                <a:lnTo>
                  <a:pt x="6" y="2020"/>
                </a:lnTo>
                <a:lnTo>
                  <a:pt x="4" y="2018"/>
                </a:lnTo>
                <a:lnTo>
                  <a:pt x="2" y="2008"/>
                </a:lnTo>
                <a:lnTo>
                  <a:pt x="2" y="2006"/>
                </a:lnTo>
                <a:lnTo>
                  <a:pt x="2" y="2002"/>
                </a:lnTo>
                <a:lnTo>
                  <a:pt x="2" y="2000"/>
                </a:lnTo>
                <a:lnTo>
                  <a:pt x="2" y="1998"/>
                </a:lnTo>
                <a:lnTo>
                  <a:pt x="2" y="1996"/>
                </a:lnTo>
                <a:lnTo>
                  <a:pt x="2" y="1994"/>
                </a:lnTo>
                <a:lnTo>
                  <a:pt x="2" y="1992"/>
                </a:lnTo>
                <a:lnTo>
                  <a:pt x="2" y="1988"/>
                </a:lnTo>
                <a:lnTo>
                  <a:pt x="4" y="1980"/>
                </a:lnTo>
                <a:lnTo>
                  <a:pt x="4" y="1978"/>
                </a:lnTo>
                <a:lnTo>
                  <a:pt x="4" y="1976"/>
                </a:lnTo>
                <a:lnTo>
                  <a:pt x="2" y="1972"/>
                </a:lnTo>
                <a:lnTo>
                  <a:pt x="2" y="1970"/>
                </a:lnTo>
                <a:lnTo>
                  <a:pt x="2" y="1966"/>
                </a:lnTo>
                <a:lnTo>
                  <a:pt x="2" y="1964"/>
                </a:lnTo>
                <a:lnTo>
                  <a:pt x="0" y="1962"/>
                </a:lnTo>
                <a:lnTo>
                  <a:pt x="0" y="1962"/>
                </a:lnTo>
                <a:lnTo>
                  <a:pt x="2" y="1960"/>
                </a:lnTo>
                <a:lnTo>
                  <a:pt x="2" y="1954"/>
                </a:lnTo>
                <a:lnTo>
                  <a:pt x="4" y="1954"/>
                </a:lnTo>
                <a:lnTo>
                  <a:pt x="4" y="1950"/>
                </a:lnTo>
                <a:lnTo>
                  <a:pt x="6" y="1948"/>
                </a:lnTo>
                <a:lnTo>
                  <a:pt x="6" y="1946"/>
                </a:lnTo>
                <a:lnTo>
                  <a:pt x="6" y="1944"/>
                </a:lnTo>
                <a:lnTo>
                  <a:pt x="4" y="1934"/>
                </a:lnTo>
                <a:lnTo>
                  <a:pt x="6" y="1930"/>
                </a:lnTo>
                <a:lnTo>
                  <a:pt x="6" y="1928"/>
                </a:lnTo>
                <a:lnTo>
                  <a:pt x="6" y="1926"/>
                </a:lnTo>
                <a:lnTo>
                  <a:pt x="6" y="1924"/>
                </a:lnTo>
                <a:lnTo>
                  <a:pt x="6" y="1918"/>
                </a:lnTo>
                <a:lnTo>
                  <a:pt x="6" y="1914"/>
                </a:lnTo>
                <a:lnTo>
                  <a:pt x="8" y="1910"/>
                </a:lnTo>
                <a:lnTo>
                  <a:pt x="12" y="1906"/>
                </a:lnTo>
                <a:lnTo>
                  <a:pt x="12" y="1904"/>
                </a:lnTo>
                <a:lnTo>
                  <a:pt x="14" y="1898"/>
                </a:lnTo>
                <a:lnTo>
                  <a:pt x="16" y="1894"/>
                </a:lnTo>
                <a:lnTo>
                  <a:pt x="14" y="1890"/>
                </a:lnTo>
                <a:lnTo>
                  <a:pt x="14" y="1888"/>
                </a:lnTo>
                <a:lnTo>
                  <a:pt x="14" y="1882"/>
                </a:lnTo>
                <a:lnTo>
                  <a:pt x="14" y="1880"/>
                </a:lnTo>
                <a:lnTo>
                  <a:pt x="16" y="1876"/>
                </a:lnTo>
                <a:lnTo>
                  <a:pt x="18" y="1872"/>
                </a:lnTo>
                <a:lnTo>
                  <a:pt x="24" y="1858"/>
                </a:lnTo>
                <a:lnTo>
                  <a:pt x="28" y="1846"/>
                </a:lnTo>
                <a:lnTo>
                  <a:pt x="30" y="1836"/>
                </a:lnTo>
                <a:lnTo>
                  <a:pt x="32" y="1834"/>
                </a:lnTo>
                <a:lnTo>
                  <a:pt x="34" y="1828"/>
                </a:lnTo>
                <a:lnTo>
                  <a:pt x="34" y="1826"/>
                </a:lnTo>
                <a:lnTo>
                  <a:pt x="36" y="1822"/>
                </a:lnTo>
                <a:lnTo>
                  <a:pt x="40" y="1818"/>
                </a:lnTo>
                <a:lnTo>
                  <a:pt x="42" y="1814"/>
                </a:lnTo>
                <a:lnTo>
                  <a:pt x="44" y="1812"/>
                </a:lnTo>
                <a:lnTo>
                  <a:pt x="52" y="1806"/>
                </a:lnTo>
                <a:lnTo>
                  <a:pt x="56" y="1804"/>
                </a:lnTo>
                <a:lnTo>
                  <a:pt x="60" y="1798"/>
                </a:lnTo>
                <a:lnTo>
                  <a:pt x="68" y="1796"/>
                </a:lnTo>
                <a:lnTo>
                  <a:pt x="70" y="1796"/>
                </a:lnTo>
                <a:lnTo>
                  <a:pt x="72" y="1794"/>
                </a:lnTo>
                <a:lnTo>
                  <a:pt x="76" y="1794"/>
                </a:lnTo>
                <a:lnTo>
                  <a:pt x="78" y="1794"/>
                </a:lnTo>
                <a:lnTo>
                  <a:pt x="80" y="1794"/>
                </a:lnTo>
                <a:lnTo>
                  <a:pt x="82" y="1792"/>
                </a:lnTo>
                <a:lnTo>
                  <a:pt x="82" y="1792"/>
                </a:lnTo>
                <a:lnTo>
                  <a:pt x="84" y="1792"/>
                </a:lnTo>
                <a:lnTo>
                  <a:pt x="86" y="1790"/>
                </a:lnTo>
                <a:lnTo>
                  <a:pt x="88" y="1788"/>
                </a:lnTo>
                <a:lnTo>
                  <a:pt x="90" y="1788"/>
                </a:lnTo>
                <a:lnTo>
                  <a:pt x="92" y="1784"/>
                </a:lnTo>
                <a:lnTo>
                  <a:pt x="92" y="1780"/>
                </a:lnTo>
                <a:lnTo>
                  <a:pt x="94" y="1780"/>
                </a:lnTo>
                <a:lnTo>
                  <a:pt x="94" y="1778"/>
                </a:lnTo>
                <a:lnTo>
                  <a:pt x="94" y="1774"/>
                </a:lnTo>
                <a:lnTo>
                  <a:pt x="94" y="1772"/>
                </a:lnTo>
                <a:lnTo>
                  <a:pt x="92" y="1770"/>
                </a:lnTo>
                <a:lnTo>
                  <a:pt x="92" y="1768"/>
                </a:lnTo>
                <a:lnTo>
                  <a:pt x="90" y="1766"/>
                </a:lnTo>
                <a:lnTo>
                  <a:pt x="88" y="1764"/>
                </a:lnTo>
                <a:lnTo>
                  <a:pt x="88" y="1762"/>
                </a:lnTo>
                <a:lnTo>
                  <a:pt x="86" y="1760"/>
                </a:lnTo>
                <a:lnTo>
                  <a:pt x="86" y="1758"/>
                </a:lnTo>
                <a:lnTo>
                  <a:pt x="84" y="1754"/>
                </a:lnTo>
                <a:lnTo>
                  <a:pt x="84" y="1750"/>
                </a:lnTo>
                <a:lnTo>
                  <a:pt x="84" y="1742"/>
                </a:lnTo>
                <a:lnTo>
                  <a:pt x="84" y="1740"/>
                </a:lnTo>
                <a:lnTo>
                  <a:pt x="86" y="1734"/>
                </a:lnTo>
                <a:lnTo>
                  <a:pt x="86" y="1732"/>
                </a:lnTo>
                <a:lnTo>
                  <a:pt x="86" y="1730"/>
                </a:lnTo>
                <a:lnTo>
                  <a:pt x="88" y="1728"/>
                </a:lnTo>
                <a:lnTo>
                  <a:pt x="88" y="1726"/>
                </a:lnTo>
                <a:lnTo>
                  <a:pt x="90" y="1722"/>
                </a:lnTo>
                <a:lnTo>
                  <a:pt x="94" y="1716"/>
                </a:lnTo>
                <a:lnTo>
                  <a:pt x="94" y="1710"/>
                </a:lnTo>
                <a:lnTo>
                  <a:pt x="94" y="1706"/>
                </a:lnTo>
                <a:lnTo>
                  <a:pt x="94" y="1702"/>
                </a:lnTo>
                <a:lnTo>
                  <a:pt x="94" y="1700"/>
                </a:lnTo>
                <a:lnTo>
                  <a:pt x="94" y="1698"/>
                </a:lnTo>
                <a:lnTo>
                  <a:pt x="94" y="1696"/>
                </a:lnTo>
                <a:lnTo>
                  <a:pt x="94" y="1694"/>
                </a:lnTo>
                <a:lnTo>
                  <a:pt x="92" y="1688"/>
                </a:lnTo>
                <a:lnTo>
                  <a:pt x="86" y="1680"/>
                </a:lnTo>
                <a:lnTo>
                  <a:pt x="82" y="1674"/>
                </a:lnTo>
                <a:lnTo>
                  <a:pt x="82" y="1672"/>
                </a:lnTo>
                <a:lnTo>
                  <a:pt x="76" y="1670"/>
                </a:lnTo>
                <a:lnTo>
                  <a:pt x="72" y="1666"/>
                </a:lnTo>
                <a:lnTo>
                  <a:pt x="70" y="1662"/>
                </a:lnTo>
                <a:lnTo>
                  <a:pt x="68" y="1654"/>
                </a:lnTo>
                <a:lnTo>
                  <a:pt x="70" y="1652"/>
                </a:lnTo>
                <a:lnTo>
                  <a:pt x="72" y="1648"/>
                </a:lnTo>
                <a:lnTo>
                  <a:pt x="74" y="1646"/>
                </a:lnTo>
                <a:lnTo>
                  <a:pt x="76" y="1644"/>
                </a:lnTo>
                <a:lnTo>
                  <a:pt x="78" y="1641"/>
                </a:lnTo>
                <a:lnTo>
                  <a:pt x="82" y="1637"/>
                </a:lnTo>
                <a:lnTo>
                  <a:pt x="82" y="1635"/>
                </a:lnTo>
                <a:lnTo>
                  <a:pt x="84" y="1633"/>
                </a:lnTo>
                <a:lnTo>
                  <a:pt x="86" y="1633"/>
                </a:lnTo>
                <a:lnTo>
                  <a:pt x="88" y="1627"/>
                </a:lnTo>
                <a:lnTo>
                  <a:pt x="88" y="1625"/>
                </a:lnTo>
                <a:lnTo>
                  <a:pt x="90" y="1625"/>
                </a:lnTo>
                <a:lnTo>
                  <a:pt x="92" y="1621"/>
                </a:lnTo>
                <a:lnTo>
                  <a:pt x="94" y="1617"/>
                </a:lnTo>
                <a:lnTo>
                  <a:pt x="102" y="1607"/>
                </a:lnTo>
                <a:lnTo>
                  <a:pt x="110" y="1603"/>
                </a:lnTo>
                <a:lnTo>
                  <a:pt x="122" y="1597"/>
                </a:lnTo>
                <a:lnTo>
                  <a:pt x="128" y="1593"/>
                </a:lnTo>
                <a:lnTo>
                  <a:pt x="130" y="1591"/>
                </a:lnTo>
                <a:lnTo>
                  <a:pt x="130" y="1591"/>
                </a:lnTo>
                <a:lnTo>
                  <a:pt x="136" y="1589"/>
                </a:lnTo>
                <a:lnTo>
                  <a:pt x="138" y="1589"/>
                </a:lnTo>
                <a:lnTo>
                  <a:pt x="142" y="1589"/>
                </a:lnTo>
                <a:lnTo>
                  <a:pt x="144" y="1587"/>
                </a:lnTo>
                <a:lnTo>
                  <a:pt x="146" y="1587"/>
                </a:lnTo>
                <a:lnTo>
                  <a:pt x="152" y="1585"/>
                </a:lnTo>
                <a:lnTo>
                  <a:pt x="156" y="1585"/>
                </a:lnTo>
                <a:lnTo>
                  <a:pt x="158" y="1583"/>
                </a:lnTo>
                <a:lnTo>
                  <a:pt x="160" y="1583"/>
                </a:lnTo>
                <a:lnTo>
                  <a:pt x="162" y="1583"/>
                </a:lnTo>
                <a:lnTo>
                  <a:pt x="162" y="1581"/>
                </a:lnTo>
                <a:lnTo>
                  <a:pt x="164" y="1581"/>
                </a:lnTo>
                <a:lnTo>
                  <a:pt x="166" y="1581"/>
                </a:lnTo>
                <a:lnTo>
                  <a:pt x="168" y="1581"/>
                </a:lnTo>
                <a:lnTo>
                  <a:pt x="170" y="1581"/>
                </a:lnTo>
                <a:lnTo>
                  <a:pt x="178" y="1581"/>
                </a:lnTo>
                <a:lnTo>
                  <a:pt x="180" y="1581"/>
                </a:lnTo>
                <a:lnTo>
                  <a:pt x="182" y="1581"/>
                </a:lnTo>
                <a:lnTo>
                  <a:pt x="186" y="1581"/>
                </a:lnTo>
                <a:lnTo>
                  <a:pt x="188" y="1581"/>
                </a:lnTo>
                <a:lnTo>
                  <a:pt x="192" y="1581"/>
                </a:lnTo>
                <a:lnTo>
                  <a:pt x="198" y="1581"/>
                </a:lnTo>
                <a:lnTo>
                  <a:pt x="200" y="1583"/>
                </a:lnTo>
                <a:lnTo>
                  <a:pt x="202" y="1583"/>
                </a:lnTo>
                <a:lnTo>
                  <a:pt x="204" y="1581"/>
                </a:lnTo>
                <a:lnTo>
                  <a:pt x="208" y="1581"/>
                </a:lnTo>
                <a:lnTo>
                  <a:pt x="210" y="1579"/>
                </a:lnTo>
                <a:lnTo>
                  <a:pt x="212" y="1577"/>
                </a:lnTo>
                <a:lnTo>
                  <a:pt x="220" y="1575"/>
                </a:lnTo>
                <a:lnTo>
                  <a:pt x="224" y="1573"/>
                </a:lnTo>
                <a:lnTo>
                  <a:pt x="232" y="1565"/>
                </a:lnTo>
                <a:lnTo>
                  <a:pt x="238" y="1561"/>
                </a:lnTo>
                <a:lnTo>
                  <a:pt x="240" y="1559"/>
                </a:lnTo>
                <a:lnTo>
                  <a:pt x="244" y="1557"/>
                </a:lnTo>
                <a:lnTo>
                  <a:pt x="246" y="1555"/>
                </a:lnTo>
                <a:lnTo>
                  <a:pt x="248" y="1553"/>
                </a:lnTo>
                <a:lnTo>
                  <a:pt x="250" y="1549"/>
                </a:lnTo>
                <a:lnTo>
                  <a:pt x="250" y="1547"/>
                </a:lnTo>
                <a:lnTo>
                  <a:pt x="250" y="1545"/>
                </a:lnTo>
                <a:lnTo>
                  <a:pt x="250" y="1543"/>
                </a:lnTo>
                <a:lnTo>
                  <a:pt x="252" y="1541"/>
                </a:lnTo>
                <a:lnTo>
                  <a:pt x="252" y="1537"/>
                </a:lnTo>
                <a:lnTo>
                  <a:pt x="252" y="1535"/>
                </a:lnTo>
                <a:lnTo>
                  <a:pt x="254" y="1533"/>
                </a:lnTo>
                <a:lnTo>
                  <a:pt x="256" y="1529"/>
                </a:lnTo>
                <a:lnTo>
                  <a:pt x="256" y="1525"/>
                </a:lnTo>
                <a:lnTo>
                  <a:pt x="256" y="1523"/>
                </a:lnTo>
                <a:lnTo>
                  <a:pt x="254" y="1521"/>
                </a:lnTo>
                <a:lnTo>
                  <a:pt x="254" y="1517"/>
                </a:lnTo>
                <a:lnTo>
                  <a:pt x="254" y="1515"/>
                </a:lnTo>
                <a:lnTo>
                  <a:pt x="252" y="1513"/>
                </a:lnTo>
                <a:lnTo>
                  <a:pt x="252" y="1511"/>
                </a:lnTo>
                <a:lnTo>
                  <a:pt x="252" y="1507"/>
                </a:lnTo>
                <a:lnTo>
                  <a:pt x="254" y="1503"/>
                </a:lnTo>
                <a:lnTo>
                  <a:pt x="254" y="1497"/>
                </a:lnTo>
                <a:lnTo>
                  <a:pt x="256" y="1493"/>
                </a:lnTo>
                <a:lnTo>
                  <a:pt x="258" y="1485"/>
                </a:lnTo>
                <a:lnTo>
                  <a:pt x="264" y="1479"/>
                </a:lnTo>
                <a:lnTo>
                  <a:pt x="268" y="1463"/>
                </a:lnTo>
                <a:lnTo>
                  <a:pt x="268" y="1455"/>
                </a:lnTo>
                <a:lnTo>
                  <a:pt x="268" y="1453"/>
                </a:lnTo>
                <a:lnTo>
                  <a:pt x="266" y="1447"/>
                </a:lnTo>
                <a:lnTo>
                  <a:pt x="264" y="1441"/>
                </a:lnTo>
                <a:lnTo>
                  <a:pt x="264" y="1435"/>
                </a:lnTo>
                <a:lnTo>
                  <a:pt x="266" y="1435"/>
                </a:lnTo>
                <a:lnTo>
                  <a:pt x="266" y="1433"/>
                </a:lnTo>
                <a:lnTo>
                  <a:pt x="266" y="1431"/>
                </a:lnTo>
                <a:lnTo>
                  <a:pt x="268" y="1429"/>
                </a:lnTo>
                <a:lnTo>
                  <a:pt x="268" y="1427"/>
                </a:lnTo>
                <a:lnTo>
                  <a:pt x="276" y="1417"/>
                </a:lnTo>
                <a:lnTo>
                  <a:pt x="278" y="1415"/>
                </a:lnTo>
                <a:lnTo>
                  <a:pt x="280" y="1415"/>
                </a:lnTo>
                <a:lnTo>
                  <a:pt x="280" y="1413"/>
                </a:lnTo>
                <a:lnTo>
                  <a:pt x="282" y="1411"/>
                </a:lnTo>
                <a:lnTo>
                  <a:pt x="288" y="1407"/>
                </a:lnTo>
                <a:lnTo>
                  <a:pt x="290" y="1401"/>
                </a:lnTo>
                <a:lnTo>
                  <a:pt x="294" y="1397"/>
                </a:lnTo>
                <a:lnTo>
                  <a:pt x="296" y="1391"/>
                </a:lnTo>
                <a:lnTo>
                  <a:pt x="296" y="1389"/>
                </a:lnTo>
                <a:lnTo>
                  <a:pt x="298" y="1387"/>
                </a:lnTo>
                <a:lnTo>
                  <a:pt x="300" y="1387"/>
                </a:lnTo>
                <a:lnTo>
                  <a:pt x="302" y="1385"/>
                </a:lnTo>
                <a:lnTo>
                  <a:pt x="304" y="1383"/>
                </a:lnTo>
                <a:lnTo>
                  <a:pt x="306" y="1383"/>
                </a:lnTo>
                <a:lnTo>
                  <a:pt x="308" y="1381"/>
                </a:lnTo>
                <a:lnTo>
                  <a:pt x="310" y="1379"/>
                </a:lnTo>
                <a:lnTo>
                  <a:pt x="314" y="1375"/>
                </a:lnTo>
                <a:lnTo>
                  <a:pt x="318" y="1367"/>
                </a:lnTo>
                <a:lnTo>
                  <a:pt x="322" y="1361"/>
                </a:lnTo>
                <a:lnTo>
                  <a:pt x="324" y="1359"/>
                </a:lnTo>
                <a:lnTo>
                  <a:pt x="324" y="1357"/>
                </a:lnTo>
                <a:lnTo>
                  <a:pt x="326" y="1355"/>
                </a:lnTo>
                <a:lnTo>
                  <a:pt x="328" y="1355"/>
                </a:lnTo>
                <a:lnTo>
                  <a:pt x="332" y="1353"/>
                </a:lnTo>
                <a:lnTo>
                  <a:pt x="334" y="1353"/>
                </a:lnTo>
                <a:lnTo>
                  <a:pt x="342" y="1349"/>
                </a:lnTo>
                <a:lnTo>
                  <a:pt x="344" y="1347"/>
                </a:lnTo>
                <a:lnTo>
                  <a:pt x="348" y="1341"/>
                </a:lnTo>
                <a:lnTo>
                  <a:pt x="350" y="1339"/>
                </a:lnTo>
                <a:lnTo>
                  <a:pt x="350" y="1333"/>
                </a:lnTo>
                <a:lnTo>
                  <a:pt x="354" y="1321"/>
                </a:lnTo>
                <a:lnTo>
                  <a:pt x="356" y="1319"/>
                </a:lnTo>
                <a:lnTo>
                  <a:pt x="356" y="1317"/>
                </a:lnTo>
                <a:lnTo>
                  <a:pt x="356" y="1315"/>
                </a:lnTo>
                <a:lnTo>
                  <a:pt x="356" y="1313"/>
                </a:lnTo>
                <a:lnTo>
                  <a:pt x="352" y="1299"/>
                </a:lnTo>
                <a:lnTo>
                  <a:pt x="352" y="1295"/>
                </a:lnTo>
                <a:lnTo>
                  <a:pt x="352" y="1293"/>
                </a:lnTo>
                <a:lnTo>
                  <a:pt x="354" y="1291"/>
                </a:lnTo>
                <a:lnTo>
                  <a:pt x="356" y="1289"/>
                </a:lnTo>
                <a:lnTo>
                  <a:pt x="358" y="1285"/>
                </a:lnTo>
                <a:lnTo>
                  <a:pt x="358" y="1279"/>
                </a:lnTo>
                <a:lnTo>
                  <a:pt x="360" y="1269"/>
                </a:lnTo>
                <a:lnTo>
                  <a:pt x="360" y="1267"/>
                </a:lnTo>
                <a:lnTo>
                  <a:pt x="360" y="1263"/>
                </a:lnTo>
                <a:lnTo>
                  <a:pt x="360" y="1261"/>
                </a:lnTo>
                <a:lnTo>
                  <a:pt x="362" y="1253"/>
                </a:lnTo>
                <a:lnTo>
                  <a:pt x="362" y="1249"/>
                </a:lnTo>
                <a:lnTo>
                  <a:pt x="362" y="1247"/>
                </a:lnTo>
                <a:lnTo>
                  <a:pt x="362" y="1243"/>
                </a:lnTo>
                <a:lnTo>
                  <a:pt x="362" y="1243"/>
                </a:lnTo>
                <a:lnTo>
                  <a:pt x="362" y="1239"/>
                </a:lnTo>
                <a:lnTo>
                  <a:pt x="360" y="1239"/>
                </a:lnTo>
                <a:lnTo>
                  <a:pt x="360" y="1233"/>
                </a:lnTo>
                <a:lnTo>
                  <a:pt x="360" y="1229"/>
                </a:lnTo>
                <a:lnTo>
                  <a:pt x="360" y="1225"/>
                </a:lnTo>
                <a:lnTo>
                  <a:pt x="358" y="1221"/>
                </a:lnTo>
                <a:lnTo>
                  <a:pt x="358" y="1219"/>
                </a:lnTo>
                <a:lnTo>
                  <a:pt x="358" y="1214"/>
                </a:lnTo>
                <a:lnTo>
                  <a:pt x="358" y="1212"/>
                </a:lnTo>
                <a:lnTo>
                  <a:pt x="358" y="1210"/>
                </a:lnTo>
                <a:lnTo>
                  <a:pt x="358" y="1208"/>
                </a:lnTo>
                <a:lnTo>
                  <a:pt x="358" y="1202"/>
                </a:lnTo>
                <a:lnTo>
                  <a:pt x="360" y="1200"/>
                </a:lnTo>
                <a:lnTo>
                  <a:pt x="360" y="1198"/>
                </a:lnTo>
                <a:lnTo>
                  <a:pt x="360" y="1196"/>
                </a:lnTo>
                <a:lnTo>
                  <a:pt x="358" y="1194"/>
                </a:lnTo>
                <a:lnTo>
                  <a:pt x="352" y="1186"/>
                </a:lnTo>
                <a:lnTo>
                  <a:pt x="348" y="1182"/>
                </a:lnTo>
                <a:lnTo>
                  <a:pt x="346" y="1178"/>
                </a:lnTo>
                <a:lnTo>
                  <a:pt x="346" y="1176"/>
                </a:lnTo>
                <a:lnTo>
                  <a:pt x="344" y="1172"/>
                </a:lnTo>
                <a:lnTo>
                  <a:pt x="344" y="1170"/>
                </a:lnTo>
                <a:lnTo>
                  <a:pt x="340" y="1164"/>
                </a:lnTo>
                <a:lnTo>
                  <a:pt x="338" y="1162"/>
                </a:lnTo>
                <a:lnTo>
                  <a:pt x="336" y="1160"/>
                </a:lnTo>
                <a:lnTo>
                  <a:pt x="336" y="1156"/>
                </a:lnTo>
                <a:lnTo>
                  <a:pt x="334" y="1156"/>
                </a:lnTo>
                <a:lnTo>
                  <a:pt x="334" y="1154"/>
                </a:lnTo>
                <a:lnTo>
                  <a:pt x="330" y="1148"/>
                </a:lnTo>
                <a:lnTo>
                  <a:pt x="328" y="1146"/>
                </a:lnTo>
                <a:lnTo>
                  <a:pt x="324" y="1144"/>
                </a:lnTo>
                <a:lnTo>
                  <a:pt x="324" y="1142"/>
                </a:lnTo>
                <a:lnTo>
                  <a:pt x="324" y="1142"/>
                </a:lnTo>
                <a:lnTo>
                  <a:pt x="322" y="1142"/>
                </a:lnTo>
                <a:lnTo>
                  <a:pt x="314" y="1142"/>
                </a:lnTo>
                <a:lnTo>
                  <a:pt x="310" y="1142"/>
                </a:lnTo>
                <a:lnTo>
                  <a:pt x="306" y="1142"/>
                </a:lnTo>
                <a:lnTo>
                  <a:pt x="302" y="1140"/>
                </a:lnTo>
                <a:lnTo>
                  <a:pt x="300" y="1140"/>
                </a:lnTo>
                <a:lnTo>
                  <a:pt x="290" y="1124"/>
                </a:lnTo>
                <a:lnTo>
                  <a:pt x="288" y="1118"/>
                </a:lnTo>
                <a:lnTo>
                  <a:pt x="286" y="1118"/>
                </a:lnTo>
                <a:lnTo>
                  <a:pt x="284" y="1114"/>
                </a:lnTo>
                <a:lnTo>
                  <a:pt x="282" y="1112"/>
                </a:lnTo>
                <a:lnTo>
                  <a:pt x="276" y="1104"/>
                </a:lnTo>
                <a:lnTo>
                  <a:pt x="272" y="1098"/>
                </a:lnTo>
                <a:lnTo>
                  <a:pt x="266" y="1094"/>
                </a:lnTo>
                <a:lnTo>
                  <a:pt x="264" y="1088"/>
                </a:lnTo>
                <a:lnTo>
                  <a:pt x="258" y="1082"/>
                </a:lnTo>
                <a:lnTo>
                  <a:pt x="254" y="1078"/>
                </a:lnTo>
                <a:lnTo>
                  <a:pt x="254" y="1068"/>
                </a:lnTo>
                <a:lnTo>
                  <a:pt x="254" y="1066"/>
                </a:lnTo>
                <a:lnTo>
                  <a:pt x="256" y="1064"/>
                </a:lnTo>
                <a:lnTo>
                  <a:pt x="258" y="1062"/>
                </a:lnTo>
                <a:lnTo>
                  <a:pt x="260" y="1056"/>
                </a:lnTo>
                <a:lnTo>
                  <a:pt x="266" y="1044"/>
                </a:lnTo>
                <a:lnTo>
                  <a:pt x="266" y="1042"/>
                </a:lnTo>
                <a:lnTo>
                  <a:pt x="268" y="1040"/>
                </a:lnTo>
                <a:lnTo>
                  <a:pt x="270" y="1038"/>
                </a:lnTo>
                <a:lnTo>
                  <a:pt x="276" y="1028"/>
                </a:lnTo>
                <a:lnTo>
                  <a:pt x="276" y="1026"/>
                </a:lnTo>
                <a:lnTo>
                  <a:pt x="278" y="1014"/>
                </a:lnTo>
                <a:lnTo>
                  <a:pt x="278" y="1004"/>
                </a:lnTo>
                <a:lnTo>
                  <a:pt x="278" y="1002"/>
                </a:lnTo>
                <a:lnTo>
                  <a:pt x="278" y="1002"/>
                </a:lnTo>
                <a:lnTo>
                  <a:pt x="278" y="1000"/>
                </a:lnTo>
                <a:lnTo>
                  <a:pt x="278" y="998"/>
                </a:lnTo>
                <a:lnTo>
                  <a:pt x="278" y="996"/>
                </a:lnTo>
                <a:lnTo>
                  <a:pt x="282" y="980"/>
                </a:lnTo>
                <a:lnTo>
                  <a:pt x="282" y="976"/>
                </a:lnTo>
                <a:lnTo>
                  <a:pt x="284" y="970"/>
                </a:lnTo>
                <a:lnTo>
                  <a:pt x="284" y="968"/>
                </a:lnTo>
                <a:lnTo>
                  <a:pt x="286" y="964"/>
                </a:lnTo>
                <a:lnTo>
                  <a:pt x="288" y="962"/>
                </a:lnTo>
                <a:lnTo>
                  <a:pt x="292" y="954"/>
                </a:lnTo>
                <a:lnTo>
                  <a:pt x="292" y="952"/>
                </a:lnTo>
                <a:lnTo>
                  <a:pt x="294" y="934"/>
                </a:lnTo>
                <a:lnTo>
                  <a:pt x="300" y="928"/>
                </a:lnTo>
                <a:lnTo>
                  <a:pt x="302" y="926"/>
                </a:lnTo>
                <a:lnTo>
                  <a:pt x="304" y="926"/>
                </a:lnTo>
                <a:lnTo>
                  <a:pt x="306" y="926"/>
                </a:lnTo>
                <a:lnTo>
                  <a:pt x="308" y="924"/>
                </a:lnTo>
                <a:lnTo>
                  <a:pt x="308" y="922"/>
                </a:lnTo>
                <a:lnTo>
                  <a:pt x="308" y="924"/>
                </a:lnTo>
                <a:lnTo>
                  <a:pt x="310" y="924"/>
                </a:lnTo>
                <a:lnTo>
                  <a:pt x="316" y="922"/>
                </a:lnTo>
                <a:lnTo>
                  <a:pt x="318" y="922"/>
                </a:lnTo>
                <a:lnTo>
                  <a:pt x="322" y="920"/>
                </a:lnTo>
                <a:lnTo>
                  <a:pt x="324" y="918"/>
                </a:lnTo>
                <a:lnTo>
                  <a:pt x="330" y="916"/>
                </a:lnTo>
                <a:lnTo>
                  <a:pt x="336" y="914"/>
                </a:lnTo>
                <a:lnTo>
                  <a:pt x="338" y="914"/>
                </a:lnTo>
                <a:lnTo>
                  <a:pt x="342" y="916"/>
                </a:lnTo>
                <a:lnTo>
                  <a:pt x="348" y="918"/>
                </a:lnTo>
                <a:lnTo>
                  <a:pt x="350" y="918"/>
                </a:lnTo>
                <a:lnTo>
                  <a:pt x="354" y="920"/>
                </a:lnTo>
                <a:lnTo>
                  <a:pt x="360" y="922"/>
                </a:lnTo>
                <a:lnTo>
                  <a:pt x="364" y="922"/>
                </a:lnTo>
                <a:lnTo>
                  <a:pt x="368" y="924"/>
                </a:lnTo>
                <a:lnTo>
                  <a:pt x="370" y="924"/>
                </a:lnTo>
                <a:lnTo>
                  <a:pt x="372" y="924"/>
                </a:lnTo>
                <a:lnTo>
                  <a:pt x="372" y="924"/>
                </a:lnTo>
                <a:lnTo>
                  <a:pt x="374" y="922"/>
                </a:lnTo>
                <a:lnTo>
                  <a:pt x="376" y="920"/>
                </a:lnTo>
                <a:lnTo>
                  <a:pt x="378" y="920"/>
                </a:lnTo>
                <a:lnTo>
                  <a:pt x="380" y="920"/>
                </a:lnTo>
                <a:lnTo>
                  <a:pt x="386" y="916"/>
                </a:lnTo>
                <a:lnTo>
                  <a:pt x="392" y="912"/>
                </a:lnTo>
                <a:lnTo>
                  <a:pt x="394" y="912"/>
                </a:lnTo>
                <a:lnTo>
                  <a:pt x="396" y="910"/>
                </a:lnTo>
                <a:lnTo>
                  <a:pt x="398" y="910"/>
                </a:lnTo>
                <a:lnTo>
                  <a:pt x="404" y="906"/>
                </a:lnTo>
                <a:lnTo>
                  <a:pt x="406" y="906"/>
                </a:lnTo>
                <a:lnTo>
                  <a:pt x="408" y="904"/>
                </a:lnTo>
                <a:lnTo>
                  <a:pt x="414" y="902"/>
                </a:lnTo>
                <a:lnTo>
                  <a:pt x="418" y="898"/>
                </a:lnTo>
                <a:lnTo>
                  <a:pt x="424" y="898"/>
                </a:lnTo>
                <a:lnTo>
                  <a:pt x="428" y="896"/>
                </a:lnTo>
                <a:lnTo>
                  <a:pt x="430" y="896"/>
                </a:lnTo>
                <a:lnTo>
                  <a:pt x="434" y="898"/>
                </a:lnTo>
                <a:lnTo>
                  <a:pt x="438" y="898"/>
                </a:lnTo>
                <a:lnTo>
                  <a:pt x="442" y="898"/>
                </a:lnTo>
                <a:lnTo>
                  <a:pt x="448" y="898"/>
                </a:lnTo>
                <a:lnTo>
                  <a:pt x="452" y="898"/>
                </a:lnTo>
                <a:lnTo>
                  <a:pt x="454" y="898"/>
                </a:lnTo>
                <a:lnTo>
                  <a:pt x="458" y="898"/>
                </a:lnTo>
                <a:lnTo>
                  <a:pt x="460" y="900"/>
                </a:lnTo>
                <a:lnTo>
                  <a:pt x="462" y="900"/>
                </a:lnTo>
                <a:lnTo>
                  <a:pt x="464" y="900"/>
                </a:lnTo>
                <a:lnTo>
                  <a:pt x="468" y="902"/>
                </a:lnTo>
                <a:lnTo>
                  <a:pt x="476" y="902"/>
                </a:lnTo>
                <a:lnTo>
                  <a:pt x="480" y="902"/>
                </a:lnTo>
                <a:lnTo>
                  <a:pt x="482" y="902"/>
                </a:lnTo>
                <a:lnTo>
                  <a:pt x="490" y="902"/>
                </a:lnTo>
                <a:lnTo>
                  <a:pt x="496" y="900"/>
                </a:lnTo>
                <a:lnTo>
                  <a:pt x="500" y="900"/>
                </a:lnTo>
                <a:lnTo>
                  <a:pt x="504" y="900"/>
                </a:lnTo>
                <a:lnTo>
                  <a:pt x="508" y="898"/>
                </a:lnTo>
                <a:lnTo>
                  <a:pt x="516" y="898"/>
                </a:lnTo>
                <a:lnTo>
                  <a:pt x="520" y="896"/>
                </a:lnTo>
                <a:lnTo>
                  <a:pt x="526" y="894"/>
                </a:lnTo>
                <a:lnTo>
                  <a:pt x="528" y="892"/>
                </a:lnTo>
                <a:lnTo>
                  <a:pt x="532" y="892"/>
                </a:lnTo>
                <a:lnTo>
                  <a:pt x="534" y="892"/>
                </a:lnTo>
                <a:lnTo>
                  <a:pt x="536" y="892"/>
                </a:lnTo>
                <a:lnTo>
                  <a:pt x="540" y="892"/>
                </a:lnTo>
                <a:lnTo>
                  <a:pt x="542" y="892"/>
                </a:lnTo>
                <a:lnTo>
                  <a:pt x="546" y="888"/>
                </a:lnTo>
                <a:lnTo>
                  <a:pt x="550" y="886"/>
                </a:lnTo>
                <a:lnTo>
                  <a:pt x="552" y="882"/>
                </a:lnTo>
                <a:lnTo>
                  <a:pt x="554" y="880"/>
                </a:lnTo>
                <a:lnTo>
                  <a:pt x="558" y="876"/>
                </a:lnTo>
                <a:lnTo>
                  <a:pt x="564" y="872"/>
                </a:lnTo>
                <a:lnTo>
                  <a:pt x="570" y="866"/>
                </a:lnTo>
                <a:lnTo>
                  <a:pt x="572" y="864"/>
                </a:lnTo>
                <a:lnTo>
                  <a:pt x="574" y="862"/>
                </a:lnTo>
                <a:lnTo>
                  <a:pt x="574" y="860"/>
                </a:lnTo>
                <a:lnTo>
                  <a:pt x="574" y="858"/>
                </a:lnTo>
                <a:lnTo>
                  <a:pt x="576" y="854"/>
                </a:lnTo>
                <a:lnTo>
                  <a:pt x="580" y="850"/>
                </a:lnTo>
                <a:lnTo>
                  <a:pt x="588" y="846"/>
                </a:lnTo>
                <a:lnTo>
                  <a:pt x="590" y="846"/>
                </a:lnTo>
                <a:lnTo>
                  <a:pt x="596" y="846"/>
                </a:lnTo>
                <a:lnTo>
                  <a:pt x="600" y="844"/>
                </a:lnTo>
                <a:lnTo>
                  <a:pt x="606" y="838"/>
                </a:lnTo>
                <a:lnTo>
                  <a:pt x="612" y="838"/>
                </a:lnTo>
                <a:lnTo>
                  <a:pt x="616" y="838"/>
                </a:lnTo>
                <a:lnTo>
                  <a:pt x="622" y="840"/>
                </a:lnTo>
                <a:lnTo>
                  <a:pt x="626" y="840"/>
                </a:lnTo>
                <a:lnTo>
                  <a:pt x="628" y="842"/>
                </a:lnTo>
                <a:lnTo>
                  <a:pt x="633" y="842"/>
                </a:lnTo>
                <a:lnTo>
                  <a:pt x="637" y="844"/>
                </a:lnTo>
                <a:lnTo>
                  <a:pt x="645" y="844"/>
                </a:lnTo>
                <a:lnTo>
                  <a:pt x="657" y="842"/>
                </a:lnTo>
                <a:lnTo>
                  <a:pt x="659" y="842"/>
                </a:lnTo>
                <a:lnTo>
                  <a:pt x="665" y="840"/>
                </a:lnTo>
                <a:lnTo>
                  <a:pt x="673" y="830"/>
                </a:lnTo>
                <a:lnTo>
                  <a:pt x="675" y="828"/>
                </a:lnTo>
                <a:lnTo>
                  <a:pt x="679" y="824"/>
                </a:lnTo>
                <a:lnTo>
                  <a:pt x="679" y="822"/>
                </a:lnTo>
                <a:lnTo>
                  <a:pt x="685" y="816"/>
                </a:lnTo>
                <a:lnTo>
                  <a:pt x="687" y="816"/>
                </a:lnTo>
                <a:lnTo>
                  <a:pt x="687" y="814"/>
                </a:lnTo>
                <a:lnTo>
                  <a:pt x="691" y="812"/>
                </a:lnTo>
                <a:lnTo>
                  <a:pt x="693" y="810"/>
                </a:lnTo>
                <a:lnTo>
                  <a:pt x="695" y="808"/>
                </a:lnTo>
                <a:lnTo>
                  <a:pt x="697" y="806"/>
                </a:lnTo>
                <a:lnTo>
                  <a:pt x="697" y="804"/>
                </a:lnTo>
                <a:lnTo>
                  <a:pt x="701" y="802"/>
                </a:lnTo>
                <a:lnTo>
                  <a:pt x="703" y="802"/>
                </a:lnTo>
                <a:lnTo>
                  <a:pt x="703" y="800"/>
                </a:lnTo>
                <a:lnTo>
                  <a:pt x="705" y="800"/>
                </a:lnTo>
                <a:lnTo>
                  <a:pt x="707" y="798"/>
                </a:lnTo>
                <a:lnTo>
                  <a:pt x="709" y="796"/>
                </a:lnTo>
                <a:lnTo>
                  <a:pt x="711" y="796"/>
                </a:lnTo>
                <a:lnTo>
                  <a:pt x="715" y="796"/>
                </a:lnTo>
                <a:lnTo>
                  <a:pt x="715" y="793"/>
                </a:lnTo>
                <a:lnTo>
                  <a:pt x="721" y="793"/>
                </a:lnTo>
                <a:lnTo>
                  <a:pt x="727" y="791"/>
                </a:lnTo>
                <a:lnTo>
                  <a:pt x="735" y="787"/>
                </a:lnTo>
                <a:lnTo>
                  <a:pt x="739" y="785"/>
                </a:lnTo>
                <a:lnTo>
                  <a:pt x="741" y="783"/>
                </a:lnTo>
                <a:lnTo>
                  <a:pt x="743" y="779"/>
                </a:lnTo>
                <a:lnTo>
                  <a:pt x="743" y="775"/>
                </a:lnTo>
                <a:lnTo>
                  <a:pt x="743" y="773"/>
                </a:lnTo>
                <a:lnTo>
                  <a:pt x="743" y="761"/>
                </a:lnTo>
                <a:lnTo>
                  <a:pt x="743" y="761"/>
                </a:lnTo>
                <a:lnTo>
                  <a:pt x="743" y="759"/>
                </a:lnTo>
                <a:lnTo>
                  <a:pt x="743" y="757"/>
                </a:lnTo>
                <a:lnTo>
                  <a:pt x="741" y="751"/>
                </a:lnTo>
                <a:lnTo>
                  <a:pt x="741" y="749"/>
                </a:lnTo>
                <a:lnTo>
                  <a:pt x="741" y="747"/>
                </a:lnTo>
                <a:lnTo>
                  <a:pt x="741" y="741"/>
                </a:lnTo>
                <a:lnTo>
                  <a:pt x="741" y="737"/>
                </a:lnTo>
                <a:lnTo>
                  <a:pt x="741" y="735"/>
                </a:lnTo>
                <a:lnTo>
                  <a:pt x="741" y="729"/>
                </a:lnTo>
                <a:lnTo>
                  <a:pt x="743" y="729"/>
                </a:lnTo>
                <a:lnTo>
                  <a:pt x="743" y="727"/>
                </a:lnTo>
                <a:lnTo>
                  <a:pt x="743" y="725"/>
                </a:lnTo>
                <a:lnTo>
                  <a:pt x="745" y="717"/>
                </a:lnTo>
                <a:lnTo>
                  <a:pt x="747" y="713"/>
                </a:lnTo>
                <a:lnTo>
                  <a:pt x="747" y="707"/>
                </a:lnTo>
                <a:lnTo>
                  <a:pt x="747" y="705"/>
                </a:lnTo>
                <a:lnTo>
                  <a:pt x="749" y="705"/>
                </a:lnTo>
                <a:lnTo>
                  <a:pt x="751" y="703"/>
                </a:lnTo>
                <a:lnTo>
                  <a:pt x="755" y="699"/>
                </a:lnTo>
                <a:lnTo>
                  <a:pt x="757" y="697"/>
                </a:lnTo>
                <a:lnTo>
                  <a:pt x="759" y="693"/>
                </a:lnTo>
                <a:lnTo>
                  <a:pt x="759" y="691"/>
                </a:lnTo>
                <a:lnTo>
                  <a:pt x="759" y="683"/>
                </a:lnTo>
                <a:lnTo>
                  <a:pt x="759" y="677"/>
                </a:lnTo>
                <a:lnTo>
                  <a:pt x="759" y="675"/>
                </a:lnTo>
                <a:lnTo>
                  <a:pt x="759" y="671"/>
                </a:lnTo>
                <a:lnTo>
                  <a:pt x="759" y="665"/>
                </a:lnTo>
                <a:lnTo>
                  <a:pt x="759" y="663"/>
                </a:lnTo>
                <a:lnTo>
                  <a:pt x="759" y="657"/>
                </a:lnTo>
                <a:lnTo>
                  <a:pt x="761" y="653"/>
                </a:lnTo>
                <a:lnTo>
                  <a:pt x="771" y="641"/>
                </a:lnTo>
                <a:lnTo>
                  <a:pt x="775" y="639"/>
                </a:lnTo>
                <a:lnTo>
                  <a:pt x="777" y="635"/>
                </a:lnTo>
                <a:lnTo>
                  <a:pt x="779" y="633"/>
                </a:lnTo>
                <a:lnTo>
                  <a:pt x="781" y="631"/>
                </a:lnTo>
                <a:lnTo>
                  <a:pt x="789" y="629"/>
                </a:lnTo>
                <a:lnTo>
                  <a:pt x="793" y="625"/>
                </a:lnTo>
                <a:lnTo>
                  <a:pt x="795" y="625"/>
                </a:lnTo>
                <a:lnTo>
                  <a:pt x="801" y="621"/>
                </a:lnTo>
                <a:lnTo>
                  <a:pt x="803" y="619"/>
                </a:lnTo>
                <a:lnTo>
                  <a:pt x="805" y="617"/>
                </a:lnTo>
                <a:lnTo>
                  <a:pt x="807" y="617"/>
                </a:lnTo>
                <a:lnTo>
                  <a:pt x="807" y="617"/>
                </a:lnTo>
                <a:lnTo>
                  <a:pt x="811" y="615"/>
                </a:lnTo>
                <a:lnTo>
                  <a:pt x="817" y="611"/>
                </a:lnTo>
                <a:lnTo>
                  <a:pt x="819" y="609"/>
                </a:lnTo>
                <a:lnTo>
                  <a:pt x="825" y="607"/>
                </a:lnTo>
                <a:lnTo>
                  <a:pt x="827" y="607"/>
                </a:lnTo>
                <a:lnTo>
                  <a:pt x="829" y="605"/>
                </a:lnTo>
                <a:lnTo>
                  <a:pt x="833" y="605"/>
                </a:lnTo>
                <a:lnTo>
                  <a:pt x="839" y="603"/>
                </a:lnTo>
                <a:lnTo>
                  <a:pt x="843" y="599"/>
                </a:lnTo>
                <a:lnTo>
                  <a:pt x="843" y="597"/>
                </a:lnTo>
                <a:lnTo>
                  <a:pt x="843" y="595"/>
                </a:lnTo>
                <a:lnTo>
                  <a:pt x="843" y="593"/>
                </a:lnTo>
                <a:lnTo>
                  <a:pt x="843" y="587"/>
                </a:lnTo>
                <a:lnTo>
                  <a:pt x="843" y="585"/>
                </a:lnTo>
                <a:lnTo>
                  <a:pt x="843" y="583"/>
                </a:lnTo>
                <a:lnTo>
                  <a:pt x="843" y="581"/>
                </a:lnTo>
                <a:lnTo>
                  <a:pt x="843" y="579"/>
                </a:lnTo>
                <a:lnTo>
                  <a:pt x="841" y="575"/>
                </a:lnTo>
                <a:lnTo>
                  <a:pt x="841" y="573"/>
                </a:lnTo>
                <a:lnTo>
                  <a:pt x="843" y="571"/>
                </a:lnTo>
                <a:lnTo>
                  <a:pt x="843" y="567"/>
                </a:lnTo>
                <a:lnTo>
                  <a:pt x="849" y="557"/>
                </a:lnTo>
                <a:lnTo>
                  <a:pt x="849" y="555"/>
                </a:lnTo>
                <a:lnTo>
                  <a:pt x="849" y="553"/>
                </a:lnTo>
                <a:lnTo>
                  <a:pt x="849" y="549"/>
                </a:lnTo>
                <a:lnTo>
                  <a:pt x="849" y="545"/>
                </a:lnTo>
                <a:lnTo>
                  <a:pt x="851" y="541"/>
                </a:lnTo>
                <a:lnTo>
                  <a:pt x="851" y="539"/>
                </a:lnTo>
                <a:lnTo>
                  <a:pt x="851" y="537"/>
                </a:lnTo>
                <a:lnTo>
                  <a:pt x="853" y="535"/>
                </a:lnTo>
                <a:lnTo>
                  <a:pt x="855" y="531"/>
                </a:lnTo>
                <a:lnTo>
                  <a:pt x="855" y="527"/>
                </a:lnTo>
                <a:lnTo>
                  <a:pt x="855" y="525"/>
                </a:lnTo>
                <a:lnTo>
                  <a:pt x="857" y="521"/>
                </a:lnTo>
                <a:lnTo>
                  <a:pt x="857" y="521"/>
                </a:lnTo>
                <a:lnTo>
                  <a:pt x="859" y="519"/>
                </a:lnTo>
                <a:lnTo>
                  <a:pt x="859" y="515"/>
                </a:lnTo>
                <a:lnTo>
                  <a:pt x="859" y="513"/>
                </a:lnTo>
                <a:lnTo>
                  <a:pt x="859" y="507"/>
                </a:lnTo>
                <a:lnTo>
                  <a:pt x="859" y="505"/>
                </a:lnTo>
                <a:lnTo>
                  <a:pt x="861" y="501"/>
                </a:lnTo>
                <a:lnTo>
                  <a:pt x="861" y="495"/>
                </a:lnTo>
                <a:lnTo>
                  <a:pt x="861" y="493"/>
                </a:lnTo>
                <a:lnTo>
                  <a:pt x="861" y="491"/>
                </a:lnTo>
                <a:lnTo>
                  <a:pt x="859" y="491"/>
                </a:lnTo>
                <a:lnTo>
                  <a:pt x="859" y="489"/>
                </a:lnTo>
                <a:lnTo>
                  <a:pt x="857" y="487"/>
                </a:lnTo>
                <a:lnTo>
                  <a:pt x="855" y="485"/>
                </a:lnTo>
                <a:lnTo>
                  <a:pt x="855" y="481"/>
                </a:lnTo>
                <a:lnTo>
                  <a:pt x="855" y="477"/>
                </a:lnTo>
                <a:lnTo>
                  <a:pt x="855" y="473"/>
                </a:lnTo>
                <a:lnTo>
                  <a:pt x="855" y="469"/>
                </a:lnTo>
                <a:lnTo>
                  <a:pt x="857" y="463"/>
                </a:lnTo>
                <a:lnTo>
                  <a:pt x="857" y="461"/>
                </a:lnTo>
                <a:lnTo>
                  <a:pt x="859" y="457"/>
                </a:lnTo>
                <a:lnTo>
                  <a:pt x="863" y="455"/>
                </a:lnTo>
                <a:lnTo>
                  <a:pt x="863" y="453"/>
                </a:lnTo>
                <a:lnTo>
                  <a:pt x="865" y="451"/>
                </a:lnTo>
                <a:lnTo>
                  <a:pt x="865" y="449"/>
                </a:lnTo>
                <a:lnTo>
                  <a:pt x="865" y="445"/>
                </a:lnTo>
                <a:lnTo>
                  <a:pt x="869" y="437"/>
                </a:lnTo>
                <a:lnTo>
                  <a:pt x="869" y="431"/>
                </a:lnTo>
                <a:lnTo>
                  <a:pt x="867" y="427"/>
                </a:lnTo>
                <a:lnTo>
                  <a:pt x="867" y="423"/>
                </a:lnTo>
                <a:lnTo>
                  <a:pt x="865" y="421"/>
                </a:lnTo>
                <a:lnTo>
                  <a:pt x="863" y="421"/>
                </a:lnTo>
                <a:lnTo>
                  <a:pt x="863" y="419"/>
                </a:lnTo>
                <a:lnTo>
                  <a:pt x="863" y="417"/>
                </a:lnTo>
                <a:lnTo>
                  <a:pt x="863" y="415"/>
                </a:lnTo>
                <a:lnTo>
                  <a:pt x="861" y="413"/>
                </a:lnTo>
                <a:lnTo>
                  <a:pt x="861" y="411"/>
                </a:lnTo>
                <a:lnTo>
                  <a:pt x="861" y="409"/>
                </a:lnTo>
                <a:lnTo>
                  <a:pt x="859" y="407"/>
                </a:lnTo>
                <a:lnTo>
                  <a:pt x="857" y="405"/>
                </a:lnTo>
                <a:lnTo>
                  <a:pt x="857" y="403"/>
                </a:lnTo>
                <a:lnTo>
                  <a:pt x="855" y="399"/>
                </a:lnTo>
                <a:lnTo>
                  <a:pt x="855" y="395"/>
                </a:lnTo>
                <a:lnTo>
                  <a:pt x="853" y="391"/>
                </a:lnTo>
                <a:lnTo>
                  <a:pt x="853" y="387"/>
                </a:lnTo>
                <a:lnTo>
                  <a:pt x="853" y="383"/>
                </a:lnTo>
                <a:lnTo>
                  <a:pt x="853" y="381"/>
                </a:lnTo>
                <a:lnTo>
                  <a:pt x="853" y="379"/>
                </a:lnTo>
                <a:lnTo>
                  <a:pt x="853" y="379"/>
                </a:lnTo>
                <a:lnTo>
                  <a:pt x="853" y="373"/>
                </a:lnTo>
                <a:lnTo>
                  <a:pt x="851" y="370"/>
                </a:lnTo>
                <a:lnTo>
                  <a:pt x="853" y="366"/>
                </a:lnTo>
                <a:lnTo>
                  <a:pt x="853" y="364"/>
                </a:lnTo>
                <a:lnTo>
                  <a:pt x="855" y="360"/>
                </a:lnTo>
                <a:lnTo>
                  <a:pt x="855" y="354"/>
                </a:lnTo>
                <a:lnTo>
                  <a:pt x="855" y="352"/>
                </a:lnTo>
                <a:lnTo>
                  <a:pt x="855" y="348"/>
                </a:lnTo>
                <a:lnTo>
                  <a:pt x="855" y="346"/>
                </a:lnTo>
                <a:lnTo>
                  <a:pt x="855" y="344"/>
                </a:lnTo>
                <a:lnTo>
                  <a:pt x="855" y="338"/>
                </a:lnTo>
                <a:lnTo>
                  <a:pt x="855" y="334"/>
                </a:lnTo>
                <a:lnTo>
                  <a:pt x="853" y="332"/>
                </a:lnTo>
                <a:lnTo>
                  <a:pt x="853" y="330"/>
                </a:lnTo>
                <a:lnTo>
                  <a:pt x="851" y="330"/>
                </a:lnTo>
                <a:lnTo>
                  <a:pt x="851" y="328"/>
                </a:lnTo>
                <a:lnTo>
                  <a:pt x="849" y="328"/>
                </a:lnTo>
                <a:lnTo>
                  <a:pt x="843" y="328"/>
                </a:lnTo>
                <a:lnTo>
                  <a:pt x="839" y="328"/>
                </a:lnTo>
                <a:lnTo>
                  <a:pt x="837" y="328"/>
                </a:lnTo>
                <a:lnTo>
                  <a:pt x="835" y="326"/>
                </a:lnTo>
                <a:lnTo>
                  <a:pt x="833" y="326"/>
                </a:lnTo>
                <a:lnTo>
                  <a:pt x="831" y="322"/>
                </a:lnTo>
                <a:lnTo>
                  <a:pt x="829" y="320"/>
                </a:lnTo>
                <a:lnTo>
                  <a:pt x="829" y="318"/>
                </a:lnTo>
                <a:lnTo>
                  <a:pt x="827" y="310"/>
                </a:lnTo>
                <a:lnTo>
                  <a:pt x="825" y="304"/>
                </a:lnTo>
                <a:lnTo>
                  <a:pt x="821" y="302"/>
                </a:lnTo>
                <a:lnTo>
                  <a:pt x="807" y="292"/>
                </a:lnTo>
                <a:lnTo>
                  <a:pt x="801" y="288"/>
                </a:lnTo>
                <a:lnTo>
                  <a:pt x="797" y="288"/>
                </a:lnTo>
                <a:lnTo>
                  <a:pt x="797" y="286"/>
                </a:lnTo>
                <a:lnTo>
                  <a:pt x="793" y="286"/>
                </a:lnTo>
                <a:lnTo>
                  <a:pt x="791" y="286"/>
                </a:lnTo>
                <a:lnTo>
                  <a:pt x="783" y="282"/>
                </a:lnTo>
                <a:lnTo>
                  <a:pt x="781" y="282"/>
                </a:lnTo>
                <a:lnTo>
                  <a:pt x="779" y="282"/>
                </a:lnTo>
                <a:lnTo>
                  <a:pt x="777" y="280"/>
                </a:lnTo>
                <a:lnTo>
                  <a:pt x="775" y="280"/>
                </a:lnTo>
                <a:lnTo>
                  <a:pt x="769" y="276"/>
                </a:lnTo>
                <a:lnTo>
                  <a:pt x="765" y="274"/>
                </a:lnTo>
                <a:lnTo>
                  <a:pt x="763" y="272"/>
                </a:lnTo>
                <a:lnTo>
                  <a:pt x="761" y="272"/>
                </a:lnTo>
                <a:lnTo>
                  <a:pt x="759" y="270"/>
                </a:lnTo>
                <a:lnTo>
                  <a:pt x="757" y="270"/>
                </a:lnTo>
                <a:lnTo>
                  <a:pt x="755" y="268"/>
                </a:lnTo>
                <a:lnTo>
                  <a:pt x="751" y="264"/>
                </a:lnTo>
                <a:lnTo>
                  <a:pt x="749" y="262"/>
                </a:lnTo>
                <a:lnTo>
                  <a:pt x="745" y="262"/>
                </a:lnTo>
                <a:lnTo>
                  <a:pt x="739" y="260"/>
                </a:lnTo>
                <a:lnTo>
                  <a:pt x="737" y="260"/>
                </a:lnTo>
                <a:lnTo>
                  <a:pt x="735" y="260"/>
                </a:lnTo>
                <a:lnTo>
                  <a:pt x="733" y="260"/>
                </a:lnTo>
                <a:lnTo>
                  <a:pt x="731" y="260"/>
                </a:lnTo>
                <a:lnTo>
                  <a:pt x="729" y="256"/>
                </a:lnTo>
                <a:lnTo>
                  <a:pt x="727" y="254"/>
                </a:lnTo>
                <a:lnTo>
                  <a:pt x="723" y="254"/>
                </a:lnTo>
                <a:lnTo>
                  <a:pt x="723" y="252"/>
                </a:lnTo>
                <a:lnTo>
                  <a:pt x="721" y="250"/>
                </a:lnTo>
                <a:lnTo>
                  <a:pt x="719" y="248"/>
                </a:lnTo>
                <a:lnTo>
                  <a:pt x="717" y="248"/>
                </a:lnTo>
                <a:lnTo>
                  <a:pt x="715" y="246"/>
                </a:lnTo>
                <a:lnTo>
                  <a:pt x="711" y="242"/>
                </a:lnTo>
                <a:lnTo>
                  <a:pt x="709" y="240"/>
                </a:lnTo>
                <a:lnTo>
                  <a:pt x="709" y="240"/>
                </a:lnTo>
                <a:lnTo>
                  <a:pt x="709" y="236"/>
                </a:lnTo>
                <a:lnTo>
                  <a:pt x="707" y="234"/>
                </a:lnTo>
                <a:lnTo>
                  <a:pt x="697" y="222"/>
                </a:lnTo>
                <a:lnTo>
                  <a:pt x="695" y="220"/>
                </a:lnTo>
                <a:lnTo>
                  <a:pt x="693" y="218"/>
                </a:lnTo>
                <a:lnTo>
                  <a:pt x="691" y="216"/>
                </a:lnTo>
                <a:lnTo>
                  <a:pt x="691" y="212"/>
                </a:lnTo>
                <a:lnTo>
                  <a:pt x="691" y="210"/>
                </a:lnTo>
                <a:lnTo>
                  <a:pt x="687" y="202"/>
                </a:lnTo>
                <a:lnTo>
                  <a:pt x="687" y="198"/>
                </a:lnTo>
                <a:lnTo>
                  <a:pt x="685" y="192"/>
                </a:lnTo>
                <a:lnTo>
                  <a:pt x="687" y="186"/>
                </a:lnTo>
                <a:lnTo>
                  <a:pt x="689" y="184"/>
                </a:lnTo>
                <a:lnTo>
                  <a:pt x="691" y="180"/>
                </a:lnTo>
                <a:lnTo>
                  <a:pt x="691" y="176"/>
                </a:lnTo>
                <a:lnTo>
                  <a:pt x="693" y="172"/>
                </a:lnTo>
                <a:lnTo>
                  <a:pt x="691" y="166"/>
                </a:lnTo>
                <a:lnTo>
                  <a:pt x="693" y="162"/>
                </a:lnTo>
                <a:lnTo>
                  <a:pt x="695" y="160"/>
                </a:lnTo>
                <a:lnTo>
                  <a:pt x="693" y="154"/>
                </a:lnTo>
                <a:lnTo>
                  <a:pt x="691" y="152"/>
                </a:lnTo>
                <a:lnTo>
                  <a:pt x="689" y="150"/>
                </a:lnTo>
                <a:lnTo>
                  <a:pt x="687" y="148"/>
                </a:lnTo>
                <a:lnTo>
                  <a:pt x="683" y="140"/>
                </a:lnTo>
                <a:lnTo>
                  <a:pt x="681" y="138"/>
                </a:lnTo>
                <a:lnTo>
                  <a:pt x="679" y="136"/>
                </a:lnTo>
                <a:lnTo>
                  <a:pt x="679" y="134"/>
                </a:lnTo>
                <a:lnTo>
                  <a:pt x="677" y="132"/>
                </a:lnTo>
                <a:lnTo>
                  <a:pt x="673" y="130"/>
                </a:lnTo>
                <a:lnTo>
                  <a:pt x="671" y="128"/>
                </a:lnTo>
                <a:lnTo>
                  <a:pt x="669" y="126"/>
                </a:lnTo>
                <a:lnTo>
                  <a:pt x="667" y="124"/>
                </a:lnTo>
                <a:lnTo>
                  <a:pt x="665" y="122"/>
                </a:lnTo>
                <a:lnTo>
                  <a:pt x="663" y="120"/>
                </a:lnTo>
                <a:lnTo>
                  <a:pt x="661" y="118"/>
                </a:lnTo>
                <a:lnTo>
                  <a:pt x="661" y="114"/>
                </a:lnTo>
                <a:lnTo>
                  <a:pt x="661" y="112"/>
                </a:lnTo>
                <a:lnTo>
                  <a:pt x="659" y="108"/>
                </a:lnTo>
                <a:lnTo>
                  <a:pt x="655" y="106"/>
                </a:lnTo>
                <a:lnTo>
                  <a:pt x="653" y="106"/>
                </a:lnTo>
                <a:lnTo>
                  <a:pt x="651" y="106"/>
                </a:lnTo>
                <a:lnTo>
                  <a:pt x="649" y="104"/>
                </a:lnTo>
                <a:lnTo>
                  <a:pt x="645" y="100"/>
                </a:lnTo>
                <a:lnTo>
                  <a:pt x="643" y="98"/>
                </a:lnTo>
                <a:lnTo>
                  <a:pt x="639" y="94"/>
                </a:lnTo>
                <a:lnTo>
                  <a:pt x="631" y="90"/>
                </a:lnTo>
                <a:lnTo>
                  <a:pt x="628" y="90"/>
                </a:lnTo>
                <a:lnTo>
                  <a:pt x="626" y="90"/>
                </a:lnTo>
                <a:lnTo>
                  <a:pt x="622" y="88"/>
                </a:lnTo>
                <a:lnTo>
                  <a:pt x="616" y="86"/>
                </a:lnTo>
                <a:lnTo>
                  <a:pt x="614" y="84"/>
                </a:lnTo>
                <a:lnTo>
                  <a:pt x="612" y="84"/>
                </a:lnTo>
                <a:lnTo>
                  <a:pt x="608" y="80"/>
                </a:lnTo>
                <a:lnTo>
                  <a:pt x="606" y="80"/>
                </a:lnTo>
                <a:lnTo>
                  <a:pt x="606" y="78"/>
                </a:lnTo>
                <a:lnTo>
                  <a:pt x="604" y="74"/>
                </a:lnTo>
                <a:lnTo>
                  <a:pt x="604" y="72"/>
                </a:lnTo>
                <a:lnTo>
                  <a:pt x="604" y="70"/>
                </a:lnTo>
                <a:lnTo>
                  <a:pt x="604" y="66"/>
                </a:lnTo>
                <a:lnTo>
                  <a:pt x="602" y="64"/>
                </a:lnTo>
                <a:lnTo>
                  <a:pt x="602" y="62"/>
                </a:lnTo>
                <a:lnTo>
                  <a:pt x="600" y="60"/>
                </a:lnTo>
                <a:lnTo>
                  <a:pt x="598" y="60"/>
                </a:lnTo>
                <a:lnTo>
                  <a:pt x="598" y="58"/>
                </a:lnTo>
                <a:lnTo>
                  <a:pt x="594" y="56"/>
                </a:lnTo>
                <a:lnTo>
                  <a:pt x="592" y="56"/>
                </a:lnTo>
                <a:lnTo>
                  <a:pt x="586" y="52"/>
                </a:lnTo>
                <a:lnTo>
                  <a:pt x="584" y="52"/>
                </a:lnTo>
                <a:lnTo>
                  <a:pt x="582" y="52"/>
                </a:lnTo>
                <a:lnTo>
                  <a:pt x="580" y="50"/>
                </a:lnTo>
                <a:lnTo>
                  <a:pt x="576" y="50"/>
                </a:lnTo>
                <a:lnTo>
                  <a:pt x="574" y="50"/>
                </a:lnTo>
                <a:lnTo>
                  <a:pt x="572" y="48"/>
                </a:lnTo>
                <a:lnTo>
                  <a:pt x="570" y="46"/>
                </a:lnTo>
                <a:lnTo>
                  <a:pt x="568" y="46"/>
                </a:lnTo>
                <a:lnTo>
                  <a:pt x="566" y="46"/>
                </a:lnTo>
                <a:lnTo>
                  <a:pt x="564" y="42"/>
                </a:lnTo>
                <a:lnTo>
                  <a:pt x="560" y="42"/>
                </a:lnTo>
                <a:lnTo>
                  <a:pt x="556" y="38"/>
                </a:lnTo>
                <a:lnTo>
                  <a:pt x="552" y="36"/>
                </a:lnTo>
                <a:lnTo>
                  <a:pt x="550" y="34"/>
                </a:lnTo>
                <a:lnTo>
                  <a:pt x="544" y="26"/>
                </a:lnTo>
                <a:lnTo>
                  <a:pt x="542" y="22"/>
                </a:lnTo>
                <a:lnTo>
                  <a:pt x="542" y="20"/>
                </a:lnTo>
                <a:lnTo>
                  <a:pt x="542" y="14"/>
                </a:lnTo>
                <a:lnTo>
                  <a:pt x="546" y="12"/>
                </a:lnTo>
                <a:lnTo>
                  <a:pt x="546" y="10"/>
                </a:lnTo>
                <a:lnTo>
                  <a:pt x="548" y="8"/>
                </a:lnTo>
                <a:lnTo>
                  <a:pt x="552" y="0"/>
                </a:lnTo>
                <a:lnTo>
                  <a:pt x="554" y="0"/>
                </a:lnTo>
                <a:lnTo>
                  <a:pt x="564" y="0"/>
                </a:lnTo>
                <a:lnTo>
                  <a:pt x="566" y="0"/>
                </a:lnTo>
                <a:lnTo>
                  <a:pt x="572" y="0"/>
                </a:lnTo>
                <a:lnTo>
                  <a:pt x="574" y="0"/>
                </a:lnTo>
                <a:lnTo>
                  <a:pt x="626" y="0"/>
                </a:lnTo>
                <a:lnTo>
                  <a:pt x="649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81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331640" y="2204864"/>
            <a:ext cx="2077522" cy="3728090"/>
          </a:xfrm>
          <a:custGeom>
            <a:avLst/>
            <a:gdLst>
              <a:gd name="T0" fmla="*/ 1803 w 2540"/>
              <a:gd name="T1" fmla="*/ 12 h 4558"/>
              <a:gd name="T2" fmla="*/ 2160 w 2540"/>
              <a:gd name="T3" fmla="*/ 12 h 4558"/>
              <a:gd name="T4" fmla="*/ 2334 w 2540"/>
              <a:gd name="T5" fmla="*/ 122 h 4558"/>
              <a:gd name="T6" fmla="*/ 2346 w 2540"/>
              <a:gd name="T7" fmla="*/ 254 h 4558"/>
              <a:gd name="T8" fmla="*/ 2426 w 2540"/>
              <a:gd name="T9" fmla="*/ 379 h 4558"/>
              <a:gd name="T10" fmla="*/ 2452 w 2540"/>
              <a:gd name="T11" fmla="*/ 485 h 4558"/>
              <a:gd name="T12" fmla="*/ 2470 w 2540"/>
              <a:gd name="T13" fmla="*/ 573 h 4558"/>
              <a:gd name="T14" fmla="*/ 2518 w 2540"/>
              <a:gd name="T15" fmla="*/ 675 h 4558"/>
              <a:gd name="T16" fmla="*/ 2520 w 2540"/>
              <a:gd name="T17" fmla="*/ 840 h 4558"/>
              <a:gd name="T18" fmla="*/ 2520 w 2540"/>
              <a:gd name="T19" fmla="*/ 1112 h 4558"/>
              <a:gd name="T20" fmla="*/ 2520 w 2540"/>
              <a:gd name="T21" fmla="*/ 1311 h 4558"/>
              <a:gd name="T22" fmla="*/ 2520 w 2540"/>
              <a:gd name="T23" fmla="*/ 1507 h 4558"/>
              <a:gd name="T24" fmla="*/ 2520 w 2540"/>
              <a:gd name="T25" fmla="*/ 1680 h 4558"/>
              <a:gd name="T26" fmla="*/ 2516 w 2540"/>
              <a:gd name="T27" fmla="*/ 1970 h 4558"/>
              <a:gd name="T28" fmla="*/ 2516 w 2540"/>
              <a:gd name="T29" fmla="*/ 2287 h 4558"/>
              <a:gd name="T30" fmla="*/ 2516 w 2540"/>
              <a:gd name="T31" fmla="*/ 2542 h 4558"/>
              <a:gd name="T32" fmla="*/ 2472 w 2540"/>
              <a:gd name="T33" fmla="*/ 2692 h 4558"/>
              <a:gd name="T34" fmla="*/ 2450 w 2540"/>
              <a:gd name="T35" fmla="*/ 2792 h 4558"/>
              <a:gd name="T36" fmla="*/ 2470 w 2540"/>
              <a:gd name="T37" fmla="*/ 2864 h 4558"/>
              <a:gd name="T38" fmla="*/ 2526 w 2540"/>
              <a:gd name="T39" fmla="*/ 2985 h 4558"/>
              <a:gd name="T40" fmla="*/ 2520 w 2540"/>
              <a:gd name="T41" fmla="*/ 3065 h 4558"/>
              <a:gd name="T42" fmla="*/ 2524 w 2540"/>
              <a:gd name="T43" fmla="*/ 3177 h 4558"/>
              <a:gd name="T44" fmla="*/ 2444 w 2540"/>
              <a:gd name="T45" fmla="*/ 3279 h 4558"/>
              <a:gd name="T46" fmla="*/ 2386 w 2540"/>
              <a:gd name="T47" fmla="*/ 3386 h 4558"/>
              <a:gd name="T48" fmla="*/ 2308 w 2540"/>
              <a:gd name="T49" fmla="*/ 3494 h 4558"/>
              <a:gd name="T50" fmla="*/ 2250 w 2540"/>
              <a:gd name="T51" fmla="*/ 3538 h 4558"/>
              <a:gd name="T52" fmla="*/ 2268 w 2540"/>
              <a:gd name="T53" fmla="*/ 3624 h 4558"/>
              <a:gd name="T54" fmla="*/ 2242 w 2540"/>
              <a:gd name="T55" fmla="*/ 3686 h 4558"/>
              <a:gd name="T56" fmla="*/ 2198 w 2540"/>
              <a:gd name="T57" fmla="*/ 3785 h 4558"/>
              <a:gd name="T58" fmla="*/ 2160 w 2540"/>
              <a:gd name="T59" fmla="*/ 3815 h 4558"/>
              <a:gd name="T60" fmla="*/ 2182 w 2540"/>
              <a:gd name="T61" fmla="*/ 3899 h 4558"/>
              <a:gd name="T62" fmla="*/ 2138 w 2540"/>
              <a:gd name="T63" fmla="*/ 3983 h 4558"/>
              <a:gd name="T64" fmla="*/ 2160 w 2540"/>
              <a:gd name="T65" fmla="*/ 4107 h 4558"/>
              <a:gd name="T66" fmla="*/ 2112 w 2540"/>
              <a:gd name="T67" fmla="*/ 4167 h 4558"/>
              <a:gd name="T68" fmla="*/ 1988 w 2540"/>
              <a:gd name="T69" fmla="*/ 4220 h 4558"/>
              <a:gd name="T70" fmla="*/ 1895 w 2540"/>
              <a:gd name="T71" fmla="*/ 4306 h 4558"/>
              <a:gd name="T72" fmla="*/ 1946 w 2540"/>
              <a:gd name="T73" fmla="*/ 4440 h 4558"/>
              <a:gd name="T74" fmla="*/ 1831 w 2540"/>
              <a:gd name="T75" fmla="*/ 4446 h 4558"/>
              <a:gd name="T76" fmla="*/ 1715 w 2540"/>
              <a:gd name="T77" fmla="*/ 4390 h 4558"/>
              <a:gd name="T78" fmla="*/ 1531 w 2540"/>
              <a:gd name="T79" fmla="*/ 4412 h 4558"/>
              <a:gd name="T80" fmla="*/ 1437 w 2540"/>
              <a:gd name="T81" fmla="*/ 4504 h 4558"/>
              <a:gd name="T82" fmla="*/ 1297 w 2540"/>
              <a:gd name="T83" fmla="*/ 4350 h 4558"/>
              <a:gd name="T84" fmla="*/ 1273 w 2540"/>
              <a:gd name="T85" fmla="*/ 4043 h 4558"/>
              <a:gd name="T86" fmla="*/ 1085 w 2540"/>
              <a:gd name="T87" fmla="*/ 3835 h 4558"/>
              <a:gd name="T88" fmla="*/ 887 w 2540"/>
              <a:gd name="T89" fmla="*/ 3712 h 4558"/>
              <a:gd name="T90" fmla="*/ 739 w 2540"/>
              <a:gd name="T91" fmla="*/ 3576 h 4558"/>
              <a:gd name="T92" fmla="*/ 779 w 2540"/>
              <a:gd name="T93" fmla="*/ 3374 h 4558"/>
              <a:gd name="T94" fmla="*/ 837 w 2540"/>
              <a:gd name="T95" fmla="*/ 3189 h 4558"/>
              <a:gd name="T96" fmla="*/ 793 w 2540"/>
              <a:gd name="T97" fmla="*/ 2997 h 4558"/>
              <a:gd name="T98" fmla="*/ 554 w 2540"/>
              <a:gd name="T99" fmla="*/ 3007 h 4558"/>
              <a:gd name="T100" fmla="*/ 500 w 2540"/>
              <a:gd name="T101" fmla="*/ 2748 h 4558"/>
              <a:gd name="T102" fmla="*/ 286 w 2540"/>
              <a:gd name="T103" fmla="*/ 2548 h 4558"/>
              <a:gd name="T104" fmla="*/ 94 w 2540"/>
              <a:gd name="T105" fmla="*/ 2309 h 4558"/>
              <a:gd name="T106" fmla="*/ 20 w 2540"/>
              <a:gd name="T107" fmla="*/ 2097 h 4558"/>
              <a:gd name="T108" fmla="*/ 78 w 2540"/>
              <a:gd name="T109" fmla="*/ 1794 h 4558"/>
              <a:gd name="T110" fmla="*/ 162 w 2540"/>
              <a:gd name="T111" fmla="*/ 1581 h 4558"/>
              <a:gd name="T112" fmla="*/ 318 w 2540"/>
              <a:gd name="T113" fmla="*/ 1367 h 4558"/>
              <a:gd name="T114" fmla="*/ 282 w 2540"/>
              <a:gd name="T115" fmla="*/ 1112 h 4558"/>
              <a:gd name="T116" fmla="*/ 438 w 2540"/>
              <a:gd name="T117" fmla="*/ 898 h 4558"/>
              <a:gd name="T118" fmla="*/ 721 w 2540"/>
              <a:gd name="T119" fmla="*/ 793 h 4558"/>
              <a:gd name="T120" fmla="*/ 849 w 2540"/>
              <a:gd name="T121" fmla="*/ 549 h 4558"/>
              <a:gd name="T122" fmla="*/ 839 w 2540"/>
              <a:gd name="T123" fmla="*/ 328 h 4558"/>
              <a:gd name="T124" fmla="*/ 669 w 2540"/>
              <a:gd name="T125" fmla="*/ 126 h 4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40" h="4558">
                <a:moveTo>
                  <a:pt x="681" y="0"/>
                </a:moveTo>
                <a:lnTo>
                  <a:pt x="689" y="0"/>
                </a:lnTo>
                <a:lnTo>
                  <a:pt x="709" y="0"/>
                </a:lnTo>
                <a:lnTo>
                  <a:pt x="723" y="0"/>
                </a:lnTo>
                <a:lnTo>
                  <a:pt x="725" y="0"/>
                </a:lnTo>
                <a:lnTo>
                  <a:pt x="747" y="0"/>
                </a:lnTo>
                <a:lnTo>
                  <a:pt x="789" y="0"/>
                </a:lnTo>
                <a:lnTo>
                  <a:pt x="803" y="0"/>
                </a:lnTo>
                <a:lnTo>
                  <a:pt x="811" y="0"/>
                </a:lnTo>
                <a:lnTo>
                  <a:pt x="873" y="0"/>
                </a:lnTo>
                <a:lnTo>
                  <a:pt x="887" y="0"/>
                </a:lnTo>
                <a:lnTo>
                  <a:pt x="921" y="0"/>
                </a:lnTo>
                <a:lnTo>
                  <a:pt x="933" y="0"/>
                </a:lnTo>
                <a:lnTo>
                  <a:pt x="947" y="0"/>
                </a:lnTo>
                <a:lnTo>
                  <a:pt x="949" y="0"/>
                </a:lnTo>
                <a:lnTo>
                  <a:pt x="951" y="0"/>
                </a:lnTo>
                <a:lnTo>
                  <a:pt x="957" y="2"/>
                </a:lnTo>
                <a:lnTo>
                  <a:pt x="995" y="2"/>
                </a:lnTo>
                <a:lnTo>
                  <a:pt x="1003" y="2"/>
                </a:lnTo>
                <a:lnTo>
                  <a:pt x="1019" y="2"/>
                </a:lnTo>
                <a:lnTo>
                  <a:pt x="1047" y="2"/>
                </a:lnTo>
                <a:lnTo>
                  <a:pt x="1053" y="2"/>
                </a:lnTo>
                <a:lnTo>
                  <a:pt x="1059" y="2"/>
                </a:lnTo>
                <a:lnTo>
                  <a:pt x="1081" y="2"/>
                </a:lnTo>
                <a:lnTo>
                  <a:pt x="1083" y="2"/>
                </a:lnTo>
                <a:lnTo>
                  <a:pt x="1087" y="2"/>
                </a:lnTo>
                <a:lnTo>
                  <a:pt x="1103" y="2"/>
                </a:lnTo>
                <a:lnTo>
                  <a:pt x="1105" y="2"/>
                </a:lnTo>
                <a:lnTo>
                  <a:pt x="1109" y="2"/>
                </a:lnTo>
                <a:lnTo>
                  <a:pt x="1125" y="2"/>
                </a:lnTo>
                <a:lnTo>
                  <a:pt x="1161" y="2"/>
                </a:lnTo>
                <a:lnTo>
                  <a:pt x="1165" y="2"/>
                </a:lnTo>
                <a:lnTo>
                  <a:pt x="1179" y="4"/>
                </a:lnTo>
                <a:lnTo>
                  <a:pt x="1181" y="4"/>
                </a:lnTo>
                <a:lnTo>
                  <a:pt x="1203" y="4"/>
                </a:lnTo>
                <a:lnTo>
                  <a:pt x="1207" y="4"/>
                </a:lnTo>
                <a:lnTo>
                  <a:pt x="1209" y="4"/>
                </a:lnTo>
                <a:lnTo>
                  <a:pt x="1217" y="4"/>
                </a:lnTo>
                <a:lnTo>
                  <a:pt x="1221" y="4"/>
                </a:lnTo>
                <a:lnTo>
                  <a:pt x="1257" y="6"/>
                </a:lnTo>
                <a:lnTo>
                  <a:pt x="1263" y="6"/>
                </a:lnTo>
                <a:lnTo>
                  <a:pt x="1309" y="6"/>
                </a:lnTo>
                <a:lnTo>
                  <a:pt x="1313" y="6"/>
                </a:lnTo>
                <a:lnTo>
                  <a:pt x="1337" y="6"/>
                </a:lnTo>
                <a:lnTo>
                  <a:pt x="1341" y="6"/>
                </a:lnTo>
                <a:lnTo>
                  <a:pt x="1357" y="6"/>
                </a:lnTo>
                <a:lnTo>
                  <a:pt x="1405" y="8"/>
                </a:lnTo>
                <a:lnTo>
                  <a:pt x="1409" y="8"/>
                </a:lnTo>
                <a:lnTo>
                  <a:pt x="1423" y="8"/>
                </a:lnTo>
                <a:lnTo>
                  <a:pt x="1437" y="8"/>
                </a:lnTo>
                <a:lnTo>
                  <a:pt x="1439" y="8"/>
                </a:lnTo>
                <a:lnTo>
                  <a:pt x="1447" y="8"/>
                </a:lnTo>
                <a:lnTo>
                  <a:pt x="1457" y="10"/>
                </a:lnTo>
                <a:lnTo>
                  <a:pt x="1491" y="10"/>
                </a:lnTo>
                <a:lnTo>
                  <a:pt x="1505" y="10"/>
                </a:lnTo>
                <a:lnTo>
                  <a:pt x="1507" y="10"/>
                </a:lnTo>
                <a:lnTo>
                  <a:pt x="1509" y="10"/>
                </a:lnTo>
                <a:lnTo>
                  <a:pt x="1513" y="10"/>
                </a:lnTo>
                <a:lnTo>
                  <a:pt x="1515" y="10"/>
                </a:lnTo>
                <a:lnTo>
                  <a:pt x="1529" y="10"/>
                </a:lnTo>
                <a:lnTo>
                  <a:pt x="1539" y="10"/>
                </a:lnTo>
                <a:lnTo>
                  <a:pt x="1561" y="10"/>
                </a:lnTo>
                <a:lnTo>
                  <a:pt x="1563" y="10"/>
                </a:lnTo>
                <a:lnTo>
                  <a:pt x="1565" y="10"/>
                </a:lnTo>
                <a:lnTo>
                  <a:pt x="1569" y="10"/>
                </a:lnTo>
                <a:lnTo>
                  <a:pt x="1577" y="10"/>
                </a:lnTo>
                <a:lnTo>
                  <a:pt x="1593" y="10"/>
                </a:lnTo>
                <a:lnTo>
                  <a:pt x="1605" y="12"/>
                </a:lnTo>
                <a:lnTo>
                  <a:pt x="1625" y="12"/>
                </a:lnTo>
                <a:lnTo>
                  <a:pt x="1679" y="14"/>
                </a:lnTo>
                <a:lnTo>
                  <a:pt x="1681" y="14"/>
                </a:lnTo>
                <a:lnTo>
                  <a:pt x="1721" y="14"/>
                </a:lnTo>
                <a:lnTo>
                  <a:pt x="1729" y="14"/>
                </a:lnTo>
                <a:lnTo>
                  <a:pt x="1737" y="14"/>
                </a:lnTo>
                <a:lnTo>
                  <a:pt x="1771" y="14"/>
                </a:lnTo>
                <a:lnTo>
                  <a:pt x="1773" y="12"/>
                </a:lnTo>
                <a:lnTo>
                  <a:pt x="1803" y="12"/>
                </a:lnTo>
                <a:lnTo>
                  <a:pt x="1825" y="12"/>
                </a:lnTo>
                <a:lnTo>
                  <a:pt x="1827" y="12"/>
                </a:lnTo>
                <a:lnTo>
                  <a:pt x="1841" y="12"/>
                </a:lnTo>
                <a:lnTo>
                  <a:pt x="1847" y="12"/>
                </a:lnTo>
                <a:lnTo>
                  <a:pt x="1851" y="12"/>
                </a:lnTo>
                <a:lnTo>
                  <a:pt x="1861" y="12"/>
                </a:lnTo>
                <a:lnTo>
                  <a:pt x="1863" y="12"/>
                </a:lnTo>
                <a:lnTo>
                  <a:pt x="1865" y="12"/>
                </a:lnTo>
                <a:lnTo>
                  <a:pt x="1867" y="12"/>
                </a:lnTo>
                <a:lnTo>
                  <a:pt x="1871" y="12"/>
                </a:lnTo>
                <a:lnTo>
                  <a:pt x="1879" y="12"/>
                </a:lnTo>
                <a:lnTo>
                  <a:pt x="1881" y="12"/>
                </a:lnTo>
                <a:lnTo>
                  <a:pt x="1883" y="12"/>
                </a:lnTo>
                <a:lnTo>
                  <a:pt x="1885" y="12"/>
                </a:lnTo>
                <a:lnTo>
                  <a:pt x="1887" y="12"/>
                </a:lnTo>
                <a:lnTo>
                  <a:pt x="1895" y="12"/>
                </a:lnTo>
                <a:lnTo>
                  <a:pt x="1900" y="12"/>
                </a:lnTo>
                <a:lnTo>
                  <a:pt x="1902" y="12"/>
                </a:lnTo>
                <a:lnTo>
                  <a:pt x="1904" y="12"/>
                </a:lnTo>
                <a:lnTo>
                  <a:pt x="1906" y="12"/>
                </a:lnTo>
                <a:lnTo>
                  <a:pt x="1908" y="12"/>
                </a:lnTo>
                <a:lnTo>
                  <a:pt x="1914" y="12"/>
                </a:lnTo>
                <a:lnTo>
                  <a:pt x="1916" y="12"/>
                </a:lnTo>
                <a:lnTo>
                  <a:pt x="1918" y="12"/>
                </a:lnTo>
                <a:lnTo>
                  <a:pt x="1920" y="12"/>
                </a:lnTo>
                <a:lnTo>
                  <a:pt x="1922" y="12"/>
                </a:lnTo>
                <a:lnTo>
                  <a:pt x="1924" y="12"/>
                </a:lnTo>
                <a:lnTo>
                  <a:pt x="1928" y="12"/>
                </a:lnTo>
                <a:lnTo>
                  <a:pt x="1930" y="12"/>
                </a:lnTo>
                <a:lnTo>
                  <a:pt x="1932" y="12"/>
                </a:lnTo>
                <a:lnTo>
                  <a:pt x="1934" y="12"/>
                </a:lnTo>
                <a:lnTo>
                  <a:pt x="1938" y="12"/>
                </a:lnTo>
                <a:lnTo>
                  <a:pt x="1942" y="12"/>
                </a:lnTo>
                <a:lnTo>
                  <a:pt x="1944" y="12"/>
                </a:lnTo>
                <a:lnTo>
                  <a:pt x="1948" y="12"/>
                </a:lnTo>
                <a:lnTo>
                  <a:pt x="1954" y="12"/>
                </a:lnTo>
                <a:lnTo>
                  <a:pt x="1958" y="12"/>
                </a:lnTo>
                <a:lnTo>
                  <a:pt x="1960" y="12"/>
                </a:lnTo>
                <a:lnTo>
                  <a:pt x="1964" y="12"/>
                </a:lnTo>
                <a:lnTo>
                  <a:pt x="1972" y="12"/>
                </a:lnTo>
                <a:lnTo>
                  <a:pt x="1974" y="12"/>
                </a:lnTo>
                <a:lnTo>
                  <a:pt x="1982" y="12"/>
                </a:lnTo>
                <a:lnTo>
                  <a:pt x="1984" y="12"/>
                </a:lnTo>
                <a:lnTo>
                  <a:pt x="1998" y="12"/>
                </a:lnTo>
                <a:lnTo>
                  <a:pt x="2008" y="12"/>
                </a:lnTo>
                <a:lnTo>
                  <a:pt x="2010" y="12"/>
                </a:lnTo>
                <a:lnTo>
                  <a:pt x="2012" y="12"/>
                </a:lnTo>
                <a:lnTo>
                  <a:pt x="2014" y="12"/>
                </a:lnTo>
                <a:lnTo>
                  <a:pt x="2024" y="12"/>
                </a:lnTo>
                <a:lnTo>
                  <a:pt x="2026" y="12"/>
                </a:lnTo>
                <a:lnTo>
                  <a:pt x="2028" y="12"/>
                </a:lnTo>
                <a:lnTo>
                  <a:pt x="2030" y="12"/>
                </a:lnTo>
                <a:lnTo>
                  <a:pt x="2044" y="12"/>
                </a:lnTo>
                <a:lnTo>
                  <a:pt x="2050" y="12"/>
                </a:lnTo>
                <a:lnTo>
                  <a:pt x="2052" y="12"/>
                </a:lnTo>
                <a:lnTo>
                  <a:pt x="2054" y="12"/>
                </a:lnTo>
                <a:lnTo>
                  <a:pt x="2056" y="12"/>
                </a:lnTo>
                <a:lnTo>
                  <a:pt x="2058" y="12"/>
                </a:lnTo>
                <a:lnTo>
                  <a:pt x="2060" y="12"/>
                </a:lnTo>
                <a:lnTo>
                  <a:pt x="2062" y="12"/>
                </a:lnTo>
                <a:lnTo>
                  <a:pt x="2064" y="10"/>
                </a:lnTo>
                <a:lnTo>
                  <a:pt x="2066" y="10"/>
                </a:lnTo>
                <a:lnTo>
                  <a:pt x="2068" y="10"/>
                </a:lnTo>
                <a:lnTo>
                  <a:pt x="2070" y="10"/>
                </a:lnTo>
                <a:lnTo>
                  <a:pt x="2072" y="10"/>
                </a:lnTo>
                <a:lnTo>
                  <a:pt x="2074" y="10"/>
                </a:lnTo>
                <a:lnTo>
                  <a:pt x="2076" y="10"/>
                </a:lnTo>
                <a:lnTo>
                  <a:pt x="2078" y="10"/>
                </a:lnTo>
                <a:lnTo>
                  <a:pt x="2090" y="10"/>
                </a:lnTo>
                <a:lnTo>
                  <a:pt x="2098" y="12"/>
                </a:lnTo>
                <a:lnTo>
                  <a:pt x="2106" y="12"/>
                </a:lnTo>
                <a:lnTo>
                  <a:pt x="2134" y="12"/>
                </a:lnTo>
                <a:lnTo>
                  <a:pt x="2136" y="12"/>
                </a:lnTo>
                <a:lnTo>
                  <a:pt x="2146" y="12"/>
                </a:lnTo>
                <a:lnTo>
                  <a:pt x="2156" y="12"/>
                </a:lnTo>
                <a:lnTo>
                  <a:pt x="2158" y="12"/>
                </a:lnTo>
                <a:lnTo>
                  <a:pt x="2160" y="12"/>
                </a:lnTo>
                <a:lnTo>
                  <a:pt x="2182" y="12"/>
                </a:lnTo>
                <a:lnTo>
                  <a:pt x="2204" y="12"/>
                </a:lnTo>
                <a:lnTo>
                  <a:pt x="2218" y="12"/>
                </a:lnTo>
                <a:lnTo>
                  <a:pt x="2254" y="12"/>
                </a:lnTo>
                <a:lnTo>
                  <a:pt x="2270" y="12"/>
                </a:lnTo>
                <a:lnTo>
                  <a:pt x="2274" y="12"/>
                </a:lnTo>
                <a:lnTo>
                  <a:pt x="2286" y="14"/>
                </a:lnTo>
                <a:lnTo>
                  <a:pt x="2292" y="14"/>
                </a:lnTo>
                <a:lnTo>
                  <a:pt x="2316" y="14"/>
                </a:lnTo>
                <a:lnTo>
                  <a:pt x="2318" y="14"/>
                </a:lnTo>
                <a:lnTo>
                  <a:pt x="2322" y="14"/>
                </a:lnTo>
                <a:lnTo>
                  <a:pt x="2326" y="14"/>
                </a:lnTo>
                <a:lnTo>
                  <a:pt x="2328" y="14"/>
                </a:lnTo>
                <a:lnTo>
                  <a:pt x="2332" y="14"/>
                </a:lnTo>
                <a:lnTo>
                  <a:pt x="2334" y="14"/>
                </a:lnTo>
                <a:lnTo>
                  <a:pt x="2336" y="14"/>
                </a:lnTo>
                <a:lnTo>
                  <a:pt x="2338" y="14"/>
                </a:lnTo>
                <a:lnTo>
                  <a:pt x="2340" y="14"/>
                </a:lnTo>
                <a:lnTo>
                  <a:pt x="2344" y="14"/>
                </a:lnTo>
                <a:lnTo>
                  <a:pt x="2346" y="16"/>
                </a:lnTo>
                <a:lnTo>
                  <a:pt x="2346" y="18"/>
                </a:lnTo>
                <a:lnTo>
                  <a:pt x="2348" y="18"/>
                </a:lnTo>
                <a:lnTo>
                  <a:pt x="2344" y="18"/>
                </a:lnTo>
                <a:lnTo>
                  <a:pt x="2346" y="20"/>
                </a:lnTo>
                <a:lnTo>
                  <a:pt x="2344" y="22"/>
                </a:lnTo>
                <a:lnTo>
                  <a:pt x="2344" y="24"/>
                </a:lnTo>
                <a:lnTo>
                  <a:pt x="2346" y="24"/>
                </a:lnTo>
                <a:lnTo>
                  <a:pt x="2348" y="22"/>
                </a:lnTo>
                <a:lnTo>
                  <a:pt x="2348" y="26"/>
                </a:lnTo>
                <a:lnTo>
                  <a:pt x="2348" y="28"/>
                </a:lnTo>
                <a:lnTo>
                  <a:pt x="2348" y="30"/>
                </a:lnTo>
                <a:lnTo>
                  <a:pt x="2350" y="32"/>
                </a:lnTo>
                <a:lnTo>
                  <a:pt x="2350" y="36"/>
                </a:lnTo>
                <a:lnTo>
                  <a:pt x="2348" y="38"/>
                </a:lnTo>
                <a:lnTo>
                  <a:pt x="2348" y="42"/>
                </a:lnTo>
                <a:lnTo>
                  <a:pt x="2348" y="44"/>
                </a:lnTo>
                <a:lnTo>
                  <a:pt x="2348" y="50"/>
                </a:lnTo>
                <a:lnTo>
                  <a:pt x="2348" y="52"/>
                </a:lnTo>
                <a:lnTo>
                  <a:pt x="2348" y="54"/>
                </a:lnTo>
                <a:lnTo>
                  <a:pt x="2346" y="58"/>
                </a:lnTo>
                <a:lnTo>
                  <a:pt x="2346" y="60"/>
                </a:lnTo>
                <a:lnTo>
                  <a:pt x="2346" y="64"/>
                </a:lnTo>
                <a:lnTo>
                  <a:pt x="2346" y="66"/>
                </a:lnTo>
                <a:lnTo>
                  <a:pt x="2346" y="68"/>
                </a:lnTo>
                <a:lnTo>
                  <a:pt x="2346" y="74"/>
                </a:lnTo>
                <a:lnTo>
                  <a:pt x="2346" y="76"/>
                </a:lnTo>
                <a:lnTo>
                  <a:pt x="2346" y="78"/>
                </a:lnTo>
                <a:lnTo>
                  <a:pt x="2346" y="80"/>
                </a:lnTo>
                <a:lnTo>
                  <a:pt x="2346" y="82"/>
                </a:lnTo>
                <a:lnTo>
                  <a:pt x="2346" y="84"/>
                </a:lnTo>
                <a:lnTo>
                  <a:pt x="2346" y="88"/>
                </a:lnTo>
                <a:lnTo>
                  <a:pt x="2346" y="90"/>
                </a:lnTo>
                <a:lnTo>
                  <a:pt x="2346" y="90"/>
                </a:lnTo>
                <a:lnTo>
                  <a:pt x="2346" y="94"/>
                </a:lnTo>
                <a:lnTo>
                  <a:pt x="2346" y="98"/>
                </a:lnTo>
                <a:lnTo>
                  <a:pt x="2346" y="100"/>
                </a:lnTo>
                <a:lnTo>
                  <a:pt x="2346" y="102"/>
                </a:lnTo>
                <a:lnTo>
                  <a:pt x="2344" y="106"/>
                </a:lnTo>
                <a:lnTo>
                  <a:pt x="2344" y="108"/>
                </a:lnTo>
                <a:lnTo>
                  <a:pt x="2342" y="108"/>
                </a:lnTo>
                <a:lnTo>
                  <a:pt x="2340" y="108"/>
                </a:lnTo>
                <a:lnTo>
                  <a:pt x="2338" y="110"/>
                </a:lnTo>
                <a:lnTo>
                  <a:pt x="2340" y="110"/>
                </a:lnTo>
                <a:lnTo>
                  <a:pt x="2342" y="108"/>
                </a:lnTo>
                <a:lnTo>
                  <a:pt x="2344" y="108"/>
                </a:lnTo>
                <a:lnTo>
                  <a:pt x="2342" y="110"/>
                </a:lnTo>
                <a:lnTo>
                  <a:pt x="2342" y="114"/>
                </a:lnTo>
                <a:lnTo>
                  <a:pt x="2340" y="116"/>
                </a:lnTo>
                <a:lnTo>
                  <a:pt x="2340" y="118"/>
                </a:lnTo>
                <a:lnTo>
                  <a:pt x="2340" y="120"/>
                </a:lnTo>
                <a:lnTo>
                  <a:pt x="2338" y="120"/>
                </a:lnTo>
                <a:lnTo>
                  <a:pt x="2338" y="124"/>
                </a:lnTo>
                <a:lnTo>
                  <a:pt x="2338" y="126"/>
                </a:lnTo>
                <a:lnTo>
                  <a:pt x="2336" y="126"/>
                </a:lnTo>
                <a:lnTo>
                  <a:pt x="2334" y="126"/>
                </a:lnTo>
                <a:lnTo>
                  <a:pt x="2334" y="124"/>
                </a:lnTo>
                <a:lnTo>
                  <a:pt x="2334" y="122"/>
                </a:lnTo>
                <a:lnTo>
                  <a:pt x="2334" y="124"/>
                </a:lnTo>
                <a:lnTo>
                  <a:pt x="2332" y="124"/>
                </a:lnTo>
                <a:lnTo>
                  <a:pt x="2332" y="126"/>
                </a:lnTo>
                <a:lnTo>
                  <a:pt x="2332" y="128"/>
                </a:lnTo>
                <a:lnTo>
                  <a:pt x="2332" y="130"/>
                </a:lnTo>
                <a:lnTo>
                  <a:pt x="2330" y="132"/>
                </a:lnTo>
                <a:lnTo>
                  <a:pt x="2330" y="134"/>
                </a:lnTo>
                <a:lnTo>
                  <a:pt x="2330" y="138"/>
                </a:lnTo>
                <a:lnTo>
                  <a:pt x="2330" y="138"/>
                </a:lnTo>
                <a:lnTo>
                  <a:pt x="2330" y="140"/>
                </a:lnTo>
                <a:lnTo>
                  <a:pt x="2330" y="142"/>
                </a:lnTo>
                <a:lnTo>
                  <a:pt x="2330" y="144"/>
                </a:lnTo>
                <a:lnTo>
                  <a:pt x="2330" y="146"/>
                </a:lnTo>
                <a:lnTo>
                  <a:pt x="2330" y="148"/>
                </a:lnTo>
                <a:lnTo>
                  <a:pt x="2328" y="150"/>
                </a:lnTo>
                <a:lnTo>
                  <a:pt x="2328" y="152"/>
                </a:lnTo>
                <a:lnTo>
                  <a:pt x="2328" y="154"/>
                </a:lnTo>
                <a:lnTo>
                  <a:pt x="2328" y="156"/>
                </a:lnTo>
                <a:lnTo>
                  <a:pt x="2326" y="158"/>
                </a:lnTo>
                <a:lnTo>
                  <a:pt x="2328" y="160"/>
                </a:lnTo>
                <a:lnTo>
                  <a:pt x="2328" y="162"/>
                </a:lnTo>
                <a:lnTo>
                  <a:pt x="2328" y="166"/>
                </a:lnTo>
                <a:lnTo>
                  <a:pt x="2328" y="168"/>
                </a:lnTo>
                <a:lnTo>
                  <a:pt x="2330" y="168"/>
                </a:lnTo>
                <a:lnTo>
                  <a:pt x="2330" y="170"/>
                </a:lnTo>
                <a:lnTo>
                  <a:pt x="2332" y="170"/>
                </a:lnTo>
                <a:lnTo>
                  <a:pt x="2332" y="172"/>
                </a:lnTo>
                <a:lnTo>
                  <a:pt x="2330" y="172"/>
                </a:lnTo>
                <a:lnTo>
                  <a:pt x="2330" y="170"/>
                </a:lnTo>
                <a:lnTo>
                  <a:pt x="2328" y="170"/>
                </a:lnTo>
                <a:lnTo>
                  <a:pt x="2326" y="172"/>
                </a:lnTo>
                <a:lnTo>
                  <a:pt x="2326" y="174"/>
                </a:lnTo>
                <a:lnTo>
                  <a:pt x="2326" y="176"/>
                </a:lnTo>
                <a:lnTo>
                  <a:pt x="2326" y="178"/>
                </a:lnTo>
                <a:lnTo>
                  <a:pt x="2326" y="180"/>
                </a:lnTo>
                <a:lnTo>
                  <a:pt x="2326" y="182"/>
                </a:lnTo>
                <a:lnTo>
                  <a:pt x="2326" y="184"/>
                </a:lnTo>
                <a:lnTo>
                  <a:pt x="2326" y="186"/>
                </a:lnTo>
                <a:lnTo>
                  <a:pt x="2326" y="186"/>
                </a:lnTo>
                <a:lnTo>
                  <a:pt x="2326" y="188"/>
                </a:lnTo>
                <a:lnTo>
                  <a:pt x="2328" y="190"/>
                </a:lnTo>
                <a:lnTo>
                  <a:pt x="2328" y="192"/>
                </a:lnTo>
                <a:lnTo>
                  <a:pt x="2328" y="194"/>
                </a:lnTo>
                <a:lnTo>
                  <a:pt x="2328" y="196"/>
                </a:lnTo>
                <a:lnTo>
                  <a:pt x="2328" y="198"/>
                </a:lnTo>
                <a:lnTo>
                  <a:pt x="2330" y="200"/>
                </a:lnTo>
                <a:lnTo>
                  <a:pt x="2330" y="202"/>
                </a:lnTo>
                <a:lnTo>
                  <a:pt x="2330" y="204"/>
                </a:lnTo>
                <a:lnTo>
                  <a:pt x="2330" y="206"/>
                </a:lnTo>
                <a:lnTo>
                  <a:pt x="2330" y="208"/>
                </a:lnTo>
                <a:lnTo>
                  <a:pt x="2330" y="210"/>
                </a:lnTo>
                <a:lnTo>
                  <a:pt x="2332" y="210"/>
                </a:lnTo>
                <a:lnTo>
                  <a:pt x="2332" y="212"/>
                </a:lnTo>
                <a:lnTo>
                  <a:pt x="2332" y="214"/>
                </a:lnTo>
                <a:lnTo>
                  <a:pt x="2334" y="214"/>
                </a:lnTo>
                <a:lnTo>
                  <a:pt x="2334" y="216"/>
                </a:lnTo>
                <a:lnTo>
                  <a:pt x="2334" y="218"/>
                </a:lnTo>
                <a:lnTo>
                  <a:pt x="2334" y="220"/>
                </a:lnTo>
                <a:lnTo>
                  <a:pt x="2336" y="220"/>
                </a:lnTo>
                <a:lnTo>
                  <a:pt x="2336" y="222"/>
                </a:lnTo>
                <a:lnTo>
                  <a:pt x="2336" y="224"/>
                </a:lnTo>
                <a:lnTo>
                  <a:pt x="2338" y="228"/>
                </a:lnTo>
                <a:lnTo>
                  <a:pt x="2338" y="230"/>
                </a:lnTo>
                <a:lnTo>
                  <a:pt x="2338" y="232"/>
                </a:lnTo>
                <a:lnTo>
                  <a:pt x="2338" y="234"/>
                </a:lnTo>
                <a:lnTo>
                  <a:pt x="2340" y="234"/>
                </a:lnTo>
                <a:lnTo>
                  <a:pt x="2340" y="236"/>
                </a:lnTo>
                <a:lnTo>
                  <a:pt x="2340" y="238"/>
                </a:lnTo>
                <a:lnTo>
                  <a:pt x="2340" y="240"/>
                </a:lnTo>
                <a:lnTo>
                  <a:pt x="2342" y="240"/>
                </a:lnTo>
                <a:lnTo>
                  <a:pt x="2342" y="242"/>
                </a:lnTo>
                <a:lnTo>
                  <a:pt x="2344" y="244"/>
                </a:lnTo>
                <a:lnTo>
                  <a:pt x="2344" y="246"/>
                </a:lnTo>
                <a:lnTo>
                  <a:pt x="2344" y="248"/>
                </a:lnTo>
                <a:lnTo>
                  <a:pt x="2346" y="250"/>
                </a:lnTo>
                <a:lnTo>
                  <a:pt x="2346" y="252"/>
                </a:lnTo>
                <a:lnTo>
                  <a:pt x="2346" y="254"/>
                </a:lnTo>
                <a:lnTo>
                  <a:pt x="2346" y="256"/>
                </a:lnTo>
                <a:lnTo>
                  <a:pt x="2348" y="256"/>
                </a:lnTo>
                <a:lnTo>
                  <a:pt x="2348" y="258"/>
                </a:lnTo>
                <a:lnTo>
                  <a:pt x="2350" y="260"/>
                </a:lnTo>
                <a:lnTo>
                  <a:pt x="2350" y="262"/>
                </a:lnTo>
                <a:lnTo>
                  <a:pt x="2350" y="264"/>
                </a:lnTo>
                <a:lnTo>
                  <a:pt x="2350" y="264"/>
                </a:lnTo>
                <a:lnTo>
                  <a:pt x="2350" y="266"/>
                </a:lnTo>
                <a:lnTo>
                  <a:pt x="2352" y="268"/>
                </a:lnTo>
                <a:lnTo>
                  <a:pt x="2354" y="270"/>
                </a:lnTo>
                <a:lnTo>
                  <a:pt x="2354" y="272"/>
                </a:lnTo>
                <a:lnTo>
                  <a:pt x="2354" y="274"/>
                </a:lnTo>
                <a:lnTo>
                  <a:pt x="2356" y="276"/>
                </a:lnTo>
                <a:lnTo>
                  <a:pt x="2356" y="278"/>
                </a:lnTo>
                <a:lnTo>
                  <a:pt x="2358" y="278"/>
                </a:lnTo>
                <a:lnTo>
                  <a:pt x="2358" y="280"/>
                </a:lnTo>
                <a:lnTo>
                  <a:pt x="2358" y="282"/>
                </a:lnTo>
                <a:lnTo>
                  <a:pt x="2360" y="282"/>
                </a:lnTo>
                <a:lnTo>
                  <a:pt x="2360" y="282"/>
                </a:lnTo>
                <a:lnTo>
                  <a:pt x="2362" y="284"/>
                </a:lnTo>
                <a:lnTo>
                  <a:pt x="2362" y="286"/>
                </a:lnTo>
                <a:lnTo>
                  <a:pt x="2364" y="286"/>
                </a:lnTo>
                <a:lnTo>
                  <a:pt x="2364" y="288"/>
                </a:lnTo>
                <a:lnTo>
                  <a:pt x="2366" y="290"/>
                </a:lnTo>
                <a:lnTo>
                  <a:pt x="2366" y="292"/>
                </a:lnTo>
                <a:lnTo>
                  <a:pt x="2368" y="294"/>
                </a:lnTo>
                <a:lnTo>
                  <a:pt x="2368" y="296"/>
                </a:lnTo>
                <a:lnTo>
                  <a:pt x="2370" y="298"/>
                </a:lnTo>
                <a:lnTo>
                  <a:pt x="2370" y="300"/>
                </a:lnTo>
                <a:lnTo>
                  <a:pt x="2372" y="300"/>
                </a:lnTo>
                <a:lnTo>
                  <a:pt x="2372" y="302"/>
                </a:lnTo>
                <a:lnTo>
                  <a:pt x="2372" y="304"/>
                </a:lnTo>
                <a:lnTo>
                  <a:pt x="2374" y="306"/>
                </a:lnTo>
                <a:lnTo>
                  <a:pt x="2374" y="308"/>
                </a:lnTo>
                <a:lnTo>
                  <a:pt x="2376" y="308"/>
                </a:lnTo>
                <a:lnTo>
                  <a:pt x="2376" y="312"/>
                </a:lnTo>
                <a:lnTo>
                  <a:pt x="2378" y="314"/>
                </a:lnTo>
                <a:lnTo>
                  <a:pt x="2378" y="316"/>
                </a:lnTo>
                <a:lnTo>
                  <a:pt x="2380" y="318"/>
                </a:lnTo>
                <a:lnTo>
                  <a:pt x="2382" y="320"/>
                </a:lnTo>
                <a:lnTo>
                  <a:pt x="2384" y="324"/>
                </a:lnTo>
                <a:lnTo>
                  <a:pt x="2384" y="326"/>
                </a:lnTo>
                <a:lnTo>
                  <a:pt x="2386" y="328"/>
                </a:lnTo>
                <a:lnTo>
                  <a:pt x="2386" y="330"/>
                </a:lnTo>
                <a:lnTo>
                  <a:pt x="2388" y="330"/>
                </a:lnTo>
                <a:lnTo>
                  <a:pt x="2388" y="330"/>
                </a:lnTo>
                <a:lnTo>
                  <a:pt x="2390" y="332"/>
                </a:lnTo>
                <a:lnTo>
                  <a:pt x="2392" y="334"/>
                </a:lnTo>
                <a:lnTo>
                  <a:pt x="2392" y="336"/>
                </a:lnTo>
                <a:lnTo>
                  <a:pt x="2394" y="338"/>
                </a:lnTo>
                <a:lnTo>
                  <a:pt x="2394" y="340"/>
                </a:lnTo>
                <a:lnTo>
                  <a:pt x="2396" y="342"/>
                </a:lnTo>
                <a:lnTo>
                  <a:pt x="2398" y="344"/>
                </a:lnTo>
                <a:lnTo>
                  <a:pt x="2398" y="346"/>
                </a:lnTo>
                <a:lnTo>
                  <a:pt x="2398" y="348"/>
                </a:lnTo>
                <a:lnTo>
                  <a:pt x="2400" y="350"/>
                </a:lnTo>
                <a:lnTo>
                  <a:pt x="2402" y="352"/>
                </a:lnTo>
                <a:lnTo>
                  <a:pt x="2402" y="354"/>
                </a:lnTo>
                <a:lnTo>
                  <a:pt x="2404" y="354"/>
                </a:lnTo>
                <a:lnTo>
                  <a:pt x="2406" y="356"/>
                </a:lnTo>
                <a:lnTo>
                  <a:pt x="2408" y="358"/>
                </a:lnTo>
                <a:lnTo>
                  <a:pt x="2410" y="360"/>
                </a:lnTo>
                <a:lnTo>
                  <a:pt x="2412" y="360"/>
                </a:lnTo>
                <a:lnTo>
                  <a:pt x="2412" y="362"/>
                </a:lnTo>
                <a:lnTo>
                  <a:pt x="2414" y="362"/>
                </a:lnTo>
                <a:lnTo>
                  <a:pt x="2414" y="364"/>
                </a:lnTo>
                <a:lnTo>
                  <a:pt x="2416" y="364"/>
                </a:lnTo>
                <a:lnTo>
                  <a:pt x="2418" y="366"/>
                </a:lnTo>
                <a:lnTo>
                  <a:pt x="2420" y="366"/>
                </a:lnTo>
                <a:lnTo>
                  <a:pt x="2422" y="368"/>
                </a:lnTo>
                <a:lnTo>
                  <a:pt x="2420" y="368"/>
                </a:lnTo>
                <a:lnTo>
                  <a:pt x="2420" y="370"/>
                </a:lnTo>
                <a:lnTo>
                  <a:pt x="2422" y="370"/>
                </a:lnTo>
                <a:lnTo>
                  <a:pt x="2422" y="373"/>
                </a:lnTo>
                <a:lnTo>
                  <a:pt x="2424" y="375"/>
                </a:lnTo>
                <a:lnTo>
                  <a:pt x="2424" y="379"/>
                </a:lnTo>
                <a:lnTo>
                  <a:pt x="2426" y="379"/>
                </a:lnTo>
                <a:lnTo>
                  <a:pt x="2426" y="379"/>
                </a:lnTo>
                <a:lnTo>
                  <a:pt x="2428" y="381"/>
                </a:lnTo>
                <a:lnTo>
                  <a:pt x="2428" y="383"/>
                </a:lnTo>
                <a:lnTo>
                  <a:pt x="2430" y="383"/>
                </a:lnTo>
                <a:lnTo>
                  <a:pt x="2430" y="385"/>
                </a:lnTo>
                <a:lnTo>
                  <a:pt x="2430" y="387"/>
                </a:lnTo>
                <a:lnTo>
                  <a:pt x="2428" y="387"/>
                </a:lnTo>
                <a:lnTo>
                  <a:pt x="2428" y="389"/>
                </a:lnTo>
                <a:lnTo>
                  <a:pt x="2430" y="389"/>
                </a:lnTo>
                <a:lnTo>
                  <a:pt x="2428" y="387"/>
                </a:lnTo>
                <a:lnTo>
                  <a:pt x="2430" y="387"/>
                </a:lnTo>
                <a:lnTo>
                  <a:pt x="2430" y="389"/>
                </a:lnTo>
                <a:lnTo>
                  <a:pt x="2428" y="391"/>
                </a:lnTo>
                <a:lnTo>
                  <a:pt x="2428" y="393"/>
                </a:lnTo>
                <a:lnTo>
                  <a:pt x="2428" y="395"/>
                </a:lnTo>
                <a:lnTo>
                  <a:pt x="2428" y="397"/>
                </a:lnTo>
                <a:lnTo>
                  <a:pt x="2428" y="399"/>
                </a:lnTo>
                <a:lnTo>
                  <a:pt x="2430" y="399"/>
                </a:lnTo>
                <a:lnTo>
                  <a:pt x="2430" y="405"/>
                </a:lnTo>
                <a:lnTo>
                  <a:pt x="2430" y="407"/>
                </a:lnTo>
                <a:lnTo>
                  <a:pt x="2430" y="409"/>
                </a:lnTo>
                <a:lnTo>
                  <a:pt x="2430" y="411"/>
                </a:lnTo>
                <a:lnTo>
                  <a:pt x="2432" y="413"/>
                </a:lnTo>
                <a:lnTo>
                  <a:pt x="2432" y="415"/>
                </a:lnTo>
                <a:lnTo>
                  <a:pt x="2434" y="417"/>
                </a:lnTo>
                <a:lnTo>
                  <a:pt x="2434" y="419"/>
                </a:lnTo>
                <a:lnTo>
                  <a:pt x="2434" y="421"/>
                </a:lnTo>
                <a:lnTo>
                  <a:pt x="2434" y="423"/>
                </a:lnTo>
                <a:lnTo>
                  <a:pt x="2434" y="425"/>
                </a:lnTo>
                <a:lnTo>
                  <a:pt x="2436" y="425"/>
                </a:lnTo>
                <a:lnTo>
                  <a:pt x="2436" y="427"/>
                </a:lnTo>
                <a:lnTo>
                  <a:pt x="2438" y="427"/>
                </a:lnTo>
                <a:lnTo>
                  <a:pt x="2438" y="429"/>
                </a:lnTo>
                <a:lnTo>
                  <a:pt x="2438" y="431"/>
                </a:lnTo>
                <a:lnTo>
                  <a:pt x="2440" y="435"/>
                </a:lnTo>
                <a:lnTo>
                  <a:pt x="2440" y="437"/>
                </a:lnTo>
                <a:lnTo>
                  <a:pt x="2440" y="439"/>
                </a:lnTo>
                <a:lnTo>
                  <a:pt x="2440" y="441"/>
                </a:lnTo>
                <a:lnTo>
                  <a:pt x="2440" y="445"/>
                </a:lnTo>
                <a:lnTo>
                  <a:pt x="2442" y="445"/>
                </a:lnTo>
                <a:lnTo>
                  <a:pt x="2442" y="447"/>
                </a:lnTo>
                <a:lnTo>
                  <a:pt x="2442" y="449"/>
                </a:lnTo>
                <a:lnTo>
                  <a:pt x="2442" y="451"/>
                </a:lnTo>
                <a:lnTo>
                  <a:pt x="2442" y="453"/>
                </a:lnTo>
                <a:lnTo>
                  <a:pt x="2444" y="453"/>
                </a:lnTo>
                <a:lnTo>
                  <a:pt x="2444" y="455"/>
                </a:lnTo>
                <a:lnTo>
                  <a:pt x="2446" y="459"/>
                </a:lnTo>
                <a:lnTo>
                  <a:pt x="2446" y="461"/>
                </a:lnTo>
                <a:lnTo>
                  <a:pt x="2446" y="461"/>
                </a:lnTo>
                <a:lnTo>
                  <a:pt x="2446" y="463"/>
                </a:lnTo>
                <a:lnTo>
                  <a:pt x="2450" y="465"/>
                </a:lnTo>
                <a:lnTo>
                  <a:pt x="2452" y="465"/>
                </a:lnTo>
                <a:lnTo>
                  <a:pt x="2452" y="467"/>
                </a:lnTo>
                <a:lnTo>
                  <a:pt x="2450" y="469"/>
                </a:lnTo>
                <a:lnTo>
                  <a:pt x="2448" y="469"/>
                </a:lnTo>
                <a:lnTo>
                  <a:pt x="2446" y="469"/>
                </a:lnTo>
                <a:lnTo>
                  <a:pt x="2448" y="469"/>
                </a:lnTo>
                <a:lnTo>
                  <a:pt x="2450" y="469"/>
                </a:lnTo>
                <a:lnTo>
                  <a:pt x="2450" y="467"/>
                </a:lnTo>
                <a:lnTo>
                  <a:pt x="2448" y="467"/>
                </a:lnTo>
                <a:lnTo>
                  <a:pt x="2446" y="467"/>
                </a:lnTo>
                <a:lnTo>
                  <a:pt x="2446" y="469"/>
                </a:lnTo>
                <a:lnTo>
                  <a:pt x="2446" y="471"/>
                </a:lnTo>
                <a:lnTo>
                  <a:pt x="2446" y="473"/>
                </a:lnTo>
                <a:lnTo>
                  <a:pt x="2446" y="475"/>
                </a:lnTo>
                <a:lnTo>
                  <a:pt x="2448" y="475"/>
                </a:lnTo>
                <a:lnTo>
                  <a:pt x="2448" y="477"/>
                </a:lnTo>
                <a:lnTo>
                  <a:pt x="2450" y="481"/>
                </a:lnTo>
                <a:lnTo>
                  <a:pt x="2452" y="483"/>
                </a:lnTo>
                <a:lnTo>
                  <a:pt x="2450" y="483"/>
                </a:lnTo>
                <a:lnTo>
                  <a:pt x="2450" y="481"/>
                </a:lnTo>
                <a:lnTo>
                  <a:pt x="2448" y="479"/>
                </a:lnTo>
                <a:lnTo>
                  <a:pt x="2448" y="481"/>
                </a:lnTo>
                <a:lnTo>
                  <a:pt x="2448" y="483"/>
                </a:lnTo>
                <a:lnTo>
                  <a:pt x="2448" y="485"/>
                </a:lnTo>
                <a:lnTo>
                  <a:pt x="2450" y="485"/>
                </a:lnTo>
                <a:lnTo>
                  <a:pt x="2452" y="485"/>
                </a:lnTo>
                <a:lnTo>
                  <a:pt x="2452" y="487"/>
                </a:lnTo>
                <a:lnTo>
                  <a:pt x="2452" y="489"/>
                </a:lnTo>
                <a:lnTo>
                  <a:pt x="2454" y="491"/>
                </a:lnTo>
                <a:lnTo>
                  <a:pt x="2452" y="493"/>
                </a:lnTo>
                <a:lnTo>
                  <a:pt x="2452" y="495"/>
                </a:lnTo>
                <a:lnTo>
                  <a:pt x="2454" y="495"/>
                </a:lnTo>
                <a:lnTo>
                  <a:pt x="2454" y="497"/>
                </a:lnTo>
                <a:lnTo>
                  <a:pt x="2454" y="499"/>
                </a:lnTo>
                <a:lnTo>
                  <a:pt x="2454" y="501"/>
                </a:lnTo>
                <a:lnTo>
                  <a:pt x="2454" y="503"/>
                </a:lnTo>
                <a:lnTo>
                  <a:pt x="2456" y="505"/>
                </a:lnTo>
                <a:lnTo>
                  <a:pt x="2458" y="507"/>
                </a:lnTo>
                <a:lnTo>
                  <a:pt x="2458" y="509"/>
                </a:lnTo>
                <a:lnTo>
                  <a:pt x="2460" y="509"/>
                </a:lnTo>
                <a:lnTo>
                  <a:pt x="2458" y="509"/>
                </a:lnTo>
                <a:lnTo>
                  <a:pt x="2458" y="511"/>
                </a:lnTo>
                <a:lnTo>
                  <a:pt x="2458" y="513"/>
                </a:lnTo>
                <a:lnTo>
                  <a:pt x="2458" y="515"/>
                </a:lnTo>
                <a:lnTo>
                  <a:pt x="2458" y="517"/>
                </a:lnTo>
                <a:lnTo>
                  <a:pt x="2460" y="519"/>
                </a:lnTo>
                <a:lnTo>
                  <a:pt x="2460" y="521"/>
                </a:lnTo>
                <a:lnTo>
                  <a:pt x="2462" y="521"/>
                </a:lnTo>
                <a:lnTo>
                  <a:pt x="2464" y="521"/>
                </a:lnTo>
                <a:lnTo>
                  <a:pt x="2464" y="523"/>
                </a:lnTo>
                <a:lnTo>
                  <a:pt x="2464" y="525"/>
                </a:lnTo>
                <a:lnTo>
                  <a:pt x="2466" y="523"/>
                </a:lnTo>
                <a:lnTo>
                  <a:pt x="2466" y="521"/>
                </a:lnTo>
                <a:lnTo>
                  <a:pt x="2468" y="521"/>
                </a:lnTo>
                <a:lnTo>
                  <a:pt x="2470" y="521"/>
                </a:lnTo>
                <a:lnTo>
                  <a:pt x="2472" y="521"/>
                </a:lnTo>
                <a:lnTo>
                  <a:pt x="2472" y="523"/>
                </a:lnTo>
                <a:lnTo>
                  <a:pt x="2472" y="525"/>
                </a:lnTo>
                <a:lnTo>
                  <a:pt x="2472" y="527"/>
                </a:lnTo>
                <a:lnTo>
                  <a:pt x="2470" y="527"/>
                </a:lnTo>
                <a:lnTo>
                  <a:pt x="2468" y="527"/>
                </a:lnTo>
                <a:lnTo>
                  <a:pt x="2468" y="529"/>
                </a:lnTo>
                <a:lnTo>
                  <a:pt x="2466" y="529"/>
                </a:lnTo>
                <a:lnTo>
                  <a:pt x="2466" y="527"/>
                </a:lnTo>
                <a:lnTo>
                  <a:pt x="2466" y="529"/>
                </a:lnTo>
                <a:lnTo>
                  <a:pt x="2466" y="533"/>
                </a:lnTo>
                <a:lnTo>
                  <a:pt x="2464" y="533"/>
                </a:lnTo>
                <a:lnTo>
                  <a:pt x="2464" y="535"/>
                </a:lnTo>
                <a:lnTo>
                  <a:pt x="2462" y="535"/>
                </a:lnTo>
                <a:lnTo>
                  <a:pt x="2462" y="541"/>
                </a:lnTo>
                <a:lnTo>
                  <a:pt x="2462" y="543"/>
                </a:lnTo>
                <a:lnTo>
                  <a:pt x="2464" y="547"/>
                </a:lnTo>
                <a:lnTo>
                  <a:pt x="2466" y="549"/>
                </a:lnTo>
                <a:lnTo>
                  <a:pt x="2468" y="549"/>
                </a:lnTo>
                <a:lnTo>
                  <a:pt x="2470" y="547"/>
                </a:lnTo>
                <a:lnTo>
                  <a:pt x="2470" y="549"/>
                </a:lnTo>
                <a:lnTo>
                  <a:pt x="2468" y="551"/>
                </a:lnTo>
                <a:lnTo>
                  <a:pt x="2470" y="553"/>
                </a:lnTo>
                <a:lnTo>
                  <a:pt x="2470" y="555"/>
                </a:lnTo>
                <a:lnTo>
                  <a:pt x="2468" y="555"/>
                </a:lnTo>
                <a:lnTo>
                  <a:pt x="2468" y="559"/>
                </a:lnTo>
                <a:lnTo>
                  <a:pt x="2468" y="561"/>
                </a:lnTo>
                <a:lnTo>
                  <a:pt x="2468" y="559"/>
                </a:lnTo>
                <a:lnTo>
                  <a:pt x="2468" y="557"/>
                </a:lnTo>
                <a:lnTo>
                  <a:pt x="2466" y="555"/>
                </a:lnTo>
                <a:lnTo>
                  <a:pt x="2468" y="553"/>
                </a:lnTo>
                <a:lnTo>
                  <a:pt x="2468" y="551"/>
                </a:lnTo>
                <a:lnTo>
                  <a:pt x="2468" y="549"/>
                </a:lnTo>
                <a:lnTo>
                  <a:pt x="2466" y="549"/>
                </a:lnTo>
                <a:lnTo>
                  <a:pt x="2464" y="549"/>
                </a:lnTo>
                <a:lnTo>
                  <a:pt x="2464" y="551"/>
                </a:lnTo>
                <a:lnTo>
                  <a:pt x="2466" y="553"/>
                </a:lnTo>
                <a:lnTo>
                  <a:pt x="2466" y="555"/>
                </a:lnTo>
                <a:lnTo>
                  <a:pt x="2466" y="557"/>
                </a:lnTo>
                <a:lnTo>
                  <a:pt x="2466" y="559"/>
                </a:lnTo>
                <a:lnTo>
                  <a:pt x="2466" y="561"/>
                </a:lnTo>
                <a:lnTo>
                  <a:pt x="2468" y="561"/>
                </a:lnTo>
                <a:lnTo>
                  <a:pt x="2468" y="563"/>
                </a:lnTo>
                <a:lnTo>
                  <a:pt x="2468" y="565"/>
                </a:lnTo>
                <a:lnTo>
                  <a:pt x="2468" y="567"/>
                </a:lnTo>
                <a:lnTo>
                  <a:pt x="2468" y="569"/>
                </a:lnTo>
                <a:lnTo>
                  <a:pt x="2470" y="571"/>
                </a:lnTo>
                <a:lnTo>
                  <a:pt x="2470" y="573"/>
                </a:lnTo>
                <a:lnTo>
                  <a:pt x="2470" y="575"/>
                </a:lnTo>
                <a:lnTo>
                  <a:pt x="2472" y="577"/>
                </a:lnTo>
                <a:lnTo>
                  <a:pt x="2472" y="579"/>
                </a:lnTo>
                <a:lnTo>
                  <a:pt x="2474" y="581"/>
                </a:lnTo>
                <a:lnTo>
                  <a:pt x="2474" y="583"/>
                </a:lnTo>
                <a:lnTo>
                  <a:pt x="2478" y="587"/>
                </a:lnTo>
                <a:lnTo>
                  <a:pt x="2478" y="591"/>
                </a:lnTo>
                <a:lnTo>
                  <a:pt x="2480" y="593"/>
                </a:lnTo>
                <a:lnTo>
                  <a:pt x="2482" y="595"/>
                </a:lnTo>
                <a:lnTo>
                  <a:pt x="2482" y="597"/>
                </a:lnTo>
                <a:lnTo>
                  <a:pt x="2484" y="599"/>
                </a:lnTo>
                <a:lnTo>
                  <a:pt x="2486" y="601"/>
                </a:lnTo>
                <a:lnTo>
                  <a:pt x="2486" y="603"/>
                </a:lnTo>
                <a:lnTo>
                  <a:pt x="2486" y="605"/>
                </a:lnTo>
                <a:lnTo>
                  <a:pt x="2488" y="607"/>
                </a:lnTo>
                <a:lnTo>
                  <a:pt x="2490" y="607"/>
                </a:lnTo>
                <a:lnTo>
                  <a:pt x="2490" y="609"/>
                </a:lnTo>
                <a:lnTo>
                  <a:pt x="2488" y="609"/>
                </a:lnTo>
                <a:lnTo>
                  <a:pt x="2488" y="611"/>
                </a:lnTo>
                <a:lnTo>
                  <a:pt x="2488" y="613"/>
                </a:lnTo>
                <a:lnTo>
                  <a:pt x="2488" y="615"/>
                </a:lnTo>
                <a:lnTo>
                  <a:pt x="2488" y="617"/>
                </a:lnTo>
                <a:lnTo>
                  <a:pt x="2490" y="617"/>
                </a:lnTo>
                <a:lnTo>
                  <a:pt x="2490" y="619"/>
                </a:lnTo>
                <a:lnTo>
                  <a:pt x="2492" y="619"/>
                </a:lnTo>
                <a:lnTo>
                  <a:pt x="2494" y="619"/>
                </a:lnTo>
                <a:lnTo>
                  <a:pt x="2494" y="617"/>
                </a:lnTo>
                <a:lnTo>
                  <a:pt x="2494" y="619"/>
                </a:lnTo>
                <a:lnTo>
                  <a:pt x="2492" y="619"/>
                </a:lnTo>
                <a:lnTo>
                  <a:pt x="2492" y="621"/>
                </a:lnTo>
                <a:lnTo>
                  <a:pt x="2490" y="621"/>
                </a:lnTo>
                <a:lnTo>
                  <a:pt x="2490" y="623"/>
                </a:lnTo>
                <a:lnTo>
                  <a:pt x="2490" y="625"/>
                </a:lnTo>
                <a:lnTo>
                  <a:pt x="2492" y="625"/>
                </a:lnTo>
                <a:lnTo>
                  <a:pt x="2492" y="623"/>
                </a:lnTo>
                <a:lnTo>
                  <a:pt x="2492" y="621"/>
                </a:lnTo>
                <a:lnTo>
                  <a:pt x="2492" y="623"/>
                </a:lnTo>
                <a:lnTo>
                  <a:pt x="2494" y="625"/>
                </a:lnTo>
                <a:lnTo>
                  <a:pt x="2494" y="625"/>
                </a:lnTo>
                <a:lnTo>
                  <a:pt x="2494" y="627"/>
                </a:lnTo>
                <a:lnTo>
                  <a:pt x="2496" y="627"/>
                </a:lnTo>
                <a:lnTo>
                  <a:pt x="2496" y="629"/>
                </a:lnTo>
                <a:lnTo>
                  <a:pt x="2498" y="631"/>
                </a:lnTo>
                <a:lnTo>
                  <a:pt x="2498" y="633"/>
                </a:lnTo>
                <a:lnTo>
                  <a:pt x="2500" y="635"/>
                </a:lnTo>
                <a:lnTo>
                  <a:pt x="2500" y="637"/>
                </a:lnTo>
                <a:lnTo>
                  <a:pt x="2502" y="637"/>
                </a:lnTo>
                <a:lnTo>
                  <a:pt x="2504" y="639"/>
                </a:lnTo>
                <a:lnTo>
                  <a:pt x="2506" y="639"/>
                </a:lnTo>
                <a:lnTo>
                  <a:pt x="2508" y="639"/>
                </a:lnTo>
                <a:lnTo>
                  <a:pt x="2510" y="641"/>
                </a:lnTo>
                <a:lnTo>
                  <a:pt x="2508" y="643"/>
                </a:lnTo>
                <a:lnTo>
                  <a:pt x="2508" y="645"/>
                </a:lnTo>
                <a:lnTo>
                  <a:pt x="2510" y="645"/>
                </a:lnTo>
                <a:lnTo>
                  <a:pt x="2512" y="645"/>
                </a:lnTo>
                <a:lnTo>
                  <a:pt x="2512" y="647"/>
                </a:lnTo>
                <a:lnTo>
                  <a:pt x="2514" y="647"/>
                </a:lnTo>
                <a:lnTo>
                  <a:pt x="2516" y="649"/>
                </a:lnTo>
                <a:lnTo>
                  <a:pt x="2518" y="651"/>
                </a:lnTo>
                <a:lnTo>
                  <a:pt x="2518" y="655"/>
                </a:lnTo>
                <a:lnTo>
                  <a:pt x="2518" y="657"/>
                </a:lnTo>
                <a:lnTo>
                  <a:pt x="2518" y="659"/>
                </a:lnTo>
                <a:lnTo>
                  <a:pt x="2518" y="661"/>
                </a:lnTo>
                <a:lnTo>
                  <a:pt x="2518" y="663"/>
                </a:lnTo>
                <a:lnTo>
                  <a:pt x="2516" y="663"/>
                </a:lnTo>
                <a:lnTo>
                  <a:pt x="2512" y="665"/>
                </a:lnTo>
                <a:lnTo>
                  <a:pt x="2514" y="665"/>
                </a:lnTo>
                <a:lnTo>
                  <a:pt x="2516" y="663"/>
                </a:lnTo>
                <a:lnTo>
                  <a:pt x="2518" y="663"/>
                </a:lnTo>
                <a:lnTo>
                  <a:pt x="2520" y="665"/>
                </a:lnTo>
                <a:lnTo>
                  <a:pt x="2520" y="667"/>
                </a:lnTo>
                <a:lnTo>
                  <a:pt x="2522" y="669"/>
                </a:lnTo>
                <a:lnTo>
                  <a:pt x="2520" y="671"/>
                </a:lnTo>
                <a:lnTo>
                  <a:pt x="2522" y="673"/>
                </a:lnTo>
                <a:lnTo>
                  <a:pt x="2520" y="673"/>
                </a:lnTo>
                <a:lnTo>
                  <a:pt x="2520" y="675"/>
                </a:lnTo>
                <a:lnTo>
                  <a:pt x="2518" y="675"/>
                </a:lnTo>
                <a:lnTo>
                  <a:pt x="2520" y="679"/>
                </a:lnTo>
                <a:lnTo>
                  <a:pt x="2520" y="681"/>
                </a:lnTo>
                <a:lnTo>
                  <a:pt x="2522" y="683"/>
                </a:lnTo>
                <a:lnTo>
                  <a:pt x="2520" y="683"/>
                </a:lnTo>
                <a:lnTo>
                  <a:pt x="2520" y="685"/>
                </a:lnTo>
                <a:lnTo>
                  <a:pt x="2520" y="687"/>
                </a:lnTo>
                <a:lnTo>
                  <a:pt x="2520" y="689"/>
                </a:lnTo>
                <a:lnTo>
                  <a:pt x="2520" y="691"/>
                </a:lnTo>
                <a:lnTo>
                  <a:pt x="2520" y="693"/>
                </a:lnTo>
                <a:lnTo>
                  <a:pt x="2520" y="695"/>
                </a:lnTo>
                <a:lnTo>
                  <a:pt x="2520" y="697"/>
                </a:lnTo>
                <a:lnTo>
                  <a:pt x="2520" y="699"/>
                </a:lnTo>
                <a:lnTo>
                  <a:pt x="2520" y="701"/>
                </a:lnTo>
                <a:lnTo>
                  <a:pt x="2520" y="705"/>
                </a:lnTo>
                <a:lnTo>
                  <a:pt x="2520" y="707"/>
                </a:lnTo>
                <a:lnTo>
                  <a:pt x="2520" y="709"/>
                </a:lnTo>
                <a:lnTo>
                  <a:pt x="2520" y="711"/>
                </a:lnTo>
                <a:lnTo>
                  <a:pt x="2520" y="713"/>
                </a:lnTo>
                <a:lnTo>
                  <a:pt x="2520" y="715"/>
                </a:lnTo>
                <a:lnTo>
                  <a:pt x="2520" y="717"/>
                </a:lnTo>
                <a:lnTo>
                  <a:pt x="2520" y="721"/>
                </a:lnTo>
                <a:lnTo>
                  <a:pt x="2520" y="723"/>
                </a:lnTo>
                <a:lnTo>
                  <a:pt x="2520" y="725"/>
                </a:lnTo>
                <a:lnTo>
                  <a:pt x="2520" y="727"/>
                </a:lnTo>
                <a:lnTo>
                  <a:pt x="2520" y="729"/>
                </a:lnTo>
                <a:lnTo>
                  <a:pt x="2520" y="731"/>
                </a:lnTo>
                <a:lnTo>
                  <a:pt x="2520" y="733"/>
                </a:lnTo>
                <a:lnTo>
                  <a:pt x="2520" y="735"/>
                </a:lnTo>
                <a:lnTo>
                  <a:pt x="2520" y="739"/>
                </a:lnTo>
                <a:lnTo>
                  <a:pt x="2520" y="741"/>
                </a:lnTo>
                <a:lnTo>
                  <a:pt x="2522" y="743"/>
                </a:lnTo>
                <a:lnTo>
                  <a:pt x="2520" y="747"/>
                </a:lnTo>
                <a:lnTo>
                  <a:pt x="2520" y="749"/>
                </a:lnTo>
                <a:lnTo>
                  <a:pt x="2520" y="751"/>
                </a:lnTo>
                <a:lnTo>
                  <a:pt x="2520" y="753"/>
                </a:lnTo>
                <a:lnTo>
                  <a:pt x="2520" y="755"/>
                </a:lnTo>
                <a:lnTo>
                  <a:pt x="2520" y="757"/>
                </a:lnTo>
                <a:lnTo>
                  <a:pt x="2520" y="759"/>
                </a:lnTo>
                <a:lnTo>
                  <a:pt x="2520" y="761"/>
                </a:lnTo>
                <a:lnTo>
                  <a:pt x="2520" y="761"/>
                </a:lnTo>
                <a:lnTo>
                  <a:pt x="2522" y="761"/>
                </a:lnTo>
                <a:lnTo>
                  <a:pt x="2520" y="763"/>
                </a:lnTo>
                <a:lnTo>
                  <a:pt x="2520" y="765"/>
                </a:lnTo>
                <a:lnTo>
                  <a:pt x="2520" y="767"/>
                </a:lnTo>
                <a:lnTo>
                  <a:pt x="2520" y="769"/>
                </a:lnTo>
                <a:lnTo>
                  <a:pt x="2520" y="771"/>
                </a:lnTo>
                <a:lnTo>
                  <a:pt x="2520" y="773"/>
                </a:lnTo>
                <a:lnTo>
                  <a:pt x="2520" y="775"/>
                </a:lnTo>
                <a:lnTo>
                  <a:pt x="2520" y="777"/>
                </a:lnTo>
                <a:lnTo>
                  <a:pt x="2520" y="779"/>
                </a:lnTo>
                <a:lnTo>
                  <a:pt x="2520" y="781"/>
                </a:lnTo>
                <a:lnTo>
                  <a:pt x="2520" y="783"/>
                </a:lnTo>
                <a:lnTo>
                  <a:pt x="2520" y="785"/>
                </a:lnTo>
                <a:lnTo>
                  <a:pt x="2520" y="787"/>
                </a:lnTo>
                <a:lnTo>
                  <a:pt x="2520" y="789"/>
                </a:lnTo>
                <a:lnTo>
                  <a:pt x="2520" y="791"/>
                </a:lnTo>
                <a:lnTo>
                  <a:pt x="2520" y="793"/>
                </a:lnTo>
                <a:lnTo>
                  <a:pt x="2520" y="796"/>
                </a:lnTo>
                <a:lnTo>
                  <a:pt x="2520" y="798"/>
                </a:lnTo>
                <a:lnTo>
                  <a:pt x="2520" y="800"/>
                </a:lnTo>
                <a:lnTo>
                  <a:pt x="2520" y="804"/>
                </a:lnTo>
                <a:lnTo>
                  <a:pt x="2520" y="806"/>
                </a:lnTo>
                <a:lnTo>
                  <a:pt x="2520" y="808"/>
                </a:lnTo>
                <a:lnTo>
                  <a:pt x="2520" y="810"/>
                </a:lnTo>
                <a:lnTo>
                  <a:pt x="2520" y="810"/>
                </a:lnTo>
                <a:lnTo>
                  <a:pt x="2520" y="812"/>
                </a:lnTo>
                <a:lnTo>
                  <a:pt x="2520" y="814"/>
                </a:lnTo>
                <a:lnTo>
                  <a:pt x="2520" y="816"/>
                </a:lnTo>
                <a:lnTo>
                  <a:pt x="2520" y="818"/>
                </a:lnTo>
                <a:lnTo>
                  <a:pt x="2520" y="820"/>
                </a:lnTo>
                <a:lnTo>
                  <a:pt x="2520" y="822"/>
                </a:lnTo>
                <a:lnTo>
                  <a:pt x="2520" y="824"/>
                </a:lnTo>
                <a:lnTo>
                  <a:pt x="2520" y="828"/>
                </a:lnTo>
                <a:lnTo>
                  <a:pt x="2520" y="834"/>
                </a:lnTo>
                <a:lnTo>
                  <a:pt x="2520" y="836"/>
                </a:lnTo>
                <a:lnTo>
                  <a:pt x="2520" y="838"/>
                </a:lnTo>
                <a:lnTo>
                  <a:pt x="2520" y="840"/>
                </a:lnTo>
                <a:lnTo>
                  <a:pt x="2520" y="842"/>
                </a:lnTo>
                <a:lnTo>
                  <a:pt x="2520" y="846"/>
                </a:lnTo>
                <a:lnTo>
                  <a:pt x="2520" y="848"/>
                </a:lnTo>
                <a:lnTo>
                  <a:pt x="2520" y="850"/>
                </a:lnTo>
                <a:lnTo>
                  <a:pt x="2520" y="852"/>
                </a:lnTo>
                <a:lnTo>
                  <a:pt x="2520" y="854"/>
                </a:lnTo>
                <a:lnTo>
                  <a:pt x="2520" y="858"/>
                </a:lnTo>
                <a:lnTo>
                  <a:pt x="2520" y="858"/>
                </a:lnTo>
                <a:lnTo>
                  <a:pt x="2520" y="860"/>
                </a:lnTo>
                <a:lnTo>
                  <a:pt x="2520" y="862"/>
                </a:lnTo>
                <a:lnTo>
                  <a:pt x="2520" y="864"/>
                </a:lnTo>
                <a:lnTo>
                  <a:pt x="2520" y="866"/>
                </a:lnTo>
                <a:lnTo>
                  <a:pt x="2520" y="868"/>
                </a:lnTo>
                <a:lnTo>
                  <a:pt x="2520" y="870"/>
                </a:lnTo>
                <a:lnTo>
                  <a:pt x="2520" y="872"/>
                </a:lnTo>
                <a:lnTo>
                  <a:pt x="2520" y="874"/>
                </a:lnTo>
                <a:lnTo>
                  <a:pt x="2520" y="876"/>
                </a:lnTo>
                <a:lnTo>
                  <a:pt x="2520" y="880"/>
                </a:lnTo>
                <a:lnTo>
                  <a:pt x="2520" y="882"/>
                </a:lnTo>
                <a:lnTo>
                  <a:pt x="2520" y="884"/>
                </a:lnTo>
                <a:lnTo>
                  <a:pt x="2520" y="888"/>
                </a:lnTo>
                <a:lnTo>
                  <a:pt x="2520" y="892"/>
                </a:lnTo>
                <a:lnTo>
                  <a:pt x="2520" y="894"/>
                </a:lnTo>
                <a:lnTo>
                  <a:pt x="2520" y="896"/>
                </a:lnTo>
                <a:lnTo>
                  <a:pt x="2520" y="898"/>
                </a:lnTo>
                <a:lnTo>
                  <a:pt x="2520" y="900"/>
                </a:lnTo>
                <a:lnTo>
                  <a:pt x="2520" y="906"/>
                </a:lnTo>
                <a:lnTo>
                  <a:pt x="2520" y="908"/>
                </a:lnTo>
                <a:lnTo>
                  <a:pt x="2520" y="912"/>
                </a:lnTo>
                <a:lnTo>
                  <a:pt x="2520" y="914"/>
                </a:lnTo>
                <a:lnTo>
                  <a:pt x="2520" y="916"/>
                </a:lnTo>
                <a:lnTo>
                  <a:pt x="2520" y="918"/>
                </a:lnTo>
                <a:lnTo>
                  <a:pt x="2520" y="920"/>
                </a:lnTo>
                <a:lnTo>
                  <a:pt x="2520" y="926"/>
                </a:lnTo>
                <a:lnTo>
                  <a:pt x="2520" y="930"/>
                </a:lnTo>
                <a:lnTo>
                  <a:pt x="2520" y="932"/>
                </a:lnTo>
                <a:lnTo>
                  <a:pt x="2520" y="936"/>
                </a:lnTo>
                <a:lnTo>
                  <a:pt x="2520" y="938"/>
                </a:lnTo>
                <a:lnTo>
                  <a:pt x="2520" y="942"/>
                </a:lnTo>
                <a:lnTo>
                  <a:pt x="2520" y="944"/>
                </a:lnTo>
                <a:lnTo>
                  <a:pt x="2520" y="950"/>
                </a:lnTo>
                <a:lnTo>
                  <a:pt x="2520" y="956"/>
                </a:lnTo>
                <a:lnTo>
                  <a:pt x="2520" y="958"/>
                </a:lnTo>
                <a:lnTo>
                  <a:pt x="2520" y="962"/>
                </a:lnTo>
                <a:lnTo>
                  <a:pt x="2520" y="964"/>
                </a:lnTo>
                <a:lnTo>
                  <a:pt x="2520" y="970"/>
                </a:lnTo>
                <a:lnTo>
                  <a:pt x="2520" y="972"/>
                </a:lnTo>
                <a:lnTo>
                  <a:pt x="2520" y="974"/>
                </a:lnTo>
                <a:lnTo>
                  <a:pt x="2520" y="980"/>
                </a:lnTo>
                <a:lnTo>
                  <a:pt x="2520" y="986"/>
                </a:lnTo>
                <a:lnTo>
                  <a:pt x="2520" y="990"/>
                </a:lnTo>
                <a:lnTo>
                  <a:pt x="2520" y="992"/>
                </a:lnTo>
                <a:lnTo>
                  <a:pt x="2520" y="1004"/>
                </a:lnTo>
                <a:lnTo>
                  <a:pt x="2520" y="1014"/>
                </a:lnTo>
                <a:lnTo>
                  <a:pt x="2520" y="1016"/>
                </a:lnTo>
                <a:lnTo>
                  <a:pt x="2520" y="1018"/>
                </a:lnTo>
                <a:lnTo>
                  <a:pt x="2520" y="1022"/>
                </a:lnTo>
                <a:lnTo>
                  <a:pt x="2520" y="1028"/>
                </a:lnTo>
                <a:lnTo>
                  <a:pt x="2520" y="1032"/>
                </a:lnTo>
                <a:lnTo>
                  <a:pt x="2520" y="1034"/>
                </a:lnTo>
                <a:lnTo>
                  <a:pt x="2520" y="1036"/>
                </a:lnTo>
                <a:lnTo>
                  <a:pt x="2520" y="1038"/>
                </a:lnTo>
                <a:lnTo>
                  <a:pt x="2520" y="1040"/>
                </a:lnTo>
                <a:lnTo>
                  <a:pt x="2520" y="1042"/>
                </a:lnTo>
                <a:lnTo>
                  <a:pt x="2520" y="1046"/>
                </a:lnTo>
                <a:lnTo>
                  <a:pt x="2520" y="1048"/>
                </a:lnTo>
                <a:lnTo>
                  <a:pt x="2520" y="1056"/>
                </a:lnTo>
                <a:lnTo>
                  <a:pt x="2520" y="1060"/>
                </a:lnTo>
                <a:lnTo>
                  <a:pt x="2520" y="1066"/>
                </a:lnTo>
                <a:lnTo>
                  <a:pt x="2520" y="1068"/>
                </a:lnTo>
                <a:lnTo>
                  <a:pt x="2520" y="1074"/>
                </a:lnTo>
                <a:lnTo>
                  <a:pt x="2520" y="1080"/>
                </a:lnTo>
                <a:lnTo>
                  <a:pt x="2520" y="1086"/>
                </a:lnTo>
                <a:lnTo>
                  <a:pt x="2520" y="1098"/>
                </a:lnTo>
                <a:lnTo>
                  <a:pt x="2520" y="1102"/>
                </a:lnTo>
                <a:lnTo>
                  <a:pt x="2520" y="1108"/>
                </a:lnTo>
                <a:lnTo>
                  <a:pt x="2520" y="1112"/>
                </a:lnTo>
                <a:lnTo>
                  <a:pt x="2520" y="1114"/>
                </a:lnTo>
                <a:lnTo>
                  <a:pt x="2520" y="1116"/>
                </a:lnTo>
                <a:lnTo>
                  <a:pt x="2520" y="1118"/>
                </a:lnTo>
                <a:lnTo>
                  <a:pt x="2520" y="1120"/>
                </a:lnTo>
                <a:lnTo>
                  <a:pt x="2520" y="1122"/>
                </a:lnTo>
                <a:lnTo>
                  <a:pt x="2520" y="1124"/>
                </a:lnTo>
                <a:lnTo>
                  <a:pt x="2520" y="1130"/>
                </a:lnTo>
                <a:lnTo>
                  <a:pt x="2520" y="1134"/>
                </a:lnTo>
                <a:lnTo>
                  <a:pt x="2520" y="1138"/>
                </a:lnTo>
                <a:lnTo>
                  <a:pt x="2520" y="1140"/>
                </a:lnTo>
                <a:lnTo>
                  <a:pt x="2520" y="1142"/>
                </a:lnTo>
                <a:lnTo>
                  <a:pt x="2520" y="1144"/>
                </a:lnTo>
                <a:lnTo>
                  <a:pt x="2520" y="1146"/>
                </a:lnTo>
                <a:lnTo>
                  <a:pt x="2520" y="1146"/>
                </a:lnTo>
                <a:lnTo>
                  <a:pt x="2520" y="1148"/>
                </a:lnTo>
                <a:lnTo>
                  <a:pt x="2520" y="1150"/>
                </a:lnTo>
                <a:lnTo>
                  <a:pt x="2520" y="1152"/>
                </a:lnTo>
                <a:lnTo>
                  <a:pt x="2520" y="1154"/>
                </a:lnTo>
                <a:lnTo>
                  <a:pt x="2520" y="1156"/>
                </a:lnTo>
                <a:lnTo>
                  <a:pt x="2520" y="1162"/>
                </a:lnTo>
                <a:lnTo>
                  <a:pt x="2520" y="1166"/>
                </a:lnTo>
                <a:lnTo>
                  <a:pt x="2520" y="1170"/>
                </a:lnTo>
                <a:lnTo>
                  <a:pt x="2520" y="1174"/>
                </a:lnTo>
                <a:lnTo>
                  <a:pt x="2520" y="1178"/>
                </a:lnTo>
                <a:lnTo>
                  <a:pt x="2520" y="1180"/>
                </a:lnTo>
                <a:lnTo>
                  <a:pt x="2520" y="1182"/>
                </a:lnTo>
                <a:lnTo>
                  <a:pt x="2520" y="1186"/>
                </a:lnTo>
                <a:lnTo>
                  <a:pt x="2520" y="1190"/>
                </a:lnTo>
                <a:lnTo>
                  <a:pt x="2520" y="1192"/>
                </a:lnTo>
                <a:lnTo>
                  <a:pt x="2520" y="1194"/>
                </a:lnTo>
                <a:lnTo>
                  <a:pt x="2520" y="1196"/>
                </a:lnTo>
                <a:lnTo>
                  <a:pt x="2520" y="1198"/>
                </a:lnTo>
                <a:lnTo>
                  <a:pt x="2520" y="1202"/>
                </a:lnTo>
                <a:lnTo>
                  <a:pt x="2520" y="1204"/>
                </a:lnTo>
                <a:lnTo>
                  <a:pt x="2520" y="1206"/>
                </a:lnTo>
                <a:lnTo>
                  <a:pt x="2520" y="1208"/>
                </a:lnTo>
                <a:lnTo>
                  <a:pt x="2520" y="1212"/>
                </a:lnTo>
                <a:lnTo>
                  <a:pt x="2520" y="1214"/>
                </a:lnTo>
                <a:lnTo>
                  <a:pt x="2520" y="1216"/>
                </a:lnTo>
                <a:lnTo>
                  <a:pt x="2520" y="1219"/>
                </a:lnTo>
                <a:lnTo>
                  <a:pt x="2520" y="1221"/>
                </a:lnTo>
                <a:lnTo>
                  <a:pt x="2520" y="1223"/>
                </a:lnTo>
                <a:lnTo>
                  <a:pt x="2520" y="1225"/>
                </a:lnTo>
                <a:lnTo>
                  <a:pt x="2520" y="1227"/>
                </a:lnTo>
                <a:lnTo>
                  <a:pt x="2520" y="1229"/>
                </a:lnTo>
                <a:lnTo>
                  <a:pt x="2520" y="1231"/>
                </a:lnTo>
                <a:lnTo>
                  <a:pt x="2520" y="1237"/>
                </a:lnTo>
                <a:lnTo>
                  <a:pt x="2520" y="1239"/>
                </a:lnTo>
                <a:lnTo>
                  <a:pt x="2520" y="1241"/>
                </a:lnTo>
                <a:lnTo>
                  <a:pt x="2520" y="1243"/>
                </a:lnTo>
                <a:lnTo>
                  <a:pt x="2520" y="1245"/>
                </a:lnTo>
                <a:lnTo>
                  <a:pt x="2520" y="1247"/>
                </a:lnTo>
                <a:lnTo>
                  <a:pt x="2520" y="1251"/>
                </a:lnTo>
                <a:lnTo>
                  <a:pt x="2520" y="1255"/>
                </a:lnTo>
                <a:lnTo>
                  <a:pt x="2520" y="1257"/>
                </a:lnTo>
                <a:lnTo>
                  <a:pt x="2520" y="1259"/>
                </a:lnTo>
                <a:lnTo>
                  <a:pt x="2520" y="1265"/>
                </a:lnTo>
                <a:lnTo>
                  <a:pt x="2520" y="1267"/>
                </a:lnTo>
                <a:lnTo>
                  <a:pt x="2520" y="1271"/>
                </a:lnTo>
                <a:lnTo>
                  <a:pt x="2520" y="1273"/>
                </a:lnTo>
                <a:lnTo>
                  <a:pt x="2520" y="1275"/>
                </a:lnTo>
                <a:lnTo>
                  <a:pt x="2520" y="1277"/>
                </a:lnTo>
                <a:lnTo>
                  <a:pt x="2520" y="1279"/>
                </a:lnTo>
                <a:lnTo>
                  <a:pt x="2520" y="1281"/>
                </a:lnTo>
                <a:lnTo>
                  <a:pt x="2520" y="1285"/>
                </a:lnTo>
                <a:lnTo>
                  <a:pt x="2520" y="1287"/>
                </a:lnTo>
                <a:lnTo>
                  <a:pt x="2520" y="1289"/>
                </a:lnTo>
                <a:lnTo>
                  <a:pt x="2520" y="1291"/>
                </a:lnTo>
                <a:lnTo>
                  <a:pt x="2520" y="1291"/>
                </a:lnTo>
                <a:lnTo>
                  <a:pt x="2520" y="1293"/>
                </a:lnTo>
                <a:lnTo>
                  <a:pt x="2520" y="1295"/>
                </a:lnTo>
                <a:lnTo>
                  <a:pt x="2520" y="1299"/>
                </a:lnTo>
                <a:lnTo>
                  <a:pt x="2520" y="1301"/>
                </a:lnTo>
                <a:lnTo>
                  <a:pt x="2520" y="1303"/>
                </a:lnTo>
                <a:lnTo>
                  <a:pt x="2520" y="1307"/>
                </a:lnTo>
                <a:lnTo>
                  <a:pt x="2520" y="1309"/>
                </a:lnTo>
                <a:lnTo>
                  <a:pt x="2520" y="1311"/>
                </a:lnTo>
                <a:lnTo>
                  <a:pt x="2520" y="1313"/>
                </a:lnTo>
                <a:lnTo>
                  <a:pt x="2520" y="1315"/>
                </a:lnTo>
                <a:lnTo>
                  <a:pt x="2520" y="1317"/>
                </a:lnTo>
                <a:lnTo>
                  <a:pt x="2520" y="1319"/>
                </a:lnTo>
                <a:lnTo>
                  <a:pt x="2520" y="1321"/>
                </a:lnTo>
                <a:lnTo>
                  <a:pt x="2520" y="1323"/>
                </a:lnTo>
                <a:lnTo>
                  <a:pt x="2520" y="1325"/>
                </a:lnTo>
                <a:lnTo>
                  <a:pt x="2520" y="1327"/>
                </a:lnTo>
                <a:lnTo>
                  <a:pt x="2520" y="1331"/>
                </a:lnTo>
                <a:lnTo>
                  <a:pt x="2520" y="1333"/>
                </a:lnTo>
                <a:lnTo>
                  <a:pt x="2520" y="1337"/>
                </a:lnTo>
                <a:lnTo>
                  <a:pt x="2520" y="1339"/>
                </a:lnTo>
                <a:lnTo>
                  <a:pt x="2520" y="1339"/>
                </a:lnTo>
                <a:lnTo>
                  <a:pt x="2520" y="1341"/>
                </a:lnTo>
                <a:lnTo>
                  <a:pt x="2520" y="1345"/>
                </a:lnTo>
                <a:lnTo>
                  <a:pt x="2520" y="1347"/>
                </a:lnTo>
                <a:lnTo>
                  <a:pt x="2520" y="1351"/>
                </a:lnTo>
                <a:lnTo>
                  <a:pt x="2520" y="1353"/>
                </a:lnTo>
                <a:lnTo>
                  <a:pt x="2520" y="1355"/>
                </a:lnTo>
                <a:lnTo>
                  <a:pt x="2520" y="1357"/>
                </a:lnTo>
                <a:lnTo>
                  <a:pt x="2520" y="1359"/>
                </a:lnTo>
                <a:lnTo>
                  <a:pt x="2520" y="1361"/>
                </a:lnTo>
                <a:lnTo>
                  <a:pt x="2520" y="1363"/>
                </a:lnTo>
                <a:lnTo>
                  <a:pt x="2520" y="1367"/>
                </a:lnTo>
                <a:lnTo>
                  <a:pt x="2520" y="1369"/>
                </a:lnTo>
                <a:lnTo>
                  <a:pt x="2520" y="1381"/>
                </a:lnTo>
                <a:lnTo>
                  <a:pt x="2520" y="1385"/>
                </a:lnTo>
                <a:lnTo>
                  <a:pt x="2520" y="1391"/>
                </a:lnTo>
                <a:lnTo>
                  <a:pt x="2520" y="1401"/>
                </a:lnTo>
                <a:lnTo>
                  <a:pt x="2520" y="1403"/>
                </a:lnTo>
                <a:lnTo>
                  <a:pt x="2520" y="1405"/>
                </a:lnTo>
                <a:lnTo>
                  <a:pt x="2520" y="1407"/>
                </a:lnTo>
                <a:lnTo>
                  <a:pt x="2520" y="1411"/>
                </a:lnTo>
                <a:lnTo>
                  <a:pt x="2520" y="1415"/>
                </a:lnTo>
                <a:lnTo>
                  <a:pt x="2520" y="1417"/>
                </a:lnTo>
                <a:lnTo>
                  <a:pt x="2520" y="1419"/>
                </a:lnTo>
                <a:lnTo>
                  <a:pt x="2520" y="1421"/>
                </a:lnTo>
                <a:lnTo>
                  <a:pt x="2520" y="1425"/>
                </a:lnTo>
                <a:lnTo>
                  <a:pt x="2520" y="1427"/>
                </a:lnTo>
                <a:lnTo>
                  <a:pt x="2520" y="1429"/>
                </a:lnTo>
                <a:lnTo>
                  <a:pt x="2520" y="1431"/>
                </a:lnTo>
                <a:lnTo>
                  <a:pt x="2520" y="1433"/>
                </a:lnTo>
                <a:lnTo>
                  <a:pt x="2520" y="1435"/>
                </a:lnTo>
                <a:lnTo>
                  <a:pt x="2520" y="1435"/>
                </a:lnTo>
                <a:lnTo>
                  <a:pt x="2520" y="1437"/>
                </a:lnTo>
                <a:lnTo>
                  <a:pt x="2520" y="1439"/>
                </a:lnTo>
                <a:lnTo>
                  <a:pt x="2520" y="1441"/>
                </a:lnTo>
                <a:lnTo>
                  <a:pt x="2520" y="1443"/>
                </a:lnTo>
                <a:lnTo>
                  <a:pt x="2520" y="1445"/>
                </a:lnTo>
                <a:lnTo>
                  <a:pt x="2520" y="1449"/>
                </a:lnTo>
                <a:lnTo>
                  <a:pt x="2520" y="1451"/>
                </a:lnTo>
                <a:lnTo>
                  <a:pt x="2520" y="1453"/>
                </a:lnTo>
                <a:lnTo>
                  <a:pt x="2520" y="1455"/>
                </a:lnTo>
                <a:lnTo>
                  <a:pt x="2520" y="1457"/>
                </a:lnTo>
                <a:lnTo>
                  <a:pt x="2520" y="1459"/>
                </a:lnTo>
                <a:lnTo>
                  <a:pt x="2520" y="1461"/>
                </a:lnTo>
                <a:lnTo>
                  <a:pt x="2520" y="1463"/>
                </a:lnTo>
                <a:lnTo>
                  <a:pt x="2520" y="1465"/>
                </a:lnTo>
                <a:lnTo>
                  <a:pt x="2520" y="1467"/>
                </a:lnTo>
                <a:lnTo>
                  <a:pt x="2520" y="1469"/>
                </a:lnTo>
                <a:lnTo>
                  <a:pt x="2520" y="1471"/>
                </a:lnTo>
                <a:lnTo>
                  <a:pt x="2520" y="1473"/>
                </a:lnTo>
                <a:lnTo>
                  <a:pt x="2520" y="1475"/>
                </a:lnTo>
                <a:lnTo>
                  <a:pt x="2520" y="1479"/>
                </a:lnTo>
                <a:lnTo>
                  <a:pt x="2520" y="1483"/>
                </a:lnTo>
                <a:lnTo>
                  <a:pt x="2520" y="1483"/>
                </a:lnTo>
                <a:lnTo>
                  <a:pt x="2520" y="1487"/>
                </a:lnTo>
                <a:lnTo>
                  <a:pt x="2520" y="1489"/>
                </a:lnTo>
                <a:lnTo>
                  <a:pt x="2520" y="1491"/>
                </a:lnTo>
                <a:lnTo>
                  <a:pt x="2520" y="1493"/>
                </a:lnTo>
                <a:lnTo>
                  <a:pt x="2520" y="1495"/>
                </a:lnTo>
                <a:lnTo>
                  <a:pt x="2520" y="1497"/>
                </a:lnTo>
                <a:lnTo>
                  <a:pt x="2520" y="1499"/>
                </a:lnTo>
                <a:lnTo>
                  <a:pt x="2520" y="1501"/>
                </a:lnTo>
                <a:lnTo>
                  <a:pt x="2520" y="1503"/>
                </a:lnTo>
                <a:lnTo>
                  <a:pt x="2520" y="1505"/>
                </a:lnTo>
                <a:lnTo>
                  <a:pt x="2520" y="1507"/>
                </a:lnTo>
                <a:lnTo>
                  <a:pt x="2520" y="1511"/>
                </a:lnTo>
                <a:lnTo>
                  <a:pt x="2520" y="1513"/>
                </a:lnTo>
                <a:lnTo>
                  <a:pt x="2520" y="1515"/>
                </a:lnTo>
                <a:lnTo>
                  <a:pt x="2520" y="1517"/>
                </a:lnTo>
                <a:lnTo>
                  <a:pt x="2520" y="1521"/>
                </a:lnTo>
                <a:lnTo>
                  <a:pt x="2520" y="1523"/>
                </a:lnTo>
                <a:lnTo>
                  <a:pt x="2520" y="1525"/>
                </a:lnTo>
                <a:lnTo>
                  <a:pt x="2520" y="1527"/>
                </a:lnTo>
                <a:lnTo>
                  <a:pt x="2520" y="1529"/>
                </a:lnTo>
                <a:lnTo>
                  <a:pt x="2520" y="1531"/>
                </a:lnTo>
                <a:lnTo>
                  <a:pt x="2520" y="1533"/>
                </a:lnTo>
                <a:lnTo>
                  <a:pt x="2520" y="1535"/>
                </a:lnTo>
                <a:lnTo>
                  <a:pt x="2520" y="1537"/>
                </a:lnTo>
                <a:lnTo>
                  <a:pt x="2520" y="1539"/>
                </a:lnTo>
                <a:lnTo>
                  <a:pt x="2520" y="1545"/>
                </a:lnTo>
                <a:lnTo>
                  <a:pt x="2520" y="1547"/>
                </a:lnTo>
                <a:lnTo>
                  <a:pt x="2520" y="1549"/>
                </a:lnTo>
                <a:lnTo>
                  <a:pt x="2520" y="1551"/>
                </a:lnTo>
                <a:lnTo>
                  <a:pt x="2520" y="1553"/>
                </a:lnTo>
                <a:lnTo>
                  <a:pt x="2520" y="1555"/>
                </a:lnTo>
                <a:lnTo>
                  <a:pt x="2520" y="1559"/>
                </a:lnTo>
                <a:lnTo>
                  <a:pt x="2520" y="1561"/>
                </a:lnTo>
                <a:lnTo>
                  <a:pt x="2520" y="1563"/>
                </a:lnTo>
                <a:lnTo>
                  <a:pt x="2520" y="1567"/>
                </a:lnTo>
                <a:lnTo>
                  <a:pt x="2520" y="1569"/>
                </a:lnTo>
                <a:lnTo>
                  <a:pt x="2520" y="1571"/>
                </a:lnTo>
                <a:lnTo>
                  <a:pt x="2520" y="1573"/>
                </a:lnTo>
                <a:lnTo>
                  <a:pt x="2520" y="1575"/>
                </a:lnTo>
                <a:lnTo>
                  <a:pt x="2520" y="1581"/>
                </a:lnTo>
                <a:lnTo>
                  <a:pt x="2520" y="1583"/>
                </a:lnTo>
                <a:lnTo>
                  <a:pt x="2520" y="1585"/>
                </a:lnTo>
                <a:lnTo>
                  <a:pt x="2520" y="1587"/>
                </a:lnTo>
                <a:lnTo>
                  <a:pt x="2520" y="1589"/>
                </a:lnTo>
                <a:lnTo>
                  <a:pt x="2520" y="1591"/>
                </a:lnTo>
                <a:lnTo>
                  <a:pt x="2520" y="1595"/>
                </a:lnTo>
                <a:lnTo>
                  <a:pt x="2520" y="1597"/>
                </a:lnTo>
                <a:lnTo>
                  <a:pt x="2520" y="1599"/>
                </a:lnTo>
                <a:lnTo>
                  <a:pt x="2520" y="1605"/>
                </a:lnTo>
                <a:lnTo>
                  <a:pt x="2520" y="1607"/>
                </a:lnTo>
                <a:lnTo>
                  <a:pt x="2520" y="1609"/>
                </a:lnTo>
                <a:lnTo>
                  <a:pt x="2520" y="1611"/>
                </a:lnTo>
                <a:lnTo>
                  <a:pt x="2520" y="1613"/>
                </a:lnTo>
                <a:lnTo>
                  <a:pt x="2520" y="1615"/>
                </a:lnTo>
                <a:lnTo>
                  <a:pt x="2520" y="1617"/>
                </a:lnTo>
                <a:lnTo>
                  <a:pt x="2520" y="1619"/>
                </a:lnTo>
                <a:lnTo>
                  <a:pt x="2520" y="1621"/>
                </a:lnTo>
                <a:lnTo>
                  <a:pt x="2520" y="1623"/>
                </a:lnTo>
                <a:lnTo>
                  <a:pt x="2520" y="1625"/>
                </a:lnTo>
                <a:lnTo>
                  <a:pt x="2520" y="1625"/>
                </a:lnTo>
                <a:lnTo>
                  <a:pt x="2520" y="1627"/>
                </a:lnTo>
                <a:lnTo>
                  <a:pt x="2520" y="1629"/>
                </a:lnTo>
                <a:lnTo>
                  <a:pt x="2520" y="1631"/>
                </a:lnTo>
                <a:lnTo>
                  <a:pt x="2520" y="1633"/>
                </a:lnTo>
                <a:lnTo>
                  <a:pt x="2520" y="1635"/>
                </a:lnTo>
                <a:lnTo>
                  <a:pt x="2520" y="1637"/>
                </a:lnTo>
                <a:lnTo>
                  <a:pt x="2520" y="1639"/>
                </a:lnTo>
                <a:lnTo>
                  <a:pt x="2520" y="1641"/>
                </a:lnTo>
                <a:lnTo>
                  <a:pt x="2520" y="1644"/>
                </a:lnTo>
                <a:lnTo>
                  <a:pt x="2520" y="1646"/>
                </a:lnTo>
                <a:lnTo>
                  <a:pt x="2520" y="1648"/>
                </a:lnTo>
                <a:lnTo>
                  <a:pt x="2520" y="1650"/>
                </a:lnTo>
                <a:lnTo>
                  <a:pt x="2520" y="1652"/>
                </a:lnTo>
                <a:lnTo>
                  <a:pt x="2520" y="1654"/>
                </a:lnTo>
                <a:lnTo>
                  <a:pt x="2520" y="1656"/>
                </a:lnTo>
                <a:lnTo>
                  <a:pt x="2520" y="1658"/>
                </a:lnTo>
                <a:lnTo>
                  <a:pt x="2520" y="1660"/>
                </a:lnTo>
                <a:lnTo>
                  <a:pt x="2520" y="1662"/>
                </a:lnTo>
                <a:lnTo>
                  <a:pt x="2520" y="1664"/>
                </a:lnTo>
                <a:lnTo>
                  <a:pt x="2520" y="1666"/>
                </a:lnTo>
                <a:lnTo>
                  <a:pt x="2520" y="1668"/>
                </a:lnTo>
                <a:lnTo>
                  <a:pt x="2520" y="1670"/>
                </a:lnTo>
                <a:lnTo>
                  <a:pt x="2520" y="1672"/>
                </a:lnTo>
                <a:lnTo>
                  <a:pt x="2520" y="1674"/>
                </a:lnTo>
                <a:lnTo>
                  <a:pt x="2520" y="1674"/>
                </a:lnTo>
                <a:lnTo>
                  <a:pt x="2520" y="1676"/>
                </a:lnTo>
                <a:lnTo>
                  <a:pt x="2520" y="1678"/>
                </a:lnTo>
                <a:lnTo>
                  <a:pt x="2520" y="1680"/>
                </a:lnTo>
                <a:lnTo>
                  <a:pt x="2520" y="1684"/>
                </a:lnTo>
                <a:lnTo>
                  <a:pt x="2520" y="1688"/>
                </a:lnTo>
                <a:lnTo>
                  <a:pt x="2520" y="1690"/>
                </a:lnTo>
                <a:lnTo>
                  <a:pt x="2520" y="1692"/>
                </a:lnTo>
                <a:lnTo>
                  <a:pt x="2520" y="1696"/>
                </a:lnTo>
                <a:lnTo>
                  <a:pt x="2520" y="1698"/>
                </a:lnTo>
                <a:lnTo>
                  <a:pt x="2520" y="1702"/>
                </a:lnTo>
                <a:lnTo>
                  <a:pt x="2520" y="1704"/>
                </a:lnTo>
                <a:lnTo>
                  <a:pt x="2520" y="1706"/>
                </a:lnTo>
                <a:lnTo>
                  <a:pt x="2520" y="1716"/>
                </a:lnTo>
                <a:lnTo>
                  <a:pt x="2520" y="1718"/>
                </a:lnTo>
                <a:lnTo>
                  <a:pt x="2520" y="1722"/>
                </a:lnTo>
                <a:lnTo>
                  <a:pt x="2520" y="1722"/>
                </a:lnTo>
                <a:lnTo>
                  <a:pt x="2520" y="1724"/>
                </a:lnTo>
                <a:lnTo>
                  <a:pt x="2520" y="1728"/>
                </a:lnTo>
                <a:lnTo>
                  <a:pt x="2520" y="1730"/>
                </a:lnTo>
                <a:lnTo>
                  <a:pt x="2520" y="1738"/>
                </a:lnTo>
                <a:lnTo>
                  <a:pt x="2520" y="1740"/>
                </a:lnTo>
                <a:lnTo>
                  <a:pt x="2520" y="1744"/>
                </a:lnTo>
                <a:lnTo>
                  <a:pt x="2520" y="1750"/>
                </a:lnTo>
                <a:lnTo>
                  <a:pt x="2520" y="1754"/>
                </a:lnTo>
                <a:lnTo>
                  <a:pt x="2520" y="1760"/>
                </a:lnTo>
                <a:lnTo>
                  <a:pt x="2520" y="1762"/>
                </a:lnTo>
                <a:lnTo>
                  <a:pt x="2520" y="1764"/>
                </a:lnTo>
                <a:lnTo>
                  <a:pt x="2520" y="1766"/>
                </a:lnTo>
                <a:lnTo>
                  <a:pt x="2520" y="1768"/>
                </a:lnTo>
                <a:lnTo>
                  <a:pt x="2520" y="1770"/>
                </a:lnTo>
                <a:lnTo>
                  <a:pt x="2520" y="1772"/>
                </a:lnTo>
                <a:lnTo>
                  <a:pt x="2518" y="1782"/>
                </a:lnTo>
                <a:lnTo>
                  <a:pt x="2518" y="1786"/>
                </a:lnTo>
                <a:lnTo>
                  <a:pt x="2518" y="1788"/>
                </a:lnTo>
                <a:lnTo>
                  <a:pt x="2518" y="1798"/>
                </a:lnTo>
                <a:lnTo>
                  <a:pt x="2518" y="1800"/>
                </a:lnTo>
                <a:lnTo>
                  <a:pt x="2518" y="1802"/>
                </a:lnTo>
                <a:lnTo>
                  <a:pt x="2518" y="1804"/>
                </a:lnTo>
                <a:lnTo>
                  <a:pt x="2518" y="1808"/>
                </a:lnTo>
                <a:lnTo>
                  <a:pt x="2518" y="1814"/>
                </a:lnTo>
                <a:lnTo>
                  <a:pt x="2518" y="1816"/>
                </a:lnTo>
                <a:lnTo>
                  <a:pt x="2518" y="1818"/>
                </a:lnTo>
                <a:lnTo>
                  <a:pt x="2518" y="1818"/>
                </a:lnTo>
                <a:lnTo>
                  <a:pt x="2518" y="1820"/>
                </a:lnTo>
                <a:lnTo>
                  <a:pt x="2518" y="1822"/>
                </a:lnTo>
                <a:lnTo>
                  <a:pt x="2518" y="1824"/>
                </a:lnTo>
                <a:lnTo>
                  <a:pt x="2518" y="1826"/>
                </a:lnTo>
                <a:lnTo>
                  <a:pt x="2518" y="1838"/>
                </a:lnTo>
                <a:lnTo>
                  <a:pt x="2518" y="1844"/>
                </a:lnTo>
                <a:lnTo>
                  <a:pt x="2518" y="1850"/>
                </a:lnTo>
                <a:lnTo>
                  <a:pt x="2518" y="1854"/>
                </a:lnTo>
                <a:lnTo>
                  <a:pt x="2518" y="1860"/>
                </a:lnTo>
                <a:lnTo>
                  <a:pt x="2518" y="1862"/>
                </a:lnTo>
                <a:lnTo>
                  <a:pt x="2518" y="1864"/>
                </a:lnTo>
                <a:lnTo>
                  <a:pt x="2518" y="1868"/>
                </a:lnTo>
                <a:lnTo>
                  <a:pt x="2518" y="1874"/>
                </a:lnTo>
                <a:lnTo>
                  <a:pt x="2518" y="1878"/>
                </a:lnTo>
                <a:lnTo>
                  <a:pt x="2518" y="1880"/>
                </a:lnTo>
                <a:lnTo>
                  <a:pt x="2518" y="1882"/>
                </a:lnTo>
                <a:lnTo>
                  <a:pt x="2518" y="1884"/>
                </a:lnTo>
                <a:lnTo>
                  <a:pt x="2518" y="1888"/>
                </a:lnTo>
                <a:lnTo>
                  <a:pt x="2518" y="1890"/>
                </a:lnTo>
                <a:lnTo>
                  <a:pt x="2518" y="1892"/>
                </a:lnTo>
                <a:lnTo>
                  <a:pt x="2518" y="1900"/>
                </a:lnTo>
                <a:lnTo>
                  <a:pt x="2518" y="1904"/>
                </a:lnTo>
                <a:lnTo>
                  <a:pt x="2518" y="1908"/>
                </a:lnTo>
                <a:lnTo>
                  <a:pt x="2518" y="1914"/>
                </a:lnTo>
                <a:lnTo>
                  <a:pt x="2518" y="1920"/>
                </a:lnTo>
                <a:lnTo>
                  <a:pt x="2518" y="1922"/>
                </a:lnTo>
                <a:lnTo>
                  <a:pt x="2518" y="1928"/>
                </a:lnTo>
                <a:lnTo>
                  <a:pt x="2518" y="1934"/>
                </a:lnTo>
                <a:lnTo>
                  <a:pt x="2518" y="1940"/>
                </a:lnTo>
                <a:lnTo>
                  <a:pt x="2518" y="1942"/>
                </a:lnTo>
                <a:lnTo>
                  <a:pt x="2518" y="1946"/>
                </a:lnTo>
                <a:lnTo>
                  <a:pt x="2516" y="1948"/>
                </a:lnTo>
                <a:lnTo>
                  <a:pt x="2516" y="1950"/>
                </a:lnTo>
                <a:lnTo>
                  <a:pt x="2516" y="1952"/>
                </a:lnTo>
                <a:lnTo>
                  <a:pt x="2516" y="1956"/>
                </a:lnTo>
                <a:lnTo>
                  <a:pt x="2516" y="1964"/>
                </a:lnTo>
                <a:lnTo>
                  <a:pt x="2516" y="1970"/>
                </a:lnTo>
                <a:lnTo>
                  <a:pt x="2516" y="1976"/>
                </a:lnTo>
                <a:lnTo>
                  <a:pt x="2516" y="1982"/>
                </a:lnTo>
                <a:lnTo>
                  <a:pt x="2516" y="1988"/>
                </a:lnTo>
                <a:lnTo>
                  <a:pt x="2516" y="1992"/>
                </a:lnTo>
                <a:lnTo>
                  <a:pt x="2516" y="1994"/>
                </a:lnTo>
                <a:lnTo>
                  <a:pt x="2516" y="1996"/>
                </a:lnTo>
                <a:lnTo>
                  <a:pt x="2516" y="2000"/>
                </a:lnTo>
                <a:lnTo>
                  <a:pt x="2516" y="2002"/>
                </a:lnTo>
                <a:lnTo>
                  <a:pt x="2516" y="2012"/>
                </a:lnTo>
                <a:lnTo>
                  <a:pt x="2516" y="2016"/>
                </a:lnTo>
                <a:lnTo>
                  <a:pt x="2516" y="2020"/>
                </a:lnTo>
                <a:lnTo>
                  <a:pt x="2516" y="2024"/>
                </a:lnTo>
                <a:lnTo>
                  <a:pt x="2516" y="2032"/>
                </a:lnTo>
                <a:lnTo>
                  <a:pt x="2516" y="2034"/>
                </a:lnTo>
                <a:lnTo>
                  <a:pt x="2516" y="2038"/>
                </a:lnTo>
                <a:lnTo>
                  <a:pt x="2516" y="2044"/>
                </a:lnTo>
                <a:lnTo>
                  <a:pt x="2516" y="2056"/>
                </a:lnTo>
                <a:lnTo>
                  <a:pt x="2516" y="2062"/>
                </a:lnTo>
                <a:lnTo>
                  <a:pt x="2516" y="2073"/>
                </a:lnTo>
                <a:lnTo>
                  <a:pt x="2516" y="2081"/>
                </a:lnTo>
                <a:lnTo>
                  <a:pt x="2516" y="2087"/>
                </a:lnTo>
                <a:lnTo>
                  <a:pt x="2516" y="2097"/>
                </a:lnTo>
                <a:lnTo>
                  <a:pt x="2516" y="2099"/>
                </a:lnTo>
                <a:lnTo>
                  <a:pt x="2516" y="2103"/>
                </a:lnTo>
                <a:lnTo>
                  <a:pt x="2516" y="2111"/>
                </a:lnTo>
                <a:lnTo>
                  <a:pt x="2516" y="2113"/>
                </a:lnTo>
                <a:lnTo>
                  <a:pt x="2516" y="2115"/>
                </a:lnTo>
                <a:lnTo>
                  <a:pt x="2516" y="2121"/>
                </a:lnTo>
                <a:lnTo>
                  <a:pt x="2516" y="2123"/>
                </a:lnTo>
                <a:lnTo>
                  <a:pt x="2516" y="2129"/>
                </a:lnTo>
                <a:lnTo>
                  <a:pt x="2516" y="2131"/>
                </a:lnTo>
                <a:lnTo>
                  <a:pt x="2516" y="2133"/>
                </a:lnTo>
                <a:lnTo>
                  <a:pt x="2516" y="2135"/>
                </a:lnTo>
                <a:lnTo>
                  <a:pt x="2516" y="2137"/>
                </a:lnTo>
                <a:lnTo>
                  <a:pt x="2516" y="2143"/>
                </a:lnTo>
                <a:lnTo>
                  <a:pt x="2516" y="2147"/>
                </a:lnTo>
                <a:lnTo>
                  <a:pt x="2516" y="2149"/>
                </a:lnTo>
                <a:lnTo>
                  <a:pt x="2516" y="2151"/>
                </a:lnTo>
                <a:lnTo>
                  <a:pt x="2516" y="2155"/>
                </a:lnTo>
                <a:lnTo>
                  <a:pt x="2516" y="2155"/>
                </a:lnTo>
                <a:lnTo>
                  <a:pt x="2516" y="2159"/>
                </a:lnTo>
                <a:lnTo>
                  <a:pt x="2516" y="2163"/>
                </a:lnTo>
                <a:lnTo>
                  <a:pt x="2516" y="2165"/>
                </a:lnTo>
                <a:lnTo>
                  <a:pt x="2516" y="2169"/>
                </a:lnTo>
                <a:lnTo>
                  <a:pt x="2516" y="2173"/>
                </a:lnTo>
                <a:lnTo>
                  <a:pt x="2516" y="2175"/>
                </a:lnTo>
                <a:lnTo>
                  <a:pt x="2516" y="2177"/>
                </a:lnTo>
                <a:lnTo>
                  <a:pt x="2516" y="2183"/>
                </a:lnTo>
                <a:lnTo>
                  <a:pt x="2516" y="2185"/>
                </a:lnTo>
                <a:lnTo>
                  <a:pt x="2516" y="2191"/>
                </a:lnTo>
                <a:lnTo>
                  <a:pt x="2516" y="2193"/>
                </a:lnTo>
                <a:lnTo>
                  <a:pt x="2516" y="2195"/>
                </a:lnTo>
                <a:lnTo>
                  <a:pt x="2516" y="2199"/>
                </a:lnTo>
                <a:lnTo>
                  <a:pt x="2516" y="2203"/>
                </a:lnTo>
                <a:lnTo>
                  <a:pt x="2516" y="2207"/>
                </a:lnTo>
                <a:lnTo>
                  <a:pt x="2516" y="2213"/>
                </a:lnTo>
                <a:lnTo>
                  <a:pt x="2516" y="2217"/>
                </a:lnTo>
                <a:lnTo>
                  <a:pt x="2516" y="2219"/>
                </a:lnTo>
                <a:lnTo>
                  <a:pt x="2516" y="2223"/>
                </a:lnTo>
                <a:lnTo>
                  <a:pt x="2516" y="2225"/>
                </a:lnTo>
                <a:lnTo>
                  <a:pt x="2516" y="2227"/>
                </a:lnTo>
                <a:lnTo>
                  <a:pt x="2516" y="2229"/>
                </a:lnTo>
                <a:lnTo>
                  <a:pt x="2516" y="2233"/>
                </a:lnTo>
                <a:lnTo>
                  <a:pt x="2516" y="2251"/>
                </a:lnTo>
                <a:lnTo>
                  <a:pt x="2516" y="2255"/>
                </a:lnTo>
                <a:lnTo>
                  <a:pt x="2516" y="2257"/>
                </a:lnTo>
                <a:lnTo>
                  <a:pt x="2516" y="2259"/>
                </a:lnTo>
                <a:lnTo>
                  <a:pt x="2516" y="2265"/>
                </a:lnTo>
                <a:lnTo>
                  <a:pt x="2516" y="2267"/>
                </a:lnTo>
                <a:lnTo>
                  <a:pt x="2516" y="2269"/>
                </a:lnTo>
                <a:lnTo>
                  <a:pt x="2516" y="2271"/>
                </a:lnTo>
                <a:lnTo>
                  <a:pt x="2516" y="2273"/>
                </a:lnTo>
                <a:lnTo>
                  <a:pt x="2516" y="2277"/>
                </a:lnTo>
                <a:lnTo>
                  <a:pt x="2516" y="2279"/>
                </a:lnTo>
                <a:lnTo>
                  <a:pt x="2516" y="2283"/>
                </a:lnTo>
                <a:lnTo>
                  <a:pt x="2516" y="2285"/>
                </a:lnTo>
                <a:lnTo>
                  <a:pt x="2516" y="2287"/>
                </a:lnTo>
                <a:lnTo>
                  <a:pt x="2516" y="2289"/>
                </a:lnTo>
                <a:lnTo>
                  <a:pt x="2516" y="2291"/>
                </a:lnTo>
                <a:lnTo>
                  <a:pt x="2516" y="2293"/>
                </a:lnTo>
                <a:lnTo>
                  <a:pt x="2516" y="2299"/>
                </a:lnTo>
                <a:lnTo>
                  <a:pt x="2516" y="2299"/>
                </a:lnTo>
                <a:lnTo>
                  <a:pt x="2516" y="2303"/>
                </a:lnTo>
                <a:lnTo>
                  <a:pt x="2516" y="2305"/>
                </a:lnTo>
                <a:lnTo>
                  <a:pt x="2516" y="2309"/>
                </a:lnTo>
                <a:lnTo>
                  <a:pt x="2516" y="2317"/>
                </a:lnTo>
                <a:lnTo>
                  <a:pt x="2516" y="2321"/>
                </a:lnTo>
                <a:lnTo>
                  <a:pt x="2516" y="2331"/>
                </a:lnTo>
                <a:lnTo>
                  <a:pt x="2516" y="2333"/>
                </a:lnTo>
                <a:lnTo>
                  <a:pt x="2516" y="2347"/>
                </a:lnTo>
                <a:lnTo>
                  <a:pt x="2516" y="2351"/>
                </a:lnTo>
                <a:lnTo>
                  <a:pt x="2516" y="2353"/>
                </a:lnTo>
                <a:lnTo>
                  <a:pt x="2516" y="2355"/>
                </a:lnTo>
                <a:lnTo>
                  <a:pt x="2516" y="2357"/>
                </a:lnTo>
                <a:lnTo>
                  <a:pt x="2516" y="2359"/>
                </a:lnTo>
                <a:lnTo>
                  <a:pt x="2516" y="2363"/>
                </a:lnTo>
                <a:lnTo>
                  <a:pt x="2516" y="2367"/>
                </a:lnTo>
                <a:lnTo>
                  <a:pt x="2516" y="2369"/>
                </a:lnTo>
                <a:lnTo>
                  <a:pt x="2516" y="2371"/>
                </a:lnTo>
                <a:lnTo>
                  <a:pt x="2516" y="2379"/>
                </a:lnTo>
                <a:lnTo>
                  <a:pt x="2516" y="2387"/>
                </a:lnTo>
                <a:lnTo>
                  <a:pt x="2516" y="2389"/>
                </a:lnTo>
                <a:lnTo>
                  <a:pt x="2516" y="2391"/>
                </a:lnTo>
                <a:lnTo>
                  <a:pt x="2516" y="2393"/>
                </a:lnTo>
                <a:lnTo>
                  <a:pt x="2516" y="2395"/>
                </a:lnTo>
                <a:lnTo>
                  <a:pt x="2516" y="2395"/>
                </a:lnTo>
                <a:lnTo>
                  <a:pt x="2516" y="2397"/>
                </a:lnTo>
                <a:lnTo>
                  <a:pt x="2516" y="2399"/>
                </a:lnTo>
                <a:lnTo>
                  <a:pt x="2516" y="2401"/>
                </a:lnTo>
                <a:lnTo>
                  <a:pt x="2516" y="2403"/>
                </a:lnTo>
                <a:lnTo>
                  <a:pt x="2516" y="2405"/>
                </a:lnTo>
                <a:lnTo>
                  <a:pt x="2516" y="2409"/>
                </a:lnTo>
                <a:lnTo>
                  <a:pt x="2516" y="2411"/>
                </a:lnTo>
                <a:lnTo>
                  <a:pt x="2516" y="2413"/>
                </a:lnTo>
                <a:lnTo>
                  <a:pt x="2516" y="2419"/>
                </a:lnTo>
                <a:lnTo>
                  <a:pt x="2516" y="2421"/>
                </a:lnTo>
                <a:lnTo>
                  <a:pt x="2516" y="2425"/>
                </a:lnTo>
                <a:lnTo>
                  <a:pt x="2516" y="2433"/>
                </a:lnTo>
                <a:lnTo>
                  <a:pt x="2516" y="2435"/>
                </a:lnTo>
                <a:lnTo>
                  <a:pt x="2516" y="2445"/>
                </a:lnTo>
                <a:lnTo>
                  <a:pt x="2516" y="2451"/>
                </a:lnTo>
                <a:lnTo>
                  <a:pt x="2516" y="2453"/>
                </a:lnTo>
                <a:lnTo>
                  <a:pt x="2516" y="2455"/>
                </a:lnTo>
                <a:lnTo>
                  <a:pt x="2516" y="2457"/>
                </a:lnTo>
                <a:lnTo>
                  <a:pt x="2516" y="2459"/>
                </a:lnTo>
                <a:lnTo>
                  <a:pt x="2516" y="2463"/>
                </a:lnTo>
                <a:lnTo>
                  <a:pt x="2516" y="2467"/>
                </a:lnTo>
                <a:lnTo>
                  <a:pt x="2516" y="2471"/>
                </a:lnTo>
                <a:lnTo>
                  <a:pt x="2516" y="2473"/>
                </a:lnTo>
                <a:lnTo>
                  <a:pt x="2516" y="2475"/>
                </a:lnTo>
                <a:lnTo>
                  <a:pt x="2516" y="2477"/>
                </a:lnTo>
                <a:lnTo>
                  <a:pt x="2516" y="2479"/>
                </a:lnTo>
                <a:lnTo>
                  <a:pt x="2516" y="2481"/>
                </a:lnTo>
                <a:lnTo>
                  <a:pt x="2516" y="2483"/>
                </a:lnTo>
                <a:lnTo>
                  <a:pt x="2516" y="2485"/>
                </a:lnTo>
                <a:lnTo>
                  <a:pt x="2516" y="2487"/>
                </a:lnTo>
                <a:lnTo>
                  <a:pt x="2516" y="2492"/>
                </a:lnTo>
                <a:lnTo>
                  <a:pt x="2516" y="2494"/>
                </a:lnTo>
                <a:lnTo>
                  <a:pt x="2516" y="2500"/>
                </a:lnTo>
                <a:lnTo>
                  <a:pt x="2516" y="2504"/>
                </a:lnTo>
                <a:lnTo>
                  <a:pt x="2516" y="2506"/>
                </a:lnTo>
                <a:lnTo>
                  <a:pt x="2516" y="2516"/>
                </a:lnTo>
                <a:lnTo>
                  <a:pt x="2516" y="2520"/>
                </a:lnTo>
                <a:lnTo>
                  <a:pt x="2516" y="2522"/>
                </a:lnTo>
                <a:lnTo>
                  <a:pt x="2516" y="2524"/>
                </a:lnTo>
                <a:lnTo>
                  <a:pt x="2516" y="2526"/>
                </a:lnTo>
                <a:lnTo>
                  <a:pt x="2516" y="2528"/>
                </a:lnTo>
                <a:lnTo>
                  <a:pt x="2516" y="2530"/>
                </a:lnTo>
                <a:lnTo>
                  <a:pt x="2516" y="2534"/>
                </a:lnTo>
                <a:lnTo>
                  <a:pt x="2516" y="2536"/>
                </a:lnTo>
                <a:lnTo>
                  <a:pt x="2516" y="2538"/>
                </a:lnTo>
                <a:lnTo>
                  <a:pt x="2516" y="2540"/>
                </a:lnTo>
                <a:lnTo>
                  <a:pt x="2516" y="2540"/>
                </a:lnTo>
                <a:lnTo>
                  <a:pt x="2516" y="2542"/>
                </a:lnTo>
                <a:lnTo>
                  <a:pt x="2516" y="2544"/>
                </a:lnTo>
                <a:lnTo>
                  <a:pt x="2516" y="2546"/>
                </a:lnTo>
                <a:lnTo>
                  <a:pt x="2516" y="2548"/>
                </a:lnTo>
                <a:lnTo>
                  <a:pt x="2516" y="2550"/>
                </a:lnTo>
                <a:lnTo>
                  <a:pt x="2516" y="2564"/>
                </a:lnTo>
                <a:lnTo>
                  <a:pt x="2516" y="2566"/>
                </a:lnTo>
                <a:lnTo>
                  <a:pt x="2516" y="2568"/>
                </a:lnTo>
                <a:lnTo>
                  <a:pt x="2516" y="2574"/>
                </a:lnTo>
                <a:lnTo>
                  <a:pt x="2516" y="2576"/>
                </a:lnTo>
                <a:lnTo>
                  <a:pt x="2516" y="2578"/>
                </a:lnTo>
                <a:lnTo>
                  <a:pt x="2516" y="2588"/>
                </a:lnTo>
                <a:lnTo>
                  <a:pt x="2516" y="2594"/>
                </a:lnTo>
                <a:lnTo>
                  <a:pt x="2516" y="2600"/>
                </a:lnTo>
                <a:lnTo>
                  <a:pt x="2516" y="2614"/>
                </a:lnTo>
                <a:lnTo>
                  <a:pt x="2516" y="2618"/>
                </a:lnTo>
                <a:lnTo>
                  <a:pt x="2516" y="2624"/>
                </a:lnTo>
                <a:lnTo>
                  <a:pt x="2516" y="2626"/>
                </a:lnTo>
                <a:lnTo>
                  <a:pt x="2516" y="2630"/>
                </a:lnTo>
                <a:lnTo>
                  <a:pt x="2516" y="2634"/>
                </a:lnTo>
                <a:lnTo>
                  <a:pt x="2516" y="2640"/>
                </a:lnTo>
                <a:lnTo>
                  <a:pt x="2516" y="2642"/>
                </a:lnTo>
                <a:lnTo>
                  <a:pt x="2516" y="2646"/>
                </a:lnTo>
                <a:lnTo>
                  <a:pt x="2514" y="2644"/>
                </a:lnTo>
                <a:lnTo>
                  <a:pt x="2512" y="2644"/>
                </a:lnTo>
                <a:lnTo>
                  <a:pt x="2512" y="2642"/>
                </a:lnTo>
                <a:lnTo>
                  <a:pt x="2510" y="2642"/>
                </a:lnTo>
                <a:lnTo>
                  <a:pt x="2508" y="2642"/>
                </a:lnTo>
                <a:lnTo>
                  <a:pt x="2506" y="2644"/>
                </a:lnTo>
                <a:lnTo>
                  <a:pt x="2506" y="2646"/>
                </a:lnTo>
                <a:lnTo>
                  <a:pt x="2504" y="2646"/>
                </a:lnTo>
                <a:lnTo>
                  <a:pt x="2504" y="2648"/>
                </a:lnTo>
                <a:lnTo>
                  <a:pt x="2504" y="2650"/>
                </a:lnTo>
                <a:lnTo>
                  <a:pt x="2504" y="2652"/>
                </a:lnTo>
                <a:lnTo>
                  <a:pt x="2502" y="2652"/>
                </a:lnTo>
                <a:lnTo>
                  <a:pt x="2502" y="2654"/>
                </a:lnTo>
                <a:lnTo>
                  <a:pt x="2500" y="2654"/>
                </a:lnTo>
                <a:lnTo>
                  <a:pt x="2498" y="2654"/>
                </a:lnTo>
                <a:lnTo>
                  <a:pt x="2496" y="2654"/>
                </a:lnTo>
                <a:lnTo>
                  <a:pt x="2494" y="2654"/>
                </a:lnTo>
                <a:lnTo>
                  <a:pt x="2492" y="2652"/>
                </a:lnTo>
                <a:lnTo>
                  <a:pt x="2490" y="2652"/>
                </a:lnTo>
                <a:lnTo>
                  <a:pt x="2488" y="2652"/>
                </a:lnTo>
                <a:lnTo>
                  <a:pt x="2488" y="2654"/>
                </a:lnTo>
                <a:lnTo>
                  <a:pt x="2486" y="2654"/>
                </a:lnTo>
                <a:lnTo>
                  <a:pt x="2484" y="2656"/>
                </a:lnTo>
                <a:lnTo>
                  <a:pt x="2482" y="2656"/>
                </a:lnTo>
                <a:lnTo>
                  <a:pt x="2482" y="2658"/>
                </a:lnTo>
                <a:lnTo>
                  <a:pt x="2480" y="2658"/>
                </a:lnTo>
                <a:lnTo>
                  <a:pt x="2480" y="2660"/>
                </a:lnTo>
                <a:lnTo>
                  <a:pt x="2478" y="2662"/>
                </a:lnTo>
                <a:lnTo>
                  <a:pt x="2476" y="2668"/>
                </a:lnTo>
                <a:lnTo>
                  <a:pt x="2476" y="2670"/>
                </a:lnTo>
                <a:lnTo>
                  <a:pt x="2474" y="2670"/>
                </a:lnTo>
                <a:lnTo>
                  <a:pt x="2472" y="2672"/>
                </a:lnTo>
                <a:lnTo>
                  <a:pt x="2470" y="2676"/>
                </a:lnTo>
                <a:lnTo>
                  <a:pt x="2470" y="2678"/>
                </a:lnTo>
                <a:lnTo>
                  <a:pt x="2468" y="2678"/>
                </a:lnTo>
                <a:lnTo>
                  <a:pt x="2468" y="2680"/>
                </a:lnTo>
                <a:lnTo>
                  <a:pt x="2466" y="2680"/>
                </a:lnTo>
                <a:lnTo>
                  <a:pt x="2464" y="2680"/>
                </a:lnTo>
                <a:lnTo>
                  <a:pt x="2462" y="2680"/>
                </a:lnTo>
                <a:lnTo>
                  <a:pt x="2460" y="2682"/>
                </a:lnTo>
                <a:lnTo>
                  <a:pt x="2460" y="2682"/>
                </a:lnTo>
                <a:lnTo>
                  <a:pt x="2460" y="2684"/>
                </a:lnTo>
                <a:lnTo>
                  <a:pt x="2462" y="2684"/>
                </a:lnTo>
                <a:lnTo>
                  <a:pt x="2464" y="2684"/>
                </a:lnTo>
                <a:lnTo>
                  <a:pt x="2466" y="2684"/>
                </a:lnTo>
                <a:lnTo>
                  <a:pt x="2468" y="2684"/>
                </a:lnTo>
                <a:lnTo>
                  <a:pt x="2470" y="2682"/>
                </a:lnTo>
                <a:lnTo>
                  <a:pt x="2470" y="2684"/>
                </a:lnTo>
                <a:lnTo>
                  <a:pt x="2472" y="2684"/>
                </a:lnTo>
                <a:lnTo>
                  <a:pt x="2474" y="2684"/>
                </a:lnTo>
                <a:lnTo>
                  <a:pt x="2474" y="2686"/>
                </a:lnTo>
                <a:lnTo>
                  <a:pt x="2476" y="2688"/>
                </a:lnTo>
                <a:lnTo>
                  <a:pt x="2474" y="2688"/>
                </a:lnTo>
                <a:lnTo>
                  <a:pt x="2474" y="2692"/>
                </a:lnTo>
                <a:lnTo>
                  <a:pt x="2472" y="2692"/>
                </a:lnTo>
                <a:lnTo>
                  <a:pt x="2470" y="2694"/>
                </a:lnTo>
                <a:lnTo>
                  <a:pt x="2468" y="2696"/>
                </a:lnTo>
                <a:lnTo>
                  <a:pt x="2468" y="2698"/>
                </a:lnTo>
                <a:lnTo>
                  <a:pt x="2466" y="2700"/>
                </a:lnTo>
                <a:lnTo>
                  <a:pt x="2468" y="2704"/>
                </a:lnTo>
                <a:lnTo>
                  <a:pt x="2468" y="2706"/>
                </a:lnTo>
                <a:lnTo>
                  <a:pt x="2470" y="2706"/>
                </a:lnTo>
                <a:lnTo>
                  <a:pt x="2472" y="2706"/>
                </a:lnTo>
                <a:lnTo>
                  <a:pt x="2472" y="2708"/>
                </a:lnTo>
                <a:lnTo>
                  <a:pt x="2472" y="2710"/>
                </a:lnTo>
                <a:lnTo>
                  <a:pt x="2472" y="2712"/>
                </a:lnTo>
                <a:lnTo>
                  <a:pt x="2470" y="2714"/>
                </a:lnTo>
                <a:lnTo>
                  <a:pt x="2470" y="2716"/>
                </a:lnTo>
                <a:lnTo>
                  <a:pt x="2470" y="2718"/>
                </a:lnTo>
                <a:lnTo>
                  <a:pt x="2470" y="2720"/>
                </a:lnTo>
                <a:lnTo>
                  <a:pt x="2472" y="2722"/>
                </a:lnTo>
                <a:lnTo>
                  <a:pt x="2474" y="2724"/>
                </a:lnTo>
                <a:lnTo>
                  <a:pt x="2476" y="2726"/>
                </a:lnTo>
                <a:lnTo>
                  <a:pt x="2476" y="2728"/>
                </a:lnTo>
                <a:lnTo>
                  <a:pt x="2476" y="2730"/>
                </a:lnTo>
                <a:lnTo>
                  <a:pt x="2478" y="2730"/>
                </a:lnTo>
                <a:lnTo>
                  <a:pt x="2480" y="2730"/>
                </a:lnTo>
                <a:lnTo>
                  <a:pt x="2482" y="2728"/>
                </a:lnTo>
                <a:lnTo>
                  <a:pt x="2482" y="2726"/>
                </a:lnTo>
                <a:lnTo>
                  <a:pt x="2484" y="2724"/>
                </a:lnTo>
                <a:lnTo>
                  <a:pt x="2486" y="2724"/>
                </a:lnTo>
                <a:lnTo>
                  <a:pt x="2488" y="2724"/>
                </a:lnTo>
                <a:lnTo>
                  <a:pt x="2490" y="2724"/>
                </a:lnTo>
                <a:lnTo>
                  <a:pt x="2492" y="2724"/>
                </a:lnTo>
                <a:lnTo>
                  <a:pt x="2492" y="2726"/>
                </a:lnTo>
                <a:lnTo>
                  <a:pt x="2492" y="2728"/>
                </a:lnTo>
                <a:lnTo>
                  <a:pt x="2492" y="2730"/>
                </a:lnTo>
                <a:lnTo>
                  <a:pt x="2490" y="2730"/>
                </a:lnTo>
                <a:lnTo>
                  <a:pt x="2488" y="2730"/>
                </a:lnTo>
                <a:lnTo>
                  <a:pt x="2488" y="2732"/>
                </a:lnTo>
                <a:lnTo>
                  <a:pt x="2488" y="2734"/>
                </a:lnTo>
                <a:lnTo>
                  <a:pt x="2488" y="2736"/>
                </a:lnTo>
                <a:lnTo>
                  <a:pt x="2488" y="2740"/>
                </a:lnTo>
                <a:lnTo>
                  <a:pt x="2490" y="2742"/>
                </a:lnTo>
                <a:lnTo>
                  <a:pt x="2490" y="2746"/>
                </a:lnTo>
                <a:lnTo>
                  <a:pt x="2490" y="2750"/>
                </a:lnTo>
                <a:lnTo>
                  <a:pt x="2490" y="2752"/>
                </a:lnTo>
                <a:lnTo>
                  <a:pt x="2490" y="2756"/>
                </a:lnTo>
                <a:lnTo>
                  <a:pt x="2490" y="2758"/>
                </a:lnTo>
                <a:lnTo>
                  <a:pt x="2488" y="2758"/>
                </a:lnTo>
                <a:lnTo>
                  <a:pt x="2488" y="2760"/>
                </a:lnTo>
                <a:lnTo>
                  <a:pt x="2486" y="2762"/>
                </a:lnTo>
                <a:lnTo>
                  <a:pt x="2484" y="2764"/>
                </a:lnTo>
                <a:lnTo>
                  <a:pt x="2482" y="2766"/>
                </a:lnTo>
                <a:lnTo>
                  <a:pt x="2482" y="2768"/>
                </a:lnTo>
                <a:lnTo>
                  <a:pt x="2482" y="2770"/>
                </a:lnTo>
                <a:lnTo>
                  <a:pt x="2480" y="2770"/>
                </a:lnTo>
                <a:lnTo>
                  <a:pt x="2478" y="2772"/>
                </a:lnTo>
                <a:lnTo>
                  <a:pt x="2476" y="2774"/>
                </a:lnTo>
                <a:lnTo>
                  <a:pt x="2474" y="2774"/>
                </a:lnTo>
                <a:lnTo>
                  <a:pt x="2472" y="2774"/>
                </a:lnTo>
                <a:lnTo>
                  <a:pt x="2472" y="2776"/>
                </a:lnTo>
                <a:lnTo>
                  <a:pt x="2470" y="2778"/>
                </a:lnTo>
                <a:lnTo>
                  <a:pt x="2470" y="2778"/>
                </a:lnTo>
                <a:lnTo>
                  <a:pt x="2468" y="2780"/>
                </a:lnTo>
                <a:lnTo>
                  <a:pt x="2466" y="2780"/>
                </a:lnTo>
                <a:lnTo>
                  <a:pt x="2464" y="2780"/>
                </a:lnTo>
                <a:lnTo>
                  <a:pt x="2464" y="2778"/>
                </a:lnTo>
                <a:lnTo>
                  <a:pt x="2462" y="2778"/>
                </a:lnTo>
                <a:lnTo>
                  <a:pt x="2460" y="2778"/>
                </a:lnTo>
                <a:lnTo>
                  <a:pt x="2460" y="2780"/>
                </a:lnTo>
                <a:lnTo>
                  <a:pt x="2460" y="2782"/>
                </a:lnTo>
                <a:lnTo>
                  <a:pt x="2460" y="2784"/>
                </a:lnTo>
                <a:lnTo>
                  <a:pt x="2460" y="2786"/>
                </a:lnTo>
                <a:lnTo>
                  <a:pt x="2460" y="2788"/>
                </a:lnTo>
                <a:lnTo>
                  <a:pt x="2460" y="2790"/>
                </a:lnTo>
                <a:lnTo>
                  <a:pt x="2460" y="2792"/>
                </a:lnTo>
                <a:lnTo>
                  <a:pt x="2458" y="2792"/>
                </a:lnTo>
                <a:lnTo>
                  <a:pt x="2456" y="2792"/>
                </a:lnTo>
                <a:lnTo>
                  <a:pt x="2454" y="2792"/>
                </a:lnTo>
                <a:lnTo>
                  <a:pt x="2452" y="2792"/>
                </a:lnTo>
                <a:lnTo>
                  <a:pt x="2450" y="2792"/>
                </a:lnTo>
                <a:lnTo>
                  <a:pt x="2448" y="2794"/>
                </a:lnTo>
                <a:lnTo>
                  <a:pt x="2446" y="2794"/>
                </a:lnTo>
                <a:lnTo>
                  <a:pt x="2446" y="2796"/>
                </a:lnTo>
                <a:lnTo>
                  <a:pt x="2446" y="2798"/>
                </a:lnTo>
                <a:lnTo>
                  <a:pt x="2446" y="2800"/>
                </a:lnTo>
                <a:lnTo>
                  <a:pt x="2448" y="2800"/>
                </a:lnTo>
                <a:lnTo>
                  <a:pt x="2448" y="2802"/>
                </a:lnTo>
                <a:lnTo>
                  <a:pt x="2450" y="2802"/>
                </a:lnTo>
                <a:lnTo>
                  <a:pt x="2452" y="2802"/>
                </a:lnTo>
                <a:lnTo>
                  <a:pt x="2454" y="2802"/>
                </a:lnTo>
                <a:lnTo>
                  <a:pt x="2454" y="2804"/>
                </a:lnTo>
                <a:lnTo>
                  <a:pt x="2456" y="2804"/>
                </a:lnTo>
                <a:lnTo>
                  <a:pt x="2454" y="2806"/>
                </a:lnTo>
                <a:lnTo>
                  <a:pt x="2452" y="2806"/>
                </a:lnTo>
                <a:lnTo>
                  <a:pt x="2450" y="2806"/>
                </a:lnTo>
                <a:lnTo>
                  <a:pt x="2450" y="2804"/>
                </a:lnTo>
                <a:lnTo>
                  <a:pt x="2448" y="2802"/>
                </a:lnTo>
                <a:lnTo>
                  <a:pt x="2446" y="2802"/>
                </a:lnTo>
                <a:lnTo>
                  <a:pt x="2446" y="2804"/>
                </a:lnTo>
                <a:lnTo>
                  <a:pt x="2446" y="2804"/>
                </a:lnTo>
                <a:lnTo>
                  <a:pt x="2444" y="2806"/>
                </a:lnTo>
                <a:lnTo>
                  <a:pt x="2444" y="2808"/>
                </a:lnTo>
                <a:lnTo>
                  <a:pt x="2442" y="2808"/>
                </a:lnTo>
                <a:lnTo>
                  <a:pt x="2440" y="2810"/>
                </a:lnTo>
                <a:lnTo>
                  <a:pt x="2440" y="2812"/>
                </a:lnTo>
                <a:lnTo>
                  <a:pt x="2440" y="2814"/>
                </a:lnTo>
                <a:lnTo>
                  <a:pt x="2440" y="2816"/>
                </a:lnTo>
                <a:lnTo>
                  <a:pt x="2438" y="2816"/>
                </a:lnTo>
                <a:lnTo>
                  <a:pt x="2438" y="2818"/>
                </a:lnTo>
                <a:lnTo>
                  <a:pt x="2436" y="2820"/>
                </a:lnTo>
                <a:lnTo>
                  <a:pt x="2438" y="2824"/>
                </a:lnTo>
                <a:lnTo>
                  <a:pt x="2440" y="2824"/>
                </a:lnTo>
                <a:lnTo>
                  <a:pt x="2444" y="2826"/>
                </a:lnTo>
                <a:lnTo>
                  <a:pt x="2446" y="2826"/>
                </a:lnTo>
                <a:lnTo>
                  <a:pt x="2446" y="2828"/>
                </a:lnTo>
                <a:lnTo>
                  <a:pt x="2446" y="2830"/>
                </a:lnTo>
                <a:lnTo>
                  <a:pt x="2448" y="2830"/>
                </a:lnTo>
                <a:lnTo>
                  <a:pt x="2450" y="2830"/>
                </a:lnTo>
                <a:lnTo>
                  <a:pt x="2452" y="2834"/>
                </a:lnTo>
                <a:lnTo>
                  <a:pt x="2452" y="2836"/>
                </a:lnTo>
                <a:lnTo>
                  <a:pt x="2450" y="2836"/>
                </a:lnTo>
                <a:lnTo>
                  <a:pt x="2450" y="2838"/>
                </a:lnTo>
                <a:lnTo>
                  <a:pt x="2448" y="2838"/>
                </a:lnTo>
                <a:lnTo>
                  <a:pt x="2446" y="2838"/>
                </a:lnTo>
                <a:lnTo>
                  <a:pt x="2446" y="2836"/>
                </a:lnTo>
                <a:lnTo>
                  <a:pt x="2444" y="2836"/>
                </a:lnTo>
                <a:lnTo>
                  <a:pt x="2442" y="2836"/>
                </a:lnTo>
                <a:lnTo>
                  <a:pt x="2440" y="2836"/>
                </a:lnTo>
                <a:lnTo>
                  <a:pt x="2440" y="2838"/>
                </a:lnTo>
                <a:lnTo>
                  <a:pt x="2440" y="2840"/>
                </a:lnTo>
                <a:lnTo>
                  <a:pt x="2440" y="2842"/>
                </a:lnTo>
                <a:lnTo>
                  <a:pt x="2442" y="2844"/>
                </a:lnTo>
                <a:lnTo>
                  <a:pt x="2444" y="2846"/>
                </a:lnTo>
                <a:lnTo>
                  <a:pt x="2446" y="2846"/>
                </a:lnTo>
                <a:lnTo>
                  <a:pt x="2446" y="2844"/>
                </a:lnTo>
                <a:lnTo>
                  <a:pt x="2448" y="2844"/>
                </a:lnTo>
                <a:lnTo>
                  <a:pt x="2450" y="2844"/>
                </a:lnTo>
                <a:lnTo>
                  <a:pt x="2452" y="2846"/>
                </a:lnTo>
                <a:lnTo>
                  <a:pt x="2454" y="2846"/>
                </a:lnTo>
                <a:lnTo>
                  <a:pt x="2456" y="2846"/>
                </a:lnTo>
                <a:lnTo>
                  <a:pt x="2458" y="2846"/>
                </a:lnTo>
                <a:lnTo>
                  <a:pt x="2460" y="2846"/>
                </a:lnTo>
                <a:lnTo>
                  <a:pt x="2462" y="2846"/>
                </a:lnTo>
                <a:lnTo>
                  <a:pt x="2464" y="2846"/>
                </a:lnTo>
                <a:lnTo>
                  <a:pt x="2464" y="2848"/>
                </a:lnTo>
                <a:lnTo>
                  <a:pt x="2464" y="2850"/>
                </a:lnTo>
                <a:lnTo>
                  <a:pt x="2464" y="2852"/>
                </a:lnTo>
                <a:lnTo>
                  <a:pt x="2464" y="2854"/>
                </a:lnTo>
                <a:lnTo>
                  <a:pt x="2462" y="2854"/>
                </a:lnTo>
                <a:lnTo>
                  <a:pt x="2460" y="2856"/>
                </a:lnTo>
                <a:lnTo>
                  <a:pt x="2460" y="2858"/>
                </a:lnTo>
                <a:lnTo>
                  <a:pt x="2460" y="2860"/>
                </a:lnTo>
                <a:lnTo>
                  <a:pt x="2460" y="2862"/>
                </a:lnTo>
                <a:lnTo>
                  <a:pt x="2464" y="2864"/>
                </a:lnTo>
                <a:lnTo>
                  <a:pt x="2466" y="2866"/>
                </a:lnTo>
                <a:lnTo>
                  <a:pt x="2468" y="2866"/>
                </a:lnTo>
                <a:lnTo>
                  <a:pt x="2470" y="2864"/>
                </a:lnTo>
                <a:lnTo>
                  <a:pt x="2474" y="2866"/>
                </a:lnTo>
                <a:lnTo>
                  <a:pt x="2476" y="2866"/>
                </a:lnTo>
                <a:lnTo>
                  <a:pt x="2478" y="2868"/>
                </a:lnTo>
                <a:lnTo>
                  <a:pt x="2478" y="2870"/>
                </a:lnTo>
                <a:lnTo>
                  <a:pt x="2478" y="2872"/>
                </a:lnTo>
                <a:lnTo>
                  <a:pt x="2480" y="2872"/>
                </a:lnTo>
                <a:lnTo>
                  <a:pt x="2482" y="2874"/>
                </a:lnTo>
                <a:lnTo>
                  <a:pt x="2484" y="2874"/>
                </a:lnTo>
                <a:lnTo>
                  <a:pt x="2486" y="2876"/>
                </a:lnTo>
                <a:lnTo>
                  <a:pt x="2486" y="2878"/>
                </a:lnTo>
                <a:lnTo>
                  <a:pt x="2488" y="2880"/>
                </a:lnTo>
                <a:lnTo>
                  <a:pt x="2490" y="2882"/>
                </a:lnTo>
                <a:lnTo>
                  <a:pt x="2492" y="2884"/>
                </a:lnTo>
                <a:lnTo>
                  <a:pt x="2492" y="2886"/>
                </a:lnTo>
                <a:lnTo>
                  <a:pt x="2492" y="2888"/>
                </a:lnTo>
                <a:lnTo>
                  <a:pt x="2492" y="2890"/>
                </a:lnTo>
                <a:lnTo>
                  <a:pt x="2490" y="2892"/>
                </a:lnTo>
                <a:lnTo>
                  <a:pt x="2488" y="2894"/>
                </a:lnTo>
                <a:lnTo>
                  <a:pt x="2486" y="2896"/>
                </a:lnTo>
                <a:lnTo>
                  <a:pt x="2486" y="2898"/>
                </a:lnTo>
                <a:lnTo>
                  <a:pt x="2486" y="2900"/>
                </a:lnTo>
                <a:lnTo>
                  <a:pt x="2490" y="2904"/>
                </a:lnTo>
                <a:lnTo>
                  <a:pt x="2490" y="2906"/>
                </a:lnTo>
                <a:lnTo>
                  <a:pt x="2492" y="2908"/>
                </a:lnTo>
                <a:lnTo>
                  <a:pt x="2492" y="2910"/>
                </a:lnTo>
                <a:lnTo>
                  <a:pt x="2494" y="2913"/>
                </a:lnTo>
                <a:lnTo>
                  <a:pt x="2494" y="2915"/>
                </a:lnTo>
                <a:lnTo>
                  <a:pt x="2494" y="2917"/>
                </a:lnTo>
                <a:lnTo>
                  <a:pt x="2492" y="2921"/>
                </a:lnTo>
                <a:lnTo>
                  <a:pt x="2492" y="2923"/>
                </a:lnTo>
                <a:lnTo>
                  <a:pt x="2492" y="2923"/>
                </a:lnTo>
                <a:lnTo>
                  <a:pt x="2490" y="2925"/>
                </a:lnTo>
                <a:lnTo>
                  <a:pt x="2490" y="2927"/>
                </a:lnTo>
                <a:lnTo>
                  <a:pt x="2488" y="2927"/>
                </a:lnTo>
                <a:lnTo>
                  <a:pt x="2488" y="2929"/>
                </a:lnTo>
                <a:lnTo>
                  <a:pt x="2488" y="2931"/>
                </a:lnTo>
                <a:lnTo>
                  <a:pt x="2490" y="2933"/>
                </a:lnTo>
                <a:lnTo>
                  <a:pt x="2492" y="2935"/>
                </a:lnTo>
                <a:lnTo>
                  <a:pt x="2494" y="2935"/>
                </a:lnTo>
                <a:lnTo>
                  <a:pt x="2494" y="2937"/>
                </a:lnTo>
                <a:lnTo>
                  <a:pt x="2494" y="2935"/>
                </a:lnTo>
                <a:lnTo>
                  <a:pt x="2496" y="2935"/>
                </a:lnTo>
                <a:lnTo>
                  <a:pt x="2498" y="2937"/>
                </a:lnTo>
                <a:lnTo>
                  <a:pt x="2498" y="2939"/>
                </a:lnTo>
                <a:lnTo>
                  <a:pt x="2496" y="2939"/>
                </a:lnTo>
                <a:lnTo>
                  <a:pt x="2494" y="2941"/>
                </a:lnTo>
                <a:lnTo>
                  <a:pt x="2494" y="2939"/>
                </a:lnTo>
                <a:lnTo>
                  <a:pt x="2492" y="2939"/>
                </a:lnTo>
                <a:lnTo>
                  <a:pt x="2490" y="2937"/>
                </a:lnTo>
                <a:lnTo>
                  <a:pt x="2488" y="2939"/>
                </a:lnTo>
                <a:lnTo>
                  <a:pt x="2488" y="2941"/>
                </a:lnTo>
                <a:lnTo>
                  <a:pt x="2490" y="2943"/>
                </a:lnTo>
                <a:lnTo>
                  <a:pt x="2496" y="2945"/>
                </a:lnTo>
                <a:lnTo>
                  <a:pt x="2498" y="2947"/>
                </a:lnTo>
                <a:lnTo>
                  <a:pt x="2506" y="2949"/>
                </a:lnTo>
                <a:lnTo>
                  <a:pt x="2508" y="2951"/>
                </a:lnTo>
                <a:lnTo>
                  <a:pt x="2510" y="2951"/>
                </a:lnTo>
                <a:lnTo>
                  <a:pt x="2516" y="2953"/>
                </a:lnTo>
                <a:lnTo>
                  <a:pt x="2518" y="2955"/>
                </a:lnTo>
                <a:lnTo>
                  <a:pt x="2520" y="2957"/>
                </a:lnTo>
                <a:lnTo>
                  <a:pt x="2520" y="2959"/>
                </a:lnTo>
                <a:lnTo>
                  <a:pt x="2520" y="2961"/>
                </a:lnTo>
                <a:lnTo>
                  <a:pt x="2522" y="2963"/>
                </a:lnTo>
                <a:lnTo>
                  <a:pt x="2524" y="2965"/>
                </a:lnTo>
                <a:lnTo>
                  <a:pt x="2528" y="2967"/>
                </a:lnTo>
                <a:lnTo>
                  <a:pt x="2528" y="2969"/>
                </a:lnTo>
                <a:lnTo>
                  <a:pt x="2530" y="2969"/>
                </a:lnTo>
                <a:lnTo>
                  <a:pt x="2528" y="2971"/>
                </a:lnTo>
                <a:lnTo>
                  <a:pt x="2528" y="2971"/>
                </a:lnTo>
                <a:lnTo>
                  <a:pt x="2528" y="2973"/>
                </a:lnTo>
                <a:lnTo>
                  <a:pt x="2526" y="2975"/>
                </a:lnTo>
                <a:lnTo>
                  <a:pt x="2524" y="2977"/>
                </a:lnTo>
                <a:lnTo>
                  <a:pt x="2522" y="2979"/>
                </a:lnTo>
                <a:lnTo>
                  <a:pt x="2524" y="2981"/>
                </a:lnTo>
                <a:lnTo>
                  <a:pt x="2524" y="2983"/>
                </a:lnTo>
                <a:lnTo>
                  <a:pt x="2526" y="2983"/>
                </a:lnTo>
                <a:lnTo>
                  <a:pt x="2526" y="2985"/>
                </a:lnTo>
                <a:lnTo>
                  <a:pt x="2526" y="2987"/>
                </a:lnTo>
                <a:lnTo>
                  <a:pt x="2526" y="2989"/>
                </a:lnTo>
                <a:lnTo>
                  <a:pt x="2524" y="2991"/>
                </a:lnTo>
                <a:lnTo>
                  <a:pt x="2526" y="2993"/>
                </a:lnTo>
                <a:lnTo>
                  <a:pt x="2524" y="2993"/>
                </a:lnTo>
                <a:lnTo>
                  <a:pt x="2524" y="2995"/>
                </a:lnTo>
                <a:lnTo>
                  <a:pt x="2522" y="2995"/>
                </a:lnTo>
                <a:lnTo>
                  <a:pt x="2520" y="2995"/>
                </a:lnTo>
                <a:lnTo>
                  <a:pt x="2520" y="2997"/>
                </a:lnTo>
                <a:lnTo>
                  <a:pt x="2520" y="2999"/>
                </a:lnTo>
                <a:lnTo>
                  <a:pt x="2518" y="2999"/>
                </a:lnTo>
                <a:lnTo>
                  <a:pt x="2520" y="2999"/>
                </a:lnTo>
                <a:lnTo>
                  <a:pt x="2520" y="3001"/>
                </a:lnTo>
                <a:lnTo>
                  <a:pt x="2520" y="3003"/>
                </a:lnTo>
                <a:lnTo>
                  <a:pt x="2520" y="3005"/>
                </a:lnTo>
                <a:lnTo>
                  <a:pt x="2518" y="3007"/>
                </a:lnTo>
                <a:lnTo>
                  <a:pt x="2520" y="3007"/>
                </a:lnTo>
                <a:lnTo>
                  <a:pt x="2520" y="3009"/>
                </a:lnTo>
                <a:lnTo>
                  <a:pt x="2522" y="3009"/>
                </a:lnTo>
                <a:lnTo>
                  <a:pt x="2524" y="3009"/>
                </a:lnTo>
                <a:lnTo>
                  <a:pt x="2526" y="3009"/>
                </a:lnTo>
                <a:lnTo>
                  <a:pt x="2526" y="3011"/>
                </a:lnTo>
                <a:lnTo>
                  <a:pt x="2524" y="3011"/>
                </a:lnTo>
                <a:lnTo>
                  <a:pt x="2522" y="3011"/>
                </a:lnTo>
                <a:lnTo>
                  <a:pt x="2520" y="3011"/>
                </a:lnTo>
                <a:lnTo>
                  <a:pt x="2518" y="3013"/>
                </a:lnTo>
                <a:lnTo>
                  <a:pt x="2516" y="3013"/>
                </a:lnTo>
                <a:lnTo>
                  <a:pt x="2514" y="3015"/>
                </a:lnTo>
                <a:lnTo>
                  <a:pt x="2514" y="3017"/>
                </a:lnTo>
                <a:lnTo>
                  <a:pt x="2512" y="3019"/>
                </a:lnTo>
                <a:lnTo>
                  <a:pt x="2512" y="3021"/>
                </a:lnTo>
                <a:lnTo>
                  <a:pt x="2512" y="3019"/>
                </a:lnTo>
                <a:lnTo>
                  <a:pt x="2512" y="3019"/>
                </a:lnTo>
                <a:lnTo>
                  <a:pt x="2512" y="3017"/>
                </a:lnTo>
                <a:lnTo>
                  <a:pt x="2510" y="3017"/>
                </a:lnTo>
                <a:lnTo>
                  <a:pt x="2508" y="3017"/>
                </a:lnTo>
                <a:lnTo>
                  <a:pt x="2508" y="3019"/>
                </a:lnTo>
                <a:lnTo>
                  <a:pt x="2508" y="3019"/>
                </a:lnTo>
                <a:lnTo>
                  <a:pt x="2508" y="3021"/>
                </a:lnTo>
                <a:lnTo>
                  <a:pt x="2510" y="3021"/>
                </a:lnTo>
                <a:lnTo>
                  <a:pt x="2510" y="3023"/>
                </a:lnTo>
                <a:lnTo>
                  <a:pt x="2512" y="3023"/>
                </a:lnTo>
                <a:lnTo>
                  <a:pt x="2512" y="3025"/>
                </a:lnTo>
                <a:lnTo>
                  <a:pt x="2514" y="3025"/>
                </a:lnTo>
                <a:lnTo>
                  <a:pt x="2514" y="3027"/>
                </a:lnTo>
                <a:lnTo>
                  <a:pt x="2514" y="3029"/>
                </a:lnTo>
                <a:lnTo>
                  <a:pt x="2514" y="3031"/>
                </a:lnTo>
                <a:lnTo>
                  <a:pt x="2512" y="3031"/>
                </a:lnTo>
                <a:lnTo>
                  <a:pt x="2510" y="3031"/>
                </a:lnTo>
                <a:lnTo>
                  <a:pt x="2508" y="3031"/>
                </a:lnTo>
                <a:lnTo>
                  <a:pt x="2506" y="3031"/>
                </a:lnTo>
                <a:lnTo>
                  <a:pt x="2506" y="3033"/>
                </a:lnTo>
                <a:lnTo>
                  <a:pt x="2506" y="3035"/>
                </a:lnTo>
                <a:lnTo>
                  <a:pt x="2508" y="3037"/>
                </a:lnTo>
                <a:lnTo>
                  <a:pt x="2510" y="3039"/>
                </a:lnTo>
                <a:lnTo>
                  <a:pt x="2510" y="3041"/>
                </a:lnTo>
                <a:lnTo>
                  <a:pt x="2508" y="3041"/>
                </a:lnTo>
                <a:lnTo>
                  <a:pt x="2508" y="3043"/>
                </a:lnTo>
                <a:lnTo>
                  <a:pt x="2506" y="3043"/>
                </a:lnTo>
                <a:lnTo>
                  <a:pt x="2504" y="3041"/>
                </a:lnTo>
                <a:lnTo>
                  <a:pt x="2502" y="3041"/>
                </a:lnTo>
                <a:lnTo>
                  <a:pt x="2502" y="3043"/>
                </a:lnTo>
                <a:lnTo>
                  <a:pt x="2502" y="3045"/>
                </a:lnTo>
                <a:lnTo>
                  <a:pt x="2504" y="3045"/>
                </a:lnTo>
                <a:lnTo>
                  <a:pt x="2504" y="3047"/>
                </a:lnTo>
                <a:lnTo>
                  <a:pt x="2512" y="3049"/>
                </a:lnTo>
                <a:lnTo>
                  <a:pt x="2512" y="3051"/>
                </a:lnTo>
                <a:lnTo>
                  <a:pt x="2516" y="3051"/>
                </a:lnTo>
                <a:lnTo>
                  <a:pt x="2518" y="3051"/>
                </a:lnTo>
                <a:lnTo>
                  <a:pt x="2518" y="3053"/>
                </a:lnTo>
                <a:lnTo>
                  <a:pt x="2520" y="3053"/>
                </a:lnTo>
                <a:lnTo>
                  <a:pt x="2520" y="3055"/>
                </a:lnTo>
                <a:lnTo>
                  <a:pt x="2520" y="3057"/>
                </a:lnTo>
                <a:lnTo>
                  <a:pt x="2520" y="3059"/>
                </a:lnTo>
                <a:lnTo>
                  <a:pt x="2520" y="3061"/>
                </a:lnTo>
                <a:lnTo>
                  <a:pt x="2520" y="3063"/>
                </a:lnTo>
                <a:lnTo>
                  <a:pt x="2520" y="3065"/>
                </a:lnTo>
                <a:lnTo>
                  <a:pt x="2520" y="3067"/>
                </a:lnTo>
                <a:lnTo>
                  <a:pt x="2522" y="3067"/>
                </a:lnTo>
                <a:lnTo>
                  <a:pt x="2522" y="3069"/>
                </a:lnTo>
                <a:lnTo>
                  <a:pt x="2522" y="3071"/>
                </a:lnTo>
                <a:lnTo>
                  <a:pt x="2522" y="3073"/>
                </a:lnTo>
                <a:lnTo>
                  <a:pt x="2522" y="3075"/>
                </a:lnTo>
                <a:lnTo>
                  <a:pt x="2520" y="3075"/>
                </a:lnTo>
                <a:lnTo>
                  <a:pt x="2520" y="3077"/>
                </a:lnTo>
                <a:lnTo>
                  <a:pt x="2520" y="3079"/>
                </a:lnTo>
                <a:lnTo>
                  <a:pt x="2522" y="3081"/>
                </a:lnTo>
                <a:lnTo>
                  <a:pt x="2524" y="3085"/>
                </a:lnTo>
                <a:lnTo>
                  <a:pt x="2526" y="3087"/>
                </a:lnTo>
                <a:lnTo>
                  <a:pt x="2526" y="3089"/>
                </a:lnTo>
                <a:lnTo>
                  <a:pt x="2526" y="3091"/>
                </a:lnTo>
                <a:lnTo>
                  <a:pt x="2528" y="3091"/>
                </a:lnTo>
                <a:lnTo>
                  <a:pt x="2530" y="3093"/>
                </a:lnTo>
                <a:lnTo>
                  <a:pt x="2530" y="3095"/>
                </a:lnTo>
                <a:lnTo>
                  <a:pt x="2530" y="3097"/>
                </a:lnTo>
                <a:lnTo>
                  <a:pt x="2532" y="3097"/>
                </a:lnTo>
                <a:lnTo>
                  <a:pt x="2532" y="3099"/>
                </a:lnTo>
                <a:lnTo>
                  <a:pt x="2534" y="3099"/>
                </a:lnTo>
                <a:lnTo>
                  <a:pt x="2536" y="3099"/>
                </a:lnTo>
                <a:lnTo>
                  <a:pt x="2536" y="3101"/>
                </a:lnTo>
                <a:lnTo>
                  <a:pt x="2538" y="3105"/>
                </a:lnTo>
                <a:lnTo>
                  <a:pt x="2540" y="3105"/>
                </a:lnTo>
                <a:lnTo>
                  <a:pt x="2540" y="3107"/>
                </a:lnTo>
                <a:lnTo>
                  <a:pt x="2540" y="3109"/>
                </a:lnTo>
                <a:lnTo>
                  <a:pt x="2540" y="3111"/>
                </a:lnTo>
                <a:lnTo>
                  <a:pt x="2540" y="3113"/>
                </a:lnTo>
                <a:lnTo>
                  <a:pt x="2538" y="3113"/>
                </a:lnTo>
                <a:lnTo>
                  <a:pt x="2538" y="3115"/>
                </a:lnTo>
                <a:lnTo>
                  <a:pt x="2536" y="3115"/>
                </a:lnTo>
                <a:lnTo>
                  <a:pt x="2532" y="3115"/>
                </a:lnTo>
                <a:lnTo>
                  <a:pt x="2530" y="3115"/>
                </a:lnTo>
                <a:lnTo>
                  <a:pt x="2530" y="3115"/>
                </a:lnTo>
                <a:lnTo>
                  <a:pt x="2528" y="3115"/>
                </a:lnTo>
                <a:lnTo>
                  <a:pt x="2528" y="3117"/>
                </a:lnTo>
                <a:lnTo>
                  <a:pt x="2528" y="3119"/>
                </a:lnTo>
                <a:lnTo>
                  <a:pt x="2530" y="3119"/>
                </a:lnTo>
                <a:lnTo>
                  <a:pt x="2532" y="3119"/>
                </a:lnTo>
                <a:lnTo>
                  <a:pt x="2534" y="3119"/>
                </a:lnTo>
                <a:lnTo>
                  <a:pt x="2534" y="3117"/>
                </a:lnTo>
                <a:lnTo>
                  <a:pt x="2536" y="3117"/>
                </a:lnTo>
                <a:lnTo>
                  <a:pt x="2538" y="3119"/>
                </a:lnTo>
                <a:lnTo>
                  <a:pt x="2540" y="3119"/>
                </a:lnTo>
                <a:lnTo>
                  <a:pt x="2540" y="3121"/>
                </a:lnTo>
                <a:lnTo>
                  <a:pt x="2540" y="3123"/>
                </a:lnTo>
                <a:lnTo>
                  <a:pt x="2538" y="3127"/>
                </a:lnTo>
                <a:lnTo>
                  <a:pt x="2538" y="3129"/>
                </a:lnTo>
                <a:lnTo>
                  <a:pt x="2536" y="3129"/>
                </a:lnTo>
                <a:lnTo>
                  <a:pt x="2536" y="3131"/>
                </a:lnTo>
                <a:lnTo>
                  <a:pt x="2534" y="3133"/>
                </a:lnTo>
                <a:lnTo>
                  <a:pt x="2534" y="3135"/>
                </a:lnTo>
                <a:lnTo>
                  <a:pt x="2534" y="3137"/>
                </a:lnTo>
                <a:lnTo>
                  <a:pt x="2536" y="3137"/>
                </a:lnTo>
                <a:lnTo>
                  <a:pt x="2538" y="3139"/>
                </a:lnTo>
                <a:lnTo>
                  <a:pt x="2540" y="3139"/>
                </a:lnTo>
                <a:lnTo>
                  <a:pt x="2540" y="3141"/>
                </a:lnTo>
                <a:lnTo>
                  <a:pt x="2538" y="3143"/>
                </a:lnTo>
                <a:lnTo>
                  <a:pt x="2536" y="3145"/>
                </a:lnTo>
                <a:lnTo>
                  <a:pt x="2534" y="3147"/>
                </a:lnTo>
                <a:lnTo>
                  <a:pt x="2532" y="3149"/>
                </a:lnTo>
                <a:lnTo>
                  <a:pt x="2532" y="3151"/>
                </a:lnTo>
                <a:lnTo>
                  <a:pt x="2532" y="3153"/>
                </a:lnTo>
                <a:lnTo>
                  <a:pt x="2530" y="3155"/>
                </a:lnTo>
                <a:lnTo>
                  <a:pt x="2528" y="3157"/>
                </a:lnTo>
                <a:lnTo>
                  <a:pt x="2528" y="3159"/>
                </a:lnTo>
                <a:lnTo>
                  <a:pt x="2526" y="3161"/>
                </a:lnTo>
                <a:lnTo>
                  <a:pt x="2526" y="3163"/>
                </a:lnTo>
                <a:lnTo>
                  <a:pt x="2526" y="3163"/>
                </a:lnTo>
                <a:lnTo>
                  <a:pt x="2526" y="3165"/>
                </a:lnTo>
                <a:lnTo>
                  <a:pt x="2526" y="3167"/>
                </a:lnTo>
                <a:lnTo>
                  <a:pt x="2526" y="3169"/>
                </a:lnTo>
                <a:lnTo>
                  <a:pt x="2526" y="3171"/>
                </a:lnTo>
                <a:lnTo>
                  <a:pt x="2524" y="3173"/>
                </a:lnTo>
                <a:lnTo>
                  <a:pt x="2524" y="3175"/>
                </a:lnTo>
                <a:lnTo>
                  <a:pt x="2524" y="3177"/>
                </a:lnTo>
                <a:lnTo>
                  <a:pt x="2524" y="3179"/>
                </a:lnTo>
                <a:lnTo>
                  <a:pt x="2522" y="3179"/>
                </a:lnTo>
                <a:lnTo>
                  <a:pt x="2522" y="3181"/>
                </a:lnTo>
                <a:lnTo>
                  <a:pt x="2520" y="3185"/>
                </a:lnTo>
                <a:lnTo>
                  <a:pt x="2518" y="3185"/>
                </a:lnTo>
                <a:lnTo>
                  <a:pt x="2518" y="3187"/>
                </a:lnTo>
                <a:lnTo>
                  <a:pt x="2516" y="3187"/>
                </a:lnTo>
                <a:lnTo>
                  <a:pt x="2516" y="3189"/>
                </a:lnTo>
                <a:lnTo>
                  <a:pt x="2514" y="3189"/>
                </a:lnTo>
                <a:lnTo>
                  <a:pt x="2512" y="3191"/>
                </a:lnTo>
                <a:lnTo>
                  <a:pt x="2508" y="3193"/>
                </a:lnTo>
                <a:lnTo>
                  <a:pt x="2500" y="3195"/>
                </a:lnTo>
                <a:lnTo>
                  <a:pt x="2494" y="3195"/>
                </a:lnTo>
                <a:lnTo>
                  <a:pt x="2494" y="3195"/>
                </a:lnTo>
                <a:lnTo>
                  <a:pt x="2488" y="3197"/>
                </a:lnTo>
                <a:lnTo>
                  <a:pt x="2484" y="3199"/>
                </a:lnTo>
                <a:lnTo>
                  <a:pt x="2480" y="3201"/>
                </a:lnTo>
                <a:lnTo>
                  <a:pt x="2478" y="3201"/>
                </a:lnTo>
                <a:lnTo>
                  <a:pt x="2474" y="3205"/>
                </a:lnTo>
                <a:lnTo>
                  <a:pt x="2474" y="3207"/>
                </a:lnTo>
                <a:lnTo>
                  <a:pt x="2472" y="3209"/>
                </a:lnTo>
                <a:lnTo>
                  <a:pt x="2472" y="3211"/>
                </a:lnTo>
                <a:lnTo>
                  <a:pt x="2472" y="3213"/>
                </a:lnTo>
                <a:lnTo>
                  <a:pt x="2470" y="3217"/>
                </a:lnTo>
                <a:lnTo>
                  <a:pt x="2468" y="3219"/>
                </a:lnTo>
                <a:lnTo>
                  <a:pt x="2466" y="3219"/>
                </a:lnTo>
                <a:lnTo>
                  <a:pt x="2464" y="3219"/>
                </a:lnTo>
                <a:lnTo>
                  <a:pt x="2464" y="3221"/>
                </a:lnTo>
                <a:lnTo>
                  <a:pt x="2462" y="3221"/>
                </a:lnTo>
                <a:lnTo>
                  <a:pt x="2460" y="3223"/>
                </a:lnTo>
                <a:lnTo>
                  <a:pt x="2460" y="3225"/>
                </a:lnTo>
                <a:lnTo>
                  <a:pt x="2460" y="3227"/>
                </a:lnTo>
                <a:lnTo>
                  <a:pt x="2462" y="3231"/>
                </a:lnTo>
                <a:lnTo>
                  <a:pt x="2462" y="3233"/>
                </a:lnTo>
                <a:lnTo>
                  <a:pt x="2464" y="3233"/>
                </a:lnTo>
                <a:lnTo>
                  <a:pt x="2464" y="3235"/>
                </a:lnTo>
                <a:lnTo>
                  <a:pt x="2464" y="3237"/>
                </a:lnTo>
                <a:lnTo>
                  <a:pt x="2462" y="3237"/>
                </a:lnTo>
                <a:lnTo>
                  <a:pt x="2462" y="3239"/>
                </a:lnTo>
                <a:lnTo>
                  <a:pt x="2460" y="3239"/>
                </a:lnTo>
                <a:lnTo>
                  <a:pt x="2458" y="3241"/>
                </a:lnTo>
                <a:lnTo>
                  <a:pt x="2458" y="3243"/>
                </a:lnTo>
                <a:lnTo>
                  <a:pt x="2460" y="3245"/>
                </a:lnTo>
                <a:lnTo>
                  <a:pt x="2460" y="3247"/>
                </a:lnTo>
                <a:lnTo>
                  <a:pt x="2458" y="3247"/>
                </a:lnTo>
                <a:lnTo>
                  <a:pt x="2456" y="3249"/>
                </a:lnTo>
                <a:lnTo>
                  <a:pt x="2456" y="3251"/>
                </a:lnTo>
                <a:lnTo>
                  <a:pt x="2456" y="3253"/>
                </a:lnTo>
                <a:lnTo>
                  <a:pt x="2456" y="3259"/>
                </a:lnTo>
                <a:lnTo>
                  <a:pt x="2458" y="3259"/>
                </a:lnTo>
                <a:lnTo>
                  <a:pt x="2458" y="3259"/>
                </a:lnTo>
                <a:lnTo>
                  <a:pt x="2460" y="3259"/>
                </a:lnTo>
                <a:lnTo>
                  <a:pt x="2462" y="3259"/>
                </a:lnTo>
                <a:lnTo>
                  <a:pt x="2464" y="3259"/>
                </a:lnTo>
                <a:lnTo>
                  <a:pt x="2466" y="3259"/>
                </a:lnTo>
                <a:lnTo>
                  <a:pt x="2466" y="3261"/>
                </a:lnTo>
                <a:lnTo>
                  <a:pt x="2466" y="3263"/>
                </a:lnTo>
                <a:lnTo>
                  <a:pt x="2464" y="3265"/>
                </a:lnTo>
                <a:lnTo>
                  <a:pt x="2462" y="3265"/>
                </a:lnTo>
                <a:lnTo>
                  <a:pt x="2460" y="3265"/>
                </a:lnTo>
                <a:lnTo>
                  <a:pt x="2458" y="3267"/>
                </a:lnTo>
                <a:lnTo>
                  <a:pt x="2456" y="3265"/>
                </a:lnTo>
                <a:lnTo>
                  <a:pt x="2452" y="3263"/>
                </a:lnTo>
                <a:lnTo>
                  <a:pt x="2452" y="3261"/>
                </a:lnTo>
                <a:lnTo>
                  <a:pt x="2450" y="3261"/>
                </a:lnTo>
                <a:lnTo>
                  <a:pt x="2448" y="3261"/>
                </a:lnTo>
                <a:lnTo>
                  <a:pt x="2446" y="3263"/>
                </a:lnTo>
                <a:lnTo>
                  <a:pt x="2446" y="3265"/>
                </a:lnTo>
                <a:lnTo>
                  <a:pt x="2446" y="3269"/>
                </a:lnTo>
                <a:lnTo>
                  <a:pt x="2448" y="3269"/>
                </a:lnTo>
                <a:lnTo>
                  <a:pt x="2448" y="3271"/>
                </a:lnTo>
                <a:lnTo>
                  <a:pt x="2448" y="3273"/>
                </a:lnTo>
                <a:lnTo>
                  <a:pt x="2448" y="3275"/>
                </a:lnTo>
                <a:lnTo>
                  <a:pt x="2448" y="3277"/>
                </a:lnTo>
                <a:lnTo>
                  <a:pt x="2446" y="3277"/>
                </a:lnTo>
                <a:lnTo>
                  <a:pt x="2446" y="3277"/>
                </a:lnTo>
                <a:lnTo>
                  <a:pt x="2444" y="3279"/>
                </a:lnTo>
                <a:lnTo>
                  <a:pt x="2442" y="3279"/>
                </a:lnTo>
                <a:lnTo>
                  <a:pt x="2442" y="3281"/>
                </a:lnTo>
                <a:lnTo>
                  <a:pt x="2440" y="3283"/>
                </a:lnTo>
                <a:lnTo>
                  <a:pt x="2440" y="3285"/>
                </a:lnTo>
                <a:lnTo>
                  <a:pt x="2442" y="3287"/>
                </a:lnTo>
                <a:lnTo>
                  <a:pt x="2442" y="3289"/>
                </a:lnTo>
                <a:lnTo>
                  <a:pt x="2442" y="3291"/>
                </a:lnTo>
                <a:lnTo>
                  <a:pt x="2440" y="3293"/>
                </a:lnTo>
                <a:lnTo>
                  <a:pt x="2434" y="3295"/>
                </a:lnTo>
                <a:lnTo>
                  <a:pt x="2430" y="3299"/>
                </a:lnTo>
                <a:lnTo>
                  <a:pt x="2430" y="3301"/>
                </a:lnTo>
                <a:lnTo>
                  <a:pt x="2430" y="3303"/>
                </a:lnTo>
                <a:lnTo>
                  <a:pt x="2432" y="3307"/>
                </a:lnTo>
                <a:lnTo>
                  <a:pt x="2434" y="3307"/>
                </a:lnTo>
                <a:lnTo>
                  <a:pt x="2436" y="3309"/>
                </a:lnTo>
                <a:lnTo>
                  <a:pt x="2436" y="3311"/>
                </a:lnTo>
                <a:lnTo>
                  <a:pt x="2436" y="3315"/>
                </a:lnTo>
                <a:lnTo>
                  <a:pt x="2438" y="3319"/>
                </a:lnTo>
                <a:lnTo>
                  <a:pt x="2440" y="3319"/>
                </a:lnTo>
                <a:lnTo>
                  <a:pt x="2442" y="3321"/>
                </a:lnTo>
                <a:lnTo>
                  <a:pt x="2444" y="3323"/>
                </a:lnTo>
                <a:lnTo>
                  <a:pt x="2446" y="3325"/>
                </a:lnTo>
                <a:lnTo>
                  <a:pt x="2446" y="3327"/>
                </a:lnTo>
                <a:lnTo>
                  <a:pt x="2444" y="3329"/>
                </a:lnTo>
                <a:lnTo>
                  <a:pt x="2442" y="3333"/>
                </a:lnTo>
                <a:lnTo>
                  <a:pt x="2440" y="3336"/>
                </a:lnTo>
                <a:lnTo>
                  <a:pt x="2438" y="3336"/>
                </a:lnTo>
                <a:lnTo>
                  <a:pt x="2436" y="3336"/>
                </a:lnTo>
                <a:lnTo>
                  <a:pt x="2434" y="3336"/>
                </a:lnTo>
                <a:lnTo>
                  <a:pt x="2432" y="3333"/>
                </a:lnTo>
                <a:lnTo>
                  <a:pt x="2432" y="3331"/>
                </a:lnTo>
                <a:lnTo>
                  <a:pt x="2430" y="3331"/>
                </a:lnTo>
                <a:lnTo>
                  <a:pt x="2428" y="3331"/>
                </a:lnTo>
                <a:lnTo>
                  <a:pt x="2426" y="3331"/>
                </a:lnTo>
                <a:lnTo>
                  <a:pt x="2426" y="3336"/>
                </a:lnTo>
                <a:lnTo>
                  <a:pt x="2424" y="3338"/>
                </a:lnTo>
                <a:lnTo>
                  <a:pt x="2422" y="3342"/>
                </a:lnTo>
                <a:lnTo>
                  <a:pt x="2420" y="3344"/>
                </a:lnTo>
                <a:lnTo>
                  <a:pt x="2418" y="3346"/>
                </a:lnTo>
                <a:lnTo>
                  <a:pt x="2416" y="3346"/>
                </a:lnTo>
                <a:lnTo>
                  <a:pt x="2414" y="3348"/>
                </a:lnTo>
                <a:lnTo>
                  <a:pt x="2412" y="3348"/>
                </a:lnTo>
                <a:lnTo>
                  <a:pt x="2410" y="3350"/>
                </a:lnTo>
                <a:lnTo>
                  <a:pt x="2406" y="3352"/>
                </a:lnTo>
                <a:lnTo>
                  <a:pt x="2404" y="3352"/>
                </a:lnTo>
                <a:lnTo>
                  <a:pt x="2402" y="3354"/>
                </a:lnTo>
                <a:lnTo>
                  <a:pt x="2400" y="3354"/>
                </a:lnTo>
                <a:lnTo>
                  <a:pt x="2398" y="3354"/>
                </a:lnTo>
                <a:lnTo>
                  <a:pt x="2392" y="3354"/>
                </a:lnTo>
                <a:lnTo>
                  <a:pt x="2390" y="3354"/>
                </a:lnTo>
                <a:lnTo>
                  <a:pt x="2386" y="3354"/>
                </a:lnTo>
                <a:lnTo>
                  <a:pt x="2384" y="3356"/>
                </a:lnTo>
                <a:lnTo>
                  <a:pt x="2382" y="3356"/>
                </a:lnTo>
                <a:lnTo>
                  <a:pt x="2380" y="3356"/>
                </a:lnTo>
                <a:lnTo>
                  <a:pt x="2380" y="3358"/>
                </a:lnTo>
                <a:lnTo>
                  <a:pt x="2376" y="3364"/>
                </a:lnTo>
                <a:lnTo>
                  <a:pt x="2376" y="3366"/>
                </a:lnTo>
                <a:lnTo>
                  <a:pt x="2374" y="3366"/>
                </a:lnTo>
                <a:lnTo>
                  <a:pt x="2374" y="3368"/>
                </a:lnTo>
                <a:lnTo>
                  <a:pt x="2374" y="3370"/>
                </a:lnTo>
                <a:lnTo>
                  <a:pt x="2374" y="3372"/>
                </a:lnTo>
                <a:lnTo>
                  <a:pt x="2376" y="3372"/>
                </a:lnTo>
                <a:lnTo>
                  <a:pt x="2376" y="3374"/>
                </a:lnTo>
                <a:lnTo>
                  <a:pt x="2378" y="3374"/>
                </a:lnTo>
                <a:lnTo>
                  <a:pt x="2382" y="3374"/>
                </a:lnTo>
                <a:lnTo>
                  <a:pt x="2384" y="3374"/>
                </a:lnTo>
                <a:lnTo>
                  <a:pt x="2386" y="3374"/>
                </a:lnTo>
                <a:lnTo>
                  <a:pt x="2388" y="3374"/>
                </a:lnTo>
                <a:lnTo>
                  <a:pt x="2388" y="3376"/>
                </a:lnTo>
                <a:lnTo>
                  <a:pt x="2390" y="3376"/>
                </a:lnTo>
                <a:lnTo>
                  <a:pt x="2390" y="3378"/>
                </a:lnTo>
                <a:lnTo>
                  <a:pt x="2392" y="3380"/>
                </a:lnTo>
                <a:lnTo>
                  <a:pt x="2392" y="3382"/>
                </a:lnTo>
                <a:lnTo>
                  <a:pt x="2390" y="3384"/>
                </a:lnTo>
                <a:lnTo>
                  <a:pt x="2390" y="3386"/>
                </a:lnTo>
                <a:lnTo>
                  <a:pt x="2388" y="3386"/>
                </a:lnTo>
                <a:lnTo>
                  <a:pt x="2386" y="3386"/>
                </a:lnTo>
                <a:lnTo>
                  <a:pt x="2386" y="3388"/>
                </a:lnTo>
                <a:lnTo>
                  <a:pt x="2384" y="3388"/>
                </a:lnTo>
                <a:lnTo>
                  <a:pt x="2384" y="3396"/>
                </a:lnTo>
                <a:lnTo>
                  <a:pt x="2384" y="3398"/>
                </a:lnTo>
                <a:lnTo>
                  <a:pt x="2384" y="3400"/>
                </a:lnTo>
                <a:lnTo>
                  <a:pt x="2384" y="3404"/>
                </a:lnTo>
                <a:lnTo>
                  <a:pt x="2382" y="3406"/>
                </a:lnTo>
                <a:lnTo>
                  <a:pt x="2382" y="3408"/>
                </a:lnTo>
                <a:lnTo>
                  <a:pt x="2382" y="3410"/>
                </a:lnTo>
                <a:lnTo>
                  <a:pt x="2380" y="3412"/>
                </a:lnTo>
                <a:lnTo>
                  <a:pt x="2380" y="3414"/>
                </a:lnTo>
                <a:lnTo>
                  <a:pt x="2378" y="3414"/>
                </a:lnTo>
                <a:lnTo>
                  <a:pt x="2378" y="3416"/>
                </a:lnTo>
                <a:lnTo>
                  <a:pt x="2376" y="3416"/>
                </a:lnTo>
                <a:lnTo>
                  <a:pt x="2376" y="3418"/>
                </a:lnTo>
                <a:lnTo>
                  <a:pt x="2374" y="3420"/>
                </a:lnTo>
                <a:lnTo>
                  <a:pt x="2372" y="3422"/>
                </a:lnTo>
                <a:lnTo>
                  <a:pt x="2370" y="3426"/>
                </a:lnTo>
                <a:lnTo>
                  <a:pt x="2366" y="3432"/>
                </a:lnTo>
                <a:lnTo>
                  <a:pt x="2364" y="3436"/>
                </a:lnTo>
                <a:lnTo>
                  <a:pt x="2362" y="3438"/>
                </a:lnTo>
                <a:lnTo>
                  <a:pt x="2360" y="3442"/>
                </a:lnTo>
                <a:lnTo>
                  <a:pt x="2356" y="3444"/>
                </a:lnTo>
                <a:lnTo>
                  <a:pt x="2354" y="3444"/>
                </a:lnTo>
                <a:lnTo>
                  <a:pt x="2352" y="3446"/>
                </a:lnTo>
                <a:lnTo>
                  <a:pt x="2350" y="3446"/>
                </a:lnTo>
                <a:lnTo>
                  <a:pt x="2350" y="3446"/>
                </a:lnTo>
                <a:lnTo>
                  <a:pt x="2348" y="3446"/>
                </a:lnTo>
                <a:lnTo>
                  <a:pt x="2346" y="3448"/>
                </a:lnTo>
                <a:lnTo>
                  <a:pt x="2344" y="3448"/>
                </a:lnTo>
                <a:lnTo>
                  <a:pt x="2342" y="3450"/>
                </a:lnTo>
                <a:lnTo>
                  <a:pt x="2340" y="3452"/>
                </a:lnTo>
                <a:lnTo>
                  <a:pt x="2340" y="3452"/>
                </a:lnTo>
                <a:lnTo>
                  <a:pt x="2338" y="3454"/>
                </a:lnTo>
                <a:lnTo>
                  <a:pt x="2338" y="3456"/>
                </a:lnTo>
                <a:lnTo>
                  <a:pt x="2332" y="3460"/>
                </a:lnTo>
                <a:lnTo>
                  <a:pt x="2332" y="3462"/>
                </a:lnTo>
                <a:lnTo>
                  <a:pt x="2332" y="3464"/>
                </a:lnTo>
                <a:lnTo>
                  <a:pt x="2332" y="3466"/>
                </a:lnTo>
                <a:lnTo>
                  <a:pt x="2330" y="3468"/>
                </a:lnTo>
                <a:lnTo>
                  <a:pt x="2330" y="3470"/>
                </a:lnTo>
                <a:lnTo>
                  <a:pt x="2330" y="3472"/>
                </a:lnTo>
                <a:lnTo>
                  <a:pt x="2328" y="3474"/>
                </a:lnTo>
                <a:lnTo>
                  <a:pt x="2328" y="3476"/>
                </a:lnTo>
                <a:lnTo>
                  <a:pt x="2326" y="3478"/>
                </a:lnTo>
                <a:lnTo>
                  <a:pt x="2326" y="3480"/>
                </a:lnTo>
                <a:lnTo>
                  <a:pt x="2326" y="3484"/>
                </a:lnTo>
                <a:lnTo>
                  <a:pt x="2326" y="3486"/>
                </a:lnTo>
                <a:lnTo>
                  <a:pt x="2326" y="3490"/>
                </a:lnTo>
                <a:lnTo>
                  <a:pt x="2328" y="3492"/>
                </a:lnTo>
                <a:lnTo>
                  <a:pt x="2328" y="3494"/>
                </a:lnTo>
                <a:lnTo>
                  <a:pt x="2328" y="3496"/>
                </a:lnTo>
                <a:lnTo>
                  <a:pt x="2328" y="3500"/>
                </a:lnTo>
                <a:lnTo>
                  <a:pt x="2326" y="3502"/>
                </a:lnTo>
                <a:lnTo>
                  <a:pt x="2326" y="3504"/>
                </a:lnTo>
                <a:lnTo>
                  <a:pt x="2326" y="3508"/>
                </a:lnTo>
                <a:lnTo>
                  <a:pt x="2324" y="3508"/>
                </a:lnTo>
                <a:lnTo>
                  <a:pt x="2324" y="3510"/>
                </a:lnTo>
                <a:lnTo>
                  <a:pt x="2322" y="3512"/>
                </a:lnTo>
                <a:lnTo>
                  <a:pt x="2322" y="3514"/>
                </a:lnTo>
                <a:lnTo>
                  <a:pt x="2320" y="3514"/>
                </a:lnTo>
                <a:lnTo>
                  <a:pt x="2320" y="3516"/>
                </a:lnTo>
                <a:lnTo>
                  <a:pt x="2318" y="3518"/>
                </a:lnTo>
                <a:lnTo>
                  <a:pt x="2316" y="3518"/>
                </a:lnTo>
                <a:lnTo>
                  <a:pt x="2314" y="3518"/>
                </a:lnTo>
                <a:lnTo>
                  <a:pt x="2310" y="3518"/>
                </a:lnTo>
                <a:lnTo>
                  <a:pt x="2308" y="3516"/>
                </a:lnTo>
                <a:lnTo>
                  <a:pt x="2306" y="3514"/>
                </a:lnTo>
                <a:lnTo>
                  <a:pt x="2306" y="3512"/>
                </a:lnTo>
                <a:lnTo>
                  <a:pt x="2304" y="3508"/>
                </a:lnTo>
                <a:lnTo>
                  <a:pt x="2304" y="3506"/>
                </a:lnTo>
                <a:lnTo>
                  <a:pt x="2304" y="3504"/>
                </a:lnTo>
                <a:lnTo>
                  <a:pt x="2306" y="3500"/>
                </a:lnTo>
                <a:lnTo>
                  <a:pt x="2306" y="3500"/>
                </a:lnTo>
                <a:lnTo>
                  <a:pt x="2308" y="3498"/>
                </a:lnTo>
                <a:lnTo>
                  <a:pt x="2308" y="3496"/>
                </a:lnTo>
                <a:lnTo>
                  <a:pt x="2308" y="3494"/>
                </a:lnTo>
                <a:lnTo>
                  <a:pt x="2308" y="3492"/>
                </a:lnTo>
                <a:lnTo>
                  <a:pt x="2306" y="3490"/>
                </a:lnTo>
                <a:lnTo>
                  <a:pt x="2304" y="3490"/>
                </a:lnTo>
                <a:lnTo>
                  <a:pt x="2302" y="3488"/>
                </a:lnTo>
                <a:lnTo>
                  <a:pt x="2302" y="3490"/>
                </a:lnTo>
                <a:lnTo>
                  <a:pt x="2300" y="3490"/>
                </a:lnTo>
                <a:lnTo>
                  <a:pt x="2300" y="3492"/>
                </a:lnTo>
                <a:lnTo>
                  <a:pt x="2298" y="3492"/>
                </a:lnTo>
                <a:lnTo>
                  <a:pt x="2298" y="3494"/>
                </a:lnTo>
                <a:lnTo>
                  <a:pt x="2296" y="3496"/>
                </a:lnTo>
                <a:lnTo>
                  <a:pt x="2296" y="3498"/>
                </a:lnTo>
                <a:lnTo>
                  <a:pt x="2296" y="3500"/>
                </a:lnTo>
                <a:lnTo>
                  <a:pt x="2296" y="3500"/>
                </a:lnTo>
                <a:lnTo>
                  <a:pt x="2294" y="3502"/>
                </a:lnTo>
                <a:lnTo>
                  <a:pt x="2294" y="3504"/>
                </a:lnTo>
                <a:lnTo>
                  <a:pt x="2294" y="3506"/>
                </a:lnTo>
                <a:lnTo>
                  <a:pt x="2292" y="3508"/>
                </a:lnTo>
                <a:lnTo>
                  <a:pt x="2292" y="3510"/>
                </a:lnTo>
                <a:lnTo>
                  <a:pt x="2290" y="3510"/>
                </a:lnTo>
                <a:lnTo>
                  <a:pt x="2290" y="3512"/>
                </a:lnTo>
                <a:lnTo>
                  <a:pt x="2288" y="3512"/>
                </a:lnTo>
                <a:lnTo>
                  <a:pt x="2286" y="3514"/>
                </a:lnTo>
                <a:lnTo>
                  <a:pt x="2284" y="3516"/>
                </a:lnTo>
                <a:lnTo>
                  <a:pt x="2284" y="3518"/>
                </a:lnTo>
                <a:lnTo>
                  <a:pt x="2282" y="3520"/>
                </a:lnTo>
                <a:lnTo>
                  <a:pt x="2280" y="3522"/>
                </a:lnTo>
                <a:lnTo>
                  <a:pt x="2278" y="3524"/>
                </a:lnTo>
                <a:lnTo>
                  <a:pt x="2276" y="3524"/>
                </a:lnTo>
                <a:lnTo>
                  <a:pt x="2274" y="3524"/>
                </a:lnTo>
                <a:lnTo>
                  <a:pt x="2274" y="3522"/>
                </a:lnTo>
                <a:lnTo>
                  <a:pt x="2272" y="3522"/>
                </a:lnTo>
                <a:lnTo>
                  <a:pt x="2272" y="3520"/>
                </a:lnTo>
                <a:lnTo>
                  <a:pt x="2272" y="3518"/>
                </a:lnTo>
                <a:lnTo>
                  <a:pt x="2272" y="3516"/>
                </a:lnTo>
                <a:lnTo>
                  <a:pt x="2272" y="3514"/>
                </a:lnTo>
                <a:lnTo>
                  <a:pt x="2274" y="3512"/>
                </a:lnTo>
                <a:lnTo>
                  <a:pt x="2276" y="3510"/>
                </a:lnTo>
                <a:lnTo>
                  <a:pt x="2276" y="3508"/>
                </a:lnTo>
                <a:lnTo>
                  <a:pt x="2278" y="3506"/>
                </a:lnTo>
                <a:lnTo>
                  <a:pt x="2278" y="3504"/>
                </a:lnTo>
                <a:lnTo>
                  <a:pt x="2278" y="3502"/>
                </a:lnTo>
                <a:lnTo>
                  <a:pt x="2278" y="3500"/>
                </a:lnTo>
                <a:lnTo>
                  <a:pt x="2276" y="3500"/>
                </a:lnTo>
                <a:lnTo>
                  <a:pt x="2274" y="3500"/>
                </a:lnTo>
                <a:lnTo>
                  <a:pt x="2272" y="3500"/>
                </a:lnTo>
                <a:lnTo>
                  <a:pt x="2270" y="3500"/>
                </a:lnTo>
                <a:lnTo>
                  <a:pt x="2268" y="3500"/>
                </a:lnTo>
                <a:lnTo>
                  <a:pt x="2266" y="3500"/>
                </a:lnTo>
                <a:lnTo>
                  <a:pt x="2264" y="3500"/>
                </a:lnTo>
                <a:lnTo>
                  <a:pt x="2262" y="3500"/>
                </a:lnTo>
                <a:lnTo>
                  <a:pt x="2260" y="3502"/>
                </a:lnTo>
                <a:lnTo>
                  <a:pt x="2260" y="3504"/>
                </a:lnTo>
                <a:lnTo>
                  <a:pt x="2260" y="3506"/>
                </a:lnTo>
                <a:lnTo>
                  <a:pt x="2258" y="3506"/>
                </a:lnTo>
                <a:lnTo>
                  <a:pt x="2258" y="3508"/>
                </a:lnTo>
                <a:lnTo>
                  <a:pt x="2258" y="3510"/>
                </a:lnTo>
                <a:lnTo>
                  <a:pt x="2258" y="3512"/>
                </a:lnTo>
                <a:lnTo>
                  <a:pt x="2258" y="3514"/>
                </a:lnTo>
                <a:lnTo>
                  <a:pt x="2256" y="3514"/>
                </a:lnTo>
                <a:lnTo>
                  <a:pt x="2256" y="3516"/>
                </a:lnTo>
                <a:lnTo>
                  <a:pt x="2254" y="3516"/>
                </a:lnTo>
                <a:lnTo>
                  <a:pt x="2254" y="3516"/>
                </a:lnTo>
                <a:lnTo>
                  <a:pt x="2252" y="3518"/>
                </a:lnTo>
                <a:lnTo>
                  <a:pt x="2252" y="3520"/>
                </a:lnTo>
                <a:lnTo>
                  <a:pt x="2252" y="3522"/>
                </a:lnTo>
                <a:lnTo>
                  <a:pt x="2252" y="3524"/>
                </a:lnTo>
                <a:lnTo>
                  <a:pt x="2254" y="3524"/>
                </a:lnTo>
                <a:lnTo>
                  <a:pt x="2254" y="3526"/>
                </a:lnTo>
                <a:lnTo>
                  <a:pt x="2254" y="3526"/>
                </a:lnTo>
                <a:lnTo>
                  <a:pt x="2256" y="3528"/>
                </a:lnTo>
                <a:lnTo>
                  <a:pt x="2256" y="3530"/>
                </a:lnTo>
                <a:lnTo>
                  <a:pt x="2256" y="3532"/>
                </a:lnTo>
                <a:lnTo>
                  <a:pt x="2254" y="3534"/>
                </a:lnTo>
                <a:lnTo>
                  <a:pt x="2254" y="3536"/>
                </a:lnTo>
                <a:lnTo>
                  <a:pt x="2252" y="3536"/>
                </a:lnTo>
                <a:lnTo>
                  <a:pt x="2250" y="3536"/>
                </a:lnTo>
                <a:lnTo>
                  <a:pt x="2250" y="3538"/>
                </a:lnTo>
                <a:lnTo>
                  <a:pt x="2248" y="3538"/>
                </a:lnTo>
                <a:lnTo>
                  <a:pt x="2248" y="3542"/>
                </a:lnTo>
                <a:lnTo>
                  <a:pt x="2248" y="3544"/>
                </a:lnTo>
                <a:lnTo>
                  <a:pt x="2248" y="3546"/>
                </a:lnTo>
                <a:lnTo>
                  <a:pt x="2248" y="3548"/>
                </a:lnTo>
                <a:lnTo>
                  <a:pt x="2246" y="3548"/>
                </a:lnTo>
                <a:lnTo>
                  <a:pt x="2244" y="3548"/>
                </a:lnTo>
                <a:lnTo>
                  <a:pt x="2242" y="3548"/>
                </a:lnTo>
                <a:lnTo>
                  <a:pt x="2240" y="3548"/>
                </a:lnTo>
                <a:lnTo>
                  <a:pt x="2240" y="3546"/>
                </a:lnTo>
                <a:lnTo>
                  <a:pt x="2240" y="3544"/>
                </a:lnTo>
                <a:lnTo>
                  <a:pt x="2238" y="3542"/>
                </a:lnTo>
                <a:lnTo>
                  <a:pt x="2238" y="3540"/>
                </a:lnTo>
                <a:lnTo>
                  <a:pt x="2236" y="3538"/>
                </a:lnTo>
                <a:lnTo>
                  <a:pt x="2234" y="3536"/>
                </a:lnTo>
                <a:lnTo>
                  <a:pt x="2232" y="3534"/>
                </a:lnTo>
                <a:lnTo>
                  <a:pt x="2230" y="3532"/>
                </a:lnTo>
                <a:lnTo>
                  <a:pt x="2228" y="3532"/>
                </a:lnTo>
                <a:lnTo>
                  <a:pt x="2228" y="3534"/>
                </a:lnTo>
                <a:lnTo>
                  <a:pt x="2228" y="3536"/>
                </a:lnTo>
                <a:lnTo>
                  <a:pt x="2230" y="3538"/>
                </a:lnTo>
                <a:lnTo>
                  <a:pt x="2232" y="3540"/>
                </a:lnTo>
                <a:lnTo>
                  <a:pt x="2232" y="3542"/>
                </a:lnTo>
                <a:lnTo>
                  <a:pt x="2234" y="3544"/>
                </a:lnTo>
                <a:lnTo>
                  <a:pt x="2234" y="3546"/>
                </a:lnTo>
                <a:lnTo>
                  <a:pt x="2234" y="3548"/>
                </a:lnTo>
                <a:lnTo>
                  <a:pt x="2232" y="3550"/>
                </a:lnTo>
                <a:lnTo>
                  <a:pt x="2230" y="3552"/>
                </a:lnTo>
                <a:lnTo>
                  <a:pt x="2230" y="3554"/>
                </a:lnTo>
                <a:lnTo>
                  <a:pt x="2230" y="3556"/>
                </a:lnTo>
                <a:lnTo>
                  <a:pt x="2230" y="3562"/>
                </a:lnTo>
                <a:lnTo>
                  <a:pt x="2230" y="3566"/>
                </a:lnTo>
                <a:lnTo>
                  <a:pt x="2230" y="3568"/>
                </a:lnTo>
                <a:lnTo>
                  <a:pt x="2230" y="3570"/>
                </a:lnTo>
                <a:lnTo>
                  <a:pt x="2232" y="3572"/>
                </a:lnTo>
                <a:lnTo>
                  <a:pt x="2232" y="3574"/>
                </a:lnTo>
                <a:lnTo>
                  <a:pt x="2238" y="3582"/>
                </a:lnTo>
                <a:lnTo>
                  <a:pt x="2240" y="3586"/>
                </a:lnTo>
                <a:lnTo>
                  <a:pt x="2248" y="3592"/>
                </a:lnTo>
                <a:lnTo>
                  <a:pt x="2250" y="3594"/>
                </a:lnTo>
                <a:lnTo>
                  <a:pt x="2252" y="3594"/>
                </a:lnTo>
                <a:lnTo>
                  <a:pt x="2254" y="3596"/>
                </a:lnTo>
                <a:lnTo>
                  <a:pt x="2256" y="3596"/>
                </a:lnTo>
                <a:lnTo>
                  <a:pt x="2258" y="3598"/>
                </a:lnTo>
                <a:lnTo>
                  <a:pt x="2260" y="3600"/>
                </a:lnTo>
                <a:lnTo>
                  <a:pt x="2260" y="3602"/>
                </a:lnTo>
                <a:lnTo>
                  <a:pt x="2262" y="3604"/>
                </a:lnTo>
                <a:lnTo>
                  <a:pt x="2262" y="3606"/>
                </a:lnTo>
                <a:lnTo>
                  <a:pt x="2262" y="3608"/>
                </a:lnTo>
                <a:lnTo>
                  <a:pt x="2262" y="3610"/>
                </a:lnTo>
                <a:lnTo>
                  <a:pt x="2262" y="3612"/>
                </a:lnTo>
                <a:lnTo>
                  <a:pt x="2262" y="3614"/>
                </a:lnTo>
                <a:lnTo>
                  <a:pt x="2264" y="3614"/>
                </a:lnTo>
                <a:lnTo>
                  <a:pt x="2266" y="3612"/>
                </a:lnTo>
                <a:lnTo>
                  <a:pt x="2268" y="3610"/>
                </a:lnTo>
                <a:lnTo>
                  <a:pt x="2268" y="3608"/>
                </a:lnTo>
                <a:lnTo>
                  <a:pt x="2268" y="3606"/>
                </a:lnTo>
                <a:lnTo>
                  <a:pt x="2268" y="3604"/>
                </a:lnTo>
                <a:lnTo>
                  <a:pt x="2268" y="3602"/>
                </a:lnTo>
                <a:lnTo>
                  <a:pt x="2268" y="3600"/>
                </a:lnTo>
                <a:lnTo>
                  <a:pt x="2270" y="3598"/>
                </a:lnTo>
                <a:lnTo>
                  <a:pt x="2272" y="3598"/>
                </a:lnTo>
                <a:lnTo>
                  <a:pt x="2274" y="3600"/>
                </a:lnTo>
                <a:lnTo>
                  <a:pt x="2276" y="3602"/>
                </a:lnTo>
                <a:lnTo>
                  <a:pt x="2276" y="3604"/>
                </a:lnTo>
                <a:lnTo>
                  <a:pt x="2278" y="3604"/>
                </a:lnTo>
                <a:lnTo>
                  <a:pt x="2278" y="3606"/>
                </a:lnTo>
                <a:lnTo>
                  <a:pt x="2276" y="3608"/>
                </a:lnTo>
                <a:lnTo>
                  <a:pt x="2276" y="3610"/>
                </a:lnTo>
                <a:lnTo>
                  <a:pt x="2274" y="3612"/>
                </a:lnTo>
                <a:lnTo>
                  <a:pt x="2270" y="3614"/>
                </a:lnTo>
                <a:lnTo>
                  <a:pt x="2270" y="3616"/>
                </a:lnTo>
                <a:lnTo>
                  <a:pt x="2270" y="3618"/>
                </a:lnTo>
                <a:lnTo>
                  <a:pt x="2268" y="3620"/>
                </a:lnTo>
                <a:lnTo>
                  <a:pt x="2266" y="3620"/>
                </a:lnTo>
                <a:lnTo>
                  <a:pt x="2268" y="3622"/>
                </a:lnTo>
                <a:lnTo>
                  <a:pt x="2268" y="3624"/>
                </a:lnTo>
                <a:lnTo>
                  <a:pt x="2266" y="3626"/>
                </a:lnTo>
                <a:lnTo>
                  <a:pt x="2264" y="3626"/>
                </a:lnTo>
                <a:lnTo>
                  <a:pt x="2262" y="3628"/>
                </a:lnTo>
                <a:lnTo>
                  <a:pt x="2260" y="3630"/>
                </a:lnTo>
                <a:lnTo>
                  <a:pt x="2258" y="3630"/>
                </a:lnTo>
                <a:lnTo>
                  <a:pt x="2258" y="3632"/>
                </a:lnTo>
                <a:lnTo>
                  <a:pt x="2256" y="3634"/>
                </a:lnTo>
                <a:lnTo>
                  <a:pt x="2256" y="3636"/>
                </a:lnTo>
                <a:lnTo>
                  <a:pt x="2254" y="3638"/>
                </a:lnTo>
                <a:lnTo>
                  <a:pt x="2254" y="3638"/>
                </a:lnTo>
                <a:lnTo>
                  <a:pt x="2254" y="3636"/>
                </a:lnTo>
                <a:lnTo>
                  <a:pt x="2252" y="3634"/>
                </a:lnTo>
                <a:lnTo>
                  <a:pt x="2250" y="3634"/>
                </a:lnTo>
                <a:lnTo>
                  <a:pt x="2250" y="3632"/>
                </a:lnTo>
                <a:lnTo>
                  <a:pt x="2248" y="3634"/>
                </a:lnTo>
                <a:lnTo>
                  <a:pt x="2246" y="3634"/>
                </a:lnTo>
                <a:lnTo>
                  <a:pt x="2244" y="3634"/>
                </a:lnTo>
                <a:lnTo>
                  <a:pt x="2242" y="3634"/>
                </a:lnTo>
                <a:lnTo>
                  <a:pt x="2240" y="3634"/>
                </a:lnTo>
                <a:lnTo>
                  <a:pt x="2240" y="3636"/>
                </a:lnTo>
                <a:lnTo>
                  <a:pt x="2240" y="3638"/>
                </a:lnTo>
                <a:lnTo>
                  <a:pt x="2238" y="3638"/>
                </a:lnTo>
                <a:lnTo>
                  <a:pt x="2238" y="3640"/>
                </a:lnTo>
                <a:lnTo>
                  <a:pt x="2238" y="3642"/>
                </a:lnTo>
                <a:lnTo>
                  <a:pt x="2238" y="3642"/>
                </a:lnTo>
                <a:lnTo>
                  <a:pt x="2238" y="3644"/>
                </a:lnTo>
                <a:lnTo>
                  <a:pt x="2238" y="3646"/>
                </a:lnTo>
                <a:lnTo>
                  <a:pt x="2238" y="3648"/>
                </a:lnTo>
                <a:lnTo>
                  <a:pt x="2238" y="3650"/>
                </a:lnTo>
                <a:lnTo>
                  <a:pt x="2236" y="3650"/>
                </a:lnTo>
                <a:lnTo>
                  <a:pt x="2234" y="3652"/>
                </a:lnTo>
                <a:lnTo>
                  <a:pt x="2232" y="3652"/>
                </a:lnTo>
                <a:lnTo>
                  <a:pt x="2230" y="3652"/>
                </a:lnTo>
                <a:lnTo>
                  <a:pt x="2226" y="3652"/>
                </a:lnTo>
                <a:lnTo>
                  <a:pt x="2222" y="3652"/>
                </a:lnTo>
                <a:lnTo>
                  <a:pt x="2220" y="3652"/>
                </a:lnTo>
                <a:lnTo>
                  <a:pt x="2218" y="3652"/>
                </a:lnTo>
                <a:lnTo>
                  <a:pt x="2216" y="3654"/>
                </a:lnTo>
                <a:lnTo>
                  <a:pt x="2214" y="3654"/>
                </a:lnTo>
                <a:lnTo>
                  <a:pt x="2212" y="3654"/>
                </a:lnTo>
                <a:lnTo>
                  <a:pt x="2212" y="3656"/>
                </a:lnTo>
                <a:lnTo>
                  <a:pt x="2210" y="3658"/>
                </a:lnTo>
                <a:lnTo>
                  <a:pt x="2210" y="3660"/>
                </a:lnTo>
                <a:lnTo>
                  <a:pt x="2210" y="3662"/>
                </a:lnTo>
                <a:lnTo>
                  <a:pt x="2210" y="3664"/>
                </a:lnTo>
                <a:lnTo>
                  <a:pt x="2210" y="3666"/>
                </a:lnTo>
                <a:lnTo>
                  <a:pt x="2212" y="3668"/>
                </a:lnTo>
                <a:lnTo>
                  <a:pt x="2212" y="3670"/>
                </a:lnTo>
                <a:lnTo>
                  <a:pt x="2214" y="3672"/>
                </a:lnTo>
                <a:lnTo>
                  <a:pt x="2216" y="3672"/>
                </a:lnTo>
                <a:lnTo>
                  <a:pt x="2218" y="3672"/>
                </a:lnTo>
                <a:lnTo>
                  <a:pt x="2220" y="3672"/>
                </a:lnTo>
                <a:lnTo>
                  <a:pt x="2220" y="3670"/>
                </a:lnTo>
                <a:lnTo>
                  <a:pt x="2222" y="3670"/>
                </a:lnTo>
                <a:lnTo>
                  <a:pt x="2226" y="3668"/>
                </a:lnTo>
                <a:lnTo>
                  <a:pt x="2230" y="3666"/>
                </a:lnTo>
                <a:lnTo>
                  <a:pt x="2232" y="3666"/>
                </a:lnTo>
                <a:lnTo>
                  <a:pt x="2234" y="3664"/>
                </a:lnTo>
                <a:lnTo>
                  <a:pt x="2236" y="3664"/>
                </a:lnTo>
                <a:lnTo>
                  <a:pt x="2238" y="3662"/>
                </a:lnTo>
                <a:lnTo>
                  <a:pt x="2242" y="3662"/>
                </a:lnTo>
                <a:lnTo>
                  <a:pt x="2242" y="3660"/>
                </a:lnTo>
                <a:lnTo>
                  <a:pt x="2244" y="3660"/>
                </a:lnTo>
                <a:lnTo>
                  <a:pt x="2244" y="3658"/>
                </a:lnTo>
                <a:lnTo>
                  <a:pt x="2246" y="3658"/>
                </a:lnTo>
                <a:lnTo>
                  <a:pt x="2246" y="3660"/>
                </a:lnTo>
                <a:lnTo>
                  <a:pt x="2246" y="3662"/>
                </a:lnTo>
                <a:lnTo>
                  <a:pt x="2248" y="3664"/>
                </a:lnTo>
                <a:lnTo>
                  <a:pt x="2248" y="3668"/>
                </a:lnTo>
                <a:lnTo>
                  <a:pt x="2248" y="3670"/>
                </a:lnTo>
                <a:lnTo>
                  <a:pt x="2248" y="3672"/>
                </a:lnTo>
                <a:lnTo>
                  <a:pt x="2248" y="3674"/>
                </a:lnTo>
                <a:lnTo>
                  <a:pt x="2246" y="3676"/>
                </a:lnTo>
                <a:lnTo>
                  <a:pt x="2244" y="3678"/>
                </a:lnTo>
                <a:lnTo>
                  <a:pt x="2244" y="3680"/>
                </a:lnTo>
                <a:lnTo>
                  <a:pt x="2242" y="3684"/>
                </a:lnTo>
                <a:lnTo>
                  <a:pt x="2242" y="3686"/>
                </a:lnTo>
                <a:lnTo>
                  <a:pt x="2234" y="3690"/>
                </a:lnTo>
                <a:lnTo>
                  <a:pt x="2228" y="3694"/>
                </a:lnTo>
                <a:lnTo>
                  <a:pt x="2224" y="3694"/>
                </a:lnTo>
                <a:lnTo>
                  <a:pt x="2220" y="3696"/>
                </a:lnTo>
                <a:lnTo>
                  <a:pt x="2218" y="3698"/>
                </a:lnTo>
                <a:lnTo>
                  <a:pt x="2216" y="3698"/>
                </a:lnTo>
                <a:lnTo>
                  <a:pt x="2214" y="3698"/>
                </a:lnTo>
                <a:lnTo>
                  <a:pt x="2212" y="3698"/>
                </a:lnTo>
                <a:lnTo>
                  <a:pt x="2210" y="3696"/>
                </a:lnTo>
                <a:lnTo>
                  <a:pt x="2208" y="3696"/>
                </a:lnTo>
                <a:lnTo>
                  <a:pt x="2204" y="3696"/>
                </a:lnTo>
                <a:lnTo>
                  <a:pt x="2204" y="3696"/>
                </a:lnTo>
                <a:lnTo>
                  <a:pt x="2202" y="3696"/>
                </a:lnTo>
                <a:lnTo>
                  <a:pt x="2200" y="3698"/>
                </a:lnTo>
                <a:lnTo>
                  <a:pt x="2198" y="3698"/>
                </a:lnTo>
                <a:lnTo>
                  <a:pt x="2196" y="3700"/>
                </a:lnTo>
                <a:lnTo>
                  <a:pt x="2194" y="3702"/>
                </a:lnTo>
                <a:lnTo>
                  <a:pt x="2194" y="3704"/>
                </a:lnTo>
                <a:lnTo>
                  <a:pt x="2194" y="3706"/>
                </a:lnTo>
                <a:lnTo>
                  <a:pt x="2194" y="3708"/>
                </a:lnTo>
                <a:lnTo>
                  <a:pt x="2196" y="3710"/>
                </a:lnTo>
                <a:lnTo>
                  <a:pt x="2196" y="3712"/>
                </a:lnTo>
                <a:lnTo>
                  <a:pt x="2198" y="3712"/>
                </a:lnTo>
                <a:lnTo>
                  <a:pt x="2200" y="3712"/>
                </a:lnTo>
                <a:lnTo>
                  <a:pt x="2200" y="3714"/>
                </a:lnTo>
                <a:lnTo>
                  <a:pt x="2202" y="3714"/>
                </a:lnTo>
                <a:lnTo>
                  <a:pt x="2204" y="3714"/>
                </a:lnTo>
                <a:lnTo>
                  <a:pt x="2204" y="3712"/>
                </a:lnTo>
                <a:lnTo>
                  <a:pt x="2206" y="3712"/>
                </a:lnTo>
                <a:lnTo>
                  <a:pt x="2208" y="3712"/>
                </a:lnTo>
                <a:lnTo>
                  <a:pt x="2208" y="3710"/>
                </a:lnTo>
                <a:lnTo>
                  <a:pt x="2210" y="3712"/>
                </a:lnTo>
                <a:lnTo>
                  <a:pt x="2212" y="3712"/>
                </a:lnTo>
                <a:lnTo>
                  <a:pt x="2214" y="3712"/>
                </a:lnTo>
                <a:lnTo>
                  <a:pt x="2214" y="3714"/>
                </a:lnTo>
                <a:lnTo>
                  <a:pt x="2216" y="3714"/>
                </a:lnTo>
                <a:lnTo>
                  <a:pt x="2216" y="3716"/>
                </a:lnTo>
                <a:lnTo>
                  <a:pt x="2214" y="3716"/>
                </a:lnTo>
                <a:lnTo>
                  <a:pt x="2214" y="3718"/>
                </a:lnTo>
                <a:lnTo>
                  <a:pt x="2212" y="3718"/>
                </a:lnTo>
                <a:lnTo>
                  <a:pt x="2210" y="3718"/>
                </a:lnTo>
                <a:lnTo>
                  <a:pt x="2210" y="3720"/>
                </a:lnTo>
                <a:lnTo>
                  <a:pt x="2208" y="3722"/>
                </a:lnTo>
                <a:lnTo>
                  <a:pt x="2206" y="3724"/>
                </a:lnTo>
                <a:lnTo>
                  <a:pt x="2206" y="3726"/>
                </a:lnTo>
                <a:lnTo>
                  <a:pt x="2206" y="3728"/>
                </a:lnTo>
                <a:lnTo>
                  <a:pt x="2204" y="3728"/>
                </a:lnTo>
                <a:lnTo>
                  <a:pt x="2204" y="3730"/>
                </a:lnTo>
                <a:lnTo>
                  <a:pt x="2204" y="3732"/>
                </a:lnTo>
                <a:lnTo>
                  <a:pt x="2204" y="3734"/>
                </a:lnTo>
                <a:lnTo>
                  <a:pt x="2204" y="3736"/>
                </a:lnTo>
                <a:lnTo>
                  <a:pt x="2204" y="3738"/>
                </a:lnTo>
                <a:lnTo>
                  <a:pt x="2204" y="3738"/>
                </a:lnTo>
                <a:lnTo>
                  <a:pt x="2206" y="3738"/>
                </a:lnTo>
                <a:lnTo>
                  <a:pt x="2206" y="3740"/>
                </a:lnTo>
                <a:lnTo>
                  <a:pt x="2208" y="3746"/>
                </a:lnTo>
                <a:lnTo>
                  <a:pt x="2210" y="3750"/>
                </a:lnTo>
                <a:lnTo>
                  <a:pt x="2210" y="3752"/>
                </a:lnTo>
                <a:lnTo>
                  <a:pt x="2212" y="3756"/>
                </a:lnTo>
                <a:lnTo>
                  <a:pt x="2212" y="3758"/>
                </a:lnTo>
                <a:lnTo>
                  <a:pt x="2212" y="3763"/>
                </a:lnTo>
                <a:lnTo>
                  <a:pt x="2212" y="3765"/>
                </a:lnTo>
                <a:lnTo>
                  <a:pt x="2212" y="3767"/>
                </a:lnTo>
                <a:lnTo>
                  <a:pt x="2212" y="3769"/>
                </a:lnTo>
                <a:lnTo>
                  <a:pt x="2210" y="3769"/>
                </a:lnTo>
                <a:lnTo>
                  <a:pt x="2210" y="3771"/>
                </a:lnTo>
                <a:lnTo>
                  <a:pt x="2208" y="3771"/>
                </a:lnTo>
                <a:lnTo>
                  <a:pt x="2206" y="3773"/>
                </a:lnTo>
                <a:lnTo>
                  <a:pt x="2204" y="3773"/>
                </a:lnTo>
                <a:lnTo>
                  <a:pt x="2204" y="3773"/>
                </a:lnTo>
                <a:lnTo>
                  <a:pt x="2202" y="3773"/>
                </a:lnTo>
                <a:lnTo>
                  <a:pt x="2200" y="3773"/>
                </a:lnTo>
                <a:lnTo>
                  <a:pt x="2200" y="3775"/>
                </a:lnTo>
                <a:lnTo>
                  <a:pt x="2198" y="3775"/>
                </a:lnTo>
                <a:lnTo>
                  <a:pt x="2198" y="3777"/>
                </a:lnTo>
                <a:lnTo>
                  <a:pt x="2198" y="3779"/>
                </a:lnTo>
                <a:lnTo>
                  <a:pt x="2198" y="3785"/>
                </a:lnTo>
                <a:lnTo>
                  <a:pt x="2198" y="3787"/>
                </a:lnTo>
                <a:lnTo>
                  <a:pt x="2200" y="3789"/>
                </a:lnTo>
                <a:lnTo>
                  <a:pt x="2200" y="3791"/>
                </a:lnTo>
                <a:lnTo>
                  <a:pt x="2202" y="3793"/>
                </a:lnTo>
                <a:lnTo>
                  <a:pt x="2202" y="3795"/>
                </a:lnTo>
                <a:lnTo>
                  <a:pt x="2202" y="3797"/>
                </a:lnTo>
                <a:lnTo>
                  <a:pt x="2200" y="3799"/>
                </a:lnTo>
                <a:lnTo>
                  <a:pt x="2198" y="3799"/>
                </a:lnTo>
                <a:lnTo>
                  <a:pt x="2196" y="3801"/>
                </a:lnTo>
                <a:lnTo>
                  <a:pt x="2194" y="3799"/>
                </a:lnTo>
                <a:lnTo>
                  <a:pt x="2192" y="3799"/>
                </a:lnTo>
                <a:lnTo>
                  <a:pt x="2190" y="3797"/>
                </a:lnTo>
                <a:lnTo>
                  <a:pt x="2188" y="3795"/>
                </a:lnTo>
                <a:lnTo>
                  <a:pt x="2188" y="3793"/>
                </a:lnTo>
                <a:lnTo>
                  <a:pt x="2186" y="3793"/>
                </a:lnTo>
                <a:lnTo>
                  <a:pt x="2184" y="3791"/>
                </a:lnTo>
                <a:lnTo>
                  <a:pt x="2184" y="3793"/>
                </a:lnTo>
                <a:lnTo>
                  <a:pt x="2182" y="3793"/>
                </a:lnTo>
                <a:lnTo>
                  <a:pt x="2180" y="3793"/>
                </a:lnTo>
                <a:lnTo>
                  <a:pt x="2178" y="3795"/>
                </a:lnTo>
                <a:lnTo>
                  <a:pt x="2178" y="3797"/>
                </a:lnTo>
                <a:lnTo>
                  <a:pt x="2176" y="3797"/>
                </a:lnTo>
                <a:lnTo>
                  <a:pt x="2176" y="3799"/>
                </a:lnTo>
                <a:lnTo>
                  <a:pt x="2178" y="3801"/>
                </a:lnTo>
                <a:lnTo>
                  <a:pt x="2178" y="3803"/>
                </a:lnTo>
                <a:lnTo>
                  <a:pt x="2180" y="3803"/>
                </a:lnTo>
                <a:lnTo>
                  <a:pt x="2180" y="3805"/>
                </a:lnTo>
                <a:lnTo>
                  <a:pt x="2182" y="3805"/>
                </a:lnTo>
                <a:lnTo>
                  <a:pt x="2184" y="3807"/>
                </a:lnTo>
                <a:lnTo>
                  <a:pt x="2188" y="3807"/>
                </a:lnTo>
                <a:lnTo>
                  <a:pt x="2190" y="3807"/>
                </a:lnTo>
                <a:lnTo>
                  <a:pt x="2194" y="3807"/>
                </a:lnTo>
                <a:lnTo>
                  <a:pt x="2196" y="3807"/>
                </a:lnTo>
                <a:lnTo>
                  <a:pt x="2198" y="3809"/>
                </a:lnTo>
                <a:lnTo>
                  <a:pt x="2200" y="3809"/>
                </a:lnTo>
                <a:lnTo>
                  <a:pt x="2204" y="3809"/>
                </a:lnTo>
                <a:lnTo>
                  <a:pt x="2204" y="3809"/>
                </a:lnTo>
                <a:lnTo>
                  <a:pt x="2206" y="3809"/>
                </a:lnTo>
                <a:lnTo>
                  <a:pt x="2208" y="3809"/>
                </a:lnTo>
                <a:lnTo>
                  <a:pt x="2208" y="3811"/>
                </a:lnTo>
                <a:lnTo>
                  <a:pt x="2208" y="3813"/>
                </a:lnTo>
                <a:lnTo>
                  <a:pt x="2208" y="3815"/>
                </a:lnTo>
                <a:lnTo>
                  <a:pt x="2208" y="3817"/>
                </a:lnTo>
                <a:lnTo>
                  <a:pt x="2208" y="3819"/>
                </a:lnTo>
                <a:lnTo>
                  <a:pt x="2210" y="3821"/>
                </a:lnTo>
                <a:lnTo>
                  <a:pt x="2210" y="3823"/>
                </a:lnTo>
                <a:lnTo>
                  <a:pt x="2212" y="3825"/>
                </a:lnTo>
                <a:lnTo>
                  <a:pt x="2212" y="3827"/>
                </a:lnTo>
                <a:lnTo>
                  <a:pt x="2210" y="3827"/>
                </a:lnTo>
                <a:lnTo>
                  <a:pt x="2210" y="3829"/>
                </a:lnTo>
                <a:lnTo>
                  <a:pt x="2208" y="3829"/>
                </a:lnTo>
                <a:lnTo>
                  <a:pt x="2208" y="3831"/>
                </a:lnTo>
                <a:lnTo>
                  <a:pt x="2206" y="3831"/>
                </a:lnTo>
                <a:lnTo>
                  <a:pt x="2204" y="3829"/>
                </a:lnTo>
                <a:lnTo>
                  <a:pt x="2204" y="3827"/>
                </a:lnTo>
                <a:lnTo>
                  <a:pt x="2202" y="3827"/>
                </a:lnTo>
                <a:lnTo>
                  <a:pt x="2200" y="3827"/>
                </a:lnTo>
                <a:lnTo>
                  <a:pt x="2198" y="3827"/>
                </a:lnTo>
                <a:lnTo>
                  <a:pt x="2196" y="3827"/>
                </a:lnTo>
                <a:lnTo>
                  <a:pt x="2194" y="3827"/>
                </a:lnTo>
                <a:lnTo>
                  <a:pt x="2192" y="3827"/>
                </a:lnTo>
                <a:lnTo>
                  <a:pt x="2190" y="3827"/>
                </a:lnTo>
                <a:lnTo>
                  <a:pt x="2188" y="3827"/>
                </a:lnTo>
                <a:lnTo>
                  <a:pt x="2186" y="3827"/>
                </a:lnTo>
                <a:lnTo>
                  <a:pt x="2184" y="3827"/>
                </a:lnTo>
                <a:lnTo>
                  <a:pt x="2182" y="3825"/>
                </a:lnTo>
                <a:lnTo>
                  <a:pt x="2178" y="3825"/>
                </a:lnTo>
                <a:lnTo>
                  <a:pt x="2176" y="3825"/>
                </a:lnTo>
                <a:lnTo>
                  <a:pt x="2176" y="3823"/>
                </a:lnTo>
                <a:lnTo>
                  <a:pt x="2174" y="3821"/>
                </a:lnTo>
                <a:lnTo>
                  <a:pt x="2170" y="3819"/>
                </a:lnTo>
                <a:lnTo>
                  <a:pt x="2168" y="3819"/>
                </a:lnTo>
                <a:lnTo>
                  <a:pt x="2168" y="3817"/>
                </a:lnTo>
                <a:lnTo>
                  <a:pt x="2166" y="3815"/>
                </a:lnTo>
                <a:lnTo>
                  <a:pt x="2164" y="3815"/>
                </a:lnTo>
                <a:lnTo>
                  <a:pt x="2162" y="3815"/>
                </a:lnTo>
                <a:lnTo>
                  <a:pt x="2160" y="3815"/>
                </a:lnTo>
                <a:lnTo>
                  <a:pt x="2158" y="3817"/>
                </a:lnTo>
                <a:lnTo>
                  <a:pt x="2158" y="3819"/>
                </a:lnTo>
                <a:lnTo>
                  <a:pt x="2160" y="3825"/>
                </a:lnTo>
                <a:lnTo>
                  <a:pt x="2160" y="3827"/>
                </a:lnTo>
                <a:lnTo>
                  <a:pt x="2162" y="3827"/>
                </a:lnTo>
                <a:lnTo>
                  <a:pt x="2164" y="3829"/>
                </a:lnTo>
                <a:lnTo>
                  <a:pt x="2166" y="3831"/>
                </a:lnTo>
                <a:lnTo>
                  <a:pt x="2166" y="3833"/>
                </a:lnTo>
                <a:lnTo>
                  <a:pt x="2168" y="3833"/>
                </a:lnTo>
                <a:lnTo>
                  <a:pt x="2170" y="3835"/>
                </a:lnTo>
                <a:lnTo>
                  <a:pt x="2172" y="3837"/>
                </a:lnTo>
                <a:lnTo>
                  <a:pt x="2172" y="3839"/>
                </a:lnTo>
                <a:lnTo>
                  <a:pt x="2172" y="3841"/>
                </a:lnTo>
                <a:lnTo>
                  <a:pt x="2174" y="3843"/>
                </a:lnTo>
                <a:lnTo>
                  <a:pt x="2174" y="3845"/>
                </a:lnTo>
                <a:lnTo>
                  <a:pt x="2174" y="3847"/>
                </a:lnTo>
                <a:lnTo>
                  <a:pt x="2176" y="3847"/>
                </a:lnTo>
                <a:lnTo>
                  <a:pt x="2176" y="3849"/>
                </a:lnTo>
                <a:lnTo>
                  <a:pt x="2178" y="3853"/>
                </a:lnTo>
                <a:lnTo>
                  <a:pt x="2178" y="3855"/>
                </a:lnTo>
                <a:lnTo>
                  <a:pt x="2178" y="3857"/>
                </a:lnTo>
                <a:lnTo>
                  <a:pt x="2180" y="3857"/>
                </a:lnTo>
                <a:lnTo>
                  <a:pt x="2182" y="3859"/>
                </a:lnTo>
                <a:lnTo>
                  <a:pt x="2182" y="3861"/>
                </a:lnTo>
                <a:lnTo>
                  <a:pt x="2184" y="3861"/>
                </a:lnTo>
                <a:lnTo>
                  <a:pt x="2186" y="3863"/>
                </a:lnTo>
                <a:lnTo>
                  <a:pt x="2188" y="3863"/>
                </a:lnTo>
                <a:lnTo>
                  <a:pt x="2190" y="3863"/>
                </a:lnTo>
                <a:lnTo>
                  <a:pt x="2192" y="3865"/>
                </a:lnTo>
                <a:lnTo>
                  <a:pt x="2194" y="3865"/>
                </a:lnTo>
                <a:lnTo>
                  <a:pt x="2196" y="3865"/>
                </a:lnTo>
                <a:lnTo>
                  <a:pt x="2200" y="3867"/>
                </a:lnTo>
                <a:lnTo>
                  <a:pt x="2202" y="3867"/>
                </a:lnTo>
                <a:lnTo>
                  <a:pt x="2202" y="3869"/>
                </a:lnTo>
                <a:lnTo>
                  <a:pt x="2204" y="3869"/>
                </a:lnTo>
                <a:lnTo>
                  <a:pt x="2204" y="3871"/>
                </a:lnTo>
                <a:lnTo>
                  <a:pt x="2204" y="3873"/>
                </a:lnTo>
                <a:lnTo>
                  <a:pt x="2204" y="3875"/>
                </a:lnTo>
                <a:lnTo>
                  <a:pt x="2204" y="3877"/>
                </a:lnTo>
                <a:lnTo>
                  <a:pt x="2204" y="3879"/>
                </a:lnTo>
                <a:lnTo>
                  <a:pt x="2202" y="3881"/>
                </a:lnTo>
                <a:lnTo>
                  <a:pt x="2200" y="3881"/>
                </a:lnTo>
                <a:lnTo>
                  <a:pt x="2198" y="3883"/>
                </a:lnTo>
                <a:lnTo>
                  <a:pt x="2196" y="3883"/>
                </a:lnTo>
                <a:lnTo>
                  <a:pt x="2194" y="3883"/>
                </a:lnTo>
                <a:lnTo>
                  <a:pt x="2190" y="3883"/>
                </a:lnTo>
                <a:lnTo>
                  <a:pt x="2188" y="3883"/>
                </a:lnTo>
                <a:lnTo>
                  <a:pt x="2186" y="3883"/>
                </a:lnTo>
                <a:lnTo>
                  <a:pt x="2184" y="3883"/>
                </a:lnTo>
                <a:lnTo>
                  <a:pt x="2182" y="3883"/>
                </a:lnTo>
                <a:lnTo>
                  <a:pt x="2180" y="3881"/>
                </a:lnTo>
                <a:lnTo>
                  <a:pt x="2178" y="3881"/>
                </a:lnTo>
                <a:lnTo>
                  <a:pt x="2176" y="3879"/>
                </a:lnTo>
                <a:lnTo>
                  <a:pt x="2174" y="3877"/>
                </a:lnTo>
                <a:lnTo>
                  <a:pt x="2172" y="3877"/>
                </a:lnTo>
                <a:lnTo>
                  <a:pt x="2170" y="3875"/>
                </a:lnTo>
                <a:lnTo>
                  <a:pt x="2168" y="3877"/>
                </a:lnTo>
                <a:lnTo>
                  <a:pt x="2166" y="3877"/>
                </a:lnTo>
                <a:lnTo>
                  <a:pt x="2164" y="3879"/>
                </a:lnTo>
                <a:lnTo>
                  <a:pt x="2164" y="3881"/>
                </a:lnTo>
                <a:lnTo>
                  <a:pt x="2162" y="3881"/>
                </a:lnTo>
                <a:lnTo>
                  <a:pt x="2162" y="3883"/>
                </a:lnTo>
                <a:lnTo>
                  <a:pt x="2162" y="3883"/>
                </a:lnTo>
                <a:lnTo>
                  <a:pt x="2164" y="3885"/>
                </a:lnTo>
                <a:lnTo>
                  <a:pt x="2164" y="3887"/>
                </a:lnTo>
                <a:lnTo>
                  <a:pt x="2166" y="3887"/>
                </a:lnTo>
                <a:lnTo>
                  <a:pt x="2166" y="3889"/>
                </a:lnTo>
                <a:lnTo>
                  <a:pt x="2168" y="3889"/>
                </a:lnTo>
                <a:lnTo>
                  <a:pt x="2168" y="3891"/>
                </a:lnTo>
                <a:lnTo>
                  <a:pt x="2170" y="3893"/>
                </a:lnTo>
                <a:lnTo>
                  <a:pt x="2170" y="3895"/>
                </a:lnTo>
                <a:lnTo>
                  <a:pt x="2172" y="3895"/>
                </a:lnTo>
                <a:lnTo>
                  <a:pt x="2172" y="3897"/>
                </a:lnTo>
                <a:lnTo>
                  <a:pt x="2176" y="3899"/>
                </a:lnTo>
                <a:lnTo>
                  <a:pt x="2178" y="3899"/>
                </a:lnTo>
                <a:lnTo>
                  <a:pt x="2180" y="3899"/>
                </a:lnTo>
                <a:lnTo>
                  <a:pt x="2182" y="3899"/>
                </a:lnTo>
                <a:lnTo>
                  <a:pt x="2184" y="3899"/>
                </a:lnTo>
                <a:lnTo>
                  <a:pt x="2184" y="3897"/>
                </a:lnTo>
                <a:lnTo>
                  <a:pt x="2188" y="3897"/>
                </a:lnTo>
                <a:lnTo>
                  <a:pt x="2188" y="3895"/>
                </a:lnTo>
                <a:lnTo>
                  <a:pt x="2190" y="3895"/>
                </a:lnTo>
                <a:lnTo>
                  <a:pt x="2192" y="3893"/>
                </a:lnTo>
                <a:lnTo>
                  <a:pt x="2194" y="3893"/>
                </a:lnTo>
                <a:lnTo>
                  <a:pt x="2194" y="3891"/>
                </a:lnTo>
                <a:lnTo>
                  <a:pt x="2196" y="3891"/>
                </a:lnTo>
                <a:lnTo>
                  <a:pt x="2198" y="3891"/>
                </a:lnTo>
                <a:lnTo>
                  <a:pt x="2200" y="3891"/>
                </a:lnTo>
                <a:lnTo>
                  <a:pt x="2200" y="3893"/>
                </a:lnTo>
                <a:lnTo>
                  <a:pt x="2202" y="3893"/>
                </a:lnTo>
                <a:lnTo>
                  <a:pt x="2202" y="3895"/>
                </a:lnTo>
                <a:lnTo>
                  <a:pt x="2204" y="3895"/>
                </a:lnTo>
                <a:lnTo>
                  <a:pt x="2204" y="3897"/>
                </a:lnTo>
                <a:lnTo>
                  <a:pt x="2204" y="3899"/>
                </a:lnTo>
                <a:lnTo>
                  <a:pt x="2204" y="3901"/>
                </a:lnTo>
                <a:lnTo>
                  <a:pt x="2202" y="3901"/>
                </a:lnTo>
                <a:lnTo>
                  <a:pt x="2202" y="3903"/>
                </a:lnTo>
                <a:lnTo>
                  <a:pt x="2200" y="3903"/>
                </a:lnTo>
                <a:lnTo>
                  <a:pt x="2200" y="3905"/>
                </a:lnTo>
                <a:lnTo>
                  <a:pt x="2198" y="3907"/>
                </a:lnTo>
                <a:lnTo>
                  <a:pt x="2198" y="3909"/>
                </a:lnTo>
                <a:lnTo>
                  <a:pt x="2198" y="3911"/>
                </a:lnTo>
                <a:lnTo>
                  <a:pt x="2198" y="3913"/>
                </a:lnTo>
                <a:lnTo>
                  <a:pt x="2196" y="3913"/>
                </a:lnTo>
                <a:lnTo>
                  <a:pt x="2196" y="3915"/>
                </a:lnTo>
                <a:lnTo>
                  <a:pt x="2196" y="3919"/>
                </a:lnTo>
                <a:lnTo>
                  <a:pt x="2196" y="3921"/>
                </a:lnTo>
                <a:lnTo>
                  <a:pt x="2196" y="3923"/>
                </a:lnTo>
                <a:lnTo>
                  <a:pt x="2196" y="3925"/>
                </a:lnTo>
                <a:lnTo>
                  <a:pt x="2194" y="3925"/>
                </a:lnTo>
                <a:lnTo>
                  <a:pt x="2194" y="3927"/>
                </a:lnTo>
                <a:lnTo>
                  <a:pt x="2194" y="3929"/>
                </a:lnTo>
                <a:lnTo>
                  <a:pt x="2192" y="3931"/>
                </a:lnTo>
                <a:lnTo>
                  <a:pt x="2192" y="3931"/>
                </a:lnTo>
                <a:lnTo>
                  <a:pt x="2192" y="3933"/>
                </a:lnTo>
                <a:lnTo>
                  <a:pt x="2190" y="3933"/>
                </a:lnTo>
                <a:lnTo>
                  <a:pt x="2190" y="3935"/>
                </a:lnTo>
                <a:lnTo>
                  <a:pt x="2188" y="3937"/>
                </a:lnTo>
                <a:lnTo>
                  <a:pt x="2188" y="3939"/>
                </a:lnTo>
                <a:lnTo>
                  <a:pt x="2186" y="3939"/>
                </a:lnTo>
                <a:lnTo>
                  <a:pt x="2186" y="3941"/>
                </a:lnTo>
                <a:lnTo>
                  <a:pt x="2184" y="3943"/>
                </a:lnTo>
                <a:lnTo>
                  <a:pt x="2184" y="3945"/>
                </a:lnTo>
                <a:lnTo>
                  <a:pt x="2182" y="3947"/>
                </a:lnTo>
                <a:lnTo>
                  <a:pt x="2180" y="3949"/>
                </a:lnTo>
                <a:lnTo>
                  <a:pt x="2178" y="3949"/>
                </a:lnTo>
                <a:lnTo>
                  <a:pt x="2178" y="3951"/>
                </a:lnTo>
                <a:lnTo>
                  <a:pt x="2176" y="3951"/>
                </a:lnTo>
                <a:lnTo>
                  <a:pt x="2176" y="3953"/>
                </a:lnTo>
                <a:lnTo>
                  <a:pt x="2174" y="3953"/>
                </a:lnTo>
                <a:lnTo>
                  <a:pt x="2172" y="3955"/>
                </a:lnTo>
                <a:lnTo>
                  <a:pt x="2170" y="3955"/>
                </a:lnTo>
                <a:lnTo>
                  <a:pt x="2168" y="3955"/>
                </a:lnTo>
                <a:lnTo>
                  <a:pt x="2166" y="3957"/>
                </a:lnTo>
                <a:lnTo>
                  <a:pt x="2164" y="3959"/>
                </a:lnTo>
                <a:lnTo>
                  <a:pt x="2162" y="3959"/>
                </a:lnTo>
                <a:lnTo>
                  <a:pt x="2162" y="3961"/>
                </a:lnTo>
                <a:lnTo>
                  <a:pt x="2160" y="3961"/>
                </a:lnTo>
                <a:lnTo>
                  <a:pt x="2158" y="3963"/>
                </a:lnTo>
                <a:lnTo>
                  <a:pt x="2158" y="3965"/>
                </a:lnTo>
                <a:lnTo>
                  <a:pt x="2156" y="3965"/>
                </a:lnTo>
                <a:lnTo>
                  <a:pt x="2156" y="3967"/>
                </a:lnTo>
                <a:lnTo>
                  <a:pt x="2154" y="3967"/>
                </a:lnTo>
                <a:lnTo>
                  <a:pt x="2152" y="3969"/>
                </a:lnTo>
                <a:lnTo>
                  <a:pt x="2150" y="3969"/>
                </a:lnTo>
                <a:lnTo>
                  <a:pt x="2148" y="3969"/>
                </a:lnTo>
                <a:lnTo>
                  <a:pt x="2146" y="3971"/>
                </a:lnTo>
                <a:lnTo>
                  <a:pt x="2144" y="3973"/>
                </a:lnTo>
                <a:lnTo>
                  <a:pt x="2142" y="3975"/>
                </a:lnTo>
                <a:lnTo>
                  <a:pt x="2142" y="3977"/>
                </a:lnTo>
                <a:lnTo>
                  <a:pt x="2140" y="3979"/>
                </a:lnTo>
                <a:lnTo>
                  <a:pt x="2138" y="3979"/>
                </a:lnTo>
                <a:lnTo>
                  <a:pt x="2138" y="3981"/>
                </a:lnTo>
                <a:lnTo>
                  <a:pt x="2138" y="3983"/>
                </a:lnTo>
                <a:lnTo>
                  <a:pt x="2136" y="3983"/>
                </a:lnTo>
                <a:lnTo>
                  <a:pt x="2136" y="3985"/>
                </a:lnTo>
                <a:lnTo>
                  <a:pt x="2136" y="3987"/>
                </a:lnTo>
                <a:lnTo>
                  <a:pt x="2134" y="3987"/>
                </a:lnTo>
                <a:lnTo>
                  <a:pt x="2132" y="3989"/>
                </a:lnTo>
                <a:lnTo>
                  <a:pt x="2132" y="3991"/>
                </a:lnTo>
                <a:lnTo>
                  <a:pt x="2130" y="3991"/>
                </a:lnTo>
                <a:lnTo>
                  <a:pt x="2130" y="3993"/>
                </a:lnTo>
                <a:lnTo>
                  <a:pt x="2128" y="3993"/>
                </a:lnTo>
                <a:lnTo>
                  <a:pt x="2128" y="3995"/>
                </a:lnTo>
                <a:lnTo>
                  <a:pt x="2126" y="3997"/>
                </a:lnTo>
                <a:lnTo>
                  <a:pt x="2126" y="3999"/>
                </a:lnTo>
                <a:lnTo>
                  <a:pt x="2124" y="3999"/>
                </a:lnTo>
                <a:lnTo>
                  <a:pt x="2124" y="4001"/>
                </a:lnTo>
                <a:lnTo>
                  <a:pt x="2124" y="4003"/>
                </a:lnTo>
                <a:lnTo>
                  <a:pt x="2122" y="4005"/>
                </a:lnTo>
                <a:lnTo>
                  <a:pt x="2122" y="4007"/>
                </a:lnTo>
                <a:lnTo>
                  <a:pt x="2120" y="4007"/>
                </a:lnTo>
                <a:lnTo>
                  <a:pt x="2120" y="4009"/>
                </a:lnTo>
                <a:lnTo>
                  <a:pt x="2120" y="4011"/>
                </a:lnTo>
                <a:lnTo>
                  <a:pt x="2120" y="4013"/>
                </a:lnTo>
                <a:lnTo>
                  <a:pt x="2120" y="4015"/>
                </a:lnTo>
                <a:lnTo>
                  <a:pt x="2120" y="4017"/>
                </a:lnTo>
                <a:lnTo>
                  <a:pt x="2120" y="4019"/>
                </a:lnTo>
                <a:lnTo>
                  <a:pt x="2120" y="4021"/>
                </a:lnTo>
                <a:lnTo>
                  <a:pt x="2120" y="4023"/>
                </a:lnTo>
                <a:lnTo>
                  <a:pt x="2120" y="4025"/>
                </a:lnTo>
                <a:lnTo>
                  <a:pt x="2120" y="4027"/>
                </a:lnTo>
                <a:lnTo>
                  <a:pt x="2120" y="4027"/>
                </a:lnTo>
                <a:lnTo>
                  <a:pt x="2120" y="4029"/>
                </a:lnTo>
                <a:lnTo>
                  <a:pt x="2120" y="4031"/>
                </a:lnTo>
                <a:lnTo>
                  <a:pt x="2122" y="4033"/>
                </a:lnTo>
                <a:lnTo>
                  <a:pt x="2122" y="4035"/>
                </a:lnTo>
                <a:lnTo>
                  <a:pt x="2122" y="4037"/>
                </a:lnTo>
                <a:lnTo>
                  <a:pt x="2124" y="4039"/>
                </a:lnTo>
                <a:lnTo>
                  <a:pt x="2124" y="4041"/>
                </a:lnTo>
                <a:lnTo>
                  <a:pt x="2124" y="4043"/>
                </a:lnTo>
                <a:lnTo>
                  <a:pt x="2126" y="4043"/>
                </a:lnTo>
                <a:lnTo>
                  <a:pt x="2126" y="4045"/>
                </a:lnTo>
                <a:lnTo>
                  <a:pt x="2126" y="4047"/>
                </a:lnTo>
                <a:lnTo>
                  <a:pt x="2128" y="4049"/>
                </a:lnTo>
                <a:lnTo>
                  <a:pt x="2128" y="4051"/>
                </a:lnTo>
                <a:lnTo>
                  <a:pt x="2130" y="4053"/>
                </a:lnTo>
                <a:lnTo>
                  <a:pt x="2130" y="4055"/>
                </a:lnTo>
                <a:lnTo>
                  <a:pt x="2130" y="4057"/>
                </a:lnTo>
                <a:lnTo>
                  <a:pt x="2132" y="4059"/>
                </a:lnTo>
                <a:lnTo>
                  <a:pt x="2132" y="4061"/>
                </a:lnTo>
                <a:lnTo>
                  <a:pt x="2132" y="4063"/>
                </a:lnTo>
                <a:lnTo>
                  <a:pt x="2132" y="4065"/>
                </a:lnTo>
                <a:lnTo>
                  <a:pt x="2132" y="4067"/>
                </a:lnTo>
                <a:lnTo>
                  <a:pt x="2132" y="4069"/>
                </a:lnTo>
                <a:lnTo>
                  <a:pt x="2132" y="4071"/>
                </a:lnTo>
                <a:lnTo>
                  <a:pt x="2134" y="4073"/>
                </a:lnTo>
                <a:lnTo>
                  <a:pt x="2134" y="4075"/>
                </a:lnTo>
                <a:lnTo>
                  <a:pt x="2134" y="4075"/>
                </a:lnTo>
                <a:lnTo>
                  <a:pt x="2136" y="4075"/>
                </a:lnTo>
                <a:lnTo>
                  <a:pt x="2136" y="4077"/>
                </a:lnTo>
                <a:lnTo>
                  <a:pt x="2136" y="4079"/>
                </a:lnTo>
                <a:lnTo>
                  <a:pt x="2138" y="4081"/>
                </a:lnTo>
                <a:lnTo>
                  <a:pt x="2140" y="4081"/>
                </a:lnTo>
                <a:lnTo>
                  <a:pt x="2142" y="4081"/>
                </a:lnTo>
                <a:lnTo>
                  <a:pt x="2142" y="4083"/>
                </a:lnTo>
                <a:lnTo>
                  <a:pt x="2144" y="4083"/>
                </a:lnTo>
                <a:lnTo>
                  <a:pt x="2146" y="4085"/>
                </a:lnTo>
                <a:lnTo>
                  <a:pt x="2146" y="4087"/>
                </a:lnTo>
                <a:lnTo>
                  <a:pt x="2148" y="4087"/>
                </a:lnTo>
                <a:lnTo>
                  <a:pt x="2150" y="4089"/>
                </a:lnTo>
                <a:lnTo>
                  <a:pt x="2150" y="4091"/>
                </a:lnTo>
                <a:lnTo>
                  <a:pt x="2154" y="4093"/>
                </a:lnTo>
                <a:lnTo>
                  <a:pt x="2154" y="4095"/>
                </a:lnTo>
                <a:lnTo>
                  <a:pt x="2156" y="4095"/>
                </a:lnTo>
                <a:lnTo>
                  <a:pt x="2156" y="4097"/>
                </a:lnTo>
                <a:lnTo>
                  <a:pt x="2156" y="4099"/>
                </a:lnTo>
                <a:lnTo>
                  <a:pt x="2158" y="4101"/>
                </a:lnTo>
                <a:lnTo>
                  <a:pt x="2158" y="4103"/>
                </a:lnTo>
                <a:lnTo>
                  <a:pt x="2160" y="4105"/>
                </a:lnTo>
                <a:lnTo>
                  <a:pt x="2160" y="4107"/>
                </a:lnTo>
                <a:lnTo>
                  <a:pt x="2162" y="4109"/>
                </a:lnTo>
                <a:lnTo>
                  <a:pt x="2164" y="4111"/>
                </a:lnTo>
                <a:lnTo>
                  <a:pt x="2166" y="4111"/>
                </a:lnTo>
                <a:lnTo>
                  <a:pt x="2166" y="4113"/>
                </a:lnTo>
                <a:lnTo>
                  <a:pt x="2168" y="4113"/>
                </a:lnTo>
                <a:lnTo>
                  <a:pt x="2170" y="4113"/>
                </a:lnTo>
                <a:lnTo>
                  <a:pt x="2172" y="4115"/>
                </a:lnTo>
                <a:lnTo>
                  <a:pt x="2174" y="4115"/>
                </a:lnTo>
                <a:lnTo>
                  <a:pt x="2176" y="4117"/>
                </a:lnTo>
                <a:lnTo>
                  <a:pt x="2176" y="4119"/>
                </a:lnTo>
                <a:lnTo>
                  <a:pt x="2178" y="4119"/>
                </a:lnTo>
                <a:lnTo>
                  <a:pt x="2178" y="4121"/>
                </a:lnTo>
                <a:lnTo>
                  <a:pt x="2178" y="4123"/>
                </a:lnTo>
                <a:lnTo>
                  <a:pt x="2180" y="4123"/>
                </a:lnTo>
                <a:lnTo>
                  <a:pt x="2180" y="4125"/>
                </a:lnTo>
                <a:lnTo>
                  <a:pt x="2182" y="4127"/>
                </a:lnTo>
                <a:lnTo>
                  <a:pt x="2182" y="4129"/>
                </a:lnTo>
                <a:lnTo>
                  <a:pt x="2182" y="4131"/>
                </a:lnTo>
                <a:lnTo>
                  <a:pt x="2182" y="4133"/>
                </a:lnTo>
                <a:lnTo>
                  <a:pt x="2182" y="4135"/>
                </a:lnTo>
                <a:lnTo>
                  <a:pt x="2182" y="4137"/>
                </a:lnTo>
                <a:lnTo>
                  <a:pt x="2182" y="4139"/>
                </a:lnTo>
                <a:lnTo>
                  <a:pt x="2182" y="4141"/>
                </a:lnTo>
                <a:lnTo>
                  <a:pt x="2182" y="4143"/>
                </a:lnTo>
                <a:lnTo>
                  <a:pt x="2180" y="4145"/>
                </a:lnTo>
                <a:lnTo>
                  <a:pt x="2180" y="4149"/>
                </a:lnTo>
                <a:lnTo>
                  <a:pt x="2182" y="4147"/>
                </a:lnTo>
                <a:lnTo>
                  <a:pt x="2182" y="4149"/>
                </a:lnTo>
                <a:lnTo>
                  <a:pt x="2180" y="4151"/>
                </a:lnTo>
                <a:lnTo>
                  <a:pt x="2180" y="4153"/>
                </a:lnTo>
                <a:lnTo>
                  <a:pt x="2178" y="4153"/>
                </a:lnTo>
                <a:lnTo>
                  <a:pt x="2178" y="4151"/>
                </a:lnTo>
                <a:lnTo>
                  <a:pt x="2178" y="4149"/>
                </a:lnTo>
                <a:lnTo>
                  <a:pt x="2178" y="4147"/>
                </a:lnTo>
                <a:lnTo>
                  <a:pt x="2178" y="4145"/>
                </a:lnTo>
                <a:lnTo>
                  <a:pt x="2176" y="4145"/>
                </a:lnTo>
                <a:lnTo>
                  <a:pt x="2176" y="4149"/>
                </a:lnTo>
                <a:lnTo>
                  <a:pt x="2176" y="4151"/>
                </a:lnTo>
                <a:lnTo>
                  <a:pt x="2174" y="4151"/>
                </a:lnTo>
                <a:lnTo>
                  <a:pt x="2174" y="4153"/>
                </a:lnTo>
                <a:lnTo>
                  <a:pt x="2172" y="4155"/>
                </a:lnTo>
                <a:lnTo>
                  <a:pt x="2170" y="4157"/>
                </a:lnTo>
                <a:lnTo>
                  <a:pt x="2170" y="4159"/>
                </a:lnTo>
                <a:lnTo>
                  <a:pt x="2168" y="4159"/>
                </a:lnTo>
                <a:lnTo>
                  <a:pt x="2168" y="4161"/>
                </a:lnTo>
                <a:lnTo>
                  <a:pt x="2166" y="4161"/>
                </a:lnTo>
                <a:lnTo>
                  <a:pt x="2166" y="4163"/>
                </a:lnTo>
                <a:lnTo>
                  <a:pt x="2164" y="4163"/>
                </a:lnTo>
                <a:lnTo>
                  <a:pt x="2162" y="4163"/>
                </a:lnTo>
                <a:lnTo>
                  <a:pt x="2162" y="4161"/>
                </a:lnTo>
                <a:lnTo>
                  <a:pt x="2164" y="4161"/>
                </a:lnTo>
                <a:lnTo>
                  <a:pt x="2164" y="4159"/>
                </a:lnTo>
                <a:lnTo>
                  <a:pt x="2166" y="4159"/>
                </a:lnTo>
                <a:lnTo>
                  <a:pt x="2164" y="4159"/>
                </a:lnTo>
                <a:lnTo>
                  <a:pt x="2162" y="4159"/>
                </a:lnTo>
                <a:lnTo>
                  <a:pt x="2160" y="4161"/>
                </a:lnTo>
                <a:lnTo>
                  <a:pt x="2154" y="4161"/>
                </a:lnTo>
                <a:lnTo>
                  <a:pt x="2152" y="4161"/>
                </a:lnTo>
                <a:lnTo>
                  <a:pt x="2148" y="4163"/>
                </a:lnTo>
                <a:lnTo>
                  <a:pt x="2146" y="4163"/>
                </a:lnTo>
                <a:lnTo>
                  <a:pt x="2142" y="4163"/>
                </a:lnTo>
                <a:lnTo>
                  <a:pt x="2140" y="4163"/>
                </a:lnTo>
                <a:lnTo>
                  <a:pt x="2138" y="4163"/>
                </a:lnTo>
                <a:lnTo>
                  <a:pt x="2136" y="4163"/>
                </a:lnTo>
                <a:lnTo>
                  <a:pt x="2134" y="4163"/>
                </a:lnTo>
                <a:lnTo>
                  <a:pt x="2132" y="4163"/>
                </a:lnTo>
                <a:lnTo>
                  <a:pt x="2130" y="4163"/>
                </a:lnTo>
                <a:lnTo>
                  <a:pt x="2128" y="4165"/>
                </a:lnTo>
                <a:lnTo>
                  <a:pt x="2126" y="4165"/>
                </a:lnTo>
                <a:lnTo>
                  <a:pt x="2124" y="4165"/>
                </a:lnTo>
                <a:lnTo>
                  <a:pt x="2122" y="4165"/>
                </a:lnTo>
                <a:lnTo>
                  <a:pt x="2122" y="4167"/>
                </a:lnTo>
                <a:lnTo>
                  <a:pt x="2120" y="4167"/>
                </a:lnTo>
                <a:lnTo>
                  <a:pt x="2118" y="4167"/>
                </a:lnTo>
                <a:lnTo>
                  <a:pt x="2116" y="4167"/>
                </a:lnTo>
                <a:lnTo>
                  <a:pt x="2114" y="4167"/>
                </a:lnTo>
                <a:lnTo>
                  <a:pt x="2112" y="4167"/>
                </a:lnTo>
                <a:lnTo>
                  <a:pt x="2110" y="4167"/>
                </a:lnTo>
                <a:lnTo>
                  <a:pt x="2110" y="4169"/>
                </a:lnTo>
                <a:lnTo>
                  <a:pt x="2108" y="4169"/>
                </a:lnTo>
                <a:lnTo>
                  <a:pt x="2108" y="4169"/>
                </a:lnTo>
                <a:lnTo>
                  <a:pt x="2106" y="4169"/>
                </a:lnTo>
                <a:lnTo>
                  <a:pt x="2104" y="4169"/>
                </a:lnTo>
                <a:lnTo>
                  <a:pt x="2102" y="4171"/>
                </a:lnTo>
                <a:lnTo>
                  <a:pt x="2100" y="4171"/>
                </a:lnTo>
                <a:lnTo>
                  <a:pt x="2098" y="4171"/>
                </a:lnTo>
                <a:lnTo>
                  <a:pt x="2096" y="4171"/>
                </a:lnTo>
                <a:lnTo>
                  <a:pt x="2094" y="4171"/>
                </a:lnTo>
                <a:lnTo>
                  <a:pt x="2092" y="4171"/>
                </a:lnTo>
                <a:lnTo>
                  <a:pt x="2090" y="4171"/>
                </a:lnTo>
                <a:lnTo>
                  <a:pt x="2088" y="4171"/>
                </a:lnTo>
                <a:lnTo>
                  <a:pt x="2088" y="4171"/>
                </a:lnTo>
                <a:lnTo>
                  <a:pt x="2086" y="4171"/>
                </a:lnTo>
                <a:lnTo>
                  <a:pt x="2084" y="4171"/>
                </a:lnTo>
                <a:lnTo>
                  <a:pt x="2082" y="4171"/>
                </a:lnTo>
                <a:lnTo>
                  <a:pt x="2080" y="4171"/>
                </a:lnTo>
                <a:lnTo>
                  <a:pt x="2078" y="4171"/>
                </a:lnTo>
                <a:lnTo>
                  <a:pt x="2078" y="4173"/>
                </a:lnTo>
                <a:lnTo>
                  <a:pt x="2076" y="4173"/>
                </a:lnTo>
                <a:lnTo>
                  <a:pt x="2074" y="4173"/>
                </a:lnTo>
                <a:lnTo>
                  <a:pt x="2072" y="4173"/>
                </a:lnTo>
                <a:lnTo>
                  <a:pt x="2070" y="4173"/>
                </a:lnTo>
                <a:lnTo>
                  <a:pt x="2068" y="4173"/>
                </a:lnTo>
                <a:lnTo>
                  <a:pt x="2064" y="4173"/>
                </a:lnTo>
                <a:lnTo>
                  <a:pt x="2062" y="4173"/>
                </a:lnTo>
                <a:lnTo>
                  <a:pt x="2060" y="4173"/>
                </a:lnTo>
                <a:lnTo>
                  <a:pt x="2058" y="4173"/>
                </a:lnTo>
                <a:lnTo>
                  <a:pt x="2056" y="4173"/>
                </a:lnTo>
                <a:lnTo>
                  <a:pt x="2054" y="4173"/>
                </a:lnTo>
                <a:lnTo>
                  <a:pt x="2052" y="4173"/>
                </a:lnTo>
                <a:lnTo>
                  <a:pt x="2052" y="4175"/>
                </a:lnTo>
                <a:lnTo>
                  <a:pt x="2048" y="4175"/>
                </a:lnTo>
                <a:lnTo>
                  <a:pt x="2046" y="4175"/>
                </a:lnTo>
                <a:lnTo>
                  <a:pt x="2044" y="4175"/>
                </a:lnTo>
                <a:lnTo>
                  <a:pt x="2042" y="4177"/>
                </a:lnTo>
                <a:lnTo>
                  <a:pt x="2040" y="4177"/>
                </a:lnTo>
                <a:lnTo>
                  <a:pt x="2038" y="4177"/>
                </a:lnTo>
                <a:lnTo>
                  <a:pt x="2038" y="4179"/>
                </a:lnTo>
                <a:lnTo>
                  <a:pt x="2036" y="4179"/>
                </a:lnTo>
                <a:lnTo>
                  <a:pt x="2034" y="4179"/>
                </a:lnTo>
                <a:lnTo>
                  <a:pt x="2032" y="4181"/>
                </a:lnTo>
                <a:lnTo>
                  <a:pt x="2030" y="4181"/>
                </a:lnTo>
                <a:lnTo>
                  <a:pt x="2028" y="4184"/>
                </a:lnTo>
                <a:lnTo>
                  <a:pt x="2026" y="4184"/>
                </a:lnTo>
                <a:lnTo>
                  <a:pt x="2026" y="4186"/>
                </a:lnTo>
                <a:lnTo>
                  <a:pt x="2024" y="4186"/>
                </a:lnTo>
                <a:lnTo>
                  <a:pt x="2022" y="4188"/>
                </a:lnTo>
                <a:lnTo>
                  <a:pt x="2020" y="4190"/>
                </a:lnTo>
                <a:lnTo>
                  <a:pt x="2018" y="4192"/>
                </a:lnTo>
                <a:lnTo>
                  <a:pt x="2016" y="4192"/>
                </a:lnTo>
                <a:lnTo>
                  <a:pt x="2016" y="4194"/>
                </a:lnTo>
                <a:lnTo>
                  <a:pt x="2014" y="4194"/>
                </a:lnTo>
                <a:lnTo>
                  <a:pt x="2012" y="4196"/>
                </a:lnTo>
                <a:lnTo>
                  <a:pt x="2012" y="4196"/>
                </a:lnTo>
                <a:lnTo>
                  <a:pt x="2012" y="4198"/>
                </a:lnTo>
                <a:lnTo>
                  <a:pt x="2010" y="4198"/>
                </a:lnTo>
                <a:lnTo>
                  <a:pt x="2010" y="4200"/>
                </a:lnTo>
                <a:lnTo>
                  <a:pt x="2008" y="4202"/>
                </a:lnTo>
                <a:lnTo>
                  <a:pt x="2008" y="4204"/>
                </a:lnTo>
                <a:lnTo>
                  <a:pt x="2006" y="4204"/>
                </a:lnTo>
                <a:lnTo>
                  <a:pt x="2006" y="4206"/>
                </a:lnTo>
                <a:lnTo>
                  <a:pt x="2004" y="4208"/>
                </a:lnTo>
                <a:lnTo>
                  <a:pt x="2004" y="4210"/>
                </a:lnTo>
                <a:lnTo>
                  <a:pt x="2002" y="4210"/>
                </a:lnTo>
                <a:lnTo>
                  <a:pt x="2002" y="4212"/>
                </a:lnTo>
                <a:lnTo>
                  <a:pt x="2000" y="4212"/>
                </a:lnTo>
                <a:lnTo>
                  <a:pt x="2000" y="4214"/>
                </a:lnTo>
                <a:lnTo>
                  <a:pt x="1998" y="4214"/>
                </a:lnTo>
                <a:lnTo>
                  <a:pt x="1996" y="4216"/>
                </a:lnTo>
                <a:lnTo>
                  <a:pt x="1994" y="4218"/>
                </a:lnTo>
                <a:lnTo>
                  <a:pt x="1992" y="4218"/>
                </a:lnTo>
                <a:lnTo>
                  <a:pt x="1992" y="4220"/>
                </a:lnTo>
                <a:lnTo>
                  <a:pt x="1990" y="4220"/>
                </a:lnTo>
                <a:lnTo>
                  <a:pt x="1988" y="4220"/>
                </a:lnTo>
                <a:lnTo>
                  <a:pt x="1988" y="4218"/>
                </a:lnTo>
                <a:lnTo>
                  <a:pt x="1986" y="4218"/>
                </a:lnTo>
                <a:lnTo>
                  <a:pt x="1984" y="4216"/>
                </a:lnTo>
                <a:lnTo>
                  <a:pt x="1984" y="4214"/>
                </a:lnTo>
                <a:lnTo>
                  <a:pt x="1982" y="4212"/>
                </a:lnTo>
                <a:lnTo>
                  <a:pt x="1980" y="4212"/>
                </a:lnTo>
                <a:lnTo>
                  <a:pt x="1980" y="4210"/>
                </a:lnTo>
                <a:lnTo>
                  <a:pt x="1978" y="4208"/>
                </a:lnTo>
                <a:lnTo>
                  <a:pt x="1976" y="4208"/>
                </a:lnTo>
                <a:lnTo>
                  <a:pt x="1976" y="4206"/>
                </a:lnTo>
                <a:lnTo>
                  <a:pt x="1970" y="4204"/>
                </a:lnTo>
                <a:lnTo>
                  <a:pt x="1970" y="4202"/>
                </a:lnTo>
                <a:lnTo>
                  <a:pt x="1968" y="4202"/>
                </a:lnTo>
                <a:lnTo>
                  <a:pt x="1964" y="4200"/>
                </a:lnTo>
                <a:lnTo>
                  <a:pt x="1964" y="4200"/>
                </a:lnTo>
                <a:lnTo>
                  <a:pt x="1962" y="4200"/>
                </a:lnTo>
                <a:lnTo>
                  <a:pt x="1960" y="4202"/>
                </a:lnTo>
                <a:lnTo>
                  <a:pt x="1958" y="4202"/>
                </a:lnTo>
                <a:lnTo>
                  <a:pt x="1956" y="4204"/>
                </a:lnTo>
                <a:lnTo>
                  <a:pt x="1954" y="4204"/>
                </a:lnTo>
                <a:lnTo>
                  <a:pt x="1952" y="4204"/>
                </a:lnTo>
                <a:lnTo>
                  <a:pt x="1948" y="4206"/>
                </a:lnTo>
                <a:lnTo>
                  <a:pt x="1944" y="4206"/>
                </a:lnTo>
                <a:lnTo>
                  <a:pt x="1944" y="4208"/>
                </a:lnTo>
                <a:lnTo>
                  <a:pt x="1936" y="4212"/>
                </a:lnTo>
                <a:lnTo>
                  <a:pt x="1932" y="4214"/>
                </a:lnTo>
                <a:lnTo>
                  <a:pt x="1930" y="4216"/>
                </a:lnTo>
                <a:lnTo>
                  <a:pt x="1928" y="4218"/>
                </a:lnTo>
                <a:lnTo>
                  <a:pt x="1926" y="4220"/>
                </a:lnTo>
                <a:lnTo>
                  <a:pt x="1924" y="4222"/>
                </a:lnTo>
                <a:lnTo>
                  <a:pt x="1922" y="4224"/>
                </a:lnTo>
                <a:lnTo>
                  <a:pt x="1922" y="4226"/>
                </a:lnTo>
                <a:lnTo>
                  <a:pt x="1920" y="4226"/>
                </a:lnTo>
                <a:lnTo>
                  <a:pt x="1920" y="4228"/>
                </a:lnTo>
                <a:lnTo>
                  <a:pt x="1920" y="4230"/>
                </a:lnTo>
                <a:lnTo>
                  <a:pt x="1920" y="4232"/>
                </a:lnTo>
                <a:lnTo>
                  <a:pt x="1918" y="4236"/>
                </a:lnTo>
                <a:lnTo>
                  <a:pt x="1918" y="4240"/>
                </a:lnTo>
                <a:lnTo>
                  <a:pt x="1918" y="4242"/>
                </a:lnTo>
                <a:lnTo>
                  <a:pt x="1916" y="4244"/>
                </a:lnTo>
                <a:lnTo>
                  <a:pt x="1916" y="4246"/>
                </a:lnTo>
                <a:lnTo>
                  <a:pt x="1916" y="4248"/>
                </a:lnTo>
                <a:lnTo>
                  <a:pt x="1916" y="4250"/>
                </a:lnTo>
                <a:lnTo>
                  <a:pt x="1916" y="4252"/>
                </a:lnTo>
                <a:lnTo>
                  <a:pt x="1916" y="4254"/>
                </a:lnTo>
                <a:lnTo>
                  <a:pt x="1916" y="4256"/>
                </a:lnTo>
                <a:lnTo>
                  <a:pt x="1916" y="4258"/>
                </a:lnTo>
                <a:lnTo>
                  <a:pt x="1916" y="4258"/>
                </a:lnTo>
                <a:lnTo>
                  <a:pt x="1916" y="4260"/>
                </a:lnTo>
                <a:lnTo>
                  <a:pt x="1916" y="4262"/>
                </a:lnTo>
                <a:lnTo>
                  <a:pt x="1916" y="4264"/>
                </a:lnTo>
                <a:lnTo>
                  <a:pt x="1916" y="4266"/>
                </a:lnTo>
                <a:lnTo>
                  <a:pt x="1914" y="4266"/>
                </a:lnTo>
                <a:lnTo>
                  <a:pt x="1914" y="4268"/>
                </a:lnTo>
                <a:lnTo>
                  <a:pt x="1914" y="4268"/>
                </a:lnTo>
                <a:lnTo>
                  <a:pt x="1912" y="4270"/>
                </a:lnTo>
                <a:lnTo>
                  <a:pt x="1912" y="4272"/>
                </a:lnTo>
                <a:lnTo>
                  <a:pt x="1912" y="4274"/>
                </a:lnTo>
                <a:lnTo>
                  <a:pt x="1910" y="4274"/>
                </a:lnTo>
                <a:lnTo>
                  <a:pt x="1910" y="4276"/>
                </a:lnTo>
                <a:lnTo>
                  <a:pt x="1910" y="4278"/>
                </a:lnTo>
                <a:lnTo>
                  <a:pt x="1908" y="4278"/>
                </a:lnTo>
                <a:lnTo>
                  <a:pt x="1908" y="4280"/>
                </a:lnTo>
                <a:lnTo>
                  <a:pt x="1906" y="4282"/>
                </a:lnTo>
                <a:lnTo>
                  <a:pt x="1906" y="4284"/>
                </a:lnTo>
                <a:lnTo>
                  <a:pt x="1906" y="4286"/>
                </a:lnTo>
                <a:lnTo>
                  <a:pt x="1904" y="4288"/>
                </a:lnTo>
                <a:lnTo>
                  <a:pt x="1904" y="4290"/>
                </a:lnTo>
                <a:lnTo>
                  <a:pt x="1904" y="4292"/>
                </a:lnTo>
                <a:lnTo>
                  <a:pt x="1902" y="4292"/>
                </a:lnTo>
                <a:lnTo>
                  <a:pt x="1902" y="4294"/>
                </a:lnTo>
                <a:lnTo>
                  <a:pt x="1900" y="4296"/>
                </a:lnTo>
                <a:lnTo>
                  <a:pt x="1900" y="4298"/>
                </a:lnTo>
                <a:lnTo>
                  <a:pt x="1897" y="4300"/>
                </a:lnTo>
                <a:lnTo>
                  <a:pt x="1897" y="4302"/>
                </a:lnTo>
                <a:lnTo>
                  <a:pt x="1897" y="4304"/>
                </a:lnTo>
                <a:lnTo>
                  <a:pt x="1895" y="4306"/>
                </a:lnTo>
                <a:lnTo>
                  <a:pt x="1895" y="4308"/>
                </a:lnTo>
                <a:lnTo>
                  <a:pt x="1895" y="4310"/>
                </a:lnTo>
                <a:lnTo>
                  <a:pt x="1895" y="4312"/>
                </a:lnTo>
                <a:lnTo>
                  <a:pt x="1895" y="4314"/>
                </a:lnTo>
                <a:lnTo>
                  <a:pt x="1895" y="4316"/>
                </a:lnTo>
                <a:lnTo>
                  <a:pt x="1897" y="4316"/>
                </a:lnTo>
                <a:lnTo>
                  <a:pt x="1897" y="4316"/>
                </a:lnTo>
                <a:lnTo>
                  <a:pt x="1900" y="4318"/>
                </a:lnTo>
                <a:lnTo>
                  <a:pt x="1900" y="4320"/>
                </a:lnTo>
                <a:lnTo>
                  <a:pt x="1900" y="4322"/>
                </a:lnTo>
                <a:lnTo>
                  <a:pt x="1902" y="4324"/>
                </a:lnTo>
                <a:lnTo>
                  <a:pt x="1902" y="4326"/>
                </a:lnTo>
                <a:lnTo>
                  <a:pt x="1904" y="4326"/>
                </a:lnTo>
                <a:lnTo>
                  <a:pt x="1902" y="4328"/>
                </a:lnTo>
                <a:lnTo>
                  <a:pt x="1900" y="4328"/>
                </a:lnTo>
                <a:lnTo>
                  <a:pt x="1897" y="4328"/>
                </a:lnTo>
                <a:lnTo>
                  <a:pt x="1897" y="4330"/>
                </a:lnTo>
                <a:lnTo>
                  <a:pt x="1900" y="4330"/>
                </a:lnTo>
                <a:lnTo>
                  <a:pt x="1902" y="4330"/>
                </a:lnTo>
                <a:lnTo>
                  <a:pt x="1902" y="4332"/>
                </a:lnTo>
                <a:lnTo>
                  <a:pt x="1904" y="4334"/>
                </a:lnTo>
                <a:lnTo>
                  <a:pt x="1906" y="4336"/>
                </a:lnTo>
                <a:lnTo>
                  <a:pt x="1908" y="4338"/>
                </a:lnTo>
                <a:lnTo>
                  <a:pt x="1910" y="4340"/>
                </a:lnTo>
                <a:lnTo>
                  <a:pt x="1912" y="4340"/>
                </a:lnTo>
                <a:lnTo>
                  <a:pt x="1912" y="4342"/>
                </a:lnTo>
                <a:lnTo>
                  <a:pt x="1914" y="4342"/>
                </a:lnTo>
                <a:lnTo>
                  <a:pt x="1914" y="4344"/>
                </a:lnTo>
                <a:lnTo>
                  <a:pt x="1916" y="4346"/>
                </a:lnTo>
                <a:lnTo>
                  <a:pt x="1916" y="4348"/>
                </a:lnTo>
                <a:lnTo>
                  <a:pt x="1916" y="4350"/>
                </a:lnTo>
                <a:lnTo>
                  <a:pt x="1916" y="4350"/>
                </a:lnTo>
                <a:lnTo>
                  <a:pt x="1916" y="4352"/>
                </a:lnTo>
                <a:lnTo>
                  <a:pt x="1916" y="4354"/>
                </a:lnTo>
                <a:lnTo>
                  <a:pt x="1918" y="4356"/>
                </a:lnTo>
                <a:lnTo>
                  <a:pt x="1920" y="4360"/>
                </a:lnTo>
                <a:lnTo>
                  <a:pt x="1922" y="4362"/>
                </a:lnTo>
                <a:lnTo>
                  <a:pt x="1922" y="4364"/>
                </a:lnTo>
                <a:lnTo>
                  <a:pt x="1924" y="4364"/>
                </a:lnTo>
                <a:lnTo>
                  <a:pt x="1926" y="4364"/>
                </a:lnTo>
                <a:lnTo>
                  <a:pt x="1928" y="4364"/>
                </a:lnTo>
                <a:lnTo>
                  <a:pt x="1928" y="4366"/>
                </a:lnTo>
                <a:lnTo>
                  <a:pt x="1930" y="4366"/>
                </a:lnTo>
                <a:lnTo>
                  <a:pt x="1932" y="4368"/>
                </a:lnTo>
                <a:lnTo>
                  <a:pt x="1934" y="4370"/>
                </a:lnTo>
                <a:lnTo>
                  <a:pt x="1936" y="4372"/>
                </a:lnTo>
                <a:lnTo>
                  <a:pt x="1938" y="4374"/>
                </a:lnTo>
                <a:lnTo>
                  <a:pt x="1940" y="4378"/>
                </a:lnTo>
                <a:lnTo>
                  <a:pt x="1940" y="4382"/>
                </a:lnTo>
                <a:lnTo>
                  <a:pt x="1940" y="4384"/>
                </a:lnTo>
                <a:lnTo>
                  <a:pt x="1942" y="4386"/>
                </a:lnTo>
                <a:lnTo>
                  <a:pt x="1942" y="4388"/>
                </a:lnTo>
                <a:lnTo>
                  <a:pt x="1942" y="4390"/>
                </a:lnTo>
                <a:lnTo>
                  <a:pt x="1944" y="4394"/>
                </a:lnTo>
                <a:lnTo>
                  <a:pt x="1944" y="4396"/>
                </a:lnTo>
                <a:lnTo>
                  <a:pt x="1946" y="4398"/>
                </a:lnTo>
                <a:lnTo>
                  <a:pt x="1946" y="4400"/>
                </a:lnTo>
                <a:lnTo>
                  <a:pt x="1946" y="4402"/>
                </a:lnTo>
                <a:lnTo>
                  <a:pt x="1946" y="4404"/>
                </a:lnTo>
                <a:lnTo>
                  <a:pt x="1948" y="4406"/>
                </a:lnTo>
                <a:lnTo>
                  <a:pt x="1948" y="4408"/>
                </a:lnTo>
                <a:lnTo>
                  <a:pt x="1948" y="4410"/>
                </a:lnTo>
                <a:lnTo>
                  <a:pt x="1950" y="4412"/>
                </a:lnTo>
                <a:lnTo>
                  <a:pt x="1952" y="4412"/>
                </a:lnTo>
                <a:lnTo>
                  <a:pt x="1952" y="4414"/>
                </a:lnTo>
                <a:lnTo>
                  <a:pt x="1954" y="4414"/>
                </a:lnTo>
                <a:lnTo>
                  <a:pt x="1954" y="4416"/>
                </a:lnTo>
                <a:lnTo>
                  <a:pt x="1952" y="4418"/>
                </a:lnTo>
                <a:lnTo>
                  <a:pt x="1950" y="4424"/>
                </a:lnTo>
                <a:lnTo>
                  <a:pt x="1950" y="4426"/>
                </a:lnTo>
                <a:lnTo>
                  <a:pt x="1950" y="4428"/>
                </a:lnTo>
                <a:lnTo>
                  <a:pt x="1948" y="4430"/>
                </a:lnTo>
                <a:lnTo>
                  <a:pt x="1948" y="4432"/>
                </a:lnTo>
                <a:lnTo>
                  <a:pt x="1948" y="4434"/>
                </a:lnTo>
                <a:lnTo>
                  <a:pt x="1946" y="4436"/>
                </a:lnTo>
                <a:lnTo>
                  <a:pt x="1946" y="4438"/>
                </a:lnTo>
                <a:lnTo>
                  <a:pt x="1946" y="4440"/>
                </a:lnTo>
                <a:lnTo>
                  <a:pt x="1944" y="4440"/>
                </a:lnTo>
                <a:lnTo>
                  <a:pt x="1944" y="4442"/>
                </a:lnTo>
                <a:lnTo>
                  <a:pt x="1944" y="4444"/>
                </a:lnTo>
                <a:lnTo>
                  <a:pt x="1942" y="4448"/>
                </a:lnTo>
                <a:lnTo>
                  <a:pt x="1940" y="4450"/>
                </a:lnTo>
                <a:lnTo>
                  <a:pt x="1940" y="4452"/>
                </a:lnTo>
                <a:lnTo>
                  <a:pt x="1942" y="4452"/>
                </a:lnTo>
                <a:lnTo>
                  <a:pt x="1940" y="4458"/>
                </a:lnTo>
                <a:lnTo>
                  <a:pt x="1940" y="4460"/>
                </a:lnTo>
                <a:lnTo>
                  <a:pt x="1936" y="4466"/>
                </a:lnTo>
                <a:lnTo>
                  <a:pt x="1934" y="4468"/>
                </a:lnTo>
                <a:lnTo>
                  <a:pt x="1934" y="4470"/>
                </a:lnTo>
                <a:lnTo>
                  <a:pt x="1934" y="4472"/>
                </a:lnTo>
                <a:lnTo>
                  <a:pt x="1932" y="4474"/>
                </a:lnTo>
                <a:lnTo>
                  <a:pt x="1932" y="4476"/>
                </a:lnTo>
                <a:lnTo>
                  <a:pt x="1930" y="4478"/>
                </a:lnTo>
                <a:lnTo>
                  <a:pt x="1928" y="4478"/>
                </a:lnTo>
                <a:lnTo>
                  <a:pt x="1926" y="4480"/>
                </a:lnTo>
                <a:lnTo>
                  <a:pt x="1922" y="4482"/>
                </a:lnTo>
                <a:lnTo>
                  <a:pt x="1920" y="4482"/>
                </a:lnTo>
                <a:lnTo>
                  <a:pt x="1918" y="4482"/>
                </a:lnTo>
                <a:lnTo>
                  <a:pt x="1916" y="4482"/>
                </a:lnTo>
                <a:lnTo>
                  <a:pt x="1916" y="4484"/>
                </a:lnTo>
                <a:lnTo>
                  <a:pt x="1916" y="4484"/>
                </a:lnTo>
                <a:lnTo>
                  <a:pt x="1914" y="4482"/>
                </a:lnTo>
                <a:lnTo>
                  <a:pt x="1912" y="4482"/>
                </a:lnTo>
                <a:lnTo>
                  <a:pt x="1910" y="4482"/>
                </a:lnTo>
                <a:lnTo>
                  <a:pt x="1910" y="4484"/>
                </a:lnTo>
                <a:lnTo>
                  <a:pt x="1908" y="4484"/>
                </a:lnTo>
                <a:lnTo>
                  <a:pt x="1906" y="4484"/>
                </a:lnTo>
                <a:lnTo>
                  <a:pt x="1904" y="4484"/>
                </a:lnTo>
                <a:lnTo>
                  <a:pt x="1902" y="4484"/>
                </a:lnTo>
                <a:lnTo>
                  <a:pt x="1900" y="4484"/>
                </a:lnTo>
                <a:lnTo>
                  <a:pt x="1897" y="4484"/>
                </a:lnTo>
                <a:lnTo>
                  <a:pt x="1895" y="4484"/>
                </a:lnTo>
                <a:lnTo>
                  <a:pt x="1893" y="4484"/>
                </a:lnTo>
                <a:lnTo>
                  <a:pt x="1891" y="4484"/>
                </a:lnTo>
                <a:lnTo>
                  <a:pt x="1889" y="4484"/>
                </a:lnTo>
                <a:lnTo>
                  <a:pt x="1887" y="4484"/>
                </a:lnTo>
                <a:lnTo>
                  <a:pt x="1885" y="4484"/>
                </a:lnTo>
                <a:lnTo>
                  <a:pt x="1883" y="4484"/>
                </a:lnTo>
                <a:lnTo>
                  <a:pt x="1883" y="4482"/>
                </a:lnTo>
                <a:lnTo>
                  <a:pt x="1879" y="4482"/>
                </a:lnTo>
                <a:lnTo>
                  <a:pt x="1877" y="4482"/>
                </a:lnTo>
                <a:lnTo>
                  <a:pt x="1875" y="4480"/>
                </a:lnTo>
                <a:lnTo>
                  <a:pt x="1873" y="4480"/>
                </a:lnTo>
                <a:lnTo>
                  <a:pt x="1871" y="4478"/>
                </a:lnTo>
                <a:lnTo>
                  <a:pt x="1869" y="4478"/>
                </a:lnTo>
                <a:lnTo>
                  <a:pt x="1867" y="4478"/>
                </a:lnTo>
                <a:lnTo>
                  <a:pt x="1867" y="4476"/>
                </a:lnTo>
                <a:lnTo>
                  <a:pt x="1867" y="4476"/>
                </a:lnTo>
                <a:lnTo>
                  <a:pt x="1865" y="4474"/>
                </a:lnTo>
                <a:lnTo>
                  <a:pt x="1863" y="4472"/>
                </a:lnTo>
                <a:lnTo>
                  <a:pt x="1861" y="4472"/>
                </a:lnTo>
                <a:lnTo>
                  <a:pt x="1861" y="4470"/>
                </a:lnTo>
                <a:lnTo>
                  <a:pt x="1859" y="4470"/>
                </a:lnTo>
                <a:lnTo>
                  <a:pt x="1857" y="4468"/>
                </a:lnTo>
                <a:lnTo>
                  <a:pt x="1855" y="4468"/>
                </a:lnTo>
                <a:lnTo>
                  <a:pt x="1855" y="4466"/>
                </a:lnTo>
                <a:lnTo>
                  <a:pt x="1853" y="4466"/>
                </a:lnTo>
                <a:lnTo>
                  <a:pt x="1853" y="4464"/>
                </a:lnTo>
                <a:lnTo>
                  <a:pt x="1853" y="4462"/>
                </a:lnTo>
                <a:lnTo>
                  <a:pt x="1851" y="4462"/>
                </a:lnTo>
                <a:lnTo>
                  <a:pt x="1851" y="4460"/>
                </a:lnTo>
                <a:lnTo>
                  <a:pt x="1849" y="4460"/>
                </a:lnTo>
                <a:lnTo>
                  <a:pt x="1849" y="4460"/>
                </a:lnTo>
                <a:lnTo>
                  <a:pt x="1849" y="4458"/>
                </a:lnTo>
                <a:lnTo>
                  <a:pt x="1847" y="4458"/>
                </a:lnTo>
                <a:lnTo>
                  <a:pt x="1845" y="4456"/>
                </a:lnTo>
                <a:lnTo>
                  <a:pt x="1843" y="4456"/>
                </a:lnTo>
                <a:lnTo>
                  <a:pt x="1841" y="4454"/>
                </a:lnTo>
                <a:lnTo>
                  <a:pt x="1841" y="4452"/>
                </a:lnTo>
                <a:lnTo>
                  <a:pt x="1839" y="4452"/>
                </a:lnTo>
                <a:lnTo>
                  <a:pt x="1837" y="4450"/>
                </a:lnTo>
                <a:lnTo>
                  <a:pt x="1835" y="4450"/>
                </a:lnTo>
                <a:lnTo>
                  <a:pt x="1833" y="4448"/>
                </a:lnTo>
                <a:lnTo>
                  <a:pt x="1831" y="4446"/>
                </a:lnTo>
                <a:lnTo>
                  <a:pt x="1829" y="4446"/>
                </a:lnTo>
                <a:lnTo>
                  <a:pt x="1827" y="4444"/>
                </a:lnTo>
                <a:lnTo>
                  <a:pt x="1825" y="4442"/>
                </a:lnTo>
                <a:lnTo>
                  <a:pt x="1823" y="4442"/>
                </a:lnTo>
                <a:lnTo>
                  <a:pt x="1821" y="4442"/>
                </a:lnTo>
                <a:lnTo>
                  <a:pt x="1821" y="4440"/>
                </a:lnTo>
                <a:lnTo>
                  <a:pt x="1819" y="4440"/>
                </a:lnTo>
                <a:lnTo>
                  <a:pt x="1819" y="4442"/>
                </a:lnTo>
                <a:lnTo>
                  <a:pt x="1819" y="4440"/>
                </a:lnTo>
                <a:lnTo>
                  <a:pt x="1817" y="4440"/>
                </a:lnTo>
                <a:lnTo>
                  <a:pt x="1813" y="4440"/>
                </a:lnTo>
                <a:lnTo>
                  <a:pt x="1813" y="4438"/>
                </a:lnTo>
                <a:lnTo>
                  <a:pt x="1811" y="4438"/>
                </a:lnTo>
                <a:lnTo>
                  <a:pt x="1809" y="4438"/>
                </a:lnTo>
                <a:lnTo>
                  <a:pt x="1809" y="4436"/>
                </a:lnTo>
                <a:lnTo>
                  <a:pt x="1807" y="4436"/>
                </a:lnTo>
                <a:lnTo>
                  <a:pt x="1805" y="4436"/>
                </a:lnTo>
                <a:lnTo>
                  <a:pt x="1803" y="4434"/>
                </a:lnTo>
                <a:lnTo>
                  <a:pt x="1801" y="4434"/>
                </a:lnTo>
                <a:lnTo>
                  <a:pt x="1799" y="4432"/>
                </a:lnTo>
                <a:lnTo>
                  <a:pt x="1797" y="4432"/>
                </a:lnTo>
                <a:lnTo>
                  <a:pt x="1795" y="4430"/>
                </a:lnTo>
                <a:lnTo>
                  <a:pt x="1793" y="4430"/>
                </a:lnTo>
                <a:lnTo>
                  <a:pt x="1791" y="4428"/>
                </a:lnTo>
                <a:lnTo>
                  <a:pt x="1789" y="4428"/>
                </a:lnTo>
                <a:lnTo>
                  <a:pt x="1789" y="4426"/>
                </a:lnTo>
                <a:lnTo>
                  <a:pt x="1787" y="4426"/>
                </a:lnTo>
                <a:lnTo>
                  <a:pt x="1785" y="4426"/>
                </a:lnTo>
                <a:lnTo>
                  <a:pt x="1783" y="4424"/>
                </a:lnTo>
                <a:lnTo>
                  <a:pt x="1781" y="4424"/>
                </a:lnTo>
                <a:lnTo>
                  <a:pt x="1779" y="4424"/>
                </a:lnTo>
                <a:lnTo>
                  <a:pt x="1777" y="4424"/>
                </a:lnTo>
                <a:lnTo>
                  <a:pt x="1775" y="4422"/>
                </a:lnTo>
                <a:lnTo>
                  <a:pt x="1775" y="4424"/>
                </a:lnTo>
                <a:lnTo>
                  <a:pt x="1773" y="4424"/>
                </a:lnTo>
                <a:lnTo>
                  <a:pt x="1771" y="4424"/>
                </a:lnTo>
                <a:lnTo>
                  <a:pt x="1771" y="4424"/>
                </a:lnTo>
                <a:lnTo>
                  <a:pt x="1769" y="4424"/>
                </a:lnTo>
                <a:lnTo>
                  <a:pt x="1767" y="4424"/>
                </a:lnTo>
                <a:lnTo>
                  <a:pt x="1765" y="4424"/>
                </a:lnTo>
                <a:lnTo>
                  <a:pt x="1763" y="4424"/>
                </a:lnTo>
                <a:lnTo>
                  <a:pt x="1761" y="4424"/>
                </a:lnTo>
                <a:lnTo>
                  <a:pt x="1759" y="4422"/>
                </a:lnTo>
                <a:lnTo>
                  <a:pt x="1757" y="4422"/>
                </a:lnTo>
                <a:lnTo>
                  <a:pt x="1755" y="4420"/>
                </a:lnTo>
                <a:lnTo>
                  <a:pt x="1753" y="4420"/>
                </a:lnTo>
                <a:lnTo>
                  <a:pt x="1753" y="4418"/>
                </a:lnTo>
                <a:lnTo>
                  <a:pt x="1751" y="4418"/>
                </a:lnTo>
                <a:lnTo>
                  <a:pt x="1751" y="4416"/>
                </a:lnTo>
                <a:lnTo>
                  <a:pt x="1749" y="4416"/>
                </a:lnTo>
                <a:lnTo>
                  <a:pt x="1747" y="4414"/>
                </a:lnTo>
                <a:lnTo>
                  <a:pt x="1745" y="4414"/>
                </a:lnTo>
                <a:lnTo>
                  <a:pt x="1743" y="4412"/>
                </a:lnTo>
                <a:lnTo>
                  <a:pt x="1743" y="4412"/>
                </a:lnTo>
                <a:lnTo>
                  <a:pt x="1741" y="4412"/>
                </a:lnTo>
                <a:lnTo>
                  <a:pt x="1739" y="4412"/>
                </a:lnTo>
                <a:lnTo>
                  <a:pt x="1739" y="4410"/>
                </a:lnTo>
                <a:lnTo>
                  <a:pt x="1737" y="4408"/>
                </a:lnTo>
                <a:lnTo>
                  <a:pt x="1735" y="4408"/>
                </a:lnTo>
                <a:lnTo>
                  <a:pt x="1735" y="4406"/>
                </a:lnTo>
                <a:lnTo>
                  <a:pt x="1733" y="4406"/>
                </a:lnTo>
                <a:lnTo>
                  <a:pt x="1731" y="4404"/>
                </a:lnTo>
                <a:lnTo>
                  <a:pt x="1729" y="4404"/>
                </a:lnTo>
                <a:lnTo>
                  <a:pt x="1729" y="4402"/>
                </a:lnTo>
                <a:lnTo>
                  <a:pt x="1727" y="4402"/>
                </a:lnTo>
                <a:lnTo>
                  <a:pt x="1727" y="4400"/>
                </a:lnTo>
                <a:lnTo>
                  <a:pt x="1725" y="4400"/>
                </a:lnTo>
                <a:lnTo>
                  <a:pt x="1725" y="4398"/>
                </a:lnTo>
                <a:lnTo>
                  <a:pt x="1723" y="4398"/>
                </a:lnTo>
                <a:lnTo>
                  <a:pt x="1723" y="4396"/>
                </a:lnTo>
                <a:lnTo>
                  <a:pt x="1721" y="4396"/>
                </a:lnTo>
                <a:lnTo>
                  <a:pt x="1721" y="4394"/>
                </a:lnTo>
                <a:lnTo>
                  <a:pt x="1721" y="4394"/>
                </a:lnTo>
                <a:lnTo>
                  <a:pt x="1721" y="4392"/>
                </a:lnTo>
                <a:lnTo>
                  <a:pt x="1719" y="4392"/>
                </a:lnTo>
                <a:lnTo>
                  <a:pt x="1717" y="4390"/>
                </a:lnTo>
                <a:lnTo>
                  <a:pt x="1715" y="4390"/>
                </a:lnTo>
                <a:lnTo>
                  <a:pt x="1713" y="4388"/>
                </a:lnTo>
                <a:lnTo>
                  <a:pt x="1711" y="4388"/>
                </a:lnTo>
                <a:lnTo>
                  <a:pt x="1711" y="4386"/>
                </a:lnTo>
                <a:lnTo>
                  <a:pt x="1709" y="4386"/>
                </a:lnTo>
                <a:lnTo>
                  <a:pt x="1707" y="4386"/>
                </a:lnTo>
                <a:lnTo>
                  <a:pt x="1705" y="4386"/>
                </a:lnTo>
                <a:lnTo>
                  <a:pt x="1705" y="4384"/>
                </a:lnTo>
                <a:lnTo>
                  <a:pt x="1703" y="4384"/>
                </a:lnTo>
                <a:lnTo>
                  <a:pt x="1701" y="4384"/>
                </a:lnTo>
                <a:lnTo>
                  <a:pt x="1699" y="4382"/>
                </a:lnTo>
                <a:lnTo>
                  <a:pt x="1695" y="4382"/>
                </a:lnTo>
                <a:lnTo>
                  <a:pt x="1693" y="4382"/>
                </a:lnTo>
                <a:lnTo>
                  <a:pt x="1693" y="4380"/>
                </a:lnTo>
                <a:lnTo>
                  <a:pt x="1691" y="4380"/>
                </a:lnTo>
                <a:lnTo>
                  <a:pt x="1689" y="4380"/>
                </a:lnTo>
                <a:lnTo>
                  <a:pt x="1687" y="4378"/>
                </a:lnTo>
                <a:lnTo>
                  <a:pt x="1685" y="4378"/>
                </a:lnTo>
                <a:lnTo>
                  <a:pt x="1685" y="4376"/>
                </a:lnTo>
                <a:lnTo>
                  <a:pt x="1683" y="4376"/>
                </a:lnTo>
                <a:lnTo>
                  <a:pt x="1681" y="4376"/>
                </a:lnTo>
                <a:lnTo>
                  <a:pt x="1681" y="4374"/>
                </a:lnTo>
                <a:lnTo>
                  <a:pt x="1679" y="4374"/>
                </a:lnTo>
                <a:lnTo>
                  <a:pt x="1677" y="4374"/>
                </a:lnTo>
                <a:lnTo>
                  <a:pt x="1677" y="4372"/>
                </a:lnTo>
                <a:lnTo>
                  <a:pt x="1675" y="4372"/>
                </a:lnTo>
                <a:lnTo>
                  <a:pt x="1673" y="4372"/>
                </a:lnTo>
                <a:lnTo>
                  <a:pt x="1673" y="4370"/>
                </a:lnTo>
                <a:lnTo>
                  <a:pt x="1671" y="4370"/>
                </a:lnTo>
                <a:lnTo>
                  <a:pt x="1669" y="4370"/>
                </a:lnTo>
                <a:lnTo>
                  <a:pt x="1669" y="4368"/>
                </a:lnTo>
                <a:lnTo>
                  <a:pt x="1667" y="4368"/>
                </a:lnTo>
                <a:lnTo>
                  <a:pt x="1663" y="4366"/>
                </a:lnTo>
                <a:lnTo>
                  <a:pt x="1661" y="4366"/>
                </a:lnTo>
                <a:lnTo>
                  <a:pt x="1659" y="4366"/>
                </a:lnTo>
                <a:lnTo>
                  <a:pt x="1657" y="4364"/>
                </a:lnTo>
                <a:lnTo>
                  <a:pt x="1655" y="4364"/>
                </a:lnTo>
                <a:lnTo>
                  <a:pt x="1653" y="4364"/>
                </a:lnTo>
                <a:lnTo>
                  <a:pt x="1649" y="4364"/>
                </a:lnTo>
                <a:lnTo>
                  <a:pt x="1647" y="4362"/>
                </a:lnTo>
                <a:lnTo>
                  <a:pt x="1645" y="4362"/>
                </a:lnTo>
                <a:lnTo>
                  <a:pt x="1643" y="4360"/>
                </a:lnTo>
                <a:lnTo>
                  <a:pt x="1641" y="4360"/>
                </a:lnTo>
                <a:lnTo>
                  <a:pt x="1639" y="4360"/>
                </a:lnTo>
                <a:lnTo>
                  <a:pt x="1637" y="4360"/>
                </a:lnTo>
                <a:lnTo>
                  <a:pt x="1635" y="4358"/>
                </a:lnTo>
                <a:lnTo>
                  <a:pt x="1633" y="4358"/>
                </a:lnTo>
                <a:lnTo>
                  <a:pt x="1631" y="4358"/>
                </a:lnTo>
                <a:lnTo>
                  <a:pt x="1629" y="4356"/>
                </a:lnTo>
                <a:lnTo>
                  <a:pt x="1627" y="4356"/>
                </a:lnTo>
                <a:lnTo>
                  <a:pt x="1625" y="4356"/>
                </a:lnTo>
                <a:lnTo>
                  <a:pt x="1627" y="4358"/>
                </a:lnTo>
                <a:lnTo>
                  <a:pt x="1629" y="4358"/>
                </a:lnTo>
                <a:lnTo>
                  <a:pt x="1631" y="4358"/>
                </a:lnTo>
                <a:lnTo>
                  <a:pt x="1631" y="4360"/>
                </a:lnTo>
                <a:lnTo>
                  <a:pt x="1629" y="4360"/>
                </a:lnTo>
                <a:lnTo>
                  <a:pt x="1627" y="4360"/>
                </a:lnTo>
                <a:lnTo>
                  <a:pt x="1625" y="4360"/>
                </a:lnTo>
                <a:lnTo>
                  <a:pt x="1611" y="4360"/>
                </a:lnTo>
                <a:lnTo>
                  <a:pt x="1607" y="4360"/>
                </a:lnTo>
                <a:lnTo>
                  <a:pt x="1601" y="4362"/>
                </a:lnTo>
                <a:lnTo>
                  <a:pt x="1595" y="4362"/>
                </a:lnTo>
                <a:lnTo>
                  <a:pt x="1589" y="4364"/>
                </a:lnTo>
                <a:lnTo>
                  <a:pt x="1587" y="4364"/>
                </a:lnTo>
                <a:lnTo>
                  <a:pt x="1585" y="4364"/>
                </a:lnTo>
                <a:lnTo>
                  <a:pt x="1581" y="4366"/>
                </a:lnTo>
                <a:lnTo>
                  <a:pt x="1577" y="4368"/>
                </a:lnTo>
                <a:lnTo>
                  <a:pt x="1573" y="4372"/>
                </a:lnTo>
                <a:lnTo>
                  <a:pt x="1569" y="4376"/>
                </a:lnTo>
                <a:lnTo>
                  <a:pt x="1565" y="4378"/>
                </a:lnTo>
                <a:lnTo>
                  <a:pt x="1563" y="4380"/>
                </a:lnTo>
                <a:lnTo>
                  <a:pt x="1559" y="4384"/>
                </a:lnTo>
                <a:lnTo>
                  <a:pt x="1557" y="4386"/>
                </a:lnTo>
                <a:lnTo>
                  <a:pt x="1551" y="4392"/>
                </a:lnTo>
                <a:lnTo>
                  <a:pt x="1541" y="4402"/>
                </a:lnTo>
                <a:lnTo>
                  <a:pt x="1537" y="4406"/>
                </a:lnTo>
                <a:lnTo>
                  <a:pt x="1533" y="4410"/>
                </a:lnTo>
                <a:lnTo>
                  <a:pt x="1531" y="4412"/>
                </a:lnTo>
                <a:lnTo>
                  <a:pt x="1529" y="4418"/>
                </a:lnTo>
                <a:lnTo>
                  <a:pt x="1529" y="4420"/>
                </a:lnTo>
                <a:lnTo>
                  <a:pt x="1529" y="4424"/>
                </a:lnTo>
                <a:lnTo>
                  <a:pt x="1529" y="4426"/>
                </a:lnTo>
                <a:lnTo>
                  <a:pt x="1527" y="4430"/>
                </a:lnTo>
                <a:lnTo>
                  <a:pt x="1527" y="4434"/>
                </a:lnTo>
                <a:lnTo>
                  <a:pt x="1525" y="4434"/>
                </a:lnTo>
                <a:lnTo>
                  <a:pt x="1523" y="4438"/>
                </a:lnTo>
                <a:lnTo>
                  <a:pt x="1521" y="4442"/>
                </a:lnTo>
                <a:lnTo>
                  <a:pt x="1519" y="4444"/>
                </a:lnTo>
                <a:lnTo>
                  <a:pt x="1515" y="4450"/>
                </a:lnTo>
                <a:lnTo>
                  <a:pt x="1511" y="4454"/>
                </a:lnTo>
                <a:lnTo>
                  <a:pt x="1501" y="4462"/>
                </a:lnTo>
                <a:lnTo>
                  <a:pt x="1499" y="4464"/>
                </a:lnTo>
                <a:lnTo>
                  <a:pt x="1497" y="4466"/>
                </a:lnTo>
                <a:lnTo>
                  <a:pt x="1493" y="4468"/>
                </a:lnTo>
                <a:lnTo>
                  <a:pt x="1491" y="4472"/>
                </a:lnTo>
                <a:lnTo>
                  <a:pt x="1487" y="4476"/>
                </a:lnTo>
                <a:lnTo>
                  <a:pt x="1487" y="4478"/>
                </a:lnTo>
                <a:lnTo>
                  <a:pt x="1485" y="4480"/>
                </a:lnTo>
                <a:lnTo>
                  <a:pt x="1481" y="4486"/>
                </a:lnTo>
                <a:lnTo>
                  <a:pt x="1481" y="4488"/>
                </a:lnTo>
                <a:lnTo>
                  <a:pt x="1477" y="4490"/>
                </a:lnTo>
                <a:lnTo>
                  <a:pt x="1477" y="4492"/>
                </a:lnTo>
                <a:lnTo>
                  <a:pt x="1477" y="4494"/>
                </a:lnTo>
                <a:lnTo>
                  <a:pt x="1475" y="4496"/>
                </a:lnTo>
                <a:lnTo>
                  <a:pt x="1475" y="4498"/>
                </a:lnTo>
                <a:lnTo>
                  <a:pt x="1475" y="4500"/>
                </a:lnTo>
                <a:lnTo>
                  <a:pt x="1475" y="4502"/>
                </a:lnTo>
                <a:lnTo>
                  <a:pt x="1475" y="4504"/>
                </a:lnTo>
                <a:lnTo>
                  <a:pt x="1475" y="4506"/>
                </a:lnTo>
                <a:lnTo>
                  <a:pt x="1473" y="4506"/>
                </a:lnTo>
                <a:lnTo>
                  <a:pt x="1473" y="4508"/>
                </a:lnTo>
                <a:lnTo>
                  <a:pt x="1473" y="4508"/>
                </a:lnTo>
                <a:lnTo>
                  <a:pt x="1475" y="4508"/>
                </a:lnTo>
                <a:lnTo>
                  <a:pt x="1475" y="4512"/>
                </a:lnTo>
                <a:lnTo>
                  <a:pt x="1475" y="4514"/>
                </a:lnTo>
                <a:lnTo>
                  <a:pt x="1475" y="4518"/>
                </a:lnTo>
                <a:lnTo>
                  <a:pt x="1477" y="4520"/>
                </a:lnTo>
                <a:lnTo>
                  <a:pt x="1477" y="4522"/>
                </a:lnTo>
                <a:lnTo>
                  <a:pt x="1477" y="4524"/>
                </a:lnTo>
                <a:lnTo>
                  <a:pt x="1479" y="4524"/>
                </a:lnTo>
                <a:lnTo>
                  <a:pt x="1479" y="4526"/>
                </a:lnTo>
                <a:lnTo>
                  <a:pt x="1479" y="4528"/>
                </a:lnTo>
                <a:lnTo>
                  <a:pt x="1481" y="4530"/>
                </a:lnTo>
                <a:lnTo>
                  <a:pt x="1481" y="4532"/>
                </a:lnTo>
                <a:lnTo>
                  <a:pt x="1483" y="4534"/>
                </a:lnTo>
                <a:lnTo>
                  <a:pt x="1483" y="4536"/>
                </a:lnTo>
                <a:lnTo>
                  <a:pt x="1485" y="4536"/>
                </a:lnTo>
                <a:lnTo>
                  <a:pt x="1485" y="4538"/>
                </a:lnTo>
                <a:lnTo>
                  <a:pt x="1489" y="4540"/>
                </a:lnTo>
                <a:lnTo>
                  <a:pt x="1495" y="4544"/>
                </a:lnTo>
                <a:lnTo>
                  <a:pt x="1495" y="4546"/>
                </a:lnTo>
                <a:lnTo>
                  <a:pt x="1501" y="4550"/>
                </a:lnTo>
                <a:lnTo>
                  <a:pt x="1503" y="4552"/>
                </a:lnTo>
                <a:lnTo>
                  <a:pt x="1501" y="4554"/>
                </a:lnTo>
                <a:lnTo>
                  <a:pt x="1497" y="4554"/>
                </a:lnTo>
                <a:lnTo>
                  <a:pt x="1495" y="4554"/>
                </a:lnTo>
                <a:lnTo>
                  <a:pt x="1489" y="4556"/>
                </a:lnTo>
                <a:lnTo>
                  <a:pt x="1487" y="4556"/>
                </a:lnTo>
                <a:lnTo>
                  <a:pt x="1481" y="4558"/>
                </a:lnTo>
                <a:lnTo>
                  <a:pt x="1477" y="4558"/>
                </a:lnTo>
                <a:lnTo>
                  <a:pt x="1473" y="4556"/>
                </a:lnTo>
                <a:lnTo>
                  <a:pt x="1469" y="4554"/>
                </a:lnTo>
                <a:lnTo>
                  <a:pt x="1467" y="4548"/>
                </a:lnTo>
                <a:lnTo>
                  <a:pt x="1467" y="4546"/>
                </a:lnTo>
                <a:lnTo>
                  <a:pt x="1465" y="4538"/>
                </a:lnTo>
                <a:lnTo>
                  <a:pt x="1465" y="4530"/>
                </a:lnTo>
                <a:lnTo>
                  <a:pt x="1463" y="4524"/>
                </a:lnTo>
                <a:lnTo>
                  <a:pt x="1461" y="4522"/>
                </a:lnTo>
                <a:lnTo>
                  <a:pt x="1455" y="4518"/>
                </a:lnTo>
                <a:lnTo>
                  <a:pt x="1453" y="4516"/>
                </a:lnTo>
                <a:lnTo>
                  <a:pt x="1451" y="4514"/>
                </a:lnTo>
                <a:lnTo>
                  <a:pt x="1449" y="4514"/>
                </a:lnTo>
                <a:lnTo>
                  <a:pt x="1441" y="4508"/>
                </a:lnTo>
                <a:lnTo>
                  <a:pt x="1441" y="4508"/>
                </a:lnTo>
                <a:lnTo>
                  <a:pt x="1437" y="4504"/>
                </a:lnTo>
                <a:lnTo>
                  <a:pt x="1437" y="4500"/>
                </a:lnTo>
                <a:lnTo>
                  <a:pt x="1435" y="4500"/>
                </a:lnTo>
                <a:lnTo>
                  <a:pt x="1435" y="4498"/>
                </a:lnTo>
                <a:lnTo>
                  <a:pt x="1433" y="4494"/>
                </a:lnTo>
                <a:lnTo>
                  <a:pt x="1433" y="4492"/>
                </a:lnTo>
                <a:lnTo>
                  <a:pt x="1431" y="4486"/>
                </a:lnTo>
                <a:lnTo>
                  <a:pt x="1429" y="4482"/>
                </a:lnTo>
                <a:lnTo>
                  <a:pt x="1429" y="4480"/>
                </a:lnTo>
                <a:lnTo>
                  <a:pt x="1427" y="4482"/>
                </a:lnTo>
                <a:lnTo>
                  <a:pt x="1425" y="4486"/>
                </a:lnTo>
                <a:lnTo>
                  <a:pt x="1399" y="4482"/>
                </a:lnTo>
                <a:lnTo>
                  <a:pt x="1397" y="4482"/>
                </a:lnTo>
                <a:lnTo>
                  <a:pt x="1393" y="4482"/>
                </a:lnTo>
                <a:lnTo>
                  <a:pt x="1391" y="4484"/>
                </a:lnTo>
                <a:lnTo>
                  <a:pt x="1391" y="4490"/>
                </a:lnTo>
                <a:lnTo>
                  <a:pt x="1391" y="4492"/>
                </a:lnTo>
                <a:lnTo>
                  <a:pt x="1393" y="4496"/>
                </a:lnTo>
                <a:lnTo>
                  <a:pt x="1395" y="4498"/>
                </a:lnTo>
                <a:lnTo>
                  <a:pt x="1395" y="4500"/>
                </a:lnTo>
                <a:lnTo>
                  <a:pt x="1397" y="4500"/>
                </a:lnTo>
                <a:lnTo>
                  <a:pt x="1397" y="4502"/>
                </a:lnTo>
                <a:lnTo>
                  <a:pt x="1401" y="4504"/>
                </a:lnTo>
                <a:lnTo>
                  <a:pt x="1405" y="4504"/>
                </a:lnTo>
                <a:lnTo>
                  <a:pt x="1413" y="4508"/>
                </a:lnTo>
                <a:lnTo>
                  <a:pt x="1415" y="4510"/>
                </a:lnTo>
                <a:lnTo>
                  <a:pt x="1417" y="4510"/>
                </a:lnTo>
                <a:lnTo>
                  <a:pt x="1425" y="4518"/>
                </a:lnTo>
                <a:lnTo>
                  <a:pt x="1427" y="4522"/>
                </a:lnTo>
                <a:lnTo>
                  <a:pt x="1423" y="4536"/>
                </a:lnTo>
                <a:lnTo>
                  <a:pt x="1421" y="4540"/>
                </a:lnTo>
                <a:lnTo>
                  <a:pt x="1419" y="4540"/>
                </a:lnTo>
                <a:lnTo>
                  <a:pt x="1413" y="4546"/>
                </a:lnTo>
                <a:lnTo>
                  <a:pt x="1405" y="4544"/>
                </a:lnTo>
                <a:lnTo>
                  <a:pt x="1403" y="4544"/>
                </a:lnTo>
                <a:lnTo>
                  <a:pt x="1403" y="4542"/>
                </a:lnTo>
                <a:lnTo>
                  <a:pt x="1395" y="4534"/>
                </a:lnTo>
                <a:lnTo>
                  <a:pt x="1391" y="4530"/>
                </a:lnTo>
                <a:lnTo>
                  <a:pt x="1389" y="4528"/>
                </a:lnTo>
                <a:lnTo>
                  <a:pt x="1387" y="4526"/>
                </a:lnTo>
                <a:lnTo>
                  <a:pt x="1383" y="4522"/>
                </a:lnTo>
                <a:lnTo>
                  <a:pt x="1367" y="4514"/>
                </a:lnTo>
                <a:lnTo>
                  <a:pt x="1365" y="4514"/>
                </a:lnTo>
                <a:lnTo>
                  <a:pt x="1349" y="4506"/>
                </a:lnTo>
                <a:lnTo>
                  <a:pt x="1345" y="4500"/>
                </a:lnTo>
                <a:lnTo>
                  <a:pt x="1345" y="4496"/>
                </a:lnTo>
                <a:lnTo>
                  <a:pt x="1345" y="4494"/>
                </a:lnTo>
                <a:lnTo>
                  <a:pt x="1345" y="4492"/>
                </a:lnTo>
                <a:lnTo>
                  <a:pt x="1345" y="4490"/>
                </a:lnTo>
                <a:lnTo>
                  <a:pt x="1349" y="4478"/>
                </a:lnTo>
                <a:lnTo>
                  <a:pt x="1351" y="4476"/>
                </a:lnTo>
                <a:lnTo>
                  <a:pt x="1351" y="4470"/>
                </a:lnTo>
                <a:lnTo>
                  <a:pt x="1349" y="4462"/>
                </a:lnTo>
                <a:lnTo>
                  <a:pt x="1347" y="4458"/>
                </a:lnTo>
                <a:lnTo>
                  <a:pt x="1345" y="4456"/>
                </a:lnTo>
                <a:lnTo>
                  <a:pt x="1345" y="4454"/>
                </a:lnTo>
                <a:lnTo>
                  <a:pt x="1343" y="4452"/>
                </a:lnTo>
                <a:lnTo>
                  <a:pt x="1337" y="4446"/>
                </a:lnTo>
                <a:lnTo>
                  <a:pt x="1333" y="4444"/>
                </a:lnTo>
                <a:lnTo>
                  <a:pt x="1327" y="4438"/>
                </a:lnTo>
                <a:lnTo>
                  <a:pt x="1327" y="4436"/>
                </a:lnTo>
                <a:lnTo>
                  <a:pt x="1325" y="4434"/>
                </a:lnTo>
                <a:lnTo>
                  <a:pt x="1317" y="4420"/>
                </a:lnTo>
                <a:lnTo>
                  <a:pt x="1311" y="4410"/>
                </a:lnTo>
                <a:lnTo>
                  <a:pt x="1311" y="4408"/>
                </a:lnTo>
                <a:lnTo>
                  <a:pt x="1307" y="4402"/>
                </a:lnTo>
                <a:lnTo>
                  <a:pt x="1301" y="4388"/>
                </a:lnTo>
                <a:lnTo>
                  <a:pt x="1297" y="4378"/>
                </a:lnTo>
                <a:lnTo>
                  <a:pt x="1295" y="4374"/>
                </a:lnTo>
                <a:lnTo>
                  <a:pt x="1295" y="4372"/>
                </a:lnTo>
                <a:lnTo>
                  <a:pt x="1293" y="4366"/>
                </a:lnTo>
                <a:lnTo>
                  <a:pt x="1293" y="4364"/>
                </a:lnTo>
                <a:lnTo>
                  <a:pt x="1293" y="4362"/>
                </a:lnTo>
                <a:lnTo>
                  <a:pt x="1293" y="4360"/>
                </a:lnTo>
                <a:lnTo>
                  <a:pt x="1293" y="4358"/>
                </a:lnTo>
                <a:lnTo>
                  <a:pt x="1295" y="4358"/>
                </a:lnTo>
                <a:lnTo>
                  <a:pt x="1295" y="4354"/>
                </a:lnTo>
                <a:lnTo>
                  <a:pt x="1297" y="4350"/>
                </a:lnTo>
                <a:lnTo>
                  <a:pt x="1299" y="4346"/>
                </a:lnTo>
                <a:lnTo>
                  <a:pt x="1299" y="4342"/>
                </a:lnTo>
                <a:lnTo>
                  <a:pt x="1297" y="4338"/>
                </a:lnTo>
                <a:lnTo>
                  <a:pt x="1293" y="4336"/>
                </a:lnTo>
                <a:lnTo>
                  <a:pt x="1291" y="4336"/>
                </a:lnTo>
                <a:lnTo>
                  <a:pt x="1289" y="4336"/>
                </a:lnTo>
                <a:lnTo>
                  <a:pt x="1285" y="4336"/>
                </a:lnTo>
                <a:lnTo>
                  <a:pt x="1281" y="4338"/>
                </a:lnTo>
                <a:lnTo>
                  <a:pt x="1279" y="4336"/>
                </a:lnTo>
                <a:lnTo>
                  <a:pt x="1275" y="4330"/>
                </a:lnTo>
                <a:lnTo>
                  <a:pt x="1265" y="4318"/>
                </a:lnTo>
                <a:lnTo>
                  <a:pt x="1261" y="4314"/>
                </a:lnTo>
                <a:lnTo>
                  <a:pt x="1261" y="4306"/>
                </a:lnTo>
                <a:lnTo>
                  <a:pt x="1263" y="4304"/>
                </a:lnTo>
                <a:lnTo>
                  <a:pt x="1263" y="4302"/>
                </a:lnTo>
                <a:lnTo>
                  <a:pt x="1263" y="4298"/>
                </a:lnTo>
                <a:lnTo>
                  <a:pt x="1265" y="4292"/>
                </a:lnTo>
                <a:lnTo>
                  <a:pt x="1265" y="4290"/>
                </a:lnTo>
                <a:lnTo>
                  <a:pt x="1267" y="4288"/>
                </a:lnTo>
                <a:lnTo>
                  <a:pt x="1273" y="4282"/>
                </a:lnTo>
                <a:lnTo>
                  <a:pt x="1275" y="4280"/>
                </a:lnTo>
                <a:lnTo>
                  <a:pt x="1277" y="4276"/>
                </a:lnTo>
                <a:lnTo>
                  <a:pt x="1279" y="4276"/>
                </a:lnTo>
                <a:lnTo>
                  <a:pt x="1279" y="4274"/>
                </a:lnTo>
                <a:lnTo>
                  <a:pt x="1283" y="4270"/>
                </a:lnTo>
                <a:lnTo>
                  <a:pt x="1289" y="4268"/>
                </a:lnTo>
                <a:lnTo>
                  <a:pt x="1305" y="4268"/>
                </a:lnTo>
                <a:lnTo>
                  <a:pt x="1309" y="4266"/>
                </a:lnTo>
                <a:lnTo>
                  <a:pt x="1313" y="4264"/>
                </a:lnTo>
                <a:lnTo>
                  <a:pt x="1315" y="4262"/>
                </a:lnTo>
                <a:lnTo>
                  <a:pt x="1317" y="4258"/>
                </a:lnTo>
                <a:lnTo>
                  <a:pt x="1319" y="4252"/>
                </a:lnTo>
                <a:lnTo>
                  <a:pt x="1319" y="4248"/>
                </a:lnTo>
                <a:lnTo>
                  <a:pt x="1323" y="4236"/>
                </a:lnTo>
                <a:lnTo>
                  <a:pt x="1323" y="4230"/>
                </a:lnTo>
                <a:lnTo>
                  <a:pt x="1321" y="4220"/>
                </a:lnTo>
                <a:lnTo>
                  <a:pt x="1313" y="4196"/>
                </a:lnTo>
                <a:lnTo>
                  <a:pt x="1311" y="4190"/>
                </a:lnTo>
                <a:lnTo>
                  <a:pt x="1309" y="4188"/>
                </a:lnTo>
                <a:lnTo>
                  <a:pt x="1301" y="4175"/>
                </a:lnTo>
                <a:lnTo>
                  <a:pt x="1297" y="4171"/>
                </a:lnTo>
                <a:lnTo>
                  <a:pt x="1289" y="4165"/>
                </a:lnTo>
                <a:lnTo>
                  <a:pt x="1289" y="4163"/>
                </a:lnTo>
                <a:lnTo>
                  <a:pt x="1285" y="4157"/>
                </a:lnTo>
                <a:lnTo>
                  <a:pt x="1277" y="4143"/>
                </a:lnTo>
                <a:lnTo>
                  <a:pt x="1277" y="4139"/>
                </a:lnTo>
                <a:lnTo>
                  <a:pt x="1275" y="4135"/>
                </a:lnTo>
                <a:lnTo>
                  <a:pt x="1273" y="4127"/>
                </a:lnTo>
                <a:lnTo>
                  <a:pt x="1269" y="4121"/>
                </a:lnTo>
                <a:lnTo>
                  <a:pt x="1267" y="4119"/>
                </a:lnTo>
                <a:lnTo>
                  <a:pt x="1263" y="4109"/>
                </a:lnTo>
                <a:lnTo>
                  <a:pt x="1259" y="4099"/>
                </a:lnTo>
                <a:lnTo>
                  <a:pt x="1259" y="4093"/>
                </a:lnTo>
                <a:lnTo>
                  <a:pt x="1259" y="4085"/>
                </a:lnTo>
                <a:lnTo>
                  <a:pt x="1259" y="4081"/>
                </a:lnTo>
                <a:lnTo>
                  <a:pt x="1261" y="4075"/>
                </a:lnTo>
                <a:lnTo>
                  <a:pt x="1261" y="4073"/>
                </a:lnTo>
                <a:lnTo>
                  <a:pt x="1263" y="4073"/>
                </a:lnTo>
                <a:lnTo>
                  <a:pt x="1265" y="4073"/>
                </a:lnTo>
                <a:lnTo>
                  <a:pt x="1267" y="4073"/>
                </a:lnTo>
                <a:lnTo>
                  <a:pt x="1269" y="4073"/>
                </a:lnTo>
                <a:lnTo>
                  <a:pt x="1275" y="4075"/>
                </a:lnTo>
                <a:lnTo>
                  <a:pt x="1277" y="4075"/>
                </a:lnTo>
                <a:lnTo>
                  <a:pt x="1281" y="4075"/>
                </a:lnTo>
                <a:lnTo>
                  <a:pt x="1283" y="4075"/>
                </a:lnTo>
                <a:lnTo>
                  <a:pt x="1285" y="4075"/>
                </a:lnTo>
                <a:lnTo>
                  <a:pt x="1285" y="4073"/>
                </a:lnTo>
                <a:lnTo>
                  <a:pt x="1287" y="4073"/>
                </a:lnTo>
                <a:lnTo>
                  <a:pt x="1289" y="4071"/>
                </a:lnTo>
                <a:lnTo>
                  <a:pt x="1289" y="4069"/>
                </a:lnTo>
                <a:lnTo>
                  <a:pt x="1289" y="4067"/>
                </a:lnTo>
                <a:lnTo>
                  <a:pt x="1289" y="4065"/>
                </a:lnTo>
                <a:lnTo>
                  <a:pt x="1289" y="4063"/>
                </a:lnTo>
                <a:lnTo>
                  <a:pt x="1287" y="4061"/>
                </a:lnTo>
                <a:lnTo>
                  <a:pt x="1277" y="4049"/>
                </a:lnTo>
                <a:lnTo>
                  <a:pt x="1273" y="4045"/>
                </a:lnTo>
                <a:lnTo>
                  <a:pt x="1273" y="4043"/>
                </a:lnTo>
                <a:lnTo>
                  <a:pt x="1269" y="4039"/>
                </a:lnTo>
                <a:lnTo>
                  <a:pt x="1267" y="4035"/>
                </a:lnTo>
                <a:lnTo>
                  <a:pt x="1263" y="4029"/>
                </a:lnTo>
                <a:lnTo>
                  <a:pt x="1261" y="4027"/>
                </a:lnTo>
                <a:lnTo>
                  <a:pt x="1263" y="4023"/>
                </a:lnTo>
                <a:lnTo>
                  <a:pt x="1263" y="4019"/>
                </a:lnTo>
                <a:lnTo>
                  <a:pt x="1263" y="4017"/>
                </a:lnTo>
                <a:lnTo>
                  <a:pt x="1263" y="4005"/>
                </a:lnTo>
                <a:lnTo>
                  <a:pt x="1263" y="4001"/>
                </a:lnTo>
                <a:lnTo>
                  <a:pt x="1265" y="3995"/>
                </a:lnTo>
                <a:lnTo>
                  <a:pt x="1265" y="3991"/>
                </a:lnTo>
                <a:lnTo>
                  <a:pt x="1263" y="3987"/>
                </a:lnTo>
                <a:lnTo>
                  <a:pt x="1263" y="3985"/>
                </a:lnTo>
                <a:lnTo>
                  <a:pt x="1259" y="3983"/>
                </a:lnTo>
                <a:lnTo>
                  <a:pt x="1257" y="3981"/>
                </a:lnTo>
                <a:lnTo>
                  <a:pt x="1255" y="3979"/>
                </a:lnTo>
                <a:lnTo>
                  <a:pt x="1253" y="3979"/>
                </a:lnTo>
                <a:lnTo>
                  <a:pt x="1251" y="3979"/>
                </a:lnTo>
                <a:lnTo>
                  <a:pt x="1249" y="3979"/>
                </a:lnTo>
                <a:lnTo>
                  <a:pt x="1247" y="3979"/>
                </a:lnTo>
                <a:lnTo>
                  <a:pt x="1241" y="3979"/>
                </a:lnTo>
                <a:lnTo>
                  <a:pt x="1239" y="3977"/>
                </a:lnTo>
                <a:lnTo>
                  <a:pt x="1237" y="3977"/>
                </a:lnTo>
                <a:lnTo>
                  <a:pt x="1229" y="3973"/>
                </a:lnTo>
                <a:lnTo>
                  <a:pt x="1227" y="3973"/>
                </a:lnTo>
                <a:lnTo>
                  <a:pt x="1221" y="3969"/>
                </a:lnTo>
                <a:lnTo>
                  <a:pt x="1219" y="3969"/>
                </a:lnTo>
                <a:lnTo>
                  <a:pt x="1217" y="3965"/>
                </a:lnTo>
                <a:lnTo>
                  <a:pt x="1215" y="3961"/>
                </a:lnTo>
                <a:lnTo>
                  <a:pt x="1211" y="3955"/>
                </a:lnTo>
                <a:lnTo>
                  <a:pt x="1203" y="3947"/>
                </a:lnTo>
                <a:lnTo>
                  <a:pt x="1199" y="3943"/>
                </a:lnTo>
                <a:lnTo>
                  <a:pt x="1197" y="3941"/>
                </a:lnTo>
                <a:lnTo>
                  <a:pt x="1191" y="3941"/>
                </a:lnTo>
                <a:lnTo>
                  <a:pt x="1183" y="3943"/>
                </a:lnTo>
                <a:lnTo>
                  <a:pt x="1179" y="3943"/>
                </a:lnTo>
                <a:lnTo>
                  <a:pt x="1177" y="3941"/>
                </a:lnTo>
                <a:lnTo>
                  <a:pt x="1169" y="3939"/>
                </a:lnTo>
                <a:lnTo>
                  <a:pt x="1169" y="3935"/>
                </a:lnTo>
                <a:lnTo>
                  <a:pt x="1167" y="3933"/>
                </a:lnTo>
                <a:lnTo>
                  <a:pt x="1167" y="3931"/>
                </a:lnTo>
                <a:lnTo>
                  <a:pt x="1169" y="3925"/>
                </a:lnTo>
                <a:lnTo>
                  <a:pt x="1171" y="3921"/>
                </a:lnTo>
                <a:lnTo>
                  <a:pt x="1171" y="3919"/>
                </a:lnTo>
                <a:lnTo>
                  <a:pt x="1171" y="3917"/>
                </a:lnTo>
                <a:lnTo>
                  <a:pt x="1171" y="3911"/>
                </a:lnTo>
                <a:lnTo>
                  <a:pt x="1171" y="3909"/>
                </a:lnTo>
                <a:lnTo>
                  <a:pt x="1169" y="3907"/>
                </a:lnTo>
                <a:lnTo>
                  <a:pt x="1163" y="3897"/>
                </a:lnTo>
                <a:lnTo>
                  <a:pt x="1155" y="3893"/>
                </a:lnTo>
                <a:lnTo>
                  <a:pt x="1155" y="3891"/>
                </a:lnTo>
                <a:lnTo>
                  <a:pt x="1147" y="3887"/>
                </a:lnTo>
                <a:lnTo>
                  <a:pt x="1143" y="3885"/>
                </a:lnTo>
                <a:lnTo>
                  <a:pt x="1143" y="3883"/>
                </a:lnTo>
                <a:lnTo>
                  <a:pt x="1135" y="3881"/>
                </a:lnTo>
                <a:lnTo>
                  <a:pt x="1131" y="3875"/>
                </a:lnTo>
                <a:lnTo>
                  <a:pt x="1129" y="3873"/>
                </a:lnTo>
                <a:lnTo>
                  <a:pt x="1125" y="3869"/>
                </a:lnTo>
                <a:lnTo>
                  <a:pt x="1123" y="3865"/>
                </a:lnTo>
                <a:lnTo>
                  <a:pt x="1121" y="3863"/>
                </a:lnTo>
                <a:lnTo>
                  <a:pt x="1119" y="3863"/>
                </a:lnTo>
                <a:lnTo>
                  <a:pt x="1117" y="3863"/>
                </a:lnTo>
                <a:lnTo>
                  <a:pt x="1113" y="3863"/>
                </a:lnTo>
                <a:lnTo>
                  <a:pt x="1109" y="3861"/>
                </a:lnTo>
                <a:lnTo>
                  <a:pt x="1107" y="3859"/>
                </a:lnTo>
                <a:lnTo>
                  <a:pt x="1103" y="3859"/>
                </a:lnTo>
                <a:lnTo>
                  <a:pt x="1099" y="3859"/>
                </a:lnTo>
                <a:lnTo>
                  <a:pt x="1095" y="3857"/>
                </a:lnTo>
                <a:lnTo>
                  <a:pt x="1095" y="3855"/>
                </a:lnTo>
                <a:lnTo>
                  <a:pt x="1091" y="3857"/>
                </a:lnTo>
                <a:lnTo>
                  <a:pt x="1087" y="3853"/>
                </a:lnTo>
                <a:lnTo>
                  <a:pt x="1085" y="3847"/>
                </a:lnTo>
                <a:lnTo>
                  <a:pt x="1083" y="3845"/>
                </a:lnTo>
                <a:lnTo>
                  <a:pt x="1085" y="3841"/>
                </a:lnTo>
                <a:lnTo>
                  <a:pt x="1085" y="3837"/>
                </a:lnTo>
                <a:lnTo>
                  <a:pt x="1085" y="3835"/>
                </a:lnTo>
                <a:lnTo>
                  <a:pt x="1085" y="3835"/>
                </a:lnTo>
                <a:lnTo>
                  <a:pt x="1083" y="3835"/>
                </a:lnTo>
                <a:lnTo>
                  <a:pt x="1081" y="3833"/>
                </a:lnTo>
                <a:lnTo>
                  <a:pt x="1071" y="3825"/>
                </a:lnTo>
                <a:lnTo>
                  <a:pt x="1061" y="3819"/>
                </a:lnTo>
                <a:lnTo>
                  <a:pt x="1059" y="3819"/>
                </a:lnTo>
                <a:lnTo>
                  <a:pt x="1055" y="3815"/>
                </a:lnTo>
                <a:lnTo>
                  <a:pt x="1053" y="3817"/>
                </a:lnTo>
                <a:lnTo>
                  <a:pt x="1051" y="3817"/>
                </a:lnTo>
                <a:lnTo>
                  <a:pt x="1049" y="3817"/>
                </a:lnTo>
                <a:lnTo>
                  <a:pt x="1045" y="3823"/>
                </a:lnTo>
                <a:lnTo>
                  <a:pt x="1039" y="3831"/>
                </a:lnTo>
                <a:lnTo>
                  <a:pt x="1037" y="3831"/>
                </a:lnTo>
                <a:lnTo>
                  <a:pt x="1033" y="3835"/>
                </a:lnTo>
                <a:lnTo>
                  <a:pt x="1023" y="3841"/>
                </a:lnTo>
                <a:lnTo>
                  <a:pt x="1021" y="3843"/>
                </a:lnTo>
                <a:lnTo>
                  <a:pt x="1019" y="3843"/>
                </a:lnTo>
                <a:lnTo>
                  <a:pt x="1017" y="3843"/>
                </a:lnTo>
                <a:lnTo>
                  <a:pt x="1011" y="3845"/>
                </a:lnTo>
                <a:lnTo>
                  <a:pt x="1005" y="3843"/>
                </a:lnTo>
                <a:lnTo>
                  <a:pt x="997" y="3839"/>
                </a:lnTo>
                <a:lnTo>
                  <a:pt x="989" y="3835"/>
                </a:lnTo>
                <a:lnTo>
                  <a:pt x="987" y="3833"/>
                </a:lnTo>
                <a:lnTo>
                  <a:pt x="987" y="3831"/>
                </a:lnTo>
                <a:lnTo>
                  <a:pt x="981" y="3819"/>
                </a:lnTo>
                <a:lnTo>
                  <a:pt x="979" y="3817"/>
                </a:lnTo>
                <a:lnTo>
                  <a:pt x="975" y="3807"/>
                </a:lnTo>
                <a:lnTo>
                  <a:pt x="973" y="3805"/>
                </a:lnTo>
                <a:lnTo>
                  <a:pt x="973" y="3801"/>
                </a:lnTo>
                <a:lnTo>
                  <a:pt x="973" y="3797"/>
                </a:lnTo>
                <a:lnTo>
                  <a:pt x="975" y="3795"/>
                </a:lnTo>
                <a:lnTo>
                  <a:pt x="979" y="3793"/>
                </a:lnTo>
                <a:lnTo>
                  <a:pt x="981" y="3791"/>
                </a:lnTo>
                <a:lnTo>
                  <a:pt x="987" y="3787"/>
                </a:lnTo>
                <a:lnTo>
                  <a:pt x="993" y="3785"/>
                </a:lnTo>
                <a:lnTo>
                  <a:pt x="993" y="3783"/>
                </a:lnTo>
                <a:lnTo>
                  <a:pt x="995" y="3781"/>
                </a:lnTo>
                <a:lnTo>
                  <a:pt x="999" y="3773"/>
                </a:lnTo>
                <a:lnTo>
                  <a:pt x="997" y="3767"/>
                </a:lnTo>
                <a:lnTo>
                  <a:pt x="989" y="3767"/>
                </a:lnTo>
                <a:lnTo>
                  <a:pt x="985" y="3767"/>
                </a:lnTo>
                <a:lnTo>
                  <a:pt x="983" y="3767"/>
                </a:lnTo>
                <a:lnTo>
                  <a:pt x="975" y="3769"/>
                </a:lnTo>
                <a:lnTo>
                  <a:pt x="971" y="3769"/>
                </a:lnTo>
                <a:lnTo>
                  <a:pt x="967" y="3771"/>
                </a:lnTo>
                <a:lnTo>
                  <a:pt x="965" y="3771"/>
                </a:lnTo>
                <a:lnTo>
                  <a:pt x="961" y="3771"/>
                </a:lnTo>
                <a:lnTo>
                  <a:pt x="959" y="3769"/>
                </a:lnTo>
                <a:lnTo>
                  <a:pt x="957" y="3769"/>
                </a:lnTo>
                <a:lnTo>
                  <a:pt x="953" y="3767"/>
                </a:lnTo>
                <a:lnTo>
                  <a:pt x="951" y="3763"/>
                </a:lnTo>
                <a:lnTo>
                  <a:pt x="951" y="3761"/>
                </a:lnTo>
                <a:lnTo>
                  <a:pt x="949" y="3756"/>
                </a:lnTo>
                <a:lnTo>
                  <a:pt x="947" y="3754"/>
                </a:lnTo>
                <a:lnTo>
                  <a:pt x="945" y="3752"/>
                </a:lnTo>
                <a:lnTo>
                  <a:pt x="943" y="3748"/>
                </a:lnTo>
                <a:lnTo>
                  <a:pt x="941" y="3748"/>
                </a:lnTo>
                <a:lnTo>
                  <a:pt x="937" y="3742"/>
                </a:lnTo>
                <a:lnTo>
                  <a:pt x="933" y="3738"/>
                </a:lnTo>
                <a:lnTo>
                  <a:pt x="931" y="3738"/>
                </a:lnTo>
                <a:lnTo>
                  <a:pt x="929" y="3738"/>
                </a:lnTo>
                <a:lnTo>
                  <a:pt x="927" y="3736"/>
                </a:lnTo>
                <a:lnTo>
                  <a:pt x="925" y="3736"/>
                </a:lnTo>
                <a:lnTo>
                  <a:pt x="923" y="3734"/>
                </a:lnTo>
                <a:lnTo>
                  <a:pt x="921" y="3734"/>
                </a:lnTo>
                <a:lnTo>
                  <a:pt x="919" y="3732"/>
                </a:lnTo>
                <a:lnTo>
                  <a:pt x="917" y="3732"/>
                </a:lnTo>
                <a:lnTo>
                  <a:pt x="911" y="3728"/>
                </a:lnTo>
                <a:lnTo>
                  <a:pt x="907" y="3726"/>
                </a:lnTo>
                <a:lnTo>
                  <a:pt x="905" y="3726"/>
                </a:lnTo>
                <a:lnTo>
                  <a:pt x="903" y="3724"/>
                </a:lnTo>
                <a:lnTo>
                  <a:pt x="903" y="3722"/>
                </a:lnTo>
                <a:lnTo>
                  <a:pt x="897" y="3722"/>
                </a:lnTo>
                <a:lnTo>
                  <a:pt x="895" y="3720"/>
                </a:lnTo>
                <a:lnTo>
                  <a:pt x="891" y="3716"/>
                </a:lnTo>
                <a:lnTo>
                  <a:pt x="889" y="3716"/>
                </a:lnTo>
                <a:lnTo>
                  <a:pt x="887" y="3714"/>
                </a:lnTo>
                <a:lnTo>
                  <a:pt x="887" y="3712"/>
                </a:lnTo>
                <a:lnTo>
                  <a:pt x="883" y="3708"/>
                </a:lnTo>
                <a:lnTo>
                  <a:pt x="883" y="3706"/>
                </a:lnTo>
                <a:lnTo>
                  <a:pt x="883" y="3704"/>
                </a:lnTo>
                <a:lnTo>
                  <a:pt x="881" y="3704"/>
                </a:lnTo>
                <a:lnTo>
                  <a:pt x="879" y="3696"/>
                </a:lnTo>
                <a:lnTo>
                  <a:pt x="877" y="3692"/>
                </a:lnTo>
                <a:lnTo>
                  <a:pt x="875" y="3690"/>
                </a:lnTo>
                <a:lnTo>
                  <a:pt x="873" y="3688"/>
                </a:lnTo>
                <a:lnTo>
                  <a:pt x="871" y="3688"/>
                </a:lnTo>
                <a:lnTo>
                  <a:pt x="869" y="3688"/>
                </a:lnTo>
                <a:lnTo>
                  <a:pt x="865" y="3686"/>
                </a:lnTo>
                <a:lnTo>
                  <a:pt x="861" y="3686"/>
                </a:lnTo>
                <a:lnTo>
                  <a:pt x="859" y="3686"/>
                </a:lnTo>
                <a:lnTo>
                  <a:pt x="855" y="3686"/>
                </a:lnTo>
                <a:lnTo>
                  <a:pt x="853" y="3684"/>
                </a:lnTo>
                <a:lnTo>
                  <a:pt x="851" y="3684"/>
                </a:lnTo>
                <a:lnTo>
                  <a:pt x="849" y="3684"/>
                </a:lnTo>
                <a:lnTo>
                  <a:pt x="847" y="3684"/>
                </a:lnTo>
                <a:lnTo>
                  <a:pt x="843" y="3682"/>
                </a:lnTo>
                <a:lnTo>
                  <a:pt x="839" y="3678"/>
                </a:lnTo>
                <a:lnTo>
                  <a:pt x="837" y="3676"/>
                </a:lnTo>
                <a:lnTo>
                  <a:pt x="835" y="3676"/>
                </a:lnTo>
                <a:lnTo>
                  <a:pt x="833" y="3674"/>
                </a:lnTo>
                <a:lnTo>
                  <a:pt x="833" y="3672"/>
                </a:lnTo>
                <a:lnTo>
                  <a:pt x="829" y="3672"/>
                </a:lnTo>
                <a:lnTo>
                  <a:pt x="827" y="3670"/>
                </a:lnTo>
                <a:lnTo>
                  <a:pt x="827" y="3668"/>
                </a:lnTo>
                <a:lnTo>
                  <a:pt x="825" y="3666"/>
                </a:lnTo>
                <a:lnTo>
                  <a:pt x="823" y="3666"/>
                </a:lnTo>
                <a:lnTo>
                  <a:pt x="823" y="3664"/>
                </a:lnTo>
                <a:lnTo>
                  <a:pt x="821" y="3664"/>
                </a:lnTo>
                <a:lnTo>
                  <a:pt x="819" y="3664"/>
                </a:lnTo>
                <a:lnTo>
                  <a:pt x="817" y="3662"/>
                </a:lnTo>
                <a:lnTo>
                  <a:pt x="817" y="3660"/>
                </a:lnTo>
                <a:lnTo>
                  <a:pt x="815" y="3660"/>
                </a:lnTo>
                <a:lnTo>
                  <a:pt x="813" y="3658"/>
                </a:lnTo>
                <a:lnTo>
                  <a:pt x="811" y="3656"/>
                </a:lnTo>
                <a:lnTo>
                  <a:pt x="811" y="3654"/>
                </a:lnTo>
                <a:lnTo>
                  <a:pt x="809" y="3654"/>
                </a:lnTo>
                <a:lnTo>
                  <a:pt x="807" y="3652"/>
                </a:lnTo>
                <a:lnTo>
                  <a:pt x="807" y="3650"/>
                </a:lnTo>
                <a:lnTo>
                  <a:pt x="805" y="3648"/>
                </a:lnTo>
                <a:lnTo>
                  <a:pt x="803" y="3646"/>
                </a:lnTo>
                <a:lnTo>
                  <a:pt x="803" y="3644"/>
                </a:lnTo>
                <a:lnTo>
                  <a:pt x="801" y="3642"/>
                </a:lnTo>
                <a:lnTo>
                  <a:pt x="801" y="3642"/>
                </a:lnTo>
                <a:lnTo>
                  <a:pt x="799" y="3640"/>
                </a:lnTo>
                <a:lnTo>
                  <a:pt x="799" y="3638"/>
                </a:lnTo>
                <a:lnTo>
                  <a:pt x="795" y="3632"/>
                </a:lnTo>
                <a:lnTo>
                  <a:pt x="793" y="3630"/>
                </a:lnTo>
                <a:lnTo>
                  <a:pt x="793" y="3628"/>
                </a:lnTo>
                <a:lnTo>
                  <a:pt x="789" y="3622"/>
                </a:lnTo>
                <a:lnTo>
                  <a:pt x="787" y="3620"/>
                </a:lnTo>
                <a:lnTo>
                  <a:pt x="787" y="3616"/>
                </a:lnTo>
                <a:lnTo>
                  <a:pt x="785" y="3616"/>
                </a:lnTo>
                <a:lnTo>
                  <a:pt x="785" y="3614"/>
                </a:lnTo>
                <a:lnTo>
                  <a:pt x="779" y="3608"/>
                </a:lnTo>
                <a:lnTo>
                  <a:pt x="779" y="3606"/>
                </a:lnTo>
                <a:lnTo>
                  <a:pt x="777" y="3606"/>
                </a:lnTo>
                <a:lnTo>
                  <a:pt x="775" y="3602"/>
                </a:lnTo>
                <a:lnTo>
                  <a:pt x="773" y="3600"/>
                </a:lnTo>
                <a:lnTo>
                  <a:pt x="769" y="3598"/>
                </a:lnTo>
                <a:lnTo>
                  <a:pt x="767" y="3598"/>
                </a:lnTo>
                <a:lnTo>
                  <a:pt x="765" y="3596"/>
                </a:lnTo>
                <a:lnTo>
                  <a:pt x="763" y="3596"/>
                </a:lnTo>
                <a:lnTo>
                  <a:pt x="759" y="3596"/>
                </a:lnTo>
                <a:lnTo>
                  <a:pt x="755" y="3596"/>
                </a:lnTo>
                <a:lnTo>
                  <a:pt x="753" y="3594"/>
                </a:lnTo>
                <a:lnTo>
                  <a:pt x="753" y="3592"/>
                </a:lnTo>
                <a:lnTo>
                  <a:pt x="751" y="3590"/>
                </a:lnTo>
                <a:lnTo>
                  <a:pt x="749" y="3590"/>
                </a:lnTo>
                <a:lnTo>
                  <a:pt x="749" y="3588"/>
                </a:lnTo>
                <a:lnTo>
                  <a:pt x="747" y="3586"/>
                </a:lnTo>
                <a:lnTo>
                  <a:pt x="745" y="3584"/>
                </a:lnTo>
                <a:lnTo>
                  <a:pt x="743" y="3582"/>
                </a:lnTo>
                <a:lnTo>
                  <a:pt x="741" y="3578"/>
                </a:lnTo>
                <a:lnTo>
                  <a:pt x="739" y="3576"/>
                </a:lnTo>
                <a:lnTo>
                  <a:pt x="739" y="3574"/>
                </a:lnTo>
                <a:lnTo>
                  <a:pt x="735" y="3568"/>
                </a:lnTo>
                <a:lnTo>
                  <a:pt x="733" y="3564"/>
                </a:lnTo>
                <a:lnTo>
                  <a:pt x="733" y="3562"/>
                </a:lnTo>
                <a:lnTo>
                  <a:pt x="731" y="3558"/>
                </a:lnTo>
                <a:lnTo>
                  <a:pt x="731" y="3556"/>
                </a:lnTo>
                <a:lnTo>
                  <a:pt x="729" y="3554"/>
                </a:lnTo>
                <a:lnTo>
                  <a:pt x="727" y="3548"/>
                </a:lnTo>
                <a:lnTo>
                  <a:pt x="727" y="3548"/>
                </a:lnTo>
                <a:lnTo>
                  <a:pt x="727" y="3546"/>
                </a:lnTo>
                <a:lnTo>
                  <a:pt x="727" y="3544"/>
                </a:lnTo>
                <a:lnTo>
                  <a:pt x="727" y="3542"/>
                </a:lnTo>
                <a:lnTo>
                  <a:pt x="725" y="3538"/>
                </a:lnTo>
                <a:lnTo>
                  <a:pt x="725" y="3534"/>
                </a:lnTo>
                <a:lnTo>
                  <a:pt x="725" y="3532"/>
                </a:lnTo>
                <a:lnTo>
                  <a:pt x="725" y="3530"/>
                </a:lnTo>
                <a:lnTo>
                  <a:pt x="725" y="3528"/>
                </a:lnTo>
                <a:lnTo>
                  <a:pt x="723" y="3524"/>
                </a:lnTo>
                <a:lnTo>
                  <a:pt x="723" y="3520"/>
                </a:lnTo>
                <a:lnTo>
                  <a:pt x="723" y="3516"/>
                </a:lnTo>
                <a:lnTo>
                  <a:pt x="723" y="3514"/>
                </a:lnTo>
                <a:lnTo>
                  <a:pt x="721" y="3510"/>
                </a:lnTo>
                <a:lnTo>
                  <a:pt x="721" y="3502"/>
                </a:lnTo>
                <a:lnTo>
                  <a:pt x="721" y="3500"/>
                </a:lnTo>
                <a:lnTo>
                  <a:pt x="721" y="3500"/>
                </a:lnTo>
                <a:lnTo>
                  <a:pt x="721" y="3498"/>
                </a:lnTo>
                <a:lnTo>
                  <a:pt x="723" y="3494"/>
                </a:lnTo>
                <a:lnTo>
                  <a:pt x="721" y="3494"/>
                </a:lnTo>
                <a:lnTo>
                  <a:pt x="721" y="3492"/>
                </a:lnTo>
                <a:lnTo>
                  <a:pt x="721" y="3488"/>
                </a:lnTo>
                <a:lnTo>
                  <a:pt x="721" y="3484"/>
                </a:lnTo>
                <a:lnTo>
                  <a:pt x="723" y="3482"/>
                </a:lnTo>
                <a:lnTo>
                  <a:pt x="723" y="3480"/>
                </a:lnTo>
                <a:lnTo>
                  <a:pt x="723" y="3476"/>
                </a:lnTo>
                <a:lnTo>
                  <a:pt x="723" y="3474"/>
                </a:lnTo>
                <a:lnTo>
                  <a:pt x="723" y="3472"/>
                </a:lnTo>
                <a:lnTo>
                  <a:pt x="723" y="3470"/>
                </a:lnTo>
                <a:lnTo>
                  <a:pt x="723" y="3468"/>
                </a:lnTo>
                <a:lnTo>
                  <a:pt x="725" y="3468"/>
                </a:lnTo>
                <a:lnTo>
                  <a:pt x="725" y="3464"/>
                </a:lnTo>
                <a:lnTo>
                  <a:pt x="727" y="3462"/>
                </a:lnTo>
                <a:lnTo>
                  <a:pt x="727" y="3460"/>
                </a:lnTo>
                <a:lnTo>
                  <a:pt x="727" y="3458"/>
                </a:lnTo>
                <a:lnTo>
                  <a:pt x="729" y="3454"/>
                </a:lnTo>
                <a:lnTo>
                  <a:pt x="731" y="3454"/>
                </a:lnTo>
                <a:lnTo>
                  <a:pt x="731" y="3452"/>
                </a:lnTo>
                <a:lnTo>
                  <a:pt x="733" y="3452"/>
                </a:lnTo>
                <a:lnTo>
                  <a:pt x="733" y="3450"/>
                </a:lnTo>
                <a:lnTo>
                  <a:pt x="733" y="3448"/>
                </a:lnTo>
                <a:lnTo>
                  <a:pt x="733" y="3446"/>
                </a:lnTo>
                <a:lnTo>
                  <a:pt x="733" y="3444"/>
                </a:lnTo>
                <a:lnTo>
                  <a:pt x="735" y="3442"/>
                </a:lnTo>
                <a:lnTo>
                  <a:pt x="735" y="3440"/>
                </a:lnTo>
                <a:lnTo>
                  <a:pt x="737" y="3436"/>
                </a:lnTo>
                <a:lnTo>
                  <a:pt x="739" y="3434"/>
                </a:lnTo>
                <a:lnTo>
                  <a:pt x="741" y="3428"/>
                </a:lnTo>
                <a:lnTo>
                  <a:pt x="743" y="3426"/>
                </a:lnTo>
                <a:lnTo>
                  <a:pt x="745" y="3422"/>
                </a:lnTo>
                <a:lnTo>
                  <a:pt x="747" y="3422"/>
                </a:lnTo>
                <a:lnTo>
                  <a:pt x="751" y="3418"/>
                </a:lnTo>
                <a:lnTo>
                  <a:pt x="753" y="3416"/>
                </a:lnTo>
                <a:lnTo>
                  <a:pt x="755" y="3414"/>
                </a:lnTo>
                <a:lnTo>
                  <a:pt x="755" y="3412"/>
                </a:lnTo>
                <a:lnTo>
                  <a:pt x="757" y="3412"/>
                </a:lnTo>
                <a:lnTo>
                  <a:pt x="759" y="3406"/>
                </a:lnTo>
                <a:lnTo>
                  <a:pt x="759" y="3406"/>
                </a:lnTo>
                <a:lnTo>
                  <a:pt x="759" y="3404"/>
                </a:lnTo>
                <a:lnTo>
                  <a:pt x="761" y="3404"/>
                </a:lnTo>
                <a:lnTo>
                  <a:pt x="765" y="3404"/>
                </a:lnTo>
                <a:lnTo>
                  <a:pt x="769" y="3400"/>
                </a:lnTo>
                <a:lnTo>
                  <a:pt x="773" y="3394"/>
                </a:lnTo>
                <a:lnTo>
                  <a:pt x="775" y="3390"/>
                </a:lnTo>
                <a:lnTo>
                  <a:pt x="775" y="3386"/>
                </a:lnTo>
                <a:lnTo>
                  <a:pt x="777" y="3384"/>
                </a:lnTo>
                <a:lnTo>
                  <a:pt x="777" y="3382"/>
                </a:lnTo>
                <a:lnTo>
                  <a:pt x="777" y="3380"/>
                </a:lnTo>
                <a:lnTo>
                  <a:pt x="779" y="3374"/>
                </a:lnTo>
                <a:lnTo>
                  <a:pt x="779" y="3372"/>
                </a:lnTo>
                <a:lnTo>
                  <a:pt x="779" y="3366"/>
                </a:lnTo>
                <a:lnTo>
                  <a:pt x="779" y="3362"/>
                </a:lnTo>
                <a:lnTo>
                  <a:pt x="781" y="3360"/>
                </a:lnTo>
                <a:lnTo>
                  <a:pt x="781" y="3358"/>
                </a:lnTo>
                <a:lnTo>
                  <a:pt x="781" y="3356"/>
                </a:lnTo>
                <a:lnTo>
                  <a:pt x="781" y="3356"/>
                </a:lnTo>
                <a:lnTo>
                  <a:pt x="783" y="3354"/>
                </a:lnTo>
                <a:lnTo>
                  <a:pt x="783" y="3348"/>
                </a:lnTo>
                <a:lnTo>
                  <a:pt x="785" y="3346"/>
                </a:lnTo>
                <a:lnTo>
                  <a:pt x="785" y="3344"/>
                </a:lnTo>
                <a:lnTo>
                  <a:pt x="785" y="3342"/>
                </a:lnTo>
                <a:lnTo>
                  <a:pt x="785" y="3338"/>
                </a:lnTo>
                <a:lnTo>
                  <a:pt x="787" y="3338"/>
                </a:lnTo>
                <a:lnTo>
                  <a:pt x="787" y="3333"/>
                </a:lnTo>
                <a:lnTo>
                  <a:pt x="787" y="3331"/>
                </a:lnTo>
                <a:lnTo>
                  <a:pt x="789" y="3329"/>
                </a:lnTo>
                <a:lnTo>
                  <a:pt x="789" y="3327"/>
                </a:lnTo>
                <a:lnTo>
                  <a:pt x="789" y="3325"/>
                </a:lnTo>
                <a:lnTo>
                  <a:pt x="791" y="3323"/>
                </a:lnTo>
                <a:lnTo>
                  <a:pt x="789" y="3317"/>
                </a:lnTo>
                <a:lnTo>
                  <a:pt x="793" y="3313"/>
                </a:lnTo>
                <a:lnTo>
                  <a:pt x="795" y="3311"/>
                </a:lnTo>
                <a:lnTo>
                  <a:pt x="795" y="3309"/>
                </a:lnTo>
                <a:lnTo>
                  <a:pt x="797" y="3307"/>
                </a:lnTo>
                <a:lnTo>
                  <a:pt x="797" y="3307"/>
                </a:lnTo>
                <a:lnTo>
                  <a:pt x="799" y="3305"/>
                </a:lnTo>
                <a:lnTo>
                  <a:pt x="801" y="3301"/>
                </a:lnTo>
                <a:lnTo>
                  <a:pt x="801" y="3299"/>
                </a:lnTo>
                <a:lnTo>
                  <a:pt x="803" y="3299"/>
                </a:lnTo>
                <a:lnTo>
                  <a:pt x="803" y="3297"/>
                </a:lnTo>
                <a:lnTo>
                  <a:pt x="805" y="3295"/>
                </a:lnTo>
                <a:lnTo>
                  <a:pt x="807" y="3291"/>
                </a:lnTo>
                <a:lnTo>
                  <a:pt x="807" y="3289"/>
                </a:lnTo>
                <a:lnTo>
                  <a:pt x="807" y="3287"/>
                </a:lnTo>
                <a:lnTo>
                  <a:pt x="809" y="3285"/>
                </a:lnTo>
                <a:lnTo>
                  <a:pt x="811" y="3281"/>
                </a:lnTo>
                <a:lnTo>
                  <a:pt x="813" y="3277"/>
                </a:lnTo>
                <a:lnTo>
                  <a:pt x="815" y="3277"/>
                </a:lnTo>
                <a:lnTo>
                  <a:pt x="815" y="3275"/>
                </a:lnTo>
                <a:lnTo>
                  <a:pt x="817" y="3273"/>
                </a:lnTo>
                <a:lnTo>
                  <a:pt x="819" y="3273"/>
                </a:lnTo>
                <a:lnTo>
                  <a:pt x="823" y="3269"/>
                </a:lnTo>
                <a:lnTo>
                  <a:pt x="825" y="3269"/>
                </a:lnTo>
                <a:lnTo>
                  <a:pt x="829" y="3263"/>
                </a:lnTo>
                <a:lnTo>
                  <a:pt x="831" y="3263"/>
                </a:lnTo>
                <a:lnTo>
                  <a:pt x="833" y="3261"/>
                </a:lnTo>
                <a:lnTo>
                  <a:pt x="833" y="3259"/>
                </a:lnTo>
                <a:lnTo>
                  <a:pt x="835" y="3259"/>
                </a:lnTo>
                <a:lnTo>
                  <a:pt x="837" y="3257"/>
                </a:lnTo>
                <a:lnTo>
                  <a:pt x="837" y="3255"/>
                </a:lnTo>
                <a:lnTo>
                  <a:pt x="839" y="3251"/>
                </a:lnTo>
                <a:lnTo>
                  <a:pt x="841" y="3249"/>
                </a:lnTo>
                <a:lnTo>
                  <a:pt x="841" y="3247"/>
                </a:lnTo>
                <a:lnTo>
                  <a:pt x="841" y="3245"/>
                </a:lnTo>
                <a:lnTo>
                  <a:pt x="841" y="3243"/>
                </a:lnTo>
                <a:lnTo>
                  <a:pt x="843" y="3243"/>
                </a:lnTo>
                <a:lnTo>
                  <a:pt x="843" y="3241"/>
                </a:lnTo>
                <a:lnTo>
                  <a:pt x="843" y="3239"/>
                </a:lnTo>
                <a:lnTo>
                  <a:pt x="843" y="3237"/>
                </a:lnTo>
                <a:lnTo>
                  <a:pt x="845" y="3235"/>
                </a:lnTo>
                <a:lnTo>
                  <a:pt x="845" y="3231"/>
                </a:lnTo>
                <a:lnTo>
                  <a:pt x="845" y="3229"/>
                </a:lnTo>
                <a:lnTo>
                  <a:pt x="845" y="3227"/>
                </a:lnTo>
                <a:lnTo>
                  <a:pt x="845" y="3225"/>
                </a:lnTo>
                <a:lnTo>
                  <a:pt x="845" y="3223"/>
                </a:lnTo>
                <a:lnTo>
                  <a:pt x="845" y="3221"/>
                </a:lnTo>
                <a:lnTo>
                  <a:pt x="845" y="3219"/>
                </a:lnTo>
                <a:lnTo>
                  <a:pt x="845" y="3215"/>
                </a:lnTo>
                <a:lnTo>
                  <a:pt x="843" y="3209"/>
                </a:lnTo>
                <a:lnTo>
                  <a:pt x="843" y="3207"/>
                </a:lnTo>
                <a:lnTo>
                  <a:pt x="843" y="3205"/>
                </a:lnTo>
                <a:lnTo>
                  <a:pt x="843" y="3203"/>
                </a:lnTo>
                <a:lnTo>
                  <a:pt x="841" y="3199"/>
                </a:lnTo>
                <a:lnTo>
                  <a:pt x="841" y="3195"/>
                </a:lnTo>
                <a:lnTo>
                  <a:pt x="839" y="3195"/>
                </a:lnTo>
                <a:lnTo>
                  <a:pt x="837" y="3189"/>
                </a:lnTo>
                <a:lnTo>
                  <a:pt x="829" y="3177"/>
                </a:lnTo>
                <a:lnTo>
                  <a:pt x="827" y="3175"/>
                </a:lnTo>
                <a:lnTo>
                  <a:pt x="827" y="3173"/>
                </a:lnTo>
                <a:lnTo>
                  <a:pt x="825" y="3169"/>
                </a:lnTo>
                <a:lnTo>
                  <a:pt x="823" y="3167"/>
                </a:lnTo>
                <a:lnTo>
                  <a:pt x="823" y="3163"/>
                </a:lnTo>
                <a:lnTo>
                  <a:pt x="823" y="3163"/>
                </a:lnTo>
                <a:lnTo>
                  <a:pt x="823" y="3161"/>
                </a:lnTo>
                <a:lnTo>
                  <a:pt x="823" y="3157"/>
                </a:lnTo>
                <a:lnTo>
                  <a:pt x="825" y="3153"/>
                </a:lnTo>
                <a:lnTo>
                  <a:pt x="827" y="3151"/>
                </a:lnTo>
                <a:lnTo>
                  <a:pt x="827" y="3149"/>
                </a:lnTo>
                <a:lnTo>
                  <a:pt x="829" y="3147"/>
                </a:lnTo>
                <a:lnTo>
                  <a:pt x="829" y="3145"/>
                </a:lnTo>
                <a:lnTo>
                  <a:pt x="833" y="3143"/>
                </a:lnTo>
                <a:lnTo>
                  <a:pt x="835" y="3143"/>
                </a:lnTo>
                <a:lnTo>
                  <a:pt x="839" y="3141"/>
                </a:lnTo>
                <a:lnTo>
                  <a:pt x="843" y="3135"/>
                </a:lnTo>
                <a:lnTo>
                  <a:pt x="845" y="3133"/>
                </a:lnTo>
                <a:lnTo>
                  <a:pt x="845" y="3131"/>
                </a:lnTo>
                <a:lnTo>
                  <a:pt x="847" y="3131"/>
                </a:lnTo>
                <a:lnTo>
                  <a:pt x="847" y="3127"/>
                </a:lnTo>
                <a:lnTo>
                  <a:pt x="847" y="3125"/>
                </a:lnTo>
                <a:lnTo>
                  <a:pt x="849" y="3121"/>
                </a:lnTo>
                <a:lnTo>
                  <a:pt x="849" y="3119"/>
                </a:lnTo>
                <a:lnTo>
                  <a:pt x="851" y="3117"/>
                </a:lnTo>
                <a:lnTo>
                  <a:pt x="853" y="3115"/>
                </a:lnTo>
                <a:lnTo>
                  <a:pt x="855" y="3115"/>
                </a:lnTo>
                <a:lnTo>
                  <a:pt x="855" y="3113"/>
                </a:lnTo>
                <a:lnTo>
                  <a:pt x="857" y="3113"/>
                </a:lnTo>
                <a:lnTo>
                  <a:pt x="859" y="3111"/>
                </a:lnTo>
                <a:lnTo>
                  <a:pt x="865" y="3107"/>
                </a:lnTo>
                <a:lnTo>
                  <a:pt x="873" y="3101"/>
                </a:lnTo>
                <a:lnTo>
                  <a:pt x="879" y="3095"/>
                </a:lnTo>
                <a:lnTo>
                  <a:pt x="883" y="3089"/>
                </a:lnTo>
                <a:lnTo>
                  <a:pt x="885" y="3085"/>
                </a:lnTo>
                <a:lnTo>
                  <a:pt x="885" y="3081"/>
                </a:lnTo>
                <a:lnTo>
                  <a:pt x="887" y="3071"/>
                </a:lnTo>
                <a:lnTo>
                  <a:pt x="889" y="3067"/>
                </a:lnTo>
                <a:lnTo>
                  <a:pt x="889" y="3065"/>
                </a:lnTo>
                <a:lnTo>
                  <a:pt x="889" y="3061"/>
                </a:lnTo>
                <a:lnTo>
                  <a:pt x="889" y="3057"/>
                </a:lnTo>
                <a:lnTo>
                  <a:pt x="885" y="3051"/>
                </a:lnTo>
                <a:lnTo>
                  <a:pt x="883" y="3051"/>
                </a:lnTo>
                <a:lnTo>
                  <a:pt x="881" y="3051"/>
                </a:lnTo>
                <a:lnTo>
                  <a:pt x="875" y="3047"/>
                </a:lnTo>
                <a:lnTo>
                  <a:pt x="871" y="3045"/>
                </a:lnTo>
                <a:lnTo>
                  <a:pt x="871" y="3043"/>
                </a:lnTo>
                <a:lnTo>
                  <a:pt x="869" y="3043"/>
                </a:lnTo>
                <a:lnTo>
                  <a:pt x="867" y="3043"/>
                </a:lnTo>
                <a:lnTo>
                  <a:pt x="863" y="3039"/>
                </a:lnTo>
                <a:lnTo>
                  <a:pt x="857" y="3035"/>
                </a:lnTo>
                <a:lnTo>
                  <a:pt x="855" y="3033"/>
                </a:lnTo>
                <a:lnTo>
                  <a:pt x="853" y="3031"/>
                </a:lnTo>
                <a:lnTo>
                  <a:pt x="851" y="3031"/>
                </a:lnTo>
                <a:lnTo>
                  <a:pt x="849" y="3029"/>
                </a:lnTo>
                <a:lnTo>
                  <a:pt x="847" y="3027"/>
                </a:lnTo>
                <a:lnTo>
                  <a:pt x="845" y="3027"/>
                </a:lnTo>
                <a:lnTo>
                  <a:pt x="843" y="3027"/>
                </a:lnTo>
                <a:lnTo>
                  <a:pt x="843" y="3025"/>
                </a:lnTo>
                <a:lnTo>
                  <a:pt x="841" y="3023"/>
                </a:lnTo>
                <a:lnTo>
                  <a:pt x="839" y="3023"/>
                </a:lnTo>
                <a:lnTo>
                  <a:pt x="827" y="3017"/>
                </a:lnTo>
                <a:lnTo>
                  <a:pt x="825" y="3015"/>
                </a:lnTo>
                <a:lnTo>
                  <a:pt x="823" y="3015"/>
                </a:lnTo>
                <a:lnTo>
                  <a:pt x="819" y="3009"/>
                </a:lnTo>
                <a:lnTo>
                  <a:pt x="817" y="3009"/>
                </a:lnTo>
                <a:lnTo>
                  <a:pt x="817" y="3007"/>
                </a:lnTo>
                <a:lnTo>
                  <a:pt x="815" y="3007"/>
                </a:lnTo>
                <a:lnTo>
                  <a:pt x="813" y="3005"/>
                </a:lnTo>
                <a:lnTo>
                  <a:pt x="811" y="3005"/>
                </a:lnTo>
                <a:lnTo>
                  <a:pt x="809" y="3003"/>
                </a:lnTo>
                <a:lnTo>
                  <a:pt x="805" y="3001"/>
                </a:lnTo>
                <a:lnTo>
                  <a:pt x="803" y="2999"/>
                </a:lnTo>
                <a:lnTo>
                  <a:pt x="799" y="2997"/>
                </a:lnTo>
                <a:lnTo>
                  <a:pt x="797" y="2997"/>
                </a:lnTo>
                <a:lnTo>
                  <a:pt x="793" y="2997"/>
                </a:lnTo>
                <a:lnTo>
                  <a:pt x="791" y="2997"/>
                </a:lnTo>
                <a:lnTo>
                  <a:pt x="789" y="2995"/>
                </a:lnTo>
                <a:lnTo>
                  <a:pt x="783" y="2993"/>
                </a:lnTo>
                <a:lnTo>
                  <a:pt x="775" y="2993"/>
                </a:lnTo>
                <a:lnTo>
                  <a:pt x="765" y="2993"/>
                </a:lnTo>
                <a:lnTo>
                  <a:pt x="761" y="2993"/>
                </a:lnTo>
                <a:lnTo>
                  <a:pt x="759" y="2993"/>
                </a:lnTo>
                <a:lnTo>
                  <a:pt x="757" y="2989"/>
                </a:lnTo>
                <a:lnTo>
                  <a:pt x="749" y="2985"/>
                </a:lnTo>
                <a:lnTo>
                  <a:pt x="747" y="2985"/>
                </a:lnTo>
                <a:lnTo>
                  <a:pt x="745" y="2983"/>
                </a:lnTo>
                <a:lnTo>
                  <a:pt x="741" y="2981"/>
                </a:lnTo>
                <a:lnTo>
                  <a:pt x="739" y="2979"/>
                </a:lnTo>
                <a:lnTo>
                  <a:pt x="727" y="2973"/>
                </a:lnTo>
                <a:lnTo>
                  <a:pt x="723" y="2971"/>
                </a:lnTo>
                <a:lnTo>
                  <a:pt x="721" y="2971"/>
                </a:lnTo>
                <a:lnTo>
                  <a:pt x="721" y="2971"/>
                </a:lnTo>
                <a:lnTo>
                  <a:pt x="719" y="2971"/>
                </a:lnTo>
                <a:lnTo>
                  <a:pt x="717" y="2971"/>
                </a:lnTo>
                <a:lnTo>
                  <a:pt x="715" y="2969"/>
                </a:lnTo>
                <a:lnTo>
                  <a:pt x="711" y="2967"/>
                </a:lnTo>
                <a:lnTo>
                  <a:pt x="709" y="2965"/>
                </a:lnTo>
                <a:lnTo>
                  <a:pt x="705" y="2965"/>
                </a:lnTo>
                <a:lnTo>
                  <a:pt x="699" y="2963"/>
                </a:lnTo>
                <a:lnTo>
                  <a:pt x="693" y="2961"/>
                </a:lnTo>
                <a:lnTo>
                  <a:pt x="691" y="2961"/>
                </a:lnTo>
                <a:lnTo>
                  <a:pt x="687" y="2961"/>
                </a:lnTo>
                <a:lnTo>
                  <a:pt x="685" y="2961"/>
                </a:lnTo>
                <a:lnTo>
                  <a:pt x="679" y="2959"/>
                </a:lnTo>
                <a:lnTo>
                  <a:pt x="677" y="2959"/>
                </a:lnTo>
                <a:lnTo>
                  <a:pt x="673" y="2959"/>
                </a:lnTo>
                <a:lnTo>
                  <a:pt x="671" y="2959"/>
                </a:lnTo>
                <a:lnTo>
                  <a:pt x="667" y="2961"/>
                </a:lnTo>
                <a:lnTo>
                  <a:pt x="665" y="2961"/>
                </a:lnTo>
                <a:lnTo>
                  <a:pt x="661" y="2965"/>
                </a:lnTo>
                <a:lnTo>
                  <a:pt x="659" y="2969"/>
                </a:lnTo>
                <a:lnTo>
                  <a:pt x="657" y="2971"/>
                </a:lnTo>
                <a:lnTo>
                  <a:pt x="653" y="2977"/>
                </a:lnTo>
                <a:lnTo>
                  <a:pt x="653" y="2979"/>
                </a:lnTo>
                <a:lnTo>
                  <a:pt x="651" y="2981"/>
                </a:lnTo>
                <a:lnTo>
                  <a:pt x="647" y="2985"/>
                </a:lnTo>
                <a:lnTo>
                  <a:pt x="645" y="2989"/>
                </a:lnTo>
                <a:lnTo>
                  <a:pt x="641" y="2993"/>
                </a:lnTo>
                <a:lnTo>
                  <a:pt x="635" y="2999"/>
                </a:lnTo>
                <a:lnTo>
                  <a:pt x="635" y="3003"/>
                </a:lnTo>
                <a:lnTo>
                  <a:pt x="633" y="3005"/>
                </a:lnTo>
                <a:lnTo>
                  <a:pt x="628" y="3011"/>
                </a:lnTo>
                <a:lnTo>
                  <a:pt x="628" y="3013"/>
                </a:lnTo>
                <a:lnTo>
                  <a:pt x="626" y="3017"/>
                </a:lnTo>
                <a:lnTo>
                  <a:pt x="626" y="3019"/>
                </a:lnTo>
                <a:lnTo>
                  <a:pt x="624" y="3019"/>
                </a:lnTo>
                <a:lnTo>
                  <a:pt x="620" y="3023"/>
                </a:lnTo>
                <a:lnTo>
                  <a:pt x="618" y="3025"/>
                </a:lnTo>
                <a:lnTo>
                  <a:pt x="616" y="3029"/>
                </a:lnTo>
                <a:lnTo>
                  <a:pt x="614" y="3029"/>
                </a:lnTo>
                <a:lnTo>
                  <a:pt x="614" y="3031"/>
                </a:lnTo>
                <a:lnTo>
                  <a:pt x="612" y="3031"/>
                </a:lnTo>
                <a:lnTo>
                  <a:pt x="612" y="3035"/>
                </a:lnTo>
                <a:lnTo>
                  <a:pt x="608" y="3035"/>
                </a:lnTo>
                <a:lnTo>
                  <a:pt x="606" y="3035"/>
                </a:lnTo>
                <a:lnTo>
                  <a:pt x="606" y="3037"/>
                </a:lnTo>
                <a:lnTo>
                  <a:pt x="602" y="3037"/>
                </a:lnTo>
                <a:lnTo>
                  <a:pt x="598" y="3039"/>
                </a:lnTo>
                <a:lnTo>
                  <a:pt x="588" y="3039"/>
                </a:lnTo>
                <a:lnTo>
                  <a:pt x="584" y="3041"/>
                </a:lnTo>
                <a:lnTo>
                  <a:pt x="580" y="3039"/>
                </a:lnTo>
                <a:lnTo>
                  <a:pt x="570" y="3035"/>
                </a:lnTo>
                <a:lnTo>
                  <a:pt x="566" y="3033"/>
                </a:lnTo>
                <a:lnTo>
                  <a:pt x="562" y="3025"/>
                </a:lnTo>
                <a:lnTo>
                  <a:pt x="564" y="3021"/>
                </a:lnTo>
                <a:lnTo>
                  <a:pt x="560" y="3019"/>
                </a:lnTo>
                <a:lnTo>
                  <a:pt x="560" y="3017"/>
                </a:lnTo>
                <a:lnTo>
                  <a:pt x="558" y="3015"/>
                </a:lnTo>
                <a:lnTo>
                  <a:pt x="556" y="3013"/>
                </a:lnTo>
                <a:lnTo>
                  <a:pt x="556" y="3011"/>
                </a:lnTo>
                <a:lnTo>
                  <a:pt x="554" y="3009"/>
                </a:lnTo>
                <a:lnTo>
                  <a:pt x="554" y="3007"/>
                </a:lnTo>
                <a:lnTo>
                  <a:pt x="552" y="3007"/>
                </a:lnTo>
                <a:lnTo>
                  <a:pt x="552" y="3005"/>
                </a:lnTo>
                <a:lnTo>
                  <a:pt x="550" y="3005"/>
                </a:lnTo>
                <a:lnTo>
                  <a:pt x="548" y="3005"/>
                </a:lnTo>
                <a:lnTo>
                  <a:pt x="546" y="3003"/>
                </a:lnTo>
                <a:lnTo>
                  <a:pt x="546" y="3001"/>
                </a:lnTo>
                <a:lnTo>
                  <a:pt x="544" y="2999"/>
                </a:lnTo>
                <a:lnTo>
                  <a:pt x="542" y="2999"/>
                </a:lnTo>
                <a:lnTo>
                  <a:pt x="542" y="2997"/>
                </a:lnTo>
                <a:lnTo>
                  <a:pt x="538" y="2993"/>
                </a:lnTo>
                <a:lnTo>
                  <a:pt x="538" y="2991"/>
                </a:lnTo>
                <a:lnTo>
                  <a:pt x="538" y="2989"/>
                </a:lnTo>
                <a:lnTo>
                  <a:pt x="536" y="2985"/>
                </a:lnTo>
                <a:lnTo>
                  <a:pt x="536" y="2981"/>
                </a:lnTo>
                <a:lnTo>
                  <a:pt x="534" y="2979"/>
                </a:lnTo>
                <a:lnTo>
                  <a:pt x="534" y="2977"/>
                </a:lnTo>
                <a:lnTo>
                  <a:pt x="534" y="2975"/>
                </a:lnTo>
                <a:lnTo>
                  <a:pt x="534" y="2973"/>
                </a:lnTo>
                <a:lnTo>
                  <a:pt x="532" y="2971"/>
                </a:lnTo>
                <a:lnTo>
                  <a:pt x="530" y="2967"/>
                </a:lnTo>
                <a:lnTo>
                  <a:pt x="530" y="2963"/>
                </a:lnTo>
                <a:lnTo>
                  <a:pt x="530" y="2961"/>
                </a:lnTo>
                <a:lnTo>
                  <a:pt x="528" y="2957"/>
                </a:lnTo>
                <a:lnTo>
                  <a:pt x="528" y="2953"/>
                </a:lnTo>
                <a:lnTo>
                  <a:pt x="530" y="2947"/>
                </a:lnTo>
                <a:lnTo>
                  <a:pt x="528" y="2945"/>
                </a:lnTo>
                <a:lnTo>
                  <a:pt x="528" y="2939"/>
                </a:lnTo>
                <a:lnTo>
                  <a:pt x="528" y="2937"/>
                </a:lnTo>
                <a:lnTo>
                  <a:pt x="526" y="2935"/>
                </a:lnTo>
                <a:lnTo>
                  <a:pt x="524" y="2931"/>
                </a:lnTo>
                <a:lnTo>
                  <a:pt x="522" y="2927"/>
                </a:lnTo>
                <a:lnTo>
                  <a:pt x="522" y="2923"/>
                </a:lnTo>
                <a:lnTo>
                  <a:pt x="520" y="2923"/>
                </a:lnTo>
                <a:lnTo>
                  <a:pt x="520" y="2921"/>
                </a:lnTo>
                <a:lnTo>
                  <a:pt x="516" y="2915"/>
                </a:lnTo>
                <a:lnTo>
                  <a:pt x="512" y="2900"/>
                </a:lnTo>
                <a:lnTo>
                  <a:pt x="514" y="2894"/>
                </a:lnTo>
                <a:lnTo>
                  <a:pt x="514" y="2888"/>
                </a:lnTo>
                <a:lnTo>
                  <a:pt x="514" y="2884"/>
                </a:lnTo>
                <a:lnTo>
                  <a:pt x="514" y="2878"/>
                </a:lnTo>
                <a:lnTo>
                  <a:pt x="514" y="2876"/>
                </a:lnTo>
                <a:lnTo>
                  <a:pt x="514" y="2874"/>
                </a:lnTo>
                <a:lnTo>
                  <a:pt x="516" y="2872"/>
                </a:lnTo>
                <a:lnTo>
                  <a:pt x="516" y="2870"/>
                </a:lnTo>
                <a:lnTo>
                  <a:pt x="518" y="2868"/>
                </a:lnTo>
                <a:lnTo>
                  <a:pt x="520" y="2866"/>
                </a:lnTo>
                <a:lnTo>
                  <a:pt x="526" y="2860"/>
                </a:lnTo>
                <a:lnTo>
                  <a:pt x="526" y="2858"/>
                </a:lnTo>
                <a:lnTo>
                  <a:pt x="526" y="2854"/>
                </a:lnTo>
                <a:lnTo>
                  <a:pt x="524" y="2844"/>
                </a:lnTo>
                <a:lnTo>
                  <a:pt x="522" y="2836"/>
                </a:lnTo>
                <a:lnTo>
                  <a:pt x="522" y="2834"/>
                </a:lnTo>
                <a:lnTo>
                  <a:pt x="522" y="2832"/>
                </a:lnTo>
                <a:lnTo>
                  <a:pt x="522" y="2830"/>
                </a:lnTo>
                <a:lnTo>
                  <a:pt x="520" y="2828"/>
                </a:lnTo>
                <a:lnTo>
                  <a:pt x="518" y="2828"/>
                </a:lnTo>
                <a:lnTo>
                  <a:pt x="518" y="2826"/>
                </a:lnTo>
                <a:lnTo>
                  <a:pt x="516" y="2822"/>
                </a:lnTo>
                <a:lnTo>
                  <a:pt x="514" y="2820"/>
                </a:lnTo>
                <a:lnTo>
                  <a:pt x="514" y="2818"/>
                </a:lnTo>
                <a:lnTo>
                  <a:pt x="512" y="2818"/>
                </a:lnTo>
                <a:lnTo>
                  <a:pt x="512" y="2814"/>
                </a:lnTo>
                <a:lnTo>
                  <a:pt x="508" y="2810"/>
                </a:lnTo>
                <a:lnTo>
                  <a:pt x="508" y="2804"/>
                </a:lnTo>
                <a:lnTo>
                  <a:pt x="508" y="2792"/>
                </a:lnTo>
                <a:lnTo>
                  <a:pt x="506" y="2782"/>
                </a:lnTo>
                <a:lnTo>
                  <a:pt x="506" y="2780"/>
                </a:lnTo>
                <a:lnTo>
                  <a:pt x="506" y="2778"/>
                </a:lnTo>
                <a:lnTo>
                  <a:pt x="504" y="2770"/>
                </a:lnTo>
                <a:lnTo>
                  <a:pt x="504" y="2768"/>
                </a:lnTo>
                <a:lnTo>
                  <a:pt x="504" y="2764"/>
                </a:lnTo>
                <a:lnTo>
                  <a:pt x="504" y="2762"/>
                </a:lnTo>
                <a:lnTo>
                  <a:pt x="504" y="2760"/>
                </a:lnTo>
                <a:lnTo>
                  <a:pt x="504" y="2758"/>
                </a:lnTo>
                <a:lnTo>
                  <a:pt x="504" y="2756"/>
                </a:lnTo>
                <a:lnTo>
                  <a:pt x="502" y="2750"/>
                </a:lnTo>
                <a:lnTo>
                  <a:pt x="500" y="2748"/>
                </a:lnTo>
                <a:lnTo>
                  <a:pt x="500" y="2746"/>
                </a:lnTo>
                <a:lnTo>
                  <a:pt x="502" y="2744"/>
                </a:lnTo>
                <a:lnTo>
                  <a:pt x="502" y="2742"/>
                </a:lnTo>
                <a:lnTo>
                  <a:pt x="500" y="2738"/>
                </a:lnTo>
                <a:lnTo>
                  <a:pt x="500" y="2736"/>
                </a:lnTo>
                <a:lnTo>
                  <a:pt x="498" y="2732"/>
                </a:lnTo>
                <a:lnTo>
                  <a:pt x="498" y="2730"/>
                </a:lnTo>
                <a:lnTo>
                  <a:pt x="498" y="2726"/>
                </a:lnTo>
                <a:lnTo>
                  <a:pt x="496" y="2724"/>
                </a:lnTo>
                <a:lnTo>
                  <a:pt x="496" y="2722"/>
                </a:lnTo>
                <a:lnTo>
                  <a:pt x="494" y="2720"/>
                </a:lnTo>
                <a:lnTo>
                  <a:pt x="492" y="2720"/>
                </a:lnTo>
                <a:lnTo>
                  <a:pt x="486" y="2716"/>
                </a:lnTo>
                <a:lnTo>
                  <a:pt x="484" y="2716"/>
                </a:lnTo>
                <a:lnTo>
                  <a:pt x="478" y="2712"/>
                </a:lnTo>
                <a:lnTo>
                  <a:pt x="478" y="2710"/>
                </a:lnTo>
                <a:lnTo>
                  <a:pt x="478" y="2708"/>
                </a:lnTo>
                <a:lnTo>
                  <a:pt x="474" y="2700"/>
                </a:lnTo>
                <a:lnTo>
                  <a:pt x="474" y="2696"/>
                </a:lnTo>
                <a:lnTo>
                  <a:pt x="470" y="2688"/>
                </a:lnTo>
                <a:lnTo>
                  <a:pt x="460" y="2678"/>
                </a:lnTo>
                <a:lnTo>
                  <a:pt x="456" y="2678"/>
                </a:lnTo>
                <a:lnTo>
                  <a:pt x="448" y="2674"/>
                </a:lnTo>
                <a:lnTo>
                  <a:pt x="444" y="2672"/>
                </a:lnTo>
                <a:lnTo>
                  <a:pt x="440" y="2670"/>
                </a:lnTo>
                <a:lnTo>
                  <a:pt x="438" y="2668"/>
                </a:lnTo>
                <a:lnTo>
                  <a:pt x="436" y="2666"/>
                </a:lnTo>
                <a:lnTo>
                  <a:pt x="436" y="2664"/>
                </a:lnTo>
                <a:lnTo>
                  <a:pt x="432" y="2662"/>
                </a:lnTo>
                <a:lnTo>
                  <a:pt x="428" y="2656"/>
                </a:lnTo>
                <a:lnTo>
                  <a:pt x="426" y="2654"/>
                </a:lnTo>
                <a:lnTo>
                  <a:pt x="424" y="2652"/>
                </a:lnTo>
                <a:lnTo>
                  <a:pt x="420" y="2650"/>
                </a:lnTo>
                <a:lnTo>
                  <a:pt x="420" y="2648"/>
                </a:lnTo>
                <a:lnTo>
                  <a:pt x="420" y="2648"/>
                </a:lnTo>
                <a:lnTo>
                  <a:pt x="416" y="2642"/>
                </a:lnTo>
                <a:lnTo>
                  <a:pt x="410" y="2642"/>
                </a:lnTo>
                <a:lnTo>
                  <a:pt x="410" y="2640"/>
                </a:lnTo>
                <a:lnTo>
                  <a:pt x="408" y="2640"/>
                </a:lnTo>
                <a:lnTo>
                  <a:pt x="400" y="2636"/>
                </a:lnTo>
                <a:lnTo>
                  <a:pt x="394" y="2634"/>
                </a:lnTo>
                <a:lnTo>
                  <a:pt x="390" y="2630"/>
                </a:lnTo>
                <a:lnTo>
                  <a:pt x="388" y="2628"/>
                </a:lnTo>
                <a:lnTo>
                  <a:pt x="386" y="2626"/>
                </a:lnTo>
                <a:lnTo>
                  <a:pt x="384" y="2624"/>
                </a:lnTo>
                <a:lnTo>
                  <a:pt x="382" y="2622"/>
                </a:lnTo>
                <a:lnTo>
                  <a:pt x="380" y="2620"/>
                </a:lnTo>
                <a:lnTo>
                  <a:pt x="378" y="2620"/>
                </a:lnTo>
                <a:lnTo>
                  <a:pt x="372" y="2616"/>
                </a:lnTo>
                <a:lnTo>
                  <a:pt x="370" y="2614"/>
                </a:lnTo>
                <a:lnTo>
                  <a:pt x="368" y="2612"/>
                </a:lnTo>
                <a:lnTo>
                  <a:pt x="366" y="2608"/>
                </a:lnTo>
                <a:lnTo>
                  <a:pt x="366" y="2604"/>
                </a:lnTo>
                <a:lnTo>
                  <a:pt x="364" y="2602"/>
                </a:lnTo>
                <a:lnTo>
                  <a:pt x="358" y="2598"/>
                </a:lnTo>
                <a:lnTo>
                  <a:pt x="356" y="2598"/>
                </a:lnTo>
                <a:lnTo>
                  <a:pt x="354" y="2598"/>
                </a:lnTo>
                <a:lnTo>
                  <a:pt x="348" y="2596"/>
                </a:lnTo>
                <a:lnTo>
                  <a:pt x="346" y="2594"/>
                </a:lnTo>
                <a:lnTo>
                  <a:pt x="344" y="2594"/>
                </a:lnTo>
                <a:lnTo>
                  <a:pt x="340" y="2590"/>
                </a:lnTo>
                <a:lnTo>
                  <a:pt x="336" y="2588"/>
                </a:lnTo>
                <a:lnTo>
                  <a:pt x="332" y="2586"/>
                </a:lnTo>
                <a:lnTo>
                  <a:pt x="330" y="2586"/>
                </a:lnTo>
                <a:lnTo>
                  <a:pt x="326" y="2586"/>
                </a:lnTo>
                <a:lnTo>
                  <a:pt x="324" y="2584"/>
                </a:lnTo>
                <a:lnTo>
                  <a:pt x="324" y="2582"/>
                </a:lnTo>
                <a:lnTo>
                  <a:pt x="318" y="2578"/>
                </a:lnTo>
                <a:lnTo>
                  <a:pt x="308" y="2572"/>
                </a:lnTo>
                <a:lnTo>
                  <a:pt x="304" y="2568"/>
                </a:lnTo>
                <a:lnTo>
                  <a:pt x="298" y="2562"/>
                </a:lnTo>
                <a:lnTo>
                  <a:pt x="296" y="2560"/>
                </a:lnTo>
                <a:lnTo>
                  <a:pt x="296" y="2558"/>
                </a:lnTo>
                <a:lnTo>
                  <a:pt x="294" y="2558"/>
                </a:lnTo>
                <a:lnTo>
                  <a:pt x="290" y="2550"/>
                </a:lnTo>
                <a:lnTo>
                  <a:pt x="288" y="2548"/>
                </a:lnTo>
                <a:lnTo>
                  <a:pt x="286" y="2548"/>
                </a:lnTo>
                <a:lnTo>
                  <a:pt x="286" y="2544"/>
                </a:lnTo>
                <a:lnTo>
                  <a:pt x="284" y="2542"/>
                </a:lnTo>
                <a:lnTo>
                  <a:pt x="284" y="2540"/>
                </a:lnTo>
                <a:lnTo>
                  <a:pt x="284" y="2540"/>
                </a:lnTo>
                <a:lnTo>
                  <a:pt x="284" y="2538"/>
                </a:lnTo>
                <a:lnTo>
                  <a:pt x="284" y="2534"/>
                </a:lnTo>
                <a:lnTo>
                  <a:pt x="284" y="2532"/>
                </a:lnTo>
                <a:lnTo>
                  <a:pt x="284" y="2530"/>
                </a:lnTo>
                <a:lnTo>
                  <a:pt x="284" y="2528"/>
                </a:lnTo>
                <a:lnTo>
                  <a:pt x="278" y="2524"/>
                </a:lnTo>
                <a:lnTo>
                  <a:pt x="278" y="2522"/>
                </a:lnTo>
                <a:lnTo>
                  <a:pt x="274" y="2514"/>
                </a:lnTo>
                <a:lnTo>
                  <a:pt x="268" y="2502"/>
                </a:lnTo>
                <a:lnTo>
                  <a:pt x="268" y="2500"/>
                </a:lnTo>
                <a:lnTo>
                  <a:pt x="264" y="2494"/>
                </a:lnTo>
                <a:lnTo>
                  <a:pt x="262" y="2492"/>
                </a:lnTo>
                <a:lnTo>
                  <a:pt x="260" y="2492"/>
                </a:lnTo>
                <a:lnTo>
                  <a:pt x="254" y="2490"/>
                </a:lnTo>
                <a:lnTo>
                  <a:pt x="252" y="2490"/>
                </a:lnTo>
                <a:lnTo>
                  <a:pt x="250" y="2490"/>
                </a:lnTo>
                <a:lnTo>
                  <a:pt x="244" y="2487"/>
                </a:lnTo>
                <a:lnTo>
                  <a:pt x="240" y="2487"/>
                </a:lnTo>
                <a:lnTo>
                  <a:pt x="234" y="2485"/>
                </a:lnTo>
                <a:lnTo>
                  <a:pt x="228" y="2483"/>
                </a:lnTo>
                <a:lnTo>
                  <a:pt x="220" y="2471"/>
                </a:lnTo>
                <a:lnTo>
                  <a:pt x="218" y="2467"/>
                </a:lnTo>
                <a:lnTo>
                  <a:pt x="218" y="2459"/>
                </a:lnTo>
                <a:lnTo>
                  <a:pt x="218" y="2457"/>
                </a:lnTo>
                <a:lnTo>
                  <a:pt x="216" y="2453"/>
                </a:lnTo>
                <a:lnTo>
                  <a:pt x="216" y="2445"/>
                </a:lnTo>
                <a:lnTo>
                  <a:pt x="214" y="2443"/>
                </a:lnTo>
                <a:lnTo>
                  <a:pt x="214" y="2443"/>
                </a:lnTo>
                <a:lnTo>
                  <a:pt x="212" y="2441"/>
                </a:lnTo>
                <a:lnTo>
                  <a:pt x="212" y="2439"/>
                </a:lnTo>
                <a:lnTo>
                  <a:pt x="210" y="2439"/>
                </a:lnTo>
                <a:lnTo>
                  <a:pt x="208" y="2437"/>
                </a:lnTo>
                <a:lnTo>
                  <a:pt x="204" y="2435"/>
                </a:lnTo>
                <a:lnTo>
                  <a:pt x="198" y="2433"/>
                </a:lnTo>
                <a:lnTo>
                  <a:pt x="196" y="2431"/>
                </a:lnTo>
                <a:lnTo>
                  <a:pt x="194" y="2431"/>
                </a:lnTo>
                <a:lnTo>
                  <a:pt x="180" y="2425"/>
                </a:lnTo>
                <a:lnTo>
                  <a:pt x="178" y="2421"/>
                </a:lnTo>
                <a:lnTo>
                  <a:pt x="176" y="2417"/>
                </a:lnTo>
                <a:lnTo>
                  <a:pt x="174" y="2417"/>
                </a:lnTo>
                <a:lnTo>
                  <a:pt x="172" y="2411"/>
                </a:lnTo>
                <a:lnTo>
                  <a:pt x="170" y="2409"/>
                </a:lnTo>
                <a:lnTo>
                  <a:pt x="168" y="2407"/>
                </a:lnTo>
                <a:lnTo>
                  <a:pt x="168" y="2405"/>
                </a:lnTo>
                <a:lnTo>
                  <a:pt x="164" y="2403"/>
                </a:lnTo>
                <a:lnTo>
                  <a:pt x="162" y="2401"/>
                </a:lnTo>
                <a:lnTo>
                  <a:pt x="162" y="2399"/>
                </a:lnTo>
                <a:lnTo>
                  <a:pt x="160" y="2397"/>
                </a:lnTo>
                <a:lnTo>
                  <a:pt x="158" y="2395"/>
                </a:lnTo>
                <a:lnTo>
                  <a:pt x="156" y="2395"/>
                </a:lnTo>
                <a:lnTo>
                  <a:pt x="156" y="2393"/>
                </a:lnTo>
                <a:lnTo>
                  <a:pt x="152" y="2389"/>
                </a:lnTo>
                <a:lnTo>
                  <a:pt x="144" y="2383"/>
                </a:lnTo>
                <a:lnTo>
                  <a:pt x="142" y="2381"/>
                </a:lnTo>
                <a:lnTo>
                  <a:pt x="138" y="2379"/>
                </a:lnTo>
                <a:lnTo>
                  <a:pt x="136" y="2377"/>
                </a:lnTo>
                <a:lnTo>
                  <a:pt x="134" y="2375"/>
                </a:lnTo>
                <a:lnTo>
                  <a:pt x="132" y="2373"/>
                </a:lnTo>
                <a:lnTo>
                  <a:pt x="132" y="2371"/>
                </a:lnTo>
                <a:lnTo>
                  <a:pt x="130" y="2371"/>
                </a:lnTo>
                <a:lnTo>
                  <a:pt x="120" y="2361"/>
                </a:lnTo>
                <a:lnTo>
                  <a:pt x="118" y="2359"/>
                </a:lnTo>
                <a:lnTo>
                  <a:pt x="110" y="2353"/>
                </a:lnTo>
                <a:lnTo>
                  <a:pt x="108" y="2349"/>
                </a:lnTo>
                <a:lnTo>
                  <a:pt x="106" y="2347"/>
                </a:lnTo>
                <a:lnTo>
                  <a:pt x="102" y="2345"/>
                </a:lnTo>
                <a:lnTo>
                  <a:pt x="92" y="2335"/>
                </a:lnTo>
                <a:lnTo>
                  <a:pt x="92" y="2333"/>
                </a:lnTo>
                <a:lnTo>
                  <a:pt x="92" y="2329"/>
                </a:lnTo>
                <a:lnTo>
                  <a:pt x="90" y="2327"/>
                </a:lnTo>
                <a:lnTo>
                  <a:pt x="92" y="2317"/>
                </a:lnTo>
                <a:lnTo>
                  <a:pt x="94" y="2311"/>
                </a:lnTo>
                <a:lnTo>
                  <a:pt x="94" y="2309"/>
                </a:lnTo>
                <a:lnTo>
                  <a:pt x="94" y="2307"/>
                </a:lnTo>
                <a:lnTo>
                  <a:pt x="94" y="2305"/>
                </a:lnTo>
                <a:lnTo>
                  <a:pt x="94" y="2295"/>
                </a:lnTo>
                <a:lnTo>
                  <a:pt x="96" y="2289"/>
                </a:lnTo>
                <a:lnTo>
                  <a:pt x="96" y="2287"/>
                </a:lnTo>
                <a:lnTo>
                  <a:pt x="96" y="2283"/>
                </a:lnTo>
                <a:lnTo>
                  <a:pt x="94" y="2281"/>
                </a:lnTo>
                <a:lnTo>
                  <a:pt x="90" y="2275"/>
                </a:lnTo>
                <a:lnTo>
                  <a:pt x="88" y="2271"/>
                </a:lnTo>
                <a:lnTo>
                  <a:pt x="86" y="2269"/>
                </a:lnTo>
                <a:lnTo>
                  <a:pt x="86" y="2267"/>
                </a:lnTo>
                <a:lnTo>
                  <a:pt x="84" y="2265"/>
                </a:lnTo>
                <a:lnTo>
                  <a:pt x="82" y="2265"/>
                </a:lnTo>
                <a:lnTo>
                  <a:pt x="80" y="2261"/>
                </a:lnTo>
                <a:lnTo>
                  <a:pt x="78" y="2259"/>
                </a:lnTo>
                <a:lnTo>
                  <a:pt x="76" y="2257"/>
                </a:lnTo>
                <a:lnTo>
                  <a:pt x="74" y="2257"/>
                </a:lnTo>
                <a:lnTo>
                  <a:pt x="68" y="2253"/>
                </a:lnTo>
                <a:lnTo>
                  <a:pt x="66" y="2251"/>
                </a:lnTo>
                <a:lnTo>
                  <a:pt x="60" y="2249"/>
                </a:lnTo>
                <a:lnTo>
                  <a:pt x="54" y="2247"/>
                </a:lnTo>
                <a:lnTo>
                  <a:pt x="54" y="2245"/>
                </a:lnTo>
                <a:lnTo>
                  <a:pt x="52" y="2243"/>
                </a:lnTo>
                <a:lnTo>
                  <a:pt x="50" y="2241"/>
                </a:lnTo>
                <a:lnTo>
                  <a:pt x="50" y="2239"/>
                </a:lnTo>
                <a:lnTo>
                  <a:pt x="50" y="2237"/>
                </a:lnTo>
                <a:lnTo>
                  <a:pt x="48" y="2237"/>
                </a:lnTo>
                <a:lnTo>
                  <a:pt x="48" y="2235"/>
                </a:lnTo>
                <a:lnTo>
                  <a:pt x="48" y="2233"/>
                </a:lnTo>
                <a:lnTo>
                  <a:pt x="46" y="2231"/>
                </a:lnTo>
                <a:lnTo>
                  <a:pt x="46" y="2229"/>
                </a:lnTo>
                <a:lnTo>
                  <a:pt x="46" y="2225"/>
                </a:lnTo>
                <a:lnTo>
                  <a:pt x="44" y="2219"/>
                </a:lnTo>
                <a:lnTo>
                  <a:pt x="42" y="2213"/>
                </a:lnTo>
                <a:lnTo>
                  <a:pt x="42" y="2211"/>
                </a:lnTo>
                <a:lnTo>
                  <a:pt x="44" y="2201"/>
                </a:lnTo>
                <a:lnTo>
                  <a:pt x="52" y="2191"/>
                </a:lnTo>
                <a:lnTo>
                  <a:pt x="54" y="2189"/>
                </a:lnTo>
                <a:lnTo>
                  <a:pt x="56" y="2187"/>
                </a:lnTo>
                <a:lnTo>
                  <a:pt x="58" y="2183"/>
                </a:lnTo>
                <a:lnTo>
                  <a:pt x="60" y="2173"/>
                </a:lnTo>
                <a:lnTo>
                  <a:pt x="60" y="2171"/>
                </a:lnTo>
                <a:lnTo>
                  <a:pt x="60" y="2167"/>
                </a:lnTo>
                <a:lnTo>
                  <a:pt x="58" y="2167"/>
                </a:lnTo>
                <a:lnTo>
                  <a:pt x="58" y="2165"/>
                </a:lnTo>
                <a:lnTo>
                  <a:pt x="56" y="2163"/>
                </a:lnTo>
                <a:lnTo>
                  <a:pt x="56" y="2161"/>
                </a:lnTo>
                <a:lnTo>
                  <a:pt x="54" y="2161"/>
                </a:lnTo>
                <a:lnTo>
                  <a:pt x="52" y="2159"/>
                </a:lnTo>
                <a:lnTo>
                  <a:pt x="52" y="2157"/>
                </a:lnTo>
                <a:lnTo>
                  <a:pt x="50" y="2155"/>
                </a:lnTo>
                <a:lnTo>
                  <a:pt x="48" y="2155"/>
                </a:lnTo>
                <a:lnTo>
                  <a:pt x="48" y="2155"/>
                </a:lnTo>
                <a:lnTo>
                  <a:pt x="48" y="2153"/>
                </a:lnTo>
                <a:lnTo>
                  <a:pt x="46" y="2153"/>
                </a:lnTo>
                <a:lnTo>
                  <a:pt x="44" y="2151"/>
                </a:lnTo>
                <a:lnTo>
                  <a:pt x="44" y="2149"/>
                </a:lnTo>
                <a:lnTo>
                  <a:pt x="42" y="2147"/>
                </a:lnTo>
                <a:lnTo>
                  <a:pt x="42" y="2145"/>
                </a:lnTo>
                <a:lnTo>
                  <a:pt x="42" y="2143"/>
                </a:lnTo>
                <a:lnTo>
                  <a:pt x="40" y="2139"/>
                </a:lnTo>
                <a:lnTo>
                  <a:pt x="38" y="2137"/>
                </a:lnTo>
                <a:lnTo>
                  <a:pt x="36" y="2133"/>
                </a:lnTo>
                <a:lnTo>
                  <a:pt x="36" y="2131"/>
                </a:lnTo>
                <a:lnTo>
                  <a:pt x="34" y="2129"/>
                </a:lnTo>
                <a:lnTo>
                  <a:pt x="34" y="2127"/>
                </a:lnTo>
                <a:lnTo>
                  <a:pt x="32" y="2125"/>
                </a:lnTo>
                <a:lnTo>
                  <a:pt x="32" y="2123"/>
                </a:lnTo>
                <a:lnTo>
                  <a:pt x="30" y="2121"/>
                </a:lnTo>
                <a:lnTo>
                  <a:pt x="30" y="2119"/>
                </a:lnTo>
                <a:lnTo>
                  <a:pt x="30" y="2117"/>
                </a:lnTo>
                <a:lnTo>
                  <a:pt x="30" y="2115"/>
                </a:lnTo>
                <a:lnTo>
                  <a:pt x="28" y="2113"/>
                </a:lnTo>
                <a:lnTo>
                  <a:pt x="28" y="2111"/>
                </a:lnTo>
                <a:lnTo>
                  <a:pt x="26" y="2107"/>
                </a:lnTo>
                <a:lnTo>
                  <a:pt x="24" y="2107"/>
                </a:lnTo>
                <a:lnTo>
                  <a:pt x="20" y="2097"/>
                </a:lnTo>
                <a:lnTo>
                  <a:pt x="18" y="2093"/>
                </a:lnTo>
                <a:lnTo>
                  <a:pt x="18" y="2091"/>
                </a:lnTo>
                <a:lnTo>
                  <a:pt x="12" y="2081"/>
                </a:lnTo>
                <a:lnTo>
                  <a:pt x="14" y="2079"/>
                </a:lnTo>
                <a:lnTo>
                  <a:pt x="16" y="2064"/>
                </a:lnTo>
                <a:lnTo>
                  <a:pt x="16" y="2062"/>
                </a:lnTo>
                <a:lnTo>
                  <a:pt x="14" y="2058"/>
                </a:lnTo>
                <a:lnTo>
                  <a:pt x="12" y="2052"/>
                </a:lnTo>
                <a:lnTo>
                  <a:pt x="10" y="2044"/>
                </a:lnTo>
                <a:lnTo>
                  <a:pt x="10" y="2040"/>
                </a:lnTo>
                <a:lnTo>
                  <a:pt x="8" y="2034"/>
                </a:lnTo>
                <a:lnTo>
                  <a:pt x="8" y="2030"/>
                </a:lnTo>
                <a:lnTo>
                  <a:pt x="6" y="2026"/>
                </a:lnTo>
                <a:lnTo>
                  <a:pt x="6" y="2024"/>
                </a:lnTo>
                <a:lnTo>
                  <a:pt x="6" y="2020"/>
                </a:lnTo>
                <a:lnTo>
                  <a:pt x="4" y="2018"/>
                </a:lnTo>
                <a:lnTo>
                  <a:pt x="2" y="2008"/>
                </a:lnTo>
                <a:lnTo>
                  <a:pt x="2" y="2006"/>
                </a:lnTo>
                <a:lnTo>
                  <a:pt x="2" y="2002"/>
                </a:lnTo>
                <a:lnTo>
                  <a:pt x="2" y="2000"/>
                </a:lnTo>
                <a:lnTo>
                  <a:pt x="2" y="1998"/>
                </a:lnTo>
                <a:lnTo>
                  <a:pt x="2" y="1996"/>
                </a:lnTo>
                <a:lnTo>
                  <a:pt x="2" y="1994"/>
                </a:lnTo>
                <a:lnTo>
                  <a:pt x="2" y="1992"/>
                </a:lnTo>
                <a:lnTo>
                  <a:pt x="2" y="1988"/>
                </a:lnTo>
                <a:lnTo>
                  <a:pt x="4" y="1980"/>
                </a:lnTo>
                <a:lnTo>
                  <a:pt x="4" y="1978"/>
                </a:lnTo>
                <a:lnTo>
                  <a:pt x="4" y="1976"/>
                </a:lnTo>
                <a:lnTo>
                  <a:pt x="2" y="1972"/>
                </a:lnTo>
                <a:lnTo>
                  <a:pt x="2" y="1970"/>
                </a:lnTo>
                <a:lnTo>
                  <a:pt x="2" y="1966"/>
                </a:lnTo>
                <a:lnTo>
                  <a:pt x="2" y="1964"/>
                </a:lnTo>
                <a:lnTo>
                  <a:pt x="0" y="1962"/>
                </a:lnTo>
                <a:lnTo>
                  <a:pt x="0" y="1962"/>
                </a:lnTo>
                <a:lnTo>
                  <a:pt x="2" y="1960"/>
                </a:lnTo>
                <a:lnTo>
                  <a:pt x="2" y="1954"/>
                </a:lnTo>
                <a:lnTo>
                  <a:pt x="4" y="1954"/>
                </a:lnTo>
                <a:lnTo>
                  <a:pt x="4" y="1950"/>
                </a:lnTo>
                <a:lnTo>
                  <a:pt x="6" y="1948"/>
                </a:lnTo>
                <a:lnTo>
                  <a:pt x="6" y="1946"/>
                </a:lnTo>
                <a:lnTo>
                  <a:pt x="6" y="1944"/>
                </a:lnTo>
                <a:lnTo>
                  <a:pt x="4" y="1934"/>
                </a:lnTo>
                <a:lnTo>
                  <a:pt x="6" y="1930"/>
                </a:lnTo>
                <a:lnTo>
                  <a:pt x="6" y="1928"/>
                </a:lnTo>
                <a:lnTo>
                  <a:pt x="6" y="1926"/>
                </a:lnTo>
                <a:lnTo>
                  <a:pt x="6" y="1924"/>
                </a:lnTo>
                <a:lnTo>
                  <a:pt x="6" y="1918"/>
                </a:lnTo>
                <a:lnTo>
                  <a:pt x="6" y="1914"/>
                </a:lnTo>
                <a:lnTo>
                  <a:pt x="8" y="1910"/>
                </a:lnTo>
                <a:lnTo>
                  <a:pt x="12" y="1906"/>
                </a:lnTo>
                <a:lnTo>
                  <a:pt x="12" y="1904"/>
                </a:lnTo>
                <a:lnTo>
                  <a:pt x="14" y="1898"/>
                </a:lnTo>
                <a:lnTo>
                  <a:pt x="16" y="1894"/>
                </a:lnTo>
                <a:lnTo>
                  <a:pt x="14" y="1890"/>
                </a:lnTo>
                <a:lnTo>
                  <a:pt x="14" y="1888"/>
                </a:lnTo>
                <a:lnTo>
                  <a:pt x="14" y="1882"/>
                </a:lnTo>
                <a:lnTo>
                  <a:pt x="14" y="1880"/>
                </a:lnTo>
                <a:lnTo>
                  <a:pt x="16" y="1876"/>
                </a:lnTo>
                <a:lnTo>
                  <a:pt x="18" y="1872"/>
                </a:lnTo>
                <a:lnTo>
                  <a:pt x="24" y="1858"/>
                </a:lnTo>
                <a:lnTo>
                  <a:pt x="28" y="1846"/>
                </a:lnTo>
                <a:lnTo>
                  <a:pt x="30" y="1836"/>
                </a:lnTo>
                <a:lnTo>
                  <a:pt x="32" y="1834"/>
                </a:lnTo>
                <a:lnTo>
                  <a:pt x="34" y="1828"/>
                </a:lnTo>
                <a:lnTo>
                  <a:pt x="34" y="1826"/>
                </a:lnTo>
                <a:lnTo>
                  <a:pt x="36" y="1822"/>
                </a:lnTo>
                <a:lnTo>
                  <a:pt x="40" y="1818"/>
                </a:lnTo>
                <a:lnTo>
                  <a:pt x="42" y="1814"/>
                </a:lnTo>
                <a:lnTo>
                  <a:pt x="44" y="1812"/>
                </a:lnTo>
                <a:lnTo>
                  <a:pt x="52" y="1806"/>
                </a:lnTo>
                <a:lnTo>
                  <a:pt x="56" y="1804"/>
                </a:lnTo>
                <a:lnTo>
                  <a:pt x="60" y="1798"/>
                </a:lnTo>
                <a:lnTo>
                  <a:pt x="68" y="1796"/>
                </a:lnTo>
                <a:lnTo>
                  <a:pt x="70" y="1796"/>
                </a:lnTo>
                <a:lnTo>
                  <a:pt x="72" y="1794"/>
                </a:lnTo>
                <a:lnTo>
                  <a:pt x="76" y="1794"/>
                </a:lnTo>
                <a:lnTo>
                  <a:pt x="78" y="1794"/>
                </a:lnTo>
                <a:lnTo>
                  <a:pt x="80" y="1794"/>
                </a:lnTo>
                <a:lnTo>
                  <a:pt x="82" y="1792"/>
                </a:lnTo>
                <a:lnTo>
                  <a:pt x="82" y="1792"/>
                </a:lnTo>
                <a:lnTo>
                  <a:pt x="84" y="1792"/>
                </a:lnTo>
                <a:lnTo>
                  <a:pt x="86" y="1790"/>
                </a:lnTo>
                <a:lnTo>
                  <a:pt x="88" y="1788"/>
                </a:lnTo>
                <a:lnTo>
                  <a:pt x="90" y="1788"/>
                </a:lnTo>
                <a:lnTo>
                  <a:pt x="92" y="1784"/>
                </a:lnTo>
                <a:lnTo>
                  <a:pt x="92" y="1780"/>
                </a:lnTo>
                <a:lnTo>
                  <a:pt x="94" y="1780"/>
                </a:lnTo>
                <a:lnTo>
                  <a:pt x="94" y="1778"/>
                </a:lnTo>
                <a:lnTo>
                  <a:pt x="94" y="1774"/>
                </a:lnTo>
                <a:lnTo>
                  <a:pt x="94" y="1772"/>
                </a:lnTo>
                <a:lnTo>
                  <a:pt x="92" y="1770"/>
                </a:lnTo>
                <a:lnTo>
                  <a:pt x="92" y="1768"/>
                </a:lnTo>
                <a:lnTo>
                  <a:pt x="90" y="1766"/>
                </a:lnTo>
                <a:lnTo>
                  <a:pt x="88" y="1764"/>
                </a:lnTo>
                <a:lnTo>
                  <a:pt x="88" y="1762"/>
                </a:lnTo>
                <a:lnTo>
                  <a:pt x="86" y="1760"/>
                </a:lnTo>
                <a:lnTo>
                  <a:pt x="86" y="1758"/>
                </a:lnTo>
                <a:lnTo>
                  <a:pt x="84" y="1754"/>
                </a:lnTo>
                <a:lnTo>
                  <a:pt x="84" y="1750"/>
                </a:lnTo>
                <a:lnTo>
                  <a:pt x="84" y="1742"/>
                </a:lnTo>
                <a:lnTo>
                  <a:pt x="84" y="1740"/>
                </a:lnTo>
                <a:lnTo>
                  <a:pt x="86" y="1734"/>
                </a:lnTo>
                <a:lnTo>
                  <a:pt x="86" y="1732"/>
                </a:lnTo>
                <a:lnTo>
                  <a:pt x="86" y="1730"/>
                </a:lnTo>
                <a:lnTo>
                  <a:pt x="88" y="1728"/>
                </a:lnTo>
                <a:lnTo>
                  <a:pt x="88" y="1726"/>
                </a:lnTo>
                <a:lnTo>
                  <a:pt x="90" y="1722"/>
                </a:lnTo>
                <a:lnTo>
                  <a:pt x="94" y="1716"/>
                </a:lnTo>
                <a:lnTo>
                  <a:pt x="94" y="1710"/>
                </a:lnTo>
                <a:lnTo>
                  <a:pt x="94" y="1706"/>
                </a:lnTo>
                <a:lnTo>
                  <a:pt x="94" y="1702"/>
                </a:lnTo>
                <a:lnTo>
                  <a:pt x="94" y="1700"/>
                </a:lnTo>
                <a:lnTo>
                  <a:pt x="94" y="1698"/>
                </a:lnTo>
                <a:lnTo>
                  <a:pt x="94" y="1696"/>
                </a:lnTo>
                <a:lnTo>
                  <a:pt x="94" y="1694"/>
                </a:lnTo>
                <a:lnTo>
                  <a:pt x="92" y="1688"/>
                </a:lnTo>
                <a:lnTo>
                  <a:pt x="86" y="1680"/>
                </a:lnTo>
                <a:lnTo>
                  <a:pt x="82" y="1674"/>
                </a:lnTo>
                <a:lnTo>
                  <a:pt x="82" y="1672"/>
                </a:lnTo>
                <a:lnTo>
                  <a:pt x="76" y="1670"/>
                </a:lnTo>
                <a:lnTo>
                  <a:pt x="72" y="1666"/>
                </a:lnTo>
                <a:lnTo>
                  <a:pt x="70" y="1662"/>
                </a:lnTo>
                <a:lnTo>
                  <a:pt x="68" y="1654"/>
                </a:lnTo>
                <a:lnTo>
                  <a:pt x="70" y="1652"/>
                </a:lnTo>
                <a:lnTo>
                  <a:pt x="72" y="1648"/>
                </a:lnTo>
                <a:lnTo>
                  <a:pt x="74" y="1646"/>
                </a:lnTo>
                <a:lnTo>
                  <a:pt x="76" y="1644"/>
                </a:lnTo>
                <a:lnTo>
                  <a:pt x="78" y="1641"/>
                </a:lnTo>
                <a:lnTo>
                  <a:pt x="82" y="1637"/>
                </a:lnTo>
                <a:lnTo>
                  <a:pt x="82" y="1635"/>
                </a:lnTo>
                <a:lnTo>
                  <a:pt x="84" y="1633"/>
                </a:lnTo>
                <a:lnTo>
                  <a:pt x="86" y="1633"/>
                </a:lnTo>
                <a:lnTo>
                  <a:pt x="88" y="1627"/>
                </a:lnTo>
                <a:lnTo>
                  <a:pt x="88" y="1625"/>
                </a:lnTo>
                <a:lnTo>
                  <a:pt x="90" y="1625"/>
                </a:lnTo>
                <a:lnTo>
                  <a:pt x="92" y="1621"/>
                </a:lnTo>
                <a:lnTo>
                  <a:pt x="94" y="1617"/>
                </a:lnTo>
                <a:lnTo>
                  <a:pt x="102" y="1607"/>
                </a:lnTo>
                <a:lnTo>
                  <a:pt x="110" y="1603"/>
                </a:lnTo>
                <a:lnTo>
                  <a:pt x="122" y="1597"/>
                </a:lnTo>
                <a:lnTo>
                  <a:pt x="128" y="1593"/>
                </a:lnTo>
                <a:lnTo>
                  <a:pt x="130" y="1591"/>
                </a:lnTo>
                <a:lnTo>
                  <a:pt x="130" y="1591"/>
                </a:lnTo>
                <a:lnTo>
                  <a:pt x="136" y="1589"/>
                </a:lnTo>
                <a:lnTo>
                  <a:pt x="138" y="1589"/>
                </a:lnTo>
                <a:lnTo>
                  <a:pt x="142" y="1589"/>
                </a:lnTo>
                <a:lnTo>
                  <a:pt x="144" y="1587"/>
                </a:lnTo>
                <a:lnTo>
                  <a:pt x="146" y="1587"/>
                </a:lnTo>
                <a:lnTo>
                  <a:pt x="152" y="1585"/>
                </a:lnTo>
                <a:lnTo>
                  <a:pt x="156" y="1585"/>
                </a:lnTo>
                <a:lnTo>
                  <a:pt x="158" y="1583"/>
                </a:lnTo>
                <a:lnTo>
                  <a:pt x="160" y="1583"/>
                </a:lnTo>
                <a:lnTo>
                  <a:pt x="162" y="1583"/>
                </a:lnTo>
                <a:lnTo>
                  <a:pt x="162" y="1581"/>
                </a:lnTo>
                <a:lnTo>
                  <a:pt x="164" y="1581"/>
                </a:lnTo>
                <a:lnTo>
                  <a:pt x="166" y="1581"/>
                </a:lnTo>
                <a:lnTo>
                  <a:pt x="168" y="1581"/>
                </a:lnTo>
                <a:lnTo>
                  <a:pt x="170" y="1581"/>
                </a:lnTo>
                <a:lnTo>
                  <a:pt x="178" y="1581"/>
                </a:lnTo>
                <a:lnTo>
                  <a:pt x="180" y="1581"/>
                </a:lnTo>
                <a:lnTo>
                  <a:pt x="182" y="1581"/>
                </a:lnTo>
                <a:lnTo>
                  <a:pt x="186" y="1581"/>
                </a:lnTo>
                <a:lnTo>
                  <a:pt x="188" y="1581"/>
                </a:lnTo>
                <a:lnTo>
                  <a:pt x="192" y="1581"/>
                </a:lnTo>
                <a:lnTo>
                  <a:pt x="198" y="1581"/>
                </a:lnTo>
                <a:lnTo>
                  <a:pt x="200" y="1583"/>
                </a:lnTo>
                <a:lnTo>
                  <a:pt x="202" y="1583"/>
                </a:lnTo>
                <a:lnTo>
                  <a:pt x="204" y="1581"/>
                </a:lnTo>
                <a:lnTo>
                  <a:pt x="208" y="1581"/>
                </a:lnTo>
                <a:lnTo>
                  <a:pt x="210" y="1579"/>
                </a:lnTo>
                <a:lnTo>
                  <a:pt x="212" y="1577"/>
                </a:lnTo>
                <a:lnTo>
                  <a:pt x="220" y="1575"/>
                </a:lnTo>
                <a:lnTo>
                  <a:pt x="224" y="1573"/>
                </a:lnTo>
                <a:lnTo>
                  <a:pt x="232" y="1565"/>
                </a:lnTo>
                <a:lnTo>
                  <a:pt x="238" y="1561"/>
                </a:lnTo>
                <a:lnTo>
                  <a:pt x="240" y="1559"/>
                </a:lnTo>
                <a:lnTo>
                  <a:pt x="244" y="1557"/>
                </a:lnTo>
                <a:lnTo>
                  <a:pt x="246" y="1555"/>
                </a:lnTo>
                <a:lnTo>
                  <a:pt x="248" y="1553"/>
                </a:lnTo>
                <a:lnTo>
                  <a:pt x="250" y="1549"/>
                </a:lnTo>
                <a:lnTo>
                  <a:pt x="250" y="1547"/>
                </a:lnTo>
                <a:lnTo>
                  <a:pt x="250" y="1545"/>
                </a:lnTo>
                <a:lnTo>
                  <a:pt x="250" y="1543"/>
                </a:lnTo>
                <a:lnTo>
                  <a:pt x="252" y="1541"/>
                </a:lnTo>
                <a:lnTo>
                  <a:pt x="252" y="1537"/>
                </a:lnTo>
                <a:lnTo>
                  <a:pt x="252" y="1535"/>
                </a:lnTo>
                <a:lnTo>
                  <a:pt x="254" y="1533"/>
                </a:lnTo>
                <a:lnTo>
                  <a:pt x="256" y="1529"/>
                </a:lnTo>
                <a:lnTo>
                  <a:pt x="256" y="1525"/>
                </a:lnTo>
                <a:lnTo>
                  <a:pt x="256" y="1523"/>
                </a:lnTo>
                <a:lnTo>
                  <a:pt x="254" y="1521"/>
                </a:lnTo>
                <a:lnTo>
                  <a:pt x="254" y="1517"/>
                </a:lnTo>
                <a:lnTo>
                  <a:pt x="254" y="1515"/>
                </a:lnTo>
                <a:lnTo>
                  <a:pt x="252" y="1513"/>
                </a:lnTo>
                <a:lnTo>
                  <a:pt x="252" y="1511"/>
                </a:lnTo>
                <a:lnTo>
                  <a:pt x="252" y="1507"/>
                </a:lnTo>
                <a:lnTo>
                  <a:pt x="254" y="1503"/>
                </a:lnTo>
                <a:lnTo>
                  <a:pt x="254" y="1497"/>
                </a:lnTo>
                <a:lnTo>
                  <a:pt x="256" y="1493"/>
                </a:lnTo>
                <a:lnTo>
                  <a:pt x="258" y="1485"/>
                </a:lnTo>
                <a:lnTo>
                  <a:pt x="264" y="1479"/>
                </a:lnTo>
                <a:lnTo>
                  <a:pt x="268" y="1463"/>
                </a:lnTo>
                <a:lnTo>
                  <a:pt x="268" y="1455"/>
                </a:lnTo>
                <a:lnTo>
                  <a:pt x="268" y="1453"/>
                </a:lnTo>
                <a:lnTo>
                  <a:pt x="266" y="1447"/>
                </a:lnTo>
                <a:lnTo>
                  <a:pt x="264" y="1441"/>
                </a:lnTo>
                <a:lnTo>
                  <a:pt x="264" y="1435"/>
                </a:lnTo>
                <a:lnTo>
                  <a:pt x="266" y="1435"/>
                </a:lnTo>
                <a:lnTo>
                  <a:pt x="266" y="1433"/>
                </a:lnTo>
                <a:lnTo>
                  <a:pt x="266" y="1431"/>
                </a:lnTo>
                <a:lnTo>
                  <a:pt x="268" y="1429"/>
                </a:lnTo>
                <a:lnTo>
                  <a:pt x="268" y="1427"/>
                </a:lnTo>
                <a:lnTo>
                  <a:pt x="276" y="1417"/>
                </a:lnTo>
                <a:lnTo>
                  <a:pt x="278" y="1415"/>
                </a:lnTo>
                <a:lnTo>
                  <a:pt x="280" y="1415"/>
                </a:lnTo>
                <a:lnTo>
                  <a:pt x="280" y="1413"/>
                </a:lnTo>
                <a:lnTo>
                  <a:pt x="282" y="1411"/>
                </a:lnTo>
                <a:lnTo>
                  <a:pt x="288" y="1407"/>
                </a:lnTo>
                <a:lnTo>
                  <a:pt x="290" y="1401"/>
                </a:lnTo>
                <a:lnTo>
                  <a:pt x="294" y="1397"/>
                </a:lnTo>
                <a:lnTo>
                  <a:pt x="296" y="1391"/>
                </a:lnTo>
                <a:lnTo>
                  <a:pt x="296" y="1389"/>
                </a:lnTo>
                <a:lnTo>
                  <a:pt x="298" y="1387"/>
                </a:lnTo>
                <a:lnTo>
                  <a:pt x="300" y="1387"/>
                </a:lnTo>
                <a:lnTo>
                  <a:pt x="302" y="1385"/>
                </a:lnTo>
                <a:lnTo>
                  <a:pt x="304" y="1383"/>
                </a:lnTo>
                <a:lnTo>
                  <a:pt x="306" y="1383"/>
                </a:lnTo>
                <a:lnTo>
                  <a:pt x="308" y="1381"/>
                </a:lnTo>
                <a:lnTo>
                  <a:pt x="310" y="1379"/>
                </a:lnTo>
                <a:lnTo>
                  <a:pt x="314" y="1375"/>
                </a:lnTo>
                <a:lnTo>
                  <a:pt x="318" y="1367"/>
                </a:lnTo>
                <a:lnTo>
                  <a:pt x="322" y="1361"/>
                </a:lnTo>
                <a:lnTo>
                  <a:pt x="324" y="1359"/>
                </a:lnTo>
                <a:lnTo>
                  <a:pt x="324" y="1357"/>
                </a:lnTo>
                <a:lnTo>
                  <a:pt x="326" y="1355"/>
                </a:lnTo>
                <a:lnTo>
                  <a:pt x="328" y="1355"/>
                </a:lnTo>
                <a:lnTo>
                  <a:pt x="332" y="1353"/>
                </a:lnTo>
                <a:lnTo>
                  <a:pt x="334" y="1353"/>
                </a:lnTo>
                <a:lnTo>
                  <a:pt x="342" y="1349"/>
                </a:lnTo>
                <a:lnTo>
                  <a:pt x="344" y="1347"/>
                </a:lnTo>
                <a:lnTo>
                  <a:pt x="348" y="1341"/>
                </a:lnTo>
                <a:lnTo>
                  <a:pt x="350" y="1339"/>
                </a:lnTo>
                <a:lnTo>
                  <a:pt x="350" y="1333"/>
                </a:lnTo>
                <a:lnTo>
                  <a:pt x="354" y="1321"/>
                </a:lnTo>
                <a:lnTo>
                  <a:pt x="356" y="1319"/>
                </a:lnTo>
                <a:lnTo>
                  <a:pt x="356" y="1317"/>
                </a:lnTo>
                <a:lnTo>
                  <a:pt x="356" y="1315"/>
                </a:lnTo>
                <a:lnTo>
                  <a:pt x="356" y="1313"/>
                </a:lnTo>
                <a:lnTo>
                  <a:pt x="352" y="1299"/>
                </a:lnTo>
                <a:lnTo>
                  <a:pt x="352" y="1295"/>
                </a:lnTo>
                <a:lnTo>
                  <a:pt x="352" y="1293"/>
                </a:lnTo>
                <a:lnTo>
                  <a:pt x="354" y="1291"/>
                </a:lnTo>
                <a:lnTo>
                  <a:pt x="356" y="1289"/>
                </a:lnTo>
                <a:lnTo>
                  <a:pt x="358" y="1285"/>
                </a:lnTo>
                <a:lnTo>
                  <a:pt x="358" y="1279"/>
                </a:lnTo>
                <a:lnTo>
                  <a:pt x="360" y="1269"/>
                </a:lnTo>
                <a:lnTo>
                  <a:pt x="360" y="1267"/>
                </a:lnTo>
                <a:lnTo>
                  <a:pt x="360" y="1263"/>
                </a:lnTo>
                <a:lnTo>
                  <a:pt x="360" y="1261"/>
                </a:lnTo>
                <a:lnTo>
                  <a:pt x="362" y="1253"/>
                </a:lnTo>
                <a:lnTo>
                  <a:pt x="362" y="1249"/>
                </a:lnTo>
                <a:lnTo>
                  <a:pt x="362" y="1247"/>
                </a:lnTo>
                <a:lnTo>
                  <a:pt x="362" y="1243"/>
                </a:lnTo>
                <a:lnTo>
                  <a:pt x="362" y="1243"/>
                </a:lnTo>
                <a:lnTo>
                  <a:pt x="362" y="1239"/>
                </a:lnTo>
                <a:lnTo>
                  <a:pt x="360" y="1239"/>
                </a:lnTo>
                <a:lnTo>
                  <a:pt x="360" y="1233"/>
                </a:lnTo>
                <a:lnTo>
                  <a:pt x="360" y="1229"/>
                </a:lnTo>
                <a:lnTo>
                  <a:pt x="360" y="1225"/>
                </a:lnTo>
                <a:lnTo>
                  <a:pt x="358" y="1221"/>
                </a:lnTo>
                <a:lnTo>
                  <a:pt x="358" y="1219"/>
                </a:lnTo>
                <a:lnTo>
                  <a:pt x="358" y="1214"/>
                </a:lnTo>
                <a:lnTo>
                  <a:pt x="358" y="1212"/>
                </a:lnTo>
                <a:lnTo>
                  <a:pt x="358" y="1210"/>
                </a:lnTo>
                <a:lnTo>
                  <a:pt x="358" y="1208"/>
                </a:lnTo>
                <a:lnTo>
                  <a:pt x="358" y="1202"/>
                </a:lnTo>
                <a:lnTo>
                  <a:pt x="360" y="1200"/>
                </a:lnTo>
                <a:lnTo>
                  <a:pt x="360" y="1198"/>
                </a:lnTo>
                <a:lnTo>
                  <a:pt x="360" y="1196"/>
                </a:lnTo>
                <a:lnTo>
                  <a:pt x="358" y="1194"/>
                </a:lnTo>
                <a:lnTo>
                  <a:pt x="352" y="1186"/>
                </a:lnTo>
                <a:lnTo>
                  <a:pt x="348" y="1182"/>
                </a:lnTo>
                <a:lnTo>
                  <a:pt x="346" y="1178"/>
                </a:lnTo>
                <a:lnTo>
                  <a:pt x="346" y="1176"/>
                </a:lnTo>
                <a:lnTo>
                  <a:pt x="344" y="1172"/>
                </a:lnTo>
                <a:lnTo>
                  <a:pt x="344" y="1170"/>
                </a:lnTo>
                <a:lnTo>
                  <a:pt x="340" y="1164"/>
                </a:lnTo>
                <a:lnTo>
                  <a:pt x="338" y="1162"/>
                </a:lnTo>
                <a:lnTo>
                  <a:pt x="336" y="1160"/>
                </a:lnTo>
                <a:lnTo>
                  <a:pt x="336" y="1156"/>
                </a:lnTo>
                <a:lnTo>
                  <a:pt x="334" y="1156"/>
                </a:lnTo>
                <a:lnTo>
                  <a:pt x="334" y="1154"/>
                </a:lnTo>
                <a:lnTo>
                  <a:pt x="330" y="1148"/>
                </a:lnTo>
                <a:lnTo>
                  <a:pt x="328" y="1146"/>
                </a:lnTo>
                <a:lnTo>
                  <a:pt x="324" y="1144"/>
                </a:lnTo>
                <a:lnTo>
                  <a:pt x="324" y="1142"/>
                </a:lnTo>
                <a:lnTo>
                  <a:pt x="324" y="1142"/>
                </a:lnTo>
                <a:lnTo>
                  <a:pt x="322" y="1142"/>
                </a:lnTo>
                <a:lnTo>
                  <a:pt x="314" y="1142"/>
                </a:lnTo>
                <a:lnTo>
                  <a:pt x="310" y="1142"/>
                </a:lnTo>
                <a:lnTo>
                  <a:pt x="306" y="1142"/>
                </a:lnTo>
                <a:lnTo>
                  <a:pt x="302" y="1140"/>
                </a:lnTo>
                <a:lnTo>
                  <a:pt x="300" y="1140"/>
                </a:lnTo>
                <a:lnTo>
                  <a:pt x="290" y="1124"/>
                </a:lnTo>
                <a:lnTo>
                  <a:pt x="288" y="1118"/>
                </a:lnTo>
                <a:lnTo>
                  <a:pt x="286" y="1118"/>
                </a:lnTo>
                <a:lnTo>
                  <a:pt x="284" y="1114"/>
                </a:lnTo>
                <a:lnTo>
                  <a:pt x="282" y="1112"/>
                </a:lnTo>
                <a:lnTo>
                  <a:pt x="276" y="1104"/>
                </a:lnTo>
                <a:lnTo>
                  <a:pt x="272" y="1098"/>
                </a:lnTo>
                <a:lnTo>
                  <a:pt x="266" y="1094"/>
                </a:lnTo>
                <a:lnTo>
                  <a:pt x="264" y="1088"/>
                </a:lnTo>
                <a:lnTo>
                  <a:pt x="258" y="1082"/>
                </a:lnTo>
                <a:lnTo>
                  <a:pt x="254" y="1078"/>
                </a:lnTo>
                <a:lnTo>
                  <a:pt x="254" y="1068"/>
                </a:lnTo>
                <a:lnTo>
                  <a:pt x="254" y="1066"/>
                </a:lnTo>
                <a:lnTo>
                  <a:pt x="256" y="1064"/>
                </a:lnTo>
                <a:lnTo>
                  <a:pt x="258" y="1062"/>
                </a:lnTo>
                <a:lnTo>
                  <a:pt x="260" y="1056"/>
                </a:lnTo>
                <a:lnTo>
                  <a:pt x="266" y="1044"/>
                </a:lnTo>
                <a:lnTo>
                  <a:pt x="266" y="1042"/>
                </a:lnTo>
                <a:lnTo>
                  <a:pt x="268" y="1040"/>
                </a:lnTo>
                <a:lnTo>
                  <a:pt x="270" y="1038"/>
                </a:lnTo>
                <a:lnTo>
                  <a:pt x="276" y="1028"/>
                </a:lnTo>
                <a:lnTo>
                  <a:pt x="276" y="1026"/>
                </a:lnTo>
                <a:lnTo>
                  <a:pt x="278" y="1014"/>
                </a:lnTo>
                <a:lnTo>
                  <a:pt x="278" y="1004"/>
                </a:lnTo>
                <a:lnTo>
                  <a:pt x="278" y="1002"/>
                </a:lnTo>
                <a:lnTo>
                  <a:pt x="278" y="1002"/>
                </a:lnTo>
                <a:lnTo>
                  <a:pt x="278" y="1000"/>
                </a:lnTo>
                <a:lnTo>
                  <a:pt x="278" y="998"/>
                </a:lnTo>
                <a:lnTo>
                  <a:pt x="278" y="996"/>
                </a:lnTo>
                <a:lnTo>
                  <a:pt x="282" y="980"/>
                </a:lnTo>
                <a:lnTo>
                  <a:pt x="282" y="976"/>
                </a:lnTo>
                <a:lnTo>
                  <a:pt x="284" y="970"/>
                </a:lnTo>
                <a:lnTo>
                  <a:pt x="284" y="968"/>
                </a:lnTo>
                <a:lnTo>
                  <a:pt x="286" y="964"/>
                </a:lnTo>
                <a:lnTo>
                  <a:pt x="288" y="962"/>
                </a:lnTo>
                <a:lnTo>
                  <a:pt x="292" y="954"/>
                </a:lnTo>
                <a:lnTo>
                  <a:pt x="292" y="952"/>
                </a:lnTo>
                <a:lnTo>
                  <a:pt x="294" y="934"/>
                </a:lnTo>
                <a:lnTo>
                  <a:pt x="300" y="928"/>
                </a:lnTo>
                <a:lnTo>
                  <a:pt x="302" y="926"/>
                </a:lnTo>
                <a:lnTo>
                  <a:pt x="304" y="926"/>
                </a:lnTo>
                <a:lnTo>
                  <a:pt x="306" y="926"/>
                </a:lnTo>
                <a:lnTo>
                  <a:pt x="308" y="924"/>
                </a:lnTo>
                <a:lnTo>
                  <a:pt x="308" y="922"/>
                </a:lnTo>
                <a:lnTo>
                  <a:pt x="308" y="924"/>
                </a:lnTo>
                <a:lnTo>
                  <a:pt x="310" y="924"/>
                </a:lnTo>
                <a:lnTo>
                  <a:pt x="316" y="922"/>
                </a:lnTo>
                <a:lnTo>
                  <a:pt x="318" y="922"/>
                </a:lnTo>
                <a:lnTo>
                  <a:pt x="322" y="920"/>
                </a:lnTo>
                <a:lnTo>
                  <a:pt x="324" y="918"/>
                </a:lnTo>
                <a:lnTo>
                  <a:pt x="330" y="916"/>
                </a:lnTo>
                <a:lnTo>
                  <a:pt x="336" y="914"/>
                </a:lnTo>
                <a:lnTo>
                  <a:pt x="338" y="914"/>
                </a:lnTo>
                <a:lnTo>
                  <a:pt x="342" y="916"/>
                </a:lnTo>
                <a:lnTo>
                  <a:pt x="348" y="918"/>
                </a:lnTo>
                <a:lnTo>
                  <a:pt x="350" y="918"/>
                </a:lnTo>
                <a:lnTo>
                  <a:pt x="354" y="920"/>
                </a:lnTo>
                <a:lnTo>
                  <a:pt x="360" y="922"/>
                </a:lnTo>
                <a:lnTo>
                  <a:pt x="364" y="922"/>
                </a:lnTo>
                <a:lnTo>
                  <a:pt x="368" y="924"/>
                </a:lnTo>
                <a:lnTo>
                  <a:pt x="370" y="924"/>
                </a:lnTo>
                <a:lnTo>
                  <a:pt x="372" y="924"/>
                </a:lnTo>
                <a:lnTo>
                  <a:pt x="372" y="924"/>
                </a:lnTo>
                <a:lnTo>
                  <a:pt x="374" y="922"/>
                </a:lnTo>
                <a:lnTo>
                  <a:pt x="376" y="920"/>
                </a:lnTo>
                <a:lnTo>
                  <a:pt x="378" y="920"/>
                </a:lnTo>
                <a:lnTo>
                  <a:pt x="380" y="920"/>
                </a:lnTo>
                <a:lnTo>
                  <a:pt x="386" y="916"/>
                </a:lnTo>
                <a:lnTo>
                  <a:pt x="392" y="912"/>
                </a:lnTo>
                <a:lnTo>
                  <a:pt x="394" y="912"/>
                </a:lnTo>
                <a:lnTo>
                  <a:pt x="396" y="910"/>
                </a:lnTo>
                <a:lnTo>
                  <a:pt x="398" y="910"/>
                </a:lnTo>
                <a:lnTo>
                  <a:pt x="404" y="906"/>
                </a:lnTo>
                <a:lnTo>
                  <a:pt x="406" y="906"/>
                </a:lnTo>
                <a:lnTo>
                  <a:pt x="408" y="904"/>
                </a:lnTo>
                <a:lnTo>
                  <a:pt x="414" y="902"/>
                </a:lnTo>
                <a:lnTo>
                  <a:pt x="418" y="898"/>
                </a:lnTo>
                <a:lnTo>
                  <a:pt x="424" y="898"/>
                </a:lnTo>
                <a:lnTo>
                  <a:pt x="428" y="896"/>
                </a:lnTo>
                <a:lnTo>
                  <a:pt x="430" y="896"/>
                </a:lnTo>
                <a:lnTo>
                  <a:pt x="434" y="898"/>
                </a:lnTo>
                <a:lnTo>
                  <a:pt x="438" y="898"/>
                </a:lnTo>
                <a:lnTo>
                  <a:pt x="442" y="898"/>
                </a:lnTo>
                <a:lnTo>
                  <a:pt x="448" y="898"/>
                </a:lnTo>
                <a:lnTo>
                  <a:pt x="452" y="898"/>
                </a:lnTo>
                <a:lnTo>
                  <a:pt x="454" y="898"/>
                </a:lnTo>
                <a:lnTo>
                  <a:pt x="458" y="898"/>
                </a:lnTo>
                <a:lnTo>
                  <a:pt x="460" y="900"/>
                </a:lnTo>
                <a:lnTo>
                  <a:pt x="462" y="900"/>
                </a:lnTo>
                <a:lnTo>
                  <a:pt x="464" y="900"/>
                </a:lnTo>
                <a:lnTo>
                  <a:pt x="468" y="902"/>
                </a:lnTo>
                <a:lnTo>
                  <a:pt x="476" y="902"/>
                </a:lnTo>
                <a:lnTo>
                  <a:pt x="480" y="902"/>
                </a:lnTo>
                <a:lnTo>
                  <a:pt x="482" y="902"/>
                </a:lnTo>
                <a:lnTo>
                  <a:pt x="490" y="902"/>
                </a:lnTo>
                <a:lnTo>
                  <a:pt x="496" y="900"/>
                </a:lnTo>
                <a:lnTo>
                  <a:pt x="500" y="900"/>
                </a:lnTo>
                <a:lnTo>
                  <a:pt x="504" y="900"/>
                </a:lnTo>
                <a:lnTo>
                  <a:pt x="508" y="898"/>
                </a:lnTo>
                <a:lnTo>
                  <a:pt x="516" y="898"/>
                </a:lnTo>
                <a:lnTo>
                  <a:pt x="520" y="896"/>
                </a:lnTo>
                <a:lnTo>
                  <a:pt x="526" y="894"/>
                </a:lnTo>
                <a:lnTo>
                  <a:pt x="528" y="892"/>
                </a:lnTo>
                <a:lnTo>
                  <a:pt x="532" y="892"/>
                </a:lnTo>
                <a:lnTo>
                  <a:pt x="534" y="892"/>
                </a:lnTo>
                <a:lnTo>
                  <a:pt x="536" y="892"/>
                </a:lnTo>
                <a:lnTo>
                  <a:pt x="540" y="892"/>
                </a:lnTo>
                <a:lnTo>
                  <a:pt x="542" y="892"/>
                </a:lnTo>
                <a:lnTo>
                  <a:pt x="546" y="888"/>
                </a:lnTo>
                <a:lnTo>
                  <a:pt x="550" y="886"/>
                </a:lnTo>
                <a:lnTo>
                  <a:pt x="552" y="882"/>
                </a:lnTo>
                <a:lnTo>
                  <a:pt x="554" y="880"/>
                </a:lnTo>
                <a:lnTo>
                  <a:pt x="558" y="876"/>
                </a:lnTo>
                <a:lnTo>
                  <a:pt x="564" y="872"/>
                </a:lnTo>
                <a:lnTo>
                  <a:pt x="570" y="866"/>
                </a:lnTo>
                <a:lnTo>
                  <a:pt x="572" y="864"/>
                </a:lnTo>
                <a:lnTo>
                  <a:pt x="574" y="862"/>
                </a:lnTo>
                <a:lnTo>
                  <a:pt x="574" y="860"/>
                </a:lnTo>
                <a:lnTo>
                  <a:pt x="574" y="858"/>
                </a:lnTo>
                <a:lnTo>
                  <a:pt x="576" y="854"/>
                </a:lnTo>
                <a:lnTo>
                  <a:pt x="580" y="850"/>
                </a:lnTo>
                <a:lnTo>
                  <a:pt x="588" y="846"/>
                </a:lnTo>
                <a:lnTo>
                  <a:pt x="590" y="846"/>
                </a:lnTo>
                <a:lnTo>
                  <a:pt x="596" y="846"/>
                </a:lnTo>
                <a:lnTo>
                  <a:pt x="600" y="844"/>
                </a:lnTo>
                <a:lnTo>
                  <a:pt x="606" y="838"/>
                </a:lnTo>
                <a:lnTo>
                  <a:pt x="612" y="838"/>
                </a:lnTo>
                <a:lnTo>
                  <a:pt x="616" y="838"/>
                </a:lnTo>
                <a:lnTo>
                  <a:pt x="622" y="840"/>
                </a:lnTo>
                <a:lnTo>
                  <a:pt x="626" y="840"/>
                </a:lnTo>
                <a:lnTo>
                  <a:pt x="628" y="842"/>
                </a:lnTo>
                <a:lnTo>
                  <a:pt x="633" y="842"/>
                </a:lnTo>
                <a:lnTo>
                  <a:pt x="637" y="844"/>
                </a:lnTo>
                <a:lnTo>
                  <a:pt x="645" y="844"/>
                </a:lnTo>
                <a:lnTo>
                  <a:pt x="657" y="842"/>
                </a:lnTo>
                <a:lnTo>
                  <a:pt x="659" y="842"/>
                </a:lnTo>
                <a:lnTo>
                  <a:pt x="665" y="840"/>
                </a:lnTo>
                <a:lnTo>
                  <a:pt x="673" y="830"/>
                </a:lnTo>
                <a:lnTo>
                  <a:pt x="675" y="828"/>
                </a:lnTo>
                <a:lnTo>
                  <a:pt x="679" y="824"/>
                </a:lnTo>
                <a:lnTo>
                  <a:pt x="679" y="822"/>
                </a:lnTo>
                <a:lnTo>
                  <a:pt x="685" y="816"/>
                </a:lnTo>
                <a:lnTo>
                  <a:pt x="687" y="816"/>
                </a:lnTo>
                <a:lnTo>
                  <a:pt x="687" y="814"/>
                </a:lnTo>
                <a:lnTo>
                  <a:pt x="691" y="812"/>
                </a:lnTo>
                <a:lnTo>
                  <a:pt x="693" y="810"/>
                </a:lnTo>
                <a:lnTo>
                  <a:pt x="695" y="808"/>
                </a:lnTo>
                <a:lnTo>
                  <a:pt x="697" y="806"/>
                </a:lnTo>
                <a:lnTo>
                  <a:pt x="697" y="804"/>
                </a:lnTo>
                <a:lnTo>
                  <a:pt x="701" y="802"/>
                </a:lnTo>
                <a:lnTo>
                  <a:pt x="703" y="802"/>
                </a:lnTo>
                <a:lnTo>
                  <a:pt x="703" y="800"/>
                </a:lnTo>
                <a:lnTo>
                  <a:pt x="705" y="800"/>
                </a:lnTo>
                <a:lnTo>
                  <a:pt x="707" y="798"/>
                </a:lnTo>
                <a:lnTo>
                  <a:pt x="709" y="796"/>
                </a:lnTo>
                <a:lnTo>
                  <a:pt x="711" y="796"/>
                </a:lnTo>
                <a:lnTo>
                  <a:pt x="715" y="796"/>
                </a:lnTo>
                <a:lnTo>
                  <a:pt x="715" y="793"/>
                </a:lnTo>
                <a:lnTo>
                  <a:pt x="721" y="793"/>
                </a:lnTo>
                <a:lnTo>
                  <a:pt x="727" y="791"/>
                </a:lnTo>
                <a:lnTo>
                  <a:pt x="735" y="787"/>
                </a:lnTo>
                <a:lnTo>
                  <a:pt x="739" y="785"/>
                </a:lnTo>
                <a:lnTo>
                  <a:pt x="741" y="783"/>
                </a:lnTo>
                <a:lnTo>
                  <a:pt x="743" y="779"/>
                </a:lnTo>
                <a:lnTo>
                  <a:pt x="743" y="775"/>
                </a:lnTo>
                <a:lnTo>
                  <a:pt x="743" y="773"/>
                </a:lnTo>
                <a:lnTo>
                  <a:pt x="743" y="761"/>
                </a:lnTo>
                <a:lnTo>
                  <a:pt x="743" y="761"/>
                </a:lnTo>
                <a:lnTo>
                  <a:pt x="743" y="759"/>
                </a:lnTo>
                <a:lnTo>
                  <a:pt x="743" y="757"/>
                </a:lnTo>
                <a:lnTo>
                  <a:pt x="741" y="751"/>
                </a:lnTo>
                <a:lnTo>
                  <a:pt x="741" y="749"/>
                </a:lnTo>
                <a:lnTo>
                  <a:pt x="741" y="747"/>
                </a:lnTo>
                <a:lnTo>
                  <a:pt x="741" y="741"/>
                </a:lnTo>
                <a:lnTo>
                  <a:pt x="741" y="737"/>
                </a:lnTo>
                <a:lnTo>
                  <a:pt x="741" y="735"/>
                </a:lnTo>
                <a:lnTo>
                  <a:pt x="741" y="729"/>
                </a:lnTo>
                <a:lnTo>
                  <a:pt x="743" y="729"/>
                </a:lnTo>
                <a:lnTo>
                  <a:pt x="743" y="727"/>
                </a:lnTo>
                <a:lnTo>
                  <a:pt x="743" y="725"/>
                </a:lnTo>
                <a:lnTo>
                  <a:pt x="745" y="717"/>
                </a:lnTo>
                <a:lnTo>
                  <a:pt x="747" y="713"/>
                </a:lnTo>
                <a:lnTo>
                  <a:pt x="747" y="707"/>
                </a:lnTo>
                <a:lnTo>
                  <a:pt x="747" y="705"/>
                </a:lnTo>
                <a:lnTo>
                  <a:pt x="749" y="705"/>
                </a:lnTo>
                <a:lnTo>
                  <a:pt x="751" y="703"/>
                </a:lnTo>
                <a:lnTo>
                  <a:pt x="755" y="699"/>
                </a:lnTo>
                <a:lnTo>
                  <a:pt x="757" y="697"/>
                </a:lnTo>
                <a:lnTo>
                  <a:pt x="759" y="693"/>
                </a:lnTo>
                <a:lnTo>
                  <a:pt x="759" y="691"/>
                </a:lnTo>
                <a:lnTo>
                  <a:pt x="759" y="683"/>
                </a:lnTo>
                <a:lnTo>
                  <a:pt x="759" y="677"/>
                </a:lnTo>
                <a:lnTo>
                  <a:pt x="759" y="675"/>
                </a:lnTo>
                <a:lnTo>
                  <a:pt x="759" y="671"/>
                </a:lnTo>
                <a:lnTo>
                  <a:pt x="759" y="665"/>
                </a:lnTo>
                <a:lnTo>
                  <a:pt x="759" y="663"/>
                </a:lnTo>
                <a:lnTo>
                  <a:pt x="759" y="657"/>
                </a:lnTo>
                <a:lnTo>
                  <a:pt x="761" y="653"/>
                </a:lnTo>
                <a:lnTo>
                  <a:pt x="771" y="641"/>
                </a:lnTo>
                <a:lnTo>
                  <a:pt x="775" y="639"/>
                </a:lnTo>
                <a:lnTo>
                  <a:pt x="777" y="635"/>
                </a:lnTo>
                <a:lnTo>
                  <a:pt x="779" y="633"/>
                </a:lnTo>
                <a:lnTo>
                  <a:pt x="781" y="631"/>
                </a:lnTo>
                <a:lnTo>
                  <a:pt x="789" y="629"/>
                </a:lnTo>
                <a:lnTo>
                  <a:pt x="793" y="625"/>
                </a:lnTo>
                <a:lnTo>
                  <a:pt x="795" y="625"/>
                </a:lnTo>
                <a:lnTo>
                  <a:pt x="801" y="621"/>
                </a:lnTo>
                <a:lnTo>
                  <a:pt x="803" y="619"/>
                </a:lnTo>
                <a:lnTo>
                  <a:pt x="805" y="617"/>
                </a:lnTo>
                <a:lnTo>
                  <a:pt x="807" y="617"/>
                </a:lnTo>
                <a:lnTo>
                  <a:pt x="807" y="617"/>
                </a:lnTo>
                <a:lnTo>
                  <a:pt x="811" y="615"/>
                </a:lnTo>
                <a:lnTo>
                  <a:pt x="817" y="611"/>
                </a:lnTo>
                <a:lnTo>
                  <a:pt x="819" y="609"/>
                </a:lnTo>
                <a:lnTo>
                  <a:pt x="825" y="607"/>
                </a:lnTo>
                <a:lnTo>
                  <a:pt x="827" y="607"/>
                </a:lnTo>
                <a:lnTo>
                  <a:pt x="829" y="605"/>
                </a:lnTo>
                <a:lnTo>
                  <a:pt x="833" y="605"/>
                </a:lnTo>
                <a:lnTo>
                  <a:pt x="839" y="603"/>
                </a:lnTo>
                <a:lnTo>
                  <a:pt x="843" y="599"/>
                </a:lnTo>
                <a:lnTo>
                  <a:pt x="843" y="597"/>
                </a:lnTo>
                <a:lnTo>
                  <a:pt x="843" y="595"/>
                </a:lnTo>
                <a:lnTo>
                  <a:pt x="843" y="593"/>
                </a:lnTo>
                <a:lnTo>
                  <a:pt x="843" y="587"/>
                </a:lnTo>
                <a:lnTo>
                  <a:pt x="843" y="585"/>
                </a:lnTo>
                <a:lnTo>
                  <a:pt x="843" y="583"/>
                </a:lnTo>
                <a:lnTo>
                  <a:pt x="843" y="581"/>
                </a:lnTo>
                <a:lnTo>
                  <a:pt x="843" y="579"/>
                </a:lnTo>
                <a:lnTo>
                  <a:pt x="841" y="575"/>
                </a:lnTo>
                <a:lnTo>
                  <a:pt x="841" y="573"/>
                </a:lnTo>
                <a:lnTo>
                  <a:pt x="843" y="571"/>
                </a:lnTo>
                <a:lnTo>
                  <a:pt x="843" y="567"/>
                </a:lnTo>
                <a:lnTo>
                  <a:pt x="849" y="557"/>
                </a:lnTo>
                <a:lnTo>
                  <a:pt x="849" y="555"/>
                </a:lnTo>
                <a:lnTo>
                  <a:pt x="849" y="553"/>
                </a:lnTo>
                <a:lnTo>
                  <a:pt x="849" y="549"/>
                </a:lnTo>
                <a:lnTo>
                  <a:pt x="849" y="545"/>
                </a:lnTo>
                <a:lnTo>
                  <a:pt x="851" y="541"/>
                </a:lnTo>
                <a:lnTo>
                  <a:pt x="851" y="539"/>
                </a:lnTo>
                <a:lnTo>
                  <a:pt x="851" y="537"/>
                </a:lnTo>
                <a:lnTo>
                  <a:pt x="853" y="535"/>
                </a:lnTo>
                <a:lnTo>
                  <a:pt x="855" y="531"/>
                </a:lnTo>
                <a:lnTo>
                  <a:pt x="855" y="527"/>
                </a:lnTo>
                <a:lnTo>
                  <a:pt x="855" y="525"/>
                </a:lnTo>
                <a:lnTo>
                  <a:pt x="857" y="521"/>
                </a:lnTo>
                <a:lnTo>
                  <a:pt x="857" y="521"/>
                </a:lnTo>
                <a:lnTo>
                  <a:pt x="859" y="519"/>
                </a:lnTo>
                <a:lnTo>
                  <a:pt x="859" y="515"/>
                </a:lnTo>
                <a:lnTo>
                  <a:pt x="859" y="513"/>
                </a:lnTo>
                <a:lnTo>
                  <a:pt x="859" y="507"/>
                </a:lnTo>
                <a:lnTo>
                  <a:pt x="859" y="505"/>
                </a:lnTo>
                <a:lnTo>
                  <a:pt x="861" y="501"/>
                </a:lnTo>
                <a:lnTo>
                  <a:pt x="861" y="495"/>
                </a:lnTo>
                <a:lnTo>
                  <a:pt x="861" y="493"/>
                </a:lnTo>
                <a:lnTo>
                  <a:pt x="861" y="491"/>
                </a:lnTo>
                <a:lnTo>
                  <a:pt x="859" y="491"/>
                </a:lnTo>
                <a:lnTo>
                  <a:pt x="859" y="489"/>
                </a:lnTo>
                <a:lnTo>
                  <a:pt x="857" y="487"/>
                </a:lnTo>
                <a:lnTo>
                  <a:pt x="855" y="485"/>
                </a:lnTo>
                <a:lnTo>
                  <a:pt x="855" y="481"/>
                </a:lnTo>
                <a:lnTo>
                  <a:pt x="855" y="477"/>
                </a:lnTo>
                <a:lnTo>
                  <a:pt x="855" y="473"/>
                </a:lnTo>
                <a:lnTo>
                  <a:pt x="855" y="469"/>
                </a:lnTo>
                <a:lnTo>
                  <a:pt x="857" y="463"/>
                </a:lnTo>
                <a:lnTo>
                  <a:pt x="857" y="461"/>
                </a:lnTo>
                <a:lnTo>
                  <a:pt x="859" y="457"/>
                </a:lnTo>
                <a:lnTo>
                  <a:pt x="863" y="455"/>
                </a:lnTo>
                <a:lnTo>
                  <a:pt x="863" y="453"/>
                </a:lnTo>
                <a:lnTo>
                  <a:pt x="865" y="451"/>
                </a:lnTo>
                <a:lnTo>
                  <a:pt x="865" y="449"/>
                </a:lnTo>
                <a:lnTo>
                  <a:pt x="865" y="445"/>
                </a:lnTo>
                <a:lnTo>
                  <a:pt x="869" y="437"/>
                </a:lnTo>
                <a:lnTo>
                  <a:pt x="869" y="431"/>
                </a:lnTo>
                <a:lnTo>
                  <a:pt x="867" y="427"/>
                </a:lnTo>
                <a:lnTo>
                  <a:pt x="867" y="423"/>
                </a:lnTo>
                <a:lnTo>
                  <a:pt x="865" y="421"/>
                </a:lnTo>
                <a:lnTo>
                  <a:pt x="863" y="421"/>
                </a:lnTo>
                <a:lnTo>
                  <a:pt x="863" y="419"/>
                </a:lnTo>
                <a:lnTo>
                  <a:pt x="863" y="417"/>
                </a:lnTo>
                <a:lnTo>
                  <a:pt x="863" y="415"/>
                </a:lnTo>
                <a:lnTo>
                  <a:pt x="861" y="413"/>
                </a:lnTo>
                <a:lnTo>
                  <a:pt x="861" y="411"/>
                </a:lnTo>
                <a:lnTo>
                  <a:pt x="861" y="409"/>
                </a:lnTo>
                <a:lnTo>
                  <a:pt x="859" y="407"/>
                </a:lnTo>
                <a:lnTo>
                  <a:pt x="857" y="405"/>
                </a:lnTo>
                <a:lnTo>
                  <a:pt x="857" y="403"/>
                </a:lnTo>
                <a:lnTo>
                  <a:pt x="855" y="399"/>
                </a:lnTo>
                <a:lnTo>
                  <a:pt x="855" y="395"/>
                </a:lnTo>
                <a:lnTo>
                  <a:pt x="853" y="391"/>
                </a:lnTo>
                <a:lnTo>
                  <a:pt x="853" y="387"/>
                </a:lnTo>
                <a:lnTo>
                  <a:pt x="853" y="383"/>
                </a:lnTo>
                <a:lnTo>
                  <a:pt x="853" y="381"/>
                </a:lnTo>
                <a:lnTo>
                  <a:pt x="853" y="379"/>
                </a:lnTo>
                <a:lnTo>
                  <a:pt x="853" y="379"/>
                </a:lnTo>
                <a:lnTo>
                  <a:pt x="853" y="373"/>
                </a:lnTo>
                <a:lnTo>
                  <a:pt x="851" y="370"/>
                </a:lnTo>
                <a:lnTo>
                  <a:pt x="853" y="366"/>
                </a:lnTo>
                <a:lnTo>
                  <a:pt x="853" y="364"/>
                </a:lnTo>
                <a:lnTo>
                  <a:pt x="855" y="360"/>
                </a:lnTo>
                <a:lnTo>
                  <a:pt x="855" y="354"/>
                </a:lnTo>
                <a:lnTo>
                  <a:pt x="855" y="352"/>
                </a:lnTo>
                <a:lnTo>
                  <a:pt x="855" y="348"/>
                </a:lnTo>
                <a:lnTo>
                  <a:pt x="855" y="346"/>
                </a:lnTo>
                <a:lnTo>
                  <a:pt x="855" y="344"/>
                </a:lnTo>
                <a:lnTo>
                  <a:pt x="855" y="338"/>
                </a:lnTo>
                <a:lnTo>
                  <a:pt x="855" y="334"/>
                </a:lnTo>
                <a:lnTo>
                  <a:pt x="853" y="332"/>
                </a:lnTo>
                <a:lnTo>
                  <a:pt x="853" y="330"/>
                </a:lnTo>
                <a:lnTo>
                  <a:pt x="851" y="330"/>
                </a:lnTo>
                <a:lnTo>
                  <a:pt x="851" y="328"/>
                </a:lnTo>
                <a:lnTo>
                  <a:pt x="849" y="328"/>
                </a:lnTo>
                <a:lnTo>
                  <a:pt x="843" y="328"/>
                </a:lnTo>
                <a:lnTo>
                  <a:pt x="839" y="328"/>
                </a:lnTo>
                <a:lnTo>
                  <a:pt x="837" y="328"/>
                </a:lnTo>
                <a:lnTo>
                  <a:pt x="835" y="326"/>
                </a:lnTo>
                <a:lnTo>
                  <a:pt x="833" y="326"/>
                </a:lnTo>
                <a:lnTo>
                  <a:pt x="831" y="322"/>
                </a:lnTo>
                <a:lnTo>
                  <a:pt x="829" y="320"/>
                </a:lnTo>
                <a:lnTo>
                  <a:pt x="829" y="318"/>
                </a:lnTo>
                <a:lnTo>
                  <a:pt x="827" y="310"/>
                </a:lnTo>
                <a:lnTo>
                  <a:pt x="825" y="304"/>
                </a:lnTo>
                <a:lnTo>
                  <a:pt x="821" y="302"/>
                </a:lnTo>
                <a:lnTo>
                  <a:pt x="807" y="292"/>
                </a:lnTo>
                <a:lnTo>
                  <a:pt x="801" y="288"/>
                </a:lnTo>
                <a:lnTo>
                  <a:pt x="797" y="288"/>
                </a:lnTo>
                <a:lnTo>
                  <a:pt x="797" y="286"/>
                </a:lnTo>
                <a:lnTo>
                  <a:pt x="793" y="286"/>
                </a:lnTo>
                <a:lnTo>
                  <a:pt x="791" y="286"/>
                </a:lnTo>
                <a:lnTo>
                  <a:pt x="783" y="282"/>
                </a:lnTo>
                <a:lnTo>
                  <a:pt x="781" y="282"/>
                </a:lnTo>
                <a:lnTo>
                  <a:pt x="779" y="282"/>
                </a:lnTo>
                <a:lnTo>
                  <a:pt x="777" y="280"/>
                </a:lnTo>
                <a:lnTo>
                  <a:pt x="775" y="280"/>
                </a:lnTo>
                <a:lnTo>
                  <a:pt x="769" y="276"/>
                </a:lnTo>
                <a:lnTo>
                  <a:pt x="765" y="274"/>
                </a:lnTo>
                <a:lnTo>
                  <a:pt x="763" y="272"/>
                </a:lnTo>
                <a:lnTo>
                  <a:pt x="761" y="272"/>
                </a:lnTo>
                <a:lnTo>
                  <a:pt x="759" y="270"/>
                </a:lnTo>
                <a:lnTo>
                  <a:pt x="757" y="270"/>
                </a:lnTo>
                <a:lnTo>
                  <a:pt x="755" y="268"/>
                </a:lnTo>
                <a:lnTo>
                  <a:pt x="751" y="264"/>
                </a:lnTo>
                <a:lnTo>
                  <a:pt x="749" y="262"/>
                </a:lnTo>
                <a:lnTo>
                  <a:pt x="745" y="262"/>
                </a:lnTo>
                <a:lnTo>
                  <a:pt x="739" y="260"/>
                </a:lnTo>
                <a:lnTo>
                  <a:pt x="737" y="260"/>
                </a:lnTo>
                <a:lnTo>
                  <a:pt x="735" y="260"/>
                </a:lnTo>
                <a:lnTo>
                  <a:pt x="733" y="260"/>
                </a:lnTo>
                <a:lnTo>
                  <a:pt x="731" y="260"/>
                </a:lnTo>
                <a:lnTo>
                  <a:pt x="729" y="256"/>
                </a:lnTo>
                <a:lnTo>
                  <a:pt x="727" y="254"/>
                </a:lnTo>
                <a:lnTo>
                  <a:pt x="723" y="254"/>
                </a:lnTo>
                <a:lnTo>
                  <a:pt x="723" y="252"/>
                </a:lnTo>
                <a:lnTo>
                  <a:pt x="721" y="250"/>
                </a:lnTo>
                <a:lnTo>
                  <a:pt x="719" y="248"/>
                </a:lnTo>
                <a:lnTo>
                  <a:pt x="717" y="248"/>
                </a:lnTo>
                <a:lnTo>
                  <a:pt x="715" y="246"/>
                </a:lnTo>
                <a:lnTo>
                  <a:pt x="711" y="242"/>
                </a:lnTo>
                <a:lnTo>
                  <a:pt x="709" y="240"/>
                </a:lnTo>
                <a:lnTo>
                  <a:pt x="709" y="240"/>
                </a:lnTo>
                <a:lnTo>
                  <a:pt x="709" y="236"/>
                </a:lnTo>
                <a:lnTo>
                  <a:pt x="707" y="234"/>
                </a:lnTo>
                <a:lnTo>
                  <a:pt x="697" y="222"/>
                </a:lnTo>
                <a:lnTo>
                  <a:pt x="695" y="220"/>
                </a:lnTo>
                <a:lnTo>
                  <a:pt x="693" y="218"/>
                </a:lnTo>
                <a:lnTo>
                  <a:pt x="691" y="216"/>
                </a:lnTo>
                <a:lnTo>
                  <a:pt x="691" y="212"/>
                </a:lnTo>
                <a:lnTo>
                  <a:pt x="691" y="210"/>
                </a:lnTo>
                <a:lnTo>
                  <a:pt x="687" y="202"/>
                </a:lnTo>
                <a:lnTo>
                  <a:pt x="687" y="198"/>
                </a:lnTo>
                <a:lnTo>
                  <a:pt x="685" y="192"/>
                </a:lnTo>
                <a:lnTo>
                  <a:pt x="687" y="186"/>
                </a:lnTo>
                <a:lnTo>
                  <a:pt x="689" y="184"/>
                </a:lnTo>
                <a:lnTo>
                  <a:pt x="691" y="180"/>
                </a:lnTo>
                <a:lnTo>
                  <a:pt x="691" y="176"/>
                </a:lnTo>
                <a:lnTo>
                  <a:pt x="693" y="172"/>
                </a:lnTo>
                <a:lnTo>
                  <a:pt x="691" y="166"/>
                </a:lnTo>
                <a:lnTo>
                  <a:pt x="693" y="162"/>
                </a:lnTo>
                <a:lnTo>
                  <a:pt x="695" y="160"/>
                </a:lnTo>
                <a:lnTo>
                  <a:pt x="693" y="154"/>
                </a:lnTo>
                <a:lnTo>
                  <a:pt x="691" y="152"/>
                </a:lnTo>
                <a:lnTo>
                  <a:pt x="689" y="150"/>
                </a:lnTo>
                <a:lnTo>
                  <a:pt x="687" y="148"/>
                </a:lnTo>
                <a:lnTo>
                  <a:pt x="683" y="140"/>
                </a:lnTo>
                <a:lnTo>
                  <a:pt x="681" y="138"/>
                </a:lnTo>
                <a:lnTo>
                  <a:pt x="679" y="136"/>
                </a:lnTo>
                <a:lnTo>
                  <a:pt x="679" y="134"/>
                </a:lnTo>
                <a:lnTo>
                  <a:pt x="677" y="132"/>
                </a:lnTo>
                <a:lnTo>
                  <a:pt x="673" y="130"/>
                </a:lnTo>
                <a:lnTo>
                  <a:pt x="671" y="128"/>
                </a:lnTo>
                <a:lnTo>
                  <a:pt x="669" y="126"/>
                </a:lnTo>
                <a:lnTo>
                  <a:pt x="667" y="124"/>
                </a:lnTo>
                <a:lnTo>
                  <a:pt x="665" y="122"/>
                </a:lnTo>
                <a:lnTo>
                  <a:pt x="663" y="120"/>
                </a:lnTo>
                <a:lnTo>
                  <a:pt x="661" y="118"/>
                </a:lnTo>
                <a:lnTo>
                  <a:pt x="661" y="114"/>
                </a:lnTo>
                <a:lnTo>
                  <a:pt x="661" y="112"/>
                </a:lnTo>
                <a:lnTo>
                  <a:pt x="659" y="108"/>
                </a:lnTo>
                <a:lnTo>
                  <a:pt x="655" y="106"/>
                </a:lnTo>
                <a:lnTo>
                  <a:pt x="653" y="106"/>
                </a:lnTo>
                <a:lnTo>
                  <a:pt x="651" y="106"/>
                </a:lnTo>
                <a:lnTo>
                  <a:pt x="649" y="104"/>
                </a:lnTo>
                <a:lnTo>
                  <a:pt x="645" y="100"/>
                </a:lnTo>
                <a:lnTo>
                  <a:pt x="643" y="98"/>
                </a:lnTo>
                <a:lnTo>
                  <a:pt x="639" y="94"/>
                </a:lnTo>
                <a:lnTo>
                  <a:pt x="631" y="90"/>
                </a:lnTo>
                <a:lnTo>
                  <a:pt x="628" y="90"/>
                </a:lnTo>
                <a:lnTo>
                  <a:pt x="626" y="90"/>
                </a:lnTo>
                <a:lnTo>
                  <a:pt x="622" y="88"/>
                </a:lnTo>
                <a:lnTo>
                  <a:pt x="616" y="86"/>
                </a:lnTo>
                <a:lnTo>
                  <a:pt x="614" y="84"/>
                </a:lnTo>
                <a:lnTo>
                  <a:pt x="612" y="84"/>
                </a:lnTo>
                <a:lnTo>
                  <a:pt x="608" y="80"/>
                </a:lnTo>
                <a:lnTo>
                  <a:pt x="606" y="80"/>
                </a:lnTo>
                <a:lnTo>
                  <a:pt x="606" y="78"/>
                </a:lnTo>
                <a:lnTo>
                  <a:pt x="604" y="74"/>
                </a:lnTo>
                <a:lnTo>
                  <a:pt x="604" y="72"/>
                </a:lnTo>
                <a:lnTo>
                  <a:pt x="604" y="70"/>
                </a:lnTo>
                <a:lnTo>
                  <a:pt x="604" y="66"/>
                </a:lnTo>
                <a:lnTo>
                  <a:pt x="602" y="64"/>
                </a:lnTo>
                <a:lnTo>
                  <a:pt x="602" y="62"/>
                </a:lnTo>
                <a:lnTo>
                  <a:pt x="600" y="60"/>
                </a:lnTo>
                <a:lnTo>
                  <a:pt x="598" y="60"/>
                </a:lnTo>
                <a:lnTo>
                  <a:pt x="598" y="58"/>
                </a:lnTo>
                <a:lnTo>
                  <a:pt x="594" y="56"/>
                </a:lnTo>
                <a:lnTo>
                  <a:pt x="592" y="56"/>
                </a:lnTo>
                <a:lnTo>
                  <a:pt x="586" y="52"/>
                </a:lnTo>
                <a:lnTo>
                  <a:pt x="584" y="52"/>
                </a:lnTo>
                <a:lnTo>
                  <a:pt x="582" y="52"/>
                </a:lnTo>
                <a:lnTo>
                  <a:pt x="580" y="50"/>
                </a:lnTo>
                <a:lnTo>
                  <a:pt x="576" y="50"/>
                </a:lnTo>
                <a:lnTo>
                  <a:pt x="574" y="50"/>
                </a:lnTo>
                <a:lnTo>
                  <a:pt x="572" y="48"/>
                </a:lnTo>
                <a:lnTo>
                  <a:pt x="570" y="46"/>
                </a:lnTo>
                <a:lnTo>
                  <a:pt x="568" y="46"/>
                </a:lnTo>
                <a:lnTo>
                  <a:pt x="566" y="46"/>
                </a:lnTo>
                <a:lnTo>
                  <a:pt x="564" y="42"/>
                </a:lnTo>
                <a:lnTo>
                  <a:pt x="560" y="42"/>
                </a:lnTo>
                <a:lnTo>
                  <a:pt x="556" y="38"/>
                </a:lnTo>
                <a:lnTo>
                  <a:pt x="552" y="36"/>
                </a:lnTo>
                <a:lnTo>
                  <a:pt x="550" y="34"/>
                </a:lnTo>
                <a:lnTo>
                  <a:pt x="544" y="26"/>
                </a:lnTo>
                <a:lnTo>
                  <a:pt x="542" y="22"/>
                </a:lnTo>
                <a:lnTo>
                  <a:pt x="542" y="20"/>
                </a:lnTo>
                <a:lnTo>
                  <a:pt x="542" y="14"/>
                </a:lnTo>
                <a:lnTo>
                  <a:pt x="546" y="12"/>
                </a:lnTo>
                <a:lnTo>
                  <a:pt x="546" y="10"/>
                </a:lnTo>
                <a:lnTo>
                  <a:pt x="548" y="8"/>
                </a:lnTo>
                <a:lnTo>
                  <a:pt x="552" y="0"/>
                </a:lnTo>
                <a:lnTo>
                  <a:pt x="554" y="0"/>
                </a:lnTo>
                <a:lnTo>
                  <a:pt x="564" y="0"/>
                </a:lnTo>
                <a:lnTo>
                  <a:pt x="566" y="0"/>
                </a:lnTo>
                <a:lnTo>
                  <a:pt x="572" y="0"/>
                </a:lnTo>
                <a:lnTo>
                  <a:pt x="574" y="0"/>
                </a:lnTo>
                <a:lnTo>
                  <a:pt x="626" y="0"/>
                </a:lnTo>
                <a:lnTo>
                  <a:pt x="649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81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3709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Indiana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436096" y="2060848"/>
            <a:ext cx="2289861" cy="3593977"/>
          </a:xfrm>
          <a:custGeom>
            <a:avLst/>
            <a:gdLst>
              <a:gd name="T0" fmla="*/ 2079 w 2093"/>
              <a:gd name="T1" fmla="*/ 154 h 3285"/>
              <a:gd name="T2" fmla="*/ 2081 w 2093"/>
              <a:gd name="T3" fmla="*/ 344 h 3285"/>
              <a:gd name="T4" fmla="*/ 2081 w 2093"/>
              <a:gd name="T5" fmla="*/ 517 h 3285"/>
              <a:gd name="T6" fmla="*/ 2081 w 2093"/>
              <a:gd name="T7" fmla="*/ 689 h 3285"/>
              <a:gd name="T8" fmla="*/ 2081 w 2093"/>
              <a:gd name="T9" fmla="*/ 860 h 3285"/>
              <a:gd name="T10" fmla="*/ 2081 w 2093"/>
              <a:gd name="T11" fmla="*/ 1036 h 3285"/>
              <a:gd name="T12" fmla="*/ 2081 w 2093"/>
              <a:gd name="T13" fmla="*/ 1211 h 3285"/>
              <a:gd name="T14" fmla="*/ 2079 w 2093"/>
              <a:gd name="T15" fmla="*/ 1379 h 3285"/>
              <a:gd name="T16" fmla="*/ 2075 w 2093"/>
              <a:gd name="T17" fmla="*/ 1660 h 3285"/>
              <a:gd name="T18" fmla="*/ 2073 w 2093"/>
              <a:gd name="T19" fmla="*/ 1830 h 3285"/>
              <a:gd name="T20" fmla="*/ 2071 w 2093"/>
              <a:gd name="T21" fmla="*/ 2041 h 3285"/>
              <a:gd name="T22" fmla="*/ 2047 w 2093"/>
              <a:gd name="T23" fmla="*/ 2229 h 3285"/>
              <a:gd name="T24" fmla="*/ 2045 w 2093"/>
              <a:gd name="T25" fmla="*/ 2345 h 3285"/>
              <a:gd name="T26" fmla="*/ 2063 w 2093"/>
              <a:gd name="T27" fmla="*/ 2431 h 3285"/>
              <a:gd name="T28" fmla="*/ 1977 w 2093"/>
              <a:gd name="T29" fmla="*/ 2474 h 3285"/>
              <a:gd name="T30" fmla="*/ 1849 w 2093"/>
              <a:gd name="T31" fmla="*/ 2546 h 3285"/>
              <a:gd name="T32" fmla="*/ 1731 w 2093"/>
              <a:gd name="T33" fmla="*/ 2512 h 3285"/>
              <a:gd name="T34" fmla="*/ 1679 w 2093"/>
              <a:gd name="T35" fmla="*/ 2616 h 3285"/>
              <a:gd name="T36" fmla="*/ 1607 w 2093"/>
              <a:gd name="T37" fmla="*/ 2736 h 3285"/>
              <a:gd name="T38" fmla="*/ 1541 w 2093"/>
              <a:gd name="T39" fmla="*/ 2842 h 3285"/>
              <a:gd name="T40" fmla="*/ 1405 w 2093"/>
              <a:gd name="T41" fmla="*/ 2935 h 3285"/>
              <a:gd name="T42" fmla="*/ 1305 w 2093"/>
              <a:gd name="T43" fmla="*/ 3109 h 3285"/>
              <a:gd name="T44" fmla="*/ 1199 w 2093"/>
              <a:gd name="T45" fmla="*/ 3087 h 3285"/>
              <a:gd name="T46" fmla="*/ 1121 w 2093"/>
              <a:gd name="T47" fmla="*/ 2961 h 3285"/>
              <a:gd name="T48" fmla="*/ 1077 w 2093"/>
              <a:gd name="T49" fmla="*/ 3015 h 3285"/>
              <a:gd name="T50" fmla="*/ 994 w 2093"/>
              <a:gd name="T51" fmla="*/ 3109 h 3285"/>
              <a:gd name="T52" fmla="*/ 948 w 2093"/>
              <a:gd name="T53" fmla="*/ 3205 h 3285"/>
              <a:gd name="T54" fmla="*/ 862 w 2093"/>
              <a:gd name="T55" fmla="*/ 3187 h 3285"/>
              <a:gd name="T56" fmla="*/ 784 w 2093"/>
              <a:gd name="T57" fmla="*/ 3113 h 3285"/>
              <a:gd name="T58" fmla="*/ 666 w 2093"/>
              <a:gd name="T59" fmla="*/ 3197 h 3285"/>
              <a:gd name="T60" fmla="*/ 604 w 2093"/>
              <a:gd name="T61" fmla="*/ 3249 h 3285"/>
              <a:gd name="T62" fmla="*/ 492 w 2093"/>
              <a:gd name="T63" fmla="*/ 3177 h 3285"/>
              <a:gd name="T64" fmla="*/ 376 w 2093"/>
              <a:gd name="T65" fmla="*/ 3175 h 3285"/>
              <a:gd name="T66" fmla="*/ 298 w 2093"/>
              <a:gd name="T67" fmla="*/ 3157 h 3285"/>
              <a:gd name="T68" fmla="*/ 264 w 2093"/>
              <a:gd name="T69" fmla="*/ 3227 h 3285"/>
              <a:gd name="T70" fmla="*/ 178 w 2093"/>
              <a:gd name="T71" fmla="*/ 3203 h 3285"/>
              <a:gd name="T72" fmla="*/ 122 w 2093"/>
              <a:gd name="T73" fmla="*/ 3233 h 3285"/>
              <a:gd name="T74" fmla="*/ 22 w 2093"/>
              <a:gd name="T75" fmla="*/ 3261 h 3285"/>
              <a:gd name="T76" fmla="*/ 8 w 2093"/>
              <a:gd name="T77" fmla="*/ 3177 h 3285"/>
              <a:gd name="T78" fmla="*/ 42 w 2093"/>
              <a:gd name="T79" fmla="*/ 3135 h 3285"/>
              <a:gd name="T80" fmla="*/ 88 w 2093"/>
              <a:gd name="T81" fmla="*/ 3037 h 3285"/>
              <a:gd name="T82" fmla="*/ 112 w 2093"/>
              <a:gd name="T83" fmla="*/ 2977 h 3285"/>
              <a:gd name="T84" fmla="*/ 98 w 2093"/>
              <a:gd name="T85" fmla="*/ 2891 h 3285"/>
              <a:gd name="T86" fmla="*/ 146 w 2093"/>
              <a:gd name="T87" fmla="*/ 2868 h 3285"/>
              <a:gd name="T88" fmla="*/ 232 w 2093"/>
              <a:gd name="T89" fmla="*/ 2742 h 3285"/>
              <a:gd name="T90" fmla="*/ 290 w 2093"/>
              <a:gd name="T91" fmla="*/ 2636 h 3285"/>
              <a:gd name="T92" fmla="*/ 370 w 2093"/>
              <a:gd name="T93" fmla="*/ 2522 h 3285"/>
              <a:gd name="T94" fmla="*/ 344 w 2093"/>
              <a:gd name="T95" fmla="*/ 2405 h 3285"/>
              <a:gd name="T96" fmla="*/ 352 w 2093"/>
              <a:gd name="T97" fmla="*/ 2313 h 3285"/>
              <a:gd name="T98" fmla="*/ 288 w 2093"/>
              <a:gd name="T99" fmla="*/ 2207 h 3285"/>
              <a:gd name="T100" fmla="*/ 324 w 2093"/>
              <a:gd name="T101" fmla="*/ 2133 h 3285"/>
              <a:gd name="T102" fmla="*/ 324 w 2093"/>
              <a:gd name="T103" fmla="*/ 2018 h 3285"/>
              <a:gd name="T104" fmla="*/ 358 w 2093"/>
              <a:gd name="T105" fmla="*/ 1810 h 3285"/>
              <a:gd name="T106" fmla="*/ 358 w 2093"/>
              <a:gd name="T107" fmla="*/ 1513 h 3285"/>
              <a:gd name="T108" fmla="*/ 360 w 2093"/>
              <a:gd name="T109" fmla="*/ 1170 h 3285"/>
              <a:gd name="T110" fmla="*/ 362 w 2093"/>
              <a:gd name="T111" fmla="*/ 946 h 3285"/>
              <a:gd name="T112" fmla="*/ 362 w 2093"/>
              <a:gd name="T113" fmla="*/ 729 h 3285"/>
              <a:gd name="T114" fmla="*/ 362 w 2093"/>
              <a:gd name="T115" fmla="*/ 517 h 3285"/>
              <a:gd name="T116" fmla="*/ 362 w 2093"/>
              <a:gd name="T117" fmla="*/ 234 h 3285"/>
              <a:gd name="T118" fmla="*/ 362 w 2093"/>
              <a:gd name="T119" fmla="*/ 72 h 3285"/>
              <a:gd name="T120" fmla="*/ 430 w 2093"/>
              <a:gd name="T121" fmla="*/ 100 h 3285"/>
              <a:gd name="T122" fmla="*/ 608 w 2093"/>
              <a:gd name="T123" fmla="*/ 98 h 3285"/>
              <a:gd name="T124" fmla="*/ 784 w 2093"/>
              <a:gd name="T125" fmla="*/ 14 h 3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3" h="3285">
                <a:moveTo>
                  <a:pt x="1371" y="2"/>
                </a:moveTo>
                <a:lnTo>
                  <a:pt x="1429" y="2"/>
                </a:lnTo>
                <a:lnTo>
                  <a:pt x="1441" y="2"/>
                </a:lnTo>
                <a:lnTo>
                  <a:pt x="1457" y="2"/>
                </a:lnTo>
                <a:lnTo>
                  <a:pt x="1459" y="2"/>
                </a:lnTo>
                <a:lnTo>
                  <a:pt x="1463" y="2"/>
                </a:lnTo>
                <a:lnTo>
                  <a:pt x="1469" y="2"/>
                </a:lnTo>
                <a:lnTo>
                  <a:pt x="1511" y="2"/>
                </a:lnTo>
                <a:lnTo>
                  <a:pt x="1517" y="2"/>
                </a:lnTo>
                <a:lnTo>
                  <a:pt x="1531" y="2"/>
                </a:lnTo>
                <a:lnTo>
                  <a:pt x="1541" y="2"/>
                </a:lnTo>
                <a:lnTo>
                  <a:pt x="1589" y="2"/>
                </a:lnTo>
                <a:lnTo>
                  <a:pt x="1597" y="2"/>
                </a:lnTo>
                <a:lnTo>
                  <a:pt x="1605" y="2"/>
                </a:lnTo>
                <a:lnTo>
                  <a:pt x="1641" y="2"/>
                </a:lnTo>
                <a:lnTo>
                  <a:pt x="1659" y="2"/>
                </a:lnTo>
                <a:lnTo>
                  <a:pt x="1687" y="2"/>
                </a:lnTo>
                <a:lnTo>
                  <a:pt x="1699" y="2"/>
                </a:lnTo>
                <a:lnTo>
                  <a:pt x="1707" y="2"/>
                </a:lnTo>
                <a:lnTo>
                  <a:pt x="1723" y="2"/>
                </a:lnTo>
                <a:lnTo>
                  <a:pt x="1725" y="2"/>
                </a:lnTo>
                <a:lnTo>
                  <a:pt x="1771" y="2"/>
                </a:lnTo>
                <a:lnTo>
                  <a:pt x="1799" y="2"/>
                </a:lnTo>
                <a:lnTo>
                  <a:pt x="1833" y="2"/>
                </a:lnTo>
                <a:lnTo>
                  <a:pt x="1847" y="2"/>
                </a:lnTo>
                <a:lnTo>
                  <a:pt x="1887" y="2"/>
                </a:lnTo>
                <a:lnTo>
                  <a:pt x="1895" y="2"/>
                </a:lnTo>
                <a:lnTo>
                  <a:pt x="1899" y="2"/>
                </a:lnTo>
                <a:lnTo>
                  <a:pt x="1903" y="2"/>
                </a:lnTo>
                <a:lnTo>
                  <a:pt x="1931" y="2"/>
                </a:lnTo>
                <a:lnTo>
                  <a:pt x="1947" y="2"/>
                </a:lnTo>
                <a:lnTo>
                  <a:pt x="1955" y="2"/>
                </a:lnTo>
                <a:lnTo>
                  <a:pt x="1959" y="2"/>
                </a:lnTo>
                <a:lnTo>
                  <a:pt x="1965" y="2"/>
                </a:lnTo>
                <a:lnTo>
                  <a:pt x="1995" y="2"/>
                </a:lnTo>
                <a:lnTo>
                  <a:pt x="2041" y="2"/>
                </a:lnTo>
                <a:lnTo>
                  <a:pt x="2049" y="2"/>
                </a:lnTo>
                <a:lnTo>
                  <a:pt x="2061" y="0"/>
                </a:lnTo>
                <a:lnTo>
                  <a:pt x="2067" y="0"/>
                </a:lnTo>
                <a:lnTo>
                  <a:pt x="2079" y="0"/>
                </a:lnTo>
                <a:lnTo>
                  <a:pt x="2079" y="46"/>
                </a:lnTo>
                <a:lnTo>
                  <a:pt x="2079" y="56"/>
                </a:lnTo>
                <a:lnTo>
                  <a:pt x="2079" y="58"/>
                </a:lnTo>
                <a:lnTo>
                  <a:pt x="2079" y="60"/>
                </a:lnTo>
                <a:lnTo>
                  <a:pt x="2079" y="62"/>
                </a:lnTo>
                <a:lnTo>
                  <a:pt x="2079" y="64"/>
                </a:lnTo>
                <a:lnTo>
                  <a:pt x="2079" y="66"/>
                </a:lnTo>
                <a:lnTo>
                  <a:pt x="2079" y="68"/>
                </a:lnTo>
                <a:lnTo>
                  <a:pt x="2079" y="70"/>
                </a:lnTo>
                <a:lnTo>
                  <a:pt x="2079" y="72"/>
                </a:lnTo>
                <a:lnTo>
                  <a:pt x="2079" y="74"/>
                </a:lnTo>
                <a:lnTo>
                  <a:pt x="2079" y="80"/>
                </a:lnTo>
                <a:lnTo>
                  <a:pt x="2079" y="82"/>
                </a:lnTo>
                <a:lnTo>
                  <a:pt x="2079" y="82"/>
                </a:lnTo>
                <a:lnTo>
                  <a:pt x="2079" y="84"/>
                </a:lnTo>
                <a:lnTo>
                  <a:pt x="2079" y="92"/>
                </a:lnTo>
                <a:lnTo>
                  <a:pt x="2079" y="98"/>
                </a:lnTo>
                <a:lnTo>
                  <a:pt x="2079" y="100"/>
                </a:lnTo>
                <a:lnTo>
                  <a:pt x="2079" y="106"/>
                </a:lnTo>
                <a:lnTo>
                  <a:pt x="2079" y="108"/>
                </a:lnTo>
                <a:lnTo>
                  <a:pt x="2079" y="110"/>
                </a:lnTo>
                <a:lnTo>
                  <a:pt x="2079" y="112"/>
                </a:lnTo>
                <a:lnTo>
                  <a:pt x="2079" y="116"/>
                </a:lnTo>
                <a:lnTo>
                  <a:pt x="2079" y="118"/>
                </a:lnTo>
                <a:lnTo>
                  <a:pt x="2079" y="120"/>
                </a:lnTo>
                <a:lnTo>
                  <a:pt x="2079" y="124"/>
                </a:lnTo>
                <a:lnTo>
                  <a:pt x="2079" y="126"/>
                </a:lnTo>
                <a:lnTo>
                  <a:pt x="2079" y="128"/>
                </a:lnTo>
                <a:lnTo>
                  <a:pt x="2079" y="130"/>
                </a:lnTo>
                <a:lnTo>
                  <a:pt x="2079" y="134"/>
                </a:lnTo>
                <a:lnTo>
                  <a:pt x="2079" y="136"/>
                </a:lnTo>
                <a:lnTo>
                  <a:pt x="2079" y="138"/>
                </a:lnTo>
                <a:lnTo>
                  <a:pt x="2079" y="140"/>
                </a:lnTo>
                <a:lnTo>
                  <a:pt x="2079" y="142"/>
                </a:lnTo>
                <a:lnTo>
                  <a:pt x="2079" y="144"/>
                </a:lnTo>
                <a:lnTo>
                  <a:pt x="2079" y="146"/>
                </a:lnTo>
                <a:lnTo>
                  <a:pt x="2079" y="148"/>
                </a:lnTo>
                <a:lnTo>
                  <a:pt x="2079" y="150"/>
                </a:lnTo>
                <a:lnTo>
                  <a:pt x="2079" y="152"/>
                </a:lnTo>
                <a:lnTo>
                  <a:pt x="2079" y="154"/>
                </a:lnTo>
                <a:lnTo>
                  <a:pt x="2079" y="156"/>
                </a:lnTo>
                <a:lnTo>
                  <a:pt x="2081" y="158"/>
                </a:lnTo>
                <a:lnTo>
                  <a:pt x="2081" y="160"/>
                </a:lnTo>
                <a:lnTo>
                  <a:pt x="2081" y="162"/>
                </a:lnTo>
                <a:lnTo>
                  <a:pt x="2081" y="164"/>
                </a:lnTo>
                <a:lnTo>
                  <a:pt x="2081" y="166"/>
                </a:lnTo>
                <a:lnTo>
                  <a:pt x="2081" y="168"/>
                </a:lnTo>
                <a:lnTo>
                  <a:pt x="2081" y="170"/>
                </a:lnTo>
                <a:lnTo>
                  <a:pt x="2081" y="172"/>
                </a:lnTo>
                <a:lnTo>
                  <a:pt x="2081" y="174"/>
                </a:lnTo>
                <a:lnTo>
                  <a:pt x="2081" y="176"/>
                </a:lnTo>
                <a:lnTo>
                  <a:pt x="2081" y="178"/>
                </a:lnTo>
                <a:lnTo>
                  <a:pt x="2081" y="178"/>
                </a:lnTo>
                <a:lnTo>
                  <a:pt x="2081" y="180"/>
                </a:lnTo>
                <a:lnTo>
                  <a:pt x="2081" y="182"/>
                </a:lnTo>
                <a:lnTo>
                  <a:pt x="2081" y="184"/>
                </a:lnTo>
                <a:lnTo>
                  <a:pt x="2081" y="186"/>
                </a:lnTo>
                <a:lnTo>
                  <a:pt x="2081" y="188"/>
                </a:lnTo>
                <a:lnTo>
                  <a:pt x="2081" y="190"/>
                </a:lnTo>
                <a:lnTo>
                  <a:pt x="2081" y="192"/>
                </a:lnTo>
                <a:lnTo>
                  <a:pt x="2081" y="194"/>
                </a:lnTo>
                <a:lnTo>
                  <a:pt x="2081" y="196"/>
                </a:lnTo>
                <a:lnTo>
                  <a:pt x="2081" y="198"/>
                </a:lnTo>
                <a:lnTo>
                  <a:pt x="2081" y="200"/>
                </a:lnTo>
                <a:lnTo>
                  <a:pt x="2081" y="202"/>
                </a:lnTo>
                <a:lnTo>
                  <a:pt x="2081" y="204"/>
                </a:lnTo>
                <a:lnTo>
                  <a:pt x="2081" y="208"/>
                </a:lnTo>
                <a:lnTo>
                  <a:pt x="2081" y="210"/>
                </a:lnTo>
                <a:lnTo>
                  <a:pt x="2081" y="212"/>
                </a:lnTo>
                <a:lnTo>
                  <a:pt x="2081" y="216"/>
                </a:lnTo>
                <a:lnTo>
                  <a:pt x="2081" y="218"/>
                </a:lnTo>
                <a:lnTo>
                  <a:pt x="2081" y="220"/>
                </a:lnTo>
                <a:lnTo>
                  <a:pt x="2081" y="230"/>
                </a:lnTo>
                <a:lnTo>
                  <a:pt x="2081" y="232"/>
                </a:lnTo>
                <a:lnTo>
                  <a:pt x="2081" y="234"/>
                </a:lnTo>
                <a:lnTo>
                  <a:pt x="2081" y="236"/>
                </a:lnTo>
                <a:lnTo>
                  <a:pt x="2081" y="238"/>
                </a:lnTo>
                <a:lnTo>
                  <a:pt x="2081" y="240"/>
                </a:lnTo>
                <a:lnTo>
                  <a:pt x="2081" y="242"/>
                </a:lnTo>
                <a:lnTo>
                  <a:pt x="2081" y="244"/>
                </a:lnTo>
                <a:lnTo>
                  <a:pt x="2081" y="246"/>
                </a:lnTo>
                <a:lnTo>
                  <a:pt x="2081" y="248"/>
                </a:lnTo>
                <a:lnTo>
                  <a:pt x="2081" y="250"/>
                </a:lnTo>
                <a:lnTo>
                  <a:pt x="2081" y="252"/>
                </a:lnTo>
                <a:lnTo>
                  <a:pt x="2081" y="254"/>
                </a:lnTo>
                <a:lnTo>
                  <a:pt x="2081" y="256"/>
                </a:lnTo>
                <a:lnTo>
                  <a:pt x="2081" y="258"/>
                </a:lnTo>
                <a:lnTo>
                  <a:pt x="2081" y="260"/>
                </a:lnTo>
                <a:lnTo>
                  <a:pt x="2081" y="262"/>
                </a:lnTo>
                <a:lnTo>
                  <a:pt x="2081" y="264"/>
                </a:lnTo>
                <a:lnTo>
                  <a:pt x="2081" y="266"/>
                </a:lnTo>
                <a:lnTo>
                  <a:pt x="2081" y="268"/>
                </a:lnTo>
                <a:lnTo>
                  <a:pt x="2081" y="270"/>
                </a:lnTo>
                <a:lnTo>
                  <a:pt x="2081" y="272"/>
                </a:lnTo>
                <a:lnTo>
                  <a:pt x="2081" y="274"/>
                </a:lnTo>
                <a:lnTo>
                  <a:pt x="2081" y="274"/>
                </a:lnTo>
                <a:lnTo>
                  <a:pt x="2081" y="278"/>
                </a:lnTo>
                <a:lnTo>
                  <a:pt x="2081" y="282"/>
                </a:lnTo>
                <a:lnTo>
                  <a:pt x="2081" y="284"/>
                </a:lnTo>
                <a:lnTo>
                  <a:pt x="2081" y="286"/>
                </a:lnTo>
                <a:lnTo>
                  <a:pt x="2081" y="290"/>
                </a:lnTo>
                <a:lnTo>
                  <a:pt x="2081" y="296"/>
                </a:lnTo>
                <a:lnTo>
                  <a:pt x="2081" y="298"/>
                </a:lnTo>
                <a:lnTo>
                  <a:pt x="2081" y="300"/>
                </a:lnTo>
                <a:lnTo>
                  <a:pt x="2081" y="316"/>
                </a:lnTo>
                <a:lnTo>
                  <a:pt x="2081" y="318"/>
                </a:lnTo>
                <a:lnTo>
                  <a:pt x="2081" y="320"/>
                </a:lnTo>
                <a:lnTo>
                  <a:pt x="2081" y="322"/>
                </a:lnTo>
                <a:lnTo>
                  <a:pt x="2081" y="322"/>
                </a:lnTo>
                <a:lnTo>
                  <a:pt x="2081" y="324"/>
                </a:lnTo>
                <a:lnTo>
                  <a:pt x="2081" y="326"/>
                </a:lnTo>
                <a:lnTo>
                  <a:pt x="2081" y="328"/>
                </a:lnTo>
                <a:lnTo>
                  <a:pt x="2081" y="330"/>
                </a:lnTo>
                <a:lnTo>
                  <a:pt x="2081" y="332"/>
                </a:lnTo>
                <a:lnTo>
                  <a:pt x="2081" y="334"/>
                </a:lnTo>
                <a:lnTo>
                  <a:pt x="2081" y="336"/>
                </a:lnTo>
                <a:lnTo>
                  <a:pt x="2081" y="338"/>
                </a:lnTo>
                <a:lnTo>
                  <a:pt x="2081" y="340"/>
                </a:lnTo>
                <a:lnTo>
                  <a:pt x="2081" y="342"/>
                </a:lnTo>
                <a:lnTo>
                  <a:pt x="2081" y="344"/>
                </a:lnTo>
                <a:lnTo>
                  <a:pt x="2081" y="347"/>
                </a:lnTo>
                <a:lnTo>
                  <a:pt x="2081" y="351"/>
                </a:lnTo>
                <a:lnTo>
                  <a:pt x="2081" y="353"/>
                </a:lnTo>
                <a:lnTo>
                  <a:pt x="2081" y="355"/>
                </a:lnTo>
                <a:lnTo>
                  <a:pt x="2081" y="357"/>
                </a:lnTo>
                <a:lnTo>
                  <a:pt x="2081" y="359"/>
                </a:lnTo>
                <a:lnTo>
                  <a:pt x="2081" y="363"/>
                </a:lnTo>
                <a:lnTo>
                  <a:pt x="2081" y="367"/>
                </a:lnTo>
                <a:lnTo>
                  <a:pt x="2081" y="369"/>
                </a:lnTo>
                <a:lnTo>
                  <a:pt x="2081" y="371"/>
                </a:lnTo>
                <a:lnTo>
                  <a:pt x="2081" y="371"/>
                </a:lnTo>
                <a:lnTo>
                  <a:pt x="2081" y="373"/>
                </a:lnTo>
                <a:lnTo>
                  <a:pt x="2081" y="375"/>
                </a:lnTo>
                <a:lnTo>
                  <a:pt x="2081" y="377"/>
                </a:lnTo>
                <a:lnTo>
                  <a:pt x="2081" y="379"/>
                </a:lnTo>
                <a:lnTo>
                  <a:pt x="2081" y="381"/>
                </a:lnTo>
                <a:lnTo>
                  <a:pt x="2081" y="383"/>
                </a:lnTo>
                <a:lnTo>
                  <a:pt x="2081" y="385"/>
                </a:lnTo>
                <a:lnTo>
                  <a:pt x="2081" y="387"/>
                </a:lnTo>
                <a:lnTo>
                  <a:pt x="2081" y="389"/>
                </a:lnTo>
                <a:lnTo>
                  <a:pt x="2081" y="391"/>
                </a:lnTo>
                <a:lnTo>
                  <a:pt x="2081" y="393"/>
                </a:lnTo>
                <a:lnTo>
                  <a:pt x="2081" y="395"/>
                </a:lnTo>
                <a:lnTo>
                  <a:pt x="2081" y="397"/>
                </a:lnTo>
                <a:lnTo>
                  <a:pt x="2081" y="399"/>
                </a:lnTo>
                <a:lnTo>
                  <a:pt x="2081" y="401"/>
                </a:lnTo>
                <a:lnTo>
                  <a:pt x="2081" y="403"/>
                </a:lnTo>
                <a:lnTo>
                  <a:pt x="2081" y="405"/>
                </a:lnTo>
                <a:lnTo>
                  <a:pt x="2081" y="407"/>
                </a:lnTo>
                <a:lnTo>
                  <a:pt x="2081" y="409"/>
                </a:lnTo>
                <a:lnTo>
                  <a:pt x="2081" y="411"/>
                </a:lnTo>
                <a:lnTo>
                  <a:pt x="2081" y="413"/>
                </a:lnTo>
                <a:lnTo>
                  <a:pt x="2081" y="415"/>
                </a:lnTo>
                <a:lnTo>
                  <a:pt x="2081" y="417"/>
                </a:lnTo>
                <a:lnTo>
                  <a:pt x="2081" y="419"/>
                </a:lnTo>
                <a:lnTo>
                  <a:pt x="2081" y="419"/>
                </a:lnTo>
                <a:lnTo>
                  <a:pt x="2081" y="421"/>
                </a:lnTo>
                <a:lnTo>
                  <a:pt x="2081" y="423"/>
                </a:lnTo>
                <a:lnTo>
                  <a:pt x="2081" y="425"/>
                </a:lnTo>
                <a:lnTo>
                  <a:pt x="2081" y="427"/>
                </a:lnTo>
                <a:lnTo>
                  <a:pt x="2081" y="429"/>
                </a:lnTo>
                <a:lnTo>
                  <a:pt x="2081" y="433"/>
                </a:lnTo>
                <a:lnTo>
                  <a:pt x="2081" y="435"/>
                </a:lnTo>
                <a:lnTo>
                  <a:pt x="2081" y="437"/>
                </a:lnTo>
                <a:lnTo>
                  <a:pt x="2081" y="439"/>
                </a:lnTo>
                <a:lnTo>
                  <a:pt x="2081" y="441"/>
                </a:lnTo>
                <a:lnTo>
                  <a:pt x="2081" y="443"/>
                </a:lnTo>
                <a:lnTo>
                  <a:pt x="2081" y="445"/>
                </a:lnTo>
                <a:lnTo>
                  <a:pt x="2081" y="449"/>
                </a:lnTo>
                <a:lnTo>
                  <a:pt x="2081" y="451"/>
                </a:lnTo>
                <a:lnTo>
                  <a:pt x="2081" y="453"/>
                </a:lnTo>
                <a:lnTo>
                  <a:pt x="2081" y="455"/>
                </a:lnTo>
                <a:lnTo>
                  <a:pt x="2081" y="457"/>
                </a:lnTo>
                <a:lnTo>
                  <a:pt x="2081" y="459"/>
                </a:lnTo>
                <a:lnTo>
                  <a:pt x="2081" y="461"/>
                </a:lnTo>
                <a:lnTo>
                  <a:pt x="2081" y="463"/>
                </a:lnTo>
                <a:lnTo>
                  <a:pt x="2081" y="465"/>
                </a:lnTo>
                <a:lnTo>
                  <a:pt x="2081" y="467"/>
                </a:lnTo>
                <a:lnTo>
                  <a:pt x="2081" y="467"/>
                </a:lnTo>
                <a:lnTo>
                  <a:pt x="2081" y="469"/>
                </a:lnTo>
                <a:lnTo>
                  <a:pt x="2081" y="471"/>
                </a:lnTo>
                <a:lnTo>
                  <a:pt x="2081" y="475"/>
                </a:lnTo>
                <a:lnTo>
                  <a:pt x="2081" y="477"/>
                </a:lnTo>
                <a:lnTo>
                  <a:pt x="2081" y="479"/>
                </a:lnTo>
                <a:lnTo>
                  <a:pt x="2081" y="481"/>
                </a:lnTo>
                <a:lnTo>
                  <a:pt x="2081" y="487"/>
                </a:lnTo>
                <a:lnTo>
                  <a:pt x="2081" y="489"/>
                </a:lnTo>
                <a:lnTo>
                  <a:pt x="2081" y="491"/>
                </a:lnTo>
                <a:lnTo>
                  <a:pt x="2081" y="493"/>
                </a:lnTo>
                <a:lnTo>
                  <a:pt x="2081" y="495"/>
                </a:lnTo>
                <a:lnTo>
                  <a:pt x="2081" y="497"/>
                </a:lnTo>
                <a:lnTo>
                  <a:pt x="2081" y="499"/>
                </a:lnTo>
                <a:lnTo>
                  <a:pt x="2081" y="501"/>
                </a:lnTo>
                <a:lnTo>
                  <a:pt x="2081" y="505"/>
                </a:lnTo>
                <a:lnTo>
                  <a:pt x="2081" y="507"/>
                </a:lnTo>
                <a:lnTo>
                  <a:pt x="2081" y="509"/>
                </a:lnTo>
                <a:lnTo>
                  <a:pt x="2081" y="511"/>
                </a:lnTo>
                <a:lnTo>
                  <a:pt x="2081" y="515"/>
                </a:lnTo>
                <a:lnTo>
                  <a:pt x="2081" y="515"/>
                </a:lnTo>
                <a:lnTo>
                  <a:pt x="2081" y="517"/>
                </a:lnTo>
                <a:lnTo>
                  <a:pt x="2081" y="519"/>
                </a:lnTo>
                <a:lnTo>
                  <a:pt x="2081" y="521"/>
                </a:lnTo>
                <a:lnTo>
                  <a:pt x="2081" y="523"/>
                </a:lnTo>
                <a:lnTo>
                  <a:pt x="2081" y="527"/>
                </a:lnTo>
                <a:lnTo>
                  <a:pt x="2081" y="531"/>
                </a:lnTo>
                <a:lnTo>
                  <a:pt x="2081" y="533"/>
                </a:lnTo>
                <a:lnTo>
                  <a:pt x="2081" y="535"/>
                </a:lnTo>
                <a:lnTo>
                  <a:pt x="2081" y="537"/>
                </a:lnTo>
                <a:lnTo>
                  <a:pt x="2081" y="539"/>
                </a:lnTo>
                <a:lnTo>
                  <a:pt x="2081" y="541"/>
                </a:lnTo>
                <a:lnTo>
                  <a:pt x="2081" y="543"/>
                </a:lnTo>
                <a:lnTo>
                  <a:pt x="2081" y="545"/>
                </a:lnTo>
                <a:lnTo>
                  <a:pt x="2081" y="547"/>
                </a:lnTo>
                <a:lnTo>
                  <a:pt x="2081" y="549"/>
                </a:lnTo>
                <a:lnTo>
                  <a:pt x="2081" y="553"/>
                </a:lnTo>
                <a:lnTo>
                  <a:pt x="2081" y="557"/>
                </a:lnTo>
                <a:lnTo>
                  <a:pt x="2081" y="559"/>
                </a:lnTo>
                <a:lnTo>
                  <a:pt x="2081" y="561"/>
                </a:lnTo>
                <a:lnTo>
                  <a:pt x="2081" y="563"/>
                </a:lnTo>
                <a:lnTo>
                  <a:pt x="2081" y="565"/>
                </a:lnTo>
                <a:lnTo>
                  <a:pt x="2081" y="567"/>
                </a:lnTo>
                <a:lnTo>
                  <a:pt x="2081" y="569"/>
                </a:lnTo>
                <a:lnTo>
                  <a:pt x="2081" y="571"/>
                </a:lnTo>
                <a:lnTo>
                  <a:pt x="2081" y="573"/>
                </a:lnTo>
                <a:lnTo>
                  <a:pt x="2081" y="575"/>
                </a:lnTo>
                <a:lnTo>
                  <a:pt x="2081" y="577"/>
                </a:lnTo>
                <a:lnTo>
                  <a:pt x="2081" y="579"/>
                </a:lnTo>
                <a:lnTo>
                  <a:pt x="2081" y="581"/>
                </a:lnTo>
                <a:lnTo>
                  <a:pt x="2081" y="583"/>
                </a:lnTo>
                <a:lnTo>
                  <a:pt x="2081" y="585"/>
                </a:lnTo>
                <a:lnTo>
                  <a:pt x="2081" y="587"/>
                </a:lnTo>
                <a:lnTo>
                  <a:pt x="2081" y="589"/>
                </a:lnTo>
                <a:lnTo>
                  <a:pt x="2081" y="591"/>
                </a:lnTo>
                <a:lnTo>
                  <a:pt x="2081" y="593"/>
                </a:lnTo>
                <a:lnTo>
                  <a:pt x="2081" y="595"/>
                </a:lnTo>
                <a:lnTo>
                  <a:pt x="2081" y="597"/>
                </a:lnTo>
                <a:lnTo>
                  <a:pt x="2081" y="599"/>
                </a:lnTo>
                <a:lnTo>
                  <a:pt x="2081" y="601"/>
                </a:lnTo>
                <a:lnTo>
                  <a:pt x="2081" y="603"/>
                </a:lnTo>
                <a:lnTo>
                  <a:pt x="2081" y="605"/>
                </a:lnTo>
                <a:lnTo>
                  <a:pt x="2081" y="607"/>
                </a:lnTo>
                <a:lnTo>
                  <a:pt x="2081" y="611"/>
                </a:lnTo>
                <a:lnTo>
                  <a:pt x="2081" y="611"/>
                </a:lnTo>
                <a:lnTo>
                  <a:pt x="2081" y="613"/>
                </a:lnTo>
                <a:lnTo>
                  <a:pt x="2081" y="615"/>
                </a:lnTo>
                <a:lnTo>
                  <a:pt x="2081" y="617"/>
                </a:lnTo>
                <a:lnTo>
                  <a:pt x="2081" y="619"/>
                </a:lnTo>
                <a:lnTo>
                  <a:pt x="2081" y="621"/>
                </a:lnTo>
                <a:lnTo>
                  <a:pt x="2081" y="623"/>
                </a:lnTo>
                <a:lnTo>
                  <a:pt x="2081" y="625"/>
                </a:lnTo>
                <a:lnTo>
                  <a:pt x="2081" y="627"/>
                </a:lnTo>
                <a:lnTo>
                  <a:pt x="2081" y="629"/>
                </a:lnTo>
                <a:lnTo>
                  <a:pt x="2081" y="631"/>
                </a:lnTo>
                <a:lnTo>
                  <a:pt x="2081" y="633"/>
                </a:lnTo>
                <a:lnTo>
                  <a:pt x="2081" y="635"/>
                </a:lnTo>
                <a:lnTo>
                  <a:pt x="2081" y="637"/>
                </a:lnTo>
                <a:lnTo>
                  <a:pt x="2081" y="639"/>
                </a:lnTo>
                <a:lnTo>
                  <a:pt x="2081" y="641"/>
                </a:lnTo>
                <a:lnTo>
                  <a:pt x="2081" y="643"/>
                </a:lnTo>
                <a:lnTo>
                  <a:pt x="2081" y="645"/>
                </a:lnTo>
                <a:lnTo>
                  <a:pt x="2081" y="647"/>
                </a:lnTo>
                <a:lnTo>
                  <a:pt x="2081" y="649"/>
                </a:lnTo>
                <a:lnTo>
                  <a:pt x="2081" y="651"/>
                </a:lnTo>
                <a:lnTo>
                  <a:pt x="2081" y="653"/>
                </a:lnTo>
                <a:lnTo>
                  <a:pt x="2081" y="659"/>
                </a:lnTo>
                <a:lnTo>
                  <a:pt x="2081" y="659"/>
                </a:lnTo>
                <a:lnTo>
                  <a:pt x="2081" y="661"/>
                </a:lnTo>
                <a:lnTo>
                  <a:pt x="2081" y="663"/>
                </a:lnTo>
                <a:lnTo>
                  <a:pt x="2081" y="665"/>
                </a:lnTo>
                <a:lnTo>
                  <a:pt x="2081" y="667"/>
                </a:lnTo>
                <a:lnTo>
                  <a:pt x="2081" y="669"/>
                </a:lnTo>
                <a:lnTo>
                  <a:pt x="2081" y="671"/>
                </a:lnTo>
                <a:lnTo>
                  <a:pt x="2081" y="673"/>
                </a:lnTo>
                <a:lnTo>
                  <a:pt x="2081" y="675"/>
                </a:lnTo>
                <a:lnTo>
                  <a:pt x="2081" y="679"/>
                </a:lnTo>
                <a:lnTo>
                  <a:pt x="2081" y="681"/>
                </a:lnTo>
                <a:lnTo>
                  <a:pt x="2081" y="683"/>
                </a:lnTo>
                <a:lnTo>
                  <a:pt x="2081" y="685"/>
                </a:lnTo>
                <a:lnTo>
                  <a:pt x="2081" y="687"/>
                </a:lnTo>
                <a:lnTo>
                  <a:pt x="2081" y="689"/>
                </a:lnTo>
                <a:lnTo>
                  <a:pt x="2081" y="691"/>
                </a:lnTo>
                <a:lnTo>
                  <a:pt x="2081" y="693"/>
                </a:lnTo>
                <a:lnTo>
                  <a:pt x="2081" y="695"/>
                </a:lnTo>
                <a:lnTo>
                  <a:pt x="2081" y="697"/>
                </a:lnTo>
                <a:lnTo>
                  <a:pt x="2081" y="699"/>
                </a:lnTo>
                <a:lnTo>
                  <a:pt x="2081" y="701"/>
                </a:lnTo>
                <a:lnTo>
                  <a:pt x="2081" y="703"/>
                </a:lnTo>
                <a:lnTo>
                  <a:pt x="2081" y="705"/>
                </a:lnTo>
                <a:lnTo>
                  <a:pt x="2081" y="705"/>
                </a:lnTo>
                <a:lnTo>
                  <a:pt x="2081" y="709"/>
                </a:lnTo>
                <a:lnTo>
                  <a:pt x="2081" y="711"/>
                </a:lnTo>
                <a:lnTo>
                  <a:pt x="2081" y="713"/>
                </a:lnTo>
                <a:lnTo>
                  <a:pt x="2081" y="715"/>
                </a:lnTo>
                <a:lnTo>
                  <a:pt x="2081" y="717"/>
                </a:lnTo>
                <a:lnTo>
                  <a:pt x="2081" y="719"/>
                </a:lnTo>
                <a:lnTo>
                  <a:pt x="2081" y="723"/>
                </a:lnTo>
                <a:lnTo>
                  <a:pt x="2081" y="725"/>
                </a:lnTo>
                <a:lnTo>
                  <a:pt x="2081" y="727"/>
                </a:lnTo>
                <a:lnTo>
                  <a:pt x="2081" y="729"/>
                </a:lnTo>
                <a:lnTo>
                  <a:pt x="2081" y="731"/>
                </a:lnTo>
                <a:lnTo>
                  <a:pt x="2081" y="735"/>
                </a:lnTo>
                <a:lnTo>
                  <a:pt x="2081" y="737"/>
                </a:lnTo>
                <a:lnTo>
                  <a:pt x="2081" y="739"/>
                </a:lnTo>
                <a:lnTo>
                  <a:pt x="2081" y="741"/>
                </a:lnTo>
                <a:lnTo>
                  <a:pt x="2081" y="745"/>
                </a:lnTo>
                <a:lnTo>
                  <a:pt x="2081" y="747"/>
                </a:lnTo>
                <a:lnTo>
                  <a:pt x="2081" y="749"/>
                </a:lnTo>
                <a:lnTo>
                  <a:pt x="2081" y="751"/>
                </a:lnTo>
                <a:lnTo>
                  <a:pt x="2081" y="753"/>
                </a:lnTo>
                <a:lnTo>
                  <a:pt x="2081" y="753"/>
                </a:lnTo>
                <a:lnTo>
                  <a:pt x="2081" y="755"/>
                </a:lnTo>
                <a:lnTo>
                  <a:pt x="2081" y="757"/>
                </a:lnTo>
                <a:lnTo>
                  <a:pt x="2081" y="759"/>
                </a:lnTo>
                <a:lnTo>
                  <a:pt x="2081" y="761"/>
                </a:lnTo>
                <a:lnTo>
                  <a:pt x="2081" y="763"/>
                </a:lnTo>
                <a:lnTo>
                  <a:pt x="2081" y="765"/>
                </a:lnTo>
                <a:lnTo>
                  <a:pt x="2081" y="767"/>
                </a:lnTo>
                <a:lnTo>
                  <a:pt x="2081" y="769"/>
                </a:lnTo>
                <a:lnTo>
                  <a:pt x="2081" y="774"/>
                </a:lnTo>
                <a:lnTo>
                  <a:pt x="2081" y="776"/>
                </a:lnTo>
                <a:lnTo>
                  <a:pt x="2081" y="778"/>
                </a:lnTo>
                <a:lnTo>
                  <a:pt x="2081" y="780"/>
                </a:lnTo>
                <a:lnTo>
                  <a:pt x="2081" y="782"/>
                </a:lnTo>
                <a:lnTo>
                  <a:pt x="2081" y="784"/>
                </a:lnTo>
                <a:lnTo>
                  <a:pt x="2081" y="786"/>
                </a:lnTo>
                <a:lnTo>
                  <a:pt x="2081" y="788"/>
                </a:lnTo>
                <a:lnTo>
                  <a:pt x="2081" y="790"/>
                </a:lnTo>
                <a:lnTo>
                  <a:pt x="2081" y="792"/>
                </a:lnTo>
                <a:lnTo>
                  <a:pt x="2081" y="794"/>
                </a:lnTo>
                <a:lnTo>
                  <a:pt x="2081" y="796"/>
                </a:lnTo>
                <a:lnTo>
                  <a:pt x="2081" y="798"/>
                </a:lnTo>
                <a:lnTo>
                  <a:pt x="2081" y="800"/>
                </a:lnTo>
                <a:lnTo>
                  <a:pt x="2081" y="802"/>
                </a:lnTo>
                <a:lnTo>
                  <a:pt x="2081" y="802"/>
                </a:lnTo>
                <a:lnTo>
                  <a:pt x="2081" y="804"/>
                </a:lnTo>
                <a:lnTo>
                  <a:pt x="2081" y="806"/>
                </a:lnTo>
                <a:lnTo>
                  <a:pt x="2081" y="808"/>
                </a:lnTo>
                <a:lnTo>
                  <a:pt x="2081" y="810"/>
                </a:lnTo>
                <a:lnTo>
                  <a:pt x="2081" y="812"/>
                </a:lnTo>
                <a:lnTo>
                  <a:pt x="2081" y="814"/>
                </a:lnTo>
                <a:lnTo>
                  <a:pt x="2081" y="816"/>
                </a:lnTo>
                <a:lnTo>
                  <a:pt x="2081" y="818"/>
                </a:lnTo>
                <a:lnTo>
                  <a:pt x="2081" y="820"/>
                </a:lnTo>
                <a:lnTo>
                  <a:pt x="2081" y="822"/>
                </a:lnTo>
                <a:lnTo>
                  <a:pt x="2081" y="824"/>
                </a:lnTo>
                <a:lnTo>
                  <a:pt x="2081" y="826"/>
                </a:lnTo>
                <a:lnTo>
                  <a:pt x="2081" y="828"/>
                </a:lnTo>
                <a:lnTo>
                  <a:pt x="2081" y="830"/>
                </a:lnTo>
                <a:lnTo>
                  <a:pt x="2081" y="832"/>
                </a:lnTo>
                <a:lnTo>
                  <a:pt x="2081" y="834"/>
                </a:lnTo>
                <a:lnTo>
                  <a:pt x="2081" y="838"/>
                </a:lnTo>
                <a:lnTo>
                  <a:pt x="2081" y="840"/>
                </a:lnTo>
                <a:lnTo>
                  <a:pt x="2081" y="842"/>
                </a:lnTo>
                <a:lnTo>
                  <a:pt x="2081" y="850"/>
                </a:lnTo>
                <a:lnTo>
                  <a:pt x="2083" y="850"/>
                </a:lnTo>
                <a:lnTo>
                  <a:pt x="2083" y="852"/>
                </a:lnTo>
                <a:lnTo>
                  <a:pt x="2081" y="854"/>
                </a:lnTo>
                <a:lnTo>
                  <a:pt x="2081" y="856"/>
                </a:lnTo>
                <a:lnTo>
                  <a:pt x="2081" y="858"/>
                </a:lnTo>
                <a:lnTo>
                  <a:pt x="2081" y="860"/>
                </a:lnTo>
                <a:lnTo>
                  <a:pt x="2081" y="862"/>
                </a:lnTo>
                <a:lnTo>
                  <a:pt x="2081" y="864"/>
                </a:lnTo>
                <a:lnTo>
                  <a:pt x="2081" y="866"/>
                </a:lnTo>
                <a:lnTo>
                  <a:pt x="2081" y="868"/>
                </a:lnTo>
                <a:lnTo>
                  <a:pt x="2081" y="870"/>
                </a:lnTo>
                <a:lnTo>
                  <a:pt x="2081" y="872"/>
                </a:lnTo>
                <a:lnTo>
                  <a:pt x="2081" y="878"/>
                </a:lnTo>
                <a:lnTo>
                  <a:pt x="2081" y="880"/>
                </a:lnTo>
                <a:lnTo>
                  <a:pt x="2081" y="882"/>
                </a:lnTo>
                <a:lnTo>
                  <a:pt x="2081" y="884"/>
                </a:lnTo>
                <a:lnTo>
                  <a:pt x="2081" y="888"/>
                </a:lnTo>
                <a:lnTo>
                  <a:pt x="2081" y="890"/>
                </a:lnTo>
                <a:lnTo>
                  <a:pt x="2081" y="892"/>
                </a:lnTo>
                <a:lnTo>
                  <a:pt x="2083" y="898"/>
                </a:lnTo>
                <a:lnTo>
                  <a:pt x="2083" y="900"/>
                </a:lnTo>
                <a:lnTo>
                  <a:pt x="2081" y="900"/>
                </a:lnTo>
                <a:lnTo>
                  <a:pt x="2081" y="904"/>
                </a:lnTo>
                <a:lnTo>
                  <a:pt x="2081" y="906"/>
                </a:lnTo>
                <a:lnTo>
                  <a:pt x="2083" y="906"/>
                </a:lnTo>
                <a:lnTo>
                  <a:pt x="2083" y="908"/>
                </a:lnTo>
                <a:lnTo>
                  <a:pt x="2081" y="910"/>
                </a:lnTo>
                <a:lnTo>
                  <a:pt x="2081" y="912"/>
                </a:lnTo>
                <a:lnTo>
                  <a:pt x="2081" y="914"/>
                </a:lnTo>
                <a:lnTo>
                  <a:pt x="2081" y="916"/>
                </a:lnTo>
                <a:lnTo>
                  <a:pt x="2081" y="918"/>
                </a:lnTo>
                <a:lnTo>
                  <a:pt x="2081" y="920"/>
                </a:lnTo>
                <a:lnTo>
                  <a:pt x="2081" y="922"/>
                </a:lnTo>
                <a:lnTo>
                  <a:pt x="2081" y="924"/>
                </a:lnTo>
                <a:lnTo>
                  <a:pt x="2081" y="926"/>
                </a:lnTo>
                <a:lnTo>
                  <a:pt x="2081" y="928"/>
                </a:lnTo>
                <a:lnTo>
                  <a:pt x="2081" y="930"/>
                </a:lnTo>
                <a:lnTo>
                  <a:pt x="2081" y="940"/>
                </a:lnTo>
                <a:lnTo>
                  <a:pt x="2081" y="942"/>
                </a:lnTo>
                <a:lnTo>
                  <a:pt x="2081" y="944"/>
                </a:lnTo>
                <a:lnTo>
                  <a:pt x="2081" y="946"/>
                </a:lnTo>
                <a:lnTo>
                  <a:pt x="2081" y="946"/>
                </a:lnTo>
                <a:lnTo>
                  <a:pt x="2081" y="948"/>
                </a:lnTo>
                <a:lnTo>
                  <a:pt x="2081" y="950"/>
                </a:lnTo>
                <a:lnTo>
                  <a:pt x="2081" y="952"/>
                </a:lnTo>
                <a:lnTo>
                  <a:pt x="2081" y="954"/>
                </a:lnTo>
                <a:lnTo>
                  <a:pt x="2081" y="956"/>
                </a:lnTo>
                <a:lnTo>
                  <a:pt x="2081" y="958"/>
                </a:lnTo>
                <a:lnTo>
                  <a:pt x="2081" y="962"/>
                </a:lnTo>
                <a:lnTo>
                  <a:pt x="2081" y="964"/>
                </a:lnTo>
                <a:lnTo>
                  <a:pt x="2081" y="966"/>
                </a:lnTo>
                <a:lnTo>
                  <a:pt x="2081" y="968"/>
                </a:lnTo>
                <a:lnTo>
                  <a:pt x="2081" y="970"/>
                </a:lnTo>
                <a:lnTo>
                  <a:pt x="2081" y="972"/>
                </a:lnTo>
                <a:lnTo>
                  <a:pt x="2081" y="976"/>
                </a:lnTo>
                <a:lnTo>
                  <a:pt x="2081" y="978"/>
                </a:lnTo>
                <a:lnTo>
                  <a:pt x="2081" y="980"/>
                </a:lnTo>
                <a:lnTo>
                  <a:pt x="2081" y="982"/>
                </a:lnTo>
                <a:lnTo>
                  <a:pt x="2081" y="984"/>
                </a:lnTo>
                <a:lnTo>
                  <a:pt x="2081" y="986"/>
                </a:lnTo>
                <a:lnTo>
                  <a:pt x="2081" y="988"/>
                </a:lnTo>
                <a:lnTo>
                  <a:pt x="2081" y="990"/>
                </a:lnTo>
                <a:lnTo>
                  <a:pt x="2081" y="992"/>
                </a:lnTo>
                <a:lnTo>
                  <a:pt x="2081" y="994"/>
                </a:lnTo>
                <a:lnTo>
                  <a:pt x="2081" y="994"/>
                </a:lnTo>
                <a:lnTo>
                  <a:pt x="2081" y="996"/>
                </a:lnTo>
                <a:lnTo>
                  <a:pt x="2081" y="998"/>
                </a:lnTo>
                <a:lnTo>
                  <a:pt x="2081" y="1000"/>
                </a:lnTo>
                <a:lnTo>
                  <a:pt x="2081" y="1002"/>
                </a:lnTo>
                <a:lnTo>
                  <a:pt x="2081" y="1004"/>
                </a:lnTo>
                <a:lnTo>
                  <a:pt x="2081" y="1006"/>
                </a:lnTo>
                <a:lnTo>
                  <a:pt x="2081" y="1008"/>
                </a:lnTo>
                <a:lnTo>
                  <a:pt x="2081" y="1010"/>
                </a:lnTo>
                <a:lnTo>
                  <a:pt x="2081" y="1012"/>
                </a:lnTo>
                <a:lnTo>
                  <a:pt x="2081" y="1014"/>
                </a:lnTo>
                <a:lnTo>
                  <a:pt x="2081" y="1016"/>
                </a:lnTo>
                <a:lnTo>
                  <a:pt x="2081" y="1018"/>
                </a:lnTo>
                <a:lnTo>
                  <a:pt x="2081" y="1020"/>
                </a:lnTo>
                <a:lnTo>
                  <a:pt x="2081" y="1022"/>
                </a:lnTo>
                <a:lnTo>
                  <a:pt x="2081" y="1024"/>
                </a:lnTo>
                <a:lnTo>
                  <a:pt x="2081" y="1026"/>
                </a:lnTo>
                <a:lnTo>
                  <a:pt x="2081" y="1028"/>
                </a:lnTo>
                <a:lnTo>
                  <a:pt x="2081" y="1030"/>
                </a:lnTo>
                <a:lnTo>
                  <a:pt x="2081" y="1032"/>
                </a:lnTo>
                <a:lnTo>
                  <a:pt x="2081" y="1034"/>
                </a:lnTo>
                <a:lnTo>
                  <a:pt x="2081" y="1036"/>
                </a:lnTo>
                <a:lnTo>
                  <a:pt x="2081" y="1038"/>
                </a:lnTo>
                <a:lnTo>
                  <a:pt x="2081" y="1040"/>
                </a:lnTo>
                <a:lnTo>
                  <a:pt x="2081" y="1042"/>
                </a:lnTo>
                <a:lnTo>
                  <a:pt x="2081" y="1044"/>
                </a:lnTo>
                <a:lnTo>
                  <a:pt x="2081" y="1046"/>
                </a:lnTo>
                <a:lnTo>
                  <a:pt x="2081" y="1048"/>
                </a:lnTo>
                <a:lnTo>
                  <a:pt x="2081" y="1050"/>
                </a:lnTo>
                <a:lnTo>
                  <a:pt x="2081" y="1052"/>
                </a:lnTo>
                <a:lnTo>
                  <a:pt x="2081" y="1054"/>
                </a:lnTo>
                <a:lnTo>
                  <a:pt x="2081" y="1056"/>
                </a:lnTo>
                <a:lnTo>
                  <a:pt x="2081" y="1058"/>
                </a:lnTo>
                <a:lnTo>
                  <a:pt x="2081" y="1060"/>
                </a:lnTo>
                <a:lnTo>
                  <a:pt x="2081" y="1062"/>
                </a:lnTo>
                <a:lnTo>
                  <a:pt x="2081" y="1066"/>
                </a:lnTo>
                <a:lnTo>
                  <a:pt x="2081" y="1068"/>
                </a:lnTo>
                <a:lnTo>
                  <a:pt x="2081" y="1070"/>
                </a:lnTo>
                <a:lnTo>
                  <a:pt x="2081" y="1072"/>
                </a:lnTo>
                <a:lnTo>
                  <a:pt x="2081" y="1074"/>
                </a:lnTo>
                <a:lnTo>
                  <a:pt x="2081" y="1076"/>
                </a:lnTo>
                <a:lnTo>
                  <a:pt x="2081" y="1080"/>
                </a:lnTo>
                <a:lnTo>
                  <a:pt x="2081" y="1082"/>
                </a:lnTo>
                <a:lnTo>
                  <a:pt x="2081" y="1086"/>
                </a:lnTo>
                <a:lnTo>
                  <a:pt x="2081" y="1088"/>
                </a:lnTo>
                <a:lnTo>
                  <a:pt x="2081" y="1090"/>
                </a:lnTo>
                <a:lnTo>
                  <a:pt x="2081" y="1092"/>
                </a:lnTo>
                <a:lnTo>
                  <a:pt x="2081" y="1094"/>
                </a:lnTo>
                <a:lnTo>
                  <a:pt x="2081" y="1096"/>
                </a:lnTo>
                <a:lnTo>
                  <a:pt x="2081" y="1098"/>
                </a:lnTo>
                <a:lnTo>
                  <a:pt x="2081" y="1100"/>
                </a:lnTo>
                <a:lnTo>
                  <a:pt x="2081" y="1102"/>
                </a:lnTo>
                <a:lnTo>
                  <a:pt x="2081" y="1108"/>
                </a:lnTo>
                <a:lnTo>
                  <a:pt x="2081" y="1110"/>
                </a:lnTo>
                <a:lnTo>
                  <a:pt x="2081" y="1112"/>
                </a:lnTo>
                <a:lnTo>
                  <a:pt x="2081" y="1114"/>
                </a:lnTo>
                <a:lnTo>
                  <a:pt x="2081" y="1116"/>
                </a:lnTo>
                <a:lnTo>
                  <a:pt x="2081" y="1118"/>
                </a:lnTo>
                <a:lnTo>
                  <a:pt x="2081" y="1120"/>
                </a:lnTo>
                <a:lnTo>
                  <a:pt x="2081" y="1122"/>
                </a:lnTo>
                <a:lnTo>
                  <a:pt x="2081" y="1124"/>
                </a:lnTo>
                <a:lnTo>
                  <a:pt x="2081" y="1126"/>
                </a:lnTo>
                <a:lnTo>
                  <a:pt x="2081" y="1128"/>
                </a:lnTo>
                <a:lnTo>
                  <a:pt x="2081" y="1130"/>
                </a:lnTo>
                <a:lnTo>
                  <a:pt x="2081" y="1132"/>
                </a:lnTo>
                <a:lnTo>
                  <a:pt x="2081" y="1134"/>
                </a:lnTo>
                <a:lnTo>
                  <a:pt x="2081" y="1136"/>
                </a:lnTo>
                <a:lnTo>
                  <a:pt x="2081" y="1138"/>
                </a:lnTo>
                <a:lnTo>
                  <a:pt x="2081" y="1138"/>
                </a:lnTo>
                <a:lnTo>
                  <a:pt x="2081" y="1140"/>
                </a:lnTo>
                <a:lnTo>
                  <a:pt x="2081" y="1142"/>
                </a:lnTo>
                <a:lnTo>
                  <a:pt x="2081" y="1144"/>
                </a:lnTo>
                <a:lnTo>
                  <a:pt x="2081" y="1146"/>
                </a:lnTo>
                <a:lnTo>
                  <a:pt x="2081" y="1148"/>
                </a:lnTo>
                <a:lnTo>
                  <a:pt x="2081" y="1152"/>
                </a:lnTo>
                <a:lnTo>
                  <a:pt x="2081" y="1154"/>
                </a:lnTo>
                <a:lnTo>
                  <a:pt x="2081" y="1158"/>
                </a:lnTo>
                <a:lnTo>
                  <a:pt x="2081" y="1162"/>
                </a:lnTo>
                <a:lnTo>
                  <a:pt x="2081" y="1164"/>
                </a:lnTo>
                <a:lnTo>
                  <a:pt x="2081" y="1166"/>
                </a:lnTo>
                <a:lnTo>
                  <a:pt x="2081" y="1168"/>
                </a:lnTo>
                <a:lnTo>
                  <a:pt x="2081" y="1170"/>
                </a:lnTo>
                <a:lnTo>
                  <a:pt x="2081" y="1172"/>
                </a:lnTo>
                <a:lnTo>
                  <a:pt x="2081" y="1174"/>
                </a:lnTo>
                <a:lnTo>
                  <a:pt x="2081" y="1176"/>
                </a:lnTo>
                <a:lnTo>
                  <a:pt x="2081" y="1178"/>
                </a:lnTo>
                <a:lnTo>
                  <a:pt x="2081" y="1180"/>
                </a:lnTo>
                <a:lnTo>
                  <a:pt x="2081" y="1182"/>
                </a:lnTo>
                <a:lnTo>
                  <a:pt x="2081" y="1184"/>
                </a:lnTo>
                <a:lnTo>
                  <a:pt x="2081" y="1186"/>
                </a:lnTo>
                <a:lnTo>
                  <a:pt x="2081" y="1186"/>
                </a:lnTo>
                <a:lnTo>
                  <a:pt x="2081" y="1188"/>
                </a:lnTo>
                <a:lnTo>
                  <a:pt x="2081" y="1190"/>
                </a:lnTo>
                <a:lnTo>
                  <a:pt x="2081" y="1192"/>
                </a:lnTo>
                <a:lnTo>
                  <a:pt x="2081" y="1195"/>
                </a:lnTo>
                <a:lnTo>
                  <a:pt x="2081" y="1197"/>
                </a:lnTo>
                <a:lnTo>
                  <a:pt x="2081" y="1199"/>
                </a:lnTo>
                <a:lnTo>
                  <a:pt x="2081" y="1201"/>
                </a:lnTo>
                <a:lnTo>
                  <a:pt x="2081" y="1205"/>
                </a:lnTo>
                <a:lnTo>
                  <a:pt x="2081" y="1207"/>
                </a:lnTo>
                <a:lnTo>
                  <a:pt x="2081" y="1209"/>
                </a:lnTo>
                <a:lnTo>
                  <a:pt x="2081" y="1211"/>
                </a:lnTo>
                <a:lnTo>
                  <a:pt x="2081" y="1213"/>
                </a:lnTo>
                <a:lnTo>
                  <a:pt x="2081" y="1215"/>
                </a:lnTo>
                <a:lnTo>
                  <a:pt x="2081" y="1217"/>
                </a:lnTo>
                <a:lnTo>
                  <a:pt x="2081" y="1219"/>
                </a:lnTo>
                <a:lnTo>
                  <a:pt x="2081" y="1223"/>
                </a:lnTo>
                <a:lnTo>
                  <a:pt x="2081" y="1225"/>
                </a:lnTo>
                <a:lnTo>
                  <a:pt x="2081" y="1227"/>
                </a:lnTo>
                <a:lnTo>
                  <a:pt x="2081" y="1231"/>
                </a:lnTo>
                <a:lnTo>
                  <a:pt x="2081" y="1233"/>
                </a:lnTo>
                <a:lnTo>
                  <a:pt x="2081" y="1235"/>
                </a:lnTo>
                <a:lnTo>
                  <a:pt x="2081" y="1237"/>
                </a:lnTo>
                <a:lnTo>
                  <a:pt x="2081" y="1239"/>
                </a:lnTo>
                <a:lnTo>
                  <a:pt x="2081" y="1241"/>
                </a:lnTo>
                <a:lnTo>
                  <a:pt x="2081" y="1243"/>
                </a:lnTo>
                <a:lnTo>
                  <a:pt x="2081" y="1247"/>
                </a:lnTo>
                <a:lnTo>
                  <a:pt x="2081" y="1249"/>
                </a:lnTo>
                <a:lnTo>
                  <a:pt x="2081" y="1251"/>
                </a:lnTo>
                <a:lnTo>
                  <a:pt x="2081" y="1253"/>
                </a:lnTo>
                <a:lnTo>
                  <a:pt x="2081" y="1255"/>
                </a:lnTo>
                <a:lnTo>
                  <a:pt x="2081" y="1257"/>
                </a:lnTo>
                <a:lnTo>
                  <a:pt x="2081" y="1259"/>
                </a:lnTo>
                <a:lnTo>
                  <a:pt x="2081" y="1263"/>
                </a:lnTo>
                <a:lnTo>
                  <a:pt x="2081" y="1265"/>
                </a:lnTo>
                <a:lnTo>
                  <a:pt x="2081" y="1267"/>
                </a:lnTo>
                <a:lnTo>
                  <a:pt x="2081" y="1269"/>
                </a:lnTo>
                <a:lnTo>
                  <a:pt x="2081" y="1271"/>
                </a:lnTo>
                <a:lnTo>
                  <a:pt x="2081" y="1273"/>
                </a:lnTo>
                <a:lnTo>
                  <a:pt x="2081" y="1275"/>
                </a:lnTo>
                <a:lnTo>
                  <a:pt x="2081" y="1277"/>
                </a:lnTo>
                <a:lnTo>
                  <a:pt x="2081" y="1279"/>
                </a:lnTo>
                <a:lnTo>
                  <a:pt x="2081" y="1281"/>
                </a:lnTo>
                <a:lnTo>
                  <a:pt x="2081" y="1283"/>
                </a:lnTo>
                <a:lnTo>
                  <a:pt x="2081" y="1283"/>
                </a:lnTo>
                <a:lnTo>
                  <a:pt x="2079" y="1285"/>
                </a:lnTo>
                <a:lnTo>
                  <a:pt x="2079" y="1287"/>
                </a:lnTo>
                <a:lnTo>
                  <a:pt x="2079" y="1289"/>
                </a:lnTo>
                <a:lnTo>
                  <a:pt x="2079" y="1291"/>
                </a:lnTo>
                <a:lnTo>
                  <a:pt x="2079" y="1293"/>
                </a:lnTo>
                <a:lnTo>
                  <a:pt x="2079" y="1295"/>
                </a:lnTo>
                <a:lnTo>
                  <a:pt x="2079" y="1297"/>
                </a:lnTo>
                <a:lnTo>
                  <a:pt x="2079" y="1299"/>
                </a:lnTo>
                <a:lnTo>
                  <a:pt x="2079" y="1301"/>
                </a:lnTo>
                <a:lnTo>
                  <a:pt x="2079" y="1303"/>
                </a:lnTo>
                <a:lnTo>
                  <a:pt x="2079" y="1305"/>
                </a:lnTo>
                <a:lnTo>
                  <a:pt x="2079" y="1307"/>
                </a:lnTo>
                <a:lnTo>
                  <a:pt x="2079" y="1309"/>
                </a:lnTo>
                <a:lnTo>
                  <a:pt x="2079" y="1311"/>
                </a:lnTo>
                <a:lnTo>
                  <a:pt x="2079" y="1313"/>
                </a:lnTo>
                <a:lnTo>
                  <a:pt x="2079" y="1315"/>
                </a:lnTo>
                <a:lnTo>
                  <a:pt x="2079" y="1317"/>
                </a:lnTo>
                <a:lnTo>
                  <a:pt x="2079" y="1319"/>
                </a:lnTo>
                <a:lnTo>
                  <a:pt x="2079" y="1321"/>
                </a:lnTo>
                <a:lnTo>
                  <a:pt x="2079" y="1323"/>
                </a:lnTo>
                <a:lnTo>
                  <a:pt x="2079" y="1325"/>
                </a:lnTo>
                <a:lnTo>
                  <a:pt x="2079" y="1327"/>
                </a:lnTo>
                <a:lnTo>
                  <a:pt x="2079" y="1329"/>
                </a:lnTo>
                <a:lnTo>
                  <a:pt x="2079" y="1331"/>
                </a:lnTo>
                <a:lnTo>
                  <a:pt x="2079" y="1331"/>
                </a:lnTo>
                <a:lnTo>
                  <a:pt x="2079" y="1333"/>
                </a:lnTo>
                <a:lnTo>
                  <a:pt x="2079" y="1335"/>
                </a:lnTo>
                <a:lnTo>
                  <a:pt x="2079" y="1339"/>
                </a:lnTo>
                <a:lnTo>
                  <a:pt x="2079" y="1341"/>
                </a:lnTo>
                <a:lnTo>
                  <a:pt x="2079" y="1343"/>
                </a:lnTo>
                <a:lnTo>
                  <a:pt x="2079" y="1347"/>
                </a:lnTo>
                <a:lnTo>
                  <a:pt x="2079" y="1349"/>
                </a:lnTo>
                <a:lnTo>
                  <a:pt x="2079" y="1351"/>
                </a:lnTo>
                <a:lnTo>
                  <a:pt x="2079" y="1353"/>
                </a:lnTo>
                <a:lnTo>
                  <a:pt x="2079" y="1355"/>
                </a:lnTo>
                <a:lnTo>
                  <a:pt x="2079" y="1357"/>
                </a:lnTo>
                <a:lnTo>
                  <a:pt x="2079" y="1359"/>
                </a:lnTo>
                <a:lnTo>
                  <a:pt x="2079" y="1361"/>
                </a:lnTo>
                <a:lnTo>
                  <a:pt x="2079" y="1363"/>
                </a:lnTo>
                <a:lnTo>
                  <a:pt x="2079" y="1365"/>
                </a:lnTo>
                <a:lnTo>
                  <a:pt x="2079" y="1367"/>
                </a:lnTo>
                <a:lnTo>
                  <a:pt x="2079" y="1369"/>
                </a:lnTo>
                <a:lnTo>
                  <a:pt x="2079" y="1371"/>
                </a:lnTo>
                <a:lnTo>
                  <a:pt x="2079" y="1373"/>
                </a:lnTo>
                <a:lnTo>
                  <a:pt x="2079" y="1375"/>
                </a:lnTo>
                <a:lnTo>
                  <a:pt x="2079" y="1377"/>
                </a:lnTo>
                <a:lnTo>
                  <a:pt x="2079" y="1379"/>
                </a:lnTo>
                <a:lnTo>
                  <a:pt x="2077" y="1381"/>
                </a:lnTo>
                <a:lnTo>
                  <a:pt x="2077" y="1385"/>
                </a:lnTo>
                <a:lnTo>
                  <a:pt x="2077" y="1393"/>
                </a:lnTo>
                <a:lnTo>
                  <a:pt x="2077" y="1397"/>
                </a:lnTo>
                <a:lnTo>
                  <a:pt x="2077" y="1403"/>
                </a:lnTo>
                <a:lnTo>
                  <a:pt x="2077" y="1407"/>
                </a:lnTo>
                <a:lnTo>
                  <a:pt x="2077" y="1409"/>
                </a:lnTo>
                <a:lnTo>
                  <a:pt x="2077" y="1421"/>
                </a:lnTo>
                <a:lnTo>
                  <a:pt x="2077" y="1425"/>
                </a:lnTo>
                <a:lnTo>
                  <a:pt x="2077" y="1427"/>
                </a:lnTo>
                <a:lnTo>
                  <a:pt x="2077" y="1427"/>
                </a:lnTo>
                <a:lnTo>
                  <a:pt x="2077" y="1433"/>
                </a:lnTo>
                <a:lnTo>
                  <a:pt x="2077" y="1441"/>
                </a:lnTo>
                <a:lnTo>
                  <a:pt x="2077" y="1443"/>
                </a:lnTo>
                <a:lnTo>
                  <a:pt x="2077" y="1445"/>
                </a:lnTo>
                <a:lnTo>
                  <a:pt x="2077" y="1455"/>
                </a:lnTo>
                <a:lnTo>
                  <a:pt x="2077" y="1457"/>
                </a:lnTo>
                <a:lnTo>
                  <a:pt x="2077" y="1459"/>
                </a:lnTo>
                <a:lnTo>
                  <a:pt x="2077" y="1463"/>
                </a:lnTo>
                <a:lnTo>
                  <a:pt x="2077" y="1465"/>
                </a:lnTo>
                <a:lnTo>
                  <a:pt x="2077" y="1467"/>
                </a:lnTo>
                <a:lnTo>
                  <a:pt x="2077" y="1469"/>
                </a:lnTo>
                <a:lnTo>
                  <a:pt x="2077" y="1471"/>
                </a:lnTo>
                <a:lnTo>
                  <a:pt x="2077" y="1475"/>
                </a:lnTo>
                <a:lnTo>
                  <a:pt x="2077" y="1477"/>
                </a:lnTo>
                <a:lnTo>
                  <a:pt x="2077" y="1479"/>
                </a:lnTo>
                <a:lnTo>
                  <a:pt x="2077" y="1481"/>
                </a:lnTo>
                <a:lnTo>
                  <a:pt x="2075" y="1483"/>
                </a:lnTo>
                <a:lnTo>
                  <a:pt x="2075" y="1485"/>
                </a:lnTo>
                <a:lnTo>
                  <a:pt x="2075" y="1495"/>
                </a:lnTo>
                <a:lnTo>
                  <a:pt x="2075" y="1497"/>
                </a:lnTo>
                <a:lnTo>
                  <a:pt x="2075" y="1499"/>
                </a:lnTo>
                <a:lnTo>
                  <a:pt x="2075" y="1501"/>
                </a:lnTo>
                <a:lnTo>
                  <a:pt x="2075" y="1503"/>
                </a:lnTo>
                <a:lnTo>
                  <a:pt x="2075" y="1505"/>
                </a:lnTo>
                <a:lnTo>
                  <a:pt x="2075" y="1507"/>
                </a:lnTo>
                <a:lnTo>
                  <a:pt x="2075" y="1509"/>
                </a:lnTo>
                <a:lnTo>
                  <a:pt x="2075" y="1521"/>
                </a:lnTo>
                <a:lnTo>
                  <a:pt x="2075" y="1527"/>
                </a:lnTo>
                <a:lnTo>
                  <a:pt x="2075" y="1529"/>
                </a:lnTo>
                <a:lnTo>
                  <a:pt x="2075" y="1533"/>
                </a:lnTo>
                <a:lnTo>
                  <a:pt x="2075" y="1535"/>
                </a:lnTo>
                <a:lnTo>
                  <a:pt x="2075" y="1537"/>
                </a:lnTo>
                <a:lnTo>
                  <a:pt x="2075" y="1539"/>
                </a:lnTo>
                <a:lnTo>
                  <a:pt x="2075" y="1541"/>
                </a:lnTo>
                <a:lnTo>
                  <a:pt x="2075" y="1545"/>
                </a:lnTo>
                <a:lnTo>
                  <a:pt x="2075" y="1547"/>
                </a:lnTo>
                <a:lnTo>
                  <a:pt x="2075" y="1549"/>
                </a:lnTo>
                <a:lnTo>
                  <a:pt x="2075" y="1553"/>
                </a:lnTo>
                <a:lnTo>
                  <a:pt x="2075" y="1555"/>
                </a:lnTo>
                <a:lnTo>
                  <a:pt x="2075" y="1563"/>
                </a:lnTo>
                <a:lnTo>
                  <a:pt x="2075" y="1571"/>
                </a:lnTo>
                <a:lnTo>
                  <a:pt x="2075" y="1571"/>
                </a:lnTo>
                <a:lnTo>
                  <a:pt x="2075" y="1575"/>
                </a:lnTo>
                <a:lnTo>
                  <a:pt x="2075" y="1577"/>
                </a:lnTo>
                <a:lnTo>
                  <a:pt x="2075" y="1585"/>
                </a:lnTo>
                <a:lnTo>
                  <a:pt x="2075" y="1595"/>
                </a:lnTo>
                <a:lnTo>
                  <a:pt x="2075" y="1597"/>
                </a:lnTo>
                <a:lnTo>
                  <a:pt x="2075" y="1601"/>
                </a:lnTo>
                <a:lnTo>
                  <a:pt x="2075" y="1603"/>
                </a:lnTo>
                <a:lnTo>
                  <a:pt x="2075" y="1605"/>
                </a:lnTo>
                <a:lnTo>
                  <a:pt x="2075" y="1611"/>
                </a:lnTo>
                <a:lnTo>
                  <a:pt x="2075" y="1613"/>
                </a:lnTo>
                <a:lnTo>
                  <a:pt x="2075" y="1615"/>
                </a:lnTo>
                <a:lnTo>
                  <a:pt x="2075" y="1618"/>
                </a:lnTo>
                <a:lnTo>
                  <a:pt x="2075" y="1620"/>
                </a:lnTo>
                <a:lnTo>
                  <a:pt x="2075" y="1620"/>
                </a:lnTo>
                <a:lnTo>
                  <a:pt x="2075" y="1624"/>
                </a:lnTo>
                <a:lnTo>
                  <a:pt x="2075" y="1626"/>
                </a:lnTo>
                <a:lnTo>
                  <a:pt x="2075" y="1630"/>
                </a:lnTo>
                <a:lnTo>
                  <a:pt x="2075" y="1634"/>
                </a:lnTo>
                <a:lnTo>
                  <a:pt x="2075" y="1636"/>
                </a:lnTo>
                <a:lnTo>
                  <a:pt x="2075" y="1638"/>
                </a:lnTo>
                <a:lnTo>
                  <a:pt x="2075" y="1640"/>
                </a:lnTo>
                <a:lnTo>
                  <a:pt x="2075" y="1644"/>
                </a:lnTo>
                <a:lnTo>
                  <a:pt x="2075" y="1650"/>
                </a:lnTo>
                <a:lnTo>
                  <a:pt x="2075" y="1652"/>
                </a:lnTo>
                <a:lnTo>
                  <a:pt x="2073" y="1656"/>
                </a:lnTo>
                <a:lnTo>
                  <a:pt x="2073" y="1658"/>
                </a:lnTo>
                <a:lnTo>
                  <a:pt x="2075" y="1660"/>
                </a:lnTo>
                <a:lnTo>
                  <a:pt x="2075" y="1662"/>
                </a:lnTo>
                <a:lnTo>
                  <a:pt x="2073" y="1670"/>
                </a:lnTo>
                <a:lnTo>
                  <a:pt x="2075" y="1672"/>
                </a:lnTo>
                <a:lnTo>
                  <a:pt x="2073" y="1674"/>
                </a:lnTo>
                <a:lnTo>
                  <a:pt x="2073" y="1680"/>
                </a:lnTo>
                <a:lnTo>
                  <a:pt x="2073" y="1682"/>
                </a:lnTo>
                <a:lnTo>
                  <a:pt x="2073" y="1684"/>
                </a:lnTo>
                <a:lnTo>
                  <a:pt x="2073" y="1686"/>
                </a:lnTo>
                <a:lnTo>
                  <a:pt x="2073" y="1690"/>
                </a:lnTo>
                <a:lnTo>
                  <a:pt x="2073" y="1694"/>
                </a:lnTo>
                <a:lnTo>
                  <a:pt x="2073" y="1696"/>
                </a:lnTo>
                <a:lnTo>
                  <a:pt x="2073" y="1698"/>
                </a:lnTo>
                <a:lnTo>
                  <a:pt x="2073" y="1700"/>
                </a:lnTo>
                <a:lnTo>
                  <a:pt x="2075" y="1700"/>
                </a:lnTo>
                <a:lnTo>
                  <a:pt x="2073" y="1702"/>
                </a:lnTo>
                <a:lnTo>
                  <a:pt x="2073" y="1704"/>
                </a:lnTo>
                <a:lnTo>
                  <a:pt x="2073" y="1706"/>
                </a:lnTo>
                <a:lnTo>
                  <a:pt x="2073" y="1708"/>
                </a:lnTo>
                <a:lnTo>
                  <a:pt x="2073" y="1710"/>
                </a:lnTo>
                <a:lnTo>
                  <a:pt x="2073" y="1712"/>
                </a:lnTo>
                <a:lnTo>
                  <a:pt x="2073" y="1714"/>
                </a:lnTo>
                <a:lnTo>
                  <a:pt x="2073" y="1714"/>
                </a:lnTo>
                <a:lnTo>
                  <a:pt x="2073" y="1716"/>
                </a:lnTo>
                <a:lnTo>
                  <a:pt x="2073" y="1718"/>
                </a:lnTo>
                <a:lnTo>
                  <a:pt x="2073" y="1720"/>
                </a:lnTo>
                <a:lnTo>
                  <a:pt x="2073" y="1722"/>
                </a:lnTo>
                <a:lnTo>
                  <a:pt x="2073" y="1724"/>
                </a:lnTo>
                <a:lnTo>
                  <a:pt x="2073" y="1726"/>
                </a:lnTo>
                <a:lnTo>
                  <a:pt x="2073" y="1728"/>
                </a:lnTo>
                <a:lnTo>
                  <a:pt x="2073" y="1730"/>
                </a:lnTo>
                <a:lnTo>
                  <a:pt x="2073" y="1732"/>
                </a:lnTo>
                <a:lnTo>
                  <a:pt x="2073" y="1734"/>
                </a:lnTo>
                <a:lnTo>
                  <a:pt x="2073" y="1736"/>
                </a:lnTo>
                <a:lnTo>
                  <a:pt x="2073" y="1738"/>
                </a:lnTo>
                <a:lnTo>
                  <a:pt x="2073" y="1740"/>
                </a:lnTo>
                <a:lnTo>
                  <a:pt x="2073" y="1746"/>
                </a:lnTo>
                <a:lnTo>
                  <a:pt x="2073" y="1748"/>
                </a:lnTo>
                <a:lnTo>
                  <a:pt x="2073" y="1750"/>
                </a:lnTo>
                <a:lnTo>
                  <a:pt x="2073" y="1752"/>
                </a:lnTo>
                <a:lnTo>
                  <a:pt x="2073" y="1754"/>
                </a:lnTo>
                <a:lnTo>
                  <a:pt x="2073" y="1756"/>
                </a:lnTo>
                <a:lnTo>
                  <a:pt x="2073" y="1758"/>
                </a:lnTo>
                <a:lnTo>
                  <a:pt x="2073" y="1760"/>
                </a:lnTo>
                <a:lnTo>
                  <a:pt x="2073" y="1762"/>
                </a:lnTo>
                <a:lnTo>
                  <a:pt x="2073" y="1762"/>
                </a:lnTo>
                <a:lnTo>
                  <a:pt x="2073" y="1764"/>
                </a:lnTo>
                <a:lnTo>
                  <a:pt x="2073" y="1766"/>
                </a:lnTo>
                <a:lnTo>
                  <a:pt x="2073" y="1768"/>
                </a:lnTo>
                <a:lnTo>
                  <a:pt x="2073" y="1770"/>
                </a:lnTo>
                <a:lnTo>
                  <a:pt x="2073" y="1772"/>
                </a:lnTo>
                <a:lnTo>
                  <a:pt x="2073" y="1774"/>
                </a:lnTo>
                <a:lnTo>
                  <a:pt x="2073" y="1776"/>
                </a:lnTo>
                <a:lnTo>
                  <a:pt x="2073" y="1778"/>
                </a:lnTo>
                <a:lnTo>
                  <a:pt x="2073" y="1780"/>
                </a:lnTo>
                <a:lnTo>
                  <a:pt x="2073" y="1782"/>
                </a:lnTo>
                <a:lnTo>
                  <a:pt x="2073" y="1784"/>
                </a:lnTo>
                <a:lnTo>
                  <a:pt x="2073" y="1786"/>
                </a:lnTo>
                <a:lnTo>
                  <a:pt x="2073" y="1788"/>
                </a:lnTo>
                <a:lnTo>
                  <a:pt x="2073" y="1790"/>
                </a:lnTo>
                <a:lnTo>
                  <a:pt x="2073" y="1792"/>
                </a:lnTo>
                <a:lnTo>
                  <a:pt x="2073" y="1794"/>
                </a:lnTo>
                <a:lnTo>
                  <a:pt x="2073" y="1796"/>
                </a:lnTo>
                <a:lnTo>
                  <a:pt x="2073" y="1798"/>
                </a:lnTo>
                <a:lnTo>
                  <a:pt x="2073" y="1800"/>
                </a:lnTo>
                <a:lnTo>
                  <a:pt x="2073" y="1802"/>
                </a:lnTo>
                <a:lnTo>
                  <a:pt x="2073" y="1804"/>
                </a:lnTo>
                <a:lnTo>
                  <a:pt x="2073" y="1806"/>
                </a:lnTo>
                <a:lnTo>
                  <a:pt x="2073" y="1808"/>
                </a:lnTo>
                <a:lnTo>
                  <a:pt x="2073" y="1810"/>
                </a:lnTo>
                <a:lnTo>
                  <a:pt x="2073" y="1810"/>
                </a:lnTo>
                <a:lnTo>
                  <a:pt x="2073" y="1812"/>
                </a:lnTo>
                <a:lnTo>
                  <a:pt x="2073" y="1814"/>
                </a:lnTo>
                <a:lnTo>
                  <a:pt x="2073" y="1816"/>
                </a:lnTo>
                <a:lnTo>
                  <a:pt x="2073" y="1818"/>
                </a:lnTo>
                <a:lnTo>
                  <a:pt x="2073" y="1820"/>
                </a:lnTo>
                <a:lnTo>
                  <a:pt x="2073" y="1822"/>
                </a:lnTo>
                <a:lnTo>
                  <a:pt x="2073" y="1824"/>
                </a:lnTo>
                <a:lnTo>
                  <a:pt x="2073" y="1826"/>
                </a:lnTo>
                <a:lnTo>
                  <a:pt x="2073" y="1828"/>
                </a:lnTo>
                <a:lnTo>
                  <a:pt x="2073" y="1830"/>
                </a:lnTo>
                <a:lnTo>
                  <a:pt x="2073" y="1832"/>
                </a:lnTo>
                <a:lnTo>
                  <a:pt x="2073" y="1834"/>
                </a:lnTo>
                <a:lnTo>
                  <a:pt x="2073" y="1836"/>
                </a:lnTo>
                <a:lnTo>
                  <a:pt x="2073" y="1846"/>
                </a:lnTo>
                <a:lnTo>
                  <a:pt x="2073" y="1856"/>
                </a:lnTo>
                <a:lnTo>
                  <a:pt x="2073" y="1858"/>
                </a:lnTo>
                <a:lnTo>
                  <a:pt x="2073" y="1858"/>
                </a:lnTo>
                <a:lnTo>
                  <a:pt x="2073" y="1860"/>
                </a:lnTo>
                <a:lnTo>
                  <a:pt x="2073" y="1866"/>
                </a:lnTo>
                <a:lnTo>
                  <a:pt x="2073" y="1874"/>
                </a:lnTo>
                <a:lnTo>
                  <a:pt x="2073" y="1876"/>
                </a:lnTo>
                <a:lnTo>
                  <a:pt x="2073" y="1878"/>
                </a:lnTo>
                <a:lnTo>
                  <a:pt x="2073" y="1880"/>
                </a:lnTo>
                <a:lnTo>
                  <a:pt x="2073" y="1886"/>
                </a:lnTo>
                <a:lnTo>
                  <a:pt x="2073" y="1890"/>
                </a:lnTo>
                <a:lnTo>
                  <a:pt x="2073" y="1902"/>
                </a:lnTo>
                <a:lnTo>
                  <a:pt x="2073" y="1904"/>
                </a:lnTo>
                <a:lnTo>
                  <a:pt x="2073" y="1906"/>
                </a:lnTo>
                <a:lnTo>
                  <a:pt x="2073" y="1906"/>
                </a:lnTo>
                <a:lnTo>
                  <a:pt x="2073" y="1908"/>
                </a:lnTo>
                <a:lnTo>
                  <a:pt x="2073" y="1910"/>
                </a:lnTo>
                <a:lnTo>
                  <a:pt x="2073" y="1912"/>
                </a:lnTo>
                <a:lnTo>
                  <a:pt x="2073" y="1914"/>
                </a:lnTo>
                <a:lnTo>
                  <a:pt x="2073" y="1916"/>
                </a:lnTo>
                <a:lnTo>
                  <a:pt x="2073" y="1918"/>
                </a:lnTo>
                <a:lnTo>
                  <a:pt x="2073" y="1920"/>
                </a:lnTo>
                <a:lnTo>
                  <a:pt x="2073" y="1922"/>
                </a:lnTo>
                <a:lnTo>
                  <a:pt x="2073" y="1924"/>
                </a:lnTo>
                <a:lnTo>
                  <a:pt x="2073" y="1926"/>
                </a:lnTo>
                <a:lnTo>
                  <a:pt x="2073" y="1928"/>
                </a:lnTo>
                <a:lnTo>
                  <a:pt x="2073" y="1932"/>
                </a:lnTo>
                <a:lnTo>
                  <a:pt x="2073" y="1934"/>
                </a:lnTo>
                <a:lnTo>
                  <a:pt x="2073" y="1936"/>
                </a:lnTo>
                <a:lnTo>
                  <a:pt x="2073" y="1938"/>
                </a:lnTo>
                <a:lnTo>
                  <a:pt x="2073" y="1940"/>
                </a:lnTo>
                <a:lnTo>
                  <a:pt x="2073" y="1942"/>
                </a:lnTo>
                <a:lnTo>
                  <a:pt x="2073" y="1944"/>
                </a:lnTo>
                <a:lnTo>
                  <a:pt x="2073" y="1946"/>
                </a:lnTo>
                <a:lnTo>
                  <a:pt x="2073" y="1948"/>
                </a:lnTo>
                <a:lnTo>
                  <a:pt x="2073" y="1950"/>
                </a:lnTo>
                <a:lnTo>
                  <a:pt x="2073" y="1952"/>
                </a:lnTo>
                <a:lnTo>
                  <a:pt x="2073" y="1954"/>
                </a:lnTo>
                <a:lnTo>
                  <a:pt x="2073" y="1954"/>
                </a:lnTo>
                <a:lnTo>
                  <a:pt x="2073" y="1956"/>
                </a:lnTo>
                <a:lnTo>
                  <a:pt x="2073" y="1958"/>
                </a:lnTo>
                <a:lnTo>
                  <a:pt x="2071" y="1960"/>
                </a:lnTo>
                <a:lnTo>
                  <a:pt x="2071" y="1964"/>
                </a:lnTo>
                <a:lnTo>
                  <a:pt x="2071" y="1966"/>
                </a:lnTo>
                <a:lnTo>
                  <a:pt x="2071" y="1968"/>
                </a:lnTo>
                <a:lnTo>
                  <a:pt x="2071" y="1970"/>
                </a:lnTo>
                <a:lnTo>
                  <a:pt x="2071" y="1972"/>
                </a:lnTo>
                <a:lnTo>
                  <a:pt x="2071" y="1974"/>
                </a:lnTo>
                <a:lnTo>
                  <a:pt x="2071" y="1978"/>
                </a:lnTo>
                <a:lnTo>
                  <a:pt x="2071" y="1984"/>
                </a:lnTo>
                <a:lnTo>
                  <a:pt x="2071" y="1986"/>
                </a:lnTo>
                <a:lnTo>
                  <a:pt x="2071" y="1988"/>
                </a:lnTo>
                <a:lnTo>
                  <a:pt x="2071" y="1990"/>
                </a:lnTo>
                <a:lnTo>
                  <a:pt x="2071" y="1992"/>
                </a:lnTo>
                <a:lnTo>
                  <a:pt x="2071" y="1994"/>
                </a:lnTo>
                <a:lnTo>
                  <a:pt x="2071" y="1996"/>
                </a:lnTo>
                <a:lnTo>
                  <a:pt x="2071" y="1998"/>
                </a:lnTo>
                <a:lnTo>
                  <a:pt x="2071" y="2000"/>
                </a:lnTo>
                <a:lnTo>
                  <a:pt x="2071" y="2002"/>
                </a:lnTo>
                <a:lnTo>
                  <a:pt x="2071" y="2004"/>
                </a:lnTo>
                <a:lnTo>
                  <a:pt x="2071" y="2008"/>
                </a:lnTo>
                <a:lnTo>
                  <a:pt x="2071" y="2010"/>
                </a:lnTo>
                <a:lnTo>
                  <a:pt x="2071" y="2012"/>
                </a:lnTo>
                <a:lnTo>
                  <a:pt x="2071" y="2014"/>
                </a:lnTo>
                <a:lnTo>
                  <a:pt x="2071" y="2016"/>
                </a:lnTo>
                <a:lnTo>
                  <a:pt x="2071" y="2018"/>
                </a:lnTo>
                <a:lnTo>
                  <a:pt x="2071" y="2020"/>
                </a:lnTo>
                <a:lnTo>
                  <a:pt x="2071" y="2022"/>
                </a:lnTo>
                <a:lnTo>
                  <a:pt x="2071" y="2024"/>
                </a:lnTo>
                <a:lnTo>
                  <a:pt x="2071" y="2026"/>
                </a:lnTo>
                <a:lnTo>
                  <a:pt x="2071" y="2028"/>
                </a:lnTo>
                <a:lnTo>
                  <a:pt x="2071" y="2030"/>
                </a:lnTo>
                <a:lnTo>
                  <a:pt x="2071" y="2032"/>
                </a:lnTo>
                <a:lnTo>
                  <a:pt x="2071" y="2034"/>
                </a:lnTo>
                <a:lnTo>
                  <a:pt x="2071" y="2036"/>
                </a:lnTo>
                <a:lnTo>
                  <a:pt x="2071" y="2041"/>
                </a:lnTo>
                <a:lnTo>
                  <a:pt x="2071" y="2045"/>
                </a:lnTo>
                <a:lnTo>
                  <a:pt x="2071" y="2047"/>
                </a:lnTo>
                <a:lnTo>
                  <a:pt x="2071" y="2049"/>
                </a:lnTo>
                <a:lnTo>
                  <a:pt x="2071" y="2051"/>
                </a:lnTo>
                <a:lnTo>
                  <a:pt x="2071" y="2051"/>
                </a:lnTo>
                <a:lnTo>
                  <a:pt x="2071" y="2053"/>
                </a:lnTo>
                <a:lnTo>
                  <a:pt x="2071" y="2055"/>
                </a:lnTo>
                <a:lnTo>
                  <a:pt x="2071" y="2061"/>
                </a:lnTo>
                <a:lnTo>
                  <a:pt x="2071" y="2063"/>
                </a:lnTo>
                <a:lnTo>
                  <a:pt x="2071" y="2065"/>
                </a:lnTo>
                <a:lnTo>
                  <a:pt x="2071" y="2067"/>
                </a:lnTo>
                <a:lnTo>
                  <a:pt x="2071" y="2069"/>
                </a:lnTo>
                <a:lnTo>
                  <a:pt x="2071" y="2071"/>
                </a:lnTo>
                <a:lnTo>
                  <a:pt x="2071" y="2073"/>
                </a:lnTo>
                <a:lnTo>
                  <a:pt x="2071" y="2075"/>
                </a:lnTo>
                <a:lnTo>
                  <a:pt x="2071" y="2077"/>
                </a:lnTo>
                <a:lnTo>
                  <a:pt x="2071" y="2079"/>
                </a:lnTo>
                <a:lnTo>
                  <a:pt x="2071" y="2081"/>
                </a:lnTo>
                <a:lnTo>
                  <a:pt x="2071" y="2083"/>
                </a:lnTo>
                <a:lnTo>
                  <a:pt x="2071" y="2085"/>
                </a:lnTo>
                <a:lnTo>
                  <a:pt x="2071" y="2087"/>
                </a:lnTo>
                <a:lnTo>
                  <a:pt x="2071" y="2089"/>
                </a:lnTo>
                <a:lnTo>
                  <a:pt x="2071" y="2091"/>
                </a:lnTo>
                <a:lnTo>
                  <a:pt x="2071" y="2093"/>
                </a:lnTo>
                <a:lnTo>
                  <a:pt x="2071" y="2095"/>
                </a:lnTo>
                <a:lnTo>
                  <a:pt x="2071" y="2097"/>
                </a:lnTo>
                <a:lnTo>
                  <a:pt x="2071" y="2103"/>
                </a:lnTo>
                <a:lnTo>
                  <a:pt x="2071" y="2105"/>
                </a:lnTo>
                <a:lnTo>
                  <a:pt x="2071" y="2107"/>
                </a:lnTo>
                <a:lnTo>
                  <a:pt x="2071" y="2109"/>
                </a:lnTo>
                <a:lnTo>
                  <a:pt x="2071" y="2113"/>
                </a:lnTo>
                <a:lnTo>
                  <a:pt x="2071" y="2115"/>
                </a:lnTo>
                <a:lnTo>
                  <a:pt x="2071" y="2117"/>
                </a:lnTo>
                <a:lnTo>
                  <a:pt x="2071" y="2119"/>
                </a:lnTo>
                <a:lnTo>
                  <a:pt x="2071" y="2123"/>
                </a:lnTo>
                <a:lnTo>
                  <a:pt x="2071" y="2129"/>
                </a:lnTo>
                <a:lnTo>
                  <a:pt x="2071" y="2131"/>
                </a:lnTo>
                <a:lnTo>
                  <a:pt x="2071" y="2135"/>
                </a:lnTo>
                <a:lnTo>
                  <a:pt x="2071" y="2137"/>
                </a:lnTo>
                <a:lnTo>
                  <a:pt x="2071" y="2143"/>
                </a:lnTo>
                <a:lnTo>
                  <a:pt x="2071" y="2147"/>
                </a:lnTo>
                <a:lnTo>
                  <a:pt x="2071" y="2151"/>
                </a:lnTo>
                <a:lnTo>
                  <a:pt x="2071" y="2155"/>
                </a:lnTo>
                <a:lnTo>
                  <a:pt x="2071" y="2159"/>
                </a:lnTo>
                <a:lnTo>
                  <a:pt x="2071" y="2161"/>
                </a:lnTo>
                <a:lnTo>
                  <a:pt x="2071" y="2163"/>
                </a:lnTo>
                <a:lnTo>
                  <a:pt x="2071" y="2167"/>
                </a:lnTo>
                <a:lnTo>
                  <a:pt x="2071" y="2169"/>
                </a:lnTo>
                <a:lnTo>
                  <a:pt x="2071" y="2171"/>
                </a:lnTo>
                <a:lnTo>
                  <a:pt x="2071" y="2173"/>
                </a:lnTo>
                <a:lnTo>
                  <a:pt x="2071" y="2175"/>
                </a:lnTo>
                <a:lnTo>
                  <a:pt x="2071" y="2177"/>
                </a:lnTo>
                <a:lnTo>
                  <a:pt x="2071" y="2187"/>
                </a:lnTo>
                <a:lnTo>
                  <a:pt x="2071" y="2189"/>
                </a:lnTo>
                <a:lnTo>
                  <a:pt x="2071" y="2193"/>
                </a:lnTo>
                <a:lnTo>
                  <a:pt x="2071" y="2195"/>
                </a:lnTo>
                <a:lnTo>
                  <a:pt x="2071" y="2195"/>
                </a:lnTo>
                <a:lnTo>
                  <a:pt x="2071" y="2197"/>
                </a:lnTo>
                <a:lnTo>
                  <a:pt x="2071" y="2201"/>
                </a:lnTo>
                <a:lnTo>
                  <a:pt x="2071" y="2203"/>
                </a:lnTo>
                <a:lnTo>
                  <a:pt x="2071" y="2205"/>
                </a:lnTo>
                <a:lnTo>
                  <a:pt x="2071" y="2207"/>
                </a:lnTo>
                <a:lnTo>
                  <a:pt x="2069" y="2207"/>
                </a:lnTo>
                <a:lnTo>
                  <a:pt x="2067" y="2209"/>
                </a:lnTo>
                <a:lnTo>
                  <a:pt x="2065" y="2209"/>
                </a:lnTo>
                <a:lnTo>
                  <a:pt x="2063" y="2209"/>
                </a:lnTo>
                <a:lnTo>
                  <a:pt x="2061" y="2211"/>
                </a:lnTo>
                <a:lnTo>
                  <a:pt x="2061" y="2213"/>
                </a:lnTo>
                <a:lnTo>
                  <a:pt x="2061" y="2215"/>
                </a:lnTo>
                <a:lnTo>
                  <a:pt x="2059" y="2215"/>
                </a:lnTo>
                <a:lnTo>
                  <a:pt x="2057" y="2219"/>
                </a:lnTo>
                <a:lnTo>
                  <a:pt x="2055" y="2219"/>
                </a:lnTo>
                <a:lnTo>
                  <a:pt x="2055" y="2221"/>
                </a:lnTo>
                <a:lnTo>
                  <a:pt x="2053" y="2221"/>
                </a:lnTo>
                <a:lnTo>
                  <a:pt x="2053" y="2223"/>
                </a:lnTo>
                <a:lnTo>
                  <a:pt x="2051" y="2223"/>
                </a:lnTo>
                <a:lnTo>
                  <a:pt x="2051" y="2225"/>
                </a:lnTo>
                <a:lnTo>
                  <a:pt x="2049" y="2225"/>
                </a:lnTo>
                <a:lnTo>
                  <a:pt x="2049" y="2227"/>
                </a:lnTo>
                <a:lnTo>
                  <a:pt x="2047" y="2229"/>
                </a:lnTo>
                <a:lnTo>
                  <a:pt x="2045" y="2231"/>
                </a:lnTo>
                <a:lnTo>
                  <a:pt x="2043" y="2231"/>
                </a:lnTo>
                <a:lnTo>
                  <a:pt x="2041" y="2233"/>
                </a:lnTo>
                <a:lnTo>
                  <a:pt x="2039" y="2233"/>
                </a:lnTo>
                <a:lnTo>
                  <a:pt x="2039" y="2235"/>
                </a:lnTo>
                <a:lnTo>
                  <a:pt x="2037" y="2235"/>
                </a:lnTo>
                <a:lnTo>
                  <a:pt x="2033" y="2237"/>
                </a:lnTo>
                <a:lnTo>
                  <a:pt x="2029" y="2239"/>
                </a:lnTo>
                <a:lnTo>
                  <a:pt x="2027" y="2239"/>
                </a:lnTo>
                <a:lnTo>
                  <a:pt x="2027" y="2241"/>
                </a:lnTo>
                <a:lnTo>
                  <a:pt x="2025" y="2243"/>
                </a:lnTo>
                <a:lnTo>
                  <a:pt x="2023" y="2243"/>
                </a:lnTo>
                <a:lnTo>
                  <a:pt x="2023" y="2243"/>
                </a:lnTo>
                <a:lnTo>
                  <a:pt x="2023" y="2245"/>
                </a:lnTo>
                <a:lnTo>
                  <a:pt x="2021" y="2245"/>
                </a:lnTo>
                <a:lnTo>
                  <a:pt x="2021" y="2247"/>
                </a:lnTo>
                <a:lnTo>
                  <a:pt x="2021" y="2249"/>
                </a:lnTo>
                <a:lnTo>
                  <a:pt x="2021" y="2251"/>
                </a:lnTo>
                <a:lnTo>
                  <a:pt x="2023" y="2251"/>
                </a:lnTo>
                <a:lnTo>
                  <a:pt x="2023" y="2253"/>
                </a:lnTo>
                <a:lnTo>
                  <a:pt x="2025" y="2255"/>
                </a:lnTo>
                <a:lnTo>
                  <a:pt x="2025" y="2257"/>
                </a:lnTo>
                <a:lnTo>
                  <a:pt x="2027" y="2259"/>
                </a:lnTo>
                <a:lnTo>
                  <a:pt x="2027" y="2261"/>
                </a:lnTo>
                <a:lnTo>
                  <a:pt x="2029" y="2263"/>
                </a:lnTo>
                <a:lnTo>
                  <a:pt x="2029" y="2265"/>
                </a:lnTo>
                <a:lnTo>
                  <a:pt x="2031" y="2265"/>
                </a:lnTo>
                <a:lnTo>
                  <a:pt x="2033" y="2267"/>
                </a:lnTo>
                <a:lnTo>
                  <a:pt x="2033" y="2269"/>
                </a:lnTo>
                <a:lnTo>
                  <a:pt x="2035" y="2269"/>
                </a:lnTo>
                <a:lnTo>
                  <a:pt x="2037" y="2271"/>
                </a:lnTo>
                <a:lnTo>
                  <a:pt x="2039" y="2271"/>
                </a:lnTo>
                <a:lnTo>
                  <a:pt x="2039" y="2273"/>
                </a:lnTo>
                <a:lnTo>
                  <a:pt x="2041" y="2275"/>
                </a:lnTo>
                <a:lnTo>
                  <a:pt x="2041" y="2277"/>
                </a:lnTo>
                <a:lnTo>
                  <a:pt x="2043" y="2277"/>
                </a:lnTo>
                <a:lnTo>
                  <a:pt x="2043" y="2279"/>
                </a:lnTo>
                <a:lnTo>
                  <a:pt x="2045" y="2281"/>
                </a:lnTo>
                <a:lnTo>
                  <a:pt x="2047" y="2283"/>
                </a:lnTo>
                <a:lnTo>
                  <a:pt x="2047" y="2285"/>
                </a:lnTo>
                <a:lnTo>
                  <a:pt x="2049" y="2287"/>
                </a:lnTo>
                <a:lnTo>
                  <a:pt x="2049" y="2289"/>
                </a:lnTo>
                <a:lnTo>
                  <a:pt x="2051" y="2289"/>
                </a:lnTo>
                <a:lnTo>
                  <a:pt x="2051" y="2291"/>
                </a:lnTo>
                <a:lnTo>
                  <a:pt x="2053" y="2291"/>
                </a:lnTo>
                <a:lnTo>
                  <a:pt x="2053" y="2293"/>
                </a:lnTo>
                <a:lnTo>
                  <a:pt x="2053" y="2295"/>
                </a:lnTo>
                <a:lnTo>
                  <a:pt x="2055" y="2295"/>
                </a:lnTo>
                <a:lnTo>
                  <a:pt x="2057" y="2297"/>
                </a:lnTo>
                <a:lnTo>
                  <a:pt x="2057" y="2299"/>
                </a:lnTo>
                <a:lnTo>
                  <a:pt x="2059" y="2299"/>
                </a:lnTo>
                <a:lnTo>
                  <a:pt x="2059" y="2301"/>
                </a:lnTo>
                <a:lnTo>
                  <a:pt x="2061" y="2303"/>
                </a:lnTo>
                <a:lnTo>
                  <a:pt x="2061" y="2305"/>
                </a:lnTo>
                <a:lnTo>
                  <a:pt x="2061" y="2307"/>
                </a:lnTo>
                <a:lnTo>
                  <a:pt x="2063" y="2311"/>
                </a:lnTo>
                <a:lnTo>
                  <a:pt x="2063" y="2313"/>
                </a:lnTo>
                <a:lnTo>
                  <a:pt x="2063" y="2315"/>
                </a:lnTo>
                <a:lnTo>
                  <a:pt x="2063" y="2317"/>
                </a:lnTo>
                <a:lnTo>
                  <a:pt x="2063" y="2319"/>
                </a:lnTo>
                <a:lnTo>
                  <a:pt x="2063" y="2321"/>
                </a:lnTo>
                <a:lnTo>
                  <a:pt x="2063" y="2323"/>
                </a:lnTo>
                <a:lnTo>
                  <a:pt x="2061" y="2325"/>
                </a:lnTo>
                <a:lnTo>
                  <a:pt x="2061" y="2327"/>
                </a:lnTo>
                <a:lnTo>
                  <a:pt x="2061" y="2329"/>
                </a:lnTo>
                <a:lnTo>
                  <a:pt x="2061" y="2329"/>
                </a:lnTo>
                <a:lnTo>
                  <a:pt x="2059" y="2331"/>
                </a:lnTo>
                <a:lnTo>
                  <a:pt x="2059" y="2333"/>
                </a:lnTo>
                <a:lnTo>
                  <a:pt x="2057" y="2333"/>
                </a:lnTo>
                <a:lnTo>
                  <a:pt x="2057" y="2335"/>
                </a:lnTo>
                <a:lnTo>
                  <a:pt x="2055" y="2335"/>
                </a:lnTo>
                <a:lnTo>
                  <a:pt x="2053" y="2335"/>
                </a:lnTo>
                <a:lnTo>
                  <a:pt x="2053" y="2337"/>
                </a:lnTo>
                <a:lnTo>
                  <a:pt x="2051" y="2339"/>
                </a:lnTo>
                <a:lnTo>
                  <a:pt x="2051" y="2339"/>
                </a:lnTo>
                <a:lnTo>
                  <a:pt x="2049" y="2339"/>
                </a:lnTo>
                <a:lnTo>
                  <a:pt x="2049" y="2341"/>
                </a:lnTo>
                <a:lnTo>
                  <a:pt x="2047" y="2343"/>
                </a:lnTo>
                <a:lnTo>
                  <a:pt x="2045" y="2343"/>
                </a:lnTo>
                <a:lnTo>
                  <a:pt x="2045" y="2345"/>
                </a:lnTo>
                <a:lnTo>
                  <a:pt x="2043" y="2345"/>
                </a:lnTo>
                <a:lnTo>
                  <a:pt x="2043" y="2347"/>
                </a:lnTo>
                <a:lnTo>
                  <a:pt x="2041" y="2347"/>
                </a:lnTo>
                <a:lnTo>
                  <a:pt x="2041" y="2349"/>
                </a:lnTo>
                <a:lnTo>
                  <a:pt x="2039" y="2349"/>
                </a:lnTo>
                <a:lnTo>
                  <a:pt x="2039" y="2351"/>
                </a:lnTo>
                <a:lnTo>
                  <a:pt x="2037" y="2353"/>
                </a:lnTo>
                <a:lnTo>
                  <a:pt x="2037" y="2355"/>
                </a:lnTo>
                <a:lnTo>
                  <a:pt x="2035" y="2357"/>
                </a:lnTo>
                <a:lnTo>
                  <a:pt x="2035" y="2359"/>
                </a:lnTo>
                <a:lnTo>
                  <a:pt x="2033" y="2359"/>
                </a:lnTo>
                <a:lnTo>
                  <a:pt x="2033" y="2361"/>
                </a:lnTo>
                <a:lnTo>
                  <a:pt x="2033" y="2363"/>
                </a:lnTo>
                <a:lnTo>
                  <a:pt x="2033" y="2365"/>
                </a:lnTo>
                <a:lnTo>
                  <a:pt x="2035" y="2365"/>
                </a:lnTo>
                <a:lnTo>
                  <a:pt x="2035" y="2367"/>
                </a:lnTo>
                <a:lnTo>
                  <a:pt x="2035" y="2369"/>
                </a:lnTo>
                <a:lnTo>
                  <a:pt x="2037" y="2369"/>
                </a:lnTo>
                <a:lnTo>
                  <a:pt x="2037" y="2371"/>
                </a:lnTo>
                <a:lnTo>
                  <a:pt x="2037" y="2373"/>
                </a:lnTo>
                <a:lnTo>
                  <a:pt x="2039" y="2373"/>
                </a:lnTo>
                <a:lnTo>
                  <a:pt x="2039" y="2375"/>
                </a:lnTo>
                <a:lnTo>
                  <a:pt x="2041" y="2375"/>
                </a:lnTo>
                <a:lnTo>
                  <a:pt x="2041" y="2377"/>
                </a:lnTo>
                <a:lnTo>
                  <a:pt x="2043" y="2377"/>
                </a:lnTo>
                <a:lnTo>
                  <a:pt x="2045" y="2377"/>
                </a:lnTo>
                <a:lnTo>
                  <a:pt x="2047" y="2377"/>
                </a:lnTo>
                <a:lnTo>
                  <a:pt x="2049" y="2377"/>
                </a:lnTo>
                <a:lnTo>
                  <a:pt x="2053" y="2377"/>
                </a:lnTo>
                <a:lnTo>
                  <a:pt x="2055" y="2377"/>
                </a:lnTo>
                <a:lnTo>
                  <a:pt x="2057" y="2377"/>
                </a:lnTo>
                <a:lnTo>
                  <a:pt x="2059" y="2377"/>
                </a:lnTo>
                <a:lnTo>
                  <a:pt x="2061" y="2377"/>
                </a:lnTo>
                <a:lnTo>
                  <a:pt x="2061" y="2377"/>
                </a:lnTo>
                <a:lnTo>
                  <a:pt x="2063" y="2377"/>
                </a:lnTo>
                <a:lnTo>
                  <a:pt x="2065" y="2377"/>
                </a:lnTo>
                <a:lnTo>
                  <a:pt x="2067" y="2379"/>
                </a:lnTo>
                <a:lnTo>
                  <a:pt x="2071" y="2379"/>
                </a:lnTo>
                <a:lnTo>
                  <a:pt x="2073" y="2379"/>
                </a:lnTo>
                <a:lnTo>
                  <a:pt x="2075" y="2379"/>
                </a:lnTo>
                <a:lnTo>
                  <a:pt x="2077" y="2379"/>
                </a:lnTo>
                <a:lnTo>
                  <a:pt x="2077" y="2381"/>
                </a:lnTo>
                <a:lnTo>
                  <a:pt x="2079" y="2381"/>
                </a:lnTo>
                <a:lnTo>
                  <a:pt x="2081" y="2381"/>
                </a:lnTo>
                <a:lnTo>
                  <a:pt x="2083" y="2381"/>
                </a:lnTo>
                <a:lnTo>
                  <a:pt x="2083" y="2383"/>
                </a:lnTo>
                <a:lnTo>
                  <a:pt x="2085" y="2383"/>
                </a:lnTo>
                <a:lnTo>
                  <a:pt x="2085" y="2385"/>
                </a:lnTo>
                <a:lnTo>
                  <a:pt x="2087" y="2385"/>
                </a:lnTo>
                <a:lnTo>
                  <a:pt x="2089" y="2387"/>
                </a:lnTo>
                <a:lnTo>
                  <a:pt x="2091" y="2387"/>
                </a:lnTo>
                <a:lnTo>
                  <a:pt x="2093" y="2389"/>
                </a:lnTo>
                <a:lnTo>
                  <a:pt x="2093" y="2391"/>
                </a:lnTo>
                <a:lnTo>
                  <a:pt x="2093" y="2393"/>
                </a:lnTo>
                <a:lnTo>
                  <a:pt x="2093" y="2395"/>
                </a:lnTo>
                <a:lnTo>
                  <a:pt x="2093" y="2397"/>
                </a:lnTo>
                <a:lnTo>
                  <a:pt x="2093" y="2399"/>
                </a:lnTo>
                <a:lnTo>
                  <a:pt x="2093" y="2401"/>
                </a:lnTo>
                <a:lnTo>
                  <a:pt x="2091" y="2403"/>
                </a:lnTo>
                <a:lnTo>
                  <a:pt x="2091" y="2405"/>
                </a:lnTo>
                <a:lnTo>
                  <a:pt x="2089" y="2407"/>
                </a:lnTo>
                <a:lnTo>
                  <a:pt x="2087" y="2409"/>
                </a:lnTo>
                <a:lnTo>
                  <a:pt x="2085" y="2409"/>
                </a:lnTo>
                <a:lnTo>
                  <a:pt x="2085" y="2411"/>
                </a:lnTo>
                <a:lnTo>
                  <a:pt x="2083" y="2411"/>
                </a:lnTo>
                <a:lnTo>
                  <a:pt x="2083" y="2413"/>
                </a:lnTo>
                <a:lnTo>
                  <a:pt x="2081" y="2415"/>
                </a:lnTo>
                <a:lnTo>
                  <a:pt x="2079" y="2417"/>
                </a:lnTo>
                <a:lnTo>
                  <a:pt x="2077" y="2417"/>
                </a:lnTo>
                <a:lnTo>
                  <a:pt x="2077" y="2419"/>
                </a:lnTo>
                <a:lnTo>
                  <a:pt x="2075" y="2419"/>
                </a:lnTo>
                <a:lnTo>
                  <a:pt x="2073" y="2421"/>
                </a:lnTo>
                <a:lnTo>
                  <a:pt x="2071" y="2421"/>
                </a:lnTo>
                <a:lnTo>
                  <a:pt x="2071" y="2423"/>
                </a:lnTo>
                <a:lnTo>
                  <a:pt x="2069" y="2423"/>
                </a:lnTo>
                <a:lnTo>
                  <a:pt x="2069" y="2425"/>
                </a:lnTo>
                <a:lnTo>
                  <a:pt x="2067" y="2425"/>
                </a:lnTo>
                <a:lnTo>
                  <a:pt x="2067" y="2427"/>
                </a:lnTo>
                <a:lnTo>
                  <a:pt x="2065" y="2429"/>
                </a:lnTo>
                <a:lnTo>
                  <a:pt x="2063" y="2431"/>
                </a:lnTo>
                <a:lnTo>
                  <a:pt x="2063" y="2433"/>
                </a:lnTo>
                <a:lnTo>
                  <a:pt x="2063" y="2435"/>
                </a:lnTo>
                <a:lnTo>
                  <a:pt x="2065" y="2435"/>
                </a:lnTo>
                <a:lnTo>
                  <a:pt x="2065" y="2437"/>
                </a:lnTo>
                <a:lnTo>
                  <a:pt x="2065" y="2439"/>
                </a:lnTo>
                <a:lnTo>
                  <a:pt x="2065" y="2441"/>
                </a:lnTo>
                <a:lnTo>
                  <a:pt x="2067" y="2441"/>
                </a:lnTo>
                <a:lnTo>
                  <a:pt x="2067" y="2443"/>
                </a:lnTo>
                <a:lnTo>
                  <a:pt x="2069" y="2445"/>
                </a:lnTo>
                <a:lnTo>
                  <a:pt x="2069" y="2447"/>
                </a:lnTo>
                <a:lnTo>
                  <a:pt x="2071" y="2447"/>
                </a:lnTo>
                <a:lnTo>
                  <a:pt x="2071" y="2449"/>
                </a:lnTo>
                <a:lnTo>
                  <a:pt x="2073" y="2451"/>
                </a:lnTo>
                <a:lnTo>
                  <a:pt x="2073" y="2453"/>
                </a:lnTo>
                <a:lnTo>
                  <a:pt x="2073" y="2455"/>
                </a:lnTo>
                <a:lnTo>
                  <a:pt x="2075" y="2455"/>
                </a:lnTo>
                <a:lnTo>
                  <a:pt x="2075" y="2457"/>
                </a:lnTo>
                <a:lnTo>
                  <a:pt x="2075" y="2459"/>
                </a:lnTo>
                <a:lnTo>
                  <a:pt x="2075" y="2461"/>
                </a:lnTo>
                <a:lnTo>
                  <a:pt x="2075" y="2464"/>
                </a:lnTo>
                <a:lnTo>
                  <a:pt x="2075" y="2466"/>
                </a:lnTo>
                <a:lnTo>
                  <a:pt x="2075" y="2468"/>
                </a:lnTo>
                <a:lnTo>
                  <a:pt x="2075" y="2470"/>
                </a:lnTo>
                <a:lnTo>
                  <a:pt x="2073" y="2470"/>
                </a:lnTo>
                <a:lnTo>
                  <a:pt x="2071" y="2470"/>
                </a:lnTo>
                <a:lnTo>
                  <a:pt x="2069" y="2470"/>
                </a:lnTo>
                <a:lnTo>
                  <a:pt x="2067" y="2470"/>
                </a:lnTo>
                <a:lnTo>
                  <a:pt x="2065" y="2470"/>
                </a:lnTo>
                <a:lnTo>
                  <a:pt x="2063" y="2470"/>
                </a:lnTo>
                <a:lnTo>
                  <a:pt x="2061" y="2470"/>
                </a:lnTo>
                <a:lnTo>
                  <a:pt x="2061" y="2470"/>
                </a:lnTo>
                <a:lnTo>
                  <a:pt x="2059" y="2468"/>
                </a:lnTo>
                <a:lnTo>
                  <a:pt x="2057" y="2468"/>
                </a:lnTo>
                <a:lnTo>
                  <a:pt x="2055" y="2468"/>
                </a:lnTo>
                <a:lnTo>
                  <a:pt x="2055" y="2466"/>
                </a:lnTo>
                <a:lnTo>
                  <a:pt x="2051" y="2466"/>
                </a:lnTo>
                <a:lnTo>
                  <a:pt x="2049" y="2466"/>
                </a:lnTo>
                <a:lnTo>
                  <a:pt x="2049" y="2464"/>
                </a:lnTo>
                <a:lnTo>
                  <a:pt x="2045" y="2464"/>
                </a:lnTo>
                <a:lnTo>
                  <a:pt x="2043" y="2464"/>
                </a:lnTo>
                <a:lnTo>
                  <a:pt x="2039" y="2464"/>
                </a:lnTo>
                <a:lnTo>
                  <a:pt x="2037" y="2464"/>
                </a:lnTo>
                <a:lnTo>
                  <a:pt x="2035" y="2464"/>
                </a:lnTo>
                <a:lnTo>
                  <a:pt x="2035" y="2461"/>
                </a:lnTo>
                <a:lnTo>
                  <a:pt x="2033" y="2461"/>
                </a:lnTo>
                <a:lnTo>
                  <a:pt x="2031" y="2461"/>
                </a:lnTo>
                <a:lnTo>
                  <a:pt x="2029" y="2461"/>
                </a:lnTo>
                <a:lnTo>
                  <a:pt x="2027" y="2461"/>
                </a:lnTo>
                <a:lnTo>
                  <a:pt x="2025" y="2461"/>
                </a:lnTo>
                <a:lnTo>
                  <a:pt x="2023" y="2461"/>
                </a:lnTo>
                <a:lnTo>
                  <a:pt x="2021" y="2464"/>
                </a:lnTo>
                <a:lnTo>
                  <a:pt x="2019" y="2464"/>
                </a:lnTo>
                <a:lnTo>
                  <a:pt x="2017" y="2466"/>
                </a:lnTo>
                <a:lnTo>
                  <a:pt x="2015" y="2466"/>
                </a:lnTo>
                <a:lnTo>
                  <a:pt x="2015" y="2468"/>
                </a:lnTo>
                <a:lnTo>
                  <a:pt x="2013" y="2468"/>
                </a:lnTo>
                <a:lnTo>
                  <a:pt x="2013" y="2468"/>
                </a:lnTo>
                <a:lnTo>
                  <a:pt x="2013" y="2470"/>
                </a:lnTo>
                <a:lnTo>
                  <a:pt x="2011" y="2470"/>
                </a:lnTo>
                <a:lnTo>
                  <a:pt x="2009" y="2470"/>
                </a:lnTo>
                <a:lnTo>
                  <a:pt x="2009" y="2472"/>
                </a:lnTo>
                <a:lnTo>
                  <a:pt x="2007" y="2472"/>
                </a:lnTo>
                <a:lnTo>
                  <a:pt x="2005" y="2472"/>
                </a:lnTo>
                <a:lnTo>
                  <a:pt x="2005" y="2474"/>
                </a:lnTo>
                <a:lnTo>
                  <a:pt x="2003" y="2474"/>
                </a:lnTo>
                <a:lnTo>
                  <a:pt x="2001" y="2476"/>
                </a:lnTo>
                <a:lnTo>
                  <a:pt x="1999" y="2476"/>
                </a:lnTo>
                <a:lnTo>
                  <a:pt x="1997" y="2476"/>
                </a:lnTo>
                <a:lnTo>
                  <a:pt x="1995" y="2476"/>
                </a:lnTo>
                <a:lnTo>
                  <a:pt x="1995" y="2478"/>
                </a:lnTo>
                <a:lnTo>
                  <a:pt x="1993" y="2478"/>
                </a:lnTo>
                <a:lnTo>
                  <a:pt x="1991" y="2478"/>
                </a:lnTo>
                <a:lnTo>
                  <a:pt x="1989" y="2478"/>
                </a:lnTo>
                <a:lnTo>
                  <a:pt x="1989" y="2476"/>
                </a:lnTo>
                <a:lnTo>
                  <a:pt x="1987" y="2476"/>
                </a:lnTo>
                <a:lnTo>
                  <a:pt x="1985" y="2476"/>
                </a:lnTo>
                <a:lnTo>
                  <a:pt x="1983" y="2476"/>
                </a:lnTo>
                <a:lnTo>
                  <a:pt x="1981" y="2476"/>
                </a:lnTo>
                <a:lnTo>
                  <a:pt x="1979" y="2476"/>
                </a:lnTo>
                <a:lnTo>
                  <a:pt x="1977" y="2474"/>
                </a:lnTo>
                <a:lnTo>
                  <a:pt x="1975" y="2474"/>
                </a:lnTo>
                <a:lnTo>
                  <a:pt x="1973" y="2474"/>
                </a:lnTo>
                <a:lnTo>
                  <a:pt x="1971" y="2474"/>
                </a:lnTo>
                <a:lnTo>
                  <a:pt x="1969" y="2474"/>
                </a:lnTo>
                <a:lnTo>
                  <a:pt x="1967" y="2474"/>
                </a:lnTo>
                <a:lnTo>
                  <a:pt x="1965" y="2474"/>
                </a:lnTo>
                <a:lnTo>
                  <a:pt x="1965" y="2474"/>
                </a:lnTo>
                <a:lnTo>
                  <a:pt x="1963" y="2474"/>
                </a:lnTo>
                <a:lnTo>
                  <a:pt x="1961" y="2474"/>
                </a:lnTo>
                <a:lnTo>
                  <a:pt x="1961" y="2476"/>
                </a:lnTo>
                <a:lnTo>
                  <a:pt x="1959" y="2476"/>
                </a:lnTo>
                <a:lnTo>
                  <a:pt x="1959" y="2478"/>
                </a:lnTo>
                <a:lnTo>
                  <a:pt x="1957" y="2478"/>
                </a:lnTo>
                <a:lnTo>
                  <a:pt x="1955" y="2480"/>
                </a:lnTo>
                <a:lnTo>
                  <a:pt x="1955" y="2482"/>
                </a:lnTo>
                <a:lnTo>
                  <a:pt x="1953" y="2482"/>
                </a:lnTo>
                <a:lnTo>
                  <a:pt x="1953" y="2484"/>
                </a:lnTo>
                <a:lnTo>
                  <a:pt x="1951" y="2484"/>
                </a:lnTo>
                <a:lnTo>
                  <a:pt x="1949" y="2484"/>
                </a:lnTo>
                <a:lnTo>
                  <a:pt x="1949" y="2484"/>
                </a:lnTo>
                <a:lnTo>
                  <a:pt x="1947" y="2484"/>
                </a:lnTo>
                <a:lnTo>
                  <a:pt x="1945" y="2486"/>
                </a:lnTo>
                <a:lnTo>
                  <a:pt x="1943" y="2486"/>
                </a:lnTo>
                <a:lnTo>
                  <a:pt x="1941" y="2488"/>
                </a:lnTo>
                <a:lnTo>
                  <a:pt x="1939" y="2488"/>
                </a:lnTo>
                <a:lnTo>
                  <a:pt x="1939" y="2490"/>
                </a:lnTo>
                <a:lnTo>
                  <a:pt x="1937" y="2490"/>
                </a:lnTo>
                <a:lnTo>
                  <a:pt x="1935" y="2492"/>
                </a:lnTo>
                <a:lnTo>
                  <a:pt x="1933" y="2494"/>
                </a:lnTo>
                <a:lnTo>
                  <a:pt x="1931" y="2496"/>
                </a:lnTo>
                <a:lnTo>
                  <a:pt x="1929" y="2496"/>
                </a:lnTo>
                <a:lnTo>
                  <a:pt x="1927" y="2498"/>
                </a:lnTo>
                <a:lnTo>
                  <a:pt x="1925" y="2498"/>
                </a:lnTo>
                <a:lnTo>
                  <a:pt x="1923" y="2498"/>
                </a:lnTo>
                <a:lnTo>
                  <a:pt x="1921" y="2500"/>
                </a:lnTo>
                <a:lnTo>
                  <a:pt x="1919" y="2500"/>
                </a:lnTo>
                <a:lnTo>
                  <a:pt x="1917" y="2502"/>
                </a:lnTo>
                <a:lnTo>
                  <a:pt x="1917" y="2502"/>
                </a:lnTo>
                <a:lnTo>
                  <a:pt x="1915" y="2502"/>
                </a:lnTo>
                <a:lnTo>
                  <a:pt x="1913" y="2504"/>
                </a:lnTo>
                <a:lnTo>
                  <a:pt x="1911" y="2504"/>
                </a:lnTo>
                <a:lnTo>
                  <a:pt x="1911" y="2506"/>
                </a:lnTo>
                <a:lnTo>
                  <a:pt x="1909" y="2506"/>
                </a:lnTo>
                <a:lnTo>
                  <a:pt x="1905" y="2510"/>
                </a:lnTo>
                <a:lnTo>
                  <a:pt x="1903" y="2510"/>
                </a:lnTo>
                <a:lnTo>
                  <a:pt x="1903" y="2512"/>
                </a:lnTo>
                <a:lnTo>
                  <a:pt x="1901" y="2512"/>
                </a:lnTo>
                <a:lnTo>
                  <a:pt x="1899" y="2512"/>
                </a:lnTo>
                <a:lnTo>
                  <a:pt x="1899" y="2514"/>
                </a:lnTo>
                <a:lnTo>
                  <a:pt x="1897" y="2514"/>
                </a:lnTo>
                <a:lnTo>
                  <a:pt x="1895" y="2516"/>
                </a:lnTo>
                <a:lnTo>
                  <a:pt x="1893" y="2516"/>
                </a:lnTo>
                <a:lnTo>
                  <a:pt x="1891" y="2518"/>
                </a:lnTo>
                <a:lnTo>
                  <a:pt x="1893" y="2518"/>
                </a:lnTo>
                <a:lnTo>
                  <a:pt x="1891" y="2518"/>
                </a:lnTo>
                <a:lnTo>
                  <a:pt x="1889" y="2520"/>
                </a:lnTo>
                <a:lnTo>
                  <a:pt x="1889" y="2522"/>
                </a:lnTo>
                <a:lnTo>
                  <a:pt x="1887" y="2524"/>
                </a:lnTo>
                <a:lnTo>
                  <a:pt x="1885" y="2526"/>
                </a:lnTo>
                <a:lnTo>
                  <a:pt x="1881" y="2528"/>
                </a:lnTo>
                <a:lnTo>
                  <a:pt x="1881" y="2530"/>
                </a:lnTo>
                <a:lnTo>
                  <a:pt x="1879" y="2530"/>
                </a:lnTo>
                <a:lnTo>
                  <a:pt x="1877" y="2532"/>
                </a:lnTo>
                <a:lnTo>
                  <a:pt x="1875" y="2532"/>
                </a:lnTo>
                <a:lnTo>
                  <a:pt x="1873" y="2534"/>
                </a:lnTo>
                <a:lnTo>
                  <a:pt x="1871" y="2536"/>
                </a:lnTo>
                <a:lnTo>
                  <a:pt x="1869" y="2536"/>
                </a:lnTo>
                <a:lnTo>
                  <a:pt x="1869" y="2538"/>
                </a:lnTo>
                <a:lnTo>
                  <a:pt x="1867" y="2538"/>
                </a:lnTo>
                <a:lnTo>
                  <a:pt x="1867" y="2540"/>
                </a:lnTo>
                <a:lnTo>
                  <a:pt x="1865" y="2540"/>
                </a:lnTo>
                <a:lnTo>
                  <a:pt x="1865" y="2542"/>
                </a:lnTo>
                <a:lnTo>
                  <a:pt x="1863" y="2542"/>
                </a:lnTo>
                <a:lnTo>
                  <a:pt x="1861" y="2542"/>
                </a:lnTo>
                <a:lnTo>
                  <a:pt x="1859" y="2544"/>
                </a:lnTo>
                <a:lnTo>
                  <a:pt x="1857" y="2544"/>
                </a:lnTo>
                <a:lnTo>
                  <a:pt x="1855" y="2544"/>
                </a:lnTo>
                <a:lnTo>
                  <a:pt x="1853" y="2546"/>
                </a:lnTo>
                <a:lnTo>
                  <a:pt x="1851" y="2546"/>
                </a:lnTo>
                <a:lnTo>
                  <a:pt x="1849" y="2546"/>
                </a:lnTo>
                <a:lnTo>
                  <a:pt x="1847" y="2548"/>
                </a:lnTo>
                <a:lnTo>
                  <a:pt x="1847" y="2546"/>
                </a:lnTo>
                <a:lnTo>
                  <a:pt x="1845" y="2546"/>
                </a:lnTo>
                <a:lnTo>
                  <a:pt x="1843" y="2546"/>
                </a:lnTo>
                <a:lnTo>
                  <a:pt x="1841" y="2548"/>
                </a:lnTo>
                <a:lnTo>
                  <a:pt x="1839" y="2548"/>
                </a:lnTo>
                <a:lnTo>
                  <a:pt x="1837" y="2548"/>
                </a:lnTo>
                <a:lnTo>
                  <a:pt x="1837" y="2546"/>
                </a:lnTo>
                <a:lnTo>
                  <a:pt x="1835" y="2546"/>
                </a:lnTo>
                <a:lnTo>
                  <a:pt x="1837" y="2546"/>
                </a:lnTo>
                <a:lnTo>
                  <a:pt x="1835" y="2546"/>
                </a:lnTo>
                <a:lnTo>
                  <a:pt x="1833" y="2546"/>
                </a:lnTo>
                <a:lnTo>
                  <a:pt x="1831" y="2546"/>
                </a:lnTo>
                <a:lnTo>
                  <a:pt x="1831" y="2544"/>
                </a:lnTo>
                <a:lnTo>
                  <a:pt x="1829" y="2544"/>
                </a:lnTo>
                <a:lnTo>
                  <a:pt x="1827" y="2544"/>
                </a:lnTo>
                <a:lnTo>
                  <a:pt x="1825" y="2542"/>
                </a:lnTo>
                <a:lnTo>
                  <a:pt x="1823" y="2542"/>
                </a:lnTo>
                <a:lnTo>
                  <a:pt x="1821" y="2540"/>
                </a:lnTo>
                <a:lnTo>
                  <a:pt x="1819" y="2538"/>
                </a:lnTo>
                <a:lnTo>
                  <a:pt x="1819" y="2538"/>
                </a:lnTo>
                <a:lnTo>
                  <a:pt x="1819" y="2536"/>
                </a:lnTo>
                <a:lnTo>
                  <a:pt x="1817" y="2536"/>
                </a:lnTo>
                <a:lnTo>
                  <a:pt x="1817" y="2534"/>
                </a:lnTo>
                <a:lnTo>
                  <a:pt x="1817" y="2532"/>
                </a:lnTo>
                <a:lnTo>
                  <a:pt x="1815" y="2532"/>
                </a:lnTo>
                <a:lnTo>
                  <a:pt x="1815" y="2532"/>
                </a:lnTo>
                <a:lnTo>
                  <a:pt x="1813" y="2532"/>
                </a:lnTo>
                <a:lnTo>
                  <a:pt x="1813" y="2530"/>
                </a:lnTo>
                <a:lnTo>
                  <a:pt x="1811" y="2528"/>
                </a:lnTo>
                <a:lnTo>
                  <a:pt x="1811" y="2526"/>
                </a:lnTo>
                <a:lnTo>
                  <a:pt x="1809" y="2526"/>
                </a:lnTo>
                <a:lnTo>
                  <a:pt x="1809" y="2524"/>
                </a:lnTo>
                <a:lnTo>
                  <a:pt x="1809" y="2522"/>
                </a:lnTo>
                <a:lnTo>
                  <a:pt x="1807" y="2520"/>
                </a:lnTo>
                <a:lnTo>
                  <a:pt x="1805" y="2518"/>
                </a:lnTo>
                <a:lnTo>
                  <a:pt x="1805" y="2516"/>
                </a:lnTo>
                <a:lnTo>
                  <a:pt x="1803" y="2514"/>
                </a:lnTo>
                <a:lnTo>
                  <a:pt x="1803" y="2512"/>
                </a:lnTo>
                <a:lnTo>
                  <a:pt x="1801" y="2512"/>
                </a:lnTo>
                <a:lnTo>
                  <a:pt x="1801" y="2510"/>
                </a:lnTo>
                <a:lnTo>
                  <a:pt x="1799" y="2510"/>
                </a:lnTo>
                <a:lnTo>
                  <a:pt x="1797" y="2510"/>
                </a:lnTo>
                <a:lnTo>
                  <a:pt x="1797" y="2508"/>
                </a:lnTo>
                <a:lnTo>
                  <a:pt x="1795" y="2508"/>
                </a:lnTo>
                <a:lnTo>
                  <a:pt x="1793" y="2506"/>
                </a:lnTo>
                <a:lnTo>
                  <a:pt x="1791" y="2506"/>
                </a:lnTo>
                <a:lnTo>
                  <a:pt x="1789" y="2506"/>
                </a:lnTo>
                <a:lnTo>
                  <a:pt x="1787" y="2506"/>
                </a:lnTo>
                <a:lnTo>
                  <a:pt x="1785" y="2504"/>
                </a:lnTo>
                <a:lnTo>
                  <a:pt x="1783" y="2504"/>
                </a:lnTo>
                <a:lnTo>
                  <a:pt x="1781" y="2504"/>
                </a:lnTo>
                <a:lnTo>
                  <a:pt x="1779" y="2504"/>
                </a:lnTo>
                <a:lnTo>
                  <a:pt x="1777" y="2504"/>
                </a:lnTo>
                <a:lnTo>
                  <a:pt x="1775" y="2504"/>
                </a:lnTo>
                <a:lnTo>
                  <a:pt x="1773" y="2504"/>
                </a:lnTo>
                <a:lnTo>
                  <a:pt x="1771" y="2504"/>
                </a:lnTo>
                <a:lnTo>
                  <a:pt x="1771" y="2504"/>
                </a:lnTo>
                <a:lnTo>
                  <a:pt x="1769" y="2504"/>
                </a:lnTo>
                <a:lnTo>
                  <a:pt x="1767" y="2504"/>
                </a:lnTo>
                <a:lnTo>
                  <a:pt x="1765" y="2504"/>
                </a:lnTo>
                <a:lnTo>
                  <a:pt x="1763" y="2504"/>
                </a:lnTo>
                <a:lnTo>
                  <a:pt x="1761" y="2504"/>
                </a:lnTo>
                <a:lnTo>
                  <a:pt x="1759" y="2504"/>
                </a:lnTo>
                <a:lnTo>
                  <a:pt x="1759" y="2506"/>
                </a:lnTo>
                <a:lnTo>
                  <a:pt x="1757" y="2506"/>
                </a:lnTo>
                <a:lnTo>
                  <a:pt x="1755" y="2506"/>
                </a:lnTo>
                <a:lnTo>
                  <a:pt x="1753" y="2506"/>
                </a:lnTo>
                <a:lnTo>
                  <a:pt x="1753" y="2508"/>
                </a:lnTo>
                <a:lnTo>
                  <a:pt x="1751" y="2508"/>
                </a:lnTo>
                <a:lnTo>
                  <a:pt x="1749" y="2508"/>
                </a:lnTo>
                <a:lnTo>
                  <a:pt x="1747" y="2508"/>
                </a:lnTo>
                <a:lnTo>
                  <a:pt x="1745" y="2510"/>
                </a:lnTo>
                <a:lnTo>
                  <a:pt x="1743" y="2510"/>
                </a:lnTo>
                <a:lnTo>
                  <a:pt x="1741" y="2510"/>
                </a:lnTo>
                <a:lnTo>
                  <a:pt x="1739" y="2512"/>
                </a:lnTo>
                <a:lnTo>
                  <a:pt x="1737" y="2512"/>
                </a:lnTo>
                <a:lnTo>
                  <a:pt x="1735" y="2512"/>
                </a:lnTo>
                <a:lnTo>
                  <a:pt x="1733" y="2512"/>
                </a:lnTo>
                <a:lnTo>
                  <a:pt x="1731" y="2512"/>
                </a:lnTo>
                <a:lnTo>
                  <a:pt x="1729" y="2512"/>
                </a:lnTo>
                <a:lnTo>
                  <a:pt x="1727" y="2514"/>
                </a:lnTo>
                <a:lnTo>
                  <a:pt x="1725" y="2514"/>
                </a:lnTo>
                <a:lnTo>
                  <a:pt x="1723" y="2514"/>
                </a:lnTo>
                <a:lnTo>
                  <a:pt x="1723" y="2514"/>
                </a:lnTo>
                <a:lnTo>
                  <a:pt x="1721" y="2512"/>
                </a:lnTo>
                <a:lnTo>
                  <a:pt x="1719" y="2512"/>
                </a:lnTo>
                <a:lnTo>
                  <a:pt x="1717" y="2512"/>
                </a:lnTo>
                <a:lnTo>
                  <a:pt x="1715" y="2512"/>
                </a:lnTo>
                <a:lnTo>
                  <a:pt x="1713" y="2512"/>
                </a:lnTo>
                <a:lnTo>
                  <a:pt x="1713" y="2510"/>
                </a:lnTo>
                <a:lnTo>
                  <a:pt x="1711" y="2510"/>
                </a:lnTo>
                <a:lnTo>
                  <a:pt x="1709" y="2510"/>
                </a:lnTo>
                <a:lnTo>
                  <a:pt x="1707" y="2510"/>
                </a:lnTo>
                <a:lnTo>
                  <a:pt x="1705" y="2508"/>
                </a:lnTo>
                <a:lnTo>
                  <a:pt x="1703" y="2508"/>
                </a:lnTo>
                <a:lnTo>
                  <a:pt x="1701" y="2508"/>
                </a:lnTo>
                <a:lnTo>
                  <a:pt x="1699" y="2508"/>
                </a:lnTo>
                <a:lnTo>
                  <a:pt x="1697" y="2508"/>
                </a:lnTo>
                <a:lnTo>
                  <a:pt x="1695" y="2508"/>
                </a:lnTo>
                <a:lnTo>
                  <a:pt x="1693" y="2508"/>
                </a:lnTo>
                <a:lnTo>
                  <a:pt x="1691" y="2510"/>
                </a:lnTo>
                <a:lnTo>
                  <a:pt x="1689" y="2510"/>
                </a:lnTo>
                <a:lnTo>
                  <a:pt x="1689" y="2512"/>
                </a:lnTo>
                <a:lnTo>
                  <a:pt x="1687" y="2512"/>
                </a:lnTo>
                <a:lnTo>
                  <a:pt x="1685" y="2512"/>
                </a:lnTo>
                <a:lnTo>
                  <a:pt x="1683" y="2514"/>
                </a:lnTo>
                <a:lnTo>
                  <a:pt x="1681" y="2514"/>
                </a:lnTo>
                <a:lnTo>
                  <a:pt x="1681" y="2516"/>
                </a:lnTo>
                <a:lnTo>
                  <a:pt x="1679" y="2518"/>
                </a:lnTo>
                <a:lnTo>
                  <a:pt x="1679" y="2520"/>
                </a:lnTo>
                <a:lnTo>
                  <a:pt x="1677" y="2522"/>
                </a:lnTo>
                <a:lnTo>
                  <a:pt x="1677" y="2524"/>
                </a:lnTo>
                <a:lnTo>
                  <a:pt x="1675" y="2526"/>
                </a:lnTo>
                <a:lnTo>
                  <a:pt x="1675" y="2526"/>
                </a:lnTo>
                <a:lnTo>
                  <a:pt x="1675" y="2528"/>
                </a:lnTo>
                <a:lnTo>
                  <a:pt x="1673" y="2530"/>
                </a:lnTo>
                <a:lnTo>
                  <a:pt x="1673" y="2532"/>
                </a:lnTo>
                <a:lnTo>
                  <a:pt x="1673" y="2532"/>
                </a:lnTo>
                <a:lnTo>
                  <a:pt x="1671" y="2534"/>
                </a:lnTo>
                <a:lnTo>
                  <a:pt x="1671" y="2536"/>
                </a:lnTo>
                <a:lnTo>
                  <a:pt x="1671" y="2538"/>
                </a:lnTo>
                <a:lnTo>
                  <a:pt x="1671" y="2540"/>
                </a:lnTo>
                <a:lnTo>
                  <a:pt x="1669" y="2542"/>
                </a:lnTo>
                <a:lnTo>
                  <a:pt x="1669" y="2546"/>
                </a:lnTo>
                <a:lnTo>
                  <a:pt x="1669" y="2548"/>
                </a:lnTo>
                <a:lnTo>
                  <a:pt x="1669" y="2550"/>
                </a:lnTo>
                <a:lnTo>
                  <a:pt x="1671" y="2552"/>
                </a:lnTo>
                <a:lnTo>
                  <a:pt x="1671" y="2554"/>
                </a:lnTo>
                <a:lnTo>
                  <a:pt x="1673" y="2554"/>
                </a:lnTo>
                <a:lnTo>
                  <a:pt x="1673" y="2556"/>
                </a:lnTo>
                <a:lnTo>
                  <a:pt x="1675" y="2558"/>
                </a:lnTo>
                <a:lnTo>
                  <a:pt x="1675" y="2560"/>
                </a:lnTo>
                <a:lnTo>
                  <a:pt x="1675" y="2560"/>
                </a:lnTo>
                <a:lnTo>
                  <a:pt x="1675" y="2562"/>
                </a:lnTo>
                <a:lnTo>
                  <a:pt x="1677" y="2564"/>
                </a:lnTo>
                <a:lnTo>
                  <a:pt x="1677" y="2566"/>
                </a:lnTo>
                <a:lnTo>
                  <a:pt x="1679" y="2568"/>
                </a:lnTo>
                <a:lnTo>
                  <a:pt x="1679" y="2570"/>
                </a:lnTo>
                <a:lnTo>
                  <a:pt x="1679" y="2572"/>
                </a:lnTo>
                <a:lnTo>
                  <a:pt x="1679" y="2574"/>
                </a:lnTo>
                <a:lnTo>
                  <a:pt x="1679" y="2576"/>
                </a:lnTo>
                <a:lnTo>
                  <a:pt x="1681" y="2578"/>
                </a:lnTo>
                <a:lnTo>
                  <a:pt x="1681" y="2580"/>
                </a:lnTo>
                <a:lnTo>
                  <a:pt x="1679" y="2580"/>
                </a:lnTo>
                <a:lnTo>
                  <a:pt x="1679" y="2580"/>
                </a:lnTo>
                <a:lnTo>
                  <a:pt x="1679" y="2584"/>
                </a:lnTo>
                <a:lnTo>
                  <a:pt x="1679" y="2586"/>
                </a:lnTo>
                <a:lnTo>
                  <a:pt x="1679" y="2590"/>
                </a:lnTo>
                <a:lnTo>
                  <a:pt x="1679" y="2592"/>
                </a:lnTo>
                <a:lnTo>
                  <a:pt x="1679" y="2596"/>
                </a:lnTo>
                <a:lnTo>
                  <a:pt x="1679" y="2598"/>
                </a:lnTo>
                <a:lnTo>
                  <a:pt x="1679" y="2600"/>
                </a:lnTo>
                <a:lnTo>
                  <a:pt x="1679" y="2602"/>
                </a:lnTo>
                <a:lnTo>
                  <a:pt x="1679" y="2604"/>
                </a:lnTo>
                <a:lnTo>
                  <a:pt x="1679" y="2608"/>
                </a:lnTo>
                <a:lnTo>
                  <a:pt x="1679" y="2610"/>
                </a:lnTo>
                <a:lnTo>
                  <a:pt x="1679" y="2612"/>
                </a:lnTo>
                <a:lnTo>
                  <a:pt x="1679" y="2614"/>
                </a:lnTo>
                <a:lnTo>
                  <a:pt x="1679" y="2616"/>
                </a:lnTo>
                <a:lnTo>
                  <a:pt x="1681" y="2618"/>
                </a:lnTo>
                <a:lnTo>
                  <a:pt x="1681" y="2620"/>
                </a:lnTo>
                <a:lnTo>
                  <a:pt x="1683" y="2622"/>
                </a:lnTo>
                <a:lnTo>
                  <a:pt x="1683" y="2624"/>
                </a:lnTo>
                <a:lnTo>
                  <a:pt x="1687" y="2628"/>
                </a:lnTo>
                <a:lnTo>
                  <a:pt x="1687" y="2630"/>
                </a:lnTo>
                <a:lnTo>
                  <a:pt x="1687" y="2632"/>
                </a:lnTo>
                <a:lnTo>
                  <a:pt x="1689" y="2632"/>
                </a:lnTo>
                <a:lnTo>
                  <a:pt x="1691" y="2640"/>
                </a:lnTo>
                <a:lnTo>
                  <a:pt x="1693" y="2642"/>
                </a:lnTo>
                <a:lnTo>
                  <a:pt x="1693" y="2644"/>
                </a:lnTo>
                <a:lnTo>
                  <a:pt x="1695" y="2646"/>
                </a:lnTo>
                <a:lnTo>
                  <a:pt x="1695" y="2648"/>
                </a:lnTo>
                <a:lnTo>
                  <a:pt x="1695" y="2650"/>
                </a:lnTo>
                <a:lnTo>
                  <a:pt x="1695" y="2654"/>
                </a:lnTo>
                <a:lnTo>
                  <a:pt x="1695" y="2656"/>
                </a:lnTo>
                <a:lnTo>
                  <a:pt x="1695" y="2658"/>
                </a:lnTo>
                <a:lnTo>
                  <a:pt x="1695" y="2660"/>
                </a:lnTo>
                <a:lnTo>
                  <a:pt x="1695" y="2662"/>
                </a:lnTo>
                <a:lnTo>
                  <a:pt x="1695" y="2664"/>
                </a:lnTo>
                <a:lnTo>
                  <a:pt x="1693" y="2664"/>
                </a:lnTo>
                <a:lnTo>
                  <a:pt x="1693" y="2666"/>
                </a:lnTo>
                <a:lnTo>
                  <a:pt x="1693" y="2668"/>
                </a:lnTo>
                <a:lnTo>
                  <a:pt x="1691" y="2672"/>
                </a:lnTo>
                <a:lnTo>
                  <a:pt x="1689" y="2674"/>
                </a:lnTo>
                <a:lnTo>
                  <a:pt x="1687" y="2676"/>
                </a:lnTo>
                <a:lnTo>
                  <a:pt x="1687" y="2676"/>
                </a:lnTo>
                <a:lnTo>
                  <a:pt x="1685" y="2678"/>
                </a:lnTo>
                <a:lnTo>
                  <a:pt x="1683" y="2680"/>
                </a:lnTo>
                <a:lnTo>
                  <a:pt x="1681" y="2680"/>
                </a:lnTo>
                <a:lnTo>
                  <a:pt x="1679" y="2680"/>
                </a:lnTo>
                <a:lnTo>
                  <a:pt x="1677" y="2682"/>
                </a:lnTo>
                <a:lnTo>
                  <a:pt x="1675" y="2684"/>
                </a:lnTo>
                <a:lnTo>
                  <a:pt x="1673" y="2684"/>
                </a:lnTo>
                <a:lnTo>
                  <a:pt x="1673" y="2686"/>
                </a:lnTo>
                <a:lnTo>
                  <a:pt x="1671" y="2686"/>
                </a:lnTo>
                <a:lnTo>
                  <a:pt x="1669" y="2688"/>
                </a:lnTo>
                <a:lnTo>
                  <a:pt x="1667" y="2688"/>
                </a:lnTo>
                <a:lnTo>
                  <a:pt x="1665" y="2688"/>
                </a:lnTo>
                <a:lnTo>
                  <a:pt x="1665" y="2690"/>
                </a:lnTo>
                <a:lnTo>
                  <a:pt x="1663" y="2690"/>
                </a:lnTo>
                <a:lnTo>
                  <a:pt x="1661" y="2692"/>
                </a:lnTo>
                <a:lnTo>
                  <a:pt x="1659" y="2694"/>
                </a:lnTo>
                <a:lnTo>
                  <a:pt x="1659" y="2696"/>
                </a:lnTo>
                <a:lnTo>
                  <a:pt x="1657" y="2698"/>
                </a:lnTo>
                <a:lnTo>
                  <a:pt x="1657" y="2700"/>
                </a:lnTo>
                <a:lnTo>
                  <a:pt x="1655" y="2700"/>
                </a:lnTo>
                <a:lnTo>
                  <a:pt x="1655" y="2702"/>
                </a:lnTo>
                <a:lnTo>
                  <a:pt x="1655" y="2704"/>
                </a:lnTo>
                <a:lnTo>
                  <a:pt x="1655" y="2706"/>
                </a:lnTo>
                <a:lnTo>
                  <a:pt x="1653" y="2706"/>
                </a:lnTo>
                <a:lnTo>
                  <a:pt x="1653" y="2708"/>
                </a:lnTo>
                <a:lnTo>
                  <a:pt x="1653" y="2710"/>
                </a:lnTo>
                <a:lnTo>
                  <a:pt x="1653" y="2712"/>
                </a:lnTo>
                <a:lnTo>
                  <a:pt x="1651" y="2714"/>
                </a:lnTo>
                <a:lnTo>
                  <a:pt x="1651" y="2716"/>
                </a:lnTo>
                <a:lnTo>
                  <a:pt x="1649" y="2716"/>
                </a:lnTo>
                <a:lnTo>
                  <a:pt x="1649" y="2718"/>
                </a:lnTo>
                <a:lnTo>
                  <a:pt x="1647" y="2718"/>
                </a:lnTo>
                <a:lnTo>
                  <a:pt x="1647" y="2720"/>
                </a:lnTo>
                <a:lnTo>
                  <a:pt x="1645" y="2722"/>
                </a:lnTo>
                <a:lnTo>
                  <a:pt x="1645" y="2724"/>
                </a:lnTo>
                <a:lnTo>
                  <a:pt x="1643" y="2724"/>
                </a:lnTo>
                <a:lnTo>
                  <a:pt x="1643" y="2724"/>
                </a:lnTo>
                <a:lnTo>
                  <a:pt x="1641" y="2724"/>
                </a:lnTo>
                <a:lnTo>
                  <a:pt x="1639" y="2726"/>
                </a:lnTo>
                <a:lnTo>
                  <a:pt x="1637" y="2726"/>
                </a:lnTo>
                <a:lnTo>
                  <a:pt x="1635" y="2728"/>
                </a:lnTo>
                <a:lnTo>
                  <a:pt x="1631" y="2730"/>
                </a:lnTo>
                <a:lnTo>
                  <a:pt x="1627" y="2732"/>
                </a:lnTo>
                <a:lnTo>
                  <a:pt x="1625" y="2732"/>
                </a:lnTo>
                <a:lnTo>
                  <a:pt x="1623" y="2734"/>
                </a:lnTo>
                <a:lnTo>
                  <a:pt x="1619" y="2734"/>
                </a:lnTo>
                <a:lnTo>
                  <a:pt x="1617" y="2734"/>
                </a:lnTo>
                <a:lnTo>
                  <a:pt x="1615" y="2734"/>
                </a:lnTo>
                <a:lnTo>
                  <a:pt x="1613" y="2734"/>
                </a:lnTo>
                <a:lnTo>
                  <a:pt x="1613" y="2736"/>
                </a:lnTo>
                <a:lnTo>
                  <a:pt x="1611" y="2736"/>
                </a:lnTo>
                <a:lnTo>
                  <a:pt x="1609" y="2736"/>
                </a:lnTo>
                <a:lnTo>
                  <a:pt x="1607" y="2736"/>
                </a:lnTo>
                <a:lnTo>
                  <a:pt x="1605" y="2736"/>
                </a:lnTo>
                <a:lnTo>
                  <a:pt x="1603" y="2736"/>
                </a:lnTo>
                <a:lnTo>
                  <a:pt x="1601" y="2736"/>
                </a:lnTo>
                <a:lnTo>
                  <a:pt x="1599" y="2736"/>
                </a:lnTo>
                <a:lnTo>
                  <a:pt x="1597" y="2736"/>
                </a:lnTo>
                <a:lnTo>
                  <a:pt x="1595" y="2736"/>
                </a:lnTo>
                <a:lnTo>
                  <a:pt x="1593" y="2736"/>
                </a:lnTo>
                <a:lnTo>
                  <a:pt x="1591" y="2738"/>
                </a:lnTo>
                <a:lnTo>
                  <a:pt x="1589" y="2738"/>
                </a:lnTo>
                <a:lnTo>
                  <a:pt x="1587" y="2738"/>
                </a:lnTo>
                <a:lnTo>
                  <a:pt x="1585" y="2740"/>
                </a:lnTo>
                <a:lnTo>
                  <a:pt x="1583" y="2740"/>
                </a:lnTo>
                <a:lnTo>
                  <a:pt x="1581" y="2742"/>
                </a:lnTo>
                <a:lnTo>
                  <a:pt x="1579" y="2742"/>
                </a:lnTo>
                <a:lnTo>
                  <a:pt x="1579" y="2744"/>
                </a:lnTo>
                <a:lnTo>
                  <a:pt x="1579" y="2744"/>
                </a:lnTo>
                <a:lnTo>
                  <a:pt x="1579" y="2746"/>
                </a:lnTo>
                <a:lnTo>
                  <a:pt x="1577" y="2746"/>
                </a:lnTo>
                <a:lnTo>
                  <a:pt x="1577" y="2748"/>
                </a:lnTo>
                <a:lnTo>
                  <a:pt x="1575" y="2748"/>
                </a:lnTo>
                <a:lnTo>
                  <a:pt x="1575" y="2750"/>
                </a:lnTo>
                <a:lnTo>
                  <a:pt x="1573" y="2750"/>
                </a:lnTo>
                <a:lnTo>
                  <a:pt x="1573" y="2752"/>
                </a:lnTo>
                <a:lnTo>
                  <a:pt x="1571" y="2754"/>
                </a:lnTo>
                <a:lnTo>
                  <a:pt x="1571" y="2756"/>
                </a:lnTo>
                <a:lnTo>
                  <a:pt x="1569" y="2756"/>
                </a:lnTo>
                <a:lnTo>
                  <a:pt x="1569" y="2758"/>
                </a:lnTo>
                <a:lnTo>
                  <a:pt x="1567" y="2758"/>
                </a:lnTo>
                <a:lnTo>
                  <a:pt x="1567" y="2760"/>
                </a:lnTo>
                <a:lnTo>
                  <a:pt x="1567" y="2762"/>
                </a:lnTo>
                <a:lnTo>
                  <a:pt x="1565" y="2762"/>
                </a:lnTo>
                <a:lnTo>
                  <a:pt x="1565" y="2764"/>
                </a:lnTo>
                <a:lnTo>
                  <a:pt x="1565" y="2766"/>
                </a:lnTo>
                <a:lnTo>
                  <a:pt x="1565" y="2768"/>
                </a:lnTo>
                <a:lnTo>
                  <a:pt x="1563" y="2770"/>
                </a:lnTo>
                <a:lnTo>
                  <a:pt x="1563" y="2770"/>
                </a:lnTo>
                <a:lnTo>
                  <a:pt x="1561" y="2772"/>
                </a:lnTo>
                <a:lnTo>
                  <a:pt x="1561" y="2774"/>
                </a:lnTo>
                <a:lnTo>
                  <a:pt x="1561" y="2776"/>
                </a:lnTo>
                <a:lnTo>
                  <a:pt x="1559" y="2776"/>
                </a:lnTo>
                <a:lnTo>
                  <a:pt x="1559" y="2778"/>
                </a:lnTo>
                <a:lnTo>
                  <a:pt x="1559" y="2780"/>
                </a:lnTo>
                <a:lnTo>
                  <a:pt x="1559" y="2782"/>
                </a:lnTo>
                <a:lnTo>
                  <a:pt x="1557" y="2782"/>
                </a:lnTo>
                <a:lnTo>
                  <a:pt x="1557" y="2784"/>
                </a:lnTo>
                <a:lnTo>
                  <a:pt x="1557" y="2786"/>
                </a:lnTo>
                <a:lnTo>
                  <a:pt x="1557" y="2788"/>
                </a:lnTo>
                <a:lnTo>
                  <a:pt x="1555" y="2790"/>
                </a:lnTo>
                <a:lnTo>
                  <a:pt x="1555" y="2792"/>
                </a:lnTo>
                <a:lnTo>
                  <a:pt x="1555" y="2794"/>
                </a:lnTo>
                <a:lnTo>
                  <a:pt x="1555" y="2796"/>
                </a:lnTo>
                <a:lnTo>
                  <a:pt x="1555" y="2798"/>
                </a:lnTo>
                <a:lnTo>
                  <a:pt x="1555" y="2800"/>
                </a:lnTo>
                <a:lnTo>
                  <a:pt x="1555" y="2802"/>
                </a:lnTo>
                <a:lnTo>
                  <a:pt x="1555" y="2804"/>
                </a:lnTo>
                <a:lnTo>
                  <a:pt x="1555" y="2806"/>
                </a:lnTo>
                <a:lnTo>
                  <a:pt x="1555" y="2808"/>
                </a:lnTo>
                <a:lnTo>
                  <a:pt x="1555" y="2810"/>
                </a:lnTo>
                <a:lnTo>
                  <a:pt x="1555" y="2812"/>
                </a:lnTo>
                <a:lnTo>
                  <a:pt x="1553" y="2812"/>
                </a:lnTo>
                <a:lnTo>
                  <a:pt x="1553" y="2814"/>
                </a:lnTo>
                <a:lnTo>
                  <a:pt x="1553" y="2816"/>
                </a:lnTo>
                <a:lnTo>
                  <a:pt x="1551" y="2816"/>
                </a:lnTo>
                <a:lnTo>
                  <a:pt x="1551" y="2818"/>
                </a:lnTo>
                <a:lnTo>
                  <a:pt x="1551" y="2818"/>
                </a:lnTo>
                <a:lnTo>
                  <a:pt x="1551" y="2820"/>
                </a:lnTo>
                <a:lnTo>
                  <a:pt x="1551" y="2822"/>
                </a:lnTo>
                <a:lnTo>
                  <a:pt x="1549" y="2824"/>
                </a:lnTo>
                <a:lnTo>
                  <a:pt x="1549" y="2826"/>
                </a:lnTo>
                <a:lnTo>
                  <a:pt x="1549" y="2828"/>
                </a:lnTo>
                <a:lnTo>
                  <a:pt x="1547" y="2828"/>
                </a:lnTo>
                <a:lnTo>
                  <a:pt x="1547" y="2830"/>
                </a:lnTo>
                <a:lnTo>
                  <a:pt x="1547" y="2832"/>
                </a:lnTo>
                <a:lnTo>
                  <a:pt x="1545" y="2834"/>
                </a:lnTo>
                <a:lnTo>
                  <a:pt x="1545" y="2836"/>
                </a:lnTo>
                <a:lnTo>
                  <a:pt x="1545" y="2838"/>
                </a:lnTo>
                <a:lnTo>
                  <a:pt x="1543" y="2838"/>
                </a:lnTo>
                <a:lnTo>
                  <a:pt x="1543" y="2840"/>
                </a:lnTo>
                <a:lnTo>
                  <a:pt x="1543" y="2842"/>
                </a:lnTo>
                <a:lnTo>
                  <a:pt x="1541" y="2842"/>
                </a:lnTo>
                <a:lnTo>
                  <a:pt x="1541" y="2844"/>
                </a:lnTo>
                <a:lnTo>
                  <a:pt x="1539" y="2844"/>
                </a:lnTo>
                <a:lnTo>
                  <a:pt x="1539" y="2846"/>
                </a:lnTo>
                <a:lnTo>
                  <a:pt x="1535" y="2852"/>
                </a:lnTo>
                <a:lnTo>
                  <a:pt x="1533" y="2852"/>
                </a:lnTo>
                <a:lnTo>
                  <a:pt x="1533" y="2854"/>
                </a:lnTo>
                <a:lnTo>
                  <a:pt x="1533" y="2856"/>
                </a:lnTo>
                <a:lnTo>
                  <a:pt x="1531" y="2856"/>
                </a:lnTo>
                <a:lnTo>
                  <a:pt x="1531" y="2858"/>
                </a:lnTo>
                <a:lnTo>
                  <a:pt x="1531" y="2860"/>
                </a:lnTo>
                <a:lnTo>
                  <a:pt x="1531" y="2860"/>
                </a:lnTo>
                <a:lnTo>
                  <a:pt x="1531" y="2862"/>
                </a:lnTo>
                <a:lnTo>
                  <a:pt x="1529" y="2862"/>
                </a:lnTo>
                <a:lnTo>
                  <a:pt x="1529" y="2864"/>
                </a:lnTo>
                <a:lnTo>
                  <a:pt x="1527" y="2864"/>
                </a:lnTo>
                <a:lnTo>
                  <a:pt x="1525" y="2866"/>
                </a:lnTo>
                <a:lnTo>
                  <a:pt x="1519" y="2868"/>
                </a:lnTo>
                <a:lnTo>
                  <a:pt x="1517" y="2868"/>
                </a:lnTo>
                <a:lnTo>
                  <a:pt x="1513" y="2870"/>
                </a:lnTo>
                <a:lnTo>
                  <a:pt x="1513" y="2872"/>
                </a:lnTo>
                <a:lnTo>
                  <a:pt x="1507" y="2874"/>
                </a:lnTo>
                <a:lnTo>
                  <a:pt x="1505" y="2876"/>
                </a:lnTo>
                <a:lnTo>
                  <a:pt x="1495" y="2882"/>
                </a:lnTo>
                <a:lnTo>
                  <a:pt x="1493" y="2884"/>
                </a:lnTo>
                <a:lnTo>
                  <a:pt x="1489" y="2884"/>
                </a:lnTo>
                <a:lnTo>
                  <a:pt x="1489" y="2886"/>
                </a:lnTo>
                <a:lnTo>
                  <a:pt x="1487" y="2886"/>
                </a:lnTo>
                <a:lnTo>
                  <a:pt x="1485" y="2886"/>
                </a:lnTo>
                <a:lnTo>
                  <a:pt x="1483" y="2886"/>
                </a:lnTo>
                <a:lnTo>
                  <a:pt x="1483" y="2886"/>
                </a:lnTo>
                <a:lnTo>
                  <a:pt x="1479" y="2882"/>
                </a:lnTo>
                <a:lnTo>
                  <a:pt x="1477" y="2882"/>
                </a:lnTo>
                <a:lnTo>
                  <a:pt x="1477" y="2880"/>
                </a:lnTo>
                <a:lnTo>
                  <a:pt x="1475" y="2880"/>
                </a:lnTo>
                <a:lnTo>
                  <a:pt x="1475" y="2876"/>
                </a:lnTo>
                <a:lnTo>
                  <a:pt x="1473" y="2874"/>
                </a:lnTo>
                <a:lnTo>
                  <a:pt x="1471" y="2872"/>
                </a:lnTo>
                <a:lnTo>
                  <a:pt x="1469" y="2870"/>
                </a:lnTo>
                <a:lnTo>
                  <a:pt x="1467" y="2870"/>
                </a:lnTo>
                <a:lnTo>
                  <a:pt x="1465" y="2868"/>
                </a:lnTo>
                <a:lnTo>
                  <a:pt x="1463" y="2868"/>
                </a:lnTo>
                <a:lnTo>
                  <a:pt x="1459" y="2868"/>
                </a:lnTo>
                <a:lnTo>
                  <a:pt x="1457" y="2868"/>
                </a:lnTo>
                <a:lnTo>
                  <a:pt x="1455" y="2870"/>
                </a:lnTo>
                <a:lnTo>
                  <a:pt x="1451" y="2872"/>
                </a:lnTo>
                <a:lnTo>
                  <a:pt x="1449" y="2872"/>
                </a:lnTo>
                <a:lnTo>
                  <a:pt x="1445" y="2872"/>
                </a:lnTo>
                <a:lnTo>
                  <a:pt x="1441" y="2874"/>
                </a:lnTo>
                <a:lnTo>
                  <a:pt x="1437" y="2874"/>
                </a:lnTo>
                <a:lnTo>
                  <a:pt x="1437" y="2876"/>
                </a:lnTo>
                <a:lnTo>
                  <a:pt x="1435" y="2876"/>
                </a:lnTo>
                <a:lnTo>
                  <a:pt x="1435" y="2878"/>
                </a:lnTo>
                <a:lnTo>
                  <a:pt x="1435" y="2880"/>
                </a:lnTo>
                <a:lnTo>
                  <a:pt x="1433" y="2882"/>
                </a:lnTo>
                <a:lnTo>
                  <a:pt x="1433" y="2884"/>
                </a:lnTo>
                <a:lnTo>
                  <a:pt x="1431" y="2886"/>
                </a:lnTo>
                <a:lnTo>
                  <a:pt x="1431" y="2889"/>
                </a:lnTo>
                <a:lnTo>
                  <a:pt x="1429" y="2895"/>
                </a:lnTo>
                <a:lnTo>
                  <a:pt x="1429" y="2897"/>
                </a:lnTo>
                <a:lnTo>
                  <a:pt x="1429" y="2901"/>
                </a:lnTo>
                <a:lnTo>
                  <a:pt x="1429" y="2903"/>
                </a:lnTo>
                <a:lnTo>
                  <a:pt x="1429" y="2905"/>
                </a:lnTo>
                <a:lnTo>
                  <a:pt x="1429" y="2907"/>
                </a:lnTo>
                <a:lnTo>
                  <a:pt x="1429" y="2909"/>
                </a:lnTo>
                <a:lnTo>
                  <a:pt x="1427" y="2911"/>
                </a:lnTo>
                <a:lnTo>
                  <a:pt x="1425" y="2915"/>
                </a:lnTo>
                <a:lnTo>
                  <a:pt x="1425" y="2915"/>
                </a:lnTo>
                <a:lnTo>
                  <a:pt x="1423" y="2917"/>
                </a:lnTo>
                <a:lnTo>
                  <a:pt x="1421" y="2919"/>
                </a:lnTo>
                <a:lnTo>
                  <a:pt x="1421" y="2921"/>
                </a:lnTo>
                <a:lnTo>
                  <a:pt x="1421" y="2923"/>
                </a:lnTo>
                <a:lnTo>
                  <a:pt x="1419" y="2923"/>
                </a:lnTo>
                <a:lnTo>
                  <a:pt x="1417" y="2925"/>
                </a:lnTo>
                <a:lnTo>
                  <a:pt x="1415" y="2927"/>
                </a:lnTo>
                <a:lnTo>
                  <a:pt x="1413" y="2929"/>
                </a:lnTo>
                <a:lnTo>
                  <a:pt x="1411" y="2931"/>
                </a:lnTo>
                <a:lnTo>
                  <a:pt x="1409" y="2931"/>
                </a:lnTo>
                <a:lnTo>
                  <a:pt x="1407" y="2933"/>
                </a:lnTo>
                <a:lnTo>
                  <a:pt x="1407" y="2935"/>
                </a:lnTo>
                <a:lnTo>
                  <a:pt x="1405" y="2935"/>
                </a:lnTo>
                <a:lnTo>
                  <a:pt x="1401" y="2939"/>
                </a:lnTo>
                <a:lnTo>
                  <a:pt x="1397" y="2945"/>
                </a:lnTo>
                <a:lnTo>
                  <a:pt x="1393" y="2949"/>
                </a:lnTo>
                <a:lnTo>
                  <a:pt x="1391" y="2951"/>
                </a:lnTo>
                <a:lnTo>
                  <a:pt x="1389" y="2955"/>
                </a:lnTo>
                <a:lnTo>
                  <a:pt x="1389" y="2959"/>
                </a:lnTo>
                <a:lnTo>
                  <a:pt x="1387" y="2959"/>
                </a:lnTo>
                <a:lnTo>
                  <a:pt x="1387" y="2963"/>
                </a:lnTo>
                <a:lnTo>
                  <a:pt x="1387" y="2967"/>
                </a:lnTo>
                <a:lnTo>
                  <a:pt x="1385" y="2973"/>
                </a:lnTo>
                <a:lnTo>
                  <a:pt x="1385" y="2983"/>
                </a:lnTo>
                <a:lnTo>
                  <a:pt x="1385" y="2989"/>
                </a:lnTo>
                <a:lnTo>
                  <a:pt x="1385" y="2995"/>
                </a:lnTo>
                <a:lnTo>
                  <a:pt x="1387" y="3009"/>
                </a:lnTo>
                <a:lnTo>
                  <a:pt x="1387" y="3011"/>
                </a:lnTo>
                <a:lnTo>
                  <a:pt x="1387" y="3011"/>
                </a:lnTo>
                <a:lnTo>
                  <a:pt x="1387" y="3015"/>
                </a:lnTo>
                <a:lnTo>
                  <a:pt x="1387" y="3017"/>
                </a:lnTo>
                <a:lnTo>
                  <a:pt x="1387" y="3021"/>
                </a:lnTo>
                <a:lnTo>
                  <a:pt x="1387" y="3025"/>
                </a:lnTo>
                <a:lnTo>
                  <a:pt x="1387" y="3033"/>
                </a:lnTo>
                <a:lnTo>
                  <a:pt x="1385" y="3033"/>
                </a:lnTo>
                <a:lnTo>
                  <a:pt x="1383" y="3037"/>
                </a:lnTo>
                <a:lnTo>
                  <a:pt x="1383" y="3041"/>
                </a:lnTo>
                <a:lnTo>
                  <a:pt x="1381" y="3043"/>
                </a:lnTo>
                <a:lnTo>
                  <a:pt x="1381" y="3049"/>
                </a:lnTo>
                <a:lnTo>
                  <a:pt x="1379" y="3049"/>
                </a:lnTo>
                <a:lnTo>
                  <a:pt x="1379" y="3051"/>
                </a:lnTo>
                <a:lnTo>
                  <a:pt x="1379" y="3053"/>
                </a:lnTo>
                <a:lnTo>
                  <a:pt x="1379" y="3055"/>
                </a:lnTo>
                <a:lnTo>
                  <a:pt x="1379" y="3057"/>
                </a:lnTo>
                <a:lnTo>
                  <a:pt x="1379" y="3059"/>
                </a:lnTo>
                <a:lnTo>
                  <a:pt x="1377" y="3059"/>
                </a:lnTo>
                <a:lnTo>
                  <a:pt x="1377" y="3063"/>
                </a:lnTo>
                <a:lnTo>
                  <a:pt x="1377" y="3067"/>
                </a:lnTo>
                <a:lnTo>
                  <a:pt x="1377" y="3069"/>
                </a:lnTo>
                <a:lnTo>
                  <a:pt x="1377" y="3071"/>
                </a:lnTo>
                <a:lnTo>
                  <a:pt x="1377" y="3073"/>
                </a:lnTo>
                <a:lnTo>
                  <a:pt x="1377" y="3075"/>
                </a:lnTo>
                <a:lnTo>
                  <a:pt x="1377" y="3077"/>
                </a:lnTo>
                <a:lnTo>
                  <a:pt x="1375" y="3079"/>
                </a:lnTo>
                <a:lnTo>
                  <a:pt x="1375" y="3081"/>
                </a:lnTo>
                <a:lnTo>
                  <a:pt x="1373" y="3083"/>
                </a:lnTo>
                <a:lnTo>
                  <a:pt x="1373" y="3085"/>
                </a:lnTo>
                <a:lnTo>
                  <a:pt x="1371" y="3087"/>
                </a:lnTo>
                <a:lnTo>
                  <a:pt x="1369" y="3089"/>
                </a:lnTo>
                <a:lnTo>
                  <a:pt x="1367" y="3091"/>
                </a:lnTo>
                <a:lnTo>
                  <a:pt x="1365" y="3093"/>
                </a:lnTo>
                <a:lnTo>
                  <a:pt x="1363" y="3095"/>
                </a:lnTo>
                <a:lnTo>
                  <a:pt x="1361" y="3095"/>
                </a:lnTo>
                <a:lnTo>
                  <a:pt x="1359" y="3097"/>
                </a:lnTo>
                <a:lnTo>
                  <a:pt x="1357" y="3097"/>
                </a:lnTo>
                <a:lnTo>
                  <a:pt x="1355" y="3099"/>
                </a:lnTo>
                <a:lnTo>
                  <a:pt x="1353" y="3099"/>
                </a:lnTo>
                <a:lnTo>
                  <a:pt x="1351" y="3099"/>
                </a:lnTo>
                <a:lnTo>
                  <a:pt x="1349" y="3099"/>
                </a:lnTo>
                <a:lnTo>
                  <a:pt x="1347" y="3099"/>
                </a:lnTo>
                <a:lnTo>
                  <a:pt x="1345" y="3099"/>
                </a:lnTo>
                <a:lnTo>
                  <a:pt x="1343" y="3099"/>
                </a:lnTo>
                <a:lnTo>
                  <a:pt x="1341" y="3099"/>
                </a:lnTo>
                <a:lnTo>
                  <a:pt x="1339" y="3099"/>
                </a:lnTo>
                <a:lnTo>
                  <a:pt x="1337" y="3101"/>
                </a:lnTo>
                <a:lnTo>
                  <a:pt x="1337" y="3101"/>
                </a:lnTo>
                <a:lnTo>
                  <a:pt x="1335" y="3101"/>
                </a:lnTo>
                <a:lnTo>
                  <a:pt x="1333" y="3101"/>
                </a:lnTo>
                <a:lnTo>
                  <a:pt x="1331" y="3103"/>
                </a:lnTo>
                <a:lnTo>
                  <a:pt x="1329" y="3103"/>
                </a:lnTo>
                <a:lnTo>
                  <a:pt x="1327" y="3103"/>
                </a:lnTo>
                <a:lnTo>
                  <a:pt x="1325" y="3103"/>
                </a:lnTo>
                <a:lnTo>
                  <a:pt x="1323" y="3103"/>
                </a:lnTo>
                <a:lnTo>
                  <a:pt x="1321" y="3103"/>
                </a:lnTo>
                <a:lnTo>
                  <a:pt x="1321" y="3105"/>
                </a:lnTo>
                <a:lnTo>
                  <a:pt x="1319" y="3105"/>
                </a:lnTo>
                <a:lnTo>
                  <a:pt x="1317" y="3105"/>
                </a:lnTo>
                <a:lnTo>
                  <a:pt x="1315" y="3105"/>
                </a:lnTo>
                <a:lnTo>
                  <a:pt x="1313" y="3105"/>
                </a:lnTo>
                <a:lnTo>
                  <a:pt x="1311" y="3107"/>
                </a:lnTo>
                <a:lnTo>
                  <a:pt x="1309" y="3107"/>
                </a:lnTo>
                <a:lnTo>
                  <a:pt x="1307" y="3107"/>
                </a:lnTo>
                <a:lnTo>
                  <a:pt x="1305" y="3109"/>
                </a:lnTo>
                <a:lnTo>
                  <a:pt x="1305" y="3111"/>
                </a:lnTo>
                <a:lnTo>
                  <a:pt x="1303" y="3111"/>
                </a:lnTo>
                <a:lnTo>
                  <a:pt x="1303" y="3113"/>
                </a:lnTo>
                <a:lnTo>
                  <a:pt x="1303" y="3115"/>
                </a:lnTo>
                <a:lnTo>
                  <a:pt x="1303" y="3117"/>
                </a:lnTo>
                <a:lnTo>
                  <a:pt x="1303" y="3119"/>
                </a:lnTo>
                <a:lnTo>
                  <a:pt x="1305" y="3121"/>
                </a:lnTo>
                <a:lnTo>
                  <a:pt x="1305" y="3123"/>
                </a:lnTo>
                <a:lnTo>
                  <a:pt x="1305" y="3125"/>
                </a:lnTo>
                <a:lnTo>
                  <a:pt x="1305" y="3127"/>
                </a:lnTo>
                <a:lnTo>
                  <a:pt x="1305" y="3129"/>
                </a:lnTo>
                <a:lnTo>
                  <a:pt x="1303" y="3131"/>
                </a:lnTo>
                <a:lnTo>
                  <a:pt x="1303" y="3133"/>
                </a:lnTo>
                <a:lnTo>
                  <a:pt x="1301" y="3133"/>
                </a:lnTo>
                <a:lnTo>
                  <a:pt x="1301" y="3135"/>
                </a:lnTo>
                <a:lnTo>
                  <a:pt x="1299" y="3135"/>
                </a:lnTo>
                <a:lnTo>
                  <a:pt x="1297" y="3135"/>
                </a:lnTo>
                <a:lnTo>
                  <a:pt x="1295" y="3135"/>
                </a:lnTo>
                <a:lnTo>
                  <a:pt x="1293" y="3133"/>
                </a:lnTo>
                <a:lnTo>
                  <a:pt x="1291" y="3131"/>
                </a:lnTo>
                <a:lnTo>
                  <a:pt x="1289" y="3129"/>
                </a:lnTo>
                <a:lnTo>
                  <a:pt x="1289" y="3127"/>
                </a:lnTo>
                <a:lnTo>
                  <a:pt x="1289" y="3125"/>
                </a:lnTo>
                <a:lnTo>
                  <a:pt x="1287" y="3125"/>
                </a:lnTo>
                <a:lnTo>
                  <a:pt x="1287" y="3123"/>
                </a:lnTo>
                <a:lnTo>
                  <a:pt x="1285" y="3121"/>
                </a:lnTo>
                <a:lnTo>
                  <a:pt x="1285" y="3119"/>
                </a:lnTo>
                <a:lnTo>
                  <a:pt x="1285" y="3117"/>
                </a:lnTo>
                <a:lnTo>
                  <a:pt x="1283" y="3117"/>
                </a:lnTo>
                <a:lnTo>
                  <a:pt x="1283" y="3115"/>
                </a:lnTo>
                <a:lnTo>
                  <a:pt x="1283" y="3113"/>
                </a:lnTo>
                <a:lnTo>
                  <a:pt x="1281" y="3111"/>
                </a:lnTo>
                <a:lnTo>
                  <a:pt x="1281" y="3109"/>
                </a:lnTo>
                <a:lnTo>
                  <a:pt x="1279" y="3107"/>
                </a:lnTo>
                <a:lnTo>
                  <a:pt x="1279" y="3107"/>
                </a:lnTo>
                <a:lnTo>
                  <a:pt x="1277" y="3105"/>
                </a:lnTo>
                <a:lnTo>
                  <a:pt x="1279" y="3105"/>
                </a:lnTo>
                <a:lnTo>
                  <a:pt x="1279" y="3107"/>
                </a:lnTo>
                <a:lnTo>
                  <a:pt x="1279" y="3105"/>
                </a:lnTo>
                <a:lnTo>
                  <a:pt x="1277" y="3103"/>
                </a:lnTo>
                <a:lnTo>
                  <a:pt x="1275" y="3101"/>
                </a:lnTo>
                <a:lnTo>
                  <a:pt x="1273" y="3101"/>
                </a:lnTo>
                <a:lnTo>
                  <a:pt x="1273" y="3099"/>
                </a:lnTo>
                <a:lnTo>
                  <a:pt x="1271" y="3099"/>
                </a:lnTo>
                <a:lnTo>
                  <a:pt x="1271" y="3097"/>
                </a:lnTo>
                <a:lnTo>
                  <a:pt x="1269" y="3097"/>
                </a:lnTo>
                <a:lnTo>
                  <a:pt x="1267" y="3097"/>
                </a:lnTo>
                <a:lnTo>
                  <a:pt x="1265" y="3095"/>
                </a:lnTo>
                <a:lnTo>
                  <a:pt x="1263" y="3095"/>
                </a:lnTo>
                <a:lnTo>
                  <a:pt x="1263" y="3093"/>
                </a:lnTo>
                <a:lnTo>
                  <a:pt x="1261" y="3093"/>
                </a:lnTo>
                <a:lnTo>
                  <a:pt x="1259" y="3093"/>
                </a:lnTo>
                <a:lnTo>
                  <a:pt x="1257" y="3091"/>
                </a:lnTo>
                <a:lnTo>
                  <a:pt x="1255" y="3091"/>
                </a:lnTo>
                <a:lnTo>
                  <a:pt x="1253" y="3091"/>
                </a:lnTo>
                <a:lnTo>
                  <a:pt x="1251" y="3091"/>
                </a:lnTo>
                <a:lnTo>
                  <a:pt x="1251" y="3089"/>
                </a:lnTo>
                <a:lnTo>
                  <a:pt x="1249" y="3089"/>
                </a:lnTo>
                <a:lnTo>
                  <a:pt x="1247" y="3089"/>
                </a:lnTo>
                <a:lnTo>
                  <a:pt x="1245" y="3089"/>
                </a:lnTo>
                <a:lnTo>
                  <a:pt x="1243" y="3089"/>
                </a:lnTo>
                <a:lnTo>
                  <a:pt x="1241" y="3089"/>
                </a:lnTo>
                <a:lnTo>
                  <a:pt x="1241" y="3089"/>
                </a:lnTo>
                <a:lnTo>
                  <a:pt x="1237" y="3089"/>
                </a:lnTo>
                <a:lnTo>
                  <a:pt x="1235" y="3091"/>
                </a:lnTo>
                <a:lnTo>
                  <a:pt x="1229" y="3093"/>
                </a:lnTo>
                <a:lnTo>
                  <a:pt x="1227" y="3093"/>
                </a:lnTo>
                <a:lnTo>
                  <a:pt x="1225" y="3093"/>
                </a:lnTo>
                <a:lnTo>
                  <a:pt x="1223" y="3095"/>
                </a:lnTo>
                <a:lnTo>
                  <a:pt x="1221" y="3095"/>
                </a:lnTo>
                <a:lnTo>
                  <a:pt x="1219" y="3095"/>
                </a:lnTo>
                <a:lnTo>
                  <a:pt x="1217" y="3095"/>
                </a:lnTo>
                <a:lnTo>
                  <a:pt x="1213" y="3093"/>
                </a:lnTo>
                <a:lnTo>
                  <a:pt x="1209" y="3091"/>
                </a:lnTo>
                <a:lnTo>
                  <a:pt x="1207" y="3089"/>
                </a:lnTo>
                <a:lnTo>
                  <a:pt x="1205" y="3089"/>
                </a:lnTo>
                <a:lnTo>
                  <a:pt x="1203" y="3089"/>
                </a:lnTo>
                <a:lnTo>
                  <a:pt x="1203" y="3087"/>
                </a:lnTo>
                <a:lnTo>
                  <a:pt x="1201" y="3087"/>
                </a:lnTo>
                <a:lnTo>
                  <a:pt x="1199" y="3087"/>
                </a:lnTo>
                <a:lnTo>
                  <a:pt x="1199" y="3085"/>
                </a:lnTo>
                <a:lnTo>
                  <a:pt x="1197" y="3085"/>
                </a:lnTo>
                <a:lnTo>
                  <a:pt x="1195" y="3085"/>
                </a:lnTo>
                <a:lnTo>
                  <a:pt x="1193" y="3083"/>
                </a:lnTo>
                <a:lnTo>
                  <a:pt x="1193" y="3083"/>
                </a:lnTo>
                <a:lnTo>
                  <a:pt x="1191" y="3081"/>
                </a:lnTo>
                <a:lnTo>
                  <a:pt x="1189" y="3081"/>
                </a:lnTo>
                <a:lnTo>
                  <a:pt x="1187" y="3079"/>
                </a:lnTo>
                <a:lnTo>
                  <a:pt x="1187" y="3077"/>
                </a:lnTo>
                <a:lnTo>
                  <a:pt x="1185" y="3077"/>
                </a:lnTo>
                <a:lnTo>
                  <a:pt x="1185" y="3075"/>
                </a:lnTo>
                <a:lnTo>
                  <a:pt x="1183" y="3075"/>
                </a:lnTo>
                <a:lnTo>
                  <a:pt x="1183" y="3073"/>
                </a:lnTo>
                <a:lnTo>
                  <a:pt x="1181" y="3073"/>
                </a:lnTo>
                <a:lnTo>
                  <a:pt x="1179" y="3071"/>
                </a:lnTo>
                <a:lnTo>
                  <a:pt x="1179" y="3069"/>
                </a:lnTo>
                <a:lnTo>
                  <a:pt x="1177" y="3069"/>
                </a:lnTo>
                <a:lnTo>
                  <a:pt x="1175" y="3069"/>
                </a:lnTo>
                <a:lnTo>
                  <a:pt x="1175" y="3067"/>
                </a:lnTo>
                <a:lnTo>
                  <a:pt x="1173" y="3067"/>
                </a:lnTo>
                <a:lnTo>
                  <a:pt x="1171" y="3065"/>
                </a:lnTo>
                <a:lnTo>
                  <a:pt x="1169" y="3065"/>
                </a:lnTo>
                <a:lnTo>
                  <a:pt x="1167" y="3063"/>
                </a:lnTo>
                <a:lnTo>
                  <a:pt x="1163" y="3061"/>
                </a:lnTo>
                <a:lnTo>
                  <a:pt x="1161" y="3059"/>
                </a:lnTo>
                <a:lnTo>
                  <a:pt x="1157" y="3059"/>
                </a:lnTo>
                <a:lnTo>
                  <a:pt x="1157" y="3057"/>
                </a:lnTo>
                <a:lnTo>
                  <a:pt x="1157" y="3055"/>
                </a:lnTo>
                <a:lnTo>
                  <a:pt x="1155" y="3055"/>
                </a:lnTo>
                <a:lnTo>
                  <a:pt x="1155" y="3053"/>
                </a:lnTo>
                <a:lnTo>
                  <a:pt x="1153" y="3049"/>
                </a:lnTo>
                <a:lnTo>
                  <a:pt x="1153" y="3047"/>
                </a:lnTo>
                <a:lnTo>
                  <a:pt x="1151" y="3045"/>
                </a:lnTo>
                <a:lnTo>
                  <a:pt x="1151" y="3043"/>
                </a:lnTo>
                <a:lnTo>
                  <a:pt x="1151" y="3041"/>
                </a:lnTo>
                <a:lnTo>
                  <a:pt x="1151" y="3039"/>
                </a:lnTo>
                <a:lnTo>
                  <a:pt x="1151" y="3037"/>
                </a:lnTo>
                <a:lnTo>
                  <a:pt x="1149" y="3035"/>
                </a:lnTo>
                <a:lnTo>
                  <a:pt x="1149" y="3031"/>
                </a:lnTo>
                <a:lnTo>
                  <a:pt x="1149" y="3029"/>
                </a:lnTo>
                <a:lnTo>
                  <a:pt x="1149" y="3025"/>
                </a:lnTo>
                <a:lnTo>
                  <a:pt x="1149" y="3023"/>
                </a:lnTo>
                <a:lnTo>
                  <a:pt x="1149" y="3021"/>
                </a:lnTo>
                <a:lnTo>
                  <a:pt x="1149" y="3019"/>
                </a:lnTo>
                <a:lnTo>
                  <a:pt x="1151" y="3017"/>
                </a:lnTo>
                <a:lnTo>
                  <a:pt x="1151" y="3015"/>
                </a:lnTo>
                <a:lnTo>
                  <a:pt x="1151" y="3011"/>
                </a:lnTo>
                <a:lnTo>
                  <a:pt x="1151" y="3009"/>
                </a:lnTo>
                <a:lnTo>
                  <a:pt x="1153" y="3009"/>
                </a:lnTo>
                <a:lnTo>
                  <a:pt x="1153" y="3007"/>
                </a:lnTo>
                <a:lnTo>
                  <a:pt x="1153" y="3003"/>
                </a:lnTo>
                <a:lnTo>
                  <a:pt x="1153" y="3001"/>
                </a:lnTo>
                <a:lnTo>
                  <a:pt x="1153" y="2999"/>
                </a:lnTo>
                <a:lnTo>
                  <a:pt x="1155" y="2999"/>
                </a:lnTo>
                <a:lnTo>
                  <a:pt x="1155" y="2995"/>
                </a:lnTo>
                <a:lnTo>
                  <a:pt x="1153" y="2993"/>
                </a:lnTo>
                <a:lnTo>
                  <a:pt x="1151" y="2989"/>
                </a:lnTo>
                <a:lnTo>
                  <a:pt x="1151" y="2987"/>
                </a:lnTo>
                <a:lnTo>
                  <a:pt x="1149" y="2985"/>
                </a:lnTo>
                <a:lnTo>
                  <a:pt x="1149" y="2983"/>
                </a:lnTo>
                <a:lnTo>
                  <a:pt x="1147" y="2981"/>
                </a:lnTo>
                <a:lnTo>
                  <a:pt x="1145" y="2979"/>
                </a:lnTo>
                <a:lnTo>
                  <a:pt x="1145" y="2977"/>
                </a:lnTo>
                <a:lnTo>
                  <a:pt x="1145" y="2975"/>
                </a:lnTo>
                <a:lnTo>
                  <a:pt x="1145" y="2973"/>
                </a:lnTo>
                <a:lnTo>
                  <a:pt x="1143" y="2973"/>
                </a:lnTo>
                <a:lnTo>
                  <a:pt x="1141" y="2971"/>
                </a:lnTo>
                <a:lnTo>
                  <a:pt x="1139" y="2971"/>
                </a:lnTo>
                <a:lnTo>
                  <a:pt x="1139" y="2969"/>
                </a:lnTo>
                <a:lnTo>
                  <a:pt x="1137" y="2969"/>
                </a:lnTo>
                <a:lnTo>
                  <a:pt x="1135" y="2967"/>
                </a:lnTo>
                <a:lnTo>
                  <a:pt x="1133" y="2967"/>
                </a:lnTo>
                <a:lnTo>
                  <a:pt x="1133" y="2965"/>
                </a:lnTo>
                <a:lnTo>
                  <a:pt x="1131" y="2965"/>
                </a:lnTo>
                <a:lnTo>
                  <a:pt x="1129" y="2965"/>
                </a:lnTo>
                <a:lnTo>
                  <a:pt x="1129" y="2963"/>
                </a:lnTo>
                <a:lnTo>
                  <a:pt x="1127" y="2963"/>
                </a:lnTo>
                <a:lnTo>
                  <a:pt x="1125" y="2963"/>
                </a:lnTo>
                <a:lnTo>
                  <a:pt x="1123" y="2963"/>
                </a:lnTo>
                <a:lnTo>
                  <a:pt x="1121" y="2961"/>
                </a:lnTo>
                <a:lnTo>
                  <a:pt x="1119" y="2959"/>
                </a:lnTo>
                <a:lnTo>
                  <a:pt x="1117" y="2957"/>
                </a:lnTo>
                <a:lnTo>
                  <a:pt x="1115" y="2955"/>
                </a:lnTo>
                <a:lnTo>
                  <a:pt x="1113" y="2953"/>
                </a:lnTo>
                <a:lnTo>
                  <a:pt x="1111" y="2951"/>
                </a:lnTo>
                <a:lnTo>
                  <a:pt x="1109" y="2949"/>
                </a:lnTo>
                <a:lnTo>
                  <a:pt x="1109" y="2947"/>
                </a:lnTo>
                <a:lnTo>
                  <a:pt x="1107" y="2947"/>
                </a:lnTo>
                <a:lnTo>
                  <a:pt x="1105" y="2945"/>
                </a:lnTo>
                <a:lnTo>
                  <a:pt x="1103" y="2945"/>
                </a:lnTo>
                <a:lnTo>
                  <a:pt x="1103" y="2943"/>
                </a:lnTo>
                <a:lnTo>
                  <a:pt x="1101" y="2943"/>
                </a:lnTo>
                <a:lnTo>
                  <a:pt x="1099" y="2943"/>
                </a:lnTo>
                <a:lnTo>
                  <a:pt x="1097" y="2943"/>
                </a:lnTo>
                <a:lnTo>
                  <a:pt x="1097" y="2943"/>
                </a:lnTo>
                <a:lnTo>
                  <a:pt x="1095" y="2945"/>
                </a:lnTo>
                <a:lnTo>
                  <a:pt x="1093" y="2945"/>
                </a:lnTo>
                <a:lnTo>
                  <a:pt x="1091" y="2945"/>
                </a:lnTo>
                <a:lnTo>
                  <a:pt x="1091" y="2947"/>
                </a:lnTo>
                <a:lnTo>
                  <a:pt x="1089" y="2949"/>
                </a:lnTo>
                <a:lnTo>
                  <a:pt x="1089" y="2951"/>
                </a:lnTo>
                <a:lnTo>
                  <a:pt x="1089" y="2953"/>
                </a:lnTo>
                <a:lnTo>
                  <a:pt x="1087" y="2953"/>
                </a:lnTo>
                <a:lnTo>
                  <a:pt x="1087" y="2955"/>
                </a:lnTo>
                <a:lnTo>
                  <a:pt x="1087" y="2957"/>
                </a:lnTo>
                <a:lnTo>
                  <a:pt x="1087" y="2959"/>
                </a:lnTo>
                <a:lnTo>
                  <a:pt x="1087" y="2961"/>
                </a:lnTo>
                <a:lnTo>
                  <a:pt x="1087" y="2963"/>
                </a:lnTo>
                <a:lnTo>
                  <a:pt x="1089" y="2963"/>
                </a:lnTo>
                <a:lnTo>
                  <a:pt x="1089" y="2965"/>
                </a:lnTo>
                <a:lnTo>
                  <a:pt x="1089" y="2967"/>
                </a:lnTo>
                <a:lnTo>
                  <a:pt x="1091" y="2969"/>
                </a:lnTo>
                <a:lnTo>
                  <a:pt x="1093" y="2969"/>
                </a:lnTo>
                <a:lnTo>
                  <a:pt x="1093" y="2971"/>
                </a:lnTo>
                <a:lnTo>
                  <a:pt x="1095" y="2971"/>
                </a:lnTo>
                <a:lnTo>
                  <a:pt x="1097" y="2971"/>
                </a:lnTo>
                <a:lnTo>
                  <a:pt x="1097" y="2973"/>
                </a:lnTo>
                <a:lnTo>
                  <a:pt x="1099" y="2973"/>
                </a:lnTo>
                <a:lnTo>
                  <a:pt x="1101" y="2973"/>
                </a:lnTo>
                <a:lnTo>
                  <a:pt x="1103" y="2973"/>
                </a:lnTo>
                <a:lnTo>
                  <a:pt x="1105" y="2973"/>
                </a:lnTo>
                <a:lnTo>
                  <a:pt x="1111" y="2973"/>
                </a:lnTo>
                <a:lnTo>
                  <a:pt x="1111" y="2975"/>
                </a:lnTo>
                <a:lnTo>
                  <a:pt x="1113" y="2975"/>
                </a:lnTo>
                <a:lnTo>
                  <a:pt x="1115" y="2975"/>
                </a:lnTo>
                <a:lnTo>
                  <a:pt x="1119" y="2977"/>
                </a:lnTo>
                <a:lnTo>
                  <a:pt x="1121" y="2977"/>
                </a:lnTo>
                <a:lnTo>
                  <a:pt x="1121" y="2979"/>
                </a:lnTo>
                <a:lnTo>
                  <a:pt x="1123" y="2981"/>
                </a:lnTo>
                <a:lnTo>
                  <a:pt x="1123" y="2983"/>
                </a:lnTo>
                <a:lnTo>
                  <a:pt x="1123" y="2985"/>
                </a:lnTo>
                <a:lnTo>
                  <a:pt x="1123" y="2987"/>
                </a:lnTo>
                <a:lnTo>
                  <a:pt x="1123" y="2989"/>
                </a:lnTo>
                <a:lnTo>
                  <a:pt x="1121" y="2991"/>
                </a:lnTo>
                <a:lnTo>
                  <a:pt x="1121" y="2993"/>
                </a:lnTo>
                <a:lnTo>
                  <a:pt x="1119" y="2995"/>
                </a:lnTo>
                <a:lnTo>
                  <a:pt x="1117" y="2997"/>
                </a:lnTo>
                <a:lnTo>
                  <a:pt x="1115" y="2999"/>
                </a:lnTo>
                <a:lnTo>
                  <a:pt x="1113" y="2999"/>
                </a:lnTo>
                <a:lnTo>
                  <a:pt x="1111" y="2999"/>
                </a:lnTo>
                <a:lnTo>
                  <a:pt x="1109" y="2999"/>
                </a:lnTo>
                <a:lnTo>
                  <a:pt x="1107" y="2999"/>
                </a:lnTo>
                <a:lnTo>
                  <a:pt x="1105" y="2999"/>
                </a:lnTo>
                <a:lnTo>
                  <a:pt x="1103" y="2999"/>
                </a:lnTo>
                <a:lnTo>
                  <a:pt x="1099" y="2999"/>
                </a:lnTo>
                <a:lnTo>
                  <a:pt x="1093" y="2999"/>
                </a:lnTo>
                <a:lnTo>
                  <a:pt x="1091" y="2997"/>
                </a:lnTo>
                <a:lnTo>
                  <a:pt x="1089" y="2997"/>
                </a:lnTo>
                <a:lnTo>
                  <a:pt x="1089" y="2999"/>
                </a:lnTo>
                <a:lnTo>
                  <a:pt x="1087" y="2999"/>
                </a:lnTo>
                <a:lnTo>
                  <a:pt x="1085" y="2999"/>
                </a:lnTo>
                <a:lnTo>
                  <a:pt x="1083" y="3001"/>
                </a:lnTo>
                <a:lnTo>
                  <a:pt x="1083" y="3003"/>
                </a:lnTo>
                <a:lnTo>
                  <a:pt x="1081" y="3003"/>
                </a:lnTo>
                <a:lnTo>
                  <a:pt x="1081" y="3005"/>
                </a:lnTo>
                <a:lnTo>
                  <a:pt x="1079" y="3007"/>
                </a:lnTo>
                <a:lnTo>
                  <a:pt x="1079" y="3009"/>
                </a:lnTo>
                <a:lnTo>
                  <a:pt x="1077" y="3011"/>
                </a:lnTo>
                <a:lnTo>
                  <a:pt x="1077" y="3013"/>
                </a:lnTo>
                <a:lnTo>
                  <a:pt x="1077" y="3015"/>
                </a:lnTo>
                <a:lnTo>
                  <a:pt x="1075" y="3015"/>
                </a:lnTo>
                <a:lnTo>
                  <a:pt x="1075" y="3017"/>
                </a:lnTo>
                <a:lnTo>
                  <a:pt x="1073" y="3017"/>
                </a:lnTo>
                <a:lnTo>
                  <a:pt x="1071" y="3017"/>
                </a:lnTo>
                <a:lnTo>
                  <a:pt x="1069" y="3015"/>
                </a:lnTo>
                <a:lnTo>
                  <a:pt x="1067" y="3013"/>
                </a:lnTo>
                <a:lnTo>
                  <a:pt x="1065" y="3011"/>
                </a:lnTo>
                <a:lnTo>
                  <a:pt x="1065" y="3011"/>
                </a:lnTo>
                <a:lnTo>
                  <a:pt x="1063" y="3009"/>
                </a:lnTo>
                <a:lnTo>
                  <a:pt x="1061" y="3009"/>
                </a:lnTo>
                <a:lnTo>
                  <a:pt x="1059" y="3007"/>
                </a:lnTo>
                <a:lnTo>
                  <a:pt x="1057" y="3003"/>
                </a:lnTo>
                <a:lnTo>
                  <a:pt x="1053" y="3003"/>
                </a:lnTo>
                <a:lnTo>
                  <a:pt x="1053" y="3001"/>
                </a:lnTo>
                <a:lnTo>
                  <a:pt x="1051" y="3001"/>
                </a:lnTo>
                <a:lnTo>
                  <a:pt x="1049" y="3001"/>
                </a:lnTo>
                <a:lnTo>
                  <a:pt x="1049" y="3001"/>
                </a:lnTo>
                <a:lnTo>
                  <a:pt x="1047" y="3001"/>
                </a:lnTo>
                <a:lnTo>
                  <a:pt x="1045" y="3001"/>
                </a:lnTo>
                <a:lnTo>
                  <a:pt x="1043" y="3001"/>
                </a:lnTo>
                <a:lnTo>
                  <a:pt x="1041" y="3001"/>
                </a:lnTo>
                <a:lnTo>
                  <a:pt x="1039" y="3001"/>
                </a:lnTo>
                <a:lnTo>
                  <a:pt x="1039" y="3003"/>
                </a:lnTo>
                <a:lnTo>
                  <a:pt x="1037" y="3005"/>
                </a:lnTo>
                <a:lnTo>
                  <a:pt x="1035" y="3005"/>
                </a:lnTo>
                <a:lnTo>
                  <a:pt x="1035" y="3007"/>
                </a:lnTo>
                <a:lnTo>
                  <a:pt x="1033" y="3007"/>
                </a:lnTo>
                <a:lnTo>
                  <a:pt x="1033" y="3009"/>
                </a:lnTo>
                <a:lnTo>
                  <a:pt x="1033" y="3011"/>
                </a:lnTo>
                <a:lnTo>
                  <a:pt x="1030" y="3011"/>
                </a:lnTo>
                <a:lnTo>
                  <a:pt x="1030" y="3013"/>
                </a:lnTo>
                <a:lnTo>
                  <a:pt x="1030" y="3015"/>
                </a:lnTo>
                <a:lnTo>
                  <a:pt x="1033" y="3021"/>
                </a:lnTo>
                <a:lnTo>
                  <a:pt x="1037" y="3025"/>
                </a:lnTo>
                <a:lnTo>
                  <a:pt x="1043" y="3027"/>
                </a:lnTo>
                <a:lnTo>
                  <a:pt x="1049" y="3029"/>
                </a:lnTo>
                <a:lnTo>
                  <a:pt x="1049" y="3031"/>
                </a:lnTo>
                <a:lnTo>
                  <a:pt x="1051" y="3033"/>
                </a:lnTo>
                <a:lnTo>
                  <a:pt x="1053" y="3035"/>
                </a:lnTo>
                <a:lnTo>
                  <a:pt x="1053" y="3037"/>
                </a:lnTo>
                <a:lnTo>
                  <a:pt x="1053" y="3039"/>
                </a:lnTo>
                <a:lnTo>
                  <a:pt x="1053" y="3047"/>
                </a:lnTo>
                <a:lnTo>
                  <a:pt x="1051" y="3049"/>
                </a:lnTo>
                <a:lnTo>
                  <a:pt x="1051" y="3051"/>
                </a:lnTo>
                <a:lnTo>
                  <a:pt x="1049" y="3053"/>
                </a:lnTo>
                <a:lnTo>
                  <a:pt x="1049" y="3055"/>
                </a:lnTo>
                <a:lnTo>
                  <a:pt x="1045" y="3059"/>
                </a:lnTo>
                <a:lnTo>
                  <a:pt x="1043" y="3059"/>
                </a:lnTo>
                <a:lnTo>
                  <a:pt x="1041" y="3061"/>
                </a:lnTo>
                <a:lnTo>
                  <a:pt x="1037" y="3063"/>
                </a:lnTo>
                <a:lnTo>
                  <a:pt x="1035" y="3063"/>
                </a:lnTo>
                <a:lnTo>
                  <a:pt x="1033" y="3063"/>
                </a:lnTo>
                <a:lnTo>
                  <a:pt x="1030" y="3063"/>
                </a:lnTo>
                <a:lnTo>
                  <a:pt x="1028" y="3065"/>
                </a:lnTo>
                <a:lnTo>
                  <a:pt x="1022" y="3065"/>
                </a:lnTo>
                <a:lnTo>
                  <a:pt x="1018" y="3065"/>
                </a:lnTo>
                <a:lnTo>
                  <a:pt x="1016" y="3065"/>
                </a:lnTo>
                <a:lnTo>
                  <a:pt x="1014" y="3065"/>
                </a:lnTo>
                <a:lnTo>
                  <a:pt x="1010" y="3065"/>
                </a:lnTo>
                <a:lnTo>
                  <a:pt x="1008" y="3065"/>
                </a:lnTo>
                <a:lnTo>
                  <a:pt x="1006" y="3065"/>
                </a:lnTo>
                <a:lnTo>
                  <a:pt x="1002" y="3065"/>
                </a:lnTo>
                <a:lnTo>
                  <a:pt x="1000" y="3065"/>
                </a:lnTo>
                <a:lnTo>
                  <a:pt x="1000" y="3067"/>
                </a:lnTo>
                <a:lnTo>
                  <a:pt x="998" y="3069"/>
                </a:lnTo>
                <a:lnTo>
                  <a:pt x="996" y="3071"/>
                </a:lnTo>
                <a:lnTo>
                  <a:pt x="996" y="3073"/>
                </a:lnTo>
                <a:lnTo>
                  <a:pt x="994" y="3077"/>
                </a:lnTo>
                <a:lnTo>
                  <a:pt x="994" y="3079"/>
                </a:lnTo>
                <a:lnTo>
                  <a:pt x="994" y="3081"/>
                </a:lnTo>
                <a:lnTo>
                  <a:pt x="994" y="3083"/>
                </a:lnTo>
                <a:lnTo>
                  <a:pt x="994" y="3085"/>
                </a:lnTo>
                <a:lnTo>
                  <a:pt x="994" y="3087"/>
                </a:lnTo>
                <a:lnTo>
                  <a:pt x="994" y="3091"/>
                </a:lnTo>
                <a:lnTo>
                  <a:pt x="994" y="3097"/>
                </a:lnTo>
                <a:lnTo>
                  <a:pt x="994" y="3103"/>
                </a:lnTo>
                <a:lnTo>
                  <a:pt x="994" y="3105"/>
                </a:lnTo>
                <a:lnTo>
                  <a:pt x="994" y="3107"/>
                </a:lnTo>
                <a:lnTo>
                  <a:pt x="994" y="3107"/>
                </a:lnTo>
                <a:lnTo>
                  <a:pt x="994" y="3109"/>
                </a:lnTo>
                <a:lnTo>
                  <a:pt x="994" y="3111"/>
                </a:lnTo>
                <a:lnTo>
                  <a:pt x="994" y="3113"/>
                </a:lnTo>
                <a:lnTo>
                  <a:pt x="994" y="3115"/>
                </a:lnTo>
                <a:lnTo>
                  <a:pt x="994" y="3117"/>
                </a:lnTo>
                <a:lnTo>
                  <a:pt x="994" y="3119"/>
                </a:lnTo>
                <a:lnTo>
                  <a:pt x="994" y="3121"/>
                </a:lnTo>
                <a:lnTo>
                  <a:pt x="994" y="3123"/>
                </a:lnTo>
                <a:lnTo>
                  <a:pt x="994" y="3125"/>
                </a:lnTo>
                <a:lnTo>
                  <a:pt x="994" y="3127"/>
                </a:lnTo>
                <a:lnTo>
                  <a:pt x="994" y="3129"/>
                </a:lnTo>
                <a:lnTo>
                  <a:pt x="994" y="3131"/>
                </a:lnTo>
                <a:lnTo>
                  <a:pt x="996" y="3133"/>
                </a:lnTo>
                <a:lnTo>
                  <a:pt x="996" y="3135"/>
                </a:lnTo>
                <a:lnTo>
                  <a:pt x="996" y="3137"/>
                </a:lnTo>
                <a:lnTo>
                  <a:pt x="998" y="3139"/>
                </a:lnTo>
                <a:lnTo>
                  <a:pt x="998" y="3141"/>
                </a:lnTo>
                <a:lnTo>
                  <a:pt x="1000" y="3141"/>
                </a:lnTo>
                <a:lnTo>
                  <a:pt x="1000" y="3143"/>
                </a:lnTo>
                <a:lnTo>
                  <a:pt x="1000" y="3145"/>
                </a:lnTo>
                <a:lnTo>
                  <a:pt x="1002" y="3147"/>
                </a:lnTo>
                <a:lnTo>
                  <a:pt x="1002" y="3149"/>
                </a:lnTo>
                <a:lnTo>
                  <a:pt x="1004" y="3151"/>
                </a:lnTo>
                <a:lnTo>
                  <a:pt x="1004" y="3153"/>
                </a:lnTo>
                <a:lnTo>
                  <a:pt x="1004" y="3155"/>
                </a:lnTo>
                <a:lnTo>
                  <a:pt x="1004" y="3155"/>
                </a:lnTo>
                <a:lnTo>
                  <a:pt x="1004" y="3157"/>
                </a:lnTo>
                <a:lnTo>
                  <a:pt x="1004" y="3159"/>
                </a:lnTo>
                <a:lnTo>
                  <a:pt x="1002" y="3161"/>
                </a:lnTo>
                <a:lnTo>
                  <a:pt x="1000" y="3161"/>
                </a:lnTo>
                <a:lnTo>
                  <a:pt x="1000" y="3163"/>
                </a:lnTo>
                <a:lnTo>
                  <a:pt x="998" y="3163"/>
                </a:lnTo>
                <a:lnTo>
                  <a:pt x="996" y="3165"/>
                </a:lnTo>
                <a:lnTo>
                  <a:pt x="994" y="3165"/>
                </a:lnTo>
                <a:lnTo>
                  <a:pt x="994" y="3167"/>
                </a:lnTo>
                <a:lnTo>
                  <a:pt x="992" y="3167"/>
                </a:lnTo>
                <a:lnTo>
                  <a:pt x="990" y="3167"/>
                </a:lnTo>
                <a:lnTo>
                  <a:pt x="988" y="3167"/>
                </a:lnTo>
                <a:lnTo>
                  <a:pt x="986" y="3169"/>
                </a:lnTo>
                <a:lnTo>
                  <a:pt x="984" y="3169"/>
                </a:lnTo>
                <a:lnTo>
                  <a:pt x="982" y="3167"/>
                </a:lnTo>
                <a:lnTo>
                  <a:pt x="980" y="3167"/>
                </a:lnTo>
                <a:lnTo>
                  <a:pt x="978" y="3167"/>
                </a:lnTo>
                <a:lnTo>
                  <a:pt x="976" y="3167"/>
                </a:lnTo>
                <a:lnTo>
                  <a:pt x="976" y="3165"/>
                </a:lnTo>
                <a:lnTo>
                  <a:pt x="974" y="3165"/>
                </a:lnTo>
                <a:lnTo>
                  <a:pt x="972" y="3165"/>
                </a:lnTo>
                <a:lnTo>
                  <a:pt x="970" y="3165"/>
                </a:lnTo>
                <a:lnTo>
                  <a:pt x="968" y="3163"/>
                </a:lnTo>
                <a:lnTo>
                  <a:pt x="966" y="3163"/>
                </a:lnTo>
                <a:lnTo>
                  <a:pt x="964" y="3163"/>
                </a:lnTo>
                <a:lnTo>
                  <a:pt x="962" y="3163"/>
                </a:lnTo>
                <a:lnTo>
                  <a:pt x="960" y="3163"/>
                </a:lnTo>
                <a:lnTo>
                  <a:pt x="958" y="3163"/>
                </a:lnTo>
                <a:lnTo>
                  <a:pt x="956" y="3163"/>
                </a:lnTo>
                <a:lnTo>
                  <a:pt x="954" y="3163"/>
                </a:lnTo>
                <a:lnTo>
                  <a:pt x="952" y="3165"/>
                </a:lnTo>
                <a:lnTo>
                  <a:pt x="952" y="3167"/>
                </a:lnTo>
                <a:lnTo>
                  <a:pt x="952" y="3167"/>
                </a:lnTo>
                <a:lnTo>
                  <a:pt x="950" y="3169"/>
                </a:lnTo>
                <a:lnTo>
                  <a:pt x="950" y="3171"/>
                </a:lnTo>
                <a:lnTo>
                  <a:pt x="948" y="3171"/>
                </a:lnTo>
                <a:lnTo>
                  <a:pt x="948" y="3173"/>
                </a:lnTo>
                <a:lnTo>
                  <a:pt x="948" y="3175"/>
                </a:lnTo>
                <a:lnTo>
                  <a:pt x="948" y="3177"/>
                </a:lnTo>
                <a:lnTo>
                  <a:pt x="946" y="3179"/>
                </a:lnTo>
                <a:lnTo>
                  <a:pt x="946" y="3181"/>
                </a:lnTo>
                <a:lnTo>
                  <a:pt x="948" y="3181"/>
                </a:lnTo>
                <a:lnTo>
                  <a:pt x="948" y="3183"/>
                </a:lnTo>
                <a:lnTo>
                  <a:pt x="948" y="3185"/>
                </a:lnTo>
                <a:lnTo>
                  <a:pt x="948" y="3187"/>
                </a:lnTo>
                <a:lnTo>
                  <a:pt x="948" y="3189"/>
                </a:lnTo>
                <a:lnTo>
                  <a:pt x="948" y="3191"/>
                </a:lnTo>
                <a:lnTo>
                  <a:pt x="948" y="3193"/>
                </a:lnTo>
                <a:lnTo>
                  <a:pt x="948" y="3195"/>
                </a:lnTo>
                <a:lnTo>
                  <a:pt x="948" y="3197"/>
                </a:lnTo>
                <a:lnTo>
                  <a:pt x="948" y="3199"/>
                </a:lnTo>
                <a:lnTo>
                  <a:pt x="948" y="3201"/>
                </a:lnTo>
                <a:lnTo>
                  <a:pt x="948" y="3203"/>
                </a:lnTo>
                <a:lnTo>
                  <a:pt x="948" y="3203"/>
                </a:lnTo>
                <a:lnTo>
                  <a:pt x="948" y="3205"/>
                </a:lnTo>
                <a:lnTo>
                  <a:pt x="948" y="3207"/>
                </a:lnTo>
                <a:lnTo>
                  <a:pt x="948" y="3209"/>
                </a:lnTo>
                <a:lnTo>
                  <a:pt x="946" y="3213"/>
                </a:lnTo>
                <a:lnTo>
                  <a:pt x="944" y="3213"/>
                </a:lnTo>
                <a:lnTo>
                  <a:pt x="944" y="3215"/>
                </a:lnTo>
                <a:lnTo>
                  <a:pt x="940" y="3217"/>
                </a:lnTo>
                <a:lnTo>
                  <a:pt x="938" y="3219"/>
                </a:lnTo>
                <a:lnTo>
                  <a:pt x="932" y="3223"/>
                </a:lnTo>
                <a:lnTo>
                  <a:pt x="930" y="3223"/>
                </a:lnTo>
                <a:lnTo>
                  <a:pt x="928" y="3225"/>
                </a:lnTo>
                <a:lnTo>
                  <a:pt x="924" y="3227"/>
                </a:lnTo>
                <a:lnTo>
                  <a:pt x="922" y="3227"/>
                </a:lnTo>
                <a:lnTo>
                  <a:pt x="920" y="3229"/>
                </a:lnTo>
                <a:lnTo>
                  <a:pt x="918" y="3229"/>
                </a:lnTo>
                <a:lnTo>
                  <a:pt x="916" y="3229"/>
                </a:lnTo>
                <a:lnTo>
                  <a:pt x="912" y="3229"/>
                </a:lnTo>
                <a:lnTo>
                  <a:pt x="910" y="3227"/>
                </a:lnTo>
                <a:lnTo>
                  <a:pt x="908" y="3227"/>
                </a:lnTo>
                <a:lnTo>
                  <a:pt x="908" y="3225"/>
                </a:lnTo>
                <a:lnTo>
                  <a:pt x="906" y="3221"/>
                </a:lnTo>
                <a:lnTo>
                  <a:pt x="906" y="3219"/>
                </a:lnTo>
                <a:lnTo>
                  <a:pt x="906" y="3217"/>
                </a:lnTo>
                <a:lnTo>
                  <a:pt x="906" y="3215"/>
                </a:lnTo>
                <a:lnTo>
                  <a:pt x="906" y="3213"/>
                </a:lnTo>
                <a:lnTo>
                  <a:pt x="906" y="3211"/>
                </a:lnTo>
                <a:lnTo>
                  <a:pt x="908" y="3211"/>
                </a:lnTo>
                <a:lnTo>
                  <a:pt x="908" y="3209"/>
                </a:lnTo>
                <a:lnTo>
                  <a:pt x="908" y="3207"/>
                </a:lnTo>
                <a:lnTo>
                  <a:pt x="908" y="3205"/>
                </a:lnTo>
                <a:lnTo>
                  <a:pt x="910" y="3205"/>
                </a:lnTo>
                <a:lnTo>
                  <a:pt x="910" y="3203"/>
                </a:lnTo>
                <a:lnTo>
                  <a:pt x="910" y="3203"/>
                </a:lnTo>
                <a:lnTo>
                  <a:pt x="912" y="3199"/>
                </a:lnTo>
                <a:lnTo>
                  <a:pt x="914" y="3197"/>
                </a:lnTo>
                <a:lnTo>
                  <a:pt x="914" y="3195"/>
                </a:lnTo>
                <a:lnTo>
                  <a:pt x="916" y="3193"/>
                </a:lnTo>
                <a:lnTo>
                  <a:pt x="916" y="3191"/>
                </a:lnTo>
                <a:lnTo>
                  <a:pt x="916" y="3189"/>
                </a:lnTo>
                <a:lnTo>
                  <a:pt x="918" y="3187"/>
                </a:lnTo>
                <a:lnTo>
                  <a:pt x="918" y="3185"/>
                </a:lnTo>
                <a:lnTo>
                  <a:pt x="918" y="3183"/>
                </a:lnTo>
                <a:lnTo>
                  <a:pt x="918" y="3181"/>
                </a:lnTo>
                <a:lnTo>
                  <a:pt x="918" y="3179"/>
                </a:lnTo>
                <a:lnTo>
                  <a:pt x="918" y="3177"/>
                </a:lnTo>
                <a:lnTo>
                  <a:pt x="916" y="3175"/>
                </a:lnTo>
                <a:lnTo>
                  <a:pt x="914" y="3173"/>
                </a:lnTo>
                <a:lnTo>
                  <a:pt x="912" y="3173"/>
                </a:lnTo>
                <a:lnTo>
                  <a:pt x="910" y="3171"/>
                </a:lnTo>
                <a:lnTo>
                  <a:pt x="908" y="3171"/>
                </a:lnTo>
                <a:lnTo>
                  <a:pt x="906" y="3171"/>
                </a:lnTo>
                <a:lnTo>
                  <a:pt x="904" y="3171"/>
                </a:lnTo>
                <a:lnTo>
                  <a:pt x="904" y="3171"/>
                </a:lnTo>
                <a:lnTo>
                  <a:pt x="902" y="3171"/>
                </a:lnTo>
                <a:lnTo>
                  <a:pt x="902" y="3169"/>
                </a:lnTo>
                <a:lnTo>
                  <a:pt x="900" y="3169"/>
                </a:lnTo>
                <a:lnTo>
                  <a:pt x="898" y="3169"/>
                </a:lnTo>
                <a:lnTo>
                  <a:pt x="896" y="3169"/>
                </a:lnTo>
                <a:lnTo>
                  <a:pt x="894" y="3171"/>
                </a:lnTo>
                <a:lnTo>
                  <a:pt x="892" y="3171"/>
                </a:lnTo>
                <a:lnTo>
                  <a:pt x="892" y="3173"/>
                </a:lnTo>
                <a:lnTo>
                  <a:pt x="890" y="3175"/>
                </a:lnTo>
                <a:lnTo>
                  <a:pt x="888" y="3175"/>
                </a:lnTo>
                <a:lnTo>
                  <a:pt x="888" y="3177"/>
                </a:lnTo>
                <a:lnTo>
                  <a:pt x="886" y="3177"/>
                </a:lnTo>
                <a:lnTo>
                  <a:pt x="884" y="3177"/>
                </a:lnTo>
                <a:lnTo>
                  <a:pt x="884" y="3179"/>
                </a:lnTo>
                <a:lnTo>
                  <a:pt x="882" y="3181"/>
                </a:lnTo>
                <a:lnTo>
                  <a:pt x="880" y="3181"/>
                </a:lnTo>
                <a:lnTo>
                  <a:pt x="880" y="3183"/>
                </a:lnTo>
                <a:lnTo>
                  <a:pt x="878" y="3183"/>
                </a:lnTo>
                <a:lnTo>
                  <a:pt x="876" y="3185"/>
                </a:lnTo>
                <a:lnTo>
                  <a:pt x="874" y="3185"/>
                </a:lnTo>
                <a:lnTo>
                  <a:pt x="874" y="3187"/>
                </a:lnTo>
                <a:lnTo>
                  <a:pt x="872" y="3189"/>
                </a:lnTo>
                <a:lnTo>
                  <a:pt x="870" y="3189"/>
                </a:lnTo>
                <a:lnTo>
                  <a:pt x="868" y="3189"/>
                </a:lnTo>
                <a:lnTo>
                  <a:pt x="868" y="3187"/>
                </a:lnTo>
                <a:lnTo>
                  <a:pt x="866" y="3187"/>
                </a:lnTo>
                <a:lnTo>
                  <a:pt x="864" y="3187"/>
                </a:lnTo>
                <a:lnTo>
                  <a:pt x="862" y="3187"/>
                </a:lnTo>
                <a:lnTo>
                  <a:pt x="860" y="3185"/>
                </a:lnTo>
                <a:lnTo>
                  <a:pt x="858" y="3183"/>
                </a:lnTo>
                <a:lnTo>
                  <a:pt x="858" y="3181"/>
                </a:lnTo>
                <a:lnTo>
                  <a:pt x="856" y="3181"/>
                </a:lnTo>
                <a:lnTo>
                  <a:pt x="856" y="3179"/>
                </a:lnTo>
                <a:lnTo>
                  <a:pt x="854" y="3177"/>
                </a:lnTo>
                <a:lnTo>
                  <a:pt x="854" y="3175"/>
                </a:lnTo>
                <a:lnTo>
                  <a:pt x="854" y="3175"/>
                </a:lnTo>
                <a:lnTo>
                  <a:pt x="852" y="3173"/>
                </a:lnTo>
                <a:lnTo>
                  <a:pt x="852" y="3171"/>
                </a:lnTo>
                <a:lnTo>
                  <a:pt x="852" y="3169"/>
                </a:lnTo>
                <a:lnTo>
                  <a:pt x="850" y="3169"/>
                </a:lnTo>
                <a:lnTo>
                  <a:pt x="850" y="3167"/>
                </a:lnTo>
                <a:lnTo>
                  <a:pt x="850" y="3165"/>
                </a:lnTo>
                <a:lnTo>
                  <a:pt x="848" y="3165"/>
                </a:lnTo>
                <a:lnTo>
                  <a:pt x="848" y="3163"/>
                </a:lnTo>
                <a:lnTo>
                  <a:pt x="846" y="3163"/>
                </a:lnTo>
                <a:lnTo>
                  <a:pt x="846" y="3161"/>
                </a:lnTo>
                <a:lnTo>
                  <a:pt x="846" y="3159"/>
                </a:lnTo>
                <a:lnTo>
                  <a:pt x="844" y="3159"/>
                </a:lnTo>
                <a:lnTo>
                  <a:pt x="844" y="3157"/>
                </a:lnTo>
                <a:lnTo>
                  <a:pt x="844" y="3155"/>
                </a:lnTo>
                <a:lnTo>
                  <a:pt x="842" y="3155"/>
                </a:lnTo>
                <a:lnTo>
                  <a:pt x="842" y="3155"/>
                </a:lnTo>
                <a:lnTo>
                  <a:pt x="842" y="3153"/>
                </a:lnTo>
                <a:lnTo>
                  <a:pt x="840" y="3153"/>
                </a:lnTo>
                <a:lnTo>
                  <a:pt x="840" y="3151"/>
                </a:lnTo>
                <a:lnTo>
                  <a:pt x="840" y="3149"/>
                </a:lnTo>
                <a:lnTo>
                  <a:pt x="838" y="3149"/>
                </a:lnTo>
                <a:lnTo>
                  <a:pt x="838" y="3147"/>
                </a:lnTo>
                <a:lnTo>
                  <a:pt x="838" y="3145"/>
                </a:lnTo>
                <a:lnTo>
                  <a:pt x="836" y="3143"/>
                </a:lnTo>
                <a:lnTo>
                  <a:pt x="834" y="3141"/>
                </a:lnTo>
                <a:lnTo>
                  <a:pt x="834" y="3139"/>
                </a:lnTo>
                <a:lnTo>
                  <a:pt x="832" y="3137"/>
                </a:lnTo>
                <a:lnTo>
                  <a:pt x="834" y="3137"/>
                </a:lnTo>
                <a:lnTo>
                  <a:pt x="834" y="3135"/>
                </a:lnTo>
                <a:lnTo>
                  <a:pt x="832" y="3135"/>
                </a:lnTo>
                <a:lnTo>
                  <a:pt x="832" y="3133"/>
                </a:lnTo>
                <a:lnTo>
                  <a:pt x="830" y="3131"/>
                </a:lnTo>
                <a:lnTo>
                  <a:pt x="830" y="3129"/>
                </a:lnTo>
                <a:lnTo>
                  <a:pt x="828" y="3127"/>
                </a:lnTo>
                <a:lnTo>
                  <a:pt x="828" y="3125"/>
                </a:lnTo>
                <a:lnTo>
                  <a:pt x="828" y="3123"/>
                </a:lnTo>
                <a:lnTo>
                  <a:pt x="826" y="3121"/>
                </a:lnTo>
                <a:lnTo>
                  <a:pt x="826" y="3119"/>
                </a:lnTo>
                <a:lnTo>
                  <a:pt x="826" y="3117"/>
                </a:lnTo>
                <a:lnTo>
                  <a:pt x="824" y="3115"/>
                </a:lnTo>
                <a:lnTo>
                  <a:pt x="824" y="3113"/>
                </a:lnTo>
                <a:lnTo>
                  <a:pt x="824" y="3111"/>
                </a:lnTo>
                <a:lnTo>
                  <a:pt x="822" y="3111"/>
                </a:lnTo>
                <a:lnTo>
                  <a:pt x="822" y="3109"/>
                </a:lnTo>
                <a:lnTo>
                  <a:pt x="822" y="3111"/>
                </a:lnTo>
                <a:lnTo>
                  <a:pt x="822" y="3109"/>
                </a:lnTo>
                <a:lnTo>
                  <a:pt x="820" y="3109"/>
                </a:lnTo>
                <a:lnTo>
                  <a:pt x="818" y="3107"/>
                </a:lnTo>
                <a:lnTo>
                  <a:pt x="816" y="3107"/>
                </a:lnTo>
                <a:lnTo>
                  <a:pt x="816" y="3107"/>
                </a:lnTo>
                <a:lnTo>
                  <a:pt x="814" y="3107"/>
                </a:lnTo>
                <a:lnTo>
                  <a:pt x="814" y="3105"/>
                </a:lnTo>
                <a:lnTo>
                  <a:pt x="812" y="3105"/>
                </a:lnTo>
                <a:lnTo>
                  <a:pt x="810" y="3105"/>
                </a:lnTo>
                <a:lnTo>
                  <a:pt x="810" y="3103"/>
                </a:lnTo>
                <a:lnTo>
                  <a:pt x="808" y="3103"/>
                </a:lnTo>
                <a:lnTo>
                  <a:pt x="806" y="3103"/>
                </a:lnTo>
                <a:lnTo>
                  <a:pt x="806" y="3103"/>
                </a:lnTo>
                <a:lnTo>
                  <a:pt x="804" y="3105"/>
                </a:lnTo>
                <a:lnTo>
                  <a:pt x="802" y="3105"/>
                </a:lnTo>
                <a:lnTo>
                  <a:pt x="800" y="3107"/>
                </a:lnTo>
                <a:lnTo>
                  <a:pt x="798" y="3107"/>
                </a:lnTo>
                <a:lnTo>
                  <a:pt x="798" y="3107"/>
                </a:lnTo>
                <a:lnTo>
                  <a:pt x="796" y="3107"/>
                </a:lnTo>
                <a:lnTo>
                  <a:pt x="794" y="3107"/>
                </a:lnTo>
                <a:lnTo>
                  <a:pt x="792" y="3107"/>
                </a:lnTo>
                <a:lnTo>
                  <a:pt x="792" y="3109"/>
                </a:lnTo>
                <a:lnTo>
                  <a:pt x="790" y="3109"/>
                </a:lnTo>
                <a:lnTo>
                  <a:pt x="788" y="3109"/>
                </a:lnTo>
                <a:lnTo>
                  <a:pt x="786" y="3111"/>
                </a:lnTo>
                <a:lnTo>
                  <a:pt x="784" y="3111"/>
                </a:lnTo>
                <a:lnTo>
                  <a:pt x="784" y="3113"/>
                </a:lnTo>
                <a:lnTo>
                  <a:pt x="782" y="3113"/>
                </a:lnTo>
                <a:lnTo>
                  <a:pt x="780" y="3115"/>
                </a:lnTo>
                <a:lnTo>
                  <a:pt x="778" y="3117"/>
                </a:lnTo>
                <a:lnTo>
                  <a:pt x="778" y="3119"/>
                </a:lnTo>
                <a:lnTo>
                  <a:pt x="776" y="3119"/>
                </a:lnTo>
                <a:lnTo>
                  <a:pt x="776" y="3121"/>
                </a:lnTo>
                <a:lnTo>
                  <a:pt x="774" y="3121"/>
                </a:lnTo>
                <a:lnTo>
                  <a:pt x="774" y="3123"/>
                </a:lnTo>
                <a:lnTo>
                  <a:pt x="772" y="3125"/>
                </a:lnTo>
                <a:lnTo>
                  <a:pt x="770" y="3125"/>
                </a:lnTo>
                <a:lnTo>
                  <a:pt x="768" y="3127"/>
                </a:lnTo>
                <a:lnTo>
                  <a:pt x="768" y="3129"/>
                </a:lnTo>
                <a:lnTo>
                  <a:pt x="766" y="3129"/>
                </a:lnTo>
                <a:lnTo>
                  <a:pt x="766" y="3131"/>
                </a:lnTo>
                <a:lnTo>
                  <a:pt x="764" y="3133"/>
                </a:lnTo>
                <a:lnTo>
                  <a:pt x="762" y="3135"/>
                </a:lnTo>
                <a:lnTo>
                  <a:pt x="762" y="3137"/>
                </a:lnTo>
                <a:lnTo>
                  <a:pt x="760" y="3137"/>
                </a:lnTo>
                <a:lnTo>
                  <a:pt x="760" y="3139"/>
                </a:lnTo>
                <a:lnTo>
                  <a:pt x="758" y="3141"/>
                </a:lnTo>
                <a:lnTo>
                  <a:pt x="758" y="3141"/>
                </a:lnTo>
                <a:lnTo>
                  <a:pt x="758" y="3143"/>
                </a:lnTo>
                <a:lnTo>
                  <a:pt x="758" y="3145"/>
                </a:lnTo>
                <a:lnTo>
                  <a:pt x="756" y="3145"/>
                </a:lnTo>
                <a:lnTo>
                  <a:pt x="754" y="3147"/>
                </a:lnTo>
                <a:lnTo>
                  <a:pt x="754" y="3149"/>
                </a:lnTo>
                <a:lnTo>
                  <a:pt x="752" y="3149"/>
                </a:lnTo>
                <a:lnTo>
                  <a:pt x="750" y="3149"/>
                </a:lnTo>
                <a:lnTo>
                  <a:pt x="750" y="3151"/>
                </a:lnTo>
                <a:lnTo>
                  <a:pt x="748" y="3151"/>
                </a:lnTo>
                <a:lnTo>
                  <a:pt x="746" y="3153"/>
                </a:lnTo>
                <a:lnTo>
                  <a:pt x="744" y="3153"/>
                </a:lnTo>
                <a:lnTo>
                  <a:pt x="744" y="3155"/>
                </a:lnTo>
                <a:lnTo>
                  <a:pt x="742" y="3155"/>
                </a:lnTo>
                <a:lnTo>
                  <a:pt x="740" y="3155"/>
                </a:lnTo>
                <a:lnTo>
                  <a:pt x="738" y="3155"/>
                </a:lnTo>
                <a:lnTo>
                  <a:pt x="736" y="3155"/>
                </a:lnTo>
                <a:lnTo>
                  <a:pt x="734" y="3155"/>
                </a:lnTo>
                <a:lnTo>
                  <a:pt x="732" y="3155"/>
                </a:lnTo>
                <a:lnTo>
                  <a:pt x="730" y="3155"/>
                </a:lnTo>
                <a:lnTo>
                  <a:pt x="728" y="3155"/>
                </a:lnTo>
                <a:lnTo>
                  <a:pt x="726" y="3155"/>
                </a:lnTo>
                <a:lnTo>
                  <a:pt x="724" y="3155"/>
                </a:lnTo>
                <a:lnTo>
                  <a:pt x="722" y="3155"/>
                </a:lnTo>
                <a:lnTo>
                  <a:pt x="720" y="3155"/>
                </a:lnTo>
                <a:lnTo>
                  <a:pt x="718" y="3155"/>
                </a:lnTo>
                <a:lnTo>
                  <a:pt x="716" y="3155"/>
                </a:lnTo>
                <a:lnTo>
                  <a:pt x="714" y="3155"/>
                </a:lnTo>
                <a:lnTo>
                  <a:pt x="712" y="3155"/>
                </a:lnTo>
                <a:lnTo>
                  <a:pt x="710" y="3155"/>
                </a:lnTo>
                <a:lnTo>
                  <a:pt x="710" y="3155"/>
                </a:lnTo>
                <a:lnTo>
                  <a:pt x="710" y="3157"/>
                </a:lnTo>
                <a:lnTo>
                  <a:pt x="708" y="3157"/>
                </a:lnTo>
                <a:lnTo>
                  <a:pt x="704" y="3159"/>
                </a:lnTo>
                <a:lnTo>
                  <a:pt x="700" y="3161"/>
                </a:lnTo>
                <a:lnTo>
                  <a:pt x="698" y="3161"/>
                </a:lnTo>
                <a:lnTo>
                  <a:pt x="694" y="3163"/>
                </a:lnTo>
                <a:lnTo>
                  <a:pt x="692" y="3165"/>
                </a:lnTo>
                <a:lnTo>
                  <a:pt x="690" y="3167"/>
                </a:lnTo>
                <a:lnTo>
                  <a:pt x="684" y="3169"/>
                </a:lnTo>
                <a:lnTo>
                  <a:pt x="682" y="3169"/>
                </a:lnTo>
                <a:lnTo>
                  <a:pt x="682" y="3171"/>
                </a:lnTo>
                <a:lnTo>
                  <a:pt x="680" y="3171"/>
                </a:lnTo>
                <a:lnTo>
                  <a:pt x="678" y="3173"/>
                </a:lnTo>
                <a:lnTo>
                  <a:pt x="676" y="3173"/>
                </a:lnTo>
                <a:lnTo>
                  <a:pt x="674" y="3175"/>
                </a:lnTo>
                <a:lnTo>
                  <a:pt x="672" y="3177"/>
                </a:lnTo>
                <a:lnTo>
                  <a:pt x="670" y="3177"/>
                </a:lnTo>
                <a:lnTo>
                  <a:pt x="670" y="3179"/>
                </a:lnTo>
                <a:lnTo>
                  <a:pt x="668" y="3181"/>
                </a:lnTo>
                <a:lnTo>
                  <a:pt x="668" y="3183"/>
                </a:lnTo>
                <a:lnTo>
                  <a:pt x="666" y="3183"/>
                </a:lnTo>
                <a:lnTo>
                  <a:pt x="666" y="3185"/>
                </a:lnTo>
                <a:lnTo>
                  <a:pt x="664" y="3187"/>
                </a:lnTo>
                <a:lnTo>
                  <a:pt x="664" y="3189"/>
                </a:lnTo>
                <a:lnTo>
                  <a:pt x="664" y="3191"/>
                </a:lnTo>
                <a:lnTo>
                  <a:pt x="664" y="3193"/>
                </a:lnTo>
                <a:lnTo>
                  <a:pt x="664" y="3195"/>
                </a:lnTo>
                <a:lnTo>
                  <a:pt x="666" y="3195"/>
                </a:lnTo>
                <a:lnTo>
                  <a:pt x="666" y="3197"/>
                </a:lnTo>
                <a:lnTo>
                  <a:pt x="666" y="3199"/>
                </a:lnTo>
                <a:lnTo>
                  <a:pt x="666" y="3201"/>
                </a:lnTo>
                <a:lnTo>
                  <a:pt x="666" y="3203"/>
                </a:lnTo>
                <a:lnTo>
                  <a:pt x="666" y="3203"/>
                </a:lnTo>
                <a:lnTo>
                  <a:pt x="666" y="3209"/>
                </a:lnTo>
                <a:lnTo>
                  <a:pt x="664" y="3209"/>
                </a:lnTo>
                <a:lnTo>
                  <a:pt x="664" y="3211"/>
                </a:lnTo>
                <a:lnTo>
                  <a:pt x="664" y="3213"/>
                </a:lnTo>
                <a:lnTo>
                  <a:pt x="662" y="3213"/>
                </a:lnTo>
                <a:lnTo>
                  <a:pt x="662" y="3215"/>
                </a:lnTo>
                <a:lnTo>
                  <a:pt x="662" y="3217"/>
                </a:lnTo>
                <a:lnTo>
                  <a:pt x="662" y="3219"/>
                </a:lnTo>
                <a:lnTo>
                  <a:pt x="662" y="3219"/>
                </a:lnTo>
                <a:lnTo>
                  <a:pt x="662" y="3221"/>
                </a:lnTo>
                <a:lnTo>
                  <a:pt x="662" y="3223"/>
                </a:lnTo>
                <a:lnTo>
                  <a:pt x="662" y="3225"/>
                </a:lnTo>
                <a:lnTo>
                  <a:pt x="662" y="3227"/>
                </a:lnTo>
                <a:lnTo>
                  <a:pt x="662" y="3229"/>
                </a:lnTo>
                <a:lnTo>
                  <a:pt x="660" y="3229"/>
                </a:lnTo>
                <a:lnTo>
                  <a:pt x="660" y="3231"/>
                </a:lnTo>
                <a:lnTo>
                  <a:pt x="660" y="3233"/>
                </a:lnTo>
                <a:lnTo>
                  <a:pt x="660" y="3235"/>
                </a:lnTo>
                <a:lnTo>
                  <a:pt x="660" y="3237"/>
                </a:lnTo>
                <a:lnTo>
                  <a:pt x="658" y="3239"/>
                </a:lnTo>
                <a:lnTo>
                  <a:pt x="658" y="3241"/>
                </a:lnTo>
                <a:lnTo>
                  <a:pt x="658" y="3243"/>
                </a:lnTo>
                <a:lnTo>
                  <a:pt x="656" y="3243"/>
                </a:lnTo>
                <a:lnTo>
                  <a:pt x="656" y="3245"/>
                </a:lnTo>
                <a:lnTo>
                  <a:pt x="656" y="3247"/>
                </a:lnTo>
                <a:lnTo>
                  <a:pt x="656" y="3249"/>
                </a:lnTo>
                <a:lnTo>
                  <a:pt x="654" y="3249"/>
                </a:lnTo>
                <a:lnTo>
                  <a:pt x="654" y="3251"/>
                </a:lnTo>
                <a:lnTo>
                  <a:pt x="654" y="3251"/>
                </a:lnTo>
                <a:lnTo>
                  <a:pt x="654" y="3253"/>
                </a:lnTo>
                <a:lnTo>
                  <a:pt x="652" y="3255"/>
                </a:lnTo>
                <a:lnTo>
                  <a:pt x="652" y="3257"/>
                </a:lnTo>
                <a:lnTo>
                  <a:pt x="650" y="3259"/>
                </a:lnTo>
                <a:lnTo>
                  <a:pt x="650" y="3261"/>
                </a:lnTo>
                <a:lnTo>
                  <a:pt x="648" y="3261"/>
                </a:lnTo>
                <a:lnTo>
                  <a:pt x="648" y="3263"/>
                </a:lnTo>
                <a:lnTo>
                  <a:pt x="646" y="3263"/>
                </a:lnTo>
                <a:lnTo>
                  <a:pt x="646" y="3265"/>
                </a:lnTo>
                <a:lnTo>
                  <a:pt x="644" y="3265"/>
                </a:lnTo>
                <a:lnTo>
                  <a:pt x="644" y="3267"/>
                </a:lnTo>
                <a:lnTo>
                  <a:pt x="642" y="3267"/>
                </a:lnTo>
                <a:lnTo>
                  <a:pt x="640" y="3269"/>
                </a:lnTo>
                <a:lnTo>
                  <a:pt x="638" y="3269"/>
                </a:lnTo>
                <a:lnTo>
                  <a:pt x="638" y="3271"/>
                </a:lnTo>
                <a:lnTo>
                  <a:pt x="636" y="3271"/>
                </a:lnTo>
                <a:lnTo>
                  <a:pt x="634" y="3273"/>
                </a:lnTo>
                <a:lnTo>
                  <a:pt x="632" y="3273"/>
                </a:lnTo>
                <a:lnTo>
                  <a:pt x="630" y="3275"/>
                </a:lnTo>
                <a:lnTo>
                  <a:pt x="628" y="3275"/>
                </a:lnTo>
                <a:lnTo>
                  <a:pt x="626" y="3275"/>
                </a:lnTo>
                <a:lnTo>
                  <a:pt x="624" y="3275"/>
                </a:lnTo>
                <a:lnTo>
                  <a:pt x="622" y="3275"/>
                </a:lnTo>
                <a:lnTo>
                  <a:pt x="622" y="3277"/>
                </a:lnTo>
                <a:lnTo>
                  <a:pt x="620" y="3275"/>
                </a:lnTo>
                <a:lnTo>
                  <a:pt x="618" y="3275"/>
                </a:lnTo>
                <a:lnTo>
                  <a:pt x="616" y="3275"/>
                </a:lnTo>
                <a:lnTo>
                  <a:pt x="614" y="3275"/>
                </a:lnTo>
                <a:lnTo>
                  <a:pt x="614" y="3273"/>
                </a:lnTo>
                <a:lnTo>
                  <a:pt x="614" y="3273"/>
                </a:lnTo>
                <a:lnTo>
                  <a:pt x="612" y="3271"/>
                </a:lnTo>
                <a:lnTo>
                  <a:pt x="612" y="3269"/>
                </a:lnTo>
                <a:lnTo>
                  <a:pt x="610" y="3269"/>
                </a:lnTo>
                <a:lnTo>
                  <a:pt x="610" y="3267"/>
                </a:lnTo>
                <a:lnTo>
                  <a:pt x="610" y="3265"/>
                </a:lnTo>
                <a:lnTo>
                  <a:pt x="610" y="3263"/>
                </a:lnTo>
                <a:lnTo>
                  <a:pt x="610" y="3261"/>
                </a:lnTo>
                <a:lnTo>
                  <a:pt x="610" y="3259"/>
                </a:lnTo>
                <a:lnTo>
                  <a:pt x="610" y="3257"/>
                </a:lnTo>
                <a:lnTo>
                  <a:pt x="608" y="3257"/>
                </a:lnTo>
                <a:lnTo>
                  <a:pt x="608" y="3255"/>
                </a:lnTo>
                <a:lnTo>
                  <a:pt x="608" y="3253"/>
                </a:lnTo>
                <a:lnTo>
                  <a:pt x="608" y="3251"/>
                </a:lnTo>
                <a:lnTo>
                  <a:pt x="606" y="3251"/>
                </a:lnTo>
                <a:lnTo>
                  <a:pt x="606" y="3251"/>
                </a:lnTo>
                <a:lnTo>
                  <a:pt x="606" y="3249"/>
                </a:lnTo>
                <a:lnTo>
                  <a:pt x="604" y="3249"/>
                </a:lnTo>
                <a:lnTo>
                  <a:pt x="604" y="3247"/>
                </a:lnTo>
                <a:lnTo>
                  <a:pt x="604" y="3245"/>
                </a:lnTo>
                <a:lnTo>
                  <a:pt x="602" y="3243"/>
                </a:lnTo>
                <a:lnTo>
                  <a:pt x="600" y="3241"/>
                </a:lnTo>
                <a:lnTo>
                  <a:pt x="600" y="3239"/>
                </a:lnTo>
                <a:lnTo>
                  <a:pt x="598" y="3237"/>
                </a:lnTo>
                <a:lnTo>
                  <a:pt x="598" y="3235"/>
                </a:lnTo>
                <a:lnTo>
                  <a:pt x="596" y="3235"/>
                </a:lnTo>
                <a:lnTo>
                  <a:pt x="596" y="3233"/>
                </a:lnTo>
                <a:lnTo>
                  <a:pt x="594" y="3231"/>
                </a:lnTo>
                <a:lnTo>
                  <a:pt x="592" y="3231"/>
                </a:lnTo>
                <a:lnTo>
                  <a:pt x="592" y="3229"/>
                </a:lnTo>
                <a:lnTo>
                  <a:pt x="590" y="3229"/>
                </a:lnTo>
                <a:lnTo>
                  <a:pt x="588" y="3227"/>
                </a:lnTo>
                <a:lnTo>
                  <a:pt x="586" y="3227"/>
                </a:lnTo>
                <a:lnTo>
                  <a:pt x="584" y="3227"/>
                </a:lnTo>
                <a:lnTo>
                  <a:pt x="582" y="3229"/>
                </a:lnTo>
                <a:lnTo>
                  <a:pt x="580" y="3229"/>
                </a:lnTo>
                <a:lnTo>
                  <a:pt x="578" y="3229"/>
                </a:lnTo>
                <a:lnTo>
                  <a:pt x="576" y="3229"/>
                </a:lnTo>
                <a:lnTo>
                  <a:pt x="574" y="3227"/>
                </a:lnTo>
                <a:lnTo>
                  <a:pt x="572" y="3227"/>
                </a:lnTo>
                <a:lnTo>
                  <a:pt x="570" y="3227"/>
                </a:lnTo>
                <a:lnTo>
                  <a:pt x="568" y="3227"/>
                </a:lnTo>
                <a:lnTo>
                  <a:pt x="566" y="3227"/>
                </a:lnTo>
                <a:lnTo>
                  <a:pt x="566" y="3227"/>
                </a:lnTo>
                <a:lnTo>
                  <a:pt x="566" y="3225"/>
                </a:lnTo>
                <a:lnTo>
                  <a:pt x="564" y="3225"/>
                </a:lnTo>
                <a:lnTo>
                  <a:pt x="562" y="3225"/>
                </a:lnTo>
                <a:lnTo>
                  <a:pt x="560" y="3225"/>
                </a:lnTo>
                <a:lnTo>
                  <a:pt x="558" y="3223"/>
                </a:lnTo>
                <a:lnTo>
                  <a:pt x="556" y="3223"/>
                </a:lnTo>
                <a:lnTo>
                  <a:pt x="554" y="3223"/>
                </a:lnTo>
                <a:lnTo>
                  <a:pt x="554" y="3221"/>
                </a:lnTo>
                <a:lnTo>
                  <a:pt x="552" y="3221"/>
                </a:lnTo>
                <a:lnTo>
                  <a:pt x="552" y="3219"/>
                </a:lnTo>
                <a:lnTo>
                  <a:pt x="550" y="3219"/>
                </a:lnTo>
                <a:lnTo>
                  <a:pt x="548" y="3217"/>
                </a:lnTo>
                <a:lnTo>
                  <a:pt x="546" y="3215"/>
                </a:lnTo>
                <a:lnTo>
                  <a:pt x="544" y="3215"/>
                </a:lnTo>
                <a:lnTo>
                  <a:pt x="544" y="3213"/>
                </a:lnTo>
                <a:lnTo>
                  <a:pt x="542" y="3213"/>
                </a:lnTo>
                <a:lnTo>
                  <a:pt x="540" y="3213"/>
                </a:lnTo>
                <a:lnTo>
                  <a:pt x="540" y="3211"/>
                </a:lnTo>
                <a:lnTo>
                  <a:pt x="538" y="3211"/>
                </a:lnTo>
                <a:lnTo>
                  <a:pt x="536" y="3209"/>
                </a:lnTo>
                <a:lnTo>
                  <a:pt x="534" y="3209"/>
                </a:lnTo>
                <a:lnTo>
                  <a:pt x="534" y="3207"/>
                </a:lnTo>
                <a:lnTo>
                  <a:pt x="532" y="3207"/>
                </a:lnTo>
                <a:lnTo>
                  <a:pt x="530" y="3205"/>
                </a:lnTo>
                <a:lnTo>
                  <a:pt x="528" y="3203"/>
                </a:lnTo>
                <a:lnTo>
                  <a:pt x="526" y="3203"/>
                </a:lnTo>
                <a:lnTo>
                  <a:pt x="524" y="3201"/>
                </a:lnTo>
                <a:lnTo>
                  <a:pt x="524" y="3199"/>
                </a:lnTo>
                <a:lnTo>
                  <a:pt x="522" y="3199"/>
                </a:lnTo>
                <a:lnTo>
                  <a:pt x="522" y="3197"/>
                </a:lnTo>
                <a:lnTo>
                  <a:pt x="520" y="3197"/>
                </a:lnTo>
                <a:lnTo>
                  <a:pt x="520" y="3195"/>
                </a:lnTo>
                <a:lnTo>
                  <a:pt x="518" y="3195"/>
                </a:lnTo>
                <a:lnTo>
                  <a:pt x="518" y="3195"/>
                </a:lnTo>
                <a:lnTo>
                  <a:pt x="518" y="3193"/>
                </a:lnTo>
                <a:lnTo>
                  <a:pt x="516" y="3193"/>
                </a:lnTo>
                <a:lnTo>
                  <a:pt x="516" y="3191"/>
                </a:lnTo>
                <a:lnTo>
                  <a:pt x="514" y="3191"/>
                </a:lnTo>
                <a:lnTo>
                  <a:pt x="512" y="3189"/>
                </a:lnTo>
                <a:lnTo>
                  <a:pt x="510" y="3189"/>
                </a:lnTo>
                <a:lnTo>
                  <a:pt x="510" y="3187"/>
                </a:lnTo>
                <a:lnTo>
                  <a:pt x="508" y="3187"/>
                </a:lnTo>
                <a:lnTo>
                  <a:pt x="508" y="3185"/>
                </a:lnTo>
                <a:lnTo>
                  <a:pt x="506" y="3185"/>
                </a:lnTo>
                <a:lnTo>
                  <a:pt x="504" y="3185"/>
                </a:lnTo>
                <a:lnTo>
                  <a:pt x="504" y="3183"/>
                </a:lnTo>
                <a:lnTo>
                  <a:pt x="502" y="3183"/>
                </a:lnTo>
                <a:lnTo>
                  <a:pt x="500" y="3181"/>
                </a:lnTo>
                <a:lnTo>
                  <a:pt x="498" y="3181"/>
                </a:lnTo>
                <a:lnTo>
                  <a:pt x="496" y="3181"/>
                </a:lnTo>
                <a:lnTo>
                  <a:pt x="496" y="3179"/>
                </a:lnTo>
                <a:lnTo>
                  <a:pt x="494" y="3179"/>
                </a:lnTo>
                <a:lnTo>
                  <a:pt x="494" y="3177"/>
                </a:lnTo>
                <a:lnTo>
                  <a:pt x="492" y="3177"/>
                </a:lnTo>
                <a:lnTo>
                  <a:pt x="490" y="3177"/>
                </a:lnTo>
                <a:lnTo>
                  <a:pt x="488" y="3177"/>
                </a:lnTo>
                <a:lnTo>
                  <a:pt x="486" y="3175"/>
                </a:lnTo>
                <a:lnTo>
                  <a:pt x="484" y="3175"/>
                </a:lnTo>
                <a:lnTo>
                  <a:pt x="482" y="3175"/>
                </a:lnTo>
                <a:lnTo>
                  <a:pt x="480" y="3175"/>
                </a:lnTo>
                <a:lnTo>
                  <a:pt x="478" y="3173"/>
                </a:lnTo>
                <a:lnTo>
                  <a:pt x="476" y="3173"/>
                </a:lnTo>
                <a:lnTo>
                  <a:pt x="474" y="3173"/>
                </a:lnTo>
                <a:lnTo>
                  <a:pt x="474" y="3171"/>
                </a:lnTo>
                <a:lnTo>
                  <a:pt x="472" y="3171"/>
                </a:lnTo>
                <a:lnTo>
                  <a:pt x="472" y="3169"/>
                </a:lnTo>
                <a:lnTo>
                  <a:pt x="470" y="3169"/>
                </a:lnTo>
                <a:lnTo>
                  <a:pt x="470" y="3167"/>
                </a:lnTo>
                <a:lnTo>
                  <a:pt x="470" y="3167"/>
                </a:lnTo>
                <a:lnTo>
                  <a:pt x="470" y="3165"/>
                </a:lnTo>
                <a:lnTo>
                  <a:pt x="468" y="3165"/>
                </a:lnTo>
                <a:lnTo>
                  <a:pt x="466" y="3165"/>
                </a:lnTo>
                <a:lnTo>
                  <a:pt x="464" y="3163"/>
                </a:lnTo>
                <a:lnTo>
                  <a:pt x="462" y="3161"/>
                </a:lnTo>
                <a:lnTo>
                  <a:pt x="462" y="3159"/>
                </a:lnTo>
                <a:lnTo>
                  <a:pt x="460" y="3159"/>
                </a:lnTo>
                <a:lnTo>
                  <a:pt x="460" y="3157"/>
                </a:lnTo>
                <a:lnTo>
                  <a:pt x="458" y="3157"/>
                </a:lnTo>
                <a:lnTo>
                  <a:pt x="460" y="3157"/>
                </a:lnTo>
                <a:lnTo>
                  <a:pt x="460" y="3155"/>
                </a:lnTo>
                <a:lnTo>
                  <a:pt x="458" y="3155"/>
                </a:lnTo>
                <a:lnTo>
                  <a:pt x="456" y="3155"/>
                </a:lnTo>
                <a:lnTo>
                  <a:pt x="454" y="3155"/>
                </a:lnTo>
                <a:lnTo>
                  <a:pt x="454" y="3153"/>
                </a:lnTo>
                <a:lnTo>
                  <a:pt x="452" y="3153"/>
                </a:lnTo>
                <a:lnTo>
                  <a:pt x="450" y="3153"/>
                </a:lnTo>
                <a:lnTo>
                  <a:pt x="448" y="3151"/>
                </a:lnTo>
                <a:lnTo>
                  <a:pt x="446" y="3151"/>
                </a:lnTo>
                <a:lnTo>
                  <a:pt x="444" y="3151"/>
                </a:lnTo>
                <a:lnTo>
                  <a:pt x="444" y="3149"/>
                </a:lnTo>
                <a:lnTo>
                  <a:pt x="442" y="3149"/>
                </a:lnTo>
                <a:lnTo>
                  <a:pt x="440" y="3149"/>
                </a:lnTo>
                <a:lnTo>
                  <a:pt x="438" y="3149"/>
                </a:lnTo>
                <a:lnTo>
                  <a:pt x="438" y="3147"/>
                </a:lnTo>
                <a:lnTo>
                  <a:pt x="436" y="3147"/>
                </a:lnTo>
                <a:lnTo>
                  <a:pt x="434" y="3147"/>
                </a:lnTo>
                <a:lnTo>
                  <a:pt x="432" y="3147"/>
                </a:lnTo>
                <a:lnTo>
                  <a:pt x="430" y="3147"/>
                </a:lnTo>
                <a:lnTo>
                  <a:pt x="428" y="3147"/>
                </a:lnTo>
                <a:lnTo>
                  <a:pt x="426" y="3147"/>
                </a:lnTo>
                <a:lnTo>
                  <a:pt x="424" y="3147"/>
                </a:lnTo>
                <a:lnTo>
                  <a:pt x="422" y="3147"/>
                </a:lnTo>
                <a:lnTo>
                  <a:pt x="422" y="3147"/>
                </a:lnTo>
                <a:lnTo>
                  <a:pt x="420" y="3147"/>
                </a:lnTo>
                <a:lnTo>
                  <a:pt x="418" y="3147"/>
                </a:lnTo>
                <a:lnTo>
                  <a:pt x="416" y="3147"/>
                </a:lnTo>
                <a:lnTo>
                  <a:pt x="414" y="3149"/>
                </a:lnTo>
                <a:lnTo>
                  <a:pt x="412" y="3149"/>
                </a:lnTo>
                <a:lnTo>
                  <a:pt x="410" y="3149"/>
                </a:lnTo>
                <a:lnTo>
                  <a:pt x="408" y="3151"/>
                </a:lnTo>
                <a:lnTo>
                  <a:pt x="406" y="3151"/>
                </a:lnTo>
                <a:lnTo>
                  <a:pt x="402" y="3155"/>
                </a:lnTo>
                <a:lnTo>
                  <a:pt x="400" y="3155"/>
                </a:lnTo>
                <a:lnTo>
                  <a:pt x="400" y="3155"/>
                </a:lnTo>
                <a:lnTo>
                  <a:pt x="398" y="3155"/>
                </a:lnTo>
                <a:lnTo>
                  <a:pt x="398" y="3157"/>
                </a:lnTo>
                <a:lnTo>
                  <a:pt x="396" y="3157"/>
                </a:lnTo>
                <a:lnTo>
                  <a:pt x="394" y="3159"/>
                </a:lnTo>
                <a:lnTo>
                  <a:pt x="392" y="3159"/>
                </a:lnTo>
                <a:lnTo>
                  <a:pt x="392" y="3161"/>
                </a:lnTo>
                <a:lnTo>
                  <a:pt x="390" y="3161"/>
                </a:lnTo>
                <a:lnTo>
                  <a:pt x="390" y="3163"/>
                </a:lnTo>
                <a:lnTo>
                  <a:pt x="388" y="3163"/>
                </a:lnTo>
                <a:lnTo>
                  <a:pt x="388" y="3165"/>
                </a:lnTo>
                <a:lnTo>
                  <a:pt x="386" y="3165"/>
                </a:lnTo>
                <a:lnTo>
                  <a:pt x="386" y="3167"/>
                </a:lnTo>
                <a:lnTo>
                  <a:pt x="384" y="3167"/>
                </a:lnTo>
                <a:lnTo>
                  <a:pt x="382" y="3169"/>
                </a:lnTo>
                <a:lnTo>
                  <a:pt x="380" y="3169"/>
                </a:lnTo>
                <a:lnTo>
                  <a:pt x="380" y="3171"/>
                </a:lnTo>
                <a:lnTo>
                  <a:pt x="378" y="3171"/>
                </a:lnTo>
                <a:lnTo>
                  <a:pt x="378" y="3173"/>
                </a:lnTo>
                <a:lnTo>
                  <a:pt x="376" y="3173"/>
                </a:lnTo>
                <a:lnTo>
                  <a:pt x="376" y="3175"/>
                </a:lnTo>
                <a:lnTo>
                  <a:pt x="374" y="3175"/>
                </a:lnTo>
                <a:lnTo>
                  <a:pt x="374" y="3177"/>
                </a:lnTo>
                <a:lnTo>
                  <a:pt x="372" y="3177"/>
                </a:lnTo>
                <a:lnTo>
                  <a:pt x="370" y="3175"/>
                </a:lnTo>
                <a:lnTo>
                  <a:pt x="368" y="3173"/>
                </a:lnTo>
                <a:lnTo>
                  <a:pt x="366" y="3173"/>
                </a:lnTo>
                <a:lnTo>
                  <a:pt x="366" y="3171"/>
                </a:lnTo>
                <a:lnTo>
                  <a:pt x="364" y="3171"/>
                </a:lnTo>
                <a:lnTo>
                  <a:pt x="362" y="3171"/>
                </a:lnTo>
                <a:lnTo>
                  <a:pt x="362" y="3169"/>
                </a:lnTo>
                <a:lnTo>
                  <a:pt x="360" y="3169"/>
                </a:lnTo>
                <a:lnTo>
                  <a:pt x="358" y="3169"/>
                </a:lnTo>
                <a:lnTo>
                  <a:pt x="358" y="3167"/>
                </a:lnTo>
                <a:lnTo>
                  <a:pt x="356" y="3167"/>
                </a:lnTo>
                <a:lnTo>
                  <a:pt x="354" y="3167"/>
                </a:lnTo>
                <a:lnTo>
                  <a:pt x="354" y="3165"/>
                </a:lnTo>
                <a:lnTo>
                  <a:pt x="352" y="3165"/>
                </a:lnTo>
                <a:lnTo>
                  <a:pt x="350" y="3163"/>
                </a:lnTo>
                <a:lnTo>
                  <a:pt x="348" y="3163"/>
                </a:lnTo>
                <a:lnTo>
                  <a:pt x="348" y="3161"/>
                </a:lnTo>
                <a:lnTo>
                  <a:pt x="346" y="3161"/>
                </a:lnTo>
                <a:lnTo>
                  <a:pt x="344" y="3161"/>
                </a:lnTo>
                <a:lnTo>
                  <a:pt x="344" y="3159"/>
                </a:lnTo>
                <a:lnTo>
                  <a:pt x="342" y="3159"/>
                </a:lnTo>
                <a:lnTo>
                  <a:pt x="342" y="3157"/>
                </a:lnTo>
                <a:lnTo>
                  <a:pt x="340" y="3157"/>
                </a:lnTo>
                <a:lnTo>
                  <a:pt x="340" y="3155"/>
                </a:lnTo>
                <a:lnTo>
                  <a:pt x="338" y="3155"/>
                </a:lnTo>
                <a:lnTo>
                  <a:pt x="336" y="3153"/>
                </a:lnTo>
                <a:lnTo>
                  <a:pt x="336" y="3151"/>
                </a:lnTo>
                <a:lnTo>
                  <a:pt x="334" y="3151"/>
                </a:lnTo>
                <a:lnTo>
                  <a:pt x="334" y="3149"/>
                </a:lnTo>
                <a:lnTo>
                  <a:pt x="334" y="3147"/>
                </a:lnTo>
                <a:lnTo>
                  <a:pt x="332" y="3147"/>
                </a:lnTo>
                <a:lnTo>
                  <a:pt x="332" y="3145"/>
                </a:lnTo>
                <a:lnTo>
                  <a:pt x="332" y="3143"/>
                </a:lnTo>
                <a:lnTo>
                  <a:pt x="330" y="3141"/>
                </a:lnTo>
                <a:lnTo>
                  <a:pt x="330" y="3139"/>
                </a:lnTo>
                <a:lnTo>
                  <a:pt x="330" y="3137"/>
                </a:lnTo>
                <a:lnTo>
                  <a:pt x="330" y="3135"/>
                </a:lnTo>
                <a:lnTo>
                  <a:pt x="332" y="3133"/>
                </a:lnTo>
                <a:lnTo>
                  <a:pt x="330" y="3133"/>
                </a:lnTo>
                <a:lnTo>
                  <a:pt x="332" y="3133"/>
                </a:lnTo>
                <a:lnTo>
                  <a:pt x="330" y="3131"/>
                </a:lnTo>
                <a:lnTo>
                  <a:pt x="330" y="3129"/>
                </a:lnTo>
                <a:lnTo>
                  <a:pt x="330" y="3127"/>
                </a:lnTo>
                <a:lnTo>
                  <a:pt x="330" y="3125"/>
                </a:lnTo>
                <a:lnTo>
                  <a:pt x="328" y="3125"/>
                </a:lnTo>
                <a:lnTo>
                  <a:pt x="326" y="3123"/>
                </a:lnTo>
                <a:lnTo>
                  <a:pt x="324" y="3123"/>
                </a:lnTo>
                <a:lnTo>
                  <a:pt x="324" y="3121"/>
                </a:lnTo>
                <a:lnTo>
                  <a:pt x="324" y="3121"/>
                </a:lnTo>
                <a:lnTo>
                  <a:pt x="322" y="3121"/>
                </a:lnTo>
                <a:lnTo>
                  <a:pt x="320" y="3121"/>
                </a:lnTo>
                <a:lnTo>
                  <a:pt x="318" y="3121"/>
                </a:lnTo>
                <a:lnTo>
                  <a:pt x="316" y="3123"/>
                </a:lnTo>
                <a:lnTo>
                  <a:pt x="314" y="3123"/>
                </a:lnTo>
                <a:lnTo>
                  <a:pt x="314" y="3125"/>
                </a:lnTo>
                <a:lnTo>
                  <a:pt x="314" y="3127"/>
                </a:lnTo>
                <a:lnTo>
                  <a:pt x="312" y="3127"/>
                </a:lnTo>
                <a:lnTo>
                  <a:pt x="312" y="3129"/>
                </a:lnTo>
                <a:lnTo>
                  <a:pt x="312" y="3131"/>
                </a:lnTo>
                <a:lnTo>
                  <a:pt x="312" y="3133"/>
                </a:lnTo>
                <a:lnTo>
                  <a:pt x="312" y="3135"/>
                </a:lnTo>
                <a:lnTo>
                  <a:pt x="314" y="3135"/>
                </a:lnTo>
                <a:lnTo>
                  <a:pt x="312" y="3135"/>
                </a:lnTo>
                <a:lnTo>
                  <a:pt x="312" y="3137"/>
                </a:lnTo>
                <a:lnTo>
                  <a:pt x="312" y="3139"/>
                </a:lnTo>
                <a:lnTo>
                  <a:pt x="312" y="3141"/>
                </a:lnTo>
                <a:lnTo>
                  <a:pt x="312" y="3143"/>
                </a:lnTo>
                <a:lnTo>
                  <a:pt x="310" y="3143"/>
                </a:lnTo>
                <a:lnTo>
                  <a:pt x="310" y="3145"/>
                </a:lnTo>
                <a:lnTo>
                  <a:pt x="308" y="3147"/>
                </a:lnTo>
                <a:lnTo>
                  <a:pt x="306" y="3149"/>
                </a:lnTo>
                <a:lnTo>
                  <a:pt x="304" y="3151"/>
                </a:lnTo>
                <a:lnTo>
                  <a:pt x="302" y="3151"/>
                </a:lnTo>
                <a:lnTo>
                  <a:pt x="302" y="3153"/>
                </a:lnTo>
                <a:lnTo>
                  <a:pt x="300" y="3155"/>
                </a:lnTo>
                <a:lnTo>
                  <a:pt x="298" y="3155"/>
                </a:lnTo>
                <a:lnTo>
                  <a:pt x="298" y="3157"/>
                </a:lnTo>
                <a:lnTo>
                  <a:pt x="298" y="3159"/>
                </a:lnTo>
                <a:lnTo>
                  <a:pt x="296" y="3159"/>
                </a:lnTo>
                <a:lnTo>
                  <a:pt x="296" y="3161"/>
                </a:lnTo>
                <a:lnTo>
                  <a:pt x="296" y="3163"/>
                </a:lnTo>
                <a:lnTo>
                  <a:pt x="298" y="3163"/>
                </a:lnTo>
                <a:lnTo>
                  <a:pt x="298" y="3165"/>
                </a:lnTo>
                <a:lnTo>
                  <a:pt x="298" y="3167"/>
                </a:lnTo>
                <a:lnTo>
                  <a:pt x="298" y="3169"/>
                </a:lnTo>
                <a:lnTo>
                  <a:pt x="300" y="3171"/>
                </a:lnTo>
                <a:lnTo>
                  <a:pt x="300" y="3173"/>
                </a:lnTo>
                <a:lnTo>
                  <a:pt x="302" y="3175"/>
                </a:lnTo>
                <a:lnTo>
                  <a:pt x="302" y="3177"/>
                </a:lnTo>
                <a:lnTo>
                  <a:pt x="304" y="3179"/>
                </a:lnTo>
                <a:lnTo>
                  <a:pt x="306" y="3179"/>
                </a:lnTo>
                <a:lnTo>
                  <a:pt x="306" y="3181"/>
                </a:lnTo>
                <a:lnTo>
                  <a:pt x="308" y="3181"/>
                </a:lnTo>
                <a:lnTo>
                  <a:pt x="308" y="3183"/>
                </a:lnTo>
                <a:lnTo>
                  <a:pt x="310" y="3183"/>
                </a:lnTo>
                <a:lnTo>
                  <a:pt x="312" y="3185"/>
                </a:lnTo>
                <a:lnTo>
                  <a:pt x="314" y="3185"/>
                </a:lnTo>
                <a:lnTo>
                  <a:pt x="314" y="3187"/>
                </a:lnTo>
                <a:lnTo>
                  <a:pt x="316" y="3187"/>
                </a:lnTo>
                <a:lnTo>
                  <a:pt x="316" y="3189"/>
                </a:lnTo>
                <a:lnTo>
                  <a:pt x="318" y="3189"/>
                </a:lnTo>
                <a:lnTo>
                  <a:pt x="318" y="3191"/>
                </a:lnTo>
                <a:lnTo>
                  <a:pt x="320" y="3191"/>
                </a:lnTo>
                <a:lnTo>
                  <a:pt x="320" y="3193"/>
                </a:lnTo>
                <a:lnTo>
                  <a:pt x="320" y="3195"/>
                </a:lnTo>
                <a:lnTo>
                  <a:pt x="322" y="3197"/>
                </a:lnTo>
                <a:lnTo>
                  <a:pt x="322" y="3199"/>
                </a:lnTo>
                <a:lnTo>
                  <a:pt x="322" y="3201"/>
                </a:lnTo>
                <a:lnTo>
                  <a:pt x="322" y="3203"/>
                </a:lnTo>
                <a:lnTo>
                  <a:pt x="322" y="3203"/>
                </a:lnTo>
                <a:lnTo>
                  <a:pt x="324" y="3207"/>
                </a:lnTo>
                <a:lnTo>
                  <a:pt x="322" y="3209"/>
                </a:lnTo>
                <a:lnTo>
                  <a:pt x="322" y="3211"/>
                </a:lnTo>
                <a:lnTo>
                  <a:pt x="322" y="3213"/>
                </a:lnTo>
                <a:lnTo>
                  <a:pt x="322" y="3215"/>
                </a:lnTo>
                <a:lnTo>
                  <a:pt x="322" y="3217"/>
                </a:lnTo>
                <a:lnTo>
                  <a:pt x="320" y="3217"/>
                </a:lnTo>
                <a:lnTo>
                  <a:pt x="320" y="3219"/>
                </a:lnTo>
                <a:lnTo>
                  <a:pt x="318" y="3219"/>
                </a:lnTo>
                <a:lnTo>
                  <a:pt x="318" y="3221"/>
                </a:lnTo>
                <a:lnTo>
                  <a:pt x="318" y="3223"/>
                </a:lnTo>
                <a:lnTo>
                  <a:pt x="316" y="3225"/>
                </a:lnTo>
                <a:lnTo>
                  <a:pt x="314" y="3227"/>
                </a:lnTo>
                <a:lnTo>
                  <a:pt x="312" y="3229"/>
                </a:lnTo>
                <a:lnTo>
                  <a:pt x="312" y="3231"/>
                </a:lnTo>
                <a:lnTo>
                  <a:pt x="310" y="3231"/>
                </a:lnTo>
                <a:lnTo>
                  <a:pt x="310" y="3233"/>
                </a:lnTo>
                <a:lnTo>
                  <a:pt x="308" y="3233"/>
                </a:lnTo>
                <a:lnTo>
                  <a:pt x="308" y="3235"/>
                </a:lnTo>
                <a:lnTo>
                  <a:pt x="306" y="3237"/>
                </a:lnTo>
                <a:lnTo>
                  <a:pt x="304" y="3237"/>
                </a:lnTo>
                <a:lnTo>
                  <a:pt x="302" y="3239"/>
                </a:lnTo>
                <a:lnTo>
                  <a:pt x="300" y="3239"/>
                </a:lnTo>
                <a:lnTo>
                  <a:pt x="298" y="3239"/>
                </a:lnTo>
                <a:lnTo>
                  <a:pt x="296" y="3239"/>
                </a:lnTo>
                <a:lnTo>
                  <a:pt x="296" y="3241"/>
                </a:lnTo>
                <a:lnTo>
                  <a:pt x="294" y="3241"/>
                </a:lnTo>
                <a:lnTo>
                  <a:pt x="292" y="3241"/>
                </a:lnTo>
                <a:lnTo>
                  <a:pt x="290" y="3241"/>
                </a:lnTo>
                <a:lnTo>
                  <a:pt x="288" y="3241"/>
                </a:lnTo>
                <a:lnTo>
                  <a:pt x="286" y="3241"/>
                </a:lnTo>
                <a:lnTo>
                  <a:pt x="284" y="3241"/>
                </a:lnTo>
                <a:lnTo>
                  <a:pt x="282" y="3241"/>
                </a:lnTo>
                <a:lnTo>
                  <a:pt x="280" y="3241"/>
                </a:lnTo>
                <a:lnTo>
                  <a:pt x="278" y="3241"/>
                </a:lnTo>
                <a:lnTo>
                  <a:pt x="276" y="3241"/>
                </a:lnTo>
                <a:lnTo>
                  <a:pt x="276" y="3241"/>
                </a:lnTo>
                <a:lnTo>
                  <a:pt x="274" y="3241"/>
                </a:lnTo>
                <a:lnTo>
                  <a:pt x="272" y="3241"/>
                </a:lnTo>
                <a:lnTo>
                  <a:pt x="272" y="3239"/>
                </a:lnTo>
                <a:lnTo>
                  <a:pt x="270" y="3239"/>
                </a:lnTo>
                <a:lnTo>
                  <a:pt x="268" y="3237"/>
                </a:lnTo>
                <a:lnTo>
                  <a:pt x="266" y="3235"/>
                </a:lnTo>
                <a:lnTo>
                  <a:pt x="266" y="3233"/>
                </a:lnTo>
                <a:lnTo>
                  <a:pt x="266" y="3231"/>
                </a:lnTo>
                <a:lnTo>
                  <a:pt x="264" y="3229"/>
                </a:lnTo>
                <a:lnTo>
                  <a:pt x="264" y="3227"/>
                </a:lnTo>
                <a:lnTo>
                  <a:pt x="264" y="3225"/>
                </a:lnTo>
                <a:lnTo>
                  <a:pt x="264" y="3223"/>
                </a:lnTo>
                <a:lnTo>
                  <a:pt x="264" y="3221"/>
                </a:lnTo>
                <a:lnTo>
                  <a:pt x="264" y="3219"/>
                </a:lnTo>
                <a:lnTo>
                  <a:pt x="264" y="3217"/>
                </a:lnTo>
                <a:lnTo>
                  <a:pt x="264" y="3215"/>
                </a:lnTo>
                <a:lnTo>
                  <a:pt x="266" y="3215"/>
                </a:lnTo>
                <a:lnTo>
                  <a:pt x="266" y="3213"/>
                </a:lnTo>
                <a:lnTo>
                  <a:pt x="266" y="3211"/>
                </a:lnTo>
                <a:lnTo>
                  <a:pt x="268" y="3209"/>
                </a:lnTo>
                <a:lnTo>
                  <a:pt x="268" y="3207"/>
                </a:lnTo>
                <a:lnTo>
                  <a:pt x="270" y="3207"/>
                </a:lnTo>
                <a:lnTo>
                  <a:pt x="272" y="3203"/>
                </a:lnTo>
                <a:lnTo>
                  <a:pt x="274" y="3203"/>
                </a:lnTo>
                <a:lnTo>
                  <a:pt x="274" y="3201"/>
                </a:lnTo>
                <a:lnTo>
                  <a:pt x="276" y="3201"/>
                </a:lnTo>
                <a:lnTo>
                  <a:pt x="276" y="3199"/>
                </a:lnTo>
                <a:lnTo>
                  <a:pt x="276" y="3195"/>
                </a:lnTo>
                <a:lnTo>
                  <a:pt x="276" y="3193"/>
                </a:lnTo>
                <a:lnTo>
                  <a:pt x="276" y="3191"/>
                </a:lnTo>
                <a:lnTo>
                  <a:pt x="276" y="3189"/>
                </a:lnTo>
                <a:lnTo>
                  <a:pt x="274" y="3187"/>
                </a:lnTo>
                <a:lnTo>
                  <a:pt x="274" y="3185"/>
                </a:lnTo>
                <a:lnTo>
                  <a:pt x="272" y="3185"/>
                </a:lnTo>
                <a:lnTo>
                  <a:pt x="272" y="3183"/>
                </a:lnTo>
                <a:lnTo>
                  <a:pt x="270" y="3183"/>
                </a:lnTo>
                <a:lnTo>
                  <a:pt x="270" y="3181"/>
                </a:lnTo>
                <a:lnTo>
                  <a:pt x="268" y="3181"/>
                </a:lnTo>
                <a:lnTo>
                  <a:pt x="266" y="3179"/>
                </a:lnTo>
                <a:lnTo>
                  <a:pt x="264" y="3179"/>
                </a:lnTo>
                <a:lnTo>
                  <a:pt x="262" y="3179"/>
                </a:lnTo>
                <a:lnTo>
                  <a:pt x="260" y="3179"/>
                </a:lnTo>
                <a:lnTo>
                  <a:pt x="258" y="3179"/>
                </a:lnTo>
                <a:lnTo>
                  <a:pt x="258" y="3181"/>
                </a:lnTo>
                <a:lnTo>
                  <a:pt x="256" y="3181"/>
                </a:lnTo>
                <a:lnTo>
                  <a:pt x="254" y="3183"/>
                </a:lnTo>
                <a:lnTo>
                  <a:pt x="252" y="3183"/>
                </a:lnTo>
                <a:lnTo>
                  <a:pt x="252" y="3185"/>
                </a:lnTo>
                <a:lnTo>
                  <a:pt x="250" y="3185"/>
                </a:lnTo>
                <a:lnTo>
                  <a:pt x="248" y="3185"/>
                </a:lnTo>
                <a:lnTo>
                  <a:pt x="246" y="3187"/>
                </a:lnTo>
                <a:lnTo>
                  <a:pt x="244" y="3187"/>
                </a:lnTo>
                <a:lnTo>
                  <a:pt x="242" y="3187"/>
                </a:lnTo>
                <a:lnTo>
                  <a:pt x="240" y="3187"/>
                </a:lnTo>
                <a:lnTo>
                  <a:pt x="240" y="3189"/>
                </a:lnTo>
                <a:lnTo>
                  <a:pt x="238" y="3189"/>
                </a:lnTo>
                <a:lnTo>
                  <a:pt x="236" y="3189"/>
                </a:lnTo>
                <a:lnTo>
                  <a:pt x="234" y="3187"/>
                </a:lnTo>
                <a:lnTo>
                  <a:pt x="232" y="3187"/>
                </a:lnTo>
                <a:lnTo>
                  <a:pt x="230" y="3187"/>
                </a:lnTo>
                <a:lnTo>
                  <a:pt x="228" y="3187"/>
                </a:lnTo>
                <a:lnTo>
                  <a:pt x="228" y="3187"/>
                </a:lnTo>
                <a:lnTo>
                  <a:pt x="226" y="3187"/>
                </a:lnTo>
                <a:lnTo>
                  <a:pt x="224" y="3187"/>
                </a:lnTo>
                <a:lnTo>
                  <a:pt x="222" y="3187"/>
                </a:lnTo>
                <a:lnTo>
                  <a:pt x="222" y="3189"/>
                </a:lnTo>
                <a:lnTo>
                  <a:pt x="220" y="3189"/>
                </a:lnTo>
                <a:lnTo>
                  <a:pt x="218" y="3189"/>
                </a:lnTo>
                <a:lnTo>
                  <a:pt x="216" y="3189"/>
                </a:lnTo>
                <a:lnTo>
                  <a:pt x="214" y="3189"/>
                </a:lnTo>
                <a:lnTo>
                  <a:pt x="212" y="3189"/>
                </a:lnTo>
                <a:lnTo>
                  <a:pt x="212" y="3191"/>
                </a:lnTo>
                <a:lnTo>
                  <a:pt x="210" y="3193"/>
                </a:lnTo>
                <a:lnTo>
                  <a:pt x="208" y="3193"/>
                </a:lnTo>
                <a:lnTo>
                  <a:pt x="206" y="3195"/>
                </a:lnTo>
                <a:lnTo>
                  <a:pt x="204" y="3197"/>
                </a:lnTo>
                <a:lnTo>
                  <a:pt x="202" y="3199"/>
                </a:lnTo>
                <a:lnTo>
                  <a:pt x="200" y="3199"/>
                </a:lnTo>
                <a:lnTo>
                  <a:pt x="198" y="3201"/>
                </a:lnTo>
                <a:lnTo>
                  <a:pt x="196" y="3201"/>
                </a:lnTo>
                <a:lnTo>
                  <a:pt x="194" y="3203"/>
                </a:lnTo>
                <a:lnTo>
                  <a:pt x="192" y="3203"/>
                </a:lnTo>
                <a:lnTo>
                  <a:pt x="190" y="3203"/>
                </a:lnTo>
                <a:lnTo>
                  <a:pt x="188" y="3203"/>
                </a:lnTo>
                <a:lnTo>
                  <a:pt x="186" y="3203"/>
                </a:lnTo>
                <a:lnTo>
                  <a:pt x="184" y="3203"/>
                </a:lnTo>
                <a:lnTo>
                  <a:pt x="182" y="3203"/>
                </a:lnTo>
                <a:lnTo>
                  <a:pt x="180" y="3203"/>
                </a:lnTo>
                <a:lnTo>
                  <a:pt x="180" y="3203"/>
                </a:lnTo>
                <a:lnTo>
                  <a:pt x="178" y="3203"/>
                </a:lnTo>
                <a:lnTo>
                  <a:pt x="176" y="3203"/>
                </a:lnTo>
                <a:lnTo>
                  <a:pt x="174" y="3203"/>
                </a:lnTo>
                <a:lnTo>
                  <a:pt x="172" y="3201"/>
                </a:lnTo>
                <a:lnTo>
                  <a:pt x="170" y="3201"/>
                </a:lnTo>
                <a:lnTo>
                  <a:pt x="168" y="3201"/>
                </a:lnTo>
                <a:lnTo>
                  <a:pt x="166" y="3199"/>
                </a:lnTo>
                <a:lnTo>
                  <a:pt x="162" y="3197"/>
                </a:lnTo>
                <a:lnTo>
                  <a:pt x="162" y="3195"/>
                </a:lnTo>
                <a:lnTo>
                  <a:pt x="162" y="3193"/>
                </a:lnTo>
                <a:lnTo>
                  <a:pt x="162" y="3191"/>
                </a:lnTo>
                <a:lnTo>
                  <a:pt x="160" y="3191"/>
                </a:lnTo>
                <a:lnTo>
                  <a:pt x="158" y="3189"/>
                </a:lnTo>
                <a:lnTo>
                  <a:pt x="156" y="3187"/>
                </a:lnTo>
                <a:lnTo>
                  <a:pt x="156" y="3185"/>
                </a:lnTo>
                <a:lnTo>
                  <a:pt x="154" y="3185"/>
                </a:lnTo>
                <a:lnTo>
                  <a:pt x="154" y="3183"/>
                </a:lnTo>
                <a:lnTo>
                  <a:pt x="152" y="3181"/>
                </a:lnTo>
                <a:lnTo>
                  <a:pt x="152" y="3179"/>
                </a:lnTo>
                <a:lnTo>
                  <a:pt x="150" y="3177"/>
                </a:lnTo>
                <a:lnTo>
                  <a:pt x="150" y="3175"/>
                </a:lnTo>
                <a:lnTo>
                  <a:pt x="150" y="3173"/>
                </a:lnTo>
                <a:lnTo>
                  <a:pt x="148" y="3173"/>
                </a:lnTo>
                <a:lnTo>
                  <a:pt x="146" y="3169"/>
                </a:lnTo>
                <a:lnTo>
                  <a:pt x="146" y="3167"/>
                </a:lnTo>
                <a:lnTo>
                  <a:pt x="144" y="3167"/>
                </a:lnTo>
                <a:lnTo>
                  <a:pt x="142" y="3165"/>
                </a:lnTo>
                <a:lnTo>
                  <a:pt x="140" y="3163"/>
                </a:lnTo>
                <a:lnTo>
                  <a:pt x="138" y="3161"/>
                </a:lnTo>
                <a:lnTo>
                  <a:pt x="136" y="3161"/>
                </a:lnTo>
                <a:lnTo>
                  <a:pt x="134" y="3161"/>
                </a:lnTo>
                <a:lnTo>
                  <a:pt x="132" y="3159"/>
                </a:lnTo>
                <a:lnTo>
                  <a:pt x="132" y="3159"/>
                </a:lnTo>
                <a:lnTo>
                  <a:pt x="130" y="3159"/>
                </a:lnTo>
                <a:lnTo>
                  <a:pt x="128" y="3159"/>
                </a:lnTo>
                <a:lnTo>
                  <a:pt x="126" y="3159"/>
                </a:lnTo>
                <a:lnTo>
                  <a:pt x="124" y="3161"/>
                </a:lnTo>
                <a:lnTo>
                  <a:pt x="122" y="3163"/>
                </a:lnTo>
                <a:lnTo>
                  <a:pt x="120" y="3165"/>
                </a:lnTo>
                <a:lnTo>
                  <a:pt x="118" y="3167"/>
                </a:lnTo>
                <a:lnTo>
                  <a:pt x="118" y="3169"/>
                </a:lnTo>
                <a:lnTo>
                  <a:pt x="116" y="3169"/>
                </a:lnTo>
                <a:lnTo>
                  <a:pt x="116" y="3171"/>
                </a:lnTo>
                <a:lnTo>
                  <a:pt x="114" y="3173"/>
                </a:lnTo>
                <a:lnTo>
                  <a:pt x="114" y="3175"/>
                </a:lnTo>
                <a:lnTo>
                  <a:pt x="112" y="3175"/>
                </a:lnTo>
                <a:lnTo>
                  <a:pt x="112" y="3177"/>
                </a:lnTo>
                <a:lnTo>
                  <a:pt x="110" y="3177"/>
                </a:lnTo>
                <a:lnTo>
                  <a:pt x="110" y="3179"/>
                </a:lnTo>
                <a:lnTo>
                  <a:pt x="108" y="3181"/>
                </a:lnTo>
                <a:lnTo>
                  <a:pt x="106" y="3183"/>
                </a:lnTo>
                <a:lnTo>
                  <a:pt x="106" y="3185"/>
                </a:lnTo>
                <a:lnTo>
                  <a:pt x="104" y="3185"/>
                </a:lnTo>
                <a:lnTo>
                  <a:pt x="104" y="3187"/>
                </a:lnTo>
                <a:lnTo>
                  <a:pt x="102" y="3187"/>
                </a:lnTo>
                <a:lnTo>
                  <a:pt x="102" y="3189"/>
                </a:lnTo>
                <a:lnTo>
                  <a:pt x="100" y="3191"/>
                </a:lnTo>
                <a:lnTo>
                  <a:pt x="100" y="3193"/>
                </a:lnTo>
                <a:lnTo>
                  <a:pt x="100" y="3195"/>
                </a:lnTo>
                <a:lnTo>
                  <a:pt x="100" y="3197"/>
                </a:lnTo>
                <a:lnTo>
                  <a:pt x="100" y="3199"/>
                </a:lnTo>
                <a:lnTo>
                  <a:pt x="100" y="3201"/>
                </a:lnTo>
                <a:lnTo>
                  <a:pt x="100" y="3203"/>
                </a:lnTo>
                <a:lnTo>
                  <a:pt x="100" y="3203"/>
                </a:lnTo>
                <a:lnTo>
                  <a:pt x="102" y="3205"/>
                </a:lnTo>
                <a:lnTo>
                  <a:pt x="102" y="3207"/>
                </a:lnTo>
                <a:lnTo>
                  <a:pt x="104" y="3207"/>
                </a:lnTo>
                <a:lnTo>
                  <a:pt x="104" y="3209"/>
                </a:lnTo>
                <a:lnTo>
                  <a:pt x="106" y="3213"/>
                </a:lnTo>
                <a:lnTo>
                  <a:pt x="108" y="3215"/>
                </a:lnTo>
                <a:lnTo>
                  <a:pt x="110" y="3215"/>
                </a:lnTo>
                <a:lnTo>
                  <a:pt x="110" y="3217"/>
                </a:lnTo>
                <a:lnTo>
                  <a:pt x="112" y="3217"/>
                </a:lnTo>
                <a:lnTo>
                  <a:pt x="114" y="3219"/>
                </a:lnTo>
                <a:lnTo>
                  <a:pt x="116" y="3221"/>
                </a:lnTo>
                <a:lnTo>
                  <a:pt x="116" y="3223"/>
                </a:lnTo>
                <a:lnTo>
                  <a:pt x="118" y="3225"/>
                </a:lnTo>
                <a:lnTo>
                  <a:pt x="120" y="3227"/>
                </a:lnTo>
                <a:lnTo>
                  <a:pt x="120" y="3229"/>
                </a:lnTo>
                <a:lnTo>
                  <a:pt x="120" y="3231"/>
                </a:lnTo>
                <a:lnTo>
                  <a:pt x="122" y="3233"/>
                </a:lnTo>
                <a:lnTo>
                  <a:pt x="122" y="3235"/>
                </a:lnTo>
                <a:lnTo>
                  <a:pt x="122" y="3239"/>
                </a:lnTo>
                <a:lnTo>
                  <a:pt x="122" y="3241"/>
                </a:lnTo>
                <a:lnTo>
                  <a:pt x="122" y="3243"/>
                </a:lnTo>
                <a:lnTo>
                  <a:pt x="124" y="3245"/>
                </a:lnTo>
                <a:lnTo>
                  <a:pt x="124" y="3247"/>
                </a:lnTo>
                <a:lnTo>
                  <a:pt x="124" y="3249"/>
                </a:lnTo>
                <a:lnTo>
                  <a:pt x="124" y="3251"/>
                </a:lnTo>
                <a:lnTo>
                  <a:pt x="124" y="3251"/>
                </a:lnTo>
                <a:lnTo>
                  <a:pt x="122" y="3253"/>
                </a:lnTo>
                <a:lnTo>
                  <a:pt x="122" y="3255"/>
                </a:lnTo>
                <a:lnTo>
                  <a:pt x="120" y="3257"/>
                </a:lnTo>
                <a:lnTo>
                  <a:pt x="114" y="3259"/>
                </a:lnTo>
                <a:lnTo>
                  <a:pt x="112" y="3261"/>
                </a:lnTo>
                <a:lnTo>
                  <a:pt x="110" y="3261"/>
                </a:lnTo>
                <a:lnTo>
                  <a:pt x="108" y="3261"/>
                </a:lnTo>
                <a:lnTo>
                  <a:pt x="106" y="3263"/>
                </a:lnTo>
                <a:lnTo>
                  <a:pt x="104" y="3263"/>
                </a:lnTo>
                <a:lnTo>
                  <a:pt x="104" y="3265"/>
                </a:lnTo>
                <a:lnTo>
                  <a:pt x="104" y="3267"/>
                </a:lnTo>
                <a:lnTo>
                  <a:pt x="102" y="3269"/>
                </a:lnTo>
                <a:lnTo>
                  <a:pt x="102" y="3271"/>
                </a:lnTo>
                <a:lnTo>
                  <a:pt x="100" y="3271"/>
                </a:lnTo>
                <a:lnTo>
                  <a:pt x="100" y="3273"/>
                </a:lnTo>
                <a:lnTo>
                  <a:pt x="100" y="3275"/>
                </a:lnTo>
                <a:lnTo>
                  <a:pt x="100" y="3277"/>
                </a:lnTo>
                <a:lnTo>
                  <a:pt x="98" y="3277"/>
                </a:lnTo>
                <a:lnTo>
                  <a:pt x="98" y="3281"/>
                </a:lnTo>
                <a:lnTo>
                  <a:pt x="96" y="3283"/>
                </a:lnTo>
                <a:lnTo>
                  <a:pt x="94" y="3283"/>
                </a:lnTo>
                <a:lnTo>
                  <a:pt x="94" y="3285"/>
                </a:lnTo>
                <a:lnTo>
                  <a:pt x="92" y="3285"/>
                </a:lnTo>
                <a:lnTo>
                  <a:pt x="90" y="3285"/>
                </a:lnTo>
                <a:lnTo>
                  <a:pt x="88" y="3285"/>
                </a:lnTo>
                <a:lnTo>
                  <a:pt x="88" y="3283"/>
                </a:lnTo>
                <a:lnTo>
                  <a:pt x="86" y="3283"/>
                </a:lnTo>
                <a:lnTo>
                  <a:pt x="84" y="3281"/>
                </a:lnTo>
                <a:lnTo>
                  <a:pt x="84" y="3279"/>
                </a:lnTo>
                <a:lnTo>
                  <a:pt x="84" y="3279"/>
                </a:lnTo>
                <a:lnTo>
                  <a:pt x="84" y="3277"/>
                </a:lnTo>
                <a:lnTo>
                  <a:pt x="82" y="3277"/>
                </a:lnTo>
                <a:lnTo>
                  <a:pt x="82" y="3275"/>
                </a:lnTo>
                <a:lnTo>
                  <a:pt x="80" y="3273"/>
                </a:lnTo>
                <a:lnTo>
                  <a:pt x="78" y="3271"/>
                </a:lnTo>
                <a:lnTo>
                  <a:pt x="72" y="3269"/>
                </a:lnTo>
                <a:lnTo>
                  <a:pt x="72" y="3267"/>
                </a:lnTo>
                <a:lnTo>
                  <a:pt x="70" y="3267"/>
                </a:lnTo>
                <a:lnTo>
                  <a:pt x="68" y="3267"/>
                </a:lnTo>
                <a:lnTo>
                  <a:pt x="68" y="3265"/>
                </a:lnTo>
                <a:lnTo>
                  <a:pt x="66" y="3265"/>
                </a:lnTo>
                <a:lnTo>
                  <a:pt x="64" y="3263"/>
                </a:lnTo>
                <a:lnTo>
                  <a:pt x="62" y="3263"/>
                </a:lnTo>
                <a:lnTo>
                  <a:pt x="62" y="3261"/>
                </a:lnTo>
                <a:lnTo>
                  <a:pt x="60" y="3261"/>
                </a:lnTo>
                <a:lnTo>
                  <a:pt x="58" y="3261"/>
                </a:lnTo>
                <a:lnTo>
                  <a:pt x="56" y="3261"/>
                </a:lnTo>
                <a:lnTo>
                  <a:pt x="54" y="3259"/>
                </a:lnTo>
                <a:lnTo>
                  <a:pt x="52" y="3259"/>
                </a:lnTo>
                <a:lnTo>
                  <a:pt x="50" y="3259"/>
                </a:lnTo>
                <a:lnTo>
                  <a:pt x="48" y="3261"/>
                </a:lnTo>
                <a:lnTo>
                  <a:pt x="46" y="3261"/>
                </a:lnTo>
                <a:lnTo>
                  <a:pt x="44" y="3263"/>
                </a:lnTo>
                <a:lnTo>
                  <a:pt x="44" y="3261"/>
                </a:lnTo>
                <a:lnTo>
                  <a:pt x="44" y="3259"/>
                </a:lnTo>
                <a:lnTo>
                  <a:pt x="44" y="3257"/>
                </a:lnTo>
                <a:lnTo>
                  <a:pt x="42" y="3257"/>
                </a:lnTo>
                <a:lnTo>
                  <a:pt x="42" y="3255"/>
                </a:lnTo>
                <a:lnTo>
                  <a:pt x="40" y="3255"/>
                </a:lnTo>
                <a:lnTo>
                  <a:pt x="40" y="3253"/>
                </a:lnTo>
                <a:lnTo>
                  <a:pt x="38" y="3253"/>
                </a:lnTo>
                <a:lnTo>
                  <a:pt x="36" y="3253"/>
                </a:lnTo>
                <a:lnTo>
                  <a:pt x="36" y="3253"/>
                </a:lnTo>
                <a:lnTo>
                  <a:pt x="34" y="3255"/>
                </a:lnTo>
                <a:lnTo>
                  <a:pt x="32" y="3255"/>
                </a:lnTo>
                <a:lnTo>
                  <a:pt x="30" y="3257"/>
                </a:lnTo>
                <a:lnTo>
                  <a:pt x="30" y="3259"/>
                </a:lnTo>
                <a:lnTo>
                  <a:pt x="28" y="3259"/>
                </a:lnTo>
                <a:lnTo>
                  <a:pt x="26" y="3261"/>
                </a:lnTo>
                <a:lnTo>
                  <a:pt x="24" y="3261"/>
                </a:lnTo>
                <a:lnTo>
                  <a:pt x="22" y="3261"/>
                </a:lnTo>
                <a:lnTo>
                  <a:pt x="20" y="3261"/>
                </a:lnTo>
                <a:lnTo>
                  <a:pt x="18" y="3261"/>
                </a:lnTo>
                <a:lnTo>
                  <a:pt x="18" y="3259"/>
                </a:lnTo>
                <a:lnTo>
                  <a:pt x="16" y="3259"/>
                </a:lnTo>
                <a:lnTo>
                  <a:pt x="14" y="3257"/>
                </a:lnTo>
                <a:lnTo>
                  <a:pt x="12" y="3257"/>
                </a:lnTo>
                <a:lnTo>
                  <a:pt x="12" y="3255"/>
                </a:lnTo>
                <a:lnTo>
                  <a:pt x="12" y="3253"/>
                </a:lnTo>
                <a:lnTo>
                  <a:pt x="10" y="3253"/>
                </a:lnTo>
                <a:lnTo>
                  <a:pt x="10" y="3251"/>
                </a:lnTo>
                <a:lnTo>
                  <a:pt x="8" y="3251"/>
                </a:lnTo>
                <a:lnTo>
                  <a:pt x="8" y="3251"/>
                </a:lnTo>
                <a:lnTo>
                  <a:pt x="6" y="3251"/>
                </a:lnTo>
                <a:lnTo>
                  <a:pt x="6" y="3249"/>
                </a:lnTo>
                <a:lnTo>
                  <a:pt x="4" y="3247"/>
                </a:lnTo>
                <a:lnTo>
                  <a:pt x="4" y="3245"/>
                </a:lnTo>
                <a:lnTo>
                  <a:pt x="4" y="3243"/>
                </a:lnTo>
                <a:lnTo>
                  <a:pt x="6" y="3243"/>
                </a:lnTo>
                <a:lnTo>
                  <a:pt x="6" y="3241"/>
                </a:lnTo>
                <a:lnTo>
                  <a:pt x="6" y="3239"/>
                </a:lnTo>
                <a:lnTo>
                  <a:pt x="8" y="3239"/>
                </a:lnTo>
                <a:lnTo>
                  <a:pt x="10" y="3239"/>
                </a:lnTo>
                <a:lnTo>
                  <a:pt x="10" y="3237"/>
                </a:lnTo>
                <a:lnTo>
                  <a:pt x="12" y="3237"/>
                </a:lnTo>
                <a:lnTo>
                  <a:pt x="14" y="3239"/>
                </a:lnTo>
                <a:lnTo>
                  <a:pt x="16" y="3239"/>
                </a:lnTo>
                <a:lnTo>
                  <a:pt x="18" y="3241"/>
                </a:lnTo>
                <a:lnTo>
                  <a:pt x="20" y="3243"/>
                </a:lnTo>
                <a:lnTo>
                  <a:pt x="22" y="3243"/>
                </a:lnTo>
                <a:lnTo>
                  <a:pt x="24" y="3245"/>
                </a:lnTo>
                <a:lnTo>
                  <a:pt x="26" y="3245"/>
                </a:lnTo>
                <a:lnTo>
                  <a:pt x="28" y="3245"/>
                </a:lnTo>
                <a:lnTo>
                  <a:pt x="30" y="3245"/>
                </a:lnTo>
                <a:lnTo>
                  <a:pt x="32" y="3245"/>
                </a:lnTo>
                <a:lnTo>
                  <a:pt x="36" y="3245"/>
                </a:lnTo>
                <a:lnTo>
                  <a:pt x="36" y="3245"/>
                </a:lnTo>
                <a:lnTo>
                  <a:pt x="38" y="3245"/>
                </a:lnTo>
                <a:lnTo>
                  <a:pt x="40" y="3243"/>
                </a:lnTo>
                <a:lnTo>
                  <a:pt x="42" y="3243"/>
                </a:lnTo>
                <a:lnTo>
                  <a:pt x="42" y="3241"/>
                </a:lnTo>
                <a:lnTo>
                  <a:pt x="44" y="3241"/>
                </a:lnTo>
                <a:lnTo>
                  <a:pt x="44" y="3239"/>
                </a:lnTo>
                <a:lnTo>
                  <a:pt x="46" y="3237"/>
                </a:lnTo>
                <a:lnTo>
                  <a:pt x="46" y="3235"/>
                </a:lnTo>
                <a:lnTo>
                  <a:pt x="44" y="3233"/>
                </a:lnTo>
                <a:lnTo>
                  <a:pt x="44" y="3231"/>
                </a:lnTo>
                <a:lnTo>
                  <a:pt x="42" y="3229"/>
                </a:lnTo>
                <a:lnTo>
                  <a:pt x="40" y="3229"/>
                </a:lnTo>
                <a:lnTo>
                  <a:pt x="36" y="3227"/>
                </a:lnTo>
                <a:lnTo>
                  <a:pt x="36" y="3227"/>
                </a:lnTo>
                <a:lnTo>
                  <a:pt x="34" y="3227"/>
                </a:lnTo>
                <a:lnTo>
                  <a:pt x="32" y="3225"/>
                </a:lnTo>
                <a:lnTo>
                  <a:pt x="30" y="3225"/>
                </a:lnTo>
                <a:lnTo>
                  <a:pt x="28" y="3225"/>
                </a:lnTo>
                <a:lnTo>
                  <a:pt x="26" y="3223"/>
                </a:lnTo>
                <a:lnTo>
                  <a:pt x="24" y="3221"/>
                </a:lnTo>
                <a:lnTo>
                  <a:pt x="22" y="3219"/>
                </a:lnTo>
                <a:lnTo>
                  <a:pt x="20" y="3217"/>
                </a:lnTo>
                <a:lnTo>
                  <a:pt x="20" y="3215"/>
                </a:lnTo>
                <a:lnTo>
                  <a:pt x="18" y="3211"/>
                </a:lnTo>
                <a:lnTo>
                  <a:pt x="18" y="3209"/>
                </a:lnTo>
                <a:lnTo>
                  <a:pt x="18" y="3207"/>
                </a:lnTo>
                <a:lnTo>
                  <a:pt x="16" y="3207"/>
                </a:lnTo>
                <a:lnTo>
                  <a:pt x="16" y="3205"/>
                </a:lnTo>
                <a:lnTo>
                  <a:pt x="14" y="3203"/>
                </a:lnTo>
                <a:lnTo>
                  <a:pt x="14" y="3203"/>
                </a:lnTo>
                <a:lnTo>
                  <a:pt x="14" y="3201"/>
                </a:lnTo>
                <a:lnTo>
                  <a:pt x="12" y="3199"/>
                </a:lnTo>
                <a:lnTo>
                  <a:pt x="10" y="3195"/>
                </a:lnTo>
                <a:lnTo>
                  <a:pt x="8" y="3193"/>
                </a:lnTo>
                <a:lnTo>
                  <a:pt x="6" y="3191"/>
                </a:lnTo>
                <a:lnTo>
                  <a:pt x="4" y="3189"/>
                </a:lnTo>
                <a:lnTo>
                  <a:pt x="2" y="3189"/>
                </a:lnTo>
                <a:lnTo>
                  <a:pt x="2" y="3187"/>
                </a:lnTo>
                <a:lnTo>
                  <a:pt x="0" y="3181"/>
                </a:lnTo>
                <a:lnTo>
                  <a:pt x="0" y="3179"/>
                </a:lnTo>
                <a:lnTo>
                  <a:pt x="2" y="3177"/>
                </a:lnTo>
                <a:lnTo>
                  <a:pt x="4" y="3177"/>
                </a:lnTo>
                <a:lnTo>
                  <a:pt x="6" y="3177"/>
                </a:lnTo>
                <a:lnTo>
                  <a:pt x="8" y="3177"/>
                </a:lnTo>
                <a:lnTo>
                  <a:pt x="10" y="3179"/>
                </a:lnTo>
                <a:lnTo>
                  <a:pt x="12" y="3181"/>
                </a:lnTo>
                <a:lnTo>
                  <a:pt x="16" y="3183"/>
                </a:lnTo>
                <a:lnTo>
                  <a:pt x="18" y="3185"/>
                </a:lnTo>
                <a:lnTo>
                  <a:pt x="20" y="3187"/>
                </a:lnTo>
                <a:lnTo>
                  <a:pt x="24" y="3187"/>
                </a:lnTo>
                <a:lnTo>
                  <a:pt x="26" y="3189"/>
                </a:lnTo>
                <a:lnTo>
                  <a:pt x="28" y="3189"/>
                </a:lnTo>
                <a:lnTo>
                  <a:pt x="30" y="3189"/>
                </a:lnTo>
                <a:lnTo>
                  <a:pt x="32" y="3189"/>
                </a:lnTo>
                <a:lnTo>
                  <a:pt x="34" y="3189"/>
                </a:lnTo>
                <a:lnTo>
                  <a:pt x="36" y="3189"/>
                </a:lnTo>
                <a:lnTo>
                  <a:pt x="38" y="3189"/>
                </a:lnTo>
                <a:lnTo>
                  <a:pt x="40" y="3189"/>
                </a:lnTo>
                <a:lnTo>
                  <a:pt x="42" y="3187"/>
                </a:lnTo>
                <a:lnTo>
                  <a:pt x="42" y="3189"/>
                </a:lnTo>
                <a:lnTo>
                  <a:pt x="44" y="3189"/>
                </a:lnTo>
                <a:lnTo>
                  <a:pt x="46" y="3189"/>
                </a:lnTo>
                <a:lnTo>
                  <a:pt x="46" y="3191"/>
                </a:lnTo>
                <a:lnTo>
                  <a:pt x="48" y="3191"/>
                </a:lnTo>
                <a:lnTo>
                  <a:pt x="48" y="3193"/>
                </a:lnTo>
                <a:lnTo>
                  <a:pt x="50" y="3193"/>
                </a:lnTo>
                <a:lnTo>
                  <a:pt x="50" y="3191"/>
                </a:lnTo>
                <a:lnTo>
                  <a:pt x="52" y="3191"/>
                </a:lnTo>
                <a:lnTo>
                  <a:pt x="52" y="3189"/>
                </a:lnTo>
                <a:lnTo>
                  <a:pt x="54" y="3189"/>
                </a:lnTo>
                <a:lnTo>
                  <a:pt x="54" y="3187"/>
                </a:lnTo>
                <a:lnTo>
                  <a:pt x="52" y="3185"/>
                </a:lnTo>
                <a:lnTo>
                  <a:pt x="52" y="3183"/>
                </a:lnTo>
                <a:lnTo>
                  <a:pt x="50" y="3179"/>
                </a:lnTo>
                <a:lnTo>
                  <a:pt x="50" y="3177"/>
                </a:lnTo>
                <a:lnTo>
                  <a:pt x="50" y="3175"/>
                </a:lnTo>
                <a:lnTo>
                  <a:pt x="50" y="3173"/>
                </a:lnTo>
                <a:lnTo>
                  <a:pt x="50" y="3171"/>
                </a:lnTo>
                <a:lnTo>
                  <a:pt x="48" y="3171"/>
                </a:lnTo>
                <a:lnTo>
                  <a:pt x="46" y="3169"/>
                </a:lnTo>
                <a:lnTo>
                  <a:pt x="44" y="3169"/>
                </a:lnTo>
                <a:lnTo>
                  <a:pt x="40" y="3169"/>
                </a:lnTo>
                <a:lnTo>
                  <a:pt x="38" y="3169"/>
                </a:lnTo>
                <a:lnTo>
                  <a:pt x="36" y="3169"/>
                </a:lnTo>
                <a:lnTo>
                  <a:pt x="36" y="3169"/>
                </a:lnTo>
                <a:lnTo>
                  <a:pt x="32" y="3169"/>
                </a:lnTo>
                <a:lnTo>
                  <a:pt x="30" y="3169"/>
                </a:lnTo>
                <a:lnTo>
                  <a:pt x="26" y="3167"/>
                </a:lnTo>
                <a:lnTo>
                  <a:pt x="24" y="3167"/>
                </a:lnTo>
                <a:lnTo>
                  <a:pt x="22" y="3167"/>
                </a:lnTo>
                <a:lnTo>
                  <a:pt x="22" y="3165"/>
                </a:lnTo>
                <a:lnTo>
                  <a:pt x="20" y="3165"/>
                </a:lnTo>
                <a:lnTo>
                  <a:pt x="20" y="3163"/>
                </a:lnTo>
                <a:lnTo>
                  <a:pt x="20" y="3161"/>
                </a:lnTo>
                <a:lnTo>
                  <a:pt x="18" y="3161"/>
                </a:lnTo>
                <a:lnTo>
                  <a:pt x="18" y="3159"/>
                </a:lnTo>
                <a:lnTo>
                  <a:pt x="20" y="3159"/>
                </a:lnTo>
                <a:lnTo>
                  <a:pt x="20" y="3157"/>
                </a:lnTo>
                <a:lnTo>
                  <a:pt x="22" y="3155"/>
                </a:lnTo>
                <a:lnTo>
                  <a:pt x="24" y="3155"/>
                </a:lnTo>
                <a:lnTo>
                  <a:pt x="26" y="3155"/>
                </a:lnTo>
                <a:lnTo>
                  <a:pt x="28" y="3155"/>
                </a:lnTo>
                <a:lnTo>
                  <a:pt x="28" y="3155"/>
                </a:lnTo>
                <a:lnTo>
                  <a:pt x="30" y="3155"/>
                </a:lnTo>
                <a:lnTo>
                  <a:pt x="30" y="3157"/>
                </a:lnTo>
                <a:lnTo>
                  <a:pt x="32" y="3159"/>
                </a:lnTo>
                <a:lnTo>
                  <a:pt x="34" y="3161"/>
                </a:lnTo>
                <a:lnTo>
                  <a:pt x="36" y="3161"/>
                </a:lnTo>
                <a:lnTo>
                  <a:pt x="36" y="3161"/>
                </a:lnTo>
                <a:lnTo>
                  <a:pt x="38" y="3161"/>
                </a:lnTo>
                <a:lnTo>
                  <a:pt x="40" y="3161"/>
                </a:lnTo>
                <a:lnTo>
                  <a:pt x="42" y="3159"/>
                </a:lnTo>
                <a:lnTo>
                  <a:pt x="42" y="3157"/>
                </a:lnTo>
                <a:lnTo>
                  <a:pt x="42" y="3155"/>
                </a:lnTo>
                <a:lnTo>
                  <a:pt x="40" y="3155"/>
                </a:lnTo>
                <a:lnTo>
                  <a:pt x="40" y="3153"/>
                </a:lnTo>
                <a:lnTo>
                  <a:pt x="38" y="3149"/>
                </a:lnTo>
                <a:lnTo>
                  <a:pt x="38" y="3147"/>
                </a:lnTo>
                <a:lnTo>
                  <a:pt x="38" y="3141"/>
                </a:lnTo>
                <a:lnTo>
                  <a:pt x="38" y="3139"/>
                </a:lnTo>
                <a:lnTo>
                  <a:pt x="38" y="3137"/>
                </a:lnTo>
                <a:lnTo>
                  <a:pt x="40" y="3137"/>
                </a:lnTo>
                <a:lnTo>
                  <a:pt x="40" y="3135"/>
                </a:lnTo>
                <a:lnTo>
                  <a:pt x="42" y="3135"/>
                </a:lnTo>
                <a:lnTo>
                  <a:pt x="44" y="3135"/>
                </a:lnTo>
                <a:lnTo>
                  <a:pt x="46" y="3135"/>
                </a:lnTo>
                <a:lnTo>
                  <a:pt x="48" y="3135"/>
                </a:lnTo>
                <a:lnTo>
                  <a:pt x="50" y="3133"/>
                </a:lnTo>
                <a:lnTo>
                  <a:pt x="52" y="3133"/>
                </a:lnTo>
                <a:lnTo>
                  <a:pt x="52" y="3131"/>
                </a:lnTo>
                <a:lnTo>
                  <a:pt x="54" y="3131"/>
                </a:lnTo>
                <a:lnTo>
                  <a:pt x="54" y="3129"/>
                </a:lnTo>
                <a:lnTo>
                  <a:pt x="54" y="3127"/>
                </a:lnTo>
                <a:lnTo>
                  <a:pt x="54" y="3125"/>
                </a:lnTo>
                <a:lnTo>
                  <a:pt x="54" y="3123"/>
                </a:lnTo>
                <a:lnTo>
                  <a:pt x="54" y="3121"/>
                </a:lnTo>
                <a:lnTo>
                  <a:pt x="54" y="3119"/>
                </a:lnTo>
                <a:lnTo>
                  <a:pt x="52" y="3115"/>
                </a:lnTo>
                <a:lnTo>
                  <a:pt x="52" y="3113"/>
                </a:lnTo>
                <a:lnTo>
                  <a:pt x="50" y="3109"/>
                </a:lnTo>
                <a:lnTo>
                  <a:pt x="50" y="3107"/>
                </a:lnTo>
                <a:lnTo>
                  <a:pt x="48" y="3105"/>
                </a:lnTo>
                <a:lnTo>
                  <a:pt x="48" y="3103"/>
                </a:lnTo>
                <a:lnTo>
                  <a:pt x="48" y="3101"/>
                </a:lnTo>
                <a:lnTo>
                  <a:pt x="46" y="3101"/>
                </a:lnTo>
                <a:lnTo>
                  <a:pt x="46" y="3099"/>
                </a:lnTo>
                <a:lnTo>
                  <a:pt x="46" y="3097"/>
                </a:lnTo>
                <a:lnTo>
                  <a:pt x="46" y="3095"/>
                </a:lnTo>
                <a:lnTo>
                  <a:pt x="46" y="3093"/>
                </a:lnTo>
                <a:lnTo>
                  <a:pt x="46" y="3091"/>
                </a:lnTo>
                <a:lnTo>
                  <a:pt x="48" y="3089"/>
                </a:lnTo>
                <a:lnTo>
                  <a:pt x="48" y="3087"/>
                </a:lnTo>
                <a:lnTo>
                  <a:pt x="50" y="3085"/>
                </a:lnTo>
                <a:lnTo>
                  <a:pt x="52" y="3083"/>
                </a:lnTo>
                <a:lnTo>
                  <a:pt x="52" y="3081"/>
                </a:lnTo>
                <a:lnTo>
                  <a:pt x="54" y="3081"/>
                </a:lnTo>
                <a:lnTo>
                  <a:pt x="56" y="3081"/>
                </a:lnTo>
                <a:lnTo>
                  <a:pt x="56" y="3079"/>
                </a:lnTo>
                <a:lnTo>
                  <a:pt x="58" y="3079"/>
                </a:lnTo>
                <a:lnTo>
                  <a:pt x="58" y="3077"/>
                </a:lnTo>
                <a:lnTo>
                  <a:pt x="56" y="3077"/>
                </a:lnTo>
                <a:lnTo>
                  <a:pt x="56" y="3075"/>
                </a:lnTo>
                <a:lnTo>
                  <a:pt x="54" y="3075"/>
                </a:lnTo>
                <a:lnTo>
                  <a:pt x="52" y="3073"/>
                </a:lnTo>
                <a:lnTo>
                  <a:pt x="50" y="3073"/>
                </a:lnTo>
                <a:lnTo>
                  <a:pt x="50" y="3075"/>
                </a:lnTo>
                <a:lnTo>
                  <a:pt x="48" y="3075"/>
                </a:lnTo>
                <a:lnTo>
                  <a:pt x="46" y="3075"/>
                </a:lnTo>
                <a:lnTo>
                  <a:pt x="44" y="3077"/>
                </a:lnTo>
                <a:lnTo>
                  <a:pt x="42" y="3077"/>
                </a:lnTo>
                <a:lnTo>
                  <a:pt x="40" y="3075"/>
                </a:lnTo>
                <a:lnTo>
                  <a:pt x="38" y="3075"/>
                </a:lnTo>
                <a:lnTo>
                  <a:pt x="38" y="3073"/>
                </a:lnTo>
                <a:lnTo>
                  <a:pt x="36" y="3073"/>
                </a:lnTo>
                <a:lnTo>
                  <a:pt x="36" y="3071"/>
                </a:lnTo>
                <a:lnTo>
                  <a:pt x="36" y="3071"/>
                </a:lnTo>
                <a:lnTo>
                  <a:pt x="36" y="3069"/>
                </a:lnTo>
                <a:lnTo>
                  <a:pt x="36" y="3067"/>
                </a:lnTo>
                <a:lnTo>
                  <a:pt x="36" y="3065"/>
                </a:lnTo>
                <a:lnTo>
                  <a:pt x="36" y="3063"/>
                </a:lnTo>
                <a:lnTo>
                  <a:pt x="36" y="3061"/>
                </a:lnTo>
                <a:lnTo>
                  <a:pt x="38" y="3061"/>
                </a:lnTo>
                <a:lnTo>
                  <a:pt x="40" y="3061"/>
                </a:lnTo>
                <a:lnTo>
                  <a:pt x="40" y="3059"/>
                </a:lnTo>
                <a:lnTo>
                  <a:pt x="42" y="3059"/>
                </a:lnTo>
                <a:lnTo>
                  <a:pt x="44" y="3059"/>
                </a:lnTo>
                <a:lnTo>
                  <a:pt x="46" y="3059"/>
                </a:lnTo>
                <a:lnTo>
                  <a:pt x="50" y="3059"/>
                </a:lnTo>
                <a:lnTo>
                  <a:pt x="52" y="3059"/>
                </a:lnTo>
                <a:lnTo>
                  <a:pt x="54" y="3059"/>
                </a:lnTo>
                <a:lnTo>
                  <a:pt x="56" y="3059"/>
                </a:lnTo>
                <a:lnTo>
                  <a:pt x="58" y="3061"/>
                </a:lnTo>
                <a:lnTo>
                  <a:pt x="60" y="3061"/>
                </a:lnTo>
                <a:lnTo>
                  <a:pt x="62" y="3059"/>
                </a:lnTo>
                <a:lnTo>
                  <a:pt x="66" y="3059"/>
                </a:lnTo>
                <a:lnTo>
                  <a:pt x="70" y="3059"/>
                </a:lnTo>
                <a:lnTo>
                  <a:pt x="76" y="3055"/>
                </a:lnTo>
                <a:lnTo>
                  <a:pt x="84" y="3049"/>
                </a:lnTo>
                <a:lnTo>
                  <a:pt x="84" y="3047"/>
                </a:lnTo>
                <a:lnTo>
                  <a:pt x="84" y="3045"/>
                </a:lnTo>
                <a:lnTo>
                  <a:pt x="84" y="3043"/>
                </a:lnTo>
                <a:lnTo>
                  <a:pt x="84" y="3041"/>
                </a:lnTo>
                <a:lnTo>
                  <a:pt x="86" y="3039"/>
                </a:lnTo>
                <a:lnTo>
                  <a:pt x="88" y="3037"/>
                </a:lnTo>
                <a:lnTo>
                  <a:pt x="88" y="3035"/>
                </a:lnTo>
                <a:lnTo>
                  <a:pt x="90" y="3033"/>
                </a:lnTo>
                <a:lnTo>
                  <a:pt x="88" y="3031"/>
                </a:lnTo>
                <a:lnTo>
                  <a:pt x="88" y="3027"/>
                </a:lnTo>
                <a:lnTo>
                  <a:pt x="86" y="3025"/>
                </a:lnTo>
                <a:lnTo>
                  <a:pt x="86" y="3021"/>
                </a:lnTo>
                <a:lnTo>
                  <a:pt x="84" y="3021"/>
                </a:lnTo>
                <a:lnTo>
                  <a:pt x="84" y="3023"/>
                </a:lnTo>
                <a:lnTo>
                  <a:pt x="84" y="3023"/>
                </a:lnTo>
                <a:lnTo>
                  <a:pt x="84" y="3025"/>
                </a:lnTo>
                <a:lnTo>
                  <a:pt x="80" y="3025"/>
                </a:lnTo>
                <a:lnTo>
                  <a:pt x="78" y="3027"/>
                </a:lnTo>
                <a:lnTo>
                  <a:pt x="74" y="3029"/>
                </a:lnTo>
                <a:lnTo>
                  <a:pt x="72" y="3029"/>
                </a:lnTo>
                <a:lnTo>
                  <a:pt x="70" y="3031"/>
                </a:lnTo>
                <a:lnTo>
                  <a:pt x="68" y="3031"/>
                </a:lnTo>
                <a:lnTo>
                  <a:pt x="64" y="3033"/>
                </a:lnTo>
                <a:lnTo>
                  <a:pt x="62" y="3033"/>
                </a:lnTo>
                <a:lnTo>
                  <a:pt x="60" y="3035"/>
                </a:lnTo>
                <a:lnTo>
                  <a:pt x="58" y="3035"/>
                </a:lnTo>
                <a:lnTo>
                  <a:pt x="56" y="3035"/>
                </a:lnTo>
                <a:lnTo>
                  <a:pt x="54" y="3033"/>
                </a:lnTo>
                <a:lnTo>
                  <a:pt x="54" y="3031"/>
                </a:lnTo>
                <a:lnTo>
                  <a:pt x="52" y="3029"/>
                </a:lnTo>
                <a:lnTo>
                  <a:pt x="52" y="3027"/>
                </a:lnTo>
                <a:lnTo>
                  <a:pt x="52" y="3025"/>
                </a:lnTo>
                <a:lnTo>
                  <a:pt x="52" y="3023"/>
                </a:lnTo>
                <a:lnTo>
                  <a:pt x="52" y="3021"/>
                </a:lnTo>
                <a:lnTo>
                  <a:pt x="54" y="3019"/>
                </a:lnTo>
                <a:lnTo>
                  <a:pt x="56" y="3017"/>
                </a:lnTo>
                <a:lnTo>
                  <a:pt x="58" y="3017"/>
                </a:lnTo>
                <a:lnTo>
                  <a:pt x="58" y="3015"/>
                </a:lnTo>
                <a:lnTo>
                  <a:pt x="60" y="3015"/>
                </a:lnTo>
                <a:lnTo>
                  <a:pt x="62" y="3015"/>
                </a:lnTo>
                <a:lnTo>
                  <a:pt x="64" y="3015"/>
                </a:lnTo>
                <a:lnTo>
                  <a:pt x="68" y="3015"/>
                </a:lnTo>
                <a:lnTo>
                  <a:pt x="72" y="3015"/>
                </a:lnTo>
                <a:lnTo>
                  <a:pt x="74" y="3015"/>
                </a:lnTo>
                <a:lnTo>
                  <a:pt x="76" y="3015"/>
                </a:lnTo>
                <a:lnTo>
                  <a:pt x="78" y="3013"/>
                </a:lnTo>
                <a:lnTo>
                  <a:pt x="80" y="3013"/>
                </a:lnTo>
                <a:lnTo>
                  <a:pt x="80" y="3011"/>
                </a:lnTo>
                <a:lnTo>
                  <a:pt x="80" y="3011"/>
                </a:lnTo>
                <a:lnTo>
                  <a:pt x="80" y="3009"/>
                </a:lnTo>
                <a:lnTo>
                  <a:pt x="80" y="3007"/>
                </a:lnTo>
                <a:lnTo>
                  <a:pt x="80" y="3005"/>
                </a:lnTo>
                <a:lnTo>
                  <a:pt x="80" y="3003"/>
                </a:lnTo>
                <a:lnTo>
                  <a:pt x="80" y="3001"/>
                </a:lnTo>
                <a:lnTo>
                  <a:pt x="82" y="3001"/>
                </a:lnTo>
                <a:lnTo>
                  <a:pt x="82" y="2999"/>
                </a:lnTo>
                <a:lnTo>
                  <a:pt x="82" y="2997"/>
                </a:lnTo>
                <a:lnTo>
                  <a:pt x="84" y="2997"/>
                </a:lnTo>
                <a:lnTo>
                  <a:pt x="84" y="2995"/>
                </a:lnTo>
                <a:lnTo>
                  <a:pt x="84" y="2997"/>
                </a:lnTo>
                <a:lnTo>
                  <a:pt x="86" y="2997"/>
                </a:lnTo>
                <a:lnTo>
                  <a:pt x="88" y="2997"/>
                </a:lnTo>
                <a:lnTo>
                  <a:pt x="88" y="2995"/>
                </a:lnTo>
                <a:lnTo>
                  <a:pt x="90" y="2995"/>
                </a:lnTo>
                <a:lnTo>
                  <a:pt x="90" y="2997"/>
                </a:lnTo>
                <a:lnTo>
                  <a:pt x="92" y="2997"/>
                </a:lnTo>
                <a:lnTo>
                  <a:pt x="94" y="2999"/>
                </a:lnTo>
                <a:lnTo>
                  <a:pt x="94" y="3001"/>
                </a:lnTo>
                <a:lnTo>
                  <a:pt x="96" y="3001"/>
                </a:lnTo>
                <a:lnTo>
                  <a:pt x="98" y="2999"/>
                </a:lnTo>
                <a:lnTo>
                  <a:pt x="98" y="2997"/>
                </a:lnTo>
                <a:lnTo>
                  <a:pt x="100" y="2995"/>
                </a:lnTo>
                <a:lnTo>
                  <a:pt x="100" y="2993"/>
                </a:lnTo>
                <a:lnTo>
                  <a:pt x="102" y="2993"/>
                </a:lnTo>
                <a:lnTo>
                  <a:pt x="104" y="2991"/>
                </a:lnTo>
                <a:lnTo>
                  <a:pt x="104" y="2989"/>
                </a:lnTo>
                <a:lnTo>
                  <a:pt x="106" y="2989"/>
                </a:lnTo>
                <a:lnTo>
                  <a:pt x="108" y="2989"/>
                </a:lnTo>
                <a:lnTo>
                  <a:pt x="110" y="2987"/>
                </a:lnTo>
                <a:lnTo>
                  <a:pt x="110" y="2985"/>
                </a:lnTo>
                <a:lnTo>
                  <a:pt x="108" y="2983"/>
                </a:lnTo>
                <a:lnTo>
                  <a:pt x="110" y="2983"/>
                </a:lnTo>
                <a:lnTo>
                  <a:pt x="110" y="2981"/>
                </a:lnTo>
                <a:lnTo>
                  <a:pt x="112" y="2981"/>
                </a:lnTo>
                <a:lnTo>
                  <a:pt x="112" y="2979"/>
                </a:lnTo>
                <a:lnTo>
                  <a:pt x="112" y="2977"/>
                </a:lnTo>
                <a:lnTo>
                  <a:pt x="116" y="2975"/>
                </a:lnTo>
                <a:lnTo>
                  <a:pt x="118" y="2973"/>
                </a:lnTo>
                <a:lnTo>
                  <a:pt x="118" y="2971"/>
                </a:lnTo>
                <a:lnTo>
                  <a:pt x="120" y="2971"/>
                </a:lnTo>
                <a:lnTo>
                  <a:pt x="120" y="2969"/>
                </a:lnTo>
                <a:lnTo>
                  <a:pt x="120" y="2967"/>
                </a:lnTo>
                <a:lnTo>
                  <a:pt x="118" y="2967"/>
                </a:lnTo>
                <a:lnTo>
                  <a:pt x="118" y="2965"/>
                </a:lnTo>
                <a:lnTo>
                  <a:pt x="116" y="2963"/>
                </a:lnTo>
                <a:lnTo>
                  <a:pt x="114" y="2963"/>
                </a:lnTo>
                <a:lnTo>
                  <a:pt x="112" y="2963"/>
                </a:lnTo>
                <a:lnTo>
                  <a:pt x="110" y="2963"/>
                </a:lnTo>
                <a:lnTo>
                  <a:pt x="110" y="2965"/>
                </a:lnTo>
                <a:lnTo>
                  <a:pt x="110" y="2967"/>
                </a:lnTo>
                <a:lnTo>
                  <a:pt x="110" y="2969"/>
                </a:lnTo>
                <a:lnTo>
                  <a:pt x="110" y="2971"/>
                </a:lnTo>
                <a:lnTo>
                  <a:pt x="108" y="2975"/>
                </a:lnTo>
                <a:lnTo>
                  <a:pt x="106" y="2975"/>
                </a:lnTo>
                <a:lnTo>
                  <a:pt x="106" y="2977"/>
                </a:lnTo>
                <a:lnTo>
                  <a:pt x="104" y="2977"/>
                </a:lnTo>
                <a:lnTo>
                  <a:pt x="104" y="2975"/>
                </a:lnTo>
                <a:lnTo>
                  <a:pt x="104" y="2973"/>
                </a:lnTo>
                <a:lnTo>
                  <a:pt x="104" y="2971"/>
                </a:lnTo>
                <a:lnTo>
                  <a:pt x="104" y="2969"/>
                </a:lnTo>
                <a:lnTo>
                  <a:pt x="104" y="2967"/>
                </a:lnTo>
                <a:lnTo>
                  <a:pt x="102" y="2965"/>
                </a:lnTo>
                <a:lnTo>
                  <a:pt x="102" y="2963"/>
                </a:lnTo>
                <a:lnTo>
                  <a:pt x="100" y="2963"/>
                </a:lnTo>
                <a:lnTo>
                  <a:pt x="98" y="2961"/>
                </a:lnTo>
                <a:lnTo>
                  <a:pt x="94" y="2959"/>
                </a:lnTo>
                <a:lnTo>
                  <a:pt x="92" y="2957"/>
                </a:lnTo>
                <a:lnTo>
                  <a:pt x="90" y="2957"/>
                </a:lnTo>
                <a:lnTo>
                  <a:pt x="88" y="2955"/>
                </a:lnTo>
                <a:lnTo>
                  <a:pt x="82" y="2949"/>
                </a:lnTo>
                <a:lnTo>
                  <a:pt x="80" y="2945"/>
                </a:lnTo>
                <a:lnTo>
                  <a:pt x="74" y="2937"/>
                </a:lnTo>
                <a:lnTo>
                  <a:pt x="74" y="2935"/>
                </a:lnTo>
                <a:lnTo>
                  <a:pt x="72" y="2933"/>
                </a:lnTo>
                <a:lnTo>
                  <a:pt x="72" y="2931"/>
                </a:lnTo>
                <a:lnTo>
                  <a:pt x="72" y="2929"/>
                </a:lnTo>
                <a:lnTo>
                  <a:pt x="72" y="2925"/>
                </a:lnTo>
                <a:lnTo>
                  <a:pt x="72" y="2917"/>
                </a:lnTo>
                <a:lnTo>
                  <a:pt x="72" y="2915"/>
                </a:lnTo>
                <a:lnTo>
                  <a:pt x="74" y="2915"/>
                </a:lnTo>
                <a:lnTo>
                  <a:pt x="76" y="2913"/>
                </a:lnTo>
                <a:lnTo>
                  <a:pt x="76" y="2909"/>
                </a:lnTo>
                <a:lnTo>
                  <a:pt x="76" y="2907"/>
                </a:lnTo>
                <a:lnTo>
                  <a:pt x="74" y="2905"/>
                </a:lnTo>
                <a:lnTo>
                  <a:pt x="74" y="2903"/>
                </a:lnTo>
                <a:lnTo>
                  <a:pt x="74" y="2901"/>
                </a:lnTo>
                <a:lnTo>
                  <a:pt x="72" y="2901"/>
                </a:lnTo>
                <a:lnTo>
                  <a:pt x="70" y="2899"/>
                </a:lnTo>
                <a:lnTo>
                  <a:pt x="70" y="2897"/>
                </a:lnTo>
                <a:lnTo>
                  <a:pt x="70" y="2895"/>
                </a:lnTo>
                <a:lnTo>
                  <a:pt x="72" y="2895"/>
                </a:lnTo>
                <a:lnTo>
                  <a:pt x="74" y="2897"/>
                </a:lnTo>
                <a:lnTo>
                  <a:pt x="76" y="2899"/>
                </a:lnTo>
                <a:lnTo>
                  <a:pt x="78" y="2901"/>
                </a:lnTo>
                <a:lnTo>
                  <a:pt x="80" y="2903"/>
                </a:lnTo>
                <a:lnTo>
                  <a:pt x="80" y="2905"/>
                </a:lnTo>
                <a:lnTo>
                  <a:pt x="82" y="2907"/>
                </a:lnTo>
                <a:lnTo>
                  <a:pt x="82" y="2909"/>
                </a:lnTo>
                <a:lnTo>
                  <a:pt x="82" y="2911"/>
                </a:lnTo>
                <a:lnTo>
                  <a:pt x="84" y="2913"/>
                </a:lnTo>
                <a:lnTo>
                  <a:pt x="84" y="2913"/>
                </a:lnTo>
                <a:lnTo>
                  <a:pt x="86" y="2913"/>
                </a:lnTo>
                <a:lnTo>
                  <a:pt x="88" y="2911"/>
                </a:lnTo>
                <a:lnTo>
                  <a:pt x="88" y="2909"/>
                </a:lnTo>
                <a:lnTo>
                  <a:pt x="88" y="2907"/>
                </a:lnTo>
                <a:lnTo>
                  <a:pt x="88" y="2905"/>
                </a:lnTo>
                <a:lnTo>
                  <a:pt x="88" y="2901"/>
                </a:lnTo>
                <a:lnTo>
                  <a:pt x="90" y="2901"/>
                </a:lnTo>
                <a:lnTo>
                  <a:pt x="90" y="2899"/>
                </a:lnTo>
                <a:lnTo>
                  <a:pt x="92" y="2899"/>
                </a:lnTo>
                <a:lnTo>
                  <a:pt x="94" y="2899"/>
                </a:lnTo>
                <a:lnTo>
                  <a:pt x="96" y="2897"/>
                </a:lnTo>
                <a:lnTo>
                  <a:pt x="98" y="2897"/>
                </a:lnTo>
                <a:lnTo>
                  <a:pt x="98" y="2895"/>
                </a:lnTo>
                <a:lnTo>
                  <a:pt x="98" y="2893"/>
                </a:lnTo>
                <a:lnTo>
                  <a:pt x="98" y="2891"/>
                </a:lnTo>
                <a:lnTo>
                  <a:pt x="98" y="2889"/>
                </a:lnTo>
                <a:lnTo>
                  <a:pt x="96" y="2889"/>
                </a:lnTo>
                <a:lnTo>
                  <a:pt x="94" y="2886"/>
                </a:lnTo>
                <a:lnTo>
                  <a:pt x="92" y="2886"/>
                </a:lnTo>
                <a:lnTo>
                  <a:pt x="92" y="2884"/>
                </a:lnTo>
                <a:lnTo>
                  <a:pt x="92" y="2882"/>
                </a:lnTo>
                <a:lnTo>
                  <a:pt x="92" y="2880"/>
                </a:lnTo>
                <a:lnTo>
                  <a:pt x="94" y="2878"/>
                </a:lnTo>
                <a:lnTo>
                  <a:pt x="96" y="2878"/>
                </a:lnTo>
                <a:lnTo>
                  <a:pt x="96" y="2876"/>
                </a:lnTo>
                <a:lnTo>
                  <a:pt x="98" y="2876"/>
                </a:lnTo>
                <a:lnTo>
                  <a:pt x="100" y="2876"/>
                </a:lnTo>
                <a:lnTo>
                  <a:pt x="100" y="2874"/>
                </a:lnTo>
                <a:lnTo>
                  <a:pt x="100" y="2872"/>
                </a:lnTo>
                <a:lnTo>
                  <a:pt x="100" y="2870"/>
                </a:lnTo>
                <a:lnTo>
                  <a:pt x="100" y="2868"/>
                </a:lnTo>
                <a:lnTo>
                  <a:pt x="102" y="2868"/>
                </a:lnTo>
                <a:lnTo>
                  <a:pt x="102" y="2866"/>
                </a:lnTo>
                <a:lnTo>
                  <a:pt x="104" y="2866"/>
                </a:lnTo>
                <a:lnTo>
                  <a:pt x="104" y="2864"/>
                </a:lnTo>
                <a:lnTo>
                  <a:pt x="106" y="2864"/>
                </a:lnTo>
                <a:lnTo>
                  <a:pt x="108" y="2862"/>
                </a:lnTo>
                <a:lnTo>
                  <a:pt x="110" y="2862"/>
                </a:lnTo>
                <a:lnTo>
                  <a:pt x="112" y="2862"/>
                </a:lnTo>
                <a:lnTo>
                  <a:pt x="114" y="2862"/>
                </a:lnTo>
                <a:lnTo>
                  <a:pt x="116" y="2862"/>
                </a:lnTo>
                <a:lnTo>
                  <a:pt x="118" y="2862"/>
                </a:lnTo>
                <a:lnTo>
                  <a:pt x="120" y="2864"/>
                </a:lnTo>
                <a:lnTo>
                  <a:pt x="120" y="2866"/>
                </a:lnTo>
                <a:lnTo>
                  <a:pt x="122" y="2866"/>
                </a:lnTo>
                <a:lnTo>
                  <a:pt x="120" y="2866"/>
                </a:lnTo>
                <a:lnTo>
                  <a:pt x="120" y="2868"/>
                </a:lnTo>
                <a:lnTo>
                  <a:pt x="118" y="2870"/>
                </a:lnTo>
                <a:lnTo>
                  <a:pt x="118" y="2872"/>
                </a:lnTo>
                <a:lnTo>
                  <a:pt x="116" y="2872"/>
                </a:lnTo>
                <a:lnTo>
                  <a:pt x="116" y="2874"/>
                </a:lnTo>
                <a:lnTo>
                  <a:pt x="114" y="2876"/>
                </a:lnTo>
                <a:lnTo>
                  <a:pt x="114" y="2878"/>
                </a:lnTo>
                <a:lnTo>
                  <a:pt x="114" y="2880"/>
                </a:lnTo>
                <a:lnTo>
                  <a:pt x="114" y="2882"/>
                </a:lnTo>
                <a:lnTo>
                  <a:pt x="114" y="2884"/>
                </a:lnTo>
                <a:lnTo>
                  <a:pt x="116" y="2884"/>
                </a:lnTo>
                <a:lnTo>
                  <a:pt x="116" y="2886"/>
                </a:lnTo>
                <a:lnTo>
                  <a:pt x="118" y="2886"/>
                </a:lnTo>
                <a:lnTo>
                  <a:pt x="120" y="2886"/>
                </a:lnTo>
                <a:lnTo>
                  <a:pt x="122" y="2884"/>
                </a:lnTo>
                <a:lnTo>
                  <a:pt x="124" y="2882"/>
                </a:lnTo>
                <a:lnTo>
                  <a:pt x="124" y="2880"/>
                </a:lnTo>
                <a:lnTo>
                  <a:pt x="126" y="2880"/>
                </a:lnTo>
                <a:lnTo>
                  <a:pt x="126" y="2878"/>
                </a:lnTo>
                <a:lnTo>
                  <a:pt x="128" y="2876"/>
                </a:lnTo>
                <a:lnTo>
                  <a:pt x="130" y="2874"/>
                </a:lnTo>
                <a:lnTo>
                  <a:pt x="132" y="2874"/>
                </a:lnTo>
                <a:lnTo>
                  <a:pt x="132" y="2872"/>
                </a:lnTo>
                <a:lnTo>
                  <a:pt x="132" y="2872"/>
                </a:lnTo>
                <a:lnTo>
                  <a:pt x="132" y="2870"/>
                </a:lnTo>
                <a:lnTo>
                  <a:pt x="134" y="2868"/>
                </a:lnTo>
                <a:lnTo>
                  <a:pt x="134" y="2866"/>
                </a:lnTo>
                <a:lnTo>
                  <a:pt x="134" y="2866"/>
                </a:lnTo>
                <a:lnTo>
                  <a:pt x="136" y="2864"/>
                </a:lnTo>
                <a:lnTo>
                  <a:pt x="136" y="2862"/>
                </a:lnTo>
                <a:lnTo>
                  <a:pt x="136" y="2860"/>
                </a:lnTo>
                <a:lnTo>
                  <a:pt x="136" y="2858"/>
                </a:lnTo>
                <a:lnTo>
                  <a:pt x="138" y="2856"/>
                </a:lnTo>
                <a:lnTo>
                  <a:pt x="138" y="2854"/>
                </a:lnTo>
                <a:lnTo>
                  <a:pt x="140" y="2854"/>
                </a:lnTo>
                <a:lnTo>
                  <a:pt x="140" y="2852"/>
                </a:lnTo>
                <a:lnTo>
                  <a:pt x="142" y="2852"/>
                </a:lnTo>
                <a:lnTo>
                  <a:pt x="144" y="2850"/>
                </a:lnTo>
                <a:lnTo>
                  <a:pt x="146" y="2850"/>
                </a:lnTo>
                <a:lnTo>
                  <a:pt x="146" y="2852"/>
                </a:lnTo>
                <a:lnTo>
                  <a:pt x="148" y="2852"/>
                </a:lnTo>
                <a:lnTo>
                  <a:pt x="150" y="2854"/>
                </a:lnTo>
                <a:lnTo>
                  <a:pt x="150" y="2856"/>
                </a:lnTo>
                <a:lnTo>
                  <a:pt x="150" y="2858"/>
                </a:lnTo>
                <a:lnTo>
                  <a:pt x="150" y="2860"/>
                </a:lnTo>
                <a:lnTo>
                  <a:pt x="148" y="2862"/>
                </a:lnTo>
                <a:lnTo>
                  <a:pt x="148" y="2864"/>
                </a:lnTo>
                <a:lnTo>
                  <a:pt x="146" y="2866"/>
                </a:lnTo>
                <a:lnTo>
                  <a:pt x="146" y="2868"/>
                </a:lnTo>
                <a:lnTo>
                  <a:pt x="146" y="2870"/>
                </a:lnTo>
                <a:lnTo>
                  <a:pt x="148" y="2874"/>
                </a:lnTo>
                <a:lnTo>
                  <a:pt x="148" y="2876"/>
                </a:lnTo>
                <a:lnTo>
                  <a:pt x="150" y="2876"/>
                </a:lnTo>
                <a:lnTo>
                  <a:pt x="150" y="2878"/>
                </a:lnTo>
                <a:lnTo>
                  <a:pt x="152" y="2880"/>
                </a:lnTo>
                <a:lnTo>
                  <a:pt x="154" y="2880"/>
                </a:lnTo>
                <a:lnTo>
                  <a:pt x="156" y="2880"/>
                </a:lnTo>
                <a:lnTo>
                  <a:pt x="158" y="2880"/>
                </a:lnTo>
                <a:lnTo>
                  <a:pt x="160" y="2878"/>
                </a:lnTo>
                <a:lnTo>
                  <a:pt x="162" y="2878"/>
                </a:lnTo>
                <a:lnTo>
                  <a:pt x="162" y="2876"/>
                </a:lnTo>
                <a:lnTo>
                  <a:pt x="164" y="2876"/>
                </a:lnTo>
                <a:lnTo>
                  <a:pt x="164" y="2872"/>
                </a:lnTo>
                <a:lnTo>
                  <a:pt x="166" y="2872"/>
                </a:lnTo>
                <a:lnTo>
                  <a:pt x="166" y="2870"/>
                </a:lnTo>
                <a:lnTo>
                  <a:pt x="168" y="2868"/>
                </a:lnTo>
                <a:lnTo>
                  <a:pt x="168" y="2866"/>
                </a:lnTo>
                <a:lnTo>
                  <a:pt x="168" y="2866"/>
                </a:lnTo>
                <a:lnTo>
                  <a:pt x="170" y="2862"/>
                </a:lnTo>
                <a:lnTo>
                  <a:pt x="170" y="2858"/>
                </a:lnTo>
                <a:lnTo>
                  <a:pt x="170" y="2854"/>
                </a:lnTo>
                <a:lnTo>
                  <a:pt x="168" y="2852"/>
                </a:lnTo>
                <a:lnTo>
                  <a:pt x="168" y="2850"/>
                </a:lnTo>
                <a:lnTo>
                  <a:pt x="168" y="2848"/>
                </a:lnTo>
                <a:lnTo>
                  <a:pt x="168" y="2846"/>
                </a:lnTo>
                <a:lnTo>
                  <a:pt x="168" y="2844"/>
                </a:lnTo>
                <a:lnTo>
                  <a:pt x="168" y="2842"/>
                </a:lnTo>
                <a:lnTo>
                  <a:pt x="168" y="2840"/>
                </a:lnTo>
                <a:lnTo>
                  <a:pt x="170" y="2838"/>
                </a:lnTo>
                <a:lnTo>
                  <a:pt x="170" y="2836"/>
                </a:lnTo>
                <a:lnTo>
                  <a:pt x="172" y="2834"/>
                </a:lnTo>
                <a:lnTo>
                  <a:pt x="172" y="2832"/>
                </a:lnTo>
                <a:lnTo>
                  <a:pt x="172" y="2830"/>
                </a:lnTo>
                <a:lnTo>
                  <a:pt x="174" y="2828"/>
                </a:lnTo>
                <a:lnTo>
                  <a:pt x="174" y="2826"/>
                </a:lnTo>
                <a:lnTo>
                  <a:pt x="174" y="2824"/>
                </a:lnTo>
                <a:lnTo>
                  <a:pt x="174" y="2822"/>
                </a:lnTo>
                <a:lnTo>
                  <a:pt x="176" y="2822"/>
                </a:lnTo>
                <a:lnTo>
                  <a:pt x="180" y="2818"/>
                </a:lnTo>
                <a:lnTo>
                  <a:pt x="180" y="2818"/>
                </a:lnTo>
                <a:lnTo>
                  <a:pt x="180" y="2816"/>
                </a:lnTo>
                <a:lnTo>
                  <a:pt x="180" y="2814"/>
                </a:lnTo>
                <a:lnTo>
                  <a:pt x="182" y="2812"/>
                </a:lnTo>
                <a:lnTo>
                  <a:pt x="184" y="2810"/>
                </a:lnTo>
                <a:lnTo>
                  <a:pt x="186" y="2810"/>
                </a:lnTo>
                <a:lnTo>
                  <a:pt x="188" y="2808"/>
                </a:lnTo>
                <a:lnTo>
                  <a:pt x="190" y="2808"/>
                </a:lnTo>
                <a:lnTo>
                  <a:pt x="192" y="2808"/>
                </a:lnTo>
                <a:lnTo>
                  <a:pt x="194" y="2808"/>
                </a:lnTo>
                <a:lnTo>
                  <a:pt x="196" y="2806"/>
                </a:lnTo>
                <a:lnTo>
                  <a:pt x="198" y="2806"/>
                </a:lnTo>
                <a:lnTo>
                  <a:pt x="202" y="2804"/>
                </a:lnTo>
                <a:lnTo>
                  <a:pt x="204" y="2800"/>
                </a:lnTo>
                <a:lnTo>
                  <a:pt x="206" y="2798"/>
                </a:lnTo>
                <a:lnTo>
                  <a:pt x="206" y="2796"/>
                </a:lnTo>
                <a:lnTo>
                  <a:pt x="208" y="2792"/>
                </a:lnTo>
                <a:lnTo>
                  <a:pt x="212" y="2788"/>
                </a:lnTo>
                <a:lnTo>
                  <a:pt x="214" y="2784"/>
                </a:lnTo>
                <a:lnTo>
                  <a:pt x="216" y="2782"/>
                </a:lnTo>
                <a:lnTo>
                  <a:pt x="218" y="2780"/>
                </a:lnTo>
                <a:lnTo>
                  <a:pt x="220" y="2778"/>
                </a:lnTo>
                <a:lnTo>
                  <a:pt x="220" y="2776"/>
                </a:lnTo>
                <a:lnTo>
                  <a:pt x="222" y="2776"/>
                </a:lnTo>
                <a:lnTo>
                  <a:pt x="222" y="2774"/>
                </a:lnTo>
                <a:lnTo>
                  <a:pt x="224" y="2772"/>
                </a:lnTo>
                <a:lnTo>
                  <a:pt x="224" y="2770"/>
                </a:lnTo>
                <a:lnTo>
                  <a:pt x="226" y="2770"/>
                </a:lnTo>
                <a:lnTo>
                  <a:pt x="226" y="2764"/>
                </a:lnTo>
                <a:lnTo>
                  <a:pt x="226" y="2760"/>
                </a:lnTo>
                <a:lnTo>
                  <a:pt x="226" y="2758"/>
                </a:lnTo>
                <a:lnTo>
                  <a:pt x="226" y="2756"/>
                </a:lnTo>
                <a:lnTo>
                  <a:pt x="226" y="2750"/>
                </a:lnTo>
                <a:lnTo>
                  <a:pt x="228" y="2750"/>
                </a:lnTo>
                <a:lnTo>
                  <a:pt x="228" y="2748"/>
                </a:lnTo>
                <a:lnTo>
                  <a:pt x="228" y="2748"/>
                </a:lnTo>
                <a:lnTo>
                  <a:pt x="230" y="2746"/>
                </a:lnTo>
                <a:lnTo>
                  <a:pt x="232" y="2746"/>
                </a:lnTo>
                <a:lnTo>
                  <a:pt x="232" y="2744"/>
                </a:lnTo>
                <a:lnTo>
                  <a:pt x="232" y="2742"/>
                </a:lnTo>
                <a:lnTo>
                  <a:pt x="232" y="2740"/>
                </a:lnTo>
                <a:lnTo>
                  <a:pt x="230" y="2738"/>
                </a:lnTo>
                <a:lnTo>
                  <a:pt x="228" y="2736"/>
                </a:lnTo>
                <a:lnTo>
                  <a:pt x="228" y="2736"/>
                </a:lnTo>
                <a:lnTo>
                  <a:pt x="226" y="2734"/>
                </a:lnTo>
                <a:lnTo>
                  <a:pt x="224" y="2736"/>
                </a:lnTo>
                <a:lnTo>
                  <a:pt x="220" y="2736"/>
                </a:lnTo>
                <a:lnTo>
                  <a:pt x="218" y="2736"/>
                </a:lnTo>
                <a:lnTo>
                  <a:pt x="218" y="2734"/>
                </a:lnTo>
                <a:lnTo>
                  <a:pt x="216" y="2734"/>
                </a:lnTo>
                <a:lnTo>
                  <a:pt x="216" y="2732"/>
                </a:lnTo>
                <a:lnTo>
                  <a:pt x="216" y="2730"/>
                </a:lnTo>
                <a:lnTo>
                  <a:pt x="216" y="2728"/>
                </a:lnTo>
                <a:lnTo>
                  <a:pt x="218" y="2728"/>
                </a:lnTo>
                <a:lnTo>
                  <a:pt x="218" y="2726"/>
                </a:lnTo>
                <a:lnTo>
                  <a:pt x="222" y="2722"/>
                </a:lnTo>
                <a:lnTo>
                  <a:pt x="224" y="2720"/>
                </a:lnTo>
                <a:lnTo>
                  <a:pt x="224" y="2718"/>
                </a:lnTo>
                <a:lnTo>
                  <a:pt x="226" y="2718"/>
                </a:lnTo>
                <a:lnTo>
                  <a:pt x="226" y="2716"/>
                </a:lnTo>
                <a:lnTo>
                  <a:pt x="228" y="2716"/>
                </a:lnTo>
                <a:lnTo>
                  <a:pt x="230" y="2716"/>
                </a:lnTo>
                <a:lnTo>
                  <a:pt x="232" y="2716"/>
                </a:lnTo>
                <a:lnTo>
                  <a:pt x="238" y="2716"/>
                </a:lnTo>
                <a:lnTo>
                  <a:pt x="242" y="2716"/>
                </a:lnTo>
                <a:lnTo>
                  <a:pt x="244" y="2716"/>
                </a:lnTo>
                <a:lnTo>
                  <a:pt x="246" y="2714"/>
                </a:lnTo>
                <a:lnTo>
                  <a:pt x="248" y="2714"/>
                </a:lnTo>
                <a:lnTo>
                  <a:pt x="252" y="2712"/>
                </a:lnTo>
                <a:lnTo>
                  <a:pt x="254" y="2710"/>
                </a:lnTo>
                <a:lnTo>
                  <a:pt x="256" y="2710"/>
                </a:lnTo>
                <a:lnTo>
                  <a:pt x="258" y="2708"/>
                </a:lnTo>
                <a:lnTo>
                  <a:pt x="260" y="2708"/>
                </a:lnTo>
                <a:lnTo>
                  <a:pt x="262" y="2706"/>
                </a:lnTo>
                <a:lnTo>
                  <a:pt x="264" y="2704"/>
                </a:lnTo>
                <a:lnTo>
                  <a:pt x="266" y="2700"/>
                </a:lnTo>
                <a:lnTo>
                  <a:pt x="266" y="2698"/>
                </a:lnTo>
                <a:lnTo>
                  <a:pt x="268" y="2698"/>
                </a:lnTo>
                <a:lnTo>
                  <a:pt x="268" y="2694"/>
                </a:lnTo>
                <a:lnTo>
                  <a:pt x="270" y="2694"/>
                </a:lnTo>
                <a:lnTo>
                  <a:pt x="270" y="2692"/>
                </a:lnTo>
                <a:lnTo>
                  <a:pt x="272" y="2694"/>
                </a:lnTo>
                <a:lnTo>
                  <a:pt x="274" y="2694"/>
                </a:lnTo>
                <a:lnTo>
                  <a:pt x="274" y="2696"/>
                </a:lnTo>
                <a:lnTo>
                  <a:pt x="276" y="2698"/>
                </a:lnTo>
                <a:lnTo>
                  <a:pt x="276" y="2698"/>
                </a:lnTo>
                <a:lnTo>
                  <a:pt x="278" y="2698"/>
                </a:lnTo>
                <a:lnTo>
                  <a:pt x="280" y="2698"/>
                </a:lnTo>
                <a:lnTo>
                  <a:pt x="282" y="2696"/>
                </a:lnTo>
                <a:lnTo>
                  <a:pt x="284" y="2694"/>
                </a:lnTo>
                <a:lnTo>
                  <a:pt x="284" y="2692"/>
                </a:lnTo>
                <a:lnTo>
                  <a:pt x="286" y="2690"/>
                </a:lnTo>
                <a:lnTo>
                  <a:pt x="286" y="2688"/>
                </a:lnTo>
                <a:lnTo>
                  <a:pt x="284" y="2686"/>
                </a:lnTo>
                <a:lnTo>
                  <a:pt x="282" y="2684"/>
                </a:lnTo>
                <a:lnTo>
                  <a:pt x="280" y="2682"/>
                </a:lnTo>
                <a:lnTo>
                  <a:pt x="278" y="2682"/>
                </a:lnTo>
                <a:lnTo>
                  <a:pt x="276" y="2676"/>
                </a:lnTo>
                <a:lnTo>
                  <a:pt x="276" y="2676"/>
                </a:lnTo>
                <a:lnTo>
                  <a:pt x="276" y="2674"/>
                </a:lnTo>
                <a:lnTo>
                  <a:pt x="276" y="2672"/>
                </a:lnTo>
                <a:lnTo>
                  <a:pt x="274" y="2668"/>
                </a:lnTo>
                <a:lnTo>
                  <a:pt x="272" y="2666"/>
                </a:lnTo>
                <a:lnTo>
                  <a:pt x="272" y="2664"/>
                </a:lnTo>
                <a:lnTo>
                  <a:pt x="272" y="2662"/>
                </a:lnTo>
                <a:lnTo>
                  <a:pt x="276" y="2658"/>
                </a:lnTo>
                <a:lnTo>
                  <a:pt x="280" y="2656"/>
                </a:lnTo>
                <a:lnTo>
                  <a:pt x="282" y="2654"/>
                </a:lnTo>
                <a:lnTo>
                  <a:pt x="282" y="2652"/>
                </a:lnTo>
                <a:lnTo>
                  <a:pt x="282" y="2650"/>
                </a:lnTo>
                <a:lnTo>
                  <a:pt x="282" y="2648"/>
                </a:lnTo>
                <a:lnTo>
                  <a:pt x="280" y="2646"/>
                </a:lnTo>
                <a:lnTo>
                  <a:pt x="282" y="2644"/>
                </a:lnTo>
                <a:lnTo>
                  <a:pt x="282" y="2642"/>
                </a:lnTo>
                <a:lnTo>
                  <a:pt x="284" y="2642"/>
                </a:lnTo>
                <a:lnTo>
                  <a:pt x="284" y="2640"/>
                </a:lnTo>
                <a:lnTo>
                  <a:pt x="286" y="2640"/>
                </a:lnTo>
                <a:lnTo>
                  <a:pt x="288" y="2640"/>
                </a:lnTo>
                <a:lnTo>
                  <a:pt x="290" y="2638"/>
                </a:lnTo>
                <a:lnTo>
                  <a:pt x="290" y="2636"/>
                </a:lnTo>
                <a:lnTo>
                  <a:pt x="290" y="2634"/>
                </a:lnTo>
                <a:lnTo>
                  <a:pt x="290" y="2632"/>
                </a:lnTo>
                <a:lnTo>
                  <a:pt x="290" y="2630"/>
                </a:lnTo>
                <a:lnTo>
                  <a:pt x="288" y="2628"/>
                </a:lnTo>
                <a:lnTo>
                  <a:pt x="290" y="2628"/>
                </a:lnTo>
                <a:lnTo>
                  <a:pt x="290" y="2626"/>
                </a:lnTo>
                <a:lnTo>
                  <a:pt x="292" y="2626"/>
                </a:lnTo>
                <a:lnTo>
                  <a:pt x="294" y="2626"/>
                </a:lnTo>
                <a:lnTo>
                  <a:pt x="294" y="2628"/>
                </a:lnTo>
                <a:lnTo>
                  <a:pt x="298" y="2628"/>
                </a:lnTo>
                <a:lnTo>
                  <a:pt x="300" y="2628"/>
                </a:lnTo>
                <a:lnTo>
                  <a:pt x="302" y="2628"/>
                </a:lnTo>
                <a:lnTo>
                  <a:pt x="304" y="2628"/>
                </a:lnTo>
                <a:lnTo>
                  <a:pt x="306" y="2628"/>
                </a:lnTo>
                <a:lnTo>
                  <a:pt x="306" y="2628"/>
                </a:lnTo>
                <a:lnTo>
                  <a:pt x="308" y="2628"/>
                </a:lnTo>
                <a:lnTo>
                  <a:pt x="308" y="2626"/>
                </a:lnTo>
                <a:lnTo>
                  <a:pt x="308" y="2624"/>
                </a:lnTo>
                <a:lnTo>
                  <a:pt x="306" y="2624"/>
                </a:lnTo>
                <a:lnTo>
                  <a:pt x="304" y="2624"/>
                </a:lnTo>
                <a:lnTo>
                  <a:pt x="302" y="2624"/>
                </a:lnTo>
                <a:lnTo>
                  <a:pt x="300" y="2622"/>
                </a:lnTo>
                <a:lnTo>
                  <a:pt x="298" y="2616"/>
                </a:lnTo>
                <a:lnTo>
                  <a:pt x="298" y="2614"/>
                </a:lnTo>
                <a:lnTo>
                  <a:pt x="298" y="2612"/>
                </a:lnTo>
                <a:lnTo>
                  <a:pt x="300" y="2610"/>
                </a:lnTo>
                <a:lnTo>
                  <a:pt x="302" y="2610"/>
                </a:lnTo>
                <a:lnTo>
                  <a:pt x="302" y="2608"/>
                </a:lnTo>
                <a:lnTo>
                  <a:pt x="300" y="2606"/>
                </a:lnTo>
                <a:lnTo>
                  <a:pt x="300" y="2604"/>
                </a:lnTo>
                <a:lnTo>
                  <a:pt x="302" y="2602"/>
                </a:lnTo>
                <a:lnTo>
                  <a:pt x="304" y="2602"/>
                </a:lnTo>
                <a:lnTo>
                  <a:pt x="304" y="2600"/>
                </a:lnTo>
                <a:lnTo>
                  <a:pt x="306" y="2598"/>
                </a:lnTo>
                <a:lnTo>
                  <a:pt x="306" y="2596"/>
                </a:lnTo>
                <a:lnTo>
                  <a:pt x="304" y="2596"/>
                </a:lnTo>
                <a:lnTo>
                  <a:pt x="304" y="2594"/>
                </a:lnTo>
                <a:lnTo>
                  <a:pt x="302" y="2590"/>
                </a:lnTo>
                <a:lnTo>
                  <a:pt x="302" y="2588"/>
                </a:lnTo>
                <a:lnTo>
                  <a:pt x="302" y="2586"/>
                </a:lnTo>
                <a:lnTo>
                  <a:pt x="304" y="2584"/>
                </a:lnTo>
                <a:lnTo>
                  <a:pt x="306" y="2584"/>
                </a:lnTo>
                <a:lnTo>
                  <a:pt x="306" y="2582"/>
                </a:lnTo>
                <a:lnTo>
                  <a:pt x="308" y="2582"/>
                </a:lnTo>
                <a:lnTo>
                  <a:pt x="310" y="2582"/>
                </a:lnTo>
                <a:lnTo>
                  <a:pt x="312" y="2580"/>
                </a:lnTo>
                <a:lnTo>
                  <a:pt x="314" y="2578"/>
                </a:lnTo>
                <a:lnTo>
                  <a:pt x="314" y="2574"/>
                </a:lnTo>
                <a:lnTo>
                  <a:pt x="314" y="2572"/>
                </a:lnTo>
                <a:lnTo>
                  <a:pt x="316" y="2570"/>
                </a:lnTo>
                <a:lnTo>
                  <a:pt x="316" y="2568"/>
                </a:lnTo>
                <a:lnTo>
                  <a:pt x="320" y="2564"/>
                </a:lnTo>
                <a:lnTo>
                  <a:pt x="322" y="2564"/>
                </a:lnTo>
                <a:lnTo>
                  <a:pt x="324" y="2562"/>
                </a:lnTo>
                <a:lnTo>
                  <a:pt x="328" y="2560"/>
                </a:lnTo>
                <a:lnTo>
                  <a:pt x="334" y="2558"/>
                </a:lnTo>
                <a:lnTo>
                  <a:pt x="336" y="2558"/>
                </a:lnTo>
                <a:lnTo>
                  <a:pt x="342" y="2558"/>
                </a:lnTo>
                <a:lnTo>
                  <a:pt x="350" y="2556"/>
                </a:lnTo>
                <a:lnTo>
                  <a:pt x="354" y="2554"/>
                </a:lnTo>
                <a:lnTo>
                  <a:pt x="356" y="2552"/>
                </a:lnTo>
                <a:lnTo>
                  <a:pt x="358" y="2552"/>
                </a:lnTo>
                <a:lnTo>
                  <a:pt x="358" y="2550"/>
                </a:lnTo>
                <a:lnTo>
                  <a:pt x="360" y="2550"/>
                </a:lnTo>
                <a:lnTo>
                  <a:pt x="360" y="2548"/>
                </a:lnTo>
                <a:lnTo>
                  <a:pt x="362" y="2546"/>
                </a:lnTo>
                <a:lnTo>
                  <a:pt x="364" y="2544"/>
                </a:lnTo>
                <a:lnTo>
                  <a:pt x="364" y="2542"/>
                </a:lnTo>
                <a:lnTo>
                  <a:pt x="366" y="2542"/>
                </a:lnTo>
                <a:lnTo>
                  <a:pt x="366" y="2540"/>
                </a:lnTo>
                <a:lnTo>
                  <a:pt x="366" y="2538"/>
                </a:lnTo>
                <a:lnTo>
                  <a:pt x="366" y="2536"/>
                </a:lnTo>
                <a:lnTo>
                  <a:pt x="368" y="2534"/>
                </a:lnTo>
                <a:lnTo>
                  <a:pt x="368" y="2532"/>
                </a:lnTo>
                <a:lnTo>
                  <a:pt x="368" y="2532"/>
                </a:lnTo>
                <a:lnTo>
                  <a:pt x="368" y="2530"/>
                </a:lnTo>
                <a:lnTo>
                  <a:pt x="368" y="2528"/>
                </a:lnTo>
                <a:lnTo>
                  <a:pt x="368" y="2526"/>
                </a:lnTo>
                <a:lnTo>
                  <a:pt x="368" y="2524"/>
                </a:lnTo>
                <a:lnTo>
                  <a:pt x="370" y="2522"/>
                </a:lnTo>
                <a:lnTo>
                  <a:pt x="370" y="2520"/>
                </a:lnTo>
                <a:lnTo>
                  <a:pt x="372" y="2518"/>
                </a:lnTo>
                <a:lnTo>
                  <a:pt x="374" y="2516"/>
                </a:lnTo>
                <a:lnTo>
                  <a:pt x="374" y="2514"/>
                </a:lnTo>
                <a:lnTo>
                  <a:pt x="374" y="2512"/>
                </a:lnTo>
                <a:lnTo>
                  <a:pt x="374" y="2510"/>
                </a:lnTo>
                <a:lnTo>
                  <a:pt x="376" y="2508"/>
                </a:lnTo>
                <a:lnTo>
                  <a:pt x="376" y="2506"/>
                </a:lnTo>
                <a:lnTo>
                  <a:pt x="378" y="2506"/>
                </a:lnTo>
                <a:lnTo>
                  <a:pt x="380" y="2504"/>
                </a:lnTo>
                <a:lnTo>
                  <a:pt x="380" y="2502"/>
                </a:lnTo>
                <a:lnTo>
                  <a:pt x="378" y="2502"/>
                </a:lnTo>
                <a:lnTo>
                  <a:pt x="376" y="2500"/>
                </a:lnTo>
                <a:lnTo>
                  <a:pt x="374" y="2500"/>
                </a:lnTo>
                <a:lnTo>
                  <a:pt x="374" y="2498"/>
                </a:lnTo>
                <a:lnTo>
                  <a:pt x="374" y="2496"/>
                </a:lnTo>
                <a:lnTo>
                  <a:pt x="376" y="2494"/>
                </a:lnTo>
                <a:lnTo>
                  <a:pt x="376" y="2492"/>
                </a:lnTo>
                <a:lnTo>
                  <a:pt x="378" y="2492"/>
                </a:lnTo>
                <a:lnTo>
                  <a:pt x="378" y="2490"/>
                </a:lnTo>
                <a:lnTo>
                  <a:pt x="380" y="2484"/>
                </a:lnTo>
                <a:lnTo>
                  <a:pt x="380" y="2484"/>
                </a:lnTo>
                <a:lnTo>
                  <a:pt x="378" y="2484"/>
                </a:lnTo>
                <a:lnTo>
                  <a:pt x="378" y="2482"/>
                </a:lnTo>
                <a:lnTo>
                  <a:pt x="376" y="2482"/>
                </a:lnTo>
                <a:lnTo>
                  <a:pt x="374" y="2482"/>
                </a:lnTo>
                <a:lnTo>
                  <a:pt x="374" y="2484"/>
                </a:lnTo>
                <a:lnTo>
                  <a:pt x="374" y="2484"/>
                </a:lnTo>
                <a:lnTo>
                  <a:pt x="372" y="2484"/>
                </a:lnTo>
                <a:lnTo>
                  <a:pt x="370" y="2484"/>
                </a:lnTo>
                <a:lnTo>
                  <a:pt x="370" y="2482"/>
                </a:lnTo>
                <a:lnTo>
                  <a:pt x="370" y="2480"/>
                </a:lnTo>
                <a:lnTo>
                  <a:pt x="372" y="2478"/>
                </a:lnTo>
                <a:lnTo>
                  <a:pt x="374" y="2478"/>
                </a:lnTo>
                <a:lnTo>
                  <a:pt x="374" y="2478"/>
                </a:lnTo>
                <a:lnTo>
                  <a:pt x="376" y="2478"/>
                </a:lnTo>
                <a:lnTo>
                  <a:pt x="378" y="2478"/>
                </a:lnTo>
                <a:lnTo>
                  <a:pt x="378" y="2476"/>
                </a:lnTo>
                <a:lnTo>
                  <a:pt x="380" y="2476"/>
                </a:lnTo>
                <a:lnTo>
                  <a:pt x="380" y="2474"/>
                </a:lnTo>
                <a:lnTo>
                  <a:pt x="380" y="2472"/>
                </a:lnTo>
                <a:lnTo>
                  <a:pt x="380" y="2470"/>
                </a:lnTo>
                <a:lnTo>
                  <a:pt x="380" y="2468"/>
                </a:lnTo>
                <a:lnTo>
                  <a:pt x="378" y="2466"/>
                </a:lnTo>
                <a:lnTo>
                  <a:pt x="376" y="2464"/>
                </a:lnTo>
                <a:lnTo>
                  <a:pt x="376" y="2461"/>
                </a:lnTo>
                <a:lnTo>
                  <a:pt x="374" y="2461"/>
                </a:lnTo>
                <a:lnTo>
                  <a:pt x="374" y="2459"/>
                </a:lnTo>
                <a:lnTo>
                  <a:pt x="372" y="2457"/>
                </a:lnTo>
                <a:lnTo>
                  <a:pt x="372" y="2455"/>
                </a:lnTo>
                <a:lnTo>
                  <a:pt x="370" y="2453"/>
                </a:lnTo>
                <a:lnTo>
                  <a:pt x="370" y="2451"/>
                </a:lnTo>
                <a:lnTo>
                  <a:pt x="368" y="2451"/>
                </a:lnTo>
                <a:lnTo>
                  <a:pt x="368" y="2449"/>
                </a:lnTo>
                <a:lnTo>
                  <a:pt x="366" y="2447"/>
                </a:lnTo>
                <a:lnTo>
                  <a:pt x="364" y="2443"/>
                </a:lnTo>
                <a:lnTo>
                  <a:pt x="362" y="2441"/>
                </a:lnTo>
                <a:lnTo>
                  <a:pt x="362" y="2439"/>
                </a:lnTo>
                <a:lnTo>
                  <a:pt x="362" y="2437"/>
                </a:lnTo>
                <a:lnTo>
                  <a:pt x="364" y="2437"/>
                </a:lnTo>
                <a:lnTo>
                  <a:pt x="364" y="2435"/>
                </a:lnTo>
                <a:lnTo>
                  <a:pt x="366" y="2435"/>
                </a:lnTo>
                <a:lnTo>
                  <a:pt x="366" y="2433"/>
                </a:lnTo>
                <a:lnTo>
                  <a:pt x="364" y="2433"/>
                </a:lnTo>
                <a:lnTo>
                  <a:pt x="364" y="2431"/>
                </a:lnTo>
                <a:lnTo>
                  <a:pt x="364" y="2429"/>
                </a:lnTo>
                <a:lnTo>
                  <a:pt x="362" y="2429"/>
                </a:lnTo>
                <a:lnTo>
                  <a:pt x="362" y="2427"/>
                </a:lnTo>
                <a:lnTo>
                  <a:pt x="362" y="2425"/>
                </a:lnTo>
                <a:lnTo>
                  <a:pt x="362" y="2423"/>
                </a:lnTo>
                <a:lnTo>
                  <a:pt x="362" y="2421"/>
                </a:lnTo>
                <a:lnTo>
                  <a:pt x="362" y="2419"/>
                </a:lnTo>
                <a:lnTo>
                  <a:pt x="362" y="2417"/>
                </a:lnTo>
                <a:lnTo>
                  <a:pt x="362" y="2415"/>
                </a:lnTo>
                <a:lnTo>
                  <a:pt x="360" y="2413"/>
                </a:lnTo>
                <a:lnTo>
                  <a:pt x="358" y="2413"/>
                </a:lnTo>
                <a:lnTo>
                  <a:pt x="354" y="2411"/>
                </a:lnTo>
                <a:lnTo>
                  <a:pt x="346" y="2407"/>
                </a:lnTo>
                <a:lnTo>
                  <a:pt x="344" y="2407"/>
                </a:lnTo>
                <a:lnTo>
                  <a:pt x="344" y="2405"/>
                </a:lnTo>
                <a:lnTo>
                  <a:pt x="344" y="2403"/>
                </a:lnTo>
                <a:lnTo>
                  <a:pt x="346" y="2403"/>
                </a:lnTo>
                <a:lnTo>
                  <a:pt x="348" y="2405"/>
                </a:lnTo>
                <a:lnTo>
                  <a:pt x="350" y="2405"/>
                </a:lnTo>
                <a:lnTo>
                  <a:pt x="350" y="2403"/>
                </a:lnTo>
                <a:lnTo>
                  <a:pt x="352" y="2403"/>
                </a:lnTo>
                <a:lnTo>
                  <a:pt x="352" y="2401"/>
                </a:lnTo>
                <a:lnTo>
                  <a:pt x="350" y="2399"/>
                </a:lnTo>
                <a:lnTo>
                  <a:pt x="348" y="2397"/>
                </a:lnTo>
                <a:lnTo>
                  <a:pt x="348" y="2395"/>
                </a:lnTo>
                <a:lnTo>
                  <a:pt x="348" y="2393"/>
                </a:lnTo>
                <a:lnTo>
                  <a:pt x="350" y="2393"/>
                </a:lnTo>
                <a:lnTo>
                  <a:pt x="352" y="2393"/>
                </a:lnTo>
                <a:lnTo>
                  <a:pt x="354" y="2393"/>
                </a:lnTo>
                <a:lnTo>
                  <a:pt x="356" y="2393"/>
                </a:lnTo>
                <a:lnTo>
                  <a:pt x="356" y="2391"/>
                </a:lnTo>
                <a:lnTo>
                  <a:pt x="356" y="2389"/>
                </a:lnTo>
                <a:lnTo>
                  <a:pt x="356" y="2387"/>
                </a:lnTo>
                <a:lnTo>
                  <a:pt x="354" y="2387"/>
                </a:lnTo>
                <a:lnTo>
                  <a:pt x="354" y="2387"/>
                </a:lnTo>
                <a:lnTo>
                  <a:pt x="352" y="2387"/>
                </a:lnTo>
                <a:lnTo>
                  <a:pt x="352" y="2385"/>
                </a:lnTo>
                <a:lnTo>
                  <a:pt x="350" y="2385"/>
                </a:lnTo>
                <a:lnTo>
                  <a:pt x="350" y="2383"/>
                </a:lnTo>
                <a:lnTo>
                  <a:pt x="350" y="2381"/>
                </a:lnTo>
                <a:lnTo>
                  <a:pt x="350" y="2379"/>
                </a:lnTo>
                <a:lnTo>
                  <a:pt x="352" y="2379"/>
                </a:lnTo>
                <a:lnTo>
                  <a:pt x="354" y="2379"/>
                </a:lnTo>
                <a:lnTo>
                  <a:pt x="354" y="2381"/>
                </a:lnTo>
                <a:lnTo>
                  <a:pt x="354" y="2383"/>
                </a:lnTo>
                <a:lnTo>
                  <a:pt x="356" y="2379"/>
                </a:lnTo>
                <a:lnTo>
                  <a:pt x="356" y="2377"/>
                </a:lnTo>
                <a:lnTo>
                  <a:pt x="356" y="2375"/>
                </a:lnTo>
                <a:lnTo>
                  <a:pt x="358" y="2375"/>
                </a:lnTo>
                <a:lnTo>
                  <a:pt x="360" y="2375"/>
                </a:lnTo>
                <a:lnTo>
                  <a:pt x="360" y="2373"/>
                </a:lnTo>
                <a:lnTo>
                  <a:pt x="362" y="2373"/>
                </a:lnTo>
                <a:lnTo>
                  <a:pt x="364" y="2373"/>
                </a:lnTo>
                <a:lnTo>
                  <a:pt x="366" y="2373"/>
                </a:lnTo>
                <a:lnTo>
                  <a:pt x="368" y="2373"/>
                </a:lnTo>
                <a:lnTo>
                  <a:pt x="368" y="2371"/>
                </a:lnTo>
                <a:lnTo>
                  <a:pt x="366" y="2371"/>
                </a:lnTo>
                <a:lnTo>
                  <a:pt x="364" y="2371"/>
                </a:lnTo>
                <a:lnTo>
                  <a:pt x="362" y="2371"/>
                </a:lnTo>
                <a:lnTo>
                  <a:pt x="362" y="2369"/>
                </a:lnTo>
                <a:lnTo>
                  <a:pt x="362" y="2367"/>
                </a:lnTo>
                <a:lnTo>
                  <a:pt x="362" y="2365"/>
                </a:lnTo>
                <a:lnTo>
                  <a:pt x="362" y="2363"/>
                </a:lnTo>
                <a:lnTo>
                  <a:pt x="362" y="2361"/>
                </a:lnTo>
                <a:lnTo>
                  <a:pt x="362" y="2359"/>
                </a:lnTo>
                <a:lnTo>
                  <a:pt x="362" y="2357"/>
                </a:lnTo>
                <a:lnTo>
                  <a:pt x="364" y="2357"/>
                </a:lnTo>
                <a:lnTo>
                  <a:pt x="366" y="2357"/>
                </a:lnTo>
                <a:lnTo>
                  <a:pt x="366" y="2355"/>
                </a:lnTo>
                <a:lnTo>
                  <a:pt x="368" y="2353"/>
                </a:lnTo>
                <a:lnTo>
                  <a:pt x="366" y="2353"/>
                </a:lnTo>
                <a:lnTo>
                  <a:pt x="368" y="2353"/>
                </a:lnTo>
                <a:lnTo>
                  <a:pt x="368" y="2351"/>
                </a:lnTo>
                <a:lnTo>
                  <a:pt x="368" y="2349"/>
                </a:lnTo>
                <a:lnTo>
                  <a:pt x="368" y="2347"/>
                </a:lnTo>
                <a:lnTo>
                  <a:pt x="368" y="2345"/>
                </a:lnTo>
                <a:lnTo>
                  <a:pt x="366" y="2345"/>
                </a:lnTo>
                <a:lnTo>
                  <a:pt x="366" y="2343"/>
                </a:lnTo>
                <a:lnTo>
                  <a:pt x="366" y="2341"/>
                </a:lnTo>
                <a:lnTo>
                  <a:pt x="366" y="2339"/>
                </a:lnTo>
                <a:lnTo>
                  <a:pt x="368" y="2339"/>
                </a:lnTo>
                <a:lnTo>
                  <a:pt x="370" y="2337"/>
                </a:lnTo>
                <a:lnTo>
                  <a:pt x="370" y="2335"/>
                </a:lnTo>
                <a:lnTo>
                  <a:pt x="372" y="2333"/>
                </a:lnTo>
                <a:lnTo>
                  <a:pt x="372" y="2331"/>
                </a:lnTo>
                <a:lnTo>
                  <a:pt x="370" y="2331"/>
                </a:lnTo>
                <a:lnTo>
                  <a:pt x="370" y="2329"/>
                </a:lnTo>
                <a:lnTo>
                  <a:pt x="366" y="2327"/>
                </a:lnTo>
                <a:lnTo>
                  <a:pt x="364" y="2325"/>
                </a:lnTo>
                <a:lnTo>
                  <a:pt x="362" y="2323"/>
                </a:lnTo>
                <a:lnTo>
                  <a:pt x="362" y="2321"/>
                </a:lnTo>
                <a:lnTo>
                  <a:pt x="362" y="2317"/>
                </a:lnTo>
                <a:lnTo>
                  <a:pt x="360" y="2317"/>
                </a:lnTo>
                <a:lnTo>
                  <a:pt x="358" y="2315"/>
                </a:lnTo>
                <a:lnTo>
                  <a:pt x="352" y="2313"/>
                </a:lnTo>
                <a:lnTo>
                  <a:pt x="350" y="2313"/>
                </a:lnTo>
                <a:lnTo>
                  <a:pt x="348" y="2311"/>
                </a:lnTo>
                <a:lnTo>
                  <a:pt x="340" y="2309"/>
                </a:lnTo>
                <a:lnTo>
                  <a:pt x="338" y="2307"/>
                </a:lnTo>
                <a:lnTo>
                  <a:pt x="330" y="2305"/>
                </a:lnTo>
                <a:lnTo>
                  <a:pt x="328" y="2303"/>
                </a:lnTo>
                <a:lnTo>
                  <a:pt x="328" y="2301"/>
                </a:lnTo>
                <a:lnTo>
                  <a:pt x="328" y="2299"/>
                </a:lnTo>
                <a:lnTo>
                  <a:pt x="330" y="2299"/>
                </a:lnTo>
                <a:lnTo>
                  <a:pt x="332" y="2299"/>
                </a:lnTo>
                <a:lnTo>
                  <a:pt x="332" y="2301"/>
                </a:lnTo>
                <a:lnTo>
                  <a:pt x="334" y="2301"/>
                </a:lnTo>
                <a:lnTo>
                  <a:pt x="336" y="2301"/>
                </a:lnTo>
                <a:lnTo>
                  <a:pt x="338" y="2301"/>
                </a:lnTo>
                <a:lnTo>
                  <a:pt x="340" y="2301"/>
                </a:lnTo>
                <a:lnTo>
                  <a:pt x="340" y="2299"/>
                </a:lnTo>
                <a:lnTo>
                  <a:pt x="340" y="2297"/>
                </a:lnTo>
                <a:lnTo>
                  <a:pt x="338" y="2297"/>
                </a:lnTo>
                <a:lnTo>
                  <a:pt x="336" y="2297"/>
                </a:lnTo>
                <a:lnTo>
                  <a:pt x="334" y="2297"/>
                </a:lnTo>
                <a:lnTo>
                  <a:pt x="332" y="2297"/>
                </a:lnTo>
                <a:lnTo>
                  <a:pt x="330" y="2295"/>
                </a:lnTo>
                <a:lnTo>
                  <a:pt x="328" y="2293"/>
                </a:lnTo>
                <a:lnTo>
                  <a:pt x="328" y="2291"/>
                </a:lnTo>
                <a:lnTo>
                  <a:pt x="330" y="2289"/>
                </a:lnTo>
                <a:lnTo>
                  <a:pt x="332" y="2287"/>
                </a:lnTo>
                <a:lnTo>
                  <a:pt x="332" y="2285"/>
                </a:lnTo>
                <a:lnTo>
                  <a:pt x="332" y="2283"/>
                </a:lnTo>
                <a:lnTo>
                  <a:pt x="332" y="2281"/>
                </a:lnTo>
                <a:lnTo>
                  <a:pt x="334" y="2279"/>
                </a:lnTo>
                <a:lnTo>
                  <a:pt x="334" y="2277"/>
                </a:lnTo>
                <a:lnTo>
                  <a:pt x="334" y="2275"/>
                </a:lnTo>
                <a:lnTo>
                  <a:pt x="332" y="2273"/>
                </a:lnTo>
                <a:lnTo>
                  <a:pt x="332" y="2271"/>
                </a:lnTo>
                <a:lnTo>
                  <a:pt x="330" y="2267"/>
                </a:lnTo>
                <a:lnTo>
                  <a:pt x="330" y="2265"/>
                </a:lnTo>
                <a:lnTo>
                  <a:pt x="328" y="2263"/>
                </a:lnTo>
                <a:lnTo>
                  <a:pt x="326" y="2263"/>
                </a:lnTo>
                <a:lnTo>
                  <a:pt x="326" y="2261"/>
                </a:lnTo>
                <a:lnTo>
                  <a:pt x="326" y="2259"/>
                </a:lnTo>
                <a:lnTo>
                  <a:pt x="330" y="2257"/>
                </a:lnTo>
                <a:lnTo>
                  <a:pt x="330" y="2255"/>
                </a:lnTo>
                <a:lnTo>
                  <a:pt x="332" y="2253"/>
                </a:lnTo>
                <a:lnTo>
                  <a:pt x="332" y="2251"/>
                </a:lnTo>
                <a:lnTo>
                  <a:pt x="332" y="2249"/>
                </a:lnTo>
                <a:lnTo>
                  <a:pt x="332" y="2247"/>
                </a:lnTo>
                <a:lnTo>
                  <a:pt x="330" y="2245"/>
                </a:lnTo>
                <a:lnTo>
                  <a:pt x="328" y="2243"/>
                </a:lnTo>
                <a:lnTo>
                  <a:pt x="326" y="2243"/>
                </a:lnTo>
                <a:lnTo>
                  <a:pt x="326" y="2241"/>
                </a:lnTo>
                <a:lnTo>
                  <a:pt x="324" y="2239"/>
                </a:lnTo>
                <a:lnTo>
                  <a:pt x="324" y="2237"/>
                </a:lnTo>
                <a:lnTo>
                  <a:pt x="324" y="2237"/>
                </a:lnTo>
                <a:lnTo>
                  <a:pt x="322" y="2235"/>
                </a:lnTo>
                <a:lnTo>
                  <a:pt x="320" y="2233"/>
                </a:lnTo>
                <a:lnTo>
                  <a:pt x="320" y="2231"/>
                </a:lnTo>
                <a:lnTo>
                  <a:pt x="318" y="2229"/>
                </a:lnTo>
                <a:lnTo>
                  <a:pt x="316" y="2227"/>
                </a:lnTo>
                <a:lnTo>
                  <a:pt x="312" y="2227"/>
                </a:lnTo>
                <a:lnTo>
                  <a:pt x="310" y="2227"/>
                </a:lnTo>
                <a:lnTo>
                  <a:pt x="308" y="2227"/>
                </a:lnTo>
                <a:lnTo>
                  <a:pt x="306" y="2227"/>
                </a:lnTo>
                <a:lnTo>
                  <a:pt x="302" y="2225"/>
                </a:lnTo>
                <a:lnTo>
                  <a:pt x="302" y="2223"/>
                </a:lnTo>
                <a:lnTo>
                  <a:pt x="302" y="2221"/>
                </a:lnTo>
                <a:lnTo>
                  <a:pt x="302" y="2219"/>
                </a:lnTo>
                <a:lnTo>
                  <a:pt x="304" y="2217"/>
                </a:lnTo>
                <a:lnTo>
                  <a:pt x="306" y="2215"/>
                </a:lnTo>
                <a:lnTo>
                  <a:pt x="306" y="2213"/>
                </a:lnTo>
                <a:lnTo>
                  <a:pt x="306" y="2211"/>
                </a:lnTo>
                <a:lnTo>
                  <a:pt x="306" y="2209"/>
                </a:lnTo>
                <a:lnTo>
                  <a:pt x="304" y="2209"/>
                </a:lnTo>
                <a:lnTo>
                  <a:pt x="302" y="2209"/>
                </a:lnTo>
                <a:lnTo>
                  <a:pt x="300" y="2209"/>
                </a:lnTo>
                <a:lnTo>
                  <a:pt x="298" y="2209"/>
                </a:lnTo>
                <a:lnTo>
                  <a:pt x="296" y="2207"/>
                </a:lnTo>
                <a:lnTo>
                  <a:pt x="294" y="2207"/>
                </a:lnTo>
                <a:lnTo>
                  <a:pt x="292" y="2207"/>
                </a:lnTo>
                <a:lnTo>
                  <a:pt x="290" y="2207"/>
                </a:lnTo>
                <a:lnTo>
                  <a:pt x="288" y="2207"/>
                </a:lnTo>
                <a:lnTo>
                  <a:pt x="286" y="2209"/>
                </a:lnTo>
                <a:lnTo>
                  <a:pt x="284" y="2209"/>
                </a:lnTo>
                <a:lnTo>
                  <a:pt x="284" y="2207"/>
                </a:lnTo>
                <a:lnTo>
                  <a:pt x="282" y="2207"/>
                </a:lnTo>
                <a:lnTo>
                  <a:pt x="280" y="2205"/>
                </a:lnTo>
                <a:lnTo>
                  <a:pt x="280" y="2203"/>
                </a:lnTo>
                <a:lnTo>
                  <a:pt x="280" y="2201"/>
                </a:lnTo>
                <a:lnTo>
                  <a:pt x="280" y="2199"/>
                </a:lnTo>
                <a:lnTo>
                  <a:pt x="282" y="2199"/>
                </a:lnTo>
                <a:lnTo>
                  <a:pt x="284" y="2199"/>
                </a:lnTo>
                <a:lnTo>
                  <a:pt x="286" y="2199"/>
                </a:lnTo>
                <a:lnTo>
                  <a:pt x="290" y="2199"/>
                </a:lnTo>
                <a:lnTo>
                  <a:pt x="292" y="2199"/>
                </a:lnTo>
                <a:lnTo>
                  <a:pt x="294" y="2199"/>
                </a:lnTo>
                <a:lnTo>
                  <a:pt x="294" y="2197"/>
                </a:lnTo>
                <a:lnTo>
                  <a:pt x="294" y="2195"/>
                </a:lnTo>
                <a:lnTo>
                  <a:pt x="292" y="2195"/>
                </a:lnTo>
                <a:lnTo>
                  <a:pt x="290" y="2195"/>
                </a:lnTo>
                <a:lnTo>
                  <a:pt x="288" y="2195"/>
                </a:lnTo>
                <a:lnTo>
                  <a:pt x="288" y="2193"/>
                </a:lnTo>
                <a:lnTo>
                  <a:pt x="288" y="2191"/>
                </a:lnTo>
                <a:lnTo>
                  <a:pt x="284" y="2189"/>
                </a:lnTo>
                <a:lnTo>
                  <a:pt x="280" y="2187"/>
                </a:lnTo>
                <a:lnTo>
                  <a:pt x="278" y="2187"/>
                </a:lnTo>
                <a:lnTo>
                  <a:pt x="276" y="2183"/>
                </a:lnTo>
                <a:lnTo>
                  <a:pt x="278" y="2183"/>
                </a:lnTo>
                <a:lnTo>
                  <a:pt x="278" y="2181"/>
                </a:lnTo>
                <a:lnTo>
                  <a:pt x="278" y="2179"/>
                </a:lnTo>
                <a:lnTo>
                  <a:pt x="280" y="2177"/>
                </a:lnTo>
                <a:lnTo>
                  <a:pt x="280" y="2175"/>
                </a:lnTo>
                <a:lnTo>
                  <a:pt x="280" y="2173"/>
                </a:lnTo>
                <a:lnTo>
                  <a:pt x="282" y="2171"/>
                </a:lnTo>
                <a:lnTo>
                  <a:pt x="284" y="2169"/>
                </a:lnTo>
                <a:lnTo>
                  <a:pt x="286" y="2167"/>
                </a:lnTo>
                <a:lnTo>
                  <a:pt x="288" y="2167"/>
                </a:lnTo>
                <a:lnTo>
                  <a:pt x="288" y="2165"/>
                </a:lnTo>
                <a:lnTo>
                  <a:pt x="290" y="2165"/>
                </a:lnTo>
                <a:lnTo>
                  <a:pt x="292" y="2167"/>
                </a:lnTo>
                <a:lnTo>
                  <a:pt x="292" y="2169"/>
                </a:lnTo>
                <a:lnTo>
                  <a:pt x="294" y="2169"/>
                </a:lnTo>
                <a:lnTo>
                  <a:pt x="296" y="2169"/>
                </a:lnTo>
                <a:lnTo>
                  <a:pt x="298" y="2167"/>
                </a:lnTo>
                <a:lnTo>
                  <a:pt x="298" y="2165"/>
                </a:lnTo>
                <a:lnTo>
                  <a:pt x="296" y="2165"/>
                </a:lnTo>
                <a:lnTo>
                  <a:pt x="294" y="2165"/>
                </a:lnTo>
                <a:lnTo>
                  <a:pt x="292" y="2165"/>
                </a:lnTo>
                <a:lnTo>
                  <a:pt x="290" y="2163"/>
                </a:lnTo>
                <a:lnTo>
                  <a:pt x="288" y="2163"/>
                </a:lnTo>
                <a:lnTo>
                  <a:pt x="288" y="2161"/>
                </a:lnTo>
                <a:lnTo>
                  <a:pt x="288" y="2159"/>
                </a:lnTo>
                <a:lnTo>
                  <a:pt x="290" y="2157"/>
                </a:lnTo>
                <a:lnTo>
                  <a:pt x="290" y="2155"/>
                </a:lnTo>
                <a:lnTo>
                  <a:pt x="292" y="2155"/>
                </a:lnTo>
                <a:lnTo>
                  <a:pt x="294" y="2155"/>
                </a:lnTo>
                <a:lnTo>
                  <a:pt x="296" y="2155"/>
                </a:lnTo>
                <a:lnTo>
                  <a:pt x="298" y="2155"/>
                </a:lnTo>
                <a:lnTo>
                  <a:pt x="300" y="2155"/>
                </a:lnTo>
                <a:lnTo>
                  <a:pt x="302" y="2155"/>
                </a:lnTo>
                <a:lnTo>
                  <a:pt x="302" y="2153"/>
                </a:lnTo>
                <a:lnTo>
                  <a:pt x="302" y="2151"/>
                </a:lnTo>
                <a:lnTo>
                  <a:pt x="302" y="2149"/>
                </a:lnTo>
                <a:lnTo>
                  <a:pt x="302" y="2147"/>
                </a:lnTo>
                <a:lnTo>
                  <a:pt x="302" y="2147"/>
                </a:lnTo>
                <a:lnTo>
                  <a:pt x="302" y="2145"/>
                </a:lnTo>
                <a:lnTo>
                  <a:pt x="302" y="2143"/>
                </a:lnTo>
                <a:lnTo>
                  <a:pt x="304" y="2143"/>
                </a:lnTo>
                <a:lnTo>
                  <a:pt x="306" y="2143"/>
                </a:lnTo>
                <a:lnTo>
                  <a:pt x="306" y="2145"/>
                </a:lnTo>
                <a:lnTo>
                  <a:pt x="308" y="2145"/>
                </a:lnTo>
                <a:lnTo>
                  <a:pt x="310" y="2145"/>
                </a:lnTo>
                <a:lnTo>
                  <a:pt x="312" y="2145"/>
                </a:lnTo>
                <a:lnTo>
                  <a:pt x="312" y="2143"/>
                </a:lnTo>
                <a:lnTo>
                  <a:pt x="312" y="2141"/>
                </a:lnTo>
                <a:lnTo>
                  <a:pt x="314" y="2139"/>
                </a:lnTo>
                <a:lnTo>
                  <a:pt x="314" y="2137"/>
                </a:lnTo>
                <a:lnTo>
                  <a:pt x="316" y="2137"/>
                </a:lnTo>
                <a:lnTo>
                  <a:pt x="318" y="2135"/>
                </a:lnTo>
                <a:lnTo>
                  <a:pt x="320" y="2135"/>
                </a:lnTo>
                <a:lnTo>
                  <a:pt x="322" y="2133"/>
                </a:lnTo>
                <a:lnTo>
                  <a:pt x="324" y="2133"/>
                </a:lnTo>
                <a:lnTo>
                  <a:pt x="324" y="2131"/>
                </a:lnTo>
                <a:lnTo>
                  <a:pt x="324" y="2129"/>
                </a:lnTo>
                <a:lnTo>
                  <a:pt x="324" y="2127"/>
                </a:lnTo>
                <a:lnTo>
                  <a:pt x="326" y="2125"/>
                </a:lnTo>
                <a:lnTo>
                  <a:pt x="326" y="2123"/>
                </a:lnTo>
                <a:lnTo>
                  <a:pt x="328" y="2123"/>
                </a:lnTo>
                <a:lnTo>
                  <a:pt x="328" y="2121"/>
                </a:lnTo>
                <a:lnTo>
                  <a:pt x="330" y="2121"/>
                </a:lnTo>
                <a:lnTo>
                  <a:pt x="330" y="2119"/>
                </a:lnTo>
                <a:lnTo>
                  <a:pt x="330" y="2115"/>
                </a:lnTo>
                <a:lnTo>
                  <a:pt x="330" y="2113"/>
                </a:lnTo>
                <a:lnTo>
                  <a:pt x="330" y="2109"/>
                </a:lnTo>
                <a:lnTo>
                  <a:pt x="330" y="2105"/>
                </a:lnTo>
                <a:lnTo>
                  <a:pt x="330" y="2103"/>
                </a:lnTo>
                <a:lnTo>
                  <a:pt x="328" y="2099"/>
                </a:lnTo>
                <a:lnTo>
                  <a:pt x="328" y="2097"/>
                </a:lnTo>
                <a:lnTo>
                  <a:pt x="328" y="2095"/>
                </a:lnTo>
                <a:lnTo>
                  <a:pt x="330" y="2095"/>
                </a:lnTo>
                <a:lnTo>
                  <a:pt x="332" y="2093"/>
                </a:lnTo>
                <a:lnTo>
                  <a:pt x="332" y="2091"/>
                </a:lnTo>
                <a:lnTo>
                  <a:pt x="332" y="2089"/>
                </a:lnTo>
                <a:lnTo>
                  <a:pt x="332" y="2087"/>
                </a:lnTo>
                <a:lnTo>
                  <a:pt x="330" y="2087"/>
                </a:lnTo>
                <a:lnTo>
                  <a:pt x="328" y="2085"/>
                </a:lnTo>
                <a:lnTo>
                  <a:pt x="326" y="2087"/>
                </a:lnTo>
                <a:lnTo>
                  <a:pt x="324" y="2087"/>
                </a:lnTo>
                <a:lnTo>
                  <a:pt x="324" y="2089"/>
                </a:lnTo>
                <a:lnTo>
                  <a:pt x="324" y="2091"/>
                </a:lnTo>
                <a:lnTo>
                  <a:pt x="322" y="2093"/>
                </a:lnTo>
                <a:lnTo>
                  <a:pt x="320" y="2093"/>
                </a:lnTo>
                <a:lnTo>
                  <a:pt x="320" y="2091"/>
                </a:lnTo>
                <a:lnTo>
                  <a:pt x="318" y="2091"/>
                </a:lnTo>
                <a:lnTo>
                  <a:pt x="318" y="2089"/>
                </a:lnTo>
                <a:lnTo>
                  <a:pt x="316" y="2087"/>
                </a:lnTo>
                <a:lnTo>
                  <a:pt x="316" y="2085"/>
                </a:lnTo>
                <a:lnTo>
                  <a:pt x="312" y="2083"/>
                </a:lnTo>
                <a:lnTo>
                  <a:pt x="312" y="2081"/>
                </a:lnTo>
                <a:lnTo>
                  <a:pt x="312" y="2079"/>
                </a:lnTo>
                <a:lnTo>
                  <a:pt x="312" y="2077"/>
                </a:lnTo>
                <a:lnTo>
                  <a:pt x="314" y="2075"/>
                </a:lnTo>
                <a:lnTo>
                  <a:pt x="314" y="2071"/>
                </a:lnTo>
                <a:lnTo>
                  <a:pt x="314" y="2069"/>
                </a:lnTo>
                <a:lnTo>
                  <a:pt x="312" y="2069"/>
                </a:lnTo>
                <a:lnTo>
                  <a:pt x="310" y="2069"/>
                </a:lnTo>
                <a:lnTo>
                  <a:pt x="310" y="2067"/>
                </a:lnTo>
                <a:lnTo>
                  <a:pt x="310" y="2065"/>
                </a:lnTo>
                <a:lnTo>
                  <a:pt x="308" y="2063"/>
                </a:lnTo>
                <a:lnTo>
                  <a:pt x="310" y="2061"/>
                </a:lnTo>
                <a:lnTo>
                  <a:pt x="310" y="2059"/>
                </a:lnTo>
                <a:lnTo>
                  <a:pt x="312" y="2057"/>
                </a:lnTo>
                <a:lnTo>
                  <a:pt x="314" y="2055"/>
                </a:lnTo>
                <a:lnTo>
                  <a:pt x="316" y="2053"/>
                </a:lnTo>
                <a:lnTo>
                  <a:pt x="318" y="2051"/>
                </a:lnTo>
                <a:lnTo>
                  <a:pt x="316" y="2051"/>
                </a:lnTo>
                <a:lnTo>
                  <a:pt x="316" y="2049"/>
                </a:lnTo>
                <a:lnTo>
                  <a:pt x="314" y="2049"/>
                </a:lnTo>
                <a:lnTo>
                  <a:pt x="312" y="2047"/>
                </a:lnTo>
                <a:lnTo>
                  <a:pt x="310" y="2047"/>
                </a:lnTo>
                <a:lnTo>
                  <a:pt x="308" y="2049"/>
                </a:lnTo>
                <a:lnTo>
                  <a:pt x="306" y="2049"/>
                </a:lnTo>
                <a:lnTo>
                  <a:pt x="304" y="2049"/>
                </a:lnTo>
                <a:lnTo>
                  <a:pt x="302" y="2049"/>
                </a:lnTo>
                <a:lnTo>
                  <a:pt x="302" y="2047"/>
                </a:lnTo>
                <a:lnTo>
                  <a:pt x="302" y="2045"/>
                </a:lnTo>
                <a:lnTo>
                  <a:pt x="304" y="2043"/>
                </a:lnTo>
                <a:lnTo>
                  <a:pt x="306" y="2043"/>
                </a:lnTo>
                <a:lnTo>
                  <a:pt x="308" y="2043"/>
                </a:lnTo>
                <a:lnTo>
                  <a:pt x="310" y="2043"/>
                </a:lnTo>
                <a:lnTo>
                  <a:pt x="310" y="2041"/>
                </a:lnTo>
                <a:lnTo>
                  <a:pt x="312" y="2041"/>
                </a:lnTo>
                <a:lnTo>
                  <a:pt x="312" y="2038"/>
                </a:lnTo>
                <a:lnTo>
                  <a:pt x="316" y="2034"/>
                </a:lnTo>
                <a:lnTo>
                  <a:pt x="316" y="2032"/>
                </a:lnTo>
                <a:lnTo>
                  <a:pt x="318" y="2032"/>
                </a:lnTo>
                <a:lnTo>
                  <a:pt x="318" y="2030"/>
                </a:lnTo>
                <a:lnTo>
                  <a:pt x="320" y="2024"/>
                </a:lnTo>
                <a:lnTo>
                  <a:pt x="322" y="2022"/>
                </a:lnTo>
                <a:lnTo>
                  <a:pt x="322" y="2020"/>
                </a:lnTo>
                <a:lnTo>
                  <a:pt x="324" y="2020"/>
                </a:lnTo>
                <a:lnTo>
                  <a:pt x="324" y="2018"/>
                </a:lnTo>
                <a:lnTo>
                  <a:pt x="324" y="2018"/>
                </a:lnTo>
                <a:lnTo>
                  <a:pt x="324" y="2016"/>
                </a:lnTo>
                <a:lnTo>
                  <a:pt x="326" y="2016"/>
                </a:lnTo>
                <a:lnTo>
                  <a:pt x="328" y="2016"/>
                </a:lnTo>
                <a:lnTo>
                  <a:pt x="328" y="2014"/>
                </a:lnTo>
                <a:lnTo>
                  <a:pt x="330" y="2014"/>
                </a:lnTo>
                <a:lnTo>
                  <a:pt x="332" y="2014"/>
                </a:lnTo>
                <a:lnTo>
                  <a:pt x="334" y="2014"/>
                </a:lnTo>
                <a:lnTo>
                  <a:pt x="336" y="2016"/>
                </a:lnTo>
                <a:lnTo>
                  <a:pt x="338" y="2016"/>
                </a:lnTo>
                <a:lnTo>
                  <a:pt x="340" y="2016"/>
                </a:lnTo>
                <a:lnTo>
                  <a:pt x="342" y="2016"/>
                </a:lnTo>
                <a:lnTo>
                  <a:pt x="344" y="2014"/>
                </a:lnTo>
                <a:lnTo>
                  <a:pt x="346" y="2014"/>
                </a:lnTo>
                <a:lnTo>
                  <a:pt x="346" y="2012"/>
                </a:lnTo>
                <a:lnTo>
                  <a:pt x="346" y="2010"/>
                </a:lnTo>
                <a:lnTo>
                  <a:pt x="346" y="2008"/>
                </a:lnTo>
                <a:lnTo>
                  <a:pt x="348" y="2008"/>
                </a:lnTo>
                <a:lnTo>
                  <a:pt x="348" y="2006"/>
                </a:lnTo>
                <a:lnTo>
                  <a:pt x="350" y="2004"/>
                </a:lnTo>
                <a:lnTo>
                  <a:pt x="352" y="2004"/>
                </a:lnTo>
                <a:lnTo>
                  <a:pt x="354" y="2004"/>
                </a:lnTo>
                <a:lnTo>
                  <a:pt x="354" y="2006"/>
                </a:lnTo>
                <a:lnTo>
                  <a:pt x="356" y="2006"/>
                </a:lnTo>
                <a:lnTo>
                  <a:pt x="358" y="2008"/>
                </a:lnTo>
                <a:lnTo>
                  <a:pt x="358" y="2004"/>
                </a:lnTo>
                <a:lnTo>
                  <a:pt x="358" y="2002"/>
                </a:lnTo>
                <a:lnTo>
                  <a:pt x="358" y="1998"/>
                </a:lnTo>
                <a:lnTo>
                  <a:pt x="358" y="1990"/>
                </a:lnTo>
                <a:lnTo>
                  <a:pt x="358" y="1988"/>
                </a:lnTo>
                <a:lnTo>
                  <a:pt x="358" y="1986"/>
                </a:lnTo>
                <a:lnTo>
                  <a:pt x="358" y="1978"/>
                </a:lnTo>
                <a:lnTo>
                  <a:pt x="358" y="1976"/>
                </a:lnTo>
                <a:lnTo>
                  <a:pt x="358" y="1962"/>
                </a:lnTo>
                <a:lnTo>
                  <a:pt x="358" y="1956"/>
                </a:lnTo>
                <a:lnTo>
                  <a:pt x="358" y="1952"/>
                </a:lnTo>
                <a:lnTo>
                  <a:pt x="358" y="1940"/>
                </a:lnTo>
                <a:lnTo>
                  <a:pt x="358" y="1938"/>
                </a:lnTo>
                <a:lnTo>
                  <a:pt x="358" y="1936"/>
                </a:lnTo>
                <a:lnTo>
                  <a:pt x="358" y="1930"/>
                </a:lnTo>
                <a:lnTo>
                  <a:pt x="358" y="1928"/>
                </a:lnTo>
                <a:lnTo>
                  <a:pt x="358" y="1926"/>
                </a:lnTo>
                <a:lnTo>
                  <a:pt x="358" y="1912"/>
                </a:lnTo>
                <a:lnTo>
                  <a:pt x="358" y="1910"/>
                </a:lnTo>
                <a:lnTo>
                  <a:pt x="358" y="1906"/>
                </a:lnTo>
                <a:lnTo>
                  <a:pt x="358" y="1906"/>
                </a:lnTo>
                <a:lnTo>
                  <a:pt x="358" y="1904"/>
                </a:lnTo>
                <a:lnTo>
                  <a:pt x="358" y="1902"/>
                </a:lnTo>
                <a:lnTo>
                  <a:pt x="358" y="1900"/>
                </a:lnTo>
                <a:lnTo>
                  <a:pt x="358" y="1898"/>
                </a:lnTo>
                <a:lnTo>
                  <a:pt x="358" y="1896"/>
                </a:lnTo>
                <a:lnTo>
                  <a:pt x="358" y="1892"/>
                </a:lnTo>
                <a:lnTo>
                  <a:pt x="358" y="1890"/>
                </a:lnTo>
                <a:lnTo>
                  <a:pt x="358" y="1888"/>
                </a:lnTo>
                <a:lnTo>
                  <a:pt x="358" y="1886"/>
                </a:lnTo>
                <a:lnTo>
                  <a:pt x="358" y="1884"/>
                </a:lnTo>
                <a:lnTo>
                  <a:pt x="358" y="1882"/>
                </a:lnTo>
                <a:lnTo>
                  <a:pt x="358" y="1878"/>
                </a:lnTo>
                <a:lnTo>
                  <a:pt x="358" y="1868"/>
                </a:lnTo>
                <a:lnTo>
                  <a:pt x="358" y="1864"/>
                </a:lnTo>
                <a:lnTo>
                  <a:pt x="358" y="1862"/>
                </a:lnTo>
                <a:lnTo>
                  <a:pt x="358" y="1858"/>
                </a:lnTo>
                <a:lnTo>
                  <a:pt x="358" y="1854"/>
                </a:lnTo>
                <a:lnTo>
                  <a:pt x="358" y="1850"/>
                </a:lnTo>
                <a:lnTo>
                  <a:pt x="358" y="1848"/>
                </a:lnTo>
                <a:lnTo>
                  <a:pt x="358" y="1846"/>
                </a:lnTo>
                <a:lnTo>
                  <a:pt x="358" y="1844"/>
                </a:lnTo>
                <a:lnTo>
                  <a:pt x="358" y="1842"/>
                </a:lnTo>
                <a:lnTo>
                  <a:pt x="358" y="1840"/>
                </a:lnTo>
                <a:lnTo>
                  <a:pt x="358" y="1838"/>
                </a:lnTo>
                <a:lnTo>
                  <a:pt x="358" y="1836"/>
                </a:lnTo>
                <a:lnTo>
                  <a:pt x="358" y="1832"/>
                </a:lnTo>
                <a:lnTo>
                  <a:pt x="358" y="1828"/>
                </a:lnTo>
                <a:lnTo>
                  <a:pt x="358" y="1826"/>
                </a:lnTo>
                <a:lnTo>
                  <a:pt x="358" y="1822"/>
                </a:lnTo>
                <a:lnTo>
                  <a:pt x="358" y="1820"/>
                </a:lnTo>
                <a:lnTo>
                  <a:pt x="358" y="1818"/>
                </a:lnTo>
                <a:lnTo>
                  <a:pt x="358" y="1816"/>
                </a:lnTo>
                <a:lnTo>
                  <a:pt x="358" y="1814"/>
                </a:lnTo>
                <a:lnTo>
                  <a:pt x="358" y="1810"/>
                </a:lnTo>
                <a:lnTo>
                  <a:pt x="358" y="1798"/>
                </a:lnTo>
                <a:lnTo>
                  <a:pt x="358" y="1796"/>
                </a:lnTo>
                <a:lnTo>
                  <a:pt x="358" y="1788"/>
                </a:lnTo>
                <a:lnTo>
                  <a:pt x="358" y="1784"/>
                </a:lnTo>
                <a:lnTo>
                  <a:pt x="358" y="1782"/>
                </a:lnTo>
                <a:lnTo>
                  <a:pt x="358" y="1776"/>
                </a:lnTo>
                <a:lnTo>
                  <a:pt x="358" y="1774"/>
                </a:lnTo>
                <a:lnTo>
                  <a:pt x="358" y="1772"/>
                </a:lnTo>
                <a:lnTo>
                  <a:pt x="358" y="1766"/>
                </a:lnTo>
                <a:lnTo>
                  <a:pt x="358" y="1764"/>
                </a:lnTo>
                <a:lnTo>
                  <a:pt x="358" y="1762"/>
                </a:lnTo>
                <a:lnTo>
                  <a:pt x="358" y="1762"/>
                </a:lnTo>
                <a:lnTo>
                  <a:pt x="358" y="1760"/>
                </a:lnTo>
                <a:lnTo>
                  <a:pt x="358" y="1758"/>
                </a:lnTo>
                <a:lnTo>
                  <a:pt x="358" y="1756"/>
                </a:lnTo>
                <a:lnTo>
                  <a:pt x="358" y="1754"/>
                </a:lnTo>
                <a:lnTo>
                  <a:pt x="358" y="1752"/>
                </a:lnTo>
                <a:lnTo>
                  <a:pt x="358" y="1750"/>
                </a:lnTo>
                <a:lnTo>
                  <a:pt x="358" y="1742"/>
                </a:lnTo>
                <a:lnTo>
                  <a:pt x="358" y="1734"/>
                </a:lnTo>
                <a:lnTo>
                  <a:pt x="358" y="1732"/>
                </a:lnTo>
                <a:lnTo>
                  <a:pt x="358" y="1730"/>
                </a:lnTo>
                <a:lnTo>
                  <a:pt x="358" y="1726"/>
                </a:lnTo>
                <a:lnTo>
                  <a:pt x="358" y="1722"/>
                </a:lnTo>
                <a:lnTo>
                  <a:pt x="358" y="1720"/>
                </a:lnTo>
                <a:lnTo>
                  <a:pt x="358" y="1718"/>
                </a:lnTo>
                <a:lnTo>
                  <a:pt x="358" y="1714"/>
                </a:lnTo>
                <a:lnTo>
                  <a:pt x="358" y="1714"/>
                </a:lnTo>
                <a:lnTo>
                  <a:pt x="358" y="1712"/>
                </a:lnTo>
                <a:lnTo>
                  <a:pt x="358" y="1696"/>
                </a:lnTo>
                <a:lnTo>
                  <a:pt x="358" y="1694"/>
                </a:lnTo>
                <a:lnTo>
                  <a:pt x="358" y="1684"/>
                </a:lnTo>
                <a:lnTo>
                  <a:pt x="358" y="1680"/>
                </a:lnTo>
                <a:lnTo>
                  <a:pt x="358" y="1672"/>
                </a:lnTo>
                <a:lnTo>
                  <a:pt x="358" y="1668"/>
                </a:lnTo>
                <a:lnTo>
                  <a:pt x="358" y="1668"/>
                </a:lnTo>
                <a:lnTo>
                  <a:pt x="358" y="1664"/>
                </a:lnTo>
                <a:lnTo>
                  <a:pt x="358" y="1660"/>
                </a:lnTo>
                <a:lnTo>
                  <a:pt x="358" y="1656"/>
                </a:lnTo>
                <a:lnTo>
                  <a:pt x="358" y="1654"/>
                </a:lnTo>
                <a:lnTo>
                  <a:pt x="358" y="1652"/>
                </a:lnTo>
                <a:lnTo>
                  <a:pt x="358" y="1650"/>
                </a:lnTo>
                <a:lnTo>
                  <a:pt x="358" y="1648"/>
                </a:lnTo>
                <a:lnTo>
                  <a:pt x="358" y="1646"/>
                </a:lnTo>
                <a:lnTo>
                  <a:pt x="358" y="1644"/>
                </a:lnTo>
                <a:lnTo>
                  <a:pt x="358" y="1642"/>
                </a:lnTo>
                <a:lnTo>
                  <a:pt x="358" y="1640"/>
                </a:lnTo>
                <a:lnTo>
                  <a:pt x="358" y="1636"/>
                </a:lnTo>
                <a:lnTo>
                  <a:pt x="358" y="1634"/>
                </a:lnTo>
                <a:lnTo>
                  <a:pt x="358" y="1632"/>
                </a:lnTo>
                <a:lnTo>
                  <a:pt x="358" y="1630"/>
                </a:lnTo>
                <a:lnTo>
                  <a:pt x="358" y="1628"/>
                </a:lnTo>
                <a:lnTo>
                  <a:pt x="358" y="1622"/>
                </a:lnTo>
                <a:lnTo>
                  <a:pt x="358" y="1620"/>
                </a:lnTo>
                <a:lnTo>
                  <a:pt x="358" y="1613"/>
                </a:lnTo>
                <a:lnTo>
                  <a:pt x="358" y="1595"/>
                </a:lnTo>
                <a:lnTo>
                  <a:pt x="358" y="1591"/>
                </a:lnTo>
                <a:lnTo>
                  <a:pt x="358" y="1589"/>
                </a:lnTo>
                <a:lnTo>
                  <a:pt x="358" y="1587"/>
                </a:lnTo>
                <a:lnTo>
                  <a:pt x="358" y="1585"/>
                </a:lnTo>
                <a:lnTo>
                  <a:pt x="358" y="1581"/>
                </a:lnTo>
                <a:lnTo>
                  <a:pt x="358" y="1579"/>
                </a:lnTo>
                <a:lnTo>
                  <a:pt x="358" y="1575"/>
                </a:lnTo>
                <a:lnTo>
                  <a:pt x="358" y="1571"/>
                </a:lnTo>
                <a:lnTo>
                  <a:pt x="358" y="1565"/>
                </a:lnTo>
                <a:lnTo>
                  <a:pt x="358" y="1561"/>
                </a:lnTo>
                <a:lnTo>
                  <a:pt x="358" y="1557"/>
                </a:lnTo>
                <a:lnTo>
                  <a:pt x="358" y="1555"/>
                </a:lnTo>
                <a:lnTo>
                  <a:pt x="358" y="1551"/>
                </a:lnTo>
                <a:lnTo>
                  <a:pt x="358" y="1547"/>
                </a:lnTo>
                <a:lnTo>
                  <a:pt x="358" y="1545"/>
                </a:lnTo>
                <a:lnTo>
                  <a:pt x="358" y="1539"/>
                </a:lnTo>
                <a:lnTo>
                  <a:pt x="358" y="1537"/>
                </a:lnTo>
                <a:lnTo>
                  <a:pt x="358" y="1535"/>
                </a:lnTo>
                <a:lnTo>
                  <a:pt x="358" y="1531"/>
                </a:lnTo>
                <a:lnTo>
                  <a:pt x="358" y="1527"/>
                </a:lnTo>
                <a:lnTo>
                  <a:pt x="358" y="1525"/>
                </a:lnTo>
                <a:lnTo>
                  <a:pt x="358" y="1523"/>
                </a:lnTo>
                <a:lnTo>
                  <a:pt x="358" y="1517"/>
                </a:lnTo>
                <a:lnTo>
                  <a:pt x="358" y="1513"/>
                </a:lnTo>
                <a:lnTo>
                  <a:pt x="358" y="1511"/>
                </a:lnTo>
                <a:lnTo>
                  <a:pt x="358" y="1509"/>
                </a:lnTo>
                <a:lnTo>
                  <a:pt x="358" y="1505"/>
                </a:lnTo>
                <a:lnTo>
                  <a:pt x="358" y="1499"/>
                </a:lnTo>
                <a:lnTo>
                  <a:pt x="358" y="1497"/>
                </a:lnTo>
                <a:lnTo>
                  <a:pt x="358" y="1495"/>
                </a:lnTo>
                <a:lnTo>
                  <a:pt x="358" y="1493"/>
                </a:lnTo>
                <a:lnTo>
                  <a:pt x="358" y="1491"/>
                </a:lnTo>
                <a:lnTo>
                  <a:pt x="358" y="1485"/>
                </a:lnTo>
                <a:lnTo>
                  <a:pt x="358" y="1483"/>
                </a:lnTo>
                <a:lnTo>
                  <a:pt x="358" y="1477"/>
                </a:lnTo>
                <a:lnTo>
                  <a:pt x="358" y="1475"/>
                </a:lnTo>
                <a:lnTo>
                  <a:pt x="358" y="1475"/>
                </a:lnTo>
                <a:lnTo>
                  <a:pt x="358" y="1465"/>
                </a:lnTo>
                <a:lnTo>
                  <a:pt x="358" y="1461"/>
                </a:lnTo>
                <a:lnTo>
                  <a:pt x="358" y="1459"/>
                </a:lnTo>
                <a:lnTo>
                  <a:pt x="358" y="1449"/>
                </a:lnTo>
                <a:lnTo>
                  <a:pt x="358" y="1443"/>
                </a:lnTo>
                <a:lnTo>
                  <a:pt x="358" y="1435"/>
                </a:lnTo>
                <a:lnTo>
                  <a:pt x="358" y="1427"/>
                </a:lnTo>
                <a:lnTo>
                  <a:pt x="358" y="1419"/>
                </a:lnTo>
                <a:lnTo>
                  <a:pt x="358" y="1407"/>
                </a:lnTo>
                <a:lnTo>
                  <a:pt x="358" y="1401"/>
                </a:lnTo>
                <a:lnTo>
                  <a:pt x="358" y="1397"/>
                </a:lnTo>
                <a:lnTo>
                  <a:pt x="358" y="1395"/>
                </a:lnTo>
                <a:lnTo>
                  <a:pt x="358" y="1387"/>
                </a:lnTo>
                <a:lnTo>
                  <a:pt x="358" y="1383"/>
                </a:lnTo>
                <a:lnTo>
                  <a:pt x="358" y="1379"/>
                </a:lnTo>
                <a:lnTo>
                  <a:pt x="358" y="1377"/>
                </a:lnTo>
                <a:lnTo>
                  <a:pt x="358" y="1365"/>
                </a:lnTo>
                <a:lnTo>
                  <a:pt x="358" y="1363"/>
                </a:lnTo>
                <a:lnTo>
                  <a:pt x="358" y="1359"/>
                </a:lnTo>
                <a:lnTo>
                  <a:pt x="358" y="1357"/>
                </a:lnTo>
                <a:lnTo>
                  <a:pt x="358" y="1355"/>
                </a:lnTo>
                <a:lnTo>
                  <a:pt x="358" y="1351"/>
                </a:lnTo>
                <a:lnTo>
                  <a:pt x="358" y="1345"/>
                </a:lnTo>
                <a:lnTo>
                  <a:pt x="358" y="1339"/>
                </a:lnTo>
                <a:lnTo>
                  <a:pt x="358" y="1333"/>
                </a:lnTo>
                <a:lnTo>
                  <a:pt x="358" y="1329"/>
                </a:lnTo>
                <a:lnTo>
                  <a:pt x="358" y="1319"/>
                </a:lnTo>
                <a:lnTo>
                  <a:pt x="360" y="1315"/>
                </a:lnTo>
                <a:lnTo>
                  <a:pt x="360" y="1313"/>
                </a:lnTo>
                <a:lnTo>
                  <a:pt x="360" y="1311"/>
                </a:lnTo>
                <a:lnTo>
                  <a:pt x="360" y="1309"/>
                </a:lnTo>
                <a:lnTo>
                  <a:pt x="360" y="1305"/>
                </a:lnTo>
                <a:lnTo>
                  <a:pt x="360" y="1303"/>
                </a:lnTo>
                <a:lnTo>
                  <a:pt x="360" y="1295"/>
                </a:lnTo>
                <a:lnTo>
                  <a:pt x="360" y="1291"/>
                </a:lnTo>
                <a:lnTo>
                  <a:pt x="360" y="1285"/>
                </a:lnTo>
                <a:lnTo>
                  <a:pt x="360" y="1283"/>
                </a:lnTo>
                <a:lnTo>
                  <a:pt x="360" y="1279"/>
                </a:lnTo>
                <a:lnTo>
                  <a:pt x="360" y="1271"/>
                </a:lnTo>
                <a:lnTo>
                  <a:pt x="360" y="1267"/>
                </a:lnTo>
                <a:lnTo>
                  <a:pt x="360" y="1265"/>
                </a:lnTo>
                <a:lnTo>
                  <a:pt x="360" y="1263"/>
                </a:lnTo>
                <a:lnTo>
                  <a:pt x="360" y="1255"/>
                </a:lnTo>
                <a:lnTo>
                  <a:pt x="360" y="1253"/>
                </a:lnTo>
                <a:lnTo>
                  <a:pt x="360" y="1251"/>
                </a:lnTo>
                <a:lnTo>
                  <a:pt x="360" y="1247"/>
                </a:lnTo>
                <a:lnTo>
                  <a:pt x="360" y="1243"/>
                </a:lnTo>
                <a:lnTo>
                  <a:pt x="360" y="1241"/>
                </a:lnTo>
                <a:lnTo>
                  <a:pt x="360" y="1239"/>
                </a:lnTo>
                <a:lnTo>
                  <a:pt x="360" y="1237"/>
                </a:lnTo>
                <a:lnTo>
                  <a:pt x="360" y="1233"/>
                </a:lnTo>
                <a:lnTo>
                  <a:pt x="360" y="1227"/>
                </a:lnTo>
                <a:lnTo>
                  <a:pt x="360" y="1225"/>
                </a:lnTo>
                <a:lnTo>
                  <a:pt x="360" y="1223"/>
                </a:lnTo>
                <a:lnTo>
                  <a:pt x="360" y="1217"/>
                </a:lnTo>
                <a:lnTo>
                  <a:pt x="360" y="1213"/>
                </a:lnTo>
                <a:lnTo>
                  <a:pt x="360" y="1207"/>
                </a:lnTo>
                <a:lnTo>
                  <a:pt x="360" y="1199"/>
                </a:lnTo>
                <a:lnTo>
                  <a:pt x="360" y="1188"/>
                </a:lnTo>
                <a:lnTo>
                  <a:pt x="360" y="1186"/>
                </a:lnTo>
                <a:lnTo>
                  <a:pt x="360" y="1186"/>
                </a:lnTo>
                <a:lnTo>
                  <a:pt x="360" y="1184"/>
                </a:lnTo>
                <a:lnTo>
                  <a:pt x="360" y="1182"/>
                </a:lnTo>
                <a:lnTo>
                  <a:pt x="360" y="1180"/>
                </a:lnTo>
                <a:lnTo>
                  <a:pt x="360" y="1178"/>
                </a:lnTo>
                <a:lnTo>
                  <a:pt x="360" y="1176"/>
                </a:lnTo>
                <a:lnTo>
                  <a:pt x="360" y="1170"/>
                </a:lnTo>
                <a:lnTo>
                  <a:pt x="360" y="1166"/>
                </a:lnTo>
                <a:lnTo>
                  <a:pt x="360" y="1162"/>
                </a:lnTo>
                <a:lnTo>
                  <a:pt x="360" y="1160"/>
                </a:lnTo>
                <a:lnTo>
                  <a:pt x="360" y="1150"/>
                </a:lnTo>
                <a:lnTo>
                  <a:pt x="360" y="1146"/>
                </a:lnTo>
                <a:lnTo>
                  <a:pt x="360" y="1144"/>
                </a:lnTo>
                <a:lnTo>
                  <a:pt x="362" y="1136"/>
                </a:lnTo>
                <a:lnTo>
                  <a:pt x="362" y="1134"/>
                </a:lnTo>
                <a:lnTo>
                  <a:pt x="362" y="1130"/>
                </a:lnTo>
                <a:lnTo>
                  <a:pt x="362" y="1128"/>
                </a:lnTo>
                <a:lnTo>
                  <a:pt x="362" y="1126"/>
                </a:lnTo>
                <a:lnTo>
                  <a:pt x="362" y="1124"/>
                </a:lnTo>
                <a:lnTo>
                  <a:pt x="362" y="1122"/>
                </a:lnTo>
                <a:lnTo>
                  <a:pt x="362" y="1116"/>
                </a:lnTo>
                <a:lnTo>
                  <a:pt x="362" y="1114"/>
                </a:lnTo>
                <a:lnTo>
                  <a:pt x="362" y="1112"/>
                </a:lnTo>
                <a:lnTo>
                  <a:pt x="362" y="1106"/>
                </a:lnTo>
                <a:lnTo>
                  <a:pt x="362" y="1102"/>
                </a:lnTo>
                <a:lnTo>
                  <a:pt x="362" y="1100"/>
                </a:lnTo>
                <a:lnTo>
                  <a:pt x="362" y="1092"/>
                </a:lnTo>
                <a:lnTo>
                  <a:pt x="362" y="1090"/>
                </a:lnTo>
                <a:lnTo>
                  <a:pt x="362" y="1088"/>
                </a:lnTo>
                <a:lnTo>
                  <a:pt x="362" y="1086"/>
                </a:lnTo>
                <a:lnTo>
                  <a:pt x="362" y="1084"/>
                </a:lnTo>
                <a:lnTo>
                  <a:pt x="362" y="1080"/>
                </a:lnTo>
                <a:lnTo>
                  <a:pt x="362" y="1078"/>
                </a:lnTo>
                <a:lnTo>
                  <a:pt x="362" y="1068"/>
                </a:lnTo>
                <a:lnTo>
                  <a:pt x="362" y="1066"/>
                </a:lnTo>
                <a:lnTo>
                  <a:pt x="362" y="1064"/>
                </a:lnTo>
                <a:lnTo>
                  <a:pt x="362" y="1060"/>
                </a:lnTo>
                <a:lnTo>
                  <a:pt x="362" y="1058"/>
                </a:lnTo>
                <a:lnTo>
                  <a:pt x="362" y="1054"/>
                </a:lnTo>
                <a:lnTo>
                  <a:pt x="362" y="1052"/>
                </a:lnTo>
                <a:lnTo>
                  <a:pt x="362" y="1050"/>
                </a:lnTo>
                <a:lnTo>
                  <a:pt x="362" y="1046"/>
                </a:lnTo>
                <a:lnTo>
                  <a:pt x="362" y="1042"/>
                </a:lnTo>
                <a:lnTo>
                  <a:pt x="362" y="1042"/>
                </a:lnTo>
                <a:lnTo>
                  <a:pt x="362" y="1040"/>
                </a:lnTo>
                <a:lnTo>
                  <a:pt x="362" y="1038"/>
                </a:lnTo>
                <a:lnTo>
                  <a:pt x="362" y="1036"/>
                </a:lnTo>
                <a:lnTo>
                  <a:pt x="362" y="1034"/>
                </a:lnTo>
                <a:lnTo>
                  <a:pt x="362" y="1030"/>
                </a:lnTo>
                <a:lnTo>
                  <a:pt x="362" y="1028"/>
                </a:lnTo>
                <a:lnTo>
                  <a:pt x="362" y="1026"/>
                </a:lnTo>
                <a:lnTo>
                  <a:pt x="362" y="1024"/>
                </a:lnTo>
                <a:lnTo>
                  <a:pt x="362" y="1022"/>
                </a:lnTo>
                <a:lnTo>
                  <a:pt x="362" y="1020"/>
                </a:lnTo>
                <a:lnTo>
                  <a:pt x="362" y="1018"/>
                </a:lnTo>
                <a:lnTo>
                  <a:pt x="362" y="1016"/>
                </a:lnTo>
                <a:lnTo>
                  <a:pt x="362" y="1014"/>
                </a:lnTo>
                <a:lnTo>
                  <a:pt x="362" y="1012"/>
                </a:lnTo>
                <a:lnTo>
                  <a:pt x="362" y="1010"/>
                </a:lnTo>
                <a:lnTo>
                  <a:pt x="362" y="1008"/>
                </a:lnTo>
                <a:lnTo>
                  <a:pt x="362" y="1006"/>
                </a:lnTo>
                <a:lnTo>
                  <a:pt x="362" y="1004"/>
                </a:lnTo>
                <a:lnTo>
                  <a:pt x="362" y="1002"/>
                </a:lnTo>
                <a:lnTo>
                  <a:pt x="362" y="1000"/>
                </a:lnTo>
                <a:lnTo>
                  <a:pt x="362" y="996"/>
                </a:lnTo>
                <a:lnTo>
                  <a:pt x="362" y="994"/>
                </a:lnTo>
                <a:lnTo>
                  <a:pt x="362" y="994"/>
                </a:lnTo>
                <a:lnTo>
                  <a:pt x="362" y="992"/>
                </a:lnTo>
                <a:lnTo>
                  <a:pt x="362" y="990"/>
                </a:lnTo>
                <a:lnTo>
                  <a:pt x="362" y="988"/>
                </a:lnTo>
                <a:lnTo>
                  <a:pt x="362" y="986"/>
                </a:lnTo>
                <a:lnTo>
                  <a:pt x="362" y="984"/>
                </a:lnTo>
                <a:lnTo>
                  <a:pt x="362" y="982"/>
                </a:lnTo>
                <a:lnTo>
                  <a:pt x="362" y="980"/>
                </a:lnTo>
                <a:lnTo>
                  <a:pt x="362" y="978"/>
                </a:lnTo>
                <a:lnTo>
                  <a:pt x="362" y="976"/>
                </a:lnTo>
                <a:lnTo>
                  <a:pt x="362" y="974"/>
                </a:lnTo>
                <a:lnTo>
                  <a:pt x="362" y="972"/>
                </a:lnTo>
                <a:lnTo>
                  <a:pt x="362" y="970"/>
                </a:lnTo>
                <a:lnTo>
                  <a:pt x="362" y="968"/>
                </a:lnTo>
                <a:lnTo>
                  <a:pt x="362" y="962"/>
                </a:lnTo>
                <a:lnTo>
                  <a:pt x="362" y="960"/>
                </a:lnTo>
                <a:lnTo>
                  <a:pt x="362" y="958"/>
                </a:lnTo>
                <a:lnTo>
                  <a:pt x="362" y="954"/>
                </a:lnTo>
                <a:lnTo>
                  <a:pt x="362" y="950"/>
                </a:lnTo>
                <a:lnTo>
                  <a:pt x="362" y="948"/>
                </a:lnTo>
                <a:lnTo>
                  <a:pt x="362" y="946"/>
                </a:lnTo>
                <a:lnTo>
                  <a:pt x="362" y="946"/>
                </a:lnTo>
                <a:lnTo>
                  <a:pt x="362" y="938"/>
                </a:lnTo>
                <a:lnTo>
                  <a:pt x="362" y="936"/>
                </a:lnTo>
                <a:lnTo>
                  <a:pt x="362" y="934"/>
                </a:lnTo>
                <a:lnTo>
                  <a:pt x="362" y="932"/>
                </a:lnTo>
                <a:lnTo>
                  <a:pt x="362" y="930"/>
                </a:lnTo>
                <a:lnTo>
                  <a:pt x="362" y="926"/>
                </a:lnTo>
                <a:lnTo>
                  <a:pt x="362" y="924"/>
                </a:lnTo>
                <a:lnTo>
                  <a:pt x="362" y="922"/>
                </a:lnTo>
                <a:lnTo>
                  <a:pt x="362" y="916"/>
                </a:lnTo>
                <a:lnTo>
                  <a:pt x="362" y="914"/>
                </a:lnTo>
                <a:lnTo>
                  <a:pt x="362" y="912"/>
                </a:lnTo>
                <a:lnTo>
                  <a:pt x="362" y="910"/>
                </a:lnTo>
                <a:lnTo>
                  <a:pt x="362" y="908"/>
                </a:lnTo>
                <a:lnTo>
                  <a:pt x="362" y="902"/>
                </a:lnTo>
                <a:lnTo>
                  <a:pt x="362" y="900"/>
                </a:lnTo>
                <a:lnTo>
                  <a:pt x="362" y="898"/>
                </a:lnTo>
                <a:lnTo>
                  <a:pt x="362" y="898"/>
                </a:lnTo>
                <a:lnTo>
                  <a:pt x="362" y="896"/>
                </a:lnTo>
                <a:lnTo>
                  <a:pt x="362" y="892"/>
                </a:lnTo>
                <a:lnTo>
                  <a:pt x="362" y="890"/>
                </a:lnTo>
                <a:lnTo>
                  <a:pt x="362" y="888"/>
                </a:lnTo>
                <a:lnTo>
                  <a:pt x="362" y="886"/>
                </a:lnTo>
                <a:lnTo>
                  <a:pt x="362" y="882"/>
                </a:lnTo>
                <a:lnTo>
                  <a:pt x="362" y="880"/>
                </a:lnTo>
                <a:lnTo>
                  <a:pt x="362" y="878"/>
                </a:lnTo>
                <a:lnTo>
                  <a:pt x="362" y="876"/>
                </a:lnTo>
                <a:lnTo>
                  <a:pt x="362" y="874"/>
                </a:lnTo>
                <a:lnTo>
                  <a:pt x="362" y="870"/>
                </a:lnTo>
                <a:lnTo>
                  <a:pt x="362" y="868"/>
                </a:lnTo>
                <a:lnTo>
                  <a:pt x="362" y="866"/>
                </a:lnTo>
                <a:lnTo>
                  <a:pt x="362" y="864"/>
                </a:lnTo>
                <a:lnTo>
                  <a:pt x="362" y="862"/>
                </a:lnTo>
                <a:lnTo>
                  <a:pt x="362" y="860"/>
                </a:lnTo>
                <a:lnTo>
                  <a:pt x="362" y="858"/>
                </a:lnTo>
                <a:lnTo>
                  <a:pt x="362" y="856"/>
                </a:lnTo>
                <a:lnTo>
                  <a:pt x="362" y="852"/>
                </a:lnTo>
                <a:lnTo>
                  <a:pt x="362" y="850"/>
                </a:lnTo>
                <a:lnTo>
                  <a:pt x="362" y="846"/>
                </a:lnTo>
                <a:lnTo>
                  <a:pt x="362" y="842"/>
                </a:lnTo>
                <a:lnTo>
                  <a:pt x="362" y="838"/>
                </a:lnTo>
                <a:lnTo>
                  <a:pt x="362" y="836"/>
                </a:lnTo>
                <a:lnTo>
                  <a:pt x="362" y="834"/>
                </a:lnTo>
                <a:lnTo>
                  <a:pt x="362" y="832"/>
                </a:lnTo>
                <a:lnTo>
                  <a:pt x="362" y="830"/>
                </a:lnTo>
                <a:lnTo>
                  <a:pt x="362" y="828"/>
                </a:lnTo>
                <a:lnTo>
                  <a:pt x="362" y="826"/>
                </a:lnTo>
                <a:lnTo>
                  <a:pt x="362" y="824"/>
                </a:lnTo>
                <a:lnTo>
                  <a:pt x="362" y="822"/>
                </a:lnTo>
                <a:lnTo>
                  <a:pt x="362" y="820"/>
                </a:lnTo>
                <a:lnTo>
                  <a:pt x="362" y="818"/>
                </a:lnTo>
                <a:lnTo>
                  <a:pt x="362" y="816"/>
                </a:lnTo>
                <a:lnTo>
                  <a:pt x="362" y="814"/>
                </a:lnTo>
                <a:lnTo>
                  <a:pt x="362" y="812"/>
                </a:lnTo>
                <a:lnTo>
                  <a:pt x="362" y="808"/>
                </a:lnTo>
                <a:lnTo>
                  <a:pt x="362" y="806"/>
                </a:lnTo>
                <a:lnTo>
                  <a:pt x="362" y="804"/>
                </a:lnTo>
                <a:lnTo>
                  <a:pt x="362" y="802"/>
                </a:lnTo>
                <a:lnTo>
                  <a:pt x="362" y="802"/>
                </a:lnTo>
                <a:lnTo>
                  <a:pt x="362" y="800"/>
                </a:lnTo>
                <a:lnTo>
                  <a:pt x="362" y="798"/>
                </a:lnTo>
                <a:lnTo>
                  <a:pt x="362" y="796"/>
                </a:lnTo>
                <a:lnTo>
                  <a:pt x="362" y="794"/>
                </a:lnTo>
                <a:lnTo>
                  <a:pt x="362" y="792"/>
                </a:lnTo>
                <a:lnTo>
                  <a:pt x="362" y="790"/>
                </a:lnTo>
                <a:lnTo>
                  <a:pt x="362" y="788"/>
                </a:lnTo>
                <a:lnTo>
                  <a:pt x="362" y="784"/>
                </a:lnTo>
                <a:lnTo>
                  <a:pt x="362" y="782"/>
                </a:lnTo>
                <a:lnTo>
                  <a:pt x="362" y="780"/>
                </a:lnTo>
                <a:lnTo>
                  <a:pt x="362" y="778"/>
                </a:lnTo>
                <a:lnTo>
                  <a:pt x="362" y="772"/>
                </a:lnTo>
                <a:lnTo>
                  <a:pt x="362" y="769"/>
                </a:lnTo>
                <a:lnTo>
                  <a:pt x="362" y="767"/>
                </a:lnTo>
                <a:lnTo>
                  <a:pt x="362" y="765"/>
                </a:lnTo>
                <a:lnTo>
                  <a:pt x="362" y="763"/>
                </a:lnTo>
                <a:lnTo>
                  <a:pt x="362" y="753"/>
                </a:lnTo>
                <a:lnTo>
                  <a:pt x="362" y="747"/>
                </a:lnTo>
                <a:lnTo>
                  <a:pt x="362" y="743"/>
                </a:lnTo>
                <a:lnTo>
                  <a:pt x="362" y="731"/>
                </a:lnTo>
                <a:lnTo>
                  <a:pt x="362" y="729"/>
                </a:lnTo>
                <a:lnTo>
                  <a:pt x="362" y="727"/>
                </a:lnTo>
                <a:lnTo>
                  <a:pt x="362" y="725"/>
                </a:lnTo>
                <a:lnTo>
                  <a:pt x="362" y="723"/>
                </a:lnTo>
                <a:lnTo>
                  <a:pt x="362" y="721"/>
                </a:lnTo>
                <a:lnTo>
                  <a:pt x="362" y="719"/>
                </a:lnTo>
                <a:lnTo>
                  <a:pt x="362" y="717"/>
                </a:lnTo>
                <a:lnTo>
                  <a:pt x="362" y="715"/>
                </a:lnTo>
                <a:lnTo>
                  <a:pt x="362" y="713"/>
                </a:lnTo>
                <a:lnTo>
                  <a:pt x="362" y="709"/>
                </a:lnTo>
                <a:lnTo>
                  <a:pt x="362" y="707"/>
                </a:lnTo>
                <a:lnTo>
                  <a:pt x="362" y="705"/>
                </a:lnTo>
                <a:lnTo>
                  <a:pt x="362" y="703"/>
                </a:lnTo>
                <a:lnTo>
                  <a:pt x="362" y="701"/>
                </a:lnTo>
                <a:lnTo>
                  <a:pt x="362" y="699"/>
                </a:lnTo>
                <a:lnTo>
                  <a:pt x="362" y="695"/>
                </a:lnTo>
                <a:lnTo>
                  <a:pt x="362" y="693"/>
                </a:lnTo>
                <a:lnTo>
                  <a:pt x="362" y="687"/>
                </a:lnTo>
                <a:lnTo>
                  <a:pt x="362" y="685"/>
                </a:lnTo>
                <a:lnTo>
                  <a:pt x="362" y="683"/>
                </a:lnTo>
                <a:lnTo>
                  <a:pt x="362" y="681"/>
                </a:lnTo>
                <a:lnTo>
                  <a:pt x="362" y="679"/>
                </a:lnTo>
                <a:lnTo>
                  <a:pt x="362" y="677"/>
                </a:lnTo>
                <a:lnTo>
                  <a:pt x="362" y="675"/>
                </a:lnTo>
                <a:lnTo>
                  <a:pt x="362" y="673"/>
                </a:lnTo>
                <a:lnTo>
                  <a:pt x="362" y="671"/>
                </a:lnTo>
                <a:lnTo>
                  <a:pt x="362" y="669"/>
                </a:lnTo>
                <a:lnTo>
                  <a:pt x="362" y="665"/>
                </a:lnTo>
                <a:lnTo>
                  <a:pt x="362" y="663"/>
                </a:lnTo>
                <a:lnTo>
                  <a:pt x="362" y="661"/>
                </a:lnTo>
                <a:lnTo>
                  <a:pt x="362" y="659"/>
                </a:lnTo>
                <a:lnTo>
                  <a:pt x="362" y="659"/>
                </a:lnTo>
                <a:lnTo>
                  <a:pt x="362" y="657"/>
                </a:lnTo>
                <a:lnTo>
                  <a:pt x="362" y="655"/>
                </a:lnTo>
                <a:lnTo>
                  <a:pt x="362" y="653"/>
                </a:lnTo>
                <a:lnTo>
                  <a:pt x="362" y="651"/>
                </a:lnTo>
                <a:lnTo>
                  <a:pt x="362" y="647"/>
                </a:lnTo>
                <a:lnTo>
                  <a:pt x="362" y="643"/>
                </a:lnTo>
                <a:lnTo>
                  <a:pt x="362" y="641"/>
                </a:lnTo>
                <a:lnTo>
                  <a:pt x="362" y="639"/>
                </a:lnTo>
                <a:lnTo>
                  <a:pt x="362" y="637"/>
                </a:lnTo>
                <a:lnTo>
                  <a:pt x="362" y="635"/>
                </a:lnTo>
                <a:lnTo>
                  <a:pt x="362" y="633"/>
                </a:lnTo>
                <a:lnTo>
                  <a:pt x="362" y="629"/>
                </a:lnTo>
                <a:lnTo>
                  <a:pt x="362" y="627"/>
                </a:lnTo>
                <a:lnTo>
                  <a:pt x="362" y="621"/>
                </a:lnTo>
                <a:lnTo>
                  <a:pt x="362" y="617"/>
                </a:lnTo>
                <a:lnTo>
                  <a:pt x="362" y="611"/>
                </a:lnTo>
                <a:lnTo>
                  <a:pt x="362" y="611"/>
                </a:lnTo>
                <a:lnTo>
                  <a:pt x="362" y="609"/>
                </a:lnTo>
                <a:lnTo>
                  <a:pt x="362" y="607"/>
                </a:lnTo>
                <a:lnTo>
                  <a:pt x="362" y="601"/>
                </a:lnTo>
                <a:lnTo>
                  <a:pt x="362" y="599"/>
                </a:lnTo>
                <a:lnTo>
                  <a:pt x="362" y="593"/>
                </a:lnTo>
                <a:lnTo>
                  <a:pt x="362" y="591"/>
                </a:lnTo>
                <a:lnTo>
                  <a:pt x="362" y="589"/>
                </a:lnTo>
                <a:lnTo>
                  <a:pt x="362" y="587"/>
                </a:lnTo>
                <a:lnTo>
                  <a:pt x="362" y="585"/>
                </a:lnTo>
                <a:lnTo>
                  <a:pt x="362" y="583"/>
                </a:lnTo>
                <a:lnTo>
                  <a:pt x="362" y="581"/>
                </a:lnTo>
                <a:lnTo>
                  <a:pt x="362" y="579"/>
                </a:lnTo>
                <a:lnTo>
                  <a:pt x="362" y="577"/>
                </a:lnTo>
                <a:lnTo>
                  <a:pt x="362" y="575"/>
                </a:lnTo>
                <a:lnTo>
                  <a:pt x="362" y="571"/>
                </a:lnTo>
                <a:lnTo>
                  <a:pt x="362" y="569"/>
                </a:lnTo>
                <a:lnTo>
                  <a:pt x="362" y="567"/>
                </a:lnTo>
                <a:lnTo>
                  <a:pt x="362" y="565"/>
                </a:lnTo>
                <a:lnTo>
                  <a:pt x="362" y="563"/>
                </a:lnTo>
                <a:lnTo>
                  <a:pt x="362" y="561"/>
                </a:lnTo>
                <a:lnTo>
                  <a:pt x="362" y="557"/>
                </a:lnTo>
                <a:lnTo>
                  <a:pt x="362" y="555"/>
                </a:lnTo>
                <a:lnTo>
                  <a:pt x="362" y="553"/>
                </a:lnTo>
                <a:lnTo>
                  <a:pt x="362" y="549"/>
                </a:lnTo>
                <a:lnTo>
                  <a:pt x="362" y="545"/>
                </a:lnTo>
                <a:lnTo>
                  <a:pt x="362" y="543"/>
                </a:lnTo>
                <a:lnTo>
                  <a:pt x="362" y="539"/>
                </a:lnTo>
                <a:lnTo>
                  <a:pt x="362" y="537"/>
                </a:lnTo>
                <a:lnTo>
                  <a:pt x="362" y="531"/>
                </a:lnTo>
                <a:lnTo>
                  <a:pt x="362" y="527"/>
                </a:lnTo>
                <a:lnTo>
                  <a:pt x="362" y="525"/>
                </a:lnTo>
                <a:lnTo>
                  <a:pt x="362" y="517"/>
                </a:lnTo>
                <a:lnTo>
                  <a:pt x="362" y="515"/>
                </a:lnTo>
                <a:lnTo>
                  <a:pt x="362" y="515"/>
                </a:lnTo>
                <a:lnTo>
                  <a:pt x="362" y="513"/>
                </a:lnTo>
                <a:lnTo>
                  <a:pt x="362" y="511"/>
                </a:lnTo>
                <a:lnTo>
                  <a:pt x="362" y="509"/>
                </a:lnTo>
                <a:lnTo>
                  <a:pt x="362" y="507"/>
                </a:lnTo>
                <a:lnTo>
                  <a:pt x="362" y="505"/>
                </a:lnTo>
                <a:lnTo>
                  <a:pt x="362" y="503"/>
                </a:lnTo>
                <a:lnTo>
                  <a:pt x="362" y="501"/>
                </a:lnTo>
                <a:lnTo>
                  <a:pt x="362" y="497"/>
                </a:lnTo>
                <a:lnTo>
                  <a:pt x="362" y="495"/>
                </a:lnTo>
                <a:lnTo>
                  <a:pt x="362" y="493"/>
                </a:lnTo>
                <a:lnTo>
                  <a:pt x="362" y="487"/>
                </a:lnTo>
                <a:lnTo>
                  <a:pt x="362" y="485"/>
                </a:lnTo>
                <a:lnTo>
                  <a:pt x="362" y="483"/>
                </a:lnTo>
                <a:lnTo>
                  <a:pt x="362" y="481"/>
                </a:lnTo>
                <a:lnTo>
                  <a:pt x="362" y="479"/>
                </a:lnTo>
                <a:lnTo>
                  <a:pt x="362" y="477"/>
                </a:lnTo>
                <a:lnTo>
                  <a:pt x="362" y="475"/>
                </a:lnTo>
                <a:lnTo>
                  <a:pt x="362" y="469"/>
                </a:lnTo>
                <a:lnTo>
                  <a:pt x="362" y="467"/>
                </a:lnTo>
                <a:lnTo>
                  <a:pt x="362" y="463"/>
                </a:lnTo>
                <a:lnTo>
                  <a:pt x="362" y="449"/>
                </a:lnTo>
                <a:lnTo>
                  <a:pt x="362" y="443"/>
                </a:lnTo>
                <a:lnTo>
                  <a:pt x="362" y="437"/>
                </a:lnTo>
                <a:lnTo>
                  <a:pt x="362" y="431"/>
                </a:lnTo>
                <a:lnTo>
                  <a:pt x="362" y="429"/>
                </a:lnTo>
                <a:lnTo>
                  <a:pt x="362" y="421"/>
                </a:lnTo>
                <a:lnTo>
                  <a:pt x="362" y="419"/>
                </a:lnTo>
                <a:lnTo>
                  <a:pt x="362" y="411"/>
                </a:lnTo>
                <a:lnTo>
                  <a:pt x="362" y="407"/>
                </a:lnTo>
                <a:lnTo>
                  <a:pt x="362" y="405"/>
                </a:lnTo>
                <a:lnTo>
                  <a:pt x="362" y="403"/>
                </a:lnTo>
                <a:lnTo>
                  <a:pt x="362" y="401"/>
                </a:lnTo>
                <a:lnTo>
                  <a:pt x="362" y="399"/>
                </a:lnTo>
                <a:lnTo>
                  <a:pt x="362" y="397"/>
                </a:lnTo>
                <a:lnTo>
                  <a:pt x="362" y="395"/>
                </a:lnTo>
                <a:lnTo>
                  <a:pt x="362" y="391"/>
                </a:lnTo>
                <a:lnTo>
                  <a:pt x="362" y="385"/>
                </a:lnTo>
                <a:lnTo>
                  <a:pt x="362" y="381"/>
                </a:lnTo>
                <a:lnTo>
                  <a:pt x="362" y="379"/>
                </a:lnTo>
                <a:lnTo>
                  <a:pt x="362" y="377"/>
                </a:lnTo>
                <a:lnTo>
                  <a:pt x="362" y="369"/>
                </a:lnTo>
                <a:lnTo>
                  <a:pt x="362" y="355"/>
                </a:lnTo>
                <a:lnTo>
                  <a:pt x="362" y="353"/>
                </a:lnTo>
                <a:lnTo>
                  <a:pt x="362" y="349"/>
                </a:lnTo>
                <a:lnTo>
                  <a:pt x="362" y="342"/>
                </a:lnTo>
                <a:lnTo>
                  <a:pt x="362" y="336"/>
                </a:lnTo>
                <a:lnTo>
                  <a:pt x="362" y="332"/>
                </a:lnTo>
                <a:lnTo>
                  <a:pt x="362" y="326"/>
                </a:lnTo>
                <a:lnTo>
                  <a:pt x="362" y="324"/>
                </a:lnTo>
                <a:lnTo>
                  <a:pt x="362" y="322"/>
                </a:lnTo>
                <a:lnTo>
                  <a:pt x="362" y="320"/>
                </a:lnTo>
                <a:lnTo>
                  <a:pt x="362" y="318"/>
                </a:lnTo>
                <a:lnTo>
                  <a:pt x="362" y="312"/>
                </a:lnTo>
                <a:lnTo>
                  <a:pt x="362" y="306"/>
                </a:lnTo>
                <a:lnTo>
                  <a:pt x="362" y="304"/>
                </a:lnTo>
                <a:lnTo>
                  <a:pt x="362" y="300"/>
                </a:lnTo>
                <a:lnTo>
                  <a:pt x="362" y="298"/>
                </a:lnTo>
                <a:lnTo>
                  <a:pt x="362" y="294"/>
                </a:lnTo>
                <a:lnTo>
                  <a:pt x="362" y="292"/>
                </a:lnTo>
                <a:lnTo>
                  <a:pt x="362" y="288"/>
                </a:lnTo>
                <a:lnTo>
                  <a:pt x="362" y="282"/>
                </a:lnTo>
                <a:lnTo>
                  <a:pt x="362" y="280"/>
                </a:lnTo>
                <a:lnTo>
                  <a:pt x="362" y="276"/>
                </a:lnTo>
                <a:lnTo>
                  <a:pt x="362" y="274"/>
                </a:lnTo>
                <a:lnTo>
                  <a:pt x="362" y="272"/>
                </a:lnTo>
                <a:lnTo>
                  <a:pt x="362" y="270"/>
                </a:lnTo>
                <a:lnTo>
                  <a:pt x="362" y="262"/>
                </a:lnTo>
                <a:lnTo>
                  <a:pt x="362" y="260"/>
                </a:lnTo>
                <a:lnTo>
                  <a:pt x="362" y="258"/>
                </a:lnTo>
                <a:lnTo>
                  <a:pt x="362" y="256"/>
                </a:lnTo>
                <a:lnTo>
                  <a:pt x="362" y="254"/>
                </a:lnTo>
                <a:lnTo>
                  <a:pt x="362" y="250"/>
                </a:lnTo>
                <a:lnTo>
                  <a:pt x="362" y="246"/>
                </a:lnTo>
                <a:lnTo>
                  <a:pt x="362" y="244"/>
                </a:lnTo>
                <a:lnTo>
                  <a:pt x="362" y="242"/>
                </a:lnTo>
                <a:lnTo>
                  <a:pt x="362" y="238"/>
                </a:lnTo>
                <a:lnTo>
                  <a:pt x="362" y="236"/>
                </a:lnTo>
                <a:lnTo>
                  <a:pt x="362" y="234"/>
                </a:lnTo>
                <a:lnTo>
                  <a:pt x="362" y="232"/>
                </a:lnTo>
                <a:lnTo>
                  <a:pt x="362" y="230"/>
                </a:lnTo>
                <a:lnTo>
                  <a:pt x="362" y="228"/>
                </a:lnTo>
                <a:lnTo>
                  <a:pt x="362" y="226"/>
                </a:lnTo>
                <a:lnTo>
                  <a:pt x="362" y="226"/>
                </a:lnTo>
                <a:lnTo>
                  <a:pt x="362" y="224"/>
                </a:lnTo>
                <a:lnTo>
                  <a:pt x="362" y="222"/>
                </a:lnTo>
                <a:lnTo>
                  <a:pt x="362" y="220"/>
                </a:lnTo>
                <a:lnTo>
                  <a:pt x="362" y="216"/>
                </a:lnTo>
                <a:lnTo>
                  <a:pt x="362" y="214"/>
                </a:lnTo>
                <a:lnTo>
                  <a:pt x="362" y="212"/>
                </a:lnTo>
                <a:lnTo>
                  <a:pt x="362" y="210"/>
                </a:lnTo>
                <a:lnTo>
                  <a:pt x="362" y="208"/>
                </a:lnTo>
                <a:lnTo>
                  <a:pt x="362" y="204"/>
                </a:lnTo>
                <a:lnTo>
                  <a:pt x="362" y="202"/>
                </a:lnTo>
                <a:lnTo>
                  <a:pt x="362" y="200"/>
                </a:lnTo>
                <a:lnTo>
                  <a:pt x="362" y="196"/>
                </a:lnTo>
                <a:lnTo>
                  <a:pt x="362" y="190"/>
                </a:lnTo>
                <a:lnTo>
                  <a:pt x="362" y="186"/>
                </a:lnTo>
                <a:lnTo>
                  <a:pt x="362" y="184"/>
                </a:lnTo>
                <a:lnTo>
                  <a:pt x="362" y="182"/>
                </a:lnTo>
                <a:lnTo>
                  <a:pt x="362" y="180"/>
                </a:lnTo>
                <a:lnTo>
                  <a:pt x="362" y="178"/>
                </a:lnTo>
                <a:lnTo>
                  <a:pt x="362" y="178"/>
                </a:lnTo>
                <a:lnTo>
                  <a:pt x="362" y="176"/>
                </a:lnTo>
                <a:lnTo>
                  <a:pt x="362" y="174"/>
                </a:lnTo>
                <a:lnTo>
                  <a:pt x="362" y="172"/>
                </a:lnTo>
                <a:lnTo>
                  <a:pt x="362" y="170"/>
                </a:lnTo>
                <a:lnTo>
                  <a:pt x="364" y="168"/>
                </a:lnTo>
                <a:lnTo>
                  <a:pt x="364" y="166"/>
                </a:lnTo>
                <a:lnTo>
                  <a:pt x="364" y="164"/>
                </a:lnTo>
                <a:lnTo>
                  <a:pt x="364" y="162"/>
                </a:lnTo>
                <a:lnTo>
                  <a:pt x="364" y="160"/>
                </a:lnTo>
                <a:lnTo>
                  <a:pt x="364" y="158"/>
                </a:lnTo>
                <a:lnTo>
                  <a:pt x="364" y="156"/>
                </a:lnTo>
                <a:lnTo>
                  <a:pt x="364" y="154"/>
                </a:lnTo>
                <a:lnTo>
                  <a:pt x="364" y="152"/>
                </a:lnTo>
                <a:lnTo>
                  <a:pt x="362" y="148"/>
                </a:lnTo>
                <a:lnTo>
                  <a:pt x="362" y="146"/>
                </a:lnTo>
                <a:lnTo>
                  <a:pt x="364" y="146"/>
                </a:lnTo>
                <a:lnTo>
                  <a:pt x="362" y="144"/>
                </a:lnTo>
                <a:lnTo>
                  <a:pt x="364" y="144"/>
                </a:lnTo>
                <a:lnTo>
                  <a:pt x="362" y="142"/>
                </a:lnTo>
                <a:lnTo>
                  <a:pt x="362" y="140"/>
                </a:lnTo>
                <a:lnTo>
                  <a:pt x="362" y="138"/>
                </a:lnTo>
                <a:lnTo>
                  <a:pt x="362" y="136"/>
                </a:lnTo>
                <a:lnTo>
                  <a:pt x="364" y="136"/>
                </a:lnTo>
                <a:lnTo>
                  <a:pt x="364" y="134"/>
                </a:lnTo>
                <a:lnTo>
                  <a:pt x="364" y="132"/>
                </a:lnTo>
                <a:lnTo>
                  <a:pt x="364" y="130"/>
                </a:lnTo>
                <a:lnTo>
                  <a:pt x="364" y="130"/>
                </a:lnTo>
                <a:lnTo>
                  <a:pt x="364" y="128"/>
                </a:lnTo>
                <a:lnTo>
                  <a:pt x="364" y="126"/>
                </a:lnTo>
                <a:lnTo>
                  <a:pt x="364" y="124"/>
                </a:lnTo>
                <a:lnTo>
                  <a:pt x="364" y="122"/>
                </a:lnTo>
                <a:lnTo>
                  <a:pt x="364" y="120"/>
                </a:lnTo>
                <a:lnTo>
                  <a:pt x="364" y="118"/>
                </a:lnTo>
                <a:lnTo>
                  <a:pt x="364" y="116"/>
                </a:lnTo>
                <a:lnTo>
                  <a:pt x="364" y="114"/>
                </a:lnTo>
                <a:lnTo>
                  <a:pt x="362" y="114"/>
                </a:lnTo>
                <a:lnTo>
                  <a:pt x="362" y="112"/>
                </a:lnTo>
                <a:lnTo>
                  <a:pt x="362" y="110"/>
                </a:lnTo>
                <a:lnTo>
                  <a:pt x="364" y="110"/>
                </a:lnTo>
                <a:lnTo>
                  <a:pt x="364" y="106"/>
                </a:lnTo>
                <a:lnTo>
                  <a:pt x="364" y="104"/>
                </a:lnTo>
                <a:lnTo>
                  <a:pt x="364" y="102"/>
                </a:lnTo>
                <a:lnTo>
                  <a:pt x="364" y="98"/>
                </a:lnTo>
                <a:lnTo>
                  <a:pt x="364" y="96"/>
                </a:lnTo>
                <a:lnTo>
                  <a:pt x="364" y="94"/>
                </a:lnTo>
                <a:lnTo>
                  <a:pt x="364" y="92"/>
                </a:lnTo>
                <a:lnTo>
                  <a:pt x="364" y="90"/>
                </a:lnTo>
                <a:lnTo>
                  <a:pt x="362" y="90"/>
                </a:lnTo>
                <a:lnTo>
                  <a:pt x="364" y="88"/>
                </a:lnTo>
                <a:lnTo>
                  <a:pt x="364" y="86"/>
                </a:lnTo>
                <a:lnTo>
                  <a:pt x="364" y="84"/>
                </a:lnTo>
                <a:lnTo>
                  <a:pt x="362" y="82"/>
                </a:lnTo>
                <a:lnTo>
                  <a:pt x="362" y="80"/>
                </a:lnTo>
                <a:lnTo>
                  <a:pt x="362" y="76"/>
                </a:lnTo>
                <a:lnTo>
                  <a:pt x="362" y="74"/>
                </a:lnTo>
                <a:lnTo>
                  <a:pt x="362" y="72"/>
                </a:lnTo>
                <a:lnTo>
                  <a:pt x="362" y="68"/>
                </a:lnTo>
                <a:lnTo>
                  <a:pt x="364" y="68"/>
                </a:lnTo>
                <a:lnTo>
                  <a:pt x="362" y="64"/>
                </a:lnTo>
                <a:lnTo>
                  <a:pt x="362" y="62"/>
                </a:lnTo>
                <a:lnTo>
                  <a:pt x="362" y="60"/>
                </a:lnTo>
                <a:lnTo>
                  <a:pt x="362" y="58"/>
                </a:lnTo>
                <a:lnTo>
                  <a:pt x="362" y="56"/>
                </a:lnTo>
                <a:lnTo>
                  <a:pt x="362" y="54"/>
                </a:lnTo>
                <a:lnTo>
                  <a:pt x="362" y="52"/>
                </a:lnTo>
                <a:lnTo>
                  <a:pt x="362" y="50"/>
                </a:lnTo>
                <a:lnTo>
                  <a:pt x="362" y="48"/>
                </a:lnTo>
                <a:lnTo>
                  <a:pt x="362" y="46"/>
                </a:lnTo>
                <a:lnTo>
                  <a:pt x="364" y="46"/>
                </a:lnTo>
                <a:lnTo>
                  <a:pt x="364" y="44"/>
                </a:lnTo>
                <a:lnTo>
                  <a:pt x="366" y="44"/>
                </a:lnTo>
                <a:lnTo>
                  <a:pt x="368" y="46"/>
                </a:lnTo>
                <a:lnTo>
                  <a:pt x="370" y="48"/>
                </a:lnTo>
                <a:lnTo>
                  <a:pt x="368" y="48"/>
                </a:lnTo>
                <a:lnTo>
                  <a:pt x="370" y="50"/>
                </a:lnTo>
                <a:lnTo>
                  <a:pt x="372" y="54"/>
                </a:lnTo>
                <a:lnTo>
                  <a:pt x="374" y="54"/>
                </a:lnTo>
                <a:lnTo>
                  <a:pt x="374" y="54"/>
                </a:lnTo>
                <a:lnTo>
                  <a:pt x="374" y="56"/>
                </a:lnTo>
                <a:lnTo>
                  <a:pt x="374" y="58"/>
                </a:lnTo>
                <a:lnTo>
                  <a:pt x="376" y="58"/>
                </a:lnTo>
                <a:lnTo>
                  <a:pt x="374" y="58"/>
                </a:lnTo>
                <a:lnTo>
                  <a:pt x="374" y="60"/>
                </a:lnTo>
                <a:lnTo>
                  <a:pt x="384" y="66"/>
                </a:lnTo>
                <a:lnTo>
                  <a:pt x="386" y="66"/>
                </a:lnTo>
                <a:lnTo>
                  <a:pt x="388" y="66"/>
                </a:lnTo>
                <a:lnTo>
                  <a:pt x="388" y="68"/>
                </a:lnTo>
                <a:lnTo>
                  <a:pt x="388" y="70"/>
                </a:lnTo>
                <a:lnTo>
                  <a:pt x="390" y="70"/>
                </a:lnTo>
                <a:lnTo>
                  <a:pt x="392" y="70"/>
                </a:lnTo>
                <a:lnTo>
                  <a:pt x="392" y="72"/>
                </a:lnTo>
                <a:lnTo>
                  <a:pt x="394" y="72"/>
                </a:lnTo>
                <a:lnTo>
                  <a:pt x="394" y="74"/>
                </a:lnTo>
                <a:lnTo>
                  <a:pt x="396" y="76"/>
                </a:lnTo>
                <a:lnTo>
                  <a:pt x="398" y="76"/>
                </a:lnTo>
                <a:lnTo>
                  <a:pt x="400" y="76"/>
                </a:lnTo>
                <a:lnTo>
                  <a:pt x="400" y="74"/>
                </a:lnTo>
                <a:lnTo>
                  <a:pt x="402" y="72"/>
                </a:lnTo>
                <a:lnTo>
                  <a:pt x="402" y="70"/>
                </a:lnTo>
                <a:lnTo>
                  <a:pt x="410" y="66"/>
                </a:lnTo>
                <a:lnTo>
                  <a:pt x="412" y="66"/>
                </a:lnTo>
                <a:lnTo>
                  <a:pt x="412" y="68"/>
                </a:lnTo>
                <a:lnTo>
                  <a:pt x="414" y="72"/>
                </a:lnTo>
                <a:lnTo>
                  <a:pt x="416" y="76"/>
                </a:lnTo>
                <a:lnTo>
                  <a:pt x="416" y="78"/>
                </a:lnTo>
                <a:lnTo>
                  <a:pt x="416" y="80"/>
                </a:lnTo>
                <a:lnTo>
                  <a:pt x="416" y="82"/>
                </a:lnTo>
                <a:lnTo>
                  <a:pt x="418" y="82"/>
                </a:lnTo>
                <a:lnTo>
                  <a:pt x="418" y="82"/>
                </a:lnTo>
                <a:lnTo>
                  <a:pt x="418" y="82"/>
                </a:lnTo>
                <a:lnTo>
                  <a:pt x="420" y="82"/>
                </a:lnTo>
                <a:lnTo>
                  <a:pt x="420" y="80"/>
                </a:lnTo>
                <a:lnTo>
                  <a:pt x="420" y="78"/>
                </a:lnTo>
                <a:lnTo>
                  <a:pt x="418" y="76"/>
                </a:lnTo>
                <a:lnTo>
                  <a:pt x="418" y="74"/>
                </a:lnTo>
                <a:lnTo>
                  <a:pt x="416" y="70"/>
                </a:lnTo>
                <a:lnTo>
                  <a:pt x="426" y="60"/>
                </a:lnTo>
                <a:lnTo>
                  <a:pt x="432" y="62"/>
                </a:lnTo>
                <a:lnTo>
                  <a:pt x="434" y="66"/>
                </a:lnTo>
                <a:lnTo>
                  <a:pt x="436" y="68"/>
                </a:lnTo>
                <a:lnTo>
                  <a:pt x="434" y="70"/>
                </a:lnTo>
                <a:lnTo>
                  <a:pt x="432" y="74"/>
                </a:lnTo>
                <a:lnTo>
                  <a:pt x="434" y="76"/>
                </a:lnTo>
                <a:lnTo>
                  <a:pt x="436" y="78"/>
                </a:lnTo>
                <a:lnTo>
                  <a:pt x="434" y="80"/>
                </a:lnTo>
                <a:lnTo>
                  <a:pt x="430" y="82"/>
                </a:lnTo>
                <a:lnTo>
                  <a:pt x="428" y="86"/>
                </a:lnTo>
                <a:lnTo>
                  <a:pt x="422" y="88"/>
                </a:lnTo>
                <a:lnTo>
                  <a:pt x="420" y="92"/>
                </a:lnTo>
                <a:lnTo>
                  <a:pt x="420" y="94"/>
                </a:lnTo>
                <a:lnTo>
                  <a:pt x="422" y="98"/>
                </a:lnTo>
                <a:lnTo>
                  <a:pt x="424" y="100"/>
                </a:lnTo>
                <a:lnTo>
                  <a:pt x="426" y="100"/>
                </a:lnTo>
                <a:lnTo>
                  <a:pt x="426" y="102"/>
                </a:lnTo>
                <a:lnTo>
                  <a:pt x="428" y="102"/>
                </a:lnTo>
                <a:lnTo>
                  <a:pt x="430" y="100"/>
                </a:lnTo>
                <a:lnTo>
                  <a:pt x="432" y="100"/>
                </a:lnTo>
                <a:lnTo>
                  <a:pt x="438" y="102"/>
                </a:lnTo>
                <a:lnTo>
                  <a:pt x="440" y="104"/>
                </a:lnTo>
                <a:lnTo>
                  <a:pt x="442" y="104"/>
                </a:lnTo>
                <a:lnTo>
                  <a:pt x="444" y="106"/>
                </a:lnTo>
                <a:lnTo>
                  <a:pt x="452" y="108"/>
                </a:lnTo>
                <a:lnTo>
                  <a:pt x="454" y="108"/>
                </a:lnTo>
                <a:lnTo>
                  <a:pt x="458" y="110"/>
                </a:lnTo>
                <a:lnTo>
                  <a:pt x="464" y="112"/>
                </a:lnTo>
                <a:lnTo>
                  <a:pt x="466" y="112"/>
                </a:lnTo>
                <a:lnTo>
                  <a:pt x="468" y="114"/>
                </a:lnTo>
                <a:lnTo>
                  <a:pt x="470" y="114"/>
                </a:lnTo>
                <a:lnTo>
                  <a:pt x="474" y="114"/>
                </a:lnTo>
                <a:lnTo>
                  <a:pt x="478" y="114"/>
                </a:lnTo>
                <a:lnTo>
                  <a:pt x="480" y="116"/>
                </a:lnTo>
                <a:lnTo>
                  <a:pt x="486" y="116"/>
                </a:lnTo>
                <a:lnTo>
                  <a:pt x="488" y="116"/>
                </a:lnTo>
                <a:lnTo>
                  <a:pt x="492" y="116"/>
                </a:lnTo>
                <a:lnTo>
                  <a:pt x="492" y="118"/>
                </a:lnTo>
                <a:lnTo>
                  <a:pt x="492" y="120"/>
                </a:lnTo>
                <a:lnTo>
                  <a:pt x="494" y="120"/>
                </a:lnTo>
                <a:lnTo>
                  <a:pt x="494" y="118"/>
                </a:lnTo>
                <a:lnTo>
                  <a:pt x="496" y="120"/>
                </a:lnTo>
                <a:lnTo>
                  <a:pt x="498" y="120"/>
                </a:lnTo>
                <a:lnTo>
                  <a:pt x="498" y="118"/>
                </a:lnTo>
                <a:lnTo>
                  <a:pt x="500" y="118"/>
                </a:lnTo>
                <a:lnTo>
                  <a:pt x="502" y="118"/>
                </a:lnTo>
                <a:lnTo>
                  <a:pt x="502" y="120"/>
                </a:lnTo>
                <a:lnTo>
                  <a:pt x="506" y="120"/>
                </a:lnTo>
                <a:lnTo>
                  <a:pt x="506" y="118"/>
                </a:lnTo>
                <a:lnTo>
                  <a:pt x="508" y="118"/>
                </a:lnTo>
                <a:lnTo>
                  <a:pt x="512" y="118"/>
                </a:lnTo>
                <a:lnTo>
                  <a:pt x="510" y="120"/>
                </a:lnTo>
                <a:lnTo>
                  <a:pt x="512" y="120"/>
                </a:lnTo>
                <a:lnTo>
                  <a:pt x="512" y="118"/>
                </a:lnTo>
                <a:lnTo>
                  <a:pt x="514" y="120"/>
                </a:lnTo>
                <a:lnTo>
                  <a:pt x="516" y="120"/>
                </a:lnTo>
                <a:lnTo>
                  <a:pt x="518" y="120"/>
                </a:lnTo>
                <a:lnTo>
                  <a:pt x="530" y="120"/>
                </a:lnTo>
                <a:lnTo>
                  <a:pt x="532" y="120"/>
                </a:lnTo>
                <a:lnTo>
                  <a:pt x="534" y="120"/>
                </a:lnTo>
                <a:lnTo>
                  <a:pt x="538" y="118"/>
                </a:lnTo>
                <a:lnTo>
                  <a:pt x="540" y="118"/>
                </a:lnTo>
                <a:lnTo>
                  <a:pt x="548" y="118"/>
                </a:lnTo>
                <a:lnTo>
                  <a:pt x="550" y="118"/>
                </a:lnTo>
                <a:lnTo>
                  <a:pt x="554" y="116"/>
                </a:lnTo>
                <a:lnTo>
                  <a:pt x="556" y="116"/>
                </a:lnTo>
                <a:lnTo>
                  <a:pt x="558" y="116"/>
                </a:lnTo>
                <a:lnTo>
                  <a:pt x="560" y="116"/>
                </a:lnTo>
                <a:lnTo>
                  <a:pt x="562" y="114"/>
                </a:lnTo>
                <a:lnTo>
                  <a:pt x="564" y="114"/>
                </a:lnTo>
                <a:lnTo>
                  <a:pt x="566" y="114"/>
                </a:lnTo>
                <a:lnTo>
                  <a:pt x="566" y="114"/>
                </a:lnTo>
                <a:lnTo>
                  <a:pt x="568" y="114"/>
                </a:lnTo>
                <a:lnTo>
                  <a:pt x="572" y="112"/>
                </a:lnTo>
                <a:lnTo>
                  <a:pt x="574" y="112"/>
                </a:lnTo>
                <a:lnTo>
                  <a:pt x="576" y="112"/>
                </a:lnTo>
                <a:lnTo>
                  <a:pt x="578" y="110"/>
                </a:lnTo>
                <a:lnTo>
                  <a:pt x="580" y="110"/>
                </a:lnTo>
                <a:lnTo>
                  <a:pt x="582" y="110"/>
                </a:lnTo>
                <a:lnTo>
                  <a:pt x="582" y="108"/>
                </a:lnTo>
                <a:lnTo>
                  <a:pt x="586" y="108"/>
                </a:lnTo>
                <a:lnTo>
                  <a:pt x="588" y="108"/>
                </a:lnTo>
                <a:lnTo>
                  <a:pt x="590" y="106"/>
                </a:lnTo>
                <a:lnTo>
                  <a:pt x="592" y="106"/>
                </a:lnTo>
                <a:lnTo>
                  <a:pt x="592" y="110"/>
                </a:lnTo>
                <a:lnTo>
                  <a:pt x="594" y="110"/>
                </a:lnTo>
                <a:lnTo>
                  <a:pt x="594" y="108"/>
                </a:lnTo>
                <a:lnTo>
                  <a:pt x="594" y="106"/>
                </a:lnTo>
                <a:lnTo>
                  <a:pt x="594" y="104"/>
                </a:lnTo>
                <a:lnTo>
                  <a:pt x="594" y="100"/>
                </a:lnTo>
                <a:lnTo>
                  <a:pt x="600" y="102"/>
                </a:lnTo>
                <a:lnTo>
                  <a:pt x="600" y="104"/>
                </a:lnTo>
                <a:lnTo>
                  <a:pt x="600" y="106"/>
                </a:lnTo>
                <a:lnTo>
                  <a:pt x="602" y="106"/>
                </a:lnTo>
                <a:lnTo>
                  <a:pt x="602" y="104"/>
                </a:lnTo>
                <a:lnTo>
                  <a:pt x="602" y="102"/>
                </a:lnTo>
                <a:lnTo>
                  <a:pt x="602" y="98"/>
                </a:lnTo>
                <a:lnTo>
                  <a:pt x="604" y="98"/>
                </a:lnTo>
                <a:lnTo>
                  <a:pt x="608" y="98"/>
                </a:lnTo>
                <a:lnTo>
                  <a:pt x="610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6"/>
                </a:lnTo>
                <a:lnTo>
                  <a:pt x="614" y="96"/>
                </a:lnTo>
                <a:lnTo>
                  <a:pt x="614" y="96"/>
                </a:lnTo>
                <a:lnTo>
                  <a:pt x="616" y="98"/>
                </a:lnTo>
                <a:lnTo>
                  <a:pt x="618" y="98"/>
                </a:lnTo>
                <a:lnTo>
                  <a:pt x="618" y="96"/>
                </a:lnTo>
                <a:lnTo>
                  <a:pt x="622" y="96"/>
                </a:lnTo>
                <a:lnTo>
                  <a:pt x="624" y="94"/>
                </a:lnTo>
                <a:lnTo>
                  <a:pt x="626" y="94"/>
                </a:lnTo>
                <a:lnTo>
                  <a:pt x="628" y="94"/>
                </a:lnTo>
                <a:lnTo>
                  <a:pt x="630" y="92"/>
                </a:lnTo>
                <a:lnTo>
                  <a:pt x="632" y="92"/>
                </a:lnTo>
                <a:lnTo>
                  <a:pt x="634" y="92"/>
                </a:lnTo>
                <a:lnTo>
                  <a:pt x="634" y="90"/>
                </a:lnTo>
                <a:lnTo>
                  <a:pt x="636" y="90"/>
                </a:lnTo>
                <a:lnTo>
                  <a:pt x="638" y="90"/>
                </a:lnTo>
                <a:lnTo>
                  <a:pt x="640" y="90"/>
                </a:lnTo>
                <a:lnTo>
                  <a:pt x="642" y="88"/>
                </a:lnTo>
                <a:lnTo>
                  <a:pt x="646" y="86"/>
                </a:lnTo>
                <a:lnTo>
                  <a:pt x="648" y="86"/>
                </a:lnTo>
                <a:lnTo>
                  <a:pt x="652" y="84"/>
                </a:lnTo>
                <a:lnTo>
                  <a:pt x="654" y="82"/>
                </a:lnTo>
                <a:lnTo>
                  <a:pt x="656" y="82"/>
                </a:lnTo>
                <a:lnTo>
                  <a:pt x="658" y="82"/>
                </a:lnTo>
                <a:lnTo>
                  <a:pt x="658" y="82"/>
                </a:lnTo>
                <a:lnTo>
                  <a:pt x="660" y="82"/>
                </a:lnTo>
                <a:lnTo>
                  <a:pt x="662" y="80"/>
                </a:lnTo>
                <a:lnTo>
                  <a:pt x="662" y="80"/>
                </a:lnTo>
                <a:lnTo>
                  <a:pt x="664" y="80"/>
                </a:lnTo>
                <a:lnTo>
                  <a:pt x="666" y="78"/>
                </a:lnTo>
                <a:lnTo>
                  <a:pt x="670" y="76"/>
                </a:lnTo>
                <a:lnTo>
                  <a:pt x="672" y="76"/>
                </a:lnTo>
                <a:lnTo>
                  <a:pt x="674" y="74"/>
                </a:lnTo>
                <a:lnTo>
                  <a:pt x="676" y="74"/>
                </a:lnTo>
                <a:lnTo>
                  <a:pt x="678" y="72"/>
                </a:lnTo>
                <a:lnTo>
                  <a:pt x="680" y="72"/>
                </a:lnTo>
                <a:lnTo>
                  <a:pt x="682" y="72"/>
                </a:lnTo>
                <a:lnTo>
                  <a:pt x="682" y="70"/>
                </a:lnTo>
                <a:lnTo>
                  <a:pt x="684" y="70"/>
                </a:lnTo>
                <a:lnTo>
                  <a:pt x="686" y="68"/>
                </a:lnTo>
                <a:lnTo>
                  <a:pt x="688" y="68"/>
                </a:lnTo>
                <a:lnTo>
                  <a:pt x="690" y="66"/>
                </a:lnTo>
                <a:lnTo>
                  <a:pt x="692" y="66"/>
                </a:lnTo>
                <a:lnTo>
                  <a:pt x="694" y="66"/>
                </a:lnTo>
                <a:lnTo>
                  <a:pt x="696" y="64"/>
                </a:lnTo>
                <a:lnTo>
                  <a:pt x="698" y="62"/>
                </a:lnTo>
                <a:lnTo>
                  <a:pt x="702" y="62"/>
                </a:lnTo>
                <a:lnTo>
                  <a:pt x="704" y="60"/>
                </a:lnTo>
                <a:lnTo>
                  <a:pt x="708" y="58"/>
                </a:lnTo>
                <a:lnTo>
                  <a:pt x="710" y="56"/>
                </a:lnTo>
                <a:lnTo>
                  <a:pt x="710" y="56"/>
                </a:lnTo>
                <a:lnTo>
                  <a:pt x="724" y="48"/>
                </a:lnTo>
                <a:lnTo>
                  <a:pt x="726" y="48"/>
                </a:lnTo>
                <a:lnTo>
                  <a:pt x="728" y="48"/>
                </a:lnTo>
                <a:lnTo>
                  <a:pt x="730" y="46"/>
                </a:lnTo>
                <a:lnTo>
                  <a:pt x="732" y="46"/>
                </a:lnTo>
                <a:lnTo>
                  <a:pt x="736" y="44"/>
                </a:lnTo>
                <a:lnTo>
                  <a:pt x="736" y="42"/>
                </a:lnTo>
                <a:lnTo>
                  <a:pt x="738" y="42"/>
                </a:lnTo>
                <a:lnTo>
                  <a:pt x="742" y="40"/>
                </a:lnTo>
                <a:lnTo>
                  <a:pt x="744" y="40"/>
                </a:lnTo>
                <a:lnTo>
                  <a:pt x="746" y="38"/>
                </a:lnTo>
                <a:lnTo>
                  <a:pt x="748" y="36"/>
                </a:lnTo>
                <a:lnTo>
                  <a:pt x="748" y="34"/>
                </a:lnTo>
                <a:lnTo>
                  <a:pt x="750" y="34"/>
                </a:lnTo>
                <a:lnTo>
                  <a:pt x="750" y="34"/>
                </a:lnTo>
                <a:lnTo>
                  <a:pt x="752" y="32"/>
                </a:lnTo>
                <a:lnTo>
                  <a:pt x="752" y="34"/>
                </a:lnTo>
                <a:lnTo>
                  <a:pt x="752" y="32"/>
                </a:lnTo>
                <a:lnTo>
                  <a:pt x="752" y="30"/>
                </a:lnTo>
                <a:lnTo>
                  <a:pt x="754" y="30"/>
                </a:lnTo>
                <a:lnTo>
                  <a:pt x="764" y="26"/>
                </a:lnTo>
                <a:lnTo>
                  <a:pt x="764" y="24"/>
                </a:lnTo>
                <a:lnTo>
                  <a:pt x="768" y="22"/>
                </a:lnTo>
                <a:lnTo>
                  <a:pt x="772" y="20"/>
                </a:lnTo>
                <a:lnTo>
                  <a:pt x="782" y="16"/>
                </a:lnTo>
                <a:lnTo>
                  <a:pt x="784" y="14"/>
                </a:lnTo>
                <a:lnTo>
                  <a:pt x="798" y="6"/>
                </a:lnTo>
                <a:lnTo>
                  <a:pt x="802" y="2"/>
                </a:lnTo>
                <a:lnTo>
                  <a:pt x="806" y="0"/>
                </a:lnTo>
                <a:lnTo>
                  <a:pt x="816" y="0"/>
                </a:lnTo>
                <a:lnTo>
                  <a:pt x="820" y="0"/>
                </a:lnTo>
                <a:lnTo>
                  <a:pt x="830" y="0"/>
                </a:lnTo>
                <a:lnTo>
                  <a:pt x="832" y="0"/>
                </a:lnTo>
                <a:lnTo>
                  <a:pt x="834" y="0"/>
                </a:lnTo>
                <a:lnTo>
                  <a:pt x="850" y="0"/>
                </a:lnTo>
                <a:lnTo>
                  <a:pt x="852" y="2"/>
                </a:lnTo>
                <a:lnTo>
                  <a:pt x="854" y="2"/>
                </a:lnTo>
                <a:lnTo>
                  <a:pt x="862" y="2"/>
                </a:lnTo>
                <a:lnTo>
                  <a:pt x="868" y="2"/>
                </a:lnTo>
                <a:lnTo>
                  <a:pt x="870" y="2"/>
                </a:lnTo>
                <a:lnTo>
                  <a:pt x="874" y="2"/>
                </a:lnTo>
                <a:lnTo>
                  <a:pt x="884" y="2"/>
                </a:lnTo>
                <a:lnTo>
                  <a:pt x="890" y="2"/>
                </a:lnTo>
                <a:lnTo>
                  <a:pt x="896" y="2"/>
                </a:lnTo>
                <a:lnTo>
                  <a:pt x="908" y="2"/>
                </a:lnTo>
                <a:lnTo>
                  <a:pt x="910" y="2"/>
                </a:lnTo>
                <a:lnTo>
                  <a:pt x="914" y="2"/>
                </a:lnTo>
                <a:lnTo>
                  <a:pt x="920" y="2"/>
                </a:lnTo>
                <a:lnTo>
                  <a:pt x="938" y="2"/>
                </a:lnTo>
                <a:lnTo>
                  <a:pt x="990" y="2"/>
                </a:lnTo>
                <a:lnTo>
                  <a:pt x="994" y="2"/>
                </a:lnTo>
                <a:lnTo>
                  <a:pt x="1117" y="0"/>
                </a:lnTo>
                <a:lnTo>
                  <a:pt x="1125" y="0"/>
                </a:lnTo>
                <a:lnTo>
                  <a:pt x="1137" y="0"/>
                </a:lnTo>
                <a:lnTo>
                  <a:pt x="1153" y="0"/>
                </a:lnTo>
                <a:lnTo>
                  <a:pt x="1167" y="0"/>
                </a:lnTo>
                <a:lnTo>
                  <a:pt x="1183" y="0"/>
                </a:lnTo>
                <a:lnTo>
                  <a:pt x="1255" y="0"/>
                </a:lnTo>
                <a:lnTo>
                  <a:pt x="1271" y="0"/>
                </a:lnTo>
                <a:lnTo>
                  <a:pt x="1287" y="0"/>
                </a:lnTo>
                <a:lnTo>
                  <a:pt x="1297" y="0"/>
                </a:lnTo>
                <a:lnTo>
                  <a:pt x="1329" y="0"/>
                </a:lnTo>
                <a:lnTo>
                  <a:pt x="1337" y="0"/>
                </a:lnTo>
                <a:lnTo>
                  <a:pt x="1341" y="0"/>
                </a:lnTo>
                <a:lnTo>
                  <a:pt x="1371" y="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1403648" y="2060848"/>
            <a:ext cx="2289861" cy="3593977"/>
          </a:xfrm>
          <a:custGeom>
            <a:avLst/>
            <a:gdLst>
              <a:gd name="T0" fmla="*/ 2079 w 2093"/>
              <a:gd name="T1" fmla="*/ 154 h 3285"/>
              <a:gd name="T2" fmla="*/ 2081 w 2093"/>
              <a:gd name="T3" fmla="*/ 344 h 3285"/>
              <a:gd name="T4" fmla="*/ 2081 w 2093"/>
              <a:gd name="T5" fmla="*/ 517 h 3285"/>
              <a:gd name="T6" fmla="*/ 2081 w 2093"/>
              <a:gd name="T7" fmla="*/ 689 h 3285"/>
              <a:gd name="T8" fmla="*/ 2081 w 2093"/>
              <a:gd name="T9" fmla="*/ 860 h 3285"/>
              <a:gd name="T10" fmla="*/ 2081 w 2093"/>
              <a:gd name="T11" fmla="*/ 1036 h 3285"/>
              <a:gd name="T12" fmla="*/ 2081 w 2093"/>
              <a:gd name="T13" fmla="*/ 1211 h 3285"/>
              <a:gd name="T14" fmla="*/ 2079 w 2093"/>
              <a:gd name="T15" fmla="*/ 1379 h 3285"/>
              <a:gd name="T16" fmla="*/ 2075 w 2093"/>
              <a:gd name="T17" fmla="*/ 1660 h 3285"/>
              <a:gd name="T18" fmla="*/ 2073 w 2093"/>
              <a:gd name="T19" fmla="*/ 1830 h 3285"/>
              <a:gd name="T20" fmla="*/ 2071 w 2093"/>
              <a:gd name="T21" fmla="*/ 2041 h 3285"/>
              <a:gd name="T22" fmla="*/ 2047 w 2093"/>
              <a:gd name="T23" fmla="*/ 2229 h 3285"/>
              <a:gd name="T24" fmla="*/ 2045 w 2093"/>
              <a:gd name="T25" fmla="*/ 2345 h 3285"/>
              <a:gd name="T26" fmla="*/ 2063 w 2093"/>
              <a:gd name="T27" fmla="*/ 2431 h 3285"/>
              <a:gd name="T28" fmla="*/ 1977 w 2093"/>
              <a:gd name="T29" fmla="*/ 2474 h 3285"/>
              <a:gd name="T30" fmla="*/ 1849 w 2093"/>
              <a:gd name="T31" fmla="*/ 2546 h 3285"/>
              <a:gd name="T32" fmla="*/ 1731 w 2093"/>
              <a:gd name="T33" fmla="*/ 2512 h 3285"/>
              <a:gd name="T34" fmla="*/ 1679 w 2093"/>
              <a:gd name="T35" fmla="*/ 2616 h 3285"/>
              <a:gd name="T36" fmla="*/ 1607 w 2093"/>
              <a:gd name="T37" fmla="*/ 2736 h 3285"/>
              <a:gd name="T38" fmla="*/ 1541 w 2093"/>
              <a:gd name="T39" fmla="*/ 2842 h 3285"/>
              <a:gd name="T40" fmla="*/ 1405 w 2093"/>
              <a:gd name="T41" fmla="*/ 2935 h 3285"/>
              <a:gd name="T42" fmla="*/ 1305 w 2093"/>
              <a:gd name="T43" fmla="*/ 3109 h 3285"/>
              <a:gd name="T44" fmla="*/ 1199 w 2093"/>
              <a:gd name="T45" fmla="*/ 3087 h 3285"/>
              <a:gd name="T46" fmla="*/ 1121 w 2093"/>
              <a:gd name="T47" fmla="*/ 2961 h 3285"/>
              <a:gd name="T48" fmla="*/ 1077 w 2093"/>
              <a:gd name="T49" fmla="*/ 3015 h 3285"/>
              <a:gd name="T50" fmla="*/ 994 w 2093"/>
              <a:gd name="T51" fmla="*/ 3109 h 3285"/>
              <a:gd name="T52" fmla="*/ 948 w 2093"/>
              <a:gd name="T53" fmla="*/ 3205 h 3285"/>
              <a:gd name="T54" fmla="*/ 862 w 2093"/>
              <a:gd name="T55" fmla="*/ 3187 h 3285"/>
              <a:gd name="T56" fmla="*/ 784 w 2093"/>
              <a:gd name="T57" fmla="*/ 3113 h 3285"/>
              <a:gd name="T58" fmla="*/ 666 w 2093"/>
              <a:gd name="T59" fmla="*/ 3197 h 3285"/>
              <a:gd name="T60" fmla="*/ 604 w 2093"/>
              <a:gd name="T61" fmla="*/ 3249 h 3285"/>
              <a:gd name="T62" fmla="*/ 492 w 2093"/>
              <a:gd name="T63" fmla="*/ 3177 h 3285"/>
              <a:gd name="T64" fmla="*/ 376 w 2093"/>
              <a:gd name="T65" fmla="*/ 3175 h 3285"/>
              <a:gd name="T66" fmla="*/ 298 w 2093"/>
              <a:gd name="T67" fmla="*/ 3157 h 3285"/>
              <a:gd name="T68" fmla="*/ 264 w 2093"/>
              <a:gd name="T69" fmla="*/ 3227 h 3285"/>
              <a:gd name="T70" fmla="*/ 178 w 2093"/>
              <a:gd name="T71" fmla="*/ 3203 h 3285"/>
              <a:gd name="T72" fmla="*/ 122 w 2093"/>
              <a:gd name="T73" fmla="*/ 3233 h 3285"/>
              <a:gd name="T74" fmla="*/ 22 w 2093"/>
              <a:gd name="T75" fmla="*/ 3261 h 3285"/>
              <a:gd name="T76" fmla="*/ 8 w 2093"/>
              <a:gd name="T77" fmla="*/ 3177 h 3285"/>
              <a:gd name="T78" fmla="*/ 42 w 2093"/>
              <a:gd name="T79" fmla="*/ 3135 h 3285"/>
              <a:gd name="T80" fmla="*/ 88 w 2093"/>
              <a:gd name="T81" fmla="*/ 3037 h 3285"/>
              <a:gd name="T82" fmla="*/ 112 w 2093"/>
              <a:gd name="T83" fmla="*/ 2977 h 3285"/>
              <a:gd name="T84" fmla="*/ 98 w 2093"/>
              <a:gd name="T85" fmla="*/ 2891 h 3285"/>
              <a:gd name="T86" fmla="*/ 146 w 2093"/>
              <a:gd name="T87" fmla="*/ 2868 h 3285"/>
              <a:gd name="T88" fmla="*/ 232 w 2093"/>
              <a:gd name="T89" fmla="*/ 2742 h 3285"/>
              <a:gd name="T90" fmla="*/ 290 w 2093"/>
              <a:gd name="T91" fmla="*/ 2636 h 3285"/>
              <a:gd name="T92" fmla="*/ 370 w 2093"/>
              <a:gd name="T93" fmla="*/ 2522 h 3285"/>
              <a:gd name="T94" fmla="*/ 344 w 2093"/>
              <a:gd name="T95" fmla="*/ 2405 h 3285"/>
              <a:gd name="T96" fmla="*/ 352 w 2093"/>
              <a:gd name="T97" fmla="*/ 2313 h 3285"/>
              <a:gd name="T98" fmla="*/ 288 w 2093"/>
              <a:gd name="T99" fmla="*/ 2207 h 3285"/>
              <a:gd name="T100" fmla="*/ 324 w 2093"/>
              <a:gd name="T101" fmla="*/ 2133 h 3285"/>
              <a:gd name="T102" fmla="*/ 324 w 2093"/>
              <a:gd name="T103" fmla="*/ 2018 h 3285"/>
              <a:gd name="T104" fmla="*/ 358 w 2093"/>
              <a:gd name="T105" fmla="*/ 1810 h 3285"/>
              <a:gd name="T106" fmla="*/ 358 w 2093"/>
              <a:gd name="T107" fmla="*/ 1513 h 3285"/>
              <a:gd name="T108" fmla="*/ 360 w 2093"/>
              <a:gd name="T109" fmla="*/ 1170 h 3285"/>
              <a:gd name="T110" fmla="*/ 362 w 2093"/>
              <a:gd name="T111" fmla="*/ 946 h 3285"/>
              <a:gd name="T112" fmla="*/ 362 w 2093"/>
              <a:gd name="T113" fmla="*/ 729 h 3285"/>
              <a:gd name="T114" fmla="*/ 362 w 2093"/>
              <a:gd name="T115" fmla="*/ 517 h 3285"/>
              <a:gd name="T116" fmla="*/ 362 w 2093"/>
              <a:gd name="T117" fmla="*/ 234 h 3285"/>
              <a:gd name="T118" fmla="*/ 362 w 2093"/>
              <a:gd name="T119" fmla="*/ 72 h 3285"/>
              <a:gd name="T120" fmla="*/ 430 w 2093"/>
              <a:gd name="T121" fmla="*/ 100 h 3285"/>
              <a:gd name="T122" fmla="*/ 608 w 2093"/>
              <a:gd name="T123" fmla="*/ 98 h 3285"/>
              <a:gd name="T124" fmla="*/ 784 w 2093"/>
              <a:gd name="T125" fmla="*/ 14 h 3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3" h="3285">
                <a:moveTo>
                  <a:pt x="1371" y="2"/>
                </a:moveTo>
                <a:lnTo>
                  <a:pt x="1429" y="2"/>
                </a:lnTo>
                <a:lnTo>
                  <a:pt x="1441" y="2"/>
                </a:lnTo>
                <a:lnTo>
                  <a:pt x="1457" y="2"/>
                </a:lnTo>
                <a:lnTo>
                  <a:pt x="1459" y="2"/>
                </a:lnTo>
                <a:lnTo>
                  <a:pt x="1463" y="2"/>
                </a:lnTo>
                <a:lnTo>
                  <a:pt x="1469" y="2"/>
                </a:lnTo>
                <a:lnTo>
                  <a:pt x="1511" y="2"/>
                </a:lnTo>
                <a:lnTo>
                  <a:pt x="1517" y="2"/>
                </a:lnTo>
                <a:lnTo>
                  <a:pt x="1531" y="2"/>
                </a:lnTo>
                <a:lnTo>
                  <a:pt x="1541" y="2"/>
                </a:lnTo>
                <a:lnTo>
                  <a:pt x="1589" y="2"/>
                </a:lnTo>
                <a:lnTo>
                  <a:pt x="1597" y="2"/>
                </a:lnTo>
                <a:lnTo>
                  <a:pt x="1605" y="2"/>
                </a:lnTo>
                <a:lnTo>
                  <a:pt x="1641" y="2"/>
                </a:lnTo>
                <a:lnTo>
                  <a:pt x="1659" y="2"/>
                </a:lnTo>
                <a:lnTo>
                  <a:pt x="1687" y="2"/>
                </a:lnTo>
                <a:lnTo>
                  <a:pt x="1699" y="2"/>
                </a:lnTo>
                <a:lnTo>
                  <a:pt x="1707" y="2"/>
                </a:lnTo>
                <a:lnTo>
                  <a:pt x="1723" y="2"/>
                </a:lnTo>
                <a:lnTo>
                  <a:pt x="1725" y="2"/>
                </a:lnTo>
                <a:lnTo>
                  <a:pt x="1771" y="2"/>
                </a:lnTo>
                <a:lnTo>
                  <a:pt x="1799" y="2"/>
                </a:lnTo>
                <a:lnTo>
                  <a:pt x="1833" y="2"/>
                </a:lnTo>
                <a:lnTo>
                  <a:pt x="1847" y="2"/>
                </a:lnTo>
                <a:lnTo>
                  <a:pt x="1887" y="2"/>
                </a:lnTo>
                <a:lnTo>
                  <a:pt x="1895" y="2"/>
                </a:lnTo>
                <a:lnTo>
                  <a:pt x="1899" y="2"/>
                </a:lnTo>
                <a:lnTo>
                  <a:pt x="1903" y="2"/>
                </a:lnTo>
                <a:lnTo>
                  <a:pt x="1931" y="2"/>
                </a:lnTo>
                <a:lnTo>
                  <a:pt x="1947" y="2"/>
                </a:lnTo>
                <a:lnTo>
                  <a:pt x="1955" y="2"/>
                </a:lnTo>
                <a:lnTo>
                  <a:pt x="1959" y="2"/>
                </a:lnTo>
                <a:lnTo>
                  <a:pt x="1965" y="2"/>
                </a:lnTo>
                <a:lnTo>
                  <a:pt x="1995" y="2"/>
                </a:lnTo>
                <a:lnTo>
                  <a:pt x="2041" y="2"/>
                </a:lnTo>
                <a:lnTo>
                  <a:pt x="2049" y="2"/>
                </a:lnTo>
                <a:lnTo>
                  <a:pt x="2061" y="0"/>
                </a:lnTo>
                <a:lnTo>
                  <a:pt x="2067" y="0"/>
                </a:lnTo>
                <a:lnTo>
                  <a:pt x="2079" y="0"/>
                </a:lnTo>
                <a:lnTo>
                  <a:pt x="2079" y="46"/>
                </a:lnTo>
                <a:lnTo>
                  <a:pt x="2079" y="56"/>
                </a:lnTo>
                <a:lnTo>
                  <a:pt x="2079" y="58"/>
                </a:lnTo>
                <a:lnTo>
                  <a:pt x="2079" y="60"/>
                </a:lnTo>
                <a:lnTo>
                  <a:pt x="2079" y="62"/>
                </a:lnTo>
                <a:lnTo>
                  <a:pt x="2079" y="64"/>
                </a:lnTo>
                <a:lnTo>
                  <a:pt x="2079" y="66"/>
                </a:lnTo>
                <a:lnTo>
                  <a:pt x="2079" y="68"/>
                </a:lnTo>
                <a:lnTo>
                  <a:pt x="2079" y="70"/>
                </a:lnTo>
                <a:lnTo>
                  <a:pt x="2079" y="72"/>
                </a:lnTo>
                <a:lnTo>
                  <a:pt x="2079" y="74"/>
                </a:lnTo>
                <a:lnTo>
                  <a:pt x="2079" y="80"/>
                </a:lnTo>
                <a:lnTo>
                  <a:pt x="2079" y="82"/>
                </a:lnTo>
                <a:lnTo>
                  <a:pt x="2079" y="82"/>
                </a:lnTo>
                <a:lnTo>
                  <a:pt x="2079" y="84"/>
                </a:lnTo>
                <a:lnTo>
                  <a:pt x="2079" y="92"/>
                </a:lnTo>
                <a:lnTo>
                  <a:pt x="2079" y="98"/>
                </a:lnTo>
                <a:lnTo>
                  <a:pt x="2079" y="100"/>
                </a:lnTo>
                <a:lnTo>
                  <a:pt x="2079" y="106"/>
                </a:lnTo>
                <a:lnTo>
                  <a:pt x="2079" y="108"/>
                </a:lnTo>
                <a:lnTo>
                  <a:pt x="2079" y="110"/>
                </a:lnTo>
                <a:lnTo>
                  <a:pt x="2079" y="112"/>
                </a:lnTo>
                <a:lnTo>
                  <a:pt x="2079" y="116"/>
                </a:lnTo>
                <a:lnTo>
                  <a:pt x="2079" y="118"/>
                </a:lnTo>
                <a:lnTo>
                  <a:pt x="2079" y="120"/>
                </a:lnTo>
                <a:lnTo>
                  <a:pt x="2079" y="124"/>
                </a:lnTo>
                <a:lnTo>
                  <a:pt x="2079" y="126"/>
                </a:lnTo>
                <a:lnTo>
                  <a:pt x="2079" y="128"/>
                </a:lnTo>
                <a:lnTo>
                  <a:pt x="2079" y="130"/>
                </a:lnTo>
                <a:lnTo>
                  <a:pt x="2079" y="134"/>
                </a:lnTo>
                <a:lnTo>
                  <a:pt x="2079" y="136"/>
                </a:lnTo>
                <a:lnTo>
                  <a:pt x="2079" y="138"/>
                </a:lnTo>
                <a:lnTo>
                  <a:pt x="2079" y="140"/>
                </a:lnTo>
                <a:lnTo>
                  <a:pt x="2079" y="142"/>
                </a:lnTo>
                <a:lnTo>
                  <a:pt x="2079" y="144"/>
                </a:lnTo>
                <a:lnTo>
                  <a:pt x="2079" y="146"/>
                </a:lnTo>
                <a:lnTo>
                  <a:pt x="2079" y="148"/>
                </a:lnTo>
                <a:lnTo>
                  <a:pt x="2079" y="150"/>
                </a:lnTo>
                <a:lnTo>
                  <a:pt x="2079" y="152"/>
                </a:lnTo>
                <a:lnTo>
                  <a:pt x="2079" y="154"/>
                </a:lnTo>
                <a:lnTo>
                  <a:pt x="2079" y="156"/>
                </a:lnTo>
                <a:lnTo>
                  <a:pt x="2081" y="158"/>
                </a:lnTo>
                <a:lnTo>
                  <a:pt x="2081" y="160"/>
                </a:lnTo>
                <a:lnTo>
                  <a:pt x="2081" y="162"/>
                </a:lnTo>
                <a:lnTo>
                  <a:pt x="2081" y="164"/>
                </a:lnTo>
                <a:lnTo>
                  <a:pt x="2081" y="166"/>
                </a:lnTo>
                <a:lnTo>
                  <a:pt x="2081" y="168"/>
                </a:lnTo>
                <a:lnTo>
                  <a:pt x="2081" y="170"/>
                </a:lnTo>
                <a:lnTo>
                  <a:pt x="2081" y="172"/>
                </a:lnTo>
                <a:lnTo>
                  <a:pt x="2081" y="174"/>
                </a:lnTo>
                <a:lnTo>
                  <a:pt x="2081" y="176"/>
                </a:lnTo>
                <a:lnTo>
                  <a:pt x="2081" y="178"/>
                </a:lnTo>
                <a:lnTo>
                  <a:pt x="2081" y="178"/>
                </a:lnTo>
                <a:lnTo>
                  <a:pt x="2081" y="180"/>
                </a:lnTo>
                <a:lnTo>
                  <a:pt x="2081" y="182"/>
                </a:lnTo>
                <a:lnTo>
                  <a:pt x="2081" y="184"/>
                </a:lnTo>
                <a:lnTo>
                  <a:pt x="2081" y="186"/>
                </a:lnTo>
                <a:lnTo>
                  <a:pt x="2081" y="188"/>
                </a:lnTo>
                <a:lnTo>
                  <a:pt x="2081" y="190"/>
                </a:lnTo>
                <a:lnTo>
                  <a:pt x="2081" y="192"/>
                </a:lnTo>
                <a:lnTo>
                  <a:pt x="2081" y="194"/>
                </a:lnTo>
                <a:lnTo>
                  <a:pt x="2081" y="196"/>
                </a:lnTo>
                <a:lnTo>
                  <a:pt x="2081" y="198"/>
                </a:lnTo>
                <a:lnTo>
                  <a:pt x="2081" y="200"/>
                </a:lnTo>
                <a:lnTo>
                  <a:pt x="2081" y="202"/>
                </a:lnTo>
                <a:lnTo>
                  <a:pt x="2081" y="204"/>
                </a:lnTo>
                <a:lnTo>
                  <a:pt x="2081" y="208"/>
                </a:lnTo>
                <a:lnTo>
                  <a:pt x="2081" y="210"/>
                </a:lnTo>
                <a:lnTo>
                  <a:pt x="2081" y="212"/>
                </a:lnTo>
                <a:lnTo>
                  <a:pt x="2081" y="216"/>
                </a:lnTo>
                <a:lnTo>
                  <a:pt x="2081" y="218"/>
                </a:lnTo>
                <a:lnTo>
                  <a:pt x="2081" y="220"/>
                </a:lnTo>
                <a:lnTo>
                  <a:pt x="2081" y="230"/>
                </a:lnTo>
                <a:lnTo>
                  <a:pt x="2081" y="232"/>
                </a:lnTo>
                <a:lnTo>
                  <a:pt x="2081" y="234"/>
                </a:lnTo>
                <a:lnTo>
                  <a:pt x="2081" y="236"/>
                </a:lnTo>
                <a:lnTo>
                  <a:pt x="2081" y="238"/>
                </a:lnTo>
                <a:lnTo>
                  <a:pt x="2081" y="240"/>
                </a:lnTo>
                <a:lnTo>
                  <a:pt x="2081" y="242"/>
                </a:lnTo>
                <a:lnTo>
                  <a:pt x="2081" y="244"/>
                </a:lnTo>
                <a:lnTo>
                  <a:pt x="2081" y="246"/>
                </a:lnTo>
                <a:lnTo>
                  <a:pt x="2081" y="248"/>
                </a:lnTo>
                <a:lnTo>
                  <a:pt x="2081" y="250"/>
                </a:lnTo>
                <a:lnTo>
                  <a:pt x="2081" y="252"/>
                </a:lnTo>
                <a:lnTo>
                  <a:pt x="2081" y="254"/>
                </a:lnTo>
                <a:lnTo>
                  <a:pt x="2081" y="256"/>
                </a:lnTo>
                <a:lnTo>
                  <a:pt x="2081" y="258"/>
                </a:lnTo>
                <a:lnTo>
                  <a:pt x="2081" y="260"/>
                </a:lnTo>
                <a:lnTo>
                  <a:pt x="2081" y="262"/>
                </a:lnTo>
                <a:lnTo>
                  <a:pt x="2081" y="264"/>
                </a:lnTo>
                <a:lnTo>
                  <a:pt x="2081" y="266"/>
                </a:lnTo>
                <a:lnTo>
                  <a:pt x="2081" y="268"/>
                </a:lnTo>
                <a:lnTo>
                  <a:pt x="2081" y="270"/>
                </a:lnTo>
                <a:lnTo>
                  <a:pt x="2081" y="272"/>
                </a:lnTo>
                <a:lnTo>
                  <a:pt x="2081" y="274"/>
                </a:lnTo>
                <a:lnTo>
                  <a:pt x="2081" y="274"/>
                </a:lnTo>
                <a:lnTo>
                  <a:pt x="2081" y="278"/>
                </a:lnTo>
                <a:lnTo>
                  <a:pt x="2081" y="282"/>
                </a:lnTo>
                <a:lnTo>
                  <a:pt x="2081" y="284"/>
                </a:lnTo>
                <a:lnTo>
                  <a:pt x="2081" y="286"/>
                </a:lnTo>
                <a:lnTo>
                  <a:pt x="2081" y="290"/>
                </a:lnTo>
                <a:lnTo>
                  <a:pt x="2081" y="296"/>
                </a:lnTo>
                <a:lnTo>
                  <a:pt x="2081" y="298"/>
                </a:lnTo>
                <a:lnTo>
                  <a:pt x="2081" y="300"/>
                </a:lnTo>
                <a:lnTo>
                  <a:pt x="2081" y="316"/>
                </a:lnTo>
                <a:lnTo>
                  <a:pt x="2081" y="318"/>
                </a:lnTo>
                <a:lnTo>
                  <a:pt x="2081" y="320"/>
                </a:lnTo>
                <a:lnTo>
                  <a:pt x="2081" y="322"/>
                </a:lnTo>
                <a:lnTo>
                  <a:pt x="2081" y="322"/>
                </a:lnTo>
                <a:lnTo>
                  <a:pt x="2081" y="324"/>
                </a:lnTo>
                <a:lnTo>
                  <a:pt x="2081" y="326"/>
                </a:lnTo>
                <a:lnTo>
                  <a:pt x="2081" y="328"/>
                </a:lnTo>
                <a:lnTo>
                  <a:pt x="2081" y="330"/>
                </a:lnTo>
                <a:lnTo>
                  <a:pt x="2081" y="332"/>
                </a:lnTo>
                <a:lnTo>
                  <a:pt x="2081" y="334"/>
                </a:lnTo>
                <a:lnTo>
                  <a:pt x="2081" y="336"/>
                </a:lnTo>
                <a:lnTo>
                  <a:pt x="2081" y="338"/>
                </a:lnTo>
                <a:lnTo>
                  <a:pt x="2081" y="340"/>
                </a:lnTo>
                <a:lnTo>
                  <a:pt x="2081" y="342"/>
                </a:lnTo>
                <a:lnTo>
                  <a:pt x="2081" y="344"/>
                </a:lnTo>
                <a:lnTo>
                  <a:pt x="2081" y="347"/>
                </a:lnTo>
                <a:lnTo>
                  <a:pt x="2081" y="351"/>
                </a:lnTo>
                <a:lnTo>
                  <a:pt x="2081" y="353"/>
                </a:lnTo>
                <a:lnTo>
                  <a:pt x="2081" y="355"/>
                </a:lnTo>
                <a:lnTo>
                  <a:pt x="2081" y="357"/>
                </a:lnTo>
                <a:lnTo>
                  <a:pt x="2081" y="359"/>
                </a:lnTo>
                <a:lnTo>
                  <a:pt x="2081" y="363"/>
                </a:lnTo>
                <a:lnTo>
                  <a:pt x="2081" y="367"/>
                </a:lnTo>
                <a:lnTo>
                  <a:pt x="2081" y="369"/>
                </a:lnTo>
                <a:lnTo>
                  <a:pt x="2081" y="371"/>
                </a:lnTo>
                <a:lnTo>
                  <a:pt x="2081" y="371"/>
                </a:lnTo>
                <a:lnTo>
                  <a:pt x="2081" y="373"/>
                </a:lnTo>
                <a:lnTo>
                  <a:pt x="2081" y="375"/>
                </a:lnTo>
                <a:lnTo>
                  <a:pt x="2081" y="377"/>
                </a:lnTo>
                <a:lnTo>
                  <a:pt x="2081" y="379"/>
                </a:lnTo>
                <a:lnTo>
                  <a:pt x="2081" y="381"/>
                </a:lnTo>
                <a:lnTo>
                  <a:pt x="2081" y="383"/>
                </a:lnTo>
                <a:lnTo>
                  <a:pt x="2081" y="385"/>
                </a:lnTo>
                <a:lnTo>
                  <a:pt x="2081" y="387"/>
                </a:lnTo>
                <a:lnTo>
                  <a:pt x="2081" y="389"/>
                </a:lnTo>
                <a:lnTo>
                  <a:pt x="2081" y="391"/>
                </a:lnTo>
                <a:lnTo>
                  <a:pt x="2081" y="393"/>
                </a:lnTo>
                <a:lnTo>
                  <a:pt x="2081" y="395"/>
                </a:lnTo>
                <a:lnTo>
                  <a:pt x="2081" y="397"/>
                </a:lnTo>
                <a:lnTo>
                  <a:pt x="2081" y="399"/>
                </a:lnTo>
                <a:lnTo>
                  <a:pt x="2081" y="401"/>
                </a:lnTo>
                <a:lnTo>
                  <a:pt x="2081" y="403"/>
                </a:lnTo>
                <a:lnTo>
                  <a:pt x="2081" y="405"/>
                </a:lnTo>
                <a:lnTo>
                  <a:pt x="2081" y="407"/>
                </a:lnTo>
                <a:lnTo>
                  <a:pt x="2081" y="409"/>
                </a:lnTo>
                <a:lnTo>
                  <a:pt x="2081" y="411"/>
                </a:lnTo>
                <a:lnTo>
                  <a:pt x="2081" y="413"/>
                </a:lnTo>
                <a:lnTo>
                  <a:pt x="2081" y="415"/>
                </a:lnTo>
                <a:lnTo>
                  <a:pt x="2081" y="417"/>
                </a:lnTo>
                <a:lnTo>
                  <a:pt x="2081" y="419"/>
                </a:lnTo>
                <a:lnTo>
                  <a:pt x="2081" y="419"/>
                </a:lnTo>
                <a:lnTo>
                  <a:pt x="2081" y="421"/>
                </a:lnTo>
                <a:lnTo>
                  <a:pt x="2081" y="423"/>
                </a:lnTo>
                <a:lnTo>
                  <a:pt x="2081" y="425"/>
                </a:lnTo>
                <a:lnTo>
                  <a:pt x="2081" y="427"/>
                </a:lnTo>
                <a:lnTo>
                  <a:pt x="2081" y="429"/>
                </a:lnTo>
                <a:lnTo>
                  <a:pt x="2081" y="433"/>
                </a:lnTo>
                <a:lnTo>
                  <a:pt x="2081" y="435"/>
                </a:lnTo>
                <a:lnTo>
                  <a:pt x="2081" y="437"/>
                </a:lnTo>
                <a:lnTo>
                  <a:pt x="2081" y="439"/>
                </a:lnTo>
                <a:lnTo>
                  <a:pt x="2081" y="441"/>
                </a:lnTo>
                <a:lnTo>
                  <a:pt x="2081" y="443"/>
                </a:lnTo>
                <a:lnTo>
                  <a:pt x="2081" y="445"/>
                </a:lnTo>
                <a:lnTo>
                  <a:pt x="2081" y="449"/>
                </a:lnTo>
                <a:lnTo>
                  <a:pt x="2081" y="451"/>
                </a:lnTo>
                <a:lnTo>
                  <a:pt x="2081" y="453"/>
                </a:lnTo>
                <a:lnTo>
                  <a:pt x="2081" y="455"/>
                </a:lnTo>
                <a:lnTo>
                  <a:pt x="2081" y="457"/>
                </a:lnTo>
                <a:lnTo>
                  <a:pt x="2081" y="459"/>
                </a:lnTo>
                <a:lnTo>
                  <a:pt x="2081" y="461"/>
                </a:lnTo>
                <a:lnTo>
                  <a:pt x="2081" y="463"/>
                </a:lnTo>
                <a:lnTo>
                  <a:pt x="2081" y="465"/>
                </a:lnTo>
                <a:lnTo>
                  <a:pt x="2081" y="467"/>
                </a:lnTo>
                <a:lnTo>
                  <a:pt x="2081" y="467"/>
                </a:lnTo>
                <a:lnTo>
                  <a:pt x="2081" y="469"/>
                </a:lnTo>
                <a:lnTo>
                  <a:pt x="2081" y="471"/>
                </a:lnTo>
                <a:lnTo>
                  <a:pt x="2081" y="475"/>
                </a:lnTo>
                <a:lnTo>
                  <a:pt x="2081" y="477"/>
                </a:lnTo>
                <a:lnTo>
                  <a:pt x="2081" y="479"/>
                </a:lnTo>
                <a:lnTo>
                  <a:pt x="2081" y="481"/>
                </a:lnTo>
                <a:lnTo>
                  <a:pt x="2081" y="487"/>
                </a:lnTo>
                <a:lnTo>
                  <a:pt x="2081" y="489"/>
                </a:lnTo>
                <a:lnTo>
                  <a:pt x="2081" y="491"/>
                </a:lnTo>
                <a:lnTo>
                  <a:pt x="2081" y="493"/>
                </a:lnTo>
                <a:lnTo>
                  <a:pt x="2081" y="495"/>
                </a:lnTo>
                <a:lnTo>
                  <a:pt x="2081" y="497"/>
                </a:lnTo>
                <a:lnTo>
                  <a:pt x="2081" y="499"/>
                </a:lnTo>
                <a:lnTo>
                  <a:pt x="2081" y="501"/>
                </a:lnTo>
                <a:lnTo>
                  <a:pt x="2081" y="505"/>
                </a:lnTo>
                <a:lnTo>
                  <a:pt x="2081" y="507"/>
                </a:lnTo>
                <a:lnTo>
                  <a:pt x="2081" y="509"/>
                </a:lnTo>
                <a:lnTo>
                  <a:pt x="2081" y="511"/>
                </a:lnTo>
                <a:lnTo>
                  <a:pt x="2081" y="515"/>
                </a:lnTo>
                <a:lnTo>
                  <a:pt x="2081" y="515"/>
                </a:lnTo>
                <a:lnTo>
                  <a:pt x="2081" y="517"/>
                </a:lnTo>
                <a:lnTo>
                  <a:pt x="2081" y="519"/>
                </a:lnTo>
                <a:lnTo>
                  <a:pt x="2081" y="521"/>
                </a:lnTo>
                <a:lnTo>
                  <a:pt x="2081" y="523"/>
                </a:lnTo>
                <a:lnTo>
                  <a:pt x="2081" y="527"/>
                </a:lnTo>
                <a:lnTo>
                  <a:pt x="2081" y="531"/>
                </a:lnTo>
                <a:lnTo>
                  <a:pt x="2081" y="533"/>
                </a:lnTo>
                <a:lnTo>
                  <a:pt x="2081" y="535"/>
                </a:lnTo>
                <a:lnTo>
                  <a:pt x="2081" y="537"/>
                </a:lnTo>
                <a:lnTo>
                  <a:pt x="2081" y="539"/>
                </a:lnTo>
                <a:lnTo>
                  <a:pt x="2081" y="541"/>
                </a:lnTo>
                <a:lnTo>
                  <a:pt x="2081" y="543"/>
                </a:lnTo>
                <a:lnTo>
                  <a:pt x="2081" y="545"/>
                </a:lnTo>
                <a:lnTo>
                  <a:pt x="2081" y="547"/>
                </a:lnTo>
                <a:lnTo>
                  <a:pt x="2081" y="549"/>
                </a:lnTo>
                <a:lnTo>
                  <a:pt x="2081" y="553"/>
                </a:lnTo>
                <a:lnTo>
                  <a:pt x="2081" y="557"/>
                </a:lnTo>
                <a:lnTo>
                  <a:pt x="2081" y="559"/>
                </a:lnTo>
                <a:lnTo>
                  <a:pt x="2081" y="561"/>
                </a:lnTo>
                <a:lnTo>
                  <a:pt x="2081" y="563"/>
                </a:lnTo>
                <a:lnTo>
                  <a:pt x="2081" y="565"/>
                </a:lnTo>
                <a:lnTo>
                  <a:pt x="2081" y="567"/>
                </a:lnTo>
                <a:lnTo>
                  <a:pt x="2081" y="569"/>
                </a:lnTo>
                <a:lnTo>
                  <a:pt x="2081" y="571"/>
                </a:lnTo>
                <a:lnTo>
                  <a:pt x="2081" y="573"/>
                </a:lnTo>
                <a:lnTo>
                  <a:pt x="2081" y="575"/>
                </a:lnTo>
                <a:lnTo>
                  <a:pt x="2081" y="577"/>
                </a:lnTo>
                <a:lnTo>
                  <a:pt x="2081" y="579"/>
                </a:lnTo>
                <a:lnTo>
                  <a:pt x="2081" y="581"/>
                </a:lnTo>
                <a:lnTo>
                  <a:pt x="2081" y="583"/>
                </a:lnTo>
                <a:lnTo>
                  <a:pt x="2081" y="585"/>
                </a:lnTo>
                <a:lnTo>
                  <a:pt x="2081" y="587"/>
                </a:lnTo>
                <a:lnTo>
                  <a:pt x="2081" y="589"/>
                </a:lnTo>
                <a:lnTo>
                  <a:pt x="2081" y="591"/>
                </a:lnTo>
                <a:lnTo>
                  <a:pt x="2081" y="593"/>
                </a:lnTo>
                <a:lnTo>
                  <a:pt x="2081" y="595"/>
                </a:lnTo>
                <a:lnTo>
                  <a:pt x="2081" y="597"/>
                </a:lnTo>
                <a:lnTo>
                  <a:pt x="2081" y="599"/>
                </a:lnTo>
                <a:lnTo>
                  <a:pt x="2081" y="601"/>
                </a:lnTo>
                <a:lnTo>
                  <a:pt x="2081" y="603"/>
                </a:lnTo>
                <a:lnTo>
                  <a:pt x="2081" y="605"/>
                </a:lnTo>
                <a:lnTo>
                  <a:pt x="2081" y="607"/>
                </a:lnTo>
                <a:lnTo>
                  <a:pt x="2081" y="611"/>
                </a:lnTo>
                <a:lnTo>
                  <a:pt x="2081" y="611"/>
                </a:lnTo>
                <a:lnTo>
                  <a:pt x="2081" y="613"/>
                </a:lnTo>
                <a:lnTo>
                  <a:pt x="2081" y="615"/>
                </a:lnTo>
                <a:lnTo>
                  <a:pt x="2081" y="617"/>
                </a:lnTo>
                <a:lnTo>
                  <a:pt x="2081" y="619"/>
                </a:lnTo>
                <a:lnTo>
                  <a:pt x="2081" y="621"/>
                </a:lnTo>
                <a:lnTo>
                  <a:pt x="2081" y="623"/>
                </a:lnTo>
                <a:lnTo>
                  <a:pt x="2081" y="625"/>
                </a:lnTo>
                <a:lnTo>
                  <a:pt x="2081" y="627"/>
                </a:lnTo>
                <a:lnTo>
                  <a:pt x="2081" y="629"/>
                </a:lnTo>
                <a:lnTo>
                  <a:pt x="2081" y="631"/>
                </a:lnTo>
                <a:lnTo>
                  <a:pt x="2081" y="633"/>
                </a:lnTo>
                <a:lnTo>
                  <a:pt x="2081" y="635"/>
                </a:lnTo>
                <a:lnTo>
                  <a:pt x="2081" y="637"/>
                </a:lnTo>
                <a:lnTo>
                  <a:pt x="2081" y="639"/>
                </a:lnTo>
                <a:lnTo>
                  <a:pt x="2081" y="641"/>
                </a:lnTo>
                <a:lnTo>
                  <a:pt x="2081" y="643"/>
                </a:lnTo>
                <a:lnTo>
                  <a:pt x="2081" y="645"/>
                </a:lnTo>
                <a:lnTo>
                  <a:pt x="2081" y="647"/>
                </a:lnTo>
                <a:lnTo>
                  <a:pt x="2081" y="649"/>
                </a:lnTo>
                <a:lnTo>
                  <a:pt x="2081" y="651"/>
                </a:lnTo>
                <a:lnTo>
                  <a:pt x="2081" y="653"/>
                </a:lnTo>
                <a:lnTo>
                  <a:pt x="2081" y="659"/>
                </a:lnTo>
                <a:lnTo>
                  <a:pt x="2081" y="659"/>
                </a:lnTo>
                <a:lnTo>
                  <a:pt x="2081" y="661"/>
                </a:lnTo>
                <a:lnTo>
                  <a:pt x="2081" y="663"/>
                </a:lnTo>
                <a:lnTo>
                  <a:pt x="2081" y="665"/>
                </a:lnTo>
                <a:lnTo>
                  <a:pt x="2081" y="667"/>
                </a:lnTo>
                <a:lnTo>
                  <a:pt x="2081" y="669"/>
                </a:lnTo>
                <a:lnTo>
                  <a:pt x="2081" y="671"/>
                </a:lnTo>
                <a:lnTo>
                  <a:pt x="2081" y="673"/>
                </a:lnTo>
                <a:lnTo>
                  <a:pt x="2081" y="675"/>
                </a:lnTo>
                <a:lnTo>
                  <a:pt x="2081" y="679"/>
                </a:lnTo>
                <a:lnTo>
                  <a:pt x="2081" y="681"/>
                </a:lnTo>
                <a:lnTo>
                  <a:pt x="2081" y="683"/>
                </a:lnTo>
                <a:lnTo>
                  <a:pt x="2081" y="685"/>
                </a:lnTo>
                <a:lnTo>
                  <a:pt x="2081" y="687"/>
                </a:lnTo>
                <a:lnTo>
                  <a:pt x="2081" y="689"/>
                </a:lnTo>
                <a:lnTo>
                  <a:pt x="2081" y="691"/>
                </a:lnTo>
                <a:lnTo>
                  <a:pt x="2081" y="693"/>
                </a:lnTo>
                <a:lnTo>
                  <a:pt x="2081" y="695"/>
                </a:lnTo>
                <a:lnTo>
                  <a:pt x="2081" y="697"/>
                </a:lnTo>
                <a:lnTo>
                  <a:pt x="2081" y="699"/>
                </a:lnTo>
                <a:lnTo>
                  <a:pt x="2081" y="701"/>
                </a:lnTo>
                <a:lnTo>
                  <a:pt x="2081" y="703"/>
                </a:lnTo>
                <a:lnTo>
                  <a:pt x="2081" y="705"/>
                </a:lnTo>
                <a:lnTo>
                  <a:pt x="2081" y="705"/>
                </a:lnTo>
                <a:lnTo>
                  <a:pt x="2081" y="709"/>
                </a:lnTo>
                <a:lnTo>
                  <a:pt x="2081" y="711"/>
                </a:lnTo>
                <a:lnTo>
                  <a:pt x="2081" y="713"/>
                </a:lnTo>
                <a:lnTo>
                  <a:pt x="2081" y="715"/>
                </a:lnTo>
                <a:lnTo>
                  <a:pt x="2081" y="717"/>
                </a:lnTo>
                <a:lnTo>
                  <a:pt x="2081" y="719"/>
                </a:lnTo>
                <a:lnTo>
                  <a:pt x="2081" y="723"/>
                </a:lnTo>
                <a:lnTo>
                  <a:pt x="2081" y="725"/>
                </a:lnTo>
                <a:lnTo>
                  <a:pt x="2081" y="727"/>
                </a:lnTo>
                <a:lnTo>
                  <a:pt x="2081" y="729"/>
                </a:lnTo>
                <a:lnTo>
                  <a:pt x="2081" y="731"/>
                </a:lnTo>
                <a:lnTo>
                  <a:pt x="2081" y="735"/>
                </a:lnTo>
                <a:lnTo>
                  <a:pt x="2081" y="737"/>
                </a:lnTo>
                <a:lnTo>
                  <a:pt x="2081" y="739"/>
                </a:lnTo>
                <a:lnTo>
                  <a:pt x="2081" y="741"/>
                </a:lnTo>
                <a:lnTo>
                  <a:pt x="2081" y="745"/>
                </a:lnTo>
                <a:lnTo>
                  <a:pt x="2081" y="747"/>
                </a:lnTo>
                <a:lnTo>
                  <a:pt x="2081" y="749"/>
                </a:lnTo>
                <a:lnTo>
                  <a:pt x="2081" y="751"/>
                </a:lnTo>
                <a:lnTo>
                  <a:pt x="2081" y="753"/>
                </a:lnTo>
                <a:lnTo>
                  <a:pt x="2081" y="753"/>
                </a:lnTo>
                <a:lnTo>
                  <a:pt x="2081" y="755"/>
                </a:lnTo>
                <a:lnTo>
                  <a:pt x="2081" y="757"/>
                </a:lnTo>
                <a:lnTo>
                  <a:pt x="2081" y="759"/>
                </a:lnTo>
                <a:lnTo>
                  <a:pt x="2081" y="761"/>
                </a:lnTo>
                <a:lnTo>
                  <a:pt x="2081" y="763"/>
                </a:lnTo>
                <a:lnTo>
                  <a:pt x="2081" y="765"/>
                </a:lnTo>
                <a:lnTo>
                  <a:pt x="2081" y="767"/>
                </a:lnTo>
                <a:lnTo>
                  <a:pt x="2081" y="769"/>
                </a:lnTo>
                <a:lnTo>
                  <a:pt x="2081" y="774"/>
                </a:lnTo>
                <a:lnTo>
                  <a:pt x="2081" y="776"/>
                </a:lnTo>
                <a:lnTo>
                  <a:pt x="2081" y="778"/>
                </a:lnTo>
                <a:lnTo>
                  <a:pt x="2081" y="780"/>
                </a:lnTo>
                <a:lnTo>
                  <a:pt x="2081" y="782"/>
                </a:lnTo>
                <a:lnTo>
                  <a:pt x="2081" y="784"/>
                </a:lnTo>
                <a:lnTo>
                  <a:pt x="2081" y="786"/>
                </a:lnTo>
                <a:lnTo>
                  <a:pt x="2081" y="788"/>
                </a:lnTo>
                <a:lnTo>
                  <a:pt x="2081" y="790"/>
                </a:lnTo>
                <a:lnTo>
                  <a:pt x="2081" y="792"/>
                </a:lnTo>
                <a:lnTo>
                  <a:pt x="2081" y="794"/>
                </a:lnTo>
                <a:lnTo>
                  <a:pt x="2081" y="796"/>
                </a:lnTo>
                <a:lnTo>
                  <a:pt x="2081" y="798"/>
                </a:lnTo>
                <a:lnTo>
                  <a:pt x="2081" y="800"/>
                </a:lnTo>
                <a:lnTo>
                  <a:pt x="2081" y="802"/>
                </a:lnTo>
                <a:lnTo>
                  <a:pt x="2081" y="802"/>
                </a:lnTo>
                <a:lnTo>
                  <a:pt x="2081" y="804"/>
                </a:lnTo>
                <a:lnTo>
                  <a:pt x="2081" y="806"/>
                </a:lnTo>
                <a:lnTo>
                  <a:pt x="2081" y="808"/>
                </a:lnTo>
                <a:lnTo>
                  <a:pt x="2081" y="810"/>
                </a:lnTo>
                <a:lnTo>
                  <a:pt x="2081" y="812"/>
                </a:lnTo>
                <a:lnTo>
                  <a:pt x="2081" y="814"/>
                </a:lnTo>
                <a:lnTo>
                  <a:pt x="2081" y="816"/>
                </a:lnTo>
                <a:lnTo>
                  <a:pt x="2081" y="818"/>
                </a:lnTo>
                <a:lnTo>
                  <a:pt x="2081" y="820"/>
                </a:lnTo>
                <a:lnTo>
                  <a:pt x="2081" y="822"/>
                </a:lnTo>
                <a:lnTo>
                  <a:pt x="2081" y="824"/>
                </a:lnTo>
                <a:lnTo>
                  <a:pt x="2081" y="826"/>
                </a:lnTo>
                <a:lnTo>
                  <a:pt x="2081" y="828"/>
                </a:lnTo>
                <a:lnTo>
                  <a:pt x="2081" y="830"/>
                </a:lnTo>
                <a:lnTo>
                  <a:pt x="2081" y="832"/>
                </a:lnTo>
                <a:lnTo>
                  <a:pt x="2081" y="834"/>
                </a:lnTo>
                <a:lnTo>
                  <a:pt x="2081" y="838"/>
                </a:lnTo>
                <a:lnTo>
                  <a:pt x="2081" y="840"/>
                </a:lnTo>
                <a:lnTo>
                  <a:pt x="2081" y="842"/>
                </a:lnTo>
                <a:lnTo>
                  <a:pt x="2081" y="850"/>
                </a:lnTo>
                <a:lnTo>
                  <a:pt x="2083" y="850"/>
                </a:lnTo>
                <a:lnTo>
                  <a:pt x="2083" y="852"/>
                </a:lnTo>
                <a:lnTo>
                  <a:pt x="2081" y="854"/>
                </a:lnTo>
                <a:lnTo>
                  <a:pt x="2081" y="856"/>
                </a:lnTo>
                <a:lnTo>
                  <a:pt x="2081" y="858"/>
                </a:lnTo>
                <a:lnTo>
                  <a:pt x="2081" y="860"/>
                </a:lnTo>
                <a:lnTo>
                  <a:pt x="2081" y="862"/>
                </a:lnTo>
                <a:lnTo>
                  <a:pt x="2081" y="864"/>
                </a:lnTo>
                <a:lnTo>
                  <a:pt x="2081" y="866"/>
                </a:lnTo>
                <a:lnTo>
                  <a:pt x="2081" y="868"/>
                </a:lnTo>
                <a:lnTo>
                  <a:pt x="2081" y="870"/>
                </a:lnTo>
                <a:lnTo>
                  <a:pt x="2081" y="872"/>
                </a:lnTo>
                <a:lnTo>
                  <a:pt x="2081" y="878"/>
                </a:lnTo>
                <a:lnTo>
                  <a:pt x="2081" y="880"/>
                </a:lnTo>
                <a:lnTo>
                  <a:pt x="2081" y="882"/>
                </a:lnTo>
                <a:lnTo>
                  <a:pt x="2081" y="884"/>
                </a:lnTo>
                <a:lnTo>
                  <a:pt x="2081" y="888"/>
                </a:lnTo>
                <a:lnTo>
                  <a:pt x="2081" y="890"/>
                </a:lnTo>
                <a:lnTo>
                  <a:pt x="2081" y="892"/>
                </a:lnTo>
                <a:lnTo>
                  <a:pt x="2083" y="898"/>
                </a:lnTo>
                <a:lnTo>
                  <a:pt x="2083" y="900"/>
                </a:lnTo>
                <a:lnTo>
                  <a:pt x="2081" y="900"/>
                </a:lnTo>
                <a:lnTo>
                  <a:pt x="2081" y="904"/>
                </a:lnTo>
                <a:lnTo>
                  <a:pt x="2081" y="906"/>
                </a:lnTo>
                <a:lnTo>
                  <a:pt x="2083" y="906"/>
                </a:lnTo>
                <a:lnTo>
                  <a:pt x="2083" y="908"/>
                </a:lnTo>
                <a:lnTo>
                  <a:pt x="2081" y="910"/>
                </a:lnTo>
                <a:lnTo>
                  <a:pt x="2081" y="912"/>
                </a:lnTo>
                <a:lnTo>
                  <a:pt x="2081" y="914"/>
                </a:lnTo>
                <a:lnTo>
                  <a:pt x="2081" y="916"/>
                </a:lnTo>
                <a:lnTo>
                  <a:pt x="2081" y="918"/>
                </a:lnTo>
                <a:lnTo>
                  <a:pt x="2081" y="920"/>
                </a:lnTo>
                <a:lnTo>
                  <a:pt x="2081" y="922"/>
                </a:lnTo>
                <a:lnTo>
                  <a:pt x="2081" y="924"/>
                </a:lnTo>
                <a:lnTo>
                  <a:pt x="2081" y="926"/>
                </a:lnTo>
                <a:lnTo>
                  <a:pt x="2081" y="928"/>
                </a:lnTo>
                <a:lnTo>
                  <a:pt x="2081" y="930"/>
                </a:lnTo>
                <a:lnTo>
                  <a:pt x="2081" y="940"/>
                </a:lnTo>
                <a:lnTo>
                  <a:pt x="2081" y="942"/>
                </a:lnTo>
                <a:lnTo>
                  <a:pt x="2081" y="944"/>
                </a:lnTo>
                <a:lnTo>
                  <a:pt x="2081" y="946"/>
                </a:lnTo>
                <a:lnTo>
                  <a:pt x="2081" y="946"/>
                </a:lnTo>
                <a:lnTo>
                  <a:pt x="2081" y="948"/>
                </a:lnTo>
                <a:lnTo>
                  <a:pt x="2081" y="950"/>
                </a:lnTo>
                <a:lnTo>
                  <a:pt x="2081" y="952"/>
                </a:lnTo>
                <a:lnTo>
                  <a:pt x="2081" y="954"/>
                </a:lnTo>
                <a:lnTo>
                  <a:pt x="2081" y="956"/>
                </a:lnTo>
                <a:lnTo>
                  <a:pt x="2081" y="958"/>
                </a:lnTo>
                <a:lnTo>
                  <a:pt x="2081" y="962"/>
                </a:lnTo>
                <a:lnTo>
                  <a:pt x="2081" y="964"/>
                </a:lnTo>
                <a:lnTo>
                  <a:pt x="2081" y="966"/>
                </a:lnTo>
                <a:lnTo>
                  <a:pt x="2081" y="968"/>
                </a:lnTo>
                <a:lnTo>
                  <a:pt x="2081" y="970"/>
                </a:lnTo>
                <a:lnTo>
                  <a:pt x="2081" y="972"/>
                </a:lnTo>
                <a:lnTo>
                  <a:pt x="2081" y="976"/>
                </a:lnTo>
                <a:lnTo>
                  <a:pt x="2081" y="978"/>
                </a:lnTo>
                <a:lnTo>
                  <a:pt x="2081" y="980"/>
                </a:lnTo>
                <a:lnTo>
                  <a:pt x="2081" y="982"/>
                </a:lnTo>
                <a:lnTo>
                  <a:pt x="2081" y="984"/>
                </a:lnTo>
                <a:lnTo>
                  <a:pt x="2081" y="986"/>
                </a:lnTo>
                <a:lnTo>
                  <a:pt x="2081" y="988"/>
                </a:lnTo>
                <a:lnTo>
                  <a:pt x="2081" y="990"/>
                </a:lnTo>
                <a:lnTo>
                  <a:pt x="2081" y="992"/>
                </a:lnTo>
                <a:lnTo>
                  <a:pt x="2081" y="994"/>
                </a:lnTo>
                <a:lnTo>
                  <a:pt x="2081" y="994"/>
                </a:lnTo>
                <a:lnTo>
                  <a:pt x="2081" y="996"/>
                </a:lnTo>
                <a:lnTo>
                  <a:pt x="2081" y="998"/>
                </a:lnTo>
                <a:lnTo>
                  <a:pt x="2081" y="1000"/>
                </a:lnTo>
                <a:lnTo>
                  <a:pt x="2081" y="1002"/>
                </a:lnTo>
                <a:lnTo>
                  <a:pt x="2081" y="1004"/>
                </a:lnTo>
                <a:lnTo>
                  <a:pt x="2081" y="1006"/>
                </a:lnTo>
                <a:lnTo>
                  <a:pt x="2081" y="1008"/>
                </a:lnTo>
                <a:lnTo>
                  <a:pt x="2081" y="1010"/>
                </a:lnTo>
                <a:lnTo>
                  <a:pt x="2081" y="1012"/>
                </a:lnTo>
                <a:lnTo>
                  <a:pt x="2081" y="1014"/>
                </a:lnTo>
                <a:lnTo>
                  <a:pt x="2081" y="1016"/>
                </a:lnTo>
                <a:lnTo>
                  <a:pt x="2081" y="1018"/>
                </a:lnTo>
                <a:lnTo>
                  <a:pt x="2081" y="1020"/>
                </a:lnTo>
                <a:lnTo>
                  <a:pt x="2081" y="1022"/>
                </a:lnTo>
                <a:lnTo>
                  <a:pt x="2081" y="1024"/>
                </a:lnTo>
                <a:lnTo>
                  <a:pt x="2081" y="1026"/>
                </a:lnTo>
                <a:lnTo>
                  <a:pt x="2081" y="1028"/>
                </a:lnTo>
                <a:lnTo>
                  <a:pt x="2081" y="1030"/>
                </a:lnTo>
                <a:lnTo>
                  <a:pt x="2081" y="1032"/>
                </a:lnTo>
                <a:lnTo>
                  <a:pt x="2081" y="1034"/>
                </a:lnTo>
                <a:lnTo>
                  <a:pt x="2081" y="1036"/>
                </a:lnTo>
                <a:lnTo>
                  <a:pt x="2081" y="1038"/>
                </a:lnTo>
                <a:lnTo>
                  <a:pt x="2081" y="1040"/>
                </a:lnTo>
                <a:lnTo>
                  <a:pt x="2081" y="1042"/>
                </a:lnTo>
                <a:lnTo>
                  <a:pt x="2081" y="1044"/>
                </a:lnTo>
                <a:lnTo>
                  <a:pt x="2081" y="1046"/>
                </a:lnTo>
                <a:lnTo>
                  <a:pt x="2081" y="1048"/>
                </a:lnTo>
                <a:lnTo>
                  <a:pt x="2081" y="1050"/>
                </a:lnTo>
                <a:lnTo>
                  <a:pt x="2081" y="1052"/>
                </a:lnTo>
                <a:lnTo>
                  <a:pt x="2081" y="1054"/>
                </a:lnTo>
                <a:lnTo>
                  <a:pt x="2081" y="1056"/>
                </a:lnTo>
                <a:lnTo>
                  <a:pt x="2081" y="1058"/>
                </a:lnTo>
                <a:lnTo>
                  <a:pt x="2081" y="1060"/>
                </a:lnTo>
                <a:lnTo>
                  <a:pt x="2081" y="1062"/>
                </a:lnTo>
                <a:lnTo>
                  <a:pt x="2081" y="1066"/>
                </a:lnTo>
                <a:lnTo>
                  <a:pt x="2081" y="1068"/>
                </a:lnTo>
                <a:lnTo>
                  <a:pt x="2081" y="1070"/>
                </a:lnTo>
                <a:lnTo>
                  <a:pt x="2081" y="1072"/>
                </a:lnTo>
                <a:lnTo>
                  <a:pt x="2081" y="1074"/>
                </a:lnTo>
                <a:lnTo>
                  <a:pt x="2081" y="1076"/>
                </a:lnTo>
                <a:lnTo>
                  <a:pt x="2081" y="1080"/>
                </a:lnTo>
                <a:lnTo>
                  <a:pt x="2081" y="1082"/>
                </a:lnTo>
                <a:lnTo>
                  <a:pt x="2081" y="1086"/>
                </a:lnTo>
                <a:lnTo>
                  <a:pt x="2081" y="1088"/>
                </a:lnTo>
                <a:lnTo>
                  <a:pt x="2081" y="1090"/>
                </a:lnTo>
                <a:lnTo>
                  <a:pt x="2081" y="1092"/>
                </a:lnTo>
                <a:lnTo>
                  <a:pt x="2081" y="1094"/>
                </a:lnTo>
                <a:lnTo>
                  <a:pt x="2081" y="1096"/>
                </a:lnTo>
                <a:lnTo>
                  <a:pt x="2081" y="1098"/>
                </a:lnTo>
                <a:lnTo>
                  <a:pt x="2081" y="1100"/>
                </a:lnTo>
                <a:lnTo>
                  <a:pt x="2081" y="1102"/>
                </a:lnTo>
                <a:lnTo>
                  <a:pt x="2081" y="1108"/>
                </a:lnTo>
                <a:lnTo>
                  <a:pt x="2081" y="1110"/>
                </a:lnTo>
                <a:lnTo>
                  <a:pt x="2081" y="1112"/>
                </a:lnTo>
                <a:lnTo>
                  <a:pt x="2081" y="1114"/>
                </a:lnTo>
                <a:lnTo>
                  <a:pt x="2081" y="1116"/>
                </a:lnTo>
                <a:lnTo>
                  <a:pt x="2081" y="1118"/>
                </a:lnTo>
                <a:lnTo>
                  <a:pt x="2081" y="1120"/>
                </a:lnTo>
                <a:lnTo>
                  <a:pt x="2081" y="1122"/>
                </a:lnTo>
                <a:lnTo>
                  <a:pt x="2081" y="1124"/>
                </a:lnTo>
                <a:lnTo>
                  <a:pt x="2081" y="1126"/>
                </a:lnTo>
                <a:lnTo>
                  <a:pt x="2081" y="1128"/>
                </a:lnTo>
                <a:lnTo>
                  <a:pt x="2081" y="1130"/>
                </a:lnTo>
                <a:lnTo>
                  <a:pt x="2081" y="1132"/>
                </a:lnTo>
                <a:lnTo>
                  <a:pt x="2081" y="1134"/>
                </a:lnTo>
                <a:lnTo>
                  <a:pt x="2081" y="1136"/>
                </a:lnTo>
                <a:lnTo>
                  <a:pt x="2081" y="1138"/>
                </a:lnTo>
                <a:lnTo>
                  <a:pt x="2081" y="1138"/>
                </a:lnTo>
                <a:lnTo>
                  <a:pt x="2081" y="1140"/>
                </a:lnTo>
                <a:lnTo>
                  <a:pt x="2081" y="1142"/>
                </a:lnTo>
                <a:lnTo>
                  <a:pt x="2081" y="1144"/>
                </a:lnTo>
                <a:lnTo>
                  <a:pt x="2081" y="1146"/>
                </a:lnTo>
                <a:lnTo>
                  <a:pt x="2081" y="1148"/>
                </a:lnTo>
                <a:lnTo>
                  <a:pt x="2081" y="1152"/>
                </a:lnTo>
                <a:lnTo>
                  <a:pt x="2081" y="1154"/>
                </a:lnTo>
                <a:lnTo>
                  <a:pt x="2081" y="1158"/>
                </a:lnTo>
                <a:lnTo>
                  <a:pt x="2081" y="1162"/>
                </a:lnTo>
                <a:lnTo>
                  <a:pt x="2081" y="1164"/>
                </a:lnTo>
                <a:lnTo>
                  <a:pt x="2081" y="1166"/>
                </a:lnTo>
                <a:lnTo>
                  <a:pt x="2081" y="1168"/>
                </a:lnTo>
                <a:lnTo>
                  <a:pt x="2081" y="1170"/>
                </a:lnTo>
                <a:lnTo>
                  <a:pt x="2081" y="1172"/>
                </a:lnTo>
                <a:lnTo>
                  <a:pt x="2081" y="1174"/>
                </a:lnTo>
                <a:lnTo>
                  <a:pt x="2081" y="1176"/>
                </a:lnTo>
                <a:lnTo>
                  <a:pt x="2081" y="1178"/>
                </a:lnTo>
                <a:lnTo>
                  <a:pt x="2081" y="1180"/>
                </a:lnTo>
                <a:lnTo>
                  <a:pt x="2081" y="1182"/>
                </a:lnTo>
                <a:lnTo>
                  <a:pt x="2081" y="1184"/>
                </a:lnTo>
                <a:lnTo>
                  <a:pt x="2081" y="1186"/>
                </a:lnTo>
                <a:lnTo>
                  <a:pt x="2081" y="1186"/>
                </a:lnTo>
                <a:lnTo>
                  <a:pt x="2081" y="1188"/>
                </a:lnTo>
                <a:lnTo>
                  <a:pt x="2081" y="1190"/>
                </a:lnTo>
                <a:lnTo>
                  <a:pt x="2081" y="1192"/>
                </a:lnTo>
                <a:lnTo>
                  <a:pt x="2081" y="1195"/>
                </a:lnTo>
                <a:lnTo>
                  <a:pt x="2081" y="1197"/>
                </a:lnTo>
                <a:lnTo>
                  <a:pt x="2081" y="1199"/>
                </a:lnTo>
                <a:lnTo>
                  <a:pt x="2081" y="1201"/>
                </a:lnTo>
                <a:lnTo>
                  <a:pt x="2081" y="1205"/>
                </a:lnTo>
                <a:lnTo>
                  <a:pt x="2081" y="1207"/>
                </a:lnTo>
                <a:lnTo>
                  <a:pt x="2081" y="1209"/>
                </a:lnTo>
                <a:lnTo>
                  <a:pt x="2081" y="1211"/>
                </a:lnTo>
                <a:lnTo>
                  <a:pt x="2081" y="1213"/>
                </a:lnTo>
                <a:lnTo>
                  <a:pt x="2081" y="1215"/>
                </a:lnTo>
                <a:lnTo>
                  <a:pt x="2081" y="1217"/>
                </a:lnTo>
                <a:lnTo>
                  <a:pt x="2081" y="1219"/>
                </a:lnTo>
                <a:lnTo>
                  <a:pt x="2081" y="1223"/>
                </a:lnTo>
                <a:lnTo>
                  <a:pt x="2081" y="1225"/>
                </a:lnTo>
                <a:lnTo>
                  <a:pt x="2081" y="1227"/>
                </a:lnTo>
                <a:lnTo>
                  <a:pt x="2081" y="1231"/>
                </a:lnTo>
                <a:lnTo>
                  <a:pt x="2081" y="1233"/>
                </a:lnTo>
                <a:lnTo>
                  <a:pt x="2081" y="1235"/>
                </a:lnTo>
                <a:lnTo>
                  <a:pt x="2081" y="1237"/>
                </a:lnTo>
                <a:lnTo>
                  <a:pt x="2081" y="1239"/>
                </a:lnTo>
                <a:lnTo>
                  <a:pt x="2081" y="1241"/>
                </a:lnTo>
                <a:lnTo>
                  <a:pt x="2081" y="1243"/>
                </a:lnTo>
                <a:lnTo>
                  <a:pt x="2081" y="1247"/>
                </a:lnTo>
                <a:lnTo>
                  <a:pt x="2081" y="1249"/>
                </a:lnTo>
                <a:lnTo>
                  <a:pt x="2081" y="1251"/>
                </a:lnTo>
                <a:lnTo>
                  <a:pt x="2081" y="1253"/>
                </a:lnTo>
                <a:lnTo>
                  <a:pt x="2081" y="1255"/>
                </a:lnTo>
                <a:lnTo>
                  <a:pt x="2081" y="1257"/>
                </a:lnTo>
                <a:lnTo>
                  <a:pt x="2081" y="1259"/>
                </a:lnTo>
                <a:lnTo>
                  <a:pt x="2081" y="1263"/>
                </a:lnTo>
                <a:lnTo>
                  <a:pt x="2081" y="1265"/>
                </a:lnTo>
                <a:lnTo>
                  <a:pt x="2081" y="1267"/>
                </a:lnTo>
                <a:lnTo>
                  <a:pt x="2081" y="1269"/>
                </a:lnTo>
                <a:lnTo>
                  <a:pt x="2081" y="1271"/>
                </a:lnTo>
                <a:lnTo>
                  <a:pt x="2081" y="1273"/>
                </a:lnTo>
                <a:lnTo>
                  <a:pt x="2081" y="1275"/>
                </a:lnTo>
                <a:lnTo>
                  <a:pt x="2081" y="1277"/>
                </a:lnTo>
                <a:lnTo>
                  <a:pt x="2081" y="1279"/>
                </a:lnTo>
                <a:lnTo>
                  <a:pt x="2081" y="1281"/>
                </a:lnTo>
                <a:lnTo>
                  <a:pt x="2081" y="1283"/>
                </a:lnTo>
                <a:lnTo>
                  <a:pt x="2081" y="1283"/>
                </a:lnTo>
                <a:lnTo>
                  <a:pt x="2079" y="1285"/>
                </a:lnTo>
                <a:lnTo>
                  <a:pt x="2079" y="1287"/>
                </a:lnTo>
                <a:lnTo>
                  <a:pt x="2079" y="1289"/>
                </a:lnTo>
                <a:lnTo>
                  <a:pt x="2079" y="1291"/>
                </a:lnTo>
                <a:lnTo>
                  <a:pt x="2079" y="1293"/>
                </a:lnTo>
                <a:lnTo>
                  <a:pt x="2079" y="1295"/>
                </a:lnTo>
                <a:lnTo>
                  <a:pt x="2079" y="1297"/>
                </a:lnTo>
                <a:lnTo>
                  <a:pt x="2079" y="1299"/>
                </a:lnTo>
                <a:lnTo>
                  <a:pt x="2079" y="1301"/>
                </a:lnTo>
                <a:lnTo>
                  <a:pt x="2079" y="1303"/>
                </a:lnTo>
                <a:lnTo>
                  <a:pt x="2079" y="1305"/>
                </a:lnTo>
                <a:lnTo>
                  <a:pt x="2079" y="1307"/>
                </a:lnTo>
                <a:lnTo>
                  <a:pt x="2079" y="1309"/>
                </a:lnTo>
                <a:lnTo>
                  <a:pt x="2079" y="1311"/>
                </a:lnTo>
                <a:lnTo>
                  <a:pt x="2079" y="1313"/>
                </a:lnTo>
                <a:lnTo>
                  <a:pt x="2079" y="1315"/>
                </a:lnTo>
                <a:lnTo>
                  <a:pt x="2079" y="1317"/>
                </a:lnTo>
                <a:lnTo>
                  <a:pt x="2079" y="1319"/>
                </a:lnTo>
                <a:lnTo>
                  <a:pt x="2079" y="1321"/>
                </a:lnTo>
                <a:lnTo>
                  <a:pt x="2079" y="1323"/>
                </a:lnTo>
                <a:lnTo>
                  <a:pt x="2079" y="1325"/>
                </a:lnTo>
                <a:lnTo>
                  <a:pt x="2079" y="1327"/>
                </a:lnTo>
                <a:lnTo>
                  <a:pt x="2079" y="1329"/>
                </a:lnTo>
                <a:lnTo>
                  <a:pt x="2079" y="1331"/>
                </a:lnTo>
                <a:lnTo>
                  <a:pt x="2079" y="1331"/>
                </a:lnTo>
                <a:lnTo>
                  <a:pt x="2079" y="1333"/>
                </a:lnTo>
                <a:lnTo>
                  <a:pt x="2079" y="1335"/>
                </a:lnTo>
                <a:lnTo>
                  <a:pt x="2079" y="1339"/>
                </a:lnTo>
                <a:lnTo>
                  <a:pt x="2079" y="1341"/>
                </a:lnTo>
                <a:lnTo>
                  <a:pt x="2079" y="1343"/>
                </a:lnTo>
                <a:lnTo>
                  <a:pt x="2079" y="1347"/>
                </a:lnTo>
                <a:lnTo>
                  <a:pt x="2079" y="1349"/>
                </a:lnTo>
                <a:lnTo>
                  <a:pt x="2079" y="1351"/>
                </a:lnTo>
                <a:lnTo>
                  <a:pt x="2079" y="1353"/>
                </a:lnTo>
                <a:lnTo>
                  <a:pt x="2079" y="1355"/>
                </a:lnTo>
                <a:lnTo>
                  <a:pt x="2079" y="1357"/>
                </a:lnTo>
                <a:lnTo>
                  <a:pt x="2079" y="1359"/>
                </a:lnTo>
                <a:lnTo>
                  <a:pt x="2079" y="1361"/>
                </a:lnTo>
                <a:lnTo>
                  <a:pt x="2079" y="1363"/>
                </a:lnTo>
                <a:lnTo>
                  <a:pt x="2079" y="1365"/>
                </a:lnTo>
                <a:lnTo>
                  <a:pt x="2079" y="1367"/>
                </a:lnTo>
                <a:lnTo>
                  <a:pt x="2079" y="1369"/>
                </a:lnTo>
                <a:lnTo>
                  <a:pt x="2079" y="1371"/>
                </a:lnTo>
                <a:lnTo>
                  <a:pt x="2079" y="1373"/>
                </a:lnTo>
                <a:lnTo>
                  <a:pt x="2079" y="1375"/>
                </a:lnTo>
                <a:lnTo>
                  <a:pt x="2079" y="1377"/>
                </a:lnTo>
                <a:lnTo>
                  <a:pt x="2079" y="1379"/>
                </a:lnTo>
                <a:lnTo>
                  <a:pt x="2077" y="1381"/>
                </a:lnTo>
                <a:lnTo>
                  <a:pt x="2077" y="1385"/>
                </a:lnTo>
                <a:lnTo>
                  <a:pt x="2077" y="1393"/>
                </a:lnTo>
                <a:lnTo>
                  <a:pt x="2077" y="1397"/>
                </a:lnTo>
                <a:lnTo>
                  <a:pt x="2077" y="1403"/>
                </a:lnTo>
                <a:lnTo>
                  <a:pt x="2077" y="1407"/>
                </a:lnTo>
                <a:lnTo>
                  <a:pt x="2077" y="1409"/>
                </a:lnTo>
                <a:lnTo>
                  <a:pt x="2077" y="1421"/>
                </a:lnTo>
                <a:lnTo>
                  <a:pt x="2077" y="1425"/>
                </a:lnTo>
                <a:lnTo>
                  <a:pt x="2077" y="1427"/>
                </a:lnTo>
                <a:lnTo>
                  <a:pt x="2077" y="1427"/>
                </a:lnTo>
                <a:lnTo>
                  <a:pt x="2077" y="1433"/>
                </a:lnTo>
                <a:lnTo>
                  <a:pt x="2077" y="1441"/>
                </a:lnTo>
                <a:lnTo>
                  <a:pt x="2077" y="1443"/>
                </a:lnTo>
                <a:lnTo>
                  <a:pt x="2077" y="1445"/>
                </a:lnTo>
                <a:lnTo>
                  <a:pt x="2077" y="1455"/>
                </a:lnTo>
                <a:lnTo>
                  <a:pt x="2077" y="1457"/>
                </a:lnTo>
                <a:lnTo>
                  <a:pt x="2077" y="1459"/>
                </a:lnTo>
                <a:lnTo>
                  <a:pt x="2077" y="1463"/>
                </a:lnTo>
                <a:lnTo>
                  <a:pt x="2077" y="1465"/>
                </a:lnTo>
                <a:lnTo>
                  <a:pt x="2077" y="1467"/>
                </a:lnTo>
                <a:lnTo>
                  <a:pt x="2077" y="1469"/>
                </a:lnTo>
                <a:lnTo>
                  <a:pt x="2077" y="1471"/>
                </a:lnTo>
                <a:lnTo>
                  <a:pt x="2077" y="1475"/>
                </a:lnTo>
                <a:lnTo>
                  <a:pt x="2077" y="1477"/>
                </a:lnTo>
                <a:lnTo>
                  <a:pt x="2077" y="1479"/>
                </a:lnTo>
                <a:lnTo>
                  <a:pt x="2077" y="1481"/>
                </a:lnTo>
                <a:lnTo>
                  <a:pt x="2075" y="1483"/>
                </a:lnTo>
                <a:lnTo>
                  <a:pt x="2075" y="1485"/>
                </a:lnTo>
                <a:lnTo>
                  <a:pt x="2075" y="1495"/>
                </a:lnTo>
                <a:lnTo>
                  <a:pt x="2075" y="1497"/>
                </a:lnTo>
                <a:lnTo>
                  <a:pt x="2075" y="1499"/>
                </a:lnTo>
                <a:lnTo>
                  <a:pt x="2075" y="1501"/>
                </a:lnTo>
                <a:lnTo>
                  <a:pt x="2075" y="1503"/>
                </a:lnTo>
                <a:lnTo>
                  <a:pt x="2075" y="1505"/>
                </a:lnTo>
                <a:lnTo>
                  <a:pt x="2075" y="1507"/>
                </a:lnTo>
                <a:lnTo>
                  <a:pt x="2075" y="1509"/>
                </a:lnTo>
                <a:lnTo>
                  <a:pt x="2075" y="1521"/>
                </a:lnTo>
                <a:lnTo>
                  <a:pt x="2075" y="1527"/>
                </a:lnTo>
                <a:lnTo>
                  <a:pt x="2075" y="1529"/>
                </a:lnTo>
                <a:lnTo>
                  <a:pt x="2075" y="1533"/>
                </a:lnTo>
                <a:lnTo>
                  <a:pt x="2075" y="1535"/>
                </a:lnTo>
                <a:lnTo>
                  <a:pt x="2075" y="1537"/>
                </a:lnTo>
                <a:lnTo>
                  <a:pt x="2075" y="1539"/>
                </a:lnTo>
                <a:lnTo>
                  <a:pt x="2075" y="1541"/>
                </a:lnTo>
                <a:lnTo>
                  <a:pt x="2075" y="1545"/>
                </a:lnTo>
                <a:lnTo>
                  <a:pt x="2075" y="1547"/>
                </a:lnTo>
                <a:lnTo>
                  <a:pt x="2075" y="1549"/>
                </a:lnTo>
                <a:lnTo>
                  <a:pt x="2075" y="1553"/>
                </a:lnTo>
                <a:lnTo>
                  <a:pt x="2075" y="1555"/>
                </a:lnTo>
                <a:lnTo>
                  <a:pt x="2075" y="1563"/>
                </a:lnTo>
                <a:lnTo>
                  <a:pt x="2075" y="1571"/>
                </a:lnTo>
                <a:lnTo>
                  <a:pt x="2075" y="1571"/>
                </a:lnTo>
                <a:lnTo>
                  <a:pt x="2075" y="1575"/>
                </a:lnTo>
                <a:lnTo>
                  <a:pt x="2075" y="1577"/>
                </a:lnTo>
                <a:lnTo>
                  <a:pt x="2075" y="1585"/>
                </a:lnTo>
                <a:lnTo>
                  <a:pt x="2075" y="1595"/>
                </a:lnTo>
                <a:lnTo>
                  <a:pt x="2075" y="1597"/>
                </a:lnTo>
                <a:lnTo>
                  <a:pt x="2075" y="1601"/>
                </a:lnTo>
                <a:lnTo>
                  <a:pt x="2075" y="1603"/>
                </a:lnTo>
                <a:lnTo>
                  <a:pt x="2075" y="1605"/>
                </a:lnTo>
                <a:lnTo>
                  <a:pt x="2075" y="1611"/>
                </a:lnTo>
                <a:lnTo>
                  <a:pt x="2075" y="1613"/>
                </a:lnTo>
                <a:lnTo>
                  <a:pt x="2075" y="1615"/>
                </a:lnTo>
                <a:lnTo>
                  <a:pt x="2075" y="1618"/>
                </a:lnTo>
                <a:lnTo>
                  <a:pt x="2075" y="1620"/>
                </a:lnTo>
                <a:lnTo>
                  <a:pt x="2075" y="1620"/>
                </a:lnTo>
                <a:lnTo>
                  <a:pt x="2075" y="1624"/>
                </a:lnTo>
                <a:lnTo>
                  <a:pt x="2075" y="1626"/>
                </a:lnTo>
                <a:lnTo>
                  <a:pt x="2075" y="1630"/>
                </a:lnTo>
                <a:lnTo>
                  <a:pt x="2075" y="1634"/>
                </a:lnTo>
                <a:lnTo>
                  <a:pt x="2075" y="1636"/>
                </a:lnTo>
                <a:lnTo>
                  <a:pt x="2075" y="1638"/>
                </a:lnTo>
                <a:lnTo>
                  <a:pt x="2075" y="1640"/>
                </a:lnTo>
                <a:lnTo>
                  <a:pt x="2075" y="1644"/>
                </a:lnTo>
                <a:lnTo>
                  <a:pt x="2075" y="1650"/>
                </a:lnTo>
                <a:lnTo>
                  <a:pt x="2075" y="1652"/>
                </a:lnTo>
                <a:lnTo>
                  <a:pt x="2073" y="1656"/>
                </a:lnTo>
                <a:lnTo>
                  <a:pt x="2073" y="1658"/>
                </a:lnTo>
                <a:lnTo>
                  <a:pt x="2075" y="1660"/>
                </a:lnTo>
                <a:lnTo>
                  <a:pt x="2075" y="1662"/>
                </a:lnTo>
                <a:lnTo>
                  <a:pt x="2073" y="1670"/>
                </a:lnTo>
                <a:lnTo>
                  <a:pt x="2075" y="1672"/>
                </a:lnTo>
                <a:lnTo>
                  <a:pt x="2073" y="1674"/>
                </a:lnTo>
                <a:lnTo>
                  <a:pt x="2073" y="1680"/>
                </a:lnTo>
                <a:lnTo>
                  <a:pt x="2073" y="1682"/>
                </a:lnTo>
                <a:lnTo>
                  <a:pt x="2073" y="1684"/>
                </a:lnTo>
                <a:lnTo>
                  <a:pt x="2073" y="1686"/>
                </a:lnTo>
                <a:lnTo>
                  <a:pt x="2073" y="1690"/>
                </a:lnTo>
                <a:lnTo>
                  <a:pt x="2073" y="1694"/>
                </a:lnTo>
                <a:lnTo>
                  <a:pt x="2073" y="1696"/>
                </a:lnTo>
                <a:lnTo>
                  <a:pt x="2073" y="1698"/>
                </a:lnTo>
                <a:lnTo>
                  <a:pt x="2073" y="1700"/>
                </a:lnTo>
                <a:lnTo>
                  <a:pt x="2075" y="1700"/>
                </a:lnTo>
                <a:lnTo>
                  <a:pt x="2073" y="1702"/>
                </a:lnTo>
                <a:lnTo>
                  <a:pt x="2073" y="1704"/>
                </a:lnTo>
                <a:lnTo>
                  <a:pt x="2073" y="1706"/>
                </a:lnTo>
                <a:lnTo>
                  <a:pt x="2073" y="1708"/>
                </a:lnTo>
                <a:lnTo>
                  <a:pt x="2073" y="1710"/>
                </a:lnTo>
                <a:lnTo>
                  <a:pt x="2073" y="1712"/>
                </a:lnTo>
                <a:lnTo>
                  <a:pt x="2073" y="1714"/>
                </a:lnTo>
                <a:lnTo>
                  <a:pt x="2073" y="1714"/>
                </a:lnTo>
                <a:lnTo>
                  <a:pt x="2073" y="1716"/>
                </a:lnTo>
                <a:lnTo>
                  <a:pt x="2073" y="1718"/>
                </a:lnTo>
                <a:lnTo>
                  <a:pt x="2073" y="1720"/>
                </a:lnTo>
                <a:lnTo>
                  <a:pt x="2073" y="1722"/>
                </a:lnTo>
                <a:lnTo>
                  <a:pt x="2073" y="1724"/>
                </a:lnTo>
                <a:lnTo>
                  <a:pt x="2073" y="1726"/>
                </a:lnTo>
                <a:lnTo>
                  <a:pt x="2073" y="1728"/>
                </a:lnTo>
                <a:lnTo>
                  <a:pt x="2073" y="1730"/>
                </a:lnTo>
                <a:lnTo>
                  <a:pt x="2073" y="1732"/>
                </a:lnTo>
                <a:lnTo>
                  <a:pt x="2073" y="1734"/>
                </a:lnTo>
                <a:lnTo>
                  <a:pt x="2073" y="1736"/>
                </a:lnTo>
                <a:lnTo>
                  <a:pt x="2073" y="1738"/>
                </a:lnTo>
                <a:lnTo>
                  <a:pt x="2073" y="1740"/>
                </a:lnTo>
                <a:lnTo>
                  <a:pt x="2073" y="1746"/>
                </a:lnTo>
                <a:lnTo>
                  <a:pt x="2073" y="1748"/>
                </a:lnTo>
                <a:lnTo>
                  <a:pt x="2073" y="1750"/>
                </a:lnTo>
                <a:lnTo>
                  <a:pt x="2073" y="1752"/>
                </a:lnTo>
                <a:lnTo>
                  <a:pt x="2073" y="1754"/>
                </a:lnTo>
                <a:lnTo>
                  <a:pt x="2073" y="1756"/>
                </a:lnTo>
                <a:lnTo>
                  <a:pt x="2073" y="1758"/>
                </a:lnTo>
                <a:lnTo>
                  <a:pt x="2073" y="1760"/>
                </a:lnTo>
                <a:lnTo>
                  <a:pt x="2073" y="1762"/>
                </a:lnTo>
                <a:lnTo>
                  <a:pt x="2073" y="1762"/>
                </a:lnTo>
                <a:lnTo>
                  <a:pt x="2073" y="1764"/>
                </a:lnTo>
                <a:lnTo>
                  <a:pt x="2073" y="1766"/>
                </a:lnTo>
                <a:lnTo>
                  <a:pt x="2073" y="1768"/>
                </a:lnTo>
                <a:lnTo>
                  <a:pt x="2073" y="1770"/>
                </a:lnTo>
                <a:lnTo>
                  <a:pt x="2073" y="1772"/>
                </a:lnTo>
                <a:lnTo>
                  <a:pt x="2073" y="1774"/>
                </a:lnTo>
                <a:lnTo>
                  <a:pt x="2073" y="1776"/>
                </a:lnTo>
                <a:lnTo>
                  <a:pt x="2073" y="1778"/>
                </a:lnTo>
                <a:lnTo>
                  <a:pt x="2073" y="1780"/>
                </a:lnTo>
                <a:lnTo>
                  <a:pt x="2073" y="1782"/>
                </a:lnTo>
                <a:lnTo>
                  <a:pt x="2073" y="1784"/>
                </a:lnTo>
                <a:lnTo>
                  <a:pt x="2073" y="1786"/>
                </a:lnTo>
                <a:lnTo>
                  <a:pt x="2073" y="1788"/>
                </a:lnTo>
                <a:lnTo>
                  <a:pt x="2073" y="1790"/>
                </a:lnTo>
                <a:lnTo>
                  <a:pt x="2073" y="1792"/>
                </a:lnTo>
                <a:lnTo>
                  <a:pt x="2073" y="1794"/>
                </a:lnTo>
                <a:lnTo>
                  <a:pt x="2073" y="1796"/>
                </a:lnTo>
                <a:lnTo>
                  <a:pt x="2073" y="1798"/>
                </a:lnTo>
                <a:lnTo>
                  <a:pt x="2073" y="1800"/>
                </a:lnTo>
                <a:lnTo>
                  <a:pt x="2073" y="1802"/>
                </a:lnTo>
                <a:lnTo>
                  <a:pt x="2073" y="1804"/>
                </a:lnTo>
                <a:lnTo>
                  <a:pt x="2073" y="1806"/>
                </a:lnTo>
                <a:lnTo>
                  <a:pt x="2073" y="1808"/>
                </a:lnTo>
                <a:lnTo>
                  <a:pt x="2073" y="1810"/>
                </a:lnTo>
                <a:lnTo>
                  <a:pt x="2073" y="1810"/>
                </a:lnTo>
                <a:lnTo>
                  <a:pt x="2073" y="1812"/>
                </a:lnTo>
                <a:lnTo>
                  <a:pt x="2073" y="1814"/>
                </a:lnTo>
                <a:lnTo>
                  <a:pt x="2073" y="1816"/>
                </a:lnTo>
                <a:lnTo>
                  <a:pt x="2073" y="1818"/>
                </a:lnTo>
                <a:lnTo>
                  <a:pt x="2073" y="1820"/>
                </a:lnTo>
                <a:lnTo>
                  <a:pt x="2073" y="1822"/>
                </a:lnTo>
                <a:lnTo>
                  <a:pt x="2073" y="1824"/>
                </a:lnTo>
                <a:lnTo>
                  <a:pt x="2073" y="1826"/>
                </a:lnTo>
                <a:lnTo>
                  <a:pt x="2073" y="1828"/>
                </a:lnTo>
                <a:lnTo>
                  <a:pt x="2073" y="1830"/>
                </a:lnTo>
                <a:lnTo>
                  <a:pt x="2073" y="1832"/>
                </a:lnTo>
                <a:lnTo>
                  <a:pt x="2073" y="1834"/>
                </a:lnTo>
                <a:lnTo>
                  <a:pt x="2073" y="1836"/>
                </a:lnTo>
                <a:lnTo>
                  <a:pt x="2073" y="1846"/>
                </a:lnTo>
                <a:lnTo>
                  <a:pt x="2073" y="1856"/>
                </a:lnTo>
                <a:lnTo>
                  <a:pt x="2073" y="1858"/>
                </a:lnTo>
                <a:lnTo>
                  <a:pt x="2073" y="1858"/>
                </a:lnTo>
                <a:lnTo>
                  <a:pt x="2073" y="1860"/>
                </a:lnTo>
                <a:lnTo>
                  <a:pt x="2073" y="1866"/>
                </a:lnTo>
                <a:lnTo>
                  <a:pt x="2073" y="1874"/>
                </a:lnTo>
                <a:lnTo>
                  <a:pt x="2073" y="1876"/>
                </a:lnTo>
                <a:lnTo>
                  <a:pt x="2073" y="1878"/>
                </a:lnTo>
                <a:lnTo>
                  <a:pt x="2073" y="1880"/>
                </a:lnTo>
                <a:lnTo>
                  <a:pt x="2073" y="1886"/>
                </a:lnTo>
                <a:lnTo>
                  <a:pt x="2073" y="1890"/>
                </a:lnTo>
                <a:lnTo>
                  <a:pt x="2073" y="1902"/>
                </a:lnTo>
                <a:lnTo>
                  <a:pt x="2073" y="1904"/>
                </a:lnTo>
                <a:lnTo>
                  <a:pt x="2073" y="1906"/>
                </a:lnTo>
                <a:lnTo>
                  <a:pt x="2073" y="1906"/>
                </a:lnTo>
                <a:lnTo>
                  <a:pt x="2073" y="1908"/>
                </a:lnTo>
                <a:lnTo>
                  <a:pt x="2073" y="1910"/>
                </a:lnTo>
                <a:lnTo>
                  <a:pt x="2073" y="1912"/>
                </a:lnTo>
                <a:lnTo>
                  <a:pt x="2073" y="1914"/>
                </a:lnTo>
                <a:lnTo>
                  <a:pt x="2073" y="1916"/>
                </a:lnTo>
                <a:lnTo>
                  <a:pt x="2073" y="1918"/>
                </a:lnTo>
                <a:lnTo>
                  <a:pt x="2073" y="1920"/>
                </a:lnTo>
                <a:lnTo>
                  <a:pt x="2073" y="1922"/>
                </a:lnTo>
                <a:lnTo>
                  <a:pt x="2073" y="1924"/>
                </a:lnTo>
                <a:lnTo>
                  <a:pt x="2073" y="1926"/>
                </a:lnTo>
                <a:lnTo>
                  <a:pt x="2073" y="1928"/>
                </a:lnTo>
                <a:lnTo>
                  <a:pt x="2073" y="1932"/>
                </a:lnTo>
                <a:lnTo>
                  <a:pt x="2073" y="1934"/>
                </a:lnTo>
                <a:lnTo>
                  <a:pt x="2073" y="1936"/>
                </a:lnTo>
                <a:lnTo>
                  <a:pt x="2073" y="1938"/>
                </a:lnTo>
                <a:lnTo>
                  <a:pt x="2073" y="1940"/>
                </a:lnTo>
                <a:lnTo>
                  <a:pt x="2073" y="1942"/>
                </a:lnTo>
                <a:lnTo>
                  <a:pt x="2073" y="1944"/>
                </a:lnTo>
                <a:lnTo>
                  <a:pt x="2073" y="1946"/>
                </a:lnTo>
                <a:lnTo>
                  <a:pt x="2073" y="1948"/>
                </a:lnTo>
                <a:lnTo>
                  <a:pt x="2073" y="1950"/>
                </a:lnTo>
                <a:lnTo>
                  <a:pt x="2073" y="1952"/>
                </a:lnTo>
                <a:lnTo>
                  <a:pt x="2073" y="1954"/>
                </a:lnTo>
                <a:lnTo>
                  <a:pt x="2073" y="1954"/>
                </a:lnTo>
                <a:lnTo>
                  <a:pt x="2073" y="1956"/>
                </a:lnTo>
                <a:lnTo>
                  <a:pt x="2073" y="1958"/>
                </a:lnTo>
                <a:lnTo>
                  <a:pt x="2071" y="1960"/>
                </a:lnTo>
                <a:lnTo>
                  <a:pt x="2071" y="1964"/>
                </a:lnTo>
                <a:lnTo>
                  <a:pt x="2071" y="1966"/>
                </a:lnTo>
                <a:lnTo>
                  <a:pt x="2071" y="1968"/>
                </a:lnTo>
                <a:lnTo>
                  <a:pt x="2071" y="1970"/>
                </a:lnTo>
                <a:lnTo>
                  <a:pt x="2071" y="1972"/>
                </a:lnTo>
                <a:lnTo>
                  <a:pt x="2071" y="1974"/>
                </a:lnTo>
                <a:lnTo>
                  <a:pt x="2071" y="1978"/>
                </a:lnTo>
                <a:lnTo>
                  <a:pt x="2071" y="1984"/>
                </a:lnTo>
                <a:lnTo>
                  <a:pt x="2071" y="1986"/>
                </a:lnTo>
                <a:lnTo>
                  <a:pt x="2071" y="1988"/>
                </a:lnTo>
                <a:lnTo>
                  <a:pt x="2071" y="1990"/>
                </a:lnTo>
                <a:lnTo>
                  <a:pt x="2071" y="1992"/>
                </a:lnTo>
                <a:lnTo>
                  <a:pt x="2071" y="1994"/>
                </a:lnTo>
                <a:lnTo>
                  <a:pt x="2071" y="1996"/>
                </a:lnTo>
                <a:lnTo>
                  <a:pt x="2071" y="1998"/>
                </a:lnTo>
                <a:lnTo>
                  <a:pt x="2071" y="2000"/>
                </a:lnTo>
                <a:lnTo>
                  <a:pt x="2071" y="2002"/>
                </a:lnTo>
                <a:lnTo>
                  <a:pt x="2071" y="2004"/>
                </a:lnTo>
                <a:lnTo>
                  <a:pt x="2071" y="2008"/>
                </a:lnTo>
                <a:lnTo>
                  <a:pt x="2071" y="2010"/>
                </a:lnTo>
                <a:lnTo>
                  <a:pt x="2071" y="2012"/>
                </a:lnTo>
                <a:lnTo>
                  <a:pt x="2071" y="2014"/>
                </a:lnTo>
                <a:lnTo>
                  <a:pt x="2071" y="2016"/>
                </a:lnTo>
                <a:lnTo>
                  <a:pt x="2071" y="2018"/>
                </a:lnTo>
                <a:lnTo>
                  <a:pt x="2071" y="2020"/>
                </a:lnTo>
                <a:lnTo>
                  <a:pt x="2071" y="2022"/>
                </a:lnTo>
                <a:lnTo>
                  <a:pt x="2071" y="2024"/>
                </a:lnTo>
                <a:lnTo>
                  <a:pt x="2071" y="2026"/>
                </a:lnTo>
                <a:lnTo>
                  <a:pt x="2071" y="2028"/>
                </a:lnTo>
                <a:lnTo>
                  <a:pt x="2071" y="2030"/>
                </a:lnTo>
                <a:lnTo>
                  <a:pt x="2071" y="2032"/>
                </a:lnTo>
                <a:lnTo>
                  <a:pt x="2071" y="2034"/>
                </a:lnTo>
                <a:lnTo>
                  <a:pt x="2071" y="2036"/>
                </a:lnTo>
                <a:lnTo>
                  <a:pt x="2071" y="2041"/>
                </a:lnTo>
                <a:lnTo>
                  <a:pt x="2071" y="2045"/>
                </a:lnTo>
                <a:lnTo>
                  <a:pt x="2071" y="2047"/>
                </a:lnTo>
                <a:lnTo>
                  <a:pt x="2071" y="2049"/>
                </a:lnTo>
                <a:lnTo>
                  <a:pt x="2071" y="2051"/>
                </a:lnTo>
                <a:lnTo>
                  <a:pt x="2071" y="2051"/>
                </a:lnTo>
                <a:lnTo>
                  <a:pt x="2071" y="2053"/>
                </a:lnTo>
                <a:lnTo>
                  <a:pt x="2071" y="2055"/>
                </a:lnTo>
                <a:lnTo>
                  <a:pt x="2071" y="2061"/>
                </a:lnTo>
                <a:lnTo>
                  <a:pt x="2071" y="2063"/>
                </a:lnTo>
                <a:lnTo>
                  <a:pt x="2071" y="2065"/>
                </a:lnTo>
                <a:lnTo>
                  <a:pt x="2071" y="2067"/>
                </a:lnTo>
                <a:lnTo>
                  <a:pt x="2071" y="2069"/>
                </a:lnTo>
                <a:lnTo>
                  <a:pt x="2071" y="2071"/>
                </a:lnTo>
                <a:lnTo>
                  <a:pt x="2071" y="2073"/>
                </a:lnTo>
                <a:lnTo>
                  <a:pt x="2071" y="2075"/>
                </a:lnTo>
                <a:lnTo>
                  <a:pt x="2071" y="2077"/>
                </a:lnTo>
                <a:lnTo>
                  <a:pt x="2071" y="2079"/>
                </a:lnTo>
                <a:lnTo>
                  <a:pt x="2071" y="2081"/>
                </a:lnTo>
                <a:lnTo>
                  <a:pt x="2071" y="2083"/>
                </a:lnTo>
                <a:lnTo>
                  <a:pt x="2071" y="2085"/>
                </a:lnTo>
                <a:lnTo>
                  <a:pt x="2071" y="2087"/>
                </a:lnTo>
                <a:lnTo>
                  <a:pt x="2071" y="2089"/>
                </a:lnTo>
                <a:lnTo>
                  <a:pt x="2071" y="2091"/>
                </a:lnTo>
                <a:lnTo>
                  <a:pt x="2071" y="2093"/>
                </a:lnTo>
                <a:lnTo>
                  <a:pt x="2071" y="2095"/>
                </a:lnTo>
                <a:lnTo>
                  <a:pt x="2071" y="2097"/>
                </a:lnTo>
                <a:lnTo>
                  <a:pt x="2071" y="2103"/>
                </a:lnTo>
                <a:lnTo>
                  <a:pt x="2071" y="2105"/>
                </a:lnTo>
                <a:lnTo>
                  <a:pt x="2071" y="2107"/>
                </a:lnTo>
                <a:lnTo>
                  <a:pt x="2071" y="2109"/>
                </a:lnTo>
                <a:lnTo>
                  <a:pt x="2071" y="2113"/>
                </a:lnTo>
                <a:lnTo>
                  <a:pt x="2071" y="2115"/>
                </a:lnTo>
                <a:lnTo>
                  <a:pt x="2071" y="2117"/>
                </a:lnTo>
                <a:lnTo>
                  <a:pt x="2071" y="2119"/>
                </a:lnTo>
                <a:lnTo>
                  <a:pt x="2071" y="2123"/>
                </a:lnTo>
                <a:lnTo>
                  <a:pt x="2071" y="2129"/>
                </a:lnTo>
                <a:lnTo>
                  <a:pt x="2071" y="2131"/>
                </a:lnTo>
                <a:lnTo>
                  <a:pt x="2071" y="2135"/>
                </a:lnTo>
                <a:lnTo>
                  <a:pt x="2071" y="2137"/>
                </a:lnTo>
                <a:lnTo>
                  <a:pt x="2071" y="2143"/>
                </a:lnTo>
                <a:lnTo>
                  <a:pt x="2071" y="2147"/>
                </a:lnTo>
                <a:lnTo>
                  <a:pt x="2071" y="2151"/>
                </a:lnTo>
                <a:lnTo>
                  <a:pt x="2071" y="2155"/>
                </a:lnTo>
                <a:lnTo>
                  <a:pt x="2071" y="2159"/>
                </a:lnTo>
                <a:lnTo>
                  <a:pt x="2071" y="2161"/>
                </a:lnTo>
                <a:lnTo>
                  <a:pt x="2071" y="2163"/>
                </a:lnTo>
                <a:lnTo>
                  <a:pt x="2071" y="2167"/>
                </a:lnTo>
                <a:lnTo>
                  <a:pt x="2071" y="2169"/>
                </a:lnTo>
                <a:lnTo>
                  <a:pt x="2071" y="2171"/>
                </a:lnTo>
                <a:lnTo>
                  <a:pt x="2071" y="2173"/>
                </a:lnTo>
                <a:lnTo>
                  <a:pt x="2071" y="2175"/>
                </a:lnTo>
                <a:lnTo>
                  <a:pt x="2071" y="2177"/>
                </a:lnTo>
                <a:lnTo>
                  <a:pt x="2071" y="2187"/>
                </a:lnTo>
                <a:lnTo>
                  <a:pt x="2071" y="2189"/>
                </a:lnTo>
                <a:lnTo>
                  <a:pt x="2071" y="2193"/>
                </a:lnTo>
                <a:lnTo>
                  <a:pt x="2071" y="2195"/>
                </a:lnTo>
                <a:lnTo>
                  <a:pt x="2071" y="2195"/>
                </a:lnTo>
                <a:lnTo>
                  <a:pt x="2071" y="2197"/>
                </a:lnTo>
                <a:lnTo>
                  <a:pt x="2071" y="2201"/>
                </a:lnTo>
                <a:lnTo>
                  <a:pt x="2071" y="2203"/>
                </a:lnTo>
                <a:lnTo>
                  <a:pt x="2071" y="2205"/>
                </a:lnTo>
                <a:lnTo>
                  <a:pt x="2071" y="2207"/>
                </a:lnTo>
                <a:lnTo>
                  <a:pt x="2069" y="2207"/>
                </a:lnTo>
                <a:lnTo>
                  <a:pt x="2067" y="2209"/>
                </a:lnTo>
                <a:lnTo>
                  <a:pt x="2065" y="2209"/>
                </a:lnTo>
                <a:lnTo>
                  <a:pt x="2063" y="2209"/>
                </a:lnTo>
                <a:lnTo>
                  <a:pt x="2061" y="2211"/>
                </a:lnTo>
                <a:lnTo>
                  <a:pt x="2061" y="2213"/>
                </a:lnTo>
                <a:lnTo>
                  <a:pt x="2061" y="2215"/>
                </a:lnTo>
                <a:lnTo>
                  <a:pt x="2059" y="2215"/>
                </a:lnTo>
                <a:lnTo>
                  <a:pt x="2057" y="2219"/>
                </a:lnTo>
                <a:lnTo>
                  <a:pt x="2055" y="2219"/>
                </a:lnTo>
                <a:lnTo>
                  <a:pt x="2055" y="2221"/>
                </a:lnTo>
                <a:lnTo>
                  <a:pt x="2053" y="2221"/>
                </a:lnTo>
                <a:lnTo>
                  <a:pt x="2053" y="2223"/>
                </a:lnTo>
                <a:lnTo>
                  <a:pt x="2051" y="2223"/>
                </a:lnTo>
                <a:lnTo>
                  <a:pt x="2051" y="2225"/>
                </a:lnTo>
                <a:lnTo>
                  <a:pt x="2049" y="2225"/>
                </a:lnTo>
                <a:lnTo>
                  <a:pt x="2049" y="2227"/>
                </a:lnTo>
                <a:lnTo>
                  <a:pt x="2047" y="2229"/>
                </a:lnTo>
                <a:lnTo>
                  <a:pt x="2045" y="2231"/>
                </a:lnTo>
                <a:lnTo>
                  <a:pt x="2043" y="2231"/>
                </a:lnTo>
                <a:lnTo>
                  <a:pt x="2041" y="2233"/>
                </a:lnTo>
                <a:lnTo>
                  <a:pt x="2039" y="2233"/>
                </a:lnTo>
                <a:lnTo>
                  <a:pt x="2039" y="2235"/>
                </a:lnTo>
                <a:lnTo>
                  <a:pt x="2037" y="2235"/>
                </a:lnTo>
                <a:lnTo>
                  <a:pt x="2033" y="2237"/>
                </a:lnTo>
                <a:lnTo>
                  <a:pt x="2029" y="2239"/>
                </a:lnTo>
                <a:lnTo>
                  <a:pt x="2027" y="2239"/>
                </a:lnTo>
                <a:lnTo>
                  <a:pt x="2027" y="2241"/>
                </a:lnTo>
                <a:lnTo>
                  <a:pt x="2025" y="2243"/>
                </a:lnTo>
                <a:lnTo>
                  <a:pt x="2023" y="2243"/>
                </a:lnTo>
                <a:lnTo>
                  <a:pt x="2023" y="2243"/>
                </a:lnTo>
                <a:lnTo>
                  <a:pt x="2023" y="2245"/>
                </a:lnTo>
                <a:lnTo>
                  <a:pt x="2021" y="2245"/>
                </a:lnTo>
                <a:lnTo>
                  <a:pt x="2021" y="2247"/>
                </a:lnTo>
                <a:lnTo>
                  <a:pt x="2021" y="2249"/>
                </a:lnTo>
                <a:lnTo>
                  <a:pt x="2021" y="2251"/>
                </a:lnTo>
                <a:lnTo>
                  <a:pt x="2023" y="2251"/>
                </a:lnTo>
                <a:lnTo>
                  <a:pt x="2023" y="2253"/>
                </a:lnTo>
                <a:lnTo>
                  <a:pt x="2025" y="2255"/>
                </a:lnTo>
                <a:lnTo>
                  <a:pt x="2025" y="2257"/>
                </a:lnTo>
                <a:lnTo>
                  <a:pt x="2027" y="2259"/>
                </a:lnTo>
                <a:lnTo>
                  <a:pt x="2027" y="2261"/>
                </a:lnTo>
                <a:lnTo>
                  <a:pt x="2029" y="2263"/>
                </a:lnTo>
                <a:lnTo>
                  <a:pt x="2029" y="2265"/>
                </a:lnTo>
                <a:lnTo>
                  <a:pt x="2031" y="2265"/>
                </a:lnTo>
                <a:lnTo>
                  <a:pt x="2033" y="2267"/>
                </a:lnTo>
                <a:lnTo>
                  <a:pt x="2033" y="2269"/>
                </a:lnTo>
                <a:lnTo>
                  <a:pt x="2035" y="2269"/>
                </a:lnTo>
                <a:lnTo>
                  <a:pt x="2037" y="2271"/>
                </a:lnTo>
                <a:lnTo>
                  <a:pt x="2039" y="2271"/>
                </a:lnTo>
                <a:lnTo>
                  <a:pt x="2039" y="2273"/>
                </a:lnTo>
                <a:lnTo>
                  <a:pt x="2041" y="2275"/>
                </a:lnTo>
                <a:lnTo>
                  <a:pt x="2041" y="2277"/>
                </a:lnTo>
                <a:lnTo>
                  <a:pt x="2043" y="2277"/>
                </a:lnTo>
                <a:lnTo>
                  <a:pt x="2043" y="2279"/>
                </a:lnTo>
                <a:lnTo>
                  <a:pt x="2045" y="2281"/>
                </a:lnTo>
                <a:lnTo>
                  <a:pt x="2047" y="2283"/>
                </a:lnTo>
                <a:lnTo>
                  <a:pt x="2047" y="2285"/>
                </a:lnTo>
                <a:lnTo>
                  <a:pt x="2049" y="2287"/>
                </a:lnTo>
                <a:lnTo>
                  <a:pt x="2049" y="2289"/>
                </a:lnTo>
                <a:lnTo>
                  <a:pt x="2051" y="2289"/>
                </a:lnTo>
                <a:lnTo>
                  <a:pt x="2051" y="2291"/>
                </a:lnTo>
                <a:lnTo>
                  <a:pt x="2053" y="2291"/>
                </a:lnTo>
                <a:lnTo>
                  <a:pt x="2053" y="2293"/>
                </a:lnTo>
                <a:lnTo>
                  <a:pt x="2053" y="2295"/>
                </a:lnTo>
                <a:lnTo>
                  <a:pt x="2055" y="2295"/>
                </a:lnTo>
                <a:lnTo>
                  <a:pt x="2057" y="2297"/>
                </a:lnTo>
                <a:lnTo>
                  <a:pt x="2057" y="2299"/>
                </a:lnTo>
                <a:lnTo>
                  <a:pt x="2059" y="2299"/>
                </a:lnTo>
                <a:lnTo>
                  <a:pt x="2059" y="2301"/>
                </a:lnTo>
                <a:lnTo>
                  <a:pt x="2061" y="2303"/>
                </a:lnTo>
                <a:lnTo>
                  <a:pt x="2061" y="2305"/>
                </a:lnTo>
                <a:lnTo>
                  <a:pt x="2061" y="2307"/>
                </a:lnTo>
                <a:lnTo>
                  <a:pt x="2063" y="2311"/>
                </a:lnTo>
                <a:lnTo>
                  <a:pt x="2063" y="2313"/>
                </a:lnTo>
                <a:lnTo>
                  <a:pt x="2063" y="2315"/>
                </a:lnTo>
                <a:lnTo>
                  <a:pt x="2063" y="2317"/>
                </a:lnTo>
                <a:lnTo>
                  <a:pt x="2063" y="2319"/>
                </a:lnTo>
                <a:lnTo>
                  <a:pt x="2063" y="2321"/>
                </a:lnTo>
                <a:lnTo>
                  <a:pt x="2063" y="2323"/>
                </a:lnTo>
                <a:lnTo>
                  <a:pt x="2061" y="2325"/>
                </a:lnTo>
                <a:lnTo>
                  <a:pt x="2061" y="2327"/>
                </a:lnTo>
                <a:lnTo>
                  <a:pt x="2061" y="2329"/>
                </a:lnTo>
                <a:lnTo>
                  <a:pt x="2061" y="2329"/>
                </a:lnTo>
                <a:lnTo>
                  <a:pt x="2059" y="2331"/>
                </a:lnTo>
                <a:lnTo>
                  <a:pt x="2059" y="2333"/>
                </a:lnTo>
                <a:lnTo>
                  <a:pt x="2057" y="2333"/>
                </a:lnTo>
                <a:lnTo>
                  <a:pt x="2057" y="2335"/>
                </a:lnTo>
                <a:lnTo>
                  <a:pt x="2055" y="2335"/>
                </a:lnTo>
                <a:lnTo>
                  <a:pt x="2053" y="2335"/>
                </a:lnTo>
                <a:lnTo>
                  <a:pt x="2053" y="2337"/>
                </a:lnTo>
                <a:lnTo>
                  <a:pt x="2051" y="2339"/>
                </a:lnTo>
                <a:lnTo>
                  <a:pt x="2051" y="2339"/>
                </a:lnTo>
                <a:lnTo>
                  <a:pt x="2049" y="2339"/>
                </a:lnTo>
                <a:lnTo>
                  <a:pt x="2049" y="2341"/>
                </a:lnTo>
                <a:lnTo>
                  <a:pt x="2047" y="2343"/>
                </a:lnTo>
                <a:lnTo>
                  <a:pt x="2045" y="2343"/>
                </a:lnTo>
                <a:lnTo>
                  <a:pt x="2045" y="2345"/>
                </a:lnTo>
                <a:lnTo>
                  <a:pt x="2043" y="2345"/>
                </a:lnTo>
                <a:lnTo>
                  <a:pt x="2043" y="2347"/>
                </a:lnTo>
                <a:lnTo>
                  <a:pt x="2041" y="2347"/>
                </a:lnTo>
                <a:lnTo>
                  <a:pt x="2041" y="2349"/>
                </a:lnTo>
                <a:lnTo>
                  <a:pt x="2039" y="2349"/>
                </a:lnTo>
                <a:lnTo>
                  <a:pt x="2039" y="2351"/>
                </a:lnTo>
                <a:lnTo>
                  <a:pt x="2037" y="2353"/>
                </a:lnTo>
                <a:lnTo>
                  <a:pt x="2037" y="2355"/>
                </a:lnTo>
                <a:lnTo>
                  <a:pt x="2035" y="2357"/>
                </a:lnTo>
                <a:lnTo>
                  <a:pt x="2035" y="2359"/>
                </a:lnTo>
                <a:lnTo>
                  <a:pt x="2033" y="2359"/>
                </a:lnTo>
                <a:lnTo>
                  <a:pt x="2033" y="2361"/>
                </a:lnTo>
                <a:lnTo>
                  <a:pt x="2033" y="2363"/>
                </a:lnTo>
                <a:lnTo>
                  <a:pt x="2033" y="2365"/>
                </a:lnTo>
                <a:lnTo>
                  <a:pt x="2035" y="2365"/>
                </a:lnTo>
                <a:lnTo>
                  <a:pt x="2035" y="2367"/>
                </a:lnTo>
                <a:lnTo>
                  <a:pt x="2035" y="2369"/>
                </a:lnTo>
                <a:lnTo>
                  <a:pt x="2037" y="2369"/>
                </a:lnTo>
                <a:lnTo>
                  <a:pt x="2037" y="2371"/>
                </a:lnTo>
                <a:lnTo>
                  <a:pt x="2037" y="2373"/>
                </a:lnTo>
                <a:lnTo>
                  <a:pt x="2039" y="2373"/>
                </a:lnTo>
                <a:lnTo>
                  <a:pt x="2039" y="2375"/>
                </a:lnTo>
                <a:lnTo>
                  <a:pt x="2041" y="2375"/>
                </a:lnTo>
                <a:lnTo>
                  <a:pt x="2041" y="2377"/>
                </a:lnTo>
                <a:lnTo>
                  <a:pt x="2043" y="2377"/>
                </a:lnTo>
                <a:lnTo>
                  <a:pt x="2045" y="2377"/>
                </a:lnTo>
                <a:lnTo>
                  <a:pt x="2047" y="2377"/>
                </a:lnTo>
                <a:lnTo>
                  <a:pt x="2049" y="2377"/>
                </a:lnTo>
                <a:lnTo>
                  <a:pt x="2053" y="2377"/>
                </a:lnTo>
                <a:lnTo>
                  <a:pt x="2055" y="2377"/>
                </a:lnTo>
                <a:lnTo>
                  <a:pt x="2057" y="2377"/>
                </a:lnTo>
                <a:lnTo>
                  <a:pt x="2059" y="2377"/>
                </a:lnTo>
                <a:lnTo>
                  <a:pt x="2061" y="2377"/>
                </a:lnTo>
                <a:lnTo>
                  <a:pt x="2061" y="2377"/>
                </a:lnTo>
                <a:lnTo>
                  <a:pt x="2063" y="2377"/>
                </a:lnTo>
                <a:lnTo>
                  <a:pt x="2065" y="2377"/>
                </a:lnTo>
                <a:lnTo>
                  <a:pt x="2067" y="2379"/>
                </a:lnTo>
                <a:lnTo>
                  <a:pt x="2071" y="2379"/>
                </a:lnTo>
                <a:lnTo>
                  <a:pt x="2073" y="2379"/>
                </a:lnTo>
                <a:lnTo>
                  <a:pt x="2075" y="2379"/>
                </a:lnTo>
                <a:lnTo>
                  <a:pt x="2077" y="2379"/>
                </a:lnTo>
                <a:lnTo>
                  <a:pt x="2077" y="2381"/>
                </a:lnTo>
                <a:lnTo>
                  <a:pt x="2079" y="2381"/>
                </a:lnTo>
                <a:lnTo>
                  <a:pt x="2081" y="2381"/>
                </a:lnTo>
                <a:lnTo>
                  <a:pt x="2083" y="2381"/>
                </a:lnTo>
                <a:lnTo>
                  <a:pt x="2083" y="2383"/>
                </a:lnTo>
                <a:lnTo>
                  <a:pt x="2085" y="2383"/>
                </a:lnTo>
                <a:lnTo>
                  <a:pt x="2085" y="2385"/>
                </a:lnTo>
                <a:lnTo>
                  <a:pt x="2087" y="2385"/>
                </a:lnTo>
                <a:lnTo>
                  <a:pt x="2089" y="2387"/>
                </a:lnTo>
                <a:lnTo>
                  <a:pt x="2091" y="2387"/>
                </a:lnTo>
                <a:lnTo>
                  <a:pt x="2093" y="2389"/>
                </a:lnTo>
                <a:lnTo>
                  <a:pt x="2093" y="2391"/>
                </a:lnTo>
                <a:lnTo>
                  <a:pt x="2093" y="2393"/>
                </a:lnTo>
                <a:lnTo>
                  <a:pt x="2093" y="2395"/>
                </a:lnTo>
                <a:lnTo>
                  <a:pt x="2093" y="2397"/>
                </a:lnTo>
                <a:lnTo>
                  <a:pt x="2093" y="2399"/>
                </a:lnTo>
                <a:lnTo>
                  <a:pt x="2093" y="2401"/>
                </a:lnTo>
                <a:lnTo>
                  <a:pt x="2091" y="2403"/>
                </a:lnTo>
                <a:lnTo>
                  <a:pt x="2091" y="2405"/>
                </a:lnTo>
                <a:lnTo>
                  <a:pt x="2089" y="2407"/>
                </a:lnTo>
                <a:lnTo>
                  <a:pt x="2087" y="2409"/>
                </a:lnTo>
                <a:lnTo>
                  <a:pt x="2085" y="2409"/>
                </a:lnTo>
                <a:lnTo>
                  <a:pt x="2085" y="2411"/>
                </a:lnTo>
                <a:lnTo>
                  <a:pt x="2083" y="2411"/>
                </a:lnTo>
                <a:lnTo>
                  <a:pt x="2083" y="2413"/>
                </a:lnTo>
                <a:lnTo>
                  <a:pt x="2081" y="2415"/>
                </a:lnTo>
                <a:lnTo>
                  <a:pt x="2079" y="2417"/>
                </a:lnTo>
                <a:lnTo>
                  <a:pt x="2077" y="2417"/>
                </a:lnTo>
                <a:lnTo>
                  <a:pt x="2077" y="2419"/>
                </a:lnTo>
                <a:lnTo>
                  <a:pt x="2075" y="2419"/>
                </a:lnTo>
                <a:lnTo>
                  <a:pt x="2073" y="2421"/>
                </a:lnTo>
                <a:lnTo>
                  <a:pt x="2071" y="2421"/>
                </a:lnTo>
                <a:lnTo>
                  <a:pt x="2071" y="2423"/>
                </a:lnTo>
                <a:lnTo>
                  <a:pt x="2069" y="2423"/>
                </a:lnTo>
                <a:lnTo>
                  <a:pt x="2069" y="2425"/>
                </a:lnTo>
                <a:lnTo>
                  <a:pt x="2067" y="2425"/>
                </a:lnTo>
                <a:lnTo>
                  <a:pt x="2067" y="2427"/>
                </a:lnTo>
                <a:lnTo>
                  <a:pt x="2065" y="2429"/>
                </a:lnTo>
                <a:lnTo>
                  <a:pt x="2063" y="2431"/>
                </a:lnTo>
                <a:lnTo>
                  <a:pt x="2063" y="2433"/>
                </a:lnTo>
                <a:lnTo>
                  <a:pt x="2063" y="2435"/>
                </a:lnTo>
                <a:lnTo>
                  <a:pt x="2065" y="2435"/>
                </a:lnTo>
                <a:lnTo>
                  <a:pt x="2065" y="2437"/>
                </a:lnTo>
                <a:lnTo>
                  <a:pt x="2065" y="2439"/>
                </a:lnTo>
                <a:lnTo>
                  <a:pt x="2065" y="2441"/>
                </a:lnTo>
                <a:lnTo>
                  <a:pt x="2067" y="2441"/>
                </a:lnTo>
                <a:lnTo>
                  <a:pt x="2067" y="2443"/>
                </a:lnTo>
                <a:lnTo>
                  <a:pt x="2069" y="2445"/>
                </a:lnTo>
                <a:lnTo>
                  <a:pt x="2069" y="2447"/>
                </a:lnTo>
                <a:lnTo>
                  <a:pt x="2071" y="2447"/>
                </a:lnTo>
                <a:lnTo>
                  <a:pt x="2071" y="2449"/>
                </a:lnTo>
                <a:lnTo>
                  <a:pt x="2073" y="2451"/>
                </a:lnTo>
                <a:lnTo>
                  <a:pt x="2073" y="2453"/>
                </a:lnTo>
                <a:lnTo>
                  <a:pt x="2073" y="2455"/>
                </a:lnTo>
                <a:lnTo>
                  <a:pt x="2075" y="2455"/>
                </a:lnTo>
                <a:lnTo>
                  <a:pt x="2075" y="2457"/>
                </a:lnTo>
                <a:lnTo>
                  <a:pt x="2075" y="2459"/>
                </a:lnTo>
                <a:lnTo>
                  <a:pt x="2075" y="2461"/>
                </a:lnTo>
                <a:lnTo>
                  <a:pt x="2075" y="2464"/>
                </a:lnTo>
                <a:lnTo>
                  <a:pt x="2075" y="2466"/>
                </a:lnTo>
                <a:lnTo>
                  <a:pt x="2075" y="2468"/>
                </a:lnTo>
                <a:lnTo>
                  <a:pt x="2075" y="2470"/>
                </a:lnTo>
                <a:lnTo>
                  <a:pt x="2073" y="2470"/>
                </a:lnTo>
                <a:lnTo>
                  <a:pt x="2071" y="2470"/>
                </a:lnTo>
                <a:lnTo>
                  <a:pt x="2069" y="2470"/>
                </a:lnTo>
                <a:lnTo>
                  <a:pt x="2067" y="2470"/>
                </a:lnTo>
                <a:lnTo>
                  <a:pt x="2065" y="2470"/>
                </a:lnTo>
                <a:lnTo>
                  <a:pt x="2063" y="2470"/>
                </a:lnTo>
                <a:lnTo>
                  <a:pt x="2061" y="2470"/>
                </a:lnTo>
                <a:lnTo>
                  <a:pt x="2061" y="2470"/>
                </a:lnTo>
                <a:lnTo>
                  <a:pt x="2059" y="2468"/>
                </a:lnTo>
                <a:lnTo>
                  <a:pt x="2057" y="2468"/>
                </a:lnTo>
                <a:lnTo>
                  <a:pt x="2055" y="2468"/>
                </a:lnTo>
                <a:lnTo>
                  <a:pt x="2055" y="2466"/>
                </a:lnTo>
                <a:lnTo>
                  <a:pt x="2051" y="2466"/>
                </a:lnTo>
                <a:lnTo>
                  <a:pt x="2049" y="2466"/>
                </a:lnTo>
                <a:lnTo>
                  <a:pt x="2049" y="2464"/>
                </a:lnTo>
                <a:lnTo>
                  <a:pt x="2045" y="2464"/>
                </a:lnTo>
                <a:lnTo>
                  <a:pt x="2043" y="2464"/>
                </a:lnTo>
                <a:lnTo>
                  <a:pt x="2039" y="2464"/>
                </a:lnTo>
                <a:lnTo>
                  <a:pt x="2037" y="2464"/>
                </a:lnTo>
                <a:lnTo>
                  <a:pt x="2035" y="2464"/>
                </a:lnTo>
                <a:lnTo>
                  <a:pt x="2035" y="2461"/>
                </a:lnTo>
                <a:lnTo>
                  <a:pt x="2033" y="2461"/>
                </a:lnTo>
                <a:lnTo>
                  <a:pt x="2031" y="2461"/>
                </a:lnTo>
                <a:lnTo>
                  <a:pt x="2029" y="2461"/>
                </a:lnTo>
                <a:lnTo>
                  <a:pt x="2027" y="2461"/>
                </a:lnTo>
                <a:lnTo>
                  <a:pt x="2025" y="2461"/>
                </a:lnTo>
                <a:lnTo>
                  <a:pt x="2023" y="2461"/>
                </a:lnTo>
                <a:lnTo>
                  <a:pt x="2021" y="2464"/>
                </a:lnTo>
                <a:lnTo>
                  <a:pt x="2019" y="2464"/>
                </a:lnTo>
                <a:lnTo>
                  <a:pt x="2017" y="2466"/>
                </a:lnTo>
                <a:lnTo>
                  <a:pt x="2015" y="2466"/>
                </a:lnTo>
                <a:lnTo>
                  <a:pt x="2015" y="2468"/>
                </a:lnTo>
                <a:lnTo>
                  <a:pt x="2013" y="2468"/>
                </a:lnTo>
                <a:lnTo>
                  <a:pt x="2013" y="2468"/>
                </a:lnTo>
                <a:lnTo>
                  <a:pt x="2013" y="2470"/>
                </a:lnTo>
                <a:lnTo>
                  <a:pt x="2011" y="2470"/>
                </a:lnTo>
                <a:lnTo>
                  <a:pt x="2009" y="2470"/>
                </a:lnTo>
                <a:lnTo>
                  <a:pt x="2009" y="2472"/>
                </a:lnTo>
                <a:lnTo>
                  <a:pt x="2007" y="2472"/>
                </a:lnTo>
                <a:lnTo>
                  <a:pt x="2005" y="2472"/>
                </a:lnTo>
                <a:lnTo>
                  <a:pt x="2005" y="2474"/>
                </a:lnTo>
                <a:lnTo>
                  <a:pt x="2003" y="2474"/>
                </a:lnTo>
                <a:lnTo>
                  <a:pt x="2001" y="2476"/>
                </a:lnTo>
                <a:lnTo>
                  <a:pt x="1999" y="2476"/>
                </a:lnTo>
                <a:lnTo>
                  <a:pt x="1997" y="2476"/>
                </a:lnTo>
                <a:lnTo>
                  <a:pt x="1995" y="2476"/>
                </a:lnTo>
                <a:lnTo>
                  <a:pt x="1995" y="2478"/>
                </a:lnTo>
                <a:lnTo>
                  <a:pt x="1993" y="2478"/>
                </a:lnTo>
                <a:lnTo>
                  <a:pt x="1991" y="2478"/>
                </a:lnTo>
                <a:lnTo>
                  <a:pt x="1989" y="2478"/>
                </a:lnTo>
                <a:lnTo>
                  <a:pt x="1989" y="2476"/>
                </a:lnTo>
                <a:lnTo>
                  <a:pt x="1987" y="2476"/>
                </a:lnTo>
                <a:lnTo>
                  <a:pt x="1985" y="2476"/>
                </a:lnTo>
                <a:lnTo>
                  <a:pt x="1983" y="2476"/>
                </a:lnTo>
                <a:lnTo>
                  <a:pt x="1981" y="2476"/>
                </a:lnTo>
                <a:lnTo>
                  <a:pt x="1979" y="2476"/>
                </a:lnTo>
                <a:lnTo>
                  <a:pt x="1977" y="2474"/>
                </a:lnTo>
                <a:lnTo>
                  <a:pt x="1975" y="2474"/>
                </a:lnTo>
                <a:lnTo>
                  <a:pt x="1973" y="2474"/>
                </a:lnTo>
                <a:lnTo>
                  <a:pt x="1971" y="2474"/>
                </a:lnTo>
                <a:lnTo>
                  <a:pt x="1969" y="2474"/>
                </a:lnTo>
                <a:lnTo>
                  <a:pt x="1967" y="2474"/>
                </a:lnTo>
                <a:lnTo>
                  <a:pt x="1965" y="2474"/>
                </a:lnTo>
                <a:lnTo>
                  <a:pt x="1965" y="2474"/>
                </a:lnTo>
                <a:lnTo>
                  <a:pt x="1963" y="2474"/>
                </a:lnTo>
                <a:lnTo>
                  <a:pt x="1961" y="2474"/>
                </a:lnTo>
                <a:lnTo>
                  <a:pt x="1961" y="2476"/>
                </a:lnTo>
                <a:lnTo>
                  <a:pt x="1959" y="2476"/>
                </a:lnTo>
                <a:lnTo>
                  <a:pt x="1959" y="2478"/>
                </a:lnTo>
                <a:lnTo>
                  <a:pt x="1957" y="2478"/>
                </a:lnTo>
                <a:lnTo>
                  <a:pt x="1955" y="2480"/>
                </a:lnTo>
                <a:lnTo>
                  <a:pt x="1955" y="2482"/>
                </a:lnTo>
                <a:lnTo>
                  <a:pt x="1953" y="2482"/>
                </a:lnTo>
                <a:lnTo>
                  <a:pt x="1953" y="2484"/>
                </a:lnTo>
                <a:lnTo>
                  <a:pt x="1951" y="2484"/>
                </a:lnTo>
                <a:lnTo>
                  <a:pt x="1949" y="2484"/>
                </a:lnTo>
                <a:lnTo>
                  <a:pt x="1949" y="2484"/>
                </a:lnTo>
                <a:lnTo>
                  <a:pt x="1947" y="2484"/>
                </a:lnTo>
                <a:lnTo>
                  <a:pt x="1945" y="2486"/>
                </a:lnTo>
                <a:lnTo>
                  <a:pt x="1943" y="2486"/>
                </a:lnTo>
                <a:lnTo>
                  <a:pt x="1941" y="2488"/>
                </a:lnTo>
                <a:lnTo>
                  <a:pt x="1939" y="2488"/>
                </a:lnTo>
                <a:lnTo>
                  <a:pt x="1939" y="2490"/>
                </a:lnTo>
                <a:lnTo>
                  <a:pt x="1937" y="2490"/>
                </a:lnTo>
                <a:lnTo>
                  <a:pt x="1935" y="2492"/>
                </a:lnTo>
                <a:lnTo>
                  <a:pt x="1933" y="2494"/>
                </a:lnTo>
                <a:lnTo>
                  <a:pt x="1931" y="2496"/>
                </a:lnTo>
                <a:lnTo>
                  <a:pt x="1929" y="2496"/>
                </a:lnTo>
                <a:lnTo>
                  <a:pt x="1927" y="2498"/>
                </a:lnTo>
                <a:lnTo>
                  <a:pt x="1925" y="2498"/>
                </a:lnTo>
                <a:lnTo>
                  <a:pt x="1923" y="2498"/>
                </a:lnTo>
                <a:lnTo>
                  <a:pt x="1921" y="2500"/>
                </a:lnTo>
                <a:lnTo>
                  <a:pt x="1919" y="2500"/>
                </a:lnTo>
                <a:lnTo>
                  <a:pt x="1917" y="2502"/>
                </a:lnTo>
                <a:lnTo>
                  <a:pt x="1917" y="2502"/>
                </a:lnTo>
                <a:lnTo>
                  <a:pt x="1915" y="2502"/>
                </a:lnTo>
                <a:lnTo>
                  <a:pt x="1913" y="2504"/>
                </a:lnTo>
                <a:lnTo>
                  <a:pt x="1911" y="2504"/>
                </a:lnTo>
                <a:lnTo>
                  <a:pt x="1911" y="2506"/>
                </a:lnTo>
                <a:lnTo>
                  <a:pt x="1909" y="2506"/>
                </a:lnTo>
                <a:lnTo>
                  <a:pt x="1905" y="2510"/>
                </a:lnTo>
                <a:lnTo>
                  <a:pt x="1903" y="2510"/>
                </a:lnTo>
                <a:lnTo>
                  <a:pt x="1903" y="2512"/>
                </a:lnTo>
                <a:lnTo>
                  <a:pt x="1901" y="2512"/>
                </a:lnTo>
                <a:lnTo>
                  <a:pt x="1899" y="2512"/>
                </a:lnTo>
                <a:lnTo>
                  <a:pt x="1899" y="2514"/>
                </a:lnTo>
                <a:lnTo>
                  <a:pt x="1897" y="2514"/>
                </a:lnTo>
                <a:lnTo>
                  <a:pt x="1895" y="2516"/>
                </a:lnTo>
                <a:lnTo>
                  <a:pt x="1893" y="2516"/>
                </a:lnTo>
                <a:lnTo>
                  <a:pt x="1891" y="2518"/>
                </a:lnTo>
                <a:lnTo>
                  <a:pt x="1893" y="2518"/>
                </a:lnTo>
                <a:lnTo>
                  <a:pt x="1891" y="2518"/>
                </a:lnTo>
                <a:lnTo>
                  <a:pt x="1889" y="2520"/>
                </a:lnTo>
                <a:lnTo>
                  <a:pt x="1889" y="2522"/>
                </a:lnTo>
                <a:lnTo>
                  <a:pt x="1887" y="2524"/>
                </a:lnTo>
                <a:lnTo>
                  <a:pt x="1885" y="2526"/>
                </a:lnTo>
                <a:lnTo>
                  <a:pt x="1881" y="2528"/>
                </a:lnTo>
                <a:lnTo>
                  <a:pt x="1881" y="2530"/>
                </a:lnTo>
                <a:lnTo>
                  <a:pt x="1879" y="2530"/>
                </a:lnTo>
                <a:lnTo>
                  <a:pt x="1877" y="2532"/>
                </a:lnTo>
                <a:lnTo>
                  <a:pt x="1875" y="2532"/>
                </a:lnTo>
                <a:lnTo>
                  <a:pt x="1873" y="2534"/>
                </a:lnTo>
                <a:lnTo>
                  <a:pt x="1871" y="2536"/>
                </a:lnTo>
                <a:lnTo>
                  <a:pt x="1869" y="2536"/>
                </a:lnTo>
                <a:lnTo>
                  <a:pt x="1869" y="2538"/>
                </a:lnTo>
                <a:lnTo>
                  <a:pt x="1867" y="2538"/>
                </a:lnTo>
                <a:lnTo>
                  <a:pt x="1867" y="2540"/>
                </a:lnTo>
                <a:lnTo>
                  <a:pt x="1865" y="2540"/>
                </a:lnTo>
                <a:lnTo>
                  <a:pt x="1865" y="2542"/>
                </a:lnTo>
                <a:lnTo>
                  <a:pt x="1863" y="2542"/>
                </a:lnTo>
                <a:lnTo>
                  <a:pt x="1861" y="2542"/>
                </a:lnTo>
                <a:lnTo>
                  <a:pt x="1859" y="2544"/>
                </a:lnTo>
                <a:lnTo>
                  <a:pt x="1857" y="2544"/>
                </a:lnTo>
                <a:lnTo>
                  <a:pt x="1855" y="2544"/>
                </a:lnTo>
                <a:lnTo>
                  <a:pt x="1853" y="2546"/>
                </a:lnTo>
                <a:lnTo>
                  <a:pt x="1851" y="2546"/>
                </a:lnTo>
                <a:lnTo>
                  <a:pt x="1849" y="2546"/>
                </a:lnTo>
                <a:lnTo>
                  <a:pt x="1847" y="2548"/>
                </a:lnTo>
                <a:lnTo>
                  <a:pt x="1847" y="2546"/>
                </a:lnTo>
                <a:lnTo>
                  <a:pt x="1845" y="2546"/>
                </a:lnTo>
                <a:lnTo>
                  <a:pt x="1843" y="2546"/>
                </a:lnTo>
                <a:lnTo>
                  <a:pt x="1841" y="2548"/>
                </a:lnTo>
                <a:lnTo>
                  <a:pt x="1839" y="2548"/>
                </a:lnTo>
                <a:lnTo>
                  <a:pt x="1837" y="2548"/>
                </a:lnTo>
                <a:lnTo>
                  <a:pt x="1837" y="2546"/>
                </a:lnTo>
                <a:lnTo>
                  <a:pt x="1835" y="2546"/>
                </a:lnTo>
                <a:lnTo>
                  <a:pt x="1837" y="2546"/>
                </a:lnTo>
                <a:lnTo>
                  <a:pt x="1835" y="2546"/>
                </a:lnTo>
                <a:lnTo>
                  <a:pt x="1833" y="2546"/>
                </a:lnTo>
                <a:lnTo>
                  <a:pt x="1831" y="2546"/>
                </a:lnTo>
                <a:lnTo>
                  <a:pt x="1831" y="2544"/>
                </a:lnTo>
                <a:lnTo>
                  <a:pt x="1829" y="2544"/>
                </a:lnTo>
                <a:lnTo>
                  <a:pt x="1827" y="2544"/>
                </a:lnTo>
                <a:lnTo>
                  <a:pt x="1825" y="2542"/>
                </a:lnTo>
                <a:lnTo>
                  <a:pt x="1823" y="2542"/>
                </a:lnTo>
                <a:lnTo>
                  <a:pt x="1821" y="2540"/>
                </a:lnTo>
                <a:lnTo>
                  <a:pt x="1819" y="2538"/>
                </a:lnTo>
                <a:lnTo>
                  <a:pt x="1819" y="2538"/>
                </a:lnTo>
                <a:lnTo>
                  <a:pt x="1819" y="2536"/>
                </a:lnTo>
                <a:lnTo>
                  <a:pt x="1817" y="2536"/>
                </a:lnTo>
                <a:lnTo>
                  <a:pt x="1817" y="2534"/>
                </a:lnTo>
                <a:lnTo>
                  <a:pt x="1817" y="2532"/>
                </a:lnTo>
                <a:lnTo>
                  <a:pt x="1815" y="2532"/>
                </a:lnTo>
                <a:lnTo>
                  <a:pt x="1815" y="2532"/>
                </a:lnTo>
                <a:lnTo>
                  <a:pt x="1813" y="2532"/>
                </a:lnTo>
                <a:lnTo>
                  <a:pt x="1813" y="2530"/>
                </a:lnTo>
                <a:lnTo>
                  <a:pt x="1811" y="2528"/>
                </a:lnTo>
                <a:lnTo>
                  <a:pt x="1811" y="2526"/>
                </a:lnTo>
                <a:lnTo>
                  <a:pt x="1809" y="2526"/>
                </a:lnTo>
                <a:lnTo>
                  <a:pt x="1809" y="2524"/>
                </a:lnTo>
                <a:lnTo>
                  <a:pt x="1809" y="2522"/>
                </a:lnTo>
                <a:lnTo>
                  <a:pt x="1807" y="2520"/>
                </a:lnTo>
                <a:lnTo>
                  <a:pt x="1805" y="2518"/>
                </a:lnTo>
                <a:lnTo>
                  <a:pt x="1805" y="2516"/>
                </a:lnTo>
                <a:lnTo>
                  <a:pt x="1803" y="2514"/>
                </a:lnTo>
                <a:lnTo>
                  <a:pt x="1803" y="2512"/>
                </a:lnTo>
                <a:lnTo>
                  <a:pt x="1801" y="2512"/>
                </a:lnTo>
                <a:lnTo>
                  <a:pt x="1801" y="2510"/>
                </a:lnTo>
                <a:lnTo>
                  <a:pt x="1799" y="2510"/>
                </a:lnTo>
                <a:lnTo>
                  <a:pt x="1797" y="2510"/>
                </a:lnTo>
                <a:lnTo>
                  <a:pt x="1797" y="2508"/>
                </a:lnTo>
                <a:lnTo>
                  <a:pt x="1795" y="2508"/>
                </a:lnTo>
                <a:lnTo>
                  <a:pt x="1793" y="2506"/>
                </a:lnTo>
                <a:lnTo>
                  <a:pt x="1791" y="2506"/>
                </a:lnTo>
                <a:lnTo>
                  <a:pt x="1789" y="2506"/>
                </a:lnTo>
                <a:lnTo>
                  <a:pt x="1787" y="2506"/>
                </a:lnTo>
                <a:lnTo>
                  <a:pt x="1785" y="2504"/>
                </a:lnTo>
                <a:lnTo>
                  <a:pt x="1783" y="2504"/>
                </a:lnTo>
                <a:lnTo>
                  <a:pt x="1781" y="2504"/>
                </a:lnTo>
                <a:lnTo>
                  <a:pt x="1779" y="2504"/>
                </a:lnTo>
                <a:lnTo>
                  <a:pt x="1777" y="2504"/>
                </a:lnTo>
                <a:lnTo>
                  <a:pt x="1775" y="2504"/>
                </a:lnTo>
                <a:lnTo>
                  <a:pt x="1773" y="2504"/>
                </a:lnTo>
                <a:lnTo>
                  <a:pt x="1771" y="2504"/>
                </a:lnTo>
                <a:lnTo>
                  <a:pt x="1771" y="2504"/>
                </a:lnTo>
                <a:lnTo>
                  <a:pt x="1769" y="2504"/>
                </a:lnTo>
                <a:lnTo>
                  <a:pt x="1767" y="2504"/>
                </a:lnTo>
                <a:lnTo>
                  <a:pt x="1765" y="2504"/>
                </a:lnTo>
                <a:lnTo>
                  <a:pt x="1763" y="2504"/>
                </a:lnTo>
                <a:lnTo>
                  <a:pt x="1761" y="2504"/>
                </a:lnTo>
                <a:lnTo>
                  <a:pt x="1759" y="2504"/>
                </a:lnTo>
                <a:lnTo>
                  <a:pt x="1759" y="2506"/>
                </a:lnTo>
                <a:lnTo>
                  <a:pt x="1757" y="2506"/>
                </a:lnTo>
                <a:lnTo>
                  <a:pt x="1755" y="2506"/>
                </a:lnTo>
                <a:lnTo>
                  <a:pt x="1753" y="2506"/>
                </a:lnTo>
                <a:lnTo>
                  <a:pt x="1753" y="2508"/>
                </a:lnTo>
                <a:lnTo>
                  <a:pt x="1751" y="2508"/>
                </a:lnTo>
                <a:lnTo>
                  <a:pt x="1749" y="2508"/>
                </a:lnTo>
                <a:lnTo>
                  <a:pt x="1747" y="2508"/>
                </a:lnTo>
                <a:lnTo>
                  <a:pt x="1745" y="2510"/>
                </a:lnTo>
                <a:lnTo>
                  <a:pt x="1743" y="2510"/>
                </a:lnTo>
                <a:lnTo>
                  <a:pt x="1741" y="2510"/>
                </a:lnTo>
                <a:lnTo>
                  <a:pt x="1739" y="2512"/>
                </a:lnTo>
                <a:lnTo>
                  <a:pt x="1737" y="2512"/>
                </a:lnTo>
                <a:lnTo>
                  <a:pt x="1735" y="2512"/>
                </a:lnTo>
                <a:lnTo>
                  <a:pt x="1733" y="2512"/>
                </a:lnTo>
                <a:lnTo>
                  <a:pt x="1731" y="2512"/>
                </a:lnTo>
                <a:lnTo>
                  <a:pt x="1729" y="2512"/>
                </a:lnTo>
                <a:lnTo>
                  <a:pt x="1727" y="2514"/>
                </a:lnTo>
                <a:lnTo>
                  <a:pt x="1725" y="2514"/>
                </a:lnTo>
                <a:lnTo>
                  <a:pt x="1723" y="2514"/>
                </a:lnTo>
                <a:lnTo>
                  <a:pt x="1723" y="2514"/>
                </a:lnTo>
                <a:lnTo>
                  <a:pt x="1721" y="2512"/>
                </a:lnTo>
                <a:lnTo>
                  <a:pt x="1719" y="2512"/>
                </a:lnTo>
                <a:lnTo>
                  <a:pt x="1717" y="2512"/>
                </a:lnTo>
                <a:lnTo>
                  <a:pt x="1715" y="2512"/>
                </a:lnTo>
                <a:lnTo>
                  <a:pt x="1713" y="2512"/>
                </a:lnTo>
                <a:lnTo>
                  <a:pt x="1713" y="2510"/>
                </a:lnTo>
                <a:lnTo>
                  <a:pt x="1711" y="2510"/>
                </a:lnTo>
                <a:lnTo>
                  <a:pt x="1709" y="2510"/>
                </a:lnTo>
                <a:lnTo>
                  <a:pt x="1707" y="2510"/>
                </a:lnTo>
                <a:lnTo>
                  <a:pt x="1705" y="2508"/>
                </a:lnTo>
                <a:lnTo>
                  <a:pt x="1703" y="2508"/>
                </a:lnTo>
                <a:lnTo>
                  <a:pt x="1701" y="2508"/>
                </a:lnTo>
                <a:lnTo>
                  <a:pt x="1699" y="2508"/>
                </a:lnTo>
                <a:lnTo>
                  <a:pt x="1697" y="2508"/>
                </a:lnTo>
                <a:lnTo>
                  <a:pt x="1695" y="2508"/>
                </a:lnTo>
                <a:lnTo>
                  <a:pt x="1693" y="2508"/>
                </a:lnTo>
                <a:lnTo>
                  <a:pt x="1691" y="2510"/>
                </a:lnTo>
                <a:lnTo>
                  <a:pt x="1689" y="2510"/>
                </a:lnTo>
                <a:lnTo>
                  <a:pt x="1689" y="2512"/>
                </a:lnTo>
                <a:lnTo>
                  <a:pt x="1687" y="2512"/>
                </a:lnTo>
                <a:lnTo>
                  <a:pt x="1685" y="2512"/>
                </a:lnTo>
                <a:lnTo>
                  <a:pt x="1683" y="2514"/>
                </a:lnTo>
                <a:lnTo>
                  <a:pt x="1681" y="2514"/>
                </a:lnTo>
                <a:lnTo>
                  <a:pt x="1681" y="2516"/>
                </a:lnTo>
                <a:lnTo>
                  <a:pt x="1679" y="2518"/>
                </a:lnTo>
                <a:lnTo>
                  <a:pt x="1679" y="2520"/>
                </a:lnTo>
                <a:lnTo>
                  <a:pt x="1677" y="2522"/>
                </a:lnTo>
                <a:lnTo>
                  <a:pt x="1677" y="2524"/>
                </a:lnTo>
                <a:lnTo>
                  <a:pt x="1675" y="2526"/>
                </a:lnTo>
                <a:lnTo>
                  <a:pt x="1675" y="2526"/>
                </a:lnTo>
                <a:lnTo>
                  <a:pt x="1675" y="2528"/>
                </a:lnTo>
                <a:lnTo>
                  <a:pt x="1673" y="2530"/>
                </a:lnTo>
                <a:lnTo>
                  <a:pt x="1673" y="2532"/>
                </a:lnTo>
                <a:lnTo>
                  <a:pt x="1673" y="2532"/>
                </a:lnTo>
                <a:lnTo>
                  <a:pt x="1671" y="2534"/>
                </a:lnTo>
                <a:lnTo>
                  <a:pt x="1671" y="2536"/>
                </a:lnTo>
                <a:lnTo>
                  <a:pt x="1671" y="2538"/>
                </a:lnTo>
                <a:lnTo>
                  <a:pt x="1671" y="2540"/>
                </a:lnTo>
                <a:lnTo>
                  <a:pt x="1669" y="2542"/>
                </a:lnTo>
                <a:lnTo>
                  <a:pt x="1669" y="2546"/>
                </a:lnTo>
                <a:lnTo>
                  <a:pt x="1669" y="2548"/>
                </a:lnTo>
                <a:lnTo>
                  <a:pt x="1669" y="2550"/>
                </a:lnTo>
                <a:lnTo>
                  <a:pt x="1671" y="2552"/>
                </a:lnTo>
                <a:lnTo>
                  <a:pt x="1671" y="2554"/>
                </a:lnTo>
                <a:lnTo>
                  <a:pt x="1673" y="2554"/>
                </a:lnTo>
                <a:lnTo>
                  <a:pt x="1673" y="2556"/>
                </a:lnTo>
                <a:lnTo>
                  <a:pt x="1675" y="2558"/>
                </a:lnTo>
                <a:lnTo>
                  <a:pt x="1675" y="2560"/>
                </a:lnTo>
                <a:lnTo>
                  <a:pt x="1675" y="2560"/>
                </a:lnTo>
                <a:lnTo>
                  <a:pt x="1675" y="2562"/>
                </a:lnTo>
                <a:lnTo>
                  <a:pt x="1677" y="2564"/>
                </a:lnTo>
                <a:lnTo>
                  <a:pt x="1677" y="2566"/>
                </a:lnTo>
                <a:lnTo>
                  <a:pt x="1679" y="2568"/>
                </a:lnTo>
                <a:lnTo>
                  <a:pt x="1679" y="2570"/>
                </a:lnTo>
                <a:lnTo>
                  <a:pt x="1679" y="2572"/>
                </a:lnTo>
                <a:lnTo>
                  <a:pt x="1679" y="2574"/>
                </a:lnTo>
                <a:lnTo>
                  <a:pt x="1679" y="2576"/>
                </a:lnTo>
                <a:lnTo>
                  <a:pt x="1681" y="2578"/>
                </a:lnTo>
                <a:lnTo>
                  <a:pt x="1681" y="2580"/>
                </a:lnTo>
                <a:lnTo>
                  <a:pt x="1679" y="2580"/>
                </a:lnTo>
                <a:lnTo>
                  <a:pt x="1679" y="2580"/>
                </a:lnTo>
                <a:lnTo>
                  <a:pt x="1679" y="2584"/>
                </a:lnTo>
                <a:lnTo>
                  <a:pt x="1679" y="2586"/>
                </a:lnTo>
                <a:lnTo>
                  <a:pt x="1679" y="2590"/>
                </a:lnTo>
                <a:lnTo>
                  <a:pt x="1679" y="2592"/>
                </a:lnTo>
                <a:lnTo>
                  <a:pt x="1679" y="2596"/>
                </a:lnTo>
                <a:lnTo>
                  <a:pt x="1679" y="2598"/>
                </a:lnTo>
                <a:lnTo>
                  <a:pt x="1679" y="2600"/>
                </a:lnTo>
                <a:lnTo>
                  <a:pt x="1679" y="2602"/>
                </a:lnTo>
                <a:lnTo>
                  <a:pt x="1679" y="2604"/>
                </a:lnTo>
                <a:lnTo>
                  <a:pt x="1679" y="2608"/>
                </a:lnTo>
                <a:lnTo>
                  <a:pt x="1679" y="2610"/>
                </a:lnTo>
                <a:lnTo>
                  <a:pt x="1679" y="2612"/>
                </a:lnTo>
                <a:lnTo>
                  <a:pt x="1679" y="2614"/>
                </a:lnTo>
                <a:lnTo>
                  <a:pt x="1679" y="2616"/>
                </a:lnTo>
                <a:lnTo>
                  <a:pt x="1681" y="2618"/>
                </a:lnTo>
                <a:lnTo>
                  <a:pt x="1681" y="2620"/>
                </a:lnTo>
                <a:lnTo>
                  <a:pt x="1683" y="2622"/>
                </a:lnTo>
                <a:lnTo>
                  <a:pt x="1683" y="2624"/>
                </a:lnTo>
                <a:lnTo>
                  <a:pt x="1687" y="2628"/>
                </a:lnTo>
                <a:lnTo>
                  <a:pt x="1687" y="2630"/>
                </a:lnTo>
                <a:lnTo>
                  <a:pt x="1687" y="2632"/>
                </a:lnTo>
                <a:lnTo>
                  <a:pt x="1689" y="2632"/>
                </a:lnTo>
                <a:lnTo>
                  <a:pt x="1691" y="2640"/>
                </a:lnTo>
                <a:lnTo>
                  <a:pt x="1693" y="2642"/>
                </a:lnTo>
                <a:lnTo>
                  <a:pt x="1693" y="2644"/>
                </a:lnTo>
                <a:lnTo>
                  <a:pt x="1695" y="2646"/>
                </a:lnTo>
                <a:lnTo>
                  <a:pt x="1695" y="2648"/>
                </a:lnTo>
                <a:lnTo>
                  <a:pt x="1695" y="2650"/>
                </a:lnTo>
                <a:lnTo>
                  <a:pt x="1695" y="2654"/>
                </a:lnTo>
                <a:lnTo>
                  <a:pt x="1695" y="2656"/>
                </a:lnTo>
                <a:lnTo>
                  <a:pt x="1695" y="2658"/>
                </a:lnTo>
                <a:lnTo>
                  <a:pt x="1695" y="2660"/>
                </a:lnTo>
                <a:lnTo>
                  <a:pt x="1695" y="2662"/>
                </a:lnTo>
                <a:lnTo>
                  <a:pt x="1695" y="2664"/>
                </a:lnTo>
                <a:lnTo>
                  <a:pt x="1693" y="2664"/>
                </a:lnTo>
                <a:lnTo>
                  <a:pt x="1693" y="2666"/>
                </a:lnTo>
                <a:lnTo>
                  <a:pt x="1693" y="2668"/>
                </a:lnTo>
                <a:lnTo>
                  <a:pt x="1691" y="2672"/>
                </a:lnTo>
                <a:lnTo>
                  <a:pt x="1689" y="2674"/>
                </a:lnTo>
                <a:lnTo>
                  <a:pt x="1687" y="2676"/>
                </a:lnTo>
                <a:lnTo>
                  <a:pt x="1687" y="2676"/>
                </a:lnTo>
                <a:lnTo>
                  <a:pt x="1685" y="2678"/>
                </a:lnTo>
                <a:lnTo>
                  <a:pt x="1683" y="2680"/>
                </a:lnTo>
                <a:lnTo>
                  <a:pt x="1681" y="2680"/>
                </a:lnTo>
                <a:lnTo>
                  <a:pt x="1679" y="2680"/>
                </a:lnTo>
                <a:lnTo>
                  <a:pt x="1677" y="2682"/>
                </a:lnTo>
                <a:lnTo>
                  <a:pt x="1675" y="2684"/>
                </a:lnTo>
                <a:lnTo>
                  <a:pt x="1673" y="2684"/>
                </a:lnTo>
                <a:lnTo>
                  <a:pt x="1673" y="2686"/>
                </a:lnTo>
                <a:lnTo>
                  <a:pt x="1671" y="2686"/>
                </a:lnTo>
                <a:lnTo>
                  <a:pt x="1669" y="2688"/>
                </a:lnTo>
                <a:lnTo>
                  <a:pt x="1667" y="2688"/>
                </a:lnTo>
                <a:lnTo>
                  <a:pt x="1665" y="2688"/>
                </a:lnTo>
                <a:lnTo>
                  <a:pt x="1665" y="2690"/>
                </a:lnTo>
                <a:lnTo>
                  <a:pt x="1663" y="2690"/>
                </a:lnTo>
                <a:lnTo>
                  <a:pt x="1661" y="2692"/>
                </a:lnTo>
                <a:lnTo>
                  <a:pt x="1659" y="2694"/>
                </a:lnTo>
                <a:lnTo>
                  <a:pt x="1659" y="2696"/>
                </a:lnTo>
                <a:lnTo>
                  <a:pt x="1657" y="2698"/>
                </a:lnTo>
                <a:lnTo>
                  <a:pt x="1657" y="2700"/>
                </a:lnTo>
                <a:lnTo>
                  <a:pt x="1655" y="2700"/>
                </a:lnTo>
                <a:lnTo>
                  <a:pt x="1655" y="2702"/>
                </a:lnTo>
                <a:lnTo>
                  <a:pt x="1655" y="2704"/>
                </a:lnTo>
                <a:lnTo>
                  <a:pt x="1655" y="2706"/>
                </a:lnTo>
                <a:lnTo>
                  <a:pt x="1653" y="2706"/>
                </a:lnTo>
                <a:lnTo>
                  <a:pt x="1653" y="2708"/>
                </a:lnTo>
                <a:lnTo>
                  <a:pt x="1653" y="2710"/>
                </a:lnTo>
                <a:lnTo>
                  <a:pt x="1653" y="2712"/>
                </a:lnTo>
                <a:lnTo>
                  <a:pt x="1651" y="2714"/>
                </a:lnTo>
                <a:lnTo>
                  <a:pt x="1651" y="2716"/>
                </a:lnTo>
                <a:lnTo>
                  <a:pt x="1649" y="2716"/>
                </a:lnTo>
                <a:lnTo>
                  <a:pt x="1649" y="2718"/>
                </a:lnTo>
                <a:lnTo>
                  <a:pt x="1647" y="2718"/>
                </a:lnTo>
                <a:lnTo>
                  <a:pt x="1647" y="2720"/>
                </a:lnTo>
                <a:lnTo>
                  <a:pt x="1645" y="2722"/>
                </a:lnTo>
                <a:lnTo>
                  <a:pt x="1645" y="2724"/>
                </a:lnTo>
                <a:lnTo>
                  <a:pt x="1643" y="2724"/>
                </a:lnTo>
                <a:lnTo>
                  <a:pt x="1643" y="2724"/>
                </a:lnTo>
                <a:lnTo>
                  <a:pt x="1641" y="2724"/>
                </a:lnTo>
                <a:lnTo>
                  <a:pt x="1639" y="2726"/>
                </a:lnTo>
                <a:lnTo>
                  <a:pt x="1637" y="2726"/>
                </a:lnTo>
                <a:lnTo>
                  <a:pt x="1635" y="2728"/>
                </a:lnTo>
                <a:lnTo>
                  <a:pt x="1631" y="2730"/>
                </a:lnTo>
                <a:lnTo>
                  <a:pt x="1627" y="2732"/>
                </a:lnTo>
                <a:lnTo>
                  <a:pt x="1625" y="2732"/>
                </a:lnTo>
                <a:lnTo>
                  <a:pt x="1623" y="2734"/>
                </a:lnTo>
                <a:lnTo>
                  <a:pt x="1619" y="2734"/>
                </a:lnTo>
                <a:lnTo>
                  <a:pt x="1617" y="2734"/>
                </a:lnTo>
                <a:lnTo>
                  <a:pt x="1615" y="2734"/>
                </a:lnTo>
                <a:lnTo>
                  <a:pt x="1613" y="2734"/>
                </a:lnTo>
                <a:lnTo>
                  <a:pt x="1613" y="2736"/>
                </a:lnTo>
                <a:lnTo>
                  <a:pt x="1611" y="2736"/>
                </a:lnTo>
                <a:lnTo>
                  <a:pt x="1609" y="2736"/>
                </a:lnTo>
                <a:lnTo>
                  <a:pt x="1607" y="2736"/>
                </a:lnTo>
                <a:lnTo>
                  <a:pt x="1605" y="2736"/>
                </a:lnTo>
                <a:lnTo>
                  <a:pt x="1603" y="2736"/>
                </a:lnTo>
                <a:lnTo>
                  <a:pt x="1601" y="2736"/>
                </a:lnTo>
                <a:lnTo>
                  <a:pt x="1599" y="2736"/>
                </a:lnTo>
                <a:lnTo>
                  <a:pt x="1597" y="2736"/>
                </a:lnTo>
                <a:lnTo>
                  <a:pt x="1595" y="2736"/>
                </a:lnTo>
                <a:lnTo>
                  <a:pt x="1593" y="2736"/>
                </a:lnTo>
                <a:lnTo>
                  <a:pt x="1591" y="2738"/>
                </a:lnTo>
                <a:lnTo>
                  <a:pt x="1589" y="2738"/>
                </a:lnTo>
                <a:lnTo>
                  <a:pt x="1587" y="2738"/>
                </a:lnTo>
                <a:lnTo>
                  <a:pt x="1585" y="2740"/>
                </a:lnTo>
                <a:lnTo>
                  <a:pt x="1583" y="2740"/>
                </a:lnTo>
                <a:lnTo>
                  <a:pt x="1581" y="2742"/>
                </a:lnTo>
                <a:lnTo>
                  <a:pt x="1579" y="2742"/>
                </a:lnTo>
                <a:lnTo>
                  <a:pt x="1579" y="2744"/>
                </a:lnTo>
                <a:lnTo>
                  <a:pt x="1579" y="2744"/>
                </a:lnTo>
                <a:lnTo>
                  <a:pt x="1579" y="2746"/>
                </a:lnTo>
                <a:lnTo>
                  <a:pt x="1577" y="2746"/>
                </a:lnTo>
                <a:lnTo>
                  <a:pt x="1577" y="2748"/>
                </a:lnTo>
                <a:lnTo>
                  <a:pt x="1575" y="2748"/>
                </a:lnTo>
                <a:lnTo>
                  <a:pt x="1575" y="2750"/>
                </a:lnTo>
                <a:lnTo>
                  <a:pt x="1573" y="2750"/>
                </a:lnTo>
                <a:lnTo>
                  <a:pt x="1573" y="2752"/>
                </a:lnTo>
                <a:lnTo>
                  <a:pt x="1571" y="2754"/>
                </a:lnTo>
                <a:lnTo>
                  <a:pt x="1571" y="2756"/>
                </a:lnTo>
                <a:lnTo>
                  <a:pt x="1569" y="2756"/>
                </a:lnTo>
                <a:lnTo>
                  <a:pt x="1569" y="2758"/>
                </a:lnTo>
                <a:lnTo>
                  <a:pt x="1567" y="2758"/>
                </a:lnTo>
                <a:lnTo>
                  <a:pt x="1567" y="2760"/>
                </a:lnTo>
                <a:lnTo>
                  <a:pt x="1567" y="2762"/>
                </a:lnTo>
                <a:lnTo>
                  <a:pt x="1565" y="2762"/>
                </a:lnTo>
                <a:lnTo>
                  <a:pt x="1565" y="2764"/>
                </a:lnTo>
                <a:lnTo>
                  <a:pt x="1565" y="2766"/>
                </a:lnTo>
                <a:lnTo>
                  <a:pt x="1565" y="2768"/>
                </a:lnTo>
                <a:lnTo>
                  <a:pt x="1563" y="2770"/>
                </a:lnTo>
                <a:lnTo>
                  <a:pt x="1563" y="2770"/>
                </a:lnTo>
                <a:lnTo>
                  <a:pt x="1561" y="2772"/>
                </a:lnTo>
                <a:lnTo>
                  <a:pt x="1561" y="2774"/>
                </a:lnTo>
                <a:lnTo>
                  <a:pt x="1561" y="2776"/>
                </a:lnTo>
                <a:lnTo>
                  <a:pt x="1559" y="2776"/>
                </a:lnTo>
                <a:lnTo>
                  <a:pt x="1559" y="2778"/>
                </a:lnTo>
                <a:lnTo>
                  <a:pt x="1559" y="2780"/>
                </a:lnTo>
                <a:lnTo>
                  <a:pt x="1559" y="2782"/>
                </a:lnTo>
                <a:lnTo>
                  <a:pt x="1557" y="2782"/>
                </a:lnTo>
                <a:lnTo>
                  <a:pt x="1557" y="2784"/>
                </a:lnTo>
                <a:lnTo>
                  <a:pt x="1557" y="2786"/>
                </a:lnTo>
                <a:lnTo>
                  <a:pt x="1557" y="2788"/>
                </a:lnTo>
                <a:lnTo>
                  <a:pt x="1555" y="2790"/>
                </a:lnTo>
                <a:lnTo>
                  <a:pt x="1555" y="2792"/>
                </a:lnTo>
                <a:lnTo>
                  <a:pt x="1555" y="2794"/>
                </a:lnTo>
                <a:lnTo>
                  <a:pt x="1555" y="2796"/>
                </a:lnTo>
                <a:lnTo>
                  <a:pt x="1555" y="2798"/>
                </a:lnTo>
                <a:lnTo>
                  <a:pt x="1555" y="2800"/>
                </a:lnTo>
                <a:lnTo>
                  <a:pt x="1555" y="2802"/>
                </a:lnTo>
                <a:lnTo>
                  <a:pt x="1555" y="2804"/>
                </a:lnTo>
                <a:lnTo>
                  <a:pt x="1555" y="2806"/>
                </a:lnTo>
                <a:lnTo>
                  <a:pt x="1555" y="2808"/>
                </a:lnTo>
                <a:lnTo>
                  <a:pt x="1555" y="2810"/>
                </a:lnTo>
                <a:lnTo>
                  <a:pt x="1555" y="2812"/>
                </a:lnTo>
                <a:lnTo>
                  <a:pt x="1553" y="2812"/>
                </a:lnTo>
                <a:lnTo>
                  <a:pt x="1553" y="2814"/>
                </a:lnTo>
                <a:lnTo>
                  <a:pt x="1553" y="2816"/>
                </a:lnTo>
                <a:lnTo>
                  <a:pt x="1551" y="2816"/>
                </a:lnTo>
                <a:lnTo>
                  <a:pt x="1551" y="2818"/>
                </a:lnTo>
                <a:lnTo>
                  <a:pt x="1551" y="2818"/>
                </a:lnTo>
                <a:lnTo>
                  <a:pt x="1551" y="2820"/>
                </a:lnTo>
                <a:lnTo>
                  <a:pt x="1551" y="2822"/>
                </a:lnTo>
                <a:lnTo>
                  <a:pt x="1549" y="2824"/>
                </a:lnTo>
                <a:lnTo>
                  <a:pt x="1549" y="2826"/>
                </a:lnTo>
                <a:lnTo>
                  <a:pt x="1549" y="2828"/>
                </a:lnTo>
                <a:lnTo>
                  <a:pt x="1547" y="2828"/>
                </a:lnTo>
                <a:lnTo>
                  <a:pt x="1547" y="2830"/>
                </a:lnTo>
                <a:lnTo>
                  <a:pt x="1547" y="2832"/>
                </a:lnTo>
                <a:lnTo>
                  <a:pt x="1545" y="2834"/>
                </a:lnTo>
                <a:lnTo>
                  <a:pt x="1545" y="2836"/>
                </a:lnTo>
                <a:lnTo>
                  <a:pt x="1545" y="2838"/>
                </a:lnTo>
                <a:lnTo>
                  <a:pt x="1543" y="2838"/>
                </a:lnTo>
                <a:lnTo>
                  <a:pt x="1543" y="2840"/>
                </a:lnTo>
                <a:lnTo>
                  <a:pt x="1543" y="2842"/>
                </a:lnTo>
                <a:lnTo>
                  <a:pt x="1541" y="2842"/>
                </a:lnTo>
                <a:lnTo>
                  <a:pt x="1541" y="2844"/>
                </a:lnTo>
                <a:lnTo>
                  <a:pt x="1539" y="2844"/>
                </a:lnTo>
                <a:lnTo>
                  <a:pt x="1539" y="2846"/>
                </a:lnTo>
                <a:lnTo>
                  <a:pt x="1535" y="2852"/>
                </a:lnTo>
                <a:lnTo>
                  <a:pt x="1533" y="2852"/>
                </a:lnTo>
                <a:lnTo>
                  <a:pt x="1533" y="2854"/>
                </a:lnTo>
                <a:lnTo>
                  <a:pt x="1533" y="2856"/>
                </a:lnTo>
                <a:lnTo>
                  <a:pt x="1531" y="2856"/>
                </a:lnTo>
                <a:lnTo>
                  <a:pt x="1531" y="2858"/>
                </a:lnTo>
                <a:lnTo>
                  <a:pt x="1531" y="2860"/>
                </a:lnTo>
                <a:lnTo>
                  <a:pt x="1531" y="2860"/>
                </a:lnTo>
                <a:lnTo>
                  <a:pt x="1531" y="2862"/>
                </a:lnTo>
                <a:lnTo>
                  <a:pt x="1529" y="2862"/>
                </a:lnTo>
                <a:lnTo>
                  <a:pt x="1529" y="2864"/>
                </a:lnTo>
                <a:lnTo>
                  <a:pt x="1527" y="2864"/>
                </a:lnTo>
                <a:lnTo>
                  <a:pt x="1525" y="2866"/>
                </a:lnTo>
                <a:lnTo>
                  <a:pt x="1519" y="2868"/>
                </a:lnTo>
                <a:lnTo>
                  <a:pt x="1517" y="2868"/>
                </a:lnTo>
                <a:lnTo>
                  <a:pt x="1513" y="2870"/>
                </a:lnTo>
                <a:lnTo>
                  <a:pt x="1513" y="2872"/>
                </a:lnTo>
                <a:lnTo>
                  <a:pt x="1507" y="2874"/>
                </a:lnTo>
                <a:lnTo>
                  <a:pt x="1505" y="2876"/>
                </a:lnTo>
                <a:lnTo>
                  <a:pt x="1495" y="2882"/>
                </a:lnTo>
                <a:lnTo>
                  <a:pt x="1493" y="2884"/>
                </a:lnTo>
                <a:lnTo>
                  <a:pt x="1489" y="2884"/>
                </a:lnTo>
                <a:lnTo>
                  <a:pt x="1489" y="2886"/>
                </a:lnTo>
                <a:lnTo>
                  <a:pt x="1487" y="2886"/>
                </a:lnTo>
                <a:lnTo>
                  <a:pt x="1485" y="2886"/>
                </a:lnTo>
                <a:lnTo>
                  <a:pt x="1483" y="2886"/>
                </a:lnTo>
                <a:lnTo>
                  <a:pt x="1483" y="2886"/>
                </a:lnTo>
                <a:lnTo>
                  <a:pt x="1479" y="2882"/>
                </a:lnTo>
                <a:lnTo>
                  <a:pt x="1477" y="2882"/>
                </a:lnTo>
                <a:lnTo>
                  <a:pt x="1477" y="2880"/>
                </a:lnTo>
                <a:lnTo>
                  <a:pt x="1475" y="2880"/>
                </a:lnTo>
                <a:lnTo>
                  <a:pt x="1475" y="2876"/>
                </a:lnTo>
                <a:lnTo>
                  <a:pt x="1473" y="2874"/>
                </a:lnTo>
                <a:lnTo>
                  <a:pt x="1471" y="2872"/>
                </a:lnTo>
                <a:lnTo>
                  <a:pt x="1469" y="2870"/>
                </a:lnTo>
                <a:lnTo>
                  <a:pt x="1467" y="2870"/>
                </a:lnTo>
                <a:lnTo>
                  <a:pt x="1465" y="2868"/>
                </a:lnTo>
                <a:lnTo>
                  <a:pt x="1463" y="2868"/>
                </a:lnTo>
                <a:lnTo>
                  <a:pt x="1459" y="2868"/>
                </a:lnTo>
                <a:lnTo>
                  <a:pt x="1457" y="2868"/>
                </a:lnTo>
                <a:lnTo>
                  <a:pt x="1455" y="2870"/>
                </a:lnTo>
                <a:lnTo>
                  <a:pt x="1451" y="2872"/>
                </a:lnTo>
                <a:lnTo>
                  <a:pt x="1449" y="2872"/>
                </a:lnTo>
                <a:lnTo>
                  <a:pt x="1445" y="2872"/>
                </a:lnTo>
                <a:lnTo>
                  <a:pt x="1441" y="2874"/>
                </a:lnTo>
                <a:lnTo>
                  <a:pt x="1437" y="2874"/>
                </a:lnTo>
                <a:lnTo>
                  <a:pt x="1437" y="2876"/>
                </a:lnTo>
                <a:lnTo>
                  <a:pt x="1435" y="2876"/>
                </a:lnTo>
                <a:lnTo>
                  <a:pt x="1435" y="2878"/>
                </a:lnTo>
                <a:lnTo>
                  <a:pt x="1435" y="2880"/>
                </a:lnTo>
                <a:lnTo>
                  <a:pt x="1433" y="2882"/>
                </a:lnTo>
                <a:lnTo>
                  <a:pt x="1433" y="2884"/>
                </a:lnTo>
                <a:lnTo>
                  <a:pt x="1431" y="2886"/>
                </a:lnTo>
                <a:lnTo>
                  <a:pt x="1431" y="2889"/>
                </a:lnTo>
                <a:lnTo>
                  <a:pt x="1429" y="2895"/>
                </a:lnTo>
                <a:lnTo>
                  <a:pt x="1429" y="2897"/>
                </a:lnTo>
                <a:lnTo>
                  <a:pt x="1429" y="2901"/>
                </a:lnTo>
                <a:lnTo>
                  <a:pt x="1429" y="2903"/>
                </a:lnTo>
                <a:lnTo>
                  <a:pt x="1429" y="2905"/>
                </a:lnTo>
                <a:lnTo>
                  <a:pt x="1429" y="2907"/>
                </a:lnTo>
                <a:lnTo>
                  <a:pt x="1429" y="2909"/>
                </a:lnTo>
                <a:lnTo>
                  <a:pt x="1427" y="2911"/>
                </a:lnTo>
                <a:lnTo>
                  <a:pt x="1425" y="2915"/>
                </a:lnTo>
                <a:lnTo>
                  <a:pt x="1425" y="2915"/>
                </a:lnTo>
                <a:lnTo>
                  <a:pt x="1423" y="2917"/>
                </a:lnTo>
                <a:lnTo>
                  <a:pt x="1421" y="2919"/>
                </a:lnTo>
                <a:lnTo>
                  <a:pt x="1421" y="2921"/>
                </a:lnTo>
                <a:lnTo>
                  <a:pt x="1421" y="2923"/>
                </a:lnTo>
                <a:lnTo>
                  <a:pt x="1419" y="2923"/>
                </a:lnTo>
                <a:lnTo>
                  <a:pt x="1417" y="2925"/>
                </a:lnTo>
                <a:lnTo>
                  <a:pt x="1415" y="2927"/>
                </a:lnTo>
                <a:lnTo>
                  <a:pt x="1413" y="2929"/>
                </a:lnTo>
                <a:lnTo>
                  <a:pt x="1411" y="2931"/>
                </a:lnTo>
                <a:lnTo>
                  <a:pt x="1409" y="2931"/>
                </a:lnTo>
                <a:lnTo>
                  <a:pt x="1407" y="2933"/>
                </a:lnTo>
                <a:lnTo>
                  <a:pt x="1407" y="2935"/>
                </a:lnTo>
                <a:lnTo>
                  <a:pt x="1405" y="2935"/>
                </a:lnTo>
                <a:lnTo>
                  <a:pt x="1401" y="2939"/>
                </a:lnTo>
                <a:lnTo>
                  <a:pt x="1397" y="2945"/>
                </a:lnTo>
                <a:lnTo>
                  <a:pt x="1393" y="2949"/>
                </a:lnTo>
                <a:lnTo>
                  <a:pt x="1391" y="2951"/>
                </a:lnTo>
                <a:lnTo>
                  <a:pt x="1389" y="2955"/>
                </a:lnTo>
                <a:lnTo>
                  <a:pt x="1389" y="2959"/>
                </a:lnTo>
                <a:lnTo>
                  <a:pt x="1387" y="2959"/>
                </a:lnTo>
                <a:lnTo>
                  <a:pt x="1387" y="2963"/>
                </a:lnTo>
                <a:lnTo>
                  <a:pt x="1387" y="2967"/>
                </a:lnTo>
                <a:lnTo>
                  <a:pt x="1385" y="2973"/>
                </a:lnTo>
                <a:lnTo>
                  <a:pt x="1385" y="2983"/>
                </a:lnTo>
                <a:lnTo>
                  <a:pt x="1385" y="2989"/>
                </a:lnTo>
                <a:lnTo>
                  <a:pt x="1385" y="2995"/>
                </a:lnTo>
                <a:lnTo>
                  <a:pt x="1387" y="3009"/>
                </a:lnTo>
                <a:lnTo>
                  <a:pt x="1387" y="3011"/>
                </a:lnTo>
                <a:lnTo>
                  <a:pt x="1387" y="3011"/>
                </a:lnTo>
                <a:lnTo>
                  <a:pt x="1387" y="3015"/>
                </a:lnTo>
                <a:lnTo>
                  <a:pt x="1387" y="3017"/>
                </a:lnTo>
                <a:lnTo>
                  <a:pt x="1387" y="3021"/>
                </a:lnTo>
                <a:lnTo>
                  <a:pt x="1387" y="3025"/>
                </a:lnTo>
                <a:lnTo>
                  <a:pt x="1387" y="3033"/>
                </a:lnTo>
                <a:lnTo>
                  <a:pt x="1385" y="3033"/>
                </a:lnTo>
                <a:lnTo>
                  <a:pt x="1383" y="3037"/>
                </a:lnTo>
                <a:lnTo>
                  <a:pt x="1383" y="3041"/>
                </a:lnTo>
                <a:lnTo>
                  <a:pt x="1381" y="3043"/>
                </a:lnTo>
                <a:lnTo>
                  <a:pt x="1381" y="3049"/>
                </a:lnTo>
                <a:lnTo>
                  <a:pt x="1379" y="3049"/>
                </a:lnTo>
                <a:lnTo>
                  <a:pt x="1379" y="3051"/>
                </a:lnTo>
                <a:lnTo>
                  <a:pt x="1379" y="3053"/>
                </a:lnTo>
                <a:lnTo>
                  <a:pt x="1379" y="3055"/>
                </a:lnTo>
                <a:lnTo>
                  <a:pt x="1379" y="3057"/>
                </a:lnTo>
                <a:lnTo>
                  <a:pt x="1379" y="3059"/>
                </a:lnTo>
                <a:lnTo>
                  <a:pt x="1377" y="3059"/>
                </a:lnTo>
                <a:lnTo>
                  <a:pt x="1377" y="3063"/>
                </a:lnTo>
                <a:lnTo>
                  <a:pt x="1377" y="3067"/>
                </a:lnTo>
                <a:lnTo>
                  <a:pt x="1377" y="3069"/>
                </a:lnTo>
                <a:lnTo>
                  <a:pt x="1377" y="3071"/>
                </a:lnTo>
                <a:lnTo>
                  <a:pt x="1377" y="3073"/>
                </a:lnTo>
                <a:lnTo>
                  <a:pt x="1377" y="3075"/>
                </a:lnTo>
                <a:lnTo>
                  <a:pt x="1377" y="3077"/>
                </a:lnTo>
                <a:lnTo>
                  <a:pt x="1375" y="3079"/>
                </a:lnTo>
                <a:lnTo>
                  <a:pt x="1375" y="3081"/>
                </a:lnTo>
                <a:lnTo>
                  <a:pt x="1373" y="3083"/>
                </a:lnTo>
                <a:lnTo>
                  <a:pt x="1373" y="3085"/>
                </a:lnTo>
                <a:lnTo>
                  <a:pt x="1371" y="3087"/>
                </a:lnTo>
                <a:lnTo>
                  <a:pt x="1369" y="3089"/>
                </a:lnTo>
                <a:lnTo>
                  <a:pt x="1367" y="3091"/>
                </a:lnTo>
                <a:lnTo>
                  <a:pt x="1365" y="3093"/>
                </a:lnTo>
                <a:lnTo>
                  <a:pt x="1363" y="3095"/>
                </a:lnTo>
                <a:lnTo>
                  <a:pt x="1361" y="3095"/>
                </a:lnTo>
                <a:lnTo>
                  <a:pt x="1359" y="3097"/>
                </a:lnTo>
                <a:lnTo>
                  <a:pt x="1357" y="3097"/>
                </a:lnTo>
                <a:lnTo>
                  <a:pt x="1355" y="3099"/>
                </a:lnTo>
                <a:lnTo>
                  <a:pt x="1353" y="3099"/>
                </a:lnTo>
                <a:lnTo>
                  <a:pt x="1351" y="3099"/>
                </a:lnTo>
                <a:lnTo>
                  <a:pt x="1349" y="3099"/>
                </a:lnTo>
                <a:lnTo>
                  <a:pt x="1347" y="3099"/>
                </a:lnTo>
                <a:lnTo>
                  <a:pt x="1345" y="3099"/>
                </a:lnTo>
                <a:lnTo>
                  <a:pt x="1343" y="3099"/>
                </a:lnTo>
                <a:lnTo>
                  <a:pt x="1341" y="3099"/>
                </a:lnTo>
                <a:lnTo>
                  <a:pt x="1339" y="3099"/>
                </a:lnTo>
                <a:lnTo>
                  <a:pt x="1337" y="3101"/>
                </a:lnTo>
                <a:lnTo>
                  <a:pt x="1337" y="3101"/>
                </a:lnTo>
                <a:lnTo>
                  <a:pt x="1335" y="3101"/>
                </a:lnTo>
                <a:lnTo>
                  <a:pt x="1333" y="3101"/>
                </a:lnTo>
                <a:lnTo>
                  <a:pt x="1331" y="3103"/>
                </a:lnTo>
                <a:lnTo>
                  <a:pt x="1329" y="3103"/>
                </a:lnTo>
                <a:lnTo>
                  <a:pt x="1327" y="3103"/>
                </a:lnTo>
                <a:lnTo>
                  <a:pt x="1325" y="3103"/>
                </a:lnTo>
                <a:lnTo>
                  <a:pt x="1323" y="3103"/>
                </a:lnTo>
                <a:lnTo>
                  <a:pt x="1321" y="3103"/>
                </a:lnTo>
                <a:lnTo>
                  <a:pt x="1321" y="3105"/>
                </a:lnTo>
                <a:lnTo>
                  <a:pt x="1319" y="3105"/>
                </a:lnTo>
                <a:lnTo>
                  <a:pt x="1317" y="3105"/>
                </a:lnTo>
                <a:lnTo>
                  <a:pt x="1315" y="3105"/>
                </a:lnTo>
                <a:lnTo>
                  <a:pt x="1313" y="3105"/>
                </a:lnTo>
                <a:lnTo>
                  <a:pt x="1311" y="3107"/>
                </a:lnTo>
                <a:lnTo>
                  <a:pt x="1309" y="3107"/>
                </a:lnTo>
                <a:lnTo>
                  <a:pt x="1307" y="3107"/>
                </a:lnTo>
                <a:lnTo>
                  <a:pt x="1305" y="3109"/>
                </a:lnTo>
                <a:lnTo>
                  <a:pt x="1305" y="3111"/>
                </a:lnTo>
                <a:lnTo>
                  <a:pt x="1303" y="3111"/>
                </a:lnTo>
                <a:lnTo>
                  <a:pt x="1303" y="3113"/>
                </a:lnTo>
                <a:lnTo>
                  <a:pt x="1303" y="3115"/>
                </a:lnTo>
                <a:lnTo>
                  <a:pt x="1303" y="3117"/>
                </a:lnTo>
                <a:lnTo>
                  <a:pt x="1303" y="3119"/>
                </a:lnTo>
                <a:lnTo>
                  <a:pt x="1305" y="3121"/>
                </a:lnTo>
                <a:lnTo>
                  <a:pt x="1305" y="3123"/>
                </a:lnTo>
                <a:lnTo>
                  <a:pt x="1305" y="3125"/>
                </a:lnTo>
                <a:lnTo>
                  <a:pt x="1305" y="3127"/>
                </a:lnTo>
                <a:lnTo>
                  <a:pt x="1305" y="3129"/>
                </a:lnTo>
                <a:lnTo>
                  <a:pt x="1303" y="3131"/>
                </a:lnTo>
                <a:lnTo>
                  <a:pt x="1303" y="3133"/>
                </a:lnTo>
                <a:lnTo>
                  <a:pt x="1301" y="3133"/>
                </a:lnTo>
                <a:lnTo>
                  <a:pt x="1301" y="3135"/>
                </a:lnTo>
                <a:lnTo>
                  <a:pt x="1299" y="3135"/>
                </a:lnTo>
                <a:lnTo>
                  <a:pt x="1297" y="3135"/>
                </a:lnTo>
                <a:lnTo>
                  <a:pt x="1295" y="3135"/>
                </a:lnTo>
                <a:lnTo>
                  <a:pt x="1293" y="3133"/>
                </a:lnTo>
                <a:lnTo>
                  <a:pt x="1291" y="3131"/>
                </a:lnTo>
                <a:lnTo>
                  <a:pt x="1289" y="3129"/>
                </a:lnTo>
                <a:lnTo>
                  <a:pt x="1289" y="3127"/>
                </a:lnTo>
                <a:lnTo>
                  <a:pt x="1289" y="3125"/>
                </a:lnTo>
                <a:lnTo>
                  <a:pt x="1287" y="3125"/>
                </a:lnTo>
                <a:lnTo>
                  <a:pt x="1287" y="3123"/>
                </a:lnTo>
                <a:lnTo>
                  <a:pt x="1285" y="3121"/>
                </a:lnTo>
                <a:lnTo>
                  <a:pt x="1285" y="3119"/>
                </a:lnTo>
                <a:lnTo>
                  <a:pt x="1285" y="3117"/>
                </a:lnTo>
                <a:lnTo>
                  <a:pt x="1283" y="3117"/>
                </a:lnTo>
                <a:lnTo>
                  <a:pt x="1283" y="3115"/>
                </a:lnTo>
                <a:lnTo>
                  <a:pt x="1283" y="3113"/>
                </a:lnTo>
                <a:lnTo>
                  <a:pt x="1281" y="3111"/>
                </a:lnTo>
                <a:lnTo>
                  <a:pt x="1281" y="3109"/>
                </a:lnTo>
                <a:lnTo>
                  <a:pt x="1279" y="3107"/>
                </a:lnTo>
                <a:lnTo>
                  <a:pt x="1279" y="3107"/>
                </a:lnTo>
                <a:lnTo>
                  <a:pt x="1277" y="3105"/>
                </a:lnTo>
                <a:lnTo>
                  <a:pt x="1279" y="3105"/>
                </a:lnTo>
                <a:lnTo>
                  <a:pt x="1279" y="3107"/>
                </a:lnTo>
                <a:lnTo>
                  <a:pt x="1279" y="3105"/>
                </a:lnTo>
                <a:lnTo>
                  <a:pt x="1277" y="3103"/>
                </a:lnTo>
                <a:lnTo>
                  <a:pt x="1275" y="3101"/>
                </a:lnTo>
                <a:lnTo>
                  <a:pt x="1273" y="3101"/>
                </a:lnTo>
                <a:lnTo>
                  <a:pt x="1273" y="3099"/>
                </a:lnTo>
                <a:lnTo>
                  <a:pt x="1271" y="3099"/>
                </a:lnTo>
                <a:lnTo>
                  <a:pt x="1271" y="3097"/>
                </a:lnTo>
                <a:lnTo>
                  <a:pt x="1269" y="3097"/>
                </a:lnTo>
                <a:lnTo>
                  <a:pt x="1267" y="3097"/>
                </a:lnTo>
                <a:lnTo>
                  <a:pt x="1265" y="3095"/>
                </a:lnTo>
                <a:lnTo>
                  <a:pt x="1263" y="3095"/>
                </a:lnTo>
                <a:lnTo>
                  <a:pt x="1263" y="3093"/>
                </a:lnTo>
                <a:lnTo>
                  <a:pt x="1261" y="3093"/>
                </a:lnTo>
                <a:lnTo>
                  <a:pt x="1259" y="3093"/>
                </a:lnTo>
                <a:lnTo>
                  <a:pt x="1257" y="3091"/>
                </a:lnTo>
                <a:lnTo>
                  <a:pt x="1255" y="3091"/>
                </a:lnTo>
                <a:lnTo>
                  <a:pt x="1253" y="3091"/>
                </a:lnTo>
                <a:lnTo>
                  <a:pt x="1251" y="3091"/>
                </a:lnTo>
                <a:lnTo>
                  <a:pt x="1251" y="3089"/>
                </a:lnTo>
                <a:lnTo>
                  <a:pt x="1249" y="3089"/>
                </a:lnTo>
                <a:lnTo>
                  <a:pt x="1247" y="3089"/>
                </a:lnTo>
                <a:lnTo>
                  <a:pt x="1245" y="3089"/>
                </a:lnTo>
                <a:lnTo>
                  <a:pt x="1243" y="3089"/>
                </a:lnTo>
                <a:lnTo>
                  <a:pt x="1241" y="3089"/>
                </a:lnTo>
                <a:lnTo>
                  <a:pt x="1241" y="3089"/>
                </a:lnTo>
                <a:lnTo>
                  <a:pt x="1237" y="3089"/>
                </a:lnTo>
                <a:lnTo>
                  <a:pt x="1235" y="3091"/>
                </a:lnTo>
                <a:lnTo>
                  <a:pt x="1229" y="3093"/>
                </a:lnTo>
                <a:lnTo>
                  <a:pt x="1227" y="3093"/>
                </a:lnTo>
                <a:lnTo>
                  <a:pt x="1225" y="3093"/>
                </a:lnTo>
                <a:lnTo>
                  <a:pt x="1223" y="3095"/>
                </a:lnTo>
                <a:lnTo>
                  <a:pt x="1221" y="3095"/>
                </a:lnTo>
                <a:lnTo>
                  <a:pt x="1219" y="3095"/>
                </a:lnTo>
                <a:lnTo>
                  <a:pt x="1217" y="3095"/>
                </a:lnTo>
                <a:lnTo>
                  <a:pt x="1213" y="3093"/>
                </a:lnTo>
                <a:lnTo>
                  <a:pt x="1209" y="3091"/>
                </a:lnTo>
                <a:lnTo>
                  <a:pt x="1207" y="3089"/>
                </a:lnTo>
                <a:lnTo>
                  <a:pt x="1205" y="3089"/>
                </a:lnTo>
                <a:lnTo>
                  <a:pt x="1203" y="3089"/>
                </a:lnTo>
                <a:lnTo>
                  <a:pt x="1203" y="3087"/>
                </a:lnTo>
                <a:lnTo>
                  <a:pt x="1201" y="3087"/>
                </a:lnTo>
                <a:lnTo>
                  <a:pt x="1199" y="3087"/>
                </a:lnTo>
                <a:lnTo>
                  <a:pt x="1199" y="3085"/>
                </a:lnTo>
                <a:lnTo>
                  <a:pt x="1197" y="3085"/>
                </a:lnTo>
                <a:lnTo>
                  <a:pt x="1195" y="3085"/>
                </a:lnTo>
                <a:lnTo>
                  <a:pt x="1193" y="3083"/>
                </a:lnTo>
                <a:lnTo>
                  <a:pt x="1193" y="3083"/>
                </a:lnTo>
                <a:lnTo>
                  <a:pt x="1191" y="3081"/>
                </a:lnTo>
                <a:lnTo>
                  <a:pt x="1189" y="3081"/>
                </a:lnTo>
                <a:lnTo>
                  <a:pt x="1187" y="3079"/>
                </a:lnTo>
                <a:lnTo>
                  <a:pt x="1187" y="3077"/>
                </a:lnTo>
                <a:lnTo>
                  <a:pt x="1185" y="3077"/>
                </a:lnTo>
                <a:lnTo>
                  <a:pt x="1185" y="3075"/>
                </a:lnTo>
                <a:lnTo>
                  <a:pt x="1183" y="3075"/>
                </a:lnTo>
                <a:lnTo>
                  <a:pt x="1183" y="3073"/>
                </a:lnTo>
                <a:lnTo>
                  <a:pt x="1181" y="3073"/>
                </a:lnTo>
                <a:lnTo>
                  <a:pt x="1179" y="3071"/>
                </a:lnTo>
                <a:lnTo>
                  <a:pt x="1179" y="3069"/>
                </a:lnTo>
                <a:lnTo>
                  <a:pt x="1177" y="3069"/>
                </a:lnTo>
                <a:lnTo>
                  <a:pt x="1175" y="3069"/>
                </a:lnTo>
                <a:lnTo>
                  <a:pt x="1175" y="3067"/>
                </a:lnTo>
                <a:lnTo>
                  <a:pt x="1173" y="3067"/>
                </a:lnTo>
                <a:lnTo>
                  <a:pt x="1171" y="3065"/>
                </a:lnTo>
                <a:lnTo>
                  <a:pt x="1169" y="3065"/>
                </a:lnTo>
                <a:lnTo>
                  <a:pt x="1167" y="3063"/>
                </a:lnTo>
                <a:lnTo>
                  <a:pt x="1163" y="3061"/>
                </a:lnTo>
                <a:lnTo>
                  <a:pt x="1161" y="3059"/>
                </a:lnTo>
                <a:lnTo>
                  <a:pt x="1157" y="3059"/>
                </a:lnTo>
                <a:lnTo>
                  <a:pt x="1157" y="3057"/>
                </a:lnTo>
                <a:lnTo>
                  <a:pt x="1157" y="3055"/>
                </a:lnTo>
                <a:lnTo>
                  <a:pt x="1155" y="3055"/>
                </a:lnTo>
                <a:lnTo>
                  <a:pt x="1155" y="3053"/>
                </a:lnTo>
                <a:lnTo>
                  <a:pt x="1153" y="3049"/>
                </a:lnTo>
                <a:lnTo>
                  <a:pt x="1153" y="3047"/>
                </a:lnTo>
                <a:lnTo>
                  <a:pt x="1151" y="3045"/>
                </a:lnTo>
                <a:lnTo>
                  <a:pt x="1151" y="3043"/>
                </a:lnTo>
                <a:lnTo>
                  <a:pt x="1151" y="3041"/>
                </a:lnTo>
                <a:lnTo>
                  <a:pt x="1151" y="3039"/>
                </a:lnTo>
                <a:lnTo>
                  <a:pt x="1151" y="3037"/>
                </a:lnTo>
                <a:lnTo>
                  <a:pt x="1149" y="3035"/>
                </a:lnTo>
                <a:lnTo>
                  <a:pt x="1149" y="3031"/>
                </a:lnTo>
                <a:lnTo>
                  <a:pt x="1149" y="3029"/>
                </a:lnTo>
                <a:lnTo>
                  <a:pt x="1149" y="3025"/>
                </a:lnTo>
                <a:lnTo>
                  <a:pt x="1149" y="3023"/>
                </a:lnTo>
                <a:lnTo>
                  <a:pt x="1149" y="3021"/>
                </a:lnTo>
                <a:lnTo>
                  <a:pt x="1149" y="3019"/>
                </a:lnTo>
                <a:lnTo>
                  <a:pt x="1151" y="3017"/>
                </a:lnTo>
                <a:lnTo>
                  <a:pt x="1151" y="3015"/>
                </a:lnTo>
                <a:lnTo>
                  <a:pt x="1151" y="3011"/>
                </a:lnTo>
                <a:lnTo>
                  <a:pt x="1151" y="3009"/>
                </a:lnTo>
                <a:lnTo>
                  <a:pt x="1153" y="3009"/>
                </a:lnTo>
                <a:lnTo>
                  <a:pt x="1153" y="3007"/>
                </a:lnTo>
                <a:lnTo>
                  <a:pt x="1153" y="3003"/>
                </a:lnTo>
                <a:lnTo>
                  <a:pt x="1153" y="3001"/>
                </a:lnTo>
                <a:lnTo>
                  <a:pt x="1153" y="2999"/>
                </a:lnTo>
                <a:lnTo>
                  <a:pt x="1155" y="2999"/>
                </a:lnTo>
                <a:lnTo>
                  <a:pt x="1155" y="2995"/>
                </a:lnTo>
                <a:lnTo>
                  <a:pt x="1153" y="2993"/>
                </a:lnTo>
                <a:lnTo>
                  <a:pt x="1151" y="2989"/>
                </a:lnTo>
                <a:lnTo>
                  <a:pt x="1151" y="2987"/>
                </a:lnTo>
                <a:lnTo>
                  <a:pt x="1149" y="2985"/>
                </a:lnTo>
                <a:lnTo>
                  <a:pt x="1149" y="2983"/>
                </a:lnTo>
                <a:lnTo>
                  <a:pt x="1147" y="2981"/>
                </a:lnTo>
                <a:lnTo>
                  <a:pt x="1145" y="2979"/>
                </a:lnTo>
                <a:lnTo>
                  <a:pt x="1145" y="2977"/>
                </a:lnTo>
                <a:lnTo>
                  <a:pt x="1145" y="2975"/>
                </a:lnTo>
                <a:lnTo>
                  <a:pt x="1145" y="2973"/>
                </a:lnTo>
                <a:lnTo>
                  <a:pt x="1143" y="2973"/>
                </a:lnTo>
                <a:lnTo>
                  <a:pt x="1141" y="2971"/>
                </a:lnTo>
                <a:lnTo>
                  <a:pt x="1139" y="2971"/>
                </a:lnTo>
                <a:lnTo>
                  <a:pt x="1139" y="2969"/>
                </a:lnTo>
                <a:lnTo>
                  <a:pt x="1137" y="2969"/>
                </a:lnTo>
                <a:lnTo>
                  <a:pt x="1135" y="2967"/>
                </a:lnTo>
                <a:lnTo>
                  <a:pt x="1133" y="2967"/>
                </a:lnTo>
                <a:lnTo>
                  <a:pt x="1133" y="2965"/>
                </a:lnTo>
                <a:lnTo>
                  <a:pt x="1131" y="2965"/>
                </a:lnTo>
                <a:lnTo>
                  <a:pt x="1129" y="2965"/>
                </a:lnTo>
                <a:lnTo>
                  <a:pt x="1129" y="2963"/>
                </a:lnTo>
                <a:lnTo>
                  <a:pt x="1127" y="2963"/>
                </a:lnTo>
                <a:lnTo>
                  <a:pt x="1125" y="2963"/>
                </a:lnTo>
                <a:lnTo>
                  <a:pt x="1123" y="2963"/>
                </a:lnTo>
                <a:lnTo>
                  <a:pt x="1121" y="2961"/>
                </a:lnTo>
                <a:lnTo>
                  <a:pt x="1119" y="2959"/>
                </a:lnTo>
                <a:lnTo>
                  <a:pt x="1117" y="2957"/>
                </a:lnTo>
                <a:lnTo>
                  <a:pt x="1115" y="2955"/>
                </a:lnTo>
                <a:lnTo>
                  <a:pt x="1113" y="2953"/>
                </a:lnTo>
                <a:lnTo>
                  <a:pt x="1111" y="2951"/>
                </a:lnTo>
                <a:lnTo>
                  <a:pt x="1109" y="2949"/>
                </a:lnTo>
                <a:lnTo>
                  <a:pt x="1109" y="2947"/>
                </a:lnTo>
                <a:lnTo>
                  <a:pt x="1107" y="2947"/>
                </a:lnTo>
                <a:lnTo>
                  <a:pt x="1105" y="2945"/>
                </a:lnTo>
                <a:lnTo>
                  <a:pt x="1103" y="2945"/>
                </a:lnTo>
                <a:lnTo>
                  <a:pt x="1103" y="2943"/>
                </a:lnTo>
                <a:lnTo>
                  <a:pt x="1101" y="2943"/>
                </a:lnTo>
                <a:lnTo>
                  <a:pt x="1099" y="2943"/>
                </a:lnTo>
                <a:lnTo>
                  <a:pt x="1097" y="2943"/>
                </a:lnTo>
                <a:lnTo>
                  <a:pt x="1097" y="2943"/>
                </a:lnTo>
                <a:lnTo>
                  <a:pt x="1095" y="2945"/>
                </a:lnTo>
                <a:lnTo>
                  <a:pt x="1093" y="2945"/>
                </a:lnTo>
                <a:lnTo>
                  <a:pt x="1091" y="2945"/>
                </a:lnTo>
                <a:lnTo>
                  <a:pt x="1091" y="2947"/>
                </a:lnTo>
                <a:lnTo>
                  <a:pt x="1089" y="2949"/>
                </a:lnTo>
                <a:lnTo>
                  <a:pt x="1089" y="2951"/>
                </a:lnTo>
                <a:lnTo>
                  <a:pt x="1089" y="2953"/>
                </a:lnTo>
                <a:lnTo>
                  <a:pt x="1087" y="2953"/>
                </a:lnTo>
                <a:lnTo>
                  <a:pt x="1087" y="2955"/>
                </a:lnTo>
                <a:lnTo>
                  <a:pt x="1087" y="2957"/>
                </a:lnTo>
                <a:lnTo>
                  <a:pt x="1087" y="2959"/>
                </a:lnTo>
                <a:lnTo>
                  <a:pt x="1087" y="2961"/>
                </a:lnTo>
                <a:lnTo>
                  <a:pt x="1087" y="2963"/>
                </a:lnTo>
                <a:lnTo>
                  <a:pt x="1089" y="2963"/>
                </a:lnTo>
                <a:lnTo>
                  <a:pt x="1089" y="2965"/>
                </a:lnTo>
                <a:lnTo>
                  <a:pt x="1089" y="2967"/>
                </a:lnTo>
                <a:lnTo>
                  <a:pt x="1091" y="2969"/>
                </a:lnTo>
                <a:lnTo>
                  <a:pt x="1093" y="2969"/>
                </a:lnTo>
                <a:lnTo>
                  <a:pt x="1093" y="2971"/>
                </a:lnTo>
                <a:lnTo>
                  <a:pt x="1095" y="2971"/>
                </a:lnTo>
                <a:lnTo>
                  <a:pt x="1097" y="2971"/>
                </a:lnTo>
                <a:lnTo>
                  <a:pt x="1097" y="2973"/>
                </a:lnTo>
                <a:lnTo>
                  <a:pt x="1099" y="2973"/>
                </a:lnTo>
                <a:lnTo>
                  <a:pt x="1101" y="2973"/>
                </a:lnTo>
                <a:lnTo>
                  <a:pt x="1103" y="2973"/>
                </a:lnTo>
                <a:lnTo>
                  <a:pt x="1105" y="2973"/>
                </a:lnTo>
                <a:lnTo>
                  <a:pt x="1111" y="2973"/>
                </a:lnTo>
                <a:lnTo>
                  <a:pt x="1111" y="2975"/>
                </a:lnTo>
                <a:lnTo>
                  <a:pt x="1113" y="2975"/>
                </a:lnTo>
                <a:lnTo>
                  <a:pt x="1115" y="2975"/>
                </a:lnTo>
                <a:lnTo>
                  <a:pt x="1119" y="2977"/>
                </a:lnTo>
                <a:lnTo>
                  <a:pt x="1121" y="2977"/>
                </a:lnTo>
                <a:lnTo>
                  <a:pt x="1121" y="2979"/>
                </a:lnTo>
                <a:lnTo>
                  <a:pt x="1123" y="2981"/>
                </a:lnTo>
                <a:lnTo>
                  <a:pt x="1123" y="2983"/>
                </a:lnTo>
                <a:lnTo>
                  <a:pt x="1123" y="2985"/>
                </a:lnTo>
                <a:lnTo>
                  <a:pt x="1123" y="2987"/>
                </a:lnTo>
                <a:lnTo>
                  <a:pt x="1123" y="2989"/>
                </a:lnTo>
                <a:lnTo>
                  <a:pt x="1121" y="2991"/>
                </a:lnTo>
                <a:lnTo>
                  <a:pt x="1121" y="2993"/>
                </a:lnTo>
                <a:lnTo>
                  <a:pt x="1119" y="2995"/>
                </a:lnTo>
                <a:lnTo>
                  <a:pt x="1117" y="2997"/>
                </a:lnTo>
                <a:lnTo>
                  <a:pt x="1115" y="2999"/>
                </a:lnTo>
                <a:lnTo>
                  <a:pt x="1113" y="2999"/>
                </a:lnTo>
                <a:lnTo>
                  <a:pt x="1111" y="2999"/>
                </a:lnTo>
                <a:lnTo>
                  <a:pt x="1109" y="2999"/>
                </a:lnTo>
                <a:lnTo>
                  <a:pt x="1107" y="2999"/>
                </a:lnTo>
                <a:lnTo>
                  <a:pt x="1105" y="2999"/>
                </a:lnTo>
                <a:lnTo>
                  <a:pt x="1103" y="2999"/>
                </a:lnTo>
                <a:lnTo>
                  <a:pt x="1099" y="2999"/>
                </a:lnTo>
                <a:lnTo>
                  <a:pt x="1093" y="2999"/>
                </a:lnTo>
                <a:lnTo>
                  <a:pt x="1091" y="2997"/>
                </a:lnTo>
                <a:lnTo>
                  <a:pt x="1089" y="2997"/>
                </a:lnTo>
                <a:lnTo>
                  <a:pt x="1089" y="2999"/>
                </a:lnTo>
                <a:lnTo>
                  <a:pt x="1087" y="2999"/>
                </a:lnTo>
                <a:lnTo>
                  <a:pt x="1085" y="2999"/>
                </a:lnTo>
                <a:lnTo>
                  <a:pt x="1083" y="3001"/>
                </a:lnTo>
                <a:lnTo>
                  <a:pt x="1083" y="3003"/>
                </a:lnTo>
                <a:lnTo>
                  <a:pt x="1081" y="3003"/>
                </a:lnTo>
                <a:lnTo>
                  <a:pt x="1081" y="3005"/>
                </a:lnTo>
                <a:lnTo>
                  <a:pt x="1079" y="3007"/>
                </a:lnTo>
                <a:lnTo>
                  <a:pt x="1079" y="3009"/>
                </a:lnTo>
                <a:lnTo>
                  <a:pt x="1077" y="3011"/>
                </a:lnTo>
                <a:lnTo>
                  <a:pt x="1077" y="3013"/>
                </a:lnTo>
                <a:lnTo>
                  <a:pt x="1077" y="3015"/>
                </a:lnTo>
                <a:lnTo>
                  <a:pt x="1075" y="3015"/>
                </a:lnTo>
                <a:lnTo>
                  <a:pt x="1075" y="3017"/>
                </a:lnTo>
                <a:lnTo>
                  <a:pt x="1073" y="3017"/>
                </a:lnTo>
                <a:lnTo>
                  <a:pt x="1071" y="3017"/>
                </a:lnTo>
                <a:lnTo>
                  <a:pt x="1069" y="3015"/>
                </a:lnTo>
                <a:lnTo>
                  <a:pt x="1067" y="3013"/>
                </a:lnTo>
                <a:lnTo>
                  <a:pt x="1065" y="3011"/>
                </a:lnTo>
                <a:lnTo>
                  <a:pt x="1065" y="3011"/>
                </a:lnTo>
                <a:lnTo>
                  <a:pt x="1063" y="3009"/>
                </a:lnTo>
                <a:lnTo>
                  <a:pt x="1061" y="3009"/>
                </a:lnTo>
                <a:lnTo>
                  <a:pt x="1059" y="3007"/>
                </a:lnTo>
                <a:lnTo>
                  <a:pt x="1057" y="3003"/>
                </a:lnTo>
                <a:lnTo>
                  <a:pt x="1053" y="3003"/>
                </a:lnTo>
                <a:lnTo>
                  <a:pt x="1053" y="3001"/>
                </a:lnTo>
                <a:lnTo>
                  <a:pt x="1051" y="3001"/>
                </a:lnTo>
                <a:lnTo>
                  <a:pt x="1049" y="3001"/>
                </a:lnTo>
                <a:lnTo>
                  <a:pt x="1049" y="3001"/>
                </a:lnTo>
                <a:lnTo>
                  <a:pt x="1047" y="3001"/>
                </a:lnTo>
                <a:lnTo>
                  <a:pt x="1045" y="3001"/>
                </a:lnTo>
                <a:lnTo>
                  <a:pt x="1043" y="3001"/>
                </a:lnTo>
                <a:lnTo>
                  <a:pt x="1041" y="3001"/>
                </a:lnTo>
                <a:lnTo>
                  <a:pt x="1039" y="3001"/>
                </a:lnTo>
                <a:lnTo>
                  <a:pt x="1039" y="3003"/>
                </a:lnTo>
                <a:lnTo>
                  <a:pt x="1037" y="3005"/>
                </a:lnTo>
                <a:lnTo>
                  <a:pt x="1035" y="3005"/>
                </a:lnTo>
                <a:lnTo>
                  <a:pt x="1035" y="3007"/>
                </a:lnTo>
                <a:lnTo>
                  <a:pt x="1033" y="3007"/>
                </a:lnTo>
                <a:lnTo>
                  <a:pt x="1033" y="3009"/>
                </a:lnTo>
                <a:lnTo>
                  <a:pt x="1033" y="3011"/>
                </a:lnTo>
                <a:lnTo>
                  <a:pt x="1030" y="3011"/>
                </a:lnTo>
                <a:lnTo>
                  <a:pt x="1030" y="3013"/>
                </a:lnTo>
                <a:lnTo>
                  <a:pt x="1030" y="3015"/>
                </a:lnTo>
                <a:lnTo>
                  <a:pt x="1033" y="3021"/>
                </a:lnTo>
                <a:lnTo>
                  <a:pt x="1037" y="3025"/>
                </a:lnTo>
                <a:lnTo>
                  <a:pt x="1043" y="3027"/>
                </a:lnTo>
                <a:lnTo>
                  <a:pt x="1049" y="3029"/>
                </a:lnTo>
                <a:lnTo>
                  <a:pt x="1049" y="3031"/>
                </a:lnTo>
                <a:lnTo>
                  <a:pt x="1051" y="3033"/>
                </a:lnTo>
                <a:lnTo>
                  <a:pt x="1053" y="3035"/>
                </a:lnTo>
                <a:lnTo>
                  <a:pt x="1053" y="3037"/>
                </a:lnTo>
                <a:lnTo>
                  <a:pt x="1053" y="3039"/>
                </a:lnTo>
                <a:lnTo>
                  <a:pt x="1053" y="3047"/>
                </a:lnTo>
                <a:lnTo>
                  <a:pt x="1051" y="3049"/>
                </a:lnTo>
                <a:lnTo>
                  <a:pt x="1051" y="3051"/>
                </a:lnTo>
                <a:lnTo>
                  <a:pt x="1049" y="3053"/>
                </a:lnTo>
                <a:lnTo>
                  <a:pt x="1049" y="3055"/>
                </a:lnTo>
                <a:lnTo>
                  <a:pt x="1045" y="3059"/>
                </a:lnTo>
                <a:lnTo>
                  <a:pt x="1043" y="3059"/>
                </a:lnTo>
                <a:lnTo>
                  <a:pt x="1041" y="3061"/>
                </a:lnTo>
                <a:lnTo>
                  <a:pt x="1037" y="3063"/>
                </a:lnTo>
                <a:lnTo>
                  <a:pt x="1035" y="3063"/>
                </a:lnTo>
                <a:lnTo>
                  <a:pt x="1033" y="3063"/>
                </a:lnTo>
                <a:lnTo>
                  <a:pt x="1030" y="3063"/>
                </a:lnTo>
                <a:lnTo>
                  <a:pt x="1028" y="3065"/>
                </a:lnTo>
                <a:lnTo>
                  <a:pt x="1022" y="3065"/>
                </a:lnTo>
                <a:lnTo>
                  <a:pt x="1018" y="3065"/>
                </a:lnTo>
                <a:lnTo>
                  <a:pt x="1016" y="3065"/>
                </a:lnTo>
                <a:lnTo>
                  <a:pt x="1014" y="3065"/>
                </a:lnTo>
                <a:lnTo>
                  <a:pt x="1010" y="3065"/>
                </a:lnTo>
                <a:lnTo>
                  <a:pt x="1008" y="3065"/>
                </a:lnTo>
                <a:lnTo>
                  <a:pt x="1006" y="3065"/>
                </a:lnTo>
                <a:lnTo>
                  <a:pt x="1002" y="3065"/>
                </a:lnTo>
                <a:lnTo>
                  <a:pt x="1000" y="3065"/>
                </a:lnTo>
                <a:lnTo>
                  <a:pt x="1000" y="3067"/>
                </a:lnTo>
                <a:lnTo>
                  <a:pt x="998" y="3069"/>
                </a:lnTo>
                <a:lnTo>
                  <a:pt x="996" y="3071"/>
                </a:lnTo>
                <a:lnTo>
                  <a:pt x="996" y="3073"/>
                </a:lnTo>
                <a:lnTo>
                  <a:pt x="994" y="3077"/>
                </a:lnTo>
                <a:lnTo>
                  <a:pt x="994" y="3079"/>
                </a:lnTo>
                <a:lnTo>
                  <a:pt x="994" y="3081"/>
                </a:lnTo>
                <a:lnTo>
                  <a:pt x="994" y="3083"/>
                </a:lnTo>
                <a:lnTo>
                  <a:pt x="994" y="3085"/>
                </a:lnTo>
                <a:lnTo>
                  <a:pt x="994" y="3087"/>
                </a:lnTo>
                <a:lnTo>
                  <a:pt x="994" y="3091"/>
                </a:lnTo>
                <a:lnTo>
                  <a:pt x="994" y="3097"/>
                </a:lnTo>
                <a:lnTo>
                  <a:pt x="994" y="3103"/>
                </a:lnTo>
                <a:lnTo>
                  <a:pt x="994" y="3105"/>
                </a:lnTo>
                <a:lnTo>
                  <a:pt x="994" y="3107"/>
                </a:lnTo>
                <a:lnTo>
                  <a:pt x="994" y="3107"/>
                </a:lnTo>
                <a:lnTo>
                  <a:pt x="994" y="3109"/>
                </a:lnTo>
                <a:lnTo>
                  <a:pt x="994" y="3111"/>
                </a:lnTo>
                <a:lnTo>
                  <a:pt x="994" y="3113"/>
                </a:lnTo>
                <a:lnTo>
                  <a:pt x="994" y="3115"/>
                </a:lnTo>
                <a:lnTo>
                  <a:pt x="994" y="3117"/>
                </a:lnTo>
                <a:lnTo>
                  <a:pt x="994" y="3119"/>
                </a:lnTo>
                <a:lnTo>
                  <a:pt x="994" y="3121"/>
                </a:lnTo>
                <a:lnTo>
                  <a:pt x="994" y="3123"/>
                </a:lnTo>
                <a:lnTo>
                  <a:pt x="994" y="3125"/>
                </a:lnTo>
                <a:lnTo>
                  <a:pt x="994" y="3127"/>
                </a:lnTo>
                <a:lnTo>
                  <a:pt x="994" y="3129"/>
                </a:lnTo>
                <a:lnTo>
                  <a:pt x="994" y="3131"/>
                </a:lnTo>
                <a:lnTo>
                  <a:pt x="996" y="3133"/>
                </a:lnTo>
                <a:lnTo>
                  <a:pt x="996" y="3135"/>
                </a:lnTo>
                <a:lnTo>
                  <a:pt x="996" y="3137"/>
                </a:lnTo>
                <a:lnTo>
                  <a:pt x="998" y="3139"/>
                </a:lnTo>
                <a:lnTo>
                  <a:pt x="998" y="3141"/>
                </a:lnTo>
                <a:lnTo>
                  <a:pt x="1000" y="3141"/>
                </a:lnTo>
                <a:lnTo>
                  <a:pt x="1000" y="3143"/>
                </a:lnTo>
                <a:lnTo>
                  <a:pt x="1000" y="3145"/>
                </a:lnTo>
                <a:lnTo>
                  <a:pt x="1002" y="3147"/>
                </a:lnTo>
                <a:lnTo>
                  <a:pt x="1002" y="3149"/>
                </a:lnTo>
                <a:lnTo>
                  <a:pt x="1004" y="3151"/>
                </a:lnTo>
                <a:lnTo>
                  <a:pt x="1004" y="3153"/>
                </a:lnTo>
                <a:lnTo>
                  <a:pt x="1004" y="3155"/>
                </a:lnTo>
                <a:lnTo>
                  <a:pt x="1004" y="3155"/>
                </a:lnTo>
                <a:lnTo>
                  <a:pt x="1004" y="3157"/>
                </a:lnTo>
                <a:lnTo>
                  <a:pt x="1004" y="3159"/>
                </a:lnTo>
                <a:lnTo>
                  <a:pt x="1002" y="3161"/>
                </a:lnTo>
                <a:lnTo>
                  <a:pt x="1000" y="3161"/>
                </a:lnTo>
                <a:lnTo>
                  <a:pt x="1000" y="3163"/>
                </a:lnTo>
                <a:lnTo>
                  <a:pt x="998" y="3163"/>
                </a:lnTo>
                <a:lnTo>
                  <a:pt x="996" y="3165"/>
                </a:lnTo>
                <a:lnTo>
                  <a:pt x="994" y="3165"/>
                </a:lnTo>
                <a:lnTo>
                  <a:pt x="994" y="3167"/>
                </a:lnTo>
                <a:lnTo>
                  <a:pt x="992" y="3167"/>
                </a:lnTo>
                <a:lnTo>
                  <a:pt x="990" y="3167"/>
                </a:lnTo>
                <a:lnTo>
                  <a:pt x="988" y="3167"/>
                </a:lnTo>
                <a:lnTo>
                  <a:pt x="986" y="3169"/>
                </a:lnTo>
                <a:lnTo>
                  <a:pt x="984" y="3169"/>
                </a:lnTo>
                <a:lnTo>
                  <a:pt x="982" y="3167"/>
                </a:lnTo>
                <a:lnTo>
                  <a:pt x="980" y="3167"/>
                </a:lnTo>
                <a:lnTo>
                  <a:pt x="978" y="3167"/>
                </a:lnTo>
                <a:lnTo>
                  <a:pt x="976" y="3167"/>
                </a:lnTo>
                <a:lnTo>
                  <a:pt x="976" y="3165"/>
                </a:lnTo>
                <a:lnTo>
                  <a:pt x="974" y="3165"/>
                </a:lnTo>
                <a:lnTo>
                  <a:pt x="972" y="3165"/>
                </a:lnTo>
                <a:lnTo>
                  <a:pt x="970" y="3165"/>
                </a:lnTo>
                <a:lnTo>
                  <a:pt x="968" y="3163"/>
                </a:lnTo>
                <a:lnTo>
                  <a:pt x="966" y="3163"/>
                </a:lnTo>
                <a:lnTo>
                  <a:pt x="964" y="3163"/>
                </a:lnTo>
                <a:lnTo>
                  <a:pt x="962" y="3163"/>
                </a:lnTo>
                <a:lnTo>
                  <a:pt x="960" y="3163"/>
                </a:lnTo>
                <a:lnTo>
                  <a:pt x="958" y="3163"/>
                </a:lnTo>
                <a:lnTo>
                  <a:pt x="956" y="3163"/>
                </a:lnTo>
                <a:lnTo>
                  <a:pt x="954" y="3163"/>
                </a:lnTo>
                <a:lnTo>
                  <a:pt x="952" y="3165"/>
                </a:lnTo>
                <a:lnTo>
                  <a:pt x="952" y="3167"/>
                </a:lnTo>
                <a:lnTo>
                  <a:pt x="952" y="3167"/>
                </a:lnTo>
                <a:lnTo>
                  <a:pt x="950" y="3169"/>
                </a:lnTo>
                <a:lnTo>
                  <a:pt x="950" y="3171"/>
                </a:lnTo>
                <a:lnTo>
                  <a:pt x="948" y="3171"/>
                </a:lnTo>
                <a:lnTo>
                  <a:pt x="948" y="3173"/>
                </a:lnTo>
                <a:lnTo>
                  <a:pt x="948" y="3175"/>
                </a:lnTo>
                <a:lnTo>
                  <a:pt x="948" y="3177"/>
                </a:lnTo>
                <a:lnTo>
                  <a:pt x="946" y="3179"/>
                </a:lnTo>
                <a:lnTo>
                  <a:pt x="946" y="3181"/>
                </a:lnTo>
                <a:lnTo>
                  <a:pt x="948" y="3181"/>
                </a:lnTo>
                <a:lnTo>
                  <a:pt x="948" y="3183"/>
                </a:lnTo>
                <a:lnTo>
                  <a:pt x="948" y="3185"/>
                </a:lnTo>
                <a:lnTo>
                  <a:pt x="948" y="3187"/>
                </a:lnTo>
                <a:lnTo>
                  <a:pt x="948" y="3189"/>
                </a:lnTo>
                <a:lnTo>
                  <a:pt x="948" y="3191"/>
                </a:lnTo>
                <a:lnTo>
                  <a:pt x="948" y="3193"/>
                </a:lnTo>
                <a:lnTo>
                  <a:pt x="948" y="3195"/>
                </a:lnTo>
                <a:lnTo>
                  <a:pt x="948" y="3197"/>
                </a:lnTo>
                <a:lnTo>
                  <a:pt x="948" y="3199"/>
                </a:lnTo>
                <a:lnTo>
                  <a:pt x="948" y="3201"/>
                </a:lnTo>
                <a:lnTo>
                  <a:pt x="948" y="3203"/>
                </a:lnTo>
                <a:lnTo>
                  <a:pt x="948" y="3203"/>
                </a:lnTo>
                <a:lnTo>
                  <a:pt x="948" y="3205"/>
                </a:lnTo>
                <a:lnTo>
                  <a:pt x="948" y="3207"/>
                </a:lnTo>
                <a:lnTo>
                  <a:pt x="948" y="3209"/>
                </a:lnTo>
                <a:lnTo>
                  <a:pt x="946" y="3213"/>
                </a:lnTo>
                <a:lnTo>
                  <a:pt x="944" y="3213"/>
                </a:lnTo>
                <a:lnTo>
                  <a:pt x="944" y="3215"/>
                </a:lnTo>
                <a:lnTo>
                  <a:pt x="940" y="3217"/>
                </a:lnTo>
                <a:lnTo>
                  <a:pt x="938" y="3219"/>
                </a:lnTo>
                <a:lnTo>
                  <a:pt x="932" y="3223"/>
                </a:lnTo>
                <a:lnTo>
                  <a:pt x="930" y="3223"/>
                </a:lnTo>
                <a:lnTo>
                  <a:pt x="928" y="3225"/>
                </a:lnTo>
                <a:lnTo>
                  <a:pt x="924" y="3227"/>
                </a:lnTo>
                <a:lnTo>
                  <a:pt x="922" y="3227"/>
                </a:lnTo>
                <a:lnTo>
                  <a:pt x="920" y="3229"/>
                </a:lnTo>
                <a:lnTo>
                  <a:pt x="918" y="3229"/>
                </a:lnTo>
                <a:lnTo>
                  <a:pt x="916" y="3229"/>
                </a:lnTo>
                <a:lnTo>
                  <a:pt x="912" y="3229"/>
                </a:lnTo>
                <a:lnTo>
                  <a:pt x="910" y="3227"/>
                </a:lnTo>
                <a:lnTo>
                  <a:pt x="908" y="3227"/>
                </a:lnTo>
                <a:lnTo>
                  <a:pt x="908" y="3225"/>
                </a:lnTo>
                <a:lnTo>
                  <a:pt x="906" y="3221"/>
                </a:lnTo>
                <a:lnTo>
                  <a:pt x="906" y="3219"/>
                </a:lnTo>
                <a:lnTo>
                  <a:pt x="906" y="3217"/>
                </a:lnTo>
                <a:lnTo>
                  <a:pt x="906" y="3215"/>
                </a:lnTo>
                <a:lnTo>
                  <a:pt x="906" y="3213"/>
                </a:lnTo>
                <a:lnTo>
                  <a:pt x="906" y="3211"/>
                </a:lnTo>
                <a:lnTo>
                  <a:pt x="908" y="3211"/>
                </a:lnTo>
                <a:lnTo>
                  <a:pt x="908" y="3209"/>
                </a:lnTo>
                <a:lnTo>
                  <a:pt x="908" y="3207"/>
                </a:lnTo>
                <a:lnTo>
                  <a:pt x="908" y="3205"/>
                </a:lnTo>
                <a:lnTo>
                  <a:pt x="910" y="3205"/>
                </a:lnTo>
                <a:lnTo>
                  <a:pt x="910" y="3203"/>
                </a:lnTo>
                <a:lnTo>
                  <a:pt x="910" y="3203"/>
                </a:lnTo>
                <a:lnTo>
                  <a:pt x="912" y="3199"/>
                </a:lnTo>
                <a:lnTo>
                  <a:pt x="914" y="3197"/>
                </a:lnTo>
                <a:lnTo>
                  <a:pt x="914" y="3195"/>
                </a:lnTo>
                <a:lnTo>
                  <a:pt x="916" y="3193"/>
                </a:lnTo>
                <a:lnTo>
                  <a:pt x="916" y="3191"/>
                </a:lnTo>
                <a:lnTo>
                  <a:pt x="916" y="3189"/>
                </a:lnTo>
                <a:lnTo>
                  <a:pt x="918" y="3187"/>
                </a:lnTo>
                <a:lnTo>
                  <a:pt x="918" y="3185"/>
                </a:lnTo>
                <a:lnTo>
                  <a:pt x="918" y="3183"/>
                </a:lnTo>
                <a:lnTo>
                  <a:pt x="918" y="3181"/>
                </a:lnTo>
                <a:lnTo>
                  <a:pt x="918" y="3179"/>
                </a:lnTo>
                <a:lnTo>
                  <a:pt x="918" y="3177"/>
                </a:lnTo>
                <a:lnTo>
                  <a:pt x="916" y="3175"/>
                </a:lnTo>
                <a:lnTo>
                  <a:pt x="914" y="3173"/>
                </a:lnTo>
                <a:lnTo>
                  <a:pt x="912" y="3173"/>
                </a:lnTo>
                <a:lnTo>
                  <a:pt x="910" y="3171"/>
                </a:lnTo>
                <a:lnTo>
                  <a:pt x="908" y="3171"/>
                </a:lnTo>
                <a:lnTo>
                  <a:pt x="906" y="3171"/>
                </a:lnTo>
                <a:lnTo>
                  <a:pt x="904" y="3171"/>
                </a:lnTo>
                <a:lnTo>
                  <a:pt x="904" y="3171"/>
                </a:lnTo>
                <a:lnTo>
                  <a:pt x="902" y="3171"/>
                </a:lnTo>
                <a:lnTo>
                  <a:pt x="902" y="3169"/>
                </a:lnTo>
                <a:lnTo>
                  <a:pt x="900" y="3169"/>
                </a:lnTo>
                <a:lnTo>
                  <a:pt x="898" y="3169"/>
                </a:lnTo>
                <a:lnTo>
                  <a:pt x="896" y="3169"/>
                </a:lnTo>
                <a:lnTo>
                  <a:pt x="894" y="3171"/>
                </a:lnTo>
                <a:lnTo>
                  <a:pt x="892" y="3171"/>
                </a:lnTo>
                <a:lnTo>
                  <a:pt x="892" y="3173"/>
                </a:lnTo>
                <a:lnTo>
                  <a:pt x="890" y="3175"/>
                </a:lnTo>
                <a:lnTo>
                  <a:pt x="888" y="3175"/>
                </a:lnTo>
                <a:lnTo>
                  <a:pt x="888" y="3177"/>
                </a:lnTo>
                <a:lnTo>
                  <a:pt x="886" y="3177"/>
                </a:lnTo>
                <a:lnTo>
                  <a:pt x="884" y="3177"/>
                </a:lnTo>
                <a:lnTo>
                  <a:pt x="884" y="3179"/>
                </a:lnTo>
                <a:lnTo>
                  <a:pt x="882" y="3181"/>
                </a:lnTo>
                <a:lnTo>
                  <a:pt x="880" y="3181"/>
                </a:lnTo>
                <a:lnTo>
                  <a:pt x="880" y="3183"/>
                </a:lnTo>
                <a:lnTo>
                  <a:pt x="878" y="3183"/>
                </a:lnTo>
                <a:lnTo>
                  <a:pt x="876" y="3185"/>
                </a:lnTo>
                <a:lnTo>
                  <a:pt x="874" y="3185"/>
                </a:lnTo>
                <a:lnTo>
                  <a:pt x="874" y="3187"/>
                </a:lnTo>
                <a:lnTo>
                  <a:pt x="872" y="3189"/>
                </a:lnTo>
                <a:lnTo>
                  <a:pt x="870" y="3189"/>
                </a:lnTo>
                <a:lnTo>
                  <a:pt x="868" y="3189"/>
                </a:lnTo>
                <a:lnTo>
                  <a:pt x="868" y="3187"/>
                </a:lnTo>
                <a:lnTo>
                  <a:pt x="866" y="3187"/>
                </a:lnTo>
                <a:lnTo>
                  <a:pt x="864" y="3187"/>
                </a:lnTo>
                <a:lnTo>
                  <a:pt x="862" y="3187"/>
                </a:lnTo>
                <a:lnTo>
                  <a:pt x="860" y="3185"/>
                </a:lnTo>
                <a:lnTo>
                  <a:pt x="858" y="3183"/>
                </a:lnTo>
                <a:lnTo>
                  <a:pt x="858" y="3181"/>
                </a:lnTo>
                <a:lnTo>
                  <a:pt x="856" y="3181"/>
                </a:lnTo>
                <a:lnTo>
                  <a:pt x="856" y="3179"/>
                </a:lnTo>
                <a:lnTo>
                  <a:pt x="854" y="3177"/>
                </a:lnTo>
                <a:lnTo>
                  <a:pt x="854" y="3175"/>
                </a:lnTo>
                <a:lnTo>
                  <a:pt x="854" y="3175"/>
                </a:lnTo>
                <a:lnTo>
                  <a:pt x="852" y="3173"/>
                </a:lnTo>
                <a:lnTo>
                  <a:pt x="852" y="3171"/>
                </a:lnTo>
                <a:lnTo>
                  <a:pt x="852" y="3169"/>
                </a:lnTo>
                <a:lnTo>
                  <a:pt x="850" y="3169"/>
                </a:lnTo>
                <a:lnTo>
                  <a:pt x="850" y="3167"/>
                </a:lnTo>
                <a:lnTo>
                  <a:pt x="850" y="3165"/>
                </a:lnTo>
                <a:lnTo>
                  <a:pt x="848" y="3165"/>
                </a:lnTo>
                <a:lnTo>
                  <a:pt x="848" y="3163"/>
                </a:lnTo>
                <a:lnTo>
                  <a:pt x="846" y="3163"/>
                </a:lnTo>
                <a:lnTo>
                  <a:pt x="846" y="3161"/>
                </a:lnTo>
                <a:lnTo>
                  <a:pt x="846" y="3159"/>
                </a:lnTo>
                <a:lnTo>
                  <a:pt x="844" y="3159"/>
                </a:lnTo>
                <a:lnTo>
                  <a:pt x="844" y="3157"/>
                </a:lnTo>
                <a:lnTo>
                  <a:pt x="844" y="3155"/>
                </a:lnTo>
                <a:lnTo>
                  <a:pt x="842" y="3155"/>
                </a:lnTo>
                <a:lnTo>
                  <a:pt x="842" y="3155"/>
                </a:lnTo>
                <a:lnTo>
                  <a:pt x="842" y="3153"/>
                </a:lnTo>
                <a:lnTo>
                  <a:pt x="840" y="3153"/>
                </a:lnTo>
                <a:lnTo>
                  <a:pt x="840" y="3151"/>
                </a:lnTo>
                <a:lnTo>
                  <a:pt x="840" y="3149"/>
                </a:lnTo>
                <a:lnTo>
                  <a:pt x="838" y="3149"/>
                </a:lnTo>
                <a:lnTo>
                  <a:pt x="838" y="3147"/>
                </a:lnTo>
                <a:lnTo>
                  <a:pt x="838" y="3145"/>
                </a:lnTo>
                <a:lnTo>
                  <a:pt x="836" y="3143"/>
                </a:lnTo>
                <a:lnTo>
                  <a:pt x="834" y="3141"/>
                </a:lnTo>
                <a:lnTo>
                  <a:pt x="834" y="3139"/>
                </a:lnTo>
                <a:lnTo>
                  <a:pt x="832" y="3137"/>
                </a:lnTo>
                <a:lnTo>
                  <a:pt x="834" y="3137"/>
                </a:lnTo>
                <a:lnTo>
                  <a:pt x="834" y="3135"/>
                </a:lnTo>
                <a:lnTo>
                  <a:pt x="832" y="3135"/>
                </a:lnTo>
                <a:lnTo>
                  <a:pt x="832" y="3133"/>
                </a:lnTo>
                <a:lnTo>
                  <a:pt x="830" y="3131"/>
                </a:lnTo>
                <a:lnTo>
                  <a:pt x="830" y="3129"/>
                </a:lnTo>
                <a:lnTo>
                  <a:pt x="828" y="3127"/>
                </a:lnTo>
                <a:lnTo>
                  <a:pt x="828" y="3125"/>
                </a:lnTo>
                <a:lnTo>
                  <a:pt x="828" y="3123"/>
                </a:lnTo>
                <a:lnTo>
                  <a:pt x="826" y="3121"/>
                </a:lnTo>
                <a:lnTo>
                  <a:pt x="826" y="3119"/>
                </a:lnTo>
                <a:lnTo>
                  <a:pt x="826" y="3117"/>
                </a:lnTo>
                <a:lnTo>
                  <a:pt x="824" y="3115"/>
                </a:lnTo>
                <a:lnTo>
                  <a:pt x="824" y="3113"/>
                </a:lnTo>
                <a:lnTo>
                  <a:pt x="824" y="3111"/>
                </a:lnTo>
                <a:lnTo>
                  <a:pt x="822" y="3111"/>
                </a:lnTo>
                <a:lnTo>
                  <a:pt x="822" y="3109"/>
                </a:lnTo>
                <a:lnTo>
                  <a:pt x="822" y="3111"/>
                </a:lnTo>
                <a:lnTo>
                  <a:pt x="822" y="3109"/>
                </a:lnTo>
                <a:lnTo>
                  <a:pt x="820" y="3109"/>
                </a:lnTo>
                <a:lnTo>
                  <a:pt x="818" y="3107"/>
                </a:lnTo>
                <a:lnTo>
                  <a:pt x="816" y="3107"/>
                </a:lnTo>
                <a:lnTo>
                  <a:pt x="816" y="3107"/>
                </a:lnTo>
                <a:lnTo>
                  <a:pt x="814" y="3107"/>
                </a:lnTo>
                <a:lnTo>
                  <a:pt x="814" y="3105"/>
                </a:lnTo>
                <a:lnTo>
                  <a:pt x="812" y="3105"/>
                </a:lnTo>
                <a:lnTo>
                  <a:pt x="810" y="3105"/>
                </a:lnTo>
                <a:lnTo>
                  <a:pt x="810" y="3103"/>
                </a:lnTo>
                <a:lnTo>
                  <a:pt x="808" y="3103"/>
                </a:lnTo>
                <a:lnTo>
                  <a:pt x="806" y="3103"/>
                </a:lnTo>
                <a:lnTo>
                  <a:pt x="806" y="3103"/>
                </a:lnTo>
                <a:lnTo>
                  <a:pt x="804" y="3105"/>
                </a:lnTo>
                <a:lnTo>
                  <a:pt x="802" y="3105"/>
                </a:lnTo>
                <a:lnTo>
                  <a:pt x="800" y="3107"/>
                </a:lnTo>
                <a:lnTo>
                  <a:pt x="798" y="3107"/>
                </a:lnTo>
                <a:lnTo>
                  <a:pt x="798" y="3107"/>
                </a:lnTo>
                <a:lnTo>
                  <a:pt x="796" y="3107"/>
                </a:lnTo>
                <a:lnTo>
                  <a:pt x="794" y="3107"/>
                </a:lnTo>
                <a:lnTo>
                  <a:pt x="792" y="3107"/>
                </a:lnTo>
                <a:lnTo>
                  <a:pt x="792" y="3109"/>
                </a:lnTo>
                <a:lnTo>
                  <a:pt x="790" y="3109"/>
                </a:lnTo>
                <a:lnTo>
                  <a:pt x="788" y="3109"/>
                </a:lnTo>
                <a:lnTo>
                  <a:pt x="786" y="3111"/>
                </a:lnTo>
                <a:lnTo>
                  <a:pt x="784" y="3111"/>
                </a:lnTo>
                <a:lnTo>
                  <a:pt x="784" y="3113"/>
                </a:lnTo>
                <a:lnTo>
                  <a:pt x="782" y="3113"/>
                </a:lnTo>
                <a:lnTo>
                  <a:pt x="780" y="3115"/>
                </a:lnTo>
                <a:lnTo>
                  <a:pt x="778" y="3117"/>
                </a:lnTo>
                <a:lnTo>
                  <a:pt x="778" y="3119"/>
                </a:lnTo>
                <a:lnTo>
                  <a:pt x="776" y="3119"/>
                </a:lnTo>
                <a:lnTo>
                  <a:pt x="776" y="3121"/>
                </a:lnTo>
                <a:lnTo>
                  <a:pt x="774" y="3121"/>
                </a:lnTo>
                <a:lnTo>
                  <a:pt x="774" y="3123"/>
                </a:lnTo>
                <a:lnTo>
                  <a:pt x="772" y="3125"/>
                </a:lnTo>
                <a:lnTo>
                  <a:pt x="770" y="3125"/>
                </a:lnTo>
                <a:lnTo>
                  <a:pt x="768" y="3127"/>
                </a:lnTo>
                <a:lnTo>
                  <a:pt x="768" y="3129"/>
                </a:lnTo>
                <a:lnTo>
                  <a:pt x="766" y="3129"/>
                </a:lnTo>
                <a:lnTo>
                  <a:pt x="766" y="3131"/>
                </a:lnTo>
                <a:lnTo>
                  <a:pt x="764" y="3133"/>
                </a:lnTo>
                <a:lnTo>
                  <a:pt x="762" y="3135"/>
                </a:lnTo>
                <a:lnTo>
                  <a:pt x="762" y="3137"/>
                </a:lnTo>
                <a:lnTo>
                  <a:pt x="760" y="3137"/>
                </a:lnTo>
                <a:lnTo>
                  <a:pt x="760" y="3139"/>
                </a:lnTo>
                <a:lnTo>
                  <a:pt x="758" y="3141"/>
                </a:lnTo>
                <a:lnTo>
                  <a:pt x="758" y="3141"/>
                </a:lnTo>
                <a:lnTo>
                  <a:pt x="758" y="3143"/>
                </a:lnTo>
                <a:lnTo>
                  <a:pt x="758" y="3145"/>
                </a:lnTo>
                <a:lnTo>
                  <a:pt x="756" y="3145"/>
                </a:lnTo>
                <a:lnTo>
                  <a:pt x="754" y="3147"/>
                </a:lnTo>
                <a:lnTo>
                  <a:pt x="754" y="3149"/>
                </a:lnTo>
                <a:lnTo>
                  <a:pt x="752" y="3149"/>
                </a:lnTo>
                <a:lnTo>
                  <a:pt x="750" y="3149"/>
                </a:lnTo>
                <a:lnTo>
                  <a:pt x="750" y="3151"/>
                </a:lnTo>
                <a:lnTo>
                  <a:pt x="748" y="3151"/>
                </a:lnTo>
                <a:lnTo>
                  <a:pt x="746" y="3153"/>
                </a:lnTo>
                <a:lnTo>
                  <a:pt x="744" y="3153"/>
                </a:lnTo>
                <a:lnTo>
                  <a:pt x="744" y="3155"/>
                </a:lnTo>
                <a:lnTo>
                  <a:pt x="742" y="3155"/>
                </a:lnTo>
                <a:lnTo>
                  <a:pt x="740" y="3155"/>
                </a:lnTo>
                <a:lnTo>
                  <a:pt x="738" y="3155"/>
                </a:lnTo>
                <a:lnTo>
                  <a:pt x="736" y="3155"/>
                </a:lnTo>
                <a:lnTo>
                  <a:pt x="734" y="3155"/>
                </a:lnTo>
                <a:lnTo>
                  <a:pt x="732" y="3155"/>
                </a:lnTo>
                <a:lnTo>
                  <a:pt x="730" y="3155"/>
                </a:lnTo>
                <a:lnTo>
                  <a:pt x="728" y="3155"/>
                </a:lnTo>
                <a:lnTo>
                  <a:pt x="726" y="3155"/>
                </a:lnTo>
                <a:lnTo>
                  <a:pt x="724" y="3155"/>
                </a:lnTo>
                <a:lnTo>
                  <a:pt x="722" y="3155"/>
                </a:lnTo>
                <a:lnTo>
                  <a:pt x="720" y="3155"/>
                </a:lnTo>
                <a:lnTo>
                  <a:pt x="718" y="3155"/>
                </a:lnTo>
                <a:lnTo>
                  <a:pt x="716" y="3155"/>
                </a:lnTo>
                <a:lnTo>
                  <a:pt x="714" y="3155"/>
                </a:lnTo>
                <a:lnTo>
                  <a:pt x="712" y="3155"/>
                </a:lnTo>
                <a:lnTo>
                  <a:pt x="710" y="3155"/>
                </a:lnTo>
                <a:lnTo>
                  <a:pt x="710" y="3155"/>
                </a:lnTo>
                <a:lnTo>
                  <a:pt x="710" y="3157"/>
                </a:lnTo>
                <a:lnTo>
                  <a:pt x="708" y="3157"/>
                </a:lnTo>
                <a:lnTo>
                  <a:pt x="704" y="3159"/>
                </a:lnTo>
                <a:lnTo>
                  <a:pt x="700" y="3161"/>
                </a:lnTo>
                <a:lnTo>
                  <a:pt x="698" y="3161"/>
                </a:lnTo>
                <a:lnTo>
                  <a:pt x="694" y="3163"/>
                </a:lnTo>
                <a:lnTo>
                  <a:pt x="692" y="3165"/>
                </a:lnTo>
                <a:lnTo>
                  <a:pt x="690" y="3167"/>
                </a:lnTo>
                <a:lnTo>
                  <a:pt x="684" y="3169"/>
                </a:lnTo>
                <a:lnTo>
                  <a:pt x="682" y="3169"/>
                </a:lnTo>
                <a:lnTo>
                  <a:pt x="682" y="3171"/>
                </a:lnTo>
                <a:lnTo>
                  <a:pt x="680" y="3171"/>
                </a:lnTo>
                <a:lnTo>
                  <a:pt x="678" y="3173"/>
                </a:lnTo>
                <a:lnTo>
                  <a:pt x="676" y="3173"/>
                </a:lnTo>
                <a:lnTo>
                  <a:pt x="674" y="3175"/>
                </a:lnTo>
                <a:lnTo>
                  <a:pt x="672" y="3177"/>
                </a:lnTo>
                <a:lnTo>
                  <a:pt x="670" y="3177"/>
                </a:lnTo>
                <a:lnTo>
                  <a:pt x="670" y="3179"/>
                </a:lnTo>
                <a:lnTo>
                  <a:pt x="668" y="3181"/>
                </a:lnTo>
                <a:lnTo>
                  <a:pt x="668" y="3183"/>
                </a:lnTo>
                <a:lnTo>
                  <a:pt x="666" y="3183"/>
                </a:lnTo>
                <a:lnTo>
                  <a:pt x="666" y="3185"/>
                </a:lnTo>
                <a:lnTo>
                  <a:pt x="664" y="3187"/>
                </a:lnTo>
                <a:lnTo>
                  <a:pt x="664" y="3189"/>
                </a:lnTo>
                <a:lnTo>
                  <a:pt x="664" y="3191"/>
                </a:lnTo>
                <a:lnTo>
                  <a:pt x="664" y="3193"/>
                </a:lnTo>
                <a:lnTo>
                  <a:pt x="664" y="3195"/>
                </a:lnTo>
                <a:lnTo>
                  <a:pt x="666" y="3195"/>
                </a:lnTo>
                <a:lnTo>
                  <a:pt x="666" y="3197"/>
                </a:lnTo>
                <a:lnTo>
                  <a:pt x="666" y="3199"/>
                </a:lnTo>
                <a:lnTo>
                  <a:pt x="666" y="3201"/>
                </a:lnTo>
                <a:lnTo>
                  <a:pt x="666" y="3203"/>
                </a:lnTo>
                <a:lnTo>
                  <a:pt x="666" y="3203"/>
                </a:lnTo>
                <a:lnTo>
                  <a:pt x="666" y="3209"/>
                </a:lnTo>
                <a:lnTo>
                  <a:pt x="664" y="3209"/>
                </a:lnTo>
                <a:lnTo>
                  <a:pt x="664" y="3211"/>
                </a:lnTo>
                <a:lnTo>
                  <a:pt x="664" y="3213"/>
                </a:lnTo>
                <a:lnTo>
                  <a:pt x="662" y="3213"/>
                </a:lnTo>
                <a:lnTo>
                  <a:pt x="662" y="3215"/>
                </a:lnTo>
                <a:lnTo>
                  <a:pt x="662" y="3217"/>
                </a:lnTo>
                <a:lnTo>
                  <a:pt x="662" y="3219"/>
                </a:lnTo>
                <a:lnTo>
                  <a:pt x="662" y="3219"/>
                </a:lnTo>
                <a:lnTo>
                  <a:pt x="662" y="3221"/>
                </a:lnTo>
                <a:lnTo>
                  <a:pt x="662" y="3223"/>
                </a:lnTo>
                <a:lnTo>
                  <a:pt x="662" y="3225"/>
                </a:lnTo>
                <a:lnTo>
                  <a:pt x="662" y="3227"/>
                </a:lnTo>
                <a:lnTo>
                  <a:pt x="662" y="3229"/>
                </a:lnTo>
                <a:lnTo>
                  <a:pt x="660" y="3229"/>
                </a:lnTo>
                <a:lnTo>
                  <a:pt x="660" y="3231"/>
                </a:lnTo>
                <a:lnTo>
                  <a:pt x="660" y="3233"/>
                </a:lnTo>
                <a:lnTo>
                  <a:pt x="660" y="3235"/>
                </a:lnTo>
                <a:lnTo>
                  <a:pt x="660" y="3237"/>
                </a:lnTo>
                <a:lnTo>
                  <a:pt x="658" y="3239"/>
                </a:lnTo>
                <a:lnTo>
                  <a:pt x="658" y="3241"/>
                </a:lnTo>
                <a:lnTo>
                  <a:pt x="658" y="3243"/>
                </a:lnTo>
                <a:lnTo>
                  <a:pt x="656" y="3243"/>
                </a:lnTo>
                <a:lnTo>
                  <a:pt x="656" y="3245"/>
                </a:lnTo>
                <a:lnTo>
                  <a:pt x="656" y="3247"/>
                </a:lnTo>
                <a:lnTo>
                  <a:pt x="656" y="3249"/>
                </a:lnTo>
                <a:lnTo>
                  <a:pt x="654" y="3249"/>
                </a:lnTo>
                <a:lnTo>
                  <a:pt x="654" y="3251"/>
                </a:lnTo>
                <a:lnTo>
                  <a:pt x="654" y="3251"/>
                </a:lnTo>
                <a:lnTo>
                  <a:pt x="654" y="3253"/>
                </a:lnTo>
                <a:lnTo>
                  <a:pt x="652" y="3255"/>
                </a:lnTo>
                <a:lnTo>
                  <a:pt x="652" y="3257"/>
                </a:lnTo>
                <a:lnTo>
                  <a:pt x="650" y="3259"/>
                </a:lnTo>
                <a:lnTo>
                  <a:pt x="650" y="3261"/>
                </a:lnTo>
                <a:lnTo>
                  <a:pt x="648" y="3261"/>
                </a:lnTo>
                <a:lnTo>
                  <a:pt x="648" y="3263"/>
                </a:lnTo>
                <a:lnTo>
                  <a:pt x="646" y="3263"/>
                </a:lnTo>
                <a:lnTo>
                  <a:pt x="646" y="3265"/>
                </a:lnTo>
                <a:lnTo>
                  <a:pt x="644" y="3265"/>
                </a:lnTo>
                <a:lnTo>
                  <a:pt x="644" y="3267"/>
                </a:lnTo>
                <a:lnTo>
                  <a:pt x="642" y="3267"/>
                </a:lnTo>
                <a:lnTo>
                  <a:pt x="640" y="3269"/>
                </a:lnTo>
                <a:lnTo>
                  <a:pt x="638" y="3269"/>
                </a:lnTo>
                <a:lnTo>
                  <a:pt x="638" y="3271"/>
                </a:lnTo>
                <a:lnTo>
                  <a:pt x="636" y="3271"/>
                </a:lnTo>
                <a:lnTo>
                  <a:pt x="634" y="3273"/>
                </a:lnTo>
                <a:lnTo>
                  <a:pt x="632" y="3273"/>
                </a:lnTo>
                <a:lnTo>
                  <a:pt x="630" y="3275"/>
                </a:lnTo>
                <a:lnTo>
                  <a:pt x="628" y="3275"/>
                </a:lnTo>
                <a:lnTo>
                  <a:pt x="626" y="3275"/>
                </a:lnTo>
                <a:lnTo>
                  <a:pt x="624" y="3275"/>
                </a:lnTo>
                <a:lnTo>
                  <a:pt x="622" y="3275"/>
                </a:lnTo>
                <a:lnTo>
                  <a:pt x="622" y="3277"/>
                </a:lnTo>
                <a:lnTo>
                  <a:pt x="620" y="3275"/>
                </a:lnTo>
                <a:lnTo>
                  <a:pt x="618" y="3275"/>
                </a:lnTo>
                <a:lnTo>
                  <a:pt x="616" y="3275"/>
                </a:lnTo>
                <a:lnTo>
                  <a:pt x="614" y="3275"/>
                </a:lnTo>
                <a:lnTo>
                  <a:pt x="614" y="3273"/>
                </a:lnTo>
                <a:lnTo>
                  <a:pt x="614" y="3273"/>
                </a:lnTo>
                <a:lnTo>
                  <a:pt x="612" y="3271"/>
                </a:lnTo>
                <a:lnTo>
                  <a:pt x="612" y="3269"/>
                </a:lnTo>
                <a:lnTo>
                  <a:pt x="610" y="3269"/>
                </a:lnTo>
                <a:lnTo>
                  <a:pt x="610" y="3267"/>
                </a:lnTo>
                <a:lnTo>
                  <a:pt x="610" y="3265"/>
                </a:lnTo>
                <a:lnTo>
                  <a:pt x="610" y="3263"/>
                </a:lnTo>
                <a:lnTo>
                  <a:pt x="610" y="3261"/>
                </a:lnTo>
                <a:lnTo>
                  <a:pt x="610" y="3259"/>
                </a:lnTo>
                <a:lnTo>
                  <a:pt x="610" y="3257"/>
                </a:lnTo>
                <a:lnTo>
                  <a:pt x="608" y="3257"/>
                </a:lnTo>
                <a:lnTo>
                  <a:pt x="608" y="3255"/>
                </a:lnTo>
                <a:lnTo>
                  <a:pt x="608" y="3253"/>
                </a:lnTo>
                <a:lnTo>
                  <a:pt x="608" y="3251"/>
                </a:lnTo>
                <a:lnTo>
                  <a:pt x="606" y="3251"/>
                </a:lnTo>
                <a:lnTo>
                  <a:pt x="606" y="3251"/>
                </a:lnTo>
                <a:lnTo>
                  <a:pt x="606" y="3249"/>
                </a:lnTo>
                <a:lnTo>
                  <a:pt x="604" y="3249"/>
                </a:lnTo>
                <a:lnTo>
                  <a:pt x="604" y="3247"/>
                </a:lnTo>
                <a:lnTo>
                  <a:pt x="604" y="3245"/>
                </a:lnTo>
                <a:lnTo>
                  <a:pt x="602" y="3243"/>
                </a:lnTo>
                <a:lnTo>
                  <a:pt x="600" y="3241"/>
                </a:lnTo>
                <a:lnTo>
                  <a:pt x="600" y="3239"/>
                </a:lnTo>
                <a:lnTo>
                  <a:pt x="598" y="3237"/>
                </a:lnTo>
                <a:lnTo>
                  <a:pt x="598" y="3235"/>
                </a:lnTo>
                <a:lnTo>
                  <a:pt x="596" y="3235"/>
                </a:lnTo>
                <a:lnTo>
                  <a:pt x="596" y="3233"/>
                </a:lnTo>
                <a:lnTo>
                  <a:pt x="594" y="3231"/>
                </a:lnTo>
                <a:lnTo>
                  <a:pt x="592" y="3231"/>
                </a:lnTo>
                <a:lnTo>
                  <a:pt x="592" y="3229"/>
                </a:lnTo>
                <a:lnTo>
                  <a:pt x="590" y="3229"/>
                </a:lnTo>
                <a:lnTo>
                  <a:pt x="588" y="3227"/>
                </a:lnTo>
                <a:lnTo>
                  <a:pt x="586" y="3227"/>
                </a:lnTo>
                <a:lnTo>
                  <a:pt x="584" y="3227"/>
                </a:lnTo>
                <a:lnTo>
                  <a:pt x="582" y="3229"/>
                </a:lnTo>
                <a:lnTo>
                  <a:pt x="580" y="3229"/>
                </a:lnTo>
                <a:lnTo>
                  <a:pt x="578" y="3229"/>
                </a:lnTo>
                <a:lnTo>
                  <a:pt x="576" y="3229"/>
                </a:lnTo>
                <a:lnTo>
                  <a:pt x="574" y="3227"/>
                </a:lnTo>
                <a:lnTo>
                  <a:pt x="572" y="3227"/>
                </a:lnTo>
                <a:lnTo>
                  <a:pt x="570" y="3227"/>
                </a:lnTo>
                <a:lnTo>
                  <a:pt x="568" y="3227"/>
                </a:lnTo>
                <a:lnTo>
                  <a:pt x="566" y="3227"/>
                </a:lnTo>
                <a:lnTo>
                  <a:pt x="566" y="3227"/>
                </a:lnTo>
                <a:lnTo>
                  <a:pt x="566" y="3225"/>
                </a:lnTo>
                <a:lnTo>
                  <a:pt x="564" y="3225"/>
                </a:lnTo>
                <a:lnTo>
                  <a:pt x="562" y="3225"/>
                </a:lnTo>
                <a:lnTo>
                  <a:pt x="560" y="3225"/>
                </a:lnTo>
                <a:lnTo>
                  <a:pt x="558" y="3223"/>
                </a:lnTo>
                <a:lnTo>
                  <a:pt x="556" y="3223"/>
                </a:lnTo>
                <a:lnTo>
                  <a:pt x="554" y="3223"/>
                </a:lnTo>
                <a:lnTo>
                  <a:pt x="554" y="3221"/>
                </a:lnTo>
                <a:lnTo>
                  <a:pt x="552" y="3221"/>
                </a:lnTo>
                <a:lnTo>
                  <a:pt x="552" y="3219"/>
                </a:lnTo>
                <a:lnTo>
                  <a:pt x="550" y="3219"/>
                </a:lnTo>
                <a:lnTo>
                  <a:pt x="548" y="3217"/>
                </a:lnTo>
                <a:lnTo>
                  <a:pt x="546" y="3215"/>
                </a:lnTo>
                <a:lnTo>
                  <a:pt x="544" y="3215"/>
                </a:lnTo>
                <a:lnTo>
                  <a:pt x="544" y="3213"/>
                </a:lnTo>
                <a:lnTo>
                  <a:pt x="542" y="3213"/>
                </a:lnTo>
                <a:lnTo>
                  <a:pt x="540" y="3213"/>
                </a:lnTo>
                <a:lnTo>
                  <a:pt x="540" y="3211"/>
                </a:lnTo>
                <a:lnTo>
                  <a:pt x="538" y="3211"/>
                </a:lnTo>
                <a:lnTo>
                  <a:pt x="536" y="3209"/>
                </a:lnTo>
                <a:lnTo>
                  <a:pt x="534" y="3209"/>
                </a:lnTo>
                <a:lnTo>
                  <a:pt x="534" y="3207"/>
                </a:lnTo>
                <a:lnTo>
                  <a:pt x="532" y="3207"/>
                </a:lnTo>
                <a:lnTo>
                  <a:pt x="530" y="3205"/>
                </a:lnTo>
                <a:lnTo>
                  <a:pt x="528" y="3203"/>
                </a:lnTo>
                <a:lnTo>
                  <a:pt x="526" y="3203"/>
                </a:lnTo>
                <a:lnTo>
                  <a:pt x="524" y="3201"/>
                </a:lnTo>
                <a:lnTo>
                  <a:pt x="524" y="3199"/>
                </a:lnTo>
                <a:lnTo>
                  <a:pt x="522" y="3199"/>
                </a:lnTo>
                <a:lnTo>
                  <a:pt x="522" y="3197"/>
                </a:lnTo>
                <a:lnTo>
                  <a:pt x="520" y="3197"/>
                </a:lnTo>
                <a:lnTo>
                  <a:pt x="520" y="3195"/>
                </a:lnTo>
                <a:lnTo>
                  <a:pt x="518" y="3195"/>
                </a:lnTo>
                <a:lnTo>
                  <a:pt x="518" y="3195"/>
                </a:lnTo>
                <a:lnTo>
                  <a:pt x="518" y="3193"/>
                </a:lnTo>
                <a:lnTo>
                  <a:pt x="516" y="3193"/>
                </a:lnTo>
                <a:lnTo>
                  <a:pt x="516" y="3191"/>
                </a:lnTo>
                <a:lnTo>
                  <a:pt x="514" y="3191"/>
                </a:lnTo>
                <a:lnTo>
                  <a:pt x="512" y="3189"/>
                </a:lnTo>
                <a:lnTo>
                  <a:pt x="510" y="3189"/>
                </a:lnTo>
                <a:lnTo>
                  <a:pt x="510" y="3187"/>
                </a:lnTo>
                <a:lnTo>
                  <a:pt x="508" y="3187"/>
                </a:lnTo>
                <a:lnTo>
                  <a:pt x="508" y="3185"/>
                </a:lnTo>
                <a:lnTo>
                  <a:pt x="506" y="3185"/>
                </a:lnTo>
                <a:lnTo>
                  <a:pt x="504" y="3185"/>
                </a:lnTo>
                <a:lnTo>
                  <a:pt x="504" y="3183"/>
                </a:lnTo>
                <a:lnTo>
                  <a:pt x="502" y="3183"/>
                </a:lnTo>
                <a:lnTo>
                  <a:pt x="500" y="3181"/>
                </a:lnTo>
                <a:lnTo>
                  <a:pt x="498" y="3181"/>
                </a:lnTo>
                <a:lnTo>
                  <a:pt x="496" y="3181"/>
                </a:lnTo>
                <a:lnTo>
                  <a:pt x="496" y="3179"/>
                </a:lnTo>
                <a:lnTo>
                  <a:pt x="494" y="3179"/>
                </a:lnTo>
                <a:lnTo>
                  <a:pt x="494" y="3177"/>
                </a:lnTo>
                <a:lnTo>
                  <a:pt x="492" y="3177"/>
                </a:lnTo>
                <a:lnTo>
                  <a:pt x="490" y="3177"/>
                </a:lnTo>
                <a:lnTo>
                  <a:pt x="488" y="3177"/>
                </a:lnTo>
                <a:lnTo>
                  <a:pt x="486" y="3175"/>
                </a:lnTo>
                <a:lnTo>
                  <a:pt x="484" y="3175"/>
                </a:lnTo>
                <a:lnTo>
                  <a:pt x="482" y="3175"/>
                </a:lnTo>
                <a:lnTo>
                  <a:pt x="480" y="3175"/>
                </a:lnTo>
                <a:lnTo>
                  <a:pt x="478" y="3173"/>
                </a:lnTo>
                <a:lnTo>
                  <a:pt x="476" y="3173"/>
                </a:lnTo>
                <a:lnTo>
                  <a:pt x="474" y="3173"/>
                </a:lnTo>
                <a:lnTo>
                  <a:pt x="474" y="3171"/>
                </a:lnTo>
                <a:lnTo>
                  <a:pt x="472" y="3171"/>
                </a:lnTo>
                <a:lnTo>
                  <a:pt x="472" y="3169"/>
                </a:lnTo>
                <a:lnTo>
                  <a:pt x="470" y="3169"/>
                </a:lnTo>
                <a:lnTo>
                  <a:pt x="470" y="3167"/>
                </a:lnTo>
                <a:lnTo>
                  <a:pt x="470" y="3167"/>
                </a:lnTo>
                <a:lnTo>
                  <a:pt x="470" y="3165"/>
                </a:lnTo>
                <a:lnTo>
                  <a:pt x="468" y="3165"/>
                </a:lnTo>
                <a:lnTo>
                  <a:pt x="466" y="3165"/>
                </a:lnTo>
                <a:lnTo>
                  <a:pt x="464" y="3163"/>
                </a:lnTo>
                <a:lnTo>
                  <a:pt x="462" y="3161"/>
                </a:lnTo>
                <a:lnTo>
                  <a:pt x="462" y="3159"/>
                </a:lnTo>
                <a:lnTo>
                  <a:pt x="460" y="3159"/>
                </a:lnTo>
                <a:lnTo>
                  <a:pt x="460" y="3157"/>
                </a:lnTo>
                <a:lnTo>
                  <a:pt x="458" y="3157"/>
                </a:lnTo>
                <a:lnTo>
                  <a:pt x="460" y="3157"/>
                </a:lnTo>
                <a:lnTo>
                  <a:pt x="460" y="3155"/>
                </a:lnTo>
                <a:lnTo>
                  <a:pt x="458" y="3155"/>
                </a:lnTo>
                <a:lnTo>
                  <a:pt x="456" y="3155"/>
                </a:lnTo>
                <a:lnTo>
                  <a:pt x="454" y="3155"/>
                </a:lnTo>
                <a:lnTo>
                  <a:pt x="454" y="3153"/>
                </a:lnTo>
                <a:lnTo>
                  <a:pt x="452" y="3153"/>
                </a:lnTo>
                <a:lnTo>
                  <a:pt x="450" y="3153"/>
                </a:lnTo>
                <a:lnTo>
                  <a:pt x="448" y="3151"/>
                </a:lnTo>
                <a:lnTo>
                  <a:pt x="446" y="3151"/>
                </a:lnTo>
                <a:lnTo>
                  <a:pt x="444" y="3151"/>
                </a:lnTo>
                <a:lnTo>
                  <a:pt x="444" y="3149"/>
                </a:lnTo>
                <a:lnTo>
                  <a:pt x="442" y="3149"/>
                </a:lnTo>
                <a:lnTo>
                  <a:pt x="440" y="3149"/>
                </a:lnTo>
                <a:lnTo>
                  <a:pt x="438" y="3149"/>
                </a:lnTo>
                <a:lnTo>
                  <a:pt x="438" y="3147"/>
                </a:lnTo>
                <a:lnTo>
                  <a:pt x="436" y="3147"/>
                </a:lnTo>
                <a:lnTo>
                  <a:pt x="434" y="3147"/>
                </a:lnTo>
                <a:lnTo>
                  <a:pt x="432" y="3147"/>
                </a:lnTo>
                <a:lnTo>
                  <a:pt x="430" y="3147"/>
                </a:lnTo>
                <a:lnTo>
                  <a:pt x="428" y="3147"/>
                </a:lnTo>
                <a:lnTo>
                  <a:pt x="426" y="3147"/>
                </a:lnTo>
                <a:lnTo>
                  <a:pt x="424" y="3147"/>
                </a:lnTo>
                <a:lnTo>
                  <a:pt x="422" y="3147"/>
                </a:lnTo>
                <a:lnTo>
                  <a:pt x="422" y="3147"/>
                </a:lnTo>
                <a:lnTo>
                  <a:pt x="420" y="3147"/>
                </a:lnTo>
                <a:lnTo>
                  <a:pt x="418" y="3147"/>
                </a:lnTo>
                <a:lnTo>
                  <a:pt x="416" y="3147"/>
                </a:lnTo>
                <a:lnTo>
                  <a:pt x="414" y="3149"/>
                </a:lnTo>
                <a:lnTo>
                  <a:pt x="412" y="3149"/>
                </a:lnTo>
                <a:lnTo>
                  <a:pt x="410" y="3149"/>
                </a:lnTo>
                <a:lnTo>
                  <a:pt x="408" y="3151"/>
                </a:lnTo>
                <a:lnTo>
                  <a:pt x="406" y="3151"/>
                </a:lnTo>
                <a:lnTo>
                  <a:pt x="402" y="3155"/>
                </a:lnTo>
                <a:lnTo>
                  <a:pt x="400" y="3155"/>
                </a:lnTo>
                <a:lnTo>
                  <a:pt x="400" y="3155"/>
                </a:lnTo>
                <a:lnTo>
                  <a:pt x="398" y="3155"/>
                </a:lnTo>
                <a:lnTo>
                  <a:pt x="398" y="3157"/>
                </a:lnTo>
                <a:lnTo>
                  <a:pt x="396" y="3157"/>
                </a:lnTo>
                <a:lnTo>
                  <a:pt x="394" y="3159"/>
                </a:lnTo>
                <a:lnTo>
                  <a:pt x="392" y="3159"/>
                </a:lnTo>
                <a:lnTo>
                  <a:pt x="392" y="3161"/>
                </a:lnTo>
                <a:lnTo>
                  <a:pt x="390" y="3161"/>
                </a:lnTo>
                <a:lnTo>
                  <a:pt x="390" y="3163"/>
                </a:lnTo>
                <a:lnTo>
                  <a:pt x="388" y="3163"/>
                </a:lnTo>
                <a:lnTo>
                  <a:pt x="388" y="3165"/>
                </a:lnTo>
                <a:lnTo>
                  <a:pt x="386" y="3165"/>
                </a:lnTo>
                <a:lnTo>
                  <a:pt x="386" y="3167"/>
                </a:lnTo>
                <a:lnTo>
                  <a:pt x="384" y="3167"/>
                </a:lnTo>
                <a:lnTo>
                  <a:pt x="382" y="3169"/>
                </a:lnTo>
                <a:lnTo>
                  <a:pt x="380" y="3169"/>
                </a:lnTo>
                <a:lnTo>
                  <a:pt x="380" y="3171"/>
                </a:lnTo>
                <a:lnTo>
                  <a:pt x="378" y="3171"/>
                </a:lnTo>
                <a:lnTo>
                  <a:pt x="378" y="3173"/>
                </a:lnTo>
                <a:lnTo>
                  <a:pt x="376" y="3173"/>
                </a:lnTo>
                <a:lnTo>
                  <a:pt x="376" y="3175"/>
                </a:lnTo>
                <a:lnTo>
                  <a:pt x="374" y="3175"/>
                </a:lnTo>
                <a:lnTo>
                  <a:pt x="374" y="3177"/>
                </a:lnTo>
                <a:lnTo>
                  <a:pt x="372" y="3177"/>
                </a:lnTo>
                <a:lnTo>
                  <a:pt x="370" y="3175"/>
                </a:lnTo>
                <a:lnTo>
                  <a:pt x="368" y="3173"/>
                </a:lnTo>
                <a:lnTo>
                  <a:pt x="366" y="3173"/>
                </a:lnTo>
                <a:lnTo>
                  <a:pt x="366" y="3171"/>
                </a:lnTo>
                <a:lnTo>
                  <a:pt x="364" y="3171"/>
                </a:lnTo>
                <a:lnTo>
                  <a:pt x="362" y="3171"/>
                </a:lnTo>
                <a:lnTo>
                  <a:pt x="362" y="3169"/>
                </a:lnTo>
                <a:lnTo>
                  <a:pt x="360" y="3169"/>
                </a:lnTo>
                <a:lnTo>
                  <a:pt x="358" y="3169"/>
                </a:lnTo>
                <a:lnTo>
                  <a:pt x="358" y="3167"/>
                </a:lnTo>
                <a:lnTo>
                  <a:pt x="356" y="3167"/>
                </a:lnTo>
                <a:lnTo>
                  <a:pt x="354" y="3167"/>
                </a:lnTo>
                <a:lnTo>
                  <a:pt x="354" y="3165"/>
                </a:lnTo>
                <a:lnTo>
                  <a:pt x="352" y="3165"/>
                </a:lnTo>
                <a:lnTo>
                  <a:pt x="350" y="3163"/>
                </a:lnTo>
                <a:lnTo>
                  <a:pt x="348" y="3163"/>
                </a:lnTo>
                <a:lnTo>
                  <a:pt x="348" y="3161"/>
                </a:lnTo>
                <a:lnTo>
                  <a:pt x="346" y="3161"/>
                </a:lnTo>
                <a:lnTo>
                  <a:pt x="344" y="3161"/>
                </a:lnTo>
                <a:lnTo>
                  <a:pt x="344" y="3159"/>
                </a:lnTo>
                <a:lnTo>
                  <a:pt x="342" y="3159"/>
                </a:lnTo>
                <a:lnTo>
                  <a:pt x="342" y="3157"/>
                </a:lnTo>
                <a:lnTo>
                  <a:pt x="340" y="3157"/>
                </a:lnTo>
                <a:lnTo>
                  <a:pt x="340" y="3155"/>
                </a:lnTo>
                <a:lnTo>
                  <a:pt x="338" y="3155"/>
                </a:lnTo>
                <a:lnTo>
                  <a:pt x="336" y="3153"/>
                </a:lnTo>
                <a:lnTo>
                  <a:pt x="336" y="3151"/>
                </a:lnTo>
                <a:lnTo>
                  <a:pt x="334" y="3151"/>
                </a:lnTo>
                <a:lnTo>
                  <a:pt x="334" y="3149"/>
                </a:lnTo>
                <a:lnTo>
                  <a:pt x="334" y="3147"/>
                </a:lnTo>
                <a:lnTo>
                  <a:pt x="332" y="3147"/>
                </a:lnTo>
                <a:lnTo>
                  <a:pt x="332" y="3145"/>
                </a:lnTo>
                <a:lnTo>
                  <a:pt x="332" y="3143"/>
                </a:lnTo>
                <a:lnTo>
                  <a:pt x="330" y="3141"/>
                </a:lnTo>
                <a:lnTo>
                  <a:pt x="330" y="3139"/>
                </a:lnTo>
                <a:lnTo>
                  <a:pt x="330" y="3137"/>
                </a:lnTo>
                <a:lnTo>
                  <a:pt x="330" y="3135"/>
                </a:lnTo>
                <a:lnTo>
                  <a:pt x="332" y="3133"/>
                </a:lnTo>
                <a:lnTo>
                  <a:pt x="330" y="3133"/>
                </a:lnTo>
                <a:lnTo>
                  <a:pt x="332" y="3133"/>
                </a:lnTo>
                <a:lnTo>
                  <a:pt x="330" y="3131"/>
                </a:lnTo>
                <a:lnTo>
                  <a:pt x="330" y="3129"/>
                </a:lnTo>
                <a:lnTo>
                  <a:pt x="330" y="3127"/>
                </a:lnTo>
                <a:lnTo>
                  <a:pt x="330" y="3125"/>
                </a:lnTo>
                <a:lnTo>
                  <a:pt x="328" y="3125"/>
                </a:lnTo>
                <a:lnTo>
                  <a:pt x="326" y="3123"/>
                </a:lnTo>
                <a:lnTo>
                  <a:pt x="324" y="3123"/>
                </a:lnTo>
                <a:lnTo>
                  <a:pt x="324" y="3121"/>
                </a:lnTo>
                <a:lnTo>
                  <a:pt x="324" y="3121"/>
                </a:lnTo>
                <a:lnTo>
                  <a:pt x="322" y="3121"/>
                </a:lnTo>
                <a:lnTo>
                  <a:pt x="320" y="3121"/>
                </a:lnTo>
                <a:lnTo>
                  <a:pt x="318" y="3121"/>
                </a:lnTo>
                <a:lnTo>
                  <a:pt x="316" y="3123"/>
                </a:lnTo>
                <a:lnTo>
                  <a:pt x="314" y="3123"/>
                </a:lnTo>
                <a:lnTo>
                  <a:pt x="314" y="3125"/>
                </a:lnTo>
                <a:lnTo>
                  <a:pt x="314" y="3127"/>
                </a:lnTo>
                <a:lnTo>
                  <a:pt x="312" y="3127"/>
                </a:lnTo>
                <a:lnTo>
                  <a:pt x="312" y="3129"/>
                </a:lnTo>
                <a:lnTo>
                  <a:pt x="312" y="3131"/>
                </a:lnTo>
                <a:lnTo>
                  <a:pt x="312" y="3133"/>
                </a:lnTo>
                <a:lnTo>
                  <a:pt x="312" y="3135"/>
                </a:lnTo>
                <a:lnTo>
                  <a:pt x="314" y="3135"/>
                </a:lnTo>
                <a:lnTo>
                  <a:pt x="312" y="3135"/>
                </a:lnTo>
                <a:lnTo>
                  <a:pt x="312" y="3137"/>
                </a:lnTo>
                <a:lnTo>
                  <a:pt x="312" y="3139"/>
                </a:lnTo>
                <a:lnTo>
                  <a:pt x="312" y="3141"/>
                </a:lnTo>
                <a:lnTo>
                  <a:pt x="312" y="3143"/>
                </a:lnTo>
                <a:lnTo>
                  <a:pt x="310" y="3143"/>
                </a:lnTo>
                <a:lnTo>
                  <a:pt x="310" y="3145"/>
                </a:lnTo>
                <a:lnTo>
                  <a:pt x="308" y="3147"/>
                </a:lnTo>
                <a:lnTo>
                  <a:pt x="306" y="3149"/>
                </a:lnTo>
                <a:lnTo>
                  <a:pt x="304" y="3151"/>
                </a:lnTo>
                <a:lnTo>
                  <a:pt x="302" y="3151"/>
                </a:lnTo>
                <a:lnTo>
                  <a:pt x="302" y="3153"/>
                </a:lnTo>
                <a:lnTo>
                  <a:pt x="300" y="3155"/>
                </a:lnTo>
                <a:lnTo>
                  <a:pt x="298" y="3155"/>
                </a:lnTo>
                <a:lnTo>
                  <a:pt x="298" y="3157"/>
                </a:lnTo>
                <a:lnTo>
                  <a:pt x="298" y="3159"/>
                </a:lnTo>
                <a:lnTo>
                  <a:pt x="296" y="3159"/>
                </a:lnTo>
                <a:lnTo>
                  <a:pt x="296" y="3161"/>
                </a:lnTo>
                <a:lnTo>
                  <a:pt x="296" y="3163"/>
                </a:lnTo>
                <a:lnTo>
                  <a:pt x="298" y="3163"/>
                </a:lnTo>
                <a:lnTo>
                  <a:pt x="298" y="3165"/>
                </a:lnTo>
                <a:lnTo>
                  <a:pt x="298" y="3167"/>
                </a:lnTo>
                <a:lnTo>
                  <a:pt x="298" y="3169"/>
                </a:lnTo>
                <a:lnTo>
                  <a:pt x="300" y="3171"/>
                </a:lnTo>
                <a:lnTo>
                  <a:pt x="300" y="3173"/>
                </a:lnTo>
                <a:lnTo>
                  <a:pt x="302" y="3175"/>
                </a:lnTo>
                <a:lnTo>
                  <a:pt x="302" y="3177"/>
                </a:lnTo>
                <a:lnTo>
                  <a:pt x="304" y="3179"/>
                </a:lnTo>
                <a:lnTo>
                  <a:pt x="306" y="3179"/>
                </a:lnTo>
                <a:lnTo>
                  <a:pt x="306" y="3181"/>
                </a:lnTo>
                <a:lnTo>
                  <a:pt x="308" y="3181"/>
                </a:lnTo>
                <a:lnTo>
                  <a:pt x="308" y="3183"/>
                </a:lnTo>
                <a:lnTo>
                  <a:pt x="310" y="3183"/>
                </a:lnTo>
                <a:lnTo>
                  <a:pt x="312" y="3185"/>
                </a:lnTo>
                <a:lnTo>
                  <a:pt x="314" y="3185"/>
                </a:lnTo>
                <a:lnTo>
                  <a:pt x="314" y="3187"/>
                </a:lnTo>
                <a:lnTo>
                  <a:pt x="316" y="3187"/>
                </a:lnTo>
                <a:lnTo>
                  <a:pt x="316" y="3189"/>
                </a:lnTo>
                <a:lnTo>
                  <a:pt x="318" y="3189"/>
                </a:lnTo>
                <a:lnTo>
                  <a:pt x="318" y="3191"/>
                </a:lnTo>
                <a:lnTo>
                  <a:pt x="320" y="3191"/>
                </a:lnTo>
                <a:lnTo>
                  <a:pt x="320" y="3193"/>
                </a:lnTo>
                <a:lnTo>
                  <a:pt x="320" y="3195"/>
                </a:lnTo>
                <a:lnTo>
                  <a:pt x="322" y="3197"/>
                </a:lnTo>
                <a:lnTo>
                  <a:pt x="322" y="3199"/>
                </a:lnTo>
                <a:lnTo>
                  <a:pt x="322" y="3201"/>
                </a:lnTo>
                <a:lnTo>
                  <a:pt x="322" y="3203"/>
                </a:lnTo>
                <a:lnTo>
                  <a:pt x="322" y="3203"/>
                </a:lnTo>
                <a:lnTo>
                  <a:pt x="324" y="3207"/>
                </a:lnTo>
                <a:lnTo>
                  <a:pt x="322" y="3209"/>
                </a:lnTo>
                <a:lnTo>
                  <a:pt x="322" y="3211"/>
                </a:lnTo>
                <a:lnTo>
                  <a:pt x="322" y="3213"/>
                </a:lnTo>
                <a:lnTo>
                  <a:pt x="322" y="3215"/>
                </a:lnTo>
                <a:lnTo>
                  <a:pt x="322" y="3217"/>
                </a:lnTo>
                <a:lnTo>
                  <a:pt x="320" y="3217"/>
                </a:lnTo>
                <a:lnTo>
                  <a:pt x="320" y="3219"/>
                </a:lnTo>
                <a:lnTo>
                  <a:pt x="318" y="3219"/>
                </a:lnTo>
                <a:lnTo>
                  <a:pt x="318" y="3221"/>
                </a:lnTo>
                <a:lnTo>
                  <a:pt x="318" y="3223"/>
                </a:lnTo>
                <a:lnTo>
                  <a:pt x="316" y="3225"/>
                </a:lnTo>
                <a:lnTo>
                  <a:pt x="314" y="3227"/>
                </a:lnTo>
                <a:lnTo>
                  <a:pt x="312" y="3229"/>
                </a:lnTo>
                <a:lnTo>
                  <a:pt x="312" y="3231"/>
                </a:lnTo>
                <a:lnTo>
                  <a:pt x="310" y="3231"/>
                </a:lnTo>
                <a:lnTo>
                  <a:pt x="310" y="3233"/>
                </a:lnTo>
                <a:lnTo>
                  <a:pt x="308" y="3233"/>
                </a:lnTo>
                <a:lnTo>
                  <a:pt x="308" y="3235"/>
                </a:lnTo>
                <a:lnTo>
                  <a:pt x="306" y="3237"/>
                </a:lnTo>
                <a:lnTo>
                  <a:pt x="304" y="3237"/>
                </a:lnTo>
                <a:lnTo>
                  <a:pt x="302" y="3239"/>
                </a:lnTo>
                <a:lnTo>
                  <a:pt x="300" y="3239"/>
                </a:lnTo>
                <a:lnTo>
                  <a:pt x="298" y="3239"/>
                </a:lnTo>
                <a:lnTo>
                  <a:pt x="296" y="3239"/>
                </a:lnTo>
                <a:lnTo>
                  <a:pt x="296" y="3241"/>
                </a:lnTo>
                <a:lnTo>
                  <a:pt x="294" y="3241"/>
                </a:lnTo>
                <a:lnTo>
                  <a:pt x="292" y="3241"/>
                </a:lnTo>
                <a:lnTo>
                  <a:pt x="290" y="3241"/>
                </a:lnTo>
                <a:lnTo>
                  <a:pt x="288" y="3241"/>
                </a:lnTo>
                <a:lnTo>
                  <a:pt x="286" y="3241"/>
                </a:lnTo>
                <a:lnTo>
                  <a:pt x="284" y="3241"/>
                </a:lnTo>
                <a:lnTo>
                  <a:pt x="282" y="3241"/>
                </a:lnTo>
                <a:lnTo>
                  <a:pt x="280" y="3241"/>
                </a:lnTo>
                <a:lnTo>
                  <a:pt x="278" y="3241"/>
                </a:lnTo>
                <a:lnTo>
                  <a:pt x="276" y="3241"/>
                </a:lnTo>
                <a:lnTo>
                  <a:pt x="276" y="3241"/>
                </a:lnTo>
                <a:lnTo>
                  <a:pt x="274" y="3241"/>
                </a:lnTo>
                <a:lnTo>
                  <a:pt x="272" y="3241"/>
                </a:lnTo>
                <a:lnTo>
                  <a:pt x="272" y="3239"/>
                </a:lnTo>
                <a:lnTo>
                  <a:pt x="270" y="3239"/>
                </a:lnTo>
                <a:lnTo>
                  <a:pt x="268" y="3237"/>
                </a:lnTo>
                <a:lnTo>
                  <a:pt x="266" y="3235"/>
                </a:lnTo>
                <a:lnTo>
                  <a:pt x="266" y="3233"/>
                </a:lnTo>
                <a:lnTo>
                  <a:pt x="266" y="3231"/>
                </a:lnTo>
                <a:lnTo>
                  <a:pt x="264" y="3229"/>
                </a:lnTo>
                <a:lnTo>
                  <a:pt x="264" y="3227"/>
                </a:lnTo>
                <a:lnTo>
                  <a:pt x="264" y="3225"/>
                </a:lnTo>
                <a:lnTo>
                  <a:pt x="264" y="3223"/>
                </a:lnTo>
                <a:lnTo>
                  <a:pt x="264" y="3221"/>
                </a:lnTo>
                <a:lnTo>
                  <a:pt x="264" y="3219"/>
                </a:lnTo>
                <a:lnTo>
                  <a:pt x="264" y="3217"/>
                </a:lnTo>
                <a:lnTo>
                  <a:pt x="264" y="3215"/>
                </a:lnTo>
                <a:lnTo>
                  <a:pt x="266" y="3215"/>
                </a:lnTo>
                <a:lnTo>
                  <a:pt x="266" y="3213"/>
                </a:lnTo>
                <a:lnTo>
                  <a:pt x="266" y="3211"/>
                </a:lnTo>
                <a:lnTo>
                  <a:pt x="268" y="3209"/>
                </a:lnTo>
                <a:lnTo>
                  <a:pt x="268" y="3207"/>
                </a:lnTo>
                <a:lnTo>
                  <a:pt x="270" y="3207"/>
                </a:lnTo>
                <a:lnTo>
                  <a:pt x="272" y="3203"/>
                </a:lnTo>
                <a:lnTo>
                  <a:pt x="274" y="3203"/>
                </a:lnTo>
                <a:lnTo>
                  <a:pt x="274" y="3201"/>
                </a:lnTo>
                <a:lnTo>
                  <a:pt x="276" y="3201"/>
                </a:lnTo>
                <a:lnTo>
                  <a:pt x="276" y="3199"/>
                </a:lnTo>
                <a:lnTo>
                  <a:pt x="276" y="3195"/>
                </a:lnTo>
                <a:lnTo>
                  <a:pt x="276" y="3193"/>
                </a:lnTo>
                <a:lnTo>
                  <a:pt x="276" y="3191"/>
                </a:lnTo>
                <a:lnTo>
                  <a:pt x="276" y="3189"/>
                </a:lnTo>
                <a:lnTo>
                  <a:pt x="274" y="3187"/>
                </a:lnTo>
                <a:lnTo>
                  <a:pt x="274" y="3185"/>
                </a:lnTo>
                <a:lnTo>
                  <a:pt x="272" y="3185"/>
                </a:lnTo>
                <a:lnTo>
                  <a:pt x="272" y="3183"/>
                </a:lnTo>
                <a:lnTo>
                  <a:pt x="270" y="3183"/>
                </a:lnTo>
                <a:lnTo>
                  <a:pt x="270" y="3181"/>
                </a:lnTo>
                <a:lnTo>
                  <a:pt x="268" y="3181"/>
                </a:lnTo>
                <a:lnTo>
                  <a:pt x="266" y="3179"/>
                </a:lnTo>
                <a:lnTo>
                  <a:pt x="264" y="3179"/>
                </a:lnTo>
                <a:lnTo>
                  <a:pt x="262" y="3179"/>
                </a:lnTo>
                <a:lnTo>
                  <a:pt x="260" y="3179"/>
                </a:lnTo>
                <a:lnTo>
                  <a:pt x="258" y="3179"/>
                </a:lnTo>
                <a:lnTo>
                  <a:pt x="258" y="3181"/>
                </a:lnTo>
                <a:lnTo>
                  <a:pt x="256" y="3181"/>
                </a:lnTo>
                <a:lnTo>
                  <a:pt x="254" y="3183"/>
                </a:lnTo>
                <a:lnTo>
                  <a:pt x="252" y="3183"/>
                </a:lnTo>
                <a:lnTo>
                  <a:pt x="252" y="3185"/>
                </a:lnTo>
                <a:lnTo>
                  <a:pt x="250" y="3185"/>
                </a:lnTo>
                <a:lnTo>
                  <a:pt x="248" y="3185"/>
                </a:lnTo>
                <a:lnTo>
                  <a:pt x="246" y="3187"/>
                </a:lnTo>
                <a:lnTo>
                  <a:pt x="244" y="3187"/>
                </a:lnTo>
                <a:lnTo>
                  <a:pt x="242" y="3187"/>
                </a:lnTo>
                <a:lnTo>
                  <a:pt x="240" y="3187"/>
                </a:lnTo>
                <a:lnTo>
                  <a:pt x="240" y="3189"/>
                </a:lnTo>
                <a:lnTo>
                  <a:pt x="238" y="3189"/>
                </a:lnTo>
                <a:lnTo>
                  <a:pt x="236" y="3189"/>
                </a:lnTo>
                <a:lnTo>
                  <a:pt x="234" y="3187"/>
                </a:lnTo>
                <a:lnTo>
                  <a:pt x="232" y="3187"/>
                </a:lnTo>
                <a:lnTo>
                  <a:pt x="230" y="3187"/>
                </a:lnTo>
                <a:lnTo>
                  <a:pt x="228" y="3187"/>
                </a:lnTo>
                <a:lnTo>
                  <a:pt x="228" y="3187"/>
                </a:lnTo>
                <a:lnTo>
                  <a:pt x="226" y="3187"/>
                </a:lnTo>
                <a:lnTo>
                  <a:pt x="224" y="3187"/>
                </a:lnTo>
                <a:lnTo>
                  <a:pt x="222" y="3187"/>
                </a:lnTo>
                <a:lnTo>
                  <a:pt x="222" y="3189"/>
                </a:lnTo>
                <a:lnTo>
                  <a:pt x="220" y="3189"/>
                </a:lnTo>
                <a:lnTo>
                  <a:pt x="218" y="3189"/>
                </a:lnTo>
                <a:lnTo>
                  <a:pt x="216" y="3189"/>
                </a:lnTo>
                <a:lnTo>
                  <a:pt x="214" y="3189"/>
                </a:lnTo>
                <a:lnTo>
                  <a:pt x="212" y="3189"/>
                </a:lnTo>
                <a:lnTo>
                  <a:pt x="212" y="3191"/>
                </a:lnTo>
                <a:lnTo>
                  <a:pt x="210" y="3193"/>
                </a:lnTo>
                <a:lnTo>
                  <a:pt x="208" y="3193"/>
                </a:lnTo>
                <a:lnTo>
                  <a:pt x="206" y="3195"/>
                </a:lnTo>
                <a:lnTo>
                  <a:pt x="204" y="3197"/>
                </a:lnTo>
                <a:lnTo>
                  <a:pt x="202" y="3199"/>
                </a:lnTo>
                <a:lnTo>
                  <a:pt x="200" y="3199"/>
                </a:lnTo>
                <a:lnTo>
                  <a:pt x="198" y="3201"/>
                </a:lnTo>
                <a:lnTo>
                  <a:pt x="196" y="3201"/>
                </a:lnTo>
                <a:lnTo>
                  <a:pt x="194" y="3203"/>
                </a:lnTo>
                <a:lnTo>
                  <a:pt x="192" y="3203"/>
                </a:lnTo>
                <a:lnTo>
                  <a:pt x="190" y="3203"/>
                </a:lnTo>
                <a:lnTo>
                  <a:pt x="188" y="3203"/>
                </a:lnTo>
                <a:lnTo>
                  <a:pt x="186" y="3203"/>
                </a:lnTo>
                <a:lnTo>
                  <a:pt x="184" y="3203"/>
                </a:lnTo>
                <a:lnTo>
                  <a:pt x="182" y="3203"/>
                </a:lnTo>
                <a:lnTo>
                  <a:pt x="180" y="3203"/>
                </a:lnTo>
                <a:lnTo>
                  <a:pt x="180" y="3203"/>
                </a:lnTo>
                <a:lnTo>
                  <a:pt x="178" y="3203"/>
                </a:lnTo>
                <a:lnTo>
                  <a:pt x="176" y="3203"/>
                </a:lnTo>
                <a:lnTo>
                  <a:pt x="174" y="3203"/>
                </a:lnTo>
                <a:lnTo>
                  <a:pt x="172" y="3201"/>
                </a:lnTo>
                <a:lnTo>
                  <a:pt x="170" y="3201"/>
                </a:lnTo>
                <a:lnTo>
                  <a:pt x="168" y="3201"/>
                </a:lnTo>
                <a:lnTo>
                  <a:pt x="166" y="3199"/>
                </a:lnTo>
                <a:lnTo>
                  <a:pt x="162" y="3197"/>
                </a:lnTo>
                <a:lnTo>
                  <a:pt x="162" y="3195"/>
                </a:lnTo>
                <a:lnTo>
                  <a:pt x="162" y="3193"/>
                </a:lnTo>
                <a:lnTo>
                  <a:pt x="162" y="3191"/>
                </a:lnTo>
                <a:lnTo>
                  <a:pt x="160" y="3191"/>
                </a:lnTo>
                <a:lnTo>
                  <a:pt x="158" y="3189"/>
                </a:lnTo>
                <a:lnTo>
                  <a:pt x="156" y="3187"/>
                </a:lnTo>
                <a:lnTo>
                  <a:pt x="156" y="3185"/>
                </a:lnTo>
                <a:lnTo>
                  <a:pt x="154" y="3185"/>
                </a:lnTo>
                <a:lnTo>
                  <a:pt x="154" y="3183"/>
                </a:lnTo>
                <a:lnTo>
                  <a:pt x="152" y="3181"/>
                </a:lnTo>
                <a:lnTo>
                  <a:pt x="152" y="3179"/>
                </a:lnTo>
                <a:lnTo>
                  <a:pt x="150" y="3177"/>
                </a:lnTo>
                <a:lnTo>
                  <a:pt x="150" y="3175"/>
                </a:lnTo>
                <a:lnTo>
                  <a:pt x="150" y="3173"/>
                </a:lnTo>
                <a:lnTo>
                  <a:pt x="148" y="3173"/>
                </a:lnTo>
                <a:lnTo>
                  <a:pt x="146" y="3169"/>
                </a:lnTo>
                <a:lnTo>
                  <a:pt x="146" y="3167"/>
                </a:lnTo>
                <a:lnTo>
                  <a:pt x="144" y="3167"/>
                </a:lnTo>
                <a:lnTo>
                  <a:pt x="142" y="3165"/>
                </a:lnTo>
                <a:lnTo>
                  <a:pt x="140" y="3163"/>
                </a:lnTo>
                <a:lnTo>
                  <a:pt x="138" y="3161"/>
                </a:lnTo>
                <a:lnTo>
                  <a:pt x="136" y="3161"/>
                </a:lnTo>
                <a:lnTo>
                  <a:pt x="134" y="3161"/>
                </a:lnTo>
                <a:lnTo>
                  <a:pt x="132" y="3159"/>
                </a:lnTo>
                <a:lnTo>
                  <a:pt x="132" y="3159"/>
                </a:lnTo>
                <a:lnTo>
                  <a:pt x="130" y="3159"/>
                </a:lnTo>
                <a:lnTo>
                  <a:pt x="128" y="3159"/>
                </a:lnTo>
                <a:lnTo>
                  <a:pt x="126" y="3159"/>
                </a:lnTo>
                <a:lnTo>
                  <a:pt x="124" y="3161"/>
                </a:lnTo>
                <a:lnTo>
                  <a:pt x="122" y="3163"/>
                </a:lnTo>
                <a:lnTo>
                  <a:pt x="120" y="3165"/>
                </a:lnTo>
                <a:lnTo>
                  <a:pt x="118" y="3167"/>
                </a:lnTo>
                <a:lnTo>
                  <a:pt x="118" y="3169"/>
                </a:lnTo>
                <a:lnTo>
                  <a:pt x="116" y="3169"/>
                </a:lnTo>
                <a:lnTo>
                  <a:pt x="116" y="3171"/>
                </a:lnTo>
                <a:lnTo>
                  <a:pt x="114" y="3173"/>
                </a:lnTo>
                <a:lnTo>
                  <a:pt x="114" y="3175"/>
                </a:lnTo>
                <a:lnTo>
                  <a:pt x="112" y="3175"/>
                </a:lnTo>
                <a:lnTo>
                  <a:pt x="112" y="3177"/>
                </a:lnTo>
                <a:lnTo>
                  <a:pt x="110" y="3177"/>
                </a:lnTo>
                <a:lnTo>
                  <a:pt x="110" y="3179"/>
                </a:lnTo>
                <a:lnTo>
                  <a:pt x="108" y="3181"/>
                </a:lnTo>
                <a:lnTo>
                  <a:pt x="106" y="3183"/>
                </a:lnTo>
                <a:lnTo>
                  <a:pt x="106" y="3185"/>
                </a:lnTo>
                <a:lnTo>
                  <a:pt x="104" y="3185"/>
                </a:lnTo>
                <a:lnTo>
                  <a:pt x="104" y="3187"/>
                </a:lnTo>
                <a:lnTo>
                  <a:pt x="102" y="3187"/>
                </a:lnTo>
                <a:lnTo>
                  <a:pt x="102" y="3189"/>
                </a:lnTo>
                <a:lnTo>
                  <a:pt x="100" y="3191"/>
                </a:lnTo>
                <a:lnTo>
                  <a:pt x="100" y="3193"/>
                </a:lnTo>
                <a:lnTo>
                  <a:pt x="100" y="3195"/>
                </a:lnTo>
                <a:lnTo>
                  <a:pt x="100" y="3197"/>
                </a:lnTo>
                <a:lnTo>
                  <a:pt x="100" y="3199"/>
                </a:lnTo>
                <a:lnTo>
                  <a:pt x="100" y="3201"/>
                </a:lnTo>
                <a:lnTo>
                  <a:pt x="100" y="3203"/>
                </a:lnTo>
                <a:lnTo>
                  <a:pt x="100" y="3203"/>
                </a:lnTo>
                <a:lnTo>
                  <a:pt x="102" y="3205"/>
                </a:lnTo>
                <a:lnTo>
                  <a:pt x="102" y="3207"/>
                </a:lnTo>
                <a:lnTo>
                  <a:pt x="104" y="3207"/>
                </a:lnTo>
                <a:lnTo>
                  <a:pt x="104" y="3209"/>
                </a:lnTo>
                <a:lnTo>
                  <a:pt x="106" y="3213"/>
                </a:lnTo>
                <a:lnTo>
                  <a:pt x="108" y="3215"/>
                </a:lnTo>
                <a:lnTo>
                  <a:pt x="110" y="3215"/>
                </a:lnTo>
                <a:lnTo>
                  <a:pt x="110" y="3217"/>
                </a:lnTo>
                <a:lnTo>
                  <a:pt x="112" y="3217"/>
                </a:lnTo>
                <a:lnTo>
                  <a:pt x="114" y="3219"/>
                </a:lnTo>
                <a:lnTo>
                  <a:pt x="116" y="3221"/>
                </a:lnTo>
                <a:lnTo>
                  <a:pt x="116" y="3223"/>
                </a:lnTo>
                <a:lnTo>
                  <a:pt x="118" y="3225"/>
                </a:lnTo>
                <a:lnTo>
                  <a:pt x="120" y="3227"/>
                </a:lnTo>
                <a:lnTo>
                  <a:pt x="120" y="3229"/>
                </a:lnTo>
                <a:lnTo>
                  <a:pt x="120" y="3231"/>
                </a:lnTo>
                <a:lnTo>
                  <a:pt x="122" y="3233"/>
                </a:lnTo>
                <a:lnTo>
                  <a:pt x="122" y="3235"/>
                </a:lnTo>
                <a:lnTo>
                  <a:pt x="122" y="3239"/>
                </a:lnTo>
                <a:lnTo>
                  <a:pt x="122" y="3241"/>
                </a:lnTo>
                <a:lnTo>
                  <a:pt x="122" y="3243"/>
                </a:lnTo>
                <a:lnTo>
                  <a:pt x="124" y="3245"/>
                </a:lnTo>
                <a:lnTo>
                  <a:pt x="124" y="3247"/>
                </a:lnTo>
                <a:lnTo>
                  <a:pt x="124" y="3249"/>
                </a:lnTo>
                <a:lnTo>
                  <a:pt x="124" y="3251"/>
                </a:lnTo>
                <a:lnTo>
                  <a:pt x="124" y="3251"/>
                </a:lnTo>
                <a:lnTo>
                  <a:pt x="122" y="3253"/>
                </a:lnTo>
                <a:lnTo>
                  <a:pt x="122" y="3255"/>
                </a:lnTo>
                <a:lnTo>
                  <a:pt x="120" y="3257"/>
                </a:lnTo>
                <a:lnTo>
                  <a:pt x="114" y="3259"/>
                </a:lnTo>
                <a:lnTo>
                  <a:pt x="112" y="3261"/>
                </a:lnTo>
                <a:lnTo>
                  <a:pt x="110" y="3261"/>
                </a:lnTo>
                <a:lnTo>
                  <a:pt x="108" y="3261"/>
                </a:lnTo>
                <a:lnTo>
                  <a:pt x="106" y="3263"/>
                </a:lnTo>
                <a:lnTo>
                  <a:pt x="104" y="3263"/>
                </a:lnTo>
                <a:lnTo>
                  <a:pt x="104" y="3265"/>
                </a:lnTo>
                <a:lnTo>
                  <a:pt x="104" y="3267"/>
                </a:lnTo>
                <a:lnTo>
                  <a:pt x="102" y="3269"/>
                </a:lnTo>
                <a:lnTo>
                  <a:pt x="102" y="3271"/>
                </a:lnTo>
                <a:lnTo>
                  <a:pt x="100" y="3271"/>
                </a:lnTo>
                <a:lnTo>
                  <a:pt x="100" y="3273"/>
                </a:lnTo>
                <a:lnTo>
                  <a:pt x="100" y="3275"/>
                </a:lnTo>
                <a:lnTo>
                  <a:pt x="100" y="3277"/>
                </a:lnTo>
                <a:lnTo>
                  <a:pt x="98" y="3277"/>
                </a:lnTo>
                <a:lnTo>
                  <a:pt x="98" y="3281"/>
                </a:lnTo>
                <a:lnTo>
                  <a:pt x="96" y="3283"/>
                </a:lnTo>
                <a:lnTo>
                  <a:pt x="94" y="3283"/>
                </a:lnTo>
                <a:lnTo>
                  <a:pt x="94" y="3285"/>
                </a:lnTo>
                <a:lnTo>
                  <a:pt x="92" y="3285"/>
                </a:lnTo>
                <a:lnTo>
                  <a:pt x="90" y="3285"/>
                </a:lnTo>
                <a:lnTo>
                  <a:pt x="88" y="3285"/>
                </a:lnTo>
                <a:lnTo>
                  <a:pt x="88" y="3283"/>
                </a:lnTo>
                <a:lnTo>
                  <a:pt x="86" y="3283"/>
                </a:lnTo>
                <a:lnTo>
                  <a:pt x="84" y="3281"/>
                </a:lnTo>
                <a:lnTo>
                  <a:pt x="84" y="3279"/>
                </a:lnTo>
                <a:lnTo>
                  <a:pt x="84" y="3279"/>
                </a:lnTo>
                <a:lnTo>
                  <a:pt x="84" y="3277"/>
                </a:lnTo>
                <a:lnTo>
                  <a:pt x="82" y="3277"/>
                </a:lnTo>
                <a:lnTo>
                  <a:pt x="82" y="3275"/>
                </a:lnTo>
                <a:lnTo>
                  <a:pt x="80" y="3273"/>
                </a:lnTo>
                <a:lnTo>
                  <a:pt x="78" y="3271"/>
                </a:lnTo>
                <a:lnTo>
                  <a:pt x="72" y="3269"/>
                </a:lnTo>
                <a:lnTo>
                  <a:pt x="72" y="3267"/>
                </a:lnTo>
                <a:lnTo>
                  <a:pt x="70" y="3267"/>
                </a:lnTo>
                <a:lnTo>
                  <a:pt x="68" y="3267"/>
                </a:lnTo>
                <a:lnTo>
                  <a:pt x="68" y="3265"/>
                </a:lnTo>
                <a:lnTo>
                  <a:pt x="66" y="3265"/>
                </a:lnTo>
                <a:lnTo>
                  <a:pt x="64" y="3263"/>
                </a:lnTo>
                <a:lnTo>
                  <a:pt x="62" y="3263"/>
                </a:lnTo>
                <a:lnTo>
                  <a:pt x="62" y="3261"/>
                </a:lnTo>
                <a:lnTo>
                  <a:pt x="60" y="3261"/>
                </a:lnTo>
                <a:lnTo>
                  <a:pt x="58" y="3261"/>
                </a:lnTo>
                <a:lnTo>
                  <a:pt x="56" y="3261"/>
                </a:lnTo>
                <a:lnTo>
                  <a:pt x="54" y="3259"/>
                </a:lnTo>
                <a:lnTo>
                  <a:pt x="52" y="3259"/>
                </a:lnTo>
                <a:lnTo>
                  <a:pt x="50" y="3259"/>
                </a:lnTo>
                <a:lnTo>
                  <a:pt x="48" y="3261"/>
                </a:lnTo>
                <a:lnTo>
                  <a:pt x="46" y="3261"/>
                </a:lnTo>
                <a:lnTo>
                  <a:pt x="44" y="3263"/>
                </a:lnTo>
                <a:lnTo>
                  <a:pt x="44" y="3261"/>
                </a:lnTo>
                <a:lnTo>
                  <a:pt x="44" y="3259"/>
                </a:lnTo>
                <a:lnTo>
                  <a:pt x="44" y="3257"/>
                </a:lnTo>
                <a:lnTo>
                  <a:pt x="42" y="3257"/>
                </a:lnTo>
                <a:lnTo>
                  <a:pt x="42" y="3255"/>
                </a:lnTo>
                <a:lnTo>
                  <a:pt x="40" y="3255"/>
                </a:lnTo>
                <a:lnTo>
                  <a:pt x="40" y="3253"/>
                </a:lnTo>
                <a:lnTo>
                  <a:pt x="38" y="3253"/>
                </a:lnTo>
                <a:lnTo>
                  <a:pt x="36" y="3253"/>
                </a:lnTo>
                <a:lnTo>
                  <a:pt x="36" y="3253"/>
                </a:lnTo>
                <a:lnTo>
                  <a:pt x="34" y="3255"/>
                </a:lnTo>
                <a:lnTo>
                  <a:pt x="32" y="3255"/>
                </a:lnTo>
                <a:lnTo>
                  <a:pt x="30" y="3257"/>
                </a:lnTo>
                <a:lnTo>
                  <a:pt x="30" y="3259"/>
                </a:lnTo>
                <a:lnTo>
                  <a:pt x="28" y="3259"/>
                </a:lnTo>
                <a:lnTo>
                  <a:pt x="26" y="3261"/>
                </a:lnTo>
                <a:lnTo>
                  <a:pt x="24" y="3261"/>
                </a:lnTo>
                <a:lnTo>
                  <a:pt x="22" y="3261"/>
                </a:lnTo>
                <a:lnTo>
                  <a:pt x="20" y="3261"/>
                </a:lnTo>
                <a:lnTo>
                  <a:pt x="18" y="3261"/>
                </a:lnTo>
                <a:lnTo>
                  <a:pt x="18" y="3259"/>
                </a:lnTo>
                <a:lnTo>
                  <a:pt x="16" y="3259"/>
                </a:lnTo>
                <a:lnTo>
                  <a:pt x="14" y="3257"/>
                </a:lnTo>
                <a:lnTo>
                  <a:pt x="12" y="3257"/>
                </a:lnTo>
                <a:lnTo>
                  <a:pt x="12" y="3255"/>
                </a:lnTo>
                <a:lnTo>
                  <a:pt x="12" y="3253"/>
                </a:lnTo>
                <a:lnTo>
                  <a:pt x="10" y="3253"/>
                </a:lnTo>
                <a:lnTo>
                  <a:pt x="10" y="3251"/>
                </a:lnTo>
                <a:lnTo>
                  <a:pt x="8" y="3251"/>
                </a:lnTo>
                <a:lnTo>
                  <a:pt x="8" y="3251"/>
                </a:lnTo>
                <a:lnTo>
                  <a:pt x="6" y="3251"/>
                </a:lnTo>
                <a:lnTo>
                  <a:pt x="6" y="3249"/>
                </a:lnTo>
                <a:lnTo>
                  <a:pt x="4" y="3247"/>
                </a:lnTo>
                <a:lnTo>
                  <a:pt x="4" y="3245"/>
                </a:lnTo>
                <a:lnTo>
                  <a:pt x="4" y="3243"/>
                </a:lnTo>
                <a:lnTo>
                  <a:pt x="6" y="3243"/>
                </a:lnTo>
                <a:lnTo>
                  <a:pt x="6" y="3241"/>
                </a:lnTo>
                <a:lnTo>
                  <a:pt x="6" y="3239"/>
                </a:lnTo>
                <a:lnTo>
                  <a:pt x="8" y="3239"/>
                </a:lnTo>
                <a:lnTo>
                  <a:pt x="10" y="3239"/>
                </a:lnTo>
                <a:lnTo>
                  <a:pt x="10" y="3237"/>
                </a:lnTo>
                <a:lnTo>
                  <a:pt x="12" y="3237"/>
                </a:lnTo>
                <a:lnTo>
                  <a:pt x="14" y="3239"/>
                </a:lnTo>
                <a:lnTo>
                  <a:pt x="16" y="3239"/>
                </a:lnTo>
                <a:lnTo>
                  <a:pt x="18" y="3241"/>
                </a:lnTo>
                <a:lnTo>
                  <a:pt x="20" y="3243"/>
                </a:lnTo>
                <a:lnTo>
                  <a:pt x="22" y="3243"/>
                </a:lnTo>
                <a:lnTo>
                  <a:pt x="24" y="3245"/>
                </a:lnTo>
                <a:lnTo>
                  <a:pt x="26" y="3245"/>
                </a:lnTo>
                <a:lnTo>
                  <a:pt x="28" y="3245"/>
                </a:lnTo>
                <a:lnTo>
                  <a:pt x="30" y="3245"/>
                </a:lnTo>
                <a:lnTo>
                  <a:pt x="32" y="3245"/>
                </a:lnTo>
                <a:lnTo>
                  <a:pt x="36" y="3245"/>
                </a:lnTo>
                <a:lnTo>
                  <a:pt x="36" y="3245"/>
                </a:lnTo>
                <a:lnTo>
                  <a:pt x="38" y="3245"/>
                </a:lnTo>
                <a:lnTo>
                  <a:pt x="40" y="3243"/>
                </a:lnTo>
                <a:lnTo>
                  <a:pt x="42" y="3243"/>
                </a:lnTo>
                <a:lnTo>
                  <a:pt x="42" y="3241"/>
                </a:lnTo>
                <a:lnTo>
                  <a:pt x="44" y="3241"/>
                </a:lnTo>
                <a:lnTo>
                  <a:pt x="44" y="3239"/>
                </a:lnTo>
                <a:lnTo>
                  <a:pt x="46" y="3237"/>
                </a:lnTo>
                <a:lnTo>
                  <a:pt x="46" y="3235"/>
                </a:lnTo>
                <a:lnTo>
                  <a:pt x="44" y="3233"/>
                </a:lnTo>
                <a:lnTo>
                  <a:pt x="44" y="3231"/>
                </a:lnTo>
                <a:lnTo>
                  <a:pt x="42" y="3229"/>
                </a:lnTo>
                <a:lnTo>
                  <a:pt x="40" y="3229"/>
                </a:lnTo>
                <a:lnTo>
                  <a:pt x="36" y="3227"/>
                </a:lnTo>
                <a:lnTo>
                  <a:pt x="36" y="3227"/>
                </a:lnTo>
                <a:lnTo>
                  <a:pt x="34" y="3227"/>
                </a:lnTo>
                <a:lnTo>
                  <a:pt x="32" y="3225"/>
                </a:lnTo>
                <a:lnTo>
                  <a:pt x="30" y="3225"/>
                </a:lnTo>
                <a:lnTo>
                  <a:pt x="28" y="3225"/>
                </a:lnTo>
                <a:lnTo>
                  <a:pt x="26" y="3223"/>
                </a:lnTo>
                <a:lnTo>
                  <a:pt x="24" y="3221"/>
                </a:lnTo>
                <a:lnTo>
                  <a:pt x="22" y="3219"/>
                </a:lnTo>
                <a:lnTo>
                  <a:pt x="20" y="3217"/>
                </a:lnTo>
                <a:lnTo>
                  <a:pt x="20" y="3215"/>
                </a:lnTo>
                <a:lnTo>
                  <a:pt x="18" y="3211"/>
                </a:lnTo>
                <a:lnTo>
                  <a:pt x="18" y="3209"/>
                </a:lnTo>
                <a:lnTo>
                  <a:pt x="18" y="3207"/>
                </a:lnTo>
                <a:lnTo>
                  <a:pt x="16" y="3207"/>
                </a:lnTo>
                <a:lnTo>
                  <a:pt x="16" y="3205"/>
                </a:lnTo>
                <a:lnTo>
                  <a:pt x="14" y="3203"/>
                </a:lnTo>
                <a:lnTo>
                  <a:pt x="14" y="3203"/>
                </a:lnTo>
                <a:lnTo>
                  <a:pt x="14" y="3201"/>
                </a:lnTo>
                <a:lnTo>
                  <a:pt x="12" y="3199"/>
                </a:lnTo>
                <a:lnTo>
                  <a:pt x="10" y="3195"/>
                </a:lnTo>
                <a:lnTo>
                  <a:pt x="8" y="3193"/>
                </a:lnTo>
                <a:lnTo>
                  <a:pt x="6" y="3191"/>
                </a:lnTo>
                <a:lnTo>
                  <a:pt x="4" y="3189"/>
                </a:lnTo>
                <a:lnTo>
                  <a:pt x="2" y="3189"/>
                </a:lnTo>
                <a:lnTo>
                  <a:pt x="2" y="3187"/>
                </a:lnTo>
                <a:lnTo>
                  <a:pt x="0" y="3181"/>
                </a:lnTo>
                <a:lnTo>
                  <a:pt x="0" y="3179"/>
                </a:lnTo>
                <a:lnTo>
                  <a:pt x="2" y="3177"/>
                </a:lnTo>
                <a:lnTo>
                  <a:pt x="4" y="3177"/>
                </a:lnTo>
                <a:lnTo>
                  <a:pt x="6" y="3177"/>
                </a:lnTo>
                <a:lnTo>
                  <a:pt x="8" y="3177"/>
                </a:lnTo>
                <a:lnTo>
                  <a:pt x="10" y="3179"/>
                </a:lnTo>
                <a:lnTo>
                  <a:pt x="12" y="3181"/>
                </a:lnTo>
                <a:lnTo>
                  <a:pt x="16" y="3183"/>
                </a:lnTo>
                <a:lnTo>
                  <a:pt x="18" y="3185"/>
                </a:lnTo>
                <a:lnTo>
                  <a:pt x="20" y="3187"/>
                </a:lnTo>
                <a:lnTo>
                  <a:pt x="24" y="3187"/>
                </a:lnTo>
                <a:lnTo>
                  <a:pt x="26" y="3189"/>
                </a:lnTo>
                <a:lnTo>
                  <a:pt x="28" y="3189"/>
                </a:lnTo>
                <a:lnTo>
                  <a:pt x="30" y="3189"/>
                </a:lnTo>
                <a:lnTo>
                  <a:pt x="32" y="3189"/>
                </a:lnTo>
                <a:lnTo>
                  <a:pt x="34" y="3189"/>
                </a:lnTo>
                <a:lnTo>
                  <a:pt x="36" y="3189"/>
                </a:lnTo>
                <a:lnTo>
                  <a:pt x="38" y="3189"/>
                </a:lnTo>
                <a:lnTo>
                  <a:pt x="40" y="3189"/>
                </a:lnTo>
                <a:lnTo>
                  <a:pt x="42" y="3187"/>
                </a:lnTo>
                <a:lnTo>
                  <a:pt x="42" y="3189"/>
                </a:lnTo>
                <a:lnTo>
                  <a:pt x="44" y="3189"/>
                </a:lnTo>
                <a:lnTo>
                  <a:pt x="46" y="3189"/>
                </a:lnTo>
                <a:lnTo>
                  <a:pt x="46" y="3191"/>
                </a:lnTo>
                <a:lnTo>
                  <a:pt x="48" y="3191"/>
                </a:lnTo>
                <a:lnTo>
                  <a:pt x="48" y="3193"/>
                </a:lnTo>
                <a:lnTo>
                  <a:pt x="50" y="3193"/>
                </a:lnTo>
                <a:lnTo>
                  <a:pt x="50" y="3191"/>
                </a:lnTo>
                <a:lnTo>
                  <a:pt x="52" y="3191"/>
                </a:lnTo>
                <a:lnTo>
                  <a:pt x="52" y="3189"/>
                </a:lnTo>
                <a:lnTo>
                  <a:pt x="54" y="3189"/>
                </a:lnTo>
                <a:lnTo>
                  <a:pt x="54" y="3187"/>
                </a:lnTo>
                <a:lnTo>
                  <a:pt x="52" y="3185"/>
                </a:lnTo>
                <a:lnTo>
                  <a:pt x="52" y="3183"/>
                </a:lnTo>
                <a:lnTo>
                  <a:pt x="50" y="3179"/>
                </a:lnTo>
                <a:lnTo>
                  <a:pt x="50" y="3177"/>
                </a:lnTo>
                <a:lnTo>
                  <a:pt x="50" y="3175"/>
                </a:lnTo>
                <a:lnTo>
                  <a:pt x="50" y="3173"/>
                </a:lnTo>
                <a:lnTo>
                  <a:pt x="50" y="3171"/>
                </a:lnTo>
                <a:lnTo>
                  <a:pt x="48" y="3171"/>
                </a:lnTo>
                <a:lnTo>
                  <a:pt x="46" y="3169"/>
                </a:lnTo>
                <a:lnTo>
                  <a:pt x="44" y="3169"/>
                </a:lnTo>
                <a:lnTo>
                  <a:pt x="40" y="3169"/>
                </a:lnTo>
                <a:lnTo>
                  <a:pt x="38" y="3169"/>
                </a:lnTo>
                <a:lnTo>
                  <a:pt x="36" y="3169"/>
                </a:lnTo>
                <a:lnTo>
                  <a:pt x="36" y="3169"/>
                </a:lnTo>
                <a:lnTo>
                  <a:pt x="32" y="3169"/>
                </a:lnTo>
                <a:lnTo>
                  <a:pt x="30" y="3169"/>
                </a:lnTo>
                <a:lnTo>
                  <a:pt x="26" y="3167"/>
                </a:lnTo>
                <a:lnTo>
                  <a:pt x="24" y="3167"/>
                </a:lnTo>
                <a:lnTo>
                  <a:pt x="22" y="3167"/>
                </a:lnTo>
                <a:lnTo>
                  <a:pt x="22" y="3165"/>
                </a:lnTo>
                <a:lnTo>
                  <a:pt x="20" y="3165"/>
                </a:lnTo>
                <a:lnTo>
                  <a:pt x="20" y="3163"/>
                </a:lnTo>
                <a:lnTo>
                  <a:pt x="20" y="3161"/>
                </a:lnTo>
                <a:lnTo>
                  <a:pt x="18" y="3161"/>
                </a:lnTo>
                <a:lnTo>
                  <a:pt x="18" y="3159"/>
                </a:lnTo>
                <a:lnTo>
                  <a:pt x="20" y="3159"/>
                </a:lnTo>
                <a:lnTo>
                  <a:pt x="20" y="3157"/>
                </a:lnTo>
                <a:lnTo>
                  <a:pt x="22" y="3155"/>
                </a:lnTo>
                <a:lnTo>
                  <a:pt x="24" y="3155"/>
                </a:lnTo>
                <a:lnTo>
                  <a:pt x="26" y="3155"/>
                </a:lnTo>
                <a:lnTo>
                  <a:pt x="28" y="3155"/>
                </a:lnTo>
                <a:lnTo>
                  <a:pt x="28" y="3155"/>
                </a:lnTo>
                <a:lnTo>
                  <a:pt x="30" y="3155"/>
                </a:lnTo>
                <a:lnTo>
                  <a:pt x="30" y="3157"/>
                </a:lnTo>
                <a:lnTo>
                  <a:pt x="32" y="3159"/>
                </a:lnTo>
                <a:lnTo>
                  <a:pt x="34" y="3161"/>
                </a:lnTo>
                <a:lnTo>
                  <a:pt x="36" y="3161"/>
                </a:lnTo>
                <a:lnTo>
                  <a:pt x="36" y="3161"/>
                </a:lnTo>
                <a:lnTo>
                  <a:pt x="38" y="3161"/>
                </a:lnTo>
                <a:lnTo>
                  <a:pt x="40" y="3161"/>
                </a:lnTo>
                <a:lnTo>
                  <a:pt x="42" y="3159"/>
                </a:lnTo>
                <a:lnTo>
                  <a:pt x="42" y="3157"/>
                </a:lnTo>
                <a:lnTo>
                  <a:pt x="42" y="3155"/>
                </a:lnTo>
                <a:lnTo>
                  <a:pt x="40" y="3155"/>
                </a:lnTo>
                <a:lnTo>
                  <a:pt x="40" y="3153"/>
                </a:lnTo>
                <a:lnTo>
                  <a:pt x="38" y="3149"/>
                </a:lnTo>
                <a:lnTo>
                  <a:pt x="38" y="3147"/>
                </a:lnTo>
                <a:lnTo>
                  <a:pt x="38" y="3141"/>
                </a:lnTo>
                <a:lnTo>
                  <a:pt x="38" y="3139"/>
                </a:lnTo>
                <a:lnTo>
                  <a:pt x="38" y="3137"/>
                </a:lnTo>
                <a:lnTo>
                  <a:pt x="40" y="3137"/>
                </a:lnTo>
                <a:lnTo>
                  <a:pt x="40" y="3135"/>
                </a:lnTo>
                <a:lnTo>
                  <a:pt x="42" y="3135"/>
                </a:lnTo>
                <a:lnTo>
                  <a:pt x="44" y="3135"/>
                </a:lnTo>
                <a:lnTo>
                  <a:pt x="46" y="3135"/>
                </a:lnTo>
                <a:lnTo>
                  <a:pt x="48" y="3135"/>
                </a:lnTo>
                <a:lnTo>
                  <a:pt x="50" y="3133"/>
                </a:lnTo>
                <a:lnTo>
                  <a:pt x="52" y="3133"/>
                </a:lnTo>
                <a:lnTo>
                  <a:pt x="52" y="3131"/>
                </a:lnTo>
                <a:lnTo>
                  <a:pt x="54" y="3131"/>
                </a:lnTo>
                <a:lnTo>
                  <a:pt x="54" y="3129"/>
                </a:lnTo>
                <a:lnTo>
                  <a:pt x="54" y="3127"/>
                </a:lnTo>
                <a:lnTo>
                  <a:pt x="54" y="3125"/>
                </a:lnTo>
                <a:lnTo>
                  <a:pt x="54" y="3123"/>
                </a:lnTo>
                <a:lnTo>
                  <a:pt x="54" y="3121"/>
                </a:lnTo>
                <a:lnTo>
                  <a:pt x="54" y="3119"/>
                </a:lnTo>
                <a:lnTo>
                  <a:pt x="52" y="3115"/>
                </a:lnTo>
                <a:lnTo>
                  <a:pt x="52" y="3113"/>
                </a:lnTo>
                <a:lnTo>
                  <a:pt x="50" y="3109"/>
                </a:lnTo>
                <a:lnTo>
                  <a:pt x="50" y="3107"/>
                </a:lnTo>
                <a:lnTo>
                  <a:pt x="48" y="3105"/>
                </a:lnTo>
                <a:lnTo>
                  <a:pt x="48" y="3103"/>
                </a:lnTo>
                <a:lnTo>
                  <a:pt x="48" y="3101"/>
                </a:lnTo>
                <a:lnTo>
                  <a:pt x="46" y="3101"/>
                </a:lnTo>
                <a:lnTo>
                  <a:pt x="46" y="3099"/>
                </a:lnTo>
                <a:lnTo>
                  <a:pt x="46" y="3097"/>
                </a:lnTo>
                <a:lnTo>
                  <a:pt x="46" y="3095"/>
                </a:lnTo>
                <a:lnTo>
                  <a:pt x="46" y="3093"/>
                </a:lnTo>
                <a:lnTo>
                  <a:pt x="46" y="3091"/>
                </a:lnTo>
                <a:lnTo>
                  <a:pt x="48" y="3089"/>
                </a:lnTo>
                <a:lnTo>
                  <a:pt x="48" y="3087"/>
                </a:lnTo>
                <a:lnTo>
                  <a:pt x="50" y="3085"/>
                </a:lnTo>
                <a:lnTo>
                  <a:pt x="52" y="3083"/>
                </a:lnTo>
                <a:lnTo>
                  <a:pt x="52" y="3081"/>
                </a:lnTo>
                <a:lnTo>
                  <a:pt x="54" y="3081"/>
                </a:lnTo>
                <a:lnTo>
                  <a:pt x="56" y="3081"/>
                </a:lnTo>
                <a:lnTo>
                  <a:pt x="56" y="3079"/>
                </a:lnTo>
                <a:lnTo>
                  <a:pt x="58" y="3079"/>
                </a:lnTo>
                <a:lnTo>
                  <a:pt x="58" y="3077"/>
                </a:lnTo>
                <a:lnTo>
                  <a:pt x="56" y="3077"/>
                </a:lnTo>
                <a:lnTo>
                  <a:pt x="56" y="3075"/>
                </a:lnTo>
                <a:lnTo>
                  <a:pt x="54" y="3075"/>
                </a:lnTo>
                <a:lnTo>
                  <a:pt x="52" y="3073"/>
                </a:lnTo>
                <a:lnTo>
                  <a:pt x="50" y="3073"/>
                </a:lnTo>
                <a:lnTo>
                  <a:pt x="50" y="3075"/>
                </a:lnTo>
                <a:lnTo>
                  <a:pt x="48" y="3075"/>
                </a:lnTo>
                <a:lnTo>
                  <a:pt x="46" y="3075"/>
                </a:lnTo>
                <a:lnTo>
                  <a:pt x="44" y="3077"/>
                </a:lnTo>
                <a:lnTo>
                  <a:pt x="42" y="3077"/>
                </a:lnTo>
                <a:lnTo>
                  <a:pt x="40" y="3075"/>
                </a:lnTo>
                <a:lnTo>
                  <a:pt x="38" y="3075"/>
                </a:lnTo>
                <a:lnTo>
                  <a:pt x="38" y="3073"/>
                </a:lnTo>
                <a:lnTo>
                  <a:pt x="36" y="3073"/>
                </a:lnTo>
                <a:lnTo>
                  <a:pt x="36" y="3071"/>
                </a:lnTo>
                <a:lnTo>
                  <a:pt x="36" y="3071"/>
                </a:lnTo>
                <a:lnTo>
                  <a:pt x="36" y="3069"/>
                </a:lnTo>
                <a:lnTo>
                  <a:pt x="36" y="3067"/>
                </a:lnTo>
                <a:lnTo>
                  <a:pt x="36" y="3065"/>
                </a:lnTo>
                <a:lnTo>
                  <a:pt x="36" y="3063"/>
                </a:lnTo>
                <a:lnTo>
                  <a:pt x="36" y="3061"/>
                </a:lnTo>
                <a:lnTo>
                  <a:pt x="38" y="3061"/>
                </a:lnTo>
                <a:lnTo>
                  <a:pt x="40" y="3061"/>
                </a:lnTo>
                <a:lnTo>
                  <a:pt x="40" y="3059"/>
                </a:lnTo>
                <a:lnTo>
                  <a:pt x="42" y="3059"/>
                </a:lnTo>
                <a:lnTo>
                  <a:pt x="44" y="3059"/>
                </a:lnTo>
                <a:lnTo>
                  <a:pt x="46" y="3059"/>
                </a:lnTo>
                <a:lnTo>
                  <a:pt x="50" y="3059"/>
                </a:lnTo>
                <a:lnTo>
                  <a:pt x="52" y="3059"/>
                </a:lnTo>
                <a:lnTo>
                  <a:pt x="54" y="3059"/>
                </a:lnTo>
                <a:lnTo>
                  <a:pt x="56" y="3059"/>
                </a:lnTo>
                <a:lnTo>
                  <a:pt x="58" y="3061"/>
                </a:lnTo>
                <a:lnTo>
                  <a:pt x="60" y="3061"/>
                </a:lnTo>
                <a:lnTo>
                  <a:pt x="62" y="3059"/>
                </a:lnTo>
                <a:lnTo>
                  <a:pt x="66" y="3059"/>
                </a:lnTo>
                <a:lnTo>
                  <a:pt x="70" y="3059"/>
                </a:lnTo>
                <a:lnTo>
                  <a:pt x="76" y="3055"/>
                </a:lnTo>
                <a:lnTo>
                  <a:pt x="84" y="3049"/>
                </a:lnTo>
                <a:lnTo>
                  <a:pt x="84" y="3047"/>
                </a:lnTo>
                <a:lnTo>
                  <a:pt x="84" y="3045"/>
                </a:lnTo>
                <a:lnTo>
                  <a:pt x="84" y="3043"/>
                </a:lnTo>
                <a:lnTo>
                  <a:pt x="84" y="3041"/>
                </a:lnTo>
                <a:lnTo>
                  <a:pt x="86" y="3039"/>
                </a:lnTo>
                <a:lnTo>
                  <a:pt x="88" y="3037"/>
                </a:lnTo>
                <a:lnTo>
                  <a:pt x="88" y="3035"/>
                </a:lnTo>
                <a:lnTo>
                  <a:pt x="90" y="3033"/>
                </a:lnTo>
                <a:lnTo>
                  <a:pt x="88" y="3031"/>
                </a:lnTo>
                <a:lnTo>
                  <a:pt x="88" y="3027"/>
                </a:lnTo>
                <a:lnTo>
                  <a:pt x="86" y="3025"/>
                </a:lnTo>
                <a:lnTo>
                  <a:pt x="86" y="3021"/>
                </a:lnTo>
                <a:lnTo>
                  <a:pt x="84" y="3021"/>
                </a:lnTo>
                <a:lnTo>
                  <a:pt x="84" y="3023"/>
                </a:lnTo>
                <a:lnTo>
                  <a:pt x="84" y="3023"/>
                </a:lnTo>
                <a:lnTo>
                  <a:pt x="84" y="3025"/>
                </a:lnTo>
                <a:lnTo>
                  <a:pt x="80" y="3025"/>
                </a:lnTo>
                <a:lnTo>
                  <a:pt x="78" y="3027"/>
                </a:lnTo>
                <a:lnTo>
                  <a:pt x="74" y="3029"/>
                </a:lnTo>
                <a:lnTo>
                  <a:pt x="72" y="3029"/>
                </a:lnTo>
                <a:lnTo>
                  <a:pt x="70" y="3031"/>
                </a:lnTo>
                <a:lnTo>
                  <a:pt x="68" y="3031"/>
                </a:lnTo>
                <a:lnTo>
                  <a:pt x="64" y="3033"/>
                </a:lnTo>
                <a:lnTo>
                  <a:pt x="62" y="3033"/>
                </a:lnTo>
                <a:lnTo>
                  <a:pt x="60" y="3035"/>
                </a:lnTo>
                <a:lnTo>
                  <a:pt x="58" y="3035"/>
                </a:lnTo>
                <a:lnTo>
                  <a:pt x="56" y="3035"/>
                </a:lnTo>
                <a:lnTo>
                  <a:pt x="54" y="3033"/>
                </a:lnTo>
                <a:lnTo>
                  <a:pt x="54" y="3031"/>
                </a:lnTo>
                <a:lnTo>
                  <a:pt x="52" y="3029"/>
                </a:lnTo>
                <a:lnTo>
                  <a:pt x="52" y="3027"/>
                </a:lnTo>
                <a:lnTo>
                  <a:pt x="52" y="3025"/>
                </a:lnTo>
                <a:lnTo>
                  <a:pt x="52" y="3023"/>
                </a:lnTo>
                <a:lnTo>
                  <a:pt x="52" y="3021"/>
                </a:lnTo>
                <a:lnTo>
                  <a:pt x="54" y="3019"/>
                </a:lnTo>
                <a:lnTo>
                  <a:pt x="56" y="3017"/>
                </a:lnTo>
                <a:lnTo>
                  <a:pt x="58" y="3017"/>
                </a:lnTo>
                <a:lnTo>
                  <a:pt x="58" y="3015"/>
                </a:lnTo>
                <a:lnTo>
                  <a:pt x="60" y="3015"/>
                </a:lnTo>
                <a:lnTo>
                  <a:pt x="62" y="3015"/>
                </a:lnTo>
                <a:lnTo>
                  <a:pt x="64" y="3015"/>
                </a:lnTo>
                <a:lnTo>
                  <a:pt x="68" y="3015"/>
                </a:lnTo>
                <a:lnTo>
                  <a:pt x="72" y="3015"/>
                </a:lnTo>
                <a:lnTo>
                  <a:pt x="74" y="3015"/>
                </a:lnTo>
                <a:lnTo>
                  <a:pt x="76" y="3015"/>
                </a:lnTo>
                <a:lnTo>
                  <a:pt x="78" y="3013"/>
                </a:lnTo>
                <a:lnTo>
                  <a:pt x="80" y="3013"/>
                </a:lnTo>
                <a:lnTo>
                  <a:pt x="80" y="3011"/>
                </a:lnTo>
                <a:lnTo>
                  <a:pt x="80" y="3011"/>
                </a:lnTo>
                <a:lnTo>
                  <a:pt x="80" y="3009"/>
                </a:lnTo>
                <a:lnTo>
                  <a:pt x="80" y="3007"/>
                </a:lnTo>
                <a:lnTo>
                  <a:pt x="80" y="3005"/>
                </a:lnTo>
                <a:lnTo>
                  <a:pt x="80" y="3003"/>
                </a:lnTo>
                <a:lnTo>
                  <a:pt x="80" y="3001"/>
                </a:lnTo>
                <a:lnTo>
                  <a:pt x="82" y="3001"/>
                </a:lnTo>
                <a:lnTo>
                  <a:pt x="82" y="2999"/>
                </a:lnTo>
                <a:lnTo>
                  <a:pt x="82" y="2997"/>
                </a:lnTo>
                <a:lnTo>
                  <a:pt x="84" y="2997"/>
                </a:lnTo>
                <a:lnTo>
                  <a:pt x="84" y="2995"/>
                </a:lnTo>
                <a:lnTo>
                  <a:pt x="84" y="2997"/>
                </a:lnTo>
                <a:lnTo>
                  <a:pt x="86" y="2997"/>
                </a:lnTo>
                <a:lnTo>
                  <a:pt x="88" y="2997"/>
                </a:lnTo>
                <a:lnTo>
                  <a:pt x="88" y="2995"/>
                </a:lnTo>
                <a:lnTo>
                  <a:pt x="90" y="2995"/>
                </a:lnTo>
                <a:lnTo>
                  <a:pt x="90" y="2997"/>
                </a:lnTo>
                <a:lnTo>
                  <a:pt x="92" y="2997"/>
                </a:lnTo>
                <a:lnTo>
                  <a:pt x="94" y="2999"/>
                </a:lnTo>
                <a:lnTo>
                  <a:pt x="94" y="3001"/>
                </a:lnTo>
                <a:lnTo>
                  <a:pt x="96" y="3001"/>
                </a:lnTo>
                <a:lnTo>
                  <a:pt x="98" y="2999"/>
                </a:lnTo>
                <a:lnTo>
                  <a:pt x="98" y="2997"/>
                </a:lnTo>
                <a:lnTo>
                  <a:pt x="100" y="2995"/>
                </a:lnTo>
                <a:lnTo>
                  <a:pt x="100" y="2993"/>
                </a:lnTo>
                <a:lnTo>
                  <a:pt x="102" y="2993"/>
                </a:lnTo>
                <a:lnTo>
                  <a:pt x="104" y="2991"/>
                </a:lnTo>
                <a:lnTo>
                  <a:pt x="104" y="2989"/>
                </a:lnTo>
                <a:lnTo>
                  <a:pt x="106" y="2989"/>
                </a:lnTo>
                <a:lnTo>
                  <a:pt x="108" y="2989"/>
                </a:lnTo>
                <a:lnTo>
                  <a:pt x="110" y="2987"/>
                </a:lnTo>
                <a:lnTo>
                  <a:pt x="110" y="2985"/>
                </a:lnTo>
                <a:lnTo>
                  <a:pt x="108" y="2983"/>
                </a:lnTo>
                <a:lnTo>
                  <a:pt x="110" y="2983"/>
                </a:lnTo>
                <a:lnTo>
                  <a:pt x="110" y="2981"/>
                </a:lnTo>
                <a:lnTo>
                  <a:pt x="112" y="2981"/>
                </a:lnTo>
                <a:lnTo>
                  <a:pt x="112" y="2979"/>
                </a:lnTo>
                <a:lnTo>
                  <a:pt x="112" y="2977"/>
                </a:lnTo>
                <a:lnTo>
                  <a:pt x="116" y="2975"/>
                </a:lnTo>
                <a:lnTo>
                  <a:pt x="118" y="2973"/>
                </a:lnTo>
                <a:lnTo>
                  <a:pt x="118" y="2971"/>
                </a:lnTo>
                <a:lnTo>
                  <a:pt x="120" y="2971"/>
                </a:lnTo>
                <a:lnTo>
                  <a:pt x="120" y="2969"/>
                </a:lnTo>
                <a:lnTo>
                  <a:pt x="120" y="2967"/>
                </a:lnTo>
                <a:lnTo>
                  <a:pt x="118" y="2967"/>
                </a:lnTo>
                <a:lnTo>
                  <a:pt x="118" y="2965"/>
                </a:lnTo>
                <a:lnTo>
                  <a:pt x="116" y="2963"/>
                </a:lnTo>
                <a:lnTo>
                  <a:pt x="114" y="2963"/>
                </a:lnTo>
                <a:lnTo>
                  <a:pt x="112" y="2963"/>
                </a:lnTo>
                <a:lnTo>
                  <a:pt x="110" y="2963"/>
                </a:lnTo>
                <a:lnTo>
                  <a:pt x="110" y="2965"/>
                </a:lnTo>
                <a:lnTo>
                  <a:pt x="110" y="2967"/>
                </a:lnTo>
                <a:lnTo>
                  <a:pt x="110" y="2969"/>
                </a:lnTo>
                <a:lnTo>
                  <a:pt x="110" y="2971"/>
                </a:lnTo>
                <a:lnTo>
                  <a:pt x="108" y="2975"/>
                </a:lnTo>
                <a:lnTo>
                  <a:pt x="106" y="2975"/>
                </a:lnTo>
                <a:lnTo>
                  <a:pt x="106" y="2977"/>
                </a:lnTo>
                <a:lnTo>
                  <a:pt x="104" y="2977"/>
                </a:lnTo>
                <a:lnTo>
                  <a:pt x="104" y="2975"/>
                </a:lnTo>
                <a:lnTo>
                  <a:pt x="104" y="2973"/>
                </a:lnTo>
                <a:lnTo>
                  <a:pt x="104" y="2971"/>
                </a:lnTo>
                <a:lnTo>
                  <a:pt x="104" y="2969"/>
                </a:lnTo>
                <a:lnTo>
                  <a:pt x="104" y="2967"/>
                </a:lnTo>
                <a:lnTo>
                  <a:pt x="102" y="2965"/>
                </a:lnTo>
                <a:lnTo>
                  <a:pt x="102" y="2963"/>
                </a:lnTo>
                <a:lnTo>
                  <a:pt x="100" y="2963"/>
                </a:lnTo>
                <a:lnTo>
                  <a:pt x="98" y="2961"/>
                </a:lnTo>
                <a:lnTo>
                  <a:pt x="94" y="2959"/>
                </a:lnTo>
                <a:lnTo>
                  <a:pt x="92" y="2957"/>
                </a:lnTo>
                <a:lnTo>
                  <a:pt x="90" y="2957"/>
                </a:lnTo>
                <a:lnTo>
                  <a:pt x="88" y="2955"/>
                </a:lnTo>
                <a:lnTo>
                  <a:pt x="82" y="2949"/>
                </a:lnTo>
                <a:lnTo>
                  <a:pt x="80" y="2945"/>
                </a:lnTo>
                <a:lnTo>
                  <a:pt x="74" y="2937"/>
                </a:lnTo>
                <a:lnTo>
                  <a:pt x="74" y="2935"/>
                </a:lnTo>
                <a:lnTo>
                  <a:pt x="72" y="2933"/>
                </a:lnTo>
                <a:lnTo>
                  <a:pt x="72" y="2931"/>
                </a:lnTo>
                <a:lnTo>
                  <a:pt x="72" y="2929"/>
                </a:lnTo>
                <a:lnTo>
                  <a:pt x="72" y="2925"/>
                </a:lnTo>
                <a:lnTo>
                  <a:pt x="72" y="2917"/>
                </a:lnTo>
                <a:lnTo>
                  <a:pt x="72" y="2915"/>
                </a:lnTo>
                <a:lnTo>
                  <a:pt x="74" y="2915"/>
                </a:lnTo>
                <a:lnTo>
                  <a:pt x="76" y="2913"/>
                </a:lnTo>
                <a:lnTo>
                  <a:pt x="76" y="2909"/>
                </a:lnTo>
                <a:lnTo>
                  <a:pt x="76" y="2907"/>
                </a:lnTo>
                <a:lnTo>
                  <a:pt x="74" y="2905"/>
                </a:lnTo>
                <a:lnTo>
                  <a:pt x="74" y="2903"/>
                </a:lnTo>
                <a:lnTo>
                  <a:pt x="74" y="2901"/>
                </a:lnTo>
                <a:lnTo>
                  <a:pt x="72" y="2901"/>
                </a:lnTo>
                <a:lnTo>
                  <a:pt x="70" y="2899"/>
                </a:lnTo>
                <a:lnTo>
                  <a:pt x="70" y="2897"/>
                </a:lnTo>
                <a:lnTo>
                  <a:pt x="70" y="2895"/>
                </a:lnTo>
                <a:lnTo>
                  <a:pt x="72" y="2895"/>
                </a:lnTo>
                <a:lnTo>
                  <a:pt x="74" y="2897"/>
                </a:lnTo>
                <a:lnTo>
                  <a:pt x="76" y="2899"/>
                </a:lnTo>
                <a:lnTo>
                  <a:pt x="78" y="2901"/>
                </a:lnTo>
                <a:lnTo>
                  <a:pt x="80" y="2903"/>
                </a:lnTo>
                <a:lnTo>
                  <a:pt x="80" y="2905"/>
                </a:lnTo>
                <a:lnTo>
                  <a:pt x="82" y="2907"/>
                </a:lnTo>
                <a:lnTo>
                  <a:pt x="82" y="2909"/>
                </a:lnTo>
                <a:lnTo>
                  <a:pt x="82" y="2911"/>
                </a:lnTo>
                <a:lnTo>
                  <a:pt x="84" y="2913"/>
                </a:lnTo>
                <a:lnTo>
                  <a:pt x="84" y="2913"/>
                </a:lnTo>
                <a:lnTo>
                  <a:pt x="86" y="2913"/>
                </a:lnTo>
                <a:lnTo>
                  <a:pt x="88" y="2911"/>
                </a:lnTo>
                <a:lnTo>
                  <a:pt x="88" y="2909"/>
                </a:lnTo>
                <a:lnTo>
                  <a:pt x="88" y="2907"/>
                </a:lnTo>
                <a:lnTo>
                  <a:pt x="88" y="2905"/>
                </a:lnTo>
                <a:lnTo>
                  <a:pt x="88" y="2901"/>
                </a:lnTo>
                <a:lnTo>
                  <a:pt x="90" y="2901"/>
                </a:lnTo>
                <a:lnTo>
                  <a:pt x="90" y="2899"/>
                </a:lnTo>
                <a:lnTo>
                  <a:pt x="92" y="2899"/>
                </a:lnTo>
                <a:lnTo>
                  <a:pt x="94" y="2899"/>
                </a:lnTo>
                <a:lnTo>
                  <a:pt x="96" y="2897"/>
                </a:lnTo>
                <a:lnTo>
                  <a:pt x="98" y="2897"/>
                </a:lnTo>
                <a:lnTo>
                  <a:pt x="98" y="2895"/>
                </a:lnTo>
                <a:lnTo>
                  <a:pt x="98" y="2893"/>
                </a:lnTo>
                <a:lnTo>
                  <a:pt x="98" y="2891"/>
                </a:lnTo>
                <a:lnTo>
                  <a:pt x="98" y="2889"/>
                </a:lnTo>
                <a:lnTo>
                  <a:pt x="96" y="2889"/>
                </a:lnTo>
                <a:lnTo>
                  <a:pt x="94" y="2886"/>
                </a:lnTo>
                <a:lnTo>
                  <a:pt x="92" y="2886"/>
                </a:lnTo>
                <a:lnTo>
                  <a:pt x="92" y="2884"/>
                </a:lnTo>
                <a:lnTo>
                  <a:pt x="92" y="2882"/>
                </a:lnTo>
                <a:lnTo>
                  <a:pt x="92" y="2880"/>
                </a:lnTo>
                <a:lnTo>
                  <a:pt x="94" y="2878"/>
                </a:lnTo>
                <a:lnTo>
                  <a:pt x="96" y="2878"/>
                </a:lnTo>
                <a:lnTo>
                  <a:pt x="96" y="2876"/>
                </a:lnTo>
                <a:lnTo>
                  <a:pt x="98" y="2876"/>
                </a:lnTo>
                <a:lnTo>
                  <a:pt x="100" y="2876"/>
                </a:lnTo>
                <a:lnTo>
                  <a:pt x="100" y="2874"/>
                </a:lnTo>
                <a:lnTo>
                  <a:pt x="100" y="2872"/>
                </a:lnTo>
                <a:lnTo>
                  <a:pt x="100" y="2870"/>
                </a:lnTo>
                <a:lnTo>
                  <a:pt x="100" y="2868"/>
                </a:lnTo>
                <a:lnTo>
                  <a:pt x="102" y="2868"/>
                </a:lnTo>
                <a:lnTo>
                  <a:pt x="102" y="2866"/>
                </a:lnTo>
                <a:lnTo>
                  <a:pt x="104" y="2866"/>
                </a:lnTo>
                <a:lnTo>
                  <a:pt x="104" y="2864"/>
                </a:lnTo>
                <a:lnTo>
                  <a:pt x="106" y="2864"/>
                </a:lnTo>
                <a:lnTo>
                  <a:pt x="108" y="2862"/>
                </a:lnTo>
                <a:lnTo>
                  <a:pt x="110" y="2862"/>
                </a:lnTo>
                <a:lnTo>
                  <a:pt x="112" y="2862"/>
                </a:lnTo>
                <a:lnTo>
                  <a:pt x="114" y="2862"/>
                </a:lnTo>
                <a:lnTo>
                  <a:pt x="116" y="2862"/>
                </a:lnTo>
                <a:lnTo>
                  <a:pt x="118" y="2862"/>
                </a:lnTo>
                <a:lnTo>
                  <a:pt x="120" y="2864"/>
                </a:lnTo>
                <a:lnTo>
                  <a:pt x="120" y="2866"/>
                </a:lnTo>
                <a:lnTo>
                  <a:pt x="122" y="2866"/>
                </a:lnTo>
                <a:lnTo>
                  <a:pt x="120" y="2866"/>
                </a:lnTo>
                <a:lnTo>
                  <a:pt x="120" y="2868"/>
                </a:lnTo>
                <a:lnTo>
                  <a:pt x="118" y="2870"/>
                </a:lnTo>
                <a:lnTo>
                  <a:pt x="118" y="2872"/>
                </a:lnTo>
                <a:lnTo>
                  <a:pt x="116" y="2872"/>
                </a:lnTo>
                <a:lnTo>
                  <a:pt x="116" y="2874"/>
                </a:lnTo>
                <a:lnTo>
                  <a:pt x="114" y="2876"/>
                </a:lnTo>
                <a:lnTo>
                  <a:pt x="114" y="2878"/>
                </a:lnTo>
                <a:lnTo>
                  <a:pt x="114" y="2880"/>
                </a:lnTo>
                <a:lnTo>
                  <a:pt x="114" y="2882"/>
                </a:lnTo>
                <a:lnTo>
                  <a:pt x="114" y="2884"/>
                </a:lnTo>
                <a:lnTo>
                  <a:pt x="116" y="2884"/>
                </a:lnTo>
                <a:lnTo>
                  <a:pt x="116" y="2886"/>
                </a:lnTo>
                <a:lnTo>
                  <a:pt x="118" y="2886"/>
                </a:lnTo>
                <a:lnTo>
                  <a:pt x="120" y="2886"/>
                </a:lnTo>
                <a:lnTo>
                  <a:pt x="122" y="2884"/>
                </a:lnTo>
                <a:lnTo>
                  <a:pt x="124" y="2882"/>
                </a:lnTo>
                <a:lnTo>
                  <a:pt x="124" y="2880"/>
                </a:lnTo>
                <a:lnTo>
                  <a:pt x="126" y="2880"/>
                </a:lnTo>
                <a:lnTo>
                  <a:pt x="126" y="2878"/>
                </a:lnTo>
                <a:lnTo>
                  <a:pt x="128" y="2876"/>
                </a:lnTo>
                <a:lnTo>
                  <a:pt x="130" y="2874"/>
                </a:lnTo>
                <a:lnTo>
                  <a:pt x="132" y="2874"/>
                </a:lnTo>
                <a:lnTo>
                  <a:pt x="132" y="2872"/>
                </a:lnTo>
                <a:lnTo>
                  <a:pt x="132" y="2872"/>
                </a:lnTo>
                <a:lnTo>
                  <a:pt x="132" y="2870"/>
                </a:lnTo>
                <a:lnTo>
                  <a:pt x="134" y="2868"/>
                </a:lnTo>
                <a:lnTo>
                  <a:pt x="134" y="2866"/>
                </a:lnTo>
                <a:lnTo>
                  <a:pt x="134" y="2866"/>
                </a:lnTo>
                <a:lnTo>
                  <a:pt x="136" y="2864"/>
                </a:lnTo>
                <a:lnTo>
                  <a:pt x="136" y="2862"/>
                </a:lnTo>
                <a:lnTo>
                  <a:pt x="136" y="2860"/>
                </a:lnTo>
                <a:lnTo>
                  <a:pt x="136" y="2858"/>
                </a:lnTo>
                <a:lnTo>
                  <a:pt x="138" y="2856"/>
                </a:lnTo>
                <a:lnTo>
                  <a:pt x="138" y="2854"/>
                </a:lnTo>
                <a:lnTo>
                  <a:pt x="140" y="2854"/>
                </a:lnTo>
                <a:lnTo>
                  <a:pt x="140" y="2852"/>
                </a:lnTo>
                <a:lnTo>
                  <a:pt x="142" y="2852"/>
                </a:lnTo>
                <a:lnTo>
                  <a:pt x="144" y="2850"/>
                </a:lnTo>
                <a:lnTo>
                  <a:pt x="146" y="2850"/>
                </a:lnTo>
                <a:lnTo>
                  <a:pt x="146" y="2852"/>
                </a:lnTo>
                <a:lnTo>
                  <a:pt x="148" y="2852"/>
                </a:lnTo>
                <a:lnTo>
                  <a:pt x="150" y="2854"/>
                </a:lnTo>
                <a:lnTo>
                  <a:pt x="150" y="2856"/>
                </a:lnTo>
                <a:lnTo>
                  <a:pt x="150" y="2858"/>
                </a:lnTo>
                <a:lnTo>
                  <a:pt x="150" y="2860"/>
                </a:lnTo>
                <a:lnTo>
                  <a:pt x="148" y="2862"/>
                </a:lnTo>
                <a:lnTo>
                  <a:pt x="148" y="2864"/>
                </a:lnTo>
                <a:lnTo>
                  <a:pt x="146" y="2866"/>
                </a:lnTo>
                <a:lnTo>
                  <a:pt x="146" y="2868"/>
                </a:lnTo>
                <a:lnTo>
                  <a:pt x="146" y="2870"/>
                </a:lnTo>
                <a:lnTo>
                  <a:pt x="148" y="2874"/>
                </a:lnTo>
                <a:lnTo>
                  <a:pt x="148" y="2876"/>
                </a:lnTo>
                <a:lnTo>
                  <a:pt x="150" y="2876"/>
                </a:lnTo>
                <a:lnTo>
                  <a:pt x="150" y="2878"/>
                </a:lnTo>
                <a:lnTo>
                  <a:pt x="152" y="2880"/>
                </a:lnTo>
                <a:lnTo>
                  <a:pt x="154" y="2880"/>
                </a:lnTo>
                <a:lnTo>
                  <a:pt x="156" y="2880"/>
                </a:lnTo>
                <a:lnTo>
                  <a:pt x="158" y="2880"/>
                </a:lnTo>
                <a:lnTo>
                  <a:pt x="160" y="2878"/>
                </a:lnTo>
                <a:lnTo>
                  <a:pt x="162" y="2878"/>
                </a:lnTo>
                <a:lnTo>
                  <a:pt x="162" y="2876"/>
                </a:lnTo>
                <a:lnTo>
                  <a:pt x="164" y="2876"/>
                </a:lnTo>
                <a:lnTo>
                  <a:pt x="164" y="2872"/>
                </a:lnTo>
                <a:lnTo>
                  <a:pt x="166" y="2872"/>
                </a:lnTo>
                <a:lnTo>
                  <a:pt x="166" y="2870"/>
                </a:lnTo>
                <a:lnTo>
                  <a:pt x="168" y="2868"/>
                </a:lnTo>
                <a:lnTo>
                  <a:pt x="168" y="2866"/>
                </a:lnTo>
                <a:lnTo>
                  <a:pt x="168" y="2866"/>
                </a:lnTo>
                <a:lnTo>
                  <a:pt x="170" y="2862"/>
                </a:lnTo>
                <a:lnTo>
                  <a:pt x="170" y="2858"/>
                </a:lnTo>
                <a:lnTo>
                  <a:pt x="170" y="2854"/>
                </a:lnTo>
                <a:lnTo>
                  <a:pt x="168" y="2852"/>
                </a:lnTo>
                <a:lnTo>
                  <a:pt x="168" y="2850"/>
                </a:lnTo>
                <a:lnTo>
                  <a:pt x="168" y="2848"/>
                </a:lnTo>
                <a:lnTo>
                  <a:pt x="168" y="2846"/>
                </a:lnTo>
                <a:lnTo>
                  <a:pt x="168" y="2844"/>
                </a:lnTo>
                <a:lnTo>
                  <a:pt x="168" y="2842"/>
                </a:lnTo>
                <a:lnTo>
                  <a:pt x="168" y="2840"/>
                </a:lnTo>
                <a:lnTo>
                  <a:pt x="170" y="2838"/>
                </a:lnTo>
                <a:lnTo>
                  <a:pt x="170" y="2836"/>
                </a:lnTo>
                <a:lnTo>
                  <a:pt x="172" y="2834"/>
                </a:lnTo>
                <a:lnTo>
                  <a:pt x="172" y="2832"/>
                </a:lnTo>
                <a:lnTo>
                  <a:pt x="172" y="2830"/>
                </a:lnTo>
                <a:lnTo>
                  <a:pt x="174" y="2828"/>
                </a:lnTo>
                <a:lnTo>
                  <a:pt x="174" y="2826"/>
                </a:lnTo>
                <a:lnTo>
                  <a:pt x="174" y="2824"/>
                </a:lnTo>
                <a:lnTo>
                  <a:pt x="174" y="2822"/>
                </a:lnTo>
                <a:lnTo>
                  <a:pt x="176" y="2822"/>
                </a:lnTo>
                <a:lnTo>
                  <a:pt x="180" y="2818"/>
                </a:lnTo>
                <a:lnTo>
                  <a:pt x="180" y="2818"/>
                </a:lnTo>
                <a:lnTo>
                  <a:pt x="180" y="2816"/>
                </a:lnTo>
                <a:lnTo>
                  <a:pt x="180" y="2814"/>
                </a:lnTo>
                <a:lnTo>
                  <a:pt x="182" y="2812"/>
                </a:lnTo>
                <a:lnTo>
                  <a:pt x="184" y="2810"/>
                </a:lnTo>
                <a:lnTo>
                  <a:pt x="186" y="2810"/>
                </a:lnTo>
                <a:lnTo>
                  <a:pt x="188" y="2808"/>
                </a:lnTo>
                <a:lnTo>
                  <a:pt x="190" y="2808"/>
                </a:lnTo>
                <a:lnTo>
                  <a:pt x="192" y="2808"/>
                </a:lnTo>
                <a:lnTo>
                  <a:pt x="194" y="2808"/>
                </a:lnTo>
                <a:lnTo>
                  <a:pt x="196" y="2806"/>
                </a:lnTo>
                <a:lnTo>
                  <a:pt x="198" y="2806"/>
                </a:lnTo>
                <a:lnTo>
                  <a:pt x="202" y="2804"/>
                </a:lnTo>
                <a:lnTo>
                  <a:pt x="204" y="2800"/>
                </a:lnTo>
                <a:lnTo>
                  <a:pt x="206" y="2798"/>
                </a:lnTo>
                <a:lnTo>
                  <a:pt x="206" y="2796"/>
                </a:lnTo>
                <a:lnTo>
                  <a:pt x="208" y="2792"/>
                </a:lnTo>
                <a:lnTo>
                  <a:pt x="212" y="2788"/>
                </a:lnTo>
                <a:lnTo>
                  <a:pt x="214" y="2784"/>
                </a:lnTo>
                <a:lnTo>
                  <a:pt x="216" y="2782"/>
                </a:lnTo>
                <a:lnTo>
                  <a:pt x="218" y="2780"/>
                </a:lnTo>
                <a:lnTo>
                  <a:pt x="220" y="2778"/>
                </a:lnTo>
                <a:lnTo>
                  <a:pt x="220" y="2776"/>
                </a:lnTo>
                <a:lnTo>
                  <a:pt x="222" y="2776"/>
                </a:lnTo>
                <a:lnTo>
                  <a:pt x="222" y="2774"/>
                </a:lnTo>
                <a:lnTo>
                  <a:pt x="224" y="2772"/>
                </a:lnTo>
                <a:lnTo>
                  <a:pt x="224" y="2770"/>
                </a:lnTo>
                <a:lnTo>
                  <a:pt x="226" y="2770"/>
                </a:lnTo>
                <a:lnTo>
                  <a:pt x="226" y="2764"/>
                </a:lnTo>
                <a:lnTo>
                  <a:pt x="226" y="2760"/>
                </a:lnTo>
                <a:lnTo>
                  <a:pt x="226" y="2758"/>
                </a:lnTo>
                <a:lnTo>
                  <a:pt x="226" y="2756"/>
                </a:lnTo>
                <a:lnTo>
                  <a:pt x="226" y="2750"/>
                </a:lnTo>
                <a:lnTo>
                  <a:pt x="228" y="2750"/>
                </a:lnTo>
                <a:lnTo>
                  <a:pt x="228" y="2748"/>
                </a:lnTo>
                <a:lnTo>
                  <a:pt x="228" y="2748"/>
                </a:lnTo>
                <a:lnTo>
                  <a:pt x="230" y="2746"/>
                </a:lnTo>
                <a:lnTo>
                  <a:pt x="232" y="2746"/>
                </a:lnTo>
                <a:lnTo>
                  <a:pt x="232" y="2744"/>
                </a:lnTo>
                <a:lnTo>
                  <a:pt x="232" y="2742"/>
                </a:lnTo>
                <a:lnTo>
                  <a:pt x="232" y="2740"/>
                </a:lnTo>
                <a:lnTo>
                  <a:pt x="230" y="2738"/>
                </a:lnTo>
                <a:lnTo>
                  <a:pt x="228" y="2736"/>
                </a:lnTo>
                <a:lnTo>
                  <a:pt x="228" y="2736"/>
                </a:lnTo>
                <a:lnTo>
                  <a:pt x="226" y="2734"/>
                </a:lnTo>
                <a:lnTo>
                  <a:pt x="224" y="2736"/>
                </a:lnTo>
                <a:lnTo>
                  <a:pt x="220" y="2736"/>
                </a:lnTo>
                <a:lnTo>
                  <a:pt x="218" y="2736"/>
                </a:lnTo>
                <a:lnTo>
                  <a:pt x="218" y="2734"/>
                </a:lnTo>
                <a:lnTo>
                  <a:pt x="216" y="2734"/>
                </a:lnTo>
                <a:lnTo>
                  <a:pt x="216" y="2732"/>
                </a:lnTo>
                <a:lnTo>
                  <a:pt x="216" y="2730"/>
                </a:lnTo>
                <a:lnTo>
                  <a:pt x="216" y="2728"/>
                </a:lnTo>
                <a:lnTo>
                  <a:pt x="218" y="2728"/>
                </a:lnTo>
                <a:lnTo>
                  <a:pt x="218" y="2726"/>
                </a:lnTo>
                <a:lnTo>
                  <a:pt x="222" y="2722"/>
                </a:lnTo>
                <a:lnTo>
                  <a:pt x="224" y="2720"/>
                </a:lnTo>
                <a:lnTo>
                  <a:pt x="224" y="2718"/>
                </a:lnTo>
                <a:lnTo>
                  <a:pt x="226" y="2718"/>
                </a:lnTo>
                <a:lnTo>
                  <a:pt x="226" y="2716"/>
                </a:lnTo>
                <a:lnTo>
                  <a:pt x="228" y="2716"/>
                </a:lnTo>
                <a:lnTo>
                  <a:pt x="230" y="2716"/>
                </a:lnTo>
                <a:lnTo>
                  <a:pt x="232" y="2716"/>
                </a:lnTo>
                <a:lnTo>
                  <a:pt x="238" y="2716"/>
                </a:lnTo>
                <a:lnTo>
                  <a:pt x="242" y="2716"/>
                </a:lnTo>
                <a:lnTo>
                  <a:pt x="244" y="2716"/>
                </a:lnTo>
                <a:lnTo>
                  <a:pt x="246" y="2714"/>
                </a:lnTo>
                <a:lnTo>
                  <a:pt x="248" y="2714"/>
                </a:lnTo>
                <a:lnTo>
                  <a:pt x="252" y="2712"/>
                </a:lnTo>
                <a:lnTo>
                  <a:pt x="254" y="2710"/>
                </a:lnTo>
                <a:lnTo>
                  <a:pt x="256" y="2710"/>
                </a:lnTo>
                <a:lnTo>
                  <a:pt x="258" y="2708"/>
                </a:lnTo>
                <a:lnTo>
                  <a:pt x="260" y="2708"/>
                </a:lnTo>
                <a:lnTo>
                  <a:pt x="262" y="2706"/>
                </a:lnTo>
                <a:lnTo>
                  <a:pt x="264" y="2704"/>
                </a:lnTo>
                <a:lnTo>
                  <a:pt x="266" y="2700"/>
                </a:lnTo>
                <a:lnTo>
                  <a:pt x="266" y="2698"/>
                </a:lnTo>
                <a:lnTo>
                  <a:pt x="268" y="2698"/>
                </a:lnTo>
                <a:lnTo>
                  <a:pt x="268" y="2694"/>
                </a:lnTo>
                <a:lnTo>
                  <a:pt x="270" y="2694"/>
                </a:lnTo>
                <a:lnTo>
                  <a:pt x="270" y="2692"/>
                </a:lnTo>
                <a:lnTo>
                  <a:pt x="272" y="2694"/>
                </a:lnTo>
                <a:lnTo>
                  <a:pt x="274" y="2694"/>
                </a:lnTo>
                <a:lnTo>
                  <a:pt x="274" y="2696"/>
                </a:lnTo>
                <a:lnTo>
                  <a:pt x="276" y="2698"/>
                </a:lnTo>
                <a:lnTo>
                  <a:pt x="276" y="2698"/>
                </a:lnTo>
                <a:lnTo>
                  <a:pt x="278" y="2698"/>
                </a:lnTo>
                <a:lnTo>
                  <a:pt x="280" y="2698"/>
                </a:lnTo>
                <a:lnTo>
                  <a:pt x="282" y="2696"/>
                </a:lnTo>
                <a:lnTo>
                  <a:pt x="284" y="2694"/>
                </a:lnTo>
                <a:lnTo>
                  <a:pt x="284" y="2692"/>
                </a:lnTo>
                <a:lnTo>
                  <a:pt x="286" y="2690"/>
                </a:lnTo>
                <a:lnTo>
                  <a:pt x="286" y="2688"/>
                </a:lnTo>
                <a:lnTo>
                  <a:pt x="284" y="2686"/>
                </a:lnTo>
                <a:lnTo>
                  <a:pt x="282" y="2684"/>
                </a:lnTo>
                <a:lnTo>
                  <a:pt x="280" y="2682"/>
                </a:lnTo>
                <a:lnTo>
                  <a:pt x="278" y="2682"/>
                </a:lnTo>
                <a:lnTo>
                  <a:pt x="276" y="2676"/>
                </a:lnTo>
                <a:lnTo>
                  <a:pt x="276" y="2676"/>
                </a:lnTo>
                <a:lnTo>
                  <a:pt x="276" y="2674"/>
                </a:lnTo>
                <a:lnTo>
                  <a:pt x="276" y="2672"/>
                </a:lnTo>
                <a:lnTo>
                  <a:pt x="274" y="2668"/>
                </a:lnTo>
                <a:lnTo>
                  <a:pt x="272" y="2666"/>
                </a:lnTo>
                <a:lnTo>
                  <a:pt x="272" y="2664"/>
                </a:lnTo>
                <a:lnTo>
                  <a:pt x="272" y="2662"/>
                </a:lnTo>
                <a:lnTo>
                  <a:pt x="276" y="2658"/>
                </a:lnTo>
                <a:lnTo>
                  <a:pt x="280" y="2656"/>
                </a:lnTo>
                <a:lnTo>
                  <a:pt x="282" y="2654"/>
                </a:lnTo>
                <a:lnTo>
                  <a:pt x="282" y="2652"/>
                </a:lnTo>
                <a:lnTo>
                  <a:pt x="282" y="2650"/>
                </a:lnTo>
                <a:lnTo>
                  <a:pt x="282" y="2648"/>
                </a:lnTo>
                <a:lnTo>
                  <a:pt x="280" y="2646"/>
                </a:lnTo>
                <a:lnTo>
                  <a:pt x="282" y="2644"/>
                </a:lnTo>
                <a:lnTo>
                  <a:pt x="282" y="2642"/>
                </a:lnTo>
                <a:lnTo>
                  <a:pt x="284" y="2642"/>
                </a:lnTo>
                <a:lnTo>
                  <a:pt x="284" y="2640"/>
                </a:lnTo>
                <a:lnTo>
                  <a:pt x="286" y="2640"/>
                </a:lnTo>
                <a:lnTo>
                  <a:pt x="288" y="2640"/>
                </a:lnTo>
                <a:lnTo>
                  <a:pt x="290" y="2638"/>
                </a:lnTo>
                <a:lnTo>
                  <a:pt x="290" y="2636"/>
                </a:lnTo>
                <a:lnTo>
                  <a:pt x="290" y="2634"/>
                </a:lnTo>
                <a:lnTo>
                  <a:pt x="290" y="2632"/>
                </a:lnTo>
                <a:lnTo>
                  <a:pt x="290" y="2630"/>
                </a:lnTo>
                <a:lnTo>
                  <a:pt x="288" y="2628"/>
                </a:lnTo>
                <a:lnTo>
                  <a:pt x="290" y="2628"/>
                </a:lnTo>
                <a:lnTo>
                  <a:pt x="290" y="2626"/>
                </a:lnTo>
                <a:lnTo>
                  <a:pt x="292" y="2626"/>
                </a:lnTo>
                <a:lnTo>
                  <a:pt x="294" y="2626"/>
                </a:lnTo>
                <a:lnTo>
                  <a:pt x="294" y="2628"/>
                </a:lnTo>
                <a:lnTo>
                  <a:pt x="298" y="2628"/>
                </a:lnTo>
                <a:lnTo>
                  <a:pt x="300" y="2628"/>
                </a:lnTo>
                <a:lnTo>
                  <a:pt x="302" y="2628"/>
                </a:lnTo>
                <a:lnTo>
                  <a:pt x="304" y="2628"/>
                </a:lnTo>
                <a:lnTo>
                  <a:pt x="306" y="2628"/>
                </a:lnTo>
                <a:lnTo>
                  <a:pt x="306" y="2628"/>
                </a:lnTo>
                <a:lnTo>
                  <a:pt x="308" y="2628"/>
                </a:lnTo>
                <a:lnTo>
                  <a:pt x="308" y="2626"/>
                </a:lnTo>
                <a:lnTo>
                  <a:pt x="308" y="2624"/>
                </a:lnTo>
                <a:lnTo>
                  <a:pt x="306" y="2624"/>
                </a:lnTo>
                <a:lnTo>
                  <a:pt x="304" y="2624"/>
                </a:lnTo>
                <a:lnTo>
                  <a:pt x="302" y="2624"/>
                </a:lnTo>
                <a:lnTo>
                  <a:pt x="300" y="2622"/>
                </a:lnTo>
                <a:lnTo>
                  <a:pt x="298" y="2616"/>
                </a:lnTo>
                <a:lnTo>
                  <a:pt x="298" y="2614"/>
                </a:lnTo>
                <a:lnTo>
                  <a:pt x="298" y="2612"/>
                </a:lnTo>
                <a:lnTo>
                  <a:pt x="300" y="2610"/>
                </a:lnTo>
                <a:lnTo>
                  <a:pt x="302" y="2610"/>
                </a:lnTo>
                <a:lnTo>
                  <a:pt x="302" y="2608"/>
                </a:lnTo>
                <a:lnTo>
                  <a:pt x="300" y="2606"/>
                </a:lnTo>
                <a:lnTo>
                  <a:pt x="300" y="2604"/>
                </a:lnTo>
                <a:lnTo>
                  <a:pt x="302" y="2602"/>
                </a:lnTo>
                <a:lnTo>
                  <a:pt x="304" y="2602"/>
                </a:lnTo>
                <a:lnTo>
                  <a:pt x="304" y="2600"/>
                </a:lnTo>
                <a:lnTo>
                  <a:pt x="306" y="2598"/>
                </a:lnTo>
                <a:lnTo>
                  <a:pt x="306" y="2596"/>
                </a:lnTo>
                <a:lnTo>
                  <a:pt x="304" y="2596"/>
                </a:lnTo>
                <a:lnTo>
                  <a:pt x="304" y="2594"/>
                </a:lnTo>
                <a:lnTo>
                  <a:pt x="302" y="2590"/>
                </a:lnTo>
                <a:lnTo>
                  <a:pt x="302" y="2588"/>
                </a:lnTo>
                <a:lnTo>
                  <a:pt x="302" y="2586"/>
                </a:lnTo>
                <a:lnTo>
                  <a:pt x="304" y="2584"/>
                </a:lnTo>
                <a:lnTo>
                  <a:pt x="306" y="2584"/>
                </a:lnTo>
                <a:lnTo>
                  <a:pt x="306" y="2582"/>
                </a:lnTo>
                <a:lnTo>
                  <a:pt x="308" y="2582"/>
                </a:lnTo>
                <a:lnTo>
                  <a:pt x="310" y="2582"/>
                </a:lnTo>
                <a:lnTo>
                  <a:pt x="312" y="2580"/>
                </a:lnTo>
                <a:lnTo>
                  <a:pt x="314" y="2578"/>
                </a:lnTo>
                <a:lnTo>
                  <a:pt x="314" y="2574"/>
                </a:lnTo>
                <a:lnTo>
                  <a:pt x="314" y="2572"/>
                </a:lnTo>
                <a:lnTo>
                  <a:pt x="316" y="2570"/>
                </a:lnTo>
                <a:lnTo>
                  <a:pt x="316" y="2568"/>
                </a:lnTo>
                <a:lnTo>
                  <a:pt x="320" y="2564"/>
                </a:lnTo>
                <a:lnTo>
                  <a:pt x="322" y="2564"/>
                </a:lnTo>
                <a:lnTo>
                  <a:pt x="324" y="2562"/>
                </a:lnTo>
                <a:lnTo>
                  <a:pt x="328" y="2560"/>
                </a:lnTo>
                <a:lnTo>
                  <a:pt x="334" y="2558"/>
                </a:lnTo>
                <a:lnTo>
                  <a:pt x="336" y="2558"/>
                </a:lnTo>
                <a:lnTo>
                  <a:pt x="342" y="2558"/>
                </a:lnTo>
                <a:lnTo>
                  <a:pt x="350" y="2556"/>
                </a:lnTo>
                <a:lnTo>
                  <a:pt x="354" y="2554"/>
                </a:lnTo>
                <a:lnTo>
                  <a:pt x="356" y="2552"/>
                </a:lnTo>
                <a:lnTo>
                  <a:pt x="358" y="2552"/>
                </a:lnTo>
                <a:lnTo>
                  <a:pt x="358" y="2550"/>
                </a:lnTo>
                <a:lnTo>
                  <a:pt x="360" y="2550"/>
                </a:lnTo>
                <a:lnTo>
                  <a:pt x="360" y="2548"/>
                </a:lnTo>
                <a:lnTo>
                  <a:pt x="362" y="2546"/>
                </a:lnTo>
                <a:lnTo>
                  <a:pt x="364" y="2544"/>
                </a:lnTo>
                <a:lnTo>
                  <a:pt x="364" y="2542"/>
                </a:lnTo>
                <a:lnTo>
                  <a:pt x="366" y="2542"/>
                </a:lnTo>
                <a:lnTo>
                  <a:pt x="366" y="2540"/>
                </a:lnTo>
                <a:lnTo>
                  <a:pt x="366" y="2538"/>
                </a:lnTo>
                <a:lnTo>
                  <a:pt x="366" y="2536"/>
                </a:lnTo>
                <a:lnTo>
                  <a:pt x="368" y="2534"/>
                </a:lnTo>
                <a:lnTo>
                  <a:pt x="368" y="2532"/>
                </a:lnTo>
                <a:lnTo>
                  <a:pt x="368" y="2532"/>
                </a:lnTo>
                <a:lnTo>
                  <a:pt x="368" y="2530"/>
                </a:lnTo>
                <a:lnTo>
                  <a:pt x="368" y="2528"/>
                </a:lnTo>
                <a:lnTo>
                  <a:pt x="368" y="2526"/>
                </a:lnTo>
                <a:lnTo>
                  <a:pt x="368" y="2524"/>
                </a:lnTo>
                <a:lnTo>
                  <a:pt x="370" y="2522"/>
                </a:lnTo>
                <a:lnTo>
                  <a:pt x="370" y="2520"/>
                </a:lnTo>
                <a:lnTo>
                  <a:pt x="372" y="2518"/>
                </a:lnTo>
                <a:lnTo>
                  <a:pt x="374" y="2516"/>
                </a:lnTo>
                <a:lnTo>
                  <a:pt x="374" y="2514"/>
                </a:lnTo>
                <a:lnTo>
                  <a:pt x="374" y="2512"/>
                </a:lnTo>
                <a:lnTo>
                  <a:pt x="374" y="2510"/>
                </a:lnTo>
                <a:lnTo>
                  <a:pt x="376" y="2508"/>
                </a:lnTo>
                <a:lnTo>
                  <a:pt x="376" y="2506"/>
                </a:lnTo>
                <a:lnTo>
                  <a:pt x="378" y="2506"/>
                </a:lnTo>
                <a:lnTo>
                  <a:pt x="380" y="2504"/>
                </a:lnTo>
                <a:lnTo>
                  <a:pt x="380" y="2502"/>
                </a:lnTo>
                <a:lnTo>
                  <a:pt x="378" y="2502"/>
                </a:lnTo>
                <a:lnTo>
                  <a:pt x="376" y="2500"/>
                </a:lnTo>
                <a:lnTo>
                  <a:pt x="374" y="2500"/>
                </a:lnTo>
                <a:lnTo>
                  <a:pt x="374" y="2498"/>
                </a:lnTo>
                <a:lnTo>
                  <a:pt x="374" y="2496"/>
                </a:lnTo>
                <a:lnTo>
                  <a:pt x="376" y="2494"/>
                </a:lnTo>
                <a:lnTo>
                  <a:pt x="376" y="2492"/>
                </a:lnTo>
                <a:lnTo>
                  <a:pt x="378" y="2492"/>
                </a:lnTo>
                <a:lnTo>
                  <a:pt x="378" y="2490"/>
                </a:lnTo>
                <a:lnTo>
                  <a:pt x="380" y="2484"/>
                </a:lnTo>
                <a:lnTo>
                  <a:pt x="380" y="2484"/>
                </a:lnTo>
                <a:lnTo>
                  <a:pt x="378" y="2484"/>
                </a:lnTo>
                <a:lnTo>
                  <a:pt x="378" y="2482"/>
                </a:lnTo>
                <a:lnTo>
                  <a:pt x="376" y="2482"/>
                </a:lnTo>
                <a:lnTo>
                  <a:pt x="374" y="2482"/>
                </a:lnTo>
                <a:lnTo>
                  <a:pt x="374" y="2484"/>
                </a:lnTo>
                <a:lnTo>
                  <a:pt x="374" y="2484"/>
                </a:lnTo>
                <a:lnTo>
                  <a:pt x="372" y="2484"/>
                </a:lnTo>
                <a:lnTo>
                  <a:pt x="370" y="2484"/>
                </a:lnTo>
                <a:lnTo>
                  <a:pt x="370" y="2482"/>
                </a:lnTo>
                <a:lnTo>
                  <a:pt x="370" y="2480"/>
                </a:lnTo>
                <a:lnTo>
                  <a:pt x="372" y="2478"/>
                </a:lnTo>
                <a:lnTo>
                  <a:pt x="374" y="2478"/>
                </a:lnTo>
                <a:lnTo>
                  <a:pt x="374" y="2478"/>
                </a:lnTo>
                <a:lnTo>
                  <a:pt x="376" y="2478"/>
                </a:lnTo>
                <a:lnTo>
                  <a:pt x="378" y="2478"/>
                </a:lnTo>
                <a:lnTo>
                  <a:pt x="378" y="2476"/>
                </a:lnTo>
                <a:lnTo>
                  <a:pt x="380" y="2476"/>
                </a:lnTo>
                <a:lnTo>
                  <a:pt x="380" y="2474"/>
                </a:lnTo>
                <a:lnTo>
                  <a:pt x="380" y="2472"/>
                </a:lnTo>
                <a:lnTo>
                  <a:pt x="380" y="2470"/>
                </a:lnTo>
                <a:lnTo>
                  <a:pt x="380" y="2468"/>
                </a:lnTo>
                <a:lnTo>
                  <a:pt x="378" y="2466"/>
                </a:lnTo>
                <a:lnTo>
                  <a:pt x="376" y="2464"/>
                </a:lnTo>
                <a:lnTo>
                  <a:pt x="376" y="2461"/>
                </a:lnTo>
                <a:lnTo>
                  <a:pt x="374" y="2461"/>
                </a:lnTo>
                <a:lnTo>
                  <a:pt x="374" y="2459"/>
                </a:lnTo>
                <a:lnTo>
                  <a:pt x="372" y="2457"/>
                </a:lnTo>
                <a:lnTo>
                  <a:pt x="372" y="2455"/>
                </a:lnTo>
                <a:lnTo>
                  <a:pt x="370" y="2453"/>
                </a:lnTo>
                <a:lnTo>
                  <a:pt x="370" y="2451"/>
                </a:lnTo>
                <a:lnTo>
                  <a:pt x="368" y="2451"/>
                </a:lnTo>
                <a:lnTo>
                  <a:pt x="368" y="2449"/>
                </a:lnTo>
                <a:lnTo>
                  <a:pt x="366" y="2447"/>
                </a:lnTo>
                <a:lnTo>
                  <a:pt x="364" y="2443"/>
                </a:lnTo>
                <a:lnTo>
                  <a:pt x="362" y="2441"/>
                </a:lnTo>
                <a:lnTo>
                  <a:pt x="362" y="2439"/>
                </a:lnTo>
                <a:lnTo>
                  <a:pt x="362" y="2437"/>
                </a:lnTo>
                <a:lnTo>
                  <a:pt x="364" y="2437"/>
                </a:lnTo>
                <a:lnTo>
                  <a:pt x="364" y="2435"/>
                </a:lnTo>
                <a:lnTo>
                  <a:pt x="366" y="2435"/>
                </a:lnTo>
                <a:lnTo>
                  <a:pt x="366" y="2433"/>
                </a:lnTo>
                <a:lnTo>
                  <a:pt x="364" y="2433"/>
                </a:lnTo>
                <a:lnTo>
                  <a:pt x="364" y="2431"/>
                </a:lnTo>
                <a:lnTo>
                  <a:pt x="364" y="2429"/>
                </a:lnTo>
                <a:lnTo>
                  <a:pt x="362" y="2429"/>
                </a:lnTo>
                <a:lnTo>
                  <a:pt x="362" y="2427"/>
                </a:lnTo>
                <a:lnTo>
                  <a:pt x="362" y="2425"/>
                </a:lnTo>
                <a:lnTo>
                  <a:pt x="362" y="2423"/>
                </a:lnTo>
                <a:lnTo>
                  <a:pt x="362" y="2421"/>
                </a:lnTo>
                <a:lnTo>
                  <a:pt x="362" y="2419"/>
                </a:lnTo>
                <a:lnTo>
                  <a:pt x="362" y="2417"/>
                </a:lnTo>
                <a:lnTo>
                  <a:pt x="362" y="2415"/>
                </a:lnTo>
                <a:lnTo>
                  <a:pt x="360" y="2413"/>
                </a:lnTo>
                <a:lnTo>
                  <a:pt x="358" y="2413"/>
                </a:lnTo>
                <a:lnTo>
                  <a:pt x="354" y="2411"/>
                </a:lnTo>
                <a:lnTo>
                  <a:pt x="346" y="2407"/>
                </a:lnTo>
                <a:lnTo>
                  <a:pt x="344" y="2407"/>
                </a:lnTo>
                <a:lnTo>
                  <a:pt x="344" y="2405"/>
                </a:lnTo>
                <a:lnTo>
                  <a:pt x="344" y="2403"/>
                </a:lnTo>
                <a:lnTo>
                  <a:pt x="346" y="2403"/>
                </a:lnTo>
                <a:lnTo>
                  <a:pt x="348" y="2405"/>
                </a:lnTo>
                <a:lnTo>
                  <a:pt x="350" y="2405"/>
                </a:lnTo>
                <a:lnTo>
                  <a:pt x="350" y="2403"/>
                </a:lnTo>
                <a:lnTo>
                  <a:pt x="352" y="2403"/>
                </a:lnTo>
                <a:lnTo>
                  <a:pt x="352" y="2401"/>
                </a:lnTo>
                <a:lnTo>
                  <a:pt x="350" y="2399"/>
                </a:lnTo>
                <a:lnTo>
                  <a:pt x="348" y="2397"/>
                </a:lnTo>
                <a:lnTo>
                  <a:pt x="348" y="2395"/>
                </a:lnTo>
                <a:lnTo>
                  <a:pt x="348" y="2393"/>
                </a:lnTo>
                <a:lnTo>
                  <a:pt x="350" y="2393"/>
                </a:lnTo>
                <a:lnTo>
                  <a:pt x="352" y="2393"/>
                </a:lnTo>
                <a:lnTo>
                  <a:pt x="354" y="2393"/>
                </a:lnTo>
                <a:lnTo>
                  <a:pt x="356" y="2393"/>
                </a:lnTo>
                <a:lnTo>
                  <a:pt x="356" y="2391"/>
                </a:lnTo>
                <a:lnTo>
                  <a:pt x="356" y="2389"/>
                </a:lnTo>
                <a:lnTo>
                  <a:pt x="356" y="2387"/>
                </a:lnTo>
                <a:lnTo>
                  <a:pt x="354" y="2387"/>
                </a:lnTo>
                <a:lnTo>
                  <a:pt x="354" y="2387"/>
                </a:lnTo>
                <a:lnTo>
                  <a:pt x="352" y="2387"/>
                </a:lnTo>
                <a:lnTo>
                  <a:pt x="352" y="2385"/>
                </a:lnTo>
                <a:lnTo>
                  <a:pt x="350" y="2385"/>
                </a:lnTo>
                <a:lnTo>
                  <a:pt x="350" y="2383"/>
                </a:lnTo>
                <a:lnTo>
                  <a:pt x="350" y="2381"/>
                </a:lnTo>
                <a:lnTo>
                  <a:pt x="350" y="2379"/>
                </a:lnTo>
                <a:lnTo>
                  <a:pt x="352" y="2379"/>
                </a:lnTo>
                <a:lnTo>
                  <a:pt x="354" y="2379"/>
                </a:lnTo>
                <a:lnTo>
                  <a:pt x="354" y="2381"/>
                </a:lnTo>
                <a:lnTo>
                  <a:pt x="354" y="2383"/>
                </a:lnTo>
                <a:lnTo>
                  <a:pt x="356" y="2379"/>
                </a:lnTo>
                <a:lnTo>
                  <a:pt x="356" y="2377"/>
                </a:lnTo>
                <a:lnTo>
                  <a:pt x="356" y="2375"/>
                </a:lnTo>
                <a:lnTo>
                  <a:pt x="358" y="2375"/>
                </a:lnTo>
                <a:lnTo>
                  <a:pt x="360" y="2375"/>
                </a:lnTo>
                <a:lnTo>
                  <a:pt x="360" y="2373"/>
                </a:lnTo>
                <a:lnTo>
                  <a:pt x="362" y="2373"/>
                </a:lnTo>
                <a:lnTo>
                  <a:pt x="364" y="2373"/>
                </a:lnTo>
                <a:lnTo>
                  <a:pt x="366" y="2373"/>
                </a:lnTo>
                <a:lnTo>
                  <a:pt x="368" y="2373"/>
                </a:lnTo>
                <a:lnTo>
                  <a:pt x="368" y="2371"/>
                </a:lnTo>
                <a:lnTo>
                  <a:pt x="366" y="2371"/>
                </a:lnTo>
                <a:lnTo>
                  <a:pt x="364" y="2371"/>
                </a:lnTo>
                <a:lnTo>
                  <a:pt x="362" y="2371"/>
                </a:lnTo>
                <a:lnTo>
                  <a:pt x="362" y="2369"/>
                </a:lnTo>
                <a:lnTo>
                  <a:pt x="362" y="2367"/>
                </a:lnTo>
                <a:lnTo>
                  <a:pt x="362" y="2365"/>
                </a:lnTo>
                <a:lnTo>
                  <a:pt x="362" y="2363"/>
                </a:lnTo>
                <a:lnTo>
                  <a:pt x="362" y="2361"/>
                </a:lnTo>
                <a:lnTo>
                  <a:pt x="362" y="2359"/>
                </a:lnTo>
                <a:lnTo>
                  <a:pt x="362" y="2357"/>
                </a:lnTo>
                <a:lnTo>
                  <a:pt x="364" y="2357"/>
                </a:lnTo>
                <a:lnTo>
                  <a:pt x="366" y="2357"/>
                </a:lnTo>
                <a:lnTo>
                  <a:pt x="366" y="2355"/>
                </a:lnTo>
                <a:lnTo>
                  <a:pt x="368" y="2353"/>
                </a:lnTo>
                <a:lnTo>
                  <a:pt x="366" y="2353"/>
                </a:lnTo>
                <a:lnTo>
                  <a:pt x="368" y="2353"/>
                </a:lnTo>
                <a:lnTo>
                  <a:pt x="368" y="2351"/>
                </a:lnTo>
                <a:lnTo>
                  <a:pt x="368" y="2349"/>
                </a:lnTo>
                <a:lnTo>
                  <a:pt x="368" y="2347"/>
                </a:lnTo>
                <a:lnTo>
                  <a:pt x="368" y="2345"/>
                </a:lnTo>
                <a:lnTo>
                  <a:pt x="366" y="2345"/>
                </a:lnTo>
                <a:lnTo>
                  <a:pt x="366" y="2343"/>
                </a:lnTo>
                <a:lnTo>
                  <a:pt x="366" y="2341"/>
                </a:lnTo>
                <a:lnTo>
                  <a:pt x="366" y="2339"/>
                </a:lnTo>
                <a:lnTo>
                  <a:pt x="368" y="2339"/>
                </a:lnTo>
                <a:lnTo>
                  <a:pt x="370" y="2337"/>
                </a:lnTo>
                <a:lnTo>
                  <a:pt x="370" y="2335"/>
                </a:lnTo>
                <a:lnTo>
                  <a:pt x="372" y="2333"/>
                </a:lnTo>
                <a:lnTo>
                  <a:pt x="372" y="2331"/>
                </a:lnTo>
                <a:lnTo>
                  <a:pt x="370" y="2331"/>
                </a:lnTo>
                <a:lnTo>
                  <a:pt x="370" y="2329"/>
                </a:lnTo>
                <a:lnTo>
                  <a:pt x="366" y="2327"/>
                </a:lnTo>
                <a:lnTo>
                  <a:pt x="364" y="2325"/>
                </a:lnTo>
                <a:lnTo>
                  <a:pt x="362" y="2323"/>
                </a:lnTo>
                <a:lnTo>
                  <a:pt x="362" y="2321"/>
                </a:lnTo>
                <a:lnTo>
                  <a:pt x="362" y="2317"/>
                </a:lnTo>
                <a:lnTo>
                  <a:pt x="360" y="2317"/>
                </a:lnTo>
                <a:lnTo>
                  <a:pt x="358" y="2315"/>
                </a:lnTo>
                <a:lnTo>
                  <a:pt x="352" y="2313"/>
                </a:lnTo>
                <a:lnTo>
                  <a:pt x="350" y="2313"/>
                </a:lnTo>
                <a:lnTo>
                  <a:pt x="348" y="2311"/>
                </a:lnTo>
                <a:lnTo>
                  <a:pt x="340" y="2309"/>
                </a:lnTo>
                <a:lnTo>
                  <a:pt x="338" y="2307"/>
                </a:lnTo>
                <a:lnTo>
                  <a:pt x="330" y="2305"/>
                </a:lnTo>
                <a:lnTo>
                  <a:pt x="328" y="2303"/>
                </a:lnTo>
                <a:lnTo>
                  <a:pt x="328" y="2301"/>
                </a:lnTo>
                <a:lnTo>
                  <a:pt x="328" y="2299"/>
                </a:lnTo>
                <a:lnTo>
                  <a:pt x="330" y="2299"/>
                </a:lnTo>
                <a:lnTo>
                  <a:pt x="332" y="2299"/>
                </a:lnTo>
                <a:lnTo>
                  <a:pt x="332" y="2301"/>
                </a:lnTo>
                <a:lnTo>
                  <a:pt x="334" y="2301"/>
                </a:lnTo>
                <a:lnTo>
                  <a:pt x="336" y="2301"/>
                </a:lnTo>
                <a:lnTo>
                  <a:pt x="338" y="2301"/>
                </a:lnTo>
                <a:lnTo>
                  <a:pt x="340" y="2301"/>
                </a:lnTo>
                <a:lnTo>
                  <a:pt x="340" y="2299"/>
                </a:lnTo>
                <a:lnTo>
                  <a:pt x="340" y="2297"/>
                </a:lnTo>
                <a:lnTo>
                  <a:pt x="338" y="2297"/>
                </a:lnTo>
                <a:lnTo>
                  <a:pt x="336" y="2297"/>
                </a:lnTo>
                <a:lnTo>
                  <a:pt x="334" y="2297"/>
                </a:lnTo>
                <a:lnTo>
                  <a:pt x="332" y="2297"/>
                </a:lnTo>
                <a:lnTo>
                  <a:pt x="330" y="2295"/>
                </a:lnTo>
                <a:lnTo>
                  <a:pt x="328" y="2293"/>
                </a:lnTo>
                <a:lnTo>
                  <a:pt x="328" y="2291"/>
                </a:lnTo>
                <a:lnTo>
                  <a:pt x="330" y="2289"/>
                </a:lnTo>
                <a:lnTo>
                  <a:pt x="332" y="2287"/>
                </a:lnTo>
                <a:lnTo>
                  <a:pt x="332" y="2285"/>
                </a:lnTo>
                <a:lnTo>
                  <a:pt x="332" y="2283"/>
                </a:lnTo>
                <a:lnTo>
                  <a:pt x="332" y="2281"/>
                </a:lnTo>
                <a:lnTo>
                  <a:pt x="334" y="2279"/>
                </a:lnTo>
                <a:lnTo>
                  <a:pt x="334" y="2277"/>
                </a:lnTo>
                <a:lnTo>
                  <a:pt x="334" y="2275"/>
                </a:lnTo>
                <a:lnTo>
                  <a:pt x="332" y="2273"/>
                </a:lnTo>
                <a:lnTo>
                  <a:pt x="332" y="2271"/>
                </a:lnTo>
                <a:lnTo>
                  <a:pt x="330" y="2267"/>
                </a:lnTo>
                <a:lnTo>
                  <a:pt x="330" y="2265"/>
                </a:lnTo>
                <a:lnTo>
                  <a:pt x="328" y="2263"/>
                </a:lnTo>
                <a:lnTo>
                  <a:pt x="326" y="2263"/>
                </a:lnTo>
                <a:lnTo>
                  <a:pt x="326" y="2261"/>
                </a:lnTo>
                <a:lnTo>
                  <a:pt x="326" y="2259"/>
                </a:lnTo>
                <a:lnTo>
                  <a:pt x="330" y="2257"/>
                </a:lnTo>
                <a:lnTo>
                  <a:pt x="330" y="2255"/>
                </a:lnTo>
                <a:lnTo>
                  <a:pt x="332" y="2253"/>
                </a:lnTo>
                <a:lnTo>
                  <a:pt x="332" y="2251"/>
                </a:lnTo>
                <a:lnTo>
                  <a:pt x="332" y="2249"/>
                </a:lnTo>
                <a:lnTo>
                  <a:pt x="332" y="2247"/>
                </a:lnTo>
                <a:lnTo>
                  <a:pt x="330" y="2245"/>
                </a:lnTo>
                <a:lnTo>
                  <a:pt x="328" y="2243"/>
                </a:lnTo>
                <a:lnTo>
                  <a:pt x="326" y="2243"/>
                </a:lnTo>
                <a:lnTo>
                  <a:pt x="326" y="2241"/>
                </a:lnTo>
                <a:lnTo>
                  <a:pt x="324" y="2239"/>
                </a:lnTo>
                <a:lnTo>
                  <a:pt x="324" y="2237"/>
                </a:lnTo>
                <a:lnTo>
                  <a:pt x="324" y="2237"/>
                </a:lnTo>
                <a:lnTo>
                  <a:pt x="322" y="2235"/>
                </a:lnTo>
                <a:lnTo>
                  <a:pt x="320" y="2233"/>
                </a:lnTo>
                <a:lnTo>
                  <a:pt x="320" y="2231"/>
                </a:lnTo>
                <a:lnTo>
                  <a:pt x="318" y="2229"/>
                </a:lnTo>
                <a:lnTo>
                  <a:pt x="316" y="2227"/>
                </a:lnTo>
                <a:lnTo>
                  <a:pt x="312" y="2227"/>
                </a:lnTo>
                <a:lnTo>
                  <a:pt x="310" y="2227"/>
                </a:lnTo>
                <a:lnTo>
                  <a:pt x="308" y="2227"/>
                </a:lnTo>
                <a:lnTo>
                  <a:pt x="306" y="2227"/>
                </a:lnTo>
                <a:lnTo>
                  <a:pt x="302" y="2225"/>
                </a:lnTo>
                <a:lnTo>
                  <a:pt x="302" y="2223"/>
                </a:lnTo>
                <a:lnTo>
                  <a:pt x="302" y="2221"/>
                </a:lnTo>
                <a:lnTo>
                  <a:pt x="302" y="2219"/>
                </a:lnTo>
                <a:lnTo>
                  <a:pt x="304" y="2217"/>
                </a:lnTo>
                <a:lnTo>
                  <a:pt x="306" y="2215"/>
                </a:lnTo>
                <a:lnTo>
                  <a:pt x="306" y="2213"/>
                </a:lnTo>
                <a:lnTo>
                  <a:pt x="306" y="2211"/>
                </a:lnTo>
                <a:lnTo>
                  <a:pt x="306" y="2209"/>
                </a:lnTo>
                <a:lnTo>
                  <a:pt x="304" y="2209"/>
                </a:lnTo>
                <a:lnTo>
                  <a:pt x="302" y="2209"/>
                </a:lnTo>
                <a:lnTo>
                  <a:pt x="300" y="2209"/>
                </a:lnTo>
                <a:lnTo>
                  <a:pt x="298" y="2209"/>
                </a:lnTo>
                <a:lnTo>
                  <a:pt x="296" y="2207"/>
                </a:lnTo>
                <a:lnTo>
                  <a:pt x="294" y="2207"/>
                </a:lnTo>
                <a:lnTo>
                  <a:pt x="292" y="2207"/>
                </a:lnTo>
                <a:lnTo>
                  <a:pt x="290" y="2207"/>
                </a:lnTo>
                <a:lnTo>
                  <a:pt x="288" y="2207"/>
                </a:lnTo>
                <a:lnTo>
                  <a:pt x="286" y="2209"/>
                </a:lnTo>
                <a:lnTo>
                  <a:pt x="284" y="2209"/>
                </a:lnTo>
                <a:lnTo>
                  <a:pt x="284" y="2207"/>
                </a:lnTo>
                <a:lnTo>
                  <a:pt x="282" y="2207"/>
                </a:lnTo>
                <a:lnTo>
                  <a:pt x="280" y="2205"/>
                </a:lnTo>
                <a:lnTo>
                  <a:pt x="280" y="2203"/>
                </a:lnTo>
                <a:lnTo>
                  <a:pt x="280" y="2201"/>
                </a:lnTo>
                <a:lnTo>
                  <a:pt x="280" y="2199"/>
                </a:lnTo>
                <a:lnTo>
                  <a:pt x="282" y="2199"/>
                </a:lnTo>
                <a:lnTo>
                  <a:pt x="284" y="2199"/>
                </a:lnTo>
                <a:lnTo>
                  <a:pt x="286" y="2199"/>
                </a:lnTo>
                <a:lnTo>
                  <a:pt x="290" y="2199"/>
                </a:lnTo>
                <a:lnTo>
                  <a:pt x="292" y="2199"/>
                </a:lnTo>
                <a:lnTo>
                  <a:pt x="294" y="2199"/>
                </a:lnTo>
                <a:lnTo>
                  <a:pt x="294" y="2197"/>
                </a:lnTo>
                <a:lnTo>
                  <a:pt x="294" y="2195"/>
                </a:lnTo>
                <a:lnTo>
                  <a:pt x="292" y="2195"/>
                </a:lnTo>
                <a:lnTo>
                  <a:pt x="290" y="2195"/>
                </a:lnTo>
                <a:lnTo>
                  <a:pt x="288" y="2195"/>
                </a:lnTo>
                <a:lnTo>
                  <a:pt x="288" y="2193"/>
                </a:lnTo>
                <a:lnTo>
                  <a:pt x="288" y="2191"/>
                </a:lnTo>
                <a:lnTo>
                  <a:pt x="284" y="2189"/>
                </a:lnTo>
                <a:lnTo>
                  <a:pt x="280" y="2187"/>
                </a:lnTo>
                <a:lnTo>
                  <a:pt x="278" y="2187"/>
                </a:lnTo>
                <a:lnTo>
                  <a:pt x="276" y="2183"/>
                </a:lnTo>
                <a:lnTo>
                  <a:pt x="278" y="2183"/>
                </a:lnTo>
                <a:lnTo>
                  <a:pt x="278" y="2181"/>
                </a:lnTo>
                <a:lnTo>
                  <a:pt x="278" y="2179"/>
                </a:lnTo>
                <a:lnTo>
                  <a:pt x="280" y="2177"/>
                </a:lnTo>
                <a:lnTo>
                  <a:pt x="280" y="2175"/>
                </a:lnTo>
                <a:lnTo>
                  <a:pt x="280" y="2173"/>
                </a:lnTo>
                <a:lnTo>
                  <a:pt x="282" y="2171"/>
                </a:lnTo>
                <a:lnTo>
                  <a:pt x="284" y="2169"/>
                </a:lnTo>
                <a:lnTo>
                  <a:pt x="286" y="2167"/>
                </a:lnTo>
                <a:lnTo>
                  <a:pt x="288" y="2167"/>
                </a:lnTo>
                <a:lnTo>
                  <a:pt x="288" y="2165"/>
                </a:lnTo>
                <a:lnTo>
                  <a:pt x="290" y="2165"/>
                </a:lnTo>
                <a:lnTo>
                  <a:pt x="292" y="2167"/>
                </a:lnTo>
                <a:lnTo>
                  <a:pt x="292" y="2169"/>
                </a:lnTo>
                <a:lnTo>
                  <a:pt x="294" y="2169"/>
                </a:lnTo>
                <a:lnTo>
                  <a:pt x="296" y="2169"/>
                </a:lnTo>
                <a:lnTo>
                  <a:pt x="298" y="2167"/>
                </a:lnTo>
                <a:lnTo>
                  <a:pt x="298" y="2165"/>
                </a:lnTo>
                <a:lnTo>
                  <a:pt x="296" y="2165"/>
                </a:lnTo>
                <a:lnTo>
                  <a:pt x="294" y="2165"/>
                </a:lnTo>
                <a:lnTo>
                  <a:pt x="292" y="2165"/>
                </a:lnTo>
                <a:lnTo>
                  <a:pt x="290" y="2163"/>
                </a:lnTo>
                <a:lnTo>
                  <a:pt x="288" y="2163"/>
                </a:lnTo>
                <a:lnTo>
                  <a:pt x="288" y="2161"/>
                </a:lnTo>
                <a:lnTo>
                  <a:pt x="288" y="2159"/>
                </a:lnTo>
                <a:lnTo>
                  <a:pt x="290" y="2157"/>
                </a:lnTo>
                <a:lnTo>
                  <a:pt x="290" y="2155"/>
                </a:lnTo>
                <a:lnTo>
                  <a:pt x="292" y="2155"/>
                </a:lnTo>
                <a:lnTo>
                  <a:pt x="294" y="2155"/>
                </a:lnTo>
                <a:lnTo>
                  <a:pt x="296" y="2155"/>
                </a:lnTo>
                <a:lnTo>
                  <a:pt x="298" y="2155"/>
                </a:lnTo>
                <a:lnTo>
                  <a:pt x="300" y="2155"/>
                </a:lnTo>
                <a:lnTo>
                  <a:pt x="302" y="2155"/>
                </a:lnTo>
                <a:lnTo>
                  <a:pt x="302" y="2153"/>
                </a:lnTo>
                <a:lnTo>
                  <a:pt x="302" y="2151"/>
                </a:lnTo>
                <a:lnTo>
                  <a:pt x="302" y="2149"/>
                </a:lnTo>
                <a:lnTo>
                  <a:pt x="302" y="2147"/>
                </a:lnTo>
                <a:lnTo>
                  <a:pt x="302" y="2147"/>
                </a:lnTo>
                <a:lnTo>
                  <a:pt x="302" y="2145"/>
                </a:lnTo>
                <a:lnTo>
                  <a:pt x="302" y="2143"/>
                </a:lnTo>
                <a:lnTo>
                  <a:pt x="304" y="2143"/>
                </a:lnTo>
                <a:lnTo>
                  <a:pt x="306" y="2143"/>
                </a:lnTo>
                <a:lnTo>
                  <a:pt x="306" y="2145"/>
                </a:lnTo>
                <a:lnTo>
                  <a:pt x="308" y="2145"/>
                </a:lnTo>
                <a:lnTo>
                  <a:pt x="310" y="2145"/>
                </a:lnTo>
                <a:lnTo>
                  <a:pt x="312" y="2145"/>
                </a:lnTo>
                <a:lnTo>
                  <a:pt x="312" y="2143"/>
                </a:lnTo>
                <a:lnTo>
                  <a:pt x="312" y="2141"/>
                </a:lnTo>
                <a:lnTo>
                  <a:pt x="314" y="2139"/>
                </a:lnTo>
                <a:lnTo>
                  <a:pt x="314" y="2137"/>
                </a:lnTo>
                <a:lnTo>
                  <a:pt x="316" y="2137"/>
                </a:lnTo>
                <a:lnTo>
                  <a:pt x="318" y="2135"/>
                </a:lnTo>
                <a:lnTo>
                  <a:pt x="320" y="2135"/>
                </a:lnTo>
                <a:lnTo>
                  <a:pt x="322" y="2133"/>
                </a:lnTo>
                <a:lnTo>
                  <a:pt x="324" y="2133"/>
                </a:lnTo>
                <a:lnTo>
                  <a:pt x="324" y="2131"/>
                </a:lnTo>
                <a:lnTo>
                  <a:pt x="324" y="2129"/>
                </a:lnTo>
                <a:lnTo>
                  <a:pt x="324" y="2127"/>
                </a:lnTo>
                <a:lnTo>
                  <a:pt x="326" y="2125"/>
                </a:lnTo>
                <a:lnTo>
                  <a:pt x="326" y="2123"/>
                </a:lnTo>
                <a:lnTo>
                  <a:pt x="328" y="2123"/>
                </a:lnTo>
                <a:lnTo>
                  <a:pt x="328" y="2121"/>
                </a:lnTo>
                <a:lnTo>
                  <a:pt x="330" y="2121"/>
                </a:lnTo>
                <a:lnTo>
                  <a:pt x="330" y="2119"/>
                </a:lnTo>
                <a:lnTo>
                  <a:pt x="330" y="2115"/>
                </a:lnTo>
                <a:lnTo>
                  <a:pt x="330" y="2113"/>
                </a:lnTo>
                <a:lnTo>
                  <a:pt x="330" y="2109"/>
                </a:lnTo>
                <a:lnTo>
                  <a:pt x="330" y="2105"/>
                </a:lnTo>
                <a:lnTo>
                  <a:pt x="330" y="2103"/>
                </a:lnTo>
                <a:lnTo>
                  <a:pt x="328" y="2099"/>
                </a:lnTo>
                <a:lnTo>
                  <a:pt x="328" y="2097"/>
                </a:lnTo>
                <a:lnTo>
                  <a:pt x="328" y="2095"/>
                </a:lnTo>
                <a:lnTo>
                  <a:pt x="330" y="2095"/>
                </a:lnTo>
                <a:lnTo>
                  <a:pt x="332" y="2093"/>
                </a:lnTo>
                <a:lnTo>
                  <a:pt x="332" y="2091"/>
                </a:lnTo>
                <a:lnTo>
                  <a:pt x="332" y="2089"/>
                </a:lnTo>
                <a:lnTo>
                  <a:pt x="332" y="2087"/>
                </a:lnTo>
                <a:lnTo>
                  <a:pt x="330" y="2087"/>
                </a:lnTo>
                <a:lnTo>
                  <a:pt x="328" y="2085"/>
                </a:lnTo>
                <a:lnTo>
                  <a:pt x="326" y="2087"/>
                </a:lnTo>
                <a:lnTo>
                  <a:pt x="324" y="2087"/>
                </a:lnTo>
                <a:lnTo>
                  <a:pt x="324" y="2089"/>
                </a:lnTo>
                <a:lnTo>
                  <a:pt x="324" y="2091"/>
                </a:lnTo>
                <a:lnTo>
                  <a:pt x="322" y="2093"/>
                </a:lnTo>
                <a:lnTo>
                  <a:pt x="320" y="2093"/>
                </a:lnTo>
                <a:lnTo>
                  <a:pt x="320" y="2091"/>
                </a:lnTo>
                <a:lnTo>
                  <a:pt x="318" y="2091"/>
                </a:lnTo>
                <a:lnTo>
                  <a:pt x="318" y="2089"/>
                </a:lnTo>
                <a:lnTo>
                  <a:pt x="316" y="2087"/>
                </a:lnTo>
                <a:lnTo>
                  <a:pt x="316" y="2085"/>
                </a:lnTo>
                <a:lnTo>
                  <a:pt x="312" y="2083"/>
                </a:lnTo>
                <a:lnTo>
                  <a:pt x="312" y="2081"/>
                </a:lnTo>
                <a:lnTo>
                  <a:pt x="312" y="2079"/>
                </a:lnTo>
                <a:lnTo>
                  <a:pt x="312" y="2077"/>
                </a:lnTo>
                <a:lnTo>
                  <a:pt x="314" y="2075"/>
                </a:lnTo>
                <a:lnTo>
                  <a:pt x="314" y="2071"/>
                </a:lnTo>
                <a:lnTo>
                  <a:pt x="314" y="2069"/>
                </a:lnTo>
                <a:lnTo>
                  <a:pt x="312" y="2069"/>
                </a:lnTo>
                <a:lnTo>
                  <a:pt x="310" y="2069"/>
                </a:lnTo>
                <a:lnTo>
                  <a:pt x="310" y="2067"/>
                </a:lnTo>
                <a:lnTo>
                  <a:pt x="310" y="2065"/>
                </a:lnTo>
                <a:lnTo>
                  <a:pt x="308" y="2063"/>
                </a:lnTo>
                <a:lnTo>
                  <a:pt x="310" y="2061"/>
                </a:lnTo>
                <a:lnTo>
                  <a:pt x="310" y="2059"/>
                </a:lnTo>
                <a:lnTo>
                  <a:pt x="312" y="2057"/>
                </a:lnTo>
                <a:lnTo>
                  <a:pt x="314" y="2055"/>
                </a:lnTo>
                <a:lnTo>
                  <a:pt x="316" y="2053"/>
                </a:lnTo>
                <a:lnTo>
                  <a:pt x="318" y="2051"/>
                </a:lnTo>
                <a:lnTo>
                  <a:pt x="316" y="2051"/>
                </a:lnTo>
                <a:lnTo>
                  <a:pt x="316" y="2049"/>
                </a:lnTo>
                <a:lnTo>
                  <a:pt x="314" y="2049"/>
                </a:lnTo>
                <a:lnTo>
                  <a:pt x="312" y="2047"/>
                </a:lnTo>
                <a:lnTo>
                  <a:pt x="310" y="2047"/>
                </a:lnTo>
                <a:lnTo>
                  <a:pt x="308" y="2049"/>
                </a:lnTo>
                <a:lnTo>
                  <a:pt x="306" y="2049"/>
                </a:lnTo>
                <a:lnTo>
                  <a:pt x="304" y="2049"/>
                </a:lnTo>
                <a:lnTo>
                  <a:pt x="302" y="2049"/>
                </a:lnTo>
                <a:lnTo>
                  <a:pt x="302" y="2047"/>
                </a:lnTo>
                <a:lnTo>
                  <a:pt x="302" y="2045"/>
                </a:lnTo>
                <a:lnTo>
                  <a:pt x="304" y="2043"/>
                </a:lnTo>
                <a:lnTo>
                  <a:pt x="306" y="2043"/>
                </a:lnTo>
                <a:lnTo>
                  <a:pt x="308" y="2043"/>
                </a:lnTo>
                <a:lnTo>
                  <a:pt x="310" y="2043"/>
                </a:lnTo>
                <a:lnTo>
                  <a:pt x="310" y="2041"/>
                </a:lnTo>
                <a:lnTo>
                  <a:pt x="312" y="2041"/>
                </a:lnTo>
                <a:lnTo>
                  <a:pt x="312" y="2038"/>
                </a:lnTo>
                <a:lnTo>
                  <a:pt x="316" y="2034"/>
                </a:lnTo>
                <a:lnTo>
                  <a:pt x="316" y="2032"/>
                </a:lnTo>
                <a:lnTo>
                  <a:pt x="318" y="2032"/>
                </a:lnTo>
                <a:lnTo>
                  <a:pt x="318" y="2030"/>
                </a:lnTo>
                <a:lnTo>
                  <a:pt x="320" y="2024"/>
                </a:lnTo>
                <a:lnTo>
                  <a:pt x="322" y="2022"/>
                </a:lnTo>
                <a:lnTo>
                  <a:pt x="322" y="2020"/>
                </a:lnTo>
                <a:lnTo>
                  <a:pt x="324" y="2020"/>
                </a:lnTo>
                <a:lnTo>
                  <a:pt x="324" y="2018"/>
                </a:lnTo>
                <a:lnTo>
                  <a:pt x="324" y="2018"/>
                </a:lnTo>
                <a:lnTo>
                  <a:pt x="324" y="2016"/>
                </a:lnTo>
                <a:lnTo>
                  <a:pt x="326" y="2016"/>
                </a:lnTo>
                <a:lnTo>
                  <a:pt x="328" y="2016"/>
                </a:lnTo>
                <a:lnTo>
                  <a:pt x="328" y="2014"/>
                </a:lnTo>
                <a:lnTo>
                  <a:pt x="330" y="2014"/>
                </a:lnTo>
                <a:lnTo>
                  <a:pt x="332" y="2014"/>
                </a:lnTo>
                <a:lnTo>
                  <a:pt x="334" y="2014"/>
                </a:lnTo>
                <a:lnTo>
                  <a:pt x="336" y="2016"/>
                </a:lnTo>
                <a:lnTo>
                  <a:pt x="338" y="2016"/>
                </a:lnTo>
                <a:lnTo>
                  <a:pt x="340" y="2016"/>
                </a:lnTo>
                <a:lnTo>
                  <a:pt x="342" y="2016"/>
                </a:lnTo>
                <a:lnTo>
                  <a:pt x="344" y="2014"/>
                </a:lnTo>
                <a:lnTo>
                  <a:pt x="346" y="2014"/>
                </a:lnTo>
                <a:lnTo>
                  <a:pt x="346" y="2012"/>
                </a:lnTo>
                <a:lnTo>
                  <a:pt x="346" y="2010"/>
                </a:lnTo>
                <a:lnTo>
                  <a:pt x="346" y="2008"/>
                </a:lnTo>
                <a:lnTo>
                  <a:pt x="348" y="2008"/>
                </a:lnTo>
                <a:lnTo>
                  <a:pt x="348" y="2006"/>
                </a:lnTo>
                <a:lnTo>
                  <a:pt x="350" y="2004"/>
                </a:lnTo>
                <a:lnTo>
                  <a:pt x="352" y="2004"/>
                </a:lnTo>
                <a:lnTo>
                  <a:pt x="354" y="2004"/>
                </a:lnTo>
                <a:lnTo>
                  <a:pt x="354" y="2006"/>
                </a:lnTo>
                <a:lnTo>
                  <a:pt x="356" y="2006"/>
                </a:lnTo>
                <a:lnTo>
                  <a:pt x="358" y="2008"/>
                </a:lnTo>
                <a:lnTo>
                  <a:pt x="358" y="2004"/>
                </a:lnTo>
                <a:lnTo>
                  <a:pt x="358" y="2002"/>
                </a:lnTo>
                <a:lnTo>
                  <a:pt x="358" y="1998"/>
                </a:lnTo>
                <a:lnTo>
                  <a:pt x="358" y="1990"/>
                </a:lnTo>
                <a:lnTo>
                  <a:pt x="358" y="1988"/>
                </a:lnTo>
                <a:lnTo>
                  <a:pt x="358" y="1986"/>
                </a:lnTo>
                <a:lnTo>
                  <a:pt x="358" y="1978"/>
                </a:lnTo>
                <a:lnTo>
                  <a:pt x="358" y="1976"/>
                </a:lnTo>
                <a:lnTo>
                  <a:pt x="358" y="1962"/>
                </a:lnTo>
                <a:lnTo>
                  <a:pt x="358" y="1956"/>
                </a:lnTo>
                <a:lnTo>
                  <a:pt x="358" y="1952"/>
                </a:lnTo>
                <a:lnTo>
                  <a:pt x="358" y="1940"/>
                </a:lnTo>
                <a:lnTo>
                  <a:pt x="358" y="1938"/>
                </a:lnTo>
                <a:lnTo>
                  <a:pt x="358" y="1936"/>
                </a:lnTo>
                <a:lnTo>
                  <a:pt x="358" y="1930"/>
                </a:lnTo>
                <a:lnTo>
                  <a:pt x="358" y="1928"/>
                </a:lnTo>
                <a:lnTo>
                  <a:pt x="358" y="1926"/>
                </a:lnTo>
                <a:lnTo>
                  <a:pt x="358" y="1912"/>
                </a:lnTo>
                <a:lnTo>
                  <a:pt x="358" y="1910"/>
                </a:lnTo>
                <a:lnTo>
                  <a:pt x="358" y="1906"/>
                </a:lnTo>
                <a:lnTo>
                  <a:pt x="358" y="1906"/>
                </a:lnTo>
                <a:lnTo>
                  <a:pt x="358" y="1904"/>
                </a:lnTo>
                <a:lnTo>
                  <a:pt x="358" y="1902"/>
                </a:lnTo>
                <a:lnTo>
                  <a:pt x="358" y="1900"/>
                </a:lnTo>
                <a:lnTo>
                  <a:pt x="358" y="1898"/>
                </a:lnTo>
                <a:lnTo>
                  <a:pt x="358" y="1896"/>
                </a:lnTo>
                <a:lnTo>
                  <a:pt x="358" y="1892"/>
                </a:lnTo>
                <a:lnTo>
                  <a:pt x="358" y="1890"/>
                </a:lnTo>
                <a:lnTo>
                  <a:pt x="358" y="1888"/>
                </a:lnTo>
                <a:lnTo>
                  <a:pt x="358" y="1886"/>
                </a:lnTo>
                <a:lnTo>
                  <a:pt x="358" y="1884"/>
                </a:lnTo>
                <a:lnTo>
                  <a:pt x="358" y="1882"/>
                </a:lnTo>
                <a:lnTo>
                  <a:pt x="358" y="1878"/>
                </a:lnTo>
                <a:lnTo>
                  <a:pt x="358" y="1868"/>
                </a:lnTo>
                <a:lnTo>
                  <a:pt x="358" y="1864"/>
                </a:lnTo>
                <a:lnTo>
                  <a:pt x="358" y="1862"/>
                </a:lnTo>
                <a:lnTo>
                  <a:pt x="358" y="1858"/>
                </a:lnTo>
                <a:lnTo>
                  <a:pt x="358" y="1854"/>
                </a:lnTo>
                <a:lnTo>
                  <a:pt x="358" y="1850"/>
                </a:lnTo>
                <a:lnTo>
                  <a:pt x="358" y="1848"/>
                </a:lnTo>
                <a:lnTo>
                  <a:pt x="358" y="1846"/>
                </a:lnTo>
                <a:lnTo>
                  <a:pt x="358" y="1844"/>
                </a:lnTo>
                <a:lnTo>
                  <a:pt x="358" y="1842"/>
                </a:lnTo>
                <a:lnTo>
                  <a:pt x="358" y="1840"/>
                </a:lnTo>
                <a:lnTo>
                  <a:pt x="358" y="1838"/>
                </a:lnTo>
                <a:lnTo>
                  <a:pt x="358" y="1836"/>
                </a:lnTo>
                <a:lnTo>
                  <a:pt x="358" y="1832"/>
                </a:lnTo>
                <a:lnTo>
                  <a:pt x="358" y="1828"/>
                </a:lnTo>
                <a:lnTo>
                  <a:pt x="358" y="1826"/>
                </a:lnTo>
                <a:lnTo>
                  <a:pt x="358" y="1822"/>
                </a:lnTo>
                <a:lnTo>
                  <a:pt x="358" y="1820"/>
                </a:lnTo>
                <a:lnTo>
                  <a:pt x="358" y="1818"/>
                </a:lnTo>
                <a:lnTo>
                  <a:pt x="358" y="1816"/>
                </a:lnTo>
                <a:lnTo>
                  <a:pt x="358" y="1814"/>
                </a:lnTo>
                <a:lnTo>
                  <a:pt x="358" y="1810"/>
                </a:lnTo>
                <a:lnTo>
                  <a:pt x="358" y="1798"/>
                </a:lnTo>
                <a:lnTo>
                  <a:pt x="358" y="1796"/>
                </a:lnTo>
                <a:lnTo>
                  <a:pt x="358" y="1788"/>
                </a:lnTo>
                <a:lnTo>
                  <a:pt x="358" y="1784"/>
                </a:lnTo>
                <a:lnTo>
                  <a:pt x="358" y="1782"/>
                </a:lnTo>
                <a:lnTo>
                  <a:pt x="358" y="1776"/>
                </a:lnTo>
                <a:lnTo>
                  <a:pt x="358" y="1774"/>
                </a:lnTo>
                <a:lnTo>
                  <a:pt x="358" y="1772"/>
                </a:lnTo>
                <a:lnTo>
                  <a:pt x="358" y="1766"/>
                </a:lnTo>
                <a:lnTo>
                  <a:pt x="358" y="1764"/>
                </a:lnTo>
                <a:lnTo>
                  <a:pt x="358" y="1762"/>
                </a:lnTo>
                <a:lnTo>
                  <a:pt x="358" y="1762"/>
                </a:lnTo>
                <a:lnTo>
                  <a:pt x="358" y="1760"/>
                </a:lnTo>
                <a:lnTo>
                  <a:pt x="358" y="1758"/>
                </a:lnTo>
                <a:lnTo>
                  <a:pt x="358" y="1756"/>
                </a:lnTo>
                <a:lnTo>
                  <a:pt x="358" y="1754"/>
                </a:lnTo>
                <a:lnTo>
                  <a:pt x="358" y="1752"/>
                </a:lnTo>
                <a:lnTo>
                  <a:pt x="358" y="1750"/>
                </a:lnTo>
                <a:lnTo>
                  <a:pt x="358" y="1742"/>
                </a:lnTo>
                <a:lnTo>
                  <a:pt x="358" y="1734"/>
                </a:lnTo>
                <a:lnTo>
                  <a:pt x="358" y="1732"/>
                </a:lnTo>
                <a:lnTo>
                  <a:pt x="358" y="1730"/>
                </a:lnTo>
                <a:lnTo>
                  <a:pt x="358" y="1726"/>
                </a:lnTo>
                <a:lnTo>
                  <a:pt x="358" y="1722"/>
                </a:lnTo>
                <a:lnTo>
                  <a:pt x="358" y="1720"/>
                </a:lnTo>
                <a:lnTo>
                  <a:pt x="358" y="1718"/>
                </a:lnTo>
                <a:lnTo>
                  <a:pt x="358" y="1714"/>
                </a:lnTo>
                <a:lnTo>
                  <a:pt x="358" y="1714"/>
                </a:lnTo>
                <a:lnTo>
                  <a:pt x="358" y="1712"/>
                </a:lnTo>
                <a:lnTo>
                  <a:pt x="358" y="1696"/>
                </a:lnTo>
                <a:lnTo>
                  <a:pt x="358" y="1694"/>
                </a:lnTo>
                <a:lnTo>
                  <a:pt x="358" y="1684"/>
                </a:lnTo>
                <a:lnTo>
                  <a:pt x="358" y="1680"/>
                </a:lnTo>
                <a:lnTo>
                  <a:pt x="358" y="1672"/>
                </a:lnTo>
                <a:lnTo>
                  <a:pt x="358" y="1668"/>
                </a:lnTo>
                <a:lnTo>
                  <a:pt x="358" y="1668"/>
                </a:lnTo>
                <a:lnTo>
                  <a:pt x="358" y="1664"/>
                </a:lnTo>
                <a:lnTo>
                  <a:pt x="358" y="1660"/>
                </a:lnTo>
                <a:lnTo>
                  <a:pt x="358" y="1656"/>
                </a:lnTo>
                <a:lnTo>
                  <a:pt x="358" y="1654"/>
                </a:lnTo>
                <a:lnTo>
                  <a:pt x="358" y="1652"/>
                </a:lnTo>
                <a:lnTo>
                  <a:pt x="358" y="1650"/>
                </a:lnTo>
                <a:lnTo>
                  <a:pt x="358" y="1648"/>
                </a:lnTo>
                <a:lnTo>
                  <a:pt x="358" y="1646"/>
                </a:lnTo>
                <a:lnTo>
                  <a:pt x="358" y="1644"/>
                </a:lnTo>
                <a:lnTo>
                  <a:pt x="358" y="1642"/>
                </a:lnTo>
                <a:lnTo>
                  <a:pt x="358" y="1640"/>
                </a:lnTo>
                <a:lnTo>
                  <a:pt x="358" y="1636"/>
                </a:lnTo>
                <a:lnTo>
                  <a:pt x="358" y="1634"/>
                </a:lnTo>
                <a:lnTo>
                  <a:pt x="358" y="1632"/>
                </a:lnTo>
                <a:lnTo>
                  <a:pt x="358" y="1630"/>
                </a:lnTo>
                <a:lnTo>
                  <a:pt x="358" y="1628"/>
                </a:lnTo>
                <a:lnTo>
                  <a:pt x="358" y="1622"/>
                </a:lnTo>
                <a:lnTo>
                  <a:pt x="358" y="1620"/>
                </a:lnTo>
                <a:lnTo>
                  <a:pt x="358" y="1613"/>
                </a:lnTo>
                <a:lnTo>
                  <a:pt x="358" y="1595"/>
                </a:lnTo>
                <a:lnTo>
                  <a:pt x="358" y="1591"/>
                </a:lnTo>
                <a:lnTo>
                  <a:pt x="358" y="1589"/>
                </a:lnTo>
                <a:lnTo>
                  <a:pt x="358" y="1587"/>
                </a:lnTo>
                <a:lnTo>
                  <a:pt x="358" y="1585"/>
                </a:lnTo>
                <a:lnTo>
                  <a:pt x="358" y="1581"/>
                </a:lnTo>
                <a:lnTo>
                  <a:pt x="358" y="1579"/>
                </a:lnTo>
                <a:lnTo>
                  <a:pt x="358" y="1575"/>
                </a:lnTo>
                <a:lnTo>
                  <a:pt x="358" y="1571"/>
                </a:lnTo>
                <a:lnTo>
                  <a:pt x="358" y="1565"/>
                </a:lnTo>
                <a:lnTo>
                  <a:pt x="358" y="1561"/>
                </a:lnTo>
                <a:lnTo>
                  <a:pt x="358" y="1557"/>
                </a:lnTo>
                <a:lnTo>
                  <a:pt x="358" y="1555"/>
                </a:lnTo>
                <a:lnTo>
                  <a:pt x="358" y="1551"/>
                </a:lnTo>
                <a:lnTo>
                  <a:pt x="358" y="1547"/>
                </a:lnTo>
                <a:lnTo>
                  <a:pt x="358" y="1545"/>
                </a:lnTo>
                <a:lnTo>
                  <a:pt x="358" y="1539"/>
                </a:lnTo>
                <a:lnTo>
                  <a:pt x="358" y="1537"/>
                </a:lnTo>
                <a:lnTo>
                  <a:pt x="358" y="1535"/>
                </a:lnTo>
                <a:lnTo>
                  <a:pt x="358" y="1531"/>
                </a:lnTo>
                <a:lnTo>
                  <a:pt x="358" y="1527"/>
                </a:lnTo>
                <a:lnTo>
                  <a:pt x="358" y="1525"/>
                </a:lnTo>
                <a:lnTo>
                  <a:pt x="358" y="1523"/>
                </a:lnTo>
                <a:lnTo>
                  <a:pt x="358" y="1517"/>
                </a:lnTo>
                <a:lnTo>
                  <a:pt x="358" y="1513"/>
                </a:lnTo>
                <a:lnTo>
                  <a:pt x="358" y="1511"/>
                </a:lnTo>
                <a:lnTo>
                  <a:pt x="358" y="1509"/>
                </a:lnTo>
                <a:lnTo>
                  <a:pt x="358" y="1505"/>
                </a:lnTo>
                <a:lnTo>
                  <a:pt x="358" y="1499"/>
                </a:lnTo>
                <a:lnTo>
                  <a:pt x="358" y="1497"/>
                </a:lnTo>
                <a:lnTo>
                  <a:pt x="358" y="1495"/>
                </a:lnTo>
                <a:lnTo>
                  <a:pt x="358" y="1493"/>
                </a:lnTo>
                <a:lnTo>
                  <a:pt x="358" y="1491"/>
                </a:lnTo>
                <a:lnTo>
                  <a:pt x="358" y="1485"/>
                </a:lnTo>
                <a:lnTo>
                  <a:pt x="358" y="1483"/>
                </a:lnTo>
                <a:lnTo>
                  <a:pt x="358" y="1477"/>
                </a:lnTo>
                <a:lnTo>
                  <a:pt x="358" y="1475"/>
                </a:lnTo>
                <a:lnTo>
                  <a:pt x="358" y="1475"/>
                </a:lnTo>
                <a:lnTo>
                  <a:pt x="358" y="1465"/>
                </a:lnTo>
                <a:lnTo>
                  <a:pt x="358" y="1461"/>
                </a:lnTo>
                <a:lnTo>
                  <a:pt x="358" y="1459"/>
                </a:lnTo>
                <a:lnTo>
                  <a:pt x="358" y="1449"/>
                </a:lnTo>
                <a:lnTo>
                  <a:pt x="358" y="1443"/>
                </a:lnTo>
                <a:lnTo>
                  <a:pt x="358" y="1435"/>
                </a:lnTo>
                <a:lnTo>
                  <a:pt x="358" y="1427"/>
                </a:lnTo>
                <a:lnTo>
                  <a:pt x="358" y="1419"/>
                </a:lnTo>
                <a:lnTo>
                  <a:pt x="358" y="1407"/>
                </a:lnTo>
                <a:lnTo>
                  <a:pt x="358" y="1401"/>
                </a:lnTo>
                <a:lnTo>
                  <a:pt x="358" y="1397"/>
                </a:lnTo>
                <a:lnTo>
                  <a:pt x="358" y="1395"/>
                </a:lnTo>
                <a:lnTo>
                  <a:pt x="358" y="1387"/>
                </a:lnTo>
                <a:lnTo>
                  <a:pt x="358" y="1383"/>
                </a:lnTo>
                <a:lnTo>
                  <a:pt x="358" y="1379"/>
                </a:lnTo>
                <a:lnTo>
                  <a:pt x="358" y="1377"/>
                </a:lnTo>
                <a:lnTo>
                  <a:pt x="358" y="1365"/>
                </a:lnTo>
                <a:lnTo>
                  <a:pt x="358" y="1363"/>
                </a:lnTo>
                <a:lnTo>
                  <a:pt x="358" y="1359"/>
                </a:lnTo>
                <a:lnTo>
                  <a:pt x="358" y="1357"/>
                </a:lnTo>
                <a:lnTo>
                  <a:pt x="358" y="1355"/>
                </a:lnTo>
                <a:lnTo>
                  <a:pt x="358" y="1351"/>
                </a:lnTo>
                <a:lnTo>
                  <a:pt x="358" y="1345"/>
                </a:lnTo>
                <a:lnTo>
                  <a:pt x="358" y="1339"/>
                </a:lnTo>
                <a:lnTo>
                  <a:pt x="358" y="1333"/>
                </a:lnTo>
                <a:lnTo>
                  <a:pt x="358" y="1329"/>
                </a:lnTo>
                <a:lnTo>
                  <a:pt x="358" y="1319"/>
                </a:lnTo>
                <a:lnTo>
                  <a:pt x="360" y="1315"/>
                </a:lnTo>
                <a:lnTo>
                  <a:pt x="360" y="1313"/>
                </a:lnTo>
                <a:lnTo>
                  <a:pt x="360" y="1311"/>
                </a:lnTo>
                <a:lnTo>
                  <a:pt x="360" y="1309"/>
                </a:lnTo>
                <a:lnTo>
                  <a:pt x="360" y="1305"/>
                </a:lnTo>
                <a:lnTo>
                  <a:pt x="360" y="1303"/>
                </a:lnTo>
                <a:lnTo>
                  <a:pt x="360" y="1295"/>
                </a:lnTo>
                <a:lnTo>
                  <a:pt x="360" y="1291"/>
                </a:lnTo>
                <a:lnTo>
                  <a:pt x="360" y="1285"/>
                </a:lnTo>
                <a:lnTo>
                  <a:pt x="360" y="1283"/>
                </a:lnTo>
                <a:lnTo>
                  <a:pt x="360" y="1279"/>
                </a:lnTo>
                <a:lnTo>
                  <a:pt x="360" y="1271"/>
                </a:lnTo>
                <a:lnTo>
                  <a:pt x="360" y="1267"/>
                </a:lnTo>
                <a:lnTo>
                  <a:pt x="360" y="1265"/>
                </a:lnTo>
                <a:lnTo>
                  <a:pt x="360" y="1263"/>
                </a:lnTo>
                <a:lnTo>
                  <a:pt x="360" y="1255"/>
                </a:lnTo>
                <a:lnTo>
                  <a:pt x="360" y="1253"/>
                </a:lnTo>
                <a:lnTo>
                  <a:pt x="360" y="1251"/>
                </a:lnTo>
                <a:lnTo>
                  <a:pt x="360" y="1247"/>
                </a:lnTo>
                <a:lnTo>
                  <a:pt x="360" y="1243"/>
                </a:lnTo>
                <a:lnTo>
                  <a:pt x="360" y="1241"/>
                </a:lnTo>
                <a:lnTo>
                  <a:pt x="360" y="1239"/>
                </a:lnTo>
                <a:lnTo>
                  <a:pt x="360" y="1237"/>
                </a:lnTo>
                <a:lnTo>
                  <a:pt x="360" y="1233"/>
                </a:lnTo>
                <a:lnTo>
                  <a:pt x="360" y="1227"/>
                </a:lnTo>
                <a:lnTo>
                  <a:pt x="360" y="1225"/>
                </a:lnTo>
                <a:lnTo>
                  <a:pt x="360" y="1223"/>
                </a:lnTo>
                <a:lnTo>
                  <a:pt x="360" y="1217"/>
                </a:lnTo>
                <a:lnTo>
                  <a:pt x="360" y="1213"/>
                </a:lnTo>
                <a:lnTo>
                  <a:pt x="360" y="1207"/>
                </a:lnTo>
                <a:lnTo>
                  <a:pt x="360" y="1199"/>
                </a:lnTo>
                <a:lnTo>
                  <a:pt x="360" y="1188"/>
                </a:lnTo>
                <a:lnTo>
                  <a:pt x="360" y="1186"/>
                </a:lnTo>
                <a:lnTo>
                  <a:pt x="360" y="1186"/>
                </a:lnTo>
                <a:lnTo>
                  <a:pt x="360" y="1184"/>
                </a:lnTo>
                <a:lnTo>
                  <a:pt x="360" y="1182"/>
                </a:lnTo>
                <a:lnTo>
                  <a:pt x="360" y="1180"/>
                </a:lnTo>
                <a:lnTo>
                  <a:pt x="360" y="1178"/>
                </a:lnTo>
                <a:lnTo>
                  <a:pt x="360" y="1176"/>
                </a:lnTo>
                <a:lnTo>
                  <a:pt x="360" y="1170"/>
                </a:lnTo>
                <a:lnTo>
                  <a:pt x="360" y="1166"/>
                </a:lnTo>
                <a:lnTo>
                  <a:pt x="360" y="1162"/>
                </a:lnTo>
                <a:lnTo>
                  <a:pt x="360" y="1160"/>
                </a:lnTo>
                <a:lnTo>
                  <a:pt x="360" y="1150"/>
                </a:lnTo>
                <a:lnTo>
                  <a:pt x="360" y="1146"/>
                </a:lnTo>
                <a:lnTo>
                  <a:pt x="360" y="1144"/>
                </a:lnTo>
                <a:lnTo>
                  <a:pt x="362" y="1136"/>
                </a:lnTo>
                <a:lnTo>
                  <a:pt x="362" y="1134"/>
                </a:lnTo>
                <a:lnTo>
                  <a:pt x="362" y="1130"/>
                </a:lnTo>
                <a:lnTo>
                  <a:pt x="362" y="1128"/>
                </a:lnTo>
                <a:lnTo>
                  <a:pt x="362" y="1126"/>
                </a:lnTo>
                <a:lnTo>
                  <a:pt x="362" y="1124"/>
                </a:lnTo>
                <a:lnTo>
                  <a:pt x="362" y="1122"/>
                </a:lnTo>
                <a:lnTo>
                  <a:pt x="362" y="1116"/>
                </a:lnTo>
                <a:lnTo>
                  <a:pt x="362" y="1114"/>
                </a:lnTo>
                <a:lnTo>
                  <a:pt x="362" y="1112"/>
                </a:lnTo>
                <a:lnTo>
                  <a:pt x="362" y="1106"/>
                </a:lnTo>
                <a:lnTo>
                  <a:pt x="362" y="1102"/>
                </a:lnTo>
                <a:lnTo>
                  <a:pt x="362" y="1100"/>
                </a:lnTo>
                <a:lnTo>
                  <a:pt x="362" y="1092"/>
                </a:lnTo>
                <a:lnTo>
                  <a:pt x="362" y="1090"/>
                </a:lnTo>
                <a:lnTo>
                  <a:pt x="362" y="1088"/>
                </a:lnTo>
                <a:lnTo>
                  <a:pt x="362" y="1086"/>
                </a:lnTo>
                <a:lnTo>
                  <a:pt x="362" y="1084"/>
                </a:lnTo>
                <a:lnTo>
                  <a:pt x="362" y="1080"/>
                </a:lnTo>
                <a:lnTo>
                  <a:pt x="362" y="1078"/>
                </a:lnTo>
                <a:lnTo>
                  <a:pt x="362" y="1068"/>
                </a:lnTo>
                <a:lnTo>
                  <a:pt x="362" y="1066"/>
                </a:lnTo>
                <a:lnTo>
                  <a:pt x="362" y="1064"/>
                </a:lnTo>
                <a:lnTo>
                  <a:pt x="362" y="1060"/>
                </a:lnTo>
                <a:lnTo>
                  <a:pt x="362" y="1058"/>
                </a:lnTo>
                <a:lnTo>
                  <a:pt x="362" y="1054"/>
                </a:lnTo>
                <a:lnTo>
                  <a:pt x="362" y="1052"/>
                </a:lnTo>
                <a:lnTo>
                  <a:pt x="362" y="1050"/>
                </a:lnTo>
                <a:lnTo>
                  <a:pt x="362" y="1046"/>
                </a:lnTo>
                <a:lnTo>
                  <a:pt x="362" y="1042"/>
                </a:lnTo>
                <a:lnTo>
                  <a:pt x="362" y="1042"/>
                </a:lnTo>
                <a:lnTo>
                  <a:pt x="362" y="1040"/>
                </a:lnTo>
                <a:lnTo>
                  <a:pt x="362" y="1038"/>
                </a:lnTo>
                <a:lnTo>
                  <a:pt x="362" y="1036"/>
                </a:lnTo>
                <a:lnTo>
                  <a:pt x="362" y="1034"/>
                </a:lnTo>
                <a:lnTo>
                  <a:pt x="362" y="1030"/>
                </a:lnTo>
                <a:lnTo>
                  <a:pt x="362" y="1028"/>
                </a:lnTo>
                <a:lnTo>
                  <a:pt x="362" y="1026"/>
                </a:lnTo>
                <a:lnTo>
                  <a:pt x="362" y="1024"/>
                </a:lnTo>
                <a:lnTo>
                  <a:pt x="362" y="1022"/>
                </a:lnTo>
                <a:lnTo>
                  <a:pt x="362" y="1020"/>
                </a:lnTo>
                <a:lnTo>
                  <a:pt x="362" y="1018"/>
                </a:lnTo>
                <a:lnTo>
                  <a:pt x="362" y="1016"/>
                </a:lnTo>
                <a:lnTo>
                  <a:pt x="362" y="1014"/>
                </a:lnTo>
                <a:lnTo>
                  <a:pt x="362" y="1012"/>
                </a:lnTo>
                <a:lnTo>
                  <a:pt x="362" y="1010"/>
                </a:lnTo>
                <a:lnTo>
                  <a:pt x="362" y="1008"/>
                </a:lnTo>
                <a:lnTo>
                  <a:pt x="362" y="1006"/>
                </a:lnTo>
                <a:lnTo>
                  <a:pt x="362" y="1004"/>
                </a:lnTo>
                <a:lnTo>
                  <a:pt x="362" y="1002"/>
                </a:lnTo>
                <a:lnTo>
                  <a:pt x="362" y="1000"/>
                </a:lnTo>
                <a:lnTo>
                  <a:pt x="362" y="996"/>
                </a:lnTo>
                <a:lnTo>
                  <a:pt x="362" y="994"/>
                </a:lnTo>
                <a:lnTo>
                  <a:pt x="362" y="994"/>
                </a:lnTo>
                <a:lnTo>
                  <a:pt x="362" y="992"/>
                </a:lnTo>
                <a:lnTo>
                  <a:pt x="362" y="990"/>
                </a:lnTo>
                <a:lnTo>
                  <a:pt x="362" y="988"/>
                </a:lnTo>
                <a:lnTo>
                  <a:pt x="362" y="986"/>
                </a:lnTo>
                <a:lnTo>
                  <a:pt x="362" y="984"/>
                </a:lnTo>
                <a:lnTo>
                  <a:pt x="362" y="982"/>
                </a:lnTo>
                <a:lnTo>
                  <a:pt x="362" y="980"/>
                </a:lnTo>
                <a:lnTo>
                  <a:pt x="362" y="978"/>
                </a:lnTo>
                <a:lnTo>
                  <a:pt x="362" y="976"/>
                </a:lnTo>
                <a:lnTo>
                  <a:pt x="362" y="974"/>
                </a:lnTo>
                <a:lnTo>
                  <a:pt x="362" y="972"/>
                </a:lnTo>
                <a:lnTo>
                  <a:pt x="362" y="970"/>
                </a:lnTo>
                <a:lnTo>
                  <a:pt x="362" y="968"/>
                </a:lnTo>
                <a:lnTo>
                  <a:pt x="362" y="962"/>
                </a:lnTo>
                <a:lnTo>
                  <a:pt x="362" y="960"/>
                </a:lnTo>
                <a:lnTo>
                  <a:pt x="362" y="958"/>
                </a:lnTo>
                <a:lnTo>
                  <a:pt x="362" y="954"/>
                </a:lnTo>
                <a:lnTo>
                  <a:pt x="362" y="950"/>
                </a:lnTo>
                <a:lnTo>
                  <a:pt x="362" y="948"/>
                </a:lnTo>
                <a:lnTo>
                  <a:pt x="362" y="946"/>
                </a:lnTo>
                <a:lnTo>
                  <a:pt x="362" y="946"/>
                </a:lnTo>
                <a:lnTo>
                  <a:pt x="362" y="938"/>
                </a:lnTo>
                <a:lnTo>
                  <a:pt x="362" y="936"/>
                </a:lnTo>
                <a:lnTo>
                  <a:pt x="362" y="934"/>
                </a:lnTo>
                <a:lnTo>
                  <a:pt x="362" y="932"/>
                </a:lnTo>
                <a:lnTo>
                  <a:pt x="362" y="930"/>
                </a:lnTo>
                <a:lnTo>
                  <a:pt x="362" y="926"/>
                </a:lnTo>
                <a:lnTo>
                  <a:pt x="362" y="924"/>
                </a:lnTo>
                <a:lnTo>
                  <a:pt x="362" y="922"/>
                </a:lnTo>
                <a:lnTo>
                  <a:pt x="362" y="916"/>
                </a:lnTo>
                <a:lnTo>
                  <a:pt x="362" y="914"/>
                </a:lnTo>
                <a:lnTo>
                  <a:pt x="362" y="912"/>
                </a:lnTo>
                <a:lnTo>
                  <a:pt x="362" y="910"/>
                </a:lnTo>
                <a:lnTo>
                  <a:pt x="362" y="908"/>
                </a:lnTo>
                <a:lnTo>
                  <a:pt x="362" y="902"/>
                </a:lnTo>
                <a:lnTo>
                  <a:pt x="362" y="900"/>
                </a:lnTo>
                <a:lnTo>
                  <a:pt x="362" y="898"/>
                </a:lnTo>
                <a:lnTo>
                  <a:pt x="362" y="898"/>
                </a:lnTo>
                <a:lnTo>
                  <a:pt x="362" y="896"/>
                </a:lnTo>
                <a:lnTo>
                  <a:pt x="362" y="892"/>
                </a:lnTo>
                <a:lnTo>
                  <a:pt x="362" y="890"/>
                </a:lnTo>
                <a:lnTo>
                  <a:pt x="362" y="888"/>
                </a:lnTo>
                <a:lnTo>
                  <a:pt x="362" y="886"/>
                </a:lnTo>
                <a:lnTo>
                  <a:pt x="362" y="882"/>
                </a:lnTo>
                <a:lnTo>
                  <a:pt x="362" y="880"/>
                </a:lnTo>
                <a:lnTo>
                  <a:pt x="362" y="878"/>
                </a:lnTo>
                <a:lnTo>
                  <a:pt x="362" y="876"/>
                </a:lnTo>
                <a:lnTo>
                  <a:pt x="362" y="874"/>
                </a:lnTo>
                <a:lnTo>
                  <a:pt x="362" y="870"/>
                </a:lnTo>
                <a:lnTo>
                  <a:pt x="362" y="868"/>
                </a:lnTo>
                <a:lnTo>
                  <a:pt x="362" y="866"/>
                </a:lnTo>
                <a:lnTo>
                  <a:pt x="362" y="864"/>
                </a:lnTo>
                <a:lnTo>
                  <a:pt x="362" y="862"/>
                </a:lnTo>
                <a:lnTo>
                  <a:pt x="362" y="860"/>
                </a:lnTo>
                <a:lnTo>
                  <a:pt x="362" y="858"/>
                </a:lnTo>
                <a:lnTo>
                  <a:pt x="362" y="856"/>
                </a:lnTo>
                <a:lnTo>
                  <a:pt x="362" y="852"/>
                </a:lnTo>
                <a:lnTo>
                  <a:pt x="362" y="850"/>
                </a:lnTo>
                <a:lnTo>
                  <a:pt x="362" y="846"/>
                </a:lnTo>
                <a:lnTo>
                  <a:pt x="362" y="842"/>
                </a:lnTo>
                <a:lnTo>
                  <a:pt x="362" y="838"/>
                </a:lnTo>
                <a:lnTo>
                  <a:pt x="362" y="836"/>
                </a:lnTo>
                <a:lnTo>
                  <a:pt x="362" y="834"/>
                </a:lnTo>
                <a:lnTo>
                  <a:pt x="362" y="832"/>
                </a:lnTo>
                <a:lnTo>
                  <a:pt x="362" y="830"/>
                </a:lnTo>
                <a:lnTo>
                  <a:pt x="362" y="828"/>
                </a:lnTo>
                <a:lnTo>
                  <a:pt x="362" y="826"/>
                </a:lnTo>
                <a:lnTo>
                  <a:pt x="362" y="824"/>
                </a:lnTo>
                <a:lnTo>
                  <a:pt x="362" y="822"/>
                </a:lnTo>
                <a:lnTo>
                  <a:pt x="362" y="820"/>
                </a:lnTo>
                <a:lnTo>
                  <a:pt x="362" y="818"/>
                </a:lnTo>
                <a:lnTo>
                  <a:pt x="362" y="816"/>
                </a:lnTo>
                <a:lnTo>
                  <a:pt x="362" y="814"/>
                </a:lnTo>
                <a:lnTo>
                  <a:pt x="362" y="812"/>
                </a:lnTo>
                <a:lnTo>
                  <a:pt x="362" y="808"/>
                </a:lnTo>
                <a:lnTo>
                  <a:pt x="362" y="806"/>
                </a:lnTo>
                <a:lnTo>
                  <a:pt x="362" y="804"/>
                </a:lnTo>
                <a:lnTo>
                  <a:pt x="362" y="802"/>
                </a:lnTo>
                <a:lnTo>
                  <a:pt x="362" y="802"/>
                </a:lnTo>
                <a:lnTo>
                  <a:pt x="362" y="800"/>
                </a:lnTo>
                <a:lnTo>
                  <a:pt x="362" y="798"/>
                </a:lnTo>
                <a:lnTo>
                  <a:pt x="362" y="796"/>
                </a:lnTo>
                <a:lnTo>
                  <a:pt x="362" y="794"/>
                </a:lnTo>
                <a:lnTo>
                  <a:pt x="362" y="792"/>
                </a:lnTo>
                <a:lnTo>
                  <a:pt x="362" y="790"/>
                </a:lnTo>
                <a:lnTo>
                  <a:pt x="362" y="788"/>
                </a:lnTo>
                <a:lnTo>
                  <a:pt x="362" y="784"/>
                </a:lnTo>
                <a:lnTo>
                  <a:pt x="362" y="782"/>
                </a:lnTo>
                <a:lnTo>
                  <a:pt x="362" y="780"/>
                </a:lnTo>
                <a:lnTo>
                  <a:pt x="362" y="778"/>
                </a:lnTo>
                <a:lnTo>
                  <a:pt x="362" y="772"/>
                </a:lnTo>
                <a:lnTo>
                  <a:pt x="362" y="769"/>
                </a:lnTo>
                <a:lnTo>
                  <a:pt x="362" y="767"/>
                </a:lnTo>
                <a:lnTo>
                  <a:pt x="362" y="765"/>
                </a:lnTo>
                <a:lnTo>
                  <a:pt x="362" y="763"/>
                </a:lnTo>
                <a:lnTo>
                  <a:pt x="362" y="753"/>
                </a:lnTo>
                <a:lnTo>
                  <a:pt x="362" y="747"/>
                </a:lnTo>
                <a:lnTo>
                  <a:pt x="362" y="743"/>
                </a:lnTo>
                <a:lnTo>
                  <a:pt x="362" y="731"/>
                </a:lnTo>
                <a:lnTo>
                  <a:pt x="362" y="729"/>
                </a:lnTo>
                <a:lnTo>
                  <a:pt x="362" y="727"/>
                </a:lnTo>
                <a:lnTo>
                  <a:pt x="362" y="725"/>
                </a:lnTo>
                <a:lnTo>
                  <a:pt x="362" y="723"/>
                </a:lnTo>
                <a:lnTo>
                  <a:pt x="362" y="721"/>
                </a:lnTo>
                <a:lnTo>
                  <a:pt x="362" y="719"/>
                </a:lnTo>
                <a:lnTo>
                  <a:pt x="362" y="717"/>
                </a:lnTo>
                <a:lnTo>
                  <a:pt x="362" y="715"/>
                </a:lnTo>
                <a:lnTo>
                  <a:pt x="362" y="713"/>
                </a:lnTo>
                <a:lnTo>
                  <a:pt x="362" y="709"/>
                </a:lnTo>
                <a:lnTo>
                  <a:pt x="362" y="707"/>
                </a:lnTo>
                <a:lnTo>
                  <a:pt x="362" y="705"/>
                </a:lnTo>
                <a:lnTo>
                  <a:pt x="362" y="703"/>
                </a:lnTo>
                <a:lnTo>
                  <a:pt x="362" y="701"/>
                </a:lnTo>
                <a:lnTo>
                  <a:pt x="362" y="699"/>
                </a:lnTo>
                <a:lnTo>
                  <a:pt x="362" y="695"/>
                </a:lnTo>
                <a:lnTo>
                  <a:pt x="362" y="693"/>
                </a:lnTo>
                <a:lnTo>
                  <a:pt x="362" y="687"/>
                </a:lnTo>
                <a:lnTo>
                  <a:pt x="362" y="685"/>
                </a:lnTo>
                <a:lnTo>
                  <a:pt x="362" y="683"/>
                </a:lnTo>
                <a:lnTo>
                  <a:pt x="362" y="681"/>
                </a:lnTo>
                <a:lnTo>
                  <a:pt x="362" y="679"/>
                </a:lnTo>
                <a:lnTo>
                  <a:pt x="362" y="677"/>
                </a:lnTo>
                <a:lnTo>
                  <a:pt x="362" y="675"/>
                </a:lnTo>
                <a:lnTo>
                  <a:pt x="362" y="673"/>
                </a:lnTo>
                <a:lnTo>
                  <a:pt x="362" y="671"/>
                </a:lnTo>
                <a:lnTo>
                  <a:pt x="362" y="669"/>
                </a:lnTo>
                <a:lnTo>
                  <a:pt x="362" y="665"/>
                </a:lnTo>
                <a:lnTo>
                  <a:pt x="362" y="663"/>
                </a:lnTo>
                <a:lnTo>
                  <a:pt x="362" y="661"/>
                </a:lnTo>
                <a:lnTo>
                  <a:pt x="362" y="659"/>
                </a:lnTo>
                <a:lnTo>
                  <a:pt x="362" y="659"/>
                </a:lnTo>
                <a:lnTo>
                  <a:pt x="362" y="657"/>
                </a:lnTo>
                <a:lnTo>
                  <a:pt x="362" y="655"/>
                </a:lnTo>
                <a:lnTo>
                  <a:pt x="362" y="653"/>
                </a:lnTo>
                <a:lnTo>
                  <a:pt x="362" y="651"/>
                </a:lnTo>
                <a:lnTo>
                  <a:pt x="362" y="647"/>
                </a:lnTo>
                <a:lnTo>
                  <a:pt x="362" y="643"/>
                </a:lnTo>
                <a:lnTo>
                  <a:pt x="362" y="641"/>
                </a:lnTo>
                <a:lnTo>
                  <a:pt x="362" y="639"/>
                </a:lnTo>
                <a:lnTo>
                  <a:pt x="362" y="637"/>
                </a:lnTo>
                <a:lnTo>
                  <a:pt x="362" y="635"/>
                </a:lnTo>
                <a:lnTo>
                  <a:pt x="362" y="633"/>
                </a:lnTo>
                <a:lnTo>
                  <a:pt x="362" y="629"/>
                </a:lnTo>
                <a:lnTo>
                  <a:pt x="362" y="627"/>
                </a:lnTo>
                <a:lnTo>
                  <a:pt x="362" y="621"/>
                </a:lnTo>
                <a:lnTo>
                  <a:pt x="362" y="617"/>
                </a:lnTo>
                <a:lnTo>
                  <a:pt x="362" y="611"/>
                </a:lnTo>
                <a:lnTo>
                  <a:pt x="362" y="611"/>
                </a:lnTo>
                <a:lnTo>
                  <a:pt x="362" y="609"/>
                </a:lnTo>
                <a:lnTo>
                  <a:pt x="362" y="607"/>
                </a:lnTo>
                <a:lnTo>
                  <a:pt x="362" y="601"/>
                </a:lnTo>
                <a:lnTo>
                  <a:pt x="362" y="599"/>
                </a:lnTo>
                <a:lnTo>
                  <a:pt x="362" y="593"/>
                </a:lnTo>
                <a:lnTo>
                  <a:pt x="362" y="591"/>
                </a:lnTo>
                <a:lnTo>
                  <a:pt x="362" y="589"/>
                </a:lnTo>
                <a:lnTo>
                  <a:pt x="362" y="587"/>
                </a:lnTo>
                <a:lnTo>
                  <a:pt x="362" y="585"/>
                </a:lnTo>
                <a:lnTo>
                  <a:pt x="362" y="583"/>
                </a:lnTo>
                <a:lnTo>
                  <a:pt x="362" y="581"/>
                </a:lnTo>
                <a:lnTo>
                  <a:pt x="362" y="579"/>
                </a:lnTo>
                <a:lnTo>
                  <a:pt x="362" y="577"/>
                </a:lnTo>
                <a:lnTo>
                  <a:pt x="362" y="575"/>
                </a:lnTo>
                <a:lnTo>
                  <a:pt x="362" y="571"/>
                </a:lnTo>
                <a:lnTo>
                  <a:pt x="362" y="569"/>
                </a:lnTo>
                <a:lnTo>
                  <a:pt x="362" y="567"/>
                </a:lnTo>
                <a:lnTo>
                  <a:pt x="362" y="565"/>
                </a:lnTo>
                <a:lnTo>
                  <a:pt x="362" y="563"/>
                </a:lnTo>
                <a:lnTo>
                  <a:pt x="362" y="561"/>
                </a:lnTo>
                <a:lnTo>
                  <a:pt x="362" y="557"/>
                </a:lnTo>
                <a:lnTo>
                  <a:pt x="362" y="555"/>
                </a:lnTo>
                <a:lnTo>
                  <a:pt x="362" y="553"/>
                </a:lnTo>
                <a:lnTo>
                  <a:pt x="362" y="549"/>
                </a:lnTo>
                <a:lnTo>
                  <a:pt x="362" y="545"/>
                </a:lnTo>
                <a:lnTo>
                  <a:pt x="362" y="543"/>
                </a:lnTo>
                <a:lnTo>
                  <a:pt x="362" y="539"/>
                </a:lnTo>
                <a:lnTo>
                  <a:pt x="362" y="537"/>
                </a:lnTo>
                <a:lnTo>
                  <a:pt x="362" y="531"/>
                </a:lnTo>
                <a:lnTo>
                  <a:pt x="362" y="527"/>
                </a:lnTo>
                <a:lnTo>
                  <a:pt x="362" y="525"/>
                </a:lnTo>
                <a:lnTo>
                  <a:pt x="362" y="517"/>
                </a:lnTo>
                <a:lnTo>
                  <a:pt x="362" y="515"/>
                </a:lnTo>
                <a:lnTo>
                  <a:pt x="362" y="515"/>
                </a:lnTo>
                <a:lnTo>
                  <a:pt x="362" y="513"/>
                </a:lnTo>
                <a:lnTo>
                  <a:pt x="362" y="511"/>
                </a:lnTo>
                <a:lnTo>
                  <a:pt x="362" y="509"/>
                </a:lnTo>
                <a:lnTo>
                  <a:pt x="362" y="507"/>
                </a:lnTo>
                <a:lnTo>
                  <a:pt x="362" y="505"/>
                </a:lnTo>
                <a:lnTo>
                  <a:pt x="362" y="503"/>
                </a:lnTo>
                <a:lnTo>
                  <a:pt x="362" y="501"/>
                </a:lnTo>
                <a:lnTo>
                  <a:pt x="362" y="497"/>
                </a:lnTo>
                <a:lnTo>
                  <a:pt x="362" y="495"/>
                </a:lnTo>
                <a:lnTo>
                  <a:pt x="362" y="493"/>
                </a:lnTo>
                <a:lnTo>
                  <a:pt x="362" y="487"/>
                </a:lnTo>
                <a:lnTo>
                  <a:pt x="362" y="485"/>
                </a:lnTo>
                <a:lnTo>
                  <a:pt x="362" y="483"/>
                </a:lnTo>
                <a:lnTo>
                  <a:pt x="362" y="481"/>
                </a:lnTo>
                <a:lnTo>
                  <a:pt x="362" y="479"/>
                </a:lnTo>
                <a:lnTo>
                  <a:pt x="362" y="477"/>
                </a:lnTo>
                <a:lnTo>
                  <a:pt x="362" y="475"/>
                </a:lnTo>
                <a:lnTo>
                  <a:pt x="362" y="469"/>
                </a:lnTo>
                <a:lnTo>
                  <a:pt x="362" y="467"/>
                </a:lnTo>
                <a:lnTo>
                  <a:pt x="362" y="463"/>
                </a:lnTo>
                <a:lnTo>
                  <a:pt x="362" y="449"/>
                </a:lnTo>
                <a:lnTo>
                  <a:pt x="362" y="443"/>
                </a:lnTo>
                <a:lnTo>
                  <a:pt x="362" y="437"/>
                </a:lnTo>
                <a:lnTo>
                  <a:pt x="362" y="431"/>
                </a:lnTo>
                <a:lnTo>
                  <a:pt x="362" y="429"/>
                </a:lnTo>
                <a:lnTo>
                  <a:pt x="362" y="421"/>
                </a:lnTo>
                <a:lnTo>
                  <a:pt x="362" y="419"/>
                </a:lnTo>
                <a:lnTo>
                  <a:pt x="362" y="411"/>
                </a:lnTo>
                <a:lnTo>
                  <a:pt x="362" y="407"/>
                </a:lnTo>
                <a:lnTo>
                  <a:pt x="362" y="405"/>
                </a:lnTo>
                <a:lnTo>
                  <a:pt x="362" y="403"/>
                </a:lnTo>
                <a:lnTo>
                  <a:pt x="362" y="401"/>
                </a:lnTo>
                <a:lnTo>
                  <a:pt x="362" y="399"/>
                </a:lnTo>
                <a:lnTo>
                  <a:pt x="362" y="397"/>
                </a:lnTo>
                <a:lnTo>
                  <a:pt x="362" y="395"/>
                </a:lnTo>
                <a:lnTo>
                  <a:pt x="362" y="391"/>
                </a:lnTo>
                <a:lnTo>
                  <a:pt x="362" y="385"/>
                </a:lnTo>
                <a:lnTo>
                  <a:pt x="362" y="381"/>
                </a:lnTo>
                <a:lnTo>
                  <a:pt x="362" y="379"/>
                </a:lnTo>
                <a:lnTo>
                  <a:pt x="362" y="377"/>
                </a:lnTo>
                <a:lnTo>
                  <a:pt x="362" y="369"/>
                </a:lnTo>
                <a:lnTo>
                  <a:pt x="362" y="355"/>
                </a:lnTo>
                <a:lnTo>
                  <a:pt x="362" y="353"/>
                </a:lnTo>
                <a:lnTo>
                  <a:pt x="362" y="349"/>
                </a:lnTo>
                <a:lnTo>
                  <a:pt x="362" y="342"/>
                </a:lnTo>
                <a:lnTo>
                  <a:pt x="362" y="336"/>
                </a:lnTo>
                <a:lnTo>
                  <a:pt x="362" y="332"/>
                </a:lnTo>
                <a:lnTo>
                  <a:pt x="362" y="326"/>
                </a:lnTo>
                <a:lnTo>
                  <a:pt x="362" y="324"/>
                </a:lnTo>
                <a:lnTo>
                  <a:pt x="362" y="322"/>
                </a:lnTo>
                <a:lnTo>
                  <a:pt x="362" y="320"/>
                </a:lnTo>
                <a:lnTo>
                  <a:pt x="362" y="318"/>
                </a:lnTo>
                <a:lnTo>
                  <a:pt x="362" y="312"/>
                </a:lnTo>
                <a:lnTo>
                  <a:pt x="362" y="306"/>
                </a:lnTo>
                <a:lnTo>
                  <a:pt x="362" y="304"/>
                </a:lnTo>
                <a:lnTo>
                  <a:pt x="362" y="300"/>
                </a:lnTo>
                <a:lnTo>
                  <a:pt x="362" y="298"/>
                </a:lnTo>
                <a:lnTo>
                  <a:pt x="362" y="294"/>
                </a:lnTo>
                <a:lnTo>
                  <a:pt x="362" y="292"/>
                </a:lnTo>
                <a:lnTo>
                  <a:pt x="362" y="288"/>
                </a:lnTo>
                <a:lnTo>
                  <a:pt x="362" y="282"/>
                </a:lnTo>
                <a:lnTo>
                  <a:pt x="362" y="280"/>
                </a:lnTo>
                <a:lnTo>
                  <a:pt x="362" y="276"/>
                </a:lnTo>
                <a:lnTo>
                  <a:pt x="362" y="274"/>
                </a:lnTo>
                <a:lnTo>
                  <a:pt x="362" y="272"/>
                </a:lnTo>
                <a:lnTo>
                  <a:pt x="362" y="270"/>
                </a:lnTo>
                <a:lnTo>
                  <a:pt x="362" y="262"/>
                </a:lnTo>
                <a:lnTo>
                  <a:pt x="362" y="260"/>
                </a:lnTo>
                <a:lnTo>
                  <a:pt x="362" y="258"/>
                </a:lnTo>
                <a:lnTo>
                  <a:pt x="362" y="256"/>
                </a:lnTo>
                <a:lnTo>
                  <a:pt x="362" y="254"/>
                </a:lnTo>
                <a:lnTo>
                  <a:pt x="362" y="250"/>
                </a:lnTo>
                <a:lnTo>
                  <a:pt x="362" y="246"/>
                </a:lnTo>
                <a:lnTo>
                  <a:pt x="362" y="244"/>
                </a:lnTo>
                <a:lnTo>
                  <a:pt x="362" y="242"/>
                </a:lnTo>
                <a:lnTo>
                  <a:pt x="362" y="238"/>
                </a:lnTo>
                <a:lnTo>
                  <a:pt x="362" y="236"/>
                </a:lnTo>
                <a:lnTo>
                  <a:pt x="362" y="234"/>
                </a:lnTo>
                <a:lnTo>
                  <a:pt x="362" y="232"/>
                </a:lnTo>
                <a:lnTo>
                  <a:pt x="362" y="230"/>
                </a:lnTo>
                <a:lnTo>
                  <a:pt x="362" y="228"/>
                </a:lnTo>
                <a:lnTo>
                  <a:pt x="362" y="226"/>
                </a:lnTo>
                <a:lnTo>
                  <a:pt x="362" y="226"/>
                </a:lnTo>
                <a:lnTo>
                  <a:pt x="362" y="224"/>
                </a:lnTo>
                <a:lnTo>
                  <a:pt x="362" y="222"/>
                </a:lnTo>
                <a:lnTo>
                  <a:pt x="362" y="220"/>
                </a:lnTo>
                <a:lnTo>
                  <a:pt x="362" y="216"/>
                </a:lnTo>
                <a:lnTo>
                  <a:pt x="362" y="214"/>
                </a:lnTo>
                <a:lnTo>
                  <a:pt x="362" y="212"/>
                </a:lnTo>
                <a:lnTo>
                  <a:pt x="362" y="210"/>
                </a:lnTo>
                <a:lnTo>
                  <a:pt x="362" y="208"/>
                </a:lnTo>
                <a:lnTo>
                  <a:pt x="362" y="204"/>
                </a:lnTo>
                <a:lnTo>
                  <a:pt x="362" y="202"/>
                </a:lnTo>
                <a:lnTo>
                  <a:pt x="362" y="200"/>
                </a:lnTo>
                <a:lnTo>
                  <a:pt x="362" y="196"/>
                </a:lnTo>
                <a:lnTo>
                  <a:pt x="362" y="190"/>
                </a:lnTo>
                <a:lnTo>
                  <a:pt x="362" y="186"/>
                </a:lnTo>
                <a:lnTo>
                  <a:pt x="362" y="184"/>
                </a:lnTo>
                <a:lnTo>
                  <a:pt x="362" y="182"/>
                </a:lnTo>
                <a:lnTo>
                  <a:pt x="362" y="180"/>
                </a:lnTo>
                <a:lnTo>
                  <a:pt x="362" y="178"/>
                </a:lnTo>
                <a:lnTo>
                  <a:pt x="362" y="178"/>
                </a:lnTo>
                <a:lnTo>
                  <a:pt x="362" y="176"/>
                </a:lnTo>
                <a:lnTo>
                  <a:pt x="362" y="174"/>
                </a:lnTo>
                <a:lnTo>
                  <a:pt x="362" y="172"/>
                </a:lnTo>
                <a:lnTo>
                  <a:pt x="362" y="170"/>
                </a:lnTo>
                <a:lnTo>
                  <a:pt x="364" y="168"/>
                </a:lnTo>
                <a:lnTo>
                  <a:pt x="364" y="166"/>
                </a:lnTo>
                <a:lnTo>
                  <a:pt x="364" y="164"/>
                </a:lnTo>
                <a:lnTo>
                  <a:pt x="364" y="162"/>
                </a:lnTo>
                <a:lnTo>
                  <a:pt x="364" y="160"/>
                </a:lnTo>
                <a:lnTo>
                  <a:pt x="364" y="158"/>
                </a:lnTo>
                <a:lnTo>
                  <a:pt x="364" y="156"/>
                </a:lnTo>
                <a:lnTo>
                  <a:pt x="364" y="154"/>
                </a:lnTo>
                <a:lnTo>
                  <a:pt x="364" y="152"/>
                </a:lnTo>
                <a:lnTo>
                  <a:pt x="362" y="148"/>
                </a:lnTo>
                <a:lnTo>
                  <a:pt x="362" y="146"/>
                </a:lnTo>
                <a:lnTo>
                  <a:pt x="364" y="146"/>
                </a:lnTo>
                <a:lnTo>
                  <a:pt x="362" y="144"/>
                </a:lnTo>
                <a:lnTo>
                  <a:pt x="364" y="144"/>
                </a:lnTo>
                <a:lnTo>
                  <a:pt x="362" y="142"/>
                </a:lnTo>
                <a:lnTo>
                  <a:pt x="362" y="140"/>
                </a:lnTo>
                <a:lnTo>
                  <a:pt x="362" y="138"/>
                </a:lnTo>
                <a:lnTo>
                  <a:pt x="362" y="136"/>
                </a:lnTo>
                <a:lnTo>
                  <a:pt x="364" y="136"/>
                </a:lnTo>
                <a:lnTo>
                  <a:pt x="364" y="134"/>
                </a:lnTo>
                <a:lnTo>
                  <a:pt x="364" y="132"/>
                </a:lnTo>
                <a:lnTo>
                  <a:pt x="364" y="130"/>
                </a:lnTo>
                <a:lnTo>
                  <a:pt x="364" y="130"/>
                </a:lnTo>
                <a:lnTo>
                  <a:pt x="364" y="128"/>
                </a:lnTo>
                <a:lnTo>
                  <a:pt x="364" y="126"/>
                </a:lnTo>
                <a:lnTo>
                  <a:pt x="364" y="124"/>
                </a:lnTo>
                <a:lnTo>
                  <a:pt x="364" y="122"/>
                </a:lnTo>
                <a:lnTo>
                  <a:pt x="364" y="120"/>
                </a:lnTo>
                <a:lnTo>
                  <a:pt x="364" y="118"/>
                </a:lnTo>
                <a:lnTo>
                  <a:pt x="364" y="116"/>
                </a:lnTo>
                <a:lnTo>
                  <a:pt x="364" y="114"/>
                </a:lnTo>
                <a:lnTo>
                  <a:pt x="362" y="114"/>
                </a:lnTo>
                <a:lnTo>
                  <a:pt x="362" y="112"/>
                </a:lnTo>
                <a:lnTo>
                  <a:pt x="362" y="110"/>
                </a:lnTo>
                <a:lnTo>
                  <a:pt x="364" y="110"/>
                </a:lnTo>
                <a:lnTo>
                  <a:pt x="364" y="106"/>
                </a:lnTo>
                <a:lnTo>
                  <a:pt x="364" y="104"/>
                </a:lnTo>
                <a:lnTo>
                  <a:pt x="364" y="102"/>
                </a:lnTo>
                <a:lnTo>
                  <a:pt x="364" y="98"/>
                </a:lnTo>
                <a:lnTo>
                  <a:pt x="364" y="96"/>
                </a:lnTo>
                <a:lnTo>
                  <a:pt x="364" y="94"/>
                </a:lnTo>
                <a:lnTo>
                  <a:pt x="364" y="92"/>
                </a:lnTo>
                <a:lnTo>
                  <a:pt x="364" y="90"/>
                </a:lnTo>
                <a:lnTo>
                  <a:pt x="362" y="90"/>
                </a:lnTo>
                <a:lnTo>
                  <a:pt x="364" y="88"/>
                </a:lnTo>
                <a:lnTo>
                  <a:pt x="364" y="86"/>
                </a:lnTo>
                <a:lnTo>
                  <a:pt x="364" y="84"/>
                </a:lnTo>
                <a:lnTo>
                  <a:pt x="362" y="82"/>
                </a:lnTo>
                <a:lnTo>
                  <a:pt x="362" y="80"/>
                </a:lnTo>
                <a:lnTo>
                  <a:pt x="362" y="76"/>
                </a:lnTo>
                <a:lnTo>
                  <a:pt x="362" y="74"/>
                </a:lnTo>
                <a:lnTo>
                  <a:pt x="362" y="72"/>
                </a:lnTo>
                <a:lnTo>
                  <a:pt x="362" y="68"/>
                </a:lnTo>
                <a:lnTo>
                  <a:pt x="364" y="68"/>
                </a:lnTo>
                <a:lnTo>
                  <a:pt x="362" y="64"/>
                </a:lnTo>
                <a:lnTo>
                  <a:pt x="362" y="62"/>
                </a:lnTo>
                <a:lnTo>
                  <a:pt x="362" y="60"/>
                </a:lnTo>
                <a:lnTo>
                  <a:pt x="362" y="58"/>
                </a:lnTo>
                <a:lnTo>
                  <a:pt x="362" y="56"/>
                </a:lnTo>
                <a:lnTo>
                  <a:pt x="362" y="54"/>
                </a:lnTo>
                <a:lnTo>
                  <a:pt x="362" y="52"/>
                </a:lnTo>
                <a:lnTo>
                  <a:pt x="362" y="50"/>
                </a:lnTo>
                <a:lnTo>
                  <a:pt x="362" y="48"/>
                </a:lnTo>
                <a:lnTo>
                  <a:pt x="362" y="46"/>
                </a:lnTo>
                <a:lnTo>
                  <a:pt x="364" y="46"/>
                </a:lnTo>
                <a:lnTo>
                  <a:pt x="364" y="44"/>
                </a:lnTo>
                <a:lnTo>
                  <a:pt x="366" y="44"/>
                </a:lnTo>
                <a:lnTo>
                  <a:pt x="368" y="46"/>
                </a:lnTo>
                <a:lnTo>
                  <a:pt x="370" y="48"/>
                </a:lnTo>
                <a:lnTo>
                  <a:pt x="368" y="48"/>
                </a:lnTo>
                <a:lnTo>
                  <a:pt x="370" y="50"/>
                </a:lnTo>
                <a:lnTo>
                  <a:pt x="372" y="54"/>
                </a:lnTo>
                <a:lnTo>
                  <a:pt x="374" y="54"/>
                </a:lnTo>
                <a:lnTo>
                  <a:pt x="374" y="54"/>
                </a:lnTo>
                <a:lnTo>
                  <a:pt x="374" y="56"/>
                </a:lnTo>
                <a:lnTo>
                  <a:pt x="374" y="58"/>
                </a:lnTo>
                <a:lnTo>
                  <a:pt x="376" y="58"/>
                </a:lnTo>
                <a:lnTo>
                  <a:pt x="374" y="58"/>
                </a:lnTo>
                <a:lnTo>
                  <a:pt x="374" y="60"/>
                </a:lnTo>
                <a:lnTo>
                  <a:pt x="384" y="66"/>
                </a:lnTo>
                <a:lnTo>
                  <a:pt x="386" y="66"/>
                </a:lnTo>
                <a:lnTo>
                  <a:pt x="388" y="66"/>
                </a:lnTo>
                <a:lnTo>
                  <a:pt x="388" y="68"/>
                </a:lnTo>
                <a:lnTo>
                  <a:pt x="388" y="70"/>
                </a:lnTo>
                <a:lnTo>
                  <a:pt x="390" y="70"/>
                </a:lnTo>
                <a:lnTo>
                  <a:pt x="392" y="70"/>
                </a:lnTo>
                <a:lnTo>
                  <a:pt x="392" y="72"/>
                </a:lnTo>
                <a:lnTo>
                  <a:pt x="394" y="72"/>
                </a:lnTo>
                <a:lnTo>
                  <a:pt x="394" y="74"/>
                </a:lnTo>
                <a:lnTo>
                  <a:pt x="396" y="76"/>
                </a:lnTo>
                <a:lnTo>
                  <a:pt x="398" y="76"/>
                </a:lnTo>
                <a:lnTo>
                  <a:pt x="400" y="76"/>
                </a:lnTo>
                <a:lnTo>
                  <a:pt x="400" y="74"/>
                </a:lnTo>
                <a:lnTo>
                  <a:pt x="402" y="72"/>
                </a:lnTo>
                <a:lnTo>
                  <a:pt x="402" y="70"/>
                </a:lnTo>
                <a:lnTo>
                  <a:pt x="410" y="66"/>
                </a:lnTo>
                <a:lnTo>
                  <a:pt x="412" y="66"/>
                </a:lnTo>
                <a:lnTo>
                  <a:pt x="412" y="68"/>
                </a:lnTo>
                <a:lnTo>
                  <a:pt x="414" y="72"/>
                </a:lnTo>
                <a:lnTo>
                  <a:pt x="416" y="76"/>
                </a:lnTo>
                <a:lnTo>
                  <a:pt x="416" y="78"/>
                </a:lnTo>
                <a:lnTo>
                  <a:pt x="416" y="80"/>
                </a:lnTo>
                <a:lnTo>
                  <a:pt x="416" y="82"/>
                </a:lnTo>
                <a:lnTo>
                  <a:pt x="418" y="82"/>
                </a:lnTo>
                <a:lnTo>
                  <a:pt x="418" y="82"/>
                </a:lnTo>
                <a:lnTo>
                  <a:pt x="418" y="82"/>
                </a:lnTo>
                <a:lnTo>
                  <a:pt x="420" y="82"/>
                </a:lnTo>
                <a:lnTo>
                  <a:pt x="420" y="80"/>
                </a:lnTo>
                <a:lnTo>
                  <a:pt x="420" y="78"/>
                </a:lnTo>
                <a:lnTo>
                  <a:pt x="418" y="76"/>
                </a:lnTo>
                <a:lnTo>
                  <a:pt x="418" y="74"/>
                </a:lnTo>
                <a:lnTo>
                  <a:pt x="416" y="70"/>
                </a:lnTo>
                <a:lnTo>
                  <a:pt x="426" y="60"/>
                </a:lnTo>
                <a:lnTo>
                  <a:pt x="432" y="62"/>
                </a:lnTo>
                <a:lnTo>
                  <a:pt x="434" y="66"/>
                </a:lnTo>
                <a:lnTo>
                  <a:pt x="436" y="68"/>
                </a:lnTo>
                <a:lnTo>
                  <a:pt x="434" y="70"/>
                </a:lnTo>
                <a:lnTo>
                  <a:pt x="432" y="74"/>
                </a:lnTo>
                <a:lnTo>
                  <a:pt x="434" y="76"/>
                </a:lnTo>
                <a:lnTo>
                  <a:pt x="436" y="78"/>
                </a:lnTo>
                <a:lnTo>
                  <a:pt x="434" y="80"/>
                </a:lnTo>
                <a:lnTo>
                  <a:pt x="430" y="82"/>
                </a:lnTo>
                <a:lnTo>
                  <a:pt x="428" y="86"/>
                </a:lnTo>
                <a:lnTo>
                  <a:pt x="422" y="88"/>
                </a:lnTo>
                <a:lnTo>
                  <a:pt x="420" y="92"/>
                </a:lnTo>
                <a:lnTo>
                  <a:pt x="420" y="94"/>
                </a:lnTo>
                <a:lnTo>
                  <a:pt x="422" y="98"/>
                </a:lnTo>
                <a:lnTo>
                  <a:pt x="424" y="100"/>
                </a:lnTo>
                <a:lnTo>
                  <a:pt x="426" y="100"/>
                </a:lnTo>
                <a:lnTo>
                  <a:pt x="426" y="102"/>
                </a:lnTo>
                <a:lnTo>
                  <a:pt x="428" y="102"/>
                </a:lnTo>
                <a:lnTo>
                  <a:pt x="430" y="100"/>
                </a:lnTo>
                <a:lnTo>
                  <a:pt x="432" y="100"/>
                </a:lnTo>
                <a:lnTo>
                  <a:pt x="438" y="102"/>
                </a:lnTo>
                <a:lnTo>
                  <a:pt x="440" y="104"/>
                </a:lnTo>
                <a:lnTo>
                  <a:pt x="442" y="104"/>
                </a:lnTo>
                <a:lnTo>
                  <a:pt x="444" y="106"/>
                </a:lnTo>
                <a:lnTo>
                  <a:pt x="452" y="108"/>
                </a:lnTo>
                <a:lnTo>
                  <a:pt x="454" y="108"/>
                </a:lnTo>
                <a:lnTo>
                  <a:pt x="458" y="110"/>
                </a:lnTo>
                <a:lnTo>
                  <a:pt x="464" y="112"/>
                </a:lnTo>
                <a:lnTo>
                  <a:pt x="466" y="112"/>
                </a:lnTo>
                <a:lnTo>
                  <a:pt x="468" y="114"/>
                </a:lnTo>
                <a:lnTo>
                  <a:pt x="470" y="114"/>
                </a:lnTo>
                <a:lnTo>
                  <a:pt x="474" y="114"/>
                </a:lnTo>
                <a:lnTo>
                  <a:pt x="478" y="114"/>
                </a:lnTo>
                <a:lnTo>
                  <a:pt x="480" y="116"/>
                </a:lnTo>
                <a:lnTo>
                  <a:pt x="486" y="116"/>
                </a:lnTo>
                <a:lnTo>
                  <a:pt x="488" y="116"/>
                </a:lnTo>
                <a:lnTo>
                  <a:pt x="492" y="116"/>
                </a:lnTo>
                <a:lnTo>
                  <a:pt x="492" y="118"/>
                </a:lnTo>
                <a:lnTo>
                  <a:pt x="492" y="120"/>
                </a:lnTo>
                <a:lnTo>
                  <a:pt x="494" y="120"/>
                </a:lnTo>
                <a:lnTo>
                  <a:pt x="494" y="118"/>
                </a:lnTo>
                <a:lnTo>
                  <a:pt x="496" y="120"/>
                </a:lnTo>
                <a:lnTo>
                  <a:pt x="498" y="120"/>
                </a:lnTo>
                <a:lnTo>
                  <a:pt x="498" y="118"/>
                </a:lnTo>
                <a:lnTo>
                  <a:pt x="500" y="118"/>
                </a:lnTo>
                <a:lnTo>
                  <a:pt x="502" y="118"/>
                </a:lnTo>
                <a:lnTo>
                  <a:pt x="502" y="120"/>
                </a:lnTo>
                <a:lnTo>
                  <a:pt x="506" y="120"/>
                </a:lnTo>
                <a:lnTo>
                  <a:pt x="506" y="118"/>
                </a:lnTo>
                <a:lnTo>
                  <a:pt x="508" y="118"/>
                </a:lnTo>
                <a:lnTo>
                  <a:pt x="512" y="118"/>
                </a:lnTo>
                <a:lnTo>
                  <a:pt x="510" y="120"/>
                </a:lnTo>
                <a:lnTo>
                  <a:pt x="512" y="120"/>
                </a:lnTo>
                <a:lnTo>
                  <a:pt x="512" y="118"/>
                </a:lnTo>
                <a:lnTo>
                  <a:pt x="514" y="120"/>
                </a:lnTo>
                <a:lnTo>
                  <a:pt x="516" y="120"/>
                </a:lnTo>
                <a:lnTo>
                  <a:pt x="518" y="120"/>
                </a:lnTo>
                <a:lnTo>
                  <a:pt x="530" y="120"/>
                </a:lnTo>
                <a:lnTo>
                  <a:pt x="532" y="120"/>
                </a:lnTo>
                <a:lnTo>
                  <a:pt x="534" y="120"/>
                </a:lnTo>
                <a:lnTo>
                  <a:pt x="538" y="118"/>
                </a:lnTo>
                <a:lnTo>
                  <a:pt x="540" y="118"/>
                </a:lnTo>
                <a:lnTo>
                  <a:pt x="548" y="118"/>
                </a:lnTo>
                <a:lnTo>
                  <a:pt x="550" y="118"/>
                </a:lnTo>
                <a:lnTo>
                  <a:pt x="554" y="116"/>
                </a:lnTo>
                <a:lnTo>
                  <a:pt x="556" y="116"/>
                </a:lnTo>
                <a:lnTo>
                  <a:pt x="558" y="116"/>
                </a:lnTo>
                <a:lnTo>
                  <a:pt x="560" y="116"/>
                </a:lnTo>
                <a:lnTo>
                  <a:pt x="562" y="114"/>
                </a:lnTo>
                <a:lnTo>
                  <a:pt x="564" y="114"/>
                </a:lnTo>
                <a:lnTo>
                  <a:pt x="566" y="114"/>
                </a:lnTo>
                <a:lnTo>
                  <a:pt x="566" y="114"/>
                </a:lnTo>
                <a:lnTo>
                  <a:pt x="568" y="114"/>
                </a:lnTo>
                <a:lnTo>
                  <a:pt x="572" y="112"/>
                </a:lnTo>
                <a:lnTo>
                  <a:pt x="574" y="112"/>
                </a:lnTo>
                <a:lnTo>
                  <a:pt x="576" y="112"/>
                </a:lnTo>
                <a:lnTo>
                  <a:pt x="578" y="110"/>
                </a:lnTo>
                <a:lnTo>
                  <a:pt x="580" y="110"/>
                </a:lnTo>
                <a:lnTo>
                  <a:pt x="582" y="110"/>
                </a:lnTo>
                <a:lnTo>
                  <a:pt x="582" y="108"/>
                </a:lnTo>
                <a:lnTo>
                  <a:pt x="586" y="108"/>
                </a:lnTo>
                <a:lnTo>
                  <a:pt x="588" y="108"/>
                </a:lnTo>
                <a:lnTo>
                  <a:pt x="590" y="106"/>
                </a:lnTo>
                <a:lnTo>
                  <a:pt x="592" y="106"/>
                </a:lnTo>
                <a:lnTo>
                  <a:pt x="592" y="110"/>
                </a:lnTo>
                <a:lnTo>
                  <a:pt x="594" y="110"/>
                </a:lnTo>
                <a:lnTo>
                  <a:pt x="594" y="108"/>
                </a:lnTo>
                <a:lnTo>
                  <a:pt x="594" y="106"/>
                </a:lnTo>
                <a:lnTo>
                  <a:pt x="594" y="104"/>
                </a:lnTo>
                <a:lnTo>
                  <a:pt x="594" y="100"/>
                </a:lnTo>
                <a:lnTo>
                  <a:pt x="600" y="102"/>
                </a:lnTo>
                <a:lnTo>
                  <a:pt x="600" y="104"/>
                </a:lnTo>
                <a:lnTo>
                  <a:pt x="600" y="106"/>
                </a:lnTo>
                <a:lnTo>
                  <a:pt x="602" y="106"/>
                </a:lnTo>
                <a:lnTo>
                  <a:pt x="602" y="104"/>
                </a:lnTo>
                <a:lnTo>
                  <a:pt x="602" y="102"/>
                </a:lnTo>
                <a:lnTo>
                  <a:pt x="602" y="98"/>
                </a:lnTo>
                <a:lnTo>
                  <a:pt x="604" y="98"/>
                </a:lnTo>
                <a:lnTo>
                  <a:pt x="608" y="98"/>
                </a:lnTo>
                <a:lnTo>
                  <a:pt x="610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6"/>
                </a:lnTo>
                <a:lnTo>
                  <a:pt x="614" y="96"/>
                </a:lnTo>
                <a:lnTo>
                  <a:pt x="614" y="96"/>
                </a:lnTo>
                <a:lnTo>
                  <a:pt x="616" y="98"/>
                </a:lnTo>
                <a:lnTo>
                  <a:pt x="618" y="98"/>
                </a:lnTo>
                <a:lnTo>
                  <a:pt x="618" y="96"/>
                </a:lnTo>
                <a:lnTo>
                  <a:pt x="622" y="96"/>
                </a:lnTo>
                <a:lnTo>
                  <a:pt x="624" y="94"/>
                </a:lnTo>
                <a:lnTo>
                  <a:pt x="626" y="94"/>
                </a:lnTo>
                <a:lnTo>
                  <a:pt x="628" y="94"/>
                </a:lnTo>
                <a:lnTo>
                  <a:pt x="630" y="92"/>
                </a:lnTo>
                <a:lnTo>
                  <a:pt x="632" y="92"/>
                </a:lnTo>
                <a:lnTo>
                  <a:pt x="634" y="92"/>
                </a:lnTo>
                <a:lnTo>
                  <a:pt x="634" y="90"/>
                </a:lnTo>
                <a:lnTo>
                  <a:pt x="636" y="90"/>
                </a:lnTo>
                <a:lnTo>
                  <a:pt x="638" y="90"/>
                </a:lnTo>
                <a:lnTo>
                  <a:pt x="640" y="90"/>
                </a:lnTo>
                <a:lnTo>
                  <a:pt x="642" y="88"/>
                </a:lnTo>
                <a:lnTo>
                  <a:pt x="646" y="86"/>
                </a:lnTo>
                <a:lnTo>
                  <a:pt x="648" y="86"/>
                </a:lnTo>
                <a:lnTo>
                  <a:pt x="652" y="84"/>
                </a:lnTo>
                <a:lnTo>
                  <a:pt x="654" y="82"/>
                </a:lnTo>
                <a:lnTo>
                  <a:pt x="656" y="82"/>
                </a:lnTo>
                <a:lnTo>
                  <a:pt x="658" y="82"/>
                </a:lnTo>
                <a:lnTo>
                  <a:pt x="658" y="82"/>
                </a:lnTo>
                <a:lnTo>
                  <a:pt x="660" y="82"/>
                </a:lnTo>
                <a:lnTo>
                  <a:pt x="662" y="80"/>
                </a:lnTo>
                <a:lnTo>
                  <a:pt x="662" y="80"/>
                </a:lnTo>
                <a:lnTo>
                  <a:pt x="664" y="80"/>
                </a:lnTo>
                <a:lnTo>
                  <a:pt x="666" y="78"/>
                </a:lnTo>
                <a:lnTo>
                  <a:pt x="670" y="76"/>
                </a:lnTo>
                <a:lnTo>
                  <a:pt x="672" y="76"/>
                </a:lnTo>
                <a:lnTo>
                  <a:pt x="674" y="74"/>
                </a:lnTo>
                <a:lnTo>
                  <a:pt x="676" y="74"/>
                </a:lnTo>
                <a:lnTo>
                  <a:pt x="678" y="72"/>
                </a:lnTo>
                <a:lnTo>
                  <a:pt x="680" y="72"/>
                </a:lnTo>
                <a:lnTo>
                  <a:pt x="682" y="72"/>
                </a:lnTo>
                <a:lnTo>
                  <a:pt x="682" y="70"/>
                </a:lnTo>
                <a:lnTo>
                  <a:pt x="684" y="70"/>
                </a:lnTo>
                <a:lnTo>
                  <a:pt x="686" y="68"/>
                </a:lnTo>
                <a:lnTo>
                  <a:pt x="688" y="68"/>
                </a:lnTo>
                <a:lnTo>
                  <a:pt x="690" y="66"/>
                </a:lnTo>
                <a:lnTo>
                  <a:pt x="692" y="66"/>
                </a:lnTo>
                <a:lnTo>
                  <a:pt x="694" y="66"/>
                </a:lnTo>
                <a:lnTo>
                  <a:pt x="696" y="64"/>
                </a:lnTo>
                <a:lnTo>
                  <a:pt x="698" y="62"/>
                </a:lnTo>
                <a:lnTo>
                  <a:pt x="702" y="62"/>
                </a:lnTo>
                <a:lnTo>
                  <a:pt x="704" y="60"/>
                </a:lnTo>
                <a:lnTo>
                  <a:pt x="708" y="58"/>
                </a:lnTo>
                <a:lnTo>
                  <a:pt x="710" y="56"/>
                </a:lnTo>
                <a:lnTo>
                  <a:pt x="710" y="56"/>
                </a:lnTo>
                <a:lnTo>
                  <a:pt x="724" y="48"/>
                </a:lnTo>
                <a:lnTo>
                  <a:pt x="726" y="48"/>
                </a:lnTo>
                <a:lnTo>
                  <a:pt x="728" y="48"/>
                </a:lnTo>
                <a:lnTo>
                  <a:pt x="730" y="46"/>
                </a:lnTo>
                <a:lnTo>
                  <a:pt x="732" y="46"/>
                </a:lnTo>
                <a:lnTo>
                  <a:pt x="736" y="44"/>
                </a:lnTo>
                <a:lnTo>
                  <a:pt x="736" y="42"/>
                </a:lnTo>
                <a:lnTo>
                  <a:pt x="738" y="42"/>
                </a:lnTo>
                <a:lnTo>
                  <a:pt x="742" y="40"/>
                </a:lnTo>
                <a:lnTo>
                  <a:pt x="744" y="40"/>
                </a:lnTo>
                <a:lnTo>
                  <a:pt x="746" y="38"/>
                </a:lnTo>
                <a:lnTo>
                  <a:pt x="748" y="36"/>
                </a:lnTo>
                <a:lnTo>
                  <a:pt x="748" y="34"/>
                </a:lnTo>
                <a:lnTo>
                  <a:pt x="750" y="34"/>
                </a:lnTo>
                <a:lnTo>
                  <a:pt x="750" y="34"/>
                </a:lnTo>
                <a:lnTo>
                  <a:pt x="752" y="32"/>
                </a:lnTo>
                <a:lnTo>
                  <a:pt x="752" y="34"/>
                </a:lnTo>
                <a:lnTo>
                  <a:pt x="752" y="32"/>
                </a:lnTo>
                <a:lnTo>
                  <a:pt x="752" y="30"/>
                </a:lnTo>
                <a:lnTo>
                  <a:pt x="754" y="30"/>
                </a:lnTo>
                <a:lnTo>
                  <a:pt x="764" y="26"/>
                </a:lnTo>
                <a:lnTo>
                  <a:pt x="764" y="24"/>
                </a:lnTo>
                <a:lnTo>
                  <a:pt x="768" y="22"/>
                </a:lnTo>
                <a:lnTo>
                  <a:pt x="772" y="20"/>
                </a:lnTo>
                <a:lnTo>
                  <a:pt x="782" y="16"/>
                </a:lnTo>
                <a:lnTo>
                  <a:pt x="784" y="14"/>
                </a:lnTo>
                <a:lnTo>
                  <a:pt x="798" y="6"/>
                </a:lnTo>
                <a:lnTo>
                  <a:pt x="802" y="2"/>
                </a:lnTo>
                <a:lnTo>
                  <a:pt x="806" y="0"/>
                </a:lnTo>
                <a:lnTo>
                  <a:pt x="816" y="0"/>
                </a:lnTo>
                <a:lnTo>
                  <a:pt x="820" y="0"/>
                </a:lnTo>
                <a:lnTo>
                  <a:pt x="830" y="0"/>
                </a:lnTo>
                <a:lnTo>
                  <a:pt x="832" y="0"/>
                </a:lnTo>
                <a:lnTo>
                  <a:pt x="834" y="0"/>
                </a:lnTo>
                <a:lnTo>
                  <a:pt x="850" y="0"/>
                </a:lnTo>
                <a:lnTo>
                  <a:pt x="852" y="2"/>
                </a:lnTo>
                <a:lnTo>
                  <a:pt x="854" y="2"/>
                </a:lnTo>
                <a:lnTo>
                  <a:pt x="862" y="2"/>
                </a:lnTo>
                <a:lnTo>
                  <a:pt x="868" y="2"/>
                </a:lnTo>
                <a:lnTo>
                  <a:pt x="870" y="2"/>
                </a:lnTo>
                <a:lnTo>
                  <a:pt x="874" y="2"/>
                </a:lnTo>
                <a:lnTo>
                  <a:pt x="884" y="2"/>
                </a:lnTo>
                <a:lnTo>
                  <a:pt x="890" y="2"/>
                </a:lnTo>
                <a:lnTo>
                  <a:pt x="896" y="2"/>
                </a:lnTo>
                <a:lnTo>
                  <a:pt x="908" y="2"/>
                </a:lnTo>
                <a:lnTo>
                  <a:pt x="910" y="2"/>
                </a:lnTo>
                <a:lnTo>
                  <a:pt x="914" y="2"/>
                </a:lnTo>
                <a:lnTo>
                  <a:pt x="920" y="2"/>
                </a:lnTo>
                <a:lnTo>
                  <a:pt x="938" y="2"/>
                </a:lnTo>
                <a:lnTo>
                  <a:pt x="990" y="2"/>
                </a:lnTo>
                <a:lnTo>
                  <a:pt x="994" y="2"/>
                </a:lnTo>
                <a:lnTo>
                  <a:pt x="1117" y="0"/>
                </a:lnTo>
                <a:lnTo>
                  <a:pt x="1125" y="0"/>
                </a:lnTo>
                <a:lnTo>
                  <a:pt x="1137" y="0"/>
                </a:lnTo>
                <a:lnTo>
                  <a:pt x="1153" y="0"/>
                </a:lnTo>
                <a:lnTo>
                  <a:pt x="1167" y="0"/>
                </a:lnTo>
                <a:lnTo>
                  <a:pt x="1183" y="0"/>
                </a:lnTo>
                <a:lnTo>
                  <a:pt x="1255" y="0"/>
                </a:lnTo>
                <a:lnTo>
                  <a:pt x="1271" y="0"/>
                </a:lnTo>
                <a:lnTo>
                  <a:pt x="1287" y="0"/>
                </a:lnTo>
                <a:lnTo>
                  <a:pt x="1297" y="0"/>
                </a:lnTo>
                <a:lnTo>
                  <a:pt x="1329" y="0"/>
                </a:lnTo>
                <a:lnTo>
                  <a:pt x="1337" y="0"/>
                </a:lnTo>
                <a:lnTo>
                  <a:pt x="1341" y="0"/>
                </a:lnTo>
                <a:lnTo>
                  <a:pt x="1371" y="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4695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Iowa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220072" y="2492896"/>
            <a:ext cx="3356950" cy="2173635"/>
          </a:xfrm>
          <a:custGeom>
            <a:avLst/>
            <a:gdLst>
              <a:gd name="T0" fmla="*/ 3483 w 4105"/>
              <a:gd name="T1" fmla="*/ 154 h 2658"/>
              <a:gd name="T2" fmla="*/ 3449 w 4105"/>
              <a:gd name="T3" fmla="*/ 373 h 2658"/>
              <a:gd name="T4" fmla="*/ 3503 w 4105"/>
              <a:gd name="T5" fmla="*/ 563 h 2658"/>
              <a:gd name="T6" fmla="*/ 3563 w 4105"/>
              <a:gd name="T7" fmla="*/ 679 h 2658"/>
              <a:gd name="T8" fmla="*/ 3725 w 4105"/>
              <a:gd name="T9" fmla="*/ 741 h 2658"/>
              <a:gd name="T10" fmla="*/ 3809 w 4105"/>
              <a:gd name="T11" fmla="*/ 906 h 2658"/>
              <a:gd name="T12" fmla="*/ 3927 w 4105"/>
              <a:gd name="T13" fmla="*/ 1024 h 2658"/>
              <a:gd name="T14" fmla="*/ 4065 w 4105"/>
              <a:gd name="T15" fmla="*/ 1178 h 2658"/>
              <a:gd name="T16" fmla="*/ 4093 w 4105"/>
              <a:gd name="T17" fmla="*/ 1345 h 2658"/>
              <a:gd name="T18" fmla="*/ 4013 w 4105"/>
              <a:gd name="T19" fmla="*/ 1493 h 2658"/>
              <a:gd name="T20" fmla="*/ 3923 w 4105"/>
              <a:gd name="T21" fmla="*/ 1674 h 2658"/>
              <a:gd name="T22" fmla="*/ 3713 w 4105"/>
              <a:gd name="T23" fmla="*/ 1760 h 2658"/>
              <a:gd name="T24" fmla="*/ 3529 w 4105"/>
              <a:gd name="T25" fmla="*/ 1812 h 2658"/>
              <a:gd name="T26" fmla="*/ 3585 w 4105"/>
              <a:gd name="T27" fmla="*/ 2041 h 2658"/>
              <a:gd name="T28" fmla="*/ 3539 w 4105"/>
              <a:gd name="T29" fmla="*/ 2243 h 2658"/>
              <a:gd name="T30" fmla="*/ 3443 w 4105"/>
              <a:gd name="T31" fmla="*/ 2439 h 2658"/>
              <a:gd name="T32" fmla="*/ 3331 w 4105"/>
              <a:gd name="T33" fmla="*/ 2554 h 2658"/>
              <a:gd name="T34" fmla="*/ 3275 w 4105"/>
              <a:gd name="T35" fmla="*/ 2658 h 2658"/>
              <a:gd name="T36" fmla="*/ 3229 w 4105"/>
              <a:gd name="T37" fmla="*/ 2600 h 2658"/>
              <a:gd name="T38" fmla="*/ 3161 w 4105"/>
              <a:gd name="T39" fmla="*/ 2518 h 2658"/>
              <a:gd name="T40" fmla="*/ 2984 w 4105"/>
              <a:gd name="T41" fmla="*/ 2466 h 2658"/>
              <a:gd name="T42" fmla="*/ 2798 w 4105"/>
              <a:gd name="T43" fmla="*/ 2472 h 2658"/>
              <a:gd name="T44" fmla="*/ 2634 w 4105"/>
              <a:gd name="T45" fmla="*/ 2478 h 2658"/>
              <a:gd name="T46" fmla="*/ 2470 w 4105"/>
              <a:gd name="T47" fmla="*/ 2482 h 2658"/>
              <a:gd name="T48" fmla="*/ 2284 w 4105"/>
              <a:gd name="T49" fmla="*/ 2484 h 2658"/>
              <a:gd name="T50" fmla="*/ 2124 w 4105"/>
              <a:gd name="T51" fmla="*/ 2488 h 2658"/>
              <a:gd name="T52" fmla="*/ 1972 w 4105"/>
              <a:gd name="T53" fmla="*/ 2488 h 2658"/>
              <a:gd name="T54" fmla="*/ 1805 w 4105"/>
              <a:gd name="T55" fmla="*/ 2490 h 2658"/>
              <a:gd name="T56" fmla="*/ 1667 w 4105"/>
              <a:gd name="T57" fmla="*/ 2494 h 2658"/>
              <a:gd name="T58" fmla="*/ 1453 w 4105"/>
              <a:gd name="T59" fmla="*/ 2496 h 2658"/>
              <a:gd name="T60" fmla="*/ 1285 w 4105"/>
              <a:gd name="T61" fmla="*/ 2496 h 2658"/>
              <a:gd name="T62" fmla="*/ 1163 w 4105"/>
              <a:gd name="T63" fmla="*/ 2494 h 2658"/>
              <a:gd name="T64" fmla="*/ 931 w 4105"/>
              <a:gd name="T65" fmla="*/ 2490 h 2658"/>
              <a:gd name="T66" fmla="*/ 729 w 4105"/>
              <a:gd name="T67" fmla="*/ 2486 h 2658"/>
              <a:gd name="T68" fmla="*/ 573 w 4105"/>
              <a:gd name="T69" fmla="*/ 2484 h 2658"/>
              <a:gd name="T70" fmla="*/ 516 w 4105"/>
              <a:gd name="T71" fmla="*/ 2417 h 2658"/>
              <a:gd name="T72" fmla="*/ 488 w 4105"/>
              <a:gd name="T73" fmla="*/ 2337 h 2658"/>
              <a:gd name="T74" fmla="*/ 504 w 4105"/>
              <a:gd name="T75" fmla="*/ 2245 h 2658"/>
              <a:gd name="T76" fmla="*/ 506 w 4105"/>
              <a:gd name="T77" fmla="*/ 2151 h 2658"/>
              <a:gd name="T78" fmla="*/ 488 w 4105"/>
              <a:gd name="T79" fmla="*/ 2069 h 2658"/>
              <a:gd name="T80" fmla="*/ 502 w 4105"/>
              <a:gd name="T81" fmla="*/ 1986 h 2658"/>
              <a:gd name="T82" fmla="*/ 460 w 4105"/>
              <a:gd name="T83" fmla="*/ 1938 h 2658"/>
              <a:gd name="T84" fmla="*/ 480 w 4105"/>
              <a:gd name="T85" fmla="*/ 1898 h 2658"/>
              <a:gd name="T86" fmla="*/ 432 w 4105"/>
              <a:gd name="T87" fmla="*/ 1838 h 2658"/>
              <a:gd name="T88" fmla="*/ 450 w 4105"/>
              <a:gd name="T89" fmla="*/ 1752 h 2658"/>
              <a:gd name="T90" fmla="*/ 384 w 4105"/>
              <a:gd name="T91" fmla="*/ 1692 h 2658"/>
              <a:gd name="T92" fmla="*/ 342 w 4105"/>
              <a:gd name="T93" fmla="*/ 1595 h 2658"/>
              <a:gd name="T94" fmla="*/ 334 w 4105"/>
              <a:gd name="T95" fmla="*/ 1515 h 2658"/>
              <a:gd name="T96" fmla="*/ 332 w 4105"/>
              <a:gd name="T97" fmla="*/ 1439 h 2658"/>
              <a:gd name="T98" fmla="*/ 316 w 4105"/>
              <a:gd name="T99" fmla="*/ 1353 h 2658"/>
              <a:gd name="T100" fmla="*/ 262 w 4105"/>
              <a:gd name="T101" fmla="*/ 1297 h 2658"/>
              <a:gd name="T102" fmla="*/ 232 w 4105"/>
              <a:gd name="T103" fmla="*/ 1215 h 2658"/>
              <a:gd name="T104" fmla="*/ 198 w 4105"/>
              <a:gd name="T105" fmla="*/ 1096 h 2658"/>
              <a:gd name="T106" fmla="*/ 144 w 4105"/>
              <a:gd name="T107" fmla="*/ 972 h 2658"/>
              <a:gd name="T108" fmla="*/ 100 w 4105"/>
              <a:gd name="T109" fmla="*/ 838 h 2658"/>
              <a:gd name="T110" fmla="*/ 8 w 4105"/>
              <a:gd name="T111" fmla="*/ 681 h 2658"/>
              <a:gd name="T112" fmla="*/ 42 w 4105"/>
              <a:gd name="T113" fmla="*/ 575 h 2658"/>
              <a:gd name="T114" fmla="*/ 68 w 4105"/>
              <a:gd name="T115" fmla="*/ 493 h 2658"/>
              <a:gd name="T116" fmla="*/ 124 w 4105"/>
              <a:gd name="T117" fmla="*/ 336 h 2658"/>
              <a:gd name="T118" fmla="*/ 36 w 4105"/>
              <a:gd name="T119" fmla="*/ 178 h 2658"/>
              <a:gd name="T120" fmla="*/ 24 w 4105"/>
              <a:gd name="T121" fmla="*/ 4 h 2658"/>
              <a:gd name="T122" fmla="*/ 1387 w 4105"/>
              <a:gd name="T123" fmla="*/ 0 h 2658"/>
              <a:gd name="T124" fmla="*/ 2692 w 4105"/>
              <a:gd name="T125" fmla="*/ 0 h 2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05" h="2658">
                <a:moveTo>
                  <a:pt x="3407" y="0"/>
                </a:moveTo>
                <a:lnTo>
                  <a:pt x="3421" y="0"/>
                </a:lnTo>
                <a:lnTo>
                  <a:pt x="3423" y="0"/>
                </a:lnTo>
                <a:lnTo>
                  <a:pt x="3423" y="2"/>
                </a:lnTo>
                <a:lnTo>
                  <a:pt x="3423" y="6"/>
                </a:lnTo>
                <a:lnTo>
                  <a:pt x="3425" y="14"/>
                </a:lnTo>
                <a:lnTo>
                  <a:pt x="3425" y="18"/>
                </a:lnTo>
                <a:lnTo>
                  <a:pt x="3425" y="20"/>
                </a:lnTo>
                <a:lnTo>
                  <a:pt x="3423" y="22"/>
                </a:lnTo>
                <a:lnTo>
                  <a:pt x="3421" y="26"/>
                </a:lnTo>
                <a:lnTo>
                  <a:pt x="3419" y="32"/>
                </a:lnTo>
                <a:lnTo>
                  <a:pt x="3419" y="34"/>
                </a:lnTo>
                <a:lnTo>
                  <a:pt x="3417" y="36"/>
                </a:lnTo>
                <a:lnTo>
                  <a:pt x="3415" y="36"/>
                </a:lnTo>
                <a:lnTo>
                  <a:pt x="3415" y="38"/>
                </a:lnTo>
                <a:lnTo>
                  <a:pt x="3415" y="42"/>
                </a:lnTo>
                <a:lnTo>
                  <a:pt x="3417" y="42"/>
                </a:lnTo>
                <a:lnTo>
                  <a:pt x="3417" y="44"/>
                </a:lnTo>
                <a:lnTo>
                  <a:pt x="3419" y="48"/>
                </a:lnTo>
                <a:lnTo>
                  <a:pt x="3419" y="52"/>
                </a:lnTo>
                <a:lnTo>
                  <a:pt x="3427" y="60"/>
                </a:lnTo>
                <a:lnTo>
                  <a:pt x="3429" y="66"/>
                </a:lnTo>
                <a:lnTo>
                  <a:pt x="3431" y="68"/>
                </a:lnTo>
                <a:lnTo>
                  <a:pt x="3433" y="72"/>
                </a:lnTo>
                <a:lnTo>
                  <a:pt x="3435" y="78"/>
                </a:lnTo>
                <a:lnTo>
                  <a:pt x="3435" y="82"/>
                </a:lnTo>
                <a:lnTo>
                  <a:pt x="3435" y="84"/>
                </a:lnTo>
                <a:lnTo>
                  <a:pt x="3435" y="84"/>
                </a:lnTo>
                <a:lnTo>
                  <a:pt x="3437" y="88"/>
                </a:lnTo>
                <a:lnTo>
                  <a:pt x="3437" y="92"/>
                </a:lnTo>
                <a:lnTo>
                  <a:pt x="3437" y="96"/>
                </a:lnTo>
                <a:lnTo>
                  <a:pt x="3435" y="96"/>
                </a:lnTo>
                <a:lnTo>
                  <a:pt x="3433" y="102"/>
                </a:lnTo>
                <a:lnTo>
                  <a:pt x="3433" y="106"/>
                </a:lnTo>
                <a:lnTo>
                  <a:pt x="3431" y="108"/>
                </a:lnTo>
                <a:lnTo>
                  <a:pt x="3431" y="110"/>
                </a:lnTo>
                <a:lnTo>
                  <a:pt x="3427" y="114"/>
                </a:lnTo>
                <a:lnTo>
                  <a:pt x="3425" y="116"/>
                </a:lnTo>
                <a:lnTo>
                  <a:pt x="3425" y="118"/>
                </a:lnTo>
                <a:lnTo>
                  <a:pt x="3427" y="120"/>
                </a:lnTo>
                <a:lnTo>
                  <a:pt x="3429" y="124"/>
                </a:lnTo>
                <a:lnTo>
                  <a:pt x="3431" y="128"/>
                </a:lnTo>
                <a:lnTo>
                  <a:pt x="3431" y="130"/>
                </a:lnTo>
                <a:lnTo>
                  <a:pt x="3433" y="132"/>
                </a:lnTo>
                <a:lnTo>
                  <a:pt x="3435" y="132"/>
                </a:lnTo>
                <a:lnTo>
                  <a:pt x="3439" y="132"/>
                </a:lnTo>
                <a:lnTo>
                  <a:pt x="3441" y="132"/>
                </a:lnTo>
                <a:lnTo>
                  <a:pt x="3445" y="132"/>
                </a:lnTo>
                <a:lnTo>
                  <a:pt x="3447" y="134"/>
                </a:lnTo>
                <a:lnTo>
                  <a:pt x="3449" y="136"/>
                </a:lnTo>
                <a:lnTo>
                  <a:pt x="3455" y="140"/>
                </a:lnTo>
                <a:lnTo>
                  <a:pt x="3463" y="144"/>
                </a:lnTo>
                <a:lnTo>
                  <a:pt x="3469" y="146"/>
                </a:lnTo>
                <a:lnTo>
                  <a:pt x="3475" y="150"/>
                </a:lnTo>
                <a:lnTo>
                  <a:pt x="3477" y="150"/>
                </a:lnTo>
                <a:lnTo>
                  <a:pt x="3479" y="152"/>
                </a:lnTo>
                <a:lnTo>
                  <a:pt x="3483" y="154"/>
                </a:lnTo>
                <a:lnTo>
                  <a:pt x="3485" y="156"/>
                </a:lnTo>
                <a:lnTo>
                  <a:pt x="3493" y="162"/>
                </a:lnTo>
                <a:lnTo>
                  <a:pt x="3497" y="166"/>
                </a:lnTo>
                <a:lnTo>
                  <a:pt x="3505" y="178"/>
                </a:lnTo>
                <a:lnTo>
                  <a:pt x="3507" y="180"/>
                </a:lnTo>
                <a:lnTo>
                  <a:pt x="3509" y="180"/>
                </a:lnTo>
                <a:lnTo>
                  <a:pt x="3511" y="184"/>
                </a:lnTo>
                <a:lnTo>
                  <a:pt x="3511" y="188"/>
                </a:lnTo>
                <a:lnTo>
                  <a:pt x="3515" y="196"/>
                </a:lnTo>
                <a:lnTo>
                  <a:pt x="3515" y="198"/>
                </a:lnTo>
                <a:lnTo>
                  <a:pt x="3515" y="200"/>
                </a:lnTo>
                <a:lnTo>
                  <a:pt x="3515" y="202"/>
                </a:lnTo>
                <a:lnTo>
                  <a:pt x="3515" y="206"/>
                </a:lnTo>
                <a:lnTo>
                  <a:pt x="3515" y="208"/>
                </a:lnTo>
                <a:lnTo>
                  <a:pt x="3517" y="210"/>
                </a:lnTo>
                <a:lnTo>
                  <a:pt x="3523" y="210"/>
                </a:lnTo>
                <a:lnTo>
                  <a:pt x="3525" y="212"/>
                </a:lnTo>
                <a:lnTo>
                  <a:pt x="3525" y="214"/>
                </a:lnTo>
                <a:lnTo>
                  <a:pt x="3525" y="218"/>
                </a:lnTo>
                <a:lnTo>
                  <a:pt x="3523" y="222"/>
                </a:lnTo>
                <a:lnTo>
                  <a:pt x="3521" y="224"/>
                </a:lnTo>
                <a:lnTo>
                  <a:pt x="3521" y="226"/>
                </a:lnTo>
                <a:lnTo>
                  <a:pt x="3519" y="228"/>
                </a:lnTo>
                <a:lnTo>
                  <a:pt x="3515" y="232"/>
                </a:lnTo>
                <a:lnTo>
                  <a:pt x="3511" y="238"/>
                </a:lnTo>
                <a:lnTo>
                  <a:pt x="3503" y="246"/>
                </a:lnTo>
                <a:lnTo>
                  <a:pt x="3501" y="248"/>
                </a:lnTo>
                <a:lnTo>
                  <a:pt x="3499" y="250"/>
                </a:lnTo>
                <a:lnTo>
                  <a:pt x="3495" y="254"/>
                </a:lnTo>
                <a:lnTo>
                  <a:pt x="3493" y="256"/>
                </a:lnTo>
                <a:lnTo>
                  <a:pt x="3489" y="260"/>
                </a:lnTo>
                <a:lnTo>
                  <a:pt x="3487" y="260"/>
                </a:lnTo>
                <a:lnTo>
                  <a:pt x="3485" y="264"/>
                </a:lnTo>
                <a:lnTo>
                  <a:pt x="3483" y="272"/>
                </a:lnTo>
                <a:lnTo>
                  <a:pt x="3481" y="274"/>
                </a:lnTo>
                <a:lnTo>
                  <a:pt x="3477" y="282"/>
                </a:lnTo>
                <a:lnTo>
                  <a:pt x="3473" y="286"/>
                </a:lnTo>
                <a:lnTo>
                  <a:pt x="3471" y="292"/>
                </a:lnTo>
                <a:lnTo>
                  <a:pt x="3471" y="300"/>
                </a:lnTo>
                <a:lnTo>
                  <a:pt x="3469" y="302"/>
                </a:lnTo>
                <a:lnTo>
                  <a:pt x="3467" y="308"/>
                </a:lnTo>
                <a:lnTo>
                  <a:pt x="3465" y="308"/>
                </a:lnTo>
                <a:lnTo>
                  <a:pt x="3463" y="312"/>
                </a:lnTo>
                <a:lnTo>
                  <a:pt x="3461" y="314"/>
                </a:lnTo>
                <a:lnTo>
                  <a:pt x="3457" y="314"/>
                </a:lnTo>
                <a:lnTo>
                  <a:pt x="3455" y="316"/>
                </a:lnTo>
                <a:lnTo>
                  <a:pt x="3453" y="316"/>
                </a:lnTo>
                <a:lnTo>
                  <a:pt x="3451" y="318"/>
                </a:lnTo>
                <a:lnTo>
                  <a:pt x="3449" y="322"/>
                </a:lnTo>
                <a:lnTo>
                  <a:pt x="3449" y="330"/>
                </a:lnTo>
                <a:lnTo>
                  <a:pt x="3451" y="343"/>
                </a:lnTo>
                <a:lnTo>
                  <a:pt x="3451" y="345"/>
                </a:lnTo>
                <a:lnTo>
                  <a:pt x="3451" y="353"/>
                </a:lnTo>
                <a:lnTo>
                  <a:pt x="3451" y="361"/>
                </a:lnTo>
                <a:lnTo>
                  <a:pt x="3451" y="365"/>
                </a:lnTo>
                <a:lnTo>
                  <a:pt x="3451" y="367"/>
                </a:lnTo>
                <a:lnTo>
                  <a:pt x="3449" y="373"/>
                </a:lnTo>
                <a:lnTo>
                  <a:pt x="3449" y="377"/>
                </a:lnTo>
                <a:lnTo>
                  <a:pt x="3451" y="385"/>
                </a:lnTo>
                <a:lnTo>
                  <a:pt x="3451" y="397"/>
                </a:lnTo>
                <a:lnTo>
                  <a:pt x="3451" y="401"/>
                </a:lnTo>
                <a:lnTo>
                  <a:pt x="3453" y="411"/>
                </a:lnTo>
                <a:lnTo>
                  <a:pt x="3455" y="413"/>
                </a:lnTo>
                <a:lnTo>
                  <a:pt x="3455" y="419"/>
                </a:lnTo>
                <a:lnTo>
                  <a:pt x="3457" y="423"/>
                </a:lnTo>
                <a:lnTo>
                  <a:pt x="3459" y="425"/>
                </a:lnTo>
                <a:lnTo>
                  <a:pt x="3459" y="429"/>
                </a:lnTo>
                <a:lnTo>
                  <a:pt x="3461" y="433"/>
                </a:lnTo>
                <a:lnTo>
                  <a:pt x="3461" y="435"/>
                </a:lnTo>
                <a:lnTo>
                  <a:pt x="3461" y="437"/>
                </a:lnTo>
                <a:lnTo>
                  <a:pt x="3463" y="439"/>
                </a:lnTo>
                <a:lnTo>
                  <a:pt x="3463" y="441"/>
                </a:lnTo>
                <a:lnTo>
                  <a:pt x="3463" y="445"/>
                </a:lnTo>
                <a:lnTo>
                  <a:pt x="3463" y="447"/>
                </a:lnTo>
                <a:lnTo>
                  <a:pt x="3463" y="449"/>
                </a:lnTo>
                <a:lnTo>
                  <a:pt x="3463" y="453"/>
                </a:lnTo>
                <a:lnTo>
                  <a:pt x="3465" y="457"/>
                </a:lnTo>
                <a:lnTo>
                  <a:pt x="3467" y="461"/>
                </a:lnTo>
                <a:lnTo>
                  <a:pt x="3467" y="463"/>
                </a:lnTo>
                <a:lnTo>
                  <a:pt x="3469" y="467"/>
                </a:lnTo>
                <a:lnTo>
                  <a:pt x="3469" y="469"/>
                </a:lnTo>
                <a:lnTo>
                  <a:pt x="3469" y="471"/>
                </a:lnTo>
                <a:lnTo>
                  <a:pt x="3469" y="473"/>
                </a:lnTo>
                <a:lnTo>
                  <a:pt x="3467" y="481"/>
                </a:lnTo>
                <a:lnTo>
                  <a:pt x="3467" y="483"/>
                </a:lnTo>
                <a:lnTo>
                  <a:pt x="3467" y="485"/>
                </a:lnTo>
                <a:lnTo>
                  <a:pt x="3467" y="487"/>
                </a:lnTo>
                <a:lnTo>
                  <a:pt x="3469" y="493"/>
                </a:lnTo>
                <a:lnTo>
                  <a:pt x="3469" y="495"/>
                </a:lnTo>
                <a:lnTo>
                  <a:pt x="3469" y="497"/>
                </a:lnTo>
                <a:lnTo>
                  <a:pt x="3469" y="499"/>
                </a:lnTo>
                <a:lnTo>
                  <a:pt x="3471" y="503"/>
                </a:lnTo>
                <a:lnTo>
                  <a:pt x="3471" y="505"/>
                </a:lnTo>
                <a:lnTo>
                  <a:pt x="3469" y="507"/>
                </a:lnTo>
                <a:lnTo>
                  <a:pt x="3469" y="511"/>
                </a:lnTo>
                <a:lnTo>
                  <a:pt x="3469" y="513"/>
                </a:lnTo>
                <a:lnTo>
                  <a:pt x="3469" y="515"/>
                </a:lnTo>
                <a:lnTo>
                  <a:pt x="3471" y="515"/>
                </a:lnTo>
                <a:lnTo>
                  <a:pt x="3471" y="517"/>
                </a:lnTo>
                <a:lnTo>
                  <a:pt x="3475" y="517"/>
                </a:lnTo>
                <a:lnTo>
                  <a:pt x="3483" y="521"/>
                </a:lnTo>
                <a:lnTo>
                  <a:pt x="3489" y="525"/>
                </a:lnTo>
                <a:lnTo>
                  <a:pt x="3491" y="529"/>
                </a:lnTo>
                <a:lnTo>
                  <a:pt x="3493" y="529"/>
                </a:lnTo>
                <a:lnTo>
                  <a:pt x="3499" y="535"/>
                </a:lnTo>
                <a:lnTo>
                  <a:pt x="3499" y="539"/>
                </a:lnTo>
                <a:lnTo>
                  <a:pt x="3499" y="543"/>
                </a:lnTo>
                <a:lnTo>
                  <a:pt x="3499" y="547"/>
                </a:lnTo>
                <a:lnTo>
                  <a:pt x="3499" y="553"/>
                </a:lnTo>
                <a:lnTo>
                  <a:pt x="3501" y="555"/>
                </a:lnTo>
                <a:lnTo>
                  <a:pt x="3501" y="557"/>
                </a:lnTo>
                <a:lnTo>
                  <a:pt x="3501" y="559"/>
                </a:lnTo>
                <a:lnTo>
                  <a:pt x="3501" y="561"/>
                </a:lnTo>
                <a:lnTo>
                  <a:pt x="3503" y="563"/>
                </a:lnTo>
                <a:lnTo>
                  <a:pt x="3505" y="563"/>
                </a:lnTo>
                <a:lnTo>
                  <a:pt x="3505" y="567"/>
                </a:lnTo>
                <a:lnTo>
                  <a:pt x="3503" y="569"/>
                </a:lnTo>
                <a:lnTo>
                  <a:pt x="3503" y="575"/>
                </a:lnTo>
                <a:lnTo>
                  <a:pt x="3503" y="577"/>
                </a:lnTo>
                <a:lnTo>
                  <a:pt x="3503" y="581"/>
                </a:lnTo>
                <a:lnTo>
                  <a:pt x="3505" y="581"/>
                </a:lnTo>
                <a:lnTo>
                  <a:pt x="3511" y="581"/>
                </a:lnTo>
                <a:lnTo>
                  <a:pt x="3513" y="583"/>
                </a:lnTo>
                <a:lnTo>
                  <a:pt x="3513" y="589"/>
                </a:lnTo>
                <a:lnTo>
                  <a:pt x="3513" y="597"/>
                </a:lnTo>
                <a:lnTo>
                  <a:pt x="3513" y="605"/>
                </a:lnTo>
                <a:lnTo>
                  <a:pt x="3515" y="607"/>
                </a:lnTo>
                <a:lnTo>
                  <a:pt x="3515" y="611"/>
                </a:lnTo>
                <a:lnTo>
                  <a:pt x="3515" y="613"/>
                </a:lnTo>
                <a:lnTo>
                  <a:pt x="3515" y="615"/>
                </a:lnTo>
                <a:lnTo>
                  <a:pt x="3515" y="617"/>
                </a:lnTo>
                <a:lnTo>
                  <a:pt x="3515" y="619"/>
                </a:lnTo>
                <a:lnTo>
                  <a:pt x="3515" y="621"/>
                </a:lnTo>
                <a:lnTo>
                  <a:pt x="3517" y="623"/>
                </a:lnTo>
                <a:lnTo>
                  <a:pt x="3517" y="625"/>
                </a:lnTo>
                <a:lnTo>
                  <a:pt x="3517" y="627"/>
                </a:lnTo>
                <a:lnTo>
                  <a:pt x="3517" y="631"/>
                </a:lnTo>
                <a:lnTo>
                  <a:pt x="3517" y="633"/>
                </a:lnTo>
                <a:lnTo>
                  <a:pt x="3519" y="635"/>
                </a:lnTo>
                <a:lnTo>
                  <a:pt x="3521" y="639"/>
                </a:lnTo>
                <a:lnTo>
                  <a:pt x="3523" y="639"/>
                </a:lnTo>
                <a:lnTo>
                  <a:pt x="3523" y="641"/>
                </a:lnTo>
                <a:lnTo>
                  <a:pt x="3523" y="643"/>
                </a:lnTo>
                <a:lnTo>
                  <a:pt x="3521" y="645"/>
                </a:lnTo>
                <a:lnTo>
                  <a:pt x="3519" y="645"/>
                </a:lnTo>
                <a:lnTo>
                  <a:pt x="3519" y="647"/>
                </a:lnTo>
                <a:lnTo>
                  <a:pt x="3519" y="649"/>
                </a:lnTo>
                <a:lnTo>
                  <a:pt x="3521" y="651"/>
                </a:lnTo>
                <a:lnTo>
                  <a:pt x="3523" y="651"/>
                </a:lnTo>
                <a:lnTo>
                  <a:pt x="3525" y="653"/>
                </a:lnTo>
                <a:lnTo>
                  <a:pt x="3527" y="655"/>
                </a:lnTo>
                <a:lnTo>
                  <a:pt x="3527" y="657"/>
                </a:lnTo>
                <a:lnTo>
                  <a:pt x="3527" y="659"/>
                </a:lnTo>
                <a:lnTo>
                  <a:pt x="3529" y="661"/>
                </a:lnTo>
                <a:lnTo>
                  <a:pt x="3531" y="661"/>
                </a:lnTo>
                <a:lnTo>
                  <a:pt x="3533" y="659"/>
                </a:lnTo>
                <a:lnTo>
                  <a:pt x="3535" y="659"/>
                </a:lnTo>
                <a:lnTo>
                  <a:pt x="3539" y="659"/>
                </a:lnTo>
                <a:lnTo>
                  <a:pt x="3541" y="661"/>
                </a:lnTo>
                <a:lnTo>
                  <a:pt x="3541" y="663"/>
                </a:lnTo>
                <a:lnTo>
                  <a:pt x="3543" y="665"/>
                </a:lnTo>
                <a:lnTo>
                  <a:pt x="3543" y="669"/>
                </a:lnTo>
                <a:lnTo>
                  <a:pt x="3543" y="671"/>
                </a:lnTo>
                <a:lnTo>
                  <a:pt x="3545" y="673"/>
                </a:lnTo>
                <a:lnTo>
                  <a:pt x="3551" y="677"/>
                </a:lnTo>
                <a:lnTo>
                  <a:pt x="3553" y="677"/>
                </a:lnTo>
                <a:lnTo>
                  <a:pt x="3555" y="677"/>
                </a:lnTo>
                <a:lnTo>
                  <a:pt x="3557" y="675"/>
                </a:lnTo>
                <a:lnTo>
                  <a:pt x="3557" y="677"/>
                </a:lnTo>
                <a:lnTo>
                  <a:pt x="3559" y="677"/>
                </a:lnTo>
                <a:lnTo>
                  <a:pt x="3563" y="679"/>
                </a:lnTo>
                <a:lnTo>
                  <a:pt x="3563" y="681"/>
                </a:lnTo>
                <a:lnTo>
                  <a:pt x="3563" y="681"/>
                </a:lnTo>
                <a:lnTo>
                  <a:pt x="3565" y="683"/>
                </a:lnTo>
                <a:lnTo>
                  <a:pt x="3567" y="685"/>
                </a:lnTo>
                <a:lnTo>
                  <a:pt x="3569" y="687"/>
                </a:lnTo>
                <a:lnTo>
                  <a:pt x="3573" y="693"/>
                </a:lnTo>
                <a:lnTo>
                  <a:pt x="3575" y="695"/>
                </a:lnTo>
                <a:lnTo>
                  <a:pt x="3575" y="697"/>
                </a:lnTo>
                <a:lnTo>
                  <a:pt x="3577" y="697"/>
                </a:lnTo>
                <a:lnTo>
                  <a:pt x="3581" y="699"/>
                </a:lnTo>
                <a:lnTo>
                  <a:pt x="3583" y="699"/>
                </a:lnTo>
                <a:lnTo>
                  <a:pt x="3589" y="703"/>
                </a:lnTo>
                <a:lnTo>
                  <a:pt x="3591" y="705"/>
                </a:lnTo>
                <a:lnTo>
                  <a:pt x="3593" y="707"/>
                </a:lnTo>
                <a:lnTo>
                  <a:pt x="3597" y="707"/>
                </a:lnTo>
                <a:lnTo>
                  <a:pt x="3599" y="707"/>
                </a:lnTo>
                <a:lnTo>
                  <a:pt x="3603" y="707"/>
                </a:lnTo>
                <a:lnTo>
                  <a:pt x="3605" y="707"/>
                </a:lnTo>
                <a:lnTo>
                  <a:pt x="3607" y="707"/>
                </a:lnTo>
                <a:lnTo>
                  <a:pt x="3609" y="707"/>
                </a:lnTo>
                <a:lnTo>
                  <a:pt x="3611" y="707"/>
                </a:lnTo>
                <a:lnTo>
                  <a:pt x="3613" y="707"/>
                </a:lnTo>
                <a:lnTo>
                  <a:pt x="3615" y="707"/>
                </a:lnTo>
                <a:lnTo>
                  <a:pt x="3619" y="709"/>
                </a:lnTo>
                <a:lnTo>
                  <a:pt x="3621" y="711"/>
                </a:lnTo>
                <a:lnTo>
                  <a:pt x="3625" y="713"/>
                </a:lnTo>
                <a:lnTo>
                  <a:pt x="3627" y="715"/>
                </a:lnTo>
                <a:lnTo>
                  <a:pt x="3631" y="715"/>
                </a:lnTo>
                <a:lnTo>
                  <a:pt x="3633" y="717"/>
                </a:lnTo>
                <a:lnTo>
                  <a:pt x="3637" y="717"/>
                </a:lnTo>
                <a:lnTo>
                  <a:pt x="3639" y="719"/>
                </a:lnTo>
                <a:lnTo>
                  <a:pt x="3643" y="719"/>
                </a:lnTo>
                <a:lnTo>
                  <a:pt x="3647" y="721"/>
                </a:lnTo>
                <a:lnTo>
                  <a:pt x="3649" y="721"/>
                </a:lnTo>
                <a:lnTo>
                  <a:pt x="3655" y="723"/>
                </a:lnTo>
                <a:lnTo>
                  <a:pt x="3659" y="725"/>
                </a:lnTo>
                <a:lnTo>
                  <a:pt x="3659" y="725"/>
                </a:lnTo>
                <a:lnTo>
                  <a:pt x="3661" y="725"/>
                </a:lnTo>
                <a:lnTo>
                  <a:pt x="3665" y="725"/>
                </a:lnTo>
                <a:lnTo>
                  <a:pt x="3671" y="727"/>
                </a:lnTo>
                <a:lnTo>
                  <a:pt x="3675" y="729"/>
                </a:lnTo>
                <a:lnTo>
                  <a:pt x="3679" y="729"/>
                </a:lnTo>
                <a:lnTo>
                  <a:pt x="3681" y="729"/>
                </a:lnTo>
                <a:lnTo>
                  <a:pt x="3685" y="731"/>
                </a:lnTo>
                <a:lnTo>
                  <a:pt x="3687" y="731"/>
                </a:lnTo>
                <a:lnTo>
                  <a:pt x="3693" y="733"/>
                </a:lnTo>
                <a:lnTo>
                  <a:pt x="3695" y="733"/>
                </a:lnTo>
                <a:lnTo>
                  <a:pt x="3697" y="733"/>
                </a:lnTo>
                <a:lnTo>
                  <a:pt x="3701" y="733"/>
                </a:lnTo>
                <a:lnTo>
                  <a:pt x="3703" y="735"/>
                </a:lnTo>
                <a:lnTo>
                  <a:pt x="3709" y="737"/>
                </a:lnTo>
                <a:lnTo>
                  <a:pt x="3713" y="737"/>
                </a:lnTo>
                <a:lnTo>
                  <a:pt x="3715" y="739"/>
                </a:lnTo>
                <a:lnTo>
                  <a:pt x="3719" y="739"/>
                </a:lnTo>
                <a:lnTo>
                  <a:pt x="3721" y="739"/>
                </a:lnTo>
                <a:lnTo>
                  <a:pt x="3723" y="741"/>
                </a:lnTo>
                <a:lnTo>
                  <a:pt x="3725" y="741"/>
                </a:lnTo>
                <a:lnTo>
                  <a:pt x="3727" y="741"/>
                </a:lnTo>
                <a:lnTo>
                  <a:pt x="3729" y="741"/>
                </a:lnTo>
                <a:lnTo>
                  <a:pt x="3731" y="743"/>
                </a:lnTo>
                <a:lnTo>
                  <a:pt x="3735" y="743"/>
                </a:lnTo>
                <a:lnTo>
                  <a:pt x="3737" y="745"/>
                </a:lnTo>
                <a:lnTo>
                  <a:pt x="3743" y="747"/>
                </a:lnTo>
                <a:lnTo>
                  <a:pt x="3745" y="749"/>
                </a:lnTo>
                <a:lnTo>
                  <a:pt x="3749" y="751"/>
                </a:lnTo>
                <a:lnTo>
                  <a:pt x="3751" y="753"/>
                </a:lnTo>
                <a:lnTo>
                  <a:pt x="3751" y="755"/>
                </a:lnTo>
                <a:lnTo>
                  <a:pt x="3751" y="759"/>
                </a:lnTo>
                <a:lnTo>
                  <a:pt x="3753" y="761"/>
                </a:lnTo>
                <a:lnTo>
                  <a:pt x="3755" y="766"/>
                </a:lnTo>
                <a:lnTo>
                  <a:pt x="3757" y="770"/>
                </a:lnTo>
                <a:lnTo>
                  <a:pt x="3757" y="772"/>
                </a:lnTo>
                <a:lnTo>
                  <a:pt x="3757" y="778"/>
                </a:lnTo>
                <a:lnTo>
                  <a:pt x="3757" y="780"/>
                </a:lnTo>
                <a:lnTo>
                  <a:pt x="3759" y="786"/>
                </a:lnTo>
                <a:lnTo>
                  <a:pt x="3759" y="788"/>
                </a:lnTo>
                <a:lnTo>
                  <a:pt x="3761" y="794"/>
                </a:lnTo>
                <a:lnTo>
                  <a:pt x="3765" y="798"/>
                </a:lnTo>
                <a:lnTo>
                  <a:pt x="3767" y="800"/>
                </a:lnTo>
                <a:lnTo>
                  <a:pt x="3769" y="802"/>
                </a:lnTo>
                <a:lnTo>
                  <a:pt x="3775" y="806"/>
                </a:lnTo>
                <a:lnTo>
                  <a:pt x="3777" y="814"/>
                </a:lnTo>
                <a:lnTo>
                  <a:pt x="3777" y="816"/>
                </a:lnTo>
                <a:lnTo>
                  <a:pt x="3781" y="822"/>
                </a:lnTo>
                <a:lnTo>
                  <a:pt x="3785" y="828"/>
                </a:lnTo>
                <a:lnTo>
                  <a:pt x="3787" y="832"/>
                </a:lnTo>
                <a:lnTo>
                  <a:pt x="3787" y="834"/>
                </a:lnTo>
                <a:lnTo>
                  <a:pt x="3787" y="836"/>
                </a:lnTo>
                <a:lnTo>
                  <a:pt x="3789" y="840"/>
                </a:lnTo>
                <a:lnTo>
                  <a:pt x="3789" y="842"/>
                </a:lnTo>
                <a:lnTo>
                  <a:pt x="3789" y="844"/>
                </a:lnTo>
                <a:lnTo>
                  <a:pt x="3791" y="846"/>
                </a:lnTo>
                <a:lnTo>
                  <a:pt x="3791" y="848"/>
                </a:lnTo>
                <a:lnTo>
                  <a:pt x="3791" y="850"/>
                </a:lnTo>
                <a:lnTo>
                  <a:pt x="3791" y="852"/>
                </a:lnTo>
                <a:lnTo>
                  <a:pt x="3791" y="854"/>
                </a:lnTo>
                <a:lnTo>
                  <a:pt x="3789" y="858"/>
                </a:lnTo>
                <a:lnTo>
                  <a:pt x="3783" y="866"/>
                </a:lnTo>
                <a:lnTo>
                  <a:pt x="3783" y="868"/>
                </a:lnTo>
                <a:lnTo>
                  <a:pt x="3781" y="870"/>
                </a:lnTo>
                <a:lnTo>
                  <a:pt x="3779" y="872"/>
                </a:lnTo>
                <a:lnTo>
                  <a:pt x="3779" y="874"/>
                </a:lnTo>
                <a:lnTo>
                  <a:pt x="3779" y="878"/>
                </a:lnTo>
                <a:lnTo>
                  <a:pt x="3779" y="880"/>
                </a:lnTo>
                <a:lnTo>
                  <a:pt x="3781" y="884"/>
                </a:lnTo>
                <a:lnTo>
                  <a:pt x="3787" y="892"/>
                </a:lnTo>
                <a:lnTo>
                  <a:pt x="3789" y="894"/>
                </a:lnTo>
                <a:lnTo>
                  <a:pt x="3793" y="896"/>
                </a:lnTo>
                <a:lnTo>
                  <a:pt x="3797" y="900"/>
                </a:lnTo>
                <a:lnTo>
                  <a:pt x="3799" y="900"/>
                </a:lnTo>
                <a:lnTo>
                  <a:pt x="3805" y="904"/>
                </a:lnTo>
                <a:lnTo>
                  <a:pt x="3805" y="904"/>
                </a:lnTo>
                <a:lnTo>
                  <a:pt x="3807" y="906"/>
                </a:lnTo>
                <a:lnTo>
                  <a:pt x="3809" y="906"/>
                </a:lnTo>
                <a:lnTo>
                  <a:pt x="3811" y="908"/>
                </a:lnTo>
                <a:lnTo>
                  <a:pt x="3813" y="908"/>
                </a:lnTo>
                <a:lnTo>
                  <a:pt x="3817" y="910"/>
                </a:lnTo>
                <a:lnTo>
                  <a:pt x="3819" y="910"/>
                </a:lnTo>
                <a:lnTo>
                  <a:pt x="3821" y="910"/>
                </a:lnTo>
                <a:lnTo>
                  <a:pt x="3829" y="914"/>
                </a:lnTo>
                <a:lnTo>
                  <a:pt x="3831" y="914"/>
                </a:lnTo>
                <a:lnTo>
                  <a:pt x="3835" y="916"/>
                </a:lnTo>
                <a:lnTo>
                  <a:pt x="3835" y="918"/>
                </a:lnTo>
                <a:lnTo>
                  <a:pt x="3837" y="920"/>
                </a:lnTo>
                <a:lnTo>
                  <a:pt x="3839" y="920"/>
                </a:lnTo>
                <a:lnTo>
                  <a:pt x="3839" y="922"/>
                </a:lnTo>
                <a:lnTo>
                  <a:pt x="3839" y="924"/>
                </a:lnTo>
                <a:lnTo>
                  <a:pt x="3841" y="928"/>
                </a:lnTo>
                <a:lnTo>
                  <a:pt x="3841" y="930"/>
                </a:lnTo>
                <a:lnTo>
                  <a:pt x="3841" y="932"/>
                </a:lnTo>
                <a:lnTo>
                  <a:pt x="3843" y="936"/>
                </a:lnTo>
                <a:lnTo>
                  <a:pt x="3843" y="938"/>
                </a:lnTo>
                <a:lnTo>
                  <a:pt x="3851" y="942"/>
                </a:lnTo>
                <a:lnTo>
                  <a:pt x="3853" y="942"/>
                </a:lnTo>
                <a:lnTo>
                  <a:pt x="3853" y="944"/>
                </a:lnTo>
                <a:lnTo>
                  <a:pt x="3859" y="946"/>
                </a:lnTo>
                <a:lnTo>
                  <a:pt x="3861" y="948"/>
                </a:lnTo>
                <a:lnTo>
                  <a:pt x="3865" y="948"/>
                </a:lnTo>
                <a:lnTo>
                  <a:pt x="3867" y="948"/>
                </a:lnTo>
                <a:lnTo>
                  <a:pt x="3875" y="952"/>
                </a:lnTo>
                <a:lnTo>
                  <a:pt x="3877" y="956"/>
                </a:lnTo>
                <a:lnTo>
                  <a:pt x="3879" y="956"/>
                </a:lnTo>
                <a:lnTo>
                  <a:pt x="3881" y="958"/>
                </a:lnTo>
                <a:lnTo>
                  <a:pt x="3885" y="962"/>
                </a:lnTo>
                <a:lnTo>
                  <a:pt x="3887" y="964"/>
                </a:lnTo>
                <a:lnTo>
                  <a:pt x="3889" y="964"/>
                </a:lnTo>
                <a:lnTo>
                  <a:pt x="3891" y="964"/>
                </a:lnTo>
                <a:lnTo>
                  <a:pt x="3895" y="968"/>
                </a:lnTo>
                <a:lnTo>
                  <a:pt x="3897" y="970"/>
                </a:lnTo>
                <a:lnTo>
                  <a:pt x="3899" y="972"/>
                </a:lnTo>
                <a:lnTo>
                  <a:pt x="3899" y="976"/>
                </a:lnTo>
                <a:lnTo>
                  <a:pt x="3901" y="978"/>
                </a:lnTo>
                <a:lnTo>
                  <a:pt x="3901" y="980"/>
                </a:lnTo>
                <a:lnTo>
                  <a:pt x="3903" y="984"/>
                </a:lnTo>
                <a:lnTo>
                  <a:pt x="3905" y="984"/>
                </a:lnTo>
                <a:lnTo>
                  <a:pt x="3907" y="986"/>
                </a:lnTo>
                <a:lnTo>
                  <a:pt x="3909" y="988"/>
                </a:lnTo>
                <a:lnTo>
                  <a:pt x="3913" y="990"/>
                </a:lnTo>
                <a:lnTo>
                  <a:pt x="3913" y="994"/>
                </a:lnTo>
                <a:lnTo>
                  <a:pt x="3915" y="994"/>
                </a:lnTo>
                <a:lnTo>
                  <a:pt x="3915" y="996"/>
                </a:lnTo>
                <a:lnTo>
                  <a:pt x="3915" y="996"/>
                </a:lnTo>
                <a:lnTo>
                  <a:pt x="3917" y="996"/>
                </a:lnTo>
                <a:lnTo>
                  <a:pt x="3919" y="1000"/>
                </a:lnTo>
                <a:lnTo>
                  <a:pt x="3923" y="1006"/>
                </a:lnTo>
                <a:lnTo>
                  <a:pt x="3925" y="1010"/>
                </a:lnTo>
                <a:lnTo>
                  <a:pt x="3927" y="1010"/>
                </a:lnTo>
                <a:lnTo>
                  <a:pt x="3929" y="1012"/>
                </a:lnTo>
                <a:lnTo>
                  <a:pt x="3931" y="1018"/>
                </a:lnTo>
                <a:lnTo>
                  <a:pt x="3929" y="1022"/>
                </a:lnTo>
                <a:lnTo>
                  <a:pt x="3927" y="1024"/>
                </a:lnTo>
                <a:lnTo>
                  <a:pt x="3929" y="1030"/>
                </a:lnTo>
                <a:lnTo>
                  <a:pt x="3927" y="1034"/>
                </a:lnTo>
                <a:lnTo>
                  <a:pt x="3925" y="1038"/>
                </a:lnTo>
                <a:lnTo>
                  <a:pt x="3925" y="1044"/>
                </a:lnTo>
                <a:lnTo>
                  <a:pt x="3923" y="1044"/>
                </a:lnTo>
                <a:lnTo>
                  <a:pt x="3921" y="1052"/>
                </a:lnTo>
                <a:lnTo>
                  <a:pt x="3923" y="1056"/>
                </a:lnTo>
                <a:lnTo>
                  <a:pt x="3923" y="1062"/>
                </a:lnTo>
                <a:lnTo>
                  <a:pt x="3925" y="1068"/>
                </a:lnTo>
                <a:lnTo>
                  <a:pt x="3927" y="1070"/>
                </a:lnTo>
                <a:lnTo>
                  <a:pt x="3927" y="1074"/>
                </a:lnTo>
                <a:lnTo>
                  <a:pt x="3929" y="1076"/>
                </a:lnTo>
                <a:lnTo>
                  <a:pt x="3931" y="1078"/>
                </a:lnTo>
                <a:lnTo>
                  <a:pt x="3933" y="1080"/>
                </a:lnTo>
                <a:lnTo>
                  <a:pt x="3943" y="1092"/>
                </a:lnTo>
                <a:lnTo>
                  <a:pt x="3945" y="1094"/>
                </a:lnTo>
                <a:lnTo>
                  <a:pt x="3945" y="1098"/>
                </a:lnTo>
                <a:lnTo>
                  <a:pt x="3949" y="1102"/>
                </a:lnTo>
                <a:lnTo>
                  <a:pt x="3951" y="1104"/>
                </a:lnTo>
                <a:lnTo>
                  <a:pt x="3953" y="1106"/>
                </a:lnTo>
                <a:lnTo>
                  <a:pt x="3953" y="1108"/>
                </a:lnTo>
                <a:lnTo>
                  <a:pt x="3957" y="1110"/>
                </a:lnTo>
                <a:lnTo>
                  <a:pt x="3959" y="1110"/>
                </a:lnTo>
                <a:lnTo>
                  <a:pt x="3959" y="1112"/>
                </a:lnTo>
                <a:lnTo>
                  <a:pt x="3961" y="1114"/>
                </a:lnTo>
                <a:lnTo>
                  <a:pt x="3963" y="1114"/>
                </a:lnTo>
                <a:lnTo>
                  <a:pt x="3967" y="1118"/>
                </a:lnTo>
                <a:lnTo>
                  <a:pt x="3971" y="1118"/>
                </a:lnTo>
                <a:lnTo>
                  <a:pt x="3973" y="1118"/>
                </a:lnTo>
                <a:lnTo>
                  <a:pt x="3975" y="1118"/>
                </a:lnTo>
                <a:lnTo>
                  <a:pt x="3981" y="1120"/>
                </a:lnTo>
                <a:lnTo>
                  <a:pt x="3983" y="1120"/>
                </a:lnTo>
                <a:lnTo>
                  <a:pt x="3985" y="1122"/>
                </a:lnTo>
                <a:lnTo>
                  <a:pt x="3987" y="1122"/>
                </a:lnTo>
                <a:lnTo>
                  <a:pt x="3991" y="1126"/>
                </a:lnTo>
                <a:lnTo>
                  <a:pt x="3993" y="1128"/>
                </a:lnTo>
                <a:lnTo>
                  <a:pt x="3997" y="1130"/>
                </a:lnTo>
                <a:lnTo>
                  <a:pt x="3999" y="1132"/>
                </a:lnTo>
                <a:lnTo>
                  <a:pt x="4001" y="1132"/>
                </a:lnTo>
                <a:lnTo>
                  <a:pt x="4005" y="1134"/>
                </a:lnTo>
                <a:lnTo>
                  <a:pt x="4011" y="1138"/>
                </a:lnTo>
                <a:lnTo>
                  <a:pt x="4013" y="1140"/>
                </a:lnTo>
                <a:lnTo>
                  <a:pt x="4015" y="1140"/>
                </a:lnTo>
                <a:lnTo>
                  <a:pt x="4017" y="1140"/>
                </a:lnTo>
                <a:lnTo>
                  <a:pt x="4019" y="1140"/>
                </a:lnTo>
                <a:lnTo>
                  <a:pt x="4027" y="1144"/>
                </a:lnTo>
                <a:lnTo>
                  <a:pt x="4029" y="1144"/>
                </a:lnTo>
                <a:lnTo>
                  <a:pt x="4031" y="1146"/>
                </a:lnTo>
                <a:lnTo>
                  <a:pt x="4033" y="1146"/>
                </a:lnTo>
                <a:lnTo>
                  <a:pt x="4035" y="1146"/>
                </a:lnTo>
                <a:lnTo>
                  <a:pt x="4037" y="1146"/>
                </a:lnTo>
                <a:lnTo>
                  <a:pt x="4043" y="1150"/>
                </a:lnTo>
                <a:lnTo>
                  <a:pt x="4057" y="1160"/>
                </a:lnTo>
                <a:lnTo>
                  <a:pt x="4061" y="1162"/>
                </a:lnTo>
                <a:lnTo>
                  <a:pt x="4063" y="1168"/>
                </a:lnTo>
                <a:lnTo>
                  <a:pt x="4065" y="1176"/>
                </a:lnTo>
                <a:lnTo>
                  <a:pt x="4065" y="1178"/>
                </a:lnTo>
                <a:lnTo>
                  <a:pt x="4067" y="1180"/>
                </a:lnTo>
                <a:lnTo>
                  <a:pt x="4069" y="1184"/>
                </a:lnTo>
                <a:lnTo>
                  <a:pt x="4071" y="1184"/>
                </a:lnTo>
                <a:lnTo>
                  <a:pt x="4073" y="1187"/>
                </a:lnTo>
                <a:lnTo>
                  <a:pt x="4075" y="1187"/>
                </a:lnTo>
                <a:lnTo>
                  <a:pt x="4077" y="1187"/>
                </a:lnTo>
                <a:lnTo>
                  <a:pt x="4085" y="1189"/>
                </a:lnTo>
                <a:lnTo>
                  <a:pt x="4087" y="1189"/>
                </a:lnTo>
                <a:lnTo>
                  <a:pt x="4089" y="1189"/>
                </a:lnTo>
                <a:lnTo>
                  <a:pt x="4089" y="1191"/>
                </a:lnTo>
                <a:lnTo>
                  <a:pt x="4091" y="1193"/>
                </a:lnTo>
                <a:lnTo>
                  <a:pt x="4091" y="1199"/>
                </a:lnTo>
                <a:lnTo>
                  <a:pt x="4093" y="1205"/>
                </a:lnTo>
                <a:lnTo>
                  <a:pt x="4091" y="1207"/>
                </a:lnTo>
                <a:lnTo>
                  <a:pt x="4091" y="1211"/>
                </a:lnTo>
                <a:lnTo>
                  <a:pt x="4091" y="1213"/>
                </a:lnTo>
                <a:lnTo>
                  <a:pt x="4091" y="1219"/>
                </a:lnTo>
                <a:lnTo>
                  <a:pt x="4089" y="1225"/>
                </a:lnTo>
                <a:lnTo>
                  <a:pt x="4087" y="1229"/>
                </a:lnTo>
                <a:lnTo>
                  <a:pt x="4087" y="1231"/>
                </a:lnTo>
                <a:lnTo>
                  <a:pt x="4089" y="1237"/>
                </a:lnTo>
                <a:lnTo>
                  <a:pt x="4089" y="1237"/>
                </a:lnTo>
                <a:lnTo>
                  <a:pt x="4089" y="1239"/>
                </a:lnTo>
                <a:lnTo>
                  <a:pt x="4089" y="1241"/>
                </a:lnTo>
                <a:lnTo>
                  <a:pt x="4089" y="1245"/>
                </a:lnTo>
                <a:lnTo>
                  <a:pt x="4089" y="1249"/>
                </a:lnTo>
                <a:lnTo>
                  <a:pt x="4089" y="1255"/>
                </a:lnTo>
                <a:lnTo>
                  <a:pt x="4091" y="1257"/>
                </a:lnTo>
                <a:lnTo>
                  <a:pt x="4093" y="1261"/>
                </a:lnTo>
                <a:lnTo>
                  <a:pt x="4093" y="1263"/>
                </a:lnTo>
                <a:lnTo>
                  <a:pt x="4095" y="1267"/>
                </a:lnTo>
                <a:lnTo>
                  <a:pt x="4097" y="1267"/>
                </a:lnTo>
                <a:lnTo>
                  <a:pt x="4097" y="1269"/>
                </a:lnTo>
                <a:lnTo>
                  <a:pt x="4097" y="1271"/>
                </a:lnTo>
                <a:lnTo>
                  <a:pt x="4099" y="1273"/>
                </a:lnTo>
                <a:lnTo>
                  <a:pt x="4099" y="1275"/>
                </a:lnTo>
                <a:lnTo>
                  <a:pt x="4099" y="1277"/>
                </a:lnTo>
                <a:lnTo>
                  <a:pt x="4099" y="1279"/>
                </a:lnTo>
                <a:lnTo>
                  <a:pt x="4101" y="1281"/>
                </a:lnTo>
                <a:lnTo>
                  <a:pt x="4103" y="1285"/>
                </a:lnTo>
                <a:lnTo>
                  <a:pt x="4105" y="1289"/>
                </a:lnTo>
                <a:lnTo>
                  <a:pt x="4103" y="1295"/>
                </a:lnTo>
                <a:lnTo>
                  <a:pt x="4103" y="1297"/>
                </a:lnTo>
                <a:lnTo>
                  <a:pt x="4101" y="1303"/>
                </a:lnTo>
                <a:lnTo>
                  <a:pt x="4101" y="1307"/>
                </a:lnTo>
                <a:lnTo>
                  <a:pt x="4101" y="1309"/>
                </a:lnTo>
                <a:lnTo>
                  <a:pt x="4099" y="1311"/>
                </a:lnTo>
                <a:lnTo>
                  <a:pt x="4097" y="1313"/>
                </a:lnTo>
                <a:lnTo>
                  <a:pt x="4095" y="1315"/>
                </a:lnTo>
                <a:lnTo>
                  <a:pt x="4093" y="1319"/>
                </a:lnTo>
                <a:lnTo>
                  <a:pt x="4093" y="1321"/>
                </a:lnTo>
                <a:lnTo>
                  <a:pt x="4091" y="1327"/>
                </a:lnTo>
                <a:lnTo>
                  <a:pt x="4091" y="1331"/>
                </a:lnTo>
                <a:lnTo>
                  <a:pt x="4089" y="1335"/>
                </a:lnTo>
                <a:lnTo>
                  <a:pt x="4091" y="1339"/>
                </a:lnTo>
                <a:lnTo>
                  <a:pt x="4093" y="1343"/>
                </a:lnTo>
                <a:lnTo>
                  <a:pt x="4093" y="1345"/>
                </a:lnTo>
                <a:lnTo>
                  <a:pt x="4095" y="1347"/>
                </a:lnTo>
                <a:lnTo>
                  <a:pt x="4095" y="1349"/>
                </a:lnTo>
                <a:lnTo>
                  <a:pt x="4097" y="1351"/>
                </a:lnTo>
                <a:lnTo>
                  <a:pt x="4097" y="1353"/>
                </a:lnTo>
                <a:lnTo>
                  <a:pt x="4095" y="1359"/>
                </a:lnTo>
                <a:lnTo>
                  <a:pt x="4095" y="1363"/>
                </a:lnTo>
                <a:lnTo>
                  <a:pt x="4095" y="1365"/>
                </a:lnTo>
                <a:lnTo>
                  <a:pt x="4095" y="1371"/>
                </a:lnTo>
                <a:lnTo>
                  <a:pt x="4095" y="1373"/>
                </a:lnTo>
                <a:lnTo>
                  <a:pt x="4093" y="1377"/>
                </a:lnTo>
                <a:lnTo>
                  <a:pt x="4093" y="1379"/>
                </a:lnTo>
                <a:lnTo>
                  <a:pt x="4093" y="1379"/>
                </a:lnTo>
                <a:lnTo>
                  <a:pt x="4093" y="1383"/>
                </a:lnTo>
                <a:lnTo>
                  <a:pt x="4093" y="1385"/>
                </a:lnTo>
                <a:lnTo>
                  <a:pt x="4091" y="1389"/>
                </a:lnTo>
                <a:lnTo>
                  <a:pt x="4089" y="1393"/>
                </a:lnTo>
                <a:lnTo>
                  <a:pt x="4087" y="1397"/>
                </a:lnTo>
                <a:lnTo>
                  <a:pt x="4087" y="1401"/>
                </a:lnTo>
                <a:lnTo>
                  <a:pt x="4085" y="1403"/>
                </a:lnTo>
                <a:lnTo>
                  <a:pt x="4085" y="1407"/>
                </a:lnTo>
                <a:lnTo>
                  <a:pt x="4085" y="1409"/>
                </a:lnTo>
                <a:lnTo>
                  <a:pt x="4085" y="1411"/>
                </a:lnTo>
                <a:lnTo>
                  <a:pt x="4085" y="1413"/>
                </a:lnTo>
                <a:lnTo>
                  <a:pt x="4085" y="1415"/>
                </a:lnTo>
                <a:lnTo>
                  <a:pt x="4079" y="1425"/>
                </a:lnTo>
                <a:lnTo>
                  <a:pt x="4079" y="1429"/>
                </a:lnTo>
                <a:lnTo>
                  <a:pt x="4077" y="1429"/>
                </a:lnTo>
                <a:lnTo>
                  <a:pt x="4077" y="1431"/>
                </a:lnTo>
                <a:lnTo>
                  <a:pt x="4077" y="1435"/>
                </a:lnTo>
                <a:lnTo>
                  <a:pt x="4077" y="1437"/>
                </a:lnTo>
                <a:lnTo>
                  <a:pt x="4079" y="1437"/>
                </a:lnTo>
                <a:lnTo>
                  <a:pt x="4079" y="1439"/>
                </a:lnTo>
                <a:lnTo>
                  <a:pt x="4079" y="1441"/>
                </a:lnTo>
                <a:lnTo>
                  <a:pt x="4079" y="1443"/>
                </a:lnTo>
                <a:lnTo>
                  <a:pt x="4079" y="1447"/>
                </a:lnTo>
                <a:lnTo>
                  <a:pt x="4079" y="1453"/>
                </a:lnTo>
                <a:lnTo>
                  <a:pt x="4079" y="1455"/>
                </a:lnTo>
                <a:lnTo>
                  <a:pt x="4079" y="1457"/>
                </a:lnTo>
                <a:lnTo>
                  <a:pt x="4075" y="1461"/>
                </a:lnTo>
                <a:lnTo>
                  <a:pt x="4069" y="1463"/>
                </a:lnTo>
                <a:lnTo>
                  <a:pt x="4065" y="1463"/>
                </a:lnTo>
                <a:lnTo>
                  <a:pt x="4065" y="1465"/>
                </a:lnTo>
                <a:lnTo>
                  <a:pt x="4061" y="1465"/>
                </a:lnTo>
                <a:lnTo>
                  <a:pt x="4055" y="1467"/>
                </a:lnTo>
                <a:lnTo>
                  <a:pt x="4053" y="1469"/>
                </a:lnTo>
                <a:lnTo>
                  <a:pt x="4047" y="1473"/>
                </a:lnTo>
                <a:lnTo>
                  <a:pt x="4045" y="1475"/>
                </a:lnTo>
                <a:lnTo>
                  <a:pt x="4043" y="1475"/>
                </a:lnTo>
                <a:lnTo>
                  <a:pt x="4041" y="1477"/>
                </a:lnTo>
                <a:lnTo>
                  <a:pt x="4039" y="1477"/>
                </a:lnTo>
                <a:lnTo>
                  <a:pt x="4037" y="1479"/>
                </a:lnTo>
                <a:lnTo>
                  <a:pt x="4031" y="1483"/>
                </a:lnTo>
                <a:lnTo>
                  <a:pt x="4029" y="1483"/>
                </a:lnTo>
                <a:lnTo>
                  <a:pt x="4025" y="1487"/>
                </a:lnTo>
                <a:lnTo>
                  <a:pt x="4017" y="1491"/>
                </a:lnTo>
                <a:lnTo>
                  <a:pt x="4015" y="1493"/>
                </a:lnTo>
                <a:lnTo>
                  <a:pt x="4013" y="1493"/>
                </a:lnTo>
                <a:lnTo>
                  <a:pt x="4009" y="1497"/>
                </a:lnTo>
                <a:lnTo>
                  <a:pt x="4007" y="1499"/>
                </a:lnTo>
                <a:lnTo>
                  <a:pt x="3997" y="1511"/>
                </a:lnTo>
                <a:lnTo>
                  <a:pt x="3997" y="1513"/>
                </a:lnTo>
                <a:lnTo>
                  <a:pt x="3997" y="1515"/>
                </a:lnTo>
                <a:lnTo>
                  <a:pt x="3995" y="1521"/>
                </a:lnTo>
                <a:lnTo>
                  <a:pt x="3995" y="1523"/>
                </a:lnTo>
                <a:lnTo>
                  <a:pt x="3995" y="1529"/>
                </a:lnTo>
                <a:lnTo>
                  <a:pt x="3995" y="1533"/>
                </a:lnTo>
                <a:lnTo>
                  <a:pt x="3995" y="1535"/>
                </a:lnTo>
                <a:lnTo>
                  <a:pt x="3997" y="1541"/>
                </a:lnTo>
                <a:lnTo>
                  <a:pt x="3995" y="1551"/>
                </a:lnTo>
                <a:lnTo>
                  <a:pt x="3993" y="1555"/>
                </a:lnTo>
                <a:lnTo>
                  <a:pt x="3991" y="1557"/>
                </a:lnTo>
                <a:lnTo>
                  <a:pt x="3985" y="1561"/>
                </a:lnTo>
                <a:lnTo>
                  <a:pt x="3985" y="1563"/>
                </a:lnTo>
                <a:lnTo>
                  <a:pt x="3983" y="1563"/>
                </a:lnTo>
                <a:lnTo>
                  <a:pt x="3983" y="1565"/>
                </a:lnTo>
                <a:lnTo>
                  <a:pt x="3983" y="1571"/>
                </a:lnTo>
                <a:lnTo>
                  <a:pt x="3981" y="1571"/>
                </a:lnTo>
                <a:lnTo>
                  <a:pt x="3981" y="1575"/>
                </a:lnTo>
                <a:lnTo>
                  <a:pt x="3979" y="1585"/>
                </a:lnTo>
                <a:lnTo>
                  <a:pt x="3977" y="1587"/>
                </a:lnTo>
                <a:lnTo>
                  <a:pt x="3977" y="1589"/>
                </a:lnTo>
                <a:lnTo>
                  <a:pt x="3977" y="1593"/>
                </a:lnTo>
                <a:lnTo>
                  <a:pt x="3977" y="1595"/>
                </a:lnTo>
                <a:lnTo>
                  <a:pt x="3977" y="1599"/>
                </a:lnTo>
                <a:lnTo>
                  <a:pt x="3977" y="1601"/>
                </a:lnTo>
                <a:lnTo>
                  <a:pt x="3977" y="1605"/>
                </a:lnTo>
                <a:lnTo>
                  <a:pt x="3977" y="1607"/>
                </a:lnTo>
                <a:lnTo>
                  <a:pt x="3977" y="1610"/>
                </a:lnTo>
                <a:lnTo>
                  <a:pt x="3977" y="1612"/>
                </a:lnTo>
                <a:lnTo>
                  <a:pt x="3977" y="1618"/>
                </a:lnTo>
                <a:lnTo>
                  <a:pt x="3979" y="1620"/>
                </a:lnTo>
                <a:lnTo>
                  <a:pt x="3979" y="1620"/>
                </a:lnTo>
                <a:lnTo>
                  <a:pt x="3979" y="1632"/>
                </a:lnTo>
                <a:lnTo>
                  <a:pt x="3979" y="1634"/>
                </a:lnTo>
                <a:lnTo>
                  <a:pt x="3979" y="1638"/>
                </a:lnTo>
                <a:lnTo>
                  <a:pt x="3977" y="1644"/>
                </a:lnTo>
                <a:lnTo>
                  <a:pt x="3973" y="1644"/>
                </a:lnTo>
                <a:lnTo>
                  <a:pt x="3971" y="1646"/>
                </a:lnTo>
                <a:lnTo>
                  <a:pt x="3963" y="1650"/>
                </a:lnTo>
                <a:lnTo>
                  <a:pt x="3957" y="1652"/>
                </a:lnTo>
                <a:lnTo>
                  <a:pt x="3951" y="1654"/>
                </a:lnTo>
                <a:lnTo>
                  <a:pt x="3949" y="1654"/>
                </a:lnTo>
                <a:lnTo>
                  <a:pt x="3947" y="1656"/>
                </a:lnTo>
                <a:lnTo>
                  <a:pt x="3943" y="1656"/>
                </a:lnTo>
                <a:lnTo>
                  <a:pt x="3941" y="1658"/>
                </a:lnTo>
                <a:lnTo>
                  <a:pt x="3939" y="1660"/>
                </a:lnTo>
                <a:lnTo>
                  <a:pt x="3937" y="1660"/>
                </a:lnTo>
                <a:lnTo>
                  <a:pt x="3935" y="1660"/>
                </a:lnTo>
                <a:lnTo>
                  <a:pt x="3933" y="1662"/>
                </a:lnTo>
                <a:lnTo>
                  <a:pt x="3931" y="1664"/>
                </a:lnTo>
                <a:lnTo>
                  <a:pt x="3929" y="1666"/>
                </a:lnTo>
                <a:lnTo>
                  <a:pt x="3929" y="1668"/>
                </a:lnTo>
                <a:lnTo>
                  <a:pt x="3927" y="1670"/>
                </a:lnTo>
                <a:lnTo>
                  <a:pt x="3923" y="1674"/>
                </a:lnTo>
                <a:lnTo>
                  <a:pt x="3921" y="1674"/>
                </a:lnTo>
                <a:lnTo>
                  <a:pt x="3919" y="1674"/>
                </a:lnTo>
                <a:lnTo>
                  <a:pt x="3915" y="1680"/>
                </a:lnTo>
                <a:lnTo>
                  <a:pt x="3913" y="1684"/>
                </a:lnTo>
                <a:lnTo>
                  <a:pt x="3911" y="1686"/>
                </a:lnTo>
                <a:lnTo>
                  <a:pt x="3909" y="1688"/>
                </a:lnTo>
                <a:lnTo>
                  <a:pt x="3901" y="1698"/>
                </a:lnTo>
                <a:lnTo>
                  <a:pt x="3895" y="1700"/>
                </a:lnTo>
                <a:lnTo>
                  <a:pt x="3893" y="1700"/>
                </a:lnTo>
                <a:lnTo>
                  <a:pt x="3893" y="1702"/>
                </a:lnTo>
                <a:lnTo>
                  <a:pt x="3891" y="1702"/>
                </a:lnTo>
                <a:lnTo>
                  <a:pt x="3881" y="1702"/>
                </a:lnTo>
                <a:lnTo>
                  <a:pt x="3873" y="1702"/>
                </a:lnTo>
                <a:lnTo>
                  <a:pt x="3869" y="1700"/>
                </a:lnTo>
                <a:lnTo>
                  <a:pt x="3865" y="1700"/>
                </a:lnTo>
                <a:lnTo>
                  <a:pt x="3863" y="1698"/>
                </a:lnTo>
                <a:lnTo>
                  <a:pt x="3859" y="1698"/>
                </a:lnTo>
                <a:lnTo>
                  <a:pt x="3853" y="1696"/>
                </a:lnTo>
                <a:lnTo>
                  <a:pt x="3849" y="1696"/>
                </a:lnTo>
                <a:lnTo>
                  <a:pt x="3843" y="1696"/>
                </a:lnTo>
                <a:lnTo>
                  <a:pt x="3843" y="1698"/>
                </a:lnTo>
                <a:lnTo>
                  <a:pt x="3837" y="1702"/>
                </a:lnTo>
                <a:lnTo>
                  <a:pt x="3833" y="1704"/>
                </a:lnTo>
                <a:lnTo>
                  <a:pt x="3825" y="1706"/>
                </a:lnTo>
                <a:lnTo>
                  <a:pt x="3817" y="1708"/>
                </a:lnTo>
                <a:lnTo>
                  <a:pt x="3813" y="1712"/>
                </a:lnTo>
                <a:lnTo>
                  <a:pt x="3811" y="1716"/>
                </a:lnTo>
                <a:lnTo>
                  <a:pt x="3811" y="1718"/>
                </a:lnTo>
                <a:lnTo>
                  <a:pt x="3811" y="1720"/>
                </a:lnTo>
                <a:lnTo>
                  <a:pt x="3809" y="1722"/>
                </a:lnTo>
                <a:lnTo>
                  <a:pt x="3807" y="1724"/>
                </a:lnTo>
                <a:lnTo>
                  <a:pt x="3803" y="1730"/>
                </a:lnTo>
                <a:lnTo>
                  <a:pt x="3795" y="1734"/>
                </a:lnTo>
                <a:lnTo>
                  <a:pt x="3791" y="1738"/>
                </a:lnTo>
                <a:lnTo>
                  <a:pt x="3789" y="1740"/>
                </a:lnTo>
                <a:lnTo>
                  <a:pt x="3787" y="1742"/>
                </a:lnTo>
                <a:lnTo>
                  <a:pt x="3785" y="1744"/>
                </a:lnTo>
                <a:lnTo>
                  <a:pt x="3783" y="1746"/>
                </a:lnTo>
                <a:lnTo>
                  <a:pt x="3779" y="1750"/>
                </a:lnTo>
                <a:lnTo>
                  <a:pt x="3777" y="1750"/>
                </a:lnTo>
                <a:lnTo>
                  <a:pt x="3773" y="1750"/>
                </a:lnTo>
                <a:lnTo>
                  <a:pt x="3771" y="1750"/>
                </a:lnTo>
                <a:lnTo>
                  <a:pt x="3769" y="1750"/>
                </a:lnTo>
                <a:lnTo>
                  <a:pt x="3765" y="1750"/>
                </a:lnTo>
                <a:lnTo>
                  <a:pt x="3761" y="1752"/>
                </a:lnTo>
                <a:lnTo>
                  <a:pt x="3757" y="1754"/>
                </a:lnTo>
                <a:lnTo>
                  <a:pt x="3753" y="1756"/>
                </a:lnTo>
                <a:lnTo>
                  <a:pt x="3745" y="1756"/>
                </a:lnTo>
                <a:lnTo>
                  <a:pt x="3741" y="1758"/>
                </a:lnTo>
                <a:lnTo>
                  <a:pt x="3737" y="1758"/>
                </a:lnTo>
                <a:lnTo>
                  <a:pt x="3733" y="1758"/>
                </a:lnTo>
                <a:lnTo>
                  <a:pt x="3731" y="1758"/>
                </a:lnTo>
                <a:lnTo>
                  <a:pt x="3727" y="1760"/>
                </a:lnTo>
                <a:lnTo>
                  <a:pt x="3719" y="1760"/>
                </a:lnTo>
                <a:lnTo>
                  <a:pt x="3717" y="1760"/>
                </a:lnTo>
                <a:lnTo>
                  <a:pt x="3715" y="1760"/>
                </a:lnTo>
                <a:lnTo>
                  <a:pt x="3713" y="1760"/>
                </a:lnTo>
                <a:lnTo>
                  <a:pt x="3707" y="1760"/>
                </a:lnTo>
                <a:lnTo>
                  <a:pt x="3701" y="1758"/>
                </a:lnTo>
                <a:lnTo>
                  <a:pt x="3699" y="1758"/>
                </a:lnTo>
                <a:lnTo>
                  <a:pt x="3697" y="1758"/>
                </a:lnTo>
                <a:lnTo>
                  <a:pt x="3695" y="1758"/>
                </a:lnTo>
                <a:lnTo>
                  <a:pt x="3691" y="1756"/>
                </a:lnTo>
                <a:lnTo>
                  <a:pt x="3689" y="1756"/>
                </a:lnTo>
                <a:lnTo>
                  <a:pt x="3685" y="1756"/>
                </a:lnTo>
                <a:lnTo>
                  <a:pt x="3679" y="1756"/>
                </a:lnTo>
                <a:lnTo>
                  <a:pt x="3675" y="1756"/>
                </a:lnTo>
                <a:lnTo>
                  <a:pt x="3671" y="1756"/>
                </a:lnTo>
                <a:lnTo>
                  <a:pt x="3667" y="1756"/>
                </a:lnTo>
                <a:lnTo>
                  <a:pt x="3665" y="1756"/>
                </a:lnTo>
                <a:lnTo>
                  <a:pt x="3661" y="1756"/>
                </a:lnTo>
                <a:lnTo>
                  <a:pt x="3655" y="1758"/>
                </a:lnTo>
                <a:lnTo>
                  <a:pt x="3649" y="1760"/>
                </a:lnTo>
                <a:lnTo>
                  <a:pt x="3645" y="1764"/>
                </a:lnTo>
                <a:lnTo>
                  <a:pt x="3643" y="1764"/>
                </a:lnTo>
                <a:lnTo>
                  <a:pt x="3639" y="1764"/>
                </a:lnTo>
                <a:lnTo>
                  <a:pt x="3633" y="1768"/>
                </a:lnTo>
                <a:lnTo>
                  <a:pt x="3633" y="1770"/>
                </a:lnTo>
                <a:lnTo>
                  <a:pt x="3631" y="1770"/>
                </a:lnTo>
                <a:lnTo>
                  <a:pt x="3629" y="1770"/>
                </a:lnTo>
                <a:lnTo>
                  <a:pt x="3629" y="1772"/>
                </a:lnTo>
                <a:lnTo>
                  <a:pt x="3623" y="1774"/>
                </a:lnTo>
                <a:lnTo>
                  <a:pt x="3617" y="1778"/>
                </a:lnTo>
                <a:lnTo>
                  <a:pt x="3615" y="1778"/>
                </a:lnTo>
                <a:lnTo>
                  <a:pt x="3613" y="1780"/>
                </a:lnTo>
                <a:lnTo>
                  <a:pt x="3611" y="1780"/>
                </a:lnTo>
                <a:lnTo>
                  <a:pt x="3611" y="1782"/>
                </a:lnTo>
                <a:lnTo>
                  <a:pt x="3609" y="1782"/>
                </a:lnTo>
                <a:lnTo>
                  <a:pt x="3607" y="1782"/>
                </a:lnTo>
                <a:lnTo>
                  <a:pt x="3607" y="1784"/>
                </a:lnTo>
                <a:lnTo>
                  <a:pt x="3605" y="1782"/>
                </a:lnTo>
                <a:lnTo>
                  <a:pt x="3601" y="1782"/>
                </a:lnTo>
                <a:lnTo>
                  <a:pt x="3597" y="1782"/>
                </a:lnTo>
                <a:lnTo>
                  <a:pt x="3591" y="1778"/>
                </a:lnTo>
                <a:lnTo>
                  <a:pt x="3587" y="1778"/>
                </a:lnTo>
                <a:lnTo>
                  <a:pt x="3585" y="1776"/>
                </a:lnTo>
                <a:lnTo>
                  <a:pt x="3579" y="1774"/>
                </a:lnTo>
                <a:lnTo>
                  <a:pt x="3575" y="1772"/>
                </a:lnTo>
                <a:lnTo>
                  <a:pt x="3573" y="1772"/>
                </a:lnTo>
                <a:lnTo>
                  <a:pt x="3567" y="1774"/>
                </a:lnTo>
                <a:lnTo>
                  <a:pt x="3561" y="1776"/>
                </a:lnTo>
                <a:lnTo>
                  <a:pt x="3559" y="1778"/>
                </a:lnTo>
                <a:lnTo>
                  <a:pt x="3555" y="1780"/>
                </a:lnTo>
                <a:lnTo>
                  <a:pt x="3553" y="1780"/>
                </a:lnTo>
                <a:lnTo>
                  <a:pt x="3547" y="1782"/>
                </a:lnTo>
                <a:lnTo>
                  <a:pt x="3545" y="1782"/>
                </a:lnTo>
                <a:lnTo>
                  <a:pt x="3543" y="1784"/>
                </a:lnTo>
                <a:lnTo>
                  <a:pt x="3541" y="1784"/>
                </a:lnTo>
                <a:lnTo>
                  <a:pt x="3539" y="1786"/>
                </a:lnTo>
                <a:lnTo>
                  <a:pt x="3537" y="1786"/>
                </a:lnTo>
                <a:lnTo>
                  <a:pt x="3531" y="1792"/>
                </a:lnTo>
                <a:lnTo>
                  <a:pt x="3529" y="1810"/>
                </a:lnTo>
                <a:lnTo>
                  <a:pt x="3529" y="1812"/>
                </a:lnTo>
                <a:lnTo>
                  <a:pt x="3529" y="1812"/>
                </a:lnTo>
                <a:lnTo>
                  <a:pt x="3525" y="1820"/>
                </a:lnTo>
                <a:lnTo>
                  <a:pt x="3523" y="1822"/>
                </a:lnTo>
                <a:lnTo>
                  <a:pt x="3523" y="1824"/>
                </a:lnTo>
                <a:lnTo>
                  <a:pt x="3521" y="1826"/>
                </a:lnTo>
                <a:lnTo>
                  <a:pt x="3521" y="1828"/>
                </a:lnTo>
                <a:lnTo>
                  <a:pt x="3519" y="1836"/>
                </a:lnTo>
                <a:lnTo>
                  <a:pt x="3517" y="1838"/>
                </a:lnTo>
                <a:lnTo>
                  <a:pt x="3515" y="1854"/>
                </a:lnTo>
                <a:lnTo>
                  <a:pt x="3515" y="1856"/>
                </a:lnTo>
                <a:lnTo>
                  <a:pt x="3515" y="1858"/>
                </a:lnTo>
                <a:lnTo>
                  <a:pt x="3515" y="1860"/>
                </a:lnTo>
                <a:lnTo>
                  <a:pt x="3515" y="1860"/>
                </a:lnTo>
                <a:lnTo>
                  <a:pt x="3515" y="1862"/>
                </a:lnTo>
                <a:lnTo>
                  <a:pt x="3515" y="1872"/>
                </a:lnTo>
                <a:lnTo>
                  <a:pt x="3513" y="1884"/>
                </a:lnTo>
                <a:lnTo>
                  <a:pt x="3511" y="1886"/>
                </a:lnTo>
                <a:lnTo>
                  <a:pt x="3505" y="1896"/>
                </a:lnTo>
                <a:lnTo>
                  <a:pt x="3505" y="1898"/>
                </a:lnTo>
                <a:lnTo>
                  <a:pt x="3503" y="1900"/>
                </a:lnTo>
                <a:lnTo>
                  <a:pt x="3503" y="1904"/>
                </a:lnTo>
                <a:lnTo>
                  <a:pt x="3497" y="1914"/>
                </a:lnTo>
                <a:lnTo>
                  <a:pt x="3495" y="1920"/>
                </a:lnTo>
                <a:lnTo>
                  <a:pt x="3493" y="1922"/>
                </a:lnTo>
                <a:lnTo>
                  <a:pt x="3491" y="1926"/>
                </a:lnTo>
                <a:lnTo>
                  <a:pt x="3491" y="1936"/>
                </a:lnTo>
                <a:lnTo>
                  <a:pt x="3493" y="1940"/>
                </a:lnTo>
                <a:lnTo>
                  <a:pt x="3495" y="1942"/>
                </a:lnTo>
                <a:lnTo>
                  <a:pt x="3501" y="1948"/>
                </a:lnTo>
                <a:lnTo>
                  <a:pt x="3503" y="1952"/>
                </a:lnTo>
                <a:lnTo>
                  <a:pt x="3509" y="1956"/>
                </a:lnTo>
                <a:lnTo>
                  <a:pt x="3515" y="1962"/>
                </a:lnTo>
                <a:lnTo>
                  <a:pt x="3519" y="1970"/>
                </a:lnTo>
                <a:lnTo>
                  <a:pt x="3521" y="1972"/>
                </a:lnTo>
                <a:lnTo>
                  <a:pt x="3523" y="1976"/>
                </a:lnTo>
                <a:lnTo>
                  <a:pt x="3527" y="1982"/>
                </a:lnTo>
                <a:lnTo>
                  <a:pt x="3537" y="1998"/>
                </a:lnTo>
                <a:lnTo>
                  <a:pt x="3537" y="2000"/>
                </a:lnTo>
                <a:lnTo>
                  <a:pt x="3543" y="2000"/>
                </a:lnTo>
                <a:lnTo>
                  <a:pt x="3547" y="2000"/>
                </a:lnTo>
                <a:lnTo>
                  <a:pt x="3549" y="2000"/>
                </a:lnTo>
                <a:lnTo>
                  <a:pt x="3551" y="2000"/>
                </a:lnTo>
                <a:lnTo>
                  <a:pt x="3559" y="2000"/>
                </a:lnTo>
                <a:lnTo>
                  <a:pt x="3561" y="2000"/>
                </a:lnTo>
                <a:lnTo>
                  <a:pt x="3563" y="2002"/>
                </a:lnTo>
                <a:lnTo>
                  <a:pt x="3565" y="2004"/>
                </a:lnTo>
                <a:lnTo>
                  <a:pt x="3567" y="2006"/>
                </a:lnTo>
                <a:lnTo>
                  <a:pt x="3571" y="2012"/>
                </a:lnTo>
                <a:lnTo>
                  <a:pt x="3571" y="2014"/>
                </a:lnTo>
                <a:lnTo>
                  <a:pt x="3573" y="2018"/>
                </a:lnTo>
                <a:lnTo>
                  <a:pt x="3575" y="2020"/>
                </a:lnTo>
                <a:lnTo>
                  <a:pt x="3577" y="2022"/>
                </a:lnTo>
                <a:lnTo>
                  <a:pt x="3579" y="2028"/>
                </a:lnTo>
                <a:lnTo>
                  <a:pt x="3581" y="2033"/>
                </a:lnTo>
                <a:lnTo>
                  <a:pt x="3581" y="2035"/>
                </a:lnTo>
                <a:lnTo>
                  <a:pt x="3583" y="2037"/>
                </a:lnTo>
                <a:lnTo>
                  <a:pt x="3583" y="2039"/>
                </a:lnTo>
                <a:lnTo>
                  <a:pt x="3585" y="2041"/>
                </a:lnTo>
                <a:lnTo>
                  <a:pt x="3589" y="2047"/>
                </a:lnTo>
                <a:lnTo>
                  <a:pt x="3595" y="2053"/>
                </a:lnTo>
                <a:lnTo>
                  <a:pt x="3595" y="2057"/>
                </a:lnTo>
                <a:lnTo>
                  <a:pt x="3595" y="2059"/>
                </a:lnTo>
                <a:lnTo>
                  <a:pt x="3595" y="2061"/>
                </a:lnTo>
                <a:lnTo>
                  <a:pt x="3595" y="2067"/>
                </a:lnTo>
                <a:lnTo>
                  <a:pt x="3595" y="2069"/>
                </a:lnTo>
                <a:lnTo>
                  <a:pt x="3595" y="2073"/>
                </a:lnTo>
                <a:lnTo>
                  <a:pt x="3595" y="2077"/>
                </a:lnTo>
                <a:lnTo>
                  <a:pt x="3595" y="2079"/>
                </a:lnTo>
                <a:lnTo>
                  <a:pt x="3595" y="2085"/>
                </a:lnTo>
                <a:lnTo>
                  <a:pt x="3597" y="2087"/>
                </a:lnTo>
                <a:lnTo>
                  <a:pt x="3597" y="2091"/>
                </a:lnTo>
                <a:lnTo>
                  <a:pt x="3597" y="2097"/>
                </a:lnTo>
                <a:lnTo>
                  <a:pt x="3597" y="2099"/>
                </a:lnTo>
                <a:lnTo>
                  <a:pt x="3597" y="2101"/>
                </a:lnTo>
                <a:lnTo>
                  <a:pt x="3599" y="2105"/>
                </a:lnTo>
                <a:lnTo>
                  <a:pt x="3599" y="2107"/>
                </a:lnTo>
                <a:lnTo>
                  <a:pt x="3599" y="2109"/>
                </a:lnTo>
                <a:lnTo>
                  <a:pt x="3599" y="2111"/>
                </a:lnTo>
                <a:lnTo>
                  <a:pt x="3599" y="2113"/>
                </a:lnTo>
                <a:lnTo>
                  <a:pt x="3597" y="2119"/>
                </a:lnTo>
                <a:lnTo>
                  <a:pt x="3597" y="2121"/>
                </a:lnTo>
                <a:lnTo>
                  <a:pt x="3597" y="2125"/>
                </a:lnTo>
                <a:lnTo>
                  <a:pt x="3597" y="2129"/>
                </a:lnTo>
                <a:lnTo>
                  <a:pt x="3595" y="2137"/>
                </a:lnTo>
                <a:lnTo>
                  <a:pt x="3595" y="2139"/>
                </a:lnTo>
                <a:lnTo>
                  <a:pt x="3593" y="2143"/>
                </a:lnTo>
                <a:lnTo>
                  <a:pt x="3591" y="2147"/>
                </a:lnTo>
                <a:lnTo>
                  <a:pt x="3591" y="2149"/>
                </a:lnTo>
                <a:lnTo>
                  <a:pt x="3589" y="2151"/>
                </a:lnTo>
                <a:lnTo>
                  <a:pt x="3589" y="2155"/>
                </a:lnTo>
                <a:lnTo>
                  <a:pt x="3589" y="2157"/>
                </a:lnTo>
                <a:lnTo>
                  <a:pt x="3591" y="2171"/>
                </a:lnTo>
                <a:lnTo>
                  <a:pt x="3593" y="2173"/>
                </a:lnTo>
                <a:lnTo>
                  <a:pt x="3593" y="2175"/>
                </a:lnTo>
                <a:lnTo>
                  <a:pt x="3593" y="2177"/>
                </a:lnTo>
                <a:lnTo>
                  <a:pt x="3591" y="2179"/>
                </a:lnTo>
                <a:lnTo>
                  <a:pt x="3587" y="2191"/>
                </a:lnTo>
                <a:lnTo>
                  <a:pt x="3585" y="2197"/>
                </a:lnTo>
                <a:lnTo>
                  <a:pt x="3585" y="2199"/>
                </a:lnTo>
                <a:lnTo>
                  <a:pt x="3581" y="2205"/>
                </a:lnTo>
                <a:lnTo>
                  <a:pt x="3577" y="2207"/>
                </a:lnTo>
                <a:lnTo>
                  <a:pt x="3571" y="2211"/>
                </a:lnTo>
                <a:lnTo>
                  <a:pt x="3567" y="2213"/>
                </a:lnTo>
                <a:lnTo>
                  <a:pt x="3565" y="2213"/>
                </a:lnTo>
                <a:lnTo>
                  <a:pt x="3563" y="2213"/>
                </a:lnTo>
                <a:lnTo>
                  <a:pt x="3563" y="2215"/>
                </a:lnTo>
                <a:lnTo>
                  <a:pt x="3561" y="2217"/>
                </a:lnTo>
                <a:lnTo>
                  <a:pt x="3557" y="2219"/>
                </a:lnTo>
                <a:lnTo>
                  <a:pt x="3555" y="2225"/>
                </a:lnTo>
                <a:lnTo>
                  <a:pt x="3549" y="2233"/>
                </a:lnTo>
                <a:lnTo>
                  <a:pt x="3547" y="2237"/>
                </a:lnTo>
                <a:lnTo>
                  <a:pt x="3545" y="2239"/>
                </a:lnTo>
                <a:lnTo>
                  <a:pt x="3543" y="2241"/>
                </a:lnTo>
                <a:lnTo>
                  <a:pt x="3541" y="2243"/>
                </a:lnTo>
                <a:lnTo>
                  <a:pt x="3539" y="2243"/>
                </a:lnTo>
                <a:lnTo>
                  <a:pt x="3537" y="2245"/>
                </a:lnTo>
                <a:lnTo>
                  <a:pt x="3535" y="2245"/>
                </a:lnTo>
                <a:lnTo>
                  <a:pt x="3533" y="2247"/>
                </a:lnTo>
                <a:lnTo>
                  <a:pt x="3533" y="2249"/>
                </a:lnTo>
                <a:lnTo>
                  <a:pt x="3531" y="2255"/>
                </a:lnTo>
                <a:lnTo>
                  <a:pt x="3529" y="2255"/>
                </a:lnTo>
                <a:lnTo>
                  <a:pt x="3527" y="2261"/>
                </a:lnTo>
                <a:lnTo>
                  <a:pt x="3525" y="2267"/>
                </a:lnTo>
                <a:lnTo>
                  <a:pt x="3519" y="2269"/>
                </a:lnTo>
                <a:lnTo>
                  <a:pt x="3517" y="2273"/>
                </a:lnTo>
                <a:lnTo>
                  <a:pt x="3515" y="2273"/>
                </a:lnTo>
                <a:lnTo>
                  <a:pt x="3515" y="2275"/>
                </a:lnTo>
                <a:lnTo>
                  <a:pt x="3505" y="2285"/>
                </a:lnTo>
                <a:lnTo>
                  <a:pt x="3505" y="2287"/>
                </a:lnTo>
                <a:lnTo>
                  <a:pt x="3503" y="2291"/>
                </a:lnTo>
                <a:lnTo>
                  <a:pt x="3503" y="2293"/>
                </a:lnTo>
                <a:lnTo>
                  <a:pt x="3501" y="2293"/>
                </a:lnTo>
                <a:lnTo>
                  <a:pt x="3501" y="2299"/>
                </a:lnTo>
                <a:lnTo>
                  <a:pt x="3503" y="2307"/>
                </a:lnTo>
                <a:lnTo>
                  <a:pt x="3505" y="2311"/>
                </a:lnTo>
                <a:lnTo>
                  <a:pt x="3505" y="2313"/>
                </a:lnTo>
                <a:lnTo>
                  <a:pt x="3505" y="2321"/>
                </a:lnTo>
                <a:lnTo>
                  <a:pt x="3501" y="2337"/>
                </a:lnTo>
                <a:lnTo>
                  <a:pt x="3495" y="2343"/>
                </a:lnTo>
                <a:lnTo>
                  <a:pt x="3495" y="2345"/>
                </a:lnTo>
                <a:lnTo>
                  <a:pt x="3493" y="2353"/>
                </a:lnTo>
                <a:lnTo>
                  <a:pt x="3491" y="2357"/>
                </a:lnTo>
                <a:lnTo>
                  <a:pt x="3491" y="2361"/>
                </a:lnTo>
                <a:lnTo>
                  <a:pt x="3489" y="2365"/>
                </a:lnTo>
                <a:lnTo>
                  <a:pt x="3489" y="2369"/>
                </a:lnTo>
                <a:lnTo>
                  <a:pt x="3489" y="2371"/>
                </a:lnTo>
                <a:lnTo>
                  <a:pt x="3489" y="2373"/>
                </a:lnTo>
                <a:lnTo>
                  <a:pt x="3491" y="2377"/>
                </a:lnTo>
                <a:lnTo>
                  <a:pt x="3491" y="2379"/>
                </a:lnTo>
                <a:lnTo>
                  <a:pt x="3491" y="2383"/>
                </a:lnTo>
                <a:lnTo>
                  <a:pt x="3491" y="2387"/>
                </a:lnTo>
                <a:lnTo>
                  <a:pt x="3491" y="2391"/>
                </a:lnTo>
                <a:lnTo>
                  <a:pt x="3489" y="2393"/>
                </a:lnTo>
                <a:lnTo>
                  <a:pt x="3489" y="2395"/>
                </a:lnTo>
                <a:lnTo>
                  <a:pt x="3487" y="2399"/>
                </a:lnTo>
                <a:lnTo>
                  <a:pt x="3487" y="2401"/>
                </a:lnTo>
                <a:lnTo>
                  <a:pt x="3487" y="2403"/>
                </a:lnTo>
                <a:lnTo>
                  <a:pt x="3487" y="2405"/>
                </a:lnTo>
                <a:lnTo>
                  <a:pt x="3487" y="2409"/>
                </a:lnTo>
                <a:lnTo>
                  <a:pt x="3485" y="2411"/>
                </a:lnTo>
                <a:lnTo>
                  <a:pt x="3485" y="2413"/>
                </a:lnTo>
                <a:lnTo>
                  <a:pt x="3483" y="2413"/>
                </a:lnTo>
                <a:lnTo>
                  <a:pt x="3481" y="2415"/>
                </a:lnTo>
                <a:lnTo>
                  <a:pt x="3477" y="2417"/>
                </a:lnTo>
                <a:lnTo>
                  <a:pt x="3475" y="2421"/>
                </a:lnTo>
                <a:lnTo>
                  <a:pt x="3469" y="2423"/>
                </a:lnTo>
                <a:lnTo>
                  <a:pt x="3461" y="2431"/>
                </a:lnTo>
                <a:lnTo>
                  <a:pt x="3457" y="2433"/>
                </a:lnTo>
                <a:lnTo>
                  <a:pt x="3449" y="2437"/>
                </a:lnTo>
                <a:lnTo>
                  <a:pt x="3447" y="2437"/>
                </a:lnTo>
                <a:lnTo>
                  <a:pt x="3445" y="2439"/>
                </a:lnTo>
                <a:lnTo>
                  <a:pt x="3443" y="2439"/>
                </a:lnTo>
                <a:lnTo>
                  <a:pt x="3441" y="2441"/>
                </a:lnTo>
                <a:lnTo>
                  <a:pt x="3439" y="2441"/>
                </a:lnTo>
                <a:lnTo>
                  <a:pt x="3437" y="2441"/>
                </a:lnTo>
                <a:lnTo>
                  <a:pt x="3435" y="2441"/>
                </a:lnTo>
                <a:lnTo>
                  <a:pt x="3433" y="2441"/>
                </a:lnTo>
                <a:lnTo>
                  <a:pt x="3429" y="2439"/>
                </a:lnTo>
                <a:lnTo>
                  <a:pt x="3427" y="2439"/>
                </a:lnTo>
                <a:lnTo>
                  <a:pt x="3425" y="2439"/>
                </a:lnTo>
                <a:lnTo>
                  <a:pt x="3423" y="2439"/>
                </a:lnTo>
                <a:lnTo>
                  <a:pt x="3419" y="2439"/>
                </a:lnTo>
                <a:lnTo>
                  <a:pt x="3419" y="2439"/>
                </a:lnTo>
                <a:lnTo>
                  <a:pt x="3415" y="2439"/>
                </a:lnTo>
                <a:lnTo>
                  <a:pt x="3405" y="2439"/>
                </a:lnTo>
                <a:lnTo>
                  <a:pt x="3403" y="2439"/>
                </a:lnTo>
                <a:lnTo>
                  <a:pt x="3401" y="2439"/>
                </a:lnTo>
                <a:lnTo>
                  <a:pt x="3399" y="2439"/>
                </a:lnTo>
                <a:lnTo>
                  <a:pt x="3399" y="2441"/>
                </a:lnTo>
                <a:lnTo>
                  <a:pt x="3397" y="2441"/>
                </a:lnTo>
                <a:lnTo>
                  <a:pt x="3395" y="2441"/>
                </a:lnTo>
                <a:lnTo>
                  <a:pt x="3391" y="2443"/>
                </a:lnTo>
                <a:lnTo>
                  <a:pt x="3389" y="2443"/>
                </a:lnTo>
                <a:lnTo>
                  <a:pt x="3383" y="2445"/>
                </a:lnTo>
                <a:lnTo>
                  <a:pt x="3381" y="2447"/>
                </a:lnTo>
                <a:lnTo>
                  <a:pt x="3379" y="2447"/>
                </a:lnTo>
                <a:lnTo>
                  <a:pt x="3375" y="2447"/>
                </a:lnTo>
                <a:lnTo>
                  <a:pt x="3373" y="2447"/>
                </a:lnTo>
                <a:lnTo>
                  <a:pt x="3371" y="2449"/>
                </a:lnTo>
                <a:lnTo>
                  <a:pt x="3369" y="2449"/>
                </a:lnTo>
                <a:lnTo>
                  <a:pt x="3367" y="2451"/>
                </a:lnTo>
                <a:lnTo>
                  <a:pt x="3365" y="2451"/>
                </a:lnTo>
                <a:lnTo>
                  <a:pt x="3357" y="2455"/>
                </a:lnTo>
                <a:lnTo>
                  <a:pt x="3347" y="2462"/>
                </a:lnTo>
                <a:lnTo>
                  <a:pt x="3339" y="2468"/>
                </a:lnTo>
                <a:lnTo>
                  <a:pt x="3331" y="2476"/>
                </a:lnTo>
                <a:lnTo>
                  <a:pt x="3329" y="2480"/>
                </a:lnTo>
                <a:lnTo>
                  <a:pt x="3327" y="2484"/>
                </a:lnTo>
                <a:lnTo>
                  <a:pt x="3325" y="2484"/>
                </a:lnTo>
                <a:lnTo>
                  <a:pt x="3325" y="2486"/>
                </a:lnTo>
                <a:lnTo>
                  <a:pt x="3323" y="2492"/>
                </a:lnTo>
                <a:lnTo>
                  <a:pt x="3321" y="2494"/>
                </a:lnTo>
                <a:lnTo>
                  <a:pt x="3319" y="2498"/>
                </a:lnTo>
                <a:lnTo>
                  <a:pt x="3315" y="2502"/>
                </a:lnTo>
                <a:lnTo>
                  <a:pt x="3313" y="2502"/>
                </a:lnTo>
                <a:lnTo>
                  <a:pt x="3311" y="2504"/>
                </a:lnTo>
                <a:lnTo>
                  <a:pt x="3309" y="2506"/>
                </a:lnTo>
                <a:lnTo>
                  <a:pt x="3307" y="2510"/>
                </a:lnTo>
                <a:lnTo>
                  <a:pt x="3305" y="2512"/>
                </a:lnTo>
                <a:lnTo>
                  <a:pt x="3305" y="2520"/>
                </a:lnTo>
                <a:lnTo>
                  <a:pt x="3307" y="2522"/>
                </a:lnTo>
                <a:lnTo>
                  <a:pt x="3307" y="2524"/>
                </a:lnTo>
                <a:lnTo>
                  <a:pt x="3313" y="2528"/>
                </a:lnTo>
                <a:lnTo>
                  <a:pt x="3319" y="2530"/>
                </a:lnTo>
                <a:lnTo>
                  <a:pt x="3321" y="2532"/>
                </a:lnTo>
                <a:lnTo>
                  <a:pt x="3323" y="2538"/>
                </a:lnTo>
                <a:lnTo>
                  <a:pt x="3329" y="2546"/>
                </a:lnTo>
                <a:lnTo>
                  <a:pt x="3331" y="2552"/>
                </a:lnTo>
                <a:lnTo>
                  <a:pt x="3331" y="2554"/>
                </a:lnTo>
                <a:lnTo>
                  <a:pt x="3331" y="2556"/>
                </a:lnTo>
                <a:lnTo>
                  <a:pt x="3331" y="2558"/>
                </a:lnTo>
                <a:lnTo>
                  <a:pt x="3331" y="2562"/>
                </a:lnTo>
                <a:lnTo>
                  <a:pt x="3331" y="2564"/>
                </a:lnTo>
                <a:lnTo>
                  <a:pt x="3331" y="2568"/>
                </a:lnTo>
                <a:lnTo>
                  <a:pt x="3329" y="2574"/>
                </a:lnTo>
                <a:lnTo>
                  <a:pt x="3327" y="2580"/>
                </a:lnTo>
                <a:lnTo>
                  <a:pt x="3325" y="2584"/>
                </a:lnTo>
                <a:lnTo>
                  <a:pt x="3325" y="2586"/>
                </a:lnTo>
                <a:lnTo>
                  <a:pt x="3323" y="2588"/>
                </a:lnTo>
                <a:lnTo>
                  <a:pt x="3323" y="2592"/>
                </a:lnTo>
                <a:lnTo>
                  <a:pt x="3323" y="2592"/>
                </a:lnTo>
                <a:lnTo>
                  <a:pt x="3323" y="2598"/>
                </a:lnTo>
                <a:lnTo>
                  <a:pt x="3321" y="2600"/>
                </a:lnTo>
                <a:lnTo>
                  <a:pt x="3323" y="2610"/>
                </a:lnTo>
                <a:lnTo>
                  <a:pt x="3323" y="2612"/>
                </a:lnTo>
                <a:lnTo>
                  <a:pt x="3323" y="2614"/>
                </a:lnTo>
                <a:lnTo>
                  <a:pt x="3323" y="2616"/>
                </a:lnTo>
                <a:lnTo>
                  <a:pt x="3323" y="2618"/>
                </a:lnTo>
                <a:lnTo>
                  <a:pt x="3325" y="2620"/>
                </a:lnTo>
                <a:lnTo>
                  <a:pt x="3325" y="2622"/>
                </a:lnTo>
                <a:lnTo>
                  <a:pt x="3327" y="2624"/>
                </a:lnTo>
                <a:lnTo>
                  <a:pt x="3329" y="2628"/>
                </a:lnTo>
                <a:lnTo>
                  <a:pt x="3329" y="2628"/>
                </a:lnTo>
                <a:lnTo>
                  <a:pt x="3331" y="2630"/>
                </a:lnTo>
                <a:lnTo>
                  <a:pt x="3331" y="2632"/>
                </a:lnTo>
                <a:lnTo>
                  <a:pt x="3331" y="2638"/>
                </a:lnTo>
                <a:lnTo>
                  <a:pt x="3329" y="2638"/>
                </a:lnTo>
                <a:lnTo>
                  <a:pt x="3329" y="2642"/>
                </a:lnTo>
                <a:lnTo>
                  <a:pt x="3325" y="2646"/>
                </a:lnTo>
                <a:lnTo>
                  <a:pt x="3325" y="2648"/>
                </a:lnTo>
                <a:lnTo>
                  <a:pt x="3323" y="2648"/>
                </a:lnTo>
                <a:lnTo>
                  <a:pt x="3323" y="2650"/>
                </a:lnTo>
                <a:lnTo>
                  <a:pt x="3321" y="2650"/>
                </a:lnTo>
                <a:lnTo>
                  <a:pt x="3319" y="2650"/>
                </a:lnTo>
                <a:lnTo>
                  <a:pt x="3317" y="2652"/>
                </a:lnTo>
                <a:lnTo>
                  <a:pt x="3315" y="2652"/>
                </a:lnTo>
                <a:lnTo>
                  <a:pt x="3313" y="2652"/>
                </a:lnTo>
                <a:lnTo>
                  <a:pt x="3309" y="2652"/>
                </a:lnTo>
                <a:lnTo>
                  <a:pt x="3307" y="2654"/>
                </a:lnTo>
                <a:lnTo>
                  <a:pt x="3305" y="2654"/>
                </a:lnTo>
                <a:lnTo>
                  <a:pt x="3297" y="2656"/>
                </a:lnTo>
                <a:lnTo>
                  <a:pt x="3295" y="2656"/>
                </a:lnTo>
                <a:lnTo>
                  <a:pt x="3295" y="2654"/>
                </a:lnTo>
                <a:lnTo>
                  <a:pt x="3293" y="2654"/>
                </a:lnTo>
                <a:lnTo>
                  <a:pt x="3293" y="2652"/>
                </a:lnTo>
                <a:lnTo>
                  <a:pt x="3291" y="2652"/>
                </a:lnTo>
                <a:lnTo>
                  <a:pt x="3289" y="2652"/>
                </a:lnTo>
                <a:lnTo>
                  <a:pt x="3287" y="2652"/>
                </a:lnTo>
                <a:lnTo>
                  <a:pt x="3287" y="2650"/>
                </a:lnTo>
                <a:lnTo>
                  <a:pt x="3285" y="2650"/>
                </a:lnTo>
                <a:lnTo>
                  <a:pt x="3283" y="2650"/>
                </a:lnTo>
                <a:lnTo>
                  <a:pt x="3281" y="2650"/>
                </a:lnTo>
                <a:lnTo>
                  <a:pt x="3281" y="2652"/>
                </a:lnTo>
                <a:lnTo>
                  <a:pt x="3277" y="2656"/>
                </a:lnTo>
                <a:lnTo>
                  <a:pt x="3275" y="2658"/>
                </a:lnTo>
                <a:lnTo>
                  <a:pt x="3275" y="2658"/>
                </a:lnTo>
                <a:lnTo>
                  <a:pt x="3273" y="2658"/>
                </a:lnTo>
                <a:lnTo>
                  <a:pt x="3269" y="2658"/>
                </a:lnTo>
                <a:lnTo>
                  <a:pt x="3269" y="2656"/>
                </a:lnTo>
                <a:lnTo>
                  <a:pt x="3269" y="2654"/>
                </a:lnTo>
                <a:lnTo>
                  <a:pt x="3271" y="2652"/>
                </a:lnTo>
                <a:lnTo>
                  <a:pt x="3271" y="2650"/>
                </a:lnTo>
                <a:lnTo>
                  <a:pt x="3269" y="2650"/>
                </a:lnTo>
                <a:lnTo>
                  <a:pt x="3267" y="2652"/>
                </a:lnTo>
                <a:lnTo>
                  <a:pt x="3265" y="2652"/>
                </a:lnTo>
                <a:lnTo>
                  <a:pt x="3263" y="2652"/>
                </a:lnTo>
                <a:lnTo>
                  <a:pt x="3261" y="2654"/>
                </a:lnTo>
                <a:lnTo>
                  <a:pt x="3259" y="2654"/>
                </a:lnTo>
                <a:lnTo>
                  <a:pt x="3257" y="2654"/>
                </a:lnTo>
                <a:lnTo>
                  <a:pt x="3255" y="2652"/>
                </a:lnTo>
                <a:lnTo>
                  <a:pt x="3255" y="2650"/>
                </a:lnTo>
                <a:lnTo>
                  <a:pt x="3253" y="2648"/>
                </a:lnTo>
                <a:lnTo>
                  <a:pt x="3253" y="2646"/>
                </a:lnTo>
                <a:lnTo>
                  <a:pt x="3251" y="2644"/>
                </a:lnTo>
                <a:lnTo>
                  <a:pt x="3251" y="2642"/>
                </a:lnTo>
                <a:lnTo>
                  <a:pt x="3251" y="2640"/>
                </a:lnTo>
                <a:lnTo>
                  <a:pt x="3253" y="2640"/>
                </a:lnTo>
                <a:lnTo>
                  <a:pt x="3253" y="2642"/>
                </a:lnTo>
                <a:lnTo>
                  <a:pt x="3255" y="2642"/>
                </a:lnTo>
                <a:lnTo>
                  <a:pt x="3257" y="2642"/>
                </a:lnTo>
                <a:lnTo>
                  <a:pt x="3259" y="2638"/>
                </a:lnTo>
                <a:lnTo>
                  <a:pt x="3259" y="2636"/>
                </a:lnTo>
                <a:lnTo>
                  <a:pt x="3259" y="2634"/>
                </a:lnTo>
                <a:lnTo>
                  <a:pt x="3257" y="2632"/>
                </a:lnTo>
                <a:lnTo>
                  <a:pt x="3255" y="2632"/>
                </a:lnTo>
                <a:lnTo>
                  <a:pt x="3253" y="2634"/>
                </a:lnTo>
                <a:lnTo>
                  <a:pt x="3253" y="2636"/>
                </a:lnTo>
                <a:lnTo>
                  <a:pt x="3251" y="2638"/>
                </a:lnTo>
                <a:lnTo>
                  <a:pt x="3247" y="2638"/>
                </a:lnTo>
                <a:lnTo>
                  <a:pt x="3243" y="2636"/>
                </a:lnTo>
                <a:lnTo>
                  <a:pt x="3243" y="2634"/>
                </a:lnTo>
                <a:lnTo>
                  <a:pt x="3241" y="2634"/>
                </a:lnTo>
                <a:lnTo>
                  <a:pt x="3239" y="2632"/>
                </a:lnTo>
                <a:lnTo>
                  <a:pt x="3235" y="2632"/>
                </a:lnTo>
                <a:lnTo>
                  <a:pt x="3233" y="2630"/>
                </a:lnTo>
                <a:lnTo>
                  <a:pt x="3231" y="2630"/>
                </a:lnTo>
                <a:lnTo>
                  <a:pt x="3229" y="2628"/>
                </a:lnTo>
                <a:lnTo>
                  <a:pt x="3229" y="2628"/>
                </a:lnTo>
                <a:lnTo>
                  <a:pt x="3229" y="2626"/>
                </a:lnTo>
                <a:lnTo>
                  <a:pt x="3229" y="2624"/>
                </a:lnTo>
                <a:lnTo>
                  <a:pt x="3229" y="2622"/>
                </a:lnTo>
                <a:lnTo>
                  <a:pt x="3233" y="2618"/>
                </a:lnTo>
                <a:lnTo>
                  <a:pt x="3233" y="2614"/>
                </a:lnTo>
                <a:lnTo>
                  <a:pt x="3233" y="2612"/>
                </a:lnTo>
                <a:lnTo>
                  <a:pt x="3229" y="2612"/>
                </a:lnTo>
                <a:lnTo>
                  <a:pt x="3227" y="2610"/>
                </a:lnTo>
                <a:lnTo>
                  <a:pt x="3227" y="2610"/>
                </a:lnTo>
                <a:lnTo>
                  <a:pt x="3225" y="2608"/>
                </a:lnTo>
                <a:lnTo>
                  <a:pt x="3225" y="2606"/>
                </a:lnTo>
                <a:lnTo>
                  <a:pt x="3225" y="2604"/>
                </a:lnTo>
                <a:lnTo>
                  <a:pt x="3227" y="2604"/>
                </a:lnTo>
                <a:lnTo>
                  <a:pt x="3227" y="2602"/>
                </a:lnTo>
                <a:lnTo>
                  <a:pt x="3229" y="2600"/>
                </a:lnTo>
                <a:lnTo>
                  <a:pt x="3229" y="2598"/>
                </a:lnTo>
                <a:lnTo>
                  <a:pt x="3231" y="2598"/>
                </a:lnTo>
                <a:lnTo>
                  <a:pt x="3231" y="2596"/>
                </a:lnTo>
                <a:lnTo>
                  <a:pt x="3231" y="2594"/>
                </a:lnTo>
                <a:lnTo>
                  <a:pt x="3231" y="2592"/>
                </a:lnTo>
                <a:lnTo>
                  <a:pt x="3229" y="2590"/>
                </a:lnTo>
                <a:lnTo>
                  <a:pt x="3227" y="2588"/>
                </a:lnTo>
                <a:lnTo>
                  <a:pt x="3221" y="2590"/>
                </a:lnTo>
                <a:lnTo>
                  <a:pt x="3219" y="2590"/>
                </a:lnTo>
                <a:lnTo>
                  <a:pt x="3215" y="2590"/>
                </a:lnTo>
                <a:lnTo>
                  <a:pt x="3211" y="2588"/>
                </a:lnTo>
                <a:lnTo>
                  <a:pt x="3207" y="2588"/>
                </a:lnTo>
                <a:lnTo>
                  <a:pt x="3205" y="2586"/>
                </a:lnTo>
                <a:lnTo>
                  <a:pt x="3203" y="2586"/>
                </a:lnTo>
                <a:lnTo>
                  <a:pt x="3201" y="2584"/>
                </a:lnTo>
                <a:lnTo>
                  <a:pt x="3199" y="2584"/>
                </a:lnTo>
                <a:lnTo>
                  <a:pt x="3197" y="2580"/>
                </a:lnTo>
                <a:lnTo>
                  <a:pt x="3195" y="2580"/>
                </a:lnTo>
                <a:lnTo>
                  <a:pt x="3195" y="2580"/>
                </a:lnTo>
                <a:lnTo>
                  <a:pt x="3195" y="2578"/>
                </a:lnTo>
                <a:lnTo>
                  <a:pt x="3193" y="2578"/>
                </a:lnTo>
                <a:lnTo>
                  <a:pt x="3193" y="2576"/>
                </a:lnTo>
                <a:lnTo>
                  <a:pt x="3193" y="2574"/>
                </a:lnTo>
                <a:lnTo>
                  <a:pt x="3193" y="2572"/>
                </a:lnTo>
                <a:lnTo>
                  <a:pt x="3191" y="2570"/>
                </a:lnTo>
                <a:lnTo>
                  <a:pt x="3191" y="2568"/>
                </a:lnTo>
                <a:lnTo>
                  <a:pt x="3191" y="2566"/>
                </a:lnTo>
                <a:lnTo>
                  <a:pt x="3191" y="2564"/>
                </a:lnTo>
                <a:lnTo>
                  <a:pt x="3189" y="2564"/>
                </a:lnTo>
                <a:lnTo>
                  <a:pt x="3189" y="2562"/>
                </a:lnTo>
                <a:lnTo>
                  <a:pt x="3187" y="2560"/>
                </a:lnTo>
                <a:lnTo>
                  <a:pt x="3185" y="2560"/>
                </a:lnTo>
                <a:lnTo>
                  <a:pt x="3183" y="2558"/>
                </a:lnTo>
                <a:lnTo>
                  <a:pt x="3181" y="2558"/>
                </a:lnTo>
                <a:lnTo>
                  <a:pt x="3179" y="2556"/>
                </a:lnTo>
                <a:lnTo>
                  <a:pt x="3179" y="2556"/>
                </a:lnTo>
                <a:lnTo>
                  <a:pt x="3175" y="2554"/>
                </a:lnTo>
                <a:lnTo>
                  <a:pt x="3175" y="2552"/>
                </a:lnTo>
                <a:lnTo>
                  <a:pt x="3173" y="2552"/>
                </a:lnTo>
                <a:lnTo>
                  <a:pt x="3171" y="2550"/>
                </a:lnTo>
                <a:lnTo>
                  <a:pt x="3171" y="2546"/>
                </a:lnTo>
                <a:lnTo>
                  <a:pt x="3169" y="2542"/>
                </a:lnTo>
                <a:lnTo>
                  <a:pt x="3169" y="2540"/>
                </a:lnTo>
                <a:lnTo>
                  <a:pt x="3171" y="2540"/>
                </a:lnTo>
                <a:lnTo>
                  <a:pt x="3171" y="2536"/>
                </a:lnTo>
                <a:lnTo>
                  <a:pt x="3171" y="2534"/>
                </a:lnTo>
                <a:lnTo>
                  <a:pt x="3171" y="2532"/>
                </a:lnTo>
                <a:lnTo>
                  <a:pt x="3173" y="2528"/>
                </a:lnTo>
                <a:lnTo>
                  <a:pt x="3173" y="2526"/>
                </a:lnTo>
                <a:lnTo>
                  <a:pt x="3171" y="2524"/>
                </a:lnTo>
                <a:lnTo>
                  <a:pt x="3171" y="2522"/>
                </a:lnTo>
                <a:lnTo>
                  <a:pt x="3171" y="2520"/>
                </a:lnTo>
                <a:lnTo>
                  <a:pt x="3169" y="2520"/>
                </a:lnTo>
                <a:lnTo>
                  <a:pt x="3167" y="2520"/>
                </a:lnTo>
                <a:lnTo>
                  <a:pt x="3165" y="2518"/>
                </a:lnTo>
                <a:lnTo>
                  <a:pt x="3163" y="2518"/>
                </a:lnTo>
                <a:lnTo>
                  <a:pt x="3161" y="2518"/>
                </a:lnTo>
                <a:lnTo>
                  <a:pt x="3159" y="2518"/>
                </a:lnTo>
                <a:lnTo>
                  <a:pt x="3157" y="2518"/>
                </a:lnTo>
                <a:lnTo>
                  <a:pt x="3155" y="2516"/>
                </a:lnTo>
                <a:lnTo>
                  <a:pt x="3153" y="2516"/>
                </a:lnTo>
                <a:lnTo>
                  <a:pt x="3149" y="2514"/>
                </a:lnTo>
                <a:lnTo>
                  <a:pt x="3143" y="2514"/>
                </a:lnTo>
                <a:lnTo>
                  <a:pt x="3139" y="2514"/>
                </a:lnTo>
                <a:lnTo>
                  <a:pt x="3137" y="2514"/>
                </a:lnTo>
                <a:lnTo>
                  <a:pt x="3135" y="2512"/>
                </a:lnTo>
                <a:lnTo>
                  <a:pt x="3133" y="2512"/>
                </a:lnTo>
                <a:lnTo>
                  <a:pt x="3131" y="2512"/>
                </a:lnTo>
                <a:lnTo>
                  <a:pt x="3129" y="2510"/>
                </a:lnTo>
                <a:lnTo>
                  <a:pt x="3129" y="2510"/>
                </a:lnTo>
                <a:lnTo>
                  <a:pt x="3129" y="2508"/>
                </a:lnTo>
                <a:lnTo>
                  <a:pt x="3127" y="2508"/>
                </a:lnTo>
                <a:lnTo>
                  <a:pt x="3127" y="2506"/>
                </a:lnTo>
                <a:lnTo>
                  <a:pt x="3127" y="2504"/>
                </a:lnTo>
                <a:lnTo>
                  <a:pt x="3127" y="2502"/>
                </a:lnTo>
                <a:lnTo>
                  <a:pt x="3127" y="2498"/>
                </a:lnTo>
                <a:lnTo>
                  <a:pt x="3129" y="2490"/>
                </a:lnTo>
                <a:lnTo>
                  <a:pt x="3129" y="2490"/>
                </a:lnTo>
                <a:lnTo>
                  <a:pt x="3129" y="2488"/>
                </a:lnTo>
                <a:lnTo>
                  <a:pt x="3127" y="2486"/>
                </a:lnTo>
                <a:lnTo>
                  <a:pt x="3125" y="2484"/>
                </a:lnTo>
                <a:lnTo>
                  <a:pt x="3123" y="2484"/>
                </a:lnTo>
                <a:lnTo>
                  <a:pt x="3121" y="2482"/>
                </a:lnTo>
                <a:lnTo>
                  <a:pt x="3117" y="2480"/>
                </a:lnTo>
                <a:lnTo>
                  <a:pt x="3115" y="2480"/>
                </a:lnTo>
                <a:lnTo>
                  <a:pt x="3113" y="2478"/>
                </a:lnTo>
                <a:lnTo>
                  <a:pt x="3109" y="2474"/>
                </a:lnTo>
                <a:lnTo>
                  <a:pt x="3107" y="2472"/>
                </a:lnTo>
                <a:lnTo>
                  <a:pt x="3103" y="2462"/>
                </a:lnTo>
                <a:lnTo>
                  <a:pt x="3101" y="2462"/>
                </a:lnTo>
                <a:lnTo>
                  <a:pt x="3097" y="2462"/>
                </a:lnTo>
                <a:lnTo>
                  <a:pt x="3093" y="2462"/>
                </a:lnTo>
                <a:lnTo>
                  <a:pt x="3087" y="2462"/>
                </a:lnTo>
                <a:lnTo>
                  <a:pt x="3080" y="2462"/>
                </a:lnTo>
                <a:lnTo>
                  <a:pt x="3078" y="2462"/>
                </a:lnTo>
                <a:lnTo>
                  <a:pt x="3076" y="2462"/>
                </a:lnTo>
                <a:lnTo>
                  <a:pt x="3070" y="2462"/>
                </a:lnTo>
                <a:lnTo>
                  <a:pt x="3066" y="2462"/>
                </a:lnTo>
                <a:lnTo>
                  <a:pt x="3060" y="2464"/>
                </a:lnTo>
                <a:lnTo>
                  <a:pt x="3056" y="2464"/>
                </a:lnTo>
                <a:lnTo>
                  <a:pt x="3046" y="2464"/>
                </a:lnTo>
                <a:lnTo>
                  <a:pt x="3040" y="2464"/>
                </a:lnTo>
                <a:lnTo>
                  <a:pt x="3038" y="2464"/>
                </a:lnTo>
                <a:lnTo>
                  <a:pt x="3036" y="2464"/>
                </a:lnTo>
                <a:lnTo>
                  <a:pt x="3034" y="2464"/>
                </a:lnTo>
                <a:lnTo>
                  <a:pt x="3032" y="2464"/>
                </a:lnTo>
                <a:lnTo>
                  <a:pt x="3024" y="2466"/>
                </a:lnTo>
                <a:lnTo>
                  <a:pt x="3012" y="2466"/>
                </a:lnTo>
                <a:lnTo>
                  <a:pt x="3008" y="2466"/>
                </a:lnTo>
                <a:lnTo>
                  <a:pt x="3004" y="2466"/>
                </a:lnTo>
                <a:lnTo>
                  <a:pt x="2998" y="2466"/>
                </a:lnTo>
                <a:lnTo>
                  <a:pt x="2990" y="2466"/>
                </a:lnTo>
                <a:lnTo>
                  <a:pt x="2988" y="2466"/>
                </a:lnTo>
                <a:lnTo>
                  <a:pt x="2984" y="2466"/>
                </a:lnTo>
                <a:lnTo>
                  <a:pt x="2984" y="2468"/>
                </a:lnTo>
                <a:lnTo>
                  <a:pt x="2980" y="2468"/>
                </a:lnTo>
                <a:lnTo>
                  <a:pt x="2978" y="2468"/>
                </a:lnTo>
                <a:lnTo>
                  <a:pt x="2970" y="2468"/>
                </a:lnTo>
                <a:lnTo>
                  <a:pt x="2968" y="2468"/>
                </a:lnTo>
                <a:lnTo>
                  <a:pt x="2966" y="2468"/>
                </a:lnTo>
                <a:lnTo>
                  <a:pt x="2964" y="2468"/>
                </a:lnTo>
                <a:lnTo>
                  <a:pt x="2962" y="2468"/>
                </a:lnTo>
                <a:lnTo>
                  <a:pt x="2960" y="2468"/>
                </a:lnTo>
                <a:lnTo>
                  <a:pt x="2954" y="2468"/>
                </a:lnTo>
                <a:lnTo>
                  <a:pt x="2950" y="2468"/>
                </a:lnTo>
                <a:lnTo>
                  <a:pt x="2948" y="2468"/>
                </a:lnTo>
                <a:lnTo>
                  <a:pt x="2940" y="2468"/>
                </a:lnTo>
                <a:lnTo>
                  <a:pt x="2932" y="2470"/>
                </a:lnTo>
                <a:lnTo>
                  <a:pt x="2930" y="2470"/>
                </a:lnTo>
                <a:lnTo>
                  <a:pt x="2924" y="2470"/>
                </a:lnTo>
                <a:lnTo>
                  <a:pt x="2922" y="2470"/>
                </a:lnTo>
                <a:lnTo>
                  <a:pt x="2920" y="2470"/>
                </a:lnTo>
                <a:lnTo>
                  <a:pt x="2916" y="2470"/>
                </a:lnTo>
                <a:lnTo>
                  <a:pt x="2914" y="2470"/>
                </a:lnTo>
                <a:lnTo>
                  <a:pt x="2912" y="2470"/>
                </a:lnTo>
                <a:lnTo>
                  <a:pt x="2910" y="2470"/>
                </a:lnTo>
                <a:lnTo>
                  <a:pt x="2908" y="2470"/>
                </a:lnTo>
                <a:lnTo>
                  <a:pt x="2906" y="2470"/>
                </a:lnTo>
                <a:lnTo>
                  <a:pt x="2904" y="2470"/>
                </a:lnTo>
                <a:lnTo>
                  <a:pt x="2902" y="2470"/>
                </a:lnTo>
                <a:lnTo>
                  <a:pt x="2900" y="2470"/>
                </a:lnTo>
                <a:lnTo>
                  <a:pt x="2898" y="2470"/>
                </a:lnTo>
                <a:lnTo>
                  <a:pt x="2896" y="2470"/>
                </a:lnTo>
                <a:lnTo>
                  <a:pt x="2894" y="2470"/>
                </a:lnTo>
                <a:lnTo>
                  <a:pt x="2892" y="2470"/>
                </a:lnTo>
                <a:lnTo>
                  <a:pt x="2890" y="2470"/>
                </a:lnTo>
                <a:lnTo>
                  <a:pt x="2888" y="2470"/>
                </a:lnTo>
                <a:lnTo>
                  <a:pt x="2888" y="2470"/>
                </a:lnTo>
                <a:lnTo>
                  <a:pt x="2886" y="2470"/>
                </a:lnTo>
                <a:lnTo>
                  <a:pt x="2878" y="2470"/>
                </a:lnTo>
                <a:lnTo>
                  <a:pt x="2876" y="2470"/>
                </a:lnTo>
                <a:lnTo>
                  <a:pt x="2874" y="2470"/>
                </a:lnTo>
                <a:lnTo>
                  <a:pt x="2872" y="2472"/>
                </a:lnTo>
                <a:lnTo>
                  <a:pt x="2870" y="2472"/>
                </a:lnTo>
                <a:lnTo>
                  <a:pt x="2868" y="2472"/>
                </a:lnTo>
                <a:lnTo>
                  <a:pt x="2858" y="2472"/>
                </a:lnTo>
                <a:lnTo>
                  <a:pt x="2854" y="2472"/>
                </a:lnTo>
                <a:lnTo>
                  <a:pt x="2852" y="2472"/>
                </a:lnTo>
                <a:lnTo>
                  <a:pt x="2850" y="2472"/>
                </a:lnTo>
                <a:lnTo>
                  <a:pt x="2844" y="2472"/>
                </a:lnTo>
                <a:lnTo>
                  <a:pt x="2840" y="2472"/>
                </a:lnTo>
                <a:lnTo>
                  <a:pt x="2836" y="2472"/>
                </a:lnTo>
                <a:lnTo>
                  <a:pt x="2830" y="2472"/>
                </a:lnTo>
                <a:lnTo>
                  <a:pt x="2820" y="2472"/>
                </a:lnTo>
                <a:lnTo>
                  <a:pt x="2816" y="2472"/>
                </a:lnTo>
                <a:lnTo>
                  <a:pt x="2814" y="2472"/>
                </a:lnTo>
                <a:lnTo>
                  <a:pt x="2806" y="2472"/>
                </a:lnTo>
                <a:lnTo>
                  <a:pt x="2804" y="2472"/>
                </a:lnTo>
                <a:lnTo>
                  <a:pt x="2802" y="2472"/>
                </a:lnTo>
                <a:lnTo>
                  <a:pt x="2800" y="2472"/>
                </a:lnTo>
                <a:lnTo>
                  <a:pt x="2798" y="2472"/>
                </a:lnTo>
                <a:lnTo>
                  <a:pt x="2796" y="2472"/>
                </a:lnTo>
                <a:lnTo>
                  <a:pt x="2792" y="2472"/>
                </a:lnTo>
                <a:lnTo>
                  <a:pt x="2790" y="2474"/>
                </a:lnTo>
                <a:lnTo>
                  <a:pt x="2788" y="2474"/>
                </a:lnTo>
                <a:lnTo>
                  <a:pt x="2786" y="2474"/>
                </a:lnTo>
                <a:lnTo>
                  <a:pt x="2784" y="2474"/>
                </a:lnTo>
                <a:lnTo>
                  <a:pt x="2782" y="2474"/>
                </a:lnTo>
                <a:lnTo>
                  <a:pt x="2774" y="2474"/>
                </a:lnTo>
                <a:lnTo>
                  <a:pt x="2772" y="2474"/>
                </a:lnTo>
                <a:lnTo>
                  <a:pt x="2768" y="2474"/>
                </a:lnTo>
                <a:lnTo>
                  <a:pt x="2764" y="2474"/>
                </a:lnTo>
                <a:lnTo>
                  <a:pt x="2762" y="2474"/>
                </a:lnTo>
                <a:lnTo>
                  <a:pt x="2760" y="2474"/>
                </a:lnTo>
                <a:lnTo>
                  <a:pt x="2758" y="2474"/>
                </a:lnTo>
                <a:lnTo>
                  <a:pt x="2744" y="2474"/>
                </a:lnTo>
                <a:lnTo>
                  <a:pt x="2744" y="2474"/>
                </a:lnTo>
                <a:lnTo>
                  <a:pt x="2742" y="2474"/>
                </a:lnTo>
                <a:lnTo>
                  <a:pt x="2740" y="2474"/>
                </a:lnTo>
                <a:lnTo>
                  <a:pt x="2738" y="2474"/>
                </a:lnTo>
                <a:lnTo>
                  <a:pt x="2734" y="2474"/>
                </a:lnTo>
                <a:lnTo>
                  <a:pt x="2732" y="2474"/>
                </a:lnTo>
                <a:lnTo>
                  <a:pt x="2730" y="2474"/>
                </a:lnTo>
                <a:lnTo>
                  <a:pt x="2728" y="2474"/>
                </a:lnTo>
                <a:lnTo>
                  <a:pt x="2726" y="2474"/>
                </a:lnTo>
                <a:lnTo>
                  <a:pt x="2724" y="2474"/>
                </a:lnTo>
                <a:lnTo>
                  <a:pt x="2722" y="2474"/>
                </a:lnTo>
                <a:lnTo>
                  <a:pt x="2720" y="2474"/>
                </a:lnTo>
                <a:lnTo>
                  <a:pt x="2716" y="2474"/>
                </a:lnTo>
                <a:lnTo>
                  <a:pt x="2714" y="2476"/>
                </a:lnTo>
                <a:lnTo>
                  <a:pt x="2708" y="2476"/>
                </a:lnTo>
                <a:lnTo>
                  <a:pt x="2706" y="2476"/>
                </a:lnTo>
                <a:lnTo>
                  <a:pt x="2704" y="2476"/>
                </a:lnTo>
                <a:lnTo>
                  <a:pt x="2702" y="2476"/>
                </a:lnTo>
                <a:lnTo>
                  <a:pt x="2700" y="2476"/>
                </a:lnTo>
                <a:lnTo>
                  <a:pt x="2696" y="2476"/>
                </a:lnTo>
                <a:lnTo>
                  <a:pt x="2694" y="2476"/>
                </a:lnTo>
                <a:lnTo>
                  <a:pt x="2692" y="2476"/>
                </a:lnTo>
                <a:lnTo>
                  <a:pt x="2690" y="2476"/>
                </a:lnTo>
                <a:lnTo>
                  <a:pt x="2686" y="2476"/>
                </a:lnTo>
                <a:lnTo>
                  <a:pt x="2682" y="2476"/>
                </a:lnTo>
                <a:lnTo>
                  <a:pt x="2678" y="2476"/>
                </a:lnTo>
                <a:lnTo>
                  <a:pt x="2674" y="2476"/>
                </a:lnTo>
                <a:lnTo>
                  <a:pt x="2672" y="2476"/>
                </a:lnTo>
                <a:lnTo>
                  <a:pt x="2666" y="2476"/>
                </a:lnTo>
                <a:lnTo>
                  <a:pt x="2662" y="2476"/>
                </a:lnTo>
                <a:lnTo>
                  <a:pt x="2660" y="2476"/>
                </a:lnTo>
                <a:lnTo>
                  <a:pt x="2656" y="2476"/>
                </a:lnTo>
                <a:lnTo>
                  <a:pt x="2654" y="2476"/>
                </a:lnTo>
                <a:lnTo>
                  <a:pt x="2652" y="2476"/>
                </a:lnTo>
                <a:lnTo>
                  <a:pt x="2650" y="2476"/>
                </a:lnTo>
                <a:lnTo>
                  <a:pt x="2648" y="2476"/>
                </a:lnTo>
                <a:lnTo>
                  <a:pt x="2646" y="2476"/>
                </a:lnTo>
                <a:lnTo>
                  <a:pt x="2644" y="2476"/>
                </a:lnTo>
                <a:lnTo>
                  <a:pt x="2642" y="2476"/>
                </a:lnTo>
                <a:lnTo>
                  <a:pt x="2640" y="2476"/>
                </a:lnTo>
                <a:lnTo>
                  <a:pt x="2638" y="2476"/>
                </a:lnTo>
                <a:lnTo>
                  <a:pt x="2634" y="2478"/>
                </a:lnTo>
                <a:lnTo>
                  <a:pt x="2632" y="2478"/>
                </a:lnTo>
                <a:lnTo>
                  <a:pt x="2628" y="2478"/>
                </a:lnTo>
                <a:lnTo>
                  <a:pt x="2626" y="2478"/>
                </a:lnTo>
                <a:lnTo>
                  <a:pt x="2624" y="2478"/>
                </a:lnTo>
                <a:lnTo>
                  <a:pt x="2622" y="2478"/>
                </a:lnTo>
                <a:lnTo>
                  <a:pt x="2620" y="2478"/>
                </a:lnTo>
                <a:lnTo>
                  <a:pt x="2618" y="2478"/>
                </a:lnTo>
                <a:lnTo>
                  <a:pt x="2616" y="2478"/>
                </a:lnTo>
                <a:lnTo>
                  <a:pt x="2614" y="2478"/>
                </a:lnTo>
                <a:lnTo>
                  <a:pt x="2612" y="2478"/>
                </a:lnTo>
                <a:lnTo>
                  <a:pt x="2610" y="2478"/>
                </a:lnTo>
                <a:lnTo>
                  <a:pt x="2608" y="2478"/>
                </a:lnTo>
                <a:lnTo>
                  <a:pt x="2606" y="2478"/>
                </a:lnTo>
                <a:lnTo>
                  <a:pt x="2604" y="2478"/>
                </a:lnTo>
                <a:lnTo>
                  <a:pt x="2602" y="2478"/>
                </a:lnTo>
                <a:lnTo>
                  <a:pt x="2598" y="2478"/>
                </a:lnTo>
                <a:lnTo>
                  <a:pt x="2598" y="2478"/>
                </a:lnTo>
                <a:lnTo>
                  <a:pt x="2596" y="2478"/>
                </a:lnTo>
                <a:lnTo>
                  <a:pt x="2594" y="2478"/>
                </a:lnTo>
                <a:lnTo>
                  <a:pt x="2592" y="2478"/>
                </a:lnTo>
                <a:lnTo>
                  <a:pt x="2590" y="2478"/>
                </a:lnTo>
                <a:lnTo>
                  <a:pt x="2588" y="2478"/>
                </a:lnTo>
                <a:lnTo>
                  <a:pt x="2586" y="2478"/>
                </a:lnTo>
                <a:lnTo>
                  <a:pt x="2582" y="2478"/>
                </a:lnTo>
                <a:lnTo>
                  <a:pt x="2580" y="2478"/>
                </a:lnTo>
                <a:lnTo>
                  <a:pt x="2578" y="2478"/>
                </a:lnTo>
                <a:lnTo>
                  <a:pt x="2576" y="2480"/>
                </a:lnTo>
                <a:lnTo>
                  <a:pt x="2574" y="2480"/>
                </a:lnTo>
                <a:lnTo>
                  <a:pt x="2572" y="2480"/>
                </a:lnTo>
                <a:lnTo>
                  <a:pt x="2570" y="2480"/>
                </a:lnTo>
                <a:lnTo>
                  <a:pt x="2568" y="2480"/>
                </a:lnTo>
                <a:lnTo>
                  <a:pt x="2566" y="2480"/>
                </a:lnTo>
                <a:lnTo>
                  <a:pt x="2564" y="2480"/>
                </a:lnTo>
                <a:lnTo>
                  <a:pt x="2562" y="2480"/>
                </a:lnTo>
                <a:lnTo>
                  <a:pt x="2558" y="2480"/>
                </a:lnTo>
                <a:lnTo>
                  <a:pt x="2550" y="2480"/>
                </a:lnTo>
                <a:lnTo>
                  <a:pt x="2546" y="2480"/>
                </a:lnTo>
                <a:lnTo>
                  <a:pt x="2544" y="2480"/>
                </a:lnTo>
                <a:lnTo>
                  <a:pt x="2542" y="2480"/>
                </a:lnTo>
                <a:lnTo>
                  <a:pt x="2540" y="2480"/>
                </a:lnTo>
                <a:lnTo>
                  <a:pt x="2536" y="2480"/>
                </a:lnTo>
                <a:lnTo>
                  <a:pt x="2532" y="2480"/>
                </a:lnTo>
                <a:lnTo>
                  <a:pt x="2530" y="2480"/>
                </a:lnTo>
                <a:lnTo>
                  <a:pt x="2526" y="2480"/>
                </a:lnTo>
                <a:lnTo>
                  <a:pt x="2520" y="2480"/>
                </a:lnTo>
                <a:lnTo>
                  <a:pt x="2518" y="2480"/>
                </a:lnTo>
                <a:lnTo>
                  <a:pt x="2514" y="2482"/>
                </a:lnTo>
                <a:lnTo>
                  <a:pt x="2512" y="2482"/>
                </a:lnTo>
                <a:lnTo>
                  <a:pt x="2506" y="2482"/>
                </a:lnTo>
                <a:lnTo>
                  <a:pt x="2498" y="2482"/>
                </a:lnTo>
                <a:lnTo>
                  <a:pt x="2496" y="2482"/>
                </a:lnTo>
                <a:lnTo>
                  <a:pt x="2494" y="2482"/>
                </a:lnTo>
                <a:lnTo>
                  <a:pt x="2490" y="2482"/>
                </a:lnTo>
                <a:lnTo>
                  <a:pt x="2480" y="2482"/>
                </a:lnTo>
                <a:lnTo>
                  <a:pt x="2478" y="2482"/>
                </a:lnTo>
                <a:lnTo>
                  <a:pt x="2474" y="2482"/>
                </a:lnTo>
                <a:lnTo>
                  <a:pt x="2470" y="2482"/>
                </a:lnTo>
                <a:lnTo>
                  <a:pt x="2460" y="2482"/>
                </a:lnTo>
                <a:lnTo>
                  <a:pt x="2458" y="2482"/>
                </a:lnTo>
                <a:lnTo>
                  <a:pt x="2456" y="2482"/>
                </a:lnTo>
                <a:lnTo>
                  <a:pt x="2454" y="2482"/>
                </a:lnTo>
                <a:lnTo>
                  <a:pt x="2452" y="2482"/>
                </a:lnTo>
                <a:lnTo>
                  <a:pt x="2440" y="2482"/>
                </a:lnTo>
                <a:lnTo>
                  <a:pt x="2436" y="2482"/>
                </a:lnTo>
                <a:lnTo>
                  <a:pt x="2428" y="2482"/>
                </a:lnTo>
                <a:lnTo>
                  <a:pt x="2422" y="2482"/>
                </a:lnTo>
                <a:lnTo>
                  <a:pt x="2414" y="2482"/>
                </a:lnTo>
                <a:lnTo>
                  <a:pt x="2406" y="2482"/>
                </a:lnTo>
                <a:lnTo>
                  <a:pt x="2406" y="2482"/>
                </a:lnTo>
                <a:lnTo>
                  <a:pt x="2404" y="2482"/>
                </a:lnTo>
                <a:lnTo>
                  <a:pt x="2396" y="2482"/>
                </a:lnTo>
                <a:lnTo>
                  <a:pt x="2390" y="2482"/>
                </a:lnTo>
                <a:lnTo>
                  <a:pt x="2388" y="2484"/>
                </a:lnTo>
                <a:lnTo>
                  <a:pt x="2386" y="2484"/>
                </a:lnTo>
                <a:lnTo>
                  <a:pt x="2384" y="2484"/>
                </a:lnTo>
                <a:lnTo>
                  <a:pt x="2382" y="2484"/>
                </a:lnTo>
                <a:lnTo>
                  <a:pt x="2376" y="2482"/>
                </a:lnTo>
                <a:lnTo>
                  <a:pt x="2374" y="2482"/>
                </a:lnTo>
                <a:lnTo>
                  <a:pt x="2370" y="2484"/>
                </a:lnTo>
                <a:lnTo>
                  <a:pt x="2368" y="2484"/>
                </a:lnTo>
                <a:lnTo>
                  <a:pt x="2366" y="2484"/>
                </a:lnTo>
                <a:lnTo>
                  <a:pt x="2364" y="2484"/>
                </a:lnTo>
                <a:lnTo>
                  <a:pt x="2360" y="2484"/>
                </a:lnTo>
                <a:lnTo>
                  <a:pt x="2358" y="2484"/>
                </a:lnTo>
                <a:lnTo>
                  <a:pt x="2358" y="2484"/>
                </a:lnTo>
                <a:lnTo>
                  <a:pt x="2352" y="2484"/>
                </a:lnTo>
                <a:lnTo>
                  <a:pt x="2350" y="2484"/>
                </a:lnTo>
                <a:lnTo>
                  <a:pt x="2342" y="2484"/>
                </a:lnTo>
                <a:lnTo>
                  <a:pt x="2336" y="2484"/>
                </a:lnTo>
                <a:lnTo>
                  <a:pt x="2334" y="2484"/>
                </a:lnTo>
                <a:lnTo>
                  <a:pt x="2332" y="2484"/>
                </a:lnTo>
                <a:lnTo>
                  <a:pt x="2330" y="2484"/>
                </a:lnTo>
                <a:lnTo>
                  <a:pt x="2328" y="2484"/>
                </a:lnTo>
                <a:lnTo>
                  <a:pt x="2326" y="2484"/>
                </a:lnTo>
                <a:lnTo>
                  <a:pt x="2324" y="2484"/>
                </a:lnTo>
                <a:lnTo>
                  <a:pt x="2322" y="2484"/>
                </a:lnTo>
                <a:lnTo>
                  <a:pt x="2320" y="2484"/>
                </a:lnTo>
                <a:lnTo>
                  <a:pt x="2318" y="2484"/>
                </a:lnTo>
                <a:lnTo>
                  <a:pt x="2316" y="2484"/>
                </a:lnTo>
                <a:lnTo>
                  <a:pt x="2314" y="2484"/>
                </a:lnTo>
                <a:lnTo>
                  <a:pt x="2312" y="2484"/>
                </a:lnTo>
                <a:lnTo>
                  <a:pt x="2310" y="2484"/>
                </a:lnTo>
                <a:lnTo>
                  <a:pt x="2310" y="2484"/>
                </a:lnTo>
                <a:lnTo>
                  <a:pt x="2308" y="2484"/>
                </a:lnTo>
                <a:lnTo>
                  <a:pt x="2306" y="2484"/>
                </a:lnTo>
                <a:lnTo>
                  <a:pt x="2304" y="2484"/>
                </a:lnTo>
                <a:lnTo>
                  <a:pt x="2300" y="2484"/>
                </a:lnTo>
                <a:lnTo>
                  <a:pt x="2298" y="2484"/>
                </a:lnTo>
                <a:lnTo>
                  <a:pt x="2294" y="2484"/>
                </a:lnTo>
                <a:lnTo>
                  <a:pt x="2292" y="2484"/>
                </a:lnTo>
                <a:lnTo>
                  <a:pt x="2290" y="2484"/>
                </a:lnTo>
                <a:lnTo>
                  <a:pt x="2288" y="2484"/>
                </a:lnTo>
                <a:lnTo>
                  <a:pt x="2286" y="2484"/>
                </a:lnTo>
                <a:lnTo>
                  <a:pt x="2284" y="2484"/>
                </a:lnTo>
                <a:lnTo>
                  <a:pt x="2282" y="2484"/>
                </a:lnTo>
                <a:lnTo>
                  <a:pt x="2280" y="2484"/>
                </a:lnTo>
                <a:lnTo>
                  <a:pt x="2278" y="2484"/>
                </a:lnTo>
                <a:lnTo>
                  <a:pt x="2276" y="2484"/>
                </a:lnTo>
                <a:lnTo>
                  <a:pt x="2274" y="2484"/>
                </a:lnTo>
                <a:lnTo>
                  <a:pt x="2272" y="2484"/>
                </a:lnTo>
                <a:lnTo>
                  <a:pt x="2270" y="2484"/>
                </a:lnTo>
                <a:lnTo>
                  <a:pt x="2266" y="2484"/>
                </a:lnTo>
                <a:lnTo>
                  <a:pt x="2264" y="2484"/>
                </a:lnTo>
                <a:lnTo>
                  <a:pt x="2262" y="2484"/>
                </a:lnTo>
                <a:lnTo>
                  <a:pt x="2262" y="2484"/>
                </a:lnTo>
                <a:lnTo>
                  <a:pt x="2258" y="2484"/>
                </a:lnTo>
                <a:lnTo>
                  <a:pt x="2256" y="2484"/>
                </a:lnTo>
                <a:lnTo>
                  <a:pt x="2254" y="2484"/>
                </a:lnTo>
                <a:lnTo>
                  <a:pt x="2252" y="2484"/>
                </a:lnTo>
                <a:lnTo>
                  <a:pt x="2250" y="2484"/>
                </a:lnTo>
                <a:lnTo>
                  <a:pt x="2248" y="2484"/>
                </a:lnTo>
                <a:lnTo>
                  <a:pt x="2246" y="2484"/>
                </a:lnTo>
                <a:lnTo>
                  <a:pt x="2244" y="2484"/>
                </a:lnTo>
                <a:lnTo>
                  <a:pt x="2242" y="2484"/>
                </a:lnTo>
                <a:lnTo>
                  <a:pt x="2240" y="2484"/>
                </a:lnTo>
                <a:lnTo>
                  <a:pt x="2238" y="2484"/>
                </a:lnTo>
                <a:lnTo>
                  <a:pt x="2236" y="2484"/>
                </a:lnTo>
                <a:lnTo>
                  <a:pt x="2234" y="2484"/>
                </a:lnTo>
                <a:lnTo>
                  <a:pt x="2224" y="2486"/>
                </a:lnTo>
                <a:lnTo>
                  <a:pt x="2222" y="2486"/>
                </a:lnTo>
                <a:lnTo>
                  <a:pt x="2218" y="2486"/>
                </a:lnTo>
                <a:lnTo>
                  <a:pt x="2216" y="2486"/>
                </a:lnTo>
                <a:lnTo>
                  <a:pt x="2214" y="2486"/>
                </a:lnTo>
                <a:lnTo>
                  <a:pt x="2214" y="2486"/>
                </a:lnTo>
                <a:lnTo>
                  <a:pt x="2210" y="2486"/>
                </a:lnTo>
                <a:lnTo>
                  <a:pt x="2208" y="2486"/>
                </a:lnTo>
                <a:lnTo>
                  <a:pt x="2206" y="2486"/>
                </a:lnTo>
                <a:lnTo>
                  <a:pt x="2200" y="2486"/>
                </a:lnTo>
                <a:lnTo>
                  <a:pt x="2198" y="2486"/>
                </a:lnTo>
                <a:lnTo>
                  <a:pt x="2194" y="2486"/>
                </a:lnTo>
                <a:lnTo>
                  <a:pt x="2186" y="2486"/>
                </a:lnTo>
                <a:lnTo>
                  <a:pt x="2182" y="2486"/>
                </a:lnTo>
                <a:lnTo>
                  <a:pt x="2180" y="2486"/>
                </a:lnTo>
                <a:lnTo>
                  <a:pt x="2178" y="2486"/>
                </a:lnTo>
                <a:lnTo>
                  <a:pt x="2174" y="2486"/>
                </a:lnTo>
                <a:lnTo>
                  <a:pt x="2170" y="2486"/>
                </a:lnTo>
                <a:lnTo>
                  <a:pt x="2168" y="2486"/>
                </a:lnTo>
                <a:lnTo>
                  <a:pt x="2166" y="2486"/>
                </a:lnTo>
                <a:lnTo>
                  <a:pt x="2160" y="2486"/>
                </a:lnTo>
                <a:lnTo>
                  <a:pt x="2156" y="2486"/>
                </a:lnTo>
                <a:lnTo>
                  <a:pt x="2154" y="2486"/>
                </a:lnTo>
                <a:lnTo>
                  <a:pt x="2152" y="2486"/>
                </a:lnTo>
                <a:lnTo>
                  <a:pt x="2152" y="2488"/>
                </a:lnTo>
                <a:lnTo>
                  <a:pt x="2146" y="2488"/>
                </a:lnTo>
                <a:lnTo>
                  <a:pt x="2140" y="2488"/>
                </a:lnTo>
                <a:lnTo>
                  <a:pt x="2134" y="2488"/>
                </a:lnTo>
                <a:lnTo>
                  <a:pt x="2132" y="2488"/>
                </a:lnTo>
                <a:lnTo>
                  <a:pt x="2130" y="2488"/>
                </a:lnTo>
                <a:lnTo>
                  <a:pt x="2128" y="2488"/>
                </a:lnTo>
                <a:lnTo>
                  <a:pt x="2126" y="2488"/>
                </a:lnTo>
                <a:lnTo>
                  <a:pt x="2124" y="2488"/>
                </a:lnTo>
                <a:lnTo>
                  <a:pt x="2122" y="2488"/>
                </a:lnTo>
                <a:lnTo>
                  <a:pt x="2120" y="2488"/>
                </a:lnTo>
                <a:lnTo>
                  <a:pt x="2118" y="2488"/>
                </a:lnTo>
                <a:lnTo>
                  <a:pt x="2116" y="2488"/>
                </a:lnTo>
                <a:lnTo>
                  <a:pt x="2116" y="2488"/>
                </a:lnTo>
                <a:lnTo>
                  <a:pt x="2114" y="2488"/>
                </a:lnTo>
                <a:lnTo>
                  <a:pt x="2112" y="2488"/>
                </a:lnTo>
                <a:lnTo>
                  <a:pt x="2110" y="2488"/>
                </a:lnTo>
                <a:lnTo>
                  <a:pt x="2108" y="2488"/>
                </a:lnTo>
                <a:lnTo>
                  <a:pt x="2106" y="2488"/>
                </a:lnTo>
                <a:lnTo>
                  <a:pt x="2104" y="2488"/>
                </a:lnTo>
                <a:lnTo>
                  <a:pt x="2102" y="2488"/>
                </a:lnTo>
                <a:lnTo>
                  <a:pt x="2098" y="2488"/>
                </a:lnTo>
                <a:lnTo>
                  <a:pt x="2092" y="2488"/>
                </a:lnTo>
                <a:lnTo>
                  <a:pt x="2088" y="2488"/>
                </a:lnTo>
                <a:lnTo>
                  <a:pt x="2084" y="2488"/>
                </a:lnTo>
                <a:lnTo>
                  <a:pt x="2082" y="2488"/>
                </a:lnTo>
                <a:lnTo>
                  <a:pt x="2080" y="2488"/>
                </a:lnTo>
                <a:lnTo>
                  <a:pt x="2078" y="2488"/>
                </a:lnTo>
                <a:lnTo>
                  <a:pt x="2076" y="2488"/>
                </a:lnTo>
                <a:lnTo>
                  <a:pt x="2074" y="2488"/>
                </a:lnTo>
                <a:lnTo>
                  <a:pt x="2072" y="2488"/>
                </a:lnTo>
                <a:lnTo>
                  <a:pt x="2070" y="2488"/>
                </a:lnTo>
                <a:lnTo>
                  <a:pt x="2068" y="2488"/>
                </a:lnTo>
                <a:lnTo>
                  <a:pt x="2068" y="2488"/>
                </a:lnTo>
                <a:lnTo>
                  <a:pt x="2066" y="2488"/>
                </a:lnTo>
                <a:lnTo>
                  <a:pt x="2064" y="2488"/>
                </a:lnTo>
                <a:lnTo>
                  <a:pt x="2062" y="2488"/>
                </a:lnTo>
                <a:lnTo>
                  <a:pt x="2060" y="2488"/>
                </a:lnTo>
                <a:lnTo>
                  <a:pt x="2058" y="2488"/>
                </a:lnTo>
                <a:lnTo>
                  <a:pt x="2056" y="2488"/>
                </a:lnTo>
                <a:lnTo>
                  <a:pt x="2054" y="2488"/>
                </a:lnTo>
                <a:lnTo>
                  <a:pt x="2052" y="2488"/>
                </a:lnTo>
                <a:lnTo>
                  <a:pt x="2050" y="2488"/>
                </a:lnTo>
                <a:lnTo>
                  <a:pt x="2046" y="2488"/>
                </a:lnTo>
                <a:lnTo>
                  <a:pt x="2044" y="2488"/>
                </a:lnTo>
                <a:lnTo>
                  <a:pt x="2042" y="2488"/>
                </a:lnTo>
                <a:lnTo>
                  <a:pt x="2040" y="2488"/>
                </a:lnTo>
                <a:lnTo>
                  <a:pt x="2038" y="2488"/>
                </a:lnTo>
                <a:lnTo>
                  <a:pt x="2036" y="2488"/>
                </a:lnTo>
                <a:lnTo>
                  <a:pt x="2034" y="2488"/>
                </a:lnTo>
                <a:lnTo>
                  <a:pt x="2032" y="2488"/>
                </a:lnTo>
                <a:lnTo>
                  <a:pt x="2030" y="2488"/>
                </a:lnTo>
                <a:lnTo>
                  <a:pt x="2026" y="2488"/>
                </a:lnTo>
                <a:lnTo>
                  <a:pt x="2024" y="2488"/>
                </a:lnTo>
                <a:lnTo>
                  <a:pt x="2022" y="2488"/>
                </a:lnTo>
                <a:lnTo>
                  <a:pt x="2020" y="2488"/>
                </a:lnTo>
                <a:lnTo>
                  <a:pt x="2012" y="2488"/>
                </a:lnTo>
                <a:lnTo>
                  <a:pt x="2004" y="2488"/>
                </a:lnTo>
                <a:lnTo>
                  <a:pt x="1992" y="2488"/>
                </a:lnTo>
                <a:lnTo>
                  <a:pt x="1990" y="2488"/>
                </a:lnTo>
                <a:lnTo>
                  <a:pt x="1984" y="2488"/>
                </a:lnTo>
                <a:lnTo>
                  <a:pt x="1982" y="2488"/>
                </a:lnTo>
                <a:lnTo>
                  <a:pt x="1980" y="2488"/>
                </a:lnTo>
                <a:lnTo>
                  <a:pt x="1976" y="2488"/>
                </a:lnTo>
                <a:lnTo>
                  <a:pt x="1974" y="2488"/>
                </a:lnTo>
                <a:lnTo>
                  <a:pt x="1972" y="2488"/>
                </a:lnTo>
                <a:lnTo>
                  <a:pt x="1972" y="2488"/>
                </a:lnTo>
                <a:lnTo>
                  <a:pt x="1970" y="2488"/>
                </a:lnTo>
                <a:lnTo>
                  <a:pt x="1968" y="2488"/>
                </a:lnTo>
                <a:lnTo>
                  <a:pt x="1966" y="2488"/>
                </a:lnTo>
                <a:lnTo>
                  <a:pt x="1962" y="2488"/>
                </a:lnTo>
                <a:lnTo>
                  <a:pt x="1956" y="2488"/>
                </a:lnTo>
                <a:lnTo>
                  <a:pt x="1952" y="2488"/>
                </a:lnTo>
                <a:lnTo>
                  <a:pt x="1950" y="2488"/>
                </a:lnTo>
                <a:lnTo>
                  <a:pt x="1946" y="2488"/>
                </a:lnTo>
                <a:lnTo>
                  <a:pt x="1944" y="2488"/>
                </a:lnTo>
                <a:lnTo>
                  <a:pt x="1942" y="2488"/>
                </a:lnTo>
                <a:lnTo>
                  <a:pt x="1940" y="2488"/>
                </a:lnTo>
                <a:lnTo>
                  <a:pt x="1938" y="2488"/>
                </a:lnTo>
                <a:lnTo>
                  <a:pt x="1936" y="2488"/>
                </a:lnTo>
                <a:lnTo>
                  <a:pt x="1932" y="2488"/>
                </a:lnTo>
                <a:lnTo>
                  <a:pt x="1930" y="2488"/>
                </a:lnTo>
                <a:lnTo>
                  <a:pt x="1928" y="2488"/>
                </a:lnTo>
                <a:lnTo>
                  <a:pt x="1926" y="2488"/>
                </a:lnTo>
                <a:lnTo>
                  <a:pt x="1924" y="2488"/>
                </a:lnTo>
                <a:lnTo>
                  <a:pt x="1922" y="2488"/>
                </a:lnTo>
                <a:lnTo>
                  <a:pt x="1914" y="2488"/>
                </a:lnTo>
                <a:lnTo>
                  <a:pt x="1912" y="2488"/>
                </a:lnTo>
                <a:lnTo>
                  <a:pt x="1910" y="2488"/>
                </a:lnTo>
                <a:lnTo>
                  <a:pt x="1906" y="2490"/>
                </a:lnTo>
                <a:lnTo>
                  <a:pt x="1904" y="2490"/>
                </a:lnTo>
                <a:lnTo>
                  <a:pt x="1900" y="2490"/>
                </a:lnTo>
                <a:lnTo>
                  <a:pt x="1896" y="2490"/>
                </a:lnTo>
                <a:lnTo>
                  <a:pt x="1890" y="2490"/>
                </a:lnTo>
                <a:lnTo>
                  <a:pt x="1884" y="2490"/>
                </a:lnTo>
                <a:lnTo>
                  <a:pt x="1882" y="2490"/>
                </a:lnTo>
                <a:lnTo>
                  <a:pt x="1880" y="2490"/>
                </a:lnTo>
                <a:lnTo>
                  <a:pt x="1878" y="2490"/>
                </a:lnTo>
                <a:lnTo>
                  <a:pt x="1876" y="2490"/>
                </a:lnTo>
                <a:lnTo>
                  <a:pt x="1876" y="2490"/>
                </a:lnTo>
                <a:lnTo>
                  <a:pt x="1872" y="2490"/>
                </a:lnTo>
                <a:lnTo>
                  <a:pt x="1868" y="2490"/>
                </a:lnTo>
                <a:lnTo>
                  <a:pt x="1866" y="2490"/>
                </a:lnTo>
                <a:lnTo>
                  <a:pt x="1864" y="2490"/>
                </a:lnTo>
                <a:lnTo>
                  <a:pt x="1860" y="2490"/>
                </a:lnTo>
                <a:lnTo>
                  <a:pt x="1856" y="2490"/>
                </a:lnTo>
                <a:lnTo>
                  <a:pt x="1844" y="2490"/>
                </a:lnTo>
                <a:lnTo>
                  <a:pt x="1842" y="2490"/>
                </a:lnTo>
                <a:lnTo>
                  <a:pt x="1840" y="2490"/>
                </a:lnTo>
                <a:lnTo>
                  <a:pt x="1838" y="2490"/>
                </a:lnTo>
                <a:lnTo>
                  <a:pt x="1832" y="2490"/>
                </a:lnTo>
                <a:lnTo>
                  <a:pt x="1830" y="2490"/>
                </a:lnTo>
                <a:lnTo>
                  <a:pt x="1828" y="2490"/>
                </a:lnTo>
                <a:lnTo>
                  <a:pt x="1828" y="2490"/>
                </a:lnTo>
                <a:lnTo>
                  <a:pt x="1826" y="2490"/>
                </a:lnTo>
                <a:lnTo>
                  <a:pt x="1824" y="2490"/>
                </a:lnTo>
                <a:lnTo>
                  <a:pt x="1820" y="2490"/>
                </a:lnTo>
                <a:lnTo>
                  <a:pt x="1818" y="2490"/>
                </a:lnTo>
                <a:lnTo>
                  <a:pt x="1816" y="2490"/>
                </a:lnTo>
                <a:lnTo>
                  <a:pt x="1814" y="2490"/>
                </a:lnTo>
                <a:lnTo>
                  <a:pt x="1812" y="2490"/>
                </a:lnTo>
                <a:lnTo>
                  <a:pt x="1809" y="2490"/>
                </a:lnTo>
                <a:lnTo>
                  <a:pt x="1805" y="2490"/>
                </a:lnTo>
                <a:lnTo>
                  <a:pt x="1803" y="2490"/>
                </a:lnTo>
                <a:lnTo>
                  <a:pt x="1801" y="2490"/>
                </a:lnTo>
                <a:lnTo>
                  <a:pt x="1799" y="2490"/>
                </a:lnTo>
                <a:lnTo>
                  <a:pt x="1791" y="2490"/>
                </a:lnTo>
                <a:lnTo>
                  <a:pt x="1787" y="2490"/>
                </a:lnTo>
                <a:lnTo>
                  <a:pt x="1781" y="2490"/>
                </a:lnTo>
                <a:lnTo>
                  <a:pt x="1779" y="2490"/>
                </a:lnTo>
                <a:lnTo>
                  <a:pt x="1777" y="2490"/>
                </a:lnTo>
                <a:lnTo>
                  <a:pt x="1773" y="2490"/>
                </a:lnTo>
                <a:lnTo>
                  <a:pt x="1767" y="2490"/>
                </a:lnTo>
                <a:lnTo>
                  <a:pt x="1765" y="2490"/>
                </a:lnTo>
                <a:lnTo>
                  <a:pt x="1761" y="2492"/>
                </a:lnTo>
                <a:lnTo>
                  <a:pt x="1759" y="2492"/>
                </a:lnTo>
                <a:lnTo>
                  <a:pt x="1757" y="2492"/>
                </a:lnTo>
                <a:lnTo>
                  <a:pt x="1755" y="2492"/>
                </a:lnTo>
                <a:lnTo>
                  <a:pt x="1753" y="2492"/>
                </a:lnTo>
                <a:lnTo>
                  <a:pt x="1751" y="2492"/>
                </a:lnTo>
                <a:lnTo>
                  <a:pt x="1749" y="2492"/>
                </a:lnTo>
                <a:lnTo>
                  <a:pt x="1747" y="2492"/>
                </a:lnTo>
                <a:lnTo>
                  <a:pt x="1745" y="2492"/>
                </a:lnTo>
                <a:lnTo>
                  <a:pt x="1743" y="2492"/>
                </a:lnTo>
                <a:lnTo>
                  <a:pt x="1741" y="2492"/>
                </a:lnTo>
                <a:lnTo>
                  <a:pt x="1739" y="2492"/>
                </a:lnTo>
                <a:lnTo>
                  <a:pt x="1737" y="2492"/>
                </a:lnTo>
                <a:lnTo>
                  <a:pt x="1735" y="2492"/>
                </a:lnTo>
                <a:lnTo>
                  <a:pt x="1733" y="2492"/>
                </a:lnTo>
                <a:lnTo>
                  <a:pt x="1731" y="2492"/>
                </a:lnTo>
                <a:lnTo>
                  <a:pt x="1731" y="2492"/>
                </a:lnTo>
                <a:lnTo>
                  <a:pt x="1729" y="2492"/>
                </a:lnTo>
                <a:lnTo>
                  <a:pt x="1727" y="2492"/>
                </a:lnTo>
                <a:lnTo>
                  <a:pt x="1725" y="2492"/>
                </a:lnTo>
                <a:lnTo>
                  <a:pt x="1723" y="2492"/>
                </a:lnTo>
                <a:lnTo>
                  <a:pt x="1721" y="2492"/>
                </a:lnTo>
                <a:lnTo>
                  <a:pt x="1719" y="2492"/>
                </a:lnTo>
                <a:lnTo>
                  <a:pt x="1717" y="2492"/>
                </a:lnTo>
                <a:lnTo>
                  <a:pt x="1715" y="2492"/>
                </a:lnTo>
                <a:lnTo>
                  <a:pt x="1713" y="2492"/>
                </a:lnTo>
                <a:lnTo>
                  <a:pt x="1711" y="2492"/>
                </a:lnTo>
                <a:lnTo>
                  <a:pt x="1709" y="2492"/>
                </a:lnTo>
                <a:lnTo>
                  <a:pt x="1707" y="2492"/>
                </a:lnTo>
                <a:lnTo>
                  <a:pt x="1705" y="2492"/>
                </a:lnTo>
                <a:lnTo>
                  <a:pt x="1703" y="2492"/>
                </a:lnTo>
                <a:lnTo>
                  <a:pt x="1701" y="2492"/>
                </a:lnTo>
                <a:lnTo>
                  <a:pt x="1699" y="2492"/>
                </a:lnTo>
                <a:lnTo>
                  <a:pt x="1697" y="2492"/>
                </a:lnTo>
                <a:lnTo>
                  <a:pt x="1695" y="2492"/>
                </a:lnTo>
                <a:lnTo>
                  <a:pt x="1693" y="2492"/>
                </a:lnTo>
                <a:lnTo>
                  <a:pt x="1691" y="2492"/>
                </a:lnTo>
                <a:lnTo>
                  <a:pt x="1689" y="2492"/>
                </a:lnTo>
                <a:lnTo>
                  <a:pt x="1687" y="2492"/>
                </a:lnTo>
                <a:lnTo>
                  <a:pt x="1685" y="2492"/>
                </a:lnTo>
                <a:lnTo>
                  <a:pt x="1683" y="2492"/>
                </a:lnTo>
                <a:lnTo>
                  <a:pt x="1683" y="2492"/>
                </a:lnTo>
                <a:lnTo>
                  <a:pt x="1681" y="2492"/>
                </a:lnTo>
                <a:lnTo>
                  <a:pt x="1677" y="2492"/>
                </a:lnTo>
                <a:lnTo>
                  <a:pt x="1675" y="2494"/>
                </a:lnTo>
                <a:lnTo>
                  <a:pt x="1667" y="2494"/>
                </a:lnTo>
                <a:lnTo>
                  <a:pt x="1665" y="2494"/>
                </a:lnTo>
                <a:lnTo>
                  <a:pt x="1659" y="2494"/>
                </a:lnTo>
                <a:lnTo>
                  <a:pt x="1657" y="2494"/>
                </a:lnTo>
                <a:lnTo>
                  <a:pt x="1655" y="2494"/>
                </a:lnTo>
                <a:lnTo>
                  <a:pt x="1649" y="2494"/>
                </a:lnTo>
                <a:lnTo>
                  <a:pt x="1643" y="2494"/>
                </a:lnTo>
                <a:lnTo>
                  <a:pt x="1641" y="2494"/>
                </a:lnTo>
                <a:lnTo>
                  <a:pt x="1637" y="2494"/>
                </a:lnTo>
                <a:lnTo>
                  <a:pt x="1635" y="2494"/>
                </a:lnTo>
                <a:lnTo>
                  <a:pt x="1629" y="2494"/>
                </a:lnTo>
                <a:lnTo>
                  <a:pt x="1623" y="2494"/>
                </a:lnTo>
                <a:lnTo>
                  <a:pt x="1621" y="2494"/>
                </a:lnTo>
                <a:lnTo>
                  <a:pt x="1615" y="2494"/>
                </a:lnTo>
                <a:lnTo>
                  <a:pt x="1613" y="2494"/>
                </a:lnTo>
                <a:lnTo>
                  <a:pt x="1609" y="2494"/>
                </a:lnTo>
                <a:lnTo>
                  <a:pt x="1605" y="2494"/>
                </a:lnTo>
                <a:lnTo>
                  <a:pt x="1597" y="2494"/>
                </a:lnTo>
                <a:lnTo>
                  <a:pt x="1595" y="2494"/>
                </a:lnTo>
                <a:lnTo>
                  <a:pt x="1591" y="2494"/>
                </a:lnTo>
                <a:lnTo>
                  <a:pt x="1589" y="2494"/>
                </a:lnTo>
                <a:lnTo>
                  <a:pt x="1587" y="2494"/>
                </a:lnTo>
                <a:lnTo>
                  <a:pt x="1585" y="2494"/>
                </a:lnTo>
                <a:lnTo>
                  <a:pt x="1585" y="2494"/>
                </a:lnTo>
                <a:lnTo>
                  <a:pt x="1579" y="2494"/>
                </a:lnTo>
                <a:lnTo>
                  <a:pt x="1575" y="2494"/>
                </a:lnTo>
                <a:lnTo>
                  <a:pt x="1569" y="2494"/>
                </a:lnTo>
                <a:lnTo>
                  <a:pt x="1563" y="2494"/>
                </a:lnTo>
                <a:lnTo>
                  <a:pt x="1561" y="2494"/>
                </a:lnTo>
                <a:lnTo>
                  <a:pt x="1555" y="2494"/>
                </a:lnTo>
                <a:lnTo>
                  <a:pt x="1539" y="2494"/>
                </a:lnTo>
                <a:lnTo>
                  <a:pt x="1537" y="2494"/>
                </a:lnTo>
                <a:lnTo>
                  <a:pt x="1533" y="2496"/>
                </a:lnTo>
                <a:lnTo>
                  <a:pt x="1519" y="2496"/>
                </a:lnTo>
                <a:lnTo>
                  <a:pt x="1517" y="2496"/>
                </a:lnTo>
                <a:lnTo>
                  <a:pt x="1513" y="2496"/>
                </a:lnTo>
                <a:lnTo>
                  <a:pt x="1509" y="2496"/>
                </a:lnTo>
                <a:lnTo>
                  <a:pt x="1507" y="2496"/>
                </a:lnTo>
                <a:lnTo>
                  <a:pt x="1505" y="2496"/>
                </a:lnTo>
                <a:lnTo>
                  <a:pt x="1501" y="2496"/>
                </a:lnTo>
                <a:lnTo>
                  <a:pt x="1499" y="2496"/>
                </a:lnTo>
                <a:lnTo>
                  <a:pt x="1497" y="2496"/>
                </a:lnTo>
                <a:lnTo>
                  <a:pt x="1495" y="2496"/>
                </a:lnTo>
                <a:lnTo>
                  <a:pt x="1489" y="2496"/>
                </a:lnTo>
                <a:lnTo>
                  <a:pt x="1485" y="2496"/>
                </a:lnTo>
                <a:lnTo>
                  <a:pt x="1483" y="2496"/>
                </a:lnTo>
                <a:lnTo>
                  <a:pt x="1481" y="2496"/>
                </a:lnTo>
                <a:lnTo>
                  <a:pt x="1475" y="2496"/>
                </a:lnTo>
                <a:lnTo>
                  <a:pt x="1473" y="2496"/>
                </a:lnTo>
                <a:lnTo>
                  <a:pt x="1471" y="2496"/>
                </a:lnTo>
                <a:lnTo>
                  <a:pt x="1469" y="2496"/>
                </a:lnTo>
                <a:lnTo>
                  <a:pt x="1467" y="2496"/>
                </a:lnTo>
                <a:lnTo>
                  <a:pt x="1465" y="2496"/>
                </a:lnTo>
                <a:lnTo>
                  <a:pt x="1463" y="2496"/>
                </a:lnTo>
                <a:lnTo>
                  <a:pt x="1461" y="2496"/>
                </a:lnTo>
                <a:lnTo>
                  <a:pt x="1459" y="2496"/>
                </a:lnTo>
                <a:lnTo>
                  <a:pt x="1455" y="2496"/>
                </a:lnTo>
                <a:lnTo>
                  <a:pt x="1453" y="2496"/>
                </a:lnTo>
                <a:lnTo>
                  <a:pt x="1447" y="2496"/>
                </a:lnTo>
                <a:lnTo>
                  <a:pt x="1441" y="2496"/>
                </a:lnTo>
                <a:lnTo>
                  <a:pt x="1441" y="2496"/>
                </a:lnTo>
                <a:lnTo>
                  <a:pt x="1439" y="2496"/>
                </a:lnTo>
                <a:lnTo>
                  <a:pt x="1431" y="2496"/>
                </a:lnTo>
                <a:lnTo>
                  <a:pt x="1429" y="2496"/>
                </a:lnTo>
                <a:lnTo>
                  <a:pt x="1423" y="2496"/>
                </a:lnTo>
                <a:lnTo>
                  <a:pt x="1421" y="2496"/>
                </a:lnTo>
                <a:lnTo>
                  <a:pt x="1419" y="2496"/>
                </a:lnTo>
                <a:lnTo>
                  <a:pt x="1417" y="2496"/>
                </a:lnTo>
                <a:lnTo>
                  <a:pt x="1415" y="2496"/>
                </a:lnTo>
                <a:lnTo>
                  <a:pt x="1413" y="2496"/>
                </a:lnTo>
                <a:lnTo>
                  <a:pt x="1411" y="2496"/>
                </a:lnTo>
                <a:lnTo>
                  <a:pt x="1409" y="2496"/>
                </a:lnTo>
                <a:lnTo>
                  <a:pt x="1407" y="2496"/>
                </a:lnTo>
                <a:lnTo>
                  <a:pt x="1405" y="2496"/>
                </a:lnTo>
                <a:lnTo>
                  <a:pt x="1403" y="2496"/>
                </a:lnTo>
                <a:lnTo>
                  <a:pt x="1401" y="2496"/>
                </a:lnTo>
                <a:lnTo>
                  <a:pt x="1399" y="2496"/>
                </a:lnTo>
                <a:lnTo>
                  <a:pt x="1397" y="2496"/>
                </a:lnTo>
                <a:lnTo>
                  <a:pt x="1395" y="2496"/>
                </a:lnTo>
                <a:lnTo>
                  <a:pt x="1393" y="2496"/>
                </a:lnTo>
                <a:lnTo>
                  <a:pt x="1385" y="2496"/>
                </a:lnTo>
                <a:lnTo>
                  <a:pt x="1379" y="2496"/>
                </a:lnTo>
                <a:lnTo>
                  <a:pt x="1377" y="2496"/>
                </a:lnTo>
                <a:lnTo>
                  <a:pt x="1375" y="2496"/>
                </a:lnTo>
                <a:lnTo>
                  <a:pt x="1371" y="2496"/>
                </a:lnTo>
                <a:lnTo>
                  <a:pt x="1369" y="2496"/>
                </a:lnTo>
                <a:lnTo>
                  <a:pt x="1367" y="2496"/>
                </a:lnTo>
                <a:lnTo>
                  <a:pt x="1361" y="2496"/>
                </a:lnTo>
                <a:lnTo>
                  <a:pt x="1357" y="2496"/>
                </a:lnTo>
                <a:lnTo>
                  <a:pt x="1355" y="2496"/>
                </a:lnTo>
                <a:lnTo>
                  <a:pt x="1353" y="2496"/>
                </a:lnTo>
                <a:lnTo>
                  <a:pt x="1351" y="2496"/>
                </a:lnTo>
                <a:lnTo>
                  <a:pt x="1349" y="2496"/>
                </a:lnTo>
                <a:lnTo>
                  <a:pt x="1347" y="2496"/>
                </a:lnTo>
                <a:lnTo>
                  <a:pt x="1345" y="2496"/>
                </a:lnTo>
                <a:lnTo>
                  <a:pt x="1345" y="2496"/>
                </a:lnTo>
                <a:lnTo>
                  <a:pt x="1343" y="2496"/>
                </a:lnTo>
                <a:lnTo>
                  <a:pt x="1341" y="2496"/>
                </a:lnTo>
                <a:lnTo>
                  <a:pt x="1339" y="2496"/>
                </a:lnTo>
                <a:lnTo>
                  <a:pt x="1337" y="2496"/>
                </a:lnTo>
                <a:lnTo>
                  <a:pt x="1335" y="2496"/>
                </a:lnTo>
                <a:lnTo>
                  <a:pt x="1333" y="2496"/>
                </a:lnTo>
                <a:lnTo>
                  <a:pt x="1331" y="2496"/>
                </a:lnTo>
                <a:lnTo>
                  <a:pt x="1329" y="2496"/>
                </a:lnTo>
                <a:lnTo>
                  <a:pt x="1327" y="2496"/>
                </a:lnTo>
                <a:lnTo>
                  <a:pt x="1325" y="2496"/>
                </a:lnTo>
                <a:lnTo>
                  <a:pt x="1323" y="2496"/>
                </a:lnTo>
                <a:lnTo>
                  <a:pt x="1321" y="2496"/>
                </a:lnTo>
                <a:lnTo>
                  <a:pt x="1317" y="2496"/>
                </a:lnTo>
                <a:lnTo>
                  <a:pt x="1307" y="2496"/>
                </a:lnTo>
                <a:lnTo>
                  <a:pt x="1301" y="2496"/>
                </a:lnTo>
                <a:lnTo>
                  <a:pt x="1299" y="2496"/>
                </a:lnTo>
                <a:lnTo>
                  <a:pt x="1297" y="2496"/>
                </a:lnTo>
                <a:lnTo>
                  <a:pt x="1291" y="2496"/>
                </a:lnTo>
                <a:lnTo>
                  <a:pt x="1285" y="2496"/>
                </a:lnTo>
                <a:lnTo>
                  <a:pt x="1283" y="2496"/>
                </a:lnTo>
                <a:lnTo>
                  <a:pt x="1281" y="2496"/>
                </a:lnTo>
                <a:lnTo>
                  <a:pt x="1279" y="2496"/>
                </a:lnTo>
                <a:lnTo>
                  <a:pt x="1277" y="2496"/>
                </a:lnTo>
                <a:lnTo>
                  <a:pt x="1275" y="2496"/>
                </a:lnTo>
                <a:lnTo>
                  <a:pt x="1273" y="2496"/>
                </a:lnTo>
                <a:lnTo>
                  <a:pt x="1269" y="2496"/>
                </a:lnTo>
                <a:lnTo>
                  <a:pt x="1267" y="2496"/>
                </a:lnTo>
                <a:lnTo>
                  <a:pt x="1265" y="2496"/>
                </a:lnTo>
                <a:lnTo>
                  <a:pt x="1263" y="2496"/>
                </a:lnTo>
                <a:lnTo>
                  <a:pt x="1261" y="2496"/>
                </a:lnTo>
                <a:lnTo>
                  <a:pt x="1259" y="2496"/>
                </a:lnTo>
                <a:lnTo>
                  <a:pt x="1257" y="2496"/>
                </a:lnTo>
                <a:lnTo>
                  <a:pt x="1255" y="2496"/>
                </a:lnTo>
                <a:lnTo>
                  <a:pt x="1253" y="2496"/>
                </a:lnTo>
                <a:lnTo>
                  <a:pt x="1251" y="2496"/>
                </a:lnTo>
                <a:lnTo>
                  <a:pt x="1249" y="2496"/>
                </a:lnTo>
                <a:lnTo>
                  <a:pt x="1249" y="2496"/>
                </a:lnTo>
                <a:lnTo>
                  <a:pt x="1247" y="2496"/>
                </a:lnTo>
                <a:lnTo>
                  <a:pt x="1245" y="2496"/>
                </a:lnTo>
                <a:lnTo>
                  <a:pt x="1243" y="2496"/>
                </a:lnTo>
                <a:lnTo>
                  <a:pt x="1241" y="2496"/>
                </a:lnTo>
                <a:lnTo>
                  <a:pt x="1239" y="2496"/>
                </a:lnTo>
                <a:lnTo>
                  <a:pt x="1237" y="2496"/>
                </a:lnTo>
                <a:lnTo>
                  <a:pt x="1235" y="2496"/>
                </a:lnTo>
                <a:lnTo>
                  <a:pt x="1233" y="2496"/>
                </a:lnTo>
                <a:lnTo>
                  <a:pt x="1231" y="2496"/>
                </a:lnTo>
                <a:lnTo>
                  <a:pt x="1229" y="2496"/>
                </a:lnTo>
                <a:lnTo>
                  <a:pt x="1225" y="2494"/>
                </a:lnTo>
                <a:lnTo>
                  <a:pt x="1223" y="2494"/>
                </a:lnTo>
                <a:lnTo>
                  <a:pt x="1221" y="2494"/>
                </a:lnTo>
                <a:lnTo>
                  <a:pt x="1219" y="2494"/>
                </a:lnTo>
                <a:lnTo>
                  <a:pt x="1217" y="2494"/>
                </a:lnTo>
                <a:lnTo>
                  <a:pt x="1215" y="2494"/>
                </a:lnTo>
                <a:lnTo>
                  <a:pt x="1213" y="2494"/>
                </a:lnTo>
                <a:lnTo>
                  <a:pt x="1211" y="2494"/>
                </a:lnTo>
                <a:lnTo>
                  <a:pt x="1209" y="2494"/>
                </a:lnTo>
                <a:lnTo>
                  <a:pt x="1207" y="2494"/>
                </a:lnTo>
                <a:lnTo>
                  <a:pt x="1205" y="2494"/>
                </a:lnTo>
                <a:lnTo>
                  <a:pt x="1203" y="2494"/>
                </a:lnTo>
                <a:lnTo>
                  <a:pt x="1201" y="2494"/>
                </a:lnTo>
                <a:lnTo>
                  <a:pt x="1201" y="2494"/>
                </a:lnTo>
                <a:lnTo>
                  <a:pt x="1199" y="2494"/>
                </a:lnTo>
                <a:lnTo>
                  <a:pt x="1197" y="2494"/>
                </a:lnTo>
                <a:lnTo>
                  <a:pt x="1195" y="2494"/>
                </a:lnTo>
                <a:lnTo>
                  <a:pt x="1193" y="2494"/>
                </a:lnTo>
                <a:lnTo>
                  <a:pt x="1191" y="2494"/>
                </a:lnTo>
                <a:lnTo>
                  <a:pt x="1189" y="2494"/>
                </a:lnTo>
                <a:lnTo>
                  <a:pt x="1187" y="2494"/>
                </a:lnTo>
                <a:lnTo>
                  <a:pt x="1185" y="2494"/>
                </a:lnTo>
                <a:lnTo>
                  <a:pt x="1183" y="2494"/>
                </a:lnTo>
                <a:lnTo>
                  <a:pt x="1181" y="2494"/>
                </a:lnTo>
                <a:lnTo>
                  <a:pt x="1179" y="2494"/>
                </a:lnTo>
                <a:lnTo>
                  <a:pt x="1177" y="2494"/>
                </a:lnTo>
                <a:lnTo>
                  <a:pt x="1173" y="2494"/>
                </a:lnTo>
                <a:lnTo>
                  <a:pt x="1171" y="2494"/>
                </a:lnTo>
                <a:lnTo>
                  <a:pt x="1163" y="2494"/>
                </a:lnTo>
                <a:lnTo>
                  <a:pt x="1161" y="2494"/>
                </a:lnTo>
                <a:lnTo>
                  <a:pt x="1159" y="2494"/>
                </a:lnTo>
                <a:lnTo>
                  <a:pt x="1157" y="2494"/>
                </a:lnTo>
                <a:lnTo>
                  <a:pt x="1153" y="2494"/>
                </a:lnTo>
                <a:lnTo>
                  <a:pt x="1153" y="2494"/>
                </a:lnTo>
                <a:lnTo>
                  <a:pt x="1151" y="2494"/>
                </a:lnTo>
                <a:lnTo>
                  <a:pt x="1149" y="2494"/>
                </a:lnTo>
                <a:lnTo>
                  <a:pt x="1147" y="2494"/>
                </a:lnTo>
                <a:lnTo>
                  <a:pt x="1145" y="2494"/>
                </a:lnTo>
                <a:lnTo>
                  <a:pt x="1137" y="2494"/>
                </a:lnTo>
                <a:lnTo>
                  <a:pt x="1131" y="2494"/>
                </a:lnTo>
                <a:lnTo>
                  <a:pt x="1127" y="2494"/>
                </a:lnTo>
                <a:lnTo>
                  <a:pt x="1123" y="2494"/>
                </a:lnTo>
                <a:lnTo>
                  <a:pt x="1113" y="2492"/>
                </a:lnTo>
                <a:lnTo>
                  <a:pt x="1111" y="2492"/>
                </a:lnTo>
                <a:lnTo>
                  <a:pt x="1107" y="2492"/>
                </a:lnTo>
                <a:lnTo>
                  <a:pt x="1105" y="2492"/>
                </a:lnTo>
                <a:lnTo>
                  <a:pt x="1101" y="2492"/>
                </a:lnTo>
                <a:lnTo>
                  <a:pt x="1099" y="2492"/>
                </a:lnTo>
                <a:lnTo>
                  <a:pt x="1089" y="2492"/>
                </a:lnTo>
                <a:lnTo>
                  <a:pt x="1085" y="2492"/>
                </a:lnTo>
                <a:lnTo>
                  <a:pt x="1077" y="2492"/>
                </a:lnTo>
                <a:lnTo>
                  <a:pt x="1075" y="2492"/>
                </a:lnTo>
                <a:lnTo>
                  <a:pt x="1067" y="2492"/>
                </a:lnTo>
                <a:lnTo>
                  <a:pt x="1063" y="2492"/>
                </a:lnTo>
                <a:lnTo>
                  <a:pt x="1055" y="2492"/>
                </a:lnTo>
                <a:lnTo>
                  <a:pt x="1053" y="2492"/>
                </a:lnTo>
                <a:lnTo>
                  <a:pt x="1041" y="2492"/>
                </a:lnTo>
                <a:lnTo>
                  <a:pt x="1035" y="2492"/>
                </a:lnTo>
                <a:lnTo>
                  <a:pt x="1029" y="2492"/>
                </a:lnTo>
                <a:lnTo>
                  <a:pt x="1021" y="2492"/>
                </a:lnTo>
                <a:lnTo>
                  <a:pt x="1019" y="2492"/>
                </a:lnTo>
                <a:lnTo>
                  <a:pt x="1015" y="2492"/>
                </a:lnTo>
                <a:lnTo>
                  <a:pt x="1011" y="2492"/>
                </a:lnTo>
                <a:lnTo>
                  <a:pt x="1009" y="2492"/>
                </a:lnTo>
                <a:lnTo>
                  <a:pt x="1005" y="2492"/>
                </a:lnTo>
                <a:lnTo>
                  <a:pt x="997" y="2492"/>
                </a:lnTo>
                <a:lnTo>
                  <a:pt x="995" y="2490"/>
                </a:lnTo>
                <a:lnTo>
                  <a:pt x="991" y="2490"/>
                </a:lnTo>
                <a:lnTo>
                  <a:pt x="989" y="2490"/>
                </a:lnTo>
                <a:lnTo>
                  <a:pt x="987" y="2490"/>
                </a:lnTo>
                <a:lnTo>
                  <a:pt x="985" y="2490"/>
                </a:lnTo>
                <a:lnTo>
                  <a:pt x="981" y="2490"/>
                </a:lnTo>
                <a:lnTo>
                  <a:pt x="979" y="2490"/>
                </a:lnTo>
                <a:lnTo>
                  <a:pt x="973" y="2490"/>
                </a:lnTo>
                <a:lnTo>
                  <a:pt x="967" y="2490"/>
                </a:lnTo>
                <a:lnTo>
                  <a:pt x="965" y="2490"/>
                </a:lnTo>
                <a:lnTo>
                  <a:pt x="963" y="2490"/>
                </a:lnTo>
                <a:lnTo>
                  <a:pt x="961" y="2490"/>
                </a:lnTo>
                <a:lnTo>
                  <a:pt x="959" y="2490"/>
                </a:lnTo>
                <a:lnTo>
                  <a:pt x="957" y="2490"/>
                </a:lnTo>
                <a:lnTo>
                  <a:pt x="953" y="2490"/>
                </a:lnTo>
                <a:lnTo>
                  <a:pt x="949" y="2490"/>
                </a:lnTo>
                <a:lnTo>
                  <a:pt x="943" y="2490"/>
                </a:lnTo>
                <a:lnTo>
                  <a:pt x="937" y="2490"/>
                </a:lnTo>
                <a:lnTo>
                  <a:pt x="935" y="2490"/>
                </a:lnTo>
                <a:lnTo>
                  <a:pt x="931" y="2490"/>
                </a:lnTo>
                <a:lnTo>
                  <a:pt x="929" y="2490"/>
                </a:lnTo>
                <a:lnTo>
                  <a:pt x="927" y="2490"/>
                </a:lnTo>
                <a:lnTo>
                  <a:pt x="923" y="2490"/>
                </a:lnTo>
                <a:lnTo>
                  <a:pt x="921" y="2490"/>
                </a:lnTo>
                <a:lnTo>
                  <a:pt x="919" y="2490"/>
                </a:lnTo>
                <a:lnTo>
                  <a:pt x="917" y="2490"/>
                </a:lnTo>
                <a:lnTo>
                  <a:pt x="915" y="2490"/>
                </a:lnTo>
                <a:lnTo>
                  <a:pt x="913" y="2490"/>
                </a:lnTo>
                <a:lnTo>
                  <a:pt x="911" y="2490"/>
                </a:lnTo>
                <a:lnTo>
                  <a:pt x="911" y="2490"/>
                </a:lnTo>
                <a:lnTo>
                  <a:pt x="909" y="2490"/>
                </a:lnTo>
                <a:lnTo>
                  <a:pt x="907" y="2490"/>
                </a:lnTo>
                <a:lnTo>
                  <a:pt x="905" y="2490"/>
                </a:lnTo>
                <a:lnTo>
                  <a:pt x="903" y="2490"/>
                </a:lnTo>
                <a:lnTo>
                  <a:pt x="901" y="2490"/>
                </a:lnTo>
                <a:lnTo>
                  <a:pt x="899" y="2490"/>
                </a:lnTo>
                <a:lnTo>
                  <a:pt x="897" y="2490"/>
                </a:lnTo>
                <a:lnTo>
                  <a:pt x="895" y="2490"/>
                </a:lnTo>
                <a:lnTo>
                  <a:pt x="893" y="2490"/>
                </a:lnTo>
                <a:lnTo>
                  <a:pt x="889" y="2490"/>
                </a:lnTo>
                <a:lnTo>
                  <a:pt x="887" y="2490"/>
                </a:lnTo>
                <a:lnTo>
                  <a:pt x="877" y="2488"/>
                </a:lnTo>
                <a:lnTo>
                  <a:pt x="871" y="2488"/>
                </a:lnTo>
                <a:lnTo>
                  <a:pt x="861" y="2488"/>
                </a:lnTo>
                <a:lnTo>
                  <a:pt x="847" y="2488"/>
                </a:lnTo>
                <a:lnTo>
                  <a:pt x="845" y="2488"/>
                </a:lnTo>
                <a:lnTo>
                  <a:pt x="841" y="2488"/>
                </a:lnTo>
                <a:lnTo>
                  <a:pt x="835" y="2488"/>
                </a:lnTo>
                <a:lnTo>
                  <a:pt x="823" y="2488"/>
                </a:lnTo>
                <a:lnTo>
                  <a:pt x="821" y="2488"/>
                </a:lnTo>
                <a:lnTo>
                  <a:pt x="819" y="2488"/>
                </a:lnTo>
                <a:lnTo>
                  <a:pt x="817" y="2488"/>
                </a:lnTo>
                <a:lnTo>
                  <a:pt x="815" y="2488"/>
                </a:lnTo>
                <a:lnTo>
                  <a:pt x="815" y="2488"/>
                </a:lnTo>
                <a:lnTo>
                  <a:pt x="813" y="2488"/>
                </a:lnTo>
                <a:lnTo>
                  <a:pt x="811" y="2488"/>
                </a:lnTo>
                <a:lnTo>
                  <a:pt x="807" y="2488"/>
                </a:lnTo>
                <a:lnTo>
                  <a:pt x="805" y="2488"/>
                </a:lnTo>
                <a:lnTo>
                  <a:pt x="803" y="2488"/>
                </a:lnTo>
                <a:lnTo>
                  <a:pt x="801" y="2488"/>
                </a:lnTo>
                <a:lnTo>
                  <a:pt x="799" y="2488"/>
                </a:lnTo>
                <a:lnTo>
                  <a:pt x="789" y="2488"/>
                </a:lnTo>
                <a:lnTo>
                  <a:pt x="787" y="2488"/>
                </a:lnTo>
                <a:lnTo>
                  <a:pt x="775" y="2488"/>
                </a:lnTo>
                <a:lnTo>
                  <a:pt x="773" y="2488"/>
                </a:lnTo>
                <a:lnTo>
                  <a:pt x="771" y="2488"/>
                </a:lnTo>
                <a:lnTo>
                  <a:pt x="765" y="2488"/>
                </a:lnTo>
                <a:lnTo>
                  <a:pt x="763" y="2488"/>
                </a:lnTo>
                <a:lnTo>
                  <a:pt x="757" y="2488"/>
                </a:lnTo>
                <a:lnTo>
                  <a:pt x="751" y="2486"/>
                </a:lnTo>
                <a:lnTo>
                  <a:pt x="745" y="2486"/>
                </a:lnTo>
                <a:lnTo>
                  <a:pt x="739" y="2486"/>
                </a:lnTo>
                <a:lnTo>
                  <a:pt x="737" y="2486"/>
                </a:lnTo>
                <a:lnTo>
                  <a:pt x="735" y="2486"/>
                </a:lnTo>
                <a:lnTo>
                  <a:pt x="733" y="2486"/>
                </a:lnTo>
                <a:lnTo>
                  <a:pt x="731" y="2486"/>
                </a:lnTo>
                <a:lnTo>
                  <a:pt x="729" y="2486"/>
                </a:lnTo>
                <a:lnTo>
                  <a:pt x="727" y="2486"/>
                </a:lnTo>
                <a:lnTo>
                  <a:pt x="725" y="2486"/>
                </a:lnTo>
                <a:lnTo>
                  <a:pt x="723" y="2486"/>
                </a:lnTo>
                <a:lnTo>
                  <a:pt x="721" y="2486"/>
                </a:lnTo>
                <a:lnTo>
                  <a:pt x="719" y="2486"/>
                </a:lnTo>
                <a:lnTo>
                  <a:pt x="719" y="2486"/>
                </a:lnTo>
                <a:lnTo>
                  <a:pt x="715" y="2486"/>
                </a:lnTo>
                <a:lnTo>
                  <a:pt x="713" y="2486"/>
                </a:lnTo>
                <a:lnTo>
                  <a:pt x="711" y="2486"/>
                </a:lnTo>
                <a:lnTo>
                  <a:pt x="709" y="2486"/>
                </a:lnTo>
                <a:lnTo>
                  <a:pt x="707" y="2486"/>
                </a:lnTo>
                <a:lnTo>
                  <a:pt x="705" y="2486"/>
                </a:lnTo>
                <a:lnTo>
                  <a:pt x="703" y="2486"/>
                </a:lnTo>
                <a:lnTo>
                  <a:pt x="701" y="2486"/>
                </a:lnTo>
                <a:lnTo>
                  <a:pt x="699" y="2486"/>
                </a:lnTo>
                <a:lnTo>
                  <a:pt x="697" y="2486"/>
                </a:lnTo>
                <a:lnTo>
                  <a:pt x="695" y="2486"/>
                </a:lnTo>
                <a:lnTo>
                  <a:pt x="693" y="2486"/>
                </a:lnTo>
                <a:lnTo>
                  <a:pt x="691" y="2486"/>
                </a:lnTo>
                <a:lnTo>
                  <a:pt x="689" y="2486"/>
                </a:lnTo>
                <a:lnTo>
                  <a:pt x="687" y="2486"/>
                </a:lnTo>
                <a:lnTo>
                  <a:pt x="685" y="2486"/>
                </a:lnTo>
                <a:lnTo>
                  <a:pt x="683" y="2486"/>
                </a:lnTo>
                <a:lnTo>
                  <a:pt x="681" y="2486"/>
                </a:lnTo>
                <a:lnTo>
                  <a:pt x="679" y="2486"/>
                </a:lnTo>
                <a:lnTo>
                  <a:pt x="677" y="2486"/>
                </a:lnTo>
                <a:lnTo>
                  <a:pt x="673" y="2486"/>
                </a:lnTo>
                <a:lnTo>
                  <a:pt x="671" y="2486"/>
                </a:lnTo>
                <a:lnTo>
                  <a:pt x="667" y="2486"/>
                </a:lnTo>
                <a:lnTo>
                  <a:pt x="663" y="2486"/>
                </a:lnTo>
                <a:lnTo>
                  <a:pt x="661" y="2486"/>
                </a:lnTo>
                <a:lnTo>
                  <a:pt x="655" y="2486"/>
                </a:lnTo>
                <a:lnTo>
                  <a:pt x="651" y="2486"/>
                </a:lnTo>
                <a:lnTo>
                  <a:pt x="649" y="2486"/>
                </a:lnTo>
                <a:lnTo>
                  <a:pt x="639" y="2484"/>
                </a:lnTo>
                <a:lnTo>
                  <a:pt x="637" y="2484"/>
                </a:lnTo>
                <a:lnTo>
                  <a:pt x="635" y="2484"/>
                </a:lnTo>
                <a:lnTo>
                  <a:pt x="631" y="2484"/>
                </a:lnTo>
                <a:lnTo>
                  <a:pt x="629" y="2484"/>
                </a:lnTo>
                <a:lnTo>
                  <a:pt x="625" y="2484"/>
                </a:lnTo>
                <a:lnTo>
                  <a:pt x="623" y="2484"/>
                </a:lnTo>
                <a:lnTo>
                  <a:pt x="621" y="2484"/>
                </a:lnTo>
                <a:lnTo>
                  <a:pt x="621" y="2484"/>
                </a:lnTo>
                <a:lnTo>
                  <a:pt x="619" y="2484"/>
                </a:lnTo>
                <a:lnTo>
                  <a:pt x="611" y="2484"/>
                </a:lnTo>
                <a:lnTo>
                  <a:pt x="603" y="2484"/>
                </a:lnTo>
                <a:lnTo>
                  <a:pt x="601" y="2484"/>
                </a:lnTo>
                <a:lnTo>
                  <a:pt x="599" y="2484"/>
                </a:lnTo>
                <a:lnTo>
                  <a:pt x="597" y="2484"/>
                </a:lnTo>
                <a:lnTo>
                  <a:pt x="591" y="2484"/>
                </a:lnTo>
                <a:lnTo>
                  <a:pt x="589" y="2484"/>
                </a:lnTo>
                <a:lnTo>
                  <a:pt x="587" y="2484"/>
                </a:lnTo>
                <a:lnTo>
                  <a:pt x="585" y="2484"/>
                </a:lnTo>
                <a:lnTo>
                  <a:pt x="581" y="2484"/>
                </a:lnTo>
                <a:lnTo>
                  <a:pt x="579" y="2484"/>
                </a:lnTo>
                <a:lnTo>
                  <a:pt x="575" y="2484"/>
                </a:lnTo>
                <a:lnTo>
                  <a:pt x="573" y="2484"/>
                </a:lnTo>
                <a:lnTo>
                  <a:pt x="573" y="2484"/>
                </a:lnTo>
                <a:lnTo>
                  <a:pt x="571" y="2484"/>
                </a:lnTo>
                <a:lnTo>
                  <a:pt x="567" y="2484"/>
                </a:lnTo>
                <a:lnTo>
                  <a:pt x="565" y="2484"/>
                </a:lnTo>
                <a:lnTo>
                  <a:pt x="563" y="2484"/>
                </a:lnTo>
                <a:lnTo>
                  <a:pt x="561" y="2484"/>
                </a:lnTo>
                <a:lnTo>
                  <a:pt x="559" y="2484"/>
                </a:lnTo>
                <a:lnTo>
                  <a:pt x="553" y="2484"/>
                </a:lnTo>
                <a:lnTo>
                  <a:pt x="551" y="2484"/>
                </a:lnTo>
                <a:lnTo>
                  <a:pt x="553" y="2484"/>
                </a:lnTo>
                <a:lnTo>
                  <a:pt x="555" y="2484"/>
                </a:lnTo>
                <a:lnTo>
                  <a:pt x="555" y="2482"/>
                </a:lnTo>
                <a:lnTo>
                  <a:pt x="559" y="2480"/>
                </a:lnTo>
                <a:lnTo>
                  <a:pt x="561" y="2478"/>
                </a:lnTo>
                <a:lnTo>
                  <a:pt x="561" y="2476"/>
                </a:lnTo>
                <a:lnTo>
                  <a:pt x="563" y="2474"/>
                </a:lnTo>
                <a:lnTo>
                  <a:pt x="563" y="2472"/>
                </a:lnTo>
                <a:lnTo>
                  <a:pt x="563" y="2470"/>
                </a:lnTo>
                <a:lnTo>
                  <a:pt x="563" y="2468"/>
                </a:lnTo>
                <a:lnTo>
                  <a:pt x="563" y="2466"/>
                </a:lnTo>
                <a:lnTo>
                  <a:pt x="561" y="2466"/>
                </a:lnTo>
                <a:lnTo>
                  <a:pt x="559" y="2464"/>
                </a:lnTo>
                <a:lnTo>
                  <a:pt x="559" y="2462"/>
                </a:lnTo>
                <a:lnTo>
                  <a:pt x="557" y="2460"/>
                </a:lnTo>
                <a:lnTo>
                  <a:pt x="555" y="2460"/>
                </a:lnTo>
                <a:lnTo>
                  <a:pt x="553" y="2458"/>
                </a:lnTo>
                <a:lnTo>
                  <a:pt x="551" y="2455"/>
                </a:lnTo>
                <a:lnTo>
                  <a:pt x="549" y="2453"/>
                </a:lnTo>
                <a:lnTo>
                  <a:pt x="549" y="2451"/>
                </a:lnTo>
                <a:lnTo>
                  <a:pt x="549" y="2449"/>
                </a:lnTo>
                <a:lnTo>
                  <a:pt x="549" y="2447"/>
                </a:lnTo>
                <a:lnTo>
                  <a:pt x="549" y="2445"/>
                </a:lnTo>
                <a:lnTo>
                  <a:pt x="549" y="2441"/>
                </a:lnTo>
                <a:lnTo>
                  <a:pt x="549" y="2439"/>
                </a:lnTo>
                <a:lnTo>
                  <a:pt x="547" y="2437"/>
                </a:lnTo>
                <a:lnTo>
                  <a:pt x="547" y="2435"/>
                </a:lnTo>
                <a:lnTo>
                  <a:pt x="545" y="2435"/>
                </a:lnTo>
                <a:lnTo>
                  <a:pt x="545" y="2433"/>
                </a:lnTo>
                <a:lnTo>
                  <a:pt x="543" y="2431"/>
                </a:lnTo>
                <a:lnTo>
                  <a:pt x="540" y="2429"/>
                </a:lnTo>
                <a:lnTo>
                  <a:pt x="540" y="2427"/>
                </a:lnTo>
                <a:lnTo>
                  <a:pt x="538" y="2427"/>
                </a:lnTo>
                <a:lnTo>
                  <a:pt x="538" y="2425"/>
                </a:lnTo>
                <a:lnTo>
                  <a:pt x="536" y="2423"/>
                </a:lnTo>
                <a:lnTo>
                  <a:pt x="534" y="2423"/>
                </a:lnTo>
                <a:lnTo>
                  <a:pt x="534" y="2421"/>
                </a:lnTo>
                <a:lnTo>
                  <a:pt x="532" y="2421"/>
                </a:lnTo>
                <a:lnTo>
                  <a:pt x="530" y="2419"/>
                </a:lnTo>
                <a:lnTo>
                  <a:pt x="528" y="2419"/>
                </a:lnTo>
                <a:lnTo>
                  <a:pt x="526" y="2419"/>
                </a:lnTo>
                <a:lnTo>
                  <a:pt x="526" y="2417"/>
                </a:lnTo>
                <a:lnTo>
                  <a:pt x="524" y="2417"/>
                </a:lnTo>
                <a:lnTo>
                  <a:pt x="524" y="2417"/>
                </a:lnTo>
                <a:lnTo>
                  <a:pt x="522" y="2417"/>
                </a:lnTo>
                <a:lnTo>
                  <a:pt x="520" y="2417"/>
                </a:lnTo>
                <a:lnTo>
                  <a:pt x="518" y="2417"/>
                </a:lnTo>
                <a:lnTo>
                  <a:pt x="516" y="2417"/>
                </a:lnTo>
                <a:lnTo>
                  <a:pt x="516" y="2415"/>
                </a:lnTo>
                <a:lnTo>
                  <a:pt x="514" y="2415"/>
                </a:lnTo>
                <a:lnTo>
                  <a:pt x="512" y="2415"/>
                </a:lnTo>
                <a:lnTo>
                  <a:pt x="512" y="2413"/>
                </a:lnTo>
                <a:lnTo>
                  <a:pt x="510" y="2413"/>
                </a:lnTo>
                <a:lnTo>
                  <a:pt x="508" y="2413"/>
                </a:lnTo>
                <a:lnTo>
                  <a:pt x="508" y="2411"/>
                </a:lnTo>
                <a:lnTo>
                  <a:pt x="506" y="2411"/>
                </a:lnTo>
                <a:lnTo>
                  <a:pt x="506" y="2409"/>
                </a:lnTo>
                <a:lnTo>
                  <a:pt x="504" y="2409"/>
                </a:lnTo>
                <a:lnTo>
                  <a:pt x="504" y="2407"/>
                </a:lnTo>
                <a:lnTo>
                  <a:pt x="502" y="2407"/>
                </a:lnTo>
                <a:lnTo>
                  <a:pt x="502" y="2405"/>
                </a:lnTo>
                <a:lnTo>
                  <a:pt x="500" y="2405"/>
                </a:lnTo>
                <a:lnTo>
                  <a:pt x="500" y="2403"/>
                </a:lnTo>
                <a:lnTo>
                  <a:pt x="500" y="2401"/>
                </a:lnTo>
                <a:lnTo>
                  <a:pt x="500" y="2399"/>
                </a:lnTo>
                <a:lnTo>
                  <a:pt x="500" y="2397"/>
                </a:lnTo>
                <a:lnTo>
                  <a:pt x="498" y="2395"/>
                </a:lnTo>
                <a:lnTo>
                  <a:pt x="498" y="2393"/>
                </a:lnTo>
                <a:lnTo>
                  <a:pt x="498" y="2391"/>
                </a:lnTo>
                <a:lnTo>
                  <a:pt x="498" y="2389"/>
                </a:lnTo>
                <a:lnTo>
                  <a:pt x="496" y="2387"/>
                </a:lnTo>
                <a:lnTo>
                  <a:pt x="496" y="2387"/>
                </a:lnTo>
                <a:lnTo>
                  <a:pt x="494" y="2385"/>
                </a:lnTo>
                <a:lnTo>
                  <a:pt x="492" y="2385"/>
                </a:lnTo>
                <a:lnTo>
                  <a:pt x="492" y="2383"/>
                </a:lnTo>
                <a:lnTo>
                  <a:pt x="490" y="2383"/>
                </a:lnTo>
                <a:lnTo>
                  <a:pt x="490" y="2381"/>
                </a:lnTo>
                <a:lnTo>
                  <a:pt x="488" y="2381"/>
                </a:lnTo>
                <a:lnTo>
                  <a:pt x="486" y="2379"/>
                </a:lnTo>
                <a:lnTo>
                  <a:pt x="484" y="2379"/>
                </a:lnTo>
                <a:lnTo>
                  <a:pt x="482" y="2379"/>
                </a:lnTo>
                <a:lnTo>
                  <a:pt x="482" y="2377"/>
                </a:lnTo>
                <a:lnTo>
                  <a:pt x="480" y="2377"/>
                </a:lnTo>
                <a:lnTo>
                  <a:pt x="478" y="2375"/>
                </a:lnTo>
                <a:lnTo>
                  <a:pt x="476" y="2375"/>
                </a:lnTo>
                <a:lnTo>
                  <a:pt x="476" y="2373"/>
                </a:lnTo>
                <a:lnTo>
                  <a:pt x="476" y="2371"/>
                </a:lnTo>
                <a:lnTo>
                  <a:pt x="476" y="2367"/>
                </a:lnTo>
                <a:lnTo>
                  <a:pt x="474" y="2367"/>
                </a:lnTo>
                <a:lnTo>
                  <a:pt x="474" y="2365"/>
                </a:lnTo>
                <a:lnTo>
                  <a:pt x="474" y="2363"/>
                </a:lnTo>
                <a:lnTo>
                  <a:pt x="474" y="2361"/>
                </a:lnTo>
                <a:lnTo>
                  <a:pt x="474" y="2357"/>
                </a:lnTo>
                <a:lnTo>
                  <a:pt x="474" y="2353"/>
                </a:lnTo>
                <a:lnTo>
                  <a:pt x="476" y="2347"/>
                </a:lnTo>
                <a:lnTo>
                  <a:pt x="476" y="2347"/>
                </a:lnTo>
                <a:lnTo>
                  <a:pt x="476" y="2345"/>
                </a:lnTo>
                <a:lnTo>
                  <a:pt x="478" y="2343"/>
                </a:lnTo>
                <a:lnTo>
                  <a:pt x="480" y="2341"/>
                </a:lnTo>
                <a:lnTo>
                  <a:pt x="480" y="2339"/>
                </a:lnTo>
                <a:lnTo>
                  <a:pt x="482" y="2339"/>
                </a:lnTo>
                <a:lnTo>
                  <a:pt x="484" y="2339"/>
                </a:lnTo>
                <a:lnTo>
                  <a:pt x="484" y="2339"/>
                </a:lnTo>
                <a:lnTo>
                  <a:pt x="486" y="2339"/>
                </a:lnTo>
                <a:lnTo>
                  <a:pt x="488" y="2337"/>
                </a:lnTo>
                <a:lnTo>
                  <a:pt x="490" y="2337"/>
                </a:lnTo>
                <a:lnTo>
                  <a:pt x="492" y="2335"/>
                </a:lnTo>
                <a:lnTo>
                  <a:pt x="494" y="2335"/>
                </a:lnTo>
                <a:lnTo>
                  <a:pt x="496" y="2335"/>
                </a:lnTo>
                <a:lnTo>
                  <a:pt x="496" y="2333"/>
                </a:lnTo>
                <a:lnTo>
                  <a:pt x="498" y="2333"/>
                </a:lnTo>
                <a:lnTo>
                  <a:pt x="500" y="2331"/>
                </a:lnTo>
                <a:lnTo>
                  <a:pt x="502" y="2331"/>
                </a:lnTo>
                <a:lnTo>
                  <a:pt x="502" y="2329"/>
                </a:lnTo>
                <a:lnTo>
                  <a:pt x="504" y="2327"/>
                </a:lnTo>
                <a:lnTo>
                  <a:pt x="506" y="2325"/>
                </a:lnTo>
                <a:lnTo>
                  <a:pt x="506" y="2323"/>
                </a:lnTo>
                <a:lnTo>
                  <a:pt x="508" y="2321"/>
                </a:lnTo>
                <a:lnTo>
                  <a:pt x="508" y="2319"/>
                </a:lnTo>
                <a:lnTo>
                  <a:pt x="508" y="2317"/>
                </a:lnTo>
                <a:lnTo>
                  <a:pt x="508" y="2315"/>
                </a:lnTo>
                <a:lnTo>
                  <a:pt x="506" y="2313"/>
                </a:lnTo>
                <a:lnTo>
                  <a:pt x="506" y="2311"/>
                </a:lnTo>
                <a:lnTo>
                  <a:pt x="504" y="2309"/>
                </a:lnTo>
                <a:lnTo>
                  <a:pt x="504" y="2307"/>
                </a:lnTo>
                <a:lnTo>
                  <a:pt x="502" y="2305"/>
                </a:lnTo>
                <a:lnTo>
                  <a:pt x="502" y="2303"/>
                </a:lnTo>
                <a:lnTo>
                  <a:pt x="502" y="2301"/>
                </a:lnTo>
                <a:lnTo>
                  <a:pt x="502" y="2299"/>
                </a:lnTo>
                <a:lnTo>
                  <a:pt x="500" y="2299"/>
                </a:lnTo>
                <a:lnTo>
                  <a:pt x="500" y="2297"/>
                </a:lnTo>
                <a:lnTo>
                  <a:pt x="500" y="2295"/>
                </a:lnTo>
                <a:lnTo>
                  <a:pt x="500" y="2293"/>
                </a:lnTo>
                <a:lnTo>
                  <a:pt x="500" y="2293"/>
                </a:lnTo>
                <a:lnTo>
                  <a:pt x="502" y="2291"/>
                </a:lnTo>
                <a:lnTo>
                  <a:pt x="502" y="2289"/>
                </a:lnTo>
                <a:lnTo>
                  <a:pt x="502" y="2287"/>
                </a:lnTo>
                <a:lnTo>
                  <a:pt x="504" y="2287"/>
                </a:lnTo>
                <a:lnTo>
                  <a:pt x="504" y="2285"/>
                </a:lnTo>
                <a:lnTo>
                  <a:pt x="504" y="2283"/>
                </a:lnTo>
                <a:lnTo>
                  <a:pt x="506" y="2281"/>
                </a:lnTo>
                <a:lnTo>
                  <a:pt x="506" y="2279"/>
                </a:lnTo>
                <a:lnTo>
                  <a:pt x="506" y="2277"/>
                </a:lnTo>
                <a:lnTo>
                  <a:pt x="506" y="2275"/>
                </a:lnTo>
                <a:lnTo>
                  <a:pt x="504" y="2273"/>
                </a:lnTo>
                <a:lnTo>
                  <a:pt x="504" y="2271"/>
                </a:lnTo>
                <a:lnTo>
                  <a:pt x="504" y="2269"/>
                </a:lnTo>
                <a:lnTo>
                  <a:pt x="502" y="2267"/>
                </a:lnTo>
                <a:lnTo>
                  <a:pt x="502" y="2265"/>
                </a:lnTo>
                <a:lnTo>
                  <a:pt x="502" y="2263"/>
                </a:lnTo>
                <a:lnTo>
                  <a:pt x="500" y="2263"/>
                </a:lnTo>
                <a:lnTo>
                  <a:pt x="500" y="2261"/>
                </a:lnTo>
                <a:lnTo>
                  <a:pt x="500" y="2259"/>
                </a:lnTo>
                <a:lnTo>
                  <a:pt x="498" y="2259"/>
                </a:lnTo>
                <a:lnTo>
                  <a:pt x="498" y="2257"/>
                </a:lnTo>
                <a:lnTo>
                  <a:pt x="498" y="2255"/>
                </a:lnTo>
                <a:lnTo>
                  <a:pt x="498" y="2253"/>
                </a:lnTo>
                <a:lnTo>
                  <a:pt x="498" y="2251"/>
                </a:lnTo>
                <a:lnTo>
                  <a:pt x="500" y="2249"/>
                </a:lnTo>
                <a:lnTo>
                  <a:pt x="500" y="2247"/>
                </a:lnTo>
                <a:lnTo>
                  <a:pt x="502" y="2245"/>
                </a:lnTo>
                <a:lnTo>
                  <a:pt x="504" y="2245"/>
                </a:lnTo>
                <a:lnTo>
                  <a:pt x="504" y="2245"/>
                </a:lnTo>
                <a:lnTo>
                  <a:pt x="506" y="2245"/>
                </a:lnTo>
                <a:lnTo>
                  <a:pt x="508" y="2245"/>
                </a:lnTo>
                <a:lnTo>
                  <a:pt x="510" y="2245"/>
                </a:lnTo>
                <a:lnTo>
                  <a:pt x="512" y="2243"/>
                </a:lnTo>
                <a:lnTo>
                  <a:pt x="514" y="2243"/>
                </a:lnTo>
                <a:lnTo>
                  <a:pt x="516" y="2241"/>
                </a:lnTo>
                <a:lnTo>
                  <a:pt x="518" y="2241"/>
                </a:lnTo>
                <a:lnTo>
                  <a:pt x="520" y="2239"/>
                </a:lnTo>
                <a:lnTo>
                  <a:pt x="520" y="2237"/>
                </a:lnTo>
                <a:lnTo>
                  <a:pt x="522" y="2235"/>
                </a:lnTo>
                <a:lnTo>
                  <a:pt x="522" y="2233"/>
                </a:lnTo>
                <a:lnTo>
                  <a:pt x="524" y="2231"/>
                </a:lnTo>
                <a:lnTo>
                  <a:pt x="524" y="2229"/>
                </a:lnTo>
                <a:lnTo>
                  <a:pt x="524" y="2227"/>
                </a:lnTo>
                <a:lnTo>
                  <a:pt x="524" y="2225"/>
                </a:lnTo>
                <a:lnTo>
                  <a:pt x="522" y="2223"/>
                </a:lnTo>
                <a:lnTo>
                  <a:pt x="522" y="2221"/>
                </a:lnTo>
                <a:lnTo>
                  <a:pt x="520" y="2219"/>
                </a:lnTo>
                <a:lnTo>
                  <a:pt x="520" y="2217"/>
                </a:lnTo>
                <a:lnTo>
                  <a:pt x="518" y="2215"/>
                </a:lnTo>
                <a:lnTo>
                  <a:pt x="516" y="2213"/>
                </a:lnTo>
                <a:lnTo>
                  <a:pt x="514" y="2213"/>
                </a:lnTo>
                <a:lnTo>
                  <a:pt x="514" y="2211"/>
                </a:lnTo>
                <a:lnTo>
                  <a:pt x="512" y="2211"/>
                </a:lnTo>
                <a:lnTo>
                  <a:pt x="510" y="2209"/>
                </a:lnTo>
                <a:lnTo>
                  <a:pt x="508" y="2207"/>
                </a:lnTo>
                <a:lnTo>
                  <a:pt x="508" y="2205"/>
                </a:lnTo>
                <a:lnTo>
                  <a:pt x="506" y="2203"/>
                </a:lnTo>
                <a:lnTo>
                  <a:pt x="506" y="2199"/>
                </a:lnTo>
                <a:lnTo>
                  <a:pt x="504" y="2197"/>
                </a:lnTo>
                <a:lnTo>
                  <a:pt x="504" y="2197"/>
                </a:lnTo>
                <a:lnTo>
                  <a:pt x="504" y="2195"/>
                </a:lnTo>
                <a:lnTo>
                  <a:pt x="504" y="2193"/>
                </a:lnTo>
                <a:lnTo>
                  <a:pt x="504" y="2191"/>
                </a:lnTo>
                <a:lnTo>
                  <a:pt x="504" y="2189"/>
                </a:lnTo>
                <a:lnTo>
                  <a:pt x="504" y="2187"/>
                </a:lnTo>
                <a:lnTo>
                  <a:pt x="504" y="2185"/>
                </a:lnTo>
                <a:lnTo>
                  <a:pt x="504" y="2183"/>
                </a:lnTo>
                <a:lnTo>
                  <a:pt x="504" y="2181"/>
                </a:lnTo>
                <a:lnTo>
                  <a:pt x="506" y="2179"/>
                </a:lnTo>
                <a:lnTo>
                  <a:pt x="506" y="2177"/>
                </a:lnTo>
                <a:lnTo>
                  <a:pt x="506" y="2175"/>
                </a:lnTo>
                <a:lnTo>
                  <a:pt x="508" y="2175"/>
                </a:lnTo>
                <a:lnTo>
                  <a:pt x="508" y="2173"/>
                </a:lnTo>
                <a:lnTo>
                  <a:pt x="508" y="2171"/>
                </a:lnTo>
                <a:lnTo>
                  <a:pt x="510" y="2169"/>
                </a:lnTo>
                <a:lnTo>
                  <a:pt x="510" y="2167"/>
                </a:lnTo>
                <a:lnTo>
                  <a:pt x="510" y="2165"/>
                </a:lnTo>
                <a:lnTo>
                  <a:pt x="510" y="2163"/>
                </a:lnTo>
                <a:lnTo>
                  <a:pt x="512" y="2161"/>
                </a:lnTo>
                <a:lnTo>
                  <a:pt x="512" y="2159"/>
                </a:lnTo>
                <a:lnTo>
                  <a:pt x="510" y="2157"/>
                </a:lnTo>
                <a:lnTo>
                  <a:pt x="510" y="2155"/>
                </a:lnTo>
                <a:lnTo>
                  <a:pt x="508" y="2153"/>
                </a:lnTo>
                <a:lnTo>
                  <a:pt x="508" y="2151"/>
                </a:lnTo>
                <a:lnTo>
                  <a:pt x="506" y="2151"/>
                </a:lnTo>
                <a:lnTo>
                  <a:pt x="506" y="2149"/>
                </a:lnTo>
                <a:lnTo>
                  <a:pt x="504" y="2149"/>
                </a:lnTo>
                <a:lnTo>
                  <a:pt x="504" y="2149"/>
                </a:lnTo>
                <a:lnTo>
                  <a:pt x="502" y="2149"/>
                </a:lnTo>
                <a:lnTo>
                  <a:pt x="500" y="2147"/>
                </a:lnTo>
                <a:lnTo>
                  <a:pt x="498" y="2147"/>
                </a:lnTo>
                <a:lnTo>
                  <a:pt x="496" y="2145"/>
                </a:lnTo>
                <a:lnTo>
                  <a:pt x="494" y="2145"/>
                </a:lnTo>
                <a:lnTo>
                  <a:pt x="492" y="2143"/>
                </a:lnTo>
                <a:lnTo>
                  <a:pt x="490" y="2143"/>
                </a:lnTo>
                <a:lnTo>
                  <a:pt x="488" y="2141"/>
                </a:lnTo>
                <a:lnTo>
                  <a:pt x="488" y="2139"/>
                </a:lnTo>
                <a:lnTo>
                  <a:pt x="486" y="2139"/>
                </a:lnTo>
                <a:lnTo>
                  <a:pt x="486" y="2137"/>
                </a:lnTo>
                <a:lnTo>
                  <a:pt x="486" y="2135"/>
                </a:lnTo>
                <a:lnTo>
                  <a:pt x="484" y="2135"/>
                </a:lnTo>
                <a:lnTo>
                  <a:pt x="484" y="2133"/>
                </a:lnTo>
                <a:lnTo>
                  <a:pt x="484" y="2131"/>
                </a:lnTo>
                <a:lnTo>
                  <a:pt x="484" y="2129"/>
                </a:lnTo>
                <a:lnTo>
                  <a:pt x="486" y="2127"/>
                </a:lnTo>
                <a:lnTo>
                  <a:pt x="486" y="2125"/>
                </a:lnTo>
                <a:lnTo>
                  <a:pt x="486" y="2123"/>
                </a:lnTo>
                <a:lnTo>
                  <a:pt x="488" y="2121"/>
                </a:lnTo>
                <a:lnTo>
                  <a:pt x="488" y="2119"/>
                </a:lnTo>
                <a:lnTo>
                  <a:pt x="490" y="2119"/>
                </a:lnTo>
                <a:lnTo>
                  <a:pt x="490" y="2117"/>
                </a:lnTo>
                <a:lnTo>
                  <a:pt x="490" y="2115"/>
                </a:lnTo>
                <a:lnTo>
                  <a:pt x="492" y="2113"/>
                </a:lnTo>
                <a:lnTo>
                  <a:pt x="492" y="2111"/>
                </a:lnTo>
                <a:lnTo>
                  <a:pt x="490" y="2109"/>
                </a:lnTo>
                <a:lnTo>
                  <a:pt x="490" y="2107"/>
                </a:lnTo>
                <a:lnTo>
                  <a:pt x="490" y="2105"/>
                </a:lnTo>
                <a:lnTo>
                  <a:pt x="488" y="2103"/>
                </a:lnTo>
                <a:lnTo>
                  <a:pt x="488" y="2101"/>
                </a:lnTo>
                <a:lnTo>
                  <a:pt x="486" y="2101"/>
                </a:lnTo>
                <a:lnTo>
                  <a:pt x="486" y="2101"/>
                </a:lnTo>
                <a:lnTo>
                  <a:pt x="484" y="2101"/>
                </a:lnTo>
                <a:lnTo>
                  <a:pt x="482" y="2101"/>
                </a:lnTo>
                <a:lnTo>
                  <a:pt x="482" y="2099"/>
                </a:lnTo>
                <a:lnTo>
                  <a:pt x="482" y="2097"/>
                </a:lnTo>
                <a:lnTo>
                  <a:pt x="480" y="2097"/>
                </a:lnTo>
                <a:lnTo>
                  <a:pt x="480" y="2095"/>
                </a:lnTo>
                <a:lnTo>
                  <a:pt x="478" y="2093"/>
                </a:lnTo>
                <a:lnTo>
                  <a:pt x="476" y="2093"/>
                </a:lnTo>
                <a:lnTo>
                  <a:pt x="476" y="2091"/>
                </a:lnTo>
                <a:lnTo>
                  <a:pt x="476" y="2089"/>
                </a:lnTo>
                <a:lnTo>
                  <a:pt x="476" y="2087"/>
                </a:lnTo>
                <a:lnTo>
                  <a:pt x="476" y="2085"/>
                </a:lnTo>
                <a:lnTo>
                  <a:pt x="476" y="2083"/>
                </a:lnTo>
                <a:lnTo>
                  <a:pt x="478" y="2081"/>
                </a:lnTo>
                <a:lnTo>
                  <a:pt x="480" y="2079"/>
                </a:lnTo>
                <a:lnTo>
                  <a:pt x="480" y="2077"/>
                </a:lnTo>
                <a:lnTo>
                  <a:pt x="482" y="2077"/>
                </a:lnTo>
                <a:lnTo>
                  <a:pt x="482" y="2075"/>
                </a:lnTo>
                <a:lnTo>
                  <a:pt x="484" y="2075"/>
                </a:lnTo>
                <a:lnTo>
                  <a:pt x="486" y="2071"/>
                </a:lnTo>
                <a:lnTo>
                  <a:pt x="488" y="2069"/>
                </a:lnTo>
                <a:lnTo>
                  <a:pt x="488" y="2067"/>
                </a:lnTo>
                <a:lnTo>
                  <a:pt x="488" y="2065"/>
                </a:lnTo>
                <a:lnTo>
                  <a:pt x="488" y="2063"/>
                </a:lnTo>
                <a:lnTo>
                  <a:pt x="488" y="2061"/>
                </a:lnTo>
                <a:lnTo>
                  <a:pt x="488" y="2059"/>
                </a:lnTo>
                <a:lnTo>
                  <a:pt x="488" y="2057"/>
                </a:lnTo>
                <a:lnTo>
                  <a:pt x="488" y="2055"/>
                </a:lnTo>
                <a:lnTo>
                  <a:pt x="488" y="2053"/>
                </a:lnTo>
                <a:lnTo>
                  <a:pt x="486" y="2053"/>
                </a:lnTo>
                <a:lnTo>
                  <a:pt x="486" y="2053"/>
                </a:lnTo>
                <a:lnTo>
                  <a:pt x="486" y="2051"/>
                </a:lnTo>
                <a:lnTo>
                  <a:pt x="486" y="2047"/>
                </a:lnTo>
                <a:lnTo>
                  <a:pt x="486" y="2045"/>
                </a:lnTo>
                <a:lnTo>
                  <a:pt x="486" y="2043"/>
                </a:lnTo>
                <a:lnTo>
                  <a:pt x="486" y="2041"/>
                </a:lnTo>
                <a:lnTo>
                  <a:pt x="486" y="2039"/>
                </a:lnTo>
                <a:lnTo>
                  <a:pt x="486" y="2037"/>
                </a:lnTo>
                <a:lnTo>
                  <a:pt x="486" y="2035"/>
                </a:lnTo>
                <a:lnTo>
                  <a:pt x="484" y="2033"/>
                </a:lnTo>
                <a:lnTo>
                  <a:pt x="484" y="2030"/>
                </a:lnTo>
                <a:lnTo>
                  <a:pt x="482" y="2028"/>
                </a:lnTo>
                <a:lnTo>
                  <a:pt x="482" y="2026"/>
                </a:lnTo>
                <a:lnTo>
                  <a:pt x="480" y="2026"/>
                </a:lnTo>
                <a:lnTo>
                  <a:pt x="480" y="2024"/>
                </a:lnTo>
                <a:lnTo>
                  <a:pt x="480" y="2022"/>
                </a:lnTo>
                <a:lnTo>
                  <a:pt x="478" y="2022"/>
                </a:lnTo>
                <a:lnTo>
                  <a:pt x="478" y="2020"/>
                </a:lnTo>
                <a:lnTo>
                  <a:pt x="476" y="2018"/>
                </a:lnTo>
                <a:lnTo>
                  <a:pt x="476" y="2016"/>
                </a:lnTo>
                <a:lnTo>
                  <a:pt x="476" y="2014"/>
                </a:lnTo>
                <a:lnTo>
                  <a:pt x="476" y="2012"/>
                </a:lnTo>
                <a:lnTo>
                  <a:pt x="476" y="2010"/>
                </a:lnTo>
                <a:lnTo>
                  <a:pt x="476" y="2008"/>
                </a:lnTo>
                <a:lnTo>
                  <a:pt x="476" y="2006"/>
                </a:lnTo>
                <a:lnTo>
                  <a:pt x="476" y="2004"/>
                </a:lnTo>
                <a:lnTo>
                  <a:pt x="478" y="2004"/>
                </a:lnTo>
                <a:lnTo>
                  <a:pt x="478" y="2002"/>
                </a:lnTo>
                <a:lnTo>
                  <a:pt x="480" y="2000"/>
                </a:lnTo>
                <a:lnTo>
                  <a:pt x="482" y="1998"/>
                </a:lnTo>
                <a:lnTo>
                  <a:pt x="484" y="1998"/>
                </a:lnTo>
                <a:lnTo>
                  <a:pt x="484" y="1996"/>
                </a:lnTo>
                <a:lnTo>
                  <a:pt x="486" y="1996"/>
                </a:lnTo>
                <a:lnTo>
                  <a:pt x="488" y="1998"/>
                </a:lnTo>
                <a:lnTo>
                  <a:pt x="490" y="1998"/>
                </a:lnTo>
                <a:lnTo>
                  <a:pt x="492" y="1998"/>
                </a:lnTo>
                <a:lnTo>
                  <a:pt x="494" y="1998"/>
                </a:lnTo>
                <a:lnTo>
                  <a:pt x="494" y="2000"/>
                </a:lnTo>
                <a:lnTo>
                  <a:pt x="496" y="1998"/>
                </a:lnTo>
                <a:lnTo>
                  <a:pt x="498" y="1998"/>
                </a:lnTo>
                <a:lnTo>
                  <a:pt x="500" y="1998"/>
                </a:lnTo>
                <a:lnTo>
                  <a:pt x="500" y="1996"/>
                </a:lnTo>
                <a:lnTo>
                  <a:pt x="502" y="1996"/>
                </a:lnTo>
                <a:lnTo>
                  <a:pt x="502" y="1994"/>
                </a:lnTo>
                <a:lnTo>
                  <a:pt x="502" y="1992"/>
                </a:lnTo>
                <a:lnTo>
                  <a:pt x="502" y="1990"/>
                </a:lnTo>
                <a:lnTo>
                  <a:pt x="502" y="1988"/>
                </a:lnTo>
                <a:lnTo>
                  <a:pt x="502" y="1986"/>
                </a:lnTo>
                <a:lnTo>
                  <a:pt x="500" y="1986"/>
                </a:lnTo>
                <a:lnTo>
                  <a:pt x="500" y="1984"/>
                </a:lnTo>
                <a:lnTo>
                  <a:pt x="498" y="1984"/>
                </a:lnTo>
                <a:lnTo>
                  <a:pt x="498" y="1982"/>
                </a:lnTo>
                <a:lnTo>
                  <a:pt x="496" y="1982"/>
                </a:lnTo>
                <a:lnTo>
                  <a:pt x="494" y="1980"/>
                </a:lnTo>
                <a:lnTo>
                  <a:pt x="492" y="1980"/>
                </a:lnTo>
                <a:lnTo>
                  <a:pt x="490" y="1980"/>
                </a:lnTo>
                <a:lnTo>
                  <a:pt x="488" y="1980"/>
                </a:lnTo>
                <a:lnTo>
                  <a:pt x="486" y="1980"/>
                </a:lnTo>
                <a:lnTo>
                  <a:pt x="484" y="1980"/>
                </a:lnTo>
                <a:lnTo>
                  <a:pt x="482" y="1980"/>
                </a:lnTo>
                <a:lnTo>
                  <a:pt x="480" y="1980"/>
                </a:lnTo>
                <a:lnTo>
                  <a:pt x="478" y="1980"/>
                </a:lnTo>
                <a:lnTo>
                  <a:pt x="476" y="1980"/>
                </a:lnTo>
                <a:lnTo>
                  <a:pt x="476" y="1980"/>
                </a:lnTo>
                <a:lnTo>
                  <a:pt x="474" y="1980"/>
                </a:lnTo>
                <a:lnTo>
                  <a:pt x="474" y="1982"/>
                </a:lnTo>
                <a:lnTo>
                  <a:pt x="472" y="1982"/>
                </a:lnTo>
                <a:lnTo>
                  <a:pt x="470" y="1982"/>
                </a:lnTo>
                <a:lnTo>
                  <a:pt x="468" y="1982"/>
                </a:lnTo>
                <a:lnTo>
                  <a:pt x="466" y="1982"/>
                </a:lnTo>
                <a:lnTo>
                  <a:pt x="464" y="1982"/>
                </a:lnTo>
                <a:lnTo>
                  <a:pt x="462" y="1982"/>
                </a:lnTo>
                <a:lnTo>
                  <a:pt x="460" y="1982"/>
                </a:lnTo>
                <a:lnTo>
                  <a:pt x="458" y="1982"/>
                </a:lnTo>
                <a:lnTo>
                  <a:pt x="456" y="1982"/>
                </a:lnTo>
                <a:lnTo>
                  <a:pt x="454" y="1982"/>
                </a:lnTo>
                <a:lnTo>
                  <a:pt x="454" y="1980"/>
                </a:lnTo>
                <a:lnTo>
                  <a:pt x="452" y="1980"/>
                </a:lnTo>
                <a:lnTo>
                  <a:pt x="452" y="1978"/>
                </a:lnTo>
                <a:lnTo>
                  <a:pt x="450" y="1976"/>
                </a:lnTo>
                <a:lnTo>
                  <a:pt x="450" y="1974"/>
                </a:lnTo>
                <a:lnTo>
                  <a:pt x="448" y="1974"/>
                </a:lnTo>
                <a:lnTo>
                  <a:pt x="448" y="1972"/>
                </a:lnTo>
                <a:lnTo>
                  <a:pt x="448" y="1970"/>
                </a:lnTo>
                <a:lnTo>
                  <a:pt x="448" y="1968"/>
                </a:lnTo>
                <a:lnTo>
                  <a:pt x="448" y="1966"/>
                </a:lnTo>
                <a:lnTo>
                  <a:pt x="448" y="1964"/>
                </a:lnTo>
                <a:lnTo>
                  <a:pt x="448" y="1962"/>
                </a:lnTo>
                <a:lnTo>
                  <a:pt x="448" y="1960"/>
                </a:lnTo>
                <a:lnTo>
                  <a:pt x="450" y="1958"/>
                </a:lnTo>
                <a:lnTo>
                  <a:pt x="450" y="1956"/>
                </a:lnTo>
                <a:lnTo>
                  <a:pt x="452" y="1956"/>
                </a:lnTo>
                <a:lnTo>
                  <a:pt x="452" y="1956"/>
                </a:lnTo>
                <a:lnTo>
                  <a:pt x="454" y="1954"/>
                </a:lnTo>
                <a:lnTo>
                  <a:pt x="454" y="1952"/>
                </a:lnTo>
                <a:lnTo>
                  <a:pt x="456" y="1952"/>
                </a:lnTo>
                <a:lnTo>
                  <a:pt x="456" y="1950"/>
                </a:lnTo>
                <a:lnTo>
                  <a:pt x="458" y="1950"/>
                </a:lnTo>
                <a:lnTo>
                  <a:pt x="458" y="1948"/>
                </a:lnTo>
                <a:lnTo>
                  <a:pt x="458" y="1946"/>
                </a:lnTo>
                <a:lnTo>
                  <a:pt x="458" y="1944"/>
                </a:lnTo>
                <a:lnTo>
                  <a:pt x="460" y="1944"/>
                </a:lnTo>
                <a:lnTo>
                  <a:pt x="460" y="1942"/>
                </a:lnTo>
                <a:lnTo>
                  <a:pt x="460" y="1940"/>
                </a:lnTo>
                <a:lnTo>
                  <a:pt x="460" y="1938"/>
                </a:lnTo>
                <a:lnTo>
                  <a:pt x="458" y="1936"/>
                </a:lnTo>
                <a:lnTo>
                  <a:pt x="458" y="1934"/>
                </a:lnTo>
                <a:lnTo>
                  <a:pt x="458" y="1932"/>
                </a:lnTo>
                <a:lnTo>
                  <a:pt x="456" y="1930"/>
                </a:lnTo>
                <a:lnTo>
                  <a:pt x="456" y="1928"/>
                </a:lnTo>
                <a:lnTo>
                  <a:pt x="454" y="1928"/>
                </a:lnTo>
                <a:lnTo>
                  <a:pt x="454" y="1926"/>
                </a:lnTo>
                <a:lnTo>
                  <a:pt x="454" y="1924"/>
                </a:lnTo>
                <a:lnTo>
                  <a:pt x="452" y="1922"/>
                </a:lnTo>
                <a:lnTo>
                  <a:pt x="452" y="1920"/>
                </a:lnTo>
                <a:lnTo>
                  <a:pt x="452" y="1918"/>
                </a:lnTo>
                <a:lnTo>
                  <a:pt x="452" y="1916"/>
                </a:lnTo>
                <a:lnTo>
                  <a:pt x="452" y="1914"/>
                </a:lnTo>
                <a:lnTo>
                  <a:pt x="452" y="1912"/>
                </a:lnTo>
                <a:lnTo>
                  <a:pt x="454" y="1910"/>
                </a:lnTo>
                <a:lnTo>
                  <a:pt x="456" y="1908"/>
                </a:lnTo>
                <a:lnTo>
                  <a:pt x="456" y="1908"/>
                </a:lnTo>
                <a:lnTo>
                  <a:pt x="454" y="1908"/>
                </a:lnTo>
                <a:lnTo>
                  <a:pt x="450" y="1904"/>
                </a:lnTo>
                <a:lnTo>
                  <a:pt x="448" y="1902"/>
                </a:lnTo>
                <a:lnTo>
                  <a:pt x="446" y="1898"/>
                </a:lnTo>
                <a:lnTo>
                  <a:pt x="446" y="1894"/>
                </a:lnTo>
                <a:lnTo>
                  <a:pt x="446" y="1892"/>
                </a:lnTo>
                <a:lnTo>
                  <a:pt x="448" y="1892"/>
                </a:lnTo>
                <a:lnTo>
                  <a:pt x="448" y="1890"/>
                </a:lnTo>
                <a:lnTo>
                  <a:pt x="448" y="1888"/>
                </a:lnTo>
                <a:lnTo>
                  <a:pt x="448" y="1886"/>
                </a:lnTo>
                <a:lnTo>
                  <a:pt x="450" y="1886"/>
                </a:lnTo>
                <a:lnTo>
                  <a:pt x="452" y="1886"/>
                </a:lnTo>
                <a:lnTo>
                  <a:pt x="452" y="1884"/>
                </a:lnTo>
                <a:lnTo>
                  <a:pt x="458" y="1884"/>
                </a:lnTo>
                <a:lnTo>
                  <a:pt x="460" y="1884"/>
                </a:lnTo>
                <a:lnTo>
                  <a:pt x="462" y="1884"/>
                </a:lnTo>
                <a:lnTo>
                  <a:pt x="464" y="1886"/>
                </a:lnTo>
                <a:lnTo>
                  <a:pt x="464" y="1888"/>
                </a:lnTo>
                <a:lnTo>
                  <a:pt x="464" y="1890"/>
                </a:lnTo>
                <a:lnTo>
                  <a:pt x="462" y="1892"/>
                </a:lnTo>
                <a:lnTo>
                  <a:pt x="462" y="1896"/>
                </a:lnTo>
                <a:lnTo>
                  <a:pt x="462" y="1898"/>
                </a:lnTo>
                <a:lnTo>
                  <a:pt x="462" y="1900"/>
                </a:lnTo>
                <a:lnTo>
                  <a:pt x="460" y="1900"/>
                </a:lnTo>
                <a:lnTo>
                  <a:pt x="460" y="1902"/>
                </a:lnTo>
                <a:lnTo>
                  <a:pt x="458" y="1904"/>
                </a:lnTo>
                <a:lnTo>
                  <a:pt x="460" y="1904"/>
                </a:lnTo>
                <a:lnTo>
                  <a:pt x="460" y="1906"/>
                </a:lnTo>
                <a:lnTo>
                  <a:pt x="462" y="1906"/>
                </a:lnTo>
                <a:lnTo>
                  <a:pt x="462" y="1908"/>
                </a:lnTo>
                <a:lnTo>
                  <a:pt x="464" y="1908"/>
                </a:lnTo>
                <a:lnTo>
                  <a:pt x="466" y="1908"/>
                </a:lnTo>
                <a:lnTo>
                  <a:pt x="468" y="1906"/>
                </a:lnTo>
                <a:lnTo>
                  <a:pt x="470" y="1906"/>
                </a:lnTo>
                <a:lnTo>
                  <a:pt x="472" y="1904"/>
                </a:lnTo>
                <a:lnTo>
                  <a:pt x="474" y="1904"/>
                </a:lnTo>
                <a:lnTo>
                  <a:pt x="476" y="1902"/>
                </a:lnTo>
                <a:lnTo>
                  <a:pt x="476" y="1902"/>
                </a:lnTo>
                <a:lnTo>
                  <a:pt x="478" y="1900"/>
                </a:lnTo>
                <a:lnTo>
                  <a:pt x="480" y="1898"/>
                </a:lnTo>
                <a:lnTo>
                  <a:pt x="482" y="1896"/>
                </a:lnTo>
                <a:lnTo>
                  <a:pt x="482" y="1894"/>
                </a:lnTo>
                <a:lnTo>
                  <a:pt x="482" y="1892"/>
                </a:lnTo>
                <a:lnTo>
                  <a:pt x="484" y="1890"/>
                </a:lnTo>
                <a:lnTo>
                  <a:pt x="484" y="1888"/>
                </a:lnTo>
                <a:lnTo>
                  <a:pt x="484" y="1886"/>
                </a:lnTo>
                <a:lnTo>
                  <a:pt x="482" y="1886"/>
                </a:lnTo>
                <a:lnTo>
                  <a:pt x="482" y="1884"/>
                </a:lnTo>
                <a:lnTo>
                  <a:pt x="482" y="1882"/>
                </a:lnTo>
                <a:lnTo>
                  <a:pt x="482" y="1880"/>
                </a:lnTo>
                <a:lnTo>
                  <a:pt x="482" y="1878"/>
                </a:lnTo>
                <a:lnTo>
                  <a:pt x="480" y="1878"/>
                </a:lnTo>
                <a:lnTo>
                  <a:pt x="480" y="1876"/>
                </a:lnTo>
                <a:lnTo>
                  <a:pt x="480" y="1874"/>
                </a:lnTo>
                <a:lnTo>
                  <a:pt x="478" y="1874"/>
                </a:lnTo>
                <a:lnTo>
                  <a:pt x="478" y="1872"/>
                </a:lnTo>
                <a:lnTo>
                  <a:pt x="476" y="1872"/>
                </a:lnTo>
                <a:lnTo>
                  <a:pt x="476" y="1870"/>
                </a:lnTo>
                <a:lnTo>
                  <a:pt x="476" y="1870"/>
                </a:lnTo>
                <a:lnTo>
                  <a:pt x="474" y="1870"/>
                </a:lnTo>
                <a:lnTo>
                  <a:pt x="474" y="1868"/>
                </a:lnTo>
                <a:lnTo>
                  <a:pt x="472" y="1868"/>
                </a:lnTo>
                <a:lnTo>
                  <a:pt x="470" y="1868"/>
                </a:lnTo>
                <a:lnTo>
                  <a:pt x="468" y="1868"/>
                </a:lnTo>
                <a:lnTo>
                  <a:pt x="468" y="1866"/>
                </a:lnTo>
                <a:lnTo>
                  <a:pt x="466" y="1866"/>
                </a:lnTo>
                <a:lnTo>
                  <a:pt x="464" y="1866"/>
                </a:lnTo>
                <a:lnTo>
                  <a:pt x="462" y="1868"/>
                </a:lnTo>
                <a:lnTo>
                  <a:pt x="460" y="1868"/>
                </a:lnTo>
                <a:lnTo>
                  <a:pt x="458" y="1868"/>
                </a:lnTo>
                <a:lnTo>
                  <a:pt x="456" y="1868"/>
                </a:lnTo>
                <a:lnTo>
                  <a:pt x="454" y="1868"/>
                </a:lnTo>
                <a:lnTo>
                  <a:pt x="452" y="1868"/>
                </a:lnTo>
                <a:lnTo>
                  <a:pt x="450" y="1866"/>
                </a:lnTo>
                <a:lnTo>
                  <a:pt x="448" y="1866"/>
                </a:lnTo>
                <a:lnTo>
                  <a:pt x="446" y="1866"/>
                </a:lnTo>
                <a:lnTo>
                  <a:pt x="446" y="1864"/>
                </a:lnTo>
                <a:lnTo>
                  <a:pt x="444" y="1862"/>
                </a:lnTo>
                <a:lnTo>
                  <a:pt x="442" y="1862"/>
                </a:lnTo>
                <a:lnTo>
                  <a:pt x="440" y="1860"/>
                </a:lnTo>
                <a:lnTo>
                  <a:pt x="438" y="1860"/>
                </a:lnTo>
                <a:lnTo>
                  <a:pt x="438" y="1860"/>
                </a:lnTo>
                <a:lnTo>
                  <a:pt x="436" y="1860"/>
                </a:lnTo>
                <a:lnTo>
                  <a:pt x="436" y="1858"/>
                </a:lnTo>
                <a:lnTo>
                  <a:pt x="434" y="1858"/>
                </a:lnTo>
                <a:lnTo>
                  <a:pt x="434" y="1856"/>
                </a:lnTo>
                <a:lnTo>
                  <a:pt x="432" y="1854"/>
                </a:lnTo>
                <a:lnTo>
                  <a:pt x="432" y="1852"/>
                </a:lnTo>
                <a:lnTo>
                  <a:pt x="430" y="1850"/>
                </a:lnTo>
                <a:lnTo>
                  <a:pt x="430" y="1848"/>
                </a:lnTo>
                <a:lnTo>
                  <a:pt x="428" y="1848"/>
                </a:lnTo>
                <a:lnTo>
                  <a:pt x="428" y="1846"/>
                </a:lnTo>
                <a:lnTo>
                  <a:pt x="428" y="1844"/>
                </a:lnTo>
                <a:lnTo>
                  <a:pt x="430" y="1842"/>
                </a:lnTo>
                <a:lnTo>
                  <a:pt x="430" y="1840"/>
                </a:lnTo>
                <a:lnTo>
                  <a:pt x="432" y="1840"/>
                </a:lnTo>
                <a:lnTo>
                  <a:pt x="432" y="1838"/>
                </a:lnTo>
                <a:lnTo>
                  <a:pt x="434" y="1838"/>
                </a:lnTo>
                <a:lnTo>
                  <a:pt x="436" y="1838"/>
                </a:lnTo>
                <a:lnTo>
                  <a:pt x="438" y="1838"/>
                </a:lnTo>
                <a:lnTo>
                  <a:pt x="440" y="1836"/>
                </a:lnTo>
                <a:lnTo>
                  <a:pt x="442" y="1836"/>
                </a:lnTo>
                <a:lnTo>
                  <a:pt x="442" y="1834"/>
                </a:lnTo>
                <a:lnTo>
                  <a:pt x="444" y="1834"/>
                </a:lnTo>
                <a:lnTo>
                  <a:pt x="446" y="1832"/>
                </a:lnTo>
                <a:lnTo>
                  <a:pt x="446" y="1830"/>
                </a:lnTo>
                <a:lnTo>
                  <a:pt x="446" y="1828"/>
                </a:lnTo>
                <a:lnTo>
                  <a:pt x="448" y="1826"/>
                </a:lnTo>
                <a:lnTo>
                  <a:pt x="448" y="1824"/>
                </a:lnTo>
                <a:lnTo>
                  <a:pt x="446" y="1822"/>
                </a:lnTo>
                <a:lnTo>
                  <a:pt x="446" y="1820"/>
                </a:lnTo>
                <a:lnTo>
                  <a:pt x="446" y="1818"/>
                </a:lnTo>
                <a:lnTo>
                  <a:pt x="444" y="1816"/>
                </a:lnTo>
                <a:lnTo>
                  <a:pt x="444" y="1814"/>
                </a:lnTo>
                <a:lnTo>
                  <a:pt x="442" y="1814"/>
                </a:lnTo>
                <a:lnTo>
                  <a:pt x="442" y="1812"/>
                </a:lnTo>
                <a:lnTo>
                  <a:pt x="442" y="1812"/>
                </a:lnTo>
                <a:lnTo>
                  <a:pt x="442" y="1810"/>
                </a:lnTo>
                <a:lnTo>
                  <a:pt x="442" y="1808"/>
                </a:lnTo>
                <a:lnTo>
                  <a:pt x="442" y="1806"/>
                </a:lnTo>
                <a:lnTo>
                  <a:pt x="442" y="1804"/>
                </a:lnTo>
                <a:lnTo>
                  <a:pt x="442" y="1802"/>
                </a:lnTo>
                <a:lnTo>
                  <a:pt x="444" y="1802"/>
                </a:lnTo>
                <a:lnTo>
                  <a:pt x="444" y="1800"/>
                </a:lnTo>
                <a:lnTo>
                  <a:pt x="444" y="1798"/>
                </a:lnTo>
                <a:lnTo>
                  <a:pt x="446" y="1796"/>
                </a:lnTo>
                <a:lnTo>
                  <a:pt x="446" y="1794"/>
                </a:lnTo>
                <a:lnTo>
                  <a:pt x="446" y="1792"/>
                </a:lnTo>
                <a:lnTo>
                  <a:pt x="446" y="1790"/>
                </a:lnTo>
                <a:lnTo>
                  <a:pt x="446" y="1788"/>
                </a:lnTo>
                <a:lnTo>
                  <a:pt x="446" y="1786"/>
                </a:lnTo>
                <a:lnTo>
                  <a:pt x="446" y="1784"/>
                </a:lnTo>
                <a:lnTo>
                  <a:pt x="446" y="1782"/>
                </a:lnTo>
                <a:lnTo>
                  <a:pt x="444" y="1782"/>
                </a:lnTo>
                <a:lnTo>
                  <a:pt x="444" y="1780"/>
                </a:lnTo>
                <a:lnTo>
                  <a:pt x="444" y="1778"/>
                </a:lnTo>
                <a:lnTo>
                  <a:pt x="444" y="1776"/>
                </a:lnTo>
                <a:lnTo>
                  <a:pt x="444" y="1774"/>
                </a:lnTo>
                <a:lnTo>
                  <a:pt x="446" y="1774"/>
                </a:lnTo>
                <a:lnTo>
                  <a:pt x="446" y="1772"/>
                </a:lnTo>
                <a:lnTo>
                  <a:pt x="446" y="1770"/>
                </a:lnTo>
                <a:lnTo>
                  <a:pt x="448" y="1770"/>
                </a:lnTo>
                <a:lnTo>
                  <a:pt x="450" y="1768"/>
                </a:lnTo>
                <a:lnTo>
                  <a:pt x="450" y="1766"/>
                </a:lnTo>
                <a:lnTo>
                  <a:pt x="452" y="1766"/>
                </a:lnTo>
                <a:lnTo>
                  <a:pt x="452" y="1764"/>
                </a:lnTo>
                <a:lnTo>
                  <a:pt x="452" y="1764"/>
                </a:lnTo>
                <a:lnTo>
                  <a:pt x="454" y="1762"/>
                </a:lnTo>
                <a:lnTo>
                  <a:pt x="454" y="1760"/>
                </a:lnTo>
                <a:lnTo>
                  <a:pt x="454" y="1758"/>
                </a:lnTo>
                <a:lnTo>
                  <a:pt x="452" y="1758"/>
                </a:lnTo>
                <a:lnTo>
                  <a:pt x="452" y="1756"/>
                </a:lnTo>
                <a:lnTo>
                  <a:pt x="452" y="1754"/>
                </a:lnTo>
                <a:lnTo>
                  <a:pt x="450" y="1752"/>
                </a:lnTo>
                <a:lnTo>
                  <a:pt x="448" y="1750"/>
                </a:lnTo>
                <a:lnTo>
                  <a:pt x="446" y="1748"/>
                </a:lnTo>
                <a:lnTo>
                  <a:pt x="444" y="1748"/>
                </a:lnTo>
                <a:lnTo>
                  <a:pt x="442" y="1746"/>
                </a:lnTo>
                <a:lnTo>
                  <a:pt x="440" y="1746"/>
                </a:lnTo>
                <a:lnTo>
                  <a:pt x="438" y="1746"/>
                </a:lnTo>
                <a:lnTo>
                  <a:pt x="436" y="1746"/>
                </a:lnTo>
                <a:lnTo>
                  <a:pt x="434" y="1746"/>
                </a:lnTo>
                <a:lnTo>
                  <a:pt x="432" y="1746"/>
                </a:lnTo>
                <a:lnTo>
                  <a:pt x="432" y="1748"/>
                </a:lnTo>
                <a:lnTo>
                  <a:pt x="430" y="1748"/>
                </a:lnTo>
                <a:lnTo>
                  <a:pt x="428" y="1748"/>
                </a:lnTo>
                <a:lnTo>
                  <a:pt x="428" y="1748"/>
                </a:lnTo>
                <a:lnTo>
                  <a:pt x="426" y="1748"/>
                </a:lnTo>
                <a:lnTo>
                  <a:pt x="424" y="1748"/>
                </a:lnTo>
                <a:lnTo>
                  <a:pt x="422" y="1748"/>
                </a:lnTo>
                <a:lnTo>
                  <a:pt x="420" y="1746"/>
                </a:lnTo>
                <a:lnTo>
                  <a:pt x="418" y="1744"/>
                </a:lnTo>
                <a:lnTo>
                  <a:pt x="414" y="1742"/>
                </a:lnTo>
                <a:lnTo>
                  <a:pt x="412" y="1742"/>
                </a:lnTo>
                <a:lnTo>
                  <a:pt x="410" y="1742"/>
                </a:lnTo>
                <a:lnTo>
                  <a:pt x="408" y="1740"/>
                </a:lnTo>
                <a:lnTo>
                  <a:pt x="404" y="1742"/>
                </a:lnTo>
                <a:lnTo>
                  <a:pt x="402" y="1742"/>
                </a:lnTo>
                <a:lnTo>
                  <a:pt x="400" y="1740"/>
                </a:lnTo>
                <a:lnTo>
                  <a:pt x="398" y="1740"/>
                </a:lnTo>
                <a:lnTo>
                  <a:pt x="396" y="1738"/>
                </a:lnTo>
                <a:lnTo>
                  <a:pt x="394" y="1736"/>
                </a:lnTo>
                <a:lnTo>
                  <a:pt x="394" y="1734"/>
                </a:lnTo>
                <a:lnTo>
                  <a:pt x="392" y="1734"/>
                </a:lnTo>
                <a:lnTo>
                  <a:pt x="392" y="1732"/>
                </a:lnTo>
                <a:lnTo>
                  <a:pt x="390" y="1730"/>
                </a:lnTo>
                <a:lnTo>
                  <a:pt x="390" y="1728"/>
                </a:lnTo>
                <a:lnTo>
                  <a:pt x="390" y="1726"/>
                </a:lnTo>
                <a:lnTo>
                  <a:pt x="390" y="1724"/>
                </a:lnTo>
                <a:lnTo>
                  <a:pt x="392" y="1722"/>
                </a:lnTo>
                <a:lnTo>
                  <a:pt x="394" y="1720"/>
                </a:lnTo>
                <a:lnTo>
                  <a:pt x="402" y="1716"/>
                </a:lnTo>
                <a:lnTo>
                  <a:pt x="404" y="1712"/>
                </a:lnTo>
                <a:lnTo>
                  <a:pt x="406" y="1708"/>
                </a:lnTo>
                <a:lnTo>
                  <a:pt x="408" y="1706"/>
                </a:lnTo>
                <a:lnTo>
                  <a:pt x="406" y="1700"/>
                </a:lnTo>
                <a:lnTo>
                  <a:pt x="406" y="1698"/>
                </a:lnTo>
                <a:lnTo>
                  <a:pt x="406" y="1696"/>
                </a:lnTo>
                <a:lnTo>
                  <a:pt x="406" y="1694"/>
                </a:lnTo>
                <a:lnTo>
                  <a:pt x="404" y="1690"/>
                </a:lnTo>
                <a:lnTo>
                  <a:pt x="404" y="1686"/>
                </a:lnTo>
                <a:lnTo>
                  <a:pt x="402" y="1684"/>
                </a:lnTo>
                <a:lnTo>
                  <a:pt x="400" y="1682"/>
                </a:lnTo>
                <a:lnTo>
                  <a:pt x="398" y="1680"/>
                </a:lnTo>
                <a:lnTo>
                  <a:pt x="392" y="1678"/>
                </a:lnTo>
                <a:lnTo>
                  <a:pt x="388" y="1680"/>
                </a:lnTo>
                <a:lnTo>
                  <a:pt x="384" y="1682"/>
                </a:lnTo>
                <a:lnTo>
                  <a:pt x="384" y="1684"/>
                </a:lnTo>
                <a:lnTo>
                  <a:pt x="384" y="1688"/>
                </a:lnTo>
                <a:lnTo>
                  <a:pt x="384" y="1690"/>
                </a:lnTo>
                <a:lnTo>
                  <a:pt x="384" y="1692"/>
                </a:lnTo>
                <a:lnTo>
                  <a:pt x="384" y="1694"/>
                </a:lnTo>
                <a:lnTo>
                  <a:pt x="382" y="1696"/>
                </a:lnTo>
                <a:lnTo>
                  <a:pt x="382" y="1698"/>
                </a:lnTo>
                <a:lnTo>
                  <a:pt x="380" y="1706"/>
                </a:lnTo>
                <a:lnTo>
                  <a:pt x="380" y="1708"/>
                </a:lnTo>
                <a:lnTo>
                  <a:pt x="378" y="1706"/>
                </a:lnTo>
                <a:lnTo>
                  <a:pt x="374" y="1704"/>
                </a:lnTo>
                <a:lnTo>
                  <a:pt x="372" y="1704"/>
                </a:lnTo>
                <a:lnTo>
                  <a:pt x="364" y="1702"/>
                </a:lnTo>
                <a:lnTo>
                  <a:pt x="362" y="1702"/>
                </a:lnTo>
                <a:lnTo>
                  <a:pt x="360" y="1702"/>
                </a:lnTo>
                <a:lnTo>
                  <a:pt x="358" y="1700"/>
                </a:lnTo>
                <a:lnTo>
                  <a:pt x="356" y="1700"/>
                </a:lnTo>
                <a:lnTo>
                  <a:pt x="352" y="1698"/>
                </a:lnTo>
                <a:lnTo>
                  <a:pt x="352" y="1696"/>
                </a:lnTo>
                <a:lnTo>
                  <a:pt x="350" y="1696"/>
                </a:lnTo>
                <a:lnTo>
                  <a:pt x="346" y="1692"/>
                </a:lnTo>
                <a:lnTo>
                  <a:pt x="344" y="1690"/>
                </a:lnTo>
                <a:lnTo>
                  <a:pt x="344" y="1686"/>
                </a:lnTo>
                <a:lnTo>
                  <a:pt x="342" y="1682"/>
                </a:lnTo>
                <a:lnTo>
                  <a:pt x="342" y="1678"/>
                </a:lnTo>
                <a:lnTo>
                  <a:pt x="342" y="1676"/>
                </a:lnTo>
                <a:lnTo>
                  <a:pt x="342" y="1674"/>
                </a:lnTo>
                <a:lnTo>
                  <a:pt x="342" y="1672"/>
                </a:lnTo>
                <a:lnTo>
                  <a:pt x="342" y="1670"/>
                </a:lnTo>
                <a:lnTo>
                  <a:pt x="344" y="1666"/>
                </a:lnTo>
                <a:lnTo>
                  <a:pt x="346" y="1662"/>
                </a:lnTo>
                <a:lnTo>
                  <a:pt x="348" y="1662"/>
                </a:lnTo>
                <a:lnTo>
                  <a:pt x="348" y="1660"/>
                </a:lnTo>
                <a:lnTo>
                  <a:pt x="350" y="1658"/>
                </a:lnTo>
                <a:lnTo>
                  <a:pt x="352" y="1654"/>
                </a:lnTo>
                <a:lnTo>
                  <a:pt x="352" y="1652"/>
                </a:lnTo>
                <a:lnTo>
                  <a:pt x="350" y="1650"/>
                </a:lnTo>
                <a:lnTo>
                  <a:pt x="350" y="1648"/>
                </a:lnTo>
                <a:lnTo>
                  <a:pt x="350" y="1646"/>
                </a:lnTo>
                <a:lnTo>
                  <a:pt x="348" y="1646"/>
                </a:lnTo>
                <a:lnTo>
                  <a:pt x="348" y="1644"/>
                </a:lnTo>
                <a:lnTo>
                  <a:pt x="346" y="1644"/>
                </a:lnTo>
                <a:lnTo>
                  <a:pt x="344" y="1642"/>
                </a:lnTo>
                <a:lnTo>
                  <a:pt x="342" y="1642"/>
                </a:lnTo>
                <a:lnTo>
                  <a:pt x="338" y="1640"/>
                </a:lnTo>
                <a:lnTo>
                  <a:pt x="336" y="1638"/>
                </a:lnTo>
                <a:lnTo>
                  <a:pt x="334" y="1636"/>
                </a:lnTo>
                <a:lnTo>
                  <a:pt x="332" y="1634"/>
                </a:lnTo>
                <a:lnTo>
                  <a:pt x="332" y="1632"/>
                </a:lnTo>
                <a:lnTo>
                  <a:pt x="332" y="1630"/>
                </a:lnTo>
                <a:lnTo>
                  <a:pt x="330" y="1624"/>
                </a:lnTo>
                <a:lnTo>
                  <a:pt x="328" y="1622"/>
                </a:lnTo>
                <a:lnTo>
                  <a:pt x="328" y="1620"/>
                </a:lnTo>
                <a:lnTo>
                  <a:pt x="330" y="1618"/>
                </a:lnTo>
                <a:lnTo>
                  <a:pt x="332" y="1614"/>
                </a:lnTo>
                <a:lnTo>
                  <a:pt x="332" y="1610"/>
                </a:lnTo>
                <a:lnTo>
                  <a:pt x="336" y="1605"/>
                </a:lnTo>
                <a:lnTo>
                  <a:pt x="338" y="1603"/>
                </a:lnTo>
                <a:lnTo>
                  <a:pt x="340" y="1601"/>
                </a:lnTo>
                <a:lnTo>
                  <a:pt x="340" y="1599"/>
                </a:lnTo>
                <a:lnTo>
                  <a:pt x="342" y="1595"/>
                </a:lnTo>
                <a:lnTo>
                  <a:pt x="342" y="1593"/>
                </a:lnTo>
                <a:lnTo>
                  <a:pt x="342" y="1589"/>
                </a:lnTo>
                <a:lnTo>
                  <a:pt x="340" y="1583"/>
                </a:lnTo>
                <a:lnTo>
                  <a:pt x="340" y="1581"/>
                </a:lnTo>
                <a:lnTo>
                  <a:pt x="338" y="1579"/>
                </a:lnTo>
                <a:lnTo>
                  <a:pt x="334" y="1577"/>
                </a:lnTo>
                <a:lnTo>
                  <a:pt x="334" y="1575"/>
                </a:lnTo>
                <a:lnTo>
                  <a:pt x="332" y="1571"/>
                </a:lnTo>
                <a:lnTo>
                  <a:pt x="330" y="1571"/>
                </a:lnTo>
                <a:lnTo>
                  <a:pt x="328" y="1569"/>
                </a:lnTo>
                <a:lnTo>
                  <a:pt x="328" y="1567"/>
                </a:lnTo>
                <a:lnTo>
                  <a:pt x="326" y="1565"/>
                </a:lnTo>
                <a:lnTo>
                  <a:pt x="326" y="1563"/>
                </a:lnTo>
                <a:lnTo>
                  <a:pt x="326" y="1559"/>
                </a:lnTo>
                <a:lnTo>
                  <a:pt x="326" y="1557"/>
                </a:lnTo>
                <a:lnTo>
                  <a:pt x="328" y="1555"/>
                </a:lnTo>
                <a:lnTo>
                  <a:pt x="328" y="1553"/>
                </a:lnTo>
                <a:lnTo>
                  <a:pt x="330" y="1551"/>
                </a:lnTo>
                <a:lnTo>
                  <a:pt x="332" y="1551"/>
                </a:lnTo>
                <a:lnTo>
                  <a:pt x="334" y="1549"/>
                </a:lnTo>
                <a:lnTo>
                  <a:pt x="336" y="1547"/>
                </a:lnTo>
                <a:lnTo>
                  <a:pt x="338" y="1547"/>
                </a:lnTo>
                <a:lnTo>
                  <a:pt x="338" y="1549"/>
                </a:lnTo>
                <a:lnTo>
                  <a:pt x="340" y="1549"/>
                </a:lnTo>
                <a:lnTo>
                  <a:pt x="342" y="1549"/>
                </a:lnTo>
                <a:lnTo>
                  <a:pt x="344" y="1549"/>
                </a:lnTo>
                <a:lnTo>
                  <a:pt x="346" y="1549"/>
                </a:lnTo>
                <a:lnTo>
                  <a:pt x="348" y="1549"/>
                </a:lnTo>
                <a:lnTo>
                  <a:pt x="350" y="1549"/>
                </a:lnTo>
                <a:lnTo>
                  <a:pt x="352" y="1549"/>
                </a:lnTo>
                <a:lnTo>
                  <a:pt x="352" y="1547"/>
                </a:lnTo>
                <a:lnTo>
                  <a:pt x="354" y="1547"/>
                </a:lnTo>
                <a:lnTo>
                  <a:pt x="356" y="1545"/>
                </a:lnTo>
                <a:lnTo>
                  <a:pt x="356" y="1543"/>
                </a:lnTo>
                <a:lnTo>
                  <a:pt x="356" y="1541"/>
                </a:lnTo>
                <a:lnTo>
                  <a:pt x="356" y="1539"/>
                </a:lnTo>
                <a:lnTo>
                  <a:pt x="356" y="1537"/>
                </a:lnTo>
                <a:lnTo>
                  <a:pt x="356" y="1535"/>
                </a:lnTo>
                <a:lnTo>
                  <a:pt x="354" y="1535"/>
                </a:lnTo>
                <a:lnTo>
                  <a:pt x="354" y="1533"/>
                </a:lnTo>
                <a:lnTo>
                  <a:pt x="352" y="1531"/>
                </a:lnTo>
                <a:lnTo>
                  <a:pt x="350" y="1531"/>
                </a:lnTo>
                <a:lnTo>
                  <a:pt x="350" y="1529"/>
                </a:lnTo>
                <a:lnTo>
                  <a:pt x="348" y="1529"/>
                </a:lnTo>
                <a:lnTo>
                  <a:pt x="346" y="1527"/>
                </a:lnTo>
                <a:lnTo>
                  <a:pt x="344" y="1527"/>
                </a:lnTo>
                <a:lnTo>
                  <a:pt x="342" y="1525"/>
                </a:lnTo>
                <a:lnTo>
                  <a:pt x="340" y="1525"/>
                </a:lnTo>
                <a:lnTo>
                  <a:pt x="338" y="1525"/>
                </a:lnTo>
                <a:lnTo>
                  <a:pt x="338" y="1523"/>
                </a:lnTo>
                <a:lnTo>
                  <a:pt x="336" y="1523"/>
                </a:lnTo>
                <a:lnTo>
                  <a:pt x="336" y="1523"/>
                </a:lnTo>
                <a:lnTo>
                  <a:pt x="336" y="1521"/>
                </a:lnTo>
                <a:lnTo>
                  <a:pt x="334" y="1521"/>
                </a:lnTo>
                <a:lnTo>
                  <a:pt x="334" y="1519"/>
                </a:lnTo>
                <a:lnTo>
                  <a:pt x="334" y="1517"/>
                </a:lnTo>
                <a:lnTo>
                  <a:pt x="334" y="1515"/>
                </a:lnTo>
                <a:lnTo>
                  <a:pt x="334" y="1513"/>
                </a:lnTo>
                <a:lnTo>
                  <a:pt x="336" y="1513"/>
                </a:lnTo>
                <a:lnTo>
                  <a:pt x="336" y="1511"/>
                </a:lnTo>
                <a:lnTo>
                  <a:pt x="336" y="1509"/>
                </a:lnTo>
                <a:lnTo>
                  <a:pt x="338" y="1509"/>
                </a:lnTo>
                <a:lnTo>
                  <a:pt x="338" y="1507"/>
                </a:lnTo>
                <a:lnTo>
                  <a:pt x="340" y="1507"/>
                </a:lnTo>
                <a:lnTo>
                  <a:pt x="340" y="1505"/>
                </a:lnTo>
                <a:lnTo>
                  <a:pt x="342" y="1505"/>
                </a:lnTo>
                <a:lnTo>
                  <a:pt x="344" y="1505"/>
                </a:lnTo>
                <a:lnTo>
                  <a:pt x="346" y="1505"/>
                </a:lnTo>
                <a:lnTo>
                  <a:pt x="346" y="1503"/>
                </a:lnTo>
                <a:lnTo>
                  <a:pt x="348" y="1503"/>
                </a:lnTo>
                <a:lnTo>
                  <a:pt x="350" y="1501"/>
                </a:lnTo>
                <a:lnTo>
                  <a:pt x="350" y="1499"/>
                </a:lnTo>
                <a:lnTo>
                  <a:pt x="352" y="1499"/>
                </a:lnTo>
                <a:lnTo>
                  <a:pt x="352" y="1497"/>
                </a:lnTo>
                <a:lnTo>
                  <a:pt x="352" y="1495"/>
                </a:lnTo>
                <a:lnTo>
                  <a:pt x="352" y="1493"/>
                </a:lnTo>
                <a:lnTo>
                  <a:pt x="352" y="1491"/>
                </a:lnTo>
                <a:lnTo>
                  <a:pt x="352" y="1489"/>
                </a:lnTo>
                <a:lnTo>
                  <a:pt x="352" y="1487"/>
                </a:lnTo>
                <a:lnTo>
                  <a:pt x="352" y="1485"/>
                </a:lnTo>
                <a:lnTo>
                  <a:pt x="352" y="1483"/>
                </a:lnTo>
                <a:lnTo>
                  <a:pt x="354" y="1481"/>
                </a:lnTo>
                <a:lnTo>
                  <a:pt x="354" y="1479"/>
                </a:lnTo>
                <a:lnTo>
                  <a:pt x="356" y="1477"/>
                </a:lnTo>
                <a:lnTo>
                  <a:pt x="356" y="1475"/>
                </a:lnTo>
                <a:lnTo>
                  <a:pt x="358" y="1475"/>
                </a:lnTo>
                <a:lnTo>
                  <a:pt x="360" y="1475"/>
                </a:lnTo>
                <a:lnTo>
                  <a:pt x="360" y="1473"/>
                </a:lnTo>
                <a:lnTo>
                  <a:pt x="362" y="1473"/>
                </a:lnTo>
                <a:lnTo>
                  <a:pt x="362" y="1471"/>
                </a:lnTo>
                <a:lnTo>
                  <a:pt x="362" y="1469"/>
                </a:lnTo>
                <a:lnTo>
                  <a:pt x="362" y="1467"/>
                </a:lnTo>
                <a:lnTo>
                  <a:pt x="362" y="1465"/>
                </a:lnTo>
                <a:lnTo>
                  <a:pt x="360" y="1463"/>
                </a:lnTo>
                <a:lnTo>
                  <a:pt x="360" y="1461"/>
                </a:lnTo>
                <a:lnTo>
                  <a:pt x="358" y="1461"/>
                </a:lnTo>
                <a:lnTo>
                  <a:pt x="358" y="1459"/>
                </a:lnTo>
                <a:lnTo>
                  <a:pt x="356" y="1459"/>
                </a:lnTo>
                <a:lnTo>
                  <a:pt x="356" y="1457"/>
                </a:lnTo>
                <a:lnTo>
                  <a:pt x="354" y="1457"/>
                </a:lnTo>
                <a:lnTo>
                  <a:pt x="354" y="1455"/>
                </a:lnTo>
                <a:lnTo>
                  <a:pt x="352" y="1455"/>
                </a:lnTo>
                <a:lnTo>
                  <a:pt x="350" y="1453"/>
                </a:lnTo>
                <a:lnTo>
                  <a:pt x="348" y="1453"/>
                </a:lnTo>
                <a:lnTo>
                  <a:pt x="346" y="1453"/>
                </a:lnTo>
                <a:lnTo>
                  <a:pt x="344" y="1453"/>
                </a:lnTo>
                <a:lnTo>
                  <a:pt x="342" y="1451"/>
                </a:lnTo>
                <a:lnTo>
                  <a:pt x="340" y="1451"/>
                </a:lnTo>
                <a:lnTo>
                  <a:pt x="338" y="1449"/>
                </a:lnTo>
                <a:lnTo>
                  <a:pt x="336" y="1449"/>
                </a:lnTo>
                <a:lnTo>
                  <a:pt x="336" y="1447"/>
                </a:lnTo>
                <a:lnTo>
                  <a:pt x="334" y="1445"/>
                </a:lnTo>
                <a:lnTo>
                  <a:pt x="332" y="1443"/>
                </a:lnTo>
                <a:lnTo>
                  <a:pt x="332" y="1439"/>
                </a:lnTo>
                <a:lnTo>
                  <a:pt x="332" y="1437"/>
                </a:lnTo>
                <a:lnTo>
                  <a:pt x="332" y="1435"/>
                </a:lnTo>
                <a:lnTo>
                  <a:pt x="332" y="1433"/>
                </a:lnTo>
                <a:lnTo>
                  <a:pt x="332" y="1431"/>
                </a:lnTo>
                <a:lnTo>
                  <a:pt x="334" y="1429"/>
                </a:lnTo>
                <a:lnTo>
                  <a:pt x="334" y="1427"/>
                </a:lnTo>
                <a:lnTo>
                  <a:pt x="334" y="1427"/>
                </a:lnTo>
                <a:lnTo>
                  <a:pt x="334" y="1425"/>
                </a:lnTo>
                <a:lnTo>
                  <a:pt x="332" y="1423"/>
                </a:lnTo>
                <a:lnTo>
                  <a:pt x="332" y="1421"/>
                </a:lnTo>
                <a:lnTo>
                  <a:pt x="332" y="1419"/>
                </a:lnTo>
                <a:lnTo>
                  <a:pt x="332" y="1417"/>
                </a:lnTo>
                <a:lnTo>
                  <a:pt x="330" y="1417"/>
                </a:lnTo>
                <a:lnTo>
                  <a:pt x="328" y="1415"/>
                </a:lnTo>
                <a:lnTo>
                  <a:pt x="326" y="1415"/>
                </a:lnTo>
                <a:lnTo>
                  <a:pt x="324" y="1413"/>
                </a:lnTo>
                <a:lnTo>
                  <a:pt x="320" y="1411"/>
                </a:lnTo>
                <a:lnTo>
                  <a:pt x="318" y="1409"/>
                </a:lnTo>
                <a:lnTo>
                  <a:pt x="316" y="1409"/>
                </a:lnTo>
                <a:lnTo>
                  <a:pt x="316" y="1407"/>
                </a:lnTo>
                <a:lnTo>
                  <a:pt x="314" y="1405"/>
                </a:lnTo>
                <a:lnTo>
                  <a:pt x="312" y="1403"/>
                </a:lnTo>
                <a:lnTo>
                  <a:pt x="312" y="1401"/>
                </a:lnTo>
                <a:lnTo>
                  <a:pt x="310" y="1399"/>
                </a:lnTo>
                <a:lnTo>
                  <a:pt x="310" y="1397"/>
                </a:lnTo>
                <a:lnTo>
                  <a:pt x="310" y="1395"/>
                </a:lnTo>
                <a:lnTo>
                  <a:pt x="310" y="1393"/>
                </a:lnTo>
                <a:lnTo>
                  <a:pt x="310" y="1391"/>
                </a:lnTo>
                <a:lnTo>
                  <a:pt x="310" y="1389"/>
                </a:lnTo>
                <a:lnTo>
                  <a:pt x="308" y="1387"/>
                </a:lnTo>
                <a:lnTo>
                  <a:pt x="308" y="1385"/>
                </a:lnTo>
                <a:lnTo>
                  <a:pt x="306" y="1385"/>
                </a:lnTo>
                <a:lnTo>
                  <a:pt x="306" y="1383"/>
                </a:lnTo>
                <a:lnTo>
                  <a:pt x="304" y="1381"/>
                </a:lnTo>
                <a:lnTo>
                  <a:pt x="302" y="1379"/>
                </a:lnTo>
                <a:lnTo>
                  <a:pt x="302" y="1379"/>
                </a:lnTo>
                <a:lnTo>
                  <a:pt x="300" y="1379"/>
                </a:lnTo>
                <a:lnTo>
                  <a:pt x="300" y="1377"/>
                </a:lnTo>
                <a:lnTo>
                  <a:pt x="300" y="1375"/>
                </a:lnTo>
                <a:lnTo>
                  <a:pt x="300" y="1373"/>
                </a:lnTo>
                <a:lnTo>
                  <a:pt x="300" y="1371"/>
                </a:lnTo>
                <a:lnTo>
                  <a:pt x="302" y="1371"/>
                </a:lnTo>
                <a:lnTo>
                  <a:pt x="302" y="1369"/>
                </a:lnTo>
                <a:lnTo>
                  <a:pt x="304" y="1369"/>
                </a:lnTo>
                <a:lnTo>
                  <a:pt x="306" y="1369"/>
                </a:lnTo>
                <a:lnTo>
                  <a:pt x="306" y="1367"/>
                </a:lnTo>
                <a:lnTo>
                  <a:pt x="308" y="1367"/>
                </a:lnTo>
                <a:lnTo>
                  <a:pt x="310" y="1367"/>
                </a:lnTo>
                <a:lnTo>
                  <a:pt x="312" y="1367"/>
                </a:lnTo>
                <a:lnTo>
                  <a:pt x="312" y="1365"/>
                </a:lnTo>
                <a:lnTo>
                  <a:pt x="314" y="1365"/>
                </a:lnTo>
                <a:lnTo>
                  <a:pt x="316" y="1363"/>
                </a:lnTo>
                <a:lnTo>
                  <a:pt x="316" y="1361"/>
                </a:lnTo>
                <a:lnTo>
                  <a:pt x="316" y="1359"/>
                </a:lnTo>
                <a:lnTo>
                  <a:pt x="316" y="1357"/>
                </a:lnTo>
                <a:lnTo>
                  <a:pt x="316" y="1355"/>
                </a:lnTo>
                <a:lnTo>
                  <a:pt x="316" y="1353"/>
                </a:lnTo>
                <a:lnTo>
                  <a:pt x="314" y="1351"/>
                </a:lnTo>
                <a:lnTo>
                  <a:pt x="314" y="1349"/>
                </a:lnTo>
                <a:lnTo>
                  <a:pt x="312" y="1347"/>
                </a:lnTo>
                <a:lnTo>
                  <a:pt x="312" y="1345"/>
                </a:lnTo>
                <a:lnTo>
                  <a:pt x="312" y="1343"/>
                </a:lnTo>
                <a:lnTo>
                  <a:pt x="312" y="1341"/>
                </a:lnTo>
                <a:lnTo>
                  <a:pt x="312" y="1339"/>
                </a:lnTo>
                <a:lnTo>
                  <a:pt x="314" y="1337"/>
                </a:lnTo>
                <a:lnTo>
                  <a:pt x="318" y="1333"/>
                </a:lnTo>
                <a:lnTo>
                  <a:pt x="320" y="1329"/>
                </a:lnTo>
                <a:lnTo>
                  <a:pt x="320" y="1327"/>
                </a:lnTo>
                <a:lnTo>
                  <a:pt x="322" y="1325"/>
                </a:lnTo>
                <a:lnTo>
                  <a:pt x="322" y="1323"/>
                </a:lnTo>
                <a:lnTo>
                  <a:pt x="322" y="1321"/>
                </a:lnTo>
                <a:lnTo>
                  <a:pt x="322" y="1319"/>
                </a:lnTo>
                <a:lnTo>
                  <a:pt x="322" y="1317"/>
                </a:lnTo>
                <a:lnTo>
                  <a:pt x="320" y="1315"/>
                </a:lnTo>
                <a:lnTo>
                  <a:pt x="312" y="1311"/>
                </a:lnTo>
                <a:lnTo>
                  <a:pt x="306" y="1311"/>
                </a:lnTo>
                <a:lnTo>
                  <a:pt x="304" y="1311"/>
                </a:lnTo>
                <a:lnTo>
                  <a:pt x="302" y="1311"/>
                </a:lnTo>
                <a:lnTo>
                  <a:pt x="300" y="1311"/>
                </a:lnTo>
                <a:lnTo>
                  <a:pt x="298" y="1311"/>
                </a:lnTo>
                <a:lnTo>
                  <a:pt x="294" y="1313"/>
                </a:lnTo>
                <a:lnTo>
                  <a:pt x="292" y="1313"/>
                </a:lnTo>
                <a:lnTo>
                  <a:pt x="290" y="1315"/>
                </a:lnTo>
                <a:lnTo>
                  <a:pt x="288" y="1313"/>
                </a:lnTo>
                <a:lnTo>
                  <a:pt x="286" y="1313"/>
                </a:lnTo>
                <a:lnTo>
                  <a:pt x="284" y="1313"/>
                </a:lnTo>
                <a:lnTo>
                  <a:pt x="284" y="1311"/>
                </a:lnTo>
                <a:lnTo>
                  <a:pt x="284" y="1309"/>
                </a:lnTo>
                <a:lnTo>
                  <a:pt x="282" y="1309"/>
                </a:lnTo>
                <a:lnTo>
                  <a:pt x="282" y="1307"/>
                </a:lnTo>
                <a:lnTo>
                  <a:pt x="282" y="1305"/>
                </a:lnTo>
                <a:lnTo>
                  <a:pt x="284" y="1305"/>
                </a:lnTo>
                <a:lnTo>
                  <a:pt x="284" y="1303"/>
                </a:lnTo>
                <a:lnTo>
                  <a:pt x="284" y="1301"/>
                </a:lnTo>
                <a:lnTo>
                  <a:pt x="284" y="1299"/>
                </a:lnTo>
                <a:lnTo>
                  <a:pt x="284" y="1297"/>
                </a:lnTo>
                <a:lnTo>
                  <a:pt x="286" y="1295"/>
                </a:lnTo>
                <a:lnTo>
                  <a:pt x="286" y="1293"/>
                </a:lnTo>
                <a:lnTo>
                  <a:pt x="286" y="1291"/>
                </a:lnTo>
                <a:lnTo>
                  <a:pt x="284" y="1287"/>
                </a:lnTo>
                <a:lnTo>
                  <a:pt x="282" y="1285"/>
                </a:lnTo>
                <a:lnTo>
                  <a:pt x="280" y="1285"/>
                </a:lnTo>
                <a:lnTo>
                  <a:pt x="278" y="1285"/>
                </a:lnTo>
                <a:lnTo>
                  <a:pt x="276" y="1285"/>
                </a:lnTo>
                <a:lnTo>
                  <a:pt x="274" y="1285"/>
                </a:lnTo>
                <a:lnTo>
                  <a:pt x="272" y="1285"/>
                </a:lnTo>
                <a:lnTo>
                  <a:pt x="270" y="1285"/>
                </a:lnTo>
                <a:lnTo>
                  <a:pt x="268" y="1287"/>
                </a:lnTo>
                <a:lnTo>
                  <a:pt x="266" y="1287"/>
                </a:lnTo>
                <a:lnTo>
                  <a:pt x="266" y="1289"/>
                </a:lnTo>
                <a:lnTo>
                  <a:pt x="264" y="1293"/>
                </a:lnTo>
                <a:lnTo>
                  <a:pt x="264" y="1295"/>
                </a:lnTo>
                <a:lnTo>
                  <a:pt x="262" y="1295"/>
                </a:lnTo>
                <a:lnTo>
                  <a:pt x="262" y="1297"/>
                </a:lnTo>
                <a:lnTo>
                  <a:pt x="260" y="1297"/>
                </a:lnTo>
                <a:lnTo>
                  <a:pt x="258" y="1297"/>
                </a:lnTo>
                <a:lnTo>
                  <a:pt x="256" y="1297"/>
                </a:lnTo>
                <a:lnTo>
                  <a:pt x="254" y="1297"/>
                </a:lnTo>
                <a:lnTo>
                  <a:pt x="252" y="1295"/>
                </a:lnTo>
                <a:lnTo>
                  <a:pt x="250" y="1293"/>
                </a:lnTo>
                <a:lnTo>
                  <a:pt x="250" y="1291"/>
                </a:lnTo>
                <a:lnTo>
                  <a:pt x="250" y="1289"/>
                </a:lnTo>
                <a:lnTo>
                  <a:pt x="250" y="1287"/>
                </a:lnTo>
                <a:lnTo>
                  <a:pt x="250" y="1285"/>
                </a:lnTo>
                <a:lnTo>
                  <a:pt x="250" y="1283"/>
                </a:lnTo>
                <a:lnTo>
                  <a:pt x="252" y="1283"/>
                </a:lnTo>
                <a:lnTo>
                  <a:pt x="254" y="1283"/>
                </a:lnTo>
                <a:lnTo>
                  <a:pt x="254" y="1281"/>
                </a:lnTo>
                <a:lnTo>
                  <a:pt x="256" y="1281"/>
                </a:lnTo>
                <a:lnTo>
                  <a:pt x="258" y="1279"/>
                </a:lnTo>
                <a:lnTo>
                  <a:pt x="260" y="1275"/>
                </a:lnTo>
                <a:lnTo>
                  <a:pt x="262" y="1275"/>
                </a:lnTo>
                <a:lnTo>
                  <a:pt x="262" y="1273"/>
                </a:lnTo>
                <a:lnTo>
                  <a:pt x="262" y="1271"/>
                </a:lnTo>
                <a:lnTo>
                  <a:pt x="262" y="1269"/>
                </a:lnTo>
                <a:lnTo>
                  <a:pt x="262" y="1267"/>
                </a:lnTo>
                <a:lnTo>
                  <a:pt x="262" y="1265"/>
                </a:lnTo>
                <a:lnTo>
                  <a:pt x="260" y="1263"/>
                </a:lnTo>
                <a:lnTo>
                  <a:pt x="258" y="1263"/>
                </a:lnTo>
                <a:lnTo>
                  <a:pt x="258" y="1261"/>
                </a:lnTo>
                <a:lnTo>
                  <a:pt x="256" y="1261"/>
                </a:lnTo>
                <a:lnTo>
                  <a:pt x="256" y="1259"/>
                </a:lnTo>
                <a:lnTo>
                  <a:pt x="254" y="1259"/>
                </a:lnTo>
                <a:lnTo>
                  <a:pt x="252" y="1259"/>
                </a:lnTo>
                <a:lnTo>
                  <a:pt x="248" y="1257"/>
                </a:lnTo>
                <a:lnTo>
                  <a:pt x="244" y="1259"/>
                </a:lnTo>
                <a:lnTo>
                  <a:pt x="242" y="1259"/>
                </a:lnTo>
                <a:lnTo>
                  <a:pt x="240" y="1261"/>
                </a:lnTo>
                <a:lnTo>
                  <a:pt x="238" y="1261"/>
                </a:lnTo>
                <a:lnTo>
                  <a:pt x="236" y="1259"/>
                </a:lnTo>
                <a:lnTo>
                  <a:pt x="236" y="1259"/>
                </a:lnTo>
                <a:lnTo>
                  <a:pt x="234" y="1257"/>
                </a:lnTo>
                <a:lnTo>
                  <a:pt x="232" y="1255"/>
                </a:lnTo>
                <a:lnTo>
                  <a:pt x="232" y="1253"/>
                </a:lnTo>
                <a:lnTo>
                  <a:pt x="230" y="1251"/>
                </a:lnTo>
                <a:lnTo>
                  <a:pt x="230" y="1249"/>
                </a:lnTo>
                <a:lnTo>
                  <a:pt x="228" y="1243"/>
                </a:lnTo>
                <a:lnTo>
                  <a:pt x="228" y="1239"/>
                </a:lnTo>
                <a:lnTo>
                  <a:pt x="226" y="1237"/>
                </a:lnTo>
                <a:lnTo>
                  <a:pt x="226" y="1235"/>
                </a:lnTo>
                <a:lnTo>
                  <a:pt x="226" y="1233"/>
                </a:lnTo>
                <a:lnTo>
                  <a:pt x="228" y="1231"/>
                </a:lnTo>
                <a:lnTo>
                  <a:pt x="228" y="1229"/>
                </a:lnTo>
                <a:lnTo>
                  <a:pt x="228" y="1227"/>
                </a:lnTo>
                <a:lnTo>
                  <a:pt x="228" y="1225"/>
                </a:lnTo>
                <a:lnTo>
                  <a:pt x="230" y="1223"/>
                </a:lnTo>
                <a:lnTo>
                  <a:pt x="230" y="1221"/>
                </a:lnTo>
                <a:lnTo>
                  <a:pt x="230" y="1219"/>
                </a:lnTo>
                <a:lnTo>
                  <a:pt x="232" y="1219"/>
                </a:lnTo>
                <a:lnTo>
                  <a:pt x="232" y="1217"/>
                </a:lnTo>
                <a:lnTo>
                  <a:pt x="232" y="1215"/>
                </a:lnTo>
                <a:lnTo>
                  <a:pt x="234" y="1213"/>
                </a:lnTo>
                <a:lnTo>
                  <a:pt x="234" y="1209"/>
                </a:lnTo>
                <a:lnTo>
                  <a:pt x="236" y="1205"/>
                </a:lnTo>
                <a:lnTo>
                  <a:pt x="236" y="1201"/>
                </a:lnTo>
                <a:lnTo>
                  <a:pt x="234" y="1199"/>
                </a:lnTo>
                <a:lnTo>
                  <a:pt x="234" y="1197"/>
                </a:lnTo>
                <a:lnTo>
                  <a:pt x="232" y="1193"/>
                </a:lnTo>
                <a:lnTo>
                  <a:pt x="232" y="1191"/>
                </a:lnTo>
                <a:lnTo>
                  <a:pt x="230" y="1191"/>
                </a:lnTo>
                <a:lnTo>
                  <a:pt x="228" y="1189"/>
                </a:lnTo>
                <a:lnTo>
                  <a:pt x="228" y="1189"/>
                </a:lnTo>
                <a:lnTo>
                  <a:pt x="226" y="1189"/>
                </a:lnTo>
                <a:lnTo>
                  <a:pt x="222" y="1187"/>
                </a:lnTo>
                <a:lnTo>
                  <a:pt x="218" y="1187"/>
                </a:lnTo>
                <a:lnTo>
                  <a:pt x="216" y="1184"/>
                </a:lnTo>
                <a:lnTo>
                  <a:pt x="214" y="1184"/>
                </a:lnTo>
                <a:lnTo>
                  <a:pt x="210" y="1184"/>
                </a:lnTo>
                <a:lnTo>
                  <a:pt x="208" y="1182"/>
                </a:lnTo>
                <a:lnTo>
                  <a:pt x="206" y="1180"/>
                </a:lnTo>
                <a:lnTo>
                  <a:pt x="204" y="1178"/>
                </a:lnTo>
                <a:lnTo>
                  <a:pt x="202" y="1172"/>
                </a:lnTo>
                <a:lnTo>
                  <a:pt x="202" y="1170"/>
                </a:lnTo>
                <a:lnTo>
                  <a:pt x="200" y="1168"/>
                </a:lnTo>
                <a:lnTo>
                  <a:pt x="200" y="1166"/>
                </a:lnTo>
                <a:lnTo>
                  <a:pt x="198" y="1166"/>
                </a:lnTo>
                <a:lnTo>
                  <a:pt x="198" y="1164"/>
                </a:lnTo>
                <a:lnTo>
                  <a:pt x="196" y="1164"/>
                </a:lnTo>
                <a:lnTo>
                  <a:pt x="190" y="1158"/>
                </a:lnTo>
                <a:lnTo>
                  <a:pt x="188" y="1158"/>
                </a:lnTo>
                <a:lnTo>
                  <a:pt x="188" y="1156"/>
                </a:lnTo>
                <a:lnTo>
                  <a:pt x="186" y="1154"/>
                </a:lnTo>
                <a:lnTo>
                  <a:pt x="186" y="1152"/>
                </a:lnTo>
                <a:lnTo>
                  <a:pt x="184" y="1152"/>
                </a:lnTo>
                <a:lnTo>
                  <a:pt x="184" y="1150"/>
                </a:lnTo>
                <a:lnTo>
                  <a:pt x="184" y="1148"/>
                </a:lnTo>
                <a:lnTo>
                  <a:pt x="182" y="1146"/>
                </a:lnTo>
                <a:lnTo>
                  <a:pt x="182" y="1142"/>
                </a:lnTo>
                <a:lnTo>
                  <a:pt x="182" y="1140"/>
                </a:lnTo>
                <a:lnTo>
                  <a:pt x="184" y="1138"/>
                </a:lnTo>
                <a:lnTo>
                  <a:pt x="184" y="1134"/>
                </a:lnTo>
                <a:lnTo>
                  <a:pt x="184" y="1132"/>
                </a:lnTo>
                <a:lnTo>
                  <a:pt x="184" y="1128"/>
                </a:lnTo>
                <a:lnTo>
                  <a:pt x="184" y="1124"/>
                </a:lnTo>
                <a:lnTo>
                  <a:pt x="182" y="1124"/>
                </a:lnTo>
                <a:lnTo>
                  <a:pt x="182" y="1122"/>
                </a:lnTo>
                <a:lnTo>
                  <a:pt x="180" y="1120"/>
                </a:lnTo>
                <a:lnTo>
                  <a:pt x="178" y="1118"/>
                </a:lnTo>
                <a:lnTo>
                  <a:pt x="176" y="1114"/>
                </a:lnTo>
                <a:lnTo>
                  <a:pt x="176" y="1112"/>
                </a:lnTo>
                <a:lnTo>
                  <a:pt x="176" y="1110"/>
                </a:lnTo>
                <a:lnTo>
                  <a:pt x="178" y="1110"/>
                </a:lnTo>
                <a:lnTo>
                  <a:pt x="180" y="1108"/>
                </a:lnTo>
                <a:lnTo>
                  <a:pt x="184" y="1108"/>
                </a:lnTo>
                <a:lnTo>
                  <a:pt x="190" y="1104"/>
                </a:lnTo>
                <a:lnTo>
                  <a:pt x="194" y="1100"/>
                </a:lnTo>
                <a:lnTo>
                  <a:pt x="196" y="1096"/>
                </a:lnTo>
                <a:lnTo>
                  <a:pt x="198" y="1096"/>
                </a:lnTo>
                <a:lnTo>
                  <a:pt x="198" y="1092"/>
                </a:lnTo>
                <a:lnTo>
                  <a:pt x="196" y="1092"/>
                </a:lnTo>
                <a:lnTo>
                  <a:pt x="196" y="1090"/>
                </a:lnTo>
                <a:lnTo>
                  <a:pt x="194" y="1090"/>
                </a:lnTo>
                <a:lnTo>
                  <a:pt x="194" y="1088"/>
                </a:lnTo>
                <a:lnTo>
                  <a:pt x="194" y="1086"/>
                </a:lnTo>
                <a:lnTo>
                  <a:pt x="194" y="1082"/>
                </a:lnTo>
                <a:lnTo>
                  <a:pt x="196" y="1080"/>
                </a:lnTo>
                <a:lnTo>
                  <a:pt x="194" y="1078"/>
                </a:lnTo>
                <a:lnTo>
                  <a:pt x="194" y="1074"/>
                </a:lnTo>
                <a:lnTo>
                  <a:pt x="192" y="1072"/>
                </a:lnTo>
                <a:lnTo>
                  <a:pt x="192" y="1070"/>
                </a:lnTo>
                <a:lnTo>
                  <a:pt x="190" y="1068"/>
                </a:lnTo>
                <a:lnTo>
                  <a:pt x="190" y="1066"/>
                </a:lnTo>
                <a:lnTo>
                  <a:pt x="188" y="1066"/>
                </a:lnTo>
                <a:lnTo>
                  <a:pt x="188" y="1064"/>
                </a:lnTo>
                <a:lnTo>
                  <a:pt x="188" y="1064"/>
                </a:lnTo>
                <a:lnTo>
                  <a:pt x="188" y="1062"/>
                </a:lnTo>
                <a:lnTo>
                  <a:pt x="182" y="1060"/>
                </a:lnTo>
                <a:lnTo>
                  <a:pt x="180" y="1058"/>
                </a:lnTo>
                <a:lnTo>
                  <a:pt x="178" y="1056"/>
                </a:lnTo>
                <a:lnTo>
                  <a:pt x="176" y="1054"/>
                </a:lnTo>
                <a:lnTo>
                  <a:pt x="174" y="1052"/>
                </a:lnTo>
                <a:lnTo>
                  <a:pt x="172" y="1048"/>
                </a:lnTo>
                <a:lnTo>
                  <a:pt x="170" y="1044"/>
                </a:lnTo>
                <a:lnTo>
                  <a:pt x="170" y="1044"/>
                </a:lnTo>
                <a:lnTo>
                  <a:pt x="170" y="1042"/>
                </a:lnTo>
                <a:lnTo>
                  <a:pt x="170" y="1036"/>
                </a:lnTo>
                <a:lnTo>
                  <a:pt x="170" y="1034"/>
                </a:lnTo>
                <a:lnTo>
                  <a:pt x="170" y="1032"/>
                </a:lnTo>
                <a:lnTo>
                  <a:pt x="170" y="1030"/>
                </a:lnTo>
                <a:lnTo>
                  <a:pt x="170" y="1028"/>
                </a:lnTo>
                <a:lnTo>
                  <a:pt x="168" y="1024"/>
                </a:lnTo>
                <a:lnTo>
                  <a:pt x="166" y="1022"/>
                </a:lnTo>
                <a:lnTo>
                  <a:pt x="164" y="1020"/>
                </a:lnTo>
                <a:lnTo>
                  <a:pt x="164" y="1018"/>
                </a:lnTo>
                <a:lnTo>
                  <a:pt x="158" y="1014"/>
                </a:lnTo>
                <a:lnTo>
                  <a:pt x="156" y="1012"/>
                </a:lnTo>
                <a:lnTo>
                  <a:pt x="154" y="1012"/>
                </a:lnTo>
                <a:lnTo>
                  <a:pt x="150" y="1010"/>
                </a:lnTo>
                <a:lnTo>
                  <a:pt x="148" y="1008"/>
                </a:lnTo>
                <a:lnTo>
                  <a:pt x="146" y="1006"/>
                </a:lnTo>
                <a:lnTo>
                  <a:pt x="142" y="1002"/>
                </a:lnTo>
                <a:lnTo>
                  <a:pt x="140" y="998"/>
                </a:lnTo>
                <a:lnTo>
                  <a:pt x="140" y="996"/>
                </a:lnTo>
                <a:lnTo>
                  <a:pt x="140" y="996"/>
                </a:lnTo>
                <a:lnTo>
                  <a:pt x="140" y="994"/>
                </a:lnTo>
                <a:lnTo>
                  <a:pt x="140" y="992"/>
                </a:lnTo>
                <a:lnTo>
                  <a:pt x="140" y="990"/>
                </a:lnTo>
                <a:lnTo>
                  <a:pt x="140" y="988"/>
                </a:lnTo>
                <a:lnTo>
                  <a:pt x="140" y="986"/>
                </a:lnTo>
                <a:lnTo>
                  <a:pt x="140" y="984"/>
                </a:lnTo>
                <a:lnTo>
                  <a:pt x="140" y="982"/>
                </a:lnTo>
                <a:lnTo>
                  <a:pt x="140" y="980"/>
                </a:lnTo>
                <a:lnTo>
                  <a:pt x="142" y="978"/>
                </a:lnTo>
                <a:lnTo>
                  <a:pt x="144" y="974"/>
                </a:lnTo>
                <a:lnTo>
                  <a:pt x="144" y="972"/>
                </a:lnTo>
                <a:lnTo>
                  <a:pt x="144" y="968"/>
                </a:lnTo>
                <a:lnTo>
                  <a:pt x="142" y="964"/>
                </a:lnTo>
                <a:lnTo>
                  <a:pt x="142" y="962"/>
                </a:lnTo>
                <a:lnTo>
                  <a:pt x="140" y="960"/>
                </a:lnTo>
                <a:lnTo>
                  <a:pt x="140" y="956"/>
                </a:lnTo>
                <a:lnTo>
                  <a:pt x="140" y="952"/>
                </a:lnTo>
                <a:lnTo>
                  <a:pt x="140" y="948"/>
                </a:lnTo>
                <a:lnTo>
                  <a:pt x="140" y="946"/>
                </a:lnTo>
                <a:lnTo>
                  <a:pt x="140" y="944"/>
                </a:lnTo>
                <a:lnTo>
                  <a:pt x="142" y="940"/>
                </a:lnTo>
                <a:lnTo>
                  <a:pt x="146" y="936"/>
                </a:lnTo>
                <a:lnTo>
                  <a:pt x="154" y="928"/>
                </a:lnTo>
                <a:lnTo>
                  <a:pt x="156" y="924"/>
                </a:lnTo>
                <a:lnTo>
                  <a:pt x="160" y="920"/>
                </a:lnTo>
                <a:lnTo>
                  <a:pt x="160" y="918"/>
                </a:lnTo>
                <a:lnTo>
                  <a:pt x="162" y="916"/>
                </a:lnTo>
                <a:lnTo>
                  <a:pt x="162" y="912"/>
                </a:lnTo>
                <a:lnTo>
                  <a:pt x="162" y="910"/>
                </a:lnTo>
                <a:lnTo>
                  <a:pt x="162" y="908"/>
                </a:lnTo>
                <a:lnTo>
                  <a:pt x="162" y="904"/>
                </a:lnTo>
                <a:lnTo>
                  <a:pt x="162" y="900"/>
                </a:lnTo>
                <a:lnTo>
                  <a:pt x="160" y="890"/>
                </a:lnTo>
                <a:lnTo>
                  <a:pt x="158" y="888"/>
                </a:lnTo>
                <a:lnTo>
                  <a:pt x="154" y="882"/>
                </a:lnTo>
                <a:lnTo>
                  <a:pt x="150" y="878"/>
                </a:lnTo>
                <a:lnTo>
                  <a:pt x="148" y="878"/>
                </a:lnTo>
                <a:lnTo>
                  <a:pt x="144" y="876"/>
                </a:lnTo>
                <a:lnTo>
                  <a:pt x="142" y="876"/>
                </a:lnTo>
                <a:lnTo>
                  <a:pt x="140" y="876"/>
                </a:lnTo>
                <a:lnTo>
                  <a:pt x="132" y="876"/>
                </a:lnTo>
                <a:lnTo>
                  <a:pt x="128" y="876"/>
                </a:lnTo>
                <a:lnTo>
                  <a:pt x="124" y="874"/>
                </a:lnTo>
                <a:lnTo>
                  <a:pt x="120" y="874"/>
                </a:lnTo>
                <a:lnTo>
                  <a:pt x="118" y="874"/>
                </a:lnTo>
                <a:lnTo>
                  <a:pt x="116" y="872"/>
                </a:lnTo>
                <a:lnTo>
                  <a:pt x="114" y="872"/>
                </a:lnTo>
                <a:lnTo>
                  <a:pt x="108" y="874"/>
                </a:lnTo>
                <a:lnTo>
                  <a:pt x="104" y="874"/>
                </a:lnTo>
                <a:lnTo>
                  <a:pt x="102" y="874"/>
                </a:lnTo>
                <a:lnTo>
                  <a:pt x="100" y="874"/>
                </a:lnTo>
                <a:lnTo>
                  <a:pt x="100" y="872"/>
                </a:lnTo>
                <a:lnTo>
                  <a:pt x="100" y="870"/>
                </a:lnTo>
                <a:lnTo>
                  <a:pt x="102" y="868"/>
                </a:lnTo>
                <a:lnTo>
                  <a:pt x="102" y="866"/>
                </a:lnTo>
                <a:lnTo>
                  <a:pt x="104" y="864"/>
                </a:lnTo>
                <a:lnTo>
                  <a:pt x="104" y="858"/>
                </a:lnTo>
                <a:lnTo>
                  <a:pt x="100" y="856"/>
                </a:lnTo>
                <a:lnTo>
                  <a:pt x="98" y="856"/>
                </a:lnTo>
                <a:lnTo>
                  <a:pt x="96" y="856"/>
                </a:lnTo>
                <a:lnTo>
                  <a:pt x="94" y="856"/>
                </a:lnTo>
                <a:lnTo>
                  <a:pt x="90" y="852"/>
                </a:lnTo>
                <a:lnTo>
                  <a:pt x="90" y="852"/>
                </a:lnTo>
                <a:lnTo>
                  <a:pt x="90" y="850"/>
                </a:lnTo>
                <a:lnTo>
                  <a:pt x="96" y="848"/>
                </a:lnTo>
                <a:lnTo>
                  <a:pt x="98" y="844"/>
                </a:lnTo>
                <a:lnTo>
                  <a:pt x="100" y="842"/>
                </a:lnTo>
                <a:lnTo>
                  <a:pt x="100" y="838"/>
                </a:lnTo>
                <a:lnTo>
                  <a:pt x="100" y="834"/>
                </a:lnTo>
                <a:lnTo>
                  <a:pt x="100" y="826"/>
                </a:lnTo>
                <a:lnTo>
                  <a:pt x="100" y="822"/>
                </a:lnTo>
                <a:lnTo>
                  <a:pt x="96" y="818"/>
                </a:lnTo>
                <a:lnTo>
                  <a:pt x="92" y="818"/>
                </a:lnTo>
                <a:lnTo>
                  <a:pt x="88" y="816"/>
                </a:lnTo>
                <a:lnTo>
                  <a:pt x="88" y="814"/>
                </a:lnTo>
                <a:lnTo>
                  <a:pt x="90" y="810"/>
                </a:lnTo>
                <a:lnTo>
                  <a:pt x="90" y="806"/>
                </a:lnTo>
                <a:lnTo>
                  <a:pt x="98" y="802"/>
                </a:lnTo>
                <a:lnTo>
                  <a:pt x="92" y="796"/>
                </a:lnTo>
                <a:lnTo>
                  <a:pt x="92" y="790"/>
                </a:lnTo>
                <a:lnTo>
                  <a:pt x="90" y="786"/>
                </a:lnTo>
                <a:lnTo>
                  <a:pt x="88" y="774"/>
                </a:lnTo>
                <a:lnTo>
                  <a:pt x="86" y="770"/>
                </a:lnTo>
                <a:lnTo>
                  <a:pt x="84" y="766"/>
                </a:lnTo>
                <a:lnTo>
                  <a:pt x="74" y="772"/>
                </a:lnTo>
                <a:lnTo>
                  <a:pt x="70" y="770"/>
                </a:lnTo>
                <a:lnTo>
                  <a:pt x="70" y="766"/>
                </a:lnTo>
                <a:lnTo>
                  <a:pt x="70" y="764"/>
                </a:lnTo>
                <a:lnTo>
                  <a:pt x="72" y="761"/>
                </a:lnTo>
                <a:lnTo>
                  <a:pt x="78" y="757"/>
                </a:lnTo>
                <a:lnTo>
                  <a:pt x="80" y="755"/>
                </a:lnTo>
                <a:lnTo>
                  <a:pt x="82" y="753"/>
                </a:lnTo>
                <a:lnTo>
                  <a:pt x="80" y="751"/>
                </a:lnTo>
                <a:lnTo>
                  <a:pt x="78" y="749"/>
                </a:lnTo>
                <a:lnTo>
                  <a:pt x="68" y="743"/>
                </a:lnTo>
                <a:lnTo>
                  <a:pt x="66" y="739"/>
                </a:lnTo>
                <a:lnTo>
                  <a:pt x="66" y="733"/>
                </a:lnTo>
                <a:lnTo>
                  <a:pt x="64" y="729"/>
                </a:lnTo>
                <a:lnTo>
                  <a:pt x="54" y="729"/>
                </a:lnTo>
                <a:lnTo>
                  <a:pt x="52" y="727"/>
                </a:lnTo>
                <a:lnTo>
                  <a:pt x="52" y="723"/>
                </a:lnTo>
                <a:lnTo>
                  <a:pt x="50" y="719"/>
                </a:lnTo>
                <a:lnTo>
                  <a:pt x="48" y="715"/>
                </a:lnTo>
                <a:lnTo>
                  <a:pt x="46" y="715"/>
                </a:lnTo>
                <a:lnTo>
                  <a:pt x="46" y="717"/>
                </a:lnTo>
                <a:lnTo>
                  <a:pt x="44" y="717"/>
                </a:lnTo>
                <a:lnTo>
                  <a:pt x="42" y="721"/>
                </a:lnTo>
                <a:lnTo>
                  <a:pt x="42" y="719"/>
                </a:lnTo>
                <a:lnTo>
                  <a:pt x="42" y="717"/>
                </a:lnTo>
                <a:lnTo>
                  <a:pt x="42" y="715"/>
                </a:lnTo>
                <a:lnTo>
                  <a:pt x="42" y="713"/>
                </a:lnTo>
                <a:lnTo>
                  <a:pt x="42" y="711"/>
                </a:lnTo>
                <a:lnTo>
                  <a:pt x="38" y="709"/>
                </a:lnTo>
                <a:lnTo>
                  <a:pt x="36" y="707"/>
                </a:lnTo>
                <a:lnTo>
                  <a:pt x="34" y="705"/>
                </a:lnTo>
                <a:lnTo>
                  <a:pt x="30" y="703"/>
                </a:lnTo>
                <a:lnTo>
                  <a:pt x="28" y="703"/>
                </a:lnTo>
                <a:lnTo>
                  <a:pt x="28" y="699"/>
                </a:lnTo>
                <a:lnTo>
                  <a:pt x="26" y="699"/>
                </a:lnTo>
                <a:lnTo>
                  <a:pt x="26" y="697"/>
                </a:lnTo>
                <a:lnTo>
                  <a:pt x="24" y="695"/>
                </a:lnTo>
                <a:lnTo>
                  <a:pt x="20" y="695"/>
                </a:lnTo>
                <a:lnTo>
                  <a:pt x="16" y="695"/>
                </a:lnTo>
                <a:lnTo>
                  <a:pt x="8" y="687"/>
                </a:lnTo>
                <a:lnTo>
                  <a:pt x="8" y="681"/>
                </a:lnTo>
                <a:lnTo>
                  <a:pt x="8" y="679"/>
                </a:lnTo>
                <a:lnTo>
                  <a:pt x="6" y="671"/>
                </a:lnTo>
                <a:lnTo>
                  <a:pt x="4" y="669"/>
                </a:lnTo>
                <a:lnTo>
                  <a:pt x="0" y="665"/>
                </a:lnTo>
                <a:lnTo>
                  <a:pt x="0" y="663"/>
                </a:lnTo>
                <a:lnTo>
                  <a:pt x="0" y="661"/>
                </a:lnTo>
                <a:lnTo>
                  <a:pt x="4" y="659"/>
                </a:lnTo>
                <a:lnTo>
                  <a:pt x="4" y="657"/>
                </a:lnTo>
                <a:lnTo>
                  <a:pt x="4" y="655"/>
                </a:lnTo>
                <a:lnTo>
                  <a:pt x="6" y="651"/>
                </a:lnTo>
                <a:lnTo>
                  <a:pt x="8" y="649"/>
                </a:lnTo>
                <a:lnTo>
                  <a:pt x="10" y="649"/>
                </a:lnTo>
                <a:lnTo>
                  <a:pt x="10" y="647"/>
                </a:lnTo>
                <a:lnTo>
                  <a:pt x="8" y="645"/>
                </a:lnTo>
                <a:lnTo>
                  <a:pt x="6" y="645"/>
                </a:lnTo>
                <a:lnTo>
                  <a:pt x="4" y="641"/>
                </a:lnTo>
                <a:lnTo>
                  <a:pt x="4" y="637"/>
                </a:lnTo>
                <a:lnTo>
                  <a:pt x="6" y="633"/>
                </a:lnTo>
                <a:lnTo>
                  <a:pt x="10" y="627"/>
                </a:lnTo>
                <a:lnTo>
                  <a:pt x="14" y="621"/>
                </a:lnTo>
                <a:lnTo>
                  <a:pt x="16" y="621"/>
                </a:lnTo>
                <a:lnTo>
                  <a:pt x="20" y="621"/>
                </a:lnTo>
                <a:lnTo>
                  <a:pt x="22" y="621"/>
                </a:lnTo>
                <a:lnTo>
                  <a:pt x="22" y="619"/>
                </a:lnTo>
                <a:lnTo>
                  <a:pt x="22" y="617"/>
                </a:lnTo>
                <a:lnTo>
                  <a:pt x="22" y="615"/>
                </a:lnTo>
                <a:lnTo>
                  <a:pt x="20" y="615"/>
                </a:lnTo>
                <a:lnTo>
                  <a:pt x="22" y="613"/>
                </a:lnTo>
                <a:lnTo>
                  <a:pt x="24" y="613"/>
                </a:lnTo>
                <a:lnTo>
                  <a:pt x="26" y="613"/>
                </a:lnTo>
                <a:lnTo>
                  <a:pt x="28" y="611"/>
                </a:lnTo>
                <a:lnTo>
                  <a:pt x="26" y="611"/>
                </a:lnTo>
                <a:lnTo>
                  <a:pt x="26" y="611"/>
                </a:lnTo>
                <a:lnTo>
                  <a:pt x="28" y="609"/>
                </a:lnTo>
                <a:lnTo>
                  <a:pt x="28" y="607"/>
                </a:lnTo>
                <a:lnTo>
                  <a:pt x="30" y="603"/>
                </a:lnTo>
                <a:lnTo>
                  <a:pt x="30" y="601"/>
                </a:lnTo>
                <a:lnTo>
                  <a:pt x="28" y="599"/>
                </a:lnTo>
                <a:lnTo>
                  <a:pt x="28" y="597"/>
                </a:lnTo>
                <a:lnTo>
                  <a:pt x="26" y="595"/>
                </a:lnTo>
                <a:lnTo>
                  <a:pt x="28" y="595"/>
                </a:lnTo>
                <a:lnTo>
                  <a:pt x="30" y="595"/>
                </a:lnTo>
                <a:lnTo>
                  <a:pt x="32" y="591"/>
                </a:lnTo>
                <a:lnTo>
                  <a:pt x="32" y="593"/>
                </a:lnTo>
                <a:lnTo>
                  <a:pt x="34" y="593"/>
                </a:lnTo>
                <a:lnTo>
                  <a:pt x="34" y="591"/>
                </a:lnTo>
                <a:lnTo>
                  <a:pt x="34" y="589"/>
                </a:lnTo>
                <a:lnTo>
                  <a:pt x="32" y="589"/>
                </a:lnTo>
                <a:lnTo>
                  <a:pt x="34" y="587"/>
                </a:lnTo>
                <a:lnTo>
                  <a:pt x="36" y="587"/>
                </a:lnTo>
                <a:lnTo>
                  <a:pt x="38" y="585"/>
                </a:lnTo>
                <a:lnTo>
                  <a:pt x="38" y="583"/>
                </a:lnTo>
                <a:lnTo>
                  <a:pt x="38" y="581"/>
                </a:lnTo>
                <a:lnTo>
                  <a:pt x="38" y="579"/>
                </a:lnTo>
                <a:lnTo>
                  <a:pt x="38" y="577"/>
                </a:lnTo>
                <a:lnTo>
                  <a:pt x="40" y="575"/>
                </a:lnTo>
                <a:lnTo>
                  <a:pt x="42" y="575"/>
                </a:lnTo>
                <a:lnTo>
                  <a:pt x="42" y="575"/>
                </a:lnTo>
                <a:lnTo>
                  <a:pt x="44" y="577"/>
                </a:lnTo>
                <a:lnTo>
                  <a:pt x="44" y="579"/>
                </a:lnTo>
                <a:lnTo>
                  <a:pt x="44" y="583"/>
                </a:lnTo>
                <a:lnTo>
                  <a:pt x="46" y="583"/>
                </a:lnTo>
                <a:lnTo>
                  <a:pt x="48" y="579"/>
                </a:lnTo>
                <a:lnTo>
                  <a:pt x="50" y="577"/>
                </a:lnTo>
                <a:lnTo>
                  <a:pt x="52" y="577"/>
                </a:lnTo>
                <a:lnTo>
                  <a:pt x="54" y="575"/>
                </a:lnTo>
                <a:lnTo>
                  <a:pt x="56" y="571"/>
                </a:lnTo>
                <a:lnTo>
                  <a:pt x="54" y="571"/>
                </a:lnTo>
                <a:lnTo>
                  <a:pt x="52" y="569"/>
                </a:lnTo>
                <a:lnTo>
                  <a:pt x="52" y="567"/>
                </a:lnTo>
                <a:lnTo>
                  <a:pt x="52" y="565"/>
                </a:lnTo>
                <a:lnTo>
                  <a:pt x="54" y="563"/>
                </a:lnTo>
                <a:lnTo>
                  <a:pt x="56" y="563"/>
                </a:lnTo>
                <a:lnTo>
                  <a:pt x="58" y="563"/>
                </a:lnTo>
                <a:lnTo>
                  <a:pt x="60" y="563"/>
                </a:lnTo>
                <a:lnTo>
                  <a:pt x="60" y="561"/>
                </a:lnTo>
                <a:lnTo>
                  <a:pt x="60" y="559"/>
                </a:lnTo>
                <a:lnTo>
                  <a:pt x="58" y="559"/>
                </a:lnTo>
                <a:lnTo>
                  <a:pt x="56" y="559"/>
                </a:lnTo>
                <a:lnTo>
                  <a:pt x="56" y="555"/>
                </a:lnTo>
                <a:lnTo>
                  <a:pt x="56" y="551"/>
                </a:lnTo>
                <a:lnTo>
                  <a:pt x="56" y="547"/>
                </a:lnTo>
                <a:lnTo>
                  <a:pt x="56" y="545"/>
                </a:lnTo>
                <a:lnTo>
                  <a:pt x="58" y="543"/>
                </a:lnTo>
                <a:lnTo>
                  <a:pt x="60" y="543"/>
                </a:lnTo>
                <a:lnTo>
                  <a:pt x="62" y="541"/>
                </a:lnTo>
                <a:lnTo>
                  <a:pt x="62" y="539"/>
                </a:lnTo>
                <a:lnTo>
                  <a:pt x="62" y="537"/>
                </a:lnTo>
                <a:lnTo>
                  <a:pt x="60" y="537"/>
                </a:lnTo>
                <a:lnTo>
                  <a:pt x="60" y="535"/>
                </a:lnTo>
                <a:lnTo>
                  <a:pt x="60" y="533"/>
                </a:lnTo>
                <a:lnTo>
                  <a:pt x="60" y="531"/>
                </a:lnTo>
                <a:lnTo>
                  <a:pt x="62" y="529"/>
                </a:lnTo>
                <a:lnTo>
                  <a:pt x="64" y="531"/>
                </a:lnTo>
                <a:lnTo>
                  <a:pt x="70" y="529"/>
                </a:lnTo>
                <a:lnTo>
                  <a:pt x="70" y="527"/>
                </a:lnTo>
                <a:lnTo>
                  <a:pt x="68" y="525"/>
                </a:lnTo>
                <a:lnTo>
                  <a:pt x="66" y="523"/>
                </a:lnTo>
                <a:lnTo>
                  <a:pt x="62" y="521"/>
                </a:lnTo>
                <a:lnTo>
                  <a:pt x="62" y="519"/>
                </a:lnTo>
                <a:lnTo>
                  <a:pt x="60" y="519"/>
                </a:lnTo>
                <a:lnTo>
                  <a:pt x="60" y="517"/>
                </a:lnTo>
                <a:lnTo>
                  <a:pt x="62" y="517"/>
                </a:lnTo>
                <a:lnTo>
                  <a:pt x="64" y="517"/>
                </a:lnTo>
                <a:lnTo>
                  <a:pt x="64" y="515"/>
                </a:lnTo>
                <a:lnTo>
                  <a:pt x="62" y="515"/>
                </a:lnTo>
                <a:lnTo>
                  <a:pt x="62" y="513"/>
                </a:lnTo>
                <a:lnTo>
                  <a:pt x="62" y="511"/>
                </a:lnTo>
                <a:lnTo>
                  <a:pt x="60" y="503"/>
                </a:lnTo>
                <a:lnTo>
                  <a:pt x="62" y="501"/>
                </a:lnTo>
                <a:lnTo>
                  <a:pt x="62" y="499"/>
                </a:lnTo>
                <a:lnTo>
                  <a:pt x="66" y="497"/>
                </a:lnTo>
                <a:lnTo>
                  <a:pt x="66" y="495"/>
                </a:lnTo>
                <a:lnTo>
                  <a:pt x="68" y="493"/>
                </a:lnTo>
                <a:lnTo>
                  <a:pt x="70" y="493"/>
                </a:lnTo>
                <a:lnTo>
                  <a:pt x="70" y="491"/>
                </a:lnTo>
                <a:lnTo>
                  <a:pt x="74" y="491"/>
                </a:lnTo>
                <a:lnTo>
                  <a:pt x="76" y="491"/>
                </a:lnTo>
                <a:lnTo>
                  <a:pt x="76" y="489"/>
                </a:lnTo>
                <a:lnTo>
                  <a:pt x="74" y="487"/>
                </a:lnTo>
                <a:lnTo>
                  <a:pt x="76" y="487"/>
                </a:lnTo>
                <a:lnTo>
                  <a:pt x="78" y="483"/>
                </a:lnTo>
                <a:lnTo>
                  <a:pt x="80" y="483"/>
                </a:lnTo>
                <a:lnTo>
                  <a:pt x="82" y="481"/>
                </a:lnTo>
                <a:lnTo>
                  <a:pt x="82" y="479"/>
                </a:lnTo>
                <a:lnTo>
                  <a:pt x="82" y="475"/>
                </a:lnTo>
                <a:lnTo>
                  <a:pt x="84" y="473"/>
                </a:lnTo>
                <a:lnTo>
                  <a:pt x="86" y="473"/>
                </a:lnTo>
                <a:lnTo>
                  <a:pt x="86" y="471"/>
                </a:lnTo>
                <a:lnTo>
                  <a:pt x="88" y="471"/>
                </a:lnTo>
                <a:lnTo>
                  <a:pt x="86" y="469"/>
                </a:lnTo>
                <a:lnTo>
                  <a:pt x="86" y="467"/>
                </a:lnTo>
                <a:lnTo>
                  <a:pt x="86" y="463"/>
                </a:lnTo>
                <a:lnTo>
                  <a:pt x="80" y="461"/>
                </a:lnTo>
                <a:lnTo>
                  <a:pt x="78" y="459"/>
                </a:lnTo>
                <a:lnTo>
                  <a:pt x="76" y="451"/>
                </a:lnTo>
                <a:lnTo>
                  <a:pt x="86" y="439"/>
                </a:lnTo>
                <a:lnTo>
                  <a:pt x="88" y="437"/>
                </a:lnTo>
                <a:lnTo>
                  <a:pt x="88" y="435"/>
                </a:lnTo>
                <a:lnTo>
                  <a:pt x="90" y="433"/>
                </a:lnTo>
                <a:lnTo>
                  <a:pt x="90" y="429"/>
                </a:lnTo>
                <a:lnTo>
                  <a:pt x="90" y="427"/>
                </a:lnTo>
                <a:lnTo>
                  <a:pt x="90" y="423"/>
                </a:lnTo>
                <a:lnTo>
                  <a:pt x="84" y="419"/>
                </a:lnTo>
                <a:lnTo>
                  <a:pt x="80" y="409"/>
                </a:lnTo>
                <a:lnTo>
                  <a:pt x="80" y="407"/>
                </a:lnTo>
                <a:lnTo>
                  <a:pt x="82" y="405"/>
                </a:lnTo>
                <a:lnTo>
                  <a:pt x="80" y="405"/>
                </a:lnTo>
                <a:lnTo>
                  <a:pt x="76" y="403"/>
                </a:lnTo>
                <a:lnTo>
                  <a:pt x="76" y="399"/>
                </a:lnTo>
                <a:lnTo>
                  <a:pt x="78" y="397"/>
                </a:lnTo>
                <a:lnTo>
                  <a:pt x="82" y="391"/>
                </a:lnTo>
                <a:lnTo>
                  <a:pt x="84" y="393"/>
                </a:lnTo>
                <a:lnTo>
                  <a:pt x="86" y="393"/>
                </a:lnTo>
                <a:lnTo>
                  <a:pt x="90" y="391"/>
                </a:lnTo>
                <a:lnTo>
                  <a:pt x="92" y="391"/>
                </a:lnTo>
                <a:lnTo>
                  <a:pt x="92" y="389"/>
                </a:lnTo>
                <a:lnTo>
                  <a:pt x="94" y="387"/>
                </a:lnTo>
                <a:lnTo>
                  <a:pt x="102" y="379"/>
                </a:lnTo>
                <a:lnTo>
                  <a:pt x="104" y="379"/>
                </a:lnTo>
                <a:lnTo>
                  <a:pt x="106" y="381"/>
                </a:lnTo>
                <a:lnTo>
                  <a:pt x="110" y="379"/>
                </a:lnTo>
                <a:lnTo>
                  <a:pt x="112" y="379"/>
                </a:lnTo>
                <a:lnTo>
                  <a:pt x="116" y="371"/>
                </a:lnTo>
                <a:lnTo>
                  <a:pt x="116" y="363"/>
                </a:lnTo>
                <a:lnTo>
                  <a:pt x="116" y="361"/>
                </a:lnTo>
                <a:lnTo>
                  <a:pt x="116" y="359"/>
                </a:lnTo>
                <a:lnTo>
                  <a:pt x="112" y="359"/>
                </a:lnTo>
                <a:lnTo>
                  <a:pt x="112" y="355"/>
                </a:lnTo>
                <a:lnTo>
                  <a:pt x="114" y="351"/>
                </a:lnTo>
                <a:lnTo>
                  <a:pt x="124" y="336"/>
                </a:lnTo>
                <a:lnTo>
                  <a:pt x="126" y="330"/>
                </a:lnTo>
                <a:lnTo>
                  <a:pt x="126" y="328"/>
                </a:lnTo>
                <a:lnTo>
                  <a:pt x="126" y="324"/>
                </a:lnTo>
                <a:lnTo>
                  <a:pt x="124" y="322"/>
                </a:lnTo>
                <a:lnTo>
                  <a:pt x="118" y="312"/>
                </a:lnTo>
                <a:lnTo>
                  <a:pt x="116" y="312"/>
                </a:lnTo>
                <a:lnTo>
                  <a:pt x="112" y="310"/>
                </a:lnTo>
                <a:lnTo>
                  <a:pt x="110" y="304"/>
                </a:lnTo>
                <a:lnTo>
                  <a:pt x="108" y="300"/>
                </a:lnTo>
                <a:lnTo>
                  <a:pt x="110" y="294"/>
                </a:lnTo>
                <a:lnTo>
                  <a:pt x="110" y="290"/>
                </a:lnTo>
                <a:lnTo>
                  <a:pt x="108" y="278"/>
                </a:lnTo>
                <a:lnTo>
                  <a:pt x="108" y="274"/>
                </a:lnTo>
                <a:lnTo>
                  <a:pt x="106" y="258"/>
                </a:lnTo>
                <a:lnTo>
                  <a:pt x="104" y="258"/>
                </a:lnTo>
                <a:lnTo>
                  <a:pt x="104" y="252"/>
                </a:lnTo>
                <a:lnTo>
                  <a:pt x="104" y="250"/>
                </a:lnTo>
                <a:lnTo>
                  <a:pt x="104" y="248"/>
                </a:lnTo>
                <a:lnTo>
                  <a:pt x="102" y="244"/>
                </a:lnTo>
                <a:lnTo>
                  <a:pt x="98" y="240"/>
                </a:lnTo>
                <a:lnTo>
                  <a:pt x="94" y="240"/>
                </a:lnTo>
                <a:lnTo>
                  <a:pt x="90" y="240"/>
                </a:lnTo>
                <a:lnTo>
                  <a:pt x="86" y="244"/>
                </a:lnTo>
                <a:lnTo>
                  <a:pt x="84" y="246"/>
                </a:lnTo>
                <a:lnTo>
                  <a:pt x="82" y="246"/>
                </a:lnTo>
                <a:lnTo>
                  <a:pt x="76" y="246"/>
                </a:lnTo>
                <a:lnTo>
                  <a:pt x="74" y="246"/>
                </a:lnTo>
                <a:lnTo>
                  <a:pt x="70" y="244"/>
                </a:lnTo>
                <a:lnTo>
                  <a:pt x="64" y="242"/>
                </a:lnTo>
                <a:lnTo>
                  <a:pt x="58" y="240"/>
                </a:lnTo>
                <a:lnTo>
                  <a:pt x="50" y="240"/>
                </a:lnTo>
                <a:lnTo>
                  <a:pt x="48" y="240"/>
                </a:lnTo>
                <a:lnTo>
                  <a:pt x="44" y="236"/>
                </a:lnTo>
                <a:lnTo>
                  <a:pt x="44" y="234"/>
                </a:lnTo>
                <a:lnTo>
                  <a:pt x="42" y="230"/>
                </a:lnTo>
                <a:lnTo>
                  <a:pt x="42" y="228"/>
                </a:lnTo>
                <a:lnTo>
                  <a:pt x="46" y="224"/>
                </a:lnTo>
                <a:lnTo>
                  <a:pt x="50" y="222"/>
                </a:lnTo>
                <a:lnTo>
                  <a:pt x="54" y="222"/>
                </a:lnTo>
                <a:lnTo>
                  <a:pt x="54" y="218"/>
                </a:lnTo>
                <a:lnTo>
                  <a:pt x="54" y="216"/>
                </a:lnTo>
                <a:lnTo>
                  <a:pt x="54" y="214"/>
                </a:lnTo>
                <a:lnTo>
                  <a:pt x="54" y="212"/>
                </a:lnTo>
                <a:lnTo>
                  <a:pt x="52" y="210"/>
                </a:lnTo>
                <a:lnTo>
                  <a:pt x="50" y="210"/>
                </a:lnTo>
                <a:lnTo>
                  <a:pt x="48" y="208"/>
                </a:lnTo>
                <a:lnTo>
                  <a:pt x="40" y="204"/>
                </a:lnTo>
                <a:lnTo>
                  <a:pt x="36" y="202"/>
                </a:lnTo>
                <a:lnTo>
                  <a:pt x="34" y="200"/>
                </a:lnTo>
                <a:lnTo>
                  <a:pt x="34" y="198"/>
                </a:lnTo>
                <a:lnTo>
                  <a:pt x="36" y="196"/>
                </a:lnTo>
                <a:lnTo>
                  <a:pt x="36" y="194"/>
                </a:lnTo>
                <a:lnTo>
                  <a:pt x="36" y="184"/>
                </a:lnTo>
                <a:lnTo>
                  <a:pt x="32" y="180"/>
                </a:lnTo>
                <a:lnTo>
                  <a:pt x="32" y="180"/>
                </a:lnTo>
                <a:lnTo>
                  <a:pt x="32" y="178"/>
                </a:lnTo>
                <a:lnTo>
                  <a:pt x="36" y="178"/>
                </a:lnTo>
                <a:lnTo>
                  <a:pt x="38" y="176"/>
                </a:lnTo>
                <a:lnTo>
                  <a:pt x="40" y="176"/>
                </a:lnTo>
                <a:lnTo>
                  <a:pt x="42" y="178"/>
                </a:lnTo>
                <a:lnTo>
                  <a:pt x="44" y="180"/>
                </a:lnTo>
                <a:lnTo>
                  <a:pt x="48" y="180"/>
                </a:lnTo>
                <a:lnTo>
                  <a:pt x="52" y="180"/>
                </a:lnTo>
                <a:lnTo>
                  <a:pt x="54" y="180"/>
                </a:lnTo>
                <a:lnTo>
                  <a:pt x="58" y="180"/>
                </a:lnTo>
                <a:lnTo>
                  <a:pt x="60" y="180"/>
                </a:lnTo>
                <a:lnTo>
                  <a:pt x="68" y="174"/>
                </a:lnTo>
                <a:lnTo>
                  <a:pt x="70" y="172"/>
                </a:lnTo>
                <a:lnTo>
                  <a:pt x="70" y="170"/>
                </a:lnTo>
                <a:lnTo>
                  <a:pt x="70" y="168"/>
                </a:lnTo>
                <a:lnTo>
                  <a:pt x="70" y="166"/>
                </a:lnTo>
                <a:lnTo>
                  <a:pt x="70" y="164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70" y="148"/>
                </a:lnTo>
                <a:lnTo>
                  <a:pt x="70" y="142"/>
                </a:lnTo>
                <a:lnTo>
                  <a:pt x="72" y="136"/>
                </a:lnTo>
                <a:lnTo>
                  <a:pt x="72" y="134"/>
                </a:lnTo>
                <a:lnTo>
                  <a:pt x="72" y="132"/>
                </a:lnTo>
                <a:lnTo>
                  <a:pt x="70" y="120"/>
                </a:lnTo>
                <a:lnTo>
                  <a:pt x="74" y="116"/>
                </a:lnTo>
                <a:lnTo>
                  <a:pt x="74" y="108"/>
                </a:lnTo>
                <a:lnTo>
                  <a:pt x="74" y="102"/>
                </a:lnTo>
                <a:lnTo>
                  <a:pt x="72" y="96"/>
                </a:lnTo>
                <a:lnTo>
                  <a:pt x="72" y="92"/>
                </a:lnTo>
                <a:lnTo>
                  <a:pt x="66" y="92"/>
                </a:lnTo>
                <a:lnTo>
                  <a:pt x="60" y="90"/>
                </a:lnTo>
                <a:lnTo>
                  <a:pt x="56" y="84"/>
                </a:lnTo>
                <a:lnTo>
                  <a:pt x="52" y="82"/>
                </a:lnTo>
                <a:lnTo>
                  <a:pt x="50" y="82"/>
                </a:lnTo>
                <a:lnTo>
                  <a:pt x="46" y="78"/>
                </a:lnTo>
                <a:lnTo>
                  <a:pt x="42" y="66"/>
                </a:lnTo>
                <a:lnTo>
                  <a:pt x="42" y="64"/>
                </a:lnTo>
                <a:lnTo>
                  <a:pt x="42" y="62"/>
                </a:lnTo>
                <a:lnTo>
                  <a:pt x="40" y="60"/>
                </a:lnTo>
                <a:lnTo>
                  <a:pt x="38" y="60"/>
                </a:lnTo>
                <a:lnTo>
                  <a:pt x="36" y="60"/>
                </a:lnTo>
                <a:lnTo>
                  <a:pt x="32" y="60"/>
                </a:lnTo>
                <a:lnTo>
                  <a:pt x="30" y="58"/>
                </a:lnTo>
                <a:lnTo>
                  <a:pt x="28" y="56"/>
                </a:lnTo>
                <a:lnTo>
                  <a:pt x="24" y="46"/>
                </a:lnTo>
                <a:lnTo>
                  <a:pt x="24" y="44"/>
                </a:lnTo>
                <a:lnTo>
                  <a:pt x="24" y="42"/>
                </a:lnTo>
                <a:lnTo>
                  <a:pt x="24" y="38"/>
                </a:lnTo>
                <a:lnTo>
                  <a:pt x="26" y="36"/>
                </a:lnTo>
                <a:lnTo>
                  <a:pt x="28" y="36"/>
                </a:lnTo>
                <a:lnTo>
                  <a:pt x="34" y="32"/>
                </a:lnTo>
                <a:lnTo>
                  <a:pt x="36" y="30"/>
                </a:lnTo>
                <a:lnTo>
                  <a:pt x="36" y="16"/>
                </a:lnTo>
                <a:lnTo>
                  <a:pt x="34" y="10"/>
                </a:lnTo>
                <a:lnTo>
                  <a:pt x="30" y="6"/>
                </a:lnTo>
                <a:lnTo>
                  <a:pt x="26" y="6"/>
                </a:lnTo>
                <a:lnTo>
                  <a:pt x="24" y="4"/>
                </a:lnTo>
                <a:lnTo>
                  <a:pt x="24" y="2"/>
                </a:lnTo>
                <a:lnTo>
                  <a:pt x="24" y="0"/>
                </a:lnTo>
                <a:lnTo>
                  <a:pt x="82" y="0"/>
                </a:lnTo>
                <a:lnTo>
                  <a:pt x="116" y="0"/>
                </a:lnTo>
                <a:lnTo>
                  <a:pt x="122" y="0"/>
                </a:lnTo>
                <a:lnTo>
                  <a:pt x="134" y="0"/>
                </a:lnTo>
                <a:lnTo>
                  <a:pt x="174" y="0"/>
                </a:lnTo>
                <a:lnTo>
                  <a:pt x="178" y="0"/>
                </a:lnTo>
                <a:lnTo>
                  <a:pt x="188" y="0"/>
                </a:lnTo>
                <a:lnTo>
                  <a:pt x="270" y="0"/>
                </a:lnTo>
                <a:lnTo>
                  <a:pt x="272" y="0"/>
                </a:lnTo>
                <a:lnTo>
                  <a:pt x="286" y="0"/>
                </a:lnTo>
                <a:lnTo>
                  <a:pt x="316" y="0"/>
                </a:lnTo>
                <a:lnTo>
                  <a:pt x="328" y="0"/>
                </a:lnTo>
                <a:lnTo>
                  <a:pt x="370" y="0"/>
                </a:lnTo>
                <a:lnTo>
                  <a:pt x="390" y="0"/>
                </a:lnTo>
                <a:lnTo>
                  <a:pt x="402" y="0"/>
                </a:lnTo>
                <a:lnTo>
                  <a:pt x="468" y="0"/>
                </a:lnTo>
                <a:lnTo>
                  <a:pt x="490" y="0"/>
                </a:lnTo>
                <a:lnTo>
                  <a:pt x="494" y="0"/>
                </a:lnTo>
                <a:lnTo>
                  <a:pt x="498" y="0"/>
                </a:lnTo>
                <a:lnTo>
                  <a:pt x="520" y="0"/>
                </a:lnTo>
                <a:lnTo>
                  <a:pt x="583" y="0"/>
                </a:lnTo>
                <a:lnTo>
                  <a:pt x="595" y="0"/>
                </a:lnTo>
                <a:lnTo>
                  <a:pt x="597" y="0"/>
                </a:lnTo>
                <a:lnTo>
                  <a:pt x="625" y="0"/>
                </a:lnTo>
                <a:lnTo>
                  <a:pt x="639" y="0"/>
                </a:lnTo>
                <a:lnTo>
                  <a:pt x="713" y="0"/>
                </a:lnTo>
                <a:lnTo>
                  <a:pt x="747" y="0"/>
                </a:lnTo>
                <a:lnTo>
                  <a:pt x="771" y="0"/>
                </a:lnTo>
                <a:lnTo>
                  <a:pt x="789" y="0"/>
                </a:lnTo>
                <a:lnTo>
                  <a:pt x="859" y="0"/>
                </a:lnTo>
                <a:lnTo>
                  <a:pt x="905" y="0"/>
                </a:lnTo>
                <a:lnTo>
                  <a:pt x="919" y="0"/>
                </a:lnTo>
                <a:lnTo>
                  <a:pt x="947" y="0"/>
                </a:lnTo>
                <a:lnTo>
                  <a:pt x="949" y="0"/>
                </a:lnTo>
                <a:lnTo>
                  <a:pt x="957" y="0"/>
                </a:lnTo>
                <a:lnTo>
                  <a:pt x="963" y="0"/>
                </a:lnTo>
                <a:lnTo>
                  <a:pt x="967" y="0"/>
                </a:lnTo>
                <a:lnTo>
                  <a:pt x="969" y="0"/>
                </a:lnTo>
                <a:lnTo>
                  <a:pt x="1039" y="0"/>
                </a:lnTo>
                <a:lnTo>
                  <a:pt x="1049" y="0"/>
                </a:lnTo>
                <a:lnTo>
                  <a:pt x="1071" y="0"/>
                </a:lnTo>
                <a:lnTo>
                  <a:pt x="1089" y="0"/>
                </a:lnTo>
                <a:lnTo>
                  <a:pt x="1097" y="0"/>
                </a:lnTo>
                <a:lnTo>
                  <a:pt x="1113" y="0"/>
                </a:lnTo>
                <a:lnTo>
                  <a:pt x="1125" y="0"/>
                </a:lnTo>
                <a:lnTo>
                  <a:pt x="1129" y="0"/>
                </a:lnTo>
                <a:lnTo>
                  <a:pt x="1169" y="0"/>
                </a:lnTo>
                <a:lnTo>
                  <a:pt x="1211" y="0"/>
                </a:lnTo>
                <a:lnTo>
                  <a:pt x="1281" y="0"/>
                </a:lnTo>
                <a:lnTo>
                  <a:pt x="1301" y="0"/>
                </a:lnTo>
                <a:lnTo>
                  <a:pt x="1307" y="0"/>
                </a:lnTo>
                <a:lnTo>
                  <a:pt x="1369" y="0"/>
                </a:lnTo>
                <a:lnTo>
                  <a:pt x="1383" y="0"/>
                </a:lnTo>
                <a:lnTo>
                  <a:pt x="1385" y="0"/>
                </a:lnTo>
                <a:lnTo>
                  <a:pt x="1387" y="0"/>
                </a:lnTo>
                <a:lnTo>
                  <a:pt x="1479" y="0"/>
                </a:lnTo>
                <a:lnTo>
                  <a:pt x="1509" y="0"/>
                </a:lnTo>
                <a:lnTo>
                  <a:pt x="1511" y="0"/>
                </a:lnTo>
                <a:lnTo>
                  <a:pt x="1571" y="0"/>
                </a:lnTo>
                <a:lnTo>
                  <a:pt x="1599" y="0"/>
                </a:lnTo>
                <a:lnTo>
                  <a:pt x="1611" y="0"/>
                </a:lnTo>
                <a:lnTo>
                  <a:pt x="1615" y="0"/>
                </a:lnTo>
                <a:lnTo>
                  <a:pt x="1683" y="0"/>
                </a:lnTo>
                <a:lnTo>
                  <a:pt x="1731" y="0"/>
                </a:lnTo>
                <a:lnTo>
                  <a:pt x="1789" y="0"/>
                </a:lnTo>
                <a:lnTo>
                  <a:pt x="1803" y="0"/>
                </a:lnTo>
                <a:lnTo>
                  <a:pt x="1856" y="0"/>
                </a:lnTo>
                <a:lnTo>
                  <a:pt x="1880" y="0"/>
                </a:lnTo>
                <a:lnTo>
                  <a:pt x="1888" y="0"/>
                </a:lnTo>
                <a:lnTo>
                  <a:pt x="1892" y="0"/>
                </a:lnTo>
                <a:lnTo>
                  <a:pt x="1946" y="0"/>
                </a:lnTo>
                <a:lnTo>
                  <a:pt x="1950" y="0"/>
                </a:lnTo>
                <a:lnTo>
                  <a:pt x="1984" y="0"/>
                </a:lnTo>
                <a:lnTo>
                  <a:pt x="1986" y="0"/>
                </a:lnTo>
                <a:lnTo>
                  <a:pt x="1996" y="0"/>
                </a:lnTo>
                <a:lnTo>
                  <a:pt x="2000" y="0"/>
                </a:lnTo>
                <a:lnTo>
                  <a:pt x="2004" y="0"/>
                </a:lnTo>
                <a:lnTo>
                  <a:pt x="2074" y="0"/>
                </a:lnTo>
                <a:lnTo>
                  <a:pt x="2110" y="0"/>
                </a:lnTo>
                <a:lnTo>
                  <a:pt x="2128" y="0"/>
                </a:lnTo>
                <a:lnTo>
                  <a:pt x="2132" y="0"/>
                </a:lnTo>
                <a:lnTo>
                  <a:pt x="2140" y="0"/>
                </a:lnTo>
                <a:lnTo>
                  <a:pt x="2142" y="0"/>
                </a:lnTo>
                <a:lnTo>
                  <a:pt x="2216" y="0"/>
                </a:lnTo>
                <a:lnTo>
                  <a:pt x="2266" y="0"/>
                </a:lnTo>
                <a:lnTo>
                  <a:pt x="2282" y="0"/>
                </a:lnTo>
                <a:lnTo>
                  <a:pt x="2292" y="0"/>
                </a:lnTo>
                <a:lnTo>
                  <a:pt x="2298" y="0"/>
                </a:lnTo>
                <a:lnTo>
                  <a:pt x="2330" y="0"/>
                </a:lnTo>
                <a:lnTo>
                  <a:pt x="2332" y="0"/>
                </a:lnTo>
                <a:lnTo>
                  <a:pt x="2334" y="0"/>
                </a:lnTo>
                <a:lnTo>
                  <a:pt x="2442" y="0"/>
                </a:lnTo>
                <a:lnTo>
                  <a:pt x="2456" y="0"/>
                </a:lnTo>
                <a:lnTo>
                  <a:pt x="2506" y="0"/>
                </a:lnTo>
                <a:lnTo>
                  <a:pt x="2578" y="0"/>
                </a:lnTo>
                <a:lnTo>
                  <a:pt x="2580" y="0"/>
                </a:lnTo>
                <a:lnTo>
                  <a:pt x="2638" y="0"/>
                </a:lnTo>
                <a:lnTo>
                  <a:pt x="2640" y="0"/>
                </a:lnTo>
                <a:lnTo>
                  <a:pt x="2642" y="0"/>
                </a:lnTo>
                <a:lnTo>
                  <a:pt x="2644" y="0"/>
                </a:lnTo>
                <a:lnTo>
                  <a:pt x="2646" y="0"/>
                </a:lnTo>
                <a:lnTo>
                  <a:pt x="2646" y="0"/>
                </a:lnTo>
                <a:lnTo>
                  <a:pt x="2648" y="0"/>
                </a:lnTo>
                <a:lnTo>
                  <a:pt x="2650" y="0"/>
                </a:lnTo>
                <a:lnTo>
                  <a:pt x="2652" y="0"/>
                </a:lnTo>
                <a:lnTo>
                  <a:pt x="2656" y="0"/>
                </a:lnTo>
                <a:lnTo>
                  <a:pt x="2658" y="0"/>
                </a:lnTo>
                <a:lnTo>
                  <a:pt x="2660" y="0"/>
                </a:lnTo>
                <a:lnTo>
                  <a:pt x="2686" y="0"/>
                </a:lnTo>
                <a:lnTo>
                  <a:pt x="2688" y="0"/>
                </a:lnTo>
                <a:lnTo>
                  <a:pt x="2690" y="0"/>
                </a:lnTo>
                <a:lnTo>
                  <a:pt x="2692" y="0"/>
                </a:lnTo>
                <a:lnTo>
                  <a:pt x="2694" y="0"/>
                </a:lnTo>
                <a:lnTo>
                  <a:pt x="2696" y="0"/>
                </a:lnTo>
                <a:lnTo>
                  <a:pt x="2814" y="0"/>
                </a:lnTo>
                <a:lnTo>
                  <a:pt x="2816" y="0"/>
                </a:lnTo>
                <a:lnTo>
                  <a:pt x="2838" y="0"/>
                </a:lnTo>
                <a:lnTo>
                  <a:pt x="2840" y="0"/>
                </a:lnTo>
                <a:lnTo>
                  <a:pt x="2854" y="0"/>
                </a:lnTo>
                <a:lnTo>
                  <a:pt x="2866" y="0"/>
                </a:lnTo>
                <a:lnTo>
                  <a:pt x="2872" y="0"/>
                </a:lnTo>
                <a:lnTo>
                  <a:pt x="2878" y="0"/>
                </a:lnTo>
                <a:lnTo>
                  <a:pt x="2880" y="0"/>
                </a:lnTo>
                <a:lnTo>
                  <a:pt x="2924" y="0"/>
                </a:lnTo>
                <a:lnTo>
                  <a:pt x="3012" y="0"/>
                </a:lnTo>
                <a:lnTo>
                  <a:pt x="3101" y="0"/>
                </a:lnTo>
                <a:lnTo>
                  <a:pt x="3121" y="0"/>
                </a:lnTo>
                <a:lnTo>
                  <a:pt x="3177" y="0"/>
                </a:lnTo>
                <a:lnTo>
                  <a:pt x="3269" y="0"/>
                </a:lnTo>
                <a:lnTo>
                  <a:pt x="3271" y="0"/>
                </a:lnTo>
                <a:lnTo>
                  <a:pt x="3365" y="0"/>
                </a:lnTo>
                <a:lnTo>
                  <a:pt x="3379" y="0"/>
                </a:lnTo>
                <a:lnTo>
                  <a:pt x="3381" y="0"/>
                </a:lnTo>
                <a:lnTo>
                  <a:pt x="3393" y="0"/>
                </a:lnTo>
                <a:lnTo>
                  <a:pt x="3395" y="0"/>
                </a:lnTo>
                <a:lnTo>
                  <a:pt x="3403" y="0"/>
                </a:lnTo>
                <a:lnTo>
                  <a:pt x="3405" y="0"/>
                </a:lnTo>
                <a:lnTo>
                  <a:pt x="340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755576" y="2492896"/>
            <a:ext cx="3356950" cy="2173635"/>
          </a:xfrm>
          <a:custGeom>
            <a:avLst/>
            <a:gdLst>
              <a:gd name="T0" fmla="*/ 3483 w 4105"/>
              <a:gd name="T1" fmla="*/ 154 h 2658"/>
              <a:gd name="T2" fmla="*/ 3449 w 4105"/>
              <a:gd name="T3" fmla="*/ 373 h 2658"/>
              <a:gd name="T4" fmla="*/ 3503 w 4105"/>
              <a:gd name="T5" fmla="*/ 563 h 2658"/>
              <a:gd name="T6" fmla="*/ 3563 w 4105"/>
              <a:gd name="T7" fmla="*/ 679 h 2658"/>
              <a:gd name="T8" fmla="*/ 3725 w 4105"/>
              <a:gd name="T9" fmla="*/ 741 h 2658"/>
              <a:gd name="T10" fmla="*/ 3809 w 4105"/>
              <a:gd name="T11" fmla="*/ 906 h 2658"/>
              <a:gd name="T12" fmla="*/ 3927 w 4105"/>
              <a:gd name="T13" fmla="*/ 1024 h 2658"/>
              <a:gd name="T14" fmla="*/ 4065 w 4105"/>
              <a:gd name="T15" fmla="*/ 1178 h 2658"/>
              <a:gd name="T16" fmla="*/ 4093 w 4105"/>
              <a:gd name="T17" fmla="*/ 1345 h 2658"/>
              <a:gd name="T18" fmla="*/ 4013 w 4105"/>
              <a:gd name="T19" fmla="*/ 1493 h 2658"/>
              <a:gd name="T20" fmla="*/ 3923 w 4105"/>
              <a:gd name="T21" fmla="*/ 1674 h 2658"/>
              <a:gd name="T22" fmla="*/ 3713 w 4105"/>
              <a:gd name="T23" fmla="*/ 1760 h 2658"/>
              <a:gd name="T24" fmla="*/ 3529 w 4105"/>
              <a:gd name="T25" fmla="*/ 1812 h 2658"/>
              <a:gd name="T26" fmla="*/ 3585 w 4105"/>
              <a:gd name="T27" fmla="*/ 2041 h 2658"/>
              <a:gd name="T28" fmla="*/ 3539 w 4105"/>
              <a:gd name="T29" fmla="*/ 2243 h 2658"/>
              <a:gd name="T30" fmla="*/ 3443 w 4105"/>
              <a:gd name="T31" fmla="*/ 2439 h 2658"/>
              <a:gd name="T32" fmla="*/ 3331 w 4105"/>
              <a:gd name="T33" fmla="*/ 2554 h 2658"/>
              <a:gd name="T34" fmla="*/ 3275 w 4105"/>
              <a:gd name="T35" fmla="*/ 2658 h 2658"/>
              <a:gd name="T36" fmla="*/ 3229 w 4105"/>
              <a:gd name="T37" fmla="*/ 2600 h 2658"/>
              <a:gd name="T38" fmla="*/ 3161 w 4105"/>
              <a:gd name="T39" fmla="*/ 2518 h 2658"/>
              <a:gd name="T40" fmla="*/ 2984 w 4105"/>
              <a:gd name="T41" fmla="*/ 2466 h 2658"/>
              <a:gd name="T42" fmla="*/ 2798 w 4105"/>
              <a:gd name="T43" fmla="*/ 2472 h 2658"/>
              <a:gd name="T44" fmla="*/ 2634 w 4105"/>
              <a:gd name="T45" fmla="*/ 2478 h 2658"/>
              <a:gd name="T46" fmla="*/ 2470 w 4105"/>
              <a:gd name="T47" fmla="*/ 2482 h 2658"/>
              <a:gd name="T48" fmla="*/ 2284 w 4105"/>
              <a:gd name="T49" fmla="*/ 2484 h 2658"/>
              <a:gd name="T50" fmla="*/ 2124 w 4105"/>
              <a:gd name="T51" fmla="*/ 2488 h 2658"/>
              <a:gd name="T52" fmla="*/ 1972 w 4105"/>
              <a:gd name="T53" fmla="*/ 2488 h 2658"/>
              <a:gd name="T54" fmla="*/ 1805 w 4105"/>
              <a:gd name="T55" fmla="*/ 2490 h 2658"/>
              <a:gd name="T56" fmla="*/ 1667 w 4105"/>
              <a:gd name="T57" fmla="*/ 2494 h 2658"/>
              <a:gd name="T58" fmla="*/ 1453 w 4105"/>
              <a:gd name="T59" fmla="*/ 2496 h 2658"/>
              <a:gd name="T60" fmla="*/ 1285 w 4105"/>
              <a:gd name="T61" fmla="*/ 2496 h 2658"/>
              <a:gd name="T62" fmla="*/ 1163 w 4105"/>
              <a:gd name="T63" fmla="*/ 2494 h 2658"/>
              <a:gd name="T64" fmla="*/ 931 w 4105"/>
              <a:gd name="T65" fmla="*/ 2490 h 2658"/>
              <a:gd name="T66" fmla="*/ 729 w 4105"/>
              <a:gd name="T67" fmla="*/ 2486 h 2658"/>
              <a:gd name="T68" fmla="*/ 573 w 4105"/>
              <a:gd name="T69" fmla="*/ 2484 h 2658"/>
              <a:gd name="T70" fmla="*/ 516 w 4105"/>
              <a:gd name="T71" fmla="*/ 2417 h 2658"/>
              <a:gd name="T72" fmla="*/ 488 w 4105"/>
              <a:gd name="T73" fmla="*/ 2337 h 2658"/>
              <a:gd name="T74" fmla="*/ 504 w 4105"/>
              <a:gd name="T75" fmla="*/ 2245 h 2658"/>
              <a:gd name="T76" fmla="*/ 506 w 4105"/>
              <a:gd name="T77" fmla="*/ 2151 h 2658"/>
              <a:gd name="T78" fmla="*/ 488 w 4105"/>
              <a:gd name="T79" fmla="*/ 2069 h 2658"/>
              <a:gd name="T80" fmla="*/ 502 w 4105"/>
              <a:gd name="T81" fmla="*/ 1986 h 2658"/>
              <a:gd name="T82" fmla="*/ 460 w 4105"/>
              <a:gd name="T83" fmla="*/ 1938 h 2658"/>
              <a:gd name="T84" fmla="*/ 480 w 4105"/>
              <a:gd name="T85" fmla="*/ 1898 h 2658"/>
              <a:gd name="T86" fmla="*/ 432 w 4105"/>
              <a:gd name="T87" fmla="*/ 1838 h 2658"/>
              <a:gd name="T88" fmla="*/ 450 w 4105"/>
              <a:gd name="T89" fmla="*/ 1752 h 2658"/>
              <a:gd name="T90" fmla="*/ 384 w 4105"/>
              <a:gd name="T91" fmla="*/ 1692 h 2658"/>
              <a:gd name="T92" fmla="*/ 342 w 4105"/>
              <a:gd name="T93" fmla="*/ 1595 h 2658"/>
              <a:gd name="T94" fmla="*/ 334 w 4105"/>
              <a:gd name="T95" fmla="*/ 1515 h 2658"/>
              <a:gd name="T96" fmla="*/ 332 w 4105"/>
              <a:gd name="T97" fmla="*/ 1439 h 2658"/>
              <a:gd name="T98" fmla="*/ 316 w 4105"/>
              <a:gd name="T99" fmla="*/ 1353 h 2658"/>
              <a:gd name="T100" fmla="*/ 262 w 4105"/>
              <a:gd name="T101" fmla="*/ 1297 h 2658"/>
              <a:gd name="T102" fmla="*/ 232 w 4105"/>
              <a:gd name="T103" fmla="*/ 1215 h 2658"/>
              <a:gd name="T104" fmla="*/ 198 w 4105"/>
              <a:gd name="T105" fmla="*/ 1096 h 2658"/>
              <a:gd name="T106" fmla="*/ 144 w 4105"/>
              <a:gd name="T107" fmla="*/ 972 h 2658"/>
              <a:gd name="T108" fmla="*/ 100 w 4105"/>
              <a:gd name="T109" fmla="*/ 838 h 2658"/>
              <a:gd name="T110" fmla="*/ 8 w 4105"/>
              <a:gd name="T111" fmla="*/ 681 h 2658"/>
              <a:gd name="T112" fmla="*/ 42 w 4105"/>
              <a:gd name="T113" fmla="*/ 575 h 2658"/>
              <a:gd name="T114" fmla="*/ 68 w 4105"/>
              <a:gd name="T115" fmla="*/ 493 h 2658"/>
              <a:gd name="T116" fmla="*/ 124 w 4105"/>
              <a:gd name="T117" fmla="*/ 336 h 2658"/>
              <a:gd name="T118" fmla="*/ 36 w 4105"/>
              <a:gd name="T119" fmla="*/ 178 h 2658"/>
              <a:gd name="T120" fmla="*/ 24 w 4105"/>
              <a:gd name="T121" fmla="*/ 4 h 2658"/>
              <a:gd name="T122" fmla="*/ 1387 w 4105"/>
              <a:gd name="T123" fmla="*/ 0 h 2658"/>
              <a:gd name="T124" fmla="*/ 2692 w 4105"/>
              <a:gd name="T125" fmla="*/ 0 h 2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05" h="2658">
                <a:moveTo>
                  <a:pt x="3407" y="0"/>
                </a:moveTo>
                <a:lnTo>
                  <a:pt x="3421" y="0"/>
                </a:lnTo>
                <a:lnTo>
                  <a:pt x="3423" y="0"/>
                </a:lnTo>
                <a:lnTo>
                  <a:pt x="3423" y="2"/>
                </a:lnTo>
                <a:lnTo>
                  <a:pt x="3423" y="6"/>
                </a:lnTo>
                <a:lnTo>
                  <a:pt x="3425" y="14"/>
                </a:lnTo>
                <a:lnTo>
                  <a:pt x="3425" y="18"/>
                </a:lnTo>
                <a:lnTo>
                  <a:pt x="3425" y="20"/>
                </a:lnTo>
                <a:lnTo>
                  <a:pt x="3423" y="22"/>
                </a:lnTo>
                <a:lnTo>
                  <a:pt x="3421" y="26"/>
                </a:lnTo>
                <a:lnTo>
                  <a:pt x="3419" y="32"/>
                </a:lnTo>
                <a:lnTo>
                  <a:pt x="3419" y="34"/>
                </a:lnTo>
                <a:lnTo>
                  <a:pt x="3417" y="36"/>
                </a:lnTo>
                <a:lnTo>
                  <a:pt x="3415" y="36"/>
                </a:lnTo>
                <a:lnTo>
                  <a:pt x="3415" y="38"/>
                </a:lnTo>
                <a:lnTo>
                  <a:pt x="3415" y="42"/>
                </a:lnTo>
                <a:lnTo>
                  <a:pt x="3417" y="42"/>
                </a:lnTo>
                <a:lnTo>
                  <a:pt x="3417" y="44"/>
                </a:lnTo>
                <a:lnTo>
                  <a:pt x="3419" y="48"/>
                </a:lnTo>
                <a:lnTo>
                  <a:pt x="3419" y="52"/>
                </a:lnTo>
                <a:lnTo>
                  <a:pt x="3427" y="60"/>
                </a:lnTo>
                <a:lnTo>
                  <a:pt x="3429" y="66"/>
                </a:lnTo>
                <a:lnTo>
                  <a:pt x="3431" y="68"/>
                </a:lnTo>
                <a:lnTo>
                  <a:pt x="3433" y="72"/>
                </a:lnTo>
                <a:lnTo>
                  <a:pt x="3435" y="78"/>
                </a:lnTo>
                <a:lnTo>
                  <a:pt x="3435" y="82"/>
                </a:lnTo>
                <a:lnTo>
                  <a:pt x="3435" y="84"/>
                </a:lnTo>
                <a:lnTo>
                  <a:pt x="3435" y="84"/>
                </a:lnTo>
                <a:lnTo>
                  <a:pt x="3437" y="88"/>
                </a:lnTo>
                <a:lnTo>
                  <a:pt x="3437" y="92"/>
                </a:lnTo>
                <a:lnTo>
                  <a:pt x="3437" y="96"/>
                </a:lnTo>
                <a:lnTo>
                  <a:pt x="3435" y="96"/>
                </a:lnTo>
                <a:lnTo>
                  <a:pt x="3433" y="102"/>
                </a:lnTo>
                <a:lnTo>
                  <a:pt x="3433" y="106"/>
                </a:lnTo>
                <a:lnTo>
                  <a:pt x="3431" y="108"/>
                </a:lnTo>
                <a:lnTo>
                  <a:pt x="3431" y="110"/>
                </a:lnTo>
                <a:lnTo>
                  <a:pt x="3427" y="114"/>
                </a:lnTo>
                <a:lnTo>
                  <a:pt x="3425" y="116"/>
                </a:lnTo>
                <a:lnTo>
                  <a:pt x="3425" y="118"/>
                </a:lnTo>
                <a:lnTo>
                  <a:pt x="3427" y="120"/>
                </a:lnTo>
                <a:lnTo>
                  <a:pt x="3429" y="124"/>
                </a:lnTo>
                <a:lnTo>
                  <a:pt x="3431" y="128"/>
                </a:lnTo>
                <a:lnTo>
                  <a:pt x="3431" y="130"/>
                </a:lnTo>
                <a:lnTo>
                  <a:pt x="3433" y="132"/>
                </a:lnTo>
                <a:lnTo>
                  <a:pt x="3435" y="132"/>
                </a:lnTo>
                <a:lnTo>
                  <a:pt x="3439" y="132"/>
                </a:lnTo>
                <a:lnTo>
                  <a:pt x="3441" y="132"/>
                </a:lnTo>
                <a:lnTo>
                  <a:pt x="3445" y="132"/>
                </a:lnTo>
                <a:lnTo>
                  <a:pt x="3447" y="134"/>
                </a:lnTo>
                <a:lnTo>
                  <a:pt x="3449" y="136"/>
                </a:lnTo>
                <a:lnTo>
                  <a:pt x="3455" y="140"/>
                </a:lnTo>
                <a:lnTo>
                  <a:pt x="3463" y="144"/>
                </a:lnTo>
                <a:lnTo>
                  <a:pt x="3469" y="146"/>
                </a:lnTo>
                <a:lnTo>
                  <a:pt x="3475" y="150"/>
                </a:lnTo>
                <a:lnTo>
                  <a:pt x="3477" y="150"/>
                </a:lnTo>
                <a:lnTo>
                  <a:pt x="3479" y="152"/>
                </a:lnTo>
                <a:lnTo>
                  <a:pt x="3483" y="154"/>
                </a:lnTo>
                <a:lnTo>
                  <a:pt x="3485" y="156"/>
                </a:lnTo>
                <a:lnTo>
                  <a:pt x="3493" y="162"/>
                </a:lnTo>
                <a:lnTo>
                  <a:pt x="3497" y="166"/>
                </a:lnTo>
                <a:lnTo>
                  <a:pt x="3505" y="178"/>
                </a:lnTo>
                <a:lnTo>
                  <a:pt x="3507" y="180"/>
                </a:lnTo>
                <a:lnTo>
                  <a:pt x="3509" y="180"/>
                </a:lnTo>
                <a:lnTo>
                  <a:pt x="3511" y="184"/>
                </a:lnTo>
                <a:lnTo>
                  <a:pt x="3511" y="188"/>
                </a:lnTo>
                <a:lnTo>
                  <a:pt x="3515" y="196"/>
                </a:lnTo>
                <a:lnTo>
                  <a:pt x="3515" y="198"/>
                </a:lnTo>
                <a:lnTo>
                  <a:pt x="3515" y="200"/>
                </a:lnTo>
                <a:lnTo>
                  <a:pt x="3515" y="202"/>
                </a:lnTo>
                <a:lnTo>
                  <a:pt x="3515" y="206"/>
                </a:lnTo>
                <a:lnTo>
                  <a:pt x="3515" y="208"/>
                </a:lnTo>
                <a:lnTo>
                  <a:pt x="3517" y="210"/>
                </a:lnTo>
                <a:lnTo>
                  <a:pt x="3523" y="210"/>
                </a:lnTo>
                <a:lnTo>
                  <a:pt x="3525" y="212"/>
                </a:lnTo>
                <a:lnTo>
                  <a:pt x="3525" y="214"/>
                </a:lnTo>
                <a:lnTo>
                  <a:pt x="3525" y="218"/>
                </a:lnTo>
                <a:lnTo>
                  <a:pt x="3523" y="222"/>
                </a:lnTo>
                <a:lnTo>
                  <a:pt x="3521" y="224"/>
                </a:lnTo>
                <a:lnTo>
                  <a:pt x="3521" y="226"/>
                </a:lnTo>
                <a:lnTo>
                  <a:pt x="3519" y="228"/>
                </a:lnTo>
                <a:lnTo>
                  <a:pt x="3515" y="232"/>
                </a:lnTo>
                <a:lnTo>
                  <a:pt x="3511" y="238"/>
                </a:lnTo>
                <a:lnTo>
                  <a:pt x="3503" y="246"/>
                </a:lnTo>
                <a:lnTo>
                  <a:pt x="3501" y="248"/>
                </a:lnTo>
                <a:lnTo>
                  <a:pt x="3499" y="250"/>
                </a:lnTo>
                <a:lnTo>
                  <a:pt x="3495" y="254"/>
                </a:lnTo>
                <a:lnTo>
                  <a:pt x="3493" y="256"/>
                </a:lnTo>
                <a:lnTo>
                  <a:pt x="3489" y="260"/>
                </a:lnTo>
                <a:lnTo>
                  <a:pt x="3487" y="260"/>
                </a:lnTo>
                <a:lnTo>
                  <a:pt x="3485" y="264"/>
                </a:lnTo>
                <a:lnTo>
                  <a:pt x="3483" y="272"/>
                </a:lnTo>
                <a:lnTo>
                  <a:pt x="3481" y="274"/>
                </a:lnTo>
                <a:lnTo>
                  <a:pt x="3477" y="282"/>
                </a:lnTo>
                <a:lnTo>
                  <a:pt x="3473" y="286"/>
                </a:lnTo>
                <a:lnTo>
                  <a:pt x="3471" y="292"/>
                </a:lnTo>
                <a:lnTo>
                  <a:pt x="3471" y="300"/>
                </a:lnTo>
                <a:lnTo>
                  <a:pt x="3469" y="302"/>
                </a:lnTo>
                <a:lnTo>
                  <a:pt x="3467" y="308"/>
                </a:lnTo>
                <a:lnTo>
                  <a:pt x="3465" y="308"/>
                </a:lnTo>
                <a:lnTo>
                  <a:pt x="3463" y="312"/>
                </a:lnTo>
                <a:lnTo>
                  <a:pt x="3461" y="314"/>
                </a:lnTo>
                <a:lnTo>
                  <a:pt x="3457" y="314"/>
                </a:lnTo>
                <a:lnTo>
                  <a:pt x="3455" y="316"/>
                </a:lnTo>
                <a:lnTo>
                  <a:pt x="3453" y="316"/>
                </a:lnTo>
                <a:lnTo>
                  <a:pt x="3451" y="318"/>
                </a:lnTo>
                <a:lnTo>
                  <a:pt x="3449" y="322"/>
                </a:lnTo>
                <a:lnTo>
                  <a:pt x="3449" y="330"/>
                </a:lnTo>
                <a:lnTo>
                  <a:pt x="3451" y="343"/>
                </a:lnTo>
                <a:lnTo>
                  <a:pt x="3451" y="345"/>
                </a:lnTo>
                <a:lnTo>
                  <a:pt x="3451" y="353"/>
                </a:lnTo>
                <a:lnTo>
                  <a:pt x="3451" y="361"/>
                </a:lnTo>
                <a:lnTo>
                  <a:pt x="3451" y="365"/>
                </a:lnTo>
                <a:lnTo>
                  <a:pt x="3451" y="367"/>
                </a:lnTo>
                <a:lnTo>
                  <a:pt x="3449" y="373"/>
                </a:lnTo>
                <a:lnTo>
                  <a:pt x="3449" y="377"/>
                </a:lnTo>
                <a:lnTo>
                  <a:pt x="3451" y="385"/>
                </a:lnTo>
                <a:lnTo>
                  <a:pt x="3451" y="397"/>
                </a:lnTo>
                <a:lnTo>
                  <a:pt x="3451" y="401"/>
                </a:lnTo>
                <a:lnTo>
                  <a:pt x="3453" y="411"/>
                </a:lnTo>
                <a:lnTo>
                  <a:pt x="3455" y="413"/>
                </a:lnTo>
                <a:lnTo>
                  <a:pt x="3455" y="419"/>
                </a:lnTo>
                <a:lnTo>
                  <a:pt x="3457" y="423"/>
                </a:lnTo>
                <a:lnTo>
                  <a:pt x="3459" y="425"/>
                </a:lnTo>
                <a:lnTo>
                  <a:pt x="3459" y="429"/>
                </a:lnTo>
                <a:lnTo>
                  <a:pt x="3461" y="433"/>
                </a:lnTo>
                <a:lnTo>
                  <a:pt x="3461" y="435"/>
                </a:lnTo>
                <a:lnTo>
                  <a:pt x="3461" y="437"/>
                </a:lnTo>
                <a:lnTo>
                  <a:pt x="3463" y="439"/>
                </a:lnTo>
                <a:lnTo>
                  <a:pt x="3463" y="441"/>
                </a:lnTo>
                <a:lnTo>
                  <a:pt x="3463" y="445"/>
                </a:lnTo>
                <a:lnTo>
                  <a:pt x="3463" y="447"/>
                </a:lnTo>
                <a:lnTo>
                  <a:pt x="3463" y="449"/>
                </a:lnTo>
                <a:lnTo>
                  <a:pt x="3463" y="453"/>
                </a:lnTo>
                <a:lnTo>
                  <a:pt x="3465" y="457"/>
                </a:lnTo>
                <a:lnTo>
                  <a:pt x="3467" y="461"/>
                </a:lnTo>
                <a:lnTo>
                  <a:pt x="3467" y="463"/>
                </a:lnTo>
                <a:lnTo>
                  <a:pt x="3469" y="467"/>
                </a:lnTo>
                <a:lnTo>
                  <a:pt x="3469" y="469"/>
                </a:lnTo>
                <a:lnTo>
                  <a:pt x="3469" y="471"/>
                </a:lnTo>
                <a:lnTo>
                  <a:pt x="3469" y="473"/>
                </a:lnTo>
                <a:lnTo>
                  <a:pt x="3467" y="481"/>
                </a:lnTo>
                <a:lnTo>
                  <a:pt x="3467" y="483"/>
                </a:lnTo>
                <a:lnTo>
                  <a:pt x="3467" y="485"/>
                </a:lnTo>
                <a:lnTo>
                  <a:pt x="3467" y="487"/>
                </a:lnTo>
                <a:lnTo>
                  <a:pt x="3469" y="493"/>
                </a:lnTo>
                <a:lnTo>
                  <a:pt x="3469" y="495"/>
                </a:lnTo>
                <a:lnTo>
                  <a:pt x="3469" y="497"/>
                </a:lnTo>
                <a:lnTo>
                  <a:pt x="3469" y="499"/>
                </a:lnTo>
                <a:lnTo>
                  <a:pt x="3471" y="503"/>
                </a:lnTo>
                <a:lnTo>
                  <a:pt x="3471" y="505"/>
                </a:lnTo>
                <a:lnTo>
                  <a:pt x="3469" y="507"/>
                </a:lnTo>
                <a:lnTo>
                  <a:pt x="3469" y="511"/>
                </a:lnTo>
                <a:lnTo>
                  <a:pt x="3469" y="513"/>
                </a:lnTo>
                <a:lnTo>
                  <a:pt x="3469" y="515"/>
                </a:lnTo>
                <a:lnTo>
                  <a:pt x="3471" y="515"/>
                </a:lnTo>
                <a:lnTo>
                  <a:pt x="3471" y="517"/>
                </a:lnTo>
                <a:lnTo>
                  <a:pt x="3475" y="517"/>
                </a:lnTo>
                <a:lnTo>
                  <a:pt x="3483" y="521"/>
                </a:lnTo>
                <a:lnTo>
                  <a:pt x="3489" y="525"/>
                </a:lnTo>
                <a:lnTo>
                  <a:pt x="3491" y="529"/>
                </a:lnTo>
                <a:lnTo>
                  <a:pt x="3493" y="529"/>
                </a:lnTo>
                <a:lnTo>
                  <a:pt x="3499" y="535"/>
                </a:lnTo>
                <a:lnTo>
                  <a:pt x="3499" y="539"/>
                </a:lnTo>
                <a:lnTo>
                  <a:pt x="3499" y="543"/>
                </a:lnTo>
                <a:lnTo>
                  <a:pt x="3499" y="547"/>
                </a:lnTo>
                <a:lnTo>
                  <a:pt x="3499" y="553"/>
                </a:lnTo>
                <a:lnTo>
                  <a:pt x="3501" y="555"/>
                </a:lnTo>
                <a:lnTo>
                  <a:pt x="3501" y="557"/>
                </a:lnTo>
                <a:lnTo>
                  <a:pt x="3501" y="559"/>
                </a:lnTo>
                <a:lnTo>
                  <a:pt x="3501" y="561"/>
                </a:lnTo>
                <a:lnTo>
                  <a:pt x="3503" y="563"/>
                </a:lnTo>
                <a:lnTo>
                  <a:pt x="3505" y="563"/>
                </a:lnTo>
                <a:lnTo>
                  <a:pt x="3505" y="567"/>
                </a:lnTo>
                <a:lnTo>
                  <a:pt x="3503" y="569"/>
                </a:lnTo>
                <a:lnTo>
                  <a:pt x="3503" y="575"/>
                </a:lnTo>
                <a:lnTo>
                  <a:pt x="3503" y="577"/>
                </a:lnTo>
                <a:lnTo>
                  <a:pt x="3503" y="581"/>
                </a:lnTo>
                <a:lnTo>
                  <a:pt x="3505" y="581"/>
                </a:lnTo>
                <a:lnTo>
                  <a:pt x="3511" y="581"/>
                </a:lnTo>
                <a:lnTo>
                  <a:pt x="3513" y="583"/>
                </a:lnTo>
                <a:lnTo>
                  <a:pt x="3513" y="589"/>
                </a:lnTo>
                <a:lnTo>
                  <a:pt x="3513" y="597"/>
                </a:lnTo>
                <a:lnTo>
                  <a:pt x="3513" y="605"/>
                </a:lnTo>
                <a:lnTo>
                  <a:pt x="3515" y="607"/>
                </a:lnTo>
                <a:lnTo>
                  <a:pt x="3515" y="611"/>
                </a:lnTo>
                <a:lnTo>
                  <a:pt x="3515" y="613"/>
                </a:lnTo>
                <a:lnTo>
                  <a:pt x="3515" y="615"/>
                </a:lnTo>
                <a:lnTo>
                  <a:pt x="3515" y="617"/>
                </a:lnTo>
                <a:lnTo>
                  <a:pt x="3515" y="619"/>
                </a:lnTo>
                <a:lnTo>
                  <a:pt x="3515" y="621"/>
                </a:lnTo>
                <a:lnTo>
                  <a:pt x="3517" y="623"/>
                </a:lnTo>
                <a:lnTo>
                  <a:pt x="3517" y="625"/>
                </a:lnTo>
                <a:lnTo>
                  <a:pt x="3517" y="627"/>
                </a:lnTo>
                <a:lnTo>
                  <a:pt x="3517" y="631"/>
                </a:lnTo>
                <a:lnTo>
                  <a:pt x="3517" y="633"/>
                </a:lnTo>
                <a:lnTo>
                  <a:pt x="3519" y="635"/>
                </a:lnTo>
                <a:lnTo>
                  <a:pt x="3521" y="639"/>
                </a:lnTo>
                <a:lnTo>
                  <a:pt x="3523" y="639"/>
                </a:lnTo>
                <a:lnTo>
                  <a:pt x="3523" y="641"/>
                </a:lnTo>
                <a:lnTo>
                  <a:pt x="3523" y="643"/>
                </a:lnTo>
                <a:lnTo>
                  <a:pt x="3521" y="645"/>
                </a:lnTo>
                <a:lnTo>
                  <a:pt x="3519" y="645"/>
                </a:lnTo>
                <a:lnTo>
                  <a:pt x="3519" y="647"/>
                </a:lnTo>
                <a:lnTo>
                  <a:pt x="3519" y="649"/>
                </a:lnTo>
                <a:lnTo>
                  <a:pt x="3521" y="651"/>
                </a:lnTo>
                <a:lnTo>
                  <a:pt x="3523" y="651"/>
                </a:lnTo>
                <a:lnTo>
                  <a:pt x="3525" y="653"/>
                </a:lnTo>
                <a:lnTo>
                  <a:pt x="3527" y="655"/>
                </a:lnTo>
                <a:lnTo>
                  <a:pt x="3527" y="657"/>
                </a:lnTo>
                <a:lnTo>
                  <a:pt x="3527" y="659"/>
                </a:lnTo>
                <a:lnTo>
                  <a:pt x="3529" y="661"/>
                </a:lnTo>
                <a:lnTo>
                  <a:pt x="3531" y="661"/>
                </a:lnTo>
                <a:lnTo>
                  <a:pt x="3533" y="659"/>
                </a:lnTo>
                <a:lnTo>
                  <a:pt x="3535" y="659"/>
                </a:lnTo>
                <a:lnTo>
                  <a:pt x="3539" y="659"/>
                </a:lnTo>
                <a:lnTo>
                  <a:pt x="3541" y="661"/>
                </a:lnTo>
                <a:lnTo>
                  <a:pt x="3541" y="663"/>
                </a:lnTo>
                <a:lnTo>
                  <a:pt x="3543" y="665"/>
                </a:lnTo>
                <a:lnTo>
                  <a:pt x="3543" y="669"/>
                </a:lnTo>
                <a:lnTo>
                  <a:pt x="3543" y="671"/>
                </a:lnTo>
                <a:lnTo>
                  <a:pt x="3545" y="673"/>
                </a:lnTo>
                <a:lnTo>
                  <a:pt x="3551" y="677"/>
                </a:lnTo>
                <a:lnTo>
                  <a:pt x="3553" y="677"/>
                </a:lnTo>
                <a:lnTo>
                  <a:pt x="3555" y="677"/>
                </a:lnTo>
                <a:lnTo>
                  <a:pt x="3557" y="675"/>
                </a:lnTo>
                <a:lnTo>
                  <a:pt x="3557" y="677"/>
                </a:lnTo>
                <a:lnTo>
                  <a:pt x="3559" y="677"/>
                </a:lnTo>
                <a:lnTo>
                  <a:pt x="3563" y="679"/>
                </a:lnTo>
                <a:lnTo>
                  <a:pt x="3563" y="681"/>
                </a:lnTo>
                <a:lnTo>
                  <a:pt x="3563" y="681"/>
                </a:lnTo>
                <a:lnTo>
                  <a:pt x="3565" y="683"/>
                </a:lnTo>
                <a:lnTo>
                  <a:pt x="3567" y="685"/>
                </a:lnTo>
                <a:lnTo>
                  <a:pt x="3569" y="687"/>
                </a:lnTo>
                <a:lnTo>
                  <a:pt x="3573" y="693"/>
                </a:lnTo>
                <a:lnTo>
                  <a:pt x="3575" y="695"/>
                </a:lnTo>
                <a:lnTo>
                  <a:pt x="3575" y="697"/>
                </a:lnTo>
                <a:lnTo>
                  <a:pt x="3577" y="697"/>
                </a:lnTo>
                <a:lnTo>
                  <a:pt x="3581" y="699"/>
                </a:lnTo>
                <a:lnTo>
                  <a:pt x="3583" y="699"/>
                </a:lnTo>
                <a:lnTo>
                  <a:pt x="3589" y="703"/>
                </a:lnTo>
                <a:lnTo>
                  <a:pt x="3591" y="705"/>
                </a:lnTo>
                <a:lnTo>
                  <a:pt x="3593" y="707"/>
                </a:lnTo>
                <a:lnTo>
                  <a:pt x="3597" y="707"/>
                </a:lnTo>
                <a:lnTo>
                  <a:pt x="3599" y="707"/>
                </a:lnTo>
                <a:lnTo>
                  <a:pt x="3603" y="707"/>
                </a:lnTo>
                <a:lnTo>
                  <a:pt x="3605" y="707"/>
                </a:lnTo>
                <a:lnTo>
                  <a:pt x="3607" y="707"/>
                </a:lnTo>
                <a:lnTo>
                  <a:pt x="3609" y="707"/>
                </a:lnTo>
                <a:lnTo>
                  <a:pt x="3611" y="707"/>
                </a:lnTo>
                <a:lnTo>
                  <a:pt x="3613" y="707"/>
                </a:lnTo>
                <a:lnTo>
                  <a:pt x="3615" y="707"/>
                </a:lnTo>
                <a:lnTo>
                  <a:pt x="3619" y="709"/>
                </a:lnTo>
                <a:lnTo>
                  <a:pt x="3621" y="711"/>
                </a:lnTo>
                <a:lnTo>
                  <a:pt x="3625" y="713"/>
                </a:lnTo>
                <a:lnTo>
                  <a:pt x="3627" y="715"/>
                </a:lnTo>
                <a:lnTo>
                  <a:pt x="3631" y="715"/>
                </a:lnTo>
                <a:lnTo>
                  <a:pt x="3633" y="717"/>
                </a:lnTo>
                <a:lnTo>
                  <a:pt x="3637" y="717"/>
                </a:lnTo>
                <a:lnTo>
                  <a:pt x="3639" y="719"/>
                </a:lnTo>
                <a:lnTo>
                  <a:pt x="3643" y="719"/>
                </a:lnTo>
                <a:lnTo>
                  <a:pt x="3647" y="721"/>
                </a:lnTo>
                <a:lnTo>
                  <a:pt x="3649" y="721"/>
                </a:lnTo>
                <a:lnTo>
                  <a:pt x="3655" y="723"/>
                </a:lnTo>
                <a:lnTo>
                  <a:pt x="3659" y="725"/>
                </a:lnTo>
                <a:lnTo>
                  <a:pt x="3659" y="725"/>
                </a:lnTo>
                <a:lnTo>
                  <a:pt x="3661" y="725"/>
                </a:lnTo>
                <a:lnTo>
                  <a:pt x="3665" y="725"/>
                </a:lnTo>
                <a:lnTo>
                  <a:pt x="3671" y="727"/>
                </a:lnTo>
                <a:lnTo>
                  <a:pt x="3675" y="729"/>
                </a:lnTo>
                <a:lnTo>
                  <a:pt x="3679" y="729"/>
                </a:lnTo>
                <a:lnTo>
                  <a:pt x="3681" y="729"/>
                </a:lnTo>
                <a:lnTo>
                  <a:pt x="3685" y="731"/>
                </a:lnTo>
                <a:lnTo>
                  <a:pt x="3687" y="731"/>
                </a:lnTo>
                <a:lnTo>
                  <a:pt x="3693" y="733"/>
                </a:lnTo>
                <a:lnTo>
                  <a:pt x="3695" y="733"/>
                </a:lnTo>
                <a:lnTo>
                  <a:pt x="3697" y="733"/>
                </a:lnTo>
                <a:lnTo>
                  <a:pt x="3701" y="733"/>
                </a:lnTo>
                <a:lnTo>
                  <a:pt x="3703" y="735"/>
                </a:lnTo>
                <a:lnTo>
                  <a:pt x="3709" y="737"/>
                </a:lnTo>
                <a:lnTo>
                  <a:pt x="3713" y="737"/>
                </a:lnTo>
                <a:lnTo>
                  <a:pt x="3715" y="739"/>
                </a:lnTo>
                <a:lnTo>
                  <a:pt x="3719" y="739"/>
                </a:lnTo>
                <a:lnTo>
                  <a:pt x="3721" y="739"/>
                </a:lnTo>
                <a:lnTo>
                  <a:pt x="3723" y="741"/>
                </a:lnTo>
                <a:lnTo>
                  <a:pt x="3725" y="741"/>
                </a:lnTo>
                <a:lnTo>
                  <a:pt x="3727" y="741"/>
                </a:lnTo>
                <a:lnTo>
                  <a:pt x="3729" y="741"/>
                </a:lnTo>
                <a:lnTo>
                  <a:pt x="3731" y="743"/>
                </a:lnTo>
                <a:lnTo>
                  <a:pt x="3735" y="743"/>
                </a:lnTo>
                <a:lnTo>
                  <a:pt x="3737" y="745"/>
                </a:lnTo>
                <a:lnTo>
                  <a:pt x="3743" y="747"/>
                </a:lnTo>
                <a:lnTo>
                  <a:pt x="3745" y="749"/>
                </a:lnTo>
                <a:lnTo>
                  <a:pt x="3749" y="751"/>
                </a:lnTo>
                <a:lnTo>
                  <a:pt x="3751" y="753"/>
                </a:lnTo>
                <a:lnTo>
                  <a:pt x="3751" y="755"/>
                </a:lnTo>
                <a:lnTo>
                  <a:pt x="3751" y="759"/>
                </a:lnTo>
                <a:lnTo>
                  <a:pt x="3753" y="761"/>
                </a:lnTo>
                <a:lnTo>
                  <a:pt x="3755" y="766"/>
                </a:lnTo>
                <a:lnTo>
                  <a:pt x="3757" y="770"/>
                </a:lnTo>
                <a:lnTo>
                  <a:pt x="3757" y="772"/>
                </a:lnTo>
                <a:lnTo>
                  <a:pt x="3757" y="778"/>
                </a:lnTo>
                <a:lnTo>
                  <a:pt x="3757" y="780"/>
                </a:lnTo>
                <a:lnTo>
                  <a:pt x="3759" y="786"/>
                </a:lnTo>
                <a:lnTo>
                  <a:pt x="3759" y="788"/>
                </a:lnTo>
                <a:lnTo>
                  <a:pt x="3761" y="794"/>
                </a:lnTo>
                <a:lnTo>
                  <a:pt x="3765" y="798"/>
                </a:lnTo>
                <a:lnTo>
                  <a:pt x="3767" y="800"/>
                </a:lnTo>
                <a:lnTo>
                  <a:pt x="3769" y="802"/>
                </a:lnTo>
                <a:lnTo>
                  <a:pt x="3775" y="806"/>
                </a:lnTo>
                <a:lnTo>
                  <a:pt x="3777" y="814"/>
                </a:lnTo>
                <a:lnTo>
                  <a:pt x="3777" y="816"/>
                </a:lnTo>
                <a:lnTo>
                  <a:pt x="3781" y="822"/>
                </a:lnTo>
                <a:lnTo>
                  <a:pt x="3785" y="828"/>
                </a:lnTo>
                <a:lnTo>
                  <a:pt x="3787" y="832"/>
                </a:lnTo>
                <a:lnTo>
                  <a:pt x="3787" y="834"/>
                </a:lnTo>
                <a:lnTo>
                  <a:pt x="3787" y="836"/>
                </a:lnTo>
                <a:lnTo>
                  <a:pt x="3789" y="840"/>
                </a:lnTo>
                <a:lnTo>
                  <a:pt x="3789" y="842"/>
                </a:lnTo>
                <a:lnTo>
                  <a:pt x="3789" y="844"/>
                </a:lnTo>
                <a:lnTo>
                  <a:pt x="3791" y="846"/>
                </a:lnTo>
                <a:lnTo>
                  <a:pt x="3791" y="848"/>
                </a:lnTo>
                <a:lnTo>
                  <a:pt x="3791" y="850"/>
                </a:lnTo>
                <a:lnTo>
                  <a:pt x="3791" y="852"/>
                </a:lnTo>
                <a:lnTo>
                  <a:pt x="3791" y="854"/>
                </a:lnTo>
                <a:lnTo>
                  <a:pt x="3789" y="858"/>
                </a:lnTo>
                <a:lnTo>
                  <a:pt x="3783" y="866"/>
                </a:lnTo>
                <a:lnTo>
                  <a:pt x="3783" y="868"/>
                </a:lnTo>
                <a:lnTo>
                  <a:pt x="3781" y="870"/>
                </a:lnTo>
                <a:lnTo>
                  <a:pt x="3779" y="872"/>
                </a:lnTo>
                <a:lnTo>
                  <a:pt x="3779" y="874"/>
                </a:lnTo>
                <a:lnTo>
                  <a:pt x="3779" y="878"/>
                </a:lnTo>
                <a:lnTo>
                  <a:pt x="3779" y="880"/>
                </a:lnTo>
                <a:lnTo>
                  <a:pt x="3781" y="884"/>
                </a:lnTo>
                <a:lnTo>
                  <a:pt x="3787" y="892"/>
                </a:lnTo>
                <a:lnTo>
                  <a:pt x="3789" y="894"/>
                </a:lnTo>
                <a:lnTo>
                  <a:pt x="3793" y="896"/>
                </a:lnTo>
                <a:lnTo>
                  <a:pt x="3797" y="900"/>
                </a:lnTo>
                <a:lnTo>
                  <a:pt x="3799" y="900"/>
                </a:lnTo>
                <a:lnTo>
                  <a:pt x="3805" y="904"/>
                </a:lnTo>
                <a:lnTo>
                  <a:pt x="3805" y="904"/>
                </a:lnTo>
                <a:lnTo>
                  <a:pt x="3807" y="906"/>
                </a:lnTo>
                <a:lnTo>
                  <a:pt x="3809" y="906"/>
                </a:lnTo>
                <a:lnTo>
                  <a:pt x="3811" y="908"/>
                </a:lnTo>
                <a:lnTo>
                  <a:pt x="3813" y="908"/>
                </a:lnTo>
                <a:lnTo>
                  <a:pt x="3817" y="910"/>
                </a:lnTo>
                <a:lnTo>
                  <a:pt x="3819" y="910"/>
                </a:lnTo>
                <a:lnTo>
                  <a:pt x="3821" y="910"/>
                </a:lnTo>
                <a:lnTo>
                  <a:pt x="3829" y="914"/>
                </a:lnTo>
                <a:lnTo>
                  <a:pt x="3831" y="914"/>
                </a:lnTo>
                <a:lnTo>
                  <a:pt x="3835" y="916"/>
                </a:lnTo>
                <a:lnTo>
                  <a:pt x="3835" y="918"/>
                </a:lnTo>
                <a:lnTo>
                  <a:pt x="3837" y="920"/>
                </a:lnTo>
                <a:lnTo>
                  <a:pt x="3839" y="920"/>
                </a:lnTo>
                <a:lnTo>
                  <a:pt x="3839" y="922"/>
                </a:lnTo>
                <a:lnTo>
                  <a:pt x="3839" y="924"/>
                </a:lnTo>
                <a:lnTo>
                  <a:pt x="3841" y="928"/>
                </a:lnTo>
                <a:lnTo>
                  <a:pt x="3841" y="930"/>
                </a:lnTo>
                <a:lnTo>
                  <a:pt x="3841" y="932"/>
                </a:lnTo>
                <a:lnTo>
                  <a:pt x="3843" y="936"/>
                </a:lnTo>
                <a:lnTo>
                  <a:pt x="3843" y="938"/>
                </a:lnTo>
                <a:lnTo>
                  <a:pt x="3851" y="942"/>
                </a:lnTo>
                <a:lnTo>
                  <a:pt x="3853" y="942"/>
                </a:lnTo>
                <a:lnTo>
                  <a:pt x="3853" y="944"/>
                </a:lnTo>
                <a:lnTo>
                  <a:pt x="3859" y="946"/>
                </a:lnTo>
                <a:lnTo>
                  <a:pt x="3861" y="948"/>
                </a:lnTo>
                <a:lnTo>
                  <a:pt x="3865" y="948"/>
                </a:lnTo>
                <a:lnTo>
                  <a:pt x="3867" y="948"/>
                </a:lnTo>
                <a:lnTo>
                  <a:pt x="3875" y="952"/>
                </a:lnTo>
                <a:lnTo>
                  <a:pt x="3877" y="956"/>
                </a:lnTo>
                <a:lnTo>
                  <a:pt x="3879" y="956"/>
                </a:lnTo>
                <a:lnTo>
                  <a:pt x="3881" y="958"/>
                </a:lnTo>
                <a:lnTo>
                  <a:pt x="3885" y="962"/>
                </a:lnTo>
                <a:lnTo>
                  <a:pt x="3887" y="964"/>
                </a:lnTo>
                <a:lnTo>
                  <a:pt x="3889" y="964"/>
                </a:lnTo>
                <a:lnTo>
                  <a:pt x="3891" y="964"/>
                </a:lnTo>
                <a:lnTo>
                  <a:pt x="3895" y="968"/>
                </a:lnTo>
                <a:lnTo>
                  <a:pt x="3897" y="970"/>
                </a:lnTo>
                <a:lnTo>
                  <a:pt x="3899" y="972"/>
                </a:lnTo>
                <a:lnTo>
                  <a:pt x="3899" y="976"/>
                </a:lnTo>
                <a:lnTo>
                  <a:pt x="3901" y="978"/>
                </a:lnTo>
                <a:lnTo>
                  <a:pt x="3901" y="980"/>
                </a:lnTo>
                <a:lnTo>
                  <a:pt x="3903" y="984"/>
                </a:lnTo>
                <a:lnTo>
                  <a:pt x="3905" y="984"/>
                </a:lnTo>
                <a:lnTo>
                  <a:pt x="3907" y="986"/>
                </a:lnTo>
                <a:lnTo>
                  <a:pt x="3909" y="988"/>
                </a:lnTo>
                <a:lnTo>
                  <a:pt x="3913" y="990"/>
                </a:lnTo>
                <a:lnTo>
                  <a:pt x="3913" y="994"/>
                </a:lnTo>
                <a:lnTo>
                  <a:pt x="3915" y="994"/>
                </a:lnTo>
                <a:lnTo>
                  <a:pt x="3915" y="996"/>
                </a:lnTo>
                <a:lnTo>
                  <a:pt x="3915" y="996"/>
                </a:lnTo>
                <a:lnTo>
                  <a:pt x="3917" y="996"/>
                </a:lnTo>
                <a:lnTo>
                  <a:pt x="3919" y="1000"/>
                </a:lnTo>
                <a:lnTo>
                  <a:pt x="3923" y="1006"/>
                </a:lnTo>
                <a:lnTo>
                  <a:pt x="3925" y="1010"/>
                </a:lnTo>
                <a:lnTo>
                  <a:pt x="3927" y="1010"/>
                </a:lnTo>
                <a:lnTo>
                  <a:pt x="3929" y="1012"/>
                </a:lnTo>
                <a:lnTo>
                  <a:pt x="3931" y="1018"/>
                </a:lnTo>
                <a:lnTo>
                  <a:pt x="3929" y="1022"/>
                </a:lnTo>
                <a:lnTo>
                  <a:pt x="3927" y="1024"/>
                </a:lnTo>
                <a:lnTo>
                  <a:pt x="3929" y="1030"/>
                </a:lnTo>
                <a:lnTo>
                  <a:pt x="3927" y="1034"/>
                </a:lnTo>
                <a:lnTo>
                  <a:pt x="3925" y="1038"/>
                </a:lnTo>
                <a:lnTo>
                  <a:pt x="3925" y="1044"/>
                </a:lnTo>
                <a:lnTo>
                  <a:pt x="3923" y="1044"/>
                </a:lnTo>
                <a:lnTo>
                  <a:pt x="3921" y="1052"/>
                </a:lnTo>
                <a:lnTo>
                  <a:pt x="3923" y="1056"/>
                </a:lnTo>
                <a:lnTo>
                  <a:pt x="3923" y="1062"/>
                </a:lnTo>
                <a:lnTo>
                  <a:pt x="3925" y="1068"/>
                </a:lnTo>
                <a:lnTo>
                  <a:pt x="3927" y="1070"/>
                </a:lnTo>
                <a:lnTo>
                  <a:pt x="3927" y="1074"/>
                </a:lnTo>
                <a:lnTo>
                  <a:pt x="3929" y="1076"/>
                </a:lnTo>
                <a:lnTo>
                  <a:pt x="3931" y="1078"/>
                </a:lnTo>
                <a:lnTo>
                  <a:pt x="3933" y="1080"/>
                </a:lnTo>
                <a:lnTo>
                  <a:pt x="3943" y="1092"/>
                </a:lnTo>
                <a:lnTo>
                  <a:pt x="3945" y="1094"/>
                </a:lnTo>
                <a:lnTo>
                  <a:pt x="3945" y="1098"/>
                </a:lnTo>
                <a:lnTo>
                  <a:pt x="3949" y="1102"/>
                </a:lnTo>
                <a:lnTo>
                  <a:pt x="3951" y="1104"/>
                </a:lnTo>
                <a:lnTo>
                  <a:pt x="3953" y="1106"/>
                </a:lnTo>
                <a:lnTo>
                  <a:pt x="3953" y="1108"/>
                </a:lnTo>
                <a:lnTo>
                  <a:pt x="3957" y="1110"/>
                </a:lnTo>
                <a:lnTo>
                  <a:pt x="3959" y="1110"/>
                </a:lnTo>
                <a:lnTo>
                  <a:pt x="3959" y="1112"/>
                </a:lnTo>
                <a:lnTo>
                  <a:pt x="3961" y="1114"/>
                </a:lnTo>
                <a:lnTo>
                  <a:pt x="3963" y="1114"/>
                </a:lnTo>
                <a:lnTo>
                  <a:pt x="3967" y="1118"/>
                </a:lnTo>
                <a:lnTo>
                  <a:pt x="3971" y="1118"/>
                </a:lnTo>
                <a:lnTo>
                  <a:pt x="3973" y="1118"/>
                </a:lnTo>
                <a:lnTo>
                  <a:pt x="3975" y="1118"/>
                </a:lnTo>
                <a:lnTo>
                  <a:pt x="3981" y="1120"/>
                </a:lnTo>
                <a:lnTo>
                  <a:pt x="3983" y="1120"/>
                </a:lnTo>
                <a:lnTo>
                  <a:pt x="3985" y="1122"/>
                </a:lnTo>
                <a:lnTo>
                  <a:pt x="3987" y="1122"/>
                </a:lnTo>
                <a:lnTo>
                  <a:pt x="3991" y="1126"/>
                </a:lnTo>
                <a:lnTo>
                  <a:pt x="3993" y="1128"/>
                </a:lnTo>
                <a:lnTo>
                  <a:pt x="3997" y="1130"/>
                </a:lnTo>
                <a:lnTo>
                  <a:pt x="3999" y="1132"/>
                </a:lnTo>
                <a:lnTo>
                  <a:pt x="4001" y="1132"/>
                </a:lnTo>
                <a:lnTo>
                  <a:pt x="4005" y="1134"/>
                </a:lnTo>
                <a:lnTo>
                  <a:pt x="4011" y="1138"/>
                </a:lnTo>
                <a:lnTo>
                  <a:pt x="4013" y="1140"/>
                </a:lnTo>
                <a:lnTo>
                  <a:pt x="4015" y="1140"/>
                </a:lnTo>
                <a:lnTo>
                  <a:pt x="4017" y="1140"/>
                </a:lnTo>
                <a:lnTo>
                  <a:pt x="4019" y="1140"/>
                </a:lnTo>
                <a:lnTo>
                  <a:pt x="4027" y="1144"/>
                </a:lnTo>
                <a:lnTo>
                  <a:pt x="4029" y="1144"/>
                </a:lnTo>
                <a:lnTo>
                  <a:pt x="4031" y="1146"/>
                </a:lnTo>
                <a:lnTo>
                  <a:pt x="4033" y="1146"/>
                </a:lnTo>
                <a:lnTo>
                  <a:pt x="4035" y="1146"/>
                </a:lnTo>
                <a:lnTo>
                  <a:pt x="4037" y="1146"/>
                </a:lnTo>
                <a:lnTo>
                  <a:pt x="4043" y="1150"/>
                </a:lnTo>
                <a:lnTo>
                  <a:pt x="4057" y="1160"/>
                </a:lnTo>
                <a:lnTo>
                  <a:pt x="4061" y="1162"/>
                </a:lnTo>
                <a:lnTo>
                  <a:pt x="4063" y="1168"/>
                </a:lnTo>
                <a:lnTo>
                  <a:pt x="4065" y="1176"/>
                </a:lnTo>
                <a:lnTo>
                  <a:pt x="4065" y="1178"/>
                </a:lnTo>
                <a:lnTo>
                  <a:pt x="4067" y="1180"/>
                </a:lnTo>
                <a:lnTo>
                  <a:pt x="4069" y="1184"/>
                </a:lnTo>
                <a:lnTo>
                  <a:pt x="4071" y="1184"/>
                </a:lnTo>
                <a:lnTo>
                  <a:pt x="4073" y="1187"/>
                </a:lnTo>
                <a:lnTo>
                  <a:pt x="4075" y="1187"/>
                </a:lnTo>
                <a:lnTo>
                  <a:pt x="4077" y="1187"/>
                </a:lnTo>
                <a:lnTo>
                  <a:pt x="4085" y="1189"/>
                </a:lnTo>
                <a:lnTo>
                  <a:pt x="4087" y="1189"/>
                </a:lnTo>
                <a:lnTo>
                  <a:pt x="4089" y="1189"/>
                </a:lnTo>
                <a:lnTo>
                  <a:pt x="4089" y="1191"/>
                </a:lnTo>
                <a:lnTo>
                  <a:pt x="4091" y="1193"/>
                </a:lnTo>
                <a:lnTo>
                  <a:pt x="4091" y="1199"/>
                </a:lnTo>
                <a:lnTo>
                  <a:pt x="4093" y="1205"/>
                </a:lnTo>
                <a:lnTo>
                  <a:pt x="4091" y="1207"/>
                </a:lnTo>
                <a:lnTo>
                  <a:pt x="4091" y="1211"/>
                </a:lnTo>
                <a:lnTo>
                  <a:pt x="4091" y="1213"/>
                </a:lnTo>
                <a:lnTo>
                  <a:pt x="4091" y="1219"/>
                </a:lnTo>
                <a:lnTo>
                  <a:pt x="4089" y="1225"/>
                </a:lnTo>
                <a:lnTo>
                  <a:pt x="4087" y="1229"/>
                </a:lnTo>
                <a:lnTo>
                  <a:pt x="4087" y="1231"/>
                </a:lnTo>
                <a:lnTo>
                  <a:pt x="4089" y="1237"/>
                </a:lnTo>
                <a:lnTo>
                  <a:pt x="4089" y="1237"/>
                </a:lnTo>
                <a:lnTo>
                  <a:pt x="4089" y="1239"/>
                </a:lnTo>
                <a:lnTo>
                  <a:pt x="4089" y="1241"/>
                </a:lnTo>
                <a:lnTo>
                  <a:pt x="4089" y="1245"/>
                </a:lnTo>
                <a:lnTo>
                  <a:pt x="4089" y="1249"/>
                </a:lnTo>
                <a:lnTo>
                  <a:pt x="4089" y="1255"/>
                </a:lnTo>
                <a:lnTo>
                  <a:pt x="4091" y="1257"/>
                </a:lnTo>
                <a:lnTo>
                  <a:pt x="4093" y="1261"/>
                </a:lnTo>
                <a:lnTo>
                  <a:pt x="4093" y="1263"/>
                </a:lnTo>
                <a:lnTo>
                  <a:pt x="4095" y="1267"/>
                </a:lnTo>
                <a:lnTo>
                  <a:pt x="4097" y="1267"/>
                </a:lnTo>
                <a:lnTo>
                  <a:pt x="4097" y="1269"/>
                </a:lnTo>
                <a:lnTo>
                  <a:pt x="4097" y="1271"/>
                </a:lnTo>
                <a:lnTo>
                  <a:pt x="4099" y="1273"/>
                </a:lnTo>
                <a:lnTo>
                  <a:pt x="4099" y="1275"/>
                </a:lnTo>
                <a:lnTo>
                  <a:pt x="4099" y="1277"/>
                </a:lnTo>
                <a:lnTo>
                  <a:pt x="4099" y="1279"/>
                </a:lnTo>
                <a:lnTo>
                  <a:pt x="4101" y="1281"/>
                </a:lnTo>
                <a:lnTo>
                  <a:pt x="4103" y="1285"/>
                </a:lnTo>
                <a:lnTo>
                  <a:pt x="4105" y="1289"/>
                </a:lnTo>
                <a:lnTo>
                  <a:pt x="4103" y="1295"/>
                </a:lnTo>
                <a:lnTo>
                  <a:pt x="4103" y="1297"/>
                </a:lnTo>
                <a:lnTo>
                  <a:pt x="4101" y="1303"/>
                </a:lnTo>
                <a:lnTo>
                  <a:pt x="4101" y="1307"/>
                </a:lnTo>
                <a:lnTo>
                  <a:pt x="4101" y="1309"/>
                </a:lnTo>
                <a:lnTo>
                  <a:pt x="4099" y="1311"/>
                </a:lnTo>
                <a:lnTo>
                  <a:pt x="4097" y="1313"/>
                </a:lnTo>
                <a:lnTo>
                  <a:pt x="4095" y="1315"/>
                </a:lnTo>
                <a:lnTo>
                  <a:pt x="4093" y="1319"/>
                </a:lnTo>
                <a:lnTo>
                  <a:pt x="4093" y="1321"/>
                </a:lnTo>
                <a:lnTo>
                  <a:pt x="4091" y="1327"/>
                </a:lnTo>
                <a:lnTo>
                  <a:pt x="4091" y="1331"/>
                </a:lnTo>
                <a:lnTo>
                  <a:pt x="4089" y="1335"/>
                </a:lnTo>
                <a:lnTo>
                  <a:pt x="4091" y="1339"/>
                </a:lnTo>
                <a:lnTo>
                  <a:pt x="4093" y="1343"/>
                </a:lnTo>
                <a:lnTo>
                  <a:pt x="4093" y="1345"/>
                </a:lnTo>
                <a:lnTo>
                  <a:pt x="4095" y="1347"/>
                </a:lnTo>
                <a:lnTo>
                  <a:pt x="4095" y="1349"/>
                </a:lnTo>
                <a:lnTo>
                  <a:pt x="4097" y="1351"/>
                </a:lnTo>
                <a:lnTo>
                  <a:pt x="4097" y="1353"/>
                </a:lnTo>
                <a:lnTo>
                  <a:pt x="4095" y="1359"/>
                </a:lnTo>
                <a:lnTo>
                  <a:pt x="4095" y="1363"/>
                </a:lnTo>
                <a:lnTo>
                  <a:pt x="4095" y="1365"/>
                </a:lnTo>
                <a:lnTo>
                  <a:pt x="4095" y="1371"/>
                </a:lnTo>
                <a:lnTo>
                  <a:pt x="4095" y="1373"/>
                </a:lnTo>
                <a:lnTo>
                  <a:pt x="4093" y="1377"/>
                </a:lnTo>
                <a:lnTo>
                  <a:pt x="4093" y="1379"/>
                </a:lnTo>
                <a:lnTo>
                  <a:pt x="4093" y="1379"/>
                </a:lnTo>
                <a:lnTo>
                  <a:pt x="4093" y="1383"/>
                </a:lnTo>
                <a:lnTo>
                  <a:pt x="4093" y="1385"/>
                </a:lnTo>
                <a:lnTo>
                  <a:pt x="4091" y="1389"/>
                </a:lnTo>
                <a:lnTo>
                  <a:pt x="4089" y="1393"/>
                </a:lnTo>
                <a:lnTo>
                  <a:pt x="4087" y="1397"/>
                </a:lnTo>
                <a:lnTo>
                  <a:pt x="4087" y="1401"/>
                </a:lnTo>
                <a:lnTo>
                  <a:pt x="4085" y="1403"/>
                </a:lnTo>
                <a:lnTo>
                  <a:pt x="4085" y="1407"/>
                </a:lnTo>
                <a:lnTo>
                  <a:pt x="4085" y="1409"/>
                </a:lnTo>
                <a:lnTo>
                  <a:pt x="4085" y="1411"/>
                </a:lnTo>
                <a:lnTo>
                  <a:pt x="4085" y="1413"/>
                </a:lnTo>
                <a:lnTo>
                  <a:pt x="4085" y="1415"/>
                </a:lnTo>
                <a:lnTo>
                  <a:pt x="4079" y="1425"/>
                </a:lnTo>
                <a:lnTo>
                  <a:pt x="4079" y="1429"/>
                </a:lnTo>
                <a:lnTo>
                  <a:pt x="4077" y="1429"/>
                </a:lnTo>
                <a:lnTo>
                  <a:pt x="4077" y="1431"/>
                </a:lnTo>
                <a:lnTo>
                  <a:pt x="4077" y="1435"/>
                </a:lnTo>
                <a:lnTo>
                  <a:pt x="4077" y="1437"/>
                </a:lnTo>
                <a:lnTo>
                  <a:pt x="4079" y="1437"/>
                </a:lnTo>
                <a:lnTo>
                  <a:pt x="4079" y="1439"/>
                </a:lnTo>
                <a:lnTo>
                  <a:pt x="4079" y="1441"/>
                </a:lnTo>
                <a:lnTo>
                  <a:pt x="4079" y="1443"/>
                </a:lnTo>
                <a:lnTo>
                  <a:pt x="4079" y="1447"/>
                </a:lnTo>
                <a:lnTo>
                  <a:pt x="4079" y="1453"/>
                </a:lnTo>
                <a:lnTo>
                  <a:pt x="4079" y="1455"/>
                </a:lnTo>
                <a:lnTo>
                  <a:pt x="4079" y="1457"/>
                </a:lnTo>
                <a:lnTo>
                  <a:pt x="4075" y="1461"/>
                </a:lnTo>
                <a:lnTo>
                  <a:pt x="4069" y="1463"/>
                </a:lnTo>
                <a:lnTo>
                  <a:pt x="4065" y="1463"/>
                </a:lnTo>
                <a:lnTo>
                  <a:pt x="4065" y="1465"/>
                </a:lnTo>
                <a:lnTo>
                  <a:pt x="4061" y="1465"/>
                </a:lnTo>
                <a:lnTo>
                  <a:pt x="4055" y="1467"/>
                </a:lnTo>
                <a:lnTo>
                  <a:pt x="4053" y="1469"/>
                </a:lnTo>
                <a:lnTo>
                  <a:pt x="4047" y="1473"/>
                </a:lnTo>
                <a:lnTo>
                  <a:pt x="4045" y="1475"/>
                </a:lnTo>
                <a:lnTo>
                  <a:pt x="4043" y="1475"/>
                </a:lnTo>
                <a:lnTo>
                  <a:pt x="4041" y="1477"/>
                </a:lnTo>
                <a:lnTo>
                  <a:pt x="4039" y="1477"/>
                </a:lnTo>
                <a:lnTo>
                  <a:pt x="4037" y="1479"/>
                </a:lnTo>
                <a:lnTo>
                  <a:pt x="4031" y="1483"/>
                </a:lnTo>
                <a:lnTo>
                  <a:pt x="4029" y="1483"/>
                </a:lnTo>
                <a:lnTo>
                  <a:pt x="4025" y="1487"/>
                </a:lnTo>
                <a:lnTo>
                  <a:pt x="4017" y="1491"/>
                </a:lnTo>
                <a:lnTo>
                  <a:pt x="4015" y="1493"/>
                </a:lnTo>
                <a:lnTo>
                  <a:pt x="4013" y="1493"/>
                </a:lnTo>
                <a:lnTo>
                  <a:pt x="4009" y="1497"/>
                </a:lnTo>
                <a:lnTo>
                  <a:pt x="4007" y="1499"/>
                </a:lnTo>
                <a:lnTo>
                  <a:pt x="3997" y="1511"/>
                </a:lnTo>
                <a:lnTo>
                  <a:pt x="3997" y="1513"/>
                </a:lnTo>
                <a:lnTo>
                  <a:pt x="3997" y="1515"/>
                </a:lnTo>
                <a:lnTo>
                  <a:pt x="3995" y="1521"/>
                </a:lnTo>
                <a:lnTo>
                  <a:pt x="3995" y="1523"/>
                </a:lnTo>
                <a:lnTo>
                  <a:pt x="3995" y="1529"/>
                </a:lnTo>
                <a:lnTo>
                  <a:pt x="3995" y="1533"/>
                </a:lnTo>
                <a:lnTo>
                  <a:pt x="3995" y="1535"/>
                </a:lnTo>
                <a:lnTo>
                  <a:pt x="3997" y="1541"/>
                </a:lnTo>
                <a:lnTo>
                  <a:pt x="3995" y="1551"/>
                </a:lnTo>
                <a:lnTo>
                  <a:pt x="3993" y="1555"/>
                </a:lnTo>
                <a:lnTo>
                  <a:pt x="3991" y="1557"/>
                </a:lnTo>
                <a:lnTo>
                  <a:pt x="3985" y="1561"/>
                </a:lnTo>
                <a:lnTo>
                  <a:pt x="3985" y="1563"/>
                </a:lnTo>
                <a:lnTo>
                  <a:pt x="3983" y="1563"/>
                </a:lnTo>
                <a:lnTo>
                  <a:pt x="3983" y="1565"/>
                </a:lnTo>
                <a:lnTo>
                  <a:pt x="3983" y="1571"/>
                </a:lnTo>
                <a:lnTo>
                  <a:pt x="3981" y="1571"/>
                </a:lnTo>
                <a:lnTo>
                  <a:pt x="3981" y="1575"/>
                </a:lnTo>
                <a:lnTo>
                  <a:pt x="3979" y="1585"/>
                </a:lnTo>
                <a:lnTo>
                  <a:pt x="3977" y="1587"/>
                </a:lnTo>
                <a:lnTo>
                  <a:pt x="3977" y="1589"/>
                </a:lnTo>
                <a:lnTo>
                  <a:pt x="3977" y="1593"/>
                </a:lnTo>
                <a:lnTo>
                  <a:pt x="3977" y="1595"/>
                </a:lnTo>
                <a:lnTo>
                  <a:pt x="3977" y="1599"/>
                </a:lnTo>
                <a:lnTo>
                  <a:pt x="3977" y="1601"/>
                </a:lnTo>
                <a:lnTo>
                  <a:pt x="3977" y="1605"/>
                </a:lnTo>
                <a:lnTo>
                  <a:pt x="3977" y="1607"/>
                </a:lnTo>
                <a:lnTo>
                  <a:pt x="3977" y="1610"/>
                </a:lnTo>
                <a:lnTo>
                  <a:pt x="3977" y="1612"/>
                </a:lnTo>
                <a:lnTo>
                  <a:pt x="3977" y="1618"/>
                </a:lnTo>
                <a:lnTo>
                  <a:pt x="3979" y="1620"/>
                </a:lnTo>
                <a:lnTo>
                  <a:pt x="3979" y="1620"/>
                </a:lnTo>
                <a:lnTo>
                  <a:pt x="3979" y="1632"/>
                </a:lnTo>
                <a:lnTo>
                  <a:pt x="3979" y="1634"/>
                </a:lnTo>
                <a:lnTo>
                  <a:pt x="3979" y="1638"/>
                </a:lnTo>
                <a:lnTo>
                  <a:pt x="3977" y="1644"/>
                </a:lnTo>
                <a:lnTo>
                  <a:pt x="3973" y="1644"/>
                </a:lnTo>
                <a:lnTo>
                  <a:pt x="3971" y="1646"/>
                </a:lnTo>
                <a:lnTo>
                  <a:pt x="3963" y="1650"/>
                </a:lnTo>
                <a:lnTo>
                  <a:pt x="3957" y="1652"/>
                </a:lnTo>
                <a:lnTo>
                  <a:pt x="3951" y="1654"/>
                </a:lnTo>
                <a:lnTo>
                  <a:pt x="3949" y="1654"/>
                </a:lnTo>
                <a:lnTo>
                  <a:pt x="3947" y="1656"/>
                </a:lnTo>
                <a:lnTo>
                  <a:pt x="3943" y="1656"/>
                </a:lnTo>
                <a:lnTo>
                  <a:pt x="3941" y="1658"/>
                </a:lnTo>
                <a:lnTo>
                  <a:pt x="3939" y="1660"/>
                </a:lnTo>
                <a:lnTo>
                  <a:pt x="3937" y="1660"/>
                </a:lnTo>
                <a:lnTo>
                  <a:pt x="3935" y="1660"/>
                </a:lnTo>
                <a:lnTo>
                  <a:pt x="3933" y="1662"/>
                </a:lnTo>
                <a:lnTo>
                  <a:pt x="3931" y="1664"/>
                </a:lnTo>
                <a:lnTo>
                  <a:pt x="3929" y="1666"/>
                </a:lnTo>
                <a:lnTo>
                  <a:pt x="3929" y="1668"/>
                </a:lnTo>
                <a:lnTo>
                  <a:pt x="3927" y="1670"/>
                </a:lnTo>
                <a:lnTo>
                  <a:pt x="3923" y="1674"/>
                </a:lnTo>
                <a:lnTo>
                  <a:pt x="3921" y="1674"/>
                </a:lnTo>
                <a:lnTo>
                  <a:pt x="3919" y="1674"/>
                </a:lnTo>
                <a:lnTo>
                  <a:pt x="3915" y="1680"/>
                </a:lnTo>
                <a:lnTo>
                  <a:pt x="3913" y="1684"/>
                </a:lnTo>
                <a:lnTo>
                  <a:pt x="3911" y="1686"/>
                </a:lnTo>
                <a:lnTo>
                  <a:pt x="3909" y="1688"/>
                </a:lnTo>
                <a:lnTo>
                  <a:pt x="3901" y="1698"/>
                </a:lnTo>
                <a:lnTo>
                  <a:pt x="3895" y="1700"/>
                </a:lnTo>
                <a:lnTo>
                  <a:pt x="3893" y="1700"/>
                </a:lnTo>
                <a:lnTo>
                  <a:pt x="3893" y="1702"/>
                </a:lnTo>
                <a:lnTo>
                  <a:pt x="3891" y="1702"/>
                </a:lnTo>
                <a:lnTo>
                  <a:pt x="3881" y="1702"/>
                </a:lnTo>
                <a:lnTo>
                  <a:pt x="3873" y="1702"/>
                </a:lnTo>
                <a:lnTo>
                  <a:pt x="3869" y="1700"/>
                </a:lnTo>
                <a:lnTo>
                  <a:pt x="3865" y="1700"/>
                </a:lnTo>
                <a:lnTo>
                  <a:pt x="3863" y="1698"/>
                </a:lnTo>
                <a:lnTo>
                  <a:pt x="3859" y="1698"/>
                </a:lnTo>
                <a:lnTo>
                  <a:pt x="3853" y="1696"/>
                </a:lnTo>
                <a:lnTo>
                  <a:pt x="3849" y="1696"/>
                </a:lnTo>
                <a:lnTo>
                  <a:pt x="3843" y="1696"/>
                </a:lnTo>
                <a:lnTo>
                  <a:pt x="3843" y="1698"/>
                </a:lnTo>
                <a:lnTo>
                  <a:pt x="3837" y="1702"/>
                </a:lnTo>
                <a:lnTo>
                  <a:pt x="3833" y="1704"/>
                </a:lnTo>
                <a:lnTo>
                  <a:pt x="3825" y="1706"/>
                </a:lnTo>
                <a:lnTo>
                  <a:pt x="3817" y="1708"/>
                </a:lnTo>
                <a:lnTo>
                  <a:pt x="3813" y="1712"/>
                </a:lnTo>
                <a:lnTo>
                  <a:pt x="3811" y="1716"/>
                </a:lnTo>
                <a:lnTo>
                  <a:pt x="3811" y="1718"/>
                </a:lnTo>
                <a:lnTo>
                  <a:pt x="3811" y="1720"/>
                </a:lnTo>
                <a:lnTo>
                  <a:pt x="3809" y="1722"/>
                </a:lnTo>
                <a:lnTo>
                  <a:pt x="3807" y="1724"/>
                </a:lnTo>
                <a:lnTo>
                  <a:pt x="3803" y="1730"/>
                </a:lnTo>
                <a:lnTo>
                  <a:pt x="3795" y="1734"/>
                </a:lnTo>
                <a:lnTo>
                  <a:pt x="3791" y="1738"/>
                </a:lnTo>
                <a:lnTo>
                  <a:pt x="3789" y="1740"/>
                </a:lnTo>
                <a:lnTo>
                  <a:pt x="3787" y="1742"/>
                </a:lnTo>
                <a:lnTo>
                  <a:pt x="3785" y="1744"/>
                </a:lnTo>
                <a:lnTo>
                  <a:pt x="3783" y="1746"/>
                </a:lnTo>
                <a:lnTo>
                  <a:pt x="3779" y="1750"/>
                </a:lnTo>
                <a:lnTo>
                  <a:pt x="3777" y="1750"/>
                </a:lnTo>
                <a:lnTo>
                  <a:pt x="3773" y="1750"/>
                </a:lnTo>
                <a:lnTo>
                  <a:pt x="3771" y="1750"/>
                </a:lnTo>
                <a:lnTo>
                  <a:pt x="3769" y="1750"/>
                </a:lnTo>
                <a:lnTo>
                  <a:pt x="3765" y="1750"/>
                </a:lnTo>
                <a:lnTo>
                  <a:pt x="3761" y="1752"/>
                </a:lnTo>
                <a:lnTo>
                  <a:pt x="3757" y="1754"/>
                </a:lnTo>
                <a:lnTo>
                  <a:pt x="3753" y="1756"/>
                </a:lnTo>
                <a:lnTo>
                  <a:pt x="3745" y="1756"/>
                </a:lnTo>
                <a:lnTo>
                  <a:pt x="3741" y="1758"/>
                </a:lnTo>
                <a:lnTo>
                  <a:pt x="3737" y="1758"/>
                </a:lnTo>
                <a:lnTo>
                  <a:pt x="3733" y="1758"/>
                </a:lnTo>
                <a:lnTo>
                  <a:pt x="3731" y="1758"/>
                </a:lnTo>
                <a:lnTo>
                  <a:pt x="3727" y="1760"/>
                </a:lnTo>
                <a:lnTo>
                  <a:pt x="3719" y="1760"/>
                </a:lnTo>
                <a:lnTo>
                  <a:pt x="3717" y="1760"/>
                </a:lnTo>
                <a:lnTo>
                  <a:pt x="3715" y="1760"/>
                </a:lnTo>
                <a:lnTo>
                  <a:pt x="3713" y="1760"/>
                </a:lnTo>
                <a:lnTo>
                  <a:pt x="3707" y="1760"/>
                </a:lnTo>
                <a:lnTo>
                  <a:pt x="3701" y="1758"/>
                </a:lnTo>
                <a:lnTo>
                  <a:pt x="3699" y="1758"/>
                </a:lnTo>
                <a:lnTo>
                  <a:pt x="3697" y="1758"/>
                </a:lnTo>
                <a:lnTo>
                  <a:pt x="3695" y="1758"/>
                </a:lnTo>
                <a:lnTo>
                  <a:pt x="3691" y="1756"/>
                </a:lnTo>
                <a:lnTo>
                  <a:pt x="3689" y="1756"/>
                </a:lnTo>
                <a:lnTo>
                  <a:pt x="3685" y="1756"/>
                </a:lnTo>
                <a:lnTo>
                  <a:pt x="3679" y="1756"/>
                </a:lnTo>
                <a:lnTo>
                  <a:pt x="3675" y="1756"/>
                </a:lnTo>
                <a:lnTo>
                  <a:pt x="3671" y="1756"/>
                </a:lnTo>
                <a:lnTo>
                  <a:pt x="3667" y="1756"/>
                </a:lnTo>
                <a:lnTo>
                  <a:pt x="3665" y="1756"/>
                </a:lnTo>
                <a:lnTo>
                  <a:pt x="3661" y="1756"/>
                </a:lnTo>
                <a:lnTo>
                  <a:pt x="3655" y="1758"/>
                </a:lnTo>
                <a:lnTo>
                  <a:pt x="3649" y="1760"/>
                </a:lnTo>
                <a:lnTo>
                  <a:pt x="3645" y="1764"/>
                </a:lnTo>
                <a:lnTo>
                  <a:pt x="3643" y="1764"/>
                </a:lnTo>
                <a:lnTo>
                  <a:pt x="3639" y="1764"/>
                </a:lnTo>
                <a:lnTo>
                  <a:pt x="3633" y="1768"/>
                </a:lnTo>
                <a:lnTo>
                  <a:pt x="3633" y="1770"/>
                </a:lnTo>
                <a:lnTo>
                  <a:pt x="3631" y="1770"/>
                </a:lnTo>
                <a:lnTo>
                  <a:pt x="3629" y="1770"/>
                </a:lnTo>
                <a:lnTo>
                  <a:pt x="3629" y="1772"/>
                </a:lnTo>
                <a:lnTo>
                  <a:pt x="3623" y="1774"/>
                </a:lnTo>
                <a:lnTo>
                  <a:pt x="3617" y="1778"/>
                </a:lnTo>
                <a:lnTo>
                  <a:pt x="3615" y="1778"/>
                </a:lnTo>
                <a:lnTo>
                  <a:pt x="3613" y="1780"/>
                </a:lnTo>
                <a:lnTo>
                  <a:pt x="3611" y="1780"/>
                </a:lnTo>
                <a:lnTo>
                  <a:pt x="3611" y="1782"/>
                </a:lnTo>
                <a:lnTo>
                  <a:pt x="3609" y="1782"/>
                </a:lnTo>
                <a:lnTo>
                  <a:pt x="3607" y="1782"/>
                </a:lnTo>
                <a:lnTo>
                  <a:pt x="3607" y="1784"/>
                </a:lnTo>
                <a:lnTo>
                  <a:pt x="3605" y="1782"/>
                </a:lnTo>
                <a:lnTo>
                  <a:pt x="3601" y="1782"/>
                </a:lnTo>
                <a:lnTo>
                  <a:pt x="3597" y="1782"/>
                </a:lnTo>
                <a:lnTo>
                  <a:pt x="3591" y="1778"/>
                </a:lnTo>
                <a:lnTo>
                  <a:pt x="3587" y="1778"/>
                </a:lnTo>
                <a:lnTo>
                  <a:pt x="3585" y="1776"/>
                </a:lnTo>
                <a:lnTo>
                  <a:pt x="3579" y="1774"/>
                </a:lnTo>
                <a:lnTo>
                  <a:pt x="3575" y="1772"/>
                </a:lnTo>
                <a:lnTo>
                  <a:pt x="3573" y="1772"/>
                </a:lnTo>
                <a:lnTo>
                  <a:pt x="3567" y="1774"/>
                </a:lnTo>
                <a:lnTo>
                  <a:pt x="3561" y="1776"/>
                </a:lnTo>
                <a:lnTo>
                  <a:pt x="3559" y="1778"/>
                </a:lnTo>
                <a:lnTo>
                  <a:pt x="3555" y="1780"/>
                </a:lnTo>
                <a:lnTo>
                  <a:pt x="3553" y="1780"/>
                </a:lnTo>
                <a:lnTo>
                  <a:pt x="3547" y="1782"/>
                </a:lnTo>
                <a:lnTo>
                  <a:pt x="3545" y="1782"/>
                </a:lnTo>
                <a:lnTo>
                  <a:pt x="3543" y="1784"/>
                </a:lnTo>
                <a:lnTo>
                  <a:pt x="3541" y="1784"/>
                </a:lnTo>
                <a:lnTo>
                  <a:pt x="3539" y="1786"/>
                </a:lnTo>
                <a:lnTo>
                  <a:pt x="3537" y="1786"/>
                </a:lnTo>
                <a:lnTo>
                  <a:pt x="3531" y="1792"/>
                </a:lnTo>
                <a:lnTo>
                  <a:pt x="3529" y="1810"/>
                </a:lnTo>
                <a:lnTo>
                  <a:pt x="3529" y="1812"/>
                </a:lnTo>
                <a:lnTo>
                  <a:pt x="3529" y="1812"/>
                </a:lnTo>
                <a:lnTo>
                  <a:pt x="3525" y="1820"/>
                </a:lnTo>
                <a:lnTo>
                  <a:pt x="3523" y="1822"/>
                </a:lnTo>
                <a:lnTo>
                  <a:pt x="3523" y="1824"/>
                </a:lnTo>
                <a:lnTo>
                  <a:pt x="3521" y="1826"/>
                </a:lnTo>
                <a:lnTo>
                  <a:pt x="3521" y="1828"/>
                </a:lnTo>
                <a:lnTo>
                  <a:pt x="3519" y="1836"/>
                </a:lnTo>
                <a:lnTo>
                  <a:pt x="3517" y="1838"/>
                </a:lnTo>
                <a:lnTo>
                  <a:pt x="3515" y="1854"/>
                </a:lnTo>
                <a:lnTo>
                  <a:pt x="3515" y="1856"/>
                </a:lnTo>
                <a:lnTo>
                  <a:pt x="3515" y="1858"/>
                </a:lnTo>
                <a:lnTo>
                  <a:pt x="3515" y="1860"/>
                </a:lnTo>
                <a:lnTo>
                  <a:pt x="3515" y="1860"/>
                </a:lnTo>
                <a:lnTo>
                  <a:pt x="3515" y="1862"/>
                </a:lnTo>
                <a:lnTo>
                  <a:pt x="3515" y="1872"/>
                </a:lnTo>
                <a:lnTo>
                  <a:pt x="3513" y="1884"/>
                </a:lnTo>
                <a:lnTo>
                  <a:pt x="3511" y="1886"/>
                </a:lnTo>
                <a:lnTo>
                  <a:pt x="3505" y="1896"/>
                </a:lnTo>
                <a:lnTo>
                  <a:pt x="3505" y="1898"/>
                </a:lnTo>
                <a:lnTo>
                  <a:pt x="3503" y="1900"/>
                </a:lnTo>
                <a:lnTo>
                  <a:pt x="3503" y="1904"/>
                </a:lnTo>
                <a:lnTo>
                  <a:pt x="3497" y="1914"/>
                </a:lnTo>
                <a:lnTo>
                  <a:pt x="3495" y="1920"/>
                </a:lnTo>
                <a:lnTo>
                  <a:pt x="3493" y="1922"/>
                </a:lnTo>
                <a:lnTo>
                  <a:pt x="3491" y="1926"/>
                </a:lnTo>
                <a:lnTo>
                  <a:pt x="3491" y="1936"/>
                </a:lnTo>
                <a:lnTo>
                  <a:pt x="3493" y="1940"/>
                </a:lnTo>
                <a:lnTo>
                  <a:pt x="3495" y="1942"/>
                </a:lnTo>
                <a:lnTo>
                  <a:pt x="3501" y="1948"/>
                </a:lnTo>
                <a:lnTo>
                  <a:pt x="3503" y="1952"/>
                </a:lnTo>
                <a:lnTo>
                  <a:pt x="3509" y="1956"/>
                </a:lnTo>
                <a:lnTo>
                  <a:pt x="3515" y="1962"/>
                </a:lnTo>
                <a:lnTo>
                  <a:pt x="3519" y="1970"/>
                </a:lnTo>
                <a:lnTo>
                  <a:pt x="3521" y="1972"/>
                </a:lnTo>
                <a:lnTo>
                  <a:pt x="3523" y="1976"/>
                </a:lnTo>
                <a:lnTo>
                  <a:pt x="3527" y="1982"/>
                </a:lnTo>
                <a:lnTo>
                  <a:pt x="3537" y="1998"/>
                </a:lnTo>
                <a:lnTo>
                  <a:pt x="3537" y="2000"/>
                </a:lnTo>
                <a:lnTo>
                  <a:pt x="3543" y="2000"/>
                </a:lnTo>
                <a:lnTo>
                  <a:pt x="3547" y="2000"/>
                </a:lnTo>
                <a:lnTo>
                  <a:pt x="3549" y="2000"/>
                </a:lnTo>
                <a:lnTo>
                  <a:pt x="3551" y="2000"/>
                </a:lnTo>
                <a:lnTo>
                  <a:pt x="3559" y="2000"/>
                </a:lnTo>
                <a:lnTo>
                  <a:pt x="3561" y="2000"/>
                </a:lnTo>
                <a:lnTo>
                  <a:pt x="3563" y="2002"/>
                </a:lnTo>
                <a:lnTo>
                  <a:pt x="3565" y="2004"/>
                </a:lnTo>
                <a:lnTo>
                  <a:pt x="3567" y="2006"/>
                </a:lnTo>
                <a:lnTo>
                  <a:pt x="3571" y="2012"/>
                </a:lnTo>
                <a:lnTo>
                  <a:pt x="3571" y="2014"/>
                </a:lnTo>
                <a:lnTo>
                  <a:pt x="3573" y="2018"/>
                </a:lnTo>
                <a:lnTo>
                  <a:pt x="3575" y="2020"/>
                </a:lnTo>
                <a:lnTo>
                  <a:pt x="3577" y="2022"/>
                </a:lnTo>
                <a:lnTo>
                  <a:pt x="3579" y="2028"/>
                </a:lnTo>
                <a:lnTo>
                  <a:pt x="3581" y="2033"/>
                </a:lnTo>
                <a:lnTo>
                  <a:pt x="3581" y="2035"/>
                </a:lnTo>
                <a:lnTo>
                  <a:pt x="3583" y="2037"/>
                </a:lnTo>
                <a:lnTo>
                  <a:pt x="3583" y="2039"/>
                </a:lnTo>
                <a:lnTo>
                  <a:pt x="3585" y="2041"/>
                </a:lnTo>
                <a:lnTo>
                  <a:pt x="3589" y="2047"/>
                </a:lnTo>
                <a:lnTo>
                  <a:pt x="3595" y="2053"/>
                </a:lnTo>
                <a:lnTo>
                  <a:pt x="3595" y="2057"/>
                </a:lnTo>
                <a:lnTo>
                  <a:pt x="3595" y="2059"/>
                </a:lnTo>
                <a:lnTo>
                  <a:pt x="3595" y="2061"/>
                </a:lnTo>
                <a:lnTo>
                  <a:pt x="3595" y="2067"/>
                </a:lnTo>
                <a:lnTo>
                  <a:pt x="3595" y="2069"/>
                </a:lnTo>
                <a:lnTo>
                  <a:pt x="3595" y="2073"/>
                </a:lnTo>
                <a:lnTo>
                  <a:pt x="3595" y="2077"/>
                </a:lnTo>
                <a:lnTo>
                  <a:pt x="3595" y="2079"/>
                </a:lnTo>
                <a:lnTo>
                  <a:pt x="3595" y="2085"/>
                </a:lnTo>
                <a:lnTo>
                  <a:pt x="3597" y="2087"/>
                </a:lnTo>
                <a:lnTo>
                  <a:pt x="3597" y="2091"/>
                </a:lnTo>
                <a:lnTo>
                  <a:pt x="3597" y="2097"/>
                </a:lnTo>
                <a:lnTo>
                  <a:pt x="3597" y="2099"/>
                </a:lnTo>
                <a:lnTo>
                  <a:pt x="3597" y="2101"/>
                </a:lnTo>
                <a:lnTo>
                  <a:pt x="3599" y="2105"/>
                </a:lnTo>
                <a:lnTo>
                  <a:pt x="3599" y="2107"/>
                </a:lnTo>
                <a:lnTo>
                  <a:pt x="3599" y="2109"/>
                </a:lnTo>
                <a:lnTo>
                  <a:pt x="3599" y="2111"/>
                </a:lnTo>
                <a:lnTo>
                  <a:pt x="3599" y="2113"/>
                </a:lnTo>
                <a:lnTo>
                  <a:pt x="3597" y="2119"/>
                </a:lnTo>
                <a:lnTo>
                  <a:pt x="3597" y="2121"/>
                </a:lnTo>
                <a:lnTo>
                  <a:pt x="3597" y="2125"/>
                </a:lnTo>
                <a:lnTo>
                  <a:pt x="3597" y="2129"/>
                </a:lnTo>
                <a:lnTo>
                  <a:pt x="3595" y="2137"/>
                </a:lnTo>
                <a:lnTo>
                  <a:pt x="3595" y="2139"/>
                </a:lnTo>
                <a:lnTo>
                  <a:pt x="3593" y="2143"/>
                </a:lnTo>
                <a:lnTo>
                  <a:pt x="3591" y="2147"/>
                </a:lnTo>
                <a:lnTo>
                  <a:pt x="3591" y="2149"/>
                </a:lnTo>
                <a:lnTo>
                  <a:pt x="3589" y="2151"/>
                </a:lnTo>
                <a:lnTo>
                  <a:pt x="3589" y="2155"/>
                </a:lnTo>
                <a:lnTo>
                  <a:pt x="3589" y="2157"/>
                </a:lnTo>
                <a:lnTo>
                  <a:pt x="3591" y="2171"/>
                </a:lnTo>
                <a:lnTo>
                  <a:pt x="3593" y="2173"/>
                </a:lnTo>
                <a:lnTo>
                  <a:pt x="3593" y="2175"/>
                </a:lnTo>
                <a:lnTo>
                  <a:pt x="3593" y="2177"/>
                </a:lnTo>
                <a:lnTo>
                  <a:pt x="3591" y="2179"/>
                </a:lnTo>
                <a:lnTo>
                  <a:pt x="3587" y="2191"/>
                </a:lnTo>
                <a:lnTo>
                  <a:pt x="3585" y="2197"/>
                </a:lnTo>
                <a:lnTo>
                  <a:pt x="3585" y="2199"/>
                </a:lnTo>
                <a:lnTo>
                  <a:pt x="3581" y="2205"/>
                </a:lnTo>
                <a:lnTo>
                  <a:pt x="3577" y="2207"/>
                </a:lnTo>
                <a:lnTo>
                  <a:pt x="3571" y="2211"/>
                </a:lnTo>
                <a:lnTo>
                  <a:pt x="3567" y="2213"/>
                </a:lnTo>
                <a:lnTo>
                  <a:pt x="3565" y="2213"/>
                </a:lnTo>
                <a:lnTo>
                  <a:pt x="3563" y="2213"/>
                </a:lnTo>
                <a:lnTo>
                  <a:pt x="3563" y="2215"/>
                </a:lnTo>
                <a:lnTo>
                  <a:pt x="3561" y="2217"/>
                </a:lnTo>
                <a:lnTo>
                  <a:pt x="3557" y="2219"/>
                </a:lnTo>
                <a:lnTo>
                  <a:pt x="3555" y="2225"/>
                </a:lnTo>
                <a:lnTo>
                  <a:pt x="3549" y="2233"/>
                </a:lnTo>
                <a:lnTo>
                  <a:pt x="3547" y="2237"/>
                </a:lnTo>
                <a:lnTo>
                  <a:pt x="3545" y="2239"/>
                </a:lnTo>
                <a:lnTo>
                  <a:pt x="3543" y="2241"/>
                </a:lnTo>
                <a:lnTo>
                  <a:pt x="3541" y="2243"/>
                </a:lnTo>
                <a:lnTo>
                  <a:pt x="3539" y="2243"/>
                </a:lnTo>
                <a:lnTo>
                  <a:pt x="3537" y="2245"/>
                </a:lnTo>
                <a:lnTo>
                  <a:pt x="3535" y="2245"/>
                </a:lnTo>
                <a:lnTo>
                  <a:pt x="3533" y="2247"/>
                </a:lnTo>
                <a:lnTo>
                  <a:pt x="3533" y="2249"/>
                </a:lnTo>
                <a:lnTo>
                  <a:pt x="3531" y="2255"/>
                </a:lnTo>
                <a:lnTo>
                  <a:pt x="3529" y="2255"/>
                </a:lnTo>
                <a:lnTo>
                  <a:pt x="3527" y="2261"/>
                </a:lnTo>
                <a:lnTo>
                  <a:pt x="3525" y="2267"/>
                </a:lnTo>
                <a:lnTo>
                  <a:pt x="3519" y="2269"/>
                </a:lnTo>
                <a:lnTo>
                  <a:pt x="3517" y="2273"/>
                </a:lnTo>
                <a:lnTo>
                  <a:pt x="3515" y="2273"/>
                </a:lnTo>
                <a:lnTo>
                  <a:pt x="3515" y="2275"/>
                </a:lnTo>
                <a:lnTo>
                  <a:pt x="3505" y="2285"/>
                </a:lnTo>
                <a:lnTo>
                  <a:pt x="3505" y="2287"/>
                </a:lnTo>
                <a:lnTo>
                  <a:pt x="3503" y="2291"/>
                </a:lnTo>
                <a:lnTo>
                  <a:pt x="3503" y="2293"/>
                </a:lnTo>
                <a:lnTo>
                  <a:pt x="3501" y="2293"/>
                </a:lnTo>
                <a:lnTo>
                  <a:pt x="3501" y="2299"/>
                </a:lnTo>
                <a:lnTo>
                  <a:pt x="3503" y="2307"/>
                </a:lnTo>
                <a:lnTo>
                  <a:pt x="3505" y="2311"/>
                </a:lnTo>
                <a:lnTo>
                  <a:pt x="3505" y="2313"/>
                </a:lnTo>
                <a:lnTo>
                  <a:pt x="3505" y="2321"/>
                </a:lnTo>
                <a:lnTo>
                  <a:pt x="3501" y="2337"/>
                </a:lnTo>
                <a:lnTo>
                  <a:pt x="3495" y="2343"/>
                </a:lnTo>
                <a:lnTo>
                  <a:pt x="3495" y="2345"/>
                </a:lnTo>
                <a:lnTo>
                  <a:pt x="3493" y="2353"/>
                </a:lnTo>
                <a:lnTo>
                  <a:pt x="3491" y="2357"/>
                </a:lnTo>
                <a:lnTo>
                  <a:pt x="3491" y="2361"/>
                </a:lnTo>
                <a:lnTo>
                  <a:pt x="3489" y="2365"/>
                </a:lnTo>
                <a:lnTo>
                  <a:pt x="3489" y="2369"/>
                </a:lnTo>
                <a:lnTo>
                  <a:pt x="3489" y="2371"/>
                </a:lnTo>
                <a:lnTo>
                  <a:pt x="3489" y="2373"/>
                </a:lnTo>
                <a:lnTo>
                  <a:pt x="3491" y="2377"/>
                </a:lnTo>
                <a:lnTo>
                  <a:pt x="3491" y="2379"/>
                </a:lnTo>
                <a:lnTo>
                  <a:pt x="3491" y="2383"/>
                </a:lnTo>
                <a:lnTo>
                  <a:pt x="3491" y="2387"/>
                </a:lnTo>
                <a:lnTo>
                  <a:pt x="3491" y="2391"/>
                </a:lnTo>
                <a:lnTo>
                  <a:pt x="3489" y="2393"/>
                </a:lnTo>
                <a:lnTo>
                  <a:pt x="3489" y="2395"/>
                </a:lnTo>
                <a:lnTo>
                  <a:pt x="3487" y="2399"/>
                </a:lnTo>
                <a:lnTo>
                  <a:pt x="3487" y="2401"/>
                </a:lnTo>
                <a:lnTo>
                  <a:pt x="3487" y="2403"/>
                </a:lnTo>
                <a:lnTo>
                  <a:pt x="3487" y="2405"/>
                </a:lnTo>
                <a:lnTo>
                  <a:pt x="3487" y="2409"/>
                </a:lnTo>
                <a:lnTo>
                  <a:pt x="3485" y="2411"/>
                </a:lnTo>
                <a:lnTo>
                  <a:pt x="3485" y="2413"/>
                </a:lnTo>
                <a:lnTo>
                  <a:pt x="3483" y="2413"/>
                </a:lnTo>
                <a:lnTo>
                  <a:pt x="3481" y="2415"/>
                </a:lnTo>
                <a:lnTo>
                  <a:pt x="3477" y="2417"/>
                </a:lnTo>
                <a:lnTo>
                  <a:pt x="3475" y="2421"/>
                </a:lnTo>
                <a:lnTo>
                  <a:pt x="3469" y="2423"/>
                </a:lnTo>
                <a:lnTo>
                  <a:pt x="3461" y="2431"/>
                </a:lnTo>
                <a:lnTo>
                  <a:pt x="3457" y="2433"/>
                </a:lnTo>
                <a:lnTo>
                  <a:pt x="3449" y="2437"/>
                </a:lnTo>
                <a:lnTo>
                  <a:pt x="3447" y="2437"/>
                </a:lnTo>
                <a:lnTo>
                  <a:pt x="3445" y="2439"/>
                </a:lnTo>
                <a:lnTo>
                  <a:pt x="3443" y="2439"/>
                </a:lnTo>
                <a:lnTo>
                  <a:pt x="3441" y="2441"/>
                </a:lnTo>
                <a:lnTo>
                  <a:pt x="3439" y="2441"/>
                </a:lnTo>
                <a:lnTo>
                  <a:pt x="3437" y="2441"/>
                </a:lnTo>
                <a:lnTo>
                  <a:pt x="3435" y="2441"/>
                </a:lnTo>
                <a:lnTo>
                  <a:pt x="3433" y="2441"/>
                </a:lnTo>
                <a:lnTo>
                  <a:pt x="3429" y="2439"/>
                </a:lnTo>
                <a:lnTo>
                  <a:pt x="3427" y="2439"/>
                </a:lnTo>
                <a:lnTo>
                  <a:pt x="3425" y="2439"/>
                </a:lnTo>
                <a:lnTo>
                  <a:pt x="3423" y="2439"/>
                </a:lnTo>
                <a:lnTo>
                  <a:pt x="3419" y="2439"/>
                </a:lnTo>
                <a:lnTo>
                  <a:pt x="3419" y="2439"/>
                </a:lnTo>
                <a:lnTo>
                  <a:pt x="3415" y="2439"/>
                </a:lnTo>
                <a:lnTo>
                  <a:pt x="3405" y="2439"/>
                </a:lnTo>
                <a:lnTo>
                  <a:pt x="3403" y="2439"/>
                </a:lnTo>
                <a:lnTo>
                  <a:pt x="3401" y="2439"/>
                </a:lnTo>
                <a:lnTo>
                  <a:pt x="3399" y="2439"/>
                </a:lnTo>
                <a:lnTo>
                  <a:pt x="3399" y="2441"/>
                </a:lnTo>
                <a:lnTo>
                  <a:pt x="3397" y="2441"/>
                </a:lnTo>
                <a:lnTo>
                  <a:pt x="3395" y="2441"/>
                </a:lnTo>
                <a:lnTo>
                  <a:pt x="3391" y="2443"/>
                </a:lnTo>
                <a:lnTo>
                  <a:pt x="3389" y="2443"/>
                </a:lnTo>
                <a:lnTo>
                  <a:pt x="3383" y="2445"/>
                </a:lnTo>
                <a:lnTo>
                  <a:pt x="3381" y="2447"/>
                </a:lnTo>
                <a:lnTo>
                  <a:pt x="3379" y="2447"/>
                </a:lnTo>
                <a:lnTo>
                  <a:pt x="3375" y="2447"/>
                </a:lnTo>
                <a:lnTo>
                  <a:pt x="3373" y="2447"/>
                </a:lnTo>
                <a:lnTo>
                  <a:pt x="3371" y="2449"/>
                </a:lnTo>
                <a:lnTo>
                  <a:pt x="3369" y="2449"/>
                </a:lnTo>
                <a:lnTo>
                  <a:pt x="3367" y="2451"/>
                </a:lnTo>
                <a:lnTo>
                  <a:pt x="3365" y="2451"/>
                </a:lnTo>
                <a:lnTo>
                  <a:pt x="3357" y="2455"/>
                </a:lnTo>
                <a:lnTo>
                  <a:pt x="3347" y="2462"/>
                </a:lnTo>
                <a:lnTo>
                  <a:pt x="3339" y="2468"/>
                </a:lnTo>
                <a:lnTo>
                  <a:pt x="3331" y="2476"/>
                </a:lnTo>
                <a:lnTo>
                  <a:pt x="3329" y="2480"/>
                </a:lnTo>
                <a:lnTo>
                  <a:pt x="3327" y="2484"/>
                </a:lnTo>
                <a:lnTo>
                  <a:pt x="3325" y="2484"/>
                </a:lnTo>
                <a:lnTo>
                  <a:pt x="3325" y="2486"/>
                </a:lnTo>
                <a:lnTo>
                  <a:pt x="3323" y="2492"/>
                </a:lnTo>
                <a:lnTo>
                  <a:pt x="3321" y="2494"/>
                </a:lnTo>
                <a:lnTo>
                  <a:pt x="3319" y="2498"/>
                </a:lnTo>
                <a:lnTo>
                  <a:pt x="3315" y="2502"/>
                </a:lnTo>
                <a:lnTo>
                  <a:pt x="3313" y="2502"/>
                </a:lnTo>
                <a:lnTo>
                  <a:pt x="3311" y="2504"/>
                </a:lnTo>
                <a:lnTo>
                  <a:pt x="3309" y="2506"/>
                </a:lnTo>
                <a:lnTo>
                  <a:pt x="3307" y="2510"/>
                </a:lnTo>
                <a:lnTo>
                  <a:pt x="3305" y="2512"/>
                </a:lnTo>
                <a:lnTo>
                  <a:pt x="3305" y="2520"/>
                </a:lnTo>
                <a:lnTo>
                  <a:pt x="3307" y="2522"/>
                </a:lnTo>
                <a:lnTo>
                  <a:pt x="3307" y="2524"/>
                </a:lnTo>
                <a:lnTo>
                  <a:pt x="3313" y="2528"/>
                </a:lnTo>
                <a:lnTo>
                  <a:pt x="3319" y="2530"/>
                </a:lnTo>
                <a:lnTo>
                  <a:pt x="3321" y="2532"/>
                </a:lnTo>
                <a:lnTo>
                  <a:pt x="3323" y="2538"/>
                </a:lnTo>
                <a:lnTo>
                  <a:pt x="3329" y="2546"/>
                </a:lnTo>
                <a:lnTo>
                  <a:pt x="3331" y="2552"/>
                </a:lnTo>
                <a:lnTo>
                  <a:pt x="3331" y="2554"/>
                </a:lnTo>
                <a:lnTo>
                  <a:pt x="3331" y="2556"/>
                </a:lnTo>
                <a:lnTo>
                  <a:pt x="3331" y="2558"/>
                </a:lnTo>
                <a:lnTo>
                  <a:pt x="3331" y="2562"/>
                </a:lnTo>
                <a:lnTo>
                  <a:pt x="3331" y="2564"/>
                </a:lnTo>
                <a:lnTo>
                  <a:pt x="3331" y="2568"/>
                </a:lnTo>
                <a:lnTo>
                  <a:pt x="3329" y="2574"/>
                </a:lnTo>
                <a:lnTo>
                  <a:pt x="3327" y="2580"/>
                </a:lnTo>
                <a:lnTo>
                  <a:pt x="3325" y="2584"/>
                </a:lnTo>
                <a:lnTo>
                  <a:pt x="3325" y="2586"/>
                </a:lnTo>
                <a:lnTo>
                  <a:pt x="3323" y="2588"/>
                </a:lnTo>
                <a:lnTo>
                  <a:pt x="3323" y="2592"/>
                </a:lnTo>
                <a:lnTo>
                  <a:pt x="3323" y="2592"/>
                </a:lnTo>
                <a:lnTo>
                  <a:pt x="3323" y="2598"/>
                </a:lnTo>
                <a:lnTo>
                  <a:pt x="3321" y="2600"/>
                </a:lnTo>
                <a:lnTo>
                  <a:pt x="3323" y="2610"/>
                </a:lnTo>
                <a:lnTo>
                  <a:pt x="3323" y="2612"/>
                </a:lnTo>
                <a:lnTo>
                  <a:pt x="3323" y="2614"/>
                </a:lnTo>
                <a:lnTo>
                  <a:pt x="3323" y="2616"/>
                </a:lnTo>
                <a:lnTo>
                  <a:pt x="3323" y="2618"/>
                </a:lnTo>
                <a:lnTo>
                  <a:pt x="3325" y="2620"/>
                </a:lnTo>
                <a:lnTo>
                  <a:pt x="3325" y="2622"/>
                </a:lnTo>
                <a:lnTo>
                  <a:pt x="3327" y="2624"/>
                </a:lnTo>
                <a:lnTo>
                  <a:pt x="3329" y="2628"/>
                </a:lnTo>
                <a:lnTo>
                  <a:pt x="3329" y="2628"/>
                </a:lnTo>
                <a:lnTo>
                  <a:pt x="3331" y="2630"/>
                </a:lnTo>
                <a:lnTo>
                  <a:pt x="3331" y="2632"/>
                </a:lnTo>
                <a:lnTo>
                  <a:pt x="3331" y="2638"/>
                </a:lnTo>
                <a:lnTo>
                  <a:pt x="3329" y="2638"/>
                </a:lnTo>
                <a:lnTo>
                  <a:pt x="3329" y="2642"/>
                </a:lnTo>
                <a:lnTo>
                  <a:pt x="3325" y="2646"/>
                </a:lnTo>
                <a:lnTo>
                  <a:pt x="3325" y="2648"/>
                </a:lnTo>
                <a:lnTo>
                  <a:pt x="3323" y="2648"/>
                </a:lnTo>
                <a:lnTo>
                  <a:pt x="3323" y="2650"/>
                </a:lnTo>
                <a:lnTo>
                  <a:pt x="3321" y="2650"/>
                </a:lnTo>
                <a:lnTo>
                  <a:pt x="3319" y="2650"/>
                </a:lnTo>
                <a:lnTo>
                  <a:pt x="3317" y="2652"/>
                </a:lnTo>
                <a:lnTo>
                  <a:pt x="3315" y="2652"/>
                </a:lnTo>
                <a:lnTo>
                  <a:pt x="3313" y="2652"/>
                </a:lnTo>
                <a:lnTo>
                  <a:pt x="3309" y="2652"/>
                </a:lnTo>
                <a:lnTo>
                  <a:pt x="3307" y="2654"/>
                </a:lnTo>
                <a:lnTo>
                  <a:pt x="3305" y="2654"/>
                </a:lnTo>
                <a:lnTo>
                  <a:pt x="3297" y="2656"/>
                </a:lnTo>
                <a:lnTo>
                  <a:pt x="3295" y="2656"/>
                </a:lnTo>
                <a:lnTo>
                  <a:pt x="3295" y="2654"/>
                </a:lnTo>
                <a:lnTo>
                  <a:pt x="3293" y="2654"/>
                </a:lnTo>
                <a:lnTo>
                  <a:pt x="3293" y="2652"/>
                </a:lnTo>
                <a:lnTo>
                  <a:pt x="3291" y="2652"/>
                </a:lnTo>
                <a:lnTo>
                  <a:pt x="3289" y="2652"/>
                </a:lnTo>
                <a:lnTo>
                  <a:pt x="3287" y="2652"/>
                </a:lnTo>
                <a:lnTo>
                  <a:pt x="3287" y="2650"/>
                </a:lnTo>
                <a:lnTo>
                  <a:pt x="3285" y="2650"/>
                </a:lnTo>
                <a:lnTo>
                  <a:pt x="3283" y="2650"/>
                </a:lnTo>
                <a:lnTo>
                  <a:pt x="3281" y="2650"/>
                </a:lnTo>
                <a:lnTo>
                  <a:pt x="3281" y="2652"/>
                </a:lnTo>
                <a:lnTo>
                  <a:pt x="3277" y="2656"/>
                </a:lnTo>
                <a:lnTo>
                  <a:pt x="3275" y="2658"/>
                </a:lnTo>
                <a:lnTo>
                  <a:pt x="3275" y="2658"/>
                </a:lnTo>
                <a:lnTo>
                  <a:pt x="3273" y="2658"/>
                </a:lnTo>
                <a:lnTo>
                  <a:pt x="3269" y="2658"/>
                </a:lnTo>
                <a:lnTo>
                  <a:pt x="3269" y="2656"/>
                </a:lnTo>
                <a:lnTo>
                  <a:pt x="3269" y="2654"/>
                </a:lnTo>
                <a:lnTo>
                  <a:pt x="3271" y="2652"/>
                </a:lnTo>
                <a:lnTo>
                  <a:pt x="3271" y="2650"/>
                </a:lnTo>
                <a:lnTo>
                  <a:pt x="3269" y="2650"/>
                </a:lnTo>
                <a:lnTo>
                  <a:pt x="3267" y="2652"/>
                </a:lnTo>
                <a:lnTo>
                  <a:pt x="3265" y="2652"/>
                </a:lnTo>
                <a:lnTo>
                  <a:pt x="3263" y="2652"/>
                </a:lnTo>
                <a:lnTo>
                  <a:pt x="3261" y="2654"/>
                </a:lnTo>
                <a:lnTo>
                  <a:pt x="3259" y="2654"/>
                </a:lnTo>
                <a:lnTo>
                  <a:pt x="3257" y="2654"/>
                </a:lnTo>
                <a:lnTo>
                  <a:pt x="3255" y="2652"/>
                </a:lnTo>
                <a:lnTo>
                  <a:pt x="3255" y="2650"/>
                </a:lnTo>
                <a:lnTo>
                  <a:pt x="3253" y="2648"/>
                </a:lnTo>
                <a:lnTo>
                  <a:pt x="3253" y="2646"/>
                </a:lnTo>
                <a:lnTo>
                  <a:pt x="3251" y="2644"/>
                </a:lnTo>
                <a:lnTo>
                  <a:pt x="3251" y="2642"/>
                </a:lnTo>
                <a:lnTo>
                  <a:pt x="3251" y="2640"/>
                </a:lnTo>
                <a:lnTo>
                  <a:pt x="3253" y="2640"/>
                </a:lnTo>
                <a:lnTo>
                  <a:pt x="3253" y="2642"/>
                </a:lnTo>
                <a:lnTo>
                  <a:pt x="3255" y="2642"/>
                </a:lnTo>
                <a:lnTo>
                  <a:pt x="3257" y="2642"/>
                </a:lnTo>
                <a:lnTo>
                  <a:pt x="3259" y="2638"/>
                </a:lnTo>
                <a:lnTo>
                  <a:pt x="3259" y="2636"/>
                </a:lnTo>
                <a:lnTo>
                  <a:pt x="3259" y="2634"/>
                </a:lnTo>
                <a:lnTo>
                  <a:pt x="3257" y="2632"/>
                </a:lnTo>
                <a:lnTo>
                  <a:pt x="3255" y="2632"/>
                </a:lnTo>
                <a:lnTo>
                  <a:pt x="3253" y="2634"/>
                </a:lnTo>
                <a:lnTo>
                  <a:pt x="3253" y="2636"/>
                </a:lnTo>
                <a:lnTo>
                  <a:pt x="3251" y="2638"/>
                </a:lnTo>
                <a:lnTo>
                  <a:pt x="3247" y="2638"/>
                </a:lnTo>
                <a:lnTo>
                  <a:pt x="3243" y="2636"/>
                </a:lnTo>
                <a:lnTo>
                  <a:pt x="3243" y="2634"/>
                </a:lnTo>
                <a:lnTo>
                  <a:pt x="3241" y="2634"/>
                </a:lnTo>
                <a:lnTo>
                  <a:pt x="3239" y="2632"/>
                </a:lnTo>
                <a:lnTo>
                  <a:pt x="3235" y="2632"/>
                </a:lnTo>
                <a:lnTo>
                  <a:pt x="3233" y="2630"/>
                </a:lnTo>
                <a:lnTo>
                  <a:pt x="3231" y="2630"/>
                </a:lnTo>
                <a:lnTo>
                  <a:pt x="3229" y="2628"/>
                </a:lnTo>
                <a:lnTo>
                  <a:pt x="3229" y="2628"/>
                </a:lnTo>
                <a:lnTo>
                  <a:pt x="3229" y="2626"/>
                </a:lnTo>
                <a:lnTo>
                  <a:pt x="3229" y="2624"/>
                </a:lnTo>
                <a:lnTo>
                  <a:pt x="3229" y="2622"/>
                </a:lnTo>
                <a:lnTo>
                  <a:pt x="3233" y="2618"/>
                </a:lnTo>
                <a:lnTo>
                  <a:pt x="3233" y="2614"/>
                </a:lnTo>
                <a:lnTo>
                  <a:pt x="3233" y="2612"/>
                </a:lnTo>
                <a:lnTo>
                  <a:pt x="3229" y="2612"/>
                </a:lnTo>
                <a:lnTo>
                  <a:pt x="3227" y="2610"/>
                </a:lnTo>
                <a:lnTo>
                  <a:pt x="3227" y="2610"/>
                </a:lnTo>
                <a:lnTo>
                  <a:pt x="3225" y="2608"/>
                </a:lnTo>
                <a:lnTo>
                  <a:pt x="3225" y="2606"/>
                </a:lnTo>
                <a:lnTo>
                  <a:pt x="3225" y="2604"/>
                </a:lnTo>
                <a:lnTo>
                  <a:pt x="3227" y="2604"/>
                </a:lnTo>
                <a:lnTo>
                  <a:pt x="3227" y="2602"/>
                </a:lnTo>
                <a:lnTo>
                  <a:pt x="3229" y="2600"/>
                </a:lnTo>
                <a:lnTo>
                  <a:pt x="3229" y="2598"/>
                </a:lnTo>
                <a:lnTo>
                  <a:pt x="3231" y="2598"/>
                </a:lnTo>
                <a:lnTo>
                  <a:pt x="3231" y="2596"/>
                </a:lnTo>
                <a:lnTo>
                  <a:pt x="3231" y="2594"/>
                </a:lnTo>
                <a:lnTo>
                  <a:pt x="3231" y="2592"/>
                </a:lnTo>
                <a:lnTo>
                  <a:pt x="3229" y="2590"/>
                </a:lnTo>
                <a:lnTo>
                  <a:pt x="3227" y="2588"/>
                </a:lnTo>
                <a:lnTo>
                  <a:pt x="3221" y="2590"/>
                </a:lnTo>
                <a:lnTo>
                  <a:pt x="3219" y="2590"/>
                </a:lnTo>
                <a:lnTo>
                  <a:pt x="3215" y="2590"/>
                </a:lnTo>
                <a:lnTo>
                  <a:pt x="3211" y="2588"/>
                </a:lnTo>
                <a:lnTo>
                  <a:pt x="3207" y="2588"/>
                </a:lnTo>
                <a:lnTo>
                  <a:pt x="3205" y="2586"/>
                </a:lnTo>
                <a:lnTo>
                  <a:pt x="3203" y="2586"/>
                </a:lnTo>
                <a:lnTo>
                  <a:pt x="3201" y="2584"/>
                </a:lnTo>
                <a:lnTo>
                  <a:pt x="3199" y="2584"/>
                </a:lnTo>
                <a:lnTo>
                  <a:pt x="3197" y="2580"/>
                </a:lnTo>
                <a:lnTo>
                  <a:pt x="3195" y="2580"/>
                </a:lnTo>
                <a:lnTo>
                  <a:pt x="3195" y="2580"/>
                </a:lnTo>
                <a:lnTo>
                  <a:pt x="3195" y="2578"/>
                </a:lnTo>
                <a:lnTo>
                  <a:pt x="3193" y="2578"/>
                </a:lnTo>
                <a:lnTo>
                  <a:pt x="3193" y="2576"/>
                </a:lnTo>
                <a:lnTo>
                  <a:pt x="3193" y="2574"/>
                </a:lnTo>
                <a:lnTo>
                  <a:pt x="3193" y="2572"/>
                </a:lnTo>
                <a:lnTo>
                  <a:pt x="3191" y="2570"/>
                </a:lnTo>
                <a:lnTo>
                  <a:pt x="3191" y="2568"/>
                </a:lnTo>
                <a:lnTo>
                  <a:pt x="3191" y="2566"/>
                </a:lnTo>
                <a:lnTo>
                  <a:pt x="3191" y="2564"/>
                </a:lnTo>
                <a:lnTo>
                  <a:pt x="3189" y="2564"/>
                </a:lnTo>
                <a:lnTo>
                  <a:pt x="3189" y="2562"/>
                </a:lnTo>
                <a:lnTo>
                  <a:pt x="3187" y="2560"/>
                </a:lnTo>
                <a:lnTo>
                  <a:pt x="3185" y="2560"/>
                </a:lnTo>
                <a:lnTo>
                  <a:pt x="3183" y="2558"/>
                </a:lnTo>
                <a:lnTo>
                  <a:pt x="3181" y="2558"/>
                </a:lnTo>
                <a:lnTo>
                  <a:pt x="3179" y="2556"/>
                </a:lnTo>
                <a:lnTo>
                  <a:pt x="3179" y="2556"/>
                </a:lnTo>
                <a:lnTo>
                  <a:pt x="3175" y="2554"/>
                </a:lnTo>
                <a:lnTo>
                  <a:pt x="3175" y="2552"/>
                </a:lnTo>
                <a:lnTo>
                  <a:pt x="3173" y="2552"/>
                </a:lnTo>
                <a:lnTo>
                  <a:pt x="3171" y="2550"/>
                </a:lnTo>
                <a:lnTo>
                  <a:pt x="3171" y="2546"/>
                </a:lnTo>
                <a:lnTo>
                  <a:pt x="3169" y="2542"/>
                </a:lnTo>
                <a:lnTo>
                  <a:pt x="3169" y="2540"/>
                </a:lnTo>
                <a:lnTo>
                  <a:pt x="3171" y="2540"/>
                </a:lnTo>
                <a:lnTo>
                  <a:pt x="3171" y="2536"/>
                </a:lnTo>
                <a:lnTo>
                  <a:pt x="3171" y="2534"/>
                </a:lnTo>
                <a:lnTo>
                  <a:pt x="3171" y="2532"/>
                </a:lnTo>
                <a:lnTo>
                  <a:pt x="3173" y="2528"/>
                </a:lnTo>
                <a:lnTo>
                  <a:pt x="3173" y="2526"/>
                </a:lnTo>
                <a:lnTo>
                  <a:pt x="3171" y="2524"/>
                </a:lnTo>
                <a:lnTo>
                  <a:pt x="3171" y="2522"/>
                </a:lnTo>
                <a:lnTo>
                  <a:pt x="3171" y="2520"/>
                </a:lnTo>
                <a:lnTo>
                  <a:pt x="3169" y="2520"/>
                </a:lnTo>
                <a:lnTo>
                  <a:pt x="3167" y="2520"/>
                </a:lnTo>
                <a:lnTo>
                  <a:pt x="3165" y="2518"/>
                </a:lnTo>
                <a:lnTo>
                  <a:pt x="3163" y="2518"/>
                </a:lnTo>
                <a:lnTo>
                  <a:pt x="3161" y="2518"/>
                </a:lnTo>
                <a:lnTo>
                  <a:pt x="3159" y="2518"/>
                </a:lnTo>
                <a:lnTo>
                  <a:pt x="3157" y="2518"/>
                </a:lnTo>
                <a:lnTo>
                  <a:pt x="3155" y="2516"/>
                </a:lnTo>
                <a:lnTo>
                  <a:pt x="3153" y="2516"/>
                </a:lnTo>
                <a:lnTo>
                  <a:pt x="3149" y="2514"/>
                </a:lnTo>
                <a:lnTo>
                  <a:pt x="3143" y="2514"/>
                </a:lnTo>
                <a:lnTo>
                  <a:pt x="3139" y="2514"/>
                </a:lnTo>
                <a:lnTo>
                  <a:pt x="3137" y="2514"/>
                </a:lnTo>
                <a:lnTo>
                  <a:pt x="3135" y="2512"/>
                </a:lnTo>
                <a:lnTo>
                  <a:pt x="3133" y="2512"/>
                </a:lnTo>
                <a:lnTo>
                  <a:pt x="3131" y="2512"/>
                </a:lnTo>
                <a:lnTo>
                  <a:pt x="3129" y="2510"/>
                </a:lnTo>
                <a:lnTo>
                  <a:pt x="3129" y="2510"/>
                </a:lnTo>
                <a:lnTo>
                  <a:pt x="3129" y="2508"/>
                </a:lnTo>
                <a:lnTo>
                  <a:pt x="3127" y="2508"/>
                </a:lnTo>
                <a:lnTo>
                  <a:pt x="3127" y="2506"/>
                </a:lnTo>
                <a:lnTo>
                  <a:pt x="3127" y="2504"/>
                </a:lnTo>
                <a:lnTo>
                  <a:pt x="3127" y="2502"/>
                </a:lnTo>
                <a:lnTo>
                  <a:pt x="3127" y="2498"/>
                </a:lnTo>
                <a:lnTo>
                  <a:pt x="3129" y="2490"/>
                </a:lnTo>
                <a:lnTo>
                  <a:pt x="3129" y="2490"/>
                </a:lnTo>
                <a:lnTo>
                  <a:pt x="3129" y="2488"/>
                </a:lnTo>
                <a:lnTo>
                  <a:pt x="3127" y="2486"/>
                </a:lnTo>
                <a:lnTo>
                  <a:pt x="3125" y="2484"/>
                </a:lnTo>
                <a:lnTo>
                  <a:pt x="3123" y="2484"/>
                </a:lnTo>
                <a:lnTo>
                  <a:pt x="3121" y="2482"/>
                </a:lnTo>
                <a:lnTo>
                  <a:pt x="3117" y="2480"/>
                </a:lnTo>
                <a:lnTo>
                  <a:pt x="3115" y="2480"/>
                </a:lnTo>
                <a:lnTo>
                  <a:pt x="3113" y="2478"/>
                </a:lnTo>
                <a:lnTo>
                  <a:pt x="3109" y="2474"/>
                </a:lnTo>
                <a:lnTo>
                  <a:pt x="3107" y="2472"/>
                </a:lnTo>
                <a:lnTo>
                  <a:pt x="3103" y="2462"/>
                </a:lnTo>
                <a:lnTo>
                  <a:pt x="3101" y="2462"/>
                </a:lnTo>
                <a:lnTo>
                  <a:pt x="3097" y="2462"/>
                </a:lnTo>
                <a:lnTo>
                  <a:pt x="3093" y="2462"/>
                </a:lnTo>
                <a:lnTo>
                  <a:pt x="3087" y="2462"/>
                </a:lnTo>
                <a:lnTo>
                  <a:pt x="3080" y="2462"/>
                </a:lnTo>
                <a:lnTo>
                  <a:pt x="3078" y="2462"/>
                </a:lnTo>
                <a:lnTo>
                  <a:pt x="3076" y="2462"/>
                </a:lnTo>
                <a:lnTo>
                  <a:pt x="3070" y="2462"/>
                </a:lnTo>
                <a:lnTo>
                  <a:pt x="3066" y="2462"/>
                </a:lnTo>
                <a:lnTo>
                  <a:pt x="3060" y="2464"/>
                </a:lnTo>
                <a:lnTo>
                  <a:pt x="3056" y="2464"/>
                </a:lnTo>
                <a:lnTo>
                  <a:pt x="3046" y="2464"/>
                </a:lnTo>
                <a:lnTo>
                  <a:pt x="3040" y="2464"/>
                </a:lnTo>
                <a:lnTo>
                  <a:pt x="3038" y="2464"/>
                </a:lnTo>
                <a:lnTo>
                  <a:pt x="3036" y="2464"/>
                </a:lnTo>
                <a:lnTo>
                  <a:pt x="3034" y="2464"/>
                </a:lnTo>
                <a:lnTo>
                  <a:pt x="3032" y="2464"/>
                </a:lnTo>
                <a:lnTo>
                  <a:pt x="3024" y="2466"/>
                </a:lnTo>
                <a:lnTo>
                  <a:pt x="3012" y="2466"/>
                </a:lnTo>
                <a:lnTo>
                  <a:pt x="3008" y="2466"/>
                </a:lnTo>
                <a:lnTo>
                  <a:pt x="3004" y="2466"/>
                </a:lnTo>
                <a:lnTo>
                  <a:pt x="2998" y="2466"/>
                </a:lnTo>
                <a:lnTo>
                  <a:pt x="2990" y="2466"/>
                </a:lnTo>
                <a:lnTo>
                  <a:pt x="2988" y="2466"/>
                </a:lnTo>
                <a:lnTo>
                  <a:pt x="2984" y="2466"/>
                </a:lnTo>
                <a:lnTo>
                  <a:pt x="2984" y="2468"/>
                </a:lnTo>
                <a:lnTo>
                  <a:pt x="2980" y="2468"/>
                </a:lnTo>
                <a:lnTo>
                  <a:pt x="2978" y="2468"/>
                </a:lnTo>
                <a:lnTo>
                  <a:pt x="2970" y="2468"/>
                </a:lnTo>
                <a:lnTo>
                  <a:pt x="2968" y="2468"/>
                </a:lnTo>
                <a:lnTo>
                  <a:pt x="2966" y="2468"/>
                </a:lnTo>
                <a:lnTo>
                  <a:pt x="2964" y="2468"/>
                </a:lnTo>
                <a:lnTo>
                  <a:pt x="2962" y="2468"/>
                </a:lnTo>
                <a:lnTo>
                  <a:pt x="2960" y="2468"/>
                </a:lnTo>
                <a:lnTo>
                  <a:pt x="2954" y="2468"/>
                </a:lnTo>
                <a:lnTo>
                  <a:pt x="2950" y="2468"/>
                </a:lnTo>
                <a:lnTo>
                  <a:pt x="2948" y="2468"/>
                </a:lnTo>
                <a:lnTo>
                  <a:pt x="2940" y="2468"/>
                </a:lnTo>
                <a:lnTo>
                  <a:pt x="2932" y="2470"/>
                </a:lnTo>
                <a:lnTo>
                  <a:pt x="2930" y="2470"/>
                </a:lnTo>
                <a:lnTo>
                  <a:pt x="2924" y="2470"/>
                </a:lnTo>
                <a:lnTo>
                  <a:pt x="2922" y="2470"/>
                </a:lnTo>
                <a:lnTo>
                  <a:pt x="2920" y="2470"/>
                </a:lnTo>
                <a:lnTo>
                  <a:pt x="2916" y="2470"/>
                </a:lnTo>
                <a:lnTo>
                  <a:pt x="2914" y="2470"/>
                </a:lnTo>
                <a:lnTo>
                  <a:pt x="2912" y="2470"/>
                </a:lnTo>
                <a:lnTo>
                  <a:pt x="2910" y="2470"/>
                </a:lnTo>
                <a:lnTo>
                  <a:pt x="2908" y="2470"/>
                </a:lnTo>
                <a:lnTo>
                  <a:pt x="2906" y="2470"/>
                </a:lnTo>
                <a:lnTo>
                  <a:pt x="2904" y="2470"/>
                </a:lnTo>
                <a:lnTo>
                  <a:pt x="2902" y="2470"/>
                </a:lnTo>
                <a:lnTo>
                  <a:pt x="2900" y="2470"/>
                </a:lnTo>
                <a:lnTo>
                  <a:pt x="2898" y="2470"/>
                </a:lnTo>
                <a:lnTo>
                  <a:pt x="2896" y="2470"/>
                </a:lnTo>
                <a:lnTo>
                  <a:pt x="2894" y="2470"/>
                </a:lnTo>
                <a:lnTo>
                  <a:pt x="2892" y="2470"/>
                </a:lnTo>
                <a:lnTo>
                  <a:pt x="2890" y="2470"/>
                </a:lnTo>
                <a:lnTo>
                  <a:pt x="2888" y="2470"/>
                </a:lnTo>
                <a:lnTo>
                  <a:pt x="2888" y="2470"/>
                </a:lnTo>
                <a:lnTo>
                  <a:pt x="2886" y="2470"/>
                </a:lnTo>
                <a:lnTo>
                  <a:pt x="2878" y="2470"/>
                </a:lnTo>
                <a:lnTo>
                  <a:pt x="2876" y="2470"/>
                </a:lnTo>
                <a:lnTo>
                  <a:pt x="2874" y="2470"/>
                </a:lnTo>
                <a:lnTo>
                  <a:pt x="2872" y="2472"/>
                </a:lnTo>
                <a:lnTo>
                  <a:pt x="2870" y="2472"/>
                </a:lnTo>
                <a:lnTo>
                  <a:pt x="2868" y="2472"/>
                </a:lnTo>
                <a:lnTo>
                  <a:pt x="2858" y="2472"/>
                </a:lnTo>
                <a:lnTo>
                  <a:pt x="2854" y="2472"/>
                </a:lnTo>
                <a:lnTo>
                  <a:pt x="2852" y="2472"/>
                </a:lnTo>
                <a:lnTo>
                  <a:pt x="2850" y="2472"/>
                </a:lnTo>
                <a:lnTo>
                  <a:pt x="2844" y="2472"/>
                </a:lnTo>
                <a:lnTo>
                  <a:pt x="2840" y="2472"/>
                </a:lnTo>
                <a:lnTo>
                  <a:pt x="2836" y="2472"/>
                </a:lnTo>
                <a:lnTo>
                  <a:pt x="2830" y="2472"/>
                </a:lnTo>
                <a:lnTo>
                  <a:pt x="2820" y="2472"/>
                </a:lnTo>
                <a:lnTo>
                  <a:pt x="2816" y="2472"/>
                </a:lnTo>
                <a:lnTo>
                  <a:pt x="2814" y="2472"/>
                </a:lnTo>
                <a:lnTo>
                  <a:pt x="2806" y="2472"/>
                </a:lnTo>
                <a:lnTo>
                  <a:pt x="2804" y="2472"/>
                </a:lnTo>
                <a:lnTo>
                  <a:pt x="2802" y="2472"/>
                </a:lnTo>
                <a:lnTo>
                  <a:pt x="2800" y="2472"/>
                </a:lnTo>
                <a:lnTo>
                  <a:pt x="2798" y="2472"/>
                </a:lnTo>
                <a:lnTo>
                  <a:pt x="2796" y="2472"/>
                </a:lnTo>
                <a:lnTo>
                  <a:pt x="2792" y="2472"/>
                </a:lnTo>
                <a:lnTo>
                  <a:pt x="2790" y="2474"/>
                </a:lnTo>
                <a:lnTo>
                  <a:pt x="2788" y="2474"/>
                </a:lnTo>
                <a:lnTo>
                  <a:pt x="2786" y="2474"/>
                </a:lnTo>
                <a:lnTo>
                  <a:pt x="2784" y="2474"/>
                </a:lnTo>
                <a:lnTo>
                  <a:pt x="2782" y="2474"/>
                </a:lnTo>
                <a:lnTo>
                  <a:pt x="2774" y="2474"/>
                </a:lnTo>
                <a:lnTo>
                  <a:pt x="2772" y="2474"/>
                </a:lnTo>
                <a:lnTo>
                  <a:pt x="2768" y="2474"/>
                </a:lnTo>
                <a:lnTo>
                  <a:pt x="2764" y="2474"/>
                </a:lnTo>
                <a:lnTo>
                  <a:pt x="2762" y="2474"/>
                </a:lnTo>
                <a:lnTo>
                  <a:pt x="2760" y="2474"/>
                </a:lnTo>
                <a:lnTo>
                  <a:pt x="2758" y="2474"/>
                </a:lnTo>
                <a:lnTo>
                  <a:pt x="2744" y="2474"/>
                </a:lnTo>
                <a:lnTo>
                  <a:pt x="2744" y="2474"/>
                </a:lnTo>
                <a:lnTo>
                  <a:pt x="2742" y="2474"/>
                </a:lnTo>
                <a:lnTo>
                  <a:pt x="2740" y="2474"/>
                </a:lnTo>
                <a:lnTo>
                  <a:pt x="2738" y="2474"/>
                </a:lnTo>
                <a:lnTo>
                  <a:pt x="2734" y="2474"/>
                </a:lnTo>
                <a:lnTo>
                  <a:pt x="2732" y="2474"/>
                </a:lnTo>
                <a:lnTo>
                  <a:pt x="2730" y="2474"/>
                </a:lnTo>
                <a:lnTo>
                  <a:pt x="2728" y="2474"/>
                </a:lnTo>
                <a:lnTo>
                  <a:pt x="2726" y="2474"/>
                </a:lnTo>
                <a:lnTo>
                  <a:pt x="2724" y="2474"/>
                </a:lnTo>
                <a:lnTo>
                  <a:pt x="2722" y="2474"/>
                </a:lnTo>
                <a:lnTo>
                  <a:pt x="2720" y="2474"/>
                </a:lnTo>
                <a:lnTo>
                  <a:pt x="2716" y="2474"/>
                </a:lnTo>
                <a:lnTo>
                  <a:pt x="2714" y="2476"/>
                </a:lnTo>
                <a:lnTo>
                  <a:pt x="2708" y="2476"/>
                </a:lnTo>
                <a:lnTo>
                  <a:pt x="2706" y="2476"/>
                </a:lnTo>
                <a:lnTo>
                  <a:pt x="2704" y="2476"/>
                </a:lnTo>
                <a:lnTo>
                  <a:pt x="2702" y="2476"/>
                </a:lnTo>
                <a:lnTo>
                  <a:pt x="2700" y="2476"/>
                </a:lnTo>
                <a:lnTo>
                  <a:pt x="2696" y="2476"/>
                </a:lnTo>
                <a:lnTo>
                  <a:pt x="2694" y="2476"/>
                </a:lnTo>
                <a:lnTo>
                  <a:pt x="2692" y="2476"/>
                </a:lnTo>
                <a:lnTo>
                  <a:pt x="2690" y="2476"/>
                </a:lnTo>
                <a:lnTo>
                  <a:pt x="2686" y="2476"/>
                </a:lnTo>
                <a:lnTo>
                  <a:pt x="2682" y="2476"/>
                </a:lnTo>
                <a:lnTo>
                  <a:pt x="2678" y="2476"/>
                </a:lnTo>
                <a:lnTo>
                  <a:pt x="2674" y="2476"/>
                </a:lnTo>
                <a:lnTo>
                  <a:pt x="2672" y="2476"/>
                </a:lnTo>
                <a:lnTo>
                  <a:pt x="2666" y="2476"/>
                </a:lnTo>
                <a:lnTo>
                  <a:pt x="2662" y="2476"/>
                </a:lnTo>
                <a:lnTo>
                  <a:pt x="2660" y="2476"/>
                </a:lnTo>
                <a:lnTo>
                  <a:pt x="2656" y="2476"/>
                </a:lnTo>
                <a:lnTo>
                  <a:pt x="2654" y="2476"/>
                </a:lnTo>
                <a:lnTo>
                  <a:pt x="2652" y="2476"/>
                </a:lnTo>
                <a:lnTo>
                  <a:pt x="2650" y="2476"/>
                </a:lnTo>
                <a:lnTo>
                  <a:pt x="2648" y="2476"/>
                </a:lnTo>
                <a:lnTo>
                  <a:pt x="2646" y="2476"/>
                </a:lnTo>
                <a:lnTo>
                  <a:pt x="2644" y="2476"/>
                </a:lnTo>
                <a:lnTo>
                  <a:pt x="2642" y="2476"/>
                </a:lnTo>
                <a:lnTo>
                  <a:pt x="2640" y="2476"/>
                </a:lnTo>
                <a:lnTo>
                  <a:pt x="2638" y="2476"/>
                </a:lnTo>
                <a:lnTo>
                  <a:pt x="2634" y="2478"/>
                </a:lnTo>
                <a:lnTo>
                  <a:pt x="2632" y="2478"/>
                </a:lnTo>
                <a:lnTo>
                  <a:pt x="2628" y="2478"/>
                </a:lnTo>
                <a:lnTo>
                  <a:pt x="2626" y="2478"/>
                </a:lnTo>
                <a:lnTo>
                  <a:pt x="2624" y="2478"/>
                </a:lnTo>
                <a:lnTo>
                  <a:pt x="2622" y="2478"/>
                </a:lnTo>
                <a:lnTo>
                  <a:pt x="2620" y="2478"/>
                </a:lnTo>
                <a:lnTo>
                  <a:pt x="2618" y="2478"/>
                </a:lnTo>
                <a:lnTo>
                  <a:pt x="2616" y="2478"/>
                </a:lnTo>
                <a:lnTo>
                  <a:pt x="2614" y="2478"/>
                </a:lnTo>
                <a:lnTo>
                  <a:pt x="2612" y="2478"/>
                </a:lnTo>
                <a:lnTo>
                  <a:pt x="2610" y="2478"/>
                </a:lnTo>
                <a:lnTo>
                  <a:pt x="2608" y="2478"/>
                </a:lnTo>
                <a:lnTo>
                  <a:pt x="2606" y="2478"/>
                </a:lnTo>
                <a:lnTo>
                  <a:pt x="2604" y="2478"/>
                </a:lnTo>
                <a:lnTo>
                  <a:pt x="2602" y="2478"/>
                </a:lnTo>
                <a:lnTo>
                  <a:pt x="2598" y="2478"/>
                </a:lnTo>
                <a:lnTo>
                  <a:pt x="2598" y="2478"/>
                </a:lnTo>
                <a:lnTo>
                  <a:pt x="2596" y="2478"/>
                </a:lnTo>
                <a:lnTo>
                  <a:pt x="2594" y="2478"/>
                </a:lnTo>
                <a:lnTo>
                  <a:pt x="2592" y="2478"/>
                </a:lnTo>
                <a:lnTo>
                  <a:pt x="2590" y="2478"/>
                </a:lnTo>
                <a:lnTo>
                  <a:pt x="2588" y="2478"/>
                </a:lnTo>
                <a:lnTo>
                  <a:pt x="2586" y="2478"/>
                </a:lnTo>
                <a:lnTo>
                  <a:pt x="2582" y="2478"/>
                </a:lnTo>
                <a:lnTo>
                  <a:pt x="2580" y="2478"/>
                </a:lnTo>
                <a:lnTo>
                  <a:pt x="2578" y="2478"/>
                </a:lnTo>
                <a:lnTo>
                  <a:pt x="2576" y="2480"/>
                </a:lnTo>
                <a:lnTo>
                  <a:pt x="2574" y="2480"/>
                </a:lnTo>
                <a:lnTo>
                  <a:pt x="2572" y="2480"/>
                </a:lnTo>
                <a:lnTo>
                  <a:pt x="2570" y="2480"/>
                </a:lnTo>
                <a:lnTo>
                  <a:pt x="2568" y="2480"/>
                </a:lnTo>
                <a:lnTo>
                  <a:pt x="2566" y="2480"/>
                </a:lnTo>
                <a:lnTo>
                  <a:pt x="2564" y="2480"/>
                </a:lnTo>
                <a:lnTo>
                  <a:pt x="2562" y="2480"/>
                </a:lnTo>
                <a:lnTo>
                  <a:pt x="2558" y="2480"/>
                </a:lnTo>
                <a:lnTo>
                  <a:pt x="2550" y="2480"/>
                </a:lnTo>
                <a:lnTo>
                  <a:pt x="2546" y="2480"/>
                </a:lnTo>
                <a:lnTo>
                  <a:pt x="2544" y="2480"/>
                </a:lnTo>
                <a:lnTo>
                  <a:pt x="2542" y="2480"/>
                </a:lnTo>
                <a:lnTo>
                  <a:pt x="2540" y="2480"/>
                </a:lnTo>
                <a:lnTo>
                  <a:pt x="2536" y="2480"/>
                </a:lnTo>
                <a:lnTo>
                  <a:pt x="2532" y="2480"/>
                </a:lnTo>
                <a:lnTo>
                  <a:pt x="2530" y="2480"/>
                </a:lnTo>
                <a:lnTo>
                  <a:pt x="2526" y="2480"/>
                </a:lnTo>
                <a:lnTo>
                  <a:pt x="2520" y="2480"/>
                </a:lnTo>
                <a:lnTo>
                  <a:pt x="2518" y="2480"/>
                </a:lnTo>
                <a:lnTo>
                  <a:pt x="2514" y="2482"/>
                </a:lnTo>
                <a:lnTo>
                  <a:pt x="2512" y="2482"/>
                </a:lnTo>
                <a:lnTo>
                  <a:pt x="2506" y="2482"/>
                </a:lnTo>
                <a:lnTo>
                  <a:pt x="2498" y="2482"/>
                </a:lnTo>
                <a:lnTo>
                  <a:pt x="2496" y="2482"/>
                </a:lnTo>
                <a:lnTo>
                  <a:pt x="2494" y="2482"/>
                </a:lnTo>
                <a:lnTo>
                  <a:pt x="2490" y="2482"/>
                </a:lnTo>
                <a:lnTo>
                  <a:pt x="2480" y="2482"/>
                </a:lnTo>
                <a:lnTo>
                  <a:pt x="2478" y="2482"/>
                </a:lnTo>
                <a:lnTo>
                  <a:pt x="2474" y="2482"/>
                </a:lnTo>
                <a:lnTo>
                  <a:pt x="2470" y="2482"/>
                </a:lnTo>
                <a:lnTo>
                  <a:pt x="2460" y="2482"/>
                </a:lnTo>
                <a:lnTo>
                  <a:pt x="2458" y="2482"/>
                </a:lnTo>
                <a:lnTo>
                  <a:pt x="2456" y="2482"/>
                </a:lnTo>
                <a:lnTo>
                  <a:pt x="2454" y="2482"/>
                </a:lnTo>
                <a:lnTo>
                  <a:pt x="2452" y="2482"/>
                </a:lnTo>
                <a:lnTo>
                  <a:pt x="2440" y="2482"/>
                </a:lnTo>
                <a:lnTo>
                  <a:pt x="2436" y="2482"/>
                </a:lnTo>
                <a:lnTo>
                  <a:pt x="2428" y="2482"/>
                </a:lnTo>
                <a:lnTo>
                  <a:pt x="2422" y="2482"/>
                </a:lnTo>
                <a:lnTo>
                  <a:pt x="2414" y="2482"/>
                </a:lnTo>
                <a:lnTo>
                  <a:pt x="2406" y="2482"/>
                </a:lnTo>
                <a:lnTo>
                  <a:pt x="2406" y="2482"/>
                </a:lnTo>
                <a:lnTo>
                  <a:pt x="2404" y="2482"/>
                </a:lnTo>
                <a:lnTo>
                  <a:pt x="2396" y="2482"/>
                </a:lnTo>
                <a:lnTo>
                  <a:pt x="2390" y="2482"/>
                </a:lnTo>
                <a:lnTo>
                  <a:pt x="2388" y="2484"/>
                </a:lnTo>
                <a:lnTo>
                  <a:pt x="2386" y="2484"/>
                </a:lnTo>
                <a:lnTo>
                  <a:pt x="2384" y="2484"/>
                </a:lnTo>
                <a:lnTo>
                  <a:pt x="2382" y="2484"/>
                </a:lnTo>
                <a:lnTo>
                  <a:pt x="2376" y="2482"/>
                </a:lnTo>
                <a:lnTo>
                  <a:pt x="2374" y="2482"/>
                </a:lnTo>
                <a:lnTo>
                  <a:pt x="2370" y="2484"/>
                </a:lnTo>
                <a:lnTo>
                  <a:pt x="2368" y="2484"/>
                </a:lnTo>
                <a:lnTo>
                  <a:pt x="2366" y="2484"/>
                </a:lnTo>
                <a:lnTo>
                  <a:pt x="2364" y="2484"/>
                </a:lnTo>
                <a:lnTo>
                  <a:pt x="2360" y="2484"/>
                </a:lnTo>
                <a:lnTo>
                  <a:pt x="2358" y="2484"/>
                </a:lnTo>
                <a:lnTo>
                  <a:pt x="2358" y="2484"/>
                </a:lnTo>
                <a:lnTo>
                  <a:pt x="2352" y="2484"/>
                </a:lnTo>
                <a:lnTo>
                  <a:pt x="2350" y="2484"/>
                </a:lnTo>
                <a:lnTo>
                  <a:pt x="2342" y="2484"/>
                </a:lnTo>
                <a:lnTo>
                  <a:pt x="2336" y="2484"/>
                </a:lnTo>
                <a:lnTo>
                  <a:pt x="2334" y="2484"/>
                </a:lnTo>
                <a:lnTo>
                  <a:pt x="2332" y="2484"/>
                </a:lnTo>
                <a:lnTo>
                  <a:pt x="2330" y="2484"/>
                </a:lnTo>
                <a:lnTo>
                  <a:pt x="2328" y="2484"/>
                </a:lnTo>
                <a:lnTo>
                  <a:pt x="2326" y="2484"/>
                </a:lnTo>
                <a:lnTo>
                  <a:pt x="2324" y="2484"/>
                </a:lnTo>
                <a:lnTo>
                  <a:pt x="2322" y="2484"/>
                </a:lnTo>
                <a:lnTo>
                  <a:pt x="2320" y="2484"/>
                </a:lnTo>
                <a:lnTo>
                  <a:pt x="2318" y="2484"/>
                </a:lnTo>
                <a:lnTo>
                  <a:pt x="2316" y="2484"/>
                </a:lnTo>
                <a:lnTo>
                  <a:pt x="2314" y="2484"/>
                </a:lnTo>
                <a:lnTo>
                  <a:pt x="2312" y="2484"/>
                </a:lnTo>
                <a:lnTo>
                  <a:pt x="2310" y="2484"/>
                </a:lnTo>
                <a:lnTo>
                  <a:pt x="2310" y="2484"/>
                </a:lnTo>
                <a:lnTo>
                  <a:pt x="2308" y="2484"/>
                </a:lnTo>
                <a:lnTo>
                  <a:pt x="2306" y="2484"/>
                </a:lnTo>
                <a:lnTo>
                  <a:pt x="2304" y="2484"/>
                </a:lnTo>
                <a:lnTo>
                  <a:pt x="2300" y="2484"/>
                </a:lnTo>
                <a:lnTo>
                  <a:pt x="2298" y="2484"/>
                </a:lnTo>
                <a:lnTo>
                  <a:pt x="2294" y="2484"/>
                </a:lnTo>
                <a:lnTo>
                  <a:pt x="2292" y="2484"/>
                </a:lnTo>
                <a:lnTo>
                  <a:pt x="2290" y="2484"/>
                </a:lnTo>
                <a:lnTo>
                  <a:pt x="2288" y="2484"/>
                </a:lnTo>
                <a:lnTo>
                  <a:pt x="2286" y="2484"/>
                </a:lnTo>
                <a:lnTo>
                  <a:pt x="2284" y="2484"/>
                </a:lnTo>
                <a:lnTo>
                  <a:pt x="2282" y="2484"/>
                </a:lnTo>
                <a:lnTo>
                  <a:pt x="2280" y="2484"/>
                </a:lnTo>
                <a:lnTo>
                  <a:pt x="2278" y="2484"/>
                </a:lnTo>
                <a:lnTo>
                  <a:pt x="2276" y="2484"/>
                </a:lnTo>
                <a:lnTo>
                  <a:pt x="2274" y="2484"/>
                </a:lnTo>
                <a:lnTo>
                  <a:pt x="2272" y="2484"/>
                </a:lnTo>
                <a:lnTo>
                  <a:pt x="2270" y="2484"/>
                </a:lnTo>
                <a:lnTo>
                  <a:pt x="2266" y="2484"/>
                </a:lnTo>
                <a:lnTo>
                  <a:pt x="2264" y="2484"/>
                </a:lnTo>
                <a:lnTo>
                  <a:pt x="2262" y="2484"/>
                </a:lnTo>
                <a:lnTo>
                  <a:pt x="2262" y="2484"/>
                </a:lnTo>
                <a:lnTo>
                  <a:pt x="2258" y="2484"/>
                </a:lnTo>
                <a:lnTo>
                  <a:pt x="2256" y="2484"/>
                </a:lnTo>
                <a:lnTo>
                  <a:pt x="2254" y="2484"/>
                </a:lnTo>
                <a:lnTo>
                  <a:pt x="2252" y="2484"/>
                </a:lnTo>
                <a:lnTo>
                  <a:pt x="2250" y="2484"/>
                </a:lnTo>
                <a:lnTo>
                  <a:pt x="2248" y="2484"/>
                </a:lnTo>
                <a:lnTo>
                  <a:pt x="2246" y="2484"/>
                </a:lnTo>
                <a:lnTo>
                  <a:pt x="2244" y="2484"/>
                </a:lnTo>
                <a:lnTo>
                  <a:pt x="2242" y="2484"/>
                </a:lnTo>
                <a:lnTo>
                  <a:pt x="2240" y="2484"/>
                </a:lnTo>
                <a:lnTo>
                  <a:pt x="2238" y="2484"/>
                </a:lnTo>
                <a:lnTo>
                  <a:pt x="2236" y="2484"/>
                </a:lnTo>
                <a:lnTo>
                  <a:pt x="2234" y="2484"/>
                </a:lnTo>
                <a:lnTo>
                  <a:pt x="2224" y="2486"/>
                </a:lnTo>
                <a:lnTo>
                  <a:pt x="2222" y="2486"/>
                </a:lnTo>
                <a:lnTo>
                  <a:pt x="2218" y="2486"/>
                </a:lnTo>
                <a:lnTo>
                  <a:pt x="2216" y="2486"/>
                </a:lnTo>
                <a:lnTo>
                  <a:pt x="2214" y="2486"/>
                </a:lnTo>
                <a:lnTo>
                  <a:pt x="2214" y="2486"/>
                </a:lnTo>
                <a:lnTo>
                  <a:pt x="2210" y="2486"/>
                </a:lnTo>
                <a:lnTo>
                  <a:pt x="2208" y="2486"/>
                </a:lnTo>
                <a:lnTo>
                  <a:pt x="2206" y="2486"/>
                </a:lnTo>
                <a:lnTo>
                  <a:pt x="2200" y="2486"/>
                </a:lnTo>
                <a:lnTo>
                  <a:pt x="2198" y="2486"/>
                </a:lnTo>
                <a:lnTo>
                  <a:pt x="2194" y="2486"/>
                </a:lnTo>
                <a:lnTo>
                  <a:pt x="2186" y="2486"/>
                </a:lnTo>
                <a:lnTo>
                  <a:pt x="2182" y="2486"/>
                </a:lnTo>
                <a:lnTo>
                  <a:pt x="2180" y="2486"/>
                </a:lnTo>
                <a:lnTo>
                  <a:pt x="2178" y="2486"/>
                </a:lnTo>
                <a:lnTo>
                  <a:pt x="2174" y="2486"/>
                </a:lnTo>
                <a:lnTo>
                  <a:pt x="2170" y="2486"/>
                </a:lnTo>
                <a:lnTo>
                  <a:pt x="2168" y="2486"/>
                </a:lnTo>
                <a:lnTo>
                  <a:pt x="2166" y="2486"/>
                </a:lnTo>
                <a:lnTo>
                  <a:pt x="2160" y="2486"/>
                </a:lnTo>
                <a:lnTo>
                  <a:pt x="2156" y="2486"/>
                </a:lnTo>
                <a:lnTo>
                  <a:pt x="2154" y="2486"/>
                </a:lnTo>
                <a:lnTo>
                  <a:pt x="2152" y="2486"/>
                </a:lnTo>
                <a:lnTo>
                  <a:pt x="2152" y="2488"/>
                </a:lnTo>
                <a:lnTo>
                  <a:pt x="2146" y="2488"/>
                </a:lnTo>
                <a:lnTo>
                  <a:pt x="2140" y="2488"/>
                </a:lnTo>
                <a:lnTo>
                  <a:pt x="2134" y="2488"/>
                </a:lnTo>
                <a:lnTo>
                  <a:pt x="2132" y="2488"/>
                </a:lnTo>
                <a:lnTo>
                  <a:pt x="2130" y="2488"/>
                </a:lnTo>
                <a:lnTo>
                  <a:pt x="2128" y="2488"/>
                </a:lnTo>
                <a:lnTo>
                  <a:pt x="2126" y="2488"/>
                </a:lnTo>
                <a:lnTo>
                  <a:pt x="2124" y="2488"/>
                </a:lnTo>
                <a:lnTo>
                  <a:pt x="2122" y="2488"/>
                </a:lnTo>
                <a:lnTo>
                  <a:pt x="2120" y="2488"/>
                </a:lnTo>
                <a:lnTo>
                  <a:pt x="2118" y="2488"/>
                </a:lnTo>
                <a:lnTo>
                  <a:pt x="2116" y="2488"/>
                </a:lnTo>
                <a:lnTo>
                  <a:pt x="2116" y="2488"/>
                </a:lnTo>
                <a:lnTo>
                  <a:pt x="2114" y="2488"/>
                </a:lnTo>
                <a:lnTo>
                  <a:pt x="2112" y="2488"/>
                </a:lnTo>
                <a:lnTo>
                  <a:pt x="2110" y="2488"/>
                </a:lnTo>
                <a:lnTo>
                  <a:pt x="2108" y="2488"/>
                </a:lnTo>
                <a:lnTo>
                  <a:pt x="2106" y="2488"/>
                </a:lnTo>
                <a:lnTo>
                  <a:pt x="2104" y="2488"/>
                </a:lnTo>
                <a:lnTo>
                  <a:pt x="2102" y="2488"/>
                </a:lnTo>
                <a:lnTo>
                  <a:pt x="2098" y="2488"/>
                </a:lnTo>
                <a:lnTo>
                  <a:pt x="2092" y="2488"/>
                </a:lnTo>
                <a:lnTo>
                  <a:pt x="2088" y="2488"/>
                </a:lnTo>
                <a:lnTo>
                  <a:pt x="2084" y="2488"/>
                </a:lnTo>
                <a:lnTo>
                  <a:pt x="2082" y="2488"/>
                </a:lnTo>
                <a:lnTo>
                  <a:pt x="2080" y="2488"/>
                </a:lnTo>
                <a:lnTo>
                  <a:pt x="2078" y="2488"/>
                </a:lnTo>
                <a:lnTo>
                  <a:pt x="2076" y="2488"/>
                </a:lnTo>
                <a:lnTo>
                  <a:pt x="2074" y="2488"/>
                </a:lnTo>
                <a:lnTo>
                  <a:pt x="2072" y="2488"/>
                </a:lnTo>
                <a:lnTo>
                  <a:pt x="2070" y="2488"/>
                </a:lnTo>
                <a:lnTo>
                  <a:pt x="2068" y="2488"/>
                </a:lnTo>
                <a:lnTo>
                  <a:pt x="2068" y="2488"/>
                </a:lnTo>
                <a:lnTo>
                  <a:pt x="2066" y="2488"/>
                </a:lnTo>
                <a:lnTo>
                  <a:pt x="2064" y="2488"/>
                </a:lnTo>
                <a:lnTo>
                  <a:pt x="2062" y="2488"/>
                </a:lnTo>
                <a:lnTo>
                  <a:pt x="2060" y="2488"/>
                </a:lnTo>
                <a:lnTo>
                  <a:pt x="2058" y="2488"/>
                </a:lnTo>
                <a:lnTo>
                  <a:pt x="2056" y="2488"/>
                </a:lnTo>
                <a:lnTo>
                  <a:pt x="2054" y="2488"/>
                </a:lnTo>
                <a:lnTo>
                  <a:pt x="2052" y="2488"/>
                </a:lnTo>
                <a:lnTo>
                  <a:pt x="2050" y="2488"/>
                </a:lnTo>
                <a:lnTo>
                  <a:pt x="2046" y="2488"/>
                </a:lnTo>
                <a:lnTo>
                  <a:pt x="2044" y="2488"/>
                </a:lnTo>
                <a:lnTo>
                  <a:pt x="2042" y="2488"/>
                </a:lnTo>
                <a:lnTo>
                  <a:pt x="2040" y="2488"/>
                </a:lnTo>
                <a:lnTo>
                  <a:pt x="2038" y="2488"/>
                </a:lnTo>
                <a:lnTo>
                  <a:pt x="2036" y="2488"/>
                </a:lnTo>
                <a:lnTo>
                  <a:pt x="2034" y="2488"/>
                </a:lnTo>
                <a:lnTo>
                  <a:pt x="2032" y="2488"/>
                </a:lnTo>
                <a:lnTo>
                  <a:pt x="2030" y="2488"/>
                </a:lnTo>
                <a:lnTo>
                  <a:pt x="2026" y="2488"/>
                </a:lnTo>
                <a:lnTo>
                  <a:pt x="2024" y="2488"/>
                </a:lnTo>
                <a:lnTo>
                  <a:pt x="2022" y="2488"/>
                </a:lnTo>
                <a:lnTo>
                  <a:pt x="2020" y="2488"/>
                </a:lnTo>
                <a:lnTo>
                  <a:pt x="2012" y="2488"/>
                </a:lnTo>
                <a:lnTo>
                  <a:pt x="2004" y="2488"/>
                </a:lnTo>
                <a:lnTo>
                  <a:pt x="1992" y="2488"/>
                </a:lnTo>
                <a:lnTo>
                  <a:pt x="1990" y="2488"/>
                </a:lnTo>
                <a:lnTo>
                  <a:pt x="1984" y="2488"/>
                </a:lnTo>
                <a:lnTo>
                  <a:pt x="1982" y="2488"/>
                </a:lnTo>
                <a:lnTo>
                  <a:pt x="1980" y="2488"/>
                </a:lnTo>
                <a:lnTo>
                  <a:pt x="1976" y="2488"/>
                </a:lnTo>
                <a:lnTo>
                  <a:pt x="1974" y="2488"/>
                </a:lnTo>
                <a:lnTo>
                  <a:pt x="1972" y="2488"/>
                </a:lnTo>
                <a:lnTo>
                  <a:pt x="1972" y="2488"/>
                </a:lnTo>
                <a:lnTo>
                  <a:pt x="1970" y="2488"/>
                </a:lnTo>
                <a:lnTo>
                  <a:pt x="1968" y="2488"/>
                </a:lnTo>
                <a:lnTo>
                  <a:pt x="1966" y="2488"/>
                </a:lnTo>
                <a:lnTo>
                  <a:pt x="1962" y="2488"/>
                </a:lnTo>
                <a:lnTo>
                  <a:pt x="1956" y="2488"/>
                </a:lnTo>
                <a:lnTo>
                  <a:pt x="1952" y="2488"/>
                </a:lnTo>
                <a:lnTo>
                  <a:pt x="1950" y="2488"/>
                </a:lnTo>
                <a:lnTo>
                  <a:pt x="1946" y="2488"/>
                </a:lnTo>
                <a:lnTo>
                  <a:pt x="1944" y="2488"/>
                </a:lnTo>
                <a:lnTo>
                  <a:pt x="1942" y="2488"/>
                </a:lnTo>
                <a:lnTo>
                  <a:pt x="1940" y="2488"/>
                </a:lnTo>
                <a:lnTo>
                  <a:pt x="1938" y="2488"/>
                </a:lnTo>
                <a:lnTo>
                  <a:pt x="1936" y="2488"/>
                </a:lnTo>
                <a:lnTo>
                  <a:pt x="1932" y="2488"/>
                </a:lnTo>
                <a:lnTo>
                  <a:pt x="1930" y="2488"/>
                </a:lnTo>
                <a:lnTo>
                  <a:pt x="1928" y="2488"/>
                </a:lnTo>
                <a:lnTo>
                  <a:pt x="1926" y="2488"/>
                </a:lnTo>
                <a:lnTo>
                  <a:pt x="1924" y="2488"/>
                </a:lnTo>
                <a:lnTo>
                  <a:pt x="1922" y="2488"/>
                </a:lnTo>
                <a:lnTo>
                  <a:pt x="1914" y="2488"/>
                </a:lnTo>
                <a:lnTo>
                  <a:pt x="1912" y="2488"/>
                </a:lnTo>
                <a:lnTo>
                  <a:pt x="1910" y="2488"/>
                </a:lnTo>
                <a:lnTo>
                  <a:pt x="1906" y="2490"/>
                </a:lnTo>
                <a:lnTo>
                  <a:pt x="1904" y="2490"/>
                </a:lnTo>
                <a:lnTo>
                  <a:pt x="1900" y="2490"/>
                </a:lnTo>
                <a:lnTo>
                  <a:pt x="1896" y="2490"/>
                </a:lnTo>
                <a:lnTo>
                  <a:pt x="1890" y="2490"/>
                </a:lnTo>
                <a:lnTo>
                  <a:pt x="1884" y="2490"/>
                </a:lnTo>
                <a:lnTo>
                  <a:pt x="1882" y="2490"/>
                </a:lnTo>
                <a:lnTo>
                  <a:pt x="1880" y="2490"/>
                </a:lnTo>
                <a:lnTo>
                  <a:pt x="1878" y="2490"/>
                </a:lnTo>
                <a:lnTo>
                  <a:pt x="1876" y="2490"/>
                </a:lnTo>
                <a:lnTo>
                  <a:pt x="1876" y="2490"/>
                </a:lnTo>
                <a:lnTo>
                  <a:pt x="1872" y="2490"/>
                </a:lnTo>
                <a:lnTo>
                  <a:pt x="1868" y="2490"/>
                </a:lnTo>
                <a:lnTo>
                  <a:pt x="1866" y="2490"/>
                </a:lnTo>
                <a:lnTo>
                  <a:pt x="1864" y="2490"/>
                </a:lnTo>
                <a:lnTo>
                  <a:pt x="1860" y="2490"/>
                </a:lnTo>
                <a:lnTo>
                  <a:pt x="1856" y="2490"/>
                </a:lnTo>
                <a:lnTo>
                  <a:pt x="1844" y="2490"/>
                </a:lnTo>
                <a:lnTo>
                  <a:pt x="1842" y="2490"/>
                </a:lnTo>
                <a:lnTo>
                  <a:pt x="1840" y="2490"/>
                </a:lnTo>
                <a:lnTo>
                  <a:pt x="1838" y="2490"/>
                </a:lnTo>
                <a:lnTo>
                  <a:pt x="1832" y="2490"/>
                </a:lnTo>
                <a:lnTo>
                  <a:pt x="1830" y="2490"/>
                </a:lnTo>
                <a:lnTo>
                  <a:pt x="1828" y="2490"/>
                </a:lnTo>
                <a:lnTo>
                  <a:pt x="1828" y="2490"/>
                </a:lnTo>
                <a:lnTo>
                  <a:pt x="1826" y="2490"/>
                </a:lnTo>
                <a:lnTo>
                  <a:pt x="1824" y="2490"/>
                </a:lnTo>
                <a:lnTo>
                  <a:pt x="1820" y="2490"/>
                </a:lnTo>
                <a:lnTo>
                  <a:pt x="1818" y="2490"/>
                </a:lnTo>
                <a:lnTo>
                  <a:pt x="1816" y="2490"/>
                </a:lnTo>
                <a:lnTo>
                  <a:pt x="1814" y="2490"/>
                </a:lnTo>
                <a:lnTo>
                  <a:pt x="1812" y="2490"/>
                </a:lnTo>
                <a:lnTo>
                  <a:pt x="1809" y="2490"/>
                </a:lnTo>
                <a:lnTo>
                  <a:pt x="1805" y="2490"/>
                </a:lnTo>
                <a:lnTo>
                  <a:pt x="1803" y="2490"/>
                </a:lnTo>
                <a:lnTo>
                  <a:pt x="1801" y="2490"/>
                </a:lnTo>
                <a:lnTo>
                  <a:pt x="1799" y="2490"/>
                </a:lnTo>
                <a:lnTo>
                  <a:pt x="1791" y="2490"/>
                </a:lnTo>
                <a:lnTo>
                  <a:pt x="1787" y="2490"/>
                </a:lnTo>
                <a:lnTo>
                  <a:pt x="1781" y="2490"/>
                </a:lnTo>
                <a:lnTo>
                  <a:pt x="1779" y="2490"/>
                </a:lnTo>
                <a:lnTo>
                  <a:pt x="1777" y="2490"/>
                </a:lnTo>
                <a:lnTo>
                  <a:pt x="1773" y="2490"/>
                </a:lnTo>
                <a:lnTo>
                  <a:pt x="1767" y="2490"/>
                </a:lnTo>
                <a:lnTo>
                  <a:pt x="1765" y="2490"/>
                </a:lnTo>
                <a:lnTo>
                  <a:pt x="1761" y="2492"/>
                </a:lnTo>
                <a:lnTo>
                  <a:pt x="1759" y="2492"/>
                </a:lnTo>
                <a:lnTo>
                  <a:pt x="1757" y="2492"/>
                </a:lnTo>
                <a:lnTo>
                  <a:pt x="1755" y="2492"/>
                </a:lnTo>
                <a:lnTo>
                  <a:pt x="1753" y="2492"/>
                </a:lnTo>
                <a:lnTo>
                  <a:pt x="1751" y="2492"/>
                </a:lnTo>
                <a:lnTo>
                  <a:pt x="1749" y="2492"/>
                </a:lnTo>
                <a:lnTo>
                  <a:pt x="1747" y="2492"/>
                </a:lnTo>
                <a:lnTo>
                  <a:pt x="1745" y="2492"/>
                </a:lnTo>
                <a:lnTo>
                  <a:pt x="1743" y="2492"/>
                </a:lnTo>
                <a:lnTo>
                  <a:pt x="1741" y="2492"/>
                </a:lnTo>
                <a:lnTo>
                  <a:pt x="1739" y="2492"/>
                </a:lnTo>
                <a:lnTo>
                  <a:pt x="1737" y="2492"/>
                </a:lnTo>
                <a:lnTo>
                  <a:pt x="1735" y="2492"/>
                </a:lnTo>
                <a:lnTo>
                  <a:pt x="1733" y="2492"/>
                </a:lnTo>
                <a:lnTo>
                  <a:pt x="1731" y="2492"/>
                </a:lnTo>
                <a:lnTo>
                  <a:pt x="1731" y="2492"/>
                </a:lnTo>
                <a:lnTo>
                  <a:pt x="1729" y="2492"/>
                </a:lnTo>
                <a:lnTo>
                  <a:pt x="1727" y="2492"/>
                </a:lnTo>
                <a:lnTo>
                  <a:pt x="1725" y="2492"/>
                </a:lnTo>
                <a:lnTo>
                  <a:pt x="1723" y="2492"/>
                </a:lnTo>
                <a:lnTo>
                  <a:pt x="1721" y="2492"/>
                </a:lnTo>
                <a:lnTo>
                  <a:pt x="1719" y="2492"/>
                </a:lnTo>
                <a:lnTo>
                  <a:pt x="1717" y="2492"/>
                </a:lnTo>
                <a:lnTo>
                  <a:pt x="1715" y="2492"/>
                </a:lnTo>
                <a:lnTo>
                  <a:pt x="1713" y="2492"/>
                </a:lnTo>
                <a:lnTo>
                  <a:pt x="1711" y="2492"/>
                </a:lnTo>
                <a:lnTo>
                  <a:pt x="1709" y="2492"/>
                </a:lnTo>
                <a:lnTo>
                  <a:pt x="1707" y="2492"/>
                </a:lnTo>
                <a:lnTo>
                  <a:pt x="1705" y="2492"/>
                </a:lnTo>
                <a:lnTo>
                  <a:pt x="1703" y="2492"/>
                </a:lnTo>
                <a:lnTo>
                  <a:pt x="1701" y="2492"/>
                </a:lnTo>
                <a:lnTo>
                  <a:pt x="1699" y="2492"/>
                </a:lnTo>
                <a:lnTo>
                  <a:pt x="1697" y="2492"/>
                </a:lnTo>
                <a:lnTo>
                  <a:pt x="1695" y="2492"/>
                </a:lnTo>
                <a:lnTo>
                  <a:pt x="1693" y="2492"/>
                </a:lnTo>
                <a:lnTo>
                  <a:pt x="1691" y="2492"/>
                </a:lnTo>
                <a:lnTo>
                  <a:pt x="1689" y="2492"/>
                </a:lnTo>
                <a:lnTo>
                  <a:pt x="1687" y="2492"/>
                </a:lnTo>
                <a:lnTo>
                  <a:pt x="1685" y="2492"/>
                </a:lnTo>
                <a:lnTo>
                  <a:pt x="1683" y="2492"/>
                </a:lnTo>
                <a:lnTo>
                  <a:pt x="1683" y="2492"/>
                </a:lnTo>
                <a:lnTo>
                  <a:pt x="1681" y="2492"/>
                </a:lnTo>
                <a:lnTo>
                  <a:pt x="1677" y="2492"/>
                </a:lnTo>
                <a:lnTo>
                  <a:pt x="1675" y="2494"/>
                </a:lnTo>
                <a:lnTo>
                  <a:pt x="1667" y="2494"/>
                </a:lnTo>
                <a:lnTo>
                  <a:pt x="1665" y="2494"/>
                </a:lnTo>
                <a:lnTo>
                  <a:pt x="1659" y="2494"/>
                </a:lnTo>
                <a:lnTo>
                  <a:pt x="1657" y="2494"/>
                </a:lnTo>
                <a:lnTo>
                  <a:pt x="1655" y="2494"/>
                </a:lnTo>
                <a:lnTo>
                  <a:pt x="1649" y="2494"/>
                </a:lnTo>
                <a:lnTo>
                  <a:pt x="1643" y="2494"/>
                </a:lnTo>
                <a:lnTo>
                  <a:pt x="1641" y="2494"/>
                </a:lnTo>
                <a:lnTo>
                  <a:pt x="1637" y="2494"/>
                </a:lnTo>
                <a:lnTo>
                  <a:pt x="1635" y="2494"/>
                </a:lnTo>
                <a:lnTo>
                  <a:pt x="1629" y="2494"/>
                </a:lnTo>
                <a:lnTo>
                  <a:pt x="1623" y="2494"/>
                </a:lnTo>
                <a:lnTo>
                  <a:pt x="1621" y="2494"/>
                </a:lnTo>
                <a:lnTo>
                  <a:pt x="1615" y="2494"/>
                </a:lnTo>
                <a:lnTo>
                  <a:pt x="1613" y="2494"/>
                </a:lnTo>
                <a:lnTo>
                  <a:pt x="1609" y="2494"/>
                </a:lnTo>
                <a:lnTo>
                  <a:pt x="1605" y="2494"/>
                </a:lnTo>
                <a:lnTo>
                  <a:pt x="1597" y="2494"/>
                </a:lnTo>
                <a:lnTo>
                  <a:pt x="1595" y="2494"/>
                </a:lnTo>
                <a:lnTo>
                  <a:pt x="1591" y="2494"/>
                </a:lnTo>
                <a:lnTo>
                  <a:pt x="1589" y="2494"/>
                </a:lnTo>
                <a:lnTo>
                  <a:pt x="1587" y="2494"/>
                </a:lnTo>
                <a:lnTo>
                  <a:pt x="1585" y="2494"/>
                </a:lnTo>
                <a:lnTo>
                  <a:pt x="1585" y="2494"/>
                </a:lnTo>
                <a:lnTo>
                  <a:pt x="1579" y="2494"/>
                </a:lnTo>
                <a:lnTo>
                  <a:pt x="1575" y="2494"/>
                </a:lnTo>
                <a:lnTo>
                  <a:pt x="1569" y="2494"/>
                </a:lnTo>
                <a:lnTo>
                  <a:pt x="1563" y="2494"/>
                </a:lnTo>
                <a:lnTo>
                  <a:pt x="1561" y="2494"/>
                </a:lnTo>
                <a:lnTo>
                  <a:pt x="1555" y="2494"/>
                </a:lnTo>
                <a:lnTo>
                  <a:pt x="1539" y="2494"/>
                </a:lnTo>
                <a:lnTo>
                  <a:pt x="1537" y="2494"/>
                </a:lnTo>
                <a:lnTo>
                  <a:pt x="1533" y="2496"/>
                </a:lnTo>
                <a:lnTo>
                  <a:pt x="1519" y="2496"/>
                </a:lnTo>
                <a:lnTo>
                  <a:pt x="1517" y="2496"/>
                </a:lnTo>
                <a:lnTo>
                  <a:pt x="1513" y="2496"/>
                </a:lnTo>
                <a:lnTo>
                  <a:pt x="1509" y="2496"/>
                </a:lnTo>
                <a:lnTo>
                  <a:pt x="1507" y="2496"/>
                </a:lnTo>
                <a:lnTo>
                  <a:pt x="1505" y="2496"/>
                </a:lnTo>
                <a:lnTo>
                  <a:pt x="1501" y="2496"/>
                </a:lnTo>
                <a:lnTo>
                  <a:pt x="1499" y="2496"/>
                </a:lnTo>
                <a:lnTo>
                  <a:pt x="1497" y="2496"/>
                </a:lnTo>
                <a:lnTo>
                  <a:pt x="1495" y="2496"/>
                </a:lnTo>
                <a:lnTo>
                  <a:pt x="1489" y="2496"/>
                </a:lnTo>
                <a:lnTo>
                  <a:pt x="1485" y="2496"/>
                </a:lnTo>
                <a:lnTo>
                  <a:pt x="1483" y="2496"/>
                </a:lnTo>
                <a:lnTo>
                  <a:pt x="1481" y="2496"/>
                </a:lnTo>
                <a:lnTo>
                  <a:pt x="1475" y="2496"/>
                </a:lnTo>
                <a:lnTo>
                  <a:pt x="1473" y="2496"/>
                </a:lnTo>
                <a:lnTo>
                  <a:pt x="1471" y="2496"/>
                </a:lnTo>
                <a:lnTo>
                  <a:pt x="1469" y="2496"/>
                </a:lnTo>
                <a:lnTo>
                  <a:pt x="1467" y="2496"/>
                </a:lnTo>
                <a:lnTo>
                  <a:pt x="1465" y="2496"/>
                </a:lnTo>
                <a:lnTo>
                  <a:pt x="1463" y="2496"/>
                </a:lnTo>
                <a:lnTo>
                  <a:pt x="1461" y="2496"/>
                </a:lnTo>
                <a:lnTo>
                  <a:pt x="1459" y="2496"/>
                </a:lnTo>
                <a:lnTo>
                  <a:pt x="1455" y="2496"/>
                </a:lnTo>
                <a:lnTo>
                  <a:pt x="1453" y="2496"/>
                </a:lnTo>
                <a:lnTo>
                  <a:pt x="1447" y="2496"/>
                </a:lnTo>
                <a:lnTo>
                  <a:pt x="1441" y="2496"/>
                </a:lnTo>
                <a:lnTo>
                  <a:pt x="1441" y="2496"/>
                </a:lnTo>
                <a:lnTo>
                  <a:pt x="1439" y="2496"/>
                </a:lnTo>
                <a:lnTo>
                  <a:pt x="1431" y="2496"/>
                </a:lnTo>
                <a:lnTo>
                  <a:pt x="1429" y="2496"/>
                </a:lnTo>
                <a:lnTo>
                  <a:pt x="1423" y="2496"/>
                </a:lnTo>
                <a:lnTo>
                  <a:pt x="1421" y="2496"/>
                </a:lnTo>
                <a:lnTo>
                  <a:pt x="1419" y="2496"/>
                </a:lnTo>
                <a:lnTo>
                  <a:pt x="1417" y="2496"/>
                </a:lnTo>
                <a:lnTo>
                  <a:pt x="1415" y="2496"/>
                </a:lnTo>
                <a:lnTo>
                  <a:pt x="1413" y="2496"/>
                </a:lnTo>
                <a:lnTo>
                  <a:pt x="1411" y="2496"/>
                </a:lnTo>
                <a:lnTo>
                  <a:pt x="1409" y="2496"/>
                </a:lnTo>
                <a:lnTo>
                  <a:pt x="1407" y="2496"/>
                </a:lnTo>
                <a:lnTo>
                  <a:pt x="1405" y="2496"/>
                </a:lnTo>
                <a:lnTo>
                  <a:pt x="1403" y="2496"/>
                </a:lnTo>
                <a:lnTo>
                  <a:pt x="1401" y="2496"/>
                </a:lnTo>
                <a:lnTo>
                  <a:pt x="1399" y="2496"/>
                </a:lnTo>
                <a:lnTo>
                  <a:pt x="1397" y="2496"/>
                </a:lnTo>
                <a:lnTo>
                  <a:pt x="1395" y="2496"/>
                </a:lnTo>
                <a:lnTo>
                  <a:pt x="1393" y="2496"/>
                </a:lnTo>
                <a:lnTo>
                  <a:pt x="1385" y="2496"/>
                </a:lnTo>
                <a:lnTo>
                  <a:pt x="1379" y="2496"/>
                </a:lnTo>
                <a:lnTo>
                  <a:pt x="1377" y="2496"/>
                </a:lnTo>
                <a:lnTo>
                  <a:pt x="1375" y="2496"/>
                </a:lnTo>
                <a:lnTo>
                  <a:pt x="1371" y="2496"/>
                </a:lnTo>
                <a:lnTo>
                  <a:pt x="1369" y="2496"/>
                </a:lnTo>
                <a:lnTo>
                  <a:pt x="1367" y="2496"/>
                </a:lnTo>
                <a:lnTo>
                  <a:pt x="1361" y="2496"/>
                </a:lnTo>
                <a:lnTo>
                  <a:pt x="1357" y="2496"/>
                </a:lnTo>
                <a:lnTo>
                  <a:pt x="1355" y="2496"/>
                </a:lnTo>
                <a:lnTo>
                  <a:pt x="1353" y="2496"/>
                </a:lnTo>
                <a:lnTo>
                  <a:pt x="1351" y="2496"/>
                </a:lnTo>
                <a:lnTo>
                  <a:pt x="1349" y="2496"/>
                </a:lnTo>
                <a:lnTo>
                  <a:pt x="1347" y="2496"/>
                </a:lnTo>
                <a:lnTo>
                  <a:pt x="1345" y="2496"/>
                </a:lnTo>
                <a:lnTo>
                  <a:pt x="1345" y="2496"/>
                </a:lnTo>
                <a:lnTo>
                  <a:pt x="1343" y="2496"/>
                </a:lnTo>
                <a:lnTo>
                  <a:pt x="1341" y="2496"/>
                </a:lnTo>
                <a:lnTo>
                  <a:pt x="1339" y="2496"/>
                </a:lnTo>
                <a:lnTo>
                  <a:pt x="1337" y="2496"/>
                </a:lnTo>
                <a:lnTo>
                  <a:pt x="1335" y="2496"/>
                </a:lnTo>
                <a:lnTo>
                  <a:pt x="1333" y="2496"/>
                </a:lnTo>
                <a:lnTo>
                  <a:pt x="1331" y="2496"/>
                </a:lnTo>
                <a:lnTo>
                  <a:pt x="1329" y="2496"/>
                </a:lnTo>
                <a:lnTo>
                  <a:pt x="1327" y="2496"/>
                </a:lnTo>
                <a:lnTo>
                  <a:pt x="1325" y="2496"/>
                </a:lnTo>
                <a:lnTo>
                  <a:pt x="1323" y="2496"/>
                </a:lnTo>
                <a:lnTo>
                  <a:pt x="1321" y="2496"/>
                </a:lnTo>
                <a:lnTo>
                  <a:pt x="1317" y="2496"/>
                </a:lnTo>
                <a:lnTo>
                  <a:pt x="1307" y="2496"/>
                </a:lnTo>
                <a:lnTo>
                  <a:pt x="1301" y="2496"/>
                </a:lnTo>
                <a:lnTo>
                  <a:pt x="1299" y="2496"/>
                </a:lnTo>
                <a:lnTo>
                  <a:pt x="1297" y="2496"/>
                </a:lnTo>
                <a:lnTo>
                  <a:pt x="1291" y="2496"/>
                </a:lnTo>
                <a:lnTo>
                  <a:pt x="1285" y="2496"/>
                </a:lnTo>
                <a:lnTo>
                  <a:pt x="1283" y="2496"/>
                </a:lnTo>
                <a:lnTo>
                  <a:pt x="1281" y="2496"/>
                </a:lnTo>
                <a:lnTo>
                  <a:pt x="1279" y="2496"/>
                </a:lnTo>
                <a:lnTo>
                  <a:pt x="1277" y="2496"/>
                </a:lnTo>
                <a:lnTo>
                  <a:pt x="1275" y="2496"/>
                </a:lnTo>
                <a:lnTo>
                  <a:pt x="1273" y="2496"/>
                </a:lnTo>
                <a:lnTo>
                  <a:pt x="1269" y="2496"/>
                </a:lnTo>
                <a:lnTo>
                  <a:pt x="1267" y="2496"/>
                </a:lnTo>
                <a:lnTo>
                  <a:pt x="1265" y="2496"/>
                </a:lnTo>
                <a:lnTo>
                  <a:pt x="1263" y="2496"/>
                </a:lnTo>
                <a:lnTo>
                  <a:pt x="1261" y="2496"/>
                </a:lnTo>
                <a:lnTo>
                  <a:pt x="1259" y="2496"/>
                </a:lnTo>
                <a:lnTo>
                  <a:pt x="1257" y="2496"/>
                </a:lnTo>
                <a:lnTo>
                  <a:pt x="1255" y="2496"/>
                </a:lnTo>
                <a:lnTo>
                  <a:pt x="1253" y="2496"/>
                </a:lnTo>
                <a:lnTo>
                  <a:pt x="1251" y="2496"/>
                </a:lnTo>
                <a:lnTo>
                  <a:pt x="1249" y="2496"/>
                </a:lnTo>
                <a:lnTo>
                  <a:pt x="1249" y="2496"/>
                </a:lnTo>
                <a:lnTo>
                  <a:pt x="1247" y="2496"/>
                </a:lnTo>
                <a:lnTo>
                  <a:pt x="1245" y="2496"/>
                </a:lnTo>
                <a:lnTo>
                  <a:pt x="1243" y="2496"/>
                </a:lnTo>
                <a:lnTo>
                  <a:pt x="1241" y="2496"/>
                </a:lnTo>
                <a:lnTo>
                  <a:pt x="1239" y="2496"/>
                </a:lnTo>
                <a:lnTo>
                  <a:pt x="1237" y="2496"/>
                </a:lnTo>
                <a:lnTo>
                  <a:pt x="1235" y="2496"/>
                </a:lnTo>
                <a:lnTo>
                  <a:pt x="1233" y="2496"/>
                </a:lnTo>
                <a:lnTo>
                  <a:pt x="1231" y="2496"/>
                </a:lnTo>
                <a:lnTo>
                  <a:pt x="1229" y="2496"/>
                </a:lnTo>
                <a:lnTo>
                  <a:pt x="1225" y="2494"/>
                </a:lnTo>
                <a:lnTo>
                  <a:pt x="1223" y="2494"/>
                </a:lnTo>
                <a:lnTo>
                  <a:pt x="1221" y="2494"/>
                </a:lnTo>
                <a:lnTo>
                  <a:pt x="1219" y="2494"/>
                </a:lnTo>
                <a:lnTo>
                  <a:pt x="1217" y="2494"/>
                </a:lnTo>
                <a:lnTo>
                  <a:pt x="1215" y="2494"/>
                </a:lnTo>
                <a:lnTo>
                  <a:pt x="1213" y="2494"/>
                </a:lnTo>
                <a:lnTo>
                  <a:pt x="1211" y="2494"/>
                </a:lnTo>
                <a:lnTo>
                  <a:pt x="1209" y="2494"/>
                </a:lnTo>
                <a:lnTo>
                  <a:pt x="1207" y="2494"/>
                </a:lnTo>
                <a:lnTo>
                  <a:pt x="1205" y="2494"/>
                </a:lnTo>
                <a:lnTo>
                  <a:pt x="1203" y="2494"/>
                </a:lnTo>
                <a:lnTo>
                  <a:pt x="1201" y="2494"/>
                </a:lnTo>
                <a:lnTo>
                  <a:pt x="1201" y="2494"/>
                </a:lnTo>
                <a:lnTo>
                  <a:pt x="1199" y="2494"/>
                </a:lnTo>
                <a:lnTo>
                  <a:pt x="1197" y="2494"/>
                </a:lnTo>
                <a:lnTo>
                  <a:pt x="1195" y="2494"/>
                </a:lnTo>
                <a:lnTo>
                  <a:pt x="1193" y="2494"/>
                </a:lnTo>
                <a:lnTo>
                  <a:pt x="1191" y="2494"/>
                </a:lnTo>
                <a:lnTo>
                  <a:pt x="1189" y="2494"/>
                </a:lnTo>
                <a:lnTo>
                  <a:pt x="1187" y="2494"/>
                </a:lnTo>
                <a:lnTo>
                  <a:pt x="1185" y="2494"/>
                </a:lnTo>
                <a:lnTo>
                  <a:pt x="1183" y="2494"/>
                </a:lnTo>
                <a:lnTo>
                  <a:pt x="1181" y="2494"/>
                </a:lnTo>
                <a:lnTo>
                  <a:pt x="1179" y="2494"/>
                </a:lnTo>
                <a:lnTo>
                  <a:pt x="1177" y="2494"/>
                </a:lnTo>
                <a:lnTo>
                  <a:pt x="1173" y="2494"/>
                </a:lnTo>
                <a:lnTo>
                  <a:pt x="1171" y="2494"/>
                </a:lnTo>
                <a:lnTo>
                  <a:pt x="1163" y="2494"/>
                </a:lnTo>
                <a:lnTo>
                  <a:pt x="1161" y="2494"/>
                </a:lnTo>
                <a:lnTo>
                  <a:pt x="1159" y="2494"/>
                </a:lnTo>
                <a:lnTo>
                  <a:pt x="1157" y="2494"/>
                </a:lnTo>
                <a:lnTo>
                  <a:pt x="1153" y="2494"/>
                </a:lnTo>
                <a:lnTo>
                  <a:pt x="1153" y="2494"/>
                </a:lnTo>
                <a:lnTo>
                  <a:pt x="1151" y="2494"/>
                </a:lnTo>
                <a:lnTo>
                  <a:pt x="1149" y="2494"/>
                </a:lnTo>
                <a:lnTo>
                  <a:pt x="1147" y="2494"/>
                </a:lnTo>
                <a:lnTo>
                  <a:pt x="1145" y="2494"/>
                </a:lnTo>
                <a:lnTo>
                  <a:pt x="1137" y="2494"/>
                </a:lnTo>
                <a:lnTo>
                  <a:pt x="1131" y="2494"/>
                </a:lnTo>
                <a:lnTo>
                  <a:pt x="1127" y="2494"/>
                </a:lnTo>
                <a:lnTo>
                  <a:pt x="1123" y="2494"/>
                </a:lnTo>
                <a:lnTo>
                  <a:pt x="1113" y="2492"/>
                </a:lnTo>
                <a:lnTo>
                  <a:pt x="1111" y="2492"/>
                </a:lnTo>
                <a:lnTo>
                  <a:pt x="1107" y="2492"/>
                </a:lnTo>
                <a:lnTo>
                  <a:pt x="1105" y="2492"/>
                </a:lnTo>
                <a:lnTo>
                  <a:pt x="1101" y="2492"/>
                </a:lnTo>
                <a:lnTo>
                  <a:pt x="1099" y="2492"/>
                </a:lnTo>
                <a:lnTo>
                  <a:pt x="1089" y="2492"/>
                </a:lnTo>
                <a:lnTo>
                  <a:pt x="1085" y="2492"/>
                </a:lnTo>
                <a:lnTo>
                  <a:pt x="1077" y="2492"/>
                </a:lnTo>
                <a:lnTo>
                  <a:pt x="1075" y="2492"/>
                </a:lnTo>
                <a:lnTo>
                  <a:pt x="1067" y="2492"/>
                </a:lnTo>
                <a:lnTo>
                  <a:pt x="1063" y="2492"/>
                </a:lnTo>
                <a:lnTo>
                  <a:pt x="1055" y="2492"/>
                </a:lnTo>
                <a:lnTo>
                  <a:pt x="1053" y="2492"/>
                </a:lnTo>
                <a:lnTo>
                  <a:pt x="1041" y="2492"/>
                </a:lnTo>
                <a:lnTo>
                  <a:pt x="1035" y="2492"/>
                </a:lnTo>
                <a:lnTo>
                  <a:pt x="1029" y="2492"/>
                </a:lnTo>
                <a:lnTo>
                  <a:pt x="1021" y="2492"/>
                </a:lnTo>
                <a:lnTo>
                  <a:pt x="1019" y="2492"/>
                </a:lnTo>
                <a:lnTo>
                  <a:pt x="1015" y="2492"/>
                </a:lnTo>
                <a:lnTo>
                  <a:pt x="1011" y="2492"/>
                </a:lnTo>
                <a:lnTo>
                  <a:pt x="1009" y="2492"/>
                </a:lnTo>
                <a:lnTo>
                  <a:pt x="1005" y="2492"/>
                </a:lnTo>
                <a:lnTo>
                  <a:pt x="997" y="2492"/>
                </a:lnTo>
                <a:lnTo>
                  <a:pt x="995" y="2490"/>
                </a:lnTo>
                <a:lnTo>
                  <a:pt x="991" y="2490"/>
                </a:lnTo>
                <a:lnTo>
                  <a:pt x="989" y="2490"/>
                </a:lnTo>
                <a:lnTo>
                  <a:pt x="987" y="2490"/>
                </a:lnTo>
                <a:lnTo>
                  <a:pt x="985" y="2490"/>
                </a:lnTo>
                <a:lnTo>
                  <a:pt x="981" y="2490"/>
                </a:lnTo>
                <a:lnTo>
                  <a:pt x="979" y="2490"/>
                </a:lnTo>
                <a:lnTo>
                  <a:pt x="973" y="2490"/>
                </a:lnTo>
                <a:lnTo>
                  <a:pt x="967" y="2490"/>
                </a:lnTo>
                <a:lnTo>
                  <a:pt x="965" y="2490"/>
                </a:lnTo>
                <a:lnTo>
                  <a:pt x="963" y="2490"/>
                </a:lnTo>
                <a:lnTo>
                  <a:pt x="961" y="2490"/>
                </a:lnTo>
                <a:lnTo>
                  <a:pt x="959" y="2490"/>
                </a:lnTo>
                <a:lnTo>
                  <a:pt x="957" y="2490"/>
                </a:lnTo>
                <a:lnTo>
                  <a:pt x="953" y="2490"/>
                </a:lnTo>
                <a:lnTo>
                  <a:pt x="949" y="2490"/>
                </a:lnTo>
                <a:lnTo>
                  <a:pt x="943" y="2490"/>
                </a:lnTo>
                <a:lnTo>
                  <a:pt x="937" y="2490"/>
                </a:lnTo>
                <a:lnTo>
                  <a:pt x="935" y="2490"/>
                </a:lnTo>
                <a:lnTo>
                  <a:pt x="931" y="2490"/>
                </a:lnTo>
                <a:lnTo>
                  <a:pt x="929" y="2490"/>
                </a:lnTo>
                <a:lnTo>
                  <a:pt x="927" y="2490"/>
                </a:lnTo>
                <a:lnTo>
                  <a:pt x="923" y="2490"/>
                </a:lnTo>
                <a:lnTo>
                  <a:pt x="921" y="2490"/>
                </a:lnTo>
                <a:lnTo>
                  <a:pt x="919" y="2490"/>
                </a:lnTo>
                <a:lnTo>
                  <a:pt x="917" y="2490"/>
                </a:lnTo>
                <a:lnTo>
                  <a:pt x="915" y="2490"/>
                </a:lnTo>
                <a:lnTo>
                  <a:pt x="913" y="2490"/>
                </a:lnTo>
                <a:lnTo>
                  <a:pt x="911" y="2490"/>
                </a:lnTo>
                <a:lnTo>
                  <a:pt x="911" y="2490"/>
                </a:lnTo>
                <a:lnTo>
                  <a:pt x="909" y="2490"/>
                </a:lnTo>
                <a:lnTo>
                  <a:pt x="907" y="2490"/>
                </a:lnTo>
                <a:lnTo>
                  <a:pt x="905" y="2490"/>
                </a:lnTo>
                <a:lnTo>
                  <a:pt x="903" y="2490"/>
                </a:lnTo>
                <a:lnTo>
                  <a:pt x="901" y="2490"/>
                </a:lnTo>
                <a:lnTo>
                  <a:pt x="899" y="2490"/>
                </a:lnTo>
                <a:lnTo>
                  <a:pt x="897" y="2490"/>
                </a:lnTo>
                <a:lnTo>
                  <a:pt x="895" y="2490"/>
                </a:lnTo>
                <a:lnTo>
                  <a:pt x="893" y="2490"/>
                </a:lnTo>
                <a:lnTo>
                  <a:pt x="889" y="2490"/>
                </a:lnTo>
                <a:lnTo>
                  <a:pt x="887" y="2490"/>
                </a:lnTo>
                <a:lnTo>
                  <a:pt x="877" y="2488"/>
                </a:lnTo>
                <a:lnTo>
                  <a:pt x="871" y="2488"/>
                </a:lnTo>
                <a:lnTo>
                  <a:pt x="861" y="2488"/>
                </a:lnTo>
                <a:lnTo>
                  <a:pt x="847" y="2488"/>
                </a:lnTo>
                <a:lnTo>
                  <a:pt x="845" y="2488"/>
                </a:lnTo>
                <a:lnTo>
                  <a:pt x="841" y="2488"/>
                </a:lnTo>
                <a:lnTo>
                  <a:pt x="835" y="2488"/>
                </a:lnTo>
                <a:lnTo>
                  <a:pt x="823" y="2488"/>
                </a:lnTo>
                <a:lnTo>
                  <a:pt x="821" y="2488"/>
                </a:lnTo>
                <a:lnTo>
                  <a:pt x="819" y="2488"/>
                </a:lnTo>
                <a:lnTo>
                  <a:pt x="817" y="2488"/>
                </a:lnTo>
                <a:lnTo>
                  <a:pt x="815" y="2488"/>
                </a:lnTo>
                <a:lnTo>
                  <a:pt x="815" y="2488"/>
                </a:lnTo>
                <a:lnTo>
                  <a:pt x="813" y="2488"/>
                </a:lnTo>
                <a:lnTo>
                  <a:pt x="811" y="2488"/>
                </a:lnTo>
                <a:lnTo>
                  <a:pt x="807" y="2488"/>
                </a:lnTo>
                <a:lnTo>
                  <a:pt x="805" y="2488"/>
                </a:lnTo>
                <a:lnTo>
                  <a:pt x="803" y="2488"/>
                </a:lnTo>
                <a:lnTo>
                  <a:pt x="801" y="2488"/>
                </a:lnTo>
                <a:lnTo>
                  <a:pt x="799" y="2488"/>
                </a:lnTo>
                <a:lnTo>
                  <a:pt x="789" y="2488"/>
                </a:lnTo>
                <a:lnTo>
                  <a:pt x="787" y="2488"/>
                </a:lnTo>
                <a:lnTo>
                  <a:pt x="775" y="2488"/>
                </a:lnTo>
                <a:lnTo>
                  <a:pt x="773" y="2488"/>
                </a:lnTo>
                <a:lnTo>
                  <a:pt x="771" y="2488"/>
                </a:lnTo>
                <a:lnTo>
                  <a:pt x="765" y="2488"/>
                </a:lnTo>
                <a:lnTo>
                  <a:pt x="763" y="2488"/>
                </a:lnTo>
                <a:lnTo>
                  <a:pt x="757" y="2488"/>
                </a:lnTo>
                <a:lnTo>
                  <a:pt x="751" y="2486"/>
                </a:lnTo>
                <a:lnTo>
                  <a:pt x="745" y="2486"/>
                </a:lnTo>
                <a:lnTo>
                  <a:pt x="739" y="2486"/>
                </a:lnTo>
                <a:lnTo>
                  <a:pt x="737" y="2486"/>
                </a:lnTo>
                <a:lnTo>
                  <a:pt x="735" y="2486"/>
                </a:lnTo>
                <a:lnTo>
                  <a:pt x="733" y="2486"/>
                </a:lnTo>
                <a:lnTo>
                  <a:pt x="731" y="2486"/>
                </a:lnTo>
                <a:lnTo>
                  <a:pt x="729" y="2486"/>
                </a:lnTo>
                <a:lnTo>
                  <a:pt x="727" y="2486"/>
                </a:lnTo>
                <a:lnTo>
                  <a:pt x="725" y="2486"/>
                </a:lnTo>
                <a:lnTo>
                  <a:pt x="723" y="2486"/>
                </a:lnTo>
                <a:lnTo>
                  <a:pt x="721" y="2486"/>
                </a:lnTo>
                <a:lnTo>
                  <a:pt x="719" y="2486"/>
                </a:lnTo>
                <a:lnTo>
                  <a:pt x="719" y="2486"/>
                </a:lnTo>
                <a:lnTo>
                  <a:pt x="715" y="2486"/>
                </a:lnTo>
                <a:lnTo>
                  <a:pt x="713" y="2486"/>
                </a:lnTo>
                <a:lnTo>
                  <a:pt x="711" y="2486"/>
                </a:lnTo>
                <a:lnTo>
                  <a:pt x="709" y="2486"/>
                </a:lnTo>
                <a:lnTo>
                  <a:pt x="707" y="2486"/>
                </a:lnTo>
                <a:lnTo>
                  <a:pt x="705" y="2486"/>
                </a:lnTo>
                <a:lnTo>
                  <a:pt x="703" y="2486"/>
                </a:lnTo>
                <a:lnTo>
                  <a:pt x="701" y="2486"/>
                </a:lnTo>
                <a:lnTo>
                  <a:pt x="699" y="2486"/>
                </a:lnTo>
                <a:lnTo>
                  <a:pt x="697" y="2486"/>
                </a:lnTo>
                <a:lnTo>
                  <a:pt x="695" y="2486"/>
                </a:lnTo>
                <a:lnTo>
                  <a:pt x="693" y="2486"/>
                </a:lnTo>
                <a:lnTo>
                  <a:pt x="691" y="2486"/>
                </a:lnTo>
                <a:lnTo>
                  <a:pt x="689" y="2486"/>
                </a:lnTo>
                <a:lnTo>
                  <a:pt x="687" y="2486"/>
                </a:lnTo>
                <a:lnTo>
                  <a:pt x="685" y="2486"/>
                </a:lnTo>
                <a:lnTo>
                  <a:pt x="683" y="2486"/>
                </a:lnTo>
                <a:lnTo>
                  <a:pt x="681" y="2486"/>
                </a:lnTo>
                <a:lnTo>
                  <a:pt x="679" y="2486"/>
                </a:lnTo>
                <a:lnTo>
                  <a:pt x="677" y="2486"/>
                </a:lnTo>
                <a:lnTo>
                  <a:pt x="673" y="2486"/>
                </a:lnTo>
                <a:lnTo>
                  <a:pt x="671" y="2486"/>
                </a:lnTo>
                <a:lnTo>
                  <a:pt x="667" y="2486"/>
                </a:lnTo>
                <a:lnTo>
                  <a:pt x="663" y="2486"/>
                </a:lnTo>
                <a:lnTo>
                  <a:pt x="661" y="2486"/>
                </a:lnTo>
                <a:lnTo>
                  <a:pt x="655" y="2486"/>
                </a:lnTo>
                <a:lnTo>
                  <a:pt x="651" y="2486"/>
                </a:lnTo>
                <a:lnTo>
                  <a:pt x="649" y="2486"/>
                </a:lnTo>
                <a:lnTo>
                  <a:pt x="639" y="2484"/>
                </a:lnTo>
                <a:lnTo>
                  <a:pt x="637" y="2484"/>
                </a:lnTo>
                <a:lnTo>
                  <a:pt x="635" y="2484"/>
                </a:lnTo>
                <a:lnTo>
                  <a:pt x="631" y="2484"/>
                </a:lnTo>
                <a:lnTo>
                  <a:pt x="629" y="2484"/>
                </a:lnTo>
                <a:lnTo>
                  <a:pt x="625" y="2484"/>
                </a:lnTo>
                <a:lnTo>
                  <a:pt x="623" y="2484"/>
                </a:lnTo>
                <a:lnTo>
                  <a:pt x="621" y="2484"/>
                </a:lnTo>
                <a:lnTo>
                  <a:pt x="621" y="2484"/>
                </a:lnTo>
                <a:lnTo>
                  <a:pt x="619" y="2484"/>
                </a:lnTo>
                <a:lnTo>
                  <a:pt x="611" y="2484"/>
                </a:lnTo>
                <a:lnTo>
                  <a:pt x="603" y="2484"/>
                </a:lnTo>
                <a:lnTo>
                  <a:pt x="601" y="2484"/>
                </a:lnTo>
                <a:lnTo>
                  <a:pt x="599" y="2484"/>
                </a:lnTo>
                <a:lnTo>
                  <a:pt x="597" y="2484"/>
                </a:lnTo>
                <a:lnTo>
                  <a:pt x="591" y="2484"/>
                </a:lnTo>
                <a:lnTo>
                  <a:pt x="589" y="2484"/>
                </a:lnTo>
                <a:lnTo>
                  <a:pt x="587" y="2484"/>
                </a:lnTo>
                <a:lnTo>
                  <a:pt x="585" y="2484"/>
                </a:lnTo>
                <a:lnTo>
                  <a:pt x="581" y="2484"/>
                </a:lnTo>
                <a:lnTo>
                  <a:pt x="579" y="2484"/>
                </a:lnTo>
                <a:lnTo>
                  <a:pt x="575" y="2484"/>
                </a:lnTo>
                <a:lnTo>
                  <a:pt x="573" y="2484"/>
                </a:lnTo>
                <a:lnTo>
                  <a:pt x="573" y="2484"/>
                </a:lnTo>
                <a:lnTo>
                  <a:pt x="571" y="2484"/>
                </a:lnTo>
                <a:lnTo>
                  <a:pt x="567" y="2484"/>
                </a:lnTo>
                <a:lnTo>
                  <a:pt x="565" y="2484"/>
                </a:lnTo>
                <a:lnTo>
                  <a:pt x="563" y="2484"/>
                </a:lnTo>
                <a:lnTo>
                  <a:pt x="561" y="2484"/>
                </a:lnTo>
                <a:lnTo>
                  <a:pt x="559" y="2484"/>
                </a:lnTo>
                <a:lnTo>
                  <a:pt x="553" y="2484"/>
                </a:lnTo>
                <a:lnTo>
                  <a:pt x="551" y="2484"/>
                </a:lnTo>
                <a:lnTo>
                  <a:pt x="553" y="2484"/>
                </a:lnTo>
                <a:lnTo>
                  <a:pt x="555" y="2484"/>
                </a:lnTo>
                <a:lnTo>
                  <a:pt x="555" y="2482"/>
                </a:lnTo>
                <a:lnTo>
                  <a:pt x="559" y="2480"/>
                </a:lnTo>
                <a:lnTo>
                  <a:pt x="561" y="2478"/>
                </a:lnTo>
                <a:lnTo>
                  <a:pt x="561" y="2476"/>
                </a:lnTo>
                <a:lnTo>
                  <a:pt x="563" y="2474"/>
                </a:lnTo>
                <a:lnTo>
                  <a:pt x="563" y="2472"/>
                </a:lnTo>
                <a:lnTo>
                  <a:pt x="563" y="2470"/>
                </a:lnTo>
                <a:lnTo>
                  <a:pt x="563" y="2468"/>
                </a:lnTo>
                <a:lnTo>
                  <a:pt x="563" y="2466"/>
                </a:lnTo>
                <a:lnTo>
                  <a:pt x="561" y="2466"/>
                </a:lnTo>
                <a:lnTo>
                  <a:pt x="559" y="2464"/>
                </a:lnTo>
                <a:lnTo>
                  <a:pt x="559" y="2462"/>
                </a:lnTo>
                <a:lnTo>
                  <a:pt x="557" y="2460"/>
                </a:lnTo>
                <a:lnTo>
                  <a:pt x="555" y="2460"/>
                </a:lnTo>
                <a:lnTo>
                  <a:pt x="553" y="2458"/>
                </a:lnTo>
                <a:lnTo>
                  <a:pt x="551" y="2455"/>
                </a:lnTo>
                <a:lnTo>
                  <a:pt x="549" y="2453"/>
                </a:lnTo>
                <a:lnTo>
                  <a:pt x="549" y="2451"/>
                </a:lnTo>
                <a:lnTo>
                  <a:pt x="549" y="2449"/>
                </a:lnTo>
                <a:lnTo>
                  <a:pt x="549" y="2447"/>
                </a:lnTo>
                <a:lnTo>
                  <a:pt x="549" y="2445"/>
                </a:lnTo>
                <a:lnTo>
                  <a:pt x="549" y="2441"/>
                </a:lnTo>
                <a:lnTo>
                  <a:pt x="549" y="2439"/>
                </a:lnTo>
                <a:lnTo>
                  <a:pt x="547" y="2437"/>
                </a:lnTo>
                <a:lnTo>
                  <a:pt x="547" y="2435"/>
                </a:lnTo>
                <a:lnTo>
                  <a:pt x="545" y="2435"/>
                </a:lnTo>
                <a:lnTo>
                  <a:pt x="545" y="2433"/>
                </a:lnTo>
                <a:lnTo>
                  <a:pt x="543" y="2431"/>
                </a:lnTo>
                <a:lnTo>
                  <a:pt x="540" y="2429"/>
                </a:lnTo>
                <a:lnTo>
                  <a:pt x="540" y="2427"/>
                </a:lnTo>
                <a:lnTo>
                  <a:pt x="538" y="2427"/>
                </a:lnTo>
                <a:lnTo>
                  <a:pt x="538" y="2425"/>
                </a:lnTo>
                <a:lnTo>
                  <a:pt x="536" y="2423"/>
                </a:lnTo>
                <a:lnTo>
                  <a:pt x="534" y="2423"/>
                </a:lnTo>
                <a:lnTo>
                  <a:pt x="534" y="2421"/>
                </a:lnTo>
                <a:lnTo>
                  <a:pt x="532" y="2421"/>
                </a:lnTo>
                <a:lnTo>
                  <a:pt x="530" y="2419"/>
                </a:lnTo>
                <a:lnTo>
                  <a:pt x="528" y="2419"/>
                </a:lnTo>
                <a:lnTo>
                  <a:pt x="526" y="2419"/>
                </a:lnTo>
                <a:lnTo>
                  <a:pt x="526" y="2417"/>
                </a:lnTo>
                <a:lnTo>
                  <a:pt x="524" y="2417"/>
                </a:lnTo>
                <a:lnTo>
                  <a:pt x="524" y="2417"/>
                </a:lnTo>
                <a:lnTo>
                  <a:pt x="522" y="2417"/>
                </a:lnTo>
                <a:lnTo>
                  <a:pt x="520" y="2417"/>
                </a:lnTo>
                <a:lnTo>
                  <a:pt x="518" y="2417"/>
                </a:lnTo>
                <a:lnTo>
                  <a:pt x="516" y="2417"/>
                </a:lnTo>
                <a:lnTo>
                  <a:pt x="516" y="2415"/>
                </a:lnTo>
                <a:lnTo>
                  <a:pt x="514" y="2415"/>
                </a:lnTo>
                <a:lnTo>
                  <a:pt x="512" y="2415"/>
                </a:lnTo>
                <a:lnTo>
                  <a:pt x="512" y="2413"/>
                </a:lnTo>
                <a:lnTo>
                  <a:pt x="510" y="2413"/>
                </a:lnTo>
                <a:lnTo>
                  <a:pt x="508" y="2413"/>
                </a:lnTo>
                <a:lnTo>
                  <a:pt x="508" y="2411"/>
                </a:lnTo>
                <a:lnTo>
                  <a:pt x="506" y="2411"/>
                </a:lnTo>
                <a:lnTo>
                  <a:pt x="506" y="2409"/>
                </a:lnTo>
                <a:lnTo>
                  <a:pt x="504" y="2409"/>
                </a:lnTo>
                <a:lnTo>
                  <a:pt x="504" y="2407"/>
                </a:lnTo>
                <a:lnTo>
                  <a:pt x="502" y="2407"/>
                </a:lnTo>
                <a:lnTo>
                  <a:pt x="502" y="2405"/>
                </a:lnTo>
                <a:lnTo>
                  <a:pt x="500" y="2405"/>
                </a:lnTo>
                <a:lnTo>
                  <a:pt x="500" y="2403"/>
                </a:lnTo>
                <a:lnTo>
                  <a:pt x="500" y="2401"/>
                </a:lnTo>
                <a:lnTo>
                  <a:pt x="500" y="2399"/>
                </a:lnTo>
                <a:lnTo>
                  <a:pt x="500" y="2397"/>
                </a:lnTo>
                <a:lnTo>
                  <a:pt x="498" y="2395"/>
                </a:lnTo>
                <a:lnTo>
                  <a:pt x="498" y="2393"/>
                </a:lnTo>
                <a:lnTo>
                  <a:pt x="498" y="2391"/>
                </a:lnTo>
                <a:lnTo>
                  <a:pt x="498" y="2389"/>
                </a:lnTo>
                <a:lnTo>
                  <a:pt x="496" y="2387"/>
                </a:lnTo>
                <a:lnTo>
                  <a:pt x="496" y="2387"/>
                </a:lnTo>
                <a:lnTo>
                  <a:pt x="494" y="2385"/>
                </a:lnTo>
                <a:lnTo>
                  <a:pt x="492" y="2385"/>
                </a:lnTo>
                <a:lnTo>
                  <a:pt x="492" y="2383"/>
                </a:lnTo>
                <a:lnTo>
                  <a:pt x="490" y="2383"/>
                </a:lnTo>
                <a:lnTo>
                  <a:pt x="490" y="2381"/>
                </a:lnTo>
                <a:lnTo>
                  <a:pt x="488" y="2381"/>
                </a:lnTo>
                <a:lnTo>
                  <a:pt x="486" y="2379"/>
                </a:lnTo>
                <a:lnTo>
                  <a:pt x="484" y="2379"/>
                </a:lnTo>
                <a:lnTo>
                  <a:pt x="482" y="2379"/>
                </a:lnTo>
                <a:lnTo>
                  <a:pt x="482" y="2377"/>
                </a:lnTo>
                <a:lnTo>
                  <a:pt x="480" y="2377"/>
                </a:lnTo>
                <a:lnTo>
                  <a:pt x="478" y="2375"/>
                </a:lnTo>
                <a:lnTo>
                  <a:pt x="476" y="2375"/>
                </a:lnTo>
                <a:lnTo>
                  <a:pt x="476" y="2373"/>
                </a:lnTo>
                <a:lnTo>
                  <a:pt x="476" y="2371"/>
                </a:lnTo>
                <a:lnTo>
                  <a:pt x="476" y="2367"/>
                </a:lnTo>
                <a:lnTo>
                  <a:pt x="474" y="2367"/>
                </a:lnTo>
                <a:lnTo>
                  <a:pt x="474" y="2365"/>
                </a:lnTo>
                <a:lnTo>
                  <a:pt x="474" y="2363"/>
                </a:lnTo>
                <a:lnTo>
                  <a:pt x="474" y="2361"/>
                </a:lnTo>
                <a:lnTo>
                  <a:pt x="474" y="2357"/>
                </a:lnTo>
                <a:lnTo>
                  <a:pt x="474" y="2353"/>
                </a:lnTo>
                <a:lnTo>
                  <a:pt x="476" y="2347"/>
                </a:lnTo>
                <a:lnTo>
                  <a:pt x="476" y="2347"/>
                </a:lnTo>
                <a:lnTo>
                  <a:pt x="476" y="2345"/>
                </a:lnTo>
                <a:lnTo>
                  <a:pt x="478" y="2343"/>
                </a:lnTo>
                <a:lnTo>
                  <a:pt x="480" y="2341"/>
                </a:lnTo>
                <a:lnTo>
                  <a:pt x="480" y="2339"/>
                </a:lnTo>
                <a:lnTo>
                  <a:pt x="482" y="2339"/>
                </a:lnTo>
                <a:lnTo>
                  <a:pt x="484" y="2339"/>
                </a:lnTo>
                <a:lnTo>
                  <a:pt x="484" y="2339"/>
                </a:lnTo>
                <a:lnTo>
                  <a:pt x="486" y="2339"/>
                </a:lnTo>
                <a:lnTo>
                  <a:pt x="488" y="2337"/>
                </a:lnTo>
                <a:lnTo>
                  <a:pt x="490" y="2337"/>
                </a:lnTo>
                <a:lnTo>
                  <a:pt x="492" y="2335"/>
                </a:lnTo>
                <a:lnTo>
                  <a:pt x="494" y="2335"/>
                </a:lnTo>
                <a:lnTo>
                  <a:pt x="496" y="2335"/>
                </a:lnTo>
                <a:lnTo>
                  <a:pt x="496" y="2333"/>
                </a:lnTo>
                <a:lnTo>
                  <a:pt x="498" y="2333"/>
                </a:lnTo>
                <a:lnTo>
                  <a:pt x="500" y="2331"/>
                </a:lnTo>
                <a:lnTo>
                  <a:pt x="502" y="2331"/>
                </a:lnTo>
                <a:lnTo>
                  <a:pt x="502" y="2329"/>
                </a:lnTo>
                <a:lnTo>
                  <a:pt x="504" y="2327"/>
                </a:lnTo>
                <a:lnTo>
                  <a:pt x="506" y="2325"/>
                </a:lnTo>
                <a:lnTo>
                  <a:pt x="506" y="2323"/>
                </a:lnTo>
                <a:lnTo>
                  <a:pt x="508" y="2321"/>
                </a:lnTo>
                <a:lnTo>
                  <a:pt x="508" y="2319"/>
                </a:lnTo>
                <a:lnTo>
                  <a:pt x="508" y="2317"/>
                </a:lnTo>
                <a:lnTo>
                  <a:pt x="508" y="2315"/>
                </a:lnTo>
                <a:lnTo>
                  <a:pt x="506" y="2313"/>
                </a:lnTo>
                <a:lnTo>
                  <a:pt x="506" y="2311"/>
                </a:lnTo>
                <a:lnTo>
                  <a:pt x="504" y="2309"/>
                </a:lnTo>
                <a:lnTo>
                  <a:pt x="504" y="2307"/>
                </a:lnTo>
                <a:lnTo>
                  <a:pt x="502" y="2305"/>
                </a:lnTo>
                <a:lnTo>
                  <a:pt x="502" y="2303"/>
                </a:lnTo>
                <a:lnTo>
                  <a:pt x="502" y="2301"/>
                </a:lnTo>
                <a:lnTo>
                  <a:pt x="502" y="2299"/>
                </a:lnTo>
                <a:lnTo>
                  <a:pt x="500" y="2299"/>
                </a:lnTo>
                <a:lnTo>
                  <a:pt x="500" y="2297"/>
                </a:lnTo>
                <a:lnTo>
                  <a:pt x="500" y="2295"/>
                </a:lnTo>
                <a:lnTo>
                  <a:pt x="500" y="2293"/>
                </a:lnTo>
                <a:lnTo>
                  <a:pt x="500" y="2293"/>
                </a:lnTo>
                <a:lnTo>
                  <a:pt x="502" y="2291"/>
                </a:lnTo>
                <a:lnTo>
                  <a:pt x="502" y="2289"/>
                </a:lnTo>
                <a:lnTo>
                  <a:pt x="502" y="2287"/>
                </a:lnTo>
                <a:lnTo>
                  <a:pt x="504" y="2287"/>
                </a:lnTo>
                <a:lnTo>
                  <a:pt x="504" y="2285"/>
                </a:lnTo>
                <a:lnTo>
                  <a:pt x="504" y="2283"/>
                </a:lnTo>
                <a:lnTo>
                  <a:pt x="506" y="2281"/>
                </a:lnTo>
                <a:lnTo>
                  <a:pt x="506" y="2279"/>
                </a:lnTo>
                <a:lnTo>
                  <a:pt x="506" y="2277"/>
                </a:lnTo>
                <a:lnTo>
                  <a:pt x="506" y="2275"/>
                </a:lnTo>
                <a:lnTo>
                  <a:pt x="504" y="2273"/>
                </a:lnTo>
                <a:lnTo>
                  <a:pt x="504" y="2271"/>
                </a:lnTo>
                <a:lnTo>
                  <a:pt x="504" y="2269"/>
                </a:lnTo>
                <a:lnTo>
                  <a:pt x="502" y="2267"/>
                </a:lnTo>
                <a:lnTo>
                  <a:pt x="502" y="2265"/>
                </a:lnTo>
                <a:lnTo>
                  <a:pt x="502" y="2263"/>
                </a:lnTo>
                <a:lnTo>
                  <a:pt x="500" y="2263"/>
                </a:lnTo>
                <a:lnTo>
                  <a:pt x="500" y="2261"/>
                </a:lnTo>
                <a:lnTo>
                  <a:pt x="500" y="2259"/>
                </a:lnTo>
                <a:lnTo>
                  <a:pt x="498" y="2259"/>
                </a:lnTo>
                <a:lnTo>
                  <a:pt x="498" y="2257"/>
                </a:lnTo>
                <a:lnTo>
                  <a:pt x="498" y="2255"/>
                </a:lnTo>
                <a:lnTo>
                  <a:pt x="498" y="2253"/>
                </a:lnTo>
                <a:lnTo>
                  <a:pt x="498" y="2251"/>
                </a:lnTo>
                <a:lnTo>
                  <a:pt x="500" y="2249"/>
                </a:lnTo>
                <a:lnTo>
                  <a:pt x="500" y="2247"/>
                </a:lnTo>
                <a:lnTo>
                  <a:pt x="502" y="2245"/>
                </a:lnTo>
                <a:lnTo>
                  <a:pt x="504" y="2245"/>
                </a:lnTo>
                <a:lnTo>
                  <a:pt x="504" y="2245"/>
                </a:lnTo>
                <a:lnTo>
                  <a:pt x="506" y="2245"/>
                </a:lnTo>
                <a:lnTo>
                  <a:pt x="508" y="2245"/>
                </a:lnTo>
                <a:lnTo>
                  <a:pt x="510" y="2245"/>
                </a:lnTo>
                <a:lnTo>
                  <a:pt x="512" y="2243"/>
                </a:lnTo>
                <a:lnTo>
                  <a:pt x="514" y="2243"/>
                </a:lnTo>
                <a:lnTo>
                  <a:pt x="516" y="2241"/>
                </a:lnTo>
                <a:lnTo>
                  <a:pt x="518" y="2241"/>
                </a:lnTo>
                <a:lnTo>
                  <a:pt x="520" y="2239"/>
                </a:lnTo>
                <a:lnTo>
                  <a:pt x="520" y="2237"/>
                </a:lnTo>
                <a:lnTo>
                  <a:pt x="522" y="2235"/>
                </a:lnTo>
                <a:lnTo>
                  <a:pt x="522" y="2233"/>
                </a:lnTo>
                <a:lnTo>
                  <a:pt x="524" y="2231"/>
                </a:lnTo>
                <a:lnTo>
                  <a:pt x="524" y="2229"/>
                </a:lnTo>
                <a:lnTo>
                  <a:pt x="524" y="2227"/>
                </a:lnTo>
                <a:lnTo>
                  <a:pt x="524" y="2225"/>
                </a:lnTo>
                <a:lnTo>
                  <a:pt x="522" y="2223"/>
                </a:lnTo>
                <a:lnTo>
                  <a:pt x="522" y="2221"/>
                </a:lnTo>
                <a:lnTo>
                  <a:pt x="520" y="2219"/>
                </a:lnTo>
                <a:lnTo>
                  <a:pt x="520" y="2217"/>
                </a:lnTo>
                <a:lnTo>
                  <a:pt x="518" y="2215"/>
                </a:lnTo>
                <a:lnTo>
                  <a:pt x="516" y="2213"/>
                </a:lnTo>
                <a:lnTo>
                  <a:pt x="514" y="2213"/>
                </a:lnTo>
                <a:lnTo>
                  <a:pt x="514" y="2211"/>
                </a:lnTo>
                <a:lnTo>
                  <a:pt x="512" y="2211"/>
                </a:lnTo>
                <a:lnTo>
                  <a:pt x="510" y="2209"/>
                </a:lnTo>
                <a:lnTo>
                  <a:pt x="508" y="2207"/>
                </a:lnTo>
                <a:lnTo>
                  <a:pt x="508" y="2205"/>
                </a:lnTo>
                <a:lnTo>
                  <a:pt x="506" y="2203"/>
                </a:lnTo>
                <a:lnTo>
                  <a:pt x="506" y="2199"/>
                </a:lnTo>
                <a:lnTo>
                  <a:pt x="504" y="2197"/>
                </a:lnTo>
                <a:lnTo>
                  <a:pt x="504" y="2197"/>
                </a:lnTo>
                <a:lnTo>
                  <a:pt x="504" y="2195"/>
                </a:lnTo>
                <a:lnTo>
                  <a:pt x="504" y="2193"/>
                </a:lnTo>
                <a:lnTo>
                  <a:pt x="504" y="2191"/>
                </a:lnTo>
                <a:lnTo>
                  <a:pt x="504" y="2189"/>
                </a:lnTo>
                <a:lnTo>
                  <a:pt x="504" y="2187"/>
                </a:lnTo>
                <a:lnTo>
                  <a:pt x="504" y="2185"/>
                </a:lnTo>
                <a:lnTo>
                  <a:pt x="504" y="2183"/>
                </a:lnTo>
                <a:lnTo>
                  <a:pt x="504" y="2181"/>
                </a:lnTo>
                <a:lnTo>
                  <a:pt x="506" y="2179"/>
                </a:lnTo>
                <a:lnTo>
                  <a:pt x="506" y="2177"/>
                </a:lnTo>
                <a:lnTo>
                  <a:pt x="506" y="2175"/>
                </a:lnTo>
                <a:lnTo>
                  <a:pt x="508" y="2175"/>
                </a:lnTo>
                <a:lnTo>
                  <a:pt x="508" y="2173"/>
                </a:lnTo>
                <a:lnTo>
                  <a:pt x="508" y="2171"/>
                </a:lnTo>
                <a:lnTo>
                  <a:pt x="510" y="2169"/>
                </a:lnTo>
                <a:lnTo>
                  <a:pt x="510" y="2167"/>
                </a:lnTo>
                <a:lnTo>
                  <a:pt x="510" y="2165"/>
                </a:lnTo>
                <a:lnTo>
                  <a:pt x="510" y="2163"/>
                </a:lnTo>
                <a:lnTo>
                  <a:pt x="512" y="2161"/>
                </a:lnTo>
                <a:lnTo>
                  <a:pt x="512" y="2159"/>
                </a:lnTo>
                <a:lnTo>
                  <a:pt x="510" y="2157"/>
                </a:lnTo>
                <a:lnTo>
                  <a:pt x="510" y="2155"/>
                </a:lnTo>
                <a:lnTo>
                  <a:pt x="508" y="2153"/>
                </a:lnTo>
                <a:lnTo>
                  <a:pt x="508" y="2151"/>
                </a:lnTo>
                <a:lnTo>
                  <a:pt x="506" y="2151"/>
                </a:lnTo>
                <a:lnTo>
                  <a:pt x="506" y="2149"/>
                </a:lnTo>
                <a:lnTo>
                  <a:pt x="504" y="2149"/>
                </a:lnTo>
                <a:lnTo>
                  <a:pt x="504" y="2149"/>
                </a:lnTo>
                <a:lnTo>
                  <a:pt x="502" y="2149"/>
                </a:lnTo>
                <a:lnTo>
                  <a:pt x="500" y="2147"/>
                </a:lnTo>
                <a:lnTo>
                  <a:pt x="498" y="2147"/>
                </a:lnTo>
                <a:lnTo>
                  <a:pt x="496" y="2145"/>
                </a:lnTo>
                <a:lnTo>
                  <a:pt x="494" y="2145"/>
                </a:lnTo>
                <a:lnTo>
                  <a:pt x="492" y="2143"/>
                </a:lnTo>
                <a:lnTo>
                  <a:pt x="490" y="2143"/>
                </a:lnTo>
                <a:lnTo>
                  <a:pt x="488" y="2141"/>
                </a:lnTo>
                <a:lnTo>
                  <a:pt x="488" y="2139"/>
                </a:lnTo>
                <a:lnTo>
                  <a:pt x="486" y="2139"/>
                </a:lnTo>
                <a:lnTo>
                  <a:pt x="486" y="2137"/>
                </a:lnTo>
                <a:lnTo>
                  <a:pt x="486" y="2135"/>
                </a:lnTo>
                <a:lnTo>
                  <a:pt x="484" y="2135"/>
                </a:lnTo>
                <a:lnTo>
                  <a:pt x="484" y="2133"/>
                </a:lnTo>
                <a:lnTo>
                  <a:pt x="484" y="2131"/>
                </a:lnTo>
                <a:lnTo>
                  <a:pt x="484" y="2129"/>
                </a:lnTo>
                <a:lnTo>
                  <a:pt x="486" y="2127"/>
                </a:lnTo>
                <a:lnTo>
                  <a:pt x="486" y="2125"/>
                </a:lnTo>
                <a:lnTo>
                  <a:pt x="486" y="2123"/>
                </a:lnTo>
                <a:lnTo>
                  <a:pt x="488" y="2121"/>
                </a:lnTo>
                <a:lnTo>
                  <a:pt x="488" y="2119"/>
                </a:lnTo>
                <a:lnTo>
                  <a:pt x="490" y="2119"/>
                </a:lnTo>
                <a:lnTo>
                  <a:pt x="490" y="2117"/>
                </a:lnTo>
                <a:lnTo>
                  <a:pt x="490" y="2115"/>
                </a:lnTo>
                <a:lnTo>
                  <a:pt x="492" y="2113"/>
                </a:lnTo>
                <a:lnTo>
                  <a:pt x="492" y="2111"/>
                </a:lnTo>
                <a:lnTo>
                  <a:pt x="490" y="2109"/>
                </a:lnTo>
                <a:lnTo>
                  <a:pt x="490" y="2107"/>
                </a:lnTo>
                <a:lnTo>
                  <a:pt x="490" y="2105"/>
                </a:lnTo>
                <a:lnTo>
                  <a:pt x="488" y="2103"/>
                </a:lnTo>
                <a:lnTo>
                  <a:pt x="488" y="2101"/>
                </a:lnTo>
                <a:lnTo>
                  <a:pt x="486" y="2101"/>
                </a:lnTo>
                <a:lnTo>
                  <a:pt x="486" y="2101"/>
                </a:lnTo>
                <a:lnTo>
                  <a:pt x="484" y="2101"/>
                </a:lnTo>
                <a:lnTo>
                  <a:pt x="482" y="2101"/>
                </a:lnTo>
                <a:lnTo>
                  <a:pt x="482" y="2099"/>
                </a:lnTo>
                <a:lnTo>
                  <a:pt x="482" y="2097"/>
                </a:lnTo>
                <a:lnTo>
                  <a:pt x="480" y="2097"/>
                </a:lnTo>
                <a:lnTo>
                  <a:pt x="480" y="2095"/>
                </a:lnTo>
                <a:lnTo>
                  <a:pt x="478" y="2093"/>
                </a:lnTo>
                <a:lnTo>
                  <a:pt x="476" y="2093"/>
                </a:lnTo>
                <a:lnTo>
                  <a:pt x="476" y="2091"/>
                </a:lnTo>
                <a:lnTo>
                  <a:pt x="476" y="2089"/>
                </a:lnTo>
                <a:lnTo>
                  <a:pt x="476" y="2087"/>
                </a:lnTo>
                <a:lnTo>
                  <a:pt x="476" y="2085"/>
                </a:lnTo>
                <a:lnTo>
                  <a:pt x="476" y="2083"/>
                </a:lnTo>
                <a:lnTo>
                  <a:pt x="478" y="2081"/>
                </a:lnTo>
                <a:lnTo>
                  <a:pt x="480" y="2079"/>
                </a:lnTo>
                <a:lnTo>
                  <a:pt x="480" y="2077"/>
                </a:lnTo>
                <a:lnTo>
                  <a:pt x="482" y="2077"/>
                </a:lnTo>
                <a:lnTo>
                  <a:pt x="482" y="2075"/>
                </a:lnTo>
                <a:lnTo>
                  <a:pt x="484" y="2075"/>
                </a:lnTo>
                <a:lnTo>
                  <a:pt x="486" y="2071"/>
                </a:lnTo>
                <a:lnTo>
                  <a:pt x="488" y="2069"/>
                </a:lnTo>
                <a:lnTo>
                  <a:pt x="488" y="2067"/>
                </a:lnTo>
                <a:lnTo>
                  <a:pt x="488" y="2065"/>
                </a:lnTo>
                <a:lnTo>
                  <a:pt x="488" y="2063"/>
                </a:lnTo>
                <a:lnTo>
                  <a:pt x="488" y="2061"/>
                </a:lnTo>
                <a:lnTo>
                  <a:pt x="488" y="2059"/>
                </a:lnTo>
                <a:lnTo>
                  <a:pt x="488" y="2057"/>
                </a:lnTo>
                <a:lnTo>
                  <a:pt x="488" y="2055"/>
                </a:lnTo>
                <a:lnTo>
                  <a:pt x="488" y="2053"/>
                </a:lnTo>
                <a:lnTo>
                  <a:pt x="486" y="2053"/>
                </a:lnTo>
                <a:lnTo>
                  <a:pt x="486" y="2053"/>
                </a:lnTo>
                <a:lnTo>
                  <a:pt x="486" y="2051"/>
                </a:lnTo>
                <a:lnTo>
                  <a:pt x="486" y="2047"/>
                </a:lnTo>
                <a:lnTo>
                  <a:pt x="486" y="2045"/>
                </a:lnTo>
                <a:lnTo>
                  <a:pt x="486" y="2043"/>
                </a:lnTo>
                <a:lnTo>
                  <a:pt x="486" y="2041"/>
                </a:lnTo>
                <a:lnTo>
                  <a:pt x="486" y="2039"/>
                </a:lnTo>
                <a:lnTo>
                  <a:pt x="486" y="2037"/>
                </a:lnTo>
                <a:lnTo>
                  <a:pt x="486" y="2035"/>
                </a:lnTo>
                <a:lnTo>
                  <a:pt x="484" y="2033"/>
                </a:lnTo>
                <a:lnTo>
                  <a:pt x="484" y="2030"/>
                </a:lnTo>
                <a:lnTo>
                  <a:pt x="482" y="2028"/>
                </a:lnTo>
                <a:lnTo>
                  <a:pt x="482" y="2026"/>
                </a:lnTo>
                <a:lnTo>
                  <a:pt x="480" y="2026"/>
                </a:lnTo>
                <a:lnTo>
                  <a:pt x="480" y="2024"/>
                </a:lnTo>
                <a:lnTo>
                  <a:pt x="480" y="2022"/>
                </a:lnTo>
                <a:lnTo>
                  <a:pt x="478" y="2022"/>
                </a:lnTo>
                <a:lnTo>
                  <a:pt x="478" y="2020"/>
                </a:lnTo>
                <a:lnTo>
                  <a:pt x="476" y="2018"/>
                </a:lnTo>
                <a:lnTo>
                  <a:pt x="476" y="2016"/>
                </a:lnTo>
                <a:lnTo>
                  <a:pt x="476" y="2014"/>
                </a:lnTo>
                <a:lnTo>
                  <a:pt x="476" y="2012"/>
                </a:lnTo>
                <a:lnTo>
                  <a:pt x="476" y="2010"/>
                </a:lnTo>
                <a:lnTo>
                  <a:pt x="476" y="2008"/>
                </a:lnTo>
                <a:lnTo>
                  <a:pt x="476" y="2006"/>
                </a:lnTo>
                <a:lnTo>
                  <a:pt x="476" y="2004"/>
                </a:lnTo>
                <a:lnTo>
                  <a:pt x="478" y="2004"/>
                </a:lnTo>
                <a:lnTo>
                  <a:pt x="478" y="2002"/>
                </a:lnTo>
                <a:lnTo>
                  <a:pt x="480" y="2000"/>
                </a:lnTo>
                <a:lnTo>
                  <a:pt x="482" y="1998"/>
                </a:lnTo>
                <a:lnTo>
                  <a:pt x="484" y="1998"/>
                </a:lnTo>
                <a:lnTo>
                  <a:pt x="484" y="1996"/>
                </a:lnTo>
                <a:lnTo>
                  <a:pt x="486" y="1996"/>
                </a:lnTo>
                <a:lnTo>
                  <a:pt x="488" y="1998"/>
                </a:lnTo>
                <a:lnTo>
                  <a:pt x="490" y="1998"/>
                </a:lnTo>
                <a:lnTo>
                  <a:pt x="492" y="1998"/>
                </a:lnTo>
                <a:lnTo>
                  <a:pt x="494" y="1998"/>
                </a:lnTo>
                <a:lnTo>
                  <a:pt x="494" y="2000"/>
                </a:lnTo>
                <a:lnTo>
                  <a:pt x="496" y="1998"/>
                </a:lnTo>
                <a:lnTo>
                  <a:pt x="498" y="1998"/>
                </a:lnTo>
                <a:lnTo>
                  <a:pt x="500" y="1998"/>
                </a:lnTo>
                <a:lnTo>
                  <a:pt x="500" y="1996"/>
                </a:lnTo>
                <a:lnTo>
                  <a:pt x="502" y="1996"/>
                </a:lnTo>
                <a:lnTo>
                  <a:pt x="502" y="1994"/>
                </a:lnTo>
                <a:lnTo>
                  <a:pt x="502" y="1992"/>
                </a:lnTo>
                <a:lnTo>
                  <a:pt x="502" y="1990"/>
                </a:lnTo>
                <a:lnTo>
                  <a:pt x="502" y="1988"/>
                </a:lnTo>
                <a:lnTo>
                  <a:pt x="502" y="1986"/>
                </a:lnTo>
                <a:lnTo>
                  <a:pt x="500" y="1986"/>
                </a:lnTo>
                <a:lnTo>
                  <a:pt x="500" y="1984"/>
                </a:lnTo>
                <a:lnTo>
                  <a:pt x="498" y="1984"/>
                </a:lnTo>
                <a:lnTo>
                  <a:pt x="498" y="1982"/>
                </a:lnTo>
                <a:lnTo>
                  <a:pt x="496" y="1982"/>
                </a:lnTo>
                <a:lnTo>
                  <a:pt x="494" y="1980"/>
                </a:lnTo>
                <a:lnTo>
                  <a:pt x="492" y="1980"/>
                </a:lnTo>
                <a:lnTo>
                  <a:pt x="490" y="1980"/>
                </a:lnTo>
                <a:lnTo>
                  <a:pt x="488" y="1980"/>
                </a:lnTo>
                <a:lnTo>
                  <a:pt x="486" y="1980"/>
                </a:lnTo>
                <a:lnTo>
                  <a:pt x="484" y="1980"/>
                </a:lnTo>
                <a:lnTo>
                  <a:pt x="482" y="1980"/>
                </a:lnTo>
                <a:lnTo>
                  <a:pt x="480" y="1980"/>
                </a:lnTo>
                <a:lnTo>
                  <a:pt x="478" y="1980"/>
                </a:lnTo>
                <a:lnTo>
                  <a:pt x="476" y="1980"/>
                </a:lnTo>
                <a:lnTo>
                  <a:pt x="476" y="1980"/>
                </a:lnTo>
                <a:lnTo>
                  <a:pt x="474" y="1980"/>
                </a:lnTo>
                <a:lnTo>
                  <a:pt x="474" y="1982"/>
                </a:lnTo>
                <a:lnTo>
                  <a:pt x="472" y="1982"/>
                </a:lnTo>
                <a:lnTo>
                  <a:pt x="470" y="1982"/>
                </a:lnTo>
                <a:lnTo>
                  <a:pt x="468" y="1982"/>
                </a:lnTo>
                <a:lnTo>
                  <a:pt x="466" y="1982"/>
                </a:lnTo>
                <a:lnTo>
                  <a:pt x="464" y="1982"/>
                </a:lnTo>
                <a:lnTo>
                  <a:pt x="462" y="1982"/>
                </a:lnTo>
                <a:lnTo>
                  <a:pt x="460" y="1982"/>
                </a:lnTo>
                <a:lnTo>
                  <a:pt x="458" y="1982"/>
                </a:lnTo>
                <a:lnTo>
                  <a:pt x="456" y="1982"/>
                </a:lnTo>
                <a:lnTo>
                  <a:pt x="454" y="1982"/>
                </a:lnTo>
                <a:lnTo>
                  <a:pt x="454" y="1980"/>
                </a:lnTo>
                <a:lnTo>
                  <a:pt x="452" y="1980"/>
                </a:lnTo>
                <a:lnTo>
                  <a:pt x="452" y="1978"/>
                </a:lnTo>
                <a:lnTo>
                  <a:pt x="450" y="1976"/>
                </a:lnTo>
                <a:lnTo>
                  <a:pt x="450" y="1974"/>
                </a:lnTo>
                <a:lnTo>
                  <a:pt x="448" y="1974"/>
                </a:lnTo>
                <a:lnTo>
                  <a:pt x="448" y="1972"/>
                </a:lnTo>
                <a:lnTo>
                  <a:pt x="448" y="1970"/>
                </a:lnTo>
                <a:lnTo>
                  <a:pt x="448" y="1968"/>
                </a:lnTo>
                <a:lnTo>
                  <a:pt x="448" y="1966"/>
                </a:lnTo>
                <a:lnTo>
                  <a:pt x="448" y="1964"/>
                </a:lnTo>
                <a:lnTo>
                  <a:pt x="448" y="1962"/>
                </a:lnTo>
                <a:lnTo>
                  <a:pt x="448" y="1960"/>
                </a:lnTo>
                <a:lnTo>
                  <a:pt x="450" y="1958"/>
                </a:lnTo>
                <a:lnTo>
                  <a:pt x="450" y="1956"/>
                </a:lnTo>
                <a:lnTo>
                  <a:pt x="452" y="1956"/>
                </a:lnTo>
                <a:lnTo>
                  <a:pt x="452" y="1956"/>
                </a:lnTo>
                <a:lnTo>
                  <a:pt x="454" y="1954"/>
                </a:lnTo>
                <a:lnTo>
                  <a:pt x="454" y="1952"/>
                </a:lnTo>
                <a:lnTo>
                  <a:pt x="456" y="1952"/>
                </a:lnTo>
                <a:lnTo>
                  <a:pt x="456" y="1950"/>
                </a:lnTo>
                <a:lnTo>
                  <a:pt x="458" y="1950"/>
                </a:lnTo>
                <a:lnTo>
                  <a:pt x="458" y="1948"/>
                </a:lnTo>
                <a:lnTo>
                  <a:pt x="458" y="1946"/>
                </a:lnTo>
                <a:lnTo>
                  <a:pt x="458" y="1944"/>
                </a:lnTo>
                <a:lnTo>
                  <a:pt x="460" y="1944"/>
                </a:lnTo>
                <a:lnTo>
                  <a:pt x="460" y="1942"/>
                </a:lnTo>
                <a:lnTo>
                  <a:pt x="460" y="1940"/>
                </a:lnTo>
                <a:lnTo>
                  <a:pt x="460" y="1938"/>
                </a:lnTo>
                <a:lnTo>
                  <a:pt x="458" y="1936"/>
                </a:lnTo>
                <a:lnTo>
                  <a:pt x="458" y="1934"/>
                </a:lnTo>
                <a:lnTo>
                  <a:pt x="458" y="1932"/>
                </a:lnTo>
                <a:lnTo>
                  <a:pt x="456" y="1930"/>
                </a:lnTo>
                <a:lnTo>
                  <a:pt x="456" y="1928"/>
                </a:lnTo>
                <a:lnTo>
                  <a:pt x="454" y="1928"/>
                </a:lnTo>
                <a:lnTo>
                  <a:pt x="454" y="1926"/>
                </a:lnTo>
                <a:lnTo>
                  <a:pt x="454" y="1924"/>
                </a:lnTo>
                <a:lnTo>
                  <a:pt x="452" y="1922"/>
                </a:lnTo>
                <a:lnTo>
                  <a:pt x="452" y="1920"/>
                </a:lnTo>
                <a:lnTo>
                  <a:pt x="452" y="1918"/>
                </a:lnTo>
                <a:lnTo>
                  <a:pt x="452" y="1916"/>
                </a:lnTo>
                <a:lnTo>
                  <a:pt x="452" y="1914"/>
                </a:lnTo>
                <a:lnTo>
                  <a:pt x="452" y="1912"/>
                </a:lnTo>
                <a:lnTo>
                  <a:pt x="454" y="1910"/>
                </a:lnTo>
                <a:lnTo>
                  <a:pt x="456" y="1908"/>
                </a:lnTo>
                <a:lnTo>
                  <a:pt x="456" y="1908"/>
                </a:lnTo>
                <a:lnTo>
                  <a:pt x="454" y="1908"/>
                </a:lnTo>
                <a:lnTo>
                  <a:pt x="450" y="1904"/>
                </a:lnTo>
                <a:lnTo>
                  <a:pt x="448" y="1902"/>
                </a:lnTo>
                <a:lnTo>
                  <a:pt x="446" y="1898"/>
                </a:lnTo>
                <a:lnTo>
                  <a:pt x="446" y="1894"/>
                </a:lnTo>
                <a:lnTo>
                  <a:pt x="446" y="1892"/>
                </a:lnTo>
                <a:lnTo>
                  <a:pt x="448" y="1892"/>
                </a:lnTo>
                <a:lnTo>
                  <a:pt x="448" y="1890"/>
                </a:lnTo>
                <a:lnTo>
                  <a:pt x="448" y="1888"/>
                </a:lnTo>
                <a:lnTo>
                  <a:pt x="448" y="1886"/>
                </a:lnTo>
                <a:lnTo>
                  <a:pt x="450" y="1886"/>
                </a:lnTo>
                <a:lnTo>
                  <a:pt x="452" y="1886"/>
                </a:lnTo>
                <a:lnTo>
                  <a:pt x="452" y="1884"/>
                </a:lnTo>
                <a:lnTo>
                  <a:pt x="458" y="1884"/>
                </a:lnTo>
                <a:lnTo>
                  <a:pt x="460" y="1884"/>
                </a:lnTo>
                <a:lnTo>
                  <a:pt x="462" y="1884"/>
                </a:lnTo>
                <a:lnTo>
                  <a:pt x="464" y="1886"/>
                </a:lnTo>
                <a:lnTo>
                  <a:pt x="464" y="1888"/>
                </a:lnTo>
                <a:lnTo>
                  <a:pt x="464" y="1890"/>
                </a:lnTo>
                <a:lnTo>
                  <a:pt x="462" y="1892"/>
                </a:lnTo>
                <a:lnTo>
                  <a:pt x="462" y="1896"/>
                </a:lnTo>
                <a:lnTo>
                  <a:pt x="462" y="1898"/>
                </a:lnTo>
                <a:lnTo>
                  <a:pt x="462" y="1900"/>
                </a:lnTo>
                <a:lnTo>
                  <a:pt x="460" y="1900"/>
                </a:lnTo>
                <a:lnTo>
                  <a:pt x="460" y="1902"/>
                </a:lnTo>
                <a:lnTo>
                  <a:pt x="458" y="1904"/>
                </a:lnTo>
                <a:lnTo>
                  <a:pt x="460" y="1904"/>
                </a:lnTo>
                <a:lnTo>
                  <a:pt x="460" y="1906"/>
                </a:lnTo>
                <a:lnTo>
                  <a:pt x="462" y="1906"/>
                </a:lnTo>
                <a:lnTo>
                  <a:pt x="462" y="1908"/>
                </a:lnTo>
                <a:lnTo>
                  <a:pt x="464" y="1908"/>
                </a:lnTo>
                <a:lnTo>
                  <a:pt x="466" y="1908"/>
                </a:lnTo>
                <a:lnTo>
                  <a:pt x="468" y="1906"/>
                </a:lnTo>
                <a:lnTo>
                  <a:pt x="470" y="1906"/>
                </a:lnTo>
                <a:lnTo>
                  <a:pt x="472" y="1904"/>
                </a:lnTo>
                <a:lnTo>
                  <a:pt x="474" y="1904"/>
                </a:lnTo>
                <a:lnTo>
                  <a:pt x="476" y="1902"/>
                </a:lnTo>
                <a:lnTo>
                  <a:pt x="476" y="1902"/>
                </a:lnTo>
                <a:lnTo>
                  <a:pt x="478" y="1900"/>
                </a:lnTo>
                <a:lnTo>
                  <a:pt x="480" y="1898"/>
                </a:lnTo>
                <a:lnTo>
                  <a:pt x="482" y="1896"/>
                </a:lnTo>
                <a:lnTo>
                  <a:pt x="482" y="1894"/>
                </a:lnTo>
                <a:lnTo>
                  <a:pt x="482" y="1892"/>
                </a:lnTo>
                <a:lnTo>
                  <a:pt x="484" y="1890"/>
                </a:lnTo>
                <a:lnTo>
                  <a:pt x="484" y="1888"/>
                </a:lnTo>
                <a:lnTo>
                  <a:pt x="484" y="1886"/>
                </a:lnTo>
                <a:lnTo>
                  <a:pt x="482" y="1886"/>
                </a:lnTo>
                <a:lnTo>
                  <a:pt x="482" y="1884"/>
                </a:lnTo>
                <a:lnTo>
                  <a:pt x="482" y="1882"/>
                </a:lnTo>
                <a:lnTo>
                  <a:pt x="482" y="1880"/>
                </a:lnTo>
                <a:lnTo>
                  <a:pt x="482" y="1878"/>
                </a:lnTo>
                <a:lnTo>
                  <a:pt x="480" y="1878"/>
                </a:lnTo>
                <a:lnTo>
                  <a:pt x="480" y="1876"/>
                </a:lnTo>
                <a:lnTo>
                  <a:pt x="480" y="1874"/>
                </a:lnTo>
                <a:lnTo>
                  <a:pt x="478" y="1874"/>
                </a:lnTo>
                <a:lnTo>
                  <a:pt x="478" y="1872"/>
                </a:lnTo>
                <a:lnTo>
                  <a:pt x="476" y="1872"/>
                </a:lnTo>
                <a:lnTo>
                  <a:pt x="476" y="1870"/>
                </a:lnTo>
                <a:lnTo>
                  <a:pt x="476" y="1870"/>
                </a:lnTo>
                <a:lnTo>
                  <a:pt x="474" y="1870"/>
                </a:lnTo>
                <a:lnTo>
                  <a:pt x="474" y="1868"/>
                </a:lnTo>
                <a:lnTo>
                  <a:pt x="472" y="1868"/>
                </a:lnTo>
                <a:lnTo>
                  <a:pt x="470" y="1868"/>
                </a:lnTo>
                <a:lnTo>
                  <a:pt x="468" y="1868"/>
                </a:lnTo>
                <a:lnTo>
                  <a:pt x="468" y="1866"/>
                </a:lnTo>
                <a:lnTo>
                  <a:pt x="466" y="1866"/>
                </a:lnTo>
                <a:lnTo>
                  <a:pt x="464" y="1866"/>
                </a:lnTo>
                <a:lnTo>
                  <a:pt x="462" y="1868"/>
                </a:lnTo>
                <a:lnTo>
                  <a:pt x="460" y="1868"/>
                </a:lnTo>
                <a:lnTo>
                  <a:pt x="458" y="1868"/>
                </a:lnTo>
                <a:lnTo>
                  <a:pt x="456" y="1868"/>
                </a:lnTo>
                <a:lnTo>
                  <a:pt x="454" y="1868"/>
                </a:lnTo>
                <a:lnTo>
                  <a:pt x="452" y="1868"/>
                </a:lnTo>
                <a:lnTo>
                  <a:pt x="450" y="1866"/>
                </a:lnTo>
                <a:lnTo>
                  <a:pt x="448" y="1866"/>
                </a:lnTo>
                <a:lnTo>
                  <a:pt x="446" y="1866"/>
                </a:lnTo>
                <a:lnTo>
                  <a:pt x="446" y="1864"/>
                </a:lnTo>
                <a:lnTo>
                  <a:pt x="444" y="1862"/>
                </a:lnTo>
                <a:lnTo>
                  <a:pt x="442" y="1862"/>
                </a:lnTo>
                <a:lnTo>
                  <a:pt x="440" y="1860"/>
                </a:lnTo>
                <a:lnTo>
                  <a:pt x="438" y="1860"/>
                </a:lnTo>
                <a:lnTo>
                  <a:pt x="438" y="1860"/>
                </a:lnTo>
                <a:lnTo>
                  <a:pt x="436" y="1860"/>
                </a:lnTo>
                <a:lnTo>
                  <a:pt x="436" y="1858"/>
                </a:lnTo>
                <a:lnTo>
                  <a:pt x="434" y="1858"/>
                </a:lnTo>
                <a:lnTo>
                  <a:pt x="434" y="1856"/>
                </a:lnTo>
                <a:lnTo>
                  <a:pt x="432" y="1854"/>
                </a:lnTo>
                <a:lnTo>
                  <a:pt x="432" y="1852"/>
                </a:lnTo>
                <a:lnTo>
                  <a:pt x="430" y="1850"/>
                </a:lnTo>
                <a:lnTo>
                  <a:pt x="430" y="1848"/>
                </a:lnTo>
                <a:lnTo>
                  <a:pt x="428" y="1848"/>
                </a:lnTo>
                <a:lnTo>
                  <a:pt x="428" y="1846"/>
                </a:lnTo>
                <a:lnTo>
                  <a:pt x="428" y="1844"/>
                </a:lnTo>
                <a:lnTo>
                  <a:pt x="430" y="1842"/>
                </a:lnTo>
                <a:lnTo>
                  <a:pt x="430" y="1840"/>
                </a:lnTo>
                <a:lnTo>
                  <a:pt x="432" y="1840"/>
                </a:lnTo>
                <a:lnTo>
                  <a:pt x="432" y="1838"/>
                </a:lnTo>
                <a:lnTo>
                  <a:pt x="434" y="1838"/>
                </a:lnTo>
                <a:lnTo>
                  <a:pt x="436" y="1838"/>
                </a:lnTo>
                <a:lnTo>
                  <a:pt x="438" y="1838"/>
                </a:lnTo>
                <a:lnTo>
                  <a:pt x="440" y="1836"/>
                </a:lnTo>
                <a:lnTo>
                  <a:pt x="442" y="1836"/>
                </a:lnTo>
                <a:lnTo>
                  <a:pt x="442" y="1834"/>
                </a:lnTo>
                <a:lnTo>
                  <a:pt x="444" y="1834"/>
                </a:lnTo>
                <a:lnTo>
                  <a:pt x="446" y="1832"/>
                </a:lnTo>
                <a:lnTo>
                  <a:pt x="446" y="1830"/>
                </a:lnTo>
                <a:lnTo>
                  <a:pt x="446" y="1828"/>
                </a:lnTo>
                <a:lnTo>
                  <a:pt x="448" y="1826"/>
                </a:lnTo>
                <a:lnTo>
                  <a:pt x="448" y="1824"/>
                </a:lnTo>
                <a:lnTo>
                  <a:pt x="446" y="1822"/>
                </a:lnTo>
                <a:lnTo>
                  <a:pt x="446" y="1820"/>
                </a:lnTo>
                <a:lnTo>
                  <a:pt x="446" y="1818"/>
                </a:lnTo>
                <a:lnTo>
                  <a:pt x="444" y="1816"/>
                </a:lnTo>
                <a:lnTo>
                  <a:pt x="444" y="1814"/>
                </a:lnTo>
                <a:lnTo>
                  <a:pt x="442" y="1814"/>
                </a:lnTo>
                <a:lnTo>
                  <a:pt x="442" y="1812"/>
                </a:lnTo>
                <a:lnTo>
                  <a:pt x="442" y="1812"/>
                </a:lnTo>
                <a:lnTo>
                  <a:pt x="442" y="1810"/>
                </a:lnTo>
                <a:lnTo>
                  <a:pt x="442" y="1808"/>
                </a:lnTo>
                <a:lnTo>
                  <a:pt x="442" y="1806"/>
                </a:lnTo>
                <a:lnTo>
                  <a:pt x="442" y="1804"/>
                </a:lnTo>
                <a:lnTo>
                  <a:pt x="442" y="1802"/>
                </a:lnTo>
                <a:lnTo>
                  <a:pt x="444" y="1802"/>
                </a:lnTo>
                <a:lnTo>
                  <a:pt x="444" y="1800"/>
                </a:lnTo>
                <a:lnTo>
                  <a:pt x="444" y="1798"/>
                </a:lnTo>
                <a:lnTo>
                  <a:pt x="446" y="1796"/>
                </a:lnTo>
                <a:lnTo>
                  <a:pt x="446" y="1794"/>
                </a:lnTo>
                <a:lnTo>
                  <a:pt x="446" y="1792"/>
                </a:lnTo>
                <a:lnTo>
                  <a:pt x="446" y="1790"/>
                </a:lnTo>
                <a:lnTo>
                  <a:pt x="446" y="1788"/>
                </a:lnTo>
                <a:lnTo>
                  <a:pt x="446" y="1786"/>
                </a:lnTo>
                <a:lnTo>
                  <a:pt x="446" y="1784"/>
                </a:lnTo>
                <a:lnTo>
                  <a:pt x="446" y="1782"/>
                </a:lnTo>
                <a:lnTo>
                  <a:pt x="444" y="1782"/>
                </a:lnTo>
                <a:lnTo>
                  <a:pt x="444" y="1780"/>
                </a:lnTo>
                <a:lnTo>
                  <a:pt x="444" y="1778"/>
                </a:lnTo>
                <a:lnTo>
                  <a:pt x="444" y="1776"/>
                </a:lnTo>
                <a:lnTo>
                  <a:pt x="444" y="1774"/>
                </a:lnTo>
                <a:lnTo>
                  <a:pt x="446" y="1774"/>
                </a:lnTo>
                <a:lnTo>
                  <a:pt x="446" y="1772"/>
                </a:lnTo>
                <a:lnTo>
                  <a:pt x="446" y="1770"/>
                </a:lnTo>
                <a:lnTo>
                  <a:pt x="448" y="1770"/>
                </a:lnTo>
                <a:lnTo>
                  <a:pt x="450" y="1768"/>
                </a:lnTo>
                <a:lnTo>
                  <a:pt x="450" y="1766"/>
                </a:lnTo>
                <a:lnTo>
                  <a:pt x="452" y="1766"/>
                </a:lnTo>
                <a:lnTo>
                  <a:pt x="452" y="1764"/>
                </a:lnTo>
                <a:lnTo>
                  <a:pt x="452" y="1764"/>
                </a:lnTo>
                <a:lnTo>
                  <a:pt x="454" y="1762"/>
                </a:lnTo>
                <a:lnTo>
                  <a:pt x="454" y="1760"/>
                </a:lnTo>
                <a:lnTo>
                  <a:pt x="454" y="1758"/>
                </a:lnTo>
                <a:lnTo>
                  <a:pt x="452" y="1758"/>
                </a:lnTo>
                <a:lnTo>
                  <a:pt x="452" y="1756"/>
                </a:lnTo>
                <a:lnTo>
                  <a:pt x="452" y="1754"/>
                </a:lnTo>
                <a:lnTo>
                  <a:pt x="450" y="1752"/>
                </a:lnTo>
                <a:lnTo>
                  <a:pt x="448" y="1750"/>
                </a:lnTo>
                <a:lnTo>
                  <a:pt x="446" y="1748"/>
                </a:lnTo>
                <a:lnTo>
                  <a:pt x="444" y="1748"/>
                </a:lnTo>
                <a:lnTo>
                  <a:pt x="442" y="1746"/>
                </a:lnTo>
                <a:lnTo>
                  <a:pt x="440" y="1746"/>
                </a:lnTo>
                <a:lnTo>
                  <a:pt x="438" y="1746"/>
                </a:lnTo>
                <a:lnTo>
                  <a:pt x="436" y="1746"/>
                </a:lnTo>
                <a:lnTo>
                  <a:pt x="434" y="1746"/>
                </a:lnTo>
                <a:lnTo>
                  <a:pt x="432" y="1746"/>
                </a:lnTo>
                <a:lnTo>
                  <a:pt x="432" y="1748"/>
                </a:lnTo>
                <a:lnTo>
                  <a:pt x="430" y="1748"/>
                </a:lnTo>
                <a:lnTo>
                  <a:pt x="428" y="1748"/>
                </a:lnTo>
                <a:lnTo>
                  <a:pt x="428" y="1748"/>
                </a:lnTo>
                <a:lnTo>
                  <a:pt x="426" y="1748"/>
                </a:lnTo>
                <a:lnTo>
                  <a:pt x="424" y="1748"/>
                </a:lnTo>
                <a:lnTo>
                  <a:pt x="422" y="1748"/>
                </a:lnTo>
                <a:lnTo>
                  <a:pt x="420" y="1746"/>
                </a:lnTo>
                <a:lnTo>
                  <a:pt x="418" y="1744"/>
                </a:lnTo>
                <a:lnTo>
                  <a:pt x="414" y="1742"/>
                </a:lnTo>
                <a:lnTo>
                  <a:pt x="412" y="1742"/>
                </a:lnTo>
                <a:lnTo>
                  <a:pt x="410" y="1742"/>
                </a:lnTo>
                <a:lnTo>
                  <a:pt x="408" y="1740"/>
                </a:lnTo>
                <a:lnTo>
                  <a:pt x="404" y="1742"/>
                </a:lnTo>
                <a:lnTo>
                  <a:pt x="402" y="1742"/>
                </a:lnTo>
                <a:lnTo>
                  <a:pt x="400" y="1740"/>
                </a:lnTo>
                <a:lnTo>
                  <a:pt x="398" y="1740"/>
                </a:lnTo>
                <a:lnTo>
                  <a:pt x="396" y="1738"/>
                </a:lnTo>
                <a:lnTo>
                  <a:pt x="394" y="1736"/>
                </a:lnTo>
                <a:lnTo>
                  <a:pt x="394" y="1734"/>
                </a:lnTo>
                <a:lnTo>
                  <a:pt x="392" y="1734"/>
                </a:lnTo>
                <a:lnTo>
                  <a:pt x="392" y="1732"/>
                </a:lnTo>
                <a:lnTo>
                  <a:pt x="390" y="1730"/>
                </a:lnTo>
                <a:lnTo>
                  <a:pt x="390" y="1728"/>
                </a:lnTo>
                <a:lnTo>
                  <a:pt x="390" y="1726"/>
                </a:lnTo>
                <a:lnTo>
                  <a:pt x="390" y="1724"/>
                </a:lnTo>
                <a:lnTo>
                  <a:pt x="392" y="1722"/>
                </a:lnTo>
                <a:lnTo>
                  <a:pt x="394" y="1720"/>
                </a:lnTo>
                <a:lnTo>
                  <a:pt x="402" y="1716"/>
                </a:lnTo>
                <a:lnTo>
                  <a:pt x="404" y="1712"/>
                </a:lnTo>
                <a:lnTo>
                  <a:pt x="406" y="1708"/>
                </a:lnTo>
                <a:lnTo>
                  <a:pt x="408" y="1706"/>
                </a:lnTo>
                <a:lnTo>
                  <a:pt x="406" y="1700"/>
                </a:lnTo>
                <a:lnTo>
                  <a:pt x="406" y="1698"/>
                </a:lnTo>
                <a:lnTo>
                  <a:pt x="406" y="1696"/>
                </a:lnTo>
                <a:lnTo>
                  <a:pt x="406" y="1694"/>
                </a:lnTo>
                <a:lnTo>
                  <a:pt x="404" y="1690"/>
                </a:lnTo>
                <a:lnTo>
                  <a:pt x="404" y="1686"/>
                </a:lnTo>
                <a:lnTo>
                  <a:pt x="402" y="1684"/>
                </a:lnTo>
                <a:lnTo>
                  <a:pt x="400" y="1682"/>
                </a:lnTo>
                <a:lnTo>
                  <a:pt x="398" y="1680"/>
                </a:lnTo>
                <a:lnTo>
                  <a:pt x="392" y="1678"/>
                </a:lnTo>
                <a:lnTo>
                  <a:pt x="388" y="1680"/>
                </a:lnTo>
                <a:lnTo>
                  <a:pt x="384" y="1682"/>
                </a:lnTo>
                <a:lnTo>
                  <a:pt x="384" y="1684"/>
                </a:lnTo>
                <a:lnTo>
                  <a:pt x="384" y="1688"/>
                </a:lnTo>
                <a:lnTo>
                  <a:pt x="384" y="1690"/>
                </a:lnTo>
                <a:lnTo>
                  <a:pt x="384" y="1692"/>
                </a:lnTo>
                <a:lnTo>
                  <a:pt x="384" y="1694"/>
                </a:lnTo>
                <a:lnTo>
                  <a:pt x="382" y="1696"/>
                </a:lnTo>
                <a:lnTo>
                  <a:pt x="382" y="1698"/>
                </a:lnTo>
                <a:lnTo>
                  <a:pt x="380" y="1706"/>
                </a:lnTo>
                <a:lnTo>
                  <a:pt x="380" y="1708"/>
                </a:lnTo>
                <a:lnTo>
                  <a:pt x="378" y="1706"/>
                </a:lnTo>
                <a:lnTo>
                  <a:pt x="374" y="1704"/>
                </a:lnTo>
                <a:lnTo>
                  <a:pt x="372" y="1704"/>
                </a:lnTo>
                <a:lnTo>
                  <a:pt x="364" y="1702"/>
                </a:lnTo>
                <a:lnTo>
                  <a:pt x="362" y="1702"/>
                </a:lnTo>
                <a:lnTo>
                  <a:pt x="360" y="1702"/>
                </a:lnTo>
                <a:lnTo>
                  <a:pt x="358" y="1700"/>
                </a:lnTo>
                <a:lnTo>
                  <a:pt x="356" y="1700"/>
                </a:lnTo>
                <a:lnTo>
                  <a:pt x="352" y="1698"/>
                </a:lnTo>
                <a:lnTo>
                  <a:pt x="352" y="1696"/>
                </a:lnTo>
                <a:lnTo>
                  <a:pt x="350" y="1696"/>
                </a:lnTo>
                <a:lnTo>
                  <a:pt x="346" y="1692"/>
                </a:lnTo>
                <a:lnTo>
                  <a:pt x="344" y="1690"/>
                </a:lnTo>
                <a:lnTo>
                  <a:pt x="344" y="1686"/>
                </a:lnTo>
                <a:lnTo>
                  <a:pt x="342" y="1682"/>
                </a:lnTo>
                <a:lnTo>
                  <a:pt x="342" y="1678"/>
                </a:lnTo>
                <a:lnTo>
                  <a:pt x="342" y="1676"/>
                </a:lnTo>
                <a:lnTo>
                  <a:pt x="342" y="1674"/>
                </a:lnTo>
                <a:lnTo>
                  <a:pt x="342" y="1672"/>
                </a:lnTo>
                <a:lnTo>
                  <a:pt x="342" y="1670"/>
                </a:lnTo>
                <a:lnTo>
                  <a:pt x="344" y="1666"/>
                </a:lnTo>
                <a:lnTo>
                  <a:pt x="346" y="1662"/>
                </a:lnTo>
                <a:lnTo>
                  <a:pt x="348" y="1662"/>
                </a:lnTo>
                <a:lnTo>
                  <a:pt x="348" y="1660"/>
                </a:lnTo>
                <a:lnTo>
                  <a:pt x="350" y="1658"/>
                </a:lnTo>
                <a:lnTo>
                  <a:pt x="352" y="1654"/>
                </a:lnTo>
                <a:lnTo>
                  <a:pt x="352" y="1652"/>
                </a:lnTo>
                <a:lnTo>
                  <a:pt x="350" y="1650"/>
                </a:lnTo>
                <a:lnTo>
                  <a:pt x="350" y="1648"/>
                </a:lnTo>
                <a:lnTo>
                  <a:pt x="350" y="1646"/>
                </a:lnTo>
                <a:lnTo>
                  <a:pt x="348" y="1646"/>
                </a:lnTo>
                <a:lnTo>
                  <a:pt x="348" y="1644"/>
                </a:lnTo>
                <a:lnTo>
                  <a:pt x="346" y="1644"/>
                </a:lnTo>
                <a:lnTo>
                  <a:pt x="344" y="1642"/>
                </a:lnTo>
                <a:lnTo>
                  <a:pt x="342" y="1642"/>
                </a:lnTo>
                <a:lnTo>
                  <a:pt x="338" y="1640"/>
                </a:lnTo>
                <a:lnTo>
                  <a:pt x="336" y="1638"/>
                </a:lnTo>
                <a:lnTo>
                  <a:pt x="334" y="1636"/>
                </a:lnTo>
                <a:lnTo>
                  <a:pt x="332" y="1634"/>
                </a:lnTo>
                <a:lnTo>
                  <a:pt x="332" y="1632"/>
                </a:lnTo>
                <a:lnTo>
                  <a:pt x="332" y="1630"/>
                </a:lnTo>
                <a:lnTo>
                  <a:pt x="330" y="1624"/>
                </a:lnTo>
                <a:lnTo>
                  <a:pt x="328" y="1622"/>
                </a:lnTo>
                <a:lnTo>
                  <a:pt x="328" y="1620"/>
                </a:lnTo>
                <a:lnTo>
                  <a:pt x="330" y="1618"/>
                </a:lnTo>
                <a:lnTo>
                  <a:pt x="332" y="1614"/>
                </a:lnTo>
                <a:lnTo>
                  <a:pt x="332" y="1610"/>
                </a:lnTo>
                <a:lnTo>
                  <a:pt x="336" y="1605"/>
                </a:lnTo>
                <a:lnTo>
                  <a:pt x="338" y="1603"/>
                </a:lnTo>
                <a:lnTo>
                  <a:pt x="340" y="1601"/>
                </a:lnTo>
                <a:lnTo>
                  <a:pt x="340" y="1599"/>
                </a:lnTo>
                <a:lnTo>
                  <a:pt x="342" y="1595"/>
                </a:lnTo>
                <a:lnTo>
                  <a:pt x="342" y="1593"/>
                </a:lnTo>
                <a:lnTo>
                  <a:pt x="342" y="1589"/>
                </a:lnTo>
                <a:lnTo>
                  <a:pt x="340" y="1583"/>
                </a:lnTo>
                <a:lnTo>
                  <a:pt x="340" y="1581"/>
                </a:lnTo>
                <a:lnTo>
                  <a:pt x="338" y="1579"/>
                </a:lnTo>
                <a:lnTo>
                  <a:pt x="334" y="1577"/>
                </a:lnTo>
                <a:lnTo>
                  <a:pt x="334" y="1575"/>
                </a:lnTo>
                <a:lnTo>
                  <a:pt x="332" y="1571"/>
                </a:lnTo>
                <a:lnTo>
                  <a:pt x="330" y="1571"/>
                </a:lnTo>
                <a:lnTo>
                  <a:pt x="328" y="1569"/>
                </a:lnTo>
                <a:lnTo>
                  <a:pt x="328" y="1567"/>
                </a:lnTo>
                <a:lnTo>
                  <a:pt x="326" y="1565"/>
                </a:lnTo>
                <a:lnTo>
                  <a:pt x="326" y="1563"/>
                </a:lnTo>
                <a:lnTo>
                  <a:pt x="326" y="1559"/>
                </a:lnTo>
                <a:lnTo>
                  <a:pt x="326" y="1557"/>
                </a:lnTo>
                <a:lnTo>
                  <a:pt x="328" y="1555"/>
                </a:lnTo>
                <a:lnTo>
                  <a:pt x="328" y="1553"/>
                </a:lnTo>
                <a:lnTo>
                  <a:pt x="330" y="1551"/>
                </a:lnTo>
                <a:lnTo>
                  <a:pt x="332" y="1551"/>
                </a:lnTo>
                <a:lnTo>
                  <a:pt x="334" y="1549"/>
                </a:lnTo>
                <a:lnTo>
                  <a:pt x="336" y="1547"/>
                </a:lnTo>
                <a:lnTo>
                  <a:pt x="338" y="1547"/>
                </a:lnTo>
                <a:lnTo>
                  <a:pt x="338" y="1549"/>
                </a:lnTo>
                <a:lnTo>
                  <a:pt x="340" y="1549"/>
                </a:lnTo>
                <a:lnTo>
                  <a:pt x="342" y="1549"/>
                </a:lnTo>
                <a:lnTo>
                  <a:pt x="344" y="1549"/>
                </a:lnTo>
                <a:lnTo>
                  <a:pt x="346" y="1549"/>
                </a:lnTo>
                <a:lnTo>
                  <a:pt x="348" y="1549"/>
                </a:lnTo>
                <a:lnTo>
                  <a:pt x="350" y="1549"/>
                </a:lnTo>
                <a:lnTo>
                  <a:pt x="352" y="1549"/>
                </a:lnTo>
                <a:lnTo>
                  <a:pt x="352" y="1547"/>
                </a:lnTo>
                <a:lnTo>
                  <a:pt x="354" y="1547"/>
                </a:lnTo>
                <a:lnTo>
                  <a:pt x="356" y="1545"/>
                </a:lnTo>
                <a:lnTo>
                  <a:pt x="356" y="1543"/>
                </a:lnTo>
                <a:lnTo>
                  <a:pt x="356" y="1541"/>
                </a:lnTo>
                <a:lnTo>
                  <a:pt x="356" y="1539"/>
                </a:lnTo>
                <a:lnTo>
                  <a:pt x="356" y="1537"/>
                </a:lnTo>
                <a:lnTo>
                  <a:pt x="356" y="1535"/>
                </a:lnTo>
                <a:lnTo>
                  <a:pt x="354" y="1535"/>
                </a:lnTo>
                <a:lnTo>
                  <a:pt x="354" y="1533"/>
                </a:lnTo>
                <a:lnTo>
                  <a:pt x="352" y="1531"/>
                </a:lnTo>
                <a:lnTo>
                  <a:pt x="350" y="1531"/>
                </a:lnTo>
                <a:lnTo>
                  <a:pt x="350" y="1529"/>
                </a:lnTo>
                <a:lnTo>
                  <a:pt x="348" y="1529"/>
                </a:lnTo>
                <a:lnTo>
                  <a:pt x="346" y="1527"/>
                </a:lnTo>
                <a:lnTo>
                  <a:pt x="344" y="1527"/>
                </a:lnTo>
                <a:lnTo>
                  <a:pt x="342" y="1525"/>
                </a:lnTo>
                <a:lnTo>
                  <a:pt x="340" y="1525"/>
                </a:lnTo>
                <a:lnTo>
                  <a:pt x="338" y="1525"/>
                </a:lnTo>
                <a:lnTo>
                  <a:pt x="338" y="1523"/>
                </a:lnTo>
                <a:lnTo>
                  <a:pt x="336" y="1523"/>
                </a:lnTo>
                <a:lnTo>
                  <a:pt x="336" y="1523"/>
                </a:lnTo>
                <a:lnTo>
                  <a:pt x="336" y="1521"/>
                </a:lnTo>
                <a:lnTo>
                  <a:pt x="334" y="1521"/>
                </a:lnTo>
                <a:lnTo>
                  <a:pt x="334" y="1519"/>
                </a:lnTo>
                <a:lnTo>
                  <a:pt x="334" y="1517"/>
                </a:lnTo>
                <a:lnTo>
                  <a:pt x="334" y="1515"/>
                </a:lnTo>
                <a:lnTo>
                  <a:pt x="334" y="1513"/>
                </a:lnTo>
                <a:lnTo>
                  <a:pt x="336" y="1513"/>
                </a:lnTo>
                <a:lnTo>
                  <a:pt x="336" y="1511"/>
                </a:lnTo>
                <a:lnTo>
                  <a:pt x="336" y="1509"/>
                </a:lnTo>
                <a:lnTo>
                  <a:pt x="338" y="1509"/>
                </a:lnTo>
                <a:lnTo>
                  <a:pt x="338" y="1507"/>
                </a:lnTo>
                <a:lnTo>
                  <a:pt x="340" y="1507"/>
                </a:lnTo>
                <a:lnTo>
                  <a:pt x="340" y="1505"/>
                </a:lnTo>
                <a:lnTo>
                  <a:pt x="342" y="1505"/>
                </a:lnTo>
                <a:lnTo>
                  <a:pt x="344" y="1505"/>
                </a:lnTo>
                <a:lnTo>
                  <a:pt x="346" y="1505"/>
                </a:lnTo>
                <a:lnTo>
                  <a:pt x="346" y="1503"/>
                </a:lnTo>
                <a:lnTo>
                  <a:pt x="348" y="1503"/>
                </a:lnTo>
                <a:lnTo>
                  <a:pt x="350" y="1501"/>
                </a:lnTo>
                <a:lnTo>
                  <a:pt x="350" y="1499"/>
                </a:lnTo>
                <a:lnTo>
                  <a:pt x="352" y="1499"/>
                </a:lnTo>
                <a:lnTo>
                  <a:pt x="352" y="1497"/>
                </a:lnTo>
                <a:lnTo>
                  <a:pt x="352" y="1495"/>
                </a:lnTo>
                <a:lnTo>
                  <a:pt x="352" y="1493"/>
                </a:lnTo>
                <a:lnTo>
                  <a:pt x="352" y="1491"/>
                </a:lnTo>
                <a:lnTo>
                  <a:pt x="352" y="1489"/>
                </a:lnTo>
                <a:lnTo>
                  <a:pt x="352" y="1487"/>
                </a:lnTo>
                <a:lnTo>
                  <a:pt x="352" y="1485"/>
                </a:lnTo>
                <a:lnTo>
                  <a:pt x="352" y="1483"/>
                </a:lnTo>
                <a:lnTo>
                  <a:pt x="354" y="1481"/>
                </a:lnTo>
                <a:lnTo>
                  <a:pt x="354" y="1479"/>
                </a:lnTo>
                <a:lnTo>
                  <a:pt x="356" y="1477"/>
                </a:lnTo>
                <a:lnTo>
                  <a:pt x="356" y="1475"/>
                </a:lnTo>
                <a:lnTo>
                  <a:pt x="358" y="1475"/>
                </a:lnTo>
                <a:lnTo>
                  <a:pt x="360" y="1475"/>
                </a:lnTo>
                <a:lnTo>
                  <a:pt x="360" y="1473"/>
                </a:lnTo>
                <a:lnTo>
                  <a:pt x="362" y="1473"/>
                </a:lnTo>
                <a:lnTo>
                  <a:pt x="362" y="1471"/>
                </a:lnTo>
                <a:lnTo>
                  <a:pt x="362" y="1469"/>
                </a:lnTo>
                <a:lnTo>
                  <a:pt x="362" y="1467"/>
                </a:lnTo>
                <a:lnTo>
                  <a:pt x="362" y="1465"/>
                </a:lnTo>
                <a:lnTo>
                  <a:pt x="360" y="1463"/>
                </a:lnTo>
                <a:lnTo>
                  <a:pt x="360" y="1461"/>
                </a:lnTo>
                <a:lnTo>
                  <a:pt x="358" y="1461"/>
                </a:lnTo>
                <a:lnTo>
                  <a:pt x="358" y="1459"/>
                </a:lnTo>
                <a:lnTo>
                  <a:pt x="356" y="1459"/>
                </a:lnTo>
                <a:lnTo>
                  <a:pt x="356" y="1457"/>
                </a:lnTo>
                <a:lnTo>
                  <a:pt x="354" y="1457"/>
                </a:lnTo>
                <a:lnTo>
                  <a:pt x="354" y="1455"/>
                </a:lnTo>
                <a:lnTo>
                  <a:pt x="352" y="1455"/>
                </a:lnTo>
                <a:lnTo>
                  <a:pt x="350" y="1453"/>
                </a:lnTo>
                <a:lnTo>
                  <a:pt x="348" y="1453"/>
                </a:lnTo>
                <a:lnTo>
                  <a:pt x="346" y="1453"/>
                </a:lnTo>
                <a:lnTo>
                  <a:pt x="344" y="1453"/>
                </a:lnTo>
                <a:lnTo>
                  <a:pt x="342" y="1451"/>
                </a:lnTo>
                <a:lnTo>
                  <a:pt x="340" y="1451"/>
                </a:lnTo>
                <a:lnTo>
                  <a:pt x="338" y="1449"/>
                </a:lnTo>
                <a:lnTo>
                  <a:pt x="336" y="1449"/>
                </a:lnTo>
                <a:lnTo>
                  <a:pt x="336" y="1447"/>
                </a:lnTo>
                <a:lnTo>
                  <a:pt x="334" y="1445"/>
                </a:lnTo>
                <a:lnTo>
                  <a:pt x="332" y="1443"/>
                </a:lnTo>
                <a:lnTo>
                  <a:pt x="332" y="1439"/>
                </a:lnTo>
                <a:lnTo>
                  <a:pt x="332" y="1437"/>
                </a:lnTo>
                <a:lnTo>
                  <a:pt x="332" y="1435"/>
                </a:lnTo>
                <a:lnTo>
                  <a:pt x="332" y="1433"/>
                </a:lnTo>
                <a:lnTo>
                  <a:pt x="332" y="1431"/>
                </a:lnTo>
                <a:lnTo>
                  <a:pt x="334" y="1429"/>
                </a:lnTo>
                <a:lnTo>
                  <a:pt x="334" y="1427"/>
                </a:lnTo>
                <a:lnTo>
                  <a:pt x="334" y="1427"/>
                </a:lnTo>
                <a:lnTo>
                  <a:pt x="334" y="1425"/>
                </a:lnTo>
                <a:lnTo>
                  <a:pt x="332" y="1423"/>
                </a:lnTo>
                <a:lnTo>
                  <a:pt x="332" y="1421"/>
                </a:lnTo>
                <a:lnTo>
                  <a:pt x="332" y="1419"/>
                </a:lnTo>
                <a:lnTo>
                  <a:pt x="332" y="1417"/>
                </a:lnTo>
                <a:lnTo>
                  <a:pt x="330" y="1417"/>
                </a:lnTo>
                <a:lnTo>
                  <a:pt x="328" y="1415"/>
                </a:lnTo>
                <a:lnTo>
                  <a:pt x="326" y="1415"/>
                </a:lnTo>
                <a:lnTo>
                  <a:pt x="324" y="1413"/>
                </a:lnTo>
                <a:lnTo>
                  <a:pt x="320" y="1411"/>
                </a:lnTo>
                <a:lnTo>
                  <a:pt x="318" y="1409"/>
                </a:lnTo>
                <a:lnTo>
                  <a:pt x="316" y="1409"/>
                </a:lnTo>
                <a:lnTo>
                  <a:pt x="316" y="1407"/>
                </a:lnTo>
                <a:lnTo>
                  <a:pt x="314" y="1405"/>
                </a:lnTo>
                <a:lnTo>
                  <a:pt x="312" y="1403"/>
                </a:lnTo>
                <a:lnTo>
                  <a:pt x="312" y="1401"/>
                </a:lnTo>
                <a:lnTo>
                  <a:pt x="310" y="1399"/>
                </a:lnTo>
                <a:lnTo>
                  <a:pt x="310" y="1397"/>
                </a:lnTo>
                <a:lnTo>
                  <a:pt x="310" y="1395"/>
                </a:lnTo>
                <a:lnTo>
                  <a:pt x="310" y="1393"/>
                </a:lnTo>
                <a:lnTo>
                  <a:pt x="310" y="1391"/>
                </a:lnTo>
                <a:lnTo>
                  <a:pt x="310" y="1389"/>
                </a:lnTo>
                <a:lnTo>
                  <a:pt x="308" y="1387"/>
                </a:lnTo>
                <a:lnTo>
                  <a:pt x="308" y="1385"/>
                </a:lnTo>
                <a:lnTo>
                  <a:pt x="306" y="1385"/>
                </a:lnTo>
                <a:lnTo>
                  <a:pt x="306" y="1383"/>
                </a:lnTo>
                <a:lnTo>
                  <a:pt x="304" y="1381"/>
                </a:lnTo>
                <a:lnTo>
                  <a:pt x="302" y="1379"/>
                </a:lnTo>
                <a:lnTo>
                  <a:pt x="302" y="1379"/>
                </a:lnTo>
                <a:lnTo>
                  <a:pt x="300" y="1379"/>
                </a:lnTo>
                <a:lnTo>
                  <a:pt x="300" y="1377"/>
                </a:lnTo>
                <a:lnTo>
                  <a:pt x="300" y="1375"/>
                </a:lnTo>
                <a:lnTo>
                  <a:pt x="300" y="1373"/>
                </a:lnTo>
                <a:lnTo>
                  <a:pt x="300" y="1371"/>
                </a:lnTo>
                <a:lnTo>
                  <a:pt x="302" y="1371"/>
                </a:lnTo>
                <a:lnTo>
                  <a:pt x="302" y="1369"/>
                </a:lnTo>
                <a:lnTo>
                  <a:pt x="304" y="1369"/>
                </a:lnTo>
                <a:lnTo>
                  <a:pt x="306" y="1369"/>
                </a:lnTo>
                <a:lnTo>
                  <a:pt x="306" y="1367"/>
                </a:lnTo>
                <a:lnTo>
                  <a:pt x="308" y="1367"/>
                </a:lnTo>
                <a:lnTo>
                  <a:pt x="310" y="1367"/>
                </a:lnTo>
                <a:lnTo>
                  <a:pt x="312" y="1367"/>
                </a:lnTo>
                <a:lnTo>
                  <a:pt x="312" y="1365"/>
                </a:lnTo>
                <a:lnTo>
                  <a:pt x="314" y="1365"/>
                </a:lnTo>
                <a:lnTo>
                  <a:pt x="316" y="1363"/>
                </a:lnTo>
                <a:lnTo>
                  <a:pt x="316" y="1361"/>
                </a:lnTo>
                <a:lnTo>
                  <a:pt x="316" y="1359"/>
                </a:lnTo>
                <a:lnTo>
                  <a:pt x="316" y="1357"/>
                </a:lnTo>
                <a:lnTo>
                  <a:pt x="316" y="1355"/>
                </a:lnTo>
                <a:lnTo>
                  <a:pt x="316" y="1353"/>
                </a:lnTo>
                <a:lnTo>
                  <a:pt x="314" y="1351"/>
                </a:lnTo>
                <a:lnTo>
                  <a:pt x="314" y="1349"/>
                </a:lnTo>
                <a:lnTo>
                  <a:pt x="312" y="1347"/>
                </a:lnTo>
                <a:lnTo>
                  <a:pt x="312" y="1345"/>
                </a:lnTo>
                <a:lnTo>
                  <a:pt x="312" y="1343"/>
                </a:lnTo>
                <a:lnTo>
                  <a:pt x="312" y="1341"/>
                </a:lnTo>
                <a:lnTo>
                  <a:pt x="312" y="1339"/>
                </a:lnTo>
                <a:lnTo>
                  <a:pt x="314" y="1337"/>
                </a:lnTo>
                <a:lnTo>
                  <a:pt x="318" y="1333"/>
                </a:lnTo>
                <a:lnTo>
                  <a:pt x="320" y="1329"/>
                </a:lnTo>
                <a:lnTo>
                  <a:pt x="320" y="1327"/>
                </a:lnTo>
                <a:lnTo>
                  <a:pt x="322" y="1325"/>
                </a:lnTo>
                <a:lnTo>
                  <a:pt x="322" y="1323"/>
                </a:lnTo>
                <a:lnTo>
                  <a:pt x="322" y="1321"/>
                </a:lnTo>
                <a:lnTo>
                  <a:pt x="322" y="1319"/>
                </a:lnTo>
                <a:lnTo>
                  <a:pt x="322" y="1317"/>
                </a:lnTo>
                <a:lnTo>
                  <a:pt x="320" y="1315"/>
                </a:lnTo>
                <a:lnTo>
                  <a:pt x="312" y="1311"/>
                </a:lnTo>
                <a:lnTo>
                  <a:pt x="306" y="1311"/>
                </a:lnTo>
                <a:lnTo>
                  <a:pt x="304" y="1311"/>
                </a:lnTo>
                <a:lnTo>
                  <a:pt x="302" y="1311"/>
                </a:lnTo>
                <a:lnTo>
                  <a:pt x="300" y="1311"/>
                </a:lnTo>
                <a:lnTo>
                  <a:pt x="298" y="1311"/>
                </a:lnTo>
                <a:lnTo>
                  <a:pt x="294" y="1313"/>
                </a:lnTo>
                <a:lnTo>
                  <a:pt x="292" y="1313"/>
                </a:lnTo>
                <a:lnTo>
                  <a:pt x="290" y="1315"/>
                </a:lnTo>
                <a:lnTo>
                  <a:pt x="288" y="1313"/>
                </a:lnTo>
                <a:lnTo>
                  <a:pt x="286" y="1313"/>
                </a:lnTo>
                <a:lnTo>
                  <a:pt x="284" y="1313"/>
                </a:lnTo>
                <a:lnTo>
                  <a:pt x="284" y="1311"/>
                </a:lnTo>
                <a:lnTo>
                  <a:pt x="284" y="1309"/>
                </a:lnTo>
                <a:lnTo>
                  <a:pt x="282" y="1309"/>
                </a:lnTo>
                <a:lnTo>
                  <a:pt x="282" y="1307"/>
                </a:lnTo>
                <a:lnTo>
                  <a:pt x="282" y="1305"/>
                </a:lnTo>
                <a:lnTo>
                  <a:pt x="284" y="1305"/>
                </a:lnTo>
                <a:lnTo>
                  <a:pt x="284" y="1303"/>
                </a:lnTo>
                <a:lnTo>
                  <a:pt x="284" y="1301"/>
                </a:lnTo>
                <a:lnTo>
                  <a:pt x="284" y="1299"/>
                </a:lnTo>
                <a:lnTo>
                  <a:pt x="284" y="1297"/>
                </a:lnTo>
                <a:lnTo>
                  <a:pt x="286" y="1295"/>
                </a:lnTo>
                <a:lnTo>
                  <a:pt x="286" y="1293"/>
                </a:lnTo>
                <a:lnTo>
                  <a:pt x="286" y="1291"/>
                </a:lnTo>
                <a:lnTo>
                  <a:pt x="284" y="1287"/>
                </a:lnTo>
                <a:lnTo>
                  <a:pt x="282" y="1285"/>
                </a:lnTo>
                <a:lnTo>
                  <a:pt x="280" y="1285"/>
                </a:lnTo>
                <a:lnTo>
                  <a:pt x="278" y="1285"/>
                </a:lnTo>
                <a:lnTo>
                  <a:pt x="276" y="1285"/>
                </a:lnTo>
                <a:lnTo>
                  <a:pt x="274" y="1285"/>
                </a:lnTo>
                <a:lnTo>
                  <a:pt x="272" y="1285"/>
                </a:lnTo>
                <a:lnTo>
                  <a:pt x="270" y="1285"/>
                </a:lnTo>
                <a:lnTo>
                  <a:pt x="268" y="1287"/>
                </a:lnTo>
                <a:lnTo>
                  <a:pt x="266" y="1287"/>
                </a:lnTo>
                <a:lnTo>
                  <a:pt x="266" y="1289"/>
                </a:lnTo>
                <a:lnTo>
                  <a:pt x="264" y="1293"/>
                </a:lnTo>
                <a:lnTo>
                  <a:pt x="264" y="1295"/>
                </a:lnTo>
                <a:lnTo>
                  <a:pt x="262" y="1295"/>
                </a:lnTo>
                <a:lnTo>
                  <a:pt x="262" y="1297"/>
                </a:lnTo>
                <a:lnTo>
                  <a:pt x="260" y="1297"/>
                </a:lnTo>
                <a:lnTo>
                  <a:pt x="258" y="1297"/>
                </a:lnTo>
                <a:lnTo>
                  <a:pt x="256" y="1297"/>
                </a:lnTo>
                <a:lnTo>
                  <a:pt x="254" y="1297"/>
                </a:lnTo>
                <a:lnTo>
                  <a:pt x="252" y="1295"/>
                </a:lnTo>
                <a:lnTo>
                  <a:pt x="250" y="1293"/>
                </a:lnTo>
                <a:lnTo>
                  <a:pt x="250" y="1291"/>
                </a:lnTo>
                <a:lnTo>
                  <a:pt x="250" y="1289"/>
                </a:lnTo>
                <a:lnTo>
                  <a:pt x="250" y="1287"/>
                </a:lnTo>
                <a:lnTo>
                  <a:pt x="250" y="1285"/>
                </a:lnTo>
                <a:lnTo>
                  <a:pt x="250" y="1283"/>
                </a:lnTo>
                <a:lnTo>
                  <a:pt x="252" y="1283"/>
                </a:lnTo>
                <a:lnTo>
                  <a:pt x="254" y="1283"/>
                </a:lnTo>
                <a:lnTo>
                  <a:pt x="254" y="1281"/>
                </a:lnTo>
                <a:lnTo>
                  <a:pt x="256" y="1281"/>
                </a:lnTo>
                <a:lnTo>
                  <a:pt x="258" y="1279"/>
                </a:lnTo>
                <a:lnTo>
                  <a:pt x="260" y="1275"/>
                </a:lnTo>
                <a:lnTo>
                  <a:pt x="262" y="1275"/>
                </a:lnTo>
                <a:lnTo>
                  <a:pt x="262" y="1273"/>
                </a:lnTo>
                <a:lnTo>
                  <a:pt x="262" y="1271"/>
                </a:lnTo>
                <a:lnTo>
                  <a:pt x="262" y="1269"/>
                </a:lnTo>
                <a:lnTo>
                  <a:pt x="262" y="1267"/>
                </a:lnTo>
                <a:lnTo>
                  <a:pt x="262" y="1265"/>
                </a:lnTo>
                <a:lnTo>
                  <a:pt x="260" y="1263"/>
                </a:lnTo>
                <a:lnTo>
                  <a:pt x="258" y="1263"/>
                </a:lnTo>
                <a:lnTo>
                  <a:pt x="258" y="1261"/>
                </a:lnTo>
                <a:lnTo>
                  <a:pt x="256" y="1261"/>
                </a:lnTo>
                <a:lnTo>
                  <a:pt x="256" y="1259"/>
                </a:lnTo>
                <a:lnTo>
                  <a:pt x="254" y="1259"/>
                </a:lnTo>
                <a:lnTo>
                  <a:pt x="252" y="1259"/>
                </a:lnTo>
                <a:lnTo>
                  <a:pt x="248" y="1257"/>
                </a:lnTo>
                <a:lnTo>
                  <a:pt x="244" y="1259"/>
                </a:lnTo>
                <a:lnTo>
                  <a:pt x="242" y="1259"/>
                </a:lnTo>
                <a:lnTo>
                  <a:pt x="240" y="1261"/>
                </a:lnTo>
                <a:lnTo>
                  <a:pt x="238" y="1261"/>
                </a:lnTo>
                <a:lnTo>
                  <a:pt x="236" y="1259"/>
                </a:lnTo>
                <a:lnTo>
                  <a:pt x="236" y="1259"/>
                </a:lnTo>
                <a:lnTo>
                  <a:pt x="234" y="1257"/>
                </a:lnTo>
                <a:lnTo>
                  <a:pt x="232" y="1255"/>
                </a:lnTo>
                <a:lnTo>
                  <a:pt x="232" y="1253"/>
                </a:lnTo>
                <a:lnTo>
                  <a:pt x="230" y="1251"/>
                </a:lnTo>
                <a:lnTo>
                  <a:pt x="230" y="1249"/>
                </a:lnTo>
                <a:lnTo>
                  <a:pt x="228" y="1243"/>
                </a:lnTo>
                <a:lnTo>
                  <a:pt x="228" y="1239"/>
                </a:lnTo>
                <a:lnTo>
                  <a:pt x="226" y="1237"/>
                </a:lnTo>
                <a:lnTo>
                  <a:pt x="226" y="1235"/>
                </a:lnTo>
                <a:lnTo>
                  <a:pt x="226" y="1233"/>
                </a:lnTo>
                <a:lnTo>
                  <a:pt x="228" y="1231"/>
                </a:lnTo>
                <a:lnTo>
                  <a:pt x="228" y="1229"/>
                </a:lnTo>
                <a:lnTo>
                  <a:pt x="228" y="1227"/>
                </a:lnTo>
                <a:lnTo>
                  <a:pt x="228" y="1225"/>
                </a:lnTo>
                <a:lnTo>
                  <a:pt x="230" y="1223"/>
                </a:lnTo>
                <a:lnTo>
                  <a:pt x="230" y="1221"/>
                </a:lnTo>
                <a:lnTo>
                  <a:pt x="230" y="1219"/>
                </a:lnTo>
                <a:lnTo>
                  <a:pt x="232" y="1219"/>
                </a:lnTo>
                <a:lnTo>
                  <a:pt x="232" y="1217"/>
                </a:lnTo>
                <a:lnTo>
                  <a:pt x="232" y="1215"/>
                </a:lnTo>
                <a:lnTo>
                  <a:pt x="234" y="1213"/>
                </a:lnTo>
                <a:lnTo>
                  <a:pt x="234" y="1209"/>
                </a:lnTo>
                <a:lnTo>
                  <a:pt x="236" y="1205"/>
                </a:lnTo>
                <a:lnTo>
                  <a:pt x="236" y="1201"/>
                </a:lnTo>
                <a:lnTo>
                  <a:pt x="234" y="1199"/>
                </a:lnTo>
                <a:lnTo>
                  <a:pt x="234" y="1197"/>
                </a:lnTo>
                <a:lnTo>
                  <a:pt x="232" y="1193"/>
                </a:lnTo>
                <a:lnTo>
                  <a:pt x="232" y="1191"/>
                </a:lnTo>
                <a:lnTo>
                  <a:pt x="230" y="1191"/>
                </a:lnTo>
                <a:lnTo>
                  <a:pt x="228" y="1189"/>
                </a:lnTo>
                <a:lnTo>
                  <a:pt x="228" y="1189"/>
                </a:lnTo>
                <a:lnTo>
                  <a:pt x="226" y="1189"/>
                </a:lnTo>
                <a:lnTo>
                  <a:pt x="222" y="1187"/>
                </a:lnTo>
                <a:lnTo>
                  <a:pt x="218" y="1187"/>
                </a:lnTo>
                <a:lnTo>
                  <a:pt x="216" y="1184"/>
                </a:lnTo>
                <a:lnTo>
                  <a:pt x="214" y="1184"/>
                </a:lnTo>
                <a:lnTo>
                  <a:pt x="210" y="1184"/>
                </a:lnTo>
                <a:lnTo>
                  <a:pt x="208" y="1182"/>
                </a:lnTo>
                <a:lnTo>
                  <a:pt x="206" y="1180"/>
                </a:lnTo>
                <a:lnTo>
                  <a:pt x="204" y="1178"/>
                </a:lnTo>
                <a:lnTo>
                  <a:pt x="202" y="1172"/>
                </a:lnTo>
                <a:lnTo>
                  <a:pt x="202" y="1170"/>
                </a:lnTo>
                <a:lnTo>
                  <a:pt x="200" y="1168"/>
                </a:lnTo>
                <a:lnTo>
                  <a:pt x="200" y="1166"/>
                </a:lnTo>
                <a:lnTo>
                  <a:pt x="198" y="1166"/>
                </a:lnTo>
                <a:lnTo>
                  <a:pt x="198" y="1164"/>
                </a:lnTo>
                <a:lnTo>
                  <a:pt x="196" y="1164"/>
                </a:lnTo>
                <a:lnTo>
                  <a:pt x="190" y="1158"/>
                </a:lnTo>
                <a:lnTo>
                  <a:pt x="188" y="1158"/>
                </a:lnTo>
                <a:lnTo>
                  <a:pt x="188" y="1156"/>
                </a:lnTo>
                <a:lnTo>
                  <a:pt x="186" y="1154"/>
                </a:lnTo>
                <a:lnTo>
                  <a:pt x="186" y="1152"/>
                </a:lnTo>
                <a:lnTo>
                  <a:pt x="184" y="1152"/>
                </a:lnTo>
                <a:lnTo>
                  <a:pt x="184" y="1150"/>
                </a:lnTo>
                <a:lnTo>
                  <a:pt x="184" y="1148"/>
                </a:lnTo>
                <a:lnTo>
                  <a:pt x="182" y="1146"/>
                </a:lnTo>
                <a:lnTo>
                  <a:pt x="182" y="1142"/>
                </a:lnTo>
                <a:lnTo>
                  <a:pt x="182" y="1140"/>
                </a:lnTo>
                <a:lnTo>
                  <a:pt x="184" y="1138"/>
                </a:lnTo>
                <a:lnTo>
                  <a:pt x="184" y="1134"/>
                </a:lnTo>
                <a:lnTo>
                  <a:pt x="184" y="1132"/>
                </a:lnTo>
                <a:lnTo>
                  <a:pt x="184" y="1128"/>
                </a:lnTo>
                <a:lnTo>
                  <a:pt x="184" y="1124"/>
                </a:lnTo>
                <a:lnTo>
                  <a:pt x="182" y="1124"/>
                </a:lnTo>
                <a:lnTo>
                  <a:pt x="182" y="1122"/>
                </a:lnTo>
                <a:lnTo>
                  <a:pt x="180" y="1120"/>
                </a:lnTo>
                <a:lnTo>
                  <a:pt x="178" y="1118"/>
                </a:lnTo>
                <a:lnTo>
                  <a:pt x="176" y="1114"/>
                </a:lnTo>
                <a:lnTo>
                  <a:pt x="176" y="1112"/>
                </a:lnTo>
                <a:lnTo>
                  <a:pt x="176" y="1110"/>
                </a:lnTo>
                <a:lnTo>
                  <a:pt x="178" y="1110"/>
                </a:lnTo>
                <a:lnTo>
                  <a:pt x="180" y="1108"/>
                </a:lnTo>
                <a:lnTo>
                  <a:pt x="184" y="1108"/>
                </a:lnTo>
                <a:lnTo>
                  <a:pt x="190" y="1104"/>
                </a:lnTo>
                <a:lnTo>
                  <a:pt x="194" y="1100"/>
                </a:lnTo>
                <a:lnTo>
                  <a:pt x="196" y="1096"/>
                </a:lnTo>
                <a:lnTo>
                  <a:pt x="198" y="1096"/>
                </a:lnTo>
                <a:lnTo>
                  <a:pt x="198" y="1092"/>
                </a:lnTo>
                <a:lnTo>
                  <a:pt x="196" y="1092"/>
                </a:lnTo>
                <a:lnTo>
                  <a:pt x="196" y="1090"/>
                </a:lnTo>
                <a:lnTo>
                  <a:pt x="194" y="1090"/>
                </a:lnTo>
                <a:lnTo>
                  <a:pt x="194" y="1088"/>
                </a:lnTo>
                <a:lnTo>
                  <a:pt x="194" y="1086"/>
                </a:lnTo>
                <a:lnTo>
                  <a:pt x="194" y="1082"/>
                </a:lnTo>
                <a:lnTo>
                  <a:pt x="196" y="1080"/>
                </a:lnTo>
                <a:lnTo>
                  <a:pt x="194" y="1078"/>
                </a:lnTo>
                <a:lnTo>
                  <a:pt x="194" y="1074"/>
                </a:lnTo>
                <a:lnTo>
                  <a:pt x="192" y="1072"/>
                </a:lnTo>
                <a:lnTo>
                  <a:pt x="192" y="1070"/>
                </a:lnTo>
                <a:lnTo>
                  <a:pt x="190" y="1068"/>
                </a:lnTo>
                <a:lnTo>
                  <a:pt x="190" y="1066"/>
                </a:lnTo>
                <a:lnTo>
                  <a:pt x="188" y="1066"/>
                </a:lnTo>
                <a:lnTo>
                  <a:pt x="188" y="1064"/>
                </a:lnTo>
                <a:lnTo>
                  <a:pt x="188" y="1064"/>
                </a:lnTo>
                <a:lnTo>
                  <a:pt x="188" y="1062"/>
                </a:lnTo>
                <a:lnTo>
                  <a:pt x="182" y="1060"/>
                </a:lnTo>
                <a:lnTo>
                  <a:pt x="180" y="1058"/>
                </a:lnTo>
                <a:lnTo>
                  <a:pt x="178" y="1056"/>
                </a:lnTo>
                <a:lnTo>
                  <a:pt x="176" y="1054"/>
                </a:lnTo>
                <a:lnTo>
                  <a:pt x="174" y="1052"/>
                </a:lnTo>
                <a:lnTo>
                  <a:pt x="172" y="1048"/>
                </a:lnTo>
                <a:lnTo>
                  <a:pt x="170" y="1044"/>
                </a:lnTo>
                <a:lnTo>
                  <a:pt x="170" y="1044"/>
                </a:lnTo>
                <a:lnTo>
                  <a:pt x="170" y="1042"/>
                </a:lnTo>
                <a:lnTo>
                  <a:pt x="170" y="1036"/>
                </a:lnTo>
                <a:lnTo>
                  <a:pt x="170" y="1034"/>
                </a:lnTo>
                <a:lnTo>
                  <a:pt x="170" y="1032"/>
                </a:lnTo>
                <a:lnTo>
                  <a:pt x="170" y="1030"/>
                </a:lnTo>
                <a:lnTo>
                  <a:pt x="170" y="1028"/>
                </a:lnTo>
                <a:lnTo>
                  <a:pt x="168" y="1024"/>
                </a:lnTo>
                <a:lnTo>
                  <a:pt x="166" y="1022"/>
                </a:lnTo>
                <a:lnTo>
                  <a:pt x="164" y="1020"/>
                </a:lnTo>
                <a:lnTo>
                  <a:pt x="164" y="1018"/>
                </a:lnTo>
                <a:lnTo>
                  <a:pt x="158" y="1014"/>
                </a:lnTo>
                <a:lnTo>
                  <a:pt x="156" y="1012"/>
                </a:lnTo>
                <a:lnTo>
                  <a:pt x="154" y="1012"/>
                </a:lnTo>
                <a:lnTo>
                  <a:pt x="150" y="1010"/>
                </a:lnTo>
                <a:lnTo>
                  <a:pt x="148" y="1008"/>
                </a:lnTo>
                <a:lnTo>
                  <a:pt x="146" y="1006"/>
                </a:lnTo>
                <a:lnTo>
                  <a:pt x="142" y="1002"/>
                </a:lnTo>
                <a:lnTo>
                  <a:pt x="140" y="998"/>
                </a:lnTo>
                <a:lnTo>
                  <a:pt x="140" y="996"/>
                </a:lnTo>
                <a:lnTo>
                  <a:pt x="140" y="996"/>
                </a:lnTo>
                <a:lnTo>
                  <a:pt x="140" y="994"/>
                </a:lnTo>
                <a:lnTo>
                  <a:pt x="140" y="992"/>
                </a:lnTo>
                <a:lnTo>
                  <a:pt x="140" y="990"/>
                </a:lnTo>
                <a:lnTo>
                  <a:pt x="140" y="988"/>
                </a:lnTo>
                <a:lnTo>
                  <a:pt x="140" y="986"/>
                </a:lnTo>
                <a:lnTo>
                  <a:pt x="140" y="984"/>
                </a:lnTo>
                <a:lnTo>
                  <a:pt x="140" y="982"/>
                </a:lnTo>
                <a:lnTo>
                  <a:pt x="140" y="980"/>
                </a:lnTo>
                <a:lnTo>
                  <a:pt x="142" y="978"/>
                </a:lnTo>
                <a:lnTo>
                  <a:pt x="144" y="974"/>
                </a:lnTo>
                <a:lnTo>
                  <a:pt x="144" y="972"/>
                </a:lnTo>
                <a:lnTo>
                  <a:pt x="144" y="968"/>
                </a:lnTo>
                <a:lnTo>
                  <a:pt x="142" y="964"/>
                </a:lnTo>
                <a:lnTo>
                  <a:pt x="142" y="962"/>
                </a:lnTo>
                <a:lnTo>
                  <a:pt x="140" y="960"/>
                </a:lnTo>
                <a:lnTo>
                  <a:pt x="140" y="956"/>
                </a:lnTo>
                <a:lnTo>
                  <a:pt x="140" y="952"/>
                </a:lnTo>
                <a:lnTo>
                  <a:pt x="140" y="948"/>
                </a:lnTo>
                <a:lnTo>
                  <a:pt x="140" y="946"/>
                </a:lnTo>
                <a:lnTo>
                  <a:pt x="140" y="944"/>
                </a:lnTo>
                <a:lnTo>
                  <a:pt x="142" y="940"/>
                </a:lnTo>
                <a:lnTo>
                  <a:pt x="146" y="936"/>
                </a:lnTo>
                <a:lnTo>
                  <a:pt x="154" y="928"/>
                </a:lnTo>
                <a:lnTo>
                  <a:pt x="156" y="924"/>
                </a:lnTo>
                <a:lnTo>
                  <a:pt x="160" y="920"/>
                </a:lnTo>
                <a:lnTo>
                  <a:pt x="160" y="918"/>
                </a:lnTo>
                <a:lnTo>
                  <a:pt x="162" y="916"/>
                </a:lnTo>
                <a:lnTo>
                  <a:pt x="162" y="912"/>
                </a:lnTo>
                <a:lnTo>
                  <a:pt x="162" y="910"/>
                </a:lnTo>
                <a:lnTo>
                  <a:pt x="162" y="908"/>
                </a:lnTo>
                <a:lnTo>
                  <a:pt x="162" y="904"/>
                </a:lnTo>
                <a:lnTo>
                  <a:pt x="162" y="900"/>
                </a:lnTo>
                <a:lnTo>
                  <a:pt x="160" y="890"/>
                </a:lnTo>
                <a:lnTo>
                  <a:pt x="158" y="888"/>
                </a:lnTo>
                <a:lnTo>
                  <a:pt x="154" y="882"/>
                </a:lnTo>
                <a:lnTo>
                  <a:pt x="150" y="878"/>
                </a:lnTo>
                <a:lnTo>
                  <a:pt x="148" y="878"/>
                </a:lnTo>
                <a:lnTo>
                  <a:pt x="144" y="876"/>
                </a:lnTo>
                <a:lnTo>
                  <a:pt x="142" y="876"/>
                </a:lnTo>
                <a:lnTo>
                  <a:pt x="140" y="876"/>
                </a:lnTo>
                <a:lnTo>
                  <a:pt x="132" y="876"/>
                </a:lnTo>
                <a:lnTo>
                  <a:pt x="128" y="876"/>
                </a:lnTo>
                <a:lnTo>
                  <a:pt x="124" y="874"/>
                </a:lnTo>
                <a:lnTo>
                  <a:pt x="120" y="874"/>
                </a:lnTo>
                <a:lnTo>
                  <a:pt x="118" y="874"/>
                </a:lnTo>
                <a:lnTo>
                  <a:pt x="116" y="872"/>
                </a:lnTo>
                <a:lnTo>
                  <a:pt x="114" y="872"/>
                </a:lnTo>
                <a:lnTo>
                  <a:pt x="108" y="874"/>
                </a:lnTo>
                <a:lnTo>
                  <a:pt x="104" y="874"/>
                </a:lnTo>
                <a:lnTo>
                  <a:pt x="102" y="874"/>
                </a:lnTo>
                <a:lnTo>
                  <a:pt x="100" y="874"/>
                </a:lnTo>
                <a:lnTo>
                  <a:pt x="100" y="872"/>
                </a:lnTo>
                <a:lnTo>
                  <a:pt x="100" y="870"/>
                </a:lnTo>
                <a:lnTo>
                  <a:pt x="102" y="868"/>
                </a:lnTo>
                <a:lnTo>
                  <a:pt x="102" y="866"/>
                </a:lnTo>
                <a:lnTo>
                  <a:pt x="104" y="864"/>
                </a:lnTo>
                <a:lnTo>
                  <a:pt x="104" y="858"/>
                </a:lnTo>
                <a:lnTo>
                  <a:pt x="100" y="856"/>
                </a:lnTo>
                <a:lnTo>
                  <a:pt x="98" y="856"/>
                </a:lnTo>
                <a:lnTo>
                  <a:pt x="96" y="856"/>
                </a:lnTo>
                <a:lnTo>
                  <a:pt x="94" y="856"/>
                </a:lnTo>
                <a:lnTo>
                  <a:pt x="90" y="852"/>
                </a:lnTo>
                <a:lnTo>
                  <a:pt x="90" y="852"/>
                </a:lnTo>
                <a:lnTo>
                  <a:pt x="90" y="850"/>
                </a:lnTo>
                <a:lnTo>
                  <a:pt x="96" y="848"/>
                </a:lnTo>
                <a:lnTo>
                  <a:pt x="98" y="844"/>
                </a:lnTo>
                <a:lnTo>
                  <a:pt x="100" y="842"/>
                </a:lnTo>
                <a:lnTo>
                  <a:pt x="100" y="838"/>
                </a:lnTo>
                <a:lnTo>
                  <a:pt x="100" y="834"/>
                </a:lnTo>
                <a:lnTo>
                  <a:pt x="100" y="826"/>
                </a:lnTo>
                <a:lnTo>
                  <a:pt x="100" y="822"/>
                </a:lnTo>
                <a:lnTo>
                  <a:pt x="96" y="818"/>
                </a:lnTo>
                <a:lnTo>
                  <a:pt x="92" y="818"/>
                </a:lnTo>
                <a:lnTo>
                  <a:pt x="88" y="816"/>
                </a:lnTo>
                <a:lnTo>
                  <a:pt x="88" y="814"/>
                </a:lnTo>
                <a:lnTo>
                  <a:pt x="90" y="810"/>
                </a:lnTo>
                <a:lnTo>
                  <a:pt x="90" y="806"/>
                </a:lnTo>
                <a:lnTo>
                  <a:pt x="98" y="802"/>
                </a:lnTo>
                <a:lnTo>
                  <a:pt x="92" y="796"/>
                </a:lnTo>
                <a:lnTo>
                  <a:pt x="92" y="790"/>
                </a:lnTo>
                <a:lnTo>
                  <a:pt x="90" y="786"/>
                </a:lnTo>
                <a:lnTo>
                  <a:pt x="88" y="774"/>
                </a:lnTo>
                <a:lnTo>
                  <a:pt x="86" y="770"/>
                </a:lnTo>
                <a:lnTo>
                  <a:pt x="84" y="766"/>
                </a:lnTo>
                <a:lnTo>
                  <a:pt x="74" y="772"/>
                </a:lnTo>
                <a:lnTo>
                  <a:pt x="70" y="770"/>
                </a:lnTo>
                <a:lnTo>
                  <a:pt x="70" y="766"/>
                </a:lnTo>
                <a:lnTo>
                  <a:pt x="70" y="764"/>
                </a:lnTo>
                <a:lnTo>
                  <a:pt x="72" y="761"/>
                </a:lnTo>
                <a:lnTo>
                  <a:pt x="78" y="757"/>
                </a:lnTo>
                <a:lnTo>
                  <a:pt x="80" y="755"/>
                </a:lnTo>
                <a:lnTo>
                  <a:pt x="82" y="753"/>
                </a:lnTo>
                <a:lnTo>
                  <a:pt x="80" y="751"/>
                </a:lnTo>
                <a:lnTo>
                  <a:pt x="78" y="749"/>
                </a:lnTo>
                <a:lnTo>
                  <a:pt x="68" y="743"/>
                </a:lnTo>
                <a:lnTo>
                  <a:pt x="66" y="739"/>
                </a:lnTo>
                <a:lnTo>
                  <a:pt x="66" y="733"/>
                </a:lnTo>
                <a:lnTo>
                  <a:pt x="64" y="729"/>
                </a:lnTo>
                <a:lnTo>
                  <a:pt x="54" y="729"/>
                </a:lnTo>
                <a:lnTo>
                  <a:pt x="52" y="727"/>
                </a:lnTo>
                <a:lnTo>
                  <a:pt x="52" y="723"/>
                </a:lnTo>
                <a:lnTo>
                  <a:pt x="50" y="719"/>
                </a:lnTo>
                <a:lnTo>
                  <a:pt x="48" y="715"/>
                </a:lnTo>
                <a:lnTo>
                  <a:pt x="46" y="715"/>
                </a:lnTo>
                <a:lnTo>
                  <a:pt x="46" y="717"/>
                </a:lnTo>
                <a:lnTo>
                  <a:pt x="44" y="717"/>
                </a:lnTo>
                <a:lnTo>
                  <a:pt x="42" y="721"/>
                </a:lnTo>
                <a:lnTo>
                  <a:pt x="42" y="719"/>
                </a:lnTo>
                <a:lnTo>
                  <a:pt x="42" y="717"/>
                </a:lnTo>
                <a:lnTo>
                  <a:pt x="42" y="715"/>
                </a:lnTo>
                <a:lnTo>
                  <a:pt x="42" y="713"/>
                </a:lnTo>
                <a:lnTo>
                  <a:pt x="42" y="711"/>
                </a:lnTo>
                <a:lnTo>
                  <a:pt x="38" y="709"/>
                </a:lnTo>
                <a:lnTo>
                  <a:pt x="36" y="707"/>
                </a:lnTo>
                <a:lnTo>
                  <a:pt x="34" y="705"/>
                </a:lnTo>
                <a:lnTo>
                  <a:pt x="30" y="703"/>
                </a:lnTo>
                <a:lnTo>
                  <a:pt x="28" y="703"/>
                </a:lnTo>
                <a:lnTo>
                  <a:pt x="28" y="699"/>
                </a:lnTo>
                <a:lnTo>
                  <a:pt x="26" y="699"/>
                </a:lnTo>
                <a:lnTo>
                  <a:pt x="26" y="697"/>
                </a:lnTo>
                <a:lnTo>
                  <a:pt x="24" y="695"/>
                </a:lnTo>
                <a:lnTo>
                  <a:pt x="20" y="695"/>
                </a:lnTo>
                <a:lnTo>
                  <a:pt x="16" y="695"/>
                </a:lnTo>
                <a:lnTo>
                  <a:pt x="8" y="687"/>
                </a:lnTo>
                <a:lnTo>
                  <a:pt x="8" y="681"/>
                </a:lnTo>
                <a:lnTo>
                  <a:pt x="8" y="679"/>
                </a:lnTo>
                <a:lnTo>
                  <a:pt x="6" y="671"/>
                </a:lnTo>
                <a:lnTo>
                  <a:pt x="4" y="669"/>
                </a:lnTo>
                <a:lnTo>
                  <a:pt x="0" y="665"/>
                </a:lnTo>
                <a:lnTo>
                  <a:pt x="0" y="663"/>
                </a:lnTo>
                <a:lnTo>
                  <a:pt x="0" y="661"/>
                </a:lnTo>
                <a:lnTo>
                  <a:pt x="4" y="659"/>
                </a:lnTo>
                <a:lnTo>
                  <a:pt x="4" y="657"/>
                </a:lnTo>
                <a:lnTo>
                  <a:pt x="4" y="655"/>
                </a:lnTo>
                <a:lnTo>
                  <a:pt x="6" y="651"/>
                </a:lnTo>
                <a:lnTo>
                  <a:pt x="8" y="649"/>
                </a:lnTo>
                <a:lnTo>
                  <a:pt x="10" y="649"/>
                </a:lnTo>
                <a:lnTo>
                  <a:pt x="10" y="647"/>
                </a:lnTo>
                <a:lnTo>
                  <a:pt x="8" y="645"/>
                </a:lnTo>
                <a:lnTo>
                  <a:pt x="6" y="645"/>
                </a:lnTo>
                <a:lnTo>
                  <a:pt x="4" y="641"/>
                </a:lnTo>
                <a:lnTo>
                  <a:pt x="4" y="637"/>
                </a:lnTo>
                <a:lnTo>
                  <a:pt x="6" y="633"/>
                </a:lnTo>
                <a:lnTo>
                  <a:pt x="10" y="627"/>
                </a:lnTo>
                <a:lnTo>
                  <a:pt x="14" y="621"/>
                </a:lnTo>
                <a:lnTo>
                  <a:pt x="16" y="621"/>
                </a:lnTo>
                <a:lnTo>
                  <a:pt x="20" y="621"/>
                </a:lnTo>
                <a:lnTo>
                  <a:pt x="22" y="621"/>
                </a:lnTo>
                <a:lnTo>
                  <a:pt x="22" y="619"/>
                </a:lnTo>
                <a:lnTo>
                  <a:pt x="22" y="617"/>
                </a:lnTo>
                <a:lnTo>
                  <a:pt x="22" y="615"/>
                </a:lnTo>
                <a:lnTo>
                  <a:pt x="20" y="615"/>
                </a:lnTo>
                <a:lnTo>
                  <a:pt x="22" y="613"/>
                </a:lnTo>
                <a:lnTo>
                  <a:pt x="24" y="613"/>
                </a:lnTo>
                <a:lnTo>
                  <a:pt x="26" y="613"/>
                </a:lnTo>
                <a:lnTo>
                  <a:pt x="28" y="611"/>
                </a:lnTo>
                <a:lnTo>
                  <a:pt x="26" y="611"/>
                </a:lnTo>
                <a:lnTo>
                  <a:pt x="26" y="611"/>
                </a:lnTo>
                <a:lnTo>
                  <a:pt x="28" y="609"/>
                </a:lnTo>
                <a:lnTo>
                  <a:pt x="28" y="607"/>
                </a:lnTo>
                <a:lnTo>
                  <a:pt x="30" y="603"/>
                </a:lnTo>
                <a:lnTo>
                  <a:pt x="30" y="601"/>
                </a:lnTo>
                <a:lnTo>
                  <a:pt x="28" y="599"/>
                </a:lnTo>
                <a:lnTo>
                  <a:pt x="28" y="597"/>
                </a:lnTo>
                <a:lnTo>
                  <a:pt x="26" y="595"/>
                </a:lnTo>
                <a:lnTo>
                  <a:pt x="28" y="595"/>
                </a:lnTo>
                <a:lnTo>
                  <a:pt x="30" y="595"/>
                </a:lnTo>
                <a:lnTo>
                  <a:pt x="32" y="591"/>
                </a:lnTo>
                <a:lnTo>
                  <a:pt x="32" y="593"/>
                </a:lnTo>
                <a:lnTo>
                  <a:pt x="34" y="593"/>
                </a:lnTo>
                <a:lnTo>
                  <a:pt x="34" y="591"/>
                </a:lnTo>
                <a:lnTo>
                  <a:pt x="34" y="589"/>
                </a:lnTo>
                <a:lnTo>
                  <a:pt x="32" y="589"/>
                </a:lnTo>
                <a:lnTo>
                  <a:pt x="34" y="587"/>
                </a:lnTo>
                <a:lnTo>
                  <a:pt x="36" y="587"/>
                </a:lnTo>
                <a:lnTo>
                  <a:pt x="38" y="585"/>
                </a:lnTo>
                <a:lnTo>
                  <a:pt x="38" y="583"/>
                </a:lnTo>
                <a:lnTo>
                  <a:pt x="38" y="581"/>
                </a:lnTo>
                <a:lnTo>
                  <a:pt x="38" y="579"/>
                </a:lnTo>
                <a:lnTo>
                  <a:pt x="38" y="577"/>
                </a:lnTo>
                <a:lnTo>
                  <a:pt x="40" y="575"/>
                </a:lnTo>
                <a:lnTo>
                  <a:pt x="42" y="575"/>
                </a:lnTo>
                <a:lnTo>
                  <a:pt x="42" y="575"/>
                </a:lnTo>
                <a:lnTo>
                  <a:pt x="44" y="577"/>
                </a:lnTo>
                <a:lnTo>
                  <a:pt x="44" y="579"/>
                </a:lnTo>
                <a:lnTo>
                  <a:pt x="44" y="583"/>
                </a:lnTo>
                <a:lnTo>
                  <a:pt x="46" y="583"/>
                </a:lnTo>
                <a:lnTo>
                  <a:pt x="48" y="579"/>
                </a:lnTo>
                <a:lnTo>
                  <a:pt x="50" y="577"/>
                </a:lnTo>
                <a:lnTo>
                  <a:pt x="52" y="577"/>
                </a:lnTo>
                <a:lnTo>
                  <a:pt x="54" y="575"/>
                </a:lnTo>
                <a:lnTo>
                  <a:pt x="56" y="571"/>
                </a:lnTo>
                <a:lnTo>
                  <a:pt x="54" y="571"/>
                </a:lnTo>
                <a:lnTo>
                  <a:pt x="52" y="569"/>
                </a:lnTo>
                <a:lnTo>
                  <a:pt x="52" y="567"/>
                </a:lnTo>
                <a:lnTo>
                  <a:pt x="52" y="565"/>
                </a:lnTo>
                <a:lnTo>
                  <a:pt x="54" y="563"/>
                </a:lnTo>
                <a:lnTo>
                  <a:pt x="56" y="563"/>
                </a:lnTo>
                <a:lnTo>
                  <a:pt x="58" y="563"/>
                </a:lnTo>
                <a:lnTo>
                  <a:pt x="60" y="563"/>
                </a:lnTo>
                <a:lnTo>
                  <a:pt x="60" y="561"/>
                </a:lnTo>
                <a:lnTo>
                  <a:pt x="60" y="559"/>
                </a:lnTo>
                <a:lnTo>
                  <a:pt x="58" y="559"/>
                </a:lnTo>
                <a:lnTo>
                  <a:pt x="56" y="559"/>
                </a:lnTo>
                <a:lnTo>
                  <a:pt x="56" y="555"/>
                </a:lnTo>
                <a:lnTo>
                  <a:pt x="56" y="551"/>
                </a:lnTo>
                <a:lnTo>
                  <a:pt x="56" y="547"/>
                </a:lnTo>
                <a:lnTo>
                  <a:pt x="56" y="545"/>
                </a:lnTo>
                <a:lnTo>
                  <a:pt x="58" y="543"/>
                </a:lnTo>
                <a:lnTo>
                  <a:pt x="60" y="543"/>
                </a:lnTo>
                <a:lnTo>
                  <a:pt x="62" y="541"/>
                </a:lnTo>
                <a:lnTo>
                  <a:pt x="62" y="539"/>
                </a:lnTo>
                <a:lnTo>
                  <a:pt x="62" y="537"/>
                </a:lnTo>
                <a:lnTo>
                  <a:pt x="60" y="537"/>
                </a:lnTo>
                <a:lnTo>
                  <a:pt x="60" y="535"/>
                </a:lnTo>
                <a:lnTo>
                  <a:pt x="60" y="533"/>
                </a:lnTo>
                <a:lnTo>
                  <a:pt x="60" y="531"/>
                </a:lnTo>
                <a:lnTo>
                  <a:pt x="62" y="529"/>
                </a:lnTo>
                <a:lnTo>
                  <a:pt x="64" y="531"/>
                </a:lnTo>
                <a:lnTo>
                  <a:pt x="70" y="529"/>
                </a:lnTo>
                <a:lnTo>
                  <a:pt x="70" y="527"/>
                </a:lnTo>
                <a:lnTo>
                  <a:pt x="68" y="525"/>
                </a:lnTo>
                <a:lnTo>
                  <a:pt x="66" y="523"/>
                </a:lnTo>
                <a:lnTo>
                  <a:pt x="62" y="521"/>
                </a:lnTo>
                <a:lnTo>
                  <a:pt x="62" y="519"/>
                </a:lnTo>
                <a:lnTo>
                  <a:pt x="60" y="519"/>
                </a:lnTo>
                <a:lnTo>
                  <a:pt x="60" y="517"/>
                </a:lnTo>
                <a:lnTo>
                  <a:pt x="62" y="517"/>
                </a:lnTo>
                <a:lnTo>
                  <a:pt x="64" y="517"/>
                </a:lnTo>
                <a:lnTo>
                  <a:pt x="64" y="515"/>
                </a:lnTo>
                <a:lnTo>
                  <a:pt x="62" y="515"/>
                </a:lnTo>
                <a:lnTo>
                  <a:pt x="62" y="513"/>
                </a:lnTo>
                <a:lnTo>
                  <a:pt x="62" y="511"/>
                </a:lnTo>
                <a:lnTo>
                  <a:pt x="60" y="503"/>
                </a:lnTo>
                <a:lnTo>
                  <a:pt x="62" y="501"/>
                </a:lnTo>
                <a:lnTo>
                  <a:pt x="62" y="499"/>
                </a:lnTo>
                <a:lnTo>
                  <a:pt x="66" y="497"/>
                </a:lnTo>
                <a:lnTo>
                  <a:pt x="66" y="495"/>
                </a:lnTo>
                <a:lnTo>
                  <a:pt x="68" y="493"/>
                </a:lnTo>
                <a:lnTo>
                  <a:pt x="70" y="493"/>
                </a:lnTo>
                <a:lnTo>
                  <a:pt x="70" y="491"/>
                </a:lnTo>
                <a:lnTo>
                  <a:pt x="74" y="491"/>
                </a:lnTo>
                <a:lnTo>
                  <a:pt x="76" y="491"/>
                </a:lnTo>
                <a:lnTo>
                  <a:pt x="76" y="489"/>
                </a:lnTo>
                <a:lnTo>
                  <a:pt x="74" y="487"/>
                </a:lnTo>
                <a:lnTo>
                  <a:pt x="76" y="487"/>
                </a:lnTo>
                <a:lnTo>
                  <a:pt x="78" y="483"/>
                </a:lnTo>
                <a:lnTo>
                  <a:pt x="80" y="483"/>
                </a:lnTo>
                <a:lnTo>
                  <a:pt x="82" y="481"/>
                </a:lnTo>
                <a:lnTo>
                  <a:pt x="82" y="479"/>
                </a:lnTo>
                <a:lnTo>
                  <a:pt x="82" y="475"/>
                </a:lnTo>
                <a:lnTo>
                  <a:pt x="84" y="473"/>
                </a:lnTo>
                <a:lnTo>
                  <a:pt x="86" y="473"/>
                </a:lnTo>
                <a:lnTo>
                  <a:pt x="86" y="471"/>
                </a:lnTo>
                <a:lnTo>
                  <a:pt x="88" y="471"/>
                </a:lnTo>
                <a:lnTo>
                  <a:pt x="86" y="469"/>
                </a:lnTo>
                <a:lnTo>
                  <a:pt x="86" y="467"/>
                </a:lnTo>
                <a:lnTo>
                  <a:pt x="86" y="463"/>
                </a:lnTo>
                <a:lnTo>
                  <a:pt x="80" y="461"/>
                </a:lnTo>
                <a:lnTo>
                  <a:pt x="78" y="459"/>
                </a:lnTo>
                <a:lnTo>
                  <a:pt x="76" y="451"/>
                </a:lnTo>
                <a:lnTo>
                  <a:pt x="86" y="439"/>
                </a:lnTo>
                <a:lnTo>
                  <a:pt x="88" y="437"/>
                </a:lnTo>
                <a:lnTo>
                  <a:pt x="88" y="435"/>
                </a:lnTo>
                <a:lnTo>
                  <a:pt x="90" y="433"/>
                </a:lnTo>
                <a:lnTo>
                  <a:pt x="90" y="429"/>
                </a:lnTo>
                <a:lnTo>
                  <a:pt x="90" y="427"/>
                </a:lnTo>
                <a:lnTo>
                  <a:pt x="90" y="423"/>
                </a:lnTo>
                <a:lnTo>
                  <a:pt x="84" y="419"/>
                </a:lnTo>
                <a:lnTo>
                  <a:pt x="80" y="409"/>
                </a:lnTo>
                <a:lnTo>
                  <a:pt x="80" y="407"/>
                </a:lnTo>
                <a:lnTo>
                  <a:pt x="82" y="405"/>
                </a:lnTo>
                <a:lnTo>
                  <a:pt x="80" y="405"/>
                </a:lnTo>
                <a:lnTo>
                  <a:pt x="76" y="403"/>
                </a:lnTo>
                <a:lnTo>
                  <a:pt x="76" y="399"/>
                </a:lnTo>
                <a:lnTo>
                  <a:pt x="78" y="397"/>
                </a:lnTo>
                <a:lnTo>
                  <a:pt x="82" y="391"/>
                </a:lnTo>
                <a:lnTo>
                  <a:pt x="84" y="393"/>
                </a:lnTo>
                <a:lnTo>
                  <a:pt x="86" y="393"/>
                </a:lnTo>
                <a:lnTo>
                  <a:pt x="90" y="391"/>
                </a:lnTo>
                <a:lnTo>
                  <a:pt x="92" y="391"/>
                </a:lnTo>
                <a:lnTo>
                  <a:pt x="92" y="389"/>
                </a:lnTo>
                <a:lnTo>
                  <a:pt x="94" y="387"/>
                </a:lnTo>
                <a:lnTo>
                  <a:pt x="102" y="379"/>
                </a:lnTo>
                <a:lnTo>
                  <a:pt x="104" y="379"/>
                </a:lnTo>
                <a:lnTo>
                  <a:pt x="106" y="381"/>
                </a:lnTo>
                <a:lnTo>
                  <a:pt x="110" y="379"/>
                </a:lnTo>
                <a:lnTo>
                  <a:pt x="112" y="379"/>
                </a:lnTo>
                <a:lnTo>
                  <a:pt x="116" y="371"/>
                </a:lnTo>
                <a:lnTo>
                  <a:pt x="116" y="363"/>
                </a:lnTo>
                <a:lnTo>
                  <a:pt x="116" y="361"/>
                </a:lnTo>
                <a:lnTo>
                  <a:pt x="116" y="359"/>
                </a:lnTo>
                <a:lnTo>
                  <a:pt x="112" y="359"/>
                </a:lnTo>
                <a:lnTo>
                  <a:pt x="112" y="355"/>
                </a:lnTo>
                <a:lnTo>
                  <a:pt x="114" y="351"/>
                </a:lnTo>
                <a:lnTo>
                  <a:pt x="124" y="336"/>
                </a:lnTo>
                <a:lnTo>
                  <a:pt x="126" y="330"/>
                </a:lnTo>
                <a:lnTo>
                  <a:pt x="126" y="328"/>
                </a:lnTo>
                <a:lnTo>
                  <a:pt x="126" y="324"/>
                </a:lnTo>
                <a:lnTo>
                  <a:pt x="124" y="322"/>
                </a:lnTo>
                <a:lnTo>
                  <a:pt x="118" y="312"/>
                </a:lnTo>
                <a:lnTo>
                  <a:pt x="116" y="312"/>
                </a:lnTo>
                <a:lnTo>
                  <a:pt x="112" y="310"/>
                </a:lnTo>
                <a:lnTo>
                  <a:pt x="110" y="304"/>
                </a:lnTo>
                <a:lnTo>
                  <a:pt x="108" y="300"/>
                </a:lnTo>
                <a:lnTo>
                  <a:pt x="110" y="294"/>
                </a:lnTo>
                <a:lnTo>
                  <a:pt x="110" y="290"/>
                </a:lnTo>
                <a:lnTo>
                  <a:pt x="108" y="278"/>
                </a:lnTo>
                <a:lnTo>
                  <a:pt x="108" y="274"/>
                </a:lnTo>
                <a:lnTo>
                  <a:pt x="106" y="258"/>
                </a:lnTo>
                <a:lnTo>
                  <a:pt x="104" y="258"/>
                </a:lnTo>
                <a:lnTo>
                  <a:pt x="104" y="252"/>
                </a:lnTo>
                <a:lnTo>
                  <a:pt x="104" y="250"/>
                </a:lnTo>
                <a:lnTo>
                  <a:pt x="104" y="248"/>
                </a:lnTo>
                <a:lnTo>
                  <a:pt x="102" y="244"/>
                </a:lnTo>
                <a:lnTo>
                  <a:pt x="98" y="240"/>
                </a:lnTo>
                <a:lnTo>
                  <a:pt x="94" y="240"/>
                </a:lnTo>
                <a:lnTo>
                  <a:pt x="90" y="240"/>
                </a:lnTo>
                <a:lnTo>
                  <a:pt x="86" y="244"/>
                </a:lnTo>
                <a:lnTo>
                  <a:pt x="84" y="246"/>
                </a:lnTo>
                <a:lnTo>
                  <a:pt x="82" y="246"/>
                </a:lnTo>
                <a:lnTo>
                  <a:pt x="76" y="246"/>
                </a:lnTo>
                <a:lnTo>
                  <a:pt x="74" y="246"/>
                </a:lnTo>
                <a:lnTo>
                  <a:pt x="70" y="244"/>
                </a:lnTo>
                <a:lnTo>
                  <a:pt x="64" y="242"/>
                </a:lnTo>
                <a:lnTo>
                  <a:pt x="58" y="240"/>
                </a:lnTo>
                <a:lnTo>
                  <a:pt x="50" y="240"/>
                </a:lnTo>
                <a:lnTo>
                  <a:pt x="48" y="240"/>
                </a:lnTo>
                <a:lnTo>
                  <a:pt x="44" y="236"/>
                </a:lnTo>
                <a:lnTo>
                  <a:pt x="44" y="234"/>
                </a:lnTo>
                <a:lnTo>
                  <a:pt x="42" y="230"/>
                </a:lnTo>
                <a:lnTo>
                  <a:pt x="42" y="228"/>
                </a:lnTo>
                <a:lnTo>
                  <a:pt x="46" y="224"/>
                </a:lnTo>
                <a:lnTo>
                  <a:pt x="50" y="222"/>
                </a:lnTo>
                <a:lnTo>
                  <a:pt x="54" y="222"/>
                </a:lnTo>
                <a:lnTo>
                  <a:pt x="54" y="218"/>
                </a:lnTo>
                <a:lnTo>
                  <a:pt x="54" y="216"/>
                </a:lnTo>
                <a:lnTo>
                  <a:pt x="54" y="214"/>
                </a:lnTo>
                <a:lnTo>
                  <a:pt x="54" y="212"/>
                </a:lnTo>
                <a:lnTo>
                  <a:pt x="52" y="210"/>
                </a:lnTo>
                <a:lnTo>
                  <a:pt x="50" y="210"/>
                </a:lnTo>
                <a:lnTo>
                  <a:pt x="48" y="208"/>
                </a:lnTo>
                <a:lnTo>
                  <a:pt x="40" y="204"/>
                </a:lnTo>
                <a:lnTo>
                  <a:pt x="36" y="202"/>
                </a:lnTo>
                <a:lnTo>
                  <a:pt x="34" y="200"/>
                </a:lnTo>
                <a:lnTo>
                  <a:pt x="34" y="198"/>
                </a:lnTo>
                <a:lnTo>
                  <a:pt x="36" y="196"/>
                </a:lnTo>
                <a:lnTo>
                  <a:pt x="36" y="194"/>
                </a:lnTo>
                <a:lnTo>
                  <a:pt x="36" y="184"/>
                </a:lnTo>
                <a:lnTo>
                  <a:pt x="32" y="180"/>
                </a:lnTo>
                <a:lnTo>
                  <a:pt x="32" y="180"/>
                </a:lnTo>
                <a:lnTo>
                  <a:pt x="32" y="178"/>
                </a:lnTo>
                <a:lnTo>
                  <a:pt x="36" y="178"/>
                </a:lnTo>
                <a:lnTo>
                  <a:pt x="38" y="176"/>
                </a:lnTo>
                <a:lnTo>
                  <a:pt x="40" y="176"/>
                </a:lnTo>
                <a:lnTo>
                  <a:pt x="42" y="178"/>
                </a:lnTo>
                <a:lnTo>
                  <a:pt x="44" y="180"/>
                </a:lnTo>
                <a:lnTo>
                  <a:pt x="48" y="180"/>
                </a:lnTo>
                <a:lnTo>
                  <a:pt x="52" y="180"/>
                </a:lnTo>
                <a:lnTo>
                  <a:pt x="54" y="180"/>
                </a:lnTo>
                <a:lnTo>
                  <a:pt x="58" y="180"/>
                </a:lnTo>
                <a:lnTo>
                  <a:pt x="60" y="180"/>
                </a:lnTo>
                <a:lnTo>
                  <a:pt x="68" y="174"/>
                </a:lnTo>
                <a:lnTo>
                  <a:pt x="70" y="172"/>
                </a:lnTo>
                <a:lnTo>
                  <a:pt x="70" y="170"/>
                </a:lnTo>
                <a:lnTo>
                  <a:pt x="70" y="168"/>
                </a:lnTo>
                <a:lnTo>
                  <a:pt x="70" y="166"/>
                </a:lnTo>
                <a:lnTo>
                  <a:pt x="70" y="164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70" y="148"/>
                </a:lnTo>
                <a:lnTo>
                  <a:pt x="70" y="142"/>
                </a:lnTo>
                <a:lnTo>
                  <a:pt x="72" y="136"/>
                </a:lnTo>
                <a:lnTo>
                  <a:pt x="72" y="134"/>
                </a:lnTo>
                <a:lnTo>
                  <a:pt x="72" y="132"/>
                </a:lnTo>
                <a:lnTo>
                  <a:pt x="70" y="120"/>
                </a:lnTo>
                <a:lnTo>
                  <a:pt x="74" y="116"/>
                </a:lnTo>
                <a:lnTo>
                  <a:pt x="74" y="108"/>
                </a:lnTo>
                <a:lnTo>
                  <a:pt x="74" y="102"/>
                </a:lnTo>
                <a:lnTo>
                  <a:pt x="72" y="96"/>
                </a:lnTo>
                <a:lnTo>
                  <a:pt x="72" y="92"/>
                </a:lnTo>
                <a:lnTo>
                  <a:pt x="66" y="92"/>
                </a:lnTo>
                <a:lnTo>
                  <a:pt x="60" y="90"/>
                </a:lnTo>
                <a:lnTo>
                  <a:pt x="56" y="84"/>
                </a:lnTo>
                <a:lnTo>
                  <a:pt x="52" y="82"/>
                </a:lnTo>
                <a:lnTo>
                  <a:pt x="50" y="82"/>
                </a:lnTo>
                <a:lnTo>
                  <a:pt x="46" y="78"/>
                </a:lnTo>
                <a:lnTo>
                  <a:pt x="42" y="66"/>
                </a:lnTo>
                <a:lnTo>
                  <a:pt x="42" y="64"/>
                </a:lnTo>
                <a:lnTo>
                  <a:pt x="42" y="62"/>
                </a:lnTo>
                <a:lnTo>
                  <a:pt x="40" y="60"/>
                </a:lnTo>
                <a:lnTo>
                  <a:pt x="38" y="60"/>
                </a:lnTo>
                <a:lnTo>
                  <a:pt x="36" y="60"/>
                </a:lnTo>
                <a:lnTo>
                  <a:pt x="32" y="60"/>
                </a:lnTo>
                <a:lnTo>
                  <a:pt x="30" y="58"/>
                </a:lnTo>
                <a:lnTo>
                  <a:pt x="28" y="56"/>
                </a:lnTo>
                <a:lnTo>
                  <a:pt x="24" y="46"/>
                </a:lnTo>
                <a:lnTo>
                  <a:pt x="24" y="44"/>
                </a:lnTo>
                <a:lnTo>
                  <a:pt x="24" y="42"/>
                </a:lnTo>
                <a:lnTo>
                  <a:pt x="24" y="38"/>
                </a:lnTo>
                <a:lnTo>
                  <a:pt x="26" y="36"/>
                </a:lnTo>
                <a:lnTo>
                  <a:pt x="28" y="36"/>
                </a:lnTo>
                <a:lnTo>
                  <a:pt x="34" y="32"/>
                </a:lnTo>
                <a:lnTo>
                  <a:pt x="36" y="30"/>
                </a:lnTo>
                <a:lnTo>
                  <a:pt x="36" y="16"/>
                </a:lnTo>
                <a:lnTo>
                  <a:pt x="34" y="10"/>
                </a:lnTo>
                <a:lnTo>
                  <a:pt x="30" y="6"/>
                </a:lnTo>
                <a:lnTo>
                  <a:pt x="26" y="6"/>
                </a:lnTo>
                <a:lnTo>
                  <a:pt x="24" y="4"/>
                </a:lnTo>
                <a:lnTo>
                  <a:pt x="24" y="2"/>
                </a:lnTo>
                <a:lnTo>
                  <a:pt x="24" y="0"/>
                </a:lnTo>
                <a:lnTo>
                  <a:pt x="82" y="0"/>
                </a:lnTo>
                <a:lnTo>
                  <a:pt x="116" y="0"/>
                </a:lnTo>
                <a:lnTo>
                  <a:pt x="122" y="0"/>
                </a:lnTo>
                <a:lnTo>
                  <a:pt x="134" y="0"/>
                </a:lnTo>
                <a:lnTo>
                  <a:pt x="174" y="0"/>
                </a:lnTo>
                <a:lnTo>
                  <a:pt x="178" y="0"/>
                </a:lnTo>
                <a:lnTo>
                  <a:pt x="188" y="0"/>
                </a:lnTo>
                <a:lnTo>
                  <a:pt x="270" y="0"/>
                </a:lnTo>
                <a:lnTo>
                  <a:pt x="272" y="0"/>
                </a:lnTo>
                <a:lnTo>
                  <a:pt x="286" y="0"/>
                </a:lnTo>
                <a:lnTo>
                  <a:pt x="316" y="0"/>
                </a:lnTo>
                <a:lnTo>
                  <a:pt x="328" y="0"/>
                </a:lnTo>
                <a:lnTo>
                  <a:pt x="370" y="0"/>
                </a:lnTo>
                <a:lnTo>
                  <a:pt x="390" y="0"/>
                </a:lnTo>
                <a:lnTo>
                  <a:pt x="402" y="0"/>
                </a:lnTo>
                <a:lnTo>
                  <a:pt x="468" y="0"/>
                </a:lnTo>
                <a:lnTo>
                  <a:pt x="490" y="0"/>
                </a:lnTo>
                <a:lnTo>
                  <a:pt x="494" y="0"/>
                </a:lnTo>
                <a:lnTo>
                  <a:pt x="498" y="0"/>
                </a:lnTo>
                <a:lnTo>
                  <a:pt x="520" y="0"/>
                </a:lnTo>
                <a:lnTo>
                  <a:pt x="583" y="0"/>
                </a:lnTo>
                <a:lnTo>
                  <a:pt x="595" y="0"/>
                </a:lnTo>
                <a:lnTo>
                  <a:pt x="597" y="0"/>
                </a:lnTo>
                <a:lnTo>
                  <a:pt x="625" y="0"/>
                </a:lnTo>
                <a:lnTo>
                  <a:pt x="639" y="0"/>
                </a:lnTo>
                <a:lnTo>
                  <a:pt x="713" y="0"/>
                </a:lnTo>
                <a:lnTo>
                  <a:pt x="747" y="0"/>
                </a:lnTo>
                <a:lnTo>
                  <a:pt x="771" y="0"/>
                </a:lnTo>
                <a:lnTo>
                  <a:pt x="789" y="0"/>
                </a:lnTo>
                <a:lnTo>
                  <a:pt x="859" y="0"/>
                </a:lnTo>
                <a:lnTo>
                  <a:pt x="905" y="0"/>
                </a:lnTo>
                <a:lnTo>
                  <a:pt x="919" y="0"/>
                </a:lnTo>
                <a:lnTo>
                  <a:pt x="947" y="0"/>
                </a:lnTo>
                <a:lnTo>
                  <a:pt x="949" y="0"/>
                </a:lnTo>
                <a:lnTo>
                  <a:pt x="957" y="0"/>
                </a:lnTo>
                <a:lnTo>
                  <a:pt x="963" y="0"/>
                </a:lnTo>
                <a:lnTo>
                  <a:pt x="967" y="0"/>
                </a:lnTo>
                <a:lnTo>
                  <a:pt x="969" y="0"/>
                </a:lnTo>
                <a:lnTo>
                  <a:pt x="1039" y="0"/>
                </a:lnTo>
                <a:lnTo>
                  <a:pt x="1049" y="0"/>
                </a:lnTo>
                <a:lnTo>
                  <a:pt x="1071" y="0"/>
                </a:lnTo>
                <a:lnTo>
                  <a:pt x="1089" y="0"/>
                </a:lnTo>
                <a:lnTo>
                  <a:pt x="1097" y="0"/>
                </a:lnTo>
                <a:lnTo>
                  <a:pt x="1113" y="0"/>
                </a:lnTo>
                <a:lnTo>
                  <a:pt x="1125" y="0"/>
                </a:lnTo>
                <a:lnTo>
                  <a:pt x="1129" y="0"/>
                </a:lnTo>
                <a:lnTo>
                  <a:pt x="1169" y="0"/>
                </a:lnTo>
                <a:lnTo>
                  <a:pt x="1211" y="0"/>
                </a:lnTo>
                <a:lnTo>
                  <a:pt x="1281" y="0"/>
                </a:lnTo>
                <a:lnTo>
                  <a:pt x="1301" y="0"/>
                </a:lnTo>
                <a:lnTo>
                  <a:pt x="1307" y="0"/>
                </a:lnTo>
                <a:lnTo>
                  <a:pt x="1369" y="0"/>
                </a:lnTo>
                <a:lnTo>
                  <a:pt x="1383" y="0"/>
                </a:lnTo>
                <a:lnTo>
                  <a:pt x="1385" y="0"/>
                </a:lnTo>
                <a:lnTo>
                  <a:pt x="1387" y="0"/>
                </a:lnTo>
                <a:lnTo>
                  <a:pt x="1479" y="0"/>
                </a:lnTo>
                <a:lnTo>
                  <a:pt x="1509" y="0"/>
                </a:lnTo>
                <a:lnTo>
                  <a:pt x="1511" y="0"/>
                </a:lnTo>
                <a:lnTo>
                  <a:pt x="1571" y="0"/>
                </a:lnTo>
                <a:lnTo>
                  <a:pt x="1599" y="0"/>
                </a:lnTo>
                <a:lnTo>
                  <a:pt x="1611" y="0"/>
                </a:lnTo>
                <a:lnTo>
                  <a:pt x="1615" y="0"/>
                </a:lnTo>
                <a:lnTo>
                  <a:pt x="1683" y="0"/>
                </a:lnTo>
                <a:lnTo>
                  <a:pt x="1731" y="0"/>
                </a:lnTo>
                <a:lnTo>
                  <a:pt x="1789" y="0"/>
                </a:lnTo>
                <a:lnTo>
                  <a:pt x="1803" y="0"/>
                </a:lnTo>
                <a:lnTo>
                  <a:pt x="1856" y="0"/>
                </a:lnTo>
                <a:lnTo>
                  <a:pt x="1880" y="0"/>
                </a:lnTo>
                <a:lnTo>
                  <a:pt x="1888" y="0"/>
                </a:lnTo>
                <a:lnTo>
                  <a:pt x="1892" y="0"/>
                </a:lnTo>
                <a:lnTo>
                  <a:pt x="1946" y="0"/>
                </a:lnTo>
                <a:lnTo>
                  <a:pt x="1950" y="0"/>
                </a:lnTo>
                <a:lnTo>
                  <a:pt x="1984" y="0"/>
                </a:lnTo>
                <a:lnTo>
                  <a:pt x="1986" y="0"/>
                </a:lnTo>
                <a:lnTo>
                  <a:pt x="1996" y="0"/>
                </a:lnTo>
                <a:lnTo>
                  <a:pt x="2000" y="0"/>
                </a:lnTo>
                <a:lnTo>
                  <a:pt x="2004" y="0"/>
                </a:lnTo>
                <a:lnTo>
                  <a:pt x="2074" y="0"/>
                </a:lnTo>
                <a:lnTo>
                  <a:pt x="2110" y="0"/>
                </a:lnTo>
                <a:lnTo>
                  <a:pt x="2128" y="0"/>
                </a:lnTo>
                <a:lnTo>
                  <a:pt x="2132" y="0"/>
                </a:lnTo>
                <a:lnTo>
                  <a:pt x="2140" y="0"/>
                </a:lnTo>
                <a:lnTo>
                  <a:pt x="2142" y="0"/>
                </a:lnTo>
                <a:lnTo>
                  <a:pt x="2216" y="0"/>
                </a:lnTo>
                <a:lnTo>
                  <a:pt x="2266" y="0"/>
                </a:lnTo>
                <a:lnTo>
                  <a:pt x="2282" y="0"/>
                </a:lnTo>
                <a:lnTo>
                  <a:pt x="2292" y="0"/>
                </a:lnTo>
                <a:lnTo>
                  <a:pt x="2298" y="0"/>
                </a:lnTo>
                <a:lnTo>
                  <a:pt x="2330" y="0"/>
                </a:lnTo>
                <a:lnTo>
                  <a:pt x="2332" y="0"/>
                </a:lnTo>
                <a:lnTo>
                  <a:pt x="2334" y="0"/>
                </a:lnTo>
                <a:lnTo>
                  <a:pt x="2442" y="0"/>
                </a:lnTo>
                <a:lnTo>
                  <a:pt x="2456" y="0"/>
                </a:lnTo>
                <a:lnTo>
                  <a:pt x="2506" y="0"/>
                </a:lnTo>
                <a:lnTo>
                  <a:pt x="2578" y="0"/>
                </a:lnTo>
                <a:lnTo>
                  <a:pt x="2580" y="0"/>
                </a:lnTo>
                <a:lnTo>
                  <a:pt x="2638" y="0"/>
                </a:lnTo>
                <a:lnTo>
                  <a:pt x="2640" y="0"/>
                </a:lnTo>
                <a:lnTo>
                  <a:pt x="2642" y="0"/>
                </a:lnTo>
                <a:lnTo>
                  <a:pt x="2644" y="0"/>
                </a:lnTo>
                <a:lnTo>
                  <a:pt x="2646" y="0"/>
                </a:lnTo>
                <a:lnTo>
                  <a:pt x="2646" y="0"/>
                </a:lnTo>
                <a:lnTo>
                  <a:pt x="2648" y="0"/>
                </a:lnTo>
                <a:lnTo>
                  <a:pt x="2650" y="0"/>
                </a:lnTo>
                <a:lnTo>
                  <a:pt x="2652" y="0"/>
                </a:lnTo>
                <a:lnTo>
                  <a:pt x="2656" y="0"/>
                </a:lnTo>
                <a:lnTo>
                  <a:pt x="2658" y="0"/>
                </a:lnTo>
                <a:lnTo>
                  <a:pt x="2660" y="0"/>
                </a:lnTo>
                <a:lnTo>
                  <a:pt x="2686" y="0"/>
                </a:lnTo>
                <a:lnTo>
                  <a:pt x="2688" y="0"/>
                </a:lnTo>
                <a:lnTo>
                  <a:pt x="2690" y="0"/>
                </a:lnTo>
                <a:lnTo>
                  <a:pt x="2692" y="0"/>
                </a:lnTo>
                <a:lnTo>
                  <a:pt x="2694" y="0"/>
                </a:lnTo>
                <a:lnTo>
                  <a:pt x="2696" y="0"/>
                </a:lnTo>
                <a:lnTo>
                  <a:pt x="2814" y="0"/>
                </a:lnTo>
                <a:lnTo>
                  <a:pt x="2816" y="0"/>
                </a:lnTo>
                <a:lnTo>
                  <a:pt x="2838" y="0"/>
                </a:lnTo>
                <a:lnTo>
                  <a:pt x="2840" y="0"/>
                </a:lnTo>
                <a:lnTo>
                  <a:pt x="2854" y="0"/>
                </a:lnTo>
                <a:lnTo>
                  <a:pt x="2866" y="0"/>
                </a:lnTo>
                <a:lnTo>
                  <a:pt x="2872" y="0"/>
                </a:lnTo>
                <a:lnTo>
                  <a:pt x="2878" y="0"/>
                </a:lnTo>
                <a:lnTo>
                  <a:pt x="2880" y="0"/>
                </a:lnTo>
                <a:lnTo>
                  <a:pt x="2924" y="0"/>
                </a:lnTo>
                <a:lnTo>
                  <a:pt x="3012" y="0"/>
                </a:lnTo>
                <a:lnTo>
                  <a:pt x="3101" y="0"/>
                </a:lnTo>
                <a:lnTo>
                  <a:pt x="3121" y="0"/>
                </a:lnTo>
                <a:lnTo>
                  <a:pt x="3177" y="0"/>
                </a:lnTo>
                <a:lnTo>
                  <a:pt x="3269" y="0"/>
                </a:lnTo>
                <a:lnTo>
                  <a:pt x="3271" y="0"/>
                </a:lnTo>
                <a:lnTo>
                  <a:pt x="3365" y="0"/>
                </a:lnTo>
                <a:lnTo>
                  <a:pt x="3379" y="0"/>
                </a:lnTo>
                <a:lnTo>
                  <a:pt x="3381" y="0"/>
                </a:lnTo>
                <a:lnTo>
                  <a:pt x="3393" y="0"/>
                </a:lnTo>
                <a:lnTo>
                  <a:pt x="3395" y="0"/>
                </a:lnTo>
                <a:lnTo>
                  <a:pt x="3403" y="0"/>
                </a:lnTo>
                <a:lnTo>
                  <a:pt x="3405" y="0"/>
                </a:lnTo>
                <a:lnTo>
                  <a:pt x="340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36211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Kansas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081932" y="2636912"/>
            <a:ext cx="3486155" cy="1800200"/>
          </a:xfrm>
          <a:custGeom>
            <a:avLst/>
            <a:gdLst>
              <a:gd name="T0" fmla="*/ 365 w 3143"/>
              <a:gd name="T1" fmla="*/ 2 h 1623"/>
              <a:gd name="T2" fmla="*/ 491 w 3143"/>
              <a:gd name="T3" fmla="*/ 2 h 1623"/>
              <a:gd name="T4" fmla="*/ 619 w 3143"/>
              <a:gd name="T5" fmla="*/ 2 h 1623"/>
              <a:gd name="T6" fmla="*/ 743 w 3143"/>
              <a:gd name="T7" fmla="*/ 2 h 1623"/>
              <a:gd name="T8" fmla="*/ 853 w 3143"/>
              <a:gd name="T9" fmla="*/ 2 h 1623"/>
              <a:gd name="T10" fmla="*/ 991 w 3143"/>
              <a:gd name="T11" fmla="*/ 2 h 1623"/>
              <a:gd name="T12" fmla="*/ 1107 w 3143"/>
              <a:gd name="T13" fmla="*/ 2 h 1623"/>
              <a:gd name="T14" fmla="*/ 1251 w 3143"/>
              <a:gd name="T15" fmla="*/ 2 h 1623"/>
              <a:gd name="T16" fmla="*/ 1369 w 3143"/>
              <a:gd name="T17" fmla="*/ 2 h 1623"/>
              <a:gd name="T18" fmla="*/ 1503 w 3143"/>
              <a:gd name="T19" fmla="*/ 2 h 1623"/>
              <a:gd name="T20" fmla="*/ 1613 w 3143"/>
              <a:gd name="T21" fmla="*/ 2 h 1623"/>
              <a:gd name="T22" fmla="*/ 1746 w 3143"/>
              <a:gd name="T23" fmla="*/ 2 h 1623"/>
              <a:gd name="T24" fmla="*/ 1866 w 3143"/>
              <a:gd name="T25" fmla="*/ 2 h 1623"/>
              <a:gd name="T26" fmla="*/ 1984 w 3143"/>
              <a:gd name="T27" fmla="*/ 2 h 1623"/>
              <a:gd name="T28" fmla="*/ 2124 w 3143"/>
              <a:gd name="T29" fmla="*/ 2 h 1623"/>
              <a:gd name="T30" fmla="*/ 2240 w 3143"/>
              <a:gd name="T31" fmla="*/ 2 h 1623"/>
              <a:gd name="T32" fmla="*/ 2348 w 3143"/>
              <a:gd name="T33" fmla="*/ 2 h 1623"/>
              <a:gd name="T34" fmla="*/ 2458 w 3143"/>
              <a:gd name="T35" fmla="*/ 4 h 1623"/>
              <a:gd name="T36" fmla="*/ 2592 w 3143"/>
              <a:gd name="T37" fmla="*/ 4 h 1623"/>
              <a:gd name="T38" fmla="*/ 2714 w 3143"/>
              <a:gd name="T39" fmla="*/ 4 h 1623"/>
              <a:gd name="T40" fmla="*/ 2842 w 3143"/>
              <a:gd name="T41" fmla="*/ 10 h 1623"/>
              <a:gd name="T42" fmla="*/ 2907 w 3143"/>
              <a:gd name="T43" fmla="*/ 56 h 1623"/>
              <a:gd name="T44" fmla="*/ 2981 w 3143"/>
              <a:gd name="T45" fmla="*/ 60 h 1623"/>
              <a:gd name="T46" fmla="*/ 3019 w 3143"/>
              <a:gd name="T47" fmla="*/ 116 h 1623"/>
              <a:gd name="T48" fmla="*/ 3011 w 3143"/>
              <a:gd name="T49" fmla="*/ 156 h 1623"/>
              <a:gd name="T50" fmla="*/ 2957 w 3143"/>
              <a:gd name="T51" fmla="*/ 188 h 1623"/>
              <a:gd name="T52" fmla="*/ 2933 w 3143"/>
              <a:gd name="T53" fmla="*/ 264 h 1623"/>
              <a:gd name="T54" fmla="*/ 2995 w 3143"/>
              <a:gd name="T55" fmla="*/ 328 h 1623"/>
              <a:gd name="T56" fmla="*/ 3019 w 3143"/>
              <a:gd name="T57" fmla="*/ 395 h 1623"/>
              <a:gd name="T58" fmla="*/ 3071 w 3143"/>
              <a:gd name="T59" fmla="*/ 453 h 1623"/>
              <a:gd name="T60" fmla="*/ 3137 w 3143"/>
              <a:gd name="T61" fmla="*/ 483 h 1623"/>
              <a:gd name="T62" fmla="*/ 3137 w 3143"/>
              <a:gd name="T63" fmla="*/ 591 h 1623"/>
              <a:gd name="T64" fmla="*/ 3135 w 3143"/>
              <a:gd name="T65" fmla="*/ 703 h 1623"/>
              <a:gd name="T66" fmla="*/ 3135 w 3143"/>
              <a:gd name="T67" fmla="*/ 840 h 1623"/>
              <a:gd name="T68" fmla="*/ 3135 w 3143"/>
              <a:gd name="T69" fmla="*/ 966 h 1623"/>
              <a:gd name="T70" fmla="*/ 3133 w 3143"/>
              <a:gd name="T71" fmla="*/ 1076 h 1623"/>
              <a:gd name="T72" fmla="*/ 3133 w 3143"/>
              <a:gd name="T73" fmla="*/ 1204 h 1623"/>
              <a:gd name="T74" fmla="*/ 3133 w 3143"/>
              <a:gd name="T75" fmla="*/ 1321 h 1623"/>
              <a:gd name="T76" fmla="*/ 3133 w 3143"/>
              <a:gd name="T77" fmla="*/ 1429 h 1623"/>
              <a:gd name="T78" fmla="*/ 3133 w 3143"/>
              <a:gd name="T79" fmla="*/ 1579 h 1623"/>
              <a:gd name="T80" fmla="*/ 3041 w 3143"/>
              <a:gd name="T81" fmla="*/ 1619 h 1623"/>
              <a:gd name="T82" fmla="*/ 2907 w 3143"/>
              <a:gd name="T83" fmla="*/ 1619 h 1623"/>
              <a:gd name="T84" fmla="*/ 2796 w 3143"/>
              <a:gd name="T85" fmla="*/ 1619 h 1623"/>
              <a:gd name="T86" fmla="*/ 2664 w 3143"/>
              <a:gd name="T87" fmla="*/ 1619 h 1623"/>
              <a:gd name="T88" fmla="*/ 2502 w 3143"/>
              <a:gd name="T89" fmla="*/ 1619 h 1623"/>
              <a:gd name="T90" fmla="*/ 2378 w 3143"/>
              <a:gd name="T91" fmla="*/ 1619 h 1623"/>
              <a:gd name="T92" fmla="*/ 2116 w 3143"/>
              <a:gd name="T93" fmla="*/ 1619 h 1623"/>
              <a:gd name="T94" fmla="*/ 1984 w 3143"/>
              <a:gd name="T95" fmla="*/ 1619 h 1623"/>
              <a:gd name="T96" fmla="*/ 1868 w 3143"/>
              <a:gd name="T97" fmla="*/ 1619 h 1623"/>
              <a:gd name="T98" fmla="*/ 1732 w 3143"/>
              <a:gd name="T99" fmla="*/ 1619 h 1623"/>
              <a:gd name="T100" fmla="*/ 1607 w 3143"/>
              <a:gd name="T101" fmla="*/ 1621 h 1623"/>
              <a:gd name="T102" fmla="*/ 1461 w 3143"/>
              <a:gd name="T103" fmla="*/ 1619 h 1623"/>
              <a:gd name="T104" fmla="*/ 1293 w 3143"/>
              <a:gd name="T105" fmla="*/ 1619 h 1623"/>
              <a:gd name="T106" fmla="*/ 1119 w 3143"/>
              <a:gd name="T107" fmla="*/ 1619 h 1623"/>
              <a:gd name="T108" fmla="*/ 987 w 3143"/>
              <a:gd name="T109" fmla="*/ 1619 h 1623"/>
              <a:gd name="T110" fmla="*/ 819 w 3143"/>
              <a:gd name="T111" fmla="*/ 1617 h 1623"/>
              <a:gd name="T112" fmla="*/ 641 w 3143"/>
              <a:gd name="T113" fmla="*/ 1619 h 1623"/>
              <a:gd name="T114" fmla="*/ 465 w 3143"/>
              <a:gd name="T115" fmla="*/ 1621 h 1623"/>
              <a:gd name="T116" fmla="*/ 270 w 3143"/>
              <a:gd name="T117" fmla="*/ 1621 h 1623"/>
              <a:gd name="T118" fmla="*/ 154 w 3143"/>
              <a:gd name="T119" fmla="*/ 1623 h 1623"/>
              <a:gd name="T120" fmla="*/ 46 w 3143"/>
              <a:gd name="T121" fmla="*/ 1623 h 1623"/>
              <a:gd name="T122" fmla="*/ 4 w 3143"/>
              <a:gd name="T123" fmla="*/ 627 h 1623"/>
              <a:gd name="T124" fmla="*/ 82 w 3143"/>
              <a:gd name="T125" fmla="*/ 2 h 1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3" h="1623">
                <a:moveTo>
                  <a:pt x="252" y="2"/>
                </a:moveTo>
                <a:lnTo>
                  <a:pt x="254" y="2"/>
                </a:lnTo>
                <a:lnTo>
                  <a:pt x="258" y="2"/>
                </a:lnTo>
                <a:lnTo>
                  <a:pt x="260" y="2"/>
                </a:lnTo>
                <a:lnTo>
                  <a:pt x="262" y="2"/>
                </a:lnTo>
                <a:lnTo>
                  <a:pt x="264" y="2"/>
                </a:lnTo>
                <a:lnTo>
                  <a:pt x="266" y="2"/>
                </a:lnTo>
                <a:lnTo>
                  <a:pt x="268" y="2"/>
                </a:lnTo>
                <a:lnTo>
                  <a:pt x="270" y="2"/>
                </a:lnTo>
                <a:lnTo>
                  <a:pt x="272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80" y="2"/>
                </a:lnTo>
                <a:lnTo>
                  <a:pt x="282" y="2"/>
                </a:lnTo>
                <a:lnTo>
                  <a:pt x="284" y="2"/>
                </a:lnTo>
                <a:lnTo>
                  <a:pt x="286" y="2"/>
                </a:lnTo>
                <a:lnTo>
                  <a:pt x="288" y="2"/>
                </a:lnTo>
                <a:lnTo>
                  <a:pt x="292" y="2"/>
                </a:lnTo>
                <a:lnTo>
                  <a:pt x="296" y="2"/>
                </a:lnTo>
                <a:lnTo>
                  <a:pt x="298" y="2"/>
                </a:lnTo>
                <a:lnTo>
                  <a:pt x="300" y="2"/>
                </a:lnTo>
                <a:lnTo>
                  <a:pt x="302" y="2"/>
                </a:lnTo>
                <a:lnTo>
                  <a:pt x="304" y="2"/>
                </a:lnTo>
                <a:lnTo>
                  <a:pt x="306" y="2"/>
                </a:lnTo>
                <a:lnTo>
                  <a:pt x="308" y="2"/>
                </a:lnTo>
                <a:lnTo>
                  <a:pt x="310" y="2"/>
                </a:lnTo>
                <a:lnTo>
                  <a:pt x="312" y="2"/>
                </a:lnTo>
                <a:lnTo>
                  <a:pt x="314" y="2"/>
                </a:lnTo>
                <a:lnTo>
                  <a:pt x="316" y="2"/>
                </a:lnTo>
                <a:lnTo>
                  <a:pt x="318" y="2"/>
                </a:lnTo>
                <a:lnTo>
                  <a:pt x="320" y="2"/>
                </a:lnTo>
                <a:lnTo>
                  <a:pt x="322" y="2"/>
                </a:lnTo>
                <a:lnTo>
                  <a:pt x="324" y="2"/>
                </a:lnTo>
                <a:lnTo>
                  <a:pt x="326" y="2"/>
                </a:lnTo>
                <a:lnTo>
                  <a:pt x="328" y="2"/>
                </a:lnTo>
                <a:lnTo>
                  <a:pt x="330" y="2"/>
                </a:lnTo>
                <a:lnTo>
                  <a:pt x="332" y="2"/>
                </a:lnTo>
                <a:lnTo>
                  <a:pt x="334" y="2"/>
                </a:lnTo>
                <a:lnTo>
                  <a:pt x="336" y="2"/>
                </a:lnTo>
                <a:lnTo>
                  <a:pt x="338" y="2"/>
                </a:lnTo>
                <a:lnTo>
                  <a:pt x="340" y="2"/>
                </a:lnTo>
                <a:lnTo>
                  <a:pt x="342" y="2"/>
                </a:lnTo>
                <a:lnTo>
                  <a:pt x="344" y="2"/>
                </a:lnTo>
                <a:lnTo>
                  <a:pt x="344" y="2"/>
                </a:lnTo>
                <a:lnTo>
                  <a:pt x="346" y="2"/>
                </a:lnTo>
                <a:lnTo>
                  <a:pt x="348" y="2"/>
                </a:lnTo>
                <a:lnTo>
                  <a:pt x="350" y="2"/>
                </a:lnTo>
                <a:lnTo>
                  <a:pt x="352" y="2"/>
                </a:lnTo>
                <a:lnTo>
                  <a:pt x="354" y="2"/>
                </a:lnTo>
                <a:lnTo>
                  <a:pt x="356" y="2"/>
                </a:lnTo>
                <a:lnTo>
                  <a:pt x="358" y="2"/>
                </a:lnTo>
                <a:lnTo>
                  <a:pt x="360" y="2"/>
                </a:lnTo>
                <a:lnTo>
                  <a:pt x="363" y="2"/>
                </a:lnTo>
                <a:lnTo>
                  <a:pt x="365" y="2"/>
                </a:lnTo>
                <a:lnTo>
                  <a:pt x="367" y="2"/>
                </a:lnTo>
                <a:lnTo>
                  <a:pt x="369" y="2"/>
                </a:lnTo>
                <a:lnTo>
                  <a:pt x="371" y="2"/>
                </a:lnTo>
                <a:lnTo>
                  <a:pt x="373" y="2"/>
                </a:lnTo>
                <a:lnTo>
                  <a:pt x="375" y="2"/>
                </a:lnTo>
                <a:lnTo>
                  <a:pt x="377" y="2"/>
                </a:lnTo>
                <a:lnTo>
                  <a:pt x="381" y="2"/>
                </a:lnTo>
                <a:lnTo>
                  <a:pt x="383" y="2"/>
                </a:lnTo>
                <a:lnTo>
                  <a:pt x="387" y="2"/>
                </a:lnTo>
                <a:lnTo>
                  <a:pt x="389" y="2"/>
                </a:lnTo>
                <a:lnTo>
                  <a:pt x="391" y="2"/>
                </a:lnTo>
                <a:lnTo>
                  <a:pt x="393" y="2"/>
                </a:lnTo>
                <a:lnTo>
                  <a:pt x="393" y="2"/>
                </a:lnTo>
                <a:lnTo>
                  <a:pt x="395" y="2"/>
                </a:lnTo>
                <a:lnTo>
                  <a:pt x="397" y="2"/>
                </a:lnTo>
                <a:lnTo>
                  <a:pt x="401" y="2"/>
                </a:lnTo>
                <a:lnTo>
                  <a:pt x="403" y="2"/>
                </a:lnTo>
                <a:lnTo>
                  <a:pt x="405" y="2"/>
                </a:lnTo>
                <a:lnTo>
                  <a:pt x="407" y="2"/>
                </a:lnTo>
                <a:lnTo>
                  <a:pt x="409" y="2"/>
                </a:lnTo>
                <a:lnTo>
                  <a:pt x="411" y="2"/>
                </a:lnTo>
                <a:lnTo>
                  <a:pt x="413" y="2"/>
                </a:lnTo>
                <a:lnTo>
                  <a:pt x="415" y="2"/>
                </a:lnTo>
                <a:lnTo>
                  <a:pt x="417" y="2"/>
                </a:lnTo>
                <a:lnTo>
                  <a:pt x="419" y="2"/>
                </a:lnTo>
                <a:lnTo>
                  <a:pt x="423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1" y="2"/>
                </a:lnTo>
                <a:lnTo>
                  <a:pt x="433" y="2"/>
                </a:lnTo>
                <a:lnTo>
                  <a:pt x="435" y="2"/>
                </a:lnTo>
                <a:lnTo>
                  <a:pt x="437" y="2"/>
                </a:lnTo>
                <a:lnTo>
                  <a:pt x="439" y="2"/>
                </a:lnTo>
                <a:lnTo>
                  <a:pt x="441" y="2"/>
                </a:lnTo>
                <a:lnTo>
                  <a:pt x="441" y="2"/>
                </a:lnTo>
                <a:lnTo>
                  <a:pt x="443" y="2"/>
                </a:lnTo>
                <a:lnTo>
                  <a:pt x="445" y="2"/>
                </a:lnTo>
                <a:lnTo>
                  <a:pt x="449" y="2"/>
                </a:lnTo>
                <a:lnTo>
                  <a:pt x="451" y="2"/>
                </a:lnTo>
                <a:lnTo>
                  <a:pt x="455" y="2"/>
                </a:lnTo>
                <a:lnTo>
                  <a:pt x="457" y="2"/>
                </a:lnTo>
                <a:lnTo>
                  <a:pt x="459" y="2"/>
                </a:lnTo>
                <a:lnTo>
                  <a:pt x="461" y="2"/>
                </a:lnTo>
                <a:lnTo>
                  <a:pt x="463" y="2"/>
                </a:lnTo>
                <a:lnTo>
                  <a:pt x="465" y="2"/>
                </a:lnTo>
                <a:lnTo>
                  <a:pt x="467" y="2"/>
                </a:lnTo>
                <a:lnTo>
                  <a:pt x="469" y="2"/>
                </a:lnTo>
                <a:lnTo>
                  <a:pt x="473" y="2"/>
                </a:lnTo>
                <a:lnTo>
                  <a:pt x="477" y="2"/>
                </a:lnTo>
                <a:lnTo>
                  <a:pt x="479" y="2"/>
                </a:lnTo>
                <a:lnTo>
                  <a:pt x="485" y="2"/>
                </a:lnTo>
                <a:lnTo>
                  <a:pt x="487" y="2"/>
                </a:lnTo>
                <a:lnTo>
                  <a:pt x="489" y="2"/>
                </a:lnTo>
                <a:lnTo>
                  <a:pt x="491" y="2"/>
                </a:lnTo>
                <a:lnTo>
                  <a:pt x="493" y="2"/>
                </a:lnTo>
                <a:lnTo>
                  <a:pt x="495" y="2"/>
                </a:lnTo>
                <a:lnTo>
                  <a:pt x="497" y="2"/>
                </a:lnTo>
                <a:lnTo>
                  <a:pt x="499" y="2"/>
                </a:lnTo>
                <a:lnTo>
                  <a:pt x="503" y="2"/>
                </a:lnTo>
                <a:lnTo>
                  <a:pt x="507" y="2"/>
                </a:lnTo>
                <a:lnTo>
                  <a:pt x="509" y="2"/>
                </a:lnTo>
                <a:lnTo>
                  <a:pt x="513" y="2"/>
                </a:lnTo>
                <a:lnTo>
                  <a:pt x="515" y="2"/>
                </a:lnTo>
                <a:lnTo>
                  <a:pt x="517" y="2"/>
                </a:lnTo>
                <a:lnTo>
                  <a:pt x="519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27" y="2"/>
                </a:lnTo>
                <a:lnTo>
                  <a:pt x="529" y="2"/>
                </a:lnTo>
                <a:lnTo>
                  <a:pt x="533" y="2"/>
                </a:lnTo>
                <a:lnTo>
                  <a:pt x="537" y="2"/>
                </a:lnTo>
                <a:lnTo>
                  <a:pt x="539" y="2"/>
                </a:lnTo>
                <a:lnTo>
                  <a:pt x="539" y="2"/>
                </a:lnTo>
                <a:lnTo>
                  <a:pt x="541" y="2"/>
                </a:lnTo>
                <a:lnTo>
                  <a:pt x="543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3" y="2"/>
                </a:lnTo>
                <a:lnTo>
                  <a:pt x="555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67" y="2"/>
                </a:lnTo>
                <a:lnTo>
                  <a:pt x="569" y="2"/>
                </a:lnTo>
                <a:lnTo>
                  <a:pt x="571" y="2"/>
                </a:lnTo>
                <a:lnTo>
                  <a:pt x="573" y="2"/>
                </a:lnTo>
                <a:lnTo>
                  <a:pt x="577" y="2"/>
                </a:lnTo>
                <a:lnTo>
                  <a:pt x="579" y="2"/>
                </a:lnTo>
                <a:lnTo>
                  <a:pt x="581" y="2"/>
                </a:lnTo>
                <a:lnTo>
                  <a:pt x="585" y="2"/>
                </a:lnTo>
                <a:lnTo>
                  <a:pt x="587" y="2"/>
                </a:lnTo>
                <a:lnTo>
                  <a:pt x="587" y="2"/>
                </a:lnTo>
                <a:lnTo>
                  <a:pt x="593" y="2"/>
                </a:lnTo>
                <a:lnTo>
                  <a:pt x="595" y="2"/>
                </a:lnTo>
                <a:lnTo>
                  <a:pt x="597" y="2"/>
                </a:lnTo>
                <a:lnTo>
                  <a:pt x="599" y="2"/>
                </a:lnTo>
                <a:lnTo>
                  <a:pt x="601" y="2"/>
                </a:lnTo>
                <a:lnTo>
                  <a:pt x="603" y="2"/>
                </a:lnTo>
                <a:lnTo>
                  <a:pt x="605" y="2"/>
                </a:lnTo>
                <a:lnTo>
                  <a:pt x="607" y="2"/>
                </a:lnTo>
                <a:lnTo>
                  <a:pt x="609" y="2"/>
                </a:lnTo>
                <a:lnTo>
                  <a:pt x="611" y="2"/>
                </a:lnTo>
                <a:lnTo>
                  <a:pt x="613" y="2"/>
                </a:lnTo>
                <a:lnTo>
                  <a:pt x="615" y="2"/>
                </a:lnTo>
                <a:lnTo>
                  <a:pt x="617" y="2"/>
                </a:lnTo>
                <a:lnTo>
                  <a:pt x="619" y="2"/>
                </a:lnTo>
                <a:lnTo>
                  <a:pt x="621" y="2"/>
                </a:lnTo>
                <a:lnTo>
                  <a:pt x="623" y="2"/>
                </a:lnTo>
                <a:lnTo>
                  <a:pt x="625" y="2"/>
                </a:lnTo>
                <a:lnTo>
                  <a:pt x="627" y="2"/>
                </a:lnTo>
                <a:lnTo>
                  <a:pt x="629" y="2"/>
                </a:lnTo>
                <a:lnTo>
                  <a:pt x="633" y="2"/>
                </a:lnTo>
                <a:lnTo>
                  <a:pt x="635" y="2"/>
                </a:lnTo>
                <a:lnTo>
                  <a:pt x="635" y="2"/>
                </a:lnTo>
                <a:lnTo>
                  <a:pt x="637" y="2"/>
                </a:lnTo>
                <a:lnTo>
                  <a:pt x="639" y="2"/>
                </a:lnTo>
                <a:lnTo>
                  <a:pt x="641" y="2"/>
                </a:lnTo>
                <a:lnTo>
                  <a:pt x="643" y="2"/>
                </a:lnTo>
                <a:lnTo>
                  <a:pt x="645" y="2"/>
                </a:lnTo>
                <a:lnTo>
                  <a:pt x="647" y="2"/>
                </a:lnTo>
                <a:lnTo>
                  <a:pt x="649" y="2"/>
                </a:lnTo>
                <a:lnTo>
                  <a:pt x="651" y="2"/>
                </a:lnTo>
                <a:lnTo>
                  <a:pt x="653" y="2"/>
                </a:lnTo>
                <a:lnTo>
                  <a:pt x="655" y="2"/>
                </a:lnTo>
                <a:lnTo>
                  <a:pt x="659" y="2"/>
                </a:lnTo>
                <a:lnTo>
                  <a:pt x="661" y="2"/>
                </a:lnTo>
                <a:lnTo>
                  <a:pt x="663" y="2"/>
                </a:lnTo>
                <a:lnTo>
                  <a:pt x="665" y="2"/>
                </a:lnTo>
                <a:lnTo>
                  <a:pt x="667" y="2"/>
                </a:lnTo>
                <a:lnTo>
                  <a:pt x="675" y="2"/>
                </a:lnTo>
                <a:lnTo>
                  <a:pt x="677" y="2"/>
                </a:lnTo>
                <a:lnTo>
                  <a:pt x="679" y="2"/>
                </a:lnTo>
                <a:lnTo>
                  <a:pt x="681" y="2"/>
                </a:lnTo>
                <a:lnTo>
                  <a:pt x="683" y="2"/>
                </a:lnTo>
                <a:lnTo>
                  <a:pt x="687" y="2"/>
                </a:lnTo>
                <a:lnTo>
                  <a:pt x="691" y="2"/>
                </a:lnTo>
                <a:lnTo>
                  <a:pt x="695" y="2"/>
                </a:lnTo>
                <a:lnTo>
                  <a:pt x="697" y="2"/>
                </a:lnTo>
                <a:lnTo>
                  <a:pt x="699" y="2"/>
                </a:lnTo>
                <a:lnTo>
                  <a:pt x="701" y="2"/>
                </a:lnTo>
                <a:lnTo>
                  <a:pt x="703" y="2"/>
                </a:lnTo>
                <a:lnTo>
                  <a:pt x="705" y="2"/>
                </a:lnTo>
                <a:lnTo>
                  <a:pt x="707" y="2"/>
                </a:lnTo>
                <a:lnTo>
                  <a:pt x="709" y="2"/>
                </a:lnTo>
                <a:lnTo>
                  <a:pt x="711" y="2"/>
                </a:lnTo>
                <a:lnTo>
                  <a:pt x="713" y="2"/>
                </a:lnTo>
                <a:lnTo>
                  <a:pt x="717" y="2"/>
                </a:lnTo>
                <a:lnTo>
                  <a:pt x="719" y="2"/>
                </a:lnTo>
                <a:lnTo>
                  <a:pt x="721" y="2"/>
                </a:lnTo>
                <a:lnTo>
                  <a:pt x="723" y="2"/>
                </a:lnTo>
                <a:lnTo>
                  <a:pt x="725" y="2"/>
                </a:lnTo>
                <a:lnTo>
                  <a:pt x="727" y="2"/>
                </a:lnTo>
                <a:lnTo>
                  <a:pt x="729" y="2"/>
                </a:lnTo>
                <a:lnTo>
                  <a:pt x="731" y="2"/>
                </a:lnTo>
                <a:lnTo>
                  <a:pt x="731" y="2"/>
                </a:lnTo>
                <a:lnTo>
                  <a:pt x="733" y="2"/>
                </a:lnTo>
                <a:lnTo>
                  <a:pt x="735" y="2"/>
                </a:lnTo>
                <a:lnTo>
                  <a:pt x="737" y="2"/>
                </a:lnTo>
                <a:lnTo>
                  <a:pt x="739" y="2"/>
                </a:lnTo>
                <a:lnTo>
                  <a:pt x="741" y="2"/>
                </a:lnTo>
                <a:lnTo>
                  <a:pt x="743" y="2"/>
                </a:lnTo>
                <a:lnTo>
                  <a:pt x="745" y="2"/>
                </a:lnTo>
                <a:lnTo>
                  <a:pt x="747" y="2"/>
                </a:lnTo>
                <a:lnTo>
                  <a:pt x="749" y="2"/>
                </a:lnTo>
                <a:lnTo>
                  <a:pt x="751" y="2"/>
                </a:lnTo>
                <a:lnTo>
                  <a:pt x="753" y="2"/>
                </a:lnTo>
                <a:lnTo>
                  <a:pt x="755" y="2"/>
                </a:lnTo>
                <a:lnTo>
                  <a:pt x="757" y="2"/>
                </a:lnTo>
                <a:lnTo>
                  <a:pt x="759" y="2"/>
                </a:lnTo>
                <a:lnTo>
                  <a:pt x="761" y="2"/>
                </a:lnTo>
                <a:lnTo>
                  <a:pt x="763" y="2"/>
                </a:lnTo>
                <a:lnTo>
                  <a:pt x="765" y="2"/>
                </a:lnTo>
                <a:lnTo>
                  <a:pt x="767" y="2"/>
                </a:lnTo>
                <a:lnTo>
                  <a:pt x="769" y="2"/>
                </a:lnTo>
                <a:lnTo>
                  <a:pt x="773" y="2"/>
                </a:lnTo>
                <a:lnTo>
                  <a:pt x="775" y="2"/>
                </a:lnTo>
                <a:lnTo>
                  <a:pt x="777" y="2"/>
                </a:lnTo>
                <a:lnTo>
                  <a:pt x="779" y="2"/>
                </a:lnTo>
                <a:lnTo>
                  <a:pt x="779" y="2"/>
                </a:lnTo>
                <a:lnTo>
                  <a:pt x="781" y="2"/>
                </a:lnTo>
                <a:lnTo>
                  <a:pt x="783" y="2"/>
                </a:lnTo>
                <a:lnTo>
                  <a:pt x="785" y="2"/>
                </a:lnTo>
                <a:lnTo>
                  <a:pt x="787" y="2"/>
                </a:lnTo>
                <a:lnTo>
                  <a:pt x="789" y="2"/>
                </a:lnTo>
                <a:lnTo>
                  <a:pt x="791" y="2"/>
                </a:lnTo>
                <a:lnTo>
                  <a:pt x="793" y="2"/>
                </a:lnTo>
                <a:lnTo>
                  <a:pt x="795" y="2"/>
                </a:lnTo>
                <a:lnTo>
                  <a:pt x="797" y="2"/>
                </a:lnTo>
                <a:lnTo>
                  <a:pt x="799" y="2"/>
                </a:lnTo>
                <a:lnTo>
                  <a:pt x="801" y="2"/>
                </a:lnTo>
                <a:lnTo>
                  <a:pt x="803" y="2"/>
                </a:lnTo>
                <a:lnTo>
                  <a:pt x="805" y="2"/>
                </a:lnTo>
                <a:lnTo>
                  <a:pt x="807" y="2"/>
                </a:lnTo>
                <a:lnTo>
                  <a:pt x="809" y="2"/>
                </a:lnTo>
                <a:lnTo>
                  <a:pt x="811" y="2"/>
                </a:lnTo>
                <a:lnTo>
                  <a:pt x="813" y="2"/>
                </a:lnTo>
                <a:lnTo>
                  <a:pt x="815" y="2"/>
                </a:lnTo>
                <a:lnTo>
                  <a:pt x="817" y="2"/>
                </a:lnTo>
                <a:lnTo>
                  <a:pt x="819" y="2"/>
                </a:lnTo>
                <a:lnTo>
                  <a:pt x="821" y="2"/>
                </a:lnTo>
                <a:lnTo>
                  <a:pt x="823" y="2"/>
                </a:lnTo>
                <a:lnTo>
                  <a:pt x="825" y="2"/>
                </a:lnTo>
                <a:lnTo>
                  <a:pt x="827" y="2"/>
                </a:lnTo>
                <a:lnTo>
                  <a:pt x="827" y="2"/>
                </a:lnTo>
                <a:lnTo>
                  <a:pt x="829" y="2"/>
                </a:lnTo>
                <a:lnTo>
                  <a:pt x="831" y="2"/>
                </a:lnTo>
                <a:lnTo>
                  <a:pt x="833" y="2"/>
                </a:lnTo>
                <a:lnTo>
                  <a:pt x="835" y="2"/>
                </a:lnTo>
                <a:lnTo>
                  <a:pt x="837" y="2"/>
                </a:lnTo>
                <a:lnTo>
                  <a:pt x="839" y="2"/>
                </a:lnTo>
                <a:lnTo>
                  <a:pt x="841" y="2"/>
                </a:lnTo>
                <a:lnTo>
                  <a:pt x="843" y="2"/>
                </a:lnTo>
                <a:lnTo>
                  <a:pt x="847" y="2"/>
                </a:lnTo>
                <a:lnTo>
                  <a:pt x="849" y="2"/>
                </a:lnTo>
                <a:lnTo>
                  <a:pt x="851" y="2"/>
                </a:lnTo>
                <a:lnTo>
                  <a:pt x="853" y="2"/>
                </a:lnTo>
                <a:lnTo>
                  <a:pt x="855" y="2"/>
                </a:lnTo>
                <a:lnTo>
                  <a:pt x="857" y="2"/>
                </a:lnTo>
                <a:lnTo>
                  <a:pt x="859" y="2"/>
                </a:lnTo>
                <a:lnTo>
                  <a:pt x="861" y="2"/>
                </a:lnTo>
                <a:lnTo>
                  <a:pt x="863" y="2"/>
                </a:lnTo>
                <a:lnTo>
                  <a:pt x="865" y="2"/>
                </a:lnTo>
                <a:lnTo>
                  <a:pt x="867" y="2"/>
                </a:lnTo>
                <a:lnTo>
                  <a:pt x="869" y="2"/>
                </a:lnTo>
                <a:lnTo>
                  <a:pt x="871" y="2"/>
                </a:lnTo>
                <a:lnTo>
                  <a:pt x="879" y="2"/>
                </a:lnTo>
                <a:lnTo>
                  <a:pt x="881" y="2"/>
                </a:lnTo>
                <a:lnTo>
                  <a:pt x="885" y="2"/>
                </a:lnTo>
                <a:lnTo>
                  <a:pt x="887" y="2"/>
                </a:lnTo>
                <a:lnTo>
                  <a:pt x="889" y="2"/>
                </a:lnTo>
                <a:lnTo>
                  <a:pt x="897" y="2"/>
                </a:lnTo>
                <a:lnTo>
                  <a:pt x="899" y="2"/>
                </a:lnTo>
                <a:lnTo>
                  <a:pt x="901" y="2"/>
                </a:lnTo>
                <a:lnTo>
                  <a:pt x="903" y="2"/>
                </a:lnTo>
                <a:lnTo>
                  <a:pt x="905" y="2"/>
                </a:lnTo>
                <a:lnTo>
                  <a:pt x="907" y="2"/>
                </a:lnTo>
                <a:lnTo>
                  <a:pt x="909" y="2"/>
                </a:lnTo>
                <a:lnTo>
                  <a:pt x="911" y="2"/>
                </a:lnTo>
                <a:lnTo>
                  <a:pt x="913" y="2"/>
                </a:lnTo>
                <a:lnTo>
                  <a:pt x="917" y="2"/>
                </a:lnTo>
                <a:lnTo>
                  <a:pt x="921" y="2"/>
                </a:lnTo>
                <a:lnTo>
                  <a:pt x="923" y="2"/>
                </a:lnTo>
                <a:lnTo>
                  <a:pt x="923" y="2"/>
                </a:lnTo>
                <a:lnTo>
                  <a:pt x="925" y="2"/>
                </a:lnTo>
                <a:lnTo>
                  <a:pt x="927" y="2"/>
                </a:lnTo>
                <a:lnTo>
                  <a:pt x="929" y="2"/>
                </a:lnTo>
                <a:lnTo>
                  <a:pt x="931" y="2"/>
                </a:lnTo>
                <a:lnTo>
                  <a:pt x="933" y="2"/>
                </a:lnTo>
                <a:lnTo>
                  <a:pt x="935" y="2"/>
                </a:lnTo>
                <a:lnTo>
                  <a:pt x="937" y="2"/>
                </a:lnTo>
                <a:lnTo>
                  <a:pt x="939" y="2"/>
                </a:lnTo>
                <a:lnTo>
                  <a:pt x="941" y="2"/>
                </a:lnTo>
                <a:lnTo>
                  <a:pt x="943" y="2"/>
                </a:lnTo>
                <a:lnTo>
                  <a:pt x="949" y="2"/>
                </a:lnTo>
                <a:lnTo>
                  <a:pt x="957" y="2"/>
                </a:lnTo>
                <a:lnTo>
                  <a:pt x="959" y="2"/>
                </a:lnTo>
                <a:lnTo>
                  <a:pt x="961" y="2"/>
                </a:lnTo>
                <a:lnTo>
                  <a:pt x="965" y="2"/>
                </a:lnTo>
                <a:lnTo>
                  <a:pt x="967" y="2"/>
                </a:lnTo>
                <a:lnTo>
                  <a:pt x="971" y="2"/>
                </a:lnTo>
                <a:lnTo>
                  <a:pt x="973" y="2"/>
                </a:lnTo>
                <a:lnTo>
                  <a:pt x="973" y="2"/>
                </a:lnTo>
                <a:lnTo>
                  <a:pt x="975" y="2"/>
                </a:lnTo>
                <a:lnTo>
                  <a:pt x="977" y="2"/>
                </a:lnTo>
                <a:lnTo>
                  <a:pt x="979" y="2"/>
                </a:lnTo>
                <a:lnTo>
                  <a:pt x="981" y="2"/>
                </a:lnTo>
                <a:lnTo>
                  <a:pt x="983" y="2"/>
                </a:lnTo>
                <a:lnTo>
                  <a:pt x="985" y="2"/>
                </a:lnTo>
                <a:lnTo>
                  <a:pt x="987" y="2"/>
                </a:lnTo>
                <a:lnTo>
                  <a:pt x="989" y="2"/>
                </a:lnTo>
                <a:lnTo>
                  <a:pt x="991" y="2"/>
                </a:lnTo>
                <a:lnTo>
                  <a:pt x="993" y="2"/>
                </a:lnTo>
                <a:lnTo>
                  <a:pt x="995" y="2"/>
                </a:lnTo>
                <a:lnTo>
                  <a:pt x="997" y="2"/>
                </a:lnTo>
                <a:lnTo>
                  <a:pt x="999" y="2"/>
                </a:lnTo>
                <a:lnTo>
                  <a:pt x="1001" y="2"/>
                </a:lnTo>
                <a:lnTo>
                  <a:pt x="1003" y="2"/>
                </a:lnTo>
                <a:lnTo>
                  <a:pt x="1005" y="2"/>
                </a:lnTo>
                <a:lnTo>
                  <a:pt x="1007" y="2"/>
                </a:lnTo>
                <a:lnTo>
                  <a:pt x="1011" y="2"/>
                </a:lnTo>
                <a:lnTo>
                  <a:pt x="1013" y="2"/>
                </a:lnTo>
                <a:lnTo>
                  <a:pt x="1015" y="2"/>
                </a:lnTo>
                <a:lnTo>
                  <a:pt x="1017" y="2"/>
                </a:lnTo>
                <a:lnTo>
                  <a:pt x="1019" y="2"/>
                </a:lnTo>
                <a:lnTo>
                  <a:pt x="1021" y="2"/>
                </a:lnTo>
                <a:lnTo>
                  <a:pt x="1021" y="2"/>
                </a:lnTo>
                <a:lnTo>
                  <a:pt x="1023" y="2"/>
                </a:lnTo>
                <a:lnTo>
                  <a:pt x="1025" y="2"/>
                </a:lnTo>
                <a:lnTo>
                  <a:pt x="1029" y="2"/>
                </a:lnTo>
                <a:lnTo>
                  <a:pt x="1031" y="2"/>
                </a:lnTo>
                <a:lnTo>
                  <a:pt x="1033" y="2"/>
                </a:lnTo>
                <a:lnTo>
                  <a:pt x="1035" y="2"/>
                </a:lnTo>
                <a:lnTo>
                  <a:pt x="1037" y="2"/>
                </a:lnTo>
                <a:lnTo>
                  <a:pt x="1039" y="2"/>
                </a:lnTo>
                <a:lnTo>
                  <a:pt x="1041" y="2"/>
                </a:lnTo>
                <a:lnTo>
                  <a:pt x="1043" y="2"/>
                </a:lnTo>
                <a:lnTo>
                  <a:pt x="1045" y="2"/>
                </a:lnTo>
                <a:lnTo>
                  <a:pt x="1047" y="2"/>
                </a:lnTo>
                <a:lnTo>
                  <a:pt x="1049" y="2"/>
                </a:lnTo>
                <a:lnTo>
                  <a:pt x="1053" y="2"/>
                </a:lnTo>
                <a:lnTo>
                  <a:pt x="1055" y="2"/>
                </a:lnTo>
                <a:lnTo>
                  <a:pt x="1057" y="2"/>
                </a:lnTo>
                <a:lnTo>
                  <a:pt x="1059" y="2"/>
                </a:lnTo>
                <a:lnTo>
                  <a:pt x="1061" y="2"/>
                </a:lnTo>
                <a:lnTo>
                  <a:pt x="1063" y="2"/>
                </a:lnTo>
                <a:lnTo>
                  <a:pt x="1065" y="2"/>
                </a:lnTo>
                <a:lnTo>
                  <a:pt x="1067" y="2"/>
                </a:lnTo>
                <a:lnTo>
                  <a:pt x="1069" y="2"/>
                </a:lnTo>
                <a:lnTo>
                  <a:pt x="1069" y="2"/>
                </a:lnTo>
                <a:lnTo>
                  <a:pt x="1073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5" y="2"/>
                </a:lnTo>
                <a:lnTo>
                  <a:pt x="1087" y="2"/>
                </a:lnTo>
                <a:lnTo>
                  <a:pt x="1089" y="2"/>
                </a:lnTo>
                <a:lnTo>
                  <a:pt x="1091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1" y="2"/>
                </a:lnTo>
                <a:lnTo>
                  <a:pt x="1103" y="2"/>
                </a:lnTo>
                <a:lnTo>
                  <a:pt x="1105" y="2"/>
                </a:lnTo>
                <a:lnTo>
                  <a:pt x="1107" y="2"/>
                </a:lnTo>
                <a:lnTo>
                  <a:pt x="1111" y="2"/>
                </a:lnTo>
                <a:lnTo>
                  <a:pt x="1113" y="2"/>
                </a:lnTo>
                <a:lnTo>
                  <a:pt x="1115" y="2"/>
                </a:lnTo>
                <a:lnTo>
                  <a:pt x="1117" y="2"/>
                </a:lnTo>
                <a:lnTo>
                  <a:pt x="1119" y="2"/>
                </a:lnTo>
                <a:lnTo>
                  <a:pt x="1121" y="2"/>
                </a:lnTo>
                <a:lnTo>
                  <a:pt x="1123" y="2"/>
                </a:lnTo>
                <a:lnTo>
                  <a:pt x="1127" y="2"/>
                </a:lnTo>
                <a:lnTo>
                  <a:pt x="1129" y="2"/>
                </a:lnTo>
                <a:lnTo>
                  <a:pt x="1131" y="2"/>
                </a:lnTo>
                <a:lnTo>
                  <a:pt x="1135" y="2"/>
                </a:lnTo>
                <a:lnTo>
                  <a:pt x="1137" y="2"/>
                </a:lnTo>
                <a:lnTo>
                  <a:pt x="1139" y="2"/>
                </a:lnTo>
                <a:lnTo>
                  <a:pt x="1143" y="2"/>
                </a:lnTo>
                <a:lnTo>
                  <a:pt x="1153" y="2"/>
                </a:lnTo>
                <a:lnTo>
                  <a:pt x="1155" y="2"/>
                </a:lnTo>
                <a:lnTo>
                  <a:pt x="1163" y="2"/>
                </a:lnTo>
                <a:lnTo>
                  <a:pt x="1165" y="2"/>
                </a:lnTo>
                <a:lnTo>
                  <a:pt x="1165" y="2"/>
                </a:lnTo>
                <a:lnTo>
                  <a:pt x="1167" y="2"/>
                </a:lnTo>
                <a:lnTo>
                  <a:pt x="1169" y="2"/>
                </a:lnTo>
                <a:lnTo>
                  <a:pt x="1173" y="2"/>
                </a:lnTo>
                <a:lnTo>
                  <a:pt x="1175" y="2"/>
                </a:lnTo>
                <a:lnTo>
                  <a:pt x="1177" y="2"/>
                </a:lnTo>
                <a:lnTo>
                  <a:pt x="1179" y="2"/>
                </a:lnTo>
                <a:lnTo>
                  <a:pt x="1181" y="2"/>
                </a:lnTo>
                <a:lnTo>
                  <a:pt x="1183" y="2"/>
                </a:lnTo>
                <a:lnTo>
                  <a:pt x="1185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3" y="2"/>
                </a:lnTo>
                <a:lnTo>
                  <a:pt x="1195" y="2"/>
                </a:lnTo>
                <a:lnTo>
                  <a:pt x="1197" y="2"/>
                </a:lnTo>
                <a:lnTo>
                  <a:pt x="1199" y="2"/>
                </a:lnTo>
                <a:lnTo>
                  <a:pt x="1201" y="2"/>
                </a:lnTo>
                <a:lnTo>
                  <a:pt x="1203" y="2"/>
                </a:lnTo>
                <a:lnTo>
                  <a:pt x="1207" y="2"/>
                </a:lnTo>
                <a:lnTo>
                  <a:pt x="1209" y="2"/>
                </a:lnTo>
                <a:lnTo>
                  <a:pt x="1211" y="2"/>
                </a:lnTo>
                <a:lnTo>
                  <a:pt x="1213" y="2"/>
                </a:lnTo>
                <a:lnTo>
                  <a:pt x="1215" y="2"/>
                </a:lnTo>
                <a:lnTo>
                  <a:pt x="1217" y="2"/>
                </a:lnTo>
                <a:lnTo>
                  <a:pt x="1219" y="2"/>
                </a:lnTo>
                <a:lnTo>
                  <a:pt x="1221" y="2"/>
                </a:lnTo>
                <a:lnTo>
                  <a:pt x="1223" y="2"/>
                </a:lnTo>
                <a:lnTo>
                  <a:pt x="1225" y="2"/>
                </a:lnTo>
                <a:lnTo>
                  <a:pt x="1229" y="2"/>
                </a:lnTo>
                <a:lnTo>
                  <a:pt x="1233" y="2"/>
                </a:lnTo>
                <a:lnTo>
                  <a:pt x="1235" y="2"/>
                </a:lnTo>
                <a:lnTo>
                  <a:pt x="1237" y="2"/>
                </a:lnTo>
                <a:lnTo>
                  <a:pt x="1241" y="2"/>
                </a:lnTo>
                <a:lnTo>
                  <a:pt x="1245" y="2"/>
                </a:lnTo>
                <a:lnTo>
                  <a:pt x="1249" y="2"/>
                </a:lnTo>
                <a:lnTo>
                  <a:pt x="1251" y="2"/>
                </a:lnTo>
                <a:lnTo>
                  <a:pt x="1253" y="2"/>
                </a:lnTo>
                <a:lnTo>
                  <a:pt x="1255" y="2"/>
                </a:lnTo>
                <a:lnTo>
                  <a:pt x="1257" y="2"/>
                </a:lnTo>
                <a:lnTo>
                  <a:pt x="1259" y="2"/>
                </a:lnTo>
                <a:lnTo>
                  <a:pt x="1261" y="2"/>
                </a:lnTo>
                <a:lnTo>
                  <a:pt x="1261" y="2"/>
                </a:lnTo>
                <a:lnTo>
                  <a:pt x="1265" y="2"/>
                </a:lnTo>
                <a:lnTo>
                  <a:pt x="1269" y="2"/>
                </a:lnTo>
                <a:lnTo>
                  <a:pt x="1271" y="2"/>
                </a:lnTo>
                <a:lnTo>
                  <a:pt x="1273" y="2"/>
                </a:lnTo>
                <a:lnTo>
                  <a:pt x="1275" y="2"/>
                </a:lnTo>
                <a:lnTo>
                  <a:pt x="1277" y="2"/>
                </a:lnTo>
                <a:lnTo>
                  <a:pt x="1279" y="2"/>
                </a:lnTo>
                <a:lnTo>
                  <a:pt x="1283" y="2"/>
                </a:lnTo>
                <a:lnTo>
                  <a:pt x="1285" y="2"/>
                </a:lnTo>
                <a:lnTo>
                  <a:pt x="1287" y="2"/>
                </a:lnTo>
                <a:lnTo>
                  <a:pt x="1289" y="2"/>
                </a:lnTo>
                <a:lnTo>
                  <a:pt x="1297" y="2"/>
                </a:lnTo>
                <a:lnTo>
                  <a:pt x="1299" y="2"/>
                </a:lnTo>
                <a:lnTo>
                  <a:pt x="1301" y="2"/>
                </a:lnTo>
                <a:lnTo>
                  <a:pt x="1303" y="2"/>
                </a:lnTo>
                <a:lnTo>
                  <a:pt x="1305" y="2"/>
                </a:lnTo>
                <a:lnTo>
                  <a:pt x="1307" y="2"/>
                </a:lnTo>
                <a:lnTo>
                  <a:pt x="1309" y="2"/>
                </a:lnTo>
                <a:lnTo>
                  <a:pt x="1311" y="2"/>
                </a:lnTo>
                <a:lnTo>
                  <a:pt x="1313" y="2"/>
                </a:lnTo>
                <a:lnTo>
                  <a:pt x="1315" y="2"/>
                </a:lnTo>
                <a:lnTo>
                  <a:pt x="1317" y="2"/>
                </a:lnTo>
                <a:lnTo>
                  <a:pt x="1319" y="2"/>
                </a:lnTo>
                <a:lnTo>
                  <a:pt x="1321" y="2"/>
                </a:lnTo>
                <a:lnTo>
                  <a:pt x="1323" y="2"/>
                </a:lnTo>
                <a:lnTo>
                  <a:pt x="1325" y="2"/>
                </a:lnTo>
                <a:lnTo>
                  <a:pt x="1327" y="2"/>
                </a:lnTo>
                <a:lnTo>
                  <a:pt x="1329" y="2"/>
                </a:lnTo>
                <a:lnTo>
                  <a:pt x="1331" y="2"/>
                </a:lnTo>
                <a:lnTo>
                  <a:pt x="1333" y="2"/>
                </a:lnTo>
                <a:lnTo>
                  <a:pt x="1335" y="2"/>
                </a:lnTo>
                <a:lnTo>
                  <a:pt x="1337" y="2"/>
                </a:lnTo>
                <a:lnTo>
                  <a:pt x="1339" y="2"/>
                </a:lnTo>
                <a:lnTo>
                  <a:pt x="1341" y="2"/>
                </a:lnTo>
                <a:lnTo>
                  <a:pt x="1343" y="2"/>
                </a:lnTo>
                <a:lnTo>
                  <a:pt x="1345" y="2"/>
                </a:lnTo>
                <a:lnTo>
                  <a:pt x="1347" y="2"/>
                </a:lnTo>
                <a:lnTo>
                  <a:pt x="1349" y="2"/>
                </a:lnTo>
                <a:lnTo>
                  <a:pt x="1351" y="2"/>
                </a:lnTo>
                <a:lnTo>
                  <a:pt x="1353" y="2"/>
                </a:lnTo>
                <a:lnTo>
                  <a:pt x="1355" y="2"/>
                </a:lnTo>
                <a:lnTo>
                  <a:pt x="1357" y="2"/>
                </a:lnTo>
                <a:lnTo>
                  <a:pt x="1357" y="2"/>
                </a:lnTo>
                <a:lnTo>
                  <a:pt x="1359" y="2"/>
                </a:lnTo>
                <a:lnTo>
                  <a:pt x="1361" y="2"/>
                </a:lnTo>
                <a:lnTo>
                  <a:pt x="1363" y="2"/>
                </a:lnTo>
                <a:lnTo>
                  <a:pt x="1365" y="2"/>
                </a:lnTo>
                <a:lnTo>
                  <a:pt x="1367" y="2"/>
                </a:lnTo>
                <a:lnTo>
                  <a:pt x="1369" y="2"/>
                </a:lnTo>
                <a:lnTo>
                  <a:pt x="1371" y="2"/>
                </a:lnTo>
                <a:lnTo>
                  <a:pt x="1373" y="2"/>
                </a:lnTo>
                <a:lnTo>
                  <a:pt x="1375" y="2"/>
                </a:lnTo>
                <a:lnTo>
                  <a:pt x="1377" y="2"/>
                </a:lnTo>
                <a:lnTo>
                  <a:pt x="1379" y="2"/>
                </a:lnTo>
                <a:lnTo>
                  <a:pt x="1381" y="2"/>
                </a:lnTo>
                <a:lnTo>
                  <a:pt x="1383" y="2"/>
                </a:lnTo>
                <a:lnTo>
                  <a:pt x="1385" y="2"/>
                </a:lnTo>
                <a:lnTo>
                  <a:pt x="1387" y="2"/>
                </a:lnTo>
                <a:lnTo>
                  <a:pt x="1389" y="2"/>
                </a:lnTo>
                <a:lnTo>
                  <a:pt x="1391" y="2"/>
                </a:lnTo>
                <a:lnTo>
                  <a:pt x="1393" y="2"/>
                </a:lnTo>
                <a:lnTo>
                  <a:pt x="1395" y="2"/>
                </a:lnTo>
                <a:lnTo>
                  <a:pt x="1397" y="2"/>
                </a:lnTo>
                <a:lnTo>
                  <a:pt x="1399" y="2"/>
                </a:lnTo>
                <a:lnTo>
                  <a:pt x="1401" y="2"/>
                </a:lnTo>
                <a:lnTo>
                  <a:pt x="1405" y="2"/>
                </a:lnTo>
                <a:lnTo>
                  <a:pt x="1407" y="2"/>
                </a:lnTo>
                <a:lnTo>
                  <a:pt x="1409" y="2"/>
                </a:lnTo>
                <a:lnTo>
                  <a:pt x="1411" y="2"/>
                </a:lnTo>
                <a:lnTo>
                  <a:pt x="1413" y="2"/>
                </a:lnTo>
                <a:lnTo>
                  <a:pt x="1415" y="2"/>
                </a:lnTo>
                <a:lnTo>
                  <a:pt x="1419" y="2"/>
                </a:lnTo>
                <a:lnTo>
                  <a:pt x="1423" y="2"/>
                </a:lnTo>
                <a:lnTo>
                  <a:pt x="1425" y="2"/>
                </a:lnTo>
                <a:lnTo>
                  <a:pt x="1431" y="2"/>
                </a:lnTo>
                <a:lnTo>
                  <a:pt x="1437" y="2"/>
                </a:lnTo>
                <a:lnTo>
                  <a:pt x="1439" y="2"/>
                </a:lnTo>
                <a:lnTo>
                  <a:pt x="1441" y="2"/>
                </a:lnTo>
                <a:lnTo>
                  <a:pt x="1443" y="2"/>
                </a:lnTo>
                <a:lnTo>
                  <a:pt x="1445" y="2"/>
                </a:lnTo>
                <a:lnTo>
                  <a:pt x="1447" y="2"/>
                </a:lnTo>
                <a:lnTo>
                  <a:pt x="1449" y="2"/>
                </a:lnTo>
                <a:lnTo>
                  <a:pt x="1451" y="2"/>
                </a:lnTo>
                <a:lnTo>
                  <a:pt x="1453" y="2"/>
                </a:lnTo>
                <a:lnTo>
                  <a:pt x="1455" y="2"/>
                </a:lnTo>
                <a:lnTo>
                  <a:pt x="1459" y="2"/>
                </a:lnTo>
                <a:lnTo>
                  <a:pt x="1461" y="2"/>
                </a:lnTo>
                <a:lnTo>
                  <a:pt x="1463" y="2"/>
                </a:lnTo>
                <a:lnTo>
                  <a:pt x="1467" y="2"/>
                </a:lnTo>
                <a:lnTo>
                  <a:pt x="1469" y="2"/>
                </a:lnTo>
                <a:lnTo>
                  <a:pt x="1471" y="2"/>
                </a:lnTo>
                <a:lnTo>
                  <a:pt x="1477" y="2"/>
                </a:lnTo>
                <a:lnTo>
                  <a:pt x="1479" y="2"/>
                </a:lnTo>
                <a:lnTo>
                  <a:pt x="1483" y="2"/>
                </a:lnTo>
                <a:lnTo>
                  <a:pt x="1485" y="2"/>
                </a:lnTo>
                <a:lnTo>
                  <a:pt x="1487" y="2"/>
                </a:lnTo>
                <a:lnTo>
                  <a:pt x="1489" y="2"/>
                </a:lnTo>
                <a:lnTo>
                  <a:pt x="1493" y="2"/>
                </a:lnTo>
                <a:lnTo>
                  <a:pt x="1495" y="2"/>
                </a:lnTo>
                <a:lnTo>
                  <a:pt x="1497" y="2"/>
                </a:lnTo>
                <a:lnTo>
                  <a:pt x="1499" y="2"/>
                </a:lnTo>
                <a:lnTo>
                  <a:pt x="1501" y="2"/>
                </a:lnTo>
                <a:lnTo>
                  <a:pt x="1503" y="2"/>
                </a:lnTo>
                <a:lnTo>
                  <a:pt x="1503" y="2"/>
                </a:lnTo>
                <a:lnTo>
                  <a:pt x="1505" y="2"/>
                </a:lnTo>
                <a:lnTo>
                  <a:pt x="1507" y="2"/>
                </a:lnTo>
                <a:lnTo>
                  <a:pt x="1509" y="2"/>
                </a:lnTo>
                <a:lnTo>
                  <a:pt x="1511" y="2"/>
                </a:lnTo>
                <a:lnTo>
                  <a:pt x="1513" y="2"/>
                </a:lnTo>
                <a:lnTo>
                  <a:pt x="1515" y="2"/>
                </a:lnTo>
                <a:lnTo>
                  <a:pt x="1517" y="2"/>
                </a:lnTo>
                <a:lnTo>
                  <a:pt x="1519" y="2"/>
                </a:lnTo>
                <a:lnTo>
                  <a:pt x="1521" y="2"/>
                </a:lnTo>
                <a:lnTo>
                  <a:pt x="1523" y="2"/>
                </a:lnTo>
                <a:lnTo>
                  <a:pt x="1525" y="2"/>
                </a:lnTo>
                <a:lnTo>
                  <a:pt x="1527" y="2"/>
                </a:lnTo>
                <a:lnTo>
                  <a:pt x="1529" y="2"/>
                </a:lnTo>
                <a:lnTo>
                  <a:pt x="1531" y="2"/>
                </a:lnTo>
                <a:lnTo>
                  <a:pt x="1533" y="2"/>
                </a:lnTo>
                <a:lnTo>
                  <a:pt x="1535" y="2"/>
                </a:lnTo>
                <a:lnTo>
                  <a:pt x="1537" y="2"/>
                </a:lnTo>
                <a:lnTo>
                  <a:pt x="1539" y="2"/>
                </a:lnTo>
                <a:lnTo>
                  <a:pt x="1541" y="2"/>
                </a:lnTo>
                <a:lnTo>
                  <a:pt x="1543" y="2"/>
                </a:lnTo>
                <a:lnTo>
                  <a:pt x="1545" y="2"/>
                </a:lnTo>
                <a:lnTo>
                  <a:pt x="1547" y="2"/>
                </a:lnTo>
                <a:lnTo>
                  <a:pt x="1549" y="2"/>
                </a:lnTo>
                <a:lnTo>
                  <a:pt x="1551" y="2"/>
                </a:lnTo>
                <a:lnTo>
                  <a:pt x="1551" y="2"/>
                </a:lnTo>
                <a:lnTo>
                  <a:pt x="1553" y="2"/>
                </a:lnTo>
                <a:lnTo>
                  <a:pt x="1555" y="2"/>
                </a:lnTo>
                <a:lnTo>
                  <a:pt x="1557" y="2"/>
                </a:lnTo>
                <a:lnTo>
                  <a:pt x="1559" y="2"/>
                </a:lnTo>
                <a:lnTo>
                  <a:pt x="1561" y="2"/>
                </a:lnTo>
                <a:lnTo>
                  <a:pt x="1565" y="2"/>
                </a:lnTo>
                <a:lnTo>
                  <a:pt x="1567" y="2"/>
                </a:lnTo>
                <a:lnTo>
                  <a:pt x="1569" y="2"/>
                </a:lnTo>
                <a:lnTo>
                  <a:pt x="1571" y="2"/>
                </a:lnTo>
                <a:lnTo>
                  <a:pt x="1573" y="2"/>
                </a:lnTo>
                <a:lnTo>
                  <a:pt x="1575" y="2"/>
                </a:lnTo>
                <a:lnTo>
                  <a:pt x="1577" y="2"/>
                </a:lnTo>
                <a:lnTo>
                  <a:pt x="1579" y="2"/>
                </a:lnTo>
                <a:lnTo>
                  <a:pt x="1581" y="2"/>
                </a:lnTo>
                <a:lnTo>
                  <a:pt x="1583" y="2"/>
                </a:lnTo>
                <a:lnTo>
                  <a:pt x="1585" y="2"/>
                </a:lnTo>
                <a:lnTo>
                  <a:pt x="1587" y="2"/>
                </a:lnTo>
                <a:lnTo>
                  <a:pt x="1589" y="2"/>
                </a:lnTo>
                <a:lnTo>
                  <a:pt x="1591" y="2"/>
                </a:lnTo>
                <a:lnTo>
                  <a:pt x="1593" y="2"/>
                </a:lnTo>
                <a:lnTo>
                  <a:pt x="1595" y="2"/>
                </a:lnTo>
                <a:lnTo>
                  <a:pt x="1599" y="2"/>
                </a:lnTo>
                <a:lnTo>
                  <a:pt x="1599" y="2"/>
                </a:lnTo>
                <a:lnTo>
                  <a:pt x="1601" y="2"/>
                </a:lnTo>
                <a:lnTo>
                  <a:pt x="1603" y="2"/>
                </a:lnTo>
                <a:lnTo>
                  <a:pt x="1605" y="2"/>
                </a:lnTo>
                <a:lnTo>
                  <a:pt x="1607" y="2"/>
                </a:lnTo>
                <a:lnTo>
                  <a:pt x="1609" y="2"/>
                </a:lnTo>
                <a:lnTo>
                  <a:pt x="1611" y="2"/>
                </a:lnTo>
                <a:lnTo>
                  <a:pt x="1613" y="2"/>
                </a:lnTo>
                <a:lnTo>
                  <a:pt x="1617" y="2"/>
                </a:lnTo>
                <a:lnTo>
                  <a:pt x="1619" y="2"/>
                </a:lnTo>
                <a:lnTo>
                  <a:pt x="1621" y="2"/>
                </a:lnTo>
                <a:lnTo>
                  <a:pt x="1623" y="2"/>
                </a:lnTo>
                <a:lnTo>
                  <a:pt x="1625" y="2"/>
                </a:lnTo>
                <a:lnTo>
                  <a:pt x="1627" y="2"/>
                </a:lnTo>
                <a:lnTo>
                  <a:pt x="1632" y="2"/>
                </a:lnTo>
                <a:lnTo>
                  <a:pt x="1634" y="2"/>
                </a:lnTo>
                <a:lnTo>
                  <a:pt x="1636" y="2"/>
                </a:lnTo>
                <a:lnTo>
                  <a:pt x="1640" y="2"/>
                </a:lnTo>
                <a:lnTo>
                  <a:pt x="1642" y="2"/>
                </a:lnTo>
                <a:lnTo>
                  <a:pt x="1644" y="2"/>
                </a:lnTo>
                <a:lnTo>
                  <a:pt x="1648" y="2"/>
                </a:lnTo>
                <a:lnTo>
                  <a:pt x="1648" y="2"/>
                </a:lnTo>
                <a:lnTo>
                  <a:pt x="1650" y="2"/>
                </a:lnTo>
                <a:lnTo>
                  <a:pt x="1652" y="2"/>
                </a:lnTo>
                <a:lnTo>
                  <a:pt x="1654" y="2"/>
                </a:lnTo>
                <a:lnTo>
                  <a:pt x="1656" y="2"/>
                </a:lnTo>
                <a:lnTo>
                  <a:pt x="1658" y="2"/>
                </a:lnTo>
                <a:lnTo>
                  <a:pt x="1660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70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2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6" y="2"/>
                </a:lnTo>
                <a:lnTo>
                  <a:pt x="1700" y="2"/>
                </a:lnTo>
                <a:lnTo>
                  <a:pt x="1702" y="2"/>
                </a:lnTo>
                <a:lnTo>
                  <a:pt x="1706" y="2"/>
                </a:lnTo>
                <a:lnTo>
                  <a:pt x="1708" y="2"/>
                </a:lnTo>
                <a:lnTo>
                  <a:pt x="1710" y="2"/>
                </a:lnTo>
                <a:lnTo>
                  <a:pt x="1712" y="2"/>
                </a:lnTo>
                <a:lnTo>
                  <a:pt x="1714" y="2"/>
                </a:lnTo>
                <a:lnTo>
                  <a:pt x="1716" y="2"/>
                </a:lnTo>
                <a:lnTo>
                  <a:pt x="1718" y="2"/>
                </a:lnTo>
                <a:lnTo>
                  <a:pt x="1720" y="2"/>
                </a:lnTo>
                <a:lnTo>
                  <a:pt x="1722" y="2"/>
                </a:lnTo>
                <a:lnTo>
                  <a:pt x="1724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2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4" y="2"/>
                </a:lnTo>
                <a:lnTo>
                  <a:pt x="1744" y="2"/>
                </a:lnTo>
                <a:lnTo>
                  <a:pt x="1746" y="2"/>
                </a:lnTo>
                <a:lnTo>
                  <a:pt x="1748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58" y="2"/>
                </a:lnTo>
                <a:lnTo>
                  <a:pt x="1762" y="2"/>
                </a:lnTo>
                <a:lnTo>
                  <a:pt x="1764" y="2"/>
                </a:lnTo>
                <a:lnTo>
                  <a:pt x="1766" y="2"/>
                </a:lnTo>
                <a:lnTo>
                  <a:pt x="1768" y="2"/>
                </a:lnTo>
                <a:lnTo>
                  <a:pt x="1770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2" y="2"/>
                </a:lnTo>
                <a:lnTo>
                  <a:pt x="1784" y="2"/>
                </a:lnTo>
                <a:lnTo>
                  <a:pt x="1786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8" y="2"/>
                </a:lnTo>
                <a:lnTo>
                  <a:pt x="1800" y="2"/>
                </a:lnTo>
                <a:lnTo>
                  <a:pt x="1802" y="2"/>
                </a:lnTo>
                <a:lnTo>
                  <a:pt x="1804" y="2"/>
                </a:lnTo>
                <a:lnTo>
                  <a:pt x="1806" y="2"/>
                </a:lnTo>
                <a:lnTo>
                  <a:pt x="1810" y="2"/>
                </a:lnTo>
                <a:lnTo>
                  <a:pt x="1812" y="2"/>
                </a:lnTo>
                <a:lnTo>
                  <a:pt x="1814" y="2"/>
                </a:lnTo>
                <a:lnTo>
                  <a:pt x="1816" y="2"/>
                </a:lnTo>
                <a:lnTo>
                  <a:pt x="1818" y="2"/>
                </a:lnTo>
                <a:lnTo>
                  <a:pt x="1820" y="2"/>
                </a:lnTo>
                <a:lnTo>
                  <a:pt x="1822" y="2"/>
                </a:lnTo>
                <a:lnTo>
                  <a:pt x="1826" y="2"/>
                </a:lnTo>
                <a:lnTo>
                  <a:pt x="1830" y="2"/>
                </a:lnTo>
                <a:lnTo>
                  <a:pt x="1832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0" y="2"/>
                </a:lnTo>
                <a:lnTo>
                  <a:pt x="1840" y="2"/>
                </a:lnTo>
                <a:lnTo>
                  <a:pt x="1842" y="2"/>
                </a:lnTo>
                <a:lnTo>
                  <a:pt x="1844" y="2"/>
                </a:lnTo>
                <a:lnTo>
                  <a:pt x="1846" y="2"/>
                </a:lnTo>
                <a:lnTo>
                  <a:pt x="1848" y="2"/>
                </a:lnTo>
                <a:lnTo>
                  <a:pt x="1850" y="2"/>
                </a:lnTo>
                <a:lnTo>
                  <a:pt x="1852" y="2"/>
                </a:lnTo>
                <a:lnTo>
                  <a:pt x="1854" y="2"/>
                </a:lnTo>
                <a:lnTo>
                  <a:pt x="1856" y="2"/>
                </a:lnTo>
                <a:lnTo>
                  <a:pt x="1858" y="2"/>
                </a:lnTo>
                <a:lnTo>
                  <a:pt x="1860" y="2"/>
                </a:lnTo>
                <a:lnTo>
                  <a:pt x="1862" y="2"/>
                </a:lnTo>
                <a:lnTo>
                  <a:pt x="1864" y="2"/>
                </a:lnTo>
                <a:lnTo>
                  <a:pt x="1866" y="2"/>
                </a:lnTo>
                <a:lnTo>
                  <a:pt x="1868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8" y="2"/>
                </a:lnTo>
                <a:lnTo>
                  <a:pt x="1880" y="2"/>
                </a:lnTo>
                <a:lnTo>
                  <a:pt x="1882" y="2"/>
                </a:lnTo>
                <a:lnTo>
                  <a:pt x="1886" y="2"/>
                </a:lnTo>
                <a:lnTo>
                  <a:pt x="1888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898" y="2"/>
                </a:lnTo>
                <a:lnTo>
                  <a:pt x="1900" y="2"/>
                </a:lnTo>
                <a:lnTo>
                  <a:pt x="1902" y="2"/>
                </a:lnTo>
                <a:lnTo>
                  <a:pt x="1904" y="2"/>
                </a:lnTo>
                <a:lnTo>
                  <a:pt x="1906" y="2"/>
                </a:lnTo>
                <a:lnTo>
                  <a:pt x="1910" y="2"/>
                </a:lnTo>
                <a:lnTo>
                  <a:pt x="1912" y="2"/>
                </a:lnTo>
                <a:lnTo>
                  <a:pt x="1914" y="2"/>
                </a:lnTo>
                <a:lnTo>
                  <a:pt x="1916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6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36" y="2"/>
                </a:lnTo>
                <a:lnTo>
                  <a:pt x="1936" y="2"/>
                </a:lnTo>
                <a:lnTo>
                  <a:pt x="1938" y="2"/>
                </a:lnTo>
                <a:lnTo>
                  <a:pt x="1940" y="2"/>
                </a:lnTo>
                <a:lnTo>
                  <a:pt x="1942" y="2"/>
                </a:lnTo>
                <a:lnTo>
                  <a:pt x="1944" y="2"/>
                </a:lnTo>
                <a:lnTo>
                  <a:pt x="1948" y="2"/>
                </a:lnTo>
                <a:lnTo>
                  <a:pt x="1950" y="2"/>
                </a:lnTo>
                <a:lnTo>
                  <a:pt x="1952" y="2"/>
                </a:lnTo>
                <a:lnTo>
                  <a:pt x="1954" y="2"/>
                </a:lnTo>
                <a:lnTo>
                  <a:pt x="1956" y="2"/>
                </a:lnTo>
                <a:lnTo>
                  <a:pt x="1958" y="2"/>
                </a:lnTo>
                <a:lnTo>
                  <a:pt x="1960" y="2"/>
                </a:lnTo>
                <a:lnTo>
                  <a:pt x="1962" y="2"/>
                </a:lnTo>
                <a:lnTo>
                  <a:pt x="1964" y="2"/>
                </a:lnTo>
                <a:lnTo>
                  <a:pt x="1966" y="2"/>
                </a:lnTo>
                <a:lnTo>
                  <a:pt x="1968" y="2"/>
                </a:lnTo>
                <a:lnTo>
                  <a:pt x="1970" y="2"/>
                </a:lnTo>
                <a:lnTo>
                  <a:pt x="1972" y="2"/>
                </a:lnTo>
                <a:lnTo>
                  <a:pt x="1974" y="2"/>
                </a:lnTo>
                <a:lnTo>
                  <a:pt x="1976" y="2"/>
                </a:lnTo>
                <a:lnTo>
                  <a:pt x="1978" y="2"/>
                </a:lnTo>
                <a:lnTo>
                  <a:pt x="1982" y="2"/>
                </a:lnTo>
                <a:lnTo>
                  <a:pt x="1984" y="2"/>
                </a:lnTo>
                <a:lnTo>
                  <a:pt x="1986" y="2"/>
                </a:lnTo>
                <a:lnTo>
                  <a:pt x="1986" y="2"/>
                </a:lnTo>
                <a:lnTo>
                  <a:pt x="1988" y="2"/>
                </a:lnTo>
                <a:lnTo>
                  <a:pt x="1990" y="2"/>
                </a:lnTo>
                <a:lnTo>
                  <a:pt x="1992" y="2"/>
                </a:lnTo>
                <a:lnTo>
                  <a:pt x="1994" y="2"/>
                </a:lnTo>
                <a:lnTo>
                  <a:pt x="1996" y="2"/>
                </a:lnTo>
                <a:lnTo>
                  <a:pt x="1998" y="2"/>
                </a:lnTo>
                <a:lnTo>
                  <a:pt x="2000" y="2"/>
                </a:lnTo>
                <a:lnTo>
                  <a:pt x="2002" y="2"/>
                </a:lnTo>
                <a:lnTo>
                  <a:pt x="2004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4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4" y="2"/>
                </a:lnTo>
                <a:lnTo>
                  <a:pt x="2034" y="2"/>
                </a:lnTo>
                <a:lnTo>
                  <a:pt x="2036" y="2"/>
                </a:lnTo>
                <a:lnTo>
                  <a:pt x="2042" y="2"/>
                </a:lnTo>
                <a:lnTo>
                  <a:pt x="2044" y="2"/>
                </a:lnTo>
                <a:lnTo>
                  <a:pt x="2046" y="2"/>
                </a:lnTo>
                <a:lnTo>
                  <a:pt x="2048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56" y="2"/>
                </a:lnTo>
                <a:lnTo>
                  <a:pt x="2058" y="2"/>
                </a:lnTo>
                <a:lnTo>
                  <a:pt x="2060" y="2"/>
                </a:lnTo>
                <a:lnTo>
                  <a:pt x="2064" y="2"/>
                </a:lnTo>
                <a:lnTo>
                  <a:pt x="2068" y="2"/>
                </a:lnTo>
                <a:lnTo>
                  <a:pt x="2070" y="2"/>
                </a:lnTo>
                <a:lnTo>
                  <a:pt x="2072" y="2"/>
                </a:lnTo>
                <a:lnTo>
                  <a:pt x="2076" y="2"/>
                </a:lnTo>
                <a:lnTo>
                  <a:pt x="2078" y="2"/>
                </a:lnTo>
                <a:lnTo>
                  <a:pt x="2082" y="2"/>
                </a:lnTo>
                <a:lnTo>
                  <a:pt x="2086" y="2"/>
                </a:lnTo>
                <a:lnTo>
                  <a:pt x="2090" y="2"/>
                </a:lnTo>
                <a:lnTo>
                  <a:pt x="2092" y="2"/>
                </a:lnTo>
                <a:lnTo>
                  <a:pt x="2094" y="2"/>
                </a:lnTo>
                <a:lnTo>
                  <a:pt x="2102" y="2"/>
                </a:lnTo>
                <a:lnTo>
                  <a:pt x="2108" y="2"/>
                </a:lnTo>
                <a:lnTo>
                  <a:pt x="2112" y="2"/>
                </a:lnTo>
                <a:lnTo>
                  <a:pt x="2114" y="2"/>
                </a:lnTo>
                <a:lnTo>
                  <a:pt x="2116" y="2"/>
                </a:lnTo>
                <a:lnTo>
                  <a:pt x="2120" y="2"/>
                </a:lnTo>
                <a:lnTo>
                  <a:pt x="2122" y="2"/>
                </a:lnTo>
                <a:lnTo>
                  <a:pt x="2124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0" y="2"/>
                </a:lnTo>
                <a:lnTo>
                  <a:pt x="2132" y="2"/>
                </a:lnTo>
                <a:lnTo>
                  <a:pt x="2134" y="2"/>
                </a:lnTo>
                <a:lnTo>
                  <a:pt x="2136" y="2"/>
                </a:lnTo>
                <a:lnTo>
                  <a:pt x="2138" y="2"/>
                </a:lnTo>
                <a:lnTo>
                  <a:pt x="2140" y="2"/>
                </a:lnTo>
                <a:lnTo>
                  <a:pt x="2142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2" y="2"/>
                </a:lnTo>
                <a:lnTo>
                  <a:pt x="2154" y="2"/>
                </a:lnTo>
                <a:lnTo>
                  <a:pt x="2156" y="2"/>
                </a:lnTo>
                <a:lnTo>
                  <a:pt x="2158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8" y="2"/>
                </a:lnTo>
                <a:lnTo>
                  <a:pt x="2170" y="2"/>
                </a:lnTo>
                <a:lnTo>
                  <a:pt x="2172" y="2"/>
                </a:lnTo>
                <a:lnTo>
                  <a:pt x="2178" y="2"/>
                </a:lnTo>
                <a:lnTo>
                  <a:pt x="2178" y="2"/>
                </a:lnTo>
                <a:lnTo>
                  <a:pt x="2180" y="2"/>
                </a:lnTo>
                <a:lnTo>
                  <a:pt x="2182" y="2"/>
                </a:lnTo>
                <a:lnTo>
                  <a:pt x="2184" y="2"/>
                </a:lnTo>
                <a:lnTo>
                  <a:pt x="2186" y="2"/>
                </a:lnTo>
                <a:lnTo>
                  <a:pt x="2188" y="2"/>
                </a:lnTo>
                <a:lnTo>
                  <a:pt x="2190" y="2"/>
                </a:lnTo>
                <a:lnTo>
                  <a:pt x="2192" y="2"/>
                </a:lnTo>
                <a:lnTo>
                  <a:pt x="2194" y="2"/>
                </a:lnTo>
                <a:lnTo>
                  <a:pt x="2196" y="2"/>
                </a:lnTo>
                <a:lnTo>
                  <a:pt x="2202" y="2"/>
                </a:lnTo>
                <a:lnTo>
                  <a:pt x="2204" y="2"/>
                </a:lnTo>
                <a:lnTo>
                  <a:pt x="2206" y="2"/>
                </a:lnTo>
                <a:lnTo>
                  <a:pt x="2208" y="2"/>
                </a:lnTo>
                <a:lnTo>
                  <a:pt x="2210" y="2"/>
                </a:lnTo>
                <a:lnTo>
                  <a:pt x="2212" y="2"/>
                </a:lnTo>
                <a:lnTo>
                  <a:pt x="2214" y="2"/>
                </a:lnTo>
                <a:lnTo>
                  <a:pt x="2216" y="2"/>
                </a:lnTo>
                <a:lnTo>
                  <a:pt x="2218" y="2"/>
                </a:lnTo>
                <a:lnTo>
                  <a:pt x="2220" y="2"/>
                </a:lnTo>
                <a:lnTo>
                  <a:pt x="2226" y="2"/>
                </a:lnTo>
                <a:lnTo>
                  <a:pt x="2226" y="2"/>
                </a:lnTo>
                <a:lnTo>
                  <a:pt x="2228" y="2"/>
                </a:lnTo>
                <a:lnTo>
                  <a:pt x="2230" y="2"/>
                </a:lnTo>
                <a:lnTo>
                  <a:pt x="2232" y="2"/>
                </a:lnTo>
                <a:lnTo>
                  <a:pt x="2234" y="2"/>
                </a:lnTo>
                <a:lnTo>
                  <a:pt x="2236" y="2"/>
                </a:lnTo>
                <a:lnTo>
                  <a:pt x="2238" y="2"/>
                </a:lnTo>
                <a:lnTo>
                  <a:pt x="2240" y="2"/>
                </a:lnTo>
                <a:lnTo>
                  <a:pt x="2242" y="2"/>
                </a:lnTo>
                <a:lnTo>
                  <a:pt x="2244" y="2"/>
                </a:lnTo>
                <a:lnTo>
                  <a:pt x="2246" y="2"/>
                </a:lnTo>
                <a:lnTo>
                  <a:pt x="2248" y="2"/>
                </a:lnTo>
                <a:lnTo>
                  <a:pt x="2250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0" y="2"/>
                </a:lnTo>
                <a:lnTo>
                  <a:pt x="2262" y="2"/>
                </a:lnTo>
                <a:lnTo>
                  <a:pt x="2264" y="2"/>
                </a:lnTo>
                <a:lnTo>
                  <a:pt x="2266" y="2"/>
                </a:lnTo>
                <a:lnTo>
                  <a:pt x="2268" y="2"/>
                </a:lnTo>
                <a:lnTo>
                  <a:pt x="2270" y="2"/>
                </a:lnTo>
                <a:lnTo>
                  <a:pt x="2272" y="2"/>
                </a:lnTo>
                <a:lnTo>
                  <a:pt x="2274" y="2"/>
                </a:lnTo>
                <a:lnTo>
                  <a:pt x="2274" y="2"/>
                </a:lnTo>
                <a:lnTo>
                  <a:pt x="2276" y="2"/>
                </a:lnTo>
                <a:lnTo>
                  <a:pt x="2278" y="2"/>
                </a:lnTo>
                <a:lnTo>
                  <a:pt x="2280" y="2"/>
                </a:lnTo>
                <a:lnTo>
                  <a:pt x="2282" y="2"/>
                </a:lnTo>
                <a:lnTo>
                  <a:pt x="2284" y="2"/>
                </a:lnTo>
                <a:lnTo>
                  <a:pt x="2286" y="2"/>
                </a:lnTo>
                <a:lnTo>
                  <a:pt x="2288" y="2"/>
                </a:lnTo>
                <a:lnTo>
                  <a:pt x="2290" y="2"/>
                </a:lnTo>
                <a:lnTo>
                  <a:pt x="2292" y="2"/>
                </a:lnTo>
                <a:lnTo>
                  <a:pt x="2294" y="2"/>
                </a:lnTo>
                <a:lnTo>
                  <a:pt x="2296" y="4"/>
                </a:lnTo>
                <a:lnTo>
                  <a:pt x="2298" y="2"/>
                </a:lnTo>
                <a:lnTo>
                  <a:pt x="2302" y="2"/>
                </a:lnTo>
                <a:lnTo>
                  <a:pt x="2304" y="2"/>
                </a:lnTo>
                <a:lnTo>
                  <a:pt x="2306" y="2"/>
                </a:lnTo>
                <a:lnTo>
                  <a:pt x="2308" y="2"/>
                </a:lnTo>
                <a:lnTo>
                  <a:pt x="2310" y="2"/>
                </a:lnTo>
                <a:lnTo>
                  <a:pt x="2312" y="2"/>
                </a:lnTo>
                <a:lnTo>
                  <a:pt x="2314" y="2"/>
                </a:lnTo>
                <a:lnTo>
                  <a:pt x="2316" y="2"/>
                </a:lnTo>
                <a:lnTo>
                  <a:pt x="2318" y="2"/>
                </a:lnTo>
                <a:lnTo>
                  <a:pt x="2320" y="2"/>
                </a:lnTo>
                <a:lnTo>
                  <a:pt x="2322" y="2"/>
                </a:lnTo>
                <a:lnTo>
                  <a:pt x="2322" y="2"/>
                </a:lnTo>
                <a:lnTo>
                  <a:pt x="2322" y="4"/>
                </a:lnTo>
                <a:lnTo>
                  <a:pt x="2324" y="2"/>
                </a:lnTo>
                <a:lnTo>
                  <a:pt x="2326" y="2"/>
                </a:lnTo>
                <a:lnTo>
                  <a:pt x="2330" y="2"/>
                </a:lnTo>
                <a:lnTo>
                  <a:pt x="2332" y="2"/>
                </a:lnTo>
                <a:lnTo>
                  <a:pt x="2334" y="2"/>
                </a:lnTo>
                <a:lnTo>
                  <a:pt x="2336" y="2"/>
                </a:lnTo>
                <a:lnTo>
                  <a:pt x="2338" y="2"/>
                </a:lnTo>
                <a:lnTo>
                  <a:pt x="2340" y="2"/>
                </a:lnTo>
                <a:lnTo>
                  <a:pt x="2342" y="2"/>
                </a:lnTo>
                <a:lnTo>
                  <a:pt x="2344" y="2"/>
                </a:lnTo>
                <a:lnTo>
                  <a:pt x="2346" y="2"/>
                </a:lnTo>
                <a:lnTo>
                  <a:pt x="2348" y="2"/>
                </a:lnTo>
                <a:lnTo>
                  <a:pt x="2350" y="2"/>
                </a:lnTo>
                <a:lnTo>
                  <a:pt x="2352" y="2"/>
                </a:lnTo>
                <a:lnTo>
                  <a:pt x="2354" y="2"/>
                </a:lnTo>
                <a:lnTo>
                  <a:pt x="2356" y="2"/>
                </a:lnTo>
                <a:lnTo>
                  <a:pt x="2358" y="2"/>
                </a:lnTo>
                <a:lnTo>
                  <a:pt x="2360" y="2"/>
                </a:lnTo>
                <a:lnTo>
                  <a:pt x="2362" y="2"/>
                </a:lnTo>
                <a:lnTo>
                  <a:pt x="2364" y="2"/>
                </a:lnTo>
                <a:lnTo>
                  <a:pt x="2366" y="2"/>
                </a:lnTo>
                <a:lnTo>
                  <a:pt x="2368" y="2"/>
                </a:lnTo>
                <a:lnTo>
                  <a:pt x="2370" y="2"/>
                </a:lnTo>
                <a:lnTo>
                  <a:pt x="2370" y="2"/>
                </a:lnTo>
                <a:lnTo>
                  <a:pt x="2372" y="2"/>
                </a:lnTo>
                <a:lnTo>
                  <a:pt x="2374" y="2"/>
                </a:lnTo>
                <a:lnTo>
                  <a:pt x="2376" y="2"/>
                </a:lnTo>
                <a:lnTo>
                  <a:pt x="2378" y="2"/>
                </a:lnTo>
                <a:lnTo>
                  <a:pt x="2380" y="2"/>
                </a:lnTo>
                <a:lnTo>
                  <a:pt x="2382" y="2"/>
                </a:lnTo>
                <a:lnTo>
                  <a:pt x="2384" y="2"/>
                </a:lnTo>
                <a:lnTo>
                  <a:pt x="2386" y="2"/>
                </a:lnTo>
                <a:lnTo>
                  <a:pt x="2388" y="2"/>
                </a:lnTo>
                <a:lnTo>
                  <a:pt x="2390" y="2"/>
                </a:lnTo>
                <a:lnTo>
                  <a:pt x="2392" y="2"/>
                </a:lnTo>
                <a:lnTo>
                  <a:pt x="2394" y="2"/>
                </a:lnTo>
                <a:lnTo>
                  <a:pt x="2398" y="2"/>
                </a:lnTo>
                <a:lnTo>
                  <a:pt x="2400" y="2"/>
                </a:lnTo>
                <a:lnTo>
                  <a:pt x="2402" y="2"/>
                </a:lnTo>
                <a:lnTo>
                  <a:pt x="2404" y="2"/>
                </a:lnTo>
                <a:lnTo>
                  <a:pt x="2406" y="2"/>
                </a:lnTo>
                <a:lnTo>
                  <a:pt x="2410" y="2"/>
                </a:lnTo>
                <a:lnTo>
                  <a:pt x="2412" y="2"/>
                </a:lnTo>
                <a:lnTo>
                  <a:pt x="2414" y="2"/>
                </a:lnTo>
                <a:lnTo>
                  <a:pt x="2416" y="2"/>
                </a:lnTo>
                <a:lnTo>
                  <a:pt x="2418" y="2"/>
                </a:lnTo>
                <a:lnTo>
                  <a:pt x="2418" y="4"/>
                </a:lnTo>
                <a:lnTo>
                  <a:pt x="2420" y="4"/>
                </a:lnTo>
                <a:lnTo>
                  <a:pt x="2422" y="4"/>
                </a:lnTo>
                <a:lnTo>
                  <a:pt x="2424" y="4"/>
                </a:lnTo>
                <a:lnTo>
                  <a:pt x="2426" y="4"/>
                </a:lnTo>
                <a:lnTo>
                  <a:pt x="2428" y="4"/>
                </a:lnTo>
                <a:lnTo>
                  <a:pt x="2430" y="4"/>
                </a:lnTo>
                <a:lnTo>
                  <a:pt x="2432" y="4"/>
                </a:lnTo>
                <a:lnTo>
                  <a:pt x="2434" y="4"/>
                </a:lnTo>
                <a:lnTo>
                  <a:pt x="2436" y="4"/>
                </a:lnTo>
                <a:lnTo>
                  <a:pt x="2438" y="4"/>
                </a:lnTo>
                <a:lnTo>
                  <a:pt x="2440" y="4"/>
                </a:lnTo>
                <a:lnTo>
                  <a:pt x="2442" y="4"/>
                </a:lnTo>
                <a:lnTo>
                  <a:pt x="2444" y="4"/>
                </a:lnTo>
                <a:lnTo>
                  <a:pt x="2446" y="4"/>
                </a:lnTo>
                <a:lnTo>
                  <a:pt x="2448" y="4"/>
                </a:lnTo>
                <a:lnTo>
                  <a:pt x="2450" y="2"/>
                </a:lnTo>
                <a:lnTo>
                  <a:pt x="2452" y="2"/>
                </a:lnTo>
                <a:lnTo>
                  <a:pt x="2454" y="4"/>
                </a:lnTo>
                <a:lnTo>
                  <a:pt x="2456" y="4"/>
                </a:lnTo>
                <a:lnTo>
                  <a:pt x="2458" y="4"/>
                </a:lnTo>
                <a:lnTo>
                  <a:pt x="2460" y="4"/>
                </a:lnTo>
                <a:lnTo>
                  <a:pt x="2464" y="4"/>
                </a:lnTo>
                <a:lnTo>
                  <a:pt x="2466" y="4"/>
                </a:lnTo>
                <a:lnTo>
                  <a:pt x="2466" y="4"/>
                </a:lnTo>
                <a:lnTo>
                  <a:pt x="2468" y="4"/>
                </a:lnTo>
                <a:lnTo>
                  <a:pt x="2470" y="4"/>
                </a:lnTo>
                <a:lnTo>
                  <a:pt x="2472" y="4"/>
                </a:lnTo>
                <a:lnTo>
                  <a:pt x="2474" y="4"/>
                </a:lnTo>
                <a:lnTo>
                  <a:pt x="2476" y="4"/>
                </a:lnTo>
                <a:lnTo>
                  <a:pt x="2478" y="4"/>
                </a:lnTo>
                <a:lnTo>
                  <a:pt x="2480" y="4"/>
                </a:lnTo>
                <a:lnTo>
                  <a:pt x="2482" y="4"/>
                </a:lnTo>
                <a:lnTo>
                  <a:pt x="2484" y="4"/>
                </a:lnTo>
                <a:lnTo>
                  <a:pt x="2486" y="4"/>
                </a:lnTo>
                <a:lnTo>
                  <a:pt x="2496" y="4"/>
                </a:lnTo>
                <a:lnTo>
                  <a:pt x="2498" y="4"/>
                </a:lnTo>
                <a:lnTo>
                  <a:pt x="2500" y="4"/>
                </a:lnTo>
                <a:lnTo>
                  <a:pt x="2502" y="4"/>
                </a:lnTo>
                <a:lnTo>
                  <a:pt x="2504" y="4"/>
                </a:lnTo>
                <a:lnTo>
                  <a:pt x="2506" y="4"/>
                </a:lnTo>
                <a:lnTo>
                  <a:pt x="2508" y="4"/>
                </a:lnTo>
                <a:lnTo>
                  <a:pt x="2510" y="4"/>
                </a:lnTo>
                <a:lnTo>
                  <a:pt x="2512" y="4"/>
                </a:lnTo>
                <a:lnTo>
                  <a:pt x="2514" y="4"/>
                </a:lnTo>
                <a:lnTo>
                  <a:pt x="2516" y="4"/>
                </a:lnTo>
                <a:lnTo>
                  <a:pt x="2518" y="4"/>
                </a:lnTo>
                <a:lnTo>
                  <a:pt x="2522" y="4"/>
                </a:lnTo>
                <a:lnTo>
                  <a:pt x="2524" y="4"/>
                </a:lnTo>
                <a:lnTo>
                  <a:pt x="2526" y="4"/>
                </a:lnTo>
                <a:lnTo>
                  <a:pt x="2528" y="4"/>
                </a:lnTo>
                <a:lnTo>
                  <a:pt x="2530" y="4"/>
                </a:lnTo>
                <a:lnTo>
                  <a:pt x="2532" y="4"/>
                </a:lnTo>
                <a:lnTo>
                  <a:pt x="2538" y="4"/>
                </a:lnTo>
                <a:lnTo>
                  <a:pt x="2540" y="4"/>
                </a:lnTo>
                <a:lnTo>
                  <a:pt x="2542" y="4"/>
                </a:lnTo>
                <a:lnTo>
                  <a:pt x="2544" y="4"/>
                </a:lnTo>
                <a:lnTo>
                  <a:pt x="2546" y="4"/>
                </a:lnTo>
                <a:lnTo>
                  <a:pt x="2548" y="4"/>
                </a:lnTo>
                <a:lnTo>
                  <a:pt x="2550" y="4"/>
                </a:lnTo>
                <a:lnTo>
                  <a:pt x="2552" y="4"/>
                </a:lnTo>
                <a:lnTo>
                  <a:pt x="2556" y="4"/>
                </a:lnTo>
                <a:lnTo>
                  <a:pt x="2560" y="4"/>
                </a:lnTo>
                <a:lnTo>
                  <a:pt x="2562" y="4"/>
                </a:lnTo>
                <a:lnTo>
                  <a:pt x="2564" y="4"/>
                </a:lnTo>
                <a:lnTo>
                  <a:pt x="2564" y="4"/>
                </a:lnTo>
                <a:lnTo>
                  <a:pt x="2566" y="4"/>
                </a:lnTo>
                <a:lnTo>
                  <a:pt x="2568" y="4"/>
                </a:lnTo>
                <a:lnTo>
                  <a:pt x="2570" y="4"/>
                </a:lnTo>
                <a:lnTo>
                  <a:pt x="2572" y="4"/>
                </a:lnTo>
                <a:lnTo>
                  <a:pt x="2574" y="4"/>
                </a:lnTo>
                <a:lnTo>
                  <a:pt x="2576" y="4"/>
                </a:lnTo>
                <a:lnTo>
                  <a:pt x="2578" y="4"/>
                </a:lnTo>
                <a:lnTo>
                  <a:pt x="2588" y="4"/>
                </a:lnTo>
                <a:lnTo>
                  <a:pt x="2590" y="4"/>
                </a:lnTo>
                <a:lnTo>
                  <a:pt x="2592" y="4"/>
                </a:lnTo>
                <a:lnTo>
                  <a:pt x="2596" y="4"/>
                </a:lnTo>
                <a:lnTo>
                  <a:pt x="2598" y="4"/>
                </a:lnTo>
                <a:lnTo>
                  <a:pt x="2602" y="4"/>
                </a:lnTo>
                <a:lnTo>
                  <a:pt x="2606" y="4"/>
                </a:lnTo>
                <a:lnTo>
                  <a:pt x="2608" y="4"/>
                </a:lnTo>
                <a:lnTo>
                  <a:pt x="2610" y="4"/>
                </a:lnTo>
                <a:lnTo>
                  <a:pt x="2614" y="4"/>
                </a:lnTo>
                <a:lnTo>
                  <a:pt x="2616" y="4"/>
                </a:lnTo>
                <a:lnTo>
                  <a:pt x="2618" y="4"/>
                </a:lnTo>
                <a:lnTo>
                  <a:pt x="2620" y="4"/>
                </a:lnTo>
                <a:lnTo>
                  <a:pt x="2622" y="4"/>
                </a:lnTo>
                <a:lnTo>
                  <a:pt x="2624" y="4"/>
                </a:lnTo>
                <a:lnTo>
                  <a:pt x="2626" y="4"/>
                </a:lnTo>
                <a:lnTo>
                  <a:pt x="2628" y="4"/>
                </a:lnTo>
                <a:lnTo>
                  <a:pt x="2630" y="4"/>
                </a:lnTo>
                <a:lnTo>
                  <a:pt x="2632" y="4"/>
                </a:lnTo>
                <a:lnTo>
                  <a:pt x="2634" y="4"/>
                </a:lnTo>
                <a:lnTo>
                  <a:pt x="2636" y="4"/>
                </a:lnTo>
                <a:lnTo>
                  <a:pt x="2638" y="4"/>
                </a:lnTo>
                <a:lnTo>
                  <a:pt x="2640" y="4"/>
                </a:lnTo>
                <a:lnTo>
                  <a:pt x="2642" y="4"/>
                </a:lnTo>
                <a:lnTo>
                  <a:pt x="2644" y="4"/>
                </a:lnTo>
                <a:lnTo>
                  <a:pt x="2646" y="4"/>
                </a:lnTo>
                <a:lnTo>
                  <a:pt x="2648" y="4"/>
                </a:lnTo>
                <a:lnTo>
                  <a:pt x="2650" y="4"/>
                </a:lnTo>
                <a:lnTo>
                  <a:pt x="2652" y="4"/>
                </a:lnTo>
                <a:lnTo>
                  <a:pt x="2656" y="4"/>
                </a:lnTo>
                <a:lnTo>
                  <a:pt x="2658" y="4"/>
                </a:lnTo>
                <a:lnTo>
                  <a:pt x="2660" y="4"/>
                </a:lnTo>
                <a:lnTo>
                  <a:pt x="2662" y="4"/>
                </a:lnTo>
                <a:lnTo>
                  <a:pt x="2664" y="4"/>
                </a:lnTo>
                <a:lnTo>
                  <a:pt x="2666" y="4"/>
                </a:lnTo>
                <a:lnTo>
                  <a:pt x="2668" y="4"/>
                </a:lnTo>
                <a:lnTo>
                  <a:pt x="2670" y="4"/>
                </a:lnTo>
                <a:lnTo>
                  <a:pt x="2672" y="4"/>
                </a:lnTo>
                <a:lnTo>
                  <a:pt x="2674" y="4"/>
                </a:lnTo>
                <a:lnTo>
                  <a:pt x="2678" y="4"/>
                </a:lnTo>
                <a:lnTo>
                  <a:pt x="2680" y="4"/>
                </a:lnTo>
                <a:lnTo>
                  <a:pt x="2682" y="4"/>
                </a:lnTo>
                <a:lnTo>
                  <a:pt x="2684" y="4"/>
                </a:lnTo>
                <a:lnTo>
                  <a:pt x="2686" y="4"/>
                </a:lnTo>
                <a:lnTo>
                  <a:pt x="2688" y="4"/>
                </a:lnTo>
                <a:lnTo>
                  <a:pt x="2690" y="4"/>
                </a:lnTo>
                <a:lnTo>
                  <a:pt x="2692" y="4"/>
                </a:lnTo>
                <a:lnTo>
                  <a:pt x="2694" y="4"/>
                </a:lnTo>
                <a:lnTo>
                  <a:pt x="2696" y="4"/>
                </a:lnTo>
                <a:lnTo>
                  <a:pt x="2698" y="4"/>
                </a:lnTo>
                <a:lnTo>
                  <a:pt x="2700" y="4"/>
                </a:lnTo>
                <a:lnTo>
                  <a:pt x="2702" y="4"/>
                </a:lnTo>
                <a:lnTo>
                  <a:pt x="2704" y="4"/>
                </a:lnTo>
                <a:lnTo>
                  <a:pt x="2706" y="4"/>
                </a:lnTo>
                <a:lnTo>
                  <a:pt x="2708" y="4"/>
                </a:lnTo>
                <a:lnTo>
                  <a:pt x="2708" y="4"/>
                </a:lnTo>
                <a:lnTo>
                  <a:pt x="2710" y="4"/>
                </a:lnTo>
                <a:lnTo>
                  <a:pt x="2714" y="4"/>
                </a:lnTo>
                <a:lnTo>
                  <a:pt x="2716" y="4"/>
                </a:lnTo>
                <a:lnTo>
                  <a:pt x="2718" y="4"/>
                </a:lnTo>
                <a:lnTo>
                  <a:pt x="2720" y="4"/>
                </a:lnTo>
                <a:lnTo>
                  <a:pt x="2724" y="4"/>
                </a:lnTo>
                <a:lnTo>
                  <a:pt x="2726" y="4"/>
                </a:lnTo>
                <a:lnTo>
                  <a:pt x="2728" y="4"/>
                </a:lnTo>
                <a:lnTo>
                  <a:pt x="2730" y="4"/>
                </a:lnTo>
                <a:lnTo>
                  <a:pt x="2732" y="4"/>
                </a:lnTo>
                <a:lnTo>
                  <a:pt x="2734" y="4"/>
                </a:lnTo>
                <a:lnTo>
                  <a:pt x="2736" y="4"/>
                </a:lnTo>
                <a:lnTo>
                  <a:pt x="2738" y="4"/>
                </a:lnTo>
                <a:lnTo>
                  <a:pt x="2740" y="4"/>
                </a:lnTo>
                <a:lnTo>
                  <a:pt x="2742" y="4"/>
                </a:lnTo>
                <a:lnTo>
                  <a:pt x="2744" y="4"/>
                </a:lnTo>
                <a:lnTo>
                  <a:pt x="2746" y="4"/>
                </a:lnTo>
                <a:lnTo>
                  <a:pt x="2748" y="4"/>
                </a:lnTo>
                <a:lnTo>
                  <a:pt x="2750" y="4"/>
                </a:lnTo>
                <a:lnTo>
                  <a:pt x="2752" y="4"/>
                </a:lnTo>
                <a:lnTo>
                  <a:pt x="2754" y="4"/>
                </a:lnTo>
                <a:lnTo>
                  <a:pt x="2756" y="4"/>
                </a:lnTo>
                <a:lnTo>
                  <a:pt x="2756" y="4"/>
                </a:lnTo>
                <a:lnTo>
                  <a:pt x="2758" y="4"/>
                </a:lnTo>
                <a:lnTo>
                  <a:pt x="2760" y="4"/>
                </a:lnTo>
                <a:lnTo>
                  <a:pt x="2762" y="4"/>
                </a:lnTo>
                <a:lnTo>
                  <a:pt x="2764" y="4"/>
                </a:lnTo>
                <a:lnTo>
                  <a:pt x="2766" y="4"/>
                </a:lnTo>
                <a:lnTo>
                  <a:pt x="2768" y="4"/>
                </a:lnTo>
                <a:lnTo>
                  <a:pt x="2770" y="4"/>
                </a:lnTo>
                <a:lnTo>
                  <a:pt x="2772" y="4"/>
                </a:lnTo>
                <a:lnTo>
                  <a:pt x="2774" y="4"/>
                </a:lnTo>
                <a:lnTo>
                  <a:pt x="2776" y="4"/>
                </a:lnTo>
                <a:lnTo>
                  <a:pt x="2778" y="4"/>
                </a:lnTo>
                <a:lnTo>
                  <a:pt x="2780" y="4"/>
                </a:lnTo>
                <a:lnTo>
                  <a:pt x="2786" y="4"/>
                </a:lnTo>
                <a:lnTo>
                  <a:pt x="2788" y="4"/>
                </a:lnTo>
                <a:lnTo>
                  <a:pt x="2790" y="4"/>
                </a:lnTo>
                <a:lnTo>
                  <a:pt x="2792" y="4"/>
                </a:lnTo>
                <a:lnTo>
                  <a:pt x="2796" y="4"/>
                </a:lnTo>
                <a:lnTo>
                  <a:pt x="2800" y="4"/>
                </a:lnTo>
                <a:lnTo>
                  <a:pt x="2802" y="4"/>
                </a:lnTo>
                <a:lnTo>
                  <a:pt x="2804" y="4"/>
                </a:lnTo>
                <a:lnTo>
                  <a:pt x="2812" y="4"/>
                </a:lnTo>
                <a:lnTo>
                  <a:pt x="2814" y="4"/>
                </a:lnTo>
                <a:lnTo>
                  <a:pt x="2816" y="4"/>
                </a:lnTo>
                <a:lnTo>
                  <a:pt x="2818" y="4"/>
                </a:lnTo>
                <a:lnTo>
                  <a:pt x="2822" y="4"/>
                </a:lnTo>
                <a:lnTo>
                  <a:pt x="2824" y="4"/>
                </a:lnTo>
                <a:lnTo>
                  <a:pt x="2826" y="4"/>
                </a:lnTo>
                <a:lnTo>
                  <a:pt x="2830" y="4"/>
                </a:lnTo>
                <a:lnTo>
                  <a:pt x="2832" y="4"/>
                </a:lnTo>
                <a:lnTo>
                  <a:pt x="2834" y="4"/>
                </a:lnTo>
                <a:lnTo>
                  <a:pt x="2840" y="4"/>
                </a:lnTo>
                <a:lnTo>
                  <a:pt x="2840" y="6"/>
                </a:lnTo>
                <a:lnTo>
                  <a:pt x="2840" y="8"/>
                </a:lnTo>
                <a:lnTo>
                  <a:pt x="2842" y="10"/>
                </a:lnTo>
                <a:lnTo>
                  <a:pt x="2842" y="12"/>
                </a:lnTo>
                <a:lnTo>
                  <a:pt x="2844" y="12"/>
                </a:lnTo>
                <a:lnTo>
                  <a:pt x="2844" y="14"/>
                </a:lnTo>
                <a:lnTo>
                  <a:pt x="2846" y="14"/>
                </a:lnTo>
                <a:lnTo>
                  <a:pt x="2848" y="16"/>
                </a:lnTo>
                <a:lnTo>
                  <a:pt x="2850" y="18"/>
                </a:lnTo>
                <a:lnTo>
                  <a:pt x="2852" y="18"/>
                </a:lnTo>
                <a:lnTo>
                  <a:pt x="2852" y="18"/>
                </a:lnTo>
                <a:lnTo>
                  <a:pt x="2854" y="20"/>
                </a:lnTo>
                <a:lnTo>
                  <a:pt x="2856" y="22"/>
                </a:lnTo>
                <a:lnTo>
                  <a:pt x="2856" y="24"/>
                </a:lnTo>
                <a:lnTo>
                  <a:pt x="2858" y="24"/>
                </a:lnTo>
                <a:lnTo>
                  <a:pt x="2858" y="24"/>
                </a:lnTo>
                <a:lnTo>
                  <a:pt x="2860" y="26"/>
                </a:lnTo>
                <a:lnTo>
                  <a:pt x="2860" y="28"/>
                </a:lnTo>
                <a:lnTo>
                  <a:pt x="2862" y="28"/>
                </a:lnTo>
                <a:lnTo>
                  <a:pt x="2862" y="30"/>
                </a:lnTo>
                <a:lnTo>
                  <a:pt x="2864" y="30"/>
                </a:lnTo>
                <a:lnTo>
                  <a:pt x="2864" y="32"/>
                </a:lnTo>
                <a:lnTo>
                  <a:pt x="2866" y="32"/>
                </a:lnTo>
                <a:lnTo>
                  <a:pt x="2868" y="34"/>
                </a:lnTo>
                <a:lnTo>
                  <a:pt x="2870" y="34"/>
                </a:lnTo>
                <a:lnTo>
                  <a:pt x="2872" y="34"/>
                </a:lnTo>
                <a:lnTo>
                  <a:pt x="2874" y="34"/>
                </a:lnTo>
                <a:lnTo>
                  <a:pt x="2876" y="34"/>
                </a:lnTo>
                <a:lnTo>
                  <a:pt x="2878" y="34"/>
                </a:lnTo>
                <a:lnTo>
                  <a:pt x="2880" y="34"/>
                </a:lnTo>
                <a:lnTo>
                  <a:pt x="2882" y="34"/>
                </a:lnTo>
                <a:lnTo>
                  <a:pt x="2882" y="36"/>
                </a:lnTo>
                <a:lnTo>
                  <a:pt x="2884" y="36"/>
                </a:lnTo>
                <a:lnTo>
                  <a:pt x="2884" y="38"/>
                </a:lnTo>
                <a:lnTo>
                  <a:pt x="2886" y="38"/>
                </a:lnTo>
                <a:lnTo>
                  <a:pt x="2886" y="40"/>
                </a:lnTo>
                <a:lnTo>
                  <a:pt x="2886" y="42"/>
                </a:lnTo>
                <a:lnTo>
                  <a:pt x="2886" y="44"/>
                </a:lnTo>
                <a:lnTo>
                  <a:pt x="2886" y="46"/>
                </a:lnTo>
                <a:lnTo>
                  <a:pt x="2884" y="46"/>
                </a:lnTo>
                <a:lnTo>
                  <a:pt x="2884" y="48"/>
                </a:lnTo>
                <a:lnTo>
                  <a:pt x="2884" y="50"/>
                </a:lnTo>
                <a:lnTo>
                  <a:pt x="2884" y="52"/>
                </a:lnTo>
                <a:lnTo>
                  <a:pt x="2884" y="54"/>
                </a:lnTo>
                <a:lnTo>
                  <a:pt x="2884" y="56"/>
                </a:lnTo>
                <a:lnTo>
                  <a:pt x="2886" y="56"/>
                </a:lnTo>
                <a:lnTo>
                  <a:pt x="2886" y="58"/>
                </a:lnTo>
                <a:lnTo>
                  <a:pt x="2888" y="58"/>
                </a:lnTo>
                <a:lnTo>
                  <a:pt x="2890" y="58"/>
                </a:lnTo>
                <a:lnTo>
                  <a:pt x="2892" y="58"/>
                </a:lnTo>
                <a:lnTo>
                  <a:pt x="2894" y="58"/>
                </a:lnTo>
                <a:lnTo>
                  <a:pt x="2896" y="58"/>
                </a:lnTo>
                <a:lnTo>
                  <a:pt x="2898" y="58"/>
                </a:lnTo>
                <a:lnTo>
                  <a:pt x="2900" y="56"/>
                </a:lnTo>
                <a:lnTo>
                  <a:pt x="2900" y="56"/>
                </a:lnTo>
                <a:lnTo>
                  <a:pt x="2903" y="54"/>
                </a:lnTo>
                <a:lnTo>
                  <a:pt x="2905" y="54"/>
                </a:lnTo>
                <a:lnTo>
                  <a:pt x="2907" y="56"/>
                </a:lnTo>
                <a:lnTo>
                  <a:pt x="2909" y="56"/>
                </a:lnTo>
                <a:lnTo>
                  <a:pt x="2909" y="58"/>
                </a:lnTo>
                <a:lnTo>
                  <a:pt x="2911" y="58"/>
                </a:lnTo>
                <a:lnTo>
                  <a:pt x="2911" y="60"/>
                </a:lnTo>
                <a:lnTo>
                  <a:pt x="2911" y="62"/>
                </a:lnTo>
                <a:lnTo>
                  <a:pt x="2909" y="64"/>
                </a:lnTo>
                <a:lnTo>
                  <a:pt x="2909" y="66"/>
                </a:lnTo>
                <a:lnTo>
                  <a:pt x="2911" y="66"/>
                </a:lnTo>
                <a:lnTo>
                  <a:pt x="2911" y="68"/>
                </a:lnTo>
                <a:lnTo>
                  <a:pt x="2911" y="70"/>
                </a:lnTo>
                <a:lnTo>
                  <a:pt x="2913" y="70"/>
                </a:lnTo>
                <a:lnTo>
                  <a:pt x="2913" y="72"/>
                </a:lnTo>
                <a:lnTo>
                  <a:pt x="2915" y="72"/>
                </a:lnTo>
                <a:lnTo>
                  <a:pt x="2917" y="72"/>
                </a:lnTo>
                <a:lnTo>
                  <a:pt x="2919" y="72"/>
                </a:lnTo>
                <a:lnTo>
                  <a:pt x="2921" y="74"/>
                </a:lnTo>
                <a:lnTo>
                  <a:pt x="2923" y="74"/>
                </a:lnTo>
                <a:lnTo>
                  <a:pt x="2925" y="74"/>
                </a:lnTo>
                <a:lnTo>
                  <a:pt x="2927" y="74"/>
                </a:lnTo>
                <a:lnTo>
                  <a:pt x="2929" y="76"/>
                </a:lnTo>
                <a:lnTo>
                  <a:pt x="2931" y="76"/>
                </a:lnTo>
                <a:lnTo>
                  <a:pt x="2933" y="78"/>
                </a:lnTo>
                <a:lnTo>
                  <a:pt x="2935" y="78"/>
                </a:lnTo>
                <a:lnTo>
                  <a:pt x="2937" y="78"/>
                </a:lnTo>
                <a:lnTo>
                  <a:pt x="2939" y="78"/>
                </a:lnTo>
                <a:lnTo>
                  <a:pt x="2941" y="78"/>
                </a:lnTo>
                <a:lnTo>
                  <a:pt x="2943" y="78"/>
                </a:lnTo>
                <a:lnTo>
                  <a:pt x="2945" y="78"/>
                </a:lnTo>
                <a:lnTo>
                  <a:pt x="2947" y="78"/>
                </a:lnTo>
                <a:lnTo>
                  <a:pt x="2949" y="78"/>
                </a:lnTo>
                <a:lnTo>
                  <a:pt x="2951" y="76"/>
                </a:lnTo>
                <a:lnTo>
                  <a:pt x="2953" y="76"/>
                </a:lnTo>
                <a:lnTo>
                  <a:pt x="2955" y="76"/>
                </a:lnTo>
                <a:lnTo>
                  <a:pt x="2957" y="74"/>
                </a:lnTo>
                <a:lnTo>
                  <a:pt x="2959" y="72"/>
                </a:lnTo>
                <a:lnTo>
                  <a:pt x="2959" y="72"/>
                </a:lnTo>
                <a:lnTo>
                  <a:pt x="2959" y="70"/>
                </a:lnTo>
                <a:lnTo>
                  <a:pt x="2959" y="68"/>
                </a:lnTo>
                <a:lnTo>
                  <a:pt x="2959" y="66"/>
                </a:lnTo>
                <a:lnTo>
                  <a:pt x="2959" y="64"/>
                </a:lnTo>
                <a:lnTo>
                  <a:pt x="2961" y="64"/>
                </a:lnTo>
                <a:lnTo>
                  <a:pt x="2961" y="62"/>
                </a:lnTo>
                <a:lnTo>
                  <a:pt x="2961" y="60"/>
                </a:lnTo>
                <a:lnTo>
                  <a:pt x="2963" y="60"/>
                </a:lnTo>
                <a:lnTo>
                  <a:pt x="2965" y="60"/>
                </a:lnTo>
                <a:lnTo>
                  <a:pt x="2965" y="58"/>
                </a:lnTo>
                <a:lnTo>
                  <a:pt x="2967" y="58"/>
                </a:lnTo>
                <a:lnTo>
                  <a:pt x="2969" y="58"/>
                </a:lnTo>
                <a:lnTo>
                  <a:pt x="2971" y="58"/>
                </a:lnTo>
                <a:lnTo>
                  <a:pt x="2971" y="60"/>
                </a:lnTo>
                <a:lnTo>
                  <a:pt x="2973" y="60"/>
                </a:lnTo>
                <a:lnTo>
                  <a:pt x="2975" y="60"/>
                </a:lnTo>
                <a:lnTo>
                  <a:pt x="2977" y="60"/>
                </a:lnTo>
                <a:lnTo>
                  <a:pt x="2979" y="60"/>
                </a:lnTo>
                <a:lnTo>
                  <a:pt x="2981" y="60"/>
                </a:lnTo>
                <a:lnTo>
                  <a:pt x="2983" y="60"/>
                </a:lnTo>
                <a:lnTo>
                  <a:pt x="2985" y="58"/>
                </a:lnTo>
                <a:lnTo>
                  <a:pt x="2987" y="58"/>
                </a:lnTo>
                <a:lnTo>
                  <a:pt x="2989" y="58"/>
                </a:lnTo>
                <a:lnTo>
                  <a:pt x="2991" y="58"/>
                </a:lnTo>
                <a:lnTo>
                  <a:pt x="2993" y="58"/>
                </a:lnTo>
                <a:lnTo>
                  <a:pt x="2993" y="60"/>
                </a:lnTo>
                <a:lnTo>
                  <a:pt x="2995" y="60"/>
                </a:lnTo>
                <a:lnTo>
                  <a:pt x="2997" y="60"/>
                </a:lnTo>
                <a:lnTo>
                  <a:pt x="2999" y="62"/>
                </a:lnTo>
                <a:lnTo>
                  <a:pt x="2999" y="64"/>
                </a:lnTo>
                <a:lnTo>
                  <a:pt x="2999" y="64"/>
                </a:lnTo>
                <a:lnTo>
                  <a:pt x="2999" y="66"/>
                </a:lnTo>
                <a:lnTo>
                  <a:pt x="3001" y="66"/>
                </a:lnTo>
                <a:lnTo>
                  <a:pt x="3001" y="68"/>
                </a:lnTo>
                <a:lnTo>
                  <a:pt x="3001" y="70"/>
                </a:lnTo>
                <a:lnTo>
                  <a:pt x="3001" y="72"/>
                </a:lnTo>
                <a:lnTo>
                  <a:pt x="2999" y="72"/>
                </a:lnTo>
                <a:lnTo>
                  <a:pt x="2999" y="72"/>
                </a:lnTo>
                <a:lnTo>
                  <a:pt x="2999" y="74"/>
                </a:lnTo>
                <a:lnTo>
                  <a:pt x="2997" y="76"/>
                </a:lnTo>
                <a:lnTo>
                  <a:pt x="2997" y="78"/>
                </a:lnTo>
                <a:lnTo>
                  <a:pt x="2995" y="78"/>
                </a:lnTo>
                <a:lnTo>
                  <a:pt x="2995" y="80"/>
                </a:lnTo>
                <a:lnTo>
                  <a:pt x="2995" y="82"/>
                </a:lnTo>
                <a:lnTo>
                  <a:pt x="2997" y="82"/>
                </a:lnTo>
                <a:lnTo>
                  <a:pt x="2997" y="84"/>
                </a:lnTo>
                <a:lnTo>
                  <a:pt x="2997" y="86"/>
                </a:lnTo>
                <a:lnTo>
                  <a:pt x="2999" y="86"/>
                </a:lnTo>
                <a:lnTo>
                  <a:pt x="2999" y="88"/>
                </a:lnTo>
                <a:lnTo>
                  <a:pt x="2999" y="88"/>
                </a:lnTo>
                <a:lnTo>
                  <a:pt x="2999" y="90"/>
                </a:lnTo>
                <a:lnTo>
                  <a:pt x="3001" y="90"/>
                </a:lnTo>
                <a:lnTo>
                  <a:pt x="3003" y="92"/>
                </a:lnTo>
                <a:lnTo>
                  <a:pt x="3005" y="92"/>
                </a:lnTo>
                <a:lnTo>
                  <a:pt x="3005" y="94"/>
                </a:lnTo>
                <a:lnTo>
                  <a:pt x="3007" y="94"/>
                </a:lnTo>
                <a:lnTo>
                  <a:pt x="3009" y="94"/>
                </a:lnTo>
                <a:lnTo>
                  <a:pt x="3011" y="94"/>
                </a:lnTo>
                <a:lnTo>
                  <a:pt x="3013" y="94"/>
                </a:lnTo>
                <a:lnTo>
                  <a:pt x="3015" y="94"/>
                </a:lnTo>
                <a:lnTo>
                  <a:pt x="3017" y="94"/>
                </a:lnTo>
                <a:lnTo>
                  <a:pt x="3019" y="94"/>
                </a:lnTo>
                <a:lnTo>
                  <a:pt x="3019" y="96"/>
                </a:lnTo>
                <a:lnTo>
                  <a:pt x="3021" y="96"/>
                </a:lnTo>
                <a:lnTo>
                  <a:pt x="3021" y="98"/>
                </a:lnTo>
                <a:lnTo>
                  <a:pt x="3023" y="100"/>
                </a:lnTo>
                <a:lnTo>
                  <a:pt x="3023" y="102"/>
                </a:lnTo>
                <a:lnTo>
                  <a:pt x="3023" y="104"/>
                </a:lnTo>
                <a:lnTo>
                  <a:pt x="3023" y="106"/>
                </a:lnTo>
                <a:lnTo>
                  <a:pt x="3023" y="110"/>
                </a:lnTo>
                <a:lnTo>
                  <a:pt x="3023" y="112"/>
                </a:lnTo>
                <a:lnTo>
                  <a:pt x="3021" y="114"/>
                </a:lnTo>
                <a:lnTo>
                  <a:pt x="3021" y="116"/>
                </a:lnTo>
                <a:lnTo>
                  <a:pt x="3019" y="116"/>
                </a:lnTo>
                <a:lnTo>
                  <a:pt x="3019" y="118"/>
                </a:lnTo>
                <a:lnTo>
                  <a:pt x="3017" y="118"/>
                </a:lnTo>
                <a:lnTo>
                  <a:pt x="3015" y="118"/>
                </a:lnTo>
                <a:lnTo>
                  <a:pt x="3015" y="120"/>
                </a:lnTo>
                <a:lnTo>
                  <a:pt x="3013" y="120"/>
                </a:lnTo>
                <a:lnTo>
                  <a:pt x="3011" y="120"/>
                </a:lnTo>
                <a:lnTo>
                  <a:pt x="3009" y="120"/>
                </a:lnTo>
                <a:lnTo>
                  <a:pt x="3007" y="120"/>
                </a:lnTo>
                <a:lnTo>
                  <a:pt x="3005" y="120"/>
                </a:lnTo>
                <a:lnTo>
                  <a:pt x="3003" y="120"/>
                </a:lnTo>
                <a:lnTo>
                  <a:pt x="3001" y="120"/>
                </a:lnTo>
                <a:lnTo>
                  <a:pt x="2999" y="120"/>
                </a:lnTo>
                <a:lnTo>
                  <a:pt x="2999" y="120"/>
                </a:lnTo>
                <a:lnTo>
                  <a:pt x="2999" y="120"/>
                </a:lnTo>
                <a:lnTo>
                  <a:pt x="2999" y="122"/>
                </a:lnTo>
                <a:lnTo>
                  <a:pt x="2999" y="124"/>
                </a:lnTo>
                <a:lnTo>
                  <a:pt x="2999" y="126"/>
                </a:lnTo>
                <a:lnTo>
                  <a:pt x="2999" y="128"/>
                </a:lnTo>
                <a:lnTo>
                  <a:pt x="2999" y="128"/>
                </a:lnTo>
                <a:lnTo>
                  <a:pt x="2999" y="130"/>
                </a:lnTo>
                <a:lnTo>
                  <a:pt x="3001" y="130"/>
                </a:lnTo>
                <a:lnTo>
                  <a:pt x="3001" y="132"/>
                </a:lnTo>
                <a:lnTo>
                  <a:pt x="3003" y="132"/>
                </a:lnTo>
                <a:lnTo>
                  <a:pt x="3003" y="134"/>
                </a:lnTo>
                <a:lnTo>
                  <a:pt x="3005" y="134"/>
                </a:lnTo>
                <a:lnTo>
                  <a:pt x="3007" y="134"/>
                </a:lnTo>
                <a:lnTo>
                  <a:pt x="3007" y="136"/>
                </a:lnTo>
                <a:lnTo>
                  <a:pt x="3009" y="136"/>
                </a:lnTo>
                <a:lnTo>
                  <a:pt x="3009" y="134"/>
                </a:lnTo>
                <a:lnTo>
                  <a:pt x="3011" y="134"/>
                </a:lnTo>
                <a:lnTo>
                  <a:pt x="3013" y="134"/>
                </a:lnTo>
                <a:lnTo>
                  <a:pt x="3015" y="132"/>
                </a:lnTo>
                <a:lnTo>
                  <a:pt x="3017" y="132"/>
                </a:lnTo>
                <a:lnTo>
                  <a:pt x="3019" y="128"/>
                </a:lnTo>
                <a:lnTo>
                  <a:pt x="3021" y="128"/>
                </a:lnTo>
                <a:lnTo>
                  <a:pt x="3023" y="128"/>
                </a:lnTo>
                <a:lnTo>
                  <a:pt x="3025" y="128"/>
                </a:lnTo>
                <a:lnTo>
                  <a:pt x="3027" y="128"/>
                </a:lnTo>
                <a:lnTo>
                  <a:pt x="3029" y="130"/>
                </a:lnTo>
                <a:lnTo>
                  <a:pt x="3029" y="132"/>
                </a:lnTo>
                <a:lnTo>
                  <a:pt x="3029" y="134"/>
                </a:lnTo>
                <a:lnTo>
                  <a:pt x="3031" y="136"/>
                </a:lnTo>
                <a:lnTo>
                  <a:pt x="3031" y="138"/>
                </a:lnTo>
                <a:lnTo>
                  <a:pt x="3029" y="140"/>
                </a:lnTo>
                <a:lnTo>
                  <a:pt x="3029" y="142"/>
                </a:lnTo>
                <a:lnTo>
                  <a:pt x="3029" y="144"/>
                </a:lnTo>
                <a:lnTo>
                  <a:pt x="3027" y="146"/>
                </a:lnTo>
                <a:lnTo>
                  <a:pt x="3027" y="148"/>
                </a:lnTo>
                <a:lnTo>
                  <a:pt x="3025" y="150"/>
                </a:lnTo>
                <a:lnTo>
                  <a:pt x="3023" y="152"/>
                </a:lnTo>
                <a:lnTo>
                  <a:pt x="3021" y="152"/>
                </a:lnTo>
                <a:lnTo>
                  <a:pt x="3019" y="154"/>
                </a:lnTo>
                <a:lnTo>
                  <a:pt x="3017" y="154"/>
                </a:lnTo>
                <a:lnTo>
                  <a:pt x="3013" y="156"/>
                </a:lnTo>
                <a:lnTo>
                  <a:pt x="3011" y="156"/>
                </a:lnTo>
                <a:lnTo>
                  <a:pt x="3011" y="154"/>
                </a:lnTo>
                <a:lnTo>
                  <a:pt x="3009" y="154"/>
                </a:lnTo>
                <a:lnTo>
                  <a:pt x="3007" y="154"/>
                </a:lnTo>
                <a:lnTo>
                  <a:pt x="3005" y="152"/>
                </a:lnTo>
                <a:lnTo>
                  <a:pt x="3003" y="152"/>
                </a:lnTo>
                <a:lnTo>
                  <a:pt x="3003" y="150"/>
                </a:lnTo>
                <a:lnTo>
                  <a:pt x="3001" y="150"/>
                </a:lnTo>
                <a:lnTo>
                  <a:pt x="2999" y="150"/>
                </a:lnTo>
                <a:lnTo>
                  <a:pt x="2999" y="148"/>
                </a:lnTo>
                <a:lnTo>
                  <a:pt x="2999" y="148"/>
                </a:lnTo>
                <a:lnTo>
                  <a:pt x="2999" y="146"/>
                </a:lnTo>
                <a:lnTo>
                  <a:pt x="2997" y="146"/>
                </a:lnTo>
                <a:lnTo>
                  <a:pt x="2997" y="144"/>
                </a:lnTo>
                <a:lnTo>
                  <a:pt x="2995" y="144"/>
                </a:lnTo>
                <a:lnTo>
                  <a:pt x="2993" y="144"/>
                </a:lnTo>
                <a:lnTo>
                  <a:pt x="2993" y="142"/>
                </a:lnTo>
                <a:lnTo>
                  <a:pt x="2991" y="142"/>
                </a:lnTo>
                <a:lnTo>
                  <a:pt x="2989" y="144"/>
                </a:lnTo>
                <a:lnTo>
                  <a:pt x="2987" y="144"/>
                </a:lnTo>
                <a:lnTo>
                  <a:pt x="2987" y="146"/>
                </a:lnTo>
                <a:lnTo>
                  <a:pt x="2985" y="146"/>
                </a:lnTo>
                <a:lnTo>
                  <a:pt x="2985" y="148"/>
                </a:lnTo>
                <a:lnTo>
                  <a:pt x="2985" y="150"/>
                </a:lnTo>
                <a:lnTo>
                  <a:pt x="2983" y="150"/>
                </a:lnTo>
                <a:lnTo>
                  <a:pt x="2983" y="152"/>
                </a:lnTo>
                <a:lnTo>
                  <a:pt x="2983" y="154"/>
                </a:lnTo>
                <a:lnTo>
                  <a:pt x="2983" y="156"/>
                </a:lnTo>
                <a:lnTo>
                  <a:pt x="2983" y="158"/>
                </a:lnTo>
                <a:lnTo>
                  <a:pt x="2983" y="160"/>
                </a:lnTo>
                <a:lnTo>
                  <a:pt x="2985" y="164"/>
                </a:lnTo>
                <a:lnTo>
                  <a:pt x="2985" y="166"/>
                </a:lnTo>
                <a:lnTo>
                  <a:pt x="2985" y="168"/>
                </a:lnTo>
                <a:lnTo>
                  <a:pt x="2985" y="170"/>
                </a:lnTo>
                <a:lnTo>
                  <a:pt x="2985" y="172"/>
                </a:lnTo>
                <a:lnTo>
                  <a:pt x="2983" y="172"/>
                </a:lnTo>
                <a:lnTo>
                  <a:pt x="2983" y="174"/>
                </a:lnTo>
                <a:lnTo>
                  <a:pt x="2983" y="176"/>
                </a:lnTo>
                <a:lnTo>
                  <a:pt x="2981" y="176"/>
                </a:lnTo>
                <a:lnTo>
                  <a:pt x="2981" y="178"/>
                </a:lnTo>
                <a:lnTo>
                  <a:pt x="2979" y="178"/>
                </a:lnTo>
                <a:lnTo>
                  <a:pt x="2979" y="180"/>
                </a:lnTo>
                <a:lnTo>
                  <a:pt x="2977" y="180"/>
                </a:lnTo>
                <a:lnTo>
                  <a:pt x="2975" y="180"/>
                </a:lnTo>
                <a:lnTo>
                  <a:pt x="2973" y="180"/>
                </a:lnTo>
                <a:lnTo>
                  <a:pt x="2971" y="180"/>
                </a:lnTo>
                <a:lnTo>
                  <a:pt x="2969" y="180"/>
                </a:lnTo>
                <a:lnTo>
                  <a:pt x="2967" y="180"/>
                </a:lnTo>
                <a:lnTo>
                  <a:pt x="2965" y="180"/>
                </a:lnTo>
                <a:lnTo>
                  <a:pt x="2965" y="182"/>
                </a:lnTo>
                <a:lnTo>
                  <a:pt x="2963" y="182"/>
                </a:lnTo>
                <a:lnTo>
                  <a:pt x="2961" y="182"/>
                </a:lnTo>
                <a:lnTo>
                  <a:pt x="2961" y="184"/>
                </a:lnTo>
                <a:lnTo>
                  <a:pt x="2959" y="184"/>
                </a:lnTo>
                <a:lnTo>
                  <a:pt x="2959" y="186"/>
                </a:lnTo>
                <a:lnTo>
                  <a:pt x="2957" y="188"/>
                </a:lnTo>
                <a:lnTo>
                  <a:pt x="2957" y="190"/>
                </a:lnTo>
                <a:lnTo>
                  <a:pt x="2955" y="192"/>
                </a:lnTo>
                <a:lnTo>
                  <a:pt x="2955" y="194"/>
                </a:lnTo>
                <a:lnTo>
                  <a:pt x="2953" y="194"/>
                </a:lnTo>
                <a:lnTo>
                  <a:pt x="2953" y="196"/>
                </a:lnTo>
                <a:lnTo>
                  <a:pt x="2951" y="198"/>
                </a:lnTo>
                <a:lnTo>
                  <a:pt x="2951" y="200"/>
                </a:lnTo>
                <a:lnTo>
                  <a:pt x="2949" y="202"/>
                </a:lnTo>
                <a:lnTo>
                  <a:pt x="2949" y="206"/>
                </a:lnTo>
                <a:lnTo>
                  <a:pt x="2949" y="208"/>
                </a:lnTo>
                <a:lnTo>
                  <a:pt x="2949" y="210"/>
                </a:lnTo>
                <a:lnTo>
                  <a:pt x="2949" y="212"/>
                </a:lnTo>
                <a:lnTo>
                  <a:pt x="2949" y="214"/>
                </a:lnTo>
                <a:lnTo>
                  <a:pt x="2949" y="216"/>
                </a:lnTo>
                <a:lnTo>
                  <a:pt x="2949" y="216"/>
                </a:lnTo>
                <a:lnTo>
                  <a:pt x="2949" y="218"/>
                </a:lnTo>
                <a:lnTo>
                  <a:pt x="2949" y="220"/>
                </a:lnTo>
                <a:lnTo>
                  <a:pt x="2951" y="220"/>
                </a:lnTo>
                <a:lnTo>
                  <a:pt x="2951" y="222"/>
                </a:lnTo>
                <a:lnTo>
                  <a:pt x="2951" y="224"/>
                </a:lnTo>
                <a:lnTo>
                  <a:pt x="2949" y="224"/>
                </a:lnTo>
                <a:lnTo>
                  <a:pt x="2949" y="226"/>
                </a:lnTo>
                <a:lnTo>
                  <a:pt x="2949" y="228"/>
                </a:lnTo>
                <a:lnTo>
                  <a:pt x="2949" y="230"/>
                </a:lnTo>
                <a:lnTo>
                  <a:pt x="2949" y="232"/>
                </a:lnTo>
                <a:lnTo>
                  <a:pt x="2947" y="232"/>
                </a:lnTo>
                <a:lnTo>
                  <a:pt x="2947" y="234"/>
                </a:lnTo>
                <a:lnTo>
                  <a:pt x="2945" y="234"/>
                </a:lnTo>
                <a:lnTo>
                  <a:pt x="2943" y="236"/>
                </a:lnTo>
                <a:lnTo>
                  <a:pt x="2941" y="236"/>
                </a:lnTo>
                <a:lnTo>
                  <a:pt x="2939" y="236"/>
                </a:lnTo>
                <a:lnTo>
                  <a:pt x="2939" y="234"/>
                </a:lnTo>
                <a:lnTo>
                  <a:pt x="2937" y="234"/>
                </a:lnTo>
                <a:lnTo>
                  <a:pt x="2935" y="234"/>
                </a:lnTo>
                <a:lnTo>
                  <a:pt x="2935" y="232"/>
                </a:lnTo>
                <a:lnTo>
                  <a:pt x="2933" y="232"/>
                </a:lnTo>
                <a:lnTo>
                  <a:pt x="2931" y="232"/>
                </a:lnTo>
                <a:lnTo>
                  <a:pt x="2929" y="234"/>
                </a:lnTo>
                <a:lnTo>
                  <a:pt x="2927" y="234"/>
                </a:lnTo>
                <a:lnTo>
                  <a:pt x="2927" y="236"/>
                </a:lnTo>
                <a:lnTo>
                  <a:pt x="2925" y="236"/>
                </a:lnTo>
                <a:lnTo>
                  <a:pt x="2925" y="238"/>
                </a:lnTo>
                <a:lnTo>
                  <a:pt x="2925" y="240"/>
                </a:lnTo>
                <a:lnTo>
                  <a:pt x="2923" y="244"/>
                </a:lnTo>
                <a:lnTo>
                  <a:pt x="2923" y="246"/>
                </a:lnTo>
                <a:lnTo>
                  <a:pt x="2923" y="248"/>
                </a:lnTo>
                <a:lnTo>
                  <a:pt x="2923" y="250"/>
                </a:lnTo>
                <a:lnTo>
                  <a:pt x="2923" y="252"/>
                </a:lnTo>
                <a:lnTo>
                  <a:pt x="2925" y="254"/>
                </a:lnTo>
                <a:lnTo>
                  <a:pt x="2925" y="256"/>
                </a:lnTo>
                <a:lnTo>
                  <a:pt x="2927" y="258"/>
                </a:lnTo>
                <a:lnTo>
                  <a:pt x="2927" y="260"/>
                </a:lnTo>
                <a:lnTo>
                  <a:pt x="2929" y="260"/>
                </a:lnTo>
                <a:lnTo>
                  <a:pt x="2929" y="262"/>
                </a:lnTo>
                <a:lnTo>
                  <a:pt x="2933" y="264"/>
                </a:lnTo>
                <a:lnTo>
                  <a:pt x="2933" y="264"/>
                </a:lnTo>
                <a:lnTo>
                  <a:pt x="2935" y="264"/>
                </a:lnTo>
                <a:lnTo>
                  <a:pt x="2935" y="266"/>
                </a:lnTo>
                <a:lnTo>
                  <a:pt x="2937" y="268"/>
                </a:lnTo>
                <a:lnTo>
                  <a:pt x="2939" y="268"/>
                </a:lnTo>
                <a:lnTo>
                  <a:pt x="2939" y="270"/>
                </a:lnTo>
                <a:lnTo>
                  <a:pt x="2941" y="270"/>
                </a:lnTo>
                <a:lnTo>
                  <a:pt x="2945" y="272"/>
                </a:lnTo>
                <a:lnTo>
                  <a:pt x="2947" y="272"/>
                </a:lnTo>
                <a:lnTo>
                  <a:pt x="2947" y="274"/>
                </a:lnTo>
                <a:lnTo>
                  <a:pt x="2949" y="274"/>
                </a:lnTo>
                <a:lnTo>
                  <a:pt x="2949" y="276"/>
                </a:lnTo>
                <a:lnTo>
                  <a:pt x="2949" y="278"/>
                </a:lnTo>
                <a:lnTo>
                  <a:pt x="2949" y="280"/>
                </a:lnTo>
                <a:lnTo>
                  <a:pt x="2949" y="282"/>
                </a:lnTo>
                <a:lnTo>
                  <a:pt x="2949" y="284"/>
                </a:lnTo>
                <a:lnTo>
                  <a:pt x="2949" y="286"/>
                </a:lnTo>
                <a:lnTo>
                  <a:pt x="2949" y="288"/>
                </a:lnTo>
                <a:lnTo>
                  <a:pt x="2949" y="290"/>
                </a:lnTo>
                <a:lnTo>
                  <a:pt x="2951" y="290"/>
                </a:lnTo>
                <a:lnTo>
                  <a:pt x="2951" y="292"/>
                </a:lnTo>
                <a:lnTo>
                  <a:pt x="2951" y="294"/>
                </a:lnTo>
                <a:lnTo>
                  <a:pt x="2953" y="294"/>
                </a:lnTo>
                <a:lnTo>
                  <a:pt x="2953" y="296"/>
                </a:lnTo>
                <a:lnTo>
                  <a:pt x="2955" y="298"/>
                </a:lnTo>
                <a:lnTo>
                  <a:pt x="2957" y="298"/>
                </a:lnTo>
                <a:lnTo>
                  <a:pt x="2957" y="300"/>
                </a:lnTo>
                <a:lnTo>
                  <a:pt x="2959" y="300"/>
                </a:lnTo>
                <a:lnTo>
                  <a:pt x="2961" y="302"/>
                </a:lnTo>
                <a:lnTo>
                  <a:pt x="2963" y="304"/>
                </a:lnTo>
                <a:lnTo>
                  <a:pt x="2965" y="304"/>
                </a:lnTo>
                <a:lnTo>
                  <a:pt x="2967" y="304"/>
                </a:lnTo>
                <a:lnTo>
                  <a:pt x="2969" y="304"/>
                </a:lnTo>
                <a:lnTo>
                  <a:pt x="2971" y="306"/>
                </a:lnTo>
                <a:lnTo>
                  <a:pt x="2973" y="306"/>
                </a:lnTo>
                <a:lnTo>
                  <a:pt x="2975" y="308"/>
                </a:lnTo>
                <a:lnTo>
                  <a:pt x="2977" y="308"/>
                </a:lnTo>
                <a:lnTo>
                  <a:pt x="2977" y="310"/>
                </a:lnTo>
                <a:lnTo>
                  <a:pt x="2979" y="310"/>
                </a:lnTo>
                <a:lnTo>
                  <a:pt x="2979" y="312"/>
                </a:lnTo>
                <a:lnTo>
                  <a:pt x="2981" y="312"/>
                </a:lnTo>
                <a:lnTo>
                  <a:pt x="2981" y="314"/>
                </a:lnTo>
                <a:lnTo>
                  <a:pt x="2981" y="316"/>
                </a:lnTo>
                <a:lnTo>
                  <a:pt x="2981" y="318"/>
                </a:lnTo>
                <a:lnTo>
                  <a:pt x="2983" y="318"/>
                </a:lnTo>
                <a:lnTo>
                  <a:pt x="2983" y="320"/>
                </a:lnTo>
                <a:lnTo>
                  <a:pt x="2985" y="320"/>
                </a:lnTo>
                <a:lnTo>
                  <a:pt x="2985" y="322"/>
                </a:lnTo>
                <a:lnTo>
                  <a:pt x="2987" y="322"/>
                </a:lnTo>
                <a:lnTo>
                  <a:pt x="2989" y="322"/>
                </a:lnTo>
                <a:lnTo>
                  <a:pt x="2991" y="324"/>
                </a:lnTo>
                <a:lnTo>
                  <a:pt x="2993" y="324"/>
                </a:lnTo>
                <a:lnTo>
                  <a:pt x="2993" y="326"/>
                </a:lnTo>
                <a:lnTo>
                  <a:pt x="2993" y="328"/>
                </a:lnTo>
                <a:lnTo>
                  <a:pt x="2995" y="328"/>
                </a:lnTo>
                <a:lnTo>
                  <a:pt x="2995" y="330"/>
                </a:lnTo>
                <a:lnTo>
                  <a:pt x="2995" y="332"/>
                </a:lnTo>
                <a:lnTo>
                  <a:pt x="2995" y="334"/>
                </a:lnTo>
                <a:lnTo>
                  <a:pt x="2995" y="336"/>
                </a:lnTo>
                <a:lnTo>
                  <a:pt x="2997" y="338"/>
                </a:lnTo>
                <a:lnTo>
                  <a:pt x="2999" y="338"/>
                </a:lnTo>
                <a:lnTo>
                  <a:pt x="2999" y="340"/>
                </a:lnTo>
                <a:lnTo>
                  <a:pt x="2999" y="340"/>
                </a:lnTo>
                <a:lnTo>
                  <a:pt x="3001" y="340"/>
                </a:lnTo>
                <a:lnTo>
                  <a:pt x="3003" y="340"/>
                </a:lnTo>
                <a:lnTo>
                  <a:pt x="3005" y="340"/>
                </a:lnTo>
                <a:lnTo>
                  <a:pt x="3007" y="338"/>
                </a:lnTo>
                <a:lnTo>
                  <a:pt x="3009" y="338"/>
                </a:lnTo>
                <a:lnTo>
                  <a:pt x="3009" y="336"/>
                </a:lnTo>
                <a:lnTo>
                  <a:pt x="3011" y="336"/>
                </a:lnTo>
                <a:lnTo>
                  <a:pt x="3013" y="336"/>
                </a:lnTo>
                <a:lnTo>
                  <a:pt x="3013" y="334"/>
                </a:lnTo>
                <a:lnTo>
                  <a:pt x="3015" y="334"/>
                </a:lnTo>
                <a:lnTo>
                  <a:pt x="3015" y="336"/>
                </a:lnTo>
                <a:lnTo>
                  <a:pt x="3017" y="336"/>
                </a:lnTo>
                <a:lnTo>
                  <a:pt x="3019" y="336"/>
                </a:lnTo>
                <a:lnTo>
                  <a:pt x="3019" y="338"/>
                </a:lnTo>
                <a:lnTo>
                  <a:pt x="3021" y="340"/>
                </a:lnTo>
                <a:lnTo>
                  <a:pt x="3021" y="342"/>
                </a:lnTo>
                <a:lnTo>
                  <a:pt x="3021" y="344"/>
                </a:lnTo>
                <a:lnTo>
                  <a:pt x="3021" y="346"/>
                </a:lnTo>
                <a:lnTo>
                  <a:pt x="3021" y="348"/>
                </a:lnTo>
                <a:lnTo>
                  <a:pt x="3019" y="350"/>
                </a:lnTo>
                <a:lnTo>
                  <a:pt x="3017" y="352"/>
                </a:lnTo>
                <a:lnTo>
                  <a:pt x="3015" y="352"/>
                </a:lnTo>
                <a:lnTo>
                  <a:pt x="3013" y="352"/>
                </a:lnTo>
                <a:lnTo>
                  <a:pt x="3013" y="354"/>
                </a:lnTo>
                <a:lnTo>
                  <a:pt x="3011" y="354"/>
                </a:lnTo>
                <a:lnTo>
                  <a:pt x="3009" y="356"/>
                </a:lnTo>
                <a:lnTo>
                  <a:pt x="3009" y="358"/>
                </a:lnTo>
                <a:lnTo>
                  <a:pt x="3007" y="358"/>
                </a:lnTo>
                <a:lnTo>
                  <a:pt x="3007" y="360"/>
                </a:lnTo>
                <a:lnTo>
                  <a:pt x="3007" y="360"/>
                </a:lnTo>
                <a:lnTo>
                  <a:pt x="3009" y="362"/>
                </a:lnTo>
                <a:lnTo>
                  <a:pt x="3009" y="364"/>
                </a:lnTo>
                <a:lnTo>
                  <a:pt x="3009" y="366"/>
                </a:lnTo>
                <a:lnTo>
                  <a:pt x="3009" y="369"/>
                </a:lnTo>
                <a:lnTo>
                  <a:pt x="3009" y="371"/>
                </a:lnTo>
                <a:lnTo>
                  <a:pt x="3009" y="373"/>
                </a:lnTo>
                <a:lnTo>
                  <a:pt x="3009" y="377"/>
                </a:lnTo>
                <a:lnTo>
                  <a:pt x="3009" y="379"/>
                </a:lnTo>
                <a:lnTo>
                  <a:pt x="3011" y="381"/>
                </a:lnTo>
                <a:lnTo>
                  <a:pt x="3011" y="383"/>
                </a:lnTo>
                <a:lnTo>
                  <a:pt x="3011" y="385"/>
                </a:lnTo>
                <a:lnTo>
                  <a:pt x="3013" y="385"/>
                </a:lnTo>
                <a:lnTo>
                  <a:pt x="3013" y="387"/>
                </a:lnTo>
                <a:lnTo>
                  <a:pt x="3015" y="389"/>
                </a:lnTo>
                <a:lnTo>
                  <a:pt x="3015" y="391"/>
                </a:lnTo>
                <a:lnTo>
                  <a:pt x="3017" y="393"/>
                </a:lnTo>
                <a:lnTo>
                  <a:pt x="3019" y="395"/>
                </a:lnTo>
                <a:lnTo>
                  <a:pt x="3021" y="397"/>
                </a:lnTo>
                <a:lnTo>
                  <a:pt x="3023" y="397"/>
                </a:lnTo>
                <a:lnTo>
                  <a:pt x="3023" y="399"/>
                </a:lnTo>
                <a:lnTo>
                  <a:pt x="3025" y="399"/>
                </a:lnTo>
                <a:lnTo>
                  <a:pt x="3027" y="399"/>
                </a:lnTo>
                <a:lnTo>
                  <a:pt x="3027" y="401"/>
                </a:lnTo>
                <a:lnTo>
                  <a:pt x="3029" y="401"/>
                </a:lnTo>
                <a:lnTo>
                  <a:pt x="3031" y="401"/>
                </a:lnTo>
                <a:lnTo>
                  <a:pt x="3033" y="403"/>
                </a:lnTo>
                <a:lnTo>
                  <a:pt x="3035" y="403"/>
                </a:lnTo>
                <a:lnTo>
                  <a:pt x="3035" y="405"/>
                </a:lnTo>
                <a:lnTo>
                  <a:pt x="3037" y="405"/>
                </a:lnTo>
                <a:lnTo>
                  <a:pt x="3037" y="407"/>
                </a:lnTo>
                <a:lnTo>
                  <a:pt x="3039" y="407"/>
                </a:lnTo>
                <a:lnTo>
                  <a:pt x="3039" y="409"/>
                </a:lnTo>
                <a:lnTo>
                  <a:pt x="3041" y="409"/>
                </a:lnTo>
                <a:lnTo>
                  <a:pt x="3041" y="409"/>
                </a:lnTo>
                <a:lnTo>
                  <a:pt x="3043" y="409"/>
                </a:lnTo>
                <a:lnTo>
                  <a:pt x="3043" y="411"/>
                </a:lnTo>
                <a:lnTo>
                  <a:pt x="3043" y="413"/>
                </a:lnTo>
                <a:lnTo>
                  <a:pt x="3045" y="413"/>
                </a:lnTo>
                <a:lnTo>
                  <a:pt x="3045" y="415"/>
                </a:lnTo>
                <a:lnTo>
                  <a:pt x="3045" y="417"/>
                </a:lnTo>
                <a:lnTo>
                  <a:pt x="3045" y="419"/>
                </a:lnTo>
                <a:lnTo>
                  <a:pt x="3045" y="421"/>
                </a:lnTo>
                <a:lnTo>
                  <a:pt x="3045" y="423"/>
                </a:lnTo>
                <a:lnTo>
                  <a:pt x="3043" y="423"/>
                </a:lnTo>
                <a:lnTo>
                  <a:pt x="3043" y="425"/>
                </a:lnTo>
                <a:lnTo>
                  <a:pt x="3041" y="427"/>
                </a:lnTo>
                <a:lnTo>
                  <a:pt x="3041" y="429"/>
                </a:lnTo>
                <a:lnTo>
                  <a:pt x="3041" y="431"/>
                </a:lnTo>
                <a:lnTo>
                  <a:pt x="3043" y="433"/>
                </a:lnTo>
                <a:lnTo>
                  <a:pt x="3045" y="435"/>
                </a:lnTo>
                <a:lnTo>
                  <a:pt x="3047" y="435"/>
                </a:lnTo>
                <a:lnTo>
                  <a:pt x="3047" y="437"/>
                </a:lnTo>
                <a:lnTo>
                  <a:pt x="3047" y="437"/>
                </a:lnTo>
                <a:lnTo>
                  <a:pt x="3049" y="437"/>
                </a:lnTo>
                <a:lnTo>
                  <a:pt x="3051" y="437"/>
                </a:lnTo>
                <a:lnTo>
                  <a:pt x="3051" y="439"/>
                </a:lnTo>
                <a:lnTo>
                  <a:pt x="3053" y="439"/>
                </a:lnTo>
                <a:lnTo>
                  <a:pt x="3055" y="439"/>
                </a:lnTo>
                <a:lnTo>
                  <a:pt x="3055" y="437"/>
                </a:lnTo>
                <a:lnTo>
                  <a:pt x="3057" y="437"/>
                </a:lnTo>
                <a:lnTo>
                  <a:pt x="3059" y="437"/>
                </a:lnTo>
                <a:lnTo>
                  <a:pt x="3061" y="437"/>
                </a:lnTo>
                <a:lnTo>
                  <a:pt x="3063" y="437"/>
                </a:lnTo>
                <a:lnTo>
                  <a:pt x="3063" y="439"/>
                </a:lnTo>
                <a:lnTo>
                  <a:pt x="3065" y="439"/>
                </a:lnTo>
                <a:lnTo>
                  <a:pt x="3065" y="441"/>
                </a:lnTo>
                <a:lnTo>
                  <a:pt x="3065" y="443"/>
                </a:lnTo>
                <a:lnTo>
                  <a:pt x="3067" y="445"/>
                </a:lnTo>
                <a:lnTo>
                  <a:pt x="3067" y="447"/>
                </a:lnTo>
                <a:lnTo>
                  <a:pt x="3069" y="449"/>
                </a:lnTo>
                <a:lnTo>
                  <a:pt x="3069" y="451"/>
                </a:lnTo>
                <a:lnTo>
                  <a:pt x="3071" y="453"/>
                </a:lnTo>
                <a:lnTo>
                  <a:pt x="3073" y="455"/>
                </a:lnTo>
                <a:lnTo>
                  <a:pt x="3075" y="457"/>
                </a:lnTo>
                <a:lnTo>
                  <a:pt x="3077" y="457"/>
                </a:lnTo>
                <a:lnTo>
                  <a:pt x="3079" y="457"/>
                </a:lnTo>
                <a:lnTo>
                  <a:pt x="3081" y="457"/>
                </a:lnTo>
                <a:lnTo>
                  <a:pt x="3083" y="457"/>
                </a:lnTo>
                <a:lnTo>
                  <a:pt x="3087" y="457"/>
                </a:lnTo>
                <a:lnTo>
                  <a:pt x="3089" y="457"/>
                </a:lnTo>
                <a:lnTo>
                  <a:pt x="3091" y="457"/>
                </a:lnTo>
                <a:lnTo>
                  <a:pt x="3093" y="457"/>
                </a:lnTo>
                <a:lnTo>
                  <a:pt x="3095" y="457"/>
                </a:lnTo>
                <a:lnTo>
                  <a:pt x="3095" y="455"/>
                </a:lnTo>
                <a:lnTo>
                  <a:pt x="3097" y="455"/>
                </a:lnTo>
                <a:lnTo>
                  <a:pt x="3097" y="453"/>
                </a:lnTo>
                <a:lnTo>
                  <a:pt x="3099" y="453"/>
                </a:lnTo>
                <a:lnTo>
                  <a:pt x="3099" y="451"/>
                </a:lnTo>
                <a:lnTo>
                  <a:pt x="3101" y="451"/>
                </a:lnTo>
                <a:lnTo>
                  <a:pt x="3103" y="451"/>
                </a:lnTo>
                <a:lnTo>
                  <a:pt x="3105" y="451"/>
                </a:lnTo>
                <a:lnTo>
                  <a:pt x="3107" y="451"/>
                </a:lnTo>
                <a:lnTo>
                  <a:pt x="3109" y="451"/>
                </a:lnTo>
                <a:lnTo>
                  <a:pt x="3111" y="453"/>
                </a:lnTo>
                <a:lnTo>
                  <a:pt x="3113" y="453"/>
                </a:lnTo>
                <a:lnTo>
                  <a:pt x="3113" y="455"/>
                </a:lnTo>
                <a:lnTo>
                  <a:pt x="3113" y="457"/>
                </a:lnTo>
                <a:lnTo>
                  <a:pt x="3113" y="459"/>
                </a:lnTo>
                <a:lnTo>
                  <a:pt x="3113" y="461"/>
                </a:lnTo>
                <a:lnTo>
                  <a:pt x="3113" y="463"/>
                </a:lnTo>
                <a:lnTo>
                  <a:pt x="3115" y="463"/>
                </a:lnTo>
                <a:lnTo>
                  <a:pt x="3115" y="465"/>
                </a:lnTo>
                <a:lnTo>
                  <a:pt x="3117" y="465"/>
                </a:lnTo>
                <a:lnTo>
                  <a:pt x="3119" y="465"/>
                </a:lnTo>
                <a:lnTo>
                  <a:pt x="3121" y="465"/>
                </a:lnTo>
                <a:lnTo>
                  <a:pt x="3123" y="465"/>
                </a:lnTo>
                <a:lnTo>
                  <a:pt x="3125" y="465"/>
                </a:lnTo>
                <a:lnTo>
                  <a:pt x="3129" y="465"/>
                </a:lnTo>
                <a:lnTo>
                  <a:pt x="3129" y="463"/>
                </a:lnTo>
                <a:lnTo>
                  <a:pt x="3133" y="463"/>
                </a:lnTo>
                <a:lnTo>
                  <a:pt x="3135" y="461"/>
                </a:lnTo>
                <a:lnTo>
                  <a:pt x="3137" y="461"/>
                </a:lnTo>
                <a:lnTo>
                  <a:pt x="3139" y="463"/>
                </a:lnTo>
                <a:lnTo>
                  <a:pt x="3141" y="463"/>
                </a:lnTo>
                <a:lnTo>
                  <a:pt x="3143" y="465"/>
                </a:lnTo>
                <a:lnTo>
                  <a:pt x="3143" y="465"/>
                </a:lnTo>
                <a:lnTo>
                  <a:pt x="3143" y="467"/>
                </a:lnTo>
                <a:lnTo>
                  <a:pt x="3143" y="469"/>
                </a:lnTo>
                <a:lnTo>
                  <a:pt x="3143" y="471"/>
                </a:lnTo>
                <a:lnTo>
                  <a:pt x="3143" y="473"/>
                </a:lnTo>
                <a:lnTo>
                  <a:pt x="3143" y="475"/>
                </a:lnTo>
                <a:lnTo>
                  <a:pt x="3143" y="475"/>
                </a:lnTo>
                <a:lnTo>
                  <a:pt x="3143" y="477"/>
                </a:lnTo>
                <a:lnTo>
                  <a:pt x="3141" y="479"/>
                </a:lnTo>
                <a:lnTo>
                  <a:pt x="3139" y="481"/>
                </a:lnTo>
                <a:lnTo>
                  <a:pt x="3139" y="483"/>
                </a:lnTo>
                <a:lnTo>
                  <a:pt x="3137" y="483"/>
                </a:lnTo>
                <a:lnTo>
                  <a:pt x="3137" y="485"/>
                </a:lnTo>
                <a:lnTo>
                  <a:pt x="3137" y="487"/>
                </a:lnTo>
                <a:lnTo>
                  <a:pt x="3137" y="489"/>
                </a:lnTo>
                <a:lnTo>
                  <a:pt x="3137" y="491"/>
                </a:lnTo>
                <a:lnTo>
                  <a:pt x="3137" y="493"/>
                </a:lnTo>
                <a:lnTo>
                  <a:pt x="3137" y="495"/>
                </a:lnTo>
                <a:lnTo>
                  <a:pt x="3137" y="497"/>
                </a:lnTo>
                <a:lnTo>
                  <a:pt x="3137" y="501"/>
                </a:lnTo>
                <a:lnTo>
                  <a:pt x="3137" y="503"/>
                </a:lnTo>
                <a:lnTo>
                  <a:pt x="3137" y="505"/>
                </a:lnTo>
                <a:lnTo>
                  <a:pt x="3137" y="505"/>
                </a:lnTo>
                <a:lnTo>
                  <a:pt x="3137" y="507"/>
                </a:lnTo>
                <a:lnTo>
                  <a:pt x="3137" y="509"/>
                </a:lnTo>
                <a:lnTo>
                  <a:pt x="3137" y="511"/>
                </a:lnTo>
                <a:lnTo>
                  <a:pt x="3137" y="513"/>
                </a:lnTo>
                <a:lnTo>
                  <a:pt x="3137" y="515"/>
                </a:lnTo>
                <a:lnTo>
                  <a:pt x="3137" y="517"/>
                </a:lnTo>
                <a:lnTo>
                  <a:pt x="3137" y="519"/>
                </a:lnTo>
                <a:lnTo>
                  <a:pt x="3137" y="521"/>
                </a:lnTo>
                <a:lnTo>
                  <a:pt x="3137" y="523"/>
                </a:lnTo>
                <a:lnTo>
                  <a:pt x="3137" y="525"/>
                </a:lnTo>
                <a:lnTo>
                  <a:pt x="3137" y="527"/>
                </a:lnTo>
                <a:lnTo>
                  <a:pt x="3137" y="529"/>
                </a:lnTo>
                <a:lnTo>
                  <a:pt x="3137" y="531"/>
                </a:lnTo>
                <a:lnTo>
                  <a:pt x="3137" y="533"/>
                </a:lnTo>
                <a:lnTo>
                  <a:pt x="3137" y="535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41"/>
                </a:lnTo>
                <a:lnTo>
                  <a:pt x="3137" y="543"/>
                </a:lnTo>
                <a:lnTo>
                  <a:pt x="3137" y="545"/>
                </a:lnTo>
                <a:lnTo>
                  <a:pt x="3137" y="547"/>
                </a:lnTo>
                <a:lnTo>
                  <a:pt x="3137" y="549"/>
                </a:lnTo>
                <a:lnTo>
                  <a:pt x="3137" y="551"/>
                </a:lnTo>
                <a:lnTo>
                  <a:pt x="3137" y="553"/>
                </a:lnTo>
                <a:lnTo>
                  <a:pt x="3137" y="553"/>
                </a:lnTo>
                <a:lnTo>
                  <a:pt x="3137" y="555"/>
                </a:lnTo>
                <a:lnTo>
                  <a:pt x="3137" y="557"/>
                </a:lnTo>
                <a:lnTo>
                  <a:pt x="3137" y="559"/>
                </a:lnTo>
                <a:lnTo>
                  <a:pt x="3137" y="561"/>
                </a:lnTo>
                <a:lnTo>
                  <a:pt x="3137" y="563"/>
                </a:lnTo>
                <a:lnTo>
                  <a:pt x="3137" y="565"/>
                </a:lnTo>
                <a:lnTo>
                  <a:pt x="3137" y="567"/>
                </a:lnTo>
                <a:lnTo>
                  <a:pt x="3137" y="569"/>
                </a:lnTo>
                <a:lnTo>
                  <a:pt x="3137" y="571"/>
                </a:lnTo>
                <a:lnTo>
                  <a:pt x="3137" y="573"/>
                </a:lnTo>
                <a:lnTo>
                  <a:pt x="3137" y="575"/>
                </a:lnTo>
                <a:lnTo>
                  <a:pt x="3137" y="577"/>
                </a:lnTo>
                <a:lnTo>
                  <a:pt x="3137" y="579"/>
                </a:lnTo>
                <a:lnTo>
                  <a:pt x="3137" y="581"/>
                </a:lnTo>
                <a:lnTo>
                  <a:pt x="3137" y="583"/>
                </a:lnTo>
                <a:lnTo>
                  <a:pt x="3137" y="585"/>
                </a:lnTo>
                <a:lnTo>
                  <a:pt x="3137" y="587"/>
                </a:lnTo>
                <a:lnTo>
                  <a:pt x="3137" y="589"/>
                </a:lnTo>
                <a:lnTo>
                  <a:pt x="3137" y="591"/>
                </a:lnTo>
                <a:lnTo>
                  <a:pt x="3137" y="593"/>
                </a:lnTo>
                <a:lnTo>
                  <a:pt x="3137" y="595"/>
                </a:lnTo>
                <a:lnTo>
                  <a:pt x="3137" y="597"/>
                </a:lnTo>
                <a:lnTo>
                  <a:pt x="3137" y="599"/>
                </a:lnTo>
                <a:lnTo>
                  <a:pt x="3137" y="601"/>
                </a:lnTo>
                <a:lnTo>
                  <a:pt x="3137" y="601"/>
                </a:lnTo>
                <a:lnTo>
                  <a:pt x="3137" y="603"/>
                </a:lnTo>
                <a:lnTo>
                  <a:pt x="3137" y="605"/>
                </a:lnTo>
                <a:lnTo>
                  <a:pt x="3137" y="607"/>
                </a:lnTo>
                <a:lnTo>
                  <a:pt x="3137" y="609"/>
                </a:lnTo>
                <a:lnTo>
                  <a:pt x="3137" y="611"/>
                </a:lnTo>
                <a:lnTo>
                  <a:pt x="3137" y="613"/>
                </a:lnTo>
                <a:lnTo>
                  <a:pt x="3137" y="615"/>
                </a:lnTo>
                <a:lnTo>
                  <a:pt x="3137" y="617"/>
                </a:lnTo>
                <a:lnTo>
                  <a:pt x="3137" y="619"/>
                </a:lnTo>
                <a:lnTo>
                  <a:pt x="3137" y="621"/>
                </a:lnTo>
                <a:lnTo>
                  <a:pt x="3137" y="625"/>
                </a:lnTo>
                <a:lnTo>
                  <a:pt x="3137" y="627"/>
                </a:lnTo>
                <a:lnTo>
                  <a:pt x="3137" y="629"/>
                </a:lnTo>
                <a:lnTo>
                  <a:pt x="3137" y="631"/>
                </a:lnTo>
                <a:lnTo>
                  <a:pt x="3137" y="633"/>
                </a:lnTo>
                <a:lnTo>
                  <a:pt x="3137" y="641"/>
                </a:lnTo>
                <a:lnTo>
                  <a:pt x="3137" y="643"/>
                </a:lnTo>
                <a:lnTo>
                  <a:pt x="3137" y="645"/>
                </a:lnTo>
                <a:lnTo>
                  <a:pt x="3137" y="649"/>
                </a:lnTo>
                <a:lnTo>
                  <a:pt x="3137" y="651"/>
                </a:lnTo>
                <a:lnTo>
                  <a:pt x="3137" y="653"/>
                </a:lnTo>
                <a:lnTo>
                  <a:pt x="3137" y="655"/>
                </a:lnTo>
                <a:lnTo>
                  <a:pt x="3137" y="657"/>
                </a:lnTo>
                <a:lnTo>
                  <a:pt x="3137" y="659"/>
                </a:lnTo>
                <a:lnTo>
                  <a:pt x="3137" y="661"/>
                </a:lnTo>
                <a:lnTo>
                  <a:pt x="3137" y="663"/>
                </a:lnTo>
                <a:lnTo>
                  <a:pt x="3137" y="665"/>
                </a:lnTo>
                <a:lnTo>
                  <a:pt x="3137" y="667"/>
                </a:lnTo>
                <a:lnTo>
                  <a:pt x="3137" y="669"/>
                </a:lnTo>
                <a:lnTo>
                  <a:pt x="3137" y="671"/>
                </a:lnTo>
                <a:lnTo>
                  <a:pt x="3137" y="673"/>
                </a:lnTo>
                <a:lnTo>
                  <a:pt x="3137" y="675"/>
                </a:lnTo>
                <a:lnTo>
                  <a:pt x="3137" y="677"/>
                </a:lnTo>
                <a:lnTo>
                  <a:pt x="3137" y="679"/>
                </a:lnTo>
                <a:lnTo>
                  <a:pt x="3137" y="681"/>
                </a:lnTo>
                <a:lnTo>
                  <a:pt x="3137" y="683"/>
                </a:lnTo>
                <a:lnTo>
                  <a:pt x="3137" y="685"/>
                </a:lnTo>
                <a:lnTo>
                  <a:pt x="3137" y="687"/>
                </a:lnTo>
                <a:lnTo>
                  <a:pt x="3137" y="689"/>
                </a:lnTo>
                <a:lnTo>
                  <a:pt x="3137" y="691"/>
                </a:lnTo>
                <a:lnTo>
                  <a:pt x="3135" y="691"/>
                </a:lnTo>
                <a:lnTo>
                  <a:pt x="3137" y="693"/>
                </a:lnTo>
                <a:lnTo>
                  <a:pt x="3135" y="693"/>
                </a:lnTo>
                <a:lnTo>
                  <a:pt x="3135" y="695"/>
                </a:lnTo>
                <a:lnTo>
                  <a:pt x="3135" y="697"/>
                </a:lnTo>
                <a:lnTo>
                  <a:pt x="3135" y="697"/>
                </a:lnTo>
                <a:lnTo>
                  <a:pt x="3135" y="699"/>
                </a:lnTo>
                <a:lnTo>
                  <a:pt x="3135" y="701"/>
                </a:lnTo>
                <a:lnTo>
                  <a:pt x="3135" y="703"/>
                </a:lnTo>
                <a:lnTo>
                  <a:pt x="3135" y="705"/>
                </a:lnTo>
                <a:lnTo>
                  <a:pt x="3135" y="707"/>
                </a:lnTo>
                <a:lnTo>
                  <a:pt x="3135" y="709"/>
                </a:lnTo>
                <a:lnTo>
                  <a:pt x="3135" y="711"/>
                </a:lnTo>
                <a:lnTo>
                  <a:pt x="3135" y="713"/>
                </a:lnTo>
                <a:lnTo>
                  <a:pt x="3135" y="715"/>
                </a:lnTo>
                <a:lnTo>
                  <a:pt x="3135" y="717"/>
                </a:lnTo>
                <a:lnTo>
                  <a:pt x="3135" y="719"/>
                </a:lnTo>
                <a:lnTo>
                  <a:pt x="3135" y="721"/>
                </a:lnTo>
                <a:lnTo>
                  <a:pt x="3135" y="723"/>
                </a:lnTo>
                <a:lnTo>
                  <a:pt x="3135" y="725"/>
                </a:lnTo>
                <a:lnTo>
                  <a:pt x="3135" y="727"/>
                </a:lnTo>
                <a:lnTo>
                  <a:pt x="3135" y="729"/>
                </a:lnTo>
                <a:lnTo>
                  <a:pt x="3135" y="731"/>
                </a:lnTo>
                <a:lnTo>
                  <a:pt x="3135" y="733"/>
                </a:lnTo>
                <a:lnTo>
                  <a:pt x="3135" y="735"/>
                </a:lnTo>
                <a:lnTo>
                  <a:pt x="3135" y="737"/>
                </a:lnTo>
                <a:lnTo>
                  <a:pt x="3135" y="739"/>
                </a:lnTo>
                <a:lnTo>
                  <a:pt x="3135" y="741"/>
                </a:lnTo>
                <a:lnTo>
                  <a:pt x="3135" y="743"/>
                </a:lnTo>
                <a:lnTo>
                  <a:pt x="3135" y="745"/>
                </a:lnTo>
                <a:lnTo>
                  <a:pt x="3135" y="745"/>
                </a:lnTo>
                <a:lnTo>
                  <a:pt x="3135" y="747"/>
                </a:lnTo>
                <a:lnTo>
                  <a:pt x="3135" y="749"/>
                </a:lnTo>
                <a:lnTo>
                  <a:pt x="3135" y="751"/>
                </a:lnTo>
                <a:lnTo>
                  <a:pt x="3135" y="753"/>
                </a:lnTo>
                <a:lnTo>
                  <a:pt x="3135" y="755"/>
                </a:lnTo>
                <a:lnTo>
                  <a:pt x="3135" y="757"/>
                </a:lnTo>
                <a:lnTo>
                  <a:pt x="3135" y="759"/>
                </a:lnTo>
                <a:lnTo>
                  <a:pt x="3135" y="761"/>
                </a:lnTo>
                <a:lnTo>
                  <a:pt x="3135" y="763"/>
                </a:lnTo>
                <a:lnTo>
                  <a:pt x="3135" y="765"/>
                </a:lnTo>
                <a:lnTo>
                  <a:pt x="3135" y="769"/>
                </a:lnTo>
                <a:lnTo>
                  <a:pt x="3135" y="771"/>
                </a:lnTo>
                <a:lnTo>
                  <a:pt x="3135" y="773"/>
                </a:lnTo>
                <a:lnTo>
                  <a:pt x="3135" y="777"/>
                </a:lnTo>
                <a:lnTo>
                  <a:pt x="3135" y="779"/>
                </a:lnTo>
                <a:lnTo>
                  <a:pt x="3135" y="781"/>
                </a:lnTo>
                <a:lnTo>
                  <a:pt x="3135" y="785"/>
                </a:lnTo>
                <a:lnTo>
                  <a:pt x="3135" y="794"/>
                </a:lnTo>
                <a:lnTo>
                  <a:pt x="3135" y="794"/>
                </a:lnTo>
                <a:lnTo>
                  <a:pt x="3135" y="800"/>
                </a:lnTo>
                <a:lnTo>
                  <a:pt x="3135" y="802"/>
                </a:lnTo>
                <a:lnTo>
                  <a:pt x="3135" y="804"/>
                </a:lnTo>
                <a:lnTo>
                  <a:pt x="3135" y="808"/>
                </a:lnTo>
                <a:lnTo>
                  <a:pt x="3135" y="810"/>
                </a:lnTo>
                <a:lnTo>
                  <a:pt x="3135" y="818"/>
                </a:lnTo>
                <a:lnTo>
                  <a:pt x="3135" y="820"/>
                </a:lnTo>
                <a:lnTo>
                  <a:pt x="3135" y="822"/>
                </a:lnTo>
                <a:lnTo>
                  <a:pt x="3135" y="826"/>
                </a:lnTo>
                <a:lnTo>
                  <a:pt x="3135" y="830"/>
                </a:lnTo>
                <a:lnTo>
                  <a:pt x="3135" y="834"/>
                </a:lnTo>
                <a:lnTo>
                  <a:pt x="3135" y="836"/>
                </a:lnTo>
                <a:lnTo>
                  <a:pt x="3135" y="838"/>
                </a:lnTo>
                <a:lnTo>
                  <a:pt x="3135" y="840"/>
                </a:lnTo>
                <a:lnTo>
                  <a:pt x="3135" y="842"/>
                </a:lnTo>
                <a:lnTo>
                  <a:pt x="3135" y="842"/>
                </a:lnTo>
                <a:lnTo>
                  <a:pt x="3135" y="844"/>
                </a:lnTo>
                <a:lnTo>
                  <a:pt x="3135" y="846"/>
                </a:lnTo>
                <a:lnTo>
                  <a:pt x="3135" y="848"/>
                </a:lnTo>
                <a:lnTo>
                  <a:pt x="3135" y="850"/>
                </a:lnTo>
                <a:lnTo>
                  <a:pt x="3135" y="852"/>
                </a:lnTo>
                <a:lnTo>
                  <a:pt x="3135" y="854"/>
                </a:lnTo>
                <a:lnTo>
                  <a:pt x="3135" y="856"/>
                </a:lnTo>
                <a:lnTo>
                  <a:pt x="3135" y="858"/>
                </a:lnTo>
                <a:lnTo>
                  <a:pt x="3135" y="860"/>
                </a:lnTo>
                <a:lnTo>
                  <a:pt x="3135" y="862"/>
                </a:lnTo>
                <a:lnTo>
                  <a:pt x="3135" y="864"/>
                </a:lnTo>
                <a:lnTo>
                  <a:pt x="3135" y="866"/>
                </a:lnTo>
                <a:lnTo>
                  <a:pt x="3135" y="868"/>
                </a:lnTo>
                <a:lnTo>
                  <a:pt x="3135" y="870"/>
                </a:lnTo>
                <a:lnTo>
                  <a:pt x="3135" y="872"/>
                </a:lnTo>
                <a:lnTo>
                  <a:pt x="3135" y="874"/>
                </a:lnTo>
                <a:lnTo>
                  <a:pt x="3135" y="876"/>
                </a:lnTo>
                <a:lnTo>
                  <a:pt x="3135" y="878"/>
                </a:lnTo>
                <a:lnTo>
                  <a:pt x="3135" y="880"/>
                </a:lnTo>
                <a:lnTo>
                  <a:pt x="3135" y="888"/>
                </a:lnTo>
                <a:lnTo>
                  <a:pt x="3135" y="890"/>
                </a:lnTo>
                <a:lnTo>
                  <a:pt x="3135" y="892"/>
                </a:lnTo>
                <a:lnTo>
                  <a:pt x="3135" y="894"/>
                </a:lnTo>
                <a:lnTo>
                  <a:pt x="3135" y="896"/>
                </a:lnTo>
                <a:lnTo>
                  <a:pt x="3135" y="898"/>
                </a:lnTo>
                <a:lnTo>
                  <a:pt x="3135" y="900"/>
                </a:lnTo>
                <a:lnTo>
                  <a:pt x="3135" y="904"/>
                </a:lnTo>
                <a:lnTo>
                  <a:pt x="3135" y="908"/>
                </a:lnTo>
                <a:lnTo>
                  <a:pt x="3135" y="912"/>
                </a:lnTo>
                <a:lnTo>
                  <a:pt x="3135" y="914"/>
                </a:lnTo>
                <a:lnTo>
                  <a:pt x="3135" y="918"/>
                </a:lnTo>
                <a:lnTo>
                  <a:pt x="3135" y="920"/>
                </a:lnTo>
                <a:lnTo>
                  <a:pt x="3135" y="922"/>
                </a:lnTo>
                <a:lnTo>
                  <a:pt x="3135" y="926"/>
                </a:lnTo>
                <a:lnTo>
                  <a:pt x="3135" y="928"/>
                </a:lnTo>
                <a:lnTo>
                  <a:pt x="3135" y="930"/>
                </a:lnTo>
                <a:lnTo>
                  <a:pt x="3135" y="934"/>
                </a:lnTo>
                <a:lnTo>
                  <a:pt x="3135" y="936"/>
                </a:lnTo>
                <a:lnTo>
                  <a:pt x="3135" y="936"/>
                </a:lnTo>
                <a:lnTo>
                  <a:pt x="3135" y="938"/>
                </a:lnTo>
                <a:lnTo>
                  <a:pt x="3135" y="940"/>
                </a:lnTo>
                <a:lnTo>
                  <a:pt x="3135" y="942"/>
                </a:lnTo>
                <a:lnTo>
                  <a:pt x="3135" y="944"/>
                </a:lnTo>
                <a:lnTo>
                  <a:pt x="3135" y="946"/>
                </a:lnTo>
                <a:lnTo>
                  <a:pt x="3135" y="948"/>
                </a:lnTo>
                <a:lnTo>
                  <a:pt x="3135" y="950"/>
                </a:lnTo>
                <a:lnTo>
                  <a:pt x="3135" y="952"/>
                </a:lnTo>
                <a:lnTo>
                  <a:pt x="3135" y="954"/>
                </a:lnTo>
                <a:lnTo>
                  <a:pt x="3135" y="958"/>
                </a:lnTo>
                <a:lnTo>
                  <a:pt x="3135" y="960"/>
                </a:lnTo>
                <a:lnTo>
                  <a:pt x="3135" y="962"/>
                </a:lnTo>
                <a:lnTo>
                  <a:pt x="3135" y="964"/>
                </a:lnTo>
                <a:lnTo>
                  <a:pt x="3135" y="966"/>
                </a:lnTo>
                <a:lnTo>
                  <a:pt x="3135" y="968"/>
                </a:lnTo>
                <a:lnTo>
                  <a:pt x="3135" y="970"/>
                </a:lnTo>
                <a:lnTo>
                  <a:pt x="3135" y="972"/>
                </a:lnTo>
                <a:lnTo>
                  <a:pt x="3135" y="974"/>
                </a:lnTo>
                <a:lnTo>
                  <a:pt x="3135" y="976"/>
                </a:lnTo>
                <a:lnTo>
                  <a:pt x="3135" y="978"/>
                </a:lnTo>
                <a:lnTo>
                  <a:pt x="3135" y="980"/>
                </a:lnTo>
                <a:lnTo>
                  <a:pt x="3135" y="982"/>
                </a:lnTo>
                <a:lnTo>
                  <a:pt x="3135" y="984"/>
                </a:lnTo>
                <a:lnTo>
                  <a:pt x="3135" y="984"/>
                </a:lnTo>
                <a:lnTo>
                  <a:pt x="3135" y="986"/>
                </a:lnTo>
                <a:lnTo>
                  <a:pt x="3135" y="988"/>
                </a:lnTo>
                <a:lnTo>
                  <a:pt x="3135" y="990"/>
                </a:lnTo>
                <a:lnTo>
                  <a:pt x="3135" y="992"/>
                </a:lnTo>
                <a:lnTo>
                  <a:pt x="3135" y="994"/>
                </a:lnTo>
                <a:lnTo>
                  <a:pt x="3135" y="996"/>
                </a:lnTo>
                <a:lnTo>
                  <a:pt x="3135" y="998"/>
                </a:lnTo>
                <a:lnTo>
                  <a:pt x="3135" y="1000"/>
                </a:lnTo>
                <a:lnTo>
                  <a:pt x="3135" y="1002"/>
                </a:lnTo>
                <a:lnTo>
                  <a:pt x="3133" y="1006"/>
                </a:lnTo>
                <a:lnTo>
                  <a:pt x="3133" y="1008"/>
                </a:lnTo>
                <a:lnTo>
                  <a:pt x="3135" y="1010"/>
                </a:lnTo>
                <a:lnTo>
                  <a:pt x="3133" y="1010"/>
                </a:lnTo>
                <a:lnTo>
                  <a:pt x="3133" y="1014"/>
                </a:lnTo>
                <a:lnTo>
                  <a:pt x="3133" y="1016"/>
                </a:lnTo>
                <a:lnTo>
                  <a:pt x="3133" y="1018"/>
                </a:lnTo>
                <a:lnTo>
                  <a:pt x="3133" y="1020"/>
                </a:lnTo>
                <a:lnTo>
                  <a:pt x="3133" y="1022"/>
                </a:lnTo>
                <a:lnTo>
                  <a:pt x="3133" y="1024"/>
                </a:lnTo>
                <a:lnTo>
                  <a:pt x="3133" y="1026"/>
                </a:lnTo>
                <a:lnTo>
                  <a:pt x="3133" y="1028"/>
                </a:lnTo>
                <a:lnTo>
                  <a:pt x="3133" y="1030"/>
                </a:lnTo>
                <a:lnTo>
                  <a:pt x="3133" y="1032"/>
                </a:lnTo>
                <a:lnTo>
                  <a:pt x="3133" y="1032"/>
                </a:lnTo>
                <a:lnTo>
                  <a:pt x="3133" y="1034"/>
                </a:lnTo>
                <a:lnTo>
                  <a:pt x="3133" y="1036"/>
                </a:lnTo>
                <a:lnTo>
                  <a:pt x="3133" y="1038"/>
                </a:lnTo>
                <a:lnTo>
                  <a:pt x="3133" y="1040"/>
                </a:lnTo>
                <a:lnTo>
                  <a:pt x="3133" y="1042"/>
                </a:lnTo>
                <a:lnTo>
                  <a:pt x="3133" y="1044"/>
                </a:lnTo>
                <a:lnTo>
                  <a:pt x="3133" y="1048"/>
                </a:lnTo>
                <a:lnTo>
                  <a:pt x="3133" y="1050"/>
                </a:lnTo>
                <a:lnTo>
                  <a:pt x="3133" y="1052"/>
                </a:lnTo>
                <a:lnTo>
                  <a:pt x="3133" y="1054"/>
                </a:lnTo>
                <a:lnTo>
                  <a:pt x="3133" y="1056"/>
                </a:lnTo>
                <a:lnTo>
                  <a:pt x="3133" y="1058"/>
                </a:lnTo>
                <a:lnTo>
                  <a:pt x="3133" y="1060"/>
                </a:lnTo>
                <a:lnTo>
                  <a:pt x="3133" y="1062"/>
                </a:lnTo>
                <a:lnTo>
                  <a:pt x="3133" y="1064"/>
                </a:lnTo>
                <a:lnTo>
                  <a:pt x="3133" y="1066"/>
                </a:lnTo>
                <a:lnTo>
                  <a:pt x="3133" y="1068"/>
                </a:lnTo>
                <a:lnTo>
                  <a:pt x="3133" y="1070"/>
                </a:lnTo>
                <a:lnTo>
                  <a:pt x="3133" y="1072"/>
                </a:lnTo>
                <a:lnTo>
                  <a:pt x="3133" y="1074"/>
                </a:lnTo>
                <a:lnTo>
                  <a:pt x="3133" y="1076"/>
                </a:lnTo>
                <a:lnTo>
                  <a:pt x="3133" y="1078"/>
                </a:lnTo>
                <a:lnTo>
                  <a:pt x="3133" y="1080"/>
                </a:lnTo>
                <a:lnTo>
                  <a:pt x="3133" y="1080"/>
                </a:lnTo>
                <a:lnTo>
                  <a:pt x="3133" y="1082"/>
                </a:lnTo>
                <a:lnTo>
                  <a:pt x="3133" y="1084"/>
                </a:lnTo>
                <a:lnTo>
                  <a:pt x="3133" y="1086"/>
                </a:lnTo>
                <a:lnTo>
                  <a:pt x="3133" y="1092"/>
                </a:lnTo>
                <a:lnTo>
                  <a:pt x="3133" y="1094"/>
                </a:lnTo>
                <a:lnTo>
                  <a:pt x="3133" y="1096"/>
                </a:lnTo>
                <a:lnTo>
                  <a:pt x="3133" y="1098"/>
                </a:lnTo>
                <a:lnTo>
                  <a:pt x="3133" y="1100"/>
                </a:lnTo>
                <a:lnTo>
                  <a:pt x="3133" y="1102"/>
                </a:lnTo>
                <a:lnTo>
                  <a:pt x="3133" y="1104"/>
                </a:lnTo>
                <a:lnTo>
                  <a:pt x="3133" y="1106"/>
                </a:lnTo>
                <a:lnTo>
                  <a:pt x="3133" y="1108"/>
                </a:lnTo>
                <a:lnTo>
                  <a:pt x="3133" y="1112"/>
                </a:lnTo>
                <a:lnTo>
                  <a:pt x="3133" y="1114"/>
                </a:lnTo>
                <a:lnTo>
                  <a:pt x="3133" y="1116"/>
                </a:lnTo>
                <a:lnTo>
                  <a:pt x="3133" y="1118"/>
                </a:lnTo>
                <a:lnTo>
                  <a:pt x="3133" y="1120"/>
                </a:lnTo>
                <a:lnTo>
                  <a:pt x="3133" y="1122"/>
                </a:lnTo>
                <a:lnTo>
                  <a:pt x="3133" y="1124"/>
                </a:lnTo>
                <a:lnTo>
                  <a:pt x="3133" y="1128"/>
                </a:lnTo>
                <a:lnTo>
                  <a:pt x="3133" y="1132"/>
                </a:lnTo>
                <a:lnTo>
                  <a:pt x="3133" y="1136"/>
                </a:lnTo>
                <a:lnTo>
                  <a:pt x="3133" y="1138"/>
                </a:lnTo>
                <a:lnTo>
                  <a:pt x="3133" y="1140"/>
                </a:lnTo>
                <a:lnTo>
                  <a:pt x="3133" y="1142"/>
                </a:lnTo>
                <a:lnTo>
                  <a:pt x="3133" y="1146"/>
                </a:lnTo>
                <a:lnTo>
                  <a:pt x="3133" y="1148"/>
                </a:lnTo>
                <a:lnTo>
                  <a:pt x="3133" y="1150"/>
                </a:lnTo>
                <a:lnTo>
                  <a:pt x="3133" y="1152"/>
                </a:lnTo>
                <a:lnTo>
                  <a:pt x="3133" y="1154"/>
                </a:lnTo>
                <a:lnTo>
                  <a:pt x="3133" y="1156"/>
                </a:lnTo>
                <a:lnTo>
                  <a:pt x="3133" y="1158"/>
                </a:lnTo>
                <a:lnTo>
                  <a:pt x="3133" y="1160"/>
                </a:lnTo>
                <a:lnTo>
                  <a:pt x="3133" y="1162"/>
                </a:lnTo>
                <a:lnTo>
                  <a:pt x="3133" y="1164"/>
                </a:lnTo>
                <a:lnTo>
                  <a:pt x="3133" y="1168"/>
                </a:lnTo>
                <a:lnTo>
                  <a:pt x="3133" y="1170"/>
                </a:lnTo>
                <a:lnTo>
                  <a:pt x="3133" y="1172"/>
                </a:lnTo>
                <a:lnTo>
                  <a:pt x="3133" y="1174"/>
                </a:lnTo>
                <a:lnTo>
                  <a:pt x="3133" y="1176"/>
                </a:lnTo>
                <a:lnTo>
                  <a:pt x="3133" y="1180"/>
                </a:lnTo>
                <a:lnTo>
                  <a:pt x="3133" y="1184"/>
                </a:lnTo>
                <a:lnTo>
                  <a:pt x="3133" y="1186"/>
                </a:lnTo>
                <a:lnTo>
                  <a:pt x="3133" y="1188"/>
                </a:lnTo>
                <a:lnTo>
                  <a:pt x="3133" y="1190"/>
                </a:lnTo>
                <a:lnTo>
                  <a:pt x="3133" y="1192"/>
                </a:lnTo>
                <a:lnTo>
                  <a:pt x="3133" y="1194"/>
                </a:lnTo>
                <a:lnTo>
                  <a:pt x="3133" y="1196"/>
                </a:lnTo>
                <a:lnTo>
                  <a:pt x="3133" y="1198"/>
                </a:lnTo>
                <a:lnTo>
                  <a:pt x="3133" y="1200"/>
                </a:lnTo>
                <a:lnTo>
                  <a:pt x="3133" y="1202"/>
                </a:lnTo>
                <a:lnTo>
                  <a:pt x="3133" y="1204"/>
                </a:lnTo>
                <a:lnTo>
                  <a:pt x="3133" y="1206"/>
                </a:lnTo>
                <a:lnTo>
                  <a:pt x="3133" y="1208"/>
                </a:lnTo>
                <a:lnTo>
                  <a:pt x="3133" y="1210"/>
                </a:lnTo>
                <a:lnTo>
                  <a:pt x="3133" y="1212"/>
                </a:lnTo>
                <a:lnTo>
                  <a:pt x="3133" y="1215"/>
                </a:lnTo>
                <a:lnTo>
                  <a:pt x="3133" y="1217"/>
                </a:lnTo>
                <a:lnTo>
                  <a:pt x="3133" y="1219"/>
                </a:lnTo>
                <a:lnTo>
                  <a:pt x="3133" y="1221"/>
                </a:lnTo>
                <a:lnTo>
                  <a:pt x="3133" y="1223"/>
                </a:lnTo>
                <a:lnTo>
                  <a:pt x="3133" y="1225"/>
                </a:lnTo>
                <a:lnTo>
                  <a:pt x="3133" y="1225"/>
                </a:lnTo>
                <a:lnTo>
                  <a:pt x="3133" y="1227"/>
                </a:lnTo>
                <a:lnTo>
                  <a:pt x="3133" y="1229"/>
                </a:lnTo>
                <a:lnTo>
                  <a:pt x="3133" y="1231"/>
                </a:lnTo>
                <a:lnTo>
                  <a:pt x="3133" y="1233"/>
                </a:lnTo>
                <a:lnTo>
                  <a:pt x="3133" y="1235"/>
                </a:lnTo>
                <a:lnTo>
                  <a:pt x="3133" y="1237"/>
                </a:lnTo>
                <a:lnTo>
                  <a:pt x="3133" y="1239"/>
                </a:lnTo>
                <a:lnTo>
                  <a:pt x="3133" y="1241"/>
                </a:lnTo>
                <a:lnTo>
                  <a:pt x="3133" y="1243"/>
                </a:lnTo>
                <a:lnTo>
                  <a:pt x="3133" y="1245"/>
                </a:lnTo>
                <a:lnTo>
                  <a:pt x="3133" y="1247"/>
                </a:lnTo>
                <a:lnTo>
                  <a:pt x="3133" y="1249"/>
                </a:lnTo>
                <a:lnTo>
                  <a:pt x="3133" y="1251"/>
                </a:lnTo>
                <a:lnTo>
                  <a:pt x="3133" y="1253"/>
                </a:lnTo>
                <a:lnTo>
                  <a:pt x="3133" y="1255"/>
                </a:lnTo>
                <a:lnTo>
                  <a:pt x="3133" y="1257"/>
                </a:lnTo>
                <a:lnTo>
                  <a:pt x="3133" y="1259"/>
                </a:lnTo>
                <a:lnTo>
                  <a:pt x="3133" y="1261"/>
                </a:lnTo>
                <a:lnTo>
                  <a:pt x="3133" y="1263"/>
                </a:lnTo>
                <a:lnTo>
                  <a:pt x="3133" y="1265"/>
                </a:lnTo>
                <a:lnTo>
                  <a:pt x="3133" y="1267"/>
                </a:lnTo>
                <a:lnTo>
                  <a:pt x="3133" y="1269"/>
                </a:lnTo>
                <a:lnTo>
                  <a:pt x="3133" y="1271"/>
                </a:lnTo>
                <a:lnTo>
                  <a:pt x="3133" y="1273"/>
                </a:lnTo>
                <a:lnTo>
                  <a:pt x="3133" y="1273"/>
                </a:lnTo>
                <a:lnTo>
                  <a:pt x="3133" y="1275"/>
                </a:lnTo>
                <a:lnTo>
                  <a:pt x="3133" y="1277"/>
                </a:lnTo>
                <a:lnTo>
                  <a:pt x="3133" y="1279"/>
                </a:lnTo>
                <a:lnTo>
                  <a:pt x="3133" y="1281"/>
                </a:lnTo>
                <a:lnTo>
                  <a:pt x="3133" y="1283"/>
                </a:lnTo>
                <a:lnTo>
                  <a:pt x="3133" y="1285"/>
                </a:lnTo>
                <a:lnTo>
                  <a:pt x="3133" y="1287"/>
                </a:lnTo>
                <a:lnTo>
                  <a:pt x="3133" y="1289"/>
                </a:lnTo>
                <a:lnTo>
                  <a:pt x="3133" y="1293"/>
                </a:lnTo>
                <a:lnTo>
                  <a:pt x="3133" y="1297"/>
                </a:lnTo>
                <a:lnTo>
                  <a:pt x="3133" y="1299"/>
                </a:lnTo>
                <a:lnTo>
                  <a:pt x="3133" y="1307"/>
                </a:lnTo>
                <a:lnTo>
                  <a:pt x="3133" y="1309"/>
                </a:lnTo>
                <a:lnTo>
                  <a:pt x="3133" y="1313"/>
                </a:lnTo>
                <a:lnTo>
                  <a:pt x="3133" y="1315"/>
                </a:lnTo>
                <a:lnTo>
                  <a:pt x="3133" y="1317"/>
                </a:lnTo>
                <a:lnTo>
                  <a:pt x="3133" y="1319"/>
                </a:lnTo>
                <a:lnTo>
                  <a:pt x="3133" y="1321"/>
                </a:lnTo>
                <a:lnTo>
                  <a:pt x="3133" y="1321"/>
                </a:lnTo>
                <a:lnTo>
                  <a:pt x="3133" y="1323"/>
                </a:lnTo>
                <a:lnTo>
                  <a:pt x="3133" y="1325"/>
                </a:lnTo>
                <a:lnTo>
                  <a:pt x="3133" y="1327"/>
                </a:lnTo>
                <a:lnTo>
                  <a:pt x="3133" y="1329"/>
                </a:lnTo>
                <a:lnTo>
                  <a:pt x="3133" y="1331"/>
                </a:lnTo>
                <a:lnTo>
                  <a:pt x="3133" y="1333"/>
                </a:lnTo>
                <a:lnTo>
                  <a:pt x="3133" y="1335"/>
                </a:lnTo>
                <a:lnTo>
                  <a:pt x="3133" y="1337"/>
                </a:lnTo>
                <a:lnTo>
                  <a:pt x="3133" y="1339"/>
                </a:lnTo>
                <a:lnTo>
                  <a:pt x="3133" y="1341"/>
                </a:lnTo>
                <a:lnTo>
                  <a:pt x="3133" y="1343"/>
                </a:lnTo>
                <a:lnTo>
                  <a:pt x="3133" y="1345"/>
                </a:lnTo>
                <a:lnTo>
                  <a:pt x="3133" y="1347"/>
                </a:lnTo>
                <a:lnTo>
                  <a:pt x="3133" y="1349"/>
                </a:lnTo>
                <a:lnTo>
                  <a:pt x="3133" y="1351"/>
                </a:lnTo>
                <a:lnTo>
                  <a:pt x="3133" y="1353"/>
                </a:lnTo>
                <a:lnTo>
                  <a:pt x="3133" y="1355"/>
                </a:lnTo>
                <a:lnTo>
                  <a:pt x="3133" y="1359"/>
                </a:lnTo>
                <a:lnTo>
                  <a:pt x="3133" y="1361"/>
                </a:lnTo>
                <a:lnTo>
                  <a:pt x="3133" y="1363"/>
                </a:lnTo>
                <a:lnTo>
                  <a:pt x="3133" y="1365"/>
                </a:lnTo>
                <a:lnTo>
                  <a:pt x="3133" y="1367"/>
                </a:lnTo>
                <a:lnTo>
                  <a:pt x="3133" y="1369"/>
                </a:lnTo>
                <a:lnTo>
                  <a:pt x="3133" y="1369"/>
                </a:lnTo>
                <a:lnTo>
                  <a:pt x="3133" y="1371"/>
                </a:lnTo>
                <a:lnTo>
                  <a:pt x="3133" y="1373"/>
                </a:lnTo>
                <a:lnTo>
                  <a:pt x="3133" y="1375"/>
                </a:lnTo>
                <a:lnTo>
                  <a:pt x="3133" y="1377"/>
                </a:lnTo>
                <a:lnTo>
                  <a:pt x="3133" y="1379"/>
                </a:lnTo>
                <a:lnTo>
                  <a:pt x="3133" y="1381"/>
                </a:lnTo>
                <a:lnTo>
                  <a:pt x="3133" y="1383"/>
                </a:lnTo>
                <a:lnTo>
                  <a:pt x="3133" y="1385"/>
                </a:lnTo>
                <a:lnTo>
                  <a:pt x="3133" y="1387"/>
                </a:lnTo>
                <a:lnTo>
                  <a:pt x="3133" y="1389"/>
                </a:lnTo>
                <a:lnTo>
                  <a:pt x="3133" y="1391"/>
                </a:lnTo>
                <a:lnTo>
                  <a:pt x="3133" y="1393"/>
                </a:lnTo>
                <a:lnTo>
                  <a:pt x="3133" y="1395"/>
                </a:lnTo>
                <a:lnTo>
                  <a:pt x="3133" y="1397"/>
                </a:lnTo>
                <a:lnTo>
                  <a:pt x="3133" y="1399"/>
                </a:lnTo>
                <a:lnTo>
                  <a:pt x="3133" y="1401"/>
                </a:lnTo>
                <a:lnTo>
                  <a:pt x="3133" y="1403"/>
                </a:lnTo>
                <a:lnTo>
                  <a:pt x="3133" y="1405"/>
                </a:lnTo>
                <a:lnTo>
                  <a:pt x="3133" y="1407"/>
                </a:lnTo>
                <a:lnTo>
                  <a:pt x="3133" y="1409"/>
                </a:lnTo>
                <a:lnTo>
                  <a:pt x="3133" y="1411"/>
                </a:lnTo>
                <a:lnTo>
                  <a:pt x="3133" y="1413"/>
                </a:lnTo>
                <a:lnTo>
                  <a:pt x="3133" y="1415"/>
                </a:lnTo>
                <a:lnTo>
                  <a:pt x="3133" y="1417"/>
                </a:lnTo>
                <a:lnTo>
                  <a:pt x="3133" y="1417"/>
                </a:lnTo>
                <a:lnTo>
                  <a:pt x="3133" y="1419"/>
                </a:lnTo>
                <a:lnTo>
                  <a:pt x="3133" y="1421"/>
                </a:lnTo>
                <a:lnTo>
                  <a:pt x="3133" y="1423"/>
                </a:lnTo>
                <a:lnTo>
                  <a:pt x="3133" y="1425"/>
                </a:lnTo>
                <a:lnTo>
                  <a:pt x="3133" y="1427"/>
                </a:lnTo>
                <a:lnTo>
                  <a:pt x="3133" y="1429"/>
                </a:lnTo>
                <a:lnTo>
                  <a:pt x="3133" y="1431"/>
                </a:lnTo>
                <a:lnTo>
                  <a:pt x="3133" y="1433"/>
                </a:lnTo>
                <a:lnTo>
                  <a:pt x="3133" y="1435"/>
                </a:lnTo>
                <a:lnTo>
                  <a:pt x="3133" y="1437"/>
                </a:lnTo>
                <a:lnTo>
                  <a:pt x="3133" y="1439"/>
                </a:lnTo>
                <a:lnTo>
                  <a:pt x="3133" y="1441"/>
                </a:lnTo>
                <a:lnTo>
                  <a:pt x="3133" y="1443"/>
                </a:lnTo>
                <a:lnTo>
                  <a:pt x="3133" y="1447"/>
                </a:lnTo>
                <a:lnTo>
                  <a:pt x="3133" y="1449"/>
                </a:lnTo>
                <a:lnTo>
                  <a:pt x="3133" y="1451"/>
                </a:lnTo>
                <a:lnTo>
                  <a:pt x="3133" y="1455"/>
                </a:lnTo>
                <a:lnTo>
                  <a:pt x="3133" y="1457"/>
                </a:lnTo>
                <a:lnTo>
                  <a:pt x="3133" y="1459"/>
                </a:lnTo>
                <a:lnTo>
                  <a:pt x="3133" y="1463"/>
                </a:lnTo>
                <a:lnTo>
                  <a:pt x="3133" y="1465"/>
                </a:lnTo>
                <a:lnTo>
                  <a:pt x="3133" y="1465"/>
                </a:lnTo>
                <a:lnTo>
                  <a:pt x="3133" y="1471"/>
                </a:lnTo>
                <a:lnTo>
                  <a:pt x="3133" y="1473"/>
                </a:lnTo>
                <a:lnTo>
                  <a:pt x="3133" y="1479"/>
                </a:lnTo>
                <a:lnTo>
                  <a:pt x="3133" y="1481"/>
                </a:lnTo>
                <a:lnTo>
                  <a:pt x="3133" y="1485"/>
                </a:lnTo>
                <a:lnTo>
                  <a:pt x="3133" y="1487"/>
                </a:lnTo>
                <a:lnTo>
                  <a:pt x="3133" y="1489"/>
                </a:lnTo>
                <a:lnTo>
                  <a:pt x="3133" y="1491"/>
                </a:lnTo>
                <a:lnTo>
                  <a:pt x="3133" y="1493"/>
                </a:lnTo>
                <a:lnTo>
                  <a:pt x="3133" y="1495"/>
                </a:lnTo>
                <a:lnTo>
                  <a:pt x="3133" y="1497"/>
                </a:lnTo>
                <a:lnTo>
                  <a:pt x="3133" y="1499"/>
                </a:lnTo>
                <a:lnTo>
                  <a:pt x="3133" y="1501"/>
                </a:lnTo>
                <a:lnTo>
                  <a:pt x="3133" y="1503"/>
                </a:lnTo>
                <a:lnTo>
                  <a:pt x="3133" y="1505"/>
                </a:lnTo>
                <a:lnTo>
                  <a:pt x="3133" y="1509"/>
                </a:lnTo>
                <a:lnTo>
                  <a:pt x="3133" y="1511"/>
                </a:lnTo>
                <a:lnTo>
                  <a:pt x="3131" y="1517"/>
                </a:lnTo>
                <a:lnTo>
                  <a:pt x="3131" y="1519"/>
                </a:lnTo>
                <a:lnTo>
                  <a:pt x="3131" y="1523"/>
                </a:lnTo>
                <a:lnTo>
                  <a:pt x="3131" y="1527"/>
                </a:lnTo>
                <a:lnTo>
                  <a:pt x="3131" y="1531"/>
                </a:lnTo>
                <a:lnTo>
                  <a:pt x="3131" y="1535"/>
                </a:lnTo>
                <a:lnTo>
                  <a:pt x="3133" y="1539"/>
                </a:lnTo>
                <a:lnTo>
                  <a:pt x="3133" y="1545"/>
                </a:lnTo>
                <a:lnTo>
                  <a:pt x="3133" y="1547"/>
                </a:lnTo>
                <a:lnTo>
                  <a:pt x="3133" y="1549"/>
                </a:lnTo>
                <a:lnTo>
                  <a:pt x="3133" y="1551"/>
                </a:lnTo>
                <a:lnTo>
                  <a:pt x="3133" y="1555"/>
                </a:lnTo>
                <a:lnTo>
                  <a:pt x="3133" y="1557"/>
                </a:lnTo>
                <a:lnTo>
                  <a:pt x="3133" y="1561"/>
                </a:lnTo>
                <a:lnTo>
                  <a:pt x="3133" y="1561"/>
                </a:lnTo>
                <a:lnTo>
                  <a:pt x="3133" y="1565"/>
                </a:lnTo>
                <a:lnTo>
                  <a:pt x="3133" y="1567"/>
                </a:lnTo>
                <a:lnTo>
                  <a:pt x="3133" y="1569"/>
                </a:lnTo>
                <a:lnTo>
                  <a:pt x="3133" y="1571"/>
                </a:lnTo>
                <a:lnTo>
                  <a:pt x="3133" y="1573"/>
                </a:lnTo>
                <a:lnTo>
                  <a:pt x="3133" y="1577"/>
                </a:lnTo>
                <a:lnTo>
                  <a:pt x="3133" y="1579"/>
                </a:lnTo>
                <a:lnTo>
                  <a:pt x="3133" y="1581"/>
                </a:lnTo>
                <a:lnTo>
                  <a:pt x="3133" y="1583"/>
                </a:lnTo>
                <a:lnTo>
                  <a:pt x="3133" y="1585"/>
                </a:lnTo>
                <a:lnTo>
                  <a:pt x="3133" y="1587"/>
                </a:lnTo>
                <a:lnTo>
                  <a:pt x="3133" y="1589"/>
                </a:lnTo>
                <a:lnTo>
                  <a:pt x="3133" y="1591"/>
                </a:lnTo>
                <a:lnTo>
                  <a:pt x="3133" y="1593"/>
                </a:lnTo>
                <a:lnTo>
                  <a:pt x="3133" y="1595"/>
                </a:lnTo>
                <a:lnTo>
                  <a:pt x="3133" y="1597"/>
                </a:lnTo>
                <a:lnTo>
                  <a:pt x="3133" y="1599"/>
                </a:lnTo>
                <a:lnTo>
                  <a:pt x="3133" y="1601"/>
                </a:lnTo>
                <a:lnTo>
                  <a:pt x="3133" y="1603"/>
                </a:lnTo>
                <a:lnTo>
                  <a:pt x="3133" y="1605"/>
                </a:lnTo>
                <a:lnTo>
                  <a:pt x="3133" y="1611"/>
                </a:lnTo>
                <a:lnTo>
                  <a:pt x="3133" y="1613"/>
                </a:lnTo>
                <a:lnTo>
                  <a:pt x="3133" y="1615"/>
                </a:lnTo>
                <a:lnTo>
                  <a:pt x="3133" y="1617"/>
                </a:lnTo>
                <a:lnTo>
                  <a:pt x="3133" y="1619"/>
                </a:lnTo>
                <a:lnTo>
                  <a:pt x="3129" y="1619"/>
                </a:lnTo>
                <a:lnTo>
                  <a:pt x="3127" y="1619"/>
                </a:lnTo>
                <a:lnTo>
                  <a:pt x="3123" y="1619"/>
                </a:lnTo>
                <a:lnTo>
                  <a:pt x="3115" y="1619"/>
                </a:lnTo>
                <a:lnTo>
                  <a:pt x="3111" y="1619"/>
                </a:lnTo>
                <a:lnTo>
                  <a:pt x="3105" y="1619"/>
                </a:lnTo>
                <a:lnTo>
                  <a:pt x="3103" y="1619"/>
                </a:lnTo>
                <a:lnTo>
                  <a:pt x="3099" y="1619"/>
                </a:lnTo>
                <a:lnTo>
                  <a:pt x="3097" y="1619"/>
                </a:lnTo>
                <a:lnTo>
                  <a:pt x="3095" y="1619"/>
                </a:lnTo>
                <a:lnTo>
                  <a:pt x="3093" y="1619"/>
                </a:lnTo>
                <a:lnTo>
                  <a:pt x="3091" y="1619"/>
                </a:lnTo>
                <a:lnTo>
                  <a:pt x="3089" y="1619"/>
                </a:lnTo>
                <a:lnTo>
                  <a:pt x="3087" y="1619"/>
                </a:lnTo>
                <a:lnTo>
                  <a:pt x="3085" y="1619"/>
                </a:lnTo>
                <a:lnTo>
                  <a:pt x="3083" y="1619"/>
                </a:lnTo>
                <a:lnTo>
                  <a:pt x="3081" y="1619"/>
                </a:lnTo>
                <a:lnTo>
                  <a:pt x="3077" y="1619"/>
                </a:lnTo>
                <a:lnTo>
                  <a:pt x="3075" y="1619"/>
                </a:lnTo>
                <a:lnTo>
                  <a:pt x="3073" y="1619"/>
                </a:lnTo>
                <a:lnTo>
                  <a:pt x="3071" y="1619"/>
                </a:lnTo>
                <a:lnTo>
                  <a:pt x="3069" y="1619"/>
                </a:lnTo>
                <a:lnTo>
                  <a:pt x="3067" y="1619"/>
                </a:lnTo>
                <a:lnTo>
                  <a:pt x="3065" y="1619"/>
                </a:lnTo>
                <a:lnTo>
                  <a:pt x="3063" y="1619"/>
                </a:lnTo>
                <a:lnTo>
                  <a:pt x="3061" y="1619"/>
                </a:lnTo>
                <a:lnTo>
                  <a:pt x="3059" y="1619"/>
                </a:lnTo>
                <a:lnTo>
                  <a:pt x="3057" y="1619"/>
                </a:lnTo>
                <a:lnTo>
                  <a:pt x="3055" y="1619"/>
                </a:lnTo>
                <a:lnTo>
                  <a:pt x="3053" y="1619"/>
                </a:lnTo>
                <a:lnTo>
                  <a:pt x="3051" y="1619"/>
                </a:lnTo>
                <a:lnTo>
                  <a:pt x="3049" y="1619"/>
                </a:lnTo>
                <a:lnTo>
                  <a:pt x="3047" y="1619"/>
                </a:lnTo>
                <a:lnTo>
                  <a:pt x="3047" y="1619"/>
                </a:lnTo>
                <a:lnTo>
                  <a:pt x="3045" y="1619"/>
                </a:lnTo>
                <a:lnTo>
                  <a:pt x="3043" y="1619"/>
                </a:lnTo>
                <a:lnTo>
                  <a:pt x="3041" y="1619"/>
                </a:lnTo>
                <a:lnTo>
                  <a:pt x="3039" y="1619"/>
                </a:lnTo>
                <a:lnTo>
                  <a:pt x="3037" y="1619"/>
                </a:lnTo>
                <a:lnTo>
                  <a:pt x="3035" y="1619"/>
                </a:lnTo>
                <a:lnTo>
                  <a:pt x="3033" y="1619"/>
                </a:lnTo>
                <a:lnTo>
                  <a:pt x="3031" y="1619"/>
                </a:lnTo>
                <a:lnTo>
                  <a:pt x="3027" y="1619"/>
                </a:lnTo>
                <a:lnTo>
                  <a:pt x="3025" y="1619"/>
                </a:lnTo>
                <a:lnTo>
                  <a:pt x="3023" y="1619"/>
                </a:lnTo>
                <a:lnTo>
                  <a:pt x="3019" y="1619"/>
                </a:lnTo>
                <a:lnTo>
                  <a:pt x="3017" y="1619"/>
                </a:lnTo>
                <a:lnTo>
                  <a:pt x="3015" y="1619"/>
                </a:lnTo>
                <a:lnTo>
                  <a:pt x="3011" y="1619"/>
                </a:lnTo>
                <a:lnTo>
                  <a:pt x="3003" y="1619"/>
                </a:lnTo>
                <a:lnTo>
                  <a:pt x="3001" y="1619"/>
                </a:lnTo>
                <a:lnTo>
                  <a:pt x="2999" y="1619"/>
                </a:lnTo>
                <a:lnTo>
                  <a:pt x="2997" y="1619"/>
                </a:lnTo>
                <a:lnTo>
                  <a:pt x="2995" y="1619"/>
                </a:lnTo>
                <a:lnTo>
                  <a:pt x="2993" y="1619"/>
                </a:lnTo>
                <a:lnTo>
                  <a:pt x="2989" y="1619"/>
                </a:lnTo>
                <a:lnTo>
                  <a:pt x="2987" y="1619"/>
                </a:lnTo>
                <a:lnTo>
                  <a:pt x="2985" y="1619"/>
                </a:lnTo>
                <a:lnTo>
                  <a:pt x="2983" y="1619"/>
                </a:lnTo>
                <a:lnTo>
                  <a:pt x="2981" y="1619"/>
                </a:lnTo>
                <a:lnTo>
                  <a:pt x="2979" y="1619"/>
                </a:lnTo>
                <a:lnTo>
                  <a:pt x="2977" y="1619"/>
                </a:lnTo>
                <a:lnTo>
                  <a:pt x="2973" y="1619"/>
                </a:lnTo>
                <a:lnTo>
                  <a:pt x="2971" y="1619"/>
                </a:lnTo>
                <a:lnTo>
                  <a:pt x="2969" y="1619"/>
                </a:lnTo>
                <a:lnTo>
                  <a:pt x="2967" y="1619"/>
                </a:lnTo>
                <a:lnTo>
                  <a:pt x="2965" y="1619"/>
                </a:lnTo>
                <a:lnTo>
                  <a:pt x="2957" y="1619"/>
                </a:lnTo>
                <a:lnTo>
                  <a:pt x="2955" y="1619"/>
                </a:lnTo>
                <a:lnTo>
                  <a:pt x="2953" y="1619"/>
                </a:lnTo>
                <a:lnTo>
                  <a:pt x="2951" y="1619"/>
                </a:lnTo>
                <a:lnTo>
                  <a:pt x="2949" y="1619"/>
                </a:lnTo>
                <a:lnTo>
                  <a:pt x="2949" y="1619"/>
                </a:lnTo>
                <a:lnTo>
                  <a:pt x="2945" y="1619"/>
                </a:lnTo>
                <a:lnTo>
                  <a:pt x="2941" y="1619"/>
                </a:lnTo>
                <a:lnTo>
                  <a:pt x="2939" y="1619"/>
                </a:lnTo>
                <a:lnTo>
                  <a:pt x="2937" y="1619"/>
                </a:lnTo>
                <a:lnTo>
                  <a:pt x="2935" y="1619"/>
                </a:lnTo>
                <a:lnTo>
                  <a:pt x="2933" y="1619"/>
                </a:lnTo>
                <a:lnTo>
                  <a:pt x="2931" y="1619"/>
                </a:lnTo>
                <a:lnTo>
                  <a:pt x="2929" y="1619"/>
                </a:lnTo>
                <a:lnTo>
                  <a:pt x="2927" y="1619"/>
                </a:lnTo>
                <a:lnTo>
                  <a:pt x="2925" y="1619"/>
                </a:lnTo>
                <a:lnTo>
                  <a:pt x="2923" y="1619"/>
                </a:lnTo>
                <a:lnTo>
                  <a:pt x="2921" y="1619"/>
                </a:lnTo>
                <a:lnTo>
                  <a:pt x="2919" y="1619"/>
                </a:lnTo>
                <a:lnTo>
                  <a:pt x="2917" y="1619"/>
                </a:lnTo>
                <a:lnTo>
                  <a:pt x="2915" y="1619"/>
                </a:lnTo>
                <a:lnTo>
                  <a:pt x="2913" y="1619"/>
                </a:lnTo>
                <a:lnTo>
                  <a:pt x="2911" y="1619"/>
                </a:lnTo>
                <a:lnTo>
                  <a:pt x="2909" y="1619"/>
                </a:lnTo>
                <a:lnTo>
                  <a:pt x="2907" y="1619"/>
                </a:lnTo>
                <a:lnTo>
                  <a:pt x="2905" y="1619"/>
                </a:lnTo>
                <a:lnTo>
                  <a:pt x="2903" y="1619"/>
                </a:lnTo>
                <a:lnTo>
                  <a:pt x="2900" y="1619"/>
                </a:lnTo>
                <a:lnTo>
                  <a:pt x="2900" y="1619"/>
                </a:lnTo>
                <a:lnTo>
                  <a:pt x="2898" y="1619"/>
                </a:lnTo>
                <a:lnTo>
                  <a:pt x="2896" y="1619"/>
                </a:lnTo>
                <a:lnTo>
                  <a:pt x="2894" y="1619"/>
                </a:lnTo>
                <a:lnTo>
                  <a:pt x="2892" y="1619"/>
                </a:lnTo>
                <a:lnTo>
                  <a:pt x="2888" y="1619"/>
                </a:lnTo>
                <a:lnTo>
                  <a:pt x="2886" y="1619"/>
                </a:lnTo>
                <a:lnTo>
                  <a:pt x="2884" y="1619"/>
                </a:lnTo>
                <a:lnTo>
                  <a:pt x="2882" y="1619"/>
                </a:lnTo>
                <a:lnTo>
                  <a:pt x="2880" y="1619"/>
                </a:lnTo>
                <a:lnTo>
                  <a:pt x="2878" y="1619"/>
                </a:lnTo>
                <a:lnTo>
                  <a:pt x="2876" y="1619"/>
                </a:lnTo>
                <a:lnTo>
                  <a:pt x="2874" y="1619"/>
                </a:lnTo>
                <a:lnTo>
                  <a:pt x="2872" y="1619"/>
                </a:lnTo>
                <a:lnTo>
                  <a:pt x="2870" y="1619"/>
                </a:lnTo>
                <a:lnTo>
                  <a:pt x="2868" y="1619"/>
                </a:lnTo>
                <a:lnTo>
                  <a:pt x="2866" y="1619"/>
                </a:lnTo>
                <a:lnTo>
                  <a:pt x="2864" y="1619"/>
                </a:lnTo>
                <a:lnTo>
                  <a:pt x="2862" y="1619"/>
                </a:lnTo>
                <a:lnTo>
                  <a:pt x="2860" y="1619"/>
                </a:lnTo>
                <a:lnTo>
                  <a:pt x="2858" y="1619"/>
                </a:lnTo>
                <a:lnTo>
                  <a:pt x="2856" y="1619"/>
                </a:lnTo>
                <a:lnTo>
                  <a:pt x="2854" y="1619"/>
                </a:lnTo>
                <a:lnTo>
                  <a:pt x="2852" y="1619"/>
                </a:lnTo>
                <a:lnTo>
                  <a:pt x="2852" y="1619"/>
                </a:lnTo>
                <a:lnTo>
                  <a:pt x="2850" y="1619"/>
                </a:lnTo>
                <a:lnTo>
                  <a:pt x="2848" y="1619"/>
                </a:lnTo>
                <a:lnTo>
                  <a:pt x="2846" y="1619"/>
                </a:lnTo>
                <a:lnTo>
                  <a:pt x="2842" y="1619"/>
                </a:lnTo>
                <a:lnTo>
                  <a:pt x="2840" y="1619"/>
                </a:lnTo>
                <a:lnTo>
                  <a:pt x="2838" y="1619"/>
                </a:lnTo>
                <a:lnTo>
                  <a:pt x="2836" y="1619"/>
                </a:lnTo>
                <a:lnTo>
                  <a:pt x="2834" y="1619"/>
                </a:lnTo>
                <a:lnTo>
                  <a:pt x="2832" y="1619"/>
                </a:lnTo>
                <a:lnTo>
                  <a:pt x="2830" y="1619"/>
                </a:lnTo>
                <a:lnTo>
                  <a:pt x="2828" y="1619"/>
                </a:lnTo>
                <a:lnTo>
                  <a:pt x="2826" y="1619"/>
                </a:lnTo>
                <a:lnTo>
                  <a:pt x="2824" y="1619"/>
                </a:lnTo>
                <a:lnTo>
                  <a:pt x="2820" y="1619"/>
                </a:lnTo>
                <a:lnTo>
                  <a:pt x="2818" y="1619"/>
                </a:lnTo>
                <a:lnTo>
                  <a:pt x="2816" y="1619"/>
                </a:lnTo>
                <a:lnTo>
                  <a:pt x="2814" y="1619"/>
                </a:lnTo>
                <a:lnTo>
                  <a:pt x="2812" y="1619"/>
                </a:lnTo>
                <a:lnTo>
                  <a:pt x="2810" y="1619"/>
                </a:lnTo>
                <a:lnTo>
                  <a:pt x="2808" y="1619"/>
                </a:lnTo>
                <a:lnTo>
                  <a:pt x="2806" y="1619"/>
                </a:lnTo>
                <a:lnTo>
                  <a:pt x="2804" y="1619"/>
                </a:lnTo>
                <a:lnTo>
                  <a:pt x="2804" y="1619"/>
                </a:lnTo>
                <a:lnTo>
                  <a:pt x="2802" y="1619"/>
                </a:lnTo>
                <a:lnTo>
                  <a:pt x="2800" y="1619"/>
                </a:lnTo>
                <a:lnTo>
                  <a:pt x="2798" y="1619"/>
                </a:lnTo>
                <a:lnTo>
                  <a:pt x="2796" y="1619"/>
                </a:lnTo>
                <a:lnTo>
                  <a:pt x="2792" y="1619"/>
                </a:lnTo>
                <a:lnTo>
                  <a:pt x="2790" y="1619"/>
                </a:lnTo>
                <a:lnTo>
                  <a:pt x="2788" y="1619"/>
                </a:lnTo>
                <a:lnTo>
                  <a:pt x="2786" y="1619"/>
                </a:lnTo>
                <a:lnTo>
                  <a:pt x="2784" y="1619"/>
                </a:lnTo>
                <a:lnTo>
                  <a:pt x="2782" y="1619"/>
                </a:lnTo>
                <a:lnTo>
                  <a:pt x="2780" y="1619"/>
                </a:lnTo>
                <a:lnTo>
                  <a:pt x="2774" y="1619"/>
                </a:lnTo>
                <a:lnTo>
                  <a:pt x="2772" y="1619"/>
                </a:lnTo>
                <a:lnTo>
                  <a:pt x="2770" y="1619"/>
                </a:lnTo>
                <a:lnTo>
                  <a:pt x="2768" y="1619"/>
                </a:lnTo>
                <a:lnTo>
                  <a:pt x="2766" y="1619"/>
                </a:lnTo>
                <a:lnTo>
                  <a:pt x="2764" y="1619"/>
                </a:lnTo>
                <a:lnTo>
                  <a:pt x="2762" y="1619"/>
                </a:lnTo>
                <a:lnTo>
                  <a:pt x="2760" y="1619"/>
                </a:lnTo>
                <a:lnTo>
                  <a:pt x="2758" y="1619"/>
                </a:lnTo>
                <a:lnTo>
                  <a:pt x="2756" y="1619"/>
                </a:lnTo>
                <a:lnTo>
                  <a:pt x="2756" y="1619"/>
                </a:lnTo>
                <a:lnTo>
                  <a:pt x="2754" y="1619"/>
                </a:lnTo>
                <a:lnTo>
                  <a:pt x="2752" y="1619"/>
                </a:lnTo>
                <a:lnTo>
                  <a:pt x="2750" y="1619"/>
                </a:lnTo>
                <a:lnTo>
                  <a:pt x="2748" y="1619"/>
                </a:lnTo>
                <a:lnTo>
                  <a:pt x="2746" y="1619"/>
                </a:lnTo>
                <a:lnTo>
                  <a:pt x="2742" y="1619"/>
                </a:lnTo>
                <a:lnTo>
                  <a:pt x="2738" y="1619"/>
                </a:lnTo>
                <a:lnTo>
                  <a:pt x="2734" y="1619"/>
                </a:lnTo>
                <a:lnTo>
                  <a:pt x="2730" y="1619"/>
                </a:lnTo>
                <a:lnTo>
                  <a:pt x="2728" y="1619"/>
                </a:lnTo>
                <a:lnTo>
                  <a:pt x="2726" y="1619"/>
                </a:lnTo>
                <a:lnTo>
                  <a:pt x="2722" y="1619"/>
                </a:lnTo>
                <a:lnTo>
                  <a:pt x="2718" y="1619"/>
                </a:lnTo>
                <a:lnTo>
                  <a:pt x="2716" y="1619"/>
                </a:lnTo>
                <a:lnTo>
                  <a:pt x="2714" y="1619"/>
                </a:lnTo>
                <a:lnTo>
                  <a:pt x="2712" y="1619"/>
                </a:lnTo>
                <a:lnTo>
                  <a:pt x="2710" y="1619"/>
                </a:lnTo>
                <a:lnTo>
                  <a:pt x="2708" y="1619"/>
                </a:lnTo>
                <a:lnTo>
                  <a:pt x="2708" y="1619"/>
                </a:lnTo>
                <a:lnTo>
                  <a:pt x="2706" y="1619"/>
                </a:lnTo>
                <a:lnTo>
                  <a:pt x="2704" y="1619"/>
                </a:lnTo>
                <a:lnTo>
                  <a:pt x="2702" y="1619"/>
                </a:lnTo>
                <a:lnTo>
                  <a:pt x="2700" y="1619"/>
                </a:lnTo>
                <a:lnTo>
                  <a:pt x="2698" y="1619"/>
                </a:lnTo>
                <a:lnTo>
                  <a:pt x="2694" y="1619"/>
                </a:lnTo>
                <a:lnTo>
                  <a:pt x="2692" y="1619"/>
                </a:lnTo>
                <a:lnTo>
                  <a:pt x="2690" y="1619"/>
                </a:lnTo>
                <a:lnTo>
                  <a:pt x="2688" y="1619"/>
                </a:lnTo>
                <a:lnTo>
                  <a:pt x="2686" y="1619"/>
                </a:lnTo>
                <a:lnTo>
                  <a:pt x="2680" y="1619"/>
                </a:lnTo>
                <a:lnTo>
                  <a:pt x="2678" y="1619"/>
                </a:lnTo>
                <a:lnTo>
                  <a:pt x="2676" y="1619"/>
                </a:lnTo>
                <a:lnTo>
                  <a:pt x="2672" y="1619"/>
                </a:lnTo>
                <a:lnTo>
                  <a:pt x="2670" y="1619"/>
                </a:lnTo>
                <a:lnTo>
                  <a:pt x="2668" y="1619"/>
                </a:lnTo>
                <a:lnTo>
                  <a:pt x="2666" y="1619"/>
                </a:lnTo>
                <a:lnTo>
                  <a:pt x="2664" y="1619"/>
                </a:lnTo>
                <a:lnTo>
                  <a:pt x="2662" y="1619"/>
                </a:lnTo>
                <a:lnTo>
                  <a:pt x="2660" y="1619"/>
                </a:lnTo>
                <a:lnTo>
                  <a:pt x="2658" y="1619"/>
                </a:lnTo>
                <a:lnTo>
                  <a:pt x="2656" y="1619"/>
                </a:lnTo>
                <a:lnTo>
                  <a:pt x="2654" y="1619"/>
                </a:lnTo>
                <a:lnTo>
                  <a:pt x="2652" y="1619"/>
                </a:lnTo>
                <a:lnTo>
                  <a:pt x="2650" y="1619"/>
                </a:lnTo>
                <a:lnTo>
                  <a:pt x="2646" y="1619"/>
                </a:lnTo>
                <a:lnTo>
                  <a:pt x="2640" y="1619"/>
                </a:lnTo>
                <a:lnTo>
                  <a:pt x="2638" y="1619"/>
                </a:lnTo>
                <a:lnTo>
                  <a:pt x="2636" y="1619"/>
                </a:lnTo>
                <a:lnTo>
                  <a:pt x="2634" y="1619"/>
                </a:lnTo>
                <a:lnTo>
                  <a:pt x="2630" y="1619"/>
                </a:lnTo>
                <a:lnTo>
                  <a:pt x="2628" y="1619"/>
                </a:lnTo>
                <a:lnTo>
                  <a:pt x="2624" y="1619"/>
                </a:lnTo>
                <a:lnTo>
                  <a:pt x="2622" y="1619"/>
                </a:lnTo>
                <a:lnTo>
                  <a:pt x="2618" y="1619"/>
                </a:lnTo>
                <a:lnTo>
                  <a:pt x="2616" y="1619"/>
                </a:lnTo>
                <a:lnTo>
                  <a:pt x="2610" y="1619"/>
                </a:lnTo>
                <a:lnTo>
                  <a:pt x="2606" y="1619"/>
                </a:lnTo>
                <a:lnTo>
                  <a:pt x="2604" y="1619"/>
                </a:lnTo>
                <a:lnTo>
                  <a:pt x="2602" y="1619"/>
                </a:lnTo>
                <a:lnTo>
                  <a:pt x="2598" y="1619"/>
                </a:lnTo>
                <a:lnTo>
                  <a:pt x="2596" y="1619"/>
                </a:lnTo>
                <a:lnTo>
                  <a:pt x="2594" y="1619"/>
                </a:lnTo>
                <a:lnTo>
                  <a:pt x="2586" y="1619"/>
                </a:lnTo>
                <a:lnTo>
                  <a:pt x="2582" y="1619"/>
                </a:lnTo>
                <a:lnTo>
                  <a:pt x="2578" y="1619"/>
                </a:lnTo>
                <a:lnTo>
                  <a:pt x="2576" y="1619"/>
                </a:lnTo>
                <a:lnTo>
                  <a:pt x="2574" y="1619"/>
                </a:lnTo>
                <a:lnTo>
                  <a:pt x="2572" y="1619"/>
                </a:lnTo>
                <a:lnTo>
                  <a:pt x="2570" y="1619"/>
                </a:lnTo>
                <a:lnTo>
                  <a:pt x="2568" y="1619"/>
                </a:lnTo>
                <a:lnTo>
                  <a:pt x="2564" y="1619"/>
                </a:lnTo>
                <a:lnTo>
                  <a:pt x="2564" y="1619"/>
                </a:lnTo>
                <a:lnTo>
                  <a:pt x="2562" y="1619"/>
                </a:lnTo>
                <a:lnTo>
                  <a:pt x="2558" y="1619"/>
                </a:lnTo>
                <a:lnTo>
                  <a:pt x="2556" y="1619"/>
                </a:lnTo>
                <a:lnTo>
                  <a:pt x="2552" y="1619"/>
                </a:lnTo>
                <a:lnTo>
                  <a:pt x="2550" y="1619"/>
                </a:lnTo>
                <a:lnTo>
                  <a:pt x="2548" y="1619"/>
                </a:lnTo>
                <a:lnTo>
                  <a:pt x="2542" y="1619"/>
                </a:lnTo>
                <a:lnTo>
                  <a:pt x="2540" y="1619"/>
                </a:lnTo>
                <a:lnTo>
                  <a:pt x="2538" y="1619"/>
                </a:lnTo>
                <a:lnTo>
                  <a:pt x="2534" y="1619"/>
                </a:lnTo>
                <a:lnTo>
                  <a:pt x="2528" y="1619"/>
                </a:lnTo>
                <a:lnTo>
                  <a:pt x="2526" y="1619"/>
                </a:lnTo>
                <a:lnTo>
                  <a:pt x="2524" y="1619"/>
                </a:lnTo>
                <a:lnTo>
                  <a:pt x="2522" y="1619"/>
                </a:lnTo>
                <a:lnTo>
                  <a:pt x="2520" y="1619"/>
                </a:lnTo>
                <a:lnTo>
                  <a:pt x="2516" y="1619"/>
                </a:lnTo>
                <a:lnTo>
                  <a:pt x="2512" y="1619"/>
                </a:lnTo>
                <a:lnTo>
                  <a:pt x="2510" y="1619"/>
                </a:lnTo>
                <a:lnTo>
                  <a:pt x="2504" y="1619"/>
                </a:lnTo>
                <a:lnTo>
                  <a:pt x="2502" y="1619"/>
                </a:lnTo>
                <a:lnTo>
                  <a:pt x="2500" y="1619"/>
                </a:lnTo>
                <a:lnTo>
                  <a:pt x="2498" y="1619"/>
                </a:lnTo>
                <a:lnTo>
                  <a:pt x="2496" y="1619"/>
                </a:lnTo>
                <a:lnTo>
                  <a:pt x="2492" y="1619"/>
                </a:lnTo>
                <a:lnTo>
                  <a:pt x="2490" y="1619"/>
                </a:lnTo>
                <a:lnTo>
                  <a:pt x="2488" y="1619"/>
                </a:lnTo>
                <a:lnTo>
                  <a:pt x="2486" y="1619"/>
                </a:lnTo>
                <a:lnTo>
                  <a:pt x="2484" y="1619"/>
                </a:lnTo>
                <a:lnTo>
                  <a:pt x="2482" y="1619"/>
                </a:lnTo>
                <a:lnTo>
                  <a:pt x="2480" y="1619"/>
                </a:lnTo>
                <a:lnTo>
                  <a:pt x="2478" y="1619"/>
                </a:lnTo>
                <a:lnTo>
                  <a:pt x="2476" y="1619"/>
                </a:lnTo>
                <a:lnTo>
                  <a:pt x="2474" y="1619"/>
                </a:lnTo>
                <a:lnTo>
                  <a:pt x="2470" y="1619"/>
                </a:lnTo>
                <a:lnTo>
                  <a:pt x="2468" y="1619"/>
                </a:lnTo>
                <a:lnTo>
                  <a:pt x="2466" y="1619"/>
                </a:lnTo>
                <a:lnTo>
                  <a:pt x="2466" y="1619"/>
                </a:lnTo>
                <a:lnTo>
                  <a:pt x="2464" y="1619"/>
                </a:lnTo>
                <a:lnTo>
                  <a:pt x="2462" y="1619"/>
                </a:lnTo>
                <a:lnTo>
                  <a:pt x="2460" y="1619"/>
                </a:lnTo>
                <a:lnTo>
                  <a:pt x="2458" y="1619"/>
                </a:lnTo>
                <a:lnTo>
                  <a:pt x="2454" y="1619"/>
                </a:lnTo>
                <a:lnTo>
                  <a:pt x="2452" y="1619"/>
                </a:lnTo>
                <a:lnTo>
                  <a:pt x="2450" y="1619"/>
                </a:lnTo>
                <a:lnTo>
                  <a:pt x="2448" y="1619"/>
                </a:lnTo>
                <a:lnTo>
                  <a:pt x="2444" y="1619"/>
                </a:lnTo>
                <a:lnTo>
                  <a:pt x="2442" y="1619"/>
                </a:lnTo>
                <a:lnTo>
                  <a:pt x="2440" y="1619"/>
                </a:lnTo>
                <a:lnTo>
                  <a:pt x="2438" y="1619"/>
                </a:lnTo>
                <a:lnTo>
                  <a:pt x="2434" y="1619"/>
                </a:lnTo>
                <a:lnTo>
                  <a:pt x="2432" y="1619"/>
                </a:lnTo>
                <a:lnTo>
                  <a:pt x="2428" y="1619"/>
                </a:lnTo>
                <a:lnTo>
                  <a:pt x="2422" y="1619"/>
                </a:lnTo>
                <a:lnTo>
                  <a:pt x="2420" y="1619"/>
                </a:lnTo>
                <a:lnTo>
                  <a:pt x="2418" y="1619"/>
                </a:lnTo>
                <a:lnTo>
                  <a:pt x="2418" y="1619"/>
                </a:lnTo>
                <a:lnTo>
                  <a:pt x="2416" y="1619"/>
                </a:lnTo>
                <a:lnTo>
                  <a:pt x="2414" y="1619"/>
                </a:lnTo>
                <a:lnTo>
                  <a:pt x="2412" y="1619"/>
                </a:lnTo>
                <a:lnTo>
                  <a:pt x="2410" y="1619"/>
                </a:lnTo>
                <a:lnTo>
                  <a:pt x="2408" y="1619"/>
                </a:lnTo>
                <a:lnTo>
                  <a:pt x="2406" y="1619"/>
                </a:lnTo>
                <a:lnTo>
                  <a:pt x="2404" y="1619"/>
                </a:lnTo>
                <a:lnTo>
                  <a:pt x="2402" y="1619"/>
                </a:lnTo>
                <a:lnTo>
                  <a:pt x="2400" y="1619"/>
                </a:lnTo>
                <a:lnTo>
                  <a:pt x="2396" y="1619"/>
                </a:lnTo>
                <a:lnTo>
                  <a:pt x="2394" y="1619"/>
                </a:lnTo>
                <a:lnTo>
                  <a:pt x="2392" y="1619"/>
                </a:lnTo>
                <a:lnTo>
                  <a:pt x="2390" y="1619"/>
                </a:lnTo>
                <a:lnTo>
                  <a:pt x="2388" y="1619"/>
                </a:lnTo>
                <a:lnTo>
                  <a:pt x="2386" y="1619"/>
                </a:lnTo>
                <a:lnTo>
                  <a:pt x="2384" y="1619"/>
                </a:lnTo>
                <a:lnTo>
                  <a:pt x="2382" y="1619"/>
                </a:lnTo>
                <a:lnTo>
                  <a:pt x="2380" y="1619"/>
                </a:lnTo>
                <a:lnTo>
                  <a:pt x="2378" y="1619"/>
                </a:lnTo>
                <a:lnTo>
                  <a:pt x="2376" y="1619"/>
                </a:lnTo>
                <a:lnTo>
                  <a:pt x="2374" y="1619"/>
                </a:lnTo>
                <a:lnTo>
                  <a:pt x="2366" y="1619"/>
                </a:lnTo>
                <a:lnTo>
                  <a:pt x="2360" y="1619"/>
                </a:lnTo>
                <a:lnTo>
                  <a:pt x="2346" y="1619"/>
                </a:lnTo>
                <a:lnTo>
                  <a:pt x="2338" y="1619"/>
                </a:lnTo>
                <a:lnTo>
                  <a:pt x="2334" y="1619"/>
                </a:lnTo>
                <a:lnTo>
                  <a:pt x="2328" y="1619"/>
                </a:lnTo>
                <a:lnTo>
                  <a:pt x="2326" y="1619"/>
                </a:lnTo>
                <a:lnTo>
                  <a:pt x="2316" y="1619"/>
                </a:lnTo>
                <a:lnTo>
                  <a:pt x="2310" y="1619"/>
                </a:lnTo>
                <a:lnTo>
                  <a:pt x="2306" y="1619"/>
                </a:lnTo>
                <a:lnTo>
                  <a:pt x="2298" y="1619"/>
                </a:lnTo>
                <a:lnTo>
                  <a:pt x="2294" y="1619"/>
                </a:lnTo>
                <a:lnTo>
                  <a:pt x="2286" y="1619"/>
                </a:lnTo>
                <a:lnTo>
                  <a:pt x="2284" y="1619"/>
                </a:lnTo>
                <a:lnTo>
                  <a:pt x="2276" y="1619"/>
                </a:lnTo>
                <a:lnTo>
                  <a:pt x="2274" y="1619"/>
                </a:lnTo>
                <a:lnTo>
                  <a:pt x="2266" y="1619"/>
                </a:lnTo>
                <a:lnTo>
                  <a:pt x="2260" y="1619"/>
                </a:lnTo>
                <a:lnTo>
                  <a:pt x="2252" y="1619"/>
                </a:lnTo>
                <a:lnTo>
                  <a:pt x="2250" y="1619"/>
                </a:lnTo>
                <a:lnTo>
                  <a:pt x="2248" y="1619"/>
                </a:lnTo>
                <a:lnTo>
                  <a:pt x="2240" y="1619"/>
                </a:lnTo>
                <a:lnTo>
                  <a:pt x="2238" y="1619"/>
                </a:lnTo>
                <a:lnTo>
                  <a:pt x="2236" y="1619"/>
                </a:lnTo>
                <a:lnTo>
                  <a:pt x="2232" y="1619"/>
                </a:lnTo>
                <a:lnTo>
                  <a:pt x="2226" y="1619"/>
                </a:lnTo>
                <a:lnTo>
                  <a:pt x="2216" y="1619"/>
                </a:lnTo>
                <a:lnTo>
                  <a:pt x="2214" y="1619"/>
                </a:lnTo>
                <a:lnTo>
                  <a:pt x="2206" y="1619"/>
                </a:lnTo>
                <a:lnTo>
                  <a:pt x="2204" y="1619"/>
                </a:lnTo>
                <a:lnTo>
                  <a:pt x="2202" y="1619"/>
                </a:lnTo>
                <a:lnTo>
                  <a:pt x="2200" y="1619"/>
                </a:lnTo>
                <a:lnTo>
                  <a:pt x="2194" y="1619"/>
                </a:lnTo>
                <a:lnTo>
                  <a:pt x="2188" y="1619"/>
                </a:lnTo>
                <a:lnTo>
                  <a:pt x="2184" y="1619"/>
                </a:lnTo>
                <a:lnTo>
                  <a:pt x="2180" y="1619"/>
                </a:lnTo>
                <a:lnTo>
                  <a:pt x="2176" y="1619"/>
                </a:lnTo>
                <a:lnTo>
                  <a:pt x="2170" y="1619"/>
                </a:lnTo>
                <a:lnTo>
                  <a:pt x="2164" y="1619"/>
                </a:lnTo>
                <a:lnTo>
                  <a:pt x="2162" y="1619"/>
                </a:lnTo>
                <a:lnTo>
                  <a:pt x="2160" y="1619"/>
                </a:lnTo>
                <a:lnTo>
                  <a:pt x="2156" y="1619"/>
                </a:lnTo>
                <a:lnTo>
                  <a:pt x="2154" y="1619"/>
                </a:lnTo>
                <a:lnTo>
                  <a:pt x="2150" y="1619"/>
                </a:lnTo>
                <a:lnTo>
                  <a:pt x="2146" y="1619"/>
                </a:lnTo>
                <a:lnTo>
                  <a:pt x="2142" y="1619"/>
                </a:lnTo>
                <a:lnTo>
                  <a:pt x="2138" y="1619"/>
                </a:lnTo>
                <a:lnTo>
                  <a:pt x="2134" y="1619"/>
                </a:lnTo>
                <a:lnTo>
                  <a:pt x="2130" y="1619"/>
                </a:lnTo>
                <a:lnTo>
                  <a:pt x="2128" y="1619"/>
                </a:lnTo>
                <a:lnTo>
                  <a:pt x="2126" y="1619"/>
                </a:lnTo>
                <a:lnTo>
                  <a:pt x="2124" y="1619"/>
                </a:lnTo>
                <a:lnTo>
                  <a:pt x="2116" y="1619"/>
                </a:lnTo>
                <a:lnTo>
                  <a:pt x="2112" y="1619"/>
                </a:lnTo>
                <a:lnTo>
                  <a:pt x="2110" y="1619"/>
                </a:lnTo>
                <a:lnTo>
                  <a:pt x="2104" y="1619"/>
                </a:lnTo>
                <a:lnTo>
                  <a:pt x="2098" y="1619"/>
                </a:lnTo>
                <a:lnTo>
                  <a:pt x="2096" y="1619"/>
                </a:lnTo>
                <a:lnTo>
                  <a:pt x="2090" y="1619"/>
                </a:lnTo>
                <a:lnTo>
                  <a:pt x="2088" y="1619"/>
                </a:lnTo>
                <a:lnTo>
                  <a:pt x="2084" y="1619"/>
                </a:lnTo>
                <a:lnTo>
                  <a:pt x="2082" y="1619"/>
                </a:lnTo>
                <a:lnTo>
                  <a:pt x="2080" y="1619"/>
                </a:lnTo>
                <a:lnTo>
                  <a:pt x="2078" y="1619"/>
                </a:lnTo>
                <a:lnTo>
                  <a:pt x="2076" y="1619"/>
                </a:lnTo>
                <a:lnTo>
                  <a:pt x="2074" y="1619"/>
                </a:lnTo>
                <a:lnTo>
                  <a:pt x="2070" y="1619"/>
                </a:lnTo>
                <a:lnTo>
                  <a:pt x="2066" y="1619"/>
                </a:lnTo>
                <a:lnTo>
                  <a:pt x="2064" y="1619"/>
                </a:lnTo>
                <a:lnTo>
                  <a:pt x="2062" y="1619"/>
                </a:lnTo>
                <a:lnTo>
                  <a:pt x="2058" y="1619"/>
                </a:lnTo>
                <a:lnTo>
                  <a:pt x="2056" y="1619"/>
                </a:lnTo>
                <a:lnTo>
                  <a:pt x="2054" y="1619"/>
                </a:lnTo>
                <a:lnTo>
                  <a:pt x="2052" y="1619"/>
                </a:lnTo>
                <a:lnTo>
                  <a:pt x="2050" y="1619"/>
                </a:lnTo>
                <a:lnTo>
                  <a:pt x="2048" y="1619"/>
                </a:lnTo>
                <a:lnTo>
                  <a:pt x="2046" y="1619"/>
                </a:lnTo>
                <a:lnTo>
                  <a:pt x="2044" y="1619"/>
                </a:lnTo>
                <a:lnTo>
                  <a:pt x="2042" y="1619"/>
                </a:lnTo>
                <a:lnTo>
                  <a:pt x="2040" y="1619"/>
                </a:lnTo>
                <a:lnTo>
                  <a:pt x="2038" y="1619"/>
                </a:lnTo>
                <a:lnTo>
                  <a:pt x="2036" y="1619"/>
                </a:lnTo>
                <a:lnTo>
                  <a:pt x="2034" y="1619"/>
                </a:lnTo>
                <a:lnTo>
                  <a:pt x="2034" y="1619"/>
                </a:lnTo>
                <a:lnTo>
                  <a:pt x="2032" y="1619"/>
                </a:lnTo>
                <a:lnTo>
                  <a:pt x="2030" y="1619"/>
                </a:lnTo>
                <a:lnTo>
                  <a:pt x="2028" y="1619"/>
                </a:lnTo>
                <a:lnTo>
                  <a:pt x="2026" y="1619"/>
                </a:lnTo>
                <a:lnTo>
                  <a:pt x="2024" y="1619"/>
                </a:lnTo>
                <a:lnTo>
                  <a:pt x="2022" y="1619"/>
                </a:lnTo>
                <a:lnTo>
                  <a:pt x="2020" y="1619"/>
                </a:lnTo>
                <a:lnTo>
                  <a:pt x="2018" y="1619"/>
                </a:lnTo>
                <a:lnTo>
                  <a:pt x="2016" y="1619"/>
                </a:lnTo>
                <a:lnTo>
                  <a:pt x="2014" y="1619"/>
                </a:lnTo>
                <a:lnTo>
                  <a:pt x="2012" y="1619"/>
                </a:lnTo>
                <a:lnTo>
                  <a:pt x="2010" y="1619"/>
                </a:lnTo>
                <a:lnTo>
                  <a:pt x="2008" y="1619"/>
                </a:lnTo>
                <a:lnTo>
                  <a:pt x="2006" y="1619"/>
                </a:lnTo>
                <a:lnTo>
                  <a:pt x="2004" y="1619"/>
                </a:lnTo>
                <a:lnTo>
                  <a:pt x="2002" y="1619"/>
                </a:lnTo>
                <a:lnTo>
                  <a:pt x="2000" y="1619"/>
                </a:lnTo>
                <a:lnTo>
                  <a:pt x="1998" y="1619"/>
                </a:lnTo>
                <a:lnTo>
                  <a:pt x="1996" y="1619"/>
                </a:lnTo>
                <a:lnTo>
                  <a:pt x="1994" y="1619"/>
                </a:lnTo>
                <a:lnTo>
                  <a:pt x="1988" y="1619"/>
                </a:lnTo>
                <a:lnTo>
                  <a:pt x="1986" y="1619"/>
                </a:lnTo>
                <a:lnTo>
                  <a:pt x="1986" y="1619"/>
                </a:lnTo>
                <a:lnTo>
                  <a:pt x="1984" y="1619"/>
                </a:lnTo>
                <a:lnTo>
                  <a:pt x="1982" y="1619"/>
                </a:lnTo>
                <a:lnTo>
                  <a:pt x="1980" y="1619"/>
                </a:lnTo>
                <a:lnTo>
                  <a:pt x="1978" y="1619"/>
                </a:lnTo>
                <a:lnTo>
                  <a:pt x="1976" y="1619"/>
                </a:lnTo>
                <a:lnTo>
                  <a:pt x="1972" y="1619"/>
                </a:lnTo>
                <a:lnTo>
                  <a:pt x="1970" y="1619"/>
                </a:lnTo>
                <a:lnTo>
                  <a:pt x="1968" y="1619"/>
                </a:lnTo>
                <a:lnTo>
                  <a:pt x="1966" y="1619"/>
                </a:lnTo>
                <a:lnTo>
                  <a:pt x="1964" y="1619"/>
                </a:lnTo>
                <a:lnTo>
                  <a:pt x="1962" y="1619"/>
                </a:lnTo>
                <a:lnTo>
                  <a:pt x="1960" y="1619"/>
                </a:lnTo>
                <a:lnTo>
                  <a:pt x="1958" y="1619"/>
                </a:lnTo>
                <a:lnTo>
                  <a:pt x="1956" y="1619"/>
                </a:lnTo>
                <a:lnTo>
                  <a:pt x="1954" y="1619"/>
                </a:lnTo>
                <a:lnTo>
                  <a:pt x="1952" y="1619"/>
                </a:lnTo>
                <a:lnTo>
                  <a:pt x="1950" y="1619"/>
                </a:lnTo>
                <a:lnTo>
                  <a:pt x="1948" y="1619"/>
                </a:lnTo>
                <a:lnTo>
                  <a:pt x="1944" y="1619"/>
                </a:lnTo>
                <a:lnTo>
                  <a:pt x="1942" y="1619"/>
                </a:lnTo>
                <a:lnTo>
                  <a:pt x="1940" y="1619"/>
                </a:lnTo>
                <a:lnTo>
                  <a:pt x="1938" y="1619"/>
                </a:lnTo>
                <a:lnTo>
                  <a:pt x="1936" y="1619"/>
                </a:lnTo>
                <a:lnTo>
                  <a:pt x="1936" y="1619"/>
                </a:lnTo>
                <a:lnTo>
                  <a:pt x="1934" y="1619"/>
                </a:lnTo>
                <a:lnTo>
                  <a:pt x="1932" y="1619"/>
                </a:lnTo>
                <a:lnTo>
                  <a:pt x="1930" y="1619"/>
                </a:lnTo>
                <a:lnTo>
                  <a:pt x="1928" y="1619"/>
                </a:lnTo>
                <a:lnTo>
                  <a:pt x="1926" y="1619"/>
                </a:lnTo>
                <a:lnTo>
                  <a:pt x="1924" y="1619"/>
                </a:lnTo>
                <a:lnTo>
                  <a:pt x="1922" y="1619"/>
                </a:lnTo>
                <a:lnTo>
                  <a:pt x="1920" y="1619"/>
                </a:lnTo>
                <a:lnTo>
                  <a:pt x="1918" y="1619"/>
                </a:lnTo>
                <a:lnTo>
                  <a:pt x="1916" y="1619"/>
                </a:lnTo>
                <a:lnTo>
                  <a:pt x="1914" y="1619"/>
                </a:lnTo>
                <a:lnTo>
                  <a:pt x="1912" y="1619"/>
                </a:lnTo>
                <a:lnTo>
                  <a:pt x="1910" y="1619"/>
                </a:lnTo>
                <a:lnTo>
                  <a:pt x="1908" y="1619"/>
                </a:lnTo>
                <a:lnTo>
                  <a:pt x="1906" y="1619"/>
                </a:lnTo>
                <a:lnTo>
                  <a:pt x="1904" y="1619"/>
                </a:lnTo>
                <a:lnTo>
                  <a:pt x="1902" y="1619"/>
                </a:lnTo>
                <a:lnTo>
                  <a:pt x="1900" y="1619"/>
                </a:lnTo>
                <a:lnTo>
                  <a:pt x="1898" y="1619"/>
                </a:lnTo>
                <a:lnTo>
                  <a:pt x="1896" y="1619"/>
                </a:lnTo>
                <a:lnTo>
                  <a:pt x="1892" y="1619"/>
                </a:lnTo>
                <a:lnTo>
                  <a:pt x="1890" y="1619"/>
                </a:lnTo>
                <a:lnTo>
                  <a:pt x="1888" y="1619"/>
                </a:lnTo>
                <a:lnTo>
                  <a:pt x="1888" y="1619"/>
                </a:lnTo>
                <a:lnTo>
                  <a:pt x="1886" y="1619"/>
                </a:lnTo>
                <a:lnTo>
                  <a:pt x="1884" y="1619"/>
                </a:lnTo>
                <a:lnTo>
                  <a:pt x="1880" y="1619"/>
                </a:lnTo>
                <a:lnTo>
                  <a:pt x="1878" y="1619"/>
                </a:lnTo>
                <a:lnTo>
                  <a:pt x="1874" y="1619"/>
                </a:lnTo>
                <a:lnTo>
                  <a:pt x="1872" y="1619"/>
                </a:lnTo>
                <a:lnTo>
                  <a:pt x="1870" y="1619"/>
                </a:lnTo>
                <a:lnTo>
                  <a:pt x="1868" y="1619"/>
                </a:lnTo>
                <a:lnTo>
                  <a:pt x="1864" y="1619"/>
                </a:lnTo>
                <a:lnTo>
                  <a:pt x="1860" y="1619"/>
                </a:lnTo>
                <a:lnTo>
                  <a:pt x="1858" y="1619"/>
                </a:lnTo>
                <a:lnTo>
                  <a:pt x="1856" y="1619"/>
                </a:lnTo>
                <a:lnTo>
                  <a:pt x="1854" y="1619"/>
                </a:lnTo>
                <a:lnTo>
                  <a:pt x="1846" y="1619"/>
                </a:lnTo>
                <a:lnTo>
                  <a:pt x="1844" y="1619"/>
                </a:lnTo>
                <a:lnTo>
                  <a:pt x="1842" y="1619"/>
                </a:lnTo>
                <a:lnTo>
                  <a:pt x="1838" y="1619"/>
                </a:lnTo>
                <a:lnTo>
                  <a:pt x="1836" y="1619"/>
                </a:lnTo>
                <a:lnTo>
                  <a:pt x="1830" y="1619"/>
                </a:lnTo>
                <a:lnTo>
                  <a:pt x="1828" y="1619"/>
                </a:lnTo>
                <a:lnTo>
                  <a:pt x="1826" y="1619"/>
                </a:lnTo>
                <a:lnTo>
                  <a:pt x="1822" y="1619"/>
                </a:lnTo>
                <a:lnTo>
                  <a:pt x="1820" y="1619"/>
                </a:lnTo>
                <a:lnTo>
                  <a:pt x="1818" y="1619"/>
                </a:lnTo>
                <a:lnTo>
                  <a:pt x="1816" y="1619"/>
                </a:lnTo>
                <a:lnTo>
                  <a:pt x="1814" y="1619"/>
                </a:lnTo>
                <a:lnTo>
                  <a:pt x="1812" y="1619"/>
                </a:lnTo>
                <a:lnTo>
                  <a:pt x="1810" y="1619"/>
                </a:lnTo>
                <a:lnTo>
                  <a:pt x="1808" y="1619"/>
                </a:lnTo>
                <a:lnTo>
                  <a:pt x="1806" y="1619"/>
                </a:lnTo>
                <a:lnTo>
                  <a:pt x="1804" y="1619"/>
                </a:lnTo>
                <a:lnTo>
                  <a:pt x="1798" y="1619"/>
                </a:lnTo>
                <a:lnTo>
                  <a:pt x="1796" y="1619"/>
                </a:lnTo>
                <a:lnTo>
                  <a:pt x="1794" y="1619"/>
                </a:lnTo>
                <a:lnTo>
                  <a:pt x="1792" y="1619"/>
                </a:lnTo>
                <a:lnTo>
                  <a:pt x="1792" y="1619"/>
                </a:lnTo>
                <a:lnTo>
                  <a:pt x="1790" y="1619"/>
                </a:lnTo>
                <a:lnTo>
                  <a:pt x="1788" y="1619"/>
                </a:lnTo>
                <a:lnTo>
                  <a:pt x="1786" y="1619"/>
                </a:lnTo>
                <a:lnTo>
                  <a:pt x="1784" y="1619"/>
                </a:lnTo>
                <a:lnTo>
                  <a:pt x="1782" y="1619"/>
                </a:lnTo>
                <a:lnTo>
                  <a:pt x="1780" y="1619"/>
                </a:lnTo>
                <a:lnTo>
                  <a:pt x="1776" y="1619"/>
                </a:lnTo>
                <a:lnTo>
                  <a:pt x="1774" y="1619"/>
                </a:lnTo>
                <a:lnTo>
                  <a:pt x="1772" y="1619"/>
                </a:lnTo>
                <a:lnTo>
                  <a:pt x="1768" y="1619"/>
                </a:lnTo>
                <a:lnTo>
                  <a:pt x="1766" y="1619"/>
                </a:lnTo>
                <a:lnTo>
                  <a:pt x="1764" y="1619"/>
                </a:lnTo>
                <a:lnTo>
                  <a:pt x="1762" y="1619"/>
                </a:lnTo>
                <a:lnTo>
                  <a:pt x="1760" y="1619"/>
                </a:lnTo>
                <a:lnTo>
                  <a:pt x="1758" y="1619"/>
                </a:lnTo>
                <a:lnTo>
                  <a:pt x="1754" y="1619"/>
                </a:lnTo>
                <a:lnTo>
                  <a:pt x="1752" y="1619"/>
                </a:lnTo>
                <a:lnTo>
                  <a:pt x="1750" y="1619"/>
                </a:lnTo>
                <a:lnTo>
                  <a:pt x="1748" y="1619"/>
                </a:lnTo>
                <a:lnTo>
                  <a:pt x="1746" y="1619"/>
                </a:lnTo>
                <a:lnTo>
                  <a:pt x="1744" y="1619"/>
                </a:lnTo>
                <a:lnTo>
                  <a:pt x="1744" y="1619"/>
                </a:lnTo>
                <a:lnTo>
                  <a:pt x="1742" y="1619"/>
                </a:lnTo>
                <a:lnTo>
                  <a:pt x="1740" y="1619"/>
                </a:lnTo>
                <a:lnTo>
                  <a:pt x="1738" y="1619"/>
                </a:lnTo>
                <a:lnTo>
                  <a:pt x="1736" y="1619"/>
                </a:lnTo>
                <a:lnTo>
                  <a:pt x="1732" y="1619"/>
                </a:lnTo>
                <a:lnTo>
                  <a:pt x="1730" y="1619"/>
                </a:lnTo>
                <a:lnTo>
                  <a:pt x="1728" y="1619"/>
                </a:lnTo>
                <a:lnTo>
                  <a:pt x="1726" y="1619"/>
                </a:lnTo>
                <a:lnTo>
                  <a:pt x="1724" y="1619"/>
                </a:lnTo>
                <a:lnTo>
                  <a:pt x="1722" y="1619"/>
                </a:lnTo>
                <a:lnTo>
                  <a:pt x="1720" y="1619"/>
                </a:lnTo>
                <a:lnTo>
                  <a:pt x="1716" y="1619"/>
                </a:lnTo>
                <a:lnTo>
                  <a:pt x="1714" y="1619"/>
                </a:lnTo>
                <a:lnTo>
                  <a:pt x="1712" y="1619"/>
                </a:lnTo>
                <a:lnTo>
                  <a:pt x="1710" y="1619"/>
                </a:lnTo>
                <a:lnTo>
                  <a:pt x="1708" y="1619"/>
                </a:lnTo>
                <a:lnTo>
                  <a:pt x="1706" y="1619"/>
                </a:lnTo>
                <a:lnTo>
                  <a:pt x="1704" y="1619"/>
                </a:lnTo>
                <a:lnTo>
                  <a:pt x="1702" y="1619"/>
                </a:lnTo>
                <a:lnTo>
                  <a:pt x="1700" y="1619"/>
                </a:lnTo>
                <a:lnTo>
                  <a:pt x="1698" y="1619"/>
                </a:lnTo>
                <a:lnTo>
                  <a:pt x="1696" y="1619"/>
                </a:lnTo>
                <a:lnTo>
                  <a:pt x="1696" y="1619"/>
                </a:lnTo>
                <a:lnTo>
                  <a:pt x="1694" y="1619"/>
                </a:lnTo>
                <a:lnTo>
                  <a:pt x="1692" y="1619"/>
                </a:lnTo>
                <a:lnTo>
                  <a:pt x="1692" y="1621"/>
                </a:lnTo>
                <a:lnTo>
                  <a:pt x="1688" y="1621"/>
                </a:lnTo>
                <a:lnTo>
                  <a:pt x="1686" y="1621"/>
                </a:lnTo>
                <a:lnTo>
                  <a:pt x="1684" y="1621"/>
                </a:lnTo>
                <a:lnTo>
                  <a:pt x="1682" y="1621"/>
                </a:lnTo>
                <a:lnTo>
                  <a:pt x="1680" y="1621"/>
                </a:lnTo>
                <a:lnTo>
                  <a:pt x="1678" y="1621"/>
                </a:lnTo>
                <a:lnTo>
                  <a:pt x="1676" y="1621"/>
                </a:lnTo>
                <a:lnTo>
                  <a:pt x="1672" y="1621"/>
                </a:lnTo>
                <a:lnTo>
                  <a:pt x="1668" y="1621"/>
                </a:lnTo>
                <a:lnTo>
                  <a:pt x="1666" y="1621"/>
                </a:lnTo>
                <a:lnTo>
                  <a:pt x="1662" y="1621"/>
                </a:lnTo>
                <a:lnTo>
                  <a:pt x="1660" y="1621"/>
                </a:lnTo>
                <a:lnTo>
                  <a:pt x="1656" y="1621"/>
                </a:lnTo>
                <a:lnTo>
                  <a:pt x="1654" y="1621"/>
                </a:lnTo>
                <a:lnTo>
                  <a:pt x="1652" y="1621"/>
                </a:lnTo>
                <a:lnTo>
                  <a:pt x="1650" y="1621"/>
                </a:lnTo>
                <a:lnTo>
                  <a:pt x="1648" y="1621"/>
                </a:lnTo>
                <a:lnTo>
                  <a:pt x="1646" y="1621"/>
                </a:lnTo>
                <a:lnTo>
                  <a:pt x="1644" y="1621"/>
                </a:lnTo>
                <a:lnTo>
                  <a:pt x="1642" y="1621"/>
                </a:lnTo>
                <a:lnTo>
                  <a:pt x="1640" y="1621"/>
                </a:lnTo>
                <a:lnTo>
                  <a:pt x="1638" y="1621"/>
                </a:lnTo>
                <a:lnTo>
                  <a:pt x="1632" y="1621"/>
                </a:lnTo>
                <a:lnTo>
                  <a:pt x="1629" y="1621"/>
                </a:lnTo>
                <a:lnTo>
                  <a:pt x="1627" y="1621"/>
                </a:lnTo>
                <a:lnTo>
                  <a:pt x="1625" y="1621"/>
                </a:lnTo>
                <a:lnTo>
                  <a:pt x="1623" y="1621"/>
                </a:lnTo>
                <a:lnTo>
                  <a:pt x="1621" y="1621"/>
                </a:lnTo>
                <a:lnTo>
                  <a:pt x="1619" y="1621"/>
                </a:lnTo>
                <a:lnTo>
                  <a:pt x="1617" y="1621"/>
                </a:lnTo>
                <a:lnTo>
                  <a:pt x="1613" y="1621"/>
                </a:lnTo>
                <a:lnTo>
                  <a:pt x="1611" y="1621"/>
                </a:lnTo>
                <a:lnTo>
                  <a:pt x="1609" y="1621"/>
                </a:lnTo>
                <a:lnTo>
                  <a:pt x="1607" y="1621"/>
                </a:lnTo>
                <a:lnTo>
                  <a:pt x="1605" y="1621"/>
                </a:lnTo>
                <a:lnTo>
                  <a:pt x="1601" y="1621"/>
                </a:lnTo>
                <a:lnTo>
                  <a:pt x="1599" y="1621"/>
                </a:lnTo>
                <a:lnTo>
                  <a:pt x="1591" y="1621"/>
                </a:lnTo>
                <a:lnTo>
                  <a:pt x="1583" y="1621"/>
                </a:lnTo>
                <a:lnTo>
                  <a:pt x="1581" y="1621"/>
                </a:lnTo>
                <a:lnTo>
                  <a:pt x="1577" y="1621"/>
                </a:lnTo>
                <a:lnTo>
                  <a:pt x="1567" y="1621"/>
                </a:lnTo>
                <a:lnTo>
                  <a:pt x="1565" y="1621"/>
                </a:lnTo>
                <a:lnTo>
                  <a:pt x="1561" y="1621"/>
                </a:lnTo>
                <a:lnTo>
                  <a:pt x="1559" y="1621"/>
                </a:lnTo>
                <a:lnTo>
                  <a:pt x="1557" y="1621"/>
                </a:lnTo>
                <a:lnTo>
                  <a:pt x="1553" y="1621"/>
                </a:lnTo>
                <a:lnTo>
                  <a:pt x="1551" y="1621"/>
                </a:lnTo>
                <a:lnTo>
                  <a:pt x="1549" y="1621"/>
                </a:lnTo>
                <a:lnTo>
                  <a:pt x="1535" y="1619"/>
                </a:lnTo>
                <a:lnTo>
                  <a:pt x="1535" y="1621"/>
                </a:lnTo>
                <a:lnTo>
                  <a:pt x="1531" y="1619"/>
                </a:lnTo>
                <a:lnTo>
                  <a:pt x="1529" y="1619"/>
                </a:lnTo>
                <a:lnTo>
                  <a:pt x="1527" y="1621"/>
                </a:lnTo>
                <a:lnTo>
                  <a:pt x="1525" y="1621"/>
                </a:lnTo>
                <a:lnTo>
                  <a:pt x="1523" y="1621"/>
                </a:lnTo>
                <a:lnTo>
                  <a:pt x="1521" y="1621"/>
                </a:lnTo>
                <a:lnTo>
                  <a:pt x="1519" y="1621"/>
                </a:lnTo>
                <a:lnTo>
                  <a:pt x="1517" y="1621"/>
                </a:lnTo>
                <a:lnTo>
                  <a:pt x="1515" y="1621"/>
                </a:lnTo>
                <a:lnTo>
                  <a:pt x="1515" y="1619"/>
                </a:lnTo>
                <a:lnTo>
                  <a:pt x="1513" y="1619"/>
                </a:lnTo>
                <a:lnTo>
                  <a:pt x="1511" y="1619"/>
                </a:lnTo>
                <a:lnTo>
                  <a:pt x="1509" y="1619"/>
                </a:lnTo>
                <a:lnTo>
                  <a:pt x="1507" y="1619"/>
                </a:lnTo>
                <a:lnTo>
                  <a:pt x="1505" y="1619"/>
                </a:lnTo>
                <a:lnTo>
                  <a:pt x="1503" y="1619"/>
                </a:lnTo>
                <a:lnTo>
                  <a:pt x="1503" y="1619"/>
                </a:lnTo>
                <a:lnTo>
                  <a:pt x="1501" y="1619"/>
                </a:lnTo>
                <a:lnTo>
                  <a:pt x="1499" y="1619"/>
                </a:lnTo>
                <a:lnTo>
                  <a:pt x="1497" y="1619"/>
                </a:lnTo>
                <a:lnTo>
                  <a:pt x="1495" y="1619"/>
                </a:lnTo>
                <a:lnTo>
                  <a:pt x="1493" y="1619"/>
                </a:lnTo>
                <a:lnTo>
                  <a:pt x="1491" y="1619"/>
                </a:lnTo>
                <a:lnTo>
                  <a:pt x="1489" y="1619"/>
                </a:lnTo>
                <a:lnTo>
                  <a:pt x="1487" y="1619"/>
                </a:lnTo>
                <a:lnTo>
                  <a:pt x="1485" y="1619"/>
                </a:lnTo>
                <a:lnTo>
                  <a:pt x="1483" y="1619"/>
                </a:lnTo>
                <a:lnTo>
                  <a:pt x="1481" y="1619"/>
                </a:lnTo>
                <a:lnTo>
                  <a:pt x="1479" y="1619"/>
                </a:lnTo>
                <a:lnTo>
                  <a:pt x="1477" y="1619"/>
                </a:lnTo>
                <a:lnTo>
                  <a:pt x="1475" y="1619"/>
                </a:lnTo>
                <a:lnTo>
                  <a:pt x="1473" y="1619"/>
                </a:lnTo>
                <a:lnTo>
                  <a:pt x="1471" y="1619"/>
                </a:lnTo>
                <a:lnTo>
                  <a:pt x="1469" y="1619"/>
                </a:lnTo>
                <a:lnTo>
                  <a:pt x="1467" y="1619"/>
                </a:lnTo>
                <a:lnTo>
                  <a:pt x="1465" y="1619"/>
                </a:lnTo>
                <a:lnTo>
                  <a:pt x="1463" y="1619"/>
                </a:lnTo>
                <a:lnTo>
                  <a:pt x="1461" y="1619"/>
                </a:lnTo>
                <a:lnTo>
                  <a:pt x="1459" y="1619"/>
                </a:lnTo>
                <a:lnTo>
                  <a:pt x="1457" y="1619"/>
                </a:lnTo>
                <a:lnTo>
                  <a:pt x="1455" y="1619"/>
                </a:lnTo>
                <a:lnTo>
                  <a:pt x="1453" y="1619"/>
                </a:lnTo>
                <a:lnTo>
                  <a:pt x="1453" y="1619"/>
                </a:lnTo>
                <a:lnTo>
                  <a:pt x="1449" y="1619"/>
                </a:lnTo>
                <a:lnTo>
                  <a:pt x="1447" y="1619"/>
                </a:lnTo>
                <a:lnTo>
                  <a:pt x="1445" y="1619"/>
                </a:lnTo>
                <a:lnTo>
                  <a:pt x="1443" y="1619"/>
                </a:lnTo>
                <a:lnTo>
                  <a:pt x="1441" y="1619"/>
                </a:lnTo>
                <a:lnTo>
                  <a:pt x="1439" y="1619"/>
                </a:lnTo>
                <a:lnTo>
                  <a:pt x="1437" y="1619"/>
                </a:lnTo>
                <a:lnTo>
                  <a:pt x="1435" y="1619"/>
                </a:lnTo>
                <a:lnTo>
                  <a:pt x="1433" y="1619"/>
                </a:lnTo>
                <a:lnTo>
                  <a:pt x="1431" y="1619"/>
                </a:lnTo>
                <a:lnTo>
                  <a:pt x="1429" y="1619"/>
                </a:lnTo>
                <a:lnTo>
                  <a:pt x="1427" y="1619"/>
                </a:lnTo>
                <a:lnTo>
                  <a:pt x="1425" y="1619"/>
                </a:lnTo>
                <a:lnTo>
                  <a:pt x="1423" y="1619"/>
                </a:lnTo>
                <a:lnTo>
                  <a:pt x="1419" y="1619"/>
                </a:lnTo>
                <a:lnTo>
                  <a:pt x="1417" y="1619"/>
                </a:lnTo>
                <a:lnTo>
                  <a:pt x="1415" y="1619"/>
                </a:lnTo>
                <a:lnTo>
                  <a:pt x="1413" y="1619"/>
                </a:lnTo>
                <a:lnTo>
                  <a:pt x="1411" y="1619"/>
                </a:lnTo>
                <a:lnTo>
                  <a:pt x="1407" y="1619"/>
                </a:lnTo>
                <a:lnTo>
                  <a:pt x="1405" y="1619"/>
                </a:lnTo>
                <a:lnTo>
                  <a:pt x="1405" y="1619"/>
                </a:lnTo>
                <a:lnTo>
                  <a:pt x="1403" y="1619"/>
                </a:lnTo>
                <a:lnTo>
                  <a:pt x="1401" y="1619"/>
                </a:lnTo>
                <a:lnTo>
                  <a:pt x="1397" y="1619"/>
                </a:lnTo>
                <a:lnTo>
                  <a:pt x="1395" y="1619"/>
                </a:lnTo>
                <a:lnTo>
                  <a:pt x="1393" y="1619"/>
                </a:lnTo>
                <a:lnTo>
                  <a:pt x="1391" y="1619"/>
                </a:lnTo>
                <a:lnTo>
                  <a:pt x="1389" y="1619"/>
                </a:lnTo>
                <a:lnTo>
                  <a:pt x="1385" y="1619"/>
                </a:lnTo>
                <a:lnTo>
                  <a:pt x="1381" y="1619"/>
                </a:lnTo>
                <a:lnTo>
                  <a:pt x="1379" y="1619"/>
                </a:lnTo>
                <a:lnTo>
                  <a:pt x="1371" y="1619"/>
                </a:lnTo>
                <a:lnTo>
                  <a:pt x="1363" y="1619"/>
                </a:lnTo>
                <a:lnTo>
                  <a:pt x="1361" y="1619"/>
                </a:lnTo>
                <a:lnTo>
                  <a:pt x="1355" y="1619"/>
                </a:lnTo>
                <a:lnTo>
                  <a:pt x="1351" y="1619"/>
                </a:lnTo>
                <a:lnTo>
                  <a:pt x="1349" y="1619"/>
                </a:lnTo>
                <a:lnTo>
                  <a:pt x="1341" y="1619"/>
                </a:lnTo>
                <a:lnTo>
                  <a:pt x="1339" y="1619"/>
                </a:lnTo>
                <a:lnTo>
                  <a:pt x="1337" y="1619"/>
                </a:lnTo>
                <a:lnTo>
                  <a:pt x="1335" y="1619"/>
                </a:lnTo>
                <a:lnTo>
                  <a:pt x="1325" y="1619"/>
                </a:lnTo>
                <a:lnTo>
                  <a:pt x="1317" y="1619"/>
                </a:lnTo>
                <a:lnTo>
                  <a:pt x="1313" y="1619"/>
                </a:lnTo>
                <a:lnTo>
                  <a:pt x="1309" y="1619"/>
                </a:lnTo>
                <a:lnTo>
                  <a:pt x="1309" y="1619"/>
                </a:lnTo>
                <a:lnTo>
                  <a:pt x="1303" y="1619"/>
                </a:lnTo>
                <a:lnTo>
                  <a:pt x="1295" y="1619"/>
                </a:lnTo>
                <a:lnTo>
                  <a:pt x="1293" y="1619"/>
                </a:lnTo>
                <a:lnTo>
                  <a:pt x="1291" y="1619"/>
                </a:lnTo>
                <a:lnTo>
                  <a:pt x="1289" y="1619"/>
                </a:lnTo>
                <a:lnTo>
                  <a:pt x="1287" y="1619"/>
                </a:lnTo>
                <a:lnTo>
                  <a:pt x="1285" y="1619"/>
                </a:lnTo>
                <a:lnTo>
                  <a:pt x="1281" y="1619"/>
                </a:lnTo>
                <a:lnTo>
                  <a:pt x="1279" y="1619"/>
                </a:lnTo>
                <a:lnTo>
                  <a:pt x="1277" y="1619"/>
                </a:lnTo>
                <a:lnTo>
                  <a:pt x="1275" y="1619"/>
                </a:lnTo>
                <a:lnTo>
                  <a:pt x="1273" y="1619"/>
                </a:lnTo>
                <a:lnTo>
                  <a:pt x="1269" y="1619"/>
                </a:lnTo>
                <a:lnTo>
                  <a:pt x="1265" y="1619"/>
                </a:lnTo>
                <a:lnTo>
                  <a:pt x="1263" y="1619"/>
                </a:lnTo>
                <a:lnTo>
                  <a:pt x="1261" y="1619"/>
                </a:lnTo>
                <a:lnTo>
                  <a:pt x="1255" y="1619"/>
                </a:lnTo>
                <a:lnTo>
                  <a:pt x="1247" y="1619"/>
                </a:lnTo>
                <a:lnTo>
                  <a:pt x="1241" y="1619"/>
                </a:lnTo>
                <a:lnTo>
                  <a:pt x="1239" y="1619"/>
                </a:lnTo>
                <a:lnTo>
                  <a:pt x="1235" y="1619"/>
                </a:lnTo>
                <a:lnTo>
                  <a:pt x="1233" y="1619"/>
                </a:lnTo>
                <a:lnTo>
                  <a:pt x="1231" y="1619"/>
                </a:lnTo>
                <a:lnTo>
                  <a:pt x="1227" y="1619"/>
                </a:lnTo>
                <a:lnTo>
                  <a:pt x="1219" y="1619"/>
                </a:lnTo>
                <a:lnTo>
                  <a:pt x="1217" y="1619"/>
                </a:lnTo>
                <a:lnTo>
                  <a:pt x="1213" y="1619"/>
                </a:lnTo>
                <a:lnTo>
                  <a:pt x="1209" y="1619"/>
                </a:lnTo>
                <a:lnTo>
                  <a:pt x="1199" y="1619"/>
                </a:lnTo>
                <a:lnTo>
                  <a:pt x="1197" y="1619"/>
                </a:lnTo>
                <a:lnTo>
                  <a:pt x="1195" y="1619"/>
                </a:lnTo>
                <a:lnTo>
                  <a:pt x="1193" y="1619"/>
                </a:lnTo>
                <a:lnTo>
                  <a:pt x="1191" y="1619"/>
                </a:lnTo>
                <a:lnTo>
                  <a:pt x="1189" y="1619"/>
                </a:lnTo>
                <a:lnTo>
                  <a:pt x="1181" y="1619"/>
                </a:lnTo>
                <a:lnTo>
                  <a:pt x="1179" y="1619"/>
                </a:lnTo>
                <a:lnTo>
                  <a:pt x="1177" y="1619"/>
                </a:lnTo>
                <a:lnTo>
                  <a:pt x="1175" y="1619"/>
                </a:lnTo>
                <a:lnTo>
                  <a:pt x="1173" y="1619"/>
                </a:lnTo>
                <a:lnTo>
                  <a:pt x="1169" y="1619"/>
                </a:lnTo>
                <a:lnTo>
                  <a:pt x="1167" y="1619"/>
                </a:lnTo>
                <a:lnTo>
                  <a:pt x="1165" y="1619"/>
                </a:lnTo>
                <a:lnTo>
                  <a:pt x="1165" y="1619"/>
                </a:lnTo>
                <a:lnTo>
                  <a:pt x="1163" y="1619"/>
                </a:lnTo>
                <a:lnTo>
                  <a:pt x="1159" y="1619"/>
                </a:lnTo>
                <a:lnTo>
                  <a:pt x="1155" y="1619"/>
                </a:lnTo>
                <a:lnTo>
                  <a:pt x="1151" y="1619"/>
                </a:lnTo>
                <a:lnTo>
                  <a:pt x="1149" y="1619"/>
                </a:lnTo>
                <a:lnTo>
                  <a:pt x="1145" y="1619"/>
                </a:lnTo>
                <a:lnTo>
                  <a:pt x="1143" y="1619"/>
                </a:lnTo>
                <a:lnTo>
                  <a:pt x="1139" y="1619"/>
                </a:lnTo>
                <a:lnTo>
                  <a:pt x="1135" y="1619"/>
                </a:lnTo>
                <a:lnTo>
                  <a:pt x="1133" y="1619"/>
                </a:lnTo>
                <a:lnTo>
                  <a:pt x="1127" y="1619"/>
                </a:lnTo>
                <a:lnTo>
                  <a:pt x="1125" y="1619"/>
                </a:lnTo>
                <a:lnTo>
                  <a:pt x="1123" y="1619"/>
                </a:lnTo>
                <a:lnTo>
                  <a:pt x="1121" y="1619"/>
                </a:lnTo>
                <a:lnTo>
                  <a:pt x="1119" y="1619"/>
                </a:lnTo>
                <a:lnTo>
                  <a:pt x="1117" y="1619"/>
                </a:lnTo>
                <a:lnTo>
                  <a:pt x="1115" y="1619"/>
                </a:lnTo>
                <a:lnTo>
                  <a:pt x="1111" y="1619"/>
                </a:lnTo>
                <a:lnTo>
                  <a:pt x="1103" y="1619"/>
                </a:lnTo>
                <a:lnTo>
                  <a:pt x="1099" y="1619"/>
                </a:lnTo>
                <a:lnTo>
                  <a:pt x="1093" y="1619"/>
                </a:lnTo>
                <a:lnTo>
                  <a:pt x="1091" y="1619"/>
                </a:lnTo>
                <a:lnTo>
                  <a:pt x="1089" y="1619"/>
                </a:lnTo>
                <a:lnTo>
                  <a:pt x="1087" y="1619"/>
                </a:lnTo>
                <a:lnTo>
                  <a:pt x="1085" y="1619"/>
                </a:lnTo>
                <a:lnTo>
                  <a:pt x="1083" y="1619"/>
                </a:lnTo>
                <a:lnTo>
                  <a:pt x="1081" y="1619"/>
                </a:lnTo>
                <a:lnTo>
                  <a:pt x="1079" y="1619"/>
                </a:lnTo>
                <a:lnTo>
                  <a:pt x="1075" y="1619"/>
                </a:lnTo>
                <a:lnTo>
                  <a:pt x="1073" y="1619"/>
                </a:lnTo>
                <a:lnTo>
                  <a:pt x="1071" y="1619"/>
                </a:lnTo>
                <a:lnTo>
                  <a:pt x="1069" y="1619"/>
                </a:lnTo>
                <a:lnTo>
                  <a:pt x="1065" y="1619"/>
                </a:lnTo>
                <a:lnTo>
                  <a:pt x="1061" y="1619"/>
                </a:lnTo>
                <a:lnTo>
                  <a:pt x="1059" y="1619"/>
                </a:lnTo>
                <a:lnTo>
                  <a:pt x="1055" y="1619"/>
                </a:lnTo>
                <a:lnTo>
                  <a:pt x="1053" y="1619"/>
                </a:lnTo>
                <a:lnTo>
                  <a:pt x="1051" y="1619"/>
                </a:lnTo>
                <a:lnTo>
                  <a:pt x="1049" y="1619"/>
                </a:lnTo>
                <a:lnTo>
                  <a:pt x="1047" y="1619"/>
                </a:lnTo>
                <a:lnTo>
                  <a:pt x="1045" y="1619"/>
                </a:lnTo>
                <a:lnTo>
                  <a:pt x="1043" y="1619"/>
                </a:lnTo>
                <a:lnTo>
                  <a:pt x="1041" y="1619"/>
                </a:lnTo>
                <a:lnTo>
                  <a:pt x="1039" y="1619"/>
                </a:lnTo>
                <a:lnTo>
                  <a:pt x="1037" y="1619"/>
                </a:lnTo>
                <a:lnTo>
                  <a:pt x="1035" y="1619"/>
                </a:lnTo>
                <a:lnTo>
                  <a:pt x="1033" y="1619"/>
                </a:lnTo>
                <a:lnTo>
                  <a:pt x="1031" y="1619"/>
                </a:lnTo>
                <a:lnTo>
                  <a:pt x="1029" y="1619"/>
                </a:lnTo>
                <a:lnTo>
                  <a:pt x="1027" y="1619"/>
                </a:lnTo>
                <a:lnTo>
                  <a:pt x="1025" y="1619"/>
                </a:lnTo>
                <a:lnTo>
                  <a:pt x="1023" y="1619"/>
                </a:lnTo>
                <a:lnTo>
                  <a:pt x="1021" y="1619"/>
                </a:lnTo>
                <a:lnTo>
                  <a:pt x="1021" y="1619"/>
                </a:lnTo>
                <a:lnTo>
                  <a:pt x="1019" y="1619"/>
                </a:lnTo>
                <a:lnTo>
                  <a:pt x="1017" y="1619"/>
                </a:lnTo>
                <a:lnTo>
                  <a:pt x="1015" y="1619"/>
                </a:lnTo>
                <a:lnTo>
                  <a:pt x="1013" y="1619"/>
                </a:lnTo>
                <a:lnTo>
                  <a:pt x="1011" y="1619"/>
                </a:lnTo>
                <a:lnTo>
                  <a:pt x="1009" y="1619"/>
                </a:lnTo>
                <a:lnTo>
                  <a:pt x="1007" y="1619"/>
                </a:lnTo>
                <a:lnTo>
                  <a:pt x="1003" y="1619"/>
                </a:lnTo>
                <a:lnTo>
                  <a:pt x="1001" y="1619"/>
                </a:lnTo>
                <a:lnTo>
                  <a:pt x="999" y="1619"/>
                </a:lnTo>
                <a:lnTo>
                  <a:pt x="997" y="1619"/>
                </a:lnTo>
                <a:lnTo>
                  <a:pt x="995" y="1619"/>
                </a:lnTo>
                <a:lnTo>
                  <a:pt x="993" y="1619"/>
                </a:lnTo>
                <a:lnTo>
                  <a:pt x="991" y="1619"/>
                </a:lnTo>
                <a:lnTo>
                  <a:pt x="989" y="1619"/>
                </a:lnTo>
                <a:lnTo>
                  <a:pt x="987" y="1619"/>
                </a:lnTo>
                <a:lnTo>
                  <a:pt x="985" y="1619"/>
                </a:lnTo>
                <a:lnTo>
                  <a:pt x="983" y="1619"/>
                </a:lnTo>
                <a:lnTo>
                  <a:pt x="981" y="1619"/>
                </a:lnTo>
                <a:lnTo>
                  <a:pt x="979" y="1619"/>
                </a:lnTo>
                <a:lnTo>
                  <a:pt x="977" y="1619"/>
                </a:lnTo>
                <a:lnTo>
                  <a:pt x="975" y="1619"/>
                </a:lnTo>
                <a:lnTo>
                  <a:pt x="973" y="1619"/>
                </a:lnTo>
                <a:lnTo>
                  <a:pt x="973" y="1619"/>
                </a:lnTo>
                <a:lnTo>
                  <a:pt x="971" y="1619"/>
                </a:lnTo>
                <a:lnTo>
                  <a:pt x="969" y="1619"/>
                </a:lnTo>
                <a:lnTo>
                  <a:pt x="967" y="1619"/>
                </a:lnTo>
                <a:lnTo>
                  <a:pt x="963" y="1619"/>
                </a:lnTo>
                <a:lnTo>
                  <a:pt x="961" y="1619"/>
                </a:lnTo>
                <a:lnTo>
                  <a:pt x="959" y="1619"/>
                </a:lnTo>
                <a:lnTo>
                  <a:pt x="955" y="1619"/>
                </a:lnTo>
                <a:lnTo>
                  <a:pt x="951" y="1619"/>
                </a:lnTo>
                <a:lnTo>
                  <a:pt x="945" y="1619"/>
                </a:lnTo>
                <a:lnTo>
                  <a:pt x="937" y="1619"/>
                </a:lnTo>
                <a:lnTo>
                  <a:pt x="935" y="1619"/>
                </a:lnTo>
                <a:lnTo>
                  <a:pt x="933" y="1619"/>
                </a:lnTo>
                <a:lnTo>
                  <a:pt x="919" y="1619"/>
                </a:lnTo>
                <a:lnTo>
                  <a:pt x="917" y="1619"/>
                </a:lnTo>
                <a:lnTo>
                  <a:pt x="913" y="1619"/>
                </a:lnTo>
                <a:lnTo>
                  <a:pt x="905" y="1619"/>
                </a:lnTo>
                <a:lnTo>
                  <a:pt x="891" y="1619"/>
                </a:lnTo>
                <a:lnTo>
                  <a:pt x="875" y="1619"/>
                </a:lnTo>
                <a:lnTo>
                  <a:pt x="875" y="1619"/>
                </a:lnTo>
                <a:lnTo>
                  <a:pt x="869" y="1619"/>
                </a:lnTo>
                <a:lnTo>
                  <a:pt x="867" y="1619"/>
                </a:lnTo>
                <a:lnTo>
                  <a:pt x="865" y="1619"/>
                </a:lnTo>
                <a:lnTo>
                  <a:pt x="863" y="1619"/>
                </a:lnTo>
                <a:lnTo>
                  <a:pt x="861" y="1619"/>
                </a:lnTo>
                <a:lnTo>
                  <a:pt x="859" y="1619"/>
                </a:lnTo>
                <a:lnTo>
                  <a:pt x="857" y="1619"/>
                </a:lnTo>
                <a:lnTo>
                  <a:pt x="855" y="1619"/>
                </a:lnTo>
                <a:lnTo>
                  <a:pt x="853" y="1619"/>
                </a:lnTo>
                <a:lnTo>
                  <a:pt x="851" y="1619"/>
                </a:lnTo>
                <a:lnTo>
                  <a:pt x="849" y="1619"/>
                </a:lnTo>
                <a:lnTo>
                  <a:pt x="847" y="1619"/>
                </a:lnTo>
                <a:lnTo>
                  <a:pt x="845" y="1619"/>
                </a:lnTo>
                <a:lnTo>
                  <a:pt x="843" y="1619"/>
                </a:lnTo>
                <a:lnTo>
                  <a:pt x="843" y="1617"/>
                </a:lnTo>
                <a:lnTo>
                  <a:pt x="841" y="1617"/>
                </a:lnTo>
                <a:lnTo>
                  <a:pt x="839" y="1617"/>
                </a:lnTo>
                <a:lnTo>
                  <a:pt x="837" y="1617"/>
                </a:lnTo>
                <a:lnTo>
                  <a:pt x="835" y="1617"/>
                </a:lnTo>
                <a:lnTo>
                  <a:pt x="833" y="1617"/>
                </a:lnTo>
                <a:lnTo>
                  <a:pt x="831" y="1617"/>
                </a:lnTo>
                <a:lnTo>
                  <a:pt x="829" y="1617"/>
                </a:lnTo>
                <a:lnTo>
                  <a:pt x="827" y="1617"/>
                </a:lnTo>
                <a:lnTo>
                  <a:pt x="827" y="1617"/>
                </a:lnTo>
                <a:lnTo>
                  <a:pt x="825" y="1617"/>
                </a:lnTo>
                <a:lnTo>
                  <a:pt x="823" y="1617"/>
                </a:lnTo>
                <a:lnTo>
                  <a:pt x="821" y="1617"/>
                </a:lnTo>
                <a:lnTo>
                  <a:pt x="819" y="1617"/>
                </a:lnTo>
                <a:lnTo>
                  <a:pt x="817" y="1617"/>
                </a:lnTo>
                <a:lnTo>
                  <a:pt x="815" y="1617"/>
                </a:lnTo>
                <a:lnTo>
                  <a:pt x="813" y="1617"/>
                </a:lnTo>
                <a:lnTo>
                  <a:pt x="811" y="1617"/>
                </a:lnTo>
                <a:lnTo>
                  <a:pt x="805" y="1617"/>
                </a:lnTo>
                <a:lnTo>
                  <a:pt x="803" y="1617"/>
                </a:lnTo>
                <a:lnTo>
                  <a:pt x="793" y="1617"/>
                </a:lnTo>
                <a:lnTo>
                  <a:pt x="791" y="1617"/>
                </a:lnTo>
                <a:lnTo>
                  <a:pt x="785" y="1617"/>
                </a:lnTo>
                <a:lnTo>
                  <a:pt x="783" y="1617"/>
                </a:lnTo>
                <a:lnTo>
                  <a:pt x="781" y="1617"/>
                </a:lnTo>
                <a:lnTo>
                  <a:pt x="779" y="1617"/>
                </a:lnTo>
                <a:lnTo>
                  <a:pt x="779" y="1617"/>
                </a:lnTo>
                <a:lnTo>
                  <a:pt x="775" y="1619"/>
                </a:lnTo>
                <a:lnTo>
                  <a:pt x="773" y="1619"/>
                </a:lnTo>
                <a:lnTo>
                  <a:pt x="759" y="1619"/>
                </a:lnTo>
                <a:lnTo>
                  <a:pt x="757" y="1619"/>
                </a:lnTo>
                <a:lnTo>
                  <a:pt x="753" y="1619"/>
                </a:lnTo>
                <a:lnTo>
                  <a:pt x="751" y="1619"/>
                </a:lnTo>
                <a:lnTo>
                  <a:pt x="747" y="1619"/>
                </a:lnTo>
                <a:lnTo>
                  <a:pt x="745" y="1619"/>
                </a:lnTo>
                <a:lnTo>
                  <a:pt x="741" y="1619"/>
                </a:lnTo>
                <a:lnTo>
                  <a:pt x="739" y="1619"/>
                </a:lnTo>
                <a:lnTo>
                  <a:pt x="735" y="1619"/>
                </a:lnTo>
                <a:lnTo>
                  <a:pt x="733" y="1619"/>
                </a:lnTo>
                <a:lnTo>
                  <a:pt x="731" y="1619"/>
                </a:lnTo>
                <a:lnTo>
                  <a:pt x="729" y="1619"/>
                </a:lnTo>
                <a:lnTo>
                  <a:pt x="721" y="1619"/>
                </a:lnTo>
                <a:lnTo>
                  <a:pt x="713" y="1619"/>
                </a:lnTo>
                <a:lnTo>
                  <a:pt x="709" y="1619"/>
                </a:lnTo>
                <a:lnTo>
                  <a:pt x="707" y="1619"/>
                </a:lnTo>
                <a:lnTo>
                  <a:pt x="701" y="1619"/>
                </a:lnTo>
                <a:lnTo>
                  <a:pt x="697" y="1619"/>
                </a:lnTo>
                <a:lnTo>
                  <a:pt x="693" y="1619"/>
                </a:lnTo>
                <a:lnTo>
                  <a:pt x="691" y="1619"/>
                </a:lnTo>
                <a:lnTo>
                  <a:pt x="689" y="1619"/>
                </a:lnTo>
                <a:lnTo>
                  <a:pt x="685" y="1619"/>
                </a:lnTo>
                <a:lnTo>
                  <a:pt x="683" y="1619"/>
                </a:lnTo>
                <a:lnTo>
                  <a:pt x="683" y="1619"/>
                </a:lnTo>
                <a:lnTo>
                  <a:pt x="681" y="1619"/>
                </a:lnTo>
                <a:lnTo>
                  <a:pt x="679" y="1619"/>
                </a:lnTo>
                <a:lnTo>
                  <a:pt x="677" y="1619"/>
                </a:lnTo>
                <a:lnTo>
                  <a:pt x="675" y="1619"/>
                </a:lnTo>
                <a:lnTo>
                  <a:pt x="671" y="1619"/>
                </a:lnTo>
                <a:lnTo>
                  <a:pt x="669" y="1619"/>
                </a:lnTo>
                <a:lnTo>
                  <a:pt x="665" y="1619"/>
                </a:lnTo>
                <a:lnTo>
                  <a:pt x="661" y="1619"/>
                </a:lnTo>
                <a:lnTo>
                  <a:pt x="659" y="1619"/>
                </a:lnTo>
                <a:lnTo>
                  <a:pt x="657" y="1619"/>
                </a:lnTo>
                <a:lnTo>
                  <a:pt x="655" y="1619"/>
                </a:lnTo>
                <a:lnTo>
                  <a:pt x="653" y="1619"/>
                </a:lnTo>
                <a:lnTo>
                  <a:pt x="651" y="1619"/>
                </a:lnTo>
                <a:lnTo>
                  <a:pt x="647" y="1619"/>
                </a:lnTo>
                <a:lnTo>
                  <a:pt x="645" y="1619"/>
                </a:lnTo>
                <a:lnTo>
                  <a:pt x="641" y="1619"/>
                </a:lnTo>
                <a:lnTo>
                  <a:pt x="639" y="1619"/>
                </a:lnTo>
                <a:lnTo>
                  <a:pt x="637" y="1619"/>
                </a:lnTo>
                <a:lnTo>
                  <a:pt x="635" y="1619"/>
                </a:lnTo>
                <a:lnTo>
                  <a:pt x="635" y="1619"/>
                </a:lnTo>
                <a:lnTo>
                  <a:pt x="633" y="1619"/>
                </a:lnTo>
                <a:lnTo>
                  <a:pt x="629" y="1619"/>
                </a:lnTo>
                <a:lnTo>
                  <a:pt x="621" y="1619"/>
                </a:lnTo>
                <a:lnTo>
                  <a:pt x="617" y="1619"/>
                </a:lnTo>
                <a:lnTo>
                  <a:pt x="615" y="1619"/>
                </a:lnTo>
                <a:lnTo>
                  <a:pt x="613" y="1619"/>
                </a:lnTo>
                <a:lnTo>
                  <a:pt x="609" y="1619"/>
                </a:lnTo>
                <a:lnTo>
                  <a:pt x="607" y="1619"/>
                </a:lnTo>
                <a:lnTo>
                  <a:pt x="605" y="1619"/>
                </a:lnTo>
                <a:lnTo>
                  <a:pt x="603" y="1619"/>
                </a:lnTo>
                <a:lnTo>
                  <a:pt x="601" y="1619"/>
                </a:lnTo>
                <a:lnTo>
                  <a:pt x="599" y="1619"/>
                </a:lnTo>
                <a:lnTo>
                  <a:pt x="597" y="1619"/>
                </a:lnTo>
                <a:lnTo>
                  <a:pt x="595" y="1619"/>
                </a:lnTo>
                <a:lnTo>
                  <a:pt x="593" y="1619"/>
                </a:lnTo>
                <a:lnTo>
                  <a:pt x="591" y="1619"/>
                </a:lnTo>
                <a:lnTo>
                  <a:pt x="589" y="1619"/>
                </a:lnTo>
                <a:lnTo>
                  <a:pt x="587" y="1619"/>
                </a:lnTo>
                <a:lnTo>
                  <a:pt x="587" y="1619"/>
                </a:lnTo>
                <a:lnTo>
                  <a:pt x="585" y="1619"/>
                </a:lnTo>
                <a:lnTo>
                  <a:pt x="583" y="1619"/>
                </a:lnTo>
                <a:lnTo>
                  <a:pt x="581" y="1619"/>
                </a:lnTo>
                <a:lnTo>
                  <a:pt x="573" y="1619"/>
                </a:lnTo>
                <a:lnTo>
                  <a:pt x="557" y="1619"/>
                </a:lnTo>
                <a:lnTo>
                  <a:pt x="555" y="1619"/>
                </a:lnTo>
                <a:lnTo>
                  <a:pt x="549" y="1619"/>
                </a:lnTo>
                <a:lnTo>
                  <a:pt x="545" y="1619"/>
                </a:lnTo>
                <a:lnTo>
                  <a:pt x="543" y="1619"/>
                </a:lnTo>
                <a:lnTo>
                  <a:pt x="541" y="1619"/>
                </a:lnTo>
                <a:lnTo>
                  <a:pt x="525" y="1619"/>
                </a:lnTo>
                <a:lnTo>
                  <a:pt x="523" y="1619"/>
                </a:lnTo>
                <a:lnTo>
                  <a:pt x="519" y="1619"/>
                </a:lnTo>
                <a:lnTo>
                  <a:pt x="513" y="1619"/>
                </a:lnTo>
                <a:lnTo>
                  <a:pt x="507" y="1619"/>
                </a:lnTo>
                <a:lnTo>
                  <a:pt x="505" y="1619"/>
                </a:lnTo>
                <a:lnTo>
                  <a:pt x="501" y="1619"/>
                </a:lnTo>
                <a:lnTo>
                  <a:pt x="499" y="1619"/>
                </a:lnTo>
                <a:lnTo>
                  <a:pt x="497" y="1619"/>
                </a:lnTo>
                <a:lnTo>
                  <a:pt x="495" y="1619"/>
                </a:lnTo>
                <a:lnTo>
                  <a:pt x="493" y="1619"/>
                </a:lnTo>
                <a:lnTo>
                  <a:pt x="491" y="1619"/>
                </a:lnTo>
                <a:lnTo>
                  <a:pt x="485" y="1619"/>
                </a:lnTo>
                <a:lnTo>
                  <a:pt x="483" y="1619"/>
                </a:lnTo>
                <a:lnTo>
                  <a:pt x="479" y="1619"/>
                </a:lnTo>
                <a:lnTo>
                  <a:pt x="477" y="1619"/>
                </a:lnTo>
                <a:lnTo>
                  <a:pt x="475" y="1619"/>
                </a:lnTo>
                <a:lnTo>
                  <a:pt x="473" y="1619"/>
                </a:lnTo>
                <a:lnTo>
                  <a:pt x="469" y="1619"/>
                </a:lnTo>
                <a:lnTo>
                  <a:pt x="469" y="1621"/>
                </a:lnTo>
                <a:lnTo>
                  <a:pt x="467" y="1619"/>
                </a:lnTo>
                <a:lnTo>
                  <a:pt x="465" y="1621"/>
                </a:lnTo>
                <a:lnTo>
                  <a:pt x="463" y="1621"/>
                </a:lnTo>
                <a:lnTo>
                  <a:pt x="461" y="1621"/>
                </a:lnTo>
                <a:lnTo>
                  <a:pt x="459" y="1621"/>
                </a:lnTo>
                <a:lnTo>
                  <a:pt x="453" y="1621"/>
                </a:lnTo>
                <a:lnTo>
                  <a:pt x="445" y="1621"/>
                </a:lnTo>
                <a:lnTo>
                  <a:pt x="443" y="1621"/>
                </a:lnTo>
                <a:lnTo>
                  <a:pt x="441" y="1621"/>
                </a:lnTo>
                <a:lnTo>
                  <a:pt x="439" y="1621"/>
                </a:lnTo>
                <a:lnTo>
                  <a:pt x="437" y="1621"/>
                </a:lnTo>
                <a:lnTo>
                  <a:pt x="435" y="1621"/>
                </a:lnTo>
                <a:lnTo>
                  <a:pt x="433" y="1621"/>
                </a:lnTo>
                <a:lnTo>
                  <a:pt x="431" y="1621"/>
                </a:lnTo>
                <a:lnTo>
                  <a:pt x="429" y="1621"/>
                </a:lnTo>
                <a:lnTo>
                  <a:pt x="423" y="1621"/>
                </a:lnTo>
                <a:lnTo>
                  <a:pt x="421" y="1621"/>
                </a:lnTo>
                <a:lnTo>
                  <a:pt x="415" y="1621"/>
                </a:lnTo>
                <a:lnTo>
                  <a:pt x="413" y="1621"/>
                </a:lnTo>
                <a:lnTo>
                  <a:pt x="407" y="1621"/>
                </a:lnTo>
                <a:lnTo>
                  <a:pt x="405" y="1621"/>
                </a:lnTo>
                <a:lnTo>
                  <a:pt x="403" y="1621"/>
                </a:lnTo>
                <a:lnTo>
                  <a:pt x="401" y="1621"/>
                </a:lnTo>
                <a:lnTo>
                  <a:pt x="399" y="1621"/>
                </a:lnTo>
                <a:lnTo>
                  <a:pt x="397" y="1621"/>
                </a:lnTo>
                <a:lnTo>
                  <a:pt x="395" y="1621"/>
                </a:lnTo>
                <a:lnTo>
                  <a:pt x="393" y="1621"/>
                </a:lnTo>
                <a:lnTo>
                  <a:pt x="393" y="1621"/>
                </a:lnTo>
                <a:lnTo>
                  <a:pt x="391" y="1621"/>
                </a:lnTo>
                <a:lnTo>
                  <a:pt x="385" y="1621"/>
                </a:lnTo>
                <a:lnTo>
                  <a:pt x="383" y="1621"/>
                </a:lnTo>
                <a:lnTo>
                  <a:pt x="375" y="1621"/>
                </a:lnTo>
                <a:lnTo>
                  <a:pt x="369" y="1621"/>
                </a:lnTo>
                <a:lnTo>
                  <a:pt x="367" y="1621"/>
                </a:lnTo>
                <a:lnTo>
                  <a:pt x="363" y="1621"/>
                </a:lnTo>
                <a:lnTo>
                  <a:pt x="358" y="1621"/>
                </a:lnTo>
                <a:lnTo>
                  <a:pt x="354" y="1621"/>
                </a:lnTo>
                <a:lnTo>
                  <a:pt x="352" y="1621"/>
                </a:lnTo>
                <a:lnTo>
                  <a:pt x="344" y="1621"/>
                </a:lnTo>
                <a:lnTo>
                  <a:pt x="338" y="1621"/>
                </a:lnTo>
                <a:lnTo>
                  <a:pt x="334" y="1621"/>
                </a:lnTo>
                <a:lnTo>
                  <a:pt x="332" y="1621"/>
                </a:lnTo>
                <a:lnTo>
                  <a:pt x="324" y="1621"/>
                </a:lnTo>
                <a:lnTo>
                  <a:pt x="318" y="1621"/>
                </a:lnTo>
                <a:lnTo>
                  <a:pt x="308" y="1621"/>
                </a:lnTo>
                <a:lnTo>
                  <a:pt x="306" y="1621"/>
                </a:lnTo>
                <a:lnTo>
                  <a:pt x="292" y="1621"/>
                </a:lnTo>
                <a:lnTo>
                  <a:pt x="290" y="1621"/>
                </a:lnTo>
                <a:lnTo>
                  <a:pt x="288" y="1621"/>
                </a:lnTo>
                <a:lnTo>
                  <a:pt x="286" y="1621"/>
                </a:lnTo>
                <a:lnTo>
                  <a:pt x="284" y="1621"/>
                </a:lnTo>
                <a:lnTo>
                  <a:pt x="280" y="1621"/>
                </a:lnTo>
                <a:lnTo>
                  <a:pt x="278" y="1621"/>
                </a:lnTo>
                <a:lnTo>
                  <a:pt x="276" y="1621"/>
                </a:lnTo>
                <a:lnTo>
                  <a:pt x="274" y="1621"/>
                </a:lnTo>
                <a:lnTo>
                  <a:pt x="272" y="1621"/>
                </a:lnTo>
                <a:lnTo>
                  <a:pt x="270" y="1621"/>
                </a:lnTo>
                <a:lnTo>
                  <a:pt x="268" y="1621"/>
                </a:lnTo>
                <a:lnTo>
                  <a:pt x="266" y="1621"/>
                </a:lnTo>
                <a:lnTo>
                  <a:pt x="264" y="1621"/>
                </a:lnTo>
                <a:lnTo>
                  <a:pt x="262" y="1621"/>
                </a:lnTo>
                <a:lnTo>
                  <a:pt x="258" y="1621"/>
                </a:lnTo>
                <a:lnTo>
                  <a:pt x="256" y="1621"/>
                </a:lnTo>
                <a:lnTo>
                  <a:pt x="254" y="1621"/>
                </a:lnTo>
                <a:lnTo>
                  <a:pt x="250" y="1621"/>
                </a:lnTo>
                <a:lnTo>
                  <a:pt x="248" y="1621"/>
                </a:lnTo>
                <a:lnTo>
                  <a:pt x="248" y="1621"/>
                </a:lnTo>
                <a:lnTo>
                  <a:pt x="246" y="1621"/>
                </a:lnTo>
                <a:lnTo>
                  <a:pt x="244" y="1621"/>
                </a:lnTo>
                <a:lnTo>
                  <a:pt x="242" y="1621"/>
                </a:lnTo>
                <a:lnTo>
                  <a:pt x="240" y="1621"/>
                </a:lnTo>
                <a:lnTo>
                  <a:pt x="238" y="1621"/>
                </a:lnTo>
                <a:lnTo>
                  <a:pt x="236" y="1621"/>
                </a:lnTo>
                <a:lnTo>
                  <a:pt x="234" y="1621"/>
                </a:lnTo>
                <a:lnTo>
                  <a:pt x="232" y="1621"/>
                </a:lnTo>
                <a:lnTo>
                  <a:pt x="230" y="1621"/>
                </a:lnTo>
                <a:lnTo>
                  <a:pt x="228" y="1621"/>
                </a:lnTo>
                <a:lnTo>
                  <a:pt x="226" y="1621"/>
                </a:lnTo>
                <a:lnTo>
                  <a:pt x="224" y="1621"/>
                </a:lnTo>
                <a:lnTo>
                  <a:pt x="222" y="1621"/>
                </a:lnTo>
                <a:lnTo>
                  <a:pt x="220" y="1621"/>
                </a:lnTo>
                <a:lnTo>
                  <a:pt x="218" y="1621"/>
                </a:lnTo>
                <a:lnTo>
                  <a:pt x="216" y="1621"/>
                </a:lnTo>
                <a:lnTo>
                  <a:pt x="214" y="1621"/>
                </a:lnTo>
                <a:lnTo>
                  <a:pt x="212" y="1621"/>
                </a:lnTo>
                <a:lnTo>
                  <a:pt x="208" y="1621"/>
                </a:lnTo>
                <a:lnTo>
                  <a:pt x="206" y="1621"/>
                </a:lnTo>
                <a:lnTo>
                  <a:pt x="204" y="1621"/>
                </a:lnTo>
                <a:lnTo>
                  <a:pt x="200" y="1621"/>
                </a:lnTo>
                <a:lnTo>
                  <a:pt x="200" y="1621"/>
                </a:lnTo>
                <a:lnTo>
                  <a:pt x="198" y="1621"/>
                </a:lnTo>
                <a:lnTo>
                  <a:pt x="196" y="1621"/>
                </a:lnTo>
                <a:lnTo>
                  <a:pt x="194" y="1621"/>
                </a:lnTo>
                <a:lnTo>
                  <a:pt x="192" y="1621"/>
                </a:lnTo>
                <a:lnTo>
                  <a:pt x="190" y="1621"/>
                </a:lnTo>
                <a:lnTo>
                  <a:pt x="188" y="1621"/>
                </a:lnTo>
                <a:lnTo>
                  <a:pt x="186" y="1621"/>
                </a:lnTo>
                <a:lnTo>
                  <a:pt x="184" y="1621"/>
                </a:lnTo>
                <a:lnTo>
                  <a:pt x="182" y="1621"/>
                </a:lnTo>
                <a:lnTo>
                  <a:pt x="180" y="1621"/>
                </a:lnTo>
                <a:lnTo>
                  <a:pt x="178" y="1621"/>
                </a:lnTo>
                <a:lnTo>
                  <a:pt x="176" y="1621"/>
                </a:lnTo>
                <a:lnTo>
                  <a:pt x="174" y="1621"/>
                </a:lnTo>
                <a:lnTo>
                  <a:pt x="172" y="1621"/>
                </a:lnTo>
                <a:lnTo>
                  <a:pt x="170" y="1621"/>
                </a:lnTo>
                <a:lnTo>
                  <a:pt x="166" y="1621"/>
                </a:lnTo>
                <a:lnTo>
                  <a:pt x="162" y="1621"/>
                </a:lnTo>
                <a:lnTo>
                  <a:pt x="160" y="1623"/>
                </a:lnTo>
                <a:lnTo>
                  <a:pt x="160" y="1621"/>
                </a:lnTo>
                <a:lnTo>
                  <a:pt x="158" y="1623"/>
                </a:lnTo>
                <a:lnTo>
                  <a:pt x="156" y="1623"/>
                </a:lnTo>
                <a:lnTo>
                  <a:pt x="154" y="1623"/>
                </a:lnTo>
                <a:lnTo>
                  <a:pt x="152" y="1623"/>
                </a:lnTo>
                <a:lnTo>
                  <a:pt x="152" y="1623"/>
                </a:lnTo>
                <a:lnTo>
                  <a:pt x="150" y="1623"/>
                </a:lnTo>
                <a:lnTo>
                  <a:pt x="148" y="1623"/>
                </a:lnTo>
                <a:lnTo>
                  <a:pt x="146" y="1623"/>
                </a:lnTo>
                <a:lnTo>
                  <a:pt x="144" y="1623"/>
                </a:lnTo>
                <a:lnTo>
                  <a:pt x="142" y="1623"/>
                </a:lnTo>
                <a:lnTo>
                  <a:pt x="140" y="1623"/>
                </a:lnTo>
                <a:lnTo>
                  <a:pt x="138" y="1623"/>
                </a:lnTo>
                <a:lnTo>
                  <a:pt x="136" y="1623"/>
                </a:lnTo>
                <a:lnTo>
                  <a:pt x="134" y="1623"/>
                </a:lnTo>
                <a:lnTo>
                  <a:pt x="132" y="1623"/>
                </a:lnTo>
                <a:lnTo>
                  <a:pt x="130" y="1623"/>
                </a:lnTo>
                <a:lnTo>
                  <a:pt x="128" y="1623"/>
                </a:lnTo>
                <a:lnTo>
                  <a:pt x="126" y="1623"/>
                </a:lnTo>
                <a:lnTo>
                  <a:pt x="124" y="1623"/>
                </a:lnTo>
                <a:lnTo>
                  <a:pt x="120" y="1623"/>
                </a:lnTo>
                <a:lnTo>
                  <a:pt x="118" y="1623"/>
                </a:lnTo>
                <a:lnTo>
                  <a:pt x="116" y="1623"/>
                </a:lnTo>
                <a:lnTo>
                  <a:pt x="114" y="1623"/>
                </a:lnTo>
                <a:lnTo>
                  <a:pt x="112" y="1623"/>
                </a:lnTo>
                <a:lnTo>
                  <a:pt x="110" y="1623"/>
                </a:lnTo>
                <a:lnTo>
                  <a:pt x="108" y="1623"/>
                </a:lnTo>
                <a:lnTo>
                  <a:pt x="106" y="1623"/>
                </a:lnTo>
                <a:lnTo>
                  <a:pt x="104" y="1623"/>
                </a:lnTo>
                <a:lnTo>
                  <a:pt x="102" y="1623"/>
                </a:lnTo>
                <a:lnTo>
                  <a:pt x="100" y="1623"/>
                </a:lnTo>
                <a:lnTo>
                  <a:pt x="98" y="1623"/>
                </a:lnTo>
                <a:lnTo>
                  <a:pt x="96" y="1623"/>
                </a:lnTo>
                <a:lnTo>
                  <a:pt x="94" y="1623"/>
                </a:lnTo>
                <a:lnTo>
                  <a:pt x="92" y="1623"/>
                </a:lnTo>
                <a:lnTo>
                  <a:pt x="90" y="1623"/>
                </a:lnTo>
                <a:lnTo>
                  <a:pt x="88" y="1623"/>
                </a:lnTo>
                <a:lnTo>
                  <a:pt x="86" y="1623"/>
                </a:lnTo>
                <a:lnTo>
                  <a:pt x="84" y="1623"/>
                </a:lnTo>
                <a:lnTo>
                  <a:pt x="82" y="1623"/>
                </a:lnTo>
                <a:lnTo>
                  <a:pt x="80" y="1623"/>
                </a:lnTo>
                <a:lnTo>
                  <a:pt x="78" y="1623"/>
                </a:lnTo>
                <a:lnTo>
                  <a:pt x="76" y="1623"/>
                </a:lnTo>
                <a:lnTo>
                  <a:pt x="74" y="1623"/>
                </a:lnTo>
                <a:lnTo>
                  <a:pt x="72" y="1623"/>
                </a:lnTo>
                <a:lnTo>
                  <a:pt x="70" y="1623"/>
                </a:lnTo>
                <a:lnTo>
                  <a:pt x="68" y="1623"/>
                </a:lnTo>
                <a:lnTo>
                  <a:pt x="66" y="1623"/>
                </a:lnTo>
                <a:lnTo>
                  <a:pt x="64" y="1623"/>
                </a:lnTo>
                <a:lnTo>
                  <a:pt x="62" y="1623"/>
                </a:lnTo>
                <a:lnTo>
                  <a:pt x="60" y="1623"/>
                </a:lnTo>
                <a:lnTo>
                  <a:pt x="58" y="1623"/>
                </a:lnTo>
                <a:lnTo>
                  <a:pt x="56" y="1623"/>
                </a:lnTo>
                <a:lnTo>
                  <a:pt x="56" y="1623"/>
                </a:lnTo>
                <a:lnTo>
                  <a:pt x="54" y="1623"/>
                </a:lnTo>
                <a:lnTo>
                  <a:pt x="52" y="1623"/>
                </a:lnTo>
                <a:lnTo>
                  <a:pt x="50" y="1623"/>
                </a:lnTo>
                <a:lnTo>
                  <a:pt x="48" y="1623"/>
                </a:lnTo>
                <a:lnTo>
                  <a:pt x="46" y="1623"/>
                </a:lnTo>
                <a:lnTo>
                  <a:pt x="44" y="1623"/>
                </a:lnTo>
                <a:lnTo>
                  <a:pt x="42" y="1623"/>
                </a:lnTo>
                <a:lnTo>
                  <a:pt x="40" y="1623"/>
                </a:lnTo>
                <a:lnTo>
                  <a:pt x="38" y="1623"/>
                </a:lnTo>
                <a:lnTo>
                  <a:pt x="36" y="1623"/>
                </a:lnTo>
                <a:lnTo>
                  <a:pt x="34" y="1623"/>
                </a:lnTo>
                <a:lnTo>
                  <a:pt x="32" y="1623"/>
                </a:lnTo>
                <a:lnTo>
                  <a:pt x="30" y="1623"/>
                </a:lnTo>
                <a:lnTo>
                  <a:pt x="28" y="1623"/>
                </a:lnTo>
                <a:lnTo>
                  <a:pt x="26" y="1623"/>
                </a:lnTo>
                <a:lnTo>
                  <a:pt x="24" y="1623"/>
                </a:lnTo>
                <a:lnTo>
                  <a:pt x="22" y="1623"/>
                </a:lnTo>
                <a:lnTo>
                  <a:pt x="20" y="1623"/>
                </a:lnTo>
                <a:lnTo>
                  <a:pt x="18" y="1623"/>
                </a:lnTo>
                <a:lnTo>
                  <a:pt x="14" y="1623"/>
                </a:lnTo>
                <a:lnTo>
                  <a:pt x="12" y="1623"/>
                </a:lnTo>
                <a:lnTo>
                  <a:pt x="10" y="1623"/>
                </a:lnTo>
                <a:lnTo>
                  <a:pt x="8" y="1623"/>
                </a:lnTo>
                <a:lnTo>
                  <a:pt x="8" y="1623"/>
                </a:lnTo>
                <a:lnTo>
                  <a:pt x="6" y="1623"/>
                </a:lnTo>
                <a:lnTo>
                  <a:pt x="6" y="1619"/>
                </a:lnTo>
                <a:lnTo>
                  <a:pt x="6" y="1605"/>
                </a:lnTo>
                <a:lnTo>
                  <a:pt x="6" y="1603"/>
                </a:lnTo>
                <a:lnTo>
                  <a:pt x="6" y="1583"/>
                </a:lnTo>
                <a:lnTo>
                  <a:pt x="6" y="1545"/>
                </a:lnTo>
                <a:lnTo>
                  <a:pt x="6" y="1485"/>
                </a:lnTo>
                <a:lnTo>
                  <a:pt x="6" y="1483"/>
                </a:lnTo>
                <a:lnTo>
                  <a:pt x="6" y="1415"/>
                </a:lnTo>
                <a:lnTo>
                  <a:pt x="6" y="1405"/>
                </a:lnTo>
                <a:lnTo>
                  <a:pt x="6" y="1371"/>
                </a:lnTo>
                <a:lnTo>
                  <a:pt x="6" y="1361"/>
                </a:lnTo>
                <a:lnTo>
                  <a:pt x="6" y="1349"/>
                </a:lnTo>
                <a:lnTo>
                  <a:pt x="6" y="1315"/>
                </a:lnTo>
                <a:lnTo>
                  <a:pt x="6" y="1279"/>
                </a:lnTo>
                <a:lnTo>
                  <a:pt x="6" y="1275"/>
                </a:lnTo>
                <a:lnTo>
                  <a:pt x="6" y="1227"/>
                </a:lnTo>
                <a:lnTo>
                  <a:pt x="6" y="1223"/>
                </a:lnTo>
                <a:lnTo>
                  <a:pt x="4" y="1114"/>
                </a:lnTo>
                <a:lnTo>
                  <a:pt x="4" y="1108"/>
                </a:lnTo>
                <a:lnTo>
                  <a:pt x="4" y="1072"/>
                </a:lnTo>
                <a:lnTo>
                  <a:pt x="4" y="1064"/>
                </a:lnTo>
                <a:lnTo>
                  <a:pt x="4" y="1062"/>
                </a:lnTo>
                <a:lnTo>
                  <a:pt x="4" y="948"/>
                </a:lnTo>
                <a:lnTo>
                  <a:pt x="4" y="944"/>
                </a:lnTo>
                <a:lnTo>
                  <a:pt x="4" y="940"/>
                </a:lnTo>
                <a:lnTo>
                  <a:pt x="4" y="838"/>
                </a:lnTo>
                <a:lnTo>
                  <a:pt x="4" y="836"/>
                </a:lnTo>
                <a:lnTo>
                  <a:pt x="4" y="773"/>
                </a:lnTo>
                <a:lnTo>
                  <a:pt x="4" y="757"/>
                </a:lnTo>
                <a:lnTo>
                  <a:pt x="4" y="727"/>
                </a:lnTo>
                <a:lnTo>
                  <a:pt x="4" y="713"/>
                </a:lnTo>
                <a:lnTo>
                  <a:pt x="4" y="645"/>
                </a:lnTo>
                <a:lnTo>
                  <a:pt x="4" y="643"/>
                </a:lnTo>
                <a:lnTo>
                  <a:pt x="4" y="641"/>
                </a:lnTo>
                <a:lnTo>
                  <a:pt x="4" y="627"/>
                </a:lnTo>
                <a:lnTo>
                  <a:pt x="4" y="625"/>
                </a:lnTo>
                <a:lnTo>
                  <a:pt x="4" y="595"/>
                </a:lnTo>
                <a:lnTo>
                  <a:pt x="4" y="525"/>
                </a:lnTo>
                <a:lnTo>
                  <a:pt x="4" y="517"/>
                </a:lnTo>
                <a:lnTo>
                  <a:pt x="2" y="479"/>
                </a:lnTo>
                <a:lnTo>
                  <a:pt x="2" y="477"/>
                </a:lnTo>
                <a:lnTo>
                  <a:pt x="2" y="475"/>
                </a:lnTo>
                <a:lnTo>
                  <a:pt x="2" y="443"/>
                </a:lnTo>
                <a:lnTo>
                  <a:pt x="2" y="433"/>
                </a:lnTo>
                <a:lnTo>
                  <a:pt x="2" y="423"/>
                </a:lnTo>
                <a:lnTo>
                  <a:pt x="2" y="373"/>
                </a:lnTo>
                <a:lnTo>
                  <a:pt x="2" y="371"/>
                </a:lnTo>
                <a:lnTo>
                  <a:pt x="2" y="369"/>
                </a:lnTo>
                <a:lnTo>
                  <a:pt x="2" y="318"/>
                </a:lnTo>
                <a:lnTo>
                  <a:pt x="2" y="308"/>
                </a:lnTo>
                <a:lnTo>
                  <a:pt x="2" y="264"/>
                </a:lnTo>
                <a:lnTo>
                  <a:pt x="2" y="240"/>
                </a:lnTo>
                <a:lnTo>
                  <a:pt x="2" y="236"/>
                </a:lnTo>
                <a:lnTo>
                  <a:pt x="2" y="204"/>
                </a:lnTo>
                <a:lnTo>
                  <a:pt x="2" y="190"/>
                </a:lnTo>
                <a:lnTo>
                  <a:pt x="2" y="140"/>
                </a:lnTo>
                <a:lnTo>
                  <a:pt x="2" y="132"/>
                </a:lnTo>
                <a:lnTo>
                  <a:pt x="2" y="102"/>
                </a:lnTo>
                <a:lnTo>
                  <a:pt x="0" y="16"/>
                </a:lnTo>
                <a:lnTo>
                  <a:pt x="0" y="4"/>
                </a:lnTo>
                <a:lnTo>
                  <a:pt x="0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4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50" y="2"/>
                </a:lnTo>
                <a:lnTo>
                  <a:pt x="52" y="2"/>
                </a:lnTo>
                <a:lnTo>
                  <a:pt x="56" y="2"/>
                </a:lnTo>
                <a:lnTo>
                  <a:pt x="56" y="2"/>
                </a:lnTo>
                <a:lnTo>
                  <a:pt x="58" y="2"/>
                </a:lnTo>
                <a:lnTo>
                  <a:pt x="60" y="2"/>
                </a:lnTo>
                <a:lnTo>
                  <a:pt x="62" y="2"/>
                </a:lnTo>
                <a:lnTo>
                  <a:pt x="70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90" y="2"/>
                </a:lnTo>
                <a:lnTo>
                  <a:pt x="94" y="2"/>
                </a:lnTo>
                <a:lnTo>
                  <a:pt x="98" y="2"/>
                </a:lnTo>
                <a:lnTo>
                  <a:pt x="102" y="2"/>
                </a:lnTo>
                <a:lnTo>
                  <a:pt x="104" y="2"/>
                </a:lnTo>
                <a:lnTo>
                  <a:pt x="104" y="2"/>
                </a:lnTo>
                <a:lnTo>
                  <a:pt x="112" y="2"/>
                </a:lnTo>
                <a:lnTo>
                  <a:pt x="114" y="2"/>
                </a:lnTo>
                <a:lnTo>
                  <a:pt x="118" y="2"/>
                </a:lnTo>
                <a:lnTo>
                  <a:pt x="126" y="2"/>
                </a:lnTo>
                <a:lnTo>
                  <a:pt x="128" y="2"/>
                </a:lnTo>
                <a:lnTo>
                  <a:pt x="142" y="2"/>
                </a:lnTo>
                <a:lnTo>
                  <a:pt x="144" y="2"/>
                </a:lnTo>
                <a:lnTo>
                  <a:pt x="148" y="2"/>
                </a:lnTo>
                <a:lnTo>
                  <a:pt x="150" y="2"/>
                </a:lnTo>
                <a:lnTo>
                  <a:pt x="152" y="2"/>
                </a:lnTo>
                <a:lnTo>
                  <a:pt x="152" y="2"/>
                </a:lnTo>
                <a:lnTo>
                  <a:pt x="158" y="2"/>
                </a:lnTo>
                <a:lnTo>
                  <a:pt x="164" y="2"/>
                </a:lnTo>
                <a:lnTo>
                  <a:pt x="168" y="2"/>
                </a:lnTo>
                <a:lnTo>
                  <a:pt x="174" y="2"/>
                </a:lnTo>
                <a:lnTo>
                  <a:pt x="178" y="2"/>
                </a:lnTo>
                <a:lnTo>
                  <a:pt x="180" y="2"/>
                </a:lnTo>
                <a:lnTo>
                  <a:pt x="192" y="2"/>
                </a:lnTo>
                <a:lnTo>
                  <a:pt x="200" y="2"/>
                </a:lnTo>
                <a:lnTo>
                  <a:pt x="202" y="2"/>
                </a:lnTo>
                <a:lnTo>
                  <a:pt x="206" y="2"/>
                </a:lnTo>
                <a:lnTo>
                  <a:pt x="208" y="2"/>
                </a:lnTo>
                <a:lnTo>
                  <a:pt x="210" y="2"/>
                </a:lnTo>
                <a:lnTo>
                  <a:pt x="212" y="2"/>
                </a:lnTo>
                <a:lnTo>
                  <a:pt x="214" y="2"/>
                </a:lnTo>
                <a:lnTo>
                  <a:pt x="216" y="2"/>
                </a:lnTo>
                <a:lnTo>
                  <a:pt x="218" y="2"/>
                </a:lnTo>
                <a:lnTo>
                  <a:pt x="220" y="2"/>
                </a:lnTo>
                <a:lnTo>
                  <a:pt x="222" y="2"/>
                </a:lnTo>
                <a:lnTo>
                  <a:pt x="224" y="2"/>
                </a:lnTo>
                <a:lnTo>
                  <a:pt x="226" y="2"/>
                </a:lnTo>
                <a:lnTo>
                  <a:pt x="228" y="2"/>
                </a:lnTo>
                <a:lnTo>
                  <a:pt x="230" y="2"/>
                </a:lnTo>
                <a:lnTo>
                  <a:pt x="232" y="2"/>
                </a:lnTo>
                <a:lnTo>
                  <a:pt x="234" y="2"/>
                </a:lnTo>
                <a:lnTo>
                  <a:pt x="236" y="2"/>
                </a:lnTo>
                <a:lnTo>
                  <a:pt x="238" y="2"/>
                </a:lnTo>
                <a:lnTo>
                  <a:pt x="240" y="2"/>
                </a:lnTo>
                <a:lnTo>
                  <a:pt x="242" y="2"/>
                </a:lnTo>
                <a:lnTo>
                  <a:pt x="244" y="2"/>
                </a:lnTo>
                <a:lnTo>
                  <a:pt x="246" y="2"/>
                </a:lnTo>
                <a:lnTo>
                  <a:pt x="248" y="2"/>
                </a:lnTo>
                <a:lnTo>
                  <a:pt x="248" y="0"/>
                </a:lnTo>
                <a:lnTo>
                  <a:pt x="248" y="0"/>
                </a:lnTo>
                <a:lnTo>
                  <a:pt x="248" y="2"/>
                </a:lnTo>
                <a:lnTo>
                  <a:pt x="250" y="2"/>
                </a:lnTo>
                <a:lnTo>
                  <a:pt x="252" y="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683568" y="2636912"/>
            <a:ext cx="3486155" cy="1800200"/>
          </a:xfrm>
          <a:custGeom>
            <a:avLst/>
            <a:gdLst>
              <a:gd name="T0" fmla="*/ 365 w 3143"/>
              <a:gd name="T1" fmla="*/ 2 h 1623"/>
              <a:gd name="T2" fmla="*/ 491 w 3143"/>
              <a:gd name="T3" fmla="*/ 2 h 1623"/>
              <a:gd name="T4" fmla="*/ 619 w 3143"/>
              <a:gd name="T5" fmla="*/ 2 h 1623"/>
              <a:gd name="T6" fmla="*/ 743 w 3143"/>
              <a:gd name="T7" fmla="*/ 2 h 1623"/>
              <a:gd name="T8" fmla="*/ 853 w 3143"/>
              <a:gd name="T9" fmla="*/ 2 h 1623"/>
              <a:gd name="T10" fmla="*/ 991 w 3143"/>
              <a:gd name="T11" fmla="*/ 2 h 1623"/>
              <a:gd name="T12" fmla="*/ 1107 w 3143"/>
              <a:gd name="T13" fmla="*/ 2 h 1623"/>
              <a:gd name="T14" fmla="*/ 1251 w 3143"/>
              <a:gd name="T15" fmla="*/ 2 h 1623"/>
              <a:gd name="T16" fmla="*/ 1369 w 3143"/>
              <a:gd name="T17" fmla="*/ 2 h 1623"/>
              <a:gd name="T18" fmla="*/ 1503 w 3143"/>
              <a:gd name="T19" fmla="*/ 2 h 1623"/>
              <a:gd name="T20" fmla="*/ 1613 w 3143"/>
              <a:gd name="T21" fmla="*/ 2 h 1623"/>
              <a:gd name="T22" fmla="*/ 1746 w 3143"/>
              <a:gd name="T23" fmla="*/ 2 h 1623"/>
              <a:gd name="T24" fmla="*/ 1866 w 3143"/>
              <a:gd name="T25" fmla="*/ 2 h 1623"/>
              <a:gd name="T26" fmla="*/ 1984 w 3143"/>
              <a:gd name="T27" fmla="*/ 2 h 1623"/>
              <a:gd name="T28" fmla="*/ 2124 w 3143"/>
              <a:gd name="T29" fmla="*/ 2 h 1623"/>
              <a:gd name="T30" fmla="*/ 2240 w 3143"/>
              <a:gd name="T31" fmla="*/ 2 h 1623"/>
              <a:gd name="T32" fmla="*/ 2348 w 3143"/>
              <a:gd name="T33" fmla="*/ 2 h 1623"/>
              <a:gd name="T34" fmla="*/ 2458 w 3143"/>
              <a:gd name="T35" fmla="*/ 4 h 1623"/>
              <a:gd name="T36" fmla="*/ 2592 w 3143"/>
              <a:gd name="T37" fmla="*/ 4 h 1623"/>
              <a:gd name="T38" fmla="*/ 2714 w 3143"/>
              <a:gd name="T39" fmla="*/ 4 h 1623"/>
              <a:gd name="T40" fmla="*/ 2842 w 3143"/>
              <a:gd name="T41" fmla="*/ 10 h 1623"/>
              <a:gd name="T42" fmla="*/ 2907 w 3143"/>
              <a:gd name="T43" fmla="*/ 56 h 1623"/>
              <a:gd name="T44" fmla="*/ 2981 w 3143"/>
              <a:gd name="T45" fmla="*/ 60 h 1623"/>
              <a:gd name="T46" fmla="*/ 3019 w 3143"/>
              <a:gd name="T47" fmla="*/ 116 h 1623"/>
              <a:gd name="T48" fmla="*/ 3011 w 3143"/>
              <a:gd name="T49" fmla="*/ 156 h 1623"/>
              <a:gd name="T50" fmla="*/ 2957 w 3143"/>
              <a:gd name="T51" fmla="*/ 188 h 1623"/>
              <a:gd name="T52" fmla="*/ 2933 w 3143"/>
              <a:gd name="T53" fmla="*/ 264 h 1623"/>
              <a:gd name="T54" fmla="*/ 2995 w 3143"/>
              <a:gd name="T55" fmla="*/ 328 h 1623"/>
              <a:gd name="T56" fmla="*/ 3019 w 3143"/>
              <a:gd name="T57" fmla="*/ 395 h 1623"/>
              <a:gd name="T58" fmla="*/ 3071 w 3143"/>
              <a:gd name="T59" fmla="*/ 453 h 1623"/>
              <a:gd name="T60" fmla="*/ 3137 w 3143"/>
              <a:gd name="T61" fmla="*/ 483 h 1623"/>
              <a:gd name="T62" fmla="*/ 3137 w 3143"/>
              <a:gd name="T63" fmla="*/ 591 h 1623"/>
              <a:gd name="T64" fmla="*/ 3135 w 3143"/>
              <a:gd name="T65" fmla="*/ 703 h 1623"/>
              <a:gd name="T66" fmla="*/ 3135 w 3143"/>
              <a:gd name="T67" fmla="*/ 840 h 1623"/>
              <a:gd name="T68" fmla="*/ 3135 w 3143"/>
              <a:gd name="T69" fmla="*/ 966 h 1623"/>
              <a:gd name="T70" fmla="*/ 3133 w 3143"/>
              <a:gd name="T71" fmla="*/ 1076 h 1623"/>
              <a:gd name="T72" fmla="*/ 3133 w 3143"/>
              <a:gd name="T73" fmla="*/ 1204 h 1623"/>
              <a:gd name="T74" fmla="*/ 3133 w 3143"/>
              <a:gd name="T75" fmla="*/ 1321 h 1623"/>
              <a:gd name="T76" fmla="*/ 3133 w 3143"/>
              <a:gd name="T77" fmla="*/ 1429 h 1623"/>
              <a:gd name="T78" fmla="*/ 3133 w 3143"/>
              <a:gd name="T79" fmla="*/ 1579 h 1623"/>
              <a:gd name="T80" fmla="*/ 3041 w 3143"/>
              <a:gd name="T81" fmla="*/ 1619 h 1623"/>
              <a:gd name="T82" fmla="*/ 2907 w 3143"/>
              <a:gd name="T83" fmla="*/ 1619 h 1623"/>
              <a:gd name="T84" fmla="*/ 2796 w 3143"/>
              <a:gd name="T85" fmla="*/ 1619 h 1623"/>
              <a:gd name="T86" fmla="*/ 2664 w 3143"/>
              <a:gd name="T87" fmla="*/ 1619 h 1623"/>
              <a:gd name="T88" fmla="*/ 2502 w 3143"/>
              <a:gd name="T89" fmla="*/ 1619 h 1623"/>
              <a:gd name="T90" fmla="*/ 2378 w 3143"/>
              <a:gd name="T91" fmla="*/ 1619 h 1623"/>
              <a:gd name="T92" fmla="*/ 2116 w 3143"/>
              <a:gd name="T93" fmla="*/ 1619 h 1623"/>
              <a:gd name="T94" fmla="*/ 1984 w 3143"/>
              <a:gd name="T95" fmla="*/ 1619 h 1623"/>
              <a:gd name="T96" fmla="*/ 1868 w 3143"/>
              <a:gd name="T97" fmla="*/ 1619 h 1623"/>
              <a:gd name="T98" fmla="*/ 1732 w 3143"/>
              <a:gd name="T99" fmla="*/ 1619 h 1623"/>
              <a:gd name="T100" fmla="*/ 1607 w 3143"/>
              <a:gd name="T101" fmla="*/ 1621 h 1623"/>
              <a:gd name="T102" fmla="*/ 1461 w 3143"/>
              <a:gd name="T103" fmla="*/ 1619 h 1623"/>
              <a:gd name="T104" fmla="*/ 1293 w 3143"/>
              <a:gd name="T105" fmla="*/ 1619 h 1623"/>
              <a:gd name="T106" fmla="*/ 1119 w 3143"/>
              <a:gd name="T107" fmla="*/ 1619 h 1623"/>
              <a:gd name="T108" fmla="*/ 987 w 3143"/>
              <a:gd name="T109" fmla="*/ 1619 h 1623"/>
              <a:gd name="T110" fmla="*/ 819 w 3143"/>
              <a:gd name="T111" fmla="*/ 1617 h 1623"/>
              <a:gd name="T112" fmla="*/ 641 w 3143"/>
              <a:gd name="T113" fmla="*/ 1619 h 1623"/>
              <a:gd name="T114" fmla="*/ 465 w 3143"/>
              <a:gd name="T115" fmla="*/ 1621 h 1623"/>
              <a:gd name="T116" fmla="*/ 270 w 3143"/>
              <a:gd name="T117" fmla="*/ 1621 h 1623"/>
              <a:gd name="T118" fmla="*/ 154 w 3143"/>
              <a:gd name="T119" fmla="*/ 1623 h 1623"/>
              <a:gd name="T120" fmla="*/ 46 w 3143"/>
              <a:gd name="T121" fmla="*/ 1623 h 1623"/>
              <a:gd name="T122" fmla="*/ 4 w 3143"/>
              <a:gd name="T123" fmla="*/ 627 h 1623"/>
              <a:gd name="T124" fmla="*/ 82 w 3143"/>
              <a:gd name="T125" fmla="*/ 2 h 1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3" h="1623">
                <a:moveTo>
                  <a:pt x="252" y="2"/>
                </a:moveTo>
                <a:lnTo>
                  <a:pt x="254" y="2"/>
                </a:lnTo>
                <a:lnTo>
                  <a:pt x="258" y="2"/>
                </a:lnTo>
                <a:lnTo>
                  <a:pt x="260" y="2"/>
                </a:lnTo>
                <a:lnTo>
                  <a:pt x="262" y="2"/>
                </a:lnTo>
                <a:lnTo>
                  <a:pt x="264" y="2"/>
                </a:lnTo>
                <a:lnTo>
                  <a:pt x="266" y="2"/>
                </a:lnTo>
                <a:lnTo>
                  <a:pt x="268" y="2"/>
                </a:lnTo>
                <a:lnTo>
                  <a:pt x="270" y="2"/>
                </a:lnTo>
                <a:lnTo>
                  <a:pt x="272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80" y="2"/>
                </a:lnTo>
                <a:lnTo>
                  <a:pt x="282" y="2"/>
                </a:lnTo>
                <a:lnTo>
                  <a:pt x="284" y="2"/>
                </a:lnTo>
                <a:lnTo>
                  <a:pt x="286" y="2"/>
                </a:lnTo>
                <a:lnTo>
                  <a:pt x="288" y="2"/>
                </a:lnTo>
                <a:lnTo>
                  <a:pt x="292" y="2"/>
                </a:lnTo>
                <a:lnTo>
                  <a:pt x="296" y="2"/>
                </a:lnTo>
                <a:lnTo>
                  <a:pt x="298" y="2"/>
                </a:lnTo>
                <a:lnTo>
                  <a:pt x="300" y="2"/>
                </a:lnTo>
                <a:lnTo>
                  <a:pt x="302" y="2"/>
                </a:lnTo>
                <a:lnTo>
                  <a:pt x="304" y="2"/>
                </a:lnTo>
                <a:lnTo>
                  <a:pt x="306" y="2"/>
                </a:lnTo>
                <a:lnTo>
                  <a:pt x="308" y="2"/>
                </a:lnTo>
                <a:lnTo>
                  <a:pt x="310" y="2"/>
                </a:lnTo>
                <a:lnTo>
                  <a:pt x="312" y="2"/>
                </a:lnTo>
                <a:lnTo>
                  <a:pt x="314" y="2"/>
                </a:lnTo>
                <a:lnTo>
                  <a:pt x="316" y="2"/>
                </a:lnTo>
                <a:lnTo>
                  <a:pt x="318" y="2"/>
                </a:lnTo>
                <a:lnTo>
                  <a:pt x="320" y="2"/>
                </a:lnTo>
                <a:lnTo>
                  <a:pt x="322" y="2"/>
                </a:lnTo>
                <a:lnTo>
                  <a:pt x="324" y="2"/>
                </a:lnTo>
                <a:lnTo>
                  <a:pt x="326" y="2"/>
                </a:lnTo>
                <a:lnTo>
                  <a:pt x="328" y="2"/>
                </a:lnTo>
                <a:lnTo>
                  <a:pt x="330" y="2"/>
                </a:lnTo>
                <a:lnTo>
                  <a:pt x="332" y="2"/>
                </a:lnTo>
                <a:lnTo>
                  <a:pt x="334" y="2"/>
                </a:lnTo>
                <a:lnTo>
                  <a:pt x="336" y="2"/>
                </a:lnTo>
                <a:lnTo>
                  <a:pt x="338" y="2"/>
                </a:lnTo>
                <a:lnTo>
                  <a:pt x="340" y="2"/>
                </a:lnTo>
                <a:lnTo>
                  <a:pt x="342" y="2"/>
                </a:lnTo>
                <a:lnTo>
                  <a:pt x="344" y="2"/>
                </a:lnTo>
                <a:lnTo>
                  <a:pt x="344" y="2"/>
                </a:lnTo>
                <a:lnTo>
                  <a:pt x="346" y="2"/>
                </a:lnTo>
                <a:lnTo>
                  <a:pt x="348" y="2"/>
                </a:lnTo>
                <a:lnTo>
                  <a:pt x="350" y="2"/>
                </a:lnTo>
                <a:lnTo>
                  <a:pt x="352" y="2"/>
                </a:lnTo>
                <a:lnTo>
                  <a:pt x="354" y="2"/>
                </a:lnTo>
                <a:lnTo>
                  <a:pt x="356" y="2"/>
                </a:lnTo>
                <a:lnTo>
                  <a:pt x="358" y="2"/>
                </a:lnTo>
                <a:lnTo>
                  <a:pt x="360" y="2"/>
                </a:lnTo>
                <a:lnTo>
                  <a:pt x="363" y="2"/>
                </a:lnTo>
                <a:lnTo>
                  <a:pt x="365" y="2"/>
                </a:lnTo>
                <a:lnTo>
                  <a:pt x="367" y="2"/>
                </a:lnTo>
                <a:lnTo>
                  <a:pt x="369" y="2"/>
                </a:lnTo>
                <a:lnTo>
                  <a:pt x="371" y="2"/>
                </a:lnTo>
                <a:lnTo>
                  <a:pt x="373" y="2"/>
                </a:lnTo>
                <a:lnTo>
                  <a:pt x="375" y="2"/>
                </a:lnTo>
                <a:lnTo>
                  <a:pt x="377" y="2"/>
                </a:lnTo>
                <a:lnTo>
                  <a:pt x="381" y="2"/>
                </a:lnTo>
                <a:lnTo>
                  <a:pt x="383" y="2"/>
                </a:lnTo>
                <a:lnTo>
                  <a:pt x="387" y="2"/>
                </a:lnTo>
                <a:lnTo>
                  <a:pt x="389" y="2"/>
                </a:lnTo>
                <a:lnTo>
                  <a:pt x="391" y="2"/>
                </a:lnTo>
                <a:lnTo>
                  <a:pt x="393" y="2"/>
                </a:lnTo>
                <a:lnTo>
                  <a:pt x="393" y="2"/>
                </a:lnTo>
                <a:lnTo>
                  <a:pt x="395" y="2"/>
                </a:lnTo>
                <a:lnTo>
                  <a:pt x="397" y="2"/>
                </a:lnTo>
                <a:lnTo>
                  <a:pt x="401" y="2"/>
                </a:lnTo>
                <a:lnTo>
                  <a:pt x="403" y="2"/>
                </a:lnTo>
                <a:lnTo>
                  <a:pt x="405" y="2"/>
                </a:lnTo>
                <a:lnTo>
                  <a:pt x="407" y="2"/>
                </a:lnTo>
                <a:lnTo>
                  <a:pt x="409" y="2"/>
                </a:lnTo>
                <a:lnTo>
                  <a:pt x="411" y="2"/>
                </a:lnTo>
                <a:lnTo>
                  <a:pt x="413" y="2"/>
                </a:lnTo>
                <a:lnTo>
                  <a:pt x="415" y="2"/>
                </a:lnTo>
                <a:lnTo>
                  <a:pt x="417" y="2"/>
                </a:lnTo>
                <a:lnTo>
                  <a:pt x="419" y="2"/>
                </a:lnTo>
                <a:lnTo>
                  <a:pt x="423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1" y="2"/>
                </a:lnTo>
                <a:lnTo>
                  <a:pt x="433" y="2"/>
                </a:lnTo>
                <a:lnTo>
                  <a:pt x="435" y="2"/>
                </a:lnTo>
                <a:lnTo>
                  <a:pt x="437" y="2"/>
                </a:lnTo>
                <a:lnTo>
                  <a:pt x="439" y="2"/>
                </a:lnTo>
                <a:lnTo>
                  <a:pt x="441" y="2"/>
                </a:lnTo>
                <a:lnTo>
                  <a:pt x="441" y="2"/>
                </a:lnTo>
                <a:lnTo>
                  <a:pt x="443" y="2"/>
                </a:lnTo>
                <a:lnTo>
                  <a:pt x="445" y="2"/>
                </a:lnTo>
                <a:lnTo>
                  <a:pt x="449" y="2"/>
                </a:lnTo>
                <a:lnTo>
                  <a:pt x="451" y="2"/>
                </a:lnTo>
                <a:lnTo>
                  <a:pt x="455" y="2"/>
                </a:lnTo>
                <a:lnTo>
                  <a:pt x="457" y="2"/>
                </a:lnTo>
                <a:lnTo>
                  <a:pt x="459" y="2"/>
                </a:lnTo>
                <a:lnTo>
                  <a:pt x="461" y="2"/>
                </a:lnTo>
                <a:lnTo>
                  <a:pt x="463" y="2"/>
                </a:lnTo>
                <a:lnTo>
                  <a:pt x="465" y="2"/>
                </a:lnTo>
                <a:lnTo>
                  <a:pt x="467" y="2"/>
                </a:lnTo>
                <a:lnTo>
                  <a:pt x="469" y="2"/>
                </a:lnTo>
                <a:lnTo>
                  <a:pt x="473" y="2"/>
                </a:lnTo>
                <a:lnTo>
                  <a:pt x="477" y="2"/>
                </a:lnTo>
                <a:lnTo>
                  <a:pt x="479" y="2"/>
                </a:lnTo>
                <a:lnTo>
                  <a:pt x="485" y="2"/>
                </a:lnTo>
                <a:lnTo>
                  <a:pt x="487" y="2"/>
                </a:lnTo>
                <a:lnTo>
                  <a:pt x="489" y="2"/>
                </a:lnTo>
                <a:lnTo>
                  <a:pt x="491" y="2"/>
                </a:lnTo>
                <a:lnTo>
                  <a:pt x="493" y="2"/>
                </a:lnTo>
                <a:lnTo>
                  <a:pt x="495" y="2"/>
                </a:lnTo>
                <a:lnTo>
                  <a:pt x="497" y="2"/>
                </a:lnTo>
                <a:lnTo>
                  <a:pt x="499" y="2"/>
                </a:lnTo>
                <a:lnTo>
                  <a:pt x="503" y="2"/>
                </a:lnTo>
                <a:lnTo>
                  <a:pt x="507" y="2"/>
                </a:lnTo>
                <a:lnTo>
                  <a:pt x="509" y="2"/>
                </a:lnTo>
                <a:lnTo>
                  <a:pt x="513" y="2"/>
                </a:lnTo>
                <a:lnTo>
                  <a:pt x="515" y="2"/>
                </a:lnTo>
                <a:lnTo>
                  <a:pt x="517" y="2"/>
                </a:lnTo>
                <a:lnTo>
                  <a:pt x="519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27" y="2"/>
                </a:lnTo>
                <a:lnTo>
                  <a:pt x="529" y="2"/>
                </a:lnTo>
                <a:lnTo>
                  <a:pt x="533" y="2"/>
                </a:lnTo>
                <a:lnTo>
                  <a:pt x="537" y="2"/>
                </a:lnTo>
                <a:lnTo>
                  <a:pt x="539" y="2"/>
                </a:lnTo>
                <a:lnTo>
                  <a:pt x="539" y="2"/>
                </a:lnTo>
                <a:lnTo>
                  <a:pt x="541" y="2"/>
                </a:lnTo>
                <a:lnTo>
                  <a:pt x="543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3" y="2"/>
                </a:lnTo>
                <a:lnTo>
                  <a:pt x="555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67" y="2"/>
                </a:lnTo>
                <a:lnTo>
                  <a:pt x="569" y="2"/>
                </a:lnTo>
                <a:lnTo>
                  <a:pt x="571" y="2"/>
                </a:lnTo>
                <a:lnTo>
                  <a:pt x="573" y="2"/>
                </a:lnTo>
                <a:lnTo>
                  <a:pt x="577" y="2"/>
                </a:lnTo>
                <a:lnTo>
                  <a:pt x="579" y="2"/>
                </a:lnTo>
                <a:lnTo>
                  <a:pt x="581" y="2"/>
                </a:lnTo>
                <a:lnTo>
                  <a:pt x="585" y="2"/>
                </a:lnTo>
                <a:lnTo>
                  <a:pt x="587" y="2"/>
                </a:lnTo>
                <a:lnTo>
                  <a:pt x="587" y="2"/>
                </a:lnTo>
                <a:lnTo>
                  <a:pt x="593" y="2"/>
                </a:lnTo>
                <a:lnTo>
                  <a:pt x="595" y="2"/>
                </a:lnTo>
                <a:lnTo>
                  <a:pt x="597" y="2"/>
                </a:lnTo>
                <a:lnTo>
                  <a:pt x="599" y="2"/>
                </a:lnTo>
                <a:lnTo>
                  <a:pt x="601" y="2"/>
                </a:lnTo>
                <a:lnTo>
                  <a:pt x="603" y="2"/>
                </a:lnTo>
                <a:lnTo>
                  <a:pt x="605" y="2"/>
                </a:lnTo>
                <a:lnTo>
                  <a:pt x="607" y="2"/>
                </a:lnTo>
                <a:lnTo>
                  <a:pt x="609" y="2"/>
                </a:lnTo>
                <a:lnTo>
                  <a:pt x="611" y="2"/>
                </a:lnTo>
                <a:lnTo>
                  <a:pt x="613" y="2"/>
                </a:lnTo>
                <a:lnTo>
                  <a:pt x="615" y="2"/>
                </a:lnTo>
                <a:lnTo>
                  <a:pt x="617" y="2"/>
                </a:lnTo>
                <a:lnTo>
                  <a:pt x="619" y="2"/>
                </a:lnTo>
                <a:lnTo>
                  <a:pt x="621" y="2"/>
                </a:lnTo>
                <a:lnTo>
                  <a:pt x="623" y="2"/>
                </a:lnTo>
                <a:lnTo>
                  <a:pt x="625" y="2"/>
                </a:lnTo>
                <a:lnTo>
                  <a:pt x="627" y="2"/>
                </a:lnTo>
                <a:lnTo>
                  <a:pt x="629" y="2"/>
                </a:lnTo>
                <a:lnTo>
                  <a:pt x="633" y="2"/>
                </a:lnTo>
                <a:lnTo>
                  <a:pt x="635" y="2"/>
                </a:lnTo>
                <a:lnTo>
                  <a:pt x="635" y="2"/>
                </a:lnTo>
                <a:lnTo>
                  <a:pt x="637" y="2"/>
                </a:lnTo>
                <a:lnTo>
                  <a:pt x="639" y="2"/>
                </a:lnTo>
                <a:lnTo>
                  <a:pt x="641" y="2"/>
                </a:lnTo>
                <a:lnTo>
                  <a:pt x="643" y="2"/>
                </a:lnTo>
                <a:lnTo>
                  <a:pt x="645" y="2"/>
                </a:lnTo>
                <a:lnTo>
                  <a:pt x="647" y="2"/>
                </a:lnTo>
                <a:lnTo>
                  <a:pt x="649" y="2"/>
                </a:lnTo>
                <a:lnTo>
                  <a:pt x="651" y="2"/>
                </a:lnTo>
                <a:lnTo>
                  <a:pt x="653" y="2"/>
                </a:lnTo>
                <a:lnTo>
                  <a:pt x="655" y="2"/>
                </a:lnTo>
                <a:lnTo>
                  <a:pt x="659" y="2"/>
                </a:lnTo>
                <a:lnTo>
                  <a:pt x="661" y="2"/>
                </a:lnTo>
                <a:lnTo>
                  <a:pt x="663" y="2"/>
                </a:lnTo>
                <a:lnTo>
                  <a:pt x="665" y="2"/>
                </a:lnTo>
                <a:lnTo>
                  <a:pt x="667" y="2"/>
                </a:lnTo>
                <a:lnTo>
                  <a:pt x="675" y="2"/>
                </a:lnTo>
                <a:lnTo>
                  <a:pt x="677" y="2"/>
                </a:lnTo>
                <a:lnTo>
                  <a:pt x="679" y="2"/>
                </a:lnTo>
                <a:lnTo>
                  <a:pt x="681" y="2"/>
                </a:lnTo>
                <a:lnTo>
                  <a:pt x="683" y="2"/>
                </a:lnTo>
                <a:lnTo>
                  <a:pt x="687" y="2"/>
                </a:lnTo>
                <a:lnTo>
                  <a:pt x="691" y="2"/>
                </a:lnTo>
                <a:lnTo>
                  <a:pt x="695" y="2"/>
                </a:lnTo>
                <a:lnTo>
                  <a:pt x="697" y="2"/>
                </a:lnTo>
                <a:lnTo>
                  <a:pt x="699" y="2"/>
                </a:lnTo>
                <a:lnTo>
                  <a:pt x="701" y="2"/>
                </a:lnTo>
                <a:lnTo>
                  <a:pt x="703" y="2"/>
                </a:lnTo>
                <a:lnTo>
                  <a:pt x="705" y="2"/>
                </a:lnTo>
                <a:lnTo>
                  <a:pt x="707" y="2"/>
                </a:lnTo>
                <a:lnTo>
                  <a:pt x="709" y="2"/>
                </a:lnTo>
                <a:lnTo>
                  <a:pt x="711" y="2"/>
                </a:lnTo>
                <a:lnTo>
                  <a:pt x="713" y="2"/>
                </a:lnTo>
                <a:lnTo>
                  <a:pt x="717" y="2"/>
                </a:lnTo>
                <a:lnTo>
                  <a:pt x="719" y="2"/>
                </a:lnTo>
                <a:lnTo>
                  <a:pt x="721" y="2"/>
                </a:lnTo>
                <a:lnTo>
                  <a:pt x="723" y="2"/>
                </a:lnTo>
                <a:lnTo>
                  <a:pt x="725" y="2"/>
                </a:lnTo>
                <a:lnTo>
                  <a:pt x="727" y="2"/>
                </a:lnTo>
                <a:lnTo>
                  <a:pt x="729" y="2"/>
                </a:lnTo>
                <a:lnTo>
                  <a:pt x="731" y="2"/>
                </a:lnTo>
                <a:lnTo>
                  <a:pt x="731" y="2"/>
                </a:lnTo>
                <a:lnTo>
                  <a:pt x="733" y="2"/>
                </a:lnTo>
                <a:lnTo>
                  <a:pt x="735" y="2"/>
                </a:lnTo>
                <a:lnTo>
                  <a:pt x="737" y="2"/>
                </a:lnTo>
                <a:lnTo>
                  <a:pt x="739" y="2"/>
                </a:lnTo>
                <a:lnTo>
                  <a:pt x="741" y="2"/>
                </a:lnTo>
                <a:lnTo>
                  <a:pt x="743" y="2"/>
                </a:lnTo>
                <a:lnTo>
                  <a:pt x="745" y="2"/>
                </a:lnTo>
                <a:lnTo>
                  <a:pt x="747" y="2"/>
                </a:lnTo>
                <a:lnTo>
                  <a:pt x="749" y="2"/>
                </a:lnTo>
                <a:lnTo>
                  <a:pt x="751" y="2"/>
                </a:lnTo>
                <a:lnTo>
                  <a:pt x="753" y="2"/>
                </a:lnTo>
                <a:lnTo>
                  <a:pt x="755" y="2"/>
                </a:lnTo>
                <a:lnTo>
                  <a:pt x="757" y="2"/>
                </a:lnTo>
                <a:lnTo>
                  <a:pt x="759" y="2"/>
                </a:lnTo>
                <a:lnTo>
                  <a:pt x="761" y="2"/>
                </a:lnTo>
                <a:lnTo>
                  <a:pt x="763" y="2"/>
                </a:lnTo>
                <a:lnTo>
                  <a:pt x="765" y="2"/>
                </a:lnTo>
                <a:lnTo>
                  <a:pt x="767" y="2"/>
                </a:lnTo>
                <a:lnTo>
                  <a:pt x="769" y="2"/>
                </a:lnTo>
                <a:lnTo>
                  <a:pt x="773" y="2"/>
                </a:lnTo>
                <a:lnTo>
                  <a:pt x="775" y="2"/>
                </a:lnTo>
                <a:lnTo>
                  <a:pt x="777" y="2"/>
                </a:lnTo>
                <a:lnTo>
                  <a:pt x="779" y="2"/>
                </a:lnTo>
                <a:lnTo>
                  <a:pt x="779" y="2"/>
                </a:lnTo>
                <a:lnTo>
                  <a:pt x="781" y="2"/>
                </a:lnTo>
                <a:lnTo>
                  <a:pt x="783" y="2"/>
                </a:lnTo>
                <a:lnTo>
                  <a:pt x="785" y="2"/>
                </a:lnTo>
                <a:lnTo>
                  <a:pt x="787" y="2"/>
                </a:lnTo>
                <a:lnTo>
                  <a:pt x="789" y="2"/>
                </a:lnTo>
                <a:lnTo>
                  <a:pt x="791" y="2"/>
                </a:lnTo>
                <a:lnTo>
                  <a:pt x="793" y="2"/>
                </a:lnTo>
                <a:lnTo>
                  <a:pt x="795" y="2"/>
                </a:lnTo>
                <a:lnTo>
                  <a:pt x="797" y="2"/>
                </a:lnTo>
                <a:lnTo>
                  <a:pt x="799" y="2"/>
                </a:lnTo>
                <a:lnTo>
                  <a:pt x="801" y="2"/>
                </a:lnTo>
                <a:lnTo>
                  <a:pt x="803" y="2"/>
                </a:lnTo>
                <a:lnTo>
                  <a:pt x="805" y="2"/>
                </a:lnTo>
                <a:lnTo>
                  <a:pt x="807" y="2"/>
                </a:lnTo>
                <a:lnTo>
                  <a:pt x="809" y="2"/>
                </a:lnTo>
                <a:lnTo>
                  <a:pt x="811" y="2"/>
                </a:lnTo>
                <a:lnTo>
                  <a:pt x="813" y="2"/>
                </a:lnTo>
                <a:lnTo>
                  <a:pt x="815" y="2"/>
                </a:lnTo>
                <a:lnTo>
                  <a:pt x="817" y="2"/>
                </a:lnTo>
                <a:lnTo>
                  <a:pt x="819" y="2"/>
                </a:lnTo>
                <a:lnTo>
                  <a:pt x="821" y="2"/>
                </a:lnTo>
                <a:lnTo>
                  <a:pt x="823" y="2"/>
                </a:lnTo>
                <a:lnTo>
                  <a:pt x="825" y="2"/>
                </a:lnTo>
                <a:lnTo>
                  <a:pt x="827" y="2"/>
                </a:lnTo>
                <a:lnTo>
                  <a:pt x="827" y="2"/>
                </a:lnTo>
                <a:lnTo>
                  <a:pt x="829" y="2"/>
                </a:lnTo>
                <a:lnTo>
                  <a:pt x="831" y="2"/>
                </a:lnTo>
                <a:lnTo>
                  <a:pt x="833" y="2"/>
                </a:lnTo>
                <a:lnTo>
                  <a:pt x="835" y="2"/>
                </a:lnTo>
                <a:lnTo>
                  <a:pt x="837" y="2"/>
                </a:lnTo>
                <a:lnTo>
                  <a:pt x="839" y="2"/>
                </a:lnTo>
                <a:lnTo>
                  <a:pt x="841" y="2"/>
                </a:lnTo>
                <a:lnTo>
                  <a:pt x="843" y="2"/>
                </a:lnTo>
                <a:lnTo>
                  <a:pt x="847" y="2"/>
                </a:lnTo>
                <a:lnTo>
                  <a:pt x="849" y="2"/>
                </a:lnTo>
                <a:lnTo>
                  <a:pt x="851" y="2"/>
                </a:lnTo>
                <a:lnTo>
                  <a:pt x="853" y="2"/>
                </a:lnTo>
                <a:lnTo>
                  <a:pt x="855" y="2"/>
                </a:lnTo>
                <a:lnTo>
                  <a:pt x="857" y="2"/>
                </a:lnTo>
                <a:lnTo>
                  <a:pt x="859" y="2"/>
                </a:lnTo>
                <a:lnTo>
                  <a:pt x="861" y="2"/>
                </a:lnTo>
                <a:lnTo>
                  <a:pt x="863" y="2"/>
                </a:lnTo>
                <a:lnTo>
                  <a:pt x="865" y="2"/>
                </a:lnTo>
                <a:lnTo>
                  <a:pt x="867" y="2"/>
                </a:lnTo>
                <a:lnTo>
                  <a:pt x="869" y="2"/>
                </a:lnTo>
                <a:lnTo>
                  <a:pt x="871" y="2"/>
                </a:lnTo>
                <a:lnTo>
                  <a:pt x="879" y="2"/>
                </a:lnTo>
                <a:lnTo>
                  <a:pt x="881" y="2"/>
                </a:lnTo>
                <a:lnTo>
                  <a:pt x="885" y="2"/>
                </a:lnTo>
                <a:lnTo>
                  <a:pt x="887" y="2"/>
                </a:lnTo>
                <a:lnTo>
                  <a:pt x="889" y="2"/>
                </a:lnTo>
                <a:lnTo>
                  <a:pt x="897" y="2"/>
                </a:lnTo>
                <a:lnTo>
                  <a:pt x="899" y="2"/>
                </a:lnTo>
                <a:lnTo>
                  <a:pt x="901" y="2"/>
                </a:lnTo>
                <a:lnTo>
                  <a:pt x="903" y="2"/>
                </a:lnTo>
                <a:lnTo>
                  <a:pt x="905" y="2"/>
                </a:lnTo>
                <a:lnTo>
                  <a:pt x="907" y="2"/>
                </a:lnTo>
                <a:lnTo>
                  <a:pt x="909" y="2"/>
                </a:lnTo>
                <a:lnTo>
                  <a:pt x="911" y="2"/>
                </a:lnTo>
                <a:lnTo>
                  <a:pt x="913" y="2"/>
                </a:lnTo>
                <a:lnTo>
                  <a:pt x="917" y="2"/>
                </a:lnTo>
                <a:lnTo>
                  <a:pt x="921" y="2"/>
                </a:lnTo>
                <a:lnTo>
                  <a:pt x="923" y="2"/>
                </a:lnTo>
                <a:lnTo>
                  <a:pt x="923" y="2"/>
                </a:lnTo>
                <a:lnTo>
                  <a:pt x="925" y="2"/>
                </a:lnTo>
                <a:lnTo>
                  <a:pt x="927" y="2"/>
                </a:lnTo>
                <a:lnTo>
                  <a:pt x="929" y="2"/>
                </a:lnTo>
                <a:lnTo>
                  <a:pt x="931" y="2"/>
                </a:lnTo>
                <a:lnTo>
                  <a:pt x="933" y="2"/>
                </a:lnTo>
                <a:lnTo>
                  <a:pt x="935" y="2"/>
                </a:lnTo>
                <a:lnTo>
                  <a:pt x="937" y="2"/>
                </a:lnTo>
                <a:lnTo>
                  <a:pt x="939" y="2"/>
                </a:lnTo>
                <a:lnTo>
                  <a:pt x="941" y="2"/>
                </a:lnTo>
                <a:lnTo>
                  <a:pt x="943" y="2"/>
                </a:lnTo>
                <a:lnTo>
                  <a:pt x="949" y="2"/>
                </a:lnTo>
                <a:lnTo>
                  <a:pt x="957" y="2"/>
                </a:lnTo>
                <a:lnTo>
                  <a:pt x="959" y="2"/>
                </a:lnTo>
                <a:lnTo>
                  <a:pt x="961" y="2"/>
                </a:lnTo>
                <a:lnTo>
                  <a:pt x="965" y="2"/>
                </a:lnTo>
                <a:lnTo>
                  <a:pt x="967" y="2"/>
                </a:lnTo>
                <a:lnTo>
                  <a:pt x="971" y="2"/>
                </a:lnTo>
                <a:lnTo>
                  <a:pt x="973" y="2"/>
                </a:lnTo>
                <a:lnTo>
                  <a:pt x="973" y="2"/>
                </a:lnTo>
                <a:lnTo>
                  <a:pt x="975" y="2"/>
                </a:lnTo>
                <a:lnTo>
                  <a:pt x="977" y="2"/>
                </a:lnTo>
                <a:lnTo>
                  <a:pt x="979" y="2"/>
                </a:lnTo>
                <a:lnTo>
                  <a:pt x="981" y="2"/>
                </a:lnTo>
                <a:lnTo>
                  <a:pt x="983" y="2"/>
                </a:lnTo>
                <a:lnTo>
                  <a:pt x="985" y="2"/>
                </a:lnTo>
                <a:lnTo>
                  <a:pt x="987" y="2"/>
                </a:lnTo>
                <a:lnTo>
                  <a:pt x="989" y="2"/>
                </a:lnTo>
                <a:lnTo>
                  <a:pt x="991" y="2"/>
                </a:lnTo>
                <a:lnTo>
                  <a:pt x="993" y="2"/>
                </a:lnTo>
                <a:lnTo>
                  <a:pt x="995" y="2"/>
                </a:lnTo>
                <a:lnTo>
                  <a:pt x="997" y="2"/>
                </a:lnTo>
                <a:lnTo>
                  <a:pt x="999" y="2"/>
                </a:lnTo>
                <a:lnTo>
                  <a:pt x="1001" y="2"/>
                </a:lnTo>
                <a:lnTo>
                  <a:pt x="1003" y="2"/>
                </a:lnTo>
                <a:lnTo>
                  <a:pt x="1005" y="2"/>
                </a:lnTo>
                <a:lnTo>
                  <a:pt x="1007" y="2"/>
                </a:lnTo>
                <a:lnTo>
                  <a:pt x="1011" y="2"/>
                </a:lnTo>
                <a:lnTo>
                  <a:pt x="1013" y="2"/>
                </a:lnTo>
                <a:lnTo>
                  <a:pt x="1015" y="2"/>
                </a:lnTo>
                <a:lnTo>
                  <a:pt x="1017" y="2"/>
                </a:lnTo>
                <a:lnTo>
                  <a:pt x="1019" y="2"/>
                </a:lnTo>
                <a:lnTo>
                  <a:pt x="1021" y="2"/>
                </a:lnTo>
                <a:lnTo>
                  <a:pt x="1021" y="2"/>
                </a:lnTo>
                <a:lnTo>
                  <a:pt x="1023" y="2"/>
                </a:lnTo>
                <a:lnTo>
                  <a:pt x="1025" y="2"/>
                </a:lnTo>
                <a:lnTo>
                  <a:pt x="1029" y="2"/>
                </a:lnTo>
                <a:lnTo>
                  <a:pt x="1031" y="2"/>
                </a:lnTo>
                <a:lnTo>
                  <a:pt x="1033" y="2"/>
                </a:lnTo>
                <a:lnTo>
                  <a:pt x="1035" y="2"/>
                </a:lnTo>
                <a:lnTo>
                  <a:pt x="1037" y="2"/>
                </a:lnTo>
                <a:lnTo>
                  <a:pt x="1039" y="2"/>
                </a:lnTo>
                <a:lnTo>
                  <a:pt x="1041" y="2"/>
                </a:lnTo>
                <a:lnTo>
                  <a:pt x="1043" y="2"/>
                </a:lnTo>
                <a:lnTo>
                  <a:pt x="1045" y="2"/>
                </a:lnTo>
                <a:lnTo>
                  <a:pt x="1047" y="2"/>
                </a:lnTo>
                <a:lnTo>
                  <a:pt x="1049" y="2"/>
                </a:lnTo>
                <a:lnTo>
                  <a:pt x="1053" y="2"/>
                </a:lnTo>
                <a:lnTo>
                  <a:pt x="1055" y="2"/>
                </a:lnTo>
                <a:lnTo>
                  <a:pt x="1057" y="2"/>
                </a:lnTo>
                <a:lnTo>
                  <a:pt x="1059" y="2"/>
                </a:lnTo>
                <a:lnTo>
                  <a:pt x="1061" y="2"/>
                </a:lnTo>
                <a:lnTo>
                  <a:pt x="1063" y="2"/>
                </a:lnTo>
                <a:lnTo>
                  <a:pt x="1065" y="2"/>
                </a:lnTo>
                <a:lnTo>
                  <a:pt x="1067" y="2"/>
                </a:lnTo>
                <a:lnTo>
                  <a:pt x="1069" y="2"/>
                </a:lnTo>
                <a:lnTo>
                  <a:pt x="1069" y="2"/>
                </a:lnTo>
                <a:lnTo>
                  <a:pt x="1073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5" y="2"/>
                </a:lnTo>
                <a:lnTo>
                  <a:pt x="1087" y="2"/>
                </a:lnTo>
                <a:lnTo>
                  <a:pt x="1089" y="2"/>
                </a:lnTo>
                <a:lnTo>
                  <a:pt x="1091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1" y="2"/>
                </a:lnTo>
                <a:lnTo>
                  <a:pt x="1103" y="2"/>
                </a:lnTo>
                <a:lnTo>
                  <a:pt x="1105" y="2"/>
                </a:lnTo>
                <a:lnTo>
                  <a:pt x="1107" y="2"/>
                </a:lnTo>
                <a:lnTo>
                  <a:pt x="1111" y="2"/>
                </a:lnTo>
                <a:lnTo>
                  <a:pt x="1113" y="2"/>
                </a:lnTo>
                <a:lnTo>
                  <a:pt x="1115" y="2"/>
                </a:lnTo>
                <a:lnTo>
                  <a:pt x="1117" y="2"/>
                </a:lnTo>
                <a:lnTo>
                  <a:pt x="1119" y="2"/>
                </a:lnTo>
                <a:lnTo>
                  <a:pt x="1121" y="2"/>
                </a:lnTo>
                <a:lnTo>
                  <a:pt x="1123" y="2"/>
                </a:lnTo>
                <a:lnTo>
                  <a:pt x="1127" y="2"/>
                </a:lnTo>
                <a:lnTo>
                  <a:pt x="1129" y="2"/>
                </a:lnTo>
                <a:lnTo>
                  <a:pt x="1131" y="2"/>
                </a:lnTo>
                <a:lnTo>
                  <a:pt x="1135" y="2"/>
                </a:lnTo>
                <a:lnTo>
                  <a:pt x="1137" y="2"/>
                </a:lnTo>
                <a:lnTo>
                  <a:pt x="1139" y="2"/>
                </a:lnTo>
                <a:lnTo>
                  <a:pt x="1143" y="2"/>
                </a:lnTo>
                <a:lnTo>
                  <a:pt x="1153" y="2"/>
                </a:lnTo>
                <a:lnTo>
                  <a:pt x="1155" y="2"/>
                </a:lnTo>
                <a:lnTo>
                  <a:pt x="1163" y="2"/>
                </a:lnTo>
                <a:lnTo>
                  <a:pt x="1165" y="2"/>
                </a:lnTo>
                <a:lnTo>
                  <a:pt x="1165" y="2"/>
                </a:lnTo>
                <a:lnTo>
                  <a:pt x="1167" y="2"/>
                </a:lnTo>
                <a:lnTo>
                  <a:pt x="1169" y="2"/>
                </a:lnTo>
                <a:lnTo>
                  <a:pt x="1173" y="2"/>
                </a:lnTo>
                <a:lnTo>
                  <a:pt x="1175" y="2"/>
                </a:lnTo>
                <a:lnTo>
                  <a:pt x="1177" y="2"/>
                </a:lnTo>
                <a:lnTo>
                  <a:pt x="1179" y="2"/>
                </a:lnTo>
                <a:lnTo>
                  <a:pt x="1181" y="2"/>
                </a:lnTo>
                <a:lnTo>
                  <a:pt x="1183" y="2"/>
                </a:lnTo>
                <a:lnTo>
                  <a:pt x="1185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3" y="2"/>
                </a:lnTo>
                <a:lnTo>
                  <a:pt x="1195" y="2"/>
                </a:lnTo>
                <a:lnTo>
                  <a:pt x="1197" y="2"/>
                </a:lnTo>
                <a:lnTo>
                  <a:pt x="1199" y="2"/>
                </a:lnTo>
                <a:lnTo>
                  <a:pt x="1201" y="2"/>
                </a:lnTo>
                <a:lnTo>
                  <a:pt x="1203" y="2"/>
                </a:lnTo>
                <a:lnTo>
                  <a:pt x="1207" y="2"/>
                </a:lnTo>
                <a:lnTo>
                  <a:pt x="1209" y="2"/>
                </a:lnTo>
                <a:lnTo>
                  <a:pt x="1211" y="2"/>
                </a:lnTo>
                <a:lnTo>
                  <a:pt x="1213" y="2"/>
                </a:lnTo>
                <a:lnTo>
                  <a:pt x="1215" y="2"/>
                </a:lnTo>
                <a:lnTo>
                  <a:pt x="1217" y="2"/>
                </a:lnTo>
                <a:lnTo>
                  <a:pt x="1219" y="2"/>
                </a:lnTo>
                <a:lnTo>
                  <a:pt x="1221" y="2"/>
                </a:lnTo>
                <a:lnTo>
                  <a:pt x="1223" y="2"/>
                </a:lnTo>
                <a:lnTo>
                  <a:pt x="1225" y="2"/>
                </a:lnTo>
                <a:lnTo>
                  <a:pt x="1229" y="2"/>
                </a:lnTo>
                <a:lnTo>
                  <a:pt x="1233" y="2"/>
                </a:lnTo>
                <a:lnTo>
                  <a:pt x="1235" y="2"/>
                </a:lnTo>
                <a:lnTo>
                  <a:pt x="1237" y="2"/>
                </a:lnTo>
                <a:lnTo>
                  <a:pt x="1241" y="2"/>
                </a:lnTo>
                <a:lnTo>
                  <a:pt x="1245" y="2"/>
                </a:lnTo>
                <a:lnTo>
                  <a:pt x="1249" y="2"/>
                </a:lnTo>
                <a:lnTo>
                  <a:pt x="1251" y="2"/>
                </a:lnTo>
                <a:lnTo>
                  <a:pt x="1253" y="2"/>
                </a:lnTo>
                <a:lnTo>
                  <a:pt x="1255" y="2"/>
                </a:lnTo>
                <a:lnTo>
                  <a:pt x="1257" y="2"/>
                </a:lnTo>
                <a:lnTo>
                  <a:pt x="1259" y="2"/>
                </a:lnTo>
                <a:lnTo>
                  <a:pt x="1261" y="2"/>
                </a:lnTo>
                <a:lnTo>
                  <a:pt x="1261" y="2"/>
                </a:lnTo>
                <a:lnTo>
                  <a:pt x="1265" y="2"/>
                </a:lnTo>
                <a:lnTo>
                  <a:pt x="1269" y="2"/>
                </a:lnTo>
                <a:lnTo>
                  <a:pt x="1271" y="2"/>
                </a:lnTo>
                <a:lnTo>
                  <a:pt x="1273" y="2"/>
                </a:lnTo>
                <a:lnTo>
                  <a:pt x="1275" y="2"/>
                </a:lnTo>
                <a:lnTo>
                  <a:pt x="1277" y="2"/>
                </a:lnTo>
                <a:lnTo>
                  <a:pt x="1279" y="2"/>
                </a:lnTo>
                <a:lnTo>
                  <a:pt x="1283" y="2"/>
                </a:lnTo>
                <a:lnTo>
                  <a:pt x="1285" y="2"/>
                </a:lnTo>
                <a:lnTo>
                  <a:pt x="1287" y="2"/>
                </a:lnTo>
                <a:lnTo>
                  <a:pt x="1289" y="2"/>
                </a:lnTo>
                <a:lnTo>
                  <a:pt x="1297" y="2"/>
                </a:lnTo>
                <a:lnTo>
                  <a:pt x="1299" y="2"/>
                </a:lnTo>
                <a:lnTo>
                  <a:pt x="1301" y="2"/>
                </a:lnTo>
                <a:lnTo>
                  <a:pt x="1303" y="2"/>
                </a:lnTo>
                <a:lnTo>
                  <a:pt x="1305" y="2"/>
                </a:lnTo>
                <a:lnTo>
                  <a:pt x="1307" y="2"/>
                </a:lnTo>
                <a:lnTo>
                  <a:pt x="1309" y="2"/>
                </a:lnTo>
                <a:lnTo>
                  <a:pt x="1311" y="2"/>
                </a:lnTo>
                <a:lnTo>
                  <a:pt x="1313" y="2"/>
                </a:lnTo>
                <a:lnTo>
                  <a:pt x="1315" y="2"/>
                </a:lnTo>
                <a:lnTo>
                  <a:pt x="1317" y="2"/>
                </a:lnTo>
                <a:lnTo>
                  <a:pt x="1319" y="2"/>
                </a:lnTo>
                <a:lnTo>
                  <a:pt x="1321" y="2"/>
                </a:lnTo>
                <a:lnTo>
                  <a:pt x="1323" y="2"/>
                </a:lnTo>
                <a:lnTo>
                  <a:pt x="1325" y="2"/>
                </a:lnTo>
                <a:lnTo>
                  <a:pt x="1327" y="2"/>
                </a:lnTo>
                <a:lnTo>
                  <a:pt x="1329" y="2"/>
                </a:lnTo>
                <a:lnTo>
                  <a:pt x="1331" y="2"/>
                </a:lnTo>
                <a:lnTo>
                  <a:pt x="1333" y="2"/>
                </a:lnTo>
                <a:lnTo>
                  <a:pt x="1335" y="2"/>
                </a:lnTo>
                <a:lnTo>
                  <a:pt x="1337" y="2"/>
                </a:lnTo>
                <a:lnTo>
                  <a:pt x="1339" y="2"/>
                </a:lnTo>
                <a:lnTo>
                  <a:pt x="1341" y="2"/>
                </a:lnTo>
                <a:lnTo>
                  <a:pt x="1343" y="2"/>
                </a:lnTo>
                <a:lnTo>
                  <a:pt x="1345" y="2"/>
                </a:lnTo>
                <a:lnTo>
                  <a:pt x="1347" y="2"/>
                </a:lnTo>
                <a:lnTo>
                  <a:pt x="1349" y="2"/>
                </a:lnTo>
                <a:lnTo>
                  <a:pt x="1351" y="2"/>
                </a:lnTo>
                <a:lnTo>
                  <a:pt x="1353" y="2"/>
                </a:lnTo>
                <a:lnTo>
                  <a:pt x="1355" y="2"/>
                </a:lnTo>
                <a:lnTo>
                  <a:pt x="1357" y="2"/>
                </a:lnTo>
                <a:lnTo>
                  <a:pt x="1357" y="2"/>
                </a:lnTo>
                <a:lnTo>
                  <a:pt x="1359" y="2"/>
                </a:lnTo>
                <a:lnTo>
                  <a:pt x="1361" y="2"/>
                </a:lnTo>
                <a:lnTo>
                  <a:pt x="1363" y="2"/>
                </a:lnTo>
                <a:lnTo>
                  <a:pt x="1365" y="2"/>
                </a:lnTo>
                <a:lnTo>
                  <a:pt x="1367" y="2"/>
                </a:lnTo>
                <a:lnTo>
                  <a:pt x="1369" y="2"/>
                </a:lnTo>
                <a:lnTo>
                  <a:pt x="1371" y="2"/>
                </a:lnTo>
                <a:lnTo>
                  <a:pt x="1373" y="2"/>
                </a:lnTo>
                <a:lnTo>
                  <a:pt x="1375" y="2"/>
                </a:lnTo>
                <a:lnTo>
                  <a:pt x="1377" y="2"/>
                </a:lnTo>
                <a:lnTo>
                  <a:pt x="1379" y="2"/>
                </a:lnTo>
                <a:lnTo>
                  <a:pt x="1381" y="2"/>
                </a:lnTo>
                <a:lnTo>
                  <a:pt x="1383" y="2"/>
                </a:lnTo>
                <a:lnTo>
                  <a:pt x="1385" y="2"/>
                </a:lnTo>
                <a:lnTo>
                  <a:pt x="1387" y="2"/>
                </a:lnTo>
                <a:lnTo>
                  <a:pt x="1389" y="2"/>
                </a:lnTo>
                <a:lnTo>
                  <a:pt x="1391" y="2"/>
                </a:lnTo>
                <a:lnTo>
                  <a:pt x="1393" y="2"/>
                </a:lnTo>
                <a:lnTo>
                  <a:pt x="1395" y="2"/>
                </a:lnTo>
                <a:lnTo>
                  <a:pt x="1397" y="2"/>
                </a:lnTo>
                <a:lnTo>
                  <a:pt x="1399" y="2"/>
                </a:lnTo>
                <a:lnTo>
                  <a:pt x="1401" y="2"/>
                </a:lnTo>
                <a:lnTo>
                  <a:pt x="1405" y="2"/>
                </a:lnTo>
                <a:lnTo>
                  <a:pt x="1407" y="2"/>
                </a:lnTo>
                <a:lnTo>
                  <a:pt x="1409" y="2"/>
                </a:lnTo>
                <a:lnTo>
                  <a:pt x="1411" y="2"/>
                </a:lnTo>
                <a:lnTo>
                  <a:pt x="1413" y="2"/>
                </a:lnTo>
                <a:lnTo>
                  <a:pt x="1415" y="2"/>
                </a:lnTo>
                <a:lnTo>
                  <a:pt x="1419" y="2"/>
                </a:lnTo>
                <a:lnTo>
                  <a:pt x="1423" y="2"/>
                </a:lnTo>
                <a:lnTo>
                  <a:pt x="1425" y="2"/>
                </a:lnTo>
                <a:lnTo>
                  <a:pt x="1431" y="2"/>
                </a:lnTo>
                <a:lnTo>
                  <a:pt x="1437" y="2"/>
                </a:lnTo>
                <a:lnTo>
                  <a:pt x="1439" y="2"/>
                </a:lnTo>
                <a:lnTo>
                  <a:pt x="1441" y="2"/>
                </a:lnTo>
                <a:lnTo>
                  <a:pt x="1443" y="2"/>
                </a:lnTo>
                <a:lnTo>
                  <a:pt x="1445" y="2"/>
                </a:lnTo>
                <a:lnTo>
                  <a:pt x="1447" y="2"/>
                </a:lnTo>
                <a:lnTo>
                  <a:pt x="1449" y="2"/>
                </a:lnTo>
                <a:lnTo>
                  <a:pt x="1451" y="2"/>
                </a:lnTo>
                <a:lnTo>
                  <a:pt x="1453" y="2"/>
                </a:lnTo>
                <a:lnTo>
                  <a:pt x="1455" y="2"/>
                </a:lnTo>
                <a:lnTo>
                  <a:pt x="1459" y="2"/>
                </a:lnTo>
                <a:lnTo>
                  <a:pt x="1461" y="2"/>
                </a:lnTo>
                <a:lnTo>
                  <a:pt x="1463" y="2"/>
                </a:lnTo>
                <a:lnTo>
                  <a:pt x="1467" y="2"/>
                </a:lnTo>
                <a:lnTo>
                  <a:pt x="1469" y="2"/>
                </a:lnTo>
                <a:lnTo>
                  <a:pt x="1471" y="2"/>
                </a:lnTo>
                <a:lnTo>
                  <a:pt x="1477" y="2"/>
                </a:lnTo>
                <a:lnTo>
                  <a:pt x="1479" y="2"/>
                </a:lnTo>
                <a:lnTo>
                  <a:pt x="1483" y="2"/>
                </a:lnTo>
                <a:lnTo>
                  <a:pt x="1485" y="2"/>
                </a:lnTo>
                <a:lnTo>
                  <a:pt x="1487" y="2"/>
                </a:lnTo>
                <a:lnTo>
                  <a:pt x="1489" y="2"/>
                </a:lnTo>
                <a:lnTo>
                  <a:pt x="1493" y="2"/>
                </a:lnTo>
                <a:lnTo>
                  <a:pt x="1495" y="2"/>
                </a:lnTo>
                <a:lnTo>
                  <a:pt x="1497" y="2"/>
                </a:lnTo>
                <a:lnTo>
                  <a:pt x="1499" y="2"/>
                </a:lnTo>
                <a:lnTo>
                  <a:pt x="1501" y="2"/>
                </a:lnTo>
                <a:lnTo>
                  <a:pt x="1503" y="2"/>
                </a:lnTo>
                <a:lnTo>
                  <a:pt x="1503" y="2"/>
                </a:lnTo>
                <a:lnTo>
                  <a:pt x="1505" y="2"/>
                </a:lnTo>
                <a:lnTo>
                  <a:pt x="1507" y="2"/>
                </a:lnTo>
                <a:lnTo>
                  <a:pt x="1509" y="2"/>
                </a:lnTo>
                <a:lnTo>
                  <a:pt x="1511" y="2"/>
                </a:lnTo>
                <a:lnTo>
                  <a:pt x="1513" y="2"/>
                </a:lnTo>
                <a:lnTo>
                  <a:pt x="1515" y="2"/>
                </a:lnTo>
                <a:lnTo>
                  <a:pt x="1517" y="2"/>
                </a:lnTo>
                <a:lnTo>
                  <a:pt x="1519" y="2"/>
                </a:lnTo>
                <a:lnTo>
                  <a:pt x="1521" y="2"/>
                </a:lnTo>
                <a:lnTo>
                  <a:pt x="1523" y="2"/>
                </a:lnTo>
                <a:lnTo>
                  <a:pt x="1525" y="2"/>
                </a:lnTo>
                <a:lnTo>
                  <a:pt x="1527" y="2"/>
                </a:lnTo>
                <a:lnTo>
                  <a:pt x="1529" y="2"/>
                </a:lnTo>
                <a:lnTo>
                  <a:pt x="1531" y="2"/>
                </a:lnTo>
                <a:lnTo>
                  <a:pt x="1533" y="2"/>
                </a:lnTo>
                <a:lnTo>
                  <a:pt x="1535" y="2"/>
                </a:lnTo>
                <a:lnTo>
                  <a:pt x="1537" y="2"/>
                </a:lnTo>
                <a:lnTo>
                  <a:pt x="1539" y="2"/>
                </a:lnTo>
                <a:lnTo>
                  <a:pt x="1541" y="2"/>
                </a:lnTo>
                <a:lnTo>
                  <a:pt x="1543" y="2"/>
                </a:lnTo>
                <a:lnTo>
                  <a:pt x="1545" y="2"/>
                </a:lnTo>
                <a:lnTo>
                  <a:pt x="1547" y="2"/>
                </a:lnTo>
                <a:lnTo>
                  <a:pt x="1549" y="2"/>
                </a:lnTo>
                <a:lnTo>
                  <a:pt x="1551" y="2"/>
                </a:lnTo>
                <a:lnTo>
                  <a:pt x="1551" y="2"/>
                </a:lnTo>
                <a:lnTo>
                  <a:pt x="1553" y="2"/>
                </a:lnTo>
                <a:lnTo>
                  <a:pt x="1555" y="2"/>
                </a:lnTo>
                <a:lnTo>
                  <a:pt x="1557" y="2"/>
                </a:lnTo>
                <a:lnTo>
                  <a:pt x="1559" y="2"/>
                </a:lnTo>
                <a:lnTo>
                  <a:pt x="1561" y="2"/>
                </a:lnTo>
                <a:lnTo>
                  <a:pt x="1565" y="2"/>
                </a:lnTo>
                <a:lnTo>
                  <a:pt x="1567" y="2"/>
                </a:lnTo>
                <a:lnTo>
                  <a:pt x="1569" y="2"/>
                </a:lnTo>
                <a:lnTo>
                  <a:pt x="1571" y="2"/>
                </a:lnTo>
                <a:lnTo>
                  <a:pt x="1573" y="2"/>
                </a:lnTo>
                <a:lnTo>
                  <a:pt x="1575" y="2"/>
                </a:lnTo>
                <a:lnTo>
                  <a:pt x="1577" y="2"/>
                </a:lnTo>
                <a:lnTo>
                  <a:pt x="1579" y="2"/>
                </a:lnTo>
                <a:lnTo>
                  <a:pt x="1581" y="2"/>
                </a:lnTo>
                <a:lnTo>
                  <a:pt x="1583" y="2"/>
                </a:lnTo>
                <a:lnTo>
                  <a:pt x="1585" y="2"/>
                </a:lnTo>
                <a:lnTo>
                  <a:pt x="1587" y="2"/>
                </a:lnTo>
                <a:lnTo>
                  <a:pt x="1589" y="2"/>
                </a:lnTo>
                <a:lnTo>
                  <a:pt x="1591" y="2"/>
                </a:lnTo>
                <a:lnTo>
                  <a:pt x="1593" y="2"/>
                </a:lnTo>
                <a:lnTo>
                  <a:pt x="1595" y="2"/>
                </a:lnTo>
                <a:lnTo>
                  <a:pt x="1599" y="2"/>
                </a:lnTo>
                <a:lnTo>
                  <a:pt x="1599" y="2"/>
                </a:lnTo>
                <a:lnTo>
                  <a:pt x="1601" y="2"/>
                </a:lnTo>
                <a:lnTo>
                  <a:pt x="1603" y="2"/>
                </a:lnTo>
                <a:lnTo>
                  <a:pt x="1605" y="2"/>
                </a:lnTo>
                <a:lnTo>
                  <a:pt x="1607" y="2"/>
                </a:lnTo>
                <a:lnTo>
                  <a:pt x="1609" y="2"/>
                </a:lnTo>
                <a:lnTo>
                  <a:pt x="1611" y="2"/>
                </a:lnTo>
                <a:lnTo>
                  <a:pt x="1613" y="2"/>
                </a:lnTo>
                <a:lnTo>
                  <a:pt x="1617" y="2"/>
                </a:lnTo>
                <a:lnTo>
                  <a:pt x="1619" y="2"/>
                </a:lnTo>
                <a:lnTo>
                  <a:pt x="1621" y="2"/>
                </a:lnTo>
                <a:lnTo>
                  <a:pt x="1623" y="2"/>
                </a:lnTo>
                <a:lnTo>
                  <a:pt x="1625" y="2"/>
                </a:lnTo>
                <a:lnTo>
                  <a:pt x="1627" y="2"/>
                </a:lnTo>
                <a:lnTo>
                  <a:pt x="1632" y="2"/>
                </a:lnTo>
                <a:lnTo>
                  <a:pt x="1634" y="2"/>
                </a:lnTo>
                <a:lnTo>
                  <a:pt x="1636" y="2"/>
                </a:lnTo>
                <a:lnTo>
                  <a:pt x="1640" y="2"/>
                </a:lnTo>
                <a:lnTo>
                  <a:pt x="1642" y="2"/>
                </a:lnTo>
                <a:lnTo>
                  <a:pt x="1644" y="2"/>
                </a:lnTo>
                <a:lnTo>
                  <a:pt x="1648" y="2"/>
                </a:lnTo>
                <a:lnTo>
                  <a:pt x="1648" y="2"/>
                </a:lnTo>
                <a:lnTo>
                  <a:pt x="1650" y="2"/>
                </a:lnTo>
                <a:lnTo>
                  <a:pt x="1652" y="2"/>
                </a:lnTo>
                <a:lnTo>
                  <a:pt x="1654" y="2"/>
                </a:lnTo>
                <a:lnTo>
                  <a:pt x="1656" y="2"/>
                </a:lnTo>
                <a:lnTo>
                  <a:pt x="1658" y="2"/>
                </a:lnTo>
                <a:lnTo>
                  <a:pt x="1660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70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2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6" y="2"/>
                </a:lnTo>
                <a:lnTo>
                  <a:pt x="1700" y="2"/>
                </a:lnTo>
                <a:lnTo>
                  <a:pt x="1702" y="2"/>
                </a:lnTo>
                <a:lnTo>
                  <a:pt x="1706" y="2"/>
                </a:lnTo>
                <a:lnTo>
                  <a:pt x="1708" y="2"/>
                </a:lnTo>
                <a:lnTo>
                  <a:pt x="1710" y="2"/>
                </a:lnTo>
                <a:lnTo>
                  <a:pt x="1712" y="2"/>
                </a:lnTo>
                <a:lnTo>
                  <a:pt x="1714" y="2"/>
                </a:lnTo>
                <a:lnTo>
                  <a:pt x="1716" y="2"/>
                </a:lnTo>
                <a:lnTo>
                  <a:pt x="1718" y="2"/>
                </a:lnTo>
                <a:lnTo>
                  <a:pt x="1720" y="2"/>
                </a:lnTo>
                <a:lnTo>
                  <a:pt x="1722" y="2"/>
                </a:lnTo>
                <a:lnTo>
                  <a:pt x="1724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2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4" y="2"/>
                </a:lnTo>
                <a:lnTo>
                  <a:pt x="1744" y="2"/>
                </a:lnTo>
                <a:lnTo>
                  <a:pt x="1746" y="2"/>
                </a:lnTo>
                <a:lnTo>
                  <a:pt x="1748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58" y="2"/>
                </a:lnTo>
                <a:lnTo>
                  <a:pt x="1762" y="2"/>
                </a:lnTo>
                <a:lnTo>
                  <a:pt x="1764" y="2"/>
                </a:lnTo>
                <a:lnTo>
                  <a:pt x="1766" y="2"/>
                </a:lnTo>
                <a:lnTo>
                  <a:pt x="1768" y="2"/>
                </a:lnTo>
                <a:lnTo>
                  <a:pt x="1770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2" y="2"/>
                </a:lnTo>
                <a:lnTo>
                  <a:pt x="1784" y="2"/>
                </a:lnTo>
                <a:lnTo>
                  <a:pt x="1786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8" y="2"/>
                </a:lnTo>
                <a:lnTo>
                  <a:pt x="1800" y="2"/>
                </a:lnTo>
                <a:lnTo>
                  <a:pt x="1802" y="2"/>
                </a:lnTo>
                <a:lnTo>
                  <a:pt x="1804" y="2"/>
                </a:lnTo>
                <a:lnTo>
                  <a:pt x="1806" y="2"/>
                </a:lnTo>
                <a:lnTo>
                  <a:pt x="1810" y="2"/>
                </a:lnTo>
                <a:lnTo>
                  <a:pt x="1812" y="2"/>
                </a:lnTo>
                <a:lnTo>
                  <a:pt x="1814" y="2"/>
                </a:lnTo>
                <a:lnTo>
                  <a:pt x="1816" y="2"/>
                </a:lnTo>
                <a:lnTo>
                  <a:pt x="1818" y="2"/>
                </a:lnTo>
                <a:lnTo>
                  <a:pt x="1820" y="2"/>
                </a:lnTo>
                <a:lnTo>
                  <a:pt x="1822" y="2"/>
                </a:lnTo>
                <a:lnTo>
                  <a:pt x="1826" y="2"/>
                </a:lnTo>
                <a:lnTo>
                  <a:pt x="1830" y="2"/>
                </a:lnTo>
                <a:lnTo>
                  <a:pt x="1832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0" y="2"/>
                </a:lnTo>
                <a:lnTo>
                  <a:pt x="1840" y="2"/>
                </a:lnTo>
                <a:lnTo>
                  <a:pt x="1842" y="2"/>
                </a:lnTo>
                <a:lnTo>
                  <a:pt x="1844" y="2"/>
                </a:lnTo>
                <a:lnTo>
                  <a:pt x="1846" y="2"/>
                </a:lnTo>
                <a:lnTo>
                  <a:pt x="1848" y="2"/>
                </a:lnTo>
                <a:lnTo>
                  <a:pt x="1850" y="2"/>
                </a:lnTo>
                <a:lnTo>
                  <a:pt x="1852" y="2"/>
                </a:lnTo>
                <a:lnTo>
                  <a:pt x="1854" y="2"/>
                </a:lnTo>
                <a:lnTo>
                  <a:pt x="1856" y="2"/>
                </a:lnTo>
                <a:lnTo>
                  <a:pt x="1858" y="2"/>
                </a:lnTo>
                <a:lnTo>
                  <a:pt x="1860" y="2"/>
                </a:lnTo>
                <a:lnTo>
                  <a:pt x="1862" y="2"/>
                </a:lnTo>
                <a:lnTo>
                  <a:pt x="1864" y="2"/>
                </a:lnTo>
                <a:lnTo>
                  <a:pt x="1866" y="2"/>
                </a:lnTo>
                <a:lnTo>
                  <a:pt x="1868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8" y="2"/>
                </a:lnTo>
                <a:lnTo>
                  <a:pt x="1880" y="2"/>
                </a:lnTo>
                <a:lnTo>
                  <a:pt x="1882" y="2"/>
                </a:lnTo>
                <a:lnTo>
                  <a:pt x="1886" y="2"/>
                </a:lnTo>
                <a:lnTo>
                  <a:pt x="1888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898" y="2"/>
                </a:lnTo>
                <a:lnTo>
                  <a:pt x="1900" y="2"/>
                </a:lnTo>
                <a:lnTo>
                  <a:pt x="1902" y="2"/>
                </a:lnTo>
                <a:lnTo>
                  <a:pt x="1904" y="2"/>
                </a:lnTo>
                <a:lnTo>
                  <a:pt x="1906" y="2"/>
                </a:lnTo>
                <a:lnTo>
                  <a:pt x="1910" y="2"/>
                </a:lnTo>
                <a:lnTo>
                  <a:pt x="1912" y="2"/>
                </a:lnTo>
                <a:lnTo>
                  <a:pt x="1914" y="2"/>
                </a:lnTo>
                <a:lnTo>
                  <a:pt x="1916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6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36" y="2"/>
                </a:lnTo>
                <a:lnTo>
                  <a:pt x="1936" y="2"/>
                </a:lnTo>
                <a:lnTo>
                  <a:pt x="1938" y="2"/>
                </a:lnTo>
                <a:lnTo>
                  <a:pt x="1940" y="2"/>
                </a:lnTo>
                <a:lnTo>
                  <a:pt x="1942" y="2"/>
                </a:lnTo>
                <a:lnTo>
                  <a:pt x="1944" y="2"/>
                </a:lnTo>
                <a:lnTo>
                  <a:pt x="1948" y="2"/>
                </a:lnTo>
                <a:lnTo>
                  <a:pt x="1950" y="2"/>
                </a:lnTo>
                <a:lnTo>
                  <a:pt x="1952" y="2"/>
                </a:lnTo>
                <a:lnTo>
                  <a:pt x="1954" y="2"/>
                </a:lnTo>
                <a:lnTo>
                  <a:pt x="1956" y="2"/>
                </a:lnTo>
                <a:lnTo>
                  <a:pt x="1958" y="2"/>
                </a:lnTo>
                <a:lnTo>
                  <a:pt x="1960" y="2"/>
                </a:lnTo>
                <a:lnTo>
                  <a:pt x="1962" y="2"/>
                </a:lnTo>
                <a:lnTo>
                  <a:pt x="1964" y="2"/>
                </a:lnTo>
                <a:lnTo>
                  <a:pt x="1966" y="2"/>
                </a:lnTo>
                <a:lnTo>
                  <a:pt x="1968" y="2"/>
                </a:lnTo>
                <a:lnTo>
                  <a:pt x="1970" y="2"/>
                </a:lnTo>
                <a:lnTo>
                  <a:pt x="1972" y="2"/>
                </a:lnTo>
                <a:lnTo>
                  <a:pt x="1974" y="2"/>
                </a:lnTo>
                <a:lnTo>
                  <a:pt x="1976" y="2"/>
                </a:lnTo>
                <a:lnTo>
                  <a:pt x="1978" y="2"/>
                </a:lnTo>
                <a:lnTo>
                  <a:pt x="1982" y="2"/>
                </a:lnTo>
                <a:lnTo>
                  <a:pt x="1984" y="2"/>
                </a:lnTo>
                <a:lnTo>
                  <a:pt x="1986" y="2"/>
                </a:lnTo>
                <a:lnTo>
                  <a:pt x="1986" y="2"/>
                </a:lnTo>
                <a:lnTo>
                  <a:pt x="1988" y="2"/>
                </a:lnTo>
                <a:lnTo>
                  <a:pt x="1990" y="2"/>
                </a:lnTo>
                <a:lnTo>
                  <a:pt x="1992" y="2"/>
                </a:lnTo>
                <a:lnTo>
                  <a:pt x="1994" y="2"/>
                </a:lnTo>
                <a:lnTo>
                  <a:pt x="1996" y="2"/>
                </a:lnTo>
                <a:lnTo>
                  <a:pt x="1998" y="2"/>
                </a:lnTo>
                <a:lnTo>
                  <a:pt x="2000" y="2"/>
                </a:lnTo>
                <a:lnTo>
                  <a:pt x="2002" y="2"/>
                </a:lnTo>
                <a:lnTo>
                  <a:pt x="2004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4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4" y="2"/>
                </a:lnTo>
                <a:lnTo>
                  <a:pt x="2034" y="2"/>
                </a:lnTo>
                <a:lnTo>
                  <a:pt x="2036" y="2"/>
                </a:lnTo>
                <a:lnTo>
                  <a:pt x="2042" y="2"/>
                </a:lnTo>
                <a:lnTo>
                  <a:pt x="2044" y="2"/>
                </a:lnTo>
                <a:lnTo>
                  <a:pt x="2046" y="2"/>
                </a:lnTo>
                <a:lnTo>
                  <a:pt x="2048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56" y="2"/>
                </a:lnTo>
                <a:lnTo>
                  <a:pt x="2058" y="2"/>
                </a:lnTo>
                <a:lnTo>
                  <a:pt x="2060" y="2"/>
                </a:lnTo>
                <a:lnTo>
                  <a:pt x="2064" y="2"/>
                </a:lnTo>
                <a:lnTo>
                  <a:pt x="2068" y="2"/>
                </a:lnTo>
                <a:lnTo>
                  <a:pt x="2070" y="2"/>
                </a:lnTo>
                <a:lnTo>
                  <a:pt x="2072" y="2"/>
                </a:lnTo>
                <a:lnTo>
                  <a:pt x="2076" y="2"/>
                </a:lnTo>
                <a:lnTo>
                  <a:pt x="2078" y="2"/>
                </a:lnTo>
                <a:lnTo>
                  <a:pt x="2082" y="2"/>
                </a:lnTo>
                <a:lnTo>
                  <a:pt x="2086" y="2"/>
                </a:lnTo>
                <a:lnTo>
                  <a:pt x="2090" y="2"/>
                </a:lnTo>
                <a:lnTo>
                  <a:pt x="2092" y="2"/>
                </a:lnTo>
                <a:lnTo>
                  <a:pt x="2094" y="2"/>
                </a:lnTo>
                <a:lnTo>
                  <a:pt x="2102" y="2"/>
                </a:lnTo>
                <a:lnTo>
                  <a:pt x="2108" y="2"/>
                </a:lnTo>
                <a:lnTo>
                  <a:pt x="2112" y="2"/>
                </a:lnTo>
                <a:lnTo>
                  <a:pt x="2114" y="2"/>
                </a:lnTo>
                <a:lnTo>
                  <a:pt x="2116" y="2"/>
                </a:lnTo>
                <a:lnTo>
                  <a:pt x="2120" y="2"/>
                </a:lnTo>
                <a:lnTo>
                  <a:pt x="2122" y="2"/>
                </a:lnTo>
                <a:lnTo>
                  <a:pt x="2124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0" y="2"/>
                </a:lnTo>
                <a:lnTo>
                  <a:pt x="2132" y="2"/>
                </a:lnTo>
                <a:lnTo>
                  <a:pt x="2134" y="2"/>
                </a:lnTo>
                <a:lnTo>
                  <a:pt x="2136" y="2"/>
                </a:lnTo>
                <a:lnTo>
                  <a:pt x="2138" y="2"/>
                </a:lnTo>
                <a:lnTo>
                  <a:pt x="2140" y="2"/>
                </a:lnTo>
                <a:lnTo>
                  <a:pt x="2142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2" y="2"/>
                </a:lnTo>
                <a:lnTo>
                  <a:pt x="2154" y="2"/>
                </a:lnTo>
                <a:lnTo>
                  <a:pt x="2156" y="2"/>
                </a:lnTo>
                <a:lnTo>
                  <a:pt x="2158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8" y="2"/>
                </a:lnTo>
                <a:lnTo>
                  <a:pt x="2170" y="2"/>
                </a:lnTo>
                <a:lnTo>
                  <a:pt x="2172" y="2"/>
                </a:lnTo>
                <a:lnTo>
                  <a:pt x="2178" y="2"/>
                </a:lnTo>
                <a:lnTo>
                  <a:pt x="2178" y="2"/>
                </a:lnTo>
                <a:lnTo>
                  <a:pt x="2180" y="2"/>
                </a:lnTo>
                <a:lnTo>
                  <a:pt x="2182" y="2"/>
                </a:lnTo>
                <a:lnTo>
                  <a:pt x="2184" y="2"/>
                </a:lnTo>
                <a:lnTo>
                  <a:pt x="2186" y="2"/>
                </a:lnTo>
                <a:lnTo>
                  <a:pt x="2188" y="2"/>
                </a:lnTo>
                <a:lnTo>
                  <a:pt x="2190" y="2"/>
                </a:lnTo>
                <a:lnTo>
                  <a:pt x="2192" y="2"/>
                </a:lnTo>
                <a:lnTo>
                  <a:pt x="2194" y="2"/>
                </a:lnTo>
                <a:lnTo>
                  <a:pt x="2196" y="2"/>
                </a:lnTo>
                <a:lnTo>
                  <a:pt x="2202" y="2"/>
                </a:lnTo>
                <a:lnTo>
                  <a:pt x="2204" y="2"/>
                </a:lnTo>
                <a:lnTo>
                  <a:pt x="2206" y="2"/>
                </a:lnTo>
                <a:lnTo>
                  <a:pt x="2208" y="2"/>
                </a:lnTo>
                <a:lnTo>
                  <a:pt x="2210" y="2"/>
                </a:lnTo>
                <a:lnTo>
                  <a:pt x="2212" y="2"/>
                </a:lnTo>
                <a:lnTo>
                  <a:pt x="2214" y="2"/>
                </a:lnTo>
                <a:lnTo>
                  <a:pt x="2216" y="2"/>
                </a:lnTo>
                <a:lnTo>
                  <a:pt x="2218" y="2"/>
                </a:lnTo>
                <a:lnTo>
                  <a:pt x="2220" y="2"/>
                </a:lnTo>
                <a:lnTo>
                  <a:pt x="2226" y="2"/>
                </a:lnTo>
                <a:lnTo>
                  <a:pt x="2226" y="2"/>
                </a:lnTo>
                <a:lnTo>
                  <a:pt x="2228" y="2"/>
                </a:lnTo>
                <a:lnTo>
                  <a:pt x="2230" y="2"/>
                </a:lnTo>
                <a:lnTo>
                  <a:pt x="2232" y="2"/>
                </a:lnTo>
                <a:lnTo>
                  <a:pt x="2234" y="2"/>
                </a:lnTo>
                <a:lnTo>
                  <a:pt x="2236" y="2"/>
                </a:lnTo>
                <a:lnTo>
                  <a:pt x="2238" y="2"/>
                </a:lnTo>
                <a:lnTo>
                  <a:pt x="2240" y="2"/>
                </a:lnTo>
                <a:lnTo>
                  <a:pt x="2242" y="2"/>
                </a:lnTo>
                <a:lnTo>
                  <a:pt x="2244" y="2"/>
                </a:lnTo>
                <a:lnTo>
                  <a:pt x="2246" y="2"/>
                </a:lnTo>
                <a:lnTo>
                  <a:pt x="2248" y="2"/>
                </a:lnTo>
                <a:lnTo>
                  <a:pt x="2250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0" y="2"/>
                </a:lnTo>
                <a:lnTo>
                  <a:pt x="2262" y="2"/>
                </a:lnTo>
                <a:lnTo>
                  <a:pt x="2264" y="2"/>
                </a:lnTo>
                <a:lnTo>
                  <a:pt x="2266" y="2"/>
                </a:lnTo>
                <a:lnTo>
                  <a:pt x="2268" y="2"/>
                </a:lnTo>
                <a:lnTo>
                  <a:pt x="2270" y="2"/>
                </a:lnTo>
                <a:lnTo>
                  <a:pt x="2272" y="2"/>
                </a:lnTo>
                <a:lnTo>
                  <a:pt x="2274" y="2"/>
                </a:lnTo>
                <a:lnTo>
                  <a:pt x="2274" y="2"/>
                </a:lnTo>
                <a:lnTo>
                  <a:pt x="2276" y="2"/>
                </a:lnTo>
                <a:lnTo>
                  <a:pt x="2278" y="2"/>
                </a:lnTo>
                <a:lnTo>
                  <a:pt x="2280" y="2"/>
                </a:lnTo>
                <a:lnTo>
                  <a:pt x="2282" y="2"/>
                </a:lnTo>
                <a:lnTo>
                  <a:pt x="2284" y="2"/>
                </a:lnTo>
                <a:lnTo>
                  <a:pt x="2286" y="2"/>
                </a:lnTo>
                <a:lnTo>
                  <a:pt x="2288" y="2"/>
                </a:lnTo>
                <a:lnTo>
                  <a:pt x="2290" y="2"/>
                </a:lnTo>
                <a:lnTo>
                  <a:pt x="2292" y="2"/>
                </a:lnTo>
                <a:lnTo>
                  <a:pt x="2294" y="2"/>
                </a:lnTo>
                <a:lnTo>
                  <a:pt x="2296" y="4"/>
                </a:lnTo>
                <a:lnTo>
                  <a:pt x="2298" y="2"/>
                </a:lnTo>
                <a:lnTo>
                  <a:pt x="2302" y="2"/>
                </a:lnTo>
                <a:lnTo>
                  <a:pt x="2304" y="2"/>
                </a:lnTo>
                <a:lnTo>
                  <a:pt x="2306" y="2"/>
                </a:lnTo>
                <a:lnTo>
                  <a:pt x="2308" y="2"/>
                </a:lnTo>
                <a:lnTo>
                  <a:pt x="2310" y="2"/>
                </a:lnTo>
                <a:lnTo>
                  <a:pt x="2312" y="2"/>
                </a:lnTo>
                <a:lnTo>
                  <a:pt x="2314" y="2"/>
                </a:lnTo>
                <a:lnTo>
                  <a:pt x="2316" y="2"/>
                </a:lnTo>
                <a:lnTo>
                  <a:pt x="2318" y="2"/>
                </a:lnTo>
                <a:lnTo>
                  <a:pt x="2320" y="2"/>
                </a:lnTo>
                <a:lnTo>
                  <a:pt x="2322" y="2"/>
                </a:lnTo>
                <a:lnTo>
                  <a:pt x="2322" y="2"/>
                </a:lnTo>
                <a:lnTo>
                  <a:pt x="2322" y="4"/>
                </a:lnTo>
                <a:lnTo>
                  <a:pt x="2324" y="2"/>
                </a:lnTo>
                <a:lnTo>
                  <a:pt x="2326" y="2"/>
                </a:lnTo>
                <a:lnTo>
                  <a:pt x="2330" y="2"/>
                </a:lnTo>
                <a:lnTo>
                  <a:pt x="2332" y="2"/>
                </a:lnTo>
                <a:lnTo>
                  <a:pt x="2334" y="2"/>
                </a:lnTo>
                <a:lnTo>
                  <a:pt x="2336" y="2"/>
                </a:lnTo>
                <a:lnTo>
                  <a:pt x="2338" y="2"/>
                </a:lnTo>
                <a:lnTo>
                  <a:pt x="2340" y="2"/>
                </a:lnTo>
                <a:lnTo>
                  <a:pt x="2342" y="2"/>
                </a:lnTo>
                <a:lnTo>
                  <a:pt x="2344" y="2"/>
                </a:lnTo>
                <a:lnTo>
                  <a:pt x="2346" y="2"/>
                </a:lnTo>
                <a:lnTo>
                  <a:pt x="2348" y="2"/>
                </a:lnTo>
                <a:lnTo>
                  <a:pt x="2350" y="2"/>
                </a:lnTo>
                <a:lnTo>
                  <a:pt x="2352" y="2"/>
                </a:lnTo>
                <a:lnTo>
                  <a:pt x="2354" y="2"/>
                </a:lnTo>
                <a:lnTo>
                  <a:pt x="2356" y="2"/>
                </a:lnTo>
                <a:lnTo>
                  <a:pt x="2358" y="2"/>
                </a:lnTo>
                <a:lnTo>
                  <a:pt x="2360" y="2"/>
                </a:lnTo>
                <a:lnTo>
                  <a:pt x="2362" y="2"/>
                </a:lnTo>
                <a:lnTo>
                  <a:pt x="2364" y="2"/>
                </a:lnTo>
                <a:lnTo>
                  <a:pt x="2366" y="2"/>
                </a:lnTo>
                <a:lnTo>
                  <a:pt x="2368" y="2"/>
                </a:lnTo>
                <a:lnTo>
                  <a:pt x="2370" y="2"/>
                </a:lnTo>
                <a:lnTo>
                  <a:pt x="2370" y="2"/>
                </a:lnTo>
                <a:lnTo>
                  <a:pt x="2372" y="2"/>
                </a:lnTo>
                <a:lnTo>
                  <a:pt x="2374" y="2"/>
                </a:lnTo>
                <a:lnTo>
                  <a:pt x="2376" y="2"/>
                </a:lnTo>
                <a:lnTo>
                  <a:pt x="2378" y="2"/>
                </a:lnTo>
                <a:lnTo>
                  <a:pt x="2380" y="2"/>
                </a:lnTo>
                <a:lnTo>
                  <a:pt x="2382" y="2"/>
                </a:lnTo>
                <a:lnTo>
                  <a:pt x="2384" y="2"/>
                </a:lnTo>
                <a:lnTo>
                  <a:pt x="2386" y="2"/>
                </a:lnTo>
                <a:lnTo>
                  <a:pt x="2388" y="2"/>
                </a:lnTo>
                <a:lnTo>
                  <a:pt x="2390" y="2"/>
                </a:lnTo>
                <a:lnTo>
                  <a:pt x="2392" y="2"/>
                </a:lnTo>
                <a:lnTo>
                  <a:pt x="2394" y="2"/>
                </a:lnTo>
                <a:lnTo>
                  <a:pt x="2398" y="2"/>
                </a:lnTo>
                <a:lnTo>
                  <a:pt x="2400" y="2"/>
                </a:lnTo>
                <a:lnTo>
                  <a:pt x="2402" y="2"/>
                </a:lnTo>
                <a:lnTo>
                  <a:pt x="2404" y="2"/>
                </a:lnTo>
                <a:lnTo>
                  <a:pt x="2406" y="2"/>
                </a:lnTo>
                <a:lnTo>
                  <a:pt x="2410" y="2"/>
                </a:lnTo>
                <a:lnTo>
                  <a:pt x="2412" y="2"/>
                </a:lnTo>
                <a:lnTo>
                  <a:pt x="2414" y="2"/>
                </a:lnTo>
                <a:lnTo>
                  <a:pt x="2416" y="2"/>
                </a:lnTo>
                <a:lnTo>
                  <a:pt x="2418" y="2"/>
                </a:lnTo>
                <a:lnTo>
                  <a:pt x="2418" y="4"/>
                </a:lnTo>
                <a:lnTo>
                  <a:pt x="2420" y="4"/>
                </a:lnTo>
                <a:lnTo>
                  <a:pt x="2422" y="4"/>
                </a:lnTo>
                <a:lnTo>
                  <a:pt x="2424" y="4"/>
                </a:lnTo>
                <a:lnTo>
                  <a:pt x="2426" y="4"/>
                </a:lnTo>
                <a:lnTo>
                  <a:pt x="2428" y="4"/>
                </a:lnTo>
                <a:lnTo>
                  <a:pt x="2430" y="4"/>
                </a:lnTo>
                <a:lnTo>
                  <a:pt x="2432" y="4"/>
                </a:lnTo>
                <a:lnTo>
                  <a:pt x="2434" y="4"/>
                </a:lnTo>
                <a:lnTo>
                  <a:pt x="2436" y="4"/>
                </a:lnTo>
                <a:lnTo>
                  <a:pt x="2438" y="4"/>
                </a:lnTo>
                <a:lnTo>
                  <a:pt x="2440" y="4"/>
                </a:lnTo>
                <a:lnTo>
                  <a:pt x="2442" y="4"/>
                </a:lnTo>
                <a:lnTo>
                  <a:pt x="2444" y="4"/>
                </a:lnTo>
                <a:lnTo>
                  <a:pt x="2446" y="4"/>
                </a:lnTo>
                <a:lnTo>
                  <a:pt x="2448" y="4"/>
                </a:lnTo>
                <a:lnTo>
                  <a:pt x="2450" y="2"/>
                </a:lnTo>
                <a:lnTo>
                  <a:pt x="2452" y="2"/>
                </a:lnTo>
                <a:lnTo>
                  <a:pt x="2454" y="4"/>
                </a:lnTo>
                <a:lnTo>
                  <a:pt x="2456" y="4"/>
                </a:lnTo>
                <a:lnTo>
                  <a:pt x="2458" y="4"/>
                </a:lnTo>
                <a:lnTo>
                  <a:pt x="2460" y="4"/>
                </a:lnTo>
                <a:lnTo>
                  <a:pt x="2464" y="4"/>
                </a:lnTo>
                <a:lnTo>
                  <a:pt x="2466" y="4"/>
                </a:lnTo>
                <a:lnTo>
                  <a:pt x="2466" y="4"/>
                </a:lnTo>
                <a:lnTo>
                  <a:pt x="2468" y="4"/>
                </a:lnTo>
                <a:lnTo>
                  <a:pt x="2470" y="4"/>
                </a:lnTo>
                <a:lnTo>
                  <a:pt x="2472" y="4"/>
                </a:lnTo>
                <a:lnTo>
                  <a:pt x="2474" y="4"/>
                </a:lnTo>
                <a:lnTo>
                  <a:pt x="2476" y="4"/>
                </a:lnTo>
                <a:lnTo>
                  <a:pt x="2478" y="4"/>
                </a:lnTo>
                <a:lnTo>
                  <a:pt x="2480" y="4"/>
                </a:lnTo>
                <a:lnTo>
                  <a:pt x="2482" y="4"/>
                </a:lnTo>
                <a:lnTo>
                  <a:pt x="2484" y="4"/>
                </a:lnTo>
                <a:lnTo>
                  <a:pt x="2486" y="4"/>
                </a:lnTo>
                <a:lnTo>
                  <a:pt x="2496" y="4"/>
                </a:lnTo>
                <a:lnTo>
                  <a:pt x="2498" y="4"/>
                </a:lnTo>
                <a:lnTo>
                  <a:pt x="2500" y="4"/>
                </a:lnTo>
                <a:lnTo>
                  <a:pt x="2502" y="4"/>
                </a:lnTo>
                <a:lnTo>
                  <a:pt x="2504" y="4"/>
                </a:lnTo>
                <a:lnTo>
                  <a:pt x="2506" y="4"/>
                </a:lnTo>
                <a:lnTo>
                  <a:pt x="2508" y="4"/>
                </a:lnTo>
                <a:lnTo>
                  <a:pt x="2510" y="4"/>
                </a:lnTo>
                <a:lnTo>
                  <a:pt x="2512" y="4"/>
                </a:lnTo>
                <a:lnTo>
                  <a:pt x="2514" y="4"/>
                </a:lnTo>
                <a:lnTo>
                  <a:pt x="2516" y="4"/>
                </a:lnTo>
                <a:lnTo>
                  <a:pt x="2518" y="4"/>
                </a:lnTo>
                <a:lnTo>
                  <a:pt x="2522" y="4"/>
                </a:lnTo>
                <a:lnTo>
                  <a:pt x="2524" y="4"/>
                </a:lnTo>
                <a:lnTo>
                  <a:pt x="2526" y="4"/>
                </a:lnTo>
                <a:lnTo>
                  <a:pt x="2528" y="4"/>
                </a:lnTo>
                <a:lnTo>
                  <a:pt x="2530" y="4"/>
                </a:lnTo>
                <a:lnTo>
                  <a:pt x="2532" y="4"/>
                </a:lnTo>
                <a:lnTo>
                  <a:pt x="2538" y="4"/>
                </a:lnTo>
                <a:lnTo>
                  <a:pt x="2540" y="4"/>
                </a:lnTo>
                <a:lnTo>
                  <a:pt x="2542" y="4"/>
                </a:lnTo>
                <a:lnTo>
                  <a:pt x="2544" y="4"/>
                </a:lnTo>
                <a:lnTo>
                  <a:pt x="2546" y="4"/>
                </a:lnTo>
                <a:lnTo>
                  <a:pt x="2548" y="4"/>
                </a:lnTo>
                <a:lnTo>
                  <a:pt x="2550" y="4"/>
                </a:lnTo>
                <a:lnTo>
                  <a:pt x="2552" y="4"/>
                </a:lnTo>
                <a:lnTo>
                  <a:pt x="2556" y="4"/>
                </a:lnTo>
                <a:lnTo>
                  <a:pt x="2560" y="4"/>
                </a:lnTo>
                <a:lnTo>
                  <a:pt x="2562" y="4"/>
                </a:lnTo>
                <a:lnTo>
                  <a:pt x="2564" y="4"/>
                </a:lnTo>
                <a:lnTo>
                  <a:pt x="2564" y="4"/>
                </a:lnTo>
                <a:lnTo>
                  <a:pt x="2566" y="4"/>
                </a:lnTo>
                <a:lnTo>
                  <a:pt x="2568" y="4"/>
                </a:lnTo>
                <a:lnTo>
                  <a:pt x="2570" y="4"/>
                </a:lnTo>
                <a:lnTo>
                  <a:pt x="2572" y="4"/>
                </a:lnTo>
                <a:lnTo>
                  <a:pt x="2574" y="4"/>
                </a:lnTo>
                <a:lnTo>
                  <a:pt x="2576" y="4"/>
                </a:lnTo>
                <a:lnTo>
                  <a:pt x="2578" y="4"/>
                </a:lnTo>
                <a:lnTo>
                  <a:pt x="2588" y="4"/>
                </a:lnTo>
                <a:lnTo>
                  <a:pt x="2590" y="4"/>
                </a:lnTo>
                <a:lnTo>
                  <a:pt x="2592" y="4"/>
                </a:lnTo>
                <a:lnTo>
                  <a:pt x="2596" y="4"/>
                </a:lnTo>
                <a:lnTo>
                  <a:pt x="2598" y="4"/>
                </a:lnTo>
                <a:lnTo>
                  <a:pt x="2602" y="4"/>
                </a:lnTo>
                <a:lnTo>
                  <a:pt x="2606" y="4"/>
                </a:lnTo>
                <a:lnTo>
                  <a:pt x="2608" y="4"/>
                </a:lnTo>
                <a:lnTo>
                  <a:pt x="2610" y="4"/>
                </a:lnTo>
                <a:lnTo>
                  <a:pt x="2614" y="4"/>
                </a:lnTo>
                <a:lnTo>
                  <a:pt x="2616" y="4"/>
                </a:lnTo>
                <a:lnTo>
                  <a:pt x="2618" y="4"/>
                </a:lnTo>
                <a:lnTo>
                  <a:pt x="2620" y="4"/>
                </a:lnTo>
                <a:lnTo>
                  <a:pt x="2622" y="4"/>
                </a:lnTo>
                <a:lnTo>
                  <a:pt x="2624" y="4"/>
                </a:lnTo>
                <a:lnTo>
                  <a:pt x="2626" y="4"/>
                </a:lnTo>
                <a:lnTo>
                  <a:pt x="2628" y="4"/>
                </a:lnTo>
                <a:lnTo>
                  <a:pt x="2630" y="4"/>
                </a:lnTo>
                <a:lnTo>
                  <a:pt x="2632" y="4"/>
                </a:lnTo>
                <a:lnTo>
                  <a:pt x="2634" y="4"/>
                </a:lnTo>
                <a:lnTo>
                  <a:pt x="2636" y="4"/>
                </a:lnTo>
                <a:lnTo>
                  <a:pt x="2638" y="4"/>
                </a:lnTo>
                <a:lnTo>
                  <a:pt x="2640" y="4"/>
                </a:lnTo>
                <a:lnTo>
                  <a:pt x="2642" y="4"/>
                </a:lnTo>
                <a:lnTo>
                  <a:pt x="2644" y="4"/>
                </a:lnTo>
                <a:lnTo>
                  <a:pt x="2646" y="4"/>
                </a:lnTo>
                <a:lnTo>
                  <a:pt x="2648" y="4"/>
                </a:lnTo>
                <a:lnTo>
                  <a:pt x="2650" y="4"/>
                </a:lnTo>
                <a:lnTo>
                  <a:pt x="2652" y="4"/>
                </a:lnTo>
                <a:lnTo>
                  <a:pt x="2656" y="4"/>
                </a:lnTo>
                <a:lnTo>
                  <a:pt x="2658" y="4"/>
                </a:lnTo>
                <a:lnTo>
                  <a:pt x="2660" y="4"/>
                </a:lnTo>
                <a:lnTo>
                  <a:pt x="2662" y="4"/>
                </a:lnTo>
                <a:lnTo>
                  <a:pt x="2664" y="4"/>
                </a:lnTo>
                <a:lnTo>
                  <a:pt x="2666" y="4"/>
                </a:lnTo>
                <a:lnTo>
                  <a:pt x="2668" y="4"/>
                </a:lnTo>
                <a:lnTo>
                  <a:pt x="2670" y="4"/>
                </a:lnTo>
                <a:lnTo>
                  <a:pt x="2672" y="4"/>
                </a:lnTo>
                <a:lnTo>
                  <a:pt x="2674" y="4"/>
                </a:lnTo>
                <a:lnTo>
                  <a:pt x="2678" y="4"/>
                </a:lnTo>
                <a:lnTo>
                  <a:pt x="2680" y="4"/>
                </a:lnTo>
                <a:lnTo>
                  <a:pt x="2682" y="4"/>
                </a:lnTo>
                <a:lnTo>
                  <a:pt x="2684" y="4"/>
                </a:lnTo>
                <a:lnTo>
                  <a:pt x="2686" y="4"/>
                </a:lnTo>
                <a:lnTo>
                  <a:pt x="2688" y="4"/>
                </a:lnTo>
                <a:lnTo>
                  <a:pt x="2690" y="4"/>
                </a:lnTo>
                <a:lnTo>
                  <a:pt x="2692" y="4"/>
                </a:lnTo>
                <a:lnTo>
                  <a:pt x="2694" y="4"/>
                </a:lnTo>
                <a:lnTo>
                  <a:pt x="2696" y="4"/>
                </a:lnTo>
                <a:lnTo>
                  <a:pt x="2698" y="4"/>
                </a:lnTo>
                <a:lnTo>
                  <a:pt x="2700" y="4"/>
                </a:lnTo>
                <a:lnTo>
                  <a:pt x="2702" y="4"/>
                </a:lnTo>
                <a:lnTo>
                  <a:pt x="2704" y="4"/>
                </a:lnTo>
                <a:lnTo>
                  <a:pt x="2706" y="4"/>
                </a:lnTo>
                <a:lnTo>
                  <a:pt x="2708" y="4"/>
                </a:lnTo>
                <a:lnTo>
                  <a:pt x="2708" y="4"/>
                </a:lnTo>
                <a:lnTo>
                  <a:pt x="2710" y="4"/>
                </a:lnTo>
                <a:lnTo>
                  <a:pt x="2714" y="4"/>
                </a:lnTo>
                <a:lnTo>
                  <a:pt x="2716" y="4"/>
                </a:lnTo>
                <a:lnTo>
                  <a:pt x="2718" y="4"/>
                </a:lnTo>
                <a:lnTo>
                  <a:pt x="2720" y="4"/>
                </a:lnTo>
                <a:lnTo>
                  <a:pt x="2724" y="4"/>
                </a:lnTo>
                <a:lnTo>
                  <a:pt x="2726" y="4"/>
                </a:lnTo>
                <a:lnTo>
                  <a:pt x="2728" y="4"/>
                </a:lnTo>
                <a:lnTo>
                  <a:pt x="2730" y="4"/>
                </a:lnTo>
                <a:lnTo>
                  <a:pt x="2732" y="4"/>
                </a:lnTo>
                <a:lnTo>
                  <a:pt x="2734" y="4"/>
                </a:lnTo>
                <a:lnTo>
                  <a:pt x="2736" y="4"/>
                </a:lnTo>
                <a:lnTo>
                  <a:pt x="2738" y="4"/>
                </a:lnTo>
                <a:lnTo>
                  <a:pt x="2740" y="4"/>
                </a:lnTo>
                <a:lnTo>
                  <a:pt x="2742" y="4"/>
                </a:lnTo>
                <a:lnTo>
                  <a:pt x="2744" y="4"/>
                </a:lnTo>
                <a:lnTo>
                  <a:pt x="2746" y="4"/>
                </a:lnTo>
                <a:lnTo>
                  <a:pt x="2748" y="4"/>
                </a:lnTo>
                <a:lnTo>
                  <a:pt x="2750" y="4"/>
                </a:lnTo>
                <a:lnTo>
                  <a:pt x="2752" y="4"/>
                </a:lnTo>
                <a:lnTo>
                  <a:pt x="2754" y="4"/>
                </a:lnTo>
                <a:lnTo>
                  <a:pt x="2756" y="4"/>
                </a:lnTo>
                <a:lnTo>
                  <a:pt x="2756" y="4"/>
                </a:lnTo>
                <a:lnTo>
                  <a:pt x="2758" y="4"/>
                </a:lnTo>
                <a:lnTo>
                  <a:pt x="2760" y="4"/>
                </a:lnTo>
                <a:lnTo>
                  <a:pt x="2762" y="4"/>
                </a:lnTo>
                <a:lnTo>
                  <a:pt x="2764" y="4"/>
                </a:lnTo>
                <a:lnTo>
                  <a:pt x="2766" y="4"/>
                </a:lnTo>
                <a:lnTo>
                  <a:pt x="2768" y="4"/>
                </a:lnTo>
                <a:lnTo>
                  <a:pt x="2770" y="4"/>
                </a:lnTo>
                <a:lnTo>
                  <a:pt x="2772" y="4"/>
                </a:lnTo>
                <a:lnTo>
                  <a:pt x="2774" y="4"/>
                </a:lnTo>
                <a:lnTo>
                  <a:pt x="2776" y="4"/>
                </a:lnTo>
                <a:lnTo>
                  <a:pt x="2778" y="4"/>
                </a:lnTo>
                <a:lnTo>
                  <a:pt x="2780" y="4"/>
                </a:lnTo>
                <a:lnTo>
                  <a:pt x="2786" y="4"/>
                </a:lnTo>
                <a:lnTo>
                  <a:pt x="2788" y="4"/>
                </a:lnTo>
                <a:lnTo>
                  <a:pt x="2790" y="4"/>
                </a:lnTo>
                <a:lnTo>
                  <a:pt x="2792" y="4"/>
                </a:lnTo>
                <a:lnTo>
                  <a:pt x="2796" y="4"/>
                </a:lnTo>
                <a:lnTo>
                  <a:pt x="2800" y="4"/>
                </a:lnTo>
                <a:lnTo>
                  <a:pt x="2802" y="4"/>
                </a:lnTo>
                <a:lnTo>
                  <a:pt x="2804" y="4"/>
                </a:lnTo>
                <a:lnTo>
                  <a:pt x="2812" y="4"/>
                </a:lnTo>
                <a:lnTo>
                  <a:pt x="2814" y="4"/>
                </a:lnTo>
                <a:lnTo>
                  <a:pt x="2816" y="4"/>
                </a:lnTo>
                <a:lnTo>
                  <a:pt x="2818" y="4"/>
                </a:lnTo>
                <a:lnTo>
                  <a:pt x="2822" y="4"/>
                </a:lnTo>
                <a:lnTo>
                  <a:pt x="2824" y="4"/>
                </a:lnTo>
                <a:lnTo>
                  <a:pt x="2826" y="4"/>
                </a:lnTo>
                <a:lnTo>
                  <a:pt x="2830" y="4"/>
                </a:lnTo>
                <a:lnTo>
                  <a:pt x="2832" y="4"/>
                </a:lnTo>
                <a:lnTo>
                  <a:pt x="2834" y="4"/>
                </a:lnTo>
                <a:lnTo>
                  <a:pt x="2840" y="4"/>
                </a:lnTo>
                <a:lnTo>
                  <a:pt x="2840" y="6"/>
                </a:lnTo>
                <a:lnTo>
                  <a:pt x="2840" y="8"/>
                </a:lnTo>
                <a:lnTo>
                  <a:pt x="2842" y="10"/>
                </a:lnTo>
                <a:lnTo>
                  <a:pt x="2842" y="12"/>
                </a:lnTo>
                <a:lnTo>
                  <a:pt x="2844" y="12"/>
                </a:lnTo>
                <a:lnTo>
                  <a:pt x="2844" y="14"/>
                </a:lnTo>
                <a:lnTo>
                  <a:pt x="2846" y="14"/>
                </a:lnTo>
                <a:lnTo>
                  <a:pt x="2848" y="16"/>
                </a:lnTo>
                <a:lnTo>
                  <a:pt x="2850" y="18"/>
                </a:lnTo>
                <a:lnTo>
                  <a:pt x="2852" y="18"/>
                </a:lnTo>
                <a:lnTo>
                  <a:pt x="2852" y="18"/>
                </a:lnTo>
                <a:lnTo>
                  <a:pt x="2854" y="20"/>
                </a:lnTo>
                <a:lnTo>
                  <a:pt x="2856" y="22"/>
                </a:lnTo>
                <a:lnTo>
                  <a:pt x="2856" y="24"/>
                </a:lnTo>
                <a:lnTo>
                  <a:pt x="2858" y="24"/>
                </a:lnTo>
                <a:lnTo>
                  <a:pt x="2858" y="24"/>
                </a:lnTo>
                <a:lnTo>
                  <a:pt x="2860" y="26"/>
                </a:lnTo>
                <a:lnTo>
                  <a:pt x="2860" y="28"/>
                </a:lnTo>
                <a:lnTo>
                  <a:pt x="2862" y="28"/>
                </a:lnTo>
                <a:lnTo>
                  <a:pt x="2862" y="30"/>
                </a:lnTo>
                <a:lnTo>
                  <a:pt x="2864" y="30"/>
                </a:lnTo>
                <a:lnTo>
                  <a:pt x="2864" y="32"/>
                </a:lnTo>
                <a:lnTo>
                  <a:pt x="2866" y="32"/>
                </a:lnTo>
                <a:lnTo>
                  <a:pt x="2868" y="34"/>
                </a:lnTo>
                <a:lnTo>
                  <a:pt x="2870" y="34"/>
                </a:lnTo>
                <a:lnTo>
                  <a:pt x="2872" y="34"/>
                </a:lnTo>
                <a:lnTo>
                  <a:pt x="2874" y="34"/>
                </a:lnTo>
                <a:lnTo>
                  <a:pt x="2876" y="34"/>
                </a:lnTo>
                <a:lnTo>
                  <a:pt x="2878" y="34"/>
                </a:lnTo>
                <a:lnTo>
                  <a:pt x="2880" y="34"/>
                </a:lnTo>
                <a:lnTo>
                  <a:pt x="2882" y="34"/>
                </a:lnTo>
                <a:lnTo>
                  <a:pt x="2882" y="36"/>
                </a:lnTo>
                <a:lnTo>
                  <a:pt x="2884" y="36"/>
                </a:lnTo>
                <a:lnTo>
                  <a:pt x="2884" y="38"/>
                </a:lnTo>
                <a:lnTo>
                  <a:pt x="2886" y="38"/>
                </a:lnTo>
                <a:lnTo>
                  <a:pt x="2886" y="40"/>
                </a:lnTo>
                <a:lnTo>
                  <a:pt x="2886" y="42"/>
                </a:lnTo>
                <a:lnTo>
                  <a:pt x="2886" y="44"/>
                </a:lnTo>
                <a:lnTo>
                  <a:pt x="2886" y="46"/>
                </a:lnTo>
                <a:lnTo>
                  <a:pt x="2884" y="46"/>
                </a:lnTo>
                <a:lnTo>
                  <a:pt x="2884" y="48"/>
                </a:lnTo>
                <a:lnTo>
                  <a:pt x="2884" y="50"/>
                </a:lnTo>
                <a:lnTo>
                  <a:pt x="2884" y="52"/>
                </a:lnTo>
                <a:lnTo>
                  <a:pt x="2884" y="54"/>
                </a:lnTo>
                <a:lnTo>
                  <a:pt x="2884" y="56"/>
                </a:lnTo>
                <a:lnTo>
                  <a:pt x="2886" y="56"/>
                </a:lnTo>
                <a:lnTo>
                  <a:pt x="2886" y="58"/>
                </a:lnTo>
                <a:lnTo>
                  <a:pt x="2888" y="58"/>
                </a:lnTo>
                <a:lnTo>
                  <a:pt x="2890" y="58"/>
                </a:lnTo>
                <a:lnTo>
                  <a:pt x="2892" y="58"/>
                </a:lnTo>
                <a:lnTo>
                  <a:pt x="2894" y="58"/>
                </a:lnTo>
                <a:lnTo>
                  <a:pt x="2896" y="58"/>
                </a:lnTo>
                <a:lnTo>
                  <a:pt x="2898" y="58"/>
                </a:lnTo>
                <a:lnTo>
                  <a:pt x="2900" y="56"/>
                </a:lnTo>
                <a:lnTo>
                  <a:pt x="2900" y="56"/>
                </a:lnTo>
                <a:lnTo>
                  <a:pt x="2903" y="54"/>
                </a:lnTo>
                <a:lnTo>
                  <a:pt x="2905" y="54"/>
                </a:lnTo>
                <a:lnTo>
                  <a:pt x="2907" y="56"/>
                </a:lnTo>
                <a:lnTo>
                  <a:pt x="2909" y="56"/>
                </a:lnTo>
                <a:lnTo>
                  <a:pt x="2909" y="58"/>
                </a:lnTo>
                <a:lnTo>
                  <a:pt x="2911" y="58"/>
                </a:lnTo>
                <a:lnTo>
                  <a:pt x="2911" y="60"/>
                </a:lnTo>
                <a:lnTo>
                  <a:pt x="2911" y="62"/>
                </a:lnTo>
                <a:lnTo>
                  <a:pt x="2909" y="64"/>
                </a:lnTo>
                <a:lnTo>
                  <a:pt x="2909" y="66"/>
                </a:lnTo>
                <a:lnTo>
                  <a:pt x="2911" y="66"/>
                </a:lnTo>
                <a:lnTo>
                  <a:pt x="2911" y="68"/>
                </a:lnTo>
                <a:lnTo>
                  <a:pt x="2911" y="70"/>
                </a:lnTo>
                <a:lnTo>
                  <a:pt x="2913" y="70"/>
                </a:lnTo>
                <a:lnTo>
                  <a:pt x="2913" y="72"/>
                </a:lnTo>
                <a:lnTo>
                  <a:pt x="2915" y="72"/>
                </a:lnTo>
                <a:lnTo>
                  <a:pt x="2917" y="72"/>
                </a:lnTo>
                <a:lnTo>
                  <a:pt x="2919" y="72"/>
                </a:lnTo>
                <a:lnTo>
                  <a:pt x="2921" y="74"/>
                </a:lnTo>
                <a:lnTo>
                  <a:pt x="2923" y="74"/>
                </a:lnTo>
                <a:lnTo>
                  <a:pt x="2925" y="74"/>
                </a:lnTo>
                <a:lnTo>
                  <a:pt x="2927" y="74"/>
                </a:lnTo>
                <a:lnTo>
                  <a:pt x="2929" y="76"/>
                </a:lnTo>
                <a:lnTo>
                  <a:pt x="2931" y="76"/>
                </a:lnTo>
                <a:lnTo>
                  <a:pt x="2933" y="78"/>
                </a:lnTo>
                <a:lnTo>
                  <a:pt x="2935" y="78"/>
                </a:lnTo>
                <a:lnTo>
                  <a:pt x="2937" y="78"/>
                </a:lnTo>
                <a:lnTo>
                  <a:pt x="2939" y="78"/>
                </a:lnTo>
                <a:lnTo>
                  <a:pt x="2941" y="78"/>
                </a:lnTo>
                <a:lnTo>
                  <a:pt x="2943" y="78"/>
                </a:lnTo>
                <a:lnTo>
                  <a:pt x="2945" y="78"/>
                </a:lnTo>
                <a:lnTo>
                  <a:pt x="2947" y="78"/>
                </a:lnTo>
                <a:lnTo>
                  <a:pt x="2949" y="78"/>
                </a:lnTo>
                <a:lnTo>
                  <a:pt x="2951" y="76"/>
                </a:lnTo>
                <a:lnTo>
                  <a:pt x="2953" y="76"/>
                </a:lnTo>
                <a:lnTo>
                  <a:pt x="2955" y="76"/>
                </a:lnTo>
                <a:lnTo>
                  <a:pt x="2957" y="74"/>
                </a:lnTo>
                <a:lnTo>
                  <a:pt x="2959" y="72"/>
                </a:lnTo>
                <a:lnTo>
                  <a:pt x="2959" y="72"/>
                </a:lnTo>
                <a:lnTo>
                  <a:pt x="2959" y="70"/>
                </a:lnTo>
                <a:lnTo>
                  <a:pt x="2959" y="68"/>
                </a:lnTo>
                <a:lnTo>
                  <a:pt x="2959" y="66"/>
                </a:lnTo>
                <a:lnTo>
                  <a:pt x="2959" y="64"/>
                </a:lnTo>
                <a:lnTo>
                  <a:pt x="2961" y="64"/>
                </a:lnTo>
                <a:lnTo>
                  <a:pt x="2961" y="62"/>
                </a:lnTo>
                <a:lnTo>
                  <a:pt x="2961" y="60"/>
                </a:lnTo>
                <a:lnTo>
                  <a:pt x="2963" y="60"/>
                </a:lnTo>
                <a:lnTo>
                  <a:pt x="2965" y="60"/>
                </a:lnTo>
                <a:lnTo>
                  <a:pt x="2965" y="58"/>
                </a:lnTo>
                <a:lnTo>
                  <a:pt x="2967" y="58"/>
                </a:lnTo>
                <a:lnTo>
                  <a:pt x="2969" y="58"/>
                </a:lnTo>
                <a:lnTo>
                  <a:pt x="2971" y="58"/>
                </a:lnTo>
                <a:lnTo>
                  <a:pt x="2971" y="60"/>
                </a:lnTo>
                <a:lnTo>
                  <a:pt x="2973" y="60"/>
                </a:lnTo>
                <a:lnTo>
                  <a:pt x="2975" y="60"/>
                </a:lnTo>
                <a:lnTo>
                  <a:pt x="2977" y="60"/>
                </a:lnTo>
                <a:lnTo>
                  <a:pt x="2979" y="60"/>
                </a:lnTo>
                <a:lnTo>
                  <a:pt x="2981" y="60"/>
                </a:lnTo>
                <a:lnTo>
                  <a:pt x="2983" y="60"/>
                </a:lnTo>
                <a:lnTo>
                  <a:pt x="2985" y="58"/>
                </a:lnTo>
                <a:lnTo>
                  <a:pt x="2987" y="58"/>
                </a:lnTo>
                <a:lnTo>
                  <a:pt x="2989" y="58"/>
                </a:lnTo>
                <a:lnTo>
                  <a:pt x="2991" y="58"/>
                </a:lnTo>
                <a:lnTo>
                  <a:pt x="2993" y="58"/>
                </a:lnTo>
                <a:lnTo>
                  <a:pt x="2993" y="60"/>
                </a:lnTo>
                <a:lnTo>
                  <a:pt x="2995" y="60"/>
                </a:lnTo>
                <a:lnTo>
                  <a:pt x="2997" y="60"/>
                </a:lnTo>
                <a:lnTo>
                  <a:pt x="2999" y="62"/>
                </a:lnTo>
                <a:lnTo>
                  <a:pt x="2999" y="64"/>
                </a:lnTo>
                <a:lnTo>
                  <a:pt x="2999" y="64"/>
                </a:lnTo>
                <a:lnTo>
                  <a:pt x="2999" y="66"/>
                </a:lnTo>
                <a:lnTo>
                  <a:pt x="3001" y="66"/>
                </a:lnTo>
                <a:lnTo>
                  <a:pt x="3001" y="68"/>
                </a:lnTo>
                <a:lnTo>
                  <a:pt x="3001" y="70"/>
                </a:lnTo>
                <a:lnTo>
                  <a:pt x="3001" y="72"/>
                </a:lnTo>
                <a:lnTo>
                  <a:pt x="2999" y="72"/>
                </a:lnTo>
                <a:lnTo>
                  <a:pt x="2999" y="72"/>
                </a:lnTo>
                <a:lnTo>
                  <a:pt x="2999" y="74"/>
                </a:lnTo>
                <a:lnTo>
                  <a:pt x="2997" y="76"/>
                </a:lnTo>
                <a:lnTo>
                  <a:pt x="2997" y="78"/>
                </a:lnTo>
                <a:lnTo>
                  <a:pt x="2995" y="78"/>
                </a:lnTo>
                <a:lnTo>
                  <a:pt x="2995" y="80"/>
                </a:lnTo>
                <a:lnTo>
                  <a:pt x="2995" y="82"/>
                </a:lnTo>
                <a:lnTo>
                  <a:pt x="2997" y="82"/>
                </a:lnTo>
                <a:lnTo>
                  <a:pt x="2997" y="84"/>
                </a:lnTo>
                <a:lnTo>
                  <a:pt x="2997" y="86"/>
                </a:lnTo>
                <a:lnTo>
                  <a:pt x="2999" y="86"/>
                </a:lnTo>
                <a:lnTo>
                  <a:pt x="2999" y="88"/>
                </a:lnTo>
                <a:lnTo>
                  <a:pt x="2999" y="88"/>
                </a:lnTo>
                <a:lnTo>
                  <a:pt x="2999" y="90"/>
                </a:lnTo>
                <a:lnTo>
                  <a:pt x="3001" y="90"/>
                </a:lnTo>
                <a:lnTo>
                  <a:pt x="3003" y="92"/>
                </a:lnTo>
                <a:lnTo>
                  <a:pt x="3005" y="92"/>
                </a:lnTo>
                <a:lnTo>
                  <a:pt x="3005" y="94"/>
                </a:lnTo>
                <a:lnTo>
                  <a:pt x="3007" y="94"/>
                </a:lnTo>
                <a:lnTo>
                  <a:pt x="3009" y="94"/>
                </a:lnTo>
                <a:lnTo>
                  <a:pt x="3011" y="94"/>
                </a:lnTo>
                <a:lnTo>
                  <a:pt x="3013" y="94"/>
                </a:lnTo>
                <a:lnTo>
                  <a:pt x="3015" y="94"/>
                </a:lnTo>
                <a:lnTo>
                  <a:pt x="3017" y="94"/>
                </a:lnTo>
                <a:lnTo>
                  <a:pt x="3019" y="94"/>
                </a:lnTo>
                <a:lnTo>
                  <a:pt x="3019" y="96"/>
                </a:lnTo>
                <a:lnTo>
                  <a:pt x="3021" y="96"/>
                </a:lnTo>
                <a:lnTo>
                  <a:pt x="3021" y="98"/>
                </a:lnTo>
                <a:lnTo>
                  <a:pt x="3023" y="100"/>
                </a:lnTo>
                <a:lnTo>
                  <a:pt x="3023" y="102"/>
                </a:lnTo>
                <a:lnTo>
                  <a:pt x="3023" y="104"/>
                </a:lnTo>
                <a:lnTo>
                  <a:pt x="3023" y="106"/>
                </a:lnTo>
                <a:lnTo>
                  <a:pt x="3023" y="110"/>
                </a:lnTo>
                <a:lnTo>
                  <a:pt x="3023" y="112"/>
                </a:lnTo>
                <a:lnTo>
                  <a:pt x="3021" y="114"/>
                </a:lnTo>
                <a:lnTo>
                  <a:pt x="3021" y="116"/>
                </a:lnTo>
                <a:lnTo>
                  <a:pt x="3019" y="116"/>
                </a:lnTo>
                <a:lnTo>
                  <a:pt x="3019" y="118"/>
                </a:lnTo>
                <a:lnTo>
                  <a:pt x="3017" y="118"/>
                </a:lnTo>
                <a:lnTo>
                  <a:pt x="3015" y="118"/>
                </a:lnTo>
                <a:lnTo>
                  <a:pt x="3015" y="120"/>
                </a:lnTo>
                <a:lnTo>
                  <a:pt x="3013" y="120"/>
                </a:lnTo>
                <a:lnTo>
                  <a:pt x="3011" y="120"/>
                </a:lnTo>
                <a:lnTo>
                  <a:pt x="3009" y="120"/>
                </a:lnTo>
                <a:lnTo>
                  <a:pt x="3007" y="120"/>
                </a:lnTo>
                <a:lnTo>
                  <a:pt x="3005" y="120"/>
                </a:lnTo>
                <a:lnTo>
                  <a:pt x="3003" y="120"/>
                </a:lnTo>
                <a:lnTo>
                  <a:pt x="3001" y="120"/>
                </a:lnTo>
                <a:lnTo>
                  <a:pt x="2999" y="120"/>
                </a:lnTo>
                <a:lnTo>
                  <a:pt x="2999" y="120"/>
                </a:lnTo>
                <a:lnTo>
                  <a:pt x="2999" y="120"/>
                </a:lnTo>
                <a:lnTo>
                  <a:pt x="2999" y="122"/>
                </a:lnTo>
                <a:lnTo>
                  <a:pt x="2999" y="124"/>
                </a:lnTo>
                <a:lnTo>
                  <a:pt x="2999" y="126"/>
                </a:lnTo>
                <a:lnTo>
                  <a:pt x="2999" y="128"/>
                </a:lnTo>
                <a:lnTo>
                  <a:pt x="2999" y="128"/>
                </a:lnTo>
                <a:lnTo>
                  <a:pt x="2999" y="130"/>
                </a:lnTo>
                <a:lnTo>
                  <a:pt x="3001" y="130"/>
                </a:lnTo>
                <a:lnTo>
                  <a:pt x="3001" y="132"/>
                </a:lnTo>
                <a:lnTo>
                  <a:pt x="3003" y="132"/>
                </a:lnTo>
                <a:lnTo>
                  <a:pt x="3003" y="134"/>
                </a:lnTo>
                <a:lnTo>
                  <a:pt x="3005" y="134"/>
                </a:lnTo>
                <a:lnTo>
                  <a:pt x="3007" y="134"/>
                </a:lnTo>
                <a:lnTo>
                  <a:pt x="3007" y="136"/>
                </a:lnTo>
                <a:lnTo>
                  <a:pt x="3009" y="136"/>
                </a:lnTo>
                <a:lnTo>
                  <a:pt x="3009" y="134"/>
                </a:lnTo>
                <a:lnTo>
                  <a:pt x="3011" y="134"/>
                </a:lnTo>
                <a:lnTo>
                  <a:pt x="3013" y="134"/>
                </a:lnTo>
                <a:lnTo>
                  <a:pt x="3015" y="132"/>
                </a:lnTo>
                <a:lnTo>
                  <a:pt x="3017" y="132"/>
                </a:lnTo>
                <a:lnTo>
                  <a:pt x="3019" y="128"/>
                </a:lnTo>
                <a:lnTo>
                  <a:pt x="3021" y="128"/>
                </a:lnTo>
                <a:lnTo>
                  <a:pt x="3023" y="128"/>
                </a:lnTo>
                <a:lnTo>
                  <a:pt x="3025" y="128"/>
                </a:lnTo>
                <a:lnTo>
                  <a:pt x="3027" y="128"/>
                </a:lnTo>
                <a:lnTo>
                  <a:pt x="3029" y="130"/>
                </a:lnTo>
                <a:lnTo>
                  <a:pt x="3029" y="132"/>
                </a:lnTo>
                <a:lnTo>
                  <a:pt x="3029" y="134"/>
                </a:lnTo>
                <a:lnTo>
                  <a:pt x="3031" y="136"/>
                </a:lnTo>
                <a:lnTo>
                  <a:pt x="3031" y="138"/>
                </a:lnTo>
                <a:lnTo>
                  <a:pt x="3029" y="140"/>
                </a:lnTo>
                <a:lnTo>
                  <a:pt x="3029" y="142"/>
                </a:lnTo>
                <a:lnTo>
                  <a:pt x="3029" y="144"/>
                </a:lnTo>
                <a:lnTo>
                  <a:pt x="3027" y="146"/>
                </a:lnTo>
                <a:lnTo>
                  <a:pt x="3027" y="148"/>
                </a:lnTo>
                <a:lnTo>
                  <a:pt x="3025" y="150"/>
                </a:lnTo>
                <a:lnTo>
                  <a:pt x="3023" y="152"/>
                </a:lnTo>
                <a:lnTo>
                  <a:pt x="3021" y="152"/>
                </a:lnTo>
                <a:lnTo>
                  <a:pt x="3019" y="154"/>
                </a:lnTo>
                <a:lnTo>
                  <a:pt x="3017" y="154"/>
                </a:lnTo>
                <a:lnTo>
                  <a:pt x="3013" y="156"/>
                </a:lnTo>
                <a:lnTo>
                  <a:pt x="3011" y="156"/>
                </a:lnTo>
                <a:lnTo>
                  <a:pt x="3011" y="154"/>
                </a:lnTo>
                <a:lnTo>
                  <a:pt x="3009" y="154"/>
                </a:lnTo>
                <a:lnTo>
                  <a:pt x="3007" y="154"/>
                </a:lnTo>
                <a:lnTo>
                  <a:pt x="3005" y="152"/>
                </a:lnTo>
                <a:lnTo>
                  <a:pt x="3003" y="152"/>
                </a:lnTo>
                <a:lnTo>
                  <a:pt x="3003" y="150"/>
                </a:lnTo>
                <a:lnTo>
                  <a:pt x="3001" y="150"/>
                </a:lnTo>
                <a:lnTo>
                  <a:pt x="2999" y="150"/>
                </a:lnTo>
                <a:lnTo>
                  <a:pt x="2999" y="148"/>
                </a:lnTo>
                <a:lnTo>
                  <a:pt x="2999" y="148"/>
                </a:lnTo>
                <a:lnTo>
                  <a:pt x="2999" y="146"/>
                </a:lnTo>
                <a:lnTo>
                  <a:pt x="2997" y="146"/>
                </a:lnTo>
                <a:lnTo>
                  <a:pt x="2997" y="144"/>
                </a:lnTo>
                <a:lnTo>
                  <a:pt x="2995" y="144"/>
                </a:lnTo>
                <a:lnTo>
                  <a:pt x="2993" y="144"/>
                </a:lnTo>
                <a:lnTo>
                  <a:pt x="2993" y="142"/>
                </a:lnTo>
                <a:lnTo>
                  <a:pt x="2991" y="142"/>
                </a:lnTo>
                <a:lnTo>
                  <a:pt x="2989" y="144"/>
                </a:lnTo>
                <a:lnTo>
                  <a:pt x="2987" y="144"/>
                </a:lnTo>
                <a:lnTo>
                  <a:pt x="2987" y="146"/>
                </a:lnTo>
                <a:lnTo>
                  <a:pt x="2985" y="146"/>
                </a:lnTo>
                <a:lnTo>
                  <a:pt x="2985" y="148"/>
                </a:lnTo>
                <a:lnTo>
                  <a:pt x="2985" y="150"/>
                </a:lnTo>
                <a:lnTo>
                  <a:pt x="2983" y="150"/>
                </a:lnTo>
                <a:lnTo>
                  <a:pt x="2983" y="152"/>
                </a:lnTo>
                <a:lnTo>
                  <a:pt x="2983" y="154"/>
                </a:lnTo>
                <a:lnTo>
                  <a:pt x="2983" y="156"/>
                </a:lnTo>
                <a:lnTo>
                  <a:pt x="2983" y="158"/>
                </a:lnTo>
                <a:lnTo>
                  <a:pt x="2983" y="160"/>
                </a:lnTo>
                <a:lnTo>
                  <a:pt x="2985" y="164"/>
                </a:lnTo>
                <a:lnTo>
                  <a:pt x="2985" y="166"/>
                </a:lnTo>
                <a:lnTo>
                  <a:pt x="2985" y="168"/>
                </a:lnTo>
                <a:lnTo>
                  <a:pt x="2985" y="170"/>
                </a:lnTo>
                <a:lnTo>
                  <a:pt x="2985" y="172"/>
                </a:lnTo>
                <a:lnTo>
                  <a:pt x="2983" y="172"/>
                </a:lnTo>
                <a:lnTo>
                  <a:pt x="2983" y="174"/>
                </a:lnTo>
                <a:lnTo>
                  <a:pt x="2983" y="176"/>
                </a:lnTo>
                <a:lnTo>
                  <a:pt x="2981" y="176"/>
                </a:lnTo>
                <a:lnTo>
                  <a:pt x="2981" y="178"/>
                </a:lnTo>
                <a:lnTo>
                  <a:pt x="2979" y="178"/>
                </a:lnTo>
                <a:lnTo>
                  <a:pt x="2979" y="180"/>
                </a:lnTo>
                <a:lnTo>
                  <a:pt x="2977" y="180"/>
                </a:lnTo>
                <a:lnTo>
                  <a:pt x="2975" y="180"/>
                </a:lnTo>
                <a:lnTo>
                  <a:pt x="2973" y="180"/>
                </a:lnTo>
                <a:lnTo>
                  <a:pt x="2971" y="180"/>
                </a:lnTo>
                <a:lnTo>
                  <a:pt x="2969" y="180"/>
                </a:lnTo>
                <a:lnTo>
                  <a:pt x="2967" y="180"/>
                </a:lnTo>
                <a:lnTo>
                  <a:pt x="2965" y="180"/>
                </a:lnTo>
                <a:lnTo>
                  <a:pt x="2965" y="182"/>
                </a:lnTo>
                <a:lnTo>
                  <a:pt x="2963" y="182"/>
                </a:lnTo>
                <a:lnTo>
                  <a:pt x="2961" y="182"/>
                </a:lnTo>
                <a:lnTo>
                  <a:pt x="2961" y="184"/>
                </a:lnTo>
                <a:lnTo>
                  <a:pt x="2959" y="184"/>
                </a:lnTo>
                <a:lnTo>
                  <a:pt x="2959" y="186"/>
                </a:lnTo>
                <a:lnTo>
                  <a:pt x="2957" y="188"/>
                </a:lnTo>
                <a:lnTo>
                  <a:pt x="2957" y="190"/>
                </a:lnTo>
                <a:lnTo>
                  <a:pt x="2955" y="192"/>
                </a:lnTo>
                <a:lnTo>
                  <a:pt x="2955" y="194"/>
                </a:lnTo>
                <a:lnTo>
                  <a:pt x="2953" y="194"/>
                </a:lnTo>
                <a:lnTo>
                  <a:pt x="2953" y="196"/>
                </a:lnTo>
                <a:lnTo>
                  <a:pt x="2951" y="198"/>
                </a:lnTo>
                <a:lnTo>
                  <a:pt x="2951" y="200"/>
                </a:lnTo>
                <a:lnTo>
                  <a:pt x="2949" y="202"/>
                </a:lnTo>
                <a:lnTo>
                  <a:pt x="2949" y="206"/>
                </a:lnTo>
                <a:lnTo>
                  <a:pt x="2949" y="208"/>
                </a:lnTo>
                <a:lnTo>
                  <a:pt x="2949" y="210"/>
                </a:lnTo>
                <a:lnTo>
                  <a:pt x="2949" y="212"/>
                </a:lnTo>
                <a:lnTo>
                  <a:pt x="2949" y="214"/>
                </a:lnTo>
                <a:lnTo>
                  <a:pt x="2949" y="216"/>
                </a:lnTo>
                <a:lnTo>
                  <a:pt x="2949" y="216"/>
                </a:lnTo>
                <a:lnTo>
                  <a:pt x="2949" y="218"/>
                </a:lnTo>
                <a:lnTo>
                  <a:pt x="2949" y="220"/>
                </a:lnTo>
                <a:lnTo>
                  <a:pt x="2951" y="220"/>
                </a:lnTo>
                <a:lnTo>
                  <a:pt x="2951" y="222"/>
                </a:lnTo>
                <a:lnTo>
                  <a:pt x="2951" y="224"/>
                </a:lnTo>
                <a:lnTo>
                  <a:pt x="2949" y="224"/>
                </a:lnTo>
                <a:lnTo>
                  <a:pt x="2949" y="226"/>
                </a:lnTo>
                <a:lnTo>
                  <a:pt x="2949" y="228"/>
                </a:lnTo>
                <a:lnTo>
                  <a:pt x="2949" y="230"/>
                </a:lnTo>
                <a:lnTo>
                  <a:pt x="2949" y="232"/>
                </a:lnTo>
                <a:lnTo>
                  <a:pt x="2947" y="232"/>
                </a:lnTo>
                <a:lnTo>
                  <a:pt x="2947" y="234"/>
                </a:lnTo>
                <a:lnTo>
                  <a:pt x="2945" y="234"/>
                </a:lnTo>
                <a:lnTo>
                  <a:pt x="2943" y="236"/>
                </a:lnTo>
                <a:lnTo>
                  <a:pt x="2941" y="236"/>
                </a:lnTo>
                <a:lnTo>
                  <a:pt x="2939" y="236"/>
                </a:lnTo>
                <a:lnTo>
                  <a:pt x="2939" y="234"/>
                </a:lnTo>
                <a:lnTo>
                  <a:pt x="2937" y="234"/>
                </a:lnTo>
                <a:lnTo>
                  <a:pt x="2935" y="234"/>
                </a:lnTo>
                <a:lnTo>
                  <a:pt x="2935" y="232"/>
                </a:lnTo>
                <a:lnTo>
                  <a:pt x="2933" y="232"/>
                </a:lnTo>
                <a:lnTo>
                  <a:pt x="2931" y="232"/>
                </a:lnTo>
                <a:lnTo>
                  <a:pt x="2929" y="234"/>
                </a:lnTo>
                <a:lnTo>
                  <a:pt x="2927" y="234"/>
                </a:lnTo>
                <a:lnTo>
                  <a:pt x="2927" y="236"/>
                </a:lnTo>
                <a:lnTo>
                  <a:pt x="2925" y="236"/>
                </a:lnTo>
                <a:lnTo>
                  <a:pt x="2925" y="238"/>
                </a:lnTo>
                <a:lnTo>
                  <a:pt x="2925" y="240"/>
                </a:lnTo>
                <a:lnTo>
                  <a:pt x="2923" y="244"/>
                </a:lnTo>
                <a:lnTo>
                  <a:pt x="2923" y="246"/>
                </a:lnTo>
                <a:lnTo>
                  <a:pt x="2923" y="248"/>
                </a:lnTo>
                <a:lnTo>
                  <a:pt x="2923" y="250"/>
                </a:lnTo>
                <a:lnTo>
                  <a:pt x="2923" y="252"/>
                </a:lnTo>
                <a:lnTo>
                  <a:pt x="2925" y="254"/>
                </a:lnTo>
                <a:lnTo>
                  <a:pt x="2925" y="256"/>
                </a:lnTo>
                <a:lnTo>
                  <a:pt x="2927" y="258"/>
                </a:lnTo>
                <a:lnTo>
                  <a:pt x="2927" y="260"/>
                </a:lnTo>
                <a:lnTo>
                  <a:pt x="2929" y="260"/>
                </a:lnTo>
                <a:lnTo>
                  <a:pt x="2929" y="262"/>
                </a:lnTo>
                <a:lnTo>
                  <a:pt x="2933" y="264"/>
                </a:lnTo>
                <a:lnTo>
                  <a:pt x="2933" y="264"/>
                </a:lnTo>
                <a:lnTo>
                  <a:pt x="2935" y="264"/>
                </a:lnTo>
                <a:lnTo>
                  <a:pt x="2935" y="266"/>
                </a:lnTo>
                <a:lnTo>
                  <a:pt x="2937" y="268"/>
                </a:lnTo>
                <a:lnTo>
                  <a:pt x="2939" y="268"/>
                </a:lnTo>
                <a:lnTo>
                  <a:pt x="2939" y="270"/>
                </a:lnTo>
                <a:lnTo>
                  <a:pt x="2941" y="270"/>
                </a:lnTo>
                <a:lnTo>
                  <a:pt x="2945" y="272"/>
                </a:lnTo>
                <a:lnTo>
                  <a:pt x="2947" y="272"/>
                </a:lnTo>
                <a:lnTo>
                  <a:pt x="2947" y="274"/>
                </a:lnTo>
                <a:lnTo>
                  <a:pt x="2949" y="274"/>
                </a:lnTo>
                <a:lnTo>
                  <a:pt x="2949" y="276"/>
                </a:lnTo>
                <a:lnTo>
                  <a:pt x="2949" y="278"/>
                </a:lnTo>
                <a:lnTo>
                  <a:pt x="2949" y="280"/>
                </a:lnTo>
                <a:lnTo>
                  <a:pt x="2949" y="282"/>
                </a:lnTo>
                <a:lnTo>
                  <a:pt x="2949" y="284"/>
                </a:lnTo>
                <a:lnTo>
                  <a:pt x="2949" y="286"/>
                </a:lnTo>
                <a:lnTo>
                  <a:pt x="2949" y="288"/>
                </a:lnTo>
                <a:lnTo>
                  <a:pt x="2949" y="290"/>
                </a:lnTo>
                <a:lnTo>
                  <a:pt x="2951" y="290"/>
                </a:lnTo>
                <a:lnTo>
                  <a:pt x="2951" y="292"/>
                </a:lnTo>
                <a:lnTo>
                  <a:pt x="2951" y="294"/>
                </a:lnTo>
                <a:lnTo>
                  <a:pt x="2953" y="294"/>
                </a:lnTo>
                <a:lnTo>
                  <a:pt x="2953" y="296"/>
                </a:lnTo>
                <a:lnTo>
                  <a:pt x="2955" y="298"/>
                </a:lnTo>
                <a:lnTo>
                  <a:pt x="2957" y="298"/>
                </a:lnTo>
                <a:lnTo>
                  <a:pt x="2957" y="300"/>
                </a:lnTo>
                <a:lnTo>
                  <a:pt x="2959" y="300"/>
                </a:lnTo>
                <a:lnTo>
                  <a:pt x="2961" y="302"/>
                </a:lnTo>
                <a:lnTo>
                  <a:pt x="2963" y="304"/>
                </a:lnTo>
                <a:lnTo>
                  <a:pt x="2965" y="304"/>
                </a:lnTo>
                <a:lnTo>
                  <a:pt x="2967" y="304"/>
                </a:lnTo>
                <a:lnTo>
                  <a:pt x="2969" y="304"/>
                </a:lnTo>
                <a:lnTo>
                  <a:pt x="2971" y="306"/>
                </a:lnTo>
                <a:lnTo>
                  <a:pt x="2973" y="306"/>
                </a:lnTo>
                <a:lnTo>
                  <a:pt x="2975" y="308"/>
                </a:lnTo>
                <a:lnTo>
                  <a:pt x="2977" y="308"/>
                </a:lnTo>
                <a:lnTo>
                  <a:pt x="2977" y="310"/>
                </a:lnTo>
                <a:lnTo>
                  <a:pt x="2979" y="310"/>
                </a:lnTo>
                <a:lnTo>
                  <a:pt x="2979" y="312"/>
                </a:lnTo>
                <a:lnTo>
                  <a:pt x="2981" y="312"/>
                </a:lnTo>
                <a:lnTo>
                  <a:pt x="2981" y="314"/>
                </a:lnTo>
                <a:lnTo>
                  <a:pt x="2981" y="316"/>
                </a:lnTo>
                <a:lnTo>
                  <a:pt x="2981" y="318"/>
                </a:lnTo>
                <a:lnTo>
                  <a:pt x="2983" y="318"/>
                </a:lnTo>
                <a:lnTo>
                  <a:pt x="2983" y="320"/>
                </a:lnTo>
                <a:lnTo>
                  <a:pt x="2985" y="320"/>
                </a:lnTo>
                <a:lnTo>
                  <a:pt x="2985" y="322"/>
                </a:lnTo>
                <a:lnTo>
                  <a:pt x="2987" y="322"/>
                </a:lnTo>
                <a:lnTo>
                  <a:pt x="2989" y="322"/>
                </a:lnTo>
                <a:lnTo>
                  <a:pt x="2991" y="324"/>
                </a:lnTo>
                <a:lnTo>
                  <a:pt x="2993" y="324"/>
                </a:lnTo>
                <a:lnTo>
                  <a:pt x="2993" y="326"/>
                </a:lnTo>
                <a:lnTo>
                  <a:pt x="2993" y="328"/>
                </a:lnTo>
                <a:lnTo>
                  <a:pt x="2995" y="328"/>
                </a:lnTo>
                <a:lnTo>
                  <a:pt x="2995" y="330"/>
                </a:lnTo>
                <a:lnTo>
                  <a:pt x="2995" y="332"/>
                </a:lnTo>
                <a:lnTo>
                  <a:pt x="2995" y="334"/>
                </a:lnTo>
                <a:lnTo>
                  <a:pt x="2995" y="336"/>
                </a:lnTo>
                <a:lnTo>
                  <a:pt x="2997" y="338"/>
                </a:lnTo>
                <a:lnTo>
                  <a:pt x="2999" y="338"/>
                </a:lnTo>
                <a:lnTo>
                  <a:pt x="2999" y="340"/>
                </a:lnTo>
                <a:lnTo>
                  <a:pt x="2999" y="340"/>
                </a:lnTo>
                <a:lnTo>
                  <a:pt x="3001" y="340"/>
                </a:lnTo>
                <a:lnTo>
                  <a:pt x="3003" y="340"/>
                </a:lnTo>
                <a:lnTo>
                  <a:pt x="3005" y="340"/>
                </a:lnTo>
                <a:lnTo>
                  <a:pt x="3007" y="338"/>
                </a:lnTo>
                <a:lnTo>
                  <a:pt x="3009" y="338"/>
                </a:lnTo>
                <a:lnTo>
                  <a:pt x="3009" y="336"/>
                </a:lnTo>
                <a:lnTo>
                  <a:pt x="3011" y="336"/>
                </a:lnTo>
                <a:lnTo>
                  <a:pt x="3013" y="336"/>
                </a:lnTo>
                <a:lnTo>
                  <a:pt x="3013" y="334"/>
                </a:lnTo>
                <a:lnTo>
                  <a:pt x="3015" y="334"/>
                </a:lnTo>
                <a:lnTo>
                  <a:pt x="3015" y="336"/>
                </a:lnTo>
                <a:lnTo>
                  <a:pt x="3017" y="336"/>
                </a:lnTo>
                <a:lnTo>
                  <a:pt x="3019" y="336"/>
                </a:lnTo>
                <a:lnTo>
                  <a:pt x="3019" y="338"/>
                </a:lnTo>
                <a:lnTo>
                  <a:pt x="3021" y="340"/>
                </a:lnTo>
                <a:lnTo>
                  <a:pt x="3021" y="342"/>
                </a:lnTo>
                <a:lnTo>
                  <a:pt x="3021" y="344"/>
                </a:lnTo>
                <a:lnTo>
                  <a:pt x="3021" y="346"/>
                </a:lnTo>
                <a:lnTo>
                  <a:pt x="3021" y="348"/>
                </a:lnTo>
                <a:lnTo>
                  <a:pt x="3019" y="350"/>
                </a:lnTo>
                <a:lnTo>
                  <a:pt x="3017" y="352"/>
                </a:lnTo>
                <a:lnTo>
                  <a:pt x="3015" y="352"/>
                </a:lnTo>
                <a:lnTo>
                  <a:pt x="3013" y="352"/>
                </a:lnTo>
                <a:lnTo>
                  <a:pt x="3013" y="354"/>
                </a:lnTo>
                <a:lnTo>
                  <a:pt x="3011" y="354"/>
                </a:lnTo>
                <a:lnTo>
                  <a:pt x="3009" y="356"/>
                </a:lnTo>
                <a:lnTo>
                  <a:pt x="3009" y="358"/>
                </a:lnTo>
                <a:lnTo>
                  <a:pt x="3007" y="358"/>
                </a:lnTo>
                <a:lnTo>
                  <a:pt x="3007" y="360"/>
                </a:lnTo>
                <a:lnTo>
                  <a:pt x="3007" y="360"/>
                </a:lnTo>
                <a:lnTo>
                  <a:pt x="3009" y="362"/>
                </a:lnTo>
                <a:lnTo>
                  <a:pt x="3009" y="364"/>
                </a:lnTo>
                <a:lnTo>
                  <a:pt x="3009" y="366"/>
                </a:lnTo>
                <a:lnTo>
                  <a:pt x="3009" y="369"/>
                </a:lnTo>
                <a:lnTo>
                  <a:pt x="3009" y="371"/>
                </a:lnTo>
                <a:lnTo>
                  <a:pt x="3009" y="373"/>
                </a:lnTo>
                <a:lnTo>
                  <a:pt x="3009" y="377"/>
                </a:lnTo>
                <a:lnTo>
                  <a:pt x="3009" y="379"/>
                </a:lnTo>
                <a:lnTo>
                  <a:pt x="3011" y="381"/>
                </a:lnTo>
                <a:lnTo>
                  <a:pt x="3011" y="383"/>
                </a:lnTo>
                <a:lnTo>
                  <a:pt x="3011" y="385"/>
                </a:lnTo>
                <a:lnTo>
                  <a:pt x="3013" y="385"/>
                </a:lnTo>
                <a:lnTo>
                  <a:pt x="3013" y="387"/>
                </a:lnTo>
                <a:lnTo>
                  <a:pt x="3015" y="389"/>
                </a:lnTo>
                <a:lnTo>
                  <a:pt x="3015" y="391"/>
                </a:lnTo>
                <a:lnTo>
                  <a:pt x="3017" y="393"/>
                </a:lnTo>
                <a:lnTo>
                  <a:pt x="3019" y="395"/>
                </a:lnTo>
                <a:lnTo>
                  <a:pt x="3021" y="397"/>
                </a:lnTo>
                <a:lnTo>
                  <a:pt x="3023" y="397"/>
                </a:lnTo>
                <a:lnTo>
                  <a:pt x="3023" y="399"/>
                </a:lnTo>
                <a:lnTo>
                  <a:pt x="3025" y="399"/>
                </a:lnTo>
                <a:lnTo>
                  <a:pt x="3027" y="399"/>
                </a:lnTo>
                <a:lnTo>
                  <a:pt x="3027" y="401"/>
                </a:lnTo>
                <a:lnTo>
                  <a:pt x="3029" y="401"/>
                </a:lnTo>
                <a:lnTo>
                  <a:pt x="3031" y="401"/>
                </a:lnTo>
                <a:lnTo>
                  <a:pt x="3033" y="403"/>
                </a:lnTo>
                <a:lnTo>
                  <a:pt x="3035" y="403"/>
                </a:lnTo>
                <a:lnTo>
                  <a:pt x="3035" y="405"/>
                </a:lnTo>
                <a:lnTo>
                  <a:pt x="3037" y="405"/>
                </a:lnTo>
                <a:lnTo>
                  <a:pt x="3037" y="407"/>
                </a:lnTo>
                <a:lnTo>
                  <a:pt x="3039" y="407"/>
                </a:lnTo>
                <a:lnTo>
                  <a:pt x="3039" y="409"/>
                </a:lnTo>
                <a:lnTo>
                  <a:pt x="3041" y="409"/>
                </a:lnTo>
                <a:lnTo>
                  <a:pt x="3041" y="409"/>
                </a:lnTo>
                <a:lnTo>
                  <a:pt x="3043" y="409"/>
                </a:lnTo>
                <a:lnTo>
                  <a:pt x="3043" y="411"/>
                </a:lnTo>
                <a:lnTo>
                  <a:pt x="3043" y="413"/>
                </a:lnTo>
                <a:lnTo>
                  <a:pt x="3045" y="413"/>
                </a:lnTo>
                <a:lnTo>
                  <a:pt x="3045" y="415"/>
                </a:lnTo>
                <a:lnTo>
                  <a:pt x="3045" y="417"/>
                </a:lnTo>
                <a:lnTo>
                  <a:pt x="3045" y="419"/>
                </a:lnTo>
                <a:lnTo>
                  <a:pt x="3045" y="421"/>
                </a:lnTo>
                <a:lnTo>
                  <a:pt x="3045" y="423"/>
                </a:lnTo>
                <a:lnTo>
                  <a:pt x="3043" y="423"/>
                </a:lnTo>
                <a:lnTo>
                  <a:pt x="3043" y="425"/>
                </a:lnTo>
                <a:lnTo>
                  <a:pt x="3041" y="427"/>
                </a:lnTo>
                <a:lnTo>
                  <a:pt x="3041" y="429"/>
                </a:lnTo>
                <a:lnTo>
                  <a:pt x="3041" y="431"/>
                </a:lnTo>
                <a:lnTo>
                  <a:pt x="3043" y="433"/>
                </a:lnTo>
                <a:lnTo>
                  <a:pt x="3045" y="435"/>
                </a:lnTo>
                <a:lnTo>
                  <a:pt x="3047" y="435"/>
                </a:lnTo>
                <a:lnTo>
                  <a:pt x="3047" y="437"/>
                </a:lnTo>
                <a:lnTo>
                  <a:pt x="3047" y="437"/>
                </a:lnTo>
                <a:lnTo>
                  <a:pt x="3049" y="437"/>
                </a:lnTo>
                <a:lnTo>
                  <a:pt x="3051" y="437"/>
                </a:lnTo>
                <a:lnTo>
                  <a:pt x="3051" y="439"/>
                </a:lnTo>
                <a:lnTo>
                  <a:pt x="3053" y="439"/>
                </a:lnTo>
                <a:lnTo>
                  <a:pt x="3055" y="439"/>
                </a:lnTo>
                <a:lnTo>
                  <a:pt x="3055" y="437"/>
                </a:lnTo>
                <a:lnTo>
                  <a:pt x="3057" y="437"/>
                </a:lnTo>
                <a:lnTo>
                  <a:pt x="3059" y="437"/>
                </a:lnTo>
                <a:lnTo>
                  <a:pt x="3061" y="437"/>
                </a:lnTo>
                <a:lnTo>
                  <a:pt x="3063" y="437"/>
                </a:lnTo>
                <a:lnTo>
                  <a:pt x="3063" y="439"/>
                </a:lnTo>
                <a:lnTo>
                  <a:pt x="3065" y="439"/>
                </a:lnTo>
                <a:lnTo>
                  <a:pt x="3065" y="441"/>
                </a:lnTo>
                <a:lnTo>
                  <a:pt x="3065" y="443"/>
                </a:lnTo>
                <a:lnTo>
                  <a:pt x="3067" y="445"/>
                </a:lnTo>
                <a:lnTo>
                  <a:pt x="3067" y="447"/>
                </a:lnTo>
                <a:lnTo>
                  <a:pt x="3069" y="449"/>
                </a:lnTo>
                <a:lnTo>
                  <a:pt x="3069" y="451"/>
                </a:lnTo>
                <a:lnTo>
                  <a:pt x="3071" y="453"/>
                </a:lnTo>
                <a:lnTo>
                  <a:pt x="3073" y="455"/>
                </a:lnTo>
                <a:lnTo>
                  <a:pt x="3075" y="457"/>
                </a:lnTo>
                <a:lnTo>
                  <a:pt x="3077" y="457"/>
                </a:lnTo>
                <a:lnTo>
                  <a:pt x="3079" y="457"/>
                </a:lnTo>
                <a:lnTo>
                  <a:pt x="3081" y="457"/>
                </a:lnTo>
                <a:lnTo>
                  <a:pt x="3083" y="457"/>
                </a:lnTo>
                <a:lnTo>
                  <a:pt x="3087" y="457"/>
                </a:lnTo>
                <a:lnTo>
                  <a:pt x="3089" y="457"/>
                </a:lnTo>
                <a:lnTo>
                  <a:pt x="3091" y="457"/>
                </a:lnTo>
                <a:lnTo>
                  <a:pt x="3093" y="457"/>
                </a:lnTo>
                <a:lnTo>
                  <a:pt x="3095" y="457"/>
                </a:lnTo>
                <a:lnTo>
                  <a:pt x="3095" y="455"/>
                </a:lnTo>
                <a:lnTo>
                  <a:pt x="3097" y="455"/>
                </a:lnTo>
                <a:lnTo>
                  <a:pt x="3097" y="453"/>
                </a:lnTo>
                <a:lnTo>
                  <a:pt x="3099" y="453"/>
                </a:lnTo>
                <a:lnTo>
                  <a:pt x="3099" y="451"/>
                </a:lnTo>
                <a:lnTo>
                  <a:pt x="3101" y="451"/>
                </a:lnTo>
                <a:lnTo>
                  <a:pt x="3103" y="451"/>
                </a:lnTo>
                <a:lnTo>
                  <a:pt x="3105" y="451"/>
                </a:lnTo>
                <a:lnTo>
                  <a:pt x="3107" y="451"/>
                </a:lnTo>
                <a:lnTo>
                  <a:pt x="3109" y="451"/>
                </a:lnTo>
                <a:lnTo>
                  <a:pt x="3111" y="453"/>
                </a:lnTo>
                <a:lnTo>
                  <a:pt x="3113" y="453"/>
                </a:lnTo>
                <a:lnTo>
                  <a:pt x="3113" y="455"/>
                </a:lnTo>
                <a:lnTo>
                  <a:pt x="3113" y="457"/>
                </a:lnTo>
                <a:lnTo>
                  <a:pt x="3113" y="459"/>
                </a:lnTo>
                <a:lnTo>
                  <a:pt x="3113" y="461"/>
                </a:lnTo>
                <a:lnTo>
                  <a:pt x="3113" y="463"/>
                </a:lnTo>
                <a:lnTo>
                  <a:pt x="3115" y="463"/>
                </a:lnTo>
                <a:lnTo>
                  <a:pt x="3115" y="465"/>
                </a:lnTo>
                <a:lnTo>
                  <a:pt x="3117" y="465"/>
                </a:lnTo>
                <a:lnTo>
                  <a:pt x="3119" y="465"/>
                </a:lnTo>
                <a:lnTo>
                  <a:pt x="3121" y="465"/>
                </a:lnTo>
                <a:lnTo>
                  <a:pt x="3123" y="465"/>
                </a:lnTo>
                <a:lnTo>
                  <a:pt x="3125" y="465"/>
                </a:lnTo>
                <a:lnTo>
                  <a:pt x="3129" y="465"/>
                </a:lnTo>
                <a:lnTo>
                  <a:pt x="3129" y="463"/>
                </a:lnTo>
                <a:lnTo>
                  <a:pt x="3133" y="463"/>
                </a:lnTo>
                <a:lnTo>
                  <a:pt x="3135" y="461"/>
                </a:lnTo>
                <a:lnTo>
                  <a:pt x="3137" y="461"/>
                </a:lnTo>
                <a:lnTo>
                  <a:pt x="3139" y="463"/>
                </a:lnTo>
                <a:lnTo>
                  <a:pt x="3141" y="463"/>
                </a:lnTo>
                <a:lnTo>
                  <a:pt x="3143" y="465"/>
                </a:lnTo>
                <a:lnTo>
                  <a:pt x="3143" y="465"/>
                </a:lnTo>
                <a:lnTo>
                  <a:pt x="3143" y="467"/>
                </a:lnTo>
                <a:lnTo>
                  <a:pt x="3143" y="469"/>
                </a:lnTo>
                <a:lnTo>
                  <a:pt x="3143" y="471"/>
                </a:lnTo>
                <a:lnTo>
                  <a:pt x="3143" y="473"/>
                </a:lnTo>
                <a:lnTo>
                  <a:pt x="3143" y="475"/>
                </a:lnTo>
                <a:lnTo>
                  <a:pt x="3143" y="475"/>
                </a:lnTo>
                <a:lnTo>
                  <a:pt x="3143" y="477"/>
                </a:lnTo>
                <a:lnTo>
                  <a:pt x="3141" y="479"/>
                </a:lnTo>
                <a:lnTo>
                  <a:pt x="3139" y="481"/>
                </a:lnTo>
                <a:lnTo>
                  <a:pt x="3139" y="483"/>
                </a:lnTo>
                <a:lnTo>
                  <a:pt x="3137" y="483"/>
                </a:lnTo>
                <a:lnTo>
                  <a:pt x="3137" y="485"/>
                </a:lnTo>
                <a:lnTo>
                  <a:pt x="3137" y="487"/>
                </a:lnTo>
                <a:lnTo>
                  <a:pt x="3137" y="489"/>
                </a:lnTo>
                <a:lnTo>
                  <a:pt x="3137" y="491"/>
                </a:lnTo>
                <a:lnTo>
                  <a:pt x="3137" y="493"/>
                </a:lnTo>
                <a:lnTo>
                  <a:pt x="3137" y="495"/>
                </a:lnTo>
                <a:lnTo>
                  <a:pt x="3137" y="497"/>
                </a:lnTo>
                <a:lnTo>
                  <a:pt x="3137" y="501"/>
                </a:lnTo>
                <a:lnTo>
                  <a:pt x="3137" y="503"/>
                </a:lnTo>
                <a:lnTo>
                  <a:pt x="3137" y="505"/>
                </a:lnTo>
                <a:lnTo>
                  <a:pt x="3137" y="505"/>
                </a:lnTo>
                <a:lnTo>
                  <a:pt x="3137" y="507"/>
                </a:lnTo>
                <a:lnTo>
                  <a:pt x="3137" y="509"/>
                </a:lnTo>
                <a:lnTo>
                  <a:pt x="3137" y="511"/>
                </a:lnTo>
                <a:lnTo>
                  <a:pt x="3137" y="513"/>
                </a:lnTo>
                <a:lnTo>
                  <a:pt x="3137" y="515"/>
                </a:lnTo>
                <a:lnTo>
                  <a:pt x="3137" y="517"/>
                </a:lnTo>
                <a:lnTo>
                  <a:pt x="3137" y="519"/>
                </a:lnTo>
                <a:lnTo>
                  <a:pt x="3137" y="521"/>
                </a:lnTo>
                <a:lnTo>
                  <a:pt x="3137" y="523"/>
                </a:lnTo>
                <a:lnTo>
                  <a:pt x="3137" y="525"/>
                </a:lnTo>
                <a:lnTo>
                  <a:pt x="3137" y="527"/>
                </a:lnTo>
                <a:lnTo>
                  <a:pt x="3137" y="529"/>
                </a:lnTo>
                <a:lnTo>
                  <a:pt x="3137" y="531"/>
                </a:lnTo>
                <a:lnTo>
                  <a:pt x="3137" y="533"/>
                </a:lnTo>
                <a:lnTo>
                  <a:pt x="3137" y="535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41"/>
                </a:lnTo>
                <a:lnTo>
                  <a:pt x="3137" y="543"/>
                </a:lnTo>
                <a:lnTo>
                  <a:pt x="3137" y="545"/>
                </a:lnTo>
                <a:lnTo>
                  <a:pt x="3137" y="547"/>
                </a:lnTo>
                <a:lnTo>
                  <a:pt x="3137" y="549"/>
                </a:lnTo>
                <a:lnTo>
                  <a:pt x="3137" y="551"/>
                </a:lnTo>
                <a:lnTo>
                  <a:pt x="3137" y="553"/>
                </a:lnTo>
                <a:lnTo>
                  <a:pt x="3137" y="553"/>
                </a:lnTo>
                <a:lnTo>
                  <a:pt x="3137" y="555"/>
                </a:lnTo>
                <a:lnTo>
                  <a:pt x="3137" y="557"/>
                </a:lnTo>
                <a:lnTo>
                  <a:pt x="3137" y="559"/>
                </a:lnTo>
                <a:lnTo>
                  <a:pt x="3137" y="561"/>
                </a:lnTo>
                <a:lnTo>
                  <a:pt x="3137" y="563"/>
                </a:lnTo>
                <a:lnTo>
                  <a:pt x="3137" y="565"/>
                </a:lnTo>
                <a:lnTo>
                  <a:pt x="3137" y="567"/>
                </a:lnTo>
                <a:lnTo>
                  <a:pt x="3137" y="569"/>
                </a:lnTo>
                <a:lnTo>
                  <a:pt x="3137" y="571"/>
                </a:lnTo>
                <a:lnTo>
                  <a:pt x="3137" y="573"/>
                </a:lnTo>
                <a:lnTo>
                  <a:pt x="3137" y="575"/>
                </a:lnTo>
                <a:lnTo>
                  <a:pt x="3137" y="577"/>
                </a:lnTo>
                <a:lnTo>
                  <a:pt x="3137" y="579"/>
                </a:lnTo>
                <a:lnTo>
                  <a:pt x="3137" y="581"/>
                </a:lnTo>
                <a:lnTo>
                  <a:pt x="3137" y="583"/>
                </a:lnTo>
                <a:lnTo>
                  <a:pt x="3137" y="585"/>
                </a:lnTo>
                <a:lnTo>
                  <a:pt x="3137" y="587"/>
                </a:lnTo>
                <a:lnTo>
                  <a:pt x="3137" y="589"/>
                </a:lnTo>
                <a:lnTo>
                  <a:pt x="3137" y="591"/>
                </a:lnTo>
                <a:lnTo>
                  <a:pt x="3137" y="593"/>
                </a:lnTo>
                <a:lnTo>
                  <a:pt x="3137" y="595"/>
                </a:lnTo>
                <a:lnTo>
                  <a:pt x="3137" y="597"/>
                </a:lnTo>
                <a:lnTo>
                  <a:pt x="3137" y="599"/>
                </a:lnTo>
                <a:lnTo>
                  <a:pt x="3137" y="601"/>
                </a:lnTo>
                <a:lnTo>
                  <a:pt x="3137" y="601"/>
                </a:lnTo>
                <a:lnTo>
                  <a:pt x="3137" y="603"/>
                </a:lnTo>
                <a:lnTo>
                  <a:pt x="3137" y="605"/>
                </a:lnTo>
                <a:lnTo>
                  <a:pt x="3137" y="607"/>
                </a:lnTo>
                <a:lnTo>
                  <a:pt x="3137" y="609"/>
                </a:lnTo>
                <a:lnTo>
                  <a:pt x="3137" y="611"/>
                </a:lnTo>
                <a:lnTo>
                  <a:pt x="3137" y="613"/>
                </a:lnTo>
                <a:lnTo>
                  <a:pt x="3137" y="615"/>
                </a:lnTo>
                <a:lnTo>
                  <a:pt x="3137" y="617"/>
                </a:lnTo>
                <a:lnTo>
                  <a:pt x="3137" y="619"/>
                </a:lnTo>
                <a:lnTo>
                  <a:pt x="3137" y="621"/>
                </a:lnTo>
                <a:lnTo>
                  <a:pt x="3137" y="625"/>
                </a:lnTo>
                <a:lnTo>
                  <a:pt x="3137" y="627"/>
                </a:lnTo>
                <a:lnTo>
                  <a:pt x="3137" y="629"/>
                </a:lnTo>
                <a:lnTo>
                  <a:pt x="3137" y="631"/>
                </a:lnTo>
                <a:lnTo>
                  <a:pt x="3137" y="633"/>
                </a:lnTo>
                <a:lnTo>
                  <a:pt x="3137" y="641"/>
                </a:lnTo>
                <a:lnTo>
                  <a:pt x="3137" y="643"/>
                </a:lnTo>
                <a:lnTo>
                  <a:pt x="3137" y="645"/>
                </a:lnTo>
                <a:lnTo>
                  <a:pt x="3137" y="649"/>
                </a:lnTo>
                <a:lnTo>
                  <a:pt x="3137" y="651"/>
                </a:lnTo>
                <a:lnTo>
                  <a:pt x="3137" y="653"/>
                </a:lnTo>
                <a:lnTo>
                  <a:pt x="3137" y="655"/>
                </a:lnTo>
                <a:lnTo>
                  <a:pt x="3137" y="657"/>
                </a:lnTo>
                <a:lnTo>
                  <a:pt x="3137" y="659"/>
                </a:lnTo>
                <a:lnTo>
                  <a:pt x="3137" y="661"/>
                </a:lnTo>
                <a:lnTo>
                  <a:pt x="3137" y="663"/>
                </a:lnTo>
                <a:lnTo>
                  <a:pt x="3137" y="665"/>
                </a:lnTo>
                <a:lnTo>
                  <a:pt x="3137" y="667"/>
                </a:lnTo>
                <a:lnTo>
                  <a:pt x="3137" y="669"/>
                </a:lnTo>
                <a:lnTo>
                  <a:pt x="3137" y="671"/>
                </a:lnTo>
                <a:lnTo>
                  <a:pt x="3137" y="673"/>
                </a:lnTo>
                <a:lnTo>
                  <a:pt x="3137" y="675"/>
                </a:lnTo>
                <a:lnTo>
                  <a:pt x="3137" y="677"/>
                </a:lnTo>
                <a:lnTo>
                  <a:pt x="3137" y="679"/>
                </a:lnTo>
                <a:lnTo>
                  <a:pt x="3137" y="681"/>
                </a:lnTo>
                <a:lnTo>
                  <a:pt x="3137" y="683"/>
                </a:lnTo>
                <a:lnTo>
                  <a:pt x="3137" y="685"/>
                </a:lnTo>
                <a:lnTo>
                  <a:pt x="3137" y="687"/>
                </a:lnTo>
                <a:lnTo>
                  <a:pt x="3137" y="689"/>
                </a:lnTo>
                <a:lnTo>
                  <a:pt x="3137" y="691"/>
                </a:lnTo>
                <a:lnTo>
                  <a:pt x="3135" y="691"/>
                </a:lnTo>
                <a:lnTo>
                  <a:pt x="3137" y="693"/>
                </a:lnTo>
                <a:lnTo>
                  <a:pt x="3135" y="693"/>
                </a:lnTo>
                <a:lnTo>
                  <a:pt x="3135" y="695"/>
                </a:lnTo>
                <a:lnTo>
                  <a:pt x="3135" y="697"/>
                </a:lnTo>
                <a:lnTo>
                  <a:pt x="3135" y="697"/>
                </a:lnTo>
                <a:lnTo>
                  <a:pt x="3135" y="699"/>
                </a:lnTo>
                <a:lnTo>
                  <a:pt x="3135" y="701"/>
                </a:lnTo>
                <a:lnTo>
                  <a:pt x="3135" y="703"/>
                </a:lnTo>
                <a:lnTo>
                  <a:pt x="3135" y="705"/>
                </a:lnTo>
                <a:lnTo>
                  <a:pt x="3135" y="707"/>
                </a:lnTo>
                <a:lnTo>
                  <a:pt x="3135" y="709"/>
                </a:lnTo>
                <a:lnTo>
                  <a:pt x="3135" y="711"/>
                </a:lnTo>
                <a:lnTo>
                  <a:pt x="3135" y="713"/>
                </a:lnTo>
                <a:lnTo>
                  <a:pt x="3135" y="715"/>
                </a:lnTo>
                <a:lnTo>
                  <a:pt x="3135" y="717"/>
                </a:lnTo>
                <a:lnTo>
                  <a:pt x="3135" y="719"/>
                </a:lnTo>
                <a:lnTo>
                  <a:pt x="3135" y="721"/>
                </a:lnTo>
                <a:lnTo>
                  <a:pt x="3135" y="723"/>
                </a:lnTo>
                <a:lnTo>
                  <a:pt x="3135" y="725"/>
                </a:lnTo>
                <a:lnTo>
                  <a:pt x="3135" y="727"/>
                </a:lnTo>
                <a:lnTo>
                  <a:pt x="3135" y="729"/>
                </a:lnTo>
                <a:lnTo>
                  <a:pt x="3135" y="731"/>
                </a:lnTo>
                <a:lnTo>
                  <a:pt x="3135" y="733"/>
                </a:lnTo>
                <a:lnTo>
                  <a:pt x="3135" y="735"/>
                </a:lnTo>
                <a:lnTo>
                  <a:pt x="3135" y="737"/>
                </a:lnTo>
                <a:lnTo>
                  <a:pt x="3135" y="739"/>
                </a:lnTo>
                <a:lnTo>
                  <a:pt x="3135" y="741"/>
                </a:lnTo>
                <a:lnTo>
                  <a:pt x="3135" y="743"/>
                </a:lnTo>
                <a:lnTo>
                  <a:pt x="3135" y="745"/>
                </a:lnTo>
                <a:lnTo>
                  <a:pt x="3135" y="745"/>
                </a:lnTo>
                <a:lnTo>
                  <a:pt x="3135" y="747"/>
                </a:lnTo>
                <a:lnTo>
                  <a:pt x="3135" y="749"/>
                </a:lnTo>
                <a:lnTo>
                  <a:pt x="3135" y="751"/>
                </a:lnTo>
                <a:lnTo>
                  <a:pt x="3135" y="753"/>
                </a:lnTo>
                <a:lnTo>
                  <a:pt x="3135" y="755"/>
                </a:lnTo>
                <a:lnTo>
                  <a:pt x="3135" y="757"/>
                </a:lnTo>
                <a:lnTo>
                  <a:pt x="3135" y="759"/>
                </a:lnTo>
                <a:lnTo>
                  <a:pt x="3135" y="761"/>
                </a:lnTo>
                <a:lnTo>
                  <a:pt x="3135" y="763"/>
                </a:lnTo>
                <a:lnTo>
                  <a:pt x="3135" y="765"/>
                </a:lnTo>
                <a:lnTo>
                  <a:pt x="3135" y="769"/>
                </a:lnTo>
                <a:lnTo>
                  <a:pt x="3135" y="771"/>
                </a:lnTo>
                <a:lnTo>
                  <a:pt x="3135" y="773"/>
                </a:lnTo>
                <a:lnTo>
                  <a:pt x="3135" y="777"/>
                </a:lnTo>
                <a:lnTo>
                  <a:pt x="3135" y="779"/>
                </a:lnTo>
                <a:lnTo>
                  <a:pt x="3135" y="781"/>
                </a:lnTo>
                <a:lnTo>
                  <a:pt x="3135" y="785"/>
                </a:lnTo>
                <a:lnTo>
                  <a:pt x="3135" y="794"/>
                </a:lnTo>
                <a:lnTo>
                  <a:pt x="3135" y="794"/>
                </a:lnTo>
                <a:lnTo>
                  <a:pt x="3135" y="800"/>
                </a:lnTo>
                <a:lnTo>
                  <a:pt x="3135" y="802"/>
                </a:lnTo>
                <a:lnTo>
                  <a:pt x="3135" y="804"/>
                </a:lnTo>
                <a:lnTo>
                  <a:pt x="3135" y="808"/>
                </a:lnTo>
                <a:lnTo>
                  <a:pt x="3135" y="810"/>
                </a:lnTo>
                <a:lnTo>
                  <a:pt x="3135" y="818"/>
                </a:lnTo>
                <a:lnTo>
                  <a:pt x="3135" y="820"/>
                </a:lnTo>
                <a:lnTo>
                  <a:pt x="3135" y="822"/>
                </a:lnTo>
                <a:lnTo>
                  <a:pt x="3135" y="826"/>
                </a:lnTo>
                <a:lnTo>
                  <a:pt x="3135" y="830"/>
                </a:lnTo>
                <a:lnTo>
                  <a:pt x="3135" y="834"/>
                </a:lnTo>
                <a:lnTo>
                  <a:pt x="3135" y="836"/>
                </a:lnTo>
                <a:lnTo>
                  <a:pt x="3135" y="838"/>
                </a:lnTo>
                <a:lnTo>
                  <a:pt x="3135" y="840"/>
                </a:lnTo>
                <a:lnTo>
                  <a:pt x="3135" y="842"/>
                </a:lnTo>
                <a:lnTo>
                  <a:pt x="3135" y="842"/>
                </a:lnTo>
                <a:lnTo>
                  <a:pt x="3135" y="844"/>
                </a:lnTo>
                <a:lnTo>
                  <a:pt x="3135" y="846"/>
                </a:lnTo>
                <a:lnTo>
                  <a:pt x="3135" y="848"/>
                </a:lnTo>
                <a:lnTo>
                  <a:pt x="3135" y="850"/>
                </a:lnTo>
                <a:lnTo>
                  <a:pt x="3135" y="852"/>
                </a:lnTo>
                <a:lnTo>
                  <a:pt x="3135" y="854"/>
                </a:lnTo>
                <a:lnTo>
                  <a:pt x="3135" y="856"/>
                </a:lnTo>
                <a:lnTo>
                  <a:pt x="3135" y="858"/>
                </a:lnTo>
                <a:lnTo>
                  <a:pt x="3135" y="860"/>
                </a:lnTo>
                <a:lnTo>
                  <a:pt x="3135" y="862"/>
                </a:lnTo>
                <a:lnTo>
                  <a:pt x="3135" y="864"/>
                </a:lnTo>
                <a:lnTo>
                  <a:pt x="3135" y="866"/>
                </a:lnTo>
                <a:lnTo>
                  <a:pt x="3135" y="868"/>
                </a:lnTo>
                <a:lnTo>
                  <a:pt x="3135" y="870"/>
                </a:lnTo>
                <a:lnTo>
                  <a:pt x="3135" y="872"/>
                </a:lnTo>
                <a:lnTo>
                  <a:pt x="3135" y="874"/>
                </a:lnTo>
                <a:lnTo>
                  <a:pt x="3135" y="876"/>
                </a:lnTo>
                <a:lnTo>
                  <a:pt x="3135" y="878"/>
                </a:lnTo>
                <a:lnTo>
                  <a:pt x="3135" y="880"/>
                </a:lnTo>
                <a:lnTo>
                  <a:pt x="3135" y="888"/>
                </a:lnTo>
                <a:lnTo>
                  <a:pt x="3135" y="890"/>
                </a:lnTo>
                <a:lnTo>
                  <a:pt x="3135" y="892"/>
                </a:lnTo>
                <a:lnTo>
                  <a:pt x="3135" y="894"/>
                </a:lnTo>
                <a:lnTo>
                  <a:pt x="3135" y="896"/>
                </a:lnTo>
                <a:lnTo>
                  <a:pt x="3135" y="898"/>
                </a:lnTo>
                <a:lnTo>
                  <a:pt x="3135" y="900"/>
                </a:lnTo>
                <a:lnTo>
                  <a:pt x="3135" y="904"/>
                </a:lnTo>
                <a:lnTo>
                  <a:pt x="3135" y="908"/>
                </a:lnTo>
                <a:lnTo>
                  <a:pt x="3135" y="912"/>
                </a:lnTo>
                <a:lnTo>
                  <a:pt x="3135" y="914"/>
                </a:lnTo>
                <a:lnTo>
                  <a:pt x="3135" y="918"/>
                </a:lnTo>
                <a:lnTo>
                  <a:pt x="3135" y="920"/>
                </a:lnTo>
                <a:lnTo>
                  <a:pt x="3135" y="922"/>
                </a:lnTo>
                <a:lnTo>
                  <a:pt x="3135" y="926"/>
                </a:lnTo>
                <a:lnTo>
                  <a:pt x="3135" y="928"/>
                </a:lnTo>
                <a:lnTo>
                  <a:pt x="3135" y="930"/>
                </a:lnTo>
                <a:lnTo>
                  <a:pt x="3135" y="934"/>
                </a:lnTo>
                <a:lnTo>
                  <a:pt x="3135" y="936"/>
                </a:lnTo>
                <a:lnTo>
                  <a:pt x="3135" y="936"/>
                </a:lnTo>
                <a:lnTo>
                  <a:pt x="3135" y="938"/>
                </a:lnTo>
                <a:lnTo>
                  <a:pt x="3135" y="940"/>
                </a:lnTo>
                <a:lnTo>
                  <a:pt x="3135" y="942"/>
                </a:lnTo>
                <a:lnTo>
                  <a:pt x="3135" y="944"/>
                </a:lnTo>
                <a:lnTo>
                  <a:pt x="3135" y="946"/>
                </a:lnTo>
                <a:lnTo>
                  <a:pt x="3135" y="948"/>
                </a:lnTo>
                <a:lnTo>
                  <a:pt x="3135" y="950"/>
                </a:lnTo>
                <a:lnTo>
                  <a:pt x="3135" y="952"/>
                </a:lnTo>
                <a:lnTo>
                  <a:pt x="3135" y="954"/>
                </a:lnTo>
                <a:lnTo>
                  <a:pt x="3135" y="958"/>
                </a:lnTo>
                <a:lnTo>
                  <a:pt x="3135" y="960"/>
                </a:lnTo>
                <a:lnTo>
                  <a:pt x="3135" y="962"/>
                </a:lnTo>
                <a:lnTo>
                  <a:pt x="3135" y="964"/>
                </a:lnTo>
                <a:lnTo>
                  <a:pt x="3135" y="966"/>
                </a:lnTo>
                <a:lnTo>
                  <a:pt x="3135" y="968"/>
                </a:lnTo>
                <a:lnTo>
                  <a:pt x="3135" y="970"/>
                </a:lnTo>
                <a:lnTo>
                  <a:pt x="3135" y="972"/>
                </a:lnTo>
                <a:lnTo>
                  <a:pt x="3135" y="974"/>
                </a:lnTo>
                <a:lnTo>
                  <a:pt x="3135" y="976"/>
                </a:lnTo>
                <a:lnTo>
                  <a:pt x="3135" y="978"/>
                </a:lnTo>
                <a:lnTo>
                  <a:pt x="3135" y="980"/>
                </a:lnTo>
                <a:lnTo>
                  <a:pt x="3135" y="982"/>
                </a:lnTo>
                <a:lnTo>
                  <a:pt x="3135" y="984"/>
                </a:lnTo>
                <a:lnTo>
                  <a:pt x="3135" y="984"/>
                </a:lnTo>
                <a:lnTo>
                  <a:pt x="3135" y="986"/>
                </a:lnTo>
                <a:lnTo>
                  <a:pt x="3135" y="988"/>
                </a:lnTo>
                <a:lnTo>
                  <a:pt x="3135" y="990"/>
                </a:lnTo>
                <a:lnTo>
                  <a:pt x="3135" y="992"/>
                </a:lnTo>
                <a:lnTo>
                  <a:pt x="3135" y="994"/>
                </a:lnTo>
                <a:lnTo>
                  <a:pt x="3135" y="996"/>
                </a:lnTo>
                <a:lnTo>
                  <a:pt x="3135" y="998"/>
                </a:lnTo>
                <a:lnTo>
                  <a:pt x="3135" y="1000"/>
                </a:lnTo>
                <a:lnTo>
                  <a:pt x="3135" y="1002"/>
                </a:lnTo>
                <a:lnTo>
                  <a:pt x="3133" y="1006"/>
                </a:lnTo>
                <a:lnTo>
                  <a:pt x="3133" y="1008"/>
                </a:lnTo>
                <a:lnTo>
                  <a:pt x="3135" y="1010"/>
                </a:lnTo>
                <a:lnTo>
                  <a:pt x="3133" y="1010"/>
                </a:lnTo>
                <a:lnTo>
                  <a:pt x="3133" y="1014"/>
                </a:lnTo>
                <a:lnTo>
                  <a:pt x="3133" y="1016"/>
                </a:lnTo>
                <a:lnTo>
                  <a:pt x="3133" y="1018"/>
                </a:lnTo>
                <a:lnTo>
                  <a:pt x="3133" y="1020"/>
                </a:lnTo>
                <a:lnTo>
                  <a:pt x="3133" y="1022"/>
                </a:lnTo>
                <a:lnTo>
                  <a:pt x="3133" y="1024"/>
                </a:lnTo>
                <a:lnTo>
                  <a:pt x="3133" y="1026"/>
                </a:lnTo>
                <a:lnTo>
                  <a:pt x="3133" y="1028"/>
                </a:lnTo>
                <a:lnTo>
                  <a:pt x="3133" y="1030"/>
                </a:lnTo>
                <a:lnTo>
                  <a:pt x="3133" y="1032"/>
                </a:lnTo>
                <a:lnTo>
                  <a:pt x="3133" y="1032"/>
                </a:lnTo>
                <a:lnTo>
                  <a:pt x="3133" y="1034"/>
                </a:lnTo>
                <a:lnTo>
                  <a:pt x="3133" y="1036"/>
                </a:lnTo>
                <a:lnTo>
                  <a:pt x="3133" y="1038"/>
                </a:lnTo>
                <a:lnTo>
                  <a:pt x="3133" y="1040"/>
                </a:lnTo>
                <a:lnTo>
                  <a:pt x="3133" y="1042"/>
                </a:lnTo>
                <a:lnTo>
                  <a:pt x="3133" y="1044"/>
                </a:lnTo>
                <a:lnTo>
                  <a:pt x="3133" y="1048"/>
                </a:lnTo>
                <a:lnTo>
                  <a:pt x="3133" y="1050"/>
                </a:lnTo>
                <a:lnTo>
                  <a:pt x="3133" y="1052"/>
                </a:lnTo>
                <a:lnTo>
                  <a:pt x="3133" y="1054"/>
                </a:lnTo>
                <a:lnTo>
                  <a:pt x="3133" y="1056"/>
                </a:lnTo>
                <a:lnTo>
                  <a:pt x="3133" y="1058"/>
                </a:lnTo>
                <a:lnTo>
                  <a:pt x="3133" y="1060"/>
                </a:lnTo>
                <a:lnTo>
                  <a:pt x="3133" y="1062"/>
                </a:lnTo>
                <a:lnTo>
                  <a:pt x="3133" y="1064"/>
                </a:lnTo>
                <a:lnTo>
                  <a:pt x="3133" y="1066"/>
                </a:lnTo>
                <a:lnTo>
                  <a:pt x="3133" y="1068"/>
                </a:lnTo>
                <a:lnTo>
                  <a:pt x="3133" y="1070"/>
                </a:lnTo>
                <a:lnTo>
                  <a:pt x="3133" y="1072"/>
                </a:lnTo>
                <a:lnTo>
                  <a:pt x="3133" y="1074"/>
                </a:lnTo>
                <a:lnTo>
                  <a:pt x="3133" y="1076"/>
                </a:lnTo>
                <a:lnTo>
                  <a:pt x="3133" y="1078"/>
                </a:lnTo>
                <a:lnTo>
                  <a:pt x="3133" y="1080"/>
                </a:lnTo>
                <a:lnTo>
                  <a:pt x="3133" y="1080"/>
                </a:lnTo>
                <a:lnTo>
                  <a:pt x="3133" y="1082"/>
                </a:lnTo>
                <a:lnTo>
                  <a:pt x="3133" y="1084"/>
                </a:lnTo>
                <a:lnTo>
                  <a:pt x="3133" y="1086"/>
                </a:lnTo>
                <a:lnTo>
                  <a:pt x="3133" y="1092"/>
                </a:lnTo>
                <a:lnTo>
                  <a:pt x="3133" y="1094"/>
                </a:lnTo>
                <a:lnTo>
                  <a:pt x="3133" y="1096"/>
                </a:lnTo>
                <a:lnTo>
                  <a:pt x="3133" y="1098"/>
                </a:lnTo>
                <a:lnTo>
                  <a:pt x="3133" y="1100"/>
                </a:lnTo>
                <a:lnTo>
                  <a:pt x="3133" y="1102"/>
                </a:lnTo>
                <a:lnTo>
                  <a:pt x="3133" y="1104"/>
                </a:lnTo>
                <a:lnTo>
                  <a:pt x="3133" y="1106"/>
                </a:lnTo>
                <a:lnTo>
                  <a:pt x="3133" y="1108"/>
                </a:lnTo>
                <a:lnTo>
                  <a:pt x="3133" y="1112"/>
                </a:lnTo>
                <a:lnTo>
                  <a:pt x="3133" y="1114"/>
                </a:lnTo>
                <a:lnTo>
                  <a:pt x="3133" y="1116"/>
                </a:lnTo>
                <a:lnTo>
                  <a:pt x="3133" y="1118"/>
                </a:lnTo>
                <a:lnTo>
                  <a:pt x="3133" y="1120"/>
                </a:lnTo>
                <a:lnTo>
                  <a:pt x="3133" y="1122"/>
                </a:lnTo>
                <a:lnTo>
                  <a:pt x="3133" y="1124"/>
                </a:lnTo>
                <a:lnTo>
                  <a:pt x="3133" y="1128"/>
                </a:lnTo>
                <a:lnTo>
                  <a:pt x="3133" y="1132"/>
                </a:lnTo>
                <a:lnTo>
                  <a:pt x="3133" y="1136"/>
                </a:lnTo>
                <a:lnTo>
                  <a:pt x="3133" y="1138"/>
                </a:lnTo>
                <a:lnTo>
                  <a:pt x="3133" y="1140"/>
                </a:lnTo>
                <a:lnTo>
                  <a:pt x="3133" y="1142"/>
                </a:lnTo>
                <a:lnTo>
                  <a:pt x="3133" y="1146"/>
                </a:lnTo>
                <a:lnTo>
                  <a:pt x="3133" y="1148"/>
                </a:lnTo>
                <a:lnTo>
                  <a:pt x="3133" y="1150"/>
                </a:lnTo>
                <a:lnTo>
                  <a:pt x="3133" y="1152"/>
                </a:lnTo>
                <a:lnTo>
                  <a:pt x="3133" y="1154"/>
                </a:lnTo>
                <a:lnTo>
                  <a:pt x="3133" y="1156"/>
                </a:lnTo>
                <a:lnTo>
                  <a:pt x="3133" y="1158"/>
                </a:lnTo>
                <a:lnTo>
                  <a:pt x="3133" y="1160"/>
                </a:lnTo>
                <a:lnTo>
                  <a:pt x="3133" y="1162"/>
                </a:lnTo>
                <a:lnTo>
                  <a:pt x="3133" y="1164"/>
                </a:lnTo>
                <a:lnTo>
                  <a:pt x="3133" y="1168"/>
                </a:lnTo>
                <a:lnTo>
                  <a:pt x="3133" y="1170"/>
                </a:lnTo>
                <a:lnTo>
                  <a:pt x="3133" y="1172"/>
                </a:lnTo>
                <a:lnTo>
                  <a:pt x="3133" y="1174"/>
                </a:lnTo>
                <a:lnTo>
                  <a:pt x="3133" y="1176"/>
                </a:lnTo>
                <a:lnTo>
                  <a:pt x="3133" y="1180"/>
                </a:lnTo>
                <a:lnTo>
                  <a:pt x="3133" y="1184"/>
                </a:lnTo>
                <a:lnTo>
                  <a:pt x="3133" y="1186"/>
                </a:lnTo>
                <a:lnTo>
                  <a:pt x="3133" y="1188"/>
                </a:lnTo>
                <a:lnTo>
                  <a:pt x="3133" y="1190"/>
                </a:lnTo>
                <a:lnTo>
                  <a:pt x="3133" y="1192"/>
                </a:lnTo>
                <a:lnTo>
                  <a:pt x="3133" y="1194"/>
                </a:lnTo>
                <a:lnTo>
                  <a:pt x="3133" y="1196"/>
                </a:lnTo>
                <a:lnTo>
                  <a:pt x="3133" y="1198"/>
                </a:lnTo>
                <a:lnTo>
                  <a:pt x="3133" y="1200"/>
                </a:lnTo>
                <a:lnTo>
                  <a:pt x="3133" y="1202"/>
                </a:lnTo>
                <a:lnTo>
                  <a:pt x="3133" y="1204"/>
                </a:lnTo>
                <a:lnTo>
                  <a:pt x="3133" y="1206"/>
                </a:lnTo>
                <a:lnTo>
                  <a:pt x="3133" y="1208"/>
                </a:lnTo>
                <a:lnTo>
                  <a:pt x="3133" y="1210"/>
                </a:lnTo>
                <a:lnTo>
                  <a:pt x="3133" y="1212"/>
                </a:lnTo>
                <a:lnTo>
                  <a:pt x="3133" y="1215"/>
                </a:lnTo>
                <a:lnTo>
                  <a:pt x="3133" y="1217"/>
                </a:lnTo>
                <a:lnTo>
                  <a:pt x="3133" y="1219"/>
                </a:lnTo>
                <a:lnTo>
                  <a:pt x="3133" y="1221"/>
                </a:lnTo>
                <a:lnTo>
                  <a:pt x="3133" y="1223"/>
                </a:lnTo>
                <a:lnTo>
                  <a:pt x="3133" y="1225"/>
                </a:lnTo>
                <a:lnTo>
                  <a:pt x="3133" y="1225"/>
                </a:lnTo>
                <a:lnTo>
                  <a:pt x="3133" y="1227"/>
                </a:lnTo>
                <a:lnTo>
                  <a:pt x="3133" y="1229"/>
                </a:lnTo>
                <a:lnTo>
                  <a:pt x="3133" y="1231"/>
                </a:lnTo>
                <a:lnTo>
                  <a:pt x="3133" y="1233"/>
                </a:lnTo>
                <a:lnTo>
                  <a:pt x="3133" y="1235"/>
                </a:lnTo>
                <a:lnTo>
                  <a:pt x="3133" y="1237"/>
                </a:lnTo>
                <a:lnTo>
                  <a:pt x="3133" y="1239"/>
                </a:lnTo>
                <a:lnTo>
                  <a:pt x="3133" y="1241"/>
                </a:lnTo>
                <a:lnTo>
                  <a:pt x="3133" y="1243"/>
                </a:lnTo>
                <a:lnTo>
                  <a:pt x="3133" y="1245"/>
                </a:lnTo>
                <a:lnTo>
                  <a:pt x="3133" y="1247"/>
                </a:lnTo>
                <a:lnTo>
                  <a:pt x="3133" y="1249"/>
                </a:lnTo>
                <a:lnTo>
                  <a:pt x="3133" y="1251"/>
                </a:lnTo>
                <a:lnTo>
                  <a:pt x="3133" y="1253"/>
                </a:lnTo>
                <a:lnTo>
                  <a:pt x="3133" y="1255"/>
                </a:lnTo>
                <a:lnTo>
                  <a:pt x="3133" y="1257"/>
                </a:lnTo>
                <a:lnTo>
                  <a:pt x="3133" y="1259"/>
                </a:lnTo>
                <a:lnTo>
                  <a:pt x="3133" y="1261"/>
                </a:lnTo>
                <a:lnTo>
                  <a:pt x="3133" y="1263"/>
                </a:lnTo>
                <a:lnTo>
                  <a:pt x="3133" y="1265"/>
                </a:lnTo>
                <a:lnTo>
                  <a:pt x="3133" y="1267"/>
                </a:lnTo>
                <a:lnTo>
                  <a:pt x="3133" y="1269"/>
                </a:lnTo>
                <a:lnTo>
                  <a:pt x="3133" y="1271"/>
                </a:lnTo>
                <a:lnTo>
                  <a:pt x="3133" y="1273"/>
                </a:lnTo>
                <a:lnTo>
                  <a:pt x="3133" y="1273"/>
                </a:lnTo>
                <a:lnTo>
                  <a:pt x="3133" y="1275"/>
                </a:lnTo>
                <a:lnTo>
                  <a:pt x="3133" y="1277"/>
                </a:lnTo>
                <a:lnTo>
                  <a:pt x="3133" y="1279"/>
                </a:lnTo>
                <a:lnTo>
                  <a:pt x="3133" y="1281"/>
                </a:lnTo>
                <a:lnTo>
                  <a:pt x="3133" y="1283"/>
                </a:lnTo>
                <a:lnTo>
                  <a:pt x="3133" y="1285"/>
                </a:lnTo>
                <a:lnTo>
                  <a:pt x="3133" y="1287"/>
                </a:lnTo>
                <a:lnTo>
                  <a:pt x="3133" y="1289"/>
                </a:lnTo>
                <a:lnTo>
                  <a:pt x="3133" y="1293"/>
                </a:lnTo>
                <a:lnTo>
                  <a:pt x="3133" y="1297"/>
                </a:lnTo>
                <a:lnTo>
                  <a:pt x="3133" y="1299"/>
                </a:lnTo>
                <a:lnTo>
                  <a:pt x="3133" y="1307"/>
                </a:lnTo>
                <a:lnTo>
                  <a:pt x="3133" y="1309"/>
                </a:lnTo>
                <a:lnTo>
                  <a:pt x="3133" y="1313"/>
                </a:lnTo>
                <a:lnTo>
                  <a:pt x="3133" y="1315"/>
                </a:lnTo>
                <a:lnTo>
                  <a:pt x="3133" y="1317"/>
                </a:lnTo>
                <a:lnTo>
                  <a:pt x="3133" y="1319"/>
                </a:lnTo>
                <a:lnTo>
                  <a:pt x="3133" y="1321"/>
                </a:lnTo>
                <a:lnTo>
                  <a:pt x="3133" y="1321"/>
                </a:lnTo>
                <a:lnTo>
                  <a:pt x="3133" y="1323"/>
                </a:lnTo>
                <a:lnTo>
                  <a:pt x="3133" y="1325"/>
                </a:lnTo>
                <a:lnTo>
                  <a:pt x="3133" y="1327"/>
                </a:lnTo>
                <a:lnTo>
                  <a:pt x="3133" y="1329"/>
                </a:lnTo>
                <a:lnTo>
                  <a:pt x="3133" y="1331"/>
                </a:lnTo>
                <a:lnTo>
                  <a:pt x="3133" y="1333"/>
                </a:lnTo>
                <a:lnTo>
                  <a:pt x="3133" y="1335"/>
                </a:lnTo>
                <a:lnTo>
                  <a:pt x="3133" y="1337"/>
                </a:lnTo>
                <a:lnTo>
                  <a:pt x="3133" y="1339"/>
                </a:lnTo>
                <a:lnTo>
                  <a:pt x="3133" y="1341"/>
                </a:lnTo>
                <a:lnTo>
                  <a:pt x="3133" y="1343"/>
                </a:lnTo>
                <a:lnTo>
                  <a:pt x="3133" y="1345"/>
                </a:lnTo>
                <a:lnTo>
                  <a:pt x="3133" y="1347"/>
                </a:lnTo>
                <a:lnTo>
                  <a:pt x="3133" y="1349"/>
                </a:lnTo>
                <a:lnTo>
                  <a:pt x="3133" y="1351"/>
                </a:lnTo>
                <a:lnTo>
                  <a:pt x="3133" y="1353"/>
                </a:lnTo>
                <a:lnTo>
                  <a:pt x="3133" y="1355"/>
                </a:lnTo>
                <a:lnTo>
                  <a:pt x="3133" y="1359"/>
                </a:lnTo>
                <a:lnTo>
                  <a:pt x="3133" y="1361"/>
                </a:lnTo>
                <a:lnTo>
                  <a:pt x="3133" y="1363"/>
                </a:lnTo>
                <a:lnTo>
                  <a:pt x="3133" y="1365"/>
                </a:lnTo>
                <a:lnTo>
                  <a:pt x="3133" y="1367"/>
                </a:lnTo>
                <a:lnTo>
                  <a:pt x="3133" y="1369"/>
                </a:lnTo>
                <a:lnTo>
                  <a:pt x="3133" y="1369"/>
                </a:lnTo>
                <a:lnTo>
                  <a:pt x="3133" y="1371"/>
                </a:lnTo>
                <a:lnTo>
                  <a:pt x="3133" y="1373"/>
                </a:lnTo>
                <a:lnTo>
                  <a:pt x="3133" y="1375"/>
                </a:lnTo>
                <a:lnTo>
                  <a:pt x="3133" y="1377"/>
                </a:lnTo>
                <a:lnTo>
                  <a:pt x="3133" y="1379"/>
                </a:lnTo>
                <a:lnTo>
                  <a:pt x="3133" y="1381"/>
                </a:lnTo>
                <a:lnTo>
                  <a:pt x="3133" y="1383"/>
                </a:lnTo>
                <a:lnTo>
                  <a:pt x="3133" y="1385"/>
                </a:lnTo>
                <a:lnTo>
                  <a:pt x="3133" y="1387"/>
                </a:lnTo>
                <a:lnTo>
                  <a:pt x="3133" y="1389"/>
                </a:lnTo>
                <a:lnTo>
                  <a:pt x="3133" y="1391"/>
                </a:lnTo>
                <a:lnTo>
                  <a:pt x="3133" y="1393"/>
                </a:lnTo>
                <a:lnTo>
                  <a:pt x="3133" y="1395"/>
                </a:lnTo>
                <a:lnTo>
                  <a:pt x="3133" y="1397"/>
                </a:lnTo>
                <a:lnTo>
                  <a:pt x="3133" y="1399"/>
                </a:lnTo>
                <a:lnTo>
                  <a:pt x="3133" y="1401"/>
                </a:lnTo>
                <a:lnTo>
                  <a:pt x="3133" y="1403"/>
                </a:lnTo>
                <a:lnTo>
                  <a:pt x="3133" y="1405"/>
                </a:lnTo>
                <a:lnTo>
                  <a:pt x="3133" y="1407"/>
                </a:lnTo>
                <a:lnTo>
                  <a:pt x="3133" y="1409"/>
                </a:lnTo>
                <a:lnTo>
                  <a:pt x="3133" y="1411"/>
                </a:lnTo>
                <a:lnTo>
                  <a:pt x="3133" y="1413"/>
                </a:lnTo>
                <a:lnTo>
                  <a:pt x="3133" y="1415"/>
                </a:lnTo>
                <a:lnTo>
                  <a:pt x="3133" y="1417"/>
                </a:lnTo>
                <a:lnTo>
                  <a:pt x="3133" y="1417"/>
                </a:lnTo>
                <a:lnTo>
                  <a:pt x="3133" y="1419"/>
                </a:lnTo>
                <a:lnTo>
                  <a:pt x="3133" y="1421"/>
                </a:lnTo>
                <a:lnTo>
                  <a:pt x="3133" y="1423"/>
                </a:lnTo>
                <a:lnTo>
                  <a:pt x="3133" y="1425"/>
                </a:lnTo>
                <a:lnTo>
                  <a:pt x="3133" y="1427"/>
                </a:lnTo>
                <a:lnTo>
                  <a:pt x="3133" y="1429"/>
                </a:lnTo>
                <a:lnTo>
                  <a:pt x="3133" y="1431"/>
                </a:lnTo>
                <a:lnTo>
                  <a:pt x="3133" y="1433"/>
                </a:lnTo>
                <a:lnTo>
                  <a:pt x="3133" y="1435"/>
                </a:lnTo>
                <a:lnTo>
                  <a:pt x="3133" y="1437"/>
                </a:lnTo>
                <a:lnTo>
                  <a:pt x="3133" y="1439"/>
                </a:lnTo>
                <a:lnTo>
                  <a:pt x="3133" y="1441"/>
                </a:lnTo>
                <a:lnTo>
                  <a:pt x="3133" y="1443"/>
                </a:lnTo>
                <a:lnTo>
                  <a:pt x="3133" y="1447"/>
                </a:lnTo>
                <a:lnTo>
                  <a:pt x="3133" y="1449"/>
                </a:lnTo>
                <a:lnTo>
                  <a:pt x="3133" y="1451"/>
                </a:lnTo>
                <a:lnTo>
                  <a:pt x="3133" y="1455"/>
                </a:lnTo>
                <a:lnTo>
                  <a:pt x="3133" y="1457"/>
                </a:lnTo>
                <a:lnTo>
                  <a:pt x="3133" y="1459"/>
                </a:lnTo>
                <a:lnTo>
                  <a:pt x="3133" y="1463"/>
                </a:lnTo>
                <a:lnTo>
                  <a:pt x="3133" y="1465"/>
                </a:lnTo>
                <a:lnTo>
                  <a:pt x="3133" y="1465"/>
                </a:lnTo>
                <a:lnTo>
                  <a:pt x="3133" y="1471"/>
                </a:lnTo>
                <a:lnTo>
                  <a:pt x="3133" y="1473"/>
                </a:lnTo>
                <a:lnTo>
                  <a:pt x="3133" y="1479"/>
                </a:lnTo>
                <a:lnTo>
                  <a:pt x="3133" y="1481"/>
                </a:lnTo>
                <a:lnTo>
                  <a:pt x="3133" y="1485"/>
                </a:lnTo>
                <a:lnTo>
                  <a:pt x="3133" y="1487"/>
                </a:lnTo>
                <a:lnTo>
                  <a:pt x="3133" y="1489"/>
                </a:lnTo>
                <a:lnTo>
                  <a:pt x="3133" y="1491"/>
                </a:lnTo>
                <a:lnTo>
                  <a:pt x="3133" y="1493"/>
                </a:lnTo>
                <a:lnTo>
                  <a:pt x="3133" y="1495"/>
                </a:lnTo>
                <a:lnTo>
                  <a:pt x="3133" y="1497"/>
                </a:lnTo>
                <a:lnTo>
                  <a:pt x="3133" y="1499"/>
                </a:lnTo>
                <a:lnTo>
                  <a:pt x="3133" y="1501"/>
                </a:lnTo>
                <a:lnTo>
                  <a:pt x="3133" y="1503"/>
                </a:lnTo>
                <a:lnTo>
                  <a:pt x="3133" y="1505"/>
                </a:lnTo>
                <a:lnTo>
                  <a:pt x="3133" y="1509"/>
                </a:lnTo>
                <a:lnTo>
                  <a:pt x="3133" y="1511"/>
                </a:lnTo>
                <a:lnTo>
                  <a:pt x="3131" y="1517"/>
                </a:lnTo>
                <a:lnTo>
                  <a:pt x="3131" y="1519"/>
                </a:lnTo>
                <a:lnTo>
                  <a:pt x="3131" y="1523"/>
                </a:lnTo>
                <a:lnTo>
                  <a:pt x="3131" y="1527"/>
                </a:lnTo>
                <a:lnTo>
                  <a:pt x="3131" y="1531"/>
                </a:lnTo>
                <a:lnTo>
                  <a:pt x="3131" y="1535"/>
                </a:lnTo>
                <a:lnTo>
                  <a:pt x="3133" y="1539"/>
                </a:lnTo>
                <a:lnTo>
                  <a:pt x="3133" y="1545"/>
                </a:lnTo>
                <a:lnTo>
                  <a:pt x="3133" y="1547"/>
                </a:lnTo>
                <a:lnTo>
                  <a:pt x="3133" y="1549"/>
                </a:lnTo>
                <a:lnTo>
                  <a:pt x="3133" y="1551"/>
                </a:lnTo>
                <a:lnTo>
                  <a:pt x="3133" y="1555"/>
                </a:lnTo>
                <a:lnTo>
                  <a:pt x="3133" y="1557"/>
                </a:lnTo>
                <a:lnTo>
                  <a:pt x="3133" y="1561"/>
                </a:lnTo>
                <a:lnTo>
                  <a:pt x="3133" y="1561"/>
                </a:lnTo>
                <a:lnTo>
                  <a:pt x="3133" y="1565"/>
                </a:lnTo>
                <a:lnTo>
                  <a:pt x="3133" y="1567"/>
                </a:lnTo>
                <a:lnTo>
                  <a:pt x="3133" y="1569"/>
                </a:lnTo>
                <a:lnTo>
                  <a:pt x="3133" y="1571"/>
                </a:lnTo>
                <a:lnTo>
                  <a:pt x="3133" y="1573"/>
                </a:lnTo>
                <a:lnTo>
                  <a:pt x="3133" y="1577"/>
                </a:lnTo>
                <a:lnTo>
                  <a:pt x="3133" y="1579"/>
                </a:lnTo>
                <a:lnTo>
                  <a:pt x="3133" y="1581"/>
                </a:lnTo>
                <a:lnTo>
                  <a:pt x="3133" y="1583"/>
                </a:lnTo>
                <a:lnTo>
                  <a:pt x="3133" y="1585"/>
                </a:lnTo>
                <a:lnTo>
                  <a:pt x="3133" y="1587"/>
                </a:lnTo>
                <a:lnTo>
                  <a:pt x="3133" y="1589"/>
                </a:lnTo>
                <a:lnTo>
                  <a:pt x="3133" y="1591"/>
                </a:lnTo>
                <a:lnTo>
                  <a:pt x="3133" y="1593"/>
                </a:lnTo>
                <a:lnTo>
                  <a:pt x="3133" y="1595"/>
                </a:lnTo>
                <a:lnTo>
                  <a:pt x="3133" y="1597"/>
                </a:lnTo>
                <a:lnTo>
                  <a:pt x="3133" y="1599"/>
                </a:lnTo>
                <a:lnTo>
                  <a:pt x="3133" y="1601"/>
                </a:lnTo>
                <a:lnTo>
                  <a:pt x="3133" y="1603"/>
                </a:lnTo>
                <a:lnTo>
                  <a:pt x="3133" y="1605"/>
                </a:lnTo>
                <a:lnTo>
                  <a:pt x="3133" y="1611"/>
                </a:lnTo>
                <a:lnTo>
                  <a:pt x="3133" y="1613"/>
                </a:lnTo>
                <a:lnTo>
                  <a:pt x="3133" y="1615"/>
                </a:lnTo>
                <a:lnTo>
                  <a:pt x="3133" y="1617"/>
                </a:lnTo>
                <a:lnTo>
                  <a:pt x="3133" y="1619"/>
                </a:lnTo>
                <a:lnTo>
                  <a:pt x="3129" y="1619"/>
                </a:lnTo>
                <a:lnTo>
                  <a:pt x="3127" y="1619"/>
                </a:lnTo>
                <a:lnTo>
                  <a:pt x="3123" y="1619"/>
                </a:lnTo>
                <a:lnTo>
                  <a:pt x="3115" y="1619"/>
                </a:lnTo>
                <a:lnTo>
                  <a:pt x="3111" y="1619"/>
                </a:lnTo>
                <a:lnTo>
                  <a:pt x="3105" y="1619"/>
                </a:lnTo>
                <a:lnTo>
                  <a:pt x="3103" y="1619"/>
                </a:lnTo>
                <a:lnTo>
                  <a:pt x="3099" y="1619"/>
                </a:lnTo>
                <a:lnTo>
                  <a:pt x="3097" y="1619"/>
                </a:lnTo>
                <a:lnTo>
                  <a:pt x="3095" y="1619"/>
                </a:lnTo>
                <a:lnTo>
                  <a:pt x="3093" y="1619"/>
                </a:lnTo>
                <a:lnTo>
                  <a:pt x="3091" y="1619"/>
                </a:lnTo>
                <a:lnTo>
                  <a:pt x="3089" y="1619"/>
                </a:lnTo>
                <a:lnTo>
                  <a:pt x="3087" y="1619"/>
                </a:lnTo>
                <a:lnTo>
                  <a:pt x="3085" y="1619"/>
                </a:lnTo>
                <a:lnTo>
                  <a:pt x="3083" y="1619"/>
                </a:lnTo>
                <a:lnTo>
                  <a:pt x="3081" y="1619"/>
                </a:lnTo>
                <a:lnTo>
                  <a:pt x="3077" y="1619"/>
                </a:lnTo>
                <a:lnTo>
                  <a:pt x="3075" y="1619"/>
                </a:lnTo>
                <a:lnTo>
                  <a:pt x="3073" y="1619"/>
                </a:lnTo>
                <a:lnTo>
                  <a:pt x="3071" y="1619"/>
                </a:lnTo>
                <a:lnTo>
                  <a:pt x="3069" y="1619"/>
                </a:lnTo>
                <a:lnTo>
                  <a:pt x="3067" y="1619"/>
                </a:lnTo>
                <a:lnTo>
                  <a:pt x="3065" y="1619"/>
                </a:lnTo>
                <a:lnTo>
                  <a:pt x="3063" y="1619"/>
                </a:lnTo>
                <a:lnTo>
                  <a:pt x="3061" y="1619"/>
                </a:lnTo>
                <a:lnTo>
                  <a:pt x="3059" y="1619"/>
                </a:lnTo>
                <a:lnTo>
                  <a:pt x="3057" y="1619"/>
                </a:lnTo>
                <a:lnTo>
                  <a:pt x="3055" y="1619"/>
                </a:lnTo>
                <a:lnTo>
                  <a:pt x="3053" y="1619"/>
                </a:lnTo>
                <a:lnTo>
                  <a:pt x="3051" y="1619"/>
                </a:lnTo>
                <a:lnTo>
                  <a:pt x="3049" y="1619"/>
                </a:lnTo>
                <a:lnTo>
                  <a:pt x="3047" y="1619"/>
                </a:lnTo>
                <a:lnTo>
                  <a:pt x="3047" y="1619"/>
                </a:lnTo>
                <a:lnTo>
                  <a:pt x="3045" y="1619"/>
                </a:lnTo>
                <a:lnTo>
                  <a:pt x="3043" y="1619"/>
                </a:lnTo>
                <a:lnTo>
                  <a:pt x="3041" y="1619"/>
                </a:lnTo>
                <a:lnTo>
                  <a:pt x="3039" y="1619"/>
                </a:lnTo>
                <a:lnTo>
                  <a:pt x="3037" y="1619"/>
                </a:lnTo>
                <a:lnTo>
                  <a:pt x="3035" y="1619"/>
                </a:lnTo>
                <a:lnTo>
                  <a:pt x="3033" y="1619"/>
                </a:lnTo>
                <a:lnTo>
                  <a:pt x="3031" y="1619"/>
                </a:lnTo>
                <a:lnTo>
                  <a:pt x="3027" y="1619"/>
                </a:lnTo>
                <a:lnTo>
                  <a:pt x="3025" y="1619"/>
                </a:lnTo>
                <a:lnTo>
                  <a:pt x="3023" y="1619"/>
                </a:lnTo>
                <a:lnTo>
                  <a:pt x="3019" y="1619"/>
                </a:lnTo>
                <a:lnTo>
                  <a:pt x="3017" y="1619"/>
                </a:lnTo>
                <a:lnTo>
                  <a:pt x="3015" y="1619"/>
                </a:lnTo>
                <a:lnTo>
                  <a:pt x="3011" y="1619"/>
                </a:lnTo>
                <a:lnTo>
                  <a:pt x="3003" y="1619"/>
                </a:lnTo>
                <a:lnTo>
                  <a:pt x="3001" y="1619"/>
                </a:lnTo>
                <a:lnTo>
                  <a:pt x="2999" y="1619"/>
                </a:lnTo>
                <a:lnTo>
                  <a:pt x="2997" y="1619"/>
                </a:lnTo>
                <a:lnTo>
                  <a:pt x="2995" y="1619"/>
                </a:lnTo>
                <a:lnTo>
                  <a:pt x="2993" y="1619"/>
                </a:lnTo>
                <a:lnTo>
                  <a:pt x="2989" y="1619"/>
                </a:lnTo>
                <a:lnTo>
                  <a:pt x="2987" y="1619"/>
                </a:lnTo>
                <a:lnTo>
                  <a:pt x="2985" y="1619"/>
                </a:lnTo>
                <a:lnTo>
                  <a:pt x="2983" y="1619"/>
                </a:lnTo>
                <a:lnTo>
                  <a:pt x="2981" y="1619"/>
                </a:lnTo>
                <a:lnTo>
                  <a:pt x="2979" y="1619"/>
                </a:lnTo>
                <a:lnTo>
                  <a:pt x="2977" y="1619"/>
                </a:lnTo>
                <a:lnTo>
                  <a:pt x="2973" y="1619"/>
                </a:lnTo>
                <a:lnTo>
                  <a:pt x="2971" y="1619"/>
                </a:lnTo>
                <a:lnTo>
                  <a:pt x="2969" y="1619"/>
                </a:lnTo>
                <a:lnTo>
                  <a:pt x="2967" y="1619"/>
                </a:lnTo>
                <a:lnTo>
                  <a:pt x="2965" y="1619"/>
                </a:lnTo>
                <a:lnTo>
                  <a:pt x="2957" y="1619"/>
                </a:lnTo>
                <a:lnTo>
                  <a:pt x="2955" y="1619"/>
                </a:lnTo>
                <a:lnTo>
                  <a:pt x="2953" y="1619"/>
                </a:lnTo>
                <a:lnTo>
                  <a:pt x="2951" y="1619"/>
                </a:lnTo>
                <a:lnTo>
                  <a:pt x="2949" y="1619"/>
                </a:lnTo>
                <a:lnTo>
                  <a:pt x="2949" y="1619"/>
                </a:lnTo>
                <a:lnTo>
                  <a:pt x="2945" y="1619"/>
                </a:lnTo>
                <a:lnTo>
                  <a:pt x="2941" y="1619"/>
                </a:lnTo>
                <a:lnTo>
                  <a:pt x="2939" y="1619"/>
                </a:lnTo>
                <a:lnTo>
                  <a:pt x="2937" y="1619"/>
                </a:lnTo>
                <a:lnTo>
                  <a:pt x="2935" y="1619"/>
                </a:lnTo>
                <a:lnTo>
                  <a:pt x="2933" y="1619"/>
                </a:lnTo>
                <a:lnTo>
                  <a:pt x="2931" y="1619"/>
                </a:lnTo>
                <a:lnTo>
                  <a:pt x="2929" y="1619"/>
                </a:lnTo>
                <a:lnTo>
                  <a:pt x="2927" y="1619"/>
                </a:lnTo>
                <a:lnTo>
                  <a:pt x="2925" y="1619"/>
                </a:lnTo>
                <a:lnTo>
                  <a:pt x="2923" y="1619"/>
                </a:lnTo>
                <a:lnTo>
                  <a:pt x="2921" y="1619"/>
                </a:lnTo>
                <a:lnTo>
                  <a:pt x="2919" y="1619"/>
                </a:lnTo>
                <a:lnTo>
                  <a:pt x="2917" y="1619"/>
                </a:lnTo>
                <a:lnTo>
                  <a:pt x="2915" y="1619"/>
                </a:lnTo>
                <a:lnTo>
                  <a:pt x="2913" y="1619"/>
                </a:lnTo>
                <a:lnTo>
                  <a:pt x="2911" y="1619"/>
                </a:lnTo>
                <a:lnTo>
                  <a:pt x="2909" y="1619"/>
                </a:lnTo>
                <a:lnTo>
                  <a:pt x="2907" y="1619"/>
                </a:lnTo>
                <a:lnTo>
                  <a:pt x="2905" y="1619"/>
                </a:lnTo>
                <a:lnTo>
                  <a:pt x="2903" y="1619"/>
                </a:lnTo>
                <a:lnTo>
                  <a:pt x="2900" y="1619"/>
                </a:lnTo>
                <a:lnTo>
                  <a:pt x="2900" y="1619"/>
                </a:lnTo>
                <a:lnTo>
                  <a:pt x="2898" y="1619"/>
                </a:lnTo>
                <a:lnTo>
                  <a:pt x="2896" y="1619"/>
                </a:lnTo>
                <a:lnTo>
                  <a:pt x="2894" y="1619"/>
                </a:lnTo>
                <a:lnTo>
                  <a:pt x="2892" y="1619"/>
                </a:lnTo>
                <a:lnTo>
                  <a:pt x="2888" y="1619"/>
                </a:lnTo>
                <a:lnTo>
                  <a:pt x="2886" y="1619"/>
                </a:lnTo>
                <a:lnTo>
                  <a:pt x="2884" y="1619"/>
                </a:lnTo>
                <a:lnTo>
                  <a:pt x="2882" y="1619"/>
                </a:lnTo>
                <a:lnTo>
                  <a:pt x="2880" y="1619"/>
                </a:lnTo>
                <a:lnTo>
                  <a:pt x="2878" y="1619"/>
                </a:lnTo>
                <a:lnTo>
                  <a:pt x="2876" y="1619"/>
                </a:lnTo>
                <a:lnTo>
                  <a:pt x="2874" y="1619"/>
                </a:lnTo>
                <a:lnTo>
                  <a:pt x="2872" y="1619"/>
                </a:lnTo>
                <a:lnTo>
                  <a:pt x="2870" y="1619"/>
                </a:lnTo>
                <a:lnTo>
                  <a:pt x="2868" y="1619"/>
                </a:lnTo>
                <a:lnTo>
                  <a:pt x="2866" y="1619"/>
                </a:lnTo>
                <a:lnTo>
                  <a:pt x="2864" y="1619"/>
                </a:lnTo>
                <a:lnTo>
                  <a:pt x="2862" y="1619"/>
                </a:lnTo>
                <a:lnTo>
                  <a:pt x="2860" y="1619"/>
                </a:lnTo>
                <a:lnTo>
                  <a:pt x="2858" y="1619"/>
                </a:lnTo>
                <a:lnTo>
                  <a:pt x="2856" y="1619"/>
                </a:lnTo>
                <a:lnTo>
                  <a:pt x="2854" y="1619"/>
                </a:lnTo>
                <a:lnTo>
                  <a:pt x="2852" y="1619"/>
                </a:lnTo>
                <a:lnTo>
                  <a:pt x="2852" y="1619"/>
                </a:lnTo>
                <a:lnTo>
                  <a:pt x="2850" y="1619"/>
                </a:lnTo>
                <a:lnTo>
                  <a:pt x="2848" y="1619"/>
                </a:lnTo>
                <a:lnTo>
                  <a:pt x="2846" y="1619"/>
                </a:lnTo>
                <a:lnTo>
                  <a:pt x="2842" y="1619"/>
                </a:lnTo>
                <a:lnTo>
                  <a:pt x="2840" y="1619"/>
                </a:lnTo>
                <a:lnTo>
                  <a:pt x="2838" y="1619"/>
                </a:lnTo>
                <a:lnTo>
                  <a:pt x="2836" y="1619"/>
                </a:lnTo>
                <a:lnTo>
                  <a:pt x="2834" y="1619"/>
                </a:lnTo>
                <a:lnTo>
                  <a:pt x="2832" y="1619"/>
                </a:lnTo>
                <a:lnTo>
                  <a:pt x="2830" y="1619"/>
                </a:lnTo>
                <a:lnTo>
                  <a:pt x="2828" y="1619"/>
                </a:lnTo>
                <a:lnTo>
                  <a:pt x="2826" y="1619"/>
                </a:lnTo>
                <a:lnTo>
                  <a:pt x="2824" y="1619"/>
                </a:lnTo>
                <a:lnTo>
                  <a:pt x="2820" y="1619"/>
                </a:lnTo>
                <a:lnTo>
                  <a:pt x="2818" y="1619"/>
                </a:lnTo>
                <a:lnTo>
                  <a:pt x="2816" y="1619"/>
                </a:lnTo>
                <a:lnTo>
                  <a:pt x="2814" y="1619"/>
                </a:lnTo>
                <a:lnTo>
                  <a:pt x="2812" y="1619"/>
                </a:lnTo>
                <a:lnTo>
                  <a:pt x="2810" y="1619"/>
                </a:lnTo>
                <a:lnTo>
                  <a:pt x="2808" y="1619"/>
                </a:lnTo>
                <a:lnTo>
                  <a:pt x="2806" y="1619"/>
                </a:lnTo>
                <a:lnTo>
                  <a:pt x="2804" y="1619"/>
                </a:lnTo>
                <a:lnTo>
                  <a:pt x="2804" y="1619"/>
                </a:lnTo>
                <a:lnTo>
                  <a:pt x="2802" y="1619"/>
                </a:lnTo>
                <a:lnTo>
                  <a:pt x="2800" y="1619"/>
                </a:lnTo>
                <a:lnTo>
                  <a:pt x="2798" y="1619"/>
                </a:lnTo>
                <a:lnTo>
                  <a:pt x="2796" y="1619"/>
                </a:lnTo>
                <a:lnTo>
                  <a:pt x="2792" y="1619"/>
                </a:lnTo>
                <a:lnTo>
                  <a:pt x="2790" y="1619"/>
                </a:lnTo>
                <a:lnTo>
                  <a:pt x="2788" y="1619"/>
                </a:lnTo>
                <a:lnTo>
                  <a:pt x="2786" y="1619"/>
                </a:lnTo>
                <a:lnTo>
                  <a:pt x="2784" y="1619"/>
                </a:lnTo>
                <a:lnTo>
                  <a:pt x="2782" y="1619"/>
                </a:lnTo>
                <a:lnTo>
                  <a:pt x="2780" y="1619"/>
                </a:lnTo>
                <a:lnTo>
                  <a:pt x="2774" y="1619"/>
                </a:lnTo>
                <a:lnTo>
                  <a:pt x="2772" y="1619"/>
                </a:lnTo>
                <a:lnTo>
                  <a:pt x="2770" y="1619"/>
                </a:lnTo>
                <a:lnTo>
                  <a:pt x="2768" y="1619"/>
                </a:lnTo>
                <a:lnTo>
                  <a:pt x="2766" y="1619"/>
                </a:lnTo>
                <a:lnTo>
                  <a:pt x="2764" y="1619"/>
                </a:lnTo>
                <a:lnTo>
                  <a:pt x="2762" y="1619"/>
                </a:lnTo>
                <a:lnTo>
                  <a:pt x="2760" y="1619"/>
                </a:lnTo>
                <a:lnTo>
                  <a:pt x="2758" y="1619"/>
                </a:lnTo>
                <a:lnTo>
                  <a:pt x="2756" y="1619"/>
                </a:lnTo>
                <a:lnTo>
                  <a:pt x="2756" y="1619"/>
                </a:lnTo>
                <a:lnTo>
                  <a:pt x="2754" y="1619"/>
                </a:lnTo>
                <a:lnTo>
                  <a:pt x="2752" y="1619"/>
                </a:lnTo>
                <a:lnTo>
                  <a:pt x="2750" y="1619"/>
                </a:lnTo>
                <a:lnTo>
                  <a:pt x="2748" y="1619"/>
                </a:lnTo>
                <a:lnTo>
                  <a:pt x="2746" y="1619"/>
                </a:lnTo>
                <a:lnTo>
                  <a:pt x="2742" y="1619"/>
                </a:lnTo>
                <a:lnTo>
                  <a:pt x="2738" y="1619"/>
                </a:lnTo>
                <a:lnTo>
                  <a:pt x="2734" y="1619"/>
                </a:lnTo>
                <a:lnTo>
                  <a:pt x="2730" y="1619"/>
                </a:lnTo>
                <a:lnTo>
                  <a:pt x="2728" y="1619"/>
                </a:lnTo>
                <a:lnTo>
                  <a:pt x="2726" y="1619"/>
                </a:lnTo>
                <a:lnTo>
                  <a:pt x="2722" y="1619"/>
                </a:lnTo>
                <a:lnTo>
                  <a:pt x="2718" y="1619"/>
                </a:lnTo>
                <a:lnTo>
                  <a:pt x="2716" y="1619"/>
                </a:lnTo>
                <a:lnTo>
                  <a:pt x="2714" y="1619"/>
                </a:lnTo>
                <a:lnTo>
                  <a:pt x="2712" y="1619"/>
                </a:lnTo>
                <a:lnTo>
                  <a:pt x="2710" y="1619"/>
                </a:lnTo>
                <a:lnTo>
                  <a:pt x="2708" y="1619"/>
                </a:lnTo>
                <a:lnTo>
                  <a:pt x="2708" y="1619"/>
                </a:lnTo>
                <a:lnTo>
                  <a:pt x="2706" y="1619"/>
                </a:lnTo>
                <a:lnTo>
                  <a:pt x="2704" y="1619"/>
                </a:lnTo>
                <a:lnTo>
                  <a:pt x="2702" y="1619"/>
                </a:lnTo>
                <a:lnTo>
                  <a:pt x="2700" y="1619"/>
                </a:lnTo>
                <a:lnTo>
                  <a:pt x="2698" y="1619"/>
                </a:lnTo>
                <a:lnTo>
                  <a:pt x="2694" y="1619"/>
                </a:lnTo>
                <a:lnTo>
                  <a:pt x="2692" y="1619"/>
                </a:lnTo>
                <a:lnTo>
                  <a:pt x="2690" y="1619"/>
                </a:lnTo>
                <a:lnTo>
                  <a:pt x="2688" y="1619"/>
                </a:lnTo>
                <a:lnTo>
                  <a:pt x="2686" y="1619"/>
                </a:lnTo>
                <a:lnTo>
                  <a:pt x="2680" y="1619"/>
                </a:lnTo>
                <a:lnTo>
                  <a:pt x="2678" y="1619"/>
                </a:lnTo>
                <a:lnTo>
                  <a:pt x="2676" y="1619"/>
                </a:lnTo>
                <a:lnTo>
                  <a:pt x="2672" y="1619"/>
                </a:lnTo>
                <a:lnTo>
                  <a:pt x="2670" y="1619"/>
                </a:lnTo>
                <a:lnTo>
                  <a:pt x="2668" y="1619"/>
                </a:lnTo>
                <a:lnTo>
                  <a:pt x="2666" y="1619"/>
                </a:lnTo>
                <a:lnTo>
                  <a:pt x="2664" y="1619"/>
                </a:lnTo>
                <a:lnTo>
                  <a:pt x="2662" y="1619"/>
                </a:lnTo>
                <a:lnTo>
                  <a:pt x="2660" y="1619"/>
                </a:lnTo>
                <a:lnTo>
                  <a:pt x="2658" y="1619"/>
                </a:lnTo>
                <a:lnTo>
                  <a:pt x="2656" y="1619"/>
                </a:lnTo>
                <a:lnTo>
                  <a:pt x="2654" y="1619"/>
                </a:lnTo>
                <a:lnTo>
                  <a:pt x="2652" y="1619"/>
                </a:lnTo>
                <a:lnTo>
                  <a:pt x="2650" y="1619"/>
                </a:lnTo>
                <a:lnTo>
                  <a:pt x="2646" y="1619"/>
                </a:lnTo>
                <a:lnTo>
                  <a:pt x="2640" y="1619"/>
                </a:lnTo>
                <a:lnTo>
                  <a:pt x="2638" y="1619"/>
                </a:lnTo>
                <a:lnTo>
                  <a:pt x="2636" y="1619"/>
                </a:lnTo>
                <a:lnTo>
                  <a:pt x="2634" y="1619"/>
                </a:lnTo>
                <a:lnTo>
                  <a:pt x="2630" y="1619"/>
                </a:lnTo>
                <a:lnTo>
                  <a:pt x="2628" y="1619"/>
                </a:lnTo>
                <a:lnTo>
                  <a:pt x="2624" y="1619"/>
                </a:lnTo>
                <a:lnTo>
                  <a:pt x="2622" y="1619"/>
                </a:lnTo>
                <a:lnTo>
                  <a:pt x="2618" y="1619"/>
                </a:lnTo>
                <a:lnTo>
                  <a:pt x="2616" y="1619"/>
                </a:lnTo>
                <a:lnTo>
                  <a:pt x="2610" y="1619"/>
                </a:lnTo>
                <a:lnTo>
                  <a:pt x="2606" y="1619"/>
                </a:lnTo>
                <a:lnTo>
                  <a:pt x="2604" y="1619"/>
                </a:lnTo>
                <a:lnTo>
                  <a:pt x="2602" y="1619"/>
                </a:lnTo>
                <a:lnTo>
                  <a:pt x="2598" y="1619"/>
                </a:lnTo>
                <a:lnTo>
                  <a:pt x="2596" y="1619"/>
                </a:lnTo>
                <a:lnTo>
                  <a:pt x="2594" y="1619"/>
                </a:lnTo>
                <a:lnTo>
                  <a:pt x="2586" y="1619"/>
                </a:lnTo>
                <a:lnTo>
                  <a:pt x="2582" y="1619"/>
                </a:lnTo>
                <a:lnTo>
                  <a:pt x="2578" y="1619"/>
                </a:lnTo>
                <a:lnTo>
                  <a:pt x="2576" y="1619"/>
                </a:lnTo>
                <a:lnTo>
                  <a:pt x="2574" y="1619"/>
                </a:lnTo>
                <a:lnTo>
                  <a:pt x="2572" y="1619"/>
                </a:lnTo>
                <a:lnTo>
                  <a:pt x="2570" y="1619"/>
                </a:lnTo>
                <a:lnTo>
                  <a:pt x="2568" y="1619"/>
                </a:lnTo>
                <a:lnTo>
                  <a:pt x="2564" y="1619"/>
                </a:lnTo>
                <a:lnTo>
                  <a:pt x="2564" y="1619"/>
                </a:lnTo>
                <a:lnTo>
                  <a:pt x="2562" y="1619"/>
                </a:lnTo>
                <a:lnTo>
                  <a:pt x="2558" y="1619"/>
                </a:lnTo>
                <a:lnTo>
                  <a:pt x="2556" y="1619"/>
                </a:lnTo>
                <a:lnTo>
                  <a:pt x="2552" y="1619"/>
                </a:lnTo>
                <a:lnTo>
                  <a:pt x="2550" y="1619"/>
                </a:lnTo>
                <a:lnTo>
                  <a:pt x="2548" y="1619"/>
                </a:lnTo>
                <a:lnTo>
                  <a:pt x="2542" y="1619"/>
                </a:lnTo>
                <a:lnTo>
                  <a:pt x="2540" y="1619"/>
                </a:lnTo>
                <a:lnTo>
                  <a:pt x="2538" y="1619"/>
                </a:lnTo>
                <a:lnTo>
                  <a:pt x="2534" y="1619"/>
                </a:lnTo>
                <a:lnTo>
                  <a:pt x="2528" y="1619"/>
                </a:lnTo>
                <a:lnTo>
                  <a:pt x="2526" y="1619"/>
                </a:lnTo>
                <a:lnTo>
                  <a:pt x="2524" y="1619"/>
                </a:lnTo>
                <a:lnTo>
                  <a:pt x="2522" y="1619"/>
                </a:lnTo>
                <a:lnTo>
                  <a:pt x="2520" y="1619"/>
                </a:lnTo>
                <a:lnTo>
                  <a:pt x="2516" y="1619"/>
                </a:lnTo>
                <a:lnTo>
                  <a:pt x="2512" y="1619"/>
                </a:lnTo>
                <a:lnTo>
                  <a:pt x="2510" y="1619"/>
                </a:lnTo>
                <a:lnTo>
                  <a:pt x="2504" y="1619"/>
                </a:lnTo>
                <a:lnTo>
                  <a:pt x="2502" y="1619"/>
                </a:lnTo>
                <a:lnTo>
                  <a:pt x="2500" y="1619"/>
                </a:lnTo>
                <a:lnTo>
                  <a:pt x="2498" y="1619"/>
                </a:lnTo>
                <a:lnTo>
                  <a:pt x="2496" y="1619"/>
                </a:lnTo>
                <a:lnTo>
                  <a:pt x="2492" y="1619"/>
                </a:lnTo>
                <a:lnTo>
                  <a:pt x="2490" y="1619"/>
                </a:lnTo>
                <a:lnTo>
                  <a:pt x="2488" y="1619"/>
                </a:lnTo>
                <a:lnTo>
                  <a:pt x="2486" y="1619"/>
                </a:lnTo>
                <a:lnTo>
                  <a:pt x="2484" y="1619"/>
                </a:lnTo>
                <a:lnTo>
                  <a:pt x="2482" y="1619"/>
                </a:lnTo>
                <a:lnTo>
                  <a:pt x="2480" y="1619"/>
                </a:lnTo>
                <a:lnTo>
                  <a:pt x="2478" y="1619"/>
                </a:lnTo>
                <a:lnTo>
                  <a:pt x="2476" y="1619"/>
                </a:lnTo>
                <a:lnTo>
                  <a:pt x="2474" y="1619"/>
                </a:lnTo>
                <a:lnTo>
                  <a:pt x="2470" y="1619"/>
                </a:lnTo>
                <a:lnTo>
                  <a:pt x="2468" y="1619"/>
                </a:lnTo>
                <a:lnTo>
                  <a:pt x="2466" y="1619"/>
                </a:lnTo>
                <a:lnTo>
                  <a:pt x="2466" y="1619"/>
                </a:lnTo>
                <a:lnTo>
                  <a:pt x="2464" y="1619"/>
                </a:lnTo>
                <a:lnTo>
                  <a:pt x="2462" y="1619"/>
                </a:lnTo>
                <a:lnTo>
                  <a:pt x="2460" y="1619"/>
                </a:lnTo>
                <a:lnTo>
                  <a:pt x="2458" y="1619"/>
                </a:lnTo>
                <a:lnTo>
                  <a:pt x="2454" y="1619"/>
                </a:lnTo>
                <a:lnTo>
                  <a:pt x="2452" y="1619"/>
                </a:lnTo>
                <a:lnTo>
                  <a:pt x="2450" y="1619"/>
                </a:lnTo>
                <a:lnTo>
                  <a:pt x="2448" y="1619"/>
                </a:lnTo>
                <a:lnTo>
                  <a:pt x="2444" y="1619"/>
                </a:lnTo>
                <a:lnTo>
                  <a:pt x="2442" y="1619"/>
                </a:lnTo>
                <a:lnTo>
                  <a:pt x="2440" y="1619"/>
                </a:lnTo>
                <a:lnTo>
                  <a:pt x="2438" y="1619"/>
                </a:lnTo>
                <a:lnTo>
                  <a:pt x="2434" y="1619"/>
                </a:lnTo>
                <a:lnTo>
                  <a:pt x="2432" y="1619"/>
                </a:lnTo>
                <a:lnTo>
                  <a:pt x="2428" y="1619"/>
                </a:lnTo>
                <a:lnTo>
                  <a:pt x="2422" y="1619"/>
                </a:lnTo>
                <a:lnTo>
                  <a:pt x="2420" y="1619"/>
                </a:lnTo>
                <a:lnTo>
                  <a:pt x="2418" y="1619"/>
                </a:lnTo>
                <a:lnTo>
                  <a:pt x="2418" y="1619"/>
                </a:lnTo>
                <a:lnTo>
                  <a:pt x="2416" y="1619"/>
                </a:lnTo>
                <a:lnTo>
                  <a:pt x="2414" y="1619"/>
                </a:lnTo>
                <a:lnTo>
                  <a:pt x="2412" y="1619"/>
                </a:lnTo>
                <a:lnTo>
                  <a:pt x="2410" y="1619"/>
                </a:lnTo>
                <a:lnTo>
                  <a:pt x="2408" y="1619"/>
                </a:lnTo>
                <a:lnTo>
                  <a:pt x="2406" y="1619"/>
                </a:lnTo>
                <a:lnTo>
                  <a:pt x="2404" y="1619"/>
                </a:lnTo>
                <a:lnTo>
                  <a:pt x="2402" y="1619"/>
                </a:lnTo>
                <a:lnTo>
                  <a:pt x="2400" y="1619"/>
                </a:lnTo>
                <a:lnTo>
                  <a:pt x="2396" y="1619"/>
                </a:lnTo>
                <a:lnTo>
                  <a:pt x="2394" y="1619"/>
                </a:lnTo>
                <a:lnTo>
                  <a:pt x="2392" y="1619"/>
                </a:lnTo>
                <a:lnTo>
                  <a:pt x="2390" y="1619"/>
                </a:lnTo>
                <a:lnTo>
                  <a:pt x="2388" y="1619"/>
                </a:lnTo>
                <a:lnTo>
                  <a:pt x="2386" y="1619"/>
                </a:lnTo>
                <a:lnTo>
                  <a:pt x="2384" y="1619"/>
                </a:lnTo>
                <a:lnTo>
                  <a:pt x="2382" y="1619"/>
                </a:lnTo>
                <a:lnTo>
                  <a:pt x="2380" y="1619"/>
                </a:lnTo>
                <a:lnTo>
                  <a:pt x="2378" y="1619"/>
                </a:lnTo>
                <a:lnTo>
                  <a:pt x="2376" y="1619"/>
                </a:lnTo>
                <a:lnTo>
                  <a:pt x="2374" y="1619"/>
                </a:lnTo>
                <a:lnTo>
                  <a:pt x="2366" y="1619"/>
                </a:lnTo>
                <a:lnTo>
                  <a:pt x="2360" y="1619"/>
                </a:lnTo>
                <a:lnTo>
                  <a:pt x="2346" y="1619"/>
                </a:lnTo>
                <a:lnTo>
                  <a:pt x="2338" y="1619"/>
                </a:lnTo>
                <a:lnTo>
                  <a:pt x="2334" y="1619"/>
                </a:lnTo>
                <a:lnTo>
                  <a:pt x="2328" y="1619"/>
                </a:lnTo>
                <a:lnTo>
                  <a:pt x="2326" y="1619"/>
                </a:lnTo>
                <a:lnTo>
                  <a:pt x="2316" y="1619"/>
                </a:lnTo>
                <a:lnTo>
                  <a:pt x="2310" y="1619"/>
                </a:lnTo>
                <a:lnTo>
                  <a:pt x="2306" y="1619"/>
                </a:lnTo>
                <a:lnTo>
                  <a:pt x="2298" y="1619"/>
                </a:lnTo>
                <a:lnTo>
                  <a:pt x="2294" y="1619"/>
                </a:lnTo>
                <a:lnTo>
                  <a:pt x="2286" y="1619"/>
                </a:lnTo>
                <a:lnTo>
                  <a:pt x="2284" y="1619"/>
                </a:lnTo>
                <a:lnTo>
                  <a:pt x="2276" y="1619"/>
                </a:lnTo>
                <a:lnTo>
                  <a:pt x="2274" y="1619"/>
                </a:lnTo>
                <a:lnTo>
                  <a:pt x="2266" y="1619"/>
                </a:lnTo>
                <a:lnTo>
                  <a:pt x="2260" y="1619"/>
                </a:lnTo>
                <a:lnTo>
                  <a:pt x="2252" y="1619"/>
                </a:lnTo>
                <a:lnTo>
                  <a:pt x="2250" y="1619"/>
                </a:lnTo>
                <a:lnTo>
                  <a:pt x="2248" y="1619"/>
                </a:lnTo>
                <a:lnTo>
                  <a:pt x="2240" y="1619"/>
                </a:lnTo>
                <a:lnTo>
                  <a:pt x="2238" y="1619"/>
                </a:lnTo>
                <a:lnTo>
                  <a:pt x="2236" y="1619"/>
                </a:lnTo>
                <a:lnTo>
                  <a:pt x="2232" y="1619"/>
                </a:lnTo>
                <a:lnTo>
                  <a:pt x="2226" y="1619"/>
                </a:lnTo>
                <a:lnTo>
                  <a:pt x="2216" y="1619"/>
                </a:lnTo>
                <a:lnTo>
                  <a:pt x="2214" y="1619"/>
                </a:lnTo>
                <a:lnTo>
                  <a:pt x="2206" y="1619"/>
                </a:lnTo>
                <a:lnTo>
                  <a:pt x="2204" y="1619"/>
                </a:lnTo>
                <a:lnTo>
                  <a:pt x="2202" y="1619"/>
                </a:lnTo>
                <a:lnTo>
                  <a:pt x="2200" y="1619"/>
                </a:lnTo>
                <a:lnTo>
                  <a:pt x="2194" y="1619"/>
                </a:lnTo>
                <a:lnTo>
                  <a:pt x="2188" y="1619"/>
                </a:lnTo>
                <a:lnTo>
                  <a:pt x="2184" y="1619"/>
                </a:lnTo>
                <a:lnTo>
                  <a:pt x="2180" y="1619"/>
                </a:lnTo>
                <a:lnTo>
                  <a:pt x="2176" y="1619"/>
                </a:lnTo>
                <a:lnTo>
                  <a:pt x="2170" y="1619"/>
                </a:lnTo>
                <a:lnTo>
                  <a:pt x="2164" y="1619"/>
                </a:lnTo>
                <a:lnTo>
                  <a:pt x="2162" y="1619"/>
                </a:lnTo>
                <a:lnTo>
                  <a:pt x="2160" y="1619"/>
                </a:lnTo>
                <a:lnTo>
                  <a:pt x="2156" y="1619"/>
                </a:lnTo>
                <a:lnTo>
                  <a:pt x="2154" y="1619"/>
                </a:lnTo>
                <a:lnTo>
                  <a:pt x="2150" y="1619"/>
                </a:lnTo>
                <a:lnTo>
                  <a:pt x="2146" y="1619"/>
                </a:lnTo>
                <a:lnTo>
                  <a:pt x="2142" y="1619"/>
                </a:lnTo>
                <a:lnTo>
                  <a:pt x="2138" y="1619"/>
                </a:lnTo>
                <a:lnTo>
                  <a:pt x="2134" y="1619"/>
                </a:lnTo>
                <a:lnTo>
                  <a:pt x="2130" y="1619"/>
                </a:lnTo>
                <a:lnTo>
                  <a:pt x="2128" y="1619"/>
                </a:lnTo>
                <a:lnTo>
                  <a:pt x="2126" y="1619"/>
                </a:lnTo>
                <a:lnTo>
                  <a:pt x="2124" y="1619"/>
                </a:lnTo>
                <a:lnTo>
                  <a:pt x="2116" y="1619"/>
                </a:lnTo>
                <a:lnTo>
                  <a:pt x="2112" y="1619"/>
                </a:lnTo>
                <a:lnTo>
                  <a:pt x="2110" y="1619"/>
                </a:lnTo>
                <a:lnTo>
                  <a:pt x="2104" y="1619"/>
                </a:lnTo>
                <a:lnTo>
                  <a:pt x="2098" y="1619"/>
                </a:lnTo>
                <a:lnTo>
                  <a:pt x="2096" y="1619"/>
                </a:lnTo>
                <a:lnTo>
                  <a:pt x="2090" y="1619"/>
                </a:lnTo>
                <a:lnTo>
                  <a:pt x="2088" y="1619"/>
                </a:lnTo>
                <a:lnTo>
                  <a:pt x="2084" y="1619"/>
                </a:lnTo>
                <a:lnTo>
                  <a:pt x="2082" y="1619"/>
                </a:lnTo>
                <a:lnTo>
                  <a:pt x="2080" y="1619"/>
                </a:lnTo>
                <a:lnTo>
                  <a:pt x="2078" y="1619"/>
                </a:lnTo>
                <a:lnTo>
                  <a:pt x="2076" y="1619"/>
                </a:lnTo>
                <a:lnTo>
                  <a:pt x="2074" y="1619"/>
                </a:lnTo>
                <a:lnTo>
                  <a:pt x="2070" y="1619"/>
                </a:lnTo>
                <a:lnTo>
                  <a:pt x="2066" y="1619"/>
                </a:lnTo>
                <a:lnTo>
                  <a:pt x="2064" y="1619"/>
                </a:lnTo>
                <a:lnTo>
                  <a:pt x="2062" y="1619"/>
                </a:lnTo>
                <a:lnTo>
                  <a:pt x="2058" y="1619"/>
                </a:lnTo>
                <a:lnTo>
                  <a:pt x="2056" y="1619"/>
                </a:lnTo>
                <a:lnTo>
                  <a:pt x="2054" y="1619"/>
                </a:lnTo>
                <a:lnTo>
                  <a:pt x="2052" y="1619"/>
                </a:lnTo>
                <a:lnTo>
                  <a:pt x="2050" y="1619"/>
                </a:lnTo>
                <a:lnTo>
                  <a:pt x="2048" y="1619"/>
                </a:lnTo>
                <a:lnTo>
                  <a:pt x="2046" y="1619"/>
                </a:lnTo>
                <a:lnTo>
                  <a:pt x="2044" y="1619"/>
                </a:lnTo>
                <a:lnTo>
                  <a:pt x="2042" y="1619"/>
                </a:lnTo>
                <a:lnTo>
                  <a:pt x="2040" y="1619"/>
                </a:lnTo>
                <a:lnTo>
                  <a:pt x="2038" y="1619"/>
                </a:lnTo>
                <a:lnTo>
                  <a:pt x="2036" y="1619"/>
                </a:lnTo>
                <a:lnTo>
                  <a:pt x="2034" y="1619"/>
                </a:lnTo>
                <a:lnTo>
                  <a:pt x="2034" y="1619"/>
                </a:lnTo>
                <a:lnTo>
                  <a:pt x="2032" y="1619"/>
                </a:lnTo>
                <a:lnTo>
                  <a:pt x="2030" y="1619"/>
                </a:lnTo>
                <a:lnTo>
                  <a:pt x="2028" y="1619"/>
                </a:lnTo>
                <a:lnTo>
                  <a:pt x="2026" y="1619"/>
                </a:lnTo>
                <a:lnTo>
                  <a:pt x="2024" y="1619"/>
                </a:lnTo>
                <a:lnTo>
                  <a:pt x="2022" y="1619"/>
                </a:lnTo>
                <a:lnTo>
                  <a:pt x="2020" y="1619"/>
                </a:lnTo>
                <a:lnTo>
                  <a:pt x="2018" y="1619"/>
                </a:lnTo>
                <a:lnTo>
                  <a:pt x="2016" y="1619"/>
                </a:lnTo>
                <a:lnTo>
                  <a:pt x="2014" y="1619"/>
                </a:lnTo>
                <a:lnTo>
                  <a:pt x="2012" y="1619"/>
                </a:lnTo>
                <a:lnTo>
                  <a:pt x="2010" y="1619"/>
                </a:lnTo>
                <a:lnTo>
                  <a:pt x="2008" y="1619"/>
                </a:lnTo>
                <a:lnTo>
                  <a:pt x="2006" y="1619"/>
                </a:lnTo>
                <a:lnTo>
                  <a:pt x="2004" y="1619"/>
                </a:lnTo>
                <a:lnTo>
                  <a:pt x="2002" y="1619"/>
                </a:lnTo>
                <a:lnTo>
                  <a:pt x="2000" y="1619"/>
                </a:lnTo>
                <a:lnTo>
                  <a:pt x="1998" y="1619"/>
                </a:lnTo>
                <a:lnTo>
                  <a:pt x="1996" y="1619"/>
                </a:lnTo>
                <a:lnTo>
                  <a:pt x="1994" y="1619"/>
                </a:lnTo>
                <a:lnTo>
                  <a:pt x="1988" y="1619"/>
                </a:lnTo>
                <a:lnTo>
                  <a:pt x="1986" y="1619"/>
                </a:lnTo>
                <a:lnTo>
                  <a:pt x="1986" y="1619"/>
                </a:lnTo>
                <a:lnTo>
                  <a:pt x="1984" y="1619"/>
                </a:lnTo>
                <a:lnTo>
                  <a:pt x="1982" y="1619"/>
                </a:lnTo>
                <a:lnTo>
                  <a:pt x="1980" y="1619"/>
                </a:lnTo>
                <a:lnTo>
                  <a:pt x="1978" y="1619"/>
                </a:lnTo>
                <a:lnTo>
                  <a:pt x="1976" y="1619"/>
                </a:lnTo>
                <a:lnTo>
                  <a:pt x="1972" y="1619"/>
                </a:lnTo>
                <a:lnTo>
                  <a:pt x="1970" y="1619"/>
                </a:lnTo>
                <a:lnTo>
                  <a:pt x="1968" y="1619"/>
                </a:lnTo>
                <a:lnTo>
                  <a:pt x="1966" y="1619"/>
                </a:lnTo>
                <a:lnTo>
                  <a:pt x="1964" y="1619"/>
                </a:lnTo>
                <a:lnTo>
                  <a:pt x="1962" y="1619"/>
                </a:lnTo>
                <a:lnTo>
                  <a:pt x="1960" y="1619"/>
                </a:lnTo>
                <a:lnTo>
                  <a:pt x="1958" y="1619"/>
                </a:lnTo>
                <a:lnTo>
                  <a:pt x="1956" y="1619"/>
                </a:lnTo>
                <a:lnTo>
                  <a:pt x="1954" y="1619"/>
                </a:lnTo>
                <a:lnTo>
                  <a:pt x="1952" y="1619"/>
                </a:lnTo>
                <a:lnTo>
                  <a:pt x="1950" y="1619"/>
                </a:lnTo>
                <a:lnTo>
                  <a:pt x="1948" y="1619"/>
                </a:lnTo>
                <a:lnTo>
                  <a:pt x="1944" y="1619"/>
                </a:lnTo>
                <a:lnTo>
                  <a:pt x="1942" y="1619"/>
                </a:lnTo>
                <a:lnTo>
                  <a:pt x="1940" y="1619"/>
                </a:lnTo>
                <a:lnTo>
                  <a:pt x="1938" y="1619"/>
                </a:lnTo>
                <a:lnTo>
                  <a:pt x="1936" y="1619"/>
                </a:lnTo>
                <a:lnTo>
                  <a:pt x="1936" y="1619"/>
                </a:lnTo>
                <a:lnTo>
                  <a:pt x="1934" y="1619"/>
                </a:lnTo>
                <a:lnTo>
                  <a:pt x="1932" y="1619"/>
                </a:lnTo>
                <a:lnTo>
                  <a:pt x="1930" y="1619"/>
                </a:lnTo>
                <a:lnTo>
                  <a:pt x="1928" y="1619"/>
                </a:lnTo>
                <a:lnTo>
                  <a:pt x="1926" y="1619"/>
                </a:lnTo>
                <a:lnTo>
                  <a:pt x="1924" y="1619"/>
                </a:lnTo>
                <a:lnTo>
                  <a:pt x="1922" y="1619"/>
                </a:lnTo>
                <a:lnTo>
                  <a:pt x="1920" y="1619"/>
                </a:lnTo>
                <a:lnTo>
                  <a:pt x="1918" y="1619"/>
                </a:lnTo>
                <a:lnTo>
                  <a:pt x="1916" y="1619"/>
                </a:lnTo>
                <a:lnTo>
                  <a:pt x="1914" y="1619"/>
                </a:lnTo>
                <a:lnTo>
                  <a:pt x="1912" y="1619"/>
                </a:lnTo>
                <a:lnTo>
                  <a:pt x="1910" y="1619"/>
                </a:lnTo>
                <a:lnTo>
                  <a:pt x="1908" y="1619"/>
                </a:lnTo>
                <a:lnTo>
                  <a:pt x="1906" y="1619"/>
                </a:lnTo>
                <a:lnTo>
                  <a:pt x="1904" y="1619"/>
                </a:lnTo>
                <a:lnTo>
                  <a:pt x="1902" y="1619"/>
                </a:lnTo>
                <a:lnTo>
                  <a:pt x="1900" y="1619"/>
                </a:lnTo>
                <a:lnTo>
                  <a:pt x="1898" y="1619"/>
                </a:lnTo>
                <a:lnTo>
                  <a:pt x="1896" y="1619"/>
                </a:lnTo>
                <a:lnTo>
                  <a:pt x="1892" y="1619"/>
                </a:lnTo>
                <a:lnTo>
                  <a:pt x="1890" y="1619"/>
                </a:lnTo>
                <a:lnTo>
                  <a:pt x="1888" y="1619"/>
                </a:lnTo>
                <a:lnTo>
                  <a:pt x="1888" y="1619"/>
                </a:lnTo>
                <a:lnTo>
                  <a:pt x="1886" y="1619"/>
                </a:lnTo>
                <a:lnTo>
                  <a:pt x="1884" y="1619"/>
                </a:lnTo>
                <a:lnTo>
                  <a:pt x="1880" y="1619"/>
                </a:lnTo>
                <a:lnTo>
                  <a:pt x="1878" y="1619"/>
                </a:lnTo>
                <a:lnTo>
                  <a:pt x="1874" y="1619"/>
                </a:lnTo>
                <a:lnTo>
                  <a:pt x="1872" y="1619"/>
                </a:lnTo>
                <a:lnTo>
                  <a:pt x="1870" y="1619"/>
                </a:lnTo>
                <a:lnTo>
                  <a:pt x="1868" y="1619"/>
                </a:lnTo>
                <a:lnTo>
                  <a:pt x="1864" y="1619"/>
                </a:lnTo>
                <a:lnTo>
                  <a:pt x="1860" y="1619"/>
                </a:lnTo>
                <a:lnTo>
                  <a:pt x="1858" y="1619"/>
                </a:lnTo>
                <a:lnTo>
                  <a:pt x="1856" y="1619"/>
                </a:lnTo>
                <a:lnTo>
                  <a:pt x="1854" y="1619"/>
                </a:lnTo>
                <a:lnTo>
                  <a:pt x="1846" y="1619"/>
                </a:lnTo>
                <a:lnTo>
                  <a:pt x="1844" y="1619"/>
                </a:lnTo>
                <a:lnTo>
                  <a:pt x="1842" y="1619"/>
                </a:lnTo>
                <a:lnTo>
                  <a:pt x="1838" y="1619"/>
                </a:lnTo>
                <a:lnTo>
                  <a:pt x="1836" y="1619"/>
                </a:lnTo>
                <a:lnTo>
                  <a:pt x="1830" y="1619"/>
                </a:lnTo>
                <a:lnTo>
                  <a:pt x="1828" y="1619"/>
                </a:lnTo>
                <a:lnTo>
                  <a:pt x="1826" y="1619"/>
                </a:lnTo>
                <a:lnTo>
                  <a:pt x="1822" y="1619"/>
                </a:lnTo>
                <a:lnTo>
                  <a:pt x="1820" y="1619"/>
                </a:lnTo>
                <a:lnTo>
                  <a:pt x="1818" y="1619"/>
                </a:lnTo>
                <a:lnTo>
                  <a:pt x="1816" y="1619"/>
                </a:lnTo>
                <a:lnTo>
                  <a:pt x="1814" y="1619"/>
                </a:lnTo>
                <a:lnTo>
                  <a:pt x="1812" y="1619"/>
                </a:lnTo>
                <a:lnTo>
                  <a:pt x="1810" y="1619"/>
                </a:lnTo>
                <a:lnTo>
                  <a:pt x="1808" y="1619"/>
                </a:lnTo>
                <a:lnTo>
                  <a:pt x="1806" y="1619"/>
                </a:lnTo>
                <a:lnTo>
                  <a:pt x="1804" y="1619"/>
                </a:lnTo>
                <a:lnTo>
                  <a:pt x="1798" y="1619"/>
                </a:lnTo>
                <a:lnTo>
                  <a:pt x="1796" y="1619"/>
                </a:lnTo>
                <a:lnTo>
                  <a:pt x="1794" y="1619"/>
                </a:lnTo>
                <a:lnTo>
                  <a:pt x="1792" y="1619"/>
                </a:lnTo>
                <a:lnTo>
                  <a:pt x="1792" y="1619"/>
                </a:lnTo>
                <a:lnTo>
                  <a:pt x="1790" y="1619"/>
                </a:lnTo>
                <a:lnTo>
                  <a:pt x="1788" y="1619"/>
                </a:lnTo>
                <a:lnTo>
                  <a:pt x="1786" y="1619"/>
                </a:lnTo>
                <a:lnTo>
                  <a:pt x="1784" y="1619"/>
                </a:lnTo>
                <a:lnTo>
                  <a:pt x="1782" y="1619"/>
                </a:lnTo>
                <a:lnTo>
                  <a:pt x="1780" y="1619"/>
                </a:lnTo>
                <a:lnTo>
                  <a:pt x="1776" y="1619"/>
                </a:lnTo>
                <a:lnTo>
                  <a:pt x="1774" y="1619"/>
                </a:lnTo>
                <a:lnTo>
                  <a:pt x="1772" y="1619"/>
                </a:lnTo>
                <a:lnTo>
                  <a:pt x="1768" y="1619"/>
                </a:lnTo>
                <a:lnTo>
                  <a:pt x="1766" y="1619"/>
                </a:lnTo>
                <a:lnTo>
                  <a:pt x="1764" y="1619"/>
                </a:lnTo>
                <a:lnTo>
                  <a:pt x="1762" y="1619"/>
                </a:lnTo>
                <a:lnTo>
                  <a:pt x="1760" y="1619"/>
                </a:lnTo>
                <a:lnTo>
                  <a:pt x="1758" y="1619"/>
                </a:lnTo>
                <a:lnTo>
                  <a:pt x="1754" y="1619"/>
                </a:lnTo>
                <a:lnTo>
                  <a:pt x="1752" y="1619"/>
                </a:lnTo>
                <a:lnTo>
                  <a:pt x="1750" y="1619"/>
                </a:lnTo>
                <a:lnTo>
                  <a:pt x="1748" y="1619"/>
                </a:lnTo>
                <a:lnTo>
                  <a:pt x="1746" y="1619"/>
                </a:lnTo>
                <a:lnTo>
                  <a:pt x="1744" y="1619"/>
                </a:lnTo>
                <a:lnTo>
                  <a:pt x="1744" y="1619"/>
                </a:lnTo>
                <a:lnTo>
                  <a:pt x="1742" y="1619"/>
                </a:lnTo>
                <a:lnTo>
                  <a:pt x="1740" y="1619"/>
                </a:lnTo>
                <a:lnTo>
                  <a:pt x="1738" y="1619"/>
                </a:lnTo>
                <a:lnTo>
                  <a:pt x="1736" y="1619"/>
                </a:lnTo>
                <a:lnTo>
                  <a:pt x="1732" y="1619"/>
                </a:lnTo>
                <a:lnTo>
                  <a:pt x="1730" y="1619"/>
                </a:lnTo>
                <a:lnTo>
                  <a:pt x="1728" y="1619"/>
                </a:lnTo>
                <a:lnTo>
                  <a:pt x="1726" y="1619"/>
                </a:lnTo>
                <a:lnTo>
                  <a:pt x="1724" y="1619"/>
                </a:lnTo>
                <a:lnTo>
                  <a:pt x="1722" y="1619"/>
                </a:lnTo>
                <a:lnTo>
                  <a:pt x="1720" y="1619"/>
                </a:lnTo>
                <a:lnTo>
                  <a:pt x="1716" y="1619"/>
                </a:lnTo>
                <a:lnTo>
                  <a:pt x="1714" y="1619"/>
                </a:lnTo>
                <a:lnTo>
                  <a:pt x="1712" y="1619"/>
                </a:lnTo>
                <a:lnTo>
                  <a:pt x="1710" y="1619"/>
                </a:lnTo>
                <a:lnTo>
                  <a:pt x="1708" y="1619"/>
                </a:lnTo>
                <a:lnTo>
                  <a:pt x="1706" y="1619"/>
                </a:lnTo>
                <a:lnTo>
                  <a:pt x="1704" y="1619"/>
                </a:lnTo>
                <a:lnTo>
                  <a:pt x="1702" y="1619"/>
                </a:lnTo>
                <a:lnTo>
                  <a:pt x="1700" y="1619"/>
                </a:lnTo>
                <a:lnTo>
                  <a:pt x="1698" y="1619"/>
                </a:lnTo>
                <a:lnTo>
                  <a:pt x="1696" y="1619"/>
                </a:lnTo>
                <a:lnTo>
                  <a:pt x="1696" y="1619"/>
                </a:lnTo>
                <a:lnTo>
                  <a:pt x="1694" y="1619"/>
                </a:lnTo>
                <a:lnTo>
                  <a:pt x="1692" y="1619"/>
                </a:lnTo>
                <a:lnTo>
                  <a:pt x="1692" y="1621"/>
                </a:lnTo>
                <a:lnTo>
                  <a:pt x="1688" y="1621"/>
                </a:lnTo>
                <a:lnTo>
                  <a:pt x="1686" y="1621"/>
                </a:lnTo>
                <a:lnTo>
                  <a:pt x="1684" y="1621"/>
                </a:lnTo>
                <a:lnTo>
                  <a:pt x="1682" y="1621"/>
                </a:lnTo>
                <a:lnTo>
                  <a:pt x="1680" y="1621"/>
                </a:lnTo>
                <a:lnTo>
                  <a:pt x="1678" y="1621"/>
                </a:lnTo>
                <a:lnTo>
                  <a:pt x="1676" y="1621"/>
                </a:lnTo>
                <a:lnTo>
                  <a:pt x="1672" y="1621"/>
                </a:lnTo>
                <a:lnTo>
                  <a:pt x="1668" y="1621"/>
                </a:lnTo>
                <a:lnTo>
                  <a:pt x="1666" y="1621"/>
                </a:lnTo>
                <a:lnTo>
                  <a:pt x="1662" y="1621"/>
                </a:lnTo>
                <a:lnTo>
                  <a:pt x="1660" y="1621"/>
                </a:lnTo>
                <a:lnTo>
                  <a:pt x="1656" y="1621"/>
                </a:lnTo>
                <a:lnTo>
                  <a:pt x="1654" y="1621"/>
                </a:lnTo>
                <a:lnTo>
                  <a:pt x="1652" y="1621"/>
                </a:lnTo>
                <a:lnTo>
                  <a:pt x="1650" y="1621"/>
                </a:lnTo>
                <a:lnTo>
                  <a:pt x="1648" y="1621"/>
                </a:lnTo>
                <a:lnTo>
                  <a:pt x="1646" y="1621"/>
                </a:lnTo>
                <a:lnTo>
                  <a:pt x="1644" y="1621"/>
                </a:lnTo>
                <a:lnTo>
                  <a:pt x="1642" y="1621"/>
                </a:lnTo>
                <a:lnTo>
                  <a:pt x="1640" y="1621"/>
                </a:lnTo>
                <a:lnTo>
                  <a:pt x="1638" y="1621"/>
                </a:lnTo>
                <a:lnTo>
                  <a:pt x="1632" y="1621"/>
                </a:lnTo>
                <a:lnTo>
                  <a:pt x="1629" y="1621"/>
                </a:lnTo>
                <a:lnTo>
                  <a:pt x="1627" y="1621"/>
                </a:lnTo>
                <a:lnTo>
                  <a:pt x="1625" y="1621"/>
                </a:lnTo>
                <a:lnTo>
                  <a:pt x="1623" y="1621"/>
                </a:lnTo>
                <a:lnTo>
                  <a:pt x="1621" y="1621"/>
                </a:lnTo>
                <a:lnTo>
                  <a:pt x="1619" y="1621"/>
                </a:lnTo>
                <a:lnTo>
                  <a:pt x="1617" y="1621"/>
                </a:lnTo>
                <a:lnTo>
                  <a:pt x="1613" y="1621"/>
                </a:lnTo>
                <a:lnTo>
                  <a:pt x="1611" y="1621"/>
                </a:lnTo>
                <a:lnTo>
                  <a:pt x="1609" y="1621"/>
                </a:lnTo>
                <a:lnTo>
                  <a:pt x="1607" y="1621"/>
                </a:lnTo>
                <a:lnTo>
                  <a:pt x="1605" y="1621"/>
                </a:lnTo>
                <a:lnTo>
                  <a:pt x="1601" y="1621"/>
                </a:lnTo>
                <a:lnTo>
                  <a:pt x="1599" y="1621"/>
                </a:lnTo>
                <a:lnTo>
                  <a:pt x="1591" y="1621"/>
                </a:lnTo>
                <a:lnTo>
                  <a:pt x="1583" y="1621"/>
                </a:lnTo>
                <a:lnTo>
                  <a:pt x="1581" y="1621"/>
                </a:lnTo>
                <a:lnTo>
                  <a:pt x="1577" y="1621"/>
                </a:lnTo>
                <a:lnTo>
                  <a:pt x="1567" y="1621"/>
                </a:lnTo>
                <a:lnTo>
                  <a:pt x="1565" y="1621"/>
                </a:lnTo>
                <a:lnTo>
                  <a:pt x="1561" y="1621"/>
                </a:lnTo>
                <a:lnTo>
                  <a:pt x="1559" y="1621"/>
                </a:lnTo>
                <a:lnTo>
                  <a:pt x="1557" y="1621"/>
                </a:lnTo>
                <a:lnTo>
                  <a:pt x="1553" y="1621"/>
                </a:lnTo>
                <a:lnTo>
                  <a:pt x="1551" y="1621"/>
                </a:lnTo>
                <a:lnTo>
                  <a:pt x="1549" y="1621"/>
                </a:lnTo>
                <a:lnTo>
                  <a:pt x="1535" y="1619"/>
                </a:lnTo>
                <a:lnTo>
                  <a:pt x="1535" y="1621"/>
                </a:lnTo>
                <a:lnTo>
                  <a:pt x="1531" y="1619"/>
                </a:lnTo>
                <a:lnTo>
                  <a:pt x="1529" y="1619"/>
                </a:lnTo>
                <a:lnTo>
                  <a:pt x="1527" y="1621"/>
                </a:lnTo>
                <a:lnTo>
                  <a:pt x="1525" y="1621"/>
                </a:lnTo>
                <a:lnTo>
                  <a:pt x="1523" y="1621"/>
                </a:lnTo>
                <a:lnTo>
                  <a:pt x="1521" y="1621"/>
                </a:lnTo>
                <a:lnTo>
                  <a:pt x="1519" y="1621"/>
                </a:lnTo>
                <a:lnTo>
                  <a:pt x="1517" y="1621"/>
                </a:lnTo>
                <a:lnTo>
                  <a:pt x="1515" y="1621"/>
                </a:lnTo>
                <a:lnTo>
                  <a:pt x="1515" y="1619"/>
                </a:lnTo>
                <a:lnTo>
                  <a:pt x="1513" y="1619"/>
                </a:lnTo>
                <a:lnTo>
                  <a:pt x="1511" y="1619"/>
                </a:lnTo>
                <a:lnTo>
                  <a:pt x="1509" y="1619"/>
                </a:lnTo>
                <a:lnTo>
                  <a:pt x="1507" y="1619"/>
                </a:lnTo>
                <a:lnTo>
                  <a:pt x="1505" y="1619"/>
                </a:lnTo>
                <a:lnTo>
                  <a:pt x="1503" y="1619"/>
                </a:lnTo>
                <a:lnTo>
                  <a:pt x="1503" y="1619"/>
                </a:lnTo>
                <a:lnTo>
                  <a:pt x="1501" y="1619"/>
                </a:lnTo>
                <a:lnTo>
                  <a:pt x="1499" y="1619"/>
                </a:lnTo>
                <a:lnTo>
                  <a:pt x="1497" y="1619"/>
                </a:lnTo>
                <a:lnTo>
                  <a:pt x="1495" y="1619"/>
                </a:lnTo>
                <a:lnTo>
                  <a:pt x="1493" y="1619"/>
                </a:lnTo>
                <a:lnTo>
                  <a:pt x="1491" y="1619"/>
                </a:lnTo>
                <a:lnTo>
                  <a:pt x="1489" y="1619"/>
                </a:lnTo>
                <a:lnTo>
                  <a:pt x="1487" y="1619"/>
                </a:lnTo>
                <a:lnTo>
                  <a:pt x="1485" y="1619"/>
                </a:lnTo>
                <a:lnTo>
                  <a:pt x="1483" y="1619"/>
                </a:lnTo>
                <a:lnTo>
                  <a:pt x="1481" y="1619"/>
                </a:lnTo>
                <a:lnTo>
                  <a:pt x="1479" y="1619"/>
                </a:lnTo>
                <a:lnTo>
                  <a:pt x="1477" y="1619"/>
                </a:lnTo>
                <a:lnTo>
                  <a:pt x="1475" y="1619"/>
                </a:lnTo>
                <a:lnTo>
                  <a:pt x="1473" y="1619"/>
                </a:lnTo>
                <a:lnTo>
                  <a:pt x="1471" y="1619"/>
                </a:lnTo>
                <a:lnTo>
                  <a:pt x="1469" y="1619"/>
                </a:lnTo>
                <a:lnTo>
                  <a:pt x="1467" y="1619"/>
                </a:lnTo>
                <a:lnTo>
                  <a:pt x="1465" y="1619"/>
                </a:lnTo>
                <a:lnTo>
                  <a:pt x="1463" y="1619"/>
                </a:lnTo>
                <a:lnTo>
                  <a:pt x="1461" y="1619"/>
                </a:lnTo>
                <a:lnTo>
                  <a:pt x="1459" y="1619"/>
                </a:lnTo>
                <a:lnTo>
                  <a:pt x="1457" y="1619"/>
                </a:lnTo>
                <a:lnTo>
                  <a:pt x="1455" y="1619"/>
                </a:lnTo>
                <a:lnTo>
                  <a:pt x="1453" y="1619"/>
                </a:lnTo>
                <a:lnTo>
                  <a:pt x="1453" y="1619"/>
                </a:lnTo>
                <a:lnTo>
                  <a:pt x="1449" y="1619"/>
                </a:lnTo>
                <a:lnTo>
                  <a:pt x="1447" y="1619"/>
                </a:lnTo>
                <a:lnTo>
                  <a:pt x="1445" y="1619"/>
                </a:lnTo>
                <a:lnTo>
                  <a:pt x="1443" y="1619"/>
                </a:lnTo>
                <a:lnTo>
                  <a:pt x="1441" y="1619"/>
                </a:lnTo>
                <a:lnTo>
                  <a:pt x="1439" y="1619"/>
                </a:lnTo>
                <a:lnTo>
                  <a:pt x="1437" y="1619"/>
                </a:lnTo>
                <a:lnTo>
                  <a:pt x="1435" y="1619"/>
                </a:lnTo>
                <a:lnTo>
                  <a:pt x="1433" y="1619"/>
                </a:lnTo>
                <a:lnTo>
                  <a:pt x="1431" y="1619"/>
                </a:lnTo>
                <a:lnTo>
                  <a:pt x="1429" y="1619"/>
                </a:lnTo>
                <a:lnTo>
                  <a:pt x="1427" y="1619"/>
                </a:lnTo>
                <a:lnTo>
                  <a:pt x="1425" y="1619"/>
                </a:lnTo>
                <a:lnTo>
                  <a:pt x="1423" y="1619"/>
                </a:lnTo>
                <a:lnTo>
                  <a:pt x="1419" y="1619"/>
                </a:lnTo>
                <a:lnTo>
                  <a:pt x="1417" y="1619"/>
                </a:lnTo>
                <a:lnTo>
                  <a:pt x="1415" y="1619"/>
                </a:lnTo>
                <a:lnTo>
                  <a:pt x="1413" y="1619"/>
                </a:lnTo>
                <a:lnTo>
                  <a:pt x="1411" y="1619"/>
                </a:lnTo>
                <a:lnTo>
                  <a:pt x="1407" y="1619"/>
                </a:lnTo>
                <a:lnTo>
                  <a:pt x="1405" y="1619"/>
                </a:lnTo>
                <a:lnTo>
                  <a:pt x="1405" y="1619"/>
                </a:lnTo>
                <a:lnTo>
                  <a:pt x="1403" y="1619"/>
                </a:lnTo>
                <a:lnTo>
                  <a:pt x="1401" y="1619"/>
                </a:lnTo>
                <a:lnTo>
                  <a:pt x="1397" y="1619"/>
                </a:lnTo>
                <a:lnTo>
                  <a:pt x="1395" y="1619"/>
                </a:lnTo>
                <a:lnTo>
                  <a:pt x="1393" y="1619"/>
                </a:lnTo>
                <a:lnTo>
                  <a:pt x="1391" y="1619"/>
                </a:lnTo>
                <a:lnTo>
                  <a:pt x="1389" y="1619"/>
                </a:lnTo>
                <a:lnTo>
                  <a:pt x="1385" y="1619"/>
                </a:lnTo>
                <a:lnTo>
                  <a:pt x="1381" y="1619"/>
                </a:lnTo>
                <a:lnTo>
                  <a:pt x="1379" y="1619"/>
                </a:lnTo>
                <a:lnTo>
                  <a:pt x="1371" y="1619"/>
                </a:lnTo>
                <a:lnTo>
                  <a:pt x="1363" y="1619"/>
                </a:lnTo>
                <a:lnTo>
                  <a:pt x="1361" y="1619"/>
                </a:lnTo>
                <a:lnTo>
                  <a:pt x="1355" y="1619"/>
                </a:lnTo>
                <a:lnTo>
                  <a:pt x="1351" y="1619"/>
                </a:lnTo>
                <a:lnTo>
                  <a:pt x="1349" y="1619"/>
                </a:lnTo>
                <a:lnTo>
                  <a:pt x="1341" y="1619"/>
                </a:lnTo>
                <a:lnTo>
                  <a:pt x="1339" y="1619"/>
                </a:lnTo>
                <a:lnTo>
                  <a:pt x="1337" y="1619"/>
                </a:lnTo>
                <a:lnTo>
                  <a:pt x="1335" y="1619"/>
                </a:lnTo>
                <a:lnTo>
                  <a:pt x="1325" y="1619"/>
                </a:lnTo>
                <a:lnTo>
                  <a:pt x="1317" y="1619"/>
                </a:lnTo>
                <a:lnTo>
                  <a:pt x="1313" y="1619"/>
                </a:lnTo>
                <a:lnTo>
                  <a:pt x="1309" y="1619"/>
                </a:lnTo>
                <a:lnTo>
                  <a:pt x="1309" y="1619"/>
                </a:lnTo>
                <a:lnTo>
                  <a:pt x="1303" y="1619"/>
                </a:lnTo>
                <a:lnTo>
                  <a:pt x="1295" y="1619"/>
                </a:lnTo>
                <a:lnTo>
                  <a:pt x="1293" y="1619"/>
                </a:lnTo>
                <a:lnTo>
                  <a:pt x="1291" y="1619"/>
                </a:lnTo>
                <a:lnTo>
                  <a:pt x="1289" y="1619"/>
                </a:lnTo>
                <a:lnTo>
                  <a:pt x="1287" y="1619"/>
                </a:lnTo>
                <a:lnTo>
                  <a:pt x="1285" y="1619"/>
                </a:lnTo>
                <a:lnTo>
                  <a:pt x="1281" y="1619"/>
                </a:lnTo>
                <a:lnTo>
                  <a:pt x="1279" y="1619"/>
                </a:lnTo>
                <a:lnTo>
                  <a:pt x="1277" y="1619"/>
                </a:lnTo>
                <a:lnTo>
                  <a:pt x="1275" y="1619"/>
                </a:lnTo>
                <a:lnTo>
                  <a:pt x="1273" y="1619"/>
                </a:lnTo>
                <a:lnTo>
                  <a:pt x="1269" y="1619"/>
                </a:lnTo>
                <a:lnTo>
                  <a:pt x="1265" y="1619"/>
                </a:lnTo>
                <a:lnTo>
                  <a:pt x="1263" y="1619"/>
                </a:lnTo>
                <a:lnTo>
                  <a:pt x="1261" y="1619"/>
                </a:lnTo>
                <a:lnTo>
                  <a:pt x="1255" y="1619"/>
                </a:lnTo>
                <a:lnTo>
                  <a:pt x="1247" y="1619"/>
                </a:lnTo>
                <a:lnTo>
                  <a:pt x="1241" y="1619"/>
                </a:lnTo>
                <a:lnTo>
                  <a:pt x="1239" y="1619"/>
                </a:lnTo>
                <a:lnTo>
                  <a:pt x="1235" y="1619"/>
                </a:lnTo>
                <a:lnTo>
                  <a:pt x="1233" y="1619"/>
                </a:lnTo>
                <a:lnTo>
                  <a:pt x="1231" y="1619"/>
                </a:lnTo>
                <a:lnTo>
                  <a:pt x="1227" y="1619"/>
                </a:lnTo>
                <a:lnTo>
                  <a:pt x="1219" y="1619"/>
                </a:lnTo>
                <a:lnTo>
                  <a:pt x="1217" y="1619"/>
                </a:lnTo>
                <a:lnTo>
                  <a:pt x="1213" y="1619"/>
                </a:lnTo>
                <a:lnTo>
                  <a:pt x="1209" y="1619"/>
                </a:lnTo>
                <a:lnTo>
                  <a:pt x="1199" y="1619"/>
                </a:lnTo>
                <a:lnTo>
                  <a:pt x="1197" y="1619"/>
                </a:lnTo>
                <a:lnTo>
                  <a:pt x="1195" y="1619"/>
                </a:lnTo>
                <a:lnTo>
                  <a:pt x="1193" y="1619"/>
                </a:lnTo>
                <a:lnTo>
                  <a:pt x="1191" y="1619"/>
                </a:lnTo>
                <a:lnTo>
                  <a:pt x="1189" y="1619"/>
                </a:lnTo>
                <a:lnTo>
                  <a:pt x="1181" y="1619"/>
                </a:lnTo>
                <a:lnTo>
                  <a:pt x="1179" y="1619"/>
                </a:lnTo>
                <a:lnTo>
                  <a:pt x="1177" y="1619"/>
                </a:lnTo>
                <a:lnTo>
                  <a:pt x="1175" y="1619"/>
                </a:lnTo>
                <a:lnTo>
                  <a:pt x="1173" y="1619"/>
                </a:lnTo>
                <a:lnTo>
                  <a:pt x="1169" y="1619"/>
                </a:lnTo>
                <a:lnTo>
                  <a:pt x="1167" y="1619"/>
                </a:lnTo>
                <a:lnTo>
                  <a:pt x="1165" y="1619"/>
                </a:lnTo>
                <a:lnTo>
                  <a:pt x="1165" y="1619"/>
                </a:lnTo>
                <a:lnTo>
                  <a:pt x="1163" y="1619"/>
                </a:lnTo>
                <a:lnTo>
                  <a:pt x="1159" y="1619"/>
                </a:lnTo>
                <a:lnTo>
                  <a:pt x="1155" y="1619"/>
                </a:lnTo>
                <a:lnTo>
                  <a:pt x="1151" y="1619"/>
                </a:lnTo>
                <a:lnTo>
                  <a:pt x="1149" y="1619"/>
                </a:lnTo>
                <a:lnTo>
                  <a:pt x="1145" y="1619"/>
                </a:lnTo>
                <a:lnTo>
                  <a:pt x="1143" y="1619"/>
                </a:lnTo>
                <a:lnTo>
                  <a:pt x="1139" y="1619"/>
                </a:lnTo>
                <a:lnTo>
                  <a:pt x="1135" y="1619"/>
                </a:lnTo>
                <a:lnTo>
                  <a:pt x="1133" y="1619"/>
                </a:lnTo>
                <a:lnTo>
                  <a:pt x="1127" y="1619"/>
                </a:lnTo>
                <a:lnTo>
                  <a:pt x="1125" y="1619"/>
                </a:lnTo>
                <a:lnTo>
                  <a:pt x="1123" y="1619"/>
                </a:lnTo>
                <a:lnTo>
                  <a:pt x="1121" y="1619"/>
                </a:lnTo>
                <a:lnTo>
                  <a:pt x="1119" y="1619"/>
                </a:lnTo>
                <a:lnTo>
                  <a:pt x="1117" y="1619"/>
                </a:lnTo>
                <a:lnTo>
                  <a:pt x="1115" y="1619"/>
                </a:lnTo>
                <a:lnTo>
                  <a:pt x="1111" y="1619"/>
                </a:lnTo>
                <a:lnTo>
                  <a:pt x="1103" y="1619"/>
                </a:lnTo>
                <a:lnTo>
                  <a:pt x="1099" y="1619"/>
                </a:lnTo>
                <a:lnTo>
                  <a:pt x="1093" y="1619"/>
                </a:lnTo>
                <a:lnTo>
                  <a:pt x="1091" y="1619"/>
                </a:lnTo>
                <a:lnTo>
                  <a:pt x="1089" y="1619"/>
                </a:lnTo>
                <a:lnTo>
                  <a:pt x="1087" y="1619"/>
                </a:lnTo>
                <a:lnTo>
                  <a:pt x="1085" y="1619"/>
                </a:lnTo>
                <a:lnTo>
                  <a:pt x="1083" y="1619"/>
                </a:lnTo>
                <a:lnTo>
                  <a:pt x="1081" y="1619"/>
                </a:lnTo>
                <a:lnTo>
                  <a:pt x="1079" y="1619"/>
                </a:lnTo>
                <a:lnTo>
                  <a:pt x="1075" y="1619"/>
                </a:lnTo>
                <a:lnTo>
                  <a:pt x="1073" y="1619"/>
                </a:lnTo>
                <a:lnTo>
                  <a:pt x="1071" y="1619"/>
                </a:lnTo>
                <a:lnTo>
                  <a:pt x="1069" y="1619"/>
                </a:lnTo>
                <a:lnTo>
                  <a:pt x="1065" y="1619"/>
                </a:lnTo>
                <a:lnTo>
                  <a:pt x="1061" y="1619"/>
                </a:lnTo>
                <a:lnTo>
                  <a:pt x="1059" y="1619"/>
                </a:lnTo>
                <a:lnTo>
                  <a:pt x="1055" y="1619"/>
                </a:lnTo>
                <a:lnTo>
                  <a:pt x="1053" y="1619"/>
                </a:lnTo>
                <a:lnTo>
                  <a:pt x="1051" y="1619"/>
                </a:lnTo>
                <a:lnTo>
                  <a:pt x="1049" y="1619"/>
                </a:lnTo>
                <a:lnTo>
                  <a:pt x="1047" y="1619"/>
                </a:lnTo>
                <a:lnTo>
                  <a:pt x="1045" y="1619"/>
                </a:lnTo>
                <a:lnTo>
                  <a:pt x="1043" y="1619"/>
                </a:lnTo>
                <a:lnTo>
                  <a:pt x="1041" y="1619"/>
                </a:lnTo>
                <a:lnTo>
                  <a:pt x="1039" y="1619"/>
                </a:lnTo>
                <a:lnTo>
                  <a:pt x="1037" y="1619"/>
                </a:lnTo>
                <a:lnTo>
                  <a:pt x="1035" y="1619"/>
                </a:lnTo>
                <a:lnTo>
                  <a:pt x="1033" y="1619"/>
                </a:lnTo>
                <a:lnTo>
                  <a:pt x="1031" y="1619"/>
                </a:lnTo>
                <a:lnTo>
                  <a:pt x="1029" y="1619"/>
                </a:lnTo>
                <a:lnTo>
                  <a:pt x="1027" y="1619"/>
                </a:lnTo>
                <a:lnTo>
                  <a:pt x="1025" y="1619"/>
                </a:lnTo>
                <a:lnTo>
                  <a:pt x="1023" y="1619"/>
                </a:lnTo>
                <a:lnTo>
                  <a:pt x="1021" y="1619"/>
                </a:lnTo>
                <a:lnTo>
                  <a:pt x="1021" y="1619"/>
                </a:lnTo>
                <a:lnTo>
                  <a:pt x="1019" y="1619"/>
                </a:lnTo>
                <a:lnTo>
                  <a:pt x="1017" y="1619"/>
                </a:lnTo>
                <a:lnTo>
                  <a:pt x="1015" y="1619"/>
                </a:lnTo>
                <a:lnTo>
                  <a:pt x="1013" y="1619"/>
                </a:lnTo>
                <a:lnTo>
                  <a:pt x="1011" y="1619"/>
                </a:lnTo>
                <a:lnTo>
                  <a:pt x="1009" y="1619"/>
                </a:lnTo>
                <a:lnTo>
                  <a:pt x="1007" y="1619"/>
                </a:lnTo>
                <a:lnTo>
                  <a:pt x="1003" y="1619"/>
                </a:lnTo>
                <a:lnTo>
                  <a:pt x="1001" y="1619"/>
                </a:lnTo>
                <a:lnTo>
                  <a:pt x="999" y="1619"/>
                </a:lnTo>
                <a:lnTo>
                  <a:pt x="997" y="1619"/>
                </a:lnTo>
                <a:lnTo>
                  <a:pt x="995" y="1619"/>
                </a:lnTo>
                <a:lnTo>
                  <a:pt x="993" y="1619"/>
                </a:lnTo>
                <a:lnTo>
                  <a:pt x="991" y="1619"/>
                </a:lnTo>
                <a:lnTo>
                  <a:pt x="989" y="1619"/>
                </a:lnTo>
                <a:lnTo>
                  <a:pt x="987" y="1619"/>
                </a:lnTo>
                <a:lnTo>
                  <a:pt x="985" y="1619"/>
                </a:lnTo>
                <a:lnTo>
                  <a:pt x="983" y="1619"/>
                </a:lnTo>
                <a:lnTo>
                  <a:pt x="981" y="1619"/>
                </a:lnTo>
                <a:lnTo>
                  <a:pt x="979" y="1619"/>
                </a:lnTo>
                <a:lnTo>
                  <a:pt x="977" y="1619"/>
                </a:lnTo>
                <a:lnTo>
                  <a:pt x="975" y="1619"/>
                </a:lnTo>
                <a:lnTo>
                  <a:pt x="973" y="1619"/>
                </a:lnTo>
                <a:lnTo>
                  <a:pt x="973" y="1619"/>
                </a:lnTo>
                <a:lnTo>
                  <a:pt x="971" y="1619"/>
                </a:lnTo>
                <a:lnTo>
                  <a:pt x="969" y="1619"/>
                </a:lnTo>
                <a:lnTo>
                  <a:pt x="967" y="1619"/>
                </a:lnTo>
                <a:lnTo>
                  <a:pt x="963" y="1619"/>
                </a:lnTo>
                <a:lnTo>
                  <a:pt x="961" y="1619"/>
                </a:lnTo>
                <a:lnTo>
                  <a:pt x="959" y="1619"/>
                </a:lnTo>
                <a:lnTo>
                  <a:pt x="955" y="1619"/>
                </a:lnTo>
                <a:lnTo>
                  <a:pt x="951" y="1619"/>
                </a:lnTo>
                <a:lnTo>
                  <a:pt x="945" y="1619"/>
                </a:lnTo>
                <a:lnTo>
                  <a:pt x="937" y="1619"/>
                </a:lnTo>
                <a:lnTo>
                  <a:pt x="935" y="1619"/>
                </a:lnTo>
                <a:lnTo>
                  <a:pt x="933" y="1619"/>
                </a:lnTo>
                <a:lnTo>
                  <a:pt x="919" y="1619"/>
                </a:lnTo>
                <a:lnTo>
                  <a:pt x="917" y="1619"/>
                </a:lnTo>
                <a:lnTo>
                  <a:pt x="913" y="1619"/>
                </a:lnTo>
                <a:lnTo>
                  <a:pt x="905" y="1619"/>
                </a:lnTo>
                <a:lnTo>
                  <a:pt x="891" y="1619"/>
                </a:lnTo>
                <a:lnTo>
                  <a:pt x="875" y="1619"/>
                </a:lnTo>
                <a:lnTo>
                  <a:pt x="875" y="1619"/>
                </a:lnTo>
                <a:lnTo>
                  <a:pt x="869" y="1619"/>
                </a:lnTo>
                <a:lnTo>
                  <a:pt x="867" y="1619"/>
                </a:lnTo>
                <a:lnTo>
                  <a:pt x="865" y="1619"/>
                </a:lnTo>
                <a:lnTo>
                  <a:pt x="863" y="1619"/>
                </a:lnTo>
                <a:lnTo>
                  <a:pt x="861" y="1619"/>
                </a:lnTo>
                <a:lnTo>
                  <a:pt x="859" y="1619"/>
                </a:lnTo>
                <a:lnTo>
                  <a:pt x="857" y="1619"/>
                </a:lnTo>
                <a:lnTo>
                  <a:pt x="855" y="1619"/>
                </a:lnTo>
                <a:lnTo>
                  <a:pt x="853" y="1619"/>
                </a:lnTo>
                <a:lnTo>
                  <a:pt x="851" y="1619"/>
                </a:lnTo>
                <a:lnTo>
                  <a:pt x="849" y="1619"/>
                </a:lnTo>
                <a:lnTo>
                  <a:pt x="847" y="1619"/>
                </a:lnTo>
                <a:lnTo>
                  <a:pt x="845" y="1619"/>
                </a:lnTo>
                <a:lnTo>
                  <a:pt x="843" y="1619"/>
                </a:lnTo>
                <a:lnTo>
                  <a:pt x="843" y="1617"/>
                </a:lnTo>
                <a:lnTo>
                  <a:pt x="841" y="1617"/>
                </a:lnTo>
                <a:lnTo>
                  <a:pt x="839" y="1617"/>
                </a:lnTo>
                <a:lnTo>
                  <a:pt x="837" y="1617"/>
                </a:lnTo>
                <a:lnTo>
                  <a:pt x="835" y="1617"/>
                </a:lnTo>
                <a:lnTo>
                  <a:pt x="833" y="1617"/>
                </a:lnTo>
                <a:lnTo>
                  <a:pt x="831" y="1617"/>
                </a:lnTo>
                <a:lnTo>
                  <a:pt x="829" y="1617"/>
                </a:lnTo>
                <a:lnTo>
                  <a:pt x="827" y="1617"/>
                </a:lnTo>
                <a:lnTo>
                  <a:pt x="827" y="1617"/>
                </a:lnTo>
                <a:lnTo>
                  <a:pt x="825" y="1617"/>
                </a:lnTo>
                <a:lnTo>
                  <a:pt x="823" y="1617"/>
                </a:lnTo>
                <a:lnTo>
                  <a:pt x="821" y="1617"/>
                </a:lnTo>
                <a:lnTo>
                  <a:pt x="819" y="1617"/>
                </a:lnTo>
                <a:lnTo>
                  <a:pt x="817" y="1617"/>
                </a:lnTo>
                <a:lnTo>
                  <a:pt x="815" y="1617"/>
                </a:lnTo>
                <a:lnTo>
                  <a:pt x="813" y="1617"/>
                </a:lnTo>
                <a:lnTo>
                  <a:pt x="811" y="1617"/>
                </a:lnTo>
                <a:lnTo>
                  <a:pt x="805" y="1617"/>
                </a:lnTo>
                <a:lnTo>
                  <a:pt x="803" y="1617"/>
                </a:lnTo>
                <a:lnTo>
                  <a:pt x="793" y="1617"/>
                </a:lnTo>
                <a:lnTo>
                  <a:pt x="791" y="1617"/>
                </a:lnTo>
                <a:lnTo>
                  <a:pt x="785" y="1617"/>
                </a:lnTo>
                <a:lnTo>
                  <a:pt x="783" y="1617"/>
                </a:lnTo>
                <a:lnTo>
                  <a:pt x="781" y="1617"/>
                </a:lnTo>
                <a:lnTo>
                  <a:pt x="779" y="1617"/>
                </a:lnTo>
                <a:lnTo>
                  <a:pt x="779" y="1617"/>
                </a:lnTo>
                <a:lnTo>
                  <a:pt x="775" y="1619"/>
                </a:lnTo>
                <a:lnTo>
                  <a:pt x="773" y="1619"/>
                </a:lnTo>
                <a:lnTo>
                  <a:pt x="759" y="1619"/>
                </a:lnTo>
                <a:lnTo>
                  <a:pt x="757" y="1619"/>
                </a:lnTo>
                <a:lnTo>
                  <a:pt x="753" y="1619"/>
                </a:lnTo>
                <a:lnTo>
                  <a:pt x="751" y="1619"/>
                </a:lnTo>
                <a:lnTo>
                  <a:pt x="747" y="1619"/>
                </a:lnTo>
                <a:lnTo>
                  <a:pt x="745" y="1619"/>
                </a:lnTo>
                <a:lnTo>
                  <a:pt x="741" y="1619"/>
                </a:lnTo>
                <a:lnTo>
                  <a:pt x="739" y="1619"/>
                </a:lnTo>
                <a:lnTo>
                  <a:pt x="735" y="1619"/>
                </a:lnTo>
                <a:lnTo>
                  <a:pt x="733" y="1619"/>
                </a:lnTo>
                <a:lnTo>
                  <a:pt x="731" y="1619"/>
                </a:lnTo>
                <a:lnTo>
                  <a:pt x="729" y="1619"/>
                </a:lnTo>
                <a:lnTo>
                  <a:pt x="721" y="1619"/>
                </a:lnTo>
                <a:lnTo>
                  <a:pt x="713" y="1619"/>
                </a:lnTo>
                <a:lnTo>
                  <a:pt x="709" y="1619"/>
                </a:lnTo>
                <a:lnTo>
                  <a:pt x="707" y="1619"/>
                </a:lnTo>
                <a:lnTo>
                  <a:pt x="701" y="1619"/>
                </a:lnTo>
                <a:lnTo>
                  <a:pt x="697" y="1619"/>
                </a:lnTo>
                <a:lnTo>
                  <a:pt x="693" y="1619"/>
                </a:lnTo>
                <a:lnTo>
                  <a:pt x="691" y="1619"/>
                </a:lnTo>
                <a:lnTo>
                  <a:pt x="689" y="1619"/>
                </a:lnTo>
                <a:lnTo>
                  <a:pt x="685" y="1619"/>
                </a:lnTo>
                <a:lnTo>
                  <a:pt x="683" y="1619"/>
                </a:lnTo>
                <a:lnTo>
                  <a:pt x="683" y="1619"/>
                </a:lnTo>
                <a:lnTo>
                  <a:pt x="681" y="1619"/>
                </a:lnTo>
                <a:lnTo>
                  <a:pt x="679" y="1619"/>
                </a:lnTo>
                <a:lnTo>
                  <a:pt x="677" y="1619"/>
                </a:lnTo>
                <a:lnTo>
                  <a:pt x="675" y="1619"/>
                </a:lnTo>
                <a:lnTo>
                  <a:pt x="671" y="1619"/>
                </a:lnTo>
                <a:lnTo>
                  <a:pt x="669" y="1619"/>
                </a:lnTo>
                <a:lnTo>
                  <a:pt x="665" y="1619"/>
                </a:lnTo>
                <a:lnTo>
                  <a:pt x="661" y="1619"/>
                </a:lnTo>
                <a:lnTo>
                  <a:pt x="659" y="1619"/>
                </a:lnTo>
                <a:lnTo>
                  <a:pt x="657" y="1619"/>
                </a:lnTo>
                <a:lnTo>
                  <a:pt x="655" y="1619"/>
                </a:lnTo>
                <a:lnTo>
                  <a:pt x="653" y="1619"/>
                </a:lnTo>
                <a:lnTo>
                  <a:pt x="651" y="1619"/>
                </a:lnTo>
                <a:lnTo>
                  <a:pt x="647" y="1619"/>
                </a:lnTo>
                <a:lnTo>
                  <a:pt x="645" y="1619"/>
                </a:lnTo>
                <a:lnTo>
                  <a:pt x="641" y="1619"/>
                </a:lnTo>
                <a:lnTo>
                  <a:pt x="639" y="1619"/>
                </a:lnTo>
                <a:lnTo>
                  <a:pt x="637" y="1619"/>
                </a:lnTo>
                <a:lnTo>
                  <a:pt x="635" y="1619"/>
                </a:lnTo>
                <a:lnTo>
                  <a:pt x="635" y="1619"/>
                </a:lnTo>
                <a:lnTo>
                  <a:pt x="633" y="1619"/>
                </a:lnTo>
                <a:lnTo>
                  <a:pt x="629" y="1619"/>
                </a:lnTo>
                <a:lnTo>
                  <a:pt x="621" y="1619"/>
                </a:lnTo>
                <a:lnTo>
                  <a:pt x="617" y="1619"/>
                </a:lnTo>
                <a:lnTo>
                  <a:pt x="615" y="1619"/>
                </a:lnTo>
                <a:lnTo>
                  <a:pt x="613" y="1619"/>
                </a:lnTo>
                <a:lnTo>
                  <a:pt x="609" y="1619"/>
                </a:lnTo>
                <a:lnTo>
                  <a:pt x="607" y="1619"/>
                </a:lnTo>
                <a:lnTo>
                  <a:pt x="605" y="1619"/>
                </a:lnTo>
                <a:lnTo>
                  <a:pt x="603" y="1619"/>
                </a:lnTo>
                <a:lnTo>
                  <a:pt x="601" y="1619"/>
                </a:lnTo>
                <a:lnTo>
                  <a:pt x="599" y="1619"/>
                </a:lnTo>
                <a:lnTo>
                  <a:pt x="597" y="1619"/>
                </a:lnTo>
                <a:lnTo>
                  <a:pt x="595" y="1619"/>
                </a:lnTo>
                <a:lnTo>
                  <a:pt x="593" y="1619"/>
                </a:lnTo>
                <a:lnTo>
                  <a:pt x="591" y="1619"/>
                </a:lnTo>
                <a:lnTo>
                  <a:pt x="589" y="1619"/>
                </a:lnTo>
                <a:lnTo>
                  <a:pt x="587" y="1619"/>
                </a:lnTo>
                <a:lnTo>
                  <a:pt x="587" y="1619"/>
                </a:lnTo>
                <a:lnTo>
                  <a:pt x="585" y="1619"/>
                </a:lnTo>
                <a:lnTo>
                  <a:pt x="583" y="1619"/>
                </a:lnTo>
                <a:lnTo>
                  <a:pt x="581" y="1619"/>
                </a:lnTo>
                <a:lnTo>
                  <a:pt x="573" y="1619"/>
                </a:lnTo>
                <a:lnTo>
                  <a:pt x="557" y="1619"/>
                </a:lnTo>
                <a:lnTo>
                  <a:pt x="555" y="1619"/>
                </a:lnTo>
                <a:lnTo>
                  <a:pt x="549" y="1619"/>
                </a:lnTo>
                <a:lnTo>
                  <a:pt x="545" y="1619"/>
                </a:lnTo>
                <a:lnTo>
                  <a:pt x="543" y="1619"/>
                </a:lnTo>
                <a:lnTo>
                  <a:pt x="541" y="1619"/>
                </a:lnTo>
                <a:lnTo>
                  <a:pt x="525" y="1619"/>
                </a:lnTo>
                <a:lnTo>
                  <a:pt x="523" y="1619"/>
                </a:lnTo>
                <a:lnTo>
                  <a:pt x="519" y="1619"/>
                </a:lnTo>
                <a:lnTo>
                  <a:pt x="513" y="1619"/>
                </a:lnTo>
                <a:lnTo>
                  <a:pt x="507" y="1619"/>
                </a:lnTo>
                <a:lnTo>
                  <a:pt x="505" y="1619"/>
                </a:lnTo>
                <a:lnTo>
                  <a:pt x="501" y="1619"/>
                </a:lnTo>
                <a:lnTo>
                  <a:pt x="499" y="1619"/>
                </a:lnTo>
                <a:lnTo>
                  <a:pt x="497" y="1619"/>
                </a:lnTo>
                <a:lnTo>
                  <a:pt x="495" y="1619"/>
                </a:lnTo>
                <a:lnTo>
                  <a:pt x="493" y="1619"/>
                </a:lnTo>
                <a:lnTo>
                  <a:pt x="491" y="1619"/>
                </a:lnTo>
                <a:lnTo>
                  <a:pt x="485" y="1619"/>
                </a:lnTo>
                <a:lnTo>
                  <a:pt x="483" y="1619"/>
                </a:lnTo>
                <a:lnTo>
                  <a:pt x="479" y="1619"/>
                </a:lnTo>
                <a:lnTo>
                  <a:pt x="477" y="1619"/>
                </a:lnTo>
                <a:lnTo>
                  <a:pt x="475" y="1619"/>
                </a:lnTo>
                <a:lnTo>
                  <a:pt x="473" y="1619"/>
                </a:lnTo>
                <a:lnTo>
                  <a:pt x="469" y="1619"/>
                </a:lnTo>
                <a:lnTo>
                  <a:pt x="469" y="1621"/>
                </a:lnTo>
                <a:lnTo>
                  <a:pt x="467" y="1619"/>
                </a:lnTo>
                <a:lnTo>
                  <a:pt x="465" y="1621"/>
                </a:lnTo>
                <a:lnTo>
                  <a:pt x="463" y="1621"/>
                </a:lnTo>
                <a:lnTo>
                  <a:pt x="461" y="1621"/>
                </a:lnTo>
                <a:lnTo>
                  <a:pt x="459" y="1621"/>
                </a:lnTo>
                <a:lnTo>
                  <a:pt x="453" y="1621"/>
                </a:lnTo>
                <a:lnTo>
                  <a:pt x="445" y="1621"/>
                </a:lnTo>
                <a:lnTo>
                  <a:pt x="443" y="1621"/>
                </a:lnTo>
                <a:lnTo>
                  <a:pt x="441" y="1621"/>
                </a:lnTo>
                <a:lnTo>
                  <a:pt x="439" y="1621"/>
                </a:lnTo>
                <a:lnTo>
                  <a:pt x="437" y="1621"/>
                </a:lnTo>
                <a:lnTo>
                  <a:pt x="435" y="1621"/>
                </a:lnTo>
                <a:lnTo>
                  <a:pt x="433" y="1621"/>
                </a:lnTo>
                <a:lnTo>
                  <a:pt x="431" y="1621"/>
                </a:lnTo>
                <a:lnTo>
                  <a:pt x="429" y="1621"/>
                </a:lnTo>
                <a:lnTo>
                  <a:pt x="423" y="1621"/>
                </a:lnTo>
                <a:lnTo>
                  <a:pt x="421" y="1621"/>
                </a:lnTo>
                <a:lnTo>
                  <a:pt x="415" y="1621"/>
                </a:lnTo>
                <a:lnTo>
                  <a:pt x="413" y="1621"/>
                </a:lnTo>
                <a:lnTo>
                  <a:pt x="407" y="1621"/>
                </a:lnTo>
                <a:lnTo>
                  <a:pt x="405" y="1621"/>
                </a:lnTo>
                <a:lnTo>
                  <a:pt x="403" y="1621"/>
                </a:lnTo>
                <a:lnTo>
                  <a:pt x="401" y="1621"/>
                </a:lnTo>
                <a:lnTo>
                  <a:pt x="399" y="1621"/>
                </a:lnTo>
                <a:lnTo>
                  <a:pt x="397" y="1621"/>
                </a:lnTo>
                <a:lnTo>
                  <a:pt x="395" y="1621"/>
                </a:lnTo>
                <a:lnTo>
                  <a:pt x="393" y="1621"/>
                </a:lnTo>
                <a:lnTo>
                  <a:pt x="393" y="1621"/>
                </a:lnTo>
                <a:lnTo>
                  <a:pt x="391" y="1621"/>
                </a:lnTo>
                <a:lnTo>
                  <a:pt x="385" y="1621"/>
                </a:lnTo>
                <a:lnTo>
                  <a:pt x="383" y="1621"/>
                </a:lnTo>
                <a:lnTo>
                  <a:pt x="375" y="1621"/>
                </a:lnTo>
                <a:lnTo>
                  <a:pt x="369" y="1621"/>
                </a:lnTo>
                <a:lnTo>
                  <a:pt x="367" y="1621"/>
                </a:lnTo>
                <a:lnTo>
                  <a:pt x="363" y="1621"/>
                </a:lnTo>
                <a:lnTo>
                  <a:pt x="358" y="1621"/>
                </a:lnTo>
                <a:lnTo>
                  <a:pt x="354" y="1621"/>
                </a:lnTo>
                <a:lnTo>
                  <a:pt x="352" y="1621"/>
                </a:lnTo>
                <a:lnTo>
                  <a:pt x="344" y="1621"/>
                </a:lnTo>
                <a:lnTo>
                  <a:pt x="338" y="1621"/>
                </a:lnTo>
                <a:lnTo>
                  <a:pt x="334" y="1621"/>
                </a:lnTo>
                <a:lnTo>
                  <a:pt x="332" y="1621"/>
                </a:lnTo>
                <a:lnTo>
                  <a:pt x="324" y="1621"/>
                </a:lnTo>
                <a:lnTo>
                  <a:pt x="318" y="1621"/>
                </a:lnTo>
                <a:lnTo>
                  <a:pt x="308" y="1621"/>
                </a:lnTo>
                <a:lnTo>
                  <a:pt x="306" y="1621"/>
                </a:lnTo>
                <a:lnTo>
                  <a:pt x="292" y="1621"/>
                </a:lnTo>
                <a:lnTo>
                  <a:pt x="290" y="1621"/>
                </a:lnTo>
                <a:lnTo>
                  <a:pt x="288" y="1621"/>
                </a:lnTo>
                <a:lnTo>
                  <a:pt x="286" y="1621"/>
                </a:lnTo>
                <a:lnTo>
                  <a:pt x="284" y="1621"/>
                </a:lnTo>
                <a:lnTo>
                  <a:pt x="280" y="1621"/>
                </a:lnTo>
                <a:lnTo>
                  <a:pt x="278" y="1621"/>
                </a:lnTo>
                <a:lnTo>
                  <a:pt x="276" y="1621"/>
                </a:lnTo>
                <a:lnTo>
                  <a:pt x="274" y="1621"/>
                </a:lnTo>
                <a:lnTo>
                  <a:pt x="272" y="1621"/>
                </a:lnTo>
                <a:lnTo>
                  <a:pt x="270" y="1621"/>
                </a:lnTo>
                <a:lnTo>
                  <a:pt x="268" y="1621"/>
                </a:lnTo>
                <a:lnTo>
                  <a:pt x="266" y="1621"/>
                </a:lnTo>
                <a:lnTo>
                  <a:pt x="264" y="1621"/>
                </a:lnTo>
                <a:lnTo>
                  <a:pt x="262" y="1621"/>
                </a:lnTo>
                <a:lnTo>
                  <a:pt x="258" y="1621"/>
                </a:lnTo>
                <a:lnTo>
                  <a:pt x="256" y="1621"/>
                </a:lnTo>
                <a:lnTo>
                  <a:pt x="254" y="1621"/>
                </a:lnTo>
                <a:lnTo>
                  <a:pt x="250" y="1621"/>
                </a:lnTo>
                <a:lnTo>
                  <a:pt x="248" y="1621"/>
                </a:lnTo>
                <a:lnTo>
                  <a:pt x="248" y="1621"/>
                </a:lnTo>
                <a:lnTo>
                  <a:pt x="246" y="1621"/>
                </a:lnTo>
                <a:lnTo>
                  <a:pt x="244" y="1621"/>
                </a:lnTo>
                <a:lnTo>
                  <a:pt x="242" y="1621"/>
                </a:lnTo>
                <a:lnTo>
                  <a:pt x="240" y="1621"/>
                </a:lnTo>
                <a:lnTo>
                  <a:pt x="238" y="1621"/>
                </a:lnTo>
                <a:lnTo>
                  <a:pt x="236" y="1621"/>
                </a:lnTo>
                <a:lnTo>
                  <a:pt x="234" y="1621"/>
                </a:lnTo>
                <a:lnTo>
                  <a:pt x="232" y="1621"/>
                </a:lnTo>
                <a:lnTo>
                  <a:pt x="230" y="1621"/>
                </a:lnTo>
                <a:lnTo>
                  <a:pt x="228" y="1621"/>
                </a:lnTo>
                <a:lnTo>
                  <a:pt x="226" y="1621"/>
                </a:lnTo>
                <a:lnTo>
                  <a:pt x="224" y="1621"/>
                </a:lnTo>
                <a:lnTo>
                  <a:pt x="222" y="1621"/>
                </a:lnTo>
                <a:lnTo>
                  <a:pt x="220" y="1621"/>
                </a:lnTo>
                <a:lnTo>
                  <a:pt x="218" y="1621"/>
                </a:lnTo>
                <a:lnTo>
                  <a:pt x="216" y="1621"/>
                </a:lnTo>
                <a:lnTo>
                  <a:pt x="214" y="1621"/>
                </a:lnTo>
                <a:lnTo>
                  <a:pt x="212" y="1621"/>
                </a:lnTo>
                <a:lnTo>
                  <a:pt x="208" y="1621"/>
                </a:lnTo>
                <a:lnTo>
                  <a:pt x="206" y="1621"/>
                </a:lnTo>
                <a:lnTo>
                  <a:pt x="204" y="1621"/>
                </a:lnTo>
                <a:lnTo>
                  <a:pt x="200" y="1621"/>
                </a:lnTo>
                <a:lnTo>
                  <a:pt x="200" y="1621"/>
                </a:lnTo>
                <a:lnTo>
                  <a:pt x="198" y="1621"/>
                </a:lnTo>
                <a:lnTo>
                  <a:pt x="196" y="1621"/>
                </a:lnTo>
                <a:lnTo>
                  <a:pt x="194" y="1621"/>
                </a:lnTo>
                <a:lnTo>
                  <a:pt x="192" y="1621"/>
                </a:lnTo>
                <a:lnTo>
                  <a:pt x="190" y="1621"/>
                </a:lnTo>
                <a:lnTo>
                  <a:pt x="188" y="1621"/>
                </a:lnTo>
                <a:lnTo>
                  <a:pt x="186" y="1621"/>
                </a:lnTo>
                <a:lnTo>
                  <a:pt x="184" y="1621"/>
                </a:lnTo>
                <a:lnTo>
                  <a:pt x="182" y="1621"/>
                </a:lnTo>
                <a:lnTo>
                  <a:pt x="180" y="1621"/>
                </a:lnTo>
                <a:lnTo>
                  <a:pt x="178" y="1621"/>
                </a:lnTo>
                <a:lnTo>
                  <a:pt x="176" y="1621"/>
                </a:lnTo>
                <a:lnTo>
                  <a:pt x="174" y="1621"/>
                </a:lnTo>
                <a:lnTo>
                  <a:pt x="172" y="1621"/>
                </a:lnTo>
                <a:lnTo>
                  <a:pt x="170" y="1621"/>
                </a:lnTo>
                <a:lnTo>
                  <a:pt x="166" y="1621"/>
                </a:lnTo>
                <a:lnTo>
                  <a:pt x="162" y="1621"/>
                </a:lnTo>
                <a:lnTo>
                  <a:pt x="160" y="1623"/>
                </a:lnTo>
                <a:lnTo>
                  <a:pt x="160" y="1621"/>
                </a:lnTo>
                <a:lnTo>
                  <a:pt x="158" y="1623"/>
                </a:lnTo>
                <a:lnTo>
                  <a:pt x="156" y="1623"/>
                </a:lnTo>
                <a:lnTo>
                  <a:pt x="154" y="1623"/>
                </a:lnTo>
                <a:lnTo>
                  <a:pt x="152" y="1623"/>
                </a:lnTo>
                <a:lnTo>
                  <a:pt x="152" y="1623"/>
                </a:lnTo>
                <a:lnTo>
                  <a:pt x="150" y="1623"/>
                </a:lnTo>
                <a:lnTo>
                  <a:pt x="148" y="1623"/>
                </a:lnTo>
                <a:lnTo>
                  <a:pt x="146" y="1623"/>
                </a:lnTo>
                <a:lnTo>
                  <a:pt x="144" y="1623"/>
                </a:lnTo>
                <a:lnTo>
                  <a:pt x="142" y="1623"/>
                </a:lnTo>
                <a:lnTo>
                  <a:pt x="140" y="1623"/>
                </a:lnTo>
                <a:lnTo>
                  <a:pt x="138" y="1623"/>
                </a:lnTo>
                <a:lnTo>
                  <a:pt x="136" y="1623"/>
                </a:lnTo>
                <a:lnTo>
                  <a:pt x="134" y="1623"/>
                </a:lnTo>
                <a:lnTo>
                  <a:pt x="132" y="1623"/>
                </a:lnTo>
                <a:lnTo>
                  <a:pt x="130" y="1623"/>
                </a:lnTo>
                <a:lnTo>
                  <a:pt x="128" y="1623"/>
                </a:lnTo>
                <a:lnTo>
                  <a:pt x="126" y="1623"/>
                </a:lnTo>
                <a:lnTo>
                  <a:pt x="124" y="1623"/>
                </a:lnTo>
                <a:lnTo>
                  <a:pt x="120" y="1623"/>
                </a:lnTo>
                <a:lnTo>
                  <a:pt x="118" y="1623"/>
                </a:lnTo>
                <a:lnTo>
                  <a:pt x="116" y="1623"/>
                </a:lnTo>
                <a:lnTo>
                  <a:pt x="114" y="1623"/>
                </a:lnTo>
                <a:lnTo>
                  <a:pt x="112" y="1623"/>
                </a:lnTo>
                <a:lnTo>
                  <a:pt x="110" y="1623"/>
                </a:lnTo>
                <a:lnTo>
                  <a:pt x="108" y="1623"/>
                </a:lnTo>
                <a:lnTo>
                  <a:pt x="106" y="1623"/>
                </a:lnTo>
                <a:lnTo>
                  <a:pt x="104" y="1623"/>
                </a:lnTo>
                <a:lnTo>
                  <a:pt x="102" y="1623"/>
                </a:lnTo>
                <a:lnTo>
                  <a:pt x="100" y="1623"/>
                </a:lnTo>
                <a:lnTo>
                  <a:pt x="98" y="1623"/>
                </a:lnTo>
                <a:lnTo>
                  <a:pt x="96" y="1623"/>
                </a:lnTo>
                <a:lnTo>
                  <a:pt x="94" y="1623"/>
                </a:lnTo>
                <a:lnTo>
                  <a:pt x="92" y="1623"/>
                </a:lnTo>
                <a:lnTo>
                  <a:pt x="90" y="1623"/>
                </a:lnTo>
                <a:lnTo>
                  <a:pt x="88" y="1623"/>
                </a:lnTo>
                <a:lnTo>
                  <a:pt x="86" y="1623"/>
                </a:lnTo>
                <a:lnTo>
                  <a:pt x="84" y="1623"/>
                </a:lnTo>
                <a:lnTo>
                  <a:pt x="82" y="1623"/>
                </a:lnTo>
                <a:lnTo>
                  <a:pt x="80" y="1623"/>
                </a:lnTo>
                <a:lnTo>
                  <a:pt x="78" y="1623"/>
                </a:lnTo>
                <a:lnTo>
                  <a:pt x="76" y="1623"/>
                </a:lnTo>
                <a:lnTo>
                  <a:pt x="74" y="1623"/>
                </a:lnTo>
                <a:lnTo>
                  <a:pt x="72" y="1623"/>
                </a:lnTo>
                <a:lnTo>
                  <a:pt x="70" y="1623"/>
                </a:lnTo>
                <a:lnTo>
                  <a:pt x="68" y="1623"/>
                </a:lnTo>
                <a:lnTo>
                  <a:pt x="66" y="1623"/>
                </a:lnTo>
                <a:lnTo>
                  <a:pt x="64" y="1623"/>
                </a:lnTo>
                <a:lnTo>
                  <a:pt x="62" y="1623"/>
                </a:lnTo>
                <a:lnTo>
                  <a:pt x="60" y="1623"/>
                </a:lnTo>
                <a:lnTo>
                  <a:pt x="58" y="1623"/>
                </a:lnTo>
                <a:lnTo>
                  <a:pt x="56" y="1623"/>
                </a:lnTo>
                <a:lnTo>
                  <a:pt x="56" y="1623"/>
                </a:lnTo>
                <a:lnTo>
                  <a:pt x="54" y="1623"/>
                </a:lnTo>
                <a:lnTo>
                  <a:pt x="52" y="1623"/>
                </a:lnTo>
                <a:lnTo>
                  <a:pt x="50" y="1623"/>
                </a:lnTo>
                <a:lnTo>
                  <a:pt x="48" y="1623"/>
                </a:lnTo>
                <a:lnTo>
                  <a:pt x="46" y="1623"/>
                </a:lnTo>
                <a:lnTo>
                  <a:pt x="44" y="1623"/>
                </a:lnTo>
                <a:lnTo>
                  <a:pt x="42" y="1623"/>
                </a:lnTo>
                <a:lnTo>
                  <a:pt x="40" y="1623"/>
                </a:lnTo>
                <a:lnTo>
                  <a:pt x="38" y="1623"/>
                </a:lnTo>
                <a:lnTo>
                  <a:pt x="36" y="1623"/>
                </a:lnTo>
                <a:lnTo>
                  <a:pt x="34" y="1623"/>
                </a:lnTo>
                <a:lnTo>
                  <a:pt x="32" y="1623"/>
                </a:lnTo>
                <a:lnTo>
                  <a:pt x="30" y="1623"/>
                </a:lnTo>
                <a:lnTo>
                  <a:pt x="28" y="1623"/>
                </a:lnTo>
                <a:lnTo>
                  <a:pt x="26" y="1623"/>
                </a:lnTo>
                <a:lnTo>
                  <a:pt x="24" y="1623"/>
                </a:lnTo>
                <a:lnTo>
                  <a:pt x="22" y="1623"/>
                </a:lnTo>
                <a:lnTo>
                  <a:pt x="20" y="1623"/>
                </a:lnTo>
                <a:lnTo>
                  <a:pt x="18" y="1623"/>
                </a:lnTo>
                <a:lnTo>
                  <a:pt x="14" y="1623"/>
                </a:lnTo>
                <a:lnTo>
                  <a:pt x="12" y="1623"/>
                </a:lnTo>
                <a:lnTo>
                  <a:pt x="10" y="1623"/>
                </a:lnTo>
                <a:lnTo>
                  <a:pt x="8" y="1623"/>
                </a:lnTo>
                <a:lnTo>
                  <a:pt x="8" y="1623"/>
                </a:lnTo>
                <a:lnTo>
                  <a:pt x="6" y="1623"/>
                </a:lnTo>
                <a:lnTo>
                  <a:pt x="6" y="1619"/>
                </a:lnTo>
                <a:lnTo>
                  <a:pt x="6" y="1605"/>
                </a:lnTo>
                <a:lnTo>
                  <a:pt x="6" y="1603"/>
                </a:lnTo>
                <a:lnTo>
                  <a:pt x="6" y="1583"/>
                </a:lnTo>
                <a:lnTo>
                  <a:pt x="6" y="1545"/>
                </a:lnTo>
                <a:lnTo>
                  <a:pt x="6" y="1485"/>
                </a:lnTo>
                <a:lnTo>
                  <a:pt x="6" y="1483"/>
                </a:lnTo>
                <a:lnTo>
                  <a:pt x="6" y="1415"/>
                </a:lnTo>
                <a:lnTo>
                  <a:pt x="6" y="1405"/>
                </a:lnTo>
                <a:lnTo>
                  <a:pt x="6" y="1371"/>
                </a:lnTo>
                <a:lnTo>
                  <a:pt x="6" y="1361"/>
                </a:lnTo>
                <a:lnTo>
                  <a:pt x="6" y="1349"/>
                </a:lnTo>
                <a:lnTo>
                  <a:pt x="6" y="1315"/>
                </a:lnTo>
                <a:lnTo>
                  <a:pt x="6" y="1279"/>
                </a:lnTo>
                <a:lnTo>
                  <a:pt x="6" y="1275"/>
                </a:lnTo>
                <a:lnTo>
                  <a:pt x="6" y="1227"/>
                </a:lnTo>
                <a:lnTo>
                  <a:pt x="6" y="1223"/>
                </a:lnTo>
                <a:lnTo>
                  <a:pt x="4" y="1114"/>
                </a:lnTo>
                <a:lnTo>
                  <a:pt x="4" y="1108"/>
                </a:lnTo>
                <a:lnTo>
                  <a:pt x="4" y="1072"/>
                </a:lnTo>
                <a:lnTo>
                  <a:pt x="4" y="1064"/>
                </a:lnTo>
                <a:lnTo>
                  <a:pt x="4" y="1062"/>
                </a:lnTo>
                <a:lnTo>
                  <a:pt x="4" y="948"/>
                </a:lnTo>
                <a:lnTo>
                  <a:pt x="4" y="944"/>
                </a:lnTo>
                <a:lnTo>
                  <a:pt x="4" y="940"/>
                </a:lnTo>
                <a:lnTo>
                  <a:pt x="4" y="838"/>
                </a:lnTo>
                <a:lnTo>
                  <a:pt x="4" y="836"/>
                </a:lnTo>
                <a:lnTo>
                  <a:pt x="4" y="773"/>
                </a:lnTo>
                <a:lnTo>
                  <a:pt x="4" y="757"/>
                </a:lnTo>
                <a:lnTo>
                  <a:pt x="4" y="727"/>
                </a:lnTo>
                <a:lnTo>
                  <a:pt x="4" y="713"/>
                </a:lnTo>
                <a:lnTo>
                  <a:pt x="4" y="645"/>
                </a:lnTo>
                <a:lnTo>
                  <a:pt x="4" y="643"/>
                </a:lnTo>
                <a:lnTo>
                  <a:pt x="4" y="641"/>
                </a:lnTo>
                <a:lnTo>
                  <a:pt x="4" y="627"/>
                </a:lnTo>
                <a:lnTo>
                  <a:pt x="4" y="625"/>
                </a:lnTo>
                <a:lnTo>
                  <a:pt x="4" y="595"/>
                </a:lnTo>
                <a:lnTo>
                  <a:pt x="4" y="525"/>
                </a:lnTo>
                <a:lnTo>
                  <a:pt x="4" y="517"/>
                </a:lnTo>
                <a:lnTo>
                  <a:pt x="2" y="479"/>
                </a:lnTo>
                <a:lnTo>
                  <a:pt x="2" y="477"/>
                </a:lnTo>
                <a:lnTo>
                  <a:pt x="2" y="475"/>
                </a:lnTo>
                <a:lnTo>
                  <a:pt x="2" y="443"/>
                </a:lnTo>
                <a:lnTo>
                  <a:pt x="2" y="433"/>
                </a:lnTo>
                <a:lnTo>
                  <a:pt x="2" y="423"/>
                </a:lnTo>
                <a:lnTo>
                  <a:pt x="2" y="373"/>
                </a:lnTo>
                <a:lnTo>
                  <a:pt x="2" y="371"/>
                </a:lnTo>
                <a:lnTo>
                  <a:pt x="2" y="369"/>
                </a:lnTo>
                <a:lnTo>
                  <a:pt x="2" y="318"/>
                </a:lnTo>
                <a:lnTo>
                  <a:pt x="2" y="308"/>
                </a:lnTo>
                <a:lnTo>
                  <a:pt x="2" y="264"/>
                </a:lnTo>
                <a:lnTo>
                  <a:pt x="2" y="240"/>
                </a:lnTo>
                <a:lnTo>
                  <a:pt x="2" y="236"/>
                </a:lnTo>
                <a:lnTo>
                  <a:pt x="2" y="204"/>
                </a:lnTo>
                <a:lnTo>
                  <a:pt x="2" y="190"/>
                </a:lnTo>
                <a:lnTo>
                  <a:pt x="2" y="140"/>
                </a:lnTo>
                <a:lnTo>
                  <a:pt x="2" y="132"/>
                </a:lnTo>
                <a:lnTo>
                  <a:pt x="2" y="102"/>
                </a:lnTo>
                <a:lnTo>
                  <a:pt x="0" y="16"/>
                </a:lnTo>
                <a:lnTo>
                  <a:pt x="0" y="4"/>
                </a:lnTo>
                <a:lnTo>
                  <a:pt x="0" y="2"/>
                </a:lnTo>
                <a:lnTo>
                  <a:pt x="8" y="2"/>
                </a:lnTo>
                <a:lnTo>
                  <a:pt x="10" y="2"/>
                </a:lnTo>
                <a:lnTo>
                  <a:pt x="12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8" y="2"/>
                </a:lnTo>
                <a:lnTo>
                  <a:pt x="30" y="2"/>
                </a:lnTo>
                <a:lnTo>
                  <a:pt x="34" y="2"/>
                </a:lnTo>
                <a:lnTo>
                  <a:pt x="40" y="2"/>
                </a:lnTo>
                <a:lnTo>
                  <a:pt x="42" y="2"/>
                </a:lnTo>
                <a:lnTo>
                  <a:pt x="44" y="2"/>
                </a:lnTo>
                <a:lnTo>
                  <a:pt x="46" y="2"/>
                </a:lnTo>
                <a:lnTo>
                  <a:pt x="50" y="2"/>
                </a:lnTo>
                <a:lnTo>
                  <a:pt x="52" y="2"/>
                </a:lnTo>
                <a:lnTo>
                  <a:pt x="56" y="2"/>
                </a:lnTo>
                <a:lnTo>
                  <a:pt x="56" y="2"/>
                </a:lnTo>
                <a:lnTo>
                  <a:pt x="58" y="2"/>
                </a:lnTo>
                <a:lnTo>
                  <a:pt x="60" y="2"/>
                </a:lnTo>
                <a:lnTo>
                  <a:pt x="62" y="2"/>
                </a:lnTo>
                <a:lnTo>
                  <a:pt x="70" y="2"/>
                </a:lnTo>
                <a:lnTo>
                  <a:pt x="74" y="2"/>
                </a:lnTo>
                <a:lnTo>
                  <a:pt x="76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90" y="2"/>
                </a:lnTo>
                <a:lnTo>
                  <a:pt x="94" y="2"/>
                </a:lnTo>
                <a:lnTo>
                  <a:pt x="98" y="2"/>
                </a:lnTo>
                <a:lnTo>
                  <a:pt x="102" y="2"/>
                </a:lnTo>
                <a:lnTo>
                  <a:pt x="104" y="2"/>
                </a:lnTo>
                <a:lnTo>
                  <a:pt x="104" y="2"/>
                </a:lnTo>
                <a:lnTo>
                  <a:pt x="112" y="2"/>
                </a:lnTo>
                <a:lnTo>
                  <a:pt x="114" y="2"/>
                </a:lnTo>
                <a:lnTo>
                  <a:pt x="118" y="2"/>
                </a:lnTo>
                <a:lnTo>
                  <a:pt x="126" y="2"/>
                </a:lnTo>
                <a:lnTo>
                  <a:pt x="128" y="2"/>
                </a:lnTo>
                <a:lnTo>
                  <a:pt x="142" y="2"/>
                </a:lnTo>
                <a:lnTo>
                  <a:pt x="144" y="2"/>
                </a:lnTo>
                <a:lnTo>
                  <a:pt x="148" y="2"/>
                </a:lnTo>
                <a:lnTo>
                  <a:pt x="150" y="2"/>
                </a:lnTo>
                <a:lnTo>
                  <a:pt x="152" y="2"/>
                </a:lnTo>
                <a:lnTo>
                  <a:pt x="152" y="2"/>
                </a:lnTo>
                <a:lnTo>
                  <a:pt x="158" y="2"/>
                </a:lnTo>
                <a:lnTo>
                  <a:pt x="164" y="2"/>
                </a:lnTo>
                <a:lnTo>
                  <a:pt x="168" y="2"/>
                </a:lnTo>
                <a:lnTo>
                  <a:pt x="174" y="2"/>
                </a:lnTo>
                <a:lnTo>
                  <a:pt x="178" y="2"/>
                </a:lnTo>
                <a:lnTo>
                  <a:pt x="180" y="2"/>
                </a:lnTo>
                <a:lnTo>
                  <a:pt x="192" y="2"/>
                </a:lnTo>
                <a:lnTo>
                  <a:pt x="200" y="2"/>
                </a:lnTo>
                <a:lnTo>
                  <a:pt x="202" y="2"/>
                </a:lnTo>
                <a:lnTo>
                  <a:pt x="206" y="2"/>
                </a:lnTo>
                <a:lnTo>
                  <a:pt x="208" y="2"/>
                </a:lnTo>
                <a:lnTo>
                  <a:pt x="210" y="2"/>
                </a:lnTo>
                <a:lnTo>
                  <a:pt x="212" y="2"/>
                </a:lnTo>
                <a:lnTo>
                  <a:pt x="214" y="2"/>
                </a:lnTo>
                <a:lnTo>
                  <a:pt x="216" y="2"/>
                </a:lnTo>
                <a:lnTo>
                  <a:pt x="218" y="2"/>
                </a:lnTo>
                <a:lnTo>
                  <a:pt x="220" y="2"/>
                </a:lnTo>
                <a:lnTo>
                  <a:pt x="222" y="2"/>
                </a:lnTo>
                <a:lnTo>
                  <a:pt x="224" y="2"/>
                </a:lnTo>
                <a:lnTo>
                  <a:pt x="226" y="2"/>
                </a:lnTo>
                <a:lnTo>
                  <a:pt x="228" y="2"/>
                </a:lnTo>
                <a:lnTo>
                  <a:pt x="230" y="2"/>
                </a:lnTo>
                <a:lnTo>
                  <a:pt x="232" y="2"/>
                </a:lnTo>
                <a:lnTo>
                  <a:pt x="234" y="2"/>
                </a:lnTo>
                <a:lnTo>
                  <a:pt x="236" y="2"/>
                </a:lnTo>
                <a:lnTo>
                  <a:pt x="238" y="2"/>
                </a:lnTo>
                <a:lnTo>
                  <a:pt x="240" y="2"/>
                </a:lnTo>
                <a:lnTo>
                  <a:pt x="242" y="2"/>
                </a:lnTo>
                <a:lnTo>
                  <a:pt x="244" y="2"/>
                </a:lnTo>
                <a:lnTo>
                  <a:pt x="246" y="2"/>
                </a:lnTo>
                <a:lnTo>
                  <a:pt x="248" y="2"/>
                </a:lnTo>
                <a:lnTo>
                  <a:pt x="248" y="0"/>
                </a:lnTo>
                <a:lnTo>
                  <a:pt x="248" y="0"/>
                </a:lnTo>
                <a:lnTo>
                  <a:pt x="248" y="2"/>
                </a:lnTo>
                <a:lnTo>
                  <a:pt x="250" y="2"/>
                </a:lnTo>
                <a:lnTo>
                  <a:pt x="252" y="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313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Kentucky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4788024" y="2420888"/>
            <a:ext cx="4157721" cy="1836630"/>
          </a:xfrm>
          <a:custGeom>
            <a:avLst/>
            <a:gdLst>
              <a:gd name="T0" fmla="*/ 3140 w 4806"/>
              <a:gd name="T1" fmla="*/ 60 h 2123"/>
              <a:gd name="T2" fmla="*/ 3246 w 4806"/>
              <a:gd name="T3" fmla="*/ 62 h 2123"/>
              <a:gd name="T4" fmla="*/ 3374 w 4806"/>
              <a:gd name="T5" fmla="*/ 214 h 2123"/>
              <a:gd name="T6" fmla="*/ 3489 w 4806"/>
              <a:gd name="T7" fmla="*/ 306 h 2123"/>
              <a:gd name="T8" fmla="*/ 3673 w 4806"/>
              <a:gd name="T9" fmla="*/ 405 h 2123"/>
              <a:gd name="T10" fmla="*/ 3911 w 4806"/>
              <a:gd name="T11" fmla="*/ 397 h 2123"/>
              <a:gd name="T12" fmla="*/ 4153 w 4806"/>
              <a:gd name="T13" fmla="*/ 341 h 2123"/>
              <a:gd name="T14" fmla="*/ 4299 w 4806"/>
              <a:gd name="T15" fmla="*/ 477 h 2123"/>
              <a:gd name="T16" fmla="*/ 4405 w 4806"/>
              <a:gd name="T17" fmla="*/ 599 h 2123"/>
              <a:gd name="T18" fmla="*/ 4389 w 4806"/>
              <a:gd name="T19" fmla="*/ 794 h 2123"/>
              <a:gd name="T20" fmla="*/ 4455 w 4806"/>
              <a:gd name="T21" fmla="*/ 928 h 2123"/>
              <a:gd name="T22" fmla="*/ 4491 w 4806"/>
              <a:gd name="T23" fmla="*/ 996 h 2123"/>
              <a:gd name="T24" fmla="*/ 4579 w 4806"/>
              <a:gd name="T25" fmla="*/ 1108 h 2123"/>
              <a:gd name="T26" fmla="*/ 4625 w 4806"/>
              <a:gd name="T27" fmla="*/ 1203 h 2123"/>
              <a:gd name="T28" fmla="*/ 4681 w 4806"/>
              <a:gd name="T29" fmla="*/ 1255 h 2123"/>
              <a:gd name="T30" fmla="*/ 4760 w 4806"/>
              <a:gd name="T31" fmla="*/ 1293 h 2123"/>
              <a:gd name="T32" fmla="*/ 4565 w 4806"/>
              <a:gd name="T33" fmla="*/ 1505 h 2123"/>
              <a:gd name="T34" fmla="*/ 4447 w 4806"/>
              <a:gd name="T35" fmla="*/ 1559 h 2123"/>
              <a:gd name="T36" fmla="*/ 4327 w 4806"/>
              <a:gd name="T37" fmla="*/ 1632 h 2123"/>
              <a:gd name="T38" fmla="*/ 4267 w 4806"/>
              <a:gd name="T39" fmla="*/ 1720 h 2123"/>
              <a:gd name="T40" fmla="*/ 4213 w 4806"/>
              <a:gd name="T41" fmla="*/ 1820 h 2123"/>
              <a:gd name="T42" fmla="*/ 4081 w 4806"/>
              <a:gd name="T43" fmla="*/ 1884 h 2123"/>
              <a:gd name="T44" fmla="*/ 3967 w 4806"/>
              <a:gd name="T45" fmla="*/ 1952 h 2123"/>
              <a:gd name="T46" fmla="*/ 3801 w 4806"/>
              <a:gd name="T47" fmla="*/ 1998 h 2123"/>
              <a:gd name="T48" fmla="*/ 3200 w 4806"/>
              <a:gd name="T49" fmla="*/ 2045 h 2123"/>
              <a:gd name="T50" fmla="*/ 1911 w 4806"/>
              <a:gd name="T51" fmla="*/ 2006 h 2123"/>
              <a:gd name="T52" fmla="*/ 552 w 4806"/>
              <a:gd name="T53" fmla="*/ 2119 h 2123"/>
              <a:gd name="T54" fmla="*/ 256 w 4806"/>
              <a:gd name="T55" fmla="*/ 1988 h 2123"/>
              <a:gd name="T56" fmla="*/ 246 w 4806"/>
              <a:gd name="T57" fmla="*/ 1688 h 2123"/>
              <a:gd name="T58" fmla="*/ 442 w 4806"/>
              <a:gd name="T59" fmla="*/ 1559 h 2123"/>
              <a:gd name="T60" fmla="*/ 574 w 4806"/>
              <a:gd name="T61" fmla="*/ 1622 h 2123"/>
              <a:gd name="T62" fmla="*/ 694 w 4806"/>
              <a:gd name="T63" fmla="*/ 1670 h 2123"/>
              <a:gd name="T64" fmla="*/ 672 w 4806"/>
              <a:gd name="T65" fmla="*/ 1517 h 2123"/>
              <a:gd name="T66" fmla="*/ 736 w 4806"/>
              <a:gd name="T67" fmla="*/ 1389 h 2123"/>
              <a:gd name="T68" fmla="*/ 866 w 4806"/>
              <a:gd name="T69" fmla="*/ 1361 h 2123"/>
              <a:gd name="T70" fmla="*/ 939 w 4806"/>
              <a:gd name="T71" fmla="*/ 1301 h 2123"/>
              <a:gd name="T72" fmla="*/ 910 w 4806"/>
              <a:gd name="T73" fmla="*/ 1168 h 2123"/>
              <a:gd name="T74" fmla="*/ 1011 w 4806"/>
              <a:gd name="T75" fmla="*/ 1100 h 2123"/>
              <a:gd name="T76" fmla="*/ 1043 w 4806"/>
              <a:gd name="T77" fmla="*/ 1002 h 2123"/>
              <a:gd name="T78" fmla="*/ 1163 w 4806"/>
              <a:gd name="T79" fmla="*/ 1014 h 2123"/>
              <a:gd name="T80" fmla="*/ 1245 w 4806"/>
              <a:gd name="T81" fmla="*/ 1054 h 2123"/>
              <a:gd name="T82" fmla="*/ 1259 w 4806"/>
              <a:gd name="T83" fmla="*/ 950 h 2123"/>
              <a:gd name="T84" fmla="*/ 1361 w 4806"/>
              <a:gd name="T85" fmla="*/ 972 h 2123"/>
              <a:gd name="T86" fmla="*/ 1461 w 4806"/>
              <a:gd name="T87" fmla="*/ 1032 h 2123"/>
              <a:gd name="T88" fmla="*/ 1563 w 4806"/>
              <a:gd name="T89" fmla="*/ 1100 h 2123"/>
              <a:gd name="T90" fmla="*/ 1643 w 4806"/>
              <a:gd name="T91" fmla="*/ 982 h 2123"/>
              <a:gd name="T92" fmla="*/ 1755 w 4806"/>
              <a:gd name="T93" fmla="*/ 942 h 2123"/>
              <a:gd name="T94" fmla="*/ 1849 w 4806"/>
              <a:gd name="T95" fmla="*/ 1010 h 2123"/>
              <a:gd name="T96" fmla="*/ 1909 w 4806"/>
              <a:gd name="T97" fmla="*/ 994 h 2123"/>
              <a:gd name="T98" fmla="*/ 1979 w 4806"/>
              <a:gd name="T99" fmla="*/ 878 h 2123"/>
              <a:gd name="T100" fmla="*/ 2045 w 4806"/>
              <a:gd name="T101" fmla="*/ 802 h 2123"/>
              <a:gd name="T102" fmla="*/ 2079 w 4806"/>
              <a:gd name="T103" fmla="*/ 844 h 2123"/>
              <a:gd name="T104" fmla="*/ 2210 w 4806"/>
              <a:gd name="T105" fmla="*/ 932 h 2123"/>
              <a:gd name="T106" fmla="*/ 2308 w 4806"/>
              <a:gd name="T107" fmla="*/ 898 h 2123"/>
              <a:gd name="T108" fmla="*/ 2396 w 4806"/>
              <a:gd name="T109" fmla="*/ 697 h 2123"/>
              <a:gd name="T110" fmla="*/ 2490 w 4806"/>
              <a:gd name="T111" fmla="*/ 603 h 2123"/>
              <a:gd name="T112" fmla="*/ 2596 w 4806"/>
              <a:gd name="T113" fmla="*/ 515 h 2123"/>
              <a:gd name="T114" fmla="*/ 2608 w 4806"/>
              <a:gd name="T115" fmla="*/ 349 h 2123"/>
              <a:gd name="T116" fmla="*/ 2742 w 4806"/>
              <a:gd name="T117" fmla="*/ 355 h 2123"/>
              <a:gd name="T118" fmla="*/ 2870 w 4806"/>
              <a:gd name="T119" fmla="*/ 316 h 2123"/>
              <a:gd name="T120" fmla="*/ 3004 w 4806"/>
              <a:gd name="T121" fmla="*/ 296 h 2123"/>
              <a:gd name="T122" fmla="*/ 2972 w 4806"/>
              <a:gd name="T123" fmla="*/ 202 h 2123"/>
              <a:gd name="T124" fmla="*/ 2956 w 4806"/>
              <a:gd name="T125" fmla="*/ 84 h 2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06" h="2123">
                <a:moveTo>
                  <a:pt x="56" y="2119"/>
                </a:moveTo>
                <a:lnTo>
                  <a:pt x="54" y="2123"/>
                </a:lnTo>
                <a:lnTo>
                  <a:pt x="50" y="2123"/>
                </a:lnTo>
                <a:lnTo>
                  <a:pt x="26" y="2123"/>
                </a:lnTo>
                <a:lnTo>
                  <a:pt x="20" y="2123"/>
                </a:lnTo>
                <a:lnTo>
                  <a:pt x="8" y="2101"/>
                </a:lnTo>
                <a:lnTo>
                  <a:pt x="4" y="2095"/>
                </a:lnTo>
                <a:lnTo>
                  <a:pt x="2" y="2091"/>
                </a:lnTo>
                <a:lnTo>
                  <a:pt x="0" y="2083"/>
                </a:lnTo>
                <a:lnTo>
                  <a:pt x="0" y="2075"/>
                </a:lnTo>
                <a:lnTo>
                  <a:pt x="8" y="2063"/>
                </a:lnTo>
                <a:lnTo>
                  <a:pt x="16" y="2057"/>
                </a:lnTo>
                <a:lnTo>
                  <a:pt x="28" y="2057"/>
                </a:lnTo>
                <a:lnTo>
                  <a:pt x="34" y="2057"/>
                </a:lnTo>
                <a:lnTo>
                  <a:pt x="44" y="2059"/>
                </a:lnTo>
                <a:lnTo>
                  <a:pt x="46" y="2061"/>
                </a:lnTo>
                <a:lnTo>
                  <a:pt x="52" y="2063"/>
                </a:lnTo>
                <a:lnTo>
                  <a:pt x="56" y="2065"/>
                </a:lnTo>
                <a:lnTo>
                  <a:pt x="58" y="2069"/>
                </a:lnTo>
                <a:lnTo>
                  <a:pt x="58" y="2071"/>
                </a:lnTo>
                <a:lnTo>
                  <a:pt x="62" y="2073"/>
                </a:lnTo>
                <a:lnTo>
                  <a:pt x="64" y="2081"/>
                </a:lnTo>
                <a:lnTo>
                  <a:pt x="66" y="2085"/>
                </a:lnTo>
                <a:lnTo>
                  <a:pt x="66" y="2095"/>
                </a:lnTo>
                <a:lnTo>
                  <a:pt x="64" y="2105"/>
                </a:lnTo>
                <a:lnTo>
                  <a:pt x="58" y="2115"/>
                </a:lnTo>
                <a:lnTo>
                  <a:pt x="56" y="2119"/>
                </a:lnTo>
                <a:close/>
                <a:moveTo>
                  <a:pt x="3048" y="0"/>
                </a:moveTo>
                <a:lnTo>
                  <a:pt x="3056" y="2"/>
                </a:lnTo>
                <a:lnTo>
                  <a:pt x="3058" y="4"/>
                </a:lnTo>
                <a:lnTo>
                  <a:pt x="3060" y="4"/>
                </a:lnTo>
                <a:lnTo>
                  <a:pt x="3062" y="6"/>
                </a:lnTo>
                <a:lnTo>
                  <a:pt x="3064" y="6"/>
                </a:lnTo>
                <a:lnTo>
                  <a:pt x="3064" y="8"/>
                </a:lnTo>
                <a:lnTo>
                  <a:pt x="3066" y="8"/>
                </a:lnTo>
                <a:lnTo>
                  <a:pt x="3066" y="10"/>
                </a:lnTo>
                <a:lnTo>
                  <a:pt x="3068" y="12"/>
                </a:lnTo>
                <a:lnTo>
                  <a:pt x="3068" y="14"/>
                </a:lnTo>
                <a:lnTo>
                  <a:pt x="3070" y="14"/>
                </a:lnTo>
                <a:lnTo>
                  <a:pt x="3070" y="16"/>
                </a:lnTo>
                <a:lnTo>
                  <a:pt x="3072" y="16"/>
                </a:lnTo>
                <a:lnTo>
                  <a:pt x="3072" y="18"/>
                </a:lnTo>
                <a:lnTo>
                  <a:pt x="3074" y="22"/>
                </a:lnTo>
                <a:lnTo>
                  <a:pt x="3076" y="22"/>
                </a:lnTo>
                <a:lnTo>
                  <a:pt x="3076" y="24"/>
                </a:lnTo>
                <a:lnTo>
                  <a:pt x="3078" y="28"/>
                </a:lnTo>
                <a:lnTo>
                  <a:pt x="3080" y="30"/>
                </a:lnTo>
                <a:lnTo>
                  <a:pt x="3084" y="34"/>
                </a:lnTo>
                <a:lnTo>
                  <a:pt x="3084" y="36"/>
                </a:lnTo>
                <a:lnTo>
                  <a:pt x="3086" y="36"/>
                </a:lnTo>
                <a:lnTo>
                  <a:pt x="3086" y="38"/>
                </a:lnTo>
                <a:lnTo>
                  <a:pt x="3088" y="38"/>
                </a:lnTo>
                <a:lnTo>
                  <a:pt x="3090" y="40"/>
                </a:lnTo>
                <a:lnTo>
                  <a:pt x="3094" y="40"/>
                </a:lnTo>
                <a:lnTo>
                  <a:pt x="3098" y="40"/>
                </a:lnTo>
                <a:lnTo>
                  <a:pt x="3100" y="40"/>
                </a:lnTo>
                <a:lnTo>
                  <a:pt x="3102" y="42"/>
                </a:lnTo>
                <a:lnTo>
                  <a:pt x="3104" y="42"/>
                </a:lnTo>
                <a:lnTo>
                  <a:pt x="3106" y="44"/>
                </a:lnTo>
                <a:lnTo>
                  <a:pt x="3108" y="44"/>
                </a:lnTo>
                <a:lnTo>
                  <a:pt x="3108" y="46"/>
                </a:lnTo>
                <a:lnTo>
                  <a:pt x="3110" y="48"/>
                </a:lnTo>
                <a:lnTo>
                  <a:pt x="3112" y="48"/>
                </a:lnTo>
                <a:lnTo>
                  <a:pt x="3112" y="50"/>
                </a:lnTo>
                <a:lnTo>
                  <a:pt x="3114" y="52"/>
                </a:lnTo>
                <a:lnTo>
                  <a:pt x="3116" y="54"/>
                </a:lnTo>
                <a:lnTo>
                  <a:pt x="3118" y="54"/>
                </a:lnTo>
                <a:lnTo>
                  <a:pt x="3118" y="56"/>
                </a:lnTo>
                <a:lnTo>
                  <a:pt x="3120" y="56"/>
                </a:lnTo>
                <a:lnTo>
                  <a:pt x="3120" y="58"/>
                </a:lnTo>
                <a:lnTo>
                  <a:pt x="3122" y="58"/>
                </a:lnTo>
                <a:lnTo>
                  <a:pt x="3124" y="60"/>
                </a:lnTo>
                <a:lnTo>
                  <a:pt x="3126" y="60"/>
                </a:lnTo>
                <a:lnTo>
                  <a:pt x="3128" y="60"/>
                </a:lnTo>
                <a:lnTo>
                  <a:pt x="3130" y="60"/>
                </a:lnTo>
                <a:lnTo>
                  <a:pt x="3132" y="60"/>
                </a:lnTo>
                <a:lnTo>
                  <a:pt x="3134" y="60"/>
                </a:lnTo>
                <a:lnTo>
                  <a:pt x="3134" y="60"/>
                </a:lnTo>
                <a:lnTo>
                  <a:pt x="3136" y="60"/>
                </a:lnTo>
                <a:lnTo>
                  <a:pt x="3138" y="60"/>
                </a:lnTo>
                <a:lnTo>
                  <a:pt x="3140" y="60"/>
                </a:lnTo>
                <a:lnTo>
                  <a:pt x="3140" y="58"/>
                </a:lnTo>
                <a:lnTo>
                  <a:pt x="3142" y="58"/>
                </a:lnTo>
                <a:lnTo>
                  <a:pt x="3144" y="58"/>
                </a:lnTo>
                <a:lnTo>
                  <a:pt x="3144" y="56"/>
                </a:lnTo>
                <a:lnTo>
                  <a:pt x="3146" y="56"/>
                </a:lnTo>
                <a:lnTo>
                  <a:pt x="3148" y="56"/>
                </a:lnTo>
                <a:lnTo>
                  <a:pt x="3150" y="56"/>
                </a:lnTo>
                <a:lnTo>
                  <a:pt x="3152" y="56"/>
                </a:lnTo>
                <a:lnTo>
                  <a:pt x="3152" y="54"/>
                </a:lnTo>
                <a:lnTo>
                  <a:pt x="3154" y="54"/>
                </a:lnTo>
                <a:lnTo>
                  <a:pt x="3156" y="54"/>
                </a:lnTo>
                <a:lnTo>
                  <a:pt x="3158" y="54"/>
                </a:lnTo>
                <a:lnTo>
                  <a:pt x="3158" y="52"/>
                </a:lnTo>
                <a:lnTo>
                  <a:pt x="3160" y="52"/>
                </a:lnTo>
                <a:lnTo>
                  <a:pt x="3160" y="50"/>
                </a:lnTo>
                <a:lnTo>
                  <a:pt x="3162" y="50"/>
                </a:lnTo>
                <a:lnTo>
                  <a:pt x="3162" y="48"/>
                </a:lnTo>
                <a:lnTo>
                  <a:pt x="3164" y="48"/>
                </a:lnTo>
                <a:lnTo>
                  <a:pt x="3164" y="46"/>
                </a:lnTo>
                <a:lnTo>
                  <a:pt x="3166" y="46"/>
                </a:lnTo>
                <a:lnTo>
                  <a:pt x="3166" y="44"/>
                </a:lnTo>
                <a:lnTo>
                  <a:pt x="3168" y="42"/>
                </a:lnTo>
                <a:lnTo>
                  <a:pt x="3168" y="40"/>
                </a:lnTo>
                <a:lnTo>
                  <a:pt x="3170" y="40"/>
                </a:lnTo>
                <a:lnTo>
                  <a:pt x="3172" y="38"/>
                </a:lnTo>
                <a:lnTo>
                  <a:pt x="3174" y="38"/>
                </a:lnTo>
                <a:lnTo>
                  <a:pt x="3176" y="38"/>
                </a:lnTo>
                <a:lnTo>
                  <a:pt x="3178" y="38"/>
                </a:lnTo>
                <a:lnTo>
                  <a:pt x="3180" y="40"/>
                </a:lnTo>
                <a:lnTo>
                  <a:pt x="3182" y="40"/>
                </a:lnTo>
                <a:lnTo>
                  <a:pt x="3182" y="42"/>
                </a:lnTo>
                <a:lnTo>
                  <a:pt x="3182" y="42"/>
                </a:lnTo>
                <a:lnTo>
                  <a:pt x="3184" y="42"/>
                </a:lnTo>
                <a:lnTo>
                  <a:pt x="3184" y="44"/>
                </a:lnTo>
                <a:lnTo>
                  <a:pt x="3186" y="44"/>
                </a:lnTo>
                <a:lnTo>
                  <a:pt x="3188" y="44"/>
                </a:lnTo>
                <a:lnTo>
                  <a:pt x="3190" y="44"/>
                </a:lnTo>
                <a:lnTo>
                  <a:pt x="3192" y="44"/>
                </a:lnTo>
                <a:lnTo>
                  <a:pt x="3194" y="44"/>
                </a:lnTo>
                <a:lnTo>
                  <a:pt x="3196" y="44"/>
                </a:lnTo>
                <a:lnTo>
                  <a:pt x="3200" y="42"/>
                </a:lnTo>
                <a:lnTo>
                  <a:pt x="3202" y="42"/>
                </a:lnTo>
                <a:lnTo>
                  <a:pt x="3202" y="40"/>
                </a:lnTo>
                <a:lnTo>
                  <a:pt x="3204" y="40"/>
                </a:lnTo>
                <a:lnTo>
                  <a:pt x="3204" y="38"/>
                </a:lnTo>
                <a:lnTo>
                  <a:pt x="3206" y="38"/>
                </a:lnTo>
                <a:lnTo>
                  <a:pt x="3208" y="36"/>
                </a:lnTo>
                <a:lnTo>
                  <a:pt x="3208" y="34"/>
                </a:lnTo>
                <a:lnTo>
                  <a:pt x="3212" y="30"/>
                </a:lnTo>
                <a:lnTo>
                  <a:pt x="3214" y="28"/>
                </a:lnTo>
                <a:lnTo>
                  <a:pt x="3216" y="26"/>
                </a:lnTo>
                <a:lnTo>
                  <a:pt x="3218" y="24"/>
                </a:lnTo>
                <a:lnTo>
                  <a:pt x="3220" y="24"/>
                </a:lnTo>
                <a:lnTo>
                  <a:pt x="3220" y="22"/>
                </a:lnTo>
                <a:lnTo>
                  <a:pt x="3222" y="22"/>
                </a:lnTo>
                <a:lnTo>
                  <a:pt x="3224" y="22"/>
                </a:lnTo>
                <a:lnTo>
                  <a:pt x="3226" y="22"/>
                </a:lnTo>
                <a:lnTo>
                  <a:pt x="3228" y="22"/>
                </a:lnTo>
                <a:lnTo>
                  <a:pt x="3230" y="22"/>
                </a:lnTo>
                <a:lnTo>
                  <a:pt x="3230" y="24"/>
                </a:lnTo>
                <a:lnTo>
                  <a:pt x="3234" y="24"/>
                </a:lnTo>
                <a:lnTo>
                  <a:pt x="3234" y="26"/>
                </a:lnTo>
                <a:lnTo>
                  <a:pt x="3236" y="26"/>
                </a:lnTo>
                <a:lnTo>
                  <a:pt x="3236" y="28"/>
                </a:lnTo>
                <a:lnTo>
                  <a:pt x="3238" y="30"/>
                </a:lnTo>
                <a:lnTo>
                  <a:pt x="3240" y="30"/>
                </a:lnTo>
                <a:lnTo>
                  <a:pt x="3240" y="30"/>
                </a:lnTo>
                <a:lnTo>
                  <a:pt x="3242" y="32"/>
                </a:lnTo>
                <a:lnTo>
                  <a:pt x="3242" y="34"/>
                </a:lnTo>
                <a:lnTo>
                  <a:pt x="3244" y="36"/>
                </a:lnTo>
                <a:lnTo>
                  <a:pt x="3244" y="38"/>
                </a:lnTo>
                <a:lnTo>
                  <a:pt x="3244" y="40"/>
                </a:lnTo>
                <a:lnTo>
                  <a:pt x="3246" y="42"/>
                </a:lnTo>
                <a:lnTo>
                  <a:pt x="3244" y="44"/>
                </a:lnTo>
                <a:lnTo>
                  <a:pt x="3244" y="48"/>
                </a:lnTo>
                <a:lnTo>
                  <a:pt x="3244" y="50"/>
                </a:lnTo>
                <a:lnTo>
                  <a:pt x="3246" y="52"/>
                </a:lnTo>
                <a:lnTo>
                  <a:pt x="3246" y="54"/>
                </a:lnTo>
                <a:lnTo>
                  <a:pt x="3246" y="56"/>
                </a:lnTo>
                <a:lnTo>
                  <a:pt x="3246" y="58"/>
                </a:lnTo>
                <a:lnTo>
                  <a:pt x="3246" y="62"/>
                </a:lnTo>
                <a:lnTo>
                  <a:pt x="3246" y="64"/>
                </a:lnTo>
                <a:lnTo>
                  <a:pt x="3246" y="66"/>
                </a:lnTo>
                <a:lnTo>
                  <a:pt x="3246" y="70"/>
                </a:lnTo>
                <a:lnTo>
                  <a:pt x="3246" y="72"/>
                </a:lnTo>
                <a:lnTo>
                  <a:pt x="3248" y="72"/>
                </a:lnTo>
                <a:lnTo>
                  <a:pt x="3248" y="74"/>
                </a:lnTo>
                <a:lnTo>
                  <a:pt x="3248" y="76"/>
                </a:lnTo>
                <a:lnTo>
                  <a:pt x="3250" y="76"/>
                </a:lnTo>
                <a:lnTo>
                  <a:pt x="3250" y="78"/>
                </a:lnTo>
                <a:lnTo>
                  <a:pt x="3252" y="78"/>
                </a:lnTo>
                <a:lnTo>
                  <a:pt x="3252" y="78"/>
                </a:lnTo>
                <a:lnTo>
                  <a:pt x="3254" y="78"/>
                </a:lnTo>
                <a:lnTo>
                  <a:pt x="3256" y="80"/>
                </a:lnTo>
                <a:lnTo>
                  <a:pt x="3262" y="82"/>
                </a:lnTo>
                <a:lnTo>
                  <a:pt x="3264" y="82"/>
                </a:lnTo>
                <a:lnTo>
                  <a:pt x="3266" y="82"/>
                </a:lnTo>
                <a:lnTo>
                  <a:pt x="3270" y="82"/>
                </a:lnTo>
                <a:lnTo>
                  <a:pt x="3272" y="82"/>
                </a:lnTo>
                <a:lnTo>
                  <a:pt x="3274" y="82"/>
                </a:lnTo>
                <a:lnTo>
                  <a:pt x="3276" y="82"/>
                </a:lnTo>
                <a:lnTo>
                  <a:pt x="3278" y="84"/>
                </a:lnTo>
                <a:lnTo>
                  <a:pt x="3282" y="84"/>
                </a:lnTo>
                <a:lnTo>
                  <a:pt x="3284" y="84"/>
                </a:lnTo>
                <a:lnTo>
                  <a:pt x="3286" y="84"/>
                </a:lnTo>
                <a:lnTo>
                  <a:pt x="3290" y="86"/>
                </a:lnTo>
                <a:lnTo>
                  <a:pt x="3294" y="86"/>
                </a:lnTo>
                <a:lnTo>
                  <a:pt x="3296" y="88"/>
                </a:lnTo>
                <a:lnTo>
                  <a:pt x="3300" y="90"/>
                </a:lnTo>
                <a:lnTo>
                  <a:pt x="3302" y="90"/>
                </a:lnTo>
                <a:lnTo>
                  <a:pt x="3306" y="92"/>
                </a:lnTo>
                <a:lnTo>
                  <a:pt x="3308" y="94"/>
                </a:lnTo>
                <a:lnTo>
                  <a:pt x="3310" y="96"/>
                </a:lnTo>
                <a:lnTo>
                  <a:pt x="3312" y="96"/>
                </a:lnTo>
                <a:lnTo>
                  <a:pt x="3314" y="98"/>
                </a:lnTo>
                <a:lnTo>
                  <a:pt x="3318" y="102"/>
                </a:lnTo>
                <a:lnTo>
                  <a:pt x="3320" y="106"/>
                </a:lnTo>
                <a:lnTo>
                  <a:pt x="3322" y="106"/>
                </a:lnTo>
                <a:lnTo>
                  <a:pt x="3322" y="108"/>
                </a:lnTo>
                <a:lnTo>
                  <a:pt x="3326" y="114"/>
                </a:lnTo>
                <a:lnTo>
                  <a:pt x="3326" y="116"/>
                </a:lnTo>
                <a:lnTo>
                  <a:pt x="3326" y="118"/>
                </a:lnTo>
                <a:lnTo>
                  <a:pt x="3328" y="120"/>
                </a:lnTo>
                <a:lnTo>
                  <a:pt x="3330" y="124"/>
                </a:lnTo>
                <a:lnTo>
                  <a:pt x="3330" y="126"/>
                </a:lnTo>
                <a:lnTo>
                  <a:pt x="3330" y="128"/>
                </a:lnTo>
                <a:lnTo>
                  <a:pt x="3330" y="130"/>
                </a:lnTo>
                <a:lnTo>
                  <a:pt x="3332" y="132"/>
                </a:lnTo>
                <a:lnTo>
                  <a:pt x="3332" y="134"/>
                </a:lnTo>
                <a:lnTo>
                  <a:pt x="3332" y="136"/>
                </a:lnTo>
                <a:lnTo>
                  <a:pt x="3332" y="142"/>
                </a:lnTo>
                <a:lnTo>
                  <a:pt x="3332" y="146"/>
                </a:lnTo>
                <a:lnTo>
                  <a:pt x="3332" y="148"/>
                </a:lnTo>
                <a:lnTo>
                  <a:pt x="3334" y="148"/>
                </a:lnTo>
                <a:lnTo>
                  <a:pt x="3334" y="150"/>
                </a:lnTo>
                <a:lnTo>
                  <a:pt x="3336" y="152"/>
                </a:lnTo>
                <a:lnTo>
                  <a:pt x="3336" y="154"/>
                </a:lnTo>
                <a:lnTo>
                  <a:pt x="3336" y="156"/>
                </a:lnTo>
                <a:lnTo>
                  <a:pt x="3338" y="158"/>
                </a:lnTo>
                <a:lnTo>
                  <a:pt x="3340" y="162"/>
                </a:lnTo>
                <a:lnTo>
                  <a:pt x="3342" y="166"/>
                </a:lnTo>
                <a:lnTo>
                  <a:pt x="3346" y="168"/>
                </a:lnTo>
                <a:lnTo>
                  <a:pt x="3346" y="170"/>
                </a:lnTo>
                <a:lnTo>
                  <a:pt x="3348" y="174"/>
                </a:lnTo>
                <a:lnTo>
                  <a:pt x="3350" y="174"/>
                </a:lnTo>
                <a:lnTo>
                  <a:pt x="3350" y="174"/>
                </a:lnTo>
                <a:lnTo>
                  <a:pt x="3352" y="176"/>
                </a:lnTo>
                <a:lnTo>
                  <a:pt x="3354" y="178"/>
                </a:lnTo>
                <a:lnTo>
                  <a:pt x="3354" y="180"/>
                </a:lnTo>
                <a:lnTo>
                  <a:pt x="3356" y="180"/>
                </a:lnTo>
                <a:lnTo>
                  <a:pt x="3356" y="182"/>
                </a:lnTo>
                <a:lnTo>
                  <a:pt x="3358" y="184"/>
                </a:lnTo>
                <a:lnTo>
                  <a:pt x="3360" y="186"/>
                </a:lnTo>
                <a:lnTo>
                  <a:pt x="3360" y="188"/>
                </a:lnTo>
                <a:lnTo>
                  <a:pt x="3362" y="192"/>
                </a:lnTo>
                <a:lnTo>
                  <a:pt x="3364" y="194"/>
                </a:lnTo>
                <a:lnTo>
                  <a:pt x="3364" y="196"/>
                </a:lnTo>
                <a:lnTo>
                  <a:pt x="3366" y="198"/>
                </a:lnTo>
                <a:lnTo>
                  <a:pt x="3368" y="200"/>
                </a:lnTo>
                <a:lnTo>
                  <a:pt x="3370" y="206"/>
                </a:lnTo>
                <a:lnTo>
                  <a:pt x="3372" y="208"/>
                </a:lnTo>
                <a:lnTo>
                  <a:pt x="3374" y="214"/>
                </a:lnTo>
                <a:lnTo>
                  <a:pt x="3374" y="218"/>
                </a:lnTo>
                <a:lnTo>
                  <a:pt x="3374" y="222"/>
                </a:lnTo>
                <a:lnTo>
                  <a:pt x="3374" y="222"/>
                </a:lnTo>
                <a:lnTo>
                  <a:pt x="3374" y="224"/>
                </a:lnTo>
                <a:lnTo>
                  <a:pt x="3374" y="226"/>
                </a:lnTo>
                <a:lnTo>
                  <a:pt x="3374" y="228"/>
                </a:lnTo>
                <a:lnTo>
                  <a:pt x="3374" y="230"/>
                </a:lnTo>
                <a:lnTo>
                  <a:pt x="3374" y="232"/>
                </a:lnTo>
                <a:lnTo>
                  <a:pt x="3372" y="232"/>
                </a:lnTo>
                <a:lnTo>
                  <a:pt x="3372" y="234"/>
                </a:lnTo>
                <a:lnTo>
                  <a:pt x="3372" y="236"/>
                </a:lnTo>
                <a:lnTo>
                  <a:pt x="3372" y="238"/>
                </a:lnTo>
                <a:lnTo>
                  <a:pt x="3372" y="240"/>
                </a:lnTo>
                <a:lnTo>
                  <a:pt x="3372" y="242"/>
                </a:lnTo>
                <a:lnTo>
                  <a:pt x="3372" y="244"/>
                </a:lnTo>
                <a:lnTo>
                  <a:pt x="3372" y="246"/>
                </a:lnTo>
                <a:lnTo>
                  <a:pt x="3372" y="248"/>
                </a:lnTo>
                <a:lnTo>
                  <a:pt x="3374" y="252"/>
                </a:lnTo>
                <a:lnTo>
                  <a:pt x="3374" y="254"/>
                </a:lnTo>
                <a:lnTo>
                  <a:pt x="3374" y="258"/>
                </a:lnTo>
                <a:lnTo>
                  <a:pt x="3374" y="260"/>
                </a:lnTo>
                <a:lnTo>
                  <a:pt x="3374" y="262"/>
                </a:lnTo>
                <a:lnTo>
                  <a:pt x="3374" y="262"/>
                </a:lnTo>
                <a:lnTo>
                  <a:pt x="3374" y="266"/>
                </a:lnTo>
                <a:lnTo>
                  <a:pt x="3376" y="268"/>
                </a:lnTo>
                <a:lnTo>
                  <a:pt x="3376" y="268"/>
                </a:lnTo>
                <a:lnTo>
                  <a:pt x="3378" y="270"/>
                </a:lnTo>
                <a:lnTo>
                  <a:pt x="3380" y="272"/>
                </a:lnTo>
                <a:lnTo>
                  <a:pt x="3382" y="276"/>
                </a:lnTo>
                <a:lnTo>
                  <a:pt x="3384" y="276"/>
                </a:lnTo>
                <a:lnTo>
                  <a:pt x="3386" y="278"/>
                </a:lnTo>
                <a:lnTo>
                  <a:pt x="3388" y="278"/>
                </a:lnTo>
                <a:lnTo>
                  <a:pt x="3388" y="280"/>
                </a:lnTo>
                <a:lnTo>
                  <a:pt x="3390" y="280"/>
                </a:lnTo>
                <a:lnTo>
                  <a:pt x="3394" y="280"/>
                </a:lnTo>
                <a:lnTo>
                  <a:pt x="3398" y="282"/>
                </a:lnTo>
                <a:lnTo>
                  <a:pt x="3400" y="282"/>
                </a:lnTo>
                <a:lnTo>
                  <a:pt x="3402" y="282"/>
                </a:lnTo>
                <a:lnTo>
                  <a:pt x="3404" y="282"/>
                </a:lnTo>
                <a:lnTo>
                  <a:pt x="3410" y="284"/>
                </a:lnTo>
                <a:lnTo>
                  <a:pt x="3412" y="284"/>
                </a:lnTo>
                <a:lnTo>
                  <a:pt x="3416" y="284"/>
                </a:lnTo>
                <a:lnTo>
                  <a:pt x="3418" y="286"/>
                </a:lnTo>
                <a:lnTo>
                  <a:pt x="3422" y="286"/>
                </a:lnTo>
                <a:lnTo>
                  <a:pt x="3422" y="286"/>
                </a:lnTo>
                <a:lnTo>
                  <a:pt x="3426" y="288"/>
                </a:lnTo>
                <a:lnTo>
                  <a:pt x="3428" y="288"/>
                </a:lnTo>
                <a:lnTo>
                  <a:pt x="3428" y="290"/>
                </a:lnTo>
                <a:lnTo>
                  <a:pt x="3430" y="290"/>
                </a:lnTo>
                <a:lnTo>
                  <a:pt x="3432" y="290"/>
                </a:lnTo>
                <a:lnTo>
                  <a:pt x="3434" y="290"/>
                </a:lnTo>
                <a:lnTo>
                  <a:pt x="3434" y="292"/>
                </a:lnTo>
                <a:lnTo>
                  <a:pt x="3436" y="292"/>
                </a:lnTo>
                <a:lnTo>
                  <a:pt x="3440" y="294"/>
                </a:lnTo>
                <a:lnTo>
                  <a:pt x="3444" y="296"/>
                </a:lnTo>
                <a:lnTo>
                  <a:pt x="3446" y="296"/>
                </a:lnTo>
                <a:lnTo>
                  <a:pt x="3448" y="296"/>
                </a:lnTo>
                <a:lnTo>
                  <a:pt x="3448" y="298"/>
                </a:lnTo>
                <a:lnTo>
                  <a:pt x="3450" y="298"/>
                </a:lnTo>
                <a:lnTo>
                  <a:pt x="3448" y="298"/>
                </a:lnTo>
                <a:lnTo>
                  <a:pt x="3450" y="298"/>
                </a:lnTo>
                <a:lnTo>
                  <a:pt x="3450" y="300"/>
                </a:lnTo>
                <a:lnTo>
                  <a:pt x="3452" y="300"/>
                </a:lnTo>
                <a:lnTo>
                  <a:pt x="3456" y="302"/>
                </a:lnTo>
                <a:lnTo>
                  <a:pt x="3460" y="302"/>
                </a:lnTo>
                <a:lnTo>
                  <a:pt x="3460" y="304"/>
                </a:lnTo>
                <a:lnTo>
                  <a:pt x="3462" y="304"/>
                </a:lnTo>
                <a:lnTo>
                  <a:pt x="3464" y="304"/>
                </a:lnTo>
                <a:lnTo>
                  <a:pt x="3466" y="304"/>
                </a:lnTo>
                <a:lnTo>
                  <a:pt x="3468" y="304"/>
                </a:lnTo>
                <a:lnTo>
                  <a:pt x="3470" y="306"/>
                </a:lnTo>
                <a:lnTo>
                  <a:pt x="3470" y="306"/>
                </a:lnTo>
                <a:lnTo>
                  <a:pt x="3473" y="306"/>
                </a:lnTo>
                <a:lnTo>
                  <a:pt x="3475" y="306"/>
                </a:lnTo>
                <a:lnTo>
                  <a:pt x="3477" y="306"/>
                </a:lnTo>
                <a:lnTo>
                  <a:pt x="3479" y="306"/>
                </a:lnTo>
                <a:lnTo>
                  <a:pt x="3481" y="306"/>
                </a:lnTo>
                <a:lnTo>
                  <a:pt x="3483" y="306"/>
                </a:lnTo>
                <a:lnTo>
                  <a:pt x="3485" y="306"/>
                </a:lnTo>
                <a:lnTo>
                  <a:pt x="3487" y="306"/>
                </a:lnTo>
                <a:lnTo>
                  <a:pt x="3489" y="306"/>
                </a:lnTo>
                <a:lnTo>
                  <a:pt x="3491" y="306"/>
                </a:lnTo>
                <a:lnTo>
                  <a:pt x="3495" y="306"/>
                </a:lnTo>
                <a:lnTo>
                  <a:pt x="3497" y="306"/>
                </a:lnTo>
                <a:lnTo>
                  <a:pt x="3499" y="304"/>
                </a:lnTo>
                <a:lnTo>
                  <a:pt x="3501" y="304"/>
                </a:lnTo>
                <a:lnTo>
                  <a:pt x="3503" y="304"/>
                </a:lnTo>
                <a:lnTo>
                  <a:pt x="3505" y="304"/>
                </a:lnTo>
                <a:lnTo>
                  <a:pt x="3505" y="302"/>
                </a:lnTo>
                <a:lnTo>
                  <a:pt x="3507" y="302"/>
                </a:lnTo>
                <a:lnTo>
                  <a:pt x="3509" y="302"/>
                </a:lnTo>
                <a:lnTo>
                  <a:pt x="3511" y="302"/>
                </a:lnTo>
                <a:lnTo>
                  <a:pt x="3511" y="300"/>
                </a:lnTo>
                <a:lnTo>
                  <a:pt x="3513" y="300"/>
                </a:lnTo>
                <a:lnTo>
                  <a:pt x="3515" y="300"/>
                </a:lnTo>
                <a:lnTo>
                  <a:pt x="3515" y="298"/>
                </a:lnTo>
                <a:lnTo>
                  <a:pt x="3517" y="298"/>
                </a:lnTo>
                <a:lnTo>
                  <a:pt x="3519" y="298"/>
                </a:lnTo>
                <a:lnTo>
                  <a:pt x="3519" y="298"/>
                </a:lnTo>
                <a:lnTo>
                  <a:pt x="3521" y="298"/>
                </a:lnTo>
                <a:lnTo>
                  <a:pt x="3523" y="296"/>
                </a:lnTo>
                <a:lnTo>
                  <a:pt x="3525" y="296"/>
                </a:lnTo>
                <a:lnTo>
                  <a:pt x="3531" y="296"/>
                </a:lnTo>
                <a:lnTo>
                  <a:pt x="3535" y="294"/>
                </a:lnTo>
                <a:lnTo>
                  <a:pt x="3541" y="294"/>
                </a:lnTo>
                <a:lnTo>
                  <a:pt x="3543" y="294"/>
                </a:lnTo>
                <a:lnTo>
                  <a:pt x="3549" y="294"/>
                </a:lnTo>
                <a:lnTo>
                  <a:pt x="3551" y="296"/>
                </a:lnTo>
                <a:lnTo>
                  <a:pt x="3553" y="296"/>
                </a:lnTo>
                <a:lnTo>
                  <a:pt x="3555" y="296"/>
                </a:lnTo>
                <a:lnTo>
                  <a:pt x="3557" y="298"/>
                </a:lnTo>
                <a:lnTo>
                  <a:pt x="3559" y="300"/>
                </a:lnTo>
                <a:lnTo>
                  <a:pt x="3565" y="306"/>
                </a:lnTo>
                <a:lnTo>
                  <a:pt x="3567" y="306"/>
                </a:lnTo>
                <a:lnTo>
                  <a:pt x="3569" y="308"/>
                </a:lnTo>
                <a:lnTo>
                  <a:pt x="3573" y="310"/>
                </a:lnTo>
                <a:lnTo>
                  <a:pt x="3581" y="308"/>
                </a:lnTo>
                <a:lnTo>
                  <a:pt x="3583" y="310"/>
                </a:lnTo>
                <a:lnTo>
                  <a:pt x="3583" y="312"/>
                </a:lnTo>
                <a:lnTo>
                  <a:pt x="3587" y="312"/>
                </a:lnTo>
                <a:lnTo>
                  <a:pt x="3589" y="312"/>
                </a:lnTo>
                <a:lnTo>
                  <a:pt x="3593" y="314"/>
                </a:lnTo>
                <a:lnTo>
                  <a:pt x="3595" y="314"/>
                </a:lnTo>
                <a:lnTo>
                  <a:pt x="3597" y="314"/>
                </a:lnTo>
                <a:lnTo>
                  <a:pt x="3599" y="314"/>
                </a:lnTo>
                <a:lnTo>
                  <a:pt x="3601" y="316"/>
                </a:lnTo>
                <a:lnTo>
                  <a:pt x="3605" y="316"/>
                </a:lnTo>
                <a:lnTo>
                  <a:pt x="3607" y="316"/>
                </a:lnTo>
                <a:lnTo>
                  <a:pt x="3611" y="318"/>
                </a:lnTo>
                <a:lnTo>
                  <a:pt x="3611" y="320"/>
                </a:lnTo>
                <a:lnTo>
                  <a:pt x="3613" y="322"/>
                </a:lnTo>
                <a:lnTo>
                  <a:pt x="3615" y="326"/>
                </a:lnTo>
                <a:lnTo>
                  <a:pt x="3617" y="328"/>
                </a:lnTo>
                <a:lnTo>
                  <a:pt x="3617" y="337"/>
                </a:lnTo>
                <a:lnTo>
                  <a:pt x="3617" y="343"/>
                </a:lnTo>
                <a:lnTo>
                  <a:pt x="3617" y="345"/>
                </a:lnTo>
                <a:lnTo>
                  <a:pt x="3619" y="347"/>
                </a:lnTo>
                <a:lnTo>
                  <a:pt x="3621" y="351"/>
                </a:lnTo>
                <a:lnTo>
                  <a:pt x="3623" y="353"/>
                </a:lnTo>
                <a:lnTo>
                  <a:pt x="3623" y="355"/>
                </a:lnTo>
                <a:lnTo>
                  <a:pt x="3625" y="355"/>
                </a:lnTo>
                <a:lnTo>
                  <a:pt x="3629" y="357"/>
                </a:lnTo>
                <a:lnTo>
                  <a:pt x="3633" y="359"/>
                </a:lnTo>
                <a:lnTo>
                  <a:pt x="3637" y="359"/>
                </a:lnTo>
                <a:lnTo>
                  <a:pt x="3641" y="361"/>
                </a:lnTo>
                <a:lnTo>
                  <a:pt x="3647" y="363"/>
                </a:lnTo>
                <a:lnTo>
                  <a:pt x="3651" y="365"/>
                </a:lnTo>
                <a:lnTo>
                  <a:pt x="3655" y="365"/>
                </a:lnTo>
                <a:lnTo>
                  <a:pt x="3657" y="369"/>
                </a:lnTo>
                <a:lnTo>
                  <a:pt x="3657" y="371"/>
                </a:lnTo>
                <a:lnTo>
                  <a:pt x="3657" y="375"/>
                </a:lnTo>
                <a:lnTo>
                  <a:pt x="3659" y="375"/>
                </a:lnTo>
                <a:lnTo>
                  <a:pt x="3659" y="379"/>
                </a:lnTo>
                <a:lnTo>
                  <a:pt x="3659" y="381"/>
                </a:lnTo>
                <a:lnTo>
                  <a:pt x="3661" y="389"/>
                </a:lnTo>
                <a:lnTo>
                  <a:pt x="3661" y="393"/>
                </a:lnTo>
                <a:lnTo>
                  <a:pt x="3663" y="397"/>
                </a:lnTo>
                <a:lnTo>
                  <a:pt x="3665" y="399"/>
                </a:lnTo>
                <a:lnTo>
                  <a:pt x="3665" y="401"/>
                </a:lnTo>
                <a:lnTo>
                  <a:pt x="3667" y="403"/>
                </a:lnTo>
                <a:lnTo>
                  <a:pt x="3671" y="405"/>
                </a:lnTo>
                <a:lnTo>
                  <a:pt x="3673" y="405"/>
                </a:lnTo>
                <a:lnTo>
                  <a:pt x="3673" y="407"/>
                </a:lnTo>
                <a:lnTo>
                  <a:pt x="3675" y="407"/>
                </a:lnTo>
                <a:lnTo>
                  <a:pt x="3677" y="407"/>
                </a:lnTo>
                <a:lnTo>
                  <a:pt x="3685" y="409"/>
                </a:lnTo>
                <a:lnTo>
                  <a:pt x="3689" y="409"/>
                </a:lnTo>
                <a:lnTo>
                  <a:pt x="3695" y="409"/>
                </a:lnTo>
                <a:lnTo>
                  <a:pt x="3699" y="411"/>
                </a:lnTo>
                <a:lnTo>
                  <a:pt x="3701" y="411"/>
                </a:lnTo>
                <a:lnTo>
                  <a:pt x="3701" y="413"/>
                </a:lnTo>
                <a:lnTo>
                  <a:pt x="3703" y="413"/>
                </a:lnTo>
                <a:lnTo>
                  <a:pt x="3707" y="413"/>
                </a:lnTo>
                <a:lnTo>
                  <a:pt x="3711" y="415"/>
                </a:lnTo>
                <a:lnTo>
                  <a:pt x="3717" y="419"/>
                </a:lnTo>
                <a:lnTo>
                  <a:pt x="3725" y="423"/>
                </a:lnTo>
                <a:lnTo>
                  <a:pt x="3729" y="423"/>
                </a:lnTo>
                <a:lnTo>
                  <a:pt x="3731" y="423"/>
                </a:lnTo>
                <a:lnTo>
                  <a:pt x="3733" y="423"/>
                </a:lnTo>
                <a:lnTo>
                  <a:pt x="3737" y="421"/>
                </a:lnTo>
                <a:lnTo>
                  <a:pt x="3741" y="421"/>
                </a:lnTo>
                <a:lnTo>
                  <a:pt x="3743" y="419"/>
                </a:lnTo>
                <a:lnTo>
                  <a:pt x="3743" y="415"/>
                </a:lnTo>
                <a:lnTo>
                  <a:pt x="3745" y="415"/>
                </a:lnTo>
                <a:lnTo>
                  <a:pt x="3747" y="413"/>
                </a:lnTo>
                <a:lnTo>
                  <a:pt x="3749" y="409"/>
                </a:lnTo>
                <a:lnTo>
                  <a:pt x="3749" y="405"/>
                </a:lnTo>
                <a:lnTo>
                  <a:pt x="3749" y="401"/>
                </a:lnTo>
                <a:lnTo>
                  <a:pt x="3749" y="399"/>
                </a:lnTo>
                <a:lnTo>
                  <a:pt x="3751" y="395"/>
                </a:lnTo>
                <a:lnTo>
                  <a:pt x="3751" y="391"/>
                </a:lnTo>
                <a:lnTo>
                  <a:pt x="3751" y="389"/>
                </a:lnTo>
                <a:lnTo>
                  <a:pt x="3753" y="387"/>
                </a:lnTo>
                <a:lnTo>
                  <a:pt x="3755" y="385"/>
                </a:lnTo>
                <a:lnTo>
                  <a:pt x="3757" y="383"/>
                </a:lnTo>
                <a:lnTo>
                  <a:pt x="3759" y="381"/>
                </a:lnTo>
                <a:lnTo>
                  <a:pt x="3761" y="379"/>
                </a:lnTo>
                <a:lnTo>
                  <a:pt x="3763" y="379"/>
                </a:lnTo>
                <a:lnTo>
                  <a:pt x="3765" y="377"/>
                </a:lnTo>
                <a:lnTo>
                  <a:pt x="3771" y="377"/>
                </a:lnTo>
                <a:lnTo>
                  <a:pt x="3777" y="377"/>
                </a:lnTo>
                <a:lnTo>
                  <a:pt x="3783" y="377"/>
                </a:lnTo>
                <a:lnTo>
                  <a:pt x="3785" y="375"/>
                </a:lnTo>
                <a:lnTo>
                  <a:pt x="3787" y="375"/>
                </a:lnTo>
                <a:lnTo>
                  <a:pt x="3789" y="375"/>
                </a:lnTo>
                <a:lnTo>
                  <a:pt x="3791" y="375"/>
                </a:lnTo>
                <a:lnTo>
                  <a:pt x="3793" y="373"/>
                </a:lnTo>
                <a:lnTo>
                  <a:pt x="3793" y="371"/>
                </a:lnTo>
                <a:lnTo>
                  <a:pt x="3795" y="369"/>
                </a:lnTo>
                <a:lnTo>
                  <a:pt x="3799" y="367"/>
                </a:lnTo>
                <a:lnTo>
                  <a:pt x="3803" y="367"/>
                </a:lnTo>
                <a:lnTo>
                  <a:pt x="3809" y="365"/>
                </a:lnTo>
                <a:lnTo>
                  <a:pt x="3815" y="365"/>
                </a:lnTo>
                <a:lnTo>
                  <a:pt x="3819" y="363"/>
                </a:lnTo>
                <a:lnTo>
                  <a:pt x="3827" y="365"/>
                </a:lnTo>
                <a:lnTo>
                  <a:pt x="3831" y="365"/>
                </a:lnTo>
                <a:lnTo>
                  <a:pt x="3833" y="365"/>
                </a:lnTo>
                <a:lnTo>
                  <a:pt x="3835" y="367"/>
                </a:lnTo>
                <a:lnTo>
                  <a:pt x="3841" y="371"/>
                </a:lnTo>
                <a:lnTo>
                  <a:pt x="3845" y="373"/>
                </a:lnTo>
                <a:lnTo>
                  <a:pt x="3845" y="375"/>
                </a:lnTo>
                <a:lnTo>
                  <a:pt x="3847" y="375"/>
                </a:lnTo>
                <a:lnTo>
                  <a:pt x="3849" y="377"/>
                </a:lnTo>
                <a:lnTo>
                  <a:pt x="3851" y="379"/>
                </a:lnTo>
                <a:lnTo>
                  <a:pt x="3855" y="383"/>
                </a:lnTo>
                <a:lnTo>
                  <a:pt x="3857" y="385"/>
                </a:lnTo>
                <a:lnTo>
                  <a:pt x="3861" y="385"/>
                </a:lnTo>
                <a:lnTo>
                  <a:pt x="3861" y="387"/>
                </a:lnTo>
                <a:lnTo>
                  <a:pt x="3865" y="387"/>
                </a:lnTo>
                <a:lnTo>
                  <a:pt x="3867" y="389"/>
                </a:lnTo>
                <a:lnTo>
                  <a:pt x="3869" y="389"/>
                </a:lnTo>
                <a:lnTo>
                  <a:pt x="3875" y="391"/>
                </a:lnTo>
                <a:lnTo>
                  <a:pt x="3877" y="391"/>
                </a:lnTo>
                <a:lnTo>
                  <a:pt x="3879" y="391"/>
                </a:lnTo>
                <a:lnTo>
                  <a:pt x="3881" y="391"/>
                </a:lnTo>
                <a:lnTo>
                  <a:pt x="3891" y="393"/>
                </a:lnTo>
                <a:lnTo>
                  <a:pt x="3893" y="393"/>
                </a:lnTo>
                <a:lnTo>
                  <a:pt x="3897" y="393"/>
                </a:lnTo>
                <a:lnTo>
                  <a:pt x="3899" y="393"/>
                </a:lnTo>
                <a:lnTo>
                  <a:pt x="3903" y="395"/>
                </a:lnTo>
                <a:lnTo>
                  <a:pt x="3905" y="395"/>
                </a:lnTo>
                <a:lnTo>
                  <a:pt x="3907" y="395"/>
                </a:lnTo>
                <a:lnTo>
                  <a:pt x="3911" y="397"/>
                </a:lnTo>
                <a:lnTo>
                  <a:pt x="3917" y="399"/>
                </a:lnTo>
                <a:lnTo>
                  <a:pt x="3921" y="399"/>
                </a:lnTo>
                <a:lnTo>
                  <a:pt x="3923" y="401"/>
                </a:lnTo>
                <a:lnTo>
                  <a:pt x="3927" y="403"/>
                </a:lnTo>
                <a:lnTo>
                  <a:pt x="3929" y="405"/>
                </a:lnTo>
                <a:lnTo>
                  <a:pt x="3931" y="407"/>
                </a:lnTo>
                <a:lnTo>
                  <a:pt x="3935" y="409"/>
                </a:lnTo>
                <a:lnTo>
                  <a:pt x="3941" y="413"/>
                </a:lnTo>
                <a:lnTo>
                  <a:pt x="3943" y="413"/>
                </a:lnTo>
                <a:lnTo>
                  <a:pt x="3945" y="415"/>
                </a:lnTo>
                <a:lnTo>
                  <a:pt x="3947" y="417"/>
                </a:lnTo>
                <a:lnTo>
                  <a:pt x="3949" y="423"/>
                </a:lnTo>
                <a:lnTo>
                  <a:pt x="3949" y="431"/>
                </a:lnTo>
                <a:lnTo>
                  <a:pt x="3949" y="435"/>
                </a:lnTo>
                <a:lnTo>
                  <a:pt x="3951" y="437"/>
                </a:lnTo>
                <a:lnTo>
                  <a:pt x="3953" y="441"/>
                </a:lnTo>
                <a:lnTo>
                  <a:pt x="3953" y="445"/>
                </a:lnTo>
                <a:lnTo>
                  <a:pt x="3957" y="447"/>
                </a:lnTo>
                <a:lnTo>
                  <a:pt x="3959" y="447"/>
                </a:lnTo>
                <a:lnTo>
                  <a:pt x="3961" y="449"/>
                </a:lnTo>
                <a:lnTo>
                  <a:pt x="3965" y="449"/>
                </a:lnTo>
                <a:lnTo>
                  <a:pt x="3967" y="449"/>
                </a:lnTo>
                <a:lnTo>
                  <a:pt x="3969" y="447"/>
                </a:lnTo>
                <a:lnTo>
                  <a:pt x="3971" y="447"/>
                </a:lnTo>
                <a:lnTo>
                  <a:pt x="3971" y="445"/>
                </a:lnTo>
                <a:lnTo>
                  <a:pt x="3973" y="445"/>
                </a:lnTo>
                <a:lnTo>
                  <a:pt x="3977" y="439"/>
                </a:lnTo>
                <a:lnTo>
                  <a:pt x="3981" y="435"/>
                </a:lnTo>
                <a:lnTo>
                  <a:pt x="3983" y="433"/>
                </a:lnTo>
                <a:lnTo>
                  <a:pt x="3983" y="431"/>
                </a:lnTo>
                <a:lnTo>
                  <a:pt x="3983" y="429"/>
                </a:lnTo>
                <a:lnTo>
                  <a:pt x="3987" y="429"/>
                </a:lnTo>
                <a:lnTo>
                  <a:pt x="3993" y="423"/>
                </a:lnTo>
                <a:lnTo>
                  <a:pt x="4001" y="423"/>
                </a:lnTo>
                <a:lnTo>
                  <a:pt x="4009" y="427"/>
                </a:lnTo>
                <a:lnTo>
                  <a:pt x="4017" y="429"/>
                </a:lnTo>
                <a:lnTo>
                  <a:pt x="4025" y="433"/>
                </a:lnTo>
                <a:lnTo>
                  <a:pt x="4037" y="431"/>
                </a:lnTo>
                <a:lnTo>
                  <a:pt x="4049" y="429"/>
                </a:lnTo>
                <a:lnTo>
                  <a:pt x="4049" y="429"/>
                </a:lnTo>
                <a:lnTo>
                  <a:pt x="4051" y="429"/>
                </a:lnTo>
                <a:lnTo>
                  <a:pt x="4055" y="429"/>
                </a:lnTo>
                <a:lnTo>
                  <a:pt x="4059" y="425"/>
                </a:lnTo>
                <a:lnTo>
                  <a:pt x="4061" y="425"/>
                </a:lnTo>
                <a:lnTo>
                  <a:pt x="4069" y="415"/>
                </a:lnTo>
                <a:lnTo>
                  <a:pt x="4073" y="409"/>
                </a:lnTo>
                <a:lnTo>
                  <a:pt x="4073" y="403"/>
                </a:lnTo>
                <a:lnTo>
                  <a:pt x="4075" y="399"/>
                </a:lnTo>
                <a:lnTo>
                  <a:pt x="4077" y="393"/>
                </a:lnTo>
                <a:lnTo>
                  <a:pt x="4079" y="391"/>
                </a:lnTo>
                <a:lnTo>
                  <a:pt x="4085" y="385"/>
                </a:lnTo>
                <a:lnTo>
                  <a:pt x="4095" y="381"/>
                </a:lnTo>
                <a:lnTo>
                  <a:pt x="4097" y="379"/>
                </a:lnTo>
                <a:lnTo>
                  <a:pt x="4099" y="379"/>
                </a:lnTo>
                <a:lnTo>
                  <a:pt x="4101" y="377"/>
                </a:lnTo>
                <a:lnTo>
                  <a:pt x="4103" y="375"/>
                </a:lnTo>
                <a:lnTo>
                  <a:pt x="4105" y="375"/>
                </a:lnTo>
                <a:lnTo>
                  <a:pt x="4107" y="373"/>
                </a:lnTo>
                <a:lnTo>
                  <a:pt x="4109" y="373"/>
                </a:lnTo>
                <a:lnTo>
                  <a:pt x="4111" y="373"/>
                </a:lnTo>
                <a:lnTo>
                  <a:pt x="4111" y="371"/>
                </a:lnTo>
                <a:lnTo>
                  <a:pt x="4113" y="369"/>
                </a:lnTo>
                <a:lnTo>
                  <a:pt x="4115" y="369"/>
                </a:lnTo>
                <a:lnTo>
                  <a:pt x="4117" y="367"/>
                </a:lnTo>
                <a:lnTo>
                  <a:pt x="4119" y="365"/>
                </a:lnTo>
                <a:lnTo>
                  <a:pt x="4121" y="365"/>
                </a:lnTo>
                <a:lnTo>
                  <a:pt x="4121" y="363"/>
                </a:lnTo>
                <a:lnTo>
                  <a:pt x="4123" y="361"/>
                </a:lnTo>
                <a:lnTo>
                  <a:pt x="4125" y="357"/>
                </a:lnTo>
                <a:lnTo>
                  <a:pt x="4125" y="355"/>
                </a:lnTo>
                <a:lnTo>
                  <a:pt x="4127" y="353"/>
                </a:lnTo>
                <a:lnTo>
                  <a:pt x="4127" y="351"/>
                </a:lnTo>
                <a:lnTo>
                  <a:pt x="4129" y="349"/>
                </a:lnTo>
                <a:lnTo>
                  <a:pt x="4131" y="347"/>
                </a:lnTo>
                <a:lnTo>
                  <a:pt x="4131" y="345"/>
                </a:lnTo>
                <a:lnTo>
                  <a:pt x="4133" y="343"/>
                </a:lnTo>
                <a:lnTo>
                  <a:pt x="4135" y="345"/>
                </a:lnTo>
                <a:lnTo>
                  <a:pt x="4141" y="341"/>
                </a:lnTo>
                <a:lnTo>
                  <a:pt x="4143" y="341"/>
                </a:lnTo>
                <a:lnTo>
                  <a:pt x="4151" y="341"/>
                </a:lnTo>
                <a:lnTo>
                  <a:pt x="4153" y="341"/>
                </a:lnTo>
                <a:lnTo>
                  <a:pt x="4165" y="345"/>
                </a:lnTo>
                <a:lnTo>
                  <a:pt x="4167" y="343"/>
                </a:lnTo>
                <a:lnTo>
                  <a:pt x="4169" y="343"/>
                </a:lnTo>
                <a:lnTo>
                  <a:pt x="4175" y="339"/>
                </a:lnTo>
                <a:lnTo>
                  <a:pt x="4177" y="337"/>
                </a:lnTo>
                <a:lnTo>
                  <a:pt x="4181" y="335"/>
                </a:lnTo>
                <a:lnTo>
                  <a:pt x="4187" y="330"/>
                </a:lnTo>
                <a:lnTo>
                  <a:pt x="4189" y="330"/>
                </a:lnTo>
                <a:lnTo>
                  <a:pt x="4199" y="324"/>
                </a:lnTo>
                <a:lnTo>
                  <a:pt x="4209" y="320"/>
                </a:lnTo>
                <a:lnTo>
                  <a:pt x="4211" y="320"/>
                </a:lnTo>
                <a:lnTo>
                  <a:pt x="4221" y="318"/>
                </a:lnTo>
                <a:lnTo>
                  <a:pt x="4223" y="320"/>
                </a:lnTo>
                <a:lnTo>
                  <a:pt x="4227" y="322"/>
                </a:lnTo>
                <a:lnTo>
                  <a:pt x="4229" y="324"/>
                </a:lnTo>
                <a:lnTo>
                  <a:pt x="4229" y="326"/>
                </a:lnTo>
                <a:lnTo>
                  <a:pt x="4233" y="339"/>
                </a:lnTo>
                <a:lnTo>
                  <a:pt x="4233" y="341"/>
                </a:lnTo>
                <a:lnTo>
                  <a:pt x="4229" y="359"/>
                </a:lnTo>
                <a:lnTo>
                  <a:pt x="4229" y="365"/>
                </a:lnTo>
                <a:lnTo>
                  <a:pt x="4227" y="373"/>
                </a:lnTo>
                <a:lnTo>
                  <a:pt x="4229" y="375"/>
                </a:lnTo>
                <a:lnTo>
                  <a:pt x="4233" y="383"/>
                </a:lnTo>
                <a:lnTo>
                  <a:pt x="4239" y="393"/>
                </a:lnTo>
                <a:lnTo>
                  <a:pt x="4241" y="407"/>
                </a:lnTo>
                <a:lnTo>
                  <a:pt x="4241" y="409"/>
                </a:lnTo>
                <a:lnTo>
                  <a:pt x="4243" y="409"/>
                </a:lnTo>
                <a:lnTo>
                  <a:pt x="4243" y="411"/>
                </a:lnTo>
                <a:lnTo>
                  <a:pt x="4243" y="413"/>
                </a:lnTo>
                <a:lnTo>
                  <a:pt x="4243" y="413"/>
                </a:lnTo>
                <a:lnTo>
                  <a:pt x="4243" y="415"/>
                </a:lnTo>
                <a:lnTo>
                  <a:pt x="4243" y="417"/>
                </a:lnTo>
                <a:lnTo>
                  <a:pt x="4243" y="419"/>
                </a:lnTo>
                <a:lnTo>
                  <a:pt x="4243" y="421"/>
                </a:lnTo>
                <a:lnTo>
                  <a:pt x="4243" y="423"/>
                </a:lnTo>
                <a:lnTo>
                  <a:pt x="4243" y="425"/>
                </a:lnTo>
                <a:lnTo>
                  <a:pt x="4243" y="427"/>
                </a:lnTo>
                <a:lnTo>
                  <a:pt x="4243" y="429"/>
                </a:lnTo>
                <a:lnTo>
                  <a:pt x="4243" y="431"/>
                </a:lnTo>
                <a:lnTo>
                  <a:pt x="4243" y="433"/>
                </a:lnTo>
                <a:lnTo>
                  <a:pt x="4243" y="433"/>
                </a:lnTo>
                <a:lnTo>
                  <a:pt x="4243" y="435"/>
                </a:lnTo>
                <a:lnTo>
                  <a:pt x="4243" y="437"/>
                </a:lnTo>
                <a:lnTo>
                  <a:pt x="4243" y="439"/>
                </a:lnTo>
                <a:lnTo>
                  <a:pt x="4245" y="443"/>
                </a:lnTo>
                <a:lnTo>
                  <a:pt x="4245" y="445"/>
                </a:lnTo>
                <a:lnTo>
                  <a:pt x="4247" y="447"/>
                </a:lnTo>
                <a:lnTo>
                  <a:pt x="4247" y="449"/>
                </a:lnTo>
                <a:lnTo>
                  <a:pt x="4247" y="451"/>
                </a:lnTo>
                <a:lnTo>
                  <a:pt x="4249" y="453"/>
                </a:lnTo>
                <a:lnTo>
                  <a:pt x="4249" y="455"/>
                </a:lnTo>
                <a:lnTo>
                  <a:pt x="4251" y="455"/>
                </a:lnTo>
                <a:lnTo>
                  <a:pt x="4251" y="457"/>
                </a:lnTo>
                <a:lnTo>
                  <a:pt x="4253" y="457"/>
                </a:lnTo>
                <a:lnTo>
                  <a:pt x="4253" y="459"/>
                </a:lnTo>
                <a:lnTo>
                  <a:pt x="4255" y="459"/>
                </a:lnTo>
                <a:lnTo>
                  <a:pt x="4257" y="461"/>
                </a:lnTo>
                <a:lnTo>
                  <a:pt x="4259" y="461"/>
                </a:lnTo>
                <a:lnTo>
                  <a:pt x="4259" y="463"/>
                </a:lnTo>
                <a:lnTo>
                  <a:pt x="4261" y="463"/>
                </a:lnTo>
                <a:lnTo>
                  <a:pt x="4263" y="463"/>
                </a:lnTo>
                <a:lnTo>
                  <a:pt x="4263" y="465"/>
                </a:lnTo>
                <a:lnTo>
                  <a:pt x="4265" y="467"/>
                </a:lnTo>
                <a:lnTo>
                  <a:pt x="4267" y="467"/>
                </a:lnTo>
                <a:lnTo>
                  <a:pt x="4269" y="469"/>
                </a:lnTo>
                <a:lnTo>
                  <a:pt x="4271" y="471"/>
                </a:lnTo>
                <a:lnTo>
                  <a:pt x="4273" y="471"/>
                </a:lnTo>
                <a:lnTo>
                  <a:pt x="4275" y="473"/>
                </a:lnTo>
                <a:lnTo>
                  <a:pt x="4277" y="473"/>
                </a:lnTo>
                <a:lnTo>
                  <a:pt x="4277" y="475"/>
                </a:lnTo>
                <a:lnTo>
                  <a:pt x="4279" y="475"/>
                </a:lnTo>
                <a:lnTo>
                  <a:pt x="4281" y="475"/>
                </a:lnTo>
                <a:lnTo>
                  <a:pt x="4283" y="477"/>
                </a:lnTo>
                <a:lnTo>
                  <a:pt x="4285" y="477"/>
                </a:lnTo>
                <a:lnTo>
                  <a:pt x="4289" y="477"/>
                </a:lnTo>
                <a:lnTo>
                  <a:pt x="4291" y="477"/>
                </a:lnTo>
                <a:lnTo>
                  <a:pt x="4291" y="477"/>
                </a:lnTo>
                <a:lnTo>
                  <a:pt x="4293" y="477"/>
                </a:lnTo>
                <a:lnTo>
                  <a:pt x="4295" y="477"/>
                </a:lnTo>
                <a:lnTo>
                  <a:pt x="4297" y="477"/>
                </a:lnTo>
                <a:lnTo>
                  <a:pt x="4299" y="477"/>
                </a:lnTo>
                <a:lnTo>
                  <a:pt x="4309" y="477"/>
                </a:lnTo>
                <a:lnTo>
                  <a:pt x="4311" y="477"/>
                </a:lnTo>
                <a:lnTo>
                  <a:pt x="4313" y="477"/>
                </a:lnTo>
                <a:lnTo>
                  <a:pt x="4315" y="477"/>
                </a:lnTo>
                <a:lnTo>
                  <a:pt x="4317" y="477"/>
                </a:lnTo>
                <a:lnTo>
                  <a:pt x="4319" y="477"/>
                </a:lnTo>
                <a:lnTo>
                  <a:pt x="4321" y="477"/>
                </a:lnTo>
                <a:lnTo>
                  <a:pt x="4323" y="477"/>
                </a:lnTo>
                <a:lnTo>
                  <a:pt x="4323" y="479"/>
                </a:lnTo>
                <a:lnTo>
                  <a:pt x="4325" y="479"/>
                </a:lnTo>
                <a:lnTo>
                  <a:pt x="4327" y="479"/>
                </a:lnTo>
                <a:lnTo>
                  <a:pt x="4327" y="481"/>
                </a:lnTo>
                <a:lnTo>
                  <a:pt x="4329" y="481"/>
                </a:lnTo>
                <a:lnTo>
                  <a:pt x="4329" y="483"/>
                </a:lnTo>
                <a:lnTo>
                  <a:pt x="4331" y="483"/>
                </a:lnTo>
                <a:lnTo>
                  <a:pt x="4331" y="485"/>
                </a:lnTo>
                <a:lnTo>
                  <a:pt x="4333" y="485"/>
                </a:lnTo>
                <a:lnTo>
                  <a:pt x="4335" y="487"/>
                </a:lnTo>
                <a:lnTo>
                  <a:pt x="4337" y="487"/>
                </a:lnTo>
                <a:lnTo>
                  <a:pt x="4339" y="487"/>
                </a:lnTo>
                <a:lnTo>
                  <a:pt x="4339" y="489"/>
                </a:lnTo>
                <a:lnTo>
                  <a:pt x="4339" y="489"/>
                </a:lnTo>
                <a:lnTo>
                  <a:pt x="4339" y="491"/>
                </a:lnTo>
                <a:lnTo>
                  <a:pt x="4341" y="491"/>
                </a:lnTo>
                <a:lnTo>
                  <a:pt x="4343" y="493"/>
                </a:lnTo>
                <a:lnTo>
                  <a:pt x="4345" y="495"/>
                </a:lnTo>
                <a:lnTo>
                  <a:pt x="4345" y="497"/>
                </a:lnTo>
                <a:lnTo>
                  <a:pt x="4347" y="497"/>
                </a:lnTo>
                <a:lnTo>
                  <a:pt x="4347" y="499"/>
                </a:lnTo>
                <a:lnTo>
                  <a:pt x="4349" y="501"/>
                </a:lnTo>
                <a:lnTo>
                  <a:pt x="4349" y="503"/>
                </a:lnTo>
                <a:lnTo>
                  <a:pt x="4351" y="505"/>
                </a:lnTo>
                <a:lnTo>
                  <a:pt x="4351" y="507"/>
                </a:lnTo>
                <a:lnTo>
                  <a:pt x="4355" y="511"/>
                </a:lnTo>
                <a:lnTo>
                  <a:pt x="4355" y="513"/>
                </a:lnTo>
                <a:lnTo>
                  <a:pt x="4357" y="513"/>
                </a:lnTo>
                <a:lnTo>
                  <a:pt x="4357" y="515"/>
                </a:lnTo>
                <a:lnTo>
                  <a:pt x="4359" y="515"/>
                </a:lnTo>
                <a:lnTo>
                  <a:pt x="4359" y="517"/>
                </a:lnTo>
                <a:lnTo>
                  <a:pt x="4361" y="519"/>
                </a:lnTo>
                <a:lnTo>
                  <a:pt x="4363" y="521"/>
                </a:lnTo>
                <a:lnTo>
                  <a:pt x="4363" y="523"/>
                </a:lnTo>
                <a:lnTo>
                  <a:pt x="4365" y="523"/>
                </a:lnTo>
                <a:lnTo>
                  <a:pt x="4365" y="525"/>
                </a:lnTo>
                <a:lnTo>
                  <a:pt x="4367" y="525"/>
                </a:lnTo>
                <a:lnTo>
                  <a:pt x="4367" y="527"/>
                </a:lnTo>
                <a:lnTo>
                  <a:pt x="4369" y="529"/>
                </a:lnTo>
                <a:lnTo>
                  <a:pt x="4371" y="531"/>
                </a:lnTo>
                <a:lnTo>
                  <a:pt x="4373" y="533"/>
                </a:lnTo>
                <a:lnTo>
                  <a:pt x="4375" y="535"/>
                </a:lnTo>
                <a:lnTo>
                  <a:pt x="4377" y="535"/>
                </a:lnTo>
                <a:lnTo>
                  <a:pt x="4377" y="537"/>
                </a:lnTo>
                <a:lnTo>
                  <a:pt x="4379" y="537"/>
                </a:lnTo>
                <a:lnTo>
                  <a:pt x="4381" y="539"/>
                </a:lnTo>
                <a:lnTo>
                  <a:pt x="4383" y="539"/>
                </a:lnTo>
                <a:lnTo>
                  <a:pt x="4385" y="541"/>
                </a:lnTo>
                <a:lnTo>
                  <a:pt x="4387" y="541"/>
                </a:lnTo>
                <a:lnTo>
                  <a:pt x="4387" y="543"/>
                </a:lnTo>
                <a:lnTo>
                  <a:pt x="4387" y="543"/>
                </a:lnTo>
                <a:lnTo>
                  <a:pt x="4389" y="545"/>
                </a:lnTo>
                <a:lnTo>
                  <a:pt x="4391" y="545"/>
                </a:lnTo>
                <a:lnTo>
                  <a:pt x="4391" y="547"/>
                </a:lnTo>
                <a:lnTo>
                  <a:pt x="4393" y="547"/>
                </a:lnTo>
                <a:lnTo>
                  <a:pt x="4393" y="549"/>
                </a:lnTo>
                <a:lnTo>
                  <a:pt x="4395" y="549"/>
                </a:lnTo>
                <a:lnTo>
                  <a:pt x="4395" y="551"/>
                </a:lnTo>
                <a:lnTo>
                  <a:pt x="4397" y="551"/>
                </a:lnTo>
                <a:lnTo>
                  <a:pt x="4397" y="553"/>
                </a:lnTo>
                <a:lnTo>
                  <a:pt x="4399" y="557"/>
                </a:lnTo>
                <a:lnTo>
                  <a:pt x="4401" y="565"/>
                </a:lnTo>
                <a:lnTo>
                  <a:pt x="4401" y="569"/>
                </a:lnTo>
                <a:lnTo>
                  <a:pt x="4401" y="571"/>
                </a:lnTo>
                <a:lnTo>
                  <a:pt x="4401" y="575"/>
                </a:lnTo>
                <a:lnTo>
                  <a:pt x="4401" y="577"/>
                </a:lnTo>
                <a:lnTo>
                  <a:pt x="4403" y="583"/>
                </a:lnTo>
                <a:lnTo>
                  <a:pt x="4405" y="585"/>
                </a:lnTo>
                <a:lnTo>
                  <a:pt x="4405" y="589"/>
                </a:lnTo>
                <a:lnTo>
                  <a:pt x="4407" y="589"/>
                </a:lnTo>
                <a:lnTo>
                  <a:pt x="4405" y="595"/>
                </a:lnTo>
                <a:lnTo>
                  <a:pt x="4405" y="597"/>
                </a:lnTo>
                <a:lnTo>
                  <a:pt x="4405" y="599"/>
                </a:lnTo>
                <a:lnTo>
                  <a:pt x="4405" y="603"/>
                </a:lnTo>
                <a:lnTo>
                  <a:pt x="4407" y="605"/>
                </a:lnTo>
                <a:lnTo>
                  <a:pt x="4407" y="607"/>
                </a:lnTo>
                <a:lnTo>
                  <a:pt x="4407" y="609"/>
                </a:lnTo>
                <a:lnTo>
                  <a:pt x="4405" y="611"/>
                </a:lnTo>
                <a:lnTo>
                  <a:pt x="4405" y="613"/>
                </a:lnTo>
                <a:lnTo>
                  <a:pt x="4405" y="615"/>
                </a:lnTo>
                <a:lnTo>
                  <a:pt x="4405" y="617"/>
                </a:lnTo>
                <a:lnTo>
                  <a:pt x="4407" y="619"/>
                </a:lnTo>
                <a:lnTo>
                  <a:pt x="4407" y="621"/>
                </a:lnTo>
                <a:lnTo>
                  <a:pt x="4407" y="625"/>
                </a:lnTo>
                <a:lnTo>
                  <a:pt x="4409" y="625"/>
                </a:lnTo>
                <a:lnTo>
                  <a:pt x="4409" y="627"/>
                </a:lnTo>
                <a:lnTo>
                  <a:pt x="4407" y="627"/>
                </a:lnTo>
                <a:lnTo>
                  <a:pt x="4407" y="629"/>
                </a:lnTo>
                <a:lnTo>
                  <a:pt x="4407" y="631"/>
                </a:lnTo>
                <a:lnTo>
                  <a:pt x="4407" y="633"/>
                </a:lnTo>
                <a:lnTo>
                  <a:pt x="4407" y="635"/>
                </a:lnTo>
                <a:lnTo>
                  <a:pt x="4405" y="637"/>
                </a:lnTo>
                <a:lnTo>
                  <a:pt x="4405" y="641"/>
                </a:lnTo>
                <a:lnTo>
                  <a:pt x="4405" y="643"/>
                </a:lnTo>
                <a:lnTo>
                  <a:pt x="4405" y="649"/>
                </a:lnTo>
                <a:lnTo>
                  <a:pt x="4407" y="653"/>
                </a:lnTo>
                <a:lnTo>
                  <a:pt x="4409" y="653"/>
                </a:lnTo>
                <a:lnTo>
                  <a:pt x="4411" y="655"/>
                </a:lnTo>
                <a:lnTo>
                  <a:pt x="4413" y="655"/>
                </a:lnTo>
                <a:lnTo>
                  <a:pt x="4413" y="657"/>
                </a:lnTo>
                <a:lnTo>
                  <a:pt x="4415" y="659"/>
                </a:lnTo>
                <a:lnTo>
                  <a:pt x="4415" y="661"/>
                </a:lnTo>
                <a:lnTo>
                  <a:pt x="4417" y="663"/>
                </a:lnTo>
                <a:lnTo>
                  <a:pt x="4419" y="665"/>
                </a:lnTo>
                <a:lnTo>
                  <a:pt x="4419" y="667"/>
                </a:lnTo>
                <a:lnTo>
                  <a:pt x="4421" y="669"/>
                </a:lnTo>
                <a:lnTo>
                  <a:pt x="4421" y="671"/>
                </a:lnTo>
                <a:lnTo>
                  <a:pt x="4421" y="673"/>
                </a:lnTo>
                <a:lnTo>
                  <a:pt x="4421" y="675"/>
                </a:lnTo>
                <a:lnTo>
                  <a:pt x="4419" y="679"/>
                </a:lnTo>
                <a:lnTo>
                  <a:pt x="4419" y="681"/>
                </a:lnTo>
                <a:lnTo>
                  <a:pt x="4419" y="683"/>
                </a:lnTo>
                <a:lnTo>
                  <a:pt x="4415" y="689"/>
                </a:lnTo>
                <a:lnTo>
                  <a:pt x="4415" y="691"/>
                </a:lnTo>
                <a:lnTo>
                  <a:pt x="4415" y="693"/>
                </a:lnTo>
                <a:lnTo>
                  <a:pt x="4417" y="695"/>
                </a:lnTo>
                <a:lnTo>
                  <a:pt x="4417" y="699"/>
                </a:lnTo>
                <a:lnTo>
                  <a:pt x="4417" y="701"/>
                </a:lnTo>
                <a:lnTo>
                  <a:pt x="4419" y="703"/>
                </a:lnTo>
                <a:lnTo>
                  <a:pt x="4419" y="705"/>
                </a:lnTo>
                <a:lnTo>
                  <a:pt x="4419" y="707"/>
                </a:lnTo>
                <a:lnTo>
                  <a:pt x="4419" y="709"/>
                </a:lnTo>
                <a:lnTo>
                  <a:pt x="4419" y="715"/>
                </a:lnTo>
                <a:lnTo>
                  <a:pt x="4415" y="727"/>
                </a:lnTo>
                <a:lnTo>
                  <a:pt x="4415" y="729"/>
                </a:lnTo>
                <a:lnTo>
                  <a:pt x="4413" y="729"/>
                </a:lnTo>
                <a:lnTo>
                  <a:pt x="4411" y="729"/>
                </a:lnTo>
                <a:lnTo>
                  <a:pt x="4405" y="731"/>
                </a:lnTo>
                <a:lnTo>
                  <a:pt x="4403" y="729"/>
                </a:lnTo>
                <a:lnTo>
                  <a:pt x="4401" y="729"/>
                </a:lnTo>
                <a:lnTo>
                  <a:pt x="4399" y="729"/>
                </a:lnTo>
                <a:lnTo>
                  <a:pt x="4399" y="731"/>
                </a:lnTo>
                <a:lnTo>
                  <a:pt x="4397" y="733"/>
                </a:lnTo>
                <a:lnTo>
                  <a:pt x="4397" y="737"/>
                </a:lnTo>
                <a:lnTo>
                  <a:pt x="4397" y="741"/>
                </a:lnTo>
                <a:lnTo>
                  <a:pt x="4397" y="747"/>
                </a:lnTo>
                <a:lnTo>
                  <a:pt x="4399" y="749"/>
                </a:lnTo>
                <a:lnTo>
                  <a:pt x="4401" y="749"/>
                </a:lnTo>
                <a:lnTo>
                  <a:pt x="4403" y="751"/>
                </a:lnTo>
                <a:lnTo>
                  <a:pt x="4403" y="753"/>
                </a:lnTo>
                <a:lnTo>
                  <a:pt x="4405" y="755"/>
                </a:lnTo>
                <a:lnTo>
                  <a:pt x="4405" y="760"/>
                </a:lnTo>
                <a:lnTo>
                  <a:pt x="4405" y="762"/>
                </a:lnTo>
                <a:lnTo>
                  <a:pt x="4405" y="764"/>
                </a:lnTo>
                <a:lnTo>
                  <a:pt x="4403" y="770"/>
                </a:lnTo>
                <a:lnTo>
                  <a:pt x="4401" y="774"/>
                </a:lnTo>
                <a:lnTo>
                  <a:pt x="4401" y="776"/>
                </a:lnTo>
                <a:lnTo>
                  <a:pt x="4401" y="780"/>
                </a:lnTo>
                <a:lnTo>
                  <a:pt x="4399" y="780"/>
                </a:lnTo>
                <a:lnTo>
                  <a:pt x="4397" y="788"/>
                </a:lnTo>
                <a:lnTo>
                  <a:pt x="4395" y="790"/>
                </a:lnTo>
                <a:lnTo>
                  <a:pt x="4395" y="792"/>
                </a:lnTo>
                <a:lnTo>
                  <a:pt x="4391" y="794"/>
                </a:lnTo>
                <a:lnTo>
                  <a:pt x="4389" y="794"/>
                </a:lnTo>
                <a:lnTo>
                  <a:pt x="4379" y="794"/>
                </a:lnTo>
                <a:lnTo>
                  <a:pt x="4377" y="794"/>
                </a:lnTo>
                <a:lnTo>
                  <a:pt x="4377" y="796"/>
                </a:lnTo>
                <a:lnTo>
                  <a:pt x="4377" y="798"/>
                </a:lnTo>
                <a:lnTo>
                  <a:pt x="4379" y="802"/>
                </a:lnTo>
                <a:lnTo>
                  <a:pt x="4381" y="804"/>
                </a:lnTo>
                <a:lnTo>
                  <a:pt x="4381" y="806"/>
                </a:lnTo>
                <a:lnTo>
                  <a:pt x="4381" y="812"/>
                </a:lnTo>
                <a:lnTo>
                  <a:pt x="4381" y="814"/>
                </a:lnTo>
                <a:lnTo>
                  <a:pt x="4381" y="816"/>
                </a:lnTo>
                <a:lnTo>
                  <a:pt x="4383" y="818"/>
                </a:lnTo>
                <a:lnTo>
                  <a:pt x="4385" y="820"/>
                </a:lnTo>
                <a:lnTo>
                  <a:pt x="4387" y="820"/>
                </a:lnTo>
                <a:lnTo>
                  <a:pt x="4387" y="822"/>
                </a:lnTo>
                <a:lnTo>
                  <a:pt x="4389" y="824"/>
                </a:lnTo>
                <a:lnTo>
                  <a:pt x="4391" y="824"/>
                </a:lnTo>
                <a:lnTo>
                  <a:pt x="4391" y="826"/>
                </a:lnTo>
                <a:lnTo>
                  <a:pt x="4393" y="830"/>
                </a:lnTo>
                <a:lnTo>
                  <a:pt x="4397" y="832"/>
                </a:lnTo>
                <a:lnTo>
                  <a:pt x="4399" y="834"/>
                </a:lnTo>
                <a:lnTo>
                  <a:pt x="4401" y="834"/>
                </a:lnTo>
                <a:lnTo>
                  <a:pt x="4401" y="836"/>
                </a:lnTo>
                <a:lnTo>
                  <a:pt x="4403" y="834"/>
                </a:lnTo>
                <a:lnTo>
                  <a:pt x="4403" y="836"/>
                </a:lnTo>
                <a:lnTo>
                  <a:pt x="4405" y="836"/>
                </a:lnTo>
                <a:lnTo>
                  <a:pt x="4407" y="840"/>
                </a:lnTo>
                <a:lnTo>
                  <a:pt x="4409" y="840"/>
                </a:lnTo>
                <a:lnTo>
                  <a:pt x="4409" y="842"/>
                </a:lnTo>
                <a:lnTo>
                  <a:pt x="4411" y="842"/>
                </a:lnTo>
                <a:lnTo>
                  <a:pt x="4413" y="842"/>
                </a:lnTo>
                <a:lnTo>
                  <a:pt x="4413" y="844"/>
                </a:lnTo>
                <a:lnTo>
                  <a:pt x="4413" y="846"/>
                </a:lnTo>
                <a:lnTo>
                  <a:pt x="4413" y="846"/>
                </a:lnTo>
                <a:lnTo>
                  <a:pt x="4413" y="850"/>
                </a:lnTo>
                <a:lnTo>
                  <a:pt x="4413" y="852"/>
                </a:lnTo>
                <a:lnTo>
                  <a:pt x="4415" y="856"/>
                </a:lnTo>
                <a:lnTo>
                  <a:pt x="4417" y="858"/>
                </a:lnTo>
                <a:lnTo>
                  <a:pt x="4419" y="860"/>
                </a:lnTo>
                <a:lnTo>
                  <a:pt x="4421" y="862"/>
                </a:lnTo>
                <a:lnTo>
                  <a:pt x="4423" y="862"/>
                </a:lnTo>
                <a:lnTo>
                  <a:pt x="4425" y="864"/>
                </a:lnTo>
                <a:lnTo>
                  <a:pt x="4427" y="864"/>
                </a:lnTo>
                <a:lnTo>
                  <a:pt x="4427" y="866"/>
                </a:lnTo>
                <a:lnTo>
                  <a:pt x="4429" y="868"/>
                </a:lnTo>
                <a:lnTo>
                  <a:pt x="4431" y="870"/>
                </a:lnTo>
                <a:lnTo>
                  <a:pt x="4433" y="870"/>
                </a:lnTo>
                <a:lnTo>
                  <a:pt x="4435" y="872"/>
                </a:lnTo>
                <a:lnTo>
                  <a:pt x="4435" y="872"/>
                </a:lnTo>
                <a:lnTo>
                  <a:pt x="4435" y="874"/>
                </a:lnTo>
                <a:lnTo>
                  <a:pt x="4435" y="876"/>
                </a:lnTo>
                <a:lnTo>
                  <a:pt x="4435" y="878"/>
                </a:lnTo>
                <a:lnTo>
                  <a:pt x="4435" y="880"/>
                </a:lnTo>
                <a:lnTo>
                  <a:pt x="4437" y="882"/>
                </a:lnTo>
                <a:lnTo>
                  <a:pt x="4437" y="884"/>
                </a:lnTo>
                <a:lnTo>
                  <a:pt x="4437" y="886"/>
                </a:lnTo>
                <a:lnTo>
                  <a:pt x="4439" y="888"/>
                </a:lnTo>
                <a:lnTo>
                  <a:pt x="4441" y="890"/>
                </a:lnTo>
                <a:lnTo>
                  <a:pt x="4441" y="892"/>
                </a:lnTo>
                <a:lnTo>
                  <a:pt x="4443" y="894"/>
                </a:lnTo>
                <a:lnTo>
                  <a:pt x="4443" y="894"/>
                </a:lnTo>
                <a:lnTo>
                  <a:pt x="4443" y="896"/>
                </a:lnTo>
                <a:lnTo>
                  <a:pt x="4443" y="898"/>
                </a:lnTo>
                <a:lnTo>
                  <a:pt x="4443" y="900"/>
                </a:lnTo>
                <a:lnTo>
                  <a:pt x="4445" y="902"/>
                </a:lnTo>
                <a:lnTo>
                  <a:pt x="4445" y="904"/>
                </a:lnTo>
                <a:lnTo>
                  <a:pt x="4447" y="904"/>
                </a:lnTo>
                <a:lnTo>
                  <a:pt x="4447" y="906"/>
                </a:lnTo>
                <a:lnTo>
                  <a:pt x="4449" y="906"/>
                </a:lnTo>
                <a:lnTo>
                  <a:pt x="4451" y="906"/>
                </a:lnTo>
                <a:lnTo>
                  <a:pt x="4451" y="908"/>
                </a:lnTo>
                <a:lnTo>
                  <a:pt x="4451" y="910"/>
                </a:lnTo>
                <a:lnTo>
                  <a:pt x="4451" y="912"/>
                </a:lnTo>
                <a:lnTo>
                  <a:pt x="4451" y="914"/>
                </a:lnTo>
                <a:lnTo>
                  <a:pt x="4451" y="916"/>
                </a:lnTo>
                <a:lnTo>
                  <a:pt x="4451" y="918"/>
                </a:lnTo>
                <a:lnTo>
                  <a:pt x="4453" y="922"/>
                </a:lnTo>
                <a:lnTo>
                  <a:pt x="4455" y="922"/>
                </a:lnTo>
                <a:lnTo>
                  <a:pt x="4457" y="924"/>
                </a:lnTo>
                <a:lnTo>
                  <a:pt x="4457" y="926"/>
                </a:lnTo>
                <a:lnTo>
                  <a:pt x="4455" y="926"/>
                </a:lnTo>
                <a:lnTo>
                  <a:pt x="4455" y="928"/>
                </a:lnTo>
                <a:lnTo>
                  <a:pt x="4457" y="928"/>
                </a:lnTo>
                <a:lnTo>
                  <a:pt x="4457" y="930"/>
                </a:lnTo>
                <a:lnTo>
                  <a:pt x="4459" y="930"/>
                </a:lnTo>
                <a:lnTo>
                  <a:pt x="4459" y="928"/>
                </a:lnTo>
                <a:lnTo>
                  <a:pt x="4461" y="928"/>
                </a:lnTo>
                <a:lnTo>
                  <a:pt x="4463" y="928"/>
                </a:lnTo>
                <a:lnTo>
                  <a:pt x="4465" y="930"/>
                </a:lnTo>
                <a:lnTo>
                  <a:pt x="4467" y="930"/>
                </a:lnTo>
                <a:lnTo>
                  <a:pt x="4475" y="930"/>
                </a:lnTo>
                <a:lnTo>
                  <a:pt x="4477" y="932"/>
                </a:lnTo>
                <a:lnTo>
                  <a:pt x="4475" y="932"/>
                </a:lnTo>
                <a:lnTo>
                  <a:pt x="4475" y="934"/>
                </a:lnTo>
                <a:lnTo>
                  <a:pt x="4475" y="936"/>
                </a:lnTo>
                <a:lnTo>
                  <a:pt x="4475" y="938"/>
                </a:lnTo>
                <a:lnTo>
                  <a:pt x="4475" y="940"/>
                </a:lnTo>
                <a:lnTo>
                  <a:pt x="4477" y="940"/>
                </a:lnTo>
                <a:lnTo>
                  <a:pt x="4477" y="942"/>
                </a:lnTo>
                <a:lnTo>
                  <a:pt x="4477" y="942"/>
                </a:lnTo>
                <a:lnTo>
                  <a:pt x="4479" y="942"/>
                </a:lnTo>
                <a:lnTo>
                  <a:pt x="4481" y="942"/>
                </a:lnTo>
                <a:lnTo>
                  <a:pt x="4483" y="942"/>
                </a:lnTo>
                <a:lnTo>
                  <a:pt x="4485" y="942"/>
                </a:lnTo>
                <a:lnTo>
                  <a:pt x="4487" y="942"/>
                </a:lnTo>
                <a:lnTo>
                  <a:pt x="4487" y="942"/>
                </a:lnTo>
                <a:lnTo>
                  <a:pt x="4487" y="944"/>
                </a:lnTo>
                <a:lnTo>
                  <a:pt x="4487" y="946"/>
                </a:lnTo>
                <a:lnTo>
                  <a:pt x="4485" y="948"/>
                </a:lnTo>
                <a:lnTo>
                  <a:pt x="4483" y="948"/>
                </a:lnTo>
                <a:lnTo>
                  <a:pt x="4481" y="948"/>
                </a:lnTo>
                <a:lnTo>
                  <a:pt x="4479" y="948"/>
                </a:lnTo>
                <a:lnTo>
                  <a:pt x="4479" y="950"/>
                </a:lnTo>
                <a:lnTo>
                  <a:pt x="4477" y="950"/>
                </a:lnTo>
                <a:lnTo>
                  <a:pt x="4477" y="952"/>
                </a:lnTo>
                <a:lnTo>
                  <a:pt x="4477" y="954"/>
                </a:lnTo>
                <a:lnTo>
                  <a:pt x="4477" y="956"/>
                </a:lnTo>
                <a:lnTo>
                  <a:pt x="4477" y="958"/>
                </a:lnTo>
                <a:lnTo>
                  <a:pt x="4479" y="958"/>
                </a:lnTo>
                <a:lnTo>
                  <a:pt x="4479" y="960"/>
                </a:lnTo>
                <a:lnTo>
                  <a:pt x="4481" y="960"/>
                </a:lnTo>
                <a:lnTo>
                  <a:pt x="4483" y="960"/>
                </a:lnTo>
                <a:lnTo>
                  <a:pt x="4483" y="962"/>
                </a:lnTo>
                <a:lnTo>
                  <a:pt x="4483" y="962"/>
                </a:lnTo>
                <a:lnTo>
                  <a:pt x="4481" y="964"/>
                </a:lnTo>
                <a:lnTo>
                  <a:pt x="4479" y="968"/>
                </a:lnTo>
                <a:lnTo>
                  <a:pt x="4477" y="970"/>
                </a:lnTo>
                <a:lnTo>
                  <a:pt x="4475" y="970"/>
                </a:lnTo>
                <a:lnTo>
                  <a:pt x="4475" y="972"/>
                </a:lnTo>
                <a:lnTo>
                  <a:pt x="4473" y="972"/>
                </a:lnTo>
                <a:lnTo>
                  <a:pt x="4471" y="972"/>
                </a:lnTo>
                <a:lnTo>
                  <a:pt x="4469" y="972"/>
                </a:lnTo>
                <a:lnTo>
                  <a:pt x="4469" y="974"/>
                </a:lnTo>
                <a:lnTo>
                  <a:pt x="4469" y="976"/>
                </a:lnTo>
                <a:lnTo>
                  <a:pt x="4469" y="978"/>
                </a:lnTo>
                <a:lnTo>
                  <a:pt x="4467" y="978"/>
                </a:lnTo>
                <a:lnTo>
                  <a:pt x="4467" y="980"/>
                </a:lnTo>
                <a:lnTo>
                  <a:pt x="4465" y="980"/>
                </a:lnTo>
                <a:lnTo>
                  <a:pt x="4465" y="982"/>
                </a:lnTo>
                <a:lnTo>
                  <a:pt x="4467" y="984"/>
                </a:lnTo>
                <a:lnTo>
                  <a:pt x="4469" y="988"/>
                </a:lnTo>
                <a:lnTo>
                  <a:pt x="4473" y="988"/>
                </a:lnTo>
                <a:lnTo>
                  <a:pt x="4475" y="988"/>
                </a:lnTo>
                <a:lnTo>
                  <a:pt x="4477" y="988"/>
                </a:lnTo>
                <a:lnTo>
                  <a:pt x="4479" y="990"/>
                </a:lnTo>
                <a:lnTo>
                  <a:pt x="4479" y="990"/>
                </a:lnTo>
                <a:lnTo>
                  <a:pt x="4479" y="992"/>
                </a:lnTo>
                <a:lnTo>
                  <a:pt x="4477" y="992"/>
                </a:lnTo>
                <a:lnTo>
                  <a:pt x="4477" y="994"/>
                </a:lnTo>
                <a:lnTo>
                  <a:pt x="4479" y="994"/>
                </a:lnTo>
                <a:lnTo>
                  <a:pt x="4483" y="996"/>
                </a:lnTo>
                <a:lnTo>
                  <a:pt x="4483" y="998"/>
                </a:lnTo>
                <a:lnTo>
                  <a:pt x="4483" y="1002"/>
                </a:lnTo>
                <a:lnTo>
                  <a:pt x="4483" y="1004"/>
                </a:lnTo>
                <a:lnTo>
                  <a:pt x="4483" y="1006"/>
                </a:lnTo>
                <a:lnTo>
                  <a:pt x="4483" y="1008"/>
                </a:lnTo>
                <a:lnTo>
                  <a:pt x="4483" y="1006"/>
                </a:lnTo>
                <a:lnTo>
                  <a:pt x="4485" y="1004"/>
                </a:lnTo>
                <a:lnTo>
                  <a:pt x="4485" y="998"/>
                </a:lnTo>
                <a:lnTo>
                  <a:pt x="4485" y="996"/>
                </a:lnTo>
                <a:lnTo>
                  <a:pt x="4487" y="996"/>
                </a:lnTo>
                <a:lnTo>
                  <a:pt x="4489" y="996"/>
                </a:lnTo>
                <a:lnTo>
                  <a:pt x="4491" y="996"/>
                </a:lnTo>
                <a:lnTo>
                  <a:pt x="4491" y="998"/>
                </a:lnTo>
                <a:lnTo>
                  <a:pt x="4491" y="1000"/>
                </a:lnTo>
                <a:lnTo>
                  <a:pt x="4493" y="1000"/>
                </a:lnTo>
                <a:lnTo>
                  <a:pt x="4497" y="1000"/>
                </a:lnTo>
                <a:lnTo>
                  <a:pt x="4497" y="1002"/>
                </a:lnTo>
                <a:lnTo>
                  <a:pt x="4499" y="1004"/>
                </a:lnTo>
                <a:lnTo>
                  <a:pt x="4501" y="1006"/>
                </a:lnTo>
                <a:lnTo>
                  <a:pt x="4503" y="1006"/>
                </a:lnTo>
                <a:lnTo>
                  <a:pt x="4505" y="1010"/>
                </a:lnTo>
                <a:lnTo>
                  <a:pt x="4509" y="1014"/>
                </a:lnTo>
                <a:lnTo>
                  <a:pt x="4509" y="1016"/>
                </a:lnTo>
                <a:lnTo>
                  <a:pt x="4511" y="1018"/>
                </a:lnTo>
                <a:lnTo>
                  <a:pt x="4513" y="1018"/>
                </a:lnTo>
                <a:lnTo>
                  <a:pt x="4515" y="1020"/>
                </a:lnTo>
                <a:lnTo>
                  <a:pt x="4517" y="1020"/>
                </a:lnTo>
                <a:lnTo>
                  <a:pt x="4517" y="1022"/>
                </a:lnTo>
                <a:lnTo>
                  <a:pt x="4519" y="1024"/>
                </a:lnTo>
                <a:lnTo>
                  <a:pt x="4519" y="1026"/>
                </a:lnTo>
                <a:lnTo>
                  <a:pt x="4519" y="1028"/>
                </a:lnTo>
                <a:lnTo>
                  <a:pt x="4519" y="1030"/>
                </a:lnTo>
                <a:lnTo>
                  <a:pt x="4519" y="1032"/>
                </a:lnTo>
                <a:lnTo>
                  <a:pt x="4519" y="1034"/>
                </a:lnTo>
                <a:lnTo>
                  <a:pt x="4521" y="1034"/>
                </a:lnTo>
                <a:lnTo>
                  <a:pt x="4525" y="1034"/>
                </a:lnTo>
                <a:lnTo>
                  <a:pt x="4525" y="1036"/>
                </a:lnTo>
                <a:lnTo>
                  <a:pt x="4523" y="1036"/>
                </a:lnTo>
                <a:lnTo>
                  <a:pt x="4517" y="1038"/>
                </a:lnTo>
                <a:lnTo>
                  <a:pt x="4515" y="1038"/>
                </a:lnTo>
                <a:lnTo>
                  <a:pt x="4515" y="1038"/>
                </a:lnTo>
                <a:lnTo>
                  <a:pt x="4515" y="1040"/>
                </a:lnTo>
                <a:lnTo>
                  <a:pt x="4517" y="1040"/>
                </a:lnTo>
                <a:lnTo>
                  <a:pt x="4519" y="1042"/>
                </a:lnTo>
                <a:lnTo>
                  <a:pt x="4521" y="1042"/>
                </a:lnTo>
                <a:lnTo>
                  <a:pt x="4521" y="1044"/>
                </a:lnTo>
                <a:lnTo>
                  <a:pt x="4519" y="1046"/>
                </a:lnTo>
                <a:lnTo>
                  <a:pt x="4519" y="1048"/>
                </a:lnTo>
                <a:lnTo>
                  <a:pt x="4519" y="1050"/>
                </a:lnTo>
                <a:lnTo>
                  <a:pt x="4521" y="1052"/>
                </a:lnTo>
                <a:lnTo>
                  <a:pt x="4523" y="1054"/>
                </a:lnTo>
                <a:lnTo>
                  <a:pt x="4525" y="1058"/>
                </a:lnTo>
                <a:lnTo>
                  <a:pt x="4525" y="1060"/>
                </a:lnTo>
                <a:lnTo>
                  <a:pt x="4527" y="1062"/>
                </a:lnTo>
                <a:lnTo>
                  <a:pt x="4531" y="1066"/>
                </a:lnTo>
                <a:lnTo>
                  <a:pt x="4531" y="1068"/>
                </a:lnTo>
                <a:lnTo>
                  <a:pt x="4531" y="1070"/>
                </a:lnTo>
                <a:lnTo>
                  <a:pt x="4531" y="1072"/>
                </a:lnTo>
                <a:lnTo>
                  <a:pt x="4531" y="1076"/>
                </a:lnTo>
                <a:lnTo>
                  <a:pt x="4529" y="1078"/>
                </a:lnTo>
                <a:lnTo>
                  <a:pt x="4529" y="1080"/>
                </a:lnTo>
                <a:lnTo>
                  <a:pt x="4529" y="1082"/>
                </a:lnTo>
                <a:lnTo>
                  <a:pt x="4531" y="1082"/>
                </a:lnTo>
                <a:lnTo>
                  <a:pt x="4531" y="1082"/>
                </a:lnTo>
                <a:lnTo>
                  <a:pt x="4533" y="1080"/>
                </a:lnTo>
                <a:lnTo>
                  <a:pt x="4537" y="1076"/>
                </a:lnTo>
                <a:lnTo>
                  <a:pt x="4539" y="1076"/>
                </a:lnTo>
                <a:lnTo>
                  <a:pt x="4541" y="1080"/>
                </a:lnTo>
                <a:lnTo>
                  <a:pt x="4543" y="1082"/>
                </a:lnTo>
                <a:lnTo>
                  <a:pt x="4543" y="1086"/>
                </a:lnTo>
                <a:lnTo>
                  <a:pt x="4543" y="1086"/>
                </a:lnTo>
                <a:lnTo>
                  <a:pt x="4545" y="1086"/>
                </a:lnTo>
                <a:lnTo>
                  <a:pt x="4549" y="1086"/>
                </a:lnTo>
                <a:lnTo>
                  <a:pt x="4551" y="1088"/>
                </a:lnTo>
                <a:lnTo>
                  <a:pt x="4551" y="1090"/>
                </a:lnTo>
                <a:lnTo>
                  <a:pt x="4553" y="1092"/>
                </a:lnTo>
                <a:lnTo>
                  <a:pt x="4555" y="1092"/>
                </a:lnTo>
                <a:lnTo>
                  <a:pt x="4557" y="1094"/>
                </a:lnTo>
                <a:lnTo>
                  <a:pt x="4559" y="1094"/>
                </a:lnTo>
                <a:lnTo>
                  <a:pt x="4561" y="1096"/>
                </a:lnTo>
                <a:lnTo>
                  <a:pt x="4561" y="1098"/>
                </a:lnTo>
                <a:lnTo>
                  <a:pt x="4563" y="1098"/>
                </a:lnTo>
                <a:lnTo>
                  <a:pt x="4565" y="1098"/>
                </a:lnTo>
                <a:lnTo>
                  <a:pt x="4567" y="1098"/>
                </a:lnTo>
                <a:lnTo>
                  <a:pt x="4569" y="1100"/>
                </a:lnTo>
                <a:lnTo>
                  <a:pt x="4569" y="1104"/>
                </a:lnTo>
                <a:lnTo>
                  <a:pt x="4569" y="1106"/>
                </a:lnTo>
                <a:lnTo>
                  <a:pt x="4569" y="1108"/>
                </a:lnTo>
                <a:lnTo>
                  <a:pt x="4571" y="1108"/>
                </a:lnTo>
                <a:lnTo>
                  <a:pt x="4573" y="1108"/>
                </a:lnTo>
                <a:lnTo>
                  <a:pt x="4575" y="1108"/>
                </a:lnTo>
                <a:lnTo>
                  <a:pt x="4577" y="1108"/>
                </a:lnTo>
                <a:lnTo>
                  <a:pt x="4579" y="1108"/>
                </a:lnTo>
                <a:lnTo>
                  <a:pt x="4579" y="1110"/>
                </a:lnTo>
                <a:lnTo>
                  <a:pt x="4577" y="1112"/>
                </a:lnTo>
                <a:lnTo>
                  <a:pt x="4573" y="1114"/>
                </a:lnTo>
                <a:lnTo>
                  <a:pt x="4573" y="1116"/>
                </a:lnTo>
                <a:lnTo>
                  <a:pt x="4575" y="1118"/>
                </a:lnTo>
                <a:lnTo>
                  <a:pt x="4577" y="1118"/>
                </a:lnTo>
                <a:lnTo>
                  <a:pt x="4579" y="1118"/>
                </a:lnTo>
                <a:lnTo>
                  <a:pt x="4581" y="1118"/>
                </a:lnTo>
                <a:lnTo>
                  <a:pt x="4581" y="1116"/>
                </a:lnTo>
                <a:lnTo>
                  <a:pt x="4583" y="1116"/>
                </a:lnTo>
                <a:lnTo>
                  <a:pt x="4585" y="1116"/>
                </a:lnTo>
                <a:lnTo>
                  <a:pt x="4585" y="1118"/>
                </a:lnTo>
                <a:lnTo>
                  <a:pt x="4585" y="1120"/>
                </a:lnTo>
                <a:lnTo>
                  <a:pt x="4581" y="1120"/>
                </a:lnTo>
                <a:lnTo>
                  <a:pt x="4581" y="1122"/>
                </a:lnTo>
                <a:lnTo>
                  <a:pt x="4581" y="1122"/>
                </a:lnTo>
                <a:lnTo>
                  <a:pt x="4581" y="1124"/>
                </a:lnTo>
                <a:lnTo>
                  <a:pt x="4581" y="1128"/>
                </a:lnTo>
                <a:lnTo>
                  <a:pt x="4579" y="1128"/>
                </a:lnTo>
                <a:lnTo>
                  <a:pt x="4577" y="1130"/>
                </a:lnTo>
                <a:lnTo>
                  <a:pt x="4573" y="1132"/>
                </a:lnTo>
                <a:lnTo>
                  <a:pt x="4573" y="1134"/>
                </a:lnTo>
                <a:lnTo>
                  <a:pt x="4573" y="1134"/>
                </a:lnTo>
                <a:lnTo>
                  <a:pt x="4575" y="1138"/>
                </a:lnTo>
                <a:lnTo>
                  <a:pt x="4577" y="1138"/>
                </a:lnTo>
                <a:lnTo>
                  <a:pt x="4579" y="1140"/>
                </a:lnTo>
                <a:lnTo>
                  <a:pt x="4581" y="1140"/>
                </a:lnTo>
                <a:lnTo>
                  <a:pt x="4581" y="1140"/>
                </a:lnTo>
                <a:lnTo>
                  <a:pt x="4581" y="1142"/>
                </a:lnTo>
                <a:lnTo>
                  <a:pt x="4581" y="1146"/>
                </a:lnTo>
                <a:lnTo>
                  <a:pt x="4581" y="1150"/>
                </a:lnTo>
                <a:lnTo>
                  <a:pt x="4583" y="1152"/>
                </a:lnTo>
                <a:lnTo>
                  <a:pt x="4585" y="1152"/>
                </a:lnTo>
                <a:lnTo>
                  <a:pt x="4585" y="1154"/>
                </a:lnTo>
                <a:lnTo>
                  <a:pt x="4585" y="1156"/>
                </a:lnTo>
                <a:lnTo>
                  <a:pt x="4585" y="1158"/>
                </a:lnTo>
                <a:lnTo>
                  <a:pt x="4587" y="1158"/>
                </a:lnTo>
                <a:lnTo>
                  <a:pt x="4587" y="1160"/>
                </a:lnTo>
                <a:lnTo>
                  <a:pt x="4589" y="1162"/>
                </a:lnTo>
                <a:lnTo>
                  <a:pt x="4591" y="1164"/>
                </a:lnTo>
                <a:lnTo>
                  <a:pt x="4595" y="1166"/>
                </a:lnTo>
                <a:lnTo>
                  <a:pt x="4595" y="1168"/>
                </a:lnTo>
                <a:lnTo>
                  <a:pt x="4593" y="1170"/>
                </a:lnTo>
                <a:lnTo>
                  <a:pt x="4591" y="1170"/>
                </a:lnTo>
                <a:lnTo>
                  <a:pt x="4589" y="1172"/>
                </a:lnTo>
                <a:lnTo>
                  <a:pt x="4591" y="1176"/>
                </a:lnTo>
                <a:lnTo>
                  <a:pt x="4593" y="1178"/>
                </a:lnTo>
                <a:lnTo>
                  <a:pt x="4593" y="1181"/>
                </a:lnTo>
                <a:lnTo>
                  <a:pt x="4593" y="1183"/>
                </a:lnTo>
                <a:lnTo>
                  <a:pt x="4593" y="1183"/>
                </a:lnTo>
                <a:lnTo>
                  <a:pt x="4591" y="1185"/>
                </a:lnTo>
                <a:lnTo>
                  <a:pt x="4589" y="1185"/>
                </a:lnTo>
                <a:lnTo>
                  <a:pt x="4589" y="1187"/>
                </a:lnTo>
                <a:lnTo>
                  <a:pt x="4591" y="1187"/>
                </a:lnTo>
                <a:lnTo>
                  <a:pt x="4593" y="1187"/>
                </a:lnTo>
                <a:lnTo>
                  <a:pt x="4595" y="1187"/>
                </a:lnTo>
                <a:lnTo>
                  <a:pt x="4595" y="1189"/>
                </a:lnTo>
                <a:lnTo>
                  <a:pt x="4595" y="1191"/>
                </a:lnTo>
                <a:lnTo>
                  <a:pt x="4595" y="1193"/>
                </a:lnTo>
                <a:lnTo>
                  <a:pt x="4597" y="1193"/>
                </a:lnTo>
                <a:lnTo>
                  <a:pt x="4597" y="1195"/>
                </a:lnTo>
                <a:lnTo>
                  <a:pt x="4599" y="1195"/>
                </a:lnTo>
                <a:lnTo>
                  <a:pt x="4601" y="1195"/>
                </a:lnTo>
                <a:lnTo>
                  <a:pt x="4601" y="1193"/>
                </a:lnTo>
                <a:lnTo>
                  <a:pt x="4603" y="1191"/>
                </a:lnTo>
                <a:lnTo>
                  <a:pt x="4603" y="1189"/>
                </a:lnTo>
                <a:lnTo>
                  <a:pt x="4605" y="1189"/>
                </a:lnTo>
                <a:lnTo>
                  <a:pt x="4605" y="1191"/>
                </a:lnTo>
                <a:lnTo>
                  <a:pt x="4607" y="1193"/>
                </a:lnTo>
                <a:lnTo>
                  <a:pt x="4609" y="1197"/>
                </a:lnTo>
                <a:lnTo>
                  <a:pt x="4611" y="1197"/>
                </a:lnTo>
                <a:lnTo>
                  <a:pt x="4611" y="1199"/>
                </a:lnTo>
                <a:lnTo>
                  <a:pt x="4613" y="1199"/>
                </a:lnTo>
                <a:lnTo>
                  <a:pt x="4615" y="1201"/>
                </a:lnTo>
                <a:lnTo>
                  <a:pt x="4617" y="1201"/>
                </a:lnTo>
                <a:lnTo>
                  <a:pt x="4619" y="1203"/>
                </a:lnTo>
                <a:lnTo>
                  <a:pt x="4619" y="1205"/>
                </a:lnTo>
                <a:lnTo>
                  <a:pt x="4621" y="1205"/>
                </a:lnTo>
                <a:lnTo>
                  <a:pt x="4623" y="1205"/>
                </a:lnTo>
                <a:lnTo>
                  <a:pt x="4625" y="1205"/>
                </a:lnTo>
                <a:lnTo>
                  <a:pt x="4625" y="1203"/>
                </a:lnTo>
                <a:lnTo>
                  <a:pt x="4627" y="1203"/>
                </a:lnTo>
                <a:lnTo>
                  <a:pt x="4629" y="1201"/>
                </a:lnTo>
                <a:lnTo>
                  <a:pt x="4629" y="1201"/>
                </a:lnTo>
                <a:lnTo>
                  <a:pt x="4631" y="1201"/>
                </a:lnTo>
                <a:lnTo>
                  <a:pt x="4633" y="1203"/>
                </a:lnTo>
                <a:lnTo>
                  <a:pt x="4633" y="1205"/>
                </a:lnTo>
                <a:lnTo>
                  <a:pt x="4635" y="1205"/>
                </a:lnTo>
                <a:lnTo>
                  <a:pt x="4637" y="1207"/>
                </a:lnTo>
                <a:lnTo>
                  <a:pt x="4639" y="1207"/>
                </a:lnTo>
                <a:lnTo>
                  <a:pt x="4639" y="1209"/>
                </a:lnTo>
                <a:lnTo>
                  <a:pt x="4639" y="1211"/>
                </a:lnTo>
                <a:lnTo>
                  <a:pt x="4639" y="1213"/>
                </a:lnTo>
                <a:lnTo>
                  <a:pt x="4639" y="1215"/>
                </a:lnTo>
                <a:lnTo>
                  <a:pt x="4641" y="1215"/>
                </a:lnTo>
                <a:lnTo>
                  <a:pt x="4643" y="1217"/>
                </a:lnTo>
                <a:lnTo>
                  <a:pt x="4645" y="1217"/>
                </a:lnTo>
                <a:lnTo>
                  <a:pt x="4643" y="1219"/>
                </a:lnTo>
                <a:lnTo>
                  <a:pt x="4643" y="1221"/>
                </a:lnTo>
                <a:lnTo>
                  <a:pt x="4643" y="1223"/>
                </a:lnTo>
                <a:lnTo>
                  <a:pt x="4643" y="1225"/>
                </a:lnTo>
                <a:lnTo>
                  <a:pt x="4643" y="1227"/>
                </a:lnTo>
                <a:lnTo>
                  <a:pt x="4645" y="1229"/>
                </a:lnTo>
                <a:lnTo>
                  <a:pt x="4647" y="1229"/>
                </a:lnTo>
                <a:lnTo>
                  <a:pt x="4647" y="1231"/>
                </a:lnTo>
                <a:lnTo>
                  <a:pt x="4649" y="1231"/>
                </a:lnTo>
                <a:lnTo>
                  <a:pt x="4651" y="1231"/>
                </a:lnTo>
                <a:lnTo>
                  <a:pt x="4653" y="1231"/>
                </a:lnTo>
                <a:lnTo>
                  <a:pt x="4655" y="1231"/>
                </a:lnTo>
                <a:lnTo>
                  <a:pt x="4655" y="1229"/>
                </a:lnTo>
                <a:lnTo>
                  <a:pt x="4657" y="1229"/>
                </a:lnTo>
                <a:lnTo>
                  <a:pt x="4659" y="1231"/>
                </a:lnTo>
                <a:lnTo>
                  <a:pt x="4661" y="1231"/>
                </a:lnTo>
                <a:lnTo>
                  <a:pt x="4663" y="1231"/>
                </a:lnTo>
                <a:lnTo>
                  <a:pt x="4665" y="1231"/>
                </a:lnTo>
                <a:lnTo>
                  <a:pt x="4665" y="1229"/>
                </a:lnTo>
                <a:lnTo>
                  <a:pt x="4665" y="1227"/>
                </a:lnTo>
                <a:lnTo>
                  <a:pt x="4667" y="1227"/>
                </a:lnTo>
                <a:lnTo>
                  <a:pt x="4667" y="1225"/>
                </a:lnTo>
                <a:lnTo>
                  <a:pt x="4667" y="1223"/>
                </a:lnTo>
                <a:lnTo>
                  <a:pt x="4667" y="1221"/>
                </a:lnTo>
                <a:lnTo>
                  <a:pt x="4665" y="1221"/>
                </a:lnTo>
                <a:lnTo>
                  <a:pt x="4665" y="1217"/>
                </a:lnTo>
                <a:lnTo>
                  <a:pt x="4663" y="1215"/>
                </a:lnTo>
                <a:lnTo>
                  <a:pt x="4663" y="1213"/>
                </a:lnTo>
                <a:lnTo>
                  <a:pt x="4665" y="1213"/>
                </a:lnTo>
                <a:lnTo>
                  <a:pt x="4665" y="1211"/>
                </a:lnTo>
                <a:lnTo>
                  <a:pt x="4671" y="1211"/>
                </a:lnTo>
                <a:lnTo>
                  <a:pt x="4671" y="1213"/>
                </a:lnTo>
                <a:lnTo>
                  <a:pt x="4673" y="1213"/>
                </a:lnTo>
                <a:lnTo>
                  <a:pt x="4671" y="1215"/>
                </a:lnTo>
                <a:lnTo>
                  <a:pt x="4671" y="1217"/>
                </a:lnTo>
                <a:lnTo>
                  <a:pt x="4671" y="1219"/>
                </a:lnTo>
                <a:lnTo>
                  <a:pt x="4671" y="1221"/>
                </a:lnTo>
                <a:lnTo>
                  <a:pt x="4673" y="1221"/>
                </a:lnTo>
                <a:lnTo>
                  <a:pt x="4673" y="1223"/>
                </a:lnTo>
                <a:lnTo>
                  <a:pt x="4671" y="1227"/>
                </a:lnTo>
                <a:lnTo>
                  <a:pt x="4669" y="1229"/>
                </a:lnTo>
                <a:lnTo>
                  <a:pt x="4667" y="1231"/>
                </a:lnTo>
                <a:lnTo>
                  <a:pt x="4667" y="1231"/>
                </a:lnTo>
                <a:lnTo>
                  <a:pt x="4667" y="1233"/>
                </a:lnTo>
                <a:lnTo>
                  <a:pt x="4669" y="1233"/>
                </a:lnTo>
                <a:lnTo>
                  <a:pt x="4671" y="1233"/>
                </a:lnTo>
                <a:lnTo>
                  <a:pt x="4671" y="1235"/>
                </a:lnTo>
                <a:lnTo>
                  <a:pt x="4673" y="1235"/>
                </a:lnTo>
                <a:lnTo>
                  <a:pt x="4675" y="1235"/>
                </a:lnTo>
                <a:lnTo>
                  <a:pt x="4675" y="1233"/>
                </a:lnTo>
                <a:lnTo>
                  <a:pt x="4677" y="1233"/>
                </a:lnTo>
                <a:lnTo>
                  <a:pt x="4677" y="1231"/>
                </a:lnTo>
                <a:lnTo>
                  <a:pt x="4677" y="1231"/>
                </a:lnTo>
                <a:lnTo>
                  <a:pt x="4677" y="1237"/>
                </a:lnTo>
                <a:lnTo>
                  <a:pt x="4675" y="1237"/>
                </a:lnTo>
                <a:lnTo>
                  <a:pt x="4675" y="1239"/>
                </a:lnTo>
                <a:lnTo>
                  <a:pt x="4675" y="1241"/>
                </a:lnTo>
                <a:lnTo>
                  <a:pt x="4677" y="1243"/>
                </a:lnTo>
                <a:lnTo>
                  <a:pt x="4677" y="1243"/>
                </a:lnTo>
                <a:lnTo>
                  <a:pt x="4679" y="1243"/>
                </a:lnTo>
                <a:lnTo>
                  <a:pt x="4681" y="1243"/>
                </a:lnTo>
                <a:lnTo>
                  <a:pt x="4681" y="1249"/>
                </a:lnTo>
                <a:lnTo>
                  <a:pt x="4681" y="1251"/>
                </a:lnTo>
                <a:lnTo>
                  <a:pt x="4681" y="1253"/>
                </a:lnTo>
                <a:lnTo>
                  <a:pt x="4681" y="1255"/>
                </a:lnTo>
                <a:lnTo>
                  <a:pt x="4683" y="1255"/>
                </a:lnTo>
                <a:lnTo>
                  <a:pt x="4683" y="1257"/>
                </a:lnTo>
                <a:lnTo>
                  <a:pt x="4685" y="1257"/>
                </a:lnTo>
                <a:lnTo>
                  <a:pt x="4687" y="1257"/>
                </a:lnTo>
                <a:lnTo>
                  <a:pt x="4689" y="1257"/>
                </a:lnTo>
                <a:lnTo>
                  <a:pt x="4691" y="1255"/>
                </a:lnTo>
                <a:lnTo>
                  <a:pt x="4693" y="1255"/>
                </a:lnTo>
                <a:lnTo>
                  <a:pt x="4695" y="1255"/>
                </a:lnTo>
                <a:lnTo>
                  <a:pt x="4699" y="1255"/>
                </a:lnTo>
                <a:lnTo>
                  <a:pt x="4699" y="1257"/>
                </a:lnTo>
                <a:lnTo>
                  <a:pt x="4701" y="1259"/>
                </a:lnTo>
                <a:lnTo>
                  <a:pt x="4701" y="1261"/>
                </a:lnTo>
                <a:lnTo>
                  <a:pt x="4703" y="1265"/>
                </a:lnTo>
                <a:lnTo>
                  <a:pt x="4703" y="1267"/>
                </a:lnTo>
                <a:lnTo>
                  <a:pt x="4703" y="1269"/>
                </a:lnTo>
                <a:lnTo>
                  <a:pt x="4701" y="1269"/>
                </a:lnTo>
                <a:lnTo>
                  <a:pt x="4699" y="1271"/>
                </a:lnTo>
                <a:lnTo>
                  <a:pt x="4697" y="1271"/>
                </a:lnTo>
                <a:lnTo>
                  <a:pt x="4695" y="1271"/>
                </a:lnTo>
                <a:lnTo>
                  <a:pt x="4693" y="1271"/>
                </a:lnTo>
                <a:lnTo>
                  <a:pt x="4693" y="1273"/>
                </a:lnTo>
                <a:lnTo>
                  <a:pt x="4691" y="1273"/>
                </a:lnTo>
                <a:lnTo>
                  <a:pt x="4691" y="1275"/>
                </a:lnTo>
                <a:lnTo>
                  <a:pt x="4691" y="1277"/>
                </a:lnTo>
                <a:lnTo>
                  <a:pt x="4695" y="1277"/>
                </a:lnTo>
                <a:lnTo>
                  <a:pt x="4697" y="1277"/>
                </a:lnTo>
                <a:lnTo>
                  <a:pt x="4697" y="1279"/>
                </a:lnTo>
                <a:lnTo>
                  <a:pt x="4697" y="1281"/>
                </a:lnTo>
                <a:lnTo>
                  <a:pt x="4697" y="1283"/>
                </a:lnTo>
                <a:lnTo>
                  <a:pt x="4697" y="1285"/>
                </a:lnTo>
                <a:lnTo>
                  <a:pt x="4701" y="1287"/>
                </a:lnTo>
                <a:lnTo>
                  <a:pt x="4703" y="1287"/>
                </a:lnTo>
                <a:lnTo>
                  <a:pt x="4705" y="1287"/>
                </a:lnTo>
                <a:lnTo>
                  <a:pt x="4707" y="1285"/>
                </a:lnTo>
                <a:lnTo>
                  <a:pt x="4707" y="1283"/>
                </a:lnTo>
                <a:lnTo>
                  <a:pt x="4709" y="1281"/>
                </a:lnTo>
                <a:lnTo>
                  <a:pt x="4711" y="1281"/>
                </a:lnTo>
                <a:lnTo>
                  <a:pt x="4713" y="1281"/>
                </a:lnTo>
                <a:lnTo>
                  <a:pt x="4715" y="1281"/>
                </a:lnTo>
                <a:lnTo>
                  <a:pt x="4717" y="1281"/>
                </a:lnTo>
                <a:lnTo>
                  <a:pt x="4719" y="1283"/>
                </a:lnTo>
                <a:lnTo>
                  <a:pt x="4719" y="1285"/>
                </a:lnTo>
                <a:lnTo>
                  <a:pt x="4721" y="1287"/>
                </a:lnTo>
                <a:lnTo>
                  <a:pt x="4725" y="1285"/>
                </a:lnTo>
                <a:lnTo>
                  <a:pt x="4727" y="1285"/>
                </a:lnTo>
                <a:lnTo>
                  <a:pt x="4733" y="1285"/>
                </a:lnTo>
                <a:lnTo>
                  <a:pt x="4735" y="1285"/>
                </a:lnTo>
                <a:lnTo>
                  <a:pt x="4735" y="1287"/>
                </a:lnTo>
                <a:lnTo>
                  <a:pt x="4735" y="1289"/>
                </a:lnTo>
                <a:lnTo>
                  <a:pt x="4737" y="1289"/>
                </a:lnTo>
                <a:lnTo>
                  <a:pt x="4739" y="1291"/>
                </a:lnTo>
                <a:lnTo>
                  <a:pt x="4739" y="1293"/>
                </a:lnTo>
                <a:lnTo>
                  <a:pt x="4742" y="1293"/>
                </a:lnTo>
                <a:lnTo>
                  <a:pt x="4742" y="1295"/>
                </a:lnTo>
                <a:lnTo>
                  <a:pt x="4742" y="1297"/>
                </a:lnTo>
                <a:lnTo>
                  <a:pt x="4742" y="1299"/>
                </a:lnTo>
                <a:lnTo>
                  <a:pt x="4742" y="1301"/>
                </a:lnTo>
                <a:lnTo>
                  <a:pt x="4744" y="1301"/>
                </a:lnTo>
                <a:lnTo>
                  <a:pt x="4744" y="1299"/>
                </a:lnTo>
                <a:lnTo>
                  <a:pt x="4746" y="1299"/>
                </a:lnTo>
                <a:lnTo>
                  <a:pt x="4746" y="1301"/>
                </a:lnTo>
                <a:lnTo>
                  <a:pt x="4748" y="1301"/>
                </a:lnTo>
                <a:lnTo>
                  <a:pt x="4750" y="1301"/>
                </a:lnTo>
                <a:lnTo>
                  <a:pt x="4752" y="1301"/>
                </a:lnTo>
                <a:lnTo>
                  <a:pt x="4752" y="1303"/>
                </a:lnTo>
                <a:lnTo>
                  <a:pt x="4752" y="1305"/>
                </a:lnTo>
                <a:lnTo>
                  <a:pt x="4752" y="1307"/>
                </a:lnTo>
                <a:lnTo>
                  <a:pt x="4754" y="1307"/>
                </a:lnTo>
                <a:lnTo>
                  <a:pt x="4756" y="1307"/>
                </a:lnTo>
                <a:lnTo>
                  <a:pt x="4758" y="1305"/>
                </a:lnTo>
                <a:lnTo>
                  <a:pt x="4758" y="1303"/>
                </a:lnTo>
                <a:lnTo>
                  <a:pt x="4758" y="1301"/>
                </a:lnTo>
                <a:lnTo>
                  <a:pt x="4758" y="1299"/>
                </a:lnTo>
                <a:lnTo>
                  <a:pt x="4758" y="1297"/>
                </a:lnTo>
                <a:lnTo>
                  <a:pt x="4758" y="1295"/>
                </a:lnTo>
                <a:lnTo>
                  <a:pt x="4756" y="1295"/>
                </a:lnTo>
                <a:lnTo>
                  <a:pt x="4756" y="1293"/>
                </a:lnTo>
                <a:lnTo>
                  <a:pt x="4756" y="1291"/>
                </a:lnTo>
                <a:lnTo>
                  <a:pt x="4758" y="1291"/>
                </a:lnTo>
                <a:lnTo>
                  <a:pt x="4758" y="1293"/>
                </a:lnTo>
                <a:lnTo>
                  <a:pt x="4760" y="1293"/>
                </a:lnTo>
                <a:lnTo>
                  <a:pt x="4760" y="1295"/>
                </a:lnTo>
                <a:lnTo>
                  <a:pt x="4762" y="1297"/>
                </a:lnTo>
                <a:lnTo>
                  <a:pt x="4766" y="1299"/>
                </a:lnTo>
                <a:lnTo>
                  <a:pt x="4766" y="1301"/>
                </a:lnTo>
                <a:lnTo>
                  <a:pt x="4768" y="1301"/>
                </a:lnTo>
                <a:lnTo>
                  <a:pt x="4768" y="1299"/>
                </a:lnTo>
                <a:lnTo>
                  <a:pt x="4770" y="1299"/>
                </a:lnTo>
                <a:lnTo>
                  <a:pt x="4768" y="1297"/>
                </a:lnTo>
                <a:lnTo>
                  <a:pt x="4770" y="1297"/>
                </a:lnTo>
                <a:lnTo>
                  <a:pt x="4772" y="1295"/>
                </a:lnTo>
                <a:lnTo>
                  <a:pt x="4774" y="1297"/>
                </a:lnTo>
                <a:lnTo>
                  <a:pt x="4774" y="1301"/>
                </a:lnTo>
                <a:lnTo>
                  <a:pt x="4774" y="1301"/>
                </a:lnTo>
                <a:lnTo>
                  <a:pt x="4778" y="1301"/>
                </a:lnTo>
                <a:lnTo>
                  <a:pt x="4780" y="1297"/>
                </a:lnTo>
                <a:lnTo>
                  <a:pt x="4782" y="1295"/>
                </a:lnTo>
                <a:lnTo>
                  <a:pt x="4784" y="1295"/>
                </a:lnTo>
                <a:lnTo>
                  <a:pt x="4784" y="1293"/>
                </a:lnTo>
                <a:lnTo>
                  <a:pt x="4786" y="1295"/>
                </a:lnTo>
                <a:lnTo>
                  <a:pt x="4784" y="1297"/>
                </a:lnTo>
                <a:lnTo>
                  <a:pt x="4786" y="1297"/>
                </a:lnTo>
                <a:lnTo>
                  <a:pt x="4786" y="1299"/>
                </a:lnTo>
                <a:lnTo>
                  <a:pt x="4788" y="1297"/>
                </a:lnTo>
                <a:lnTo>
                  <a:pt x="4790" y="1297"/>
                </a:lnTo>
                <a:lnTo>
                  <a:pt x="4790" y="1295"/>
                </a:lnTo>
                <a:lnTo>
                  <a:pt x="4792" y="1295"/>
                </a:lnTo>
                <a:lnTo>
                  <a:pt x="4796" y="1295"/>
                </a:lnTo>
                <a:lnTo>
                  <a:pt x="4798" y="1295"/>
                </a:lnTo>
                <a:lnTo>
                  <a:pt x="4798" y="1293"/>
                </a:lnTo>
                <a:lnTo>
                  <a:pt x="4800" y="1291"/>
                </a:lnTo>
                <a:lnTo>
                  <a:pt x="4802" y="1291"/>
                </a:lnTo>
                <a:lnTo>
                  <a:pt x="4804" y="1293"/>
                </a:lnTo>
                <a:lnTo>
                  <a:pt x="4806" y="1295"/>
                </a:lnTo>
                <a:lnTo>
                  <a:pt x="4804" y="1299"/>
                </a:lnTo>
                <a:lnTo>
                  <a:pt x="4796" y="1305"/>
                </a:lnTo>
                <a:lnTo>
                  <a:pt x="4786" y="1315"/>
                </a:lnTo>
                <a:lnTo>
                  <a:pt x="4774" y="1325"/>
                </a:lnTo>
                <a:lnTo>
                  <a:pt x="4766" y="1331"/>
                </a:lnTo>
                <a:lnTo>
                  <a:pt x="4752" y="1343"/>
                </a:lnTo>
                <a:lnTo>
                  <a:pt x="4748" y="1347"/>
                </a:lnTo>
                <a:lnTo>
                  <a:pt x="4746" y="1351"/>
                </a:lnTo>
                <a:lnTo>
                  <a:pt x="4744" y="1351"/>
                </a:lnTo>
                <a:lnTo>
                  <a:pt x="4742" y="1353"/>
                </a:lnTo>
                <a:lnTo>
                  <a:pt x="4739" y="1355"/>
                </a:lnTo>
                <a:lnTo>
                  <a:pt x="4729" y="1365"/>
                </a:lnTo>
                <a:lnTo>
                  <a:pt x="4719" y="1373"/>
                </a:lnTo>
                <a:lnTo>
                  <a:pt x="4711" y="1379"/>
                </a:lnTo>
                <a:lnTo>
                  <a:pt x="4701" y="1387"/>
                </a:lnTo>
                <a:lnTo>
                  <a:pt x="4691" y="1397"/>
                </a:lnTo>
                <a:lnTo>
                  <a:pt x="4679" y="1407"/>
                </a:lnTo>
                <a:lnTo>
                  <a:pt x="4671" y="1417"/>
                </a:lnTo>
                <a:lnTo>
                  <a:pt x="4657" y="1425"/>
                </a:lnTo>
                <a:lnTo>
                  <a:pt x="4651" y="1431"/>
                </a:lnTo>
                <a:lnTo>
                  <a:pt x="4645" y="1435"/>
                </a:lnTo>
                <a:lnTo>
                  <a:pt x="4645" y="1437"/>
                </a:lnTo>
                <a:lnTo>
                  <a:pt x="4641" y="1439"/>
                </a:lnTo>
                <a:lnTo>
                  <a:pt x="4639" y="1441"/>
                </a:lnTo>
                <a:lnTo>
                  <a:pt x="4631" y="1449"/>
                </a:lnTo>
                <a:lnTo>
                  <a:pt x="4621" y="1459"/>
                </a:lnTo>
                <a:lnTo>
                  <a:pt x="4611" y="1469"/>
                </a:lnTo>
                <a:lnTo>
                  <a:pt x="4603" y="1473"/>
                </a:lnTo>
                <a:lnTo>
                  <a:pt x="4599" y="1477"/>
                </a:lnTo>
                <a:lnTo>
                  <a:pt x="4595" y="1479"/>
                </a:lnTo>
                <a:lnTo>
                  <a:pt x="4587" y="1485"/>
                </a:lnTo>
                <a:lnTo>
                  <a:pt x="4587" y="1487"/>
                </a:lnTo>
                <a:lnTo>
                  <a:pt x="4585" y="1489"/>
                </a:lnTo>
                <a:lnTo>
                  <a:pt x="4583" y="1491"/>
                </a:lnTo>
                <a:lnTo>
                  <a:pt x="4581" y="1491"/>
                </a:lnTo>
                <a:lnTo>
                  <a:pt x="4581" y="1493"/>
                </a:lnTo>
                <a:lnTo>
                  <a:pt x="4581" y="1495"/>
                </a:lnTo>
                <a:lnTo>
                  <a:pt x="4581" y="1497"/>
                </a:lnTo>
                <a:lnTo>
                  <a:pt x="4581" y="1499"/>
                </a:lnTo>
                <a:lnTo>
                  <a:pt x="4579" y="1501"/>
                </a:lnTo>
                <a:lnTo>
                  <a:pt x="4577" y="1501"/>
                </a:lnTo>
                <a:lnTo>
                  <a:pt x="4575" y="1501"/>
                </a:lnTo>
                <a:lnTo>
                  <a:pt x="4573" y="1503"/>
                </a:lnTo>
                <a:lnTo>
                  <a:pt x="4571" y="1503"/>
                </a:lnTo>
                <a:lnTo>
                  <a:pt x="4569" y="1503"/>
                </a:lnTo>
                <a:lnTo>
                  <a:pt x="4567" y="1503"/>
                </a:lnTo>
                <a:lnTo>
                  <a:pt x="4565" y="1503"/>
                </a:lnTo>
                <a:lnTo>
                  <a:pt x="4565" y="1505"/>
                </a:lnTo>
                <a:lnTo>
                  <a:pt x="4567" y="1505"/>
                </a:lnTo>
                <a:lnTo>
                  <a:pt x="4567" y="1507"/>
                </a:lnTo>
                <a:lnTo>
                  <a:pt x="4567" y="1509"/>
                </a:lnTo>
                <a:lnTo>
                  <a:pt x="4565" y="1509"/>
                </a:lnTo>
                <a:lnTo>
                  <a:pt x="4563" y="1509"/>
                </a:lnTo>
                <a:lnTo>
                  <a:pt x="4563" y="1511"/>
                </a:lnTo>
                <a:lnTo>
                  <a:pt x="4563" y="1513"/>
                </a:lnTo>
                <a:lnTo>
                  <a:pt x="4561" y="1515"/>
                </a:lnTo>
                <a:lnTo>
                  <a:pt x="4559" y="1515"/>
                </a:lnTo>
                <a:lnTo>
                  <a:pt x="4555" y="1517"/>
                </a:lnTo>
                <a:lnTo>
                  <a:pt x="4553" y="1517"/>
                </a:lnTo>
                <a:lnTo>
                  <a:pt x="4551" y="1517"/>
                </a:lnTo>
                <a:lnTo>
                  <a:pt x="4549" y="1517"/>
                </a:lnTo>
                <a:lnTo>
                  <a:pt x="4547" y="1517"/>
                </a:lnTo>
                <a:lnTo>
                  <a:pt x="4545" y="1517"/>
                </a:lnTo>
                <a:lnTo>
                  <a:pt x="4545" y="1519"/>
                </a:lnTo>
                <a:lnTo>
                  <a:pt x="4543" y="1519"/>
                </a:lnTo>
                <a:lnTo>
                  <a:pt x="4541" y="1519"/>
                </a:lnTo>
                <a:lnTo>
                  <a:pt x="4539" y="1519"/>
                </a:lnTo>
                <a:lnTo>
                  <a:pt x="4537" y="1519"/>
                </a:lnTo>
                <a:lnTo>
                  <a:pt x="4535" y="1519"/>
                </a:lnTo>
                <a:lnTo>
                  <a:pt x="4533" y="1521"/>
                </a:lnTo>
                <a:lnTo>
                  <a:pt x="4531" y="1521"/>
                </a:lnTo>
                <a:lnTo>
                  <a:pt x="4531" y="1521"/>
                </a:lnTo>
                <a:lnTo>
                  <a:pt x="4529" y="1523"/>
                </a:lnTo>
                <a:lnTo>
                  <a:pt x="4527" y="1523"/>
                </a:lnTo>
                <a:lnTo>
                  <a:pt x="4525" y="1523"/>
                </a:lnTo>
                <a:lnTo>
                  <a:pt x="4523" y="1523"/>
                </a:lnTo>
                <a:lnTo>
                  <a:pt x="4523" y="1525"/>
                </a:lnTo>
                <a:lnTo>
                  <a:pt x="4521" y="1525"/>
                </a:lnTo>
                <a:lnTo>
                  <a:pt x="4519" y="1525"/>
                </a:lnTo>
                <a:lnTo>
                  <a:pt x="4517" y="1527"/>
                </a:lnTo>
                <a:lnTo>
                  <a:pt x="4515" y="1527"/>
                </a:lnTo>
                <a:lnTo>
                  <a:pt x="4513" y="1527"/>
                </a:lnTo>
                <a:lnTo>
                  <a:pt x="4513" y="1529"/>
                </a:lnTo>
                <a:lnTo>
                  <a:pt x="4511" y="1529"/>
                </a:lnTo>
                <a:lnTo>
                  <a:pt x="4509" y="1529"/>
                </a:lnTo>
                <a:lnTo>
                  <a:pt x="4507" y="1529"/>
                </a:lnTo>
                <a:lnTo>
                  <a:pt x="4505" y="1529"/>
                </a:lnTo>
                <a:lnTo>
                  <a:pt x="4503" y="1531"/>
                </a:lnTo>
                <a:lnTo>
                  <a:pt x="4503" y="1533"/>
                </a:lnTo>
                <a:lnTo>
                  <a:pt x="4501" y="1531"/>
                </a:lnTo>
                <a:lnTo>
                  <a:pt x="4499" y="1531"/>
                </a:lnTo>
                <a:lnTo>
                  <a:pt x="4497" y="1533"/>
                </a:lnTo>
                <a:lnTo>
                  <a:pt x="4495" y="1535"/>
                </a:lnTo>
                <a:lnTo>
                  <a:pt x="4493" y="1535"/>
                </a:lnTo>
                <a:lnTo>
                  <a:pt x="4493" y="1537"/>
                </a:lnTo>
                <a:lnTo>
                  <a:pt x="4491" y="1535"/>
                </a:lnTo>
                <a:lnTo>
                  <a:pt x="4489" y="1535"/>
                </a:lnTo>
                <a:lnTo>
                  <a:pt x="4489" y="1537"/>
                </a:lnTo>
                <a:lnTo>
                  <a:pt x="4487" y="1539"/>
                </a:lnTo>
                <a:lnTo>
                  <a:pt x="4487" y="1537"/>
                </a:lnTo>
                <a:lnTo>
                  <a:pt x="4485" y="1539"/>
                </a:lnTo>
                <a:lnTo>
                  <a:pt x="4483" y="1539"/>
                </a:lnTo>
                <a:lnTo>
                  <a:pt x="4483" y="1539"/>
                </a:lnTo>
                <a:lnTo>
                  <a:pt x="4481" y="1541"/>
                </a:lnTo>
                <a:lnTo>
                  <a:pt x="4479" y="1541"/>
                </a:lnTo>
                <a:lnTo>
                  <a:pt x="4477" y="1541"/>
                </a:lnTo>
                <a:lnTo>
                  <a:pt x="4475" y="1543"/>
                </a:lnTo>
                <a:lnTo>
                  <a:pt x="4475" y="1545"/>
                </a:lnTo>
                <a:lnTo>
                  <a:pt x="4473" y="1545"/>
                </a:lnTo>
                <a:lnTo>
                  <a:pt x="4473" y="1547"/>
                </a:lnTo>
                <a:lnTo>
                  <a:pt x="4471" y="1547"/>
                </a:lnTo>
                <a:lnTo>
                  <a:pt x="4469" y="1545"/>
                </a:lnTo>
                <a:lnTo>
                  <a:pt x="4467" y="1545"/>
                </a:lnTo>
                <a:lnTo>
                  <a:pt x="4467" y="1547"/>
                </a:lnTo>
                <a:lnTo>
                  <a:pt x="4465" y="1547"/>
                </a:lnTo>
                <a:lnTo>
                  <a:pt x="4463" y="1549"/>
                </a:lnTo>
                <a:lnTo>
                  <a:pt x="4461" y="1549"/>
                </a:lnTo>
                <a:lnTo>
                  <a:pt x="4461" y="1551"/>
                </a:lnTo>
                <a:lnTo>
                  <a:pt x="4461" y="1553"/>
                </a:lnTo>
                <a:lnTo>
                  <a:pt x="4459" y="1553"/>
                </a:lnTo>
                <a:lnTo>
                  <a:pt x="4457" y="1553"/>
                </a:lnTo>
                <a:lnTo>
                  <a:pt x="4455" y="1555"/>
                </a:lnTo>
                <a:lnTo>
                  <a:pt x="4455" y="1557"/>
                </a:lnTo>
                <a:lnTo>
                  <a:pt x="4453" y="1557"/>
                </a:lnTo>
                <a:lnTo>
                  <a:pt x="4451" y="1557"/>
                </a:lnTo>
                <a:lnTo>
                  <a:pt x="4451" y="1555"/>
                </a:lnTo>
                <a:lnTo>
                  <a:pt x="4449" y="1557"/>
                </a:lnTo>
                <a:lnTo>
                  <a:pt x="4447" y="1557"/>
                </a:lnTo>
                <a:lnTo>
                  <a:pt x="4447" y="1559"/>
                </a:lnTo>
                <a:lnTo>
                  <a:pt x="4447" y="1561"/>
                </a:lnTo>
                <a:lnTo>
                  <a:pt x="4445" y="1563"/>
                </a:lnTo>
                <a:lnTo>
                  <a:pt x="4443" y="1563"/>
                </a:lnTo>
                <a:lnTo>
                  <a:pt x="4441" y="1563"/>
                </a:lnTo>
                <a:lnTo>
                  <a:pt x="4441" y="1561"/>
                </a:lnTo>
                <a:lnTo>
                  <a:pt x="4441" y="1563"/>
                </a:lnTo>
                <a:lnTo>
                  <a:pt x="4439" y="1563"/>
                </a:lnTo>
                <a:lnTo>
                  <a:pt x="4437" y="1565"/>
                </a:lnTo>
                <a:lnTo>
                  <a:pt x="4435" y="1565"/>
                </a:lnTo>
                <a:lnTo>
                  <a:pt x="4435" y="1565"/>
                </a:lnTo>
                <a:lnTo>
                  <a:pt x="4433" y="1565"/>
                </a:lnTo>
                <a:lnTo>
                  <a:pt x="4433" y="1565"/>
                </a:lnTo>
                <a:lnTo>
                  <a:pt x="4431" y="1567"/>
                </a:lnTo>
                <a:lnTo>
                  <a:pt x="4429" y="1567"/>
                </a:lnTo>
                <a:lnTo>
                  <a:pt x="4427" y="1569"/>
                </a:lnTo>
                <a:lnTo>
                  <a:pt x="4425" y="1569"/>
                </a:lnTo>
                <a:lnTo>
                  <a:pt x="4423" y="1571"/>
                </a:lnTo>
                <a:lnTo>
                  <a:pt x="4421" y="1573"/>
                </a:lnTo>
                <a:lnTo>
                  <a:pt x="4419" y="1573"/>
                </a:lnTo>
                <a:lnTo>
                  <a:pt x="4419" y="1575"/>
                </a:lnTo>
                <a:lnTo>
                  <a:pt x="4417" y="1575"/>
                </a:lnTo>
                <a:lnTo>
                  <a:pt x="4415" y="1575"/>
                </a:lnTo>
                <a:lnTo>
                  <a:pt x="4415" y="1577"/>
                </a:lnTo>
                <a:lnTo>
                  <a:pt x="4413" y="1577"/>
                </a:lnTo>
                <a:lnTo>
                  <a:pt x="4411" y="1579"/>
                </a:lnTo>
                <a:lnTo>
                  <a:pt x="4409" y="1579"/>
                </a:lnTo>
                <a:lnTo>
                  <a:pt x="4407" y="1581"/>
                </a:lnTo>
                <a:lnTo>
                  <a:pt x="4409" y="1581"/>
                </a:lnTo>
                <a:lnTo>
                  <a:pt x="4407" y="1583"/>
                </a:lnTo>
                <a:lnTo>
                  <a:pt x="4405" y="1583"/>
                </a:lnTo>
                <a:lnTo>
                  <a:pt x="4405" y="1585"/>
                </a:lnTo>
                <a:lnTo>
                  <a:pt x="4403" y="1585"/>
                </a:lnTo>
                <a:lnTo>
                  <a:pt x="4401" y="1585"/>
                </a:lnTo>
                <a:lnTo>
                  <a:pt x="4399" y="1587"/>
                </a:lnTo>
                <a:lnTo>
                  <a:pt x="4397" y="1587"/>
                </a:lnTo>
                <a:lnTo>
                  <a:pt x="4397" y="1589"/>
                </a:lnTo>
                <a:lnTo>
                  <a:pt x="4395" y="1591"/>
                </a:lnTo>
                <a:lnTo>
                  <a:pt x="4393" y="1591"/>
                </a:lnTo>
                <a:lnTo>
                  <a:pt x="4391" y="1593"/>
                </a:lnTo>
                <a:lnTo>
                  <a:pt x="4389" y="1595"/>
                </a:lnTo>
                <a:lnTo>
                  <a:pt x="4387" y="1595"/>
                </a:lnTo>
                <a:lnTo>
                  <a:pt x="4387" y="1597"/>
                </a:lnTo>
                <a:lnTo>
                  <a:pt x="4387" y="1599"/>
                </a:lnTo>
                <a:lnTo>
                  <a:pt x="4385" y="1601"/>
                </a:lnTo>
                <a:lnTo>
                  <a:pt x="4383" y="1604"/>
                </a:lnTo>
                <a:lnTo>
                  <a:pt x="4381" y="1604"/>
                </a:lnTo>
                <a:lnTo>
                  <a:pt x="4377" y="1606"/>
                </a:lnTo>
                <a:lnTo>
                  <a:pt x="4375" y="1608"/>
                </a:lnTo>
                <a:lnTo>
                  <a:pt x="4373" y="1608"/>
                </a:lnTo>
                <a:lnTo>
                  <a:pt x="4373" y="1606"/>
                </a:lnTo>
                <a:lnTo>
                  <a:pt x="4371" y="1606"/>
                </a:lnTo>
                <a:lnTo>
                  <a:pt x="4369" y="1608"/>
                </a:lnTo>
                <a:lnTo>
                  <a:pt x="4369" y="1610"/>
                </a:lnTo>
                <a:lnTo>
                  <a:pt x="4369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3" y="1614"/>
                </a:lnTo>
                <a:lnTo>
                  <a:pt x="4361" y="1614"/>
                </a:lnTo>
                <a:lnTo>
                  <a:pt x="4359" y="1614"/>
                </a:lnTo>
                <a:lnTo>
                  <a:pt x="4359" y="1616"/>
                </a:lnTo>
                <a:lnTo>
                  <a:pt x="4357" y="1616"/>
                </a:lnTo>
                <a:lnTo>
                  <a:pt x="4357" y="1618"/>
                </a:lnTo>
                <a:lnTo>
                  <a:pt x="4355" y="1618"/>
                </a:lnTo>
                <a:lnTo>
                  <a:pt x="4353" y="1618"/>
                </a:lnTo>
                <a:lnTo>
                  <a:pt x="4353" y="1616"/>
                </a:lnTo>
                <a:lnTo>
                  <a:pt x="4351" y="1616"/>
                </a:lnTo>
                <a:lnTo>
                  <a:pt x="4351" y="1618"/>
                </a:lnTo>
                <a:lnTo>
                  <a:pt x="4349" y="1618"/>
                </a:lnTo>
                <a:lnTo>
                  <a:pt x="4347" y="1620"/>
                </a:lnTo>
                <a:lnTo>
                  <a:pt x="4345" y="1620"/>
                </a:lnTo>
                <a:lnTo>
                  <a:pt x="4343" y="1620"/>
                </a:lnTo>
                <a:lnTo>
                  <a:pt x="4341" y="1622"/>
                </a:lnTo>
                <a:lnTo>
                  <a:pt x="4339" y="1624"/>
                </a:lnTo>
                <a:lnTo>
                  <a:pt x="4339" y="1624"/>
                </a:lnTo>
                <a:lnTo>
                  <a:pt x="4337" y="1626"/>
                </a:lnTo>
                <a:lnTo>
                  <a:pt x="4335" y="1626"/>
                </a:lnTo>
                <a:lnTo>
                  <a:pt x="4335" y="1628"/>
                </a:lnTo>
                <a:lnTo>
                  <a:pt x="4333" y="1628"/>
                </a:lnTo>
                <a:lnTo>
                  <a:pt x="4331" y="1630"/>
                </a:lnTo>
                <a:lnTo>
                  <a:pt x="4327" y="1630"/>
                </a:lnTo>
                <a:lnTo>
                  <a:pt x="4327" y="1632"/>
                </a:lnTo>
                <a:lnTo>
                  <a:pt x="4325" y="1632"/>
                </a:lnTo>
                <a:lnTo>
                  <a:pt x="4325" y="1634"/>
                </a:lnTo>
                <a:lnTo>
                  <a:pt x="4325" y="1636"/>
                </a:lnTo>
                <a:lnTo>
                  <a:pt x="4325" y="1638"/>
                </a:lnTo>
                <a:lnTo>
                  <a:pt x="4325" y="1640"/>
                </a:lnTo>
                <a:lnTo>
                  <a:pt x="4327" y="1642"/>
                </a:lnTo>
                <a:lnTo>
                  <a:pt x="4327" y="1644"/>
                </a:lnTo>
                <a:lnTo>
                  <a:pt x="4327" y="1646"/>
                </a:lnTo>
                <a:lnTo>
                  <a:pt x="4327" y="1648"/>
                </a:lnTo>
                <a:lnTo>
                  <a:pt x="4327" y="1650"/>
                </a:lnTo>
                <a:lnTo>
                  <a:pt x="4327" y="1652"/>
                </a:lnTo>
                <a:lnTo>
                  <a:pt x="4325" y="1654"/>
                </a:lnTo>
                <a:lnTo>
                  <a:pt x="4327" y="1656"/>
                </a:lnTo>
                <a:lnTo>
                  <a:pt x="4327" y="1660"/>
                </a:lnTo>
                <a:lnTo>
                  <a:pt x="4327" y="1662"/>
                </a:lnTo>
                <a:lnTo>
                  <a:pt x="4329" y="1662"/>
                </a:lnTo>
                <a:lnTo>
                  <a:pt x="4331" y="1662"/>
                </a:lnTo>
                <a:lnTo>
                  <a:pt x="4331" y="1664"/>
                </a:lnTo>
                <a:lnTo>
                  <a:pt x="4329" y="1666"/>
                </a:lnTo>
                <a:lnTo>
                  <a:pt x="4327" y="1666"/>
                </a:lnTo>
                <a:lnTo>
                  <a:pt x="4325" y="1666"/>
                </a:lnTo>
                <a:lnTo>
                  <a:pt x="4325" y="1668"/>
                </a:lnTo>
                <a:lnTo>
                  <a:pt x="4325" y="1670"/>
                </a:lnTo>
                <a:lnTo>
                  <a:pt x="4325" y="1672"/>
                </a:lnTo>
                <a:lnTo>
                  <a:pt x="4325" y="1676"/>
                </a:lnTo>
                <a:lnTo>
                  <a:pt x="4327" y="1676"/>
                </a:lnTo>
                <a:lnTo>
                  <a:pt x="4327" y="1678"/>
                </a:lnTo>
                <a:lnTo>
                  <a:pt x="4327" y="1680"/>
                </a:lnTo>
                <a:lnTo>
                  <a:pt x="4327" y="1682"/>
                </a:lnTo>
                <a:lnTo>
                  <a:pt x="4327" y="1684"/>
                </a:lnTo>
                <a:lnTo>
                  <a:pt x="4327" y="1686"/>
                </a:lnTo>
                <a:lnTo>
                  <a:pt x="4327" y="1688"/>
                </a:lnTo>
                <a:lnTo>
                  <a:pt x="4327" y="1690"/>
                </a:lnTo>
                <a:lnTo>
                  <a:pt x="4327" y="1692"/>
                </a:lnTo>
                <a:lnTo>
                  <a:pt x="4325" y="1692"/>
                </a:lnTo>
                <a:lnTo>
                  <a:pt x="4323" y="1692"/>
                </a:lnTo>
                <a:lnTo>
                  <a:pt x="4321" y="1692"/>
                </a:lnTo>
                <a:lnTo>
                  <a:pt x="4319" y="1692"/>
                </a:lnTo>
                <a:lnTo>
                  <a:pt x="4317" y="1692"/>
                </a:lnTo>
                <a:lnTo>
                  <a:pt x="4315" y="1692"/>
                </a:lnTo>
                <a:lnTo>
                  <a:pt x="4313" y="1692"/>
                </a:lnTo>
                <a:lnTo>
                  <a:pt x="4313" y="1694"/>
                </a:lnTo>
                <a:lnTo>
                  <a:pt x="4313" y="1696"/>
                </a:lnTo>
                <a:lnTo>
                  <a:pt x="4313" y="1698"/>
                </a:lnTo>
                <a:lnTo>
                  <a:pt x="4313" y="1700"/>
                </a:lnTo>
                <a:lnTo>
                  <a:pt x="4311" y="1700"/>
                </a:lnTo>
                <a:lnTo>
                  <a:pt x="4311" y="1702"/>
                </a:lnTo>
                <a:lnTo>
                  <a:pt x="4311" y="1704"/>
                </a:lnTo>
                <a:lnTo>
                  <a:pt x="4311" y="1706"/>
                </a:lnTo>
                <a:lnTo>
                  <a:pt x="4311" y="1708"/>
                </a:lnTo>
                <a:lnTo>
                  <a:pt x="4309" y="1708"/>
                </a:lnTo>
                <a:lnTo>
                  <a:pt x="4307" y="1706"/>
                </a:lnTo>
                <a:lnTo>
                  <a:pt x="4305" y="1706"/>
                </a:lnTo>
                <a:lnTo>
                  <a:pt x="4303" y="1706"/>
                </a:lnTo>
                <a:lnTo>
                  <a:pt x="4301" y="1708"/>
                </a:lnTo>
                <a:lnTo>
                  <a:pt x="4299" y="1708"/>
                </a:lnTo>
                <a:lnTo>
                  <a:pt x="4297" y="1708"/>
                </a:lnTo>
                <a:lnTo>
                  <a:pt x="4297" y="1710"/>
                </a:lnTo>
                <a:lnTo>
                  <a:pt x="4297" y="1710"/>
                </a:lnTo>
                <a:lnTo>
                  <a:pt x="4295" y="1710"/>
                </a:lnTo>
                <a:lnTo>
                  <a:pt x="4295" y="1712"/>
                </a:lnTo>
                <a:lnTo>
                  <a:pt x="4293" y="1712"/>
                </a:lnTo>
                <a:lnTo>
                  <a:pt x="4291" y="1712"/>
                </a:lnTo>
                <a:lnTo>
                  <a:pt x="4291" y="1714"/>
                </a:lnTo>
                <a:lnTo>
                  <a:pt x="4291" y="1716"/>
                </a:lnTo>
                <a:lnTo>
                  <a:pt x="4289" y="1718"/>
                </a:lnTo>
                <a:lnTo>
                  <a:pt x="4289" y="1720"/>
                </a:lnTo>
                <a:lnTo>
                  <a:pt x="4287" y="1718"/>
                </a:lnTo>
                <a:lnTo>
                  <a:pt x="4285" y="1718"/>
                </a:lnTo>
                <a:lnTo>
                  <a:pt x="4285" y="1720"/>
                </a:lnTo>
                <a:lnTo>
                  <a:pt x="4283" y="1720"/>
                </a:lnTo>
                <a:lnTo>
                  <a:pt x="4281" y="1720"/>
                </a:lnTo>
                <a:lnTo>
                  <a:pt x="4281" y="1718"/>
                </a:lnTo>
                <a:lnTo>
                  <a:pt x="4279" y="1718"/>
                </a:lnTo>
                <a:lnTo>
                  <a:pt x="4275" y="1720"/>
                </a:lnTo>
                <a:lnTo>
                  <a:pt x="4273" y="1720"/>
                </a:lnTo>
                <a:lnTo>
                  <a:pt x="4271" y="1720"/>
                </a:lnTo>
                <a:lnTo>
                  <a:pt x="4269" y="1720"/>
                </a:lnTo>
                <a:lnTo>
                  <a:pt x="4269" y="1722"/>
                </a:lnTo>
                <a:lnTo>
                  <a:pt x="4269" y="1720"/>
                </a:lnTo>
                <a:lnTo>
                  <a:pt x="4267" y="1720"/>
                </a:lnTo>
                <a:lnTo>
                  <a:pt x="4265" y="1720"/>
                </a:lnTo>
                <a:lnTo>
                  <a:pt x="4263" y="1722"/>
                </a:lnTo>
                <a:lnTo>
                  <a:pt x="4261" y="1720"/>
                </a:lnTo>
                <a:lnTo>
                  <a:pt x="4259" y="1720"/>
                </a:lnTo>
                <a:lnTo>
                  <a:pt x="4259" y="1722"/>
                </a:lnTo>
                <a:lnTo>
                  <a:pt x="4257" y="1724"/>
                </a:lnTo>
                <a:lnTo>
                  <a:pt x="4259" y="1726"/>
                </a:lnTo>
                <a:lnTo>
                  <a:pt x="4259" y="1728"/>
                </a:lnTo>
                <a:lnTo>
                  <a:pt x="4257" y="1730"/>
                </a:lnTo>
                <a:lnTo>
                  <a:pt x="4257" y="1732"/>
                </a:lnTo>
                <a:lnTo>
                  <a:pt x="4255" y="1732"/>
                </a:lnTo>
                <a:lnTo>
                  <a:pt x="4255" y="1734"/>
                </a:lnTo>
                <a:lnTo>
                  <a:pt x="4253" y="1736"/>
                </a:lnTo>
                <a:lnTo>
                  <a:pt x="4251" y="1736"/>
                </a:lnTo>
                <a:lnTo>
                  <a:pt x="4249" y="1738"/>
                </a:lnTo>
                <a:lnTo>
                  <a:pt x="4247" y="1738"/>
                </a:lnTo>
                <a:lnTo>
                  <a:pt x="4245" y="1740"/>
                </a:lnTo>
                <a:lnTo>
                  <a:pt x="4245" y="1738"/>
                </a:lnTo>
                <a:lnTo>
                  <a:pt x="4243" y="1738"/>
                </a:lnTo>
                <a:lnTo>
                  <a:pt x="4243" y="1740"/>
                </a:lnTo>
                <a:lnTo>
                  <a:pt x="4243" y="1742"/>
                </a:lnTo>
                <a:lnTo>
                  <a:pt x="4241" y="1744"/>
                </a:lnTo>
                <a:lnTo>
                  <a:pt x="4239" y="1742"/>
                </a:lnTo>
                <a:lnTo>
                  <a:pt x="4237" y="1744"/>
                </a:lnTo>
                <a:lnTo>
                  <a:pt x="4235" y="1744"/>
                </a:lnTo>
                <a:lnTo>
                  <a:pt x="4235" y="1746"/>
                </a:lnTo>
                <a:lnTo>
                  <a:pt x="4235" y="1748"/>
                </a:lnTo>
                <a:lnTo>
                  <a:pt x="4235" y="1750"/>
                </a:lnTo>
                <a:lnTo>
                  <a:pt x="4233" y="1752"/>
                </a:lnTo>
                <a:lnTo>
                  <a:pt x="4233" y="1754"/>
                </a:lnTo>
                <a:lnTo>
                  <a:pt x="4235" y="1754"/>
                </a:lnTo>
                <a:lnTo>
                  <a:pt x="4235" y="1756"/>
                </a:lnTo>
                <a:lnTo>
                  <a:pt x="4235" y="1758"/>
                </a:lnTo>
                <a:lnTo>
                  <a:pt x="4237" y="1758"/>
                </a:lnTo>
                <a:lnTo>
                  <a:pt x="4237" y="1758"/>
                </a:lnTo>
                <a:lnTo>
                  <a:pt x="4239" y="1758"/>
                </a:lnTo>
                <a:lnTo>
                  <a:pt x="4239" y="1760"/>
                </a:lnTo>
                <a:lnTo>
                  <a:pt x="4241" y="1760"/>
                </a:lnTo>
                <a:lnTo>
                  <a:pt x="4241" y="1762"/>
                </a:lnTo>
                <a:lnTo>
                  <a:pt x="4243" y="1762"/>
                </a:lnTo>
                <a:lnTo>
                  <a:pt x="4241" y="1764"/>
                </a:lnTo>
                <a:lnTo>
                  <a:pt x="4241" y="1766"/>
                </a:lnTo>
                <a:lnTo>
                  <a:pt x="4239" y="1768"/>
                </a:lnTo>
                <a:lnTo>
                  <a:pt x="4239" y="1770"/>
                </a:lnTo>
                <a:lnTo>
                  <a:pt x="4239" y="1772"/>
                </a:lnTo>
                <a:lnTo>
                  <a:pt x="4239" y="1774"/>
                </a:lnTo>
                <a:lnTo>
                  <a:pt x="4241" y="1774"/>
                </a:lnTo>
                <a:lnTo>
                  <a:pt x="4241" y="1776"/>
                </a:lnTo>
                <a:lnTo>
                  <a:pt x="4241" y="1778"/>
                </a:lnTo>
                <a:lnTo>
                  <a:pt x="4241" y="1780"/>
                </a:lnTo>
                <a:lnTo>
                  <a:pt x="4241" y="1782"/>
                </a:lnTo>
                <a:lnTo>
                  <a:pt x="4241" y="1784"/>
                </a:lnTo>
                <a:lnTo>
                  <a:pt x="4241" y="1786"/>
                </a:lnTo>
                <a:lnTo>
                  <a:pt x="4239" y="1786"/>
                </a:lnTo>
                <a:lnTo>
                  <a:pt x="4239" y="1788"/>
                </a:lnTo>
                <a:lnTo>
                  <a:pt x="4237" y="1788"/>
                </a:lnTo>
                <a:lnTo>
                  <a:pt x="4235" y="1790"/>
                </a:lnTo>
                <a:lnTo>
                  <a:pt x="4235" y="1792"/>
                </a:lnTo>
                <a:lnTo>
                  <a:pt x="4233" y="1794"/>
                </a:lnTo>
                <a:lnTo>
                  <a:pt x="4231" y="1796"/>
                </a:lnTo>
                <a:lnTo>
                  <a:pt x="4229" y="1798"/>
                </a:lnTo>
                <a:lnTo>
                  <a:pt x="4229" y="1800"/>
                </a:lnTo>
                <a:lnTo>
                  <a:pt x="4231" y="1800"/>
                </a:lnTo>
                <a:lnTo>
                  <a:pt x="4231" y="1802"/>
                </a:lnTo>
                <a:lnTo>
                  <a:pt x="4233" y="1804"/>
                </a:lnTo>
                <a:lnTo>
                  <a:pt x="4235" y="1804"/>
                </a:lnTo>
                <a:lnTo>
                  <a:pt x="4235" y="1806"/>
                </a:lnTo>
                <a:lnTo>
                  <a:pt x="4233" y="1806"/>
                </a:lnTo>
                <a:lnTo>
                  <a:pt x="4229" y="1806"/>
                </a:lnTo>
                <a:lnTo>
                  <a:pt x="4229" y="1808"/>
                </a:lnTo>
                <a:lnTo>
                  <a:pt x="4229" y="1810"/>
                </a:lnTo>
                <a:lnTo>
                  <a:pt x="4229" y="1812"/>
                </a:lnTo>
                <a:lnTo>
                  <a:pt x="4227" y="1812"/>
                </a:lnTo>
                <a:lnTo>
                  <a:pt x="4225" y="1814"/>
                </a:lnTo>
                <a:lnTo>
                  <a:pt x="4223" y="1814"/>
                </a:lnTo>
                <a:lnTo>
                  <a:pt x="4221" y="1816"/>
                </a:lnTo>
                <a:lnTo>
                  <a:pt x="4221" y="1818"/>
                </a:lnTo>
                <a:lnTo>
                  <a:pt x="4219" y="1818"/>
                </a:lnTo>
                <a:lnTo>
                  <a:pt x="4217" y="1818"/>
                </a:lnTo>
                <a:lnTo>
                  <a:pt x="4215" y="1818"/>
                </a:lnTo>
                <a:lnTo>
                  <a:pt x="4213" y="1820"/>
                </a:lnTo>
                <a:lnTo>
                  <a:pt x="4211" y="1820"/>
                </a:lnTo>
                <a:lnTo>
                  <a:pt x="4209" y="1820"/>
                </a:lnTo>
                <a:lnTo>
                  <a:pt x="4209" y="1822"/>
                </a:lnTo>
                <a:lnTo>
                  <a:pt x="4209" y="1824"/>
                </a:lnTo>
                <a:lnTo>
                  <a:pt x="4207" y="1826"/>
                </a:lnTo>
                <a:lnTo>
                  <a:pt x="4205" y="1826"/>
                </a:lnTo>
                <a:lnTo>
                  <a:pt x="4201" y="1826"/>
                </a:lnTo>
                <a:lnTo>
                  <a:pt x="4199" y="1826"/>
                </a:lnTo>
                <a:lnTo>
                  <a:pt x="4197" y="1828"/>
                </a:lnTo>
                <a:lnTo>
                  <a:pt x="4195" y="1828"/>
                </a:lnTo>
                <a:lnTo>
                  <a:pt x="4195" y="1828"/>
                </a:lnTo>
                <a:lnTo>
                  <a:pt x="4193" y="1830"/>
                </a:lnTo>
                <a:lnTo>
                  <a:pt x="4191" y="1830"/>
                </a:lnTo>
                <a:lnTo>
                  <a:pt x="4189" y="1830"/>
                </a:lnTo>
                <a:lnTo>
                  <a:pt x="4187" y="1832"/>
                </a:lnTo>
                <a:lnTo>
                  <a:pt x="4185" y="1832"/>
                </a:lnTo>
                <a:lnTo>
                  <a:pt x="4183" y="1832"/>
                </a:lnTo>
                <a:lnTo>
                  <a:pt x="4181" y="1832"/>
                </a:lnTo>
                <a:lnTo>
                  <a:pt x="4181" y="1834"/>
                </a:lnTo>
                <a:lnTo>
                  <a:pt x="4179" y="1834"/>
                </a:lnTo>
                <a:lnTo>
                  <a:pt x="4177" y="1834"/>
                </a:lnTo>
                <a:lnTo>
                  <a:pt x="4175" y="1836"/>
                </a:lnTo>
                <a:lnTo>
                  <a:pt x="4173" y="1836"/>
                </a:lnTo>
                <a:lnTo>
                  <a:pt x="4171" y="1838"/>
                </a:lnTo>
                <a:lnTo>
                  <a:pt x="4169" y="1838"/>
                </a:lnTo>
                <a:lnTo>
                  <a:pt x="4167" y="1838"/>
                </a:lnTo>
                <a:lnTo>
                  <a:pt x="4165" y="1838"/>
                </a:lnTo>
                <a:lnTo>
                  <a:pt x="4163" y="1838"/>
                </a:lnTo>
                <a:lnTo>
                  <a:pt x="4161" y="1838"/>
                </a:lnTo>
                <a:lnTo>
                  <a:pt x="4159" y="1838"/>
                </a:lnTo>
                <a:lnTo>
                  <a:pt x="4157" y="1838"/>
                </a:lnTo>
                <a:lnTo>
                  <a:pt x="4155" y="1838"/>
                </a:lnTo>
                <a:lnTo>
                  <a:pt x="4151" y="1840"/>
                </a:lnTo>
                <a:lnTo>
                  <a:pt x="4149" y="1842"/>
                </a:lnTo>
                <a:lnTo>
                  <a:pt x="4149" y="1844"/>
                </a:lnTo>
                <a:lnTo>
                  <a:pt x="4147" y="1846"/>
                </a:lnTo>
                <a:lnTo>
                  <a:pt x="4147" y="1846"/>
                </a:lnTo>
                <a:lnTo>
                  <a:pt x="4145" y="1848"/>
                </a:lnTo>
                <a:lnTo>
                  <a:pt x="4143" y="1846"/>
                </a:lnTo>
                <a:lnTo>
                  <a:pt x="4141" y="1846"/>
                </a:lnTo>
                <a:lnTo>
                  <a:pt x="4137" y="1844"/>
                </a:lnTo>
                <a:lnTo>
                  <a:pt x="4135" y="1842"/>
                </a:lnTo>
                <a:lnTo>
                  <a:pt x="4135" y="1840"/>
                </a:lnTo>
                <a:lnTo>
                  <a:pt x="4133" y="1840"/>
                </a:lnTo>
                <a:lnTo>
                  <a:pt x="4131" y="1842"/>
                </a:lnTo>
                <a:lnTo>
                  <a:pt x="4129" y="1842"/>
                </a:lnTo>
                <a:lnTo>
                  <a:pt x="4127" y="1840"/>
                </a:lnTo>
                <a:lnTo>
                  <a:pt x="4125" y="1842"/>
                </a:lnTo>
                <a:lnTo>
                  <a:pt x="4123" y="1842"/>
                </a:lnTo>
                <a:lnTo>
                  <a:pt x="4121" y="1844"/>
                </a:lnTo>
                <a:lnTo>
                  <a:pt x="4117" y="1844"/>
                </a:lnTo>
                <a:lnTo>
                  <a:pt x="4117" y="1842"/>
                </a:lnTo>
                <a:lnTo>
                  <a:pt x="4113" y="1842"/>
                </a:lnTo>
                <a:lnTo>
                  <a:pt x="4111" y="1842"/>
                </a:lnTo>
                <a:lnTo>
                  <a:pt x="4109" y="1844"/>
                </a:lnTo>
                <a:lnTo>
                  <a:pt x="4107" y="1842"/>
                </a:lnTo>
                <a:lnTo>
                  <a:pt x="4105" y="1842"/>
                </a:lnTo>
                <a:lnTo>
                  <a:pt x="4103" y="1844"/>
                </a:lnTo>
                <a:lnTo>
                  <a:pt x="4103" y="1850"/>
                </a:lnTo>
                <a:lnTo>
                  <a:pt x="4103" y="1852"/>
                </a:lnTo>
                <a:lnTo>
                  <a:pt x="4101" y="1852"/>
                </a:lnTo>
                <a:lnTo>
                  <a:pt x="4099" y="1854"/>
                </a:lnTo>
                <a:lnTo>
                  <a:pt x="4099" y="1854"/>
                </a:lnTo>
                <a:lnTo>
                  <a:pt x="4097" y="1854"/>
                </a:lnTo>
                <a:lnTo>
                  <a:pt x="4095" y="1854"/>
                </a:lnTo>
                <a:lnTo>
                  <a:pt x="4095" y="1856"/>
                </a:lnTo>
                <a:lnTo>
                  <a:pt x="4091" y="1856"/>
                </a:lnTo>
                <a:lnTo>
                  <a:pt x="4089" y="1858"/>
                </a:lnTo>
                <a:lnTo>
                  <a:pt x="4087" y="1860"/>
                </a:lnTo>
                <a:lnTo>
                  <a:pt x="4087" y="1862"/>
                </a:lnTo>
                <a:lnTo>
                  <a:pt x="4089" y="1864"/>
                </a:lnTo>
                <a:lnTo>
                  <a:pt x="4089" y="1866"/>
                </a:lnTo>
                <a:lnTo>
                  <a:pt x="4089" y="1872"/>
                </a:lnTo>
                <a:lnTo>
                  <a:pt x="4089" y="1874"/>
                </a:lnTo>
                <a:lnTo>
                  <a:pt x="4087" y="1874"/>
                </a:lnTo>
                <a:lnTo>
                  <a:pt x="4087" y="1876"/>
                </a:lnTo>
                <a:lnTo>
                  <a:pt x="4087" y="1878"/>
                </a:lnTo>
                <a:lnTo>
                  <a:pt x="4087" y="1880"/>
                </a:lnTo>
                <a:lnTo>
                  <a:pt x="4085" y="1882"/>
                </a:lnTo>
                <a:lnTo>
                  <a:pt x="4083" y="1882"/>
                </a:lnTo>
                <a:lnTo>
                  <a:pt x="4081" y="1884"/>
                </a:lnTo>
                <a:lnTo>
                  <a:pt x="4079" y="1886"/>
                </a:lnTo>
                <a:lnTo>
                  <a:pt x="4079" y="1888"/>
                </a:lnTo>
                <a:lnTo>
                  <a:pt x="4077" y="1892"/>
                </a:lnTo>
                <a:lnTo>
                  <a:pt x="4075" y="1894"/>
                </a:lnTo>
                <a:lnTo>
                  <a:pt x="4073" y="1894"/>
                </a:lnTo>
                <a:lnTo>
                  <a:pt x="4073" y="1896"/>
                </a:lnTo>
                <a:lnTo>
                  <a:pt x="4071" y="1896"/>
                </a:lnTo>
                <a:lnTo>
                  <a:pt x="4069" y="1896"/>
                </a:lnTo>
                <a:lnTo>
                  <a:pt x="4067" y="1896"/>
                </a:lnTo>
                <a:lnTo>
                  <a:pt x="4067" y="1898"/>
                </a:lnTo>
                <a:lnTo>
                  <a:pt x="4069" y="1900"/>
                </a:lnTo>
                <a:lnTo>
                  <a:pt x="4069" y="1902"/>
                </a:lnTo>
                <a:lnTo>
                  <a:pt x="4069" y="1904"/>
                </a:lnTo>
                <a:lnTo>
                  <a:pt x="4067" y="1904"/>
                </a:lnTo>
                <a:lnTo>
                  <a:pt x="4067" y="1906"/>
                </a:lnTo>
                <a:lnTo>
                  <a:pt x="4069" y="1906"/>
                </a:lnTo>
                <a:lnTo>
                  <a:pt x="4069" y="1908"/>
                </a:lnTo>
                <a:lnTo>
                  <a:pt x="4069" y="1910"/>
                </a:lnTo>
                <a:lnTo>
                  <a:pt x="4067" y="1910"/>
                </a:lnTo>
                <a:lnTo>
                  <a:pt x="4069" y="1912"/>
                </a:lnTo>
                <a:lnTo>
                  <a:pt x="4071" y="1914"/>
                </a:lnTo>
                <a:lnTo>
                  <a:pt x="4071" y="1916"/>
                </a:lnTo>
                <a:lnTo>
                  <a:pt x="4069" y="1916"/>
                </a:lnTo>
                <a:lnTo>
                  <a:pt x="4069" y="1918"/>
                </a:lnTo>
                <a:lnTo>
                  <a:pt x="4069" y="1920"/>
                </a:lnTo>
                <a:lnTo>
                  <a:pt x="4071" y="1922"/>
                </a:lnTo>
                <a:lnTo>
                  <a:pt x="4069" y="1922"/>
                </a:lnTo>
                <a:lnTo>
                  <a:pt x="4069" y="1924"/>
                </a:lnTo>
                <a:lnTo>
                  <a:pt x="4067" y="1924"/>
                </a:lnTo>
                <a:lnTo>
                  <a:pt x="4065" y="1924"/>
                </a:lnTo>
                <a:lnTo>
                  <a:pt x="4067" y="1926"/>
                </a:lnTo>
                <a:lnTo>
                  <a:pt x="4067" y="1928"/>
                </a:lnTo>
                <a:lnTo>
                  <a:pt x="4065" y="1930"/>
                </a:lnTo>
                <a:lnTo>
                  <a:pt x="4063" y="1928"/>
                </a:lnTo>
                <a:lnTo>
                  <a:pt x="4061" y="1930"/>
                </a:lnTo>
                <a:lnTo>
                  <a:pt x="4059" y="1930"/>
                </a:lnTo>
                <a:lnTo>
                  <a:pt x="4057" y="1930"/>
                </a:lnTo>
                <a:lnTo>
                  <a:pt x="4055" y="1930"/>
                </a:lnTo>
                <a:lnTo>
                  <a:pt x="4053" y="1928"/>
                </a:lnTo>
                <a:lnTo>
                  <a:pt x="4053" y="1930"/>
                </a:lnTo>
                <a:lnTo>
                  <a:pt x="4051" y="1930"/>
                </a:lnTo>
                <a:lnTo>
                  <a:pt x="4049" y="1930"/>
                </a:lnTo>
                <a:lnTo>
                  <a:pt x="4049" y="1932"/>
                </a:lnTo>
                <a:lnTo>
                  <a:pt x="4047" y="1932"/>
                </a:lnTo>
                <a:lnTo>
                  <a:pt x="4045" y="1930"/>
                </a:lnTo>
                <a:lnTo>
                  <a:pt x="4045" y="1932"/>
                </a:lnTo>
                <a:lnTo>
                  <a:pt x="4043" y="1932"/>
                </a:lnTo>
                <a:lnTo>
                  <a:pt x="4041" y="1932"/>
                </a:lnTo>
                <a:lnTo>
                  <a:pt x="4037" y="1932"/>
                </a:lnTo>
                <a:lnTo>
                  <a:pt x="4033" y="1932"/>
                </a:lnTo>
                <a:lnTo>
                  <a:pt x="4031" y="1932"/>
                </a:lnTo>
                <a:lnTo>
                  <a:pt x="4029" y="1932"/>
                </a:lnTo>
                <a:lnTo>
                  <a:pt x="4027" y="1932"/>
                </a:lnTo>
                <a:lnTo>
                  <a:pt x="4025" y="1934"/>
                </a:lnTo>
                <a:lnTo>
                  <a:pt x="4023" y="1934"/>
                </a:lnTo>
                <a:lnTo>
                  <a:pt x="4021" y="1934"/>
                </a:lnTo>
                <a:lnTo>
                  <a:pt x="4019" y="1936"/>
                </a:lnTo>
                <a:lnTo>
                  <a:pt x="4015" y="1936"/>
                </a:lnTo>
                <a:lnTo>
                  <a:pt x="4013" y="1938"/>
                </a:lnTo>
                <a:lnTo>
                  <a:pt x="4009" y="1940"/>
                </a:lnTo>
                <a:lnTo>
                  <a:pt x="4007" y="1940"/>
                </a:lnTo>
                <a:lnTo>
                  <a:pt x="4005" y="1940"/>
                </a:lnTo>
                <a:lnTo>
                  <a:pt x="4001" y="1942"/>
                </a:lnTo>
                <a:lnTo>
                  <a:pt x="4001" y="1942"/>
                </a:lnTo>
                <a:lnTo>
                  <a:pt x="3997" y="1942"/>
                </a:lnTo>
                <a:lnTo>
                  <a:pt x="3997" y="1944"/>
                </a:lnTo>
                <a:lnTo>
                  <a:pt x="3995" y="1944"/>
                </a:lnTo>
                <a:lnTo>
                  <a:pt x="3993" y="1944"/>
                </a:lnTo>
                <a:lnTo>
                  <a:pt x="3991" y="1946"/>
                </a:lnTo>
                <a:lnTo>
                  <a:pt x="3989" y="1946"/>
                </a:lnTo>
                <a:lnTo>
                  <a:pt x="3987" y="1946"/>
                </a:lnTo>
                <a:lnTo>
                  <a:pt x="3985" y="1948"/>
                </a:lnTo>
                <a:lnTo>
                  <a:pt x="3983" y="1948"/>
                </a:lnTo>
                <a:lnTo>
                  <a:pt x="3979" y="1950"/>
                </a:lnTo>
                <a:lnTo>
                  <a:pt x="3977" y="1950"/>
                </a:lnTo>
                <a:lnTo>
                  <a:pt x="3975" y="1950"/>
                </a:lnTo>
                <a:lnTo>
                  <a:pt x="3975" y="1950"/>
                </a:lnTo>
                <a:lnTo>
                  <a:pt x="3973" y="1950"/>
                </a:lnTo>
                <a:lnTo>
                  <a:pt x="3971" y="1950"/>
                </a:lnTo>
                <a:lnTo>
                  <a:pt x="3969" y="1950"/>
                </a:lnTo>
                <a:lnTo>
                  <a:pt x="3967" y="1952"/>
                </a:lnTo>
                <a:lnTo>
                  <a:pt x="3965" y="1952"/>
                </a:lnTo>
                <a:lnTo>
                  <a:pt x="3963" y="1950"/>
                </a:lnTo>
                <a:lnTo>
                  <a:pt x="3963" y="1952"/>
                </a:lnTo>
                <a:lnTo>
                  <a:pt x="3959" y="1952"/>
                </a:lnTo>
                <a:lnTo>
                  <a:pt x="3959" y="1954"/>
                </a:lnTo>
                <a:lnTo>
                  <a:pt x="3959" y="1952"/>
                </a:lnTo>
                <a:lnTo>
                  <a:pt x="3957" y="1952"/>
                </a:lnTo>
                <a:lnTo>
                  <a:pt x="3953" y="1954"/>
                </a:lnTo>
                <a:lnTo>
                  <a:pt x="3953" y="1956"/>
                </a:lnTo>
                <a:lnTo>
                  <a:pt x="3951" y="1956"/>
                </a:lnTo>
                <a:lnTo>
                  <a:pt x="3949" y="1956"/>
                </a:lnTo>
                <a:lnTo>
                  <a:pt x="3945" y="1958"/>
                </a:lnTo>
                <a:lnTo>
                  <a:pt x="3941" y="1960"/>
                </a:lnTo>
                <a:lnTo>
                  <a:pt x="3939" y="1960"/>
                </a:lnTo>
                <a:lnTo>
                  <a:pt x="3937" y="1960"/>
                </a:lnTo>
                <a:lnTo>
                  <a:pt x="3935" y="1962"/>
                </a:lnTo>
                <a:lnTo>
                  <a:pt x="3933" y="1962"/>
                </a:lnTo>
                <a:lnTo>
                  <a:pt x="3931" y="1962"/>
                </a:lnTo>
                <a:lnTo>
                  <a:pt x="3931" y="1964"/>
                </a:lnTo>
                <a:lnTo>
                  <a:pt x="3929" y="1964"/>
                </a:lnTo>
                <a:lnTo>
                  <a:pt x="3927" y="1964"/>
                </a:lnTo>
                <a:lnTo>
                  <a:pt x="3927" y="1966"/>
                </a:lnTo>
                <a:lnTo>
                  <a:pt x="3925" y="1966"/>
                </a:lnTo>
                <a:lnTo>
                  <a:pt x="3925" y="1968"/>
                </a:lnTo>
                <a:lnTo>
                  <a:pt x="3923" y="1968"/>
                </a:lnTo>
                <a:lnTo>
                  <a:pt x="3923" y="1966"/>
                </a:lnTo>
                <a:lnTo>
                  <a:pt x="3921" y="1966"/>
                </a:lnTo>
                <a:lnTo>
                  <a:pt x="3917" y="1970"/>
                </a:lnTo>
                <a:lnTo>
                  <a:pt x="3915" y="1970"/>
                </a:lnTo>
                <a:lnTo>
                  <a:pt x="3913" y="1970"/>
                </a:lnTo>
                <a:lnTo>
                  <a:pt x="3911" y="1972"/>
                </a:lnTo>
                <a:lnTo>
                  <a:pt x="3909" y="1972"/>
                </a:lnTo>
                <a:lnTo>
                  <a:pt x="3907" y="1974"/>
                </a:lnTo>
                <a:lnTo>
                  <a:pt x="3905" y="1974"/>
                </a:lnTo>
                <a:lnTo>
                  <a:pt x="3905" y="1976"/>
                </a:lnTo>
                <a:lnTo>
                  <a:pt x="3905" y="1976"/>
                </a:lnTo>
                <a:lnTo>
                  <a:pt x="3903" y="1978"/>
                </a:lnTo>
                <a:lnTo>
                  <a:pt x="3903" y="1980"/>
                </a:lnTo>
                <a:lnTo>
                  <a:pt x="3899" y="1982"/>
                </a:lnTo>
                <a:lnTo>
                  <a:pt x="3895" y="1984"/>
                </a:lnTo>
                <a:lnTo>
                  <a:pt x="3891" y="1986"/>
                </a:lnTo>
                <a:lnTo>
                  <a:pt x="3887" y="1988"/>
                </a:lnTo>
                <a:lnTo>
                  <a:pt x="3885" y="1988"/>
                </a:lnTo>
                <a:lnTo>
                  <a:pt x="3883" y="1988"/>
                </a:lnTo>
                <a:lnTo>
                  <a:pt x="3881" y="1988"/>
                </a:lnTo>
                <a:lnTo>
                  <a:pt x="3881" y="1990"/>
                </a:lnTo>
                <a:lnTo>
                  <a:pt x="3879" y="1990"/>
                </a:lnTo>
                <a:lnTo>
                  <a:pt x="3877" y="1990"/>
                </a:lnTo>
                <a:lnTo>
                  <a:pt x="3873" y="1990"/>
                </a:lnTo>
                <a:lnTo>
                  <a:pt x="3871" y="1988"/>
                </a:lnTo>
                <a:lnTo>
                  <a:pt x="3869" y="1990"/>
                </a:lnTo>
                <a:lnTo>
                  <a:pt x="3867" y="1990"/>
                </a:lnTo>
                <a:lnTo>
                  <a:pt x="3863" y="1990"/>
                </a:lnTo>
                <a:lnTo>
                  <a:pt x="3861" y="1990"/>
                </a:lnTo>
                <a:lnTo>
                  <a:pt x="3859" y="1990"/>
                </a:lnTo>
                <a:lnTo>
                  <a:pt x="3857" y="1990"/>
                </a:lnTo>
                <a:lnTo>
                  <a:pt x="3853" y="1990"/>
                </a:lnTo>
                <a:lnTo>
                  <a:pt x="3849" y="1990"/>
                </a:lnTo>
                <a:lnTo>
                  <a:pt x="3847" y="1990"/>
                </a:lnTo>
                <a:lnTo>
                  <a:pt x="3845" y="1990"/>
                </a:lnTo>
                <a:lnTo>
                  <a:pt x="3843" y="1988"/>
                </a:lnTo>
                <a:lnTo>
                  <a:pt x="3841" y="1988"/>
                </a:lnTo>
                <a:lnTo>
                  <a:pt x="3841" y="1986"/>
                </a:lnTo>
                <a:lnTo>
                  <a:pt x="3839" y="1986"/>
                </a:lnTo>
                <a:lnTo>
                  <a:pt x="3837" y="1986"/>
                </a:lnTo>
                <a:lnTo>
                  <a:pt x="3835" y="1986"/>
                </a:lnTo>
                <a:lnTo>
                  <a:pt x="3833" y="1988"/>
                </a:lnTo>
                <a:lnTo>
                  <a:pt x="3831" y="1988"/>
                </a:lnTo>
                <a:lnTo>
                  <a:pt x="3829" y="1988"/>
                </a:lnTo>
                <a:lnTo>
                  <a:pt x="3827" y="1988"/>
                </a:lnTo>
                <a:lnTo>
                  <a:pt x="3825" y="1988"/>
                </a:lnTo>
                <a:lnTo>
                  <a:pt x="3821" y="1990"/>
                </a:lnTo>
                <a:lnTo>
                  <a:pt x="3817" y="1990"/>
                </a:lnTo>
                <a:lnTo>
                  <a:pt x="3815" y="1990"/>
                </a:lnTo>
                <a:lnTo>
                  <a:pt x="3815" y="1992"/>
                </a:lnTo>
                <a:lnTo>
                  <a:pt x="3813" y="1994"/>
                </a:lnTo>
                <a:lnTo>
                  <a:pt x="3809" y="1998"/>
                </a:lnTo>
                <a:lnTo>
                  <a:pt x="3807" y="1998"/>
                </a:lnTo>
                <a:lnTo>
                  <a:pt x="3805" y="1998"/>
                </a:lnTo>
                <a:lnTo>
                  <a:pt x="3803" y="1998"/>
                </a:lnTo>
                <a:lnTo>
                  <a:pt x="3801" y="1998"/>
                </a:lnTo>
                <a:lnTo>
                  <a:pt x="3797" y="2000"/>
                </a:lnTo>
                <a:lnTo>
                  <a:pt x="3795" y="2000"/>
                </a:lnTo>
                <a:lnTo>
                  <a:pt x="3795" y="2002"/>
                </a:lnTo>
                <a:lnTo>
                  <a:pt x="3793" y="2002"/>
                </a:lnTo>
                <a:lnTo>
                  <a:pt x="3791" y="2006"/>
                </a:lnTo>
                <a:lnTo>
                  <a:pt x="3789" y="2006"/>
                </a:lnTo>
                <a:lnTo>
                  <a:pt x="3787" y="2008"/>
                </a:lnTo>
                <a:lnTo>
                  <a:pt x="3783" y="2008"/>
                </a:lnTo>
                <a:lnTo>
                  <a:pt x="3781" y="2008"/>
                </a:lnTo>
                <a:lnTo>
                  <a:pt x="3781" y="2006"/>
                </a:lnTo>
                <a:lnTo>
                  <a:pt x="3779" y="2008"/>
                </a:lnTo>
                <a:lnTo>
                  <a:pt x="3777" y="2010"/>
                </a:lnTo>
                <a:lnTo>
                  <a:pt x="3773" y="2010"/>
                </a:lnTo>
                <a:lnTo>
                  <a:pt x="3771" y="2012"/>
                </a:lnTo>
                <a:lnTo>
                  <a:pt x="3769" y="2012"/>
                </a:lnTo>
                <a:lnTo>
                  <a:pt x="3767" y="2012"/>
                </a:lnTo>
                <a:lnTo>
                  <a:pt x="3765" y="2014"/>
                </a:lnTo>
                <a:lnTo>
                  <a:pt x="3763" y="2014"/>
                </a:lnTo>
                <a:lnTo>
                  <a:pt x="3761" y="2016"/>
                </a:lnTo>
                <a:lnTo>
                  <a:pt x="3761" y="2018"/>
                </a:lnTo>
                <a:lnTo>
                  <a:pt x="3759" y="2020"/>
                </a:lnTo>
                <a:lnTo>
                  <a:pt x="3757" y="2022"/>
                </a:lnTo>
                <a:lnTo>
                  <a:pt x="3755" y="2022"/>
                </a:lnTo>
                <a:lnTo>
                  <a:pt x="3753" y="2022"/>
                </a:lnTo>
                <a:lnTo>
                  <a:pt x="3751" y="2024"/>
                </a:lnTo>
                <a:lnTo>
                  <a:pt x="3749" y="2022"/>
                </a:lnTo>
                <a:lnTo>
                  <a:pt x="3747" y="2022"/>
                </a:lnTo>
                <a:lnTo>
                  <a:pt x="3745" y="2022"/>
                </a:lnTo>
                <a:lnTo>
                  <a:pt x="3743" y="2022"/>
                </a:lnTo>
                <a:lnTo>
                  <a:pt x="3743" y="2024"/>
                </a:lnTo>
                <a:lnTo>
                  <a:pt x="3743" y="2027"/>
                </a:lnTo>
                <a:lnTo>
                  <a:pt x="3741" y="2027"/>
                </a:lnTo>
                <a:lnTo>
                  <a:pt x="3741" y="2029"/>
                </a:lnTo>
                <a:lnTo>
                  <a:pt x="3739" y="2031"/>
                </a:lnTo>
                <a:lnTo>
                  <a:pt x="3737" y="2033"/>
                </a:lnTo>
                <a:lnTo>
                  <a:pt x="3735" y="2033"/>
                </a:lnTo>
                <a:lnTo>
                  <a:pt x="3735" y="2035"/>
                </a:lnTo>
                <a:lnTo>
                  <a:pt x="3733" y="2035"/>
                </a:lnTo>
                <a:lnTo>
                  <a:pt x="3733" y="2037"/>
                </a:lnTo>
                <a:lnTo>
                  <a:pt x="3731" y="2037"/>
                </a:lnTo>
                <a:lnTo>
                  <a:pt x="3731" y="2039"/>
                </a:lnTo>
                <a:lnTo>
                  <a:pt x="3729" y="2039"/>
                </a:lnTo>
                <a:lnTo>
                  <a:pt x="3727" y="2039"/>
                </a:lnTo>
                <a:lnTo>
                  <a:pt x="3725" y="2041"/>
                </a:lnTo>
                <a:lnTo>
                  <a:pt x="3725" y="2043"/>
                </a:lnTo>
                <a:lnTo>
                  <a:pt x="3725" y="2045"/>
                </a:lnTo>
                <a:lnTo>
                  <a:pt x="3723" y="2045"/>
                </a:lnTo>
                <a:lnTo>
                  <a:pt x="3723" y="2047"/>
                </a:lnTo>
                <a:lnTo>
                  <a:pt x="3721" y="2047"/>
                </a:lnTo>
                <a:lnTo>
                  <a:pt x="3721" y="2047"/>
                </a:lnTo>
                <a:lnTo>
                  <a:pt x="3719" y="2047"/>
                </a:lnTo>
                <a:lnTo>
                  <a:pt x="3719" y="2049"/>
                </a:lnTo>
                <a:lnTo>
                  <a:pt x="3717" y="2049"/>
                </a:lnTo>
                <a:lnTo>
                  <a:pt x="3717" y="2051"/>
                </a:lnTo>
                <a:lnTo>
                  <a:pt x="3715" y="2053"/>
                </a:lnTo>
                <a:lnTo>
                  <a:pt x="3715" y="2055"/>
                </a:lnTo>
                <a:lnTo>
                  <a:pt x="3701" y="2055"/>
                </a:lnTo>
                <a:lnTo>
                  <a:pt x="3697" y="2055"/>
                </a:lnTo>
                <a:lnTo>
                  <a:pt x="3613" y="2053"/>
                </a:lnTo>
                <a:lnTo>
                  <a:pt x="3587" y="2051"/>
                </a:lnTo>
                <a:lnTo>
                  <a:pt x="3585" y="2051"/>
                </a:lnTo>
                <a:lnTo>
                  <a:pt x="3579" y="2051"/>
                </a:lnTo>
                <a:lnTo>
                  <a:pt x="3565" y="2051"/>
                </a:lnTo>
                <a:lnTo>
                  <a:pt x="3519" y="2049"/>
                </a:lnTo>
                <a:lnTo>
                  <a:pt x="3515" y="2049"/>
                </a:lnTo>
                <a:lnTo>
                  <a:pt x="3466" y="2049"/>
                </a:lnTo>
                <a:lnTo>
                  <a:pt x="3458" y="2049"/>
                </a:lnTo>
                <a:lnTo>
                  <a:pt x="3456" y="2049"/>
                </a:lnTo>
                <a:lnTo>
                  <a:pt x="3454" y="2049"/>
                </a:lnTo>
                <a:lnTo>
                  <a:pt x="3438" y="2049"/>
                </a:lnTo>
                <a:lnTo>
                  <a:pt x="3436" y="2049"/>
                </a:lnTo>
                <a:lnTo>
                  <a:pt x="3434" y="2049"/>
                </a:lnTo>
                <a:lnTo>
                  <a:pt x="3374" y="2047"/>
                </a:lnTo>
                <a:lnTo>
                  <a:pt x="3354" y="2047"/>
                </a:lnTo>
                <a:lnTo>
                  <a:pt x="3348" y="2047"/>
                </a:lnTo>
                <a:lnTo>
                  <a:pt x="3262" y="2047"/>
                </a:lnTo>
                <a:lnTo>
                  <a:pt x="3242" y="2047"/>
                </a:lnTo>
                <a:lnTo>
                  <a:pt x="3238" y="2047"/>
                </a:lnTo>
                <a:lnTo>
                  <a:pt x="3230" y="2045"/>
                </a:lnTo>
                <a:lnTo>
                  <a:pt x="3202" y="2045"/>
                </a:lnTo>
                <a:lnTo>
                  <a:pt x="3200" y="2045"/>
                </a:lnTo>
                <a:lnTo>
                  <a:pt x="3190" y="2047"/>
                </a:lnTo>
                <a:lnTo>
                  <a:pt x="3178" y="2047"/>
                </a:lnTo>
                <a:lnTo>
                  <a:pt x="3136" y="2045"/>
                </a:lnTo>
                <a:lnTo>
                  <a:pt x="3064" y="2041"/>
                </a:lnTo>
                <a:lnTo>
                  <a:pt x="3052" y="2041"/>
                </a:lnTo>
                <a:lnTo>
                  <a:pt x="3028" y="2041"/>
                </a:lnTo>
                <a:lnTo>
                  <a:pt x="3024" y="2041"/>
                </a:lnTo>
                <a:lnTo>
                  <a:pt x="2994" y="2039"/>
                </a:lnTo>
                <a:lnTo>
                  <a:pt x="2990" y="2039"/>
                </a:lnTo>
                <a:lnTo>
                  <a:pt x="2988" y="2039"/>
                </a:lnTo>
                <a:lnTo>
                  <a:pt x="2986" y="2039"/>
                </a:lnTo>
                <a:lnTo>
                  <a:pt x="2984" y="2037"/>
                </a:lnTo>
                <a:lnTo>
                  <a:pt x="2964" y="2037"/>
                </a:lnTo>
                <a:lnTo>
                  <a:pt x="2928" y="2033"/>
                </a:lnTo>
                <a:lnTo>
                  <a:pt x="2904" y="2031"/>
                </a:lnTo>
                <a:lnTo>
                  <a:pt x="2868" y="2027"/>
                </a:lnTo>
                <a:lnTo>
                  <a:pt x="2834" y="2024"/>
                </a:lnTo>
                <a:lnTo>
                  <a:pt x="2790" y="2022"/>
                </a:lnTo>
                <a:lnTo>
                  <a:pt x="2782" y="2022"/>
                </a:lnTo>
                <a:lnTo>
                  <a:pt x="2780" y="2022"/>
                </a:lnTo>
                <a:lnTo>
                  <a:pt x="2770" y="2022"/>
                </a:lnTo>
                <a:lnTo>
                  <a:pt x="2768" y="2022"/>
                </a:lnTo>
                <a:lnTo>
                  <a:pt x="2756" y="2022"/>
                </a:lnTo>
                <a:lnTo>
                  <a:pt x="2752" y="2022"/>
                </a:lnTo>
                <a:lnTo>
                  <a:pt x="2750" y="2022"/>
                </a:lnTo>
                <a:lnTo>
                  <a:pt x="2748" y="2022"/>
                </a:lnTo>
                <a:lnTo>
                  <a:pt x="2744" y="2022"/>
                </a:lnTo>
                <a:lnTo>
                  <a:pt x="2742" y="2020"/>
                </a:lnTo>
                <a:lnTo>
                  <a:pt x="2738" y="2020"/>
                </a:lnTo>
                <a:lnTo>
                  <a:pt x="2732" y="2020"/>
                </a:lnTo>
                <a:lnTo>
                  <a:pt x="2720" y="2020"/>
                </a:lnTo>
                <a:lnTo>
                  <a:pt x="2714" y="2020"/>
                </a:lnTo>
                <a:lnTo>
                  <a:pt x="2700" y="2020"/>
                </a:lnTo>
                <a:lnTo>
                  <a:pt x="2700" y="2020"/>
                </a:lnTo>
                <a:lnTo>
                  <a:pt x="2688" y="2022"/>
                </a:lnTo>
                <a:lnTo>
                  <a:pt x="2686" y="2022"/>
                </a:lnTo>
                <a:lnTo>
                  <a:pt x="2682" y="2022"/>
                </a:lnTo>
                <a:lnTo>
                  <a:pt x="2680" y="2022"/>
                </a:lnTo>
                <a:lnTo>
                  <a:pt x="2666" y="2024"/>
                </a:lnTo>
                <a:lnTo>
                  <a:pt x="2664" y="2024"/>
                </a:lnTo>
                <a:lnTo>
                  <a:pt x="2654" y="2024"/>
                </a:lnTo>
                <a:lnTo>
                  <a:pt x="2652" y="2024"/>
                </a:lnTo>
                <a:lnTo>
                  <a:pt x="2628" y="2027"/>
                </a:lnTo>
                <a:lnTo>
                  <a:pt x="2612" y="2027"/>
                </a:lnTo>
                <a:lnTo>
                  <a:pt x="2588" y="2029"/>
                </a:lnTo>
                <a:lnTo>
                  <a:pt x="2580" y="2031"/>
                </a:lnTo>
                <a:lnTo>
                  <a:pt x="2578" y="2031"/>
                </a:lnTo>
                <a:lnTo>
                  <a:pt x="2570" y="2031"/>
                </a:lnTo>
                <a:lnTo>
                  <a:pt x="2566" y="2031"/>
                </a:lnTo>
                <a:lnTo>
                  <a:pt x="2560" y="2031"/>
                </a:lnTo>
                <a:lnTo>
                  <a:pt x="2556" y="2031"/>
                </a:lnTo>
                <a:lnTo>
                  <a:pt x="2540" y="2029"/>
                </a:lnTo>
                <a:lnTo>
                  <a:pt x="2522" y="2029"/>
                </a:lnTo>
                <a:lnTo>
                  <a:pt x="2518" y="2029"/>
                </a:lnTo>
                <a:lnTo>
                  <a:pt x="2516" y="2029"/>
                </a:lnTo>
                <a:lnTo>
                  <a:pt x="2514" y="2029"/>
                </a:lnTo>
                <a:lnTo>
                  <a:pt x="2512" y="2029"/>
                </a:lnTo>
                <a:lnTo>
                  <a:pt x="2506" y="2029"/>
                </a:lnTo>
                <a:lnTo>
                  <a:pt x="2484" y="2029"/>
                </a:lnTo>
                <a:lnTo>
                  <a:pt x="2466" y="2027"/>
                </a:lnTo>
                <a:lnTo>
                  <a:pt x="2458" y="2027"/>
                </a:lnTo>
                <a:lnTo>
                  <a:pt x="2450" y="2027"/>
                </a:lnTo>
                <a:lnTo>
                  <a:pt x="2390" y="2024"/>
                </a:lnTo>
                <a:lnTo>
                  <a:pt x="2366" y="2024"/>
                </a:lnTo>
                <a:lnTo>
                  <a:pt x="2308" y="2020"/>
                </a:lnTo>
                <a:lnTo>
                  <a:pt x="2274" y="2018"/>
                </a:lnTo>
                <a:lnTo>
                  <a:pt x="2272" y="2018"/>
                </a:lnTo>
                <a:lnTo>
                  <a:pt x="2195" y="2014"/>
                </a:lnTo>
                <a:lnTo>
                  <a:pt x="2183" y="2012"/>
                </a:lnTo>
                <a:lnTo>
                  <a:pt x="2129" y="2010"/>
                </a:lnTo>
                <a:lnTo>
                  <a:pt x="2125" y="2010"/>
                </a:lnTo>
                <a:lnTo>
                  <a:pt x="2101" y="2008"/>
                </a:lnTo>
                <a:lnTo>
                  <a:pt x="2089" y="2006"/>
                </a:lnTo>
                <a:lnTo>
                  <a:pt x="2067" y="2006"/>
                </a:lnTo>
                <a:lnTo>
                  <a:pt x="2063" y="2004"/>
                </a:lnTo>
                <a:lnTo>
                  <a:pt x="2041" y="2002"/>
                </a:lnTo>
                <a:lnTo>
                  <a:pt x="1995" y="2000"/>
                </a:lnTo>
                <a:lnTo>
                  <a:pt x="1935" y="2000"/>
                </a:lnTo>
                <a:lnTo>
                  <a:pt x="1913" y="2008"/>
                </a:lnTo>
                <a:lnTo>
                  <a:pt x="1913" y="2006"/>
                </a:lnTo>
                <a:lnTo>
                  <a:pt x="1911" y="2006"/>
                </a:lnTo>
                <a:lnTo>
                  <a:pt x="1909" y="2006"/>
                </a:lnTo>
                <a:lnTo>
                  <a:pt x="1907" y="2010"/>
                </a:lnTo>
                <a:lnTo>
                  <a:pt x="1899" y="2014"/>
                </a:lnTo>
                <a:lnTo>
                  <a:pt x="1895" y="2010"/>
                </a:lnTo>
                <a:lnTo>
                  <a:pt x="1883" y="2000"/>
                </a:lnTo>
                <a:lnTo>
                  <a:pt x="1827" y="2000"/>
                </a:lnTo>
                <a:lnTo>
                  <a:pt x="1815" y="2000"/>
                </a:lnTo>
                <a:lnTo>
                  <a:pt x="1775" y="2002"/>
                </a:lnTo>
                <a:lnTo>
                  <a:pt x="1723" y="2004"/>
                </a:lnTo>
                <a:lnTo>
                  <a:pt x="1717" y="2004"/>
                </a:lnTo>
                <a:lnTo>
                  <a:pt x="1671" y="2004"/>
                </a:lnTo>
                <a:lnTo>
                  <a:pt x="1669" y="2004"/>
                </a:lnTo>
                <a:lnTo>
                  <a:pt x="1639" y="2006"/>
                </a:lnTo>
                <a:lnTo>
                  <a:pt x="1637" y="2006"/>
                </a:lnTo>
                <a:lnTo>
                  <a:pt x="1633" y="2006"/>
                </a:lnTo>
                <a:lnTo>
                  <a:pt x="1587" y="2006"/>
                </a:lnTo>
                <a:lnTo>
                  <a:pt x="1569" y="2006"/>
                </a:lnTo>
                <a:lnTo>
                  <a:pt x="1551" y="2008"/>
                </a:lnTo>
                <a:lnTo>
                  <a:pt x="1527" y="2008"/>
                </a:lnTo>
                <a:lnTo>
                  <a:pt x="1523" y="2008"/>
                </a:lnTo>
                <a:lnTo>
                  <a:pt x="1515" y="2008"/>
                </a:lnTo>
                <a:lnTo>
                  <a:pt x="1495" y="2008"/>
                </a:lnTo>
                <a:lnTo>
                  <a:pt x="1491" y="2008"/>
                </a:lnTo>
                <a:lnTo>
                  <a:pt x="1415" y="2008"/>
                </a:lnTo>
                <a:lnTo>
                  <a:pt x="1411" y="2008"/>
                </a:lnTo>
                <a:lnTo>
                  <a:pt x="1409" y="2008"/>
                </a:lnTo>
                <a:lnTo>
                  <a:pt x="1399" y="2008"/>
                </a:lnTo>
                <a:lnTo>
                  <a:pt x="1363" y="2008"/>
                </a:lnTo>
                <a:lnTo>
                  <a:pt x="1355" y="2008"/>
                </a:lnTo>
                <a:lnTo>
                  <a:pt x="1349" y="2008"/>
                </a:lnTo>
                <a:lnTo>
                  <a:pt x="1325" y="2010"/>
                </a:lnTo>
                <a:lnTo>
                  <a:pt x="1285" y="2010"/>
                </a:lnTo>
                <a:lnTo>
                  <a:pt x="1271" y="2010"/>
                </a:lnTo>
                <a:lnTo>
                  <a:pt x="1219" y="2010"/>
                </a:lnTo>
                <a:lnTo>
                  <a:pt x="1205" y="2012"/>
                </a:lnTo>
                <a:lnTo>
                  <a:pt x="1205" y="2012"/>
                </a:lnTo>
                <a:lnTo>
                  <a:pt x="1199" y="2012"/>
                </a:lnTo>
                <a:lnTo>
                  <a:pt x="1187" y="2012"/>
                </a:lnTo>
                <a:lnTo>
                  <a:pt x="1139" y="2014"/>
                </a:lnTo>
                <a:lnTo>
                  <a:pt x="1107" y="2014"/>
                </a:lnTo>
                <a:lnTo>
                  <a:pt x="1085" y="2014"/>
                </a:lnTo>
                <a:lnTo>
                  <a:pt x="1087" y="1992"/>
                </a:lnTo>
                <a:lnTo>
                  <a:pt x="1057" y="1988"/>
                </a:lnTo>
                <a:lnTo>
                  <a:pt x="1055" y="1988"/>
                </a:lnTo>
                <a:lnTo>
                  <a:pt x="1045" y="1988"/>
                </a:lnTo>
                <a:lnTo>
                  <a:pt x="1017" y="1984"/>
                </a:lnTo>
                <a:lnTo>
                  <a:pt x="995" y="1982"/>
                </a:lnTo>
                <a:lnTo>
                  <a:pt x="991" y="1982"/>
                </a:lnTo>
                <a:lnTo>
                  <a:pt x="957" y="1980"/>
                </a:lnTo>
                <a:lnTo>
                  <a:pt x="949" y="1980"/>
                </a:lnTo>
                <a:lnTo>
                  <a:pt x="949" y="1992"/>
                </a:lnTo>
                <a:lnTo>
                  <a:pt x="951" y="1998"/>
                </a:lnTo>
                <a:lnTo>
                  <a:pt x="957" y="2008"/>
                </a:lnTo>
                <a:lnTo>
                  <a:pt x="959" y="2012"/>
                </a:lnTo>
                <a:lnTo>
                  <a:pt x="959" y="2018"/>
                </a:lnTo>
                <a:lnTo>
                  <a:pt x="961" y="2029"/>
                </a:lnTo>
                <a:lnTo>
                  <a:pt x="963" y="2041"/>
                </a:lnTo>
                <a:lnTo>
                  <a:pt x="965" y="2053"/>
                </a:lnTo>
                <a:lnTo>
                  <a:pt x="967" y="2063"/>
                </a:lnTo>
                <a:lnTo>
                  <a:pt x="969" y="2071"/>
                </a:lnTo>
                <a:lnTo>
                  <a:pt x="971" y="2089"/>
                </a:lnTo>
                <a:lnTo>
                  <a:pt x="971" y="2095"/>
                </a:lnTo>
                <a:lnTo>
                  <a:pt x="969" y="2101"/>
                </a:lnTo>
                <a:lnTo>
                  <a:pt x="967" y="2113"/>
                </a:lnTo>
                <a:lnTo>
                  <a:pt x="959" y="2123"/>
                </a:lnTo>
                <a:lnTo>
                  <a:pt x="957" y="2123"/>
                </a:lnTo>
                <a:lnTo>
                  <a:pt x="955" y="2123"/>
                </a:lnTo>
                <a:lnTo>
                  <a:pt x="939" y="2123"/>
                </a:lnTo>
                <a:lnTo>
                  <a:pt x="926" y="2123"/>
                </a:lnTo>
                <a:lnTo>
                  <a:pt x="880" y="2123"/>
                </a:lnTo>
                <a:lnTo>
                  <a:pt x="878" y="2123"/>
                </a:lnTo>
                <a:lnTo>
                  <a:pt x="876" y="2123"/>
                </a:lnTo>
                <a:lnTo>
                  <a:pt x="796" y="2121"/>
                </a:lnTo>
                <a:lnTo>
                  <a:pt x="786" y="2121"/>
                </a:lnTo>
                <a:lnTo>
                  <a:pt x="784" y="2121"/>
                </a:lnTo>
                <a:lnTo>
                  <a:pt x="752" y="2121"/>
                </a:lnTo>
                <a:lnTo>
                  <a:pt x="682" y="2119"/>
                </a:lnTo>
                <a:lnTo>
                  <a:pt x="680" y="2119"/>
                </a:lnTo>
                <a:lnTo>
                  <a:pt x="666" y="2119"/>
                </a:lnTo>
                <a:lnTo>
                  <a:pt x="564" y="2119"/>
                </a:lnTo>
                <a:lnTo>
                  <a:pt x="552" y="2119"/>
                </a:lnTo>
                <a:lnTo>
                  <a:pt x="548" y="2121"/>
                </a:lnTo>
                <a:lnTo>
                  <a:pt x="540" y="2119"/>
                </a:lnTo>
                <a:lnTo>
                  <a:pt x="478" y="2119"/>
                </a:lnTo>
                <a:lnTo>
                  <a:pt x="470" y="2119"/>
                </a:lnTo>
                <a:lnTo>
                  <a:pt x="466" y="2119"/>
                </a:lnTo>
                <a:lnTo>
                  <a:pt x="448" y="2119"/>
                </a:lnTo>
                <a:lnTo>
                  <a:pt x="440" y="2119"/>
                </a:lnTo>
                <a:lnTo>
                  <a:pt x="438" y="2119"/>
                </a:lnTo>
                <a:lnTo>
                  <a:pt x="436" y="2119"/>
                </a:lnTo>
                <a:lnTo>
                  <a:pt x="432" y="2119"/>
                </a:lnTo>
                <a:lnTo>
                  <a:pt x="430" y="2119"/>
                </a:lnTo>
                <a:lnTo>
                  <a:pt x="424" y="2119"/>
                </a:lnTo>
                <a:lnTo>
                  <a:pt x="356" y="2119"/>
                </a:lnTo>
                <a:lnTo>
                  <a:pt x="354" y="2119"/>
                </a:lnTo>
                <a:lnTo>
                  <a:pt x="338" y="2119"/>
                </a:lnTo>
                <a:lnTo>
                  <a:pt x="324" y="2117"/>
                </a:lnTo>
                <a:lnTo>
                  <a:pt x="308" y="2117"/>
                </a:lnTo>
                <a:lnTo>
                  <a:pt x="286" y="2117"/>
                </a:lnTo>
                <a:lnTo>
                  <a:pt x="262" y="2117"/>
                </a:lnTo>
                <a:lnTo>
                  <a:pt x="176" y="2115"/>
                </a:lnTo>
                <a:lnTo>
                  <a:pt x="172" y="2115"/>
                </a:lnTo>
                <a:lnTo>
                  <a:pt x="164" y="2117"/>
                </a:lnTo>
                <a:lnTo>
                  <a:pt x="160" y="2117"/>
                </a:lnTo>
                <a:lnTo>
                  <a:pt x="144" y="2119"/>
                </a:lnTo>
                <a:lnTo>
                  <a:pt x="142" y="2119"/>
                </a:lnTo>
                <a:lnTo>
                  <a:pt x="136" y="2119"/>
                </a:lnTo>
                <a:lnTo>
                  <a:pt x="134" y="2119"/>
                </a:lnTo>
                <a:lnTo>
                  <a:pt x="120" y="2121"/>
                </a:lnTo>
                <a:lnTo>
                  <a:pt x="102" y="2121"/>
                </a:lnTo>
                <a:lnTo>
                  <a:pt x="98" y="2121"/>
                </a:lnTo>
                <a:lnTo>
                  <a:pt x="96" y="2121"/>
                </a:lnTo>
                <a:lnTo>
                  <a:pt x="96" y="2117"/>
                </a:lnTo>
                <a:lnTo>
                  <a:pt x="98" y="2115"/>
                </a:lnTo>
                <a:lnTo>
                  <a:pt x="100" y="2113"/>
                </a:lnTo>
                <a:lnTo>
                  <a:pt x="100" y="2111"/>
                </a:lnTo>
                <a:lnTo>
                  <a:pt x="100" y="2109"/>
                </a:lnTo>
                <a:lnTo>
                  <a:pt x="100" y="2107"/>
                </a:lnTo>
                <a:lnTo>
                  <a:pt x="102" y="2103"/>
                </a:lnTo>
                <a:lnTo>
                  <a:pt x="102" y="2095"/>
                </a:lnTo>
                <a:lnTo>
                  <a:pt x="104" y="2095"/>
                </a:lnTo>
                <a:lnTo>
                  <a:pt x="104" y="2093"/>
                </a:lnTo>
                <a:lnTo>
                  <a:pt x="108" y="2081"/>
                </a:lnTo>
                <a:lnTo>
                  <a:pt x="108" y="2079"/>
                </a:lnTo>
                <a:lnTo>
                  <a:pt x="116" y="2063"/>
                </a:lnTo>
                <a:lnTo>
                  <a:pt x="116" y="2061"/>
                </a:lnTo>
                <a:lnTo>
                  <a:pt x="120" y="2045"/>
                </a:lnTo>
                <a:lnTo>
                  <a:pt x="124" y="2033"/>
                </a:lnTo>
                <a:lnTo>
                  <a:pt x="128" y="2024"/>
                </a:lnTo>
                <a:lnTo>
                  <a:pt x="132" y="2020"/>
                </a:lnTo>
                <a:lnTo>
                  <a:pt x="138" y="2018"/>
                </a:lnTo>
                <a:lnTo>
                  <a:pt x="146" y="2016"/>
                </a:lnTo>
                <a:lnTo>
                  <a:pt x="154" y="2016"/>
                </a:lnTo>
                <a:lnTo>
                  <a:pt x="158" y="2018"/>
                </a:lnTo>
                <a:lnTo>
                  <a:pt x="168" y="2031"/>
                </a:lnTo>
                <a:lnTo>
                  <a:pt x="170" y="2039"/>
                </a:lnTo>
                <a:lnTo>
                  <a:pt x="172" y="2047"/>
                </a:lnTo>
                <a:lnTo>
                  <a:pt x="176" y="2049"/>
                </a:lnTo>
                <a:lnTo>
                  <a:pt x="180" y="2053"/>
                </a:lnTo>
                <a:lnTo>
                  <a:pt x="192" y="2067"/>
                </a:lnTo>
                <a:lnTo>
                  <a:pt x="196" y="2069"/>
                </a:lnTo>
                <a:lnTo>
                  <a:pt x="198" y="2071"/>
                </a:lnTo>
                <a:lnTo>
                  <a:pt x="200" y="2071"/>
                </a:lnTo>
                <a:lnTo>
                  <a:pt x="202" y="2071"/>
                </a:lnTo>
                <a:lnTo>
                  <a:pt x="210" y="2069"/>
                </a:lnTo>
                <a:lnTo>
                  <a:pt x="214" y="2067"/>
                </a:lnTo>
                <a:lnTo>
                  <a:pt x="226" y="2057"/>
                </a:lnTo>
                <a:lnTo>
                  <a:pt x="228" y="2053"/>
                </a:lnTo>
                <a:lnTo>
                  <a:pt x="230" y="2051"/>
                </a:lnTo>
                <a:lnTo>
                  <a:pt x="232" y="2047"/>
                </a:lnTo>
                <a:lnTo>
                  <a:pt x="232" y="2039"/>
                </a:lnTo>
                <a:lnTo>
                  <a:pt x="232" y="2037"/>
                </a:lnTo>
                <a:lnTo>
                  <a:pt x="234" y="2035"/>
                </a:lnTo>
                <a:lnTo>
                  <a:pt x="234" y="2022"/>
                </a:lnTo>
                <a:lnTo>
                  <a:pt x="240" y="2012"/>
                </a:lnTo>
                <a:lnTo>
                  <a:pt x="248" y="1998"/>
                </a:lnTo>
                <a:lnTo>
                  <a:pt x="250" y="1998"/>
                </a:lnTo>
                <a:lnTo>
                  <a:pt x="254" y="1996"/>
                </a:lnTo>
                <a:lnTo>
                  <a:pt x="256" y="1994"/>
                </a:lnTo>
                <a:lnTo>
                  <a:pt x="260" y="1990"/>
                </a:lnTo>
                <a:lnTo>
                  <a:pt x="258" y="1988"/>
                </a:lnTo>
                <a:lnTo>
                  <a:pt x="256" y="1988"/>
                </a:lnTo>
                <a:lnTo>
                  <a:pt x="254" y="1986"/>
                </a:lnTo>
                <a:lnTo>
                  <a:pt x="254" y="1974"/>
                </a:lnTo>
                <a:lnTo>
                  <a:pt x="252" y="1970"/>
                </a:lnTo>
                <a:lnTo>
                  <a:pt x="244" y="1962"/>
                </a:lnTo>
                <a:lnTo>
                  <a:pt x="236" y="1950"/>
                </a:lnTo>
                <a:lnTo>
                  <a:pt x="234" y="1942"/>
                </a:lnTo>
                <a:lnTo>
                  <a:pt x="236" y="1932"/>
                </a:lnTo>
                <a:lnTo>
                  <a:pt x="238" y="1930"/>
                </a:lnTo>
                <a:lnTo>
                  <a:pt x="244" y="1920"/>
                </a:lnTo>
                <a:lnTo>
                  <a:pt x="254" y="1916"/>
                </a:lnTo>
                <a:lnTo>
                  <a:pt x="268" y="1918"/>
                </a:lnTo>
                <a:lnTo>
                  <a:pt x="274" y="1922"/>
                </a:lnTo>
                <a:lnTo>
                  <a:pt x="280" y="1922"/>
                </a:lnTo>
                <a:lnTo>
                  <a:pt x="284" y="1920"/>
                </a:lnTo>
                <a:lnTo>
                  <a:pt x="286" y="1914"/>
                </a:lnTo>
                <a:lnTo>
                  <a:pt x="288" y="1908"/>
                </a:lnTo>
                <a:lnTo>
                  <a:pt x="288" y="1904"/>
                </a:lnTo>
                <a:lnTo>
                  <a:pt x="286" y="1900"/>
                </a:lnTo>
                <a:lnTo>
                  <a:pt x="284" y="1896"/>
                </a:lnTo>
                <a:lnTo>
                  <a:pt x="280" y="1894"/>
                </a:lnTo>
                <a:lnTo>
                  <a:pt x="276" y="1894"/>
                </a:lnTo>
                <a:lnTo>
                  <a:pt x="262" y="1892"/>
                </a:lnTo>
                <a:lnTo>
                  <a:pt x="256" y="1890"/>
                </a:lnTo>
                <a:lnTo>
                  <a:pt x="248" y="1880"/>
                </a:lnTo>
                <a:lnTo>
                  <a:pt x="248" y="1870"/>
                </a:lnTo>
                <a:lnTo>
                  <a:pt x="248" y="1856"/>
                </a:lnTo>
                <a:lnTo>
                  <a:pt x="250" y="1854"/>
                </a:lnTo>
                <a:lnTo>
                  <a:pt x="258" y="1850"/>
                </a:lnTo>
                <a:lnTo>
                  <a:pt x="262" y="1846"/>
                </a:lnTo>
                <a:lnTo>
                  <a:pt x="270" y="1848"/>
                </a:lnTo>
                <a:lnTo>
                  <a:pt x="274" y="1848"/>
                </a:lnTo>
                <a:lnTo>
                  <a:pt x="278" y="1838"/>
                </a:lnTo>
                <a:lnTo>
                  <a:pt x="282" y="1824"/>
                </a:lnTo>
                <a:lnTo>
                  <a:pt x="284" y="1822"/>
                </a:lnTo>
                <a:lnTo>
                  <a:pt x="286" y="1818"/>
                </a:lnTo>
                <a:lnTo>
                  <a:pt x="288" y="1814"/>
                </a:lnTo>
                <a:lnTo>
                  <a:pt x="288" y="1812"/>
                </a:lnTo>
                <a:lnTo>
                  <a:pt x="288" y="1808"/>
                </a:lnTo>
                <a:lnTo>
                  <a:pt x="288" y="1804"/>
                </a:lnTo>
                <a:lnTo>
                  <a:pt x="288" y="1802"/>
                </a:lnTo>
                <a:lnTo>
                  <a:pt x="292" y="1788"/>
                </a:lnTo>
                <a:lnTo>
                  <a:pt x="294" y="1782"/>
                </a:lnTo>
                <a:lnTo>
                  <a:pt x="296" y="1770"/>
                </a:lnTo>
                <a:lnTo>
                  <a:pt x="298" y="1758"/>
                </a:lnTo>
                <a:lnTo>
                  <a:pt x="298" y="1756"/>
                </a:lnTo>
                <a:lnTo>
                  <a:pt x="294" y="1750"/>
                </a:lnTo>
                <a:lnTo>
                  <a:pt x="290" y="1746"/>
                </a:lnTo>
                <a:lnTo>
                  <a:pt x="286" y="1740"/>
                </a:lnTo>
                <a:lnTo>
                  <a:pt x="284" y="1740"/>
                </a:lnTo>
                <a:lnTo>
                  <a:pt x="282" y="1740"/>
                </a:lnTo>
                <a:lnTo>
                  <a:pt x="278" y="1740"/>
                </a:lnTo>
                <a:lnTo>
                  <a:pt x="276" y="1742"/>
                </a:lnTo>
                <a:lnTo>
                  <a:pt x="274" y="1738"/>
                </a:lnTo>
                <a:lnTo>
                  <a:pt x="268" y="1734"/>
                </a:lnTo>
                <a:lnTo>
                  <a:pt x="266" y="1732"/>
                </a:lnTo>
                <a:lnTo>
                  <a:pt x="262" y="1728"/>
                </a:lnTo>
                <a:lnTo>
                  <a:pt x="258" y="1726"/>
                </a:lnTo>
                <a:lnTo>
                  <a:pt x="258" y="1724"/>
                </a:lnTo>
                <a:lnTo>
                  <a:pt x="256" y="1724"/>
                </a:lnTo>
                <a:lnTo>
                  <a:pt x="254" y="1724"/>
                </a:lnTo>
                <a:lnTo>
                  <a:pt x="254" y="1722"/>
                </a:lnTo>
                <a:lnTo>
                  <a:pt x="252" y="1720"/>
                </a:lnTo>
                <a:lnTo>
                  <a:pt x="252" y="1718"/>
                </a:lnTo>
                <a:lnTo>
                  <a:pt x="250" y="1716"/>
                </a:lnTo>
                <a:lnTo>
                  <a:pt x="250" y="1714"/>
                </a:lnTo>
                <a:lnTo>
                  <a:pt x="248" y="1714"/>
                </a:lnTo>
                <a:lnTo>
                  <a:pt x="248" y="1712"/>
                </a:lnTo>
                <a:lnTo>
                  <a:pt x="248" y="1710"/>
                </a:lnTo>
                <a:lnTo>
                  <a:pt x="246" y="1710"/>
                </a:lnTo>
                <a:lnTo>
                  <a:pt x="246" y="1708"/>
                </a:lnTo>
                <a:lnTo>
                  <a:pt x="246" y="1706"/>
                </a:lnTo>
                <a:lnTo>
                  <a:pt x="246" y="1704"/>
                </a:lnTo>
                <a:lnTo>
                  <a:pt x="246" y="1702"/>
                </a:lnTo>
                <a:lnTo>
                  <a:pt x="244" y="1700"/>
                </a:lnTo>
                <a:lnTo>
                  <a:pt x="244" y="1698"/>
                </a:lnTo>
                <a:lnTo>
                  <a:pt x="244" y="1696"/>
                </a:lnTo>
                <a:lnTo>
                  <a:pt x="244" y="1694"/>
                </a:lnTo>
                <a:lnTo>
                  <a:pt x="244" y="1692"/>
                </a:lnTo>
                <a:lnTo>
                  <a:pt x="246" y="1692"/>
                </a:lnTo>
                <a:lnTo>
                  <a:pt x="246" y="1690"/>
                </a:lnTo>
                <a:lnTo>
                  <a:pt x="246" y="1688"/>
                </a:lnTo>
                <a:lnTo>
                  <a:pt x="246" y="1686"/>
                </a:lnTo>
                <a:lnTo>
                  <a:pt x="246" y="1684"/>
                </a:lnTo>
                <a:lnTo>
                  <a:pt x="246" y="1682"/>
                </a:lnTo>
                <a:lnTo>
                  <a:pt x="248" y="1682"/>
                </a:lnTo>
                <a:lnTo>
                  <a:pt x="248" y="1680"/>
                </a:lnTo>
                <a:lnTo>
                  <a:pt x="248" y="1678"/>
                </a:lnTo>
                <a:lnTo>
                  <a:pt x="254" y="1678"/>
                </a:lnTo>
                <a:lnTo>
                  <a:pt x="254" y="1674"/>
                </a:lnTo>
                <a:lnTo>
                  <a:pt x="258" y="1670"/>
                </a:lnTo>
                <a:lnTo>
                  <a:pt x="260" y="1666"/>
                </a:lnTo>
                <a:lnTo>
                  <a:pt x="264" y="1662"/>
                </a:lnTo>
                <a:lnTo>
                  <a:pt x="266" y="1660"/>
                </a:lnTo>
                <a:lnTo>
                  <a:pt x="270" y="1656"/>
                </a:lnTo>
                <a:lnTo>
                  <a:pt x="272" y="1654"/>
                </a:lnTo>
                <a:lnTo>
                  <a:pt x="274" y="1652"/>
                </a:lnTo>
                <a:lnTo>
                  <a:pt x="284" y="1642"/>
                </a:lnTo>
                <a:lnTo>
                  <a:pt x="288" y="1638"/>
                </a:lnTo>
                <a:lnTo>
                  <a:pt x="290" y="1634"/>
                </a:lnTo>
                <a:lnTo>
                  <a:pt x="292" y="1630"/>
                </a:lnTo>
                <a:lnTo>
                  <a:pt x="294" y="1628"/>
                </a:lnTo>
                <a:lnTo>
                  <a:pt x="296" y="1624"/>
                </a:lnTo>
                <a:lnTo>
                  <a:pt x="296" y="1622"/>
                </a:lnTo>
                <a:lnTo>
                  <a:pt x="298" y="1618"/>
                </a:lnTo>
                <a:lnTo>
                  <a:pt x="300" y="1616"/>
                </a:lnTo>
                <a:lnTo>
                  <a:pt x="300" y="1614"/>
                </a:lnTo>
                <a:lnTo>
                  <a:pt x="300" y="1612"/>
                </a:lnTo>
                <a:lnTo>
                  <a:pt x="302" y="1608"/>
                </a:lnTo>
                <a:lnTo>
                  <a:pt x="304" y="1604"/>
                </a:lnTo>
                <a:lnTo>
                  <a:pt x="306" y="1599"/>
                </a:lnTo>
                <a:lnTo>
                  <a:pt x="308" y="1595"/>
                </a:lnTo>
                <a:lnTo>
                  <a:pt x="314" y="1589"/>
                </a:lnTo>
                <a:lnTo>
                  <a:pt x="324" y="1581"/>
                </a:lnTo>
                <a:lnTo>
                  <a:pt x="324" y="1579"/>
                </a:lnTo>
                <a:lnTo>
                  <a:pt x="330" y="1573"/>
                </a:lnTo>
                <a:lnTo>
                  <a:pt x="332" y="1573"/>
                </a:lnTo>
                <a:lnTo>
                  <a:pt x="336" y="1569"/>
                </a:lnTo>
                <a:lnTo>
                  <a:pt x="336" y="1567"/>
                </a:lnTo>
                <a:lnTo>
                  <a:pt x="340" y="1565"/>
                </a:lnTo>
                <a:lnTo>
                  <a:pt x="342" y="1563"/>
                </a:lnTo>
                <a:lnTo>
                  <a:pt x="350" y="1557"/>
                </a:lnTo>
                <a:lnTo>
                  <a:pt x="354" y="1555"/>
                </a:lnTo>
                <a:lnTo>
                  <a:pt x="358" y="1553"/>
                </a:lnTo>
                <a:lnTo>
                  <a:pt x="360" y="1553"/>
                </a:lnTo>
                <a:lnTo>
                  <a:pt x="362" y="1551"/>
                </a:lnTo>
                <a:lnTo>
                  <a:pt x="368" y="1551"/>
                </a:lnTo>
                <a:lnTo>
                  <a:pt x="374" y="1549"/>
                </a:lnTo>
                <a:lnTo>
                  <a:pt x="380" y="1549"/>
                </a:lnTo>
                <a:lnTo>
                  <a:pt x="384" y="1547"/>
                </a:lnTo>
                <a:lnTo>
                  <a:pt x="398" y="1549"/>
                </a:lnTo>
                <a:lnTo>
                  <a:pt x="400" y="1547"/>
                </a:lnTo>
                <a:lnTo>
                  <a:pt x="402" y="1547"/>
                </a:lnTo>
                <a:lnTo>
                  <a:pt x="404" y="1547"/>
                </a:lnTo>
                <a:lnTo>
                  <a:pt x="402" y="1547"/>
                </a:lnTo>
                <a:lnTo>
                  <a:pt x="400" y="1545"/>
                </a:lnTo>
                <a:lnTo>
                  <a:pt x="398" y="1545"/>
                </a:lnTo>
                <a:lnTo>
                  <a:pt x="396" y="1545"/>
                </a:lnTo>
                <a:lnTo>
                  <a:pt x="396" y="1543"/>
                </a:lnTo>
                <a:lnTo>
                  <a:pt x="398" y="1545"/>
                </a:lnTo>
                <a:lnTo>
                  <a:pt x="400" y="1545"/>
                </a:lnTo>
                <a:lnTo>
                  <a:pt x="402" y="1545"/>
                </a:lnTo>
                <a:lnTo>
                  <a:pt x="404" y="1545"/>
                </a:lnTo>
                <a:lnTo>
                  <a:pt x="406" y="1545"/>
                </a:lnTo>
                <a:lnTo>
                  <a:pt x="408" y="1547"/>
                </a:lnTo>
                <a:lnTo>
                  <a:pt x="410" y="1547"/>
                </a:lnTo>
                <a:lnTo>
                  <a:pt x="412" y="1547"/>
                </a:lnTo>
                <a:lnTo>
                  <a:pt x="414" y="1547"/>
                </a:lnTo>
                <a:lnTo>
                  <a:pt x="414" y="1549"/>
                </a:lnTo>
                <a:lnTo>
                  <a:pt x="416" y="1549"/>
                </a:lnTo>
                <a:lnTo>
                  <a:pt x="418" y="1549"/>
                </a:lnTo>
                <a:lnTo>
                  <a:pt x="420" y="1551"/>
                </a:lnTo>
                <a:lnTo>
                  <a:pt x="422" y="1551"/>
                </a:lnTo>
                <a:lnTo>
                  <a:pt x="426" y="1553"/>
                </a:lnTo>
                <a:lnTo>
                  <a:pt x="428" y="1555"/>
                </a:lnTo>
                <a:lnTo>
                  <a:pt x="430" y="1555"/>
                </a:lnTo>
                <a:lnTo>
                  <a:pt x="432" y="1555"/>
                </a:lnTo>
                <a:lnTo>
                  <a:pt x="432" y="1555"/>
                </a:lnTo>
                <a:lnTo>
                  <a:pt x="432" y="1557"/>
                </a:lnTo>
                <a:lnTo>
                  <a:pt x="434" y="1557"/>
                </a:lnTo>
                <a:lnTo>
                  <a:pt x="438" y="1559"/>
                </a:lnTo>
                <a:lnTo>
                  <a:pt x="440" y="1559"/>
                </a:lnTo>
                <a:lnTo>
                  <a:pt x="442" y="1559"/>
                </a:lnTo>
                <a:lnTo>
                  <a:pt x="444" y="1561"/>
                </a:lnTo>
                <a:lnTo>
                  <a:pt x="446" y="1561"/>
                </a:lnTo>
                <a:lnTo>
                  <a:pt x="448" y="1561"/>
                </a:lnTo>
                <a:lnTo>
                  <a:pt x="448" y="1563"/>
                </a:lnTo>
                <a:lnTo>
                  <a:pt x="450" y="1563"/>
                </a:lnTo>
                <a:lnTo>
                  <a:pt x="452" y="1563"/>
                </a:lnTo>
                <a:lnTo>
                  <a:pt x="452" y="1565"/>
                </a:lnTo>
                <a:lnTo>
                  <a:pt x="454" y="1565"/>
                </a:lnTo>
                <a:lnTo>
                  <a:pt x="456" y="1565"/>
                </a:lnTo>
                <a:lnTo>
                  <a:pt x="456" y="1565"/>
                </a:lnTo>
                <a:lnTo>
                  <a:pt x="458" y="1565"/>
                </a:lnTo>
                <a:lnTo>
                  <a:pt x="460" y="1565"/>
                </a:lnTo>
                <a:lnTo>
                  <a:pt x="462" y="1567"/>
                </a:lnTo>
                <a:lnTo>
                  <a:pt x="464" y="1569"/>
                </a:lnTo>
                <a:lnTo>
                  <a:pt x="466" y="1569"/>
                </a:lnTo>
                <a:lnTo>
                  <a:pt x="468" y="1569"/>
                </a:lnTo>
                <a:lnTo>
                  <a:pt x="472" y="1571"/>
                </a:lnTo>
                <a:lnTo>
                  <a:pt x="474" y="1571"/>
                </a:lnTo>
                <a:lnTo>
                  <a:pt x="476" y="1573"/>
                </a:lnTo>
                <a:lnTo>
                  <a:pt x="478" y="1573"/>
                </a:lnTo>
                <a:lnTo>
                  <a:pt x="480" y="1573"/>
                </a:lnTo>
                <a:lnTo>
                  <a:pt x="480" y="1575"/>
                </a:lnTo>
                <a:lnTo>
                  <a:pt x="480" y="1575"/>
                </a:lnTo>
                <a:lnTo>
                  <a:pt x="482" y="1575"/>
                </a:lnTo>
                <a:lnTo>
                  <a:pt x="484" y="1575"/>
                </a:lnTo>
                <a:lnTo>
                  <a:pt x="486" y="1577"/>
                </a:lnTo>
                <a:lnTo>
                  <a:pt x="488" y="1577"/>
                </a:lnTo>
                <a:lnTo>
                  <a:pt x="488" y="1579"/>
                </a:lnTo>
                <a:lnTo>
                  <a:pt x="490" y="1581"/>
                </a:lnTo>
                <a:lnTo>
                  <a:pt x="492" y="1581"/>
                </a:lnTo>
                <a:lnTo>
                  <a:pt x="494" y="1583"/>
                </a:lnTo>
                <a:lnTo>
                  <a:pt x="496" y="1585"/>
                </a:lnTo>
                <a:lnTo>
                  <a:pt x="496" y="1587"/>
                </a:lnTo>
                <a:lnTo>
                  <a:pt x="498" y="1587"/>
                </a:lnTo>
                <a:lnTo>
                  <a:pt x="500" y="1587"/>
                </a:lnTo>
                <a:lnTo>
                  <a:pt x="500" y="1589"/>
                </a:lnTo>
                <a:lnTo>
                  <a:pt x="502" y="1591"/>
                </a:lnTo>
                <a:lnTo>
                  <a:pt x="504" y="1593"/>
                </a:lnTo>
                <a:lnTo>
                  <a:pt x="506" y="1593"/>
                </a:lnTo>
                <a:lnTo>
                  <a:pt x="508" y="1595"/>
                </a:lnTo>
                <a:lnTo>
                  <a:pt x="510" y="1597"/>
                </a:lnTo>
                <a:lnTo>
                  <a:pt x="512" y="1599"/>
                </a:lnTo>
                <a:lnTo>
                  <a:pt x="514" y="1601"/>
                </a:lnTo>
                <a:lnTo>
                  <a:pt x="516" y="1604"/>
                </a:lnTo>
                <a:lnTo>
                  <a:pt x="518" y="1604"/>
                </a:lnTo>
                <a:lnTo>
                  <a:pt x="520" y="1604"/>
                </a:lnTo>
                <a:lnTo>
                  <a:pt x="520" y="1606"/>
                </a:lnTo>
                <a:lnTo>
                  <a:pt x="522" y="1606"/>
                </a:lnTo>
                <a:lnTo>
                  <a:pt x="522" y="1608"/>
                </a:lnTo>
                <a:lnTo>
                  <a:pt x="524" y="1608"/>
                </a:lnTo>
                <a:lnTo>
                  <a:pt x="526" y="1610"/>
                </a:lnTo>
                <a:lnTo>
                  <a:pt x="528" y="1610"/>
                </a:lnTo>
                <a:lnTo>
                  <a:pt x="528" y="1612"/>
                </a:lnTo>
                <a:lnTo>
                  <a:pt x="530" y="1612"/>
                </a:lnTo>
                <a:lnTo>
                  <a:pt x="530" y="1614"/>
                </a:lnTo>
                <a:lnTo>
                  <a:pt x="532" y="1614"/>
                </a:lnTo>
                <a:lnTo>
                  <a:pt x="534" y="1614"/>
                </a:lnTo>
                <a:lnTo>
                  <a:pt x="534" y="1614"/>
                </a:lnTo>
                <a:lnTo>
                  <a:pt x="536" y="1614"/>
                </a:lnTo>
                <a:lnTo>
                  <a:pt x="538" y="1614"/>
                </a:lnTo>
                <a:lnTo>
                  <a:pt x="540" y="1614"/>
                </a:lnTo>
                <a:lnTo>
                  <a:pt x="540" y="1614"/>
                </a:lnTo>
                <a:lnTo>
                  <a:pt x="542" y="1614"/>
                </a:lnTo>
                <a:lnTo>
                  <a:pt x="544" y="1614"/>
                </a:lnTo>
                <a:lnTo>
                  <a:pt x="546" y="1614"/>
                </a:lnTo>
                <a:lnTo>
                  <a:pt x="548" y="1614"/>
                </a:lnTo>
                <a:lnTo>
                  <a:pt x="550" y="1614"/>
                </a:lnTo>
                <a:lnTo>
                  <a:pt x="552" y="1614"/>
                </a:lnTo>
                <a:lnTo>
                  <a:pt x="554" y="1614"/>
                </a:lnTo>
                <a:lnTo>
                  <a:pt x="554" y="1614"/>
                </a:lnTo>
                <a:lnTo>
                  <a:pt x="556" y="1614"/>
                </a:lnTo>
                <a:lnTo>
                  <a:pt x="558" y="1614"/>
                </a:lnTo>
                <a:lnTo>
                  <a:pt x="560" y="1616"/>
                </a:lnTo>
                <a:lnTo>
                  <a:pt x="562" y="1616"/>
                </a:lnTo>
                <a:lnTo>
                  <a:pt x="564" y="1618"/>
                </a:lnTo>
                <a:lnTo>
                  <a:pt x="566" y="1618"/>
                </a:lnTo>
                <a:lnTo>
                  <a:pt x="568" y="1620"/>
                </a:lnTo>
                <a:lnTo>
                  <a:pt x="570" y="1620"/>
                </a:lnTo>
                <a:lnTo>
                  <a:pt x="572" y="1620"/>
                </a:lnTo>
                <a:lnTo>
                  <a:pt x="572" y="1622"/>
                </a:lnTo>
                <a:lnTo>
                  <a:pt x="574" y="1622"/>
                </a:lnTo>
                <a:lnTo>
                  <a:pt x="576" y="1624"/>
                </a:lnTo>
                <a:lnTo>
                  <a:pt x="578" y="1624"/>
                </a:lnTo>
                <a:lnTo>
                  <a:pt x="578" y="1624"/>
                </a:lnTo>
                <a:lnTo>
                  <a:pt x="578" y="1626"/>
                </a:lnTo>
                <a:lnTo>
                  <a:pt x="580" y="1626"/>
                </a:lnTo>
                <a:lnTo>
                  <a:pt x="582" y="1626"/>
                </a:lnTo>
                <a:lnTo>
                  <a:pt x="582" y="1628"/>
                </a:lnTo>
                <a:lnTo>
                  <a:pt x="584" y="1628"/>
                </a:lnTo>
                <a:lnTo>
                  <a:pt x="588" y="1628"/>
                </a:lnTo>
                <a:lnTo>
                  <a:pt x="588" y="1630"/>
                </a:lnTo>
                <a:lnTo>
                  <a:pt x="590" y="1630"/>
                </a:lnTo>
                <a:lnTo>
                  <a:pt x="592" y="1630"/>
                </a:lnTo>
                <a:lnTo>
                  <a:pt x="594" y="1630"/>
                </a:lnTo>
                <a:lnTo>
                  <a:pt x="596" y="1630"/>
                </a:lnTo>
                <a:lnTo>
                  <a:pt x="596" y="1632"/>
                </a:lnTo>
                <a:lnTo>
                  <a:pt x="598" y="1632"/>
                </a:lnTo>
                <a:lnTo>
                  <a:pt x="600" y="1632"/>
                </a:lnTo>
                <a:lnTo>
                  <a:pt x="600" y="1634"/>
                </a:lnTo>
                <a:lnTo>
                  <a:pt x="602" y="1634"/>
                </a:lnTo>
                <a:lnTo>
                  <a:pt x="604" y="1634"/>
                </a:lnTo>
                <a:lnTo>
                  <a:pt x="604" y="1636"/>
                </a:lnTo>
                <a:lnTo>
                  <a:pt x="606" y="1636"/>
                </a:lnTo>
                <a:lnTo>
                  <a:pt x="608" y="1638"/>
                </a:lnTo>
                <a:lnTo>
                  <a:pt x="610" y="1640"/>
                </a:lnTo>
                <a:lnTo>
                  <a:pt x="612" y="1640"/>
                </a:lnTo>
                <a:lnTo>
                  <a:pt x="612" y="1642"/>
                </a:lnTo>
                <a:lnTo>
                  <a:pt x="614" y="1642"/>
                </a:lnTo>
                <a:lnTo>
                  <a:pt x="616" y="1644"/>
                </a:lnTo>
                <a:lnTo>
                  <a:pt x="618" y="1646"/>
                </a:lnTo>
                <a:lnTo>
                  <a:pt x="620" y="1648"/>
                </a:lnTo>
                <a:lnTo>
                  <a:pt x="622" y="1648"/>
                </a:lnTo>
                <a:lnTo>
                  <a:pt x="622" y="1650"/>
                </a:lnTo>
                <a:lnTo>
                  <a:pt x="622" y="1652"/>
                </a:lnTo>
                <a:lnTo>
                  <a:pt x="624" y="1652"/>
                </a:lnTo>
                <a:lnTo>
                  <a:pt x="624" y="1654"/>
                </a:lnTo>
                <a:lnTo>
                  <a:pt x="626" y="1654"/>
                </a:lnTo>
                <a:lnTo>
                  <a:pt x="626" y="1656"/>
                </a:lnTo>
                <a:lnTo>
                  <a:pt x="626" y="1656"/>
                </a:lnTo>
                <a:lnTo>
                  <a:pt x="626" y="1658"/>
                </a:lnTo>
                <a:lnTo>
                  <a:pt x="628" y="1658"/>
                </a:lnTo>
                <a:lnTo>
                  <a:pt x="628" y="1660"/>
                </a:lnTo>
                <a:lnTo>
                  <a:pt x="630" y="1660"/>
                </a:lnTo>
                <a:lnTo>
                  <a:pt x="632" y="1662"/>
                </a:lnTo>
                <a:lnTo>
                  <a:pt x="634" y="1662"/>
                </a:lnTo>
                <a:lnTo>
                  <a:pt x="634" y="1662"/>
                </a:lnTo>
                <a:lnTo>
                  <a:pt x="636" y="1662"/>
                </a:lnTo>
                <a:lnTo>
                  <a:pt x="636" y="1664"/>
                </a:lnTo>
                <a:lnTo>
                  <a:pt x="638" y="1664"/>
                </a:lnTo>
                <a:lnTo>
                  <a:pt x="638" y="1666"/>
                </a:lnTo>
                <a:lnTo>
                  <a:pt x="640" y="1666"/>
                </a:lnTo>
                <a:lnTo>
                  <a:pt x="642" y="1668"/>
                </a:lnTo>
                <a:lnTo>
                  <a:pt x="644" y="1668"/>
                </a:lnTo>
                <a:lnTo>
                  <a:pt x="646" y="1668"/>
                </a:lnTo>
                <a:lnTo>
                  <a:pt x="646" y="1670"/>
                </a:lnTo>
                <a:lnTo>
                  <a:pt x="648" y="1670"/>
                </a:lnTo>
                <a:lnTo>
                  <a:pt x="650" y="1670"/>
                </a:lnTo>
                <a:lnTo>
                  <a:pt x="652" y="1670"/>
                </a:lnTo>
                <a:lnTo>
                  <a:pt x="654" y="1672"/>
                </a:lnTo>
                <a:lnTo>
                  <a:pt x="656" y="1672"/>
                </a:lnTo>
                <a:lnTo>
                  <a:pt x="658" y="1672"/>
                </a:lnTo>
                <a:lnTo>
                  <a:pt x="660" y="1672"/>
                </a:lnTo>
                <a:lnTo>
                  <a:pt x="662" y="1674"/>
                </a:lnTo>
                <a:lnTo>
                  <a:pt x="664" y="1674"/>
                </a:lnTo>
                <a:lnTo>
                  <a:pt x="666" y="1674"/>
                </a:lnTo>
                <a:lnTo>
                  <a:pt x="668" y="1674"/>
                </a:lnTo>
                <a:lnTo>
                  <a:pt x="670" y="1674"/>
                </a:lnTo>
                <a:lnTo>
                  <a:pt x="672" y="1674"/>
                </a:lnTo>
                <a:lnTo>
                  <a:pt x="674" y="1674"/>
                </a:lnTo>
                <a:lnTo>
                  <a:pt x="674" y="1674"/>
                </a:lnTo>
                <a:lnTo>
                  <a:pt x="676" y="1674"/>
                </a:lnTo>
                <a:lnTo>
                  <a:pt x="676" y="1672"/>
                </a:lnTo>
                <a:lnTo>
                  <a:pt x="678" y="1672"/>
                </a:lnTo>
                <a:lnTo>
                  <a:pt x="680" y="1672"/>
                </a:lnTo>
                <a:lnTo>
                  <a:pt x="682" y="1672"/>
                </a:lnTo>
                <a:lnTo>
                  <a:pt x="684" y="1672"/>
                </a:lnTo>
                <a:lnTo>
                  <a:pt x="686" y="1672"/>
                </a:lnTo>
                <a:lnTo>
                  <a:pt x="688" y="1672"/>
                </a:lnTo>
                <a:lnTo>
                  <a:pt x="690" y="1672"/>
                </a:lnTo>
                <a:lnTo>
                  <a:pt x="692" y="1672"/>
                </a:lnTo>
                <a:lnTo>
                  <a:pt x="692" y="1670"/>
                </a:lnTo>
                <a:lnTo>
                  <a:pt x="694" y="1670"/>
                </a:lnTo>
                <a:lnTo>
                  <a:pt x="698" y="1668"/>
                </a:lnTo>
                <a:lnTo>
                  <a:pt x="700" y="1668"/>
                </a:lnTo>
                <a:lnTo>
                  <a:pt x="702" y="1666"/>
                </a:lnTo>
                <a:lnTo>
                  <a:pt x="704" y="1664"/>
                </a:lnTo>
                <a:lnTo>
                  <a:pt x="704" y="1662"/>
                </a:lnTo>
                <a:lnTo>
                  <a:pt x="706" y="1662"/>
                </a:lnTo>
                <a:lnTo>
                  <a:pt x="706" y="1660"/>
                </a:lnTo>
                <a:lnTo>
                  <a:pt x="708" y="1658"/>
                </a:lnTo>
                <a:lnTo>
                  <a:pt x="712" y="1648"/>
                </a:lnTo>
                <a:lnTo>
                  <a:pt x="712" y="1646"/>
                </a:lnTo>
                <a:lnTo>
                  <a:pt x="714" y="1640"/>
                </a:lnTo>
                <a:lnTo>
                  <a:pt x="712" y="1640"/>
                </a:lnTo>
                <a:lnTo>
                  <a:pt x="714" y="1638"/>
                </a:lnTo>
                <a:lnTo>
                  <a:pt x="714" y="1634"/>
                </a:lnTo>
                <a:lnTo>
                  <a:pt x="716" y="1630"/>
                </a:lnTo>
                <a:lnTo>
                  <a:pt x="718" y="1628"/>
                </a:lnTo>
                <a:lnTo>
                  <a:pt x="718" y="1626"/>
                </a:lnTo>
                <a:lnTo>
                  <a:pt x="718" y="1624"/>
                </a:lnTo>
                <a:lnTo>
                  <a:pt x="720" y="1622"/>
                </a:lnTo>
                <a:lnTo>
                  <a:pt x="720" y="1620"/>
                </a:lnTo>
                <a:lnTo>
                  <a:pt x="720" y="1618"/>
                </a:lnTo>
                <a:lnTo>
                  <a:pt x="722" y="1616"/>
                </a:lnTo>
                <a:lnTo>
                  <a:pt x="722" y="1614"/>
                </a:lnTo>
                <a:lnTo>
                  <a:pt x="722" y="1614"/>
                </a:lnTo>
                <a:lnTo>
                  <a:pt x="722" y="1610"/>
                </a:lnTo>
                <a:lnTo>
                  <a:pt x="722" y="1608"/>
                </a:lnTo>
                <a:lnTo>
                  <a:pt x="722" y="1606"/>
                </a:lnTo>
                <a:lnTo>
                  <a:pt x="722" y="1604"/>
                </a:lnTo>
                <a:lnTo>
                  <a:pt x="722" y="1601"/>
                </a:lnTo>
                <a:lnTo>
                  <a:pt x="722" y="1601"/>
                </a:lnTo>
                <a:lnTo>
                  <a:pt x="722" y="1599"/>
                </a:lnTo>
                <a:lnTo>
                  <a:pt x="720" y="1599"/>
                </a:lnTo>
                <a:lnTo>
                  <a:pt x="720" y="1597"/>
                </a:lnTo>
                <a:lnTo>
                  <a:pt x="718" y="1595"/>
                </a:lnTo>
                <a:lnTo>
                  <a:pt x="718" y="1593"/>
                </a:lnTo>
                <a:lnTo>
                  <a:pt x="718" y="1591"/>
                </a:lnTo>
                <a:lnTo>
                  <a:pt x="718" y="1589"/>
                </a:lnTo>
                <a:lnTo>
                  <a:pt x="718" y="1587"/>
                </a:lnTo>
                <a:lnTo>
                  <a:pt x="716" y="1585"/>
                </a:lnTo>
                <a:lnTo>
                  <a:pt x="716" y="1583"/>
                </a:lnTo>
                <a:lnTo>
                  <a:pt x="716" y="1581"/>
                </a:lnTo>
                <a:lnTo>
                  <a:pt x="714" y="1579"/>
                </a:lnTo>
                <a:lnTo>
                  <a:pt x="714" y="1577"/>
                </a:lnTo>
                <a:lnTo>
                  <a:pt x="714" y="1575"/>
                </a:lnTo>
                <a:lnTo>
                  <a:pt x="712" y="1573"/>
                </a:lnTo>
                <a:lnTo>
                  <a:pt x="712" y="1571"/>
                </a:lnTo>
                <a:lnTo>
                  <a:pt x="710" y="1567"/>
                </a:lnTo>
                <a:lnTo>
                  <a:pt x="710" y="1565"/>
                </a:lnTo>
                <a:lnTo>
                  <a:pt x="708" y="1563"/>
                </a:lnTo>
                <a:lnTo>
                  <a:pt x="708" y="1561"/>
                </a:lnTo>
                <a:lnTo>
                  <a:pt x="706" y="1559"/>
                </a:lnTo>
                <a:lnTo>
                  <a:pt x="704" y="1559"/>
                </a:lnTo>
                <a:lnTo>
                  <a:pt x="704" y="1557"/>
                </a:lnTo>
                <a:lnTo>
                  <a:pt x="702" y="1557"/>
                </a:lnTo>
                <a:lnTo>
                  <a:pt x="700" y="1555"/>
                </a:lnTo>
                <a:lnTo>
                  <a:pt x="698" y="1555"/>
                </a:lnTo>
                <a:lnTo>
                  <a:pt x="698" y="1553"/>
                </a:lnTo>
                <a:lnTo>
                  <a:pt x="696" y="1553"/>
                </a:lnTo>
                <a:lnTo>
                  <a:pt x="694" y="1551"/>
                </a:lnTo>
                <a:lnTo>
                  <a:pt x="692" y="1549"/>
                </a:lnTo>
                <a:lnTo>
                  <a:pt x="690" y="1545"/>
                </a:lnTo>
                <a:lnTo>
                  <a:pt x="688" y="1543"/>
                </a:lnTo>
                <a:lnTo>
                  <a:pt x="688" y="1541"/>
                </a:lnTo>
                <a:lnTo>
                  <a:pt x="688" y="1539"/>
                </a:lnTo>
                <a:lnTo>
                  <a:pt x="686" y="1537"/>
                </a:lnTo>
                <a:lnTo>
                  <a:pt x="686" y="1535"/>
                </a:lnTo>
                <a:lnTo>
                  <a:pt x="684" y="1533"/>
                </a:lnTo>
                <a:lnTo>
                  <a:pt x="684" y="1531"/>
                </a:lnTo>
                <a:lnTo>
                  <a:pt x="682" y="1529"/>
                </a:lnTo>
                <a:lnTo>
                  <a:pt x="680" y="1527"/>
                </a:lnTo>
                <a:lnTo>
                  <a:pt x="678" y="1527"/>
                </a:lnTo>
                <a:lnTo>
                  <a:pt x="678" y="1525"/>
                </a:lnTo>
                <a:lnTo>
                  <a:pt x="674" y="1523"/>
                </a:lnTo>
                <a:lnTo>
                  <a:pt x="674" y="1521"/>
                </a:lnTo>
                <a:lnTo>
                  <a:pt x="674" y="1519"/>
                </a:lnTo>
                <a:lnTo>
                  <a:pt x="672" y="1519"/>
                </a:lnTo>
                <a:lnTo>
                  <a:pt x="672" y="1517"/>
                </a:lnTo>
                <a:lnTo>
                  <a:pt x="670" y="1517"/>
                </a:lnTo>
                <a:lnTo>
                  <a:pt x="670" y="1517"/>
                </a:lnTo>
                <a:lnTo>
                  <a:pt x="670" y="1517"/>
                </a:lnTo>
                <a:lnTo>
                  <a:pt x="672" y="1517"/>
                </a:lnTo>
                <a:lnTo>
                  <a:pt x="674" y="1517"/>
                </a:lnTo>
                <a:lnTo>
                  <a:pt x="672" y="1515"/>
                </a:lnTo>
                <a:lnTo>
                  <a:pt x="672" y="1513"/>
                </a:lnTo>
                <a:lnTo>
                  <a:pt x="672" y="1511"/>
                </a:lnTo>
                <a:lnTo>
                  <a:pt x="672" y="1509"/>
                </a:lnTo>
                <a:lnTo>
                  <a:pt x="670" y="1507"/>
                </a:lnTo>
                <a:lnTo>
                  <a:pt x="670" y="1505"/>
                </a:lnTo>
                <a:lnTo>
                  <a:pt x="668" y="1505"/>
                </a:lnTo>
                <a:lnTo>
                  <a:pt x="668" y="1503"/>
                </a:lnTo>
                <a:lnTo>
                  <a:pt x="668" y="1501"/>
                </a:lnTo>
                <a:lnTo>
                  <a:pt x="666" y="1501"/>
                </a:lnTo>
                <a:lnTo>
                  <a:pt x="666" y="1499"/>
                </a:lnTo>
                <a:lnTo>
                  <a:pt x="668" y="1499"/>
                </a:lnTo>
                <a:lnTo>
                  <a:pt x="668" y="1497"/>
                </a:lnTo>
                <a:lnTo>
                  <a:pt x="668" y="1495"/>
                </a:lnTo>
                <a:lnTo>
                  <a:pt x="668" y="1493"/>
                </a:lnTo>
                <a:lnTo>
                  <a:pt x="668" y="1491"/>
                </a:lnTo>
                <a:lnTo>
                  <a:pt x="670" y="1491"/>
                </a:lnTo>
                <a:lnTo>
                  <a:pt x="670" y="1489"/>
                </a:lnTo>
                <a:lnTo>
                  <a:pt x="670" y="1487"/>
                </a:lnTo>
                <a:lnTo>
                  <a:pt x="672" y="1485"/>
                </a:lnTo>
                <a:lnTo>
                  <a:pt x="672" y="1483"/>
                </a:lnTo>
                <a:lnTo>
                  <a:pt x="674" y="1483"/>
                </a:lnTo>
                <a:lnTo>
                  <a:pt x="674" y="1481"/>
                </a:lnTo>
                <a:lnTo>
                  <a:pt x="674" y="1479"/>
                </a:lnTo>
                <a:lnTo>
                  <a:pt x="674" y="1477"/>
                </a:lnTo>
                <a:lnTo>
                  <a:pt x="674" y="1475"/>
                </a:lnTo>
                <a:lnTo>
                  <a:pt x="674" y="1473"/>
                </a:lnTo>
                <a:lnTo>
                  <a:pt x="676" y="1473"/>
                </a:lnTo>
                <a:lnTo>
                  <a:pt x="676" y="1471"/>
                </a:lnTo>
                <a:lnTo>
                  <a:pt x="678" y="1469"/>
                </a:lnTo>
                <a:lnTo>
                  <a:pt x="678" y="1469"/>
                </a:lnTo>
                <a:lnTo>
                  <a:pt x="680" y="1467"/>
                </a:lnTo>
                <a:lnTo>
                  <a:pt x="680" y="1465"/>
                </a:lnTo>
                <a:lnTo>
                  <a:pt x="680" y="1463"/>
                </a:lnTo>
                <a:lnTo>
                  <a:pt x="682" y="1463"/>
                </a:lnTo>
                <a:lnTo>
                  <a:pt x="682" y="1461"/>
                </a:lnTo>
                <a:lnTo>
                  <a:pt x="682" y="1459"/>
                </a:lnTo>
                <a:lnTo>
                  <a:pt x="684" y="1459"/>
                </a:lnTo>
                <a:lnTo>
                  <a:pt x="684" y="1457"/>
                </a:lnTo>
                <a:lnTo>
                  <a:pt x="684" y="1455"/>
                </a:lnTo>
                <a:lnTo>
                  <a:pt x="684" y="1453"/>
                </a:lnTo>
                <a:lnTo>
                  <a:pt x="686" y="1453"/>
                </a:lnTo>
                <a:lnTo>
                  <a:pt x="686" y="1451"/>
                </a:lnTo>
                <a:lnTo>
                  <a:pt x="686" y="1449"/>
                </a:lnTo>
                <a:lnTo>
                  <a:pt x="686" y="1447"/>
                </a:lnTo>
                <a:lnTo>
                  <a:pt x="686" y="1445"/>
                </a:lnTo>
                <a:lnTo>
                  <a:pt x="686" y="1443"/>
                </a:lnTo>
                <a:lnTo>
                  <a:pt x="688" y="1443"/>
                </a:lnTo>
                <a:lnTo>
                  <a:pt x="688" y="1441"/>
                </a:lnTo>
                <a:lnTo>
                  <a:pt x="688" y="1439"/>
                </a:lnTo>
                <a:lnTo>
                  <a:pt x="688" y="1437"/>
                </a:lnTo>
                <a:lnTo>
                  <a:pt x="688" y="1435"/>
                </a:lnTo>
                <a:lnTo>
                  <a:pt x="688" y="1433"/>
                </a:lnTo>
                <a:lnTo>
                  <a:pt x="688" y="1431"/>
                </a:lnTo>
                <a:lnTo>
                  <a:pt x="690" y="1429"/>
                </a:lnTo>
                <a:lnTo>
                  <a:pt x="690" y="1427"/>
                </a:lnTo>
                <a:lnTo>
                  <a:pt x="690" y="1423"/>
                </a:lnTo>
                <a:lnTo>
                  <a:pt x="690" y="1421"/>
                </a:lnTo>
                <a:lnTo>
                  <a:pt x="690" y="1419"/>
                </a:lnTo>
                <a:lnTo>
                  <a:pt x="692" y="1419"/>
                </a:lnTo>
                <a:lnTo>
                  <a:pt x="692" y="1417"/>
                </a:lnTo>
                <a:lnTo>
                  <a:pt x="694" y="1415"/>
                </a:lnTo>
                <a:lnTo>
                  <a:pt x="694" y="1413"/>
                </a:lnTo>
                <a:lnTo>
                  <a:pt x="696" y="1411"/>
                </a:lnTo>
                <a:lnTo>
                  <a:pt x="698" y="1409"/>
                </a:lnTo>
                <a:lnTo>
                  <a:pt x="700" y="1405"/>
                </a:lnTo>
                <a:lnTo>
                  <a:pt x="702" y="1405"/>
                </a:lnTo>
                <a:lnTo>
                  <a:pt x="704" y="1401"/>
                </a:lnTo>
                <a:lnTo>
                  <a:pt x="708" y="1399"/>
                </a:lnTo>
                <a:lnTo>
                  <a:pt x="716" y="1395"/>
                </a:lnTo>
                <a:lnTo>
                  <a:pt x="720" y="1393"/>
                </a:lnTo>
                <a:lnTo>
                  <a:pt x="722" y="1393"/>
                </a:lnTo>
                <a:lnTo>
                  <a:pt x="724" y="1393"/>
                </a:lnTo>
                <a:lnTo>
                  <a:pt x="726" y="1391"/>
                </a:lnTo>
                <a:lnTo>
                  <a:pt x="728" y="1391"/>
                </a:lnTo>
                <a:lnTo>
                  <a:pt x="728" y="1389"/>
                </a:lnTo>
                <a:lnTo>
                  <a:pt x="730" y="1389"/>
                </a:lnTo>
                <a:lnTo>
                  <a:pt x="732" y="1387"/>
                </a:lnTo>
                <a:lnTo>
                  <a:pt x="734" y="1387"/>
                </a:lnTo>
                <a:lnTo>
                  <a:pt x="736" y="1389"/>
                </a:lnTo>
                <a:lnTo>
                  <a:pt x="738" y="1389"/>
                </a:lnTo>
                <a:lnTo>
                  <a:pt x="742" y="1391"/>
                </a:lnTo>
                <a:lnTo>
                  <a:pt x="746" y="1395"/>
                </a:lnTo>
                <a:lnTo>
                  <a:pt x="748" y="1395"/>
                </a:lnTo>
                <a:lnTo>
                  <a:pt x="750" y="1397"/>
                </a:lnTo>
                <a:lnTo>
                  <a:pt x="752" y="1399"/>
                </a:lnTo>
                <a:lnTo>
                  <a:pt x="754" y="1399"/>
                </a:lnTo>
                <a:lnTo>
                  <a:pt x="754" y="1401"/>
                </a:lnTo>
                <a:lnTo>
                  <a:pt x="756" y="1403"/>
                </a:lnTo>
                <a:lnTo>
                  <a:pt x="756" y="1405"/>
                </a:lnTo>
                <a:lnTo>
                  <a:pt x="758" y="1405"/>
                </a:lnTo>
                <a:lnTo>
                  <a:pt x="758" y="1407"/>
                </a:lnTo>
                <a:lnTo>
                  <a:pt x="760" y="1407"/>
                </a:lnTo>
                <a:lnTo>
                  <a:pt x="762" y="1407"/>
                </a:lnTo>
                <a:lnTo>
                  <a:pt x="764" y="1407"/>
                </a:lnTo>
                <a:lnTo>
                  <a:pt x="766" y="1405"/>
                </a:lnTo>
                <a:lnTo>
                  <a:pt x="768" y="1403"/>
                </a:lnTo>
                <a:lnTo>
                  <a:pt x="770" y="1403"/>
                </a:lnTo>
                <a:lnTo>
                  <a:pt x="770" y="1401"/>
                </a:lnTo>
                <a:lnTo>
                  <a:pt x="770" y="1401"/>
                </a:lnTo>
                <a:lnTo>
                  <a:pt x="772" y="1399"/>
                </a:lnTo>
                <a:lnTo>
                  <a:pt x="772" y="1397"/>
                </a:lnTo>
                <a:lnTo>
                  <a:pt x="774" y="1397"/>
                </a:lnTo>
                <a:lnTo>
                  <a:pt x="774" y="1395"/>
                </a:lnTo>
                <a:lnTo>
                  <a:pt x="774" y="1393"/>
                </a:lnTo>
                <a:lnTo>
                  <a:pt x="776" y="1393"/>
                </a:lnTo>
                <a:lnTo>
                  <a:pt x="776" y="1391"/>
                </a:lnTo>
                <a:lnTo>
                  <a:pt x="778" y="1391"/>
                </a:lnTo>
                <a:lnTo>
                  <a:pt x="778" y="1389"/>
                </a:lnTo>
                <a:lnTo>
                  <a:pt x="780" y="1389"/>
                </a:lnTo>
                <a:lnTo>
                  <a:pt x="780" y="1387"/>
                </a:lnTo>
                <a:lnTo>
                  <a:pt x="782" y="1385"/>
                </a:lnTo>
                <a:lnTo>
                  <a:pt x="784" y="1383"/>
                </a:lnTo>
                <a:lnTo>
                  <a:pt x="786" y="1383"/>
                </a:lnTo>
                <a:lnTo>
                  <a:pt x="786" y="1381"/>
                </a:lnTo>
                <a:lnTo>
                  <a:pt x="788" y="1381"/>
                </a:lnTo>
                <a:lnTo>
                  <a:pt x="788" y="1379"/>
                </a:lnTo>
                <a:lnTo>
                  <a:pt x="790" y="1379"/>
                </a:lnTo>
                <a:lnTo>
                  <a:pt x="792" y="1379"/>
                </a:lnTo>
                <a:lnTo>
                  <a:pt x="792" y="1377"/>
                </a:lnTo>
                <a:lnTo>
                  <a:pt x="794" y="1377"/>
                </a:lnTo>
                <a:lnTo>
                  <a:pt x="794" y="1375"/>
                </a:lnTo>
                <a:lnTo>
                  <a:pt x="796" y="1375"/>
                </a:lnTo>
                <a:lnTo>
                  <a:pt x="796" y="1373"/>
                </a:lnTo>
                <a:lnTo>
                  <a:pt x="798" y="1373"/>
                </a:lnTo>
                <a:lnTo>
                  <a:pt x="800" y="1373"/>
                </a:lnTo>
                <a:lnTo>
                  <a:pt x="800" y="1373"/>
                </a:lnTo>
                <a:lnTo>
                  <a:pt x="802" y="1373"/>
                </a:lnTo>
                <a:lnTo>
                  <a:pt x="804" y="1373"/>
                </a:lnTo>
                <a:lnTo>
                  <a:pt x="804" y="1371"/>
                </a:lnTo>
                <a:lnTo>
                  <a:pt x="806" y="1371"/>
                </a:lnTo>
                <a:lnTo>
                  <a:pt x="808" y="1369"/>
                </a:lnTo>
                <a:lnTo>
                  <a:pt x="810" y="1369"/>
                </a:lnTo>
                <a:lnTo>
                  <a:pt x="812" y="1369"/>
                </a:lnTo>
                <a:lnTo>
                  <a:pt x="814" y="1367"/>
                </a:lnTo>
                <a:lnTo>
                  <a:pt x="816" y="1367"/>
                </a:lnTo>
                <a:lnTo>
                  <a:pt x="818" y="1367"/>
                </a:lnTo>
                <a:lnTo>
                  <a:pt x="818" y="1365"/>
                </a:lnTo>
                <a:lnTo>
                  <a:pt x="822" y="1365"/>
                </a:lnTo>
                <a:lnTo>
                  <a:pt x="824" y="1365"/>
                </a:lnTo>
                <a:lnTo>
                  <a:pt x="826" y="1365"/>
                </a:lnTo>
                <a:lnTo>
                  <a:pt x="828" y="1365"/>
                </a:lnTo>
                <a:lnTo>
                  <a:pt x="828" y="1363"/>
                </a:lnTo>
                <a:lnTo>
                  <a:pt x="830" y="1363"/>
                </a:lnTo>
                <a:lnTo>
                  <a:pt x="832" y="1363"/>
                </a:lnTo>
                <a:lnTo>
                  <a:pt x="834" y="1363"/>
                </a:lnTo>
                <a:lnTo>
                  <a:pt x="836" y="1363"/>
                </a:lnTo>
                <a:lnTo>
                  <a:pt x="840" y="1363"/>
                </a:lnTo>
                <a:lnTo>
                  <a:pt x="842" y="1363"/>
                </a:lnTo>
                <a:lnTo>
                  <a:pt x="844" y="1363"/>
                </a:lnTo>
                <a:lnTo>
                  <a:pt x="846" y="1363"/>
                </a:lnTo>
                <a:lnTo>
                  <a:pt x="848" y="1363"/>
                </a:lnTo>
                <a:lnTo>
                  <a:pt x="850" y="1363"/>
                </a:lnTo>
                <a:lnTo>
                  <a:pt x="852" y="1363"/>
                </a:lnTo>
                <a:lnTo>
                  <a:pt x="854" y="1363"/>
                </a:lnTo>
                <a:lnTo>
                  <a:pt x="856" y="1361"/>
                </a:lnTo>
                <a:lnTo>
                  <a:pt x="858" y="1361"/>
                </a:lnTo>
                <a:lnTo>
                  <a:pt x="860" y="1361"/>
                </a:lnTo>
                <a:lnTo>
                  <a:pt x="862" y="1361"/>
                </a:lnTo>
                <a:lnTo>
                  <a:pt x="864" y="1361"/>
                </a:lnTo>
                <a:lnTo>
                  <a:pt x="866" y="1361"/>
                </a:lnTo>
                <a:lnTo>
                  <a:pt x="866" y="1361"/>
                </a:lnTo>
                <a:lnTo>
                  <a:pt x="868" y="1361"/>
                </a:lnTo>
                <a:lnTo>
                  <a:pt x="870" y="1359"/>
                </a:lnTo>
                <a:lnTo>
                  <a:pt x="872" y="1359"/>
                </a:lnTo>
                <a:lnTo>
                  <a:pt x="874" y="1359"/>
                </a:lnTo>
                <a:lnTo>
                  <a:pt x="876" y="1357"/>
                </a:lnTo>
                <a:lnTo>
                  <a:pt x="878" y="1357"/>
                </a:lnTo>
                <a:lnTo>
                  <a:pt x="880" y="1357"/>
                </a:lnTo>
                <a:lnTo>
                  <a:pt x="882" y="1357"/>
                </a:lnTo>
                <a:lnTo>
                  <a:pt x="884" y="1357"/>
                </a:lnTo>
                <a:lnTo>
                  <a:pt x="886" y="1355"/>
                </a:lnTo>
                <a:lnTo>
                  <a:pt x="888" y="1355"/>
                </a:lnTo>
                <a:lnTo>
                  <a:pt x="890" y="1355"/>
                </a:lnTo>
                <a:lnTo>
                  <a:pt x="892" y="1355"/>
                </a:lnTo>
                <a:lnTo>
                  <a:pt x="894" y="1355"/>
                </a:lnTo>
                <a:lnTo>
                  <a:pt x="896" y="1355"/>
                </a:lnTo>
                <a:lnTo>
                  <a:pt x="898" y="1353"/>
                </a:lnTo>
                <a:lnTo>
                  <a:pt x="900" y="1353"/>
                </a:lnTo>
                <a:lnTo>
                  <a:pt x="902" y="1353"/>
                </a:lnTo>
                <a:lnTo>
                  <a:pt x="904" y="1353"/>
                </a:lnTo>
                <a:lnTo>
                  <a:pt x="904" y="1351"/>
                </a:lnTo>
                <a:lnTo>
                  <a:pt x="906" y="1351"/>
                </a:lnTo>
                <a:lnTo>
                  <a:pt x="908" y="1351"/>
                </a:lnTo>
                <a:lnTo>
                  <a:pt x="910" y="1351"/>
                </a:lnTo>
                <a:lnTo>
                  <a:pt x="912" y="1353"/>
                </a:lnTo>
                <a:lnTo>
                  <a:pt x="912" y="1351"/>
                </a:lnTo>
                <a:lnTo>
                  <a:pt x="914" y="1351"/>
                </a:lnTo>
                <a:lnTo>
                  <a:pt x="916" y="1351"/>
                </a:lnTo>
                <a:lnTo>
                  <a:pt x="918" y="1351"/>
                </a:lnTo>
                <a:lnTo>
                  <a:pt x="922" y="1351"/>
                </a:lnTo>
                <a:lnTo>
                  <a:pt x="933" y="1349"/>
                </a:lnTo>
                <a:lnTo>
                  <a:pt x="935" y="1349"/>
                </a:lnTo>
                <a:lnTo>
                  <a:pt x="937" y="1347"/>
                </a:lnTo>
                <a:lnTo>
                  <a:pt x="937" y="1349"/>
                </a:lnTo>
                <a:lnTo>
                  <a:pt x="935" y="1351"/>
                </a:lnTo>
                <a:lnTo>
                  <a:pt x="937" y="1351"/>
                </a:lnTo>
                <a:lnTo>
                  <a:pt x="939" y="1351"/>
                </a:lnTo>
                <a:lnTo>
                  <a:pt x="939" y="1349"/>
                </a:lnTo>
                <a:lnTo>
                  <a:pt x="941" y="1349"/>
                </a:lnTo>
                <a:lnTo>
                  <a:pt x="941" y="1347"/>
                </a:lnTo>
                <a:lnTo>
                  <a:pt x="943" y="1345"/>
                </a:lnTo>
                <a:lnTo>
                  <a:pt x="945" y="1343"/>
                </a:lnTo>
                <a:lnTo>
                  <a:pt x="947" y="1343"/>
                </a:lnTo>
                <a:lnTo>
                  <a:pt x="947" y="1341"/>
                </a:lnTo>
                <a:lnTo>
                  <a:pt x="947" y="1339"/>
                </a:lnTo>
                <a:lnTo>
                  <a:pt x="949" y="1339"/>
                </a:lnTo>
                <a:lnTo>
                  <a:pt x="949" y="1337"/>
                </a:lnTo>
                <a:lnTo>
                  <a:pt x="949" y="1335"/>
                </a:lnTo>
                <a:lnTo>
                  <a:pt x="949" y="1333"/>
                </a:lnTo>
                <a:lnTo>
                  <a:pt x="951" y="1337"/>
                </a:lnTo>
                <a:lnTo>
                  <a:pt x="951" y="1339"/>
                </a:lnTo>
                <a:lnTo>
                  <a:pt x="951" y="1341"/>
                </a:lnTo>
                <a:lnTo>
                  <a:pt x="951" y="1343"/>
                </a:lnTo>
                <a:lnTo>
                  <a:pt x="953" y="1341"/>
                </a:lnTo>
                <a:lnTo>
                  <a:pt x="953" y="1339"/>
                </a:lnTo>
                <a:lnTo>
                  <a:pt x="955" y="1337"/>
                </a:lnTo>
                <a:lnTo>
                  <a:pt x="953" y="1337"/>
                </a:lnTo>
                <a:lnTo>
                  <a:pt x="953" y="1339"/>
                </a:lnTo>
                <a:lnTo>
                  <a:pt x="951" y="1339"/>
                </a:lnTo>
                <a:lnTo>
                  <a:pt x="953" y="1333"/>
                </a:lnTo>
                <a:lnTo>
                  <a:pt x="953" y="1331"/>
                </a:lnTo>
                <a:lnTo>
                  <a:pt x="955" y="1329"/>
                </a:lnTo>
                <a:lnTo>
                  <a:pt x="955" y="1327"/>
                </a:lnTo>
                <a:lnTo>
                  <a:pt x="955" y="1325"/>
                </a:lnTo>
                <a:lnTo>
                  <a:pt x="955" y="1325"/>
                </a:lnTo>
                <a:lnTo>
                  <a:pt x="953" y="1323"/>
                </a:lnTo>
                <a:lnTo>
                  <a:pt x="953" y="1321"/>
                </a:lnTo>
                <a:lnTo>
                  <a:pt x="953" y="1319"/>
                </a:lnTo>
                <a:lnTo>
                  <a:pt x="953" y="1317"/>
                </a:lnTo>
                <a:lnTo>
                  <a:pt x="953" y="1315"/>
                </a:lnTo>
                <a:lnTo>
                  <a:pt x="951" y="1313"/>
                </a:lnTo>
                <a:lnTo>
                  <a:pt x="951" y="1311"/>
                </a:lnTo>
                <a:lnTo>
                  <a:pt x="951" y="1309"/>
                </a:lnTo>
                <a:lnTo>
                  <a:pt x="949" y="1309"/>
                </a:lnTo>
                <a:lnTo>
                  <a:pt x="949" y="1307"/>
                </a:lnTo>
                <a:lnTo>
                  <a:pt x="947" y="1307"/>
                </a:lnTo>
                <a:lnTo>
                  <a:pt x="947" y="1305"/>
                </a:lnTo>
                <a:lnTo>
                  <a:pt x="945" y="1303"/>
                </a:lnTo>
                <a:lnTo>
                  <a:pt x="943" y="1303"/>
                </a:lnTo>
                <a:lnTo>
                  <a:pt x="941" y="1303"/>
                </a:lnTo>
                <a:lnTo>
                  <a:pt x="939" y="1301"/>
                </a:lnTo>
                <a:lnTo>
                  <a:pt x="937" y="1301"/>
                </a:lnTo>
                <a:lnTo>
                  <a:pt x="937" y="1299"/>
                </a:lnTo>
                <a:lnTo>
                  <a:pt x="935" y="1299"/>
                </a:lnTo>
                <a:lnTo>
                  <a:pt x="935" y="1297"/>
                </a:lnTo>
                <a:lnTo>
                  <a:pt x="933" y="1295"/>
                </a:lnTo>
                <a:lnTo>
                  <a:pt x="933" y="1293"/>
                </a:lnTo>
                <a:lnTo>
                  <a:pt x="930" y="1291"/>
                </a:lnTo>
                <a:lnTo>
                  <a:pt x="928" y="1289"/>
                </a:lnTo>
                <a:lnTo>
                  <a:pt x="928" y="1287"/>
                </a:lnTo>
                <a:lnTo>
                  <a:pt x="926" y="1285"/>
                </a:lnTo>
                <a:lnTo>
                  <a:pt x="924" y="1283"/>
                </a:lnTo>
                <a:lnTo>
                  <a:pt x="924" y="1281"/>
                </a:lnTo>
                <a:lnTo>
                  <a:pt x="920" y="1279"/>
                </a:lnTo>
                <a:lnTo>
                  <a:pt x="918" y="1279"/>
                </a:lnTo>
                <a:lnTo>
                  <a:pt x="918" y="1277"/>
                </a:lnTo>
                <a:lnTo>
                  <a:pt x="916" y="1277"/>
                </a:lnTo>
                <a:lnTo>
                  <a:pt x="914" y="1275"/>
                </a:lnTo>
                <a:lnTo>
                  <a:pt x="914" y="1275"/>
                </a:lnTo>
                <a:lnTo>
                  <a:pt x="914" y="1273"/>
                </a:lnTo>
                <a:lnTo>
                  <a:pt x="910" y="1271"/>
                </a:lnTo>
                <a:lnTo>
                  <a:pt x="908" y="1271"/>
                </a:lnTo>
                <a:lnTo>
                  <a:pt x="908" y="1269"/>
                </a:lnTo>
                <a:lnTo>
                  <a:pt x="908" y="1267"/>
                </a:lnTo>
                <a:lnTo>
                  <a:pt x="906" y="1267"/>
                </a:lnTo>
                <a:lnTo>
                  <a:pt x="906" y="1265"/>
                </a:lnTo>
                <a:lnTo>
                  <a:pt x="906" y="1263"/>
                </a:lnTo>
                <a:lnTo>
                  <a:pt x="904" y="1261"/>
                </a:lnTo>
                <a:lnTo>
                  <a:pt x="904" y="1259"/>
                </a:lnTo>
                <a:lnTo>
                  <a:pt x="904" y="1257"/>
                </a:lnTo>
                <a:lnTo>
                  <a:pt x="904" y="1255"/>
                </a:lnTo>
                <a:lnTo>
                  <a:pt x="904" y="1253"/>
                </a:lnTo>
                <a:lnTo>
                  <a:pt x="904" y="1251"/>
                </a:lnTo>
                <a:lnTo>
                  <a:pt x="904" y="1249"/>
                </a:lnTo>
                <a:lnTo>
                  <a:pt x="904" y="1247"/>
                </a:lnTo>
                <a:lnTo>
                  <a:pt x="902" y="1245"/>
                </a:lnTo>
                <a:lnTo>
                  <a:pt x="902" y="1243"/>
                </a:lnTo>
                <a:lnTo>
                  <a:pt x="900" y="1241"/>
                </a:lnTo>
                <a:lnTo>
                  <a:pt x="900" y="1239"/>
                </a:lnTo>
                <a:lnTo>
                  <a:pt x="900" y="1237"/>
                </a:lnTo>
                <a:lnTo>
                  <a:pt x="898" y="1237"/>
                </a:lnTo>
                <a:lnTo>
                  <a:pt x="898" y="1235"/>
                </a:lnTo>
                <a:lnTo>
                  <a:pt x="898" y="1233"/>
                </a:lnTo>
                <a:lnTo>
                  <a:pt x="896" y="1233"/>
                </a:lnTo>
                <a:lnTo>
                  <a:pt x="896" y="1231"/>
                </a:lnTo>
                <a:lnTo>
                  <a:pt x="896" y="1231"/>
                </a:lnTo>
                <a:lnTo>
                  <a:pt x="896" y="1229"/>
                </a:lnTo>
                <a:lnTo>
                  <a:pt x="894" y="1229"/>
                </a:lnTo>
                <a:lnTo>
                  <a:pt x="894" y="1227"/>
                </a:lnTo>
                <a:lnTo>
                  <a:pt x="894" y="1225"/>
                </a:lnTo>
                <a:lnTo>
                  <a:pt x="892" y="1223"/>
                </a:lnTo>
                <a:lnTo>
                  <a:pt x="892" y="1221"/>
                </a:lnTo>
                <a:lnTo>
                  <a:pt x="892" y="1219"/>
                </a:lnTo>
                <a:lnTo>
                  <a:pt x="892" y="1217"/>
                </a:lnTo>
                <a:lnTo>
                  <a:pt x="892" y="1215"/>
                </a:lnTo>
                <a:lnTo>
                  <a:pt x="892" y="1213"/>
                </a:lnTo>
                <a:lnTo>
                  <a:pt x="892" y="1211"/>
                </a:lnTo>
                <a:lnTo>
                  <a:pt x="892" y="1209"/>
                </a:lnTo>
                <a:lnTo>
                  <a:pt x="892" y="1207"/>
                </a:lnTo>
                <a:lnTo>
                  <a:pt x="890" y="1205"/>
                </a:lnTo>
                <a:lnTo>
                  <a:pt x="890" y="1203"/>
                </a:lnTo>
                <a:lnTo>
                  <a:pt x="890" y="1201"/>
                </a:lnTo>
                <a:lnTo>
                  <a:pt x="892" y="1201"/>
                </a:lnTo>
                <a:lnTo>
                  <a:pt x="892" y="1199"/>
                </a:lnTo>
                <a:lnTo>
                  <a:pt x="892" y="1197"/>
                </a:lnTo>
                <a:lnTo>
                  <a:pt x="892" y="1195"/>
                </a:lnTo>
                <a:lnTo>
                  <a:pt x="894" y="1195"/>
                </a:lnTo>
                <a:lnTo>
                  <a:pt x="894" y="1193"/>
                </a:lnTo>
                <a:lnTo>
                  <a:pt x="896" y="1191"/>
                </a:lnTo>
                <a:lnTo>
                  <a:pt x="896" y="1189"/>
                </a:lnTo>
                <a:lnTo>
                  <a:pt x="898" y="1187"/>
                </a:lnTo>
                <a:lnTo>
                  <a:pt x="898" y="1185"/>
                </a:lnTo>
                <a:lnTo>
                  <a:pt x="900" y="1183"/>
                </a:lnTo>
                <a:lnTo>
                  <a:pt x="902" y="1183"/>
                </a:lnTo>
                <a:lnTo>
                  <a:pt x="904" y="1181"/>
                </a:lnTo>
                <a:lnTo>
                  <a:pt x="906" y="1178"/>
                </a:lnTo>
                <a:lnTo>
                  <a:pt x="906" y="1176"/>
                </a:lnTo>
                <a:lnTo>
                  <a:pt x="908" y="1176"/>
                </a:lnTo>
                <a:lnTo>
                  <a:pt x="908" y="1174"/>
                </a:lnTo>
                <a:lnTo>
                  <a:pt x="908" y="1172"/>
                </a:lnTo>
                <a:lnTo>
                  <a:pt x="910" y="1170"/>
                </a:lnTo>
                <a:lnTo>
                  <a:pt x="910" y="1168"/>
                </a:lnTo>
                <a:lnTo>
                  <a:pt x="912" y="1168"/>
                </a:lnTo>
                <a:lnTo>
                  <a:pt x="912" y="1166"/>
                </a:lnTo>
                <a:lnTo>
                  <a:pt x="914" y="1164"/>
                </a:lnTo>
                <a:lnTo>
                  <a:pt x="914" y="1162"/>
                </a:lnTo>
                <a:lnTo>
                  <a:pt x="914" y="1162"/>
                </a:lnTo>
                <a:lnTo>
                  <a:pt x="914" y="1160"/>
                </a:lnTo>
                <a:lnTo>
                  <a:pt x="916" y="1160"/>
                </a:lnTo>
                <a:lnTo>
                  <a:pt x="916" y="1158"/>
                </a:lnTo>
                <a:lnTo>
                  <a:pt x="918" y="1158"/>
                </a:lnTo>
                <a:lnTo>
                  <a:pt x="920" y="1156"/>
                </a:lnTo>
                <a:lnTo>
                  <a:pt x="922" y="1156"/>
                </a:lnTo>
                <a:lnTo>
                  <a:pt x="924" y="1156"/>
                </a:lnTo>
                <a:lnTo>
                  <a:pt x="926" y="1154"/>
                </a:lnTo>
                <a:lnTo>
                  <a:pt x="928" y="1154"/>
                </a:lnTo>
                <a:lnTo>
                  <a:pt x="928" y="1152"/>
                </a:lnTo>
                <a:lnTo>
                  <a:pt x="930" y="1152"/>
                </a:lnTo>
                <a:lnTo>
                  <a:pt x="930" y="1150"/>
                </a:lnTo>
                <a:lnTo>
                  <a:pt x="933" y="1148"/>
                </a:lnTo>
                <a:lnTo>
                  <a:pt x="935" y="1148"/>
                </a:lnTo>
                <a:lnTo>
                  <a:pt x="937" y="1146"/>
                </a:lnTo>
                <a:lnTo>
                  <a:pt x="939" y="1144"/>
                </a:lnTo>
                <a:lnTo>
                  <a:pt x="941" y="1144"/>
                </a:lnTo>
                <a:lnTo>
                  <a:pt x="943" y="1142"/>
                </a:lnTo>
                <a:lnTo>
                  <a:pt x="945" y="1142"/>
                </a:lnTo>
                <a:lnTo>
                  <a:pt x="947" y="1142"/>
                </a:lnTo>
                <a:lnTo>
                  <a:pt x="947" y="1140"/>
                </a:lnTo>
                <a:lnTo>
                  <a:pt x="949" y="1140"/>
                </a:lnTo>
                <a:lnTo>
                  <a:pt x="951" y="1138"/>
                </a:lnTo>
                <a:lnTo>
                  <a:pt x="953" y="1138"/>
                </a:lnTo>
                <a:lnTo>
                  <a:pt x="953" y="1136"/>
                </a:lnTo>
                <a:lnTo>
                  <a:pt x="955" y="1136"/>
                </a:lnTo>
                <a:lnTo>
                  <a:pt x="955" y="1134"/>
                </a:lnTo>
                <a:lnTo>
                  <a:pt x="957" y="1134"/>
                </a:lnTo>
                <a:lnTo>
                  <a:pt x="957" y="1132"/>
                </a:lnTo>
                <a:lnTo>
                  <a:pt x="959" y="1130"/>
                </a:lnTo>
                <a:lnTo>
                  <a:pt x="959" y="1128"/>
                </a:lnTo>
                <a:lnTo>
                  <a:pt x="961" y="1128"/>
                </a:lnTo>
                <a:lnTo>
                  <a:pt x="963" y="1126"/>
                </a:lnTo>
                <a:lnTo>
                  <a:pt x="963" y="1124"/>
                </a:lnTo>
                <a:lnTo>
                  <a:pt x="963" y="1122"/>
                </a:lnTo>
                <a:lnTo>
                  <a:pt x="963" y="1122"/>
                </a:lnTo>
                <a:lnTo>
                  <a:pt x="963" y="1120"/>
                </a:lnTo>
                <a:lnTo>
                  <a:pt x="963" y="1118"/>
                </a:lnTo>
                <a:lnTo>
                  <a:pt x="965" y="1118"/>
                </a:lnTo>
                <a:lnTo>
                  <a:pt x="965" y="1116"/>
                </a:lnTo>
                <a:lnTo>
                  <a:pt x="965" y="1114"/>
                </a:lnTo>
                <a:lnTo>
                  <a:pt x="965" y="1112"/>
                </a:lnTo>
                <a:lnTo>
                  <a:pt x="967" y="1110"/>
                </a:lnTo>
                <a:lnTo>
                  <a:pt x="967" y="1108"/>
                </a:lnTo>
                <a:lnTo>
                  <a:pt x="967" y="1106"/>
                </a:lnTo>
                <a:lnTo>
                  <a:pt x="967" y="1104"/>
                </a:lnTo>
                <a:lnTo>
                  <a:pt x="967" y="1102"/>
                </a:lnTo>
                <a:lnTo>
                  <a:pt x="967" y="1100"/>
                </a:lnTo>
                <a:lnTo>
                  <a:pt x="969" y="1098"/>
                </a:lnTo>
                <a:lnTo>
                  <a:pt x="969" y="1096"/>
                </a:lnTo>
                <a:lnTo>
                  <a:pt x="969" y="1094"/>
                </a:lnTo>
                <a:lnTo>
                  <a:pt x="971" y="1092"/>
                </a:lnTo>
                <a:lnTo>
                  <a:pt x="971" y="1090"/>
                </a:lnTo>
                <a:lnTo>
                  <a:pt x="973" y="1090"/>
                </a:lnTo>
                <a:lnTo>
                  <a:pt x="973" y="1088"/>
                </a:lnTo>
                <a:lnTo>
                  <a:pt x="975" y="1088"/>
                </a:lnTo>
                <a:lnTo>
                  <a:pt x="977" y="1088"/>
                </a:lnTo>
                <a:lnTo>
                  <a:pt x="977" y="1086"/>
                </a:lnTo>
                <a:lnTo>
                  <a:pt x="979" y="1086"/>
                </a:lnTo>
                <a:lnTo>
                  <a:pt x="981" y="1086"/>
                </a:lnTo>
                <a:lnTo>
                  <a:pt x="983" y="1086"/>
                </a:lnTo>
                <a:lnTo>
                  <a:pt x="985" y="1086"/>
                </a:lnTo>
                <a:lnTo>
                  <a:pt x="987" y="1086"/>
                </a:lnTo>
                <a:lnTo>
                  <a:pt x="989" y="1088"/>
                </a:lnTo>
                <a:lnTo>
                  <a:pt x="991" y="1088"/>
                </a:lnTo>
                <a:lnTo>
                  <a:pt x="993" y="1088"/>
                </a:lnTo>
                <a:lnTo>
                  <a:pt x="995" y="1090"/>
                </a:lnTo>
                <a:lnTo>
                  <a:pt x="997" y="1090"/>
                </a:lnTo>
                <a:lnTo>
                  <a:pt x="999" y="1092"/>
                </a:lnTo>
                <a:lnTo>
                  <a:pt x="1001" y="1094"/>
                </a:lnTo>
                <a:lnTo>
                  <a:pt x="1003" y="1094"/>
                </a:lnTo>
                <a:lnTo>
                  <a:pt x="1007" y="1096"/>
                </a:lnTo>
                <a:lnTo>
                  <a:pt x="1009" y="1098"/>
                </a:lnTo>
                <a:lnTo>
                  <a:pt x="1011" y="1098"/>
                </a:lnTo>
                <a:lnTo>
                  <a:pt x="1011" y="1100"/>
                </a:lnTo>
                <a:lnTo>
                  <a:pt x="1011" y="1100"/>
                </a:lnTo>
                <a:lnTo>
                  <a:pt x="1011" y="1102"/>
                </a:lnTo>
                <a:lnTo>
                  <a:pt x="1011" y="1104"/>
                </a:lnTo>
                <a:lnTo>
                  <a:pt x="1013" y="1104"/>
                </a:lnTo>
                <a:lnTo>
                  <a:pt x="1013" y="1106"/>
                </a:lnTo>
                <a:lnTo>
                  <a:pt x="1015" y="1108"/>
                </a:lnTo>
                <a:lnTo>
                  <a:pt x="1017" y="1108"/>
                </a:lnTo>
                <a:lnTo>
                  <a:pt x="1017" y="1110"/>
                </a:lnTo>
                <a:lnTo>
                  <a:pt x="1019" y="1110"/>
                </a:lnTo>
                <a:lnTo>
                  <a:pt x="1021" y="1110"/>
                </a:lnTo>
                <a:lnTo>
                  <a:pt x="1023" y="1112"/>
                </a:lnTo>
                <a:lnTo>
                  <a:pt x="1023" y="1110"/>
                </a:lnTo>
                <a:lnTo>
                  <a:pt x="1025" y="1110"/>
                </a:lnTo>
                <a:lnTo>
                  <a:pt x="1027" y="1110"/>
                </a:lnTo>
                <a:lnTo>
                  <a:pt x="1027" y="1108"/>
                </a:lnTo>
                <a:lnTo>
                  <a:pt x="1029" y="1106"/>
                </a:lnTo>
                <a:lnTo>
                  <a:pt x="1029" y="1104"/>
                </a:lnTo>
                <a:lnTo>
                  <a:pt x="1029" y="1102"/>
                </a:lnTo>
                <a:lnTo>
                  <a:pt x="1031" y="1102"/>
                </a:lnTo>
                <a:lnTo>
                  <a:pt x="1031" y="1100"/>
                </a:lnTo>
                <a:lnTo>
                  <a:pt x="1031" y="1098"/>
                </a:lnTo>
                <a:lnTo>
                  <a:pt x="1033" y="1096"/>
                </a:lnTo>
                <a:lnTo>
                  <a:pt x="1035" y="1094"/>
                </a:lnTo>
                <a:lnTo>
                  <a:pt x="1033" y="1092"/>
                </a:lnTo>
                <a:lnTo>
                  <a:pt x="1035" y="1090"/>
                </a:lnTo>
                <a:lnTo>
                  <a:pt x="1037" y="1088"/>
                </a:lnTo>
                <a:lnTo>
                  <a:pt x="1039" y="1088"/>
                </a:lnTo>
                <a:lnTo>
                  <a:pt x="1041" y="1086"/>
                </a:lnTo>
                <a:lnTo>
                  <a:pt x="1043" y="1086"/>
                </a:lnTo>
                <a:lnTo>
                  <a:pt x="1045" y="1086"/>
                </a:lnTo>
                <a:lnTo>
                  <a:pt x="1049" y="1086"/>
                </a:lnTo>
                <a:lnTo>
                  <a:pt x="1053" y="1084"/>
                </a:lnTo>
                <a:lnTo>
                  <a:pt x="1053" y="1082"/>
                </a:lnTo>
                <a:lnTo>
                  <a:pt x="1053" y="1080"/>
                </a:lnTo>
                <a:lnTo>
                  <a:pt x="1055" y="1078"/>
                </a:lnTo>
                <a:lnTo>
                  <a:pt x="1055" y="1076"/>
                </a:lnTo>
                <a:lnTo>
                  <a:pt x="1055" y="1074"/>
                </a:lnTo>
                <a:lnTo>
                  <a:pt x="1053" y="1072"/>
                </a:lnTo>
                <a:lnTo>
                  <a:pt x="1053" y="1070"/>
                </a:lnTo>
                <a:lnTo>
                  <a:pt x="1053" y="1068"/>
                </a:lnTo>
                <a:lnTo>
                  <a:pt x="1053" y="1066"/>
                </a:lnTo>
                <a:lnTo>
                  <a:pt x="1053" y="1064"/>
                </a:lnTo>
                <a:lnTo>
                  <a:pt x="1051" y="1060"/>
                </a:lnTo>
                <a:lnTo>
                  <a:pt x="1051" y="1058"/>
                </a:lnTo>
                <a:lnTo>
                  <a:pt x="1051" y="1056"/>
                </a:lnTo>
                <a:lnTo>
                  <a:pt x="1051" y="1054"/>
                </a:lnTo>
                <a:lnTo>
                  <a:pt x="1049" y="1052"/>
                </a:lnTo>
                <a:lnTo>
                  <a:pt x="1049" y="1050"/>
                </a:lnTo>
                <a:lnTo>
                  <a:pt x="1047" y="1048"/>
                </a:lnTo>
                <a:lnTo>
                  <a:pt x="1045" y="1046"/>
                </a:lnTo>
                <a:lnTo>
                  <a:pt x="1043" y="1046"/>
                </a:lnTo>
                <a:lnTo>
                  <a:pt x="1043" y="1044"/>
                </a:lnTo>
                <a:lnTo>
                  <a:pt x="1041" y="1044"/>
                </a:lnTo>
                <a:lnTo>
                  <a:pt x="1041" y="1042"/>
                </a:lnTo>
                <a:lnTo>
                  <a:pt x="1039" y="1042"/>
                </a:lnTo>
                <a:lnTo>
                  <a:pt x="1039" y="1040"/>
                </a:lnTo>
                <a:lnTo>
                  <a:pt x="1037" y="1038"/>
                </a:lnTo>
                <a:lnTo>
                  <a:pt x="1035" y="1038"/>
                </a:lnTo>
                <a:lnTo>
                  <a:pt x="1035" y="1036"/>
                </a:lnTo>
                <a:lnTo>
                  <a:pt x="1033" y="1036"/>
                </a:lnTo>
                <a:lnTo>
                  <a:pt x="1033" y="1034"/>
                </a:lnTo>
                <a:lnTo>
                  <a:pt x="1031" y="1030"/>
                </a:lnTo>
                <a:lnTo>
                  <a:pt x="1031" y="1028"/>
                </a:lnTo>
                <a:lnTo>
                  <a:pt x="1031" y="1026"/>
                </a:lnTo>
                <a:lnTo>
                  <a:pt x="1029" y="1026"/>
                </a:lnTo>
                <a:lnTo>
                  <a:pt x="1031" y="1024"/>
                </a:lnTo>
                <a:lnTo>
                  <a:pt x="1029" y="1022"/>
                </a:lnTo>
                <a:lnTo>
                  <a:pt x="1031" y="1022"/>
                </a:lnTo>
                <a:lnTo>
                  <a:pt x="1031" y="1020"/>
                </a:lnTo>
                <a:lnTo>
                  <a:pt x="1031" y="1018"/>
                </a:lnTo>
                <a:lnTo>
                  <a:pt x="1031" y="1016"/>
                </a:lnTo>
                <a:lnTo>
                  <a:pt x="1033" y="1016"/>
                </a:lnTo>
                <a:lnTo>
                  <a:pt x="1033" y="1014"/>
                </a:lnTo>
                <a:lnTo>
                  <a:pt x="1033" y="1012"/>
                </a:lnTo>
                <a:lnTo>
                  <a:pt x="1035" y="1012"/>
                </a:lnTo>
                <a:lnTo>
                  <a:pt x="1035" y="1010"/>
                </a:lnTo>
                <a:lnTo>
                  <a:pt x="1037" y="1010"/>
                </a:lnTo>
                <a:lnTo>
                  <a:pt x="1039" y="1008"/>
                </a:lnTo>
                <a:lnTo>
                  <a:pt x="1039" y="1006"/>
                </a:lnTo>
                <a:lnTo>
                  <a:pt x="1041" y="1004"/>
                </a:lnTo>
                <a:lnTo>
                  <a:pt x="1041" y="1002"/>
                </a:lnTo>
                <a:lnTo>
                  <a:pt x="1043" y="1002"/>
                </a:lnTo>
                <a:lnTo>
                  <a:pt x="1043" y="1000"/>
                </a:lnTo>
                <a:lnTo>
                  <a:pt x="1045" y="998"/>
                </a:lnTo>
                <a:lnTo>
                  <a:pt x="1047" y="996"/>
                </a:lnTo>
                <a:lnTo>
                  <a:pt x="1047" y="994"/>
                </a:lnTo>
                <a:lnTo>
                  <a:pt x="1049" y="994"/>
                </a:lnTo>
                <a:lnTo>
                  <a:pt x="1049" y="992"/>
                </a:lnTo>
                <a:lnTo>
                  <a:pt x="1051" y="992"/>
                </a:lnTo>
                <a:lnTo>
                  <a:pt x="1051" y="990"/>
                </a:lnTo>
                <a:lnTo>
                  <a:pt x="1053" y="990"/>
                </a:lnTo>
                <a:lnTo>
                  <a:pt x="1053" y="990"/>
                </a:lnTo>
                <a:lnTo>
                  <a:pt x="1055" y="990"/>
                </a:lnTo>
                <a:lnTo>
                  <a:pt x="1055" y="988"/>
                </a:lnTo>
                <a:lnTo>
                  <a:pt x="1057" y="988"/>
                </a:lnTo>
                <a:lnTo>
                  <a:pt x="1059" y="988"/>
                </a:lnTo>
                <a:lnTo>
                  <a:pt x="1059" y="986"/>
                </a:lnTo>
                <a:lnTo>
                  <a:pt x="1061" y="986"/>
                </a:lnTo>
                <a:lnTo>
                  <a:pt x="1061" y="988"/>
                </a:lnTo>
                <a:lnTo>
                  <a:pt x="1063" y="988"/>
                </a:lnTo>
                <a:lnTo>
                  <a:pt x="1065" y="988"/>
                </a:lnTo>
                <a:lnTo>
                  <a:pt x="1067" y="988"/>
                </a:lnTo>
                <a:lnTo>
                  <a:pt x="1069" y="990"/>
                </a:lnTo>
                <a:lnTo>
                  <a:pt x="1071" y="990"/>
                </a:lnTo>
                <a:lnTo>
                  <a:pt x="1073" y="990"/>
                </a:lnTo>
                <a:lnTo>
                  <a:pt x="1075" y="992"/>
                </a:lnTo>
                <a:lnTo>
                  <a:pt x="1075" y="994"/>
                </a:lnTo>
                <a:lnTo>
                  <a:pt x="1077" y="996"/>
                </a:lnTo>
                <a:lnTo>
                  <a:pt x="1079" y="998"/>
                </a:lnTo>
                <a:lnTo>
                  <a:pt x="1079" y="1000"/>
                </a:lnTo>
                <a:lnTo>
                  <a:pt x="1081" y="1000"/>
                </a:lnTo>
                <a:lnTo>
                  <a:pt x="1081" y="1004"/>
                </a:lnTo>
                <a:lnTo>
                  <a:pt x="1081" y="1006"/>
                </a:lnTo>
                <a:lnTo>
                  <a:pt x="1083" y="1008"/>
                </a:lnTo>
                <a:lnTo>
                  <a:pt x="1085" y="1010"/>
                </a:lnTo>
                <a:lnTo>
                  <a:pt x="1085" y="1012"/>
                </a:lnTo>
                <a:lnTo>
                  <a:pt x="1087" y="1012"/>
                </a:lnTo>
                <a:lnTo>
                  <a:pt x="1087" y="1014"/>
                </a:lnTo>
                <a:lnTo>
                  <a:pt x="1089" y="1014"/>
                </a:lnTo>
                <a:lnTo>
                  <a:pt x="1089" y="1016"/>
                </a:lnTo>
                <a:lnTo>
                  <a:pt x="1091" y="1016"/>
                </a:lnTo>
                <a:lnTo>
                  <a:pt x="1091" y="1018"/>
                </a:lnTo>
                <a:lnTo>
                  <a:pt x="1093" y="1018"/>
                </a:lnTo>
                <a:lnTo>
                  <a:pt x="1093" y="1020"/>
                </a:lnTo>
                <a:lnTo>
                  <a:pt x="1093" y="1022"/>
                </a:lnTo>
                <a:lnTo>
                  <a:pt x="1095" y="1026"/>
                </a:lnTo>
                <a:lnTo>
                  <a:pt x="1097" y="1026"/>
                </a:lnTo>
                <a:lnTo>
                  <a:pt x="1099" y="1028"/>
                </a:lnTo>
                <a:lnTo>
                  <a:pt x="1101" y="1028"/>
                </a:lnTo>
                <a:lnTo>
                  <a:pt x="1103" y="1028"/>
                </a:lnTo>
                <a:lnTo>
                  <a:pt x="1105" y="1028"/>
                </a:lnTo>
                <a:lnTo>
                  <a:pt x="1107" y="1028"/>
                </a:lnTo>
                <a:lnTo>
                  <a:pt x="1109" y="1028"/>
                </a:lnTo>
                <a:lnTo>
                  <a:pt x="1109" y="1028"/>
                </a:lnTo>
                <a:lnTo>
                  <a:pt x="1111" y="1028"/>
                </a:lnTo>
                <a:lnTo>
                  <a:pt x="1113" y="1028"/>
                </a:lnTo>
                <a:lnTo>
                  <a:pt x="1115" y="1028"/>
                </a:lnTo>
                <a:lnTo>
                  <a:pt x="1117" y="1028"/>
                </a:lnTo>
                <a:lnTo>
                  <a:pt x="1119" y="1028"/>
                </a:lnTo>
                <a:lnTo>
                  <a:pt x="1121" y="1028"/>
                </a:lnTo>
                <a:lnTo>
                  <a:pt x="1123" y="1028"/>
                </a:lnTo>
                <a:lnTo>
                  <a:pt x="1125" y="1028"/>
                </a:lnTo>
                <a:lnTo>
                  <a:pt x="1127" y="1028"/>
                </a:lnTo>
                <a:lnTo>
                  <a:pt x="1129" y="1026"/>
                </a:lnTo>
                <a:lnTo>
                  <a:pt x="1131" y="1026"/>
                </a:lnTo>
                <a:lnTo>
                  <a:pt x="1133" y="1024"/>
                </a:lnTo>
                <a:lnTo>
                  <a:pt x="1135" y="1022"/>
                </a:lnTo>
                <a:lnTo>
                  <a:pt x="1137" y="1020"/>
                </a:lnTo>
                <a:lnTo>
                  <a:pt x="1139" y="1018"/>
                </a:lnTo>
                <a:lnTo>
                  <a:pt x="1141" y="1018"/>
                </a:lnTo>
                <a:lnTo>
                  <a:pt x="1143" y="1016"/>
                </a:lnTo>
                <a:lnTo>
                  <a:pt x="1145" y="1016"/>
                </a:lnTo>
                <a:lnTo>
                  <a:pt x="1147" y="1014"/>
                </a:lnTo>
                <a:lnTo>
                  <a:pt x="1149" y="1014"/>
                </a:lnTo>
                <a:lnTo>
                  <a:pt x="1151" y="1014"/>
                </a:lnTo>
                <a:lnTo>
                  <a:pt x="1153" y="1014"/>
                </a:lnTo>
                <a:lnTo>
                  <a:pt x="1155" y="1014"/>
                </a:lnTo>
                <a:lnTo>
                  <a:pt x="1157" y="1014"/>
                </a:lnTo>
                <a:lnTo>
                  <a:pt x="1157" y="1012"/>
                </a:lnTo>
                <a:lnTo>
                  <a:pt x="1157" y="1012"/>
                </a:lnTo>
                <a:lnTo>
                  <a:pt x="1159" y="1012"/>
                </a:lnTo>
                <a:lnTo>
                  <a:pt x="1161" y="1012"/>
                </a:lnTo>
                <a:lnTo>
                  <a:pt x="1163" y="1014"/>
                </a:lnTo>
                <a:lnTo>
                  <a:pt x="1165" y="1014"/>
                </a:lnTo>
                <a:lnTo>
                  <a:pt x="1167" y="1014"/>
                </a:lnTo>
                <a:lnTo>
                  <a:pt x="1169" y="1014"/>
                </a:lnTo>
                <a:lnTo>
                  <a:pt x="1171" y="1014"/>
                </a:lnTo>
                <a:lnTo>
                  <a:pt x="1173" y="1014"/>
                </a:lnTo>
                <a:lnTo>
                  <a:pt x="1175" y="1014"/>
                </a:lnTo>
                <a:lnTo>
                  <a:pt x="1177" y="1012"/>
                </a:lnTo>
                <a:lnTo>
                  <a:pt x="1179" y="1012"/>
                </a:lnTo>
                <a:lnTo>
                  <a:pt x="1179" y="1010"/>
                </a:lnTo>
                <a:lnTo>
                  <a:pt x="1181" y="1010"/>
                </a:lnTo>
                <a:lnTo>
                  <a:pt x="1183" y="1010"/>
                </a:lnTo>
                <a:lnTo>
                  <a:pt x="1185" y="1010"/>
                </a:lnTo>
                <a:lnTo>
                  <a:pt x="1185" y="1008"/>
                </a:lnTo>
                <a:lnTo>
                  <a:pt x="1187" y="1008"/>
                </a:lnTo>
                <a:lnTo>
                  <a:pt x="1189" y="1006"/>
                </a:lnTo>
                <a:lnTo>
                  <a:pt x="1191" y="1006"/>
                </a:lnTo>
                <a:lnTo>
                  <a:pt x="1193" y="1004"/>
                </a:lnTo>
                <a:lnTo>
                  <a:pt x="1195" y="1004"/>
                </a:lnTo>
                <a:lnTo>
                  <a:pt x="1195" y="1006"/>
                </a:lnTo>
                <a:lnTo>
                  <a:pt x="1197" y="1006"/>
                </a:lnTo>
                <a:lnTo>
                  <a:pt x="1199" y="1006"/>
                </a:lnTo>
                <a:lnTo>
                  <a:pt x="1199" y="1008"/>
                </a:lnTo>
                <a:lnTo>
                  <a:pt x="1201" y="1008"/>
                </a:lnTo>
                <a:lnTo>
                  <a:pt x="1203" y="1010"/>
                </a:lnTo>
                <a:lnTo>
                  <a:pt x="1205" y="1012"/>
                </a:lnTo>
                <a:lnTo>
                  <a:pt x="1205" y="1014"/>
                </a:lnTo>
                <a:lnTo>
                  <a:pt x="1205" y="1016"/>
                </a:lnTo>
                <a:lnTo>
                  <a:pt x="1205" y="1016"/>
                </a:lnTo>
                <a:lnTo>
                  <a:pt x="1205" y="1018"/>
                </a:lnTo>
                <a:lnTo>
                  <a:pt x="1205" y="1020"/>
                </a:lnTo>
                <a:lnTo>
                  <a:pt x="1205" y="1022"/>
                </a:lnTo>
                <a:lnTo>
                  <a:pt x="1205" y="1024"/>
                </a:lnTo>
                <a:lnTo>
                  <a:pt x="1205" y="1026"/>
                </a:lnTo>
                <a:lnTo>
                  <a:pt x="1205" y="1028"/>
                </a:lnTo>
                <a:lnTo>
                  <a:pt x="1205" y="1030"/>
                </a:lnTo>
                <a:lnTo>
                  <a:pt x="1203" y="1032"/>
                </a:lnTo>
                <a:lnTo>
                  <a:pt x="1201" y="1034"/>
                </a:lnTo>
                <a:lnTo>
                  <a:pt x="1199" y="1034"/>
                </a:lnTo>
                <a:lnTo>
                  <a:pt x="1199" y="1036"/>
                </a:lnTo>
                <a:lnTo>
                  <a:pt x="1199" y="1038"/>
                </a:lnTo>
                <a:lnTo>
                  <a:pt x="1197" y="1038"/>
                </a:lnTo>
                <a:lnTo>
                  <a:pt x="1197" y="1038"/>
                </a:lnTo>
                <a:lnTo>
                  <a:pt x="1197" y="1040"/>
                </a:lnTo>
                <a:lnTo>
                  <a:pt x="1195" y="1040"/>
                </a:lnTo>
                <a:lnTo>
                  <a:pt x="1195" y="1042"/>
                </a:lnTo>
                <a:lnTo>
                  <a:pt x="1195" y="1044"/>
                </a:lnTo>
                <a:lnTo>
                  <a:pt x="1195" y="1046"/>
                </a:lnTo>
                <a:lnTo>
                  <a:pt x="1195" y="1050"/>
                </a:lnTo>
                <a:lnTo>
                  <a:pt x="1195" y="1052"/>
                </a:lnTo>
                <a:lnTo>
                  <a:pt x="1195" y="1054"/>
                </a:lnTo>
                <a:lnTo>
                  <a:pt x="1195" y="1056"/>
                </a:lnTo>
                <a:lnTo>
                  <a:pt x="1195" y="1058"/>
                </a:lnTo>
                <a:lnTo>
                  <a:pt x="1197" y="1060"/>
                </a:lnTo>
                <a:lnTo>
                  <a:pt x="1197" y="1062"/>
                </a:lnTo>
                <a:lnTo>
                  <a:pt x="1199" y="1062"/>
                </a:lnTo>
                <a:lnTo>
                  <a:pt x="1199" y="1064"/>
                </a:lnTo>
                <a:lnTo>
                  <a:pt x="1201" y="1066"/>
                </a:lnTo>
                <a:lnTo>
                  <a:pt x="1203" y="1066"/>
                </a:lnTo>
                <a:lnTo>
                  <a:pt x="1205" y="1066"/>
                </a:lnTo>
                <a:lnTo>
                  <a:pt x="1205" y="1066"/>
                </a:lnTo>
                <a:lnTo>
                  <a:pt x="1205" y="1068"/>
                </a:lnTo>
                <a:lnTo>
                  <a:pt x="1207" y="1068"/>
                </a:lnTo>
                <a:lnTo>
                  <a:pt x="1209" y="1068"/>
                </a:lnTo>
                <a:lnTo>
                  <a:pt x="1211" y="1068"/>
                </a:lnTo>
                <a:lnTo>
                  <a:pt x="1213" y="1068"/>
                </a:lnTo>
                <a:lnTo>
                  <a:pt x="1215" y="1068"/>
                </a:lnTo>
                <a:lnTo>
                  <a:pt x="1217" y="1068"/>
                </a:lnTo>
                <a:lnTo>
                  <a:pt x="1219" y="1068"/>
                </a:lnTo>
                <a:lnTo>
                  <a:pt x="1221" y="1068"/>
                </a:lnTo>
                <a:lnTo>
                  <a:pt x="1223" y="1066"/>
                </a:lnTo>
                <a:lnTo>
                  <a:pt x="1225" y="1066"/>
                </a:lnTo>
                <a:lnTo>
                  <a:pt x="1227" y="1066"/>
                </a:lnTo>
                <a:lnTo>
                  <a:pt x="1229" y="1066"/>
                </a:lnTo>
                <a:lnTo>
                  <a:pt x="1231" y="1064"/>
                </a:lnTo>
                <a:lnTo>
                  <a:pt x="1233" y="1064"/>
                </a:lnTo>
                <a:lnTo>
                  <a:pt x="1235" y="1064"/>
                </a:lnTo>
                <a:lnTo>
                  <a:pt x="1237" y="1062"/>
                </a:lnTo>
                <a:lnTo>
                  <a:pt x="1239" y="1060"/>
                </a:lnTo>
                <a:lnTo>
                  <a:pt x="1241" y="1058"/>
                </a:lnTo>
                <a:lnTo>
                  <a:pt x="1243" y="1056"/>
                </a:lnTo>
                <a:lnTo>
                  <a:pt x="1245" y="1054"/>
                </a:lnTo>
                <a:lnTo>
                  <a:pt x="1245" y="1052"/>
                </a:lnTo>
                <a:lnTo>
                  <a:pt x="1247" y="1050"/>
                </a:lnTo>
                <a:lnTo>
                  <a:pt x="1249" y="1048"/>
                </a:lnTo>
                <a:lnTo>
                  <a:pt x="1249" y="1046"/>
                </a:lnTo>
                <a:lnTo>
                  <a:pt x="1251" y="1044"/>
                </a:lnTo>
                <a:lnTo>
                  <a:pt x="1251" y="1042"/>
                </a:lnTo>
                <a:lnTo>
                  <a:pt x="1253" y="1040"/>
                </a:lnTo>
                <a:lnTo>
                  <a:pt x="1253" y="1038"/>
                </a:lnTo>
                <a:lnTo>
                  <a:pt x="1253" y="1038"/>
                </a:lnTo>
                <a:lnTo>
                  <a:pt x="1253" y="1036"/>
                </a:lnTo>
                <a:lnTo>
                  <a:pt x="1253" y="1034"/>
                </a:lnTo>
                <a:lnTo>
                  <a:pt x="1253" y="1032"/>
                </a:lnTo>
                <a:lnTo>
                  <a:pt x="1253" y="1030"/>
                </a:lnTo>
                <a:lnTo>
                  <a:pt x="1253" y="1028"/>
                </a:lnTo>
                <a:lnTo>
                  <a:pt x="1253" y="1026"/>
                </a:lnTo>
                <a:lnTo>
                  <a:pt x="1253" y="1024"/>
                </a:lnTo>
                <a:lnTo>
                  <a:pt x="1251" y="1024"/>
                </a:lnTo>
                <a:lnTo>
                  <a:pt x="1251" y="1022"/>
                </a:lnTo>
                <a:lnTo>
                  <a:pt x="1251" y="1020"/>
                </a:lnTo>
                <a:lnTo>
                  <a:pt x="1251" y="1018"/>
                </a:lnTo>
                <a:lnTo>
                  <a:pt x="1249" y="1016"/>
                </a:lnTo>
                <a:lnTo>
                  <a:pt x="1247" y="1014"/>
                </a:lnTo>
                <a:lnTo>
                  <a:pt x="1245" y="1014"/>
                </a:lnTo>
                <a:lnTo>
                  <a:pt x="1245" y="1012"/>
                </a:lnTo>
                <a:lnTo>
                  <a:pt x="1243" y="1012"/>
                </a:lnTo>
                <a:lnTo>
                  <a:pt x="1243" y="1010"/>
                </a:lnTo>
                <a:lnTo>
                  <a:pt x="1241" y="1010"/>
                </a:lnTo>
                <a:lnTo>
                  <a:pt x="1241" y="1008"/>
                </a:lnTo>
                <a:lnTo>
                  <a:pt x="1239" y="1008"/>
                </a:lnTo>
                <a:lnTo>
                  <a:pt x="1237" y="1008"/>
                </a:lnTo>
                <a:lnTo>
                  <a:pt x="1237" y="1006"/>
                </a:lnTo>
                <a:lnTo>
                  <a:pt x="1235" y="1006"/>
                </a:lnTo>
                <a:lnTo>
                  <a:pt x="1235" y="1004"/>
                </a:lnTo>
                <a:lnTo>
                  <a:pt x="1233" y="1004"/>
                </a:lnTo>
                <a:lnTo>
                  <a:pt x="1233" y="1002"/>
                </a:lnTo>
                <a:lnTo>
                  <a:pt x="1231" y="1002"/>
                </a:lnTo>
                <a:lnTo>
                  <a:pt x="1231" y="1000"/>
                </a:lnTo>
                <a:lnTo>
                  <a:pt x="1231" y="998"/>
                </a:lnTo>
                <a:lnTo>
                  <a:pt x="1229" y="998"/>
                </a:lnTo>
                <a:lnTo>
                  <a:pt x="1229" y="996"/>
                </a:lnTo>
                <a:lnTo>
                  <a:pt x="1229" y="994"/>
                </a:lnTo>
                <a:lnTo>
                  <a:pt x="1229" y="992"/>
                </a:lnTo>
                <a:lnTo>
                  <a:pt x="1227" y="990"/>
                </a:lnTo>
                <a:lnTo>
                  <a:pt x="1227" y="990"/>
                </a:lnTo>
                <a:lnTo>
                  <a:pt x="1227" y="988"/>
                </a:lnTo>
                <a:lnTo>
                  <a:pt x="1227" y="986"/>
                </a:lnTo>
                <a:lnTo>
                  <a:pt x="1229" y="984"/>
                </a:lnTo>
                <a:lnTo>
                  <a:pt x="1229" y="982"/>
                </a:lnTo>
                <a:lnTo>
                  <a:pt x="1231" y="982"/>
                </a:lnTo>
                <a:lnTo>
                  <a:pt x="1231" y="980"/>
                </a:lnTo>
                <a:lnTo>
                  <a:pt x="1233" y="978"/>
                </a:lnTo>
                <a:lnTo>
                  <a:pt x="1235" y="978"/>
                </a:lnTo>
                <a:lnTo>
                  <a:pt x="1235" y="976"/>
                </a:lnTo>
                <a:lnTo>
                  <a:pt x="1237" y="976"/>
                </a:lnTo>
                <a:lnTo>
                  <a:pt x="1237" y="974"/>
                </a:lnTo>
                <a:lnTo>
                  <a:pt x="1239" y="974"/>
                </a:lnTo>
                <a:lnTo>
                  <a:pt x="1239" y="972"/>
                </a:lnTo>
                <a:lnTo>
                  <a:pt x="1241" y="972"/>
                </a:lnTo>
                <a:lnTo>
                  <a:pt x="1241" y="970"/>
                </a:lnTo>
                <a:lnTo>
                  <a:pt x="1241" y="968"/>
                </a:lnTo>
                <a:lnTo>
                  <a:pt x="1243" y="968"/>
                </a:lnTo>
                <a:lnTo>
                  <a:pt x="1243" y="966"/>
                </a:lnTo>
                <a:lnTo>
                  <a:pt x="1243" y="964"/>
                </a:lnTo>
                <a:lnTo>
                  <a:pt x="1243" y="962"/>
                </a:lnTo>
                <a:lnTo>
                  <a:pt x="1243" y="960"/>
                </a:lnTo>
                <a:lnTo>
                  <a:pt x="1243" y="958"/>
                </a:lnTo>
                <a:lnTo>
                  <a:pt x="1243" y="956"/>
                </a:lnTo>
                <a:lnTo>
                  <a:pt x="1243" y="954"/>
                </a:lnTo>
                <a:lnTo>
                  <a:pt x="1243" y="952"/>
                </a:lnTo>
                <a:lnTo>
                  <a:pt x="1245" y="952"/>
                </a:lnTo>
                <a:lnTo>
                  <a:pt x="1245" y="950"/>
                </a:lnTo>
                <a:lnTo>
                  <a:pt x="1247" y="948"/>
                </a:lnTo>
                <a:lnTo>
                  <a:pt x="1249" y="948"/>
                </a:lnTo>
                <a:lnTo>
                  <a:pt x="1251" y="948"/>
                </a:lnTo>
                <a:lnTo>
                  <a:pt x="1253" y="948"/>
                </a:lnTo>
                <a:lnTo>
                  <a:pt x="1253" y="946"/>
                </a:lnTo>
                <a:lnTo>
                  <a:pt x="1253" y="946"/>
                </a:lnTo>
                <a:lnTo>
                  <a:pt x="1253" y="948"/>
                </a:lnTo>
                <a:lnTo>
                  <a:pt x="1255" y="948"/>
                </a:lnTo>
                <a:lnTo>
                  <a:pt x="1257" y="950"/>
                </a:lnTo>
                <a:lnTo>
                  <a:pt x="1259" y="950"/>
                </a:lnTo>
                <a:lnTo>
                  <a:pt x="1259" y="952"/>
                </a:lnTo>
                <a:lnTo>
                  <a:pt x="1261" y="954"/>
                </a:lnTo>
                <a:lnTo>
                  <a:pt x="1261" y="956"/>
                </a:lnTo>
                <a:lnTo>
                  <a:pt x="1261" y="958"/>
                </a:lnTo>
                <a:lnTo>
                  <a:pt x="1261" y="960"/>
                </a:lnTo>
                <a:lnTo>
                  <a:pt x="1261" y="962"/>
                </a:lnTo>
                <a:lnTo>
                  <a:pt x="1261" y="964"/>
                </a:lnTo>
                <a:lnTo>
                  <a:pt x="1261" y="966"/>
                </a:lnTo>
                <a:lnTo>
                  <a:pt x="1261" y="968"/>
                </a:lnTo>
                <a:lnTo>
                  <a:pt x="1263" y="970"/>
                </a:lnTo>
                <a:lnTo>
                  <a:pt x="1263" y="972"/>
                </a:lnTo>
                <a:lnTo>
                  <a:pt x="1263" y="974"/>
                </a:lnTo>
                <a:lnTo>
                  <a:pt x="1265" y="976"/>
                </a:lnTo>
                <a:lnTo>
                  <a:pt x="1265" y="978"/>
                </a:lnTo>
                <a:lnTo>
                  <a:pt x="1267" y="978"/>
                </a:lnTo>
                <a:lnTo>
                  <a:pt x="1267" y="980"/>
                </a:lnTo>
                <a:lnTo>
                  <a:pt x="1269" y="980"/>
                </a:lnTo>
                <a:lnTo>
                  <a:pt x="1269" y="982"/>
                </a:lnTo>
                <a:lnTo>
                  <a:pt x="1269" y="984"/>
                </a:lnTo>
                <a:lnTo>
                  <a:pt x="1271" y="984"/>
                </a:lnTo>
                <a:lnTo>
                  <a:pt x="1273" y="986"/>
                </a:lnTo>
                <a:lnTo>
                  <a:pt x="1273" y="988"/>
                </a:lnTo>
                <a:lnTo>
                  <a:pt x="1275" y="988"/>
                </a:lnTo>
                <a:lnTo>
                  <a:pt x="1277" y="990"/>
                </a:lnTo>
                <a:lnTo>
                  <a:pt x="1279" y="990"/>
                </a:lnTo>
                <a:lnTo>
                  <a:pt x="1279" y="990"/>
                </a:lnTo>
                <a:lnTo>
                  <a:pt x="1281" y="990"/>
                </a:lnTo>
                <a:lnTo>
                  <a:pt x="1283" y="992"/>
                </a:lnTo>
                <a:lnTo>
                  <a:pt x="1285" y="992"/>
                </a:lnTo>
                <a:lnTo>
                  <a:pt x="1287" y="992"/>
                </a:lnTo>
                <a:lnTo>
                  <a:pt x="1287" y="994"/>
                </a:lnTo>
                <a:lnTo>
                  <a:pt x="1289" y="994"/>
                </a:lnTo>
                <a:lnTo>
                  <a:pt x="1291" y="996"/>
                </a:lnTo>
                <a:lnTo>
                  <a:pt x="1293" y="996"/>
                </a:lnTo>
                <a:lnTo>
                  <a:pt x="1295" y="998"/>
                </a:lnTo>
                <a:lnTo>
                  <a:pt x="1297" y="998"/>
                </a:lnTo>
                <a:lnTo>
                  <a:pt x="1299" y="1000"/>
                </a:lnTo>
                <a:lnTo>
                  <a:pt x="1301" y="1002"/>
                </a:lnTo>
                <a:lnTo>
                  <a:pt x="1301" y="1002"/>
                </a:lnTo>
                <a:lnTo>
                  <a:pt x="1303" y="1002"/>
                </a:lnTo>
                <a:lnTo>
                  <a:pt x="1305" y="1002"/>
                </a:lnTo>
                <a:lnTo>
                  <a:pt x="1305" y="1000"/>
                </a:lnTo>
                <a:lnTo>
                  <a:pt x="1307" y="1000"/>
                </a:lnTo>
                <a:lnTo>
                  <a:pt x="1307" y="998"/>
                </a:lnTo>
                <a:lnTo>
                  <a:pt x="1309" y="998"/>
                </a:lnTo>
                <a:lnTo>
                  <a:pt x="1311" y="998"/>
                </a:lnTo>
                <a:lnTo>
                  <a:pt x="1311" y="996"/>
                </a:lnTo>
                <a:lnTo>
                  <a:pt x="1313" y="996"/>
                </a:lnTo>
                <a:lnTo>
                  <a:pt x="1313" y="994"/>
                </a:lnTo>
                <a:lnTo>
                  <a:pt x="1315" y="994"/>
                </a:lnTo>
                <a:lnTo>
                  <a:pt x="1315" y="992"/>
                </a:lnTo>
                <a:lnTo>
                  <a:pt x="1317" y="992"/>
                </a:lnTo>
                <a:lnTo>
                  <a:pt x="1317" y="990"/>
                </a:lnTo>
                <a:lnTo>
                  <a:pt x="1319" y="990"/>
                </a:lnTo>
                <a:lnTo>
                  <a:pt x="1321" y="990"/>
                </a:lnTo>
                <a:lnTo>
                  <a:pt x="1321" y="988"/>
                </a:lnTo>
                <a:lnTo>
                  <a:pt x="1323" y="988"/>
                </a:lnTo>
                <a:lnTo>
                  <a:pt x="1325" y="988"/>
                </a:lnTo>
                <a:lnTo>
                  <a:pt x="1325" y="986"/>
                </a:lnTo>
                <a:lnTo>
                  <a:pt x="1327" y="986"/>
                </a:lnTo>
                <a:lnTo>
                  <a:pt x="1327" y="984"/>
                </a:lnTo>
                <a:lnTo>
                  <a:pt x="1329" y="984"/>
                </a:lnTo>
                <a:lnTo>
                  <a:pt x="1329" y="982"/>
                </a:lnTo>
                <a:lnTo>
                  <a:pt x="1331" y="982"/>
                </a:lnTo>
                <a:lnTo>
                  <a:pt x="1333" y="980"/>
                </a:lnTo>
                <a:lnTo>
                  <a:pt x="1337" y="978"/>
                </a:lnTo>
                <a:lnTo>
                  <a:pt x="1339" y="978"/>
                </a:lnTo>
                <a:lnTo>
                  <a:pt x="1339" y="976"/>
                </a:lnTo>
                <a:lnTo>
                  <a:pt x="1341" y="976"/>
                </a:lnTo>
                <a:lnTo>
                  <a:pt x="1341" y="974"/>
                </a:lnTo>
                <a:lnTo>
                  <a:pt x="1343" y="974"/>
                </a:lnTo>
                <a:lnTo>
                  <a:pt x="1345" y="974"/>
                </a:lnTo>
                <a:lnTo>
                  <a:pt x="1347" y="974"/>
                </a:lnTo>
                <a:lnTo>
                  <a:pt x="1349" y="974"/>
                </a:lnTo>
                <a:lnTo>
                  <a:pt x="1349" y="974"/>
                </a:lnTo>
                <a:lnTo>
                  <a:pt x="1351" y="972"/>
                </a:lnTo>
                <a:lnTo>
                  <a:pt x="1353" y="972"/>
                </a:lnTo>
                <a:lnTo>
                  <a:pt x="1355" y="972"/>
                </a:lnTo>
                <a:lnTo>
                  <a:pt x="1357" y="972"/>
                </a:lnTo>
                <a:lnTo>
                  <a:pt x="1359" y="972"/>
                </a:lnTo>
                <a:lnTo>
                  <a:pt x="1361" y="972"/>
                </a:lnTo>
                <a:lnTo>
                  <a:pt x="1363" y="972"/>
                </a:lnTo>
                <a:lnTo>
                  <a:pt x="1365" y="972"/>
                </a:lnTo>
                <a:lnTo>
                  <a:pt x="1365" y="974"/>
                </a:lnTo>
                <a:lnTo>
                  <a:pt x="1367" y="974"/>
                </a:lnTo>
                <a:lnTo>
                  <a:pt x="1369" y="974"/>
                </a:lnTo>
                <a:lnTo>
                  <a:pt x="1371" y="974"/>
                </a:lnTo>
                <a:lnTo>
                  <a:pt x="1371" y="976"/>
                </a:lnTo>
                <a:lnTo>
                  <a:pt x="1373" y="976"/>
                </a:lnTo>
                <a:lnTo>
                  <a:pt x="1375" y="976"/>
                </a:lnTo>
                <a:lnTo>
                  <a:pt x="1377" y="978"/>
                </a:lnTo>
                <a:lnTo>
                  <a:pt x="1379" y="978"/>
                </a:lnTo>
                <a:lnTo>
                  <a:pt x="1381" y="978"/>
                </a:lnTo>
                <a:lnTo>
                  <a:pt x="1383" y="978"/>
                </a:lnTo>
                <a:lnTo>
                  <a:pt x="1383" y="980"/>
                </a:lnTo>
                <a:lnTo>
                  <a:pt x="1385" y="980"/>
                </a:lnTo>
                <a:lnTo>
                  <a:pt x="1385" y="982"/>
                </a:lnTo>
                <a:lnTo>
                  <a:pt x="1387" y="982"/>
                </a:lnTo>
                <a:lnTo>
                  <a:pt x="1389" y="982"/>
                </a:lnTo>
                <a:lnTo>
                  <a:pt x="1387" y="982"/>
                </a:lnTo>
                <a:lnTo>
                  <a:pt x="1389" y="982"/>
                </a:lnTo>
                <a:lnTo>
                  <a:pt x="1389" y="984"/>
                </a:lnTo>
                <a:lnTo>
                  <a:pt x="1391" y="984"/>
                </a:lnTo>
                <a:lnTo>
                  <a:pt x="1389" y="984"/>
                </a:lnTo>
                <a:lnTo>
                  <a:pt x="1391" y="986"/>
                </a:lnTo>
                <a:lnTo>
                  <a:pt x="1391" y="988"/>
                </a:lnTo>
                <a:lnTo>
                  <a:pt x="1393" y="988"/>
                </a:lnTo>
                <a:lnTo>
                  <a:pt x="1393" y="990"/>
                </a:lnTo>
                <a:lnTo>
                  <a:pt x="1395" y="990"/>
                </a:lnTo>
                <a:lnTo>
                  <a:pt x="1395" y="990"/>
                </a:lnTo>
                <a:lnTo>
                  <a:pt x="1397" y="990"/>
                </a:lnTo>
                <a:lnTo>
                  <a:pt x="1397" y="992"/>
                </a:lnTo>
                <a:lnTo>
                  <a:pt x="1397" y="992"/>
                </a:lnTo>
                <a:lnTo>
                  <a:pt x="1399" y="992"/>
                </a:lnTo>
                <a:lnTo>
                  <a:pt x="1399" y="994"/>
                </a:lnTo>
                <a:lnTo>
                  <a:pt x="1401" y="994"/>
                </a:lnTo>
                <a:lnTo>
                  <a:pt x="1401" y="996"/>
                </a:lnTo>
                <a:lnTo>
                  <a:pt x="1403" y="996"/>
                </a:lnTo>
                <a:lnTo>
                  <a:pt x="1403" y="998"/>
                </a:lnTo>
                <a:lnTo>
                  <a:pt x="1405" y="998"/>
                </a:lnTo>
                <a:lnTo>
                  <a:pt x="1407" y="1000"/>
                </a:lnTo>
                <a:lnTo>
                  <a:pt x="1409" y="1000"/>
                </a:lnTo>
                <a:lnTo>
                  <a:pt x="1411" y="1002"/>
                </a:lnTo>
                <a:lnTo>
                  <a:pt x="1413" y="1002"/>
                </a:lnTo>
                <a:lnTo>
                  <a:pt x="1415" y="1002"/>
                </a:lnTo>
                <a:lnTo>
                  <a:pt x="1417" y="1002"/>
                </a:lnTo>
                <a:lnTo>
                  <a:pt x="1419" y="1002"/>
                </a:lnTo>
                <a:lnTo>
                  <a:pt x="1423" y="1004"/>
                </a:lnTo>
                <a:lnTo>
                  <a:pt x="1425" y="1004"/>
                </a:lnTo>
                <a:lnTo>
                  <a:pt x="1425" y="1006"/>
                </a:lnTo>
                <a:lnTo>
                  <a:pt x="1427" y="1006"/>
                </a:lnTo>
                <a:lnTo>
                  <a:pt x="1429" y="1006"/>
                </a:lnTo>
                <a:lnTo>
                  <a:pt x="1429" y="1008"/>
                </a:lnTo>
                <a:lnTo>
                  <a:pt x="1431" y="1008"/>
                </a:lnTo>
                <a:lnTo>
                  <a:pt x="1433" y="1008"/>
                </a:lnTo>
                <a:lnTo>
                  <a:pt x="1433" y="1010"/>
                </a:lnTo>
                <a:lnTo>
                  <a:pt x="1435" y="1010"/>
                </a:lnTo>
                <a:lnTo>
                  <a:pt x="1437" y="1010"/>
                </a:lnTo>
                <a:lnTo>
                  <a:pt x="1437" y="1012"/>
                </a:lnTo>
                <a:lnTo>
                  <a:pt x="1439" y="1012"/>
                </a:lnTo>
                <a:lnTo>
                  <a:pt x="1439" y="1014"/>
                </a:lnTo>
                <a:lnTo>
                  <a:pt x="1441" y="1014"/>
                </a:lnTo>
                <a:lnTo>
                  <a:pt x="1443" y="1016"/>
                </a:lnTo>
                <a:lnTo>
                  <a:pt x="1445" y="1016"/>
                </a:lnTo>
                <a:lnTo>
                  <a:pt x="1445" y="1018"/>
                </a:lnTo>
                <a:lnTo>
                  <a:pt x="1445" y="1018"/>
                </a:lnTo>
                <a:lnTo>
                  <a:pt x="1447" y="1020"/>
                </a:lnTo>
                <a:lnTo>
                  <a:pt x="1449" y="1020"/>
                </a:lnTo>
                <a:lnTo>
                  <a:pt x="1449" y="1022"/>
                </a:lnTo>
                <a:lnTo>
                  <a:pt x="1449" y="1020"/>
                </a:lnTo>
                <a:lnTo>
                  <a:pt x="1449" y="1022"/>
                </a:lnTo>
                <a:lnTo>
                  <a:pt x="1451" y="1022"/>
                </a:lnTo>
                <a:lnTo>
                  <a:pt x="1451" y="1024"/>
                </a:lnTo>
                <a:lnTo>
                  <a:pt x="1453" y="1024"/>
                </a:lnTo>
                <a:lnTo>
                  <a:pt x="1453" y="1026"/>
                </a:lnTo>
                <a:lnTo>
                  <a:pt x="1455" y="1026"/>
                </a:lnTo>
                <a:lnTo>
                  <a:pt x="1455" y="1028"/>
                </a:lnTo>
                <a:lnTo>
                  <a:pt x="1457" y="1028"/>
                </a:lnTo>
                <a:lnTo>
                  <a:pt x="1457" y="1030"/>
                </a:lnTo>
                <a:lnTo>
                  <a:pt x="1459" y="1030"/>
                </a:lnTo>
                <a:lnTo>
                  <a:pt x="1459" y="1032"/>
                </a:lnTo>
                <a:lnTo>
                  <a:pt x="1461" y="1032"/>
                </a:lnTo>
                <a:lnTo>
                  <a:pt x="1461" y="1034"/>
                </a:lnTo>
                <a:lnTo>
                  <a:pt x="1463" y="1036"/>
                </a:lnTo>
                <a:lnTo>
                  <a:pt x="1465" y="1036"/>
                </a:lnTo>
                <a:lnTo>
                  <a:pt x="1467" y="1036"/>
                </a:lnTo>
                <a:lnTo>
                  <a:pt x="1467" y="1038"/>
                </a:lnTo>
                <a:lnTo>
                  <a:pt x="1469" y="1038"/>
                </a:lnTo>
                <a:lnTo>
                  <a:pt x="1469" y="1038"/>
                </a:lnTo>
                <a:lnTo>
                  <a:pt x="1471" y="1038"/>
                </a:lnTo>
                <a:lnTo>
                  <a:pt x="1473" y="1040"/>
                </a:lnTo>
                <a:lnTo>
                  <a:pt x="1475" y="1040"/>
                </a:lnTo>
                <a:lnTo>
                  <a:pt x="1475" y="1042"/>
                </a:lnTo>
                <a:lnTo>
                  <a:pt x="1477" y="1042"/>
                </a:lnTo>
                <a:lnTo>
                  <a:pt x="1479" y="1044"/>
                </a:lnTo>
                <a:lnTo>
                  <a:pt x="1481" y="1046"/>
                </a:lnTo>
                <a:lnTo>
                  <a:pt x="1483" y="1046"/>
                </a:lnTo>
                <a:lnTo>
                  <a:pt x="1483" y="1048"/>
                </a:lnTo>
                <a:lnTo>
                  <a:pt x="1485" y="1048"/>
                </a:lnTo>
                <a:lnTo>
                  <a:pt x="1487" y="1048"/>
                </a:lnTo>
                <a:lnTo>
                  <a:pt x="1487" y="1050"/>
                </a:lnTo>
                <a:lnTo>
                  <a:pt x="1489" y="1050"/>
                </a:lnTo>
                <a:lnTo>
                  <a:pt x="1491" y="1050"/>
                </a:lnTo>
                <a:lnTo>
                  <a:pt x="1493" y="1050"/>
                </a:lnTo>
                <a:lnTo>
                  <a:pt x="1493" y="1052"/>
                </a:lnTo>
                <a:lnTo>
                  <a:pt x="1493" y="1052"/>
                </a:lnTo>
                <a:lnTo>
                  <a:pt x="1495" y="1052"/>
                </a:lnTo>
                <a:lnTo>
                  <a:pt x="1497" y="1052"/>
                </a:lnTo>
                <a:lnTo>
                  <a:pt x="1499" y="1052"/>
                </a:lnTo>
                <a:lnTo>
                  <a:pt x="1501" y="1054"/>
                </a:lnTo>
                <a:lnTo>
                  <a:pt x="1503" y="1054"/>
                </a:lnTo>
                <a:lnTo>
                  <a:pt x="1505" y="1054"/>
                </a:lnTo>
                <a:lnTo>
                  <a:pt x="1507" y="1054"/>
                </a:lnTo>
                <a:lnTo>
                  <a:pt x="1509" y="1054"/>
                </a:lnTo>
                <a:lnTo>
                  <a:pt x="1511" y="1054"/>
                </a:lnTo>
                <a:lnTo>
                  <a:pt x="1513" y="1054"/>
                </a:lnTo>
                <a:lnTo>
                  <a:pt x="1515" y="1054"/>
                </a:lnTo>
                <a:lnTo>
                  <a:pt x="1517" y="1054"/>
                </a:lnTo>
                <a:lnTo>
                  <a:pt x="1519" y="1054"/>
                </a:lnTo>
                <a:lnTo>
                  <a:pt x="1521" y="1054"/>
                </a:lnTo>
                <a:lnTo>
                  <a:pt x="1521" y="1056"/>
                </a:lnTo>
                <a:lnTo>
                  <a:pt x="1523" y="1056"/>
                </a:lnTo>
                <a:lnTo>
                  <a:pt x="1525" y="1058"/>
                </a:lnTo>
                <a:lnTo>
                  <a:pt x="1525" y="1060"/>
                </a:lnTo>
                <a:lnTo>
                  <a:pt x="1527" y="1060"/>
                </a:lnTo>
                <a:lnTo>
                  <a:pt x="1527" y="1062"/>
                </a:lnTo>
                <a:lnTo>
                  <a:pt x="1529" y="1064"/>
                </a:lnTo>
                <a:lnTo>
                  <a:pt x="1529" y="1066"/>
                </a:lnTo>
                <a:lnTo>
                  <a:pt x="1531" y="1066"/>
                </a:lnTo>
                <a:lnTo>
                  <a:pt x="1531" y="1068"/>
                </a:lnTo>
                <a:lnTo>
                  <a:pt x="1533" y="1070"/>
                </a:lnTo>
                <a:lnTo>
                  <a:pt x="1533" y="1072"/>
                </a:lnTo>
                <a:lnTo>
                  <a:pt x="1535" y="1074"/>
                </a:lnTo>
                <a:lnTo>
                  <a:pt x="1535" y="1076"/>
                </a:lnTo>
                <a:lnTo>
                  <a:pt x="1537" y="1076"/>
                </a:lnTo>
                <a:lnTo>
                  <a:pt x="1537" y="1078"/>
                </a:lnTo>
                <a:lnTo>
                  <a:pt x="1537" y="1080"/>
                </a:lnTo>
                <a:lnTo>
                  <a:pt x="1539" y="1080"/>
                </a:lnTo>
                <a:lnTo>
                  <a:pt x="1539" y="1082"/>
                </a:lnTo>
                <a:lnTo>
                  <a:pt x="1539" y="1084"/>
                </a:lnTo>
                <a:lnTo>
                  <a:pt x="1539" y="1086"/>
                </a:lnTo>
                <a:lnTo>
                  <a:pt x="1539" y="1086"/>
                </a:lnTo>
                <a:lnTo>
                  <a:pt x="1541" y="1086"/>
                </a:lnTo>
                <a:lnTo>
                  <a:pt x="1541" y="1088"/>
                </a:lnTo>
                <a:lnTo>
                  <a:pt x="1541" y="1090"/>
                </a:lnTo>
                <a:lnTo>
                  <a:pt x="1541" y="1092"/>
                </a:lnTo>
                <a:lnTo>
                  <a:pt x="1541" y="1094"/>
                </a:lnTo>
                <a:lnTo>
                  <a:pt x="1541" y="1096"/>
                </a:lnTo>
                <a:lnTo>
                  <a:pt x="1543" y="1096"/>
                </a:lnTo>
                <a:lnTo>
                  <a:pt x="1543" y="1098"/>
                </a:lnTo>
                <a:lnTo>
                  <a:pt x="1543" y="1100"/>
                </a:lnTo>
                <a:lnTo>
                  <a:pt x="1545" y="1100"/>
                </a:lnTo>
                <a:lnTo>
                  <a:pt x="1547" y="1100"/>
                </a:lnTo>
                <a:lnTo>
                  <a:pt x="1547" y="1102"/>
                </a:lnTo>
                <a:lnTo>
                  <a:pt x="1549" y="1102"/>
                </a:lnTo>
                <a:lnTo>
                  <a:pt x="1551" y="1102"/>
                </a:lnTo>
                <a:lnTo>
                  <a:pt x="1553" y="1102"/>
                </a:lnTo>
                <a:lnTo>
                  <a:pt x="1555" y="1102"/>
                </a:lnTo>
                <a:lnTo>
                  <a:pt x="1557" y="1102"/>
                </a:lnTo>
                <a:lnTo>
                  <a:pt x="1559" y="1102"/>
                </a:lnTo>
                <a:lnTo>
                  <a:pt x="1559" y="1100"/>
                </a:lnTo>
                <a:lnTo>
                  <a:pt x="1561" y="1100"/>
                </a:lnTo>
                <a:lnTo>
                  <a:pt x="1563" y="1100"/>
                </a:lnTo>
                <a:lnTo>
                  <a:pt x="1565" y="1100"/>
                </a:lnTo>
                <a:lnTo>
                  <a:pt x="1567" y="1098"/>
                </a:lnTo>
                <a:lnTo>
                  <a:pt x="1569" y="1098"/>
                </a:lnTo>
                <a:lnTo>
                  <a:pt x="1569" y="1096"/>
                </a:lnTo>
                <a:lnTo>
                  <a:pt x="1571" y="1096"/>
                </a:lnTo>
                <a:lnTo>
                  <a:pt x="1571" y="1094"/>
                </a:lnTo>
                <a:lnTo>
                  <a:pt x="1573" y="1092"/>
                </a:lnTo>
                <a:lnTo>
                  <a:pt x="1575" y="1092"/>
                </a:lnTo>
                <a:lnTo>
                  <a:pt x="1575" y="1090"/>
                </a:lnTo>
                <a:lnTo>
                  <a:pt x="1577" y="1090"/>
                </a:lnTo>
                <a:lnTo>
                  <a:pt x="1577" y="1088"/>
                </a:lnTo>
                <a:lnTo>
                  <a:pt x="1579" y="1088"/>
                </a:lnTo>
                <a:lnTo>
                  <a:pt x="1579" y="1086"/>
                </a:lnTo>
                <a:lnTo>
                  <a:pt x="1581" y="1086"/>
                </a:lnTo>
                <a:lnTo>
                  <a:pt x="1581" y="1086"/>
                </a:lnTo>
                <a:lnTo>
                  <a:pt x="1583" y="1086"/>
                </a:lnTo>
                <a:lnTo>
                  <a:pt x="1583" y="1084"/>
                </a:lnTo>
                <a:lnTo>
                  <a:pt x="1583" y="1082"/>
                </a:lnTo>
                <a:lnTo>
                  <a:pt x="1583" y="1080"/>
                </a:lnTo>
                <a:lnTo>
                  <a:pt x="1585" y="1080"/>
                </a:lnTo>
                <a:lnTo>
                  <a:pt x="1585" y="1078"/>
                </a:lnTo>
                <a:lnTo>
                  <a:pt x="1585" y="1076"/>
                </a:lnTo>
                <a:lnTo>
                  <a:pt x="1585" y="1074"/>
                </a:lnTo>
                <a:lnTo>
                  <a:pt x="1587" y="1072"/>
                </a:lnTo>
                <a:lnTo>
                  <a:pt x="1587" y="1070"/>
                </a:lnTo>
                <a:lnTo>
                  <a:pt x="1589" y="1068"/>
                </a:lnTo>
                <a:lnTo>
                  <a:pt x="1589" y="1066"/>
                </a:lnTo>
                <a:lnTo>
                  <a:pt x="1589" y="1064"/>
                </a:lnTo>
                <a:lnTo>
                  <a:pt x="1589" y="1062"/>
                </a:lnTo>
                <a:lnTo>
                  <a:pt x="1591" y="1062"/>
                </a:lnTo>
                <a:lnTo>
                  <a:pt x="1591" y="1060"/>
                </a:lnTo>
                <a:lnTo>
                  <a:pt x="1591" y="1058"/>
                </a:lnTo>
                <a:lnTo>
                  <a:pt x="1591" y="1056"/>
                </a:lnTo>
                <a:lnTo>
                  <a:pt x="1591" y="1054"/>
                </a:lnTo>
                <a:lnTo>
                  <a:pt x="1591" y="1052"/>
                </a:lnTo>
                <a:lnTo>
                  <a:pt x="1591" y="1052"/>
                </a:lnTo>
                <a:lnTo>
                  <a:pt x="1591" y="1050"/>
                </a:lnTo>
                <a:lnTo>
                  <a:pt x="1591" y="1048"/>
                </a:lnTo>
                <a:lnTo>
                  <a:pt x="1591" y="1046"/>
                </a:lnTo>
                <a:lnTo>
                  <a:pt x="1591" y="1044"/>
                </a:lnTo>
                <a:lnTo>
                  <a:pt x="1593" y="1044"/>
                </a:lnTo>
                <a:lnTo>
                  <a:pt x="1593" y="1042"/>
                </a:lnTo>
                <a:lnTo>
                  <a:pt x="1593" y="1040"/>
                </a:lnTo>
                <a:lnTo>
                  <a:pt x="1593" y="1038"/>
                </a:lnTo>
                <a:lnTo>
                  <a:pt x="1595" y="1038"/>
                </a:lnTo>
                <a:lnTo>
                  <a:pt x="1595" y="1038"/>
                </a:lnTo>
                <a:lnTo>
                  <a:pt x="1595" y="1036"/>
                </a:lnTo>
                <a:lnTo>
                  <a:pt x="1597" y="1032"/>
                </a:lnTo>
                <a:lnTo>
                  <a:pt x="1597" y="1030"/>
                </a:lnTo>
                <a:lnTo>
                  <a:pt x="1597" y="1028"/>
                </a:lnTo>
                <a:lnTo>
                  <a:pt x="1597" y="1024"/>
                </a:lnTo>
                <a:lnTo>
                  <a:pt x="1595" y="1024"/>
                </a:lnTo>
                <a:lnTo>
                  <a:pt x="1595" y="1022"/>
                </a:lnTo>
                <a:lnTo>
                  <a:pt x="1595" y="1020"/>
                </a:lnTo>
                <a:lnTo>
                  <a:pt x="1595" y="1018"/>
                </a:lnTo>
                <a:lnTo>
                  <a:pt x="1595" y="1016"/>
                </a:lnTo>
                <a:lnTo>
                  <a:pt x="1595" y="1014"/>
                </a:lnTo>
                <a:lnTo>
                  <a:pt x="1595" y="1012"/>
                </a:lnTo>
                <a:lnTo>
                  <a:pt x="1597" y="1010"/>
                </a:lnTo>
                <a:lnTo>
                  <a:pt x="1597" y="1008"/>
                </a:lnTo>
                <a:lnTo>
                  <a:pt x="1599" y="1008"/>
                </a:lnTo>
                <a:lnTo>
                  <a:pt x="1599" y="1006"/>
                </a:lnTo>
                <a:lnTo>
                  <a:pt x="1601" y="1004"/>
                </a:lnTo>
                <a:lnTo>
                  <a:pt x="1603" y="1002"/>
                </a:lnTo>
                <a:lnTo>
                  <a:pt x="1605" y="1000"/>
                </a:lnTo>
                <a:lnTo>
                  <a:pt x="1607" y="1000"/>
                </a:lnTo>
                <a:lnTo>
                  <a:pt x="1609" y="998"/>
                </a:lnTo>
                <a:lnTo>
                  <a:pt x="1611" y="996"/>
                </a:lnTo>
                <a:lnTo>
                  <a:pt x="1613" y="996"/>
                </a:lnTo>
                <a:lnTo>
                  <a:pt x="1615" y="994"/>
                </a:lnTo>
                <a:lnTo>
                  <a:pt x="1619" y="992"/>
                </a:lnTo>
                <a:lnTo>
                  <a:pt x="1623" y="990"/>
                </a:lnTo>
                <a:lnTo>
                  <a:pt x="1625" y="990"/>
                </a:lnTo>
                <a:lnTo>
                  <a:pt x="1629" y="990"/>
                </a:lnTo>
                <a:lnTo>
                  <a:pt x="1631" y="988"/>
                </a:lnTo>
                <a:lnTo>
                  <a:pt x="1635" y="988"/>
                </a:lnTo>
                <a:lnTo>
                  <a:pt x="1639" y="986"/>
                </a:lnTo>
                <a:lnTo>
                  <a:pt x="1639" y="984"/>
                </a:lnTo>
                <a:lnTo>
                  <a:pt x="1639" y="984"/>
                </a:lnTo>
                <a:lnTo>
                  <a:pt x="1641" y="984"/>
                </a:lnTo>
                <a:lnTo>
                  <a:pt x="1643" y="982"/>
                </a:lnTo>
                <a:lnTo>
                  <a:pt x="1645" y="982"/>
                </a:lnTo>
                <a:lnTo>
                  <a:pt x="1643" y="982"/>
                </a:lnTo>
                <a:lnTo>
                  <a:pt x="1645" y="984"/>
                </a:lnTo>
                <a:lnTo>
                  <a:pt x="1647" y="984"/>
                </a:lnTo>
                <a:lnTo>
                  <a:pt x="1649" y="984"/>
                </a:lnTo>
                <a:lnTo>
                  <a:pt x="1649" y="982"/>
                </a:lnTo>
                <a:lnTo>
                  <a:pt x="1651" y="982"/>
                </a:lnTo>
                <a:lnTo>
                  <a:pt x="1653" y="982"/>
                </a:lnTo>
                <a:lnTo>
                  <a:pt x="1655" y="982"/>
                </a:lnTo>
                <a:lnTo>
                  <a:pt x="1657" y="982"/>
                </a:lnTo>
                <a:lnTo>
                  <a:pt x="1659" y="982"/>
                </a:lnTo>
                <a:lnTo>
                  <a:pt x="1661" y="982"/>
                </a:lnTo>
                <a:lnTo>
                  <a:pt x="1663" y="982"/>
                </a:lnTo>
                <a:lnTo>
                  <a:pt x="1665" y="982"/>
                </a:lnTo>
                <a:lnTo>
                  <a:pt x="1667" y="982"/>
                </a:lnTo>
                <a:lnTo>
                  <a:pt x="1667" y="980"/>
                </a:lnTo>
                <a:lnTo>
                  <a:pt x="1669" y="982"/>
                </a:lnTo>
                <a:lnTo>
                  <a:pt x="1671" y="982"/>
                </a:lnTo>
                <a:lnTo>
                  <a:pt x="1671" y="980"/>
                </a:lnTo>
                <a:lnTo>
                  <a:pt x="1673" y="980"/>
                </a:lnTo>
                <a:lnTo>
                  <a:pt x="1675" y="980"/>
                </a:lnTo>
                <a:lnTo>
                  <a:pt x="1677" y="980"/>
                </a:lnTo>
                <a:lnTo>
                  <a:pt x="1677" y="978"/>
                </a:lnTo>
                <a:lnTo>
                  <a:pt x="1679" y="978"/>
                </a:lnTo>
                <a:lnTo>
                  <a:pt x="1679" y="976"/>
                </a:lnTo>
                <a:lnTo>
                  <a:pt x="1681" y="976"/>
                </a:lnTo>
                <a:lnTo>
                  <a:pt x="1683" y="976"/>
                </a:lnTo>
                <a:lnTo>
                  <a:pt x="1683" y="974"/>
                </a:lnTo>
                <a:lnTo>
                  <a:pt x="1685" y="974"/>
                </a:lnTo>
                <a:lnTo>
                  <a:pt x="1685" y="972"/>
                </a:lnTo>
                <a:lnTo>
                  <a:pt x="1687" y="972"/>
                </a:lnTo>
                <a:lnTo>
                  <a:pt x="1687" y="970"/>
                </a:lnTo>
                <a:lnTo>
                  <a:pt x="1687" y="970"/>
                </a:lnTo>
                <a:lnTo>
                  <a:pt x="1687" y="968"/>
                </a:lnTo>
                <a:lnTo>
                  <a:pt x="1689" y="968"/>
                </a:lnTo>
                <a:lnTo>
                  <a:pt x="1689" y="966"/>
                </a:lnTo>
                <a:lnTo>
                  <a:pt x="1691" y="964"/>
                </a:lnTo>
                <a:lnTo>
                  <a:pt x="1693" y="964"/>
                </a:lnTo>
                <a:lnTo>
                  <a:pt x="1693" y="962"/>
                </a:lnTo>
                <a:lnTo>
                  <a:pt x="1695" y="960"/>
                </a:lnTo>
                <a:lnTo>
                  <a:pt x="1695" y="958"/>
                </a:lnTo>
                <a:lnTo>
                  <a:pt x="1697" y="956"/>
                </a:lnTo>
                <a:lnTo>
                  <a:pt x="1697" y="954"/>
                </a:lnTo>
                <a:lnTo>
                  <a:pt x="1699" y="954"/>
                </a:lnTo>
                <a:lnTo>
                  <a:pt x="1701" y="952"/>
                </a:lnTo>
                <a:lnTo>
                  <a:pt x="1703" y="952"/>
                </a:lnTo>
                <a:lnTo>
                  <a:pt x="1703" y="950"/>
                </a:lnTo>
                <a:lnTo>
                  <a:pt x="1705" y="950"/>
                </a:lnTo>
                <a:lnTo>
                  <a:pt x="1705" y="948"/>
                </a:lnTo>
                <a:lnTo>
                  <a:pt x="1707" y="946"/>
                </a:lnTo>
                <a:lnTo>
                  <a:pt x="1709" y="944"/>
                </a:lnTo>
                <a:lnTo>
                  <a:pt x="1711" y="942"/>
                </a:lnTo>
                <a:lnTo>
                  <a:pt x="1711" y="942"/>
                </a:lnTo>
                <a:lnTo>
                  <a:pt x="1713" y="942"/>
                </a:lnTo>
                <a:lnTo>
                  <a:pt x="1713" y="940"/>
                </a:lnTo>
                <a:lnTo>
                  <a:pt x="1715" y="940"/>
                </a:lnTo>
                <a:lnTo>
                  <a:pt x="1717" y="938"/>
                </a:lnTo>
                <a:lnTo>
                  <a:pt x="1719" y="938"/>
                </a:lnTo>
                <a:lnTo>
                  <a:pt x="1721" y="936"/>
                </a:lnTo>
                <a:lnTo>
                  <a:pt x="1723" y="936"/>
                </a:lnTo>
                <a:lnTo>
                  <a:pt x="1725" y="936"/>
                </a:lnTo>
                <a:lnTo>
                  <a:pt x="1727" y="934"/>
                </a:lnTo>
                <a:lnTo>
                  <a:pt x="1729" y="934"/>
                </a:lnTo>
                <a:lnTo>
                  <a:pt x="1731" y="934"/>
                </a:lnTo>
                <a:lnTo>
                  <a:pt x="1731" y="932"/>
                </a:lnTo>
                <a:lnTo>
                  <a:pt x="1733" y="932"/>
                </a:lnTo>
                <a:lnTo>
                  <a:pt x="1735" y="930"/>
                </a:lnTo>
                <a:lnTo>
                  <a:pt x="1735" y="930"/>
                </a:lnTo>
                <a:lnTo>
                  <a:pt x="1737" y="930"/>
                </a:lnTo>
                <a:lnTo>
                  <a:pt x="1739" y="930"/>
                </a:lnTo>
                <a:lnTo>
                  <a:pt x="1741" y="930"/>
                </a:lnTo>
                <a:lnTo>
                  <a:pt x="1743" y="932"/>
                </a:lnTo>
                <a:lnTo>
                  <a:pt x="1745" y="932"/>
                </a:lnTo>
                <a:lnTo>
                  <a:pt x="1745" y="934"/>
                </a:lnTo>
                <a:lnTo>
                  <a:pt x="1747" y="934"/>
                </a:lnTo>
                <a:lnTo>
                  <a:pt x="1749" y="936"/>
                </a:lnTo>
                <a:lnTo>
                  <a:pt x="1751" y="936"/>
                </a:lnTo>
                <a:lnTo>
                  <a:pt x="1751" y="938"/>
                </a:lnTo>
                <a:lnTo>
                  <a:pt x="1753" y="938"/>
                </a:lnTo>
                <a:lnTo>
                  <a:pt x="1755" y="940"/>
                </a:lnTo>
                <a:lnTo>
                  <a:pt x="1755" y="942"/>
                </a:lnTo>
                <a:lnTo>
                  <a:pt x="1755" y="942"/>
                </a:lnTo>
                <a:lnTo>
                  <a:pt x="1757" y="944"/>
                </a:lnTo>
                <a:lnTo>
                  <a:pt x="1757" y="946"/>
                </a:lnTo>
                <a:lnTo>
                  <a:pt x="1757" y="948"/>
                </a:lnTo>
                <a:lnTo>
                  <a:pt x="1759" y="950"/>
                </a:lnTo>
                <a:lnTo>
                  <a:pt x="1759" y="952"/>
                </a:lnTo>
                <a:lnTo>
                  <a:pt x="1759" y="954"/>
                </a:lnTo>
                <a:lnTo>
                  <a:pt x="1761" y="956"/>
                </a:lnTo>
                <a:lnTo>
                  <a:pt x="1761" y="958"/>
                </a:lnTo>
                <a:lnTo>
                  <a:pt x="1763" y="958"/>
                </a:lnTo>
                <a:lnTo>
                  <a:pt x="1763" y="960"/>
                </a:lnTo>
                <a:lnTo>
                  <a:pt x="1763" y="962"/>
                </a:lnTo>
                <a:lnTo>
                  <a:pt x="1765" y="962"/>
                </a:lnTo>
                <a:lnTo>
                  <a:pt x="1765" y="964"/>
                </a:lnTo>
                <a:lnTo>
                  <a:pt x="1763" y="964"/>
                </a:lnTo>
                <a:lnTo>
                  <a:pt x="1763" y="966"/>
                </a:lnTo>
                <a:lnTo>
                  <a:pt x="1765" y="966"/>
                </a:lnTo>
                <a:lnTo>
                  <a:pt x="1765" y="968"/>
                </a:lnTo>
                <a:lnTo>
                  <a:pt x="1767" y="970"/>
                </a:lnTo>
                <a:lnTo>
                  <a:pt x="1767" y="972"/>
                </a:lnTo>
                <a:lnTo>
                  <a:pt x="1769" y="972"/>
                </a:lnTo>
                <a:lnTo>
                  <a:pt x="1769" y="974"/>
                </a:lnTo>
                <a:lnTo>
                  <a:pt x="1769" y="976"/>
                </a:lnTo>
                <a:lnTo>
                  <a:pt x="1771" y="978"/>
                </a:lnTo>
                <a:lnTo>
                  <a:pt x="1771" y="980"/>
                </a:lnTo>
                <a:lnTo>
                  <a:pt x="1773" y="982"/>
                </a:lnTo>
                <a:lnTo>
                  <a:pt x="1773" y="984"/>
                </a:lnTo>
                <a:lnTo>
                  <a:pt x="1775" y="986"/>
                </a:lnTo>
                <a:lnTo>
                  <a:pt x="1775" y="988"/>
                </a:lnTo>
                <a:lnTo>
                  <a:pt x="1777" y="990"/>
                </a:lnTo>
                <a:lnTo>
                  <a:pt x="1777" y="990"/>
                </a:lnTo>
                <a:lnTo>
                  <a:pt x="1779" y="990"/>
                </a:lnTo>
                <a:lnTo>
                  <a:pt x="1779" y="992"/>
                </a:lnTo>
                <a:lnTo>
                  <a:pt x="1781" y="994"/>
                </a:lnTo>
                <a:lnTo>
                  <a:pt x="1781" y="996"/>
                </a:lnTo>
                <a:lnTo>
                  <a:pt x="1783" y="998"/>
                </a:lnTo>
                <a:lnTo>
                  <a:pt x="1783" y="1002"/>
                </a:lnTo>
                <a:lnTo>
                  <a:pt x="1785" y="1004"/>
                </a:lnTo>
                <a:lnTo>
                  <a:pt x="1787" y="1006"/>
                </a:lnTo>
                <a:lnTo>
                  <a:pt x="1789" y="1008"/>
                </a:lnTo>
                <a:lnTo>
                  <a:pt x="1791" y="1010"/>
                </a:lnTo>
                <a:lnTo>
                  <a:pt x="1791" y="1012"/>
                </a:lnTo>
                <a:lnTo>
                  <a:pt x="1793" y="1012"/>
                </a:lnTo>
                <a:lnTo>
                  <a:pt x="1793" y="1014"/>
                </a:lnTo>
                <a:lnTo>
                  <a:pt x="1795" y="1014"/>
                </a:lnTo>
                <a:lnTo>
                  <a:pt x="1797" y="1014"/>
                </a:lnTo>
                <a:lnTo>
                  <a:pt x="1799" y="1014"/>
                </a:lnTo>
                <a:lnTo>
                  <a:pt x="1801" y="1014"/>
                </a:lnTo>
                <a:lnTo>
                  <a:pt x="1803" y="1014"/>
                </a:lnTo>
                <a:lnTo>
                  <a:pt x="1805" y="1012"/>
                </a:lnTo>
                <a:lnTo>
                  <a:pt x="1807" y="1010"/>
                </a:lnTo>
                <a:lnTo>
                  <a:pt x="1809" y="1010"/>
                </a:lnTo>
                <a:lnTo>
                  <a:pt x="1811" y="1008"/>
                </a:lnTo>
                <a:lnTo>
                  <a:pt x="1813" y="1006"/>
                </a:lnTo>
                <a:lnTo>
                  <a:pt x="1815" y="1006"/>
                </a:lnTo>
                <a:lnTo>
                  <a:pt x="1815" y="1004"/>
                </a:lnTo>
                <a:lnTo>
                  <a:pt x="1817" y="1004"/>
                </a:lnTo>
                <a:lnTo>
                  <a:pt x="1817" y="1002"/>
                </a:lnTo>
                <a:lnTo>
                  <a:pt x="1819" y="1002"/>
                </a:lnTo>
                <a:lnTo>
                  <a:pt x="1821" y="1000"/>
                </a:lnTo>
                <a:lnTo>
                  <a:pt x="1823" y="998"/>
                </a:lnTo>
                <a:lnTo>
                  <a:pt x="1825" y="996"/>
                </a:lnTo>
                <a:lnTo>
                  <a:pt x="1827" y="996"/>
                </a:lnTo>
                <a:lnTo>
                  <a:pt x="1829" y="996"/>
                </a:lnTo>
                <a:lnTo>
                  <a:pt x="1831" y="996"/>
                </a:lnTo>
                <a:lnTo>
                  <a:pt x="1831" y="996"/>
                </a:lnTo>
                <a:lnTo>
                  <a:pt x="1833" y="996"/>
                </a:lnTo>
                <a:lnTo>
                  <a:pt x="1835" y="996"/>
                </a:lnTo>
                <a:lnTo>
                  <a:pt x="1835" y="998"/>
                </a:lnTo>
                <a:lnTo>
                  <a:pt x="1837" y="998"/>
                </a:lnTo>
                <a:lnTo>
                  <a:pt x="1839" y="998"/>
                </a:lnTo>
                <a:lnTo>
                  <a:pt x="1841" y="998"/>
                </a:lnTo>
                <a:lnTo>
                  <a:pt x="1843" y="998"/>
                </a:lnTo>
                <a:lnTo>
                  <a:pt x="1845" y="1000"/>
                </a:lnTo>
                <a:lnTo>
                  <a:pt x="1847" y="1000"/>
                </a:lnTo>
                <a:lnTo>
                  <a:pt x="1847" y="1002"/>
                </a:lnTo>
                <a:lnTo>
                  <a:pt x="1847" y="1004"/>
                </a:lnTo>
                <a:lnTo>
                  <a:pt x="1849" y="1004"/>
                </a:lnTo>
                <a:lnTo>
                  <a:pt x="1849" y="1006"/>
                </a:lnTo>
                <a:lnTo>
                  <a:pt x="1849" y="1008"/>
                </a:lnTo>
                <a:lnTo>
                  <a:pt x="1849" y="1010"/>
                </a:lnTo>
                <a:lnTo>
                  <a:pt x="1849" y="1012"/>
                </a:lnTo>
                <a:lnTo>
                  <a:pt x="1847" y="1012"/>
                </a:lnTo>
                <a:lnTo>
                  <a:pt x="1847" y="1014"/>
                </a:lnTo>
                <a:lnTo>
                  <a:pt x="1847" y="1016"/>
                </a:lnTo>
                <a:lnTo>
                  <a:pt x="1847" y="1018"/>
                </a:lnTo>
                <a:lnTo>
                  <a:pt x="1845" y="1018"/>
                </a:lnTo>
                <a:lnTo>
                  <a:pt x="1845" y="1020"/>
                </a:lnTo>
                <a:lnTo>
                  <a:pt x="1845" y="1022"/>
                </a:lnTo>
                <a:lnTo>
                  <a:pt x="1843" y="1024"/>
                </a:lnTo>
                <a:lnTo>
                  <a:pt x="1843" y="1026"/>
                </a:lnTo>
                <a:lnTo>
                  <a:pt x="1841" y="1030"/>
                </a:lnTo>
                <a:lnTo>
                  <a:pt x="1841" y="1032"/>
                </a:lnTo>
                <a:lnTo>
                  <a:pt x="1839" y="1032"/>
                </a:lnTo>
                <a:lnTo>
                  <a:pt x="1839" y="1034"/>
                </a:lnTo>
                <a:lnTo>
                  <a:pt x="1837" y="1038"/>
                </a:lnTo>
                <a:lnTo>
                  <a:pt x="1837" y="1038"/>
                </a:lnTo>
                <a:lnTo>
                  <a:pt x="1837" y="1040"/>
                </a:lnTo>
                <a:lnTo>
                  <a:pt x="1837" y="1042"/>
                </a:lnTo>
                <a:lnTo>
                  <a:pt x="1837" y="1044"/>
                </a:lnTo>
                <a:lnTo>
                  <a:pt x="1837" y="1046"/>
                </a:lnTo>
                <a:lnTo>
                  <a:pt x="1837" y="1048"/>
                </a:lnTo>
                <a:lnTo>
                  <a:pt x="1837" y="1050"/>
                </a:lnTo>
                <a:lnTo>
                  <a:pt x="1839" y="1052"/>
                </a:lnTo>
                <a:lnTo>
                  <a:pt x="1841" y="1054"/>
                </a:lnTo>
                <a:lnTo>
                  <a:pt x="1843" y="1054"/>
                </a:lnTo>
                <a:lnTo>
                  <a:pt x="1847" y="1054"/>
                </a:lnTo>
                <a:lnTo>
                  <a:pt x="1849" y="1054"/>
                </a:lnTo>
                <a:lnTo>
                  <a:pt x="1851" y="1054"/>
                </a:lnTo>
                <a:lnTo>
                  <a:pt x="1853" y="1054"/>
                </a:lnTo>
                <a:lnTo>
                  <a:pt x="1855" y="1052"/>
                </a:lnTo>
                <a:lnTo>
                  <a:pt x="1859" y="1052"/>
                </a:lnTo>
                <a:lnTo>
                  <a:pt x="1861" y="1050"/>
                </a:lnTo>
                <a:lnTo>
                  <a:pt x="1863" y="1048"/>
                </a:lnTo>
                <a:lnTo>
                  <a:pt x="1867" y="1046"/>
                </a:lnTo>
                <a:lnTo>
                  <a:pt x="1869" y="1044"/>
                </a:lnTo>
                <a:lnTo>
                  <a:pt x="1871" y="1044"/>
                </a:lnTo>
                <a:lnTo>
                  <a:pt x="1873" y="1042"/>
                </a:lnTo>
                <a:lnTo>
                  <a:pt x="1875" y="1042"/>
                </a:lnTo>
                <a:lnTo>
                  <a:pt x="1875" y="1040"/>
                </a:lnTo>
                <a:lnTo>
                  <a:pt x="1875" y="1038"/>
                </a:lnTo>
                <a:lnTo>
                  <a:pt x="1877" y="1038"/>
                </a:lnTo>
                <a:lnTo>
                  <a:pt x="1879" y="1036"/>
                </a:lnTo>
                <a:lnTo>
                  <a:pt x="1879" y="1034"/>
                </a:lnTo>
                <a:lnTo>
                  <a:pt x="1879" y="1032"/>
                </a:lnTo>
                <a:lnTo>
                  <a:pt x="1879" y="1030"/>
                </a:lnTo>
                <a:lnTo>
                  <a:pt x="1877" y="1030"/>
                </a:lnTo>
                <a:lnTo>
                  <a:pt x="1879" y="1028"/>
                </a:lnTo>
                <a:lnTo>
                  <a:pt x="1879" y="1026"/>
                </a:lnTo>
                <a:lnTo>
                  <a:pt x="1879" y="1024"/>
                </a:lnTo>
                <a:lnTo>
                  <a:pt x="1879" y="1022"/>
                </a:lnTo>
                <a:lnTo>
                  <a:pt x="1879" y="1020"/>
                </a:lnTo>
                <a:lnTo>
                  <a:pt x="1879" y="1018"/>
                </a:lnTo>
                <a:lnTo>
                  <a:pt x="1879" y="1016"/>
                </a:lnTo>
                <a:lnTo>
                  <a:pt x="1879" y="1014"/>
                </a:lnTo>
                <a:lnTo>
                  <a:pt x="1877" y="1012"/>
                </a:lnTo>
                <a:lnTo>
                  <a:pt x="1877" y="1008"/>
                </a:lnTo>
                <a:lnTo>
                  <a:pt x="1877" y="1006"/>
                </a:lnTo>
                <a:lnTo>
                  <a:pt x="1877" y="1004"/>
                </a:lnTo>
                <a:lnTo>
                  <a:pt x="1877" y="1002"/>
                </a:lnTo>
                <a:lnTo>
                  <a:pt x="1879" y="1002"/>
                </a:lnTo>
                <a:lnTo>
                  <a:pt x="1879" y="1000"/>
                </a:lnTo>
                <a:lnTo>
                  <a:pt x="1879" y="998"/>
                </a:lnTo>
                <a:lnTo>
                  <a:pt x="1879" y="996"/>
                </a:lnTo>
                <a:lnTo>
                  <a:pt x="1879" y="994"/>
                </a:lnTo>
                <a:lnTo>
                  <a:pt x="1881" y="992"/>
                </a:lnTo>
                <a:lnTo>
                  <a:pt x="1883" y="992"/>
                </a:lnTo>
                <a:lnTo>
                  <a:pt x="1883" y="990"/>
                </a:lnTo>
                <a:lnTo>
                  <a:pt x="1885" y="990"/>
                </a:lnTo>
                <a:lnTo>
                  <a:pt x="1887" y="990"/>
                </a:lnTo>
                <a:lnTo>
                  <a:pt x="1889" y="990"/>
                </a:lnTo>
                <a:lnTo>
                  <a:pt x="1891" y="990"/>
                </a:lnTo>
                <a:lnTo>
                  <a:pt x="1893" y="990"/>
                </a:lnTo>
                <a:lnTo>
                  <a:pt x="1895" y="990"/>
                </a:lnTo>
                <a:lnTo>
                  <a:pt x="1897" y="990"/>
                </a:lnTo>
                <a:lnTo>
                  <a:pt x="1899" y="990"/>
                </a:lnTo>
                <a:lnTo>
                  <a:pt x="1901" y="990"/>
                </a:lnTo>
                <a:lnTo>
                  <a:pt x="1903" y="992"/>
                </a:lnTo>
                <a:lnTo>
                  <a:pt x="1905" y="992"/>
                </a:lnTo>
                <a:lnTo>
                  <a:pt x="1907" y="992"/>
                </a:lnTo>
                <a:lnTo>
                  <a:pt x="1909" y="992"/>
                </a:lnTo>
                <a:lnTo>
                  <a:pt x="1909" y="994"/>
                </a:lnTo>
                <a:lnTo>
                  <a:pt x="1911" y="994"/>
                </a:lnTo>
                <a:lnTo>
                  <a:pt x="1913" y="994"/>
                </a:lnTo>
                <a:lnTo>
                  <a:pt x="1915" y="994"/>
                </a:lnTo>
                <a:lnTo>
                  <a:pt x="1917" y="994"/>
                </a:lnTo>
                <a:lnTo>
                  <a:pt x="1919" y="994"/>
                </a:lnTo>
                <a:lnTo>
                  <a:pt x="1921" y="994"/>
                </a:lnTo>
                <a:lnTo>
                  <a:pt x="1923" y="992"/>
                </a:lnTo>
                <a:lnTo>
                  <a:pt x="1925" y="992"/>
                </a:lnTo>
                <a:lnTo>
                  <a:pt x="1927" y="990"/>
                </a:lnTo>
                <a:lnTo>
                  <a:pt x="1927" y="990"/>
                </a:lnTo>
                <a:lnTo>
                  <a:pt x="1929" y="990"/>
                </a:lnTo>
                <a:lnTo>
                  <a:pt x="1931" y="990"/>
                </a:lnTo>
                <a:lnTo>
                  <a:pt x="1931" y="988"/>
                </a:lnTo>
                <a:lnTo>
                  <a:pt x="1933" y="988"/>
                </a:lnTo>
                <a:lnTo>
                  <a:pt x="1933" y="986"/>
                </a:lnTo>
                <a:lnTo>
                  <a:pt x="1935" y="986"/>
                </a:lnTo>
                <a:lnTo>
                  <a:pt x="1935" y="984"/>
                </a:lnTo>
                <a:lnTo>
                  <a:pt x="1935" y="982"/>
                </a:lnTo>
                <a:lnTo>
                  <a:pt x="1935" y="980"/>
                </a:lnTo>
                <a:lnTo>
                  <a:pt x="1935" y="978"/>
                </a:lnTo>
                <a:lnTo>
                  <a:pt x="1933" y="976"/>
                </a:lnTo>
                <a:lnTo>
                  <a:pt x="1933" y="974"/>
                </a:lnTo>
                <a:lnTo>
                  <a:pt x="1933" y="972"/>
                </a:lnTo>
                <a:lnTo>
                  <a:pt x="1931" y="972"/>
                </a:lnTo>
                <a:lnTo>
                  <a:pt x="1931" y="970"/>
                </a:lnTo>
                <a:lnTo>
                  <a:pt x="1929" y="970"/>
                </a:lnTo>
                <a:lnTo>
                  <a:pt x="1929" y="968"/>
                </a:lnTo>
                <a:lnTo>
                  <a:pt x="1927" y="968"/>
                </a:lnTo>
                <a:lnTo>
                  <a:pt x="1927" y="966"/>
                </a:lnTo>
                <a:lnTo>
                  <a:pt x="1927" y="966"/>
                </a:lnTo>
                <a:lnTo>
                  <a:pt x="1927" y="964"/>
                </a:lnTo>
                <a:lnTo>
                  <a:pt x="1927" y="962"/>
                </a:lnTo>
                <a:lnTo>
                  <a:pt x="1927" y="960"/>
                </a:lnTo>
                <a:lnTo>
                  <a:pt x="1925" y="958"/>
                </a:lnTo>
                <a:lnTo>
                  <a:pt x="1925" y="956"/>
                </a:lnTo>
                <a:lnTo>
                  <a:pt x="1925" y="954"/>
                </a:lnTo>
                <a:lnTo>
                  <a:pt x="1925" y="952"/>
                </a:lnTo>
                <a:lnTo>
                  <a:pt x="1925" y="950"/>
                </a:lnTo>
                <a:lnTo>
                  <a:pt x="1925" y="948"/>
                </a:lnTo>
                <a:lnTo>
                  <a:pt x="1925" y="946"/>
                </a:lnTo>
                <a:lnTo>
                  <a:pt x="1925" y="944"/>
                </a:lnTo>
                <a:lnTo>
                  <a:pt x="1925" y="942"/>
                </a:lnTo>
                <a:lnTo>
                  <a:pt x="1925" y="942"/>
                </a:lnTo>
                <a:lnTo>
                  <a:pt x="1925" y="940"/>
                </a:lnTo>
                <a:lnTo>
                  <a:pt x="1925" y="938"/>
                </a:lnTo>
                <a:lnTo>
                  <a:pt x="1925" y="936"/>
                </a:lnTo>
                <a:lnTo>
                  <a:pt x="1925" y="934"/>
                </a:lnTo>
                <a:lnTo>
                  <a:pt x="1925" y="932"/>
                </a:lnTo>
                <a:lnTo>
                  <a:pt x="1925" y="930"/>
                </a:lnTo>
                <a:lnTo>
                  <a:pt x="1925" y="928"/>
                </a:lnTo>
                <a:lnTo>
                  <a:pt x="1925" y="922"/>
                </a:lnTo>
                <a:lnTo>
                  <a:pt x="1925" y="918"/>
                </a:lnTo>
                <a:lnTo>
                  <a:pt x="1925" y="914"/>
                </a:lnTo>
                <a:lnTo>
                  <a:pt x="1925" y="912"/>
                </a:lnTo>
                <a:lnTo>
                  <a:pt x="1925" y="910"/>
                </a:lnTo>
                <a:lnTo>
                  <a:pt x="1925" y="908"/>
                </a:lnTo>
                <a:lnTo>
                  <a:pt x="1925" y="906"/>
                </a:lnTo>
                <a:lnTo>
                  <a:pt x="1925" y="904"/>
                </a:lnTo>
                <a:lnTo>
                  <a:pt x="1927" y="900"/>
                </a:lnTo>
                <a:lnTo>
                  <a:pt x="1927" y="898"/>
                </a:lnTo>
                <a:lnTo>
                  <a:pt x="1927" y="896"/>
                </a:lnTo>
                <a:lnTo>
                  <a:pt x="1927" y="894"/>
                </a:lnTo>
                <a:lnTo>
                  <a:pt x="1929" y="894"/>
                </a:lnTo>
                <a:lnTo>
                  <a:pt x="1931" y="894"/>
                </a:lnTo>
                <a:lnTo>
                  <a:pt x="1935" y="894"/>
                </a:lnTo>
                <a:lnTo>
                  <a:pt x="1939" y="892"/>
                </a:lnTo>
                <a:lnTo>
                  <a:pt x="1941" y="892"/>
                </a:lnTo>
                <a:lnTo>
                  <a:pt x="1945" y="892"/>
                </a:lnTo>
                <a:lnTo>
                  <a:pt x="1947" y="892"/>
                </a:lnTo>
                <a:lnTo>
                  <a:pt x="1949" y="892"/>
                </a:lnTo>
                <a:lnTo>
                  <a:pt x="1951" y="892"/>
                </a:lnTo>
                <a:lnTo>
                  <a:pt x="1957" y="892"/>
                </a:lnTo>
                <a:lnTo>
                  <a:pt x="1961" y="892"/>
                </a:lnTo>
                <a:lnTo>
                  <a:pt x="1963" y="892"/>
                </a:lnTo>
                <a:lnTo>
                  <a:pt x="1967" y="890"/>
                </a:lnTo>
                <a:lnTo>
                  <a:pt x="1971" y="888"/>
                </a:lnTo>
                <a:lnTo>
                  <a:pt x="1973" y="886"/>
                </a:lnTo>
                <a:lnTo>
                  <a:pt x="1975" y="886"/>
                </a:lnTo>
                <a:lnTo>
                  <a:pt x="1975" y="884"/>
                </a:lnTo>
                <a:lnTo>
                  <a:pt x="1977" y="880"/>
                </a:lnTo>
                <a:lnTo>
                  <a:pt x="1979" y="878"/>
                </a:lnTo>
                <a:lnTo>
                  <a:pt x="1981" y="876"/>
                </a:lnTo>
                <a:lnTo>
                  <a:pt x="1981" y="874"/>
                </a:lnTo>
                <a:lnTo>
                  <a:pt x="1983" y="866"/>
                </a:lnTo>
                <a:lnTo>
                  <a:pt x="1983" y="862"/>
                </a:lnTo>
                <a:lnTo>
                  <a:pt x="1983" y="860"/>
                </a:lnTo>
                <a:lnTo>
                  <a:pt x="1981" y="858"/>
                </a:lnTo>
                <a:lnTo>
                  <a:pt x="1977" y="856"/>
                </a:lnTo>
                <a:lnTo>
                  <a:pt x="1971" y="854"/>
                </a:lnTo>
                <a:lnTo>
                  <a:pt x="1967" y="850"/>
                </a:lnTo>
                <a:lnTo>
                  <a:pt x="1963" y="846"/>
                </a:lnTo>
                <a:lnTo>
                  <a:pt x="1961" y="844"/>
                </a:lnTo>
                <a:lnTo>
                  <a:pt x="1961" y="842"/>
                </a:lnTo>
                <a:lnTo>
                  <a:pt x="1961" y="840"/>
                </a:lnTo>
                <a:lnTo>
                  <a:pt x="1961" y="838"/>
                </a:lnTo>
                <a:lnTo>
                  <a:pt x="1963" y="836"/>
                </a:lnTo>
                <a:lnTo>
                  <a:pt x="1963" y="834"/>
                </a:lnTo>
                <a:lnTo>
                  <a:pt x="1965" y="832"/>
                </a:lnTo>
                <a:lnTo>
                  <a:pt x="1967" y="830"/>
                </a:lnTo>
                <a:lnTo>
                  <a:pt x="1967" y="828"/>
                </a:lnTo>
                <a:lnTo>
                  <a:pt x="1969" y="828"/>
                </a:lnTo>
                <a:lnTo>
                  <a:pt x="1971" y="828"/>
                </a:lnTo>
                <a:lnTo>
                  <a:pt x="1971" y="826"/>
                </a:lnTo>
                <a:lnTo>
                  <a:pt x="1973" y="826"/>
                </a:lnTo>
                <a:lnTo>
                  <a:pt x="1975" y="826"/>
                </a:lnTo>
                <a:lnTo>
                  <a:pt x="1975" y="826"/>
                </a:lnTo>
                <a:lnTo>
                  <a:pt x="1977" y="826"/>
                </a:lnTo>
                <a:lnTo>
                  <a:pt x="1979" y="826"/>
                </a:lnTo>
                <a:lnTo>
                  <a:pt x="1981" y="828"/>
                </a:lnTo>
                <a:lnTo>
                  <a:pt x="1983" y="828"/>
                </a:lnTo>
                <a:lnTo>
                  <a:pt x="1985" y="830"/>
                </a:lnTo>
                <a:lnTo>
                  <a:pt x="1989" y="832"/>
                </a:lnTo>
                <a:lnTo>
                  <a:pt x="1989" y="834"/>
                </a:lnTo>
                <a:lnTo>
                  <a:pt x="1991" y="834"/>
                </a:lnTo>
                <a:lnTo>
                  <a:pt x="1991" y="836"/>
                </a:lnTo>
                <a:lnTo>
                  <a:pt x="1993" y="836"/>
                </a:lnTo>
                <a:lnTo>
                  <a:pt x="1993" y="838"/>
                </a:lnTo>
                <a:lnTo>
                  <a:pt x="1995" y="838"/>
                </a:lnTo>
                <a:lnTo>
                  <a:pt x="1995" y="840"/>
                </a:lnTo>
                <a:lnTo>
                  <a:pt x="1997" y="842"/>
                </a:lnTo>
                <a:lnTo>
                  <a:pt x="1999" y="844"/>
                </a:lnTo>
                <a:lnTo>
                  <a:pt x="2001" y="844"/>
                </a:lnTo>
                <a:lnTo>
                  <a:pt x="2003" y="844"/>
                </a:lnTo>
                <a:lnTo>
                  <a:pt x="2005" y="844"/>
                </a:lnTo>
                <a:lnTo>
                  <a:pt x="2005" y="842"/>
                </a:lnTo>
                <a:lnTo>
                  <a:pt x="2007" y="842"/>
                </a:lnTo>
                <a:lnTo>
                  <a:pt x="2007" y="838"/>
                </a:lnTo>
                <a:lnTo>
                  <a:pt x="2009" y="834"/>
                </a:lnTo>
                <a:lnTo>
                  <a:pt x="2009" y="832"/>
                </a:lnTo>
                <a:lnTo>
                  <a:pt x="2011" y="830"/>
                </a:lnTo>
                <a:lnTo>
                  <a:pt x="2011" y="828"/>
                </a:lnTo>
                <a:lnTo>
                  <a:pt x="2013" y="828"/>
                </a:lnTo>
                <a:lnTo>
                  <a:pt x="2015" y="826"/>
                </a:lnTo>
                <a:lnTo>
                  <a:pt x="2017" y="826"/>
                </a:lnTo>
                <a:lnTo>
                  <a:pt x="2017" y="824"/>
                </a:lnTo>
                <a:lnTo>
                  <a:pt x="2019" y="824"/>
                </a:lnTo>
                <a:lnTo>
                  <a:pt x="2021" y="824"/>
                </a:lnTo>
                <a:lnTo>
                  <a:pt x="2023" y="824"/>
                </a:lnTo>
                <a:lnTo>
                  <a:pt x="2029" y="826"/>
                </a:lnTo>
                <a:lnTo>
                  <a:pt x="2031" y="826"/>
                </a:lnTo>
                <a:lnTo>
                  <a:pt x="2033" y="826"/>
                </a:lnTo>
                <a:lnTo>
                  <a:pt x="2035" y="826"/>
                </a:lnTo>
                <a:lnTo>
                  <a:pt x="2037" y="826"/>
                </a:lnTo>
                <a:lnTo>
                  <a:pt x="2039" y="826"/>
                </a:lnTo>
                <a:lnTo>
                  <a:pt x="2041" y="826"/>
                </a:lnTo>
                <a:lnTo>
                  <a:pt x="2043" y="824"/>
                </a:lnTo>
                <a:lnTo>
                  <a:pt x="2045" y="824"/>
                </a:lnTo>
                <a:lnTo>
                  <a:pt x="2047" y="824"/>
                </a:lnTo>
                <a:lnTo>
                  <a:pt x="2047" y="822"/>
                </a:lnTo>
                <a:lnTo>
                  <a:pt x="2049" y="822"/>
                </a:lnTo>
                <a:lnTo>
                  <a:pt x="2049" y="820"/>
                </a:lnTo>
                <a:lnTo>
                  <a:pt x="2051" y="818"/>
                </a:lnTo>
                <a:lnTo>
                  <a:pt x="2051" y="816"/>
                </a:lnTo>
                <a:lnTo>
                  <a:pt x="2051" y="814"/>
                </a:lnTo>
                <a:lnTo>
                  <a:pt x="2053" y="814"/>
                </a:lnTo>
                <a:lnTo>
                  <a:pt x="2053" y="812"/>
                </a:lnTo>
                <a:lnTo>
                  <a:pt x="2053" y="810"/>
                </a:lnTo>
                <a:lnTo>
                  <a:pt x="2053" y="808"/>
                </a:lnTo>
                <a:lnTo>
                  <a:pt x="2051" y="806"/>
                </a:lnTo>
                <a:lnTo>
                  <a:pt x="2049" y="804"/>
                </a:lnTo>
                <a:lnTo>
                  <a:pt x="2047" y="802"/>
                </a:lnTo>
                <a:lnTo>
                  <a:pt x="2045" y="802"/>
                </a:lnTo>
                <a:lnTo>
                  <a:pt x="2043" y="802"/>
                </a:lnTo>
                <a:lnTo>
                  <a:pt x="2043" y="800"/>
                </a:lnTo>
                <a:lnTo>
                  <a:pt x="2041" y="800"/>
                </a:lnTo>
                <a:lnTo>
                  <a:pt x="2039" y="800"/>
                </a:lnTo>
                <a:lnTo>
                  <a:pt x="2035" y="800"/>
                </a:lnTo>
                <a:lnTo>
                  <a:pt x="2033" y="798"/>
                </a:lnTo>
                <a:lnTo>
                  <a:pt x="2031" y="798"/>
                </a:lnTo>
                <a:lnTo>
                  <a:pt x="2029" y="798"/>
                </a:lnTo>
                <a:lnTo>
                  <a:pt x="2027" y="798"/>
                </a:lnTo>
                <a:lnTo>
                  <a:pt x="2025" y="798"/>
                </a:lnTo>
                <a:lnTo>
                  <a:pt x="2023" y="798"/>
                </a:lnTo>
                <a:lnTo>
                  <a:pt x="2023" y="798"/>
                </a:lnTo>
                <a:lnTo>
                  <a:pt x="2023" y="798"/>
                </a:lnTo>
                <a:lnTo>
                  <a:pt x="2021" y="798"/>
                </a:lnTo>
                <a:lnTo>
                  <a:pt x="2021" y="796"/>
                </a:lnTo>
                <a:lnTo>
                  <a:pt x="2019" y="794"/>
                </a:lnTo>
                <a:lnTo>
                  <a:pt x="2019" y="792"/>
                </a:lnTo>
                <a:lnTo>
                  <a:pt x="2017" y="790"/>
                </a:lnTo>
                <a:lnTo>
                  <a:pt x="2017" y="788"/>
                </a:lnTo>
                <a:lnTo>
                  <a:pt x="2017" y="786"/>
                </a:lnTo>
                <a:lnTo>
                  <a:pt x="2017" y="784"/>
                </a:lnTo>
                <a:lnTo>
                  <a:pt x="2017" y="782"/>
                </a:lnTo>
                <a:lnTo>
                  <a:pt x="2017" y="780"/>
                </a:lnTo>
                <a:lnTo>
                  <a:pt x="2017" y="778"/>
                </a:lnTo>
                <a:lnTo>
                  <a:pt x="2019" y="778"/>
                </a:lnTo>
                <a:lnTo>
                  <a:pt x="2019" y="776"/>
                </a:lnTo>
                <a:lnTo>
                  <a:pt x="2019" y="774"/>
                </a:lnTo>
                <a:lnTo>
                  <a:pt x="2021" y="772"/>
                </a:lnTo>
                <a:lnTo>
                  <a:pt x="2023" y="772"/>
                </a:lnTo>
                <a:lnTo>
                  <a:pt x="2023" y="770"/>
                </a:lnTo>
                <a:lnTo>
                  <a:pt x="2025" y="770"/>
                </a:lnTo>
                <a:lnTo>
                  <a:pt x="2027" y="770"/>
                </a:lnTo>
                <a:lnTo>
                  <a:pt x="2027" y="768"/>
                </a:lnTo>
                <a:lnTo>
                  <a:pt x="2029" y="770"/>
                </a:lnTo>
                <a:lnTo>
                  <a:pt x="2031" y="770"/>
                </a:lnTo>
                <a:lnTo>
                  <a:pt x="2033" y="770"/>
                </a:lnTo>
                <a:lnTo>
                  <a:pt x="2035" y="772"/>
                </a:lnTo>
                <a:lnTo>
                  <a:pt x="2037" y="772"/>
                </a:lnTo>
                <a:lnTo>
                  <a:pt x="2037" y="774"/>
                </a:lnTo>
                <a:lnTo>
                  <a:pt x="2039" y="774"/>
                </a:lnTo>
                <a:lnTo>
                  <a:pt x="2041" y="778"/>
                </a:lnTo>
                <a:lnTo>
                  <a:pt x="2043" y="780"/>
                </a:lnTo>
                <a:lnTo>
                  <a:pt x="2045" y="780"/>
                </a:lnTo>
                <a:lnTo>
                  <a:pt x="2045" y="782"/>
                </a:lnTo>
                <a:lnTo>
                  <a:pt x="2047" y="782"/>
                </a:lnTo>
                <a:lnTo>
                  <a:pt x="2047" y="784"/>
                </a:lnTo>
                <a:lnTo>
                  <a:pt x="2049" y="786"/>
                </a:lnTo>
                <a:lnTo>
                  <a:pt x="2051" y="788"/>
                </a:lnTo>
                <a:lnTo>
                  <a:pt x="2053" y="788"/>
                </a:lnTo>
                <a:lnTo>
                  <a:pt x="2055" y="790"/>
                </a:lnTo>
                <a:lnTo>
                  <a:pt x="2057" y="792"/>
                </a:lnTo>
                <a:lnTo>
                  <a:pt x="2059" y="792"/>
                </a:lnTo>
                <a:lnTo>
                  <a:pt x="2061" y="794"/>
                </a:lnTo>
                <a:lnTo>
                  <a:pt x="2063" y="794"/>
                </a:lnTo>
                <a:lnTo>
                  <a:pt x="2065" y="796"/>
                </a:lnTo>
                <a:lnTo>
                  <a:pt x="2067" y="796"/>
                </a:lnTo>
                <a:lnTo>
                  <a:pt x="2069" y="798"/>
                </a:lnTo>
                <a:lnTo>
                  <a:pt x="2071" y="798"/>
                </a:lnTo>
                <a:lnTo>
                  <a:pt x="2073" y="800"/>
                </a:lnTo>
                <a:lnTo>
                  <a:pt x="2073" y="800"/>
                </a:lnTo>
                <a:lnTo>
                  <a:pt x="2073" y="802"/>
                </a:lnTo>
                <a:lnTo>
                  <a:pt x="2075" y="804"/>
                </a:lnTo>
                <a:lnTo>
                  <a:pt x="2075" y="806"/>
                </a:lnTo>
                <a:lnTo>
                  <a:pt x="2077" y="806"/>
                </a:lnTo>
                <a:lnTo>
                  <a:pt x="2077" y="808"/>
                </a:lnTo>
                <a:lnTo>
                  <a:pt x="2079" y="810"/>
                </a:lnTo>
                <a:lnTo>
                  <a:pt x="2079" y="812"/>
                </a:lnTo>
                <a:lnTo>
                  <a:pt x="2081" y="812"/>
                </a:lnTo>
                <a:lnTo>
                  <a:pt x="2081" y="814"/>
                </a:lnTo>
                <a:lnTo>
                  <a:pt x="2083" y="818"/>
                </a:lnTo>
                <a:lnTo>
                  <a:pt x="2083" y="820"/>
                </a:lnTo>
                <a:lnTo>
                  <a:pt x="2083" y="822"/>
                </a:lnTo>
                <a:lnTo>
                  <a:pt x="2083" y="824"/>
                </a:lnTo>
                <a:lnTo>
                  <a:pt x="2083" y="826"/>
                </a:lnTo>
                <a:lnTo>
                  <a:pt x="2083" y="828"/>
                </a:lnTo>
                <a:lnTo>
                  <a:pt x="2083" y="830"/>
                </a:lnTo>
                <a:lnTo>
                  <a:pt x="2083" y="832"/>
                </a:lnTo>
                <a:lnTo>
                  <a:pt x="2081" y="834"/>
                </a:lnTo>
                <a:lnTo>
                  <a:pt x="2081" y="836"/>
                </a:lnTo>
                <a:lnTo>
                  <a:pt x="2081" y="840"/>
                </a:lnTo>
                <a:lnTo>
                  <a:pt x="2079" y="844"/>
                </a:lnTo>
                <a:lnTo>
                  <a:pt x="2079" y="846"/>
                </a:lnTo>
                <a:lnTo>
                  <a:pt x="2079" y="846"/>
                </a:lnTo>
                <a:lnTo>
                  <a:pt x="2079" y="848"/>
                </a:lnTo>
                <a:lnTo>
                  <a:pt x="2079" y="852"/>
                </a:lnTo>
                <a:lnTo>
                  <a:pt x="2079" y="856"/>
                </a:lnTo>
                <a:lnTo>
                  <a:pt x="2079" y="862"/>
                </a:lnTo>
                <a:lnTo>
                  <a:pt x="2079" y="864"/>
                </a:lnTo>
                <a:lnTo>
                  <a:pt x="2081" y="868"/>
                </a:lnTo>
                <a:lnTo>
                  <a:pt x="2081" y="870"/>
                </a:lnTo>
                <a:lnTo>
                  <a:pt x="2081" y="872"/>
                </a:lnTo>
                <a:lnTo>
                  <a:pt x="2081" y="874"/>
                </a:lnTo>
                <a:lnTo>
                  <a:pt x="2083" y="874"/>
                </a:lnTo>
                <a:lnTo>
                  <a:pt x="2083" y="876"/>
                </a:lnTo>
                <a:lnTo>
                  <a:pt x="2083" y="878"/>
                </a:lnTo>
                <a:lnTo>
                  <a:pt x="2085" y="880"/>
                </a:lnTo>
                <a:lnTo>
                  <a:pt x="2085" y="882"/>
                </a:lnTo>
                <a:lnTo>
                  <a:pt x="2087" y="884"/>
                </a:lnTo>
                <a:lnTo>
                  <a:pt x="2091" y="886"/>
                </a:lnTo>
                <a:lnTo>
                  <a:pt x="2091" y="888"/>
                </a:lnTo>
                <a:lnTo>
                  <a:pt x="2093" y="888"/>
                </a:lnTo>
                <a:lnTo>
                  <a:pt x="2095" y="892"/>
                </a:lnTo>
                <a:lnTo>
                  <a:pt x="2097" y="892"/>
                </a:lnTo>
                <a:lnTo>
                  <a:pt x="2099" y="894"/>
                </a:lnTo>
                <a:lnTo>
                  <a:pt x="2101" y="894"/>
                </a:lnTo>
                <a:lnTo>
                  <a:pt x="2103" y="894"/>
                </a:lnTo>
                <a:lnTo>
                  <a:pt x="2105" y="894"/>
                </a:lnTo>
                <a:lnTo>
                  <a:pt x="2107" y="896"/>
                </a:lnTo>
                <a:lnTo>
                  <a:pt x="2109" y="896"/>
                </a:lnTo>
                <a:lnTo>
                  <a:pt x="2109" y="898"/>
                </a:lnTo>
                <a:lnTo>
                  <a:pt x="2111" y="898"/>
                </a:lnTo>
                <a:lnTo>
                  <a:pt x="2111" y="900"/>
                </a:lnTo>
                <a:lnTo>
                  <a:pt x="2113" y="900"/>
                </a:lnTo>
                <a:lnTo>
                  <a:pt x="2115" y="902"/>
                </a:lnTo>
                <a:lnTo>
                  <a:pt x="2115" y="904"/>
                </a:lnTo>
                <a:lnTo>
                  <a:pt x="2117" y="904"/>
                </a:lnTo>
                <a:lnTo>
                  <a:pt x="2117" y="906"/>
                </a:lnTo>
                <a:lnTo>
                  <a:pt x="2119" y="906"/>
                </a:lnTo>
                <a:lnTo>
                  <a:pt x="2121" y="908"/>
                </a:lnTo>
                <a:lnTo>
                  <a:pt x="2121" y="908"/>
                </a:lnTo>
                <a:lnTo>
                  <a:pt x="2123" y="910"/>
                </a:lnTo>
                <a:lnTo>
                  <a:pt x="2125" y="910"/>
                </a:lnTo>
                <a:lnTo>
                  <a:pt x="2127" y="912"/>
                </a:lnTo>
                <a:lnTo>
                  <a:pt x="2129" y="912"/>
                </a:lnTo>
                <a:lnTo>
                  <a:pt x="2131" y="914"/>
                </a:lnTo>
                <a:lnTo>
                  <a:pt x="2133" y="914"/>
                </a:lnTo>
                <a:lnTo>
                  <a:pt x="2135" y="916"/>
                </a:lnTo>
                <a:lnTo>
                  <a:pt x="2137" y="916"/>
                </a:lnTo>
                <a:lnTo>
                  <a:pt x="2137" y="918"/>
                </a:lnTo>
                <a:lnTo>
                  <a:pt x="2143" y="920"/>
                </a:lnTo>
                <a:lnTo>
                  <a:pt x="2147" y="920"/>
                </a:lnTo>
                <a:lnTo>
                  <a:pt x="2149" y="920"/>
                </a:lnTo>
                <a:lnTo>
                  <a:pt x="2151" y="920"/>
                </a:lnTo>
                <a:lnTo>
                  <a:pt x="2153" y="920"/>
                </a:lnTo>
                <a:lnTo>
                  <a:pt x="2155" y="920"/>
                </a:lnTo>
                <a:lnTo>
                  <a:pt x="2157" y="918"/>
                </a:lnTo>
                <a:lnTo>
                  <a:pt x="2159" y="918"/>
                </a:lnTo>
                <a:lnTo>
                  <a:pt x="2163" y="916"/>
                </a:lnTo>
                <a:lnTo>
                  <a:pt x="2165" y="916"/>
                </a:lnTo>
                <a:lnTo>
                  <a:pt x="2167" y="916"/>
                </a:lnTo>
                <a:lnTo>
                  <a:pt x="2169" y="916"/>
                </a:lnTo>
                <a:lnTo>
                  <a:pt x="2171" y="916"/>
                </a:lnTo>
                <a:lnTo>
                  <a:pt x="2175" y="916"/>
                </a:lnTo>
                <a:lnTo>
                  <a:pt x="2177" y="916"/>
                </a:lnTo>
                <a:lnTo>
                  <a:pt x="2179" y="916"/>
                </a:lnTo>
                <a:lnTo>
                  <a:pt x="2181" y="916"/>
                </a:lnTo>
                <a:lnTo>
                  <a:pt x="2183" y="916"/>
                </a:lnTo>
                <a:lnTo>
                  <a:pt x="2185" y="918"/>
                </a:lnTo>
                <a:lnTo>
                  <a:pt x="2187" y="918"/>
                </a:lnTo>
                <a:lnTo>
                  <a:pt x="2189" y="918"/>
                </a:lnTo>
                <a:lnTo>
                  <a:pt x="2191" y="920"/>
                </a:lnTo>
                <a:lnTo>
                  <a:pt x="2193" y="920"/>
                </a:lnTo>
                <a:lnTo>
                  <a:pt x="2195" y="922"/>
                </a:lnTo>
                <a:lnTo>
                  <a:pt x="2197" y="922"/>
                </a:lnTo>
                <a:lnTo>
                  <a:pt x="2197" y="924"/>
                </a:lnTo>
                <a:lnTo>
                  <a:pt x="2199" y="924"/>
                </a:lnTo>
                <a:lnTo>
                  <a:pt x="2202" y="926"/>
                </a:lnTo>
                <a:lnTo>
                  <a:pt x="2204" y="926"/>
                </a:lnTo>
                <a:lnTo>
                  <a:pt x="2206" y="928"/>
                </a:lnTo>
                <a:lnTo>
                  <a:pt x="2208" y="928"/>
                </a:lnTo>
                <a:lnTo>
                  <a:pt x="2208" y="930"/>
                </a:lnTo>
                <a:lnTo>
                  <a:pt x="2210" y="932"/>
                </a:lnTo>
                <a:lnTo>
                  <a:pt x="2208" y="932"/>
                </a:lnTo>
                <a:lnTo>
                  <a:pt x="2210" y="934"/>
                </a:lnTo>
                <a:lnTo>
                  <a:pt x="2210" y="936"/>
                </a:lnTo>
                <a:lnTo>
                  <a:pt x="2212" y="938"/>
                </a:lnTo>
                <a:lnTo>
                  <a:pt x="2212" y="940"/>
                </a:lnTo>
                <a:lnTo>
                  <a:pt x="2212" y="942"/>
                </a:lnTo>
                <a:lnTo>
                  <a:pt x="2214" y="942"/>
                </a:lnTo>
                <a:lnTo>
                  <a:pt x="2214" y="944"/>
                </a:lnTo>
                <a:lnTo>
                  <a:pt x="2216" y="946"/>
                </a:lnTo>
                <a:lnTo>
                  <a:pt x="2216" y="948"/>
                </a:lnTo>
                <a:lnTo>
                  <a:pt x="2218" y="948"/>
                </a:lnTo>
                <a:lnTo>
                  <a:pt x="2218" y="950"/>
                </a:lnTo>
                <a:lnTo>
                  <a:pt x="2218" y="952"/>
                </a:lnTo>
                <a:lnTo>
                  <a:pt x="2218" y="954"/>
                </a:lnTo>
                <a:lnTo>
                  <a:pt x="2220" y="954"/>
                </a:lnTo>
                <a:lnTo>
                  <a:pt x="2220" y="956"/>
                </a:lnTo>
                <a:lnTo>
                  <a:pt x="2222" y="958"/>
                </a:lnTo>
                <a:lnTo>
                  <a:pt x="2224" y="958"/>
                </a:lnTo>
                <a:lnTo>
                  <a:pt x="2224" y="960"/>
                </a:lnTo>
                <a:lnTo>
                  <a:pt x="2226" y="960"/>
                </a:lnTo>
                <a:lnTo>
                  <a:pt x="2226" y="962"/>
                </a:lnTo>
                <a:lnTo>
                  <a:pt x="2228" y="962"/>
                </a:lnTo>
                <a:lnTo>
                  <a:pt x="2230" y="962"/>
                </a:lnTo>
                <a:lnTo>
                  <a:pt x="2232" y="960"/>
                </a:lnTo>
                <a:lnTo>
                  <a:pt x="2234" y="958"/>
                </a:lnTo>
                <a:lnTo>
                  <a:pt x="2234" y="956"/>
                </a:lnTo>
                <a:lnTo>
                  <a:pt x="2234" y="954"/>
                </a:lnTo>
                <a:lnTo>
                  <a:pt x="2236" y="952"/>
                </a:lnTo>
                <a:lnTo>
                  <a:pt x="2234" y="950"/>
                </a:lnTo>
                <a:lnTo>
                  <a:pt x="2234" y="948"/>
                </a:lnTo>
                <a:lnTo>
                  <a:pt x="2234" y="946"/>
                </a:lnTo>
                <a:lnTo>
                  <a:pt x="2234" y="944"/>
                </a:lnTo>
                <a:lnTo>
                  <a:pt x="2234" y="942"/>
                </a:lnTo>
                <a:lnTo>
                  <a:pt x="2234" y="942"/>
                </a:lnTo>
                <a:lnTo>
                  <a:pt x="2234" y="940"/>
                </a:lnTo>
                <a:lnTo>
                  <a:pt x="2236" y="938"/>
                </a:lnTo>
                <a:lnTo>
                  <a:pt x="2236" y="936"/>
                </a:lnTo>
                <a:lnTo>
                  <a:pt x="2238" y="936"/>
                </a:lnTo>
                <a:lnTo>
                  <a:pt x="2240" y="934"/>
                </a:lnTo>
                <a:lnTo>
                  <a:pt x="2242" y="932"/>
                </a:lnTo>
                <a:lnTo>
                  <a:pt x="2244" y="932"/>
                </a:lnTo>
                <a:lnTo>
                  <a:pt x="2248" y="930"/>
                </a:lnTo>
                <a:lnTo>
                  <a:pt x="2250" y="930"/>
                </a:lnTo>
                <a:lnTo>
                  <a:pt x="2252" y="930"/>
                </a:lnTo>
                <a:lnTo>
                  <a:pt x="2254" y="930"/>
                </a:lnTo>
                <a:lnTo>
                  <a:pt x="2256" y="930"/>
                </a:lnTo>
                <a:lnTo>
                  <a:pt x="2258" y="930"/>
                </a:lnTo>
                <a:lnTo>
                  <a:pt x="2258" y="928"/>
                </a:lnTo>
                <a:lnTo>
                  <a:pt x="2260" y="928"/>
                </a:lnTo>
                <a:lnTo>
                  <a:pt x="2262" y="928"/>
                </a:lnTo>
                <a:lnTo>
                  <a:pt x="2264" y="928"/>
                </a:lnTo>
                <a:lnTo>
                  <a:pt x="2266" y="928"/>
                </a:lnTo>
                <a:lnTo>
                  <a:pt x="2266" y="926"/>
                </a:lnTo>
                <a:lnTo>
                  <a:pt x="2268" y="926"/>
                </a:lnTo>
                <a:lnTo>
                  <a:pt x="2270" y="926"/>
                </a:lnTo>
                <a:lnTo>
                  <a:pt x="2272" y="926"/>
                </a:lnTo>
                <a:lnTo>
                  <a:pt x="2274" y="926"/>
                </a:lnTo>
                <a:lnTo>
                  <a:pt x="2278" y="926"/>
                </a:lnTo>
                <a:lnTo>
                  <a:pt x="2280" y="926"/>
                </a:lnTo>
                <a:lnTo>
                  <a:pt x="2282" y="926"/>
                </a:lnTo>
                <a:lnTo>
                  <a:pt x="2282" y="924"/>
                </a:lnTo>
                <a:lnTo>
                  <a:pt x="2286" y="924"/>
                </a:lnTo>
                <a:lnTo>
                  <a:pt x="2288" y="924"/>
                </a:lnTo>
                <a:lnTo>
                  <a:pt x="2290" y="924"/>
                </a:lnTo>
                <a:lnTo>
                  <a:pt x="2290" y="922"/>
                </a:lnTo>
                <a:lnTo>
                  <a:pt x="2292" y="922"/>
                </a:lnTo>
                <a:lnTo>
                  <a:pt x="2294" y="920"/>
                </a:lnTo>
                <a:lnTo>
                  <a:pt x="2296" y="920"/>
                </a:lnTo>
                <a:lnTo>
                  <a:pt x="2296" y="918"/>
                </a:lnTo>
                <a:lnTo>
                  <a:pt x="2298" y="916"/>
                </a:lnTo>
                <a:lnTo>
                  <a:pt x="2300" y="914"/>
                </a:lnTo>
                <a:lnTo>
                  <a:pt x="2302" y="912"/>
                </a:lnTo>
                <a:lnTo>
                  <a:pt x="2302" y="910"/>
                </a:lnTo>
                <a:lnTo>
                  <a:pt x="2304" y="910"/>
                </a:lnTo>
                <a:lnTo>
                  <a:pt x="2304" y="908"/>
                </a:lnTo>
                <a:lnTo>
                  <a:pt x="2306" y="908"/>
                </a:lnTo>
                <a:lnTo>
                  <a:pt x="2306" y="906"/>
                </a:lnTo>
                <a:lnTo>
                  <a:pt x="2306" y="904"/>
                </a:lnTo>
                <a:lnTo>
                  <a:pt x="2306" y="902"/>
                </a:lnTo>
                <a:lnTo>
                  <a:pt x="2306" y="900"/>
                </a:lnTo>
                <a:lnTo>
                  <a:pt x="2308" y="898"/>
                </a:lnTo>
                <a:lnTo>
                  <a:pt x="2308" y="896"/>
                </a:lnTo>
                <a:lnTo>
                  <a:pt x="2308" y="894"/>
                </a:lnTo>
                <a:lnTo>
                  <a:pt x="2308" y="894"/>
                </a:lnTo>
                <a:lnTo>
                  <a:pt x="2308" y="892"/>
                </a:lnTo>
                <a:lnTo>
                  <a:pt x="2308" y="888"/>
                </a:lnTo>
                <a:lnTo>
                  <a:pt x="2308" y="886"/>
                </a:lnTo>
                <a:lnTo>
                  <a:pt x="2308" y="884"/>
                </a:lnTo>
                <a:lnTo>
                  <a:pt x="2310" y="884"/>
                </a:lnTo>
                <a:lnTo>
                  <a:pt x="2310" y="882"/>
                </a:lnTo>
                <a:lnTo>
                  <a:pt x="2310" y="880"/>
                </a:lnTo>
                <a:lnTo>
                  <a:pt x="2310" y="878"/>
                </a:lnTo>
                <a:lnTo>
                  <a:pt x="2310" y="876"/>
                </a:lnTo>
                <a:lnTo>
                  <a:pt x="2310" y="874"/>
                </a:lnTo>
                <a:lnTo>
                  <a:pt x="2312" y="870"/>
                </a:lnTo>
                <a:lnTo>
                  <a:pt x="2314" y="868"/>
                </a:lnTo>
                <a:lnTo>
                  <a:pt x="2314" y="864"/>
                </a:lnTo>
                <a:lnTo>
                  <a:pt x="2314" y="860"/>
                </a:lnTo>
                <a:lnTo>
                  <a:pt x="2314" y="858"/>
                </a:lnTo>
                <a:lnTo>
                  <a:pt x="2316" y="852"/>
                </a:lnTo>
                <a:lnTo>
                  <a:pt x="2316" y="848"/>
                </a:lnTo>
                <a:lnTo>
                  <a:pt x="2316" y="846"/>
                </a:lnTo>
                <a:lnTo>
                  <a:pt x="2316" y="844"/>
                </a:lnTo>
                <a:lnTo>
                  <a:pt x="2316" y="842"/>
                </a:lnTo>
                <a:lnTo>
                  <a:pt x="2316" y="840"/>
                </a:lnTo>
                <a:lnTo>
                  <a:pt x="2316" y="838"/>
                </a:lnTo>
                <a:lnTo>
                  <a:pt x="2314" y="836"/>
                </a:lnTo>
                <a:lnTo>
                  <a:pt x="2314" y="822"/>
                </a:lnTo>
                <a:lnTo>
                  <a:pt x="2314" y="816"/>
                </a:lnTo>
                <a:lnTo>
                  <a:pt x="2314" y="810"/>
                </a:lnTo>
                <a:lnTo>
                  <a:pt x="2314" y="798"/>
                </a:lnTo>
                <a:lnTo>
                  <a:pt x="2316" y="794"/>
                </a:lnTo>
                <a:lnTo>
                  <a:pt x="2316" y="790"/>
                </a:lnTo>
                <a:lnTo>
                  <a:pt x="2318" y="786"/>
                </a:lnTo>
                <a:lnTo>
                  <a:pt x="2318" y="784"/>
                </a:lnTo>
                <a:lnTo>
                  <a:pt x="2320" y="780"/>
                </a:lnTo>
                <a:lnTo>
                  <a:pt x="2322" y="778"/>
                </a:lnTo>
                <a:lnTo>
                  <a:pt x="2324" y="776"/>
                </a:lnTo>
                <a:lnTo>
                  <a:pt x="2328" y="772"/>
                </a:lnTo>
                <a:lnTo>
                  <a:pt x="2332" y="764"/>
                </a:lnTo>
                <a:lnTo>
                  <a:pt x="2336" y="762"/>
                </a:lnTo>
                <a:lnTo>
                  <a:pt x="2336" y="760"/>
                </a:lnTo>
                <a:lnTo>
                  <a:pt x="2338" y="760"/>
                </a:lnTo>
                <a:lnTo>
                  <a:pt x="2340" y="758"/>
                </a:lnTo>
                <a:lnTo>
                  <a:pt x="2342" y="755"/>
                </a:lnTo>
                <a:lnTo>
                  <a:pt x="2344" y="753"/>
                </a:lnTo>
                <a:lnTo>
                  <a:pt x="2346" y="753"/>
                </a:lnTo>
                <a:lnTo>
                  <a:pt x="2348" y="751"/>
                </a:lnTo>
                <a:lnTo>
                  <a:pt x="2350" y="749"/>
                </a:lnTo>
                <a:lnTo>
                  <a:pt x="2352" y="749"/>
                </a:lnTo>
                <a:lnTo>
                  <a:pt x="2352" y="747"/>
                </a:lnTo>
                <a:lnTo>
                  <a:pt x="2354" y="743"/>
                </a:lnTo>
                <a:lnTo>
                  <a:pt x="2356" y="743"/>
                </a:lnTo>
                <a:lnTo>
                  <a:pt x="2356" y="741"/>
                </a:lnTo>
                <a:lnTo>
                  <a:pt x="2358" y="737"/>
                </a:lnTo>
                <a:lnTo>
                  <a:pt x="2358" y="735"/>
                </a:lnTo>
                <a:lnTo>
                  <a:pt x="2358" y="733"/>
                </a:lnTo>
                <a:lnTo>
                  <a:pt x="2360" y="731"/>
                </a:lnTo>
                <a:lnTo>
                  <a:pt x="2360" y="729"/>
                </a:lnTo>
                <a:lnTo>
                  <a:pt x="2360" y="727"/>
                </a:lnTo>
                <a:lnTo>
                  <a:pt x="2360" y="725"/>
                </a:lnTo>
                <a:lnTo>
                  <a:pt x="2360" y="723"/>
                </a:lnTo>
                <a:lnTo>
                  <a:pt x="2360" y="721"/>
                </a:lnTo>
                <a:lnTo>
                  <a:pt x="2360" y="715"/>
                </a:lnTo>
                <a:lnTo>
                  <a:pt x="2362" y="713"/>
                </a:lnTo>
                <a:lnTo>
                  <a:pt x="2362" y="711"/>
                </a:lnTo>
                <a:lnTo>
                  <a:pt x="2362" y="709"/>
                </a:lnTo>
                <a:lnTo>
                  <a:pt x="2362" y="709"/>
                </a:lnTo>
                <a:lnTo>
                  <a:pt x="2362" y="705"/>
                </a:lnTo>
                <a:lnTo>
                  <a:pt x="2364" y="705"/>
                </a:lnTo>
                <a:lnTo>
                  <a:pt x="2364" y="703"/>
                </a:lnTo>
                <a:lnTo>
                  <a:pt x="2366" y="701"/>
                </a:lnTo>
                <a:lnTo>
                  <a:pt x="2368" y="701"/>
                </a:lnTo>
                <a:lnTo>
                  <a:pt x="2372" y="701"/>
                </a:lnTo>
                <a:lnTo>
                  <a:pt x="2376" y="701"/>
                </a:lnTo>
                <a:lnTo>
                  <a:pt x="2380" y="699"/>
                </a:lnTo>
                <a:lnTo>
                  <a:pt x="2382" y="699"/>
                </a:lnTo>
                <a:lnTo>
                  <a:pt x="2386" y="697"/>
                </a:lnTo>
                <a:lnTo>
                  <a:pt x="2388" y="697"/>
                </a:lnTo>
                <a:lnTo>
                  <a:pt x="2390" y="697"/>
                </a:lnTo>
                <a:lnTo>
                  <a:pt x="2394" y="697"/>
                </a:lnTo>
                <a:lnTo>
                  <a:pt x="2396" y="697"/>
                </a:lnTo>
                <a:lnTo>
                  <a:pt x="2398" y="699"/>
                </a:lnTo>
                <a:lnTo>
                  <a:pt x="2400" y="699"/>
                </a:lnTo>
                <a:lnTo>
                  <a:pt x="2402" y="701"/>
                </a:lnTo>
                <a:lnTo>
                  <a:pt x="2404" y="701"/>
                </a:lnTo>
                <a:lnTo>
                  <a:pt x="2404" y="701"/>
                </a:lnTo>
                <a:lnTo>
                  <a:pt x="2404" y="703"/>
                </a:lnTo>
                <a:lnTo>
                  <a:pt x="2406" y="705"/>
                </a:lnTo>
                <a:lnTo>
                  <a:pt x="2408" y="707"/>
                </a:lnTo>
                <a:lnTo>
                  <a:pt x="2408" y="709"/>
                </a:lnTo>
                <a:lnTo>
                  <a:pt x="2408" y="707"/>
                </a:lnTo>
                <a:lnTo>
                  <a:pt x="2410" y="709"/>
                </a:lnTo>
                <a:lnTo>
                  <a:pt x="2412" y="711"/>
                </a:lnTo>
                <a:lnTo>
                  <a:pt x="2414" y="713"/>
                </a:lnTo>
                <a:lnTo>
                  <a:pt x="2416" y="713"/>
                </a:lnTo>
                <a:lnTo>
                  <a:pt x="2420" y="711"/>
                </a:lnTo>
                <a:lnTo>
                  <a:pt x="2424" y="709"/>
                </a:lnTo>
                <a:lnTo>
                  <a:pt x="2426" y="709"/>
                </a:lnTo>
                <a:lnTo>
                  <a:pt x="2426" y="707"/>
                </a:lnTo>
                <a:lnTo>
                  <a:pt x="2434" y="703"/>
                </a:lnTo>
                <a:lnTo>
                  <a:pt x="2436" y="701"/>
                </a:lnTo>
                <a:lnTo>
                  <a:pt x="2444" y="699"/>
                </a:lnTo>
                <a:lnTo>
                  <a:pt x="2446" y="697"/>
                </a:lnTo>
                <a:lnTo>
                  <a:pt x="2450" y="695"/>
                </a:lnTo>
                <a:lnTo>
                  <a:pt x="2456" y="691"/>
                </a:lnTo>
                <a:lnTo>
                  <a:pt x="2458" y="691"/>
                </a:lnTo>
                <a:lnTo>
                  <a:pt x="2458" y="689"/>
                </a:lnTo>
                <a:lnTo>
                  <a:pt x="2458" y="689"/>
                </a:lnTo>
                <a:lnTo>
                  <a:pt x="2460" y="687"/>
                </a:lnTo>
                <a:lnTo>
                  <a:pt x="2460" y="685"/>
                </a:lnTo>
                <a:lnTo>
                  <a:pt x="2462" y="685"/>
                </a:lnTo>
                <a:lnTo>
                  <a:pt x="2462" y="683"/>
                </a:lnTo>
                <a:lnTo>
                  <a:pt x="2462" y="681"/>
                </a:lnTo>
                <a:lnTo>
                  <a:pt x="2464" y="681"/>
                </a:lnTo>
                <a:lnTo>
                  <a:pt x="2464" y="679"/>
                </a:lnTo>
                <a:lnTo>
                  <a:pt x="2466" y="677"/>
                </a:lnTo>
                <a:lnTo>
                  <a:pt x="2470" y="673"/>
                </a:lnTo>
                <a:lnTo>
                  <a:pt x="2470" y="671"/>
                </a:lnTo>
                <a:lnTo>
                  <a:pt x="2472" y="671"/>
                </a:lnTo>
                <a:lnTo>
                  <a:pt x="2472" y="669"/>
                </a:lnTo>
                <a:lnTo>
                  <a:pt x="2472" y="667"/>
                </a:lnTo>
                <a:lnTo>
                  <a:pt x="2474" y="667"/>
                </a:lnTo>
                <a:lnTo>
                  <a:pt x="2474" y="665"/>
                </a:lnTo>
                <a:lnTo>
                  <a:pt x="2474" y="663"/>
                </a:lnTo>
                <a:lnTo>
                  <a:pt x="2476" y="663"/>
                </a:lnTo>
                <a:lnTo>
                  <a:pt x="2476" y="661"/>
                </a:lnTo>
                <a:lnTo>
                  <a:pt x="2476" y="659"/>
                </a:lnTo>
                <a:lnTo>
                  <a:pt x="2478" y="659"/>
                </a:lnTo>
                <a:lnTo>
                  <a:pt x="2478" y="657"/>
                </a:lnTo>
                <a:lnTo>
                  <a:pt x="2478" y="655"/>
                </a:lnTo>
                <a:lnTo>
                  <a:pt x="2478" y="653"/>
                </a:lnTo>
                <a:lnTo>
                  <a:pt x="2480" y="653"/>
                </a:lnTo>
                <a:lnTo>
                  <a:pt x="2480" y="653"/>
                </a:lnTo>
                <a:lnTo>
                  <a:pt x="2480" y="651"/>
                </a:lnTo>
                <a:lnTo>
                  <a:pt x="2480" y="649"/>
                </a:lnTo>
                <a:lnTo>
                  <a:pt x="2482" y="649"/>
                </a:lnTo>
                <a:lnTo>
                  <a:pt x="2482" y="647"/>
                </a:lnTo>
                <a:lnTo>
                  <a:pt x="2482" y="645"/>
                </a:lnTo>
                <a:lnTo>
                  <a:pt x="2482" y="643"/>
                </a:lnTo>
                <a:lnTo>
                  <a:pt x="2482" y="641"/>
                </a:lnTo>
                <a:lnTo>
                  <a:pt x="2484" y="641"/>
                </a:lnTo>
                <a:lnTo>
                  <a:pt x="2484" y="639"/>
                </a:lnTo>
                <a:lnTo>
                  <a:pt x="2484" y="637"/>
                </a:lnTo>
                <a:lnTo>
                  <a:pt x="2484" y="635"/>
                </a:lnTo>
                <a:lnTo>
                  <a:pt x="2484" y="633"/>
                </a:lnTo>
                <a:lnTo>
                  <a:pt x="2484" y="629"/>
                </a:lnTo>
                <a:lnTo>
                  <a:pt x="2484" y="627"/>
                </a:lnTo>
                <a:lnTo>
                  <a:pt x="2484" y="625"/>
                </a:lnTo>
                <a:lnTo>
                  <a:pt x="2484" y="623"/>
                </a:lnTo>
                <a:lnTo>
                  <a:pt x="2484" y="621"/>
                </a:lnTo>
                <a:lnTo>
                  <a:pt x="2486" y="621"/>
                </a:lnTo>
                <a:lnTo>
                  <a:pt x="2486" y="619"/>
                </a:lnTo>
                <a:lnTo>
                  <a:pt x="2486" y="617"/>
                </a:lnTo>
                <a:lnTo>
                  <a:pt x="2486" y="615"/>
                </a:lnTo>
                <a:lnTo>
                  <a:pt x="2486" y="613"/>
                </a:lnTo>
                <a:lnTo>
                  <a:pt x="2488" y="613"/>
                </a:lnTo>
                <a:lnTo>
                  <a:pt x="2488" y="611"/>
                </a:lnTo>
                <a:lnTo>
                  <a:pt x="2488" y="609"/>
                </a:lnTo>
                <a:lnTo>
                  <a:pt x="2488" y="607"/>
                </a:lnTo>
                <a:lnTo>
                  <a:pt x="2490" y="605"/>
                </a:lnTo>
                <a:lnTo>
                  <a:pt x="2490" y="605"/>
                </a:lnTo>
                <a:lnTo>
                  <a:pt x="2490" y="603"/>
                </a:lnTo>
                <a:lnTo>
                  <a:pt x="2492" y="603"/>
                </a:lnTo>
                <a:lnTo>
                  <a:pt x="2492" y="601"/>
                </a:lnTo>
                <a:lnTo>
                  <a:pt x="2492" y="599"/>
                </a:lnTo>
                <a:lnTo>
                  <a:pt x="2494" y="599"/>
                </a:lnTo>
                <a:lnTo>
                  <a:pt x="2494" y="597"/>
                </a:lnTo>
                <a:lnTo>
                  <a:pt x="2494" y="595"/>
                </a:lnTo>
                <a:lnTo>
                  <a:pt x="2496" y="593"/>
                </a:lnTo>
                <a:lnTo>
                  <a:pt x="2496" y="591"/>
                </a:lnTo>
                <a:lnTo>
                  <a:pt x="2496" y="589"/>
                </a:lnTo>
                <a:lnTo>
                  <a:pt x="2496" y="587"/>
                </a:lnTo>
                <a:lnTo>
                  <a:pt x="2498" y="587"/>
                </a:lnTo>
                <a:lnTo>
                  <a:pt x="2498" y="585"/>
                </a:lnTo>
                <a:lnTo>
                  <a:pt x="2498" y="583"/>
                </a:lnTo>
                <a:lnTo>
                  <a:pt x="2500" y="583"/>
                </a:lnTo>
                <a:lnTo>
                  <a:pt x="2500" y="581"/>
                </a:lnTo>
                <a:lnTo>
                  <a:pt x="2502" y="581"/>
                </a:lnTo>
                <a:lnTo>
                  <a:pt x="2502" y="579"/>
                </a:lnTo>
                <a:lnTo>
                  <a:pt x="2504" y="579"/>
                </a:lnTo>
                <a:lnTo>
                  <a:pt x="2504" y="577"/>
                </a:lnTo>
                <a:lnTo>
                  <a:pt x="2504" y="575"/>
                </a:lnTo>
                <a:lnTo>
                  <a:pt x="2506" y="573"/>
                </a:lnTo>
                <a:lnTo>
                  <a:pt x="2506" y="573"/>
                </a:lnTo>
                <a:lnTo>
                  <a:pt x="2506" y="571"/>
                </a:lnTo>
                <a:lnTo>
                  <a:pt x="2508" y="571"/>
                </a:lnTo>
                <a:lnTo>
                  <a:pt x="2508" y="569"/>
                </a:lnTo>
                <a:lnTo>
                  <a:pt x="2510" y="569"/>
                </a:lnTo>
                <a:lnTo>
                  <a:pt x="2512" y="567"/>
                </a:lnTo>
                <a:lnTo>
                  <a:pt x="2514" y="567"/>
                </a:lnTo>
                <a:lnTo>
                  <a:pt x="2516" y="565"/>
                </a:lnTo>
                <a:lnTo>
                  <a:pt x="2518" y="565"/>
                </a:lnTo>
                <a:lnTo>
                  <a:pt x="2520" y="565"/>
                </a:lnTo>
                <a:lnTo>
                  <a:pt x="2520" y="563"/>
                </a:lnTo>
                <a:lnTo>
                  <a:pt x="2522" y="563"/>
                </a:lnTo>
                <a:lnTo>
                  <a:pt x="2524" y="563"/>
                </a:lnTo>
                <a:lnTo>
                  <a:pt x="2526" y="563"/>
                </a:lnTo>
                <a:lnTo>
                  <a:pt x="2528" y="563"/>
                </a:lnTo>
                <a:lnTo>
                  <a:pt x="2530" y="563"/>
                </a:lnTo>
                <a:lnTo>
                  <a:pt x="2532" y="563"/>
                </a:lnTo>
                <a:lnTo>
                  <a:pt x="2532" y="561"/>
                </a:lnTo>
                <a:lnTo>
                  <a:pt x="2534" y="561"/>
                </a:lnTo>
                <a:lnTo>
                  <a:pt x="2536" y="561"/>
                </a:lnTo>
                <a:lnTo>
                  <a:pt x="2538" y="561"/>
                </a:lnTo>
                <a:lnTo>
                  <a:pt x="2540" y="561"/>
                </a:lnTo>
                <a:lnTo>
                  <a:pt x="2542" y="561"/>
                </a:lnTo>
                <a:lnTo>
                  <a:pt x="2544" y="561"/>
                </a:lnTo>
                <a:lnTo>
                  <a:pt x="2546" y="561"/>
                </a:lnTo>
                <a:lnTo>
                  <a:pt x="2548" y="561"/>
                </a:lnTo>
                <a:lnTo>
                  <a:pt x="2550" y="561"/>
                </a:lnTo>
                <a:lnTo>
                  <a:pt x="2554" y="559"/>
                </a:lnTo>
                <a:lnTo>
                  <a:pt x="2556" y="559"/>
                </a:lnTo>
                <a:lnTo>
                  <a:pt x="2556" y="557"/>
                </a:lnTo>
                <a:lnTo>
                  <a:pt x="2560" y="557"/>
                </a:lnTo>
                <a:lnTo>
                  <a:pt x="2562" y="557"/>
                </a:lnTo>
                <a:lnTo>
                  <a:pt x="2566" y="555"/>
                </a:lnTo>
                <a:lnTo>
                  <a:pt x="2568" y="555"/>
                </a:lnTo>
                <a:lnTo>
                  <a:pt x="2570" y="553"/>
                </a:lnTo>
                <a:lnTo>
                  <a:pt x="2572" y="553"/>
                </a:lnTo>
                <a:lnTo>
                  <a:pt x="2572" y="551"/>
                </a:lnTo>
                <a:lnTo>
                  <a:pt x="2574" y="551"/>
                </a:lnTo>
                <a:lnTo>
                  <a:pt x="2574" y="549"/>
                </a:lnTo>
                <a:lnTo>
                  <a:pt x="2576" y="549"/>
                </a:lnTo>
                <a:lnTo>
                  <a:pt x="2576" y="547"/>
                </a:lnTo>
                <a:lnTo>
                  <a:pt x="2578" y="547"/>
                </a:lnTo>
                <a:lnTo>
                  <a:pt x="2578" y="545"/>
                </a:lnTo>
                <a:lnTo>
                  <a:pt x="2580" y="543"/>
                </a:lnTo>
                <a:lnTo>
                  <a:pt x="2580" y="541"/>
                </a:lnTo>
                <a:lnTo>
                  <a:pt x="2582" y="541"/>
                </a:lnTo>
                <a:lnTo>
                  <a:pt x="2582" y="539"/>
                </a:lnTo>
                <a:lnTo>
                  <a:pt x="2582" y="537"/>
                </a:lnTo>
                <a:lnTo>
                  <a:pt x="2584" y="535"/>
                </a:lnTo>
                <a:lnTo>
                  <a:pt x="2584" y="533"/>
                </a:lnTo>
                <a:lnTo>
                  <a:pt x="2584" y="531"/>
                </a:lnTo>
                <a:lnTo>
                  <a:pt x="2586" y="531"/>
                </a:lnTo>
                <a:lnTo>
                  <a:pt x="2586" y="529"/>
                </a:lnTo>
                <a:lnTo>
                  <a:pt x="2586" y="527"/>
                </a:lnTo>
                <a:lnTo>
                  <a:pt x="2588" y="525"/>
                </a:lnTo>
                <a:lnTo>
                  <a:pt x="2588" y="523"/>
                </a:lnTo>
                <a:lnTo>
                  <a:pt x="2590" y="521"/>
                </a:lnTo>
                <a:lnTo>
                  <a:pt x="2592" y="519"/>
                </a:lnTo>
                <a:lnTo>
                  <a:pt x="2594" y="517"/>
                </a:lnTo>
                <a:lnTo>
                  <a:pt x="2596" y="515"/>
                </a:lnTo>
                <a:lnTo>
                  <a:pt x="2598" y="513"/>
                </a:lnTo>
                <a:lnTo>
                  <a:pt x="2600" y="513"/>
                </a:lnTo>
                <a:lnTo>
                  <a:pt x="2604" y="511"/>
                </a:lnTo>
                <a:lnTo>
                  <a:pt x="2606" y="509"/>
                </a:lnTo>
                <a:lnTo>
                  <a:pt x="2608" y="509"/>
                </a:lnTo>
                <a:lnTo>
                  <a:pt x="2610" y="509"/>
                </a:lnTo>
                <a:lnTo>
                  <a:pt x="2612" y="509"/>
                </a:lnTo>
                <a:lnTo>
                  <a:pt x="2614" y="507"/>
                </a:lnTo>
                <a:lnTo>
                  <a:pt x="2616" y="505"/>
                </a:lnTo>
                <a:lnTo>
                  <a:pt x="2618" y="503"/>
                </a:lnTo>
                <a:lnTo>
                  <a:pt x="2620" y="501"/>
                </a:lnTo>
                <a:lnTo>
                  <a:pt x="2622" y="499"/>
                </a:lnTo>
                <a:lnTo>
                  <a:pt x="2624" y="495"/>
                </a:lnTo>
                <a:lnTo>
                  <a:pt x="2624" y="493"/>
                </a:lnTo>
                <a:lnTo>
                  <a:pt x="2624" y="491"/>
                </a:lnTo>
                <a:lnTo>
                  <a:pt x="2624" y="489"/>
                </a:lnTo>
                <a:lnTo>
                  <a:pt x="2626" y="489"/>
                </a:lnTo>
                <a:lnTo>
                  <a:pt x="2626" y="487"/>
                </a:lnTo>
                <a:lnTo>
                  <a:pt x="2626" y="485"/>
                </a:lnTo>
                <a:lnTo>
                  <a:pt x="2626" y="483"/>
                </a:lnTo>
                <a:lnTo>
                  <a:pt x="2626" y="481"/>
                </a:lnTo>
                <a:lnTo>
                  <a:pt x="2626" y="475"/>
                </a:lnTo>
                <a:lnTo>
                  <a:pt x="2624" y="475"/>
                </a:lnTo>
                <a:lnTo>
                  <a:pt x="2624" y="473"/>
                </a:lnTo>
                <a:lnTo>
                  <a:pt x="2624" y="471"/>
                </a:lnTo>
                <a:lnTo>
                  <a:pt x="2624" y="469"/>
                </a:lnTo>
                <a:lnTo>
                  <a:pt x="2622" y="465"/>
                </a:lnTo>
                <a:lnTo>
                  <a:pt x="2620" y="461"/>
                </a:lnTo>
                <a:lnTo>
                  <a:pt x="2618" y="459"/>
                </a:lnTo>
                <a:lnTo>
                  <a:pt x="2616" y="457"/>
                </a:lnTo>
                <a:lnTo>
                  <a:pt x="2614" y="449"/>
                </a:lnTo>
                <a:lnTo>
                  <a:pt x="2612" y="449"/>
                </a:lnTo>
                <a:lnTo>
                  <a:pt x="2612" y="447"/>
                </a:lnTo>
                <a:lnTo>
                  <a:pt x="2612" y="445"/>
                </a:lnTo>
                <a:lnTo>
                  <a:pt x="2610" y="443"/>
                </a:lnTo>
                <a:lnTo>
                  <a:pt x="2610" y="441"/>
                </a:lnTo>
                <a:lnTo>
                  <a:pt x="2610" y="439"/>
                </a:lnTo>
                <a:lnTo>
                  <a:pt x="2610" y="437"/>
                </a:lnTo>
                <a:lnTo>
                  <a:pt x="2610" y="435"/>
                </a:lnTo>
                <a:lnTo>
                  <a:pt x="2610" y="433"/>
                </a:lnTo>
                <a:lnTo>
                  <a:pt x="2610" y="431"/>
                </a:lnTo>
                <a:lnTo>
                  <a:pt x="2610" y="429"/>
                </a:lnTo>
                <a:lnTo>
                  <a:pt x="2610" y="427"/>
                </a:lnTo>
                <a:lnTo>
                  <a:pt x="2610" y="425"/>
                </a:lnTo>
                <a:lnTo>
                  <a:pt x="2610" y="423"/>
                </a:lnTo>
                <a:lnTo>
                  <a:pt x="2610" y="421"/>
                </a:lnTo>
                <a:lnTo>
                  <a:pt x="2610" y="417"/>
                </a:lnTo>
                <a:lnTo>
                  <a:pt x="2610" y="415"/>
                </a:lnTo>
                <a:lnTo>
                  <a:pt x="2610" y="413"/>
                </a:lnTo>
                <a:lnTo>
                  <a:pt x="2610" y="413"/>
                </a:lnTo>
                <a:lnTo>
                  <a:pt x="2610" y="409"/>
                </a:lnTo>
                <a:lnTo>
                  <a:pt x="2610" y="407"/>
                </a:lnTo>
                <a:lnTo>
                  <a:pt x="2610" y="405"/>
                </a:lnTo>
                <a:lnTo>
                  <a:pt x="2610" y="401"/>
                </a:lnTo>
                <a:lnTo>
                  <a:pt x="2610" y="397"/>
                </a:lnTo>
                <a:lnTo>
                  <a:pt x="2610" y="395"/>
                </a:lnTo>
                <a:lnTo>
                  <a:pt x="2608" y="395"/>
                </a:lnTo>
                <a:lnTo>
                  <a:pt x="2608" y="393"/>
                </a:lnTo>
                <a:lnTo>
                  <a:pt x="2608" y="391"/>
                </a:lnTo>
                <a:lnTo>
                  <a:pt x="2606" y="389"/>
                </a:lnTo>
                <a:lnTo>
                  <a:pt x="2604" y="387"/>
                </a:lnTo>
                <a:lnTo>
                  <a:pt x="2604" y="385"/>
                </a:lnTo>
                <a:lnTo>
                  <a:pt x="2604" y="383"/>
                </a:lnTo>
                <a:lnTo>
                  <a:pt x="2604" y="381"/>
                </a:lnTo>
                <a:lnTo>
                  <a:pt x="2602" y="381"/>
                </a:lnTo>
                <a:lnTo>
                  <a:pt x="2602" y="379"/>
                </a:lnTo>
                <a:lnTo>
                  <a:pt x="2600" y="375"/>
                </a:lnTo>
                <a:lnTo>
                  <a:pt x="2600" y="373"/>
                </a:lnTo>
                <a:lnTo>
                  <a:pt x="2600" y="371"/>
                </a:lnTo>
                <a:lnTo>
                  <a:pt x="2600" y="369"/>
                </a:lnTo>
                <a:lnTo>
                  <a:pt x="2600" y="367"/>
                </a:lnTo>
                <a:lnTo>
                  <a:pt x="2602" y="365"/>
                </a:lnTo>
                <a:lnTo>
                  <a:pt x="2602" y="365"/>
                </a:lnTo>
                <a:lnTo>
                  <a:pt x="2602" y="363"/>
                </a:lnTo>
                <a:lnTo>
                  <a:pt x="2602" y="361"/>
                </a:lnTo>
                <a:lnTo>
                  <a:pt x="2602" y="359"/>
                </a:lnTo>
                <a:lnTo>
                  <a:pt x="2604" y="357"/>
                </a:lnTo>
                <a:lnTo>
                  <a:pt x="2604" y="355"/>
                </a:lnTo>
                <a:lnTo>
                  <a:pt x="2604" y="353"/>
                </a:lnTo>
                <a:lnTo>
                  <a:pt x="2606" y="351"/>
                </a:lnTo>
                <a:lnTo>
                  <a:pt x="2608" y="349"/>
                </a:lnTo>
                <a:lnTo>
                  <a:pt x="2610" y="345"/>
                </a:lnTo>
                <a:lnTo>
                  <a:pt x="2610" y="343"/>
                </a:lnTo>
                <a:lnTo>
                  <a:pt x="2612" y="343"/>
                </a:lnTo>
                <a:lnTo>
                  <a:pt x="2612" y="341"/>
                </a:lnTo>
                <a:lnTo>
                  <a:pt x="2614" y="341"/>
                </a:lnTo>
                <a:lnTo>
                  <a:pt x="2614" y="339"/>
                </a:lnTo>
                <a:lnTo>
                  <a:pt x="2616" y="339"/>
                </a:lnTo>
                <a:lnTo>
                  <a:pt x="2618" y="337"/>
                </a:lnTo>
                <a:lnTo>
                  <a:pt x="2620" y="337"/>
                </a:lnTo>
                <a:lnTo>
                  <a:pt x="2620" y="335"/>
                </a:lnTo>
                <a:lnTo>
                  <a:pt x="2622" y="335"/>
                </a:lnTo>
                <a:lnTo>
                  <a:pt x="2624" y="335"/>
                </a:lnTo>
                <a:lnTo>
                  <a:pt x="2626" y="335"/>
                </a:lnTo>
                <a:lnTo>
                  <a:pt x="2628" y="332"/>
                </a:lnTo>
                <a:lnTo>
                  <a:pt x="2630" y="332"/>
                </a:lnTo>
                <a:lnTo>
                  <a:pt x="2630" y="335"/>
                </a:lnTo>
                <a:lnTo>
                  <a:pt x="2632" y="335"/>
                </a:lnTo>
                <a:lnTo>
                  <a:pt x="2634" y="335"/>
                </a:lnTo>
                <a:lnTo>
                  <a:pt x="2636" y="335"/>
                </a:lnTo>
                <a:lnTo>
                  <a:pt x="2638" y="335"/>
                </a:lnTo>
                <a:lnTo>
                  <a:pt x="2640" y="337"/>
                </a:lnTo>
                <a:lnTo>
                  <a:pt x="2642" y="337"/>
                </a:lnTo>
                <a:lnTo>
                  <a:pt x="2644" y="337"/>
                </a:lnTo>
                <a:lnTo>
                  <a:pt x="2646" y="337"/>
                </a:lnTo>
                <a:lnTo>
                  <a:pt x="2648" y="339"/>
                </a:lnTo>
                <a:lnTo>
                  <a:pt x="2650" y="339"/>
                </a:lnTo>
                <a:lnTo>
                  <a:pt x="2652" y="339"/>
                </a:lnTo>
                <a:lnTo>
                  <a:pt x="2652" y="339"/>
                </a:lnTo>
                <a:lnTo>
                  <a:pt x="2654" y="339"/>
                </a:lnTo>
                <a:lnTo>
                  <a:pt x="2656" y="339"/>
                </a:lnTo>
                <a:lnTo>
                  <a:pt x="2658" y="339"/>
                </a:lnTo>
                <a:lnTo>
                  <a:pt x="2660" y="339"/>
                </a:lnTo>
                <a:lnTo>
                  <a:pt x="2662" y="339"/>
                </a:lnTo>
                <a:lnTo>
                  <a:pt x="2664" y="339"/>
                </a:lnTo>
                <a:lnTo>
                  <a:pt x="2666" y="339"/>
                </a:lnTo>
                <a:lnTo>
                  <a:pt x="2668" y="337"/>
                </a:lnTo>
                <a:lnTo>
                  <a:pt x="2670" y="337"/>
                </a:lnTo>
                <a:lnTo>
                  <a:pt x="2672" y="337"/>
                </a:lnTo>
                <a:lnTo>
                  <a:pt x="2674" y="337"/>
                </a:lnTo>
                <a:lnTo>
                  <a:pt x="2676" y="335"/>
                </a:lnTo>
                <a:lnTo>
                  <a:pt x="2678" y="335"/>
                </a:lnTo>
                <a:lnTo>
                  <a:pt x="2680" y="332"/>
                </a:lnTo>
                <a:lnTo>
                  <a:pt x="2682" y="332"/>
                </a:lnTo>
                <a:lnTo>
                  <a:pt x="2684" y="332"/>
                </a:lnTo>
                <a:lnTo>
                  <a:pt x="2686" y="332"/>
                </a:lnTo>
                <a:lnTo>
                  <a:pt x="2688" y="330"/>
                </a:lnTo>
                <a:lnTo>
                  <a:pt x="2690" y="330"/>
                </a:lnTo>
                <a:lnTo>
                  <a:pt x="2692" y="330"/>
                </a:lnTo>
                <a:lnTo>
                  <a:pt x="2694" y="330"/>
                </a:lnTo>
                <a:lnTo>
                  <a:pt x="2696" y="328"/>
                </a:lnTo>
                <a:lnTo>
                  <a:pt x="2698" y="328"/>
                </a:lnTo>
                <a:lnTo>
                  <a:pt x="2700" y="328"/>
                </a:lnTo>
                <a:lnTo>
                  <a:pt x="2700" y="328"/>
                </a:lnTo>
                <a:lnTo>
                  <a:pt x="2702" y="328"/>
                </a:lnTo>
                <a:lnTo>
                  <a:pt x="2704" y="328"/>
                </a:lnTo>
                <a:lnTo>
                  <a:pt x="2706" y="328"/>
                </a:lnTo>
                <a:lnTo>
                  <a:pt x="2708" y="328"/>
                </a:lnTo>
                <a:lnTo>
                  <a:pt x="2710" y="328"/>
                </a:lnTo>
                <a:lnTo>
                  <a:pt x="2712" y="328"/>
                </a:lnTo>
                <a:lnTo>
                  <a:pt x="2712" y="330"/>
                </a:lnTo>
                <a:lnTo>
                  <a:pt x="2714" y="330"/>
                </a:lnTo>
                <a:lnTo>
                  <a:pt x="2716" y="330"/>
                </a:lnTo>
                <a:lnTo>
                  <a:pt x="2718" y="330"/>
                </a:lnTo>
                <a:lnTo>
                  <a:pt x="2720" y="330"/>
                </a:lnTo>
                <a:lnTo>
                  <a:pt x="2722" y="332"/>
                </a:lnTo>
                <a:lnTo>
                  <a:pt x="2724" y="332"/>
                </a:lnTo>
                <a:lnTo>
                  <a:pt x="2726" y="332"/>
                </a:lnTo>
                <a:lnTo>
                  <a:pt x="2726" y="335"/>
                </a:lnTo>
                <a:lnTo>
                  <a:pt x="2728" y="335"/>
                </a:lnTo>
                <a:lnTo>
                  <a:pt x="2730" y="337"/>
                </a:lnTo>
                <a:lnTo>
                  <a:pt x="2732" y="337"/>
                </a:lnTo>
                <a:lnTo>
                  <a:pt x="2732" y="339"/>
                </a:lnTo>
                <a:lnTo>
                  <a:pt x="2734" y="343"/>
                </a:lnTo>
                <a:lnTo>
                  <a:pt x="2736" y="343"/>
                </a:lnTo>
                <a:lnTo>
                  <a:pt x="2736" y="345"/>
                </a:lnTo>
                <a:lnTo>
                  <a:pt x="2738" y="345"/>
                </a:lnTo>
                <a:lnTo>
                  <a:pt x="2738" y="347"/>
                </a:lnTo>
                <a:lnTo>
                  <a:pt x="2740" y="349"/>
                </a:lnTo>
                <a:lnTo>
                  <a:pt x="2740" y="351"/>
                </a:lnTo>
                <a:lnTo>
                  <a:pt x="2742" y="353"/>
                </a:lnTo>
                <a:lnTo>
                  <a:pt x="2742" y="355"/>
                </a:lnTo>
                <a:lnTo>
                  <a:pt x="2744" y="357"/>
                </a:lnTo>
                <a:lnTo>
                  <a:pt x="2746" y="359"/>
                </a:lnTo>
                <a:lnTo>
                  <a:pt x="2746" y="361"/>
                </a:lnTo>
                <a:lnTo>
                  <a:pt x="2748" y="361"/>
                </a:lnTo>
                <a:lnTo>
                  <a:pt x="2748" y="363"/>
                </a:lnTo>
                <a:lnTo>
                  <a:pt x="2748" y="365"/>
                </a:lnTo>
                <a:lnTo>
                  <a:pt x="2750" y="365"/>
                </a:lnTo>
                <a:lnTo>
                  <a:pt x="2752" y="367"/>
                </a:lnTo>
                <a:lnTo>
                  <a:pt x="2754" y="367"/>
                </a:lnTo>
                <a:lnTo>
                  <a:pt x="2754" y="369"/>
                </a:lnTo>
                <a:lnTo>
                  <a:pt x="2756" y="369"/>
                </a:lnTo>
                <a:lnTo>
                  <a:pt x="2758" y="369"/>
                </a:lnTo>
                <a:lnTo>
                  <a:pt x="2760" y="371"/>
                </a:lnTo>
                <a:lnTo>
                  <a:pt x="2762" y="371"/>
                </a:lnTo>
                <a:lnTo>
                  <a:pt x="2764" y="371"/>
                </a:lnTo>
                <a:lnTo>
                  <a:pt x="2766" y="371"/>
                </a:lnTo>
                <a:lnTo>
                  <a:pt x="2766" y="373"/>
                </a:lnTo>
                <a:lnTo>
                  <a:pt x="2768" y="373"/>
                </a:lnTo>
                <a:lnTo>
                  <a:pt x="2770" y="373"/>
                </a:lnTo>
                <a:lnTo>
                  <a:pt x="2772" y="373"/>
                </a:lnTo>
                <a:lnTo>
                  <a:pt x="2774" y="373"/>
                </a:lnTo>
                <a:lnTo>
                  <a:pt x="2776" y="373"/>
                </a:lnTo>
                <a:lnTo>
                  <a:pt x="2778" y="373"/>
                </a:lnTo>
                <a:lnTo>
                  <a:pt x="2780" y="373"/>
                </a:lnTo>
                <a:lnTo>
                  <a:pt x="2782" y="373"/>
                </a:lnTo>
                <a:lnTo>
                  <a:pt x="2782" y="371"/>
                </a:lnTo>
                <a:lnTo>
                  <a:pt x="2784" y="371"/>
                </a:lnTo>
                <a:lnTo>
                  <a:pt x="2786" y="371"/>
                </a:lnTo>
                <a:lnTo>
                  <a:pt x="2788" y="371"/>
                </a:lnTo>
                <a:lnTo>
                  <a:pt x="2790" y="369"/>
                </a:lnTo>
                <a:lnTo>
                  <a:pt x="2792" y="369"/>
                </a:lnTo>
                <a:lnTo>
                  <a:pt x="2794" y="369"/>
                </a:lnTo>
                <a:lnTo>
                  <a:pt x="2794" y="367"/>
                </a:lnTo>
                <a:lnTo>
                  <a:pt x="2796" y="367"/>
                </a:lnTo>
                <a:lnTo>
                  <a:pt x="2796" y="365"/>
                </a:lnTo>
                <a:lnTo>
                  <a:pt x="2798" y="365"/>
                </a:lnTo>
                <a:lnTo>
                  <a:pt x="2800" y="365"/>
                </a:lnTo>
                <a:lnTo>
                  <a:pt x="2802" y="365"/>
                </a:lnTo>
                <a:lnTo>
                  <a:pt x="2802" y="363"/>
                </a:lnTo>
                <a:lnTo>
                  <a:pt x="2804" y="363"/>
                </a:lnTo>
                <a:lnTo>
                  <a:pt x="2806" y="361"/>
                </a:lnTo>
                <a:lnTo>
                  <a:pt x="2806" y="359"/>
                </a:lnTo>
                <a:lnTo>
                  <a:pt x="2808" y="357"/>
                </a:lnTo>
                <a:lnTo>
                  <a:pt x="2810" y="357"/>
                </a:lnTo>
                <a:lnTo>
                  <a:pt x="2810" y="355"/>
                </a:lnTo>
                <a:lnTo>
                  <a:pt x="2812" y="355"/>
                </a:lnTo>
                <a:lnTo>
                  <a:pt x="2814" y="353"/>
                </a:lnTo>
                <a:lnTo>
                  <a:pt x="2816" y="351"/>
                </a:lnTo>
                <a:lnTo>
                  <a:pt x="2818" y="351"/>
                </a:lnTo>
                <a:lnTo>
                  <a:pt x="2820" y="347"/>
                </a:lnTo>
                <a:lnTo>
                  <a:pt x="2822" y="345"/>
                </a:lnTo>
                <a:lnTo>
                  <a:pt x="2824" y="343"/>
                </a:lnTo>
                <a:lnTo>
                  <a:pt x="2826" y="341"/>
                </a:lnTo>
                <a:lnTo>
                  <a:pt x="2828" y="341"/>
                </a:lnTo>
                <a:lnTo>
                  <a:pt x="2828" y="339"/>
                </a:lnTo>
                <a:lnTo>
                  <a:pt x="2830" y="339"/>
                </a:lnTo>
                <a:lnTo>
                  <a:pt x="2832" y="339"/>
                </a:lnTo>
                <a:lnTo>
                  <a:pt x="2832" y="337"/>
                </a:lnTo>
                <a:lnTo>
                  <a:pt x="2834" y="337"/>
                </a:lnTo>
                <a:lnTo>
                  <a:pt x="2836" y="335"/>
                </a:lnTo>
                <a:lnTo>
                  <a:pt x="2840" y="332"/>
                </a:lnTo>
                <a:lnTo>
                  <a:pt x="2840" y="330"/>
                </a:lnTo>
                <a:lnTo>
                  <a:pt x="2842" y="330"/>
                </a:lnTo>
                <a:lnTo>
                  <a:pt x="2844" y="328"/>
                </a:lnTo>
                <a:lnTo>
                  <a:pt x="2844" y="328"/>
                </a:lnTo>
                <a:lnTo>
                  <a:pt x="2846" y="328"/>
                </a:lnTo>
                <a:lnTo>
                  <a:pt x="2848" y="326"/>
                </a:lnTo>
                <a:lnTo>
                  <a:pt x="2850" y="326"/>
                </a:lnTo>
                <a:lnTo>
                  <a:pt x="2852" y="324"/>
                </a:lnTo>
                <a:lnTo>
                  <a:pt x="2854" y="324"/>
                </a:lnTo>
                <a:lnTo>
                  <a:pt x="2854" y="322"/>
                </a:lnTo>
                <a:lnTo>
                  <a:pt x="2856" y="322"/>
                </a:lnTo>
                <a:lnTo>
                  <a:pt x="2858" y="322"/>
                </a:lnTo>
                <a:lnTo>
                  <a:pt x="2860" y="322"/>
                </a:lnTo>
                <a:lnTo>
                  <a:pt x="2862" y="320"/>
                </a:lnTo>
                <a:lnTo>
                  <a:pt x="2864" y="318"/>
                </a:lnTo>
                <a:lnTo>
                  <a:pt x="2866" y="318"/>
                </a:lnTo>
                <a:lnTo>
                  <a:pt x="2866" y="316"/>
                </a:lnTo>
                <a:lnTo>
                  <a:pt x="2868" y="316"/>
                </a:lnTo>
                <a:lnTo>
                  <a:pt x="2868" y="316"/>
                </a:lnTo>
                <a:lnTo>
                  <a:pt x="2870" y="316"/>
                </a:lnTo>
                <a:lnTo>
                  <a:pt x="2872" y="316"/>
                </a:lnTo>
                <a:lnTo>
                  <a:pt x="2872" y="314"/>
                </a:lnTo>
                <a:lnTo>
                  <a:pt x="2874" y="314"/>
                </a:lnTo>
                <a:lnTo>
                  <a:pt x="2876" y="312"/>
                </a:lnTo>
                <a:lnTo>
                  <a:pt x="2878" y="312"/>
                </a:lnTo>
                <a:lnTo>
                  <a:pt x="2880" y="310"/>
                </a:lnTo>
                <a:lnTo>
                  <a:pt x="2882" y="310"/>
                </a:lnTo>
                <a:lnTo>
                  <a:pt x="2882" y="308"/>
                </a:lnTo>
                <a:lnTo>
                  <a:pt x="2884" y="308"/>
                </a:lnTo>
                <a:lnTo>
                  <a:pt x="2884" y="306"/>
                </a:lnTo>
                <a:lnTo>
                  <a:pt x="2886" y="306"/>
                </a:lnTo>
                <a:lnTo>
                  <a:pt x="2888" y="304"/>
                </a:lnTo>
                <a:lnTo>
                  <a:pt x="2888" y="302"/>
                </a:lnTo>
                <a:lnTo>
                  <a:pt x="2890" y="302"/>
                </a:lnTo>
                <a:lnTo>
                  <a:pt x="2892" y="300"/>
                </a:lnTo>
                <a:lnTo>
                  <a:pt x="2892" y="300"/>
                </a:lnTo>
                <a:lnTo>
                  <a:pt x="2894" y="300"/>
                </a:lnTo>
                <a:lnTo>
                  <a:pt x="2896" y="300"/>
                </a:lnTo>
                <a:lnTo>
                  <a:pt x="2898" y="300"/>
                </a:lnTo>
                <a:lnTo>
                  <a:pt x="2900" y="298"/>
                </a:lnTo>
                <a:lnTo>
                  <a:pt x="2900" y="300"/>
                </a:lnTo>
                <a:lnTo>
                  <a:pt x="2902" y="300"/>
                </a:lnTo>
                <a:lnTo>
                  <a:pt x="2904" y="300"/>
                </a:lnTo>
                <a:lnTo>
                  <a:pt x="2906" y="300"/>
                </a:lnTo>
                <a:lnTo>
                  <a:pt x="2908" y="300"/>
                </a:lnTo>
                <a:lnTo>
                  <a:pt x="2910" y="300"/>
                </a:lnTo>
                <a:lnTo>
                  <a:pt x="2912" y="300"/>
                </a:lnTo>
                <a:lnTo>
                  <a:pt x="2914" y="302"/>
                </a:lnTo>
                <a:lnTo>
                  <a:pt x="2916" y="302"/>
                </a:lnTo>
                <a:lnTo>
                  <a:pt x="2918" y="302"/>
                </a:lnTo>
                <a:lnTo>
                  <a:pt x="2920" y="302"/>
                </a:lnTo>
                <a:lnTo>
                  <a:pt x="2922" y="302"/>
                </a:lnTo>
                <a:lnTo>
                  <a:pt x="2924" y="302"/>
                </a:lnTo>
                <a:lnTo>
                  <a:pt x="2926" y="302"/>
                </a:lnTo>
                <a:lnTo>
                  <a:pt x="2928" y="302"/>
                </a:lnTo>
                <a:lnTo>
                  <a:pt x="2930" y="302"/>
                </a:lnTo>
                <a:lnTo>
                  <a:pt x="2930" y="300"/>
                </a:lnTo>
                <a:lnTo>
                  <a:pt x="2932" y="300"/>
                </a:lnTo>
                <a:lnTo>
                  <a:pt x="2934" y="300"/>
                </a:lnTo>
                <a:lnTo>
                  <a:pt x="2934" y="298"/>
                </a:lnTo>
                <a:lnTo>
                  <a:pt x="2936" y="298"/>
                </a:lnTo>
                <a:lnTo>
                  <a:pt x="2938" y="298"/>
                </a:lnTo>
                <a:lnTo>
                  <a:pt x="2938" y="296"/>
                </a:lnTo>
                <a:lnTo>
                  <a:pt x="2940" y="296"/>
                </a:lnTo>
                <a:lnTo>
                  <a:pt x="2940" y="296"/>
                </a:lnTo>
                <a:lnTo>
                  <a:pt x="2942" y="294"/>
                </a:lnTo>
                <a:lnTo>
                  <a:pt x="2944" y="294"/>
                </a:lnTo>
                <a:lnTo>
                  <a:pt x="2944" y="292"/>
                </a:lnTo>
                <a:lnTo>
                  <a:pt x="2946" y="292"/>
                </a:lnTo>
                <a:lnTo>
                  <a:pt x="2948" y="290"/>
                </a:lnTo>
                <a:lnTo>
                  <a:pt x="2950" y="290"/>
                </a:lnTo>
                <a:lnTo>
                  <a:pt x="2950" y="288"/>
                </a:lnTo>
                <a:lnTo>
                  <a:pt x="2952" y="288"/>
                </a:lnTo>
                <a:lnTo>
                  <a:pt x="2954" y="288"/>
                </a:lnTo>
                <a:lnTo>
                  <a:pt x="2954" y="286"/>
                </a:lnTo>
                <a:lnTo>
                  <a:pt x="2956" y="286"/>
                </a:lnTo>
                <a:lnTo>
                  <a:pt x="2958" y="286"/>
                </a:lnTo>
                <a:lnTo>
                  <a:pt x="2960" y="286"/>
                </a:lnTo>
                <a:lnTo>
                  <a:pt x="2962" y="286"/>
                </a:lnTo>
                <a:lnTo>
                  <a:pt x="2962" y="288"/>
                </a:lnTo>
                <a:lnTo>
                  <a:pt x="2964" y="288"/>
                </a:lnTo>
                <a:lnTo>
                  <a:pt x="2966" y="288"/>
                </a:lnTo>
                <a:lnTo>
                  <a:pt x="2968" y="288"/>
                </a:lnTo>
                <a:lnTo>
                  <a:pt x="2970" y="288"/>
                </a:lnTo>
                <a:lnTo>
                  <a:pt x="2974" y="288"/>
                </a:lnTo>
                <a:lnTo>
                  <a:pt x="2976" y="290"/>
                </a:lnTo>
                <a:lnTo>
                  <a:pt x="2978" y="290"/>
                </a:lnTo>
                <a:lnTo>
                  <a:pt x="2980" y="290"/>
                </a:lnTo>
                <a:lnTo>
                  <a:pt x="2982" y="290"/>
                </a:lnTo>
                <a:lnTo>
                  <a:pt x="2984" y="292"/>
                </a:lnTo>
                <a:lnTo>
                  <a:pt x="2986" y="292"/>
                </a:lnTo>
                <a:lnTo>
                  <a:pt x="2988" y="294"/>
                </a:lnTo>
                <a:lnTo>
                  <a:pt x="2988" y="294"/>
                </a:lnTo>
                <a:lnTo>
                  <a:pt x="2990" y="294"/>
                </a:lnTo>
                <a:lnTo>
                  <a:pt x="2992" y="296"/>
                </a:lnTo>
                <a:lnTo>
                  <a:pt x="2994" y="296"/>
                </a:lnTo>
                <a:lnTo>
                  <a:pt x="2996" y="296"/>
                </a:lnTo>
                <a:lnTo>
                  <a:pt x="2998" y="296"/>
                </a:lnTo>
                <a:lnTo>
                  <a:pt x="3000" y="296"/>
                </a:lnTo>
                <a:lnTo>
                  <a:pt x="3002" y="296"/>
                </a:lnTo>
                <a:lnTo>
                  <a:pt x="3004" y="296"/>
                </a:lnTo>
                <a:lnTo>
                  <a:pt x="3004" y="294"/>
                </a:lnTo>
                <a:lnTo>
                  <a:pt x="3006" y="294"/>
                </a:lnTo>
                <a:lnTo>
                  <a:pt x="3006" y="292"/>
                </a:lnTo>
                <a:lnTo>
                  <a:pt x="3006" y="290"/>
                </a:lnTo>
                <a:lnTo>
                  <a:pt x="3006" y="288"/>
                </a:lnTo>
                <a:lnTo>
                  <a:pt x="3006" y="286"/>
                </a:lnTo>
                <a:lnTo>
                  <a:pt x="3006" y="284"/>
                </a:lnTo>
                <a:lnTo>
                  <a:pt x="3004" y="282"/>
                </a:lnTo>
                <a:lnTo>
                  <a:pt x="3004" y="280"/>
                </a:lnTo>
                <a:lnTo>
                  <a:pt x="3004" y="278"/>
                </a:lnTo>
                <a:lnTo>
                  <a:pt x="3002" y="276"/>
                </a:lnTo>
                <a:lnTo>
                  <a:pt x="3002" y="274"/>
                </a:lnTo>
                <a:lnTo>
                  <a:pt x="3000" y="274"/>
                </a:lnTo>
                <a:lnTo>
                  <a:pt x="3000" y="272"/>
                </a:lnTo>
                <a:lnTo>
                  <a:pt x="3000" y="270"/>
                </a:lnTo>
                <a:lnTo>
                  <a:pt x="2998" y="270"/>
                </a:lnTo>
                <a:lnTo>
                  <a:pt x="2998" y="268"/>
                </a:lnTo>
                <a:lnTo>
                  <a:pt x="2996" y="268"/>
                </a:lnTo>
                <a:lnTo>
                  <a:pt x="2996" y="264"/>
                </a:lnTo>
                <a:lnTo>
                  <a:pt x="2994" y="264"/>
                </a:lnTo>
                <a:lnTo>
                  <a:pt x="2994" y="262"/>
                </a:lnTo>
                <a:lnTo>
                  <a:pt x="2994" y="260"/>
                </a:lnTo>
                <a:lnTo>
                  <a:pt x="2994" y="258"/>
                </a:lnTo>
                <a:lnTo>
                  <a:pt x="2996" y="256"/>
                </a:lnTo>
                <a:lnTo>
                  <a:pt x="2996" y="254"/>
                </a:lnTo>
                <a:lnTo>
                  <a:pt x="2996" y="252"/>
                </a:lnTo>
                <a:lnTo>
                  <a:pt x="2998" y="252"/>
                </a:lnTo>
                <a:lnTo>
                  <a:pt x="2998" y="250"/>
                </a:lnTo>
                <a:lnTo>
                  <a:pt x="3000" y="250"/>
                </a:lnTo>
                <a:lnTo>
                  <a:pt x="3002" y="248"/>
                </a:lnTo>
                <a:lnTo>
                  <a:pt x="3002" y="246"/>
                </a:lnTo>
                <a:lnTo>
                  <a:pt x="3004" y="246"/>
                </a:lnTo>
                <a:lnTo>
                  <a:pt x="3006" y="244"/>
                </a:lnTo>
                <a:lnTo>
                  <a:pt x="3008" y="244"/>
                </a:lnTo>
                <a:lnTo>
                  <a:pt x="3008" y="242"/>
                </a:lnTo>
                <a:lnTo>
                  <a:pt x="3010" y="242"/>
                </a:lnTo>
                <a:lnTo>
                  <a:pt x="3012" y="242"/>
                </a:lnTo>
                <a:lnTo>
                  <a:pt x="3012" y="240"/>
                </a:lnTo>
                <a:lnTo>
                  <a:pt x="3014" y="238"/>
                </a:lnTo>
                <a:lnTo>
                  <a:pt x="3016" y="236"/>
                </a:lnTo>
                <a:lnTo>
                  <a:pt x="3018" y="236"/>
                </a:lnTo>
                <a:lnTo>
                  <a:pt x="3018" y="234"/>
                </a:lnTo>
                <a:lnTo>
                  <a:pt x="3020" y="232"/>
                </a:lnTo>
                <a:lnTo>
                  <a:pt x="3022" y="230"/>
                </a:lnTo>
                <a:lnTo>
                  <a:pt x="3022" y="228"/>
                </a:lnTo>
                <a:lnTo>
                  <a:pt x="3022" y="226"/>
                </a:lnTo>
                <a:lnTo>
                  <a:pt x="3024" y="226"/>
                </a:lnTo>
                <a:lnTo>
                  <a:pt x="3024" y="224"/>
                </a:lnTo>
                <a:lnTo>
                  <a:pt x="3024" y="222"/>
                </a:lnTo>
                <a:lnTo>
                  <a:pt x="3024" y="222"/>
                </a:lnTo>
                <a:lnTo>
                  <a:pt x="3024" y="220"/>
                </a:lnTo>
                <a:lnTo>
                  <a:pt x="3024" y="218"/>
                </a:lnTo>
                <a:lnTo>
                  <a:pt x="3022" y="216"/>
                </a:lnTo>
                <a:lnTo>
                  <a:pt x="3020" y="214"/>
                </a:lnTo>
                <a:lnTo>
                  <a:pt x="3018" y="212"/>
                </a:lnTo>
                <a:lnTo>
                  <a:pt x="3016" y="210"/>
                </a:lnTo>
                <a:lnTo>
                  <a:pt x="3014" y="210"/>
                </a:lnTo>
                <a:lnTo>
                  <a:pt x="3014" y="208"/>
                </a:lnTo>
                <a:lnTo>
                  <a:pt x="3012" y="208"/>
                </a:lnTo>
                <a:lnTo>
                  <a:pt x="3010" y="208"/>
                </a:lnTo>
                <a:lnTo>
                  <a:pt x="3010" y="206"/>
                </a:lnTo>
                <a:lnTo>
                  <a:pt x="3008" y="206"/>
                </a:lnTo>
                <a:lnTo>
                  <a:pt x="3006" y="206"/>
                </a:lnTo>
                <a:lnTo>
                  <a:pt x="3004" y="206"/>
                </a:lnTo>
                <a:lnTo>
                  <a:pt x="3002" y="206"/>
                </a:lnTo>
                <a:lnTo>
                  <a:pt x="2998" y="204"/>
                </a:lnTo>
                <a:lnTo>
                  <a:pt x="2996" y="204"/>
                </a:lnTo>
                <a:lnTo>
                  <a:pt x="2994" y="204"/>
                </a:lnTo>
                <a:lnTo>
                  <a:pt x="2992" y="204"/>
                </a:lnTo>
                <a:lnTo>
                  <a:pt x="2990" y="204"/>
                </a:lnTo>
                <a:lnTo>
                  <a:pt x="2988" y="204"/>
                </a:lnTo>
                <a:lnTo>
                  <a:pt x="2988" y="204"/>
                </a:lnTo>
                <a:lnTo>
                  <a:pt x="2986" y="204"/>
                </a:lnTo>
                <a:lnTo>
                  <a:pt x="2984" y="204"/>
                </a:lnTo>
                <a:lnTo>
                  <a:pt x="2982" y="204"/>
                </a:lnTo>
                <a:lnTo>
                  <a:pt x="2980" y="204"/>
                </a:lnTo>
                <a:lnTo>
                  <a:pt x="2978" y="204"/>
                </a:lnTo>
                <a:lnTo>
                  <a:pt x="2976" y="204"/>
                </a:lnTo>
                <a:lnTo>
                  <a:pt x="2974" y="204"/>
                </a:lnTo>
                <a:lnTo>
                  <a:pt x="2974" y="202"/>
                </a:lnTo>
                <a:lnTo>
                  <a:pt x="2972" y="202"/>
                </a:lnTo>
                <a:lnTo>
                  <a:pt x="2970" y="202"/>
                </a:lnTo>
                <a:lnTo>
                  <a:pt x="2970" y="200"/>
                </a:lnTo>
                <a:lnTo>
                  <a:pt x="2968" y="200"/>
                </a:lnTo>
                <a:lnTo>
                  <a:pt x="2968" y="198"/>
                </a:lnTo>
                <a:lnTo>
                  <a:pt x="2968" y="196"/>
                </a:lnTo>
                <a:lnTo>
                  <a:pt x="2966" y="196"/>
                </a:lnTo>
                <a:lnTo>
                  <a:pt x="2966" y="194"/>
                </a:lnTo>
                <a:lnTo>
                  <a:pt x="2966" y="192"/>
                </a:lnTo>
                <a:lnTo>
                  <a:pt x="2964" y="192"/>
                </a:lnTo>
                <a:lnTo>
                  <a:pt x="2964" y="190"/>
                </a:lnTo>
                <a:lnTo>
                  <a:pt x="2964" y="188"/>
                </a:lnTo>
                <a:lnTo>
                  <a:pt x="2964" y="186"/>
                </a:lnTo>
                <a:lnTo>
                  <a:pt x="2964" y="184"/>
                </a:lnTo>
                <a:lnTo>
                  <a:pt x="2966" y="184"/>
                </a:lnTo>
                <a:lnTo>
                  <a:pt x="2966" y="182"/>
                </a:lnTo>
                <a:lnTo>
                  <a:pt x="2968" y="180"/>
                </a:lnTo>
                <a:lnTo>
                  <a:pt x="2968" y="178"/>
                </a:lnTo>
                <a:lnTo>
                  <a:pt x="2970" y="176"/>
                </a:lnTo>
                <a:lnTo>
                  <a:pt x="2972" y="174"/>
                </a:lnTo>
                <a:lnTo>
                  <a:pt x="2972" y="174"/>
                </a:lnTo>
                <a:lnTo>
                  <a:pt x="2974" y="174"/>
                </a:lnTo>
                <a:lnTo>
                  <a:pt x="2974" y="172"/>
                </a:lnTo>
                <a:lnTo>
                  <a:pt x="2976" y="172"/>
                </a:lnTo>
                <a:lnTo>
                  <a:pt x="2978" y="170"/>
                </a:lnTo>
                <a:lnTo>
                  <a:pt x="2980" y="168"/>
                </a:lnTo>
                <a:lnTo>
                  <a:pt x="2980" y="166"/>
                </a:lnTo>
                <a:lnTo>
                  <a:pt x="2982" y="166"/>
                </a:lnTo>
                <a:lnTo>
                  <a:pt x="2982" y="164"/>
                </a:lnTo>
                <a:lnTo>
                  <a:pt x="2984" y="164"/>
                </a:lnTo>
                <a:lnTo>
                  <a:pt x="2984" y="162"/>
                </a:lnTo>
                <a:lnTo>
                  <a:pt x="2986" y="162"/>
                </a:lnTo>
                <a:lnTo>
                  <a:pt x="2986" y="160"/>
                </a:lnTo>
                <a:lnTo>
                  <a:pt x="2988" y="160"/>
                </a:lnTo>
                <a:lnTo>
                  <a:pt x="2988" y="158"/>
                </a:lnTo>
                <a:lnTo>
                  <a:pt x="2988" y="158"/>
                </a:lnTo>
                <a:lnTo>
                  <a:pt x="2988" y="156"/>
                </a:lnTo>
                <a:lnTo>
                  <a:pt x="2990" y="156"/>
                </a:lnTo>
                <a:lnTo>
                  <a:pt x="2990" y="154"/>
                </a:lnTo>
                <a:lnTo>
                  <a:pt x="2992" y="154"/>
                </a:lnTo>
                <a:lnTo>
                  <a:pt x="2992" y="152"/>
                </a:lnTo>
                <a:lnTo>
                  <a:pt x="2992" y="150"/>
                </a:lnTo>
                <a:lnTo>
                  <a:pt x="2994" y="150"/>
                </a:lnTo>
                <a:lnTo>
                  <a:pt x="2994" y="148"/>
                </a:lnTo>
                <a:lnTo>
                  <a:pt x="2994" y="146"/>
                </a:lnTo>
                <a:lnTo>
                  <a:pt x="2994" y="144"/>
                </a:lnTo>
                <a:lnTo>
                  <a:pt x="2994" y="142"/>
                </a:lnTo>
                <a:lnTo>
                  <a:pt x="2994" y="140"/>
                </a:lnTo>
                <a:lnTo>
                  <a:pt x="2994" y="138"/>
                </a:lnTo>
                <a:lnTo>
                  <a:pt x="2992" y="136"/>
                </a:lnTo>
                <a:lnTo>
                  <a:pt x="2992" y="134"/>
                </a:lnTo>
                <a:lnTo>
                  <a:pt x="2992" y="132"/>
                </a:lnTo>
                <a:lnTo>
                  <a:pt x="2990" y="130"/>
                </a:lnTo>
                <a:lnTo>
                  <a:pt x="2990" y="128"/>
                </a:lnTo>
                <a:lnTo>
                  <a:pt x="2988" y="128"/>
                </a:lnTo>
                <a:lnTo>
                  <a:pt x="2988" y="126"/>
                </a:lnTo>
                <a:lnTo>
                  <a:pt x="2988" y="126"/>
                </a:lnTo>
                <a:lnTo>
                  <a:pt x="2986" y="124"/>
                </a:lnTo>
                <a:lnTo>
                  <a:pt x="2984" y="122"/>
                </a:lnTo>
                <a:lnTo>
                  <a:pt x="2984" y="120"/>
                </a:lnTo>
                <a:lnTo>
                  <a:pt x="2984" y="118"/>
                </a:lnTo>
                <a:lnTo>
                  <a:pt x="2982" y="116"/>
                </a:lnTo>
                <a:lnTo>
                  <a:pt x="2980" y="116"/>
                </a:lnTo>
                <a:lnTo>
                  <a:pt x="2980" y="114"/>
                </a:lnTo>
                <a:lnTo>
                  <a:pt x="2980" y="112"/>
                </a:lnTo>
                <a:lnTo>
                  <a:pt x="2978" y="110"/>
                </a:lnTo>
                <a:lnTo>
                  <a:pt x="2978" y="108"/>
                </a:lnTo>
                <a:lnTo>
                  <a:pt x="2976" y="106"/>
                </a:lnTo>
                <a:lnTo>
                  <a:pt x="2974" y="104"/>
                </a:lnTo>
                <a:lnTo>
                  <a:pt x="2972" y="104"/>
                </a:lnTo>
                <a:lnTo>
                  <a:pt x="2972" y="102"/>
                </a:lnTo>
                <a:lnTo>
                  <a:pt x="2970" y="100"/>
                </a:lnTo>
                <a:lnTo>
                  <a:pt x="2970" y="98"/>
                </a:lnTo>
                <a:lnTo>
                  <a:pt x="2968" y="98"/>
                </a:lnTo>
                <a:lnTo>
                  <a:pt x="2968" y="96"/>
                </a:lnTo>
                <a:lnTo>
                  <a:pt x="2966" y="96"/>
                </a:lnTo>
                <a:lnTo>
                  <a:pt x="2964" y="94"/>
                </a:lnTo>
                <a:lnTo>
                  <a:pt x="2962" y="92"/>
                </a:lnTo>
                <a:lnTo>
                  <a:pt x="2960" y="90"/>
                </a:lnTo>
                <a:lnTo>
                  <a:pt x="2958" y="88"/>
                </a:lnTo>
                <a:lnTo>
                  <a:pt x="2958" y="86"/>
                </a:lnTo>
                <a:lnTo>
                  <a:pt x="2956" y="84"/>
                </a:lnTo>
                <a:lnTo>
                  <a:pt x="2956" y="82"/>
                </a:lnTo>
                <a:lnTo>
                  <a:pt x="2954" y="82"/>
                </a:lnTo>
                <a:lnTo>
                  <a:pt x="2954" y="80"/>
                </a:lnTo>
                <a:lnTo>
                  <a:pt x="2954" y="78"/>
                </a:lnTo>
                <a:lnTo>
                  <a:pt x="2952" y="78"/>
                </a:lnTo>
                <a:lnTo>
                  <a:pt x="2952" y="78"/>
                </a:lnTo>
                <a:lnTo>
                  <a:pt x="2952" y="76"/>
                </a:lnTo>
                <a:lnTo>
                  <a:pt x="2952" y="74"/>
                </a:lnTo>
                <a:lnTo>
                  <a:pt x="2952" y="72"/>
                </a:lnTo>
                <a:lnTo>
                  <a:pt x="2954" y="72"/>
                </a:lnTo>
                <a:lnTo>
                  <a:pt x="2954" y="70"/>
                </a:lnTo>
                <a:lnTo>
                  <a:pt x="2956" y="68"/>
                </a:lnTo>
                <a:lnTo>
                  <a:pt x="2958" y="66"/>
                </a:lnTo>
                <a:lnTo>
                  <a:pt x="2960" y="66"/>
                </a:lnTo>
                <a:lnTo>
                  <a:pt x="2960" y="64"/>
                </a:lnTo>
                <a:lnTo>
                  <a:pt x="2964" y="64"/>
                </a:lnTo>
                <a:lnTo>
                  <a:pt x="2968" y="62"/>
                </a:lnTo>
                <a:lnTo>
                  <a:pt x="2968" y="60"/>
                </a:lnTo>
                <a:lnTo>
                  <a:pt x="2970" y="60"/>
                </a:lnTo>
                <a:lnTo>
                  <a:pt x="2972" y="58"/>
                </a:lnTo>
                <a:lnTo>
                  <a:pt x="2974" y="58"/>
                </a:lnTo>
                <a:lnTo>
                  <a:pt x="2976" y="56"/>
                </a:lnTo>
                <a:lnTo>
                  <a:pt x="2978" y="56"/>
                </a:lnTo>
                <a:lnTo>
                  <a:pt x="2978" y="54"/>
                </a:lnTo>
                <a:lnTo>
                  <a:pt x="2980" y="52"/>
                </a:lnTo>
                <a:lnTo>
                  <a:pt x="2980" y="50"/>
                </a:lnTo>
                <a:lnTo>
                  <a:pt x="2982" y="50"/>
                </a:lnTo>
                <a:lnTo>
                  <a:pt x="2982" y="48"/>
                </a:lnTo>
                <a:lnTo>
                  <a:pt x="2984" y="48"/>
                </a:lnTo>
                <a:lnTo>
                  <a:pt x="2986" y="46"/>
                </a:lnTo>
                <a:lnTo>
                  <a:pt x="2988" y="44"/>
                </a:lnTo>
                <a:lnTo>
                  <a:pt x="2988" y="42"/>
                </a:lnTo>
                <a:lnTo>
                  <a:pt x="2988" y="40"/>
                </a:lnTo>
                <a:lnTo>
                  <a:pt x="2990" y="40"/>
                </a:lnTo>
                <a:lnTo>
                  <a:pt x="2992" y="38"/>
                </a:lnTo>
                <a:lnTo>
                  <a:pt x="2994" y="36"/>
                </a:lnTo>
                <a:lnTo>
                  <a:pt x="2996" y="36"/>
                </a:lnTo>
                <a:lnTo>
                  <a:pt x="2996" y="34"/>
                </a:lnTo>
                <a:lnTo>
                  <a:pt x="2998" y="34"/>
                </a:lnTo>
                <a:lnTo>
                  <a:pt x="3000" y="34"/>
                </a:lnTo>
                <a:lnTo>
                  <a:pt x="3002" y="34"/>
                </a:lnTo>
                <a:lnTo>
                  <a:pt x="3004" y="34"/>
                </a:lnTo>
                <a:lnTo>
                  <a:pt x="3004" y="32"/>
                </a:lnTo>
                <a:lnTo>
                  <a:pt x="3006" y="32"/>
                </a:lnTo>
                <a:lnTo>
                  <a:pt x="3006" y="30"/>
                </a:lnTo>
                <a:lnTo>
                  <a:pt x="3008" y="30"/>
                </a:lnTo>
                <a:lnTo>
                  <a:pt x="3010" y="30"/>
                </a:lnTo>
                <a:lnTo>
                  <a:pt x="3012" y="30"/>
                </a:lnTo>
                <a:lnTo>
                  <a:pt x="3014" y="30"/>
                </a:lnTo>
                <a:lnTo>
                  <a:pt x="3018" y="30"/>
                </a:lnTo>
                <a:lnTo>
                  <a:pt x="3018" y="28"/>
                </a:lnTo>
                <a:lnTo>
                  <a:pt x="3020" y="28"/>
                </a:lnTo>
                <a:lnTo>
                  <a:pt x="3022" y="28"/>
                </a:lnTo>
                <a:lnTo>
                  <a:pt x="3022" y="26"/>
                </a:lnTo>
                <a:lnTo>
                  <a:pt x="3024" y="26"/>
                </a:lnTo>
                <a:lnTo>
                  <a:pt x="3024" y="24"/>
                </a:lnTo>
                <a:lnTo>
                  <a:pt x="3026" y="24"/>
                </a:lnTo>
                <a:lnTo>
                  <a:pt x="3026" y="22"/>
                </a:lnTo>
                <a:lnTo>
                  <a:pt x="3028" y="20"/>
                </a:lnTo>
                <a:lnTo>
                  <a:pt x="3028" y="18"/>
                </a:lnTo>
                <a:lnTo>
                  <a:pt x="3030" y="16"/>
                </a:lnTo>
                <a:lnTo>
                  <a:pt x="3032" y="12"/>
                </a:lnTo>
                <a:lnTo>
                  <a:pt x="3036" y="8"/>
                </a:lnTo>
                <a:lnTo>
                  <a:pt x="3038" y="2"/>
                </a:lnTo>
                <a:lnTo>
                  <a:pt x="3040" y="2"/>
                </a:lnTo>
                <a:lnTo>
                  <a:pt x="3042" y="0"/>
                </a:lnTo>
                <a:lnTo>
                  <a:pt x="3044" y="0"/>
                </a:lnTo>
                <a:lnTo>
                  <a:pt x="3048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251520" y="2420888"/>
            <a:ext cx="4157721" cy="1836630"/>
          </a:xfrm>
          <a:custGeom>
            <a:avLst/>
            <a:gdLst>
              <a:gd name="T0" fmla="*/ 3140 w 4806"/>
              <a:gd name="T1" fmla="*/ 60 h 2123"/>
              <a:gd name="T2" fmla="*/ 3246 w 4806"/>
              <a:gd name="T3" fmla="*/ 62 h 2123"/>
              <a:gd name="T4" fmla="*/ 3374 w 4806"/>
              <a:gd name="T5" fmla="*/ 214 h 2123"/>
              <a:gd name="T6" fmla="*/ 3489 w 4806"/>
              <a:gd name="T7" fmla="*/ 306 h 2123"/>
              <a:gd name="T8" fmla="*/ 3673 w 4806"/>
              <a:gd name="T9" fmla="*/ 405 h 2123"/>
              <a:gd name="T10" fmla="*/ 3911 w 4806"/>
              <a:gd name="T11" fmla="*/ 397 h 2123"/>
              <a:gd name="T12" fmla="*/ 4153 w 4806"/>
              <a:gd name="T13" fmla="*/ 341 h 2123"/>
              <a:gd name="T14" fmla="*/ 4299 w 4806"/>
              <a:gd name="T15" fmla="*/ 477 h 2123"/>
              <a:gd name="T16" fmla="*/ 4405 w 4806"/>
              <a:gd name="T17" fmla="*/ 599 h 2123"/>
              <a:gd name="T18" fmla="*/ 4389 w 4806"/>
              <a:gd name="T19" fmla="*/ 794 h 2123"/>
              <a:gd name="T20" fmla="*/ 4455 w 4806"/>
              <a:gd name="T21" fmla="*/ 928 h 2123"/>
              <a:gd name="T22" fmla="*/ 4491 w 4806"/>
              <a:gd name="T23" fmla="*/ 996 h 2123"/>
              <a:gd name="T24" fmla="*/ 4579 w 4806"/>
              <a:gd name="T25" fmla="*/ 1108 h 2123"/>
              <a:gd name="T26" fmla="*/ 4625 w 4806"/>
              <a:gd name="T27" fmla="*/ 1203 h 2123"/>
              <a:gd name="T28" fmla="*/ 4681 w 4806"/>
              <a:gd name="T29" fmla="*/ 1255 h 2123"/>
              <a:gd name="T30" fmla="*/ 4760 w 4806"/>
              <a:gd name="T31" fmla="*/ 1293 h 2123"/>
              <a:gd name="T32" fmla="*/ 4565 w 4806"/>
              <a:gd name="T33" fmla="*/ 1505 h 2123"/>
              <a:gd name="T34" fmla="*/ 4447 w 4806"/>
              <a:gd name="T35" fmla="*/ 1559 h 2123"/>
              <a:gd name="T36" fmla="*/ 4327 w 4806"/>
              <a:gd name="T37" fmla="*/ 1632 h 2123"/>
              <a:gd name="T38" fmla="*/ 4267 w 4806"/>
              <a:gd name="T39" fmla="*/ 1720 h 2123"/>
              <a:gd name="T40" fmla="*/ 4213 w 4806"/>
              <a:gd name="T41" fmla="*/ 1820 h 2123"/>
              <a:gd name="T42" fmla="*/ 4081 w 4806"/>
              <a:gd name="T43" fmla="*/ 1884 h 2123"/>
              <a:gd name="T44" fmla="*/ 3967 w 4806"/>
              <a:gd name="T45" fmla="*/ 1952 h 2123"/>
              <a:gd name="T46" fmla="*/ 3801 w 4806"/>
              <a:gd name="T47" fmla="*/ 1998 h 2123"/>
              <a:gd name="T48" fmla="*/ 3200 w 4806"/>
              <a:gd name="T49" fmla="*/ 2045 h 2123"/>
              <a:gd name="T50" fmla="*/ 1911 w 4806"/>
              <a:gd name="T51" fmla="*/ 2006 h 2123"/>
              <a:gd name="T52" fmla="*/ 552 w 4806"/>
              <a:gd name="T53" fmla="*/ 2119 h 2123"/>
              <a:gd name="T54" fmla="*/ 256 w 4806"/>
              <a:gd name="T55" fmla="*/ 1988 h 2123"/>
              <a:gd name="T56" fmla="*/ 246 w 4806"/>
              <a:gd name="T57" fmla="*/ 1688 h 2123"/>
              <a:gd name="T58" fmla="*/ 442 w 4806"/>
              <a:gd name="T59" fmla="*/ 1559 h 2123"/>
              <a:gd name="T60" fmla="*/ 574 w 4806"/>
              <a:gd name="T61" fmla="*/ 1622 h 2123"/>
              <a:gd name="T62" fmla="*/ 694 w 4806"/>
              <a:gd name="T63" fmla="*/ 1670 h 2123"/>
              <a:gd name="T64" fmla="*/ 672 w 4806"/>
              <a:gd name="T65" fmla="*/ 1517 h 2123"/>
              <a:gd name="T66" fmla="*/ 736 w 4806"/>
              <a:gd name="T67" fmla="*/ 1389 h 2123"/>
              <a:gd name="T68" fmla="*/ 866 w 4806"/>
              <a:gd name="T69" fmla="*/ 1361 h 2123"/>
              <a:gd name="T70" fmla="*/ 939 w 4806"/>
              <a:gd name="T71" fmla="*/ 1301 h 2123"/>
              <a:gd name="T72" fmla="*/ 910 w 4806"/>
              <a:gd name="T73" fmla="*/ 1168 h 2123"/>
              <a:gd name="T74" fmla="*/ 1011 w 4806"/>
              <a:gd name="T75" fmla="*/ 1100 h 2123"/>
              <a:gd name="T76" fmla="*/ 1043 w 4806"/>
              <a:gd name="T77" fmla="*/ 1002 h 2123"/>
              <a:gd name="T78" fmla="*/ 1163 w 4806"/>
              <a:gd name="T79" fmla="*/ 1014 h 2123"/>
              <a:gd name="T80" fmla="*/ 1245 w 4806"/>
              <a:gd name="T81" fmla="*/ 1054 h 2123"/>
              <a:gd name="T82" fmla="*/ 1259 w 4806"/>
              <a:gd name="T83" fmla="*/ 950 h 2123"/>
              <a:gd name="T84" fmla="*/ 1361 w 4806"/>
              <a:gd name="T85" fmla="*/ 972 h 2123"/>
              <a:gd name="T86" fmla="*/ 1461 w 4806"/>
              <a:gd name="T87" fmla="*/ 1032 h 2123"/>
              <a:gd name="T88" fmla="*/ 1563 w 4806"/>
              <a:gd name="T89" fmla="*/ 1100 h 2123"/>
              <a:gd name="T90" fmla="*/ 1643 w 4806"/>
              <a:gd name="T91" fmla="*/ 982 h 2123"/>
              <a:gd name="T92" fmla="*/ 1755 w 4806"/>
              <a:gd name="T93" fmla="*/ 942 h 2123"/>
              <a:gd name="T94" fmla="*/ 1849 w 4806"/>
              <a:gd name="T95" fmla="*/ 1010 h 2123"/>
              <a:gd name="T96" fmla="*/ 1909 w 4806"/>
              <a:gd name="T97" fmla="*/ 994 h 2123"/>
              <a:gd name="T98" fmla="*/ 1979 w 4806"/>
              <a:gd name="T99" fmla="*/ 878 h 2123"/>
              <a:gd name="T100" fmla="*/ 2045 w 4806"/>
              <a:gd name="T101" fmla="*/ 802 h 2123"/>
              <a:gd name="T102" fmla="*/ 2079 w 4806"/>
              <a:gd name="T103" fmla="*/ 844 h 2123"/>
              <a:gd name="T104" fmla="*/ 2210 w 4806"/>
              <a:gd name="T105" fmla="*/ 932 h 2123"/>
              <a:gd name="T106" fmla="*/ 2308 w 4806"/>
              <a:gd name="T107" fmla="*/ 898 h 2123"/>
              <a:gd name="T108" fmla="*/ 2396 w 4806"/>
              <a:gd name="T109" fmla="*/ 697 h 2123"/>
              <a:gd name="T110" fmla="*/ 2490 w 4806"/>
              <a:gd name="T111" fmla="*/ 603 h 2123"/>
              <a:gd name="T112" fmla="*/ 2596 w 4806"/>
              <a:gd name="T113" fmla="*/ 515 h 2123"/>
              <a:gd name="T114" fmla="*/ 2608 w 4806"/>
              <a:gd name="T115" fmla="*/ 349 h 2123"/>
              <a:gd name="T116" fmla="*/ 2742 w 4806"/>
              <a:gd name="T117" fmla="*/ 355 h 2123"/>
              <a:gd name="T118" fmla="*/ 2870 w 4806"/>
              <a:gd name="T119" fmla="*/ 316 h 2123"/>
              <a:gd name="T120" fmla="*/ 3004 w 4806"/>
              <a:gd name="T121" fmla="*/ 296 h 2123"/>
              <a:gd name="T122" fmla="*/ 2972 w 4806"/>
              <a:gd name="T123" fmla="*/ 202 h 2123"/>
              <a:gd name="T124" fmla="*/ 2956 w 4806"/>
              <a:gd name="T125" fmla="*/ 84 h 2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06" h="2123">
                <a:moveTo>
                  <a:pt x="56" y="2119"/>
                </a:moveTo>
                <a:lnTo>
                  <a:pt x="54" y="2123"/>
                </a:lnTo>
                <a:lnTo>
                  <a:pt x="50" y="2123"/>
                </a:lnTo>
                <a:lnTo>
                  <a:pt x="26" y="2123"/>
                </a:lnTo>
                <a:lnTo>
                  <a:pt x="20" y="2123"/>
                </a:lnTo>
                <a:lnTo>
                  <a:pt x="8" y="2101"/>
                </a:lnTo>
                <a:lnTo>
                  <a:pt x="4" y="2095"/>
                </a:lnTo>
                <a:lnTo>
                  <a:pt x="2" y="2091"/>
                </a:lnTo>
                <a:lnTo>
                  <a:pt x="0" y="2083"/>
                </a:lnTo>
                <a:lnTo>
                  <a:pt x="0" y="2075"/>
                </a:lnTo>
                <a:lnTo>
                  <a:pt x="8" y="2063"/>
                </a:lnTo>
                <a:lnTo>
                  <a:pt x="16" y="2057"/>
                </a:lnTo>
                <a:lnTo>
                  <a:pt x="28" y="2057"/>
                </a:lnTo>
                <a:lnTo>
                  <a:pt x="34" y="2057"/>
                </a:lnTo>
                <a:lnTo>
                  <a:pt x="44" y="2059"/>
                </a:lnTo>
                <a:lnTo>
                  <a:pt x="46" y="2061"/>
                </a:lnTo>
                <a:lnTo>
                  <a:pt x="52" y="2063"/>
                </a:lnTo>
                <a:lnTo>
                  <a:pt x="56" y="2065"/>
                </a:lnTo>
                <a:lnTo>
                  <a:pt x="58" y="2069"/>
                </a:lnTo>
                <a:lnTo>
                  <a:pt x="58" y="2071"/>
                </a:lnTo>
                <a:lnTo>
                  <a:pt x="62" y="2073"/>
                </a:lnTo>
                <a:lnTo>
                  <a:pt x="64" y="2081"/>
                </a:lnTo>
                <a:lnTo>
                  <a:pt x="66" y="2085"/>
                </a:lnTo>
                <a:lnTo>
                  <a:pt x="66" y="2095"/>
                </a:lnTo>
                <a:lnTo>
                  <a:pt x="64" y="2105"/>
                </a:lnTo>
                <a:lnTo>
                  <a:pt x="58" y="2115"/>
                </a:lnTo>
                <a:lnTo>
                  <a:pt x="56" y="2119"/>
                </a:lnTo>
                <a:close/>
                <a:moveTo>
                  <a:pt x="3048" y="0"/>
                </a:moveTo>
                <a:lnTo>
                  <a:pt x="3056" y="2"/>
                </a:lnTo>
                <a:lnTo>
                  <a:pt x="3058" y="4"/>
                </a:lnTo>
                <a:lnTo>
                  <a:pt x="3060" y="4"/>
                </a:lnTo>
                <a:lnTo>
                  <a:pt x="3062" y="6"/>
                </a:lnTo>
                <a:lnTo>
                  <a:pt x="3064" y="6"/>
                </a:lnTo>
                <a:lnTo>
                  <a:pt x="3064" y="8"/>
                </a:lnTo>
                <a:lnTo>
                  <a:pt x="3066" y="8"/>
                </a:lnTo>
                <a:lnTo>
                  <a:pt x="3066" y="10"/>
                </a:lnTo>
                <a:lnTo>
                  <a:pt x="3068" y="12"/>
                </a:lnTo>
                <a:lnTo>
                  <a:pt x="3068" y="14"/>
                </a:lnTo>
                <a:lnTo>
                  <a:pt x="3070" y="14"/>
                </a:lnTo>
                <a:lnTo>
                  <a:pt x="3070" y="16"/>
                </a:lnTo>
                <a:lnTo>
                  <a:pt x="3072" y="16"/>
                </a:lnTo>
                <a:lnTo>
                  <a:pt x="3072" y="18"/>
                </a:lnTo>
                <a:lnTo>
                  <a:pt x="3074" y="22"/>
                </a:lnTo>
                <a:lnTo>
                  <a:pt x="3076" y="22"/>
                </a:lnTo>
                <a:lnTo>
                  <a:pt x="3076" y="24"/>
                </a:lnTo>
                <a:lnTo>
                  <a:pt x="3078" y="28"/>
                </a:lnTo>
                <a:lnTo>
                  <a:pt x="3080" y="30"/>
                </a:lnTo>
                <a:lnTo>
                  <a:pt x="3084" y="34"/>
                </a:lnTo>
                <a:lnTo>
                  <a:pt x="3084" y="36"/>
                </a:lnTo>
                <a:lnTo>
                  <a:pt x="3086" y="36"/>
                </a:lnTo>
                <a:lnTo>
                  <a:pt x="3086" y="38"/>
                </a:lnTo>
                <a:lnTo>
                  <a:pt x="3088" y="38"/>
                </a:lnTo>
                <a:lnTo>
                  <a:pt x="3090" y="40"/>
                </a:lnTo>
                <a:lnTo>
                  <a:pt x="3094" y="40"/>
                </a:lnTo>
                <a:lnTo>
                  <a:pt x="3098" y="40"/>
                </a:lnTo>
                <a:lnTo>
                  <a:pt x="3100" y="40"/>
                </a:lnTo>
                <a:lnTo>
                  <a:pt x="3102" y="42"/>
                </a:lnTo>
                <a:lnTo>
                  <a:pt x="3104" y="42"/>
                </a:lnTo>
                <a:lnTo>
                  <a:pt x="3106" y="44"/>
                </a:lnTo>
                <a:lnTo>
                  <a:pt x="3108" y="44"/>
                </a:lnTo>
                <a:lnTo>
                  <a:pt x="3108" y="46"/>
                </a:lnTo>
                <a:lnTo>
                  <a:pt x="3110" y="48"/>
                </a:lnTo>
                <a:lnTo>
                  <a:pt x="3112" y="48"/>
                </a:lnTo>
                <a:lnTo>
                  <a:pt x="3112" y="50"/>
                </a:lnTo>
                <a:lnTo>
                  <a:pt x="3114" y="52"/>
                </a:lnTo>
                <a:lnTo>
                  <a:pt x="3116" y="54"/>
                </a:lnTo>
                <a:lnTo>
                  <a:pt x="3118" y="54"/>
                </a:lnTo>
                <a:lnTo>
                  <a:pt x="3118" y="56"/>
                </a:lnTo>
                <a:lnTo>
                  <a:pt x="3120" y="56"/>
                </a:lnTo>
                <a:lnTo>
                  <a:pt x="3120" y="58"/>
                </a:lnTo>
                <a:lnTo>
                  <a:pt x="3122" y="58"/>
                </a:lnTo>
                <a:lnTo>
                  <a:pt x="3124" y="60"/>
                </a:lnTo>
                <a:lnTo>
                  <a:pt x="3126" y="60"/>
                </a:lnTo>
                <a:lnTo>
                  <a:pt x="3128" y="60"/>
                </a:lnTo>
                <a:lnTo>
                  <a:pt x="3130" y="60"/>
                </a:lnTo>
                <a:lnTo>
                  <a:pt x="3132" y="60"/>
                </a:lnTo>
                <a:lnTo>
                  <a:pt x="3134" y="60"/>
                </a:lnTo>
                <a:lnTo>
                  <a:pt x="3134" y="60"/>
                </a:lnTo>
                <a:lnTo>
                  <a:pt x="3136" y="60"/>
                </a:lnTo>
                <a:lnTo>
                  <a:pt x="3138" y="60"/>
                </a:lnTo>
                <a:lnTo>
                  <a:pt x="3140" y="60"/>
                </a:lnTo>
                <a:lnTo>
                  <a:pt x="3140" y="58"/>
                </a:lnTo>
                <a:lnTo>
                  <a:pt x="3142" y="58"/>
                </a:lnTo>
                <a:lnTo>
                  <a:pt x="3144" y="58"/>
                </a:lnTo>
                <a:lnTo>
                  <a:pt x="3144" y="56"/>
                </a:lnTo>
                <a:lnTo>
                  <a:pt x="3146" y="56"/>
                </a:lnTo>
                <a:lnTo>
                  <a:pt x="3148" y="56"/>
                </a:lnTo>
                <a:lnTo>
                  <a:pt x="3150" y="56"/>
                </a:lnTo>
                <a:lnTo>
                  <a:pt x="3152" y="56"/>
                </a:lnTo>
                <a:lnTo>
                  <a:pt x="3152" y="54"/>
                </a:lnTo>
                <a:lnTo>
                  <a:pt x="3154" y="54"/>
                </a:lnTo>
                <a:lnTo>
                  <a:pt x="3156" y="54"/>
                </a:lnTo>
                <a:lnTo>
                  <a:pt x="3158" y="54"/>
                </a:lnTo>
                <a:lnTo>
                  <a:pt x="3158" y="52"/>
                </a:lnTo>
                <a:lnTo>
                  <a:pt x="3160" y="52"/>
                </a:lnTo>
                <a:lnTo>
                  <a:pt x="3160" y="50"/>
                </a:lnTo>
                <a:lnTo>
                  <a:pt x="3162" y="50"/>
                </a:lnTo>
                <a:lnTo>
                  <a:pt x="3162" y="48"/>
                </a:lnTo>
                <a:lnTo>
                  <a:pt x="3164" y="48"/>
                </a:lnTo>
                <a:lnTo>
                  <a:pt x="3164" y="46"/>
                </a:lnTo>
                <a:lnTo>
                  <a:pt x="3166" y="46"/>
                </a:lnTo>
                <a:lnTo>
                  <a:pt x="3166" y="44"/>
                </a:lnTo>
                <a:lnTo>
                  <a:pt x="3168" y="42"/>
                </a:lnTo>
                <a:lnTo>
                  <a:pt x="3168" y="40"/>
                </a:lnTo>
                <a:lnTo>
                  <a:pt x="3170" y="40"/>
                </a:lnTo>
                <a:lnTo>
                  <a:pt x="3172" y="38"/>
                </a:lnTo>
                <a:lnTo>
                  <a:pt x="3174" y="38"/>
                </a:lnTo>
                <a:lnTo>
                  <a:pt x="3176" y="38"/>
                </a:lnTo>
                <a:lnTo>
                  <a:pt x="3178" y="38"/>
                </a:lnTo>
                <a:lnTo>
                  <a:pt x="3180" y="40"/>
                </a:lnTo>
                <a:lnTo>
                  <a:pt x="3182" y="40"/>
                </a:lnTo>
                <a:lnTo>
                  <a:pt x="3182" y="42"/>
                </a:lnTo>
                <a:lnTo>
                  <a:pt x="3182" y="42"/>
                </a:lnTo>
                <a:lnTo>
                  <a:pt x="3184" y="42"/>
                </a:lnTo>
                <a:lnTo>
                  <a:pt x="3184" y="44"/>
                </a:lnTo>
                <a:lnTo>
                  <a:pt x="3186" y="44"/>
                </a:lnTo>
                <a:lnTo>
                  <a:pt x="3188" y="44"/>
                </a:lnTo>
                <a:lnTo>
                  <a:pt x="3190" y="44"/>
                </a:lnTo>
                <a:lnTo>
                  <a:pt x="3192" y="44"/>
                </a:lnTo>
                <a:lnTo>
                  <a:pt x="3194" y="44"/>
                </a:lnTo>
                <a:lnTo>
                  <a:pt x="3196" y="44"/>
                </a:lnTo>
                <a:lnTo>
                  <a:pt x="3200" y="42"/>
                </a:lnTo>
                <a:lnTo>
                  <a:pt x="3202" y="42"/>
                </a:lnTo>
                <a:lnTo>
                  <a:pt x="3202" y="40"/>
                </a:lnTo>
                <a:lnTo>
                  <a:pt x="3204" y="40"/>
                </a:lnTo>
                <a:lnTo>
                  <a:pt x="3204" y="38"/>
                </a:lnTo>
                <a:lnTo>
                  <a:pt x="3206" y="38"/>
                </a:lnTo>
                <a:lnTo>
                  <a:pt x="3208" y="36"/>
                </a:lnTo>
                <a:lnTo>
                  <a:pt x="3208" y="34"/>
                </a:lnTo>
                <a:lnTo>
                  <a:pt x="3212" y="30"/>
                </a:lnTo>
                <a:lnTo>
                  <a:pt x="3214" y="28"/>
                </a:lnTo>
                <a:lnTo>
                  <a:pt x="3216" y="26"/>
                </a:lnTo>
                <a:lnTo>
                  <a:pt x="3218" y="24"/>
                </a:lnTo>
                <a:lnTo>
                  <a:pt x="3220" y="24"/>
                </a:lnTo>
                <a:lnTo>
                  <a:pt x="3220" y="22"/>
                </a:lnTo>
                <a:lnTo>
                  <a:pt x="3222" y="22"/>
                </a:lnTo>
                <a:lnTo>
                  <a:pt x="3224" y="22"/>
                </a:lnTo>
                <a:lnTo>
                  <a:pt x="3226" y="22"/>
                </a:lnTo>
                <a:lnTo>
                  <a:pt x="3228" y="22"/>
                </a:lnTo>
                <a:lnTo>
                  <a:pt x="3230" y="22"/>
                </a:lnTo>
                <a:lnTo>
                  <a:pt x="3230" y="24"/>
                </a:lnTo>
                <a:lnTo>
                  <a:pt x="3234" y="24"/>
                </a:lnTo>
                <a:lnTo>
                  <a:pt x="3234" y="26"/>
                </a:lnTo>
                <a:lnTo>
                  <a:pt x="3236" y="26"/>
                </a:lnTo>
                <a:lnTo>
                  <a:pt x="3236" y="28"/>
                </a:lnTo>
                <a:lnTo>
                  <a:pt x="3238" y="30"/>
                </a:lnTo>
                <a:lnTo>
                  <a:pt x="3240" y="30"/>
                </a:lnTo>
                <a:lnTo>
                  <a:pt x="3240" y="30"/>
                </a:lnTo>
                <a:lnTo>
                  <a:pt x="3242" y="32"/>
                </a:lnTo>
                <a:lnTo>
                  <a:pt x="3242" y="34"/>
                </a:lnTo>
                <a:lnTo>
                  <a:pt x="3244" y="36"/>
                </a:lnTo>
                <a:lnTo>
                  <a:pt x="3244" y="38"/>
                </a:lnTo>
                <a:lnTo>
                  <a:pt x="3244" y="40"/>
                </a:lnTo>
                <a:lnTo>
                  <a:pt x="3246" y="42"/>
                </a:lnTo>
                <a:lnTo>
                  <a:pt x="3244" y="44"/>
                </a:lnTo>
                <a:lnTo>
                  <a:pt x="3244" y="48"/>
                </a:lnTo>
                <a:lnTo>
                  <a:pt x="3244" y="50"/>
                </a:lnTo>
                <a:lnTo>
                  <a:pt x="3246" y="52"/>
                </a:lnTo>
                <a:lnTo>
                  <a:pt x="3246" y="54"/>
                </a:lnTo>
                <a:lnTo>
                  <a:pt x="3246" y="56"/>
                </a:lnTo>
                <a:lnTo>
                  <a:pt x="3246" y="58"/>
                </a:lnTo>
                <a:lnTo>
                  <a:pt x="3246" y="62"/>
                </a:lnTo>
                <a:lnTo>
                  <a:pt x="3246" y="64"/>
                </a:lnTo>
                <a:lnTo>
                  <a:pt x="3246" y="66"/>
                </a:lnTo>
                <a:lnTo>
                  <a:pt x="3246" y="70"/>
                </a:lnTo>
                <a:lnTo>
                  <a:pt x="3246" y="72"/>
                </a:lnTo>
                <a:lnTo>
                  <a:pt x="3248" y="72"/>
                </a:lnTo>
                <a:lnTo>
                  <a:pt x="3248" y="74"/>
                </a:lnTo>
                <a:lnTo>
                  <a:pt x="3248" y="76"/>
                </a:lnTo>
                <a:lnTo>
                  <a:pt x="3250" y="76"/>
                </a:lnTo>
                <a:lnTo>
                  <a:pt x="3250" y="78"/>
                </a:lnTo>
                <a:lnTo>
                  <a:pt x="3252" y="78"/>
                </a:lnTo>
                <a:lnTo>
                  <a:pt x="3252" y="78"/>
                </a:lnTo>
                <a:lnTo>
                  <a:pt x="3254" y="78"/>
                </a:lnTo>
                <a:lnTo>
                  <a:pt x="3256" y="80"/>
                </a:lnTo>
                <a:lnTo>
                  <a:pt x="3262" y="82"/>
                </a:lnTo>
                <a:lnTo>
                  <a:pt x="3264" y="82"/>
                </a:lnTo>
                <a:lnTo>
                  <a:pt x="3266" y="82"/>
                </a:lnTo>
                <a:lnTo>
                  <a:pt x="3270" y="82"/>
                </a:lnTo>
                <a:lnTo>
                  <a:pt x="3272" y="82"/>
                </a:lnTo>
                <a:lnTo>
                  <a:pt x="3274" y="82"/>
                </a:lnTo>
                <a:lnTo>
                  <a:pt x="3276" y="82"/>
                </a:lnTo>
                <a:lnTo>
                  <a:pt x="3278" y="84"/>
                </a:lnTo>
                <a:lnTo>
                  <a:pt x="3282" y="84"/>
                </a:lnTo>
                <a:lnTo>
                  <a:pt x="3284" y="84"/>
                </a:lnTo>
                <a:lnTo>
                  <a:pt x="3286" y="84"/>
                </a:lnTo>
                <a:lnTo>
                  <a:pt x="3290" y="86"/>
                </a:lnTo>
                <a:lnTo>
                  <a:pt x="3294" y="86"/>
                </a:lnTo>
                <a:lnTo>
                  <a:pt x="3296" y="88"/>
                </a:lnTo>
                <a:lnTo>
                  <a:pt x="3300" y="90"/>
                </a:lnTo>
                <a:lnTo>
                  <a:pt x="3302" y="90"/>
                </a:lnTo>
                <a:lnTo>
                  <a:pt x="3306" y="92"/>
                </a:lnTo>
                <a:lnTo>
                  <a:pt x="3308" y="94"/>
                </a:lnTo>
                <a:lnTo>
                  <a:pt x="3310" y="96"/>
                </a:lnTo>
                <a:lnTo>
                  <a:pt x="3312" y="96"/>
                </a:lnTo>
                <a:lnTo>
                  <a:pt x="3314" y="98"/>
                </a:lnTo>
                <a:lnTo>
                  <a:pt x="3318" y="102"/>
                </a:lnTo>
                <a:lnTo>
                  <a:pt x="3320" y="106"/>
                </a:lnTo>
                <a:lnTo>
                  <a:pt x="3322" y="106"/>
                </a:lnTo>
                <a:lnTo>
                  <a:pt x="3322" y="108"/>
                </a:lnTo>
                <a:lnTo>
                  <a:pt x="3326" y="114"/>
                </a:lnTo>
                <a:lnTo>
                  <a:pt x="3326" y="116"/>
                </a:lnTo>
                <a:lnTo>
                  <a:pt x="3326" y="118"/>
                </a:lnTo>
                <a:lnTo>
                  <a:pt x="3328" y="120"/>
                </a:lnTo>
                <a:lnTo>
                  <a:pt x="3330" y="124"/>
                </a:lnTo>
                <a:lnTo>
                  <a:pt x="3330" y="126"/>
                </a:lnTo>
                <a:lnTo>
                  <a:pt x="3330" y="128"/>
                </a:lnTo>
                <a:lnTo>
                  <a:pt x="3330" y="130"/>
                </a:lnTo>
                <a:lnTo>
                  <a:pt x="3332" y="132"/>
                </a:lnTo>
                <a:lnTo>
                  <a:pt x="3332" y="134"/>
                </a:lnTo>
                <a:lnTo>
                  <a:pt x="3332" y="136"/>
                </a:lnTo>
                <a:lnTo>
                  <a:pt x="3332" y="142"/>
                </a:lnTo>
                <a:lnTo>
                  <a:pt x="3332" y="146"/>
                </a:lnTo>
                <a:lnTo>
                  <a:pt x="3332" y="148"/>
                </a:lnTo>
                <a:lnTo>
                  <a:pt x="3334" y="148"/>
                </a:lnTo>
                <a:lnTo>
                  <a:pt x="3334" y="150"/>
                </a:lnTo>
                <a:lnTo>
                  <a:pt x="3336" y="152"/>
                </a:lnTo>
                <a:lnTo>
                  <a:pt x="3336" y="154"/>
                </a:lnTo>
                <a:lnTo>
                  <a:pt x="3336" y="156"/>
                </a:lnTo>
                <a:lnTo>
                  <a:pt x="3338" y="158"/>
                </a:lnTo>
                <a:lnTo>
                  <a:pt x="3340" y="162"/>
                </a:lnTo>
                <a:lnTo>
                  <a:pt x="3342" y="166"/>
                </a:lnTo>
                <a:lnTo>
                  <a:pt x="3346" y="168"/>
                </a:lnTo>
                <a:lnTo>
                  <a:pt x="3346" y="170"/>
                </a:lnTo>
                <a:lnTo>
                  <a:pt x="3348" y="174"/>
                </a:lnTo>
                <a:lnTo>
                  <a:pt x="3350" y="174"/>
                </a:lnTo>
                <a:lnTo>
                  <a:pt x="3350" y="174"/>
                </a:lnTo>
                <a:lnTo>
                  <a:pt x="3352" y="176"/>
                </a:lnTo>
                <a:lnTo>
                  <a:pt x="3354" y="178"/>
                </a:lnTo>
                <a:lnTo>
                  <a:pt x="3354" y="180"/>
                </a:lnTo>
                <a:lnTo>
                  <a:pt x="3356" y="180"/>
                </a:lnTo>
                <a:lnTo>
                  <a:pt x="3356" y="182"/>
                </a:lnTo>
                <a:lnTo>
                  <a:pt x="3358" y="184"/>
                </a:lnTo>
                <a:lnTo>
                  <a:pt x="3360" y="186"/>
                </a:lnTo>
                <a:lnTo>
                  <a:pt x="3360" y="188"/>
                </a:lnTo>
                <a:lnTo>
                  <a:pt x="3362" y="192"/>
                </a:lnTo>
                <a:lnTo>
                  <a:pt x="3364" y="194"/>
                </a:lnTo>
                <a:lnTo>
                  <a:pt x="3364" y="196"/>
                </a:lnTo>
                <a:lnTo>
                  <a:pt x="3366" y="198"/>
                </a:lnTo>
                <a:lnTo>
                  <a:pt x="3368" y="200"/>
                </a:lnTo>
                <a:lnTo>
                  <a:pt x="3370" y="206"/>
                </a:lnTo>
                <a:lnTo>
                  <a:pt x="3372" y="208"/>
                </a:lnTo>
                <a:lnTo>
                  <a:pt x="3374" y="214"/>
                </a:lnTo>
                <a:lnTo>
                  <a:pt x="3374" y="218"/>
                </a:lnTo>
                <a:lnTo>
                  <a:pt x="3374" y="222"/>
                </a:lnTo>
                <a:lnTo>
                  <a:pt x="3374" y="222"/>
                </a:lnTo>
                <a:lnTo>
                  <a:pt x="3374" y="224"/>
                </a:lnTo>
                <a:lnTo>
                  <a:pt x="3374" y="226"/>
                </a:lnTo>
                <a:lnTo>
                  <a:pt x="3374" y="228"/>
                </a:lnTo>
                <a:lnTo>
                  <a:pt x="3374" y="230"/>
                </a:lnTo>
                <a:lnTo>
                  <a:pt x="3374" y="232"/>
                </a:lnTo>
                <a:lnTo>
                  <a:pt x="3372" y="232"/>
                </a:lnTo>
                <a:lnTo>
                  <a:pt x="3372" y="234"/>
                </a:lnTo>
                <a:lnTo>
                  <a:pt x="3372" y="236"/>
                </a:lnTo>
                <a:lnTo>
                  <a:pt x="3372" y="238"/>
                </a:lnTo>
                <a:lnTo>
                  <a:pt x="3372" y="240"/>
                </a:lnTo>
                <a:lnTo>
                  <a:pt x="3372" y="242"/>
                </a:lnTo>
                <a:lnTo>
                  <a:pt x="3372" y="244"/>
                </a:lnTo>
                <a:lnTo>
                  <a:pt x="3372" y="246"/>
                </a:lnTo>
                <a:lnTo>
                  <a:pt x="3372" y="248"/>
                </a:lnTo>
                <a:lnTo>
                  <a:pt x="3374" y="252"/>
                </a:lnTo>
                <a:lnTo>
                  <a:pt x="3374" y="254"/>
                </a:lnTo>
                <a:lnTo>
                  <a:pt x="3374" y="258"/>
                </a:lnTo>
                <a:lnTo>
                  <a:pt x="3374" y="260"/>
                </a:lnTo>
                <a:lnTo>
                  <a:pt x="3374" y="262"/>
                </a:lnTo>
                <a:lnTo>
                  <a:pt x="3374" y="262"/>
                </a:lnTo>
                <a:lnTo>
                  <a:pt x="3374" y="266"/>
                </a:lnTo>
                <a:lnTo>
                  <a:pt x="3376" y="268"/>
                </a:lnTo>
                <a:lnTo>
                  <a:pt x="3376" y="268"/>
                </a:lnTo>
                <a:lnTo>
                  <a:pt x="3378" y="270"/>
                </a:lnTo>
                <a:lnTo>
                  <a:pt x="3380" y="272"/>
                </a:lnTo>
                <a:lnTo>
                  <a:pt x="3382" y="276"/>
                </a:lnTo>
                <a:lnTo>
                  <a:pt x="3384" y="276"/>
                </a:lnTo>
                <a:lnTo>
                  <a:pt x="3386" y="278"/>
                </a:lnTo>
                <a:lnTo>
                  <a:pt x="3388" y="278"/>
                </a:lnTo>
                <a:lnTo>
                  <a:pt x="3388" y="280"/>
                </a:lnTo>
                <a:lnTo>
                  <a:pt x="3390" y="280"/>
                </a:lnTo>
                <a:lnTo>
                  <a:pt x="3394" y="280"/>
                </a:lnTo>
                <a:lnTo>
                  <a:pt x="3398" y="282"/>
                </a:lnTo>
                <a:lnTo>
                  <a:pt x="3400" y="282"/>
                </a:lnTo>
                <a:lnTo>
                  <a:pt x="3402" y="282"/>
                </a:lnTo>
                <a:lnTo>
                  <a:pt x="3404" y="282"/>
                </a:lnTo>
                <a:lnTo>
                  <a:pt x="3410" y="284"/>
                </a:lnTo>
                <a:lnTo>
                  <a:pt x="3412" y="284"/>
                </a:lnTo>
                <a:lnTo>
                  <a:pt x="3416" y="284"/>
                </a:lnTo>
                <a:lnTo>
                  <a:pt x="3418" y="286"/>
                </a:lnTo>
                <a:lnTo>
                  <a:pt x="3422" y="286"/>
                </a:lnTo>
                <a:lnTo>
                  <a:pt x="3422" y="286"/>
                </a:lnTo>
                <a:lnTo>
                  <a:pt x="3426" y="288"/>
                </a:lnTo>
                <a:lnTo>
                  <a:pt x="3428" y="288"/>
                </a:lnTo>
                <a:lnTo>
                  <a:pt x="3428" y="290"/>
                </a:lnTo>
                <a:lnTo>
                  <a:pt x="3430" y="290"/>
                </a:lnTo>
                <a:lnTo>
                  <a:pt x="3432" y="290"/>
                </a:lnTo>
                <a:lnTo>
                  <a:pt x="3434" y="290"/>
                </a:lnTo>
                <a:lnTo>
                  <a:pt x="3434" y="292"/>
                </a:lnTo>
                <a:lnTo>
                  <a:pt x="3436" y="292"/>
                </a:lnTo>
                <a:lnTo>
                  <a:pt x="3440" y="294"/>
                </a:lnTo>
                <a:lnTo>
                  <a:pt x="3444" y="296"/>
                </a:lnTo>
                <a:lnTo>
                  <a:pt x="3446" y="296"/>
                </a:lnTo>
                <a:lnTo>
                  <a:pt x="3448" y="296"/>
                </a:lnTo>
                <a:lnTo>
                  <a:pt x="3448" y="298"/>
                </a:lnTo>
                <a:lnTo>
                  <a:pt x="3450" y="298"/>
                </a:lnTo>
                <a:lnTo>
                  <a:pt x="3448" y="298"/>
                </a:lnTo>
                <a:lnTo>
                  <a:pt x="3450" y="298"/>
                </a:lnTo>
                <a:lnTo>
                  <a:pt x="3450" y="300"/>
                </a:lnTo>
                <a:lnTo>
                  <a:pt x="3452" y="300"/>
                </a:lnTo>
                <a:lnTo>
                  <a:pt x="3456" y="302"/>
                </a:lnTo>
                <a:lnTo>
                  <a:pt x="3460" y="302"/>
                </a:lnTo>
                <a:lnTo>
                  <a:pt x="3460" y="304"/>
                </a:lnTo>
                <a:lnTo>
                  <a:pt x="3462" y="304"/>
                </a:lnTo>
                <a:lnTo>
                  <a:pt x="3464" y="304"/>
                </a:lnTo>
                <a:lnTo>
                  <a:pt x="3466" y="304"/>
                </a:lnTo>
                <a:lnTo>
                  <a:pt x="3468" y="304"/>
                </a:lnTo>
                <a:lnTo>
                  <a:pt x="3470" y="306"/>
                </a:lnTo>
                <a:lnTo>
                  <a:pt x="3470" y="306"/>
                </a:lnTo>
                <a:lnTo>
                  <a:pt x="3473" y="306"/>
                </a:lnTo>
                <a:lnTo>
                  <a:pt x="3475" y="306"/>
                </a:lnTo>
                <a:lnTo>
                  <a:pt x="3477" y="306"/>
                </a:lnTo>
                <a:lnTo>
                  <a:pt x="3479" y="306"/>
                </a:lnTo>
                <a:lnTo>
                  <a:pt x="3481" y="306"/>
                </a:lnTo>
                <a:lnTo>
                  <a:pt x="3483" y="306"/>
                </a:lnTo>
                <a:lnTo>
                  <a:pt x="3485" y="306"/>
                </a:lnTo>
                <a:lnTo>
                  <a:pt x="3487" y="306"/>
                </a:lnTo>
                <a:lnTo>
                  <a:pt x="3489" y="306"/>
                </a:lnTo>
                <a:lnTo>
                  <a:pt x="3491" y="306"/>
                </a:lnTo>
                <a:lnTo>
                  <a:pt x="3495" y="306"/>
                </a:lnTo>
                <a:lnTo>
                  <a:pt x="3497" y="306"/>
                </a:lnTo>
                <a:lnTo>
                  <a:pt x="3499" y="304"/>
                </a:lnTo>
                <a:lnTo>
                  <a:pt x="3501" y="304"/>
                </a:lnTo>
                <a:lnTo>
                  <a:pt x="3503" y="304"/>
                </a:lnTo>
                <a:lnTo>
                  <a:pt x="3505" y="304"/>
                </a:lnTo>
                <a:lnTo>
                  <a:pt x="3505" y="302"/>
                </a:lnTo>
                <a:lnTo>
                  <a:pt x="3507" y="302"/>
                </a:lnTo>
                <a:lnTo>
                  <a:pt x="3509" y="302"/>
                </a:lnTo>
                <a:lnTo>
                  <a:pt x="3511" y="302"/>
                </a:lnTo>
                <a:lnTo>
                  <a:pt x="3511" y="300"/>
                </a:lnTo>
                <a:lnTo>
                  <a:pt x="3513" y="300"/>
                </a:lnTo>
                <a:lnTo>
                  <a:pt x="3515" y="300"/>
                </a:lnTo>
                <a:lnTo>
                  <a:pt x="3515" y="298"/>
                </a:lnTo>
                <a:lnTo>
                  <a:pt x="3517" y="298"/>
                </a:lnTo>
                <a:lnTo>
                  <a:pt x="3519" y="298"/>
                </a:lnTo>
                <a:lnTo>
                  <a:pt x="3519" y="298"/>
                </a:lnTo>
                <a:lnTo>
                  <a:pt x="3521" y="298"/>
                </a:lnTo>
                <a:lnTo>
                  <a:pt x="3523" y="296"/>
                </a:lnTo>
                <a:lnTo>
                  <a:pt x="3525" y="296"/>
                </a:lnTo>
                <a:lnTo>
                  <a:pt x="3531" y="296"/>
                </a:lnTo>
                <a:lnTo>
                  <a:pt x="3535" y="294"/>
                </a:lnTo>
                <a:lnTo>
                  <a:pt x="3541" y="294"/>
                </a:lnTo>
                <a:lnTo>
                  <a:pt x="3543" y="294"/>
                </a:lnTo>
                <a:lnTo>
                  <a:pt x="3549" y="294"/>
                </a:lnTo>
                <a:lnTo>
                  <a:pt x="3551" y="296"/>
                </a:lnTo>
                <a:lnTo>
                  <a:pt x="3553" y="296"/>
                </a:lnTo>
                <a:lnTo>
                  <a:pt x="3555" y="296"/>
                </a:lnTo>
                <a:lnTo>
                  <a:pt x="3557" y="298"/>
                </a:lnTo>
                <a:lnTo>
                  <a:pt x="3559" y="300"/>
                </a:lnTo>
                <a:lnTo>
                  <a:pt x="3565" y="306"/>
                </a:lnTo>
                <a:lnTo>
                  <a:pt x="3567" y="306"/>
                </a:lnTo>
                <a:lnTo>
                  <a:pt x="3569" y="308"/>
                </a:lnTo>
                <a:lnTo>
                  <a:pt x="3573" y="310"/>
                </a:lnTo>
                <a:lnTo>
                  <a:pt x="3581" y="308"/>
                </a:lnTo>
                <a:lnTo>
                  <a:pt x="3583" y="310"/>
                </a:lnTo>
                <a:lnTo>
                  <a:pt x="3583" y="312"/>
                </a:lnTo>
                <a:lnTo>
                  <a:pt x="3587" y="312"/>
                </a:lnTo>
                <a:lnTo>
                  <a:pt x="3589" y="312"/>
                </a:lnTo>
                <a:lnTo>
                  <a:pt x="3593" y="314"/>
                </a:lnTo>
                <a:lnTo>
                  <a:pt x="3595" y="314"/>
                </a:lnTo>
                <a:lnTo>
                  <a:pt x="3597" y="314"/>
                </a:lnTo>
                <a:lnTo>
                  <a:pt x="3599" y="314"/>
                </a:lnTo>
                <a:lnTo>
                  <a:pt x="3601" y="316"/>
                </a:lnTo>
                <a:lnTo>
                  <a:pt x="3605" y="316"/>
                </a:lnTo>
                <a:lnTo>
                  <a:pt x="3607" y="316"/>
                </a:lnTo>
                <a:lnTo>
                  <a:pt x="3611" y="318"/>
                </a:lnTo>
                <a:lnTo>
                  <a:pt x="3611" y="320"/>
                </a:lnTo>
                <a:lnTo>
                  <a:pt x="3613" y="322"/>
                </a:lnTo>
                <a:lnTo>
                  <a:pt x="3615" y="326"/>
                </a:lnTo>
                <a:lnTo>
                  <a:pt x="3617" y="328"/>
                </a:lnTo>
                <a:lnTo>
                  <a:pt x="3617" y="337"/>
                </a:lnTo>
                <a:lnTo>
                  <a:pt x="3617" y="343"/>
                </a:lnTo>
                <a:lnTo>
                  <a:pt x="3617" y="345"/>
                </a:lnTo>
                <a:lnTo>
                  <a:pt x="3619" y="347"/>
                </a:lnTo>
                <a:lnTo>
                  <a:pt x="3621" y="351"/>
                </a:lnTo>
                <a:lnTo>
                  <a:pt x="3623" y="353"/>
                </a:lnTo>
                <a:lnTo>
                  <a:pt x="3623" y="355"/>
                </a:lnTo>
                <a:lnTo>
                  <a:pt x="3625" y="355"/>
                </a:lnTo>
                <a:lnTo>
                  <a:pt x="3629" y="357"/>
                </a:lnTo>
                <a:lnTo>
                  <a:pt x="3633" y="359"/>
                </a:lnTo>
                <a:lnTo>
                  <a:pt x="3637" y="359"/>
                </a:lnTo>
                <a:lnTo>
                  <a:pt x="3641" y="361"/>
                </a:lnTo>
                <a:lnTo>
                  <a:pt x="3647" y="363"/>
                </a:lnTo>
                <a:lnTo>
                  <a:pt x="3651" y="365"/>
                </a:lnTo>
                <a:lnTo>
                  <a:pt x="3655" y="365"/>
                </a:lnTo>
                <a:lnTo>
                  <a:pt x="3657" y="369"/>
                </a:lnTo>
                <a:lnTo>
                  <a:pt x="3657" y="371"/>
                </a:lnTo>
                <a:lnTo>
                  <a:pt x="3657" y="375"/>
                </a:lnTo>
                <a:lnTo>
                  <a:pt x="3659" y="375"/>
                </a:lnTo>
                <a:lnTo>
                  <a:pt x="3659" y="379"/>
                </a:lnTo>
                <a:lnTo>
                  <a:pt x="3659" y="381"/>
                </a:lnTo>
                <a:lnTo>
                  <a:pt x="3661" y="389"/>
                </a:lnTo>
                <a:lnTo>
                  <a:pt x="3661" y="393"/>
                </a:lnTo>
                <a:lnTo>
                  <a:pt x="3663" y="397"/>
                </a:lnTo>
                <a:lnTo>
                  <a:pt x="3665" y="399"/>
                </a:lnTo>
                <a:lnTo>
                  <a:pt x="3665" y="401"/>
                </a:lnTo>
                <a:lnTo>
                  <a:pt x="3667" y="403"/>
                </a:lnTo>
                <a:lnTo>
                  <a:pt x="3671" y="405"/>
                </a:lnTo>
                <a:lnTo>
                  <a:pt x="3673" y="405"/>
                </a:lnTo>
                <a:lnTo>
                  <a:pt x="3673" y="407"/>
                </a:lnTo>
                <a:lnTo>
                  <a:pt x="3675" y="407"/>
                </a:lnTo>
                <a:lnTo>
                  <a:pt x="3677" y="407"/>
                </a:lnTo>
                <a:lnTo>
                  <a:pt x="3685" y="409"/>
                </a:lnTo>
                <a:lnTo>
                  <a:pt x="3689" y="409"/>
                </a:lnTo>
                <a:lnTo>
                  <a:pt x="3695" y="409"/>
                </a:lnTo>
                <a:lnTo>
                  <a:pt x="3699" y="411"/>
                </a:lnTo>
                <a:lnTo>
                  <a:pt x="3701" y="411"/>
                </a:lnTo>
                <a:lnTo>
                  <a:pt x="3701" y="413"/>
                </a:lnTo>
                <a:lnTo>
                  <a:pt x="3703" y="413"/>
                </a:lnTo>
                <a:lnTo>
                  <a:pt x="3707" y="413"/>
                </a:lnTo>
                <a:lnTo>
                  <a:pt x="3711" y="415"/>
                </a:lnTo>
                <a:lnTo>
                  <a:pt x="3717" y="419"/>
                </a:lnTo>
                <a:lnTo>
                  <a:pt x="3725" y="423"/>
                </a:lnTo>
                <a:lnTo>
                  <a:pt x="3729" y="423"/>
                </a:lnTo>
                <a:lnTo>
                  <a:pt x="3731" y="423"/>
                </a:lnTo>
                <a:lnTo>
                  <a:pt x="3733" y="423"/>
                </a:lnTo>
                <a:lnTo>
                  <a:pt x="3737" y="421"/>
                </a:lnTo>
                <a:lnTo>
                  <a:pt x="3741" y="421"/>
                </a:lnTo>
                <a:lnTo>
                  <a:pt x="3743" y="419"/>
                </a:lnTo>
                <a:lnTo>
                  <a:pt x="3743" y="415"/>
                </a:lnTo>
                <a:lnTo>
                  <a:pt x="3745" y="415"/>
                </a:lnTo>
                <a:lnTo>
                  <a:pt x="3747" y="413"/>
                </a:lnTo>
                <a:lnTo>
                  <a:pt x="3749" y="409"/>
                </a:lnTo>
                <a:lnTo>
                  <a:pt x="3749" y="405"/>
                </a:lnTo>
                <a:lnTo>
                  <a:pt x="3749" y="401"/>
                </a:lnTo>
                <a:lnTo>
                  <a:pt x="3749" y="399"/>
                </a:lnTo>
                <a:lnTo>
                  <a:pt x="3751" y="395"/>
                </a:lnTo>
                <a:lnTo>
                  <a:pt x="3751" y="391"/>
                </a:lnTo>
                <a:lnTo>
                  <a:pt x="3751" y="389"/>
                </a:lnTo>
                <a:lnTo>
                  <a:pt x="3753" y="387"/>
                </a:lnTo>
                <a:lnTo>
                  <a:pt x="3755" y="385"/>
                </a:lnTo>
                <a:lnTo>
                  <a:pt x="3757" y="383"/>
                </a:lnTo>
                <a:lnTo>
                  <a:pt x="3759" y="381"/>
                </a:lnTo>
                <a:lnTo>
                  <a:pt x="3761" y="379"/>
                </a:lnTo>
                <a:lnTo>
                  <a:pt x="3763" y="379"/>
                </a:lnTo>
                <a:lnTo>
                  <a:pt x="3765" y="377"/>
                </a:lnTo>
                <a:lnTo>
                  <a:pt x="3771" y="377"/>
                </a:lnTo>
                <a:lnTo>
                  <a:pt x="3777" y="377"/>
                </a:lnTo>
                <a:lnTo>
                  <a:pt x="3783" y="377"/>
                </a:lnTo>
                <a:lnTo>
                  <a:pt x="3785" y="375"/>
                </a:lnTo>
                <a:lnTo>
                  <a:pt x="3787" y="375"/>
                </a:lnTo>
                <a:lnTo>
                  <a:pt x="3789" y="375"/>
                </a:lnTo>
                <a:lnTo>
                  <a:pt x="3791" y="375"/>
                </a:lnTo>
                <a:lnTo>
                  <a:pt x="3793" y="373"/>
                </a:lnTo>
                <a:lnTo>
                  <a:pt x="3793" y="371"/>
                </a:lnTo>
                <a:lnTo>
                  <a:pt x="3795" y="369"/>
                </a:lnTo>
                <a:lnTo>
                  <a:pt x="3799" y="367"/>
                </a:lnTo>
                <a:lnTo>
                  <a:pt x="3803" y="367"/>
                </a:lnTo>
                <a:lnTo>
                  <a:pt x="3809" y="365"/>
                </a:lnTo>
                <a:lnTo>
                  <a:pt x="3815" y="365"/>
                </a:lnTo>
                <a:lnTo>
                  <a:pt x="3819" y="363"/>
                </a:lnTo>
                <a:lnTo>
                  <a:pt x="3827" y="365"/>
                </a:lnTo>
                <a:lnTo>
                  <a:pt x="3831" y="365"/>
                </a:lnTo>
                <a:lnTo>
                  <a:pt x="3833" y="365"/>
                </a:lnTo>
                <a:lnTo>
                  <a:pt x="3835" y="367"/>
                </a:lnTo>
                <a:lnTo>
                  <a:pt x="3841" y="371"/>
                </a:lnTo>
                <a:lnTo>
                  <a:pt x="3845" y="373"/>
                </a:lnTo>
                <a:lnTo>
                  <a:pt x="3845" y="375"/>
                </a:lnTo>
                <a:lnTo>
                  <a:pt x="3847" y="375"/>
                </a:lnTo>
                <a:lnTo>
                  <a:pt x="3849" y="377"/>
                </a:lnTo>
                <a:lnTo>
                  <a:pt x="3851" y="379"/>
                </a:lnTo>
                <a:lnTo>
                  <a:pt x="3855" y="383"/>
                </a:lnTo>
                <a:lnTo>
                  <a:pt x="3857" y="385"/>
                </a:lnTo>
                <a:lnTo>
                  <a:pt x="3861" y="385"/>
                </a:lnTo>
                <a:lnTo>
                  <a:pt x="3861" y="387"/>
                </a:lnTo>
                <a:lnTo>
                  <a:pt x="3865" y="387"/>
                </a:lnTo>
                <a:lnTo>
                  <a:pt x="3867" y="389"/>
                </a:lnTo>
                <a:lnTo>
                  <a:pt x="3869" y="389"/>
                </a:lnTo>
                <a:lnTo>
                  <a:pt x="3875" y="391"/>
                </a:lnTo>
                <a:lnTo>
                  <a:pt x="3877" y="391"/>
                </a:lnTo>
                <a:lnTo>
                  <a:pt x="3879" y="391"/>
                </a:lnTo>
                <a:lnTo>
                  <a:pt x="3881" y="391"/>
                </a:lnTo>
                <a:lnTo>
                  <a:pt x="3891" y="393"/>
                </a:lnTo>
                <a:lnTo>
                  <a:pt x="3893" y="393"/>
                </a:lnTo>
                <a:lnTo>
                  <a:pt x="3897" y="393"/>
                </a:lnTo>
                <a:lnTo>
                  <a:pt x="3899" y="393"/>
                </a:lnTo>
                <a:lnTo>
                  <a:pt x="3903" y="395"/>
                </a:lnTo>
                <a:lnTo>
                  <a:pt x="3905" y="395"/>
                </a:lnTo>
                <a:lnTo>
                  <a:pt x="3907" y="395"/>
                </a:lnTo>
                <a:lnTo>
                  <a:pt x="3911" y="397"/>
                </a:lnTo>
                <a:lnTo>
                  <a:pt x="3917" y="399"/>
                </a:lnTo>
                <a:lnTo>
                  <a:pt x="3921" y="399"/>
                </a:lnTo>
                <a:lnTo>
                  <a:pt x="3923" y="401"/>
                </a:lnTo>
                <a:lnTo>
                  <a:pt x="3927" y="403"/>
                </a:lnTo>
                <a:lnTo>
                  <a:pt x="3929" y="405"/>
                </a:lnTo>
                <a:lnTo>
                  <a:pt x="3931" y="407"/>
                </a:lnTo>
                <a:lnTo>
                  <a:pt x="3935" y="409"/>
                </a:lnTo>
                <a:lnTo>
                  <a:pt x="3941" y="413"/>
                </a:lnTo>
                <a:lnTo>
                  <a:pt x="3943" y="413"/>
                </a:lnTo>
                <a:lnTo>
                  <a:pt x="3945" y="415"/>
                </a:lnTo>
                <a:lnTo>
                  <a:pt x="3947" y="417"/>
                </a:lnTo>
                <a:lnTo>
                  <a:pt x="3949" y="423"/>
                </a:lnTo>
                <a:lnTo>
                  <a:pt x="3949" y="431"/>
                </a:lnTo>
                <a:lnTo>
                  <a:pt x="3949" y="435"/>
                </a:lnTo>
                <a:lnTo>
                  <a:pt x="3951" y="437"/>
                </a:lnTo>
                <a:lnTo>
                  <a:pt x="3953" y="441"/>
                </a:lnTo>
                <a:lnTo>
                  <a:pt x="3953" y="445"/>
                </a:lnTo>
                <a:lnTo>
                  <a:pt x="3957" y="447"/>
                </a:lnTo>
                <a:lnTo>
                  <a:pt x="3959" y="447"/>
                </a:lnTo>
                <a:lnTo>
                  <a:pt x="3961" y="449"/>
                </a:lnTo>
                <a:lnTo>
                  <a:pt x="3965" y="449"/>
                </a:lnTo>
                <a:lnTo>
                  <a:pt x="3967" y="449"/>
                </a:lnTo>
                <a:lnTo>
                  <a:pt x="3969" y="447"/>
                </a:lnTo>
                <a:lnTo>
                  <a:pt x="3971" y="447"/>
                </a:lnTo>
                <a:lnTo>
                  <a:pt x="3971" y="445"/>
                </a:lnTo>
                <a:lnTo>
                  <a:pt x="3973" y="445"/>
                </a:lnTo>
                <a:lnTo>
                  <a:pt x="3977" y="439"/>
                </a:lnTo>
                <a:lnTo>
                  <a:pt x="3981" y="435"/>
                </a:lnTo>
                <a:lnTo>
                  <a:pt x="3983" y="433"/>
                </a:lnTo>
                <a:lnTo>
                  <a:pt x="3983" y="431"/>
                </a:lnTo>
                <a:lnTo>
                  <a:pt x="3983" y="429"/>
                </a:lnTo>
                <a:lnTo>
                  <a:pt x="3987" y="429"/>
                </a:lnTo>
                <a:lnTo>
                  <a:pt x="3993" y="423"/>
                </a:lnTo>
                <a:lnTo>
                  <a:pt x="4001" y="423"/>
                </a:lnTo>
                <a:lnTo>
                  <a:pt x="4009" y="427"/>
                </a:lnTo>
                <a:lnTo>
                  <a:pt x="4017" y="429"/>
                </a:lnTo>
                <a:lnTo>
                  <a:pt x="4025" y="433"/>
                </a:lnTo>
                <a:lnTo>
                  <a:pt x="4037" y="431"/>
                </a:lnTo>
                <a:lnTo>
                  <a:pt x="4049" y="429"/>
                </a:lnTo>
                <a:lnTo>
                  <a:pt x="4049" y="429"/>
                </a:lnTo>
                <a:lnTo>
                  <a:pt x="4051" y="429"/>
                </a:lnTo>
                <a:lnTo>
                  <a:pt x="4055" y="429"/>
                </a:lnTo>
                <a:lnTo>
                  <a:pt x="4059" y="425"/>
                </a:lnTo>
                <a:lnTo>
                  <a:pt x="4061" y="425"/>
                </a:lnTo>
                <a:lnTo>
                  <a:pt x="4069" y="415"/>
                </a:lnTo>
                <a:lnTo>
                  <a:pt x="4073" y="409"/>
                </a:lnTo>
                <a:lnTo>
                  <a:pt x="4073" y="403"/>
                </a:lnTo>
                <a:lnTo>
                  <a:pt x="4075" y="399"/>
                </a:lnTo>
                <a:lnTo>
                  <a:pt x="4077" y="393"/>
                </a:lnTo>
                <a:lnTo>
                  <a:pt x="4079" y="391"/>
                </a:lnTo>
                <a:lnTo>
                  <a:pt x="4085" y="385"/>
                </a:lnTo>
                <a:lnTo>
                  <a:pt x="4095" y="381"/>
                </a:lnTo>
                <a:lnTo>
                  <a:pt x="4097" y="379"/>
                </a:lnTo>
                <a:lnTo>
                  <a:pt x="4099" y="379"/>
                </a:lnTo>
                <a:lnTo>
                  <a:pt x="4101" y="377"/>
                </a:lnTo>
                <a:lnTo>
                  <a:pt x="4103" y="375"/>
                </a:lnTo>
                <a:lnTo>
                  <a:pt x="4105" y="375"/>
                </a:lnTo>
                <a:lnTo>
                  <a:pt x="4107" y="373"/>
                </a:lnTo>
                <a:lnTo>
                  <a:pt x="4109" y="373"/>
                </a:lnTo>
                <a:lnTo>
                  <a:pt x="4111" y="373"/>
                </a:lnTo>
                <a:lnTo>
                  <a:pt x="4111" y="371"/>
                </a:lnTo>
                <a:lnTo>
                  <a:pt x="4113" y="369"/>
                </a:lnTo>
                <a:lnTo>
                  <a:pt x="4115" y="369"/>
                </a:lnTo>
                <a:lnTo>
                  <a:pt x="4117" y="367"/>
                </a:lnTo>
                <a:lnTo>
                  <a:pt x="4119" y="365"/>
                </a:lnTo>
                <a:lnTo>
                  <a:pt x="4121" y="365"/>
                </a:lnTo>
                <a:lnTo>
                  <a:pt x="4121" y="363"/>
                </a:lnTo>
                <a:lnTo>
                  <a:pt x="4123" y="361"/>
                </a:lnTo>
                <a:lnTo>
                  <a:pt x="4125" y="357"/>
                </a:lnTo>
                <a:lnTo>
                  <a:pt x="4125" y="355"/>
                </a:lnTo>
                <a:lnTo>
                  <a:pt x="4127" y="353"/>
                </a:lnTo>
                <a:lnTo>
                  <a:pt x="4127" y="351"/>
                </a:lnTo>
                <a:lnTo>
                  <a:pt x="4129" y="349"/>
                </a:lnTo>
                <a:lnTo>
                  <a:pt x="4131" y="347"/>
                </a:lnTo>
                <a:lnTo>
                  <a:pt x="4131" y="345"/>
                </a:lnTo>
                <a:lnTo>
                  <a:pt x="4133" y="343"/>
                </a:lnTo>
                <a:lnTo>
                  <a:pt x="4135" y="345"/>
                </a:lnTo>
                <a:lnTo>
                  <a:pt x="4141" y="341"/>
                </a:lnTo>
                <a:lnTo>
                  <a:pt x="4143" y="341"/>
                </a:lnTo>
                <a:lnTo>
                  <a:pt x="4151" y="341"/>
                </a:lnTo>
                <a:lnTo>
                  <a:pt x="4153" y="341"/>
                </a:lnTo>
                <a:lnTo>
                  <a:pt x="4165" y="345"/>
                </a:lnTo>
                <a:lnTo>
                  <a:pt x="4167" y="343"/>
                </a:lnTo>
                <a:lnTo>
                  <a:pt x="4169" y="343"/>
                </a:lnTo>
                <a:lnTo>
                  <a:pt x="4175" y="339"/>
                </a:lnTo>
                <a:lnTo>
                  <a:pt x="4177" y="337"/>
                </a:lnTo>
                <a:lnTo>
                  <a:pt x="4181" y="335"/>
                </a:lnTo>
                <a:lnTo>
                  <a:pt x="4187" y="330"/>
                </a:lnTo>
                <a:lnTo>
                  <a:pt x="4189" y="330"/>
                </a:lnTo>
                <a:lnTo>
                  <a:pt x="4199" y="324"/>
                </a:lnTo>
                <a:lnTo>
                  <a:pt x="4209" y="320"/>
                </a:lnTo>
                <a:lnTo>
                  <a:pt x="4211" y="320"/>
                </a:lnTo>
                <a:lnTo>
                  <a:pt x="4221" y="318"/>
                </a:lnTo>
                <a:lnTo>
                  <a:pt x="4223" y="320"/>
                </a:lnTo>
                <a:lnTo>
                  <a:pt x="4227" y="322"/>
                </a:lnTo>
                <a:lnTo>
                  <a:pt x="4229" y="324"/>
                </a:lnTo>
                <a:lnTo>
                  <a:pt x="4229" y="326"/>
                </a:lnTo>
                <a:lnTo>
                  <a:pt x="4233" y="339"/>
                </a:lnTo>
                <a:lnTo>
                  <a:pt x="4233" y="341"/>
                </a:lnTo>
                <a:lnTo>
                  <a:pt x="4229" y="359"/>
                </a:lnTo>
                <a:lnTo>
                  <a:pt x="4229" y="365"/>
                </a:lnTo>
                <a:lnTo>
                  <a:pt x="4227" y="373"/>
                </a:lnTo>
                <a:lnTo>
                  <a:pt x="4229" y="375"/>
                </a:lnTo>
                <a:lnTo>
                  <a:pt x="4233" y="383"/>
                </a:lnTo>
                <a:lnTo>
                  <a:pt x="4239" y="393"/>
                </a:lnTo>
                <a:lnTo>
                  <a:pt x="4241" y="407"/>
                </a:lnTo>
                <a:lnTo>
                  <a:pt x="4241" y="409"/>
                </a:lnTo>
                <a:lnTo>
                  <a:pt x="4243" y="409"/>
                </a:lnTo>
                <a:lnTo>
                  <a:pt x="4243" y="411"/>
                </a:lnTo>
                <a:lnTo>
                  <a:pt x="4243" y="413"/>
                </a:lnTo>
                <a:lnTo>
                  <a:pt x="4243" y="413"/>
                </a:lnTo>
                <a:lnTo>
                  <a:pt x="4243" y="415"/>
                </a:lnTo>
                <a:lnTo>
                  <a:pt x="4243" y="417"/>
                </a:lnTo>
                <a:lnTo>
                  <a:pt x="4243" y="419"/>
                </a:lnTo>
                <a:lnTo>
                  <a:pt x="4243" y="421"/>
                </a:lnTo>
                <a:lnTo>
                  <a:pt x="4243" y="423"/>
                </a:lnTo>
                <a:lnTo>
                  <a:pt x="4243" y="425"/>
                </a:lnTo>
                <a:lnTo>
                  <a:pt x="4243" y="427"/>
                </a:lnTo>
                <a:lnTo>
                  <a:pt x="4243" y="429"/>
                </a:lnTo>
                <a:lnTo>
                  <a:pt x="4243" y="431"/>
                </a:lnTo>
                <a:lnTo>
                  <a:pt x="4243" y="433"/>
                </a:lnTo>
                <a:lnTo>
                  <a:pt x="4243" y="433"/>
                </a:lnTo>
                <a:lnTo>
                  <a:pt x="4243" y="435"/>
                </a:lnTo>
                <a:lnTo>
                  <a:pt x="4243" y="437"/>
                </a:lnTo>
                <a:lnTo>
                  <a:pt x="4243" y="439"/>
                </a:lnTo>
                <a:lnTo>
                  <a:pt x="4245" y="443"/>
                </a:lnTo>
                <a:lnTo>
                  <a:pt x="4245" y="445"/>
                </a:lnTo>
                <a:lnTo>
                  <a:pt x="4247" y="447"/>
                </a:lnTo>
                <a:lnTo>
                  <a:pt x="4247" y="449"/>
                </a:lnTo>
                <a:lnTo>
                  <a:pt x="4247" y="451"/>
                </a:lnTo>
                <a:lnTo>
                  <a:pt x="4249" y="453"/>
                </a:lnTo>
                <a:lnTo>
                  <a:pt x="4249" y="455"/>
                </a:lnTo>
                <a:lnTo>
                  <a:pt x="4251" y="455"/>
                </a:lnTo>
                <a:lnTo>
                  <a:pt x="4251" y="457"/>
                </a:lnTo>
                <a:lnTo>
                  <a:pt x="4253" y="457"/>
                </a:lnTo>
                <a:lnTo>
                  <a:pt x="4253" y="459"/>
                </a:lnTo>
                <a:lnTo>
                  <a:pt x="4255" y="459"/>
                </a:lnTo>
                <a:lnTo>
                  <a:pt x="4257" y="461"/>
                </a:lnTo>
                <a:lnTo>
                  <a:pt x="4259" y="461"/>
                </a:lnTo>
                <a:lnTo>
                  <a:pt x="4259" y="463"/>
                </a:lnTo>
                <a:lnTo>
                  <a:pt x="4261" y="463"/>
                </a:lnTo>
                <a:lnTo>
                  <a:pt x="4263" y="463"/>
                </a:lnTo>
                <a:lnTo>
                  <a:pt x="4263" y="465"/>
                </a:lnTo>
                <a:lnTo>
                  <a:pt x="4265" y="467"/>
                </a:lnTo>
                <a:lnTo>
                  <a:pt x="4267" y="467"/>
                </a:lnTo>
                <a:lnTo>
                  <a:pt x="4269" y="469"/>
                </a:lnTo>
                <a:lnTo>
                  <a:pt x="4271" y="471"/>
                </a:lnTo>
                <a:lnTo>
                  <a:pt x="4273" y="471"/>
                </a:lnTo>
                <a:lnTo>
                  <a:pt x="4275" y="473"/>
                </a:lnTo>
                <a:lnTo>
                  <a:pt x="4277" y="473"/>
                </a:lnTo>
                <a:lnTo>
                  <a:pt x="4277" y="475"/>
                </a:lnTo>
                <a:lnTo>
                  <a:pt x="4279" y="475"/>
                </a:lnTo>
                <a:lnTo>
                  <a:pt x="4281" y="475"/>
                </a:lnTo>
                <a:lnTo>
                  <a:pt x="4283" y="477"/>
                </a:lnTo>
                <a:lnTo>
                  <a:pt x="4285" y="477"/>
                </a:lnTo>
                <a:lnTo>
                  <a:pt x="4289" y="477"/>
                </a:lnTo>
                <a:lnTo>
                  <a:pt x="4291" y="477"/>
                </a:lnTo>
                <a:lnTo>
                  <a:pt x="4291" y="477"/>
                </a:lnTo>
                <a:lnTo>
                  <a:pt x="4293" y="477"/>
                </a:lnTo>
                <a:lnTo>
                  <a:pt x="4295" y="477"/>
                </a:lnTo>
                <a:lnTo>
                  <a:pt x="4297" y="477"/>
                </a:lnTo>
                <a:lnTo>
                  <a:pt x="4299" y="477"/>
                </a:lnTo>
                <a:lnTo>
                  <a:pt x="4309" y="477"/>
                </a:lnTo>
                <a:lnTo>
                  <a:pt x="4311" y="477"/>
                </a:lnTo>
                <a:lnTo>
                  <a:pt x="4313" y="477"/>
                </a:lnTo>
                <a:lnTo>
                  <a:pt x="4315" y="477"/>
                </a:lnTo>
                <a:lnTo>
                  <a:pt x="4317" y="477"/>
                </a:lnTo>
                <a:lnTo>
                  <a:pt x="4319" y="477"/>
                </a:lnTo>
                <a:lnTo>
                  <a:pt x="4321" y="477"/>
                </a:lnTo>
                <a:lnTo>
                  <a:pt x="4323" y="477"/>
                </a:lnTo>
                <a:lnTo>
                  <a:pt x="4323" y="479"/>
                </a:lnTo>
                <a:lnTo>
                  <a:pt x="4325" y="479"/>
                </a:lnTo>
                <a:lnTo>
                  <a:pt x="4327" y="479"/>
                </a:lnTo>
                <a:lnTo>
                  <a:pt x="4327" y="481"/>
                </a:lnTo>
                <a:lnTo>
                  <a:pt x="4329" y="481"/>
                </a:lnTo>
                <a:lnTo>
                  <a:pt x="4329" y="483"/>
                </a:lnTo>
                <a:lnTo>
                  <a:pt x="4331" y="483"/>
                </a:lnTo>
                <a:lnTo>
                  <a:pt x="4331" y="485"/>
                </a:lnTo>
                <a:lnTo>
                  <a:pt x="4333" y="485"/>
                </a:lnTo>
                <a:lnTo>
                  <a:pt x="4335" y="487"/>
                </a:lnTo>
                <a:lnTo>
                  <a:pt x="4337" y="487"/>
                </a:lnTo>
                <a:lnTo>
                  <a:pt x="4339" y="487"/>
                </a:lnTo>
                <a:lnTo>
                  <a:pt x="4339" y="489"/>
                </a:lnTo>
                <a:lnTo>
                  <a:pt x="4339" y="489"/>
                </a:lnTo>
                <a:lnTo>
                  <a:pt x="4339" y="491"/>
                </a:lnTo>
                <a:lnTo>
                  <a:pt x="4341" y="491"/>
                </a:lnTo>
                <a:lnTo>
                  <a:pt x="4343" y="493"/>
                </a:lnTo>
                <a:lnTo>
                  <a:pt x="4345" y="495"/>
                </a:lnTo>
                <a:lnTo>
                  <a:pt x="4345" y="497"/>
                </a:lnTo>
                <a:lnTo>
                  <a:pt x="4347" y="497"/>
                </a:lnTo>
                <a:lnTo>
                  <a:pt x="4347" y="499"/>
                </a:lnTo>
                <a:lnTo>
                  <a:pt x="4349" y="501"/>
                </a:lnTo>
                <a:lnTo>
                  <a:pt x="4349" y="503"/>
                </a:lnTo>
                <a:lnTo>
                  <a:pt x="4351" y="505"/>
                </a:lnTo>
                <a:lnTo>
                  <a:pt x="4351" y="507"/>
                </a:lnTo>
                <a:lnTo>
                  <a:pt x="4355" y="511"/>
                </a:lnTo>
                <a:lnTo>
                  <a:pt x="4355" y="513"/>
                </a:lnTo>
                <a:lnTo>
                  <a:pt x="4357" y="513"/>
                </a:lnTo>
                <a:lnTo>
                  <a:pt x="4357" y="515"/>
                </a:lnTo>
                <a:lnTo>
                  <a:pt x="4359" y="515"/>
                </a:lnTo>
                <a:lnTo>
                  <a:pt x="4359" y="517"/>
                </a:lnTo>
                <a:lnTo>
                  <a:pt x="4361" y="519"/>
                </a:lnTo>
                <a:lnTo>
                  <a:pt x="4363" y="521"/>
                </a:lnTo>
                <a:lnTo>
                  <a:pt x="4363" y="523"/>
                </a:lnTo>
                <a:lnTo>
                  <a:pt x="4365" y="523"/>
                </a:lnTo>
                <a:lnTo>
                  <a:pt x="4365" y="525"/>
                </a:lnTo>
                <a:lnTo>
                  <a:pt x="4367" y="525"/>
                </a:lnTo>
                <a:lnTo>
                  <a:pt x="4367" y="527"/>
                </a:lnTo>
                <a:lnTo>
                  <a:pt x="4369" y="529"/>
                </a:lnTo>
                <a:lnTo>
                  <a:pt x="4371" y="531"/>
                </a:lnTo>
                <a:lnTo>
                  <a:pt x="4373" y="533"/>
                </a:lnTo>
                <a:lnTo>
                  <a:pt x="4375" y="535"/>
                </a:lnTo>
                <a:lnTo>
                  <a:pt x="4377" y="535"/>
                </a:lnTo>
                <a:lnTo>
                  <a:pt x="4377" y="537"/>
                </a:lnTo>
                <a:lnTo>
                  <a:pt x="4379" y="537"/>
                </a:lnTo>
                <a:lnTo>
                  <a:pt x="4381" y="539"/>
                </a:lnTo>
                <a:lnTo>
                  <a:pt x="4383" y="539"/>
                </a:lnTo>
                <a:lnTo>
                  <a:pt x="4385" y="541"/>
                </a:lnTo>
                <a:lnTo>
                  <a:pt x="4387" y="541"/>
                </a:lnTo>
                <a:lnTo>
                  <a:pt x="4387" y="543"/>
                </a:lnTo>
                <a:lnTo>
                  <a:pt x="4387" y="543"/>
                </a:lnTo>
                <a:lnTo>
                  <a:pt x="4389" y="545"/>
                </a:lnTo>
                <a:lnTo>
                  <a:pt x="4391" y="545"/>
                </a:lnTo>
                <a:lnTo>
                  <a:pt x="4391" y="547"/>
                </a:lnTo>
                <a:lnTo>
                  <a:pt x="4393" y="547"/>
                </a:lnTo>
                <a:lnTo>
                  <a:pt x="4393" y="549"/>
                </a:lnTo>
                <a:lnTo>
                  <a:pt x="4395" y="549"/>
                </a:lnTo>
                <a:lnTo>
                  <a:pt x="4395" y="551"/>
                </a:lnTo>
                <a:lnTo>
                  <a:pt x="4397" y="551"/>
                </a:lnTo>
                <a:lnTo>
                  <a:pt x="4397" y="553"/>
                </a:lnTo>
                <a:lnTo>
                  <a:pt x="4399" y="557"/>
                </a:lnTo>
                <a:lnTo>
                  <a:pt x="4401" y="565"/>
                </a:lnTo>
                <a:lnTo>
                  <a:pt x="4401" y="569"/>
                </a:lnTo>
                <a:lnTo>
                  <a:pt x="4401" y="571"/>
                </a:lnTo>
                <a:lnTo>
                  <a:pt x="4401" y="575"/>
                </a:lnTo>
                <a:lnTo>
                  <a:pt x="4401" y="577"/>
                </a:lnTo>
                <a:lnTo>
                  <a:pt x="4403" y="583"/>
                </a:lnTo>
                <a:lnTo>
                  <a:pt x="4405" y="585"/>
                </a:lnTo>
                <a:lnTo>
                  <a:pt x="4405" y="589"/>
                </a:lnTo>
                <a:lnTo>
                  <a:pt x="4407" y="589"/>
                </a:lnTo>
                <a:lnTo>
                  <a:pt x="4405" y="595"/>
                </a:lnTo>
                <a:lnTo>
                  <a:pt x="4405" y="597"/>
                </a:lnTo>
                <a:lnTo>
                  <a:pt x="4405" y="599"/>
                </a:lnTo>
                <a:lnTo>
                  <a:pt x="4405" y="603"/>
                </a:lnTo>
                <a:lnTo>
                  <a:pt x="4407" y="605"/>
                </a:lnTo>
                <a:lnTo>
                  <a:pt x="4407" y="607"/>
                </a:lnTo>
                <a:lnTo>
                  <a:pt x="4407" y="609"/>
                </a:lnTo>
                <a:lnTo>
                  <a:pt x="4405" y="611"/>
                </a:lnTo>
                <a:lnTo>
                  <a:pt x="4405" y="613"/>
                </a:lnTo>
                <a:lnTo>
                  <a:pt x="4405" y="615"/>
                </a:lnTo>
                <a:lnTo>
                  <a:pt x="4405" y="617"/>
                </a:lnTo>
                <a:lnTo>
                  <a:pt x="4407" y="619"/>
                </a:lnTo>
                <a:lnTo>
                  <a:pt x="4407" y="621"/>
                </a:lnTo>
                <a:lnTo>
                  <a:pt x="4407" y="625"/>
                </a:lnTo>
                <a:lnTo>
                  <a:pt x="4409" y="625"/>
                </a:lnTo>
                <a:lnTo>
                  <a:pt x="4409" y="627"/>
                </a:lnTo>
                <a:lnTo>
                  <a:pt x="4407" y="627"/>
                </a:lnTo>
                <a:lnTo>
                  <a:pt x="4407" y="629"/>
                </a:lnTo>
                <a:lnTo>
                  <a:pt x="4407" y="631"/>
                </a:lnTo>
                <a:lnTo>
                  <a:pt x="4407" y="633"/>
                </a:lnTo>
                <a:lnTo>
                  <a:pt x="4407" y="635"/>
                </a:lnTo>
                <a:lnTo>
                  <a:pt x="4405" y="637"/>
                </a:lnTo>
                <a:lnTo>
                  <a:pt x="4405" y="641"/>
                </a:lnTo>
                <a:lnTo>
                  <a:pt x="4405" y="643"/>
                </a:lnTo>
                <a:lnTo>
                  <a:pt x="4405" y="649"/>
                </a:lnTo>
                <a:lnTo>
                  <a:pt x="4407" y="653"/>
                </a:lnTo>
                <a:lnTo>
                  <a:pt x="4409" y="653"/>
                </a:lnTo>
                <a:lnTo>
                  <a:pt x="4411" y="655"/>
                </a:lnTo>
                <a:lnTo>
                  <a:pt x="4413" y="655"/>
                </a:lnTo>
                <a:lnTo>
                  <a:pt x="4413" y="657"/>
                </a:lnTo>
                <a:lnTo>
                  <a:pt x="4415" y="659"/>
                </a:lnTo>
                <a:lnTo>
                  <a:pt x="4415" y="661"/>
                </a:lnTo>
                <a:lnTo>
                  <a:pt x="4417" y="663"/>
                </a:lnTo>
                <a:lnTo>
                  <a:pt x="4419" y="665"/>
                </a:lnTo>
                <a:lnTo>
                  <a:pt x="4419" y="667"/>
                </a:lnTo>
                <a:lnTo>
                  <a:pt x="4421" y="669"/>
                </a:lnTo>
                <a:lnTo>
                  <a:pt x="4421" y="671"/>
                </a:lnTo>
                <a:lnTo>
                  <a:pt x="4421" y="673"/>
                </a:lnTo>
                <a:lnTo>
                  <a:pt x="4421" y="675"/>
                </a:lnTo>
                <a:lnTo>
                  <a:pt x="4419" y="679"/>
                </a:lnTo>
                <a:lnTo>
                  <a:pt x="4419" y="681"/>
                </a:lnTo>
                <a:lnTo>
                  <a:pt x="4419" y="683"/>
                </a:lnTo>
                <a:lnTo>
                  <a:pt x="4415" y="689"/>
                </a:lnTo>
                <a:lnTo>
                  <a:pt x="4415" y="691"/>
                </a:lnTo>
                <a:lnTo>
                  <a:pt x="4415" y="693"/>
                </a:lnTo>
                <a:lnTo>
                  <a:pt x="4417" y="695"/>
                </a:lnTo>
                <a:lnTo>
                  <a:pt x="4417" y="699"/>
                </a:lnTo>
                <a:lnTo>
                  <a:pt x="4417" y="701"/>
                </a:lnTo>
                <a:lnTo>
                  <a:pt x="4419" y="703"/>
                </a:lnTo>
                <a:lnTo>
                  <a:pt x="4419" y="705"/>
                </a:lnTo>
                <a:lnTo>
                  <a:pt x="4419" y="707"/>
                </a:lnTo>
                <a:lnTo>
                  <a:pt x="4419" y="709"/>
                </a:lnTo>
                <a:lnTo>
                  <a:pt x="4419" y="715"/>
                </a:lnTo>
                <a:lnTo>
                  <a:pt x="4415" y="727"/>
                </a:lnTo>
                <a:lnTo>
                  <a:pt x="4415" y="729"/>
                </a:lnTo>
                <a:lnTo>
                  <a:pt x="4413" y="729"/>
                </a:lnTo>
                <a:lnTo>
                  <a:pt x="4411" y="729"/>
                </a:lnTo>
                <a:lnTo>
                  <a:pt x="4405" y="731"/>
                </a:lnTo>
                <a:lnTo>
                  <a:pt x="4403" y="729"/>
                </a:lnTo>
                <a:lnTo>
                  <a:pt x="4401" y="729"/>
                </a:lnTo>
                <a:lnTo>
                  <a:pt x="4399" y="729"/>
                </a:lnTo>
                <a:lnTo>
                  <a:pt x="4399" y="731"/>
                </a:lnTo>
                <a:lnTo>
                  <a:pt x="4397" y="733"/>
                </a:lnTo>
                <a:lnTo>
                  <a:pt x="4397" y="737"/>
                </a:lnTo>
                <a:lnTo>
                  <a:pt x="4397" y="741"/>
                </a:lnTo>
                <a:lnTo>
                  <a:pt x="4397" y="747"/>
                </a:lnTo>
                <a:lnTo>
                  <a:pt x="4399" y="749"/>
                </a:lnTo>
                <a:lnTo>
                  <a:pt x="4401" y="749"/>
                </a:lnTo>
                <a:lnTo>
                  <a:pt x="4403" y="751"/>
                </a:lnTo>
                <a:lnTo>
                  <a:pt x="4403" y="753"/>
                </a:lnTo>
                <a:lnTo>
                  <a:pt x="4405" y="755"/>
                </a:lnTo>
                <a:lnTo>
                  <a:pt x="4405" y="760"/>
                </a:lnTo>
                <a:lnTo>
                  <a:pt x="4405" y="762"/>
                </a:lnTo>
                <a:lnTo>
                  <a:pt x="4405" y="764"/>
                </a:lnTo>
                <a:lnTo>
                  <a:pt x="4403" y="770"/>
                </a:lnTo>
                <a:lnTo>
                  <a:pt x="4401" y="774"/>
                </a:lnTo>
                <a:lnTo>
                  <a:pt x="4401" y="776"/>
                </a:lnTo>
                <a:lnTo>
                  <a:pt x="4401" y="780"/>
                </a:lnTo>
                <a:lnTo>
                  <a:pt x="4399" y="780"/>
                </a:lnTo>
                <a:lnTo>
                  <a:pt x="4397" y="788"/>
                </a:lnTo>
                <a:lnTo>
                  <a:pt x="4395" y="790"/>
                </a:lnTo>
                <a:lnTo>
                  <a:pt x="4395" y="792"/>
                </a:lnTo>
                <a:lnTo>
                  <a:pt x="4391" y="794"/>
                </a:lnTo>
                <a:lnTo>
                  <a:pt x="4389" y="794"/>
                </a:lnTo>
                <a:lnTo>
                  <a:pt x="4379" y="794"/>
                </a:lnTo>
                <a:lnTo>
                  <a:pt x="4377" y="794"/>
                </a:lnTo>
                <a:lnTo>
                  <a:pt x="4377" y="796"/>
                </a:lnTo>
                <a:lnTo>
                  <a:pt x="4377" y="798"/>
                </a:lnTo>
                <a:lnTo>
                  <a:pt x="4379" y="802"/>
                </a:lnTo>
                <a:lnTo>
                  <a:pt x="4381" y="804"/>
                </a:lnTo>
                <a:lnTo>
                  <a:pt x="4381" y="806"/>
                </a:lnTo>
                <a:lnTo>
                  <a:pt x="4381" y="812"/>
                </a:lnTo>
                <a:lnTo>
                  <a:pt x="4381" y="814"/>
                </a:lnTo>
                <a:lnTo>
                  <a:pt x="4381" y="816"/>
                </a:lnTo>
                <a:lnTo>
                  <a:pt x="4383" y="818"/>
                </a:lnTo>
                <a:lnTo>
                  <a:pt x="4385" y="820"/>
                </a:lnTo>
                <a:lnTo>
                  <a:pt x="4387" y="820"/>
                </a:lnTo>
                <a:lnTo>
                  <a:pt x="4387" y="822"/>
                </a:lnTo>
                <a:lnTo>
                  <a:pt x="4389" y="824"/>
                </a:lnTo>
                <a:lnTo>
                  <a:pt x="4391" y="824"/>
                </a:lnTo>
                <a:lnTo>
                  <a:pt x="4391" y="826"/>
                </a:lnTo>
                <a:lnTo>
                  <a:pt x="4393" y="830"/>
                </a:lnTo>
                <a:lnTo>
                  <a:pt x="4397" y="832"/>
                </a:lnTo>
                <a:lnTo>
                  <a:pt x="4399" y="834"/>
                </a:lnTo>
                <a:lnTo>
                  <a:pt x="4401" y="834"/>
                </a:lnTo>
                <a:lnTo>
                  <a:pt x="4401" y="836"/>
                </a:lnTo>
                <a:lnTo>
                  <a:pt x="4403" y="834"/>
                </a:lnTo>
                <a:lnTo>
                  <a:pt x="4403" y="836"/>
                </a:lnTo>
                <a:lnTo>
                  <a:pt x="4405" y="836"/>
                </a:lnTo>
                <a:lnTo>
                  <a:pt x="4407" y="840"/>
                </a:lnTo>
                <a:lnTo>
                  <a:pt x="4409" y="840"/>
                </a:lnTo>
                <a:lnTo>
                  <a:pt x="4409" y="842"/>
                </a:lnTo>
                <a:lnTo>
                  <a:pt x="4411" y="842"/>
                </a:lnTo>
                <a:lnTo>
                  <a:pt x="4413" y="842"/>
                </a:lnTo>
                <a:lnTo>
                  <a:pt x="4413" y="844"/>
                </a:lnTo>
                <a:lnTo>
                  <a:pt x="4413" y="846"/>
                </a:lnTo>
                <a:lnTo>
                  <a:pt x="4413" y="846"/>
                </a:lnTo>
                <a:lnTo>
                  <a:pt x="4413" y="850"/>
                </a:lnTo>
                <a:lnTo>
                  <a:pt x="4413" y="852"/>
                </a:lnTo>
                <a:lnTo>
                  <a:pt x="4415" y="856"/>
                </a:lnTo>
                <a:lnTo>
                  <a:pt x="4417" y="858"/>
                </a:lnTo>
                <a:lnTo>
                  <a:pt x="4419" y="860"/>
                </a:lnTo>
                <a:lnTo>
                  <a:pt x="4421" y="862"/>
                </a:lnTo>
                <a:lnTo>
                  <a:pt x="4423" y="862"/>
                </a:lnTo>
                <a:lnTo>
                  <a:pt x="4425" y="864"/>
                </a:lnTo>
                <a:lnTo>
                  <a:pt x="4427" y="864"/>
                </a:lnTo>
                <a:lnTo>
                  <a:pt x="4427" y="866"/>
                </a:lnTo>
                <a:lnTo>
                  <a:pt x="4429" y="868"/>
                </a:lnTo>
                <a:lnTo>
                  <a:pt x="4431" y="870"/>
                </a:lnTo>
                <a:lnTo>
                  <a:pt x="4433" y="870"/>
                </a:lnTo>
                <a:lnTo>
                  <a:pt x="4435" y="872"/>
                </a:lnTo>
                <a:lnTo>
                  <a:pt x="4435" y="872"/>
                </a:lnTo>
                <a:lnTo>
                  <a:pt x="4435" y="874"/>
                </a:lnTo>
                <a:lnTo>
                  <a:pt x="4435" y="876"/>
                </a:lnTo>
                <a:lnTo>
                  <a:pt x="4435" y="878"/>
                </a:lnTo>
                <a:lnTo>
                  <a:pt x="4435" y="880"/>
                </a:lnTo>
                <a:lnTo>
                  <a:pt x="4437" y="882"/>
                </a:lnTo>
                <a:lnTo>
                  <a:pt x="4437" y="884"/>
                </a:lnTo>
                <a:lnTo>
                  <a:pt x="4437" y="886"/>
                </a:lnTo>
                <a:lnTo>
                  <a:pt x="4439" y="888"/>
                </a:lnTo>
                <a:lnTo>
                  <a:pt x="4441" y="890"/>
                </a:lnTo>
                <a:lnTo>
                  <a:pt x="4441" y="892"/>
                </a:lnTo>
                <a:lnTo>
                  <a:pt x="4443" y="894"/>
                </a:lnTo>
                <a:lnTo>
                  <a:pt x="4443" y="894"/>
                </a:lnTo>
                <a:lnTo>
                  <a:pt x="4443" y="896"/>
                </a:lnTo>
                <a:lnTo>
                  <a:pt x="4443" y="898"/>
                </a:lnTo>
                <a:lnTo>
                  <a:pt x="4443" y="900"/>
                </a:lnTo>
                <a:lnTo>
                  <a:pt x="4445" y="902"/>
                </a:lnTo>
                <a:lnTo>
                  <a:pt x="4445" y="904"/>
                </a:lnTo>
                <a:lnTo>
                  <a:pt x="4447" y="904"/>
                </a:lnTo>
                <a:lnTo>
                  <a:pt x="4447" y="906"/>
                </a:lnTo>
                <a:lnTo>
                  <a:pt x="4449" y="906"/>
                </a:lnTo>
                <a:lnTo>
                  <a:pt x="4451" y="906"/>
                </a:lnTo>
                <a:lnTo>
                  <a:pt x="4451" y="908"/>
                </a:lnTo>
                <a:lnTo>
                  <a:pt x="4451" y="910"/>
                </a:lnTo>
                <a:lnTo>
                  <a:pt x="4451" y="912"/>
                </a:lnTo>
                <a:lnTo>
                  <a:pt x="4451" y="914"/>
                </a:lnTo>
                <a:lnTo>
                  <a:pt x="4451" y="916"/>
                </a:lnTo>
                <a:lnTo>
                  <a:pt x="4451" y="918"/>
                </a:lnTo>
                <a:lnTo>
                  <a:pt x="4453" y="922"/>
                </a:lnTo>
                <a:lnTo>
                  <a:pt x="4455" y="922"/>
                </a:lnTo>
                <a:lnTo>
                  <a:pt x="4457" y="924"/>
                </a:lnTo>
                <a:lnTo>
                  <a:pt x="4457" y="926"/>
                </a:lnTo>
                <a:lnTo>
                  <a:pt x="4455" y="926"/>
                </a:lnTo>
                <a:lnTo>
                  <a:pt x="4455" y="928"/>
                </a:lnTo>
                <a:lnTo>
                  <a:pt x="4457" y="928"/>
                </a:lnTo>
                <a:lnTo>
                  <a:pt x="4457" y="930"/>
                </a:lnTo>
                <a:lnTo>
                  <a:pt x="4459" y="930"/>
                </a:lnTo>
                <a:lnTo>
                  <a:pt x="4459" y="928"/>
                </a:lnTo>
                <a:lnTo>
                  <a:pt x="4461" y="928"/>
                </a:lnTo>
                <a:lnTo>
                  <a:pt x="4463" y="928"/>
                </a:lnTo>
                <a:lnTo>
                  <a:pt x="4465" y="930"/>
                </a:lnTo>
                <a:lnTo>
                  <a:pt x="4467" y="930"/>
                </a:lnTo>
                <a:lnTo>
                  <a:pt x="4475" y="930"/>
                </a:lnTo>
                <a:lnTo>
                  <a:pt x="4477" y="932"/>
                </a:lnTo>
                <a:lnTo>
                  <a:pt x="4475" y="932"/>
                </a:lnTo>
                <a:lnTo>
                  <a:pt x="4475" y="934"/>
                </a:lnTo>
                <a:lnTo>
                  <a:pt x="4475" y="936"/>
                </a:lnTo>
                <a:lnTo>
                  <a:pt x="4475" y="938"/>
                </a:lnTo>
                <a:lnTo>
                  <a:pt x="4475" y="940"/>
                </a:lnTo>
                <a:lnTo>
                  <a:pt x="4477" y="940"/>
                </a:lnTo>
                <a:lnTo>
                  <a:pt x="4477" y="942"/>
                </a:lnTo>
                <a:lnTo>
                  <a:pt x="4477" y="942"/>
                </a:lnTo>
                <a:lnTo>
                  <a:pt x="4479" y="942"/>
                </a:lnTo>
                <a:lnTo>
                  <a:pt x="4481" y="942"/>
                </a:lnTo>
                <a:lnTo>
                  <a:pt x="4483" y="942"/>
                </a:lnTo>
                <a:lnTo>
                  <a:pt x="4485" y="942"/>
                </a:lnTo>
                <a:lnTo>
                  <a:pt x="4487" y="942"/>
                </a:lnTo>
                <a:lnTo>
                  <a:pt x="4487" y="942"/>
                </a:lnTo>
                <a:lnTo>
                  <a:pt x="4487" y="944"/>
                </a:lnTo>
                <a:lnTo>
                  <a:pt x="4487" y="946"/>
                </a:lnTo>
                <a:lnTo>
                  <a:pt x="4485" y="948"/>
                </a:lnTo>
                <a:lnTo>
                  <a:pt x="4483" y="948"/>
                </a:lnTo>
                <a:lnTo>
                  <a:pt x="4481" y="948"/>
                </a:lnTo>
                <a:lnTo>
                  <a:pt x="4479" y="948"/>
                </a:lnTo>
                <a:lnTo>
                  <a:pt x="4479" y="950"/>
                </a:lnTo>
                <a:lnTo>
                  <a:pt x="4477" y="950"/>
                </a:lnTo>
                <a:lnTo>
                  <a:pt x="4477" y="952"/>
                </a:lnTo>
                <a:lnTo>
                  <a:pt x="4477" y="954"/>
                </a:lnTo>
                <a:lnTo>
                  <a:pt x="4477" y="956"/>
                </a:lnTo>
                <a:lnTo>
                  <a:pt x="4477" y="958"/>
                </a:lnTo>
                <a:lnTo>
                  <a:pt x="4479" y="958"/>
                </a:lnTo>
                <a:lnTo>
                  <a:pt x="4479" y="960"/>
                </a:lnTo>
                <a:lnTo>
                  <a:pt x="4481" y="960"/>
                </a:lnTo>
                <a:lnTo>
                  <a:pt x="4483" y="960"/>
                </a:lnTo>
                <a:lnTo>
                  <a:pt x="4483" y="962"/>
                </a:lnTo>
                <a:lnTo>
                  <a:pt x="4483" y="962"/>
                </a:lnTo>
                <a:lnTo>
                  <a:pt x="4481" y="964"/>
                </a:lnTo>
                <a:lnTo>
                  <a:pt x="4479" y="968"/>
                </a:lnTo>
                <a:lnTo>
                  <a:pt x="4477" y="970"/>
                </a:lnTo>
                <a:lnTo>
                  <a:pt x="4475" y="970"/>
                </a:lnTo>
                <a:lnTo>
                  <a:pt x="4475" y="972"/>
                </a:lnTo>
                <a:lnTo>
                  <a:pt x="4473" y="972"/>
                </a:lnTo>
                <a:lnTo>
                  <a:pt x="4471" y="972"/>
                </a:lnTo>
                <a:lnTo>
                  <a:pt x="4469" y="972"/>
                </a:lnTo>
                <a:lnTo>
                  <a:pt x="4469" y="974"/>
                </a:lnTo>
                <a:lnTo>
                  <a:pt x="4469" y="976"/>
                </a:lnTo>
                <a:lnTo>
                  <a:pt x="4469" y="978"/>
                </a:lnTo>
                <a:lnTo>
                  <a:pt x="4467" y="978"/>
                </a:lnTo>
                <a:lnTo>
                  <a:pt x="4467" y="980"/>
                </a:lnTo>
                <a:lnTo>
                  <a:pt x="4465" y="980"/>
                </a:lnTo>
                <a:lnTo>
                  <a:pt x="4465" y="982"/>
                </a:lnTo>
                <a:lnTo>
                  <a:pt x="4467" y="984"/>
                </a:lnTo>
                <a:lnTo>
                  <a:pt x="4469" y="988"/>
                </a:lnTo>
                <a:lnTo>
                  <a:pt x="4473" y="988"/>
                </a:lnTo>
                <a:lnTo>
                  <a:pt x="4475" y="988"/>
                </a:lnTo>
                <a:lnTo>
                  <a:pt x="4477" y="988"/>
                </a:lnTo>
                <a:lnTo>
                  <a:pt x="4479" y="990"/>
                </a:lnTo>
                <a:lnTo>
                  <a:pt x="4479" y="990"/>
                </a:lnTo>
                <a:lnTo>
                  <a:pt x="4479" y="992"/>
                </a:lnTo>
                <a:lnTo>
                  <a:pt x="4477" y="992"/>
                </a:lnTo>
                <a:lnTo>
                  <a:pt x="4477" y="994"/>
                </a:lnTo>
                <a:lnTo>
                  <a:pt x="4479" y="994"/>
                </a:lnTo>
                <a:lnTo>
                  <a:pt x="4483" y="996"/>
                </a:lnTo>
                <a:lnTo>
                  <a:pt x="4483" y="998"/>
                </a:lnTo>
                <a:lnTo>
                  <a:pt x="4483" y="1002"/>
                </a:lnTo>
                <a:lnTo>
                  <a:pt x="4483" y="1004"/>
                </a:lnTo>
                <a:lnTo>
                  <a:pt x="4483" y="1006"/>
                </a:lnTo>
                <a:lnTo>
                  <a:pt x="4483" y="1008"/>
                </a:lnTo>
                <a:lnTo>
                  <a:pt x="4483" y="1006"/>
                </a:lnTo>
                <a:lnTo>
                  <a:pt x="4485" y="1004"/>
                </a:lnTo>
                <a:lnTo>
                  <a:pt x="4485" y="998"/>
                </a:lnTo>
                <a:lnTo>
                  <a:pt x="4485" y="996"/>
                </a:lnTo>
                <a:lnTo>
                  <a:pt x="4487" y="996"/>
                </a:lnTo>
                <a:lnTo>
                  <a:pt x="4489" y="996"/>
                </a:lnTo>
                <a:lnTo>
                  <a:pt x="4491" y="996"/>
                </a:lnTo>
                <a:lnTo>
                  <a:pt x="4491" y="998"/>
                </a:lnTo>
                <a:lnTo>
                  <a:pt x="4491" y="1000"/>
                </a:lnTo>
                <a:lnTo>
                  <a:pt x="4493" y="1000"/>
                </a:lnTo>
                <a:lnTo>
                  <a:pt x="4497" y="1000"/>
                </a:lnTo>
                <a:lnTo>
                  <a:pt x="4497" y="1002"/>
                </a:lnTo>
                <a:lnTo>
                  <a:pt x="4499" y="1004"/>
                </a:lnTo>
                <a:lnTo>
                  <a:pt x="4501" y="1006"/>
                </a:lnTo>
                <a:lnTo>
                  <a:pt x="4503" y="1006"/>
                </a:lnTo>
                <a:lnTo>
                  <a:pt x="4505" y="1010"/>
                </a:lnTo>
                <a:lnTo>
                  <a:pt x="4509" y="1014"/>
                </a:lnTo>
                <a:lnTo>
                  <a:pt x="4509" y="1016"/>
                </a:lnTo>
                <a:lnTo>
                  <a:pt x="4511" y="1018"/>
                </a:lnTo>
                <a:lnTo>
                  <a:pt x="4513" y="1018"/>
                </a:lnTo>
                <a:lnTo>
                  <a:pt x="4515" y="1020"/>
                </a:lnTo>
                <a:lnTo>
                  <a:pt x="4517" y="1020"/>
                </a:lnTo>
                <a:lnTo>
                  <a:pt x="4517" y="1022"/>
                </a:lnTo>
                <a:lnTo>
                  <a:pt x="4519" y="1024"/>
                </a:lnTo>
                <a:lnTo>
                  <a:pt x="4519" y="1026"/>
                </a:lnTo>
                <a:lnTo>
                  <a:pt x="4519" y="1028"/>
                </a:lnTo>
                <a:lnTo>
                  <a:pt x="4519" y="1030"/>
                </a:lnTo>
                <a:lnTo>
                  <a:pt x="4519" y="1032"/>
                </a:lnTo>
                <a:lnTo>
                  <a:pt x="4519" y="1034"/>
                </a:lnTo>
                <a:lnTo>
                  <a:pt x="4521" y="1034"/>
                </a:lnTo>
                <a:lnTo>
                  <a:pt x="4525" y="1034"/>
                </a:lnTo>
                <a:lnTo>
                  <a:pt x="4525" y="1036"/>
                </a:lnTo>
                <a:lnTo>
                  <a:pt x="4523" y="1036"/>
                </a:lnTo>
                <a:lnTo>
                  <a:pt x="4517" y="1038"/>
                </a:lnTo>
                <a:lnTo>
                  <a:pt x="4515" y="1038"/>
                </a:lnTo>
                <a:lnTo>
                  <a:pt x="4515" y="1038"/>
                </a:lnTo>
                <a:lnTo>
                  <a:pt x="4515" y="1040"/>
                </a:lnTo>
                <a:lnTo>
                  <a:pt x="4517" y="1040"/>
                </a:lnTo>
                <a:lnTo>
                  <a:pt x="4519" y="1042"/>
                </a:lnTo>
                <a:lnTo>
                  <a:pt x="4521" y="1042"/>
                </a:lnTo>
                <a:lnTo>
                  <a:pt x="4521" y="1044"/>
                </a:lnTo>
                <a:lnTo>
                  <a:pt x="4519" y="1046"/>
                </a:lnTo>
                <a:lnTo>
                  <a:pt x="4519" y="1048"/>
                </a:lnTo>
                <a:lnTo>
                  <a:pt x="4519" y="1050"/>
                </a:lnTo>
                <a:lnTo>
                  <a:pt x="4521" y="1052"/>
                </a:lnTo>
                <a:lnTo>
                  <a:pt x="4523" y="1054"/>
                </a:lnTo>
                <a:lnTo>
                  <a:pt x="4525" y="1058"/>
                </a:lnTo>
                <a:lnTo>
                  <a:pt x="4525" y="1060"/>
                </a:lnTo>
                <a:lnTo>
                  <a:pt x="4527" y="1062"/>
                </a:lnTo>
                <a:lnTo>
                  <a:pt x="4531" y="1066"/>
                </a:lnTo>
                <a:lnTo>
                  <a:pt x="4531" y="1068"/>
                </a:lnTo>
                <a:lnTo>
                  <a:pt x="4531" y="1070"/>
                </a:lnTo>
                <a:lnTo>
                  <a:pt x="4531" y="1072"/>
                </a:lnTo>
                <a:lnTo>
                  <a:pt x="4531" y="1076"/>
                </a:lnTo>
                <a:lnTo>
                  <a:pt x="4529" y="1078"/>
                </a:lnTo>
                <a:lnTo>
                  <a:pt x="4529" y="1080"/>
                </a:lnTo>
                <a:lnTo>
                  <a:pt x="4529" y="1082"/>
                </a:lnTo>
                <a:lnTo>
                  <a:pt x="4531" y="1082"/>
                </a:lnTo>
                <a:lnTo>
                  <a:pt x="4531" y="1082"/>
                </a:lnTo>
                <a:lnTo>
                  <a:pt x="4533" y="1080"/>
                </a:lnTo>
                <a:lnTo>
                  <a:pt x="4537" y="1076"/>
                </a:lnTo>
                <a:lnTo>
                  <a:pt x="4539" y="1076"/>
                </a:lnTo>
                <a:lnTo>
                  <a:pt x="4541" y="1080"/>
                </a:lnTo>
                <a:lnTo>
                  <a:pt x="4543" y="1082"/>
                </a:lnTo>
                <a:lnTo>
                  <a:pt x="4543" y="1086"/>
                </a:lnTo>
                <a:lnTo>
                  <a:pt x="4543" y="1086"/>
                </a:lnTo>
                <a:lnTo>
                  <a:pt x="4545" y="1086"/>
                </a:lnTo>
                <a:lnTo>
                  <a:pt x="4549" y="1086"/>
                </a:lnTo>
                <a:lnTo>
                  <a:pt x="4551" y="1088"/>
                </a:lnTo>
                <a:lnTo>
                  <a:pt x="4551" y="1090"/>
                </a:lnTo>
                <a:lnTo>
                  <a:pt x="4553" y="1092"/>
                </a:lnTo>
                <a:lnTo>
                  <a:pt x="4555" y="1092"/>
                </a:lnTo>
                <a:lnTo>
                  <a:pt x="4557" y="1094"/>
                </a:lnTo>
                <a:lnTo>
                  <a:pt x="4559" y="1094"/>
                </a:lnTo>
                <a:lnTo>
                  <a:pt x="4561" y="1096"/>
                </a:lnTo>
                <a:lnTo>
                  <a:pt x="4561" y="1098"/>
                </a:lnTo>
                <a:lnTo>
                  <a:pt x="4563" y="1098"/>
                </a:lnTo>
                <a:lnTo>
                  <a:pt x="4565" y="1098"/>
                </a:lnTo>
                <a:lnTo>
                  <a:pt x="4567" y="1098"/>
                </a:lnTo>
                <a:lnTo>
                  <a:pt x="4569" y="1100"/>
                </a:lnTo>
                <a:lnTo>
                  <a:pt x="4569" y="1104"/>
                </a:lnTo>
                <a:lnTo>
                  <a:pt x="4569" y="1106"/>
                </a:lnTo>
                <a:lnTo>
                  <a:pt x="4569" y="1108"/>
                </a:lnTo>
                <a:lnTo>
                  <a:pt x="4571" y="1108"/>
                </a:lnTo>
                <a:lnTo>
                  <a:pt x="4573" y="1108"/>
                </a:lnTo>
                <a:lnTo>
                  <a:pt x="4575" y="1108"/>
                </a:lnTo>
                <a:lnTo>
                  <a:pt x="4577" y="1108"/>
                </a:lnTo>
                <a:lnTo>
                  <a:pt x="4579" y="1108"/>
                </a:lnTo>
                <a:lnTo>
                  <a:pt x="4579" y="1110"/>
                </a:lnTo>
                <a:lnTo>
                  <a:pt x="4577" y="1112"/>
                </a:lnTo>
                <a:lnTo>
                  <a:pt x="4573" y="1114"/>
                </a:lnTo>
                <a:lnTo>
                  <a:pt x="4573" y="1116"/>
                </a:lnTo>
                <a:lnTo>
                  <a:pt x="4575" y="1118"/>
                </a:lnTo>
                <a:lnTo>
                  <a:pt x="4577" y="1118"/>
                </a:lnTo>
                <a:lnTo>
                  <a:pt x="4579" y="1118"/>
                </a:lnTo>
                <a:lnTo>
                  <a:pt x="4581" y="1118"/>
                </a:lnTo>
                <a:lnTo>
                  <a:pt x="4581" y="1116"/>
                </a:lnTo>
                <a:lnTo>
                  <a:pt x="4583" y="1116"/>
                </a:lnTo>
                <a:lnTo>
                  <a:pt x="4585" y="1116"/>
                </a:lnTo>
                <a:lnTo>
                  <a:pt x="4585" y="1118"/>
                </a:lnTo>
                <a:lnTo>
                  <a:pt x="4585" y="1120"/>
                </a:lnTo>
                <a:lnTo>
                  <a:pt x="4581" y="1120"/>
                </a:lnTo>
                <a:lnTo>
                  <a:pt x="4581" y="1122"/>
                </a:lnTo>
                <a:lnTo>
                  <a:pt x="4581" y="1122"/>
                </a:lnTo>
                <a:lnTo>
                  <a:pt x="4581" y="1124"/>
                </a:lnTo>
                <a:lnTo>
                  <a:pt x="4581" y="1128"/>
                </a:lnTo>
                <a:lnTo>
                  <a:pt x="4579" y="1128"/>
                </a:lnTo>
                <a:lnTo>
                  <a:pt x="4577" y="1130"/>
                </a:lnTo>
                <a:lnTo>
                  <a:pt x="4573" y="1132"/>
                </a:lnTo>
                <a:lnTo>
                  <a:pt x="4573" y="1134"/>
                </a:lnTo>
                <a:lnTo>
                  <a:pt x="4573" y="1134"/>
                </a:lnTo>
                <a:lnTo>
                  <a:pt x="4575" y="1138"/>
                </a:lnTo>
                <a:lnTo>
                  <a:pt x="4577" y="1138"/>
                </a:lnTo>
                <a:lnTo>
                  <a:pt x="4579" y="1140"/>
                </a:lnTo>
                <a:lnTo>
                  <a:pt x="4581" y="1140"/>
                </a:lnTo>
                <a:lnTo>
                  <a:pt x="4581" y="1140"/>
                </a:lnTo>
                <a:lnTo>
                  <a:pt x="4581" y="1142"/>
                </a:lnTo>
                <a:lnTo>
                  <a:pt x="4581" y="1146"/>
                </a:lnTo>
                <a:lnTo>
                  <a:pt x="4581" y="1150"/>
                </a:lnTo>
                <a:lnTo>
                  <a:pt x="4583" y="1152"/>
                </a:lnTo>
                <a:lnTo>
                  <a:pt x="4585" y="1152"/>
                </a:lnTo>
                <a:lnTo>
                  <a:pt x="4585" y="1154"/>
                </a:lnTo>
                <a:lnTo>
                  <a:pt x="4585" y="1156"/>
                </a:lnTo>
                <a:lnTo>
                  <a:pt x="4585" y="1158"/>
                </a:lnTo>
                <a:lnTo>
                  <a:pt x="4587" y="1158"/>
                </a:lnTo>
                <a:lnTo>
                  <a:pt x="4587" y="1160"/>
                </a:lnTo>
                <a:lnTo>
                  <a:pt x="4589" y="1162"/>
                </a:lnTo>
                <a:lnTo>
                  <a:pt x="4591" y="1164"/>
                </a:lnTo>
                <a:lnTo>
                  <a:pt x="4595" y="1166"/>
                </a:lnTo>
                <a:lnTo>
                  <a:pt x="4595" y="1168"/>
                </a:lnTo>
                <a:lnTo>
                  <a:pt x="4593" y="1170"/>
                </a:lnTo>
                <a:lnTo>
                  <a:pt x="4591" y="1170"/>
                </a:lnTo>
                <a:lnTo>
                  <a:pt x="4589" y="1172"/>
                </a:lnTo>
                <a:lnTo>
                  <a:pt x="4591" y="1176"/>
                </a:lnTo>
                <a:lnTo>
                  <a:pt x="4593" y="1178"/>
                </a:lnTo>
                <a:lnTo>
                  <a:pt x="4593" y="1181"/>
                </a:lnTo>
                <a:lnTo>
                  <a:pt x="4593" y="1183"/>
                </a:lnTo>
                <a:lnTo>
                  <a:pt x="4593" y="1183"/>
                </a:lnTo>
                <a:lnTo>
                  <a:pt x="4591" y="1185"/>
                </a:lnTo>
                <a:lnTo>
                  <a:pt x="4589" y="1185"/>
                </a:lnTo>
                <a:lnTo>
                  <a:pt x="4589" y="1187"/>
                </a:lnTo>
                <a:lnTo>
                  <a:pt x="4591" y="1187"/>
                </a:lnTo>
                <a:lnTo>
                  <a:pt x="4593" y="1187"/>
                </a:lnTo>
                <a:lnTo>
                  <a:pt x="4595" y="1187"/>
                </a:lnTo>
                <a:lnTo>
                  <a:pt x="4595" y="1189"/>
                </a:lnTo>
                <a:lnTo>
                  <a:pt x="4595" y="1191"/>
                </a:lnTo>
                <a:lnTo>
                  <a:pt x="4595" y="1193"/>
                </a:lnTo>
                <a:lnTo>
                  <a:pt x="4597" y="1193"/>
                </a:lnTo>
                <a:lnTo>
                  <a:pt x="4597" y="1195"/>
                </a:lnTo>
                <a:lnTo>
                  <a:pt x="4599" y="1195"/>
                </a:lnTo>
                <a:lnTo>
                  <a:pt x="4601" y="1195"/>
                </a:lnTo>
                <a:lnTo>
                  <a:pt x="4601" y="1193"/>
                </a:lnTo>
                <a:lnTo>
                  <a:pt x="4603" y="1191"/>
                </a:lnTo>
                <a:lnTo>
                  <a:pt x="4603" y="1189"/>
                </a:lnTo>
                <a:lnTo>
                  <a:pt x="4605" y="1189"/>
                </a:lnTo>
                <a:lnTo>
                  <a:pt x="4605" y="1191"/>
                </a:lnTo>
                <a:lnTo>
                  <a:pt x="4607" y="1193"/>
                </a:lnTo>
                <a:lnTo>
                  <a:pt x="4609" y="1197"/>
                </a:lnTo>
                <a:lnTo>
                  <a:pt x="4611" y="1197"/>
                </a:lnTo>
                <a:lnTo>
                  <a:pt x="4611" y="1199"/>
                </a:lnTo>
                <a:lnTo>
                  <a:pt x="4613" y="1199"/>
                </a:lnTo>
                <a:lnTo>
                  <a:pt x="4615" y="1201"/>
                </a:lnTo>
                <a:lnTo>
                  <a:pt x="4617" y="1201"/>
                </a:lnTo>
                <a:lnTo>
                  <a:pt x="4619" y="1203"/>
                </a:lnTo>
                <a:lnTo>
                  <a:pt x="4619" y="1205"/>
                </a:lnTo>
                <a:lnTo>
                  <a:pt x="4621" y="1205"/>
                </a:lnTo>
                <a:lnTo>
                  <a:pt x="4623" y="1205"/>
                </a:lnTo>
                <a:lnTo>
                  <a:pt x="4625" y="1205"/>
                </a:lnTo>
                <a:lnTo>
                  <a:pt x="4625" y="1203"/>
                </a:lnTo>
                <a:lnTo>
                  <a:pt x="4627" y="1203"/>
                </a:lnTo>
                <a:lnTo>
                  <a:pt x="4629" y="1201"/>
                </a:lnTo>
                <a:lnTo>
                  <a:pt x="4629" y="1201"/>
                </a:lnTo>
                <a:lnTo>
                  <a:pt x="4631" y="1201"/>
                </a:lnTo>
                <a:lnTo>
                  <a:pt x="4633" y="1203"/>
                </a:lnTo>
                <a:lnTo>
                  <a:pt x="4633" y="1205"/>
                </a:lnTo>
                <a:lnTo>
                  <a:pt x="4635" y="1205"/>
                </a:lnTo>
                <a:lnTo>
                  <a:pt x="4637" y="1207"/>
                </a:lnTo>
                <a:lnTo>
                  <a:pt x="4639" y="1207"/>
                </a:lnTo>
                <a:lnTo>
                  <a:pt x="4639" y="1209"/>
                </a:lnTo>
                <a:lnTo>
                  <a:pt x="4639" y="1211"/>
                </a:lnTo>
                <a:lnTo>
                  <a:pt x="4639" y="1213"/>
                </a:lnTo>
                <a:lnTo>
                  <a:pt x="4639" y="1215"/>
                </a:lnTo>
                <a:lnTo>
                  <a:pt x="4641" y="1215"/>
                </a:lnTo>
                <a:lnTo>
                  <a:pt x="4643" y="1217"/>
                </a:lnTo>
                <a:lnTo>
                  <a:pt x="4645" y="1217"/>
                </a:lnTo>
                <a:lnTo>
                  <a:pt x="4643" y="1219"/>
                </a:lnTo>
                <a:lnTo>
                  <a:pt x="4643" y="1221"/>
                </a:lnTo>
                <a:lnTo>
                  <a:pt x="4643" y="1223"/>
                </a:lnTo>
                <a:lnTo>
                  <a:pt x="4643" y="1225"/>
                </a:lnTo>
                <a:lnTo>
                  <a:pt x="4643" y="1227"/>
                </a:lnTo>
                <a:lnTo>
                  <a:pt x="4645" y="1229"/>
                </a:lnTo>
                <a:lnTo>
                  <a:pt x="4647" y="1229"/>
                </a:lnTo>
                <a:lnTo>
                  <a:pt x="4647" y="1231"/>
                </a:lnTo>
                <a:lnTo>
                  <a:pt x="4649" y="1231"/>
                </a:lnTo>
                <a:lnTo>
                  <a:pt x="4651" y="1231"/>
                </a:lnTo>
                <a:lnTo>
                  <a:pt x="4653" y="1231"/>
                </a:lnTo>
                <a:lnTo>
                  <a:pt x="4655" y="1231"/>
                </a:lnTo>
                <a:lnTo>
                  <a:pt x="4655" y="1229"/>
                </a:lnTo>
                <a:lnTo>
                  <a:pt x="4657" y="1229"/>
                </a:lnTo>
                <a:lnTo>
                  <a:pt x="4659" y="1231"/>
                </a:lnTo>
                <a:lnTo>
                  <a:pt x="4661" y="1231"/>
                </a:lnTo>
                <a:lnTo>
                  <a:pt x="4663" y="1231"/>
                </a:lnTo>
                <a:lnTo>
                  <a:pt x="4665" y="1231"/>
                </a:lnTo>
                <a:lnTo>
                  <a:pt x="4665" y="1229"/>
                </a:lnTo>
                <a:lnTo>
                  <a:pt x="4665" y="1227"/>
                </a:lnTo>
                <a:lnTo>
                  <a:pt x="4667" y="1227"/>
                </a:lnTo>
                <a:lnTo>
                  <a:pt x="4667" y="1225"/>
                </a:lnTo>
                <a:lnTo>
                  <a:pt x="4667" y="1223"/>
                </a:lnTo>
                <a:lnTo>
                  <a:pt x="4667" y="1221"/>
                </a:lnTo>
                <a:lnTo>
                  <a:pt x="4665" y="1221"/>
                </a:lnTo>
                <a:lnTo>
                  <a:pt x="4665" y="1217"/>
                </a:lnTo>
                <a:lnTo>
                  <a:pt x="4663" y="1215"/>
                </a:lnTo>
                <a:lnTo>
                  <a:pt x="4663" y="1213"/>
                </a:lnTo>
                <a:lnTo>
                  <a:pt x="4665" y="1213"/>
                </a:lnTo>
                <a:lnTo>
                  <a:pt x="4665" y="1211"/>
                </a:lnTo>
                <a:lnTo>
                  <a:pt x="4671" y="1211"/>
                </a:lnTo>
                <a:lnTo>
                  <a:pt x="4671" y="1213"/>
                </a:lnTo>
                <a:lnTo>
                  <a:pt x="4673" y="1213"/>
                </a:lnTo>
                <a:lnTo>
                  <a:pt x="4671" y="1215"/>
                </a:lnTo>
                <a:lnTo>
                  <a:pt x="4671" y="1217"/>
                </a:lnTo>
                <a:lnTo>
                  <a:pt x="4671" y="1219"/>
                </a:lnTo>
                <a:lnTo>
                  <a:pt x="4671" y="1221"/>
                </a:lnTo>
                <a:lnTo>
                  <a:pt x="4673" y="1221"/>
                </a:lnTo>
                <a:lnTo>
                  <a:pt x="4673" y="1223"/>
                </a:lnTo>
                <a:lnTo>
                  <a:pt x="4671" y="1227"/>
                </a:lnTo>
                <a:lnTo>
                  <a:pt x="4669" y="1229"/>
                </a:lnTo>
                <a:lnTo>
                  <a:pt x="4667" y="1231"/>
                </a:lnTo>
                <a:lnTo>
                  <a:pt x="4667" y="1231"/>
                </a:lnTo>
                <a:lnTo>
                  <a:pt x="4667" y="1233"/>
                </a:lnTo>
                <a:lnTo>
                  <a:pt x="4669" y="1233"/>
                </a:lnTo>
                <a:lnTo>
                  <a:pt x="4671" y="1233"/>
                </a:lnTo>
                <a:lnTo>
                  <a:pt x="4671" y="1235"/>
                </a:lnTo>
                <a:lnTo>
                  <a:pt x="4673" y="1235"/>
                </a:lnTo>
                <a:lnTo>
                  <a:pt x="4675" y="1235"/>
                </a:lnTo>
                <a:lnTo>
                  <a:pt x="4675" y="1233"/>
                </a:lnTo>
                <a:lnTo>
                  <a:pt x="4677" y="1233"/>
                </a:lnTo>
                <a:lnTo>
                  <a:pt x="4677" y="1231"/>
                </a:lnTo>
                <a:lnTo>
                  <a:pt x="4677" y="1231"/>
                </a:lnTo>
                <a:lnTo>
                  <a:pt x="4677" y="1237"/>
                </a:lnTo>
                <a:lnTo>
                  <a:pt x="4675" y="1237"/>
                </a:lnTo>
                <a:lnTo>
                  <a:pt x="4675" y="1239"/>
                </a:lnTo>
                <a:lnTo>
                  <a:pt x="4675" y="1241"/>
                </a:lnTo>
                <a:lnTo>
                  <a:pt x="4677" y="1243"/>
                </a:lnTo>
                <a:lnTo>
                  <a:pt x="4677" y="1243"/>
                </a:lnTo>
                <a:lnTo>
                  <a:pt x="4679" y="1243"/>
                </a:lnTo>
                <a:lnTo>
                  <a:pt x="4681" y="1243"/>
                </a:lnTo>
                <a:lnTo>
                  <a:pt x="4681" y="1249"/>
                </a:lnTo>
                <a:lnTo>
                  <a:pt x="4681" y="1251"/>
                </a:lnTo>
                <a:lnTo>
                  <a:pt x="4681" y="1253"/>
                </a:lnTo>
                <a:lnTo>
                  <a:pt x="4681" y="1255"/>
                </a:lnTo>
                <a:lnTo>
                  <a:pt x="4683" y="1255"/>
                </a:lnTo>
                <a:lnTo>
                  <a:pt x="4683" y="1257"/>
                </a:lnTo>
                <a:lnTo>
                  <a:pt x="4685" y="1257"/>
                </a:lnTo>
                <a:lnTo>
                  <a:pt x="4687" y="1257"/>
                </a:lnTo>
                <a:lnTo>
                  <a:pt x="4689" y="1257"/>
                </a:lnTo>
                <a:lnTo>
                  <a:pt x="4691" y="1255"/>
                </a:lnTo>
                <a:lnTo>
                  <a:pt x="4693" y="1255"/>
                </a:lnTo>
                <a:lnTo>
                  <a:pt x="4695" y="1255"/>
                </a:lnTo>
                <a:lnTo>
                  <a:pt x="4699" y="1255"/>
                </a:lnTo>
                <a:lnTo>
                  <a:pt x="4699" y="1257"/>
                </a:lnTo>
                <a:lnTo>
                  <a:pt x="4701" y="1259"/>
                </a:lnTo>
                <a:lnTo>
                  <a:pt x="4701" y="1261"/>
                </a:lnTo>
                <a:lnTo>
                  <a:pt x="4703" y="1265"/>
                </a:lnTo>
                <a:lnTo>
                  <a:pt x="4703" y="1267"/>
                </a:lnTo>
                <a:lnTo>
                  <a:pt x="4703" y="1269"/>
                </a:lnTo>
                <a:lnTo>
                  <a:pt x="4701" y="1269"/>
                </a:lnTo>
                <a:lnTo>
                  <a:pt x="4699" y="1271"/>
                </a:lnTo>
                <a:lnTo>
                  <a:pt x="4697" y="1271"/>
                </a:lnTo>
                <a:lnTo>
                  <a:pt x="4695" y="1271"/>
                </a:lnTo>
                <a:lnTo>
                  <a:pt x="4693" y="1271"/>
                </a:lnTo>
                <a:lnTo>
                  <a:pt x="4693" y="1273"/>
                </a:lnTo>
                <a:lnTo>
                  <a:pt x="4691" y="1273"/>
                </a:lnTo>
                <a:lnTo>
                  <a:pt x="4691" y="1275"/>
                </a:lnTo>
                <a:lnTo>
                  <a:pt x="4691" y="1277"/>
                </a:lnTo>
                <a:lnTo>
                  <a:pt x="4695" y="1277"/>
                </a:lnTo>
                <a:lnTo>
                  <a:pt x="4697" y="1277"/>
                </a:lnTo>
                <a:lnTo>
                  <a:pt x="4697" y="1279"/>
                </a:lnTo>
                <a:lnTo>
                  <a:pt x="4697" y="1281"/>
                </a:lnTo>
                <a:lnTo>
                  <a:pt x="4697" y="1283"/>
                </a:lnTo>
                <a:lnTo>
                  <a:pt x="4697" y="1285"/>
                </a:lnTo>
                <a:lnTo>
                  <a:pt x="4701" y="1287"/>
                </a:lnTo>
                <a:lnTo>
                  <a:pt x="4703" y="1287"/>
                </a:lnTo>
                <a:lnTo>
                  <a:pt x="4705" y="1287"/>
                </a:lnTo>
                <a:lnTo>
                  <a:pt x="4707" y="1285"/>
                </a:lnTo>
                <a:lnTo>
                  <a:pt x="4707" y="1283"/>
                </a:lnTo>
                <a:lnTo>
                  <a:pt x="4709" y="1281"/>
                </a:lnTo>
                <a:lnTo>
                  <a:pt x="4711" y="1281"/>
                </a:lnTo>
                <a:lnTo>
                  <a:pt x="4713" y="1281"/>
                </a:lnTo>
                <a:lnTo>
                  <a:pt x="4715" y="1281"/>
                </a:lnTo>
                <a:lnTo>
                  <a:pt x="4717" y="1281"/>
                </a:lnTo>
                <a:lnTo>
                  <a:pt x="4719" y="1283"/>
                </a:lnTo>
                <a:lnTo>
                  <a:pt x="4719" y="1285"/>
                </a:lnTo>
                <a:lnTo>
                  <a:pt x="4721" y="1287"/>
                </a:lnTo>
                <a:lnTo>
                  <a:pt x="4725" y="1285"/>
                </a:lnTo>
                <a:lnTo>
                  <a:pt x="4727" y="1285"/>
                </a:lnTo>
                <a:lnTo>
                  <a:pt x="4733" y="1285"/>
                </a:lnTo>
                <a:lnTo>
                  <a:pt x="4735" y="1285"/>
                </a:lnTo>
                <a:lnTo>
                  <a:pt x="4735" y="1287"/>
                </a:lnTo>
                <a:lnTo>
                  <a:pt x="4735" y="1289"/>
                </a:lnTo>
                <a:lnTo>
                  <a:pt x="4737" y="1289"/>
                </a:lnTo>
                <a:lnTo>
                  <a:pt x="4739" y="1291"/>
                </a:lnTo>
                <a:lnTo>
                  <a:pt x="4739" y="1293"/>
                </a:lnTo>
                <a:lnTo>
                  <a:pt x="4742" y="1293"/>
                </a:lnTo>
                <a:lnTo>
                  <a:pt x="4742" y="1295"/>
                </a:lnTo>
                <a:lnTo>
                  <a:pt x="4742" y="1297"/>
                </a:lnTo>
                <a:lnTo>
                  <a:pt x="4742" y="1299"/>
                </a:lnTo>
                <a:lnTo>
                  <a:pt x="4742" y="1301"/>
                </a:lnTo>
                <a:lnTo>
                  <a:pt x="4744" y="1301"/>
                </a:lnTo>
                <a:lnTo>
                  <a:pt x="4744" y="1299"/>
                </a:lnTo>
                <a:lnTo>
                  <a:pt x="4746" y="1299"/>
                </a:lnTo>
                <a:lnTo>
                  <a:pt x="4746" y="1301"/>
                </a:lnTo>
                <a:lnTo>
                  <a:pt x="4748" y="1301"/>
                </a:lnTo>
                <a:lnTo>
                  <a:pt x="4750" y="1301"/>
                </a:lnTo>
                <a:lnTo>
                  <a:pt x="4752" y="1301"/>
                </a:lnTo>
                <a:lnTo>
                  <a:pt x="4752" y="1303"/>
                </a:lnTo>
                <a:lnTo>
                  <a:pt x="4752" y="1305"/>
                </a:lnTo>
                <a:lnTo>
                  <a:pt x="4752" y="1307"/>
                </a:lnTo>
                <a:lnTo>
                  <a:pt x="4754" y="1307"/>
                </a:lnTo>
                <a:lnTo>
                  <a:pt x="4756" y="1307"/>
                </a:lnTo>
                <a:lnTo>
                  <a:pt x="4758" y="1305"/>
                </a:lnTo>
                <a:lnTo>
                  <a:pt x="4758" y="1303"/>
                </a:lnTo>
                <a:lnTo>
                  <a:pt x="4758" y="1301"/>
                </a:lnTo>
                <a:lnTo>
                  <a:pt x="4758" y="1299"/>
                </a:lnTo>
                <a:lnTo>
                  <a:pt x="4758" y="1297"/>
                </a:lnTo>
                <a:lnTo>
                  <a:pt x="4758" y="1295"/>
                </a:lnTo>
                <a:lnTo>
                  <a:pt x="4756" y="1295"/>
                </a:lnTo>
                <a:lnTo>
                  <a:pt x="4756" y="1293"/>
                </a:lnTo>
                <a:lnTo>
                  <a:pt x="4756" y="1291"/>
                </a:lnTo>
                <a:lnTo>
                  <a:pt x="4758" y="1291"/>
                </a:lnTo>
                <a:lnTo>
                  <a:pt x="4758" y="1293"/>
                </a:lnTo>
                <a:lnTo>
                  <a:pt x="4760" y="1293"/>
                </a:lnTo>
                <a:lnTo>
                  <a:pt x="4760" y="1295"/>
                </a:lnTo>
                <a:lnTo>
                  <a:pt x="4762" y="1297"/>
                </a:lnTo>
                <a:lnTo>
                  <a:pt x="4766" y="1299"/>
                </a:lnTo>
                <a:lnTo>
                  <a:pt x="4766" y="1301"/>
                </a:lnTo>
                <a:lnTo>
                  <a:pt x="4768" y="1301"/>
                </a:lnTo>
                <a:lnTo>
                  <a:pt x="4768" y="1299"/>
                </a:lnTo>
                <a:lnTo>
                  <a:pt x="4770" y="1299"/>
                </a:lnTo>
                <a:lnTo>
                  <a:pt x="4768" y="1297"/>
                </a:lnTo>
                <a:lnTo>
                  <a:pt x="4770" y="1297"/>
                </a:lnTo>
                <a:lnTo>
                  <a:pt x="4772" y="1295"/>
                </a:lnTo>
                <a:lnTo>
                  <a:pt x="4774" y="1297"/>
                </a:lnTo>
                <a:lnTo>
                  <a:pt x="4774" y="1301"/>
                </a:lnTo>
                <a:lnTo>
                  <a:pt x="4774" y="1301"/>
                </a:lnTo>
                <a:lnTo>
                  <a:pt x="4778" y="1301"/>
                </a:lnTo>
                <a:lnTo>
                  <a:pt x="4780" y="1297"/>
                </a:lnTo>
                <a:lnTo>
                  <a:pt x="4782" y="1295"/>
                </a:lnTo>
                <a:lnTo>
                  <a:pt x="4784" y="1295"/>
                </a:lnTo>
                <a:lnTo>
                  <a:pt x="4784" y="1293"/>
                </a:lnTo>
                <a:lnTo>
                  <a:pt x="4786" y="1295"/>
                </a:lnTo>
                <a:lnTo>
                  <a:pt x="4784" y="1297"/>
                </a:lnTo>
                <a:lnTo>
                  <a:pt x="4786" y="1297"/>
                </a:lnTo>
                <a:lnTo>
                  <a:pt x="4786" y="1299"/>
                </a:lnTo>
                <a:lnTo>
                  <a:pt x="4788" y="1297"/>
                </a:lnTo>
                <a:lnTo>
                  <a:pt x="4790" y="1297"/>
                </a:lnTo>
                <a:lnTo>
                  <a:pt x="4790" y="1295"/>
                </a:lnTo>
                <a:lnTo>
                  <a:pt x="4792" y="1295"/>
                </a:lnTo>
                <a:lnTo>
                  <a:pt x="4796" y="1295"/>
                </a:lnTo>
                <a:lnTo>
                  <a:pt x="4798" y="1295"/>
                </a:lnTo>
                <a:lnTo>
                  <a:pt x="4798" y="1293"/>
                </a:lnTo>
                <a:lnTo>
                  <a:pt x="4800" y="1291"/>
                </a:lnTo>
                <a:lnTo>
                  <a:pt x="4802" y="1291"/>
                </a:lnTo>
                <a:lnTo>
                  <a:pt x="4804" y="1293"/>
                </a:lnTo>
                <a:lnTo>
                  <a:pt x="4806" y="1295"/>
                </a:lnTo>
                <a:lnTo>
                  <a:pt x="4804" y="1299"/>
                </a:lnTo>
                <a:lnTo>
                  <a:pt x="4796" y="1305"/>
                </a:lnTo>
                <a:lnTo>
                  <a:pt x="4786" y="1315"/>
                </a:lnTo>
                <a:lnTo>
                  <a:pt x="4774" y="1325"/>
                </a:lnTo>
                <a:lnTo>
                  <a:pt x="4766" y="1331"/>
                </a:lnTo>
                <a:lnTo>
                  <a:pt x="4752" y="1343"/>
                </a:lnTo>
                <a:lnTo>
                  <a:pt x="4748" y="1347"/>
                </a:lnTo>
                <a:lnTo>
                  <a:pt x="4746" y="1351"/>
                </a:lnTo>
                <a:lnTo>
                  <a:pt x="4744" y="1351"/>
                </a:lnTo>
                <a:lnTo>
                  <a:pt x="4742" y="1353"/>
                </a:lnTo>
                <a:lnTo>
                  <a:pt x="4739" y="1355"/>
                </a:lnTo>
                <a:lnTo>
                  <a:pt x="4729" y="1365"/>
                </a:lnTo>
                <a:lnTo>
                  <a:pt x="4719" y="1373"/>
                </a:lnTo>
                <a:lnTo>
                  <a:pt x="4711" y="1379"/>
                </a:lnTo>
                <a:lnTo>
                  <a:pt x="4701" y="1387"/>
                </a:lnTo>
                <a:lnTo>
                  <a:pt x="4691" y="1397"/>
                </a:lnTo>
                <a:lnTo>
                  <a:pt x="4679" y="1407"/>
                </a:lnTo>
                <a:lnTo>
                  <a:pt x="4671" y="1417"/>
                </a:lnTo>
                <a:lnTo>
                  <a:pt x="4657" y="1425"/>
                </a:lnTo>
                <a:lnTo>
                  <a:pt x="4651" y="1431"/>
                </a:lnTo>
                <a:lnTo>
                  <a:pt x="4645" y="1435"/>
                </a:lnTo>
                <a:lnTo>
                  <a:pt x="4645" y="1437"/>
                </a:lnTo>
                <a:lnTo>
                  <a:pt x="4641" y="1439"/>
                </a:lnTo>
                <a:lnTo>
                  <a:pt x="4639" y="1441"/>
                </a:lnTo>
                <a:lnTo>
                  <a:pt x="4631" y="1449"/>
                </a:lnTo>
                <a:lnTo>
                  <a:pt x="4621" y="1459"/>
                </a:lnTo>
                <a:lnTo>
                  <a:pt x="4611" y="1469"/>
                </a:lnTo>
                <a:lnTo>
                  <a:pt x="4603" y="1473"/>
                </a:lnTo>
                <a:lnTo>
                  <a:pt x="4599" y="1477"/>
                </a:lnTo>
                <a:lnTo>
                  <a:pt x="4595" y="1479"/>
                </a:lnTo>
                <a:lnTo>
                  <a:pt x="4587" y="1485"/>
                </a:lnTo>
                <a:lnTo>
                  <a:pt x="4587" y="1487"/>
                </a:lnTo>
                <a:lnTo>
                  <a:pt x="4585" y="1489"/>
                </a:lnTo>
                <a:lnTo>
                  <a:pt x="4583" y="1491"/>
                </a:lnTo>
                <a:lnTo>
                  <a:pt x="4581" y="1491"/>
                </a:lnTo>
                <a:lnTo>
                  <a:pt x="4581" y="1493"/>
                </a:lnTo>
                <a:lnTo>
                  <a:pt x="4581" y="1495"/>
                </a:lnTo>
                <a:lnTo>
                  <a:pt x="4581" y="1497"/>
                </a:lnTo>
                <a:lnTo>
                  <a:pt x="4581" y="1499"/>
                </a:lnTo>
                <a:lnTo>
                  <a:pt x="4579" y="1501"/>
                </a:lnTo>
                <a:lnTo>
                  <a:pt x="4577" y="1501"/>
                </a:lnTo>
                <a:lnTo>
                  <a:pt x="4575" y="1501"/>
                </a:lnTo>
                <a:lnTo>
                  <a:pt x="4573" y="1503"/>
                </a:lnTo>
                <a:lnTo>
                  <a:pt x="4571" y="1503"/>
                </a:lnTo>
                <a:lnTo>
                  <a:pt x="4569" y="1503"/>
                </a:lnTo>
                <a:lnTo>
                  <a:pt x="4567" y="1503"/>
                </a:lnTo>
                <a:lnTo>
                  <a:pt x="4565" y="1503"/>
                </a:lnTo>
                <a:lnTo>
                  <a:pt x="4565" y="1505"/>
                </a:lnTo>
                <a:lnTo>
                  <a:pt x="4567" y="1505"/>
                </a:lnTo>
                <a:lnTo>
                  <a:pt x="4567" y="1507"/>
                </a:lnTo>
                <a:lnTo>
                  <a:pt x="4567" y="1509"/>
                </a:lnTo>
                <a:lnTo>
                  <a:pt x="4565" y="1509"/>
                </a:lnTo>
                <a:lnTo>
                  <a:pt x="4563" y="1509"/>
                </a:lnTo>
                <a:lnTo>
                  <a:pt x="4563" y="1511"/>
                </a:lnTo>
                <a:lnTo>
                  <a:pt x="4563" y="1513"/>
                </a:lnTo>
                <a:lnTo>
                  <a:pt x="4561" y="1515"/>
                </a:lnTo>
                <a:lnTo>
                  <a:pt x="4559" y="1515"/>
                </a:lnTo>
                <a:lnTo>
                  <a:pt x="4555" y="1517"/>
                </a:lnTo>
                <a:lnTo>
                  <a:pt x="4553" y="1517"/>
                </a:lnTo>
                <a:lnTo>
                  <a:pt x="4551" y="1517"/>
                </a:lnTo>
                <a:lnTo>
                  <a:pt x="4549" y="1517"/>
                </a:lnTo>
                <a:lnTo>
                  <a:pt x="4547" y="1517"/>
                </a:lnTo>
                <a:lnTo>
                  <a:pt x="4545" y="1517"/>
                </a:lnTo>
                <a:lnTo>
                  <a:pt x="4545" y="1519"/>
                </a:lnTo>
                <a:lnTo>
                  <a:pt x="4543" y="1519"/>
                </a:lnTo>
                <a:lnTo>
                  <a:pt x="4541" y="1519"/>
                </a:lnTo>
                <a:lnTo>
                  <a:pt x="4539" y="1519"/>
                </a:lnTo>
                <a:lnTo>
                  <a:pt x="4537" y="1519"/>
                </a:lnTo>
                <a:lnTo>
                  <a:pt x="4535" y="1519"/>
                </a:lnTo>
                <a:lnTo>
                  <a:pt x="4533" y="1521"/>
                </a:lnTo>
                <a:lnTo>
                  <a:pt x="4531" y="1521"/>
                </a:lnTo>
                <a:lnTo>
                  <a:pt x="4531" y="1521"/>
                </a:lnTo>
                <a:lnTo>
                  <a:pt x="4529" y="1523"/>
                </a:lnTo>
                <a:lnTo>
                  <a:pt x="4527" y="1523"/>
                </a:lnTo>
                <a:lnTo>
                  <a:pt x="4525" y="1523"/>
                </a:lnTo>
                <a:lnTo>
                  <a:pt x="4523" y="1523"/>
                </a:lnTo>
                <a:lnTo>
                  <a:pt x="4523" y="1525"/>
                </a:lnTo>
                <a:lnTo>
                  <a:pt x="4521" y="1525"/>
                </a:lnTo>
                <a:lnTo>
                  <a:pt x="4519" y="1525"/>
                </a:lnTo>
                <a:lnTo>
                  <a:pt x="4517" y="1527"/>
                </a:lnTo>
                <a:lnTo>
                  <a:pt x="4515" y="1527"/>
                </a:lnTo>
                <a:lnTo>
                  <a:pt x="4513" y="1527"/>
                </a:lnTo>
                <a:lnTo>
                  <a:pt x="4513" y="1529"/>
                </a:lnTo>
                <a:lnTo>
                  <a:pt x="4511" y="1529"/>
                </a:lnTo>
                <a:lnTo>
                  <a:pt x="4509" y="1529"/>
                </a:lnTo>
                <a:lnTo>
                  <a:pt x="4507" y="1529"/>
                </a:lnTo>
                <a:lnTo>
                  <a:pt x="4505" y="1529"/>
                </a:lnTo>
                <a:lnTo>
                  <a:pt x="4503" y="1531"/>
                </a:lnTo>
                <a:lnTo>
                  <a:pt x="4503" y="1533"/>
                </a:lnTo>
                <a:lnTo>
                  <a:pt x="4501" y="1531"/>
                </a:lnTo>
                <a:lnTo>
                  <a:pt x="4499" y="1531"/>
                </a:lnTo>
                <a:lnTo>
                  <a:pt x="4497" y="1533"/>
                </a:lnTo>
                <a:lnTo>
                  <a:pt x="4495" y="1535"/>
                </a:lnTo>
                <a:lnTo>
                  <a:pt x="4493" y="1535"/>
                </a:lnTo>
                <a:lnTo>
                  <a:pt x="4493" y="1537"/>
                </a:lnTo>
                <a:lnTo>
                  <a:pt x="4491" y="1535"/>
                </a:lnTo>
                <a:lnTo>
                  <a:pt x="4489" y="1535"/>
                </a:lnTo>
                <a:lnTo>
                  <a:pt x="4489" y="1537"/>
                </a:lnTo>
                <a:lnTo>
                  <a:pt x="4487" y="1539"/>
                </a:lnTo>
                <a:lnTo>
                  <a:pt x="4487" y="1537"/>
                </a:lnTo>
                <a:lnTo>
                  <a:pt x="4485" y="1539"/>
                </a:lnTo>
                <a:lnTo>
                  <a:pt x="4483" y="1539"/>
                </a:lnTo>
                <a:lnTo>
                  <a:pt x="4483" y="1539"/>
                </a:lnTo>
                <a:lnTo>
                  <a:pt x="4481" y="1541"/>
                </a:lnTo>
                <a:lnTo>
                  <a:pt x="4479" y="1541"/>
                </a:lnTo>
                <a:lnTo>
                  <a:pt x="4477" y="1541"/>
                </a:lnTo>
                <a:lnTo>
                  <a:pt x="4475" y="1543"/>
                </a:lnTo>
                <a:lnTo>
                  <a:pt x="4475" y="1545"/>
                </a:lnTo>
                <a:lnTo>
                  <a:pt x="4473" y="1545"/>
                </a:lnTo>
                <a:lnTo>
                  <a:pt x="4473" y="1547"/>
                </a:lnTo>
                <a:lnTo>
                  <a:pt x="4471" y="1547"/>
                </a:lnTo>
                <a:lnTo>
                  <a:pt x="4469" y="1545"/>
                </a:lnTo>
                <a:lnTo>
                  <a:pt x="4467" y="1545"/>
                </a:lnTo>
                <a:lnTo>
                  <a:pt x="4467" y="1547"/>
                </a:lnTo>
                <a:lnTo>
                  <a:pt x="4465" y="1547"/>
                </a:lnTo>
                <a:lnTo>
                  <a:pt x="4463" y="1549"/>
                </a:lnTo>
                <a:lnTo>
                  <a:pt x="4461" y="1549"/>
                </a:lnTo>
                <a:lnTo>
                  <a:pt x="4461" y="1551"/>
                </a:lnTo>
                <a:lnTo>
                  <a:pt x="4461" y="1553"/>
                </a:lnTo>
                <a:lnTo>
                  <a:pt x="4459" y="1553"/>
                </a:lnTo>
                <a:lnTo>
                  <a:pt x="4457" y="1553"/>
                </a:lnTo>
                <a:lnTo>
                  <a:pt x="4455" y="1555"/>
                </a:lnTo>
                <a:lnTo>
                  <a:pt x="4455" y="1557"/>
                </a:lnTo>
                <a:lnTo>
                  <a:pt x="4453" y="1557"/>
                </a:lnTo>
                <a:lnTo>
                  <a:pt x="4451" y="1557"/>
                </a:lnTo>
                <a:lnTo>
                  <a:pt x="4451" y="1555"/>
                </a:lnTo>
                <a:lnTo>
                  <a:pt x="4449" y="1557"/>
                </a:lnTo>
                <a:lnTo>
                  <a:pt x="4447" y="1557"/>
                </a:lnTo>
                <a:lnTo>
                  <a:pt x="4447" y="1559"/>
                </a:lnTo>
                <a:lnTo>
                  <a:pt x="4447" y="1561"/>
                </a:lnTo>
                <a:lnTo>
                  <a:pt x="4445" y="1563"/>
                </a:lnTo>
                <a:lnTo>
                  <a:pt x="4443" y="1563"/>
                </a:lnTo>
                <a:lnTo>
                  <a:pt x="4441" y="1563"/>
                </a:lnTo>
                <a:lnTo>
                  <a:pt x="4441" y="1561"/>
                </a:lnTo>
                <a:lnTo>
                  <a:pt x="4441" y="1563"/>
                </a:lnTo>
                <a:lnTo>
                  <a:pt x="4439" y="1563"/>
                </a:lnTo>
                <a:lnTo>
                  <a:pt x="4437" y="1565"/>
                </a:lnTo>
                <a:lnTo>
                  <a:pt x="4435" y="1565"/>
                </a:lnTo>
                <a:lnTo>
                  <a:pt x="4435" y="1565"/>
                </a:lnTo>
                <a:lnTo>
                  <a:pt x="4433" y="1565"/>
                </a:lnTo>
                <a:lnTo>
                  <a:pt x="4433" y="1565"/>
                </a:lnTo>
                <a:lnTo>
                  <a:pt x="4431" y="1567"/>
                </a:lnTo>
                <a:lnTo>
                  <a:pt x="4429" y="1567"/>
                </a:lnTo>
                <a:lnTo>
                  <a:pt x="4427" y="1569"/>
                </a:lnTo>
                <a:lnTo>
                  <a:pt x="4425" y="1569"/>
                </a:lnTo>
                <a:lnTo>
                  <a:pt x="4423" y="1571"/>
                </a:lnTo>
                <a:lnTo>
                  <a:pt x="4421" y="1573"/>
                </a:lnTo>
                <a:lnTo>
                  <a:pt x="4419" y="1573"/>
                </a:lnTo>
                <a:lnTo>
                  <a:pt x="4419" y="1575"/>
                </a:lnTo>
                <a:lnTo>
                  <a:pt x="4417" y="1575"/>
                </a:lnTo>
                <a:lnTo>
                  <a:pt x="4415" y="1575"/>
                </a:lnTo>
                <a:lnTo>
                  <a:pt x="4415" y="1577"/>
                </a:lnTo>
                <a:lnTo>
                  <a:pt x="4413" y="1577"/>
                </a:lnTo>
                <a:lnTo>
                  <a:pt x="4411" y="1579"/>
                </a:lnTo>
                <a:lnTo>
                  <a:pt x="4409" y="1579"/>
                </a:lnTo>
                <a:lnTo>
                  <a:pt x="4407" y="1581"/>
                </a:lnTo>
                <a:lnTo>
                  <a:pt x="4409" y="1581"/>
                </a:lnTo>
                <a:lnTo>
                  <a:pt x="4407" y="1583"/>
                </a:lnTo>
                <a:lnTo>
                  <a:pt x="4405" y="1583"/>
                </a:lnTo>
                <a:lnTo>
                  <a:pt x="4405" y="1585"/>
                </a:lnTo>
                <a:lnTo>
                  <a:pt x="4403" y="1585"/>
                </a:lnTo>
                <a:lnTo>
                  <a:pt x="4401" y="1585"/>
                </a:lnTo>
                <a:lnTo>
                  <a:pt x="4399" y="1587"/>
                </a:lnTo>
                <a:lnTo>
                  <a:pt x="4397" y="1587"/>
                </a:lnTo>
                <a:lnTo>
                  <a:pt x="4397" y="1589"/>
                </a:lnTo>
                <a:lnTo>
                  <a:pt x="4395" y="1591"/>
                </a:lnTo>
                <a:lnTo>
                  <a:pt x="4393" y="1591"/>
                </a:lnTo>
                <a:lnTo>
                  <a:pt x="4391" y="1593"/>
                </a:lnTo>
                <a:lnTo>
                  <a:pt x="4389" y="1595"/>
                </a:lnTo>
                <a:lnTo>
                  <a:pt x="4387" y="1595"/>
                </a:lnTo>
                <a:lnTo>
                  <a:pt x="4387" y="1597"/>
                </a:lnTo>
                <a:lnTo>
                  <a:pt x="4387" y="1599"/>
                </a:lnTo>
                <a:lnTo>
                  <a:pt x="4385" y="1601"/>
                </a:lnTo>
                <a:lnTo>
                  <a:pt x="4383" y="1604"/>
                </a:lnTo>
                <a:lnTo>
                  <a:pt x="4381" y="1604"/>
                </a:lnTo>
                <a:lnTo>
                  <a:pt x="4377" y="1606"/>
                </a:lnTo>
                <a:lnTo>
                  <a:pt x="4375" y="1608"/>
                </a:lnTo>
                <a:lnTo>
                  <a:pt x="4373" y="1608"/>
                </a:lnTo>
                <a:lnTo>
                  <a:pt x="4373" y="1606"/>
                </a:lnTo>
                <a:lnTo>
                  <a:pt x="4371" y="1606"/>
                </a:lnTo>
                <a:lnTo>
                  <a:pt x="4369" y="1608"/>
                </a:lnTo>
                <a:lnTo>
                  <a:pt x="4369" y="1610"/>
                </a:lnTo>
                <a:lnTo>
                  <a:pt x="4369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3" y="1614"/>
                </a:lnTo>
                <a:lnTo>
                  <a:pt x="4361" y="1614"/>
                </a:lnTo>
                <a:lnTo>
                  <a:pt x="4359" y="1614"/>
                </a:lnTo>
                <a:lnTo>
                  <a:pt x="4359" y="1616"/>
                </a:lnTo>
                <a:lnTo>
                  <a:pt x="4357" y="1616"/>
                </a:lnTo>
                <a:lnTo>
                  <a:pt x="4357" y="1618"/>
                </a:lnTo>
                <a:lnTo>
                  <a:pt x="4355" y="1618"/>
                </a:lnTo>
                <a:lnTo>
                  <a:pt x="4353" y="1618"/>
                </a:lnTo>
                <a:lnTo>
                  <a:pt x="4353" y="1616"/>
                </a:lnTo>
                <a:lnTo>
                  <a:pt x="4351" y="1616"/>
                </a:lnTo>
                <a:lnTo>
                  <a:pt x="4351" y="1618"/>
                </a:lnTo>
                <a:lnTo>
                  <a:pt x="4349" y="1618"/>
                </a:lnTo>
                <a:lnTo>
                  <a:pt x="4347" y="1620"/>
                </a:lnTo>
                <a:lnTo>
                  <a:pt x="4345" y="1620"/>
                </a:lnTo>
                <a:lnTo>
                  <a:pt x="4343" y="1620"/>
                </a:lnTo>
                <a:lnTo>
                  <a:pt x="4341" y="1622"/>
                </a:lnTo>
                <a:lnTo>
                  <a:pt x="4339" y="1624"/>
                </a:lnTo>
                <a:lnTo>
                  <a:pt x="4339" y="1624"/>
                </a:lnTo>
                <a:lnTo>
                  <a:pt x="4337" y="1626"/>
                </a:lnTo>
                <a:lnTo>
                  <a:pt x="4335" y="1626"/>
                </a:lnTo>
                <a:lnTo>
                  <a:pt x="4335" y="1628"/>
                </a:lnTo>
                <a:lnTo>
                  <a:pt x="4333" y="1628"/>
                </a:lnTo>
                <a:lnTo>
                  <a:pt x="4331" y="1630"/>
                </a:lnTo>
                <a:lnTo>
                  <a:pt x="4327" y="1630"/>
                </a:lnTo>
                <a:lnTo>
                  <a:pt x="4327" y="1632"/>
                </a:lnTo>
                <a:lnTo>
                  <a:pt x="4325" y="1632"/>
                </a:lnTo>
                <a:lnTo>
                  <a:pt x="4325" y="1634"/>
                </a:lnTo>
                <a:lnTo>
                  <a:pt x="4325" y="1636"/>
                </a:lnTo>
                <a:lnTo>
                  <a:pt x="4325" y="1638"/>
                </a:lnTo>
                <a:lnTo>
                  <a:pt x="4325" y="1640"/>
                </a:lnTo>
                <a:lnTo>
                  <a:pt x="4327" y="1642"/>
                </a:lnTo>
                <a:lnTo>
                  <a:pt x="4327" y="1644"/>
                </a:lnTo>
                <a:lnTo>
                  <a:pt x="4327" y="1646"/>
                </a:lnTo>
                <a:lnTo>
                  <a:pt x="4327" y="1648"/>
                </a:lnTo>
                <a:lnTo>
                  <a:pt x="4327" y="1650"/>
                </a:lnTo>
                <a:lnTo>
                  <a:pt x="4327" y="1652"/>
                </a:lnTo>
                <a:lnTo>
                  <a:pt x="4325" y="1654"/>
                </a:lnTo>
                <a:lnTo>
                  <a:pt x="4327" y="1656"/>
                </a:lnTo>
                <a:lnTo>
                  <a:pt x="4327" y="1660"/>
                </a:lnTo>
                <a:lnTo>
                  <a:pt x="4327" y="1662"/>
                </a:lnTo>
                <a:lnTo>
                  <a:pt x="4329" y="1662"/>
                </a:lnTo>
                <a:lnTo>
                  <a:pt x="4331" y="1662"/>
                </a:lnTo>
                <a:lnTo>
                  <a:pt x="4331" y="1664"/>
                </a:lnTo>
                <a:lnTo>
                  <a:pt x="4329" y="1666"/>
                </a:lnTo>
                <a:lnTo>
                  <a:pt x="4327" y="1666"/>
                </a:lnTo>
                <a:lnTo>
                  <a:pt x="4325" y="1666"/>
                </a:lnTo>
                <a:lnTo>
                  <a:pt x="4325" y="1668"/>
                </a:lnTo>
                <a:lnTo>
                  <a:pt x="4325" y="1670"/>
                </a:lnTo>
                <a:lnTo>
                  <a:pt x="4325" y="1672"/>
                </a:lnTo>
                <a:lnTo>
                  <a:pt x="4325" y="1676"/>
                </a:lnTo>
                <a:lnTo>
                  <a:pt x="4327" y="1676"/>
                </a:lnTo>
                <a:lnTo>
                  <a:pt x="4327" y="1678"/>
                </a:lnTo>
                <a:lnTo>
                  <a:pt x="4327" y="1680"/>
                </a:lnTo>
                <a:lnTo>
                  <a:pt x="4327" y="1682"/>
                </a:lnTo>
                <a:lnTo>
                  <a:pt x="4327" y="1684"/>
                </a:lnTo>
                <a:lnTo>
                  <a:pt x="4327" y="1686"/>
                </a:lnTo>
                <a:lnTo>
                  <a:pt x="4327" y="1688"/>
                </a:lnTo>
                <a:lnTo>
                  <a:pt x="4327" y="1690"/>
                </a:lnTo>
                <a:lnTo>
                  <a:pt x="4327" y="1692"/>
                </a:lnTo>
                <a:lnTo>
                  <a:pt x="4325" y="1692"/>
                </a:lnTo>
                <a:lnTo>
                  <a:pt x="4323" y="1692"/>
                </a:lnTo>
                <a:lnTo>
                  <a:pt x="4321" y="1692"/>
                </a:lnTo>
                <a:lnTo>
                  <a:pt x="4319" y="1692"/>
                </a:lnTo>
                <a:lnTo>
                  <a:pt x="4317" y="1692"/>
                </a:lnTo>
                <a:lnTo>
                  <a:pt x="4315" y="1692"/>
                </a:lnTo>
                <a:lnTo>
                  <a:pt x="4313" y="1692"/>
                </a:lnTo>
                <a:lnTo>
                  <a:pt x="4313" y="1694"/>
                </a:lnTo>
                <a:lnTo>
                  <a:pt x="4313" y="1696"/>
                </a:lnTo>
                <a:lnTo>
                  <a:pt x="4313" y="1698"/>
                </a:lnTo>
                <a:lnTo>
                  <a:pt x="4313" y="1700"/>
                </a:lnTo>
                <a:lnTo>
                  <a:pt x="4311" y="1700"/>
                </a:lnTo>
                <a:lnTo>
                  <a:pt x="4311" y="1702"/>
                </a:lnTo>
                <a:lnTo>
                  <a:pt x="4311" y="1704"/>
                </a:lnTo>
                <a:lnTo>
                  <a:pt x="4311" y="1706"/>
                </a:lnTo>
                <a:lnTo>
                  <a:pt x="4311" y="1708"/>
                </a:lnTo>
                <a:lnTo>
                  <a:pt x="4309" y="1708"/>
                </a:lnTo>
                <a:lnTo>
                  <a:pt x="4307" y="1706"/>
                </a:lnTo>
                <a:lnTo>
                  <a:pt x="4305" y="1706"/>
                </a:lnTo>
                <a:lnTo>
                  <a:pt x="4303" y="1706"/>
                </a:lnTo>
                <a:lnTo>
                  <a:pt x="4301" y="1708"/>
                </a:lnTo>
                <a:lnTo>
                  <a:pt x="4299" y="1708"/>
                </a:lnTo>
                <a:lnTo>
                  <a:pt x="4297" y="1708"/>
                </a:lnTo>
                <a:lnTo>
                  <a:pt x="4297" y="1710"/>
                </a:lnTo>
                <a:lnTo>
                  <a:pt x="4297" y="1710"/>
                </a:lnTo>
                <a:lnTo>
                  <a:pt x="4295" y="1710"/>
                </a:lnTo>
                <a:lnTo>
                  <a:pt x="4295" y="1712"/>
                </a:lnTo>
                <a:lnTo>
                  <a:pt x="4293" y="1712"/>
                </a:lnTo>
                <a:lnTo>
                  <a:pt x="4291" y="1712"/>
                </a:lnTo>
                <a:lnTo>
                  <a:pt x="4291" y="1714"/>
                </a:lnTo>
                <a:lnTo>
                  <a:pt x="4291" y="1716"/>
                </a:lnTo>
                <a:lnTo>
                  <a:pt x="4289" y="1718"/>
                </a:lnTo>
                <a:lnTo>
                  <a:pt x="4289" y="1720"/>
                </a:lnTo>
                <a:lnTo>
                  <a:pt x="4287" y="1718"/>
                </a:lnTo>
                <a:lnTo>
                  <a:pt x="4285" y="1718"/>
                </a:lnTo>
                <a:lnTo>
                  <a:pt x="4285" y="1720"/>
                </a:lnTo>
                <a:lnTo>
                  <a:pt x="4283" y="1720"/>
                </a:lnTo>
                <a:lnTo>
                  <a:pt x="4281" y="1720"/>
                </a:lnTo>
                <a:lnTo>
                  <a:pt x="4281" y="1718"/>
                </a:lnTo>
                <a:lnTo>
                  <a:pt x="4279" y="1718"/>
                </a:lnTo>
                <a:lnTo>
                  <a:pt x="4275" y="1720"/>
                </a:lnTo>
                <a:lnTo>
                  <a:pt x="4273" y="1720"/>
                </a:lnTo>
                <a:lnTo>
                  <a:pt x="4271" y="1720"/>
                </a:lnTo>
                <a:lnTo>
                  <a:pt x="4269" y="1720"/>
                </a:lnTo>
                <a:lnTo>
                  <a:pt x="4269" y="1722"/>
                </a:lnTo>
                <a:lnTo>
                  <a:pt x="4269" y="1720"/>
                </a:lnTo>
                <a:lnTo>
                  <a:pt x="4267" y="1720"/>
                </a:lnTo>
                <a:lnTo>
                  <a:pt x="4265" y="1720"/>
                </a:lnTo>
                <a:lnTo>
                  <a:pt x="4263" y="1722"/>
                </a:lnTo>
                <a:lnTo>
                  <a:pt x="4261" y="1720"/>
                </a:lnTo>
                <a:lnTo>
                  <a:pt x="4259" y="1720"/>
                </a:lnTo>
                <a:lnTo>
                  <a:pt x="4259" y="1722"/>
                </a:lnTo>
                <a:lnTo>
                  <a:pt x="4257" y="1724"/>
                </a:lnTo>
                <a:lnTo>
                  <a:pt x="4259" y="1726"/>
                </a:lnTo>
                <a:lnTo>
                  <a:pt x="4259" y="1728"/>
                </a:lnTo>
                <a:lnTo>
                  <a:pt x="4257" y="1730"/>
                </a:lnTo>
                <a:lnTo>
                  <a:pt x="4257" y="1732"/>
                </a:lnTo>
                <a:lnTo>
                  <a:pt x="4255" y="1732"/>
                </a:lnTo>
                <a:lnTo>
                  <a:pt x="4255" y="1734"/>
                </a:lnTo>
                <a:lnTo>
                  <a:pt x="4253" y="1736"/>
                </a:lnTo>
                <a:lnTo>
                  <a:pt x="4251" y="1736"/>
                </a:lnTo>
                <a:lnTo>
                  <a:pt x="4249" y="1738"/>
                </a:lnTo>
                <a:lnTo>
                  <a:pt x="4247" y="1738"/>
                </a:lnTo>
                <a:lnTo>
                  <a:pt x="4245" y="1740"/>
                </a:lnTo>
                <a:lnTo>
                  <a:pt x="4245" y="1738"/>
                </a:lnTo>
                <a:lnTo>
                  <a:pt x="4243" y="1738"/>
                </a:lnTo>
                <a:lnTo>
                  <a:pt x="4243" y="1740"/>
                </a:lnTo>
                <a:lnTo>
                  <a:pt x="4243" y="1742"/>
                </a:lnTo>
                <a:lnTo>
                  <a:pt x="4241" y="1744"/>
                </a:lnTo>
                <a:lnTo>
                  <a:pt x="4239" y="1742"/>
                </a:lnTo>
                <a:lnTo>
                  <a:pt x="4237" y="1744"/>
                </a:lnTo>
                <a:lnTo>
                  <a:pt x="4235" y="1744"/>
                </a:lnTo>
                <a:lnTo>
                  <a:pt x="4235" y="1746"/>
                </a:lnTo>
                <a:lnTo>
                  <a:pt x="4235" y="1748"/>
                </a:lnTo>
                <a:lnTo>
                  <a:pt x="4235" y="1750"/>
                </a:lnTo>
                <a:lnTo>
                  <a:pt x="4233" y="1752"/>
                </a:lnTo>
                <a:lnTo>
                  <a:pt x="4233" y="1754"/>
                </a:lnTo>
                <a:lnTo>
                  <a:pt x="4235" y="1754"/>
                </a:lnTo>
                <a:lnTo>
                  <a:pt x="4235" y="1756"/>
                </a:lnTo>
                <a:lnTo>
                  <a:pt x="4235" y="1758"/>
                </a:lnTo>
                <a:lnTo>
                  <a:pt x="4237" y="1758"/>
                </a:lnTo>
                <a:lnTo>
                  <a:pt x="4237" y="1758"/>
                </a:lnTo>
                <a:lnTo>
                  <a:pt x="4239" y="1758"/>
                </a:lnTo>
                <a:lnTo>
                  <a:pt x="4239" y="1760"/>
                </a:lnTo>
                <a:lnTo>
                  <a:pt x="4241" y="1760"/>
                </a:lnTo>
                <a:lnTo>
                  <a:pt x="4241" y="1762"/>
                </a:lnTo>
                <a:lnTo>
                  <a:pt x="4243" y="1762"/>
                </a:lnTo>
                <a:lnTo>
                  <a:pt x="4241" y="1764"/>
                </a:lnTo>
                <a:lnTo>
                  <a:pt x="4241" y="1766"/>
                </a:lnTo>
                <a:lnTo>
                  <a:pt x="4239" y="1768"/>
                </a:lnTo>
                <a:lnTo>
                  <a:pt x="4239" y="1770"/>
                </a:lnTo>
                <a:lnTo>
                  <a:pt x="4239" y="1772"/>
                </a:lnTo>
                <a:lnTo>
                  <a:pt x="4239" y="1774"/>
                </a:lnTo>
                <a:lnTo>
                  <a:pt x="4241" y="1774"/>
                </a:lnTo>
                <a:lnTo>
                  <a:pt x="4241" y="1776"/>
                </a:lnTo>
                <a:lnTo>
                  <a:pt x="4241" y="1778"/>
                </a:lnTo>
                <a:lnTo>
                  <a:pt x="4241" y="1780"/>
                </a:lnTo>
                <a:lnTo>
                  <a:pt x="4241" y="1782"/>
                </a:lnTo>
                <a:lnTo>
                  <a:pt x="4241" y="1784"/>
                </a:lnTo>
                <a:lnTo>
                  <a:pt x="4241" y="1786"/>
                </a:lnTo>
                <a:lnTo>
                  <a:pt x="4239" y="1786"/>
                </a:lnTo>
                <a:lnTo>
                  <a:pt x="4239" y="1788"/>
                </a:lnTo>
                <a:lnTo>
                  <a:pt x="4237" y="1788"/>
                </a:lnTo>
                <a:lnTo>
                  <a:pt x="4235" y="1790"/>
                </a:lnTo>
                <a:lnTo>
                  <a:pt x="4235" y="1792"/>
                </a:lnTo>
                <a:lnTo>
                  <a:pt x="4233" y="1794"/>
                </a:lnTo>
                <a:lnTo>
                  <a:pt x="4231" y="1796"/>
                </a:lnTo>
                <a:lnTo>
                  <a:pt x="4229" y="1798"/>
                </a:lnTo>
                <a:lnTo>
                  <a:pt x="4229" y="1800"/>
                </a:lnTo>
                <a:lnTo>
                  <a:pt x="4231" y="1800"/>
                </a:lnTo>
                <a:lnTo>
                  <a:pt x="4231" y="1802"/>
                </a:lnTo>
                <a:lnTo>
                  <a:pt x="4233" y="1804"/>
                </a:lnTo>
                <a:lnTo>
                  <a:pt x="4235" y="1804"/>
                </a:lnTo>
                <a:lnTo>
                  <a:pt x="4235" y="1806"/>
                </a:lnTo>
                <a:lnTo>
                  <a:pt x="4233" y="1806"/>
                </a:lnTo>
                <a:lnTo>
                  <a:pt x="4229" y="1806"/>
                </a:lnTo>
                <a:lnTo>
                  <a:pt x="4229" y="1808"/>
                </a:lnTo>
                <a:lnTo>
                  <a:pt x="4229" y="1810"/>
                </a:lnTo>
                <a:lnTo>
                  <a:pt x="4229" y="1812"/>
                </a:lnTo>
                <a:lnTo>
                  <a:pt x="4227" y="1812"/>
                </a:lnTo>
                <a:lnTo>
                  <a:pt x="4225" y="1814"/>
                </a:lnTo>
                <a:lnTo>
                  <a:pt x="4223" y="1814"/>
                </a:lnTo>
                <a:lnTo>
                  <a:pt x="4221" y="1816"/>
                </a:lnTo>
                <a:lnTo>
                  <a:pt x="4221" y="1818"/>
                </a:lnTo>
                <a:lnTo>
                  <a:pt x="4219" y="1818"/>
                </a:lnTo>
                <a:lnTo>
                  <a:pt x="4217" y="1818"/>
                </a:lnTo>
                <a:lnTo>
                  <a:pt x="4215" y="1818"/>
                </a:lnTo>
                <a:lnTo>
                  <a:pt x="4213" y="1820"/>
                </a:lnTo>
                <a:lnTo>
                  <a:pt x="4211" y="1820"/>
                </a:lnTo>
                <a:lnTo>
                  <a:pt x="4209" y="1820"/>
                </a:lnTo>
                <a:lnTo>
                  <a:pt x="4209" y="1822"/>
                </a:lnTo>
                <a:lnTo>
                  <a:pt x="4209" y="1824"/>
                </a:lnTo>
                <a:lnTo>
                  <a:pt x="4207" y="1826"/>
                </a:lnTo>
                <a:lnTo>
                  <a:pt x="4205" y="1826"/>
                </a:lnTo>
                <a:lnTo>
                  <a:pt x="4201" y="1826"/>
                </a:lnTo>
                <a:lnTo>
                  <a:pt x="4199" y="1826"/>
                </a:lnTo>
                <a:lnTo>
                  <a:pt x="4197" y="1828"/>
                </a:lnTo>
                <a:lnTo>
                  <a:pt x="4195" y="1828"/>
                </a:lnTo>
                <a:lnTo>
                  <a:pt x="4195" y="1828"/>
                </a:lnTo>
                <a:lnTo>
                  <a:pt x="4193" y="1830"/>
                </a:lnTo>
                <a:lnTo>
                  <a:pt x="4191" y="1830"/>
                </a:lnTo>
                <a:lnTo>
                  <a:pt x="4189" y="1830"/>
                </a:lnTo>
                <a:lnTo>
                  <a:pt x="4187" y="1832"/>
                </a:lnTo>
                <a:lnTo>
                  <a:pt x="4185" y="1832"/>
                </a:lnTo>
                <a:lnTo>
                  <a:pt x="4183" y="1832"/>
                </a:lnTo>
                <a:lnTo>
                  <a:pt x="4181" y="1832"/>
                </a:lnTo>
                <a:lnTo>
                  <a:pt x="4181" y="1834"/>
                </a:lnTo>
                <a:lnTo>
                  <a:pt x="4179" y="1834"/>
                </a:lnTo>
                <a:lnTo>
                  <a:pt x="4177" y="1834"/>
                </a:lnTo>
                <a:lnTo>
                  <a:pt x="4175" y="1836"/>
                </a:lnTo>
                <a:lnTo>
                  <a:pt x="4173" y="1836"/>
                </a:lnTo>
                <a:lnTo>
                  <a:pt x="4171" y="1838"/>
                </a:lnTo>
                <a:lnTo>
                  <a:pt x="4169" y="1838"/>
                </a:lnTo>
                <a:lnTo>
                  <a:pt x="4167" y="1838"/>
                </a:lnTo>
                <a:lnTo>
                  <a:pt x="4165" y="1838"/>
                </a:lnTo>
                <a:lnTo>
                  <a:pt x="4163" y="1838"/>
                </a:lnTo>
                <a:lnTo>
                  <a:pt x="4161" y="1838"/>
                </a:lnTo>
                <a:lnTo>
                  <a:pt x="4159" y="1838"/>
                </a:lnTo>
                <a:lnTo>
                  <a:pt x="4157" y="1838"/>
                </a:lnTo>
                <a:lnTo>
                  <a:pt x="4155" y="1838"/>
                </a:lnTo>
                <a:lnTo>
                  <a:pt x="4151" y="1840"/>
                </a:lnTo>
                <a:lnTo>
                  <a:pt x="4149" y="1842"/>
                </a:lnTo>
                <a:lnTo>
                  <a:pt x="4149" y="1844"/>
                </a:lnTo>
                <a:lnTo>
                  <a:pt x="4147" y="1846"/>
                </a:lnTo>
                <a:lnTo>
                  <a:pt x="4147" y="1846"/>
                </a:lnTo>
                <a:lnTo>
                  <a:pt x="4145" y="1848"/>
                </a:lnTo>
                <a:lnTo>
                  <a:pt x="4143" y="1846"/>
                </a:lnTo>
                <a:lnTo>
                  <a:pt x="4141" y="1846"/>
                </a:lnTo>
                <a:lnTo>
                  <a:pt x="4137" y="1844"/>
                </a:lnTo>
                <a:lnTo>
                  <a:pt x="4135" y="1842"/>
                </a:lnTo>
                <a:lnTo>
                  <a:pt x="4135" y="1840"/>
                </a:lnTo>
                <a:lnTo>
                  <a:pt x="4133" y="1840"/>
                </a:lnTo>
                <a:lnTo>
                  <a:pt x="4131" y="1842"/>
                </a:lnTo>
                <a:lnTo>
                  <a:pt x="4129" y="1842"/>
                </a:lnTo>
                <a:lnTo>
                  <a:pt x="4127" y="1840"/>
                </a:lnTo>
                <a:lnTo>
                  <a:pt x="4125" y="1842"/>
                </a:lnTo>
                <a:lnTo>
                  <a:pt x="4123" y="1842"/>
                </a:lnTo>
                <a:lnTo>
                  <a:pt x="4121" y="1844"/>
                </a:lnTo>
                <a:lnTo>
                  <a:pt x="4117" y="1844"/>
                </a:lnTo>
                <a:lnTo>
                  <a:pt x="4117" y="1842"/>
                </a:lnTo>
                <a:lnTo>
                  <a:pt x="4113" y="1842"/>
                </a:lnTo>
                <a:lnTo>
                  <a:pt x="4111" y="1842"/>
                </a:lnTo>
                <a:lnTo>
                  <a:pt x="4109" y="1844"/>
                </a:lnTo>
                <a:lnTo>
                  <a:pt x="4107" y="1842"/>
                </a:lnTo>
                <a:lnTo>
                  <a:pt x="4105" y="1842"/>
                </a:lnTo>
                <a:lnTo>
                  <a:pt x="4103" y="1844"/>
                </a:lnTo>
                <a:lnTo>
                  <a:pt x="4103" y="1850"/>
                </a:lnTo>
                <a:lnTo>
                  <a:pt x="4103" y="1852"/>
                </a:lnTo>
                <a:lnTo>
                  <a:pt x="4101" y="1852"/>
                </a:lnTo>
                <a:lnTo>
                  <a:pt x="4099" y="1854"/>
                </a:lnTo>
                <a:lnTo>
                  <a:pt x="4099" y="1854"/>
                </a:lnTo>
                <a:lnTo>
                  <a:pt x="4097" y="1854"/>
                </a:lnTo>
                <a:lnTo>
                  <a:pt x="4095" y="1854"/>
                </a:lnTo>
                <a:lnTo>
                  <a:pt x="4095" y="1856"/>
                </a:lnTo>
                <a:lnTo>
                  <a:pt x="4091" y="1856"/>
                </a:lnTo>
                <a:lnTo>
                  <a:pt x="4089" y="1858"/>
                </a:lnTo>
                <a:lnTo>
                  <a:pt x="4087" y="1860"/>
                </a:lnTo>
                <a:lnTo>
                  <a:pt x="4087" y="1862"/>
                </a:lnTo>
                <a:lnTo>
                  <a:pt x="4089" y="1864"/>
                </a:lnTo>
                <a:lnTo>
                  <a:pt x="4089" y="1866"/>
                </a:lnTo>
                <a:lnTo>
                  <a:pt x="4089" y="1872"/>
                </a:lnTo>
                <a:lnTo>
                  <a:pt x="4089" y="1874"/>
                </a:lnTo>
                <a:lnTo>
                  <a:pt x="4087" y="1874"/>
                </a:lnTo>
                <a:lnTo>
                  <a:pt x="4087" y="1876"/>
                </a:lnTo>
                <a:lnTo>
                  <a:pt x="4087" y="1878"/>
                </a:lnTo>
                <a:lnTo>
                  <a:pt x="4087" y="1880"/>
                </a:lnTo>
                <a:lnTo>
                  <a:pt x="4085" y="1882"/>
                </a:lnTo>
                <a:lnTo>
                  <a:pt x="4083" y="1882"/>
                </a:lnTo>
                <a:lnTo>
                  <a:pt x="4081" y="1884"/>
                </a:lnTo>
                <a:lnTo>
                  <a:pt x="4079" y="1886"/>
                </a:lnTo>
                <a:lnTo>
                  <a:pt x="4079" y="1888"/>
                </a:lnTo>
                <a:lnTo>
                  <a:pt x="4077" y="1892"/>
                </a:lnTo>
                <a:lnTo>
                  <a:pt x="4075" y="1894"/>
                </a:lnTo>
                <a:lnTo>
                  <a:pt x="4073" y="1894"/>
                </a:lnTo>
                <a:lnTo>
                  <a:pt x="4073" y="1896"/>
                </a:lnTo>
                <a:lnTo>
                  <a:pt x="4071" y="1896"/>
                </a:lnTo>
                <a:lnTo>
                  <a:pt x="4069" y="1896"/>
                </a:lnTo>
                <a:lnTo>
                  <a:pt x="4067" y="1896"/>
                </a:lnTo>
                <a:lnTo>
                  <a:pt x="4067" y="1898"/>
                </a:lnTo>
                <a:lnTo>
                  <a:pt x="4069" y="1900"/>
                </a:lnTo>
                <a:lnTo>
                  <a:pt x="4069" y="1902"/>
                </a:lnTo>
                <a:lnTo>
                  <a:pt x="4069" y="1904"/>
                </a:lnTo>
                <a:lnTo>
                  <a:pt x="4067" y="1904"/>
                </a:lnTo>
                <a:lnTo>
                  <a:pt x="4067" y="1906"/>
                </a:lnTo>
                <a:lnTo>
                  <a:pt x="4069" y="1906"/>
                </a:lnTo>
                <a:lnTo>
                  <a:pt x="4069" y="1908"/>
                </a:lnTo>
                <a:lnTo>
                  <a:pt x="4069" y="1910"/>
                </a:lnTo>
                <a:lnTo>
                  <a:pt x="4067" y="1910"/>
                </a:lnTo>
                <a:lnTo>
                  <a:pt x="4069" y="1912"/>
                </a:lnTo>
                <a:lnTo>
                  <a:pt x="4071" y="1914"/>
                </a:lnTo>
                <a:lnTo>
                  <a:pt x="4071" y="1916"/>
                </a:lnTo>
                <a:lnTo>
                  <a:pt x="4069" y="1916"/>
                </a:lnTo>
                <a:lnTo>
                  <a:pt x="4069" y="1918"/>
                </a:lnTo>
                <a:lnTo>
                  <a:pt x="4069" y="1920"/>
                </a:lnTo>
                <a:lnTo>
                  <a:pt x="4071" y="1922"/>
                </a:lnTo>
                <a:lnTo>
                  <a:pt x="4069" y="1922"/>
                </a:lnTo>
                <a:lnTo>
                  <a:pt x="4069" y="1924"/>
                </a:lnTo>
                <a:lnTo>
                  <a:pt x="4067" y="1924"/>
                </a:lnTo>
                <a:lnTo>
                  <a:pt x="4065" y="1924"/>
                </a:lnTo>
                <a:lnTo>
                  <a:pt x="4067" y="1926"/>
                </a:lnTo>
                <a:lnTo>
                  <a:pt x="4067" y="1928"/>
                </a:lnTo>
                <a:lnTo>
                  <a:pt x="4065" y="1930"/>
                </a:lnTo>
                <a:lnTo>
                  <a:pt x="4063" y="1928"/>
                </a:lnTo>
                <a:lnTo>
                  <a:pt x="4061" y="1930"/>
                </a:lnTo>
                <a:lnTo>
                  <a:pt x="4059" y="1930"/>
                </a:lnTo>
                <a:lnTo>
                  <a:pt x="4057" y="1930"/>
                </a:lnTo>
                <a:lnTo>
                  <a:pt x="4055" y="1930"/>
                </a:lnTo>
                <a:lnTo>
                  <a:pt x="4053" y="1928"/>
                </a:lnTo>
                <a:lnTo>
                  <a:pt x="4053" y="1930"/>
                </a:lnTo>
                <a:lnTo>
                  <a:pt x="4051" y="1930"/>
                </a:lnTo>
                <a:lnTo>
                  <a:pt x="4049" y="1930"/>
                </a:lnTo>
                <a:lnTo>
                  <a:pt x="4049" y="1932"/>
                </a:lnTo>
                <a:lnTo>
                  <a:pt x="4047" y="1932"/>
                </a:lnTo>
                <a:lnTo>
                  <a:pt x="4045" y="1930"/>
                </a:lnTo>
                <a:lnTo>
                  <a:pt x="4045" y="1932"/>
                </a:lnTo>
                <a:lnTo>
                  <a:pt x="4043" y="1932"/>
                </a:lnTo>
                <a:lnTo>
                  <a:pt x="4041" y="1932"/>
                </a:lnTo>
                <a:lnTo>
                  <a:pt x="4037" y="1932"/>
                </a:lnTo>
                <a:lnTo>
                  <a:pt x="4033" y="1932"/>
                </a:lnTo>
                <a:lnTo>
                  <a:pt x="4031" y="1932"/>
                </a:lnTo>
                <a:lnTo>
                  <a:pt x="4029" y="1932"/>
                </a:lnTo>
                <a:lnTo>
                  <a:pt x="4027" y="1932"/>
                </a:lnTo>
                <a:lnTo>
                  <a:pt x="4025" y="1934"/>
                </a:lnTo>
                <a:lnTo>
                  <a:pt x="4023" y="1934"/>
                </a:lnTo>
                <a:lnTo>
                  <a:pt x="4021" y="1934"/>
                </a:lnTo>
                <a:lnTo>
                  <a:pt x="4019" y="1936"/>
                </a:lnTo>
                <a:lnTo>
                  <a:pt x="4015" y="1936"/>
                </a:lnTo>
                <a:lnTo>
                  <a:pt x="4013" y="1938"/>
                </a:lnTo>
                <a:lnTo>
                  <a:pt x="4009" y="1940"/>
                </a:lnTo>
                <a:lnTo>
                  <a:pt x="4007" y="1940"/>
                </a:lnTo>
                <a:lnTo>
                  <a:pt x="4005" y="1940"/>
                </a:lnTo>
                <a:lnTo>
                  <a:pt x="4001" y="1942"/>
                </a:lnTo>
                <a:lnTo>
                  <a:pt x="4001" y="1942"/>
                </a:lnTo>
                <a:lnTo>
                  <a:pt x="3997" y="1942"/>
                </a:lnTo>
                <a:lnTo>
                  <a:pt x="3997" y="1944"/>
                </a:lnTo>
                <a:lnTo>
                  <a:pt x="3995" y="1944"/>
                </a:lnTo>
                <a:lnTo>
                  <a:pt x="3993" y="1944"/>
                </a:lnTo>
                <a:lnTo>
                  <a:pt x="3991" y="1946"/>
                </a:lnTo>
                <a:lnTo>
                  <a:pt x="3989" y="1946"/>
                </a:lnTo>
                <a:lnTo>
                  <a:pt x="3987" y="1946"/>
                </a:lnTo>
                <a:lnTo>
                  <a:pt x="3985" y="1948"/>
                </a:lnTo>
                <a:lnTo>
                  <a:pt x="3983" y="1948"/>
                </a:lnTo>
                <a:lnTo>
                  <a:pt x="3979" y="1950"/>
                </a:lnTo>
                <a:lnTo>
                  <a:pt x="3977" y="1950"/>
                </a:lnTo>
                <a:lnTo>
                  <a:pt x="3975" y="1950"/>
                </a:lnTo>
                <a:lnTo>
                  <a:pt x="3975" y="1950"/>
                </a:lnTo>
                <a:lnTo>
                  <a:pt x="3973" y="1950"/>
                </a:lnTo>
                <a:lnTo>
                  <a:pt x="3971" y="1950"/>
                </a:lnTo>
                <a:lnTo>
                  <a:pt x="3969" y="1950"/>
                </a:lnTo>
                <a:lnTo>
                  <a:pt x="3967" y="1952"/>
                </a:lnTo>
                <a:lnTo>
                  <a:pt x="3965" y="1952"/>
                </a:lnTo>
                <a:lnTo>
                  <a:pt x="3963" y="1950"/>
                </a:lnTo>
                <a:lnTo>
                  <a:pt x="3963" y="1952"/>
                </a:lnTo>
                <a:lnTo>
                  <a:pt x="3959" y="1952"/>
                </a:lnTo>
                <a:lnTo>
                  <a:pt x="3959" y="1954"/>
                </a:lnTo>
                <a:lnTo>
                  <a:pt x="3959" y="1952"/>
                </a:lnTo>
                <a:lnTo>
                  <a:pt x="3957" y="1952"/>
                </a:lnTo>
                <a:lnTo>
                  <a:pt x="3953" y="1954"/>
                </a:lnTo>
                <a:lnTo>
                  <a:pt x="3953" y="1956"/>
                </a:lnTo>
                <a:lnTo>
                  <a:pt x="3951" y="1956"/>
                </a:lnTo>
                <a:lnTo>
                  <a:pt x="3949" y="1956"/>
                </a:lnTo>
                <a:lnTo>
                  <a:pt x="3945" y="1958"/>
                </a:lnTo>
                <a:lnTo>
                  <a:pt x="3941" y="1960"/>
                </a:lnTo>
                <a:lnTo>
                  <a:pt x="3939" y="1960"/>
                </a:lnTo>
                <a:lnTo>
                  <a:pt x="3937" y="1960"/>
                </a:lnTo>
                <a:lnTo>
                  <a:pt x="3935" y="1962"/>
                </a:lnTo>
                <a:lnTo>
                  <a:pt x="3933" y="1962"/>
                </a:lnTo>
                <a:lnTo>
                  <a:pt x="3931" y="1962"/>
                </a:lnTo>
                <a:lnTo>
                  <a:pt x="3931" y="1964"/>
                </a:lnTo>
                <a:lnTo>
                  <a:pt x="3929" y="1964"/>
                </a:lnTo>
                <a:lnTo>
                  <a:pt x="3927" y="1964"/>
                </a:lnTo>
                <a:lnTo>
                  <a:pt x="3927" y="1966"/>
                </a:lnTo>
                <a:lnTo>
                  <a:pt x="3925" y="1966"/>
                </a:lnTo>
                <a:lnTo>
                  <a:pt x="3925" y="1968"/>
                </a:lnTo>
                <a:lnTo>
                  <a:pt x="3923" y="1968"/>
                </a:lnTo>
                <a:lnTo>
                  <a:pt x="3923" y="1966"/>
                </a:lnTo>
                <a:lnTo>
                  <a:pt x="3921" y="1966"/>
                </a:lnTo>
                <a:lnTo>
                  <a:pt x="3917" y="1970"/>
                </a:lnTo>
                <a:lnTo>
                  <a:pt x="3915" y="1970"/>
                </a:lnTo>
                <a:lnTo>
                  <a:pt x="3913" y="1970"/>
                </a:lnTo>
                <a:lnTo>
                  <a:pt x="3911" y="1972"/>
                </a:lnTo>
                <a:lnTo>
                  <a:pt x="3909" y="1972"/>
                </a:lnTo>
                <a:lnTo>
                  <a:pt x="3907" y="1974"/>
                </a:lnTo>
                <a:lnTo>
                  <a:pt x="3905" y="1974"/>
                </a:lnTo>
                <a:lnTo>
                  <a:pt x="3905" y="1976"/>
                </a:lnTo>
                <a:lnTo>
                  <a:pt x="3905" y="1976"/>
                </a:lnTo>
                <a:lnTo>
                  <a:pt x="3903" y="1978"/>
                </a:lnTo>
                <a:lnTo>
                  <a:pt x="3903" y="1980"/>
                </a:lnTo>
                <a:lnTo>
                  <a:pt x="3899" y="1982"/>
                </a:lnTo>
                <a:lnTo>
                  <a:pt x="3895" y="1984"/>
                </a:lnTo>
                <a:lnTo>
                  <a:pt x="3891" y="1986"/>
                </a:lnTo>
                <a:lnTo>
                  <a:pt x="3887" y="1988"/>
                </a:lnTo>
                <a:lnTo>
                  <a:pt x="3885" y="1988"/>
                </a:lnTo>
                <a:lnTo>
                  <a:pt x="3883" y="1988"/>
                </a:lnTo>
                <a:lnTo>
                  <a:pt x="3881" y="1988"/>
                </a:lnTo>
                <a:lnTo>
                  <a:pt x="3881" y="1990"/>
                </a:lnTo>
                <a:lnTo>
                  <a:pt x="3879" y="1990"/>
                </a:lnTo>
                <a:lnTo>
                  <a:pt x="3877" y="1990"/>
                </a:lnTo>
                <a:lnTo>
                  <a:pt x="3873" y="1990"/>
                </a:lnTo>
                <a:lnTo>
                  <a:pt x="3871" y="1988"/>
                </a:lnTo>
                <a:lnTo>
                  <a:pt x="3869" y="1990"/>
                </a:lnTo>
                <a:lnTo>
                  <a:pt x="3867" y="1990"/>
                </a:lnTo>
                <a:lnTo>
                  <a:pt x="3863" y="1990"/>
                </a:lnTo>
                <a:lnTo>
                  <a:pt x="3861" y="1990"/>
                </a:lnTo>
                <a:lnTo>
                  <a:pt x="3859" y="1990"/>
                </a:lnTo>
                <a:lnTo>
                  <a:pt x="3857" y="1990"/>
                </a:lnTo>
                <a:lnTo>
                  <a:pt x="3853" y="1990"/>
                </a:lnTo>
                <a:lnTo>
                  <a:pt x="3849" y="1990"/>
                </a:lnTo>
                <a:lnTo>
                  <a:pt x="3847" y="1990"/>
                </a:lnTo>
                <a:lnTo>
                  <a:pt x="3845" y="1990"/>
                </a:lnTo>
                <a:lnTo>
                  <a:pt x="3843" y="1988"/>
                </a:lnTo>
                <a:lnTo>
                  <a:pt x="3841" y="1988"/>
                </a:lnTo>
                <a:lnTo>
                  <a:pt x="3841" y="1986"/>
                </a:lnTo>
                <a:lnTo>
                  <a:pt x="3839" y="1986"/>
                </a:lnTo>
                <a:lnTo>
                  <a:pt x="3837" y="1986"/>
                </a:lnTo>
                <a:lnTo>
                  <a:pt x="3835" y="1986"/>
                </a:lnTo>
                <a:lnTo>
                  <a:pt x="3833" y="1988"/>
                </a:lnTo>
                <a:lnTo>
                  <a:pt x="3831" y="1988"/>
                </a:lnTo>
                <a:lnTo>
                  <a:pt x="3829" y="1988"/>
                </a:lnTo>
                <a:lnTo>
                  <a:pt x="3827" y="1988"/>
                </a:lnTo>
                <a:lnTo>
                  <a:pt x="3825" y="1988"/>
                </a:lnTo>
                <a:lnTo>
                  <a:pt x="3821" y="1990"/>
                </a:lnTo>
                <a:lnTo>
                  <a:pt x="3817" y="1990"/>
                </a:lnTo>
                <a:lnTo>
                  <a:pt x="3815" y="1990"/>
                </a:lnTo>
                <a:lnTo>
                  <a:pt x="3815" y="1992"/>
                </a:lnTo>
                <a:lnTo>
                  <a:pt x="3813" y="1994"/>
                </a:lnTo>
                <a:lnTo>
                  <a:pt x="3809" y="1998"/>
                </a:lnTo>
                <a:lnTo>
                  <a:pt x="3807" y="1998"/>
                </a:lnTo>
                <a:lnTo>
                  <a:pt x="3805" y="1998"/>
                </a:lnTo>
                <a:lnTo>
                  <a:pt x="3803" y="1998"/>
                </a:lnTo>
                <a:lnTo>
                  <a:pt x="3801" y="1998"/>
                </a:lnTo>
                <a:lnTo>
                  <a:pt x="3797" y="2000"/>
                </a:lnTo>
                <a:lnTo>
                  <a:pt x="3795" y="2000"/>
                </a:lnTo>
                <a:lnTo>
                  <a:pt x="3795" y="2002"/>
                </a:lnTo>
                <a:lnTo>
                  <a:pt x="3793" y="2002"/>
                </a:lnTo>
                <a:lnTo>
                  <a:pt x="3791" y="2006"/>
                </a:lnTo>
                <a:lnTo>
                  <a:pt x="3789" y="2006"/>
                </a:lnTo>
                <a:lnTo>
                  <a:pt x="3787" y="2008"/>
                </a:lnTo>
                <a:lnTo>
                  <a:pt x="3783" y="2008"/>
                </a:lnTo>
                <a:lnTo>
                  <a:pt x="3781" y="2008"/>
                </a:lnTo>
                <a:lnTo>
                  <a:pt x="3781" y="2006"/>
                </a:lnTo>
                <a:lnTo>
                  <a:pt x="3779" y="2008"/>
                </a:lnTo>
                <a:lnTo>
                  <a:pt x="3777" y="2010"/>
                </a:lnTo>
                <a:lnTo>
                  <a:pt x="3773" y="2010"/>
                </a:lnTo>
                <a:lnTo>
                  <a:pt x="3771" y="2012"/>
                </a:lnTo>
                <a:lnTo>
                  <a:pt x="3769" y="2012"/>
                </a:lnTo>
                <a:lnTo>
                  <a:pt x="3767" y="2012"/>
                </a:lnTo>
                <a:lnTo>
                  <a:pt x="3765" y="2014"/>
                </a:lnTo>
                <a:lnTo>
                  <a:pt x="3763" y="2014"/>
                </a:lnTo>
                <a:lnTo>
                  <a:pt x="3761" y="2016"/>
                </a:lnTo>
                <a:lnTo>
                  <a:pt x="3761" y="2018"/>
                </a:lnTo>
                <a:lnTo>
                  <a:pt x="3759" y="2020"/>
                </a:lnTo>
                <a:lnTo>
                  <a:pt x="3757" y="2022"/>
                </a:lnTo>
                <a:lnTo>
                  <a:pt x="3755" y="2022"/>
                </a:lnTo>
                <a:lnTo>
                  <a:pt x="3753" y="2022"/>
                </a:lnTo>
                <a:lnTo>
                  <a:pt x="3751" y="2024"/>
                </a:lnTo>
                <a:lnTo>
                  <a:pt x="3749" y="2022"/>
                </a:lnTo>
                <a:lnTo>
                  <a:pt x="3747" y="2022"/>
                </a:lnTo>
                <a:lnTo>
                  <a:pt x="3745" y="2022"/>
                </a:lnTo>
                <a:lnTo>
                  <a:pt x="3743" y="2022"/>
                </a:lnTo>
                <a:lnTo>
                  <a:pt x="3743" y="2024"/>
                </a:lnTo>
                <a:lnTo>
                  <a:pt x="3743" y="2027"/>
                </a:lnTo>
                <a:lnTo>
                  <a:pt x="3741" y="2027"/>
                </a:lnTo>
                <a:lnTo>
                  <a:pt x="3741" y="2029"/>
                </a:lnTo>
                <a:lnTo>
                  <a:pt x="3739" y="2031"/>
                </a:lnTo>
                <a:lnTo>
                  <a:pt x="3737" y="2033"/>
                </a:lnTo>
                <a:lnTo>
                  <a:pt x="3735" y="2033"/>
                </a:lnTo>
                <a:lnTo>
                  <a:pt x="3735" y="2035"/>
                </a:lnTo>
                <a:lnTo>
                  <a:pt x="3733" y="2035"/>
                </a:lnTo>
                <a:lnTo>
                  <a:pt x="3733" y="2037"/>
                </a:lnTo>
                <a:lnTo>
                  <a:pt x="3731" y="2037"/>
                </a:lnTo>
                <a:lnTo>
                  <a:pt x="3731" y="2039"/>
                </a:lnTo>
                <a:lnTo>
                  <a:pt x="3729" y="2039"/>
                </a:lnTo>
                <a:lnTo>
                  <a:pt x="3727" y="2039"/>
                </a:lnTo>
                <a:lnTo>
                  <a:pt x="3725" y="2041"/>
                </a:lnTo>
                <a:lnTo>
                  <a:pt x="3725" y="2043"/>
                </a:lnTo>
                <a:lnTo>
                  <a:pt x="3725" y="2045"/>
                </a:lnTo>
                <a:lnTo>
                  <a:pt x="3723" y="2045"/>
                </a:lnTo>
                <a:lnTo>
                  <a:pt x="3723" y="2047"/>
                </a:lnTo>
                <a:lnTo>
                  <a:pt x="3721" y="2047"/>
                </a:lnTo>
                <a:lnTo>
                  <a:pt x="3721" y="2047"/>
                </a:lnTo>
                <a:lnTo>
                  <a:pt x="3719" y="2047"/>
                </a:lnTo>
                <a:lnTo>
                  <a:pt x="3719" y="2049"/>
                </a:lnTo>
                <a:lnTo>
                  <a:pt x="3717" y="2049"/>
                </a:lnTo>
                <a:lnTo>
                  <a:pt x="3717" y="2051"/>
                </a:lnTo>
                <a:lnTo>
                  <a:pt x="3715" y="2053"/>
                </a:lnTo>
                <a:lnTo>
                  <a:pt x="3715" y="2055"/>
                </a:lnTo>
                <a:lnTo>
                  <a:pt x="3701" y="2055"/>
                </a:lnTo>
                <a:lnTo>
                  <a:pt x="3697" y="2055"/>
                </a:lnTo>
                <a:lnTo>
                  <a:pt x="3613" y="2053"/>
                </a:lnTo>
                <a:lnTo>
                  <a:pt x="3587" y="2051"/>
                </a:lnTo>
                <a:lnTo>
                  <a:pt x="3585" y="2051"/>
                </a:lnTo>
                <a:lnTo>
                  <a:pt x="3579" y="2051"/>
                </a:lnTo>
                <a:lnTo>
                  <a:pt x="3565" y="2051"/>
                </a:lnTo>
                <a:lnTo>
                  <a:pt x="3519" y="2049"/>
                </a:lnTo>
                <a:lnTo>
                  <a:pt x="3515" y="2049"/>
                </a:lnTo>
                <a:lnTo>
                  <a:pt x="3466" y="2049"/>
                </a:lnTo>
                <a:lnTo>
                  <a:pt x="3458" y="2049"/>
                </a:lnTo>
                <a:lnTo>
                  <a:pt x="3456" y="2049"/>
                </a:lnTo>
                <a:lnTo>
                  <a:pt x="3454" y="2049"/>
                </a:lnTo>
                <a:lnTo>
                  <a:pt x="3438" y="2049"/>
                </a:lnTo>
                <a:lnTo>
                  <a:pt x="3436" y="2049"/>
                </a:lnTo>
                <a:lnTo>
                  <a:pt x="3434" y="2049"/>
                </a:lnTo>
                <a:lnTo>
                  <a:pt x="3374" y="2047"/>
                </a:lnTo>
                <a:lnTo>
                  <a:pt x="3354" y="2047"/>
                </a:lnTo>
                <a:lnTo>
                  <a:pt x="3348" y="2047"/>
                </a:lnTo>
                <a:lnTo>
                  <a:pt x="3262" y="2047"/>
                </a:lnTo>
                <a:lnTo>
                  <a:pt x="3242" y="2047"/>
                </a:lnTo>
                <a:lnTo>
                  <a:pt x="3238" y="2047"/>
                </a:lnTo>
                <a:lnTo>
                  <a:pt x="3230" y="2045"/>
                </a:lnTo>
                <a:lnTo>
                  <a:pt x="3202" y="2045"/>
                </a:lnTo>
                <a:lnTo>
                  <a:pt x="3200" y="2045"/>
                </a:lnTo>
                <a:lnTo>
                  <a:pt x="3190" y="2047"/>
                </a:lnTo>
                <a:lnTo>
                  <a:pt x="3178" y="2047"/>
                </a:lnTo>
                <a:lnTo>
                  <a:pt x="3136" y="2045"/>
                </a:lnTo>
                <a:lnTo>
                  <a:pt x="3064" y="2041"/>
                </a:lnTo>
                <a:lnTo>
                  <a:pt x="3052" y="2041"/>
                </a:lnTo>
                <a:lnTo>
                  <a:pt x="3028" y="2041"/>
                </a:lnTo>
                <a:lnTo>
                  <a:pt x="3024" y="2041"/>
                </a:lnTo>
                <a:lnTo>
                  <a:pt x="2994" y="2039"/>
                </a:lnTo>
                <a:lnTo>
                  <a:pt x="2990" y="2039"/>
                </a:lnTo>
                <a:lnTo>
                  <a:pt x="2988" y="2039"/>
                </a:lnTo>
                <a:lnTo>
                  <a:pt x="2986" y="2039"/>
                </a:lnTo>
                <a:lnTo>
                  <a:pt x="2984" y="2037"/>
                </a:lnTo>
                <a:lnTo>
                  <a:pt x="2964" y="2037"/>
                </a:lnTo>
                <a:lnTo>
                  <a:pt x="2928" y="2033"/>
                </a:lnTo>
                <a:lnTo>
                  <a:pt x="2904" y="2031"/>
                </a:lnTo>
                <a:lnTo>
                  <a:pt x="2868" y="2027"/>
                </a:lnTo>
                <a:lnTo>
                  <a:pt x="2834" y="2024"/>
                </a:lnTo>
                <a:lnTo>
                  <a:pt x="2790" y="2022"/>
                </a:lnTo>
                <a:lnTo>
                  <a:pt x="2782" y="2022"/>
                </a:lnTo>
                <a:lnTo>
                  <a:pt x="2780" y="2022"/>
                </a:lnTo>
                <a:lnTo>
                  <a:pt x="2770" y="2022"/>
                </a:lnTo>
                <a:lnTo>
                  <a:pt x="2768" y="2022"/>
                </a:lnTo>
                <a:lnTo>
                  <a:pt x="2756" y="2022"/>
                </a:lnTo>
                <a:lnTo>
                  <a:pt x="2752" y="2022"/>
                </a:lnTo>
                <a:lnTo>
                  <a:pt x="2750" y="2022"/>
                </a:lnTo>
                <a:lnTo>
                  <a:pt x="2748" y="2022"/>
                </a:lnTo>
                <a:lnTo>
                  <a:pt x="2744" y="2022"/>
                </a:lnTo>
                <a:lnTo>
                  <a:pt x="2742" y="2020"/>
                </a:lnTo>
                <a:lnTo>
                  <a:pt x="2738" y="2020"/>
                </a:lnTo>
                <a:lnTo>
                  <a:pt x="2732" y="2020"/>
                </a:lnTo>
                <a:lnTo>
                  <a:pt x="2720" y="2020"/>
                </a:lnTo>
                <a:lnTo>
                  <a:pt x="2714" y="2020"/>
                </a:lnTo>
                <a:lnTo>
                  <a:pt x="2700" y="2020"/>
                </a:lnTo>
                <a:lnTo>
                  <a:pt x="2700" y="2020"/>
                </a:lnTo>
                <a:lnTo>
                  <a:pt x="2688" y="2022"/>
                </a:lnTo>
                <a:lnTo>
                  <a:pt x="2686" y="2022"/>
                </a:lnTo>
                <a:lnTo>
                  <a:pt x="2682" y="2022"/>
                </a:lnTo>
                <a:lnTo>
                  <a:pt x="2680" y="2022"/>
                </a:lnTo>
                <a:lnTo>
                  <a:pt x="2666" y="2024"/>
                </a:lnTo>
                <a:lnTo>
                  <a:pt x="2664" y="2024"/>
                </a:lnTo>
                <a:lnTo>
                  <a:pt x="2654" y="2024"/>
                </a:lnTo>
                <a:lnTo>
                  <a:pt x="2652" y="2024"/>
                </a:lnTo>
                <a:lnTo>
                  <a:pt x="2628" y="2027"/>
                </a:lnTo>
                <a:lnTo>
                  <a:pt x="2612" y="2027"/>
                </a:lnTo>
                <a:lnTo>
                  <a:pt x="2588" y="2029"/>
                </a:lnTo>
                <a:lnTo>
                  <a:pt x="2580" y="2031"/>
                </a:lnTo>
                <a:lnTo>
                  <a:pt x="2578" y="2031"/>
                </a:lnTo>
                <a:lnTo>
                  <a:pt x="2570" y="2031"/>
                </a:lnTo>
                <a:lnTo>
                  <a:pt x="2566" y="2031"/>
                </a:lnTo>
                <a:lnTo>
                  <a:pt x="2560" y="2031"/>
                </a:lnTo>
                <a:lnTo>
                  <a:pt x="2556" y="2031"/>
                </a:lnTo>
                <a:lnTo>
                  <a:pt x="2540" y="2029"/>
                </a:lnTo>
                <a:lnTo>
                  <a:pt x="2522" y="2029"/>
                </a:lnTo>
                <a:lnTo>
                  <a:pt x="2518" y="2029"/>
                </a:lnTo>
                <a:lnTo>
                  <a:pt x="2516" y="2029"/>
                </a:lnTo>
                <a:lnTo>
                  <a:pt x="2514" y="2029"/>
                </a:lnTo>
                <a:lnTo>
                  <a:pt x="2512" y="2029"/>
                </a:lnTo>
                <a:lnTo>
                  <a:pt x="2506" y="2029"/>
                </a:lnTo>
                <a:lnTo>
                  <a:pt x="2484" y="2029"/>
                </a:lnTo>
                <a:lnTo>
                  <a:pt x="2466" y="2027"/>
                </a:lnTo>
                <a:lnTo>
                  <a:pt x="2458" y="2027"/>
                </a:lnTo>
                <a:lnTo>
                  <a:pt x="2450" y="2027"/>
                </a:lnTo>
                <a:lnTo>
                  <a:pt x="2390" y="2024"/>
                </a:lnTo>
                <a:lnTo>
                  <a:pt x="2366" y="2024"/>
                </a:lnTo>
                <a:lnTo>
                  <a:pt x="2308" y="2020"/>
                </a:lnTo>
                <a:lnTo>
                  <a:pt x="2274" y="2018"/>
                </a:lnTo>
                <a:lnTo>
                  <a:pt x="2272" y="2018"/>
                </a:lnTo>
                <a:lnTo>
                  <a:pt x="2195" y="2014"/>
                </a:lnTo>
                <a:lnTo>
                  <a:pt x="2183" y="2012"/>
                </a:lnTo>
                <a:lnTo>
                  <a:pt x="2129" y="2010"/>
                </a:lnTo>
                <a:lnTo>
                  <a:pt x="2125" y="2010"/>
                </a:lnTo>
                <a:lnTo>
                  <a:pt x="2101" y="2008"/>
                </a:lnTo>
                <a:lnTo>
                  <a:pt x="2089" y="2006"/>
                </a:lnTo>
                <a:lnTo>
                  <a:pt x="2067" y="2006"/>
                </a:lnTo>
                <a:lnTo>
                  <a:pt x="2063" y="2004"/>
                </a:lnTo>
                <a:lnTo>
                  <a:pt x="2041" y="2002"/>
                </a:lnTo>
                <a:lnTo>
                  <a:pt x="1995" y="2000"/>
                </a:lnTo>
                <a:lnTo>
                  <a:pt x="1935" y="2000"/>
                </a:lnTo>
                <a:lnTo>
                  <a:pt x="1913" y="2008"/>
                </a:lnTo>
                <a:lnTo>
                  <a:pt x="1913" y="2006"/>
                </a:lnTo>
                <a:lnTo>
                  <a:pt x="1911" y="2006"/>
                </a:lnTo>
                <a:lnTo>
                  <a:pt x="1909" y="2006"/>
                </a:lnTo>
                <a:lnTo>
                  <a:pt x="1907" y="2010"/>
                </a:lnTo>
                <a:lnTo>
                  <a:pt x="1899" y="2014"/>
                </a:lnTo>
                <a:lnTo>
                  <a:pt x="1895" y="2010"/>
                </a:lnTo>
                <a:lnTo>
                  <a:pt x="1883" y="2000"/>
                </a:lnTo>
                <a:lnTo>
                  <a:pt x="1827" y="2000"/>
                </a:lnTo>
                <a:lnTo>
                  <a:pt x="1815" y="2000"/>
                </a:lnTo>
                <a:lnTo>
                  <a:pt x="1775" y="2002"/>
                </a:lnTo>
                <a:lnTo>
                  <a:pt x="1723" y="2004"/>
                </a:lnTo>
                <a:lnTo>
                  <a:pt x="1717" y="2004"/>
                </a:lnTo>
                <a:lnTo>
                  <a:pt x="1671" y="2004"/>
                </a:lnTo>
                <a:lnTo>
                  <a:pt x="1669" y="2004"/>
                </a:lnTo>
                <a:lnTo>
                  <a:pt x="1639" y="2006"/>
                </a:lnTo>
                <a:lnTo>
                  <a:pt x="1637" y="2006"/>
                </a:lnTo>
                <a:lnTo>
                  <a:pt x="1633" y="2006"/>
                </a:lnTo>
                <a:lnTo>
                  <a:pt x="1587" y="2006"/>
                </a:lnTo>
                <a:lnTo>
                  <a:pt x="1569" y="2006"/>
                </a:lnTo>
                <a:lnTo>
                  <a:pt x="1551" y="2008"/>
                </a:lnTo>
                <a:lnTo>
                  <a:pt x="1527" y="2008"/>
                </a:lnTo>
                <a:lnTo>
                  <a:pt x="1523" y="2008"/>
                </a:lnTo>
                <a:lnTo>
                  <a:pt x="1515" y="2008"/>
                </a:lnTo>
                <a:lnTo>
                  <a:pt x="1495" y="2008"/>
                </a:lnTo>
                <a:lnTo>
                  <a:pt x="1491" y="2008"/>
                </a:lnTo>
                <a:lnTo>
                  <a:pt x="1415" y="2008"/>
                </a:lnTo>
                <a:lnTo>
                  <a:pt x="1411" y="2008"/>
                </a:lnTo>
                <a:lnTo>
                  <a:pt x="1409" y="2008"/>
                </a:lnTo>
                <a:lnTo>
                  <a:pt x="1399" y="2008"/>
                </a:lnTo>
                <a:lnTo>
                  <a:pt x="1363" y="2008"/>
                </a:lnTo>
                <a:lnTo>
                  <a:pt x="1355" y="2008"/>
                </a:lnTo>
                <a:lnTo>
                  <a:pt x="1349" y="2008"/>
                </a:lnTo>
                <a:lnTo>
                  <a:pt x="1325" y="2010"/>
                </a:lnTo>
                <a:lnTo>
                  <a:pt x="1285" y="2010"/>
                </a:lnTo>
                <a:lnTo>
                  <a:pt x="1271" y="2010"/>
                </a:lnTo>
                <a:lnTo>
                  <a:pt x="1219" y="2010"/>
                </a:lnTo>
                <a:lnTo>
                  <a:pt x="1205" y="2012"/>
                </a:lnTo>
                <a:lnTo>
                  <a:pt x="1205" y="2012"/>
                </a:lnTo>
                <a:lnTo>
                  <a:pt x="1199" y="2012"/>
                </a:lnTo>
                <a:lnTo>
                  <a:pt x="1187" y="2012"/>
                </a:lnTo>
                <a:lnTo>
                  <a:pt x="1139" y="2014"/>
                </a:lnTo>
                <a:lnTo>
                  <a:pt x="1107" y="2014"/>
                </a:lnTo>
                <a:lnTo>
                  <a:pt x="1085" y="2014"/>
                </a:lnTo>
                <a:lnTo>
                  <a:pt x="1087" y="1992"/>
                </a:lnTo>
                <a:lnTo>
                  <a:pt x="1057" y="1988"/>
                </a:lnTo>
                <a:lnTo>
                  <a:pt x="1055" y="1988"/>
                </a:lnTo>
                <a:lnTo>
                  <a:pt x="1045" y="1988"/>
                </a:lnTo>
                <a:lnTo>
                  <a:pt x="1017" y="1984"/>
                </a:lnTo>
                <a:lnTo>
                  <a:pt x="995" y="1982"/>
                </a:lnTo>
                <a:lnTo>
                  <a:pt x="991" y="1982"/>
                </a:lnTo>
                <a:lnTo>
                  <a:pt x="957" y="1980"/>
                </a:lnTo>
                <a:lnTo>
                  <a:pt x="949" y="1980"/>
                </a:lnTo>
                <a:lnTo>
                  <a:pt x="949" y="1992"/>
                </a:lnTo>
                <a:lnTo>
                  <a:pt x="951" y="1998"/>
                </a:lnTo>
                <a:lnTo>
                  <a:pt x="957" y="2008"/>
                </a:lnTo>
                <a:lnTo>
                  <a:pt x="959" y="2012"/>
                </a:lnTo>
                <a:lnTo>
                  <a:pt x="959" y="2018"/>
                </a:lnTo>
                <a:lnTo>
                  <a:pt x="961" y="2029"/>
                </a:lnTo>
                <a:lnTo>
                  <a:pt x="963" y="2041"/>
                </a:lnTo>
                <a:lnTo>
                  <a:pt x="965" y="2053"/>
                </a:lnTo>
                <a:lnTo>
                  <a:pt x="967" y="2063"/>
                </a:lnTo>
                <a:lnTo>
                  <a:pt x="969" y="2071"/>
                </a:lnTo>
                <a:lnTo>
                  <a:pt x="971" y="2089"/>
                </a:lnTo>
                <a:lnTo>
                  <a:pt x="971" y="2095"/>
                </a:lnTo>
                <a:lnTo>
                  <a:pt x="969" y="2101"/>
                </a:lnTo>
                <a:lnTo>
                  <a:pt x="967" y="2113"/>
                </a:lnTo>
                <a:lnTo>
                  <a:pt x="959" y="2123"/>
                </a:lnTo>
                <a:lnTo>
                  <a:pt x="957" y="2123"/>
                </a:lnTo>
                <a:lnTo>
                  <a:pt x="955" y="2123"/>
                </a:lnTo>
                <a:lnTo>
                  <a:pt x="939" y="2123"/>
                </a:lnTo>
                <a:lnTo>
                  <a:pt x="926" y="2123"/>
                </a:lnTo>
                <a:lnTo>
                  <a:pt x="880" y="2123"/>
                </a:lnTo>
                <a:lnTo>
                  <a:pt x="878" y="2123"/>
                </a:lnTo>
                <a:lnTo>
                  <a:pt x="876" y="2123"/>
                </a:lnTo>
                <a:lnTo>
                  <a:pt x="796" y="2121"/>
                </a:lnTo>
                <a:lnTo>
                  <a:pt x="786" y="2121"/>
                </a:lnTo>
                <a:lnTo>
                  <a:pt x="784" y="2121"/>
                </a:lnTo>
                <a:lnTo>
                  <a:pt x="752" y="2121"/>
                </a:lnTo>
                <a:lnTo>
                  <a:pt x="682" y="2119"/>
                </a:lnTo>
                <a:lnTo>
                  <a:pt x="680" y="2119"/>
                </a:lnTo>
                <a:lnTo>
                  <a:pt x="666" y="2119"/>
                </a:lnTo>
                <a:lnTo>
                  <a:pt x="564" y="2119"/>
                </a:lnTo>
                <a:lnTo>
                  <a:pt x="552" y="2119"/>
                </a:lnTo>
                <a:lnTo>
                  <a:pt x="548" y="2121"/>
                </a:lnTo>
                <a:lnTo>
                  <a:pt x="540" y="2119"/>
                </a:lnTo>
                <a:lnTo>
                  <a:pt x="478" y="2119"/>
                </a:lnTo>
                <a:lnTo>
                  <a:pt x="470" y="2119"/>
                </a:lnTo>
                <a:lnTo>
                  <a:pt x="466" y="2119"/>
                </a:lnTo>
                <a:lnTo>
                  <a:pt x="448" y="2119"/>
                </a:lnTo>
                <a:lnTo>
                  <a:pt x="440" y="2119"/>
                </a:lnTo>
                <a:lnTo>
                  <a:pt x="438" y="2119"/>
                </a:lnTo>
                <a:lnTo>
                  <a:pt x="436" y="2119"/>
                </a:lnTo>
                <a:lnTo>
                  <a:pt x="432" y="2119"/>
                </a:lnTo>
                <a:lnTo>
                  <a:pt x="430" y="2119"/>
                </a:lnTo>
                <a:lnTo>
                  <a:pt x="424" y="2119"/>
                </a:lnTo>
                <a:lnTo>
                  <a:pt x="356" y="2119"/>
                </a:lnTo>
                <a:lnTo>
                  <a:pt x="354" y="2119"/>
                </a:lnTo>
                <a:lnTo>
                  <a:pt x="338" y="2119"/>
                </a:lnTo>
                <a:lnTo>
                  <a:pt x="324" y="2117"/>
                </a:lnTo>
                <a:lnTo>
                  <a:pt x="308" y="2117"/>
                </a:lnTo>
                <a:lnTo>
                  <a:pt x="286" y="2117"/>
                </a:lnTo>
                <a:lnTo>
                  <a:pt x="262" y="2117"/>
                </a:lnTo>
                <a:lnTo>
                  <a:pt x="176" y="2115"/>
                </a:lnTo>
                <a:lnTo>
                  <a:pt x="172" y="2115"/>
                </a:lnTo>
                <a:lnTo>
                  <a:pt x="164" y="2117"/>
                </a:lnTo>
                <a:lnTo>
                  <a:pt x="160" y="2117"/>
                </a:lnTo>
                <a:lnTo>
                  <a:pt x="144" y="2119"/>
                </a:lnTo>
                <a:lnTo>
                  <a:pt x="142" y="2119"/>
                </a:lnTo>
                <a:lnTo>
                  <a:pt x="136" y="2119"/>
                </a:lnTo>
                <a:lnTo>
                  <a:pt x="134" y="2119"/>
                </a:lnTo>
                <a:lnTo>
                  <a:pt x="120" y="2121"/>
                </a:lnTo>
                <a:lnTo>
                  <a:pt x="102" y="2121"/>
                </a:lnTo>
                <a:lnTo>
                  <a:pt x="98" y="2121"/>
                </a:lnTo>
                <a:lnTo>
                  <a:pt x="96" y="2121"/>
                </a:lnTo>
                <a:lnTo>
                  <a:pt x="96" y="2117"/>
                </a:lnTo>
                <a:lnTo>
                  <a:pt x="98" y="2115"/>
                </a:lnTo>
                <a:lnTo>
                  <a:pt x="100" y="2113"/>
                </a:lnTo>
                <a:lnTo>
                  <a:pt x="100" y="2111"/>
                </a:lnTo>
                <a:lnTo>
                  <a:pt x="100" y="2109"/>
                </a:lnTo>
                <a:lnTo>
                  <a:pt x="100" y="2107"/>
                </a:lnTo>
                <a:lnTo>
                  <a:pt x="102" y="2103"/>
                </a:lnTo>
                <a:lnTo>
                  <a:pt x="102" y="2095"/>
                </a:lnTo>
                <a:lnTo>
                  <a:pt x="104" y="2095"/>
                </a:lnTo>
                <a:lnTo>
                  <a:pt x="104" y="2093"/>
                </a:lnTo>
                <a:lnTo>
                  <a:pt x="108" y="2081"/>
                </a:lnTo>
                <a:lnTo>
                  <a:pt x="108" y="2079"/>
                </a:lnTo>
                <a:lnTo>
                  <a:pt x="116" y="2063"/>
                </a:lnTo>
                <a:lnTo>
                  <a:pt x="116" y="2061"/>
                </a:lnTo>
                <a:lnTo>
                  <a:pt x="120" y="2045"/>
                </a:lnTo>
                <a:lnTo>
                  <a:pt x="124" y="2033"/>
                </a:lnTo>
                <a:lnTo>
                  <a:pt x="128" y="2024"/>
                </a:lnTo>
                <a:lnTo>
                  <a:pt x="132" y="2020"/>
                </a:lnTo>
                <a:lnTo>
                  <a:pt x="138" y="2018"/>
                </a:lnTo>
                <a:lnTo>
                  <a:pt x="146" y="2016"/>
                </a:lnTo>
                <a:lnTo>
                  <a:pt x="154" y="2016"/>
                </a:lnTo>
                <a:lnTo>
                  <a:pt x="158" y="2018"/>
                </a:lnTo>
                <a:lnTo>
                  <a:pt x="168" y="2031"/>
                </a:lnTo>
                <a:lnTo>
                  <a:pt x="170" y="2039"/>
                </a:lnTo>
                <a:lnTo>
                  <a:pt x="172" y="2047"/>
                </a:lnTo>
                <a:lnTo>
                  <a:pt x="176" y="2049"/>
                </a:lnTo>
                <a:lnTo>
                  <a:pt x="180" y="2053"/>
                </a:lnTo>
                <a:lnTo>
                  <a:pt x="192" y="2067"/>
                </a:lnTo>
                <a:lnTo>
                  <a:pt x="196" y="2069"/>
                </a:lnTo>
                <a:lnTo>
                  <a:pt x="198" y="2071"/>
                </a:lnTo>
                <a:lnTo>
                  <a:pt x="200" y="2071"/>
                </a:lnTo>
                <a:lnTo>
                  <a:pt x="202" y="2071"/>
                </a:lnTo>
                <a:lnTo>
                  <a:pt x="210" y="2069"/>
                </a:lnTo>
                <a:lnTo>
                  <a:pt x="214" y="2067"/>
                </a:lnTo>
                <a:lnTo>
                  <a:pt x="226" y="2057"/>
                </a:lnTo>
                <a:lnTo>
                  <a:pt x="228" y="2053"/>
                </a:lnTo>
                <a:lnTo>
                  <a:pt x="230" y="2051"/>
                </a:lnTo>
                <a:lnTo>
                  <a:pt x="232" y="2047"/>
                </a:lnTo>
                <a:lnTo>
                  <a:pt x="232" y="2039"/>
                </a:lnTo>
                <a:lnTo>
                  <a:pt x="232" y="2037"/>
                </a:lnTo>
                <a:lnTo>
                  <a:pt x="234" y="2035"/>
                </a:lnTo>
                <a:lnTo>
                  <a:pt x="234" y="2022"/>
                </a:lnTo>
                <a:lnTo>
                  <a:pt x="240" y="2012"/>
                </a:lnTo>
                <a:lnTo>
                  <a:pt x="248" y="1998"/>
                </a:lnTo>
                <a:lnTo>
                  <a:pt x="250" y="1998"/>
                </a:lnTo>
                <a:lnTo>
                  <a:pt x="254" y="1996"/>
                </a:lnTo>
                <a:lnTo>
                  <a:pt x="256" y="1994"/>
                </a:lnTo>
                <a:lnTo>
                  <a:pt x="260" y="1990"/>
                </a:lnTo>
                <a:lnTo>
                  <a:pt x="258" y="1988"/>
                </a:lnTo>
                <a:lnTo>
                  <a:pt x="256" y="1988"/>
                </a:lnTo>
                <a:lnTo>
                  <a:pt x="254" y="1986"/>
                </a:lnTo>
                <a:lnTo>
                  <a:pt x="254" y="1974"/>
                </a:lnTo>
                <a:lnTo>
                  <a:pt x="252" y="1970"/>
                </a:lnTo>
                <a:lnTo>
                  <a:pt x="244" y="1962"/>
                </a:lnTo>
                <a:lnTo>
                  <a:pt x="236" y="1950"/>
                </a:lnTo>
                <a:lnTo>
                  <a:pt x="234" y="1942"/>
                </a:lnTo>
                <a:lnTo>
                  <a:pt x="236" y="1932"/>
                </a:lnTo>
                <a:lnTo>
                  <a:pt x="238" y="1930"/>
                </a:lnTo>
                <a:lnTo>
                  <a:pt x="244" y="1920"/>
                </a:lnTo>
                <a:lnTo>
                  <a:pt x="254" y="1916"/>
                </a:lnTo>
                <a:lnTo>
                  <a:pt x="268" y="1918"/>
                </a:lnTo>
                <a:lnTo>
                  <a:pt x="274" y="1922"/>
                </a:lnTo>
                <a:lnTo>
                  <a:pt x="280" y="1922"/>
                </a:lnTo>
                <a:lnTo>
                  <a:pt x="284" y="1920"/>
                </a:lnTo>
                <a:lnTo>
                  <a:pt x="286" y="1914"/>
                </a:lnTo>
                <a:lnTo>
                  <a:pt x="288" y="1908"/>
                </a:lnTo>
                <a:lnTo>
                  <a:pt x="288" y="1904"/>
                </a:lnTo>
                <a:lnTo>
                  <a:pt x="286" y="1900"/>
                </a:lnTo>
                <a:lnTo>
                  <a:pt x="284" y="1896"/>
                </a:lnTo>
                <a:lnTo>
                  <a:pt x="280" y="1894"/>
                </a:lnTo>
                <a:lnTo>
                  <a:pt x="276" y="1894"/>
                </a:lnTo>
                <a:lnTo>
                  <a:pt x="262" y="1892"/>
                </a:lnTo>
                <a:lnTo>
                  <a:pt x="256" y="1890"/>
                </a:lnTo>
                <a:lnTo>
                  <a:pt x="248" y="1880"/>
                </a:lnTo>
                <a:lnTo>
                  <a:pt x="248" y="1870"/>
                </a:lnTo>
                <a:lnTo>
                  <a:pt x="248" y="1856"/>
                </a:lnTo>
                <a:lnTo>
                  <a:pt x="250" y="1854"/>
                </a:lnTo>
                <a:lnTo>
                  <a:pt x="258" y="1850"/>
                </a:lnTo>
                <a:lnTo>
                  <a:pt x="262" y="1846"/>
                </a:lnTo>
                <a:lnTo>
                  <a:pt x="270" y="1848"/>
                </a:lnTo>
                <a:lnTo>
                  <a:pt x="274" y="1848"/>
                </a:lnTo>
                <a:lnTo>
                  <a:pt x="278" y="1838"/>
                </a:lnTo>
                <a:lnTo>
                  <a:pt x="282" y="1824"/>
                </a:lnTo>
                <a:lnTo>
                  <a:pt x="284" y="1822"/>
                </a:lnTo>
                <a:lnTo>
                  <a:pt x="286" y="1818"/>
                </a:lnTo>
                <a:lnTo>
                  <a:pt x="288" y="1814"/>
                </a:lnTo>
                <a:lnTo>
                  <a:pt x="288" y="1812"/>
                </a:lnTo>
                <a:lnTo>
                  <a:pt x="288" y="1808"/>
                </a:lnTo>
                <a:lnTo>
                  <a:pt x="288" y="1804"/>
                </a:lnTo>
                <a:lnTo>
                  <a:pt x="288" y="1802"/>
                </a:lnTo>
                <a:lnTo>
                  <a:pt x="292" y="1788"/>
                </a:lnTo>
                <a:lnTo>
                  <a:pt x="294" y="1782"/>
                </a:lnTo>
                <a:lnTo>
                  <a:pt x="296" y="1770"/>
                </a:lnTo>
                <a:lnTo>
                  <a:pt x="298" y="1758"/>
                </a:lnTo>
                <a:lnTo>
                  <a:pt x="298" y="1756"/>
                </a:lnTo>
                <a:lnTo>
                  <a:pt x="294" y="1750"/>
                </a:lnTo>
                <a:lnTo>
                  <a:pt x="290" y="1746"/>
                </a:lnTo>
                <a:lnTo>
                  <a:pt x="286" y="1740"/>
                </a:lnTo>
                <a:lnTo>
                  <a:pt x="284" y="1740"/>
                </a:lnTo>
                <a:lnTo>
                  <a:pt x="282" y="1740"/>
                </a:lnTo>
                <a:lnTo>
                  <a:pt x="278" y="1740"/>
                </a:lnTo>
                <a:lnTo>
                  <a:pt x="276" y="1742"/>
                </a:lnTo>
                <a:lnTo>
                  <a:pt x="274" y="1738"/>
                </a:lnTo>
                <a:lnTo>
                  <a:pt x="268" y="1734"/>
                </a:lnTo>
                <a:lnTo>
                  <a:pt x="266" y="1732"/>
                </a:lnTo>
                <a:lnTo>
                  <a:pt x="262" y="1728"/>
                </a:lnTo>
                <a:lnTo>
                  <a:pt x="258" y="1726"/>
                </a:lnTo>
                <a:lnTo>
                  <a:pt x="258" y="1724"/>
                </a:lnTo>
                <a:lnTo>
                  <a:pt x="256" y="1724"/>
                </a:lnTo>
                <a:lnTo>
                  <a:pt x="254" y="1724"/>
                </a:lnTo>
                <a:lnTo>
                  <a:pt x="254" y="1722"/>
                </a:lnTo>
                <a:lnTo>
                  <a:pt x="252" y="1720"/>
                </a:lnTo>
                <a:lnTo>
                  <a:pt x="252" y="1718"/>
                </a:lnTo>
                <a:lnTo>
                  <a:pt x="250" y="1716"/>
                </a:lnTo>
                <a:lnTo>
                  <a:pt x="250" y="1714"/>
                </a:lnTo>
                <a:lnTo>
                  <a:pt x="248" y="1714"/>
                </a:lnTo>
                <a:lnTo>
                  <a:pt x="248" y="1712"/>
                </a:lnTo>
                <a:lnTo>
                  <a:pt x="248" y="1710"/>
                </a:lnTo>
                <a:lnTo>
                  <a:pt x="246" y="1710"/>
                </a:lnTo>
                <a:lnTo>
                  <a:pt x="246" y="1708"/>
                </a:lnTo>
                <a:lnTo>
                  <a:pt x="246" y="1706"/>
                </a:lnTo>
                <a:lnTo>
                  <a:pt x="246" y="1704"/>
                </a:lnTo>
                <a:lnTo>
                  <a:pt x="246" y="1702"/>
                </a:lnTo>
                <a:lnTo>
                  <a:pt x="244" y="1700"/>
                </a:lnTo>
                <a:lnTo>
                  <a:pt x="244" y="1698"/>
                </a:lnTo>
                <a:lnTo>
                  <a:pt x="244" y="1696"/>
                </a:lnTo>
                <a:lnTo>
                  <a:pt x="244" y="1694"/>
                </a:lnTo>
                <a:lnTo>
                  <a:pt x="244" y="1692"/>
                </a:lnTo>
                <a:lnTo>
                  <a:pt x="246" y="1692"/>
                </a:lnTo>
                <a:lnTo>
                  <a:pt x="246" y="1690"/>
                </a:lnTo>
                <a:lnTo>
                  <a:pt x="246" y="1688"/>
                </a:lnTo>
                <a:lnTo>
                  <a:pt x="246" y="1686"/>
                </a:lnTo>
                <a:lnTo>
                  <a:pt x="246" y="1684"/>
                </a:lnTo>
                <a:lnTo>
                  <a:pt x="246" y="1682"/>
                </a:lnTo>
                <a:lnTo>
                  <a:pt x="248" y="1682"/>
                </a:lnTo>
                <a:lnTo>
                  <a:pt x="248" y="1680"/>
                </a:lnTo>
                <a:lnTo>
                  <a:pt x="248" y="1678"/>
                </a:lnTo>
                <a:lnTo>
                  <a:pt x="254" y="1678"/>
                </a:lnTo>
                <a:lnTo>
                  <a:pt x="254" y="1674"/>
                </a:lnTo>
                <a:lnTo>
                  <a:pt x="258" y="1670"/>
                </a:lnTo>
                <a:lnTo>
                  <a:pt x="260" y="1666"/>
                </a:lnTo>
                <a:lnTo>
                  <a:pt x="264" y="1662"/>
                </a:lnTo>
                <a:lnTo>
                  <a:pt x="266" y="1660"/>
                </a:lnTo>
                <a:lnTo>
                  <a:pt x="270" y="1656"/>
                </a:lnTo>
                <a:lnTo>
                  <a:pt x="272" y="1654"/>
                </a:lnTo>
                <a:lnTo>
                  <a:pt x="274" y="1652"/>
                </a:lnTo>
                <a:lnTo>
                  <a:pt x="284" y="1642"/>
                </a:lnTo>
                <a:lnTo>
                  <a:pt x="288" y="1638"/>
                </a:lnTo>
                <a:lnTo>
                  <a:pt x="290" y="1634"/>
                </a:lnTo>
                <a:lnTo>
                  <a:pt x="292" y="1630"/>
                </a:lnTo>
                <a:lnTo>
                  <a:pt x="294" y="1628"/>
                </a:lnTo>
                <a:lnTo>
                  <a:pt x="296" y="1624"/>
                </a:lnTo>
                <a:lnTo>
                  <a:pt x="296" y="1622"/>
                </a:lnTo>
                <a:lnTo>
                  <a:pt x="298" y="1618"/>
                </a:lnTo>
                <a:lnTo>
                  <a:pt x="300" y="1616"/>
                </a:lnTo>
                <a:lnTo>
                  <a:pt x="300" y="1614"/>
                </a:lnTo>
                <a:lnTo>
                  <a:pt x="300" y="1612"/>
                </a:lnTo>
                <a:lnTo>
                  <a:pt x="302" y="1608"/>
                </a:lnTo>
                <a:lnTo>
                  <a:pt x="304" y="1604"/>
                </a:lnTo>
                <a:lnTo>
                  <a:pt x="306" y="1599"/>
                </a:lnTo>
                <a:lnTo>
                  <a:pt x="308" y="1595"/>
                </a:lnTo>
                <a:lnTo>
                  <a:pt x="314" y="1589"/>
                </a:lnTo>
                <a:lnTo>
                  <a:pt x="324" y="1581"/>
                </a:lnTo>
                <a:lnTo>
                  <a:pt x="324" y="1579"/>
                </a:lnTo>
                <a:lnTo>
                  <a:pt x="330" y="1573"/>
                </a:lnTo>
                <a:lnTo>
                  <a:pt x="332" y="1573"/>
                </a:lnTo>
                <a:lnTo>
                  <a:pt x="336" y="1569"/>
                </a:lnTo>
                <a:lnTo>
                  <a:pt x="336" y="1567"/>
                </a:lnTo>
                <a:lnTo>
                  <a:pt x="340" y="1565"/>
                </a:lnTo>
                <a:lnTo>
                  <a:pt x="342" y="1563"/>
                </a:lnTo>
                <a:lnTo>
                  <a:pt x="350" y="1557"/>
                </a:lnTo>
                <a:lnTo>
                  <a:pt x="354" y="1555"/>
                </a:lnTo>
                <a:lnTo>
                  <a:pt x="358" y="1553"/>
                </a:lnTo>
                <a:lnTo>
                  <a:pt x="360" y="1553"/>
                </a:lnTo>
                <a:lnTo>
                  <a:pt x="362" y="1551"/>
                </a:lnTo>
                <a:lnTo>
                  <a:pt x="368" y="1551"/>
                </a:lnTo>
                <a:lnTo>
                  <a:pt x="374" y="1549"/>
                </a:lnTo>
                <a:lnTo>
                  <a:pt x="380" y="1549"/>
                </a:lnTo>
                <a:lnTo>
                  <a:pt x="384" y="1547"/>
                </a:lnTo>
                <a:lnTo>
                  <a:pt x="398" y="1549"/>
                </a:lnTo>
                <a:lnTo>
                  <a:pt x="400" y="1547"/>
                </a:lnTo>
                <a:lnTo>
                  <a:pt x="402" y="1547"/>
                </a:lnTo>
                <a:lnTo>
                  <a:pt x="404" y="1547"/>
                </a:lnTo>
                <a:lnTo>
                  <a:pt x="402" y="1547"/>
                </a:lnTo>
                <a:lnTo>
                  <a:pt x="400" y="1545"/>
                </a:lnTo>
                <a:lnTo>
                  <a:pt x="398" y="1545"/>
                </a:lnTo>
                <a:lnTo>
                  <a:pt x="396" y="1545"/>
                </a:lnTo>
                <a:lnTo>
                  <a:pt x="396" y="1543"/>
                </a:lnTo>
                <a:lnTo>
                  <a:pt x="398" y="1545"/>
                </a:lnTo>
                <a:lnTo>
                  <a:pt x="400" y="1545"/>
                </a:lnTo>
                <a:lnTo>
                  <a:pt x="402" y="1545"/>
                </a:lnTo>
                <a:lnTo>
                  <a:pt x="404" y="1545"/>
                </a:lnTo>
                <a:lnTo>
                  <a:pt x="406" y="1545"/>
                </a:lnTo>
                <a:lnTo>
                  <a:pt x="408" y="1547"/>
                </a:lnTo>
                <a:lnTo>
                  <a:pt x="410" y="1547"/>
                </a:lnTo>
                <a:lnTo>
                  <a:pt x="412" y="1547"/>
                </a:lnTo>
                <a:lnTo>
                  <a:pt x="414" y="1547"/>
                </a:lnTo>
                <a:lnTo>
                  <a:pt x="414" y="1549"/>
                </a:lnTo>
                <a:lnTo>
                  <a:pt x="416" y="1549"/>
                </a:lnTo>
                <a:lnTo>
                  <a:pt x="418" y="1549"/>
                </a:lnTo>
                <a:lnTo>
                  <a:pt x="420" y="1551"/>
                </a:lnTo>
                <a:lnTo>
                  <a:pt x="422" y="1551"/>
                </a:lnTo>
                <a:lnTo>
                  <a:pt x="426" y="1553"/>
                </a:lnTo>
                <a:lnTo>
                  <a:pt x="428" y="1555"/>
                </a:lnTo>
                <a:lnTo>
                  <a:pt x="430" y="1555"/>
                </a:lnTo>
                <a:lnTo>
                  <a:pt x="432" y="1555"/>
                </a:lnTo>
                <a:lnTo>
                  <a:pt x="432" y="1555"/>
                </a:lnTo>
                <a:lnTo>
                  <a:pt x="432" y="1557"/>
                </a:lnTo>
                <a:lnTo>
                  <a:pt x="434" y="1557"/>
                </a:lnTo>
                <a:lnTo>
                  <a:pt x="438" y="1559"/>
                </a:lnTo>
                <a:lnTo>
                  <a:pt x="440" y="1559"/>
                </a:lnTo>
                <a:lnTo>
                  <a:pt x="442" y="1559"/>
                </a:lnTo>
                <a:lnTo>
                  <a:pt x="444" y="1561"/>
                </a:lnTo>
                <a:lnTo>
                  <a:pt x="446" y="1561"/>
                </a:lnTo>
                <a:lnTo>
                  <a:pt x="448" y="1561"/>
                </a:lnTo>
                <a:lnTo>
                  <a:pt x="448" y="1563"/>
                </a:lnTo>
                <a:lnTo>
                  <a:pt x="450" y="1563"/>
                </a:lnTo>
                <a:lnTo>
                  <a:pt x="452" y="1563"/>
                </a:lnTo>
                <a:lnTo>
                  <a:pt x="452" y="1565"/>
                </a:lnTo>
                <a:lnTo>
                  <a:pt x="454" y="1565"/>
                </a:lnTo>
                <a:lnTo>
                  <a:pt x="456" y="1565"/>
                </a:lnTo>
                <a:lnTo>
                  <a:pt x="456" y="1565"/>
                </a:lnTo>
                <a:lnTo>
                  <a:pt x="458" y="1565"/>
                </a:lnTo>
                <a:lnTo>
                  <a:pt x="460" y="1565"/>
                </a:lnTo>
                <a:lnTo>
                  <a:pt x="462" y="1567"/>
                </a:lnTo>
                <a:lnTo>
                  <a:pt x="464" y="1569"/>
                </a:lnTo>
                <a:lnTo>
                  <a:pt x="466" y="1569"/>
                </a:lnTo>
                <a:lnTo>
                  <a:pt x="468" y="1569"/>
                </a:lnTo>
                <a:lnTo>
                  <a:pt x="472" y="1571"/>
                </a:lnTo>
                <a:lnTo>
                  <a:pt x="474" y="1571"/>
                </a:lnTo>
                <a:lnTo>
                  <a:pt x="476" y="1573"/>
                </a:lnTo>
                <a:lnTo>
                  <a:pt x="478" y="1573"/>
                </a:lnTo>
                <a:lnTo>
                  <a:pt x="480" y="1573"/>
                </a:lnTo>
                <a:lnTo>
                  <a:pt x="480" y="1575"/>
                </a:lnTo>
                <a:lnTo>
                  <a:pt x="480" y="1575"/>
                </a:lnTo>
                <a:lnTo>
                  <a:pt x="482" y="1575"/>
                </a:lnTo>
                <a:lnTo>
                  <a:pt x="484" y="1575"/>
                </a:lnTo>
                <a:lnTo>
                  <a:pt x="486" y="1577"/>
                </a:lnTo>
                <a:lnTo>
                  <a:pt x="488" y="1577"/>
                </a:lnTo>
                <a:lnTo>
                  <a:pt x="488" y="1579"/>
                </a:lnTo>
                <a:lnTo>
                  <a:pt x="490" y="1581"/>
                </a:lnTo>
                <a:lnTo>
                  <a:pt x="492" y="1581"/>
                </a:lnTo>
                <a:lnTo>
                  <a:pt x="494" y="1583"/>
                </a:lnTo>
                <a:lnTo>
                  <a:pt x="496" y="1585"/>
                </a:lnTo>
                <a:lnTo>
                  <a:pt x="496" y="1587"/>
                </a:lnTo>
                <a:lnTo>
                  <a:pt x="498" y="1587"/>
                </a:lnTo>
                <a:lnTo>
                  <a:pt x="500" y="1587"/>
                </a:lnTo>
                <a:lnTo>
                  <a:pt x="500" y="1589"/>
                </a:lnTo>
                <a:lnTo>
                  <a:pt x="502" y="1591"/>
                </a:lnTo>
                <a:lnTo>
                  <a:pt x="504" y="1593"/>
                </a:lnTo>
                <a:lnTo>
                  <a:pt x="506" y="1593"/>
                </a:lnTo>
                <a:lnTo>
                  <a:pt x="508" y="1595"/>
                </a:lnTo>
                <a:lnTo>
                  <a:pt x="510" y="1597"/>
                </a:lnTo>
                <a:lnTo>
                  <a:pt x="512" y="1599"/>
                </a:lnTo>
                <a:lnTo>
                  <a:pt x="514" y="1601"/>
                </a:lnTo>
                <a:lnTo>
                  <a:pt x="516" y="1604"/>
                </a:lnTo>
                <a:lnTo>
                  <a:pt x="518" y="1604"/>
                </a:lnTo>
                <a:lnTo>
                  <a:pt x="520" y="1604"/>
                </a:lnTo>
                <a:lnTo>
                  <a:pt x="520" y="1606"/>
                </a:lnTo>
                <a:lnTo>
                  <a:pt x="522" y="1606"/>
                </a:lnTo>
                <a:lnTo>
                  <a:pt x="522" y="1608"/>
                </a:lnTo>
                <a:lnTo>
                  <a:pt x="524" y="1608"/>
                </a:lnTo>
                <a:lnTo>
                  <a:pt x="526" y="1610"/>
                </a:lnTo>
                <a:lnTo>
                  <a:pt x="528" y="1610"/>
                </a:lnTo>
                <a:lnTo>
                  <a:pt x="528" y="1612"/>
                </a:lnTo>
                <a:lnTo>
                  <a:pt x="530" y="1612"/>
                </a:lnTo>
                <a:lnTo>
                  <a:pt x="530" y="1614"/>
                </a:lnTo>
                <a:lnTo>
                  <a:pt x="532" y="1614"/>
                </a:lnTo>
                <a:lnTo>
                  <a:pt x="534" y="1614"/>
                </a:lnTo>
                <a:lnTo>
                  <a:pt x="534" y="1614"/>
                </a:lnTo>
                <a:lnTo>
                  <a:pt x="536" y="1614"/>
                </a:lnTo>
                <a:lnTo>
                  <a:pt x="538" y="1614"/>
                </a:lnTo>
                <a:lnTo>
                  <a:pt x="540" y="1614"/>
                </a:lnTo>
                <a:lnTo>
                  <a:pt x="540" y="1614"/>
                </a:lnTo>
                <a:lnTo>
                  <a:pt x="542" y="1614"/>
                </a:lnTo>
                <a:lnTo>
                  <a:pt x="544" y="1614"/>
                </a:lnTo>
                <a:lnTo>
                  <a:pt x="546" y="1614"/>
                </a:lnTo>
                <a:lnTo>
                  <a:pt x="548" y="1614"/>
                </a:lnTo>
                <a:lnTo>
                  <a:pt x="550" y="1614"/>
                </a:lnTo>
                <a:lnTo>
                  <a:pt x="552" y="1614"/>
                </a:lnTo>
                <a:lnTo>
                  <a:pt x="554" y="1614"/>
                </a:lnTo>
                <a:lnTo>
                  <a:pt x="554" y="1614"/>
                </a:lnTo>
                <a:lnTo>
                  <a:pt x="556" y="1614"/>
                </a:lnTo>
                <a:lnTo>
                  <a:pt x="558" y="1614"/>
                </a:lnTo>
                <a:lnTo>
                  <a:pt x="560" y="1616"/>
                </a:lnTo>
                <a:lnTo>
                  <a:pt x="562" y="1616"/>
                </a:lnTo>
                <a:lnTo>
                  <a:pt x="564" y="1618"/>
                </a:lnTo>
                <a:lnTo>
                  <a:pt x="566" y="1618"/>
                </a:lnTo>
                <a:lnTo>
                  <a:pt x="568" y="1620"/>
                </a:lnTo>
                <a:lnTo>
                  <a:pt x="570" y="1620"/>
                </a:lnTo>
                <a:lnTo>
                  <a:pt x="572" y="1620"/>
                </a:lnTo>
                <a:lnTo>
                  <a:pt x="572" y="1622"/>
                </a:lnTo>
                <a:lnTo>
                  <a:pt x="574" y="1622"/>
                </a:lnTo>
                <a:lnTo>
                  <a:pt x="576" y="1624"/>
                </a:lnTo>
                <a:lnTo>
                  <a:pt x="578" y="1624"/>
                </a:lnTo>
                <a:lnTo>
                  <a:pt x="578" y="1624"/>
                </a:lnTo>
                <a:lnTo>
                  <a:pt x="578" y="1626"/>
                </a:lnTo>
                <a:lnTo>
                  <a:pt x="580" y="1626"/>
                </a:lnTo>
                <a:lnTo>
                  <a:pt x="582" y="1626"/>
                </a:lnTo>
                <a:lnTo>
                  <a:pt x="582" y="1628"/>
                </a:lnTo>
                <a:lnTo>
                  <a:pt x="584" y="1628"/>
                </a:lnTo>
                <a:lnTo>
                  <a:pt x="588" y="1628"/>
                </a:lnTo>
                <a:lnTo>
                  <a:pt x="588" y="1630"/>
                </a:lnTo>
                <a:lnTo>
                  <a:pt x="590" y="1630"/>
                </a:lnTo>
                <a:lnTo>
                  <a:pt x="592" y="1630"/>
                </a:lnTo>
                <a:lnTo>
                  <a:pt x="594" y="1630"/>
                </a:lnTo>
                <a:lnTo>
                  <a:pt x="596" y="1630"/>
                </a:lnTo>
                <a:lnTo>
                  <a:pt x="596" y="1632"/>
                </a:lnTo>
                <a:lnTo>
                  <a:pt x="598" y="1632"/>
                </a:lnTo>
                <a:lnTo>
                  <a:pt x="600" y="1632"/>
                </a:lnTo>
                <a:lnTo>
                  <a:pt x="600" y="1634"/>
                </a:lnTo>
                <a:lnTo>
                  <a:pt x="602" y="1634"/>
                </a:lnTo>
                <a:lnTo>
                  <a:pt x="604" y="1634"/>
                </a:lnTo>
                <a:lnTo>
                  <a:pt x="604" y="1636"/>
                </a:lnTo>
                <a:lnTo>
                  <a:pt x="606" y="1636"/>
                </a:lnTo>
                <a:lnTo>
                  <a:pt x="608" y="1638"/>
                </a:lnTo>
                <a:lnTo>
                  <a:pt x="610" y="1640"/>
                </a:lnTo>
                <a:lnTo>
                  <a:pt x="612" y="1640"/>
                </a:lnTo>
                <a:lnTo>
                  <a:pt x="612" y="1642"/>
                </a:lnTo>
                <a:lnTo>
                  <a:pt x="614" y="1642"/>
                </a:lnTo>
                <a:lnTo>
                  <a:pt x="616" y="1644"/>
                </a:lnTo>
                <a:lnTo>
                  <a:pt x="618" y="1646"/>
                </a:lnTo>
                <a:lnTo>
                  <a:pt x="620" y="1648"/>
                </a:lnTo>
                <a:lnTo>
                  <a:pt x="622" y="1648"/>
                </a:lnTo>
                <a:lnTo>
                  <a:pt x="622" y="1650"/>
                </a:lnTo>
                <a:lnTo>
                  <a:pt x="622" y="1652"/>
                </a:lnTo>
                <a:lnTo>
                  <a:pt x="624" y="1652"/>
                </a:lnTo>
                <a:lnTo>
                  <a:pt x="624" y="1654"/>
                </a:lnTo>
                <a:lnTo>
                  <a:pt x="626" y="1654"/>
                </a:lnTo>
                <a:lnTo>
                  <a:pt x="626" y="1656"/>
                </a:lnTo>
                <a:lnTo>
                  <a:pt x="626" y="1656"/>
                </a:lnTo>
                <a:lnTo>
                  <a:pt x="626" y="1658"/>
                </a:lnTo>
                <a:lnTo>
                  <a:pt x="628" y="1658"/>
                </a:lnTo>
                <a:lnTo>
                  <a:pt x="628" y="1660"/>
                </a:lnTo>
                <a:lnTo>
                  <a:pt x="630" y="1660"/>
                </a:lnTo>
                <a:lnTo>
                  <a:pt x="632" y="1662"/>
                </a:lnTo>
                <a:lnTo>
                  <a:pt x="634" y="1662"/>
                </a:lnTo>
                <a:lnTo>
                  <a:pt x="634" y="1662"/>
                </a:lnTo>
                <a:lnTo>
                  <a:pt x="636" y="1662"/>
                </a:lnTo>
                <a:lnTo>
                  <a:pt x="636" y="1664"/>
                </a:lnTo>
                <a:lnTo>
                  <a:pt x="638" y="1664"/>
                </a:lnTo>
                <a:lnTo>
                  <a:pt x="638" y="1666"/>
                </a:lnTo>
                <a:lnTo>
                  <a:pt x="640" y="1666"/>
                </a:lnTo>
                <a:lnTo>
                  <a:pt x="642" y="1668"/>
                </a:lnTo>
                <a:lnTo>
                  <a:pt x="644" y="1668"/>
                </a:lnTo>
                <a:lnTo>
                  <a:pt x="646" y="1668"/>
                </a:lnTo>
                <a:lnTo>
                  <a:pt x="646" y="1670"/>
                </a:lnTo>
                <a:lnTo>
                  <a:pt x="648" y="1670"/>
                </a:lnTo>
                <a:lnTo>
                  <a:pt x="650" y="1670"/>
                </a:lnTo>
                <a:lnTo>
                  <a:pt x="652" y="1670"/>
                </a:lnTo>
                <a:lnTo>
                  <a:pt x="654" y="1672"/>
                </a:lnTo>
                <a:lnTo>
                  <a:pt x="656" y="1672"/>
                </a:lnTo>
                <a:lnTo>
                  <a:pt x="658" y="1672"/>
                </a:lnTo>
                <a:lnTo>
                  <a:pt x="660" y="1672"/>
                </a:lnTo>
                <a:lnTo>
                  <a:pt x="662" y="1674"/>
                </a:lnTo>
                <a:lnTo>
                  <a:pt x="664" y="1674"/>
                </a:lnTo>
                <a:lnTo>
                  <a:pt x="666" y="1674"/>
                </a:lnTo>
                <a:lnTo>
                  <a:pt x="668" y="1674"/>
                </a:lnTo>
                <a:lnTo>
                  <a:pt x="670" y="1674"/>
                </a:lnTo>
                <a:lnTo>
                  <a:pt x="672" y="1674"/>
                </a:lnTo>
                <a:lnTo>
                  <a:pt x="674" y="1674"/>
                </a:lnTo>
                <a:lnTo>
                  <a:pt x="674" y="1674"/>
                </a:lnTo>
                <a:lnTo>
                  <a:pt x="676" y="1674"/>
                </a:lnTo>
                <a:lnTo>
                  <a:pt x="676" y="1672"/>
                </a:lnTo>
                <a:lnTo>
                  <a:pt x="678" y="1672"/>
                </a:lnTo>
                <a:lnTo>
                  <a:pt x="680" y="1672"/>
                </a:lnTo>
                <a:lnTo>
                  <a:pt x="682" y="1672"/>
                </a:lnTo>
                <a:lnTo>
                  <a:pt x="684" y="1672"/>
                </a:lnTo>
                <a:lnTo>
                  <a:pt x="686" y="1672"/>
                </a:lnTo>
                <a:lnTo>
                  <a:pt x="688" y="1672"/>
                </a:lnTo>
                <a:lnTo>
                  <a:pt x="690" y="1672"/>
                </a:lnTo>
                <a:lnTo>
                  <a:pt x="692" y="1672"/>
                </a:lnTo>
                <a:lnTo>
                  <a:pt x="692" y="1670"/>
                </a:lnTo>
                <a:lnTo>
                  <a:pt x="694" y="1670"/>
                </a:lnTo>
                <a:lnTo>
                  <a:pt x="698" y="1668"/>
                </a:lnTo>
                <a:lnTo>
                  <a:pt x="700" y="1668"/>
                </a:lnTo>
                <a:lnTo>
                  <a:pt x="702" y="1666"/>
                </a:lnTo>
                <a:lnTo>
                  <a:pt x="704" y="1664"/>
                </a:lnTo>
                <a:lnTo>
                  <a:pt x="704" y="1662"/>
                </a:lnTo>
                <a:lnTo>
                  <a:pt x="706" y="1662"/>
                </a:lnTo>
                <a:lnTo>
                  <a:pt x="706" y="1660"/>
                </a:lnTo>
                <a:lnTo>
                  <a:pt x="708" y="1658"/>
                </a:lnTo>
                <a:lnTo>
                  <a:pt x="712" y="1648"/>
                </a:lnTo>
                <a:lnTo>
                  <a:pt x="712" y="1646"/>
                </a:lnTo>
                <a:lnTo>
                  <a:pt x="714" y="1640"/>
                </a:lnTo>
                <a:lnTo>
                  <a:pt x="712" y="1640"/>
                </a:lnTo>
                <a:lnTo>
                  <a:pt x="714" y="1638"/>
                </a:lnTo>
                <a:lnTo>
                  <a:pt x="714" y="1634"/>
                </a:lnTo>
                <a:lnTo>
                  <a:pt x="716" y="1630"/>
                </a:lnTo>
                <a:lnTo>
                  <a:pt x="718" y="1628"/>
                </a:lnTo>
                <a:lnTo>
                  <a:pt x="718" y="1626"/>
                </a:lnTo>
                <a:lnTo>
                  <a:pt x="718" y="1624"/>
                </a:lnTo>
                <a:lnTo>
                  <a:pt x="720" y="1622"/>
                </a:lnTo>
                <a:lnTo>
                  <a:pt x="720" y="1620"/>
                </a:lnTo>
                <a:lnTo>
                  <a:pt x="720" y="1618"/>
                </a:lnTo>
                <a:lnTo>
                  <a:pt x="722" y="1616"/>
                </a:lnTo>
                <a:lnTo>
                  <a:pt x="722" y="1614"/>
                </a:lnTo>
                <a:lnTo>
                  <a:pt x="722" y="1614"/>
                </a:lnTo>
                <a:lnTo>
                  <a:pt x="722" y="1610"/>
                </a:lnTo>
                <a:lnTo>
                  <a:pt x="722" y="1608"/>
                </a:lnTo>
                <a:lnTo>
                  <a:pt x="722" y="1606"/>
                </a:lnTo>
                <a:lnTo>
                  <a:pt x="722" y="1604"/>
                </a:lnTo>
                <a:lnTo>
                  <a:pt x="722" y="1601"/>
                </a:lnTo>
                <a:lnTo>
                  <a:pt x="722" y="1601"/>
                </a:lnTo>
                <a:lnTo>
                  <a:pt x="722" y="1599"/>
                </a:lnTo>
                <a:lnTo>
                  <a:pt x="720" y="1599"/>
                </a:lnTo>
                <a:lnTo>
                  <a:pt x="720" y="1597"/>
                </a:lnTo>
                <a:lnTo>
                  <a:pt x="718" y="1595"/>
                </a:lnTo>
                <a:lnTo>
                  <a:pt x="718" y="1593"/>
                </a:lnTo>
                <a:lnTo>
                  <a:pt x="718" y="1591"/>
                </a:lnTo>
                <a:lnTo>
                  <a:pt x="718" y="1589"/>
                </a:lnTo>
                <a:lnTo>
                  <a:pt x="718" y="1587"/>
                </a:lnTo>
                <a:lnTo>
                  <a:pt x="716" y="1585"/>
                </a:lnTo>
                <a:lnTo>
                  <a:pt x="716" y="1583"/>
                </a:lnTo>
                <a:lnTo>
                  <a:pt x="716" y="1581"/>
                </a:lnTo>
                <a:lnTo>
                  <a:pt x="714" y="1579"/>
                </a:lnTo>
                <a:lnTo>
                  <a:pt x="714" y="1577"/>
                </a:lnTo>
                <a:lnTo>
                  <a:pt x="714" y="1575"/>
                </a:lnTo>
                <a:lnTo>
                  <a:pt x="712" y="1573"/>
                </a:lnTo>
                <a:lnTo>
                  <a:pt x="712" y="1571"/>
                </a:lnTo>
                <a:lnTo>
                  <a:pt x="710" y="1567"/>
                </a:lnTo>
                <a:lnTo>
                  <a:pt x="710" y="1565"/>
                </a:lnTo>
                <a:lnTo>
                  <a:pt x="708" y="1563"/>
                </a:lnTo>
                <a:lnTo>
                  <a:pt x="708" y="1561"/>
                </a:lnTo>
                <a:lnTo>
                  <a:pt x="706" y="1559"/>
                </a:lnTo>
                <a:lnTo>
                  <a:pt x="704" y="1559"/>
                </a:lnTo>
                <a:lnTo>
                  <a:pt x="704" y="1557"/>
                </a:lnTo>
                <a:lnTo>
                  <a:pt x="702" y="1557"/>
                </a:lnTo>
                <a:lnTo>
                  <a:pt x="700" y="1555"/>
                </a:lnTo>
                <a:lnTo>
                  <a:pt x="698" y="1555"/>
                </a:lnTo>
                <a:lnTo>
                  <a:pt x="698" y="1553"/>
                </a:lnTo>
                <a:lnTo>
                  <a:pt x="696" y="1553"/>
                </a:lnTo>
                <a:lnTo>
                  <a:pt x="694" y="1551"/>
                </a:lnTo>
                <a:lnTo>
                  <a:pt x="692" y="1549"/>
                </a:lnTo>
                <a:lnTo>
                  <a:pt x="690" y="1545"/>
                </a:lnTo>
                <a:lnTo>
                  <a:pt x="688" y="1543"/>
                </a:lnTo>
                <a:lnTo>
                  <a:pt x="688" y="1541"/>
                </a:lnTo>
                <a:lnTo>
                  <a:pt x="688" y="1539"/>
                </a:lnTo>
                <a:lnTo>
                  <a:pt x="686" y="1537"/>
                </a:lnTo>
                <a:lnTo>
                  <a:pt x="686" y="1535"/>
                </a:lnTo>
                <a:lnTo>
                  <a:pt x="684" y="1533"/>
                </a:lnTo>
                <a:lnTo>
                  <a:pt x="684" y="1531"/>
                </a:lnTo>
                <a:lnTo>
                  <a:pt x="682" y="1529"/>
                </a:lnTo>
                <a:lnTo>
                  <a:pt x="680" y="1527"/>
                </a:lnTo>
                <a:lnTo>
                  <a:pt x="678" y="1527"/>
                </a:lnTo>
                <a:lnTo>
                  <a:pt x="678" y="1525"/>
                </a:lnTo>
                <a:lnTo>
                  <a:pt x="674" y="1523"/>
                </a:lnTo>
                <a:lnTo>
                  <a:pt x="674" y="1521"/>
                </a:lnTo>
                <a:lnTo>
                  <a:pt x="674" y="1519"/>
                </a:lnTo>
                <a:lnTo>
                  <a:pt x="672" y="1519"/>
                </a:lnTo>
                <a:lnTo>
                  <a:pt x="672" y="1517"/>
                </a:lnTo>
                <a:lnTo>
                  <a:pt x="670" y="1517"/>
                </a:lnTo>
                <a:lnTo>
                  <a:pt x="670" y="1517"/>
                </a:lnTo>
                <a:lnTo>
                  <a:pt x="670" y="1517"/>
                </a:lnTo>
                <a:lnTo>
                  <a:pt x="672" y="1517"/>
                </a:lnTo>
                <a:lnTo>
                  <a:pt x="674" y="1517"/>
                </a:lnTo>
                <a:lnTo>
                  <a:pt x="672" y="1515"/>
                </a:lnTo>
                <a:lnTo>
                  <a:pt x="672" y="1513"/>
                </a:lnTo>
                <a:lnTo>
                  <a:pt x="672" y="1511"/>
                </a:lnTo>
                <a:lnTo>
                  <a:pt x="672" y="1509"/>
                </a:lnTo>
                <a:lnTo>
                  <a:pt x="670" y="1507"/>
                </a:lnTo>
                <a:lnTo>
                  <a:pt x="670" y="1505"/>
                </a:lnTo>
                <a:lnTo>
                  <a:pt x="668" y="1505"/>
                </a:lnTo>
                <a:lnTo>
                  <a:pt x="668" y="1503"/>
                </a:lnTo>
                <a:lnTo>
                  <a:pt x="668" y="1501"/>
                </a:lnTo>
                <a:lnTo>
                  <a:pt x="666" y="1501"/>
                </a:lnTo>
                <a:lnTo>
                  <a:pt x="666" y="1499"/>
                </a:lnTo>
                <a:lnTo>
                  <a:pt x="668" y="1499"/>
                </a:lnTo>
                <a:lnTo>
                  <a:pt x="668" y="1497"/>
                </a:lnTo>
                <a:lnTo>
                  <a:pt x="668" y="1495"/>
                </a:lnTo>
                <a:lnTo>
                  <a:pt x="668" y="1493"/>
                </a:lnTo>
                <a:lnTo>
                  <a:pt x="668" y="1491"/>
                </a:lnTo>
                <a:lnTo>
                  <a:pt x="670" y="1491"/>
                </a:lnTo>
                <a:lnTo>
                  <a:pt x="670" y="1489"/>
                </a:lnTo>
                <a:lnTo>
                  <a:pt x="670" y="1487"/>
                </a:lnTo>
                <a:lnTo>
                  <a:pt x="672" y="1485"/>
                </a:lnTo>
                <a:lnTo>
                  <a:pt x="672" y="1483"/>
                </a:lnTo>
                <a:lnTo>
                  <a:pt x="674" y="1483"/>
                </a:lnTo>
                <a:lnTo>
                  <a:pt x="674" y="1481"/>
                </a:lnTo>
                <a:lnTo>
                  <a:pt x="674" y="1479"/>
                </a:lnTo>
                <a:lnTo>
                  <a:pt x="674" y="1477"/>
                </a:lnTo>
                <a:lnTo>
                  <a:pt x="674" y="1475"/>
                </a:lnTo>
                <a:lnTo>
                  <a:pt x="674" y="1473"/>
                </a:lnTo>
                <a:lnTo>
                  <a:pt x="676" y="1473"/>
                </a:lnTo>
                <a:lnTo>
                  <a:pt x="676" y="1471"/>
                </a:lnTo>
                <a:lnTo>
                  <a:pt x="678" y="1469"/>
                </a:lnTo>
                <a:lnTo>
                  <a:pt x="678" y="1469"/>
                </a:lnTo>
                <a:lnTo>
                  <a:pt x="680" y="1467"/>
                </a:lnTo>
                <a:lnTo>
                  <a:pt x="680" y="1465"/>
                </a:lnTo>
                <a:lnTo>
                  <a:pt x="680" y="1463"/>
                </a:lnTo>
                <a:lnTo>
                  <a:pt x="682" y="1463"/>
                </a:lnTo>
                <a:lnTo>
                  <a:pt x="682" y="1461"/>
                </a:lnTo>
                <a:lnTo>
                  <a:pt x="682" y="1459"/>
                </a:lnTo>
                <a:lnTo>
                  <a:pt x="684" y="1459"/>
                </a:lnTo>
                <a:lnTo>
                  <a:pt x="684" y="1457"/>
                </a:lnTo>
                <a:lnTo>
                  <a:pt x="684" y="1455"/>
                </a:lnTo>
                <a:lnTo>
                  <a:pt x="684" y="1453"/>
                </a:lnTo>
                <a:lnTo>
                  <a:pt x="686" y="1453"/>
                </a:lnTo>
                <a:lnTo>
                  <a:pt x="686" y="1451"/>
                </a:lnTo>
                <a:lnTo>
                  <a:pt x="686" y="1449"/>
                </a:lnTo>
                <a:lnTo>
                  <a:pt x="686" y="1447"/>
                </a:lnTo>
                <a:lnTo>
                  <a:pt x="686" y="1445"/>
                </a:lnTo>
                <a:lnTo>
                  <a:pt x="686" y="1443"/>
                </a:lnTo>
                <a:lnTo>
                  <a:pt x="688" y="1443"/>
                </a:lnTo>
                <a:lnTo>
                  <a:pt x="688" y="1441"/>
                </a:lnTo>
                <a:lnTo>
                  <a:pt x="688" y="1439"/>
                </a:lnTo>
                <a:lnTo>
                  <a:pt x="688" y="1437"/>
                </a:lnTo>
                <a:lnTo>
                  <a:pt x="688" y="1435"/>
                </a:lnTo>
                <a:lnTo>
                  <a:pt x="688" y="1433"/>
                </a:lnTo>
                <a:lnTo>
                  <a:pt x="688" y="1431"/>
                </a:lnTo>
                <a:lnTo>
                  <a:pt x="690" y="1429"/>
                </a:lnTo>
                <a:lnTo>
                  <a:pt x="690" y="1427"/>
                </a:lnTo>
                <a:lnTo>
                  <a:pt x="690" y="1423"/>
                </a:lnTo>
                <a:lnTo>
                  <a:pt x="690" y="1421"/>
                </a:lnTo>
                <a:lnTo>
                  <a:pt x="690" y="1419"/>
                </a:lnTo>
                <a:lnTo>
                  <a:pt x="692" y="1419"/>
                </a:lnTo>
                <a:lnTo>
                  <a:pt x="692" y="1417"/>
                </a:lnTo>
                <a:lnTo>
                  <a:pt x="694" y="1415"/>
                </a:lnTo>
                <a:lnTo>
                  <a:pt x="694" y="1413"/>
                </a:lnTo>
                <a:lnTo>
                  <a:pt x="696" y="1411"/>
                </a:lnTo>
                <a:lnTo>
                  <a:pt x="698" y="1409"/>
                </a:lnTo>
                <a:lnTo>
                  <a:pt x="700" y="1405"/>
                </a:lnTo>
                <a:lnTo>
                  <a:pt x="702" y="1405"/>
                </a:lnTo>
                <a:lnTo>
                  <a:pt x="704" y="1401"/>
                </a:lnTo>
                <a:lnTo>
                  <a:pt x="708" y="1399"/>
                </a:lnTo>
                <a:lnTo>
                  <a:pt x="716" y="1395"/>
                </a:lnTo>
                <a:lnTo>
                  <a:pt x="720" y="1393"/>
                </a:lnTo>
                <a:lnTo>
                  <a:pt x="722" y="1393"/>
                </a:lnTo>
                <a:lnTo>
                  <a:pt x="724" y="1393"/>
                </a:lnTo>
                <a:lnTo>
                  <a:pt x="726" y="1391"/>
                </a:lnTo>
                <a:lnTo>
                  <a:pt x="728" y="1391"/>
                </a:lnTo>
                <a:lnTo>
                  <a:pt x="728" y="1389"/>
                </a:lnTo>
                <a:lnTo>
                  <a:pt x="730" y="1389"/>
                </a:lnTo>
                <a:lnTo>
                  <a:pt x="732" y="1387"/>
                </a:lnTo>
                <a:lnTo>
                  <a:pt x="734" y="1387"/>
                </a:lnTo>
                <a:lnTo>
                  <a:pt x="736" y="1389"/>
                </a:lnTo>
                <a:lnTo>
                  <a:pt x="738" y="1389"/>
                </a:lnTo>
                <a:lnTo>
                  <a:pt x="742" y="1391"/>
                </a:lnTo>
                <a:lnTo>
                  <a:pt x="746" y="1395"/>
                </a:lnTo>
                <a:lnTo>
                  <a:pt x="748" y="1395"/>
                </a:lnTo>
                <a:lnTo>
                  <a:pt x="750" y="1397"/>
                </a:lnTo>
                <a:lnTo>
                  <a:pt x="752" y="1399"/>
                </a:lnTo>
                <a:lnTo>
                  <a:pt x="754" y="1399"/>
                </a:lnTo>
                <a:lnTo>
                  <a:pt x="754" y="1401"/>
                </a:lnTo>
                <a:lnTo>
                  <a:pt x="756" y="1403"/>
                </a:lnTo>
                <a:lnTo>
                  <a:pt x="756" y="1405"/>
                </a:lnTo>
                <a:lnTo>
                  <a:pt x="758" y="1405"/>
                </a:lnTo>
                <a:lnTo>
                  <a:pt x="758" y="1407"/>
                </a:lnTo>
                <a:lnTo>
                  <a:pt x="760" y="1407"/>
                </a:lnTo>
                <a:lnTo>
                  <a:pt x="762" y="1407"/>
                </a:lnTo>
                <a:lnTo>
                  <a:pt x="764" y="1407"/>
                </a:lnTo>
                <a:lnTo>
                  <a:pt x="766" y="1405"/>
                </a:lnTo>
                <a:lnTo>
                  <a:pt x="768" y="1403"/>
                </a:lnTo>
                <a:lnTo>
                  <a:pt x="770" y="1403"/>
                </a:lnTo>
                <a:lnTo>
                  <a:pt x="770" y="1401"/>
                </a:lnTo>
                <a:lnTo>
                  <a:pt x="770" y="1401"/>
                </a:lnTo>
                <a:lnTo>
                  <a:pt x="772" y="1399"/>
                </a:lnTo>
                <a:lnTo>
                  <a:pt x="772" y="1397"/>
                </a:lnTo>
                <a:lnTo>
                  <a:pt x="774" y="1397"/>
                </a:lnTo>
                <a:lnTo>
                  <a:pt x="774" y="1395"/>
                </a:lnTo>
                <a:lnTo>
                  <a:pt x="774" y="1393"/>
                </a:lnTo>
                <a:lnTo>
                  <a:pt x="776" y="1393"/>
                </a:lnTo>
                <a:lnTo>
                  <a:pt x="776" y="1391"/>
                </a:lnTo>
                <a:lnTo>
                  <a:pt x="778" y="1391"/>
                </a:lnTo>
                <a:lnTo>
                  <a:pt x="778" y="1389"/>
                </a:lnTo>
                <a:lnTo>
                  <a:pt x="780" y="1389"/>
                </a:lnTo>
                <a:lnTo>
                  <a:pt x="780" y="1387"/>
                </a:lnTo>
                <a:lnTo>
                  <a:pt x="782" y="1385"/>
                </a:lnTo>
                <a:lnTo>
                  <a:pt x="784" y="1383"/>
                </a:lnTo>
                <a:lnTo>
                  <a:pt x="786" y="1383"/>
                </a:lnTo>
                <a:lnTo>
                  <a:pt x="786" y="1381"/>
                </a:lnTo>
                <a:lnTo>
                  <a:pt x="788" y="1381"/>
                </a:lnTo>
                <a:lnTo>
                  <a:pt x="788" y="1379"/>
                </a:lnTo>
                <a:lnTo>
                  <a:pt x="790" y="1379"/>
                </a:lnTo>
                <a:lnTo>
                  <a:pt x="792" y="1379"/>
                </a:lnTo>
                <a:lnTo>
                  <a:pt x="792" y="1377"/>
                </a:lnTo>
                <a:lnTo>
                  <a:pt x="794" y="1377"/>
                </a:lnTo>
                <a:lnTo>
                  <a:pt x="794" y="1375"/>
                </a:lnTo>
                <a:lnTo>
                  <a:pt x="796" y="1375"/>
                </a:lnTo>
                <a:lnTo>
                  <a:pt x="796" y="1373"/>
                </a:lnTo>
                <a:lnTo>
                  <a:pt x="798" y="1373"/>
                </a:lnTo>
                <a:lnTo>
                  <a:pt x="800" y="1373"/>
                </a:lnTo>
                <a:lnTo>
                  <a:pt x="800" y="1373"/>
                </a:lnTo>
                <a:lnTo>
                  <a:pt x="802" y="1373"/>
                </a:lnTo>
                <a:lnTo>
                  <a:pt x="804" y="1373"/>
                </a:lnTo>
                <a:lnTo>
                  <a:pt x="804" y="1371"/>
                </a:lnTo>
                <a:lnTo>
                  <a:pt x="806" y="1371"/>
                </a:lnTo>
                <a:lnTo>
                  <a:pt x="808" y="1369"/>
                </a:lnTo>
                <a:lnTo>
                  <a:pt x="810" y="1369"/>
                </a:lnTo>
                <a:lnTo>
                  <a:pt x="812" y="1369"/>
                </a:lnTo>
                <a:lnTo>
                  <a:pt x="814" y="1367"/>
                </a:lnTo>
                <a:lnTo>
                  <a:pt x="816" y="1367"/>
                </a:lnTo>
                <a:lnTo>
                  <a:pt x="818" y="1367"/>
                </a:lnTo>
                <a:lnTo>
                  <a:pt x="818" y="1365"/>
                </a:lnTo>
                <a:lnTo>
                  <a:pt x="822" y="1365"/>
                </a:lnTo>
                <a:lnTo>
                  <a:pt x="824" y="1365"/>
                </a:lnTo>
                <a:lnTo>
                  <a:pt x="826" y="1365"/>
                </a:lnTo>
                <a:lnTo>
                  <a:pt x="828" y="1365"/>
                </a:lnTo>
                <a:lnTo>
                  <a:pt x="828" y="1363"/>
                </a:lnTo>
                <a:lnTo>
                  <a:pt x="830" y="1363"/>
                </a:lnTo>
                <a:lnTo>
                  <a:pt x="832" y="1363"/>
                </a:lnTo>
                <a:lnTo>
                  <a:pt x="834" y="1363"/>
                </a:lnTo>
                <a:lnTo>
                  <a:pt x="836" y="1363"/>
                </a:lnTo>
                <a:lnTo>
                  <a:pt x="840" y="1363"/>
                </a:lnTo>
                <a:lnTo>
                  <a:pt x="842" y="1363"/>
                </a:lnTo>
                <a:lnTo>
                  <a:pt x="844" y="1363"/>
                </a:lnTo>
                <a:lnTo>
                  <a:pt x="846" y="1363"/>
                </a:lnTo>
                <a:lnTo>
                  <a:pt x="848" y="1363"/>
                </a:lnTo>
                <a:lnTo>
                  <a:pt x="850" y="1363"/>
                </a:lnTo>
                <a:lnTo>
                  <a:pt x="852" y="1363"/>
                </a:lnTo>
                <a:lnTo>
                  <a:pt x="854" y="1363"/>
                </a:lnTo>
                <a:lnTo>
                  <a:pt x="856" y="1361"/>
                </a:lnTo>
                <a:lnTo>
                  <a:pt x="858" y="1361"/>
                </a:lnTo>
                <a:lnTo>
                  <a:pt x="860" y="1361"/>
                </a:lnTo>
                <a:lnTo>
                  <a:pt x="862" y="1361"/>
                </a:lnTo>
                <a:lnTo>
                  <a:pt x="864" y="1361"/>
                </a:lnTo>
                <a:lnTo>
                  <a:pt x="866" y="1361"/>
                </a:lnTo>
                <a:lnTo>
                  <a:pt x="866" y="1361"/>
                </a:lnTo>
                <a:lnTo>
                  <a:pt x="868" y="1361"/>
                </a:lnTo>
                <a:lnTo>
                  <a:pt x="870" y="1359"/>
                </a:lnTo>
                <a:lnTo>
                  <a:pt x="872" y="1359"/>
                </a:lnTo>
                <a:lnTo>
                  <a:pt x="874" y="1359"/>
                </a:lnTo>
                <a:lnTo>
                  <a:pt x="876" y="1357"/>
                </a:lnTo>
                <a:lnTo>
                  <a:pt x="878" y="1357"/>
                </a:lnTo>
                <a:lnTo>
                  <a:pt x="880" y="1357"/>
                </a:lnTo>
                <a:lnTo>
                  <a:pt x="882" y="1357"/>
                </a:lnTo>
                <a:lnTo>
                  <a:pt x="884" y="1357"/>
                </a:lnTo>
                <a:lnTo>
                  <a:pt x="886" y="1355"/>
                </a:lnTo>
                <a:lnTo>
                  <a:pt x="888" y="1355"/>
                </a:lnTo>
                <a:lnTo>
                  <a:pt x="890" y="1355"/>
                </a:lnTo>
                <a:lnTo>
                  <a:pt x="892" y="1355"/>
                </a:lnTo>
                <a:lnTo>
                  <a:pt x="894" y="1355"/>
                </a:lnTo>
                <a:lnTo>
                  <a:pt x="896" y="1355"/>
                </a:lnTo>
                <a:lnTo>
                  <a:pt x="898" y="1353"/>
                </a:lnTo>
                <a:lnTo>
                  <a:pt x="900" y="1353"/>
                </a:lnTo>
                <a:lnTo>
                  <a:pt x="902" y="1353"/>
                </a:lnTo>
                <a:lnTo>
                  <a:pt x="904" y="1353"/>
                </a:lnTo>
                <a:lnTo>
                  <a:pt x="904" y="1351"/>
                </a:lnTo>
                <a:lnTo>
                  <a:pt x="906" y="1351"/>
                </a:lnTo>
                <a:lnTo>
                  <a:pt x="908" y="1351"/>
                </a:lnTo>
                <a:lnTo>
                  <a:pt x="910" y="1351"/>
                </a:lnTo>
                <a:lnTo>
                  <a:pt x="912" y="1353"/>
                </a:lnTo>
                <a:lnTo>
                  <a:pt x="912" y="1351"/>
                </a:lnTo>
                <a:lnTo>
                  <a:pt x="914" y="1351"/>
                </a:lnTo>
                <a:lnTo>
                  <a:pt x="916" y="1351"/>
                </a:lnTo>
                <a:lnTo>
                  <a:pt x="918" y="1351"/>
                </a:lnTo>
                <a:lnTo>
                  <a:pt x="922" y="1351"/>
                </a:lnTo>
                <a:lnTo>
                  <a:pt x="933" y="1349"/>
                </a:lnTo>
                <a:lnTo>
                  <a:pt x="935" y="1349"/>
                </a:lnTo>
                <a:lnTo>
                  <a:pt x="937" y="1347"/>
                </a:lnTo>
                <a:lnTo>
                  <a:pt x="937" y="1349"/>
                </a:lnTo>
                <a:lnTo>
                  <a:pt x="935" y="1351"/>
                </a:lnTo>
                <a:lnTo>
                  <a:pt x="937" y="1351"/>
                </a:lnTo>
                <a:lnTo>
                  <a:pt x="939" y="1351"/>
                </a:lnTo>
                <a:lnTo>
                  <a:pt x="939" y="1349"/>
                </a:lnTo>
                <a:lnTo>
                  <a:pt x="941" y="1349"/>
                </a:lnTo>
                <a:lnTo>
                  <a:pt x="941" y="1347"/>
                </a:lnTo>
                <a:lnTo>
                  <a:pt x="943" y="1345"/>
                </a:lnTo>
                <a:lnTo>
                  <a:pt x="945" y="1343"/>
                </a:lnTo>
                <a:lnTo>
                  <a:pt x="947" y="1343"/>
                </a:lnTo>
                <a:lnTo>
                  <a:pt x="947" y="1341"/>
                </a:lnTo>
                <a:lnTo>
                  <a:pt x="947" y="1339"/>
                </a:lnTo>
                <a:lnTo>
                  <a:pt x="949" y="1339"/>
                </a:lnTo>
                <a:lnTo>
                  <a:pt x="949" y="1337"/>
                </a:lnTo>
                <a:lnTo>
                  <a:pt x="949" y="1335"/>
                </a:lnTo>
                <a:lnTo>
                  <a:pt x="949" y="1333"/>
                </a:lnTo>
                <a:lnTo>
                  <a:pt x="951" y="1337"/>
                </a:lnTo>
                <a:lnTo>
                  <a:pt x="951" y="1339"/>
                </a:lnTo>
                <a:lnTo>
                  <a:pt x="951" y="1341"/>
                </a:lnTo>
                <a:lnTo>
                  <a:pt x="951" y="1343"/>
                </a:lnTo>
                <a:lnTo>
                  <a:pt x="953" y="1341"/>
                </a:lnTo>
                <a:lnTo>
                  <a:pt x="953" y="1339"/>
                </a:lnTo>
                <a:lnTo>
                  <a:pt x="955" y="1337"/>
                </a:lnTo>
                <a:lnTo>
                  <a:pt x="953" y="1337"/>
                </a:lnTo>
                <a:lnTo>
                  <a:pt x="953" y="1339"/>
                </a:lnTo>
                <a:lnTo>
                  <a:pt x="951" y="1339"/>
                </a:lnTo>
                <a:lnTo>
                  <a:pt x="953" y="1333"/>
                </a:lnTo>
                <a:lnTo>
                  <a:pt x="953" y="1331"/>
                </a:lnTo>
                <a:lnTo>
                  <a:pt x="955" y="1329"/>
                </a:lnTo>
                <a:lnTo>
                  <a:pt x="955" y="1327"/>
                </a:lnTo>
                <a:lnTo>
                  <a:pt x="955" y="1325"/>
                </a:lnTo>
                <a:lnTo>
                  <a:pt x="955" y="1325"/>
                </a:lnTo>
                <a:lnTo>
                  <a:pt x="953" y="1323"/>
                </a:lnTo>
                <a:lnTo>
                  <a:pt x="953" y="1321"/>
                </a:lnTo>
                <a:lnTo>
                  <a:pt x="953" y="1319"/>
                </a:lnTo>
                <a:lnTo>
                  <a:pt x="953" y="1317"/>
                </a:lnTo>
                <a:lnTo>
                  <a:pt x="953" y="1315"/>
                </a:lnTo>
                <a:lnTo>
                  <a:pt x="951" y="1313"/>
                </a:lnTo>
                <a:lnTo>
                  <a:pt x="951" y="1311"/>
                </a:lnTo>
                <a:lnTo>
                  <a:pt x="951" y="1309"/>
                </a:lnTo>
                <a:lnTo>
                  <a:pt x="949" y="1309"/>
                </a:lnTo>
                <a:lnTo>
                  <a:pt x="949" y="1307"/>
                </a:lnTo>
                <a:lnTo>
                  <a:pt x="947" y="1307"/>
                </a:lnTo>
                <a:lnTo>
                  <a:pt x="947" y="1305"/>
                </a:lnTo>
                <a:lnTo>
                  <a:pt x="945" y="1303"/>
                </a:lnTo>
                <a:lnTo>
                  <a:pt x="943" y="1303"/>
                </a:lnTo>
                <a:lnTo>
                  <a:pt x="941" y="1303"/>
                </a:lnTo>
                <a:lnTo>
                  <a:pt x="939" y="1301"/>
                </a:lnTo>
                <a:lnTo>
                  <a:pt x="937" y="1301"/>
                </a:lnTo>
                <a:lnTo>
                  <a:pt x="937" y="1299"/>
                </a:lnTo>
                <a:lnTo>
                  <a:pt x="935" y="1299"/>
                </a:lnTo>
                <a:lnTo>
                  <a:pt x="935" y="1297"/>
                </a:lnTo>
                <a:lnTo>
                  <a:pt x="933" y="1295"/>
                </a:lnTo>
                <a:lnTo>
                  <a:pt x="933" y="1293"/>
                </a:lnTo>
                <a:lnTo>
                  <a:pt x="930" y="1291"/>
                </a:lnTo>
                <a:lnTo>
                  <a:pt x="928" y="1289"/>
                </a:lnTo>
                <a:lnTo>
                  <a:pt x="928" y="1287"/>
                </a:lnTo>
                <a:lnTo>
                  <a:pt x="926" y="1285"/>
                </a:lnTo>
                <a:lnTo>
                  <a:pt x="924" y="1283"/>
                </a:lnTo>
                <a:lnTo>
                  <a:pt x="924" y="1281"/>
                </a:lnTo>
                <a:lnTo>
                  <a:pt x="920" y="1279"/>
                </a:lnTo>
                <a:lnTo>
                  <a:pt x="918" y="1279"/>
                </a:lnTo>
                <a:lnTo>
                  <a:pt x="918" y="1277"/>
                </a:lnTo>
                <a:lnTo>
                  <a:pt x="916" y="1277"/>
                </a:lnTo>
                <a:lnTo>
                  <a:pt x="914" y="1275"/>
                </a:lnTo>
                <a:lnTo>
                  <a:pt x="914" y="1275"/>
                </a:lnTo>
                <a:lnTo>
                  <a:pt x="914" y="1273"/>
                </a:lnTo>
                <a:lnTo>
                  <a:pt x="910" y="1271"/>
                </a:lnTo>
                <a:lnTo>
                  <a:pt x="908" y="1271"/>
                </a:lnTo>
                <a:lnTo>
                  <a:pt x="908" y="1269"/>
                </a:lnTo>
                <a:lnTo>
                  <a:pt x="908" y="1267"/>
                </a:lnTo>
                <a:lnTo>
                  <a:pt x="906" y="1267"/>
                </a:lnTo>
                <a:lnTo>
                  <a:pt x="906" y="1265"/>
                </a:lnTo>
                <a:lnTo>
                  <a:pt x="906" y="1263"/>
                </a:lnTo>
                <a:lnTo>
                  <a:pt x="904" y="1261"/>
                </a:lnTo>
                <a:lnTo>
                  <a:pt x="904" y="1259"/>
                </a:lnTo>
                <a:lnTo>
                  <a:pt x="904" y="1257"/>
                </a:lnTo>
                <a:lnTo>
                  <a:pt x="904" y="1255"/>
                </a:lnTo>
                <a:lnTo>
                  <a:pt x="904" y="1253"/>
                </a:lnTo>
                <a:lnTo>
                  <a:pt x="904" y="1251"/>
                </a:lnTo>
                <a:lnTo>
                  <a:pt x="904" y="1249"/>
                </a:lnTo>
                <a:lnTo>
                  <a:pt x="904" y="1247"/>
                </a:lnTo>
                <a:lnTo>
                  <a:pt x="902" y="1245"/>
                </a:lnTo>
                <a:lnTo>
                  <a:pt x="902" y="1243"/>
                </a:lnTo>
                <a:lnTo>
                  <a:pt x="900" y="1241"/>
                </a:lnTo>
                <a:lnTo>
                  <a:pt x="900" y="1239"/>
                </a:lnTo>
                <a:lnTo>
                  <a:pt x="900" y="1237"/>
                </a:lnTo>
                <a:lnTo>
                  <a:pt x="898" y="1237"/>
                </a:lnTo>
                <a:lnTo>
                  <a:pt x="898" y="1235"/>
                </a:lnTo>
                <a:lnTo>
                  <a:pt x="898" y="1233"/>
                </a:lnTo>
                <a:lnTo>
                  <a:pt x="896" y="1233"/>
                </a:lnTo>
                <a:lnTo>
                  <a:pt x="896" y="1231"/>
                </a:lnTo>
                <a:lnTo>
                  <a:pt x="896" y="1231"/>
                </a:lnTo>
                <a:lnTo>
                  <a:pt x="896" y="1229"/>
                </a:lnTo>
                <a:lnTo>
                  <a:pt x="894" y="1229"/>
                </a:lnTo>
                <a:lnTo>
                  <a:pt x="894" y="1227"/>
                </a:lnTo>
                <a:lnTo>
                  <a:pt x="894" y="1225"/>
                </a:lnTo>
                <a:lnTo>
                  <a:pt x="892" y="1223"/>
                </a:lnTo>
                <a:lnTo>
                  <a:pt x="892" y="1221"/>
                </a:lnTo>
                <a:lnTo>
                  <a:pt x="892" y="1219"/>
                </a:lnTo>
                <a:lnTo>
                  <a:pt x="892" y="1217"/>
                </a:lnTo>
                <a:lnTo>
                  <a:pt x="892" y="1215"/>
                </a:lnTo>
                <a:lnTo>
                  <a:pt x="892" y="1213"/>
                </a:lnTo>
                <a:lnTo>
                  <a:pt x="892" y="1211"/>
                </a:lnTo>
                <a:lnTo>
                  <a:pt x="892" y="1209"/>
                </a:lnTo>
                <a:lnTo>
                  <a:pt x="892" y="1207"/>
                </a:lnTo>
                <a:lnTo>
                  <a:pt x="890" y="1205"/>
                </a:lnTo>
                <a:lnTo>
                  <a:pt x="890" y="1203"/>
                </a:lnTo>
                <a:lnTo>
                  <a:pt x="890" y="1201"/>
                </a:lnTo>
                <a:lnTo>
                  <a:pt x="892" y="1201"/>
                </a:lnTo>
                <a:lnTo>
                  <a:pt x="892" y="1199"/>
                </a:lnTo>
                <a:lnTo>
                  <a:pt x="892" y="1197"/>
                </a:lnTo>
                <a:lnTo>
                  <a:pt x="892" y="1195"/>
                </a:lnTo>
                <a:lnTo>
                  <a:pt x="894" y="1195"/>
                </a:lnTo>
                <a:lnTo>
                  <a:pt x="894" y="1193"/>
                </a:lnTo>
                <a:lnTo>
                  <a:pt x="896" y="1191"/>
                </a:lnTo>
                <a:lnTo>
                  <a:pt x="896" y="1189"/>
                </a:lnTo>
                <a:lnTo>
                  <a:pt x="898" y="1187"/>
                </a:lnTo>
                <a:lnTo>
                  <a:pt x="898" y="1185"/>
                </a:lnTo>
                <a:lnTo>
                  <a:pt x="900" y="1183"/>
                </a:lnTo>
                <a:lnTo>
                  <a:pt x="902" y="1183"/>
                </a:lnTo>
                <a:lnTo>
                  <a:pt x="904" y="1181"/>
                </a:lnTo>
                <a:lnTo>
                  <a:pt x="906" y="1178"/>
                </a:lnTo>
                <a:lnTo>
                  <a:pt x="906" y="1176"/>
                </a:lnTo>
                <a:lnTo>
                  <a:pt x="908" y="1176"/>
                </a:lnTo>
                <a:lnTo>
                  <a:pt x="908" y="1174"/>
                </a:lnTo>
                <a:lnTo>
                  <a:pt x="908" y="1172"/>
                </a:lnTo>
                <a:lnTo>
                  <a:pt x="910" y="1170"/>
                </a:lnTo>
                <a:lnTo>
                  <a:pt x="910" y="1168"/>
                </a:lnTo>
                <a:lnTo>
                  <a:pt x="912" y="1168"/>
                </a:lnTo>
                <a:lnTo>
                  <a:pt x="912" y="1166"/>
                </a:lnTo>
                <a:lnTo>
                  <a:pt x="914" y="1164"/>
                </a:lnTo>
                <a:lnTo>
                  <a:pt x="914" y="1162"/>
                </a:lnTo>
                <a:lnTo>
                  <a:pt x="914" y="1162"/>
                </a:lnTo>
                <a:lnTo>
                  <a:pt x="914" y="1160"/>
                </a:lnTo>
                <a:lnTo>
                  <a:pt x="916" y="1160"/>
                </a:lnTo>
                <a:lnTo>
                  <a:pt x="916" y="1158"/>
                </a:lnTo>
                <a:lnTo>
                  <a:pt x="918" y="1158"/>
                </a:lnTo>
                <a:lnTo>
                  <a:pt x="920" y="1156"/>
                </a:lnTo>
                <a:lnTo>
                  <a:pt x="922" y="1156"/>
                </a:lnTo>
                <a:lnTo>
                  <a:pt x="924" y="1156"/>
                </a:lnTo>
                <a:lnTo>
                  <a:pt x="926" y="1154"/>
                </a:lnTo>
                <a:lnTo>
                  <a:pt x="928" y="1154"/>
                </a:lnTo>
                <a:lnTo>
                  <a:pt x="928" y="1152"/>
                </a:lnTo>
                <a:lnTo>
                  <a:pt x="930" y="1152"/>
                </a:lnTo>
                <a:lnTo>
                  <a:pt x="930" y="1150"/>
                </a:lnTo>
                <a:lnTo>
                  <a:pt x="933" y="1148"/>
                </a:lnTo>
                <a:lnTo>
                  <a:pt x="935" y="1148"/>
                </a:lnTo>
                <a:lnTo>
                  <a:pt x="937" y="1146"/>
                </a:lnTo>
                <a:lnTo>
                  <a:pt x="939" y="1144"/>
                </a:lnTo>
                <a:lnTo>
                  <a:pt x="941" y="1144"/>
                </a:lnTo>
                <a:lnTo>
                  <a:pt x="943" y="1142"/>
                </a:lnTo>
                <a:lnTo>
                  <a:pt x="945" y="1142"/>
                </a:lnTo>
                <a:lnTo>
                  <a:pt x="947" y="1142"/>
                </a:lnTo>
                <a:lnTo>
                  <a:pt x="947" y="1140"/>
                </a:lnTo>
                <a:lnTo>
                  <a:pt x="949" y="1140"/>
                </a:lnTo>
                <a:lnTo>
                  <a:pt x="951" y="1138"/>
                </a:lnTo>
                <a:lnTo>
                  <a:pt x="953" y="1138"/>
                </a:lnTo>
                <a:lnTo>
                  <a:pt x="953" y="1136"/>
                </a:lnTo>
                <a:lnTo>
                  <a:pt x="955" y="1136"/>
                </a:lnTo>
                <a:lnTo>
                  <a:pt x="955" y="1134"/>
                </a:lnTo>
                <a:lnTo>
                  <a:pt x="957" y="1134"/>
                </a:lnTo>
                <a:lnTo>
                  <a:pt x="957" y="1132"/>
                </a:lnTo>
                <a:lnTo>
                  <a:pt x="959" y="1130"/>
                </a:lnTo>
                <a:lnTo>
                  <a:pt x="959" y="1128"/>
                </a:lnTo>
                <a:lnTo>
                  <a:pt x="961" y="1128"/>
                </a:lnTo>
                <a:lnTo>
                  <a:pt x="963" y="1126"/>
                </a:lnTo>
                <a:lnTo>
                  <a:pt x="963" y="1124"/>
                </a:lnTo>
                <a:lnTo>
                  <a:pt x="963" y="1122"/>
                </a:lnTo>
                <a:lnTo>
                  <a:pt x="963" y="1122"/>
                </a:lnTo>
                <a:lnTo>
                  <a:pt x="963" y="1120"/>
                </a:lnTo>
                <a:lnTo>
                  <a:pt x="963" y="1118"/>
                </a:lnTo>
                <a:lnTo>
                  <a:pt x="965" y="1118"/>
                </a:lnTo>
                <a:lnTo>
                  <a:pt x="965" y="1116"/>
                </a:lnTo>
                <a:lnTo>
                  <a:pt x="965" y="1114"/>
                </a:lnTo>
                <a:lnTo>
                  <a:pt x="965" y="1112"/>
                </a:lnTo>
                <a:lnTo>
                  <a:pt x="967" y="1110"/>
                </a:lnTo>
                <a:lnTo>
                  <a:pt x="967" y="1108"/>
                </a:lnTo>
                <a:lnTo>
                  <a:pt x="967" y="1106"/>
                </a:lnTo>
                <a:lnTo>
                  <a:pt x="967" y="1104"/>
                </a:lnTo>
                <a:lnTo>
                  <a:pt x="967" y="1102"/>
                </a:lnTo>
                <a:lnTo>
                  <a:pt x="967" y="1100"/>
                </a:lnTo>
                <a:lnTo>
                  <a:pt x="969" y="1098"/>
                </a:lnTo>
                <a:lnTo>
                  <a:pt x="969" y="1096"/>
                </a:lnTo>
                <a:lnTo>
                  <a:pt x="969" y="1094"/>
                </a:lnTo>
                <a:lnTo>
                  <a:pt x="971" y="1092"/>
                </a:lnTo>
                <a:lnTo>
                  <a:pt x="971" y="1090"/>
                </a:lnTo>
                <a:lnTo>
                  <a:pt x="973" y="1090"/>
                </a:lnTo>
                <a:lnTo>
                  <a:pt x="973" y="1088"/>
                </a:lnTo>
                <a:lnTo>
                  <a:pt x="975" y="1088"/>
                </a:lnTo>
                <a:lnTo>
                  <a:pt x="977" y="1088"/>
                </a:lnTo>
                <a:lnTo>
                  <a:pt x="977" y="1086"/>
                </a:lnTo>
                <a:lnTo>
                  <a:pt x="979" y="1086"/>
                </a:lnTo>
                <a:lnTo>
                  <a:pt x="981" y="1086"/>
                </a:lnTo>
                <a:lnTo>
                  <a:pt x="983" y="1086"/>
                </a:lnTo>
                <a:lnTo>
                  <a:pt x="985" y="1086"/>
                </a:lnTo>
                <a:lnTo>
                  <a:pt x="987" y="1086"/>
                </a:lnTo>
                <a:lnTo>
                  <a:pt x="989" y="1088"/>
                </a:lnTo>
                <a:lnTo>
                  <a:pt x="991" y="1088"/>
                </a:lnTo>
                <a:lnTo>
                  <a:pt x="993" y="1088"/>
                </a:lnTo>
                <a:lnTo>
                  <a:pt x="995" y="1090"/>
                </a:lnTo>
                <a:lnTo>
                  <a:pt x="997" y="1090"/>
                </a:lnTo>
                <a:lnTo>
                  <a:pt x="999" y="1092"/>
                </a:lnTo>
                <a:lnTo>
                  <a:pt x="1001" y="1094"/>
                </a:lnTo>
                <a:lnTo>
                  <a:pt x="1003" y="1094"/>
                </a:lnTo>
                <a:lnTo>
                  <a:pt x="1007" y="1096"/>
                </a:lnTo>
                <a:lnTo>
                  <a:pt x="1009" y="1098"/>
                </a:lnTo>
                <a:lnTo>
                  <a:pt x="1011" y="1098"/>
                </a:lnTo>
                <a:lnTo>
                  <a:pt x="1011" y="1100"/>
                </a:lnTo>
                <a:lnTo>
                  <a:pt x="1011" y="1100"/>
                </a:lnTo>
                <a:lnTo>
                  <a:pt x="1011" y="1102"/>
                </a:lnTo>
                <a:lnTo>
                  <a:pt x="1011" y="1104"/>
                </a:lnTo>
                <a:lnTo>
                  <a:pt x="1013" y="1104"/>
                </a:lnTo>
                <a:lnTo>
                  <a:pt x="1013" y="1106"/>
                </a:lnTo>
                <a:lnTo>
                  <a:pt x="1015" y="1108"/>
                </a:lnTo>
                <a:lnTo>
                  <a:pt x="1017" y="1108"/>
                </a:lnTo>
                <a:lnTo>
                  <a:pt x="1017" y="1110"/>
                </a:lnTo>
                <a:lnTo>
                  <a:pt x="1019" y="1110"/>
                </a:lnTo>
                <a:lnTo>
                  <a:pt x="1021" y="1110"/>
                </a:lnTo>
                <a:lnTo>
                  <a:pt x="1023" y="1112"/>
                </a:lnTo>
                <a:lnTo>
                  <a:pt x="1023" y="1110"/>
                </a:lnTo>
                <a:lnTo>
                  <a:pt x="1025" y="1110"/>
                </a:lnTo>
                <a:lnTo>
                  <a:pt x="1027" y="1110"/>
                </a:lnTo>
                <a:lnTo>
                  <a:pt x="1027" y="1108"/>
                </a:lnTo>
                <a:lnTo>
                  <a:pt x="1029" y="1106"/>
                </a:lnTo>
                <a:lnTo>
                  <a:pt x="1029" y="1104"/>
                </a:lnTo>
                <a:lnTo>
                  <a:pt x="1029" y="1102"/>
                </a:lnTo>
                <a:lnTo>
                  <a:pt x="1031" y="1102"/>
                </a:lnTo>
                <a:lnTo>
                  <a:pt x="1031" y="1100"/>
                </a:lnTo>
                <a:lnTo>
                  <a:pt x="1031" y="1098"/>
                </a:lnTo>
                <a:lnTo>
                  <a:pt x="1033" y="1096"/>
                </a:lnTo>
                <a:lnTo>
                  <a:pt x="1035" y="1094"/>
                </a:lnTo>
                <a:lnTo>
                  <a:pt x="1033" y="1092"/>
                </a:lnTo>
                <a:lnTo>
                  <a:pt x="1035" y="1090"/>
                </a:lnTo>
                <a:lnTo>
                  <a:pt x="1037" y="1088"/>
                </a:lnTo>
                <a:lnTo>
                  <a:pt x="1039" y="1088"/>
                </a:lnTo>
                <a:lnTo>
                  <a:pt x="1041" y="1086"/>
                </a:lnTo>
                <a:lnTo>
                  <a:pt x="1043" y="1086"/>
                </a:lnTo>
                <a:lnTo>
                  <a:pt x="1045" y="1086"/>
                </a:lnTo>
                <a:lnTo>
                  <a:pt x="1049" y="1086"/>
                </a:lnTo>
                <a:lnTo>
                  <a:pt x="1053" y="1084"/>
                </a:lnTo>
                <a:lnTo>
                  <a:pt x="1053" y="1082"/>
                </a:lnTo>
                <a:lnTo>
                  <a:pt x="1053" y="1080"/>
                </a:lnTo>
                <a:lnTo>
                  <a:pt x="1055" y="1078"/>
                </a:lnTo>
                <a:lnTo>
                  <a:pt x="1055" y="1076"/>
                </a:lnTo>
                <a:lnTo>
                  <a:pt x="1055" y="1074"/>
                </a:lnTo>
                <a:lnTo>
                  <a:pt x="1053" y="1072"/>
                </a:lnTo>
                <a:lnTo>
                  <a:pt x="1053" y="1070"/>
                </a:lnTo>
                <a:lnTo>
                  <a:pt x="1053" y="1068"/>
                </a:lnTo>
                <a:lnTo>
                  <a:pt x="1053" y="1066"/>
                </a:lnTo>
                <a:lnTo>
                  <a:pt x="1053" y="1064"/>
                </a:lnTo>
                <a:lnTo>
                  <a:pt x="1051" y="1060"/>
                </a:lnTo>
                <a:lnTo>
                  <a:pt x="1051" y="1058"/>
                </a:lnTo>
                <a:lnTo>
                  <a:pt x="1051" y="1056"/>
                </a:lnTo>
                <a:lnTo>
                  <a:pt x="1051" y="1054"/>
                </a:lnTo>
                <a:lnTo>
                  <a:pt x="1049" y="1052"/>
                </a:lnTo>
                <a:lnTo>
                  <a:pt x="1049" y="1050"/>
                </a:lnTo>
                <a:lnTo>
                  <a:pt x="1047" y="1048"/>
                </a:lnTo>
                <a:lnTo>
                  <a:pt x="1045" y="1046"/>
                </a:lnTo>
                <a:lnTo>
                  <a:pt x="1043" y="1046"/>
                </a:lnTo>
                <a:lnTo>
                  <a:pt x="1043" y="1044"/>
                </a:lnTo>
                <a:lnTo>
                  <a:pt x="1041" y="1044"/>
                </a:lnTo>
                <a:lnTo>
                  <a:pt x="1041" y="1042"/>
                </a:lnTo>
                <a:lnTo>
                  <a:pt x="1039" y="1042"/>
                </a:lnTo>
                <a:lnTo>
                  <a:pt x="1039" y="1040"/>
                </a:lnTo>
                <a:lnTo>
                  <a:pt x="1037" y="1038"/>
                </a:lnTo>
                <a:lnTo>
                  <a:pt x="1035" y="1038"/>
                </a:lnTo>
                <a:lnTo>
                  <a:pt x="1035" y="1036"/>
                </a:lnTo>
                <a:lnTo>
                  <a:pt x="1033" y="1036"/>
                </a:lnTo>
                <a:lnTo>
                  <a:pt x="1033" y="1034"/>
                </a:lnTo>
                <a:lnTo>
                  <a:pt x="1031" y="1030"/>
                </a:lnTo>
                <a:lnTo>
                  <a:pt x="1031" y="1028"/>
                </a:lnTo>
                <a:lnTo>
                  <a:pt x="1031" y="1026"/>
                </a:lnTo>
                <a:lnTo>
                  <a:pt x="1029" y="1026"/>
                </a:lnTo>
                <a:lnTo>
                  <a:pt x="1031" y="1024"/>
                </a:lnTo>
                <a:lnTo>
                  <a:pt x="1029" y="1022"/>
                </a:lnTo>
                <a:lnTo>
                  <a:pt x="1031" y="1022"/>
                </a:lnTo>
                <a:lnTo>
                  <a:pt x="1031" y="1020"/>
                </a:lnTo>
                <a:lnTo>
                  <a:pt x="1031" y="1018"/>
                </a:lnTo>
                <a:lnTo>
                  <a:pt x="1031" y="1016"/>
                </a:lnTo>
                <a:lnTo>
                  <a:pt x="1033" y="1016"/>
                </a:lnTo>
                <a:lnTo>
                  <a:pt x="1033" y="1014"/>
                </a:lnTo>
                <a:lnTo>
                  <a:pt x="1033" y="1012"/>
                </a:lnTo>
                <a:lnTo>
                  <a:pt x="1035" y="1012"/>
                </a:lnTo>
                <a:lnTo>
                  <a:pt x="1035" y="1010"/>
                </a:lnTo>
                <a:lnTo>
                  <a:pt x="1037" y="1010"/>
                </a:lnTo>
                <a:lnTo>
                  <a:pt x="1039" y="1008"/>
                </a:lnTo>
                <a:lnTo>
                  <a:pt x="1039" y="1006"/>
                </a:lnTo>
                <a:lnTo>
                  <a:pt x="1041" y="1004"/>
                </a:lnTo>
                <a:lnTo>
                  <a:pt x="1041" y="1002"/>
                </a:lnTo>
                <a:lnTo>
                  <a:pt x="1043" y="1002"/>
                </a:lnTo>
                <a:lnTo>
                  <a:pt x="1043" y="1000"/>
                </a:lnTo>
                <a:lnTo>
                  <a:pt x="1045" y="998"/>
                </a:lnTo>
                <a:lnTo>
                  <a:pt x="1047" y="996"/>
                </a:lnTo>
                <a:lnTo>
                  <a:pt x="1047" y="994"/>
                </a:lnTo>
                <a:lnTo>
                  <a:pt x="1049" y="994"/>
                </a:lnTo>
                <a:lnTo>
                  <a:pt x="1049" y="992"/>
                </a:lnTo>
                <a:lnTo>
                  <a:pt x="1051" y="992"/>
                </a:lnTo>
                <a:lnTo>
                  <a:pt x="1051" y="990"/>
                </a:lnTo>
                <a:lnTo>
                  <a:pt x="1053" y="990"/>
                </a:lnTo>
                <a:lnTo>
                  <a:pt x="1053" y="990"/>
                </a:lnTo>
                <a:lnTo>
                  <a:pt x="1055" y="990"/>
                </a:lnTo>
                <a:lnTo>
                  <a:pt x="1055" y="988"/>
                </a:lnTo>
                <a:lnTo>
                  <a:pt x="1057" y="988"/>
                </a:lnTo>
                <a:lnTo>
                  <a:pt x="1059" y="988"/>
                </a:lnTo>
                <a:lnTo>
                  <a:pt x="1059" y="986"/>
                </a:lnTo>
                <a:lnTo>
                  <a:pt x="1061" y="986"/>
                </a:lnTo>
                <a:lnTo>
                  <a:pt x="1061" y="988"/>
                </a:lnTo>
                <a:lnTo>
                  <a:pt x="1063" y="988"/>
                </a:lnTo>
                <a:lnTo>
                  <a:pt x="1065" y="988"/>
                </a:lnTo>
                <a:lnTo>
                  <a:pt x="1067" y="988"/>
                </a:lnTo>
                <a:lnTo>
                  <a:pt x="1069" y="990"/>
                </a:lnTo>
                <a:lnTo>
                  <a:pt x="1071" y="990"/>
                </a:lnTo>
                <a:lnTo>
                  <a:pt x="1073" y="990"/>
                </a:lnTo>
                <a:lnTo>
                  <a:pt x="1075" y="992"/>
                </a:lnTo>
                <a:lnTo>
                  <a:pt x="1075" y="994"/>
                </a:lnTo>
                <a:lnTo>
                  <a:pt x="1077" y="996"/>
                </a:lnTo>
                <a:lnTo>
                  <a:pt x="1079" y="998"/>
                </a:lnTo>
                <a:lnTo>
                  <a:pt x="1079" y="1000"/>
                </a:lnTo>
                <a:lnTo>
                  <a:pt x="1081" y="1000"/>
                </a:lnTo>
                <a:lnTo>
                  <a:pt x="1081" y="1004"/>
                </a:lnTo>
                <a:lnTo>
                  <a:pt x="1081" y="1006"/>
                </a:lnTo>
                <a:lnTo>
                  <a:pt x="1083" y="1008"/>
                </a:lnTo>
                <a:lnTo>
                  <a:pt x="1085" y="1010"/>
                </a:lnTo>
                <a:lnTo>
                  <a:pt x="1085" y="1012"/>
                </a:lnTo>
                <a:lnTo>
                  <a:pt x="1087" y="1012"/>
                </a:lnTo>
                <a:lnTo>
                  <a:pt x="1087" y="1014"/>
                </a:lnTo>
                <a:lnTo>
                  <a:pt x="1089" y="1014"/>
                </a:lnTo>
                <a:lnTo>
                  <a:pt x="1089" y="1016"/>
                </a:lnTo>
                <a:lnTo>
                  <a:pt x="1091" y="1016"/>
                </a:lnTo>
                <a:lnTo>
                  <a:pt x="1091" y="1018"/>
                </a:lnTo>
                <a:lnTo>
                  <a:pt x="1093" y="1018"/>
                </a:lnTo>
                <a:lnTo>
                  <a:pt x="1093" y="1020"/>
                </a:lnTo>
                <a:lnTo>
                  <a:pt x="1093" y="1022"/>
                </a:lnTo>
                <a:lnTo>
                  <a:pt x="1095" y="1026"/>
                </a:lnTo>
                <a:lnTo>
                  <a:pt x="1097" y="1026"/>
                </a:lnTo>
                <a:lnTo>
                  <a:pt x="1099" y="1028"/>
                </a:lnTo>
                <a:lnTo>
                  <a:pt x="1101" y="1028"/>
                </a:lnTo>
                <a:lnTo>
                  <a:pt x="1103" y="1028"/>
                </a:lnTo>
                <a:lnTo>
                  <a:pt x="1105" y="1028"/>
                </a:lnTo>
                <a:lnTo>
                  <a:pt x="1107" y="1028"/>
                </a:lnTo>
                <a:lnTo>
                  <a:pt x="1109" y="1028"/>
                </a:lnTo>
                <a:lnTo>
                  <a:pt x="1109" y="1028"/>
                </a:lnTo>
                <a:lnTo>
                  <a:pt x="1111" y="1028"/>
                </a:lnTo>
                <a:lnTo>
                  <a:pt x="1113" y="1028"/>
                </a:lnTo>
                <a:lnTo>
                  <a:pt x="1115" y="1028"/>
                </a:lnTo>
                <a:lnTo>
                  <a:pt x="1117" y="1028"/>
                </a:lnTo>
                <a:lnTo>
                  <a:pt x="1119" y="1028"/>
                </a:lnTo>
                <a:lnTo>
                  <a:pt x="1121" y="1028"/>
                </a:lnTo>
                <a:lnTo>
                  <a:pt x="1123" y="1028"/>
                </a:lnTo>
                <a:lnTo>
                  <a:pt x="1125" y="1028"/>
                </a:lnTo>
                <a:lnTo>
                  <a:pt x="1127" y="1028"/>
                </a:lnTo>
                <a:lnTo>
                  <a:pt x="1129" y="1026"/>
                </a:lnTo>
                <a:lnTo>
                  <a:pt x="1131" y="1026"/>
                </a:lnTo>
                <a:lnTo>
                  <a:pt x="1133" y="1024"/>
                </a:lnTo>
                <a:lnTo>
                  <a:pt x="1135" y="1022"/>
                </a:lnTo>
                <a:lnTo>
                  <a:pt x="1137" y="1020"/>
                </a:lnTo>
                <a:lnTo>
                  <a:pt x="1139" y="1018"/>
                </a:lnTo>
                <a:lnTo>
                  <a:pt x="1141" y="1018"/>
                </a:lnTo>
                <a:lnTo>
                  <a:pt x="1143" y="1016"/>
                </a:lnTo>
                <a:lnTo>
                  <a:pt x="1145" y="1016"/>
                </a:lnTo>
                <a:lnTo>
                  <a:pt x="1147" y="1014"/>
                </a:lnTo>
                <a:lnTo>
                  <a:pt x="1149" y="1014"/>
                </a:lnTo>
                <a:lnTo>
                  <a:pt x="1151" y="1014"/>
                </a:lnTo>
                <a:lnTo>
                  <a:pt x="1153" y="1014"/>
                </a:lnTo>
                <a:lnTo>
                  <a:pt x="1155" y="1014"/>
                </a:lnTo>
                <a:lnTo>
                  <a:pt x="1157" y="1014"/>
                </a:lnTo>
                <a:lnTo>
                  <a:pt x="1157" y="1012"/>
                </a:lnTo>
                <a:lnTo>
                  <a:pt x="1157" y="1012"/>
                </a:lnTo>
                <a:lnTo>
                  <a:pt x="1159" y="1012"/>
                </a:lnTo>
                <a:lnTo>
                  <a:pt x="1161" y="1012"/>
                </a:lnTo>
                <a:lnTo>
                  <a:pt x="1163" y="1014"/>
                </a:lnTo>
                <a:lnTo>
                  <a:pt x="1165" y="1014"/>
                </a:lnTo>
                <a:lnTo>
                  <a:pt x="1167" y="1014"/>
                </a:lnTo>
                <a:lnTo>
                  <a:pt x="1169" y="1014"/>
                </a:lnTo>
                <a:lnTo>
                  <a:pt x="1171" y="1014"/>
                </a:lnTo>
                <a:lnTo>
                  <a:pt x="1173" y="1014"/>
                </a:lnTo>
                <a:lnTo>
                  <a:pt x="1175" y="1014"/>
                </a:lnTo>
                <a:lnTo>
                  <a:pt x="1177" y="1012"/>
                </a:lnTo>
                <a:lnTo>
                  <a:pt x="1179" y="1012"/>
                </a:lnTo>
                <a:lnTo>
                  <a:pt x="1179" y="1010"/>
                </a:lnTo>
                <a:lnTo>
                  <a:pt x="1181" y="1010"/>
                </a:lnTo>
                <a:lnTo>
                  <a:pt x="1183" y="1010"/>
                </a:lnTo>
                <a:lnTo>
                  <a:pt x="1185" y="1010"/>
                </a:lnTo>
                <a:lnTo>
                  <a:pt x="1185" y="1008"/>
                </a:lnTo>
                <a:lnTo>
                  <a:pt x="1187" y="1008"/>
                </a:lnTo>
                <a:lnTo>
                  <a:pt x="1189" y="1006"/>
                </a:lnTo>
                <a:lnTo>
                  <a:pt x="1191" y="1006"/>
                </a:lnTo>
                <a:lnTo>
                  <a:pt x="1193" y="1004"/>
                </a:lnTo>
                <a:lnTo>
                  <a:pt x="1195" y="1004"/>
                </a:lnTo>
                <a:lnTo>
                  <a:pt x="1195" y="1006"/>
                </a:lnTo>
                <a:lnTo>
                  <a:pt x="1197" y="1006"/>
                </a:lnTo>
                <a:lnTo>
                  <a:pt x="1199" y="1006"/>
                </a:lnTo>
                <a:lnTo>
                  <a:pt x="1199" y="1008"/>
                </a:lnTo>
                <a:lnTo>
                  <a:pt x="1201" y="1008"/>
                </a:lnTo>
                <a:lnTo>
                  <a:pt x="1203" y="1010"/>
                </a:lnTo>
                <a:lnTo>
                  <a:pt x="1205" y="1012"/>
                </a:lnTo>
                <a:lnTo>
                  <a:pt x="1205" y="1014"/>
                </a:lnTo>
                <a:lnTo>
                  <a:pt x="1205" y="1016"/>
                </a:lnTo>
                <a:lnTo>
                  <a:pt x="1205" y="1016"/>
                </a:lnTo>
                <a:lnTo>
                  <a:pt x="1205" y="1018"/>
                </a:lnTo>
                <a:lnTo>
                  <a:pt x="1205" y="1020"/>
                </a:lnTo>
                <a:lnTo>
                  <a:pt x="1205" y="1022"/>
                </a:lnTo>
                <a:lnTo>
                  <a:pt x="1205" y="1024"/>
                </a:lnTo>
                <a:lnTo>
                  <a:pt x="1205" y="1026"/>
                </a:lnTo>
                <a:lnTo>
                  <a:pt x="1205" y="1028"/>
                </a:lnTo>
                <a:lnTo>
                  <a:pt x="1205" y="1030"/>
                </a:lnTo>
                <a:lnTo>
                  <a:pt x="1203" y="1032"/>
                </a:lnTo>
                <a:lnTo>
                  <a:pt x="1201" y="1034"/>
                </a:lnTo>
                <a:lnTo>
                  <a:pt x="1199" y="1034"/>
                </a:lnTo>
                <a:lnTo>
                  <a:pt x="1199" y="1036"/>
                </a:lnTo>
                <a:lnTo>
                  <a:pt x="1199" y="1038"/>
                </a:lnTo>
                <a:lnTo>
                  <a:pt x="1197" y="1038"/>
                </a:lnTo>
                <a:lnTo>
                  <a:pt x="1197" y="1038"/>
                </a:lnTo>
                <a:lnTo>
                  <a:pt x="1197" y="1040"/>
                </a:lnTo>
                <a:lnTo>
                  <a:pt x="1195" y="1040"/>
                </a:lnTo>
                <a:lnTo>
                  <a:pt x="1195" y="1042"/>
                </a:lnTo>
                <a:lnTo>
                  <a:pt x="1195" y="1044"/>
                </a:lnTo>
                <a:lnTo>
                  <a:pt x="1195" y="1046"/>
                </a:lnTo>
                <a:lnTo>
                  <a:pt x="1195" y="1050"/>
                </a:lnTo>
                <a:lnTo>
                  <a:pt x="1195" y="1052"/>
                </a:lnTo>
                <a:lnTo>
                  <a:pt x="1195" y="1054"/>
                </a:lnTo>
                <a:lnTo>
                  <a:pt x="1195" y="1056"/>
                </a:lnTo>
                <a:lnTo>
                  <a:pt x="1195" y="1058"/>
                </a:lnTo>
                <a:lnTo>
                  <a:pt x="1197" y="1060"/>
                </a:lnTo>
                <a:lnTo>
                  <a:pt x="1197" y="1062"/>
                </a:lnTo>
                <a:lnTo>
                  <a:pt x="1199" y="1062"/>
                </a:lnTo>
                <a:lnTo>
                  <a:pt x="1199" y="1064"/>
                </a:lnTo>
                <a:lnTo>
                  <a:pt x="1201" y="1066"/>
                </a:lnTo>
                <a:lnTo>
                  <a:pt x="1203" y="1066"/>
                </a:lnTo>
                <a:lnTo>
                  <a:pt x="1205" y="1066"/>
                </a:lnTo>
                <a:lnTo>
                  <a:pt x="1205" y="1066"/>
                </a:lnTo>
                <a:lnTo>
                  <a:pt x="1205" y="1068"/>
                </a:lnTo>
                <a:lnTo>
                  <a:pt x="1207" y="1068"/>
                </a:lnTo>
                <a:lnTo>
                  <a:pt x="1209" y="1068"/>
                </a:lnTo>
                <a:lnTo>
                  <a:pt x="1211" y="1068"/>
                </a:lnTo>
                <a:lnTo>
                  <a:pt x="1213" y="1068"/>
                </a:lnTo>
                <a:lnTo>
                  <a:pt x="1215" y="1068"/>
                </a:lnTo>
                <a:lnTo>
                  <a:pt x="1217" y="1068"/>
                </a:lnTo>
                <a:lnTo>
                  <a:pt x="1219" y="1068"/>
                </a:lnTo>
                <a:lnTo>
                  <a:pt x="1221" y="1068"/>
                </a:lnTo>
                <a:lnTo>
                  <a:pt x="1223" y="1066"/>
                </a:lnTo>
                <a:lnTo>
                  <a:pt x="1225" y="1066"/>
                </a:lnTo>
                <a:lnTo>
                  <a:pt x="1227" y="1066"/>
                </a:lnTo>
                <a:lnTo>
                  <a:pt x="1229" y="1066"/>
                </a:lnTo>
                <a:lnTo>
                  <a:pt x="1231" y="1064"/>
                </a:lnTo>
                <a:lnTo>
                  <a:pt x="1233" y="1064"/>
                </a:lnTo>
                <a:lnTo>
                  <a:pt x="1235" y="1064"/>
                </a:lnTo>
                <a:lnTo>
                  <a:pt x="1237" y="1062"/>
                </a:lnTo>
                <a:lnTo>
                  <a:pt x="1239" y="1060"/>
                </a:lnTo>
                <a:lnTo>
                  <a:pt x="1241" y="1058"/>
                </a:lnTo>
                <a:lnTo>
                  <a:pt x="1243" y="1056"/>
                </a:lnTo>
                <a:lnTo>
                  <a:pt x="1245" y="1054"/>
                </a:lnTo>
                <a:lnTo>
                  <a:pt x="1245" y="1052"/>
                </a:lnTo>
                <a:lnTo>
                  <a:pt x="1247" y="1050"/>
                </a:lnTo>
                <a:lnTo>
                  <a:pt x="1249" y="1048"/>
                </a:lnTo>
                <a:lnTo>
                  <a:pt x="1249" y="1046"/>
                </a:lnTo>
                <a:lnTo>
                  <a:pt x="1251" y="1044"/>
                </a:lnTo>
                <a:lnTo>
                  <a:pt x="1251" y="1042"/>
                </a:lnTo>
                <a:lnTo>
                  <a:pt x="1253" y="1040"/>
                </a:lnTo>
                <a:lnTo>
                  <a:pt x="1253" y="1038"/>
                </a:lnTo>
                <a:lnTo>
                  <a:pt x="1253" y="1038"/>
                </a:lnTo>
                <a:lnTo>
                  <a:pt x="1253" y="1036"/>
                </a:lnTo>
                <a:lnTo>
                  <a:pt x="1253" y="1034"/>
                </a:lnTo>
                <a:lnTo>
                  <a:pt x="1253" y="1032"/>
                </a:lnTo>
                <a:lnTo>
                  <a:pt x="1253" y="1030"/>
                </a:lnTo>
                <a:lnTo>
                  <a:pt x="1253" y="1028"/>
                </a:lnTo>
                <a:lnTo>
                  <a:pt x="1253" y="1026"/>
                </a:lnTo>
                <a:lnTo>
                  <a:pt x="1253" y="1024"/>
                </a:lnTo>
                <a:lnTo>
                  <a:pt x="1251" y="1024"/>
                </a:lnTo>
                <a:lnTo>
                  <a:pt x="1251" y="1022"/>
                </a:lnTo>
                <a:lnTo>
                  <a:pt x="1251" y="1020"/>
                </a:lnTo>
                <a:lnTo>
                  <a:pt x="1251" y="1018"/>
                </a:lnTo>
                <a:lnTo>
                  <a:pt x="1249" y="1016"/>
                </a:lnTo>
                <a:lnTo>
                  <a:pt x="1247" y="1014"/>
                </a:lnTo>
                <a:lnTo>
                  <a:pt x="1245" y="1014"/>
                </a:lnTo>
                <a:lnTo>
                  <a:pt x="1245" y="1012"/>
                </a:lnTo>
                <a:lnTo>
                  <a:pt x="1243" y="1012"/>
                </a:lnTo>
                <a:lnTo>
                  <a:pt x="1243" y="1010"/>
                </a:lnTo>
                <a:lnTo>
                  <a:pt x="1241" y="1010"/>
                </a:lnTo>
                <a:lnTo>
                  <a:pt x="1241" y="1008"/>
                </a:lnTo>
                <a:lnTo>
                  <a:pt x="1239" y="1008"/>
                </a:lnTo>
                <a:lnTo>
                  <a:pt x="1237" y="1008"/>
                </a:lnTo>
                <a:lnTo>
                  <a:pt x="1237" y="1006"/>
                </a:lnTo>
                <a:lnTo>
                  <a:pt x="1235" y="1006"/>
                </a:lnTo>
                <a:lnTo>
                  <a:pt x="1235" y="1004"/>
                </a:lnTo>
                <a:lnTo>
                  <a:pt x="1233" y="1004"/>
                </a:lnTo>
                <a:lnTo>
                  <a:pt x="1233" y="1002"/>
                </a:lnTo>
                <a:lnTo>
                  <a:pt x="1231" y="1002"/>
                </a:lnTo>
                <a:lnTo>
                  <a:pt x="1231" y="1000"/>
                </a:lnTo>
                <a:lnTo>
                  <a:pt x="1231" y="998"/>
                </a:lnTo>
                <a:lnTo>
                  <a:pt x="1229" y="998"/>
                </a:lnTo>
                <a:lnTo>
                  <a:pt x="1229" y="996"/>
                </a:lnTo>
                <a:lnTo>
                  <a:pt x="1229" y="994"/>
                </a:lnTo>
                <a:lnTo>
                  <a:pt x="1229" y="992"/>
                </a:lnTo>
                <a:lnTo>
                  <a:pt x="1227" y="990"/>
                </a:lnTo>
                <a:lnTo>
                  <a:pt x="1227" y="990"/>
                </a:lnTo>
                <a:lnTo>
                  <a:pt x="1227" y="988"/>
                </a:lnTo>
                <a:lnTo>
                  <a:pt x="1227" y="986"/>
                </a:lnTo>
                <a:lnTo>
                  <a:pt x="1229" y="984"/>
                </a:lnTo>
                <a:lnTo>
                  <a:pt x="1229" y="982"/>
                </a:lnTo>
                <a:lnTo>
                  <a:pt x="1231" y="982"/>
                </a:lnTo>
                <a:lnTo>
                  <a:pt x="1231" y="980"/>
                </a:lnTo>
                <a:lnTo>
                  <a:pt x="1233" y="978"/>
                </a:lnTo>
                <a:lnTo>
                  <a:pt x="1235" y="978"/>
                </a:lnTo>
                <a:lnTo>
                  <a:pt x="1235" y="976"/>
                </a:lnTo>
                <a:lnTo>
                  <a:pt x="1237" y="976"/>
                </a:lnTo>
                <a:lnTo>
                  <a:pt x="1237" y="974"/>
                </a:lnTo>
                <a:lnTo>
                  <a:pt x="1239" y="974"/>
                </a:lnTo>
                <a:lnTo>
                  <a:pt x="1239" y="972"/>
                </a:lnTo>
                <a:lnTo>
                  <a:pt x="1241" y="972"/>
                </a:lnTo>
                <a:lnTo>
                  <a:pt x="1241" y="970"/>
                </a:lnTo>
                <a:lnTo>
                  <a:pt x="1241" y="968"/>
                </a:lnTo>
                <a:lnTo>
                  <a:pt x="1243" y="968"/>
                </a:lnTo>
                <a:lnTo>
                  <a:pt x="1243" y="966"/>
                </a:lnTo>
                <a:lnTo>
                  <a:pt x="1243" y="964"/>
                </a:lnTo>
                <a:lnTo>
                  <a:pt x="1243" y="962"/>
                </a:lnTo>
                <a:lnTo>
                  <a:pt x="1243" y="960"/>
                </a:lnTo>
                <a:lnTo>
                  <a:pt x="1243" y="958"/>
                </a:lnTo>
                <a:lnTo>
                  <a:pt x="1243" y="956"/>
                </a:lnTo>
                <a:lnTo>
                  <a:pt x="1243" y="954"/>
                </a:lnTo>
                <a:lnTo>
                  <a:pt x="1243" y="952"/>
                </a:lnTo>
                <a:lnTo>
                  <a:pt x="1245" y="952"/>
                </a:lnTo>
                <a:lnTo>
                  <a:pt x="1245" y="950"/>
                </a:lnTo>
                <a:lnTo>
                  <a:pt x="1247" y="948"/>
                </a:lnTo>
                <a:lnTo>
                  <a:pt x="1249" y="948"/>
                </a:lnTo>
                <a:lnTo>
                  <a:pt x="1251" y="948"/>
                </a:lnTo>
                <a:lnTo>
                  <a:pt x="1253" y="948"/>
                </a:lnTo>
                <a:lnTo>
                  <a:pt x="1253" y="946"/>
                </a:lnTo>
                <a:lnTo>
                  <a:pt x="1253" y="946"/>
                </a:lnTo>
                <a:lnTo>
                  <a:pt x="1253" y="948"/>
                </a:lnTo>
                <a:lnTo>
                  <a:pt x="1255" y="948"/>
                </a:lnTo>
                <a:lnTo>
                  <a:pt x="1257" y="950"/>
                </a:lnTo>
                <a:lnTo>
                  <a:pt x="1259" y="950"/>
                </a:lnTo>
                <a:lnTo>
                  <a:pt x="1259" y="952"/>
                </a:lnTo>
                <a:lnTo>
                  <a:pt x="1261" y="954"/>
                </a:lnTo>
                <a:lnTo>
                  <a:pt x="1261" y="956"/>
                </a:lnTo>
                <a:lnTo>
                  <a:pt x="1261" y="958"/>
                </a:lnTo>
                <a:lnTo>
                  <a:pt x="1261" y="960"/>
                </a:lnTo>
                <a:lnTo>
                  <a:pt x="1261" y="962"/>
                </a:lnTo>
                <a:lnTo>
                  <a:pt x="1261" y="964"/>
                </a:lnTo>
                <a:lnTo>
                  <a:pt x="1261" y="966"/>
                </a:lnTo>
                <a:lnTo>
                  <a:pt x="1261" y="968"/>
                </a:lnTo>
                <a:lnTo>
                  <a:pt x="1263" y="970"/>
                </a:lnTo>
                <a:lnTo>
                  <a:pt x="1263" y="972"/>
                </a:lnTo>
                <a:lnTo>
                  <a:pt x="1263" y="974"/>
                </a:lnTo>
                <a:lnTo>
                  <a:pt x="1265" y="976"/>
                </a:lnTo>
                <a:lnTo>
                  <a:pt x="1265" y="978"/>
                </a:lnTo>
                <a:lnTo>
                  <a:pt x="1267" y="978"/>
                </a:lnTo>
                <a:lnTo>
                  <a:pt x="1267" y="980"/>
                </a:lnTo>
                <a:lnTo>
                  <a:pt x="1269" y="980"/>
                </a:lnTo>
                <a:lnTo>
                  <a:pt x="1269" y="982"/>
                </a:lnTo>
                <a:lnTo>
                  <a:pt x="1269" y="984"/>
                </a:lnTo>
                <a:lnTo>
                  <a:pt x="1271" y="984"/>
                </a:lnTo>
                <a:lnTo>
                  <a:pt x="1273" y="986"/>
                </a:lnTo>
                <a:lnTo>
                  <a:pt x="1273" y="988"/>
                </a:lnTo>
                <a:lnTo>
                  <a:pt x="1275" y="988"/>
                </a:lnTo>
                <a:lnTo>
                  <a:pt x="1277" y="990"/>
                </a:lnTo>
                <a:lnTo>
                  <a:pt x="1279" y="990"/>
                </a:lnTo>
                <a:lnTo>
                  <a:pt x="1279" y="990"/>
                </a:lnTo>
                <a:lnTo>
                  <a:pt x="1281" y="990"/>
                </a:lnTo>
                <a:lnTo>
                  <a:pt x="1283" y="992"/>
                </a:lnTo>
                <a:lnTo>
                  <a:pt x="1285" y="992"/>
                </a:lnTo>
                <a:lnTo>
                  <a:pt x="1287" y="992"/>
                </a:lnTo>
                <a:lnTo>
                  <a:pt x="1287" y="994"/>
                </a:lnTo>
                <a:lnTo>
                  <a:pt x="1289" y="994"/>
                </a:lnTo>
                <a:lnTo>
                  <a:pt x="1291" y="996"/>
                </a:lnTo>
                <a:lnTo>
                  <a:pt x="1293" y="996"/>
                </a:lnTo>
                <a:lnTo>
                  <a:pt x="1295" y="998"/>
                </a:lnTo>
                <a:lnTo>
                  <a:pt x="1297" y="998"/>
                </a:lnTo>
                <a:lnTo>
                  <a:pt x="1299" y="1000"/>
                </a:lnTo>
                <a:lnTo>
                  <a:pt x="1301" y="1002"/>
                </a:lnTo>
                <a:lnTo>
                  <a:pt x="1301" y="1002"/>
                </a:lnTo>
                <a:lnTo>
                  <a:pt x="1303" y="1002"/>
                </a:lnTo>
                <a:lnTo>
                  <a:pt x="1305" y="1002"/>
                </a:lnTo>
                <a:lnTo>
                  <a:pt x="1305" y="1000"/>
                </a:lnTo>
                <a:lnTo>
                  <a:pt x="1307" y="1000"/>
                </a:lnTo>
                <a:lnTo>
                  <a:pt x="1307" y="998"/>
                </a:lnTo>
                <a:lnTo>
                  <a:pt x="1309" y="998"/>
                </a:lnTo>
                <a:lnTo>
                  <a:pt x="1311" y="998"/>
                </a:lnTo>
                <a:lnTo>
                  <a:pt x="1311" y="996"/>
                </a:lnTo>
                <a:lnTo>
                  <a:pt x="1313" y="996"/>
                </a:lnTo>
                <a:lnTo>
                  <a:pt x="1313" y="994"/>
                </a:lnTo>
                <a:lnTo>
                  <a:pt x="1315" y="994"/>
                </a:lnTo>
                <a:lnTo>
                  <a:pt x="1315" y="992"/>
                </a:lnTo>
                <a:lnTo>
                  <a:pt x="1317" y="992"/>
                </a:lnTo>
                <a:lnTo>
                  <a:pt x="1317" y="990"/>
                </a:lnTo>
                <a:lnTo>
                  <a:pt x="1319" y="990"/>
                </a:lnTo>
                <a:lnTo>
                  <a:pt x="1321" y="990"/>
                </a:lnTo>
                <a:lnTo>
                  <a:pt x="1321" y="988"/>
                </a:lnTo>
                <a:lnTo>
                  <a:pt x="1323" y="988"/>
                </a:lnTo>
                <a:lnTo>
                  <a:pt x="1325" y="988"/>
                </a:lnTo>
                <a:lnTo>
                  <a:pt x="1325" y="986"/>
                </a:lnTo>
                <a:lnTo>
                  <a:pt x="1327" y="986"/>
                </a:lnTo>
                <a:lnTo>
                  <a:pt x="1327" y="984"/>
                </a:lnTo>
                <a:lnTo>
                  <a:pt x="1329" y="984"/>
                </a:lnTo>
                <a:lnTo>
                  <a:pt x="1329" y="982"/>
                </a:lnTo>
                <a:lnTo>
                  <a:pt x="1331" y="982"/>
                </a:lnTo>
                <a:lnTo>
                  <a:pt x="1333" y="980"/>
                </a:lnTo>
                <a:lnTo>
                  <a:pt x="1337" y="978"/>
                </a:lnTo>
                <a:lnTo>
                  <a:pt x="1339" y="978"/>
                </a:lnTo>
                <a:lnTo>
                  <a:pt x="1339" y="976"/>
                </a:lnTo>
                <a:lnTo>
                  <a:pt x="1341" y="976"/>
                </a:lnTo>
                <a:lnTo>
                  <a:pt x="1341" y="974"/>
                </a:lnTo>
                <a:lnTo>
                  <a:pt x="1343" y="974"/>
                </a:lnTo>
                <a:lnTo>
                  <a:pt x="1345" y="974"/>
                </a:lnTo>
                <a:lnTo>
                  <a:pt x="1347" y="974"/>
                </a:lnTo>
                <a:lnTo>
                  <a:pt x="1349" y="974"/>
                </a:lnTo>
                <a:lnTo>
                  <a:pt x="1349" y="974"/>
                </a:lnTo>
                <a:lnTo>
                  <a:pt x="1351" y="972"/>
                </a:lnTo>
                <a:lnTo>
                  <a:pt x="1353" y="972"/>
                </a:lnTo>
                <a:lnTo>
                  <a:pt x="1355" y="972"/>
                </a:lnTo>
                <a:lnTo>
                  <a:pt x="1357" y="972"/>
                </a:lnTo>
                <a:lnTo>
                  <a:pt x="1359" y="972"/>
                </a:lnTo>
                <a:lnTo>
                  <a:pt x="1361" y="972"/>
                </a:lnTo>
                <a:lnTo>
                  <a:pt x="1363" y="972"/>
                </a:lnTo>
                <a:lnTo>
                  <a:pt x="1365" y="972"/>
                </a:lnTo>
                <a:lnTo>
                  <a:pt x="1365" y="974"/>
                </a:lnTo>
                <a:lnTo>
                  <a:pt x="1367" y="974"/>
                </a:lnTo>
                <a:lnTo>
                  <a:pt x="1369" y="974"/>
                </a:lnTo>
                <a:lnTo>
                  <a:pt x="1371" y="974"/>
                </a:lnTo>
                <a:lnTo>
                  <a:pt x="1371" y="976"/>
                </a:lnTo>
                <a:lnTo>
                  <a:pt x="1373" y="976"/>
                </a:lnTo>
                <a:lnTo>
                  <a:pt x="1375" y="976"/>
                </a:lnTo>
                <a:lnTo>
                  <a:pt x="1377" y="978"/>
                </a:lnTo>
                <a:lnTo>
                  <a:pt x="1379" y="978"/>
                </a:lnTo>
                <a:lnTo>
                  <a:pt x="1381" y="978"/>
                </a:lnTo>
                <a:lnTo>
                  <a:pt x="1383" y="978"/>
                </a:lnTo>
                <a:lnTo>
                  <a:pt x="1383" y="980"/>
                </a:lnTo>
                <a:lnTo>
                  <a:pt x="1385" y="980"/>
                </a:lnTo>
                <a:lnTo>
                  <a:pt x="1385" y="982"/>
                </a:lnTo>
                <a:lnTo>
                  <a:pt x="1387" y="982"/>
                </a:lnTo>
                <a:lnTo>
                  <a:pt x="1389" y="982"/>
                </a:lnTo>
                <a:lnTo>
                  <a:pt x="1387" y="982"/>
                </a:lnTo>
                <a:lnTo>
                  <a:pt x="1389" y="982"/>
                </a:lnTo>
                <a:lnTo>
                  <a:pt x="1389" y="984"/>
                </a:lnTo>
                <a:lnTo>
                  <a:pt x="1391" y="984"/>
                </a:lnTo>
                <a:lnTo>
                  <a:pt x="1389" y="984"/>
                </a:lnTo>
                <a:lnTo>
                  <a:pt x="1391" y="986"/>
                </a:lnTo>
                <a:lnTo>
                  <a:pt x="1391" y="988"/>
                </a:lnTo>
                <a:lnTo>
                  <a:pt x="1393" y="988"/>
                </a:lnTo>
                <a:lnTo>
                  <a:pt x="1393" y="990"/>
                </a:lnTo>
                <a:lnTo>
                  <a:pt x="1395" y="990"/>
                </a:lnTo>
                <a:lnTo>
                  <a:pt x="1395" y="990"/>
                </a:lnTo>
                <a:lnTo>
                  <a:pt x="1397" y="990"/>
                </a:lnTo>
                <a:lnTo>
                  <a:pt x="1397" y="992"/>
                </a:lnTo>
                <a:lnTo>
                  <a:pt x="1397" y="992"/>
                </a:lnTo>
                <a:lnTo>
                  <a:pt x="1399" y="992"/>
                </a:lnTo>
                <a:lnTo>
                  <a:pt x="1399" y="994"/>
                </a:lnTo>
                <a:lnTo>
                  <a:pt x="1401" y="994"/>
                </a:lnTo>
                <a:lnTo>
                  <a:pt x="1401" y="996"/>
                </a:lnTo>
                <a:lnTo>
                  <a:pt x="1403" y="996"/>
                </a:lnTo>
                <a:lnTo>
                  <a:pt x="1403" y="998"/>
                </a:lnTo>
                <a:lnTo>
                  <a:pt x="1405" y="998"/>
                </a:lnTo>
                <a:lnTo>
                  <a:pt x="1407" y="1000"/>
                </a:lnTo>
                <a:lnTo>
                  <a:pt x="1409" y="1000"/>
                </a:lnTo>
                <a:lnTo>
                  <a:pt x="1411" y="1002"/>
                </a:lnTo>
                <a:lnTo>
                  <a:pt x="1413" y="1002"/>
                </a:lnTo>
                <a:lnTo>
                  <a:pt x="1415" y="1002"/>
                </a:lnTo>
                <a:lnTo>
                  <a:pt x="1417" y="1002"/>
                </a:lnTo>
                <a:lnTo>
                  <a:pt x="1419" y="1002"/>
                </a:lnTo>
                <a:lnTo>
                  <a:pt x="1423" y="1004"/>
                </a:lnTo>
                <a:lnTo>
                  <a:pt x="1425" y="1004"/>
                </a:lnTo>
                <a:lnTo>
                  <a:pt x="1425" y="1006"/>
                </a:lnTo>
                <a:lnTo>
                  <a:pt x="1427" y="1006"/>
                </a:lnTo>
                <a:lnTo>
                  <a:pt x="1429" y="1006"/>
                </a:lnTo>
                <a:lnTo>
                  <a:pt x="1429" y="1008"/>
                </a:lnTo>
                <a:lnTo>
                  <a:pt x="1431" y="1008"/>
                </a:lnTo>
                <a:lnTo>
                  <a:pt x="1433" y="1008"/>
                </a:lnTo>
                <a:lnTo>
                  <a:pt x="1433" y="1010"/>
                </a:lnTo>
                <a:lnTo>
                  <a:pt x="1435" y="1010"/>
                </a:lnTo>
                <a:lnTo>
                  <a:pt x="1437" y="1010"/>
                </a:lnTo>
                <a:lnTo>
                  <a:pt x="1437" y="1012"/>
                </a:lnTo>
                <a:lnTo>
                  <a:pt x="1439" y="1012"/>
                </a:lnTo>
                <a:lnTo>
                  <a:pt x="1439" y="1014"/>
                </a:lnTo>
                <a:lnTo>
                  <a:pt x="1441" y="1014"/>
                </a:lnTo>
                <a:lnTo>
                  <a:pt x="1443" y="1016"/>
                </a:lnTo>
                <a:lnTo>
                  <a:pt x="1445" y="1016"/>
                </a:lnTo>
                <a:lnTo>
                  <a:pt x="1445" y="1018"/>
                </a:lnTo>
                <a:lnTo>
                  <a:pt x="1445" y="1018"/>
                </a:lnTo>
                <a:lnTo>
                  <a:pt x="1447" y="1020"/>
                </a:lnTo>
                <a:lnTo>
                  <a:pt x="1449" y="1020"/>
                </a:lnTo>
                <a:lnTo>
                  <a:pt x="1449" y="1022"/>
                </a:lnTo>
                <a:lnTo>
                  <a:pt x="1449" y="1020"/>
                </a:lnTo>
                <a:lnTo>
                  <a:pt x="1449" y="1022"/>
                </a:lnTo>
                <a:lnTo>
                  <a:pt x="1451" y="1022"/>
                </a:lnTo>
                <a:lnTo>
                  <a:pt x="1451" y="1024"/>
                </a:lnTo>
                <a:lnTo>
                  <a:pt x="1453" y="1024"/>
                </a:lnTo>
                <a:lnTo>
                  <a:pt x="1453" y="1026"/>
                </a:lnTo>
                <a:lnTo>
                  <a:pt x="1455" y="1026"/>
                </a:lnTo>
                <a:lnTo>
                  <a:pt x="1455" y="1028"/>
                </a:lnTo>
                <a:lnTo>
                  <a:pt x="1457" y="1028"/>
                </a:lnTo>
                <a:lnTo>
                  <a:pt x="1457" y="1030"/>
                </a:lnTo>
                <a:lnTo>
                  <a:pt x="1459" y="1030"/>
                </a:lnTo>
                <a:lnTo>
                  <a:pt x="1459" y="1032"/>
                </a:lnTo>
                <a:lnTo>
                  <a:pt x="1461" y="1032"/>
                </a:lnTo>
                <a:lnTo>
                  <a:pt x="1461" y="1034"/>
                </a:lnTo>
                <a:lnTo>
                  <a:pt x="1463" y="1036"/>
                </a:lnTo>
                <a:lnTo>
                  <a:pt x="1465" y="1036"/>
                </a:lnTo>
                <a:lnTo>
                  <a:pt x="1467" y="1036"/>
                </a:lnTo>
                <a:lnTo>
                  <a:pt x="1467" y="1038"/>
                </a:lnTo>
                <a:lnTo>
                  <a:pt x="1469" y="1038"/>
                </a:lnTo>
                <a:lnTo>
                  <a:pt x="1469" y="1038"/>
                </a:lnTo>
                <a:lnTo>
                  <a:pt x="1471" y="1038"/>
                </a:lnTo>
                <a:lnTo>
                  <a:pt x="1473" y="1040"/>
                </a:lnTo>
                <a:lnTo>
                  <a:pt x="1475" y="1040"/>
                </a:lnTo>
                <a:lnTo>
                  <a:pt x="1475" y="1042"/>
                </a:lnTo>
                <a:lnTo>
                  <a:pt x="1477" y="1042"/>
                </a:lnTo>
                <a:lnTo>
                  <a:pt x="1479" y="1044"/>
                </a:lnTo>
                <a:lnTo>
                  <a:pt x="1481" y="1046"/>
                </a:lnTo>
                <a:lnTo>
                  <a:pt x="1483" y="1046"/>
                </a:lnTo>
                <a:lnTo>
                  <a:pt x="1483" y="1048"/>
                </a:lnTo>
                <a:lnTo>
                  <a:pt x="1485" y="1048"/>
                </a:lnTo>
                <a:lnTo>
                  <a:pt x="1487" y="1048"/>
                </a:lnTo>
                <a:lnTo>
                  <a:pt x="1487" y="1050"/>
                </a:lnTo>
                <a:lnTo>
                  <a:pt x="1489" y="1050"/>
                </a:lnTo>
                <a:lnTo>
                  <a:pt x="1491" y="1050"/>
                </a:lnTo>
                <a:lnTo>
                  <a:pt x="1493" y="1050"/>
                </a:lnTo>
                <a:lnTo>
                  <a:pt x="1493" y="1052"/>
                </a:lnTo>
                <a:lnTo>
                  <a:pt x="1493" y="1052"/>
                </a:lnTo>
                <a:lnTo>
                  <a:pt x="1495" y="1052"/>
                </a:lnTo>
                <a:lnTo>
                  <a:pt x="1497" y="1052"/>
                </a:lnTo>
                <a:lnTo>
                  <a:pt x="1499" y="1052"/>
                </a:lnTo>
                <a:lnTo>
                  <a:pt x="1501" y="1054"/>
                </a:lnTo>
                <a:lnTo>
                  <a:pt x="1503" y="1054"/>
                </a:lnTo>
                <a:lnTo>
                  <a:pt x="1505" y="1054"/>
                </a:lnTo>
                <a:lnTo>
                  <a:pt x="1507" y="1054"/>
                </a:lnTo>
                <a:lnTo>
                  <a:pt x="1509" y="1054"/>
                </a:lnTo>
                <a:lnTo>
                  <a:pt x="1511" y="1054"/>
                </a:lnTo>
                <a:lnTo>
                  <a:pt x="1513" y="1054"/>
                </a:lnTo>
                <a:lnTo>
                  <a:pt x="1515" y="1054"/>
                </a:lnTo>
                <a:lnTo>
                  <a:pt x="1517" y="1054"/>
                </a:lnTo>
                <a:lnTo>
                  <a:pt x="1519" y="1054"/>
                </a:lnTo>
                <a:lnTo>
                  <a:pt x="1521" y="1054"/>
                </a:lnTo>
                <a:lnTo>
                  <a:pt x="1521" y="1056"/>
                </a:lnTo>
                <a:lnTo>
                  <a:pt x="1523" y="1056"/>
                </a:lnTo>
                <a:lnTo>
                  <a:pt x="1525" y="1058"/>
                </a:lnTo>
                <a:lnTo>
                  <a:pt x="1525" y="1060"/>
                </a:lnTo>
                <a:lnTo>
                  <a:pt x="1527" y="1060"/>
                </a:lnTo>
                <a:lnTo>
                  <a:pt x="1527" y="1062"/>
                </a:lnTo>
                <a:lnTo>
                  <a:pt x="1529" y="1064"/>
                </a:lnTo>
                <a:lnTo>
                  <a:pt x="1529" y="1066"/>
                </a:lnTo>
                <a:lnTo>
                  <a:pt x="1531" y="1066"/>
                </a:lnTo>
                <a:lnTo>
                  <a:pt x="1531" y="1068"/>
                </a:lnTo>
                <a:lnTo>
                  <a:pt x="1533" y="1070"/>
                </a:lnTo>
                <a:lnTo>
                  <a:pt x="1533" y="1072"/>
                </a:lnTo>
                <a:lnTo>
                  <a:pt x="1535" y="1074"/>
                </a:lnTo>
                <a:lnTo>
                  <a:pt x="1535" y="1076"/>
                </a:lnTo>
                <a:lnTo>
                  <a:pt x="1537" y="1076"/>
                </a:lnTo>
                <a:lnTo>
                  <a:pt x="1537" y="1078"/>
                </a:lnTo>
                <a:lnTo>
                  <a:pt x="1537" y="1080"/>
                </a:lnTo>
                <a:lnTo>
                  <a:pt x="1539" y="1080"/>
                </a:lnTo>
                <a:lnTo>
                  <a:pt x="1539" y="1082"/>
                </a:lnTo>
                <a:lnTo>
                  <a:pt x="1539" y="1084"/>
                </a:lnTo>
                <a:lnTo>
                  <a:pt x="1539" y="1086"/>
                </a:lnTo>
                <a:lnTo>
                  <a:pt x="1539" y="1086"/>
                </a:lnTo>
                <a:lnTo>
                  <a:pt x="1541" y="1086"/>
                </a:lnTo>
                <a:lnTo>
                  <a:pt x="1541" y="1088"/>
                </a:lnTo>
                <a:lnTo>
                  <a:pt x="1541" y="1090"/>
                </a:lnTo>
                <a:lnTo>
                  <a:pt x="1541" y="1092"/>
                </a:lnTo>
                <a:lnTo>
                  <a:pt x="1541" y="1094"/>
                </a:lnTo>
                <a:lnTo>
                  <a:pt x="1541" y="1096"/>
                </a:lnTo>
                <a:lnTo>
                  <a:pt x="1543" y="1096"/>
                </a:lnTo>
                <a:lnTo>
                  <a:pt x="1543" y="1098"/>
                </a:lnTo>
                <a:lnTo>
                  <a:pt x="1543" y="1100"/>
                </a:lnTo>
                <a:lnTo>
                  <a:pt x="1545" y="1100"/>
                </a:lnTo>
                <a:lnTo>
                  <a:pt x="1547" y="1100"/>
                </a:lnTo>
                <a:lnTo>
                  <a:pt x="1547" y="1102"/>
                </a:lnTo>
                <a:lnTo>
                  <a:pt x="1549" y="1102"/>
                </a:lnTo>
                <a:lnTo>
                  <a:pt x="1551" y="1102"/>
                </a:lnTo>
                <a:lnTo>
                  <a:pt x="1553" y="1102"/>
                </a:lnTo>
                <a:lnTo>
                  <a:pt x="1555" y="1102"/>
                </a:lnTo>
                <a:lnTo>
                  <a:pt x="1557" y="1102"/>
                </a:lnTo>
                <a:lnTo>
                  <a:pt x="1559" y="1102"/>
                </a:lnTo>
                <a:lnTo>
                  <a:pt x="1559" y="1100"/>
                </a:lnTo>
                <a:lnTo>
                  <a:pt x="1561" y="1100"/>
                </a:lnTo>
                <a:lnTo>
                  <a:pt x="1563" y="1100"/>
                </a:lnTo>
                <a:lnTo>
                  <a:pt x="1565" y="1100"/>
                </a:lnTo>
                <a:lnTo>
                  <a:pt x="1567" y="1098"/>
                </a:lnTo>
                <a:lnTo>
                  <a:pt x="1569" y="1098"/>
                </a:lnTo>
                <a:lnTo>
                  <a:pt x="1569" y="1096"/>
                </a:lnTo>
                <a:lnTo>
                  <a:pt x="1571" y="1096"/>
                </a:lnTo>
                <a:lnTo>
                  <a:pt x="1571" y="1094"/>
                </a:lnTo>
                <a:lnTo>
                  <a:pt x="1573" y="1092"/>
                </a:lnTo>
                <a:lnTo>
                  <a:pt x="1575" y="1092"/>
                </a:lnTo>
                <a:lnTo>
                  <a:pt x="1575" y="1090"/>
                </a:lnTo>
                <a:lnTo>
                  <a:pt x="1577" y="1090"/>
                </a:lnTo>
                <a:lnTo>
                  <a:pt x="1577" y="1088"/>
                </a:lnTo>
                <a:lnTo>
                  <a:pt x="1579" y="1088"/>
                </a:lnTo>
                <a:lnTo>
                  <a:pt x="1579" y="1086"/>
                </a:lnTo>
                <a:lnTo>
                  <a:pt x="1581" y="1086"/>
                </a:lnTo>
                <a:lnTo>
                  <a:pt x="1581" y="1086"/>
                </a:lnTo>
                <a:lnTo>
                  <a:pt x="1583" y="1086"/>
                </a:lnTo>
                <a:lnTo>
                  <a:pt x="1583" y="1084"/>
                </a:lnTo>
                <a:lnTo>
                  <a:pt x="1583" y="1082"/>
                </a:lnTo>
                <a:lnTo>
                  <a:pt x="1583" y="1080"/>
                </a:lnTo>
                <a:lnTo>
                  <a:pt x="1585" y="1080"/>
                </a:lnTo>
                <a:lnTo>
                  <a:pt x="1585" y="1078"/>
                </a:lnTo>
                <a:lnTo>
                  <a:pt x="1585" y="1076"/>
                </a:lnTo>
                <a:lnTo>
                  <a:pt x="1585" y="1074"/>
                </a:lnTo>
                <a:lnTo>
                  <a:pt x="1587" y="1072"/>
                </a:lnTo>
                <a:lnTo>
                  <a:pt x="1587" y="1070"/>
                </a:lnTo>
                <a:lnTo>
                  <a:pt x="1589" y="1068"/>
                </a:lnTo>
                <a:lnTo>
                  <a:pt x="1589" y="1066"/>
                </a:lnTo>
                <a:lnTo>
                  <a:pt x="1589" y="1064"/>
                </a:lnTo>
                <a:lnTo>
                  <a:pt x="1589" y="1062"/>
                </a:lnTo>
                <a:lnTo>
                  <a:pt x="1591" y="1062"/>
                </a:lnTo>
                <a:lnTo>
                  <a:pt x="1591" y="1060"/>
                </a:lnTo>
                <a:lnTo>
                  <a:pt x="1591" y="1058"/>
                </a:lnTo>
                <a:lnTo>
                  <a:pt x="1591" y="1056"/>
                </a:lnTo>
                <a:lnTo>
                  <a:pt x="1591" y="1054"/>
                </a:lnTo>
                <a:lnTo>
                  <a:pt x="1591" y="1052"/>
                </a:lnTo>
                <a:lnTo>
                  <a:pt x="1591" y="1052"/>
                </a:lnTo>
                <a:lnTo>
                  <a:pt x="1591" y="1050"/>
                </a:lnTo>
                <a:lnTo>
                  <a:pt x="1591" y="1048"/>
                </a:lnTo>
                <a:lnTo>
                  <a:pt x="1591" y="1046"/>
                </a:lnTo>
                <a:lnTo>
                  <a:pt x="1591" y="1044"/>
                </a:lnTo>
                <a:lnTo>
                  <a:pt x="1593" y="1044"/>
                </a:lnTo>
                <a:lnTo>
                  <a:pt x="1593" y="1042"/>
                </a:lnTo>
                <a:lnTo>
                  <a:pt x="1593" y="1040"/>
                </a:lnTo>
                <a:lnTo>
                  <a:pt x="1593" y="1038"/>
                </a:lnTo>
                <a:lnTo>
                  <a:pt x="1595" y="1038"/>
                </a:lnTo>
                <a:lnTo>
                  <a:pt x="1595" y="1038"/>
                </a:lnTo>
                <a:lnTo>
                  <a:pt x="1595" y="1036"/>
                </a:lnTo>
                <a:lnTo>
                  <a:pt x="1597" y="1032"/>
                </a:lnTo>
                <a:lnTo>
                  <a:pt x="1597" y="1030"/>
                </a:lnTo>
                <a:lnTo>
                  <a:pt x="1597" y="1028"/>
                </a:lnTo>
                <a:lnTo>
                  <a:pt x="1597" y="1024"/>
                </a:lnTo>
                <a:lnTo>
                  <a:pt x="1595" y="1024"/>
                </a:lnTo>
                <a:lnTo>
                  <a:pt x="1595" y="1022"/>
                </a:lnTo>
                <a:lnTo>
                  <a:pt x="1595" y="1020"/>
                </a:lnTo>
                <a:lnTo>
                  <a:pt x="1595" y="1018"/>
                </a:lnTo>
                <a:lnTo>
                  <a:pt x="1595" y="1016"/>
                </a:lnTo>
                <a:lnTo>
                  <a:pt x="1595" y="1014"/>
                </a:lnTo>
                <a:lnTo>
                  <a:pt x="1595" y="1012"/>
                </a:lnTo>
                <a:lnTo>
                  <a:pt x="1597" y="1010"/>
                </a:lnTo>
                <a:lnTo>
                  <a:pt x="1597" y="1008"/>
                </a:lnTo>
                <a:lnTo>
                  <a:pt x="1599" y="1008"/>
                </a:lnTo>
                <a:lnTo>
                  <a:pt x="1599" y="1006"/>
                </a:lnTo>
                <a:lnTo>
                  <a:pt x="1601" y="1004"/>
                </a:lnTo>
                <a:lnTo>
                  <a:pt x="1603" y="1002"/>
                </a:lnTo>
                <a:lnTo>
                  <a:pt x="1605" y="1000"/>
                </a:lnTo>
                <a:lnTo>
                  <a:pt x="1607" y="1000"/>
                </a:lnTo>
                <a:lnTo>
                  <a:pt x="1609" y="998"/>
                </a:lnTo>
                <a:lnTo>
                  <a:pt x="1611" y="996"/>
                </a:lnTo>
                <a:lnTo>
                  <a:pt x="1613" y="996"/>
                </a:lnTo>
                <a:lnTo>
                  <a:pt x="1615" y="994"/>
                </a:lnTo>
                <a:lnTo>
                  <a:pt x="1619" y="992"/>
                </a:lnTo>
                <a:lnTo>
                  <a:pt x="1623" y="990"/>
                </a:lnTo>
                <a:lnTo>
                  <a:pt x="1625" y="990"/>
                </a:lnTo>
                <a:lnTo>
                  <a:pt x="1629" y="990"/>
                </a:lnTo>
                <a:lnTo>
                  <a:pt x="1631" y="988"/>
                </a:lnTo>
                <a:lnTo>
                  <a:pt x="1635" y="988"/>
                </a:lnTo>
                <a:lnTo>
                  <a:pt x="1639" y="986"/>
                </a:lnTo>
                <a:lnTo>
                  <a:pt x="1639" y="984"/>
                </a:lnTo>
                <a:lnTo>
                  <a:pt x="1639" y="984"/>
                </a:lnTo>
                <a:lnTo>
                  <a:pt x="1641" y="984"/>
                </a:lnTo>
                <a:lnTo>
                  <a:pt x="1643" y="982"/>
                </a:lnTo>
                <a:lnTo>
                  <a:pt x="1645" y="982"/>
                </a:lnTo>
                <a:lnTo>
                  <a:pt x="1643" y="982"/>
                </a:lnTo>
                <a:lnTo>
                  <a:pt x="1645" y="984"/>
                </a:lnTo>
                <a:lnTo>
                  <a:pt x="1647" y="984"/>
                </a:lnTo>
                <a:lnTo>
                  <a:pt x="1649" y="984"/>
                </a:lnTo>
                <a:lnTo>
                  <a:pt x="1649" y="982"/>
                </a:lnTo>
                <a:lnTo>
                  <a:pt x="1651" y="982"/>
                </a:lnTo>
                <a:lnTo>
                  <a:pt x="1653" y="982"/>
                </a:lnTo>
                <a:lnTo>
                  <a:pt x="1655" y="982"/>
                </a:lnTo>
                <a:lnTo>
                  <a:pt x="1657" y="982"/>
                </a:lnTo>
                <a:lnTo>
                  <a:pt x="1659" y="982"/>
                </a:lnTo>
                <a:lnTo>
                  <a:pt x="1661" y="982"/>
                </a:lnTo>
                <a:lnTo>
                  <a:pt x="1663" y="982"/>
                </a:lnTo>
                <a:lnTo>
                  <a:pt x="1665" y="982"/>
                </a:lnTo>
                <a:lnTo>
                  <a:pt x="1667" y="982"/>
                </a:lnTo>
                <a:lnTo>
                  <a:pt x="1667" y="980"/>
                </a:lnTo>
                <a:lnTo>
                  <a:pt x="1669" y="982"/>
                </a:lnTo>
                <a:lnTo>
                  <a:pt x="1671" y="982"/>
                </a:lnTo>
                <a:lnTo>
                  <a:pt x="1671" y="980"/>
                </a:lnTo>
                <a:lnTo>
                  <a:pt x="1673" y="980"/>
                </a:lnTo>
                <a:lnTo>
                  <a:pt x="1675" y="980"/>
                </a:lnTo>
                <a:lnTo>
                  <a:pt x="1677" y="980"/>
                </a:lnTo>
                <a:lnTo>
                  <a:pt x="1677" y="978"/>
                </a:lnTo>
                <a:lnTo>
                  <a:pt x="1679" y="978"/>
                </a:lnTo>
                <a:lnTo>
                  <a:pt x="1679" y="976"/>
                </a:lnTo>
                <a:lnTo>
                  <a:pt x="1681" y="976"/>
                </a:lnTo>
                <a:lnTo>
                  <a:pt x="1683" y="976"/>
                </a:lnTo>
                <a:lnTo>
                  <a:pt x="1683" y="974"/>
                </a:lnTo>
                <a:lnTo>
                  <a:pt x="1685" y="974"/>
                </a:lnTo>
                <a:lnTo>
                  <a:pt x="1685" y="972"/>
                </a:lnTo>
                <a:lnTo>
                  <a:pt x="1687" y="972"/>
                </a:lnTo>
                <a:lnTo>
                  <a:pt x="1687" y="970"/>
                </a:lnTo>
                <a:lnTo>
                  <a:pt x="1687" y="970"/>
                </a:lnTo>
                <a:lnTo>
                  <a:pt x="1687" y="968"/>
                </a:lnTo>
                <a:lnTo>
                  <a:pt x="1689" y="968"/>
                </a:lnTo>
                <a:lnTo>
                  <a:pt x="1689" y="966"/>
                </a:lnTo>
                <a:lnTo>
                  <a:pt x="1691" y="964"/>
                </a:lnTo>
                <a:lnTo>
                  <a:pt x="1693" y="964"/>
                </a:lnTo>
                <a:lnTo>
                  <a:pt x="1693" y="962"/>
                </a:lnTo>
                <a:lnTo>
                  <a:pt x="1695" y="960"/>
                </a:lnTo>
                <a:lnTo>
                  <a:pt x="1695" y="958"/>
                </a:lnTo>
                <a:lnTo>
                  <a:pt x="1697" y="956"/>
                </a:lnTo>
                <a:lnTo>
                  <a:pt x="1697" y="954"/>
                </a:lnTo>
                <a:lnTo>
                  <a:pt x="1699" y="954"/>
                </a:lnTo>
                <a:lnTo>
                  <a:pt x="1701" y="952"/>
                </a:lnTo>
                <a:lnTo>
                  <a:pt x="1703" y="952"/>
                </a:lnTo>
                <a:lnTo>
                  <a:pt x="1703" y="950"/>
                </a:lnTo>
                <a:lnTo>
                  <a:pt x="1705" y="950"/>
                </a:lnTo>
                <a:lnTo>
                  <a:pt x="1705" y="948"/>
                </a:lnTo>
                <a:lnTo>
                  <a:pt x="1707" y="946"/>
                </a:lnTo>
                <a:lnTo>
                  <a:pt x="1709" y="944"/>
                </a:lnTo>
                <a:lnTo>
                  <a:pt x="1711" y="942"/>
                </a:lnTo>
                <a:lnTo>
                  <a:pt x="1711" y="942"/>
                </a:lnTo>
                <a:lnTo>
                  <a:pt x="1713" y="942"/>
                </a:lnTo>
                <a:lnTo>
                  <a:pt x="1713" y="940"/>
                </a:lnTo>
                <a:lnTo>
                  <a:pt x="1715" y="940"/>
                </a:lnTo>
                <a:lnTo>
                  <a:pt x="1717" y="938"/>
                </a:lnTo>
                <a:lnTo>
                  <a:pt x="1719" y="938"/>
                </a:lnTo>
                <a:lnTo>
                  <a:pt x="1721" y="936"/>
                </a:lnTo>
                <a:lnTo>
                  <a:pt x="1723" y="936"/>
                </a:lnTo>
                <a:lnTo>
                  <a:pt x="1725" y="936"/>
                </a:lnTo>
                <a:lnTo>
                  <a:pt x="1727" y="934"/>
                </a:lnTo>
                <a:lnTo>
                  <a:pt x="1729" y="934"/>
                </a:lnTo>
                <a:lnTo>
                  <a:pt x="1731" y="934"/>
                </a:lnTo>
                <a:lnTo>
                  <a:pt x="1731" y="932"/>
                </a:lnTo>
                <a:lnTo>
                  <a:pt x="1733" y="932"/>
                </a:lnTo>
                <a:lnTo>
                  <a:pt x="1735" y="930"/>
                </a:lnTo>
                <a:lnTo>
                  <a:pt x="1735" y="930"/>
                </a:lnTo>
                <a:lnTo>
                  <a:pt x="1737" y="930"/>
                </a:lnTo>
                <a:lnTo>
                  <a:pt x="1739" y="930"/>
                </a:lnTo>
                <a:lnTo>
                  <a:pt x="1741" y="930"/>
                </a:lnTo>
                <a:lnTo>
                  <a:pt x="1743" y="932"/>
                </a:lnTo>
                <a:lnTo>
                  <a:pt x="1745" y="932"/>
                </a:lnTo>
                <a:lnTo>
                  <a:pt x="1745" y="934"/>
                </a:lnTo>
                <a:lnTo>
                  <a:pt x="1747" y="934"/>
                </a:lnTo>
                <a:lnTo>
                  <a:pt x="1749" y="936"/>
                </a:lnTo>
                <a:lnTo>
                  <a:pt x="1751" y="936"/>
                </a:lnTo>
                <a:lnTo>
                  <a:pt x="1751" y="938"/>
                </a:lnTo>
                <a:lnTo>
                  <a:pt x="1753" y="938"/>
                </a:lnTo>
                <a:lnTo>
                  <a:pt x="1755" y="940"/>
                </a:lnTo>
                <a:lnTo>
                  <a:pt x="1755" y="942"/>
                </a:lnTo>
                <a:lnTo>
                  <a:pt x="1755" y="942"/>
                </a:lnTo>
                <a:lnTo>
                  <a:pt x="1757" y="944"/>
                </a:lnTo>
                <a:lnTo>
                  <a:pt x="1757" y="946"/>
                </a:lnTo>
                <a:lnTo>
                  <a:pt x="1757" y="948"/>
                </a:lnTo>
                <a:lnTo>
                  <a:pt x="1759" y="950"/>
                </a:lnTo>
                <a:lnTo>
                  <a:pt x="1759" y="952"/>
                </a:lnTo>
                <a:lnTo>
                  <a:pt x="1759" y="954"/>
                </a:lnTo>
                <a:lnTo>
                  <a:pt x="1761" y="956"/>
                </a:lnTo>
                <a:lnTo>
                  <a:pt x="1761" y="958"/>
                </a:lnTo>
                <a:lnTo>
                  <a:pt x="1763" y="958"/>
                </a:lnTo>
                <a:lnTo>
                  <a:pt x="1763" y="960"/>
                </a:lnTo>
                <a:lnTo>
                  <a:pt x="1763" y="962"/>
                </a:lnTo>
                <a:lnTo>
                  <a:pt x="1765" y="962"/>
                </a:lnTo>
                <a:lnTo>
                  <a:pt x="1765" y="964"/>
                </a:lnTo>
                <a:lnTo>
                  <a:pt x="1763" y="964"/>
                </a:lnTo>
                <a:lnTo>
                  <a:pt x="1763" y="966"/>
                </a:lnTo>
                <a:lnTo>
                  <a:pt x="1765" y="966"/>
                </a:lnTo>
                <a:lnTo>
                  <a:pt x="1765" y="968"/>
                </a:lnTo>
                <a:lnTo>
                  <a:pt x="1767" y="970"/>
                </a:lnTo>
                <a:lnTo>
                  <a:pt x="1767" y="972"/>
                </a:lnTo>
                <a:lnTo>
                  <a:pt x="1769" y="972"/>
                </a:lnTo>
                <a:lnTo>
                  <a:pt x="1769" y="974"/>
                </a:lnTo>
                <a:lnTo>
                  <a:pt x="1769" y="976"/>
                </a:lnTo>
                <a:lnTo>
                  <a:pt x="1771" y="978"/>
                </a:lnTo>
                <a:lnTo>
                  <a:pt x="1771" y="980"/>
                </a:lnTo>
                <a:lnTo>
                  <a:pt x="1773" y="982"/>
                </a:lnTo>
                <a:lnTo>
                  <a:pt x="1773" y="984"/>
                </a:lnTo>
                <a:lnTo>
                  <a:pt x="1775" y="986"/>
                </a:lnTo>
                <a:lnTo>
                  <a:pt x="1775" y="988"/>
                </a:lnTo>
                <a:lnTo>
                  <a:pt x="1777" y="990"/>
                </a:lnTo>
                <a:lnTo>
                  <a:pt x="1777" y="990"/>
                </a:lnTo>
                <a:lnTo>
                  <a:pt x="1779" y="990"/>
                </a:lnTo>
                <a:lnTo>
                  <a:pt x="1779" y="992"/>
                </a:lnTo>
                <a:lnTo>
                  <a:pt x="1781" y="994"/>
                </a:lnTo>
                <a:lnTo>
                  <a:pt x="1781" y="996"/>
                </a:lnTo>
                <a:lnTo>
                  <a:pt x="1783" y="998"/>
                </a:lnTo>
                <a:lnTo>
                  <a:pt x="1783" y="1002"/>
                </a:lnTo>
                <a:lnTo>
                  <a:pt x="1785" y="1004"/>
                </a:lnTo>
                <a:lnTo>
                  <a:pt x="1787" y="1006"/>
                </a:lnTo>
                <a:lnTo>
                  <a:pt x="1789" y="1008"/>
                </a:lnTo>
                <a:lnTo>
                  <a:pt x="1791" y="1010"/>
                </a:lnTo>
                <a:lnTo>
                  <a:pt x="1791" y="1012"/>
                </a:lnTo>
                <a:lnTo>
                  <a:pt x="1793" y="1012"/>
                </a:lnTo>
                <a:lnTo>
                  <a:pt x="1793" y="1014"/>
                </a:lnTo>
                <a:lnTo>
                  <a:pt x="1795" y="1014"/>
                </a:lnTo>
                <a:lnTo>
                  <a:pt x="1797" y="1014"/>
                </a:lnTo>
                <a:lnTo>
                  <a:pt x="1799" y="1014"/>
                </a:lnTo>
                <a:lnTo>
                  <a:pt x="1801" y="1014"/>
                </a:lnTo>
                <a:lnTo>
                  <a:pt x="1803" y="1014"/>
                </a:lnTo>
                <a:lnTo>
                  <a:pt x="1805" y="1012"/>
                </a:lnTo>
                <a:lnTo>
                  <a:pt x="1807" y="1010"/>
                </a:lnTo>
                <a:lnTo>
                  <a:pt x="1809" y="1010"/>
                </a:lnTo>
                <a:lnTo>
                  <a:pt x="1811" y="1008"/>
                </a:lnTo>
                <a:lnTo>
                  <a:pt x="1813" y="1006"/>
                </a:lnTo>
                <a:lnTo>
                  <a:pt x="1815" y="1006"/>
                </a:lnTo>
                <a:lnTo>
                  <a:pt x="1815" y="1004"/>
                </a:lnTo>
                <a:lnTo>
                  <a:pt x="1817" y="1004"/>
                </a:lnTo>
                <a:lnTo>
                  <a:pt x="1817" y="1002"/>
                </a:lnTo>
                <a:lnTo>
                  <a:pt x="1819" y="1002"/>
                </a:lnTo>
                <a:lnTo>
                  <a:pt x="1821" y="1000"/>
                </a:lnTo>
                <a:lnTo>
                  <a:pt x="1823" y="998"/>
                </a:lnTo>
                <a:lnTo>
                  <a:pt x="1825" y="996"/>
                </a:lnTo>
                <a:lnTo>
                  <a:pt x="1827" y="996"/>
                </a:lnTo>
                <a:lnTo>
                  <a:pt x="1829" y="996"/>
                </a:lnTo>
                <a:lnTo>
                  <a:pt x="1831" y="996"/>
                </a:lnTo>
                <a:lnTo>
                  <a:pt x="1831" y="996"/>
                </a:lnTo>
                <a:lnTo>
                  <a:pt x="1833" y="996"/>
                </a:lnTo>
                <a:lnTo>
                  <a:pt x="1835" y="996"/>
                </a:lnTo>
                <a:lnTo>
                  <a:pt x="1835" y="998"/>
                </a:lnTo>
                <a:lnTo>
                  <a:pt x="1837" y="998"/>
                </a:lnTo>
                <a:lnTo>
                  <a:pt x="1839" y="998"/>
                </a:lnTo>
                <a:lnTo>
                  <a:pt x="1841" y="998"/>
                </a:lnTo>
                <a:lnTo>
                  <a:pt x="1843" y="998"/>
                </a:lnTo>
                <a:lnTo>
                  <a:pt x="1845" y="1000"/>
                </a:lnTo>
                <a:lnTo>
                  <a:pt x="1847" y="1000"/>
                </a:lnTo>
                <a:lnTo>
                  <a:pt x="1847" y="1002"/>
                </a:lnTo>
                <a:lnTo>
                  <a:pt x="1847" y="1004"/>
                </a:lnTo>
                <a:lnTo>
                  <a:pt x="1849" y="1004"/>
                </a:lnTo>
                <a:lnTo>
                  <a:pt x="1849" y="1006"/>
                </a:lnTo>
                <a:lnTo>
                  <a:pt x="1849" y="1008"/>
                </a:lnTo>
                <a:lnTo>
                  <a:pt x="1849" y="1010"/>
                </a:lnTo>
                <a:lnTo>
                  <a:pt x="1849" y="1012"/>
                </a:lnTo>
                <a:lnTo>
                  <a:pt x="1847" y="1012"/>
                </a:lnTo>
                <a:lnTo>
                  <a:pt x="1847" y="1014"/>
                </a:lnTo>
                <a:lnTo>
                  <a:pt x="1847" y="1016"/>
                </a:lnTo>
                <a:lnTo>
                  <a:pt x="1847" y="1018"/>
                </a:lnTo>
                <a:lnTo>
                  <a:pt x="1845" y="1018"/>
                </a:lnTo>
                <a:lnTo>
                  <a:pt x="1845" y="1020"/>
                </a:lnTo>
                <a:lnTo>
                  <a:pt x="1845" y="1022"/>
                </a:lnTo>
                <a:lnTo>
                  <a:pt x="1843" y="1024"/>
                </a:lnTo>
                <a:lnTo>
                  <a:pt x="1843" y="1026"/>
                </a:lnTo>
                <a:lnTo>
                  <a:pt x="1841" y="1030"/>
                </a:lnTo>
                <a:lnTo>
                  <a:pt x="1841" y="1032"/>
                </a:lnTo>
                <a:lnTo>
                  <a:pt x="1839" y="1032"/>
                </a:lnTo>
                <a:lnTo>
                  <a:pt x="1839" y="1034"/>
                </a:lnTo>
                <a:lnTo>
                  <a:pt x="1837" y="1038"/>
                </a:lnTo>
                <a:lnTo>
                  <a:pt x="1837" y="1038"/>
                </a:lnTo>
                <a:lnTo>
                  <a:pt x="1837" y="1040"/>
                </a:lnTo>
                <a:lnTo>
                  <a:pt x="1837" y="1042"/>
                </a:lnTo>
                <a:lnTo>
                  <a:pt x="1837" y="1044"/>
                </a:lnTo>
                <a:lnTo>
                  <a:pt x="1837" y="1046"/>
                </a:lnTo>
                <a:lnTo>
                  <a:pt x="1837" y="1048"/>
                </a:lnTo>
                <a:lnTo>
                  <a:pt x="1837" y="1050"/>
                </a:lnTo>
                <a:lnTo>
                  <a:pt x="1839" y="1052"/>
                </a:lnTo>
                <a:lnTo>
                  <a:pt x="1841" y="1054"/>
                </a:lnTo>
                <a:lnTo>
                  <a:pt x="1843" y="1054"/>
                </a:lnTo>
                <a:lnTo>
                  <a:pt x="1847" y="1054"/>
                </a:lnTo>
                <a:lnTo>
                  <a:pt x="1849" y="1054"/>
                </a:lnTo>
                <a:lnTo>
                  <a:pt x="1851" y="1054"/>
                </a:lnTo>
                <a:lnTo>
                  <a:pt x="1853" y="1054"/>
                </a:lnTo>
                <a:lnTo>
                  <a:pt x="1855" y="1052"/>
                </a:lnTo>
                <a:lnTo>
                  <a:pt x="1859" y="1052"/>
                </a:lnTo>
                <a:lnTo>
                  <a:pt x="1861" y="1050"/>
                </a:lnTo>
                <a:lnTo>
                  <a:pt x="1863" y="1048"/>
                </a:lnTo>
                <a:lnTo>
                  <a:pt x="1867" y="1046"/>
                </a:lnTo>
                <a:lnTo>
                  <a:pt x="1869" y="1044"/>
                </a:lnTo>
                <a:lnTo>
                  <a:pt x="1871" y="1044"/>
                </a:lnTo>
                <a:lnTo>
                  <a:pt x="1873" y="1042"/>
                </a:lnTo>
                <a:lnTo>
                  <a:pt x="1875" y="1042"/>
                </a:lnTo>
                <a:lnTo>
                  <a:pt x="1875" y="1040"/>
                </a:lnTo>
                <a:lnTo>
                  <a:pt x="1875" y="1038"/>
                </a:lnTo>
                <a:lnTo>
                  <a:pt x="1877" y="1038"/>
                </a:lnTo>
                <a:lnTo>
                  <a:pt x="1879" y="1036"/>
                </a:lnTo>
                <a:lnTo>
                  <a:pt x="1879" y="1034"/>
                </a:lnTo>
                <a:lnTo>
                  <a:pt x="1879" y="1032"/>
                </a:lnTo>
                <a:lnTo>
                  <a:pt x="1879" y="1030"/>
                </a:lnTo>
                <a:lnTo>
                  <a:pt x="1877" y="1030"/>
                </a:lnTo>
                <a:lnTo>
                  <a:pt x="1879" y="1028"/>
                </a:lnTo>
                <a:lnTo>
                  <a:pt x="1879" y="1026"/>
                </a:lnTo>
                <a:lnTo>
                  <a:pt x="1879" y="1024"/>
                </a:lnTo>
                <a:lnTo>
                  <a:pt x="1879" y="1022"/>
                </a:lnTo>
                <a:lnTo>
                  <a:pt x="1879" y="1020"/>
                </a:lnTo>
                <a:lnTo>
                  <a:pt x="1879" y="1018"/>
                </a:lnTo>
                <a:lnTo>
                  <a:pt x="1879" y="1016"/>
                </a:lnTo>
                <a:lnTo>
                  <a:pt x="1879" y="1014"/>
                </a:lnTo>
                <a:lnTo>
                  <a:pt x="1877" y="1012"/>
                </a:lnTo>
                <a:lnTo>
                  <a:pt x="1877" y="1008"/>
                </a:lnTo>
                <a:lnTo>
                  <a:pt x="1877" y="1006"/>
                </a:lnTo>
                <a:lnTo>
                  <a:pt x="1877" y="1004"/>
                </a:lnTo>
                <a:lnTo>
                  <a:pt x="1877" y="1002"/>
                </a:lnTo>
                <a:lnTo>
                  <a:pt x="1879" y="1002"/>
                </a:lnTo>
                <a:lnTo>
                  <a:pt x="1879" y="1000"/>
                </a:lnTo>
                <a:lnTo>
                  <a:pt x="1879" y="998"/>
                </a:lnTo>
                <a:lnTo>
                  <a:pt x="1879" y="996"/>
                </a:lnTo>
                <a:lnTo>
                  <a:pt x="1879" y="994"/>
                </a:lnTo>
                <a:lnTo>
                  <a:pt x="1881" y="992"/>
                </a:lnTo>
                <a:lnTo>
                  <a:pt x="1883" y="992"/>
                </a:lnTo>
                <a:lnTo>
                  <a:pt x="1883" y="990"/>
                </a:lnTo>
                <a:lnTo>
                  <a:pt x="1885" y="990"/>
                </a:lnTo>
                <a:lnTo>
                  <a:pt x="1887" y="990"/>
                </a:lnTo>
                <a:lnTo>
                  <a:pt x="1889" y="990"/>
                </a:lnTo>
                <a:lnTo>
                  <a:pt x="1891" y="990"/>
                </a:lnTo>
                <a:lnTo>
                  <a:pt x="1893" y="990"/>
                </a:lnTo>
                <a:lnTo>
                  <a:pt x="1895" y="990"/>
                </a:lnTo>
                <a:lnTo>
                  <a:pt x="1897" y="990"/>
                </a:lnTo>
                <a:lnTo>
                  <a:pt x="1899" y="990"/>
                </a:lnTo>
                <a:lnTo>
                  <a:pt x="1901" y="990"/>
                </a:lnTo>
                <a:lnTo>
                  <a:pt x="1903" y="992"/>
                </a:lnTo>
                <a:lnTo>
                  <a:pt x="1905" y="992"/>
                </a:lnTo>
                <a:lnTo>
                  <a:pt x="1907" y="992"/>
                </a:lnTo>
                <a:lnTo>
                  <a:pt x="1909" y="992"/>
                </a:lnTo>
                <a:lnTo>
                  <a:pt x="1909" y="994"/>
                </a:lnTo>
                <a:lnTo>
                  <a:pt x="1911" y="994"/>
                </a:lnTo>
                <a:lnTo>
                  <a:pt x="1913" y="994"/>
                </a:lnTo>
                <a:lnTo>
                  <a:pt x="1915" y="994"/>
                </a:lnTo>
                <a:lnTo>
                  <a:pt x="1917" y="994"/>
                </a:lnTo>
                <a:lnTo>
                  <a:pt x="1919" y="994"/>
                </a:lnTo>
                <a:lnTo>
                  <a:pt x="1921" y="994"/>
                </a:lnTo>
                <a:lnTo>
                  <a:pt x="1923" y="992"/>
                </a:lnTo>
                <a:lnTo>
                  <a:pt x="1925" y="992"/>
                </a:lnTo>
                <a:lnTo>
                  <a:pt x="1927" y="990"/>
                </a:lnTo>
                <a:lnTo>
                  <a:pt x="1927" y="990"/>
                </a:lnTo>
                <a:lnTo>
                  <a:pt x="1929" y="990"/>
                </a:lnTo>
                <a:lnTo>
                  <a:pt x="1931" y="990"/>
                </a:lnTo>
                <a:lnTo>
                  <a:pt x="1931" y="988"/>
                </a:lnTo>
                <a:lnTo>
                  <a:pt x="1933" y="988"/>
                </a:lnTo>
                <a:lnTo>
                  <a:pt x="1933" y="986"/>
                </a:lnTo>
                <a:lnTo>
                  <a:pt x="1935" y="986"/>
                </a:lnTo>
                <a:lnTo>
                  <a:pt x="1935" y="984"/>
                </a:lnTo>
                <a:lnTo>
                  <a:pt x="1935" y="982"/>
                </a:lnTo>
                <a:lnTo>
                  <a:pt x="1935" y="980"/>
                </a:lnTo>
                <a:lnTo>
                  <a:pt x="1935" y="978"/>
                </a:lnTo>
                <a:lnTo>
                  <a:pt x="1933" y="976"/>
                </a:lnTo>
                <a:lnTo>
                  <a:pt x="1933" y="974"/>
                </a:lnTo>
                <a:lnTo>
                  <a:pt x="1933" y="972"/>
                </a:lnTo>
                <a:lnTo>
                  <a:pt x="1931" y="972"/>
                </a:lnTo>
                <a:lnTo>
                  <a:pt x="1931" y="970"/>
                </a:lnTo>
                <a:lnTo>
                  <a:pt x="1929" y="970"/>
                </a:lnTo>
                <a:lnTo>
                  <a:pt x="1929" y="968"/>
                </a:lnTo>
                <a:lnTo>
                  <a:pt x="1927" y="968"/>
                </a:lnTo>
                <a:lnTo>
                  <a:pt x="1927" y="966"/>
                </a:lnTo>
                <a:lnTo>
                  <a:pt x="1927" y="966"/>
                </a:lnTo>
                <a:lnTo>
                  <a:pt x="1927" y="964"/>
                </a:lnTo>
                <a:lnTo>
                  <a:pt x="1927" y="962"/>
                </a:lnTo>
                <a:lnTo>
                  <a:pt x="1927" y="960"/>
                </a:lnTo>
                <a:lnTo>
                  <a:pt x="1925" y="958"/>
                </a:lnTo>
                <a:lnTo>
                  <a:pt x="1925" y="956"/>
                </a:lnTo>
                <a:lnTo>
                  <a:pt x="1925" y="954"/>
                </a:lnTo>
                <a:lnTo>
                  <a:pt x="1925" y="952"/>
                </a:lnTo>
                <a:lnTo>
                  <a:pt x="1925" y="950"/>
                </a:lnTo>
                <a:lnTo>
                  <a:pt x="1925" y="948"/>
                </a:lnTo>
                <a:lnTo>
                  <a:pt x="1925" y="946"/>
                </a:lnTo>
                <a:lnTo>
                  <a:pt x="1925" y="944"/>
                </a:lnTo>
                <a:lnTo>
                  <a:pt x="1925" y="942"/>
                </a:lnTo>
                <a:lnTo>
                  <a:pt x="1925" y="942"/>
                </a:lnTo>
                <a:lnTo>
                  <a:pt x="1925" y="940"/>
                </a:lnTo>
                <a:lnTo>
                  <a:pt x="1925" y="938"/>
                </a:lnTo>
                <a:lnTo>
                  <a:pt x="1925" y="936"/>
                </a:lnTo>
                <a:lnTo>
                  <a:pt x="1925" y="934"/>
                </a:lnTo>
                <a:lnTo>
                  <a:pt x="1925" y="932"/>
                </a:lnTo>
                <a:lnTo>
                  <a:pt x="1925" y="930"/>
                </a:lnTo>
                <a:lnTo>
                  <a:pt x="1925" y="928"/>
                </a:lnTo>
                <a:lnTo>
                  <a:pt x="1925" y="922"/>
                </a:lnTo>
                <a:lnTo>
                  <a:pt x="1925" y="918"/>
                </a:lnTo>
                <a:lnTo>
                  <a:pt x="1925" y="914"/>
                </a:lnTo>
                <a:lnTo>
                  <a:pt x="1925" y="912"/>
                </a:lnTo>
                <a:lnTo>
                  <a:pt x="1925" y="910"/>
                </a:lnTo>
                <a:lnTo>
                  <a:pt x="1925" y="908"/>
                </a:lnTo>
                <a:lnTo>
                  <a:pt x="1925" y="906"/>
                </a:lnTo>
                <a:lnTo>
                  <a:pt x="1925" y="904"/>
                </a:lnTo>
                <a:lnTo>
                  <a:pt x="1927" y="900"/>
                </a:lnTo>
                <a:lnTo>
                  <a:pt x="1927" y="898"/>
                </a:lnTo>
                <a:lnTo>
                  <a:pt x="1927" y="896"/>
                </a:lnTo>
                <a:lnTo>
                  <a:pt x="1927" y="894"/>
                </a:lnTo>
                <a:lnTo>
                  <a:pt x="1929" y="894"/>
                </a:lnTo>
                <a:lnTo>
                  <a:pt x="1931" y="894"/>
                </a:lnTo>
                <a:lnTo>
                  <a:pt x="1935" y="894"/>
                </a:lnTo>
                <a:lnTo>
                  <a:pt x="1939" y="892"/>
                </a:lnTo>
                <a:lnTo>
                  <a:pt x="1941" y="892"/>
                </a:lnTo>
                <a:lnTo>
                  <a:pt x="1945" y="892"/>
                </a:lnTo>
                <a:lnTo>
                  <a:pt x="1947" y="892"/>
                </a:lnTo>
                <a:lnTo>
                  <a:pt x="1949" y="892"/>
                </a:lnTo>
                <a:lnTo>
                  <a:pt x="1951" y="892"/>
                </a:lnTo>
                <a:lnTo>
                  <a:pt x="1957" y="892"/>
                </a:lnTo>
                <a:lnTo>
                  <a:pt x="1961" y="892"/>
                </a:lnTo>
                <a:lnTo>
                  <a:pt x="1963" y="892"/>
                </a:lnTo>
                <a:lnTo>
                  <a:pt x="1967" y="890"/>
                </a:lnTo>
                <a:lnTo>
                  <a:pt x="1971" y="888"/>
                </a:lnTo>
                <a:lnTo>
                  <a:pt x="1973" y="886"/>
                </a:lnTo>
                <a:lnTo>
                  <a:pt x="1975" y="886"/>
                </a:lnTo>
                <a:lnTo>
                  <a:pt x="1975" y="884"/>
                </a:lnTo>
                <a:lnTo>
                  <a:pt x="1977" y="880"/>
                </a:lnTo>
                <a:lnTo>
                  <a:pt x="1979" y="878"/>
                </a:lnTo>
                <a:lnTo>
                  <a:pt x="1981" y="876"/>
                </a:lnTo>
                <a:lnTo>
                  <a:pt x="1981" y="874"/>
                </a:lnTo>
                <a:lnTo>
                  <a:pt x="1983" y="866"/>
                </a:lnTo>
                <a:lnTo>
                  <a:pt x="1983" y="862"/>
                </a:lnTo>
                <a:lnTo>
                  <a:pt x="1983" y="860"/>
                </a:lnTo>
                <a:lnTo>
                  <a:pt x="1981" y="858"/>
                </a:lnTo>
                <a:lnTo>
                  <a:pt x="1977" y="856"/>
                </a:lnTo>
                <a:lnTo>
                  <a:pt x="1971" y="854"/>
                </a:lnTo>
                <a:lnTo>
                  <a:pt x="1967" y="850"/>
                </a:lnTo>
                <a:lnTo>
                  <a:pt x="1963" y="846"/>
                </a:lnTo>
                <a:lnTo>
                  <a:pt x="1961" y="844"/>
                </a:lnTo>
                <a:lnTo>
                  <a:pt x="1961" y="842"/>
                </a:lnTo>
                <a:lnTo>
                  <a:pt x="1961" y="840"/>
                </a:lnTo>
                <a:lnTo>
                  <a:pt x="1961" y="838"/>
                </a:lnTo>
                <a:lnTo>
                  <a:pt x="1963" y="836"/>
                </a:lnTo>
                <a:lnTo>
                  <a:pt x="1963" y="834"/>
                </a:lnTo>
                <a:lnTo>
                  <a:pt x="1965" y="832"/>
                </a:lnTo>
                <a:lnTo>
                  <a:pt x="1967" y="830"/>
                </a:lnTo>
                <a:lnTo>
                  <a:pt x="1967" y="828"/>
                </a:lnTo>
                <a:lnTo>
                  <a:pt x="1969" y="828"/>
                </a:lnTo>
                <a:lnTo>
                  <a:pt x="1971" y="828"/>
                </a:lnTo>
                <a:lnTo>
                  <a:pt x="1971" y="826"/>
                </a:lnTo>
                <a:lnTo>
                  <a:pt x="1973" y="826"/>
                </a:lnTo>
                <a:lnTo>
                  <a:pt x="1975" y="826"/>
                </a:lnTo>
                <a:lnTo>
                  <a:pt x="1975" y="826"/>
                </a:lnTo>
                <a:lnTo>
                  <a:pt x="1977" y="826"/>
                </a:lnTo>
                <a:lnTo>
                  <a:pt x="1979" y="826"/>
                </a:lnTo>
                <a:lnTo>
                  <a:pt x="1981" y="828"/>
                </a:lnTo>
                <a:lnTo>
                  <a:pt x="1983" y="828"/>
                </a:lnTo>
                <a:lnTo>
                  <a:pt x="1985" y="830"/>
                </a:lnTo>
                <a:lnTo>
                  <a:pt x="1989" y="832"/>
                </a:lnTo>
                <a:lnTo>
                  <a:pt x="1989" y="834"/>
                </a:lnTo>
                <a:lnTo>
                  <a:pt x="1991" y="834"/>
                </a:lnTo>
                <a:lnTo>
                  <a:pt x="1991" y="836"/>
                </a:lnTo>
                <a:lnTo>
                  <a:pt x="1993" y="836"/>
                </a:lnTo>
                <a:lnTo>
                  <a:pt x="1993" y="838"/>
                </a:lnTo>
                <a:lnTo>
                  <a:pt x="1995" y="838"/>
                </a:lnTo>
                <a:lnTo>
                  <a:pt x="1995" y="840"/>
                </a:lnTo>
                <a:lnTo>
                  <a:pt x="1997" y="842"/>
                </a:lnTo>
                <a:lnTo>
                  <a:pt x="1999" y="844"/>
                </a:lnTo>
                <a:lnTo>
                  <a:pt x="2001" y="844"/>
                </a:lnTo>
                <a:lnTo>
                  <a:pt x="2003" y="844"/>
                </a:lnTo>
                <a:lnTo>
                  <a:pt x="2005" y="844"/>
                </a:lnTo>
                <a:lnTo>
                  <a:pt x="2005" y="842"/>
                </a:lnTo>
                <a:lnTo>
                  <a:pt x="2007" y="842"/>
                </a:lnTo>
                <a:lnTo>
                  <a:pt x="2007" y="838"/>
                </a:lnTo>
                <a:lnTo>
                  <a:pt x="2009" y="834"/>
                </a:lnTo>
                <a:lnTo>
                  <a:pt x="2009" y="832"/>
                </a:lnTo>
                <a:lnTo>
                  <a:pt x="2011" y="830"/>
                </a:lnTo>
                <a:lnTo>
                  <a:pt x="2011" y="828"/>
                </a:lnTo>
                <a:lnTo>
                  <a:pt x="2013" y="828"/>
                </a:lnTo>
                <a:lnTo>
                  <a:pt x="2015" y="826"/>
                </a:lnTo>
                <a:lnTo>
                  <a:pt x="2017" y="826"/>
                </a:lnTo>
                <a:lnTo>
                  <a:pt x="2017" y="824"/>
                </a:lnTo>
                <a:lnTo>
                  <a:pt x="2019" y="824"/>
                </a:lnTo>
                <a:lnTo>
                  <a:pt x="2021" y="824"/>
                </a:lnTo>
                <a:lnTo>
                  <a:pt x="2023" y="824"/>
                </a:lnTo>
                <a:lnTo>
                  <a:pt x="2029" y="826"/>
                </a:lnTo>
                <a:lnTo>
                  <a:pt x="2031" y="826"/>
                </a:lnTo>
                <a:lnTo>
                  <a:pt x="2033" y="826"/>
                </a:lnTo>
                <a:lnTo>
                  <a:pt x="2035" y="826"/>
                </a:lnTo>
                <a:lnTo>
                  <a:pt x="2037" y="826"/>
                </a:lnTo>
                <a:lnTo>
                  <a:pt x="2039" y="826"/>
                </a:lnTo>
                <a:lnTo>
                  <a:pt x="2041" y="826"/>
                </a:lnTo>
                <a:lnTo>
                  <a:pt x="2043" y="824"/>
                </a:lnTo>
                <a:lnTo>
                  <a:pt x="2045" y="824"/>
                </a:lnTo>
                <a:lnTo>
                  <a:pt x="2047" y="824"/>
                </a:lnTo>
                <a:lnTo>
                  <a:pt x="2047" y="822"/>
                </a:lnTo>
                <a:lnTo>
                  <a:pt x="2049" y="822"/>
                </a:lnTo>
                <a:lnTo>
                  <a:pt x="2049" y="820"/>
                </a:lnTo>
                <a:lnTo>
                  <a:pt x="2051" y="818"/>
                </a:lnTo>
                <a:lnTo>
                  <a:pt x="2051" y="816"/>
                </a:lnTo>
                <a:lnTo>
                  <a:pt x="2051" y="814"/>
                </a:lnTo>
                <a:lnTo>
                  <a:pt x="2053" y="814"/>
                </a:lnTo>
                <a:lnTo>
                  <a:pt x="2053" y="812"/>
                </a:lnTo>
                <a:lnTo>
                  <a:pt x="2053" y="810"/>
                </a:lnTo>
                <a:lnTo>
                  <a:pt x="2053" y="808"/>
                </a:lnTo>
                <a:lnTo>
                  <a:pt x="2051" y="806"/>
                </a:lnTo>
                <a:lnTo>
                  <a:pt x="2049" y="804"/>
                </a:lnTo>
                <a:lnTo>
                  <a:pt x="2047" y="802"/>
                </a:lnTo>
                <a:lnTo>
                  <a:pt x="2045" y="802"/>
                </a:lnTo>
                <a:lnTo>
                  <a:pt x="2043" y="802"/>
                </a:lnTo>
                <a:lnTo>
                  <a:pt x="2043" y="800"/>
                </a:lnTo>
                <a:lnTo>
                  <a:pt x="2041" y="800"/>
                </a:lnTo>
                <a:lnTo>
                  <a:pt x="2039" y="800"/>
                </a:lnTo>
                <a:lnTo>
                  <a:pt x="2035" y="800"/>
                </a:lnTo>
                <a:lnTo>
                  <a:pt x="2033" y="798"/>
                </a:lnTo>
                <a:lnTo>
                  <a:pt x="2031" y="798"/>
                </a:lnTo>
                <a:lnTo>
                  <a:pt x="2029" y="798"/>
                </a:lnTo>
                <a:lnTo>
                  <a:pt x="2027" y="798"/>
                </a:lnTo>
                <a:lnTo>
                  <a:pt x="2025" y="798"/>
                </a:lnTo>
                <a:lnTo>
                  <a:pt x="2023" y="798"/>
                </a:lnTo>
                <a:lnTo>
                  <a:pt x="2023" y="798"/>
                </a:lnTo>
                <a:lnTo>
                  <a:pt x="2023" y="798"/>
                </a:lnTo>
                <a:lnTo>
                  <a:pt x="2021" y="798"/>
                </a:lnTo>
                <a:lnTo>
                  <a:pt x="2021" y="796"/>
                </a:lnTo>
                <a:lnTo>
                  <a:pt x="2019" y="794"/>
                </a:lnTo>
                <a:lnTo>
                  <a:pt x="2019" y="792"/>
                </a:lnTo>
                <a:lnTo>
                  <a:pt x="2017" y="790"/>
                </a:lnTo>
                <a:lnTo>
                  <a:pt x="2017" y="788"/>
                </a:lnTo>
                <a:lnTo>
                  <a:pt x="2017" y="786"/>
                </a:lnTo>
                <a:lnTo>
                  <a:pt x="2017" y="784"/>
                </a:lnTo>
                <a:lnTo>
                  <a:pt x="2017" y="782"/>
                </a:lnTo>
                <a:lnTo>
                  <a:pt x="2017" y="780"/>
                </a:lnTo>
                <a:lnTo>
                  <a:pt x="2017" y="778"/>
                </a:lnTo>
                <a:lnTo>
                  <a:pt x="2019" y="778"/>
                </a:lnTo>
                <a:lnTo>
                  <a:pt x="2019" y="776"/>
                </a:lnTo>
                <a:lnTo>
                  <a:pt x="2019" y="774"/>
                </a:lnTo>
                <a:lnTo>
                  <a:pt x="2021" y="772"/>
                </a:lnTo>
                <a:lnTo>
                  <a:pt x="2023" y="772"/>
                </a:lnTo>
                <a:lnTo>
                  <a:pt x="2023" y="770"/>
                </a:lnTo>
                <a:lnTo>
                  <a:pt x="2025" y="770"/>
                </a:lnTo>
                <a:lnTo>
                  <a:pt x="2027" y="770"/>
                </a:lnTo>
                <a:lnTo>
                  <a:pt x="2027" y="768"/>
                </a:lnTo>
                <a:lnTo>
                  <a:pt x="2029" y="770"/>
                </a:lnTo>
                <a:lnTo>
                  <a:pt x="2031" y="770"/>
                </a:lnTo>
                <a:lnTo>
                  <a:pt x="2033" y="770"/>
                </a:lnTo>
                <a:lnTo>
                  <a:pt x="2035" y="772"/>
                </a:lnTo>
                <a:lnTo>
                  <a:pt x="2037" y="772"/>
                </a:lnTo>
                <a:lnTo>
                  <a:pt x="2037" y="774"/>
                </a:lnTo>
                <a:lnTo>
                  <a:pt x="2039" y="774"/>
                </a:lnTo>
                <a:lnTo>
                  <a:pt x="2041" y="778"/>
                </a:lnTo>
                <a:lnTo>
                  <a:pt x="2043" y="780"/>
                </a:lnTo>
                <a:lnTo>
                  <a:pt x="2045" y="780"/>
                </a:lnTo>
                <a:lnTo>
                  <a:pt x="2045" y="782"/>
                </a:lnTo>
                <a:lnTo>
                  <a:pt x="2047" y="782"/>
                </a:lnTo>
                <a:lnTo>
                  <a:pt x="2047" y="784"/>
                </a:lnTo>
                <a:lnTo>
                  <a:pt x="2049" y="786"/>
                </a:lnTo>
                <a:lnTo>
                  <a:pt x="2051" y="788"/>
                </a:lnTo>
                <a:lnTo>
                  <a:pt x="2053" y="788"/>
                </a:lnTo>
                <a:lnTo>
                  <a:pt x="2055" y="790"/>
                </a:lnTo>
                <a:lnTo>
                  <a:pt x="2057" y="792"/>
                </a:lnTo>
                <a:lnTo>
                  <a:pt x="2059" y="792"/>
                </a:lnTo>
                <a:lnTo>
                  <a:pt x="2061" y="794"/>
                </a:lnTo>
                <a:lnTo>
                  <a:pt x="2063" y="794"/>
                </a:lnTo>
                <a:lnTo>
                  <a:pt x="2065" y="796"/>
                </a:lnTo>
                <a:lnTo>
                  <a:pt x="2067" y="796"/>
                </a:lnTo>
                <a:lnTo>
                  <a:pt x="2069" y="798"/>
                </a:lnTo>
                <a:lnTo>
                  <a:pt x="2071" y="798"/>
                </a:lnTo>
                <a:lnTo>
                  <a:pt x="2073" y="800"/>
                </a:lnTo>
                <a:lnTo>
                  <a:pt x="2073" y="800"/>
                </a:lnTo>
                <a:lnTo>
                  <a:pt x="2073" y="802"/>
                </a:lnTo>
                <a:lnTo>
                  <a:pt x="2075" y="804"/>
                </a:lnTo>
                <a:lnTo>
                  <a:pt x="2075" y="806"/>
                </a:lnTo>
                <a:lnTo>
                  <a:pt x="2077" y="806"/>
                </a:lnTo>
                <a:lnTo>
                  <a:pt x="2077" y="808"/>
                </a:lnTo>
                <a:lnTo>
                  <a:pt x="2079" y="810"/>
                </a:lnTo>
                <a:lnTo>
                  <a:pt x="2079" y="812"/>
                </a:lnTo>
                <a:lnTo>
                  <a:pt x="2081" y="812"/>
                </a:lnTo>
                <a:lnTo>
                  <a:pt x="2081" y="814"/>
                </a:lnTo>
                <a:lnTo>
                  <a:pt x="2083" y="818"/>
                </a:lnTo>
                <a:lnTo>
                  <a:pt x="2083" y="820"/>
                </a:lnTo>
                <a:lnTo>
                  <a:pt x="2083" y="822"/>
                </a:lnTo>
                <a:lnTo>
                  <a:pt x="2083" y="824"/>
                </a:lnTo>
                <a:lnTo>
                  <a:pt x="2083" y="826"/>
                </a:lnTo>
                <a:lnTo>
                  <a:pt x="2083" y="828"/>
                </a:lnTo>
                <a:lnTo>
                  <a:pt x="2083" y="830"/>
                </a:lnTo>
                <a:lnTo>
                  <a:pt x="2083" y="832"/>
                </a:lnTo>
                <a:lnTo>
                  <a:pt x="2081" y="834"/>
                </a:lnTo>
                <a:lnTo>
                  <a:pt x="2081" y="836"/>
                </a:lnTo>
                <a:lnTo>
                  <a:pt x="2081" y="840"/>
                </a:lnTo>
                <a:lnTo>
                  <a:pt x="2079" y="844"/>
                </a:lnTo>
                <a:lnTo>
                  <a:pt x="2079" y="846"/>
                </a:lnTo>
                <a:lnTo>
                  <a:pt x="2079" y="846"/>
                </a:lnTo>
                <a:lnTo>
                  <a:pt x="2079" y="848"/>
                </a:lnTo>
                <a:lnTo>
                  <a:pt x="2079" y="852"/>
                </a:lnTo>
                <a:lnTo>
                  <a:pt x="2079" y="856"/>
                </a:lnTo>
                <a:lnTo>
                  <a:pt x="2079" y="862"/>
                </a:lnTo>
                <a:lnTo>
                  <a:pt x="2079" y="864"/>
                </a:lnTo>
                <a:lnTo>
                  <a:pt x="2081" y="868"/>
                </a:lnTo>
                <a:lnTo>
                  <a:pt x="2081" y="870"/>
                </a:lnTo>
                <a:lnTo>
                  <a:pt x="2081" y="872"/>
                </a:lnTo>
                <a:lnTo>
                  <a:pt x="2081" y="874"/>
                </a:lnTo>
                <a:lnTo>
                  <a:pt x="2083" y="874"/>
                </a:lnTo>
                <a:lnTo>
                  <a:pt x="2083" y="876"/>
                </a:lnTo>
                <a:lnTo>
                  <a:pt x="2083" y="878"/>
                </a:lnTo>
                <a:lnTo>
                  <a:pt x="2085" y="880"/>
                </a:lnTo>
                <a:lnTo>
                  <a:pt x="2085" y="882"/>
                </a:lnTo>
                <a:lnTo>
                  <a:pt x="2087" y="884"/>
                </a:lnTo>
                <a:lnTo>
                  <a:pt x="2091" y="886"/>
                </a:lnTo>
                <a:lnTo>
                  <a:pt x="2091" y="888"/>
                </a:lnTo>
                <a:lnTo>
                  <a:pt x="2093" y="888"/>
                </a:lnTo>
                <a:lnTo>
                  <a:pt x="2095" y="892"/>
                </a:lnTo>
                <a:lnTo>
                  <a:pt x="2097" y="892"/>
                </a:lnTo>
                <a:lnTo>
                  <a:pt x="2099" y="894"/>
                </a:lnTo>
                <a:lnTo>
                  <a:pt x="2101" y="894"/>
                </a:lnTo>
                <a:lnTo>
                  <a:pt x="2103" y="894"/>
                </a:lnTo>
                <a:lnTo>
                  <a:pt x="2105" y="894"/>
                </a:lnTo>
                <a:lnTo>
                  <a:pt x="2107" y="896"/>
                </a:lnTo>
                <a:lnTo>
                  <a:pt x="2109" y="896"/>
                </a:lnTo>
                <a:lnTo>
                  <a:pt x="2109" y="898"/>
                </a:lnTo>
                <a:lnTo>
                  <a:pt x="2111" y="898"/>
                </a:lnTo>
                <a:lnTo>
                  <a:pt x="2111" y="900"/>
                </a:lnTo>
                <a:lnTo>
                  <a:pt x="2113" y="900"/>
                </a:lnTo>
                <a:lnTo>
                  <a:pt x="2115" y="902"/>
                </a:lnTo>
                <a:lnTo>
                  <a:pt x="2115" y="904"/>
                </a:lnTo>
                <a:lnTo>
                  <a:pt x="2117" y="904"/>
                </a:lnTo>
                <a:lnTo>
                  <a:pt x="2117" y="906"/>
                </a:lnTo>
                <a:lnTo>
                  <a:pt x="2119" y="906"/>
                </a:lnTo>
                <a:lnTo>
                  <a:pt x="2121" y="908"/>
                </a:lnTo>
                <a:lnTo>
                  <a:pt x="2121" y="908"/>
                </a:lnTo>
                <a:lnTo>
                  <a:pt x="2123" y="910"/>
                </a:lnTo>
                <a:lnTo>
                  <a:pt x="2125" y="910"/>
                </a:lnTo>
                <a:lnTo>
                  <a:pt x="2127" y="912"/>
                </a:lnTo>
                <a:lnTo>
                  <a:pt x="2129" y="912"/>
                </a:lnTo>
                <a:lnTo>
                  <a:pt x="2131" y="914"/>
                </a:lnTo>
                <a:lnTo>
                  <a:pt x="2133" y="914"/>
                </a:lnTo>
                <a:lnTo>
                  <a:pt x="2135" y="916"/>
                </a:lnTo>
                <a:lnTo>
                  <a:pt x="2137" y="916"/>
                </a:lnTo>
                <a:lnTo>
                  <a:pt x="2137" y="918"/>
                </a:lnTo>
                <a:lnTo>
                  <a:pt x="2143" y="920"/>
                </a:lnTo>
                <a:lnTo>
                  <a:pt x="2147" y="920"/>
                </a:lnTo>
                <a:lnTo>
                  <a:pt x="2149" y="920"/>
                </a:lnTo>
                <a:lnTo>
                  <a:pt x="2151" y="920"/>
                </a:lnTo>
                <a:lnTo>
                  <a:pt x="2153" y="920"/>
                </a:lnTo>
                <a:lnTo>
                  <a:pt x="2155" y="920"/>
                </a:lnTo>
                <a:lnTo>
                  <a:pt x="2157" y="918"/>
                </a:lnTo>
                <a:lnTo>
                  <a:pt x="2159" y="918"/>
                </a:lnTo>
                <a:lnTo>
                  <a:pt x="2163" y="916"/>
                </a:lnTo>
                <a:lnTo>
                  <a:pt x="2165" y="916"/>
                </a:lnTo>
                <a:lnTo>
                  <a:pt x="2167" y="916"/>
                </a:lnTo>
                <a:lnTo>
                  <a:pt x="2169" y="916"/>
                </a:lnTo>
                <a:lnTo>
                  <a:pt x="2171" y="916"/>
                </a:lnTo>
                <a:lnTo>
                  <a:pt x="2175" y="916"/>
                </a:lnTo>
                <a:lnTo>
                  <a:pt x="2177" y="916"/>
                </a:lnTo>
                <a:lnTo>
                  <a:pt x="2179" y="916"/>
                </a:lnTo>
                <a:lnTo>
                  <a:pt x="2181" y="916"/>
                </a:lnTo>
                <a:lnTo>
                  <a:pt x="2183" y="916"/>
                </a:lnTo>
                <a:lnTo>
                  <a:pt x="2185" y="918"/>
                </a:lnTo>
                <a:lnTo>
                  <a:pt x="2187" y="918"/>
                </a:lnTo>
                <a:lnTo>
                  <a:pt x="2189" y="918"/>
                </a:lnTo>
                <a:lnTo>
                  <a:pt x="2191" y="920"/>
                </a:lnTo>
                <a:lnTo>
                  <a:pt x="2193" y="920"/>
                </a:lnTo>
                <a:lnTo>
                  <a:pt x="2195" y="922"/>
                </a:lnTo>
                <a:lnTo>
                  <a:pt x="2197" y="922"/>
                </a:lnTo>
                <a:lnTo>
                  <a:pt x="2197" y="924"/>
                </a:lnTo>
                <a:lnTo>
                  <a:pt x="2199" y="924"/>
                </a:lnTo>
                <a:lnTo>
                  <a:pt x="2202" y="926"/>
                </a:lnTo>
                <a:lnTo>
                  <a:pt x="2204" y="926"/>
                </a:lnTo>
                <a:lnTo>
                  <a:pt x="2206" y="928"/>
                </a:lnTo>
                <a:lnTo>
                  <a:pt x="2208" y="928"/>
                </a:lnTo>
                <a:lnTo>
                  <a:pt x="2208" y="930"/>
                </a:lnTo>
                <a:lnTo>
                  <a:pt x="2210" y="932"/>
                </a:lnTo>
                <a:lnTo>
                  <a:pt x="2208" y="932"/>
                </a:lnTo>
                <a:lnTo>
                  <a:pt x="2210" y="934"/>
                </a:lnTo>
                <a:lnTo>
                  <a:pt x="2210" y="936"/>
                </a:lnTo>
                <a:lnTo>
                  <a:pt x="2212" y="938"/>
                </a:lnTo>
                <a:lnTo>
                  <a:pt x="2212" y="940"/>
                </a:lnTo>
                <a:lnTo>
                  <a:pt x="2212" y="942"/>
                </a:lnTo>
                <a:lnTo>
                  <a:pt x="2214" y="942"/>
                </a:lnTo>
                <a:lnTo>
                  <a:pt x="2214" y="944"/>
                </a:lnTo>
                <a:lnTo>
                  <a:pt x="2216" y="946"/>
                </a:lnTo>
                <a:lnTo>
                  <a:pt x="2216" y="948"/>
                </a:lnTo>
                <a:lnTo>
                  <a:pt x="2218" y="948"/>
                </a:lnTo>
                <a:lnTo>
                  <a:pt x="2218" y="950"/>
                </a:lnTo>
                <a:lnTo>
                  <a:pt x="2218" y="952"/>
                </a:lnTo>
                <a:lnTo>
                  <a:pt x="2218" y="954"/>
                </a:lnTo>
                <a:lnTo>
                  <a:pt x="2220" y="954"/>
                </a:lnTo>
                <a:lnTo>
                  <a:pt x="2220" y="956"/>
                </a:lnTo>
                <a:lnTo>
                  <a:pt x="2222" y="958"/>
                </a:lnTo>
                <a:lnTo>
                  <a:pt x="2224" y="958"/>
                </a:lnTo>
                <a:lnTo>
                  <a:pt x="2224" y="960"/>
                </a:lnTo>
                <a:lnTo>
                  <a:pt x="2226" y="960"/>
                </a:lnTo>
                <a:lnTo>
                  <a:pt x="2226" y="962"/>
                </a:lnTo>
                <a:lnTo>
                  <a:pt x="2228" y="962"/>
                </a:lnTo>
                <a:lnTo>
                  <a:pt x="2230" y="962"/>
                </a:lnTo>
                <a:lnTo>
                  <a:pt x="2232" y="960"/>
                </a:lnTo>
                <a:lnTo>
                  <a:pt x="2234" y="958"/>
                </a:lnTo>
                <a:lnTo>
                  <a:pt x="2234" y="956"/>
                </a:lnTo>
                <a:lnTo>
                  <a:pt x="2234" y="954"/>
                </a:lnTo>
                <a:lnTo>
                  <a:pt x="2236" y="952"/>
                </a:lnTo>
                <a:lnTo>
                  <a:pt x="2234" y="950"/>
                </a:lnTo>
                <a:lnTo>
                  <a:pt x="2234" y="948"/>
                </a:lnTo>
                <a:lnTo>
                  <a:pt x="2234" y="946"/>
                </a:lnTo>
                <a:lnTo>
                  <a:pt x="2234" y="944"/>
                </a:lnTo>
                <a:lnTo>
                  <a:pt x="2234" y="942"/>
                </a:lnTo>
                <a:lnTo>
                  <a:pt x="2234" y="942"/>
                </a:lnTo>
                <a:lnTo>
                  <a:pt x="2234" y="940"/>
                </a:lnTo>
                <a:lnTo>
                  <a:pt x="2236" y="938"/>
                </a:lnTo>
                <a:lnTo>
                  <a:pt x="2236" y="936"/>
                </a:lnTo>
                <a:lnTo>
                  <a:pt x="2238" y="936"/>
                </a:lnTo>
                <a:lnTo>
                  <a:pt x="2240" y="934"/>
                </a:lnTo>
                <a:lnTo>
                  <a:pt x="2242" y="932"/>
                </a:lnTo>
                <a:lnTo>
                  <a:pt x="2244" y="932"/>
                </a:lnTo>
                <a:lnTo>
                  <a:pt x="2248" y="930"/>
                </a:lnTo>
                <a:lnTo>
                  <a:pt x="2250" y="930"/>
                </a:lnTo>
                <a:lnTo>
                  <a:pt x="2252" y="930"/>
                </a:lnTo>
                <a:lnTo>
                  <a:pt x="2254" y="930"/>
                </a:lnTo>
                <a:lnTo>
                  <a:pt x="2256" y="930"/>
                </a:lnTo>
                <a:lnTo>
                  <a:pt x="2258" y="930"/>
                </a:lnTo>
                <a:lnTo>
                  <a:pt x="2258" y="928"/>
                </a:lnTo>
                <a:lnTo>
                  <a:pt x="2260" y="928"/>
                </a:lnTo>
                <a:lnTo>
                  <a:pt x="2262" y="928"/>
                </a:lnTo>
                <a:lnTo>
                  <a:pt x="2264" y="928"/>
                </a:lnTo>
                <a:lnTo>
                  <a:pt x="2266" y="928"/>
                </a:lnTo>
                <a:lnTo>
                  <a:pt x="2266" y="926"/>
                </a:lnTo>
                <a:lnTo>
                  <a:pt x="2268" y="926"/>
                </a:lnTo>
                <a:lnTo>
                  <a:pt x="2270" y="926"/>
                </a:lnTo>
                <a:lnTo>
                  <a:pt x="2272" y="926"/>
                </a:lnTo>
                <a:lnTo>
                  <a:pt x="2274" y="926"/>
                </a:lnTo>
                <a:lnTo>
                  <a:pt x="2278" y="926"/>
                </a:lnTo>
                <a:lnTo>
                  <a:pt x="2280" y="926"/>
                </a:lnTo>
                <a:lnTo>
                  <a:pt x="2282" y="926"/>
                </a:lnTo>
                <a:lnTo>
                  <a:pt x="2282" y="924"/>
                </a:lnTo>
                <a:lnTo>
                  <a:pt x="2286" y="924"/>
                </a:lnTo>
                <a:lnTo>
                  <a:pt x="2288" y="924"/>
                </a:lnTo>
                <a:lnTo>
                  <a:pt x="2290" y="924"/>
                </a:lnTo>
                <a:lnTo>
                  <a:pt x="2290" y="922"/>
                </a:lnTo>
                <a:lnTo>
                  <a:pt x="2292" y="922"/>
                </a:lnTo>
                <a:lnTo>
                  <a:pt x="2294" y="920"/>
                </a:lnTo>
                <a:lnTo>
                  <a:pt x="2296" y="920"/>
                </a:lnTo>
                <a:lnTo>
                  <a:pt x="2296" y="918"/>
                </a:lnTo>
                <a:lnTo>
                  <a:pt x="2298" y="916"/>
                </a:lnTo>
                <a:lnTo>
                  <a:pt x="2300" y="914"/>
                </a:lnTo>
                <a:lnTo>
                  <a:pt x="2302" y="912"/>
                </a:lnTo>
                <a:lnTo>
                  <a:pt x="2302" y="910"/>
                </a:lnTo>
                <a:lnTo>
                  <a:pt x="2304" y="910"/>
                </a:lnTo>
                <a:lnTo>
                  <a:pt x="2304" y="908"/>
                </a:lnTo>
                <a:lnTo>
                  <a:pt x="2306" y="908"/>
                </a:lnTo>
                <a:lnTo>
                  <a:pt x="2306" y="906"/>
                </a:lnTo>
                <a:lnTo>
                  <a:pt x="2306" y="904"/>
                </a:lnTo>
                <a:lnTo>
                  <a:pt x="2306" y="902"/>
                </a:lnTo>
                <a:lnTo>
                  <a:pt x="2306" y="900"/>
                </a:lnTo>
                <a:lnTo>
                  <a:pt x="2308" y="898"/>
                </a:lnTo>
                <a:lnTo>
                  <a:pt x="2308" y="896"/>
                </a:lnTo>
                <a:lnTo>
                  <a:pt x="2308" y="894"/>
                </a:lnTo>
                <a:lnTo>
                  <a:pt x="2308" y="894"/>
                </a:lnTo>
                <a:lnTo>
                  <a:pt x="2308" y="892"/>
                </a:lnTo>
                <a:lnTo>
                  <a:pt x="2308" y="888"/>
                </a:lnTo>
                <a:lnTo>
                  <a:pt x="2308" y="886"/>
                </a:lnTo>
                <a:lnTo>
                  <a:pt x="2308" y="884"/>
                </a:lnTo>
                <a:lnTo>
                  <a:pt x="2310" y="884"/>
                </a:lnTo>
                <a:lnTo>
                  <a:pt x="2310" y="882"/>
                </a:lnTo>
                <a:lnTo>
                  <a:pt x="2310" y="880"/>
                </a:lnTo>
                <a:lnTo>
                  <a:pt x="2310" y="878"/>
                </a:lnTo>
                <a:lnTo>
                  <a:pt x="2310" y="876"/>
                </a:lnTo>
                <a:lnTo>
                  <a:pt x="2310" y="874"/>
                </a:lnTo>
                <a:lnTo>
                  <a:pt x="2312" y="870"/>
                </a:lnTo>
                <a:lnTo>
                  <a:pt x="2314" y="868"/>
                </a:lnTo>
                <a:lnTo>
                  <a:pt x="2314" y="864"/>
                </a:lnTo>
                <a:lnTo>
                  <a:pt x="2314" y="860"/>
                </a:lnTo>
                <a:lnTo>
                  <a:pt x="2314" y="858"/>
                </a:lnTo>
                <a:lnTo>
                  <a:pt x="2316" y="852"/>
                </a:lnTo>
                <a:lnTo>
                  <a:pt x="2316" y="848"/>
                </a:lnTo>
                <a:lnTo>
                  <a:pt x="2316" y="846"/>
                </a:lnTo>
                <a:lnTo>
                  <a:pt x="2316" y="844"/>
                </a:lnTo>
                <a:lnTo>
                  <a:pt x="2316" y="842"/>
                </a:lnTo>
                <a:lnTo>
                  <a:pt x="2316" y="840"/>
                </a:lnTo>
                <a:lnTo>
                  <a:pt x="2316" y="838"/>
                </a:lnTo>
                <a:lnTo>
                  <a:pt x="2314" y="836"/>
                </a:lnTo>
                <a:lnTo>
                  <a:pt x="2314" y="822"/>
                </a:lnTo>
                <a:lnTo>
                  <a:pt x="2314" y="816"/>
                </a:lnTo>
                <a:lnTo>
                  <a:pt x="2314" y="810"/>
                </a:lnTo>
                <a:lnTo>
                  <a:pt x="2314" y="798"/>
                </a:lnTo>
                <a:lnTo>
                  <a:pt x="2316" y="794"/>
                </a:lnTo>
                <a:lnTo>
                  <a:pt x="2316" y="790"/>
                </a:lnTo>
                <a:lnTo>
                  <a:pt x="2318" y="786"/>
                </a:lnTo>
                <a:lnTo>
                  <a:pt x="2318" y="784"/>
                </a:lnTo>
                <a:lnTo>
                  <a:pt x="2320" y="780"/>
                </a:lnTo>
                <a:lnTo>
                  <a:pt x="2322" y="778"/>
                </a:lnTo>
                <a:lnTo>
                  <a:pt x="2324" y="776"/>
                </a:lnTo>
                <a:lnTo>
                  <a:pt x="2328" y="772"/>
                </a:lnTo>
                <a:lnTo>
                  <a:pt x="2332" y="764"/>
                </a:lnTo>
                <a:lnTo>
                  <a:pt x="2336" y="762"/>
                </a:lnTo>
                <a:lnTo>
                  <a:pt x="2336" y="760"/>
                </a:lnTo>
                <a:lnTo>
                  <a:pt x="2338" y="760"/>
                </a:lnTo>
                <a:lnTo>
                  <a:pt x="2340" y="758"/>
                </a:lnTo>
                <a:lnTo>
                  <a:pt x="2342" y="755"/>
                </a:lnTo>
                <a:lnTo>
                  <a:pt x="2344" y="753"/>
                </a:lnTo>
                <a:lnTo>
                  <a:pt x="2346" y="753"/>
                </a:lnTo>
                <a:lnTo>
                  <a:pt x="2348" y="751"/>
                </a:lnTo>
                <a:lnTo>
                  <a:pt x="2350" y="749"/>
                </a:lnTo>
                <a:lnTo>
                  <a:pt x="2352" y="749"/>
                </a:lnTo>
                <a:lnTo>
                  <a:pt x="2352" y="747"/>
                </a:lnTo>
                <a:lnTo>
                  <a:pt x="2354" y="743"/>
                </a:lnTo>
                <a:lnTo>
                  <a:pt x="2356" y="743"/>
                </a:lnTo>
                <a:lnTo>
                  <a:pt x="2356" y="741"/>
                </a:lnTo>
                <a:lnTo>
                  <a:pt x="2358" y="737"/>
                </a:lnTo>
                <a:lnTo>
                  <a:pt x="2358" y="735"/>
                </a:lnTo>
                <a:lnTo>
                  <a:pt x="2358" y="733"/>
                </a:lnTo>
                <a:lnTo>
                  <a:pt x="2360" y="731"/>
                </a:lnTo>
                <a:lnTo>
                  <a:pt x="2360" y="729"/>
                </a:lnTo>
                <a:lnTo>
                  <a:pt x="2360" y="727"/>
                </a:lnTo>
                <a:lnTo>
                  <a:pt x="2360" y="725"/>
                </a:lnTo>
                <a:lnTo>
                  <a:pt x="2360" y="723"/>
                </a:lnTo>
                <a:lnTo>
                  <a:pt x="2360" y="721"/>
                </a:lnTo>
                <a:lnTo>
                  <a:pt x="2360" y="715"/>
                </a:lnTo>
                <a:lnTo>
                  <a:pt x="2362" y="713"/>
                </a:lnTo>
                <a:lnTo>
                  <a:pt x="2362" y="711"/>
                </a:lnTo>
                <a:lnTo>
                  <a:pt x="2362" y="709"/>
                </a:lnTo>
                <a:lnTo>
                  <a:pt x="2362" y="709"/>
                </a:lnTo>
                <a:lnTo>
                  <a:pt x="2362" y="705"/>
                </a:lnTo>
                <a:lnTo>
                  <a:pt x="2364" y="705"/>
                </a:lnTo>
                <a:lnTo>
                  <a:pt x="2364" y="703"/>
                </a:lnTo>
                <a:lnTo>
                  <a:pt x="2366" y="701"/>
                </a:lnTo>
                <a:lnTo>
                  <a:pt x="2368" y="701"/>
                </a:lnTo>
                <a:lnTo>
                  <a:pt x="2372" y="701"/>
                </a:lnTo>
                <a:lnTo>
                  <a:pt x="2376" y="701"/>
                </a:lnTo>
                <a:lnTo>
                  <a:pt x="2380" y="699"/>
                </a:lnTo>
                <a:lnTo>
                  <a:pt x="2382" y="699"/>
                </a:lnTo>
                <a:lnTo>
                  <a:pt x="2386" y="697"/>
                </a:lnTo>
                <a:lnTo>
                  <a:pt x="2388" y="697"/>
                </a:lnTo>
                <a:lnTo>
                  <a:pt x="2390" y="697"/>
                </a:lnTo>
                <a:lnTo>
                  <a:pt x="2394" y="697"/>
                </a:lnTo>
                <a:lnTo>
                  <a:pt x="2396" y="697"/>
                </a:lnTo>
                <a:lnTo>
                  <a:pt x="2398" y="699"/>
                </a:lnTo>
                <a:lnTo>
                  <a:pt x="2400" y="699"/>
                </a:lnTo>
                <a:lnTo>
                  <a:pt x="2402" y="701"/>
                </a:lnTo>
                <a:lnTo>
                  <a:pt x="2404" y="701"/>
                </a:lnTo>
                <a:lnTo>
                  <a:pt x="2404" y="701"/>
                </a:lnTo>
                <a:lnTo>
                  <a:pt x="2404" y="703"/>
                </a:lnTo>
                <a:lnTo>
                  <a:pt x="2406" y="705"/>
                </a:lnTo>
                <a:lnTo>
                  <a:pt x="2408" y="707"/>
                </a:lnTo>
                <a:lnTo>
                  <a:pt x="2408" y="709"/>
                </a:lnTo>
                <a:lnTo>
                  <a:pt x="2408" y="707"/>
                </a:lnTo>
                <a:lnTo>
                  <a:pt x="2410" y="709"/>
                </a:lnTo>
                <a:lnTo>
                  <a:pt x="2412" y="711"/>
                </a:lnTo>
                <a:lnTo>
                  <a:pt x="2414" y="713"/>
                </a:lnTo>
                <a:lnTo>
                  <a:pt x="2416" y="713"/>
                </a:lnTo>
                <a:lnTo>
                  <a:pt x="2420" y="711"/>
                </a:lnTo>
                <a:lnTo>
                  <a:pt x="2424" y="709"/>
                </a:lnTo>
                <a:lnTo>
                  <a:pt x="2426" y="709"/>
                </a:lnTo>
                <a:lnTo>
                  <a:pt x="2426" y="707"/>
                </a:lnTo>
                <a:lnTo>
                  <a:pt x="2434" y="703"/>
                </a:lnTo>
                <a:lnTo>
                  <a:pt x="2436" y="701"/>
                </a:lnTo>
                <a:lnTo>
                  <a:pt x="2444" y="699"/>
                </a:lnTo>
                <a:lnTo>
                  <a:pt x="2446" y="697"/>
                </a:lnTo>
                <a:lnTo>
                  <a:pt x="2450" y="695"/>
                </a:lnTo>
                <a:lnTo>
                  <a:pt x="2456" y="691"/>
                </a:lnTo>
                <a:lnTo>
                  <a:pt x="2458" y="691"/>
                </a:lnTo>
                <a:lnTo>
                  <a:pt x="2458" y="689"/>
                </a:lnTo>
                <a:lnTo>
                  <a:pt x="2458" y="689"/>
                </a:lnTo>
                <a:lnTo>
                  <a:pt x="2460" y="687"/>
                </a:lnTo>
                <a:lnTo>
                  <a:pt x="2460" y="685"/>
                </a:lnTo>
                <a:lnTo>
                  <a:pt x="2462" y="685"/>
                </a:lnTo>
                <a:lnTo>
                  <a:pt x="2462" y="683"/>
                </a:lnTo>
                <a:lnTo>
                  <a:pt x="2462" y="681"/>
                </a:lnTo>
                <a:lnTo>
                  <a:pt x="2464" y="681"/>
                </a:lnTo>
                <a:lnTo>
                  <a:pt x="2464" y="679"/>
                </a:lnTo>
                <a:lnTo>
                  <a:pt x="2466" y="677"/>
                </a:lnTo>
                <a:lnTo>
                  <a:pt x="2470" y="673"/>
                </a:lnTo>
                <a:lnTo>
                  <a:pt x="2470" y="671"/>
                </a:lnTo>
                <a:lnTo>
                  <a:pt x="2472" y="671"/>
                </a:lnTo>
                <a:lnTo>
                  <a:pt x="2472" y="669"/>
                </a:lnTo>
                <a:lnTo>
                  <a:pt x="2472" y="667"/>
                </a:lnTo>
                <a:lnTo>
                  <a:pt x="2474" y="667"/>
                </a:lnTo>
                <a:lnTo>
                  <a:pt x="2474" y="665"/>
                </a:lnTo>
                <a:lnTo>
                  <a:pt x="2474" y="663"/>
                </a:lnTo>
                <a:lnTo>
                  <a:pt x="2476" y="663"/>
                </a:lnTo>
                <a:lnTo>
                  <a:pt x="2476" y="661"/>
                </a:lnTo>
                <a:lnTo>
                  <a:pt x="2476" y="659"/>
                </a:lnTo>
                <a:lnTo>
                  <a:pt x="2478" y="659"/>
                </a:lnTo>
                <a:lnTo>
                  <a:pt x="2478" y="657"/>
                </a:lnTo>
                <a:lnTo>
                  <a:pt x="2478" y="655"/>
                </a:lnTo>
                <a:lnTo>
                  <a:pt x="2478" y="653"/>
                </a:lnTo>
                <a:lnTo>
                  <a:pt x="2480" y="653"/>
                </a:lnTo>
                <a:lnTo>
                  <a:pt x="2480" y="653"/>
                </a:lnTo>
                <a:lnTo>
                  <a:pt x="2480" y="651"/>
                </a:lnTo>
                <a:lnTo>
                  <a:pt x="2480" y="649"/>
                </a:lnTo>
                <a:lnTo>
                  <a:pt x="2482" y="649"/>
                </a:lnTo>
                <a:lnTo>
                  <a:pt x="2482" y="647"/>
                </a:lnTo>
                <a:lnTo>
                  <a:pt x="2482" y="645"/>
                </a:lnTo>
                <a:lnTo>
                  <a:pt x="2482" y="643"/>
                </a:lnTo>
                <a:lnTo>
                  <a:pt x="2482" y="641"/>
                </a:lnTo>
                <a:lnTo>
                  <a:pt x="2484" y="641"/>
                </a:lnTo>
                <a:lnTo>
                  <a:pt x="2484" y="639"/>
                </a:lnTo>
                <a:lnTo>
                  <a:pt x="2484" y="637"/>
                </a:lnTo>
                <a:lnTo>
                  <a:pt x="2484" y="635"/>
                </a:lnTo>
                <a:lnTo>
                  <a:pt x="2484" y="633"/>
                </a:lnTo>
                <a:lnTo>
                  <a:pt x="2484" y="629"/>
                </a:lnTo>
                <a:lnTo>
                  <a:pt x="2484" y="627"/>
                </a:lnTo>
                <a:lnTo>
                  <a:pt x="2484" y="625"/>
                </a:lnTo>
                <a:lnTo>
                  <a:pt x="2484" y="623"/>
                </a:lnTo>
                <a:lnTo>
                  <a:pt x="2484" y="621"/>
                </a:lnTo>
                <a:lnTo>
                  <a:pt x="2486" y="621"/>
                </a:lnTo>
                <a:lnTo>
                  <a:pt x="2486" y="619"/>
                </a:lnTo>
                <a:lnTo>
                  <a:pt x="2486" y="617"/>
                </a:lnTo>
                <a:lnTo>
                  <a:pt x="2486" y="615"/>
                </a:lnTo>
                <a:lnTo>
                  <a:pt x="2486" y="613"/>
                </a:lnTo>
                <a:lnTo>
                  <a:pt x="2488" y="613"/>
                </a:lnTo>
                <a:lnTo>
                  <a:pt x="2488" y="611"/>
                </a:lnTo>
                <a:lnTo>
                  <a:pt x="2488" y="609"/>
                </a:lnTo>
                <a:lnTo>
                  <a:pt x="2488" y="607"/>
                </a:lnTo>
                <a:lnTo>
                  <a:pt x="2490" y="605"/>
                </a:lnTo>
                <a:lnTo>
                  <a:pt x="2490" y="605"/>
                </a:lnTo>
                <a:lnTo>
                  <a:pt x="2490" y="603"/>
                </a:lnTo>
                <a:lnTo>
                  <a:pt x="2492" y="603"/>
                </a:lnTo>
                <a:lnTo>
                  <a:pt x="2492" y="601"/>
                </a:lnTo>
                <a:lnTo>
                  <a:pt x="2492" y="599"/>
                </a:lnTo>
                <a:lnTo>
                  <a:pt x="2494" y="599"/>
                </a:lnTo>
                <a:lnTo>
                  <a:pt x="2494" y="597"/>
                </a:lnTo>
                <a:lnTo>
                  <a:pt x="2494" y="595"/>
                </a:lnTo>
                <a:lnTo>
                  <a:pt x="2496" y="593"/>
                </a:lnTo>
                <a:lnTo>
                  <a:pt x="2496" y="591"/>
                </a:lnTo>
                <a:lnTo>
                  <a:pt x="2496" y="589"/>
                </a:lnTo>
                <a:lnTo>
                  <a:pt x="2496" y="587"/>
                </a:lnTo>
                <a:lnTo>
                  <a:pt x="2498" y="587"/>
                </a:lnTo>
                <a:lnTo>
                  <a:pt x="2498" y="585"/>
                </a:lnTo>
                <a:lnTo>
                  <a:pt x="2498" y="583"/>
                </a:lnTo>
                <a:lnTo>
                  <a:pt x="2500" y="583"/>
                </a:lnTo>
                <a:lnTo>
                  <a:pt x="2500" y="581"/>
                </a:lnTo>
                <a:lnTo>
                  <a:pt x="2502" y="581"/>
                </a:lnTo>
                <a:lnTo>
                  <a:pt x="2502" y="579"/>
                </a:lnTo>
                <a:lnTo>
                  <a:pt x="2504" y="579"/>
                </a:lnTo>
                <a:lnTo>
                  <a:pt x="2504" y="577"/>
                </a:lnTo>
                <a:lnTo>
                  <a:pt x="2504" y="575"/>
                </a:lnTo>
                <a:lnTo>
                  <a:pt x="2506" y="573"/>
                </a:lnTo>
                <a:lnTo>
                  <a:pt x="2506" y="573"/>
                </a:lnTo>
                <a:lnTo>
                  <a:pt x="2506" y="571"/>
                </a:lnTo>
                <a:lnTo>
                  <a:pt x="2508" y="571"/>
                </a:lnTo>
                <a:lnTo>
                  <a:pt x="2508" y="569"/>
                </a:lnTo>
                <a:lnTo>
                  <a:pt x="2510" y="569"/>
                </a:lnTo>
                <a:lnTo>
                  <a:pt x="2512" y="567"/>
                </a:lnTo>
                <a:lnTo>
                  <a:pt x="2514" y="567"/>
                </a:lnTo>
                <a:lnTo>
                  <a:pt x="2516" y="565"/>
                </a:lnTo>
                <a:lnTo>
                  <a:pt x="2518" y="565"/>
                </a:lnTo>
                <a:lnTo>
                  <a:pt x="2520" y="565"/>
                </a:lnTo>
                <a:lnTo>
                  <a:pt x="2520" y="563"/>
                </a:lnTo>
                <a:lnTo>
                  <a:pt x="2522" y="563"/>
                </a:lnTo>
                <a:lnTo>
                  <a:pt x="2524" y="563"/>
                </a:lnTo>
                <a:lnTo>
                  <a:pt x="2526" y="563"/>
                </a:lnTo>
                <a:lnTo>
                  <a:pt x="2528" y="563"/>
                </a:lnTo>
                <a:lnTo>
                  <a:pt x="2530" y="563"/>
                </a:lnTo>
                <a:lnTo>
                  <a:pt x="2532" y="563"/>
                </a:lnTo>
                <a:lnTo>
                  <a:pt x="2532" y="561"/>
                </a:lnTo>
                <a:lnTo>
                  <a:pt x="2534" y="561"/>
                </a:lnTo>
                <a:lnTo>
                  <a:pt x="2536" y="561"/>
                </a:lnTo>
                <a:lnTo>
                  <a:pt x="2538" y="561"/>
                </a:lnTo>
                <a:lnTo>
                  <a:pt x="2540" y="561"/>
                </a:lnTo>
                <a:lnTo>
                  <a:pt x="2542" y="561"/>
                </a:lnTo>
                <a:lnTo>
                  <a:pt x="2544" y="561"/>
                </a:lnTo>
                <a:lnTo>
                  <a:pt x="2546" y="561"/>
                </a:lnTo>
                <a:lnTo>
                  <a:pt x="2548" y="561"/>
                </a:lnTo>
                <a:lnTo>
                  <a:pt x="2550" y="561"/>
                </a:lnTo>
                <a:lnTo>
                  <a:pt x="2554" y="559"/>
                </a:lnTo>
                <a:lnTo>
                  <a:pt x="2556" y="559"/>
                </a:lnTo>
                <a:lnTo>
                  <a:pt x="2556" y="557"/>
                </a:lnTo>
                <a:lnTo>
                  <a:pt x="2560" y="557"/>
                </a:lnTo>
                <a:lnTo>
                  <a:pt x="2562" y="557"/>
                </a:lnTo>
                <a:lnTo>
                  <a:pt x="2566" y="555"/>
                </a:lnTo>
                <a:lnTo>
                  <a:pt x="2568" y="555"/>
                </a:lnTo>
                <a:lnTo>
                  <a:pt x="2570" y="553"/>
                </a:lnTo>
                <a:lnTo>
                  <a:pt x="2572" y="553"/>
                </a:lnTo>
                <a:lnTo>
                  <a:pt x="2572" y="551"/>
                </a:lnTo>
                <a:lnTo>
                  <a:pt x="2574" y="551"/>
                </a:lnTo>
                <a:lnTo>
                  <a:pt x="2574" y="549"/>
                </a:lnTo>
                <a:lnTo>
                  <a:pt x="2576" y="549"/>
                </a:lnTo>
                <a:lnTo>
                  <a:pt x="2576" y="547"/>
                </a:lnTo>
                <a:lnTo>
                  <a:pt x="2578" y="547"/>
                </a:lnTo>
                <a:lnTo>
                  <a:pt x="2578" y="545"/>
                </a:lnTo>
                <a:lnTo>
                  <a:pt x="2580" y="543"/>
                </a:lnTo>
                <a:lnTo>
                  <a:pt x="2580" y="541"/>
                </a:lnTo>
                <a:lnTo>
                  <a:pt x="2582" y="541"/>
                </a:lnTo>
                <a:lnTo>
                  <a:pt x="2582" y="539"/>
                </a:lnTo>
                <a:lnTo>
                  <a:pt x="2582" y="537"/>
                </a:lnTo>
                <a:lnTo>
                  <a:pt x="2584" y="535"/>
                </a:lnTo>
                <a:lnTo>
                  <a:pt x="2584" y="533"/>
                </a:lnTo>
                <a:lnTo>
                  <a:pt x="2584" y="531"/>
                </a:lnTo>
                <a:lnTo>
                  <a:pt x="2586" y="531"/>
                </a:lnTo>
                <a:lnTo>
                  <a:pt x="2586" y="529"/>
                </a:lnTo>
                <a:lnTo>
                  <a:pt x="2586" y="527"/>
                </a:lnTo>
                <a:lnTo>
                  <a:pt x="2588" y="525"/>
                </a:lnTo>
                <a:lnTo>
                  <a:pt x="2588" y="523"/>
                </a:lnTo>
                <a:lnTo>
                  <a:pt x="2590" y="521"/>
                </a:lnTo>
                <a:lnTo>
                  <a:pt x="2592" y="519"/>
                </a:lnTo>
                <a:lnTo>
                  <a:pt x="2594" y="517"/>
                </a:lnTo>
                <a:lnTo>
                  <a:pt x="2596" y="515"/>
                </a:lnTo>
                <a:lnTo>
                  <a:pt x="2598" y="513"/>
                </a:lnTo>
                <a:lnTo>
                  <a:pt x="2600" y="513"/>
                </a:lnTo>
                <a:lnTo>
                  <a:pt x="2604" y="511"/>
                </a:lnTo>
                <a:lnTo>
                  <a:pt x="2606" y="509"/>
                </a:lnTo>
                <a:lnTo>
                  <a:pt x="2608" y="509"/>
                </a:lnTo>
                <a:lnTo>
                  <a:pt x="2610" y="509"/>
                </a:lnTo>
                <a:lnTo>
                  <a:pt x="2612" y="509"/>
                </a:lnTo>
                <a:lnTo>
                  <a:pt x="2614" y="507"/>
                </a:lnTo>
                <a:lnTo>
                  <a:pt x="2616" y="505"/>
                </a:lnTo>
                <a:lnTo>
                  <a:pt x="2618" y="503"/>
                </a:lnTo>
                <a:lnTo>
                  <a:pt x="2620" y="501"/>
                </a:lnTo>
                <a:lnTo>
                  <a:pt x="2622" y="499"/>
                </a:lnTo>
                <a:lnTo>
                  <a:pt x="2624" y="495"/>
                </a:lnTo>
                <a:lnTo>
                  <a:pt x="2624" y="493"/>
                </a:lnTo>
                <a:lnTo>
                  <a:pt x="2624" y="491"/>
                </a:lnTo>
                <a:lnTo>
                  <a:pt x="2624" y="489"/>
                </a:lnTo>
                <a:lnTo>
                  <a:pt x="2626" y="489"/>
                </a:lnTo>
                <a:lnTo>
                  <a:pt x="2626" y="487"/>
                </a:lnTo>
                <a:lnTo>
                  <a:pt x="2626" y="485"/>
                </a:lnTo>
                <a:lnTo>
                  <a:pt x="2626" y="483"/>
                </a:lnTo>
                <a:lnTo>
                  <a:pt x="2626" y="481"/>
                </a:lnTo>
                <a:lnTo>
                  <a:pt x="2626" y="475"/>
                </a:lnTo>
                <a:lnTo>
                  <a:pt x="2624" y="475"/>
                </a:lnTo>
                <a:lnTo>
                  <a:pt x="2624" y="473"/>
                </a:lnTo>
                <a:lnTo>
                  <a:pt x="2624" y="471"/>
                </a:lnTo>
                <a:lnTo>
                  <a:pt x="2624" y="469"/>
                </a:lnTo>
                <a:lnTo>
                  <a:pt x="2622" y="465"/>
                </a:lnTo>
                <a:lnTo>
                  <a:pt x="2620" y="461"/>
                </a:lnTo>
                <a:lnTo>
                  <a:pt x="2618" y="459"/>
                </a:lnTo>
                <a:lnTo>
                  <a:pt x="2616" y="457"/>
                </a:lnTo>
                <a:lnTo>
                  <a:pt x="2614" y="449"/>
                </a:lnTo>
                <a:lnTo>
                  <a:pt x="2612" y="449"/>
                </a:lnTo>
                <a:lnTo>
                  <a:pt x="2612" y="447"/>
                </a:lnTo>
                <a:lnTo>
                  <a:pt x="2612" y="445"/>
                </a:lnTo>
                <a:lnTo>
                  <a:pt x="2610" y="443"/>
                </a:lnTo>
                <a:lnTo>
                  <a:pt x="2610" y="441"/>
                </a:lnTo>
                <a:lnTo>
                  <a:pt x="2610" y="439"/>
                </a:lnTo>
                <a:lnTo>
                  <a:pt x="2610" y="437"/>
                </a:lnTo>
                <a:lnTo>
                  <a:pt x="2610" y="435"/>
                </a:lnTo>
                <a:lnTo>
                  <a:pt x="2610" y="433"/>
                </a:lnTo>
                <a:lnTo>
                  <a:pt x="2610" y="431"/>
                </a:lnTo>
                <a:lnTo>
                  <a:pt x="2610" y="429"/>
                </a:lnTo>
                <a:lnTo>
                  <a:pt x="2610" y="427"/>
                </a:lnTo>
                <a:lnTo>
                  <a:pt x="2610" y="425"/>
                </a:lnTo>
                <a:lnTo>
                  <a:pt x="2610" y="423"/>
                </a:lnTo>
                <a:lnTo>
                  <a:pt x="2610" y="421"/>
                </a:lnTo>
                <a:lnTo>
                  <a:pt x="2610" y="417"/>
                </a:lnTo>
                <a:lnTo>
                  <a:pt x="2610" y="415"/>
                </a:lnTo>
                <a:lnTo>
                  <a:pt x="2610" y="413"/>
                </a:lnTo>
                <a:lnTo>
                  <a:pt x="2610" y="413"/>
                </a:lnTo>
                <a:lnTo>
                  <a:pt x="2610" y="409"/>
                </a:lnTo>
                <a:lnTo>
                  <a:pt x="2610" y="407"/>
                </a:lnTo>
                <a:lnTo>
                  <a:pt x="2610" y="405"/>
                </a:lnTo>
                <a:lnTo>
                  <a:pt x="2610" y="401"/>
                </a:lnTo>
                <a:lnTo>
                  <a:pt x="2610" y="397"/>
                </a:lnTo>
                <a:lnTo>
                  <a:pt x="2610" y="395"/>
                </a:lnTo>
                <a:lnTo>
                  <a:pt x="2608" y="395"/>
                </a:lnTo>
                <a:lnTo>
                  <a:pt x="2608" y="393"/>
                </a:lnTo>
                <a:lnTo>
                  <a:pt x="2608" y="391"/>
                </a:lnTo>
                <a:lnTo>
                  <a:pt x="2606" y="389"/>
                </a:lnTo>
                <a:lnTo>
                  <a:pt x="2604" y="387"/>
                </a:lnTo>
                <a:lnTo>
                  <a:pt x="2604" y="385"/>
                </a:lnTo>
                <a:lnTo>
                  <a:pt x="2604" y="383"/>
                </a:lnTo>
                <a:lnTo>
                  <a:pt x="2604" y="381"/>
                </a:lnTo>
                <a:lnTo>
                  <a:pt x="2602" y="381"/>
                </a:lnTo>
                <a:lnTo>
                  <a:pt x="2602" y="379"/>
                </a:lnTo>
                <a:lnTo>
                  <a:pt x="2600" y="375"/>
                </a:lnTo>
                <a:lnTo>
                  <a:pt x="2600" y="373"/>
                </a:lnTo>
                <a:lnTo>
                  <a:pt x="2600" y="371"/>
                </a:lnTo>
                <a:lnTo>
                  <a:pt x="2600" y="369"/>
                </a:lnTo>
                <a:lnTo>
                  <a:pt x="2600" y="367"/>
                </a:lnTo>
                <a:lnTo>
                  <a:pt x="2602" y="365"/>
                </a:lnTo>
                <a:lnTo>
                  <a:pt x="2602" y="365"/>
                </a:lnTo>
                <a:lnTo>
                  <a:pt x="2602" y="363"/>
                </a:lnTo>
                <a:lnTo>
                  <a:pt x="2602" y="361"/>
                </a:lnTo>
                <a:lnTo>
                  <a:pt x="2602" y="359"/>
                </a:lnTo>
                <a:lnTo>
                  <a:pt x="2604" y="357"/>
                </a:lnTo>
                <a:lnTo>
                  <a:pt x="2604" y="355"/>
                </a:lnTo>
                <a:lnTo>
                  <a:pt x="2604" y="353"/>
                </a:lnTo>
                <a:lnTo>
                  <a:pt x="2606" y="351"/>
                </a:lnTo>
                <a:lnTo>
                  <a:pt x="2608" y="349"/>
                </a:lnTo>
                <a:lnTo>
                  <a:pt x="2610" y="345"/>
                </a:lnTo>
                <a:lnTo>
                  <a:pt x="2610" y="343"/>
                </a:lnTo>
                <a:lnTo>
                  <a:pt x="2612" y="343"/>
                </a:lnTo>
                <a:lnTo>
                  <a:pt x="2612" y="341"/>
                </a:lnTo>
                <a:lnTo>
                  <a:pt x="2614" y="341"/>
                </a:lnTo>
                <a:lnTo>
                  <a:pt x="2614" y="339"/>
                </a:lnTo>
                <a:lnTo>
                  <a:pt x="2616" y="339"/>
                </a:lnTo>
                <a:lnTo>
                  <a:pt x="2618" y="337"/>
                </a:lnTo>
                <a:lnTo>
                  <a:pt x="2620" y="337"/>
                </a:lnTo>
                <a:lnTo>
                  <a:pt x="2620" y="335"/>
                </a:lnTo>
                <a:lnTo>
                  <a:pt x="2622" y="335"/>
                </a:lnTo>
                <a:lnTo>
                  <a:pt x="2624" y="335"/>
                </a:lnTo>
                <a:lnTo>
                  <a:pt x="2626" y="335"/>
                </a:lnTo>
                <a:lnTo>
                  <a:pt x="2628" y="332"/>
                </a:lnTo>
                <a:lnTo>
                  <a:pt x="2630" y="332"/>
                </a:lnTo>
                <a:lnTo>
                  <a:pt x="2630" y="335"/>
                </a:lnTo>
                <a:lnTo>
                  <a:pt x="2632" y="335"/>
                </a:lnTo>
                <a:lnTo>
                  <a:pt x="2634" y="335"/>
                </a:lnTo>
                <a:lnTo>
                  <a:pt x="2636" y="335"/>
                </a:lnTo>
                <a:lnTo>
                  <a:pt x="2638" y="335"/>
                </a:lnTo>
                <a:lnTo>
                  <a:pt x="2640" y="337"/>
                </a:lnTo>
                <a:lnTo>
                  <a:pt x="2642" y="337"/>
                </a:lnTo>
                <a:lnTo>
                  <a:pt x="2644" y="337"/>
                </a:lnTo>
                <a:lnTo>
                  <a:pt x="2646" y="337"/>
                </a:lnTo>
                <a:lnTo>
                  <a:pt x="2648" y="339"/>
                </a:lnTo>
                <a:lnTo>
                  <a:pt x="2650" y="339"/>
                </a:lnTo>
                <a:lnTo>
                  <a:pt x="2652" y="339"/>
                </a:lnTo>
                <a:lnTo>
                  <a:pt x="2652" y="339"/>
                </a:lnTo>
                <a:lnTo>
                  <a:pt x="2654" y="339"/>
                </a:lnTo>
                <a:lnTo>
                  <a:pt x="2656" y="339"/>
                </a:lnTo>
                <a:lnTo>
                  <a:pt x="2658" y="339"/>
                </a:lnTo>
                <a:lnTo>
                  <a:pt x="2660" y="339"/>
                </a:lnTo>
                <a:lnTo>
                  <a:pt x="2662" y="339"/>
                </a:lnTo>
                <a:lnTo>
                  <a:pt x="2664" y="339"/>
                </a:lnTo>
                <a:lnTo>
                  <a:pt x="2666" y="339"/>
                </a:lnTo>
                <a:lnTo>
                  <a:pt x="2668" y="337"/>
                </a:lnTo>
                <a:lnTo>
                  <a:pt x="2670" y="337"/>
                </a:lnTo>
                <a:lnTo>
                  <a:pt x="2672" y="337"/>
                </a:lnTo>
                <a:lnTo>
                  <a:pt x="2674" y="337"/>
                </a:lnTo>
                <a:lnTo>
                  <a:pt x="2676" y="335"/>
                </a:lnTo>
                <a:lnTo>
                  <a:pt x="2678" y="335"/>
                </a:lnTo>
                <a:lnTo>
                  <a:pt x="2680" y="332"/>
                </a:lnTo>
                <a:lnTo>
                  <a:pt x="2682" y="332"/>
                </a:lnTo>
                <a:lnTo>
                  <a:pt x="2684" y="332"/>
                </a:lnTo>
                <a:lnTo>
                  <a:pt x="2686" y="332"/>
                </a:lnTo>
                <a:lnTo>
                  <a:pt x="2688" y="330"/>
                </a:lnTo>
                <a:lnTo>
                  <a:pt x="2690" y="330"/>
                </a:lnTo>
                <a:lnTo>
                  <a:pt x="2692" y="330"/>
                </a:lnTo>
                <a:lnTo>
                  <a:pt x="2694" y="330"/>
                </a:lnTo>
                <a:lnTo>
                  <a:pt x="2696" y="328"/>
                </a:lnTo>
                <a:lnTo>
                  <a:pt x="2698" y="328"/>
                </a:lnTo>
                <a:lnTo>
                  <a:pt x="2700" y="328"/>
                </a:lnTo>
                <a:lnTo>
                  <a:pt x="2700" y="328"/>
                </a:lnTo>
                <a:lnTo>
                  <a:pt x="2702" y="328"/>
                </a:lnTo>
                <a:lnTo>
                  <a:pt x="2704" y="328"/>
                </a:lnTo>
                <a:lnTo>
                  <a:pt x="2706" y="328"/>
                </a:lnTo>
                <a:lnTo>
                  <a:pt x="2708" y="328"/>
                </a:lnTo>
                <a:lnTo>
                  <a:pt x="2710" y="328"/>
                </a:lnTo>
                <a:lnTo>
                  <a:pt x="2712" y="328"/>
                </a:lnTo>
                <a:lnTo>
                  <a:pt x="2712" y="330"/>
                </a:lnTo>
                <a:lnTo>
                  <a:pt x="2714" y="330"/>
                </a:lnTo>
                <a:lnTo>
                  <a:pt x="2716" y="330"/>
                </a:lnTo>
                <a:lnTo>
                  <a:pt x="2718" y="330"/>
                </a:lnTo>
                <a:lnTo>
                  <a:pt x="2720" y="330"/>
                </a:lnTo>
                <a:lnTo>
                  <a:pt x="2722" y="332"/>
                </a:lnTo>
                <a:lnTo>
                  <a:pt x="2724" y="332"/>
                </a:lnTo>
                <a:lnTo>
                  <a:pt x="2726" y="332"/>
                </a:lnTo>
                <a:lnTo>
                  <a:pt x="2726" y="335"/>
                </a:lnTo>
                <a:lnTo>
                  <a:pt x="2728" y="335"/>
                </a:lnTo>
                <a:lnTo>
                  <a:pt x="2730" y="337"/>
                </a:lnTo>
                <a:lnTo>
                  <a:pt x="2732" y="337"/>
                </a:lnTo>
                <a:lnTo>
                  <a:pt x="2732" y="339"/>
                </a:lnTo>
                <a:lnTo>
                  <a:pt x="2734" y="343"/>
                </a:lnTo>
                <a:lnTo>
                  <a:pt x="2736" y="343"/>
                </a:lnTo>
                <a:lnTo>
                  <a:pt x="2736" y="345"/>
                </a:lnTo>
                <a:lnTo>
                  <a:pt x="2738" y="345"/>
                </a:lnTo>
                <a:lnTo>
                  <a:pt x="2738" y="347"/>
                </a:lnTo>
                <a:lnTo>
                  <a:pt x="2740" y="349"/>
                </a:lnTo>
                <a:lnTo>
                  <a:pt x="2740" y="351"/>
                </a:lnTo>
                <a:lnTo>
                  <a:pt x="2742" y="353"/>
                </a:lnTo>
                <a:lnTo>
                  <a:pt x="2742" y="355"/>
                </a:lnTo>
                <a:lnTo>
                  <a:pt x="2744" y="357"/>
                </a:lnTo>
                <a:lnTo>
                  <a:pt x="2746" y="359"/>
                </a:lnTo>
                <a:lnTo>
                  <a:pt x="2746" y="361"/>
                </a:lnTo>
                <a:lnTo>
                  <a:pt x="2748" y="361"/>
                </a:lnTo>
                <a:lnTo>
                  <a:pt x="2748" y="363"/>
                </a:lnTo>
                <a:lnTo>
                  <a:pt x="2748" y="365"/>
                </a:lnTo>
                <a:lnTo>
                  <a:pt x="2750" y="365"/>
                </a:lnTo>
                <a:lnTo>
                  <a:pt x="2752" y="367"/>
                </a:lnTo>
                <a:lnTo>
                  <a:pt x="2754" y="367"/>
                </a:lnTo>
                <a:lnTo>
                  <a:pt x="2754" y="369"/>
                </a:lnTo>
                <a:lnTo>
                  <a:pt x="2756" y="369"/>
                </a:lnTo>
                <a:lnTo>
                  <a:pt x="2758" y="369"/>
                </a:lnTo>
                <a:lnTo>
                  <a:pt x="2760" y="371"/>
                </a:lnTo>
                <a:lnTo>
                  <a:pt x="2762" y="371"/>
                </a:lnTo>
                <a:lnTo>
                  <a:pt x="2764" y="371"/>
                </a:lnTo>
                <a:lnTo>
                  <a:pt x="2766" y="371"/>
                </a:lnTo>
                <a:lnTo>
                  <a:pt x="2766" y="373"/>
                </a:lnTo>
                <a:lnTo>
                  <a:pt x="2768" y="373"/>
                </a:lnTo>
                <a:lnTo>
                  <a:pt x="2770" y="373"/>
                </a:lnTo>
                <a:lnTo>
                  <a:pt x="2772" y="373"/>
                </a:lnTo>
                <a:lnTo>
                  <a:pt x="2774" y="373"/>
                </a:lnTo>
                <a:lnTo>
                  <a:pt x="2776" y="373"/>
                </a:lnTo>
                <a:lnTo>
                  <a:pt x="2778" y="373"/>
                </a:lnTo>
                <a:lnTo>
                  <a:pt x="2780" y="373"/>
                </a:lnTo>
                <a:lnTo>
                  <a:pt x="2782" y="373"/>
                </a:lnTo>
                <a:lnTo>
                  <a:pt x="2782" y="371"/>
                </a:lnTo>
                <a:lnTo>
                  <a:pt x="2784" y="371"/>
                </a:lnTo>
                <a:lnTo>
                  <a:pt x="2786" y="371"/>
                </a:lnTo>
                <a:lnTo>
                  <a:pt x="2788" y="371"/>
                </a:lnTo>
                <a:lnTo>
                  <a:pt x="2790" y="369"/>
                </a:lnTo>
                <a:lnTo>
                  <a:pt x="2792" y="369"/>
                </a:lnTo>
                <a:lnTo>
                  <a:pt x="2794" y="369"/>
                </a:lnTo>
                <a:lnTo>
                  <a:pt x="2794" y="367"/>
                </a:lnTo>
                <a:lnTo>
                  <a:pt x="2796" y="367"/>
                </a:lnTo>
                <a:lnTo>
                  <a:pt x="2796" y="365"/>
                </a:lnTo>
                <a:lnTo>
                  <a:pt x="2798" y="365"/>
                </a:lnTo>
                <a:lnTo>
                  <a:pt x="2800" y="365"/>
                </a:lnTo>
                <a:lnTo>
                  <a:pt x="2802" y="365"/>
                </a:lnTo>
                <a:lnTo>
                  <a:pt x="2802" y="363"/>
                </a:lnTo>
                <a:lnTo>
                  <a:pt x="2804" y="363"/>
                </a:lnTo>
                <a:lnTo>
                  <a:pt x="2806" y="361"/>
                </a:lnTo>
                <a:lnTo>
                  <a:pt x="2806" y="359"/>
                </a:lnTo>
                <a:lnTo>
                  <a:pt x="2808" y="357"/>
                </a:lnTo>
                <a:lnTo>
                  <a:pt x="2810" y="357"/>
                </a:lnTo>
                <a:lnTo>
                  <a:pt x="2810" y="355"/>
                </a:lnTo>
                <a:lnTo>
                  <a:pt x="2812" y="355"/>
                </a:lnTo>
                <a:lnTo>
                  <a:pt x="2814" y="353"/>
                </a:lnTo>
                <a:lnTo>
                  <a:pt x="2816" y="351"/>
                </a:lnTo>
                <a:lnTo>
                  <a:pt x="2818" y="351"/>
                </a:lnTo>
                <a:lnTo>
                  <a:pt x="2820" y="347"/>
                </a:lnTo>
                <a:lnTo>
                  <a:pt x="2822" y="345"/>
                </a:lnTo>
                <a:lnTo>
                  <a:pt x="2824" y="343"/>
                </a:lnTo>
                <a:lnTo>
                  <a:pt x="2826" y="341"/>
                </a:lnTo>
                <a:lnTo>
                  <a:pt x="2828" y="341"/>
                </a:lnTo>
                <a:lnTo>
                  <a:pt x="2828" y="339"/>
                </a:lnTo>
                <a:lnTo>
                  <a:pt x="2830" y="339"/>
                </a:lnTo>
                <a:lnTo>
                  <a:pt x="2832" y="339"/>
                </a:lnTo>
                <a:lnTo>
                  <a:pt x="2832" y="337"/>
                </a:lnTo>
                <a:lnTo>
                  <a:pt x="2834" y="337"/>
                </a:lnTo>
                <a:lnTo>
                  <a:pt x="2836" y="335"/>
                </a:lnTo>
                <a:lnTo>
                  <a:pt x="2840" y="332"/>
                </a:lnTo>
                <a:lnTo>
                  <a:pt x="2840" y="330"/>
                </a:lnTo>
                <a:lnTo>
                  <a:pt x="2842" y="330"/>
                </a:lnTo>
                <a:lnTo>
                  <a:pt x="2844" y="328"/>
                </a:lnTo>
                <a:lnTo>
                  <a:pt x="2844" y="328"/>
                </a:lnTo>
                <a:lnTo>
                  <a:pt x="2846" y="328"/>
                </a:lnTo>
                <a:lnTo>
                  <a:pt x="2848" y="326"/>
                </a:lnTo>
                <a:lnTo>
                  <a:pt x="2850" y="326"/>
                </a:lnTo>
                <a:lnTo>
                  <a:pt x="2852" y="324"/>
                </a:lnTo>
                <a:lnTo>
                  <a:pt x="2854" y="324"/>
                </a:lnTo>
                <a:lnTo>
                  <a:pt x="2854" y="322"/>
                </a:lnTo>
                <a:lnTo>
                  <a:pt x="2856" y="322"/>
                </a:lnTo>
                <a:lnTo>
                  <a:pt x="2858" y="322"/>
                </a:lnTo>
                <a:lnTo>
                  <a:pt x="2860" y="322"/>
                </a:lnTo>
                <a:lnTo>
                  <a:pt x="2862" y="320"/>
                </a:lnTo>
                <a:lnTo>
                  <a:pt x="2864" y="318"/>
                </a:lnTo>
                <a:lnTo>
                  <a:pt x="2866" y="318"/>
                </a:lnTo>
                <a:lnTo>
                  <a:pt x="2866" y="316"/>
                </a:lnTo>
                <a:lnTo>
                  <a:pt x="2868" y="316"/>
                </a:lnTo>
                <a:lnTo>
                  <a:pt x="2868" y="316"/>
                </a:lnTo>
                <a:lnTo>
                  <a:pt x="2870" y="316"/>
                </a:lnTo>
                <a:lnTo>
                  <a:pt x="2872" y="316"/>
                </a:lnTo>
                <a:lnTo>
                  <a:pt x="2872" y="314"/>
                </a:lnTo>
                <a:lnTo>
                  <a:pt x="2874" y="314"/>
                </a:lnTo>
                <a:lnTo>
                  <a:pt x="2876" y="312"/>
                </a:lnTo>
                <a:lnTo>
                  <a:pt x="2878" y="312"/>
                </a:lnTo>
                <a:lnTo>
                  <a:pt x="2880" y="310"/>
                </a:lnTo>
                <a:lnTo>
                  <a:pt x="2882" y="310"/>
                </a:lnTo>
                <a:lnTo>
                  <a:pt x="2882" y="308"/>
                </a:lnTo>
                <a:lnTo>
                  <a:pt x="2884" y="308"/>
                </a:lnTo>
                <a:lnTo>
                  <a:pt x="2884" y="306"/>
                </a:lnTo>
                <a:lnTo>
                  <a:pt x="2886" y="306"/>
                </a:lnTo>
                <a:lnTo>
                  <a:pt x="2888" y="304"/>
                </a:lnTo>
                <a:lnTo>
                  <a:pt x="2888" y="302"/>
                </a:lnTo>
                <a:lnTo>
                  <a:pt x="2890" y="302"/>
                </a:lnTo>
                <a:lnTo>
                  <a:pt x="2892" y="300"/>
                </a:lnTo>
                <a:lnTo>
                  <a:pt x="2892" y="300"/>
                </a:lnTo>
                <a:lnTo>
                  <a:pt x="2894" y="300"/>
                </a:lnTo>
                <a:lnTo>
                  <a:pt x="2896" y="300"/>
                </a:lnTo>
                <a:lnTo>
                  <a:pt x="2898" y="300"/>
                </a:lnTo>
                <a:lnTo>
                  <a:pt x="2900" y="298"/>
                </a:lnTo>
                <a:lnTo>
                  <a:pt x="2900" y="300"/>
                </a:lnTo>
                <a:lnTo>
                  <a:pt x="2902" y="300"/>
                </a:lnTo>
                <a:lnTo>
                  <a:pt x="2904" y="300"/>
                </a:lnTo>
                <a:lnTo>
                  <a:pt x="2906" y="300"/>
                </a:lnTo>
                <a:lnTo>
                  <a:pt x="2908" y="300"/>
                </a:lnTo>
                <a:lnTo>
                  <a:pt x="2910" y="300"/>
                </a:lnTo>
                <a:lnTo>
                  <a:pt x="2912" y="300"/>
                </a:lnTo>
                <a:lnTo>
                  <a:pt x="2914" y="302"/>
                </a:lnTo>
                <a:lnTo>
                  <a:pt x="2916" y="302"/>
                </a:lnTo>
                <a:lnTo>
                  <a:pt x="2918" y="302"/>
                </a:lnTo>
                <a:lnTo>
                  <a:pt x="2920" y="302"/>
                </a:lnTo>
                <a:lnTo>
                  <a:pt x="2922" y="302"/>
                </a:lnTo>
                <a:lnTo>
                  <a:pt x="2924" y="302"/>
                </a:lnTo>
                <a:lnTo>
                  <a:pt x="2926" y="302"/>
                </a:lnTo>
                <a:lnTo>
                  <a:pt x="2928" y="302"/>
                </a:lnTo>
                <a:lnTo>
                  <a:pt x="2930" y="302"/>
                </a:lnTo>
                <a:lnTo>
                  <a:pt x="2930" y="300"/>
                </a:lnTo>
                <a:lnTo>
                  <a:pt x="2932" y="300"/>
                </a:lnTo>
                <a:lnTo>
                  <a:pt x="2934" y="300"/>
                </a:lnTo>
                <a:lnTo>
                  <a:pt x="2934" y="298"/>
                </a:lnTo>
                <a:lnTo>
                  <a:pt x="2936" y="298"/>
                </a:lnTo>
                <a:lnTo>
                  <a:pt x="2938" y="298"/>
                </a:lnTo>
                <a:lnTo>
                  <a:pt x="2938" y="296"/>
                </a:lnTo>
                <a:lnTo>
                  <a:pt x="2940" y="296"/>
                </a:lnTo>
                <a:lnTo>
                  <a:pt x="2940" y="296"/>
                </a:lnTo>
                <a:lnTo>
                  <a:pt x="2942" y="294"/>
                </a:lnTo>
                <a:lnTo>
                  <a:pt x="2944" y="294"/>
                </a:lnTo>
                <a:lnTo>
                  <a:pt x="2944" y="292"/>
                </a:lnTo>
                <a:lnTo>
                  <a:pt x="2946" y="292"/>
                </a:lnTo>
                <a:lnTo>
                  <a:pt x="2948" y="290"/>
                </a:lnTo>
                <a:lnTo>
                  <a:pt x="2950" y="290"/>
                </a:lnTo>
                <a:lnTo>
                  <a:pt x="2950" y="288"/>
                </a:lnTo>
                <a:lnTo>
                  <a:pt x="2952" y="288"/>
                </a:lnTo>
                <a:lnTo>
                  <a:pt x="2954" y="288"/>
                </a:lnTo>
                <a:lnTo>
                  <a:pt x="2954" y="286"/>
                </a:lnTo>
                <a:lnTo>
                  <a:pt x="2956" y="286"/>
                </a:lnTo>
                <a:lnTo>
                  <a:pt x="2958" y="286"/>
                </a:lnTo>
                <a:lnTo>
                  <a:pt x="2960" y="286"/>
                </a:lnTo>
                <a:lnTo>
                  <a:pt x="2962" y="286"/>
                </a:lnTo>
                <a:lnTo>
                  <a:pt x="2962" y="288"/>
                </a:lnTo>
                <a:lnTo>
                  <a:pt x="2964" y="288"/>
                </a:lnTo>
                <a:lnTo>
                  <a:pt x="2966" y="288"/>
                </a:lnTo>
                <a:lnTo>
                  <a:pt x="2968" y="288"/>
                </a:lnTo>
                <a:lnTo>
                  <a:pt x="2970" y="288"/>
                </a:lnTo>
                <a:lnTo>
                  <a:pt x="2974" y="288"/>
                </a:lnTo>
                <a:lnTo>
                  <a:pt x="2976" y="290"/>
                </a:lnTo>
                <a:lnTo>
                  <a:pt x="2978" y="290"/>
                </a:lnTo>
                <a:lnTo>
                  <a:pt x="2980" y="290"/>
                </a:lnTo>
                <a:lnTo>
                  <a:pt x="2982" y="290"/>
                </a:lnTo>
                <a:lnTo>
                  <a:pt x="2984" y="292"/>
                </a:lnTo>
                <a:lnTo>
                  <a:pt x="2986" y="292"/>
                </a:lnTo>
                <a:lnTo>
                  <a:pt x="2988" y="294"/>
                </a:lnTo>
                <a:lnTo>
                  <a:pt x="2988" y="294"/>
                </a:lnTo>
                <a:lnTo>
                  <a:pt x="2990" y="294"/>
                </a:lnTo>
                <a:lnTo>
                  <a:pt x="2992" y="296"/>
                </a:lnTo>
                <a:lnTo>
                  <a:pt x="2994" y="296"/>
                </a:lnTo>
                <a:lnTo>
                  <a:pt x="2996" y="296"/>
                </a:lnTo>
                <a:lnTo>
                  <a:pt x="2998" y="296"/>
                </a:lnTo>
                <a:lnTo>
                  <a:pt x="3000" y="296"/>
                </a:lnTo>
                <a:lnTo>
                  <a:pt x="3002" y="296"/>
                </a:lnTo>
                <a:lnTo>
                  <a:pt x="3004" y="296"/>
                </a:lnTo>
                <a:lnTo>
                  <a:pt x="3004" y="294"/>
                </a:lnTo>
                <a:lnTo>
                  <a:pt x="3006" y="294"/>
                </a:lnTo>
                <a:lnTo>
                  <a:pt x="3006" y="292"/>
                </a:lnTo>
                <a:lnTo>
                  <a:pt x="3006" y="290"/>
                </a:lnTo>
                <a:lnTo>
                  <a:pt x="3006" y="288"/>
                </a:lnTo>
                <a:lnTo>
                  <a:pt x="3006" y="286"/>
                </a:lnTo>
                <a:lnTo>
                  <a:pt x="3006" y="284"/>
                </a:lnTo>
                <a:lnTo>
                  <a:pt x="3004" y="282"/>
                </a:lnTo>
                <a:lnTo>
                  <a:pt x="3004" y="280"/>
                </a:lnTo>
                <a:lnTo>
                  <a:pt x="3004" y="278"/>
                </a:lnTo>
                <a:lnTo>
                  <a:pt x="3002" y="276"/>
                </a:lnTo>
                <a:lnTo>
                  <a:pt x="3002" y="274"/>
                </a:lnTo>
                <a:lnTo>
                  <a:pt x="3000" y="274"/>
                </a:lnTo>
                <a:lnTo>
                  <a:pt x="3000" y="272"/>
                </a:lnTo>
                <a:lnTo>
                  <a:pt x="3000" y="270"/>
                </a:lnTo>
                <a:lnTo>
                  <a:pt x="2998" y="270"/>
                </a:lnTo>
                <a:lnTo>
                  <a:pt x="2998" y="268"/>
                </a:lnTo>
                <a:lnTo>
                  <a:pt x="2996" y="268"/>
                </a:lnTo>
                <a:lnTo>
                  <a:pt x="2996" y="264"/>
                </a:lnTo>
                <a:lnTo>
                  <a:pt x="2994" y="264"/>
                </a:lnTo>
                <a:lnTo>
                  <a:pt x="2994" y="262"/>
                </a:lnTo>
                <a:lnTo>
                  <a:pt x="2994" y="260"/>
                </a:lnTo>
                <a:lnTo>
                  <a:pt x="2994" y="258"/>
                </a:lnTo>
                <a:lnTo>
                  <a:pt x="2996" y="256"/>
                </a:lnTo>
                <a:lnTo>
                  <a:pt x="2996" y="254"/>
                </a:lnTo>
                <a:lnTo>
                  <a:pt x="2996" y="252"/>
                </a:lnTo>
                <a:lnTo>
                  <a:pt x="2998" y="252"/>
                </a:lnTo>
                <a:lnTo>
                  <a:pt x="2998" y="250"/>
                </a:lnTo>
                <a:lnTo>
                  <a:pt x="3000" y="250"/>
                </a:lnTo>
                <a:lnTo>
                  <a:pt x="3002" y="248"/>
                </a:lnTo>
                <a:lnTo>
                  <a:pt x="3002" y="246"/>
                </a:lnTo>
                <a:lnTo>
                  <a:pt x="3004" y="246"/>
                </a:lnTo>
                <a:lnTo>
                  <a:pt x="3006" y="244"/>
                </a:lnTo>
                <a:lnTo>
                  <a:pt x="3008" y="244"/>
                </a:lnTo>
                <a:lnTo>
                  <a:pt x="3008" y="242"/>
                </a:lnTo>
                <a:lnTo>
                  <a:pt x="3010" y="242"/>
                </a:lnTo>
                <a:lnTo>
                  <a:pt x="3012" y="242"/>
                </a:lnTo>
                <a:lnTo>
                  <a:pt x="3012" y="240"/>
                </a:lnTo>
                <a:lnTo>
                  <a:pt x="3014" y="238"/>
                </a:lnTo>
                <a:lnTo>
                  <a:pt x="3016" y="236"/>
                </a:lnTo>
                <a:lnTo>
                  <a:pt x="3018" y="236"/>
                </a:lnTo>
                <a:lnTo>
                  <a:pt x="3018" y="234"/>
                </a:lnTo>
                <a:lnTo>
                  <a:pt x="3020" y="232"/>
                </a:lnTo>
                <a:lnTo>
                  <a:pt x="3022" y="230"/>
                </a:lnTo>
                <a:lnTo>
                  <a:pt x="3022" y="228"/>
                </a:lnTo>
                <a:lnTo>
                  <a:pt x="3022" y="226"/>
                </a:lnTo>
                <a:lnTo>
                  <a:pt x="3024" y="226"/>
                </a:lnTo>
                <a:lnTo>
                  <a:pt x="3024" y="224"/>
                </a:lnTo>
                <a:lnTo>
                  <a:pt x="3024" y="222"/>
                </a:lnTo>
                <a:lnTo>
                  <a:pt x="3024" y="222"/>
                </a:lnTo>
                <a:lnTo>
                  <a:pt x="3024" y="220"/>
                </a:lnTo>
                <a:lnTo>
                  <a:pt x="3024" y="218"/>
                </a:lnTo>
                <a:lnTo>
                  <a:pt x="3022" y="216"/>
                </a:lnTo>
                <a:lnTo>
                  <a:pt x="3020" y="214"/>
                </a:lnTo>
                <a:lnTo>
                  <a:pt x="3018" y="212"/>
                </a:lnTo>
                <a:lnTo>
                  <a:pt x="3016" y="210"/>
                </a:lnTo>
                <a:lnTo>
                  <a:pt x="3014" y="210"/>
                </a:lnTo>
                <a:lnTo>
                  <a:pt x="3014" y="208"/>
                </a:lnTo>
                <a:lnTo>
                  <a:pt x="3012" y="208"/>
                </a:lnTo>
                <a:lnTo>
                  <a:pt x="3010" y="208"/>
                </a:lnTo>
                <a:lnTo>
                  <a:pt x="3010" y="206"/>
                </a:lnTo>
                <a:lnTo>
                  <a:pt x="3008" y="206"/>
                </a:lnTo>
                <a:lnTo>
                  <a:pt x="3006" y="206"/>
                </a:lnTo>
                <a:lnTo>
                  <a:pt x="3004" y="206"/>
                </a:lnTo>
                <a:lnTo>
                  <a:pt x="3002" y="206"/>
                </a:lnTo>
                <a:lnTo>
                  <a:pt x="2998" y="204"/>
                </a:lnTo>
                <a:lnTo>
                  <a:pt x="2996" y="204"/>
                </a:lnTo>
                <a:lnTo>
                  <a:pt x="2994" y="204"/>
                </a:lnTo>
                <a:lnTo>
                  <a:pt x="2992" y="204"/>
                </a:lnTo>
                <a:lnTo>
                  <a:pt x="2990" y="204"/>
                </a:lnTo>
                <a:lnTo>
                  <a:pt x="2988" y="204"/>
                </a:lnTo>
                <a:lnTo>
                  <a:pt x="2988" y="204"/>
                </a:lnTo>
                <a:lnTo>
                  <a:pt x="2986" y="204"/>
                </a:lnTo>
                <a:lnTo>
                  <a:pt x="2984" y="204"/>
                </a:lnTo>
                <a:lnTo>
                  <a:pt x="2982" y="204"/>
                </a:lnTo>
                <a:lnTo>
                  <a:pt x="2980" y="204"/>
                </a:lnTo>
                <a:lnTo>
                  <a:pt x="2978" y="204"/>
                </a:lnTo>
                <a:lnTo>
                  <a:pt x="2976" y="204"/>
                </a:lnTo>
                <a:lnTo>
                  <a:pt x="2974" y="204"/>
                </a:lnTo>
                <a:lnTo>
                  <a:pt x="2974" y="202"/>
                </a:lnTo>
                <a:lnTo>
                  <a:pt x="2972" y="202"/>
                </a:lnTo>
                <a:lnTo>
                  <a:pt x="2970" y="202"/>
                </a:lnTo>
                <a:lnTo>
                  <a:pt x="2970" y="200"/>
                </a:lnTo>
                <a:lnTo>
                  <a:pt x="2968" y="200"/>
                </a:lnTo>
                <a:lnTo>
                  <a:pt x="2968" y="198"/>
                </a:lnTo>
                <a:lnTo>
                  <a:pt x="2968" y="196"/>
                </a:lnTo>
                <a:lnTo>
                  <a:pt x="2966" y="196"/>
                </a:lnTo>
                <a:lnTo>
                  <a:pt x="2966" y="194"/>
                </a:lnTo>
                <a:lnTo>
                  <a:pt x="2966" y="192"/>
                </a:lnTo>
                <a:lnTo>
                  <a:pt x="2964" y="192"/>
                </a:lnTo>
                <a:lnTo>
                  <a:pt x="2964" y="190"/>
                </a:lnTo>
                <a:lnTo>
                  <a:pt x="2964" y="188"/>
                </a:lnTo>
                <a:lnTo>
                  <a:pt x="2964" y="186"/>
                </a:lnTo>
                <a:lnTo>
                  <a:pt x="2964" y="184"/>
                </a:lnTo>
                <a:lnTo>
                  <a:pt x="2966" y="184"/>
                </a:lnTo>
                <a:lnTo>
                  <a:pt x="2966" y="182"/>
                </a:lnTo>
                <a:lnTo>
                  <a:pt x="2968" y="180"/>
                </a:lnTo>
                <a:lnTo>
                  <a:pt x="2968" y="178"/>
                </a:lnTo>
                <a:lnTo>
                  <a:pt x="2970" y="176"/>
                </a:lnTo>
                <a:lnTo>
                  <a:pt x="2972" y="174"/>
                </a:lnTo>
                <a:lnTo>
                  <a:pt x="2972" y="174"/>
                </a:lnTo>
                <a:lnTo>
                  <a:pt x="2974" y="174"/>
                </a:lnTo>
                <a:lnTo>
                  <a:pt x="2974" y="172"/>
                </a:lnTo>
                <a:lnTo>
                  <a:pt x="2976" y="172"/>
                </a:lnTo>
                <a:lnTo>
                  <a:pt x="2978" y="170"/>
                </a:lnTo>
                <a:lnTo>
                  <a:pt x="2980" y="168"/>
                </a:lnTo>
                <a:lnTo>
                  <a:pt x="2980" y="166"/>
                </a:lnTo>
                <a:lnTo>
                  <a:pt x="2982" y="166"/>
                </a:lnTo>
                <a:lnTo>
                  <a:pt x="2982" y="164"/>
                </a:lnTo>
                <a:lnTo>
                  <a:pt x="2984" y="164"/>
                </a:lnTo>
                <a:lnTo>
                  <a:pt x="2984" y="162"/>
                </a:lnTo>
                <a:lnTo>
                  <a:pt x="2986" y="162"/>
                </a:lnTo>
                <a:lnTo>
                  <a:pt x="2986" y="160"/>
                </a:lnTo>
                <a:lnTo>
                  <a:pt x="2988" y="160"/>
                </a:lnTo>
                <a:lnTo>
                  <a:pt x="2988" y="158"/>
                </a:lnTo>
                <a:lnTo>
                  <a:pt x="2988" y="158"/>
                </a:lnTo>
                <a:lnTo>
                  <a:pt x="2988" y="156"/>
                </a:lnTo>
                <a:lnTo>
                  <a:pt x="2990" y="156"/>
                </a:lnTo>
                <a:lnTo>
                  <a:pt x="2990" y="154"/>
                </a:lnTo>
                <a:lnTo>
                  <a:pt x="2992" y="154"/>
                </a:lnTo>
                <a:lnTo>
                  <a:pt x="2992" y="152"/>
                </a:lnTo>
                <a:lnTo>
                  <a:pt x="2992" y="150"/>
                </a:lnTo>
                <a:lnTo>
                  <a:pt x="2994" y="150"/>
                </a:lnTo>
                <a:lnTo>
                  <a:pt x="2994" y="148"/>
                </a:lnTo>
                <a:lnTo>
                  <a:pt x="2994" y="146"/>
                </a:lnTo>
                <a:lnTo>
                  <a:pt x="2994" y="144"/>
                </a:lnTo>
                <a:lnTo>
                  <a:pt x="2994" y="142"/>
                </a:lnTo>
                <a:lnTo>
                  <a:pt x="2994" y="140"/>
                </a:lnTo>
                <a:lnTo>
                  <a:pt x="2994" y="138"/>
                </a:lnTo>
                <a:lnTo>
                  <a:pt x="2992" y="136"/>
                </a:lnTo>
                <a:lnTo>
                  <a:pt x="2992" y="134"/>
                </a:lnTo>
                <a:lnTo>
                  <a:pt x="2992" y="132"/>
                </a:lnTo>
                <a:lnTo>
                  <a:pt x="2990" y="130"/>
                </a:lnTo>
                <a:lnTo>
                  <a:pt x="2990" y="128"/>
                </a:lnTo>
                <a:lnTo>
                  <a:pt x="2988" y="128"/>
                </a:lnTo>
                <a:lnTo>
                  <a:pt x="2988" y="126"/>
                </a:lnTo>
                <a:lnTo>
                  <a:pt x="2988" y="126"/>
                </a:lnTo>
                <a:lnTo>
                  <a:pt x="2986" y="124"/>
                </a:lnTo>
                <a:lnTo>
                  <a:pt x="2984" y="122"/>
                </a:lnTo>
                <a:lnTo>
                  <a:pt x="2984" y="120"/>
                </a:lnTo>
                <a:lnTo>
                  <a:pt x="2984" y="118"/>
                </a:lnTo>
                <a:lnTo>
                  <a:pt x="2982" y="116"/>
                </a:lnTo>
                <a:lnTo>
                  <a:pt x="2980" y="116"/>
                </a:lnTo>
                <a:lnTo>
                  <a:pt x="2980" y="114"/>
                </a:lnTo>
                <a:lnTo>
                  <a:pt x="2980" y="112"/>
                </a:lnTo>
                <a:lnTo>
                  <a:pt x="2978" y="110"/>
                </a:lnTo>
                <a:lnTo>
                  <a:pt x="2978" y="108"/>
                </a:lnTo>
                <a:lnTo>
                  <a:pt x="2976" y="106"/>
                </a:lnTo>
                <a:lnTo>
                  <a:pt x="2974" y="104"/>
                </a:lnTo>
                <a:lnTo>
                  <a:pt x="2972" y="104"/>
                </a:lnTo>
                <a:lnTo>
                  <a:pt x="2972" y="102"/>
                </a:lnTo>
                <a:lnTo>
                  <a:pt x="2970" y="100"/>
                </a:lnTo>
                <a:lnTo>
                  <a:pt x="2970" y="98"/>
                </a:lnTo>
                <a:lnTo>
                  <a:pt x="2968" y="98"/>
                </a:lnTo>
                <a:lnTo>
                  <a:pt x="2968" y="96"/>
                </a:lnTo>
                <a:lnTo>
                  <a:pt x="2966" y="96"/>
                </a:lnTo>
                <a:lnTo>
                  <a:pt x="2964" y="94"/>
                </a:lnTo>
                <a:lnTo>
                  <a:pt x="2962" y="92"/>
                </a:lnTo>
                <a:lnTo>
                  <a:pt x="2960" y="90"/>
                </a:lnTo>
                <a:lnTo>
                  <a:pt x="2958" y="88"/>
                </a:lnTo>
                <a:lnTo>
                  <a:pt x="2958" y="86"/>
                </a:lnTo>
                <a:lnTo>
                  <a:pt x="2956" y="84"/>
                </a:lnTo>
                <a:lnTo>
                  <a:pt x="2956" y="82"/>
                </a:lnTo>
                <a:lnTo>
                  <a:pt x="2954" y="82"/>
                </a:lnTo>
                <a:lnTo>
                  <a:pt x="2954" y="80"/>
                </a:lnTo>
                <a:lnTo>
                  <a:pt x="2954" y="78"/>
                </a:lnTo>
                <a:lnTo>
                  <a:pt x="2952" y="78"/>
                </a:lnTo>
                <a:lnTo>
                  <a:pt x="2952" y="78"/>
                </a:lnTo>
                <a:lnTo>
                  <a:pt x="2952" y="76"/>
                </a:lnTo>
                <a:lnTo>
                  <a:pt x="2952" y="74"/>
                </a:lnTo>
                <a:lnTo>
                  <a:pt x="2952" y="72"/>
                </a:lnTo>
                <a:lnTo>
                  <a:pt x="2954" y="72"/>
                </a:lnTo>
                <a:lnTo>
                  <a:pt x="2954" y="70"/>
                </a:lnTo>
                <a:lnTo>
                  <a:pt x="2956" y="68"/>
                </a:lnTo>
                <a:lnTo>
                  <a:pt x="2958" y="66"/>
                </a:lnTo>
                <a:lnTo>
                  <a:pt x="2960" y="66"/>
                </a:lnTo>
                <a:lnTo>
                  <a:pt x="2960" y="64"/>
                </a:lnTo>
                <a:lnTo>
                  <a:pt x="2964" y="64"/>
                </a:lnTo>
                <a:lnTo>
                  <a:pt x="2968" y="62"/>
                </a:lnTo>
                <a:lnTo>
                  <a:pt x="2968" y="60"/>
                </a:lnTo>
                <a:lnTo>
                  <a:pt x="2970" y="60"/>
                </a:lnTo>
                <a:lnTo>
                  <a:pt x="2972" y="58"/>
                </a:lnTo>
                <a:lnTo>
                  <a:pt x="2974" y="58"/>
                </a:lnTo>
                <a:lnTo>
                  <a:pt x="2976" y="56"/>
                </a:lnTo>
                <a:lnTo>
                  <a:pt x="2978" y="56"/>
                </a:lnTo>
                <a:lnTo>
                  <a:pt x="2978" y="54"/>
                </a:lnTo>
                <a:lnTo>
                  <a:pt x="2980" y="52"/>
                </a:lnTo>
                <a:lnTo>
                  <a:pt x="2980" y="50"/>
                </a:lnTo>
                <a:lnTo>
                  <a:pt x="2982" y="50"/>
                </a:lnTo>
                <a:lnTo>
                  <a:pt x="2982" y="48"/>
                </a:lnTo>
                <a:lnTo>
                  <a:pt x="2984" y="48"/>
                </a:lnTo>
                <a:lnTo>
                  <a:pt x="2986" y="46"/>
                </a:lnTo>
                <a:lnTo>
                  <a:pt x="2988" y="44"/>
                </a:lnTo>
                <a:lnTo>
                  <a:pt x="2988" y="42"/>
                </a:lnTo>
                <a:lnTo>
                  <a:pt x="2988" y="40"/>
                </a:lnTo>
                <a:lnTo>
                  <a:pt x="2990" y="40"/>
                </a:lnTo>
                <a:lnTo>
                  <a:pt x="2992" y="38"/>
                </a:lnTo>
                <a:lnTo>
                  <a:pt x="2994" y="36"/>
                </a:lnTo>
                <a:lnTo>
                  <a:pt x="2996" y="36"/>
                </a:lnTo>
                <a:lnTo>
                  <a:pt x="2996" y="34"/>
                </a:lnTo>
                <a:lnTo>
                  <a:pt x="2998" y="34"/>
                </a:lnTo>
                <a:lnTo>
                  <a:pt x="3000" y="34"/>
                </a:lnTo>
                <a:lnTo>
                  <a:pt x="3002" y="34"/>
                </a:lnTo>
                <a:lnTo>
                  <a:pt x="3004" y="34"/>
                </a:lnTo>
                <a:lnTo>
                  <a:pt x="3004" y="32"/>
                </a:lnTo>
                <a:lnTo>
                  <a:pt x="3006" y="32"/>
                </a:lnTo>
                <a:lnTo>
                  <a:pt x="3006" y="30"/>
                </a:lnTo>
                <a:lnTo>
                  <a:pt x="3008" y="30"/>
                </a:lnTo>
                <a:lnTo>
                  <a:pt x="3010" y="30"/>
                </a:lnTo>
                <a:lnTo>
                  <a:pt x="3012" y="30"/>
                </a:lnTo>
                <a:lnTo>
                  <a:pt x="3014" y="30"/>
                </a:lnTo>
                <a:lnTo>
                  <a:pt x="3018" y="30"/>
                </a:lnTo>
                <a:lnTo>
                  <a:pt x="3018" y="28"/>
                </a:lnTo>
                <a:lnTo>
                  <a:pt x="3020" y="28"/>
                </a:lnTo>
                <a:lnTo>
                  <a:pt x="3022" y="28"/>
                </a:lnTo>
                <a:lnTo>
                  <a:pt x="3022" y="26"/>
                </a:lnTo>
                <a:lnTo>
                  <a:pt x="3024" y="26"/>
                </a:lnTo>
                <a:lnTo>
                  <a:pt x="3024" y="24"/>
                </a:lnTo>
                <a:lnTo>
                  <a:pt x="3026" y="24"/>
                </a:lnTo>
                <a:lnTo>
                  <a:pt x="3026" y="22"/>
                </a:lnTo>
                <a:lnTo>
                  <a:pt x="3028" y="20"/>
                </a:lnTo>
                <a:lnTo>
                  <a:pt x="3028" y="18"/>
                </a:lnTo>
                <a:lnTo>
                  <a:pt x="3030" y="16"/>
                </a:lnTo>
                <a:lnTo>
                  <a:pt x="3032" y="12"/>
                </a:lnTo>
                <a:lnTo>
                  <a:pt x="3036" y="8"/>
                </a:lnTo>
                <a:lnTo>
                  <a:pt x="3038" y="2"/>
                </a:lnTo>
                <a:lnTo>
                  <a:pt x="3040" y="2"/>
                </a:lnTo>
                <a:lnTo>
                  <a:pt x="3042" y="0"/>
                </a:lnTo>
                <a:lnTo>
                  <a:pt x="3044" y="0"/>
                </a:lnTo>
                <a:lnTo>
                  <a:pt x="3048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9991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Alabama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1403648" y="2204864"/>
            <a:ext cx="2189254" cy="3480352"/>
          </a:xfrm>
          <a:custGeom>
            <a:avLst/>
            <a:gdLst>
              <a:gd name="T0" fmla="*/ 163 w 2262"/>
              <a:gd name="T1" fmla="*/ 3572 h 3596"/>
              <a:gd name="T2" fmla="*/ 201 w 2262"/>
              <a:gd name="T3" fmla="*/ 3565 h 3596"/>
              <a:gd name="T4" fmla="*/ 607 w 2262"/>
              <a:gd name="T5" fmla="*/ 3540 h 3596"/>
              <a:gd name="T6" fmla="*/ 138 w 2262"/>
              <a:gd name="T7" fmla="*/ 3509 h 3596"/>
              <a:gd name="T8" fmla="*/ 330 w 2262"/>
              <a:gd name="T9" fmla="*/ 3258 h 3596"/>
              <a:gd name="T10" fmla="*/ 303 w 2262"/>
              <a:gd name="T11" fmla="*/ 3242 h 3596"/>
              <a:gd name="T12" fmla="*/ 1816 w 2262"/>
              <a:gd name="T13" fmla="*/ 59 h 3596"/>
              <a:gd name="T14" fmla="*/ 1864 w 2262"/>
              <a:gd name="T15" fmla="*/ 353 h 3596"/>
              <a:gd name="T16" fmla="*/ 1912 w 2262"/>
              <a:gd name="T17" fmla="*/ 625 h 3596"/>
              <a:gd name="T18" fmla="*/ 1972 w 2262"/>
              <a:gd name="T19" fmla="*/ 990 h 3596"/>
              <a:gd name="T20" fmla="*/ 2030 w 2262"/>
              <a:gd name="T21" fmla="*/ 1349 h 3596"/>
              <a:gd name="T22" fmla="*/ 2068 w 2262"/>
              <a:gd name="T23" fmla="*/ 1585 h 3596"/>
              <a:gd name="T24" fmla="*/ 2114 w 2262"/>
              <a:gd name="T25" fmla="*/ 1701 h 3596"/>
              <a:gd name="T26" fmla="*/ 2145 w 2262"/>
              <a:gd name="T27" fmla="*/ 1835 h 3596"/>
              <a:gd name="T28" fmla="*/ 2214 w 2262"/>
              <a:gd name="T29" fmla="*/ 1958 h 3596"/>
              <a:gd name="T30" fmla="*/ 2222 w 2262"/>
              <a:gd name="T31" fmla="*/ 2050 h 3596"/>
              <a:gd name="T32" fmla="*/ 2214 w 2262"/>
              <a:gd name="T33" fmla="*/ 2133 h 3596"/>
              <a:gd name="T34" fmla="*/ 2158 w 2262"/>
              <a:gd name="T35" fmla="*/ 2263 h 3596"/>
              <a:gd name="T36" fmla="*/ 2116 w 2262"/>
              <a:gd name="T37" fmla="*/ 2357 h 3596"/>
              <a:gd name="T38" fmla="*/ 2116 w 2262"/>
              <a:gd name="T39" fmla="*/ 2472 h 3596"/>
              <a:gd name="T40" fmla="*/ 2156 w 2262"/>
              <a:gd name="T41" fmla="*/ 2561 h 3596"/>
              <a:gd name="T42" fmla="*/ 2143 w 2262"/>
              <a:gd name="T43" fmla="*/ 2716 h 3596"/>
              <a:gd name="T44" fmla="*/ 2129 w 2262"/>
              <a:gd name="T45" fmla="*/ 2883 h 3596"/>
              <a:gd name="T46" fmla="*/ 2176 w 2262"/>
              <a:gd name="T47" fmla="*/ 3018 h 3596"/>
              <a:gd name="T48" fmla="*/ 1882 w 2262"/>
              <a:gd name="T49" fmla="*/ 3020 h 3596"/>
              <a:gd name="T50" fmla="*/ 1632 w 2262"/>
              <a:gd name="T51" fmla="*/ 3023 h 3596"/>
              <a:gd name="T52" fmla="*/ 1392 w 2262"/>
              <a:gd name="T53" fmla="*/ 3021 h 3596"/>
              <a:gd name="T54" fmla="*/ 1177 w 2262"/>
              <a:gd name="T55" fmla="*/ 3021 h 3596"/>
              <a:gd name="T56" fmla="*/ 950 w 2262"/>
              <a:gd name="T57" fmla="*/ 3020 h 3596"/>
              <a:gd name="T58" fmla="*/ 730 w 2262"/>
              <a:gd name="T59" fmla="*/ 3020 h 3596"/>
              <a:gd name="T60" fmla="*/ 559 w 2262"/>
              <a:gd name="T61" fmla="*/ 3045 h 3596"/>
              <a:gd name="T62" fmla="*/ 580 w 2262"/>
              <a:gd name="T63" fmla="*/ 3175 h 3596"/>
              <a:gd name="T64" fmla="*/ 680 w 2262"/>
              <a:gd name="T65" fmla="*/ 3275 h 3596"/>
              <a:gd name="T66" fmla="*/ 655 w 2262"/>
              <a:gd name="T67" fmla="*/ 3382 h 3596"/>
              <a:gd name="T68" fmla="*/ 637 w 2262"/>
              <a:gd name="T69" fmla="*/ 3484 h 3596"/>
              <a:gd name="T70" fmla="*/ 589 w 2262"/>
              <a:gd name="T71" fmla="*/ 3526 h 3596"/>
              <a:gd name="T72" fmla="*/ 547 w 2262"/>
              <a:gd name="T73" fmla="*/ 3509 h 3596"/>
              <a:gd name="T74" fmla="*/ 578 w 2262"/>
              <a:gd name="T75" fmla="*/ 3538 h 3596"/>
              <a:gd name="T76" fmla="*/ 372 w 2262"/>
              <a:gd name="T77" fmla="*/ 3584 h 3596"/>
              <a:gd name="T78" fmla="*/ 397 w 2262"/>
              <a:gd name="T79" fmla="*/ 3571 h 3596"/>
              <a:gd name="T80" fmla="*/ 453 w 2262"/>
              <a:gd name="T81" fmla="*/ 3536 h 3596"/>
              <a:gd name="T82" fmla="*/ 392 w 2262"/>
              <a:gd name="T83" fmla="*/ 3475 h 3596"/>
              <a:gd name="T84" fmla="*/ 355 w 2262"/>
              <a:gd name="T85" fmla="*/ 3331 h 3596"/>
              <a:gd name="T86" fmla="*/ 347 w 2262"/>
              <a:gd name="T87" fmla="*/ 3202 h 3596"/>
              <a:gd name="T88" fmla="*/ 299 w 2262"/>
              <a:gd name="T89" fmla="*/ 3183 h 3596"/>
              <a:gd name="T90" fmla="*/ 274 w 2262"/>
              <a:gd name="T91" fmla="*/ 3206 h 3596"/>
              <a:gd name="T92" fmla="*/ 261 w 2262"/>
              <a:gd name="T93" fmla="*/ 3277 h 3596"/>
              <a:gd name="T94" fmla="*/ 240 w 2262"/>
              <a:gd name="T95" fmla="*/ 3371 h 3596"/>
              <a:gd name="T96" fmla="*/ 203 w 2262"/>
              <a:gd name="T97" fmla="*/ 3503 h 3596"/>
              <a:gd name="T98" fmla="*/ 121 w 2262"/>
              <a:gd name="T99" fmla="*/ 3471 h 3596"/>
              <a:gd name="T100" fmla="*/ 46 w 2262"/>
              <a:gd name="T101" fmla="*/ 3404 h 3596"/>
              <a:gd name="T102" fmla="*/ 38 w 2262"/>
              <a:gd name="T103" fmla="*/ 3202 h 3596"/>
              <a:gd name="T104" fmla="*/ 25 w 2262"/>
              <a:gd name="T105" fmla="*/ 2906 h 3596"/>
              <a:gd name="T106" fmla="*/ 11 w 2262"/>
              <a:gd name="T107" fmla="*/ 2626 h 3596"/>
              <a:gd name="T108" fmla="*/ 0 w 2262"/>
              <a:gd name="T109" fmla="*/ 2371 h 3596"/>
              <a:gd name="T110" fmla="*/ 19 w 2262"/>
              <a:gd name="T111" fmla="*/ 2181 h 3596"/>
              <a:gd name="T112" fmla="*/ 42 w 2262"/>
              <a:gd name="T113" fmla="*/ 1958 h 3596"/>
              <a:gd name="T114" fmla="*/ 77 w 2262"/>
              <a:gd name="T115" fmla="*/ 1612 h 3596"/>
              <a:gd name="T116" fmla="*/ 111 w 2262"/>
              <a:gd name="T117" fmla="*/ 1259 h 3596"/>
              <a:gd name="T118" fmla="*/ 140 w 2262"/>
              <a:gd name="T119" fmla="*/ 986 h 3596"/>
              <a:gd name="T120" fmla="*/ 178 w 2262"/>
              <a:gd name="T121" fmla="*/ 627 h 3596"/>
              <a:gd name="T122" fmla="*/ 201 w 2262"/>
              <a:gd name="T123" fmla="*/ 397 h 3596"/>
              <a:gd name="T124" fmla="*/ 217 w 2262"/>
              <a:gd name="T125" fmla="*/ 80 h 3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62" h="3596">
                <a:moveTo>
                  <a:pt x="246" y="3596"/>
                </a:moveTo>
                <a:lnTo>
                  <a:pt x="242" y="3596"/>
                </a:lnTo>
                <a:lnTo>
                  <a:pt x="240" y="3594"/>
                </a:lnTo>
                <a:lnTo>
                  <a:pt x="236" y="3592"/>
                </a:lnTo>
                <a:lnTo>
                  <a:pt x="234" y="3590"/>
                </a:lnTo>
                <a:lnTo>
                  <a:pt x="232" y="3588"/>
                </a:lnTo>
                <a:lnTo>
                  <a:pt x="230" y="3588"/>
                </a:lnTo>
                <a:lnTo>
                  <a:pt x="228" y="3586"/>
                </a:lnTo>
                <a:lnTo>
                  <a:pt x="226" y="3586"/>
                </a:lnTo>
                <a:lnTo>
                  <a:pt x="226" y="3584"/>
                </a:lnTo>
                <a:lnTo>
                  <a:pt x="224" y="3584"/>
                </a:lnTo>
                <a:lnTo>
                  <a:pt x="224" y="3582"/>
                </a:lnTo>
                <a:lnTo>
                  <a:pt x="223" y="3580"/>
                </a:lnTo>
                <a:lnTo>
                  <a:pt x="221" y="3578"/>
                </a:lnTo>
                <a:lnTo>
                  <a:pt x="223" y="3578"/>
                </a:lnTo>
                <a:lnTo>
                  <a:pt x="221" y="3574"/>
                </a:lnTo>
                <a:lnTo>
                  <a:pt x="223" y="3574"/>
                </a:lnTo>
                <a:lnTo>
                  <a:pt x="223" y="3576"/>
                </a:lnTo>
                <a:lnTo>
                  <a:pt x="223" y="3578"/>
                </a:lnTo>
                <a:lnTo>
                  <a:pt x="224" y="3578"/>
                </a:lnTo>
                <a:lnTo>
                  <a:pt x="224" y="3580"/>
                </a:lnTo>
                <a:lnTo>
                  <a:pt x="224" y="3582"/>
                </a:lnTo>
                <a:lnTo>
                  <a:pt x="226" y="3584"/>
                </a:lnTo>
                <a:lnTo>
                  <a:pt x="228" y="3586"/>
                </a:lnTo>
                <a:lnTo>
                  <a:pt x="230" y="3586"/>
                </a:lnTo>
                <a:lnTo>
                  <a:pt x="232" y="3588"/>
                </a:lnTo>
                <a:lnTo>
                  <a:pt x="234" y="3590"/>
                </a:lnTo>
                <a:lnTo>
                  <a:pt x="236" y="3590"/>
                </a:lnTo>
                <a:lnTo>
                  <a:pt x="238" y="3592"/>
                </a:lnTo>
                <a:lnTo>
                  <a:pt x="240" y="3592"/>
                </a:lnTo>
                <a:lnTo>
                  <a:pt x="246" y="3596"/>
                </a:lnTo>
                <a:close/>
                <a:moveTo>
                  <a:pt x="228" y="3549"/>
                </a:moveTo>
                <a:lnTo>
                  <a:pt x="230" y="3551"/>
                </a:lnTo>
                <a:lnTo>
                  <a:pt x="232" y="3553"/>
                </a:lnTo>
                <a:lnTo>
                  <a:pt x="236" y="3557"/>
                </a:lnTo>
                <a:lnTo>
                  <a:pt x="240" y="3559"/>
                </a:lnTo>
                <a:lnTo>
                  <a:pt x="246" y="3563"/>
                </a:lnTo>
                <a:lnTo>
                  <a:pt x="248" y="3565"/>
                </a:lnTo>
                <a:lnTo>
                  <a:pt x="249" y="3567"/>
                </a:lnTo>
                <a:lnTo>
                  <a:pt x="249" y="3569"/>
                </a:lnTo>
                <a:lnTo>
                  <a:pt x="248" y="3571"/>
                </a:lnTo>
                <a:lnTo>
                  <a:pt x="246" y="3571"/>
                </a:lnTo>
                <a:lnTo>
                  <a:pt x="242" y="3572"/>
                </a:lnTo>
                <a:lnTo>
                  <a:pt x="240" y="3572"/>
                </a:lnTo>
                <a:lnTo>
                  <a:pt x="236" y="3574"/>
                </a:lnTo>
                <a:lnTo>
                  <a:pt x="232" y="3572"/>
                </a:lnTo>
                <a:lnTo>
                  <a:pt x="228" y="3572"/>
                </a:lnTo>
                <a:lnTo>
                  <a:pt x="224" y="3571"/>
                </a:lnTo>
                <a:lnTo>
                  <a:pt x="223" y="3571"/>
                </a:lnTo>
                <a:lnTo>
                  <a:pt x="221" y="3571"/>
                </a:lnTo>
                <a:lnTo>
                  <a:pt x="219" y="3569"/>
                </a:lnTo>
                <a:lnTo>
                  <a:pt x="215" y="3569"/>
                </a:lnTo>
                <a:lnTo>
                  <a:pt x="211" y="3569"/>
                </a:lnTo>
                <a:lnTo>
                  <a:pt x="209" y="3569"/>
                </a:lnTo>
                <a:lnTo>
                  <a:pt x="207" y="3569"/>
                </a:lnTo>
                <a:lnTo>
                  <a:pt x="205" y="3569"/>
                </a:lnTo>
                <a:lnTo>
                  <a:pt x="201" y="3569"/>
                </a:lnTo>
                <a:lnTo>
                  <a:pt x="198" y="3569"/>
                </a:lnTo>
                <a:lnTo>
                  <a:pt x="194" y="3569"/>
                </a:lnTo>
                <a:lnTo>
                  <a:pt x="192" y="3569"/>
                </a:lnTo>
                <a:lnTo>
                  <a:pt x="188" y="3569"/>
                </a:lnTo>
                <a:lnTo>
                  <a:pt x="186" y="3569"/>
                </a:lnTo>
                <a:lnTo>
                  <a:pt x="182" y="3569"/>
                </a:lnTo>
                <a:lnTo>
                  <a:pt x="180" y="3571"/>
                </a:lnTo>
                <a:lnTo>
                  <a:pt x="178" y="3571"/>
                </a:lnTo>
                <a:lnTo>
                  <a:pt x="176" y="3571"/>
                </a:lnTo>
                <a:lnTo>
                  <a:pt x="175" y="3571"/>
                </a:lnTo>
                <a:lnTo>
                  <a:pt x="173" y="3571"/>
                </a:lnTo>
                <a:lnTo>
                  <a:pt x="169" y="3571"/>
                </a:lnTo>
                <a:lnTo>
                  <a:pt x="167" y="3572"/>
                </a:lnTo>
                <a:lnTo>
                  <a:pt x="165" y="3572"/>
                </a:lnTo>
                <a:lnTo>
                  <a:pt x="163" y="3572"/>
                </a:lnTo>
                <a:lnTo>
                  <a:pt x="159" y="3572"/>
                </a:lnTo>
                <a:lnTo>
                  <a:pt x="157" y="3574"/>
                </a:lnTo>
                <a:lnTo>
                  <a:pt x="153" y="3574"/>
                </a:lnTo>
                <a:lnTo>
                  <a:pt x="152" y="3574"/>
                </a:lnTo>
                <a:lnTo>
                  <a:pt x="150" y="3576"/>
                </a:lnTo>
                <a:lnTo>
                  <a:pt x="148" y="3576"/>
                </a:lnTo>
                <a:lnTo>
                  <a:pt x="144" y="3576"/>
                </a:lnTo>
                <a:lnTo>
                  <a:pt x="142" y="3576"/>
                </a:lnTo>
                <a:lnTo>
                  <a:pt x="140" y="3578"/>
                </a:lnTo>
                <a:lnTo>
                  <a:pt x="138" y="3578"/>
                </a:lnTo>
                <a:lnTo>
                  <a:pt x="136" y="3578"/>
                </a:lnTo>
                <a:lnTo>
                  <a:pt x="132" y="3580"/>
                </a:lnTo>
                <a:lnTo>
                  <a:pt x="130" y="3580"/>
                </a:lnTo>
                <a:lnTo>
                  <a:pt x="128" y="3580"/>
                </a:lnTo>
                <a:lnTo>
                  <a:pt x="125" y="3582"/>
                </a:lnTo>
                <a:lnTo>
                  <a:pt x="121" y="3582"/>
                </a:lnTo>
                <a:lnTo>
                  <a:pt x="119" y="3582"/>
                </a:lnTo>
                <a:lnTo>
                  <a:pt x="117" y="3582"/>
                </a:lnTo>
                <a:lnTo>
                  <a:pt x="115" y="3584"/>
                </a:lnTo>
                <a:lnTo>
                  <a:pt x="113" y="3584"/>
                </a:lnTo>
                <a:lnTo>
                  <a:pt x="109" y="3584"/>
                </a:lnTo>
                <a:lnTo>
                  <a:pt x="107" y="3584"/>
                </a:lnTo>
                <a:lnTo>
                  <a:pt x="105" y="3584"/>
                </a:lnTo>
                <a:lnTo>
                  <a:pt x="103" y="3584"/>
                </a:lnTo>
                <a:lnTo>
                  <a:pt x="102" y="3584"/>
                </a:lnTo>
                <a:lnTo>
                  <a:pt x="100" y="3584"/>
                </a:lnTo>
                <a:lnTo>
                  <a:pt x="98" y="3584"/>
                </a:lnTo>
                <a:lnTo>
                  <a:pt x="96" y="3584"/>
                </a:lnTo>
                <a:lnTo>
                  <a:pt x="92" y="3584"/>
                </a:lnTo>
                <a:lnTo>
                  <a:pt x="92" y="3582"/>
                </a:lnTo>
                <a:lnTo>
                  <a:pt x="94" y="3582"/>
                </a:lnTo>
                <a:lnTo>
                  <a:pt x="96" y="3580"/>
                </a:lnTo>
                <a:lnTo>
                  <a:pt x="98" y="3580"/>
                </a:lnTo>
                <a:lnTo>
                  <a:pt x="102" y="3582"/>
                </a:lnTo>
                <a:lnTo>
                  <a:pt x="103" y="3582"/>
                </a:lnTo>
                <a:lnTo>
                  <a:pt x="109" y="3580"/>
                </a:lnTo>
                <a:lnTo>
                  <a:pt x="113" y="3580"/>
                </a:lnTo>
                <a:lnTo>
                  <a:pt x="117" y="3580"/>
                </a:lnTo>
                <a:lnTo>
                  <a:pt x="119" y="3580"/>
                </a:lnTo>
                <a:lnTo>
                  <a:pt x="121" y="3580"/>
                </a:lnTo>
                <a:lnTo>
                  <a:pt x="123" y="3580"/>
                </a:lnTo>
                <a:lnTo>
                  <a:pt x="127" y="3578"/>
                </a:lnTo>
                <a:lnTo>
                  <a:pt x="128" y="3578"/>
                </a:lnTo>
                <a:lnTo>
                  <a:pt x="132" y="3576"/>
                </a:lnTo>
                <a:lnTo>
                  <a:pt x="136" y="3576"/>
                </a:lnTo>
                <a:lnTo>
                  <a:pt x="138" y="3574"/>
                </a:lnTo>
                <a:lnTo>
                  <a:pt x="140" y="3574"/>
                </a:lnTo>
                <a:lnTo>
                  <a:pt x="144" y="3574"/>
                </a:lnTo>
                <a:lnTo>
                  <a:pt x="146" y="3572"/>
                </a:lnTo>
                <a:lnTo>
                  <a:pt x="148" y="3572"/>
                </a:lnTo>
                <a:lnTo>
                  <a:pt x="152" y="3572"/>
                </a:lnTo>
                <a:lnTo>
                  <a:pt x="153" y="3572"/>
                </a:lnTo>
                <a:lnTo>
                  <a:pt x="155" y="3571"/>
                </a:lnTo>
                <a:lnTo>
                  <a:pt x="161" y="3571"/>
                </a:lnTo>
                <a:lnTo>
                  <a:pt x="163" y="3571"/>
                </a:lnTo>
                <a:lnTo>
                  <a:pt x="165" y="3571"/>
                </a:lnTo>
                <a:lnTo>
                  <a:pt x="167" y="3571"/>
                </a:lnTo>
                <a:lnTo>
                  <a:pt x="169" y="3569"/>
                </a:lnTo>
                <a:lnTo>
                  <a:pt x="171" y="3569"/>
                </a:lnTo>
                <a:lnTo>
                  <a:pt x="173" y="3569"/>
                </a:lnTo>
                <a:lnTo>
                  <a:pt x="175" y="3569"/>
                </a:lnTo>
                <a:lnTo>
                  <a:pt x="176" y="3569"/>
                </a:lnTo>
                <a:lnTo>
                  <a:pt x="180" y="3567"/>
                </a:lnTo>
                <a:lnTo>
                  <a:pt x="182" y="3567"/>
                </a:lnTo>
                <a:lnTo>
                  <a:pt x="184" y="3567"/>
                </a:lnTo>
                <a:lnTo>
                  <a:pt x="188" y="3567"/>
                </a:lnTo>
                <a:lnTo>
                  <a:pt x="190" y="3567"/>
                </a:lnTo>
                <a:lnTo>
                  <a:pt x="194" y="3567"/>
                </a:lnTo>
                <a:lnTo>
                  <a:pt x="196" y="3567"/>
                </a:lnTo>
                <a:lnTo>
                  <a:pt x="198" y="3567"/>
                </a:lnTo>
                <a:lnTo>
                  <a:pt x="200" y="3567"/>
                </a:lnTo>
                <a:lnTo>
                  <a:pt x="201" y="3565"/>
                </a:lnTo>
                <a:lnTo>
                  <a:pt x="203" y="3565"/>
                </a:lnTo>
                <a:lnTo>
                  <a:pt x="205" y="3565"/>
                </a:lnTo>
                <a:lnTo>
                  <a:pt x="207" y="3565"/>
                </a:lnTo>
                <a:lnTo>
                  <a:pt x="209" y="3565"/>
                </a:lnTo>
                <a:lnTo>
                  <a:pt x="211" y="3563"/>
                </a:lnTo>
                <a:lnTo>
                  <a:pt x="213" y="3565"/>
                </a:lnTo>
                <a:lnTo>
                  <a:pt x="215" y="3567"/>
                </a:lnTo>
                <a:lnTo>
                  <a:pt x="217" y="3567"/>
                </a:lnTo>
                <a:lnTo>
                  <a:pt x="217" y="3565"/>
                </a:lnTo>
                <a:lnTo>
                  <a:pt x="217" y="3563"/>
                </a:lnTo>
                <a:lnTo>
                  <a:pt x="217" y="3561"/>
                </a:lnTo>
                <a:lnTo>
                  <a:pt x="219" y="3561"/>
                </a:lnTo>
                <a:lnTo>
                  <a:pt x="221" y="3563"/>
                </a:lnTo>
                <a:lnTo>
                  <a:pt x="226" y="3561"/>
                </a:lnTo>
                <a:lnTo>
                  <a:pt x="224" y="3559"/>
                </a:lnTo>
                <a:lnTo>
                  <a:pt x="224" y="3557"/>
                </a:lnTo>
                <a:lnTo>
                  <a:pt x="226" y="3557"/>
                </a:lnTo>
                <a:lnTo>
                  <a:pt x="228" y="3559"/>
                </a:lnTo>
                <a:lnTo>
                  <a:pt x="230" y="3561"/>
                </a:lnTo>
                <a:lnTo>
                  <a:pt x="232" y="3563"/>
                </a:lnTo>
                <a:lnTo>
                  <a:pt x="234" y="3565"/>
                </a:lnTo>
                <a:lnTo>
                  <a:pt x="236" y="3565"/>
                </a:lnTo>
                <a:lnTo>
                  <a:pt x="238" y="3565"/>
                </a:lnTo>
                <a:lnTo>
                  <a:pt x="238" y="3563"/>
                </a:lnTo>
                <a:lnTo>
                  <a:pt x="240" y="3565"/>
                </a:lnTo>
                <a:lnTo>
                  <a:pt x="242" y="3563"/>
                </a:lnTo>
                <a:lnTo>
                  <a:pt x="240" y="3561"/>
                </a:lnTo>
                <a:lnTo>
                  <a:pt x="238" y="3559"/>
                </a:lnTo>
                <a:lnTo>
                  <a:pt x="236" y="3559"/>
                </a:lnTo>
                <a:lnTo>
                  <a:pt x="234" y="3555"/>
                </a:lnTo>
                <a:lnTo>
                  <a:pt x="232" y="3553"/>
                </a:lnTo>
                <a:lnTo>
                  <a:pt x="230" y="3553"/>
                </a:lnTo>
                <a:lnTo>
                  <a:pt x="228" y="3551"/>
                </a:lnTo>
                <a:lnTo>
                  <a:pt x="226" y="3551"/>
                </a:lnTo>
                <a:lnTo>
                  <a:pt x="224" y="3553"/>
                </a:lnTo>
                <a:lnTo>
                  <a:pt x="223" y="3553"/>
                </a:lnTo>
                <a:lnTo>
                  <a:pt x="223" y="3551"/>
                </a:lnTo>
                <a:lnTo>
                  <a:pt x="223" y="3549"/>
                </a:lnTo>
                <a:lnTo>
                  <a:pt x="221" y="3548"/>
                </a:lnTo>
                <a:lnTo>
                  <a:pt x="219" y="3546"/>
                </a:lnTo>
                <a:lnTo>
                  <a:pt x="221" y="3544"/>
                </a:lnTo>
                <a:lnTo>
                  <a:pt x="221" y="3546"/>
                </a:lnTo>
                <a:lnTo>
                  <a:pt x="224" y="3548"/>
                </a:lnTo>
                <a:lnTo>
                  <a:pt x="228" y="3549"/>
                </a:lnTo>
                <a:close/>
                <a:moveTo>
                  <a:pt x="603" y="3546"/>
                </a:moveTo>
                <a:lnTo>
                  <a:pt x="595" y="3548"/>
                </a:lnTo>
                <a:lnTo>
                  <a:pt x="589" y="3549"/>
                </a:lnTo>
                <a:lnTo>
                  <a:pt x="585" y="3549"/>
                </a:lnTo>
                <a:lnTo>
                  <a:pt x="584" y="3551"/>
                </a:lnTo>
                <a:lnTo>
                  <a:pt x="580" y="3551"/>
                </a:lnTo>
                <a:lnTo>
                  <a:pt x="580" y="3548"/>
                </a:lnTo>
                <a:lnTo>
                  <a:pt x="582" y="3548"/>
                </a:lnTo>
                <a:lnTo>
                  <a:pt x="584" y="3548"/>
                </a:lnTo>
                <a:lnTo>
                  <a:pt x="585" y="3546"/>
                </a:lnTo>
                <a:lnTo>
                  <a:pt x="587" y="3546"/>
                </a:lnTo>
                <a:lnTo>
                  <a:pt x="591" y="3546"/>
                </a:lnTo>
                <a:lnTo>
                  <a:pt x="595" y="3546"/>
                </a:lnTo>
                <a:lnTo>
                  <a:pt x="597" y="3546"/>
                </a:lnTo>
                <a:lnTo>
                  <a:pt x="601" y="3544"/>
                </a:lnTo>
                <a:lnTo>
                  <a:pt x="603" y="3544"/>
                </a:lnTo>
                <a:lnTo>
                  <a:pt x="603" y="3546"/>
                </a:lnTo>
                <a:close/>
                <a:moveTo>
                  <a:pt x="628" y="3532"/>
                </a:moveTo>
                <a:lnTo>
                  <a:pt x="626" y="3534"/>
                </a:lnTo>
                <a:lnTo>
                  <a:pt x="624" y="3534"/>
                </a:lnTo>
                <a:lnTo>
                  <a:pt x="624" y="3536"/>
                </a:lnTo>
                <a:lnTo>
                  <a:pt x="620" y="3536"/>
                </a:lnTo>
                <a:lnTo>
                  <a:pt x="618" y="3538"/>
                </a:lnTo>
                <a:lnTo>
                  <a:pt x="616" y="3538"/>
                </a:lnTo>
                <a:lnTo>
                  <a:pt x="614" y="3538"/>
                </a:lnTo>
                <a:lnTo>
                  <a:pt x="612" y="3540"/>
                </a:lnTo>
                <a:lnTo>
                  <a:pt x="610" y="3540"/>
                </a:lnTo>
                <a:lnTo>
                  <a:pt x="607" y="3540"/>
                </a:lnTo>
                <a:lnTo>
                  <a:pt x="605" y="3542"/>
                </a:lnTo>
                <a:lnTo>
                  <a:pt x="603" y="3542"/>
                </a:lnTo>
                <a:lnTo>
                  <a:pt x="601" y="3542"/>
                </a:lnTo>
                <a:lnTo>
                  <a:pt x="599" y="3542"/>
                </a:lnTo>
                <a:lnTo>
                  <a:pt x="595" y="3544"/>
                </a:lnTo>
                <a:lnTo>
                  <a:pt x="593" y="3544"/>
                </a:lnTo>
                <a:lnTo>
                  <a:pt x="591" y="3546"/>
                </a:lnTo>
                <a:lnTo>
                  <a:pt x="589" y="3546"/>
                </a:lnTo>
                <a:lnTo>
                  <a:pt x="587" y="3544"/>
                </a:lnTo>
                <a:lnTo>
                  <a:pt x="589" y="3544"/>
                </a:lnTo>
                <a:lnTo>
                  <a:pt x="591" y="3544"/>
                </a:lnTo>
                <a:lnTo>
                  <a:pt x="593" y="3542"/>
                </a:lnTo>
                <a:lnTo>
                  <a:pt x="595" y="3542"/>
                </a:lnTo>
                <a:lnTo>
                  <a:pt x="597" y="3542"/>
                </a:lnTo>
                <a:lnTo>
                  <a:pt x="597" y="3540"/>
                </a:lnTo>
                <a:lnTo>
                  <a:pt x="601" y="3540"/>
                </a:lnTo>
                <a:lnTo>
                  <a:pt x="603" y="3540"/>
                </a:lnTo>
                <a:lnTo>
                  <a:pt x="605" y="3538"/>
                </a:lnTo>
                <a:lnTo>
                  <a:pt x="607" y="3538"/>
                </a:lnTo>
                <a:lnTo>
                  <a:pt x="609" y="3536"/>
                </a:lnTo>
                <a:lnTo>
                  <a:pt x="610" y="3536"/>
                </a:lnTo>
                <a:lnTo>
                  <a:pt x="610" y="3534"/>
                </a:lnTo>
                <a:lnTo>
                  <a:pt x="612" y="3534"/>
                </a:lnTo>
                <a:lnTo>
                  <a:pt x="614" y="3534"/>
                </a:lnTo>
                <a:lnTo>
                  <a:pt x="616" y="3532"/>
                </a:lnTo>
                <a:lnTo>
                  <a:pt x="618" y="3532"/>
                </a:lnTo>
                <a:lnTo>
                  <a:pt x="620" y="3534"/>
                </a:lnTo>
                <a:lnTo>
                  <a:pt x="624" y="3532"/>
                </a:lnTo>
                <a:lnTo>
                  <a:pt x="626" y="3530"/>
                </a:lnTo>
                <a:lnTo>
                  <a:pt x="628" y="3528"/>
                </a:lnTo>
                <a:lnTo>
                  <a:pt x="630" y="3528"/>
                </a:lnTo>
                <a:lnTo>
                  <a:pt x="632" y="3528"/>
                </a:lnTo>
                <a:lnTo>
                  <a:pt x="635" y="3528"/>
                </a:lnTo>
                <a:lnTo>
                  <a:pt x="637" y="3526"/>
                </a:lnTo>
                <a:lnTo>
                  <a:pt x="639" y="3526"/>
                </a:lnTo>
                <a:lnTo>
                  <a:pt x="641" y="3526"/>
                </a:lnTo>
                <a:lnTo>
                  <a:pt x="641" y="3528"/>
                </a:lnTo>
                <a:lnTo>
                  <a:pt x="639" y="3530"/>
                </a:lnTo>
                <a:lnTo>
                  <a:pt x="637" y="3530"/>
                </a:lnTo>
                <a:lnTo>
                  <a:pt x="635" y="3530"/>
                </a:lnTo>
                <a:lnTo>
                  <a:pt x="634" y="3532"/>
                </a:lnTo>
                <a:lnTo>
                  <a:pt x="630" y="3532"/>
                </a:lnTo>
                <a:lnTo>
                  <a:pt x="628" y="3532"/>
                </a:lnTo>
                <a:close/>
                <a:moveTo>
                  <a:pt x="159" y="3517"/>
                </a:moveTo>
                <a:lnTo>
                  <a:pt x="155" y="3517"/>
                </a:lnTo>
                <a:lnTo>
                  <a:pt x="157" y="3515"/>
                </a:lnTo>
                <a:lnTo>
                  <a:pt x="159" y="3515"/>
                </a:lnTo>
                <a:lnTo>
                  <a:pt x="161" y="3515"/>
                </a:lnTo>
                <a:lnTo>
                  <a:pt x="159" y="3517"/>
                </a:lnTo>
                <a:close/>
                <a:moveTo>
                  <a:pt x="215" y="3511"/>
                </a:moveTo>
                <a:lnTo>
                  <a:pt x="213" y="3513"/>
                </a:lnTo>
                <a:lnTo>
                  <a:pt x="213" y="3515"/>
                </a:lnTo>
                <a:lnTo>
                  <a:pt x="213" y="3517"/>
                </a:lnTo>
                <a:lnTo>
                  <a:pt x="213" y="3519"/>
                </a:lnTo>
                <a:lnTo>
                  <a:pt x="211" y="3521"/>
                </a:lnTo>
                <a:lnTo>
                  <a:pt x="211" y="3523"/>
                </a:lnTo>
                <a:lnTo>
                  <a:pt x="209" y="3521"/>
                </a:lnTo>
                <a:lnTo>
                  <a:pt x="207" y="3517"/>
                </a:lnTo>
                <a:lnTo>
                  <a:pt x="207" y="3515"/>
                </a:lnTo>
                <a:lnTo>
                  <a:pt x="207" y="3513"/>
                </a:lnTo>
                <a:lnTo>
                  <a:pt x="207" y="3511"/>
                </a:lnTo>
                <a:lnTo>
                  <a:pt x="209" y="3513"/>
                </a:lnTo>
                <a:lnTo>
                  <a:pt x="211" y="3511"/>
                </a:lnTo>
                <a:lnTo>
                  <a:pt x="213" y="3507"/>
                </a:lnTo>
                <a:lnTo>
                  <a:pt x="215" y="3507"/>
                </a:lnTo>
                <a:lnTo>
                  <a:pt x="215" y="3505"/>
                </a:lnTo>
                <a:lnTo>
                  <a:pt x="215" y="3507"/>
                </a:lnTo>
                <a:lnTo>
                  <a:pt x="215" y="3511"/>
                </a:lnTo>
                <a:close/>
                <a:moveTo>
                  <a:pt x="140" y="3503"/>
                </a:moveTo>
                <a:lnTo>
                  <a:pt x="140" y="3505"/>
                </a:lnTo>
                <a:lnTo>
                  <a:pt x="140" y="3507"/>
                </a:lnTo>
                <a:lnTo>
                  <a:pt x="138" y="3509"/>
                </a:lnTo>
                <a:lnTo>
                  <a:pt x="138" y="3511"/>
                </a:lnTo>
                <a:lnTo>
                  <a:pt x="138" y="3513"/>
                </a:lnTo>
                <a:lnTo>
                  <a:pt x="138" y="3515"/>
                </a:lnTo>
                <a:lnTo>
                  <a:pt x="136" y="3515"/>
                </a:lnTo>
                <a:lnTo>
                  <a:pt x="134" y="3513"/>
                </a:lnTo>
                <a:lnTo>
                  <a:pt x="134" y="3511"/>
                </a:lnTo>
                <a:lnTo>
                  <a:pt x="132" y="3509"/>
                </a:lnTo>
                <a:lnTo>
                  <a:pt x="132" y="3507"/>
                </a:lnTo>
                <a:lnTo>
                  <a:pt x="132" y="3505"/>
                </a:lnTo>
                <a:lnTo>
                  <a:pt x="134" y="3505"/>
                </a:lnTo>
                <a:lnTo>
                  <a:pt x="134" y="3503"/>
                </a:lnTo>
                <a:lnTo>
                  <a:pt x="136" y="3501"/>
                </a:lnTo>
                <a:lnTo>
                  <a:pt x="136" y="3500"/>
                </a:lnTo>
                <a:lnTo>
                  <a:pt x="134" y="3498"/>
                </a:lnTo>
                <a:lnTo>
                  <a:pt x="132" y="3498"/>
                </a:lnTo>
                <a:lnTo>
                  <a:pt x="132" y="3496"/>
                </a:lnTo>
                <a:lnTo>
                  <a:pt x="134" y="3494"/>
                </a:lnTo>
                <a:lnTo>
                  <a:pt x="134" y="3492"/>
                </a:lnTo>
                <a:lnTo>
                  <a:pt x="134" y="3488"/>
                </a:lnTo>
                <a:lnTo>
                  <a:pt x="134" y="3486"/>
                </a:lnTo>
                <a:lnTo>
                  <a:pt x="134" y="3484"/>
                </a:lnTo>
                <a:lnTo>
                  <a:pt x="134" y="3482"/>
                </a:lnTo>
                <a:lnTo>
                  <a:pt x="136" y="3482"/>
                </a:lnTo>
                <a:lnTo>
                  <a:pt x="136" y="3484"/>
                </a:lnTo>
                <a:lnTo>
                  <a:pt x="136" y="3486"/>
                </a:lnTo>
                <a:lnTo>
                  <a:pt x="136" y="3488"/>
                </a:lnTo>
                <a:lnTo>
                  <a:pt x="136" y="3492"/>
                </a:lnTo>
                <a:lnTo>
                  <a:pt x="136" y="3494"/>
                </a:lnTo>
                <a:lnTo>
                  <a:pt x="136" y="3496"/>
                </a:lnTo>
                <a:lnTo>
                  <a:pt x="136" y="3498"/>
                </a:lnTo>
                <a:lnTo>
                  <a:pt x="138" y="3500"/>
                </a:lnTo>
                <a:lnTo>
                  <a:pt x="138" y="3501"/>
                </a:lnTo>
                <a:lnTo>
                  <a:pt x="140" y="3503"/>
                </a:lnTo>
                <a:close/>
                <a:moveTo>
                  <a:pt x="284" y="3390"/>
                </a:moveTo>
                <a:lnTo>
                  <a:pt x="284" y="3392"/>
                </a:lnTo>
                <a:lnTo>
                  <a:pt x="280" y="3390"/>
                </a:lnTo>
                <a:lnTo>
                  <a:pt x="271" y="3384"/>
                </a:lnTo>
                <a:lnTo>
                  <a:pt x="265" y="3380"/>
                </a:lnTo>
                <a:lnTo>
                  <a:pt x="269" y="3377"/>
                </a:lnTo>
                <a:lnTo>
                  <a:pt x="272" y="3373"/>
                </a:lnTo>
                <a:lnTo>
                  <a:pt x="274" y="3369"/>
                </a:lnTo>
                <a:lnTo>
                  <a:pt x="276" y="3369"/>
                </a:lnTo>
                <a:lnTo>
                  <a:pt x="278" y="3369"/>
                </a:lnTo>
                <a:lnTo>
                  <a:pt x="282" y="3373"/>
                </a:lnTo>
                <a:lnTo>
                  <a:pt x="282" y="3375"/>
                </a:lnTo>
                <a:lnTo>
                  <a:pt x="284" y="3390"/>
                </a:lnTo>
                <a:close/>
                <a:moveTo>
                  <a:pt x="344" y="3260"/>
                </a:moveTo>
                <a:lnTo>
                  <a:pt x="344" y="3261"/>
                </a:lnTo>
                <a:lnTo>
                  <a:pt x="344" y="3263"/>
                </a:lnTo>
                <a:lnTo>
                  <a:pt x="345" y="3267"/>
                </a:lnTo>
                <a:lnTo>
                  <a:pt x="344" y="3269"/>
                </a:lnTo>
                <a:lnTo>
                  <a:pt x="344" y="3271"/>
                </a:lnTo>
                <a:lnTo>
                  <a:pt x="344" y="3273"/>
                </a:lnTo>
                <a:lnTo>
                  <a:pt x="344" y="3275"/>
                </a:lnTo>
                <a:lnTo>
                  <a:pt x="342" y="3273"/>
                </a:lnTo>
                <a:lnTo>
                  <a:pt x="340" y="3271"/>
                </a:lnTo>
                <a:lnTo>
                  <a:pt x="338" y="3269"/>
                </a:lnTo>
                <a:lnTo>
                  <a:pt x="340" y="3267"/>
                </a:lnTo>
                <a:lnTo>
                  <a:pt x="342" y="3265"/>
                </a:lnTo>
                <a:lnTo>
                  <a:pt x="340" y="3263"/>
                </a:lnTo>
                <a:lnTo>
                  <a:pt x="340" y="3261"/>
                </a:lnTo>
                <a:lnTo>
                  <a:pt x="338" y="3261"/>
                </a:lnTo>
                <a:lnTo>
                  <a:pt x="336" y="3261"/>
                </a:lnTo>
                <a:lnTo>
                  <a:pt x="334" y="3260"/>
                </a:lnTo>
                <a:lnTo>
                  <a:pt x="332" y="3260"/>
                </a:lnTo>
                <a:lnTo>
                  <a:pt x="330" y="3263"/>
                </a:lnTo>
                <a:lnTo>
                  <a:pt x="328" y="3263"/>
                </a:lnTo>
                <a:lnTo>
                  <a:pt x="328" y="3265"/>
                </a:lnTo>
                <a:lnTo>
                  <a:pt x="328" y="3263"/>
                </a:lnTo>
                <a:lnTo>
                  <a:pt x="328" y="3261"/>
                </a:lnTo>
                <a:lnTo>
                  <a:pt x="330" y="3260"/>
                </a:lnTo>
                <a:lnTo>
                  <a:pt x="330" y="3258"/>
                </a:lnTo>
                <a:lnTo>
                  <a:pt x="332" y="3256"/>
                </a:lnTo>
                <a:lnTo>
                  <a:pt x="334" y="3254"/>
                </a:lnTo>
                <a:lnTo>
                  <a:pt x="334" y="3252"/>
                </a:lnTo>
                <a:lnTo>
                  <a:pt x="334" y="3250"/>
                </a:lnTo>
                <a:lnTo>
                  <a:pt x="334" y="3248"/>
                </a:lnTo>
                <a:lnTo>
                  <a:pt x="336" y="3246"/>
                </a:lnTo>
                <a:lnTo>
                  <a:pt x="336" y="3244"/>
                </a:lnTo>
                <a:lnTo>
                  <a:pt x="338" y="3242"/>
                </a:lnTo>
                <a:lnTo>
                  <a:pt x="340" y="3240"/>
                </a:lnTo>
                <a:lnTo>
                  <a:pt x="342" y="3248"/>
                </a:lnTo>
                <a:lnTo>
                  <a:pt x="342" y="3250"/>
                </a:lnTo>
                <a:lnTo>
                  <a:pt x="342" y="3252"/>
                </a:lnTo>
                <a:lnTo>
                  <a:pt x="344" y="3254"/>
                </a:lnTo>
                <a:lnTo>
                  <a:pt x="344" y="3256"/>
                </a:lnTo>
                <a:lnTo>
                  <a:pt x="344" y="3258"/>
                </a:lnTo>
                <a:lnTo>
                  <a:pt x="344" y="3260"/>
                </a:lnTo>
                <a:close/>
                <a:moveTo>
                  <a:pt x="336" y="3229"/>
                </a:moveTo>
                <a:lnTo>
                  <a:pt x="336" y="3233"/>
                </a:lnTo>
                <a:lnTo>
                  <a:pt x="336" y="3235"/>
                </a:lnTo>
                <a:lnTo>
                  <a:pt x="336" y="3238"/>
                </a:lnTo>
                <a:lnTo>
                  <a:pt x="334" y="3242"/>
                </a:lnTo>
                <a:lnTo>
                  <a:pt x="332" y="3244"/>
                </a:lnTo>
                <a:lnTo>
                  <a:pt x="332" y="3248"/>
                </a:lnTo>
                <a:lnTo>
                  <a:pt x="332" y="3250"/>
                </a:lnTo>
                <a:lnTo>
                  <a:pt x="330" y="3252"/>
                </a:lnTo>
                <a:lnTo>
                  <a:pt x="330" y="3254"/>
                </a:lnTo>
                <a:lnTo>
                  <a:pt x="328" y="3256"/>
                </a:lnTo>
                <a:lnTo>
                  <a:pt x="326" y="3258"/>
                </a:lnTo>
                <a:lnTo>
                  <a:pt x="326" y="3260"/>
                </a:lnTo>
                <a:lnTo>
                  <a:pt x="324" y="3260"/>
                </a:lnTo>
                <a:lnTo>
                  <a:pt x="322" y="3260"/>
                </a:lnTo>
                <a:lnTo>
                  <a:pt x="320" y="3258"/>
                </a:lnTo>
                <a:lnTo>
                  <a:pt x="320" y="3254"/>
                </a:lnTo>
                <a:lnTo>
                  <a:pt x="324" y="3254"/>
                </a:lnTo>
                <a:lnTo>
                  <a:pt x="322" y="3252"/>
                </a:lnTo>
                <a:lnTo>
                  <a:pt x="322" y="3250"/>
                </a:lnTo>
                <a:lnTo>
                  <a:pt x="322" y="3248"/>
                </a:lnTo>
                <a:lnTo>
                  <a:pt x="320" y="3248"/>
                </a:lnTo>
                <a:lnTo>
                  <a:pt x="320" y="3246"/>
                </a:lnTo>
                <a:lnTo>
                  <a:pt x="322" y="3244"/>
                </a:lnTo>
                <a:lnTo>
                  <a:pt x="322" y="3242"/>
                </a:lnTo>
                <a:lnTo>
                  <a:pt x="322" y="3240"/>
                </a:lnTo>
                <a:lnTo>
                  <a:pt x="322" y="3238"/>
                </a:lnTo>
                <a:lnTo>
                  <a:pt x="320" y="3238"/>
                </a:lnTo>
                <a:lnTo>
                  <a:pt x="320" y="3235"/>
                </a:lnTo>
                <a:lnTo>
                  <a:pt x="322" y="3235"/>
                </a:lnTo>
                <a:lnTo>
                  <a:pt x="322" y="3233"/>
                </a:lnTo>
                <a:lnTo>
                  <a:pt x="320" y="3231"/>
                </a:lnTo>
                <a:lnTo>
                  <a:pt x="320" y="3233"/>
                </a:lnTo>
                <a:lnTo>
                  <a:pt x="319" y="3231"/>
                </a:lnTo>
                <a:lnTo>
                  <a:pt x="317" y="3233"/>
                </a:lnTo>
                <a:lnTo>
                  <a:pt x="315" y="3233"/>
                </a:lnTo>
                <a:lnTo>
                  <a:pt x="313" y="3233"/>
                </a:lnTo>
                <a:lnTo>
                  <a:pt x="313" y="3235"/>
                </a:lnTo>
                <a:lnTo>
                  <a:pt x="311" y="3236"/>
                </a:lnTo>
                <a:lnTo>
                  <a:pt x="309" y="3240"/>
                </a:lnTo>
                <a:lnTo>
                  <a:pt x="307" y="3242"/>
                </a:lnTo>
                <a:lnTo>
                  <a:pt x="305" y="3248"/>
                </a:lnTo>
                <a:lnTo>
                  <a:pt x="303" y="3250"/>
                </a:lnTo>
                <a:lnTo>
                  <a:pt x="301" y="3252"/>
                </a:lnTo>
                <a:lnTo>
                  <a:pt x="301" y="3254"/>
                </a:lnTo>
                <a:lnTo>
                  <a:pt x="303" y="3254"/>
                </a:lnTo>
                <a:lnTo>
                  <a:pt x="299" y="3254"/>
                </a:lnTo>
                <a:lnTo>
                  <a:pt x="297" y="3254"/>
                </a:lnTo>
                <a:lnTo>
                  <a:pt x="296" y="3252"/>
                </a:lnTo>
                <a:lnTo>
                  <a:pt x="297" y="3250"/>
                </a:lnTo>
                <a:lnTo>
                  <a:pt x="299" y="3250"/>
                </a:lnTo>
                <a:lnTo>
                  <a:pt x="299" y="3248"/>
                </a:lnTo>
                <a:lnTo>
                  <a:pt x="301" y="3248"/>
                </a:lnTo>
                <a:lnTo>
                  <a:pt x="301" y="3246"/>
                </a:lnTo>
                <a:lnTo>
                  <a:pt x="303" y="3244"/>
                </a:lnTo>
                <a:lnTo>
                  <a:pt x="303" y="3242"/>
                </a:lnTo>
                <a:lnTo>
                  <a:pt x="305" y="3240"/>
                </a:lnTo>
                <a:lnTo>
                  <a:pt x="307" y="3238"/>
                </a:lnTo>
                <a:lnTo>
                  <a:pt x="309" y="3236"/>
                </a:lnTo>
                <a:lnTo>
                  <a:pt x="309" y="3233"/>
                </a:lnTo>
                <a:lnTo>
                  <a:pt x="311" y="3231"/>
                </a:lnTo>
                <a:lnTo>
                  <a:pt x="311" y="3227"/>
                </a:lnTo>
                <a:lnTo>
                  <a:pt x="313" y="3225"/>
                </a:lnTo>
                <a:lnTo>
                  <a:pt x="315" y="3219"/>
                </a:lnTo>
                <a:lnTo>
                  <a:pt x="315" y="3217"/>
                </a:lnTo>
                <a:lnTo>
                  <a:pt x="319" y="3213"/>
                </a:lnTo>
                <a:lnTo>
                  <a:pt x="319" y="3212"/>
                </a:lnTo>
                <a:lnTo>
                  <a:pt x="320" y="3210"/>
                </a:lnTo>
                <a:lnTo>
                  <a:pt x="322" y="3210"/>
                </a:lnTo>
                <a:lnTo>
                  <a:pt x="324" y="3208"/>
                </a:lnTo>
                <a:lnTo>
                  <a:pt x="326" y="3208"/>
                </a:lnTo>
                <a:lnTo>
                  <a:pt x="332" y="3206"/>
                </a:lnTo>
                <a:lnTo>
                  <a:pt x="334" y="3206"/>
                </a:lnTo>
                <a:lnTo>
                  <a:pt x="336" y="3206"/>
                </a:lnTo>
                <a:lnTo>
                  <a:pt x="338" y="3206"/>
                </a:lnTo>
                <a:lnTo>
                  <a:pt x="340" y="3206"/>
                </a:lnTo>
                <a:lnTo>
                  <a:pt x="338" y="3210"/>
                </a:lnTo>
                <a:lnTo>
                  <a:pt x="336" y="3212"/>
                </a:lnTo>
                <a:lnTo>
                  <a:pt x="336" y="3215"/>
                </a:lnTo>
                <a:lnTo>
                  <a:pt x="336" y="3219"/>
                </a:lnTo>
                <a:lnTo>
                  <a:pt x="336" y="3221"/>
                </a:lnTo>
                <a:lnTo>
                  <a:pt x="336" y="3225"/>
                </a:lnTo>
                <a:lnTo>
                  <a:pt x="336" y="3227"/>
                </a:lnTo>
                <a:lnTo>
                  <a:pt x="336" y="3229"/>
                </a:lnTo>
                <a:close/>
                <a:moveTo>
                  <a:pt x="1031" y="13"/>
                </a:moveTo>
                <a:lnTo>
                  <a:pt x="1033" y="13"/>
                </a:lnTo>
                <a:lnTo>
                  <a:pt x="1066" y="13"/>
                </a:lnTo>
                <a:lnTo>
                  <a:pt x="1100" y="13"/>
                </a:lnTo>
                <a:lnTo>
                  <a:pt x="1106" y="13"/>
                </a:lnTo>
                <a:lnTo>
                  <a:pt x="1135" y="13"/>
                </a:lnTo>
                <a:lnTo>
                  <a:pt x="1200" y="13"/>
                </a:lnTo>
                <a:lnTo>
                  <a:pt x="1231" y="13"/>
                </a:lnTo>
                <a:lnTo>
                  <a:pt x="1235" y="13"/>
                </a:lnTo>
                <a:lnTo>
                  <a:pt x="1309" y="13"/>
                </a:lnTo>
                <a:lnTo>
                  <a:pt x="1315" y="13"/>
                </a:lnTo>
                <a:lnTo>
                  <a:pt x="1357" y="13"/>
                </a:lnTo>
                <a:lnTo>
                  <a:pt x="1359" y="13"/>
                </a:lnTo>
                <a:lnTo>
                  <a:pt x="1365" y="13"/>
                </a:lnTo>
                <a:lnTo>
                  <a:pt x="1404" y="13"/>
                </a:lnTo>
                <a:lnTo>
                  <a:pt x="1405" y="13"/>
                </a:lnTo>
                <a:lnTo>
                  <a:pt x="1423" y="13"/>
                </a:lnTo>
                <a:lnTo>
                  <a:pt x="1465" y="15"/>
                </a:lnTo>
                <a:lnTo>
                  <a:pt x="1505" y="15"/>
                </a:lnTo>
                <a:lnTo>
                  <a:pt x="1519" y="15"/>
                </a:lnTo>
                <a:lnTo>
                  <a:pt x="1621" y="15"/>
                </a:lnTo>
                <a:lnTo>
                  <a:pt x="1622" y="15"/>
                </a:lnTo>
                <a:lnTo>
                  <a:pt x="1624" y="15"/>
                </a:lnTo>
                <a:lnTo>
                  <a:pt x="1647" y="15"/>
                </a:lnTo>
                <a:lnTo>
                  <a:pt x="1707" y="17"/>
                </a:lnTo>
                <a:lnTo>
                  <a:pt x="1732" y="17"/>
                </a:lnTo>
                <a:lnTo>
                  <a:pt x="1736" y="17"/>
                </a:lnTo>
                <a:lnTo>
                  <a:pt x="1738" y="17"/>
                </a:lnTo>
                <a:lnTo>
                  <a:pt x="1749" y="17"/>
                </a:lnTo>
                <a:lnTo>
                  <a:pt x="1753" y="17"/>
                </a:lnTo>
                <a:lnTo>
                  <a:pt x="1778" y="17"/>
                </a:lnTo>
                <a:lnTo>
                  <a:pt x="1807" y="19"/>
                </a:lnTo>
                <a:lnTo>
                  <a:pt x="1811" y="19"/>
                </a:lnTo>
                <a:lnTo>
                  <a:pt x="1811" y="25"/>
                </a:lnTo>
                <a:lnTo>
                  <a:pt x="1813" y="30"/>
                </a:lnTo>
                <a:lnTo>
                  <a:pt x="1813" y="34"/>
                </a:lnTo>
                <a:lnTo>
                  <a:pt x="1813" y="36"/>
                </a:lnTo>
                <a:lnTo>
                  <a:pt x="1813" y="40"/>
                </a:lnTo>
                <a:lnTo>
                  <a:pt x="1814" y="44"/>
                </a:lnTo>
                <a:lnTo>
                  <a:pt x="1814" y="46"/>
                </a:lnTo>
                <a:lnTo>
                  <a:pt x="1814" y="50"/>
                </a:lnTo>
                <a:lnTo>
                  <a:pt x="1814" y="51"/>
                </a:lnTo>
                <a:lnTo>
                  <a:pt x="1814" y="57"/>
                </a:lnTo>
                <a:lnTo>
                  <a:pt x="1816" y="59"/>
                </a:lnTo>
                <a:lnTo>
                  <a:pt x="1816" y="63"/>
                </a:lnTo>
                <a:lnTo>
                  <a:pt x="1816" y="65"/>
                </a:lnTo>
                <a:lnTo>
                  <a:pt x="1816" y="67"/>
                </a:lnTo>
                <a:lnTo>
                  <a:pt x="1818" y="73"/>
                </a:lnTo>
                <a:lnTo>
                  <a:pt x="1818" y="74"/>
                </a:lnTo>
                <a:lnTo>
                  <a:pt x="1818" y="76"/>
                </a:lnTo>
                <a:lnTo>
                  <a:pt x="1818" y="78"/>
                </a:lnTo>
                <a:lnTo>
                  <a:pt x="1818" y="80"/>
                </a:lnTo>
                <a:lnTo>
                  <a:pt x="1818" y="82"/>
                </a:lnTo>
                <a:lnTo>
                  <a:pt x="1820" y="84"/>
                </a:lnTo>
                <a:lnTo>
                  <a:pt x="1820" y="90"/>
                </a:lnTo>
                <a:lnTo>
                  <a:pt x="1822" y="98"/>
                </a:lnTo>
                <a:lnTo>
                  <a:pt x="1822" y="101"/>
                </a:lnTo>
                <a:lnTo>
                  <a:pt x="1822" y="103"/>
                </a:lnTo>
                <a:lnTo>
                  <a:pt x="1822" y="105"/>
                </a:lnTo>
                <a:lnTo>
                  <a:pt x="1822" y="107"/>
                </a:lnTo>
                <a:lnTo>
                  <a:pt x="1824" y="109"/>
                </a:lnTo>
                <a:lnTo>
                  <a:pt x="1824" y="111"/>
                </a:lnTo>
                <a:lnTo>
                  <a:pt x="1824" y="115"/>
                </a:lnTo>
                <a:lnTo>
                  <a:pt x="1824" y="119"/>
                </a:lnTo>
                <a:lnTo>
                  <a:pt x="1824" y="121"/>
                </a:lnTo>
                <a:lnTo>
                  <a:pt x="1826" y="124"/>
                </a:lnTo>
                <a:lnTo>
                  <a:pt x="1826" y="130"/>
                </a:lnTo>
                <a:lnTo>
                  <a:pt x="1828" y="134"/>
                </a:lnTo>
                <a:lnTo>
                  <a:pt x="1828" y="140"/>
                </a:lnTo>
                <a:lnTo>
                  <a:pt x="1828" y="142"/>
                </a:lnTo>
                <a:lnTo>
                  <a:pt x="1828" y="144"/>
                </a:lnTo>
                <a:lnTo>
                  <a:pt x="1830" y="149"/>
                </a:lnTo>
                <a:lnTo>
                  <a:pt x="1830" y="153"/>
                </a:lnTo>
                <a:lnTo>
                  <a:pt x="1830" y="155"/>
                </a:lnTo>
                <a:lnTo>
                  <a:pt x="1834" y="176"/>
                </a:lnTo>
                <a:lnTo>
                  <a:pt x="1836" y="180"/>
                </a:lnTo>
                <a:lnTo>
                  <a:pt x="1836" y="186"/>
                </a:lnTo>
                <a:lnTo>
                  <a:pt x="1836" y="188"/>
                </a:lnTo>
                <a:lnTo>
                  <a:pt x="1836" y="190"/>
                </a:lnTo>
                <a:lnTo>
                  <a:pt x="1838" y="199"/>
                </a:lnTo>
                <a:lnTo>
                  <a:pt x="1839" y="209"/>
                </a:lnTo>
                <a:lnTo>
                  <a:pt x="1839" y="211"/>
                </a:lnTo>
                <a:lnTo>
                  <a:pt x="1839" y="215"/>
                </a:lnTo>
                <a:lnTo>
                  <a:pt x="1841" y="224"/>
                </a:lnTo>
                <a:lnTo>
                  <a:pt x="1843" y="226"/>
                </a:lnTo>
                <a:lnTo>
                  <a:pt x="1843" y="228"/>
                </a:lnTo>
                <a:lnTo>
                  <a:pt x="1843" y="230"/>
                </a:lnTo>
                <a:lnTo>
                  <a:pt x="1843" y="232"/>
                </a:lnTo>
                <a:lnTo>
                  <a:pt x="1843" y="236"/>
                </a:lnTo>
                <a:lnTo>
                  <a:pt x="1845" y="238"/>
                </a:lnTo>
                <a:lnTo>
                  <a:pt x="1845" y="240"/>
                </a:lnTo>
                <a:lnTo>
                  <a:pt x="1845" y="242"/>
                </a:lnTo>
                <a:lnTo>
                  <a:pt x="1845" y="245"/>
                </a:lnTo>
                <a:lnTo>
                  <a:pt x="1847" y="249"/>
                </a:lnTo>
                <a:lnTo>
                  <a:pt x="1847" y="251"/>
                </a:lnTo>
                <a:lnTo>
                  <a:pt x="1847" y="253"/>
                </a:lnTo>
                <a:lnTo>
                  <a:pt x="1847" y="255"/>
                </a:lnTo>
                <a:lnTo>
                  <a:pt x="1849" y="266"/>
                </a:lnTo>
                <a:lnTo>
                  <a:pt x="1851" y="268"/>
                </a:lnTo>
                <a:lnTo>
                  <a:pt x="1851" y="270"/>
                </a:lnTo>
                <a:lnTo>
                  <a:pt x="1851" y="278"/>
                </a:lnTo>
                <a:lnTo>
                  <a:pt x="1853" y="288"/>
                </a:lnTo>
                <a:lnTo>
                  <a:pt x="1855" y="295"/>
                </a:lnTo>
                <a:lnTo>
                  <a:pt x="1855" y="297"/>
                </a:lnTo>
                <a:lnTo>
                  <a:pt x="1857" y="301"/>
                </a:lnTo>
                <a:lnTo>
                  <a:pt x="1857" y="303"/>
                </a:lnTo>
                <a:lnTo>
                  <a:pt x="1857" y="309"/>
                </a:lnTo>
                <a:lnTo>
                  <a:pt x="1859" y="322"/>
                </a:lnTo>
                <a:lnTo>
                  <a:pt x="1859" y="324"/>
                </a:lnTo>
                <a:lnTo>
                  <a:pt x="1861" y="326"/>
                </a:lnTo>
                <a:lnTo>
                  <a:pt x="1862" y="336"/>
                </a:lnTo>
                <a:lnTo>
                  <a:pt x="1862" y="343"/>
                </a:lnTo>
                <a:lnTo>
                  <a:pt x="1864" y="347"/>
                </a:lnTo>
                <a:lnTo>
                  <a:pt x="1864" y="349"/>
                </a:lnTo>
                <a:lnTo>
                  <a:pt x="1864" y="351"/>
                </a:lnTo>
                <a:lnTo>
                  <a:pt x="1864" y="353"/>
                </a:lnTo>
                <a:lnTo>
                  <a:pt x="1864" y="355"/>
                </a:lnTo>
                <a:lnTo>
                  <a:pt x="1866" y="359"/>
                </a:lnTo>
                <a:lnTo>
                  <a:pt x="1866" y="362"/>
                </a:lnTo>
                <a:lnTo>
                  <a:pt x="1866" y="366"/>
                </a:lnTo>
                <a:lnTo>
                  <a:pt x="1866" y="368"/>
                </a:lnTo>
                <a:lnTo>
                  <a:pt x="1868" y="372"/>
                </a:lnTo>
                <a:lnTo>
                  <a:pt x="1868" y="374"/>
                </a:lnTo>
                <a:lnTo>
                  <a:pt x="1868" y="376"/>
                </a:lnTo>
                <a:lnTo>
                  <a:pt x="1868" y="378"/>
                </a:lnTo>
                <a:lnTo>
                  <a:pt x="1868" y="380"/>
                </a:lnTo>
                <a:lnTo>
                  <a:pt x="1870" y="380"/>
                </a:lnTo>
                <a:lnTo>
                  <a:pt x="1870" y="382"/>
                </a:lnTo>
                <a:lnTo>
                  <a:pt x="1870" y="384"/>
                </a:lnTo>
                <a:lnTo>
                  <a:pt x="1870" y="385"/>
                </a:lnTo>
                <a:lnTo>
                  <a:pt x="1870" y="389"/>
                </a:lnTo>
                <a:lnTo>
                  <a:pt x="1872" y="391"/>
                </a:lnTo>
                <a:lnTo>
                  <a:pt x="1872" y="393"/>
                </a:lnTo>
                <a:lnTo>
                  <a:pt x="1872" y="395"/>
                </a:lnTo>
                <a:lnTo>
                  <a:pt x="1872" y="397"/>
                </a:lnTo>
                <a:lnTo>
                  <a:pt x="1874" y="399"/>
                </a:lnTo>
                <a:lnTo>
                  <a:pt x="1874" y="401"/>
                </a:lnTo>
                <a:lnTo>
                  <a:pt x="1874" y="403"/>
                </a:lnTo>
                <a:lnTo>
                  <a:pt x="1874" y="409"/>
                </a:lnTo>
                <a:lnTo>
                  <a:pt x="1874" y="410"/>
                </a:lnTo>
                <a:lnTo>
                  <a:pt x="1876" y="410"/>
                </a:lnTo>
                <a:lnTo>
                  <a:pt x="1876" y="414"/>
                </a:lnTo>
                <a:lnTo>
                  <a:pt x="1876" y="416"/>
                </a:lnTo>
                <a:lnTo>
                  <a:pt x="1876" y="418"/>
                </a:lnTo>
                <a:lnTo>
                  <a:pt x="1876" y="420"/>
                </a:lnTo>
                <a:lnTo>
                  <a:pt x="1878" y="424"/>
                </a:lnTo>
                <a:lnTo>
                  <a:pt x="1878" y="428"/>
                </a:lnTo>
                <a:lnTo>
                  <a:pt x="1880" y="435"/>
                </a:lnTo>
                <a:lnTo>
                  <a:pt x="1882" y="447"/>
                </a:lnTo>
                <a:lnTo>
                  <a:pt x="1884" y="453"/>
                </a:lnTo>
                <a:lnTo>
                  <a:pt x="1884" y="457"/>
                </a:lnTo>
                <a:lnTo>
                  <a:pt x="1886" y="464"/>
                </a:lnTo>
                <a:lnTo>
                  <a:pt x="1886" y="468"/>
                </a:lnTo>
                <a:lnTo>
                  <a:pt x="1886" y="472"/>
                </a:lnTo>
                <a:lnTo>
                  <a:pt x="1887" y="481"/>
                </a:lnTo>
                <a:lnTo>
                  <a:pt x="1889" y="485"/>
                </a:lnTo>
                <a:lnTo>
                  <a:pt x="1889" y="495"/>
                </a:lnTo>
                <a:lnTo>
                  <a:pt x="1891" y="503"/>
                </a:lnTo>
                <a:lnTo>
                  <a:pt x="1893" y="508"/>
                </a:lnTo>
                <a:lnTo>
                  <a:pt x="1893" y="510"/>
                </a:lnTo>
                <a:lnTo>
                  <a:pt x="1895" y="522"/>
                </a:lnTo>
                <a:lnTo>
                  <a:pt x="1897" y="529"/>
                </a:lnTo>
                <a:lnTo>
                  <a:pt x="1897" y="533"/>
                </a:lnTo>
                <a:lnTo>
                  <a:pt x="1899" y="541"/>
                </a:lnTo>
                <a:lnTo>
                  <a:pt x="1899" y="545"/>
                </a:lnTo>
                <a:lnTo>
                  <a:pt x="1899" y="549"/>
                </a:lnTo>
                <a:lnTo>
                  <a:pt x="1899" y="551"/>
                </a:lnTo>
                <a:lnTo>
                  <a:pt x="1901" y="554"/>
                </a:lnTo>
                <a:lnTo>
                  <a:pt x="1901" y="556"/>
                </a:lnTo>
                <a:lnTo>
                  <a:pt x="1903" y="564"/>
                </a:lnTo>
                <a:lnTo>
                  <a:pt x="1903" y="566"/>
                </a:lnTo>
                <a:lnTo>
                  <a:pt x="1903" y="568"/>
                </a:lnTo>
                <a:lnTo>
                  <a:pt x="1903" y="570"/>
                </a:lnTo>
                <a:lnTo>
                  <a:pt x="1905" y="576"/>
                </a:lnTo>
                <a:lnTo>
                  <a:pt x="1905" y="579"/>
                </a:lnTo>
                <a:lnTo>
                  <a:pt x="1905" y="581"/>
                </a:lnTo>
                <a:lnTo>
                  <a:pt x="1905" y="583"/>
                </a:lnTo>
                <a:lnTo>
                  <a:pt x="1905" y="585"/>
                </a:lnTo>
                <a:lnTo>
                  <a:pt x="1907" y="593"/>
                </a:lnTo>
                <a:lnTo>
                  <a:pt x="1909" y="608"/>
                </a:lnTo>
                <a:lnTo>
                  <a:pt x="1911" y="612"/>
                </a:lnTo>
                <a:lnTo>
                  <a:pt x="1911" y="614"/>
                </a:lnTo>
                <a:lnTo>
                  <a:pt x="1911" y="618"/>
                </a:lnTo>
                <a:lnTo>
                  <a:pt x="1911" y="620"/>
                </a:lnTo>
                <a:lnTo>
                  <a:pt x="1912" y="620"/>
                </a:lnTo>
                <a:lnTo>
                  <a:pt x="1912" y="622"/>
                </a:lnTo>
                <a:lnTo>
                  <a:pt x="1912" y="624"/>
                </a:lnTo>
                <a:lnTo>
                  <a:pt x="1912" y="625"/>
                </a:lnTo>
                <a:lnTo>
                  <a:pt x="1912" y="627"/>
                </a:lnTo>
                <a:lnTo>
                  <a:pt x="1912" y="629"/>
                </a:lnTo>
                <a:lnTo>
                  <a:pt x="1914" y="643"/>
                </a:lnTo>
                <a:lnTo>
                  <a:pt x="1916" y="649"/>
                </a:lnTo>
                <a:lnTo>
                  <a:pt x="1916" y="652"/>
                </a:lnTo>
                <a:lnTo>
                  <a:pt x="1918" y="658"/>
                </a:lnTo>
                <a:lnTo>
                  <a:pt x="1918" y="664"/>
                </a:lnTo>
                <a:lnTo>
                  <a:pt x="1918" y="666"/>
                </a:lnTo>
                <a:lnTo>
                  <a:pt x="1920" y="677"/>
                </a:lnTo>
                <a:lnTo>
                  <a:pt x="1922" y="685"/>
                </a:lnTo>
                <a:lnTo>
                  <a:pt x="1922" y="687"/>
                </a:lnTo>
                <a:lnTo>
                  <a:pt x="1922" y="691"/>
                </a:lnTo>
                <a:lnTo>
                  <a:pt x="1926" y="708"/>
                </a:lnTo>
                <a:lnTo>
                  <a:pt x="1926" y="710"/>
                </a:lnTo>
                <a:lnTo>
                  <a:pt x="1926" y="714"/>
                </a:lnTo>
                <a:lnTo>
                  <a:pt x="1928" y="718"/>
                </a:lnTo>
                <a:lnTo>
                  <a:pt x="1928" y="720"/>
                </a:lnTo>
                <a:lnTo>
                  <a:pt x="1928" y="723"/>
                </a:lnTo>
                <a:lnTo>
                  <a:pt x="1928" y="727"/>
                </a:lnTo>
                <a:lnTo>
                  <a:pt x="1930" y="735"/>
                </a:lnTo>
                <a:lnTo>
                  <a:pt x="1932" y="748"/>
                </a:lnTo>
                <a:lnTo>
                  <a:pt x="1934" y="754"/>
                </a:lnTo>
                <a:lnTo>
                  <a:pt x="1934" y="760"/>
                </a:lnTo>
                <a:lnTo>
                  <a:pt x="1935" y="771"/>
                </a:lnTo>
                <a:lnTo>
                  <a:pt x="1937" y="777"/>
                </a:lnTo>
                <a:lnTo>
                  <a:pt x="1937" y="785"/>
                </a:lnTo>
                <a:lnTo>
                  <a:pt x="1939" y="796"/>
                </a:lnTo>
                <a:lnTo>
                  <a:pt x="1939" y="798"/>
                </a:lnTo>
                <a:lnTo>
                  <a:pt x="1941" y="800"/>
                </a:lnTo>
                <a:lnTo>
                  <a:pt x="1941" y="802"/>
                </a:lnTo>
                <a:lnTo>
                  <a:pt x="1941" y="804"/>
                </a:lnTo>
                <a:lnTo>
                  <a:pt x="1941" y="806"/>
                </a:lnTo>
                <a:lnTo>
                  <a:pt x="1941" y="810"/>
                </a:lnTo>
                <a:lnTo>
                  <a:pt x="1943" y="812"/>
                </a:lnTo>
                <a:lnTo>
                  <a:pt x="1943" y="817"/>
                </a:lnTo>
                <a:lnTo>
                  <a:pt x="1947" y="835"/>
                </a:lnTo>
                <a:lnTo>
                  <a:pt x="1947" y="842"/>
                </a:lnTo>
                <a:lnTo>
                  <a:pt x="1949" y="846"/>
                </a:lnTo>
                <a:lnTo>
                  <a:pt x="1949" y="848"/>
                </a:lnTo>
                <a:lnTo>
                  <a:pt x="1949" y="850"/>
                </a:lnTo>
                <a:lnTo>
                  <a:pt x="1949" y="854"/>
                </a:lnTo>
                <a:lnTo>
                  <a:pt x="1951" y="865"/>
                </a:lnTo>
                <a:lnTo>
                  <a:pt x="1951" y="867"/>
                </a:lnTo>
                <a:lnTo>
                  <a:pt x="1951" y="869"/>
                </a:lnTo>
                <a:lnTo>
                  <a:pt x="1953" y="869"/>
                </a:lnTo>
                <a:lnTo>
                  <a:pt x="1953" y="873"/>
                </a:lnTo>
                <a:lnTo>
                  <a:pt x="1953" y="877"/>
                </a:lnTo>
                <a:lnTo>
                  <a:pt x="1955" y="883"/>
                </a:lnTo>
                <a:lnTo>
                  <a:pt x="1955" y="887"/>
                </a:lnTo>
                <a:lnTo>
                  <a:pt x="1955" y="889"/>
                </a:lnTo>
                <a:lnTo>
                  <a:pt x="1955" y="890"/>
                </a:lnTo>
                <a:lnTo>
                  <a:pt x="1955" y="892"/>
                </a:lnTo>
                <a:lnTo>
                  <a:pt x="1957" y="894"/>
                </a:lnTo>
                <a:lnTo>
                  <a:pt x="1957" y="900"/>
                </a:lnTo>
                <a:lnTo>
                  <a:pt x="1957" y="904"/>
                </a:lnTo>
                <a:lnTo>
                  <a:pt x="1959" y="910"/>
                </a:lnTo>
                <a:lnTo>
                  <a:pt x="1960" y="921"/>
                </a:lnTo>
                <a:lnTo>
                  <a:pt x="1962" y="933"/>
                </a:lnTo>
                <a:lnTo>
                  <a:pt x="1962" y="940"/>
                </a:lnTo>
                <a:lnTo>
                  <a:pt x="1964" y="944"/>
                </a:lnTo>
                <a:lnTo>
                  <a:pt x="1964" y="946"/>
                </a:lnTo>
                <a:lnTo>
                  <a:pt x="1964" y="948"/>
                </a:lnTo>
                <a:lnTo>
                  <a:pt x="1964" y="950"/>
                </a:lnTo>
                <a:lnTo>
                  <a:pt x="1966" y="958"/>
                </a:lnTo>
                <a:lnTo>
                  <a:pt x="1966" y="960"/>
                </a:lnTo>
                <a:lnTo>
                  <a:pt x="1966" y="961"/>
                </a:lnTo>
                <a:lnTo>
                  <a:pt x="1966" y="963"/>
                </a:lnTo>
                <a:lnTo>
                  <a:pt x="1968" y="969"/>
                </a:lnTo>
                <a:lnTo>
                  <a:pt x="1968" y="971"/>
                </a:lnTo>
                <a:lnTo>
                  <a:pt x="1970" y="981"/>
                </a:lnTo>
                <a:lnTo>
                  <a:pt x="1970" y="988"/>
                </a:lnTo>
                <a:lnTo>
                  <a:pt x="1972" y="990"/>
                </a:lnTo>
                <a:lnTo>
                  <a:pt x="1972" y="1000"/>
                </a:lnTo>
                <a:lnTo>
                  <a:pt x="1974" y="1004"/>
                </a:lnTo>
                <a:lnTo>
                  <a:pt x="1976" y="1013"/>
                </a:lnTo>
                <a:lnTo>
                  <a:pt x="1976" y="1019"/>
                </a:lnTo>
                <a:lnTo>
                  <a:pt x="1976" y="1021"/>
                </a:lnTo>
                <a:lnTo>
                  <a:pt x="1978" y="1034"/>
                </a:lnTo>
                <a:lnTo>
                  <a:pt x="1978" y="1036"/>
                </a:lnTo>
                <a:lnTo>
                  <a:pt x="1980" y="1038"/>
                </a:lnTo>
                <a:lnTo>
                  <a:pt x="1980" y="1044"/>
                </a:lnTo>
                <a:lnTo>
                  <a:pt x="1982" y="1048"/>
                </a:lnTo>
                <a:lnTo>
                  <a:pt x="1982" y="1057"/>
                </a:lnTo>
                <a:lnTo>
                  <a:pt x="1983" y="1071"/>
                </a:lnTo>
                <a:lnTo>
                  <a:pt x="1985" y="1075"/>
                </a:lnTo>
                <a:lnTo>
                  <a:pt x="1987" y="1084"/>
                </a:lnTo>
                <a:lnTo>
                  <a:pt x="1987" y="1090"/>
                </a:lnTo>
                <a:lnTo>
                  <a:pt x="1987" y="1092"/>
                </a:lnTo>
                <a:lnTo>
                  <a:pt x="1989" y="1096"/>
                </a:lnTo>
                <a:lnTo>
                  <a:pt x="1989" y="1104"/>
                </a:lnTo>
                <a:lnTo>
                  <a:pt x="1991" y="1109"/>
                </a:lnTo>
                <a:lnTo>
                  <a:pt x="1991" y="1111"/>
                </a:lnTo>
                <a:lnTo>
                  <a:pt x="1991" y="1115"/>
                </a:lnTo>
                <a:lnTo>
                  <a:pt x="1993" y="1119"/>
                </a:lnTo>
                <a:lnTo>
                  <a:pt x="1993" y="1123"/>
                </a:lnTo>
                <a:lnTo>
                  <a:pt x="1993" y="1125"/>
                </a:lnTo>
                <a:lnTo>
                  <a:pt x="1993" y="1127"/>
                </a:lnTo>
                <a:lnTo>
                  <a:pt x="1993" y="1128"/>
                </a:lnTo>
                <a:lnTo>
                  <a:pt x="1995" y="1130"/>
                </a:lnTo>
                <a:lnTo>
                  <a:pt x="1995" y="1132"/>
                </a:lnTo>
                <a:lnTo>
                  <a:pt x="1995" y="1136"/>
                </a:lnTo>
                <a:lnTo>
                  <a:pt x="1995" y="1138"/>
                </a:lnTo>
                <a:lnTo>
                  <a:pt x="1997" y="1146"/>
                </a:lnTo>
                <a:lnTo>
                  <a:pt x="1997" y="1150"/>
                </a:lnTo>
                <a:lnTo>
                  <a:pt x="1997" y="1152"/>
                </a:lnTo>
                <a:lnTo>
                  <a:pt x="1999" y="1157"/>
                </a:lnTo>
                <a:lnTo>
                  <a:pt x="1999" y="1159"/>
                </a:lnTo>
                <a:lnTo>
                  <a:pt x="1999" y="1161"/>
                </a:lnTo>
                <a:lnTo>
                  <a:pt x="2001" y="1165"/>
                </a:lnTo>
                <a:lnTo>
                  <a:pt x="2001" y="1169"/>
                </a:lnTo>
                <a:lnTo>
                  <a:pt x="2001" y="1171"/>
                </a:lnTo>
                <a:lnTo>
                  <a:pt x="2003" y="1178"/>
                </a:lnTo>
                <a:lnTo>
                  <a:pt x="2003" y="1184"/>
                </a:lnTo>
                <a:lnTo>
                  <a:pt x="2003" y="1186"/>
                </a:lnTo>
                <a:lnTo>
                  <a:pt x="2005" y="1192"/>
                </a:lnTo>
                <a:lnTo>
                  <a:pt x="2005" y="1198"/>
                </a:lnTo>
                <a:lnTo>
                  <a:pt x="2007" y="1203"/>
                </a:lnTo>
                <a:lnTo>
                  <a:pt x="2007" y="1205"/>
                </a:lnTo>
                <a:lnTo>
                  <a:pt x="2007" y="1207"/>
                </a:lnTo>
                <a:lnTo>
                  <a:pt x="2007" y="1209"/>
                </a:lnTo>
                <a:lnTo>
                  <a:pt x="2008" y="1211"/>
                </a:lnTo>
                <a:lnTo>
                  <a:pt x="2008" y="1215"/>
                </a:lnTo>
                <a:lnTo>
                  <a:pt x="2008" y="1221"/>
                </a:lnTo>
                <a:lnTo>
                  <a:pt x="2012" y="1236"/>
                </a:lnTo>
                <a:lnTo>
                  <a:pt x="2012" y="1244"/>
                </a:lnTo>
                <a:lnTo>
                  <a:pt x="2012" y="1246"/>
                </a:lnTo>
                <a:lnTo>
                  <a:pt x="2014" y="1253"/>
                </a:lnTo>
                <a:lnTo>
                  <a:pt x="2014" y="1255"/>
                </a:lnTo>
                <a:lnTo>
                  <a:pt x="2016" y="1265"/>
                </a:lnTo>
                <a:lnTo>
                  <a:pt x="2016" y="1271"/>
                </a:lnTo>
                <a:lnTo>
                  <a:pt x="2018" y="1272"/>
                </a:lnTo>
                <a:lnTo>
                  <a:pt x="2018" y="1278"/>
                </a:lnTo>
                <a:lnTo>
                  <a:pt x="2020" y="1286"/>
                </a:lnTo>
                <a:lnTo>
                  <a:pt x="2022" y="1296"/>
                </a:lnTo>
                <a:lnTo>
                  <a:pt x="2022" y="1301"/>
                </a:lnTo>
                <a:lnTo>
                  <a:pt x="2024" y="1307"/>
                </a:lnTo>
                <a:lnTo>
                  <a:pt x="2024" y="1311"/>
                </a:lnTo>
                <a:lnTo>
                  <a:pt x="2026" y="1320"/>
                </a:lnTo>
                <a:lnTo>
                  <a:pt x="2026" y="1322"/>
                </a:lnTo>
                <a:lnTo>
                  <a:pt x="2026" y="1328"/>
                </a:lnTo>
                <a:lnTo>
                  <a:pt x="2028" y="1338"/>
                </a:lnTo>
                <a:lnTo>
                  <a:pt x="2028" y="1342"/>
                </a:lnTo>
                <a:lnTo>
                  <a:pt x="2030" y="1347"/>
                </a:lnTo>
                <a:lnTo>
                  <a:pt x="2030" y="1349"/>
                </a:lnTo>
                <a:lnTo>
                  <a:pt x="2030" y="1351"/>
                </a:lnTo>
                <a:lnTo>
                  <a:pt x="2030" y="1353"/>
                </a:lnTo>
                <a:lnTo>
                  <a:pt x="2031" y="1355"/>
                </a:lnTo>
                <a:lnTo>
                  <a:pt x="2031" y="1361"/>
                </a:lnTo>
                <a:lnTo>
                  <a:pt x="2031" y="1363"/>
                </a:lnTo>
                <a:lnTo>
                  <a:pt x="2031" y="1365"/>
                </a:lnTo>
                <a:lnTo>
                  <a:pt x="2033" y="1370"/>
                </a:lnTo>
                <a:lnTo>
                  <a:pt x="2033" y="1376"/>
                </a:lnTo>
                <a:lnTo>
                  <a:pt x="2035" y="1378"/>
                </a:lnTo>
                <a:lnTo>
                  <a:pt x="2035" y="1384"/>
                </a:lnTo>
                <a:lnTo>
                  <a:pt x="2035" y="1390"/>
                </a:lnTo>
                <a:lnTo>
                  <a:pt x="2037" y="1392"/>
                </a:lnTo>
                <a:lnTo>
                  <a:pt x="2037" y="1399"/>
                </a:lnTo>
                <a:lnTo>
                  <a:pt x="2039" y="1407"/>
                </a:lnTo>
                <a:lnTo>
                  <a:pt x="2039" y="1413"/>
                </a:lnTo>
                <a:lnTo>
                  <a:pt x="2041" y="1415"/>
                </a:lnTo>
                <a:lnTo>
                  <a:pt x="2041" y="1416"/>
                </a:lnTo>
                <a:lnTo>
                  <a:pt x="2041" y="1418"/>
                </a:lnTo>
                <a:lnTo>
                  <a:pt x="2041" y="1424"/>
                </a:lnTo>
                <a:lnTo>
                  <a:pt x="2043" y="1432"/>
                </a:lnTo>
                <a:lnTo>
                  <a:pt x="2043" y="1436"/>
                </a:lnTo>
                <a:lnTo>
                  <a:pt x="2045" y="1443"/>
                </a:lnTo>
                <a:lnTo>
                  <a:pt x="2045" y="1445"/>
                </a:lnTo>
                <a:lnTo>
                  <a:pt x="2045" y="1447"/>
                </a:lnTo>
                <a:lnTo>
                  <a:pt x="2047" y="1461"/>
                </a:lnTo>
                <a:lnTo>
                  <a:pt x="2049" y="1463"/>
                </a:lnTo>
                <a:lnTo>
                  <a:pt x="2049" y="1464"/>
                </a:lnTo>
                <a:lnTo>
                  <a:pt x="2049" y="1470"/>
                </a:lnTo>
                <a:lnTo>
                  <a:pt x="2049" y="1472"/>
                </a:lnTo>
                <a:lnTo>
                  <a:pt x="2051" y="1476"/>
                </a:lnTo>
                <a:lnTo>
                  <a:pt x="2051" y="1480"/>
                </a:lnTo>
                <a:lnTo>
                  <a:pt x="2051" y="1482"/>
                </a:lnTo>
                <a:lnTo>
                  <a:pt x="2053" y="1487"/>
                </a:lnTo>
                <a:lnTo>
                  <a:pt x="2053" y="1489"/>
                </a:lnTo>
                <a:lnTo>
                  <a:pt x="2053" y="1491"/>
                </a:lnTo>
                <a:lnTo>
                  <a:pt x="2053" y="1493"/>
                </a:lnTo>
                <a:lnTo>
                  <a:pt x="2053" y="1495"/>
                </a:lnTo>
                <a:lnTo>
                  <a:pt x="2055" y="1497"/>
                </a:lnTo>
                <a:lnTo>
                  <a:pt x="2055" y="1499"/>
                </a:lnTo>
                <a:lnTo>
                  <a:pt x="2055" y="1501"/>
                </a:lnTo>
                <a:lnTo>
                  <a:pt x="2055" y="1503"/>
                </a:lnTo>
                <a:lnTo>
                  <a:pt x="2055" y="1505"/>
                </a:lnTo>
                <a:lnTo>
                  <a:pt x="2055" y="1507"/>
                </a:lnTo>
                <a:lnTo>
                  <a:pt x="2056" y="1511"/>
                </a:lnTo>
                <a:lnTo>
                  <a:pt x="2056" y="1512"/>
                </a:lnTo>
                <a:lnTo>
                  <a:pt x="2056" y="1514"/>
                </a:lnTo>
                <a:lnTo>
                  <a:pt x="2056" y="1516"/>
                </a:lnTo>
                <a:lnTo>
                  <a:pt x="2058" y="1520"/>
                </a:lnTo>
                <a:lnTo>
                  <a:pt x="2058" y="1522"/>
                </a:lnTo>
                <a:lnTo>
                  <a:pt x="2058" y="1528"/>
                </a:lnTo>
                <a:lnTo>
                  <a:pt x="2060" y="1532"/>
                </a:lnTo>
                <a:lnTo>
                  <a:pt x="2060" y="1534"/>
                </a:lnTo>
                <a:lnTo>
                  <a:pt x="2060" y="1535"/>
                </a:lnTo>
                <a:lnTo>
                  <a:pt x="2060" y="1539"/>
                </a:lnTo>
                <a:lnTo>
                  <a:pt x="2060" y="1541"/>
                </a:lnTo>
                <a:lnTo>
                  <a:pt x="2062" y="1543"/>
                </a:lnTo>
                <a:lnTo>
                  <a:pt x="2062" y="1545"/>
                </a:lnTo>
                <a:lnTo>
                  <a:pt x="2062" y="1547"/>
                </a:lnTo>
                <a:lnTo>
                  <a:pt x="2062" y="1549"/>
                </a:lnTo>
                <a:lnTo>
                  <a:pt x="2062" y="1551"/>
                </a:lnTo>
                <a:lnTo>
                  <a:pt x="2064" y="1555"/>
                </a:lnTo>
                <a:lnTo>
                  <a:pt x="2064" y="1557"/>
                </a:lnTo>
                <a:lnTo>
                  <a:pt x="2064" y="1560"/>
                </a:lnTo>
                <a:lnTo>
                  <a:pt x="2064" y="1562"/>
                </a:lnTo>
                <a:lnTo>
                  <a:pt x="2064" y="1564"/>
                </a:lnTo>
                <a:lnTo>
                  <a:pt x="2066" y="1566"/>
                </a:lnTo>
                <a:lnTo>
                  <a:pt x="2066" y="1568"/>
                </a:lnTo>
                <a:lnTo>
                  <a:pt x="2066" y="1570"/>
                </a:lnTo>
                <a:lnTo>
                  <a:pt x="2066" y="1572"/>
                </a:lnTo>
                <a:lnTo>
                  <a:pt x="2068" y="1578"/>
                </a:lnTo>
                <a:lnTo>
                  <a:pt x="2068" y="1580"/>
                </a:lnTo>
                <a:lnTo>
                  <a:pt x="2068" y="1585"/>
                </a:lnTo>
                <a:lnTo>
                  <a:pt x="2070" y="1587"/>
                </a:lnTo>
                <a:lnTo>
                  <a:pt x="2070" y="1591"/>
                </a:lnTo>
                <a:lnTo>
                  <a:pt x="2070" y="1593"/>
                </a:lnTo>
                <a:lnTo>
                  <a:pt x="2070" y="1595"/>
                </a:lnTo>
                <a:lnTo>
                  <a:pt x="2070" y="1597"/>
                </a:lnTo>
                <a:lnTo>
                  <a:pt x="2072" y="1601"/>
                </a:lnTo>
                <a:lnTo>
                  <a:pt x="2072" y="1603"/>
                </a:lnTo>
                <a:lnTo>
                  <a:pt x="2072" y="1605"/>
                </a:lnTo>
                <a:lnTo>
                  <a:pt x="2072" y="1608"/>
                </a:lnTo>
                <a:lnTo>
                  <a:pt x="2074" y="1610"/>
                </a:lnTo>
                <a:lnTo>
                  <a:pt x="2074" y="1612"/>
                </a:lnTo>
                <a:lnTo>
                  <a:pt x="2074" y="1614"/>
                </a:lnTo>
                <a:lnTo>
                  <a:pt x="2074" y="1616"/>
                </a:lnTo>
                <a:lnTo>
                  <a:pt x="2074" y="1618"/>
                </a:lnTo>
                <a:lnTo>
                  <a:pt x="2074" y="1620"/>
                </a:lnTo>
                <a:lnTo>
                  <a:pt x="2074" y="1622"/>
                </a:lnTo>
                <a:lnTo>
                  <a:pt x="2076" y="1622"/>
                </a:lnTo>
                <a:lnTo>
                  <a:pt x="2076" y="1624"/>
                </a:lnTo>
                <a:lnTo>
                  <a:pt x="2076" y="1626"/>
                </a:lnTo>
                <a:lnTo>
                  <a:pt x="2076" y="1628"/>
                </a:lnTo>
                <a:lnTo>
                  <a:pt x="2076" y="1630"/>
                </a:lnTo>
                <a:lnTo>
                  <a:pt x="2076" y="1631"/>
                </a:lnTo>
                <a:lnTo>
                  <a:pt x="2076" y="1633"/>
                </a:lnTo>
                <a:lnTo>
                  <a:pt x="2078" y="1635"/>
                </a:lnTo>
                <a:lnTo>
                  <a:pt x="2079" y="1637"/>
                </a:lnTo>
                <a:lnTo>
                  <a:pt x="2079" y="1639"/>
                </a:lnTo>
                <a:lnTo>
                  <a:pt x="2081" y="1639"/>
                </a:lnTo>
                <a:lnTo>
                  <a:pt x="2083" y="1639"/>
                </a:lnTo>
                <a:lnTo>
                  <a:pt x="2085" y="1639"/>
                </a:lnTo>
                <a:lnTo>
                  <a:pt x="2087" y="1639"/>
                </a:lnTo>
                <a:lnTo>
                  <a:pt x="2087" y="1637"/>
                </a:lnTo>
                <a:lnTo>
                  <a:pt x="2089" y="1637"/>
                </a:lnTo>
                <a:lnTo>
                  <a:pt x="2091" y="1637"/>
                </a:lnTo>
                <a:lnTo>
                  <a:pt x="2091" y="1639"/>
                </a:lnTo>
                <a:lnTo>
                  <a:pt x="2093" y="1639"/>
                </a:lnTo>
                <a:lnTo>
                  <a:pt x="2095" y="1641"/>
                </a:lnTo>
                <a:lnTo>
                  <a:pt x="2095" y="1643"/>
                </a:lnTo>
                <a:lnTo>
                  <a:pt x="2095" y="1647"/>
                </a:lnTo>
                <a:lnTo>
                  <a:pt x="2095" y="1649"/>
                </a:lnTo>
                <a:lnTo>
                  <a:pt x="2093" y="1651"/>
                </a:lnTo>
                <a:lnTo>
                  <a:pt x="2089" y="1653"/>
                </a:lnTo>
                <a:lnTo>
                  <a:pt x="2089" y="1655"/>
                </a:lnTo>
                <a:lnTo>
                  <a:pt x="2087" y="1656"/>
                </a:lnTo>
                <a:lnTo>
                  <a:pt x="2087" y="1658"/>
                </a:lnTo>
                <a:lnTo>
                  <a:pt x="2087" y="1660"/>
                </a:lnTo>
                <a:lnTo>
                  <a:pt x="2087" y="1662"/>
                </a:lnTo>
                <a:lnTo>
                  <a:pt x="2089" y="1664"/>
                </a:lnTo>
                <a:lnTo>
                  <a:pt x="2089" y="1666"/>
                </a:lnTo>
                <a:lnTo>
                  <a:pt x="2087" y="1668"/>
                </a:lnTo>
                <a:lnTo>
                  <a:pt x="2089" y="1672"/>
                </a:lnTo>
                <a:lnTo>
                  <a:pt x="2089" y="1674"/>
                </a:lnTo>
                <a:lnTo>
                  <a:pt x="2093" y="1676"/>
                </a:lnTo>
                <a:lnTo>
                  <a:pt x="2095" y="1679"/>
                </a:lnTo>
                <a:lnTo>
                  <a:pt x="2097" y="1679"/>
                </a:lnTo>
                <a:lnTo>
                  <a:pt x="2099" y="1679"/>
                </a:lnTo>
                <a:lnTo>
                  <a:pt x="2101" y="1679"/>
                </a:lnTo>
                <a:lnTo>
                  <a:pt x="2103" y="1681"/>
                </a:lnTo>
                <a:lnTo>
                  <a:pt x="2103" y="1683"/>
                </a:lnTo>
                <a:lnTo>
                  <a:pt x="2103" y="1685"/>
                </a:lnTo>
                <a:lnTo>
                  <a:pt x="2104" y="1685"/>
                </a:lnTo>
                <a:lnTo>
                  <a:pt x="2104" y="1687"/>
                </a:lnTo>
                <a:lnTo>
                  <a:pt x="2104" y="1689"/>
                </a:lnTo>
                <a:lnTo>
                  <a:pt x="2104" y="1691"/>
                </a:lnTo>
                <a:lnTo>
                  <a:pt x="2108" y="1691"/>
                </a:lnTo>
                <a:lnTo>
                  <a:pt x="2108" y="1693"/>
                </a:lnTo>
                <a:lnTo>
                  <a:pt x="2110" y="1695"/>
                </a:lnTo>
                <a:lnTo>
                  <a:pt x="2112" y="1695"/>
                </a:lnTo>
                <a:lnTo>
                  <a:pt x="2114" y="1695"/>
                </a:lnTo>
                <a:lnTo>
                  <a:pt x="2114" y="1697"/>
                </a:lnTo>
                <a:lnTo>
                  <a:pt x="2116" y="1699"/>
                </a:lnTo>
                <a:lnTo>
                  <a:pt x="2116" y="1701"/>
                </a:lnTo>
                <a:lnTo>
                  <a:pt x="2114" y="1701"/>
                </a:lnTo>
                <a:lnTo>
                  <a:pt x="2112" y="1701"/>
                </a:lnTo>
                <a:lnTo>
                  <a:pt x="2110" y="1703"/>
                </a:lnTo>
                <a:lnTo>
                  <a:pt x="2106" y="1704"/>
                </a:lnTo>
                <a:lnTo>
                  <a:pt x="2104" y="1706"/>
                </a:lnTo>
                <a:lnTo>
                  <a:pt x="2103" y="1706"/>
                </a:lnTo>
                <a:lnTo>
                  <a:pt x="2103" y="1708"/>
                </a:lnTo>
                <a:lnTo>
                  <a:pt x="2103" y="1710"/>
                </a:lnTo>
                <a:lnTo>
                  <a:pt x="2104" y="1716"/>
                </a:lnTo>
                <a:lnTo>
                  <a:pt x="2106" y="1718"/>
                </a:lnTo>
                <a:lnTo>
                  <a:pt x="2106" y="1720"/>
                </a:lnTo>
                <a:lnTo>
                  <a:pt x="2110" y="1722"/>
                </a:lnTo>
                <a:lnTo>
                  <a:pt x="2112" y="1722"/>
                </a:lnTo>
                <a:lnTo>
                  <a:pt x="2114" y="1722"/>
                </a:lnTo>
                <a:lnTo>
                  <a:pt x="2118" y="1724"/>
                </a:lnTo>
                <a:lnTo>
                  <a:pt x="2120" y="1724"/>
                </a:lnTo>
                <a:lnTo>
                  <a:pt x="2120" y="1726"/>
                </a:lnTo>
                <a:lnTo>
                  <a:pt x="2122" y="1727"/>
                </a:lnTo>
                <a:lnTo>
                  <a:pt x="2122" y="1729"/>
                </a:lnTo>
                <a:lnTo>
                  <a:pt x="2122" y="1731"/>
                </a:lnTo>
                <a:lnTo>
                  <a:pt x="2120" y="1733"/>
                </a:lnTo>
                <a:lnTo>
                  <a:pt x="2118" y="1735"/>
                </a:lnTo>
                <a:lnTo>
                  <a:pt x="2116" y="1737"/>
                </a:lnTo>
                <a:lnTo>
                  <a:pt x="2116" y="1739"/>
                </a:lnTo>
                <a:lnTo>
                  <a:pt x="2118" y="1739"/>
                </a:lnTo>
                <a:lnTo>
                  <a:pt x="2116" y="1743"/>
                </a:lnTo>
                <a:lnTo>
                  <a:pt x="2116" y="1745"/>
                </a:lnTo>
                <a:lnTo>
                  <a:pt x="2118" y="1747"/>
                </a:lnTo>
                <a:lnTo>
                  <a:pt x="2118" y="1751"/>
                </a:lnTo>
                <a:lnTo>
                  <a:pt x="2120" y="1752"/>
                </a:lnTo>
                <a:lnTo>
                  <a:pt x="2120" y="1754"/>
                </a:lnTo>
                <a:lnTo>
                  <a:pt x="2122" y="1756"/>
                </a:lnTo>
                <a:lnTo>
                  <a:pt x="2120" y="1760"/>
                </a:lnTo>
                <a:lnTo>
                  <a:pt x="2120" y="1762"/>
                </a:lnTo>
                <a:lnTo>
                  <a:pt x="2122" y="1764"/>
                </a:lnTo>
                <a:lnTo>
                  <a:pt x="2122" y="1766"/>
                </a:lnTo>
                <a:lnTo>
                  <a:pt x="2126" y="1768"/>
                </a:lnTo>
                <a:lnTo>
                  <a:pt x="2128" y="1768"/>
                </a:lnTo>
                <a:lnTo>
                  <a:pt x="2129" y="1770"/>
                </a:lnTo>
                <a:lnTo>
                  <a:pt x="2129" y="1772"/>
                </a:lnTo>
                <a:lnTo>
                  <a:pt x="2133" y="1774"/>
                </a:lnTo>
                <a:lnTo>
                  <a:pt x="2135" y="1779"/>
                </a:lnTo>
                <a:lnTo>
                  <a:pt x="2135" y="1781"/>
                </a:lnTo>
                <a:lnTo>
                  <a:pt x="2135" y="1783"/>
                </a:lnTo>
                <a:lnTo>
                  <a:pt x="2135" y="1785"/>
                </a:lnTo>
                <a:lnTo>
                  <a:pt x="2137" y="1785"/>
                </a:lnTo>
                <a:lnTo>
                  <a:pt x="2137" y="1787"/>
                </a:lnTo>
                <a:lnTo>
                  <a:pt x="2135" y="1789"/>
                </a:lnTo>
                <a:lnTo>
                  <a:pt x="2131" y="1791"/>
                </a:lnTo>
                <a:lnTo>
                  <a:pt x="2131" y="1793"/>
                </a:lnTo>
                <a:lnTo>
                  <a:pt x="2128" y="1795"/>
                </a:lnTo>
                <a:lnTo>
                  <a:pt x="2128" y="1797"/>
                </a:lnTo>
                <a:lnTo>
                  <a:pt x="2128" y="1799"/>
                </a:lnTo>
                <a:lnTo>
                  <a:pt x="2131" y="1800"/>
                </a:lnTo>
                <a:lnTo>
                  <a:pt x="2131" y="1802"/>
                </a:lnTo>
                <a:lnTo>
                  <a:pt x="2135" y="1802"/>
                </a:lnTo>
                <a:lnTo>
                  <a:pt x="2139" y="1802"/>
                </a:lnTo>
                <a:lnTo>
                  <a:pt x="2139" y="1800"/>
                </a:lnTo>
                <a:lnTo>
                  <a:pt x="2139" y="1802"/>
                </a:lnTo>
                <a:lnTo>
                  <a:pt x="2141" y="1802"/>
                </a:lnTo>
                <a:lnTo>
                  <a:pt x="2141" y="1806"/>
                </a:lnTo>
                <a:lnTo>
                  <a:pt x="2137" y="1810"/>
                </a:lnTo>
                <a:lnTo>
                  <a:pt x="2135" y="1812"/>
                </a:lnTo>
                <a:lnTo>
                  <a:pt x="2139" y="1814"/>
                </a:lnTo>
                <a:lnTo>
                  <a:pt x="2139" y="1816"/>
                </a:lnTo>
                <a:lnTo>
                  <a:pt x="2141" y="1816"/>
                </a:lnTo>
                <a:lnTo>
                  <a:pt x="2141" y="1818"/>
                </a:lnTo>
                <a:lnTo>
                  <a:pt x="2143" y="1822"/>
                </a:lnTo>
                <a:lnTo>
                  <a:pt x="2141" y="1823"/>
                </a:lnTo>
                <a:lnTo>
                  <a:pt x="2143" y="1827"/>
                </a:lnTo>
                <a:lnTo>
                  <a:pt x="2143" y="1829"/>
                </a:lnTo>
                <a:lnTo>
                  <a:pt x="2145" y="1831"/>
                </a:lnTo>
                <a:lnTo>
                  <a:pt x="2145" y="1835"/>
                </a:lnTo>
                <a:lnTo>
                  <a:pt x="2149" y="1839"/>
                </a:lnTo>
                <a:lnTo>
                  <a:pt x="2149" y="1841"/>
                </a:lnTo>
                <a:lnTo>
                  <a:pt x="2149" y="1843"/>
                </a:lnTo>
                <a:lnTo>
                  <a:pt x="2151" y="1845"/>
                </a:lnTo>
                <a:lnTo>
                  <a:pt x="2152" y="1845"/>
                </a:lnTo>
                <a:lnTo>
                  <a:pt x="2156" y="1848"/>
                </a:lnTo>
                <a:lnTo>
                  <a:pt x="2158" y="1850"/>
                </a:lnTo>
                <a:lnTo>
                  <a:pt x="2160" y="1854"/>
                </a:lnTo>
                <a:lnTo>
                  <a:pt x="2162" y="1856"/>
                </a:lnTo>
                <a:lnTo>
                  <a:pt x="2164" y="1856"/>
                </a:lnTo>
                <a:lnTo>
                  <a:pt x="2166" y="1858"/>
                </a:lnTo>
                <a:lnTo>
                  <a:pt x="2166" y="1860"/>
                </a:lnTo>
                <a:lnTo>
                  <a:pt x="2166" y="1862"/>
                </a:lnTo>
                <a:lnTo>
                  <a:pt x="2168" y="1862"/>
                </a:lnTo>
                <a:lnTo>
                  <a:pt x="2170" y="1864"/>
                </a:lnTo>
                <a:lnTo>
                  <a:pt x="2172" y="1866"/>
                </a:lnTo>
                <a:lnTo>
                  <a:pt x="2174" y="1866"/>
                </a:lnTo>
                <a:lnTo>
                  <a:pt x="2174" y="1868"/>
                </a:lnTo>
                <a:lnTo>
                  <a:pt x="2174" y="1870"/>
                </a:lnTo>
                <a:lnTo>
                  <a:pt x="2176" y="1870"/>
                </a:lnTo>
                <a:lnTo>
                  <a:pt x="2179" y="1871"/>
                </a:lnTo>
                <a:lnTo>
                  <a:pt x="2181" y="1873"/>
                </a:lnTo>
                <a:lnTo>
                  <a:pt x="2179" y="1875"/>
                </a:lnTo>
                <a:lnTo>
                  <a:pt x="2181" y="1877"/>
                </a:lnTo>
                <a:lnTo>
                  <a:pt x="2183" y="1881"/>
                </a:lnTo>
                <a:lnTo>
                  <a:pt x="2185" y="1881"/>
                </a:lnTo>
                <a:lnTo>
                  <a:pt x="2185" y="1883"/>
                </a:lnTo>
                <a:lnTo>
                  <a:pt x="2187" y="1883"/>
                </a:lnTo>
                <a:lnTo>
                  <a:pt x="2187" y="1885"/>
                </a:lnTo>
                <a:lnTo>
                  <a:pt x="2189" y="1887"/>
                </a:lnTo>
                <a:lnTo>
                  <a:pt x="2189" y="1889"/>
                </a:lnTo>
                <a:lnTo>
                  <a:pt x="2191" y="1891"/>
                </a:lnTo>
                <a:lnTo>
                  <a:pt x="2193" y="1891"/>
                </a:lnTo>
                <a:lnTo>
                  <a:pt x="2193" y="1893"/>
                </a:lnTo>
                <a:lnTo>
                  <a:pt x="2191" y="1893"/>
                </a:lnTo>
                <a:lnTo>
                  <a:pt x="2191" y="1895"/>
                </a:lnTo>
                <a:lnTo>
                  <a:pt x="2191" y="1896"/>
                </a:lnTo>
                <a:lnTo>
                  <a:pt x="2195" y="1898"/>
                </a:lnTo>
                <a:lnTo>
                  <a:pt x="2195" y="1900"/>
                </a:lnTo>
                <a:lnTo>
                  <a:pt x="2195" y="1902"/>
                </a:lnTo>
                <a:lnTo>
                  <a:pt x="2195" y="1904"/>
                </a:lnTo>
                <a:lnTo>
                  <a:pt x="2195" y="1906"/>
                </a:lnTo>
                <a:lnTo>
                  <a:pt x="2195" y="1908"/>
                </a:lnTo>
                <a:lnTo>
                  <a:pt x="2195" y="1910"/>
                </a:lnTo>
                <a:lnTo>
                  <a:pt x="2195" y="1912"/>
                </a:lnTo>
                <a:lnTo>
                  <a:pt x="2195" y="1914"/>
                </a:lnTo>
                <a:lnTo>
                  <a:pt x="2197" y="1916"/>
                </a:lnTo>
                <a:lnTo>
                  <a:pt x="2195" y="1916"/>
                </a:lnTo>
                <a:lnTo>
                  <a:pt x="2195" y="1918"/>
                </a:lnTo>
                <a:lnTo>
                  <a:pt x="2195" y="1919"/>
                </a:lnTo>
                <a:lnTo>
                  <a:pt x="2195" y="1921"/>
                </a:lnTo>
                <a:lnTo>
                  <a:pt x="2195" y="1923"/>
                </a:lnTo>
                <a:lnTo>
                  <a:pt x="2195" y="1927"/>
                </a:lnTo>
                <a:lnTo>
                  <a:pt x="2193" y="1927"/>
                </a:lnTo>
                <a:lnTo>
                  <a:pt x="2193" y="1929"/>
                </a:lnTo>
                <a:lnTo>
                  <a:pt x="2193" y="1931"/>
                </a:lnTo>
                <a:lnTo>
                  <a:pt x="2193" y="1933"/>
                </a:lnTo>
                <a:lnTo>
                  <a:pt x="2195" y="1935"/>
                </a:lnTo>
                <a:lnTo>
                  <a:pt x="2195" y="1937"/>
                </a:lnTo>
                <a:lnTo>
                  <a:pt x="2195" y="1939"/>
                </a:lnTo>
                <a:lnTo>
                  <a:pt x="2195" y="1941"/>
                </a:lnTo>
                <a:lnTo>
                  <a:pt x="2197" y="1941"/>
                </a:lnTo>
                <a:lnTo>
                  <a:pt x="2200" y="1944"/>
                </a:lnTo>
                <a:lnTo>
                  <a:pt x="2204" y="1946"/>
                </a:lnTo>
                <a:lnTo>
                  <a:pt x="2206" y="1946"/>
                </a:lnTo>
                <a:lnTo>
                  <a:pt x="2208" y="1948"/>
                </a:lnTo>
                <a:lnTo>
                  <a:pt x="2210" y="1948"/>
                </a:lnTo>
                <a:lnTo>
                  <a:pt x="2212" y="1950"/>
                </a:lnTo>
                <a:lnTo>
                  <a:pt x="2212" y="1952"/>
                </a:lnTo>
                <a:lnTo>
                  <a:pt x="2212" y="1954"/>
                </a:lnTo>
                <a:lnTo>
                  <a:pt x="2214" y="1956"/>
                </a:lnTo>
                <a:lnTo>
                  <a:pt x="2214" y="1958"/>
                </a:lnTo>
                <a:lnTo>
                  <a:pt x="2216" y="1962"/>
                </a:lnTo>
                <a:lnTo>
                  <a:pt x="2214" y="1962"/>
                </a:lnTo>
                <a:lnTo>
                  <a:pt x="2210" y="1967"/>
                </a:lnTo>
                <a:lnTo>
                  <a:pt x="2208" y="1967"/>
                </a:lnTo>
                <a:lnTo>
                  <a:pt x="2206" y="1969"/>
                </a:lnTo>
                <a:lnTo>
                  <a:pt x="2204" y="1969"/>
                </a:lnTo>
                <a:lnTo>
                  <a:pt x="2204" y="1971"/>
                </a:lnTo>
                <a:lnTo>
                  <a:pt x="2204" y="1973"/>
                </a:lnTo>
                <a:lnTo>
                  <a:pt x="2204" y="1975"/>
                </a:lnTo>
                <a:lnTo>
                  <a:pt x="2204" y="1977"/>
                </a:lnTo>
                <a:lnTo>
                  <a:pt x="2204" y="1979"/>
                </a:lnTo>
                <a:lnTo>
                  <a:pt x="2206" y="1981"/>
                </a:lnTo>
                <a:lnTo>
                  <a:pt x="2208" y="1983"/>
                </a:lnTo>
                <a:lnTo>
                  <a:pt x="2210" y="1983"/>
                </a:lnTo>
                <a:lnTo>
                  <a:pt x="2212" y="1983"/>
                </a:lnTo>
                <a:lnTo>
                  <a:pt x="2212" y="1985"/>
                </a:lnTo>
                <a:lnTo>
                  <a:pt x="2212" y="1987"/>
                </a:lnTo>
                <a:lnTo>
                  <a:pt x="2210" y="1987"/>
                </a:lnTo>
                <a:lnTo>
                  <a:pt x="2208" y="1987"/>
                </a:lnTo>
                <a:lnTo>
                  <a:pt x="2206" y="1987"/>
                </a:lnTo>
                <a:lnTo>
                  <a:pt x="2204" y="1987"/>
                </a:lnTo>
                <a:lnTo>
                  <a:pt x="2202" y="1985"/>
                </a:lnTo>
                <a:lnTo>
                  <a:pt x="2202" y="1987"/>
                </a:lnTo>
                <a:lnTo>
                  <a:pt x="2200" y="1989"/>
                </a:lnTo>
                <a:lnTo>
                  <a:pt x="2200" y="1991"/>
                </a:lnTo>
                <a:lnTo>
                  <a:pt x="2200" y="1992"/>
                </a:lnTo>
                <a:lnTo>
                  <a:pt x="2202" y="1994"/>
                </a:lnTo>
                <a:lnTo>
                  <a:pt x="2204" y="1992"/>
                </a:lnTo>
                <a:lnTo>
                  <a:pt x="2208" y="1994"/>
                </a:lnTo>
                <a:lnTo>
                  <a:pt x="2210" y="1994"/>
                </a:lnTo>
                <a:lnTo>
                  <a:pt x="2210" y="1996"/>
                </a:lnTo>
                <a:lnTo>
                  <a:pt x="2210" y="1998"/>
                </a:lnTo>
                <a:lnTo>
                  <a:pt x="2208" y="1998"/>
                </a:lnTo>
                <a:lnTo>
                  <a:pt x="2206" y="1998"/>
                </a:lnTo>
                <a:lnTo>
                  <a:pt x="2202" y="1998"/>
                </a:lnTo>
                <a:lnTo>
                  <a:pt x="2202" y="2000"/>
                </a:lnTo>
                <a:lnTo>
                  <a:pt x="2200" y="2000"/>
                </a:lnTo>
                <a:lnTo>
                  <a:pt x="2200" y="2002"/>
                </a:lnTo>
                <a:lnTo>
                  <a:pt x="2200" y="2004"/>
                </a:lnTo>
                <a:lnTo>
                  <a:pt x="2202" y="2004"/>
                </a:lnTo>
                <a:lnTo>
                  <a:pt x="2202" y="2006"/>
                </a:lnTo>
                <a:lnTo>
                  <a:pt x="2202" y="2008"/>
                </a:lnTo>
                <a:lnTo>
                  <a:pt x="2200" y="2010"/>
                </a:lnTo>
                <a:lnTo>
                  <a:pt x="2200" y="2012"/>
                </a:lnTo>
                <a:lnTo>
                  <a:pt x="2199" y="2012"/>
                </a:lnTo>
                <a:lnTo>
                  <a:pt x="2197" y="2014"/>
                </a:lnTo>
                <a:lnTo>
                  <a:pt x="2193" y="2017"/>
                </a:lnTo>
                <a:lnTo>
                  <a:pt x="2191" y="2019"/>
                </a:lnTo>
                <a:lnTo>
                  <a:pt x="2189" y="2021"/>
                </a:lnTo>
                <a:lnTo>
                  <a:pt x="2189" y="2023"/>
                </a:lnTo>
                <a:lnTo>
                  <a:pt x="2189" y="2025"/>
                </a:lnTo>
                <a:lnTo>
                  <a:pt x="2187" y="2025"/>
                </a:lnTo>
                <a:lnTo>
                  <a:pt x="2187" y="2029"/>
                </a:lnTo>
                <a:lnTo>
                  <a:pt x="2189" y="2033"/>
                </a:lnTo>
                <a:lnTo>
                  <a:pt x="2189" y="2035"/>
                </a:lnTo>
                <a:lnTo>
                  <a:pt x="2191" y="2037"/>
                </a:lnTo>
                <a:lnTo>
                  <a:pt x="2193" y="2038"/>
                </a:lnTo>
                <a:lnTo>
                  <a:pt x="2195" y="2038"/>
                </a:lnTo>
                <a:lnTo>
                  <a:pt x="2197" y="2038"/>
                </a:lnTo>
                <a:lnTo>
                  <a:pt x="2200" y="2040"/>
                </a:lnTo>
                <a:lnTo>
                  <a:pt x="2202" y="2040"/>
                </a:lnTo>
                <a:lnTo>
                  <a:pt x="2202" y="2042"/>
                </a:lnTo>
                <a:lnTo>
                  <a:pt x="2204" y="2042"/>
                </a:lnTo>
                <a:lnTo>
                  <a:pt x="2206" y="2042"/>
                </a:lnTo>
                <a:lnTo>
                  <a:pt x="2208" y="2044"/>
                </a:lnTo>
                <a:lnTo>
                  <a:pt x="2212" y="2044"/>
                </a:lnTo>
                <a:lnTo>
                  <a:pt x="2212" y="2046"/>
                </a:lnTo>
                <a:lnTo>
                  <a:pt x="2214" y="2046"/>
                </a:lnTo>
                <a:lnTo>
                  <a:pt x="2216" y="2048"/>
                </a:lnTo>
                <a:lnTo>
                  <a:pt x="2218" y="2048"/>
                </a:lnTo>
                <a:lnTo>
                  <a:pt x="2220" y="2048"/>
                </a:lnTo>
                <a:lnTo>
                  <a:pt x="2222" y="2050"/>
                </a:lnTo>
                <a:lnTo>
                  <a:pt x="2224" y="2050"/>
                </a:lnTo>
                <a:lnTo>
                  <a:pt x="2225" y="2050"/>
                </a:lnTo>
                <a:lnTo>
                  <a:pt x="2229" y="2052"/>
                </a:lnTo>
                <a:lnTo>
                  <a:pt x="2229" y="2054"/>
                </a:lnTo>
                <a:lnTo>
                  <a:pt x="2231" y="2054"/>
                </a:lnTo>
                <a:lnTo>
                  <a:pt x="2233" y="2054"/>
                </a:lnTo>
                <a:lnTo>
                  <a:pt x="2235" y="2058"/>
                </a:lnTo>
                <a:lnTo>
                  <a:pt x="2237" y="2060"/>
                </a:lnTo>
                <a:lnTo>
                  <a:pt x="2239" y="2062"/>
                </a:lnTo>
                <a:lnTo>
                  <a:pt x="2241" y="2065"/>
                </a:lnTo>
                <a:lnTo>
                  <a:pt x="2243" y="2067"/>
                </a:lnTo>
                <a:lnTo>
                  <a:pt x="2247" y="2071"/>
                </a:lnTo>
                <a:lnTo>
                  <a:pt x="2248" y="2071"/>
                </a:lnTo>
                <a:lnTo>
                  <a:pt x="2252" y="2073"/>
                </a:lnTo>
                <a:lnTo>
                  <a:pt x="2254" y="2075"/>
                </a:lnTo>
                <a:lnTo>
                  <a:pt x="2256" y="2077"/>
                </a:lnTo>
                <a:lnTo>
                  <a:pt x="2258" y="2077"/>
                </a:lnTo>
                <a:lnTo>
                  <a:pt x="2258" y="2079"/>
                </a:lnTo>
                <a:lnTo>
                  <a:pt x="2260" y="2079"/>
                </a:lnTo>
                <a:lnTo>
                  <a:pt x="2260" y="2081"/>
                </a:lnTo>
                <a:lnTo>
                  <a:pt x="2262" y="2081"/>
                </a:lnTo>
                <a:lnTo>
                  <a:pt x="2262" y="2083"/>
                </a:lnTo>
                <a:lnTo>
                  <a:pt x="2262" y="2085"/>
                </a:lnTo>
                <a:lnTo>
                  <a:pt x="2260" y="2086"/>
                </a:lnTo>
                <a:lnTo>
                  <a:pt x="2260" y="2085"/>
                </a:lnTo>
                <a:lnTo>
                  <a:pt x="2258" y="2085"/>
                </a:lnTo>
                <a:lnTo>
                  <a:pt x="2256" y="2085"/>
                </a:lnTo>
                <a:lnTo>
                  <a:pt x="2254" y="2085"/>
                </a:lnTo>
                <a:lnTo>
                  <a:pt x="2254" y="2086"/>
                </a:lnTo>
                <a:lnTo>
                  <a:pt x="2250" y="2088"/>
                </a:lnTo>
                <a:lnTo>
                  <a:pt x="2247" y="2090"/>
                </a:lnTo>
                <a:lnTo>
                  <a:pt x="2247" y="2092"/>
                </a:lnTo>
                <a:lnTo>
                  <a:pt x="2247" y="2094"/>
                </a:lnTo>
                <a:lnTo>
                  <a:pt x="2247" y="2098"/>
                </a:lnTo>
                <a:lnTo>
                  <a:pt x="2245" y="2100"/>
                </a:lnTo>
                <a:lnTo>
                  <a:pt x="2245" y="2102"/>
                </a:lnTo>
                <a:lnTo>
                  <a:pt x="2243" y="2102"/>
                </a:lnTo>
                <a:lnTo>
                  <a:pt x="2243" y="2104"/>
                </a:lnTo>
                <a:lnTo>
                  <a:pt x="2241" y="2104"/>
                </a:lnTo>
                <a:lnTo>
                  <a:pt x="2241" y="2106"/>
                </a:lnTo>
                <a:lnTo>
                  <a:pt x="2241" y="2108"/>
                </a:lnTo>
                <a:lnTo>
                  <a:pt x="2241" y="2110"/>
                </a:lnTo>
                <a:lnTo>
                  <a:pt x="2241" y="2111"/>
                </a:lnTo>
                <a:lnTo>
                  <a:pt x="2239" y="2111"/>
                </a:lnTo>
                <a:lnTo>
                  <a:pt x="2237" y="2113"/>
                </a:lnTo>
                <a:lnTo>
                  <a:pt x="2235" y="2113"/>
                </a:lnTo>
                <a:lnTo>
                  <a:pt x="2235" y="2115"/>
                </a:lnTo>
                <a:lnTo>
                  <a:pt x="2233" y="2115"/>
                </a:lnTo>
                <a:lnTo>
                  <a:pt x="2231" y="2115"/>
                </a:lnTo>
                <a:lnTo>
                  <a:pt x="2229" y="2115"/>
                </a:lnTo>
                <a:lnTo>
                  <a:pt x="2224" y="2115"/>
                </a:lnTo>
                <a:lnTo>
                  <a:pt x="2222" y="2115"/>
                </a:lnTo>
                <a:lnTo>
                  <a:pt x="2218" y="2115"/>
                </a:lnTo>
                <a:lnTo>
                  <a:pt x="2216" y="2115"/>
                </a:lnTo>
                <a:lnTo>
                  <a:pt x="2214" y="2115"/>
                </a:lnTo>
                <a:lnTo>
                  <a:pt x="2212" y="2113"/>
                </a:lnTo>
                <a:lnTo>
                  <a:pt x="2212" y="2115"/>
                </a:lnTo>
                <a:lnTo>
                  <a:pt x="2210" y="2115"/>
                </a:lnTo>
                <a:lnTo>
                  <a:pt x="2208" y="2115"/>
                </a:lnTo>
                <a:lnTo>
                  <a:pt x="2206" y="2117"/>
                </a:lnTo>
                <a:lnTo>
                  <a:pt x="2206" y="2119"/>
                </a:lnTo>
                <a:lnTo>
                  <a:pt x="2204" y="2119"/>
                </a:lnTo>
                <a:lnTo>
                  <a:pt x="2204" y="2121"/>
                </a:lnTo>
                <a:lnTo>
                  <a:pt x="2204" y="2123"/>
                </a:lnTo>
                <a:lnTo>
                  <a:pt x="2206" y="2125"/>
                </a:lnTo>
                <a:lnTo>
                  <a:pt x="2208" y="2125"/>
                </a:lnTo>
                <a:lnTo>
                  <a:pt x="2210" y="2125"/>
                </a:lnTo>
                <a:lnTo>
                  <a:pt x="2214" y="2125"/>
                </a:lnTo>
                <a:lnTo>
                  <a:pt x="2214" y="2127"/>
                </a:lnTo>
                <a:lnTo>
                  <a:pt x="2216" y="2129"/>
                </a:lnTo>
                <a:lnTo>
                  <a:pt x="2216" y="2131"/>
                </a:lnTo>
                <a:lnTo>
                  <a:pt x="2214" y="2133"/>
                </a:lnTo>
                <a:lnTo>
                  <a:pt x="2212" y="2133"/>
                </a:lnTo>
                <a:lnTo>
                  <a:pt x="2210" y="2134"/>
                </a:lnTo>
                <a:lnTo>
                  <a:pt x="2208" y="2134"/>
                </a:lnTo>
                <a:lnTo>
                  <a:pt x="2206" y="2136"/>
                </a:lnTo>
                <a:lnTo>
                  <a:pt x="2204" y="2136"/>
                </a:lnTo>
                <a:lnTo>
                  <a:pt x="2200" y="2136"/>
                </a:lnTo>
                <a:lnTo>
                  <a:pt x="2200" y="2138"/>
                </a:lnTo>
                <a:lnTo>
                  <a:pt x="2199" y="2138"/>
                </a:lnTo>
                <a:lnTo>
                  <a:pt x="2195" y="2140"/>
                </a:lnTo>
                <a:lnTo>
                  <a:pt x="2193" y="2140"/>
                </a:lnTo>
                <a:lnTo>
                  <a:pt x="2191" y="2142"/>
                </a:lnTo>
                <a:lnTo>
                  <a:pt x="2187" y="2142"/>
                </a:lnTo>
                <a:lnTo>
                  <a:pt x="2183" y="2144"/>
                </a:lnTo>
                <a:lnTo>
                  <a:pt x="2183" y="2146"/>
                </a:lnTo>
                <a:lnTo>
                  <a:pt x="2181" y="2148"/>
                </a:lnTo>
                <a:lnTo>
                  <a:pt x="2181" y="2150"/>
                </a:lnTo>
                <a:lnTo>
                  <a:pt x="2177" y="2152"/>
                </a:lnTo>
                <a:lnTo>
                  <a:pt x="2176" y="2154"/>
                </a:lnTo>
                <a:lnTo>
                  <a:pt x="2174" y="2156"/>
                </a:lnTo>
                <a:lnTo>
                  <a:pt x="2172" y="2159"/>
                </a:lnTo>
                <a:lnTo>
                  <a:pt x="2172" y="2161"/>
                </a:lnTo>
                <a:lnTo>
                  <a:pt x="2168" y="2163"/>
                </a:lnTo>
                <a:lnTo>
                  <a:pt x="2164" y="2169"/>
                </a:lnTo>
                <a:lnTo>
                  <a:pt x="2164" y="2171"/>
                </a:lnTo>
                <a:lnTo>
                  <a:pt x="2162" y="2171"/>
                </a:lnTo>
                <a:lnTo>
                  <a:pt x="2162" y="2173"/>
                </a:lnTo>
                <a:lnTo>
                  <a:pt x="2160" y="2173"/>
                </a:lnTo>
                <a:lnTo>
                  <a:pt x="2158" y="2175"/>
                </a:lnTo>
                <a:lnTo>
                  <a:pt x="2156" y="2175"/>
                </a:lnTo>
                <a:lnTo>
                  <a:pt x="2154" y="2177"/>
                </a:lnTo>
                <a:lnTo>
                  <a:pt x="2154" y="2179"/>
                </a:lnTo>
                <a:lnTo>
                  <a:pt x="2152" y="2179"/>
                </a:lnTo>
                <a:lnTo>
                  <a:pt x="2154" y="2181"/>
                </a:lnTo>
                <a:lnTo>
                  <a:pt x="2154" y="2184"/>
                </a:lnTo>
                <a:lnTo>
                  <a:pt x="2156" y="2186"/>
                </a:lnTo>
                <a:lnTo>
                  <a:pt x="2156" y="2188"/>
                </a:lnTo>
                <a:lnTo>
                  <a:pt x="2156" y="2190"/>
                </a:lnTo>
                <a:lnTo>
                  <a:pt x="2156" y="2192"/>
                </a:lnTo>
                <a:lnTo>
                  <a:pt x="2158" y="2194"/>
                </a:lnTo>
                <a:lnTo>
                  <a:pt x="2158" y="2196"/>
                </a:lnTo>
                <a:lnTo>
                  <a:pt x="2158" y="2198"/>
                </a:lnTo>
                <a:lnTo>
                  <a:pt x="2158" y="2200"/>
                </a:lnTo>
                <a:lnTo>
                  <a:pt x="2160" y="2202"/>
                </a:lnTo>
                <a:lnTo>
                  <a:pt x="2160" y="2206"/>
                </a:lnTo>
                <a:lnTo>
                  <a:pt x="2162" y="2207"/>
                </a:lnTo>
                <a:lnTo>
                  <a:pt x="2162" y="2209"/>
                </a:lnTo>
                <a:lnTo>
                  <a:pt x="2162" y="2211"/>
                </a:lnTo>
                <a:lnTo>
                  <a:pt x="2162" y="2213"/>
                </a:lnTo>
                <a:lnTo>
                  <a:pt x="2160" y="2215"/>
                </a:lnTo>
                <a:lnTo>
                  <a:pt x="2158" y="2217"/>
                </a:lnTo>
                <a:lnTo>
                  <a:pt x="2158" y="2219"/>
                </a:lnTo>
                <a:lnTo>
                  <a:pt x="2158" y="2221"/>
                </a:lnTo>
                <a:lnTo>
                  <a:pt x="2158" y="2223"/>
                </a:lnTo>
                <a:lnTo>
                  <a:pt x="2158" y="2225"/>
                </a:lnTo>
                <a:lnTo>
                  <a:pt x="2158" y="2227"/>
                </a:lnTo>
                <a:lnTo>
                  <a:pt x="2158" y="2229"/>
                </a:lnTo>
                <a:lnTo>
                  <a:pt x="2156" y="2229"/>
                </a:lnTo>
                <a:lnTo>
                  <a:pt x="2156" y="2230"/>
                </a:lnTo>
                <a:lnTo>
                  <a:pt x="2156" y="2232"/>
                </a:lnTo>
                <a:lnTo>
                  <a:pt x="2156" y="2236"/>
                </a:lnTo>
                <a:lnTo>
                  <a:pt x="2156" y="2240"/>
                </a:lnTo>
                <a:lnTo>
                  <a:pt x="2156" y="2242"/>
                </a:lnTo>
                <a:lnTo>
                  <a:pt x="2156" y="2246"/>
                </a:lnTo>
                <a:lnTo>
                  <a:pt x="2156" y="2248"/>
                </a:lnTo>
                <a:lnTo>
                  <a:pt x="2156" y="2252"/>
                </a:lnTo>
                <a:lnTo>
                  <a:pt x="2156" y="2254"/>
                </a:lnTo>
                <a:lnTo>
                  <a:pt x="2156" y="2255"/>
                </a:lnTo>
                <a:lnTo>
                  <a:pt x="2158" y="2257"/>
                </a:lnTo>
                <a:lnTo>
                  <a:pt x="2160" y="2259"/>
                </a:lnTo>
                <a:lnTo>
                  <a:pt x="2160" y="2261"/>
                </a:lnTo>
                <a:lnTo>
                  <a:pt x="2158" y="2261"/>
                </a:lnTo>
                <a:lnTo>
                  <a:pt x="2158" y="2263"/>
                </a:lnTo>
                <a:lnTo>
                  <a:pt x="2158" y="2267"/>
                </a:lnTo>
                <a:lnTo>
                  <a:pt x="2158" y="2269"/>
                </a:lnTo>
                <a:lnTo>
                  <a:pt x="2156" y="2269"/>
                </a:lnTo>
                <a:lnTo>
                  <a:pt x="2154" y="2273"/>
                </a:lnTo>
                <a:lnTo>
                  <a:pt x="2152" y="2275"/>
                </a:lnTo>
                <a:lnTo>
                  <a:pt x="2151" y="2277"/>
                </a:lnTo>
                <a:lnTo>
                  <a:pt x="2151" y="2278"/>
                </a:lnTo>
                <a:lnTo>
                  <a:pt x="2151" y="2280"/>
                </a:lnTo>
                <a:lnTo>
                  <a:pt x="2149" y="2280"/>
                </a:lnTo>
                <a:lnTo>
                  <a:pt x="2149" y="2282"/>
                </a:lnTo>
                <a:lnTo>
                  <a:pt x="2149" y="2284"/>
                </a:lnTo>
                <a:lnTo>
                  <a:pt x="2149" y="2286"/>
                </a:lnTo>
                <a:lnTo>
                  <a:pt x="2149" y="2288"/>
                </a:lnTo>
                <a:lnTo>
                  <a:pt x="2149" y="2290"/>
                </a:lnTo>
                <a:lnTo>
                  <a:pt x="2147" y="2290"/>
                </a:lnTo>
                <a:lnTo>
                  <a:pt x="2147" y="2292"/>
                </a:lnTo>
                <a:lnTo>
                  <a:pt x="2149" y="2292"/>
                </a:lnTo>
                <a:lnTo>
                  <a:pt x="2149" y="2294"/>
                </a:lnTo>
                <a:lnTo>
                  <a:pt x="2149" y="2296"/>
                </a:lnTo>
                <a:lnTo>
                  <a:pt x="2151" y="2296"/>
                </a:lnTo>
                <a:lnTo>
                  <a:pt x="2151" y="2298"/>
                </a:lnTo>
                <a:lnTo>
                  <a:pt x="2151" y="2300"/>
                </a:lnTo>
                <a:lnTo>
                  <a:pt x="2151" y="2302"/>
                </a:lnTo>
                <a:lnTo>
                  <a:pt x="2149" y="2302"/>
                </a:lnTo>
                <a:lnTo>
                  <a:pt x="2149" y="2303"/>
                </a:lnTo>
                <a:lnTo>
                  <a:pt x="2147" y="2303"/>
                </a:lnTo>
                <a:lnTo>
                  <a:pt x="2145" y="2303"/>
                </a:lnTo>
                <a:lnTo>
                  <a:pt x="2145" y="2305"/>
                </a:lnTo>
                <a:lnTo>
                  <a:pt x="2143" y="2305"/>
                </a:lnTo>
                <a:lnTo>
                  <a:pt x="2141" y="2305"/>
                </a:lnTo>
                <a:lnTo>
                  <a:pt x="2139" y="2305"/>
                </a:lnTo>
                <a:lnTo>
                  <a:pt x="2139" y="2307"/>
                </a:lnTo>
                <a:lnTo>
                  <a:pt x="2137" y="2307"/>
                </a:lnTo>
                <a:lnTo>
                  <a:pt x="2137" y="2309"/>
                </a:lnTo>
                <a:lnTo>
                  <a:pt x="2139" y="2311"/>
                </a:lnTo>
                <a:lnTo>
                  <a:pt x="2139" y="2313"/>
                </a:lnTo>
                <a:lnTo>
                  <a:pt x="2139" y="2315"/>
                </a:lnTo>
                <a:lnTo>
                  <a:pt x="2139" y="2317"/>
                </a:lnTo>
                <a:lnTo>
                  <a:pt x="2141" y="2319"/>
                </a:lnTo>
                <a:lnTo>
                  <a:pt x="2141" y="2321"/>
                </a:lnTo>
                <a:lnTo>
                  <a:pt x="2143" y="2321"/>
                </a:lnTo>
                <a:lnTo>
                  <a:pt x="2141" y="2323"/>
                </a:lnTo>
                <a:lnTo>
                  <a:pt x="2139" y="2325"/>
                </a:lnTo>
                <a:lnTo>
                  <a:pt x="2137" y="2325"/>
                </a:lnTo>
                <a:lnTo>
                  <a:pt x="2137" y="2326"/>
                </a:lnTo>
                <a:lnTo>
                  <a:pt x="2135" y="2328"/>
                </a:lnTo>
                <a:lnTo>
                  <a:pt x="2135" y="2330"/>
                </a:lnTo>
                <a:lnTo>
                  <a:pt x="2133" y="2330"/>
                </a:lnTo>
                <a:lnTo>
                  <a:pt x="2133" y="2332"/>
                </a:lnTo>
                <a:lnTo>
                  <a:pt x="2131" y="2332"/>
                </a:lnTo>
                <a:lnTo>
                  <a:pt x="2129" y="2332"/>
                </a:lnTo>
                <a:lnTo>
                  <a:pt x="2129" y="2334"/>
                </a:lnTo>
                <a:lnTo>
                  <a:pt x="2129" y="2336"/>
                </a:lnTo>
                <a:lnTo>
                  <a:pt x="2128" y="2338"/>
                </a:lnTo>
                <a:lnTo>
                  <a:pt x="2128" y="2340"/>
                </a:lnTo>
                <a:lnTo>
                  <a:pt x="2126" y="2340"/>
                </a:lnTo>
                <a:lnTo>
                  <a:pt x="2124" y="2342"/>
                </a:lnTo>
                <a:lnTo>
                  <a:pt x="2122" y="2342"/>
                </a:lnTo>
                <a:lnTo>
                  <a:pt x="2122" y="2344"/>
                </a:lnTo>
                <a:lnTo>
                  <a:pt x="2120" y="2344"/>
                </a:lnTo>
                <a:lnTo>
                  <a:pt x="2122" y="2344"/>
                </a:lnTo>
                <a:lnTo>
                  <a:pt x="2122" y="2346"/>
                </a:lnTo>
                <a:lnTo>
                  <a:pt x="2124" y="2346"/>
                </a:lnTo>
                <a:lnTo>
                  <a:pt x="2124" y="2348"/>
                </a:lnTo>
                <a:lnTo>
                  <a:pt x="2124" y="2350"/>
                </a:lnTo>
                <a:lnTo>
                  <a:pt x="2122" y="2350"/>
                </a:lnTo>
                <a:lnTo>
                  <a:pt x="2122" y="2351"/>
                </a:lnTo>
                <a:lnTo>
                  <a:pt x="2122" y="2353"/>
                </a:lnTo>
                <a:lnTo>
                  <a:pt x="2122" y="2355"/>
                </a:lnTo>
                <a:lnTo>
                  <a:pt x="2120" y="2357"/>
                </a:lnTo>
                <a:lnTo>
                  <a:pt x="2118" y="2357"/>
                </a:lnTo>
                <a:lnTo>
                  <a:pt x="2116" y="2357"/>
                </a:lnTo>
                <a:lnTo>
                  <a:pt x="2114" y="2357"/>
                </a:lnTo>
                <a:lnTo>
                  <a:pt x="2112" y="2357"/>
                </a:lnTo>
                <a:lnTo>
                  <a:pt x="2110" y="2357"/>
                </a:lnTo>
                <a:lnTo>
                  <a:pt x="2108" y="2357"/>
                </a:lnTo>
                <a:lnTo>
                  <a:pt x="2108" y="2359"/>
                </a:lnTo>
                <a:lnTo>
                  <a:pt x="2108" y="2361"/>
                </a:lnTo>
                <a:lnTo>
                  <a:pt x="2110" y="2363"/>
                </a:lnTo>
                <a:lnTo>
                  <a:pt x="2110" y="2365"/>
                </a:lnTo>
                <a:lnTo>
                  <a:pt x="2110" y="2367"/>
                </a:lnTo>
                <a:lnTo>
                  <a:pt x="2110" y="2369"/>
                </a:lnTo>
                <a:lnTo>
                  <a:pt x="2110" y="2371"/>
                </a:lnTo>
                <a:lnTo>
                  <a:pt x="2110" y="2373"/>
                </a:lnTo>
                <a:lnTo>
                  <a:pt x="2108" y="2373"/>
                </a:lnTo>
                <a:lnTo>
                  <a:pt x="2108" y="2374"/>
                </a:lnTo>
                <a:lnTo>
                  <a:pt x="2106" y="2376"/>
                </a:lnTo>
                <a:lnTo>
                  <a:pt x="2106" y="2378"/>
                </a:lnTo>
                <a:lnTo>
                  <a:pt x="2106" y="2380"/>
                </a:lnTo>
                <a:lnTo>
                  <a:pt x="2104" y="2382"/>
                </a:lnTo>
                <a:lnTo>
                  <a:pt x="2103" y="2384"/>
                </a:lnTo>
                <a:lnTo>
                  <a:pt x="2104" y="2386"/>
                </a:lnTo>
                <a:lnTo>
                  <a:pt x="2104" y="2388"/>
                </a:lnTo>
                <a:lnTo>
                  <a:pt x="2104" y="2390"/>
                </a:lnTo>
                <a:lnTo>
                  <a:pt x="2104" y="2392"/>
                </a:lnTo>
                <a:lnTo>
                  <a:pt x="2104" y="2394"/>
                </a:lnTo>
                <a:lnTo>
                  <a:pt x="2103" y="2396"/>
                </a:lnTo>
                <a:lnTo>
                  <a:pt x="2103" y="2398"/>
                </a:lnTo>
                <a:lnTo>
                  <a:pt x="2104" y="2399"/>
                </a:lnTo>
                <a:lnTo>
                  <a:pt x="2104" y="2401"/>
                </a:lnTo>
                <a:lnTo>
                  <a:pt x="2104" y="2403"/>
                </a:lnTo>
                <a:lnTo>
                  <a:pt x="2106" y="2403"/>
                </a:lnTo>
                <a:lnTo>
                  <a:pt x="2108" y="2405"/>
                </a:lnTo>
                <a:lnTo>
                  <a:pt x="2108" y="2407"/>
                </a:lnTo>
                <a:lnTo>
                  <a:pt x="2106" y="2407"/>
                </a:lnTo>
                <a:lnTo>
                  <a:pt x="2108" y="2409"/>
                </a:lnTo>
                <a:lnTo>
                  <a:pt x="2108" y="2411"/>
                </a:lnTo>
                <a:lnTo>
                  <a:pt x="2108" y="2413"/>
                </a:lnTo>
                <a:lnTo>
                  <a:pt x="2110" y="2415"/>
                </a:lnTo>
                <a:lnTo>
                  <a:pt x="2108" y="2417"/>
                </a:lnTo>
                <a:lnTo>
                  <a:pt x="2108" y="2419"/>
                </a:lnTo>
                <a:lnTo>
                  <a:pt x="2108" y="2421"/>
                </a:lnTo>
                <a:lnTo>
                  <a:pt x="2108" y="2422"/>
                </a:lnTo>
                <a:lnTo>
                  <a:pt x="2108" y="2424"/>
                </a:lnTo>
                <a:lnTo>
                  <a:pt x="2108" y="2426"/>
                </a:lnTo>
                <a:lnTo>
                  <a:pt x="2108" y="2428"/>
                </a:lnTo>
                <a:lnTo>
                  <a:pt x="2108" y="2430"/>
                </a:lnTo>
                <a:lnTo>
                  <a:pt x="2108" y="2432"/>
                </a:lnTo>
                <a:lnTo>
                  <a:pt x="2106" y="2434"/>
                </a:lnTo>
                <a:lnTo>
                  <a:pt x="2104" y="2436"/>
                </a:lnTo>
                <a:lnTo>
                  <a:pt x="2104" y="2438"/>
                </a:lnTo>
                <a:lnTo>
                  <a:pt x="2103" y="2438"/>
                </a:lnTo>
                <a:lnTo>
                  <a:pt x="2103" y="2440"/>
                </a:lnTo>
                <a:lnTo>
                  <a:pt x="2103" y="2442"/>
                </a:lnTo>
                <a:lnTo>
                  <a:pt x="2104" y="2442"/>
                </a:lnTo>
                <a:lnTo>
                  <a:pt x="2106" y="2444"/>
                </a:lnTo>
                <a:lnTo>
                  <a:pt x="2108" y="2446"/>
                </a:lnTo>
                <a:lnTo>
                  <a:pt x="2110" y="2447"/>
                </a:lnTo>
                <a:lnTo>
                  <a:pt x="2112" y="2449"/>
                </a:lnTo>
                <a:lnTo>
                  <a:pt x="2112" y="2451"/>
                </a:lnTo>
                <a:lnTo>
                  <a:pt x="2112" y="2453"/>
                </a:lnTo>
                <a:lnTo>
                  <a:pt x="2112" y="2455"/>
                </a:lnTo>
                <a:lnTo>
                  <a:pt x="2110" y="2455"/>
                </a:lnTo>
                <a:lnTo>
                  <a:pt x="2110" y="2457"/>
                </a:lnTo>
                <a:lnTo>
                  <a:pt x="2110" y="2459"/>
                </a:lnTo>
                <a:lnTo>
                  <a:pt x="2112" y="2459"/>
                </a:lnTo>
                <a:lnTo>
                  <a:pt x="2112" y="2461"/>
                </a:lnTo>
                <a:lnTo>
                  <a:pt x="2112" y="2463"/>
                </a:lnTo>
                <a:lnTo>
                  <a:pt x="2114" y="2463"/>
                </a:lnTo>
                <a:lnTo>
                  <a:pt x="2114" y="2465"/>
                </a:lnTo>
                <a:lnTo>
                  <a:pt x="2114" y="2467"/>
                </a:lnTo>
                <a:lnTo>
                  <a:pt x="2116" y="2469"/>
                </a:lnTo>
                <a:lnTo>
                  <a:pt x="2116" y="2470"/>
                </a:lnTo>
                <a:lnTo>
                  <a:pt x="2116" y="2472"/>
                </a:lnTo>
                <a:lnTo>
                  <a:pt x="2116" y="2474"/>
                </a:lnTo>
                <a:lnTo>
                  <a:pt x="2118" y="2476"/>
                </a:lnTo>
                <a:lnTo>
                  <a:pt x="2116" y="2478"/>
                </a:lnTo>
                <a:lnTo>
                  <a:pt x="2116" y="2480"/>
                </a:lnTo>
                <a:lnTo>
                  <a:pt x="2114" y="2480"/>
                </a:lnTo>
                <a:lnTo>
                  <a:pt x="2116" y="2482"/>
                </a:lnTo>
                <a:lnTo>
                  <a:pt x="2116" y="2484"/>
                </a:lnTo>
                <a:lnTo>
                  <a:pt x="2114" y="2484"/>
                </a:lnTo>
                <a:lnTo>
                  <a:pt x="2114" y="2486"/>
                </a:lnTo>
                <a:lnTo>
                  <a:pt x="2112" y="2486"/>
                </a:lnTo>
                <a:lnTo>
                  <a:pt x="2112" y="2488"/>
                </a:lnTo>
                <a:lnTo>
                  <a:pt x="2112" y="2490"/>
                </a:lnTo>
                <a:lnTo>
                  <a:pt x="2112" y="2492"/>
                </a:lnTo>
                <a:lnTo>
                  <a:pt x="2112" y="2494"/>
                </a:lnTo>
                <a:lnTo>
                  <a:pt x="2112" y="2495"/>
                </a:lnTo>
                <a:lnTo>
                  <a:pt x="2112" y="2497"/>
                </a:lnTo>
                <a:lnTo>
                  <a:pt x="2112" y="2499"/>
                </a:lnTo>
                <a:lnTo>
                  <a:pt x="2112" y="2501"/>
                </a:lnTo>
                <a:lnTo>
                  <a:pt x="2112" y="2503"/>
                </a:lnTo>
                <a:lnTo>
                  <a:pt x="2112" y="2505"/>
                </a:lnTo>
                <a:lnTo>
                  <a:pt x="2114" y="2505"/>
                </a:lnTo>
                <a:lnTo>
                  <a:pt x="2114" y="2507"/>
                </a:lnTo>
                <a:lnTo>
                  <a:pt x="2116" y="2507"/>
                </a:lnTo>
                <a:lnTo>
                  <a:pt x="2116" y="2509"/>
                </a:lnTo>
                <a:lnTo>
                  <a:pt x="2118" y="2509"/>
                </a:lnTo>
                <a:lnTo>
                  <a:pt x="2120" y="2509"/>
                </a:lnTo>
                <a:lnTo>
                  <a:pt x="2120" y="2511"/>
                </a:lnTo>
                <a:lnTo>
                  <a:pt x="2122" y="2511"/>
                </a:lnTo>
                <a:lnTo>
                  <a:pt x="2122" y="2515"/>
                </a:lnTo>
                <a:lnTo>
                  <a:pt x="2124" y="2517"/>
                </a:lnTo>
                <a:lnTo>
                  <a:pt x="2124" y="2518"/>
                </a:lnTo>
                <a:lnTo>
                  <a:pt x="2126" y="2518"/>
                </a:lnTo>
                <a:lnTo>
                  <a:pt x="2126" y="2520"/>
                </a:lnTo>
                <a:lnTo>
                  <a:pt x="2128" y="2520"/>
                </a:lnTo>
                <a:lnTo>
                  <a:pt x="2128" y="2522"/>
                </a:lnTo>
                <a:lnTo>
                  <a:pt x="2129" y="2524"/>
                </a:lnTo>
                <a:lnTo>
                  <a:pt x="2131" y="2526"/>
                </a:lnTo>
                <a:lnTo>
                  <a:pt x="2131" y="2528"/>
                </a:lnTo>
                <a:lnTo>
                  <a:pt x="2133" y="2528"/>
                </a:lnTo>
                <a:lnTo>
                  <a:pt x="2133" y="2530"/>
                </a:lnTo>
                <a:lnTo>
                  <a:pt x="2135" y="2530"/>
                </a:lnTo>
                <a:lnTo>
                  <a:pt x="2137" y="2532"/>
                </a:lnTo>
                <a:lnTo>
                  <a:pt x="2139" y="2532"/>
                </a:lnTo>
                <a:lnTo>
                  <a:pt x="2141" y="2532"/>
                </a:lnTo>
                <a:lnTo>
                  <a:pt x="2141" y="2534"/>
                </a:lnTo>
                <a:lnTo>
                  <a:pt x="2143" y="2534"/>
                </a:lnTo>
                <a:lnTo>
                  <a:pt x="2143" y="2536"/>
                </a:lnTo>
                <a:lnTo>
                  <a:pt x="2143" y="2538"/>
                </a:lnTo>
                <a:lnTo>
                  <a:pt x="2141" y="2538"/>
                </a:lnTo>
                <a:lnTo>
                  <a:pt x="2139" y="2538"/>
                </a:lnTo>
                <a:lnTo>
                  <a:pt x="2139" y="2540"/>
                </a:lnTo>
                <a:lnTo>
                  <a:pt x="2139" y="2541"/>
                </a:lnTo>
                <a:lnTo>
                  <a:pt x="2137" y="2541"/>
                </a:lnTo>
                <a:lnTo>
                  <a:pt x="2137" y="2543"/>
                </a:lnTo>
                <a:lnTo>
                  <a:pt x="2137" y="2545"/>
                </a:lnTo>
                <a:lnTo>
                  <a:pt x="2139" y="2545"/>
                </a:lnTo>
                <a:lnTo>
                  <a:pt x="2139" y="2547"/>
                </a:lnTo>
                <a:lnTo>
                  <a:pt x="2141" y="2547"/>
                </a:lnTo>
                <a:lnTo>
                  <a:pt x="2143" y="2547"/>
                </a:lnTo>
                <a:lnTo>
                  <a:pt x="2143" y="2549"/>
                </a:lnTo>
                <a:lnTo>
                  <a:pt x="2143" y="2551"/>
                </a:lnTo>
                <a:lnTo>
                  <a:pt x="2145" y="2551"/>
                </a:lnTo>
                <a:lnTo>
                  <a:pt x="2145" y="2553"/>
                </a:lnTo>
                <a:lnTo>
                  <a:pt x="2147" y="2553"/>
                </a:lnTo>
                <a:lnTo>
                  <a:pt x="2147" y="2555"/>
                </a:lnTo>
                <a:lnTo>
                  <a:pt x="2149" y="2555"/>
                </a:lnTo>
                <a:lnTo>
                  <a:pt x="2151" y="2557"/>
                </a:lnTo>
                <a:lnTo>
                  <a:pt x="2152" y="2557"/>
                </a:lnTo>
                <a:lnTo>
                  <a:pt x="2154" y="2557"/>
                </a:lnTo>
                <a:lnTo>
                  <a:pt x="2154" y="2559"/>
                </a:lnTo>
                <a:lnTo>
                  <a:pt x="2156" y="2559"/>
                </a:lnTo>
                <a:lnTo>
                  <a:pt x="2156" y="2561"/>
                </a:lnTo>
                <a:lnTo>
                  <a:pt x="2156" y="2565"/>
                </a:lnTo>
                <a:lnTo>
                  <a:pt x="2154" y="2566"/>
                </a:lnTo>
                <a:lnTo>
                  <a:pt x="2154" y="2568"/>
                </a:lnTo>
                <a:lnTo>
                  <a:pt x="2156" y="2568"/>
                </a:lnTo>
                <a:lnTo>
                  <a:pt x="2156" y="2570"/>
                </a:lnTo>
                <a:lnTo>
                  <a:pt x="2156" y="2572"/>
                </a:lnTo>
                <a:lnTo>
                  <a:pt x="2156" y="2574"/>
                </a:lnTo>
                <a:lnTo>
                  <a:pt x="2156" y="2576"/>
                </a:lnTo>
                <a:lnTo>
                  <a:pt x="2156" y="2580"/>
                </a:lnTo>
                <a:lnTo>
                  <a:pt x="2156" y="2582"/>
                </a:lnTo>
                <a:lnTo>
                  <a:pt x="2156" y="2584"/>
                </a:lnTo>
                <a:lnTo>
                  <a:pt x="2156" y="2586"/>
                </a:lnTo>
                <a:lnTo>
                  <a:pt x="2156" y="2588"/>
                </a:lnTo>
                <a:lnTo>
                  <a:pt x="2156" y="2589"/>
                </a:lnTo>
                <a:lnTo>
                  <a:pt x="2158" y="2591"/>
                </a:lnTo>
                <a:lnTo>
                  <a:pt x="2156" y="2593"/>
                </a:lnTo>
                <a:lnTo>
                  <a:pt x="2156" y="2595"/>
                </a:lnTo>
                <a:lnTo>
                  <a:pt x="2156" y="2597"/>
                </a:lnTo>
                <a:lnTo>
                  <a:pt x="2158" y="2601"/>
                </a:lnTo>
                <a:lnTo>
                  <a:pt x="2160" y="2603"/>
                </a:lnTo>
                <a:lnTo>
                  <a:pt x="2160" y="2605"/>
                </a:lnTo>
                <a:lnTo>
                  <a:pt x="2160" y="2607"/>
                </a:lnTo>
                <a:lnTo>
                  <a:pt x="2162" y="2611"/>
                </a:lnTo>
                <a:lnTo>
                  <a:pt x="2164" y="2613"/>
                </a:lnTo>
                <a:lnTo>
                  <a:pt x="2164" y="2614"/>
                </a:lnTo>
                <a:lnTo>
                  <a:pt x="2166" y="2614"/>
                </a:lnTo>
                <a:lnTo>
                  <a:pt x="2166" y="2616"/>
                </a:lnTo>
                <a:lnTo>
                  <a:pt x="2166" y="2618"/>
                </a:lnTo>
                <a:lnTo>
                  <a:pt x="2166" y="2620"/>
                </a:lnTo>
                <a:lnTo>
                  <a:pt x="2166" y="2622"/>
                </a:lnTo>
                <a:lnTo>
                  <a:pt x="2164" y="2624"/>
                </a:lnTo>
                <a:lnTo>
                  <a:pt x="2164" y="2626"/>
                </a:lnTo>
                <a:lnTo>
                  <a:pt x="2162" y="2628"/>
                </a:lnTo>
                <a:lnTo>
                  <a:pt x="2162" y="2630"/>
                </a:lnTo>
                <a:lnTo>
                  <a:pt x="2164" y="2632"/>
                </a:lnTo>
                <a:lnTo>
                  <a:pt x="2164" y="2634"/>
                </a:lnTo>
                <a:lnTo>
                  <a:pt x="2164" y="2636"/>
                </a:lnTo>
                <a:lnTo>
                  <a:pt x="2162" y="2637"/>
                </a:lnTo>
                <a:lnTo>
                  <a:pt x="2162" y="2639"/>
                </a:lnTo>
                <a:lnTo>
                  <a:pt x="2160" y="2641"/>
                </a:lnTo>
                <a:lnTo>
                  <a:pt x="2158" y="2643"/>
                </a:lnTo>
                <a:lnTo>
                  <a:pt x="2158" y="2645"/>
                </a:lnTo>
                <a:lnTo>
                  <a:pt x="2158" y="2647"/>
                </a:lnTo>
                <a:lnTo>
                  <a:pt x="2156" y="2649"/>
                </a:lnTo>
                <a:lnTo>
                  <a:pt x="2156" y="2651"/>
                </a:lnTo>
                <a:lnTo>
                  <a:pt x="2154" y="2653"/>
                </a:lnTo>
                <a:lnTo>
                  <a:pt x="2154" y="2655"/>
                </a:lnTo>
                <a:lnTo>
                  <a:pt x="2152" y="2657"/>
                </a:lnTo>
                <a:lnTo>
                  <a:pt x="2152" y="2659"/>
                </a:lnTo>
                <a:lnTo>
                  <a:pt x="2151" y="2661"/>
                </a:lnTo>
                <a:lnTo>
                  <a:pt x="2151" y="2664"/>
                </a:lnTo>
                <a:lnTo>
                  <a:pt x="2149" y="2668"/>
                </a:lnTo>
                <a:lnTo>
                  <a:pt x="2147" y="2670"/>
                </a:lnTo>
                <a:lnTo>
                  <a:pt x="2147" y="2672"/>
                </a:lnTo>
                <a:lnTo>
                  <a:pt x="2149" y="2676"/>
                </a:lnTo>
                <a:lnTo>
                  <a:pt x="2149" y="2678"/>
                </a:lnTo>
                <a:lnTo>
                  <a:pt x="2149" y="2684"/>
                </a:lnTo>
                <a:lnTo>
                  <a:pt x="2151" y="2687"/>
                </a:lnTo>
                <a:lnTo>
                  <a:pt x="2151" y="2691"/>
                </a:lnTo>
                <a:lnTo>
                  <a:pt x="2151" y="2697"/>
                </a:lnTo>
                <a:lnTo>
                  <a:pt x="2151" y="2699"/>
                </a:lnTo>
                <a:lnTo>
                  <a:pt x="2151" y="2701"/>
                </a:lnTo>
                <a:lnTo>
                  <a:pt x="2151" y="2703"/>
                </a:lnTo>
                <a:lnTo>
                  <a:pt x="2149" y="2703"/>
                </a:lnTo>
                <a:lnTo>
                  <a:pt x="2147" y="2701"/>
                </a:lnTo>
                <a:lnTo>
                  <a:pt x="2145" y="2703"/>
                </a:lnTo>
                <a:lnTo>
                  <a:pt x="2145" y="2705"/>
                </a:lnTo>
                <a:lnTo>
                  <a:pt x="2145" y="2707"/>
                </a:lnTo>
                <a:lnTo>
                  <a:pt x="2145" y="2710"/>
                </a:lnTo>
                <a:lnTo>
                  <a:pt x="2143" y="2712"/>
                </a:lnTo>
                <a:lnTo>
                  <a:pt x="2143" y="2714"/>
                </a:lnTo>
                <a:lnTo>
                  <a:pt x="2143" y="2716"/>
                </a:lnTo>
                <a:lnTo>
                  <a:pt x="2143" y="2718"/>
                </a:lnTo>
                <a:lnTo>
                  <a:pt x="2143" y="2720"/>
                </a:lnTo>
                <a:lnTo>
                  <a:pt x="2143" y="2724"/>
                </a:lnTo>
                <a:lnTo>
                  <a:pt x="2143" y="2726"/>
                </a:lnTo>
                <a:lnTo>
                  <a:pt x="2141" y="2728"/>
                </a:lnTo>
                <a:lnTo>
                  <a:pt x="2141" y="2733"/>
                </a:lnTo>
                <a:lnTo>
                  <a:pt x="2139" y="2735"/>
                </a:lnTo>
                <a:lnTo>
                  <a:pt x="2139" y="2737"/>
                </a:lnTo>
                <a:lnTo>
                  <a:pt x="2139" y="2739"/>
                </a:lnTo>
                <a:lnTo>
                  <a:pt x="2137" y="2741"/>
                </a:lnTo>
                <a:lnTo>
                  <a:pt x="2135" y="2745"/>
                </a:lnTo>
                <a:lnTo>
                  <a:pt x="2135" y="2749"/>
                </a:lnTo>
                <a:lnTo>
                  <a:pt x="2133" y="2753"/>
                </a:lnTo>
                <a:lnTo>
                  <a:pt x="2133" y="2755"/>
                </a:lnTo>
                <a:lnTo>
                  <a:pt x="2135" y="2757"/>
                </a:lnTo>
                <a:lnTo>
                  <a:pt x="2137" y="2757"/>
                </a:lnTo>
                <a:lnTo>
                  <a:pt x="2139" y="2757"/>
                </a:lnTo>
                <a:lnTo>
                  <a:pt x="2139" y="2760"/>
                </a:lnTo>
                <a:lnTo>
                  <a:pt x="2137" y="2762"/>
                </a:lnTo>
                <a:lnTo>
                  <a:pt x="2137" y="2764"/>
                </a:lnTo>
                <a:lnTo>
                  <a:pt x="2137" y="2768"/>
                </a:lnTo>
                <a:lnTo>
                  <a:pt x="2137" y="2770"/>
                </a:lnTo>
                <a:lnTo>
                  <a:pt x="2137" y="2772"/>
                </a:lnTo>
                <a:lnTo>
                  <a:pt x="2139" y="2774"/>
                </a:lnTo>
                <a:lnTo>
                  <a:pt x="2139" y="2776"/>
                </a:lnTo>
                <a:lnTo>
                  <a:pt x="2139" y="2778"/>
                </a:lnTo>
                <a:lnTo>
                  <a:pt x="2139" y="2783"/>
                </a:lnTo>
                <a:lnTo>
                  <a:pt x="2139" y="2785"/>
                </a:lnTo>
                <a:lnTo>
                  <a:pt x="2137" y="2789"/>
                </a:lnTo>
                <a:lnTo>
                  <a:pt x="2137" y="2797"/>
                </a:lnTo>
                <a:lnTo>
                  <a:pt x="2135" y="2801"/>
                </a:lnTo>
                <a:lnTo>
                  <a:pt x="2135" y="2803"/>
                </a:lnTo>
                <a:lnTo>
                  <a:pt x="2133" y="2805"/>
                </a:lnTo>
                <a:lnTo>
                  <a:pt x="2131" y="2806"/>
                </a:lnTo>
                <a:lnTo>
                  <a:pt x="2129" y="2808"/>
                </a:lnTo>
                <a:lnTo>
                  <a:pt x="2128" y="2810"/>
                </a:lnTo>
                <a:lnTo>
                  <a:pt x="2126" y="2810"/>
                </a:lnTo>
                <a:lnTo>
                  <a:pt x="2124" y="2810"/>
                </a:lnTo>
                <a:lnTo>
                  <a:pt x="2122" y="2812"/>
                </a:lnTo>
                <a:lnTo>
                  <a:pt x="2120" y="2812"/>
                </a:lnTo>
                <a:lnTo>
                  <a:pt x="2120" y="2814"/>
                </a:lnTo>
                <a:lnTo>
                  <a:pt x="2122" y="2816"/>
                </a:lnTo>
                <a:lnTo>
                  <a:pt x="2122" y="2818"/>
                </a:lnTo>
                <a:lnTo>
                  <a:pt x="2122" y="2824"/>
                </a:lnTo>
                <a:lnTo>
                  <a:pt x="2122" y="2826"/>
                </a:lnTo>
                <a:lnTo>
                  <a:pt x="2124" y="2829"/>
                </a:lnTo>
                <a:lnTo>
                  <a:pt x="2124" y="2831"/>
                </a:lnTo>
                <a:lnTo>
                  <a:pt x="2126" y="2835"/>
                </a:lnTo>
                <a:lnTo>
                  <a:pt x="2126" y="2837"/>
                </a:lnTo>
                <a:lnTo>
                  <a:pt x="2126" y="2839"/>
                </a:lnTo>
                <a:lnTo>
                  <a:pt x="2128" y="2843"/>
                </a:lnTo>
                <a:lnTo>
                  <a:pt x="2129" y="2845"/>
                </a:lnTo>
                <a:lnTo>
                  <a:pt x="2129" y="2847"/>
                </a:lnTo>
                <a:lnTo>
                  <a:pt x="2131" y="2851"/>
                </a:lnTo>
                <a:lnTo>
                  <a:pt x="2131" y="2853"/>
                </a:lnTo>
                <a:lnTo>
                  <a:pt x="2131" y="2854"/>
                </a:lnTo>
                <a:lnTo>
                  <a:pt x="2129" y="2856"/>
                </a:lnTo>
                <a:lnTo>
                  <a:pt x="2131" y="2860"/>
                </a:lnTo>
                <a:lnTo>
                  <a:pt x="2129" y="2862"/>
                </a:lnTo>
                <a:lnTo>
                  <a:pt x="2129" y="2864"/>
                </a:lnTo>
                <a:lnTo>
                  <a:pt x="2128" y="2866"/>
                </a:lnTo>
                <a:lnTo>
                  <a:pt x="2126" y="2868"/>
                </a:lnTo>
                <a:lnTo>
                  <a:pt x="2126" y="2870"/>
                </a:lnTo>
                <a:lnTo>
                  <a:pt x="2124" y="2874"/>
                </a:lnTo>
                <a:lnTo>
                  <a:pt x="2124" y="2876"/>
                </a:lnTo>
                <a:lnTo>
                  <a:pt x="2126" y="2877"/>
                </a:lnTo>
                <a:lnTo>
                  <a:pt x="2124" y="2877"/>
                </a:lnTo>
                <a:lnTo>
                  <a:pt x="2124" y="2879"/>
                </a:lnTo>
                <a:lnTo>
                  <a:pt x="2126" y="2881"/>
                </a:lnTo>
                <a:lnTo>
                  <a:pt x="2128" y="2881"/>
                </a:lnTo>
                <a:lnTo>
                  <a:pt x="2129" y="2881"/>
                </a:lnTo>
                <a:lnTo>
                  <a:pt x="2129" y="2883"/>
                </a:lnTo>
                <a:lnTo>
                  <a:pt x="2129" y="2887"/>
                </a:lnTo>
                <a:lnTo>
                  <a:pt x="2129" y="2889"/>
                </a:lnTo>
                <a:lnTo>
                  <a:pt x="2129" y="2891"/>
                </a:lnTo>
                <a:lnTo>
                  <a:pt x="2129" y="2893"/>
                </a:lnTo>
                <a:lnTo>
                  <a:pt x="2129" y="2895"/>
                </a:lnTo>
                <a:lnTo>
                  <a:pt x="2128" y="2895"/>
                </a:lnTo>
                <a:lnTo>
                  <a:pt x="2129" y="2895"/>
                </a:lnTo>
                <a:lnTo>
                  <a:pt x="2129" y="2897"/>
                </a:lnTo>
                <a:lnTo>
                  <a:pt x="2129" y="2899"/>
                </a:lnTo>
                <a:lnTo>
                  <a:pt x="2131" y="2899"/>
                </a:lnTo>
                <a:lnTo>
                  <a:pt x="2133" y="2899"/>
                </a:lnTo>
                <a:lnTo>
                  <a:pt x="2139" y="2901"/>
                </a:lnTo>
                <a:lnTo>
                  <a:pt x="2141" y="2901"/>
                </a:lnTo>
                <a:lnTo>
                  <a:pt x="2143" y="2901"/>
                </a:lnTo>
                <a:lnTo>
                  <a:pt x="2145" y="2902"/>
                </a:lnTo>
                <a:lnTo>
                  <a:pt x="2147" y="2906"/>
                </a:lnTo>
                <a:lnTo>
                  <a:pt x="2149" y="2908"/>
                </a:lnTo>
                <a:lnTo>
                  <a:pt x="2151" y="2910"/>
                </a:lnTo>
                <a:lnTo>
                  <a:pt x="2151" y="2912"/>
                </a:lnTo>
                <a:lnTo>
                  <a:pt x="2152" y="2912"/>
                </a:lnTo>
                <a:lnTo>
                  <a:pt x="2152" y="2914"/>
                </a:lnTo>
                <a:lnTo>
                  <a:pt x="2152" y="2916"/>
                </a:lnTo>
                <a:lnTo>
                  <a:pt x="2154" y="2920"/>
                </a:lnTo>
                <a:lnTo>
                  <a:pt x="2156" y="2922"/>
                </a:lnTo>
                <a:lnTo>
                  <a:pt x="2156" y="2925"/>
                </a:lnTo>
                <a:lnTo>
                  <a:pt x="2158" y="2927"/>
                </a:lnTo>
                <a:lnTo>
                  <a:pt x="2158" y="2929"/>
                </a:lnTo>
                <a:lnTo>
                  <a:pt x="2160" y="2929"/>
                </a:lnTo>
                <a:lnTo>
                  <a:pt x="2162" y="2931"/>
                </a:lnTo>
                <a:lnTo>
                  <a:pt x="2164" y="2933"/>
                </a:lnTo>
                <a:lnTo>
                  <a:pt x="2166" y="2935"/>
                </a:lnTo>
                <a:lnTo>
                  <a:pt x="2168" y="2935"/>
                </a:lnTo>
                <a:lnTo>
                  <a:pt x="2170" y="2937"/>
                </a:lnTo>
                <a:lnTo>
                  <a:pt x="2170" y="2939"/>
                </a:lnTo>
                <a:lnTo>
                  <a:pt x="2170" y="2941"/>
                </a:lnTo>
                <a:lnTo>
                  <a:pt x="2172" y="2943"/>
                </a:lnTo>
                <a:lnTo>
                  <a:pt x="2174" y="2945"/>
                </a:lnTo>
                <a:lnTo>
                  <a:pt x="2174" y="2949"/>
                </a:lnTo>
                <a:lnTo>
                  <a:pt x="2176" y="2952"/>
                </a:lnTo>
                <a:lnTo>
                  <a:pt x="2176" y="2954"/>
                </a:lnTo>
                <a:lnTo>
                  <a:pt x="2176" y="2956"/>
                </a:lnTo>
                <a:lnTo>
                  <a:pt x="2176" y="2962"/>
                </a:lnTo>
                <a:lnTo>
                  <a:pt x="2174" y="2962"/>
                </a:lnTo>
                <a:lnTo>
                  <a:pt x="2176" y="2964"/>
                </a:lnTo>
                <a:lnTo>
                  <a:pt x="2176" y="2966"/>
                </a:lnTo>
                <a:lnTo>
                  <a:pt x="2177" y="2968"/>
                </a:lnTo>
                <a:lnTo>
                  <a:pt x="2179" y="2970"/>
                </a:lnTo>
                <a:lnTo>
                  <a:pt x="2181" y="2973"/>
                </a:lnTo>
                <a:lnTo>
                  <a:pt x="2181" y="2975"/>
                </a:lnTo>
                <a:lnTo>
                  <a:pt x="2185" y="2975"/>
                </a:lnTo>
                <a:lnTo>
                  <a:pt x="2185" y="2977"/>
                </a:lnTo>
                <a:lnTo>
                  <a:pt x="2185" y="2979"/>
                </a:lnTo>
                <a:lnTo>
                  <a:pt x="2185" y="2981"/>
                </a:lnTo>
                <a:lnTo>
                  <a:pt x="2187" y="2983"/>
                </a:lnTo>
                <a:lnTo>
                  <a:pt x="2187" y="2985"/>
                </a:lnTo>
                <a:lnTo>
                  <a:pt x="2187" y="2989"/>
                </a:lnTo>
                <a:lnTo>
                  <a:pt x="2187" y="2993"/>
                </a:lnTo>
                <a:lnTo>
                  <a:pt x="2187" y="2997"/>
                </a:lnTo>
                <a:lnTo>
                  <a:pt x="2189" y="2998"/>
                </a:lnTo>
                <a:lnTo>
                  <a:pt x="2189" y="3000"/>
                </a:lnTo>
                <a:lnTo>
                  <a:pt x="2189" y="3002"/>
                </a:lnTo>
                <a:lnTo>
                  <a:pt x="2189" y="3004"/>
                </a:lnTo>
                <a:lnTo>
                  <a:pt x="2191" y="3004"/>
                </a:lnTo>
                <a:lnTo>
                  <a:pt x="2193" y="3006"/>
                </a:lnTo>
                <a:lnTo>
                  <a:pt x="2193" y="3008"/>
                </a:lnTo>
                <a:lnTo>
                  <a:pt x="2193" y="3012"/>
                </a:lnTo>
                <a:lnTo>
                  <a:pt x="2191" y="3018"/>
                </a:lnTo>
                <a:lnTo>
                  <a:pt x="2189" y="3018"/>
                </a:lnTo>
                <a:lnTo>
                  <a:pt x="2183" y="3018"/>
                </a:lnTo>
                <a:lnTo>
                  <a:pt x="2179" y="3018"/>
                </a:lnTo>
                <a:lnTo>
                  <a:pt x="2177" y="3018"/>
                </a:lnTo>
                <a:lnTo>
                  <a:pt x="2176" y="3018"/>
                </a:lnTo>
                <a:lnTo>
                  <a:pt x="2174" y="3018"/>
                </a:lnTo>
                <a:lnTo>
                  <a:pt x="2172" y="3018"/>
                </a:lnTo>
                <a:lnTo>
                  <a:pt x="2166" y="3018"/>
                </a:lnTo>
                <a:lnTo>
                  <a:pt x="2160" y="3018"/>
                </a:lnTo>
                <a:lnTo>
                  <a:pt x="2158" y="3018"/>
                </a:lnTo>
                <a:lnTo>
                  <a:pt x="2156" y="3018"/>
                </a:lnTo>
                <a:lnTo>
                  <a:pt x="2154" y="3018"/>
                </a:lnTo>
                <a:lnTo>
                  <a:pt x="2145" y="3018"/>
                </a:lnTo>
                <a:lnTo>
                  <a:pt x="2143" y="3018"/>
                </a:lnTo>
                <a:lnTo>
                  <a:pt x="2135" y="3018"/>
                </a:lnTo>
                <a:lnTo>
                  <a:pt x="2126" y="3018"/>
                </a:lnTo>
                <a:lnTo>
                  <a:pt x="2124" y="3018"/>
                </a:lnTo>
                <a:lnTo>
                  <a:pt x="2120" y="3018"/>
                </a:lnTo>
                <a:lnTo>
                  <a:pt x="2118" y="3018"/>
                </a:lnTo>
                <a:lnTo>
                  <a:pt x="2114" y="3018"/>
                </a:lnTo>
                <a:lnTo>
                  <a:pt x="2112" y="3018"/>
                </a:lnTo>
                <a:lnTo>
                  <a:pt x="2110" y="3018"/>
                </a:lnTo>
                <a:lnTo>
                  <a:pt x="2104" y="3018"/>
                </a:lnTo>
                <a:lnTo>
                  <a:pt x="2103" y="3018"/>
                </a:lnTo>
                <a:lnTo>
                  <a:pt x="2101" y="3018"/>
                </a:lnTo>
                <a:lnTo>
                  <a:pt x="2097" y="3018"/>
                </a:lnTo>
                <a:lnTo>
                  <a:pt x="2095" y="3018"/>
                </a:lnTo>
                <a:lnTo>
                  <a:pt x="2089" y="3018"/>
                </a:lnTo>
                <a:lnTo>
                  <a:pt x="2087" y="3018"/>
                </a:lnTo>
                <a:lnTo>
                  <a:pt x="2085" y="3018"/>
                </a:lnTo>
                <a:lnTo>
                  <a:pt x="2081" y="3018"/>
                </a:lnTo>
                <a:lnTo>
                  <a:pt x="2078" y="3018"/>
                </a:lnTo>
                <a:lnTo>
                  <a:pt x="2076" y="3018"/>
                </a:lnTo>
                <a:lnTo>
                  <a:pt x="2070" y="3018"/>
                </a:lnTo>
                <a:lnTo>
                  <a:pt x="2064" y="3018"/>
                </a:lnTo>
                <a:lnTo>
                  <a:pt x="2060" y="3018"/>
                </a:lnTo>
                <a:lnTo>
                  <a:pt x="2058" y="3018"/>
                </a:lnTo>
                <a:lnTo>
                  <a:pt x="2049" y="3018"/>
                </a:lnTo>
                <a:lnTo>
                  <a:pt x="2047" y="3018"/>
                </a:lnTo>
                <a:lnTo>
                  <a:pt x="2043" y="3018"/>
                </a:lnTo>
                <a:lnTo>
                  <a:pt x="2041" y="3018"/>
                </a:lnTo>
                <a:lnTo>
                  <a:pt x="2039" y="3018"/>
                </a:lnTo>
                <a:lnTo>
                  <a:pt x="2037" y="3018"/>
                </a:lnTo>
                <a:lnTo>
                  <a:pt x="2035" y="3018"/>
                </a:lnTo>
                <a:lnTo>
                  <a:pt x="2030" y="3018"/>
                </a:lnTo>
                <a:lnTo>
                  <a:pt x="2026" y="3018"/>
                </a:lnTo>
                <a:lnTo>
                  <a:pt x="2022" y="3018"/>
                </a:lnTo>
                <a:lnTo>
                  <a:pt x="2020" y="3018"/>
                </a:lnTo>
                <a:lnTo>
                  <a:pt x="2018" y="3018"/>
                </a:lnTo>
                <a:lnTo>
                  <a:pt x="2008" y="3018"/>
                </a:lnTo>
                <a:lnTo>
                  <a:pt x="2001" y="3018"/>
                </a:lnTo>
                <a:lnTo>
                  <a:pt x="1997" y="3018"/>
                </a:lnTo>
                <a:lnTo>
                  <a:pt x="1995" y="3018"/>
                </a:lnTo>
                <a:lnTo>
                  <a:pt x="1989" y="3018"/>
                </a:lnTo>
                <a:lnTo>
                  <a:pt x="1985" y="3018"/>
                </a:lnTo>
                <a:lnTo>
                  <a:pt x="1982" y="3018"/>
                </a:lnTo>
                <a:lnTo>
                  <a:pt x="1978" y="3018"/>
                </a:lnTo>
                <a:lnTo>
                  <a:pt x="1972" y="3018"/>
                </a:lnTo>
                <a:lnTo>
                  <a:pt x="1962" y="3020"/>
                </a:lnTo>
                <a:lnTo>
                  <a:pt x="1959" y="3020"/>
                </a:lnTo>
                <a:lnTo>
                  <a:pt x="1955" y="3020"/>
                </a:lnTo>
                <a:lnTo>
                  <a:pt x="1951" y="3020"/>
                </a:lnTo>
                <a:lnTo>
                  <a:pt x="1945" y="3020"/>
                </a:lnTo>
                <a:lnTo>
                  <a:pt x="1941" y="3020"/>
                </a:lnTo>
                <a:lnTo>
                  <a:pt x="1937" y="3020"/>
                </a:lnTo>
                <a:lnTo>
                  <a:pt x="1935" y="3020"/>
                </a:lnTo>
                <a:lnTo>
                  <a:pt x="1934" y="3020"/>
                </a:lnTo>
                <a:lnTo>
                  <a:pt x="1932" y="3020"/>
                </a:lnTo>
                <a:lnTo>
                  <a:pt x="1928" y="3020"/>
                </a:lnTo>
                <a:lnTo>
                  <a:pt x="1911" y="3020"/>
                </a:lnTo>
                <a:lnTo>
                  <a:pt x="1903" y="3020"/>
                </a:lnTo>
                <a:lnTo>
                  <a:pt x="1897" y="3020"/>
                </a:lnTo>
                <a:lnTo>
                  <a:pt x="1895" y="3020"/>
                </a:lnTo>
                <a:lnTo>
                  <a:pt x="1891" y="3020"/>
                </a:lnTo>
                <a:lnTo>
                  <a:pt x="1889" y="3020"/>
                </a:lnTo>
                <a:lnTo>
                  <a:pt x="1884" y="3020"/>
                </a:lnTo>
                <a:lnTo>
                  <a:pt x="1882" y="3020"/>
                </a:lnTo>
                <a:lnTo>
                  <a:pt x="1880" y="3020"/>
                </a:lnTo>
                <a:lnTo>
                  <a:pt x="1878" y="3020"/>
                </a:lnTo>
                <a:lnTo>
                  <a:pt x="1876" y="3020"/>
                </a:lnTo>
                <a:lnTo>
                  <a:pt x="1874" y="3020"/>
                </a:lnTo>
                <a:lnTo>
                  <a:pt x="1870" y="3020"/>
                </a:lnTo>
                <a:lnTo>
                  <a:pt x="1868" y="3020"/>
                </a:lnTo>
                <a:lnTo>
                  <a:pt x="1866" y="3020"/>
                </a:lnTo>
                <a:lnTo>
                  <a:pt x="1861" y="3020"/>
                </a:lnTo>
                <a:lnTo>
                  <a:pt x="1859" y="3020"/>
                </a:lnTo>
                <a:lnTo>
                  <a:pt x="1857" y="3020"/>
                </a:lnTo>
                <a:lnTo>
                  <a:pt x="1855" y="3020"/>
                </a:lnTo>
                <a:lnTo>
                  <a:pt x="1853" y="3020"/>
                </a:lnTo>
                <a:lnTo>
                  <a:pt x="1847" y="3020"/>
                </a:lnTo>
                <a:lnTo>
                  <a:pt x="1845" y="3020"/>
                </a:lnTo>
                <a:lnTo>
                  <a:pt x="1843" y="3020"/>
                </a:lnTo>
                <a:lnTo>
                  <a:pt x="1841" y="3020"/>
                </a:lnTo>
                <a:lnTo>
                  <a:pt x="1838" y="3020"/>
                </a:lnTo>
                <a:lnTo>
                  <a:pt x="1834" y="3020"/>
                </a:lnTo>
                <a:lnTo>
                  <a:pt x="1830" y="3020"/>
                </a:lnTo>
                <a:lnTo>
                  <a:pt x="1830" y="3021"/>
                </a:lnTo>
                <a:lnTo>
                  <a:pt x="1828" y="3021"/>
                </a:lnTo>
                <a:lnTo>
                  <a:pt x="1826" y="3021"/>
                </a:lnTo>
                <a:lnTo>
                  <a:pt x="1824" y="3021"/>
                </a:lnTo>
                <a:lnTo>
                  <a:pt x="1822" y="3021"/>
                </a:lnTo>
                <a:lnTo>
                  <a:pt x="1814" y="3021"/>
                </a:lnTo>
                <a:lnTo>
                  <a:pt x="1813" y="3021"/>
                </a:lnTo>
                <a:lnTo>
                  <a:pt x="1805" y="3021"/>
                </a:lnTo>
                <a:lnTo>
                  <a:pt x="1803" y="3021"/>
                </a:lnTo>
                <a:lnTo>
                  <a:pt x="1801" y="3021"/>
                </a:lnTo>
                <a:lnTo>
                  <a:pt x="1799" y="3021"/>
                </a:lnTo>
                <a:lnTo>
                  <a:pt x="1797" y="3021"/>
                </a:lnTo>
                <a:lnTo>
                  <a:pt x="1795" y="3021"/>
                </a:lnTo>
                <a:lnTo>
                  <a:pt x="1793" y="3021"/>
                </a:lnTo>
                <a:lnTo>
                  <a:pt x="1790" y="3021"/>
                </a:lnTo>
                <a:lnTo>
                  <a:pt x="1786" y="3021"/>
                </a:lnTo>
                <a:lnTo>
                  <a:pt x="1784" y="3021"/>
                </a:lnTo>
                <a:lnTo>
                  <a:pt x="1780" y="3021"/>
                </a:lnTo>
                <a:lnTo>
                  <a:pt x="1776" y="3021"/>
                </a:lnTo>
                <a:lnTo>
                  <a:pt x="1774" y="3021"/>
                </a:lnTo>
                <a:lnTo>
                  <a:pt x="1770" y="3021"/>
                </a:lnTo>
                <a:lnTo>
                  <a:pt x="1768" y="3021"/>
                </a:lnTo>
                <a:lnTo>
                  <a:pt x="1765" y="3021"/>
                </a:lnTo>
                <a:lnTo>
                  <a:pt x="1763" y="3021"/>
                </a:lnTo>
                <a:lnTo>
                  <a:pt x="1761" y="3021"/>
                </a:lnTo>
                <a:lnTo>
                  <a:pt x="1759" y="3021"/>
                </a:lnTo>
                <a:lnTo>
                  <a:pt x="1757" y="3021"/>
                </a:lnTo>
                <a:lnTo>
                  <a:pt x="1755" y="3021"/>
                </a:lnTo>
                <a:lnTo>
                  <a:pt x="1742" y="3021"/>
                </a:lnTo>
                <a:lnTo>
                  <a:pt x="1734" y="3021"/>
                </a:lnTo>
                <a:lnTo>
                  <a:pt x="1730" y="3021"/>
                </a:lnTo>
                <a:lnTo>
                  <a:pt x="1726" y="3021"/>
                </a:lnTo>
                <a:lnTo>
                  <a:pt x="1724" y="3021"/>
                </a:lnTo>
                <a:lnTo>
                  <a:pt x="1718" y="3021"/>
                </a:lnTo>
                <a:lnTo>
                  <a:pt x="1717" y="3021"/>
                </a:lnTo>
                <a:lnTo>
                  <a:pt x="1715" y="3021"/>
                </a:lnTo>
                <a:lnTo>
                  <a:pt x="1713" y="3021"/>
                </a:lnTo>
                <a:lnTo>
                  <a:pt x="1711" y="3021"/>
                </a:lnTo>
                <a:lnTo>
                  <a:pt x="1707" y="3021"/>
                </a:lnTo>
                <a:lnTo>
                  <a:pt x="1705" y="3021"/>
                </a:lnTo>
                <a:lnTo>
                  <a:pt x="1699" y="3021"/>
                </a:lnTo>
                <a:lnTo>
                  <a:pt x="1686" y="3021"/>
                </a:lnTo>
                <a:lnTo>
                  <a:pt x="1678" y="3021"/>
                </a:lnTo>
                <a:lnTo>
                  <a:pt x="1669" y="3021"/>
                </a:lnTo>
                <a:lnTo>
                  <a:pt x="1667" y="3021"/>
                </a:lnTo>
                <a:lnTo>
                  <a:pt x="1663" y="3021"/>
                </a:lnTo>
                <a:lnTo>
                  <a:pt x="1651" y="3021"/>
                </a:lnTo>
                <a:lnTo>
                  <a:pt x="1646" y="3021"/>
                </a:lnTo>
                <a:lnTo>
                  <a:pt x="1644" y="3021"/>
                </a:lnTo>
                <a:lnTo>
                  <a:pt x="1640" y="3021"/>
                </a:lnTo>
                <a:lnTo>
                  <a:pt x="1638" y="3023"/>
                </a:lnTo>
                <a:lnTo>
                  <a:pt x="1636" y="3023"/>
                </a:lnTo>
                <a:lnTo>
                  <a:pt x="1632" y="3023"/>
                </a:lnTo>
                <a:lnTo>
                  <a:pt x="1630" y="3023"/>
                </a:lnTo>
                <a:lnTo>
                  <a:pt x="1628" y="3023"/>
                </a:lnTo>
                <a:lnTo>
                  <a:pt x="1624" y="3023"/>
                </a:lnTo>
                <a:lnTo>
                  <a:pt x="1621" y="3023"/>
                </a:lnTo>
                <a:lnTo>
                  <a:pt x="1617" y="3023"/>
                </a:lnTo>
                <a:lnTo>
                  <a:pt x="1613" y="3023"/>
                </a:lnTo>
                <a:lnTo>
                  <a:pt x="1607" y="3023"/>
                </a:lnTo>
                <a:lnTo>
                  <a:pt x="1605" y="3023"/>
                </a:lnTo>
                <a:lnTo>
                  <a:pt x="1603" y="3023"/>
                </a:lnTo>
                <a:lnTo>
                  <a:pt x="1601" y="3023"/>
                </a:lnTo>
                <a:lnTo>
                  <a:pt x="1599" y="3023"/>
                </a:lnTo>
                <a:lnTo>
                  <a:pt x="1597" y="3023"/>
                </a:lnTo>
                <a:lnTo>
                  <a:pt x="1594" y="3023"/>
                </a:lnTo>
                <a:lnTo>
                  <a:pt x="1592" y="3023"/>
                </a:lnTo>
                <a:lnTo>
                  <a:pt x="1588" y="3023"/>
                </a:lnTo>
                <a:lnTo>
                  <a:pt x="1584" y="3023"/>
                </a:lnTo>
                <a:lnTo>
                  <a:pt x="1582" y="3023"/>
                </a:lnTo>
                <a:lnTo>
                  <a:pt x="1576" y="3023"/>
                </a:lnTo>
                <a:lnTo>
                  <a:pt x="1574" y="3023"/>
                </a:lnTo>
                <a:lnTo>
                  <a:pt x="1573" y="3023"/>
                </a:lnTo>
                <a:lnTo>
                  <a:pt x="1571" y="3023"/>
                </a:lnTo>
                <a:lnTo>
                  <a:pt x="1569" y="3023"/>
                </a:lnTo>
                <a:lnTo>
                  <a:pt x="1567" y="3023"/>
                </a:lnTo>
                <a:lnTo>
                  <a:pt x="1565" y="3023"/>
                </a:lnTo>
                <a:lnTo>
                  <a:pt x="1563" y="3023"/>
                </a:lnTo>
                <a:lnTo>
                  <a:pt x="1561" y="3023"/>
                </a:lnTo>
                <a:lnTo>
                  <a:pt x="1557" y="3023"/>
                </a:lnTo>
                <a:lnTo>
                  <a:pt x="1553" y="3023"/>
                </a:lnTo>
                <a:lnTo>
                  <a:pt x="1551" y="3023"/>
                </a:lnTo>
                <a:lnTo>
                  <a:pt x="1546" y="3023"/>
                </a:lnTo>
                <a:lnTo>
                  <a:pt x="1540" y="3023"/>
                </a:lnTo>
                <a:lnTo>
                  <a:pt x="1538" y="3023"/>
                </a:lnTo>
                <a:lnTo>
                  <a:pt x="1528" y="3023"/>
                </a:lnTo>
                <a:lnTo>
                  <a:pt x="1526" y="3023"/>
                </a:lnTo>
                <a:lnTo>
                  <a:pt x="1523" y="3023"/>
                </a:lnTo>
                <a:lnTo>
                  <a:pt x="1521" y="3023"/>
                </a:lnTo>
                <a:lnTo>
                  <a:pt x="1519" y="3023"/>
                </a:lnTo>
                <a:lnTo>
                  <a:pt x="1515" y="3023"/>
                </a:lnTo>
                <a:lnTo>
                  <a:pt x="1511" y="3023"/>
                </a:lnTo>
                <a:lnTo>
                  <a:pt x="1507" y="3023"/>
                </a:lnTo>
                <a:lnTo>
                  <a:pt x="1503" y="3023"/>
                </a:lnTo>
                <a:lnTo>
                  <a:pt x="1496" y="3023"/>
                </a:lnTo>
                <a:lnTo>
                  <a:pt x="1490" y="3023"/>
                </a:lnTo>
                <a:lnTo>
                  <a:pt x="1486" y="3023"/>
                </a:lnTo>
                <a:lnTo>
                  <a:pt x="1484" y="3023"/>
                </a:lnTo>
                <a:lnTo>
                  <a:pt x="1482" y="3023"/>
                </a:lnTo>
                <a:lnTo>
                  <a:pt x="1478" y="3023"/>
                </a:lnTo>
                <a:lnTo>
                  <a:pt x="1477" y="3023"/>
                </a:lnTo>
                <a:lnTo>
                  <a:pt x="1469" y="3023"/>
                </a:lnTo>
                <a:lnTo>
                  <a:pt x="1461" y="3023"/>
                </a:lnTo>
                <a:lnTo>
                  <a:pt x="1457" y="3021"/>
                </a:lnTo>
                <a:lnTo>
                  <a:pt x="1457" y="3023"/>
                </a:lnTo>
                <a:lnTo>
                  <a:pt x="1455" y="3023"/>
                </a:lnTo>
                <a:lnTo>
                  <a:pt x="1453" y="3021"/>
                </a:lnTo>
                <a:lnTo>
                  <a:pt x="1452" y="3021"/>
                </a:lnTo>
                <a:lnTo>
                  <a:pt x="1450" y="3021"/>
                </a:lnTo>
                <a:lnTo>
                  <a:pt x="1448" y="3021"/>
                </a:lnTo>
                <a:lnTo>
                  <a:pt x="1442" y="3021"/>
                </a:lnTo>
                <a:lnTo>
                  <a:pt x="1440" y="3021"/>
                </a:lnTo>
                <a:lnTo>
                  <a:pt x="1438" y="3021"/>
                </a:lnTo>
                <a:lnTo>
                  <a:pt x="1434" y="3021"/>
                </a:lnTo>
                <a:lnTo>
                  <a:pt x="1430" y="3021"/>
                </a:lnTo>
                <a:lnTo>
                  <a:pt x="1425" y="3021"/>
                </a:lnTo>
                <a:lnTo>
                  <a:pt x="1423" y="3021"/>
                </a:lnTo>
                <a:lnTo>
                  <a:pt x="1417" y="3021"/>
                </a:lnTo>
                <a:lnTo>
                  <a:pt x="1413" y="3021"/>
                </a:lnTo>
                <a:lnTo>
                  <a:pt x="1411" y="3021"/>
                </a:lnTo>
                <a:lnTo>
                  <a:pt x="1404" y="3021"/>
                </a:lnTo>
                <a:lnTo>
                  <a:pt x="1400" y="3021"/>
                </a:lnTo>
                <a:lnTo>
                  <a:pt x="1398" y="3021"/>
                </a:lnTo>
                <a:lnTo>
                  <a:pt x="1396" y="3021"/>
                </a:lnTo>
                <a:lnTo>
                  <a:pt x="1392" y="3021"/>
                </a:lnTo>
                <a:lnTo>
                  <a:pt x="1390" y="3021"/>
                </a:lnTo>
                <a:lnTo>
                  <a:pt x="1388" y="3021"/>
                </a:lnTo>
                <a:lnTo>
                  <a:pt x="1379" y="3021"/>
                </a:lnTo>
                <a:lnTo>
                  <a:pt x="1377" y="3021"/>
                </a:lnTo>
                <a:lnTo>
                  <a:pt x="1375" y="3021"/>
                </a:lnTo>
                <a:lnTo>
                  <a:pt x="1373" y="3021"/>
                </a:lnTo>
                <a:lnTo>
                  <a:pt x="1371" y="3021"/>
                </a:lnTo>
                <a:lnTo>
                  <a:pt x="1369" y="3021"/>
                </a:lnTo>
                <a:lnTo>
                  <a:pt x="1367" y="3021"/>
                </a:lnTo>
                <a:lnTo>
                  <a:pt x="1365" y="3021"/>
                </a:lnTo>
                <a:lnTo>
                  <a:pt x="1361" y="3021"/>
                </a:lnTo>
                <a:lnTo>
                  <a:pt x="1357" y="3021"/>
                </a:lnTo>
                <a:lnTo>
                  <a:pt x="1356" y="3021"/>
                </a:lnTo>
                <a:lnTo>
                  <a:pt x="1354" y="3021"/>
                </a:lnTo>
                <a:lnTo>
                  <a:pt x="1352" y="3021"/>
                </a:lnTo>
                <a:lnTo>
                  <a:pt x="1350" y="3021"/>
                </a:lnTo>
                <a:lnTo>
                  <a:pt x="1348" y="3021"/>
                </a:lnTo>
                <a:lnTo>
                  <a:pt x="1346" y="3021"/>
                </a:lnTo>
                <a:lnTo>
                  <a:pt x="1344" y="3021"/>
                </a:lnTo>
                <a:lnTo>
                  <a:pt x="1342" y="3021"/>
                </a:lnTo>
                <a:lnTo>
                  <a:pt x="1340" y="3021"/>
                </a:lnTo>
                <a:lnTo>
                  <a:pt x="1336" y="3021"/>
                </a:lnTo>
                <a:lnTo>
                  <a:pt x="1331" y="3021"/>
                </a:lnTo>
                <a:lnTo>
                  <a:pt x="1329" y="3021"/>
                </a:lnTo>
                <a:lnTo>
                  <a:pt x="1327" y="3021"/>
                </a:lnTo>
                <a:lnTo>
                  <a:pt x="1325" y="3021"/>
                </a:lnTo>
                <a:lnTo>
                  <a:pt x="1321" y="3021"/>
                </a:lnTo>
                <a:lnTo>
                  <a:pt x="1319" y="3021"/>
                </a:lnTo>
                <a:lnTo>
                  <a:pt x="1315" y="3021"/>
                </a:lnTo>
                <a:lnTo>
                  <a:pt x="1313" y="3021"/>
                </a:lnTo>
                <a:lnTo>
                  <a:pt x="1311" y="3021"/>
                </a:lnTo>
                <a:lnTo>
                  <a:pt x="1309" y="3021"/>
                </a:lnTo>
                <a:lnTo>
                  <a:pt x="1308" y="3021"/>
                </a:lnTo>
                <a:lnTo>
                  <a:pt x="1306" y="3021"/>
                </a:lnTo>
                <a:lnTo>
                  <a:pt x="1304" y="3021"/>
                </a:lnTo>
                <a:lnTo>
                  <a:pt x="1300" y="3021"/>
                </a:lnTo>
                <a:lnTo>
                  <a:pt x="1294" y="3021"/>
                </a:lnTo>
                <a:lnTo>
                  <a:pt x="1292" y="3021"/>
                </a:lnTo>
                <a:lnTo>
                  <a:pt x="1284" y="3021"/>
                </a:lnTo>
                <a:lnTo>
                  <a:pt x="1279" y="3021"/>
                </a:lnTo>
                <a:lnTo>
                  <a:pt x="1273" y="3021"/>
                </a:lnTo>
                <a:lnTo>
                  <a:pt x="1271" y="3021"/>
                </a:lnTo>
                <a:lnTo>
                  <a:pt x="1269" y="3021"/>
                </a:lnTo>
                <a:lnTo>
                  <a:pt x="1267" y="3021"/>
                </a:lnTo>
                <a:lnTo>
                  <a:pt x="1261" y="3021"/>
                </a:lnTo>
                <a:lnTo>
                  <a:pt x="1261" y="3023"/>
                </a:lnTo>
                <a:lnTo>
                  <a:pt x="1260" y="3023"/>
                </a:lnTo>
                <a:lnTo>
                  <a:pt x="1256" y="3021"/>
                </a:lnTo>
                <a:lnTo>
                  <a:pt x="1254" y="3021"/>
                </a:lnTo>
                <a:lnTo>
                  <a:pt x="1252" y="3023"/>
                </a:lnTo>
                <a:lnTo>
                  <a:pt x="1246" y="3023"/>
                </a:lnTo>
                <a:lnTo>
                  <a:pt x="1240" y="3023"/>
                </a:lnTo>
                <a:lnTo>
                  <a:pt x="1236" y="3021"/>
                </a:lnTo>
                <a:lnTo>
                  <a:pt x="1235" y="3021"/>
                </a:lnTo>
                <a:lnTo>
                  <a:pt x="1235" y="3023"/>
                </a:lnTo>
                <a:lnTo>
                  <a:pt x="1233" y="3023"/>
                </a:lnTo>
                <a:lnTo>
                  <a:pt x="1229" y="3021"/>
                </a:lnTo>
                <a:lnTo>
                  <a:pt x="1227" y="3021"/>
                </a:lnTo>
                <a:lnTo>
                  <a:pt x="1223" y="3021"/>
                </a:lnTo>
                <a:lnTo>
                  <a:pt x="1219" y="3021"/>
                </a:lnTo>
                <a:lnTo>
                  <a:pt x="1213" y="3021"/>
                </a:lnTo>
                <a:lnTo>
                  <a:pt x="1210" y="3021"/>
                </a:lnTo>
                <a:lnTo>
                  <a:pt x="1206" y="3021"/>
                </a:lnTo>
                <a:lnTo>
                  <a:pt x="1204" y="3021"/>
                </a:lnTo>
                <a:lnTo>
                  <a:pt x="1198" y="3021"/>
                </a:lnTo>
                <a:lnTo>
                  <a:pt x="1194" y="3021"/>
                </a:lnTo>
                <a:lnTo>
                  <a:pt x="1192" y="3021"/>
                </a:lnTo>
                <a:lnTo>
                  <a:pt x="1188" y="3021"/>
                </a:lnTo>
                <a:lnTo>
                  <a:pt x="1187" y="3021"/>
                </a:lnTo>
                <a:lnTo>
                  <a:pt x="1183" y="3021"/>
                </a:lnTo>
                <a:lnTo>
                  <a:pt x="1181" y="3021"/>
                </a:lnTo>
                <a:lnTo>
                  <a:pt x="1177" y="3021"/>
                </a:lnTo>
                <a:lnTo>
                  <a:pt x="1171" y="3021"/>
                </a:lnTo>
                <a:lnTo>
                  <a:pt x="1167" y="3021"/>
                </a:lnTo>
                <a:lnTo>
                  <a:pt x="1165" y="3021"/>
                </a:lnTo>
                <a:lnTo>
                  <a:pt x="1162" y="3021"/>
                </a:lnTo>
                <a:lnTo>
                  <a:pt x="1158" y="3021"/>
                </a:lnTo>
                <a:lnTo>
                  <a:pt x="1156" y="3021"/>
                </a:lnTo>
                <a:lnTo>
                  <a:pt x="1152" y="3021"/>
                </a:lnTo>
                <a:lnTo>
                  <a:pt x="1150" y="3021"/>
                </a:lnTo>
                <a:lnTo>
                  <a:pt x="1148" y="3021"/>
                </a:lnTo>
                <a:lnTo>
                  <a:pt x="1144" y="3021"/>
                </a:lnTo>
                <a:lnTo>
                  <a:pt x="1140" y="3021"/>
                </a:lnTo>
                <a:lnTo>
                  <a:pt x="1139" y="3021"/>
                </a:lnTo>
                <a:lnTo>
                  <a:pt x="1137" y="3021"/>
                </a:lnTo>
                <a:lnTo>
                  <a:pt x="1135" y="3021"/>
                </a:lnTo>
                <a:lnTo>
                  <a:pt x="1133" y="3021"/>
                </a:lnTo>
                <a:lnTo>
                  <a:pt x="1129" y="3021"/>
                </a:lnTo>
                <a:lnTo>
                  <a:pt x="1127" y="3021"/>
                </a:lnTo>
                <a:lnTo>
                  <a:pt x="1121" y="3021"/>
                </a:lnTo>
                <a:lnTo>
                  <a:pt x="1117" y="3021"/>
                </a:lnTo>
                <a:lnTo>
                  <a:pt x="1116" y="3021"/>
                </a:lnTo>
                <a:lnTo>
                  <a:pt x="1114" y="3021"/>
                </a:lnTo>
                <a:lnTo>
                  <a:pt x="1112" y="3021"/>
                </a:lnTo>
                <a:lnTo>
                  <a:pt x="1110" y="3021"/>
                </a:lnTo>
                <a:lnTo>
                  <a:pt x="1108" y="3021"/>
                </a:lnTo>
                <a:lnTo>
                  <a:pt x="1106" y="3020"/>
                </a:lnTo>
                <a:lnTo>
                  <a:pt x="1104" y="3020"/>
                </a:lnTo>
                <a:lnTo>
                  <a:pt x="1102" y="3020"/>
                </a:lnTo>
                <a:lnTo>
                  <a:pt x="1100" y="3020"/>
                </a:lnTo>
                <a:lnTo>
                  <a:pt x="1098" y="3020"/>
                </a:lnTo>
                <a:lnTo>
                  <a:pt x="1096" y="3020"/>
                </a:lnTo>
                <a:lnTo>
                  <a:pt x="1094" y="3020"/>
                </a:lnTo>
                <a:lnTo>
                  <a:pt x="1092" y="3020"/>
                </a:lnTo>
                <a:lnTo>
                  <a:pt x="1091" y="3020"/>
                </a:lnTo>
                <a:lnTo>
                  <a:pt x="1087" y="3020"/>
                </a:lnTo>
                <a:lnTo>
                  <a:pt x="1085" y="3020"/>
                </a:lnTo>
                <a:lnTo>
                  <a:pt x="1079" y="3020"/>
                </a:lnTo>
                <a:lnTo>
                  <a:pt x="1073" y="3020"/>
                </a:lnTo>
                <a:lnTo>
                  <a:pt x="1071" y="3020"/>
                </a:lnTo>
                <a:lnTo>
                  <a:pt x="1069" y="3020"/>
                </a:lnTo>
                <a:lnTo>
                  <a:pt x="1066" y="3020"/>
                </a:lnTo>
                <a:lnTo>
                  <a:pt x="1064" y="3020"/>
                </a:lnTo>
                <a:lnTo>
                  <a:pt x="1062" y="3020"/>
                </a:lnTo>
                <a:lnTo>
                  <a:pt x="1058" y="3020"/>
                </a:lnTo>
                <a:lnTo>
                  <a:pt x="1056" y="3020"/>
                </a:lnTo>
                <a:lnTo>
                  <a:pt x="1050" y="3020"/>
                </a:lnTo>
                <a:lnTo>
                  <a:pt x="1037" y="3020"/>
                </a:lnTo>
                <a:lnTo>
                  <a:pt x="1035" y="3020"/>
                </a:lnTo>
                <a:lnTo>
                  <a:pt x="1031" y="3020"/>
                </a:lnTo>
                <a:lnTo>
                  <a:pt x="1025" y="3020"/>
                </a:lnTo>
                <a:lnTo>
                  <a:pt x="1023" y="3020"/>
                </a:lnTo>
                <a:lnTo>
                  <a:pt x="1021" y="3020"/>
                </a:lnTo>
                <a:lnTo>
                  <a:pt x="1014" y="3020"/>
                </a:lnTo>
                <a:lnTo>
                  <a:pt x="1006" y="3020"/>
                </a:lnTo>
                <a:lnTo>
                  <a:pt x="1004" y="3020"/>
                </a:lnTo>
                <a:lnTo>
                  <a:pt x="1002" y="3020"/>
                </a:lnTo>
                <a:lnTo>
                  <a:pt x="1000" y="3020"/>
                </a:lnTo>
                <a:lnTo>
                  <a:pt x="998" y="3020"/>
                </a:lnTo>
                <a:lnTo>
                  <a:pt x="993" y="3020"/>
                </a:lnTo>
                <a:lnTo>
                  <a:pt x="991" y="3020"/>
                </a:lnTo>
                <a:lnTo>
                  <a:pt x="989" y="3020"/>
                </a:lnTo>
                <a:lnTo>
                  <a:pt x="987" y="3020"/>
                </a:lnTo>
                <a:lnTo>
                  <a:pt x="983" y="3020"/>
                </a:lnTo>
                <a:lnTo>
                  <a:pt x="981" y="3020"/>
                </a:lnTo>
                <a:lnTo>
                  <a:pt x="979" y="3020"/>
                </a:lnTo>
                <a:lnTo>
                  <a:pt x="977" y="3020"/>
                </a:lnTo>
                <a:lnTo>
                  <a:pt x="975" y="3020"/>
                </a:lnTo>
                <a:lnTo>
                  <a:pt x="973" y="3020"/>
                </a:lnTo>
                <a:lnTo>
                  <a:pt x="970" y="3020"/>
                </a:lnTo>
                <a:lnTo>
                  <a:pt x="966" y="3020"/>
                </a:lnTo>
                <a:lnTo>
                  <a:pt x="960" y="3020"/>
                </a:lnTo>
                <a:lnTo>
                  <a:pt x="954" y="3020"/>
                </a:lnTo>
                <a:lnTo>
                  <a:pt x="950" y="3020"/>
                </a:lnTo>
                <a:lnTo>
                  <a:pt x="943" y="3020"/>
                </a:lnTo>
                <a:lnTo>
                  <a:pt x="941" y="3020"/>
                </a:lnTo>
                <a:lnTo>
                  <a:pt x="937" y="3020"/>
                </a:lnTo>
                <a:lnTo>
                  <a:pt x="931" y="3020"/>
                </a:lnTo>
                <a:lnTo>
                  <a:pt x="929" y="3018"/>
                </a:lnTo>
                <a:lnTo>
                  <a:pt x="927" y="3018"/>
                </a:lnTo>
                <a:lnTo>
                  <a:pt x="925" y="3018"/>
                </a:lnTo>
                <a:lnTo>
                  <a:pt x="923" y="3018"/>
                </a:lnTo>
                <a:lnTo>
                  <a:pt x="922" y="3018"/>
                </a:lnTo>
                <a:lnTo>
                  <a:pt x="914" y="3018"/>
                </a:lnTo>
                <a:lnTo>
                  <a:pt x="912" y="3018"/>
                </a:lnTo>
                <a:lnTo>
                  <a:pt x="910" y="3018"/>
                </a:lnTo>
                <a:lnTo>
                  <a:pt x="908" y="3018"/>
                </a:lnTo>
                <a:lnTo>
                  <a:pt x="906" y="3018"/>
                </a:lnTo>
                <a:lnTo>
                  <a:pt x="904" y="3018"/>
                </a:lnTo>
                <a:lnTo>
                  <a:pt x="902" y="3018"/>
                </a:lnTo>
                <a:lnTo>
                  <a:pt x="900" y="3018"/>
                </a:lnTo>
                <a:lnTo>
                  <a:pt x="899" y="3018"/>
                </a:lnTo>
                <a:lnTo>
                  <a:pt x="897" y="3018"/>
                </a:lnTo>
                <a:lnTo>
                  <a:pt x="895" y="3018"/>
                </a:lnTo>
                <a:lnTo>
                  <a:pt x="891" y="3018"/>
                </a:lnTo>
                <a:lnTo>
                  <a:pt x="889" y="3018"/>
                </a:lnTo>
                <a:lnTo>
                  <a:pt x="887" y="3018"/>
                </a:lnTo>
                <a:lnTo>
                  <a:pt x="885" y="3018"/>
                </a:lnTo>
                <a:lnTo>
                  <a:pt x="881" y="3018"/>
                </a:lnTo>
                <a:lnTo>
                  <a:pt x="879" y="3018"/>
                </a:lnTo>
                <a:lnTo>
                  <a:pt x="875" y="3018"/>
                </a:lnTo>
                <a:lnTo>
                  <a:pt x="874" y="3018"/>
                </a:lnTo>
                <a:lnTo>
                  <a:pt x="868" y="3018"/>
                </a:lnTo>
                <a:lnTo>
                  <a:pt x="864" y="3018"/>
                </a:lnTo>
                <a:lnTo>
                  <a:pt x="856" y="3018"/>
                </a:lnTo>
                <a:lnTo>
                  <a:pt x="854" y="3018"/>
                </a:lnTo>
                <a:lnTo>
                  <a:pt x="850" y="3020"/>
                </a:lnTo>
                <a:lnTo>
                  <a:pt x="849" y="3018"/>
                </a:lnTo>
                <a:lnTo>
                  <a:pt x="845" y="3018"/>
                </a:lnTo>
                <a:lnTo>
                  <a:pt x="841" y="3018"/>
                </a:lnTo>
                <a:lnTo>
                  <a:pt x="835" y="3018"/>
                </a:lnTo>
                <a:lnTo>
                  <a:pt x="827" y="3018"/>
                </a:lnTo>
                <a:lnTo>
                  <a:pt x="826" y="3018"/>
                </a:lnTo>
                <a:lnTo>
                  <a:pt x="822" y="3018"/>
                </a:lnTo>
                <a:lnTo>
                  <a:pt x="822" y="3020"/>
                </a:lnTo>
                <a:lnTo>
                  <a:pt x="820" y="3020"/>
                </a:lnTo>
                <a:lnTo>
                  <a:pt x="818" y="3020"/>
                </a:lnTo>
                <a:lnTo>
                  <a:pt x="816" y="3020"/>
                </a:lnTo>
                <a:lnTo>
                  <a:pt x="814" y="3020"/>
                </a:lnTo>
                <a:lnTo>
                  <a:pt x="810" y="3020"/>
                </a:lnTo>
                <a:lnTo>
                  <a:pt x="808" y="3020"/>
                </a:lnTo>
                <a:lnTo>
                  <a:pt x="802" y="3020"/>
                </a:lnTo>
                <a:lnTo>
                  <a:pt x="801" y="3020"/>
                </a:lnTo>
                <a:lnTo>
                  <a:pt x="797" y="3020"/>
                </a:lnTo>
                <a:lnTo>
                  <a:pt x="791" y="3020"/>
                </a:lnTo>
                <a:lnTo>
                  <a:pt x="789" y="3020"/>
                </a:lnTo>
                <a:lnTo>
                  <a:pt x="787" y="3020"/>
                </a:lnTo>
                <a:lnTo>
                  <a:pt x="785" y="3020"/>
                </a:lnTo>
                <a:lnTo>
                  <a:pt x="779" y="3020"/>
                </a:lnTo>
                <a:lnTo>
                  <a:pt x="778" y="3020"/>
                </a:lnTo>
                <a:lnTo>
                  <a:pt x="772" y="3020"/>
                </a:lnTo>
                <a:lnTo>
                  <a:pt x="770" y="3020"/>
                </a:lnTo>
                <a:lnTo>
                  <a:pt x="768" y="3020"/>
                </a:lnTo>
                <a:lnTo>
                  <a:pt x="766" y="3020"/>
                </a:lnTo>
                <a:lnTo>
                  <a:pt x="764" y="3020"/>
                </a:lnTo>
                <a:lnTo>
                  <a:pt x="762" y="3020"/>
                </a:lnTo>
                <a:lnTo>
                  <a:pt x="754" y="3020"/>
                </a:lnTo>
                <a:lnTo>
                  <a:pt x="751" y="3020"/>
                </a:lnTo>
                <a:lnTo>
                  <a:pt x="747" y="3020"/>
                </a:lnTo>
                <a:lnTo>
                  <a:pt x="743" y="3020"/>
                </a:lnTo>
                <a:lnTo>
                  <a:pt x="741" y="3020"/>
                </a:lnTo>
                <a:lnTo>
                  <a:pt x="739" y="3020"/>
                </a:lnTo>
                <a:lnTo>
                  <a:pt x="737" y="3020"/>
                </a:lnTo>
                <a:lnTo>
                  <a:pt x="733" y="3020"/>
                </a:lnTo>
                <a:lnTo>
                  <a:pt x="731" y="3020"/>
                </a:lnTo>
                <a:lnTo>
                  <a:pt x="730" y="3020"/>
                </a:lnTo>
                <a:lnTo>
                  <a:pt x="728" y="3020"/>
                </a:lnTo>
                <a:lnTo>
                  <a:pt x="726" y="3020"/>
                </a:lnTo>
                <a:lnTo>
                  <a:pt x="724" y="3020"/>
                </a:lnTo>
                <a:lnTo>
                  <a:pt x="722" y="3020"/>
                </a:lnTo>
                <a:lnTo>
                  <a:pt x="720" y="3020"/>
                </a:lnTo>
                <a:lnTo>
                  <a:pt x="718" y="3020"/>
                </a:lnTo>
                <a:lnTo>
                  <a:pt x="716" y="3020"/>
                </a:lnTo>
                <a:lnTo>
                  <a:pt x="712" y="3020"/>
                </a:lnTo>
                <a:lnTo>
                  <a:pt x="710" y="3020"/>
                </a:lnTo>
                <a:lnTo>
                  <a:pt x="703" y="3020"/>
                </a:lnTo>
                <a:lnTo>
                  <a:pt x="701" y="3020"/>
                </a:lnTo>
                <a:lnTo>
                  <a:pt x="699" y="3020"/>
                </a:lnTo>
                <a:lnTo>
                  <a:pt x="697" y="3020"/>
                </a:lnTo>
                <a:lnTo>
                  <a:pt x="695" y="3020"/>
                </a:lnTo>
                <a:lnTo>
                  <a:pt x="693" y="3020"/>
                </a:lnTo>
                <a:lnTo>
                  <a:pt x="680" y="3020"/>
                </a:lnTo>
                <a:lnTo>
                  <a:pt x="672" y="3020"/>
                </a:lnTo>
                <a:lnTo>
                  <a:pt x="668" y="3020"/>
                </a:lnTo>
                <a:lnTo>
                  <a:pt x="660" y="3020"/>
                </a:lnTo>
                <a:lnTo>
                  <a:pt x="658" y="3020"/>
                </a:lnTo>
                <a:lnTo>
                  <a:pt x="657" y="3020"/>
                </a:lnTo>
                <a:lnTo>
                  <a:pt x="655" y="3020"/>
                </a:lnTo>
                <a:lnTo>
                  <a:pt x="653" y="3020"/>
                </a:lnTo>
                <a:lnTo>
                  <a:pt x="651" y="3020"/>
                </a:lnTo>
                <a:lnTo>
                  <a:pt x="649" y="3020"/>
                </a:lnTo>
                <a:lnTo>
                  <a:pt x="647" y="3020"/>
                </a:lnTo>
                <a:lnTo>
                  <a:pt x="645" y="3020"/>
                </a:lnTo>
                <a:lnTo>
                  <a:pt x="643" y="3020"/>
                </a:lnTo>
                <a:lnTo>
                  <a:pt x="641" y="3020"/>
                </a:lnTo>
                <a:lnTo>
                  <a:pt x="639" y="3020"/>
                </a:lnTo>
                <a:lnTo>
                  <a:pt x="637" y="3020"/>
                </a:lnTo>
                <a:lnTo>
                  <a:pt x="635" y="3020"/>
                </a:lnTo>
                <a:lnTo>
                  <a:pt x="632" y="3020"/>
                </a:lnTo>
                <a:lnTo>
                  <a:pt x="628" y="3020"/>
                </a:lnTo>
                <a:lnTo>
                  <a:pt x="626" y="3020"/>
                </a:lnTo>
                <a:lnTo>
                  <a:pt x="624" y="3020"/>
                </a:lnTo>
                <a:lnTo>
                  <a:pt x="622" y="3020"/>
                </a:lnTo>
                <a:lnTo>
                  <a:pt x="620" y="3020"/>
                </a:lnTo>
                <a:lnTo>
                  <a:pt x="616" y="3020"/>
                </a:lnTo>
                <a:lnTo>
                  <a:pt x="614" y="3020"/>
                </a:lnTo>
                <a:lnTo>
                  <a:pt x="610" y="3020"/>
                </a:lnTo>
                <a:lnTo>
                  <a:pt x="605" y="3020"/>
                </a:lnTo>
                <a:lnTo>
                  <a:pt x="603" y="3020"/>
                </a:lnTo>
                <a:lnTo>
                  <a:pt x="601" y="3020"/>
                </a:lnTo>
                <a:lnTo>
                  <a:pt x="595" y="3020"/>
                </a:lnTo>
                <a:lnTo>
                  <a:pt x="593" y="3020"/>
                </a:lnTo>
                <a:lnTo>
                  <a:pt x="587" y="3020"/>
                </a:lnTo>
                <a:lnTo>
                  <a:pt x="584" y="3020"/>
                </a:lnTo>
                <a:lnTo>
                  <a:pt x="582" y="3020"/>
                </a:lnTo>
                <a:lnTo>
                  <a:pt x="580" y="3020"/>
                </a:lnTo>
                <a:lnTo>
                  <a:pt x="578" y="3020"/>
                </a:lnTo>
                <a:lnTo>
                  <a:pt x="576" y="3020"/>
                </a:lnTo>
                <a:lnTo>
                  <a:pt x="574" y="3020"/>
                </a:lnTo>
                <a:lnTo>
                  <a:pt x="572" y="3020"/>
                </a:lnTo>
                <a:lnTo>
                  <a:pt x="570" y="3020"/>
                </a:lnTo>
                <a:lnTo>
                  <a:pt x="561" y="3020"/>
                </a:lnTo>
                <a:lnTo>
                  <a:pt x="555" y="3020"/>
                </a:lnTo>
                <a:lnTo>
                  <a:pt x="553" y="3020"/>
                </a:lnTo>
                <a:lnTo>
                  <a:pt x="551" y="3020"/>
                </a:lnTo>
                <a:lnTo>
                  <a:pt x="551" y="3021"/>
                </a:lnTo>
                <a:lnTo>
                  <a:pt x="553" y="3023"/>
                </a:lnTo>
                <a:lnTo>
                  <a:pt x="553" y="3025"/>
                </a:lnTo>
                <a:lnTo>
                  <a:pt x="553" y="3027"/>
                </a:lnTo>
                <a:lnTo>
                  <a:pt x="555" y="3027"/>
                </a:lnTo>
                <a:lnTo>
                  <a:pt x="555" y="3031"/>
                </a:lnTo>
                <a:lnTo>
                  <a:pt x="555" y="3033"/>
                </a:lnTo>
                <a:lnTo>
                  <a:pt x="555" y="3035"/>
                </a:lnTo>
                <a:lnTo>
                  <a:pt x="555" y="3037"/>
                </a:lnTo>
                <a:lnTo>
                  <a:pt x="557" y="3039"/>
                </a:lnTo>
                <a:lnTo>
                  <a:pt x="557" y="3041"/>
                </a:lnTo>
                <a:lnTo>
                  <a:pt x="557" y="3043"/>
                </a:lnTo>
                <a:lnTo>
                  <a:pt x="559" y="3045"/>
                </a:lnTo>
                <a:lnTo>
                  <a:pt x="557" y="3046"/>
                </a:lnTo>
                <a:lnTo>
                  <a:pt x="557" y="3048"/>
                </a:lnTo>
                <a:lnTo>
                  <a:pt x="557" y="3050"/>
                </a:lnTo>
                <a:lnTo>
                  <a:pt x="557" y="3052"/>
                </a:lnTo>
                <a:lnTo>
                  <a:pt x="557" y="3054"/>
                </a:lnTo>
                <a:lnTo>
                  <a:pt x="553" y="3060"/>
                </a:lnTo>
                <a:lnTo>
                  <a:pt x="553" y="3062"/>
                </a:lnTo>
                <a:lnTo>
                  <a:pt x="553" y="3064"/>
                </a:lnTo>
                <a:lnTo>
                  <a:pt x="551" y="3064"/>
                </a:lnTo>
                <a:lnTo>
                  <a:pt x="549" y="3066"/>
                </a:lnTo>
                <a:lnTo>
                  <a:pt x="549" y="3068"/>
                </a:lnTo>
                <a:lnTo>
                  <a:pt x="545" y="3073"/>
                </a:lnTo>
                <a:lnTo>
                  <a:pt x="545" y="3075"/>
                </a:lnTo>
                <a:lnTo>
                  <a:pt x="545" y="3077"/>
                </a:lnTo>
                <a:lnTo>
                  <a:pt x="545" y="3079"/>
                </a:lnTo>
                <a:lnTo>
                  <a:pt x="543" y="3081"/>
                </a:lnTo>
                <a:lnTo>
                  <a:pt x="543" y="3083"/>
                </a:lnTo>
                <a:lnTo>
                  <a:pt x="543" y="3085"/>
                </a:lnTo>
                <a:lnTo>
                  <a:pt x="541" y="3089"/>
                </a:lnTo>
                <a:lnTo>
                  <a:pt x="541" y="3091"/>
                </a:lnTo>
                <a:lnTo>
                  <a:pt x="537" y="3092"/>
                </a:lnTo>
                <a:lnTo>
                  <a:pt x="537" y="3096"/>
                </a:lnTo>
                <a:lnTo>
                  <a:pt x="537" y="3098"/>
                </a:lnTo>
                <a:lnTo>
                  <a:pt x="537" y="3100"/>
                </a:lnTo>
                <a:lnTo>
                  <a:pt x="537" y="3102"/>
                </a:lnTo>
                <a:lnTo>
                  <a:pt x="536" y="3102"/>
                </a:lnTo>
                <a:lnTo>
                  <a:pt x="534" y="3104"/>
                </a:lnTo>
                <a:lnTo>
                  <a:pt x="532" y="3106"/>
                </a:lnTo>
                <a:lnTo>
                  <a:pt x="532" y="3108"/>
                </a:lnTo>
                <a:lnTo>
                  <a:pt x="532" y="3110"/>
                </a:lnTo>
                <a:lnTo>
                  <a:pt x="530" y="3114"/>
                </a:lnTo>
                <a:lnTo>
                  <a:pt x="530" y="3116"/>
                </a:lnTo>
                <a:lnTo>
                  <a:pt x="528" y="3116"/>
                </a:lnTo>
                <a:lnTo>
                  <a:pt x="530" y="3117"/>
                </a:lnTo>
                <a:lnTo>
                  <a:pt x="534" y="3121"/>
                </a:lnTo>
                <a:lnTo>
                  <a:pt x="534" y="3123"/>
                </a:lnTo>
                <a:lnTo>
                  <a:pt x="536" y="3125"/>
                </a:lnTo>
                <a:lnTo>
                  <a:pt x="534" y="3127"/>
                </a:lnTo>
                <a:lnTo>
                  <a:pt x="534" y="3129"/>
                </a:lnTo>
                <a:lnTo>
                  <a:pt x="534" y="3131"/>
                </a:lnTo>
                <a:lnTo>
                  <a:pt x="536" y="3131"/>
                </a:lnTo>
                <a:lnTo>
                  <a:pt x="537" y="3133"/>
                </a:lnTo>
                <a:lnTo>
                  <a:pt x="539" y="3135"/>
                </a:lnTo>
                <a:lnTo>
                  <a:pt x="541" y="3137"/>
                </a:lnTo>
                <a:lnTo>
                  <a:pt x="541" y="3139"/>
                </a:lnTo>
                <a:lnTo>
                  <a:pt x="543" y="3140"/>
                </a:lnTo>
                <a:lnTo>
                  <a:pt x="545" y="3140"/>
                </a:lnTo>
                <a:lnTo>
                  <a:pt x="547" y="3142"/>
                </a:lnTo>
                <a:lnTo>
                  <a:pt x="549" y="3142"/>
                </a:lnTo>
                <a:lnTo>
                  <a:pt x="549" y="3144"/>
                </a:lnTo>
                <a:lnTo>
                  <a:pt x="549" y="3146"/>
                </a:lnTo>
                <a:lnTo>
                  <a:pt x="551" y="3148"/>
                </a:lnTo>
                <a:lnTo>
                  <a:pt x="551" y="3150"/>
                </a:lnTo>
                <a:lnTo>
                  <a:pt x="553" y="3150"/>
                </a:lnTo>
                <a:lnTo>
                  <a:pt x="553" y="3152"/>
                </a:lnTo>
                <a:lnTo>
                  <a:pt x="555" y="3152"/>
                </a:lnTo>
                <a:lnTo>
                  <a:pt x="555" y="3154"/>
                </a:lnTo>
                <a:lnTo>
                  <a:pt x="557" y="3154"/>
                </a:lnTo>
                <a:lnTo>
                  <a:pt x="559" y="3154"/>
                </a:lnTo>
                <a:lnTo>
                  <a:pt x="562" y="3156"/>
                </a:lnTo>
                <a:lnTo>
                  <a:pt x="564" y="3158"/>
                </a:lnTo>
                <a:lnTo>
                  <a:pt x="566" y="3160"/>
                </a:lnTo>
                <a:lnTo>
                  <a:pt x="566" y="3162"/>
                </a:lnTo>
                <a:lnTo>
                  <a:pt x="568" y="3164"/>
                </a:lnTo>
                <a:lnTo>
                  <a:pt x="570" y="3165"/>
                </a:lnTo>
                <a:lnTo>
                  <a:pt x="572" y="3167"/>
                </a:lnTo>
                <a:lnTo>
                  <a:pt x="574" y="3169"/>
                </a:lnTo>
                <a:lnTo>
                  <a:pt x="576" y="3169"/>
                </a:lnTo>
                <a:lnTo>
                  <a:pt x="576" y="3171"/>
                </a:lnTo>
                <a:lnTo>
                  <a:pt x="578" y="3171"/>
                </a:lnTo>
                <a:lnTo>
                  <a:pt x="578" y="3173"/>
                </a:lnTo>
                <a:lnTo>
                  <a:pt x="580" y="3175"/>
                </a:lnTo>
                <a:lnTo>
                  <a:pt x="582" y="3175"/>
                </a:lnTo>
                <a:lnTo>
                  <a:pt x="582" y="3177"/>
                </a:lnTo>
                <a:lnTo>
                  <a:pt x="585" y="3181"/>
                </a:lnTo>
                <a:lnTo>
                  <a:pt x="585" y="3183"/>
                </a:lnTo>
                <a:lnTo>
                  <a:pt x="585" y="3185"/>
                </a:lnTo>
                <a:lnTo>
                  <a:pt x="585" y="3187"/>
                </a:lnTo>
                <a:lnTo>
                  <a:pt x="587" y="3188"/>
                </a:lnTo>
                <a:lnTo>
                  <a:pt x="589" y="3190"/>
                </a:lnTo>
                <a:lnTo>
                  <a:pt x="589" y="3192"/>
                </a:lnTo>
                <a:lnTo>
                  <a:pt x="591" y="3192"/>
                </a:lnTo>
                <a:lnTo>
                  <a:pt x="591" y="3194"/>
                </a:lnTo>
                <a:lnTo>
                  <a:pt x="591" y="3196"/>
                </a:lnTo>
                <a:lnTo>
                  <a:pt x="591" y="3198"/>
                </a:lnTo>
                <a:lnTo>
                  <a:pt x="591" y="3200"/>
                </a:lnTo>
                <a:lnTo>
                  <a:pt x="591" y="3202"/>
                </a:lnTo>
                <a:lnTo>
                  <a:pt x="593" y="3202"/>
                </a:lnTo>
                <a:lnTo>
                  <a:pt x="593" y="3204"/>
                </a:lnTo>
                <a:lnTo>
                  <a:pt x="595" y="3208"/>
                </a:lnTo>
                <a:lnTo>
                  <a:pt x="597" y="3208"/>
                </a:lnTo>
                <a:lnTo>
                  <a:pt x="597" y="3210"/>
                </a:lnTo>
                <a:lnTo>
                  <a:pt x="601" y="3212"/>
                </a:lnTo>
                <a:lnTo>
                  <a:pt x="603" y="3212"/>
                </a:lnTo>
                <a:lnTo>
                  <a:pt x="605" y="3213"/>
                </a:lnTo>
                <a:lnTo>
                  <a:pt x="607" y="3213"/>
                </a:lnTo>
                <a:lnTo>
                  <a:pt x="610" y="3219"/>
                </a:lnTo>
                <a:lnTo>
                  <a:pt x="612" y="3221"/>
                </a:lnTo>
                <a:lnTo>
                  <a:pt x="612" y="3223"/>
                </a:lnTo>
                <a:lnTo>
                  <a:pt x="614" y="3223"/>
                </a:lnTo>
                <a:lnTo>
                  <a:pt x="616" y="3223"/>
                </a:lnTo>
                <a:lnTo>
                  <a:pt x="618" y="3223"/>
                </a:lnTo>
                <a:lnTo>
                  <a:pt x="622" y="3225"/>
                </a:lnTo>
                <a:lnTo>
                  <a:pt x="626" y="3225"/>
                </a:lnTo>
                <a:lnTo>
                  <a:pt x="626" y="3227"/>
                </a:lnTo>
                <a:lnTo>
                  <a:pt x="628" y="3229"/>
                </a:lnTo>
                <a:lnTo>
                  <a:pt x="628" y="3231"/>
                </a:lnTo>
                <a:lnTo>
                  <a:pt x="630" y="3233"/>
                </a:lnTo>
                <a:lnTo>
                  <a:pt x="632" y="3235"/>
                </a:lnTo>
                <a:lnTo>
                  <a:pt x="634" y="3235"/>
                </a:lnTo>
                <a:lnTo>
                  <a:pt x="634" y="3236"/>
                </a:lnTo>
                <a:lnTo>
                  <a:pt x="635" y="3238"/>
                </a:lnTo>
                <a:lnTo>
                  <a:pt x="637" y="3238"/>
                </a:lnTo>
                <a:lnTo>
                  <a:pt x="639" y="3238"/>
                </a:lnTo>
                <a:lnTo>
                  <a:pt x="639" y="3240"/>
                </a:lnTo>
                <a:lnTo>
                  <a:pt x="641" y="3240"/>
                </a:lnTo>
                <a:lnTo>
                  <a:pt x="643" y="3238"/>
                </a:lnTo>
                <a:lnTo>
                  <a:pt x="645" y="3238"/>
                </a:lnTo>
                <a:lnTo>
                  <a:pt x="647" y="3238"/>
                </a:lnTo>
                <a:lnTo>
                  <a:pt x="647" y="3240"/>
                </a:lnTo>
                <a:lnTo>
                  <a:pt x="651" y="3244"/>
                </a:lnTo>
                <a:lnTo>
                  <a:pt x="653" y="3246"/>
                </a:lnTo>
                <a:lnTo>
                  <a:pt x="655" y="3246"/>
                </a:lnTo>
                <a:lnTo>
                  <a:pt x="658" y="3246"/>
                </a:lnTo>
                <a:lnTo>
                  <a:pt x="658" y="3248"/>
                </a:lnTo>
                <a:lnTo>
                  <a:pt x="660" y="3248"/>
                </a:lnTo>
                <a:lnTo>
                  <a:pt x="662" y="3250"/>
                </a:lnTo>
                <a:lnTo>
                  <a:pt x="662" y="3252"/>
                </a:lnTo>
                <a:lnTo>
                  <a:pt x="664" y="3254"/>
                </a:lnTo>
                <a:lnTo>
                  <a:pt x="666" y="3254"/>
                </a:lnTo>
                <a:lnTo>
                  <a:pt x="670" y="3254"/>
                </a:lnTo>
                <a:lnTo>
                  <a:pt x="670" y="3256"/>
                </a:lnTo>
                <a:lnTo>
                  <a:pt x="672" y="3256"/>
                </a:lnTo>
                <a:lnTo>
                  <a:pt x="674" y="3258"/>
                </a:lnTo>
                <a:lnTo>
                  <a:pt x="674" y="3260"/>
                </a:lnTo>
                <a:lnTo>
                  <a:pt x="674" y="3261"/>
                </a:lnTo>
                <a:lnTo>
                  <a:pt x="674" y="3263"/>
                </a:lnTo>
                <a:lnTo>
                  <a:pt x="676" y="3267"/>
                </a:lnTo>
                <a:lnTo>
                  <a:pt x="676" y="3269"/>
                </a:lnTo>
                <a:lnTo>
                  <a:pt x="678" y="3269"/>
                </a:lnTo>
                <a:lnTo>
                  <a:pt x="678" y="3271"/>
                </a:lnTo>
                <a:lnTo>
                  <a:pt x="680" y="3271"/>
                </a:lnTo>
                <a:lnTo>
                  <a:pt x="680" y="3273"/>
                </a:lnTo>
                <a:lnTo>
                  <a:pt x="680" y="3275"/>
                </a:lnTo>
                <a:lnTo>
                  <a:pt x="680" y="3277"/>
                </a:lnTo>
                <a:lnTo>
                  <a:pt x="680" y="3279"/>
                </a:lnTo>
                <a:lnTo>
                  <a:pt x="682" y="3281"/>
                </a:lnTo>
                <a:lnTo>
                  <a:pt x="682" y="3283"/>
                </a:lnTo>
                <a:lnTo>
                  <a:pt x="682" y="3284"/>
                </a:lnTo>
                <a:lnTo>
                  <a:pt x="680" y="3284"/>
                </a:lnTo>
                <a:lnTo>
                  <a:pt x="680" y="3286"/>
                </a:lnTo>
                <a:lnTo>
                  <a:pt x="680" y="3288"/>
                </a:lnTo>
                <a:lnTo>
                  <a:pt x="682" y="3290"/>
                </a:lnTo>
                <a:lnTo>
                  <a:pt x="682" y="3292"/>
                </a:lnTo>
                <a:lnTo>
                  <a:pt x="680" y="3294"/>
                </a:lnTo>
                <a:lnTo>
                  <a:pt x="680" y="3296"/>
                </a:lnTo>
                <a:lnTo>
                  <a:pt x="680" y="3298"/>
                </a:lnTo>
                <a:lnTo>
                  <a:pt x="680" y="3300"/>
                </a:lnTo>
                <a:lnTo>
                  <a:pt x="680" y="3302"/>
                </a:lnTo>
                <a:lnTo>
                  <a:pt x="680" y="3304"/>
                </a:lnTo>
                <a:lnTo>
                  <a:pt x="678" y="3306"/>
                </a:lnTo>
                <a:lnTo>
                  <a:pt x="678" y="3308"/>
                </a:lnTo>
                <a:lnTo>
                  <a:pt x="676" y="3308"/>
                </a:lnTo>
                <a:lnTo>
                  <a:pt x="676" y="3309"/>
                </a:lnTo>
                <a:lnTo>
                  <a:pt x="674" y="3309"/>
                </a:lnTo>
                <a:lnTo>
                  <a:pt x="672" y="3311"/>
                </a:lnTo>
                <a:lnTo>
                  <a:pt x="674" y="3311"/>
                </a:lnTo>
                <a:lnTo>
                  <a:pt x="674" y="3313"/>
                </a:lnTo>
                <a:lnTo>
                  <a:pt x="672" y="3321"/>
                </a:lnTo>
                <a:lnTo>
                  <a:pt x="672" y="3323"/>
                </a:lnTo>
                <a:lnTo>
                  <a:pt x="672" y="3325"/>
                </a:lnTo>
                <a:lnTo>
                  <a:pt x="670" y="3327"/>
                </a:lnTo>
                <a:lnTo>
                  <a:pt x="670" y="3329"/>
                </a:lnTo>
                <a:lnTo>
                  <a:pt x="670" y="3331"/>
                </a:lnTo>
                <a:lnTo>
                  <a:pt x="668" y="3332"/>
                </a:lnTo>
                <a:lnTo>
                  <a:pt x="666" y="3332"/>
                </a:lnTo>
                <a:lnTo>
                  <a:pt x="666" y="3334"/>
                </a:lnTo>
                <a:lnTo>
                  <a:pt x="666" y="3336"/>
                </a:lnTo>
                <a:lnTo>
                  <a:pt x="666" y="3338"/>
                </a:lnTo>
                <a:lnTo>
                  <a:pt x="666" y="3340"/>
                </a:lnTo>
                <a:lnTo>
                  <a:pt x="664" y="3340"/>
                </a:lnTo>
                <a:lnTo>
                  <a:pt x="662" y="3340"/>
                </a:lnTo>
                <a:lnTo>
                  <a:pt x="660" y="3340"/>
                </a:lnTo>
                <a:lnTo>
                  <a:pt x="660" y="3342"/>
                </a:lnTo>
                <a:lnTo>
                  <a:pt x="660" y="3344"/>
                </a:lnTo>
                <a:lnTo>
                  <a:pt x="660" y="3346"/>
                </a:lnTo>
                <a:lnTo>
                  <a:pt x="657" y="3348"/>
                </a:lnTo>
                <a:lnTo>
                  <a:pt x="655" y="3348"/>
                </a:lnTo>
                <a:lnTo>
                  <a:pt x="655" y="3350"/>
                </a:lnTo>
                <a:lnTo>
                  <a:pt x="655" y="3352"/>
                </a:lnTo>
                <a:lnTo>
                  <a:pt x="655" y="3354"/>
                </a:lnTo>
                <a:lnTo>
                  <a:pt x="653" y="3356"/>
                </a:lnTo>
                <a:lnTo>
                  <a:pt x="653" y="3357"/>
                </a:lnTo>
                <a:lnTo>
                  <a:pt x="651" y="3357"/>
                </a:lnTo>
                <a:lnTo>
                  <a:pt x="651" y="3359"/>
                </a:lnTo>
                <a:lnTo>
                  <a:pt x="653" y="3363"/>
                </a:lnTo>
                <a:lnTo>
                  <a:pt x="651" y="3363"/>
                </a:lnTo>
                <a:lnTo>
                  <a:pt x="651" y="3361"/>
                </a:lnTo>
                <a:lnTo>
                  <a:pt x="649" y="3361"/>
                </a:lnTo>
                <a:lnTo>
                  <a:pt x="647" y="3365"/>
                </a:lnTo>
                <a:lnTo>
                  <a:pt x="649" y="3367"/>
                </a:lnTo>
                <a:lnTo>
                  <a:pt x="649" y="3369"/>
                </a:lnTo>
                <a:lnTo>
                  <a:pt x="647" y="3371"/>
                </a:lnTo>
                <a:lnTo>
                  <a:pt x="649" y="3371"/>
                </a:lnTo>
                <a:lnTo>
                  <a:pt x="649" y="3375"/>
                </a:lnTo>
                <a:lnTo>
                  <a:pt x="647" y="3375"/>
                </a:lnTo>
                <a:lnTo>
                  <a:pt x="645" y="3375"/>
                </a:lnTo>
                <a:lnTo>
                  <a:pt x="647" y="3375"/>
                </a:lnTo>
                <a:lnTo>
                  <a:pt x="647" y="3377"/>
                </a:lnTo>
                <a:lnTo>
                  <a:pt x="647" y="3379"/>
                </a:lnTo>
                <a:lnTo>
                  <a:pt x="649" y="3379"/>
                </a:lnTo>
                <a:lnTo>
                  <a:pt x="649" y="3380"/>
                </a:lnTo>
                <a:lnTo>
                  <a:pt x="651" y="3380"/>
                </a:lnTo>
                <a:lnTo>
                  <a:pt x="653" y="3380"/>
                </a:lnTo>
                <a:lnTo>
                  <a:pt x="653" y="3382"/>
                </a:lnTo>
                <a:lnTo>
                  <a:pt x="655" y="3382"/>
                </a:lnTo>
                <a:lnTo>
                  <a:pt x="655" y="3384"/>
                </a:lnTo>
                <a:lnTo>
                  <a:pt x="657" y="3384"/>
                </a:lnTo>
                <a:lnTo>
                  <a:pt x="657" y="3386"/>
                </a:lnTo>
                <a:lnTo>
                  <a:pt x="657" y="3390"/>
                </a:lnTo>
                <a:lnTo>
                  <a:pt x="658" y="3392"/>
                </a:lnTo>
                <a:lnTo>
                  <a:pt x="658" y="3394"/>
                </a:lnTo>
                <a:lnTo>
                  <a:pt x="657" y="3394"/>
                </a:lnTo>
                <a:lnTo>
                  <a:pt x="657" y="3396"/>
                </a:lnTo>
                <a:lnTo>
                  <a:pt x="655" y="3396"/>
                </a:lnTo>
                <a:lnTo>
                  <a:pt x="653" y="3396"/>
                </a:lnTo>
                <a:lnTo>
                  <a:pt x="653" y="3398"/>
                </a:lnTo>
                <a:lnTo>
                  <a:pt x="655" y="3400"/>
                </a:lnTo>
                <a:lnTo>
                  <a:pt x="655" y="3404"/>
                </a:lnTo>
                <a:lnTo>
                  <a:pt x="657" y="3404"/>
                </a:lnTo>
                <a:lnTo>
                  <a:pt x="657" y="3405"/>
                </a:lnTo>
                <a:lnTo>
                  <a:pt x="658" y="3407"/>
                </a:lnTo>
                <a:lnTo>
                  <a:pt x="660" y="3409"/>
                </a:lnTo>
                <a:lnTo>
                  <a:pt x="660" y="3411"/>
                </a:lnTo>
                <a:lnTo>
                  <a:pt x="662" y="3413"/>
                </a:lnTo>
                <a:lnTo>
                  <a:pt x="664" y="3413"/>
                </a:lnTo>
                <a:lnTo>
                  <a:pt x="666" y="3415"/>
                </a:lnTo>
                <a:lnTo>
                  <a:pt x="664" y="3415"/>
                </a:lnTo>
                <a:lnTo>
                  <a:pt x="666" y="3417"/>
                </a:lnTo>
                <a:lnTo>
                  <a:pt x="666" y="3419"/>
                </a:lnTo>
                <a:lnTo>
                  <a:pt x="668" y="3419"/>
                </a:lnTo>
                <a:lnTo>
                  <a:pt x="668" y="3421"/>
                </a:lnTo>
                <a:lnTo>
                  <a:pt x="670" y="3421"/>
                </a:lnTo>
                <a:lnTo>
                  <a:pt x="672" y="3421"/>
                </a:lnTo>
                <a:lnTo>
                  <a:pt x="674" y="3421"/>
                </a:lnTo>
                <a:lnTo>
                  <a:pt x="676" y="3423"/>
                </a:lnTo>
                <a:lnTo>
                  <a:pt x="678" y="3425"/>
                </a:lnTo>
                <a:lnTo>
                  <a:pt x="680" y="3425"/>
                </a:lnTo>
                <a:lnTo>
                  <a:pt x="683" y="3425"/>
                </a:lnTo>
                <a:lnTo>
                  <a:pt x="680" y="3427"/>
                </a:lnTo>
                <a:lnTo>
                  <a:pt x="680" y="3428"/>
                </a:lnTo>
                <a:lnTo>
                  <a:pt x="680" y="3430"/>
                </a:lnTo>
                <a:lnTo>
                  <a:pt x="678" y="3432"/>
                </a:lnTo>
                <a:lnTo>
                  <a:pt x="678" y="3434"/>
                </a:lnTo>
                <a:lnTo>
                  <a:pt x="678" y="3436"/>
                </a:lnTo>
                <a:lnTo>
                  <a:pt x="678" y="3438"/>
                </a:lnTo>
                <a:lnTo>
                  <a:pt x="678" y="3440"/>
                </a:lnTo>
                <a:lnTo>
                  <a:pt x="674" y="3442"/>
                </a:lnTo>
                <a:lnTo>
                  <a:pt x="672" y="3444"/>
                </a:lnTo>
                <a:lnTo>
                  <a:pt x="670" y="3444"/>
                </a:lnTo>
                <a:lnTo>
                  <a:pt x="668" y="3444"/>
                </a:lnTo>
                <a:lnTo>
                  <a:pt x="664" y="3444"/>
                </a:lnTo>
                <a:lnTo>
                  <a:pt x="662" y="3444"/>
                </a:lnTo>
                <a:lnTo>
                  <a:pt x="660" y="3446"/>
                </a:lnTo>
                <a:lnTo>
                  <a:pt x="658" y="3446"/>
                </a:lnTo>
                <a:lnTo>
                  <a:pt x="657" y="3446"/>
                </a:lnTo>
                <a:lnTo>
                  <a:pt x="657" y="3448"/>
                </a:lnTo>
                <a:lnTo>
                  <a:pt x="655" y="3450"/>
                </a:lnTo>
                <a:lnTo>
                  <a:pt x="655" y="3452"/>
                </a:lnTo>
                <a:lnTo>
                  <a:pt x="655" y="3453"/>
                </a:lnTo>
                <a:lnTo>
                  <a:pt x="655" y="3455"/>
                </a:lnTo>
                <a:lnTo>
                  <a:pt x="653" y="3455"/>
                </a:lnTo>
                <a:lnTo>
                  <a:pt x="651" y="3455"/>
                </a:lnTo>
                <a:lnTo>
                  <a:pt x="647" y="3457"/>
                </a:lnTo>
                <a:lnTo>
                  <a:pt x="645" y="3459"/>
                </a:lnTo>
                <a:lnTo>
                  <a:pt x="645" y="3461"/>
                </a:lnTo>
                <a:lnTo>
                  <a:pt x="645" y="3463"/>
                </a:lnTo>
                <a:lnTo>
                  <a:pt x="645" y="3465"/>
                </a:lnTo>
                <a:lnTo>
                  <a:pt x="643" y="3467"/>
                </a:lnTo>
                <a:lnTo>
                  <a:pt x="643" y="3469"/>
                </a:lnTo>
                <a:lnTo>
                  <a:pt x="645" y="3471"/>
                </a:lnTo>
                <a:lnTo>
                  <a:pt x="643" y="3473"/>
                </a:lnTo>
                <a:lnTo>
                  <a:pt x="641" y="3475"/>
                </a:lnTo>
                <a:lnTo>
                  <a:pt x="639" y="3476"/>
                </a:lnTo>
                <a:lnTo>
                  <a:pt x="639" y="3478"/>
                </a:lnTo>
                <a:lnTo>
                  <a:pt x="639" y="3480"/>
                </a:lnTo>
                <a:lnTo>
                  <a:pt x="639" y="3482"/>
                </a:lnTo>
                <a:lnTo>
                  <a:pt x="637" y="3484"/>
                </a:lnTo>
                <a:lnTo>
                  <a:pt x="637" y="3486"/>
                </a:lnTo>
                <a:lnTo>
                  <a:pt x="635" y="3488"/>
                </a:lnTo>
                <a:lnTo>
                  <a:pt x="632" y="3492"/>
                </a:lnTo>
                <a:lnTo>
                  <a:pt x="628" y="3494"/>
                </a:lnTo>
                <a:lnTo>
                  <a:pt x="624" y="3498"/>
                </a:lnTo>
                <a:lnTo>
                  <a:pt x="622" y="3500"/>
                </a:lnTo>
                <a:lnTo>
                  <a:pt x="620" y="3500"/>
                </a:lnTo>
                <a:lnTo>
                  <a:pt x="620" y="3498"/>
                </a:lnTo>
                <a:lnTo>
                  <a:pt x="620" y="3496"/>
                </a:lnTo>
                <a:lnTo>
                  <a:pt x="618" y="3494"/>
                </a:lnTo>
                <a:lnTo>
                  <a:pt x="616" y="3494"/>
                </a:lnTo>
                <a:lnTo>
                  <a:pt x="616" y="3492"/>
                </a:lnTo>
                <a:lnTo>
                  <a:pt x="616" y="3490"/>
                </a:lnTo>
                <a:lnTo>
                  <a:pt x="616" y="3488"/>
                </a:lnTo>
                <a:lnTo>
                  <a:pt x="618" y="3486"/>
                </a:lnTo>
                <a:lnTo>
                  <a:pt x="616" y="3484"/>
                </a:lnTo>
                <a:lnTo>
                  <a:pt x="616" y="3482"/>
                </a:lnTo>
                <a:lnTo>
                  <a:pt x="616" y="3480"/>
                </a:lnTo>
                <a:lnTo>
                  <a:pt x="614" y="3478"/>
                </a:lnTo>
                <a:lnTo>
                  <a:pt x="614" y="3480"/>
                </a:lnTo>
                <a:lnTo>
                  <a:pt x="616" y="3480"/>
                </a:lnTo>
                <a:lnTo>
                  <a:pt x="614" y="3482"/>
                </a:lnTo>
                <a:lnTo>
                  <a:pt x="614" y="3486"/>
                </a:lnTo>
                <a:lnTo>
                  <a:pt x="614" y="3490"/>
                </a:lnTo>
                <a:lnTo>
                  <a:pt x="616" y="3490"/>
                </a:lnTo>
                <a:lnTo>
                  <a:pt x="616" y="3492"/>
                </a:lnTo>
                <a:lnTo>
                  <a:pt x="614" y="3492"/>
                </a:lnTo>
                <a:lnTo>
                  <a:pt x="614" y="3494"/>
                </a:lnTo>
                <a:lnTo>
                  <a:pt x="616" y="3494"/>
                </a:lnTo>
                <a:lnTo>
                  <a:pt x="618" y="3496"/>
                </a:lnTo>
                <a:lnTo>
                  <a:pt x="616" y="3498"/>
                </a:lnTo>
                <a:lnTo>
                  <a:pt x="616" y="3500"/>
                </a:lnTo>
                <a:lnTo>
                  <a:pt x="614" y="3500"/>
                </a:lnTo>
                <a:lnTo>
                  <a:pt x="612" y="3501"/>
                </a:lnTo>
                <a:lnTo>
                  <a:pt x="610" y="3501"/>
                </a:lnTo>
                <a:lnTo>
                  <a:pt x="610" y="3500"/>
                </a:lnTo>
                <a:lnTo>
                  <a:pt x="609" y="3500"/>
                </a:lnTo>
                <a:lnTo>
                  <a:pt x="609" y="3498"/>
                </a:lnTo>
                <a:lnTo>
                  <a:pt x="609" y="3494"/>
                </a:lnTo>
                <a:lnTo>
                  <a:pt x="609" y="3492"/>
                </a:lnTo>
                <a:lnTo>
                  <a:pt x="607" y="3490"/>
                </a:lnTo>
                <a:lnTo>
                  <a:pt x="607" y="3492"/>
                </a:lnTo>
                <a:lnTo>
                  <a:pt x="605" y="3494"/>
                </a:lnTo>
                <a:lnTo>
                  <a:pt x="607" y="3496"/>
                </a:lnTo>
                <a:lnTo>
                  <a:pt x="605" y="3498"/>
                </a:lnTo>
                <a:lnTo>
                  <a:pt x="603" y="3498"/>
                </a:lnTo>
                <a:lnTo>
                  <a:pt x="601" y="3500"/>
                </a:lnTo>
                <a:lnTo>
                  <a:pt x="599" y="3501"/>
                </a:lnTo>
                <a:lnTo>
                  <a:pt x="601" y="3501"/>
                </a:lnTo>
                <a:lnTo>
                  <a:pt x="603" y="3500"/>
                </a:lnTo>
                <a:lnTo>
                  <a:pt x="605" y="3500"/>
                </a:lnTo>
                <a:lnTo>
                  <a:pt x="607" y="3500"/>
                </a:lnTo>
                <a:lnTo>
                  <a:pt x="607" y="3501"/>
                </a:lnTo>
                <a:lnTo>
                  <a:pt x="607" y="3503"/>
                </a:lnTo>
                <a:lnTo>
                  <a:pt x="607" y="3505"/>
                </a:lnTo>
                <a:lnTo>
                  <a:pt x="605" y="3507"/>
                </a:lnTo>
                <a:lnTo>
                  <a:pt x="605" y="3509"/>
                </a:lnTo>
                <a:lnTo>
                  <a:pt x="605" y="3511"/>
                </a:lnTo>
                <a:lnTo>
                  <a:pt x="603" y="3513"/>
                </a:lnTo>
                <a:lnTo>
                  <a:pt x="603" y="3517"/>
                </a:lnTo>
                <a:lnTo>
                  <a:pt x="601" y="3515"/>
                </a:lnTo>
                <a:lnTo>
                  <a:pt x="599" y="3515"/>
                </a:lnTo>
                <a:lnTo>
                  <a:pt x="597" y="3515"/>
                </a:lnTo>
                <a:lnTo>
                  <a:pt x="595" y="3515"/>
                </a:lnTo>
                <a:lnTo>
                  <a:pt x="593" y="3515"/>
                </a:lnTo>
                <a:lnTo>
                  <a:pt x="591" y="3517"/>
                </a:lnTo>
                <a:lnTo>
                  <a:pt x="591" y="3519"/>
                </a:lnTo>
                <a:lnTo>
                  <a:pt x="591" y="3521"/>
                </a:lnTo>
                <a:lnTo>
                  <a:pt x="589" y="3521"/>
                </a:lnTo>
                <a:lnTo>
                  <a:pt x="589" y="3523"/>
                </a:lnTo>
                <a:lnTo>
                  <a:pt x="589" y="3524"/>
                </a:lnTo>
                <a:lnTo>
                  <a:pt x="589" y="3526"/>
                </a:lnTo>
                <a:lnTo>
                  <a:pt x="585" y="3526"/>
                </a:lnTo>
                <a:lnTo>
                  <a:pt x="584" y="3524"/>
                </a:lnTo>
                <a:lnTo>
                  <a:pt x="582" y="3524"/>
                </a:lnTo>
                <a:lnTo>
                  <a:pt x="582" y="3523"/>
                </a:lnTo>
                <a:lnTo>
                  <a:pt x="580" y="3519"/>
                </a:lnTo>
                <a:lnTo>
                  <a:pt x="580" y="3517"/>
                </a:lnTo>
                <a:lnTo>
                  <a:pt x="580" y="3519"/>
                </a:lnTo>
                <a:lnTo>
                  <a:pt x="580" y="3523"/>
                </a:lnTo>
                <a:lnTo>
                  <a:pt x="578" y="3523"/>
                </a:lnTo>
                <a:lnTo>
                  <a:pt x="574" y="3521"/>
                </a:lnTo>
                <a:lnTo>
                  <a:pt x="572" y="3521"/>
                </a:lnTo>
                <a:lnTo>
                  <a:pt x="570" y="3523"/>
                </a:lnTo>
                <a:lnTo>
                  <a:pt x="568" y="3523"/>
                </a:lnTo>
                <a:lnTo>
                  <a:pt x="568" y="3526"/>
                </a:lnTo>
                <a:lnTo>
                  <a:pt x="568" y="3528"/>
                </a:lnTo>
                <a:lnTo>
                  <a:pt x="566" y="3530"/>
                </a:lnTo>
                <a:lnTo>
                  <a:pt x="564" y="3526"/>
                </a:lnTo>
                <a:lnTo>
                  <a:pt x="562" y="3524"/>
                </a:lnTo>
                <a:lnTo>
                  <a:pt x="562" y="3523"/>
                </a:lnTo>
                <a:lnTo>
                  <a:pt x="562" y="3521"/>
                </a:lnTo>
                <a:lnTo>
                  <a:pt x="562" y="3519"/>
                </a:lnTo>
                <a:lnTo>
                  <a:pt x="561" y="3517"/>
                </a:lnTo>
                <a:lnTo>
                  <a:pt x="561" y="3515"/>
                </a:lnTo>
                <a:lnTo>
                  <a:pt x="561" y="3513"/>
                </a:lnTo>
                <a:lnTo>
                  <a:pt x="561" y="3511"/>
                </a:lnTo>
                <a:lnTo>
                  <a:pt x="562" y="3509"/>
                </a:lnTo>
                <a:lnTo>
                  <a:pt x="562" y="3507"/>
                </a:lnTo>
                <a:lnTo>
                  <a:pt x="564" y="3507"/>
                </a:lnTo>
                <a:lnTo>
                  <a:pt x="564" y="3505"/>
                </a:lnTo>
                <a:lnTo>
                  <a:pt x="564" y="3503"/>
                </a:lnTo>
                <a:lnTo>
                  <a:pt x="564" y="3501"/>
                </a:lnTo>
                <a:lnTo>
                  <a:pt x="564" y="3500"/>
                </a:lnTo>
                <a:lnTo>
                  <a:pt x="564" y="3498"/>
                </a:lnTo>
                <a:lnTo>
                  <a:pt x="566" y="3496"/>
                </a:lnTo>
                <a:lnTo>
                  <a:pt x="566" y="3494"/>
                </a:lnTo>
                <a:lnTo>
                  <a:pt x="564" y="3496"/>
                </a:lnTo>
                <a:lnTo>
                  <a:pt x="562" y="3496"/>
                </a:lnTo>
                <a:lnTo>
                  <a:pt x="562" y="3498"/>
                </a:lnTo>
                <a:lnTo>
                  <a:pt x="562" y="3500"/>
                </a:lnTo>
                <a:lnTo>
                  <a:pt x="561" y="3500"/>
                </a:lnTo>
                <a:lnTo>
                  <a:pt x="561" y="3501"/>
                </a:lnTo>
                <a:lnTo>
                  <a:pt x="561" y="3503"/>
                </a:lnTo>
                <a:lnTo>
                  <a:pt x="559" y="3505"/>
                </a:lnTo>
                <a:lnTo>
                  <a:pt x="557" y="3505"/>
                </a:lnTo>
                <a:lnTo>
                  <a:pt x="555" y="3505"/>
                </a:lnTo>
                <a:lnTo>
                  <a:pt x="555" y="3503"/>
                </a:lnTo>
                <a:lnTo>
                  <a:pt x="555" y="3501"/>
                </a:lnTo>
                <a:lnTo>
                  <a:pt x="553" y="3500"/>
                </a:lnTo>
                <a:lnTo>
                  <a:pt x="551" y="3500"/>
                </a:lnTo>
                <a:lnTo>
                  <a:pt x="551" y="3496"/>
                </a:lnTo>
                <a:lnTo>
                  <a:pt x="551" y="3492"/>
                </a:lnTo>
                <a:lnTo>
                  <a:pt x="549" y="3490"/>
                </a:lnTo>
                <a:lnTo>
                  <a:pt x="549" y="3486"/>
                </a:lnTo>
                <a:lnTo>
                  <a:pt x="547" y="3486"/>
                </a:lnTo>
                <a:lnTo>
                  <a:pt x="547" y="3488"/>
                </a:lnTo>
                <a:lnTo>
                  <a:pt x="547" y="3490"/>
                </a:lnTo>
                <a:lnTo>
                  <a:pt x="543" y="3490"/>
                </a:lnTo>
                <a:lnTo>
                  <a:pt x="543" y="3492"/>
                </a:lnTo>
                <a:lnTo>
                  <a:pt x="541" y="3494"/>
                </a:lnTo>
                <a:lnTo>
                  <a:pt x="543" y="3494"/>
                </a:lnTo>
                <a:lnTo>
                  <a:pt x="545" y="3494"/>
                </a:lnTo>
                <a:lnTo>
                  <a:pt x="547" y="3494"/>
                </a:lnTo>
                <a:lnTo>
                  <a:pt x="549" y="3494"/>
                </a:lnTo>
                <a:lnTo>
                  <a:pt x="549" y="3498"/>
                </a:lnTo>
                <a:lnTo>
                  <a:pt x="549" y="3500"/>
                </a:lnTo>
                <a:lnTo>
                  <a:pt x="545" y="3501"/>
                </a:lnTo>
                <a:lnTo>
                  <a:pt x="547" y="3503"/>
                </a:lnTo>
                <a:lnTo>
                  <a:pt x="549" y="3503"/>
                </a:lnTo>
                <a:lnTo>
                  <a:pt x="549" y="3505"/>
                </a:lnTo>
                <a:lnTo>
                  <a:pt x="547" y="3505"/>
                </a:lnTo>
                <a:lnTo>
                  <a:pt x="547" y="3507"/>
                </a:lnTo>
                <a:lnTo>
                  <a:pt x="547" y="3509"/>
                </a:lnTo>
                <a:lnTo>
                  <a:pt x="549" y="3511"/>
                </a:lnTo>
                <a:lnTo>
                  <a:pt x="551" y="3513"/>
                </a:lnTo>
                <a:lnTo>
                  <a:pt x="551" y="3515"/>
                </a:lnTo>
                <a:lnTo>
                  <a:pt x="553" y="3515"/>
                </a:lnTo>
                <a:lnTo>
                  <a:pt x="555" y="3515"/>
                </a:lnTo>
                <a:lnTo>
                  <a:pt x="553" y="3519"/>
                </a:lnTo>
                <a:lnTo>
                  <a:pt x="551" y="3521"/>
                </a:lnTo>
                <a:lnTo>
                  <a:pt x="551" y="3523"/>
                </a:lnTo>
                <a:lnTo>
                  <a:pt x="549" y="3524"/>
                </a:lnTo>
                <a:lnTo>
                  <a:pt x="549" y="3526"/>
                </a:lnTo>
                <a:lnTo>
                  <a:pt x="547" y="3526"/>
                </a:lnTo>
                <a:lnTo>
                  <a:pt x="545" y="3526"/>
                </a:lnTo>
                <a:lnTo>
                  <a:pt x="543" y="3528"/>
                </a:lnTo>
                <a:lnTo>
                  <a:pt x="541" y="3530"/>
                </a:lnTo>
                <a:lnTo>
                  <a:pt x="539" y="3530"/>
                </a:lnTo>
                <a:lnTo>
                  <a:pt x="539" y="3528"/>
                </a:lnTo>
                <a:lnTo>
                  <a:pt x="537" y="3528"/>
                </a:lnTo>
                <a:lnTo>
                  <a:pt x="537" y="3530"/>
                </a:lnTo>
                <a:lnTo>
                  <a:pt x="536" y="3530"/>
                </a:lnTo>
                <a:lnTo>
                  <a:pt x="537" y="3532"/>
                </a:lnTo>
                <a:lnTo>
                  <a:pt x="539" y="3532"/>
                </a:lnTo>
                <a:lnTo>
                  <a:pt x="541" y="3532"/>
                </a:lnTo>
                <a:lnTo>
                  <a:pt x="543" y="3532"/>
                </a:lnTo>
                <a:lnTo>
                  <a:pt x="545" y="3532"/>
                </a:lnTo>
                <a:lnTo>
                  <a:pt x="547" y="3532"/>
                </a:lnTo>
                <a:lnTo>
                  <a:pt x="549" y="3532"/>
                </a:lnTo>
                <a:lnTo>
                  <a:pt x="553" y="3534"/>
                </a:lnTo>
                <a:lnTo>
                  <a:pt x="555" y="3534"/>
                </a:lnTo>
                <a:lnTo>
                  <a:pt x="557" y="3534"/>
                </a:lnTo>
                <a:lnTo>
                  <a:pt x="559" y="3536"/>
                </a:lnTo>
                <a:lnTo>
                  <a:pt x="561" y="3536"/>
                </a:lnTo>
                <a:lnTo>
                  <a:pt x="562" y="3536"/>
                </a:lnTo>
                <a:lnTo>
                  <a:pt x="566" y="3536"/>
                </a:lnTo>
                <a:lnTo>
                  <a:pt x="568" y="3534"/>
                </a:lnTo>
                <a:lnTo>
                  <a:pt x="570" y="3532"/>
                </a:lnTo>
                <a:lnTo>
                  <a:pt x="572" y="3530"/>
                </a:lnTo>
                <a:lnTo>
                  <a:pt x="574" y="3528"/>
                </a:lnTo>
                <a:lnTo>
                  <a:pt x="576" y="3530"/>
                </a:lnTo>
                <a:lnTo>
                  <a:pt x="580" y="3530"/>
                </a:lnTo>
                <a:lnTo>
                  <a:pt x="582" y="3530"/>
                </a:lnTo>
                <a:lnTo>
                  <a:pt x="580" y="3532"/>
                </a:lnTo>
                <a:lnTo>
                  <a:pt x="582" y="3534"/>
                </a:lnTo>
                <a:lnTo>
                  <a:pt x="584" y="3534"/>
                </a:lnTo>
                <a:lnTo>
                  <a:pt x="585" y="3532"/>
                </a:lnTo>
                <a:lnTo>
                  <a:pt x="585" y="3530"/>
                </a:lnTo>
                <a:lnTo>
                  <a:pt x="587" y="3530"/>
                </a:lnTo>
                <a:lnTo>
                  <a:pt x="589" y="3528"/>
                </a:lnTo>
                <a:lnTo>
                  <a:pt x="591" y="3528"/>
                </a:lnTo>
                <a:lnTo>
                  <a:pt x="593" y="3528"/>
                </a:lnTo>
                <a:lnTo>
                  <a:pt x="595" y="3526"/>
                </a:lnTo>
                <a:lnTo>
                  <a:pt x="597" y="3524"/>
                </a:lnTo>
                <a:lnTo>
                  <a:pt x="599" y="3523"/>
                </a:lnTo>
                <a:lnTo>
                  <a:pt x="601" y="3524"/>
                </a:lnTo>
                <a:lnTo>
                  <a:pt x="603" y="3524"/>
                </a:lnTo>
                <a:lnTo>
                  <a:pt x="605" y="3524"/>
                </a:lnTo>
                <a:lnTo>
                  <a:pt x="605" y="3526"/>
                </a:lnTo>
                <a:lnTo>
                  <a:pt x="605" y="3528"/>
                </a:lnTo>
                <a:lnTo>
                  <a:pt x="605" y="3530"/>
                </a:lnTo>
                <a:lnTo>
                  <a:pt x="603" y="3530"/>
                </a:lnTo>
                <a:lnTo>
                  <a:pt x="601" y="3530"/>
                </a:lnTo>
                <a:lnTo>
                  <a:pt x="599" y="3532"/>
                </a:lnTo>
                <a:lnTo>
                  <a:pt x="597" y="3532"/>
                </a:lnTo>
                <a:lnTo>
                  <a:pt x="595" y="3532"/>
                </a:lnTo>
                <a:lnTo>
                  <a:pt x="593" y="3534"/>
                </a:lnTo>
                <a:lnTo>
                  <a:pt x="591" y="3534"/>
                </a:lnTo>
                <a:lnTo>
                  <a:pt x="591" y="3536"/>
                </a:lnTo>
                <a:lnTo>
                  <a:pt x="589" y="3536"/>
                </a:lnTo>
                <a:lnTo>
                  <a:pt x="587" y="3538"/>
                </a:lnTo>
                <a:lnTo>
                  <a:pt x="587" y="3536"/>
                </a:lnTo>
                <a:lnTo>
                  <a:pt x="585" y="3536"/>
                </a:lnTo>
                <a:lnTo>
                  <a:pt x="582" y="3536"/>
                </a:lnTo>
                <a:lnTo>
                  <a:pt x="578" y="3538"/>
                </a:lnTo>
                <a:lnTo>
                  <a:pt x="576" y="3538"/>
                </a:lnTo>
                <a:lnTo>
                  <a:pt x="574" y="3540"/>
                </a:lnTo>
                <a:lnTo>
                  <a:pt x="574" y="3542"/>
                </a:lnTo>
                <a:lnTo>
                  <a:pt x="576" y="3542"/>
                </a:lnTo>
                <a:lnTo>
                  <a:pt x="578" y="3542"/>
                </a:lnTo>
                <a:lnTo>
                  <a:pt x="578" y="3544"/>
                </a:lnTo>
                <a:lnTo>
                  <a:pt x="578" y="3546"/>
                </a:lnTo>
                <a:lnTo>
                  <a:pt x="576" y="3546"/>
                </a:lnTo>
                <a:lnTo>
                  <a:pt x="572" y="3546"/>
                </a:lnTo>
                <a:lnTo>
                  <a:pt x="570" y="3546"/>
                </a:lnTo>
                <a:lnTo>
                  <a:pt x="570" y="3548"/>
                </a:lnTo>
                <a:lnTo>
                  <a:pt x="568" y="3548"/>
                </a:lnTo>
                <a:lnTo>
                  <a:pt x="566" y="3549"/>
                </a:lnTo>
                <a:lnTo>
                  <a:pt x="568" y="3549"/>
                </a:lnTo>
                <a:lnTo>
                  <a:pt x="570" y="3549"/>
                </a:lnTo>
                <a:lnTo>
                  <a:pt x="572" y="3549"/>
                </a:lnTo>
                <a:lnTo>
                  <a:pt x="574" y="3548"/>
                </a:lnTo>
                <a:lnTo>
                  <a:pt x="578" y="3548"/>
                </a:lnTo>
                <a:lnTo>
                  <a:pt x="578" y="3549"/>
                </a:lnTo>
                <a:lnTo>
                  <a:pt x="576" y="3551"/>
                </a:lnTo>
                <a:lnTo>
                  <a:pt x="572" y="3553"/>
                </a:lnTo>
                <a:lnTo>
                  <a:pt x="570" y="3553"/>
                </a:lnTo>
                <a:lnTo>
                  <a:pt x="566" y="3553"/>
                </a:lnTo>
                <a:lnTo>
                  <a:pt x="562" y="3553"/>
                </a:lnTo>
                <a:lnTo>
                  <a:pt x="561" y="3555"/>
                </a:lnTo>
                <a:lnTo>
                  <a:pt x="559" y="3555"/>
                </a:lnTo>
                <a:lnTo>
                  <a:pt x="555" y="3555"/>
                </a:lnTo>
                <a:lnTo>
                  <a:pt x="551" y="3557"/>
                </a:lnTo>
                <a:lnTo>
                  <a:pt x="543" y="3559"/>
                </a:lnTo>
                <a:lnTo>
                  <a:pt x="541" y="3561"/>
                </a:lnTo>
                <a:lnTo>
                  <a:pt x="539" y="3561"/>
                </a:lnTo>
                <a:lnTo>
                  <a:pt x="534" y="3563"/>
                </a:lnTo>
                <a:lnTo>
                  <a:pt x="532" y="3563"/>
                </a:lnTo>
                <a:lnTo>
                  <a:pt x="530" y="3565"/>
                </a:lnTo>
                <a:lnTo>
                  <a:pt x="526" y="3565"/>
                </a:lnTo>
                <a:lnTo>
                  <a:pt x="524" y="3565"/>
                </a:lnTo>
                <a:lnTo>
                  <a:pt x="516" y="3569"/>
                </a:lnTo>
                <a:lnTo>
                  <a:pt x="514" y="3569"/>
                </a:lnTo>
                <a:lnTo>
                  <a:pt x="507" y="3569"/>
                </a:lnTo>
                <a:lnTo>
                  <a:pt x="505" y="3569"/>
                </a:lnTo>
                <a:lnTo>
                  <a:pt x="503" y="3569"/>
                </a:lnTo>
                <a:lnTo>
                  <a:pt x="499" y="3569"/>
                </a:lnTo>
                <a:lnTo>
                  <a:pt x="497" y="3569"/>
                </a:lnTo>
                <a:lnTo>
                  <a:pt x="495" y="3571"/>
                </a:lnTo>
                <a:lnTo>
                  <a:pt x="493" y="3571"/>
                </a:lnTo>
                <a:lnTo>
                  <a:pt x="489" y="3571"/>
                </a:lnTo>
                <a:lnTo>
                  <a:pt x="486" y="3572"/>
                </a:lnTo>
                <a:lnTo>
                  <a:pt x="478" y="3572"/>
                </a:lnTo>
                <a:lnTo>
                  <a:pt x="474" y="3572"/>
                </a:lnTo>
                <a:lnTo>
                  <a:pt x="465" y="3574"/>
                </a:lnTo>
                <a:lnTo>
                  <a:pt x="463" y="3574"/>
                </a:lnTo>
                <a:lnTo>
                  <a:pt x="461" y="3574"/>
                </a:lnTo>
                <a:lnTo>
                  <a:pt x="455" y="3576"/>
                </a:lnTo>
                <a:lnTo>
                  <a:pt x="453" y="3576"/>
                </a:lnTo>
                <a:lnTo>
                  <a:pt x="451" y="3576"/>
                </a:lnTo>
                <a:lnTo>
                  <a:pt x="441" y="3580"/>
                </a:lnTo>
                <a:lnTo>
                  <a:pt x="436" y="3580"/>
                </a:lnTo>
                <a:lnTo>
                  <a:pt x="434" y="3580"/>
                </a:lnTo>
                <a:lnTo>
                  <a:pt x="426" y="3582"/>
                </a:lnTo>
                <a:lnTo>
                  <a:pt x="424" y="3582"/>
                </a:lnTo>
                <a:lnTo>
                  <a:pt x="422" y="3584"/>
                </a:lnTo>
                <a:lnTo>
                  <a:pt x="418" y="3584"/>
                </a:lnTo>
                <a:lnTo>
                  <a:pt x="411" y="3584"/>
                </a:lnTo>
                <a:lnTo>
                  <a:pt x="407" y="3584"/>
                </a:lnTo>
                <a:lnTo>
                  <a:pt x="405" y="3584"/>
                </a:lnTo>
                <a:lnTo>
                  <a:pt x="403" y="3584"/>
                </a:lnTo>
                <a:lnTo>
                  <a:pt x="401" y="3584"/>
                </a:lnTo>
                <a:lnTo>
                  <a:pt x="395" y="3584"/>
                </a:lnTo>
                <a:lnTo>
                  <a:pt x="390" y="3584"/>
                </a:lnTo>
                <a:lnTo>
                  <a:pt x="388" y="3584"/>
                </a:lnTo>
                <a:lnTo>
                  <a:pt x="378" y="3584"/>
                </a:lnTo>
                <a:lnTo>
                  <a:pt x="372" y="3584"/>
                </a:lnTo>
                <a:lnTo>
                  <a:pt x="359" y="3582"/>
                </a:lnTo>
                <a:lnTo>
                  <a:pt x="353" y="3582"/>
                </a:lnTo>
                <a:lnTo>
                  <a:pt x="345" y="3582"/>
                </a:lnTo>
                <a:lnTo>
                  <a:pt x="342" y="3582"/>
                </a:lnTo>
                <a:lnTo>
                  <a:pt x="338" y="3582"/>
                </a:lnTo>
                <a:lnTo>
                  <a:pt x="334" y="3582"/>
                </a:lnTo>
                <a:lnTo>
                  <a:pt x="330" y="3582"/>
                </a:lnTo>
                <a:lnTo>
                  <a:pt x="322" y="3582"/>
                </a:lnTo>
                <a:lnTo>
                  <a:pt x="311" y="3584"/>
                </a:lnTo>
                <a:lnTo>
                  <a:pt x="307" y="3584"/>
                </a:lnTo>
                <a:lnTo>
                  <a:pt x="297" y="3586"/>
                </a:lnTo>
                <a:lnTo>
                  <a:pt x="294" y="3586"/>
                </a:lnTo>
                <a:lnTo>
                  <a:pt x="292" y="3588"/>
                </a:lnTo>
                <a:lnTo>
                  <a:pt x="282" y="3588"/>
                </a:lnTo>
                <a:lnTo>
                  <a:pt x="280" y="3586"/>
                </a:lnTo>
                <a:lnTo>
                  <a:pt x="284" y="3582"/>
                </a:lnTo>
                <a:lnTo>
                  <a:pt x="286" y="3582"/>
                </a:lnTo>
                <a:lnTo>
                  <a:pt x="288" y="3582"/>
                </a:lnTo>
                <a:lnTo>
                  <a:pt x="288" y="3580"/>
                </a:lnTo>
                <a:lnTo>
                  <a:pt x="290" y="3580"/>
                </a:lnTo>
                <a:lnTo>
                  <a:pt x="292" y="3580"/>
                </a:lnTo>
                <a:lnTo>
                  <a:pt x="294" y="3580"/>
                </a:lnTo>
                <a:lnTo>
                  <a:pt x="297" y="3580"/>
                </a:lnTo>
                <a:lnTo>
                  <a:pt x="299" y="3580"/>
                </a:lnTo>
                <a:lnTo>
                  <a:pt x="301" y="3580"/>
                </a:lnTo>
                <a:lnTo>
                  <a:pt x="305" y="3580"/>
                </a:lnTo>
                <a:lnTo>
                  <a:pt x="307" y="3580"/>
                </a:lnTo>
                <a:lnTo>
                  <a:pt x="309" y="3580"/>
                </a:lnTo>
                <a:lnTo>
                  <a:pt x="311" y="3580"/>
                </a:lnTo>
                <a:lnTo>
                  <a:pt x="313" y="3580"/>
                </a:lnTo>
                <a:lnTo>
                  <a:pt x="315" y="3580"/>
                </a:lnTo>
                <a:lnTo>
                  <a:pt x="319" y="3578"/>
                </a:lnTo>
                <a:lnTo>
                  <a:pt x="320" y="3578"/>
                </a:lnTo>
                <a:lnTo>
                  <a:pt x="322" y="3576"/>
                </a:lnTo>
                <a:lnTo>
                  <a:pt x="324" y="3578"/>
                </a:lnTo>
                <a:lnTo>
                  <a:pt x="326" y="3578"/>
                </a:lnTo>
                <a:lnTo>
                  <a:pt x="328" y="3576"/>
                </a:lnTo>
                <a:lnTo>
                  <a:pt x="328" y="3574"/>
                </a:lnTo>
                <a:lnTo>
                  <a:pt x="326" y="3571"/>
                </a:lnTo>
                <a:lnTo>
                  <a:pt x="324" y="3571"/>
                </a:lnTo>
                <a:lnTo>
                  <a:pt x="326" y="3569"/>
                </a:lnTo>
                <a:lnTo>
                  <a:pt x="326" y="3567"/>
                </a:lnTo>
                <a:lnTo>
                  <a:pt x="328" y="3569"/>
                </a:lnTo>
                <a:lnTo>
                  <a:pt x="330" y="3567"/>
                </a:lnTo>
                <a:lnTo>
                  <a:pt x="330" y="3565"/>
                </a:lnTo>
                <a:lnTo>
                  <a:pt x="332" y="3563"/>
                </a:lnTo>
                <a:lnTo>
                  <a:pt x="334" y="3561"/>
                </a:lnTo>
                <a:lnTo>
                  <a:pt x="336" y="3561"/>
                </a:lnTo>
                <a:lnTo>
                  <a:pt x="340" y="3559"/>
                </a:lnTo>
                <a:lnTo>
                  <a:pt x="342" y="3561"/>
                </a:lnTo>
                <a:lnTo>
                  <a:pt x="344" y="3563"/>
                </a:lnTo>
                <a:lnTo>
                  <a:pt x="347" y="3565"/>
                </a:lnTo>
                <a:lnTo>
                  <a:pt x="351" y="3565"/>
                </a:lnTo>
                <a:lnTo>
                  <a:pt x="351" y="3567"/>
                </a:lnTo>
                <a:lnTo>
                  <a:pt x="353" y="3569"/>
                </a:lnTo>
                <a:lnTo>
                  <a:pt x="355" y="3571"/>
                </a:lnTo>
                <a:lnTo>
                  <a:pt x="359" y="3572"/>
                </a:lnTo>
                <a:lnTo>
                  <a:pt x="361" y="3574"/>
                </a:lnTo>
                <a:lnTo>
                  <a:pt x="365" y="3576"/>
                </a:lnTo>
                <a:lnTo>
                  <a:pt x="367" y="3576"/>
                </a:lnTo>
                <a:lnTo>
                  <a:pt x="369" y="3576"/>
                </a:lnTo>
                <a:lnTo>
                  <a:pt x="370" y="3576"/>
                </a:lnTo>
                <a:lnTo>
                  <a:pt x="374" y="3576"/>
                </a:lnTo>
                <a:lnTo>
                  <a:pt x="376" y="3576"/>
                </a:lnTo>
                <a:lnTo>
                  <a:pt x="378" y="3576"/>
                </a:lnTo>
                <a:lnTo>
                  <a:pt x="382" y="3576"/>
                </a:lnTo>
                <a:lnTo>
                  <a:pt x="384" y="3574"/>
                </a:lnTo>
                <a:lnTo>
                  <a:pt x="386" y="3574"/>
                </a:lnTo>
                <a:lnTo>
                  <a:pt x="390" y="3574"/>
                </a:lnTo>
                <a:lnTo>
                  <a:pt x="392" y="3574"/>
                </a:lnTo>
                <a:lnTo>
                  <a:pt x="395" y="3572"/>
                </a:lnTo>
                <a:lnTo>
                  <a:pt x="397" y="3571"/>
                </a:lnTo>
                <a:lnTo>
                  <a:pt x="399" y="3571"/>
                </a:lnTo>
                <a:lnTo>
                  <a:pt x="401" y="3569"/>
                </a:lnTo>
                <a:lnTo>
                  <a:pt x="403" y="3569"/>
                </a:lnTo>
                <a:lnTo>
                  <a:pt x="405" y="3569"/>
                </a:lnTo>
                <a:lnTo>
                  <a:pt x="407" y="3567"/>
                </a:lnTo>
                <a:lnTo>
                  <a:pt x="409" y="3565"/>
                </a:lnTo>
                <a:lnTo>
                  <a:pt x="413" y="3565"/>
                </a:lnTo>
                <a:lnTo>
                  <a:pt x="415" y="3565"/>
                </a:lnTo>
                <a:lnTo>
                  <a:pt x="417" y="3565"/>
                </a:lnTo>
                <a:lnTo>
                  <a:pt x="418" y="3565"/>
                </a:lnTo>
                <a:lnTo>
                  <a:pt x="422" y="3565"/>
                </a:lnTo>
                <a:lnTo>
                  <a:pt x="424" y="3565"/>
                </a:lnTo>
                <a:lnTo>
                  <a:pt x="428" y="3565"/>
                </a:lnTo>
                <a:lnTo>
                  <a:pt x="432" y="3565"/>
                </a:lnTo>
                <a:lnTo>
                  <a:pt x="434" y="3565"/>
                </a:lnTo>
                <a:lnTo>
                  <a:pt x="438" y="3563"/>
                </a:lnTo>
                <a:lnTo>
                  <a:pt x="440" y="3563"/>
                </a:lnTo>
                <a:lnTo>
                  <a:pt x="441" y="3561"/>
                </a:lnTo>
                <a:lnTo>
                  <a:pt x="443" y="3559"/>
                </a:lnTo>
                <a:lnTo>
                  <a:pt x="445" y="3559"/>
                </a:lnTo>
                <a:lnTo>
                  <a:pt x="447" y="3557"/>
                </a:lnTo>
                <a:lnTo>
                  <a:pt x="447" y="3555"/>
                </a:lnTo>
                <a:lnTo>
                  <a:pt x="449" y="3553"/>
                </a:lnTo>
                <a:lnTo>
                  <a:pt x="451" y="3551"/>
                </a:lnTo>
                <a:lnTo>
                  <a:pt x="453" y="3549"/>
                </a:lnTo>
                <a:lnTo>
                  <a:pt x="453" y="3548"/>
                </a:lnTo>
                <a:lnTo>
                  <a:pt x="453" y="3546"/>
                </a:lnTo>
                <a:lnTo>
                  <a:pt x="455" y="3544"/>
                </a:lnTo>
                <a:lnTo>
                  <a:pt x="457" y="3542"/>
                </a:lnTo>
                <a:lnTo>
                  <a:pt x="459" y="3540"/>
                </a:lnTo>
                <a:lnTo>
                  <a:pt x="457" y="3536"/>
                </a:lnTo>
                <a:lnTo>
                  <a:pt x="459" y="3536"/>
                </a:lnTo>
                <a:lnTo>
                  <a:pt x="463" y="3536"/>
                </a:lnTo>
                <a:lnTo>
                  <a:pt x="463" y="3540"/>
                </a:lnTo>
                <a:lnTo>
                  <a:pt x="465" y="3542"/>
                </a:lnTo>
                <a:lnTo>
                  <a:pt x="465" y="3544"/>
                </a:lnTo>
                <a:lnTo>
                  <a:pt x="465" y="3546"/>
                </a:lnTo>
                <a:lnTo>
                  <a:pt x="466" y="3546"/>
                </a:lnTo>
                <a:lnTo>
                  <a:pt x="466" y="3548"/>
                </a:lnTo>
                <a:lnTo>
                  <a:pt x="465" y="3549"/>
                </a:lnTo>
                <a:lnTo>
                  <a:pt x="465" y="3551"/>
                </a:lnTo>
                <a:lnTo>
                  <a:pt x="463" y="3553"/>
                </a:lnTo>
                <a:lnTo>
                  <a:pt x="463" y="3555"/>
                </a:lnTo>
                <a:lnTo>
                  <a:pt x="465" y="3557"/>
                </a:lnTo>
                <a:lnTo>
                  <a:pt x="466" y="3557"/>
                </a:lnTo>
                <a:lnTo>
                  <a:pt x="468" y="3557"/>
                </a:lnTo>
                <a:lnTo>
                  <a:pt x="472" y="3555"/>
                </a:lnTo>
                <a:lnTo>
                  <a:pt x="472" y="3553"/>
                </a:lnTo>
                <a:lnTo>
                  <a:pt x="474" y="3551"/>
                </a:lnTo>
                <a:lnTo>
                  <a:pt x="474" y="3549"/>
                </a:lnTo>
                <a:lnTo>
                  <a:pt x="472" y="3548"/>
                </a:lnTo>
                <a:lnTo>
                  <a:pt x="472" y="3546"/>
                </a:lnTo>
                <a:lnTo>
                  <a:pt x="470" y="3546"/>
                </a:lnTo>
                <a:lnTo>
                  <a:pt x="468" y="3546"/>
                </a:lnTo>
                <a:lnTo>
                  <a:pt x="466" y="3544"/>
                </a:lnTo>
                <a:lnTo>
                  <a:pt x="466" y="3542"/>
                </a:lnTo>
                <a:lnTo>
                  <a:pt x="465" y="3540"/>
                </a:lnTo>
                <a:lnTo>
                  <a:pt x="465" y="3538"/>
                </a:lnTo>
                <a:lnTo>
                  <a:pt x="463" y="3536"/>
                </a:lnTo>
                <a:lnTo>
                  <a:pt x="465" y="3534"/>
                </a:lnTo>
                <a:lnTo>
                  <a:pt x="465" y="3532"/>
                </a:lnTo>
                <a:lnTo>
                  <a:pt x="466" y="3530"/>
                </a:lnTo>
                <a:lnTo>
                  <a:pt x="468" y="3530"/>
                </a:lnTo>
                <a:lnTo>
                  <a:pt x="470" y="3528"/>
                </a:lnTo>
                <a:lnTo>
                  <a:pt x="466" y="3528"/>
                </a:lnTo>
                <a:lnTo>
                  <a:pt x="465" y="3530"/>
                </a:lnTo>
                <a:lnTo>
                  <a:pt x="463" y="3532"/>
                </a:lnTo>
                <a:lnTo>
                  <a:pt x="459" y="3532"/>
                </a:lnTo>
                <a:lnTo>
                  <a:pt x="457" y="3532"/>
                </a:lnTo>
                <a:lnTo>
                  <a:pt x="455" y="3532"/>
                </a:lnTo>
                <a:lnTo>
                  <a:pt x="455" y="3534"/>
                </a:lnTo>
                <a:lnTo>
                  <a:pt x="453" y="3536"/>
                </a:lnTo>
                <a:lnTo>
                  <a:pt x="453" y="3538"/>
                </a:lnTo>
                <a:lnTo>
                  <a:pt x="451" y="3536"/>
                </a:lnTo>
                <a:lnTo>
                  <a:pt x="449" y="3534"/>
                </a:lnTo>
                <a:lnTo>
                  <a:pt x="445" y="3528"/>
                </a:lnTo>
                <a:lnTo>
                  <a:pt x="445" y="3526"/>
                </a:lnTo>
                <a:lnTo>
                  <a:pt x="443" y="3523"/>
                </a:lnTo>
                <a:lnTo>
                  <a:pt x="441" y="3523"/>
                </a:lnTo>
                <a:lnTo>
                  <a:pt x="440" y="3521"/>
                </a:lnTo>
                <a:lnTo>
                  <a:pt x="438" y="3519"/>
                </a:lnTo>
                <a:lnTo>
                  <a:pt x="436" y="3519"/>
                </a:lnTo>
                <a:lnTo>
                  <a:pt x="434" y="3519"/>
                </a:lnTo>
                <a:lnTo>
                  <a:pt x="432" y="3517"/>
                </a:lnTo>
                <a:lnTo>
                  <a:pt x="430" y="3515"/>
                </a:lnTo>
                <a:lnTo>
                  <a:pt x="428" y="3515"/>
                </a:lnTo>
                <a:lnTo>
                  <a:pt x="426" y="3513"/>
                </a:lnTo>
                <a:lnTo>
                  <a:pt x="424" y="3513"/>
                </a:lnTo>
                <a:lnTo>
                  <a:pt x="422" y="3511"/>
                </a:lnTo>
                <a:lnTo>
                  <a:pt x="420" y="3509"/>
                </a:lnTo>
                <a:lnTo>
                  <a:pt x="418" y="3507"/>
                </a:lnTo>
                <a:lnTo>
                  <a:pt x="417" y="3505"/>
                </a:lnTo>
                <a:lnTo>
                  <a:pt x="417" y="3503"/>
                </a:lnTo>
                <a:lnTo>
                  <a:pt x="415" y="3501"/>
                </a:lnTo>
                <a:lnTo>
                  <a:pt x="413" y="3500"/>
                </a:lnTo>
                <a:lnTo>
                  <a:pt x="411" y="3498"/>
                </a:lnTo>
                <a:lnTo>
                  <a:pt x="409" y="3496"/>
                </a:lnTo>
                <a:lnTo>
                  <a:pt x="407" y="3494"/>
                </a:lnTo>
                <a:lnTo>
                  <a:pt x="405" y="3492"/>
                </a:lnTo>
                <a:lnTo>
                  <a:pt x="405" y="3490"/>
                </a:lnTo>
                <a:lnTo>
                  <a:pt x="403" y="3488"/>
                </a:lnTo>
                <a:lnTo>
                  <a:pt x="403" y="3486"/>
                </a:lnTo>
                <a:lnTo>
                  <a:pt x="403" y="3484"/>
                </a:lnTo>
                <a:lnTo>
                  <a:pt x="401" y="3482"/>
                </a:lnTo>
                <a:lnTo>
                  <a:pt x="401" y="3480"/>
                </a:lnTo>
                <a:lnTo>
                  <a:pt x="401" y="3478"/>
                </a:lnTo>
                <a:lnTo>
                  <a:pt x="401" y="3476"/>
                </a:lnTo>
                <a:lnTo>
                  <a:pt x="403" y="3476"/>
                </a:lnTo>
                <a:lnTo>
                  <a:pt x="405" y="3475"/>
                </a:lnTo>
                <a:lnTo>
                  <a:pt x="405" y="3473"/>
                </a:lnTo>
                <a:lnTo>
                  <a:pt x="405" y="3471"/>
                </a:lnTo>
                <a:lnTo>
                  <a:pt x="405" y="3469"/>
                </a:lnTo>
                <a:lnTo>
                  <a:pt x="407" y="3467"/>
                </a:lnTo>
                <a:lnTo>
                  <a:pt x="409" y="3467"/>
                </a:lnTo>
                <a:lnTo>
                  <a:pt x="411" y="3465"/>
                </a:lnTo>
                <a:lnTo>
                  <a:pt x="413" y="3465"/>
                </a:lnTo>
                <a:lnTo>
                  <a:pt x="415" y="3467"/>
                </a:lnTo>
                <a:lnTo>
                  <a:pt x="417" y="3465"/>
                </a:lnTo>
                <a:lnTo>
                  <a:pt x="415" y="3463"/>
                </a:lnTo>
                <a:lnTo>
                  <a:pt x="413" y="3461"/>
                </a:lnTo>
                <a:lnTo>
                  <a:pt x="411" y="3461"/>
                </a:lnTo>
                <a:lnTo>
                  <a:pt x="411" y="3455"/>
                </a:lnTo>
                <a:lnTo>
                  <a:pt x="409" y="3452"/>
                </a:lnTo>
                <a:lnTo>
                  <a:pt x="409" y="3450"/>
                </a:lnTo>
                <a:lnTo>
                  <a:pt x="409" y="3448"/>
                </a:lnTo>
                <a:lnTo>
                  <a:pt x="407" y="3450"/>
                </a:lnTo>
                <a:lnTo>
                  <a:pt x="407" y="3448"/>
                </a:lnTo>
                <a:lnTo>
                  <a:pt x="405" y="3448"/>
                </a:lnTo>
                <a:lnTo>
                  <a:pt x="403" y="3450"/>
                </a:lnTo>
                <a:lnTo>
                  <a:pt x="401" y="3452"/>
                </a:lnTo>
                <a:lnTo>
                  <a:pt x="401" y="3453"/>
                </a:lnTo>
                <a:lnTo>
                  <a:pt x="399" y="3455"/>
                </a:lnTo>
                <a:lnTo>
                  <a:pt x="397" y="3457"/>
                </a:lnTo>
                <a:lnTo>
                  <a:pt x="395" y="3461"/>
                </a:lnTo>
                <a:lnTo>
                  <a:pt x="395" y="3463"/>
                </a:lnTo>
                <a:lnTo>
                  <a:pt x="395" y="3465"/>
                </a:lnTo>
                <a:lnTo>
                  <a:pt x="397" y="3467"/>
                </a:lnTo>
                <a:lnTo>
                  <a:pt x="399" y="3469"/>
                </a:lnTo>
                <a:lnTo>
                  <a:pt x="399" y="3471"/>
                </a:lnTo>
                <a:lnTo>
                  <a:pt x="401" y="3473"/>
                </a:lnTo>
                <a:lnTo>
                  <a:pt x="401" y="3475"/>
                </a:lnTo>
                <a:lnTo>
                  <a:pt x="399" y="3475"/>
                </a:lnTo>
                <a:lnTo>
                  <a:pt x="395" y="3475"/>
                </a:lnTo>
                <a:lnTo>
                  <a:pt x="392" y="3475"/>
                </a:lnTo>
                <a:lnTo>
                  <a:pt x="386" y="3471"/>
                </a:lnTo>
                <a:lnTo>
                  <a:pt x="384" y="3471"/>
                </a:lnTo>
                <a:lnTo>
                  <a:pt x="382" y="3469"/>
                </a:lnTo>
                <a:lnTo>
                  <a:pt x="376" y="3465"/>
                </a:lnTo>
                <a:lnTo>
                  <a:pt x="374" y="3463"/>
                </a:lnTo>
                <a:lnTo>
                  <a:pt x="372" y="3461"/>
                </a:lnTo>
                <a:lnTo>
                  <a:pt x="370" y="3461"/>
                </a:lnTo>
                <a:lnTo>
                  <a:pt x="369" y="3459"/>
                </a:lnTo>
                <a:lnTo>
                  <a:pt x="367" y="3457"/>
                </a:lnTo>
                <a:lnTo>
                  <a:pt x="365" y="3455"/>
                </a:lnTo>
                <a:lnTo>
                  <a:pt x="363" y="3455"/>
                </a:lnTo>
                <a:lnTo>
                  <a:pt x="363" y="3453"/>
                </a:lnTo>
                <a:lnTo>
                  <a:pt x="361" y="3453"/>
                </a:lnTo>
                <a:lnTo>
                  <a:pt x="359" y="3452"/>
                </a:lnTo>
                <a:lnTo>
                  <a:pt x="357" y="3450"/>
                </a:lnTo>
                <a:lnTo>
                  <a:pt x="355" y="3448"/>
                </a:lnTo>
                <a:lnTo>
                  <a:pt x="355" y="3446"/>
                </a:lnTo>
                <a:lnTo>
                  <a:pt x="355" y="3444"/>
                </a:lnTo>
                <a:lnTo>
                  <a:pt x="355" y="3442"/>
                </a:lnTo>
                <a:lnTo>
                  <a:pt x="355" y="3440"/>
                </a:lnTo>
                <a:lnTo>
                  <a:pt x="355" y="3438"/>
                </a:lnTo>
                <a:lnTo>
                  <a:pt x="353" y="3434"/>
                </a:lnTo>
                <a:lnTo>
                  <a:pt x="353" y="3430"/>
                </a:lnTo>
                <a:lnTo>
                  <a:pt x="353" y="3428"/>
                </a:lnTo>
                <a:lnTo>
                  <a:pt x="353" y="3427"/>
                </a:lnTo>
                <a:lnTo>
                  <a:pt x="353" y="3425"/>
                </a:lnTo>
                <a:lnTo>
                  <a:pt x="351" y="3423"/>
                </a:lnTo>
                <a:lnTo>
                  <a:pt x="351" y="3421"/>
                </a:lnTo>
                <a:lnTo>
                  <a:pt x="351" y="3419"/>
                </a:lnTo>
                <a:lnTo>
                  <a:pt x="349" y="3417"/>
                </a:lnTo>
                <a:lnTo>
                  <a:pt x="349" y="3415"/>
                </a:lnTo>
                <a:lnTo>
                  <a:pt x="349" y="3413"/>
                </a:lnTo>
                <a:lnTo>
                  <a:pt x="349" y="3411"/>
                </a:lnTo>
                <a:lnTo>
                  <a:pt x="349" y="3409"/>
                </a:lnTo>
                <a:lnTo>
                  <a:pt x="349" y="3407"/>
                </a:lnTo>
                <a:lnTo>
                  <a:pt x="349" y="3405"/>
                </a:lnTo>
                <a:lnTo>
                  <a:pt x="347" y="3404"/>
                </a:lnTo>
                <a:lnTo>
                  <a:pt x="345" y="3402"/>
                </a:lnTo>
                <a:lnTo>
                  <a:pt x="342" y="3400"/>
                </a:lnTo>
                <a:lnTo>
                  <a:pt x="338" y="3398"/>
                </a:lnTo>
                <a:lnTo>
                  <a:pt x="340" y="3396"/>
                </a:lnTo>
                <a:lnTo>
                  <a:pt x="342" y="3392"/>
                </a:lnTo>
                <a:lnTo>
                  <a:pt x="342" y="3390"/>
                </a:lnTo>
                <a:lnTo>
                  <a:pt x="344" y="3388"/>
                </a:lnTo>
                <a:lnTo>
                  <a:pt x="345" y="3386"/>
                </a:lnTo>
                <a:lnTo>
                  <a:pt x="345" y="3382"/>
                </a:lnTo>
                <a:lnTo>
                  <a:pt x="345" y="3380"/>
                </a:lnTo>
                <a:lnTo>
                  <a:pt x="347" y="3379"/>
                </a:lnTo>
                <a:lnTo>
                  <a:pt x="347" y="3377"/>
                </a:lnTo>
                <a:lnTo>
                  <a:pt x="349" y="3375"/>
                </a:lnTo>
                <a:lnTo>
                  <a:pt x="351" y="3373"/>
                </a:lnTo>
                <a:lnTo>
                  <a:pt x="351" y="3371"/>
                </a:lnTo>
                <a:lnTo>
                  <a:pt x="353" y="3369"/>
                </a:lnTo>
                <a:lnTo>
                  <a:pt x="353" y="3367"/>
                </a:lnTo>
                <a:lnTo>
                  <a:pt x="355" y="3365"/>
                </a:lnTo>
                <a:lnTo>
                  <a:pt x="355" y="3363"/>
                </a:lnTo>
                <a:lnTo>
                  <a:pt x="355" y="3361"/>
                </a:lnTo>
                <a:lnTo>
                  <a:pt x="357" y="3359"/>
                </a:lnTo>
                <a:lnTo>
                  <a:pt x="359" y="3357"/>
                </a:lnTo>
                <a:lnTo>
                  <a:pt x="361" y="3354"/>
                </a:lnTo>
                <a:lnTo>
                  <a:pt x="359" y="3352"/>
                </a:lnTo>
                <a:lnTo>
                  <a:pt x="361" y="3350"/>
                </a:lnTo>
                <a:lnTo>
                  <a:pt x="361" y="3348"/>
                </a:lnTo>
                <a:lnTo>
                  <a:pt x="361" y="3346"/>
                </a:lnTo>
                <a:lnTo>
                  <a:pt x="359" y="3344"/>
                </a:lnTo>
                <a:lnTo>
                  <a:pt x="359" y="3342"/>
                </a:lnTo>
                <a:lnTo>
                  <a:pt x="359" y="3340"/>
                </a:lnTo>
                <a:lnTo>
                  <a:pt x="359" y="3338"/>
                </a:lnTo>
                <a:lnTo>
                  <a:pt x="359" y="3336"/>
                </a:lnTo>
                <a:lnTo>
                  <a:pt x="357" y="3334"/>
                </a:lnTo>
                <a:lnTo>
                  <a:pt x="357" y="3332"/>
                </a:lnTo>
                <a:lnTo>
                  <a:pt x="355" y="3331"/>
                </a:lnTo>
                <a:lnTo>
                  <a:pt x="355" y="3329"/>
                </a:lnTo>
                <a:lnTo>
                  <a:pt x="353" y="3327"/>
                </a:lnTo>
                <a:lnTo>
                  <a:pt x="353" y="3325"/>
                </a:lnTo>
                <a:lnTo>
                  <a:pt x="351" y="3321"/>
                </a:lnTo>
                <a:lnTo>
                  <a:pt x="353" y="3319"/>
                </a:lnTo>
                <a:lnTo>
                  <a:pt x="353" y="3317"/>
                </a:lnTo>
                <a:lnTo>
                  <a:pt x="353" y="3313"/>
                </a:lnTo>
                <a:lnTo>
                  <a:pt x="353" y="3311"/>
                </a:lnTo>
                <a:lnTo>
                  <a:pt x="353" y="3309"/>
                </a:lnTo>
                <a:lnTo>
                  <a:pt x="353" y="3308"/>
                </a:lnTo>
                <a:lnTo>
                  <a:pt x="353" y="3306"/>
                </a:lnTo>
                <a:lnTo>
                  <a:pt x="353" y="3304"/>
                </a:lnTo>
                <a:lnTo>
                  <a:pt x="353" y="3302"/>
                </a:lnTo>
                <a:lnTo>
                  <a:pt x="353" y="3300"/>
                </a:lnTo>
                <a:lnTo>
                  <a:pt x="353" y="3298"/>
                </a:lnTo>
                <a:lnTo>
                  <a:pt x="351" y="3296"/>
                </a:lnTo>
                <a:lnTo>
                  <a:pt x="351" y="3294"/>
                </a:lnTo>
                <a:lnTo>
                  <a:pt x="349" y="3294"/>
                </a:lnTo>
                <a:lnTo>
                  <a:pt x="349" y="3292"/>
                </a:lnTo>
                <a:lnTo>
                  <a:pt x="349" y="3290"/>
                </a:lnTo>
                <a:lnTo>
                  <a:pt x="349" y="3288"/>
                </a:lnTo>
                <a:lnTo>
                  <a:pt x="349" y="3286"/>
                </a:lnTo>
                <a:lnTo>
                  <a:pt x="349" y="3284"/>
                </a:lnTo>
                <a:lnTo>
                  <a:pt x="351" y="3284"/>
                </a:lnTo>
                <a:lnTo>
                  <a:pt x="351" y="3283"/>
                </a:lnTo>
                <a:lnTo>
                  <a:pt x="351" y="3281"/>
                </a:lnTo>
                <a:lnTo>
                  <a:pt x="351" y="3279"/>
                </a:lnTo>
                <a:lnTo>
                  <a:pt x="351" y="3275"/>
                </a:lnTo>
                <a:lnTo>
                  <a:pt x="353" y="3273"/>
                </a:lnTo>
                <a:lnTo>
                  <a:pt x="351" y="3273"/>
                </a:lnTo>
                <a:lnTo>
                  <a:pt x="351" y="3271"/>
                </a:lnTo>
                <a:lnTo>
                  <a:pt x="349" y="3271"/>
                </a:lnTo>
                <a:lnTo>
                  <a:pt x="349" y="3273"/>
                </a:lnTo>
                <a:lnTo>
                  <a:pt x="349" y="3275"/>
                </a:lnTo>
                <a:lnTo>
                  <a:pt x="349" y="3277"/>
                </a:lnTo>
                <a:lnTo>
                  <a:pt x="347" y="3281"/>
                </a:lnTo>
                <a:lnTo>
                  <a:pt x="345" y="3283"/>
                </a:lnTo>
                <a:lnTo>
                  <a:pt x="345" y="3279"/>
                </a:lnTo>
                <a:lnTo>
                  <a:pt x="345" y="3277"/>
                </a:lnTo>
                <a:lnTo>
                  <a:pt x="345" y="3275"/>
                </a:lnTo>
                <a:lnTo>
                  <a:pt x="345" y="3273"/>
                </a:lnTo>
                <a:lnTo>
                  <a:pt x="347" y="3271"/>
                </a:lnTo>
                <a:lnTo>
                  <a:pt x="347" y="3265"/>
                </a:lnTo>
                <a:lnTo>
                  <a:pt x="347" y="3263"/>
                </a:lnTo>
                <a:lnTo>
                  <a:pt x="347" y="3261"/>
                </a:lnTo>
                <a:lnTo>
                  <a:pt x="347" y="3260"/>
                </a:lnTo>
                <a:lnTo>
                  <a:pt x="347" y="3258"/>
                </a:lnTo>
                <a:lnTo>
                  <a:pt x="347" y="3256"/>
                </a:lnTo>
                <a:lnTo>
                  <a:pt x="347" y="3254"/>
                </a:lnTo>
                <a:lnTo>
                  <a:pt x="347" y="3250"/>
                </a:lnTo>
                <a:lnTo>
                  <a:pt x="345" y="3248"/>
                </a:lnTo>
                <a:lnTo>
                  <a:pt x="344" y="3246"/>
                </a:lnTo>
                <a:lnTo>
                  <a:pt x="344" y="3244"/>
                </a:lnTo>
                <a:lnTo>
                  <a:pt x="342" y="3242"/>
                </a:lnTo>
                <a:lnTo>
                  <a:pt x="342" y="3238"/>
                </a:lnTo>
                <a:lnTo>
                  <a:pt x="342" y="3236"/>
                </a:lnTo>
                <a:lnTo>
                  <a:pt x="342" y="3235"/>
                </a:lnTo>
                <a:lnTo>
                  <a:pt x="342" y="3231"/>
                </a:lnTo>
                <a:lnTo>
                  <a:pt x="340" y="3231"/>
                </a:lnTo>
                <a:lnTo>
                  <a:pt x="338" y="3229"/>
                </a:lnTo>
                <a:lnTo>
                  <a:pt x="338" y="3227"/>
                </a:lnTo>
                <a:lnTo>
                  <a:pt x="338" y="3223"/>
                </a:lnTo>
                <a:lnTo>
                  <a:pt x="338" y="3221"/>
                </a:lnTo>
                <a:lnTo>
                  <a:pt x="340" y="3219"/>
                </a:lnTo>
                <a:lnTo>
                  <a:pt x="340" y="3217"/>
                </a:lnTo>
                <a:lnTo>
                  <a:pt x="342" y="3215"/>
                </a:lnTo>
                <a:lnTo>
                  <a:pt x="342" y="3212"/>
                </a:lnTo>
                <a:lnTo>
                  <a:pt x="342" y="3210"/>
                </a:lnTo>
                <a:lnTo>
                  <a:pt x="342" y="3208"/>
                </a:lnTo>
                <a:lnTo>
                  <a:pt x="344" y="3208"/>
                </a:lnTo>
                <a:lnTo>
                  <a:pt x="345" y="3204"/>
                </a:lnTo>
                <a:lnTo>
                  <a:pt x="347" y="3202"/>
                </a:lnTo>
                <a:lnTo>
                  <a:pt x="347" y="3200"/>
                </a:lnTo>
                <a:lnTo>
                  <a:pt x="345" y="3200"/>
                </a:lnTo>
                <a:lnTo>
                  <a:pt x="344" y="3200"/>
                </a:lnTo>
                <a:lnTo>
                  <a:pt x="342" y="3202"/>
                </a:lnTo>
                <a:lnTo>
                  <a:pt x="338" y="3204"/>
                </a:lnTo>
                <a:lnTo>
                  <a:pt x="336" y="3202"/>
                </a:lnTo>
                <a:lnTo>
                  <a:pt x="334" y="3204"/>
                </a:lnTo>
                <a:lnTo>
                  <a:pt x="332" y="3204"/>
                </a:lnTo>
                <a:lnTo>
                  <a:pt x="330" y="3204"/>
                </a:lnTo>
                <a:lnTo>
                  <a:pt x="328" y="3204"/>
                </a:lnTo>
                <a:lnTo>
                  <a:pt x="324" y="3206"/>
                </a:lnTo>
                <a:lnTo>
                  <a:pt x="322" y="3206"/>
                </a:lnTo>
                <a:lnTo>
                  <a:pt x="320" y="3208"/>
                </a:lnTo>
                <a:lnTo>
                  <a:pt x="319" y="3210"/>
                </a:lnTo>
                <a:lnTo>
                  <a:pt x="319" y="3212"/>
                </a:lnTo>
                <a:lnTo>
                  <a:pt x="317" y="3213"/>
                </a:lnTo>
                <a:lnTo>
                  <a:pt x="315" y="3215"/>
                </a:lnTo>
                <a:lnTo>
                  <a:pt x="313" y="3217"/>
                </a:lnTo>
                <a:lnTo>
                  <a:pt x="313" y="3219"/>
                </a:lnTo>
                <a:lnTo>
                  <a:pt x="311" y="3221"/>
                </a:lnTo>
                <a:lnTo>
                  <a:pt x="311" y="3223"/>
                </a:lnTo>
                <a:lnTo>
                  <a:pt x="309" y="3225"/>
                </a:lnTo>
                <a:lnTo>
                  <a:pt x="309" y="3227"/>
                </a:lnTo>
                <a:lnTo>
                  <a:pt x="309" y="3231"/>
                </a:lnTo>
                <a:lnTo>
                  <a:pt x="307" y="3233"/>
                </a:lnTo>
                <a:lnTo>
                  <a:pt x="307" y="3235"/>
                </a:lnTo>
                <a:lnTo>
                  <a:pt x="305" y="3236"/>
                </a:lnTo>
                <a:lnTo>
                  <a:pt x="303" y="3235"/>
                </a:lnTo>
                <a:lnTo>
                  <a:pt x="305" y="3227"/>
                </a:lnTo>
                <a:lnTo>
                  <a:pt x="307" y="3227"/>
                </a:lnTo>
                <a:lnTo>
                  <a:pt x="307" y="3225"/>
                </a:lnTo>
                <a:lnTo>
                  <a:pt x="305" y="3223"/>
                </a:lnTo>
                <a:lnTo>
                  <a:pt x="303" y="3221"/>
                </a:lnTo>
                <a:lnTo>
                  <a:pt x="301" y="3221"/>
                </a:lnTo>
                <a:lnTo>
                  <a:pt x="301" y="3223"/>
                </a:lnTo>
                <a:lnTo>
                  <a:pt x="301" y="3225"/>
                </a:lnTo>
                <a:lnTo>
                  <a:pt x="301" y="3227"/>
                </a:lnTo>
                <a:lnTo>
                  <a:pt x="303" y="3227"/>
                </a:lnTo>
                <a:lnTo>
                  <a:pt x="301" y="3229"/>
                </a:lnTo>
                <a:lnTo>
                  <a:pt x="299" y="3229"/>
                </a:lnTo>
                <a:lnTo>
                  <a:pt x="297" y="3229"/>
                </a:lnTo>
                <a:lnTo>
                  <a:pt x="296" y="3227"/>
                </a:lnTo>
                <a:lnTo>
                  <a:pt x="294" y="3227"/>
                </a:lnTo>
                <a:lnTo>
                  <a:pt x="292" y="3227"/>
                </a:lnTo>
                <a:lnTo>
                  <a:pt x="292" y="3225"/>
                </a:lnTo>
                <a:lnTo>
                  <a:pt x="290" y="3221"/>
                </a:lnTo>
                <a:lnTo>
                  <a:pt x="290" y="3219"/>
                </a:lnTo>
                <a:lnTo>
                  <a:pt x="290" y="3217"/>
                </a:lnTo>
                <a:lnTo>
                  <a:pt x="290" y="3215"/>
                </a:lnTo>
                <a:lnTo>
                  <a:pt x="292" y="3213"/>
                </a:lnTo>
                <a:lnTo>
                  <a:pt x="292" y="3212"/>
                </a:lnTo>
                <a:lnTo>
                  <a:pt x="294" y="3210"/>
                </a:lnTo>
                <a:lnTo>
                  <a:pt x="296" y="3210"/>
                </a:lnTo>
                <a:lnTo>
                  <a:pt x="296" y="3208"/>
                </a:lnTo>
                <a:lnTo>
                  <a:pt x="297" y="3208"/>
                </a:lnTo>
                <a:lnTo>
                  <a:pt x="299" y="3206"/>
                </a:lnTo>
                <a:lnTo>
                  <a:pt x="297" y="3204"/>
                </a:lnTo>
                <a:lnTo>
                  <a:pt x="299" y="3202"/>
                </a:lnTo>
                <a:lnTo>
                  <a:pt x="299" y="3200"/>
                </a:lnTo>
                <a:lnTo>
                  <a:pt x="301" y="3198"/>
                </a:lnTo>
                <a:lnTo>
                  <a:pt x="303" y="3196"/>
                </a:lnTo>
                <a:lnTo>
                  <a:pt x="305" y="3196"/>
                </a:lnTo>
                <a:lnTo>
                  <a:pt x="307" y="3196"/>
                </a:lnTo>
                <a:lnTo>
                  <a:pt x="307" y="3194"/>
                </a:lnTo>
                <a:lnTo>
                  <a:pt x="309" y="3190"/>
                </a:lnTo>
                <a:lnTo>
                  <a:pt x="307" y="3190"/>
                </a:lnTo>
                <a:lnTo>
                  <a:pt x="305" y="3190"/>
                </a:lnTo>
                <a:lnTo>
                  <a:pt x="303" y="3190"/>
                </a:lnTo>
                <a:lnTo>
                  <a:pt x="303" y="3188"/>
                </a:lnTo>
                <a:lnTo>
                  <a:pt x="301" y="3187"/>
                </a:lnTo>
                <a:lnTo>
                  <a:pt x="301" y="3183"/>
                </a:lnTo>
                <a:lnTo>
                  <a:pt x="299" y="3183"/>
                </a:lnTo>
                <a:lnTo>
                  <a:pt x="297" y="3185"/>
                </a:lnTo>
                <a:lnTo>
                  <a:pt x="296" y="3185"/>
                </a:lnTo>
                <a:lnTo>
                  <a:pt x="292" y="3187"/>
                </a:lnTo>
                <a:lnTo>
                  <a:pt x="290" y="3187"/>
                </a:lnTo>
                <a:lnTo>
                  <a:pt x="288" y="3188"/>
                </a:lnTo>
                <a:lnTo>
                  <a:pt x="288" y="3190"/>
                </a:lnTo>
                <a:lnTo>
                  <a:pt x="286" y="3192"/>
                </a:lnTo>
                <a:lnTo>
                  <a:pt x="286" y="3194"/>
                </a:lnTo>
                <a:lnTo>
                  <a:pt x="286" y="3198"/>
                </a:lnTo>
                <a:lnTo>
                  <a:pt x="286" y="3202"/>
                </a:lnTo>
                <a:lnTo>
                  <a:pt x="288" y="3206"/>
                </a:lnTo>
                <a:lnTo>
                  <a:pt x="286" y="3206"/>
                </a:lnTo>
                <a:lnTo>
                  <a:pt x="286" y="3208"/>
                </a:lnTo>
                <a:lnTo>
                  <a:pt x="288" y="3210"/>
                </a:lnTo>
                <a:lnTo>
                  <a:pt x="288" y="3212"/>
                </a:lnTo>
                <a:lnTo>
                  <a:pt x="288" y="3213"/>
                </a:lnTo>
                <a:lnTo>
                  <a:pt x="288" y="3215"/>
                </a:lnTo>
                <a:lnTo>
                  <a:pt x="288" y="3217"/>
                </a:lnTo>
                <a:lnTo>
                  <a:pt x="288" y="3219"/>
                </a:lnTo>
                <a:lnTo>
                  <a:pt x="288" y="3223"/>
                </a:lnTo>
                <a:lnTo>
                  <a:pt x="288" y="3225"/>
                </a:lnTo>
                <a:lnTo>
                  <a:pt x="290" y="3227"/>
                </a:lnTo>
                <a:lnTo>
                  <a:pt x="292" y="3231"/>
                </a:lnTo>
                <a:lnTo>
                  <a:pt x="294" y="3233"/>
                </a:lnTo>
                <a:lnTo>
                  <a:pt x="296" y="3235"/>
                </a:lnTo>
                <a:lnTo>
                  <a:pt x="296" y="3238"/>
                </a:lnTo>
                <a:lnTo>
                  <a:pt x="294" y="3240"/>
                </a:lnTo>
                <a:lnTo>
                  <a:pt x="294" y="3242"/>
                </a:lnTo>
                <a:lnTo>
                  <a:pt x="294" y="3240"/>
                </a:lnTo>
                <a:lnTo>
                  <a:pt x="294" y="3236"/>
                </a:lnTo>
                <a:lnTo>
                  <a:pt x="292" y="3235"/>
                </a:lnTo>
                <a:lnTo>
                  <a:pt x="290" y="3231"/>
                </a:lnTo>
                <a:lnTo>
                  <a:pt x="288" y="3231"/>
                </a:lnTo>
                <a:lnTo>
                  <a:pt x="288" y="3235"/>
                </a:lnTo>
                <a:lnTo>
                  <a:pt x="286" y="3238"/>
                </a:lnTo>
                <a:lnTo>
                  <a:pt x="284" y="3240"/>
                </a:lnTo>
                <a:lnTo>
                  <a:pt x="284" y="3242"/>
                </a:lnTo>
                <a:lnTo>
                  <a:pt x="282" y="3242"/>
                </a:lnTo>
                <a:lnTo>
                  <a:pt x="282" y="3244"/>
                </a:lnTo>
                <a:lnTo>
                  <a:pt x="292" y="3250"/>
                </a:lnTo>
                <a:lnTo>
                  <a:pt x="290" y="3250"/>
                </a:lnTo>
                <a:lnTo>
                  <a:pt x="288" y="3254"/>
                </a:lnTo>
                <a:lnTo>
                  <a:pt x="286" y="3256"/>
                </a:lnTo>
                <a:lnTo>
                  <a:pt x="286" y="3260"/>
                </a:lnTo>
                <a:lnTo>
                  <a:pt x="284" y="3263"/>
                </a:lnTo>
                <a:lnTo>
                  <a:pt x="282" y="3263"/>
                </a:lnTo>
                <a:lnTo>
                  <a:pt x="280" y="3261"/>
                </a:lnTo>
                <a:lnTo>
                  <a:pt x="278" y="3260"/>
                </a:lnTo>
                <a:lnTo>
                  <a:pt x="278" y="3258"/>
                </a:lnTo>
                <a:lnTo>
                  <a:pt x="276" y="3254"/>
                </a:lnTo>
                <a:lnTo>
                  <a:pt x="276" y="3252"/>
                </a:lnTo>
                <a:lnTo>
                  <a:pt x="276" y="3248"/>
                </a:lnTo>
                <a:lnTo>
                  <a:pt x="276" y="3246"/>
                </a:lnTo>
                <a:lnTo>
                  <a:pt x="276" y="3244"/>
                </a:lnTo>
                <a:lnTo>
                  <a:pt x="276" y="3242"/>
                </a:lnTo>
                <a:lnTo>
                  <a:pt x="276" y="3240"/>
                </a:lnTo>
                <a:lnTo>
                  <a:pt x="276" y="3238"/>
                </a:lnTo>
                <a:lnTo>
                  <a:pt x="276" y="3236"/>
                </a:lnTo>
                <a:lnTo>
                  <a:pt x="276" y="3235"/>
                </a:lnTo>
                <a:lnTo>
                  <a:pt x="276" y="3233"/>
                </a:lnTo>
                <a:lnTo>
                  <a:pt x="274" y="3229"/>
                </a:lnTo>
                <a:lnTo>
                  <a:pt x="274" y="3225"/>
                </a:lnTo>
                <a:lnTo>
                  <a:pt x="272" y="3223"/>
                </a:lnTo>
                <a:lnTo>
                  <a:pt x="272" y="3221"/>
                </a:lnTo>
                <a:lnTo>
                  <a:pt x="272" y="3219"/>
                </a:lnTo>
                <a:lnTo>
                  <a:pt x="272" y="3217"/>
                </a:lnTo>
                <a:lnTo>
                  <a:pt x="272" y="3215"/>
                </a:lnTo>
                <a:lnTo>
                  <a:pt x="272" y="3213"/>
                </a:lnTo>
                <a:lnTo>
                  <a:pt x="272" y="3212"/>
                </a:lnTo>
                <a:lnTo>
                  <a:pt x="274" y="3210"/>
                </a:lnTo>
                <a:lnTo>
                  <a:pt x="274" y="3208"/>
                </a:lnTo>
                <a:lnTo>
                  <a:pt x="274" y="3206"/>
                </a:lnTo>
                <a:lnTo>
                  <a:pt x="276" y="3204"/>
                </a:lnTo>
                <a:lnTo>
                  <a:pt x="276" y="3200"/>
                </a:lnTo>
                <a:lnTo>
                  <a:pt x="278" y="3198"/>
                </a:lnTo>
                <a:lnTo>
                  <a:pt x="278" y="3196"/>
                </a:lnTo>
                <a:lnTo>
                  <a:pt x="278" y="3194"/>
                </a:lnTo>
                <a:lnTo>
                  <a:pt x="280" y="3192"/>
                </a:lnTo>
                <a:lnTo>
                  <a:pt x="280" y="3190"/>
                </a:lnTo>
                <a:lnTo>
                  <a:pt x="282" y="3188"/>
                </a:lnTo>
                <a:lnTo>
                  <a:pt x="286" y="3188"/>
                </a:lnTo>
                <a:lnTo>
                  <a:pt x="284" y="3187"/>
                </a:lnTo>
                <a:lnTo>
                  <a:pt x="286" y="3185"/>
                </a:lnTo>
                <a:lnTo>
                  <a:pt x="286" y="3183"/>
                </a:lnTo>
                <a:lnTo>
                  <a:pt x="288" y="3181"/>
                </a:lnTo>
                <a:lnTo>
                  <a:pt x="290" y="3179"/>
                </a:lnTo>
                <a:lnTo>
                  <a:pt x="292" y="3177"/>
                </a:lnTo>
                <a:lnTo>
                  <a:pt x="294" y="3177"/>
                </a:lnTo>
                <a:lnTo>
                  <a:pt x="296" y="3175"/>
                </a:lnTo>
                <a:lnTo>
                  <a:pt x="297" y="3175"/>
                </a:lnTo>
                <a:lnTo>
                  <a:pt x="296" y="3175"/>
                </a:lnTo>
                <a:lnTo>
                  <a:pt x="294" y="3175"/>
                </a:lnTo>
                <a:lnTo>
                  <a:pt x="290" y="3175"/>
                </a:lnTo>
                <a:lnTo>
                  <a:pt x="288" y="3177"/>
                </a:lnTo>
                <a:lnTo>
                  <a:pt x="286" y="3179"/>
                </a:lnTo>
                <a:lnTo>
                  <a:pt x="282" y="3185"/>
                </a:lnTo>
                <a:lnTo>
                  <a:pt x="278" y="3190"/>
                </a:lnTo>
                <a:lnTo>
                  <a:pt x="276" y="3196"/>
                </a:lnTo>
                <a:lnTo>
                  <a:pt x="274" y="3200"/>
                </a:lnTo>
                <a:lnTo>
                  <a:pt x="272" y="3206"/>
                </a:lnTo>
                <a:lnTo>
                  <a:pt x="271" y="3210"/>
                </a:lnTo>
                <a:lnTo>
                  <a:pt x="271" y="3212"/>
                </a:lnTo>
                <a:lnTo>
                  <a:pt x="271" y="3213"/>
                </a:lnTo>
                <a:lnTo>
                  <a:pt x="271" y="3215"/>
                </a:lnTo>
                <a:lnTo>
                  <a:pt x="271" y="3219"/>
                </a:lnTo>
                <a:lnTo>
                  <a:pt x="271" y="3221"/>
                </a:lnTo>
                <a:lnTo>
                  <a:pt x="271" y="3223"/>
                </a:lnTo>
                <a:lnTo>
                  <a:pt x="272" y="3225"/>
                </a:lnTo>
                <a:lnTo>
                  <a:pt x="272" y="3229"/>
                </a:lnTo>
                <a:lnTo>
                  <a:pt x="272" y="3233"/>
                </a:lnTo>
                <a:lnTo>
                  <a:pt x="272" y="3235"/>
                </a:lnTo>
                <a:lnTo>
                  <a:pt x="272" y="3236"/>
                </a:lnTo>
                <a:lnTo>
                  <a:pt x="274" y="3240"/>
                </a:lnTo>
                <a:lnTo>
                  <a:pt x="274" y="3244"/>
                </a:lnTo>
                <a:lnTo>
                  <a:pt x="274" y="3246"/>
                </a:lnTo>
                <a:lnTo>
                  <a:pt x="274" y="3248"/>
                </a:lnTo>
                <a:lnTo>
                  <a:pt x="274" y="3250"/>
                </a:lnTo>
                <a:lnTo>
                  <a:pt x="274" y="3252"/>
                </a:lnTo>
                <a:lnTo>
                  <a:pt x="274" y="3256"/>
                </a:lnTo>
                <a:lnTo>
                  <a:pt x="274" y="3260"/>
                </a:lnTo>
                <a:lnTo>
                  <a:pt x="276" y="3261"/>
                </a:lnTo>
                <a:lnTo>
                  <a:pt x="276" y="3263"/>
                </a:lnTo>
                <a:lnTo>
                  <a:pt x="278" y="3263"/>
                </a:lnTo>
                <a:lnTo>
                  <a:pt x="278" y="3265"/>
                </a:lnTo>
                <a:lnTo>
                  <a:pt x="278" y="3269"/>
                </a:lnTo>
                <a:lnTo>
                  <a:pt x="276" y="3271"/>
                </a:lnTo>
                <a:lnTo>
                  <a:pt x="276" y="3275"/>
                </a:lnTo>
                <a:lnTo>
                  <a:pt x="274" y="3277"/>
                </a:lnTo>
                <a:lnTo>
                  <a:pt x="271" y="3277"/>
                </a:lnTo>
                <a:lnTo>
                  <a:pt x="269" y="3275"/>
                </a:lnTo>
                <a:lnTo>
                  <a:pt x="267" y="3275"/>
                </a:lnTo>
                <a:lnTo>
                  <a:pt x="265" y="3275"/>
                </a:lnTo>
                <a:lnTo>
                  <a:pt x="265" y="3273"/>
                </a:lnTo>
                <a:lnTo>
                  <a:pt x="267" y="3273"/>
                </a:lnTo>
                <a:lnTo>
                  <a:pt x="271" y="3273"/>
                </a:lnTo>
                <a:lnTo>
                  <a:pt x="272" y="3271"/>
                </a:lnTo>
                <a:lnTo>
                  <a:pt x="272" y="3269"/>
                </a:lnTo>
                <a:lnTo>
                  <a:pt x="272" y="3265"/>
                </a:lnTo>
                <a:lnTo>
                  <a:pt x="271" y="3267"/>
                </a:lnTo>
                <a:lnTo>
                  <a:pt x="265" y="3269"/>
                </a:lnTo>
                <a:lnTo>
                  <a:pt x="263" y="3271"/>
                </a:lnTo>
                <a:lnTo>
                  <a:pt x="263" y="3273"/>
                </a:lnTo>
                <a:lnTo>
                  <a:pt x="261" y="3275"/>
                </a:lnTo>
                <a:lnTo>
                  <a:pt x="261" y="3277"/>
                </a:lnTo>
                <a:lnTo>
                  <a:pt x="263" y="3277"/>
                </a:lnTo>
                <a:lnTo>
                  <a:pt x="263" y="3279"/>
                </a:lnTo>
                <a:lnTo>
                  <a:pt x="261" y="3279"/>
                </a:lnTo>
                <a:lnTo>
                  <a:pt x="261" y="3281"/>
                </a:lnTo>
                <a:lnTo>
                  <a:pt x="261" y="3283"/>
                </a:lnTo>
                <a:lnTo>
                  <a:pt x="261" y="3284"/>
                </a:lnTo>
                <a:lnTo>
                  <a:pt x="263" y="3284"/>
                </a:lnTo>
                <a:lnTo>
                  <a:pt x="263" y="3286"/>
                </a:lnTo>
                <a:lnTo>
                  <a:pt x="263" y="3288"/>
                </a:lnTo>
                <a:lnTo>
                  <a:pt x="261" y="3290"/>
                </a:lnTo>
                <a:lnTo>
                  <a:pt x="261" y="3292"/>
                </a:lnTo>
                <a:lnTo>
                  <a:pt x="261" y="3296"/>
                </a:lnTo>
                <a:lnTo>
                  <a:pt x="263" y="3300"/>
                </a:lnTo>
                <a:lnTo>
                  <a:pt x="265" y="3304"/>
                </a:lnTo>
                <a:lnTo>
                  <a:pt x="263" y="3308"/>
                </a:lnTo>
                <a:lnTo>
                  <a:pt x="261" y="3311"/>
                </a:lnTo>
                <a:lnTo>
                  <a:pt x="259" y="3313"/>
                </a:lnTo>
                <a:lnTo>
                  <a:pt x="259" y="3317"/>
                </a:lnTo>
                <a:lnTo>
                  <a:pt x="257" y="3321"/>
                </a:lnTo>
                <a:lnTo>
                  <a:pt x="253" y="3325"/>
                </a:lnTo>
                <a:lnTo>
                  <a:pt x="251" y="3327"/>
                </a:lnTo>
                <a:lnTo>
                  <a:pt x="248" y="3331"/>
                </a:lnTo>
                <a:lnTo>
                  <a:pt x="246" y="3332"/>
                </a:lnTo>
                <a:lnTo>
                  <a:pt x="244" y="3336"/>
                </a:lnTo>
                <a:lnTo>
                  <a:pt x="240" y="3334"/>
                </a:lnTo>
                <a:lnTo>
                  <a:pt x="242" y="3332"/>
                </a:lnTo>
                <a:lnTo>
                  <a:pt x="242" y="3331"/>
                </a:lnTo>
                <a:lnTo>
                  <a:pt x="236" y="3329"/>
                </a:lnTo>
                <a:lnTo>
                  <a:pt x="234" y="3327"/>
                </a:lnTo>
                <a:lnTo>
                  <a:pt x="228" y="3319"/>
                </a:lnTo>
                <a:lnTo>
                  <a:pt x="226" y="3315"/>
                </a:lnTo>
                <a:lnTo>
                  <a:pt x="228" y="3309"/>
                </a:lnTo>
                <a:lnTo>
                  <a:pt x="230" y="3306"/>
                </a:lnTo>
                <a:lnTo>
                  <a:pt x="232" y="3304"/>
                </a:lnTo>
                <a:lnTo>
                  <a:pt x="236" y="3302"/>
                </a:lnTo>
                <a:lnTo>
                  <a:pt x="238" y="3304"/>
                </a:lnTo>
                <a:lnTo>
                  <a:pt x="240" y="3302"/>
                </a:lnTo>
                <a:lnTo>
                  <a:pt x="236" y="3302"/>
                </a:lnTo>
                <a:lnTo>
                  <a:pt x="232" y="3300"/>
                </a:lnTo>
                <a:lnTo>
                  <a:pt x="228" y="3300"/>
                </a:lnTo>
                <a:lnTo>
                  <a:pt x="226" y="3304"/>
                </a:lnTo>
                <a:lnTo>
                  <a:pt x="224" y="3308"/>
                </a:lnTo>
                <a:lnTo>
                  <a:pt x="224" y="3311"/>
                </a:lnTo>
                <a:lnTo>
                  <a:pt x="224" y="3315"/>
                </a:lnTo>
                <a:lnTo>
                  <a:pt x="221" y="3315"/>
                </a:lnTo>
                <a:lnTo>
                  <a:pt x="223" y="3317"/>
                </a:lnTo>
                <a:lnTo>
                  <a:pt x="221" y="3321"/>
                </a:lnTo>
                <a:lnTo>
                  <a:pt x="224" y="3321"/>
                </a:lnTo>
                <a:lnTo>
                  <a:pt x="226" y="3323"/>
                </a:lnTo>
                <a:lnTo>
                  <a:pt x="228" y="3329"/>
                </a:lnTo>
                <a:lnTo>
                  <a:pt x="230" y="3331"/>
                </a:lnTo>
                <a:lnTo>
                  <a:pt x="232" y="3334"/>
                </a:lnTo>
                <a:lnTo>
                  <a:pt x="234" y="3334"/>
                </a:lnTo>
                <a:lnTo>
                  <a:pt x="238" y="3332"/>
                </a:lnTo>
                <a:lnTo>
                  <a:pt x="240" y="3336"/>
                </a:lnTo>
                <a:lnTo>
                  <a:pt x="244" y="3338"/>
                </a:lnTo>
                <a:lnTo>
                  <a:pt x="246" y="3340"/>
                </a:lnTo>
                <a:lnTo>
                  <a:pt x="246" y="3342"/>
                </a:lnTo>
                <a:lnTo>
                  <a:pt x="246" y="3344"/>
                </a:lnTo>
                <a:lnTo>
                  <a:pt x="246" y="3346"/>
                </a:lnTo>
                <a:lnTo>
                  <a:pt x="246" y="3348"/>
                </a:lnTo>
                <a:lnTo>
                  <a:pt x="248" y="3350"/>
                </a:lnTo>
                <a:lnTo>
                  <a:pt x="248" y="3352"/>
                </a:lnTo>
                <a:lnTo>
                  <a:pt x="248" y="3356"/>
                </a:lnTo>
                <a:lnTo>
                  <a:pt x="248" y="3357"/>
                </a:lnTo>
                <a:lnTo>
                  <a:pt x="246" y="3359"/>
                </a:lnTo>
                <a:lnTo>
                  <a:pt x="246" y="3361"/>
                </a:lnTo>
                <a:lnTo>
                  <a:pt x="246" y="3365"/>
                </a:lnTo>
                <a:lnTo>
                  <a:pt x="244" y="3365"/>
                </a:lnTo>
                <a:lnTo>
                  <a:pt x="242" y="3367"/>
                </a:lnTo>
                <a:lnTo>
                  <a:pt x="240" y="3369"/>
                </a:lnTo>
                <a:lnTo>
                  <a:pt x="240" y="3371"/>
                </a:lnTo>
                <a:lnTo>
                  <a:pt x="238" y="3373"/>
                </a:lnTo>
                <a:lnTo>
                  <a:pt x="236" y="3375"/>
                </a:lnTo>
                <a:lnTo>
                  <a:pt x="236" y="3377"/>
                </a:lnTo>
                <a:lnTo>
                  <a:pt x="234" y="3379"/>
                </a:lnTo>
                <a:lnTo>
                  <a:pt x="234" y="3380"/>
                </a:lnTo>
                <a:lnTo>
                  <a:pt x="234" y="3382"/>
                </a:lnTo>
                <a:lnTo>
                  <a:pt x="232" y="3384"/>
                </a:lnTo>
                <a:lnTo>
                  <a:pt x="234" y="3386"/>
                </a:lnTo>
                <a:lnTo>
                  <a:pt x="234" y="3388"/>
                </a:lnTo>
                <a:lnTo>
                  <a:pt x="234" y="3392"/>
                </a:lnTo>
                <a:lnTo>
                  <a:pt x="234" y="3394"/>
                </a:lnTo>
                <a:lnTo>
                  <a:pt x="234" y="3396"/>
                </a:lnTo>
                <a:lnTo>
                  <a:pt x="236" y="3398"/>
                </a:lnTo>
                <a:lnTo>
                  <a:pt x="236" y="3400"/>
                </a:lnTo>
                <a:lnTo>
                  <a:pt x="236" y="3402"/>
                </a:lnTo>
                <a:lnTo>
                  <a:pt x="236" y="3404"/>
                </a:lnTo>
                <a:lnTo>
                  <a:pt x="238" y="3405"/>
                </a:lnTo>
                <a:lnTo>
                  <a:pt x="236" y="3407"/>
                </a:lnTo>
                <a:lnTo>
                  <a:pt x="234" y="3411"/>
                </a:lnTo>
                <a:lnTo>
                  <a:pt x="234" y="3413"/>
                </a:lnTo>
                <a:lnTo>
                  <a:pt x="234" y="3415"/>
                </a:lnTo>
                <a:lnTo>
                  <a:pt x="232" y="3417"/>
                </a:lnTo>
                <a:lnTo>
                  <a:pt x="232" y="3419"/>
                </a:lnTo>
                <a:lnTo>
                  <a:pt x="230" y="3421"/>
                </a:lnTo>
                <a:lnTo>
                  <a:pt x="232" y="3423"/>
                </a:lnTo>
                <a:lnTo>
                  <a:pt x="232" y="3427"/>
                </a:lnTo>
                <a:lnTo>
                  <a:pt x="232" y="3428"/>
                </a:lnTo>
                <a:lnTo>
                  <a:pt x="232" y="3430"/>
                </a:lnTo>
                <a:lnTo>
                  <a:pt x="232" y="3432"/>
                </a:lnTo>
                <a:lnTo>
                  <a:pt x="232" y="3434"/>
                </a:lnTo>
                <a:lnTo>
                  <a:pt x="232" y="3438"/>
                </a:lnTo>
                <a:lnTo>
                  <a:pt x="232" y="3442"/>
                </a:lnTo>
                <a:lnTo>
                  <a:pt x="232" y="3444"/>
                </a:lnTo>
                <a:lnTo>
                  <a:pt x="232" y="3446"/>
                </a:lnTo>
                <a:lnTo>
                  <a:pt x="232" y="3450"/>
                </a:lnTo>
                <a:lnTo>
                  <a:pt x="232" y="3452"/>
                </a:lnTo>
                <a:lnTo>
                  <a:pt x="232" y="3453"/>
                </a:lnTo>
                <a:lnTo>
                  <a:pt x="232" y="3457"/>
                </a:lnTo>
                <a:lnTo>
                  <a:pt x="230" y="3457"/>
                </a:lnTo>
                <a:lnTo>
                  <a:pt x="230" y="3459"/>
                </a:lnTo>
                <a:lnTo>
                  <a:pt x="230" y="3463"/>
                </a:lnTo>
                <a:lnTo>
                  <a:pt x="230" y="3465"/>
                </a:lnTo>
                <a:lnTo>
                  <a:pt x="230" y="3467"/>
                </a:lnTo>
                <a:lnTo>
                  <a:pt x="230" y="3473"/>
                </a:lnTo>
                <a:lnTo>
                  <a:pt x="230" y="3475"/>
                </a:lnTo>
                <a:lnTo>
                  <a:pt x="230" y="3476"/>
                </a:lnTo>
                <a:lnTo>
                  <a:pt x="230" y="3478"/>
                </a:lnTo>
                <a:lnTo>
                  <a:pt x="228" y="3482"/>
                </a:lnTo>
                <a:lnTo>
                  <a:pt x="228" y="3484"/>
                </a:lnTo>
                <a:lnTo>
                  <a:pt x="226" y="3486"/>
                </a:lnTo>
                <a:lnTo>
                  <a:pt x="226" y="3488"/>
                </a:lnTo>
                <a:lnTo>
                  <a:pt x="226" y="3490"/>
                </a:lnTo>
                <a:lnTo>
                  <a:pt x="224" y="3492"/>
                </a:lnTo>
                <a:lnTo>
                  <a:pt x="224" y="3494"/>
                </a:lnTo>
                <a:lnTo>
                  <a:pt x="223" y="3496"/>
                </a:lnTo>
                <a:lnTo>
                  <a:pt x="221" y="3498"/>
                </a:lnTo>
                <a:lnTo>
                  <a:pt x="221" y="3500"/>
                </a:lnTo>
                <a:lnTo>
                  <a:pt x="219" y="3501"/>
                </a:lnTo>
                <a:lnTo>
                  <a:pt x="219" y="3503"/>
                </a:lnTo>
                <a:lnTo>
                  <a:pt x="217" y="3503"/>
                </a:lnTo>
                <a:lnTo>
                  <a:pt x="215" y="3501"/>
                </a:lnTo>
                <a:lnTo>
                  <a:pt x="215" y="3500"/>
                </a:lnTo>
                <a:lnTo>
                  <a:pt x="215" y="3498"/>
                </a:lnTo>
                <a:lnTo>
                  <a:pt x="213" y="3498"/>
                </a:lnTo>
                <a:lnTo>
                  <a:pt x="211" y="3498"/>
                </a:lnTo>
                <a:lnTo>
                  <a:pt x="209" y="3498"/>
                </a:lnTo>
                <a:lnTo>
                  <a:pt x="209" y="3500"/>
                </a:lnTo>
                <a:lnTo>
                  <a:pt x="209" y="3501"/>
                </a:lnTo>
                <a:lnTo>
                  <a:pt x="207" y="3505"/>
                </a:lnTo>
                <a:lnTo>
                  <a:pt x="205" y="3507"/>
                </a:lnTo>
                <a:lnTo>
                  <a:pt x="203" y="3505"/>
                </a:lnTo>
                <a:lnTo>
                  <a:pt x="203" y="3503"/>
                </a:lnTo>
                <a:lnTo>
                  <a:pt x="201" y="3501"/>
                </a:lnTo>
                <a:lnTo>
                  <a:pt x="200" y="3501"/>
                </a:lnTo>
                <a:lnTo>
                  <a:pt x="200" y="3503"/>
                </a:lnTo>
                <a:lnTo>
                  <a:pt x="200" y="3505"/>
                </a:lnTo>
                <a:lnTo>
                  <a:pt x="201" y="3507"/>
                </a:lnTo>
                <a:lnTo>
                  <a:pt x="203" y="3509"/>
                </a:lnTo>
                <a:lnTo>
                  <a:pt x="201" y="3509"/>
                </a:lnTo>
                <a:lnTo>
                  <a:pt x="200" y="3511"/>
                </a:lnTo>
                <a:lnTo>
                  <a:pt x="198" y="3511"/>
                </a:lnTo>
                <a:lnTo>
                  <a:pt x="198" y="3513"/>
                </a:lnTo>
                <a:lnTo>
                  <a:pt x="196" y="3513"/>
                </a:lnTo>
                <a:lnTo>
                  <a:pt x="192" y="3513"/>
                </a:lnTo>
                <a:lnTo>
                  <a:pt x="190" y="3513"/>
                </a:lnTo>
                <a:lnTo>
                  <a:pt x="188" y="3515"/>
                </a:lnTo>
                <a:lnTo>
                  <a:pt x="184" y="3515"/>
                </a:lnTo>
                <a:lnTo>
                  <a:pt x="182" y="3517"/>
                </a:lnTo>
                <a:lnTo>
                  <a:pt x="180" y="3519"/>
                </a:lnTo>
                <a:lnTo>
                  <a:pt x="178" y="3519"/>
                </a:lnTo>
                <a:lnTo>
                  <a:pt x="176" y="3517"/>
                </a:lnTo>
                <a:lnTo>
                  <a:pt x="175" y="3517"/>
                </a:lnTo>
                <a:lnTo>
                  <a:pt x="175" y="3515"/>
                </a:lnTo>
                <a:lnTo>
                  <a:pt x="176" y="3513"/>
                </a:lnTo>
                <a:lnTo>
                  <a:pt x="176" y="3511"/>
                </a:lnTo>
                <a:lnTo>
                  <a:pt x="176" y="3509"/>
                </a:lnTo>
                <a:lnTo>
                  <a:pt x="175" y="3507"/>
                </a:lnTo>
                <a:lnTo>
                  <a:pt x="176" y="3507"/>
                </a:lnTo>
                <a:lnTo>
                  <a:pt x="175" y="3505"/>
                </a:lnTo>
                <a:lnTo>
                  <a:pt x="175" y="3503"/>
                </a:lnTo>
                <a:lnTo>
                  <a:pt x="173" y="3501"/>
                </a:lnTo>
                <a:lnTo>
                  <a:pt x="175" y="3500"/>
                </a:lnTo>
                <a:lnTo>
                  <a:pt x="178" y="3501"/>
                </a:lnTo>
                <a:lnTo>
                  <a:pt x="178" y="3500"/>
                </a:lnTo>
                <a:lnTo>
                  <a:pt x="178" y="3496"/>
                </a:lnTo>
                <a:lnTo>
                  <a:pt x="180" y="3494"/>
                </a:lnTo>
                <a:lnTo>
                  <a:pt x="180" y="3492"/>
                </a:lnTo>
                <a:lnTo>
                  <a:pt x="180" y="3490"/>
                </a:lnTo>
                <a:lnTo>
                  <a:pt x="180" y="3488"/>
                </a:lnTo>
                <a:lnTo>
                  <a:pt x="180" y="3486"/>
                </a:lnTo>
                <a:lnTo>
                  <a:pt x="182" y="3486"/>
                </a:lnTo>
                <a:lnTo>
                  <a:pt x="184" y="3486"/>
                </a:lnTo>
                <a:lnTo>
                  <a:pt x="186" y="3486"/>
                </a:lnTo>
                <a:lnTo>
                  <a:pt x="186" y="3484"/>
                </a:lnTo>
                <a:lnTo>
                  <a:pt x="184" y="3484"/>
                </a:lnTo>
                <a:lnTo>
                  <a:pt x="182" y="3484"/>
                </a:lnTo>
                <a:lnTo>
                  <a:pt x="180" y="3482"/>
                </a:lnTo>
                <a:lnTo>
                  <a:pt x="178" y="3484"/>
                </a:lnTo>
                <a:lnTo>
                  <a:pt x="176" y="3484"/>
                </a:lnTo>
                <a:lnTo>
                  <a:pt x="175" y="3486"/>
                </a:lnTo>
                <a:lnTo>
                  <a:pt x="173" y="3486"/>
                </a:lnTo>
                <a:lnTo>
                  <a:pt x="171" y="3486"/>
                </a:lnTo>
                <a:lnTo>
                  <a:pt x="169" y="3486"/>
                </a:lnTo>
                <a:lnTo>
                  <a:pt x="167" y="3488"/>
                </a:lnTo>
                <a:lnTo>
                  <a:pt x="165" y="3486"/>
                </a:lnTo>
                <a:lnTo>
                  <a:pt x="163" y="3484"/>
                </a:lnTo>
                <a:lnTo>
                  <a:pt x="161" y="3482"/>
                </a:lnTo>
                <a:lnTo>
                  <a:pt x="159" y="3482"/>
                </a:lnTo>
                <a:lnTo>
                  <a:pt x="157" y="3480"/>
                </a:lnTo>
                <a:lnTo>
                  <a:pt x="155" y="3478"/>
                </a:lnTo>
                <a:lnTo>
                  <a:pt x="152" y="3478"/>
                </a:lnTo>
                <a:lnTo>
                  <a:pt x="150" y="3478"/>
                </a:lnTo>
                <a:lnTo>
                  <a:pt x="148" y="3476"/>
                </a:lnTo>
                <a:lnTo>
                  <a:pt x="146" y="3476"/>
                </a:lnTo>
                <a:lnTo>
                  <a:pt x="144" y="3475"/>
                </a:lnTo>
                <a:lnTo>
                  <a:pt x="142" y="3475"/>
                </a:lnTo>
                <a:lnTo>
                  <a:pt x="136" y="3473"/>
                </a:lnTo>
                <a:lnTo>
                  <a:pt x="134" y="3473"/>
                </a:lnTo>
                <a:lnTo>
                  <a:pt x="132" y="3473"/>
                </a:lnTo>
                <a:lnTo>
                  <a:pt x="128" y="3473"/>
                </a:lnTo>
                <a:lnTo>
                  <a:pt x="127" y="3471"/>
                </a:lnTo>
                <a:lnTo>
                  <a:pt x="125" y="3471"/>
                </a:lnTo>
                <a:lnTo>
                  <a:pt x="123" y="3471"/>
                </a:lnTo>
                <a:lnTo>
                  <a:pt x="121" y="3471"/>
                </a:lnTo>
                <a:lnTo>
                  <a:pt x="117" y="3469"/>
                </a:lnTo>
                <a:lnTo>
                  <a:pt x="117" y="3467"/>
                </a:lnTo>
                <a:lnTo>
                  <a:pt x="115" y="3467"/>
                </a:lnTo>
                <a:lnTo>
                  <a:pt x="113" y="3467"/>
                </a:lnTo>
                <a:lnTo>
                  <a:pt x="111" y="3467"/>
                </a:lnTo>
                <a:lnTo>
                  <a:pt x="109" y="3469"/>
                </a:lnTo>
                <a:lnTo>
                  <a:pt x="107" y="3471"/>
                </a:lnTo>
                <a:lnTo>
                  <a:pt x="107" y="3473"/>
                </a:lnTo>
                <a:lnTo>
                  <a:pt x="107" y="3475"/>
                </a:lnTo>
                <a:lnTo>
                  <a:pt x="107" y="3476"/>
                </a:lnTo>
                <a:lnTo>
                  <a:pt x="105" y="3480"/>
                </a:lnTo>
                <a:lnTo>
                  <a:pt x="103" y="3480"/>
                </a:lnTo>
                <a:lnTo>
                  <a:pt x="100" y="3480"/>
                </a:lnTo>
                <a:lnTo>
                  <a:pt x="100" y="3478"/>
                </a:lnTo>
                <a:lnTo>
                  <a:pt x="102" y="3476"/>
                </a:lnTo>
                <a:lnTo>
                  <a:pt x="102" y="3475"/>
                </a:lnTo>
                <a:lnTo>
                  <a:pt x="102" y="3473"/>
                </a:lnTo>
                <a:lnTo>
                  <a:pt x="102" y="3471"/>
                </a:lnTo>
                <a:lnTo>
                  <a:pt x="100" y="3471"/>
                </a:lnTo>
                <a:lnTo>
                  <a:pt x="100" y="3469"/>
                </a:lnTo>
                <a:lnTo>
                  <a:pt x="100" y="3467"/>
                </a:lnTo>
                <a:lnTo>
                  <a:pt x="100" y="3465"/>
                </a:lnTo>
                <a:lnTo>
                  <a:pt x="100" y="3463"/>
                </a:lnTo>
                <a:lnTo>
                  <a:pt x="98" y="3463"/>
                </a:lnTo>
                <a:lnTo>
                  <a:pt x="96" y="3461"/>
                </a:lnTo>
                <a:lnTo>
                  <a:pt x="94" y="3459"/>
                </a:lnTo>
                <a:lnTo>
                  <a:pt x="92" y="3459"/>
                </a:lnTo>
                <a:lnTo>
                  <a:pt x="90" y="3457"/>
                </a:lnTo>
                <a:lnTo>
                  <a:pt x="88" y="3457"/>
                </a:lnTo>
                <a:lnTo>
                  <a:pt x="86" y="3455"/>
                </a:lnTo>
                <a:lnTo>
                  <a:pt x="84" y="3455"/>
                </a:lnTo>
                <a:lnTo>
                  <a:pt x="82" y="3457"/>
                </a:lnTo>
                <a:lnTo>
                  <a:pt x="80" y="3457"/>
                </a:lnTo>
                <a:lnTo>
                  <a:pt x="79" y="3455"/>
                </a:lnTo>
                <a:lnTo>
                  <a:pt x="77" y="3455"/>
                </a:lnTo>
                <a:lnTo>
                  <a:pt x="77" y="3453"/>
                </a:lnTo>
                <a:lnTo>
                  <a:pt x="75" y="3453"/>
                </a:lnTo>
                <a:lnTo>
                  <a:pt x="73" y="3453"/>
                </a:lnTo>
                <a:lnTo>
                  <a:pt x="71" y="3455"/>
                </a:lnTo>
                <a:lnTo>
                  <a:pt x="71" y="3457"/>
                </a:lnTo>
                <a:lnTo>
                  <a:pt x="71" y="3459"/>
                </a:lnTo>
                <a:lnTo>
                  <a:pt x="71" y="3463"/>
                </a:lnTo>
                <a:lnTo>
                  <a:pt x="69" y="3467"/>
                </a:lnTo>
                <a:lnTo>
                  <a:pt x="67" y="3467"/>
                </a:lnTo>
                <a:lnTo>
                  <a:pt x="65" y="3467"/>
                </a:lnTo>
                <a:lnTo>
                  <a:pt x="67" y="3465"/>
                </a:lnTo>
                <a:lnTo>
                  <a:pt x="67" y="3463"/>
                </a:lnTo>
                <a:lnTo>
                  <a:pt x="69" y="3461"/>
                </a:lnTo>
                <a:lnTo>
                  <a:pt x="67" y="3459"/>
                </a:lnTo>
                <a:lnTo>
                  <a:pt x="65" y="3459"/>
                </a:lnTo>
                <a:lnTo>
                  <a:pt x="63" y="3461"/>
                </a:lnTo>
                <a:lnTo>
                  <a:pt x="61" y="3463"/>
                </a:lnTo>
                <a:lnTo>
                  <a:pt x="61" y="3465"/>
                </a:lnTo>
                <a:lnTo>
                  <a:pt x="57" y="3463"/>
                </a:lnTo>
                <a:lnTo>
                  <a:pt x="57" y="3465"/>
                </a:lnTo>
                <a:lnTo>
                  <a:pt x="57" y="3467"/>
                </a:lnTo>
                <a:lnTo>
                  <a:pt x="59" y="3467"/>
                </a:lnTo>
                <a:lnTo>
                  <a:pt x="59" y="3469"/>
                </a:lnTo>
                <a:lnTo>
                  <a:pt x="59" y="3471"/>
                </a:lnTo>
                <a:lnTo>
                  <a:pt x="57" y="3471"/>
                </a:lnTo>
                <a:lnTo>
                  <a:pt x="57" y="3469"/>
                </a:lnTo>
                <a:lnTo>
                  <a:pt x="55" y="3467"/>
                </a:lnTo>
                <a:lnTo>
                  <a:pt x="54" y="3467"/>
                </a:lnTo>
                <a:lnTo>
                  <a:pt x="48" y="3467"/>
                </a:lnTo>
                <a:lnTo>
                  <a:pt x="46" y="3432"/>
                </a:lnTo>
                <a:lnTo>
                  <a:pt x="46" y="3430"/>
                </a:lnTo>
                <a:lnTo>
                  <a:pt x="46" y="3427"/>
                </a:lnTo>
                <a:lnTo>
                  <a:pt x="46" y="3415"/>
                </a:lnTo>
                <a:lnTo>
                  <a:pt x="46" y="3413"/>
                </a:lnTo>
                <a:lnTo>
                  <a:pt x="46" y="3407"/>
                </a:lnTo>
                <a:lnTo>
                  <a:pt x="46" y="3405"/>
                </a:lnTo>
                <a:lnTo>
                  <a:pt x="46" y="3404"/>
                </a:lnTo>
                <a:lnTo>
                  <a:pt x="46" y="3402"/>
                </a:lnTo>
                <a:lnTo>
                  <a:pt x="46" y="3388"/>
                </a:lnTo>
                <a:lnTo>
                  <a:pt x="44" y="3384"/>
                </a:lnTo>
                <a:lnTo>
                  <a:pt x="44" y="3382"/>
                </a:lnTo>
                <a:lnTo>
                  <a:pt x="44" y="3377"/>
                </a:lnTo>
                <a:lnTo>
                  <a:pt x="44" y="3375"/>
                </a:lnTo>
                <a:lnTo>
                  <a:pt x="44" y="3373"/>
                </a:lnTo>
                <a:lnTo>
                  <a:pt x="44" y="3371"/>
                </a:lnTo>
                <a:lnTo>
                  <a:pt x="44" y="3369"/>
                </a:lnTo>
                <a:lnTo>
                  <a:pt x="44" y="3367"/>
                </a:lnTo>
                <a:lnTo>
                  <a:pt x="44" y="3365"/>
                </a:lnTo>
                <a:lnTo>
                  <a:pt x="44" y="3363"/>
                </a:lnTo>
                <a:lnTo>
                  <a:pt x="44" y="3361"/>
                </a:lnTo>
                <a:lnTo>
                  <a:pt x="44" y="3359"/>
                </a:lnTo>
                <a:lnTo>
                  <a:pt x="44" y="3357"/>
                </a:lnTo>
                <a:lnTo>
                  <a:pt x="44" y="3356"/>
                </a:lnTo>
                <a:lnTo>
                  <a:pt x="44" y="3354"/>
                </a:lnTo>
                <a:lnTo>
                  <a:pt x="44" y="3352"/>
                </a:lnTo>
                <a:lnTo>
                  <a:pt x="44" y="3350"/>
                </a:lnTo>
                <a:lnTo>
                  <a:pt x="42" y="3344"/>
                </a:lnTo>
                <a:lnTo>
                  <a:pt x="42" y="3342"/>
                </a:lnTo>
                <a:lnTo>
                  <a:pt x="42" y="3340"/>
                </a:lnTo>
                <a:lnTo>
                  <a:pt x="42" y="3331"/>
                </a:lnTo>
                <a:lnTo>
                  <a:pt x="42" y="3321"/>
                </a:lnTo>
                <a:lnTo>
                  <a:pt x="42" y="3319"/>
                </a:lnTo>
                <a:lnTo>
                  <a:pt x="42" y="3317"/>
                </a:lnTo>
                <a:lnTo>
                  <a:pt x="42" y="3315"/>
                </a:lnTo>
                <a:lnTo>
                  <a:pt x="42" y="3313"/>
                </a:lnTo>
                <a:lnTo>
                  <a:pt x="42" y="3309"/>
                </a:lnTo>
                <a:lnTo>
                  <a:pt x="42" y="3306"/>
                </a:lnTo>
                <a:lnTo>
                  <a:pt x="42" y="3304"/>
                </a:lnTo>
                <a:lnTo>
                  <a:pt x="42" y="3302"/>
                </a:lnTo>
                <a:lnTo>
                  <a:pt x="42" y="3300"/>
                </a:lnTo>
                <a:lnTo>
                  <a:pt x="42" y="3298"/>
                </a:lnTo>
                <a:lnTo>
                  <a:pt x="42" y="3294"/>
                </a:lnTo>
                <a:lnTo>
                  <a:pt x="42" y="3292"/>
                </a:lnTo>
                <a:lnTo>
                  <a:pt x="42" y="3290"/>
                </a:lnTo>
                <a:lnTo>
                  <a:pt x="42" y="3288"/>
                </a:lnTo>
                <a:lnTo>
                  <a:pt x="40" y="3288"/>
                </a:lnTo>
                <a:lnTo>
                  <a:pt x="40" y="3286"/>
                </a:lnTo>
                <a:lnTo>
                  <a:pt x="40" y="3284"/>
                </a:lnTo>
                <a:lnTo>
                  <a:pt x="40" y="3283"/>
                </a:lnTo>
                <a:lnTo>
                  <a:pt x="40" y="3281"/>
                </a:lnTo>
                <a:lnTo>
                  <a:pt x="40" y="3275"/>
                </a:lnTo>
                <a:lnTo>
                  <a:pt x="40" y="3261"/>
                </a:lnTo>
                <a:lnTo>
                  <a:pt x="40" y="3260"/>
                </a:lnTo>
                <a:lnTo>
                  <a:pt x="40" y="3258"/>
                </a:lnTo>
                <a:lnTo>
                  <a:pt x="40" y="3256"/>
                </a:lnTo>
                <a:lnTo>
                  <a:pt x="40" y="3254"/>
                </a:lnTo>
                <a:lnTo>
                  <a:pt x="40" y="3252"/>
                </a:lnTo>
                <a:lnTo>
                  <a:pt x="40" y="3250"/>
                </a:lnTo>
                <a:lnTo>
                  <a:pt x="40" y="3248"/>
                </a:lnTo>
                <a:lnTo>
                  <a:pt x="40" y="3246"/>
                </a:lnTo>
                <a:lnTo>
                  <a:pt x="40" y="3244"/>
                </a:lnTo>
                <a:lnTo>
                  <a:pt x="40" y="3242"/>
                </a:lnTo>
                <a:lnTo>
                  <a:pt x="38" y="3240"/>
                </a:lnTo>
                <a:lnTo>
                  <a:pt x="38" y="3238"/>
                </a:lnTo>
                <a:lnTo>
                  <a:pt x="38" y="3236"/>
                </a:lnTo>
                <a:lnTo>
                  <a:pt x="38" y="3235"/>
                </a:lnTo>
                <a:lnTo>
                  <a:pt x="38" y="3231"/>
                </a:lnTo>
                <a:lnTo>
                  <a:pt x="38" y="3229"/>
                </a:lnTo>
                <a:lnTo>
                  <a:pt x="38" y="3227"/>
                </a:lnTo>
                <a:lnTo>
                  <a:pt x="38" y="3225"/>
                </a:lnTo>
                <a:lnTo>
                  <a:pt x="38" y="3223"/>
                </a:lnTo>
                <a:lnTo>
                  <a:pt x="38" y="3221"/>
                </a:lnTo>
                <a:lnTo>
                  <a:pt x="38" y="3219"/>
                </a:lnTo>
                <a:lnTo>
                  <a:pt x="38" y="3217"/>
                </a:lnTo>
                <a:lnTo>
                  <a:pt x="38" y="3215"/>
                </a:lnTo>
                <a:lnTo>
                  <a:pt x="38" y="3212"/>
                </a:lnTo>
                <a:lnTo>
                  <a:pt x="38" y="3210"/>
                </a:lnTo>
                <a:lnTo>
                  <a:pt x="38" y="3206"/>
                </a:lnTo>
                <a:lnTo>
                  <a:pt x="38" y="3202"/>
                </a:lnTo>
                <a:lnTo>
                  <a:pt x="38" y="3198"/>
                </a:lnTo>
                <a:lnTo>
                  <a:pt x="38" y="3196"/>
                </a:lnTo>
                <a:lnTo>
                  <a:pt x="36" y="3192"/>
                </a:lnTo>
                <a:lnTo>
                  <a:pt x="36" y="3187"/>
                </a:lnTo>
                <a:lnTo>
                  <a:pt x="36" y="3181"/>
                </a:lnTo>
                <a:lnTo>
                  <a:pt x="36" y="3175"/>
                </a:lnTo>
                <a:lnTo>
                  <a:pt x="36" y="3171"/>
                </a:lnTo>
                <a:lnTo>
                  <a:pt x="36" y="3169"/>
                </a:lnTo>
                <a:lnTo>
                  <a:pt x="36" y="3167"/>
                </a:lnTo>
                <a:lnTo>
                  <a:pt x="36" y="3148"/>
                </a:lnTo>
                <a:lnTo>
                  <a:pt x="34" y="3144"/>
                </a:lnTo>
                <a:lnTo>
                  <a:pt x="34" y="3140"/>
                </a:lnTo>
                <a:lnTo>
                  <a:pt x="34" y="3135"/>
                </a:lnTo>
                <a:lnTo>
                  <a:pt x="34" y="3133"/>
                </a:lnTo>
                <a:lnTo>
                  <a:pt x="34" y="3127"/>
                </a:lnTo>
                <a:lnTo>
                  <a:pt x="34" y="3123"/>
                </a:lnTo>
                <a:lnTo>
                  <a:pt x="34" y="3121"/>
                </a:lnTo>
                <a:lnTo>
                  <a:pt x="34" y="3119"/>
                </a:lnTo>
                <a:lnTo>
                  <a:pt x="34" y="3117"/>
                </a:lnTo>
                <a:lnTo>
                  <a:pt x="34" y="3116"/>
                </a:lnTo>
                <a:lnTo>
                  <a:pt x="34" y="3110"/>
                </a:lnTo>
                <a:lnTo>
                  <a:pt x="32" y="3106"/>
                </a:lnTo>
                <a:lnTo>
                  <a:pt x="32" y="3100"/>
                </a:lnTo>
                <a:lnTo>
                  <a:pt x="32" y="3096"/>
                </a:lnTo>
                <a:lnTo>
                  <a:pt x="32" y="3092"/>
                </a:lnTo>
                <a:lnTo>
                  <a:pt x="32" y="3079"/>
                </a:lnTo>
                <a:lnTo>
                  <a:pt x="32" y="3073"/>
                </a:lnTo>
                <a:lnTo>
                  <a:pt x="32" y="3068"/>
                </a:lnTo>
                <a:lnTo>
                  <a:pt x="32" y="3064"/>
                </a:lnTo>
                <a:lnTo>
                  <a:pt x="31" y="3062"/>
                </a:lnTo>
                <a:lnTo>
                  <a:pt x="31" y="3056"/>
                </a:lnTo>
                <a:lnTo>
                  <a:pt x="31" y="3054"/>
                </a:lnTo>
                <a:lnTo>
                  <a:pt x="31" y="3052"/>
                </a:lnTo>
                <a:lnTo>
                  <a:pt x="31" y="3050"/>
                </a:lnTo>
                <a:lnTo>
                  <a:pt x="31" y="3046"/>
                </a:lnTo>
                <a:lnTo>
                  <a:pt x="31" y="3043"/>
                </a:lnTo>
                <a:lnTo>
                  <a:pt x="31" y="3039"/>
                </a:lnTo>
                <a:lnTo>
                  <a:pt x="31" y="3035"/>
                </a:lnTo>
                <a:lnTo>
                  <a:pt x="31" y="3031"/>
                </a:lnTo>
                <a:lnTo>
                  <a:pt x="31" y="3027"/>
                </a:lnTo>
                <a:lnTo>
                  <a:pt x="31" y="3021"/>
                </a:lnTo>
                <a:lnTo>
                  <a:pt x="31" y="3020"/>
                </a:lnTo>
                <a:lnTo>
                  <a:pt x="31" y="3018"/>
                </a:lnTo>
                <a:lnTo>
                  <a:pt x="29" y="3008"/>
                </a:lnTo>
                <a:lnTo>
                  <a:pt x="29" y="3006"/>
                </a:lnTo>
                <a:lnTo>
                  <a:pt x="29" y="3004"/>
                </a:lnTo>
                <a:lnTo>
                  <a:pt x="29" y="3002"/>
                </a:lnTo>
                <a:lnTo>
                  <a:pt x="29" y="2995"/>
                </a:lnTo>
                <a:lnTo>
                  <a:pt x="29" y="2991"/>
                </a:lnTo>
                <a:lnTo>
                  <a:pt x="29" y="2989"/>
                </a:lnTo>
                <a:lnTo>
                  <a:pt x="29" y="2981"/>
                </a:lnTo>
                <a:lnTo>
                  <a:pt x="29" y="2979"/>
                </a:lnTo>
                <a:lnTo>
                  <a:pt x="27" y="2975"/>
                </a:lnTo>
                <a:lnTo>
                  <a:pt x="27" y="2973"/>
                </a:lnTo>
                <a:lnTo>
                  <a:pt x="27" y="2972"/>
                </a:lnTo>
                <a:lnTo>
                  <a:pt x="27" y="2968"/>
                </a:lnTo>
                <a:lnTo>
                  <a:pt x="27" y="2966"/>
                </a:lnTo>
                <a:lnTo>
                  <a:pt x="27" y="2964"/>
                </a:lnTo>
                <a:lnTo>
                  <a:pt x="27" y="2962"/>
                </a:lnTo>
                <a:lnTo>
                  <a:pt x="27" y="2960"/>
                </a:lnTo>
                <a:lnTo>
                  <a:pt x="27" y="2954"/>
                </a:lnTo>
                <a:lnTo>
                  <a:pt x="27" y="2952"/>
                </a:lnTo>
                <a:lnTo>
                  <a:pt x="27" y="2945"/>
                </a:lnTo>
                <a:lnTo>
                  <a:pt x="27" y="2939"/>
                </a:lnTo>
                <a:lnTo>
                  <a:pt x="25" y="2933"/>
                </a:lnTo>
                <a:lnTo>
                  <a:pt x="25" y="2927"/>
                </a:lnTo>
                <a:lnTo>
                  <a:pt x="25" y="2925"/>
                </a:lnTo>
                <a:lnTo>
                  <a:pt x="25" y="2924"/>
                </a:lnTo>
                <a:lnTo>
                  <a:pt x="25" y="2922"/>
                </a:lnTo>
                <a:lnTo>
                  <a:pt x="25" y="2916"/>
                </a:lnTo>
                <a:lnTo>
                  <a:pt x="25" y="2912"/>
                </a:lnTo>
                <a:lnTo>
                  <a:pt x="25" y="2906"/>
                </a:lnTo>
                <a:lnTo>
                  <a:pt x="25" y="2904"/>
                </a:lnTo>
                <a:lnTo>
                  <a:pt x="25" y="2902"/>
                </a:lnTo>
                <a:lnTo>
                  <a:pt x="25" y="2901"/>
                </a:lnTo>
                <a:lnTo>
                  <a:pt x="25" y="2899"/>
                </a:lnTo>
                <a:lnTo>
                  <a:pt x="25" y="2897"/>
                </a:lnTo>
                <a:lnTo>
                  <a:pt x="25" y="2895"/>
                </a:lnTo>
                <a:lnTo>
                  <a:pt x="25" y="2893"/>
                </a:lnTo>
                <a:lnTo>
                  <a:pt x="25" y="2891"/>
                </a:lnTo>
                <a:lnTo>
                  <a:pt x="23" y="2887"/>
                </a:lnTo>
                <a:lnTo>
                  <a:pt x="23" y="2881"/>
                </a:lnTo>
                <a:lnTo>
                  <a:pt x="23" y="2879"/>
                </a:lnTo>
                <a:lnTo>
                  <a:pt x="23" y="2876"/>
                </a:lnTo>
                <a:lnTo>
                  <a:pt x="23" y="2870"/>
                </a:lnTo>
                <a:lnTo>
                  <a:pt x="23" y="2866"/>
                </a:lnTo>
                <a:lnTo>
                  <a:pt x="23" y="2864"/>
                </a:lnTo>
                <a:lnTo>
                  <a:pt x="23" y="2856"/>
                </a:lnTo>
                <a:lnTo>
                  <a:pt x="21" y="2849"/>
                </a:lnTo>
                <a:lnTo>
                  <a:pt x="21" y="2847"/>
                </a:lnTo>
                <a:lnTo>
                  <a:pt x="21" y="2845"/>
                </a:lnTo>
                <a:lnTo>
                  <a:pt x="21" y="2837"/>
                </a:lnTo>
                <a:lnTo>
                  <a:pt x="21" y="2835"/>
                </a:lnTo>
                <a:lnTo>
                  <a:pt x="21" y="2833"/>
                </a:lnTo>
                <a:lnTo>
                  <a:pt x="21" y="2831"/>
                </a:lnTo>
                <a:lnTo>
                  <a:pt x="21" y="2828"/>
                </a:lnTo>
                <a:lnTo>
                  <a:pt x="21" y="2826"/>
                </a:lnTo>
                <a:lnTo>
                  <a:pt x="21" y="2820"/>
                </a:lnTo>
                <a:lnTo>
                  <a:pt x="21" y="2812"/>
                </a:lnTo>
                <a:lnTo>
                  <a:pt x="21" y="2808"/>
                </a:lnTo>
                <a:lnTo>
                  <a:pt x="19" y="2805"/>
                </a:lnTo>
                <a:lnTo>
                  <a:pt x="19" y="2803"/>
                </a:lnTo>
                <a:lnTo>
                  <a:pt x="19" y="2797"/>
                </a:lnTo>
                <a:lnTo>
                  <a:pt x="19" y="2791"/>
                </a:lnTo>
                <a:lnTo>
                  <a:pt x="19" y="2785"/>
                </a:lnTo>
                <a:lnTo>
                  <a:pt x="19" y="2776"/>
                </a:lnTo>
                <a:lnTo>
                  <a:pt x="19" y="2772"/>
                </a:lnTo>
                <a:lnTo>
                  <a:pt x="17" y="2768"/>
                </a:lnTo>
                <a:lnTo>
                  <a:pt x="17" y="2762"/>
                </a:lnTo>
                <a:lnTo>
                  <a:pt x="17" y="2758"/>
                </a:lnTo>
                <a:lnTo>
                  <a:pt x="17" y="2755"/>
                </a:lnTo>
                <a:lnTo>
                  <a:pt x="17" y="2751"/>
                </a:lnTo>
                <a:lnTo>
                  <a:pt x="17" y="2749"/>
                </a:lnTo>
                <a:lnTo>
                  <a:pt x="17" y="2747"/>
                </a:lnTo>
                <a:lnTo>
                  <a:pt x="17" y="2745"/>
                </a:lnTo>
                <a:lnTo>
                  <a:pt x="17" y="2741"/>
                </a:lnTo>
                <a:lnTo>
                  <a:pt x="17" y="2739"/>
                </a:lnTo>
                <a:lnTo>
                  <a:pt x="17" y="2733"/>
                </a:lnTo>
                <a:lnTo>
                  <a:pt x="17" y="2732"/>
                </a:lnTo>
                <a:lnTo>
                  <a:pt x="15" y="2728"/>
                </a:lnTo>
                <a:lnTo>
                  <a:pt x="15" y="2726"/>
                </a:lnTo>
                <a:lnTo>
                  <a:pt x="15" y="2724"/>
                </a:lnTo>
                <a:lnTo>
                  <a:pt x="15" y="2720"/>
                </a:lnTo>
                <a:lnTo>
                  <a:pt x="15" y="2714"/>
                </a:lnTo>
                <a:lnTo>
                  <a:pt x="15" y="2709"/>
                </a:lnTo>
                <a:lnTo>
                  <a:pt x="15" y="2707"/>
                </a:lnTo>
                <a:lnTo>
                  <a:pt x="15" y="2699"/>
                </a:lnTo>
                <a:lnTo>
                  <a:pt x="15" y="2697"/>
                </a:lnTo>
                <a:lnTo>
                  <a:pt x="15" y="2689"/>
                </a:lnTo>
                <a:lnTo>
                  <a:pt x="13" y="2687"/>
                </a:lnTo>
                <a:lnTo>
                  <a:pt x="13" y="2684"/>
                </a:lnTo>
                <a:lnTo>
                  <a:pt x="13" y="2678"/>
                </a:lnTo>
                <a:lnTo>
                  <a:pt x="13" y="2668"/>
                </a:lnTo>
                <a:lnTo>
                  <a:pt x="13" y="2666"/>
                </a:lnTo>
                <a:lnTo>
                  <a:pt x="13" y="2662"/>
                </a:lnTo>
                <a:lnTo>
                  <a:pt x="13" y="2653"/>
                </a:lnTo>
                <a:lnTo>
                  <a:pt x="13" y="2649"/>
                </a:lnTo>
                <a:lnTo>
                  <a:pt x="13" y="2645"/>
                </a:lnTo>
                <a:lnTo>
                  <a:pt x="11" y="2641"/>
                </a:lnTo>
                <a:lnTo>
                  <a:pt x="11" y="2639"/>
                </a:lnTo>
                <a:lnTo>
                  <a:pt x="11" y="2637"/>
                </a:lnTo>
                <a:lnTo>
                  <a:pt x="11" y="2634"/>
                </a:lnTo>
                <a:lnTo>
                  <a:pt x="11" y="2632"/>
                </a:lnTo>
                <a:lnTo>
                  <a:pt x="11" y="2626"/>
                </a:lnTo>
                <a:lnTo>
                  <a:pt x="11" y="2616"/>
                </a:lnTo>
                <a:lnTo>
                  <a:pt x="11" y="2614"/>
                </a:lnTo>
                <a:lnTo>
                  <a:pt x="9" y="2603"/>
                </a:lnTo>
                <a:lnTo>
                  <a:pt x="9" y="2599"/>
                </a:lnTo>
                <a:lnTo>
                  <a:pt x="9" y="2588"/>
                </a:lnTo>
                <a:lnTo>
                  <a:pt x="9" y="2582"/>
                </a:lnTo>
                <a:lnTo>
                  <a:pt x="9" y="2563"/>
                </a:lnTo>
                <a:lnTo>
                  <a:pt x="7" y="2559"/>
                </a:lnTo>
                <a:lnTo>
                  <a:pt x="7" y="2557"/>
                </a:lnTo>
                <a:lnTo>
                  <a:pt x="7" y="2551"/>
                </a:lnTo>
                <a:lnTo>
                  <a:pt x="7" y="2547"/>
                </a:lnTo>
                <a:lnTo>
                  <a:pt x="7" y="2545"/>
                </a:lnTo>
                <a:lnTo>
                  <a:pt x="7" y="2540"/>
                </a:lnTo>
                <a:lnTo>
                  <a:pt x="7" y="2538"/>
                </a:lnTo>
                <a:lnTo>
                  <a:pt x="7" y="2534"/>
                </a:lnTo>
                <a:lnTo>
                  <a:pt x="7" y="2530"/>
                </a:lnTo>
                <a:lnTo>
                  <a:pt x="6" y="2522"/>
                </a:lnTo>
                <a:lnTo>
                  <a:pt x="6" y="2520"/>
                </a:lnTo>
                <a:lnTo>
                  <a:pt x="6" y="2513"/>
                </a:lnTo>
                <a:lnTo>
                  <a:pt x="6" y="2509"/>
                </a:lnTo>
                <a:lnTo>
                  <a:pt x="6" y="2505"/>
                </a:lnTo>
                <a:lnTo>
                  <a:pt x="6" y="2501"/>
                </a:lnTo>
                <a:lnTo>
                  <a:pt x="6" y="2495"/>
                </a:lnTo>
                <a:lnTo>
                  <a:pt x="6" y="2494"/>
                </a:lnTo>
                <a:lnTo>
                  <a:pt x="6" y="2490"/>
                </a:lnTo>
                <a:lnTo>
                  <a:pt x="6" y="2488"/>
                </a:lnTo>
                <a:lnTo>
                  <a:pt x="6" y="2486"/>
                </a:lnTo>
                <a:lnTo>
                  <a:pt x="6" y="2484"/>
                </a:lnTo>
                <a:lnTo>
                  <a:pt x="4" y="2480"/>
                </a:lnTo>
                <a:lnTo>
                  <a:pt x="4" y="2478"/>
                </a:lnTo>
                <a:lnTo>
                  <a:pt x="4" y="2476"/>
                </a:lnTo>
                <a:lnTo>
                  <a:pt x="4" y="2467"/>
                </a:lnTo>
                <a:lnTo>
                  <a:pt x="4" y="2463"/>
                </a:lnTo>
                <a:lnTo>
                  <a:pt x="4" y="2459"/>
                </a:lnTo>
                <a:lnTo>
                  <a:pt x="4" y="2457"/>
                </a:lnTo>
                <a:lnTo>
                  <a:pt x="4" y="2451"/>
                </a:lnTo>
                <a:lnTo>
                  <a:pt x="4" y="2449"/>
                </a:lnTo>
                <a:lnTo>
                  <a:pt x="4" y="2444"/>
                </a:lnTo>
                <a:lnTo>
                  <a:pt x="4" y="2442"/>
                </a:lnTo>
                <a:lnTo>
                  <a:pt x="4" y="2440"/>
                </a:lnTo>
                <a:lnTo>
                  <a:pt x="4" y="2438"/>
                </a:lnTo>
                <a:lnTo>
                  <a:pt x="2" y="2438"/>
                </a:lnTo>
                <a:lnTo>
                  <a:pt x="2" y="2436"/>
                </a:lnTo>
                <a:lnTo>
                  <a:pt x="2" y="2434"/>
                </a:lnTo>
                <a:lnTo>
                  <a:pt x="2" y="2432"/>
                </a:lnTo>
                <a:lnTo>
                  <a:pt x="2" y="2428"/>
                </a:lnTo>
                <a:lnTo>
                  <a:pt x="2" y="2426"/>
                </a:lnTo>
                <a:lnTo>
                  <a:pt x="2" y="2424"/>
                </a:lnTo>
                <a:lnTo>
                  <a:pt x="2" y="2422"/>
                </a:lnTo>
                <a:lnTo>
                  <a:pt x="2" y="2421"/>
                </a:lnTo>
                <a:lnTo>
                  <a:pt x="2" y="2419"/>
                </a:lnTo>
                <a:lnTo>
                  <a:pt x="2" y="2417"/>
                </a:lnTo>
                <a:lnTo>
                  <a:pt x="2" y="2415"/>
                </a:lnTo>
                <a:lnTo>
                  <a:pt x="2" y="2413"/>
                </a:lnTo>
                <a:lnTo>
                  <a:pt x="2" y="2411"/>
                </a:lnTo>
                <a:lnTo>
                  <a:pt x="2" y="2409"/>
                </a:lnTo>
                <a:lnTo>
                  <a:pt x="2" y="2407"/>
                </a:lnTo>
                <a:lnTo>
                  <a:pt x="2" y="2403"/>
                </a:lnTo>
                <a:lnTo>
                  <a:pt x="2" y="2401"/>
                </a:lnTo>
                <a:lnTo>
                  <a:pt x="2" y="2399"/>
                </a:lnTo>
                <a:lnTo>
                  <a:pt x="2" y="2392"/>
                </a:lnTo>
                <a:lnTo>
                  <a:pt x="2" y="2390"/>
                </a:lnTo>
                <a:lnTo>
                  <a:pt x="2" y="2388"/>
                </a:lnTo>
                <a:lnTo>
                  <a:pt x="2" y="2386"/>
                </a:lnTo>
                <a:lnTo>
                  <a:pt x="0" y="2384"/>
                </a:lnTo>
                <a:lnTo>
                  <a:pt x="0" y="2382"/>
                </a:lnTo>
                <a:lnTo>
                  <a:pt x="0" y="2380"/>
                </a:lnTo>
                <a:lnTo>
                  <a:pt x="0" y="2378"/>
                </a:lnTo>
                <a:lnTo>
                  <a:pt x="0" y="2376"/>
                </a:lnTo>
                <a:lnTo>
                  <a:pt x="0" y="2374"/>
                </a:lnTo>
                <a:lnTo>
                  <a:pt x="0" y="2373"/>
                </a:lnTo>
                <a:lnTo>
                  <a:pt x="0" y="2371"/>
                </a:lnTo>
                <a:lnTo>
                  <a:pt x="0" y="2369"/>
                </a:lnTo>
                <a:lnTo>
                  <a:pt x="0" y="2365"/>
                </a:lnTo>
                <a:lnTo>
                  <a:pt x="0" y="2363"/>
                </a:lnTo>
                <a:lnTo>
                  <a:pt x="0" y="2361"/>
                </a:lnTo>
                <a:lnTo>
                  <a:pt x="0" y="2359"/>
                </a:lnTo>
                <a:lnTo>
                  <a:pt x="0" y="2357"/>
                </a:lnTo>
                <a:lnTo>
                  <a:pt x="0" y="2355"/>
                </a:lnTo>
                <a:lnTo>
                  <a:pt x="0" y="2353"/>
                </a:lnTo>
                <a:lnTo>
                  <a:pt x="0" y="2350"/>
                </a:lnTo>
                <a:lnTo>
                  <a:pt x="0" y="2346"/>
                </a:lnTo>
                <a:lnTo>
                  <a:pt x="0" y="2344"/>
                </a:lnTo>
                <a:lnTo>
                  <a:pt x="2" y="2338"/>
                </a:lnTo>
                <a:lnTo>
                  <a:pt x="2" y="2336"/>
                </a:lnTo>
                <a:lnTo>
                  <a:pt x="2" y="2334"/>
                </a:lnTo>
                <a:lnTo>
                  <a:pt x="2" y="2330"/>
                </a:lnTo>
                <a:lnTo>
                  <a:pt x="2" y="2328"/>
                </a:lnTo>
                <a:lnTo>
                  <a:pt x="2" y="2326"/>
                </a:lnTo>
                <a:lnTo>
                  <a:pt x="4" y="2325"/>
                </a:lnTo>
                <a:lnTo>
                  <a:pt x="4" y="2323"/>
                </a:lnTo>
                <a:lnTo>
                  <a:pt x="4" y="2321"/>
                </a:lnTo>
                <a:lnTo>
                  <a:pt x="4" y="2319"/>
                </a:lnTo>
                <a:lnTo>
                  <a:pt x="4" y="2315"/>
                </a:lnTo>
                <a:lnTo>
                  <a:pt x="4" y="2311"/>
                </a:lnTo>
                <a:lnTo>
                  <a:pt x="4" y="2309"/>
                </a:lnTo>
                <a:lnTo>
                  <a:pt x="6" y="2307"/>
                </a:lnTo>
                <a:lnTo>
                  <a:pt x="6" y="2303"/>
                </a:lnTo>
                <a:lnTo>
                  <a:pt x="6" y="2302"/>
                </a:lnTo>
                <a:lnTo>
                  <a:pt x="6" y="2300"/>
                </a:lnTo>
                <a:lnTo>
                  <a:pt x="6" y="2298"/>
                </a:lnTo>
                <a:lnTo>
                  <a:pt x="6" y="2296"/>
                </a:lnTo>
                <a:lnTo>
                  <a:pt x="6" y="2290"/>
                </a:lnTo>
                <a:lnTo>
                  <a:pt x="7" y="2288"/>
                </a:lnTo>
                <a:lnTo>
                  <a:pt x="7" y="2286"/>
                </a:lnTo>
                <a:lnTo>
                  <a:pt x="7" y="2282"/>
                </a:lnTo>
                <a:lnTo>
                  <a:pt x="7" y="2280"/>
                </a:lnTo>
                <a:lnTo>
                  <a:pt x="7" y="2278"/>
                </a:lnTo>
                <a:lnTo>
                  <a:pt x="7" y="2277"/>
                </a:lnTo>
                <a:lnTo>
                  <a:pt x="7" y="2275"/>
                </a:lnTo>
                <a:lnTo>
                  <a:pt x="7" y="2273"/>
                </a:lnTo>
                <a:lnTo>
                  <a:pt x="9" y="2273"/>
                </a:lnTo>
                <a:lnTo>
                  <a:pt x="9" y="2271"/>
                </a:lnTo>
                <a:lnTo>
                  <a:pt x="9" y="2267"/>
                </a:lnTo>
                <a:lnTo>
                  <a:pt x="9" y="2265"/>
                </a:lnTo>
                <a:lnTo>
                  <a:pt x="9" y="2263"/>
                </a:lnTo>
                <a:lnTo>
                  <a:pt x="9" y="2259"/>
                </a:lnTo>
                <a:lnTo>
                  <a:pt x="9" y="2257"/>
                </a:lnTo>
                <a:lnTo>
                  <a:pt x="9" y="2255"/>
                </a:lnTo>
                <a:lnTo>
                  <a:pt x="11" y="2252"/>
                </a:lnTo>
                <a:lnTo>
                  <a:pt x="11" y="2250"/>
                </a:lnTo>
                <a:lnTo>
                  <a:pt x="11" y="2248"/>
                </a:lnTo>
                <a:lnTo>
                  <a:pt x="11" y="2246"/>
                </a:lnTo>
                <a:lnTo>
                  <a:pt x="11" y="2242"/>
                </a:lnTo>
                <a:lnTo>
                  <a:pt x="11" y="2240"/>
                </a:lnTo>
                <a:lnTo>
                  <a:pt x="11" y="2238"/>
                </a:lnTo>
                <a:lnTo>
                  <a:pt x="13" y="2236"/>
                </a:lnTo>
                <a:lnTo>
                  <a:pt x="13" y="2229"/>
                </a:lnTo>
                <a:lnTo>
                  <a:pt x="13" y="2227"/>
                </a:lnTo>
                <a:lnTo>
                  <a:pt x="13" y="2225"/>
                </a:lnTo>
                <a:lnTo>
                  <a:pt x="15" y="2215"/>
                </a:lnTo>
                <a:lnTo>
                  <a:pt x="15" y="2213"/>
                </a:lnTo>
                <a:lnTo>
                  <a:pt x="15" y="2211"/>
                </a:lnTo>
                <a:lnTo>
                  <a:pt x="15" y="2207"/>
                </a:lnTo>
                <a:lnTo>
                  <a:pt x="15" y="2206"/>
                </a:lnTo>
                <a:lnTo>
                  <a:pt x="17" y="2202"/>
                </a:lnTo>
                <a:lnTo>
                  <a:pt x="17" y="2200"/>
                </a:lnTo>
                <a:lnTo>
                  <a:pt x="17" y="2198"/>
                </a:lnTo>
                <a:lnTo>
                  <a:pt x="17" y="2194"/>
                </a:lnTo>
                <a:lnTo>
                  <a:pt x="17" y="2192"/>
                </a:lnTo>
                <a:lnTo>
                  <a:pt x="17" y="2188"/>
                </a:lnTo>
                <a:lnTo>
                  <a:pt x="17" y="2184"/>
                </a:lnTo>
                <a:lnTo>
                  <a:pt x="19" y="2182"/>
                </a:lnTo>
                <a:lnTo>
                  <a:pt x="19" y="2181"/>
                </a:lnTo>
                <a:lnTo>
                  <a:pt x="19" y="2179"/>
                </a:lnTo>
                <a:lnTo>
                  <a:pt x="19" y="2177"/>
                </a:lnTo>
                <a:lnTo>
                  <a:pt x="19" y="2175"/>
                </a:lnTo>
                <a:lnTo>
                  <a:pt x="19" y="2173"/>
                </a:lnTo>
                <a:lnTo>
                  <a:pt x="19" y="2169"/>
                </a:lnTo>
                <a:lnTo>
                  <a:pt x="19" y="2167"/>
                </a:lnTo>
                <a:lnTo>
                  <a:pt x="21" y="2159"/>
                </a:lnTo>
                <a:lnTo>
                  <a:pt x="21" y="2158"/>
                </a:lnTo>
                <a:lnTo>
                  <a:pt x="21" y="2154"/>
                </a:lnTo>
                <a:lnTo>
                  <a:pt x="21" y="2152"/>
                </a:lnTo>
                <a:lnTo>
                  <a:pt x="21" y="2150"/>
                </a:lnTo>
                <a:lnTo>
                  <a:pt x="21" y="2148"/>
                </a:lnTo>
                <a:lnTo>
                  <a:pt x="21" y="2146"/>
                </a:lnTo>
                <a:lnTo>
                  <a:pt x="23" y="2146"/>
                </a:lnTo>
                <a:lnTo>
                  <a:pt x="23" y="2144"/>
                </a:lnTo>
                <a:lnTo>
                  <a:pt x="23" y="2142"/>
                </a:lnTo>
                <a:lnTo>
                  <a:pt x="23" y="2140"/>
                </a:lnTo>
                <a:lnTo>
                  <a:pt x="23" y="2138"/>
                </a:lnTo>
                <a:lnTo>
                  <a:pt x="23" y="2134"/>
                </a:lnTo>
                <a:lnTo>
                  <a:pt x="23" y="2133"/>
                </a:lnTo>
                <a:lnTo>
                  <a:pt x="25" y="2129"/>
                </a:lnTo>
                <a:lnTo>
                  <a:pt x="25" y="2127"/>
                </a:lnTo>
                <a:lnTo>
                  <a:pt x="25" y="2123"/>
                </a:lnTo>
                <a:lnTo>
                  <a:pt x="25" y="2121"/>
                </a:lnTo>
                <a:lnTo>
                  <a:pt x="25" y="2117"/>
                </a:lnTo>
                <a:lnTo>
                  <a:pt x="27" y="2110"/>
                </a:lnTo>
                <a:lnTo>
                  <a:pt x="27" y="2108"/>
                </a:lnTo>
                <a:lnTo>
                  <a:pt x="27" y="2106"/>
                </a:lnTo>
                <a:lnTo>
                  <a:pt x="27" y="2104"/>
                </a:lnTo>
                <a:lnTo>
                  <a:pt x="27" y="2102"/>
                </a:lnTo>
                <a:lnTo>
                  <a:pt x="27" y="2100"/>
                </a:lnTo>
                <a:lnTo>
                  <a:pt x="27" y="2098"/>
                </a:lnTo>
                <a:lnTo>
                  <a:pt x="27" y="2096"/>
                </a:lnTo>
                <a:lnTo>
                  <a:pt x="29" y="2092"/>
                </a:lnTo>
                <a:lnTo>
                  <a:pt x="29" y="2090"/>
                </a:lnTo>
                <a:lnTo>
                  <a:pt x="29" y="2088"/>
                </a:lnTo>
                <a:lnTo>
                  <a:pt x="29" y="2086"/>
                </a:lnTo>
                <a:lnTo>
                  <a:pt x="29" y="2079"/>
                </a:lnTo>
                <a:lnTo>
                  <a:pt x="29" y="2077"/>
                </a:lnTo>
                <a:lnTo>
                  <a:pt x="31" y="2075"/>
                </a:lnTo>
                <a:lnTo>
                  <a:pt x="31" y="2073"/>
                </a:lnTo>
                <a:lnTo>
                  <a:pt x="31" y="2071"/>
                </a:lnTo>
                <a:lnTo>
                  <a:pt x="31" y="2069"/>
                </a:lnTo>
                <a:lnTo>
                  <a:pt x="31" y="2065"/>
                </a:lnTo>
                <a:lnTo>
                  <a:pt x="31" y="2063"/>
                </a:lnTo>
                <a:lnTo>
                  <a:pt x="31" y="2062"/>
                </a:lnTo>
                <a:lnTo>
                  <a:pt x="31" y="2058"/>
                </a:lnTo>
                <a:lnTo>
                  <a:pt x="32" y="2056"/>
                </a:lnTo>
                <a:lnTo>
                  <a:pt x="32" y="2054"/>
                </a:lnTo>
                <a:lnTo>
                  <a:pt x="32" y="2050"/>
                </a:lnTo>
                <a:lnTo>
                  <a:pt x="32" y="2048"/>
                </a:lnTo>
                <a:lnTo>
                  <a:pt x="32" y="2044"/>
                </a:lnTo>
                <a:lnTo>
                  <a:pt x="34" y="2031"/>
                </a:lnTo>
                <a:lnTo>
                  <a:pt x="34" y="2025"/>
                </a:lnTo>
                <a:lnTo>
                  <a:pt x="36" y="2017"/>
                </a:lnTo>
                <a:lnTo>
                  <a:pt x="36" y="2006"/>
                </a:lnTo>
                <a:lnTo>
                  <a:pt x="36" y="2004"/>
                </a:lnTo>
                <a:lnTo>
                  <a:pt x="36" y="1998"/>
                </a:lnTo>
                <a:lnTo>
                  <a:pt x="38" y="1998"/>
                </a:lnTo>
                <a:lnTo>
                  <a:pt x="38" y="1994"/>
                </a:lnTo>
                <a:lnTo>
                  <a:pt x="38" y="1992"/>
                </a:lnTo>
                <a:lnTo>
                  <a:pt x="38" y="1991"/>
                </a:lnTo>
                <a:lnTo>
                  <a:pt x="38" y="1987"/>
                </a:lnTo>
                <a:lnTo>
                  <a:pt x="40" y="1981"/>
                </a:lnTo>
                <a:lnTo>
                  <a:pt x="40" y="1979"/>
                </a:lnTo>
                <a:lnTo>
                  <a:pt x="40" y="1977"/>
                </a:lnTo>
                <a:lnTo>
                  <a:pt x="40" y="1975"/>
                </a:lnTo>
                <a:lnTo>
                  <a:pt x="40" y="1971"/>
                </a:lnTo>
                <a:lnTo>
                  <a:pt x="40" y="1967"/>
                </a:lnTo>
                <a:lnTo>
                  <a:pt x="42" y="1966"/>
                </a:lnTo>
                <a:lnTo>
                  <a:pt x="42" y="1960"/>
                </a:lnTo>
                <a:lnTo>
                  <a:pt x="42" y="1958"/>
                </a:lnTo>
                <a:lnTo>
                  <a:pt x="42" y="1952"/>
                </a:lnTo>
                <a:lnTo>
                  <a:pt x="44" y="1943"/>
                </a:lnTo>
                <a:lnTo>
                  <a:pt x="44" y="1939"/>
                </a:lnTo>
                <a:lnTo>
                  <a:pt x="44" y="1933"/>
                </a:lnTo>
                <a:lnTo>
                  <a:pt x="44" y="1925"/>
                </a:lnTo>
                <a:lnTo>
                  <a:pt x="46" y="1925"/>
                </a:lnTo>
                <a:lnTo>
                  <a:pt x="46" y="1923"/>
                </a:lnTo>
                <a:lnTo>
                  <a:pt x="46" y="1918"/>
                </a:lnTo>
                <a:lnTo>
                  <a:pt x="46" y="1914"/>
                </a:lnTo>
                <a:lnTo>
                  <a:pt x="46" y="1912"/>
                </a:lnTo>
                <a:lnTo>
                  <a:pt x="46" y="1910"/>
                </a:lnTo>
                <a:lnTo>
                  <a:pt x="48" y="1904"/>
                </a:lnTo>
                <a:lnTo>
                  <a:pt x="48" y="1898"/>
                </a:lnTo>
                <a:lnTo>
                  <a:pt x="48" y="1893"/>
                </a:lnTo>
                <a:lnTo>
                  <a:pt x="50" y="1885"/>
                </a:lnTo>
                <a:lnTo>
                  <a:pt x="50" y="1883"/>
                </a:lnTo>
                <a:lnTo>
                  <a:pt x="50" y="1881"/>
                </a:lnTo>
                <a:lnTo>
                  <a:pt x="50" y="1879"/>
                </a:lnTo>
                <a:lnTo>
                  <a:pt x="50" y="1875"/>
                </a:lnTo>
                <a:lnTo>
                  <a:pt x="52" y="1870"/>
                </a:lnTo>
                <a:lnTo>
                  <a:pt x="52" y="1868"/>
                </a:lnTo>
                <a:lnTo>
                  <a:pt x="52" y="1864"/>
                </a:lnTo>
                <a:lnTo>
                  <a:pt x="52" y="1860"/>
                </a:lnTo>
                <a:lnTo>
                  <a:pt x="52" y="1858"/>
                </a:lnTo>
                <a:lnTo>
                  <a:pt x="52" y="1852"/>
                </a:lnTo>
                <a:lnTo>
                  <a:pt x="54" y="1847"/>
                </a:lnTo>
                <a:lnTo>
                  <a:pt x="54" y="1843"/>
                </a:lnTo>
                <a:lnTo>
                  <a:pt x="54" y="1835"/>
                </a:lnTo>
                <a:lnTo>
                  <a:pt x="55" y="1829"/>
                </a:lnTo>
                <a:lnTo>
                  <a:pt x="55" y="1827"/>
                </a:lnTo>
                <a:lnTo>
                  <a:pt x="55" y="1823"/>
                </a:lnTo>
                <a:lnTo>
                  <a:pt x="55" y="1822"/>
                </a:lnTo>
                <a:lnTo>
                  <a:pt x="55" y="1820"/>
                </a:lnTo>
                <a:lnTo>
                  <a:pt x="55" y="1818"/>
                </a:lnTo>
                <a:lnTo>
                  <a:pt x="55" y="1810"/>
                </a:lnTo>
                <a:lnTo>
                  <a:pt x="57" y="1810"/>
                </a:lnTo>
                <a:lnTo>
                  <a:pt x="57" y="1808"/>
                </a:lnTo>
                <a:lnTo>
                  <a:pt x="57" y="1802"/>
                </a:lnTo>
                <a:lnTo>
                  <a:pt x="57" y="1800"/>
                </a:lnTo>
                <a:lnTo>
                  <a:pt x="57" y="1799"/>
                </a:lnTo>
                <a:lnTo>
                  <a:pt x="59" y="1791"/>
                </a:lnTo>
                <a:lnTo>
                  <a:pt x="59" y="1787"/>
                </a:lnTo>
                <a:lnTo>
                  <a:pt x="59" y="1781"/>
                </a:lnTo>
                <a:lnTo>
                  <a:pt x="59" y="1775"/>
                </a:lnTo>
                <a:lnTo>
                  <a:pt x="59" y="1774"/>
                </a:lnTo>
                <a:lnTo>
                  <a:pt x="61" y="1772"/>
                </a:lnTo>
                <a:lnTo>
                  <a:pt x="61" y="1768"/>
                </a:lnTo>
                <a:lnTo>
                  <a:pt x="61" y="1758"/>
                </a:lnTo>
                <a:lnTo>
                  <a:pt x="61" y="1756"/>
                </a:lnTo>
                <a:lnTo>
                  <a:pt x="63" y="1747"/>
                </a:lnTo>
                <a:lnTo>
                  <a:pt x="63" y="1745"/>
                </a:lnTo>
                <a:lnTo>
                  <a:pt x="65" y="1733"/>
                </a:lnTo>
                <a:lnTo>
                  <a:pt x="65" y="1727"/>
                </a:lnTo>
                <a:lnTo>
                  <a:pt x="65" y="1724"/>
                </a:lnTo>
                <a:lnTo>
                  <a:pt x="65" y="1720"/>
                </a:lnTo>
                <a:lnTo>
                  <a:pt x="65" y="1718"/>
                </a:lnTo>
                <a:lnTo>
                  <a:pt x="65" y="1716"/>
                </a:lnTo>
                <a:lnTo>
                  <a:pt x="67" y="1706"/>
                </a:lnTo>
                <a:lnTo>
                  <a:pt x="67" y="1699"/>
                </a:lnTo>
                <a:lnTo>
                  <a:pt x="67" y="1697"/>
                </a:lnTo>
                <a:lnTo>
                  <a:pt x="69" y="1687"/>
                </a:lnTo>
                <a:lnTo>
                  <a:pt x="69" y="1679"/>
                </a:lnTo>
                <a:lnTo>
                  <a:pt x="69" y="1678"/>
                </a:lnTo>
                <a:lnTo>
                  <a:pt x="71" y="1668"/>
                </a:lnTo>
                <a:lnTo>
                  <a:pt x="71" y="1664"/>
                </a:lnTo>
                <a:lnTo>
                  <a:pt x="71" y="1656"/>
                </a:lnTo>
                <a:lnTo>
                  <a:pt x="73" y="1655"/>
                </a:lnTo>
                <a:lnTo>
                  <a:pt x="73" y="1645"/>
                </a:lnTo>
                <a:lnTo>
                  <a:pt x="73" y="1641"/>
                </a:lnTo>
                <a:lnTo>
                  <a:pt x="75" y="1630"/>
                </a:lnTo>
                <a:lnTo>
                  <a:pt x="75" y="1622"/>
                </a:lnTo>
                <a:lnTo>
                  <a:pt x="77" y="1612"/>
                </a:lnTo>
                <a:lnTo>
                  <a:pt x="77" y="1610"/>
                </a:lnTo>
                <a:lnTo>
                  <a:pt x="77" y="1603"/>
                </a:lnTo>
                <a:lnTo>
                  <a:pt x="77" y="1597"/>
                </a:lnTo>
                <a:lnTo>
                  <a:pt x="79" y="1583"/>
                </a:lnTo>
                <a:lnTo>
                  <a:pt x="79" y="1580"/>
                </a:lnTo>
                <a:lnTo>
                  <a:pt x="79" y="1578"/>
                </a:lnTo>
                <a:lnTo>
                  <a:pt x="80" y="1562"/>
                </a:lnTo>
                <a:lnTo>
                  <a:pt x="80" y="1560"/>
                </a:lnTo>
                <a:lnTo>
                  <a:pt x="80" y="1559"/>
                </a:lnTo>
                <a:lnTo>
                  <a:pt x="82" y="1553"/>
                </a:lnTo>
                <a:lnTo>
                  <a:pt x="82" y="1551"/>
                </a:lnTo>
                <a:lnTo>
                  <a:pt x="82" y="1541"/>
                </a:lnTo>
                <a:lnTo>
                  <a:pt x="84" y="1535"/>
                </a:lnTo>
                <a:lnTo>
                  <a:pt x="84" y="1530"/>
                </a:lnTo>
                <a:lnTo>
                  <a:pt x="84" y="1528"/>
                </a:lnTo>
                <a:lnTo>
                  <a:pt x="86" y="1509"/>
                </a:lnTo>
                <a:lnTo>
                  <a:pt x="86" y="1507"/>
                </a:lnTo>
                <a:lnTo>
                  <a:pt x="88" y="1495"/>
                </a:lnTo>
                <a:lnTo>
                  <a:pt x="88" y="1493"/>
                </a:lnTo>
                <a:lnTo>
                  <a:pt x="88" y="1489"/>
                </a:lnTo>
                <a:lnTo>
                  <a:pt x="90" y="1474"/>
                </a:lnTo>
                <a:lnTo>
                  <a:pt x="90" y="1461"/>
                </a:lnTo>
                <a:lnTo>
                  <a:pt x="92" y="1457"/>
                </a:lnTo>
                <a:lnTo>
                  <a:pt x="92" y="1451"/>
                </a:lnTo>
                <a:lnTo>
                  <a:pt x="92" y="1447"/>
                </a:lnTo>
                <a:lnTo>
                  <a:pt x="94" y="1436"/>
                </a:lnTo>
                <a:lnTo>
                  <a:pt x="94" y="1422"/>
                </a:lnTo>
                <a:lnTo>
                  <a:pt x="96" y="1418"/>
                </a:lnTo>
                <a:lnTo>
                  <a:pt x="96" y="1409"/>
                </a:lnTo>
                <a:lnTo>
                  <a:pt x="96" y="1407"/>
                </a:lnTo>
                <a:lnTo>
                  <a:pt x="96" y="1405"/>
                </a:lnTo>
                <a:lnTo>
                  <a:pt x="98" y="1403"/>
                </a:lnTo>
                <a:lnTo>
                  <a:pt x="98" y="1401"/>
                </a:lnTo>
                <a:lnTo>
                  <a:pt x="98" y="1395"/>
                </a:lnTo>
                <a:lnTo>
                  <a:pt x="98" y="1393"/>
                </a:lnTo>
                <a:lnTo>
                  <a:pt x="98" y="1392"/>
                </a:lnTo>
                <a:lnTo>
                  <a:pt x="98" y="1390"/>
                </a:lnTo>
                <a:lnTo>
                  <a:pt x="98" y="1384"/>
                </a:lnTo>
                <a:lnTo>
                  <a:pt x="100" y="1380"/>
                </a:lnTo>
                <a:lnTo>
                  <a:pt x="100" y="1376"/>
                </a:lnTo>
                <a:lnTo>
                  <a:pt x="100" y="1374"/>
                </a:lnTo>
                <a:lnTo>
                  <a:pt x="100" y="1370"/>
                </a:lnTo>
                <a:lnTo>
                  <a:pt x="100" y="1368"/>
                </a:lnTo>
                <a:lnTo>
                  <a:pt x="102" y="1363"/>
                </a:lnTo>
                <a:lnTo>
                  <a:pt x="102" y="1359"/>
                </a:lnTo>
                <a:lnTo>
                  <a:pt x="102" y="1357"/>
                </a:lnTo>
                <a:lnTo>
                  <a:pt x="102" y="1351"/>
                </a:lnTo>
                <a:lnTo>
                  <a:pt x="102" y="1349"/>
                </a:lnTo>
                <a:lnTo>
                  <a:pt x="103" y="1345"/>
                </a:lnTo>
                <a:lnTo>
                  <a:pt x="103" y="1344"/>
                </a:lnTo>
                <a:lnTo>
                  <a:pt x="103" y="1342"/>
                </a:lnTo>
                <a:lnTo>
                  <a:pt x="103" y="1340"/>
                </a:lnTo>
                <a:lnTo>
                  <a:pt x="103" y="1338"/>
                </a:lnTo>
                <a:lnTo>
                  <a:pt x="103" y="1336"/>
                </a:lnTo>
                <a:lnTo>
                  <a:pt x="103" y="1334"/>
                </a:lnTo>
                <a:lnTo>
                  <a:pt x="103" y="1332"/>
                </a:lnTo>
                <a:lnTo>
                  <a:pt x="105" y="1322"/>
                </a:lnTo>
                <a:lnTo>
                  <a:pt x="105" y="1320"/>
                </a:lnTo>
                <a:lnTo>
                  <a:pt x="105" y="1317"/>
                </a:lnTo>
                <a:lnTo>
                  <a:pt x="105" y="1315"/>
                </a:lnTo>
                <a:lnTo>
                  <a:pt x="105" y="1313"/>
                </a:lnTo>
                <a:lnTo>
                  <a:pt x="105" y="1311"/>
                </a:lnTo>
                <a:lnTo>
                  <a:pt x="107" y="1307"/>
                </a:lnTo>
                <a:lnTo>
                  <a:pt x="107" y="1305"/>
                </a:lnTo>
                <a:lnTo>
                  <a:pt x="107" y="1301"/>
                </a:lnTo>
                <a:lnTo>
                  <a:pt x="109" y="1290"/>
                </a:lnTo>
                <a:lnTo>
                  <a:pt x="109" y="1288"/>
                </a:lnTo>
                <a:lnTo>
                  <a:pt x="109" y="1280"/>
                </a:lnTo>
                <a:lnTo>
                  <a:pt x="109" y="1276"/>
                </a:lnTo>
                <a:lnTo>
                  <a:pt x="111" y="1267"/>
                </a:lnTo>
                <a:lnTo>
                  <a:pt x="111" y="1261"/>
                </a:lnTo>
                <a:lnTo>
                  <a:pt x="111" y="1259"/>
                </a:lnTo>
                <a:lnTo>
                  <a:pt x="113" y="1253"/>
                </a:lnTo>
                <a:lnTo>
                  <a:pt x="113" y="1246"/>
                </a:lnTo>
                <a:lnTo>
                  <a:pt x="113" y="1242"/>
                </a:lnTo>
                <a:lnTo>
                  <a:pt x="113" y="1240"/>
                </a:lnTo>
                <a:lnTo>
                  <a:pt x="113" y="1238"/>
                </a:lnTo>
                <a:lnTo>
                  <a:pt x="113" y="1236"/>
                </a:lnTo>
                <a:lnTo>
                  <a:pt x="115" y="1228"/>
                </a:lnTo>
                <a:lnTo>
                  <a:pt x="115" y="1226"/>
                </a:lnTo>
                <a:lnTo>
                  <a:pt x="115" y="1223"/>
                </a:lnTo>
                <a:lnTo>
                  <a:pt x="115" y="1219"/>
                </a:lnTo>
                <a:lnTo>
                  <a:pt x="117" y="1207"/>
                </a:lnTo>
                <a:lnTo>
                  <a:pt x="117" y="1200"/>
                </a:lnTo>
                <a:lnTo>
                  <a:pt x="117" y="1196"/>
                </a:lnTo>
                <a:lnTo>
                  <a:pt x="119" y="1194"/>
                </a:lnTo>
                <a:lnTo>
                  <a:pt x="119" y="1190"/>
                </a:lnTo>
                <a:lnTo>
                  <a:pt x="119" y="1184"/>
                </a:lnTo>
                <a:lnTo>
                  <a:pt x="119" y="1180"/>
                </a:lnTo>
                <a:lnTo>
                  <a:pt x="119" y="1178"/>
                </a:lnTo>
                <a:lnTo>
                  <a:pt x="121" y="1176"/>
                </a:lnTo>
                <a:lnTo>
                  <a:pt x="121" y="1173"/>
                </a:lnTo>
                <a:lnTo>
                  <a:pt x="121" y="1171"/>
                </a:lnTo>
                <a:lnTo>
                  <a:pt x="121" y="1169"/>
                </a:lnTo>
                <a:lnTo>
                  <a:pt x="121" y="1163"/>
                </a:lnTo>
                <a:lnTo>
                  <a:pt x="121" y="1159"/>
                </a:lnTo>
                <a:lnTo>
                  <a:pt x="123" y="1155"/>
                </a:lnTo>
                <a:lnTo>
                  <a:pt x="123" y="1153"/>
                </a:lnTo>
                <a:lnTo>
                  <a:pt x="123" y="1152"/>
                </a:lnTo>
                <a:lnTo>
                  <a:pt x="123" y="1148"/>
                </a:lnTo>
                <a:lnTo>
                  <a:pt x="123" y="1142"/>
                </a:lnTo>
                <a:lnTo>
                  <a:pt x="123" y="1140"/>
                </a:lnTo>
                <a:lnTo>
                  <a:pt x="125" y="1132"/>
                </a:lnTo>
                <a:lnTo>
                  <a:pt x="125" y="1127"/>
                </a:lnTo>
                <a:lnTo>
                  <a:pt x="125" y="1125"/>
                </a:lnTo>
                <a:lnTo>
                  <a:pt x="125" y="1123"/>
                </a:lnTo>
                <a:lnTo>
                  <a:pt x="127" y="1109"/>
                </a:lnTo>
                <a:lnTo>
                  <a:pt x="127" y="1107"/>
                </a:lnTo>
                <a:lnTo>
                  <a:pt x="127" y="1104"/>
                </a:lnTo>
                <a:lnTo>
                  <a:pt x="128" y="1102"/>
                </a:lnTo>
                <a:lnTo>
                  <a:pt x="128" y="1098"/>
                </a:lnTo>
                <a:lnTo>
                  <a:pt x="128" y="1096"/>
                </a:lnTo>
                <a:lnTo>
                  <a:pt x="128" y="1094"/>
                </a:lnTo>
                <a:lnTo>
                  <a:pt x="128" y="1092"/>
                </a:lnTo>
                <a:lnTo>
                  <a:pt x="128" y="1090"/>
                </a:lnTo>
                <a:lnTo>
                  <a:pt x="128" y="1088"/>
                </a:lnTo>
                <a:lnTo>
                  <a:pt x="130" y="1082"/>
                </a:lnTo>
                <a:lnTo>
                  <a:pt x="130" y="1080"/>
                </a:lnTo>
                <a:lnTo>
                  <a:pt x="130" y="1079"/>
                </a:lnTo>
                <a:lnTo>
                  <a:pt x="130" y="1075"/>
                </a:lnTo>
                <a:lnTo>
                  <a:pt x="132" y="1063"/>
                </a:lnTo>
                <a:lnTo>
                  <a:pt x="132" y="1061"/>
                </a:lnTo>
                <a:lnTo>
                  <a:pt x="132" y="1057"/>
                </a:lnTo>
                <a:lnTo>
                  <a:pt x="132" y="1052"/>
                </a:lnTo>
                <a:lnTo>
                  <a:pt x="132" y="1050"/>
                </a:lnTo>
                <a:lnTo>
                  <a:pt x="132" y="1048"/>
                </a:lnTo>
                <a:lnTo>
                  <a:pt x="134" y="1038"/>
                </a:lnTo>
                <a:lnTo>
                  <a:pt x="134" y="1036"/>
                </a:lnTo>
                <a:lnTo>
                  <a:pt x="134" y="1032"/>
                </a:lnTo>
                <a:lnTo>
                  <a:pt x="134" y="1031"/>
                </a:lnTo>
                <a:lnTo>
                  <a:pt x="136" y="1027"/>
                </a:lnTo>
                <a:lnTo>
                  <a:pt x="136" y="1025"/>
                </a:lnTo>
                <a:lnTo>
                  <a:pt x="136" y="1023"/>
                </a:lnTo>
                <a:lnTo>
                  <a:pt x="136" y="1021"/>
                </a:lnTo>
                <a:lnTo>
                  <a:pt x="136" y="1019"/>
                </a:lnTo>
                <a:lnTo>
                  <a:pt x="136" y="1013"/>
                </a:lnTo>
                <a:lnTo>
                  <a:pt x="136" y="1011"/>
                </a:lnTo>
                <a:lnTo>
                  <a:pt x="138" y="1006"/>
                </a:lnTo>
                <a:lnTo>
                  <a:pt x="138" y="1004"/>
                </a:lnTo>
                <a:lnTo>
                  <a:pt x="138" y="1002"/>
                </a:lnTo>
                <a:lnTo>
                  <a:pt x="138" y="1000"/>
                </a:lnTo>
                <a:lnTo>
                  <a:pt x="138" y="990"/>
                </a:lnTo>
                <a:lnTo>
                  <a:pt x="138" y="988"/>
                </a:lnTo>
                <a:lnTo>
                  <a:pt x="140" y="986"/>
                </a:lnTo>
                <a:lnTo>
                  <a:pt x="140" y="981"/>
                </a:lnTo>
                <a:lnTo>
                  <a:pt x="140" y="973"/>
                </a:lnTo>
                <a:lnTo>
                  <a:pt x="140" y="971"/>
                </a:lnTo>
                <a:lnTo>
                  <a:pt x="140" y="969"/>
                </a:lnTo>
                <a:lnTo>
                  <a:pt x="142" y="965"/>
                </a:lnTo>
                <a:lnTo>
                  <a:pt x="142" y="961"/>
                </a:lnTo>
                <a:lnTo>
                  <a:pt x="142" y="954"/>
                </a:lnTo>
                <a:lnTo>
                  <a:pt x="144" y="950"/>
                </a:lnTo>
                <a:lnTo>
                  <a:pt x="144" y="938"/>
                </a:lnTo>
                <a:lnTo>
                  <a:pt x="146" y="927"/>
                </a:lnTo>
                <a:lnTo>
                  <a:pt x="146" y="925"/>
                </a:lnTo>
                <a:lnTo>
                  <a:pt x="146" y="923"/>
                </a:lnTo>
                <a:lnTo>
                  <a:pt x="146" y="921"/>
                </a:lnTo>
                <a:lnTo>
                  <a:pt x="148" y="915"/>
                </a:lnTo>
                <a:lnTo>
                  <a:pt x="148" y="910"/>
                </a:lnTo>
                <a:lnTo>
                  <a:pt x="148" y="906"/>
                </a:lnTo>
                <a:lnTo>
                  <a:pt x="150" y="889"/>
                </a:lnTo>
                <a:lnTo>
                  <a:pt x="150" y="887"/>
                </a:lnTo>
                <a:lnTo>
                  <a:pt x="152" y="871"/>
                </a:lnTo>
                <a:lnTo>
                  <a:pt x="152" y="869"/>
                </a:lnTo>
                <a:lnTo>
                  <a:pt x="152" y="867"/>
                </a:lnTo>
                <a:lnTo>
                  <a:pt x="153" y="865"/>
                </a:lnTo>
                <a:lnTo>
                  <a:pt x="153" y="864"/>
                </a:lnTo>
                <a:lnTo>
                  <a:pt x="153" y="860"/>
                </a:lnTo>
                <a:lnTo>
                  <a:pt x="153" y="858"/>
                </a:lnTo>
                <a:lnTo>
                  <a:pt x="153" y="856"/>
                </a:lnTo>
                <a:lnTo>
                  <a:pt x="153" y="854"/>
                </a:lnTo>
                <a:lnTo>
                  <a:pt x="153" y="848"/>
                </a:lnTo>
                <a:lnTo>
                  <a:pt x="155" y="846"/>
                </a:lnTo>
                <a:lnTo>
                  <a:pt x="155" y="844"/>
                </a:lnTo>
                <a:lnTo>
                  <a:pt x="155" y="842"/>
                </a:lnTo>
                <a:lnTo>
                  <a:pt x="155" y="841"/>
                </a:lnTo>
                <a:lnTo>
                  <a:pt x="155" y="839"/>
                </a:lnTo>
                <a:lnTo>
                  <a:pt x="157" y="827"/>
                </a:lnTo>
                <a:lnTo>
                  <a:pt x="157" y="814"/>
                </a:lnTo>
                <a:lnTo>
                  <a:pt x="159" y="812"/>
                </a:lnTo>
                <a:lnTo>
                  <a:pt x="159" y="806"/>
                </a:lnTo>
                <a:lnTo>
                  <a:pt x="159" y="802"/>
                </a:lnTo>
                <a:lnTo>
                  <a:pt x="161" y="789"/>
                </a:lnTo>
                <a:lnTo>
                  <a:pt x="161" y="787"/>
                </a:lnTo>
                <a:lnTo>
                  <a:pt x="161" y="785"/>
                </a:lnTo>
                <a:lnTo>
                  <a:pt x="161" y="781"/>
                </a:lnTo>
                <a:lnTo>
                  <a:pt x="163" y="779"/>
                </a:lnTo>
                <a:lnTo>
                  <a:pt x="163" y="771"/>
                </a:lnTo>
                <a:lnTo>
                  <a:pt x="163" y="769"/>
                </a:lnTo>
                <a:lnTo>
                  <a:pt x="163" y="768"/>
                </a:lnTo>
                <a:lnTo>
                  <a:pt x="163" y="766"/>
                </a:lnTo>
                <a:lnTo>
                  <a:pt x="163" y="764"/>
                </a:lnTo>
                <a:lnTo>
                  <a:pt x="165" y="756"/>
                </a:lnTo>
                <a:lnTo>
                  <a:pt x="165" y="750"/>
                </a:lnTo>
                <a:lnTo>
                  <a:pt x="167" y="739"/>
                </a:lnTo>
                <a:lnTo>
                  <a:pt x="167" y="733"/>
                </a:lnTo>
                <a:lnTo>
                  <a:pt x="167" y="727"/>
                </a:lnTo>
                <a:lnTo>
                  <a:pt x="169" y="723"/>
                </a:lnTo>
                <a:lnTo>
                  <a:pt x="169" y="720"/>
                </a:lnTo>
                <a:lnTo>
                  <a:pt x="169" y="718"/>
                </a:lnTo>
                <a:lnTo>
                  <a:pt x="169" y="706"/>
                </a:lnTo>
                <a:lnTo>
                  <a:pt x="171" y="706"/>
                </a:lnTo>
                <a:lnTo>
                  <a:pt x="171" y="702"/>
                </a:lnTo>
                <a:lnTo>
                  <a:pt x="171" y="698"/>
                </a:lnTo>
                <a:lnTo>
                  <a:pt x="171" y="697"/>
                </a:lnTo>
                <a:lnTo>
                  <a:pt x="171" y="695"/>
                </a:lnTo>
                <a:lnTo>
                  <a:pt x="173" y="683"/>
                </a:lnTo>
                <a:lnTo>
                  <a:pt x="173" y="679"/>
                </a:lnTo>
                <a:lnTo>
                  <a:pt x="173" y="677"/>
                </a:lnTo>
                <a:lnTo>
                  <a:pt x="173" y="673"/>
                </a:lnTo>
                <a:lnTo>
                  <a:pt x="175" y="662"/>
                </a:lnTo>
                <a:lnTo>
                  <a:pt x="175" y="654"/>
                </a:lnTo>
                <a:lnTo>
                  <a:pt x="176" y="652"/>
                </a:lnTo>
                <a:lnTo>
                  <a:pt x="176" y="639"/>
                </a:lnTo>
                <a:lnTo>
                  <a:pt x="178" y="629"/>
                </a:lnTo>
                <a:lnTo>
                  <a:pt x="178" y="627"/>
                </a:lnTo>
                <a:lnTo>
                  <a:pt x="180" y="620"/>
                </a:lnTo>
                <a:lnTo>
                  <a:pt x="180" y="618"/>
                </a:lnTo>
                <a:lnTo>
                  <a:pt x="180" y="616"/>
                </a:lnTo>
                <a:lnTo>
                  <a:pt x="180" y="612"/>
                </a:lnTo>
                <a:lnTo>
                  <a:pt x="180" y="606"/>
                </a:lnTo>
                <a:lnTo>
                  <a:pt x="180" y="604"/>
                </a:lnTo>
                <a:lnTo>
                  <a:pt x="180" y="597"/>
                </a:lnTo>
                <a:lnTo>
                  <a:pt x="182" y="583"/>
                </a:lnTo>
                <a:lnTo>
                  <a:pt x="182" y="581"/>
                </a:lnTo>
                <a:lnTo>
                  <a:pt x="184" y="577"/>
                </a:lnTo>
                <a:lnTo>
                  <a:pt x="184" y="576"/>
                </a:lnTo>
                <a:lnTo>
                  <a:pt x="184" y="572"/>
                </a:lnTo>
                <a:lnTo>
                  <a:pt x="184" y="568"/>
                </a:lnTo>
                <a:lnTo>
                  <a:pt x="184" y="564"/>
                </a:lnTo>
                <a:lnTo>
                  <a:pt x="186" y="562"/>
                </a:lnTo>
                <a:lnTo>
                  <a:pt x="186" y="558"/>
                </a:lnTo>
                <a:lnTo>
                  <a:pt x="186" y="553"/>
                </a:lnTo>
                <a:lnTo>
                  <a:pt x="186" y="549"/>
                </a:lnTo>
                <a:lnTo>
                  <a:pt x="186" y="547"/>
                </a:lnTo>
                <a:lnTo>
                  <a:pt x="186" y="545"/>
                </a:lnTo>
                <a:lnTo>
                  <a:pt x="188" y="545"/>
                </a:lnTo>
                <a:lnTo>
                  <a:pt x="188" y="543"/>
                </a:lnTo>
                <a:lnTo>
                  <a:pt x="188" y="541"/>
                </a:lnTo>
                <a:lnTo>
                  <a:pt x="188" y="533"/>
                </a:lnTo>
                <a:lnTo>
                  <a:pt x="188" y="531"/>
                </a:lnTo>
                <a:lnTo>
                  <a:pt x="188" y="529"/>
                </a:lnTo>
                <a:lnTo>
                  <a:pt x="188" y="528"/>
                </a:lnTo>
                <a:lnTo>
                  <a:pt x="188" y="526"/>
                </a:lnTo>
                <a:lnTo>
                  <a:pt x="190" y="522"/>
                </a:lnTo>
                <a:lnTo>
                  <a:pt x="190" y="516"/>
                </a:lnTo>
                <a:lnTo>
                  <a:pt x="190" y="512"/>
                </a:lnTo>
                <a:lnTo>
                  <a:pt x="190" y="510"/>
                </a:lnTo>
                <a:lnTo>
                  <a:pt x="192" y="501"/>
                </a:lnTo>
                <a:lnTo>
                  <a:pt x="192" y="495"/>
                </a:lnTo>
                <a:lnTo>
                  <a:pt x="194" y="489"/>
                </a:lnTo>
                <a:lnTo>
                  <a:pt x="194" y="485"/>
                </a:lnTo>
                <a:lnTo>
                  <a:pt x="194" y="483"/>
                </a:lnTo>
                <a:lnTo>
                  <a:pt x="194" y="481"/>
                </a:lnTo>
                <a:lnTo>
                  <a:pt x="194" y="480"/>
                </a:lnTo>
                <a:lnTo>
                  <a:pt x="194" y="478"/>
                </a:lnTo>
                <a:lnTo>
                  <a:pt x="194" y="476"/>
                </a:lnTo>
                <a:lnTo>
                  <a:pt x="194" y="474"/>
                </a:lnTo>
                <a:lnTo>
                  <a:pt x="194" y="472"/>
                </a:lnTo>
                <a:lnTo>
                  <a:pt x="196" y="468"/>
                </a:lnTo>
                <a:lnTo>
                  <a:pt x="196" y="466"/>
                </a:lnTo>
                <a:lnTo>
                  <a:pt x="196" y="464"/>
                </a:lnTo>
                <a:lnTo>
                  <a:pt x="196" y="460"/>
                </a:lnTo>
                <a:lnTo>
                  <a:pt x="196" y="457"/>
                </a:lnTo>
                <a:lnTo>
                  <a:pt x="196" y="455"/>
                </a:lnTo>
                <a:lnTo>
                  <a:pt x="196" y="453"/>
                </a:lnTo>
                <a:lnTo>
                  <a:pt x="198" y="449"/>
                </a:lnTo>
                <a:lnTo>
                  <a:pt x="198" y="445"/>
                </a:lnTo>
                <a:lnTo>
                  <a:pt x="198" y="443"/>
                </a:lnTo>
                <a:lnTo>
                  <a:pt x="198" y="441"/>
                </a:lnTo>
                <a:lnTo>
                  <a:pt x="198" y="439"/>
                </a:lnTo>
                <a:lnTo>
                  <a:pt x="198" y="437"/>
                </a:lnTo>
                <a:lnTo>
                  <a:pt x="198" y="435"/>
                </a:lnTo>
                <a:lnTo>
                  <a:pt x="198" y="433"/>
                </a:lnTo>
                <a:lnTo>
                  <a:pt x="200" y="430"/>
                </a:lnTo>
                <a:lnTo>
                  <a:pt x="200" y="428"/>
                </a:lnTo>
                <a:lnTo>
                  <a:pt x="200" y="426"/>
                </a:lnTo>
                <a:lnTo>
                  <a:pt x="200" y="424"/>
                </a:lnTo>
                <a:lnTo>
                  <a:pt x="200" y="422"/>
                </a:lnTo>
                <a:lnTo>
                  <a:pt x="200" y="420"/>
                </a:lnTo>
                <a:lnTo>
                  <a:pt x="200" y="418"/>
                </a:lnTo>
                <a:lnTo>
                  <a:pt x="200" y="414"/>
                </a:lnTo>
                <a:lnTo>
                  <a:pt x="200" y="412"/>
                </a:lnTo>
                <a:lnTo>
                  <a:pt x="201" y="410"/>
                </a:lnTo>
                <a:lnTo>
                  <a:pt x="201" y="409"/>
                </a:lnTo>
                <a:lnTo>
                  <a:pt x="201" y="407"/>
                </a:lnTo>
                <a:lnTo>
                  <a:pt x="201" y="401"/>
                </a:lnTo>
                <a:lnTo>
                  <a:pt x="201" y="397"/>
                </a:lnTo>
                <a:lnTo>
                  <a:pt x="203" y="391"/>
                </a:lnTo>
                <a:lnTo>
                  <a:pt x="203" y="380"/>
                </a:lnTo>
                <a:lnTo>
                  <a:pt x="205" y="374"/>
                </a:lnTo>
                <a:lnTo>
                  <a:pt x="205" y="366"/>
                </a:lnTo>
                <a:lnTo>
                  <a:pt x="205" y="362"/>
                </a:lnTo>
                <a:lnTo>
                  <a:pt x="207" y="361"/>
                </a:lnTo>
                <a:lnTo>
                  <a:pt x="207" y="357"/>
                </a:lnTo>
                <a:lnTo>
                  <a:pt x="207" y="355"/>
                </a:lnTo>
                <a:lnTo>
                  <a:pt x="207" y="345"/>
                </a:lnTo>
                <a:lnTo>
                  <a:pt x="209" y="339"/>
                </a:lnTo>
                <a:lnTo>
                  <a:pt x="209" y="336"/>
                </a:lnTo>
                <a:lnTo>
                  <a:pt x="209" y="328"/>
                </a:lnTo>
                <a:lnTo>
                  <a:pt x="211" y="324"/>
                </a:lnTo>
                <a:lnTo>
                  <a:pt x="211" y="322"/>
                </a:lnTo>
                <a:lnTo>
                  <a:pt x="211" y="314"/>
                </a:lnTo>
                <a:lnTo>
                  <a:pt x="211" y="313"/>
                </a:lnTo>
                <a:lnTo>
                  <a:pt x="213" y="303"/>
                </a:lnTo>
                <a:lnTo>
                  <a:pt x="213" y="301"/>
                </a:lnTo>
                <a:lnTo>
                  <a:pt x="213" y="297"/>
                </a:lnTo>
                <a:lnTo>
                  <a:pt x="213" y="295"/>
                </a:lnTo>
                <a:lnTo>
                  <a:pt x="215" y="293"/>
                </a:lnTo>
                <a:lnTo>
                  <a:pt x="215" y="284"/>
                </a:lnTo>
                <a:lnTo>
                  <a:pt x="215" y="280"/>
                </a:lnTo>
                <a:lnTo>
                  <a:pt x="217" y="276"/>
                </a:lnTo>
                <a:lnTo>
                  <a:pt x="217" y="268"/>
                </a:lnTo>
                <a:lnTo>
                  <a:pt x="217" y="265"/>
                </a:lnTo>
                <a:lnTo>
                  <a:pt x="219" y="261"/>
                </a:lnTo>
                <a:lnTo>
                  <a:pt x="219" y="255"/>
                </a:lnTo>
                <a:lnTo>
                  <a:pt x="219" y="251"/>
                </a:lnTo>
                <a:lnTo>
                  <a:pt x="219" y="249"/>
                </a:lnTo>
                <a:lnTo>
                  <a:pt x="221" y="245"/>
                </a:lnTo>
                <a:lnTo>
                  <a:pt x="221" y="243"/>
                </a:lnTo>
                <a:lnTo>
                  <a:pt x="221" y="242"/>
                </a:lnTo>
                <a:lnTo>
                  <a:pt x="223" y="234"/>
                </a:lnTo>
                <a:lnTo>
                  <a:pt x="223" y="230"/>
                </a:lnTo>
                <a:lnTo>
                  <a:pt x="223" y="228"/>
                </a:lnTo>
                <a:lnTo>
                  <a:pt x="223" y="226"/>
                </a:lnTo>
                <a:lnTo>
                  <a:pt x="224" y="218"/>
                </a:lnTo>
                <a:lnTo>
                  <a:pt x="224" y="217"/>
                </a:lnTo>
                <a:lnTo>
                  <a:pt x="224" y="213"/>
                </a:lnTo>
                <a:lnTo>
                  <a:pt x="224" y="205"/>
                </a:lnTo>
                <a:lnTo>
                  <a:pt x="224" y="201"/>
                </a:lnTo>
                <a:lnTo>
                  <a:pt x="224" y="199"/>
                </a:lnTo>
                <a:lnTo>
                  <a:pt x="226" y="195"/>
                </a:lnTo>
                <a:lnTo>
                  <a:pt x="226" y="194"/>
                </a:lnTo>
                <a:lnTo>
                  <a:pt x="226" y="190"/>
                </a:lnTo>
                <a:lnTo>
                  <a:pt x="226" y="186"/>
                </a:lnTo>
                <a:lnTo>
                  <a:pt x="226" y="182"/>
                </a:lnTo>
                <a:lnTo>
                  <a:pt x="228" y="176"/>
                </a:lnTo>
                <a:lnTo>
                  <a:pt x="230" y="161"/>
                </a:lnTo>
                <a:lnTo>
                  <a:pt x="230" y="159"/>
                </a:lnTo>
                <a:lnTo>
                  <a:pt x="230" y="155"/>
                </a:lnTo>
                <a:lnTo>
                  <a:pt x="230" y="153"/>
                </a:lnTo>
                <a:lnTo>
                  <a:pt x="230" y="151"/>
                </a:lnTo>
                <a:lnTo>
                  <a:pt x="232" y="144"/>
                </a:lnTo>
                <a:lnTo>
                  <a:pt x="232" y="138"/>
                </a:lnTo>
                <a:lnTo>
                  <a:pt x="232" y="136"/>
                </a:lnTo>
                <a:lnTo>
                  <a:pt x="232" y="134"/>
                </a:lnTo>
                <a:lnTo>
                  <a:pt x="234" y="122"/>
                </a:lnTo>
                <a:lnTo>
                  <a:pt x="234" y="121"/>
                </a:lnTo>
                <a:lnTo>
                  <a:pt x="234" y="117"/>
                </a:lnTo>
                <a:lnTo>
                  <a:pt x="236" y="103"/>
                </a:lnTo>
                <a:lnTo>
                  <a:pt x="236" y="99"/>
                </a:lnTo>
                <a:lnTo>
                  <a:pt x="236" y="96"/>
                </a:lnTo>
                <a:lnTo>
                  <a:pt x="236" y="94"/>
                </a:lnTo>
                <a:lnTo>
                  <a:pt x="236" y="90"/>
                </a:lnTo>
                <a:lnTo>
                  <a:pt x="236" y="88"/>
                </a:lnTo>
                <a:lnTo>
                  <a:pt x="234" y="88"/>
                </a:lnTo>
                <a:lnTo>
                  <a:pt x="230" y="86"/>
                </a:lnTo>
                <a:lnTo>
                  <a:pt x="226" y="84"/>
                </a:lnTo>
                <a:lnTo>
                  <a:pt x="219" y="80"/>
                </a:lnTo>
                <a:lnTo>
                  <a:pt x="217" y="80"/>
                </a:lnTo>
                <a:lnTo>
                  <a:pt x="215" y="80"/>
                </a:lnTo>
                <a:lnTo>
                  <a:pt x="213" y="78"/>
                </a:lnTo>
                <a:lnTo>
                  <a:pt x="209" y="74"/>
                </a:lnTo>
                <a:lnTo>
                  <a:pt x="201" y="67"/>
                </a:lnTo>
                <a:lnTo>
                  <a:pt x="198" y="59"/>
                </a:lnTo>
                <a:lnTo>
                  <a:pt x="196" y="55"/>
                </a:lnTo>
                <a:lnTo>
                  <a:pt x="194" y="51"/>
                </a:lnTo>
                <a:lnTo>
                  <a:pt x="194" y="50"/>
                </a:lnTo>
                <a:lnTo>
                  <a:pt x="192" y="48"/>
                </a:lnTo>
                <a:lnTo>
                  <a:pt x="192" y="46"/>
                </a:lnTo>
                <a:lnTo>
                  <a:pt x="190" y="44"/>
                </a:lnTo>
                <a:lnTo>
                  <a:pt x="188" y="36"/>
                </a:lnTo>
                <a:lnTo>
                  <a:pt x="182" y="28"/>
                </a:lnTo>
                <a:lnTo>
                  <a:pt x="180" y="26"/>
                </a:lnTo>
                <a:lnTo>
                  <a:pt x="180" y="25"/>
                </a:lnTo>
                <a:lnTo>
                  <a:pt x="178" y="21"/>
                </a:lnTo>
                <a:lnTo>
                  <a:pt x="176" y="21"/>
                </a:lnTo>
                <a:lnTo>
                  <a:pt x="175" y="17"/>
                </a:lnTo>
                <a:lnTo>
                  <a:pt x="175" y="15"/>
                </a:lnTo>
                <a:lnTo>
                  <a:pt x="173" y="9"/>
                </a:lnTo>
                <a:lnTo>
                  <a:pt x="171" y="0"/>
                </a:lnTo>
                <a:lnTo>
                  <a:pt x="175" y="0"/>
                </a:lnTo>
                <a:lnTo>
                  <a:pt x="184" y="0"/>
                </a:lnTo>
                <a:lnTo>
                  <a:pt x="251" y="2"/>
                </a:lnTo>
                <a:lnTo>
                  <a:pt x="297" y="2"/>
                </a:lnTo>
                <a:lnTo>
                  <a:pt x="301" y="2"/>
                </a:lnTo>
                <a:lnTo>
                  <a:pt x="307" y="2"/>
                </a:lnTo>
                <a:lnTo>
                  <a:pt x="345" y="2"/>
                </a:lnTo>
                <a:lnTo>
                  <a:pt x="411" y="3"/>
                </a:lnTo>
                <a:lnTo>
                  <a:pt x="413" y="3"/>
                </a:lnTo>
                <a:lnTo>
                  <a:pt x="417" y="3"/>
                </a:lnTo>
                <a:lnTo>
                  <a:pt x="465" y="3"/>
                </a:lnTo>
                <a:lnTo>
                  <a:pt x="474" y="3"/>
                </a:lnTo>
                <a:lnTo>
                  <a:pt x="495" y="3"/>
                </a:lnTo>
                <a:lnTo>
                  <a:pt x="507" y="3"/>
                </a:lnTo>
                <a:lnTo>
                  <a:pt x="537" y="3"/>
                </a:lnTo>
                <a:lnTo>
                  <a:pt x="545" y="3"/>
                </a:lnTo>
                <a:lnTo>
                  <a:pt x="547" y="3"/>
                </a:lnTo>
                <a:lnTo>
                  <a:pt x="564" y="3"/>
                </a:lnTo>
                <a:lnTo>
                  <a:pt x="607" y="3"/>
                </a:lnTo>
                <a:lnTo>
                  <a:pt x="639" y="5"/>
                </a:lnTo>
                <a:lnTo>
                  <a:pt x="703" y="5"/>
                </a:lnTo>
                <a:lnTo>
                  <a:pt x="706" y="5"/>
                </a:lnTo>
                <a:lnTo>
                  <a:pt x="708" y="5"/>
                </a:lnTo>
                <a:lnTo>
                  <a:pt x="741" y="5"/>
                </a:lnTo>
                <a:lnTo>
                  <a:pt x="789" y="7"/>
                </a:lnTo>
                <a:lnTo>
                  <a:pt x="793" y="7"/>
                </a:lnTo>
                <a:lnTo>
                  <a:pt x="797" y="7"/>
                </a:lnTo>
                <a:lnTo>
                  <a:pt x="808" y="7"/>
                </a:lnTo>
                <a:lnTo>
                  <a:pt x="902" y="9"/>
                </a:lnTo>
                <a:lnTo>
                  <a:pt x="910" y="9"/>
                </a:lnTo>
                <a:lnTo>
                  <a:pt x="948" y="11"/>
                </a:lnTo>
                <a:lnTo>
                  <a:pt x="1006" y="13"/>
                </a:lnTo>
                <a:lnTo>
                  <a:pt x="1021" y="13"/>
                </a:lnTo>
                <a:lnTo>
                  <a:pt x="1023" y="13"/>
                </a:lnTo>
                <a:lnTo>
                  <a:pt x="1025" y="13"/>
                </a:lnTo>
                <a:lnTo>
                  <a:pt x="1027" y="13"/>
                </a:lnTo>
                <a:lnTo>
                  <a:pt x="1031" y="1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5580112" y="2204864"/>
            <a:ext cx="2189254" cy="3480352"/>
          </a:xfrm>
          <a:custGeom>
            <a:avLst/>
            <a:gdLst>
              <a:gd name="T0" fmla="*/ 163 w 2262"/>
              <a:gd name="T1" fmla="*/ 3572 h 3596"/>
              <a:gd name="T2" fmla="*/ 201 w 2262"/>
              <a:gd name="T3" fmla="*/ 3565 h 3596"/>
              <a:gd name="T4" fmla="*/ 607 w 2262"/>
              <a:gd name="T5" fmla="*/ 3540 h 3596"/>
              <a:gd name="T6" fmla="*/ 138 w 2262"/>
              <a:gd name="T7" fmla="*/ 3509 h 3596"/>
              <a:gd name="T8" fmla="*/ 330 w 2262"/>
              <a:gd name="T9" fmla="*/ 3258 h 3596"/>
              <a:gd name="T10" fmla="*/ 303 w 2262"/>
              <a:gd name="T11" fmla="*/ 3242 h 3596"/>
              <a:gd name="T12" fmla="*/ 1816 w 2262"/>
              <a:gd name="T13" fmla="*/ 59 h 3596"/>
              <a:gd name="T14" fmla="*/ 1864 w 2262"/>
              <a:gd name="T15" fmla="*/ 353 h 3596"/>
              <a:gd name="T16" fmla="*/ 1912 w 2262"/>
              <a:gd name="T17" fmla="*/ 625 h 3596"/>
              <a:gd name="T18" fmla="*/ 1972 w 2262"/>
              <a:gd name="T19" fmla="*/ 990 h 3596"/>
              <a:gd name="T20" fmla="*/ 2030 w 2262"/>
              <a:gd name="T21" fmla="*/ 1349 h 3596"/>
              <a:gd name="T22" fmla="*/ 2068 w 2262"/>
              <a:gd name="T23" fmla="*/ 1585 h 3596"/>
              <a:gd name="T24" fmla="*/ 2114 w 2262"/>
              <a:gd name="T25" fmla="*/ 1701 h 3596"/>
              <a:gd name="T26" fmla="*/ 2145 w 2262"/>
              <a:gd name="T27" fmla="*/ 1835 h 3596"/>
              <a:gd name="T28" fmla="*/ 2214 w 2262"/>
              <a:gd name="T29" fmla="*/ 1958 h 3596"/>
              <a:gd name="T30" fmla="*/ 2222 w 2262"/>
              <a:gd name="T31" fmla="*/ 2050 h 3596"/>
              <a:gd name="T32" fmla="*/ 2214 w 2262"/>
              <a:gd name="T33" fmla="*/ 2133 h 3596"/>
              <a:gd name="T34" fmla="*/ 2158 w 2262"/>
              <a:gd name="T35" fmla="*/ 2263 h 3596"/>
              <a:gd name="T36" fmla="*/ 2116 w 2262"/>
              <a:gd name="T37" fmla="*/ 2357 h 3596"/>
              <a:gd name="T38" fmla="*/ 2116 w 2262"/>
              <a:gd name="T39" fmla="*/ 2472 h 3596"/>
              <a:gd name="T40" fmla="*/ 2156 w 2262"/>
              <a:gd name="T41" fmla="*/ 2561 h 3596"/>
              <a:gd name="T42" fmla="*/ 2143 w 2262"/>
              <a:gd name="T43" fmla="*/ 2716 h 3596"/>
              <a:gd name="T44" fmla="*/ 2129 w 2262"/>
              <a:gd name="T45" fmla="*/ 2883 h 3596"/>
              <a:gd name="T46" fmla="*/ 2176 w 2262"/>
              <a:gd name="T47" fmla="*/ 3018 h 3596"/>
              <a:gd name="T48" fmla="*/ 1882 w 2262"/>
              <a:gd name="T49" fmla="*/ 3020 h 3596"/>
              <a:gd name="T50" fmla="*/ 1632 w 2262"/>
              <a:gd name="T51" fmla="*/ 3023 h 3596"/>
              <a:gd name="T52" fmla="*/ 1392 w 2262"/>
              <a:gd name="T53" fmla="*/ 3021 h 3596"/>
              <a:gd name="T54" fmla="*/ 1177 w 2262"/>
              <a:gd name="T55" fmla="*/ 3021 h 3596"/>
              <a:gd name="T56" fmla="*/ 950 w 2262"/>
              <a:gd name="T57" fmla="*/ 3020 h 3596"/>
              <a:gd name="T58" fmla="*/ 730 w 2262"/>
              <a:gd name="T59" fmla="*/ 3020 h 3596"/>
              <a:gd name="T60" fmla="*/ 559 w 2262"/>
              <a:gd name="T61" fmla="*/ 3045 h 3596"/>
              <a:gd name="T62" fmla="*/ 580 w 2262"/>
              <a:gd name="T63" fmla="*/ 3175 h 3596"/>
              <a:gd name="T64" fmla="*/ 680 w 2262"/>
              <a:gd name="T65" fmla="*/ 3275 h 3596"/>
              <a:gd name="T66" fmla="*/ 655 w 2262"/>
              <a:gd name="T67" fmla="*/ 3382 h 3596"/>
              <a:gd name="T68" fmla="*/ 637 w 2262"/>
              <a:gd name="T69" fmla="*/ 3484 h 3596"/>
              <a:gd name="T70" fmla="*/ 589 w 2262"/>
              <a:gd name="T71" fmla="*/ 3526 h 3596"/>
              <a:gd name="T72" fmla="*/ 547 w 2262"/>
              <a:gd name="T73" fmla="*/ 3509 h 3596"/>
              <a:gd name="T74" fmla="*/ 578 w 2262"/>
              <a:gd name="T75" fmla="*/ 3538 h 3596"/>
              <a:gd name="T76" fmla="*/ 372 w 2262"/>
              <a:gd name="T77" fmla="*/ 3584 h 3596"/>
              <a:gd name="T78" fmla="*/ 397 w 2262"/>
              <a:gd name="T79" fmla="*/ 3571 h 3596"/>
              <a:gd name="T80" fmla="*/ 453 w 2262"/>
              <a:gd name="T81" fmla="*/ 3536 h 3596"/>
              <a:gd name="T82" fmla="*/ 392 w 2262"/>
              <a:gd name="T83" fmla="*/ 3475 h 3596"/>
              <a:gd name="T84" fmla="*/ 355 w 2262"/>
              <a:gd name="T85" fmla="*/ 3331 h 3596"/>
              <a:gd name="T86" fmla="*/ 347 w 2262"/>
              <a:gd name="T87" fmla="*/ 3202 h 3596"/>
              <a:gd name="T88" fmla="*/ 299 w 2262"/>
              <a:gd name="T89" fmla="*/ 3183 h 3596"/>
              <a:gd name="T90" fmla="*/ 274 w 2262"/>
              <a:gd name="T91" fmla="*/ 3206 h 3596"/>
              <a:gd name="T92" fmla="*/ 261 w 2262"/>
              <a:gd name="T93" fmla="*/ 3277 h 3596"/>
              <a:gd name="T94" fmla="*/ 240 w 2262"/>
              <a:gd name="T95" fmla="*/ 3371 h 3596"/>
              <a:gd name="T96" fmla="*/ 203 w 2262"/>
              <a:gd name="T97" fmla="*/ 3503 h 3596"/>
              <a:gd name="T98" fmla="*/ 121 w 2262"/>
              <a:gd name="T99" fmla="*/ 3471 h 3596"/>
              <a:gd name="T100" fmla="*/ 46 w 2262"/>
              <a:gd name="T101" fmla="*/ 3404 h 3596"/>
              <a:gd name="T102" fmla="*/ 38 w 2262"/>
              <a:gd name="T103" fmla="*/ 3202 h 3596"/>
              <a:gd name="T104" fmla="*/ 25 w 2262"/>
              <a:gd name="T105" fmla="*/ 2906 h 3596"/>
              <a:gd name="T106" fmla="*/ 11 w 2262"/>
              <a:gd name="T107" fmla="*/ 2626 h 3596"/>
              <a:gd name="T108" fmla="*/ 0 w 2262"/>
              <a:gd name="T109" fmla="*/ 2371 h 3596"/>
              <a:gd name="T110" fmla="*/ 19 w 2262"/>
              <a:gd name="T111" fmla="*/ 2181 h 3596"/>
              <a:gd name="T112" fmla="*/ 42 w 2262"/>
              <a:gd name="T113" fmla="*/ 1958 h 3596"/>
              <a:gd name="T114" fmla="*/ 77 w 2262"/>
              <a:gd name="T115" fmla="*/ 1612 h 3596"/>
              <a:gd name="T116" fmla="*/ 111 w 2262"/>
              <a:gd name="T117" fmla="*/ 1259 h 3596"/>
              <a:gd name="T118" fmla="*/ 140 w 2262"/>
              <a:gd name="T119" fmla="*/ 986 h 3596"/>
              <a:gd name="T120" fmla="*/ 178 w 2262"/>
              <a:gd name="T121" fmla="*/ 627 h 3596"/>
              <a:gd name="T122" fmla="*/ 201 w 2262"/>
              <a:gd name="T123" fmla="*/ 397 h 3596"/>
              <a:gd name="T124" fmla="*/ 217 w 2262"/>
              <a:gd name="T125" fmla="*/ 80 h 3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62" h="3596">
                <a:moveTo>
                  <a:pt x="246" y="3596"/>
                </a:moveTo>
                <a:lnTo>
                  <a:pt x="242" y="3596"/>
                </a:lnTo>
                <a:lnTo>
                  <a:pt x="240" y="3594"/>
                </a:lnTo>
                <a:lnTo>
                  <a:pt x="236" y="3592"/>
                </a:lnTo>
                <a:lnTo>
                  <a:pt x="234" y="3590"/>
                </a:lnTo>
                <a:lnTo>
                  <a:pt x="232" y="3588"/>
                </a:lnTo>
                <a:lnTo>
                  <a:pt x="230" y="3588"/>
                </a:lnTo>
                <a:lnTo>
                  <a:pt x="228" y="3586"/>
                </a:lnTo>
                <a:lnTo>
                  <a:pt x="226" y="3586"/>
                </a:lnTo>
                <a:lnTo>
                  <a:pt x="226" y="3584"/>
                </a:lnTo>
                <a:lnTo>
                  <a:pt x="224" y="3584"/>
                </a:lnTo>
                <a:lnTo>
                  <a:pt x="224" y="3582"/>
                </a:lnTo>
                <a:lnTo>
                  <a:pt x="223" y="3580"/>
                </a:lnTo>
                <a:lnTo>
                  <a:pt x="221" y="3578"/>
                </a:lnTo>
                <a:lnTo>
                  <a:pt x="223" y="3578"/>
                </a:lnTo>
                <a:lnTo>
                  <a:pt x="221" y="3574"/>
                </a:lnTo>
                <a:lnTo>
                  <a:pt x="223" y="3574"/>
                </a:lnTo>
                <a:lnTo>
                  <a:pt x="223" y="3576"/>
                </a:lnTo>
                <a:lnTo>
                  <a:pt x="223" y="3578"/>
                </a:lnTo>
                <a:lnTo>
                  <a:pt x="224" y="3578"/>
                </a:lnTo>
                <a:lnTo>
                  <a:pt x="224" y="3580"/>
                </a:lnTo>
                <a:lnTo>
                  <a:pt x="224" y="3582"/>
                </a:lnTo>
                <a:lnTo>
                  <a:pt x="226" y="3584"/>
                </a:lnTo>
                <a:lnTo>
                  <a:pt x="228" y="3586"/>
                </a:lnTo>
                <a:lnTo>
                  <a:pt x="230" y="3586"/>
                </a:lnTo>
                <a:lnTo>
                  <a:pt x="232" y="3588"/>
                </a:lnTo>
                <a:lnTo>
                  <a:pt x="234" y="3590"/>
                </a:lnTo>
                <a:lnTo>
                  <a:pt x="236" y="3590"/>
                </a:lnTo>
                <a:lnTo>
                  <a:pt x="238" y="3592"/>
                </a:lnTo>
                <a:lnTo>
                  <a:pt x="240" y="3592"/>
                </a:lnTo>
                <a:lnTo>
                  <a:pt x="246" y="3596"/>
                </a:lnTo>
                <a:close/>
                <a:moveTo>
                  <a:pt x="228" y="3549"/>
                </a:moveTo>
                <a:lnTo>
                  <a:pt x="230" y="3551"/>
                </a:lnTo>
                <a:lnTo>
                  <a:pt x="232" y="3553"/>
                </a:lnTo>
                <a:lnTo>
                  <a:pt x="236" y="3557"/>
                </a:lnTo>
                <a:lnTo>
                  <a:pt x="240" y="3559"/>
                </a:lnTo>
                <a:lnTo>
                  <a:pt x="246" y="3563"/>
                </a:lnTo>
                <a:lnTo>
                  <a:pt x="248" y="3565"/>
                </a:lnTo>
                <a:lnTo>
                  <a:pt x="249" y="3567"/>
                </a:lnTo>
                <a:lnTo>
                  <a:pt x="249" y="3569"/>
                </a:lnTo>
                <a:lnTo>
                  <a:pt x="248" y="3571"/>
                </a:lnTo>
                <a:lnTo>
                  <a:pt x="246" y="3571"/>
                </a:lnTo>
                <a:lnTo>
                  <a:pt x="242" y="3572"/>
                </a:lnTo>
                <a:lnTo>
                  <a:pt x="240" y="3572"/>
                </a:lnTo>
                <a:lnTo>
                  <a:pt x="236" y="3574"/>
                </a:lnTo>
                <a:lnTo>
                  <a:pt x="232" y="3572"/>
                </a:lnTo>
                <a:lnTo>
                  <a:pt x="228" y="3572"/>
                </a:lnTo>
                <a:lnTo>
                  <a:pt x="224" y="3571"/>
                </a:lnTo>
                <a:lnTo>
                  <a:pt x="223" y="3571"/>
                </a:lnTo>
                <a:lnTo>
                  <a:pt x="221" y="3571"/>
                </a:lnTo>
                <a:lnTo>
                  <a:pt x="219" y="3569"/>
                </a:lnTo>
                <a:lnTo>
                  <a:pt x="215" y="3569"/>
                </a:lnTo>
                <a:lnTo>
                  <a:pt x="211" y="3569"/>
                </a:lnTo>
                <a:lnTo>
                  <a:pt x="209" y="3569"/>
                </a:lnTo>
                <a:lnTo>
                  <a:pt x="207" y="3569"/>
                </a:lnTo>
                <a:lnTo>
                  <a:pt x="205" y="3569"/>
                </a:lnTo>
                <a:lnTo>
                  <a:pt x="201" y="3569"/>
                </a:lnTo>
                <a:lnTo>
                  <a:pt x="198" y="3569"/>
                </a:lnTo>
                <a:lnTo>
                  <a:pt x="194" y="3569"/>
                </a:lnTo>
                <a:lnTo>
                  <a:pt x="192" y="3569"/>
                </a:lnTo>
                <a:lnTo>
                  <a:pt x="188" y="3569"/>
                </a:lnTo>
                <a:lnTo>
                  <a:pt x="186" y="3569"/>
                </a:lnTo>
                <a:lnTo>
                  <a:pt x="182" y="3569"/>
                </a:lnTo>
                <a:lnTo>
                  <a:pt x="180" y="3571"/>
                </a:lnTo>
                <a:lnTo>
                  <a:pt x="178" y="3571"/>
                </a:lnTo>
                <a:lnTo>
                  <a:pt x="176" y="3571"/>
                </a:lnTo>
                <a:lnTo>
                  <a:pt x="175" y="3571"/>
                </a:lnTo>
                <a:lnTo>
                  <a:pt x="173" y="3571"/>
                </a:lnTo>
                <a:lnTo>
                  <a:pt x="169" y="3571"/>
                </a:lnTo>
                <a:lnTo>
                  <a:pt x="167" y="3572"/>
                </a:lnTo>
                <a:lnTo>
                  <a:pt x="165" y="3572"/>
                </a:lnTo>
                <a:lnTo>
                  <a:pt x="163" y="3572"/>
                </a:lnTo>
                <a:lnTo>
                  <a:pt x="159" y="3572"/>
                </a:lnTo>
                <a:lnTo>
                  <a:pt x="157" y="3574"/>
                </a:lnTo>
                <a:lnTo>
                  <a:pt x="153" y="3574"/>
                </a:lnTo>
                <a:lnTo>
                  <a:pt x="152" y="3574"/>
                </a:lnTo>
                <a:lnTo>
                  <a:pt x="150" y="3576"/>
                </a:lnTo>
                <a:lnTo>
                  <a:pt x="148" y="3576"/>
                </a:lnTo>
                <a:lnTo>
                  <a:pt x="144" y="3576"/>
                </a:lnTo>
                <a:lnTo>
                  <a:pt x="142" y="3576"/>
                </a:lnTo>
                <a:lnTo>
                  <a:pt x="140" y="3578"/>
                </a:lnTo>
                <a:lnTo>
                  <a:pt x="138" y="3578"/>
                </a:lnTo>
                <a:lnTo>
                  <a:pt x="136" y="3578"/>
                </a:lnTo>
                <a:lnTo>
                  <a:pt x="132" y="3580"/>
                </a:lnTo>
                <a:lnTo>
                  <a:pt x="130" y="3580"/>
                </a:lnTo>
                <a:lnTo>
                  <a:pt x="128" y="3580"/>
                </a:lnTo>
                <a:lnTo>
                  <a:pt x="125" y="3582"/>
                </a:lnTo>
                <a:lnTo>
                  <a:pt x="121" y="3582"/>
                </a:lnTo>
                <a:lnTo>
                  <a:pt x="119" y="3582"/>
                </a:lnTo>
                <a:lnTo>
                  <a:pt x="117" y="3582"/>
                </a:lnTo>
                <a:lnTo>
                  <a:pt x="115" y="3584"/>
                </a:lnTo>
                <a:lnTo>
                  <a:pt x="113" y="3584"/>
                </a:lnTo>
                <a:lnTo>
                  <a:pt x="109" y="3584"/>
                </a:lnTo>
                <a:lnTo>
                  <a:pt x="107" y="3584"/>
                </a:lnTo>
                <a:lnTo>
                  <a:pt x="105" y="3584"/>
                </a:lnTo>
                <a:lnTo>
                  <a:pt x="103" y="3584"/>
                </a:lnTo>
                <a:lnTo>
                  <a:pt x="102" y="3584"/>
                </a:lnTo>
                <a:lnTo>
                  <a:pt x="100" y="3584"/>
                </a:lnTo>
                <a:lnTo>
                  <a:pt x="98" y="3584"/>
                </a:lnTo>
                <a:lnTo>
                  <a:pt x="96" y="3584"/>
                </a:lnTo>
                <a:lnTo>
                  <a:pt x="92" y="3584"/>
                </a:lnTo>
                <a:lnTo>
                  <a:pt x="92" y="3582"/>
                </a:lnTo>
                <a:lnTo>
                  <a:pt x="94" y="3582"/>
                </a:lnTo>
                <a:lnTo>
                  <a:pt x="96" y="3580"/>
                </a:lnTo>
                <a:lnTo>
                  <a:pt x="98" y="3580"/>
                </a:lnTo>
                <a:lnTo>
                  <a:pt x="102" y="3582"/>
                </a:lnTo>
                <a:lnTo>
                  <a:pt x="103" y="3582"/>
                </a:lnTo>
                <a:lnTo>
                  <a:pt x="109" y="3580"/>
                </a:lnTo>
                <a:lnTo>
                  <a:pt x="113" y="3580"/>
                </a:lnTo>
                <a:lnTo>
                  <a:pt x="117" y="3580"/>
                </a:lnTo>
                <a:lnTo>
                  <a:pt x="119" y="3580"/>
                </a:lnTo>
                <a:lnTo>
                  <a:pt x="121" y="3580"/>
                </a:lnTo>
                <a:lnTo>
                  <a:pt x="123" y="3580"/>
                </a:lnTo>
                <a:lnTo>
                  <a:pt x="127" y="3578"/>
                </a:lnTo>
                <a:lnTo>
                  <a:pt x="128" y="3578"/>
                </a:lnTo>
                <a:lnTo>
                  <a:pt x="132" y="3576"/>
                </a:lnTo>
                <a:lnTo>
                  <a:pt x="136" y="3576"/>
                </a:lnTo>
                <a:lnTo>
                  <a:pt x="138" y="3574"/>
                </a:lnTo>
                <a:lnTo>
                  <a:pt x="140" y="3574"/>
                </a:lnTo>
                <a:lnTo>
                  <a:pt x="144" y="3574"/>
                </a:lnTo>
                <a:lnTo>
                  <a:pt x="146" y="3572"/>
                </a:lnTo>
                <a:lnTo>
                  <a:pt x="148" y="3572"/>
                </a:lnTo>
                <a:lnTo>
                  <a:pt x="152" y="3572"/>
                </a:lnTo>
                <a:lnTo>
                  <a:pt x="153" y="3572"/>
                </a:lnTo>
                <a:lnTo>
                  <a:pt x="155" y="3571"/>
                </a:lnTo>
                <a:lnTo>
                  <a:pt x="161" y="3571"/>
                </a:lnTo>
                <a:lnTo>
                  <a:pt x="163" y="3571"/>
                </a:lnTo>
                <a:lnTo>
                  <a:pt x="165" y="3571"/>
                </a:lnTo>
                <a:lnTo>
                  <a:pt x="167" y="3571"/>
                </a:lnTo>
                <a:lnTo>
                  <a:pt x="169" y="3569"/>
                </a:lnTo>
                <a:lnTo>
                  <a:pt x="171" y="3569"/>
                </a:lnTo>
                <a:lnTo>
                  <a:pt x="173" y="3569"/>
                </a:lnTo>
                <a:lnTo>
                  <a:pt x="175" y="3569"/>
                </a:lnTo>
                <a:lnTo>
                  <a:pt x="176" y="3569"/>
                </a:lnTo>
                <a:lnTo>
                  <a:pt x="180" y="3567"/>
                </a:lnTo>
                <a:lnTo>
                  <a:pt x="182" y="3567"/>
                </a:lnTo>
                <a:lnTo>
                  <a:pt x="184" y="3567"/>
                </a:lnTo>
                <a:lnTo>
                  <a:pt x="188" y="3567"/>
                </a:lnTo>
                <a:lnTo>
                  <a:pt x="190" y="3567"/>
                </a:lnTo>
                <a:lnTo>
                  <a:pt x="194" y="3567"/>
                </a:lnTo>
                <a:lnTo>
                  <a:pt x="196" y="3567"/>
                </a:lnTo>
                <a:lnTo>
                  <a:pt x="198" y="3567"/>
                </a:lnTo>
                <a:lnTo>
                  <a:pt x="200" y="3567"/>
                </a:lnTo>
                <a:lnTo>
                  <a:pt x="201" y="3565"/>
                </a:lnTo>
                <a:lnTo>
                  <a:pt x="203" y="3565"/>
                </a:lnTo>
                <a:lnTo>
                  <a:pt x="205" y="3565"/>
                </a:lnTo>
                <a:lnTo>
                  <a:pt x="207" y="3565"/>
                </a:lnTo>
                <a:lnTo>
                  <a:pt x="209" y="3565"/>
                </a:lnTo>
                <a:lnTo>
                  <a:pt x="211" y="3563"/>
                </a:lnTo>
                <a:lnTo>
                  <a:pt x="213" y="3565"/>
                </a:lnTo>
                <a:lnTo>
                  <a:pt x="215" y="3567"/>
                </a:lnTo>
                <a:lnTo>
                  <a:pt x="217" y="3567"/>
                </a:lnTo>
                <a:lnTo>
                  <a:pt x="217" y="3565"/>
                </a:lnTo>
                <a:lnTo>
                  <a:pt x="217" y="3563"/>
                </a:lnTo>
                <a:lnTo>
                  <a:pt x="217" y="3561"/>
                </a:lnTo>
                <a:lnTo>
                  <a:pt x="219" y="3561"/>
                </a:lnTo>
                <a:lnTo>
                  <a:pt x="221" y="3563"/>
                </a:lnTo>
                <a:lnTo>
                  <a:pt x="226" y="3561"/>
                </a:lnTo>
                <a:lnTo>
                  <a:pt x="224" y="3559"/>
                </a:lnTo>
                <a:lnTo>
                  <a:pt x="224" y="3557"/>
                </a:lnTo>
                <a:lnTo>
                  <a:pt x="226" y="3557"/>
                </a:lnTo>
                <a:lnTo>
                  <a:pt x="228" y="3559"/>
                </a:lnTo>
                <a:lnTo>
                  <a:pt x="230" y="3561"/>
                </a:lnTo>
                <a:lnTo>
                  <a:pt x="232" y="3563"/>
                </a:lnTo>
                <a:lnTo>
                  <a:pt x="234" y="3565"/>
                </a:lnTo>
                <a:lnTo>
                  <a:pt x="236" y="3565"/>
                </a:lnTo>
                <a:lnTo>
                  <a:pt x="238" y="3565"/>
                </a:lnTo>
                <a:lnTo>
                  <a:pt x="238" y="3563"/>
                </a:lnTo>
                <a:lnTo>
                  <a:pt x="240" y="3565"/>
                </a:lnTo>
                <a:lnTo>
                  <a:pt x="242" y="3563"/>
                </a:lnTo>
                <a:lnTo>
                  <a:pt x="240" y="3561"/>
                </a:lnTo>
                <a:lnTo>
                  <a:pt x="238" y="3559"/>
                </a:lnTo>
                <a:lnTo>
                  <a:pt x="236" y="3559"/>
                </a:lnTo>
                <a:lnTo>
                  <a:pt x="234" y="3555"/>
                </a:lnTo>
                <a:lnTo>
                  <a:pt x="232" y="3553"/>
                </a:lnTo>
                <a:lnTo>
                  <a:pt x="230" y="3553"/>
                </a:lnTo>
                <a:lnTo>
                  <a:pt x="228" y="3551"/>
                </a:lnTo>
                <a:lnTo>
                  <a:pt x="226" y="3551"/>
                </a:lnTo>
                <a:lnTo>
                  <a:pt x="224" y="3553"/>
                </a:lnTo>
                <a:lnTo>
                  <a:pt x="223" y="3553"/>
                </a:lnTo>
                <a:lnTo>
                  <a:pt x="223" y="3551"/>
                </a:lnTo>
                <a:lnTo>
                  <a:pt x="223" y="3549"/>
                </a:lnTo>
                <a:lnTo>
                  <a:pt x="221" y="3548"/>
                </a:lnTo>
                <a:lnTo>
                  <a:pt x="219" y="3546"/>
                </a:lnTo>
                <a:lnTo>
                  <a:pt x="221" y="3544"/>
                </a:lnTo>
                <a:lnTo>
                  <a:pt x="221" y="3546"/>
                </a:lnTo>
                <a:lnTo>
                  <a:pt x="224" y="3548"/>
                </a:lnTo>
                <a:lnTo>
                  <a:pt x="228" y="3549"/>
                </a:lnTo>
                <a:close/>
                <a:moveTo>
                  <a:pt x="603" y="3546"/>
                </a:moveTo>
                <a:lnTo>
                  <a:pt x="595" y="3548"/>
                </a:lnTo>
                <a:lnTo>
                  <a:pt x="589" y="3549"/>
                </a:lnTo>
                <a:lnTo>
                  <a:pt x="585" y="3549"/>
                </a:lnTo>
                <a:lnTo>
                  <a:pt x="584" y="3551"/>
                </a:lnTo>
                <a:lnTo>
                  <a:pt x="580" y="3551"/>
                </a:lnTo>
                <a:lnTo>
                  <a:pt x="580" y="3548"/>
                </a:lnTo>
                <a:lnTo>
                  <a:pt x="582" y="3548"/>
                </a:lnTo>
                <a:lnTo>
                  <a:pt x="584" y="3548"/>
                </a:lnTo>
                <a:lnTo>
                  <a:pt x="585" y="3546"/>
                </a:lnTo>
                <a:lnTo>
                  <a:pt x="587" y="3546"/>
                </a:lnTo>
                <a:lnTo>
                  <a:pt x="591" y="3546"/>
                </a:lnTo>
                <a:lnTo>
                  <a:pt x="595" y="3546"/>
                </a:lnTo>
                <a:lnTo>
                  <a:pt x="597" y="3546"/>
                </a:lnTo>
                <a:lnTo>
                  <a:pt x="601" y="3544"/>
                </a:lnTo>
                <a:lnTo>
                  <a:pt x="603" y="3544"/>
                </a:lnTo>
                <a:lnTo>
                  <a:pt x="603" y="3546"/>
                </a:lnTo>
                <a:close/>
                <a:moveTo>
                  <a:pt x="628" y="3532"/>
                </a:moveTo>
                <a:lnTo>
                  <a:pt x="626" y="3534"/>
                </a:lnTo>
                <a:lnTo>
                  <a:pt x="624" y="3534"/>
                </a:lnTo>
                <a:lnTo>
                  <a:pt x="624" y="3536"/>
                </a:lnTo>
                <a:lnTo>
                  <a:pt x="620" y="3536"/>
                </a:lnTo>
                <a:lnTo>
                  <a:pt x="618" y="3538"/>
                </a:lnTo>
                <a:lnTo>
                  <a:pt x="616" y="3538"/>
                </a:lnTo>
                <a:lnTo>
                  <a:pt x="614" y="3538"/>
                </a:lnTo>
                <a:lnTo>
                  <a:pt x="612" y="3540"/>
                </a:lnTo>
                <a:lnTo>
                  <a:pt x="610" y="3540"/>
                </a:lnTo>
                <a:lnTo>
                  <a:pt x="607" y="3540"/>
                </a:lnTo>
                <a:lnTo>
                  <a:pt x="605" y="3542"/>
                </a:lnTo>
                <a:lnTo>
                  <a:pt x="603" y="3542"/>
                </a:lnTo>
                <a:lnTo>
                  <a:pt x="601" y="3542"/>
                </a:lnTo>
                <a:lnTo>
                  <a:pt x="599" y="3542"/>
                </a:lnTo>
                <a:lnTo>
                  <a:pt x="595" y="3544"/>
                </a:lnTo>
                <a:lnTo>
                  <a:pt x="593" y="3544"/>
                </a:lnTo>
                <a:lnTo>
                  <a:pt x="591" y="3546"/>
                </a:lnTo>
                <a:lnTo>
                  <a:pt x="589" y="3546"/>
                </a:lnTo>
                <a:lnTo>
                  <a:pt x="587" y="3544"/>
                </a:lnTo>
                <a:lnTo>
                  <a:pt x="589" y="3544"/>
                </a:lnTo>
                <a:lnTo>
                  <a:pt x="591" y="3544"/>
                </a:lnTo>
                <a:lnTo>
                  <a:pt x="593" y="3542"/>
                </a:lnTo>
                <a:lnTo>
                  <a:pt x="595" y="3542"/>
                </a:lnTo>
                <a:lnTo>
                  <a:pt x="597" y="3542"/>
                </a:lnTo>
                <a:lnTo>
                  <a:pt x="597" y="3540"/>
                </a:lnTo>
                <a:lnTo>
                  <a:pt x="601" y="3540"/>
                </a:lnTo>
                <a:lnTo>
                  <a:pt x="603" y="3540"/>
                </a:lnTo>
                <a:lnTo>
                  <a:pt x="605" y="3538"/>
                </a:lnTo>
                <a:lnTo>
                  <a:pt x="607" y="3538"/>
                </a:lnTo>
                <a:lnTo>
                  <a:pt x="609" y="3536"/>
                </a:lnTo>
                <a:lnTo>
                  <a:pt x="610" y="3536"/>
                </a:lnTo>
                <a:lnTo>
                  <a:pt x="610" y="3534"/>
                </a:lnTo>
                <a:lnTo>
                  <a:pt x="612" y="3534"/>
                </a:lnTo>
                <a:lnTo>
                  <a:pt x="614" y="3534"/>
                </a:lnTo>
                <a:lnTo>
                  <a:pt x="616" y="3532"/>
                </a:lnTo>
                <a:lnTo>
                  <a:pt x="618" y="3532"/>
                </a:lnTo>
                <a:lnTo>
                  <a:pt x="620" y="3534"/>
                </a:lnTo>
                <a:lnTo>
                  <a:pt x="624" y="3532"/>
                </a:lnTo>
                <a:lnTo>
                  <a:pt x="626" y="3530"/>
                </a:lnTo>
                <a:lnTo>
                  <a:pt x="628" y="3528"/>
                </a:lnTo>
                <a:lnTo>
                  <a:pt x="630" y="3528"/>
                </a:lnTo>
                <a:lnTo>
                  <a:pt x="632" y="3528"/>
                </a:lnTo>
                <a:lnTo>
                  <a:pt x="635" y="3528"/>
                </a:lnTo>
                <a:lnTo>
                  <a:pt x="637" y="3526"/>
                </a:lnTo>
                <a:lnTo>
                  <a:pt x="639" y="3526"/>
                </a:lnTo>
                <a:lnTo>
                  <a:pt x="641" y="3526"/>
                </a:lnTo>
                <a:lnTo>
                  <a:pt x="641" y="3528"/>
                </a:lnTo>
                <a:lnTo>
                  <a:pt x="639" y="3530"/>
                </a:lnTo>
                <a:lnTo>
                  <a:pt x="637" y="3530"/>
                </a:lnTo>
                <a:lnTo>
                  <a:pt x="635" y="3530"/>
                </a:lnTo>
                <a:lnTo>
                  <a:pt x="634" y="3532"/>
                </a:lnTo>
                <a:lnTo>
                  <a:pt x="630" y="3532"/>
                </a:lnTo>
                <a:lnTo>
                  <a:pt x="628" y="3532"/>
                </a:lnTo>
                <a:close/>
                <a:moveTo>
                  <a:pt x="159" y="3517"/>
                </a:moveTo>
                <a:lnTo>
                  <a:pt x="155" y="3517"/>
                </a:lnTo>
                <a:lnTo>
                  <a:pt x="157" y="3515"/>
                </a:lnTo>
                <a:lnTo>
                  <a:pt x="159" y="3515"/>
                </a:lnTo>
                <a:lnTo>
                  <a:pt x="161" y="3515"/>
                </a:lnTo>
                <a:lnTo>
                  <a:pt x="159" y="3517"/>
                </a:lnTo>
                <a:close/>
                <a:moveTo>
                  <a:pt x="215" y="3511"/>
                </a:moveTo>
                <a:lnTo>
                  <a:pt x="213" y="3513"/>
                </a:lnTo>
                <a:lnTo>
                  <a:pt x="213" y="3515"/>
                </a:lnTo>
                <a:lnTo>
                  <a:pt x="213" y="3517"/>
                </a:lnTo>
                <a:lnTo>
                  <a:pt x="213" y="3519"/>
                </a:lnTo>
                <a:lnTo>
                  <a:pt x="211" y="3521"/>
                </a:lnTo>
                <a:lnTo>
                  <a:pt x="211" y="3523"/>
                </a:lnTo>
                <a:lnTo>
                  <a:pt x="209" y="3521"/>
                </a:lnTo>
                <a:lnTo>
                  <a:pt x="207" y="3517"/>
                </a:lnTo>
                <a:lnTo>
                  <a:pt x="207" y="3515"/>
                </a:lnTo>
                <a:lnTo>
                  <a:pt x="207" y="3513"/>
                </a:lnTo>
                <a:lnTo>
                  <a:pt x="207" y="3511"/>
                </a:lnTo>
                <a:lnTo>
                  <a:pt x="209" y="3513"/>
                </a:lnTo>
                <a:lnTo>
                  <a:pt x="211" y="3511"/>
                </a:lnTo>
                <a:lnTo>
                  <a:pt x="213" y="3507"/>
                </a:lnTo>
                <a:lnTo>
                  <a:pt x="215" y="3507"/>
                </a:lnTo>
                <a:lnTo>
                  <a:pt x="215" y="3505"/>
                </a:lnTo>
                <a:lnTo>
                  <a:pt x="215" y="3507"/>
                </a:lnTo>
                <a:lnTo>
                  <a:pt x="215" y="3511"/>
                </a:lnTo>
                <a:close/>
                <a:moveTo>
                  <a:pt x="140" y="3503"/>
                </a:moveTo>
                <a:lnTo>
                  <a:pt x="140" y="3505"/>
                </a:lnTo>
                <a:lnTo>
                  <a:pt x="140" y="3507"/>
                </a:lnTo>
                <a:lnTo>
                  <a:pt x="138" y="3509"/>
                </a:lnTo>
                <a:lnTo>
                  <a:pt x="138" y="3511"/>
                </a:lnTo>
                <a:lnTo>
                  <a:pt x="138" y="3513"/>
                </a:lnTo>
                <a:lnTo>
                  <a:pt x="138" y="3515"/>
                </a:lnTo>
                <a:lnTo>
                  <a:pt x="136" y="3515"/>
                </a:lnTo>
                <a:lnTo>
                  <a:pt x="134" y="3513"/>
                </a:lnTo>
                <a:lnTo>
                  <a:pt x="134" y="3511"/>
                </a:lnTo>
                <a:lnTo>
                  <a:pt x="132" y="3509"/>
                </a:lnTo>
                <a:lnTo>
                  <a:pt x="132" y="3507"/>
                </a:lnTo>
                <a:lnTo>
                  <a:pt x="132" y="3505"/>
                </a:lnTo>
                <a:lnTo>
                  <a:pt x="134" y="3505"/>
                </a:lnTo>
                <a:lnTo>
                  <a:pt x="134" y="3503"/>
                </a:lnTo>
                <a:lnTo>
                  <a:pt x="136" y="3501"/>
                </a:lnTo>
                <a:lnTo>
                  <a:pt x="136" y="3500"/>
                </a:lnTo>
                <a:lnTo>
                  <a:pt x="134" y="3498"/>
                </a:lnTo>
                <a:lnTo>
                  <a:pt x="132" y="3498"/>
                </a:lnTo>
                <a:lnTo>
                  <a:pt x="132" y="3496"/>
                </a:lnTo>
                <a:lnTo>
                  <a:pt x="134" y="3494"/>
                </a:lnTo>
                <a:lnTo>
                  <a:pt x="134" y="3492"/>
                </a:lnTo>
                <a:lnTo>
                  <a:pt x="134" y="3488"/>
                </a:lnTo>
                <a:lnTo>
                  <a:pt x="134" y="3486"/>
                </a:lnTo>
                <a:lnTo>
                  <a:pt x="134" y="3484"/>
                </a:lnTo>
                <a:lnTo>
                  <a:pt x="134" y="3482"/>
                </a:lnTo>
                <a:lnTo>
                  <a:pt x="136" y="3482"/>
                </a:lnTo>
                <a:lnTo>
                  <a:pt x="136" y="3484"/>
                </a:lnTo>
                <a:lnTo>
                  <a:pt x="136" y="3486"/>
                </a:lnTo>
                <a:lnTo>
                  <a:pt x="136" y="3488"/>
                </a:lnTo>
                <a:lnTo>
                  <a:pt x="136" y="3492"/>
                </a:lnTo>
                <a:lnTo>
                  <a:pt x="136" y="3494"/>
                </a:lnTo>
                <a:lnTo>
                  <a:pt x="136" y="3496"/>
                </a:lnTo>
                <a:lnTo>
                  <a:pt x="136" y="3498"/>
                </a:lnTo>
                <a:lnTo>
                  <a:pt x="138" y="3500"/>
                </a:lnTo>
                <a:lnTo>
                  <a:pt x="138" y="3501"/>
                </a:lnTo>
                <a:lnTo>
                  <a:pt x="140" y="3503"/>
                </a:lnTo>
                <a:close/>
                <a:moveTo>
                  <a:pt x="284" y="3390"/>
                </a:moveTo>
                <a:lnTo>
                  <a:pt x="284" y="3392"/>
                </a:lnTo>
                <a:lnTo>
                  <a:pt x="280" y="3390"/>
                </a:lnTo>
                <a:lnTo>
                  <a:pt x="271" y="3384"/>
                </a:lnTo>
                <a:lnTo>
                  <a:pt x="265" y="3380"/>
                </a:lnTo>
                <a:lnTo>
                  <a:pt x="269" y="3377"/>
                </a:lnTo>
                <a:lnTo>
                  <a:pt x="272" y="3373"/>
                </a:lnTo>
                <a:lnTo>
                  <a:pt x="274" y="3369"/>
                </a:lnTo>
                <a:lnTo>
                  <a:pt x="276" y="3369"/>
                </a:lnTo>
                <a:lnTo>
                  <a:pt x="278" y="3369"/>
                </a:lnTo>
                <a:lnTo>
                  <a:pt x="282" y="3373"/>
                </a:lnTo>
                <a:lnTo>
                  <a:pt x="282" y="3375"/>
                </a:lnTo>
                <a:lnTo>
                  <a:pt x="284" y="3390"/>
                </a:lnTo>
                <a:close/>
                <a:moveTo>
                  <a:pt x="344" y="3260"/>
                </a:moveTo>
                <a:lnTo>
                  <a:pt x="344" y="3261"/>
                </a:lnTo>
                <a:lnTo>
                  <a:pt x="344" y="3263"/>
                </a:lnTo>
                <a:lnTo>
                  <a:pt x="345" y="3267"/>
                </a:lnTo>
                <a:lnTo>
                  <a:pt x="344" y="3269"/>
                </a:lnTo>
                <a:lnTo>
                  <a:pt x="344" y="3271"/>
                </a:lnTo>
                <a:lnTo>
                  <a:pt x="344" y="3273"/>
                </a:lnTo>
                <a:lnTo>
                  <a:pt x="344" y="3275"/>
                </a:lnTo>
                <a:lnTo>
                  <a:pt x="342" y="3273"/>
                </a:lnTo>
                <a:lnTo>
                  <a:pt x="340" y="3271"/>
                </a:lnTo>
                <a:lnTo>
                  <a:pt x="338" y="3269"/>
                </a:lnTo>
                <a:lnTo>
                  <a:pt x="340" y="3267"/>
                </a:lnTo>
                <a:lnTo>
                  <a:pt x="342" y="3265"/>
                </a:lnTo>
                <a:lnTo>
                  <a:pt x="340" y="3263"/>
                </a:lnTo>
                <a:lnTo>
                  <a:pt x="340" y="3261"/>
                </a:lnTo>
                <a:lnTo>
                  <a:pt x="338" y="3261"/>
                </a:lnTo>
                <a:lnTo>
                  <a:pt x="336" y="3261"/>
                </a:lnTo>
                <a:lnTo>
                  <a:pt x="334" y="3260"/>
                </a:lnTo>
                <a:lnTo>
                  <a:pt x="332" y="3260"/>
                </a:lnTo>
                <a:lnTo>
                  <a:pt x="330" y="3263"/>
                </a:lnTo>
                <a:lnTo>
                  <a:pt x="328" y="3263"/>
                </a:lnTo>
                <a:lnTo>
                  <a:pt x="328" y="3265"/>
                </a:lnTo>
                <a:lnTo>
                  <a:pt x="328" y="3263"/>
                </a:lnTo>
                <a:lnTo>
                  <a:pt x="328" y="3261"/>
                </a:lnTo>
                <a:lnTo>
                  <a:pt x="330" y="3260"/>
                </a:lnTo>
                <a:lnTo>
                  <a:pt x="330" y="3258"/>
                </a:lnTo>
                <a:lnTo>
                  <a:pt x="332" y="3256"/>
                </a:lnTo>
                <a:lnTo>
                  <a:pt x="334" y="3254"/>
                </a:lnTo>
                <a:lnTo>
                  <a:pt x="334" y="3252"/>
                </a:lnTo>
                <a:lnTo>
                  <a:pt x="334" y="3250"/>
                </a:lnTo>
                <a:lnTo>
                  <a:pt x="334" y="3248"/>
                </a:lnTo>
                <a:lnTo>
                  <a:pt x="336" y="3246"/>
                </a:lnTo>
                <a:lnTo>
                  <a:pt x="336" y="3244"/>
                </a:lnTo>
                <a:lnTo>
                  <a:pt x="338" y="3242"/>
                </a:lnTo>
                <a:lnTo>
                  <a:pt x="340" y="3240"/>
                </a:lnTo>
                <a:lnTo>
                  <a:pt x="342" y="3248"/>
                </a:lnTo>
                <a:lnTo>
                  <a:pt x="342" y="3250"/>
                </a:lnTo>
                <a:lnTo>
                  <a:pt x="342" y="3252"/>
                </a:lnTo>
                <a:lnTo>
                  <a:pt x="344" y="3254"/>
                </a:lnTo>
                <a:lnTo>
                  <a:pt x="344" y="3256"/>
                </a:lnTo>
                <a:lnTo>
                  <a:pt x="344" y="3258"/>
                </a:lnTo>
                <a:lnTo>
                  <a:pt x="344" y="3260"/>
                </a:lnTo>
                <a:close/>
                <a:moveTo>
                  <a:pt x="336" y="3229"/>
                </a:moveTo>
                <a:lnTo>
                  <a:pt x="336" y="3233"/>
                </a:lnTo>
                <a:lnTo>
                  <a:pt x="336" y="3235"/>
                </a:lnTo>
                <a:lnTo>
                  <a:pt x="336" y="3238"/>
                </a:lnTo>
                <a:lnTo>
                  <a:pt x="334" y="3242"/>
                </a:lnTo>
                <a:lnTo>
                  <a:pt x="332" y="3244"/>
                </a:lnTo>
                <a:lnTo>
                  <a:pt x="332" y="3248"/>
                </a:lnTo>
                <a:lnTo>
                  <a:pt x="332" y="3250"/>
                </a:lnTo>
                <a:lnTo>
                  <a:pt x="330" y="3252"/>
                </a:lnTo>
                <a:lnTo>
                  <a:pt x="330" y="3254"/>
                </a:lnTo>
                <a:lnTo>
                  <a:pt x="328" y="3256"/>
                </a:lnTo>
                <a:lnTo>
                  <a:pt x="326" y="3258"/>
                </a:lnTo>
                <a:lnTo>
                  <a:pt x="326" y="3260"/>
                </a:lnTo>
                <a:lnTo>
                  <a:pt x="324" y="3260"/>
                </a:lnTo>
                <a:lnTo>
                  <a:pt x="322" y="3260"/>
                </a:lnTo>
                <a:lnTo>
                  <a:pt x="320" y="3258"/>
                </a:lnTo>
                <a:lnTo>
                  <a:pt x="320" y="3254"/>
                </a:lnTo>
                <a:lnTo>
                  <a:pt x="324" y="3254"/>
                </a:lnTo>
                <a:lnTo>
                  <a:pt x="322" y="3252"/>
                </a:lnTo>
                <a:lnTo>
                  <a:pt x="322" y="3250"/>
                </a:lnTo>
                <a:lnTo>
                  <a:pt x="322" y="3248"/>
                </a:lnTo>
                <a:lnTo>
                  <a:pt x="320" y="3248"/>
                </a:lnTo>
                <a:lnTo>
                  <a:pt x="320" y="3246"/>
                </a:lnTo>
                <a:lnTo>
                  <a:pt x="322" y="3244"/>
                </a:lnTo>
                <a:lnTo>
                  <a:pt x="322" y="3242"/>
                </a:lnTo>
                <a:lnTo>
                  <a:pt x="322" y="3240"/>
                </a:lnTo>
                <a:lnTo>
                  <a:pt x="322" y="3238"/>
                </a:lnTo>
                <a:lnTo>
                  <a:pt x="320" y="3238"/>
                </a:lnTo>
                <a:lnTo>
                  <a:pt x="320" y="3235"/>
                </a:lnTo>
                <a:lnTo>
                  <a:pt x="322" y="3235"/>
                </a:lnTo>
                <a:lnTo>
                  <a:pt x="322" y="3233"/>
                </a:lnTo>
                <a:lnTo>
                  <a:pt x="320" y="3231"/>
                </a:lnTo>
                <a:lnTo>
                  <a:pt x="320" y="3233"/>
                </a:lnTo>
                <a:lnTo>
                  <a:pt x="319" y="3231"/>
                </a:lnTo>
                <a:lnTo>
                  <a:pt x="317" y="3233"/>
                </a:lnTo>
                <a:lnTo>
                  <a:pt x="315" y="3233"/>
                </a:lnTo>
                <a:lnTo>
                  <a:pt x="313" y="3233"/>
                </a:lnTo>
                <a:lnTo>
                  <a:pt x="313" y="3235"/>
                </a:lnTo>
                <a:lnTo>
                  <a:pt x="311" y="3236"/>
                </a:lnTo>
                <a:lnTo>
                  <a:pt x="309" y="3240"/>
                </a:lnTo>
                <a:lnTo>
                  <a:pt x="307" y="3242"/>
                </a:lnTo>
                <a:lnTo>
                  <a:pt x="305" y="3248"/>
                </a:lnTo>
                <a:lnTo>
                  <a:pt x="303" y="3250"/>
                </a:lnTo>
                <a:lnTo>
                  <a:pt x="301" y="3252"/>
                </a:lnTo>
                <a:lnTo>
                  <a:pt x="301" y="3254"/>
                </a:lnTo>
                <a:lnTo>
                  <a:pt x="303" y="3254"/>
                </a:lnTo>
                <a:lnTo>
                  <a:pt x="299" y="3254"/>
                </a:lnTo>
                <a:lnTo>
                  <a:pt x="297" y="3254"/>
                </a:lnTo>
                <a:lnTo>
                  <a:pt x="296" y="3252"/>
                </a:lnTo>
                <a:lnTo>
                  <a:pt x="297" y="3250"/>
                </a:lnTo>
                <a:lnTo>
                  <a:pt x="299" y="3250"/>
                </a:lnTo>
                <a:lnTo>
                  <a:pt x="299" y="3248"/>
                </a:lnTo>
                <a:lnTo>
                  <a:pt x="301" y="3248"/>
                </a:lnTo>
                <a:lnTo>
                  <a:pt x="301" y="3246"/>
                </a:lnTo>
                <a:lnTo>
                  <a:pt x="303" y="3244"/>
                </a:lnTo>
                <a:lnTo>
                  <a:pt x="303" y="3242"/>
                </a:lnTo>
                <a:lnTo>
                  <a:pt x="305" y="3240"/>
                </a:lnTo>
                <a:lnTo>
                  <a:pt x="307" y="3238"/>
                </a:lnTo>
                <a:lnTo>
                  <a:pt x="309" y="3236"/>
                </a:lnTo>
                <a:lnTo>
                  <a:pt x="309" y="3233"/>
                </a:lnTo>
                <a:lnTo>
                  <a:pt x="311" y="3231"/>
                </a:lnTo>
                <a:lnTo>
                  <a:pt x="311" y="3227"/>
                </a:lnTo>
                <a:lnTo>
                  <a:pt x="313" y="3225"/>
                </a:lnTo>
                <a:lnTo>
                  <a:pt x="315" y="3219"/>
                </a:lnTo>
                <a:lnTo>
                  <a:pt x="315" y="3217"/>
                </a:lnTo>
                <a:lnTo>
                  <a:pt x="319" y="3213"/>
                </a:lnTo>
                <a:lnTo>
                  <a:pt x="319" y="3212"/>
                </a:lnTo>
                <a:lnTo>
                  <a:pt x="320" y="3210"/>
                </a:lnTo>
                <a:lnTo>
                  <a:pt x="322" y="3210"/>
                </a:lnTo>
                <a:lnTo>
                  <a:pt x="324" y="3208"/>
                </a:lnTo>
                <a:lnTo>
                  <a:pt x="326" y="3208"/>
                </a:lnTo>
                <a:lnTo>
                  <a:pt x="332" y="3206"/>
                </a:lnTo>
                <a:lnTo>
                  <a:pt x="334" y="3206"/>
                </a:lnTo>
                <a:lnTo>
                  <a:pt x="336" y="3206"/>
                </a:lnTo>
                <a:lnTo>
                  <a:pt x="338" y="3206"/>
                </a:lnTo>
                <a:lnTo>
                  <a:pt x="340" y="3206"/>
                </a:lnTo>
                <a:lnTo>
                  <a:pt x="338" y="3210"/>
                </a:lnTo>
                <a:lnTo>
                  <a:pt x="336" y="3212"/>
                </a:lnTo>
                <a:lnTo>
                  <a:pt x="336" y="3215"/>
                </a:lnTo>
                <a:lnTo>
                  <a:pt x="336" y="3219"/>
                </a:lnTo>
                <a:lnTo>
                  <a:pt x="336" y="3221"/>
                </a:lnTo>
                <a:lnTo>
                  <a:pt x="336" y="3225"/>
                </a:lnTo>
                <a:lnTo>
                  <a:pt x="336" y="3227"/>
                </a:lnTo>
                <a:lnTo>
                  <a:pt x="336" y="3229"/>
                </a:lnTo>
                <a:close/>
                <a:moveTo>
                  <a:pt x="1031" y="13"/>
                </a:moveTo>
                <a:lnTo>
                  <a:pt x="1033" y="13"/>
                </a:lnTo>
                <a:lnTo>
                  <a:pt x="1066" y="13"/>
                </a:lnTo>
                <a:lnTo>
                  <a:pt x="1100" y="13"/>
                </a:lnTo>
                <a:lnTo>
                  <a:pt x="1106" y="13"/>
                </a:lnTo>
                <a:lnTo>
                  <a:pt x="1135" y="13"/>
                </a:lnTo>
                <a:lnTo>
                  <a:pt x="1200" y="13"/>
                </a:lnTo>
                <a:lnTo>
                  <a:pt x="1231" y="13"/>
                </a:lnTo>
                <a:lnTo>
                  <a:pt x="1235" y="13"/>
                </a:lnTo>
                <a:lnTo>
                  <a:pt x="1309" y="13"/>
                </a:lnTo>
                <a:lnTo>
                  <a:pt x="1315" y="13"/>
                </a:lnTo>
                <a:lnTo>
                  <a:pt x="1357" y="13"/>
                </a:lnTo>
                <a:lnTo>
                  <a:pt x="1359" y="13"/>
                </a:lnTo>
                <a:lnTo>
                  <a:pt x="1365" y="13"/>
                </a:lnTo>
                <a:lnTo>
                  <a:pt x="1404" y="13"/>
                </a:lnTo>
                <a:lnTo>
                  <a:pt x="1405" y="13"/>
                </a:lnTo>
                <a:lnTo>
                  <a:pt x="1423" y="13"/>
                </a:lnTo>
                <a:lnTo>
                  <a:pt x="1465" y="15"/>
                </a:lnTo>
                <a:lnTo>
                  <a:pt x="1505" y="15"/>
                </a:lnTo>
                <a:lnTo>
                  <a:pt x="1519" y="15"/>
                </a:lnTo>
                <a:lnTo>
                  <a:pt x="1621" y="15"/>
                </a:lnTo>
                <a:lnTo>
                  <a:pt x="1622" y="15"/>
                </a:lnTo>
                <a:lnTo>
                  <a:pt x="1624" y="15"/>
                </a:lnTo>
                <a:lnTo>
                  <a:pt x="1647" y="15"/>
                </a:lnTo>
                <a:lnTo>
                  <a:pt x="1707" y="17"/>
                </a:lnTo>
                <a:lnTo>
                  <a:pt x="1732" y="17"/>
                </a:lnTo>
                <a:lnTo>
                  <a:pt x="1736" y="17"/>
                </a:lnTo>
                <a:lnTo>
                  <a:pt x="1738" y="17"/>
                </a:lnTo>
                <a:lnTo>
                  <a:pt x="1749" y="17"/>
                </a:lnTo>
                <a:lnTo>
                  <a:pt x="1753" y="17"/>
                </a:lnTo>
                <a:lnTo>
                  <a:pt x="1778" y="17"/>
                </a:lnTo>
                <a:lnTo>
                  <a:pt x="1807" y="19"/>
                </a:lnTo>
                <a:lnTo>
                  <a:pt x="1811" y="19"/>
                </a:lnTo>
                <a:lnTo>
                  <a:pt x="1811" y="25"/>
                </a:lnTo>
                <a:lnTo>
                  <a:pt x="1813" y="30"/>
                </a:lnTo>
                <a:lnTo>
                  <a:pt x="1813" y="34"/>
                </a:lnTo>
                <a:lnTo>
                  <a:pt x="1813" y="36"/>
                </a:lnTo>
                <a:lnTo>
                  <a:pt x="1813" y="40"/>
                </a:lnTo>
                <a:lnTo>
                  <a:pt x="1814" y="44"/>
                </a:lnTo>
                <a:lnTo>
                  <a:pt x="1814" y="46"/>
                </a:lnTo>
                <a:lnTo>
                  <a:pt x="1814" y="50"/>
                </a:lnTo>
                <a:lnTo>
                  <a:pt x="1814" y="51"/>
                </a:lnTo>
                <a:lnTo>
                  <a:pt x="1814" y="57"/>
                </a:lnTo>
                <a:lnTo>
                  <a:pt x="1816" y="59"/>
                </a:lnTo>
                <a:lnTo>
                  <a:pt x="1816" y="63"/>
                </a:lnTo>
                <a:lnTo>
                  <a:pt x="1816" y="65"/>
                </a:lnTo>
                <a:lnTo>
                  <a:pt x="1816" y="67"/>
                </a:lnTo>
                <a:lnTo>
                  <a:pt x="1818" y="73"/>
                </a:lnTo>
                <a:lnTo>
                  <a:pt x="1818" y="74"/>
                </a:lnTo>
                <a:lnTo>
                  <a:pt x="1818" y="76"/>
                </a:lnTo>
                <a:lnTo>
                  <a:pt x="1818" y="78"/>
                </a:lnTo>
                <a:lnTo>
                  <a:pt x="1818" y="80"/>
                </a:lnTo>
                <a:lnTo>
                  <a:pt x="1818" y="82"/>
                </a:lnTo>
                <a:lnTo>
                  <a:pt x="1820" y="84"/>
                </a:lnTo>
                <a:lnTo>
                  <a:pt x="1820" y="90"/>
                </a:lnTo>
                <a:lnTo>
                  <a:pt x="1822" y="98"/>
                </a:lnTo>
                <a:lnTo>
                  <a:pt x="1822" y="101"/>
                </a:lnTo>
                <a:lnTo>
                  <a:pt x="1822" y="103"/>
                </a:lnTo>
                <a:lnTo>
                  <a:pt x="1822" y="105"/>
                </a:lnTo>
                <a:lnTo>
                  <a:pt x="1822" y="107"/>
                </a:lnTo>
                <a:lnTo>
                  <a:pt x="1824" y="109"/>
                </a:lnTo>
                <a:lnTo>
                  <a:pt x="1824" y="111"/>
                </a:lnTo>
                <a:lnTo>
                  <a:pt x="1824" y="115"/>
                </a:lnTo>
                <a:lnTo>
                  <a:pt x="1824" y="119"/>
                </a:lnTo>
                <a:lnTo>
                  <a:pt x="1824" y="121"/>
                </a:lnTo>
                <a:lnTo>
                  <a:pt x="1826" y="124"/>
                </a:lnTo>
                <a:lnTo>
                  <a:pt x="1826" y="130"/>
                </a:lnTo>
                <a:lnTo>
                  <a:pt x="1828" y="134"/>
                </a:lnTo>
                <a:lnTo>
                  <a:pt x="1828" y="140"/>
                </a:lnTo>
                <a:lnTo>
                  <a:pt x="1828" y="142"/>
                </a:lnTo>
                <a:lnTo>
                  <a:pt x="1828" y="144"/>
                </a:lnTo>
                <a:lnTo>
                  <a:pt x="1830" y="149"/>
                </a:lnTo>
                <a:lnTo>
                  <a:pt x="1830" y="153"/>
                </a:lnTo>
                <a:lnTo>
                  <a:pt x="1830" y="155"/>
                </a:lnTo>
                <a:lnTo>
                  <a:pt x="1834" y="176"/>
                </a:lnTo>
                <a:lnTo>
                  <a:pt x="1836" y="180"/>
                </a:lnTo>
                <a:lnTo>
                  <a:pt x="1836" y="186"/>
                </a:lnTo>
                <a:lnTo>
                  <a:pt x="1836" y="188"/>
                </a:lnTo>
                <a:lnTo>
                  <a:pt x="1836" y="190"/>
                </a:lnTo>
                <a:lnTo>
                  <a:pt x="1838" y="199"/>
                </a:lnTo>
                <a:lnTo>
                  <a:pt x="1839" y="209"/>
                </a:lnTo>
                <a:lnTo>
                  <a:pt x="1839" y="211"/>
                </a:lnTo>
                <a:lnTo>
                  <a:pt x="1839" y="215"/>
                </a:lnTo>
                <a:lnTo>
                  <a:pt x="1841" y="224"/>
                </a:lnTo>
                <a:lnTo>
                  <a:pt x="1843" y="226"/>
                </a:lnTo>
                <a:lnTo>
                  <a:pt x="1843" y="228"/>
                </a:lnTo>
                <a:lnTo>
                  <a:pt x="1843" y="230"/>
                </a:lnTo>
                <a:lnTo>
                  <a:pt x="1843" y="232"/>
                </a:lnTo>
                <a:lnTo>
                  <a:pt x="1843" y="236"/>
                </a:lnTo>
                <a:lnTo>
                  <a:pt x="1845" y="238"/>
                </a:lnTo>
                <a:lnTo>
                  <a:pt x="1845" y="240"/>
                </a:lnTo>
                <a:lnTo>
                  <a:pt x="1845" y="242"/>
                </a:lnTo>
                <a:lnTo>
                  <a:pt x="1845" y="245"/>
                </a:lnTo>
                <a:lnTo>
                  <a:pt x="1847" y="249"/>
                </a:lnTo>
                <a:lnTo>
                  <a:pt x="1847" y="251"/>
                </a:lnTo>
                <a:lnTo>
                  <a:pt x="1847" y="253"/>
                </a:lnTo>
                <a:lnTo>
                  <a:pt x="1847" y="255"/>
                </a:lnTo>
                <a:lnTo>
                  <a:pt x="1849" y="266"/>
                </a:lnTo>
                <a:lnTo>
                  <a:pt x="1851" y="268"/>
                </a:lnTo>
                <a:lnTo>
                  <a:pt x="1851" y="270"/>
                </a:lnTo>
                <a:lnTo>
                  <a:pt x="1851" y="278"/>
                </a:lnTo>
                <a:lnTo>
                  <a:pt x="1853" y="288"/>
                </a:lnTo>
                <a:lnTo>
                  <a:pt x="1855" y="295"/>
                </a:lnTo>
                <a:lnTo>
                  <a:pt x="1855" y="297"/>
                </a:lnTo>
                <a:lnTo>
                  <a:pt x="1857" y="301"/>
                </a:lnTo>
                <a:lnTo>
                  <a:pt x="1857" y="303"/>
                </a:lnTo>
                <a:lnTo>
                  <a:pt x="1857" y="309"/>
                </a:lnTo>
                <a:lnTo>
                  <a:pt x="1859" y="322"/>
                </a:lnTo>
                <a:lnTo>
                  <a:pt x="1859" y="324"/>
                </a:lnTo>
                <a:lnTo>
                  <a:pt x="1861" y="326"/>
                </a:lnTo>
                <a:lnTo>
                  <a:pt x="1862" y="336"/>
                </a:lnTo>
                <a:lnTo>
                  <a:pt x="1862" y="343"/>
                </a:lnTo>
                <a:lnTo>
                  <a:pt x="1864" y="347"/>
                </a:lnTo>
                <a:lnTo>
                  <a:pt x="1864" y="349"/>
                </a:lnTo>
                <a:lnTo>
                  <a:pt x="1864" y="351"/>
                </a:lnTo>
                <a:lnTo>
                  <a:pt x="1864" y="353"/>
                </a:lnTo>
                <a:lnTo>
                  <a:pt x="1864" y="355"/>
                </a:lnTo>
                <a:lnTo>
                  <a:pt x="1866" y="359"/>
                </a:lnTo>
                <a:lnTo>
                  <a:pt x="1866" y="362"/>
                </a:lnTo>
                <a:lnTo>
                  <a:pt x="1866" y="366"/>
                </a:lnTo>
                <a:lnTo>
                  <a:pt x="1866" y="368"/>
                </a:lnTo>
                <a:lnTo>
                  <a:pt x="1868" y="372"/>
                </a:lnTo>
                <a:lnTo>
                  <a:pt x="1868" y="374"/>
                </a:lnTo>
                <a:lnTo>
                  <a:pt x="1868" y="376"/>
                </a:lnTo>
                <a:lnTo>
                  <a:pt x="1868" y="378"/>
                </a:lnTo>
                <a:lnTo>
                  <a:pt x="1868" y="380"/>
                </a:lnTo>
                <a:lnTo>
                  <a:pt x="1870" y="380"/>
                </a:lnTo>
                <a:lnTo>
                  <a:pt x="1870" y="382"/>
                </a:lnTo>
                <a:lnTo>
                  <a:pt x="1870" y="384"/>
                </a:lnTo>
                <a:lnTo>
                  <a:pt x="1870" y="385"/>
                </a:lnTo>
                <a:lnTo>
                  <a:pt x="1870" y="389"/>
                </a:lnTo>
                <a:lnTo>
                  <a:pt x="1872" y="391"/>
                </a:lnTo>
                <a:lnTo>
                  <a:pt x="1872" y="393"/>
                </a:lnTo>
                <a:lnTo>
                  <a:pt x="1872" y="395"/>
                </a:lnTo>
                <a:lnTo>
                  <a:pt x="1872" y="397"/>
                </a:lnTo>
                <a:lnTo>
                  <a:pt x="1874" y="399"/>
                </a:lnTo>
                <a:lnTo>
                  <a:pt x="1874" y="401"/>
                </a:lnTo>
                <a:lnTo>
                  <a:pt x="1874" y="403"/>
                </a:lnTo>
                <a:lnTo>
                  <a:pt x="1874" y="409"/>
                </a:lnTo>
                <a:lnTo>
                  <a:pt x="1874" y="410"/>
                </a:lnTo>
                <a:lnTo>
                  <a:pt x="1876" y="410"/>
                </a:lnTo>
                <a:lnTo>
                  <a:pt x="1876" y="414"/>
                </a:lnTo>
                <a:lnTo>
                  <a:pt x="1876" y="416"/>
                </a:lnTo>
                <a:lnTo>
                  <a:pt x="1876" y="418"/>
                </a:lnTo>
                <a:lnTo>
                  <a:pt x="1876" y="420"/>
                </a:lnTo>
                <a:lnTo>
                  <a:pt x="1878" y="424"/>
                </a:lnTo>
                <a:lnTo>
                  <a:pt x="1878" y="428"/>
                </a:lnTo>
                <a:lnTo>
                  <a:pt x="1880" y="435"/>
                </a:lnTo>
                <a:lnTo>
                  <a:pt x="1882" y="447"/>
                </a:lnTo>
                <a:lnTo>
                  <a:pt x="1884" y="453"/>
                </a:lnTo>
                <a:lnTo>
                  <a:pt x="1884" y="457"/>
                </a:lnTo>
                <a:lnTo>
                  <a:pt x="1886" y="464"/>
                </a:lnTo>
                <a:lnTo>
                  <a:pt x="1886" y="468"/>
                </a:lnTo>
                <a:lnTo>
                  <a:pt x="1886" y="472"/>
                </a:lnTo>
                <a:lnTo>
                  <a:pt x="1887" y="481"/>
                </a:lnTo>
                <a:lnTo>
                  <a:pt x="1889" y="485"/>
                </a:lnTo>
                <a:lnTo>
                  <a:pt x="1889" y="495"/>
                </a:lnTo>
                <a:lnTo>
                  <a:pt x="1891" y="503"/>
                </a:lnTo>
                <a:lnTo>
                  <a:pt x="1893" y="508"/>
                </a:lnTo>
                <a:lnTo>
                  <a:pt x="1893" y="510"/>
                </a:lnTo>
                <a:lnTo>
                  <a:pt x="1895" y="522"/>
                </a:lnTo>
                <a:lnTo>
                  <a:pt x="1897" y="529"/>
                </a:lnTo>
                <a:lnTo>
                  <a:pt x="1897" y="533"/>
                </a:lnTo>
                <a:lnTo>
                  <a:pt x="1899" y="541"/>
                </a:lnTo>
                <a:lnTo>
                  <a:pt x="1899" y="545"/>
                </a:lnTo>
                <a:lnTo>
                  <a:pt x="1899" y="549"/>
                </a:lnTo>
                <a:lnTo>
                  <a:pt x="1899" y="551"/>
                </a:lnTo>
                <a:lnTo>
                  <a:pt x="1901" y="554"/>
                </a:lnTo>
                <a:lnTo>
                  <a:pt x="1901" y="556"/>
                </a:lnTo>
                <a:lnTo>
                  <a:pt x="1903" y="564"/>
                </a:lnTo>
                <a:lnTo>
                  <a:pt x="1903" y="566"/>
                </a:lnTo>
                <a:lnTo>
                  <a:pt x="1903" y="568"/>
                </a:lnTo>
                <a:lnTo>
                  <a:pt x="1903" y="570"/>
                </a:lnTo>
                <a:lnTo>
                  <a:pt x="1905" y="576"/>
                </a:lnTo>
                <a:lnTo>
                  <a:pt x="1905" y="579"/>
                </a:lnTo>
                <a:lnTo>
                  <a:pt x="1905" y="581"/>
                </a:lnTo>
                <a:lnTo>
                  <a:pt x="1905" y="583"/>
                </a:lnTo>
                <a:lnTo>
                  <a:pt x="1905" y="585"/>
                </a:lnTo>
                <a:lnTo>
                  <a:pt x="1907" y="593"/>
                </a:lnTo>
                <a:lnTo>
                  <a:pt x="1909" y="608"/>
                </a:lnTo>
                <a:lnTo>
                  <a:pt x="1911" y="612"/>
                </a:lnTo>
                <a:lnTo>
                  <a:pt x="1911" y="614"/>
                </a:lnTo>
                <a:lnTo>
                  <a:pt x="1911" y="618"/>
                </a:lnTo>
                <a:lnTo>
                  <a:pt x="1911" y="620"/>
                </a:lnTo>
                <a:lnTo>
                  <a:pt x="1912" y="620"/>
                </a:lnTo>
                <a:lnTo>
                  <a:pt x="1912" y="622"/>
                </a:lnTo>
                <a:lnTo>
                  <a:pt x="1912" y="624"/>
                </a:lnTo>
                <a:lnTo>
                  <a:pt x="1912" y="625"/>
                </a:lnTo>
                <a:lnTo>
                  <a:pt x="1912" y="627"/>
                </a:lnTo>
                <a:lnTo>
                  <a:pt x="1912" y="629"/>
                </a:lnTo>
                <a:lnTo>
                  <a:pt x="1914" y="643"/>
                </a:lnTo>
                <a:lnTo>
                  <a:pt x="1916" y="649"/>
                </a:lnTo>
                <a:lnTo>
                  <a:pt x="1916" y="652"/>
                </a:lnTo>
                <a:lnTo>
                  <a:pt x="1918" y="658"/>
                </a:lnTo>
                <a:lnTo>
                  <a:pt x="1918" y="664"/>
                </a:lnTo>
                <a:lnTo>
                  <a:pt x="1918" y="666"/>
                </a:lnTo>
                <a:lnTo>
                  <a:pt x="1920" y="677"/>
                </a:lnTo>
                <a:lnTo>
                  <a:pt x="1922" y="685"/>
                </a:lnTo>
                <a:lnTo>
                  <a:pt x="1922" y="687"/>
                </a:lnTo>
                <a:lnTo>
                  <a:pt x="1922" y="691"/>
                </a:lnTo>
                <a:lnTo>
                  <a:pt x="1926" y="708"/>
                </a:lnTo>
                <a:lnTo>
                  <a:pt x="1926" y="710"/>
                </a:lnTo>
                <a:lnTo>
                  <a:pt x="1926" y="714"/>
                </a:lnTo>
                <a:lnTo>
                  <a:pt x="1928" y="718"/>
                </a:lnTo>
                <a:lnTo>
                  <a:pt x="1928" y="720"/>
                </a:lnTo>
                <a:lnTo>
                  <a:pt x="1928" y="723"/>
                </a:lnTo>
                <a:lnTo>
                  <a:pt x="1928" y="727"/>
                </a:lnTo>
                <a:lnTo>
                  <a:pt x="1930" y="735"/>
                </a:lnTo>
                <a:lnTo>
                  <a:pt x="1932" y="748"/>
                </a:lnTo>
                <a:lnTo>
                  <a:pt x="1934" y="754"/>
                </a:lnTo>
                <a:lnTo>
                  <a:pt x="1934" y="760"/>
                </a:lnTo>
                <a:lnTo>
                  <a:pt x="1935" y="771"/>
                </a:lnTo>
                <a:lnTo>
                  <a:pt x="1937" y="777"/>
                </a:lnTo>
                <a:lnTo>
                  <a:pt x="1937" y="785"/>
                </a:lnTo>
                <a:lnTo>
                  <a:pt x="1939" y="796"/>
                </a:lnTo>
                <a:lnTo>
                  <a:pt x="1939" y="798"/>
                </a:lnTo>
                <a:lnTo>
                  <a:pt x="1941" y="800"/>
                </a:lnTo>
                <a:lnTo>
                  <a:pt x="1941" y="802"/>
                </a:lnTo>
                <a:lnTo>
                  <a:pt x="1941" y="804"/>
                </a:lnTo>
                <a:lnTo>
                  <a:pt x="1941" y="806"/>
                </a:lnTo>
                <a:lnTo>
                  <a:pt x="1941" y="810"/>
                </a:lnTo>
                <a:lnTo>
                  <a:pt x="1943" y="812"/>
                </a:lnTo>
                <a:lnTo>
                  <a:pt x="1943" y="817"/>
                </a:lnTo>
                <a:lnTo>
                  <a:pt x="1947" y="835"/>
                </a:lnTo>
                <a:lnTo>
                  <a:pt x="1947" y="842"/>
                </a:lnTo>
                <a:lnTo>
                  <a:pt x="1949" y="846"/>
                </a:lnTo>
                <a:lnTo>
                  <a:pt x="1949" y="848"/>
                </a:lnTo>
                <a:lnTo>
                  <a:pt x="1949" y="850"/>
                </a:lnTo>
                <a:lnTo>
                  <a:pt x="1949" y="854"/>
                </a:lnTo>
                <a:lnTo>
                  <a:pt x="1951" y="865"/>
                </a:lnTo>
                <a:lnTo>
                  <a:pt x="1951" y="867"/>
                </a:lnTo>
                <a:lnTo>
                  <a:pt x="1951" y="869"/>
                </a:lnTo>
                <a:lnTo>
                  <a:pt x="1953" y="869"/>
                </a:lnTo>
                <a:lnTo>
                  <a:pt x="1953" y="873"/>
                </a:lnTo>
                <a:lnTo>
                  <a:pt x="1953" y="877"/>
                </a:lnTo>
                <a:lnTo>
                  <a:pt x="1955" y="883"/>
                </a:lnTo>
                <a:lnTo>
                  <a:pt x="1955" y="887"/>
                </a:lnTo>
                <a:lnTo>
                  <a:pt x="1955" y="889"/>
                </a:lnTo>
                <a:lnTo>
                  <a:pt x="1955" y="890"/>
                </a:lnTo>
                <a:lnTo>
                  <a:pt x="1955" y="892"/>
                </a:lnTo>
                <a:lnTo>
                  <a:pt x="1957" y="894"/>
                </a:lnTo>
                <a:lnTo>
                  <a:pt x="1957" y="900"/>
                </a:lnTo>
                <a:lnTo>
                  <a:pt x="1957" y="904"/>
                </a:lnTo>
                <a:lnTo>
                  <a:pt x="1959" y="910"/>
                </a:lnTo>
                <a:lnTo>
                  <a:pt x="1960" y="921"/>
                </a:lnTo>
                <a:lnTo>
                  <a:pt x="1962" y="933"/>
                </a:lnTo>
                <a:lnTo>
                  <a:pt x="1962" y="940"/>
                </a:lnTo>
                <a:lnTo>
                  <a:pt x="1964" y="944"/>
                </a:lnTo>
                <a:lnTo>
                  <a:pt x="1964" y="946"/>
                </a:lnTo>
                <a:lnTo>
                  <a:pt x="1964" y="948"/>
                </a:lnTo>
                <a:lnTo>
                  <a:pt x="1964" y="950"/>
                </a:lnTo>
                <a:lnTo>
                  <a:pt x="1966" y="958"/>
                </a:lnTo>
                <a:lnTo>
                  <a:pt x="1966" y="960"/>
                </a:lnTo>
                <a:lnTo>
                  <a:pt x="1966" y="961"/>
                </a:lnTo>
                <a:lnTo>
                  <a:pt x="1966" y="963"/>
                </a:lnTo>
                <a:lnTo>
                  <a:pt x="1968" y="969"/>
                </a:lnTo>
                <a:lnTo>
                  <a:pt x="1968" y="971"/>
                </a:lnTo>
                <a:lnTo>
                  <a:pt x="1970" y="981"/>
                </a:lnTo>
                <a:lnTo>
                  <a:pt x="1970" y="988"/>
                </a:lnTo>
                <a:lnTo>
                  <a:pt x="1972" y="990"/>
                </a:lnTo>
                <a:lnTo>
                  <a:pt x="1972" y="1000"/>
                </a:lnTo>
                <a:lnTo>
                  <a:pt x="1974" y="1004"/>
                </a:lnTo>
                <a:lnTo>
                  <a:pt x="1976" y="1013"/>
                </a:lnTo>
                <a:lnTo>
                  <a:pt x="1976" y="1019"/>
                </a:lnTo>
                <a:lnTo>
                  <a:pt x="1976" y="1021"/>
                </a:lnTo>
                <a:lnTo>
                  <a:pt x="1978" y="1034"/>
                </a:lnTo>
                <a:lnTo>
                  <a:pt x="1978" y="1036"/>
                </a:lnTo>
                <a:lnTo>
                  <a:pt x="1980" y="1038"/>
                </a:lnTo>
                <a:lnTo>
                  <a:pt x="1980" y="1044"/>
                </a:lnTo>
                <a:lnTo>
                  <a:pt x="1982" y="1048"/>
                </a:lnTo>
                <a:lnTo>
                  <a:pt x="1982" y="1057"/>
                </a:lnTo>
                <a:lnTo>
                  <a:pt x="1983" y="1071"/>
                </a:lnTo>
                <a:lnTo>
                  <a:pt x="1985" y="1075"/>
                </a:lnTo>
                <a:lnTo>
                  <a:pt x="1987" y="1084"/>
                </a:lnTo>
                <a:lnTo>
                  <a:pt x="1987" y="1090"/>
                </a:lnTo>
                <a:lnTo>
                  <a:pt x="1987" y="1092"/>
                </a:lnTo>
                <a:lnTo>
                  <a:pt x="1989" y="1096"/>
                </a:lnTo>
                <a:lnTo>
                  <a:pt x="1989" y="1104"/>
                </a:lnTo>
                <a:lnTo>
                  <a:pt x="1991" y="1109"/>
                </a:lnTo>
                <a:lnTo>
                  <a:pt x="1991" y="1111"/>
                </a:lnTo>
                <a:lnTo>
                  <a:pt x="1991" y="1115"/>
                </a:lnTo>
                <a:lnTo>
                  <a:pt x="1993" y="1119"/>
                </a:lnTo>
                <a:lnTo>
                  <a:pt x="1993" y="1123"/>
                </a:lnTo>
                <a:lnTo>
                  <a:pt x="1993" y="1125"/>
                </a:lnTo>
                <a:lnTo>
                  <a:pt x="1993" y="1127"/>
                </a:lnTo>
                <a:lnTo>
                  <a:pt x="1993" y="1128"/>
                </a:lnTo>
                <a:lnTo>
                  <a:pt x="1995" y="1130"/>
                </a:lnTo>
                <a:lnTo>
                  <a:pt x="1995" y="1132"/>
                </a:lnTo>
                <a:lnTo>
                  <a:pt x="1995" y="1136"/>
                </a:lnTo>
                <a:lnTo>
                  <a:pt x="1995" y="1138"/>
                </a:lnTo>
                <a:lnTo>
                  <a:pt x="1997" y="1146"/>
                </a:lnTo>
                <a:lnTo>
                  <a:pt x="1997" y="1150"/>
                </a:lnTo>
                <a:lnTo>
                  <a:pt x="1997" y="1152"/>
                </a:lnTo>
                <a:lnTo>
                  <a:pt x="1999" y="1157"/>
                </a:lnTo>
                <a:lnTo>
                  <a:pt x="1999" y="1159"/>
                </a:lnTo>
                <a:lnTo>
                  <a:pt x="1999" y="1161"/>
                </a:lnTo>
                <a:lnTo>
                  <a:pt x="2001" y="1165"/>
                </a:lnTo>
                <a:lnTo>
                  <a:pt x="2001" y="1169"/>
                </a:lnTo>
                <a:lnTo>
                  <a:pt x="2001" y="1171"/>
                </a:lnTo>
                <a:lnTo>
                  <a:pt x="2003" y="1178"/>
                </a:lnTo>
                <a:lnTo>
                  <a:pt x="2003" y="1184"/>
                </a:lnTo>
                <a:lnTo>
                  <a:pt x="2003" y="1186"/>
                </a:lnTo>
                <a:lnTo>
                  <a:pt x="2005" y="1192"/>
                </a:lnTo>
                <a:lnTo>
                  <a:pt x="2005" y="1198"/>
                </a:lnTo>
                <a:lnTo>
                  <a:pt x="2007" y="1203"/>
                </a:lnTo>
                <a:lnTo>
                  <a:pt x="2007" y="1205"/>
                </a:lnTo>
                <a:lnTo>
                  <a:pt x="2007" y="1207"/>
                </a:lnTo>
                <a:lnTo>
                  <a:pt x="2007" y="1209"/>
                </a:lnTo>
                <a:lnTo>
                  <a:pt x="2008" y="1211"/>
                </a:lnTo>
                <a:lnTo>
                  <a:pt x="2008" y="1215"/>
                </a:lnTo>
                <a:lnTo>
                  <a:pt x="2008" y="1221"/>
                </a:lnTo>
                <a:lnTo>
                  <a:pt x="2012" y="1236"/>
                </a:lnTo>
                <a:lnTo>
                  <a:pt x="2012" y="1244"/>
                </a:lnTo>
                <a:lnTo>
                  <a:pt x="2012" y="1246"/>
                </a:lnTo>
                <a:lnTo>
                  <a:pt x="2014" y="1253"/>
                </a:lnTo>
                <a:lnTo>
                  <a:pt x="2014" y="1255"/>
                </a:lnTo>
                <a:lnTo>
                  <a:pt x="2016" y="1265"/>
                </a:lnTo>
                <a:lnTo>
                  <a:pt x="2016" y="1271"/>
                </a:lnTo>
                <a:lnTo>
                  <a:pt x="2018" y="1272"/>
                </a:lnTo>
                <a:lnTo>
                  <a:pt x="2018" y="1278"/>
                </a:lnTo>
                <a:lnTo>
                  <a:pt x="2020" y="1286"/>
                </a:lnTo>
                <a:lnTo>
                  <a:pt x="2022" y="1296"/>
                </a:lnTo>
                <a:lnTo>
                  <a:pt x="2022" y="1301"/>
                </a:lnTo>
                <a:lnTo>
                  <a:pt x="2024" y="1307"/>
                </a:lnTo>
                <a:lnTo>
                  <a:pt x="2024" y="1311"/>
                </a:lnTo>
                <a:lnTo>
                  <a:pt x="2026" y="1320"/>
                </a:lnTo>
                <a:lnTo>
                  <a:pt x="2026" y="1322"/>
                </a:lnTo>
                <a:lnTo>
                  <a:pt x="2026" y="1328"/>
                </a:lnTo>
                <a:lnTo>
                  <a:pt x="2028" y="1338"/>
                </a:lnTo>
                <a:lnTo>
                  <a:pt x="2028" y="1342"/>
                </a:lnTo>
                <a:lnTo>
                  <a:pt x="2030" y="1347"/>
                </a:lnTo>
                <a:lnTo>
                  <a:pt x="2030" y="1349"/>
                </a:lnTo>
                <a:lnTo>
                  <a:pt x="2030" y="1351"/>
                </a:lnTo>
                <a:lnTo>
                  <a:pt x="2030" y="1353"/>
                </a:lnTo>
                <a:lnTo>
                  <a:pt x="2031" y="1355"/>
                </a:lnTo>
                <a:lnTo>
                  <a:pt x="2031" y="1361"/>
                </a:lnTo>
                <a:lnTo>
                  <a:pt x="2031" y="1363"/>
                </a:lnTo>
                <a:lnTo>
                  <a:pt x="2031" y="1365"/>
                </a:lnTo>
                <a:lnTo>
                  <a:pt x="2033" y="1370"/>
                </a:lnTo>
                <a:lnTo>
                  <a:pt x="2033" y="1376"/>
                </a:lnTo>
                <a:lnTo>
                  <a:pt x="2035" y="1378"/>
                </a:lnTo>
                <a:lnTo>
                  <a:pt x="2035" y="1384"/>
                </a:lnTo>
                <a:lnTo>
                  <a:pt x="2035" y="1390"/>
                </a:lnTo>
                <a:lnTo>
                  <a:pt x="2037" y="1392"/>
                </a:lnTo>
                <a:lnTo>
                  <a:pt x="2037" y="1399"/>
                </a:lnTo>
                <a:lnTo>
                  <a:pt x="2039" y="1407"/>
                </a:lnTo>
                <a:lnTo>
                  <a:pt x="2039" y="1413"/>
                </a:lnTo>
                <a:lnTo>
                  <a:pt x="2041" y="1415"/>
                </a:lnTo>
                <a:lnTo>
                  <a:pt x="2041" y="1416"/>
                </a:lnTo>
                <a:lnTo>
                  <a:pt x="2041" y="1418"/>
                </a:lnTo>
                <a:lnTo>
                  <a:pt x="2041" y="1424"/>
                </a:lnTo>
                <a:lnTo>
                  <a:pt x="2043" y="1432"/>
                </a:lnTo>
                <a:lnTo>
                  <a:pt x="2043" y="1436"/>
                </a:lnTo>
                <a:lnTo>
                  <a:pt x="2045" y="1443"/>
                </a:lnTo>
                <a:lnTo>
                  <a:pt x="2045" y="1445"/>
                </a:lnTo>
                <a:lnTo>
                  <a:pt x="2045" y="1447"/>
                </a:lnTo>
                <a:lnTo>
                  <a:pt x="2047" y="1461"/>
                </a:lnTo>
                <a:lnTo>
                  <a:pt x="2049" y="1463"/>
                </a:lnTo>
                <a:lnTo>
                  <a:pt x="2049" y="1464"/>
                </a:lnTo>
                <a:lnTo>
                  <a:pt x="2049" y="1470"/>
                </a:lnTo>
                <a:lnTo>
                  <a:pt x="2049" y="1472"/>
                </a:lnTo>
                <a:lnTo>
                  <a:pt x="2051" y="1476"/>
                </a:lnTo>
                <a:lnTo>
                  <a:pt x="2051" y="1480"/>
                </a:lnTo>
                <a:lnTo>
                  <a:pt x="2051" y="1482"/>
                </a:lnTo>
                <a:lnTo>
                  <a:pt x="2053" y="1487"/>
                </a:lnTo>
                <a:lnTo>
                  <a:pt x="2053" y="1489"/>
                </a:lnTo>
                <a:lnTo>
                  <a:pt x="2053" y="1491"/>
                </a:lnTo>
                <a:lnTo>
                  <a:pt x="2053" y="1493"/>
                </a:lnTo>
                <a:lnTo>
                  <a:pt x="2053" y="1495"/>
                </a:lnTo>
                <a:lnTo>
                  <a:pt x="2055" y="1497"/>
                </a:lnTo>
                <a:lnTo>
                  <a:pt x="2055" y="1499"/>
                </a:lnTo>
                <a:lnTo>
                  <a:pt x="2055" y="1501"/>
                </a:lnTo>
                <a:lnTo>
                  <a:pt x="2055" y="1503"/>
                </a:lnTo>
                <a:lnTo>
                  <a:pt x="2055" y="1505"/>
                </a:lnTo>
                <a:lnTo>
                  <a:pt x="2055" y="1507"/>
                </a:lnTo>
                <a:lnTo>
                  <a:pt x="2056" y="1511"/>
                </a:lnTo>
                <a:lnTo>
                  <a:pt x="2056" y="1512"/>
                </a:lnTo>
                <a:lnTo>
                  <a:pt x="2056" y="1514"/>
                </a:lnTo>
                <a:lnTo>
                  <a:pt x="2056" y="1516"/>
                </a:lnTo>
                <a:lnTo>
                  <a:pt x="2058" y="1520"/>
                </a:lnTo>
                <a:lnTo>
                  <a:pt x="2058" y="1522"/>
                </a:lnTo>
                <a:lnTo>
                  <a:pt x="2058" y="1528"/>
                </a:lnTo>
                <a:lnTo>
                  <a:pt x="2060" y="1532"/>
                </a:lnTo>
                <a:lnTo>
                  <a:pt x="2060" y="1534"/>
                </a:lnTo>
                <a:lnTo>
                  <a:pt x="2060" y="1535"/>
                </a:lnTo>
                <a:lnTo>
                  <a:pt x="2060" y="1539"/>
                </a:lnTo>
                <a:lnTo>
                  <a:pt x="2060" y="1541"/>
                </a:lnTo>
                <a:lnTo>
                  <a:pt x="2062" y="1543"/>
                </a:lnTo>
                <a:lnTo>
                  <a:pt x="2062" y="1545"/>
                </a:lnTo>
                <a:lnTo>
                  <a:pt x="2062" y="1547"/>
                </a:lnTo>
                <a:lnTo>
                  <a:pt x="2062" y="1549"/>
                </a:lnTo>
                <a:lnTo>
                  <a:pt x="2062" y="1551"/>
                </a:lnTo>
                <a:lnTo>
                  <a:pt x="2064" y="1555"/>
                </a:lnTo>
                <a:lnTo>
                  <a:pt x="2064" y="1557"/>
                </a:lnTo>
                <a:lnTo>
                  <a:pt x="2064" y="1560"/>
                </a:lnTo>
                <a:lnTo>
                  <a:pt x="2064" y="1562"/>
                </a:lnTo>
                <a:lnTo>
                  <a:pt x="2064" y="1564"/>
                </a:lnTo>
                <a:lnTo>
                  <a:pt x="2066" y="1566"/>
                </a:lnTo>
                <a:lnTo>
                  <a:pt x="2066" y="1568"/>
                </a:lnTo>
                <a:lnTo>
                  <a:pt x="2066" y="1570"/>
                </a:lnTo>
                <a:lnTo>
                  <a:pt x="2066" y="1572"/>
                </a:lnTo>
                <a:lnTo>
                  <a:pt x="2068" y="1578"/>
                </a:lnTo>
                <a:lnTo>
                  <a:pt x="2068" y="1580"/>
                </a:lnTo>
                <a:lnTo>
                  <a:pt x="2068" y="1585"/>
                </a:lnTo>
                <a:lnTo>
                  <a:pt x="2070" y="1587"/>
                </a:lnTo>
                <a:lnTo>
                  <a:pt x="2070" y="1591"/>
                </a:lnTo>
                <a:lnTo>
                  <a:pt x="2070" y="1593"/>
                </a:lnTo>
                <a:lnTo>
                  <a:pt x="2070" y="1595"/>
                </a:lnTo>
                <a:lnTo>
                  <a:pt x="2070" y="1597"/>
                </a:lnTo>
                <a:lnTo>
                  <a:pt x="2072" y="1601"/>
                </a:lnTo>
                <a:lnTo>
                  <a:pt x="2072" y="1603"/>
                </a:lnTo>
                <a:lnTo>
                  <a:pt x="2072" y="1605"/>
                </a:lnTo>
                <a:lnTo>
                  <a:pt x="2072" y="1608"/>
                </a:lnTo>
                <a:lnTo>
                  <a:pt x="2074" y="1610"/>
                </a:lnTo>
                <a:lnTo>
                  <a:pt x="2074" y="1612"/>
                </a:lnTo>
                <a:lnTo>
                  <a:pt x="2074" y="1614"/>
                </a:lnTo>
                <a:lnTo>
                  <a:pt x="2074" y="1616"/>
                </a:lnTo>
                <a:lnTo>
                  <a:pt x="2074" y="1618"/>
                </a:lnTo>
                <a:lnTo>
                  <a:pt x="2074" y="1620"/>
                </a:lnTo>
                <a:lnTo>
                  <a:pt x="2074" y="1622"/>
                </a:lnTo>
                <a:lnTo>
                  <a:pt x="2076" y="1622"/>
                </a:lnTo>
                <a:lnTo>
                  <a:pt x="2076" y="1624"/>
                </a:lnTo>
                <a:lnTo>
                  <a:pt x="2076" y="1626"/>
                </a:lnTo>
                <a:lnTo>
                  <a:pt x="2076" y="1628"/>
                </a:lnTo>
                <a:lnTo>
                  <a:pt x="2076" y="1630"/>
                </a:lnTo>
                <a:lnTo>
                  <a:pt x="2076" y="1631"/>
                </a:lnTo>
                <a:lnTo>
                  <a:pt x="2076" y="1633"/>
                </a:lnTo>
                <a:lnTo>
                  <a:pt x="2078" y="1635"/>
                </a:lnTo>
                <a:lnTo>
                  <a:pt x="2079" y="1637"/>
                </a:lnTo>
                <a:lnTo>
                  <a:pt x="2079" y="1639"/>
                </a:lnTo>
                <a:lnTo>
                  <a:pt x="2081" y="1639"/>
                </a:lnTo>
                <a:lnTo>
                  <a:pt x="2083" y="1639"/>
                </a:lnTo>
                <a:lnTo>
                  <a:pt x="2085" y="1639"/>
                </a:lnTo>
                <a:lnTo>
                  <a:pt x="2087" y="1639"/>
                </a:lnTo>
                <a:lnTo>
                  <a:pt x="2087" y="1637"/>
                </a:lnTo>
                <a:lnTo>
                  <a:pt x="2089" y="1637"/>
                </a:lnTo>
                <a:lnTo>
                  <a:pt x="2091" y="1637"/>
                </a:lnTo>
                <a:lnTo>
                  <a:pt x="2091" y="1639"/>
                </a:lnTo>
                <a:lnTo>
                  <a:pt x="2093" y="1639"/>
                </a:lnTo>
                <a:lnTo>
                  <a:pt x="2095" y="1641"/>
                </a:lnTo>
                <a:lnTo>
                  <a:pt x="2095" y="1643"/>
                </a:lnTo>
                <a:lnTo>
                  <a:pt x="2095" y="1647"/>
                </a:lnTo>
                <a:lnTo>
                  <a:pt x="2095" y="1649"/>
                </a:lnTo>
                <a:lnTo>
                  <a:pt x="2093" y="1651"/>
                </a:lnTo>
                <a:lnTo>
                  <a:pt x="2089" y="1653"/>
                </a:lnTo>
                <a:lnTo>
                  <a:pt x="2089" y="1655"/>
                </a:lnTo>
                <a:lnTo>
                  <a:pt x="2087" y="1656"/>
                </a:lnTo>
                <a:lnTo>
                  <a:pt x="2087" y="1658"/>
                </a:lnTo>
                <a:lnTo>
                  <a:pt x="2087" y="1660"/>
                </a:lnTo>
                <a:lnTo>
                  <a:pt x="2087" y="1662"/>
                </a:lnTo>
                <a:lnTo>
                  <a:pt x="2089" y="1664"/>
                </a:lnTo>
                <a:lnTo>
                  <a:pt x="2089" y="1666"/>
                </a:lnTo>
                <a:lnTo>
                  <a:pt x="2087" y="1668"/>
                </a:lnTo>
                <a:lnTo>
                  <a:pt x="2089" y="1672"/>
                </a:lnTo>
                <a:lnTo>
                  <a:pt x="2089" y="1674"/>
                </a:lnTo>
                <a:lnTo>
                  <a:pt x="2093" y="1676"/>
                </a:lnTo>
                <a:lnTo>
                  <a:pt x="2095" y="1679"/>
                </a:lnTo>
                <a:lnTo>
                  <a:pt x="2097" y="1679"/>
                </a:lnTo>
                <a:lnTo>
                  <a:pt x="2099" y="1679"/>
                </a:lnTo>
                <a:lnTo>
                  <a:pt x="2101" y="1679"/>
                </a:lnTo>
                <a:lnTo>
                  <a:pt x="2103" y="1681"/>
                </a:lnTo>
                <a:lnTo>
                  <a:pt x="2103" y="1683"/>
                </a:lnTo>
                <a:lnTo>
                  <a:pt x="2103" y="1685"/>
                </a:lnTo>
                <a:lnTo>
                  <a:pt x="2104" y="1685"/>
                </a:lnTo>
                <a:lnTo>
                  <a:pt x="2104" y="1687"/>
                </a:lnTo>
                <a:lnTo>
                  <a:pt x="2104" y="1689"/>
                </a:lnTo>
                <a:lnTo>
                  <a:pt x="2104" y="1691"/>
                </a:lnTo>
                <a:lnTo>
                  <a:pt x="2108" y="1691"/>
                </a:lnTo>
                <a:lnTo>
                  <a:pt x="2108" y="1693"/>
                </a:lnTo>
                <a:lnTo>
                  <a:pt x="2110" y="1695"/>
                </a:lnTo>
                <a:lnTo>
                  <a:pt x="2112" y="1695"/>
                </a:lnTo>
                <a:lnTo>
                  <a:pt x="2114" y="1695"/>
                </a:lnTo>
                <a:lnTo>
                  <a:pt x="2114" y="1697"/>
                </a:lnTo>
                <a:lnTo>
                  <a:pt x="2116" y="1699"/>
                </a:lnTo>
                <a:lnTo>
                  <a:pt x="2116" y="1701"/>
                </a:lnTo>
                <a:lnTo>
                  <a:pt x="2114" y="1701"/>
                </a:lnTo>
                <a:lnTo>
                  <a:pt x="2112" y="1701"/>
                </a:lnTo>
                <a:lnTo>
                  <a:pt x="2110" y="1703"/>
                </a:lnTo>
                <a:lnTo>
                  <a:pt x="2106" y="1704"/>
                </a:lnTo>
                <a:lnTo>
                  <a:pt x="2104" y="1706"/>
                </a:lnTo>
                <a:lnTo>
                  <a:pt x="2103" y="1706"/>
                </a:lnTo>
                <a:lnTo>
                  <a:pt x="2103" y="1708"/>
                </a:lnTo>
                <a:lnTo>
                  <a:pt x="2103" y="1710"/>
                </a:lnTo>
                <a:lnTo>
                  <a:pt x="2104" y="1716"/>
                </a:lnTo>
                <a:lnTo>
                  <a:pt x="2106" y="1718"/>
                </a:lnTo>
                <a:lnTo>
                  <a:pt x="2106" y="1720"/>
                </a:lnTo>
                <a:lnTo>
                  <a:pt x="2110" y="1722"/>
                </a:lnTo>
                <a:lnTo>
                  <a:pt x="2112" y="1722"/>
                </a:lnTo>
                <a:lnTo>
                  <a:pt x="2114" y="1722"/>
                </a:lnTo>
                <a:lnTo>
                  <a:pt x="2118" y="1724"/>
                </a:lnTo>
                <a:lnTo>
                  <a:pt x="2120" y="1724"/>
                </a:lnTo>
                <a:lnTo>
                  <a:pt x="2120" y="1726"/>
                </a:lnTo>
                <a:lnTo>
                  <a:pt x="2122" y="1727"/>
                </a:lnTo>
                <a:lnTo>
                  <a:pt x="2122" y="1729"/>
                </a:lnTo>
                <a:lnTo>
                  <a:pt x="2122" y="1731"/>
                </a:lnTo>
                <a:lnTo>
                  <a:pt x="2120" y="1733"/>
                </a:lnTo>
                <a:lnTo>
                  <a:pt x="2118" y="1735"/>
                </a:lnTo>
                <a:lnTo>
                  <a:pt x="2116" y="1737"/>
                </a:lnTo>
                <a:lnTo>
                  <a:pt x="2116" y="1739"/>
                </a:lnTo>
                <a:lnTo>
                  <a:pt x="2118" y="1739"/>
                </a:lnTo>
                <a:lnTo>
                  <a:pt x="2116" y="1743"/>
                </a:lnTo>
                <a:lnTo>
                  <a:pt x="2116" y="1745"/>
                </a:lnTo>
                <a:lnTo>
                  <a:pt x="2118" y="1747"/>
                </a:lnTo>
                <a:lnTo>
                  <a:pt x="2118" y="1751"/>
                </a:lnTo>
                <a:lnTo>
                  <a:pt x="2120" y="1752"/>
                </a:lnTo>
                <a:lnTo>
                  <a:pt x="2120" y="1754"/>
                </a:lnTo>
                <a:lnTo>
                  <a:pt x="2122" y="1756"/>
                </a:lnTo>
                <a:lnTo>
                  <a:pt x="2120" y="1760"/>
                </a:lnTo>
                <a:lnTo>
                  <a:pt x="2120" y="1762"/>
                </a:lnTo>
                <a:lnTo>
                  <a:pt x="2122" y="1764"/>
                </a:lnTo>
                <a:lnTo>
                  <a:pt x="2122" y="1766"/>
                </a:lnTo>
                <a:lnTo>
                  <a:pt x="2126" y="1768"/>
                </a:lnTo>
                <a:lnTo>
                  <a:pt x="2128" y="1768"/>
                </a:lnTo>
                <a:lnTo>
                  <a:pt x="2129" y="1770"/>
                </a:lnTo>
                <a:lnTo>
                  <a:pt x="2129" y="1772"/>
                </a:lnTo>
                <a:lnTo>
                  <a:pt x="2133" y="1774"/>
                </a:lnTo>
                <a:lnTo>
                  <a:pt x="2135" y="1779"/>
                </a:lnTo>
                <a:lnTo>
                  <a:pt x="2135" y="1781"/>
                </a:lnTo>
                <a:lnTo>
                  <a:pt x="2135" y="1783"/>
                </a:lnTo>
                <a:lnTo>
                  <a:pt x="2135" y="1785"/>
                </a:lnTo>
                <a:lnTo>
                  <a:pt x="2137" y="1785"/>
                </a:lnTo>
                <a:lnTo>
                  <a:pt x="2137" y="1787"/>
                </a:lnTo>
                <a:lnTo>
                  <a:pt x="2135" y="1789"/>
                </a:lnTo>
                <a:lnTo>
                  <a:pt x="2131" y="1791"/>
                </a:lnTo>
                <a:lnTo>
                  <a:pt x="2131" y="1793"/>
                </a:lnTo>
                <a:lnTo>
                  <a:pt x="2128" y="1795"/>
                </a:lnTo>
                <a:lnTo>
                  <a:pt x="2128" y="1797"/>
                </a:lnTo>
                <a:lnTo>
                  <a:pt x="2128" y="1799"/>
                </a:lnTo>
                <a:lnTo>
                  <a:pt x="2131" y="1800"/>
                </a:lnTo>
                <a:lnTo>
                  <a:pt x="2131" y="1802"/>
                </a:lnTo>
                <a:lnTo>
                  <a:pt x="2135" y="1802"/>
                </a:lnTo>
                <a:lnTo>
                  <a:pt x="2139" y="1802"/>
                </a:lnTo>
                <a:lnTo>
                  <a:pt x="2139" y="1800"/>
                </a:lnTo>
                <a:lnTo>
                  <a:pt x="2139" y="1802"/>
                </a:lnTo>
                <a:lnTo>
                  <a:pt x="2141" y="1802"/>
                </a:lnTo>
                <a:lnTo>
                  <a:pt x="2141" y="1806"/>
                </a:lnTo>
                <a:lnTo>
                  <a:pt x="2137" y="1810"/>
                </a:lnTo>
                <a:lnTo>
                  <a:pt x="2135" y="1812"/>
                </a:lnTo>
                <a:lnTo>
                  <a:pt x="2139" y="1814"/>
                </a:lnTo>
                <a:lnTo>
                  <a:pt x="2139" y="1816"/>
                </a:lnTo>
                <a:lnTo>
                  <a:pt x="2141" y="1816"/>
                </a:lnTo>
                <a:lnTo>
                  <a:pt x="2141" y="1818"/>
                </a:lnTo>
                <a:lnTo>
                  <a:pt x="2143" y="1822"/>
                </a:lnTo>
                <a:lnTo>
                  <a:pt x="2141" y="1823"/>
                </a:lnTo>
                <a:lnTo>
                  <a:pt x="2143" y="1827"/>
                </a:lnTo>
                <a:lnTo>
                  <a:pt x="2143" y="1829"/>
                </a:lnTo>
                <a:lnTo>
                  <a:pt x="2145" y="1831"/>
                </a:lnTo>
                <a:lnTo>
                  <a:pt x="2145" y="1835"/>
                </a:lnTo>
                <a:lnTo>
                  <a:pt x="2149" y="1839"/>
                </a:lnTo>
                <a:lnTo>
                  <a:pt x="2149" y="1841"/>
                </a:lnTo>
                <a:lnTo>
                  <a:pt x="2149" y="1843"/>
                </a:lnTo>
                <a:lnTo>
                  <a:pt x="2151" y="1845"/>
                </a:lnTo>
                <a:lnTo>
                  <a:pt x="2152" y="1845"/>
                </a:lnTo>
                <a:lnTo>
                  <a:pt x="2156" y="1848"/>
                </a:lnTo>
                <a:lnTo>
                  <a:pt x="2158" y="1850"/>
                </a:lnTo>
                <a:lnTo>
                  <a:pt x="2160" y="1854"/>
                </a:lnTo>
                <a:lnTo>
                  <a:pt x="2162" y="1856"/>
                </a:lnTo>
                <a:lnTo>
                  <a:pt x="2164" y="1856"/>
                </a:lnTo>
                <a:lnTo>
                  <a:pt x="2166" y="1858"/>
                </a:lnTo>
                <a:lnTo>
                  <a:pt x="2166" y="1860"/>
                </a:lnTo>
                <a:lnTo>
                  <a:pt x="2166" y="1862"/>
                </a:lnTo>
                <a:lnTo>
                  <a:pt x="2168" y="1862"/>
                </a:lnTo>
                <a:lnTo>
                  <a:pt x="2170" y="1864"/>
                </a:lnTo>
                <a:lnTo>
                  <a:pt x="2172" y="1866"/>
                </a:lnTo>
                <a:lnTo>
                  <a:pt x="2174" y="1866"/>
                </a:lnTo>
                <a:lnTo>
                  <a:pt x="2174" y="1868"/>
                </a:lnTo>
                <a:lnTo>
                  <a:pt x="2174" y="1870"/>
                </a:lnTo>
                <a:lnTo>
                  <a:pt x="2176" y="1870"/>
                </a:lnTo>
                <a:lnTo>
                  <a:pt x="2179" y="1871"/>
                </a:lnTo>
                <a:lnTo>
                  <a:pt x="2181" y="1873"/>
                </a:lnTo>
                <a:lnTo>
                  <a:pt x="2179" y="1875"/>
                </a:lnTo>
                <a:lnTo>
                  <a:pt x="2181" y="1877"/>
                </a:lnTo>
                <a:lnTo>
                  <a:pt x="2183" y="1881"/>
                </a:lnTo>
                <a:lnTo>
                  <a:pt x="2185" y="1881"/>
                </a:lnTo>
                <a:lnTo>
                  <a:pt x="2185" y="1883"/>
                </a:lnTo>
                <a:lnTo>
                  <a:pt x="2187" y="1883"/>
                </a:lnTo>
                <a:lnTo>
                  <a:pt x="2187" y="1885"/>
                </a:lnTo>
                <a:lnTo>
                  <a:pt x="2189" y="1887"/>
                </a:lnTo>
                <a:lnTo>
                  <a:pt x="2189" y="1889"/>
                </a:lnTo>
                <a:lnTo>
                  <a:pt x="2191" y="1891"/>
                </a:lnTo>
                <a:lnTo>
                  <a:pt x="2193" y="1891"/>
                </a:lnTo>
                <a:lnTo>
                  <a:pt x="2193" y="1893"/>
                </a:lnTo>
                <a:lnTo>
                  <a:pt x="2191" y="1893"/>
                </a:lnTo>
                <a:lnTo>
                  <a:pt x="2191" y="1895"/>
                </a:lnTo>
                <a:lnTo>
                  <a:pt x="2191" y="1896"/>
                </a:lnTo>
                <a:lnTo>
                  <a:pt x="2195" y="1898"/>
                </a:lnTo>
                <a:lnTo>
                  <a:pt x="2195" y="1900"/>
                </a:lnTo>
                <a:lnTo>
                  <a:pt x="2195" y="1902"/>
                </a:lnTo>
                <a:lnTo>
                  <a:pt x="2195" y="1904"/>
                </a:lnTo>
                <a:lnTo>
                  <a:pt x="2195" y="1906"/>
                </a:lnTo>
                <a:lnTo>
                  <a:pt x="2195" y="1908"/>
                </a:lnTo>
                <a:lnTo>
                  <a:pt x="2195" y="1910"/>
                </a:lnTo>
                <a:lnTo>
                  <a:pt x="2195" y="1912"/>
                </a:lnTo>
                <a:lnTo>
                  <a:pt x="2195" y="1914"/>
                </a:lnTo>
                <a:lnTo>
                  <a:pt x="2197" y="1916"/>
                </a:lnTo>
                <a:lnTo>
                  <a:pt x="2195" y="1916"/>
                </a:lnTo>
                <a:lnTo>
                  <a:pt x="2195" y="1918"/>
                </a:lnTo>
                <a:lnTo>
                  <a:pt x="2195" y="1919"/>
                </a:lnTo>
                <a:lnTo>
                  <a:pt x="2195" y="1921"/>
                </a:lnTo>
                <a:lnTo>
                  <a:pt x="2195" y="1923"/>
                </a:lnTo>
                <a:lnTo>
                  <a:pt x="2195" y="1927"/>
                </a:lnTo>
                <a:lnTo>
                  <a:pt x="2193" y="1927"/>
                </a:lnTo>
                <a:lnTo>
                  <a:pt x="2193" y="1929"/>
                </a:lnTo>
                <a:lnTo>
                  <a:pt x="2193" y="1931"/>
                </a:lnTo>
                <a:lnTo>
                  <a:pt x="2193" y="1933"/>
                </a:lnTo>
                <a:lnTo>
                  <a:pt x="2195" y="1935"/>
                </a:lnTo>
                <a:lnTo>
                  <a:pt x="2195" y="1937"/>
                </a:lnTo>
                <a:lnTo>
                  <a:pt x="2195" y="1939"/>
                </a:lnTo>
                <a:lnTo>
                  <a:pt x="2195" y="1941"/>
                </a:lnTo>
                <a:lnTo>
                  <a:pt x="2197" y="1941"/>
                </a:lnTo>
                <a:lnTo>
                  <a:pt x="2200" y="1944"/>
                </a:lnTo>
                <a:lnTo>
                  <a:pt x="2204" y="1946"/>
                </a:lnTo>
                <a:lnTo>
                  <a:pt x="2206" y="1946"/>
                </a:lnTo>
                <a:lnTo>
                  <a:pt x="2208" y="1948"/>
                </a:lnTo>
                <a:lnTo>
                  <a:pt x="2210" y="1948"/>
                </a:lnTo>
                <a:lnTo>
                  <a:pt x="2212" y="1950"/>
                </a:lnTo>
                <a:lnTo>
                  <a:pt x="2212" y="1952"/>
                </a:lnTo>
                <a:lnTo>
                  <a:pt x="2212" y="1954"/>
                </a:lnTo>
                <a:lnTo>
                  <a:pt x="2214" y="1956"/>
                </a:lnTo>
                <a:lnTo>
                  <a:pt x="2214" y="1958"/>
                </a:lnTo>
                <a:lnTo>
                  <a:pt x="2216" y="1962"/>
                </a:lnTo>
                <a:lnTo>
                  <a:pt x="2214" y="1962"/>
                </a:lnTo>
                <a:lnTo>
                  <a:pt x="2210" y="1967"/>
                </a:lnTo>
                <a:lnTo>
                  <a:pt x="2208" y="1967"/>
                </a:lnTo>
                <a:lnTo>
                  <a:pt x="2206" y="1969"/>
                </a:lnTo>
                <a:lnTo>
                  <a:pt x="2204" y="1969"/>
                </a:lnTo>
                <a:lnTo>
                  <a:pt x="2204" y="1971"/>
                </a:lnTo>
                <a:lnTo>
                  <a:pt x="2204" y="1973"/>
                </a:lnTo>
                <a:lnTo>
                  <a:pt x="2204" y="1975"/>
                </a:lnTo>
                <a:lnTo>
                  <a:pt x="2204" y="1977"/>
                </a:lnTo>
                <a:lnTo>
                  <a:pt x="2204" y="1979"/>
                </a:lnTo>
                <a:lnTo>
                  <a:pt x="2206" y="1981"/>
                </a:lnTo>
                <a:lnTo>
                  <a:pt x="2208" y="1983"/>
                </a:lnTo>
                <a:lnTo>
                  <a:pt x="2210" y="1983"/>
                </a:lnTo>
                <a:lnTo>
                  <a:pt x="2212" y="1983"/>
                </a:lnTo>
                <a:lnTo>
                  <a:pt x="2212" y="1985"/>
                </a:lnTo>
                <a:lnTo>
                  <a:pt x="2212" y="1987"/>
                </a:lnTo>
                <a:lnTo>
                  <a:pt x="2210" y="1987"/>
                </a:lnTo>
                <a:lnTo>
                  <a:pt x="2208" y="1987"/>
                </a:lnTo>
                <a:lnTo>
                  <a:pt x="2206" y="1987"/>
                </a:lnTo>
                <a:lnTo>
                  <a:pt x="2204" y="1987"/>
                </a:lnTo>
                <a:lnTo>
                  <a:pt x="2202" y="1985"/>
                </a:lnTo>
                <a:lnTo>
                  <a:pt x="2202" y="1987"/>
                </a:lnTo>
                <a:lnTo>
                  <a:pt x="2200" y="1989"/>
                </a:lnTo>
                <a:lnTo>
                  <a:pt x="2200" y="1991"/>
                </a:lnTo>
                <a:lnTo>
                  <a:pt x="2200" y="1992"/>
                </a:lnTo>
                <a:lnTo>
                  <a:pt x="2202" y="1994"/>
                </a:lnTo>
                <a:lnTo>
                  <a:pt x="2204" y="1992"/>
                </a:lnTo>
                <a:lnTo>
                  <a:pt x="2208" y="1994"/>
                </a:lnTo>
                <a:lnTo>
                  <a:pt x="2210" y="1994"/>
                </a:lnTo>
                <a:lnTo>
                  <a:pt x="2210" y="1996"/>
                </a:lnTo>
                <a:lnTo>
                  <a:pt x="2210" y="1998"/>
                </a:lnTo>
                <a:lnTo>
                  <a:pt x="2208" y="1998"/>
                </a:lnTo>
                <a:lnTo>
                  <a:pt x="2206" y="1998"/>
                </a:lnTo>
                <a:lnTo>
                  <a:pt x="2202" y="1998"/>
                </a:lnTo>
                <a:lnTo>
                  <a:pt x="2202" y="2000"/>
                </a:lnTo>
                <a:lnTo>
                  <a:pt x="2200" y="2000"/>
                </a:lnTo>
                <a:lnTo>
                  <a:pt x="2200" y="2002"/>
                </a:lnTo>
                <a:lnTo>
                  <a:pt x="2200" y="2004"/>
                </a:lnTo>
                <a:lnTo>
                  <a:pt x="2202" y="2004"/>
                </a:lnTo>
                <a:lnTo>
                  <a:pt x="2202" y="2006"/>
                </a:lnTo>
                <a:lnTo>
                  <a:pt x="2202" y="2008"/>
                </a:lnTo>
                <a:lnTo>
                  <a:pt x="2200" y="2010"/>
                </a:lnTo>
                <a:lnTo>
                  <a:pt x="2200" y="2012"/>
                </a:lnTo>
                <a:lnTo>
                  <a:pt x="2199" y="2012"/>
                </a:lnTo>
                <a:lnTo>
                  <a:pt x="2197" y="2014"/>
                </a:lnTo>
                <a:lnTo>
                  <a:pt x="2193" y="2017"/>
                </a:lnTo>
                <a:lnTo>
                  <a:pt x="2191" y="2019"/>
                </a:lnTo>
                <a:lnTo>
                  <a:pt x="2189" y="2021"/>
                </a:lnTo>
                <a:lnTo>
                  <a:pt x="2189" y="2023"/>
                </a:lnTo>
                <a:lnTo>
                  <a:pt x="2189" y="2025"/>
                </a:lnTo>
                <a:lnTo>
                  <a:pt x="2187" y="2025"/>
                </a:lnTo>
                <a:lnTo>
                  <a:pt x="2187" y="2029"/>
                </a:lnTo>
                <a:lnTo>
                  <a:pt x="2189" y="2033"/>
                </a:lnTo>
                <a:lnTo>
                  <a:pt x="2189" y="2035"/>
                </a:lnTo>
                <a:lnTo>
                  <a:pt x="2191" y="2037"/>
                </a:lnTo>
                <a:lnTo>
                  <a:pt x="2193" y="2038"/>
                </a:lnTo>
                <a:lnTo>
                  <a:pt x="2195" y="2038"/>
                </a:lnTo>
                <a:lnTo>
                  <a:pt x="2197" y="2038"/>
                </a:lnTo>
                <a:lnTo>
                  <a:pt x="2200" y="2040"/>
                </a:lnTo>
                <a:lnTo>
                  <a:pt x="2202" y="2040"/>
                </a:lnTo>
                <a:lnTo>
                  <a:pt x="2202" y="2042"/>
                </a:lnTo>
                <a:lnTo>
                  <a:pt x="2204" y="2042"/>
                </a:lnTo>
                <a:lnTo>
                  <a:pt x="2206" y="2042"/>
                </a:lnTo>
                <a:lnTo>
                  <a:pt x="2208" y="2044"/>
                </a:lnTo>
                <a:lnTo>
                  <a:pt x="2212" y="2044"/>
                </a:lnTo>
                <a:lnTo>
                  <a:pt x="2212" y="2046"/>
                </a:lnTo>
                <a:lnTo>
                  <a:pt x="2214" y="2046"/>
                </a:lnTo>
                <a:lnTo>
                  <a:pt x="2216" y="2048"/>
                </a:lnTo>
                <a:lnTo>
                  <a:pt x="2218" y="2048"/>
                </a:lnTo>
                <a:lnTo>
                  <a:pt x="2220" y="2048"/>
                </a:lnTo>
                <a:lnTo>
                  <a:pt x="2222" y="2050"/>
                </a:lnTo>
                <a:lnTo>
                  <a:pt x="2224" y="2050"/>
                </a:lnTo>
                <a:lnTo>
                  <a:pt x="2225" y="2050"/>
                </a:lnTo>
                <a:lnTo>
                  <a:pt x="2229" y="2052"/>
                </a:lnTo>
                <a:lnTo>
                  <a:pt x="2229" y="2054"/>
                </a:lnTo>
                <a:lnTo>
                  <a:pt x="2231" y="2054"/>
                </a:lnTo>
                <a:lnTo>
                  <a:pt x="2233" y="2054"/>
                </a:lnTo>
                <a:lnTo>
                  <a:pt x="2235" y="2058"/>
                </a:lnTo>
                <a:lnTo>
                  <a:pt x="2237" y="2060"/>
                </a:lnTo>
                <a:lnTo>
                  <a:pt x="2239" y="2062"/>
                </a:lnTo>
                <a:lnTo>
                  <a:pt x="2241" y="2065"/>
                </a:lnTo>
                <a:lnTo>
                  <a:pt x="2243" y="2067"/>
                </a:lnTo>
                <a:lnTo>
                  <a:pt x="2247" y="2071"/>
                </a:lnTo>
                <a:lnTo>
                  <a:pt x="2248" y="2071"/>
                </a:lnTo>
                <a:lnTo>
                  <a:pt x="2252" y="2073"/>
                </a:lnTo>
                <a:lnTo>
                  <a:pt x="2254" y="2075"/>
                </a:lnTo>
                <a:lnTo>
                  <a:pt x="2256" y="2077"/>
                </a:lnTo>
                <a:lnTo>
                  <a:pt x="2258" y="2077"/>
                </a:lnTo>
                <a:lnTo>
                  <a:pt x="2258" y="2079"/>
                </a:lnTo>
                <a:lnTo>
                  <a:pt x="2260" y="2079"/>
                </a:lnTo>
                <a:lnTo>
                  <a:pt x="2260" y="2081"/>
                </a:lnTo>
                <a:lnTo>
                  <a:pt x="2262" y="2081"/>
                </a:lnTo>
                <a:lnTo>
                  <a:pt x="2262" y="2083"/>
                </a:lnTo>
                <a:lnTo>
                  <a:pt x="2262" y="2085"/>
                </a:lnTo>
                <a:lnTo>
                  <a:pt x="2260" y="2086"/>
                </a:lnTo>
                <a:lnTo>
                  <a:pt x="2260" y="2085"/>
                </a:lnTo>
                <a:lnTo>
                  <a:pt x="2258" y="2085"/>
                </a:lnTo>
                <a:lnTo>
                  <a:pt x="2256" y="2085"/>
                </a:lnTo>
                <a:lnTo>
                  <a:pt x="2254" y="2085"/>
                </a:lnTo>
                <a:lnTo>
                  <a:pt x="2254" y="2086"/>
                </a:lnTo>
                <a:lnTo>
                  <a:pt x="2250" y="2088"/>
                </a:lnTo>
                <a:lnTo>
                  <a:pt x="2247" y="2090"/>
                </a:lnTo>
                <a:lnTo>
                  <a:pt x="2247" y="2092"/>
                </a:lnTo>
                <a:lnTo>
                  <a:pt x="2247" y="2094"/>
                </a:lnTo>
                <a:lnTo>
                  <a:pt x="2247" y="2098"/>
                </a:lnTo>
                <a:lnTo>
                  <a:pt x="2245" y="2100"/>
                </a:lnTo>
                <a:lnTo>
                  <a:pt x="2245" y="2102"/>
                </a:lnTo>
                <a:lnTo>
                  <a:pt x="2243" y="2102"/>
                </a:lnTo>
                <a:lnTo>
                  <a:pt x="2243" y="2104"/>
                </a:lnTo>
                <a:lnTo>
                  <a:pt x="2241" y="2104"/>
                </a:lnTo>
                <a:lnTo>
                  <a:pt x="2241" y="2106"/>
                </a:lnTo>
                <a:lnTo>
                  <a:pt x="2241" y="2108"/>
                </a:lnTo>
                <a:lnTo>
                  <a:pt x="2241" y="2110"/>
                </a:lnTo>
                <a:lnTo>
                  <a:pt x="2241" y="2111"/>
                </a:lnTo>
                <a:lnTo>
                  <a:pt x="2239" y="2111"/>
                </a:lnTo>
                <a:lnTo>
                  <a:pt x="2237" y="2113"/>
                </a:lnTo>
                <a:lnTo>
                  <a:pt x="2235" y="2113"/>
                </a:lnTo>
                <a:lnTo>
                  <a:pt x="2235" y="2115"/>
                </a:lnTo>
                <a:lnTo>
                  <a:pt x="2233" y="2115"/>
                </a:lnTo>
                <a:lnTo>
                  <a:pt x="2231" y="2115"/>
                </a:lnTo>
                <a:lnTo>
                  <a:pt x="2229" y="2115"/>
                </a:lnTo>
                <a:lnTo>
                  <a:pt x="2224" y="2115"/>
                </a:lnTo>
                <a:lnTo>
                  <a:pt x="2222" y="2115"/>
                </a:lnTo>
                <a:lnTo>
                  <a:pt x="2218" y="2115"/>
                </a:lnTo>
                <a:lnTo>
                  <a:pt x="2216" y="2115"/>
                </a:lnTo>
                <a:lnTo>
                  <a:pt x="2214" y="2115"/>
                </a:lnTo>
                <a:lnTo>
                  <a:pt x="2212" y="2113"/>
                </a:lnTo>
                <a:lnTo>
                  <a:pt x="2212" y="2115"/>
                </a:lnTo>
                <a:lnTo>
                  <a:pt x="2210" y="2115"/>
                </a:lnTo>
                <a:lnTo>
                  <a:pt x="2208" y="2115"/>
                </a:lnTo>
                <a:lnTo>
                  <a:pt x="2206" y="2117"/>
                </a:lnTo>
                <a:lnTo>
                  <a:pt x="2206" y="2119"/>
                </a:lnTo>
                <a:lnTo>
                  <a:pt x="2204" y="2119"/>
                </a:lnTo>
                <a:lnTo>
                  <a:pt x="2204" y="2121"/>
                </a:lnTo>
                <a:lnTo>
                  <a:pt x="2204" y="2123"/>
                </a:lnTo>
                <a:lnTo>
                  <a:pt x="2206" y="2125"/>
                </a:lnTo>
                <a:lnTo>
                  <a:pt x="2208" y="2125"/>
                </a:lnTo>
                <a:lnTo>
                  <a:pt x="2210" y="2125"/>
                </a:lnTo>
                <a:lnTo>
                  <a:pt x="2214" y="2125"/>
                </a:lnTo>
                <a:lnTo>
                  <a:pt x="2214" y="2127"/>
                </a:lnTo>
                <a:lnTo>
                  <a:pt x="2216" y="2129"/>
                </a:lnTo>
                <a:lnTo>
                  <a:pt x="2216" y="2131"/>
                </a:lnTo>
                <a:lnTo>
                  <a:pt x="2214" y="2133"/>
                </a:lnTo>
                <a:lnTo>
                  <a:pt x="2212" y="2133"/>
                </a:lnTo>
                <a:lnTo>
                  <a:pt x="2210" y="2134"/>
                </a:lnTo>
                <a:lnTo>
                  <a:pt x="2208" y="2134"/>
                </a:lnTo>
                <a:lnTo>
                  <a:pt x="2206" y="2136"/>
                </a:lnTo>
                <a:lnTo>
                  <a:pt x="2204" y="2136"/>
                </a:lnTo>
                <a:lnTo>
                  <a:pt x="2200" y="2136"/>
                </a:lnTo>
                <a:lnTo>
                  <a:pt x="2200" y="2138"/>
                </a:lnTo>
                <a:lnTo>
                  <a:pt x="2199" y="2138"/>
                </a:lnTo>
                <a:lnTo>
                  <a:pt x="2195" y="2140"/>
                </a:lnTo>
                <a:lnTo>
                  <a:pt x="2193" y="2140"/>
                </a:lnTo>
                <a:lnTo>
                  <a:pt x="2191" y="2142"/>
                </a:lnTo>
                <a:lnTo>
                  <a:pt x="2187" y="2142"/>
                </a:lnTo>
                <a:lnTo>
                  <a:pt x="2183" y="2144"/>
                </a:lnTo>
                <a:lnTo>
                  <a:pt x="2183" y="2146"/>
                </a:lnTo>
                <a:lnTo>
                  <a:pt x="2181" y="2148"/>
                </a:lnTo>
                <a:lnTo>
                  <a:pt x="2181" y="2150"/>
                </a:lnTo>
                <a:lnTo>
                  <a:pt x="2177" y="2152"/>
                </a:lnTo>
                <a:lnTo>
                  <a:pt x="2176" y="2154"/>
                </a:lnTo>
                <a:lnTo>
                  <a:pt x="2174" y="2156"/>
                </a:lnTo>
                <a:lnTo>
                  <a:pt x="2172" y="2159"/>
                </a:lnTo>
                <a:lnTo>
                  <a:pt x="2172" y="2161"/>
                </a:lnTo>
                <a:lnTo>
                  <a:pt x="2168" y="2163"/>
                </a:lnTo>
                <a:lnTo>
                  <a:pt x="2164" y="2169"/>
                </a:lnTo>
                <a:lnTo>
                  <a:pt x="2164" y="2171"/>
                </a:lnTo>
                <a:lnTo>
                  <a:pt x="2162" y="2171"/>
                </a:lnTo>
                <a:lnTo>
                  <a:pt x="2162" y="2173"/>
                </a:lnTo>
                <a:lnTo>
                  <a:pt x="2160" y="2173"/>
                </a:lnTo>
                <a:lnTo>
                  <a:pt x="2158" y="2175"/>
                </a:lnTo>
                <a:lnTo>
                  <a:pt x="2156" y="2175"/>
                </a:lnTo>
                <a:lnTo>
                  <a:pt x="2154" y="2177"/>
                </a:lnTo>
                <a:lnTo>
                  <a:pt x="2154" y="2179"/>
                </a:lnTo>
                <a:lnTo>
                  <a:pt x="2152" y="2179"/>
                </a:lnTo>
                <a:lnTo>
                  <a:pt x="2154" y="2181"/>
                </a:lnTo>
                <a:lnTo>
                  <a:pt x="2154" y="2184"/>
                </a:lnTo>
                <a:lnTo>
                  <a:pt x="2156" y="2186"/>
                </a:lnTo>
                <a:lnTo>
                  <a:pt x="2156" y="2188"/>
                </a:lnTo>
                <a:lnTo>
                  <a:pt x="2156" y="2190"/>
                </a:lnTo>
                <a:lnTo>
                  <a:pt x="2156" y="2192"/>
                </a:lnTo>
                <a:lnTo>
                  <a:pt x="2158" y="2194"/>
                </a:lnTo>
                <a:lnTo>
                  <a:pt x="2158" y="2196"/>
                </a:lnTo>
                <a:lnTo>
                  <a:pt x="2158" y="2198"/>
                </a:lnTo>
                <a:lnTo>
                  <a:pt x="2158" y="2200"/>
                </a:lnTo>
                <a:lnTo>
                  <a:pt x="2160" y="2202"/>
                </a:lnTo>
                <a:lnTo>
                  <a:pt x="2160" y="2206"/>
                </a:lnTo>
                <a:lnTo>
                  <a:pt x="2162" y="2207"/>
                </a:lnTo>
                <a:lnTo>
                  <a:pt x="2162" y="2209"/>
                </a:lnTo>
                <a:lnTo>
                  <a:pt x="2162" y="2211"/>
                </a:lnTo>
                <a:lnTo>
                  <a:pt x="2162" y="2213"/>
                </a:lnTo>
                <a:lnTo>
                  <a:pt x="2160" y="2215"/>
                </a:lnTo>
                <a:lnTo>
                  <a:pt x="2158" y="2217"/>
                </a:lnTo>
                <a:lnTo>
                  <a:pt x="2158" y="2219"/>
                </a:lnTo>
                <a:lnTo>
                  <a:pt x="2158" y="2221"/>
                </a:lnTo>
                <a:lnTo>
                  <a:pt x="2158" y="2223"/>
                </a:lnTo>
                <a:lnTo>
                  <a:pt x="2158" y="2225"/>
                </a:lnTo>
                <a:lnTo>
                  <a:pt x="2158" y="2227"/>
                </a:lnTo>
                <a:lnTo>
                  <a:pt x="2158" y="2229"/>
                </a:lnTo>
                <a:lnTo>
                  <a:pt x="2156" y="2229"/>
                </a:lnTo>
                <a:lnTo>
                  <a:pt x="2156" y="2230"/>
                </a:lnTo>
                <a:lnTo>
                  <a:pt x="2156" y="2232"/>
                </a:lnTo>
                <a:lnTo>
                  <a:pt x="2156" y="2236"/>
                </a:lnTo>
                <a:lnTo>
                  <a:pt x="2156" y="2240"/>
                </a:lnTo>
                <a:lnTo>
                  <a:pt x="2156" y="2242"/>
                </a:lnTo>
                <a:lnTo>
                  <a:pt x="2156" y="2246"/>
                </a:lnTo>
                <a:lnTo>
                  <a:pt x="2156" y="2248"/>
                </a:lnTo>
                <a:lnTo>
                  <a:pt x="2156" y="2252"/>
                </a:lnTo>
                <a:lnTo>
                  <a:pt x="2156" y="2254"/>
                </a:lnTo>
                <a:lnTo>
                  <a:pt x="2156" y="2255"/>
                </a:lnTo>
                <a:lnTo>
                  <a:pt x="2158" y="2257"/>
                </a:lnTo>
                <a:lnTo>
                  <a:pt x="2160" y="2259"/>
                </a:lnTo>
                <a:lnTo>
                  <a:pt x="2160" y="2261"/>
                </a:lnTo>
                <a:lnTo>
                  <a:pt x="2158" y="2261"/>
                </a:lnTo>
                <a:lnTo>
                  <a:pt x="2158" y="2263"/>
                </a:lnTo>
                <a:lnTo>
                  <a:pt x="2158" y="2267"/>
                </a:lnTo>
                <a:lnTo>
                  <a:pt x="2158" y="2269"/>
                </a:lnTo>
                <a:lnTo>
                  <a:pt x="2156" y="2269"/>
                </a:lnTo>
                <a:lnTo>
                  <a:pt x="2154" y="2273"/>
                </a:lnTo>
                <a:lnTo>
                  <a:pt x="2152" y="2275"/>
                </a:lnTo>
                <a:lnTo>
                  <a:pt x="2151" y="2277"/>
                </a:lnTo>
                <a:lnTo>
                  <a:pt x="2151" y="2278"/>
                </a:lnTo>
                <a:lnTo>
                  <a:pt x="2151" y="2280"/>
                </a:lnTo>
                <a:lnTo>
                  <a:pt x="2149" y="2280"/>
                </a:lnTo>
                <a:lnTo>
                  <a:pt x="2149" y="2282"/>
                </a:lnTo>
                <a:lnTo>
                  <a:pt x="2149" y="2284"/>
                </a:lnTo>
                <a:lnTo>
                  <a:pt x="2149" y="2286"/>
                </a:lnTo>
                <a:lnTo>
                  <a:pt x="2149" y="2288"/>
                </a:lnTo>
                <a:lnTo>
                  <a:pt x="2149" y="2290"/>
                </a:lnTo>
                <a:lnTo>
                  <a:pt x="2147" y="2290"/>
                </a:lnTo>
                <a:lnTo>
                  <a:pt x="2147" y="2292"/>
                </a:lnTo>
                <a:lnTo>
                  <a:pt x="2149" y="2292"/>
                </a:lnTo>
                <a:lnTo>
                  <a:pt x="2149" y="2294"/>
                </a:lnTo>
                <a:lnTo>
                  <a:pt x="2149" y="2296"/>
                </a:lnTo>
                <a:lnTo>
                  <a:pt x="2151" y="2296"/>
                </a:lnTo>
                <a:lnTo>
                  <a:pt x="2151" y="2298"/>
                </a:lnTo>
                <a:lnTo>
                  <a:pt x="2151" y="2300"/>
                </a:lnTo>
                <a:lnTo>
                  <a:pt x="2151" y="2302"/>
                </a:lnTo>
                <a:lnTo>
                  <a:pt x="2149" y="2302"/>
                </a:lnTo>
                <a:lnTo>
                  <a:pt x="2149" y="2303"/>
                </a:lnTo>
                <a:lnTo>
                  <a:pt x="2147" y="2303"/>
                </a:lnTo>
                <a:lnTo>
                  <a:pt x="2145" y="2303"/>
                </a:lnTo>
                <a:lnTo>
                  <a:pt x="2145" y="2305"/>
                </a:lnTo>
                <a:lnTo>
                  <a:pt x="2143" y="2305"/>
                </a:lnTo>
                <a:lnTo>
                  <a:pt x="2141" y="2305"/>
                </a:lnTo>
                <a:lnTo>
                  <a:pt x="2139" y="2305"/>
                </a:lnTo>
                <a:lnTo>
                  <a:pt x="2139" y="2307"/>
                </a:lnTo>
                <a:lnTo>
                  <a:pt x="2137" y="2307"/>
                </a:lnTo>
                <a:lnTo>
                  <a:pt x="2137" y="2309"/>
                </a:lnTo>
                <a:lnTo>
                  <a:pt x="2139" y="2311"/>
                </a:lnTo>
                <a:lnTo>
                  <a:pt x="2139" y="2313"/>
                </a:lnTo>
                <a:lnTo>
                  <a:pt x="2139" y="2315"/>
                </a:lnTo>
                <a:lnTo>
                  <a:pt x="2139" y="2317"/>
                </a:lnTo>
                <a:lnTo>
                  <a:pt x="2141" y="2319"/>
                </a:lnTo>
                <a:lnTo>
                  <a:pt x="2141" y="2321"/>
                </a:lnTo>
                <a:lnTo>
                  <a:pt x="2143" y="2321"/>
                </a:lnTo>
                <a:lnTo>
                  <a:pt x="2141" y="2323"/>
                </a:lnTo>
                <a:lnTo>
                  <a:pt x="2139" y="2325"/>
                </a:lnTo>
                <a:lnTo>
                  <a:pt x="2137" y="2325"/>
                </a:lnTo>
                <a:lnTo>
                  <a:pt x="2137" y="2326"/>
                </a:lnTo>
                <a:lnTo>
                  <a:pt x="2135" y="2328"/>
                </a:lnTo>
                <a:lnTo>
                  <a:pt x="2135" y="2330"/>
                </a:lnTo>
                <a:lnTo>
                  <a:pt x="2133" y="2330"/>
                </a:lnTo>
                <a:lnTo>
                  <a:pt x="2133" y="2332"/>
                </a:lnTo>
                <a:lnTo>
                  <a:pt x="2131" y="2332"/>
                </a:lnTo>
                <a:lnTo>
                  <a:pt x="2129" y="2332"/>
                </a:lnTo>
                <a:lnTo>
                  <a:pt x="2129" y="2334"/>
                </a:lnTo>
                <a:lnTo>
                  <a:pt x="2129" y="2336"/>
                </a:lnTo>
                <a:lnTo>
                  <a:pt x="2128" y="2338"/>
                </a:lnTo>
                <a:lnTo>
                  <a:pt x="2128" y="2340"/>
                </a:lnTo>
                <a:lnTo>
                  <a:pt x="2126" y="2340"/>
                </a:lnTo>
                <a:lnTo>
                  <a:pt x="2124" y="2342"/>
                </a:lnTo>
                <a:lnTo>
                  <a:pt x="2122" y="2342"/>
                </a:lnTo>
                <a:lnTo>
                  <a:pt x="2122" y="2344"/>
                </a:lnTo>
                <a:lnTo>
                  <a:pt x="2120" y="2344"/>
                </a:lnTo>
                <a:lnTo>
                  <a:pt x="2122" y="2344"/>
                </a:lnTo>
                <a:lnTo>
                  <a:pt x="2122" y="2346"/>
                </a:lnTo>
                <a:lnTo>
                  <a:pt x="2124" y="2346"/>
                </a:lnTo>
                <a:lnTo>
                  <a:pt x="2124" y="2348"/>
                </a:lnTo>
                <a:lnTo>
                  <a:pt x="2124" y="2350"/>
                </a:lnTo>
                <a:lnTo>
                  <a:pt x="2122" y="2350"/>
                </a:lnTo>
                <a:lnTo>
                  <a:pt x="2122" y="2351"/>
                </a:lnTo>
                <a:lnTo>
                  <a:pt x="2122" y="2353"/>
                </a:lnTo>
                <a:lnTo>
                  <a:pt x="2122" y="2355"/>
                </a:lnTo>
                <a:lnTo>
                  <a:pt x="2120" y="2357"/>
                </a:lnTo>
                <a:lnTo>
                  <a:pt x="2118" y="2357"/>
                </a:lnTo>
                <a:lnTo>
                  <a:pt x="2116" y="2357"/>
                </a:lnTo>
                <a:lnTo>
                  <a:pt x="2114" y="2357"/>
                </a:lnTo>
                <a:lnTo>
                  <a:pt x="2112" y="2357"/>
                </a:lnTo>
                <a:lnTo>
                  <a:pt x="2110" y="2357"/>
                </a:lnTo>
                <a:lnTo>
                  <a:pt x="2108" y="2357"/>
                </a:lnTo>
                <a:lnTo>
                  <a:pt x="2108" y="2359"/>
                </a:lnTo>
                <a:lnTo>
                  <a:pt x="2108" y="2361"/>
                </a:lnTo>
                <a:lnTo>
                  <a:pt x="2110" y="2363"/>
                </a:lnTo>
                <a:lnTo>
                  <a:pt x="2110" y="2365"/>
                </a:lnTo>
                <a:lnTo>
                  <a:pt x="2110" y="2367"/>
                </a:lnTo>
                <a:lnTo>
                  <a:pt x="2110" y="2369"/>
                </a:lnTo>
                <a:lnTo>
                  <a:pt x="2110" y="2371"/>
                </a:lnTo>
                <a:lnTo>
                  <a:pt x="2110" y="2373"/>
                </a:lnTo>
                <a:lnTo>
                  <a:pt x="2108" y="2373"/>
                </a:lnTo>
                <a:lnTo>
                  <a:pt x="2108" y="2374"/>
                </a:lnTo>
                <a:lnTo>
                  <a:pt x="2106" y="2376"/>
                </a:lnTo>
                <a:lnTo>
                  <a:pt x="2106" y="2378"/>
                </a:lnTo>
                <a:lnTo>
                  <a:pt x="2106" y="2380"/>
                </a:lnTo>
                <a:lnTo>
                  <a:pt x="2104" y="2382"/>
                </a:lnTo>
                <a:lnTo>
                  <a:pt x="2103" y="2384"/>
                </a:lnTo>
                <a:lnTo>
                  <a:pt x="2104" y="2386"/>
                </a:lnTo>
                <a:lnTo>
                  <a:pt x="2104" y="2388"/>
                </a:lnTo>
                <a:lnTo>
                  <a:pt x="2104" y="2390"/>
                </a:lnTo>
                <a:lnTo>
                  <a:pt x="2104" y="2392"/>
                </a:lnTo>
                <a:lnTo>
                  <a:pt x="2104" y="2394"/>
                </a:lnTo>
                <a:lnTo>
                  <a:pt x="2103" y="2396"/>
                </a:lnTo>
                <a:lnTo>
                  <a:pt x="2103" y="2398"/>
                </a:lnTo>
                <a:lnTo>
                  <a:pt x="2104" y="2399"/>
                </a:lnTo>
                <a:lnTo>
                  <a:pt x="2104" y="2401"/>
                </a:lnTo>
                <a:lnTo>
                  <a:pt x="2104" y="2403"/>
                </a:lnTo>
                <a:lnTo>
                  <a:pt x="2106" y="2403"/>
                </a:lnTo>
                <a:lnTo>
                  <a:pt x="2108" y="2405"/>
                </a:lnTo>
                <a:lnTo>
                  <a:pt x="2108" y="2407"/>
                </a:lnTo>
                <a:lnTo>
                  <a:pt x="2106" y="2407"/>
                </a:lnTo>
                <a:lnTo>
                  <a:pt x="2108" y="2409"/>
                </a:lnTo>
                <a:lnTo>
                  <a:pt x="2108" y="2411"/>
                </a:lnTo>
                <a:lnTo>
                  <a:pt x="2108" y="2413"/>
                </a:lnTo>
                <a:lnTo>
                  <a:pt x="2110" y="2415"/>
                </a:lnTo>
                <a:lnTo>
                  <a:pt x="2108" y="2417"/>
                </a:lnTo>
                <a:lnTo>
                  <a:pt x="2108" y="2419"/>
                </a:lnTo>
                <a:lnTo>
                  <a:pt x="2108" y="2421"/>
                </a:lnTo>
                <a:lnTo>
                  <a:pt x="2108" y="2422"/>
                </a:lnTo>
                <a:lnTo>
                  <a:pt x="2108" y="2424"/>
                </a:lnTo>
                <a:lnTo>
                  <a:pt x="2108" y="2426"/>
                </a:lnTo>
                <a:lnTo>
                  <a:pt x="2108" y="2428"/>
                </a:lnTo>
                <a:lnTo>
                  <a:pt x="2108" y="2430"/>
                </a:lnTo>
                <a:lnTo>
                  <a:pt x="2108" y="2432"/>
                </a:lnTo>
                <a:lnTo>
                  <a:pt x="2106" y="2434"/>
                </a:lnTo>
                <a:lnTo>
                  <a:pt x="2104" y="2436"/>
                </a:lnTo>
                <a:lnTo>
                  <a:pt x="2104" y="2438"/>
                </a:lnTo>
                <a:lnTo>
                  <a:pt x="2103" y="2438"/>
                </a:lnTo>
                <a:lnTo>
                  <a:pt x="2103" y="2440"/>
                </a:lnTo>
                <a:lnTo>
                  <a:pt x="2103" y="2442"/>
                </a:lnTo>
                <a:lnTo>
                  <a:pt x="2104" y="2442"/>
                </a:lnTo>
                <a:lnTo>
                  <a:pt x="2106" y="2444"/>
                </a:lnTo>
                <a:lnTo>
                  <a:pt x="2108" y="2446"/>
                </a:lnTo>
                <a:lnTo>
                  <a:pt x="2110" y="2447"/>
                </a:lnTo>
                <a:lnTo>
                  <a:pt x="2112" y="2449"/>
                </a:lnTo>
                <a:lnTo>
                  <a:pt x="2112" y="2451"/>
                </a:lnTo>
                <a:lnTo>
                  <a:pt x="2112" y="2453"/>
                </a:lnTo>
                <a:lnTo>
                  <a:pt x="2112" y="2455"/>
                </a:lnTo>
                <a:lnTo>
                  <a:pt x="2110" y="2455"/>
                </a:lnTo>
                <a:lnTo>
                  <a:pt x="2110" y="2457"/>
                </a:lnTo>
                <a:lnTo>
                  <a:pt x="2110" y="2459"/>
                </a:lnTo>
                <a:lnTo>
                  <a:pt x="2112" y="2459"/>
                </a:lnTo>
                <a:lnTo>
                  <a:pt x="2112" y="2461"/>
                </a:lnTo>
                <a:lnTo>
                  <a:pt x="2112" y="2463"/>
                </a:lnTo>
                <a:lnTo>
                  <a:pt x="2114" y="2463"/>
                </a:lnTo>
                <a:lnTo>
                  <a:pt x="2114" y="2465"/>
                </a:lnTo>
                <a:lnTo>
                  <a:pt x="2114" y="2467"/>
                </a:lnTo>
                <a:lnTo>
                  <a:pt x="2116" y="2469"/>
                </a:lnTo>
                <a:lnTo>
                  <a:pt x="2116" y="2470"/>
                </a:lnTo>
                <a:lnTo>
                  <a:pt x="2116" y="2472"/>
                </a:lnTo>
                <a:lnTo>
                  <a:pt x="2116" y="2474"/>
                </a:lnTo>
                <a:lnTo>
                  <a:pt x="2118" y="2476"/>
                </a:lnTo>
                <a:lnTo>
                  <a:pt x="2116" y="2478"/>
                </a:lnTo>
                <a:lnTo>
                  <a:pt x="2116" y="2480"/>
                </a:lnTo>
                <a:lnTo>
                  <a:pt x="2114" y="2480"/>
                </a:lnTo>
                <a:lnTo>
                  <a:pt x="2116" y="2482"/>
                </a:lnTo>
                <a:lnTo>
                  <a:pt x="2116" y="2484"/>
                </a:lnTo>
                <a:lnTo>
                  <a:pt x="2114" y="2484"/>
                </a:lnTo>
                <a:lnTo>
                  <a:pt x="2114" y="2486"/>
                </a:lnTo>
                <a:lnTo>
                  <a:pt x="2112" y="2486"/>
                </a:lnTo>
                <a:lnTo>
                  <a:pt x="2112" y="2488"/>
                </a:lnTo>
                <a:lnTo>
                  <a:pt x="2112" y="2490"/>
                </a:lnTo>
                <a:lnTo>
                  <a:pt x="2112" y="2492"/>
                </a:lnTo>
                <a:lnTo>
                  <a:pt x="2112" y="2494"/>
                </a:lnTo>
                <a:lnTo>
                  <a:pt x="2112" y="2495"/>
                </a:lnTo>
                <a:lnTo>
                  <a:pt x="2112" y="2497"/>
                </a:lnTo>
                <a:lnTo>
                  <a:pt x="2112" y="2499"/>
                </a:lnTo>
                <a:lnTo>
                  <a:pt x="2112" y="2501"/>
                </a:lnTo>
                <a:lnTo>
                  <a:pt x="2112" y="2503"/>
                </a:lnTo>
                <a:lnTo>
                  <a:pt x="2112" y="2505"/>
                </a:lnTo>
                <a:lnTo>
                  <a:pt x="2114" y="2505"/>
                </a:lnTo>
                <a:lnTo>
                  <a:pt x="2114" y="2507"/>
                </a:lnTo>
                <a:lnTo>
                  <a:pt x="2116" y="2507"/>
                </a:lnTo>
                <a:lnTo>
                  <a:pt x="2116" y="2509"/>
                </a:lnTo>
                <a:lnTo>
                  <a:pt x="2118" y="2509"/>
                </a:lnTo>
                <a:lnTo>
                  <a:pt x="2120" y="2509"/>
                </a:lnTo>
                <a:lnTo>
                  <a:pt x="2120" y="2511"/>
                </a:lnTo>
                <a:lnTo>
                  <a:pt x="2122" y="2511"/>
                </a:lnTo>
                <a:lnTo>
                  <a:pt x="2122" y="2515"/>
                </a:lnTo>
                <a:lnTo>
                  <a:pt x="2124" y="2517"/>
                </a:lnTo>
                <a:lnTo>
                  <a:pt x="2124" y="2518"/>
                </a:lnTo>
                <a:lnTo>
                  <a:pt x="2126" y="2518"/>
                </a:lnTo>
                <a:lnTo>
                  <a:pt x="2126" y="2520"/>
                </a:lnTo>
                <a:lnTo>
                  <a:pt x="2128" y="2520"/>
                </a:lnTo>
                <a:lnTo>
                  <a:pt x="2128" y="2522"/>
                </a:lnTo>
                <a:lnTo>
                  <a:pt x="2129" y="2524"/>
                </a:lnTo>
                <a:lnTo>
                  <a:pt x="2131" y="2526"/>
                </a:lnTo>
                <a:lnTo>
                  <a:pt x="2131" y="2528"/>
                </a:lnTo>
                <a:lnTo>
                  <a:pt x="2133" y="2528"/>
                </a:lnTo>
                <a:lnTo>
                  <a:pt x="2133" y="2530"/>
                </a:lnTo>
                <a:lnTo>
                  <a:pt x="2135" y="2530"/>
                </a:lnTo>
                <a:lnTo>
                  <a:pt x="2137" y="2532"/>
                </a:lnTo>
                <a:lnTo>
                  <a:pt x="2139" y="2532"/>
                </a:lnTo>
                <a:lnTo>
                  <a:pt x="2141" y="2532"/>
                </a:lnTo>
                <a:lnTo>
                  <a:pt x="2141" y="2534"/>
                </a:lnTo>
                <a:lnTo>
                  <a:pt x="2143" y="2534"/>
                </a:lnTo>
                <a:lnTo>
                  <a:pt x="2143" y="2536"/>
                </a:lnTo>
                <a:lnTo>
                  <a:pt x="2143" y="2538"/>
                </a:lnTo>
                <a:lnTo>
                  <a:pt x="2141" y="2538"/>
                </a:lnTo>
                <a:lnTo>
                  <a:pt x="2139" y="2538"/>
                </a:lnTo>
                <a:lnTo>
                  <a:pt x="2139" y="2540"/>
                </a:lnTo>
                <a:lnTo>
                  <a:pt x="2139" y="2541"/>
                </a:lnTo>
                <a:lnTo>
                  <a:pt x="2137" y="2541"/>
                </a:lnTo>
                <a:lnTo>
                  <a:pt x="2137" y="2543"/>
                </a:lnTo>
                <a:lnTo>
                  <a:pt x="2137" y="2545"/>
                </a:lnTo>
                <a:lnTo>
                  <a:pt x="2139" y="2545"/>
                </a:lnTo>
                <a:lnTo>
                  <a:pt x="2139" y="2547"/>
                </a:lnTo>
                <a:lnTo>
                  <a:pt x="2141" y="2547"/>
                </a:lnTo>
                <a:lnTo>
                  <a:pt x="2143" y="2547"/>
                </a:lnTo>
                <a:lnTo>
                  <a:pt x="2143" y="2549"/>
                </a:lnTo>
                <a:lnTo>
                  <a:pt x="2143" y="2551"/>
                </a:lnTo>
                <a:lnTo>
                  <a:pt x="2145" y="2551"/>
                </a:lnTo>
                <a:lnTo>
                  <a:pt x="2145" y="2553"/>
                </a:lnTo>
                <a:lnTo>
                  <a:pt x="2147" y="2553"/>
                </a:lnTo>
                <a:lnTo>
                  <a:pt x="2147" y="2555"/>
                </a:lnTo>
                <a:lnTo>
                  <a:pt x="2149" y="2555"/>
                </a:lnTo>
                <a:lnTo>
                  <a:pt x="2151" y="2557"/>
                </a:lnTo>
                <a:lnTo>
                  <a:pt x="2152" y="2557"/>
                </a:lnTo>
                <a:lnTo>
                  <a:pt x="2154" y="2557"/>
                </a:lnTo>
                <a:lnTo>
                  <a:pt x="2154" y="2559"/>
                </a:lnTo>
                <a:lnTo>
                  <a:pt x="2156" y="2559"/>
                </a:lnTo>
                <a:lnTo>
                  <a:pt x="2156" y="2561"/>
                </a:lnTo>
                <a:lnTo>
                  <a:pt x="2156" y="2565"/>
                </a:lnTo>
                <a:lnTo>
                  <a:pt x="2154" y="2566"/>
                </a:lnTo>
                <a:lnTo>
                  <a:pt x="2154" y="2568"/>
                </a:lnTo>
                <a:lnTo>
                  <a:pt x="2156" y="2568"/>
                </a:lnTo>
                <a:lnTo>
                  <a:pt x="2156" y="2570"/>
                </a:lnTo>
                <a:lnTo>
                  <a:pt x="2156" y="2572"/>
                </a:lnTo>
                <a:lnTo>
                  <a:pt x="2156" y="2574"/>
                </a:lnTo>
                <a:lnTo>
                  <a:pt x="2156" y="2576"/>
                </a:lnTo>
                <a:lnTo>
                  <a:pt x="2156" y="2580"/>
                </a:lnTo>
                <a:lnTo>
                  <a:pt x="2156" y="2582"/>
                </a:lnTo>
                <a:lnTo>
                  <a:pt x="2156" y="2584"/>
                </a:lnTo>
                <a:lnTo>
                  <a:pt x="2156" y="2586"/>
                </a:lnTo>
                <a:lnTo>
                  <a:pt x="2156" y="2588"/>
                </a:lnTo>
                <a:lnTo>
                  <a:pt x="2156" y="2589"/>
                </a:lnTo>
                <a:lnTo>
                  <a:pt x="2158" y="2591"/>
                </a:lnTo>
                <a:lnTo>
                  <a:pt x="2156" y="2593"/>
                </a:lnTo>
                <a:lnTo>
                  <a:pt x="2156" y="2595"/>
                </a:lnTo>
                <a:lnTo>
                  <a:pt x="2156" y="2597"/>
                </a:lnTo>
                <a:lnTo>
                  <a:pt x="2158" y="2601"/>
                </a:lnTo>
                <a:lnTo>
                  <a:pt x="2160" y="2603"/>
                </a:lnTo>
                <a:lnTo>
                  <a:pt x="2160" y="2605"/>
                </a:lnTo>
                <a:lnTo>
                  <a:pt x="2160" y="2607"/>
                </a:lnTo>
                <a:lnTo>
                  <a:pt x="2162" y="2611"/>
                </a:lnTo>
                <a:lnTo>
                  <a:pt x="2164" y="2613"/>
                </a:lnTo>
                <a:lnTo>
                  <a:pt x="2164" y="2614"/>
                </a:lnTo>
                <a:lnTo>
                  <a:pt x="2166" y="2614"/>
                </a:lnTo>
                <a:lnTo>
                  <a:pt x="2166" y="2616"/>
                </a:lnTo>
                <a:lnTo>
                  <a:pt x="2166" y="2618"/>
                </a:lnTo>
                <a:lnTo>
                  <a:pt x="2166" y="2620"/>
                </a:lnTo>
                <a:lnTo>
                  <a:pt x="2166" y="2622"/>
                </a:lnTo>
                <a:lnTo>
                  <a:pt x="2164" y="2624"/>
                </a:lnTo>
                <a:lnTo>
                  <a:pt x="2164" y="2626"/>
                </a:lnTo>
                <a:lnTo>
                  <a:pt x="2162" y="2628"/>
                </a:lnTo>
                <a:lnTo>
                  <a:pt x="2162" y="2630"/>
                </a:lnTo>
                <a:lnTo>
                  <a:pt x="2164" y="2632"/>
                </a:lnTo>
                <a:lnTo>
                  <a:pt x="2164" y="2634"/>
                </a:lnTo>
                <a:lnTo>
                  <a:pt x="2164" y="2636"/>
                </a:lnTo>
                <a:lnTo>
                  <a:pt x="2162" y="2637"/>
                </a:lnTo>
                <a:lnTo>
                  <a:pt x="2162" y="2639"/>
                </a:lnTo>
                <a:lnTo>
                  <a:pt x="2160" y="2641"/>
                </a:lnTo>
                <a:lnTo>
                  <a:pt x="2158" y="2643"/>
                </a:lnTo>
                <a:lnTo>
                  <a:pt x="2158" y="2645"/>
                </a:lnTo>
                <a:lnTo>
                  <a:pt x="2158" y="2647"/>
                </a:lnTo>
                <a:lnTo>
                  <a:pt x="2156" y="2649"/>
                </a:lnTo>
                <a:lnTo>
                  <a:pt x="2156" y="2651"/>
                </a:lnTo>
                <a:lnTo>
                  <a:pt x="2154" y="2653"/>
                </a:lnTo>
                <a:lnTo>
                  <a:pt x="2154" y="2655"/>
                </a:lnTo>
                <a:lnTo>
                  <a:pt x="2152" y="2657"/>
                </a:lnTo>
                <a:lnTo>
                  <a:pt x="2152" y="2659"/>
                </a:lnTo>
                <a:lnTo>
                  <a:pt x="2151" y="2661"/>
                </a:lnTo>
                <a:lnTo>
                  <a:pt x="2151" y="2664"/>
                </a:lnTo>
                <a:lnTo>
                  <a:pt x="2149" y="2668"/>
                </a:lnTo>
                <a:lnTo>
                  <a:pt x="2147" y="2670"/>
                </a:lnTo>
                <a:lnTo>
                  <a:pt x="2147" y="2672"/>
                </a:lnTo>
                <a:lnTo>
                  <a:pt x="2149" y="2676"/>
                </a:lnTo>
                <a:lnTo>
                  <a:pt x="2149" y="2678"/>
                </a:lnTo>
                <a:lnTo>
                  <a:pt x="2149" y="2684"/>
                </a:lnTo>
                <a:lnTo>
                  <a:pt x="2151" y="2687"/>
                </a:lnTo>
                <a:lnTo>
                  <a:pt x="2151" y="2691"/>
                </a:lnTo>
                <a:lnTo>
                  <a:pt x="2151" y="2697"/>
                </a:lnTo>
                <a:lnTo>
                  <a:pt x="2151" y="2699"/>
                </a:lnTo>
                <a:lnTo>
                  <a:pt x="2151" y="2701"/>
                </a:lnTo>
                <a:lnTo>
                  <a:pt x="2151" y="2703"/>
                </a:lnTo>
                <a:lnTo>
                  <a:pt x="2149" y="2703"/>
                </a:lnTo>
                <a:lnTo>
                  <a:pt x="2147" y="2701"/>
                </a:lnTo>
                <a:lnTo>
                  <a:pt x="2145" y="2703"/>
                </a:lnTo>
                <a:lnTo>
                  <a:pt x="2145" y="2705"/>
                </a:lnTo>
                <a:lnTo>
                  <a:pt x="2145" y="2707"/>
                </a:lnTo>
                <a:lnTo>
                  <a:pt x="2145" y="2710"/>
                </a:lnTo>
                <a:lnTo>
                  <a:pt x="2143" y="2712"/>
                </a:lnTo>
                <a:lnTo>
                  <a:pt x="2143" y="2714"/>
                </a:lnTo>
                <a:lnTo>
                  <a:pt x="2143" y="2716"/>
                </a:lnTo>
                <a:lnTo>
                  <a:pt x="2143" y="2718"/>
                </a:lnTo>
                <a:lnTo>
                  <a:pt x="2143" y="2720"/>
                </a:lnTo>
                <a:lnTo>
                  <a:pt x="2143" y="2724"/>
                </a:lnTo>
                <a:lnTo>
                  <a:pt x="2143" y="2726"/>
                </a:lnTo>
                <a:lnTo>
                  <a:pt x="2141" y="2728"/>
                </a:lnTo>
                <a:lnTo>
                  <a:pt x="2141" y="2733"/>
                </a:lnTo>
                <a:lnTo>
                  <a:pt x="2139" y="2735"/>
                </a:lnTo>
                <a:lnTo>
                  <a:pt x="2139" y="2737"/>
                </a:lnTo>
                <a:lnTo>
                  <a:pt x="2139" y="2739"/>
                </a:lnTo>
                <a:lnTo>
                  <a:pt x="2137" y="2741"/>
                </a:lnTo>
                <a:lnTo>
                  <a:pt x="2135" y="2745"/>
                </a:lnTo>
                <a:lnTo>
                  <a:pt x="2135" y="2749"/>
                </a:lnTo>
                <a:lnTo>
                  <a:pt x="2133" y="2753"/>
                </a:lnTo>
                <a:lnTo>
                  <a:pt x="2133" y="2755"/>
                </a:lnTo>
                <a:lnTo>
                  <a:pt x="2135" y="2757"/>
                </a:lnTo>
                <a:lnTo>
                  <a:pt x="2137" y="2757"/>
                </a:lnTo>
                <a:lnTo>
                  <a:pt x="2139" y="2757"/>
                </a:lnTo>
                <a:lnTo>
                  <a:pt x="2139" y="2760"/>
                </a:lnTo>
                <a:lnTo>
                  <a:pt x="2137" y="2762"/>
                </a:lnTo>
                <a:lnTo>
                  <a:pt x="2137" y="2764"/>
                </a:lnTo>
                <a:lnTo>
                  <a:pt x="2137" y="2768"/>
                </a:lnTo>
                <a:lnTo>
                  <a:pt x="2137" y="2770"/>
                </a:lnTo>
                <a:lnTo>
                  <a:pt x="2137" y="2772"/>
                </a:lnTo>
                <a:lnTo>
                  <a:pt x="2139" y="2774"/>
                </a:lnTo>
                <a:lnTo>
                  <a:pt x="2139" y="2776"/>
                </a:lnTo>
                <a:lnTo>
                  <a:pt x="2139" y="2778"/>
                </a:lnTo>
                <a:lnTo>
                  <a:pt x="2139" y="2783"/>
                </a:lnTo>
                <a:lnTo>
                  <a:pt x="2139" y="2785"/>
                </a:lnTo>
                <a:lnTo>
                  <a:pt x="2137" y="2789"/>
                </a:lnTo>
                <a:lnTo>
                  <a:pt x="2137" y="2797"/>
                </a:lnTo>
                <a:lnTo>
                  <a:pt x="2135" y="2801"/>
                </a:lnTo>
                <a:lnTo>
                  <a:pt x="2135" y="2803"/>
                </a:lnTo>
                <a:lnTo>
                  <a:pt x="2133" y="2805"/>
                </a:lnTo>
                <a:lnTo>
                  <a:pt x="2131" y="2806"/>
                </a:lnTo>
                <a:lnTo>
                  <a:pt x="2129" y="2808"/>
                </a:lnTo>
                <a:lnTo>
                  <a:pt x="2128" y="2810"/>
                </a:lnTo>
                <a:lnTo>
                  <a:pt x="2126" y="2810"/>
                </a:lnTo>
                <a:lnTo>
                  <a:pt x="2124" y="2810"/>
                </a:lnTo>
                <a:lnTo>
                  <a:pt x="2122" y="2812"/>
                </a:lnTo>
                <a:lnTo>
                  <a:pt x="2120" y="2812"/>
                </a:lnTo>
                <a:lnTo>
                  <a:pt x="2120" y="2814"/>
                </a:lnTo>
                <a:lnTo>
                  <a:pt x="2122" y="2816"/>
                </a:lnTo>
                <a:lnTo>
                  <a:pt x="2122" y="2818"/>
                </a:lnTo>
                <a:lnTo>
                  <a:pt x="2122" y="2824"/>
                </a:lnTo>
                <a:lnTo>
                  <a:pt x="2122" y="2826"/>
                </a:lnTo>
                <a:lnTo>
                  <a:pt x="2124" y="2829"/>
                </a:lnTo>
                <a:lnTo>
                  <a:pt x="2124" y="2831"/>
                </a:lnTo>
                <a:lnTo>
                  <a:pt x="2126" y="2835"/>
                </a:lnTo>
                <a:lnTo>
                  <a:pt x="2126" y="2837"/>
                </a:lnTo>
                <a:lnTo>
                  <a:pt x="2126" y="2839"/>
                </a:lnTo>
                <a:lnTo>
                  <a:pt x="2128" y="2843"/>
                </a:lnTo>
                <a:lnTo>
                  <a:pt x="2129" y="2845"/>
                </a:lnTo>
                <a:lnTo>
                  <a:pt x="2129" y="2847"/>
                </a:lnTo>
                <a:lnTo>
                  <a:pt x="2131" y="2851"/>
                </a:lnTo>
                <a:lnTo>
                  <a:pt x="2131" y="2853"/>
                </a:lnTo>
                <a:lnTo>
                  <a:pt x="2131" y="2854"/>
                </a:lnTo>
                <a:lnTo>
                  <a:pt x="2129" y="2856"/>
                </a:lnTo>
                <a:lnTo>
                  <a:pt x="2131" y="2860"/>
                </a:lnTo>
                <a:lnTo>
                  <a:pt x="2129" y="2862"/>
                </a:lnTo>
                <a:lnTo>
                  <a:pt x="2129" y="2864"/>
                </a:lnTo>
                <a:lnTo>
                  <a:pt x="2128" y="2866"/>
                </a:lnTo>
                <a:lnTo>
                  <a:pt x="2126" y="2868"/>
                </a:lnTo>
                <a:lnTo>
                  <a:pt x="2126" y="2870"/>
                </a:lnTo>
                <a:lnTo>
                  <a:pt x="2124" y="2874"/>
                </a:lnTo>
                <a:lnTo>
                  <a:pt x="2124" y="2876"/>
                </a:lnTo>
                <a:lnTo>
                  <a:pt x="2126" y="2877"/>
                </a:lnTo>
                <a:lnTo>
                  <a:pt x="2124" y="2877"/>
                </a:lnTo>
                <a:lnTo>
                  <a:pt x="2124" y="2879"/>
                </a:lnTo>
                <a:lnTo>
                  <a:pt x="2126" y="2881"/>
                </a:lnTo>
                <a:lnTo>
                  <a:pt x="2128" y="2881"/>
                </a:lnTo>
                <a:lnTo>
                  <a:pt x="2129" y="2881"/>
                </a:lnTo>
                <a:lnTo>
                  <a:pt x="2129" y="2883"/>
                </a:lnTo>
                <a:lnTo>
                  <a:pt x="2129" y="2887"/>
                </a:lnTo>
                <a:lnTo>
                  <a:pt x="2129" y="2889"/>
                </a:lnTo>
                <a:lnTo>
                  <a:pt x="2129" y="2891"/>
                </a:lnTo>
                <a:lnTo>
                  <a:pt x="2129" y="2893"/>
                </a:lnTo>
                <a:lnTo>
                  <a:pt x="2129" y="2895"/>
                </a:lnTo>
                <a:lnTo>
                  <a:pt x="2128" y="2895"/>
                </a:lnTo>
                <a:lnTo>
                  <a:pt x="2129" y="2895"/>
                </a:lnTo>
                <a:lnTo>
                  <a:pt x="2129" y="2897"/>
                </a:lnTo>
                <a:lnTo>
                  <a:pt x="2129" y="2899"/>
                </a:lnTo>
                <a:lnTo>
                  <a:pt x="2131" y="2899"/>
                </a:lnTo>
                <a:lnTo>
                  <a:pt x="2133" y="2899"/>
                </a:lnTo>
                <a:lnTo>
                  <a:pt x="2139" y="2901"/>
                </a:lnTo>
                <a:lnTo>
                  <a:pt x="2141" y="2901"/>
                </a:lnTo>
                <a:lnTo>
                  <a:pt x="2143" y="2901"/>
                </a:lnTo>
                <a:lnTo>
                  <a:pt x="2145" y="2902"/>
                </a:lnTo>
                <a:lnTo>
                  <a:pt x="2147" y="2906"/>
                </a:lnTo>
                <a:lnTo>
                  <a:pt x="2149" y="2908"/>
                </a:lnTo>
                <a:lnTo>
                  <a:pt x="2151" y="2910"/>
                </a:lnTo>
                <a:lnTo>
                  <a:pt x="2151" y="2912"/>
                </a:lnTo>
                <a:lnTo>
                  <a:pt x="2152" y="2912"/>
                </a:lnTo>
                <a:lnTo>
                  <a:pt x="2152" y="2914"/>
                </a:lnTo>
                <a:lnTo>
                  <a:pt x="2152" y="2916"/>
                </a:lnTo>
                <a:lnTo>
                  <a:pt x="2154" y="2920"/>
                </a:lnTo>
                <a:lnTo>
                  <a:pt x="2156" y="2922"/>
                </a:lnTo>
                <a:lnTo>
                  <a:pt x="2156" y="2925"/>
                </a:lnTo>
                <a:lnTo>
                  <a:pt x="2158" y="2927"/>
                </a:lnTo>
                <a:lnTo>
                  <a:pt x="2158" y="2929"/>
                </a:lnTo>
                <a:lnTo>
                  <a:pt x="2160" y="2929"/>
                </a:lnTo>
                <a:lnTo>
                  <a:pt x="2162" y="2931"/>
                </a:lnTo>
                <a:lnTo>
                  <a:pt x="2164" y="2933"/>
                </a:lnTo>
                <a:lnTo>
                  <a:pt x="2166" y="2935"/>
                </a:lnTo>
                <a:lnTo>
                  <a:pt x="2168" y="2935"/>
                </a:lnTo>
                <a:lnTo>
                  <a:pt x="2170" y="2937"/>
                </a:lnTo>
                <a:lnTo>
                  <a:pt x="2170" y="2939"/>
                </a:lnTo>
                <a:lnTo>
                  <a:pt x="2170" y="2941"/>
                </a:lnTo>
                <a:lnTo>
                  <a:pt x="2172" y="2943"/>
                </a:lnTo>
                <a:lnTo>
                  <a:pt x="2174" y="2945"/>
                </a:lnTo>
                <a:lnTo>
                  <a:pt x="2174" y="2949"/>
                </a:lnTo>
                <a:lnTo>
                  <a:pt x="2176" y="2952"/>
                </a:lnTo>
                <a:lnTo>
                  <a:pt x="2176" y="2954"/>
                </a:lnTo>
                <a:lnTo>
                  <a:pt x="2176" y="2956"/>
                </a:lnTo>
                <a:lnTo>
                  <a:pt x="2176" y="2962"/>
                </a:lnTo>
                <a:lnTo>
                  <a:pt x="2174" y="2962"/>
                </a:lnTo>
                <a:lnTo>
                  <a:pt x="2176" y="2964"/>
                </a:lnTo>
                <a:lnTo>
                  <a:pt x="2176" y="2966"/>
                </a:lnTo>
                <a:lnTo>
                  <a:pt x="2177" y="2968"/>
                </a:lnTo>
                <a:lnTo>
                  <a:pt x="2179" y="2970"/>
                </a:lnTo>
                <a:lnTo>
                  <a:pt x="2181" y="2973"/>
                </a:lnTo>
                <a:lnTo>
                  <a:pt x="2181" y="2975"/>
                </a:lnTo>
                <a:lnTo>
                  <a:pt x="2185" y="2975"/>
                </a:lnTo>
                <a:lnTo>
                  <a:pt x="2185" y="2977"/>
                </a:lnTo>
                <a:lnTo>
                  <a:pt x="2185" y="2979"/>
                </a:lnTo>
                <a:lnTo>
                  <a:pt x="2185" y="2981"/>
                </a:lnTo>
                <a:lnTo>
                  <a:pt x="2187" y="2983"/>
                </a:lnTo>
                <a:lnTo>
                  <a:pt x="2187" y="2985"/>
                </a:lnTo>
                <a:lnTo>
                  <a:pt x="2187" y="2989"/>
                </a:lnTo>
                <a:lnTo>
                  <a:pt x="2187" y="2993"/>
                </a:lnTo>
                <a:lnTo>
                  <a:pt x="2187" y="2997"/>
                </a:lnTo>
                <a:lnTo>
                  <a:pt x="2189" y="2998"/>
                </a:lnTo>
                <a:lnTo>
                  <a:pt x="2189" y="3000"/>
                </a:lnTo>
                <a:lnTo>
                  <a:pt x="2189" y="3002"/>
                </a:lnTo>
                <a:lnTo>
                  <a:pt x="2189" y="3004"/>
                </a:lnTo>
                <a:lnTo>
                  <a:pt x="2191" y="3004"/>
                </a:lnTo>
                <a:lnTo>
                  <a:pt x="2193" y="3006"/>
                </a:lnTo>
                <a:lnTo>
                  <a:pt x="2193" y="3008"/>
                </a:lnTo>
                <a:lnTo>
                  <a:pt x="2193" y="3012"/>
                </a:lnTo>
                <a:lnTo>
                  <a:pt x="2191" y="3018"/>
                </a:lnTo>
                <a:lnTo>
                  <a:pt x="2189" y="3018"/>
                </a:lnTo>
                <a:lnTo>
                  <a:pt x="2183" y="3018"/>
                </a:lnTo>
                <a:lnTo>
                  <a:pt x="2179" y="3018"/>
                </a:lnTo>
                <a:lnTo>
                  <a:pt x="2177" y="3018"/>
                </a:lnTo>
                <a:lnTo>
                  <a:pt x="2176" y="3018"/>
                </a:lnTo>
                <a:lnTo>
                  <a:pt x="2174" y="3018"/>
                </a:lnTo>
                <a:lnTo>
                  <a:pt x="2172" y="3018"/>
                </a:lnTo>
                <a:lnTo>
                  <a:pt x="2166" y="3018"/>
                </a:lnTo>
                <a:lnTo>
                  <a:pt x="2160" y="3018"/>
                </a:lnTo>
                <a:lnTo>
                  <a:pt x="2158" y="3018"/>
                </a:lnTo>
                <a:lnTo>
                  <a:pt x="2156" y="3018"/>
                </a:lnTo>
                <a:lnTo>
                  <a:pt x="2154" y="3018"/>
                </a:lnTo>
                <a:lnTo>
                  <a:pt x="2145" y="3018"/>
                </a:lnTo>
                <a:lnTo>
                  <a:pt x="2143" y="3018"/>
                </a:lnTo>
                <a:lnTo>
                  <a:pt x="2135" y="3018"/>
                </a:lnTo>
                <a:lnTo>
                  <a:pt x="2126" y="3018"/>
                </a:lnTo>
                <a:lnTo>
                  <a:pt x="2124" y="3018"/>
                </a:lnTo>
                <a:lnTo>
                  <a:pt x="2120" y="3018"/>
                </a:lnTo>
                <a:lnTo>
                  <a:pt x="2118" y="3018"/>
                </a:lnTo>
                <a:lnTo>
                  <a:pt x="2114" y="3018"/>
                </a:lnTo>
                <a:lnTo>
                  <a:pt x="2112" y="3018"/>
                </a:lnTo>
                <a:lnTo>
                  <a:pt x="2110" y="3018"/>
                </a:lnTo>
                <a:lnTo>
                  <a:pt x="2104" y="3018"/>
                </a:lnTo>
                <a:lnTo>
                  <a:pt x="2103" y="3018"/>
                </a:lnTo>
                <a:lnTo>
                  <a:pt x="2101" y="3018"/>
                </a:lnTo>
                <a:lnTo>
                  <a:pt x="2097" y="3018"/>
                </a:lnTo>
                <a:lnTo>
                  <a:pt x="2095" y="3018"/>
                </a:lnTo>
                <a:lnTo>
                  <a:pt x="2089" y="3018"/>
                </a:lnTo>
                <a:lnTo>
                  <a:pt x="2087" y="3018"/>
                </a:lnTo>
                <a:lnTo>
                  <a:pt x="2085" y="3018"/>
                </a:lnTo>
                <a:lnTo>
                  <a:pt x="2081" y="3018"/>
                </a:lnTo>
                <a:lnTo>
                  <a:pt x="2078" y="3018"/>
                </a:lnTo>
                <a:lnTo>
                  <a:pt x="2076" y="3018"/>
                </a:lnTo>
                <a:lnTo>
                  <a:pt x="2070" y="3018"/>
                </a:lnTo>
                <a:lnTo>
                  <a:pt x="2064" y="3018"/>
                </a:lnTo>
                <a:lnTo>
                  <a:pt x="2060" y="3018"/>
                </a:lnTo>
                <a:lnTo>
                  <a:pt x="2058" y="3018"/>
                </a:lnTo>
                <a:lnTo>
                  <a:pt x="2049" y="3018"/>
                </a:lnTo>
                <a:lnTo>
                  <a:pt x="2047" y="3018"/>
                </a:lnTo>
                <a:lnTo>
                  <a:pt x="2043" y="3018"/>
                </a:lnTo>
                <a:lnTo>
                  <a:pt x="2041" y="3018"/>
                </a:lnTo>
                <a:lnTo>
                  <a:pt x="2039" y="3018"/>
                </a:lnTo>
                <a:lnTo>
                  <a:pt x="2037" y="3018"/>
                </a:lnTo>
                <a:lnTo>
                  <a:pt x="2035" y="3018"/>
                </a:lnTo>
                <a:lnTo>
                  <a:pt x="2030" y="3018"/>
                </a:lnTo>
                <a:lnTo>
                  <a:pt x="2026" y="3018"/>
                </a:lnTo>
                <a:lnTo>
                  <a:pt x="2022" y="3018"/>
                </a:lnTo>
                <a:lnTo>
                  <a:pt x="2020" y="3018"/>
                </a:lnTo>
                <a:lnTo>
                  <a:pt x="2018" y="3018"/>
                </a:lnTo>
                <a:lnTo>
                  <a:pt x="2008" y="3018"/>
                </a:lnTo>
                <a:lnTo>
                  <a:pt x="2001" y="3018"/>
                </a:lnTo>
                <a:lnTo>
                  <a:pt x="1997" y="3018"/>
                </a:lnTo>
                <a:lnTo>
                  <a:pt x="1995" y="3018"/>
                </a:lnTo>
                <a:lnTo>
                  <a:pt x="1989" y="3018"/>
                </a:lnTo>
                <a:lnTo>
                  <a:pt x="1985" y="3018"/>
                </a:lnTo>
                <a:lnTo>
                  <a:pt x="1982" y="3018"/>
                </a:lnTo>
                <a:lnTo>
                  <a:pt x="1978" y="3018"/>
                </a:lnTo>
                <a:lnTo>
                  <a:pt x="1972" y="3018"/>
                </a:lnTo>
                <a:lnTo>
                  <a:pt x="1962" y="3020"/>
                </a:lnTo>
                <a:lnTo>
                  <a:pt x="1959" y="3020"/>
                </a:lnTo>
                <a:lnTo>
                  <a:pt x="1955" y="3020"/>
                </a:lnTo>
                <a:lnTo>
                  <a:pt x="1951" y="3020"/>
                </a:lnTo>
                <a:lnTo>
                  <a:pt x="1945" y="3020"/>
                </a:lnTo>
                <a:lnTo>
                  <a:pt x="1941" y="3020"/>
                </a:lnTo>
                <a:lnTo>
                  <a:pt x="1937" y="3020"/>
                </a:lnTo>
                <a:lnTo>
                  <a:pt x="1935" y="3020"/>
                </a:lnTo>
                <a:lnTo>
                  <a:pt x="1934" y="3020"/>
                </a:lnTo>
                <a:lnTo>
                  <a:pt x="1932" y="3020"/>
                </a:lnTo>
                <a:lnTo>
                  <a:pt x="1928" y="3020"/>
                </a:lnTo>
                <a:lnTo>
                  <a:pt x="1911" y="3020"/>
                </a:lnTo>
                <a:lnTo>
                  <a:pt x="1903" y="3020"/>
                </a:lnTo>
                <a:lnTo>
                  <a:pt x="1897" y="3020"/>
                </a:lnTo>
                <a:lnTo>
                  <a:pt x="1895" y="3020"/>
                </a:lnTo>
                <a:lnTo>
                  <a:pt x="1891" y="3020"/>
                </a:lnTo>
                <a:lnTo>
                  <a:pt x="1889" y="3020"/>
                </a:lnTo>
                <a:lnTo>
                  <a:pt x="1884" y="3020"/>
                </a:lnTo>
                <a:lnTo>
                  <a:pt x="1882" y="3020"/>
                </a:lnTo>
                <a:lnTo>
                  <a:pt x="1880" y="3020"/>
                </a:lnTo>
                <a:lnTo>
                  <a:pt x="1878" y="3020"/>
                </a:lnTo>
                <a:lnTo>
                  <a:pt x="1876" y="3020"/>
                </a:lnTo>
                <a:lnTo>
                  <a:pt x="1874" y="3020"/>
                </a:lnTo>
                <a:lnTo>
                  <a:pt x="1870" y="3020"/>
                </a:lnTo>
                <a:lnTo>
                  <a:pt x="1868" y="3020"/>
                </a:lnTo>
                <a:lnTo>
                  <a:pt x="1866" y="3020"/>
                </a:lnTo>
                <a:lnTo>
                  <a:pt x="1861" y="3020"/>
                </a:lnTo>
                <a:lnTo>
                  <a:pt x="1859" y="3020"/>
                </a:lnTo>
                <a:lnTo>
                  <a:pt x="1857" y="3020"/>
                </a:lnTo>
                <a:lnTo>
                  <a:pt x="1855" y="3020"/>
                </a:lnTo>
                <a:lnTo>
                  <a:pt x="1853" y="3020"/>
                </a:lnTo>
                <a:lnTo>
                  <a:pt x="1847" y="3020"/>
                </a:lnTo>
                <a:lnTo>
                  <a:pt x="1845" y="3020"/>
                </a:lnTo>
                <a:lnTo>
                  <a:pt x="1843" y="3020"/>
                </a:lnTo>
                <a:lnTo>
                  <a:pt x="1841" y="3020"/>
                </a:lnTo>
                <a:lnTo>
                  <a:pt x="1838" y="3020"/>
                </a:lnTo>
                <a:lnTo>
                  <a:pt x="1834" y="3020"/>
                </a:lnTo>
                <a:lnTo>
                  <a:pt x="1830" y="3020"/>
                </a:lnTo>
                <a:lnTo>
                  <a:pt x="1830" y="3021"/>
                </a:lnTo>
                <a:lnTo>
                  <a:pt x="1828" y="3021"/>
                </a:lnTo>
                <a:lnTo>
                  <a:pt x="1826" y="3021"/>
                </a:lnTo>
                <a:lnTo>
                  <a:pt x="1824" y="3021"/>
                </a:lnTo>
                <a:lnTo>
                  <a:pt x="1822" y="3021"/>
                </a:lnTo>
                <a:lnTo>
                  <a:pt x="1814" y="3021"/>
                </a:lnTo>
                <a:lnTo>
                  <a:pt x="1813" y="3021"/>
                </a:lnTo>
                <a:lnTo>
                  <a:pt x="1805" y="3021"/>
                </a:lnTo>
                <a:lnTo>
                  <a:pt x="1803" y="3021"/>
                </a:lnTo>
                <a:lnTo>
                  <a:pt x="1801" y="3021"/>
                </a:lnTo>
                <a:lnTo>
                  <a:pt x="1799" y="3021"/>
                </a:lnTo>
                <a:lnTo>
                  <a:pt x="1797" y="3021"/>
                </a:lnTo>
                <a:lnTo>
                  <a:pt x="1795" y="3021"/>
                </a:lnTo>
                <a:lnTo>
                  <a:pt x="1793" y="3021"/>
                </a:lnTo>
                <a:lnTo>
                  <a:pt x="1790" y="3021"/>
                </a:lnTo>
                <a:lnTo>
                  <a:pt x="1786" y="3021"/>
                </a:lnTo>
                <a:lnTo>
                  <a:pt x="1784" y="3021"/>
                </a:lnTo>
                <a:lnTo>
                  <a:pt x="1780" y="3021"/>
                </a:lnTo>
                <a:lnTo>
                  <a:pt x="1776" y="3021"/>
                </a:lnTo>
                <a:lnTo>
                  <a:pt x="1774" y="3021"/>
                </a:lnTo>
                <a:lnTo>
                  <a:pt x="1770" y="3021"/>
                </a:lnTo>
                <a:lnTo>
                  <a:pt x="1768" y="3021"/>
                </a:lnTo>
                <a:lnTo>
                  <a:pt x="1765" y="3021"/>
                </a:lnTo>
                <a:lnTo>
                  <a:pt x="1763" y="3021"/>
                </a:lnTo>
                <a:lnTo>
                  <a:pt x="1761" y="3021"/>
                </a:lnTo>
                <a:lnTo>
                  <a:pt x="1759" y="3021"/>
                </a:lnTo>
                <a:lnTo>
                  <a:pt x="1757" y="3021"/>
                </a:lnTo>
                <a:lnTo>
                  <a:pt x="1755" y="3021"/>
                </a:lnTo>
                <a:lnTo>
                  <a:pt x="1742" y="3021"/>
                </a:lnTo>
                <a:lnTo>
                  <a:pt x="1734" y="3021"/>
                </a:lnTo>
                <a:lnTo>
                  <a:pt x="1730" y="3021"/>
                </a:lnTo>
                <a:lnTo>
                  <a:pt x="1726" y="3021"/>
                </a:lnTo>
                <a:lnTo>
                  <a:pt x="1724" y="3021"/>
                </a:lnTo>
                <a:lnTo>
                  <a:pt x="1718" y="3021"/>
                </a:lnTo>
                <a:lnTo>
                  <a:pt x="1717" y="3021"/>
                </a:lnTo>
                <a:lnTo>
                  <a:pt x="1715" y="3021"/>
                </a:lnTo>
                <a:lnTo>
                  <a:pt x="1713" y="3021"/>
                </a:lnTo>
                <a:lnTo>
                  <a:pt x="1711" y="3021"/>
                </a:lnTo>
                <a:lnTo>
                  <a:pt x="1707" y="3021"/>
                </a:lnTo>
                <a:lnTo>
                  <a:pt x="1705" y="3021"/>
                </a:lnTo>
                <a:lnTo>
                  <a:pt x="1699" y="3021"/>
                </a:lnTo>
                <a:lnTo>
                  <a:pt x="1686" y="3021"/>
                </a:lnTo>
                <a:lnTo>
                  <a:pt x="1678" y="3021"/>
                </a:lnTo>
                <a:lnTo>
                  <a:pt x="1669" y="3021"/>
                </a:lnTo>
                <a:lnTo>
                  <a:pt x="1667" y="3021"/>
                </a:lnTo>
                <a:lnTo>
                  <a:pt x="1663" y="3021"/>
                </a:lnTo>
                <a:lnTo>
                  <a:pt x="1651" y="3021"/>
                </a:lnTo>
                <a:lnTo>
                  <a:pt x="1646" y="3021"/>
                </a:lnTo>
                <a:lnTo>
                  <a:pt x="1644" y="3021"/>
                </a:lnTo>
                <a:lnTo>
                  <a:pt x="1640" y="3021"/>
                </a:lnTo>
                <a:lnTo>
                  <a:pt x="1638" y="3023"/>
                </a:lnTo>
                <a:lnTo>
                  <a:pt x="1636" y="3023"/>
                </a:lnTo>
                <a:lnTo>
                  <a:pt x="1632" y="3023"/>
                </a:lnTo>
                <a:lnTo>
                  <a:pt x="1630" y="3023"/>
                </a:lnTo>
                <a:lnTo>
                  <a:pt x="1628" y="3023"/>
                </a:lnTo>
                <a:lnTo>
                  <a:pt x="1624" y="3023"/>
                </a:lnTo>
                <a:lnTo>
                  <a:pt x="1621" y="3023"/>
                </a:lnTo>
                <a:lnTo>
                  <a:pt x="1617" y="3023"/>
                </a:lnTo>
                <a:lnTo>
                  <a:pt x="1613" y="3023"/>
                </a:lnTo>
                <a:lnTo>
                  <a:pt x="1607" y="3023"/>
                </a:lnTo>
                <a:lnTo>
                  <a:pt x="1605" y="3023"/>
                </a:lnTo>
                <a:lnTo>
                  <a:pt x="1603" y="3023"/>
                </a:lnTo>
                <a:lnTo>
                  <a:pt x="1601" y="3023"/>
                </a:lnTo>
                <a:lnTo>
                  <a:pt x="1599" y="3023"/>
                </a:lnTo>
                <a:lnTo>
                  <a:pt x="1597" y="3023"/>
                </a:lnTo>
                <a:lnTo>
                  <a:pt x="1594" y="3023"/>
                </a:lnTo>
                <a:lnTo>
                  <a:pt x="1592" y="3023"/>
                </a:lnTo>
                <a:lnTo>
                  <a:pt x="1588" y="3023"/>
                </a:lnTo>
                <a:lnTo>
                  <a:pt x="1584" y="3023"/>
                </a:lnTo>
                <a:lnTo>
                  <a:pt x="1582" y="3023"/>
                </a:lnTo>
                <a:lnTo>
                  <a:pt x="1576" y="3023"/>
                </a:lnTo>
                <a:lnTo>
                  <a:pt x="1574" y="3023"/>
                </a:lnTo>
                <a:lnTo>
                  <a:pt x="1573" y="3023"/>
                </a:lnTo>
                <a:lnTo>
                  <a:pt x="1571" y="3023"/>
                </a:lnTo>
                <a:lnTo>
                  <a:pt x="1569" y="3023"/>
                </a:lnTo>
                <a:lnTo>
                  <a:pt x="1567" y="3023"/>
                </a:lnTo>
                <a:lnTo>
                  <a:pt x="1565" y="3023"/>
                </a:lnTo>
                <a:lnTo>
                  <a:pt x="1563" y="3023"/>
                </a:lnTo>
                <a:lnTo>
                  <a:pt x="1561" y="3023"/>
                </a:lnTo>
                <a:lnTo>
                  <a:pt x="1557" y="3023"/>
                </a:lnTo>
                <a:lnTo>
                  <a:pt x="1553" y="3023"/>
                </a:lnTo>
                <a:lnTo>
                  <a:pt x="1551" y="3023"/>
                </a:lnTo>
                <a:lnTo>
                  <a:pt x="1546" y="3023"/>
                </a:lnTo>
                <a:lnTo>
                  <a:pt x="1540" y="3023"/>
                </a:lnTo>
                <a:lnTo>
                  <a:pt x="1538" y="3023"/>
                </a:lnTo>
                <a:lnTo>
                  <a:pt x="1528" y="3023"/>
                </a:lnTo>
                <a:lnTo>
                  <a:pt x="1526" y="3023"/>
                </a:lnTo>
                <a:lnTo>
                  <a:pt x="1523" y="3023"/>
                </a:lnTo>
                <a:lnTo>
                  <a:pt x="1521" y="3023"/>
                </a:lnTo>
                <a:lnTo>
                  <a:pt x="1519" y="3023"/>
                </a:lnTo>
                <a:lnTo>
                  <a:pt x="1515" y="3023"/>
                </a:lnTo>
                <a:lnTo>
                  <a:pt x="1511" y="3023"/>
                </a:lnTo>
                <a:lnTo>
                  <a:pt x="1507" y="3023"/>
                </a:lnTo>
                <a:lnTo>
                  <a:pt x="1503" y="3023"/>
                </a:lnTo>
                <a:lnTo>
                  <a:pt x="1496" y="3023"/>
                </a:lnTo>
                <a:lnTo>
                  <a:pt x="1490" y="3023"/>
                </a:lnTo>
                <a:lnTo>
                  <a:pt x="1486" y="3023"/>
                </a:lnTo>
                <a:lnTo>
                  <a:pt x="1484" y="3023"/>
                </a:lnTo>
                <a:lnTo>
                  <a:pt x="1482" y="3023"/>
                </a:lnTo>
                <a:lnTo>
                  <a:pt x="1478" y="3023"/>
                </a:lnTo>
                <a:lnTo>
                  <a:pt x="1477" y="3023"/>
                </a:lnTo>
                <a:lnTo>
                  <a:pt x="1469" y="3023"/>
                </a:lnTo>
                <a:lnTo>
                  <a:pt x="1461" y="3023"/>
                </a:lnTo>
                <a:lnTo>
                  <a:pt x="1457" y="3021"/>
                </a:lnTo>
                <a:lnTo>
                  <a:pt x="1457" y="3023"/>
                </a:lnTo>
                <a:lnTo>
                  <a:pt x="1455" y="3023"/>
                </a:lnTo>
                <a:lnTo>
                  <a:pt x="1453" y="3021"/>
                </a:lnTo>
                <a:lnTo>
                  <a:pt x="1452" y="3021"/>
                </a:lnTo>
                <a:lnTo>
                  <a:pt x="1450" y="3021"/>
                </a:lnTo>
                <a:lnTo>
                  <a:pt x="1448" y="3021"/>
                </a:lnTo>
                <a:lnTo>
                  <a:pt x="1442" y="3021"/>
                </a:lnTo>
                <a:lnTo>
                  <a:pt x="1440" y="3021"/>
                </a:lnTo>
                <a:lnTo>
                  <a:pt x="1438" y="3021"/>
                </a:lnTo>
                <a:lnTo>
                  <a:pt x="1434" y="3021"/>
                </a:lnTo>
                <a:lnTo>
                  <a:pt x="1430" y="3021"/>
                </a:lnTo>
                <a:lnTo>
                  <a:pt x="1425" y="3021"/>
                </a:lnTo>
                <a:lnTo>
                  <a:pt x="1423" y="3021"/>
                </a:lnTo>
                <a:lnTo>
                  <a:pt x="1417" y="3021"/>
                </a:lnTo>
                <a:lnTo>
                  <a:pt x="1413" y="3021"/>
                </a:lnTo>
                <a:lnTo>
                  <a:pt x="1411" y="3021"/>
                </a:lnTo>
                <a:lnTo>
                  <a:pt x="1404" y="3021"/>
                </a:lnTo>
                <a:lnTo>
                  <a:pt x="1400" y="3021"/>
                </a:lnTo>
                <a:lnTo>
                  <a:pt x="1398" y="3021"/>
                </a:lnTo>
                <a:lnTo>
                  <a:pt x="1396" y="3021"/>
                </a:lnTo>
                <a:lnTo>
                  <a:pt x="1392" y="3021"/>
                </a:lnTo>
                <a:lnTo>
                  <a:pt x="1390" y="3021"/>
                </a:lnTo>
                <a:lnTo>
                  <a:pt x="1388" y="3021"/>
                </a:lnTo>
                <a:lnTo>
                  <a:pt x="1379" y="3021"/>
                </a:lnTo>
                <a:lnTo>
                  <a:pt x="1377" y="3021"/>
                </a:lnTo>
                <a:lnTo>
                  <a:pt x="1375" y="3021"/>
                </a:lnTo>
                <a:lnTo>
                  <a:pt x="1373" y="3021"/>
                </a:lnTo>
                <a:lnTo>
                  <a:pt x="1371" y="3021"/>
                </a:lnTo>
                <a:lnTo>
                  <a:pt x="1369" y="3021"/>
                </a:lnTo>
                <a:lnTo>
                  <a:pt x="1367" y="3021"/>
                </a:lnTo>
                <a:lnTo>
                  <a:pt x="1365" y="3021"/>
                </a:lnTo>
                <a:lnTo>
                  <a:pt x="1361" y="3021"/>
                </a:lnTo>
                <a:lnTo>
                  <a:pt x="1357" y="3021"/>
                </a:lnTo>
                <a:lnTo>
                  <a:pt x="1356" y="3021"/>
                </a:lnTo>
                <a:lnTo>
                  <a:pt x="1354" y="3021"/>
                </a:lnTo>
                <a:lnTo>
                  <a:pt x="1352" y="3021"/>
                </a:lnTo>
                <a:lnTo>
                  <a:pt x="1350" y="3021"/>
                </a:lnTo>
                <a:lnTo>
                  <a:pt x="1348" y="3021"/>
                </a:lnTo>
                <a:lnTo>
                  <a:pt x="1346" y="3021"/>
                </a:lnTo>
                <a:lnTo>
                  <a:pt x="1344" y="3021"/>
                </a:lnTo>
                <a:lnTo>
                  <a:pt x="1342" y="3021"/>
                </a:lnTo>
                <a:lnTo>
                  <a:pt x="1340" y="3021"/>
                </a:lnTo>
                <a:lnTo>
                  <a:pt x="1336" y="3021"/>
                </a:lnTo>
                <a:lnTo>
                  <a:pt x="1331" y="3021"/>
                </a:lnTo>
                <a:lnTo>
                  <a:pt x="1329" y="3021"/>
                </a:lnTo>
                <a:lnTo>
                  <a:pt x="1327" y="3021"/>
                </a:lnTo>
                <a:lnTo>
                  <a:pt x="1325" y="3021"/>
                </a:lnTo>
                <a:lnTo>
                  <a:pt x="1321" y="3021"/>
                </a:lnTo>
                <a:lnTo>
                  <a:pt x="1319" y="3021"/>
                </a:lnTo>
                <a:lnTo>
                  <a:pt x="1315" y="3021"/>
                </a:lnTo>
                <a:lnTo>
                  <a:pt x="1313" y="3021"/>
                </a:lnTo>
                <a:lnTo>
                  <a:pt x="1311" y="3021"/>
                </a:lnTo>
                <a:lnTo>
                  <a:pt x="1309" y="3021"/>
                </a:lnTo>
                <a:lnTo>
                  <a:pt x="1308" y="3021"/>
                </a:lnTo>
                <a:lnTo>
                  <a:pt x="1306" y="3021"/>
                </a:lnTo>
                <a:lnTo>
                  <a:pt x="1304" y="3021"/>
                </a:lnTo>
                <a:lnTo>
                  <a:pt x="1300" y="3021"/>
                </a:lnTo>
                <a:lnTo>
                  <a:pt x="1294" y="3021"/>
                </a:lnTo>
                <a:lnTo>
                  <a:pt x="1292" y="3021"/>
                </a:lnTo>
                <a:lnTo>
                  <a:pt x="1284" y="3021"/>
                </a:lnTo>
                <a:lnTo>
                  <a:pt x="1279" y="3021"/>
                </a:lnTo>
                <a:lnTo>
                  <a:pt x="1273" y="3021"/>
                </a:lnTo>
                <a:lnTo>
                  <a:pt x="1271" y="3021"/>
                </a:lnTo>
                <a:lnTo>
                  <a:pt x="1269" y="3021"/>
                </a:lnTo>
                <a:lnTo>
                  <a:pt x="1267" y="3021"/>
                </a:lnTo>
                <a:lnTo>
                  <a:pt x="1261" y="3021"/>
                </a:lnTo>
                <a:lnTo>
                  <a:pt x="1261" y="3023"/>
                </a:lnTo>
                <a:lnTo>
                  <a:pt x="1260" y="3023"/>
                </a:lnTo>
                <a:lnTo>
                  <a:pt x="1256" y="3021"/>
                </a:lnTo>
                <a:lnTo>
                  <a:pt x="1254" y="3021"/>
                </a:lnTo>
                <a:lnTo>
                  <a:pt x="1252" y="3023"/>
                </a:lnTo>
                <a:lnTo>
                  <a:pt x="1246" y="3023"/>
                </a:lnTo>
                <a:lnTo>
                  <a:pt x="1240" y="3023"/>
                </a:lnTo>
                <a:lnTo>
                  <a:pt x="1236" y="3021"/>
                </a:lnTo>
                <a:lnTo>
                  <a:pt x="1235" y="3021"/>
                </a:lnTo>
                <a:lnTo>
                  <a:pt x="1235" y="3023"/>
                </a:lnTo>
                <a:lnTo>
                  <a:pt x="1233" y="3023"/>
                </a:lnTo>
                <a:lnTo>
                  <a:pt x="1229" y="3021"/>
                </a:lnTo>
                <a:lnTo>
                  <a:pt x="1227" y="3021"/>
                </a:lnTo>
                <a:lnTo>
                  <a:pt x="1223" y="3021"/>
                </a:lnTo>
                <a:lnTo>
                  <a:pt x="1219" y="3021"/>
                </a:lnTo>
                <a:lnTo>
                  <a:pt x="1213" y="3021"/>
                </a:lnTo>
                <a:lnTo>
                  <a:pt x="1210" y="3021"/>
                </a:lnTo>
                <a:lnTo>
                  <a:pt x="1206" y="3021"/>
                </a:lnTo>
                <a:lnTo>
                  <a:pt x="1204" y="3021"/>
                </a:lnTo>
                <a:lnTo>
                  <a:pt x="1198" y="3021"/>
                </a:lnTo>
                <a:lnTo>
                  <a:pt x="1194" y="3021"/>
                </a:lnTo>
                <a:lnTo>
                  <a:pt x="1192" y="3021"/>
                </a:lnTo>
                <a:lnTo>
                  <a:pt x="1188" y="3021"/>
                </a:lnTo>
                <a:lnTo>
                  <a:pt x="1187" y="3021"/>
                </a:lnTo>
                <a:lnTo>
                  <a:pt x="1183" y="3021"/>
                </a:lnTo>
                <a:lnTo>
                  <a:pt x="1181" y="3021"/>
                </a:lnTo>
                <a:lnTo>
                  <a:pt x="1177" y="3021"/>
                </a:lnTo>
                <a:lnTo>
                  <a:pt x="1171" y="3021"/>
                </a:lnTo>
                <a:lnTo>
                  <a:pt x="1167" y="3021"/>
                </a:lnTo>
                <a:lnTo>
                  <a:pt x="1165" y="3021"/>
                </a:lnTo>
                <a:lnTo>
                  <a:pt x="1162" y="3021"/>
                </a:lnTo>
                <a:lnTo>
                  <a:pt x="1158" y="3021"/>
                </a:lnTo>
                <a:lnTo>
                  <a:pt x="1156" y="3021"/>
                </a:lnTo>
                <a:lnTo>
                  <a:pt x="1152" y="3021"/>
                </a:lnTo>
                <a:lnTo>
                  <a:pt x="1150" y="3021"/>
                </a:lnTo>
                <a:lnTo>
                  <a:pt x="1148" y="3021"/>
                </a:lnTo>
                <a:lnTo>
                  <a:pt x="1144" y="3021"/>
                </a:lnTo>
                <a:lnTo>
                  <a:pt x="1140" y="3021"/>
                </a:lnTo>
                <a:lnTo>
                  <a:pt x="1139" y="3021"/>
                </a:lnTo>
                <a:lnTo>
                  <a:pt x="1137" y="3021"/>
                </a:lnTo>
                <a:lnTo>
                  <a:pt x="1135" y="3021"/>
                </a:lnTo>
                <a:lnTo>
                  <a:pt x="1133" y="3021"/>
                </a:lnTo>
                <a:lnTo>
                  <a:pt x="1129" y="3021"/>
                </a:lnTo>
                <a:lnTo>
                  <a:pt x="1127" y="3021"/>
                </a:lnTo>
                <a:lnTo>
                  <a:pt x="1121" y="3021"/>
                </a:lnTo>
                <a:lnTo>
                  <a:pt x="1117" y="3021"/>
                </a:lnTo>
                <a:lnTo>
                  <a:pt x="1116" y="3021"/>
                </a:lnTo>
                <a:lnTo>
                  <a:pt x="1114" y="3021"/>
                </a:lnTo>
                <a:lnTo>
                  <a:pt x="1112" y="3021"/>
                </a:lnTo>
                <a:lnTo>
                  <a:pt x="1110" y="3021"/>
                </a:lnTo>
                <a:lnTo>
                  <a:pt x="1108" y="3021"/>
                </a:lnTo>
                <a:lnTo>
                  <a:pt x="1106" y="3020"/>
                </a:lnTo>
                <a:lnTo>
                  <a:pt x="1104" y="3020"/>
                </a:lnTo>
                <a:lnTo>
                  <a:pt x="1102" y="3020"/>
                </a:lnTo>
                <a:lnTo>
                  <a:pt x="1100" y="3020"/>
                </a:lnTo>
                <a:lnTo>
                  <a:pt x="1098" y="3020"/>
                </a:lnTo>
                <a:lnTo>
                  <a:pt x="1096" y="3020"/>
                </a:lnTo>
                <a:lnTo>
                  <a:pt x="1094" y="3020"/>
                </a:lnTo>
                <a:lnTo>
                  <a:pt x="1092" y="3020"/>
                </a:lnTo>
                <a:lnTo>
                  <a:pt x="1091" y="3020"/>
                </a:lnTo>
                <a:lnTo>
                  <a:pt x="1087" y="3020"/>
                </a:lnTo>
                <a:lnTo>
                  <a:pt x="1085" y="3020"/>
                </a:lnTo>
                <a:lnTo>
                  <a:pt x="1079" y="3020"/>
                </a:lnTo>
                <a:lnTo>
                  <a:pt x="1073" y="3020"/>
                </a:lnTo>
                <a:lnTo>
                  <a:pt x="1071" y="3020"/>
                </a:lnTo>
                <a:lnTo>
                  <a:pt x="1069" y="3020"/>
                </a:lnTo>
                <a:lnTo>
                  <a:pt x="1066" y="3020"/>
                </a:lnTo>
                <a:lnTo>
                  <a:pt x="1064" y="3020"/>
                </a:lnTo>
                <a:lnTo>
                  <a:pt x="1062" y="3020"/>
                </a:lnTo>
                <a:lnTo>
                  <a:pt x="1058" y="3020"/>
                </a:lnTo>
                <a:lnTo>
                  <a:pt x="1056" y="3020"/>
                </a:lnTo>
                <a:lnTo>
                  <a:pt x="1050" y="3020"/>
                </a:lnTo>
                <a:lnTo>
                  <a:pt x="1037" y="3020"/>
                </a:lnTo>
                <a:lnTo>
                  <a:pt x="1035" y="3020"/>
                </a:lnTo>
                <a:lnTo>
                  <a:pt x="1031" y="3020"/>
                </a:lnTo>
                <a:lnTo>
                  <a:pt x="1025" y="3020"/>
                </a:lnTo>
                <a:lnTo>
                  <a:pt x="1023" y="3020"/>
                </a:lnTo>
                <a:lnTo>
                  <a:pt x="1021" y="3020"/>
                </a:lnTo>
                <a:lnTo>
                  <a:pt x="1014" y="3020"/>
                </a:lnTo>
                <a:lnTo>
                  <a:pt x="1006" y="3020"/>
                </a:lnTo>
                <a:lnTo>
                  <a:pt x="1004" y="3020"/>
                </a:lnTo>
                <a:lnTo>
                  <a:pt x="1002" y="3020"/>
                </a:lnTo>
                <a:lnTo>
                  <a:pt x="1000" y="3020"/>
                </a:lnTo>
                <a:lnTo>
                  <a:pt x="998" y="3020"/>
                </a:lnTo>
                <a:lnTo>
                  <a:pt x="993" y="3020"/>
                </a:lnTo>
                <a:lnTo>
                  <a:pt x="991" y="3020"/>
                </a:lnTo>
                <a:lnTo>
                  <a:pt x="989" y="3020"/>
                </a:lnTo>
                <a:lnTo>
                  <a:pt x="987" y="3020"/>
                </a:lnTo>
                <a:lnTo>
                  <a:pt x="983" y="3020"/>
                </a:lnTo>
                <a:lnTo>
                  <a:pt x="981" y="3020"/>
                </a:lnTo>
                <a:lnTo>
                  <a:pt x="979" y="3020"/>
                </a:lnTo>
                <a:lnTo>
                  <a:pt x="977" y="3020"/>
                </a:lnTo>
                <a:lnTo>
                  <a:pt x="975" y="3020"/>
                </a:lnTo>
                <a:lnTo>
                  <a:pt x="973" y="3020"/>
                </a:lnTo>
                <a:lnTo>
                  <a:pt x="970" y="3020"/>
                </a:lnTo>
                <a:lnTo>
                  <a:pt x="966" y="3020"/>
                </a:lnTo>
                <a:lnTo>
                  <a:pt x="960" y="3020"/>
                </a:lnTo>
                <a:lnTo>
                  <a:pt x="954" y="3020"/>
                </a:lnTo>
                <a:lnTo>
                  <a:pt x="950" y="3020"/>
                </a:lnTo>
                <a:lnTo>
                  <a:pt x="943" y="3020"/>
                </a:lnTo>
                <a:lnTo>
                  <a:pt x="941" y="3020"/>
                </a:lnTo>
                <a:lnTo>
                  <a:pt x="937" y="3020"/>
                </a:lnTo>
                <a:lnTo>
                  <a:pt x="931" y="3020"/>
                </a:lnTo>
                <a:lnTo>
                  <a:pt x="929" y="3018"/>
                </a:lnTo>
                <a:lnTo>
                  <a:pt x="927" y="3018"/>
                </a:lnTo>
                <a:lnTo>
                  <a:pt x="925" y="3018"/>
                </a:lnTo>
                <a:lnTo>
                  <a:pt x="923" y="3018"/>
                </a:lnTo>
                <a:lnTo>
                  <a:pt x="922" y="3018"/>
                </a:lnTo>
                <a:lnTo>
                  <a:pt x="914" y="3018"/>
                </a:lnTo>
                <a:lnTo>
                  <a:pt x="912" y="3018"/>
                </a:lnTo>
                <a:lnTo>
                  <a:pt x="910" y="3018"/>
                </a:lnTo>
                <a:lnTo>
                  <a:pt x="908" y="3018"/>
                </a:lnTo>
                <a:lnTo>
                  <a:pt x="906" y="3018"/>
                </a:lnTo>
                <a:lnTo>
                  <a:pt x="904" y="3018"/>
                </a:lnTo>
                <a:lnTo>
                  <a:pt x="902" y="3018"/>
                </a:lnTo>
                <a:lnTo>
                  <a:pt x="900" y="3018"/>
                </a:lnTo>
                <a:lnTo>
                  <a:pt x="899" y="3018"/>
                </a:lnTo>
                <a:lnTo>
                  <a:pt x="897" y="3018"/>
                </a:lnTo>
                <a:lnTo>
                  <a:pt x="895" y="3018"/>
                </a:lnTo>
                <a:lnTo>
                  <a:pt x="891" y="3018"/>
                </a:lnTo>
                <a:lnTo>
                  <a:pt x="889" y="3018"/>
                </a:lnTo>
                <a:lnTo>
                  <a:pt x="887" y="3018"/>
                </a:lnTo>
                <a:lnTo>
                  <a:pt x="885" y="3018"/>
                </a:lnTo>
                <a:lnTo>
                  <a:pt x="881" y="3018"/>
                </a:lnTo>
                <a:lnTo>
                  <a:pt x="879" y="3018"/>
                </a:lnTo>
                <a:lnTo>
                  <a:pt x="875" y="3018"/>
                </a:lnTo>
                <a:lnTo>
                  <a:pt x="874" y="3018"/>
                </a:lnTo>
                <a:lnTo>
                  <a:pt x="868" y="3018"/>
                </a:lnTo>
                <a:lnTo>
                  <a:pt x="864" y="3018"/>
                </a:lnTo>
                <a:lnTo>
                  <a:pt x="856" y="3018"/>
                </a:lnTo>
                <a:lnTo>
                  <a:pt x="854" y="3018"/>
                </a:lnTo>
                <a:lnTo>
                  <a:pt x="850" y="3020"/>
                </a:lnTo>
                <a:lnTo>
                  <a:pt x="849" y="3018"/>
                </a:lnTo>
                <a:lnTo>
                  <a:pt x="845" y="3018"/>
                </a:lnTo>
                <a:lnTo>
                  <a:pt x="841" y="3018"/>
                </a:lnTo>
                <a:lnTo>
                  <a:pt x="835" y="3018"/>
                </a:lnTo>
                <a:lnTo>
                  <a:pt x="827" y="3018"/>
                </a:lnTo>
                <a:lnTo>
                  <a:pt x="826" y="3018"/>
                </a:lnTo>
                <a:lnTo>
                  <a:pt x="822" y="3018"/>
                </a:lnTo>
                <a:lnTo>
                  <a:pt x="822" y="3020"/>
                </a:lnTo>
                <a:lnTo>
                  <a:pt x="820" y="3020"/>
                </a:lnTo>
                <a:lnTo>
                  <a:pt x="818" y="3020"/>
                </a:lnTo>
                <a:lnTo>
                  <a:pt x="816" y="3020"/>
                </a:lnTo>
                <a:lnTo>
                  <a:pt x="814" y="3020"/>
                </a:lnTo>
                <a:lnTo>
                  <a:pt x="810" y="3020"/>
                </a:lnTo>
                <a:lnTo>
                  <a:pt x="808" y="3020"/>
                </a:lnTo>
                <a:lnTo>
                  <a:pt x="802" y="3020"/>
                </a:lnTo>
                <a:lnTo>
                  <a:pt x="801" y="3020"/>
                </a:lnTo>
                <a:lnTo>
                  <a:pt x="797" y="3020"/>
                </a:lnTo>
                <a:lnTo>
                  <a:pt x="791" y="3020"/>
                </a:lnTo>
                <a:lnTo>
                  <a:pt x="789" y="3020"/>
                </a:lnTo>
                <a:lnTo>
                  <a:pt x="787" y="3020"/>
                </a:lnTo>
                <a:lnTo>
                  <a:pt x="785" y="3020"/>
                </a:lnTo>
                <a:lnTo>
                  <a:pt x="779" y="3020"/>
                </a:lnTo>
                <a:lnTo>
                  <a:pt x="778" y="3020"/>
                </a:lnTo>
                <a:lnTo>
                  <a:pt x="772" y="3020"/>
                </a:lnTo>
                <a:lnTo>
                  <a:pt x="770" y="3020"/>
                </a:lnTo>
                <a:lnTo>
                  <a:pt x="768" y="3020"/>
                </a:lnTo>
                <a:lnTo>
                  <a:pt x="766" y="3020"/>
                </a:lnTo>
                <a:lnTo>
                  <a:pt x="764" y="3020"/>
                </a:lnTo>
                <a:lnTo>
                  <a:pt x="762" y="3020"/>
                </a:lnTo>
                <a:lnTo>
                  <a:pt x="754" y="3020"/>
                </a:lnTo>
                <a:lnTo>
                  <a:pt x="751" y="3020"/>
                </a:lnTo>
                <a:lnTo>
                  <a:pt x="747" y="3020"/>
                </a:lnTo>
                <a:lnTo>
                  <a:pt x="743" y="3020"/>
                </a:lnTo>
                <a:lnTo>
                  <a:pt x="741" y="3020"/>
                </a:lnTo>
                <a:lnTo>
                  <a:pt x="739" y="3020"/>
                </a:lnTo>
                <a:lnTo>
                  <a:pt x="737" y="3020"/>
                </a:lnTo>
                <a:lnTo>
                  <a:pt x="733" y="3020"/>
                </a:lnTo>
                <a:lnTo>
                  <a:pt x="731" y="3020"/>
                </a:lnTo>
                <a:lnTo>
                  <a:pt x="730" y="3020"/>
                </a:lnTo>
                <a:lnTo>
                  <a:pt x="728" y="3020"/>
                </a:lnTo>
                <a:lnTo>
                  <a:pt x="726" y="3020"/>
                </a:lnTo>
                <a:lnTo>
                  <a:pt x="724" y="3020"/>
                </a:lnTo>
                <a:lnTo>
                  <a:pt x="722" y="3020"/>
                </a:lnTo>
                <a:lnTo>
                  <a:pt x="720" y="3020"/>
                </a:lnTo>
                <a:lnTo>
                  <a:pt x="718" y="3020"/>
                </a:lnTo>
                <a:lnTo>
                  <a:pt x="716" y="3020"/>
                </a:lnTo>
                <a:lnTo>
                  <a:pt x="712" y="3020"/>
                </a:lnTo>
                <a:lnTo>
                  <a:pt x="710" y="3020"/>
                </a:lnTo>
                <a:lnTo>
                  <a:pt x="703" y="3020"/>
                </a:lnTo>
                <a:lnTo>
                  <a:pt x="701" y="3020"/>
                </a:lnTo>
                <a:lnTo>
                  <a:pt x="699" y="3020"/>
                </a:lnTo>
                <a:lnTo>
                  <a:pt x="697" y="3020"/>
                </a:lnTo>
                <a:lnTo>
                  <a:pt x="695" y="3020"/>
                </a:lnTo>
                <a:lnTo>
                  <a:pt x="693" y="3020"/>
                </a:lnTo>
                <a:lnTo>
                  <a:pt x="680" y="3020"/>
                </a:lnTo>
                <a:lnTo>
                  <a:pt x="672" y="3020"/>
                </a:lnTo>
                <a:lnTo>
                  <a:pt x="668" y="3020"/>
                </a:lnTo>
                <a:lnTo>
                  <a:pt x="660" y="3020"/>
                </a:lnTo>
                <a:lnTo>
                  <a:pt x="658" y="3020"/>
                </a:lnTo>
                <a:lnTo>
                  <a:pt x="657" y="3020"/>
                </a:lnTo>
                <a:lnTo>
                  <a:pt x="655" y="3020"/>
                </a:lnTo>
                <a:lnTo>
                  <a:pt x="653" y="3020"/>
                </a:lnTo>
                <a:lnTo>
                  <a:pt x="651" y="3020"/>
                </a:lnTo>
                <a:lnTo>
                  <a:pt x="649" y="3020"/>
                </a:lnTo>
                <a:lnTo>
                  <a:pt x="647" y="3020"/>
                </a:lnTo>
                <a:lnTo>
                  <a:pt x="645" y="3020"/>
                </a:lnTo>
                <a:lnTo>
                  <a:pt x="643" y="3020"/>
                </a:lnTo>
                <a:lnTo>
                  <a:pt x="641" y="3020"/>
                </a:lnTo>
                <a:lnTo>
                  <a:pt x="639" y="3020"/>
                </a:lnTo>
                <a:lnTo>
                  <a:pt x="637" y="3020"/>
                </a:lnTo>
                <a:lnTo>
                  <a:pt x="635" y="3020"/>
                </a:lnTo>
                <a:lnTo>
                  <a:pt x="632" y="3020"/>
                </a:lnTo>
                <a:lnTo>
                  <a:pt x="628" y="3020"/>
                </a:lnTo>
                <a:lnTo>
                  <a:pt x="626" y="3020"/>
                </a:lnTo>
                <a:lnTo>
                  <a:pt x="624" y="3020"/>
                </a:lnTo>
                <a:lnTo>
                  <a:pt x="622" y="3020"/>
                </a:lnTo>
                <a:lnTo>
                  <a:pt x="620" y="3020"/>
                </a:lnTo>
                <a:lnTo>
                  <a:pt x="616" y="3020"/>
                </a:lnTo>
                <a:lnTo>
                  <a:pt x="614" y="3020"/>
                </a:lnTo>
                <a:lnTo>
                  <a:pt x="610" y="3020"/>
                </a:lnTo>
                <a:lnTo>
                  <a:pt x="605" y="3020"/>
                </a:lnTo>
                <a:lnTo>
                  <a:pt x="603" y="3020"/>
                </a:lnTo>
                <a:lnTo>
                  <a:pt x="601" y="3020"/>
                </a:lnTo>
                <a:lnTo>
                  <a:pt x="595" y="3020"/>
                </a:lnTo>
                <a:lnTo>
                  <a:pt x="593" y="3020"/>
                </a:lnTo>
                <a:lnTo>
                  <a:pt x="587" y="3020"/>
                </a:lnTo>
                <a:lnTo>
                  <a:pt x="584" y="3020"/>
                </a:lnTo>
                <a:lnTo>
                  <a:pt x="582" y="3020"/>
                </a:lnTo>
                <a:lnTo>
                  <a:pt x="580" y="3020"/>
                </a:lnTo>
                <a:lnTo>
                  <a:pt x="578" y="3020"/>
                </a:lnTo>
                <a:lnTo>
                  <a:pt x="576" y="3020"/>
                </a:lnTo>
                <a:lnTo>
                  <a:pt x="574" y="3020"/>
                </a:lnTo>
                <a:lnTo>
                  <a:pt x="572" y="3020"/>
                </a:lnTo>
                <a:lnTo>
                  <a:pt x="570" y="3020"/>
                </a:lnTo>
                <a:lnTo>
                  <a:pt x="561" y="3020"/>
                </a:lnTo>
                <a:lnTo>
                  <a:pt x="555" y="3020"/>
                </a:lnTo>
                <a:lnTo>
                  <a:pt x="553" y="3020"/>
                </a:lnTo>
                <a:lnTo>
                  <a:pt x="551" y="3020"/>
                </a:lnTo>
                <a:lnTo>
                  <a:pt x="551" y="3021"/>
                </a:lnTo>
                <a:lnTo>
                  <a:pt x="553" y="3023"/>
                </a:lnTo>
                <a:lnTo>
                  <a:pt x="553" y="3025"/>
                </a:lnTo>
                <a:lnTo>
                  <a:pt x="553" y="3027"/>
                </a:lnTo>
                <a:lnTo>
                  <a:pt x="555" y="3027"/>
                </a:lnTo>
                <a:lnTo>
                  <a:pt x="555" y="3031"/>
                </a:lnTo>
                <a:lnTo>
                  <a:pt x="555" y="3033"/>
                </a:lnTo>
                <a:lnTo>
                  <a:pt x="555" y="3035"/>
                </a:lnTo>
                <a:lnTo>
                  <a:pt x="555" y="3037"/>
                </a:lnTo>
                <a:lnTo>
                  <a:pt x="557" y="3039"/>
                </a:lnTo>
                <a:lnTo>
                  <a:pt x="557" y="3041"/>
                </a:lnTo>
                <a:lnTo>
                  <a:pt x="557" y="3043"/>
                </a:lnTo>
                <a:lnTo>
                  <a:pt x="559" y="3045"/>
                </a:lnTo>
                <a:lnTo>
                  <a:pt x="557" y="3046"/>
                </a:lnTo>
                <a:lnTo>
                  <a:pt x="557" y="3048"/>
                </a:lnTo>
                <a:lnTo>
                  <a:pt x="557" y="3050"/>
                </a:lnTo>
                <a:lnTo>
                  <a:pt x="557" y="3052"/>
                </a:lnTo>
                <a:lnTo>
                  <a:pt x="557" y="3054"/>
                </a:lnTo>
                <a:lnTo>
                  <a:pt x="553" y="3060"/>
                </a:lnTo>
                <a:lnTo>
                  <a:pt x="553" y="3062"/>
                </a:lnTo>
                <a:lnTo>
                  <a:pt x="553" y="3064"/>
                </a:lnTo>
                <a:lnTo>
                  <a:pt x="551" y="3064"/>
                </a:lnTo>
                <a:lnTo>
                  <a:pt x="549" y="3066"/>
                </a:lnTo>
                <a:lnTo>
                  <a:pt x="549" y="3068"/>
                </a:lnTo>
                <a:lnTo>
                  <a:pt x="545" y="3073"/>
                </a:lnTo>
                <a:lnTo>
                  <a:pt x="545" y="3075"/>
                </a:lnTo>
                <a:lnTo>
                  <a:pt x="545" y="3077"/>
                </a:lnTo>
                <a:lnTo>
                  <a:pt x="545" y="3079"/>
                </a:lnTo>
                <a:lnTo>
                  <a:pt x="543" y="3081"/>
                </a:lnTo>
                <a:lnTo>
                  <a:pt x="543" y="3083"/>
                </a:lnTo>
                <a:lnTo>
                  <a:pt x="543" y="3085"/>
                </a:lnTo>
                <a:lnTo>
                  <a:pt x="541" y="3089"/>
                </a:lnTo>
                <a:lnTo>
                  <a:pt x="541" y="3091"/>
                </a:lnTo>
                <a:lnTo>
                  <a:pt x="537" y="3092"/>
                </a:lnTo>
                <a:lnTo>
                  <a:pt x="537" y="3096"/>
                </a:lnTo>
                <a:lnTo>
                  <a:pt x="537" y="3098"/>
                </a:lnTo>
                <a:lnTo>
                  <a:pt x="537" y="3100"/>
                </a:lnTo>
                <a:lnTo>
                  <a:pt x="537" y="3102"/>
                </a:lnTo>
                <a:lnTo>
                  <a:pt x="536" y="3102"/>
                </a:lnTo>
                <a:lnTo>
                  <a:pt x="534" y="3104"/>
                </a:lnTo>
                <a:lnTo>
                  <a:pt x="532" y="3106"/>
                </a:lnTo>
                <a:lnTo>
                  <a:pt x="532" y="3108"/>
                </a:lnTo>
                <a:lnTo>
                  <a:pt x="532" y="3110"/>
                </a:lnTo>
                <a:lnTo>
                  <a:pt x="530" y="3114"/>
                </a:lnTo>
                <a:lnTo>
                  <a:pt x="530" y="3116"/>
                </a:lnTo>
                <a:lnTo>
                  <a:pt x="528" y="3116"/>
                </a:lnTo>
                <a:lnTo>
                  <a:pt x="530" y="3117"/>
                </a:lnTo>
                <a:lnTo>
                  <a:pt x="534" y="3121"/>
                </a:lnTo>
                <a:lnTo>
                  <a:pt x="534" y="3123"/>
                </a:lnTo>
                <a:lnTo>
                  <a:pt x="536" y="3125"/>
                </a:lnTo>
                <a:lnTo>
                  <a:pt x="534" y="3127"/>
                </a:lnTo>
                <a:lnTo>
                  <a:pt x="534" y="3129"/>
                </a:lnTo>
                <a:lnTo>
                  <a:pt x="534" y="3131"/>
                </a:lnTo>
                <a:lnTo>
                  <a:pt x="536" y="3131"/>
                </a:lnTo>
                <a:lnTo>
                  <a:pt x="537" y="3133"/>
                </a:lnTo>
                <a:lnTo>
                  <a:pt x="539" y="3135"/>
                </a:lnTo>
                <a:lnTo>
                  <a:pt x="541" y="3137"/>
                </a:lnTo>
                <a:lnTo>
                  <a:pt x="541" y="3139"/>
                </a:lnTo>
                <a:lnTo>
                  <a:pt x="543" y="3140"/>
                </a:lnTo>
                <a:lnTo>
                  <a:pt x="545" y="3140"/>
                </a:lnTo>
                <a:lnTo>
                  <a:pt x="547" y="3142"/>
                </a:lnTo>
                <a:lnTo>
                  <a:pt x="549" y="3142"/>
                </a:lnTo>
                <a:lnTo>
                  <a:pt x="549" y="3144"/>
                </a:lnTo>
                <a:lnTo>
                  <a:pt x="549" y="3146"/>
                </a:lnTo>
                <a:lnTo>
                  <a:pt x="551" y="3148"/>
                </a:lnTo>
                <a:lnTo>
                  <a:pt x="551" y="3150"/>
                </a:lnTo>
                <a:lnTo>
                  <a:pt x="553" y="3150"/>
                </a:lnTo>
                <a:lnTo>
                  <a:pt x="553" y="3152"/>
                </a:lnTo>
                <a:lnTo>
                  <a:pt x="555" y="3152"/>
                </a:lnTo>
                <a:lnTo>
                  <a:pt x="555" y="3154"/>
                </a:lnTo>
                <a:lnTo>
                  <a:pt x="557" y="3154"/>
                </a:lnTo>
                <a:lnTo>
                  <a:pt x="559" y="3154"/>
                </a:lnTo>
                <a:lnTo>
                  <a:pt x="562" y="3156"/>
                </a:lnTo>
                <a:lnTo>
                  <a:pt x="564" y="3158"/>
                </a:lnTo>
                <a:lnTo>
                  <a:pt x="566" y="3160"/>
                </a:lnTo>
                <a:lnTo>
                  <a:pt x="566" y="3162"/>
                </a:lnTo>
                <a:lnTo>
                  <a:pt x="568" y="3164"/>
                </a:lnTo>
                <a:lnTo>
                  <a:pt x="570" y="3165"/>
                </a:lnTo>
                <a:lnTo>
                  <a:pt x="572" y="3167"/>
                </a:lnTo>
                <a:lnTo>
                  <a:pt x="574" y="3169"/>
                </a:lnTo>
                <a:lnTo>
                  <a:pt x="576" y="3169"/>
                </a:lnTo>
                <a:lnTo>
                  <a:pt x="576" y="3171"/>
                </a:lnTo>
                <a:lnTo>
                  <a:pt x="578" y="3171"/>
                </a:lnTo>
                <a:lnTo>
                  <a:pt x="578" y="3173"/>
                </a:lnTo>
                <a:lnTo>
                  <a:pt x="580" y="3175"/>
                </a:lnTo>
                <a:lnTo>
                  <a:pt x="582" y="3175"/>
                </a:lnTo>
                <a:lnTo>
                  <a:pt x="582" y="3177"/>
                </a:lnTo>
                <a:lnTo>
                  <a:pt x="585" y="3181"/>
                </a:lnTo>
                <a:lnTo>
                  <a:pt x="585" y="3183"/>
                </a:lnTo>
                <a:lnTo>
                  <a:pt x="585" y="3185"/>
                </a:lnTo>
                <a:lnTo>
                  <a:pt x="585" y="3187"/>
                </a:lnTo>
                <a:lnTo>
                  <a:pt x="587" y="3188"/>
                </a:lnTo>
                <a:lnTo>
                  <a:pt x="589" y="3190"/>
                </a:lnTo>
                <a:lnTo>
                  <a:pt x="589" y="3192"/>
                </a:lnTo>
                <a:lnTo>
                  <a:pt x="591" y="3192"/>
                </a:lnTo>
                <a:lnTo>
                  <a:pt x="591" y="3194"/>
                </a:lnTo>
                <a:lnTo>
                  <a:pt x="591" y="3196"/>
                </a:lnTo>
                <a:lnTo>
                  <a:pt x="591" y="3198"/>
                </a:lnTo>
                <a:lnTo>
                  <a:pt x="591" y="3200"/>
                </a:lnTo>
                <a:lnTo>
                  <a:pt x="591" y="3202"/>
                </a:lnTo>
                <a:lnTo>
                  <a:pt x="593" y="3202"/>
                </a:lnTo>
                <a:lnTo>
                  <a:pt x="593" y="3204"/>
                </a:lnTo>
                <a:lnTo>
                  <a:pt x="595" y="3208"/>
                </a:lnTo>
                <a:lnTo>
                  <a:pt x="597" y="3208"/>
                </a:lnTo>
                <a:lnTo>
                  <a:pt x="597" y="3210"/>
                </a:lnTo>
                <a:lnTo>
                  <a:pt x="601" y="3212"/>
                </a:lnTo>
                <a:lnTo>
                  <a:pt x="603" y="3212"/>
                </a:lnTo>
                <a:lnTo>
                  <a:pt x="605" y="3213"/>
                </a:lnTo>
                <a:lnTo>
                  <a:pt x="607" y="3213"/>
                </a:lnTo>
                <a:lnTo>
                  <a:pt x="610" y="3219"/>
                </a:lnTo>
                <a:lnTo>
                  <a:pt x="612" y="3221"/>
                </a:lnTo>
                <a:lnTo>
                  <a:pt x="612" y="3223"/>
                </a:lnTo>
                <a:lnTo>
                  <a:pt x="614" y="3223"/>
                </a:lnTo>
                <a:lnTo>
                  <a:pt x="616" y="3223"/>
                </a:lnTo>
                <a:lnTo>
                  <a:pt x="618" y="3223"/>
                </a:lnTo>
                <a:lnTo>
                  <a:pt x="622" y="3225"/>
                </a:lnTo>
                <a:lnTo>
                  <a:pt x="626" y="3225"/>
                </a:lnTo>
                <a:lnTo>
                  <a:pt x="626" y="3227"/>
                </a:lnTo>
                <a:lnTo>
                  <a:pt x="628" y="3229"/>
                </a:lnTo>
                <a:lnTo>
                  <a:pt x="628" y="3231"/>
                </a:lnTo>
                <a:lnTo>
                  <a:pt x="630" y="3233"/>
                </a:lnTo>
                <a:lnTo>
                  <a:pt x="632" y="3235"/>
                </a:lnTo>
                <a:lnTo>
                  <a:pt x="634" y="3235"/>
                </a:lnTo>
                <a:lnTo>
                  <a:pt x="634" y="3236"/>
                </a:lnTo>
                <a:lnTo>
                  <a:pt x="635" y="3238"/>
                </a:lnTo>
                <a:lnTo>
                  <a:pt x="637" y="3238"/>
                </a:lnTo>
                <a:lnTo>
                  <a:pt x="639" y="3238"/>
                </a:lnTo>
                <a:lnTo>
                  <a:pt x="639" y="3240"/>
                </a:lnTo>
                <a:lnTo>
                  <a:pt x="641" y="3240"/>
                </a:lnTo>
                <a:lnTo>
                  <a:pt x="643" y="3238"/>
                </a:lnTo>
                <a:lnTo>
                  <a:pt x="645" y="3238"/>
                </a:lnTo>
                <a:lnTo>
                  <a:pt x="647" y="3238"/>
                </a:lnTo>
                <a:lnTo>
                  <a:pt x="647" y="3240"/>
                </a:lnTo>
                <a:lnTo>
                  <a:pt x="651" y="3244"/>
                </a:lnTo>
                <a:lnTo>
                  <a:pt x="653" y="3246"/>
                </a:lnTo>
                <a:lnTo>
                  <a:pt x="655" y="3246"/>
                </a:lnTo>
                <a:lnTo>
                  <a:pt x="658" y="3246"/>
                </a:lnTo>
                <a:lnTo>
                  <a:pt x="658" y="3248"/>
                </a:lnTo>
                <a:lnTo>
                  <a:pt x="660" y="3248"/>
                </a:lnTo>
                <a:lnTo>
                  <a:pt x="662" y="3250"/>
                </a:lnTo>
                <a:lnTo>
                  <a:pt x="662" y="3252"/>
                </a:lnTo>
                <a:lnTo>
                  <a:pt x="664" y="3254"/>
                </a:lnTo>
                <a:lnTo>
                  <a:pt x="666" y="3254"/>
                </a:lnTo>
                <a:lnTo>
                  <a:pt x="670" y="3254"/>
                </a:lnTo>
                <a:lnTo>
                  <a:pt x="670" y="3256"/>
                </a:lnTo>
                <a:lnTo>
                  <a:pt x="672" y="3256"/>
                </a:lnTo>
                <a:lnTo>
                  <a:pt x="674" y="3258"/>
                </a:lnTo>
                <a:lnTo>
                  <a:pt x="674" y="3260"/>
                </a:lnTo>
                <a:lnTo>
                  <a:pt x="674" y="3261"/>
                </a:lnTo>
                <a:lnTo>
                  <a:pt x="674" y="3263"/>
                </a:lnTo>
                <a:lnTo>
                  <a:pt x="676" y="3267"/>
                </a:lnTo>
                <a:lnTo>
                  <a:pt x="676" y="3269"/>
                </a:lnTo>
                <a:lnTo>
                  <a:pt x="678" y="3269"/>
                </a:lnTo>
                <a:lnTo>
                  <a:pt x="678" y="3271"/>
                </a:lnTo>
                <a:lnTo>
                  <a:pt x="680" y="3271"/>
                </a:lnTo>
                <a:lnTo>
                  <a:pt x="680" y="3273"/>
                </a:lnTo>
                <a:lnTo>
                  <a:pt x="680" y="3275"/>
                </a:lnTo>
                <a:lnTo>
                  <a:pt x="680" y="3277"/>
                </a:lnTo>
                <a:lnTo>
                  <a:pt x="680" y="3279"/>
                </a:lnTo>
                <a:lnTo>
                  <a:pt x="682" y="3281"/>
                </a:lnTo>
                <a:lnTo>
                  <a:pt x="682" y="3283"/>
                </a:lnTo>
                <a:lnTo>
                  <a:pt x="682" y="3284"/>
                </a:lnTo>
                <a:lnTo>
                  <a:pt x="680" y="3284"/>
                </a:lnTo>
                <a:lnTo>
                  <a:pt x="680" y="3286"/>
                </a:lnTo>
                <a:lnTo>
                  <a:pt x="680" y="3288"/>
                </a:lnTo>
                <a:lnTo>
                  <a:pt x="682" y="3290"/>
                </a:lnTo>
                <a:lnTo>
                  <a:pt x="682" y="3292"/>
                </a:lnTo>
                <a:lnTo>
                  <a:pt x="680" y="3294"/>
                </a:lnTo>
                <a:lnTo>
                  <a:pt x="680" y="3296"/>
                </a:lnTo>
                <a:lnTo>
                  <a:pt x="680" y="3298"/>
                </a:lnTo>
                <a:lnTo>
                  <a:pt x="680" y="3300"/>
                </a:lnTo>
                <a:lnTo>
                  <a:pt x="680" y="3302"/>
                </a:lnTo>
                <a:lnTo>
                  <a:pt x="680" y="3304"/>
                </a:lnTo>
                <a:lnTo>
                  <a:pt x="678" y="3306"/>
                </a:lnTo>
                <a:lnTo>
                  <a:pt x="678" y="3308"/>
                </a:lnTo>
                <a:lnTo>
                  <a:pt x="676" y="3308"/>
                </a:lnTo>
                <a:lnTo>
                  <a:pt x="676" y="3309"/>
                </a:lnTo>
                <a:lnTo>
                  <a:pt x="674" y="3309"/>
                </a:lnTo>
                <a:lnTo>
                  <a:pt x="672" y="3311"/>
                </a:lnTo>
                <a:lnTo>
                  <a:pt x="674" y="3311"/>
                </a:lnTo>
                <a:lnTo>
                  <a:pt x="674" y="3313"/>
                </a:lnTo>
                <a:lnTo>
                  <a:pt x="672" y="3321"/>
                </a:lnTo>
                <a:lnTo>
                  <a:pt x="672" y="3323"/>
                </a:lnTo>
                <a:lnTo>
                  <a:pt x="672" y="3325"/>
                </a:lnTo>
                <a:lnTo>
                  <a:pt x="670" y="3327"/>
                </a:lnTo>
                <a:lnTo>
                  <a:pt x="670" y="3329"/>
                </a:lnTo>
                <a:lnTo>
                  <a:pt x="670" y="3331"/>
                </a:lnTo>
                <a:lnTo>
                  <a:pt x="668" y="3332"/>
                </a:lnTo>
                <a:lnTo>
                  <a:pt x="666" y="3332"/>
                </a:lnTo>
                <a:lnTo>
                  <a:pt x="666" y="3334"/>
                </a:lnTo>
                <a:lnTo>
                  <a:pt x="666" y="3336"/>
                </a:lnTo>
                <a:lnTo>
                  <a:pt x="666" y="3338"/>
                </a:lnTo>
                <a:lnTo>
                  <a:pt x="666" y="3340"/>
                </a:lnTo>
                <a:lnTo>
                  <a:pt x="664" y="3340"/>
                </a:lnTo>
                <a:lnTo>
                  <a:pt x="662" y="3340"/>
                </a:lnTo>
                <a:lnTo>
                  <a:pt x="660" y="3340"/>
                </a:lnTo>
                <a:lnTo>
                  <a:pt x="660" y="3342"/>
                </a:lnTo>
                <a:lnTo>
                  <a:pt x="660" y="3344"/>
                </a:lnTo>
                <a:lnTo>
                  <a:pt x="660" y="3346"/>
                </a:lnTo>
                <a:lnTo>
                  <a:pt x="657" y="3348"/>
                </a:lnTo>
                <a:lnTo>
                  <a:pt x="655" y="3348"/>
                </a:lnTo>
                <a:lnTo>
                  <a:pt x="655" y="3350"/>
                </a:lnTo>
                <a:lnTo>
                  <a:pt x="655" y="3352"/>
                </a:lnTo>
                <a:lnTo>
                  <a:pt x="655" y="3354"/>
                </a:lnTo>
                <a:lnTo>
                  <a:pt x="653" y="3356"/>
                </a:lnTo>
                <a:lnTo>
                  <a:pt x="653" y="3357"/>
                </a:lnTo>
                <a:lnTo>
                  <a:pt x="651" y="3357"/>
                </a:lnTo>
                <a:lnTo>
                  <a:pt x="651" y="3359"/>
                </a:lnTo>
                <a:lnTo>
                  <a:pt x="653" y="3363"/>
                </a:lnTo>
                <a:lnTo>
                  <a:pt x="651" y="3363"/>
                </a:lnTo>
                <a:lnTo>
                  <a:pt x="651" y="3361"/>
                </a:lnTo>
                <a:lnTo>
                  <a:pt x="649" y="3361"/>
                </a:lnTo>
                <a:lnTo>
                  <a:pt x="647" y="3365"/>
                </a:lnTo>
                <a:lnTo>
                  <a:pt x="649" y="3367"/>
                </a:lnTo>
                <a:lnTo>
                  <a:pt x="649" y="3369"/>
                </a:lnTo>
                <a:lnTo>
                  <a:pt x="647" y="3371"/>
                </a:lnTo>
                <a:lnTo>
                  <a:pt x="649" y="3371"/>
                </a:lnTo>
                <a:lnTo>
                  <a:pt x="649" y="3375"/>
                </a:lnTo>
                <a:lnTo>
                  <a:pt x="647" y="3375"/>
                </a:lnTo>
                <a:lnTo>
                  <a:pt x="645" y="3375"/>
                </a:lnTo>
                <a:lnTo>
                  <a:pt x="647" y="3375"/>
                </a:lnTo>
                <a:lnTo>
                  <a:pt x="647" y="3377"/>
                </a:lnTo>
                <a:lnTo>
                  <a:pt x="647" y="3379"/>
                </a:lnTo>
                <a:lnTo>
                  <a:pt x="649" y="3379"/>
                </a:lnTo>
                <a:lnTo>
                  <a:pt x="649" y="3380"/>
                </a:lnTo>
                <a:lnTo>
                  <a:pt x="651" y="3380"/>
                </a:lnTo>
                <a:lnTo>
                  <a:pt x="653" y="3380"/>
                </a:lnTo>
                <a:lnTo>
                  <a:pt x="653" y="3382"/>
                </a:lnTo>
                <a:lnTo>
                  <a:pt x="655" y="3382"/>
                </a:lnTo>
                <a:lnTo>
                  <a:pt x="655" y="3384"/>
                </a:lnTo>
                <a:lnTo>
                  <a:pt x="657" y="3384"/>
                </a:lnTo>
                <a:lnTo>
                  <a:pt x="657" y="3386"/>
                </a:lnTo>
                <a:lnTo>
                  <a:pt x="657" y="3390"/>
                </a:lnTo>
                <a:lnTo>
                  <a:pt x="658" y="3392"/>
                </a:lnTo>
                <a:lnTo>
                  <a:pt x="658" y="3394"/>
                </a:lnTo>
                <a:lnTo>
                  <a:pt x="657" y="3394"/>
                </a:lnTo>
                <a:lnTo>
                  <a:pt x="657" y="3396"/>
                </a:lnTo>
                <a:lnTo>
                  <a:pt x="655" y="3396"/>
                </a:lnTo>
                <a:lnTo>
                  <a:pt x="653" y="3396"/>
                </a:lnTo>
                <a:lnTo>
                  <a:pt x="653" y="3398"/>
                </a:lnTo>
                <a:lnTo>
                  <a:pt x="655" y="3400"/>
                </a:lnTo>
                <a:lnTo>
                  <a:pt x="655" y="3404"/>
                </a:lnTo>
                <a:lnTo>
                  <a:pt x="657" y="3404"/>
                </a:lnTo>
                <a:lnTo>
                  <a:pt x="657" y="3405"/>
                </a:lnTo>
                <a:lnTo>
                  <a:pt x="658" y="3407"/>
                </a:lnTo>
                <a:lnTo>
                  <a:pt x="660" y="3409"/>
                </a:lnTo>
                <a:lnTo>
                  <a:pt x="660" y="3411"/>
                </a:lnTo>
                <a:lnTo>
                  <a:pt x="662" y="3413"/>
                </a:lnTo>
                <a:lnTo>
                  <a:pt x="664" y="3413"/>
                </a:lnTo>
                <a:lnTo>
                  <a:pt x="666" y="3415"/>
                </a:lnTo>
                <a:lnTo>
                  <a:pt x="664" y="3415"/>
                </a:lnTo>
                <a:lnTo>
                  <a:pt x="666" y="3417"/>
                </a:lnTo>
                <a:lnTo>
                  <a:pt x="666" y="3419"/>
                </a:lnTo>
                <a:lnTo>
                  <a:pt x="668" y="3419"/>
                </a:lnTo>
                <a:lnTo>
                  <a:pt x="668" y="3421"/>
                </a:lnTo>
                <a:lnTo>
                  <a:pt x="670" y="3421"/>
                </a:lnTo>
                <a:lnTo>
                  <a:pt x="672" y="3421"/>
                </a:lnTo>
                <a:lnTo>
                  <a:pt x="674" y="3421"/>
                </a:lnTo>
                <a:lnTo>
                  <a:pt x="676" y="3423"/>
                </a:lnTo>
                <a:lnTo>
                  <a:pt x="678" y="3425"/>
                </a:lnTo>
                <a:lnTo>
                  <a:pt x="680" y="3425"/>
                </a:lnTo>
                <a:lnTo>
                  <a:pt x="683" y="3425"/>
                </a:lnTo>
                <a:lnTo>
                  <a:pt x="680" y="3427"/>
                </a:lnTo>
                <a:lnTo>
                  <a:pt x="680" y="3428"/>
                </a:lnTo>
                <a:lnTo>
                  <a:pt x="680" y="3430"/>
                </a:lnTo>
                <a:lnTo>
                  <a:pt x="678" y="3432"/>
                </a:lnTo>
                <a:lnTo>
                  <a:pt x="678" y="3434"/>
                </a:lnTo>
                <a:lnTo>
                  <a:pt x="678" y="3436"/>
                </a:lnTo>
                <a:lnTo>
                  <a:pt x="678" y="3438"/>
                </a:lnTo>
                <a:lnTo>
                  <a:pt x="678" y="3440"/>
                </a:lnTo>
                <a:lnTo>
                  <a:pt x="674" y="3442"/>
                </a:lnTo>
                <a:lnTo>
                  <a:pt x="672" y="3444"/>
                </a:lnTo>
                <a:lnTo>
                  <a:pt x="670" y="3444"/>
                </a:lnTo>
                <a:lnTo>
                  <a:pt x="668" y="3444"/>
                </a:lnTo>
                <a:lnTo>
                  <a:pt x="664" y="3444"/>
                </a:lnTo>
                <a:lnTo>
                  <a:pt x="662" y="3444"/>
                </a:lnTo>
                <a:lnTo>
                  <a:pt x="660" y="3446"/>
                </a:lnTo>
                <a:lnTo>
                  <a:pt x="658" y="3446"/>
                </a:lnTo>
                <a:lnTo>
                  <a:pt x="657" y="3446"/>
                </a:lnTo>
                <a:lnTo>
                  <a:pt x="657" y="3448"/>
                </a:lnTo>
                <a:lnTo>
                  <a:pt x="655" y="3450"/>
                </a:lnTo>
                <a:lnTo>
                  <a:pt x="655" y="3452"/>
                </a:lnTo>
                <a:lnTo>
                  <a:pt x="655" y="3453"/>
                </a:lnTo>
                <a:lnTo>
                  <a:pt x="655" y="3455"/>
                </a:lnTo>
                <a:lnTo>
                  <a:pt x="653" y="3455"/>
                </a:lnTo>
                <a:lnTo>
                  <a:pt x="651" y="3455"/>
                </a:lnTo>
                <a:lnTo>
                  <a:pt x="647" y="3457"/>
                </a:lnTo>
                <a:lnTo>
                  <a:pt x="645" y="3459"/>
                </a:lnTo>
                <a:lnTo>
                  <a:pt x="645" y="3461"/>
                </a:lnTo>
                <a:lnTo>
                  <a:pt x="645" y="3463"/>
                </a:lnTo>
                <a:lnTo>
                  <a:pt x="645" y="3465"/>
                </a:lnTo>
                <a:lnTo>
                  <a:pt x="643" y="3467"/>
                </a:lnTo>
                <a:lnTo>
                  <a:pt x="643" y="3469"/>
                </a:lnTo>
                <a:lnTo>
                  <a:pt x="645" y="3471"/>
                </a:lnTo>
                <a:lnTo>
                  <a:pt x="643" y="3473"/>
                </a:lnTo>
                <a:lnTo>
                  <a:pt x="641" y="3475"/>
                </a:lnTo>
                <a:lnTo>
                  <a:pt x="639" y="3476"/>
                </a:lnTo>
                <a:lnTo>
                  <a:pt x="639" y="3478"/>
                </a:lnTo>
                <a:lnTo>
                  <a:pt x="639" y="3480"/>
                </a:lnTo>
                <a:lnTo>
                  <a:pt x="639" y="3482"/>
                </a:lnTo>
                <a:lnTo>
                  <a:pt x="637" y="3484"/>
                </a:lnTo>
                <a:lnTo>
                  <a:pt x="637" y="3486"/>
                </a:lnTo>
                <a:lnTo>
                  <a:pt x="635" y="3488"/>
                </a:lnTo>
                <a:lnTo>
                  <a:pt x="632" y="3492"/>
                </a:lnTo>
                <a:lnTo>
                  <a:pt x="628" y="3494"/>
                </a:lnTo>
                <a:lnTo>
                  <a:pt x="624" y="3498"/>
                </a:lnTo>
                <a:lnTo>
                  <a:pt x="622" y="3500"/>
                </a:lnTo>
                <a:lnTo>
                  <a:pt x="620" y="3500"/>
                </a:lnTo>
                <a:lnTo>
                  <a:pt x="620" y="3498"/>
                </a:lnTo>
                <a:lnTo>
                  <a:pt x="620" y="3496"/>
                </a:lnTo>
                <a:lnTo>
                  <a:pt x="618" y="3494"/>
                </a:lnTo>
                <a:lnTo>
                  <a:pt x="616" y="3494"/>
                </a:lnTo>
                <a:lnTo>
                  <a:pt x="616" y="3492"/>
                </a:lnTo>
                <a:lnTo>
                  <a:pt x="616" y="3490"/>
                </a:lnTo>
                <a:lnTo>
                  <a:pt x="616" y="3488"/>
                </a:lnTo>
                <a:lnTo>
                  <a:pt x="618" y="3486"/>
                </a:lnTo>
                <a:lnTo>
                  <a:pt x="616" y="3484"/>
                </a:lnTo>
                <a:lnTo>
                  <a:pt x="616" y="3482"/>
                </a:lnTo>
                <a:lnTo>
                  <a:pt x="616" y="3480"/>
                </a:lnTo>
                <a:lnTo>
                  <a:pt x="614" y="3478"/>
                </a:lnTo>
                <a:lnTo>
                  <a:pt x="614" y="3480"/>
                </a:lnTo>
                <a:lnTo>
                  <a:pt x="616" y="3480"/>
                </a:lnTo>
                <a:lnTo>
                  <a:pt x="614" y="3482"/>
                </a:lnTo>
                <a:lnTo>
                  <a:pt x="614" y="3486"/>
                </a:lnTo>
                <a:lnTo>
                  <a:pt x="614" y="3490"/>
                </a:lnTo>
                <a:lnTo>
                  <a:pt x="616" y="3490"/>
                </a:lnTo>
                <a:lnTo>
                  <a:pt x="616" y="3492"/>
                </a:lnTo>
                <a:lnTo>
                  <a:pt x="614" y="3492"/>
                </a:lnTo>
                <a:lnTo>
                  <a:pt x="614" y="3494"/>
                </a:lnTo>
                <a:lnTo>
                  <a:pt x="616" y="3494"/>
                </a:lnTo>
                <a:lnTo>
                  <a:pt x="618" y="3496"/>
                </a:lnTo>
                <a:lnTo>
                  <a:pt x="616" y="3498"/>
                </a:lnTo>
                <a:lnTo>
                  <a:pt x="616" y="3500"/>
                </a:lnTo>
                <a:lnTo>
                  <a:pt x="614" y="3500"/>
                </a:lnTo>
                <a:lnTo>
                  <a:pt x="612" y="3501"/>
                </a:lnTo>
                <a:lnTo>
                  <a:pt x="610" y="3501"/>
                </a:lnTo>
                <a:lnTo>
                  <a:pt x="610" y="3500"/>
                </a:lnTo>
                <a:lnTo>
                  <a:pt x="609" y="3500"/>
                </a:lnTo>
                <a:lnTo>
                  <a:pt x="609" y="3498"/>
                </a:lnTo>
                <a:lnTo>
                  <a:pt x="609" y="3494"/>
                </a:lnTo>
                <a:lnTo>
                  <a:pt x="609" y="3492"/>
                </a:lnTo>
                <a:lnTo>
                  <a:pt x="607" y="3490"/>
                </a:lnTo>
                <a:lnTo>
                  <a:pt x="607" y="3492"/>
                </a:lnTo>
                <a:lnTo>
                  <a:pt x="605" y="3494"/>
                </a:lnTo>
                <a:lnTo>
                  <a:pt x="607" y="3496"/>
                </a:lnTo>
                <a:lnTo>
                  <a:pt x="605" y="3498"/>
                </a:lnTo>
                <a:lnTo>
                  <a:pt x="603" y="3498"/>
                </a:lnTo>
                <a:lnTo>
                  <a:pt x="601" y="3500"/>
                </a:lnTo>
                <a:lnTo>
                  <a:pt x="599" y="3501"/>
                </a:lnTo>
                <a:lnTo>
                  <a:pt x="601" y="3501"/>
                </a:lnTo>
                <a:lnTo>
                  <a:pt x="603" y="3500"/>
                </a:lnTo>
                <a:lnTo>
                  <a:pt x="605" y="3500"/>
                </a:lnTo>
                <a:lnTo>
                  <a:pt x="607" y="3500"/>
                </a:lnTo>
                <a:lnTo>
                  <a:pt x="607" y="3501"/>
                </a:lnTo>
                <a:lnTo>
                  <a:pt x="607" y="3503"/>
                </a:lnTo>
                <a:lnTo>
                  <a:pt x="607" y="3505"/>
                </a:lnTo>
                <a:lnTo>
                  <a:pt x="605" y="3507"/>
                </a:lnTo>
                <a:lnTo>
                  <a:pt x="605" y="3509"/>
                </a:lnTo>
                <a:lnTo>
                  <a:pt x="605" y="3511"/>
                </a:lnTo>
                <a:lnTo>
                  <a:pt x="603" y="3513"/>
                </a:lnTo>
                <a:lnTo>
                  <a:pt x="603" y="3517"/>
                </a:lnTo>
                <a:lnTo>
                  <a:pt x="601" y="3515"/>
                </a:lnTo>
                <a:lnTo>
                  <a:pt x="599" y="3515"/>
                </a:lnTo>
                <a:lnTo>
                  <a:pt x="597" y="3515"/>
                </a:lnTo>
                <a:lnTo>
                  <a:pt x="595" y="3515"/>
                </a:lnTo>
                <a:lnTo>
                  <a:pt x="593" y="3515"/>
                </a:lnTo>
                <a:lnTo>
                  <a:pt x="591" y="3517"/>
                </a:lnTo>
                <a:lnTo>
                  <a:pt x="591" y="3519"/>
                </a:lnTo>
                <a:lnTo>
                  <a:pt x="591" y="3521"/>
                </a:lnTo>
                <a:lnTo>
                  <a:pt x="589" y="3521"/>
                </a:lnTo>
                <a:lnTo>
                  <a:pt x="589" y="3523"/>
                </a:lnTo>
                <a:lnTo>
                  <a:pt x="589" y="3524"/>
                </a:lnTo>
                <a:lnTo>
                  <a:pt x="589" y="3526"/>
                </a:lnTo>
                <a:lnTo>
                  <a:pt x="585" y="3526"/>
                </a:lnTo>
                <a:lnTo>
                  <a:pt x="584" y="3524"/>
                </a:lnTo>
                <a:lnTo>
                  <a:pt x="582" y="3524"/>
                </a:lnTo>
                <a:lnTo>
                  <a:pt x="582" y="3523"/>
                </a:lnTo>
                <a:lnTo>
                  <a:pt x="580" y="3519"/>
                </a:lnTo>
                <a:lnTo>
                  <a:pt x="580" y="3517"/>
                </a:lnTo>
                <a:lnTo>
                  <a:pt x="580" y="3519"/>
                </a:lnTo>
                <a:lnTo>
                  <a:pt x="580" y="3523"/>
                </a:lnTo>
                <a:lnTo>
                  <a:pt x="578" y="3523"/>
                </a:lnTo>
                <a:lnTo>
                  <a:pt x="574" y="3521"/>
                </a:lnTo>
                <a:lnTo>
                  <a:pt x="572" y="3521"/>
                </a:lnTo>
                <a:lnTo>
                  <a:pt x="570" y="3523"/>
                </a:lnTo>
                <a:lnTo>
                  <a:pt x="568" y="3523"/>
                </a:lnTo>
                <a:lnTo>
                  <a:pt x="568" y="3526"/>
                </a:lnTo>
                <a:lnTo>
                  <a:pt x="568" y="3528"/>
                </a:lnTo>
                <a:lnTo>
                  <a:pt x="566" y="3530"/>
                </a:lnTo>
                <a:lnTo>
                  <a:pt x="564" y="3526"/>
                </a:lnTo>
                <a:lnTo>
                  <a:pt x="562" y="3524"/>
                </a:lnTo>
                <a:lnTo>
                  <a:pt x="562" y="3523"/>
                </a:lnTo>
                <a:lnTo>
                  <a:pt x="562" y="3521"/>
                </a:lnTo>
                <a:lnTo>
                  <a:pt x="562" y="3519"/>
                </a:lnTo>
                <a:lnTo>
                  <a:pt x="561" y="3517"/>
                </a:lnTo>
                <a:lnTo>
                  <a:pt x="561" y="3515"/>
                </a:lnTo>
                <a:lnTo>
                  <a:pt x="561" y="3513"/>
                </a:lnTo>
                <a:lnTo>
                  <a:pt x="561" y="3511"/>
                </a:lnTo>
                <a:lnTo>
                  <a:pt x="562" y="3509"/>
                </a:lnTo>
                <a:lnTo>
                  <a:pt x="562" y="3507"/>
                </a:lnTo>
                <a:lnTo>
                  <a:pt x="564" y="3507"/>
                </a:lnTo>
                <a:lnTo>
                  <a:pt x="564" y="3505"/>
                </a:lnTo>
                <a:lnTo>
                  <a:pt x="564" y="3503"/>
                </a:lnTo>
                <a:lnTo>
                  <a:pt x="564" y="3501"/>
                </a:lnTo>
                <a:lnTo>
                  <a:pt x="564" y="3500"/>
                </a:lnTo>
                <a:lnTo>
                  <a:pt x="564" y="3498"/>
                </a:lnTo>
                <a:lnTo>
                  <a:pt x="566" y="3496"/>
                </a:lnTo>
                <a:lnTo>
                  <a:pt x="566" y="3494"/>
                </a:lnTo>
                <a:lnTo>
                  <a:pt x="564" y="3496"/>
                </a:lnTo>
                <a:lnTo>
                  <a:pt x="562" y="3496"/>
                </a:lnTo>
                <a:lnTo>
                  <a:pt x="562" y="3498"/>
                </a:lnTo>
                <a:lnTo>
                  <a:pt x="562" y="3500"/>
                </a:lnTo>
                <a:lnTo>
                  <a:pt x="561" y="3500"/>
                </a:lnTo>
                <a:lnTo>
                  <a:pt x="561" y="3501"/>
                </a:lnTo>
                <a:lnTo>
                  <a:pt x="561" y="3503"/>
                </a:lnTo>
                <a:lnTo>
                  <a:pt x="559" y="3505"/>
                </a:lnTo>
                <a:lnTo>
                  <a:pt x="557" y="3505"/>
                </a:lnTo>
                <a:lnTo>
                  <a:pt x="555" y="3505"/>
                </a:lnTo>
                <a:lnTo>
                  <a:pt x="555" y="3503"/>
                </a:lnTo>
                <a:lnTo>
                  <a:pt x="555" y="3501"/>
                </a:lnTo>
                <a:lnTo>
                  <a:pt x="553" y="3500"/>
                </a:lnTo>
                <a:lnTo>
                  <a:pt x="551" y="3500"/>
                </a:lnTo>
                <a:lnTo>
                  <a:pt x="551" y="3496"/>
                </a:lnTo>
                <a:lnTo>
                  <a:pt x="551" y="3492"/>
                </a:lnTo>
                <a:lnTo>
                  <a:pt x="549" y="3490"/>
                </a:lnTo>
                <a:lnTo>
                  <a:pt x="549" y="3486"/>
                </a:lnTo>
                <a:lnTo>
                  <a:pt x="547" y="3486"/>
                </a:lnTo>
                <a:lnTo>
                  <a:pt x="547" y="3488"/>
                </a:lnTo>
                <a:lnTo>
                  <a:pt x="547" y="3490"/>
                </a:lnTo>
                <a:lnTo>
                  <a:pt x="543" y="3490"/>
                </a:lnTo>
                <a:lnTo>
                  <a:pt x="543" y="3492"/>
                </a:lnTo>
                <a:lnTo>
                  <a:pt x="541" y="3494"/>
                </a:lnTo>
                <a:lnTo>
                  <a:pt x="543" y="3494"/>
                </a:lnTo>
                <a:lnTo>
                  <a:pt x="545" y="3494"/>
                </a:lnTo>
                <a:lnTo>
                  <a:pt x="547" y="3494"/>
                </a:lnTo>
                <a:lnTo>
                  <a:pt x="549" y="3494"/>
                </a:lnTo>
                <a:lnTo>
                  <a:pt x="549" y="3498"/>
                </a:lnTo>
                <a:lnTo>
                  <a:pt x="549" y="3500"/>
                </a:lnTo>
                <a:lnTo>
                  <a:pt x="545" y="3501"/>
                </a:lnTo>
                <a:lnTo>
                  <a:pt x="547" y="3503"/>
                </a:lnTo>
                <a:lnTo>
                  <a:pt x="549" y="3503"/>
                </a:lnTo>
                <a:lnTo>
                  <a:pt x="549" y="3505"/>
                </a:lnTo>
                <a:lnTo>
                  <a:pt x="547" y="3505"/>
                </a:lnTo>
                <a:lnTo>
                  <a:pt x="547" y="3507"/>
                </a:lnTo>
                <a:lnTo>
                  <a:pt x="547" y="3509"/>
                </a:lnTo>
                <a:lnTo>
                  <a:pt x="549" y="3511"/>
                </a:lnTo>
                <a:lnTo>
                  <a:pt x="551" y="3513"/>
                </a:lnTo>
                <a:lnTo>
                  <a:pt x="551" y="3515"/>
                </a:lnTo>
                <a:lnTo>
                  <a:pt x="553" y="3515"/>
                </a:lnTo>
                <a:lnTo>
                  <a:pt x="555" y="3515"/>
                </a:lnTo>
                <a:lnTo>
                  <a:pt x="553" y="3519"/>
                </a:lnTo>
                <a:lnTo>
                  <a:pt x="551" y="3521"/>
                </a:lnTo>
                <a:lnTo>
                  <a:pt x="551" y="3523"/>
                </a:lnTo>
                <a:lnTo>
                  <a:pt x="549" y="3524"/>
                </a:lnTo>
                <a:lnTo>
                  <a:pt x="549" y="3526"/>
                </a:lnTo>
                <a:lnTo>
                  <a:pt x="547" y="3526"/>
                </a:lnTo>
                <a:lnTo>
                  <a:pt x="545" y="3526"/>
                </a:lnTo>
                <a:lnTo>
                  <a:pt x="543" y="3528"/>
                </a:lnTo>
                <a:lnTo>
                  <a:pt x="541" y="3530"/>
                </a:lnTo>
                <a:lnTo>
                  <a:pt x="539" y="3530"/>
                </a:lnTo>
                <a:lnTo>
                  <a:pt x="539" y="3528"/>
                </a:lnTo>
                <a:lnTo>
                  <a:pt x="537" y="3528"/>
                </a:lnTo>
                <a:lnTo>
                  <a:pt x="537" y="3530"/>
                </a:lnTo>
                <a:lnTo>
                  <a:pt x="536" y="3530"/>
                </a:lnTo>
                <a:lnTo>
                  <a:pt x="537" y="3532"/>
                </a:lnTo>
                <a:lnTo>
                  <a:pt x="539" y="3532"/>
                </a:lnTo>
                <a:lnTo>
                  <a:pt x="541" y="3532"/>
                </a:lnTo>
                <a:lnTo>
                  <a:pt x="543" y="3532"/>
                </a:lnTo>
                <a:lnTo>
                  <a:pt x="545" y="3532"/>
                </a:lnTo>
                <a:lnTo>
                  <a:pt x="547" y="3532"/>
                </a:lnTo>
                <a:lnTo>
                  <a:pt x="549" y="3532"/>
                </a:lnTo>
                <a:lnTo>
                  <a:pt x="553" y="3534"/>
                </a:lnTo>
                <a:lnTo>
                  <a:pt x="555" y="3534"/>
                </a:lnTo>
                <a:lnTo>
                  <a:pt x="557" y="3534"/>
                </a:lnTo>
                <a:lnTo>
                  <a:pt x="559" y="3536"/>
                </a:lnTo>
                <a:lnTo>
                  <a:pt x="561" y="3536"/>
                </a:lnTo>
                <a:lnTo>
                  <a:pt x="562" y="3536"/>
                </a:lnTo>
                <a:lnTo>
                  <a:pt x="566" y="3536"/>
                </a:lnTo>
                <a:lnTo>
                  <a:pt x="568" y="3534"/>
                </a:lnTo>
                <a:lnTo>
                  <a:pt x="570" y="3532"/>
                </a:lnTo>
                <a:lnTo>
                  <a:pt x="572" y="3530"/>
                </a:lnTo>
                <a:lnTo>
                  <a:pt x="574" y="3528"/>
                </a:lnTo>
                <a:lnTo>
                  <a:pt x="576" y="3530"/>
                </a:lnTo>
                <a:lnTo>
                  <a:pt x="580" y="3530"/>
                </a:lnTo>
                <a:lnTo>
                  <a:pt x="582" y="3530"/>
                </a:lnTo>
                <a:lnTo>
                  <a:pt x="580" y="3532"/>
                </a:lnTo>
                <a:lnTo>
                  <a:pt x="582" y="3534"/>
                </a:lnTo>
                <a:lnTo>
                  <a:pt x="584" y="3534"/>
                </a:lnTo>
                <a:lnTo>
                  <a:pt x="585" y="3532"/>
                </a:lnTo>
                <a:lnTo>
                  <a:pt x="585" y="3530"/>
                </a:lnTo>
                <a:lnTo>
                  <a:pt x="587" y="3530"/>
                </a:lnTo>
                <a:lnTo>
                  <a:pt x="589" y="3528"/>
                </a:lnTo>
                <a:lnTo>
                  <a:pt x="591" y="3528"/>
                </a:lnTo>
                <a:lnTo>
                  <a:pt x="593" y="3528"/>
                </a:lnTo>
                <a:lnTo>
                  <a:pt x="595" y="3526"/>
                </a:lnTo>
                <a:lnTo>
                  <a:pt x="597" y="3524"/>
                </a:lnTo>
                <a:lnTo>
                  <a:pt x="599" y="3523"/>
                </a:lnTo>
                <a:lnTo>
                  <a:pt x="601" y="3524"/>
                </a:lnTo>
                <a:lnTo>
                  <a:pt x="603" y="3524"/>
                </a:lnTo>
                <a:lnTo>
                  <a:pt x="605" y="3524"/>
                </a:lnTo>
                <a:lnTo>
                  <a:pt x="605" y="3526"/>
                </a:lnTo>
                <a:lnTo>
                  <a:pt x="605" y="3528"/>
                </a:lnTo>
                <a:lnTo>
                  <a:pt x="605" y="3530"/>
                </a:lnTo>
                <a:lnTo>
                  <a:pt x="603" y="3530"/>
                </a:lnTo>
                <a:lnTo>
                  <a:pt x="601" y="3530"/>
                </a:lnTo>
                <a:lnTo>
                  <a:pt x="599" y="3532"/>
                </a:lnTo>
                <a:lnTo>
                  <a:pt x="597" y="3532"/>
                </a:lnTo>
                <a:lnTo>
                  <a:pt x="595" y="3532"/>
                </a:lnTo>
                <a:lnTo>
                  <a:pt x="593" y="3534"/>
                </a:lnTo>
                <a:lnTo>
                  <a:pt x="591" y="3534"/>
                </a:lnTo>
                <a:lnTo>
                  <a:pt x="591" y="3536"/>
                </a:lnTo>
                <a:lnTo>
                  <a:pt x="589" y="3536"/>
                </a:lnTo>
                <a:lnTo>
                  <a:pt x="587" y="3538"/>
                </a:lnTo>
                <a:lnTo>
                  <a:pt x="587" y="3536"/>
                </a:lnTo>
                <a:lnTo>
                  <a:pt x="585" y="3536"/>
                </a:lnTo>
                <a:lnTo>
                  <a:pt x="582" y="3536"/>
                </a:lnTo>
                <a:lnTo>
                  <a:pt x="578" y="3538"/>
                </a:lnTo>
                <a:lnTo>
                  <a:pt x="576" y="3538"/>
                </a:lnTo>
                <a:lnTo>
                  <a:pt x="574" y="3540"/>
                </a:lnTo>
                <a:lnTo>
                  <a:pt x="574" y="3542"/>
                </a:lnTo>
                <a:lnTo>
                  <a:pt x="576" y="3542"/>
                </a:lnTo>
                <a:lnTo>
                  <a:pt x="578" y="3542"/>
                </a:lnTo>
                <a:lnTo>
                  <a:pt x="578" y="3544"/>
                </a:lnTo>
                <a:lnTo>
                  <a:pt x="578" y="3546"/>
                </a:lnTo>
                <a:lnTo>
                  <a:pt x="576" y="3546"/>
                </a:lnTo>
                <a:lnTo>
                  <a:pt x="572" y="3546"/>
                </a:lnTo>
                <a:lnTo>
                  <a:pt x="570" y="3546"/>
                </a:lnTo>
                <a:lnTo>
                  <a:pt x="570" y="3548"/>
                </a:lnTo>
                <a:lnTo>
                  <a:pt x="568" y="3548"/>
                </a:lnTo>
                <a:lnTo>
                  <a:pt x="566" y="3549"/>
                </a:lnTo>
                <a:lnTo>
                  <a:pt x="568" y="3549"/>
                </a:lnTo>
                <a:lnTo>
                  <a:pt x="570" y="3549"/>
                </a:lnTo>
                <a:lnTo>
                  <a:pt x="572" y="3549"/>
                </a:lnTo>
                <a:lnTo>
                  <a:pt x="574" y="3548"/>
                </a:lnTo>
                <a:lnTo>
                  <a:pt x="578" y="3548"/>
                </a:lnTo>
                <a:lnTo>
                  <a:pt x="578" y="3549"/>
                </a:lnTo>
                <a:lnTo>
                  <a:pt x="576" y="3551"/>
                </a:lnTo>
                <a:lnTo>
                  <a:pt x="572" y="3553"/>
                </a:lnTo>
                <a:lnTo>
                  <a:pt x="570" y="3553"/>
                </a:lnTo>
                <a:lnTo>
                  <a:pt x="566" y="3553"/>
                </a:lnTo>
                <a:lnTo>
                  <a:pt x="562" y="3553"/>
                </a:lnTo>
                <a:lnTo>
                  <a:pt x="561" y="3555"/>
                </a:lnTo>
                <a:lnTo>
                  <a:pt x="559" y="3555"/>
                </a:lnTo>
                <a:lnTo>
                  <a:pt x="555" y="3555"/>
                </a:lnTo>
                <a:lnTo>
                  <a:pt x="551" y="3557"/>
                </a:lnTo>
                <a:lnTo>
                  <a:pt x="543" y="3559"/>
                </a:lnTo>
                <a:lnTo>
                  <a:pt x="541" y="3561"/>
                </a:lnTo>
                <a:lnTo>
                  <a:pt x="539" y="3561"/>
                </a:lnTo>
                <a:lnTo>
                  <a:pt x="534" y="3563"/>
                </a:lnTo>
                <a:lnTo>
                  <a:pt x="532" y="3563"/>
                </a:lnTo>
                <a:lnTo>
                  <a:pt x="530" y="3565"/>
                </a:lnTo>
                <a:lnTo>
                  <a:pt x="526" y="3565"/>
                </a:lnTo>
                <a:lnTo>
                  <a:pt x="524" y="3565"/>
                </a:lnTo>
                <a:lnTo>
                  <a:pt x="516" y="3569"/>
                </a:lnTo>
                <a:lnTo>
                  <a:pt x="514" y="3569"/>
                </a:lnTo>
                <a:lnTo>
                  <a:pt x="507" y="3569"/>
                </a:lnTo>
                <a:lnTo>
                  <a:pt x="505" y="3569"/>
                </a:lnTo>
                <a:lnTo>
                  <a:pt x="503" y="3569"/>
                </a:lnTo>
                <a:lnTo>
                  <a:pt x="499" y="3569"/>
                </a:lnTo>
                <a:lnTo>
                  <a:pt x="497" y="3569"/>
                </a:lnTo>
                <a:lnTo>
                  <a:pt x="495" y="3571"/>
                </a:lnTo>
                <a:lnTo>
                  <a:pt x="493" y="3571"/>
                </a:lnTo>
                <a:lnTo>
                  <a:pt x="489" y="3571"/>
                </a:lnTo>
                <a:lnTo>
                  <a:pt x="486" y="3572"/>
                </a:lnTo>
                <a:lnTo>
                  <a:pt x="478" y="3572"/>
                </a:lnTo>
                <a:lnTo>
                  <a:pt x="474" y="3572"/>
                </a:lnTo>
                <a:lnTo>
                  <a:pt x="465" y="3574"/>
                </a:lnTo>
                <a:lnTo>
                  <a:pt x="463" y="3574"/>
                </a:lnTo>
                <a:lnTo>
                  <a:pt x="461" y="3574"/>
                </a:lnTo>
                <a:lnTo>
                  <a:pt x="455" y="3576"/>
                </a:lnTo>
                <a:lnTo>
                  <a:pt x="453" y="3576"/>
                </a:lnTo>
                <a:lnTo>
                  <a:pt x="451" y="3576"/>
                </a:lnTo>
                <a:lnTo>
                  <a:pt x="441" y="3580"/>
                </a:lnTo>
                <a:lnTo>
                  <a:pt x="436" y="3580"/>
                </a:lnTo>
                <a:lnTo>
                  <a:pt x="434" y="3580"/>
                </a:lnTo>
                <a:lnTo>
                  <a:pt x="426" y="3582"/>
                </a:lnTo>
                <a:lnTo>
                  <a:pt x="424" y="3582"/>
                </a:lnTo>
                <a:lnTo>
                  <a:pt x="422" y="3584"/>
                </a:lnTo>
                <a:lnTo>
                  <a:pt x="418" y="3584"/>
                </a:lnTo>
                <a:lnTo>
                  <a:pt x="411" y="3584"/>
                </a:lnTo>
                <a:lnTo>
                  <a:pt x="407" y="3584"/>
                </a:lnTo>
                <a:lnTo>
                  <a:pt x="405" y="3584"/>
                </a:lnTo>
                <a:lnTo>
                  <a:pt x="403" y="3584"/>
                </a:lnTo>
                <a:lnTo>
                  <a:pt x="401" y="3584"/>
                </a:lnTo>
                <a:lnTo>
                  <a:pt x="395" y="3584"/>
                </a:lnTo>
                <a:lnTo>
                  <a:pt x="390" y="3584"/>
                </a:lnTo>
                <a:lnTo>
                  <a:pt x="388" y="3584"/>
                </a:lnTo>
                <a:lnTo>
                  <a:pt x="378" y="3584"/>
                </a:lnTo>
                <a:lnTo>
                  <a:pt x="372" y="3584"/>
                </a:lnTo>
                <a:lnTo>
                  <a:pt x="359" y="3582"/>
                </a:lnTo>
                <a:lnTo>
                  <a:pt x="353" y="3582"/>
                </a:lnTo>
                <a:lnTo>
                  <a:pt x="345" y="3582"/>
                </a:lnTo>
                <a:lnTo>
                  <a:pt x="342" y="3582"/>
                </a:lnTo>
                <a:lnTo>
                  <a:pt x="338" y="3582"/>
                </a:lnTo>
                <a:lnTo>
                  <a:pt x="334" y="3582"/>
                </a:lnTo>
                <a:lnTo>
                  <a:pt x="330" y="3582"/>
                </a:lnTo>
                <a:lnTo>
                  <a:pt x="322" y="3582"/>
                </a:lnTo>
                <a:lnTo>
                  <a:pt x="311" y="3584"/>
                </a:lnTo>
                <a:lnTo>
                  <a:pt x="307" y="3584"/>
                </a:lnTo>
                <a:lnTo>
                  <a:pt x="297" y="3586"/>
                </a:lnTo>
                <a:lnTo>
                  <a:pt x="294" y="3586"/>
                </a:lnTo>
                <a:lnTo>
                  <a:pt x="292" y="3588"/>
                </a:lnTo>
                <a:lnTo>
                  <a:pt x="282" y="3588"/>
                </a:lnTo>
                <a:lnTo>
                  <a:pt x="280" y="3586"/>
                </a:lnTo>
                <a:lnTo>
                  <a:pt x="284" y="3582"/>
                </a:lnTo>
                <a:lnTo>
                  <a:pt x="286" y="3582"/>
                </a:lnTo>
                <a:lnTo>
                  <a:pt x="288" y="3582"/>
                </a:lnTo>
                <a:lnTo>
                  <a:pt x="288" y="3580"/>
                </a:lnTo>
                <a:lnTo>
                  <a:pt x="290" y="3580"/>
                </a:lnTo>
                <a:lnTo>
                  <a:pt x="292" y="3580"/>
                </a:lnTo>
                <a:lnTo>
                  <a:pt x="294" y="3580"/>
                </a:lnTo>
                <a:lnTo>
                  <a:pt x="297" y="3580"/>
                </a:lnTo>
                <a:lnTo>
                  <a:pt x="299" y="3580"/>
                </a:lnTo>
                <a:lnTo>
                  <a:pt x="301" y="3580"/>
                </a:lnTo>
                <a:lnTo>
                  <a:pt x="305" y="3580"/>
                </a:lnTo>
                <a:lnTo>
                  <a:pt x="307" y="3580"/>
                </a:lnTo>
                <a:lnTo>
                  <a:pt x="309" y="3580"/>
                </a:lnTo>
                <a:lnTo>
                  <a:pt x="311" y="3580"/>
                </a:lnTo>
                <a:lnTo>
                  <a:pt x="313" y="3580"/>
                </a:lnTo>
                <a:lnTo>
                  <a:pt x="315" y="3580"/>
                </a:lnTo>
                <a:lnTo>
                  <a:pt x="319" y="3578"/>
                </a:lnTo>
                <a:lnTo>
                  <a:pt x="320" y="3578"/>
                </a:lnTo>
                <a:lnTo>
                  <a:pt x="322" y="3576"/>
                </a:lnTo>
                <a:lnTo>
                  <a:pt x="324" y="3578"/>
                </a:lnTo>
                <a:lnTo>
                  <a:pt x="326" y="3578"/>
                </a:lnTo>
                <a:lnTo>
                  <a:pt x="328" y="3576"/>
                </a:lnTo>
                <a:lnTo>
                  <a:pt x="328" y="3574"/>
                </a:lnTo>
                <a:lnTo>
                  <a:pt x="326" y="3571"/>
                </a:lnTo>
                <a:lnTo>
                  <a:pt x="324" y="3571"/>
                </a:lnTo>
                <a:lnTo>
                  <a:pt x="326" y="3569"/>
                </a:lnTo>
                <a:lnTo>
                  <a:pt x="326" y="3567"/>
                </a:lnTo>
                <a:lnTo>
                  <a:pt x="328" y="3569"/>
                </a:lnTo>
                <a:lnTo>
                  <a:pt x="330" y="3567"/>
                </a:lnTo>
                <a:lnTo>
                  <a:pt x="330" y="3565"/>
                </a:lnTo>
                <a:lnTo>
                  <a:pt x="332" y="3563"/>
                </a:lnTo>
                <a:lnTo>
                  <a:pt x="334" y="3561"/>
                </a:lnTo>
                <a:lnTo>
                  <a:pt x="336" y="3561"/>
                </a:lnTo>
                <a:lnTo>
                  <a:pt x="340" y="3559"/>
                </a:lnTo>
                <a:lnTo>
                  <a:pt x="342" y="3561"/>
                </a:lnTo>
                <a:lnTo>
                  <a:pt x="344" y="3563"/>
                </a:lnTo>
                <a:lnTo>
                  <a:pt x="347" y="3565"/>
                </a:lnTo>
                <a:lnTo>
                  <a:pt x="351" y="3565"/>
                </a:lnTo>
                <a:lnTo>
                  <a:pt x="351" y="3567"/>
                </a:lnTo>
                <a:lnTo>
                  <a:pt x="353" y="3569"/>
                </a:lnTo>
                <a:lnTo>
                  <a:pt x="355" y="3571"/>
                </a:lnTo>
                <a:lnTo>
                  <a:pt x="359" y="3572"/>
                </a:lnTo>
                <a:lnTo>
                  <a:pt x="361" y="3574"/>
                </a:lnTo>
                <a:lnTo>
                  <a:pt x="365" y="3576"/>
                </a:lnTo>
                <a:lnTo>
                  <a:pt x="367" y="3576"/>
                </a:lnTo>
                <a:lnTo>
                  <a:pt x="369" y="3576"/>
                </a:lnTo>
                <a:lnTo>
                  <a:pt x="370" y="3576"/>
                </a:lnTo>
                <a:lnTo>
                  <a:pt x="374" y="3576"/>
                </a:lnTo>
                <a:lnTo>
                  <a:pt x="376" y="3576"/>
                </a:lnTo>
                <a:lnTo>
                  <a:pt x="378" y="3576"/>
                </a:lnTo>
                <a:lnTo>
                  <a:pt x="382" y="3576"/>
                </a:lnTo>
                <a:lnTo>
                  <a:pt x="384" y="3574"/>
                </a:lnTo>
                <a:lnTo>
                  <a:pt x="386" y="3574"/>
                </a:lnTo>
                <a:lnTo>
                  <a:pt x="390" y="3574"/>
                </a:lnTo>
                <a:lnTo>
                  <a:pt x="392" y="3574"/>
                </a:lnTo>
                <a:lnTo>
                  <a:pt x="395" y="3572"/>
                </a:lnTo>
                <a:lnTo>
                  <a:pt x="397" y="3571"/>
                </a:lnTo>
                <a:lnTo>
                  <a:pt x="399" y="3571"/>
                </a:lnTo>
                <a:lnTo>
                  <a:pt x="401" y="3569"/>
                </a:lnTo>
                <a:lnTo>
                  <a:pt x="403" y="3569"/>
                </a:lnTo>
                <a:lnTo>
                  <a:pt x="405" y="3569"/>
                </a:lnTo>
                <a:lnTo>
                  <a:pt x="407" y="3567"/>
                </a:lnTo>
                <a:lnTo>
                  <a:pt x="409" y="3565"/>
                </a:lnTo>
                <a:lnTo>
                  <a:pt x="413" y="3565"/>
                </a:lnTo>
                <a:lnTo>
                  <a:pt x="415" y="3565"/>
                </a:lnTo>
                <a:lnTo>
                  <a:pt x="417" y="3565"/>
                </a:lnTo>
                <a:lnTo>
                  <a:pt x="418" y="3565"/>
                </a:lnTo>
                <a:lnTo>
                  <a:pt x="422" y="3565"/>
                </a:lnTo>
                <a:lnTo>
                  <a:pt x="424" y="3565"/>
                </a:lnTo>
                <a:lnTo>
                  <a:pt x="428" y="3565"/>
                </a:lnTo>
                <a:lnTo>
                  <a:pt x="432" y="3565"/>
                </a:lnTo>
                <a:lnTo>
                  <a:pt x="434" y="3565"/>
                </a:lnTo>
                <a:lnTo>
                  <a:pt x="438" y="3563"/>
                </a:lnTo>
                <a:lnTo>
                  <a:pt x="440" y="3563"/>
                </a:lnTo>
                <a:lnTo>
                  <a:pt x="441" y="3561"/>
                </a:lnTo>
                <a:lnTo>
                  <a:pt x="443" y="3559"/>
                </a:lnTo>
                <a:lnTo>
                  <a:pt x="445" y="3559"/>
                </a:lnTo>
                <a:lnTo>
                  <a:pt x="447" y="3557"/>
                </a:lnTo>
                <a:lnTo>
                  <a:pt x="447" y="3555"/>
                </a:lnTo>
                <a:lnTo>
                  <a:pt x="449" y="3553"/>
                </a:lnTo>
                <a:lnTo>
                  <a:pt x="451" y="3551"/>
                </a:lnTo>
                <a:lnTo>
                  <a:pt x="453" y="3549"/>
                </a:lnTo>
                <a:lnTo>
                  <a:pt x="453" y="3548"/>
                </a:lnTo>
                <a:lnTo>
                  <a:pt x="453" y="3546"/>
                </a:lnTo>
                <a:lnTo>
                  <a:pt x="455" y="3544"/>
                </a:lnTo>
                <a:lnTo>
                  <a:pt x="457" y="3542"/>
                </a:lnTo>
                <a:lnTo>
                  <a:pt x="459" y="3540"/>
                </a:lnTo>
                <a:lnTo>
                  <a:pt x="457" y="3536"/>
                </a:lnTo>
                <a:lnTo>
                  <a:pt x="459" y="3536"/>
                </a:lnTo>
                <a:lnTo>
                  <a:pt x="463" y="3536"/>
                </a:lnTo>
                <a:lnTo>
                  <a:pt x="463" y="3540"/>
                </a:lnTo>
                <a:lnTo>
                  <a:pt x="465" y="3542"/>
                </a:lnTo>
                <a:lnTo>
                  <a:pt x="465" y="3544"/>
                </a:lnTo>
                <a:lnTo>
                  <a:pt x="465" y="3546"/>
                </a:lnTo>
                <a:lnTo>
                  <a:pt x="466" y="3546"/>
                </a:lnTo>
                <a:lnTo>
                  <a:pt x="466" y="3548"/>
                </a:lnTo>
                <a:lnTo>
                  <a:pt x="465" y="3549"/>
                </a:lnTo>
                <a:lnTo>
                  <a:pt x="465" y="3551"/>
                </a:lnTo>
                <a:lnTo>
                  <a:pt x="463" y="3553"/>
                </a:lnTo>
                <a:lnTo>
                  <a:pt x="463" y="3555"/>
                </a:lnTo>
                <a:lnTo>
                  <a:pt x="465" y="3557"/>
                </a:lnTo>
                <a:lnTo>
                  <a:pt x="466" y="3557"/>
                </a:lnTo>
                <a:lnTo>
                  <a:pt x="468" y="3557"/>
                </a:lnTo>
                <a:lnTo>
                  <a:pt x="472" y="3555"/>
                </a:lnTo>
                <a:lnTo>
                  <a:pt x="472" y="3553"/>
                </a:lnTo>
                <a:lnTo>
                  <a:pt x="474" y="3551"/>
                </a:lnTo>
                <a:lnTo>
                  <a:pt x="474" y="3549"/>
                </a:lnTo>
                <a:lnTo>
                  <a:pt x="472" y="3548"/>
                </a:lnTo>
                <a:lnTo>
                  <a:pt x="472" y="3546"/>
                </a:lnTo>
                <a:lnTo>
                  <a:pt x="470" y="3546"/>
                </a:lnTo>
                <a:lnTo>
                  <a:pt x="468" y="3546"/>
                </a:lnTo>
                <a:lnTo>
                  <a:pt x="466" y="3544"/>
                </a:lnTo>
                <a:lnTo>
                  <a:pt x="466" y="3542"/>
                </a:lnTo>
                <a:lnTo>
                  <a:pt x="465" y="3540"/>
                </a:lnTo>
                <a:lnTo>
                  <a:pt x="465" y="3538"/>
                </a:lnTo>
                <a:lnTo>
                  <a:pt x="463" y="3536"/>
                </a:lnTo>
                <a:lnTo>
                  <a:pt x="465" y="3534"/>
                </a:lnTo>
                <a:lnTo>
                  <a:pt x="465" y="3532"/>
                </a:lnTo>
                <a:lnTo>
                  <a:pt x="466" y="3530"/>
                </a:lnTo>
                <a:lnTo>
                  <a:pt x="468" y="3530"/>
                </a:lnTo>
                <a:lnTo>
                  <a:pt x="470" y="3528"/>
                </a:lnTo>
                <a:lnTo>
                  <a:pt x="466" y="3528"/>
                </a:lnTo>
                <a:lnTo>
                  <a:pt x="465" y="3530"/>
                </a:lnTo>
                <a:lnTo>
                  <a:pt x="463" y="3532"/>
                </a:lnTo>
                <a:lnTo>
                  <a:pt x="459" y="3532"/>
                </a:lnTo>
                <a:lnTo>
                  <a:pt x="457" y="3532"/>
                </a:lnTo>
                <a:lnTo>
                  <a:pt x="455" y="3532"/>
                </a:lnTo>
                <a:lnTo>
                  <a:pt x="455" y="3534"/>
                </a:lnTo>
                <a:lnTo>
                  <a:pt x="453" y="3536"/>
                </a:lnTo>
                <a:lnTo>
                  <a:pt x="453" y="3538"/>
                </a:lnTo>
                <a:lnTo>
                  <a:pt x="451" y="3536"/>
                </a:lnTo>
                <a:lnTo>
                  <a:pt x="449" y="3534"/>
                </a:lnTo>
                <a:lnTo>
                  <a:pt x="445" y="3528"/>
                </a:lnTo>
                <a:lnTo>
                  <a:pt x="445" y="3526"/>
                </a:lnTo>
                <a:lnTo>
                  <a:pt x="443" y="3523"/>
                </a:lnTo>
                <a:lnTo>
                  <a:pt x="441" y="3523"/>
                </a:lnTo>
                <a:lnTo>
                  <a:pt x="440" y="3521"/>
                </a:lnTo>
                <a:lnTo>
                  <a:pt x="438" y="3519"/>
                </a:lnTo>
                <a:lnTo>
                  <a:pt x="436" y="3519"/>
                </a:lnTo>
                <a:lnTo>
                  <a:pt x="434" y="3519"/>
                </a:lnTo>
                <a:lnTo>
                  <a:pt x="432" y="3517"/>
                </a:lnTo>
                <a:lnTo>
                  <a:pt x="430" y="3515"/>
                </a:lnTo>
                <a:lnTo>
                  <a:pt x="428" y="3515"/>
                </a:lnTo>
                <a:lnTo>
                  <a:pt x="426" y="3513"/>
                </a:lnTo>
                <a:lnTo>
                  <a:pt x="424" y="3513"/>
                </a:lnTo>
                <a:lnTo>
                  <a:pt x="422" y="3511"/>
                </a:lnTo>
                <a:lnTo>
                  <a:pt x="420" y="3509"/>
                </a:lnTo>
                <a:lnTo>
                  <a:pt x="418" y="3507"/>
                </a:lnTo>
                <a:lnTo>
                  <a:pt x="417" y="3505"/>
                </a:lnTo>
                <a:lnTo>
                  <a:pt x="417" y="3503"/>
                </a:lnTo>
                <a:lnTo>
                  <a:pt x="415" y="3501"/>
                </a:lnTo>
                <a:lnTo>
                  <a:pt x="413" y="3500"/>
                </a:lnTo>
                <a:lnTo>
                  <a:pt x="411" y="3498"/>
                </a:lnTo>
                <a:lnTo>
                  <a:pt x="409" y="3496"/>
                </a:lnTo>
                <a:lnTo>
                  <a:pt x="407" y="3494"/>
                </a:lnTo>
                <a:lnTo>
                  <a:pt x="405" y="3492"/>
                </a:lnTo>
                <a:lnTo>
                  <a:pt x="405" y="3490"/>
                </a:lnTo>
                <a:lnTo>
                  <a:pt x="403" y="3488"/>
                </a:lnTo>
                <a:lnTo>
                  <a:pt x="403" y="3486"/>
                </a:lnTo>
                <a:lnTo>
                  <a:pt x="403" y="3484"/>
                </a:lnTo>
                <a:lnTo>
                  <a:pt x="401" y="3482"/>
                </a:lnTo>
                <a:lnTo>
                  <a:pt x="401" y="3480"/>
                </a:lnTo>
                <a:lnTo>
                  <a:pt x="401" y="3478"/>
                </a:lnTo>
                <a:lnTo>
                  <a:pt x="401" y="3476"/>
                </a:lnTo>
                <a:lnTo>
                  <a:pt x="403" y="3476"/>
                </a:lnTo>
                <a:lnTo>
                  <a:pt x="405" y="3475"/>
                </a:lnTo>
                <a:lnTo>
                  <a:pt x="405" y="3473"/>
                </a:lnTo>
                <a:lnTo>
                  <a:pt x="405" y="3471"/>
                </a:lnTo>
                <a:lnTo>
                  <a:pt x="405" y="3469"/>
                </a:lnTo>
                <a:lnTo>
                  <a:pt x="407" y="3467"/>
                </a:lnTo>
                <a:lnTo>
                  <a:pt x="409" y="3467"/>
                </a:lnTo>
                <a:lnTo>
                  <a:pt x="411" y="3465"/>
                </a:lnTo>
                <a:lnTo>
                  <a:pt x="413" y="3465"/>
                </a:lnTo>
                <a:lnTo>
                  <a:pt x="415" y="3467"/>
                </a:lnTo>
                <a:lnTo>
                  <a:pt x="417" y="3465"/>
                </a:lnTo>
                <a:lnTo>
                  <a:pt x="415" y="3463"/>
                </a:lnTo>
                <a:lnTo>
                  <a:pt x="413" y="3461"/>
                </a:lnTo>
                <a:lnTo>
                  <a:pt x="411" y="3461"/>
                </a:lnTo>
                <a:lnTo>
                  <a:pt x="411" y="3455"/>
                </a:lnTo>
                <a:lnTo>
                  <a:pt x="409" y="3452"/>
                </a:lnTo>
                <a:lnTo>
                  <a:pt x="409" y="3450"/>
                </a:lnTo>
                <a:lnTo>
                  <a:pt x="409" y="3448"/>
                </a:lnTo>
                <a:lnTo>
                  <a:pt x="407" y="3450"/>
                </a:lnTo>
                <a:lnTo>
                  <a:pt x="407" y="3448"/>
                </a:lnTo>
                <a:lnTo>
                  <a:pt x="405" y="3448"/>
                </a:lnTo>
                <a:lnTo>
                  <a:pt x="403" y="3450"/>
                </a:lnTo>
                <a:lnTo>
                  <a:pt x="401" y="3452"/>
                </a:lnTo>
                <a:lnTo>
                  <a:pt x="401" y="3453"/>
                </a:lnTo>
                <a:lnTo>
                  <a:pt x="399" y="3455"/>
                </a:lnTo>
                <a:lnTo>
                  <a:pt x="397" y="3457"/>
                </a:lnTo>
                <a:lnTo>
                  <a:pt x="395" y="3461"/>
                </a:lnTo>
                <a:lnTo>
                  <a:pt x="395" y="3463"/>
                </a:lnTo>
                <a:lnTo>
                  <a:pt x="395" y="3465"/>
                </a:lnTo>
                <a:lnTo>
                  <a:pt x="397" y="3467"/>
                </a:lnTo>
                <a:lnTo>
                  <a:pt x="399" y="3469"/>
                </a:lnTo>
                <a:lnTo>
                  <a:pt x="399" y="3471"/>
                </a:lnTo>
                <a:lnTo>
                  <a:pt x="401" y="3473"/>
                </a:lnTo>
                <a:lnTo>
                  <a:pt x="401" y="3475"/>
                </a:lnTo>
                <a:lnTo>
                  <a:pt x="399" y="3475"/>
                </a:lnTo>
                <a:lnTo>
                  <a:pt x="395" y="3475"/>
                </a:lnTo>
                <a:lnTo>
                  <a:pt x="392" y="3475"/>
                </a:lnTo>
                <a:lnTo>
                  <a:pt x="386" y="3471"/>
                </a:lnTo>
                <a:lnTo>
                  <a:pt x="384" y="3471"/>
                </a:lnTo>
                <a:lnTo>
                  <a:pt x="382" y="3469"/>
                </a:lnTo>
                <a:lnTo>
                  <a:pt x="376" y="3465"/>
                </a:lnTo>
                <a:lnTo>
                  <a:pt x="374" y="3463"/>
                </a:lnTo>
                <a:lnTo>
                  <a:pt x="372" y="3461"/>
                </a:lnTo>
                <a:lnTo>
                  <a:pt x="370" y="3461"/>
                </a:lnTo>
                <a:lnTo>
                  <a:pt x="369" y="3459"/>
                </a:lnTo>
                <a:lnTo>
                  <a:pt x="367" y="3457"/>
                </a:lnTo>
                <a:lnTo>
                  <a:pt x="365" y="3455"/>
                </a:lnTo>
                <a:lnTo>
                  <a:pt x="363" y="3455"/>
                </a:lnTo>
                <a:lnTo>
                  <a:pt x="363" y="3453"/>
                </a:lnTo>
                <a:lnTo>
                  <a:pt x="361" y="3453"/>
                </a:lnTo>
                <a:lnTo>
                  <a:pt x="359" y="3452"/>
                </a:lnTo>
                <a:lnTo>
                  <a:pt x="357" y="3450"/>
                </a:lnTo>
                <a:lnTo>
                  <a:pt x="355" y="3448"/>
                </a:lnTo>
                <a:lnTo>
                  <a:pt x="355" y="3446"/>
                </a:lnTo>
                <a:lnTo>
                  <a:pt x="355" y="3444"/>
                </a:lnTo>
                <a:lnTo>
                  <a:pt x="355" y="3442"/>
                </a:lnTo>
                <a:lnTo>
                  <a:pt x="355" y="3440"/>
                </a:lnTo>
                <a:lnTo>
                  <a:pt x="355" y="3438"/>
                </a:lnTo>
                <a:lnTo>
                  <a:pt x="353" y="3434"/>
                </a:lnTo>
                <a:lnTo>
                  <a:pt x="353" y="3430"/>
                </a:lnTo>
                <a:lnTo>
                  <a:pt x="353" y="3428"/>
                </a:lnTo>
                <a:lnTo>
                  <a:pt x="353" y="3427"/>
                </a:lnTo>
                <a:lnTo>
                  <a:pt x="353" y="3425"/>
                </a:lnTo>
                <a:lnTo>
                  <a:pt x="351" y="3423"/>
                </a:lnTo>
                <a:lnTo>
                  <a:pt x="351" y="3421"/>
                </a:lnTo>
                <a:lnTo>
                  <a:pt x="351" y="3419"/>
                </a:lnTo>
                <a:lnTo>
                  <a:pt x="349" y="3417"/>
                </a:lnTo>
                <a:lnTo>
                  <a:pt x="349" y="3415"/>
                </a:lnTo>
                <a:lnTo>
                  <a:pt x="349" y="3413"/>
                </a:lnTo>
                <a:lnTo>
                  <a:pt x="349" y="3411"/>
                </a:lnTo>
                <a:lnTo>
                  <a:pt x="349" y="3409"/>
                </a:lnTo>
                <a:lnTo>
                  <a:pt x="349" y="3407"/>
                </a:lnTo>
                <a:lnTo>
                  <a:pt x="349" y="3405"/>
                </a:lnTo>
                <a:lnTo>
                  <a:pt x="347" y="3404"/>
                </a:lnTo>
                <a:lnTo>
                  <a:pt x="345" y="3402"/>
                </a:lnTo>
                <a:lnTo>
                  <a:pt x="342" y="3400"/>
                </a:lnTo>
                <a:lnTo>
                  <a:pt x="338" y="3398"/>
                </a:lnTo>
                <a:lnTo>
                  <a:pt x="340" y="3396"/>
                </a:lnTo>
                <a:lnTo>
                  <a:pt x="342" y="3392"/>
                </a:lnTo>
                <a:lnTo>
                  <a:pt x="342" y="3390"/>
                </a:lnTo>
                <a:lnTo>
                  <a:pt x="344" y="3388"/>
                </a:lnTo>
                <a:lnTo>
                  <a:pt x="345" y="3386"/>
                </a:lnTo>
                <a:lnTo>
                  <a:pt x="345" y="3382"/>
                </a:lnTo>
                <a:lnTo>
                  <a:pt x="345" y="3380"/>
                </a:lnTo>
                <a:lnTo>
                  <a:pt x="347" y="3379"/>
                </a:lnTo>
                <a:lnTo>
                  <a:pt x="347" y="3377"/>
                </a:lnTo>
                <a:lnTo>
                  <a:pt x="349" y="3375"/>
                </a:lnTo>
                <a:lnTo>
                  <a:pt x="351" y="3373"/>
                </a:lnTo>
                <a:lnTo>
                  <a:pt x="351" y="3371"/>
                </a:lnTo>
                <a:lnTo>
                  <a:pt x="353" y="3369"/>
                </a:lnTo>
                <a:lnTo>
                  <a:pt x="353" y="3367"/>
                </a:lnTo>
                <a:lnTo>
                  <a:pt x="355" y="3365"/>
                </a:lnTo>
                <a:lnTo>
                  <a:pt x="355" y="3363"/>
                </a:lnTo>
                <a:lnTo>
                  <a:pt x="355" y="3361"/>
                </a:lnTo>
                <a:lnTo>
                  <a:pt x="357" y="3359"/>
                </a:lnTo>
                <a:lnTo>
                  <a:pt x="359" y="3357"/>
                </a:lnTo>
                <a:lnTo>
                  <a:pt x="361" y="3354"/>
                </a:lnTo>
                <a:lnTo>
                  <a:pt x="359" y="3352"/>
                </a:lnTo>
                <a:lnTo>
                  <a:pt x="361" y="3350"/>
                </a:lnTo>
                <a:lnTo>
                  <a:pt x="361" y="3348"/>
                </a:lnTo>
                <a:lnTo>
                  <a:pt x="361" y="3346"/>
                </a:lnTo>
                <a:lnTo>
                  <a:pt x="359" y="3344"/>
                </a:lnTo>
                <a:lnTo>
                  <a:pt x="359" y="3342"/>
                </a:lnTo>
                <a:lnTo>
                  <a:pt x="359" y="3340"/>
                </a:lnTo>
                <a:lnTo>
                  <a:pt x="359" y="3338"/>
                </a:lnTo>
                <a:lnTo>
                  <a:pt x="359" y="3336"/>
                </a:lnTo>
                <a:lnTo>
                  <a:pt x="357" y="3334"/>
                </a:lnTo>
                <a:lnTo>
                  <a:pt x="357" y="3332"/>
                </a:lnTo>
                <a:lnTo>
                  <a:pt x="355" y="3331"/>
                </a:lnTo>
                <a:lnTo>
                  <a:pt x="355" y="3329"/>
                </a:lnTo>
                <a:lnTo>
                  <a:pt x="353" y="3327"/>
                </a:lnTo>
                <a:lnTo>
                  <a:pt x="353" y="3325"/>
                </a:lnTo>
                <a:lnTo>
                  <a:pt x="351" y="3321"/>
                </a:lnTo>
                <a:lnTo>
                  <a:pt x="353" y="3319"/>
                </a:lnTo>
                <a:lnTo>
                  <a:pt x="353" y="3317"/>
                </a:lnTo>
                <a:lnTo>
                  <a:pt x="353" y="3313"/>
                </a:lnTo>
                <a:lnTo>
                  <a:pt x="353" y="3311"/>
                </a:lnTo>
                <a:lnTo>
                  <a:pt x="353" y="3309"/>
                </a:lnTo>
                <a:lnTo>
                  <a:pt x="353" y="3308"/>
                </a:lnTo>
                <a:lnTo>
                  <a:pt x="353" y="3306"/>
                </a:lnTo>
                <a:lnTo>
                  <a:pt x="353" y="3304"/>
                </a:lnTo>
                <a:lnTo>
                  <a:pt x="353" y="3302"/>
                </a:lnTo>
                <a:lnTo>
                  <a:pt x="353" y="3300"/>
                </a:lnTo>
                <a:lnTo>
                  <a:pt x="353" y="3298"/>
                </a:lnTo>
                <a:lnTo>
                  <a:pt x="351" y="3296"/>
                </a:lnTo>
                <a:lnTo>
                  <a:pt x="351" y="3294"/>
                </a:lnTo>
                <a:lnTo>
                  <a:pt x="349" y="3294"/>
                </a:lnTo>
                <a:lnTo>
                  <a:pt x="349" y="3292"/>
                </a:lnTo>
                <a:lnTo>
                  <a:pt x="349" y="3290"/>
                </a:lnTo>
                <a:lnTo>
                  <a:pt x="349" y="3288"/>
                </a:lnTo>
                <a:lnTo>
                  <a:pt x="349" y="3286"/>
                </a:lnTo>
                <a:lnTo>
                  <a:pt x="349" y="3284"/>
                </a:lnTo>
                <a:lnTo>
                  <a:pt x="351" y="3284"/>
                </a:lnTo>
                <a:lnTo>
                  <a:pt x="351" y="3283"/>
                </a:lnTo>
                <a:lnTo>
                  <a:pt x="351" y="3281"/>
                </a:lnTo>
                <a:lnTo>
                  <a:pt x="351" y="3279"/>
                </a:lnTo>
                <a:lnTo>
                  <a:pt x="351" y="3275"/>
                </a:lnTo>
                <a:lnTo>
                  <a:pt x="353" y="3273"/>
                </a:lnTo>
                <a:lnTo>
                  <a:pt x="351" y="3273"/>
                </a:lnTo>
                <a:lnTo>
                  <a:pt x="351" y="3271"/>
                </a:lnTo>
                <a:lnTo>
                  <a:pt x="349" y="3271"/>
                </a:lnTo>
                <a:lnTo>
                  <a:pt x="349" y="3273"/>
                </a:lnTo>
                <a:lnTo>
                  <a:pt x="349" y="3275"/>
                </a:lnTo>
                <a:lnTo>
                  <a:pt x="349" y="3277"/>
                </a:lnTo>
                <a:lnTo>
                  <a:pt x="347" y="3281"/>
                </a:lnTo>
                <a:lnTo>
                  <a:pt x="345" y="3283"/>
                </a:lnTo>
                <a:lnTo>
                  <a:pt x="345" y="3279"/>
                </a:lnTo>
                <a:lnTo>
                  <a:pt x="345" y="3277"/>
                </a:lnTo>
                <a:lnTo>
                  <a:pt x="345" y="3275"/>
                </a:lnTo>
                <a:lnTo>
                  <a:pt x="345" y="3273"/>
                </a:lnTo>
                <a:lnTo>
                  <a:pt x="347" y="3271"/>
                </a:lnTo>
                <a:lnTo>
                  <a:pt x="347" y="3265"/>
                </a:lnTo>
                <a:lnTo>
                  <a:pt x="347" y="3263"/>
                </a:lnTo>
                <a:lnTo>
                  <a:pt x="347" y="3261"/>
                </a:lnTo>
                <a:lnTo>
                  <a:pt x="347" y="3260"/>
                </a:lnTo>
                <a:lnTo>
                  <a:pt x="347" y="3258"/>
                </a:lnTo>
                <a:lnTo>
                  <a:pt x="347" y="3256"/>
                </a:lnTo>
                <a:lnTo>
                  <a:pt x="347" y="3254"/>
                </a:lnTo>
                <a:lnTo>
                  <a:pt x="347" y="3250"/>
                </a:lnTo>
                <a:lnTo>
                  <a:pt x="345" y="3248"/>
                </a:lnTo>
                <a:lnTo>
                  <a:pt x="344" y="3246"/>
                </a:lnTo>
                <a:lnTo>
                  <a:pt x="344" y="3244"/>
                </a:lnTo>
                <a:lnTo>
                  <a:pt x="342" y="3242"/>
                </a:lnTo>
                <a:lnTo>
                  <a:pt x="342" y="3238"/>
                </a:lnTo>
                <a:lnTo>
                  <a:pt x="342" y="3236"/>
                </a:lnTo>
                <a:lnTo>
                  <a:pt x="342" y="3235"/>
                </a:lnTo>
                <a:lnTo>
                  <a:pt x="342" y="3231"/>
                </a:lnTo>
                <a:lnTo>
                  <a:pt x="340" y="3231"/>
                </a:lnTo>
                <a:lnTo>
                  <a:pt x="338" y="3229"/>
                </a:lnTo>
                <a:lnTo>
                  <a:pt x="338" y="3227"/>
                </a:lnTo>
                <a:lnTo>
                  <a:pt x="338" y="3223"/>
                </a:lnTo>
                <a:lnTo>
                  <a:pt x="338" y="3221"/>
                </a:lnTo>
                <a:lnTo>
                  <a:pt x="340" y="3219"/>
                </a:lnTo>
                <a:lnTo>
                  <a:pt x="340" y="3217"/>
                </a:lnTo>
                <a:lnTo>
                  <a:pt x="342" y="3215"/>
                </a:lnTo>
                <a:lnTo>
                  <a:pt x="342" y="3212"/>
                </a:lnTo>
                <a:lnTo>
                  <a:pt x="342" y="3210"/>
                </a:lnTo>
                <a:lnTo>
                  <a:pt x="342" y="3208"/>
                </a:lnTo>
                <a:lnTo>
                  <a:pt x="344" y="3208"/>
                </a:lnTo>
                <a:lnTo>
                  <a:pt x="345" y="3204"/>
                </a:lnTo>
                <a:lnTo>
                  <a:pt x="347" y="3202"/>
                </a:lnTo>
                <a:lnTo>
                  <a:pt x="347" y="3200"/>
                </a:lnTo>
                <a:lnTo>
                  <a:pt x="345" y="3200"/>
                </a:lnTo>
                <a:lnTo>
                  <a:pt x="344" y="3200"/>
                </a:lnTo>
                <a:lnTo>
                  <a:pt x="342" y="3202"/>
                </a:lnTo>
                <a:lnTo>
                  <a:pt x="338" y="3204"/>
                </a:lnTo>
                <a:lnTo>
                  <a:pt x="336" y="3202"/>
                </a:lnTo>
                <a:lnTo>
                  <a:pt x="334" y="3204"/>
                </a:lnTo>
                <a:lnTo>
                  <a:pt x="332" y="3204"/>
                </a:lnTo>
                <a:lnTo>
                  <a:pt x="330" y="3204"/>
                </a:lnTo>
                <a:lnTo>
                  <a:pt x="328" y="3204"/>
                </a:lnTo>
                <a:lnTo>
                  <a:pt x="324" y="3206"/>
                </a:lnTo>
                <a:lnTo>
                  <a:pt x="322" y="3206"/>
                </a:lnTo>
                <a:lnTo>
                  <a:pt x="320" y="3208"/>
                </a:lnTo>
                <a:lnTo>
                  <a:pt x="319" y="3210"/>
                </a:lnTo>
                <a:lnTo>
                  <a:pt x="319" y="3212"/>
                </a:lnTo>
                <a:lnTo>
                  <a:pt x="317" y="3213"/>
                </a:lnTo>
                <a:lnTo>
                  <a:pt x="315" y="3215"/>
                </a:lnTo>
                <a:lnTo>
                  <a:pt x="313" y="3217"/>
                </a:lnTo>
                <a:lnTo>
                  <a:pt x="313" y="3219"/>
                </a:lnTo>
                <a:lnTo>
                  <a:pt x="311" y="3221"/>
                </a:lnTo>
                <a:lnTo>
                  <a:pt x="311" y="3223"/>
                </a:lnTo>
                <a:lnTo>
                  <a:pt x="309" y="3225"/>
                </a:lnTo>
                <a:lnTo>
                  <a:pt x="309" y="3227"/>
                </a:lnTo>
                <a:lnTo>
                  <a:pt x="309" y="3231"/>
                </a:lnTo>
                <a:lnTo>
                  <a:pt x="307" y="3233"/>
                </a:lnTo>
                <a:lnTo>
                  <a:pt x="307" y="3235"/>
                </a:lnTo>
                <a:lnTo>
                  <a:pt x="305" y="3236"/>
                </a:lnTo>
                <a:lnTo>
                  <a:pt x="303" y="3235"/>
                </a:lnTo>
                <a:lnTo>
                  <a:pt x="305" y="3227"/>
                </a:lnTo>
                <a:lnTo>
                  <a:pt x="307" y="3227"/>
                </a:lnTo>
                <a:lnTo>
                  <a:pt x="307" y="3225"/>
                </a:lnTo>
                <a:lnTo>
                  <a:pt x="305" y="3223"/>
                </a:lnTo>
                <a:lnTo>
                  <a:pt x="303" y="3221"/>
                </a:lnTo>
                <a:lnTo>
                  <a:pt x="301" y="3221"/>
                </a:lnTo>
                <a:lnTo>
                  <a:pt x="301" y="3223"/>
                </a:lnTo>
                <a:lnTo>
                  <a:pt x="301" y="3225"/>
                </a:lnTo>
                <a:lnTo>
                  <a:pt x="301" y="3227"/>
                </a:lnTo>
                <a:lnTo>
                  <a:pt x="303" y="3227"/>
                </a:lnTo>
                <a:lnTo>
                  <a:pt x="301" y="3229"/>
                </a:lnTo>
                <a:lnTo>
                  <a:pt x="299" y="3229"/>
                </a:lnTo>
                <a:lnTo>
                  <a:pt x="297" y="3229"/>
                </a:lnTo>
                <a:lnTo>
                  <a:pt x="296" y="3227"/>
                </a:lnTo>
                <a:lnTo>
                  <a:pt x="294" y="3227"/>
                </a:lnTo>
                <a:lnTo>
                  <a:pt x="292" y="3227"/>
                </a:lnTo>
                <a:lnTo>
                  <a:pt x="292" y="3225"/>
                </a:lnTo>
                <a:lnTo>
                  <a:pt x="290" y="3221"/>
                </a:lnTo>
                <a:lnTo>
                  <a:pt x="290" y="3219"/>
                </a:lnTo>
                <a:lnTo>
                  <a:pt x="290" y="3217"/>
                </a:lnTo>
                <a:lnTo>
                  <a:pt x="290" y="3215"/>
                </a:lnTo>
                <a:lnTo>
                  <a:pt x="292" y="3213"/>
                </a:lnTo>
                <a:lnTo>
                  <a:pt x="292" y="3212"/>
                </a:lnTo>
                <a:lnTo>
                  <a:pt x="294" y="3210"/>
                </a:lnTo>
                <a:lnTo>
                  <a:pt x="296" y="3210"/>
                </a:lnTo>
                <a:lnTo>
                  <a:pt x="296" y="3208"/>
                </a:lnTo>
                <a:lnTo>
                  <a:pt x="297" y="3208"/>
                </a:lnTo>
                <a:lnTo>
                  <a:pt x="299" y="3206"/>
                </a:lnTo>
                <a:lnTo>
                  <a:pt x="297" y="3204"/>
                </a:lnTo>
                <a:lnTo>
                  <a:pt x="299" y="3202"/>
                </a:lnTo>
                <a:lnTo>
                  <a:pt x="299" y="3200"/>
                </a:lnTo>
                <a:lnTo>
                  <a:pt x="301" y="3198"/>
                </a:lnTo>
                <a:lnTo>
                  <a:pt x="303" y="3196"/>
                </a:lnTo>
                <a:lnTo>
                  <a:pt x="305" y="3196"/>
                </a:lnTo>
                <a:lnTo>
                  <a:pt x="307" y="3196"/>
                </a:lnTo>
                <a:lnTo>
                  <a:pt x="307" y="3194"/>
                </a:lnTo>
                <a:lnTo>
                  <a:pt x="309" y="3190"/>
                </a:lnTo>
                <a:lnTo>
                  <a:pt x="307" y="3190"/>
                </a:lnTo>
                <a:lnTo>
                  <a:pt x="305" y="3190"/>
                </a:lnTo>
                <a:lnTo>
                  <a:pt x="303" y="3190"/>
                </a:lnTo>
                <a:lnTo>
                  <a:pt x="303" y="3188"/>
                </a:lnTo>
                <a:lnTo>
                  <a:pt x="301" y="3187"/>
                </a:lnTo>
                <a:lnTo>
                  <a:pt x="301" y="3183"/>
                </a:lnTo>
                <a:lnTo>
                  <a:pt x="299" y="3183"/>
                </a:lnTo>
                <a:lnTo>
                  <a:pt x="297" y="3185"/>
                </a:lnTo>
                <a:lnTo>
                  <a:pt x="296" y="3185"/>
                </a:lnTo>
                <a:lnTo>
                  <a:pt x="292" y="3187"/>
                </a:lnTo>
                <a:lnTo>
                  <a:pt x="290" y="3187"/>
                </a:lnTo>
                <a:lnTo>
                  <a:pt x="288" y="3188"/>
                </a:lnTo>
                <a:lnTo>
                  <a:pt x="288" y="3190"/>
                </a:lnTo>
                <a:lnTo>
                  <a:pt x="286" y="3192"/>
                </a:lnTo>
                <a:lnTo>
                  <a:pt x="286" y="3194"/>
                </a:lnTo>
                <a:lnTo>
                  <a:pt x="286" y="3198"/>
                </a:lnTo>
                <a:lnTo>
                  <a:pt x="286" y="3202"/>
                </a:lnTo>
                <a:lnTo>
                  <a:pt x="288" y="3206"/>
                </a:lnTo>
                <a:lnTo>
                  <a:pt x="286" y="3206"/>
                </a:lnTo>
                <a:lnTo>
                  <a:pt x="286" y="3208"/>
                </a:lnTo>
                <a:lnTo>
                  <a:pt x="288" y="3210"/>
                </a:lnTo>
                <a:lnTo>
                  <a:pt x="288" y="3212"/>
                </a:lnTo>
                <a:lnTo>
                  <a:pt x="288" y="3213"/>
                </a:lnTo>
                <a:lnTo>
                  <a:pt x="288" y="3215"/>
                </a:lnTo>
                <a:lnTo>
                  <a:pt x="288" y="3217"/>
                </a:lnTo>
                <a:lnTo>
                  <a:pt x="288" y="3219"/>
                </a:lnTo>
                <a:lnTo>
                  <a:pt x="288" y="3223"/>
                </a:lnTo>
                <a:lnTo>
                  <a:pt x="288" y="3225"/>
                </a:lnTo>
                <a:lnTo>
                  <a:pt x="290" y="3227"/>
                </a:lnTo>
                <a:lnTo>
                  <a:pt x="292" y="3231"/>
                </a:lnTo>
                <a:lnTo>
                  <a:pt x="294" y="3233"/>
                </a:lnTo>
                <a:lnTo>
                  <a:pt x="296" y="3235"/>
                </a:lnTo>
                <a:lnTo>
                  <a:pt x="296" y="3238"/>
                </a:lnTo>
                <a:lnTo>
                  <a:pt x="294" y="3240"/>
                </a:lnTo>
                <a:lnTo>
                  <a:pt x="294" y="3242"/>
                </a:lnTo>
                <a:lnTo>
                  <a:pt x="294" y="3240"/>
                </a:lnTo>
                <a:lnTo>
                  <a:pt x="294" y="3236"/>
                </a:lnTo>
                <a:lnTo>
                  <a:pt x="292" y="3235"/>
                </a:lnTo>
                <a:lnTo>
                  <a:pt x="290" y="3231"/>
                </a:lnTo>
                <a:lnTo>
                  <a:pt x="288" y="3231"/>
                </a:lnTo>
                <a:lnTo>
                  <a:pt x="288" y="3235"/>
                </a:lnTo>
                <a:lnTo>
                  <a:pt x="286" y="3238"/>
                </a:lnTo>
                <a:lnTo>
                  <a:pt x="284" y="3240"/>
                </a:lnTo>
                <a:lnTo>
                  <a:pt x="284" y="3242"/>
                </a:lnTo>
                <a:lnTo>
                  <a:pt x="282" y="3242"/>
                </a:lnTo>
                <a:lnTo>
                  <a:pt x="282" y="3244"/>
                </a:lnTo>
                <a:lnTo>
                  <a:pt x="292" y="3250"/>
                </a:lnTo>
                <a:lnTo>
                  <a:pt x="290" y="3250"/>
                </a:lnTo>
                <a:lnTo>
                  <a:pt x="288" y="3254"/>
                </a:lnTo>
                <a:lnTo>
                  <a:pt x="286" y="3256"/>
                </a:lnTo>
                <a:lnTo>
                  <a:pt x="286" y="3260"/>
                </a:lnTo>
                <a:lnTo>
                  <a:pt x="284" y="3263"/>
                </a:lnTo>
                <a:lnTo>
                  <a:pt x="282" y="3263"/>
                </a:lnTo>
                <a:lnTo>
                  <a:pt x="280" y="3261"/>
                </a:lnTo>
                <a:lnTo>
                  <a:pt x="278" y="3260"/>
                </a:lnTo>
                <a:lnTo>
                  <a:pt x="278" y="3258"/>
                </a:lnTo>
                <a:lnTo>
                  <a:pt x="276" y="3254"/>
                </a:lnTo>
                <a:lnTo>
                  <a:pt x="276" y="3252"/>
                </a:lnTo>
                <a:lnTo>
                  <a:pt x="276" y="3248"/>
                </a:lnTo>
                <a:lnTo>
                  <a:pt x="276" y="3246"/>
                </a:lnTo>
                <a:lnTo>
                  <a:pt x="276" y="3244"/>
                </a:lnTo>
                <a:lnTo>
                  <a:pt x="276" y="3242"/>
                </a:lnTo>
                <a:lnTo>
                  <a:pt x="276" y="3240"/>
                </a:lnTo>
                <a:lnTo>
                  <a:pt x="276" y="3238"/>
                </a:lnTo>
                <a:lnTo>
                  <a:pt x="276" y="3236"/>
                </a:lnTo>
                <a:lnTo>
                  <a:pt x="276" y="3235"/>
                </a:lnTo>
                <a:lnTo>
                  <a:pt x="276" y="3233"/>
                </a:lnTo>
                <a:lnTo>
                  <a:pt x="274" y="3229"/>
                </a:lnTo>
                <a:lnTo>
                  <a:pt x="274" y="3225"/>
                </a:lnTo>
                <a:lnTo>
                  <a:pt x="272" y="3223"/>
                </a:lnTo>
                <a:lnTo>
                  <a:pt x="272" y="3221"/>
                </a:lnTo>
                <a:lnTo>
                  <a:pt x="272" y="3219"/>
                </a:lnTo>
                <a:lnTo>
                  <a:pt x="272" y="3217"/>
                </a:lnTo>
                <a:lnTo>
                  <a:pt x="272" y="3215"/>
                </a:lnTo>
                <a:lnTo>
                  <a:pt x="272" y="3213"/>
                </a:lnTo>
                <a:lnTo>
                  <a:pt x="272" y="3212"/>
                </a:lnTo>
                <a:lnTo>
                  <a:pt x="274" y="3210"/>
                </a:lnTo>
                <a:lnTo>
                  <a:pt x="274" y="3208"/>
                </a:lnTo>
                <a:lnTo>
                  <a:pt x="274" y="3206"/>
                </a:lnTo>
                <a:lnTo>
                  <a:pt x="276" y="3204"/>
                </a:lnTo>
                <a:lnTo>
                  <a:pt x="276" y="3200"/>
                </a:lnTo>
                <a:lnTo>
                  <a:pt x="278" y="3198"/>
                </a:lnTo>
                <a:lnTo>
                  <a:pt x="278" y="3196"/>
                </a:lnTo>
                <a:lnTo>
                  <a:pt x="278" y="3194"/>
                </a:lnTo>
                <a:lnTo>
                  <a:pt x="280" y="3192"/>
                </a:lnTo>
                <a:lnTo>
                  <a:pt x="280" y="3190"/>
                </a:lnTo>
                <a:lnTo>
                  <a:pt x="282" y="3188"/>
                </a:lnTo>
                <a:lnTo>
                  <a:pt x="286" y="3188"/>
                </a:lnTo>
                <a:lnTo>
                  <a:pt x="284" y="3187"/>
                </a:lnTo>
                <a:lnTo>
                  <a:pt x="286" y="3185"/>
                </a:lnTo>
                <a:lnTo>
                  <a:pt x="286" y="3183"/>
                </a:lnTo>
                <a:lnTo>
                  <a:pt x="288" y="3181"/>
                </a:lnTo>
                <a:lnTo>
                  <a:pt x="290" y="3179"/>
                </a:lnTo>
                <a:lnTo>
                  <a:pt x="292" y="3177"/>
                </a:lnTo>
                <a:lnTo>
                  <a:pt x="294" y="3177"/>
                </a:lnTo>
                <a:lnTo>
                  <a:pt x="296" y="3175"/>
                </a:lnTo>
                <a:lnTo>
                  <a:pt x="297" y="3175"/>
                </a:lnTo>
                <a:lnTo>
                  <a:pt x="296" y="3175"/>
                </a:lnTo>
                <a:lnTo>
                  <a:pt x="294" y="3175"/>
                </a:lnTo>
                <a:lnTo>
                  <a:pt x="290" y="3175"/>
                </a:lnTo>
                <a:lnTo>
                  <a:pt x="288" y="3177"/>
                </a:lnTo>
                <a:lnTo>
                  <a:pt x="286" y="3179"/>
                </a:lnTo>
                <a:lnTo>
                  <a:pt x="282" y="3185"/>
                </a:lnTo>
                <a:lnTo>
                  <a:pt x="278" y="3190"/>
                </a:lnTo>
                <a:lnTo>
                  <a:pt x="276" y="3196"/>
                </a:lnTo>
                <a:lnTo>
                  <a:pt x="274" y="3200"/>
                </a:lnTo>
                <a:lnTo>
                  <a:pt x="272" y="3206"/>
                </a:lnTo>
                <a:lnTo>
                  <a:pt x="271" y="3210"/>
                </a:lnTo>
                <a:lnTo>
                  <a:pt x="271" y="3212"/>
                </a:lnTo>
                <a:lnTo>
                  <a:pt x="271" y="3213"/>
                </a:lnTo>
                <a:lnTo>
                  <a:pt x="271" y="3215"/>
                </a:lnTo>
                <a:lnTo>
                  <a:pt x="271" y="3219"/>
                </a:lnTo>
                <a:lnTo>
                  <a:pt x="271" y="3221"/>
                </a:lnTo>
                <a:lnTo>
                  <a:pt x="271" y="3223"/>
                </a:lnTo>
                <a:lnTo>
                  <a:pt x="272" y="3225"/>
                </a:lnTo>
                <a:lnTo>
                  <a:pt x="272" y="3229"/>
                </a:lnTo>
                <a:lnTo>
                  <a:pt x="272" y="3233"/>
                </a:lnTo>
                <a:lnTo>
                  <a:pt x="272" y="3235"/>
                </a:lnTo>
                <a:lnTo>
                  <a:pt x="272" y="3236"/>
                </a:lnTo>
                <a:lnTo>
                  <a:pt x="274" y="3240"/>
                </a:lnTo>
                <a:lnTo>
                  <a:pt x="274" y="3244"/>
                </a:lnTo>
                <a:lnTo>
                  <a:pt x="274" y="3246"/>
                </a:lnTo>
                <a:lnTo>
                  <a:pt x="274" y="3248"/>
                </a:lnTo>
                <a:lnTo>
                  <a:pt x="274" y="3250"/>
                </a:lnTo>
                <a:lnTo>
                  <a:pt x="274" y="3252"/>
                </a:lnTo>
                <a:lnTo>
                  <a:pt x="274" y="3256"/>
                </a:lnTo>
                <a:lnTo>
                  <a:pt x="274" y="3260"/>
                </a:lnTo>
                <a:lnTo>
                  <a:pt x="276" y="3261"/>
                </a:lnTo>
                <a:lnTo>
                  <a:pt x="276" y="3263"/>
                </a:lnTo>
                <a:lnTo>
                  <a:pt x="278" y="3263"/>
                </a:lnTo>
                <a:lnTo>
                  <a:pt x="278" y="3265"/>
                </a:lnTo>
                <a:lnTo>
                  <a:pt x="278" y="3269"/>
                </a:lnTo>
                <a:lnTo>
                  <a:pt x="276" y="3271"/>
                </a:lnTo>
                <a:lnTo>
                  <a:pt x="276" y="3275"/>
                </a:lnTo>
                <a:lnTo>
                  <a:pt x="274" y="3277"/>
                </a:lnTo>
                <a:lnTo>
                  <a:pt x="271" y="3277"/>
                </a:lnTo>
                <a:lnTo>
                  <a:pt x="269" y="3275"/>
                </a:lnTo>
                <a:lnTo>
                  <a:pt x="267" y="3275"/>
                </a:lnTo>
                <a:lnTo>
                  <a:pt x="265" y="3275"/>
                </a:lnTo>
                <a:lnTo>
                  <a:pt x="265" y="3273"/>
                </a:lnTo>
                <a:lnTo>
                  <a:pt x="267" y="3273"/>
                </a:lnTo>
                <a:lnTo>
                  <a:pt x="271" y="3273"/>
                </a:lnTo>
                <a:lnTo>
                  <a:pt x="272" y="3271"/>
                </a:lnTo>
                <a:lnTo>
                  <a:pt x="272" y="3269"/>
                </a:lnTo>
                <a:lnTo>
                  <a:pt x="272" y="3265"/>
                </a:lnTo>
                <a:lnTo>
                  <a:pt x="271" y="3267"/>
                </a:lnTo>
                <a:lnTo>
                  <a:pt x="265" y="3269"/>
                </a:lnTo>
                <a:lnTo>
                  <a:pt x="263" y="3271"/>
                </a:lnTo>
                <a:lnTo>
                  <a:pt x="263" y="3273"/>
                </a:lnTo>
                <a:lnTo>
                  <a:pt x="261" y="3275"/>
                </a:lnTo>
                <a:lnTo>
                  <a:pt x="261" y="3277"/>
                </a:lnTo>
                <a:lnTo>
                  <a:pt x="263" y="3277"/>
                </a:lnTo>
                <a:lnTo>
                  <a:pt x="263" y="3279"/>
                </a:lnTo>
                <a:lnTo>
                  <a:pt x="261" y="3279"/>
                </a:lnTo>
                <a:lnTo>
                  <a:pt x="261" y="3281"/>
                </a:lnTo>
                <a:lnTo>
                  <a:pt x="261" y="3283"/>
                </a:lnTo>
                <a:lnTo>
                  <a:pt x="261" y="3284"/>
                </a:lnTo>
                <a:lnTo>
                  <a:pt x="263" y="3284"/>
                </a:lnTo>
                <a:lnTo>
                  <a:pt x="263" y="3286"/>
                </a:lnTo>
                <a:lnTo>
                  <a:pt x="263" y="3288"/>
                </a:lnTo>
                <a:lnTo>
                  <a:pt x="261" y="3290"/>
                </a:lnTo>
                <a:lnTo>
                  <a:pt x="261" y="3292"/>
                </a:lnTo>
                <a:lnTo>
                  <a:pt x="261" y="3296"/>
                </a:lnTo>
                <a:lnTo>
                  <a:pt x="263" y="3300"/>
                </a:lnTo>
                <a:lnTo>
                  <a:pt x="265" y="3304"/>
                </a:lnTo>
                <a:lnTo>
                  <a:pt x="263" y="3308"/>
                </a:lnTo>
                <a:lnTo>
                  <a:pt x="261" y="3311"/>
                </a:lnTo>
                <a:lnTo>
                  <a:pt x="259" y="3313"/>
                </a:lnTo>
                <a:lnTo>
                  <a:pt x="259" y="3317"/>
                </a:lnTo>
                <a:lnTo>
                  <a:pt x="257" y="3321"/>
                </a:lnTo>
                <a:lnTo>
                  <a:pt x="253" y="3325"/>
                </a:lnTo>
                <a:lnTo>
                  <a:pt x="251" y="3327"/>
                </a:lnTo>
                <a:lnTo>
                  <a:pt x="248" y="3331"/>
                </a:lnTo>
                <a:lnTo>
                  <a:pt x="246" y="3332"/>
                </a:lnTo>
                <a:lnTo>
                  <a:pt x="244" y="3336"/>
                </a:lnTo>
                <a:lnTo>
                  <a:pt x="240" y="3334"/>
                </a:lnTo>
                <a:lnTo>
                  <a:pt x="242" y="3332"/>
                </a:lnTo>
                <a:lnTo>
                  <a:pt x="242" y="3331"/>
                </a:lnTo>
                <a:lnTo>
                  <a:pt x="236" y="3329"/>
                </a:lnTo>
                <a:lnTo>
                  <a:pt x="234" y="3327"/>
                </a:lnTo>
                <a:lnTo>
                  <a:pt x="228" y="3319"/>
                </a:lnTo>
                <a:lnTo>
                  <a:pt x="226" y="3315"/>
                </a:lnTo>
                <a:lnTo>
                  <a:pt x="228" y="3309"/>
                </a:lnTo>
                <a:lnTo>
                  <a:pt x="230" y="3306"/>
                </a:lnTo>
                <a:lnTo>
                  <a:pt x="232" y="3304"/>
                </a:lnTo>
                <a:lnTo>
                  <a:pt x="236" y="3302"/>
                </a:lnTo>
                <a:lnTo>
                  <a:pt x="238" y="3304"/>
                </a:lnTo>
                <a:lnTo>
                  <a:pt x="240" y="3302"/>
                </a:lnTo>
                <a:lnTo>
                  <a:pt x="236" y="3302"/>
                </a:lnTo>
                <a:lnTo>
                  <a:pt x="232" y="3300"/>
                </a:lnTo>
                <a:lnTo>
                  <a:pt x="228" y="3300"/>
                </a:lnTo>
                <a:lnTo>
                  <a:pt x="226" y="3304"/>
                </a:lnTo>
                <a:lnTo>
                  <a:pt x="224" y="3308"/>
                </a:lnTo>
                <a:lnTo>
                  <a:pt x="224" y="3311"/>
                </a:lnTo>
                <a:lnTo>
                  <a:pt x="224" y="3315"/>
                </a:lnTo>
                <a:lnTo>
                  <a:pt x="221" y="3315"/>
                </a:lnTo>
                <a:lnTo>
                  <a:pt x="223" y="3317"/>
                </a:lnTo>
                <a:lnTo>
                  <a:pt x="221" y="3321"/>
                </a:lnTo>
                <a:lnTo>
                  <a:pt x="224" y="3321"/>
                </a:lnTo>
                <a:lnTo>
                  <a:pt x="226" y="3323"/>
                </a:lnTo>
                <a:lnTo>
                  <a:pt x="228" y="3329"/>
                </a:lnTo>
                <a:lnTo>
                  <a:pt x="230" y="3331"/>
                </a:lnTo>
                <a:lnTo>
                  <a:pt x="232" y="3334"/>
                </a:lnTo>
                <a:lnTo>
                  <a:pt x="234" y="3334"/>
                </a:lnTo>
                <a:lnTo>
                  <a:pt x="238" y="3332"/>
                </a:lnTo>
                <a:lnTo>
                  <a:pt x="240" y="3336"/>
                </a:lnTo>
                <a:lnTo>
                  <a:pt x="244" y="3338"/>
                </a:lnTo>
                <a:lnTo>
                  <a:pt x="246" y="3340"/>
                </a:lnTo>
                <a:lnTo>
                  <a:pt x="246" y="3342"/>
                </a:lnTo>
                <a:lnTo>
                  <a:pt x="246" y="3344"/>
                </a:lnTo>
                <a:lnTo>
                  <a:pt x="246" y="3346"/>
                </a:lnTo>
                <a:lnTo>
                  <a:pt x="246" y="3348"/>
                </a:lnTo>
                <a:lnTo>
                  <a:pt x="248" y="3350"/>
                </a:lnTo>
                <a:lnTo>
                  <a:pt x="248" y="3352"/>
                </a:lnTo>
                <a:lnTo>
                  <a:pt x="248" y="3356"/>
                </a:lnTo>
                <a:lnTo>
                  <a:pt x="248" y="3357"/>
                </a:lnTo>
                <a:lnTo>
                  <a:pt x="246" y="3359"/>
                </a:lnTo>
                <a:lnTo>
                  <a:pt x="246" y="3361"/>
                </a:lnTo>
                <a:lnTo>
                  <a:pt x="246" y="3365"/>
                </a:lnTo>
                <a:lnTo>
                  <a:pt x="244" y="3365"/>
                </a:lnTo>
                <a:lnTo>
                  <a:pt x="242" y="3367"/>
                </a:lnTo>
                <a:lnTo>
                  <a:pt x="240" y="3369"/>
                </a:lnTo>
                <a:lnTo>
                  <a:pt x="240" y="3371"/>
                </a:lnTo>
                <a:lnTo>
                  <a:pt x="238" y="3373"/>
                </a:lnTo>
                <a:lnTo>
                  <a:pt x="236" y="3375"/>
                </a:lnTo>
                <a:lnTo>
                  <a:pt x="236" y="3377"/>
                </a:lnTo>
                <a:lnTo>
                  <a:pt x="234" y="3379"/>
                </a:lnTo>
                <a:lnTo>
                  <a:pt x="234" y="3380"/>
                </a:lnTo>
                <a:lnTo>
                  <a:pt x="234" y="3382"/>
                </a:lnTo>
                <a:lnTo>
                  <a:pt x="232" y="3384"/>
                </a:lnTo>
                <a:lnTo>
                  <a:pt x="234" y="3386"/>
                </a:lnTo>
                <a:lnTo>
                  <a:pt x="234" y="3388"/>
                </a:lnTo>
                <a:lnTo>
                  <a:pt x="234" y="3392"/>
                </a:lnTo>
                <a:lnTo>
                  <a:pt x="234" y="3394"/>
                </a:lnTo>
                <a:lnTo>
                  <a:pt x="234" y="3396"/>
                </a:lnTo>
                <a:lnTo>
                  <a:pt x="236" y="3398"/>
                </a:lnTo>
                <a:lnTo>
                  <a:pt x="236" y="3400"/>
                </a:lnTo>
                <a:lnTo>
                  <a:pt x="236" y="3402"/>
                </a:lnTo>
                <a:lnTo>
                  <a:pt x="236" y="3404"/>
                </a:lnTo>
                <a:lnTo>
                  <a:pt x="238" y="3405"/>
                </a:lnTo>
                <a:lnTo>
                  <a:pt x="236" y="3407"/>
                </a:lnTo>
                <a:lnTo>
                  <a:pt x="234" y="3411"/>
                </a:lnTo>
                <a:lnTo>
                  <a:pt x="234" y="3413"/>
                </a:lnTo>
                <a:lnTo>
                  <a:pt x="234" y="3415"/>
                </a:lnTo>
                <a:lnTo>
                  <a:pt x="232" y="3417"/>
                </a:lnTo>
                <a:lnTo>
                  <a:pt x="232" y="3419"/>
                </a:lnTo>
                <a:lnTo>
                  <a:pt x="230" y="3421"/>
                </a:lnTo>
                <a:lnTo>
                  <a:pt x="232" y="3423"/>
                </a:lnTo>
                <a:lnTo>
                  <a:pt x="232" y="3427"/>
                </a:lnTo>
                <a:lnTo>
                  <a:pt x="232" y="3428"/>
                </a:lnTo>
                <a:lnTo>
                  <a:pt x="232" y="3430"/>
                </a:lnTo>
                <a:lnTo>
                  <a:pt x="232" y="3432"/>
                </a:lnTo>
                <a:lnTo>
                  <a:pt x="232" y="3434"/>
                </a:lnTo>
                <a:lnTo>
                  <a:pt x="232" y="3438"/>
                </a:lnTo>
                <a:lnTo>
                  <a:pt x="232" y="3442"/>
                </a:lnTo>
                <a:lnTo>
                  <a:pt x="232" y="3444"/>
                </a:lnTo>
                <a:lnTo>
                  <a:pt x="232" y="3446"/>
                </a:lnTo>
                <a:lnTo>
                  <a:pt x="232" y="3450"/>
                </a:lnTo>
                <a:lnTo>
                  <a:pt x="232" y="3452"/>
                </a:lnTo>
                <a:lnTo>
                  <a:pt x="232" y="3453"/>
                </a:lnTo>
                <a:lnTo>
                  <a:pt x="232" y="3457"/>
                </a:lnTo>
                <a:lnTo>
                  <a:pt x="230" y="3457"/>
                </a:lnTo>
                <a:lnTo>
                  <a:pt x="230" y="3459"/>
                </a:lnTo>
                <a:lnTo>
                  <a:pt x="230" y="3463"/>
                </a:lnTo>
                <a:lnTo>
                  <a:pt x="230" y="3465"/>
                </a:lnTo>
                <a:lnTo>
                  <a:pt x="230" y="3467"/>
                </a:lnTo>
                <a:lnTo>
                  <a:pt x="230" y="3473"/>
                </a:lnTo>
                <a:lnTo>
                  <a:pt x="230" y="3475"/>
                </a:lnTo>
                <a:lnTo>
                  <a:pt x="230" y="3476"/>
                </a:lnTo>
                <a:lnTo>
                  <a:pt x="230" y="3478"/>
                </a:lnTo>
                <a:lnTo>
                  <a:pt x="228" y="3482"/>
                </a:lnTo>
                <a:lnTo>
                  <a:pt x="228" y="3484"/>
                </a:lnTo>
                <a:lnTo>
                  <a:pt x="226" y="3486"/>
                </a:lnTo>
                <a:lnTo>
                  <a:pt x="226" y="3488"/>
                </a:lnTo>
                <a:lnTo>
                  <a:pt x="226" y="3490"/>
                </a:lnTo>
                <a:lnTo>
                  <a:pt x="224" y="3492"/>
                </a:lnTo>
                <a:lnTo>
                  <a:pt x="224" y="3494"/>
                </a:lnTo>
                <a:lnTo>
                  <a:pt x="223" y="3496"/>
                </a:lnTo>
                <a:lnTo>
                  <a:pt x="221" y="3498"/>
                </a:lnTo>
                <a:lnTo>
                  <a:pt x="221" y="3500"/>
                </a:lnTo>
                <a:lnTo>
                  <a:pt x="219" y="3501"/>
                </a:lnTo>
                <a:lnTo>
                  <a:pt x="219" y="3503"/>
                </a:lnTo>
                <a:lnTo>
                  <a:pt x="217" y="3503"/>
                </a:lnTo>
                <a:lnTo>
                  <a:pt x="215" y="3501"/>
                </a:lnTo>
                <a:lnTo>
                  <a:pt x="215" y="3500"/>
                </a:lnTo>
                <a:lnTo>
                  <a:pt x="215" y="3498"/>
                </a:lnTo>
                <a:lnTo>
                  <a:pt x="213" y="3498"/>
                </a:lnTo>
                <a:lnTo>
                  <a:pt x="211" y="3498"/>
                </a:lnTo>
                <a:lnTo>
                  <a:pt x="209" y="3498"/>
                </a:lnTo>
                <a:lnTo>
                  <a:pt x="209" y="3500"/>
                </a:lnTo>
                <a:lnTo>
                  <a:pt x="209" y="3501"/>
                </a:lnTo>
                <a:lnTo>
                  <a:pt x="207" y="3505"/>
                </a:lnTo>
                <a:lnTo>
                  <a:pt x="205" y="3507"/>
                </a:lnTo>
                <a:lnTo>
                  <a:pt x="203" y="3505"/>
                </a:lnTo>
                <a:lnTo>
                  <a:pt x="203" y="3503"/>
                </a:lnTo>
                <a:lnTo>
                  <a:pt x="201" y="3501"/>
                </a:lnTo>
                <a:lnTo>
                  <a:pt x="200" y="3501"/>
                </a:lnTo>
                <a:lnTo>
                  <a:pt x="200" y="3503"/>
                </a:lnTo>
                <a:lnTo>
                  <a:pt x="200" y="3505"/>
                </a:lnTo>
                <a:lnTo>
                  <a:pt x="201" y="3507"/>
                </a:lnTo>
                <a:lnTo>
                  <a:pt x="203" y="3509"/>
                </a:lnTo>
                <a:lnTo>
                  <a:pt x="201" y="3509"/>
                </a:lnTo>
                <a:lnTo>
                  <a:pt x="200" y="3511"/>
                </a:lnTo>
                <a:lnTo>
                  <a:pt x="198" y="3511"/>
                </a:lnTo>
                <a:lnTo>
                  <a:pt x="198" y="3513"/>
                </a:lnTo>
                <a:lnTo>
                  <a:pt x="196" y="3513"/>
                </a:lnTo>
                <a:lnTo>
                  <a:pt x="192" y="3513"/>
                </a:lnTo>
                <a:lnTo>
                  <a:pt x="190" y="3513"/>
                </a:lnTo>
                <a:lnTo>
                  <a:pt x="188" y="3515"/>
                </a:lnTo>
                <a:lnTo>
                  <a:pt x="184" y="3515"/>
                </a:lnTo>
                <a:lnTo>
                  <a:pt x="182" y="3517"/>
                </a:lnTo>
                <a:lnTo>
                  <a:pt x="180" y="3519"/>
                </a:lnTo>
                <a:lnTo>
                  <a:pt x="178" y="3519"/>
                </a:lnTo>
                <a:lnTo>
                  <a:pt x="176" y="3517"/>
                </a:lnTo>
                <a:lnTo>
                  <a:pt x="175" y="3517"/>
                </a:lnTo>
                <a:lnTo>
                  <a:pt x="175" y="3515"/>
                </a:lnTo>
                <a:lnTo>
                  <a:pt x="176" y="3513"/>
                </a:lnTo>
                <a:lnTo>
                  <a:pt x="176" y="3511"/>
                </a:lnTo>
                <a:lnTo>
                  <a:pt x="176" y="3509"/>
                </a:lnTo>
                <a:lnTo>
                  <a:pt x="175" y="3507"/>
                </a:lnTo>
                <a:lnTo>
                  <a:pt x="176" y="3507"/>
                </a:lnTo>
                <a:lnTo>
                  <a:pt x="175" y="3505"/>
                </a:lnTo>
                <a:lnTo>
                  <a:pt x="175" y="3503"/>
                </a:lnTo>
                <a:lnTo>
                  <a:pt x="173" y="3501"/>
                </a:lnTo>
                <a:lnTo>
                  <a:pt x="175" y="3500"/>
                </a:lnTo>
                <a:lnTo>
                  <a:pt x="178" y="3501"/>
                </a:lnTo>
                <a:lnTo>
                  <a:pt x="178" y="3500"/>
                </a:lnTo>
                <a:lnTo>
                  <a:pt x="178" y="3496"/>
                </a:lnTo>
                <a:lnTo>
                  <a:pt x="180" y="3494"/>
                </a:lnTo>
                <a:lnTo>
                  <a:pt x="180" y="3492"/>
                </a:lnTo>
                <a:lnTo>
                  <a:pt x="180" y="3490"/>
                </a:lnTo>
                <a:lnTo>
                  <a:pt x="180" y="3488"/>
                </a:lnTo>
                <a:lnTo>
                  <a:pt x="180" y="3486"/>
                </a:lnTo>
                <a:lnTo>
                  <a:pt x="182" y="3486"/>
                </a:lnTo>
                <a:lnTo>
                  <a:pt x="184" y="3486"/>
                </a:lnTo>
                <a:lnTo>
                  <a:pt x="186" y="3486"/>
                </a:lnTo>
                <a:lnTo>
                  <a:pt x="186" y="3484"/>
                </a:lnTo>
                <a:lnTo>
                  <a:pt x="184" y="3484"/>
                </a:lnTo>
                <a:lnTo>
                  <a:pt x="182" y="3484"/>
                </a:lnTo>
                <a:lnTo>
                  <a:pt x="180" y="3482"/>
                </a:lnTo>
                <a:lnTo>
                  <a:pt x="178" y="3484"/>
                </a:lnTo>
                <a:lnTo>
                  <a:pt x="176" y="3484"/>
                </a:lnTo>
                <a:lnTo>
                  <a:pt x="175" y="3486"/>
                </a:lnTo>
                <a:lnTo>
                  <a:pt x="173" y="3486"/>
                </a:lnTo>
                <a:lnTo>
                  <a:pt x="171" y="3486"/>
                </a:lnTo>
                <a:lnTo>
                  <a:pt x="169" y="3486"/>
                </a:lnTo>
                <a:lnTo>
                  <a:pt x="167" y="3488"/>
                </a:lnTo>
                <a:lnTo>
                  <a:pt x="165" y="3486"/>
                </a:lnTo>
                <a:lnTo>
                  <a:pt x="163" y="3484"/>
                </a:lnTo>
                <a:lnTo>
                  <a:pt x="161" y="3482"/>
                </a:lnTo>
                <a:lnTo>
                  <a:pt x="159" y="3482"/>
                </a:lnTo>
                <a:lnTo>
                  <a:pt x="157" y="3480"/>
                </a:lnTo>
                <a:lnTo>
                  <a:pt x="155" y="3478"/>
                </a:lnTo>
                <a:lnTo>
                  <a:pt x="152" y="3478"/>
                </a:lnTo>
                <a:lnTo>
                  <a:pt x="150" y="3478"/>
                </a:lnTo>
                <a:lnTo>
                  <a:pt x="148" y="3476"/>
                </a:lnTo>
                <a:lnTo>
                  <a:pt x="146" y="3476"/>
                </a:lnTo>
                <a:lnTo>
                  <a:pt x="144" y="3475"/>
                </a:lnTo>
                <a:lnTo>
                  <a:pt x="142" y="3475"/>
                </a:lnTo>
                <a:lnTo>
                  <a:pt x="136" y="3473"/>
                </a:lnTo>
                <a:lnTo>
                  <a:pt x="134" y="3473"/>
                </a:lnTo>
                <a:lnTo>
                  <a:pt x="132" y="3473"/>
                </a:lnTo>
                <a:lnTo>
                  <a:pt x="128" y="3473"/>
                </a:lnTo>
                <a:lnTo>
                  <a:pt x="127" y="3471"/>
                </a:lnTo>
                <a:lnTo>
                  <a:pt x="125" y="3471"/>
                </a:lnTo>
                <a:lnTo>
                  <a:pt x="123" y="3471"/>
                </a:lnTo>
                <a:lnTo>
                  <a:pt x="121" y="3471"/>
                </a:lnTo>
                <a:lnTo>
                  <a:pt x="117" y="3469"/>
                </a:lnTo>
                <a:lnTo>
                  <a:pt x="117" y="3467"/>
                </a:lnTo>
                <a:lnTo>
                  <a:pt x="115" y="3467"/>
                </a:lnTo>
                <a:lnTo>
                  <a:pt x="113" y="3467"/>
                </a:lnTo>
                <a:lnTo>
                  <a:pt x="111" y="3467"/>
                </a:lnTo>
                <a:lnTo>
                  <a:pt x="109" y="3469"/>
                </a:lnTo>
                <a:lnTo>
                  <a:pt x="107" y="3471"/>
                </a:lnTo>
                <a:lnTo>
                  <a:pt x="107" y="3473"/>
                </a:lnTo>
                <a:lnTo>
                  <a:pt x="107" y="3475"/>
                </a:lnTo>
                <a:lnTo>
                  <a:pt x="107" y="3476"/>
                </a:lnTo>
                <a:lnTo>
                  <a:pt x="105" y="3480"/>
                </a:lnTo>
                <a:lnTo>
                  <a:pt x="103" y="3480"/>
                </a:lnTo>
                <a:lnTo>
                  <a:pt x="100" y="3480"/>
                </a:lnTo>
                <a:lnTo>
                  <a:pt x="100" y="3478"/>
                </a:lnTo>
                <a:lnTo>
                  <a:pt x="102" y="3476"/>
                </a:lnTo>
                <a:lnTo>
                  <a:pt x="102" y="3475"/>
                </a:lnTo>
                <a:lnTo>
                  <a:pt x="102" y="3473"/>
                </a:lnTo>
                <a:lnTo>
                  <a:pt x="102" y="3471"/>
                </a:lnTo>
                <a:lnTo>
                  <a:pt x="100" y="3471"/>
                </a:lnTo>
                <a:lnTo>
                  <a:pt x="100" y="3469"/>
                </a:lnTo>
                <a:lnTo>
                  <a:pt x="100" y="3467"/>
                </a:lnTo>
                <a:lnTo>
                  <a:pt x="100" y="3465"/>
                </a:lnTo>
                <a:lnTo>
                  <a:pt x="100" y="3463"/>
                </a:lnTo>
                <a:lnTo>
                  <a:pt x="98" y="3463"/>
                </a:lnTo>
                <a:lnTo>
                  <a:pt x="96" y="3461"/>
                </a:lnTo>
                <a:lnTo>
                  <a:pt x="94" y="3459"/>
                </a:lnTo>
                <a:lnTo>
                  <a:pt x="92" y="3459"/>
                </a:lnTo>
                <a:lnTo>
                  <a:pt x="90" y="3457"/>
                </a:lnTo>
                <a:lnTo>
                  <a:pt x="88" y="3457"/>
                </a:lnTo>
                <a:lnTo>
                  <a:pt x="86" y="3455"/>
                </a:lnTo>
                <a:lnTo>
                  <a:pt x="84" y="3455"/>
                </a:lnTo>
                <a:lnTo>
                  <a:pt x="82" y="3457"/>
                </a:lnTo>
                <a:lnTo>
                  <a:pt x="80" y="3457"/>
                </a:lnTo>
                <a:lnTo>
                  <a:pt x="79" y="3455"/>
                </a:lnTo>
                <a:lnTo>
                  <a:pt x="77" y="3455"/>
                </a:lnTo>
                <a:lnTo>
                  <a:pt x="77" y="3453"/>
                </a:lnTo>
                <a:lnTo>
                  <a:pt x="75" y="3453"/>
                </a:lnTo>
                <a:lnTo>
                  <a:pt x="73" y="3453"/>
                </a:lnTo>
                <a:lnTo>
                  <a:pt x="71" y="3455"/>
                </a:lnTo>
                <a:lnTo>
                  <a:pt x="71" y="3457"/>
                </a:lnTo>
                <a:lnTo>
                  <a:pt x="71" y="3459"/>
                </a:lnTo>
                <a:lnTo>
                  <a:pt x="71" y="3463"/>
                </a:lnTo>
                <a:lnTo>
                  <a:pt x="69" y="3467"/>
                </a:lnTo>
                <a:lnTo>
                  <a:pt x="67" y="3467"/>
                </a:lnTo>
                <a:lnTo>
                  <a:pt x="65" y="3467"/>
                </a:lnTo>
                <a:lnTo>
                  <a:pt x="67" y="3465"/>
                </a:lnTo>
                <a:lnTo>
                  <a:pt x="67" y="3463"/>
                </a:lnTo>
                <a:lnTo>
                  <a:pt x="69" y="3461"/>
                </a:lnTo>
                <a:lnTo>
                  <a:pt x="67" y="3459"/>
                </a:lnTo>
                <a:lnTo>
                  <a:pt x="65" y="3459"/>
                </a:lnTo>
                <a:lnTo>
                  <a:pt x="63" y="3461"/>
                </a:lnTo>
                <a:lnTo>
                  <a:pt x="61" y="3463"/>
                </a:lnTo>
                <a:lnTo>
                  <a:pt x="61" y="3465"/>
                </a:lnTo>
                <a:lnTo>
                  <a:pt x="57" y="3463"/>
                </a:lnTo>
                <a:lnTo>
                  <a:pt x="57" y="3465"/>
                </a:lnTo>
                <a:lnTo>
                  <a:pt x="57" y="3467"/>
                </a:lnTo>
                <a:lnTo>
                  <a:pt x="59" y="3467"/>
                </a:lnTo>
                <a:lnTo>
                  <a:pt x="59" y="3469"/>
                </a:lnTo>
                <a:lnTo>
                  <a:pt x="59" y="3471"/>
                </a:lnTo>
                <a:lnTo>
                  <a:pt x="57" y="3471"/>
                </a:lnTo>
                <a:lnTo>
                  <a:pt x="57" y="3469"/>
                </a:lnTo>
                <a:lnTo>
                  <a:pt x="55" y="3467"/>
                </a:lnTo>
                <a:lnTo>
                  <a:pt x="54" y="3467"/>
                </a:lnTo>
                <a:lnTo>
                  <a:pt x="48" y="3467"/>
                </a:lnTo>
                <a:lnTo>
                  <a:pt x="46" y="3432"/>
                </a:lnTo>
                <a:lnTo>
                  <a:pt x="46" y="3430"/>
                </a:lnTo>
                <a:lnTo>
                  <a:pt x="46" y="3427"/>
                </a:lnTo>
                <a:lnTo>
                  <a:pt x="46" y="3415"/>
                </a:lnTo>
                <a:lnTo>
                  <a:pt x="46" y="3413"/>
                </a:lnTo>
                <a:lnTo>
                  <a:pt x="46" y="3407"/>
                </a:lnTo>
                <a:lnTo>
                  <a:pt x="46" y="3405"/>
                </a:lnTo>
                <a:lnTo>
                  <a:pt x="46" y="3404"/>
                </a:lnTo>
                <a:lnTo>
                  <a:pt x="46" y="3402"/>
                </a:lnTo>
                <a:lnTo>
                  <a:pt x="46" y="3388"/>
                </a:lnTo>
                <a:lnTo>
                  <a:pt x="44" y="3384"/>
                </a:lnTo>
                <a:lnTo>
                  <a:pt x="44" y="3382"/>
                </a:lnTo>
                <a:lnTo>
                  <a:pt x="44" y="3377"/>
                </a:lnTo>
                <a:lnTo>
                  <a:pt x="44" y="3375"/>
                </a:lnTo>
                <a:lnTo>
                  <a:pt x="44" y="3373"/>
                </a:lnTo>
                <a:lnTo>
                  <a:pt x="44" y="3371"/>
                </a:lnTo>
                <a:lnTo>
                  <a:pt x="44" y="3369"/>
                </a:lnTo>
                <a:lnTo>
                  <a:pt x="44" y="3367"/>
                </a:lnTo>
                <a:lnTo>
                  <a:pt x="44" y="3365"/>
                </a:lnTo>
                <a:lnTo>
                  <a:pt x="44" y="3363"/>
                </a:lnTo>
                <a:lnTo>
                  <a:pt x="44" y="3361"/>
                </a:lnTo>
                <a:lnTo>
                  <a:pt x="44" y="3359"/>
                </a:lnTo>
                <a:lnTo>
                  <a:pt x="44" y="3357"/>
                </a:lnTo>
                <a:lnTo>
                  <a:pt x="44" y="3356"/>
                </a:lnTo>
                <a:lnTo>
                  <a:pt x="44" y="3354"/>
                </a:lnTo>
                <a:lnTo>
                  <a:pt x="44" y="3352"/>
                </a:lnTo>
                <a:lnTo>
                  <a:pt x="44" y="3350"/>
                </a:lnTo>
                <a:lnTo>
                  <a:pt x="42" y="3344"/>
                </a:lnTo>
                <a:lnTo>
                  <a:pt x="42" y="3342"/>
                </a:lnTo>
                <a:lnTo>
                  <a:pt x="42" y="3340"/>
                </a:lnTo>
                <a:lnTo>
                  <a:pt x="42" y="3331"/>
                </a:lnTo>
                <a:lnTo>
                  <a:pt x="42" y="3321"/>
                </a:lnTo>
                <a:lnTo>
                  <a:pt x="42" y="3319"/>
                </a:lnTo>
                <a:lnTo>
                  <a:pt x="42" y="3317"/>
                </a:lnTo>
                <a:lnTo>
                  <a:pt x="42" y="3315"/>
                </a:lnTo>
                <a:lnTo>
                  <a:pt x="42" y="3313"/>
                </a:lnTo>
                <a:lnTo>
                  <a:pt x="42" y="3309"/>
                </a:lnTo>
                <a:lnTo>
                  <a:pt x="42" y="3306"/>
                </a:lnTo>
                <a:lnTo>
                  <a:pt x="42" y="3304"/>
                </a:lnTo>
                <a:lnTo>
                  <a:pt x="42" y="3302"/>
                </a:lnTo>
                <a:lnTo>
                  <a:pt x="42" y="3300"/>
                </a:lnTo>
                <a:lnTo>
                  <a:pt x="42" y="3298"/>
                </a:lnTo>
                <a:lnTo>
                  <a:pt x="42" y="3294"/>
                </a:lnTo>
                <a:lnTo>
                  <a:pt x="42" y="3292"/>
                </a:lnTo>
                <a:lnTo>
                  <a:pt x="42" y="3290"/>
                </a:lnTo>
                <a:lnTo>
                  <a:pt x="42" y="3288"/>
                </a:lnTo>
                <a:lnTo>
                  <a:pt x="40" y="3288"/>
                </a:lnTo>
                <a:lnTo>
                  <a:pt x="40" y="3286"/>
                </a:lnTo>
                <a:lnTo>
                  <a:pt x="40" y="3284"/>
                </a:lnTo>
                <a:lnTo>
                  <a:pt x="40" y="3283"/>
                </a:lnTo>
                <a:lnTo>
                  <a:pt x="40" y="3281"/>
                </a:lnTo>
                <a:lnTo>
                  <a:pt x="40" y="3275"/>
                </a:lnTo>
                <a:lnTo>
                  <a:pt x="40" y="3261"/>
                </a:lnTo>
                <a:lnTo>
                  <a:pt x="40" y="3260"/>
                </a:lnTo>
                <a:lnTo>
                  <a:pt x="40" y="3258"/>
                </a:lnTo>
                <a:lnTo>
                  <a:pt x="40" y="3256"/>
                </a:lnTo>
                <a:lnTo>
                  <a:pt x="40" y="3254"/>
                </a:lnTo>
                <a:lnTo>
                  <a:pt x="40" y="3252"/>
                </a:lnTo>
                <a:lnTo>
                  <a:pt x="40" y="3250"/>
                </a:lnTo>
                <a:lnTo>
                  <a:pt x="40" y="3248"/>
                </a:lnTo>
                <a:lnTo>
                  <a:pt x="40" y="3246"/>
                </a:lnTo>
                <a:lnTo>
                  <a:pt x="40" y="3244"/>
                </a:lnTo>
                <a:lnTo>
                  <a:pt x="40" y="3242"/>
                </a:lnTo>
                <a:lnTo>
                  <a:pt x="38" y="3240"/>
                </a:lnTo>
                <a:lnTo>
                  <a:pt x="38" y="3238"/>
                </a:lnTo>
                <a:lnTo>
                  <a:pt x="38" y="3236"/>
                </a:lnTo>
                <a:lnTo>
                  <a:pt x="38" y="3235"/>
                </a:lnTo>
                <a:lnTo>
                  <a:pt x="38" y="3231"/>
                </a:lnTo>
                <a:lnTo>
                  <a:pt x="38" y="3229"/>
                </a:lnTo>
                <a:lnTo>
                  <a:pt x="38" y="3227"/>
                </a:lnTo>
                <a:lnTo>
                  <a:pt x="38" y="3225"/>
                </a:lnTo>
                <a:lnTo>
                  <a:pt x="38" y="3223"/>
                </a:lnTo>
                <a:lnTo>
                  <a:pt x="38" y="3221"/>
                </a:lnTo>
                <a:lnTo>
                  <a:pt x="38" y="3219"/>
                </a:lnTo>
                <a:lnTo>
                  <a:pt x="38" y="3217"/>
                </a:lnTo>
                <a:lnTo>
                  <a:pt x="38" y="3215"/>
                </a:lnTo>
                <a:lnTo>
                  <a:pt x="38" y="3212"/>
                </a:lnTo>
                <a:lnTo>
                  <a:pt x="38" y="3210"/>
                </a:lnTo>
                <a:lnTo>
                  <a:pt x="38" y="3206"/>
                </a:lnTo>
                <a:lnTo>
                  <a:pt x="38" y="3202"/>
                </a:lnTo>
                <a:lnTo>
                  <a:pt x="38" y="3198"/>
                </a:lnTo>
                <a:lnTo>
                  <a:pt x="38" y="3196"/>
                </a:lnTo>
                <a:lnTo>
                  <a:pt x="36" y="3192"/>
                </a:lnTo>
                <a:lnTo>
                  <a:pt x="36" y="3187"/>
                </a:lnTo>
                <a:lnTo>
                  <a:pt x="36" y="3181"/>
                </a:lnTo>
                <a:lnTo>
                  <a:pt x="36" y="3175"/>
                </a:lnTo>
                <a:lnTo>
                  <a:pt x="36" y="3171"/>
                </a:lnTo>
                <a:lnTo>
                  <a:pt x="36" y="3169"/>
                </a:lnTo>
                <a:lnTo>
                  <a:pt x="36" y="3167"/>
                </a:lnTo>
                <a:lnTo>
                  <a:pt x="36" y="3148"/>
                </a:lnTo>
                <a:lnTo>
                  <a:pt x="34" y="3144"/>
                </a:lnTo>
                <a:lnTo>
                  <a:pt x="34" y="3140"/>
                </a:lnTo>
                <a:lnTo>
                  <a:pt x="34" y="3135"/>
                </a:lnTo>
                <a:lnTo>
                  <a:pt x="34" y="3133"/>
                </a:lnTo>
                <a:lnTo>
                  <a:pt x="34" y="3127"/>
                </a:lnTo>
                <a:lnTo>
                  <a:pt x="34" y="3123"/>
                </a:lnTo>
                <a:lnTo>
                  <a:pt x="34" y="3121"/>
                </a:lnTo>
                <a:lnTo>
                  <a:pt x="34" y="3119"/>
                </a:lnTo>
                <a:lnTo>
                  <a:pt x="34" y="3117"/>
                </a:lnTo>
                <a:lnTo>
                  <a:pt x="34" y="3116"/>
                </a:lnTo>
                <a:lnTo>
                  <a:pt x="34" y="3110"/>
                </a:lnTo>
                <a:lnTo>
                  <a:pt x="32" y="3106"/>
                </a:lnTo>
                <a:lnTo>
                  <a:pt x="32" y="3100"/>
                </a:lnTo>
                <a:lnTo>
                  <a:pt x="32" y="3096"/>
                </a:lnTo>
                <a:lnTo>
                  <a:pt x="32" y="3092"/>
                </a:lnTo>
                <a:lnTo>
                  <a:pt x="32" y="3079"/>
                </a:lnTo>
                <a:lnTo>
                  <a:pt x="32" y="3073"/>
                </a:lnTo>
                <a:lnTo>
                  <a:pt x="32" y="3068"/>
                </a:lnTo>
                <a:lnTo>
                  <a:pt x="32" y="3064"/>
                </a:lnTo>
                <a:lnTo>
                  <a:pt x="31" y="3062"/>
                </a:lnTo>
                <a:lnTo>
                  <a:pt x="31" y="3056"/>
                </a:lnTo>
                <a:lnTo>
                  <a:pt x="31" y="3054"/>
                </a:lnTo>
                <a:lnTo>
                  <a:pt x="31" y="3052"/>
                </a:lnTo>
                <a:lnTo>
                  <a:pt x="31" y="3050"/>
                </a:lnTo>
                <a:lnTo>
                  <a:pt x="31" y="3046"/>
                </a:lnTo>
                <a:lnTo>
                  <a:pt x="31" y="3043"/>
                </a:lnTo>
                <a:lnTo>
                  <a:pt x="31" y="3039"/>
                </a:lnTo>
                <a:lnTo>
                  <a:pt x="31" y="3035"/>
                </a:lnTo>
                <a:lnTo>
                  <a:pt x="31" y="3031"/>
                </a:lnTo>
                <a:lnTo>
                  <a:pt x="31" y="3027"/>
                </a:lnTo>
                <a:lnTo>
                  <a:pt x="31" y="3021"/>
                </a:lnTo>
                <a:lnTo>
                  <a:pt x="31" y="3020"/>
                </a:lnTo>
                <a:lnTo>
                  <a:pt x="31" y="3018"/>
                </a:lnTo>
                <a:lnTo>
                  <a:pt x="29" y="3008"/>
                </a:lnTo>
                <a:lnTo>
                  <a:pt x="29" y="3006"/>
                </a:lnTo>
                <a:lnTo>
                  <a:pt x="29" y="3004"/>
                </a:lnTo>
                <a:lnTo>
                  <a:pt x="29" y="3002"/>
                </a:lnTo>
                <a:lnTo>
                  <a:pt x="29" y="2995"/>
                </a:lnTo>
                <a:lnTo>
                  <a:pt x="29" y="2991"/>
                </a:lnTo>
                <a:lnTo>
                  <a:pt x="29" y="2989"/>
                </a:lnTo>
                <a:lnTo>
                  <a:pt x="29" y="2981"/>
                </a:lnTo>
                <a:lnTo>
                  <a:pt x="29" y="2979"/>
                </a:lnTo>
                <a:lnTo>
                  <a:pt x="27" y="2975"/>
                </a:lnTo>
                <a:lnTo>
                  <a:pt x="27" y="2973"/>
                </a:lnTo>
                <a:lnTo>
                  <a:pt x="27" y="2972"/>
                </a:lnTo>
                <a:lnTo>
                  <a:pt x="27" y="2968"/>
                </a:lnTo>
                <a:lnTo>
                  <a:pt x="27" y="2966"/>
                </a:lnTo>
                <a:lnTo>
                  <a:pt x="27" y="2964"/>
                </a:lnTo>
                <a:lnTo>
                  <a:pt x="27" y="2962"/>
                </a:lnTo>
                <a:lnTo>
                  <a:pt x="27" y="2960"/>
                </a:lnTo>
                <a:lnTo>
                  <a:pt x="27" y="2954"/>
                </a:lnTo>
                <a:lnTo>
                  <a:pt x="27" y="2952"/>
                </a:lnTo>
                <a:lnTo>
                  <a:pt x="27" y="2945"/>
                </a:lnTo>
                <a:lnTo>
                  <a:pt x="27" y="2939"/>
                </a:lnTo>
                <a:lnTo>
                  <a:pt x="25" y="2933"/>
                </a:lnTo>
                <a:lnTo>
                  <a:pt x="25" y="2927"/>
                </a:lnTo>
                <a:lnTo>
                  <a:pt x="25" y="2925"/>
                </a:lnTo>
                <a:lnTo>
                  <a:pt x="25" y="2924"/>
                </a:lnTo>
                <a:lnTo>
                  <a:pt x="25" y="2922"/>
                </a:lnTo>
                <a:lnTo>
                  <a:pt x="25" y="2916"/>
                </a:lnTo>
                <a:lnTo>
                  <a:pt x="25" y="2912"/>
                </a:lnTo>
                <a:lnTo>
                  <a:pt x="25" y="2906"/>
                </a:lnTo>
                <a:lnTo>
                  <a:pt x="25" y="2904"/>
                </a:lnTo>
                <a:lnTo>
                  <a:pt x="25" y="2902"/>
                </a:lnTo>
                <a:lnTo>
                  <a:pt x="25" y="2901"/>
                </a:lnTo>
                <a:lnTo>
                  <a:pt x="25" y="2899"/>
                </a:lnTo>
                <a:lnTo>
                  <a:pt x="25" y="2897"/>
                </a:lnTo>
                <a:lnTo>
                  <a:pt x="25" y="2895"/>
                </a:lnTo>
                <a:lnTo>
                  <a:pt x="25" y="2893"/>
                </a:lnTo>
                <a:lnTo>
                  <a:pt x="25" y="2891"/>
                </a:lnTo>
                <a:lnTo>
                  <a:pt x="23" y="2887"/>
                </a:lnTo>
                <a:lnTo>
                  <a:pt x="23" y="2881"/>
                </a:lnTo>
                <a:lnTo>
                  <a:pt x="23" y="2879"/>
                </a:lnTo>
                <a:lnTo>
                  <a:pt x="23" y="2876"/>
                </a:lnTo>
                <a:lnTo>
                  <a:pt x="23" y="2870"/>
                </a:lnTo>
                <a:lnTo>
                  <a:pt x="23" y="2866"/>
                </a:lnTo>
                <a:lnTo>
                  <a:pt x="23" y="2864"/>
                </a:lnTo>
                <a:lnTo>
                  <a:pt x="23" y="2856"/>
                </a:lnTo>
                <a:lnTo>
                  <a:pt x="21" y="2849"/>
                </a:lnTo>
                <a:lnTo>
                  <a:pt x="21" y="2847"/>
                </a:lnTo>
                <a:lnTo>
                  <a:pt x="21" y="2845"/>
                </a:lnTo>
                <a:lnTo>
                  <a:pt x="21" y="2837"/>
                </a:lnTo>
                <a:lnTo>
                  <a:pt x="21" y="2835"/>
                </a:lnTo>
                <a:lnTo>
                  <a:pt x="21" y="2833"/>
                </a:lnTo>
                <a:lnTo>
                  <a:pt x="21" y="2831"/>
                </a:lnTo>
                <a:lnTo>
                  <a:pt x="21" y="2828"/>
                </a:lnTo>
                <a:lnTo>
                  <a:pt x="21" y="2826"/>
                </a:lnTo>
                <a:lnTo>
                  <a:pt x="21" y="2820"/>
                </a:lnTo>
                <a:lnTo>
                  <a:pt x="21" y="2812"/>
                </a:lnTo>
                <a:lnTo>
                  <a:pt x="21" y="2808"/>
                </a:lnTo>
                <a:lnTo>
                  <a:pt x="19" y="2805"/>
                </a:lnTo>
                <a:lnTo>
                  <a:pt x="19" y="2803"/>
                </a:lnTo>
                <a:lnTo>
                  <a:pt x="19" y="2797"/>
                </a:lnTo>
                <a:lnTo>
                  <a:pt x="19" y="2791"/>
                </a:lnTo>
                <a:lnTo>
                  <a:pt x="19" y="2785"/>
                </a:lnTo>
                <a:lnTo>
                  <a:pt x="19" y="2776"/>
                </a:lnTo>
                <a:lnTo>
                  <a:pt x="19" y="2772"/>
                </a:lnTo>
                <a:lnTo>
                  <a:pt x="17" y="2768"/>
                </a:lnTo>
                <a:lnTo>
                  <a:pt x="17" y="2762"/>
                </a:lnTo>
                <a:lnTo>
                  <a:pt x="17" y="2758"/>
                </a:lnTo>
                <a:lnTo>
                  <a:pt x="17" y="2755"/>
                </a:lnTo>
                <a:lnTo>
                  <a:pt x="17" y="2751"/>
                </a:lnTo>
                <a:lnTo>
                  <a:pt x="17" y="2749"/>
                </a:lnTo>
                <a:lnTo>
                  <a:pt x="17" y="2747"/>
                </a:lnTo>
                <a:lnTo>
                  <a:pt x="17" y="2745"/>
                </a:lnTo>
                <a:lnTo>
                  <a:pt x="17" y="2741"/>
                </a:lnTo>
                <a:lnTo>
                  <a:pt x="17" y="2739"/>
                </a:lnTo>
                <a:lnTo>
                  <a:pt x="17" y="2733"/>
                </a:lnTo>
                <a:lnTo>
                  <a:pt x="17" y="2732"/>
                </a:lnTo>
                <a:lnTo>
                  <a:pt x="15" y="2728"/>
                </a:lnTo>
                <a:lnTo>
                  <a:pt x="15" y="2726"/>
                </a:lnTo>
                <a:lnTo>
                  <a:pt x="15" y="2724"/>
                </a:lnTo>
                <a:lnTo>
                  <a:pt x="15" y="2720"/>
                </a:lnTo>
                <a:lnTo>
                  <a:pt x="15" y="2714"/>
                </a:lnTo>
                <a:lnTo>
                  <a:pt x="15" y="2709"/>
                </a:lnTo>
                <a:lnTo>
                  <a:pt x="15" y="2707"/>
                </a:lnTo>
                <a:lnTo>
                  <a:pt x="15" y="2699"/>
                </a:lnTo>
                <a:lnTo>
                  <a:pt x="15" y="2697"/>
                </a:lnTo>
                <a:lnTo>
                  <a:pt x="15" y="2689"/>
                </a:lnTo>
                <a:lnTo>
                  <a:pt x="13" y="2687"/>
                </a:lnTo>
                <a:lnTo>
                  <a:pt x="13" y="2684"/>
                </a:lnTo>
                <a:lnTo>
                  <a:pt x="13" y="2678"/>
                </a:lnTo>
                <a:lnTo>
                  <a:pt x="13" y="2668"/>
                </a:lnTo>
                <a:lnTo>
                  <a:pt x="13" y="2666"/>
                </a:lnTo>
                <a:lnTo>
                  <a:pt x="13" y="2662"/>
                </a:lnTo>
                <a:lnTo>
                  <a:pt x="13" y="2653"/>
                </a:lnTo>
                <a:lnTo>
                  <a:pt x="13" y="2649"/>
                </a:lnTo>
                <a:lnTo>
                  <a:pt x="13" y="2645"/>
                </a:lnTo>
                <a:lnTo>
                  <a:pt x="11" y="2641"/>
                </a:lnTo>
                <a:lnTo>
                  <a:pt x="11" y="2639"/>
                </a:lnTo>
                <a:lnTo>
                  <a:pt x="11" y="2637"/>
                </a:lnTo>
                <a:lnTo>
                  <a:pt x="11" y="2634"/>
                </a:lnTo>
                <a:lnTo>
                  <a:pt x="11" y="2632"/>
                </a:lnTo>
                <a:lnTo>
                  <a:pt x="11" y="2626"/>
                </a:lnTo>
                <a:lnTo>
                  <a:pt x="11" y="2616"/>
                </a:lnTo>
                <a:lnTo>
                  <a:pt x="11" y="2614"/>
                </a:lnTo>
                <a:lnTo>
                  <a:pt x="9" y="2603"/>
                </a:lnTo>
                <a:lnTo>
                  <a:pt x="9" y="2599"/>
                </a:lnTo>
                <a:lnTo>
                  <a:pt x="9" y="2588"/>
                </a:lnTo>
                <a:lnTo>
                  <a:pt x="9" y="2582"/>
                </a:lnTo>
                <a:lnTo>
                  <a:pt x="9" y="2563"/>
                </a:lnTo>
                <a:lnTo>
                  <a:pt x="7" y="2559"/>
                </a:lnTo>
                <a:lnTo>
                  <a:pt x="7" y="2557"/>
                </a:lnTo>
                <a:lnTo>
                  <a:pt x="7" y="2551"/>
                </a:lnTo>
                <a:lnTo>
                  <a:pt x="7" y="2547"/>
                </a:lnTo>
                <a:lnTo>
                  <a:pt x="7" y="2545"/>
                </a:lnTo>
                <a:lnTo>
                  <a:pt x="7" y="2540"/>
                </a:lnTo>
                <a:lnTo>
                  <a:pt x="7" y="2538"/>
                </a:lnTo>
                <a:lnTo>
                  <a:pt x="7" y="2534"/>
                </a:lnTo>
                <a:lnTo>
                  <a:pt x="7" y="2530"/>
                </a:lnTo>
                <a:lnTo>
                  <a:pt x="6" y="2522"/>
                </a:lnTo>
                <a:lnTo>
                  <a:pt x="6" y="2520"/>
                </a:lnTo>
                <a:lnTo>
                  <a:pt x="6" y="2513"/>
                </a:lnTo>
                <a:lnTo>
                  <a:pt x="6" y="2509"/>
                </a:lnTo>
                <a:lnTo>
                  <a:pt x="6" y="2505"/>
                </a:lnTo>
                <a:lnTo>
                  <a:pt x="6" y="2501"/>
                </a:lnTo>
                <a:lnTo>
                  <a:pt x="6" y="2495"/>
                </a:lnTo>
                <a:lnTo>
                  <a:pt x="6" y="2494"/>
                </a:lnTo>
                <a:lnTo>
                  <a:pt x="6" y="2490"/>
                </a:lnTo>
                <a:lnTo>
                  <a:pt x="6" y="2488"/>
                </a:lnTo>
                <a:lnTo>
                  <a:pt x="6" y="2486"/>
                </a:lnTo>
                <a:lnTo>
                  <a:pt x="6" y="2484"/>
                </a:lnTo>
                <a:lnTo>
                  <a:pt x="4" y="2480"/>
                </a:lnTo>
                <a:lnTo>
                  <a:pt x="4" y="2478"/>
                </a:lnTo>
                <a:lnTo>
                  <a:pt x="4" y="2476"/>
                </a:lnTo>
                <a:lnTo>
                  <a:pt x="4" y="2467"/>
                </a:lnTo>
                <a:lnTo>
                  <a:pt x="4" y="2463"/>
                </a:lnTo>
                <a:lnTo>
                  <a:pt x="4" y="2459"/>
                </a:lnTo>
                <a:lnTo>
                  <a:pt x="4" y="2457"/>
                </a:lnTo>
                <a:lnTo>
                  <a:pt x="4" y="2451"/>
                </a:lnTo>
                <a:lnTo>
                  <a:pt x="4" y="2449"/>
                </a:lnTo>
                <a:lnTo>
                  <a:pt x="4" y="2444"/>
                </a:lnTo>
                <a:lnTo>
                  <a:pt x="4" y="2442"/>
                </a:lnTo>
                <a:lnTo>
                  <a:pt x="4" y="2440"/>
                </a:lnTo>
                <a:lnTo>
                  <a:pt x="4" y="2438"/>
                </a:lnTo>
                <a:lnTo>
                  <a:pt x="2" y="2438"/>
                </a:lnTo>
                <a:lnTo>
                  <a:pt x="2" y="2436"/>
                </a:lnTo>
                <a:lnTo>
                  <a:pt x="2" y="2434"/>
                </a:lnTo>
                <a:lnTo>
                  <a:pt x="2" y="2432"/>
                </a:lnTo>
                <a:lnTo>
                  <a:pt x="2" y="2428"/>
                </a:lnTo>
                <a:lnTo>
                  <a:pt x="2" y="2426"/>
                </a:lnTo>
                <a:lnTo>
                  <a:pt x="2" y="2424"/>
                </a:lnTo>
                <a:lnTo>
                  <a:pt x="2" y="2422"/>
                </a:lnTo>
                <a:lnTo>
                  <a:pt x="2" y="2421"/>
                </a:lnTo>
                <a:lnTo>
                  <a:pt x="2" y="2419"/>
                </a:lnTo>
                <a:lnTo>
                  <a:pt x="2" y="2417"/>
                </a:lnTo>
                <a:lnTo>
                  <a:pt x="2" y="2415"/>
                </a:lnTo>
                <a:lnTo>
                  <a:pt x="2" y="2413"/>
                </a:lnTo>
                <a:lnTo>
                  <a:pt x="2" y="2411"/>
                </a:lnTo>
                <a:lnTo>
                  <a:pt x="2" y="2409"/>
                </a:lnTo>
                <a:lnTo>
                  <a:pt x="2" y="2407"/>
                </a:lnTo>
                <a:lnTo>
                  <a:pt x="2" y="2403"/>
                </a:lnTo>
                <a:lnTo>
                  <a:pt x="2" y="2401"/>
                </a:lnTo>
                <a:lnTo>
                  <a:pt x="2" y="2399"/>
                </a:lnTo>
                <a:lnTo>
                  <a:pt x="2" y="2392"/>
                </a:lnTo>
                <a:lnTo>
                  <a:pt x="2" y="2390"/>
                </a:lnTo>
                <a:lnTo>
                  <a:pt x="2" y="2388"/>
                </a:lnTo>
                <a:lnTo>
                  <a:pt x="2" y="2386"/>
                </a:lnTo>
                <a:lnTo>
                  <a:pt x="0" y="2384"/>
                </a:lnTo>
                <a:lnTo>
                  <a:pt x="0" y="2382"/>
                </a:lnTo>
                <a:lnTo>
                  <a:pt x="0" y="2380"/>
                </a:lnTo>
                <a:lnTo>
                  <a:pt x="0" y="2378"/>
                </a:lnTo>
                <a:lnTo>
                  <a:pt x="0" y="2376"/>
                </a:lnTo>
                <a:lnTo>
                  <a:pt x="0" y="2374"/>
                </a:lnTo>
                <a:lnTo>
                  <a:pt x="0" y="2373"/>
                </a:lnTo>
                <a:lnTo>
                  <a:pt x="0" y="2371"/>
                </a:lnTo>
                <a:lnTo>
                  <a:pt x="0" y="2369"/>
                </a:lnTo>
                <a:lnTo>
                  <a:pt x="0" y="2365"/>
                </a:lnTo>
                <a:lnTo>
                  <a:pt x="0" y="2363"/>
                </a:lnTo>
                <a:lnTo>
                  <a:pt x="0" y="2361"/>
                </a:lnTo>
                <a:lnTo>
                  <a:pt x="0" y="2359"/>
                </a:lnTo>
                <a:lnTo>
                  <a:pt x="0" y="2357"/>
                </a:lnTo>
                <a:lnTo>
                  <a:pt x="0" y="2355"/>
                </a:lnTo>
                <a:lnTo>
                  <a:pt x="0" y="2353"/>
                </a:lnTo>
                <a:lnTo>
                  <a:pt x="0" y="2350"/>
                </a:lnTo>
                <a:lnTo>
                  <a:pt x="0" y="2346"/>
                </a:lnTo>
                <a:lnTo>
                  <a:pt x="0" y="2344"/>
                </a:lnTo>
                <a:lnTo>
                  <a:pt x="2" y="2338"/>
                </a:lnTo>
                <a:lnTo>
                  <a:pt x="2" y="2336"/>
                </a:lnTo>
                <a:lnTo>
                  <a:pt x="2" y="2334"/>
                </a:lnTo>
                <a:lnTo>
                  <a:pt x="2" y="2330"/>
                </a:lnTo>
                <a:lnTo>
                  <a:pt x="2" y="2328"/>
                </a:lnTo>
                <a:lnTo>
                  <a:pt x="2" y="2326"/>
                </a:lnTo>
                <a:lnTo>
                  <a:pt x="4" y="2325"/>
                </a:lnTo>
                <a:lnTo>
                  <a:pt x="4" y="2323"/>
                </a:lnTo>
                <a:lnTo>
                  <a:pt x="4" y="2321"/>
                </a:lnTo>
                <a:lnTo>
                  <a:pt x="4" y="2319"/>
                </a:lnTo>
                <a:lnTo>
                  <a:pt x="4" y="2315"/>
                </a:lnTo>
                <a:lnTo>
                  <a:pt x="4" y="2311"/>
                </a:lnTo>
                <a:lnTo>
                  <a:pt x="4" y="2309"/>
                </a:lnTo>
                <a:lnTo>
                  <a:pt x="6" y="2307"/>
                </a:lnTo>
                <a:lnTo>
                  <a:pt x="6" y="2303"/>
                </a:lnTo>
                <a:lnTo>
                  <a:pt x="6" y="2302"/>
                </a:lnTo>
                <a:lnTo>
                  <a:pt x="6" y="2300"/>
                </a:lnTo>
                <a:lnTo>
                  <a:pt x="6" y="2298"/>
                </a:lnTo>
                <a:lnTo>
                  <a:pt x="6" y="2296"/>
                </a:lnTo>
                <a:lnTo>
                  <a:pt x="6" y="2290"/>
                </a:lnTo>
                <a:lnTo>
                  <a:pt x="7" y="2288"/>
                </a:lnTo>
                <a:lnTo>
                  <a:pt x="7" y="2286"/>
                </a:lnTo>
                <a:lnTo>
                  <a:pt x="7" y="2282"/>
                </a:lnTo>
                <a:lnTo>
                  <a:pt x="7" y="2280"/>
                </a:lnTo>
                <a:lnTo>
                  <a:pt x="7" y="2278"/>
                </a:lnTo>
                <a:lnTo>
                  <a:pt x="7" y="2277"/>
                </a:lnTo>
                <a:lnTo>
                  <a:pt x="7" y="2275"/>
                </a:lnTo>
                <a:lnTo>
                  <a:pt x="7" y="2273"/>
                </a:lnTo>
                <a:lnTo>
                  <a:pt x="9" y="2273"/>
                </a:lnTo>
                <a:lnTo>
                  <a:pt x="9" y="2271"/>
                </a:lnTo>
                <a:lnTo>
                  <a:pt x="9" y="2267"/>
                </a:lnTo>
                <a:lnTo>
                  <a:pt x="9" y="2265"/>
                </a:lnTo>
                <a:lnTo>
                  <a:pt x="9" y="2263"/>
                </a:lnTo>
                <a:lnTo>
                  <a:pt x="9" y="2259"/>
                </a:lnTo>
                <a:lnTo>
                  <a:pt x="9" y="2257"/>
                </a:lnTo>
                <a:lnTo>
                  <a:pt x="9" y="2255"/>
                </a:lnTo>
                <a:lnTo>
                  <a:pt x="11" y="2252"/>
                </a:lnTo>
                <a:lnTo>
                  <a:pt x="11" y="2250"/>
                </a:lnTo>
                <a:lnTo>
                  <a:pt x="11" y="2248"/>
                </a:lnTo>
                <a:lnTo>
                  <a:pt x="11" y="2246"/>
                </a:lnTo>
                <a:lnTo>
                  <a:pt x="11" y="2242"/>
                </a:lnTo>
                <a:lnTo>
                  <a:pt x="11" y="2240"/>
                </a:lnTo>
                <a:lnTo>
                  <a:pt x="11" y="2238"/>
                </a:lnTo>
                <a:lnTo>
                  <a:pt x="13" y="2236"/>
                </a:lnTo>
                <a:lnTo>
                  <a:pt x="13" y="2229"/>
                </a:lnTo>
                <a:lnTo>
                  <a:pt x="13" y="2227"/>
                </a:lnTo>
                <a:lnTo>
                  <a:pt x="13" y="2225"/>
                </a:lnTo>
                <a:lnTo>
                  <a:pt x="15" y="2215"/>
                </a:lnTo>
                <a:lnTo>
                  <a:pt x="15" y="2213"/>
                </a:lnTo>
                <a:lnTo>
                  <a:pt x="15" y="2211"/>
                </a:lnTo>
                <a:lnTo>
                  <a:pt x="15" y="2207"/>
                </a:lnTo>
                <a:lnTo>
                  <a:pt x="15" y="2206"/>
                </a:lnTo>
                <a:lnTo>
                  <a:pt x="17" y="2202"/>
                </a:lnTo>
                <a:lnTo>
                  <a:pt x="17" y="2200"/>
                </a:lnTo>
                <a:lnTo>
                  <a:pt x="17" y="2198"/>
                </a:lnTo>
                <a:lnTo>
                  <a:pt x="17" y="2194"/>
                </a:lnTo>
                <a:lnTo>
                  <a:pt x="17" y="2192"/>
                </a:lnTo>
                <a:lnTo>
                  <a:pt x="17" y="2188"/>
                </a:lnTo>
                <a:lnTo>
                  <a:pt x="17" y="2184"/>
                </a:lnTo>
                <a:lnTo>
                  <a:pt x="19" y="2182"/>
                </a:lnTo>
                <a:lnTo>
                  <a:pt x="19" y="2181"/>
                </a:lnTo>
                <a:lnTo>
                  <a:pt x="19" y="2179"/>
                </a:lnTo>
                <a:lnTo>
                  <a:pt x="19" y="2177"/>
                </a:lnTo>
                <a:lnTo>
                  <a:pt x="19" y="2175"/>
                </a:lnTo>
                <a:lnTo>
                  <a:pt x="19" y="2173"/>
                </a:lnTo>
                <a:lnTo>
                  <a:pt x="19" y="2169"/>
                </a:lnTo>
                <a:lnTo>
                  <a:pt x="19" y="2167"/>
                </a:lnTo>
                <a:lnTo>
                  <a:pt x="21" y="2159"/>
                </a:lnTo>
                <a:lnTo>
                  <a:pt x="21" y="2158"/>
                </a:lnTo>
                <a:lnTo>
                  <a:pt x="21" y="2154"/>
                </a:lnTo>
                <a:lnTo>
                  <a:pt x="21" y="2152"/>
                </a:lnTo>
                <a:lnTo>
                  <a:pt x="21" y="2150"/>
                </a:lnTo>
                <a:lnTo>
                  <a:pt x="21" y="2148"/>
                </a:lnTo>
                <a:lnTo>
                  <a:pt x="21" y="2146"/>
                </a:lnTo>
                <a:lnTo>
                  <a:pt x="23" y="2146"/>
                </a:lnTo>
                <a:lnTo>
                  <a:pt x="23" y="2144"/>
                </a:lnTo>
                <a:lnTo>
                  <a:pt x="23" y="2142"/>
                </a:lnTo>
                <a:lnTo>
                  <a:pt x="23" y="2140"/>
                </a:lnTo>
                <a:lnTo>
                  <a:pt x="23" y="2138"/>
                </a:lnTo>
                <a:lnTo>
                  <a:pt x="23" y="2134"/>
                </a:lnTo>
                <a:lnTo>
                  <a:pt x="23" y="2133"/>
                </a:lnTo>
                <a:lnTo>
                  <a:pt x="25" y="2129"/>
                </a:lnTo>
                <a:lnTo>
                  <a:pt x="25" y="2127"/>
                </a:lnTo>
                <a:lnTo>
                  <a:pt x="25" y="2123"/>
                </a:lnTo>
                <a:lnTo>
                  <a:pt x="25" y="2121"/>
                </a:lnTo>
                <a:lnTo>
                  <a:pt x="25" y="2117"/>
                </a:lnTo>
                <a:lnTo>
                  <a:pt x="27" y="2110"/>
                </a:lnTo>
                <a:lnTo>
                  <a:pt x="27" y="2108"/>
                </a:lnTo>
                <a:lnTo>
                  <a:pt x="27" y="2106"/>
                </a:lnTo>
                <a:lnTo>
                  <a:pt x="27" y="2104"/>
                </a:lnTo>
                <a:lnTo>
                  <a:pt x="27" y="2102"/>
                </a:lnTo>
                <a:lnTo>
                  <a:pt x="27" y="2100"/>
                </a:lnTo>
                <a:lnTo>
                  <a:pt x="27" y="2098"/>
                </a:lnTo>
                <a:lnTo>
                  <a:pt x="27" y="2096"/>
                </a:lnTo>
                <a:lnTo>
                  <a:pt x="29" y="2092"/>
                </a:lnTo>
                <a:lnTo>
                  <a:pt x="29" y="2090"/>
                </a:lnTo>
                <a:lnTo>
                  <a:pt x="29" y="2088"/>
                </a:lnTo>
                <a:lnTo>
                  <a:pt x="29" y="2086"/>
                </a:lnTo>
                <a:lnTo>
                  <a:pt x="29" y="2079"/>
                </a:lnTo>
                <a:lnTo>
                  <a:pt x="29" y="2077"/>
                </a:lnTo>
                <a:lnTo>
                  <a:pt x="31" y="2075"/>
                </a:lnTo>
                <a:lnTo>
                  <a:pt x="31" y="2073"/>
                </a:lnTo>
                <a:lnTo>
                  <a:pt x="31" y="2071"/>
                </a:lnTo>
                <a:lnTo>
                  <a:pt x="31" y="2069"/>
                </a:lnTo>
                <a:lnTo>
                  <a:pt x="31" y="2065"/>
                </a:lnTo>
                <a:lnTo>
                  <a:pt x="31" y="2063"/>
                </a:lnTo>
                <a:lnTo>
                  <a:pt x="31" y="2062"/>
                </a:lnTo>
                <a:lnTo>
                  <a:pt x="31" y="2058"/>
                </a:lnTo>
                <a:lnTo>
                  <a:pt x="32" y="2056"/>
                </a:lnTo>
                <a:lnTo>
                  <a:pt x="32" y="2054"/>
                </a:lnTo>
                <a:lnTo>
                  <a:pt x="32" y="2050"/>
                </a:lnTo>
                <a:lnTo>
                  <a:pt x="32" y="2048"/>
                </a:lnTo>
                <a:lnTo>
                  <a:pt x="32" y="2044"/>
                </a:lnTo>
                <a:lnTo>
                  <a:pt x="34" y="2031"/>
                </a:lnTo>
                <a:lnTo>
                  <a:pt x="34" y="2025"/>
                </a:lnTo>
                <a:lnTo>
                  <a:pt x="36" y="2017"/>
                </a:lnTo>
                <a:lnTo>
                  <a:pt x="36" y="2006"/>
                </a:lnTo>
                <a:lnTo>
                  <a:pt x="36" y="2004"/>
                </a:lnTo>
                <a:lnTo>
                  <a:pt x="36" y="1998"/>
                </a:lnTo>
                <a:lnTo>
                  <a:pt x="38" y="1998"/>
                </a:lnTo>
                <a:lnTo>
                  <a:pt x="38" y="1994"/>
                </a:lnTo>
                <a:lnTo>
                  <a:pt x="38" y="1992"/>
                </a:lnTo>
                <a:lnTo>
                  <a:pt x="38" y="1991"/>
                </a:lnTo>
                <a:lnTo>
                  <a:pt x="38" y="1987"/>
                </a:lnTo>
                <a:lnTo>
                  <a:pt x="40" y="1981"/>
                </a:lnTo>
                <a:lnTo>
                  <a:pt x="40" y="1979"/>
                </a:lnTo>
                <a:lnTo>
                  <a:pt x="40" y="1977"/>
                </a:lnTo>
                <a:lnTo>
                  <a:pt x="40" y="1975"/>
                </a:lnTo>
                <a:lnTo>
                  <a:pt x="40" y="1971"/>
                </a:lnTo>
                <a:lnTo>
                  <a:pt x="40" y="1967"/>
                </a:lnTo>
                <a:lnTo>
                  <a:pt x="42" y="1966"/>
                </a:lnTo>
                <a:lnTo>
                  <a:pt x="42" y="1960"/>
                </a:lnTo>
                <a:lnTo>
                  <a:pt x="42" y="1958"/>
                </a:lnTo>
                <a:lnTo>
                  <a:pt x="42" y="1952"/>
                </a:lnTo>
                <a:lnTo>
                  <a:pt x="44" y="1943"/>
                </a:lnTo>
                <a:lnTo>
                  <a:pt x="44" y="1939"/>
                </a:lnTo>
                <a:lnTo>
                  <a:pt x="44" y="1933"/>
                </a:lnTo>
                <a:lnTo>
                  <a:pt x="44" y="1925"/>
                </a:lnTo>
                <a:lnTo>
                  <a:pt x="46" y="1925"/>
                </a:lnTo>
                <a:lnTo>
                  <a:pt x="46" y="1923"/>
                </a:lnTo>
                <a:lnTo>
                  <a:pt x="46" y="1918"/>
                </a:lnTo>
                <a:lnTo>
                  <a:pt x="46" y="1914"/>
                </a:lnTo>
                <a:lnTo>
                  <a:pt x="46" y="1912"/>
                </a:lnTo>
                <a:lnTo>
                  <a:pt x="46" y="1910"/>
                </a:lnTo>
                <a:lnTo>
                  <a:pt x="48" y="1904"/>
                </a:lnTo>
                <a:lnTo>
                  <a:pt x="48" y="1898"/>
                </a:lnTo>
                <a:lnTo>
                  <a:pt x="48" y="1893"/>
                </a:lnTo>
                <a:lnTo>
                  <a:pt x="50" y="1885"/>
                </a:lnTo>
                <a:lnTo>
                  <a:pt x="50" y="1883"/>
                </a:lnTo>
                <a:lnTo>
                  <a:pt x="50" y="1881"/>
                </a:lnTo>
                <a:lnTo>
                  <a:pt x="50" y="1879"/>
                </a:lnTo>
                <a:lnTo>
                  <a:pt x="50" y="1875"/>
                </a:lnTo>
                <a:lnTo>
                  <a:pt x="52" y="1870"/>
                </a:lnTo>
                <a:lnTo>
                  <a:pt x="52" y="1868"/>
                </a:lnTo>
                <a:lnTo>
                  <a:pt x="52" y="1864"/>
                </a:lnTo>
                <a:lnTo>
                  <a:pt x="52" y="1860"/>
                </a:lnTo>
                <a:lnTo>
                  <a:pt x="52" y="1858"/>
                </a:lnTo>
                <a:lnTo>
                  <a:pt x="52" y="1852"/>
                </a:lnTo>
                <a:lnTo>
                  <a:pt x="54" y="1847"/>
                </a:lnTo>
                <a:lnTo>
                  <a:pt x="54" y="1843"/>
                </a:lnTo>
                <a:lnTo>
                  <a:pt x="54" y="1835"/>
                </a:lnTo>
                <a:lnTo>
                  <a:pt x="55" y="1829"/>
                </a:lnTo>
                <a:lnTo>
                  <a:pt x="55" y="1827"/>
                </a:lnTo>
                <a:lnTo>
                  <a:pt x="55" y="1823"/>
                </a:lnTo>
                <a:lnTo>
                  <a:pt x="55" y="1822"/>
                </a:lnTo>
                <a:lnTo>
                  <a:pt x="55" y="1820"/>
                </a:lnTo>
                <a:lnTo>
                  <a:pt x="55" y="1818"/>
                </a:lnTo>
                <a:lnTo>
                  <a:pt x="55" y="1810"/>
                </a:lnTo>
                <a:lnTo>
                  <a:pt x="57" y="1810"/>
                </a:lnTo>
                <a:lnTo>
                  <a:pt x="57" y="1808"/>
                </a:lnTo>
                <a:lnTo>
                  <a:pt x="57" y="1802"/>
                </a:lnTo>
                <a:lnTo>
                  <a:pt x="57" y="1800"/>
                </a:lnTo>
                <a:lnTo>
                  <a:pt x="57" y="1799"/>
                </a:lnTo>
                <a:lnTo>
                  <a:pt x="59" y="1791"/>
                </a:lnTo>
                <a:lnTo>
                  <a:pt x="59" y="1787"/>
                </a:lnTo>
                <a:lnTo>
                  <a:pt x="59" y="1781"/>
                </a:lnTo>
                <a:lnTo>
                  <a:pt x="59" y="1775"/>
                </a:lnTo>
                <a:lnTo>
                  <a:pt x="59" y="1774"/>
                </a:lnTo>
                <a:lnTo>
                  <a:pt x="61" y="1772"/>
                </a:lnTo>
                <a:lnTo>
                  <a:pt x="61" y="1768"/>
                </a:lnTo>
                <a:lnTo>
                  <a:pt x="61" y="1758"/>
                </a:lnTo>
                <a:lnTo>
                  <a:pt x="61" y="1756"/>
                </a:lnTo>
                <a:lnTo>
                  <a:pt x="63" y="1747"/>
                </a:lnTo>
                <a:lnTo>
                  <a:pt x="63" y="1745"/>
                </a:lnTo>
                <a:lnTo>
                  <a:pt x="65" y="1733"/>
                </a:lnTo>
                <a:lnTo>
                  <a:pt x="65" y="1727"/>
                </a:lnTo>
                <a:lnTo>
                  <a:pt x="65" y="1724"/>
                </a:lnTo>
                <a:lnTo>
                  <a:pt x="65" y="1720"/>
                </a:lnTo>
                <a:lnTo>
                  <a:pt x="65" y="1718"/>
                </a:lnTo>
                <a:lnTo>
                  <a:pt x="65" y="1716"/>
                </a:lnTo>
                <a:lnTo>
                  <a:pt x="67" y="1706"/>
                </a:lnTo>
                <a:lnTo>
                  <a:pt x="67" y="1699"/>
                </a:lnTo>
                <a:lnTo>
                  <a:pt x="67" y="1697"/>
                </a:lnTo>
                <a:lnTo>
                  <a:pt x="69" y="1687"/>
                </a:lnTo>
                <a:lnTo>
                  <a:pt x="69" y="1679"/>
                </a:lnTo>
                <a:lnTo>
                  <a:pt x="69" y="1678"/>
                </a:lnTo>
                <a:lnTo>
                  <a:pt x="71" y="1668"/>
                </a:lnTo>
                <a:lnTo>
                  <a:pt x="71" y="1664"/>
                </a:lnTo>
                <a:lnTo>
                  <a:pt x="71" y="1656"/>
                </a:lnTo>
                <a:lnTo>
                  <a:pt x="73" y="1655"/>
                </a:lnTo>
                <a:lnTo>
                  <a:pt x="73" y="1645"/>
                </a:lnTo>
                <a:lnTo>
                  <a:pt x="73" y="1641"/>
                </a:lnTo>
                <a:lnTo>
                  <a:pt x="75" y="1630"/>
                </a:lnTo>
                <a:lnTo>
                  <a:pt x="75" y="1622"/>
                </a:lnTo>
                <a:lnTo>
                  <a:pt x="77" y="1612"/>
                </a:lnTo>
                <a:lnTo>
                  <a:pt x="77" y="1610"/>
                </a:lnTo>
                <a:lnTo>
                  <a:pt x="77" y="1603"/>
                </a:lnTo>
                <a:lnTo>
                  <a:pt x="77" y="1597"/>
                </a:lnTo>
                <a:lnTo>
                  <a:pt x="79" y="1583"/>
                </a:lnTo>
                <a:lnTo>
                  <a:pt x="79" y="1580"/>
                </a:lnTo>
                <a:lnTo>
                  <a:pt x="79" y="1578"/>
                </a:lnTo>
                <a:lnTo>
                  <a:pt x="80" y="1562"/>
                </a:lnTo>
                <a:lnTo>
                  <a:pt x="80" y="1560"/>
                </a:lnTo>
                <a:lnTo>
                  <a:pt x="80" y="1559"/>
                </a:lnTo>
                <a:lnTo>
                  <a:pt x="82" y="1553"/>
                </a:lnTo>
                <a:lnTo>
                  <a:pt x="82" y="1551"/>
                </a:lnTo>
                <a:lnTo>
                  <a:pt x="82" y="1541"/>
                </a:lnTo>
                <a:lnTo>
                  <a:pt x="84" y="1535"/>
                </a:lnTo>
                <a:lnTo>
                  <a:pt x="84" y="1530"/>
                </a:lnTo>
                <a:lnTo>
                  <a:pt x="84" y="1528"/>
                </a:lnTo>
                <a:lnTo>
                  <a:pt x="86" y="1509"/>
                </a:lnTo>
                <a:lnTo>
                  <a:pt x="86" y="1507"/>
                </a:lnTo>
                <a:lnTo>
                  <a:pt x="88" y="1495"/>
                </a:lnTo>
                <a:lnTo>
                  <a:pt x="88" y="1493"/>
                </a:lnTo>
                <a:lnTo>
                  <a:pt x="88" y="1489"/>
                </a:lnTo>
                <a:lnTo>
                  <a:pt x="90" y="1474"/>
                </a:lnTo>
                <a:lnTo>
                  <a:pt x="90" y="1461"/>
                </a:lnTo>
                <a:lnTo>
                  <a:pt x="92" y="1457"/>
                </a:lnTo>
                <a:lnTo>
                  <a:pt x="92" y="1451"/>
                </a:lnTo>
                <a:lnTo>
                  <a:pt x="92" y="1447"/>
                </a:lnTo>
                <a:lnTo>
                  <a:pt x="94" y="1436"/>
                </a:lnTo>
                <a:lnTo>
                  <a:pt x="94" y="1422"/>
                </a:lnTo>
                <a:lnTo>
                  <a:pt x="96" y="1418"/>
                </a:lnTo>
                <a:lnTo>
                  <a:pt x="96" y="1409"/>
                </a:lnTo>
                <a:lnTo>
                  <a:pt x="96" y="1407"/>
                </a:lnTo>
                <a:lnTo>
                  <a:pt x="96" y="1405"/>
                </a:lnTo>
                <a:lnTo>
                  <a:pt x="98" y="1403"/>
                </a:lnTo>
                <a:lnTo>
                  <a:pt x="98" y="1401"/>
                </a:lnTo>
                <a:lnTo>
                  <a:pt x="98" y="1395"/>
                </a:lnTo>
                <a:lnTo>
                  <a:pt x="98" y="1393"/>
                </a:lnTo>
                <a:lnTo>
                  <a:pt x="98" y="1392"/>
                </a:lnTo>
                <a:lnTo>
                  <a:pt x="98" y="1390"/>
                </a:lnTo>
                <a:lnTo>
                  <a:pt x="98" y="1384"/>
                </a:lnTo>
                <a:lnTo>
                  <a:pt x="100" y="1380"/>
                </a:lnTo>
                <a:lnTo>
                  <a:pt x="100" y="1376"/>
                </a:lnTo>
                <a:lnTo>
                  <a:pt x="100" y="1374"/>
                </a:lnTo>
                <a:lnTo>
                  <a:pt x="100" y="1370"/>
                </a:lnTo>
                <a:lnTo>
                  <a:pt x="100" y="1368"/>
                </a:lnTo>
                <a:lnTo>
                  <a:pt x="102" y="1363"/>
                </a:lnTo>
                <a:lnTo>
                  <a:pt x="102" y="1359"/>
                </a:lnTo>
                <a:lnTo>
                  <a:pt x="102" y="1357"/>
                </a:lnTo>
                <a:lnTo>
                  <a:pt x="102" y="1351"/>
                </a:lnTo>
                <a:lnTo>
                  <a:pt x="102" y="1349"/>
                </a:lnTo>
                <a:lnTo>
                  <a:pt x="103" y="1345"/>
                </a:lnTo>
                <a:lnTo>
                  <a:pt x="103" y="1344"/>
                </a:lnTo>
                <a:lnTo>
                  <a:pt x="103" y="1342"/>
                </a:lnTo>
                <a:lnTo>
                  <a:pt x="103" y="1340"/>
                </a:lnTo>
                <a:lnTo>
                  <a:pt x="103" y="1338"/>
                </a:lnTo>
                <a:lnTo>
                  <a:pt x="103" y="1336"/>
                </a:lnTo>
                <a:lnTo>
                  <a:pt x="103" y="1334"/>
                </a:lnTo>
                <a:lnTo>
                  <a:pt x="103" y="1332"/>
                </a:lnTo>
                <a:lnTo>
                  <a:pt x="105" y="1322"/>
                </a:lnTo>
                <a:lnTo>
                  <a:pt x="105" y="1320"/>
                </a:lnTo>
                <a:lnTo>
                  <a:pt x="105" y="1317"/>
                </a:lnTo>
                <a:lnTo>
                  <a:pt x="105" y="1315"/>
                </a:lnTo>
                <a:lnTo>
                  <a:pt x="105" y="1313"/>
                </a:lnTo>
                <a:lnTo>
                  <a:pt x="105" y="1311"/>
                </a:lnTo>
                <a:lnTo>
                  <a:pt x="107" y="1307"/>
                </a:lnTo>
                <a:lnTo>
                  <a:pt x="107" y="1305"/>
                </a:lnTo>
                <a:lnTo>
                  <a:pt x="107" y="1301"/>
                </a:lnTo>
                <a:lnTo>
                  <a:pt x="109" y="1290"/>
                </a:lnTo>
                <a:lnTo>
                  <a:pt x="109" y="1288"/>
                </a:lnTo>
                <a:lnTo>
                  <a:pt x="109" y="1280"/>
                </a:lnTo>
                <a:lnTo>
                  <a:pt x="109" y="1276"/>
                </a:lnTo>
                <a:lnTo>
                  <a:pt x="111" y="1267"/>
                </a:lnTo>
                <a:lnTo>
                  <a:pt x="111" y="1261"/>
                </a:lnTo>
                <a:lnTo>
                  <a:pt x="111" y="1259"/>
                </a:lnTo>
                <a:lnTo>
                  <a:pt x="113" y="1253"/>
                </a:lnTo>
                <a:lnTo>
                  <a:pt x="113" y="1246"/>
                </a:lnTo>
                <a:lnTo>
                  <a:pt x="113" y="1242"/>
                </a:lnTo>
                <a:lnTo>
                  <a:pt x="113" y="1240"/>
                </a:lnTo>
                <a:lnTo>
                  <a:pt x="113" y="1238"/>
                </a:lnTo>
                <a:lnTo>
                  <a:pt x="113" y="1236"/>
                </a:lnTo>
                <a:lnTo>
                  <a:pt x="115" y="1228"/>
                </a:lnTo>
                <a:lnTo>
                  <a:pt x="115" y="1226"/>
                </a:lnTo>
                <a:lnTo>
                  <a:pt x="115" y="1223"/>
                </a:lnTo>
                <a:lnTo>
                  <a:pt x="115" y="1219"/>
                </a:lnTo>
                <a:lnTo>
                  <a:pt x="117" y="1207"/>
                </a:lnTo>
                <a:lnTo>
                  <a:pt x="117" y="1200"/>
                </a:lnTo>
                <a:lnTo>
                  <a:pt x="117" y="1196"/>
                </a:lnTo>
                <a:lnTo>
                  <a:pt x="119" y="1194"/>
                </a:lnTo>
                <a:lnTo>
                  <a:pt x="119" y="1190"/>
                </a:lnTo>
                <a:lnTo>
                  <a:pt x="119" y="1184"/>
                </a:lnTo>
                <a:lnTo>
                  <a:pt x="119" y="1180"/>
                </a:lnTo>
                <a:lnTo>
                  <a:pt x="119" y="1178"/>
                </a:lnTo>
                <a:lnTo>
                  <a:pt x="121" y="1176"/>
                </a:lnTo>
                <a:lnTo>
                  <a:pt x="121" y="1173"/>
                </a:lnTo>
                <a:lnTo>
                  <a:pt x="121" y="1171"/>
                </a:lnTo>
                <a:lnTo>
                  <a:pt x="121" y="1169"/>
                </a:lnTo>
                <a:lnTo>
                  <a:pt x="121" y="1163"/>
                </a:lnTo>
                <a:lnTo>
                  <a:pt x="121" y="1159"/>
                </a:lnTo>
                <a:lnTo>
                  <a:pt x="123" y="1155"/>
                </a:lnTo>
                <a:lnTo>
                  <a:pt x="123" y="1153"/>
                </a:lnTo>
                <a:lnTo>
                  <a:pt x="123" y="1152"/>
                </a:lnTo>
                <a:lnTo>
                  <a:pt x="123" y="1148"/>
                </a:lnTo>
                <a:lnTo>
                  <a:pt x="123" y="1142"/>
                </a:lnTo>
                <a:lnTo>
                  <a:pt x="123" y="1140"/>
                </a:lnTo>
                <a:lnTo>
                  <a:pt x="125" y="1132"/>
                </a:lnTo>
                <a:lnTo>
                  <a:pt x="125" y="1127"/>
                </a:lnTo>
                <a:lnTo>
                  <a:pt x="125" y="1125"/>
                </a:lnTo>
                <a:lnTo>
                  <a:pt x="125" y="1123"/>
                </a:lnTo>
                <a:lnTo>
                  <a:pt x="127" y="1109"/>
                </a:lnTo>
                <a:lnTo>
                  <a:pt x="127" y="1107"/>
                </a:lnTo>
                <a:lnTo>
                  <a:pt x="127" y="1104"/>
                </a:lnTo>
                <a:lnTo>
                  <a:pt x="128" y="1102"/>
                </a:lnTo>
                <a:lnTo>
                  <a:pt x="128" y="1098"/>
                </a:lnTo>
                <a:lnTo>
                  <a:pt x="128" y="1096"/>
                </a:lnTo>
                <a:lnTo>
                  <a:pt x="128" y="1094"/>
                </a:lnTo>
                <a:lnTo>
                  <a:pt x="128" y="1092"/>
                </a:lnTo>
                <a:lnTo>
                  <a:pt x="128" y="1090"/>
                </a:lnTo>
                <a:lnTo>
                  <a:pt x="128" y="1088"/>
                </a:lnTo>
                <a:lnTo>
                  <a:pt x="130" y="1082"/>
                </a:lnTo>
                <a:lnTo>
                  <a:pt x="130" y="1080"/>
                </a:lnTo>
                <a:lnTo>
                  <a:pt x="130" y="1079"/>
                </a:lnTo>
                <a:lnTo>
                  <a:pt x="130" y="1075"/>
                </a:lnTo>
                <a:lnTo>
                  <a:pt x="132" y="1063"/>
                </a:lnTo>
                <a:lnTo>
                  <a:pt x="132" y="1061"/>
                </a:lnTo>
                <a:lnTo>
                  <a:pt x="132" y="1057"/>
                </a:lnTo>
                <a:lnTo>
                  <a:pt x="132" y="1052"/>
                </a:lnTo>
                <a:lnTo>
                  <a:pt x="132" y="1050"/>
                </a:lnTo>
                <a:lnTo>
                  <a:pt x="132" y="1048"/>
                </a:lnTo>
                <a:lnTo>
                  <a:pt x="134" y="1038"/>
                </a:lnTo>
                <a:lnTo>
                  <a:pt x="134" y="1036"/>
                </a:lnTo>
                <a:lnTo>
                  <a:pt x="134" y="1032"/>
                </a:lnTo>
                <a:lnTo>
                  <a:pt x="134" y="1031"/>
                </a:lnTo>
                <a:lnTo>
                  <a:pt x="136" y="1027"/>
                </a:lnTo>
                <a:lnTo>
                  <a:pt x="136" y="1025"/>
                </a:lnTo>
                <a:lnTo>
                  <a:pt x="136" y="1023"/>
                </a:lnTo>
                <a:lnTo>
                  <a:pt x="136" y="1021"/>
                </a:lnTo>
                <a:lnTo>
                  <a:pt x="136" y="1019"/>
                </a:lnTo>
                <a:lnTo>
                  <a:pt x="136" y="1013"/>
                </a:lnTo>
                <a:lnTo>
                  <a:pt x="136" y="1011"/>
                </a:lnTo>
                <a:lnTo>
                  <a:pt x="138" y="1006"/>
                </a:lnTo>
                <a:lnTo>
                  <a:pt x="138" y="1004"/>
                </a:lnTo>
                <a:lnTo>
                  <a:pt x="138" y="1002"/>
                </a:lnTo>
                <a:lnTo>
                  <a:pt x="138" y="1000"/>
                </a:lnTo>
                <a:lnTo>
                  <a:pt x="138" y="990"/>
                </a:lnTo>
                <a:lnTo>
                  <a:pt x="138" y="988"/>
                </a:lnTo>
                <a:lnTo>
                  <a:pt x="140" y="986"/>
                </a:lnTo>
                <a:lnTo>
                  <a:pt x="140" y="981"/>
                </a:lnTo>
                <a:lnTo>
                  <a:pt x="140" y="973"/>
                </a:lnTo>
                <a:lnTo>
                  <a:pt x="140" y="971"/>
                </a:lnTo>
                <a:lnTo>
                  <a:pt x="140" y="969"/>
                </a:lnTo>
                <a:lnTo>
                  <a:pt x="142" y="965"/>
                </a:lnTo>
                <a:lnTo>
                  <a:pt x="142" y="961"/>
                </a:lnTo>
                <a:lnTo>
                  <a:pt x="142" y="954"/>
                </a:lnTo>
                <a:lnTo>
                  <a:pt x="144" y="950"/>
                </a:lnTo>
                <a:lnTo>
                  <a:pt x="144" y="938"/>
                </a:lnTo>
                <a:lnTo>
                  <a:pt x="146" y="927"/>
                </a:lnTo>
                <a:lnTo>
                  <a:pt x="146" y="925"/>
                </a:lnTo>
                <a:lnTo>
                  <a:pt x="146" y="923"/>
                </a:lnTo>
                <a:lnTo>
                  <a:pt x="146" y="921"/>
                </a:lnTo>
                <a:lnTo>
                  <a:pt x="148" y="915"/>
                </a:lnTo>
                <a:lnTo>
                  <a:pt x="148" y="910"/>
                </a:lnTo>
                <a:lnTo>
                  <a:pt x="148" y="906"/>
                </a:lnTo>
                <a:lnTo>
                  <a:pt x="150" y="889"/>
                </a:lnTo>
                <a:lnTo>
                  <a:pt x="150" y="887"/>
                </a:lnTo>
                <a:lnTo>
                  <a:pt x="152" y="871"/>
                </a:lnTo>
                <a:lnTo>
                  <a:pt x="152" y="869"/>
                </a:lnTo>
                <a:lnTo>
                  <a:pt x="152" y="867"/>
                </a:lnTo>
                <a:lnTo>
                  <a:pt x="153" y="865"/>
                </a:lnTo>
                <a:lnTo>
                  <a:pt x="153" y="864"/>
                </a:lnTo>
                <a:lnTo>
                  <a:pt x="153" y="860"/>
                </a:lnTo>
                <a:lnTo>
                  <a:pt x="153" y="858"/>
                </a:lnTo>
                <a:lnTo>
                  <a:pt x="153" y="856"/>
                </a:lnTo>
                <a:lnTo>
                  <a:pt x="153" y="854"/>
                </a:lnTo>
                <a:lnTo>
                  <a:pt x="153" y="848"/>
                </a:lnTo>
                <a:lnTo>
                  <a:pt x="155" y="846"/>
                </a:lnTo>
                <a:lnTo>
                  <a:pt x="155" y="844"/>
                </a:lnTo>
                <a:lnTo>
                  <a:pt x="155" y="842"/>
                </a:lnTo>
                <a:lnTo>
                  <a:pt x="155" y="841"/>
                </a:lnTo>
                <a:lnTo>
                  <a:pt x="155" y="839"/>
                </a:lnTo>
                <a:lnTo>
                  <a:pt x="157" y="827"/>
                </a:lnTo>
                <a:lnTo>
                  <a:pt x="157" y="814"/>
                </a:lnTo>
                <a:lnTo>
                  <a:pt x="159" y="812"/>
                </a:lnTo>
                <a:lnTo>
                  <a:pt x="159" y="806"/>
                </a:lnTo>
                <a:lnTo>
                  <a:pt x="159" y="802"/>
                </a:lnTo>
                <a:lnTo>
                  <a:pt x="161" y="789"/>
                </a:lnTo>
                <a:lnTo>
                  <a:pt x="161" y="787"/>
                </a:lnTo>
                <a:lnTo>
                  <a:pt x="161" y="785"/>
                </a:lnTo>
                <a:lnTo>
                  <a:pt x="161" y="781"/>
                </a:lnTo>
                <a:lnTo>
                  <a:pt x="163" y="779"/>
                </a:lnTo>
                <a:lnTo>
                  <a:pt x="163" y="771"/>
                </a:lnTo>
                <a:lnTo>
                  <a:pt x="163" y="769"/>
                </a:lnTo>
                <a:lnTo>
                  <a:pt x="163" y="768"/>
                </a:lnTo>
                <a:lnTo>
                  <a:pt x="163" y="766"/>
                </a:lnTo>
                <a:lnTo>
                  <a:pt x="163" y="764"/>
                </a:lnTo>
                <a:lnTo>
                  <a:pt x="165" y="756"/>
                </a:lnTo>
                <a:lnTo>
                  <a:pt x="165" y="750"/>
                </a:lnTo>
                <a:lnTo>
                  <a:pt x="167" y="739"/>
                </a:lnTo>
                <a:lnTo>
                  <a:pt x="167" y="733"/>
                </a:lnTo>
                <a:lnTo>
                  <a:pt x="167" y="727"/>
                </a:lnTo>
                <a:lnTo>
                  <a:pt x="169" y="723"/>
                </a:lnTo>
                <a:lnTo>
                  <a:pt x="169" y="720"/>
                </a:lnTo>
                <a:lnTo>
                  <a:pt x="169" y="718"/>
                </a:lnTo>
                <a:lnTo>
                  <a:pt x="169" y="706"/>
                </a:lnTo>
                <a:lnTo>
                  <a:pt x="171" y="706"/>
                </a:lnTo>
                <a:lnTo>
                  <a:pt x="171" y="702"/>
                </a:lnTo>
                <a:lnTo>
                  <a:pt x="171" y="698"/>
                </a:lnTo>
                <a:lnTo>
                  <a:pt x="171" y="697"/>
                </a:lnTo>
                <a:lnTo>
                  <a:pt x="171" y="695"/>
                </a:lnTo>
                <a:lnTo>
                  <a:pt x="173" y="683"/>
                </a:lnTo>
                <a:lnTo>
                  <a:pt x="173" y="679"/>
                </a:lnTo>
                <a:lnTo>
                  <a:pt x="173" y="677"/>
                </a:lnTo>
                <a:lnTo>
                  <a:pt x="173" y="673"/>
                </a:lnTo>
                <a:lnTo>
                  <a:pt x="175" y="662"/>
                </a:lnTo>
                <a:lnTo>
                  <a:pt x="175" y="654"/>
                </a:lnTo>
                <a:lnTo>
                  <a:pt x="176" y="652"/>
                </a:lnTo>
                <a:lnTo>
                  <a:pt x="176" y="639"/>
                </a:lnTo>
                <a:lnTo>
                  <a:pt x="178" y="629"/>
                </a:lnTo>
                <a:lnTo>
                  <a:pt x="178" y="627"/>
                </a:lnTo>
                <a:lnTo>
                  <a:pt x="180" y="620"/>
                </a:lnTo>
                <a:lnTo>
                  <a:pt x="180" y="618"/>
                </a:lnTo>
                <a:lnTo>
                  <a:pt x="180" y="616"/>
                </a:lnTo>
                <a:lnTo>
                  <a:pt x="180" y="612"/>
                </a:lnTo>
                <a:lnTo>
                  <a:pt x="180" y="606"/>
                </a:lnTo>
                <a:lnTo>
                  <a:pt x="180" y="604"/>
                </a:lnTo>
                <a:lnTo>
                  <a:pt x="180" y="597"/>
                </a:lnTo>
                <a:lnTo>
                  <a:pt x="182" y="583"/>
                </a:lnTo>
                <a:lnTo>
                  <a:pt x="182" y="581"/>
                </a:lnTo>
                <a:lnTo>
                  <a:pt x="184" y="577"/>
                </a:lnTo>
                <a:lnTo>
                  <a:pt x="184" y="576"/>
                </a:lnTo>
                <a:lnTo>
                  <a:pt x="184" y="572"/>
                </a:lnTo>
                <a:lnTo>
                  <a:pt x="184" y="568"/>
                </a:lnTo>
                <a:lnTo>
                  <a:pt x="184" y="564"/>
                </a:lnTo>
                <a:lnTo>
                  <a:pt x="186" y="562"/>
                </a:lnTo>
                <a:lnTo>
                  <a:pt x="186" y="558"/>
                </a:lnTo>
                <a:lnTo>
                  <a:pt x="186" y="553"/>
                </a:lnTo>
                <a:lnTo>
                  <a:pt x="186" y="549"/>
                </a:lnTo>
                <a:lnTo>
                  <a:pt x="186" y="547"/>
                </a:lnTo>
                <a:lnTo>
                  <a:pt x="186" y="545"/>
                </a:lnTo>
                <a:lnTo>
                  <a:pt x="188" y="545"/>
                </a:lnTo>
                <a:lnTo>
                  <a:pt x="188" y="543"/>
                </a:lnTo>
                <a:lnTo>
                  <a:pt x="188" y="541"/>
                </a:lnTo>
                <a:lnTo>
                  <a:pt x="188" y="533"/>
                </a:lnTo>
                <a:lnTo>
                  <a:pt x="188" y="531"/>
                </a:lnTo>
                <a:lnTo>
                  <a:pt x="188" y="529"/>
                </a:lnTo>
                <a:lnTo>
                  <a:pt x="188" y="528"/>
                </a:lnTo>
                <a:lnTo>
                  <a:pt x="188" y="526"/>
                </a:lnTo>
                <a:lnTo>
                  <a:pt x="190" y="522"/>
                </a:lnTo>
                <a:lnTo>
                  <a:pt x="190" y="516"/>
                </a:lnTo>
                <a:lnTo>
                  <a:pt x="190" y="512"/>
                </a:lnTo>
                <a:lnTo>
                  <a:pt x="190" y="510"/>
                </a:lnTo>
                <a:lnTo>
                  <a:pt x="192" y="501"/>
                </a:lnTo>
                <a:lnTo>
                  <a:pt x="192" y="495"/>
                </a:lnTo>
                <a:lnTo>
                  <a:pt x="194" y="489"/>
                </a:lnTo>
                <a:lnTo>
                  <a:pt x="194" y="485"/>
                </a:lnTo>
                <a:lnTo>
                  <a:pt x="194" y="483"/>
                </a:lnTo>
                <a:lnTo>
                  <a:pt x="194" y="481"/>
                </a:lnTo>
                <a:lnTo>
                  <a:pt x="194" y="480"/>
                </a:lnTo>
                <a:lnTo>
                  <a:pt x="194" y="478"/>
                </a:lnTo>
                <a:lnTo>
                  <a:pt x="194" y="476"/>
                </a:lnTo>
                <a:lnTo>
                  <a:pt x="194" y="474"/>
                </a:lnTo>
                <a:lnTo>
                  <a:pt x="194" y="472"/>
                </a:lnTo>
                <a:lnTo>
                  <a:pt x="196" y="468"/>
                </a:lnTo>
                <a:lnTo>
                  <a:pt x="196" y="466"/>
                </a:lnTo>
                <a:lnTo>
                  <a:pt x="196" y="464"/>
                </a:lnTo>
                <a:lnTo>
                  <a:pt x="196" y="460"/>
                </a:lnTo>
                <a:lnTo>
                  <a:pt x="196" y="457"/>
                </a:lnTo>
                <a:lnTo>
                  <a:pt x="196" y="455"/>
                </a:lnTo>
                <a:lnTo>
                  <a:pt x="196" y="453"/>
                </a:lnTo>
                <a:lnTo>
                  <a:pt x="198" y="449"/>
                </a:lnTo>
                <a:lnTo>
                  <a:pt x="198" y="445"/>
                </a:lnTo>
                <a:lnTo>
                  <a:pt x="198" y="443"/>
                </a:lnTo>
                <a:lnTo>
                  <a:pt x="198" y="441"/>
                </a:lnTo>
                <a:lnTo>
                  <a:pt x="198" y="439"/>
                </a:lnTo>
                <a:lnTo>
                  <a:pt x="198" y="437"/>
                </a:lnTo>
                <a:lnTo>
                  <a:pt x="198" y="435"/>
                </a:lnTo>
                <a:lnTo>
                  <a:pt x="198" y="433"/>
                </a:lnTo>
                <a:lnTo>
                  <a:pt x="200" y="430"/>
                </a:lnTo>
                <a:lnTo>
                  <a:pt x="200" y="428"/>
                </a:lnTo>
                <a:lnTo>
                  <a:pt x="200" y="426"/>
                </a:lnTo>
                <a:lnTo>
                  <a:pt x="200" y="424"/>
                </a:lnTo>
                <a:lnTo>
                  <a:pt x="200" y="422"/>
                </a:lnTo>
                <a:lnTo>
                  <a:pt x="200" y="420"/>
                </a:lnTo>
                <a:lnTo>
                  <a:pt x="200" y="418"/>
                </a:lnTo>
                <a:lnTo>
                  <a:pt x="200" y="414"/>
                </a:lnTo>
                <a:lnTo>
                  <a:pt x="200" y="412"/>
                </a:lnTo>
                <a:lnTo>
                  <a:pt x="201" y="410"/>
                </a:lnTo>
                <a:lnTo>
                  <a:pt x="201" y="409"/>
                </a:lnTo>
                <a:lnTo>
                  <a:pt x="201" y="407"/>
                </a:lnTo>
                <a:lnTo>
                  <a:pt x="201" y="401"/>
                </a:lnTo>
                <a:lnTo>
                  <a:pt x="201" y="397"/>
                </a:lnTo>
                <a:lnTo>
                  <a:pt x="203" y="391"/>
                </a:lnTo>
                <a:lnTo>
                  <a:pt x="203" y="380"/>
                </a:lnTo>
                <a:lnTo>
                  <a:pt x="205" y="374"/>
                </a:lnTo>
                <a:lnTo>
                  <a:pt x="205" y="366"/>
                </a:lnTo>
                <a:lnTo>
                  <a:pt x="205" y="362"/>
                </a:lnTo>
                <a:lnTo>
                  <a:pt x="207" y="361"/>
                </a:lnTo>
                <a:lnTo>
                  <a:pt x="207" y="357"/>
                </a:lnTo>
                <a:lnTo>
                  <a:pt x="207" y="355"/>
                </a:lnTo>
                <a:lnTo>
                  <a:pt x="207" y="345"/>
                </a:lnTo>
                <a:lnTo>
                  <a:pt x="209" y="339"/>
                </a:lnTo>
                <a:lnTo>
                  <a:pt x="209" y="336"/>
                </a:lnTo>
                <a:lnTo>
                  <a:pt x="209" y="328"/>
                </a:lnTo>
                <a:lnTo>
                  <a:pt x="211" y="324"/>
                </a:lnTo>
                <a:lnTo>
                  <a:pt x="211" y="322"/>
                </a:lnTo>
                <a:lnTo>
                  <a:pt x="211" y="314"/>
                </a:lnTo>
                <a:lnTo>
                  <a:pt x="211" y="313"/>
                </a:lnTo>
                <a:lnTo>
                  <a:pt x="213" y="303"/>
                </a:lnTo>
                <a:lnTo>
                  <a:pt x="213" y="301"/>
                </a:lnTo>
                <a:lnTo>
                  <a:pt x="213" y="297"/>
                </a:lnTo>
                <a:lnTo>
                  <a:pt x="213" y="295"/>
                </a:lnTo>
                <a:lnTo>
                  <a:pt x="215" y="293"/>
                </a:lnTo>
                <a:lnTo>
                  <a:pt x="215" y="284"/>
                </a:lnTo>
                <a:lnTo>
                  <a:pt x="215" y="280"/>
                </a:lnTo>
                <a:lnTo>
                  <a:pt x="217" y="276"/>
                </a:lnTo>
                <a:lnTo>
                  <a:pt x="217" y="268"/>
                </a:lnTo>
                <a:lnTo>
                  <a:pt x="217" y="265"/>
                </a:lnTo>
                <a:lnTo>
                  <a:pt x="219" y="261"/>
                </a:lnTo>
                <a:lnTo>
                  <a:pt x="219" y="255"/>
                </a:lnTo>
                <a:lnTo>
                  <a:pt x="219" y="251"/>
                </a:lnTo>
                <a:lnTo>
                  <a:pt x="219" y="249"/>
                </a:lnTo>
                <a:lnTo>
                  <a:pt x="221" y="245"/>
                </a:lnTo>
                <a:lnTo>
                  <a:pt x="221" y="243"/>
                </a:lnTo>
                <a:lnTo>
                  <a:pt x="221" y="242"/>
                </a:lnTo>
                <a:lnTo>
                  <a:pt x="223" y="234"/>
                </a:lnTo>
                <a:lnTo>
                  <a:pt x="223" y="230"/>
                </a:lnTo>
                <a:lnTo>
                  <a:pt x="223" y="228"/>
                </a:lnTo>
                <a:lnTo>
                  <a:pt x="223" y="226"/>
                </a:lnTo>
                <a:lnTo>
                  <a:pt x="224" y="218"/>
                </a:lnTo>
                <a:lnTo>
                  <a:pt x="224" y="217"/>
                </a:lnTo>
                <a:lnTo>
                  <a:pt x="224" y="213"/>
                </a:lnTo>
                <a:lnTo>
                  <a:pt x="224" y="205"/>
                </a:lnTo>
                <a:lnTo>
                  <a:pt x="224" y="201"/>
                </a:lnTo>
                <a:lnTo>
                  <a:pt x="224" y="199"/>
                </a:lnTo>
                <a:lnTo>
                  <a:pt x="226" y="195"/>
                </a:lnTo>
                <a:lnTo>
                  <a:pt x="226" y="194"/>
                </a:lnTo>
                <a:lnTo>
                  <a:pt x="226" y="190"/>
                </a:lnTo>
                <a:lnTo>
                  <a:pt x="226" y="186"/>
                </a:lnTo>
                <a:lnTo>
                  <a:pt x="226" y="182"/>
                </a:lnTo>
                <a:lnTo>
                  <a:pt x="228" y="176"/>
                </a:lnTo>
                <a:lnTo>
                  <a:pt x="230" y="161"/>
                </a:lnTo>
                <a:lnTo>
                  <a:pt x="230" y="159"/>
                </a:lnTo>
                <a:lnTo>
                  <a:pt x="230" y="155"/>
                </a:lnTo>
                <a:lnTo>
                  <a:pt x="230" y="153"/>
                </a:lnTo>
                <a:lnTo>
                  <a:pt x="230" y="151"/>
                </a:lnTo>
                <a:lnTo>
                  <a:pt x="232" y="144"/>
                </a:lnTo>
                <a:lnTo>
                  <a:pt x="232" y="138"/>
                </a:lnTo>
                <a:lnTo>
                  <a:pt x="232" y="136"/>
                </a:lnTo>
                <a:lnTo>
                  <a:pt x="232" y="134"/>
                </a:lnTo>
                <a:lnTo>
                  <a:pt x="234" y="122"/>
                </a:lnTo>
                <a:lnTo>
                  <a:pt x="234" y="121"/>
                </a:lnTo>
                <a:lnTo>
                  <a:pt x="234" y="117"/>
                </a:lnTo>
                <a:lnTo>
                  <a:pt x="236" y="103"/>
                </a:lnTo>
                <a:lnTo>
                  <a:pt x="236" y="99"/>
                </a:lnTo>
                <a:lnTo>
                  <a:pt x="236" y="96"/>
                </a:lnTo>
                <a:lnTo>
                  <a:pt x="236" y="94"/>
                </a:lnTo>
                <a:lnTo>
                  <a:pt x="236" y="90"/>
                </a:lnTo>
                <a:lnTo>
                  <a:pt x="236" y="88"/>
                </a:lnTo>
                <a:lnTo>
                  <a:pt x="234" y="88"/>
                </a:lnTo>
                <a:lnTo>
                  <a:pt x="230" y="86"/>
                </a:lnTo>
                <a:lnTo>
                  <a:pt x="226" y="84"/>
                </a:lnTo>
                <a:lnTo>
                  <a:pt x="219" y="80"/>
                </a:lnTo>
                <a:lnTo>
                  <a:pt x="217" y="80"/>
                </a:lnTo>
                <a:lnTo>
                  <a:pt x="215" y="80"/>
                </a:lnTo>
                <a:lnTo>
                  <a:pt x="213" y="78"/>
                </a:lnTo>
                <a:lnTo>
                  <a:pt x="209" y="74"/>
                </a:lnTo>
                <a:lnTo>
                  <a:pt x="201" y="67"/>
                </a:lnTo>
                <a:lnTo>
                  <a:pt x="198" y="59"/>
                </a:lnTo>
                <a:lnTo>
                  <a:pt x="196" y="55"/>
                </a:lnTo>
                <a:lnTo>
                  <a:pt x="194" y="51"/>
                </a:lnTo>
                <a:lnTo>
                  <a:pt x="194" y="50"/>
                </a:lnTo>
                <a:lnTo>
                  <a:pt x="192" y="48"/>
                </a:lnTo>
                <a:lnTo>
                  <a:pt x="192" y="46"/>
                </a:lnTo>
                <a:lnTo>
                  <a:pt x="190" y="44"/>
                </a:lnTo>
                <a:lnTo>
                  <a:pt x="188" y="36"/>
                </a:lnTo>
                <a:lnTo>
                  <a:pt x="182" y="28"/>
                </a:lnTo>
                <a:lnTo>
                  <a:pt x="180" y="26"/>
                </a:lnTo>
                <a:lnTo>
                  <a:pt x="180" y="25"/>
                </a:lnTo>
                <a:lnTo>
                  <a:pt x="178" y="21"/>
                </a:lnTo>
                <a:lnTo>
                  <a:pt x="176" y="21"/>
                </a:lnTo>
                <a:lnTo>
                  <a:pt x="175" y="17"/>
                </a:lnTo>
                <a:lnTo>
                  <a:pt x="175" y="15"/>
                </a:lnTo>
                <a:lnTo>
                  <a:pt x="173" y="9"/>
                </a:lnTo>
                <a:lnTo>
                  <a:pt x="171" y="0"/>
                </a:lnTo>
                <a:lnTo>
                  <a:pt x="175" y="0"/>
                </a:lnTo>
                <a:lnTo>
                  <a:pt x="184" y="0"/>
                </a:lnTo>
                <a:lnTo>
                  <a:pt x="251" y="2"/>
                </a:lnTo>
                <a:lnTo>
                  <a:pt x="297" y="2"/>
                </a:lnTo>
                <a:lnTo>
                  <a:pt x="301" y="2"/>
                </a:lnTo>
                <a:lnTo>
                  <a:pt x="307" y="2"/>
                </a:lnTo>
                <a:lnTo>
                  <a:pt x="345" y="2"/>
                </a:lnTo>
                <a:lnTo>
                  <a:pt x="411" y="3"/>
                </a:lnTo>
                <a:lnTo>
                  <a:pt x="413" y="3"/>
                </a:lnTo>
                <a:lnTo>
                  <a:pt x="417" y="3"/>
                </a:lnTo>
                <a:lnTo>
                  <a:pt x="465" y="3"/>
                </a:lnTo>
                <a:lnTo>
                  <a:pt x="474" y="3"/>
                </a:lnTo>
                <a:lnTo>
                  <a:pt x="495" y="3"/>
                </a:lnTo>
                <a:lnTo>
                  <a:pt x="507" y="3"/>
                </a:lnTo>
                <a:lnTo>
                  <a:pt x="537" y="3"/>
                </a:lnTo>
                <a:lnTo>
                  <a:pt x="545" y="3"/>
                </a:lnTo>
                <a:lnTo>
                  <a:pt x="547" y="3"/>
                </a:lnTo>
                <a:lnTo>
                  <a:pt x="564" y="3"/>
                </a:lnTo>
                <a:lnTo>
                  <a:pt x="607" y="3"/>
                </a:lnTo>
                <a:lnTo>
                  <a:pt x="639" y="5"/>
                </a:lnTo>
                <a:lnTo>
                  <a:pt x="703" y="5"/>
                </a:lnTo>
                <a:lnTo>
                  <a:pt x="706" y="5"/>
                </a:lnTo>
                <a:lnTo>
                  <a:pt x="708" y="5"/>
                </a:lnTo>
                <a:lnTo>
                  <a:pt x="741" y="5"/>
                </a:lnTo>
                <a:lnTo>
                  <a:pt x="789" y="7"/>
                </a:lnTo>
                <a:lnTo>
                  <a:pt x="793" y="7"/>
                </a:lnTo>
                <a:lnTo>
                  <a:pt x="797" y="7"/>
                </a:lnTo>
                <a:lnTo>
                  <a:pt x="808" y="7"/>
                </a:lnTo>
                <a:lnTo>
                  <a:pt x="902" y="9"/>
                </a:lnTo>
                <a:lnTo>
                  <a:pt x="910" y="9"/>
                </a:lnTo>
                <a:lnTo>
                  <a:pt x="948" y="11"/>
                </a:lnTo>
                <a:lnTo>
                  <a:pt x="1006" y="13"/>
                </a:lnTo>
                <a:lnTo>
                  <a:pt x="1021" y="13"/>
                </a:lnTo>
                <a:lnTo>
                  <a:pt x="1023" y="13"/>
                </a:lnTo>
                <a:lnTo>
                  <a:pt x="1025" y="13"/>
                </a:lnTo>
                <a:lnTo>
                  <a:pt x="1027" y="13"/>
                </a:lnTo>
                <a:lnTo>
                  <a:pt x="1031" y="1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6426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Louisiana </a:t>
            </a:r>
            <a:r>
              <a:rPr lang="en-US" altLang="zh-CN" dirty="0"/>
              <a:t>State Outline</a:t>
            </a:r>
            <a:endParaRPr lang="en-US" altLang="zh-CN" dirty="0"/>
          </a:p>
        </p:txBody>
      </p:sp>
      <p:sp>
        <p:nvSpPr>
          <p:cNvPr id="5" name="Freeform 361"/>
          <p:cNvSpPr>
            <a:spLocks noEditPoints="1"/>
          </p:cNvSpPr>
          <p:nvPr/>
        </p:nvSpPr>
        <p:spPr bwMode="auto">
          <a:xfrm>
            <a:off x="5223934" y="2348880"/>
            <a:ext cx="3635615" cy="3321344"/>
          </a:xfrm>
          <a:custGeom>
            <a:avLst/>
            <a:gdLst>
              <a:gd name="T0" fmla="*/ 2232 w 3297"/>
              <a:gd name="T1" fmla="*/ 2905 h 3012"/>
              <a:gd name="T2" fmla="*/ 2007 w 3297"/>
              <a:gd name="T3" fmla="*/ 2880 h 3012"/>
              <a:gd name="T4" fmla="*/ 1903 w 3297"/>
              <a:gd name="T5" fmla="*/ 2820 h 3012"/>
              <a:gd name="T6" fmla="*/ 1961 w 3297"/>
              <a:gd name="T7" fmla="*/ 2807 h 3012"/>
              <a:gd name="T8" fmla="*/ 2564 w 3297"/>
              <a:gd name="T9" fmla="*/ 2778 h 3012"/>
              <a:gd name="T10" fmla="*/ 2602 w 3297"/>
              <a:gd name="T11" fmla="*/ 2755 h 3012"/>
              <a:gd name="T12" fmla="*/ 2654 w 3297"/>
              <a:gd name="T13" fmla="*/ 2711 h 3012"/>
              <a:gd name="T14" fmla="*/ 1836 w 3297"/>
              <a:gd name="T15" fmla="*/ 2787 h 3012"/>
              <a:gd name="T16" fmla="*/ 2545 w 3297"/>
              <a:gd name="T17" fmla="*/ 2703 h 3012"/>
              <a:gd name="T18" fmla="*/ 2591 w 3297"/>
              <a:gd name="T19" fmla="*/ 2649 h 3012"/>
              <a:gd name="T20" fmla="*/ 2823 w 3297"/>
              <a:gd name="T21" fmla="*/ 2613 h 3012"/>
              <a:gd name="T22" fmla="*/ 2844 w 3297"/>
              <a:gd name="T23" fmla="*/ 2569 h 3012"/>
              <a:gd name="T24" fmla="*/ 2754 w 3297"/>
              <a:gd name="T25" fmla="*/ 2532 h 3012"/>
              <a:gd name="T26" fmla="*/ 1444 w 3297"/>
              <a:gd name="T27" fmla="*/ 2546 h 3012"/>
              <a:gd name="T28" fmla="*/ 2790 w 3297"/>
              <a:gd name="T29" fmla="*/ 2496 h 3012"/>
              <a:gd name="T30" fmla="*/ 2810 w 3297"/>
              <a:gd name="T31" fmla="*/ 2442 h 3012"/>
              <a:gd name="T32" fmla="*/ 2980 w 3297"/>
              <a:gd name="T33" fmla="*/ 2394 h 3012"/>
              <a:gd name="T34" fmla="*/ 3000 w 3297"/>
              <a:gd name="T35" fmla="*/ 2330 h 3012"/>
              <a:gd name="T36" fmla="*/ 3015 w 3297"/>
              <a:gd name="T37" fmla="*/ 2286 h 3012"/>
              <a:gd name="T38" fmla="*/ 3046 w 3297"/>
              <a:gd name="T39" fmla="*/ 2233 h 3012"/>
              <a:gd name="T40" fmla="*/ 2994 w 3297"/>
              <a:gd name="T41" fmla="*/ 2204 h 3012"/>
              <a:gd name="T42" fmla="*/ 2998 w 3297"/>
              <a:gd name="T43" fmla="*/ 2190 h 3012"/>
              <a:gd name="T44" fmla="*/ 2911 w 3297"/>
              <a:gd name="T45" fmla="*/ 2307 h 3012"/>
              <a:gd name="T46" fmla="*/ 2923 w 3297"/>
              <a:gd name="T47" fmla="*/ 2411 h 3012"/>
              <a:gd name="T48" fmla="*/ 2838 w 3297"/>
              <a:gd name="T49" fmla="*/ 2413 h 3012"/>
              <a:gd name="T50" fmla="*/ 2756 w 3297"/>
              <a:gd name="T51" fmla="*/ 2476 h 3012"/>
              <a:gd name="T52" fmla="*/ 2806 w 3297"/>
              <a:gd name="T53" fmla="*/ 2605 h 3012"/>
              <a:gd name="T54" fmla="*/ 2952 w 3297"/>
              <a:gd name="T55" fmla="*/ 2718 h 3012"/>
              <a:gd name="T56" fmla="*/ 3098 w 3297"/>
              <a:gd name="T57" fmla="*/ 2870 h 3012"/>
              <a:gd name="T58" fmla="*/ 3005 w 3297"/>
              <a:gd name="T59" fmla="*/ 2826 h 3012"/>
              <a:gd name="T60" fmla="*/ 2683 w 3297"/>
              <a:gd name="T61" fmla="*/ 2666 h 3012"/>
              <a:gd name="T62" fmla="*/ 2596 w 3297"/>
              <a:gd name="T63" fmla="*/ 2626 h 3012"/>
              <a:gd name="T64" fmla="*/ 2514 w 3297"/>
              <a:gd name="T65" fmla="*/ 2653 h 3012"/>
              <a:gd name="T66" fmla="*/ 2493 w 3297"/>
              <a:gd name="T67" fmla="*/ 2747 h 3012"/>
              <a:gd name="T68" fmla="*/ 2383 w 3297"/>
              <a:gd name="T69" fmla="*/ 2837 h 3012"/>
              <a:gd name="T70" fmla="*/ 2293 w 3297"/>
              <a:gd name="T71" fmla="*/ 2801 h 3012"/>
              <a:gd name="T72" fmla="*/ 2214 w 3297"/>
              <a:gd name="T73" fmla="*/ 2753 h 3012"/>
              <a:gd name="T74" fmla="*/ 2164 w 3297"/>
              <a:gd name="T75" fmla="*/ 2797 h 3012"/>
              <a:gd name="T76" fmla="*/ 2064 w 3297"/>
              <a:gd name="T77" fmla="*/ 2885 h 3012"/>
              <a:gd name="T78" fmla="*/ 2041 w 3297"/>
              <a:gd name="T79" fmla="*/ 2787 h 3012"/>
              <a:gd name="T80" fmla="*/ 1938 w 3297"/>
              <a:gd name="T81" fmla="*/ 2772 h 3012"/>
              <a:gd name="T82" fmla="*/ 1844 w 3297"/>
              <a:gd name="T83" fmla="*/ 2749 h 3012"/>
              <a:gd name="T84" fmla="*/ 1665 w 3297"/>
              <a:gd name="T85" fmla="*/ 2586 h 3012"/>
              <a:gd name="T86" fmla="*/ 1469 w 3297"/>
              <a:gd name="T87" fmla="*/ 2426 h 3012"/>
              <a:gd name="T88" fmla="*/ 1208 w 3297"/>
              <a:gd name="T89" fmla="*/ 2434 h 3012"/>
              <a:gd name="T90" fmla="*/ 1191 w 3297"/>
              <a:gd name="T91" fmla="*/ 2540 h 3012"/>
              <a:gd name="T92" fmla="*/ 588 w 3297"/>
              <a:gd name="T93" fmla="*/ 2413 h 3012"/>
              <a:gd name="T94" fmla="*/ 81 w 3297"/>
              <a:gd name="T95" fmla="*/ 2363 h 3012"/>
              <a:gd name="T96" fmla="*/ 211 w 3297"/>
              <a:gd name="T97" fmla="*/ 2058 h 3012"/>
              <a:gd name="T98" fmla="*/ 196 w 3297"/>
              <a:gd name="T99" fmla="*/ 1839 h 3012"/>
              <a:gd name="T100" fmla="*/ 309 w 3297"/>
              <a:gd name="T101" fmla="*/ 1563 h 3012"/>
              <a:gd name="T102" fmla="*/ 273 w 3297"/>
              <a:gd name="T103" fmla="*/ 1332 h 3012"/>
              <a:gd name="T104" fmla="*/ 142 w 3297"/>
              <a:gd name="T105" fmla="*/ 1088 h 3012"/>
              <a:gd name="T106" fmla="*/ 71 w 3297"/>
              <a:gd name="T107" fmla="*/ 827 h 3012"/>
              <a:gd name="T108" fmla="*/ 0 w 3297"/>
              <a:gd name="T109" fmla="*/ 211 h 3012"/>
              <a:gd name="T110" fmla="*/ 1851 w 3297"/>
              <a:gd name="T111" fmla="*/ 215 h 3012"/>
              <a:gd name="T112" fmla="*/ 1846 w 3297"/>
              <a:gd name="T113" fmla="*/ 608 h 3012"/>
              <a:gd name="T114" fmla="*/ 1669 w 3297"/>
              <a:gd name="T115" fmla="*/ 1042 h 3012"/>
              <a:gd name="T116" fmla="*/ 2266 w 3297"/>
              <a:gd name="T117" fmla="*/ 1503 h 3012"/>
              <a:gd name="T118" fmla="*/ 2656 w 3297"/>
              <a:gd name="T119" fmla="*/ 1705 h 3012"/>
              <a:gd name="T120" fmla="*/ 2752 w 3297"/>
              <a:gd name="T121" fmla="*/ 1914 h 3012"/>
              <a:gd name="T122" fmla="*/ 2739 w 3297"/>
              <a:gd name="T123" fmla="*/ 2185 h 3012"/>
              <a:gd name="T124" fmla="*/ 2881 w 3297"/>
              <a:gd name="T125" fmla="*/ 2183 h 3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97" h="3012">
                <a:moveTo>
                  <a:pt x="2089" y="2922"/>
                </a:moveTo>
                <a:lnTo>
                  <a:pt x="2091" y="2922"/>
                </a:lnTo>
                <a:lnTo>
                  <a:pt x="2091" y="2920"/>
                </a:lnTo>
                <a:lnTo>
                  <a:pt x="2093" y="2920"/>
                </a:lnTo>
                <a:lnTo>
                  <a:pt x="2095" y="2920"/>
                </a:lnTo>
                <a:lnTo>
                  <a:pt x="2097" y="2920"/>
                </a:lnTo>
                <a:lnTo>
                  <a:pt x="2099" y="2920"/>
                </a:lnTo>
                <a:lnTo>
                  <a:pt x="2101" y="2920"/>
                </a:lnTo>
                <a:lnTo>
                  <a:pt x="2103" y="2920"/>
                </a:lnTo>
                <a:lnTo>
                  <a:pt x="2105" y="2920"/>
                </a:lnTo>
                <a:lnTo>
                  <a:pt x="2107" y="2920"/>
                </a:lnTo>
                <a:lnTo>
                  <a:pt x="2109" y="2920"/>
                </a:lnTo>
                <a:lnTo>
                  <a:pt x="2111" y="2920"/>
                </a:lnTo>
                <a:lnTo>
                  <a:pt x="2109" y="2922"/>
                </a:lnTo>
                <a:lnTo>
                  <a:pt x="2103" y="2924"/>
                </a:lnTo>
                <a:lnTo>
                  <a:pt x="2097" y="2926"/>
                </a:lnTo>
                <a:lnTo>
                  <a:pt x="2089" y="2928"/>
                </a:lnTo>
                <a:lnTo>
                  <a:pt x="2082" y="2929"/>
                </a:lnTo>
                <a:lnTo>
                  <a:pt x="2078" y="2929"/>
                </a:lnTo>
                <a:lnTo>
                  <a:pt x="2072" y="2929"/>
                </a:lnTo>
                <a:lnTo>
                  <a:pt x="2068" y="2929"/>
                </a:lnTo>
                <a:lnTo>
                  <a:pt x="2068" y="2928"/>
                </a:lnTo>
                <a:lnTo>
                  <a:pt x="2070" y="2928"/>
                </a:lnTo>
                <a:lnTo>
                  <a:pt x="2072" y="2928"/>
                </a:lnTo>
                <a:lnTo>
                  <a:pt x="2078" y="2928"/>
                </a:lnTo>
                <a:lnTo>
                  <a:pt x="2080" y="2926"/>
                </a:lnTo>
                <a:lnTo>
                  <a:pt x="2080" y="2928"/>
                </a:lnTo>
                <a:lnTo>
                  <a:pt x="2086" y="2926"/>
                </a:lnTo>
                <a:lnTo>
                  <a:pt x="2086" y="2924"/>
                </a:lnTo>
                <a:lnTo>
                  <a:pt x="2088" y="2924"/>
                </a:lnTo>
                <a:lnTo>
                  <a:pt x="2088" y="2922"/>
                </a:lnTo>
                <a:lnTo>
                  <a:pt x="2088" y="2920"/>
                </a:lnTo>
                <a:lnTo>
                  <a:pt x="2089" y="2922"/>
                </a:lnTo>
                <a:close/>
                <a:moveTo>
                  <a:pt x="2038" y="2920"/>
                </a:moveTo>
                <a:lnTo>
                  <a:pt x="2040" y="2920"/>
                </a:lnTo>
                <a:lnTo>
                  <a:pt x="2041" y="2920"/>
                </a:lnTo>
                <a:lnTo>
                  <a:pt x="2043" y="2920"/>
                </a:lnTo>
                <a:lnTo>
                  <a:pt x="2043" y="2922"/>
                </a:lnTo>
                <a:lnTo>
                  <a:pt x="2045" y="2922"/>
                </a:lnTo>
                <a:lnTo>
                  <a:pt x="2045" y="2920"/>
                </a:lnTo>
                <a:lnTo>
                  <a:pt x="2047" y="2920"/>
                </a:lnTo>
                <a:lnTo>
                  <a:pt x="2047" y="2922"/>
                </a:lnTo>
                <a:lnTo>
                  <a:pt x="2045" y="2926"/>
                </a:lnTo>
                <a:lnTo>
                  <a:pt x="2041" y="2928"/>
                </a:lnTo>
                <a:lnTo>
                  <a:pt x="2034" y="2929"/>
                </a:lnTo>
                <a:lnTo>
                  <a:pt x="2032" y="2929"/>
                </a:lnTo>
                <a:lnTo>
                  <a:pt x="2028" y="2929"/>
                </a:lnTo>
                <a:lnTo>
                  <a:pt x="2026" y="2929"/>
                </a:lnTo>
                <a:lnTo>
                  <a:pt x="2024" y="2929"/>
                </a:lnTo>
                <a:lnTo>
                  <a:pt x="2022" y="2929"/>
                </a:lnTo>
                <a:lnTo>
                  <a:pt x="2020" y="2928"/>
                </a:lnTo>
                <a:lnTo>
                  <a:pt x="2018" y="2928"/>
                </a:lnTo>
                <a:lnTo>
                  <a:pt x="2018" y="2926"/>
                </a:lnTo>
                <a:lnTo>
                  <a:pt x="2016" y="2926"/>
                </a:lnTo>
                <a:lnTo>
                  <a:pt x="2015" y="2926"/>
                </a:lnTo>
                <a:lnTo>
                  <a:pt x="2013" y="2924"/>
                </a:lnTo>
                <a:lnTo>
                  <a:pt x="2011" y="2924"/>
                </a:lnTo>
                <a:lnTo>
                  <a:pt x="2005" y="2924"/>
                </a:lnTo>
                <a:lnTo>
                  <a:pt x="2003" y="2924"/>
                </a:lnTo>
                <a:lnTo>
                  <a:pt x="2001" y="2922"/>
                </a:lnTo>
                <a:lnTo>
                  <a:pt x="2005" y="2922"/>
                </a:lnTo>
                <a:lnTo>
                  <a:pt x="2007" y="2922"/>
                </a:lnTo>
                <a:lnTo>
                  <a:pt x="2009" y="2922"/>
                </a:lnTo>
                <a:lnTo>
                  <a:pt x="2011" y="2922"/>
                </a:lnTo>
                <a:lnTo>
                  <a:pt x="2013" y="2924"/>
                </a:lnTo>
                <a:lnTo>
                  <a:pt x="2015" y="2924"/>
                </a:lnTo>
                <a:lnTo>
                  <a:pt x="2020" y="2924"/>
                </a:lnTo>
                <a:lnTo>
                  <a:pt x="2020" y="2922"/>
                </a:lnTo>
                <a:lnTo>
                  <a:pt x="2024" y="2924"/>
                </a:lnTo>
                <a:lnTo>
                  <a:pt x="2024" y="2926"/>
                </a:lnTo>
                <a:lnTo>
                  <a:pt x="2026" y="2926"/>
                </a:lnTo>
                <a:lnTo>
                  <a:pt x="2026" y="2928"/>
                </a:lnTo>
                <a:lnTo>
                  <a:pt x="2028" y="2926"/>
                </a:lnTo>
                <a:lnTo>
                  <a:pt x="2030" y="2926"/>
                </a:lnTo>
                <a:lnTo>
                  <a:pt x="2034" y="2926"/>
                </a:lnTo>
                <a:lnTo>
                  <a:pt x="2038" y="2924"/>
                </a:lnTo>
                <a:lnTo>
                  <a:pt x="2036" y="2924"/>
                </a:lnTo>
                <a:lnTo>
                  <a:pt x="2036" y="2922"/>
                </a:lnTo>
                <a:lnTo>
                  <a:pt x="2034" y="2922"/>
                </a:lnTo>
                <a:lnTo>
                  <a:pt x="2032" y="2920"/>
                </a:lnTo>
                <a:lnTo>
                  <a:pt x="2034" y="2920"/>
                </a:lnTo>
                <a:lnTo>
                  <a:pt x="2036" y="2920"/>
                </a:lnTo>
                <a:lnTo>
                  <a:pt x="2038" y="2920"/>
                </a:lnTo>
                <a:close/>
                <a:moveTo>
                  <a:pt x="1955" y="2916"/>
                </a:moveTo>
                <a:lnTo>
                  <a:pt x="1961" y="2922"/>
                </a:lnTo>
                <a:lnTo>
                  <a:pt x="1963" y="2920"/>
                </a:lnTo>
                <a:lnTo>
                  <a:pt x="1965" y="2922"/>
                </a:lnTo>
                <a:lnTo>
                  <a:pt x="1967" y="2922"/>
                </a:lnTo>
                <a:lnTo>
                  <a:pt x="1968" y="2924"/>
                </a:lnTo>
                <a:lnTo>
                  <a:pt x="1972" y="2924"/>
                </a:lnTo>
                <a:lnTo>
                  <a:pt x="1974" y="2924"/>
                </a:lnTo>
                <a:lnTo>
                  <a:pt x="1974" y="2926"/>
                </a:lnTo>
                <a:lnTo>
                  <a:pt x="1972" y="2928"/>
                </a:lnTo>
                <a:lnTo>
                  <a:pt x="1968" y="2926"/>
                </a:lnTo>
                <a:lnTo>
                  <a:pt x="1967" y="2924"/>
                </a:lnTo>
                <a:lnTo>
                  <a:pt x="1959" y="2922"/>
                </a:lnTo>
                <a:lnTo>
                  <a:pt x="1957" y="2920"/>
                </a:lnTo>
                <a:lnTo>
                  <a:pt x="1949" y="2914"/>
                </a:lnTo>
                <a:lnTo>
                  <a:pt x="1951" y="2914"/>
                </a:lnTo>
                <a:lnTo>
                  <a:pt x="1955" y="2916"/>
                </a:lnTo>
                <a:close/>
                <a:moveTo>
                  <a:pt x="2041" y="2914"/>
                </a:moveTo>
                <a:lnTo>
                  <a:pt x="2040" y="2914"/>
                </a:lnTo>
                <a:lnTo>
                  <a:pt x="2038" y="2914"/>
                </a:lnTo>
                <a:lnTo>
                  <a:pt x="2038" y="2910"/>
                </a:lnTo>
                <a:lnTo>
                  <a:pt x="2040" y="2912"/>
                </a:lnTo>
                <a:lnTo>
                  <a:pt x="2041" y="2912"/>
                </a:lnTo>
                <a:lnTo>
                  <a:pt x="2041" y="2914"/>
                </a:lnTo>
                <a:close/>
                <a:moveTo>
                  <a:pt x="2041" y="2914"/>
                </a:moveTo>
                <a:lnTo>
                  <a:pt x="2043" y="2912"/>
                </a:lnTo>
                <a:lnTo>
                  <a:pt x="2045" y="2910"/>
                </a:lnTo>
                <a:lnTo>
                  <a:pt x="2047" y="2912"/>
                </a:lnTo>
                <a:lnTo>
                  <a:pt x="2045" y="2914"/>
                </a:lnTo>
                <a:lnTo>
                  <a:pt x="2043" y="2916"/>
                </a:lnTo>
                <a:lnTo>
                  <a:pt x="2041" y="2914"/>
                </a:lnTo>
                <a:close/>
                <a:moveTo>
                  <a:pt x="2141" y="2916"/>
                </a:moveTo>
                <a:lnTo>
                  <a:pt x="2139" y="2916"/>
                </a:lnTo>
                <a:lnTo>
                  <a:pt x="2137" y="2916"/>
                </a:lnTo>
                <a:lnTo>
                  <a:pt x="2134" y="2916"/>
                </a:lnTo>
                <a:lnTo>
                  <a:pt x="2130" y="2918"/>
                </a:lnTo>
                <a:lnTo>
                  <a:pt x="2124" y="2918"/>
                </a:lnTo>
                <a:lnTo>
                  <a:pt x="2122" y="2918"/>
                </a:lnTo>
                <a:lnTo>
                  <a:pt x="2120" y="2918"/>
                </a:lnTo>
                <a:lnTo>
                  <a:pt x="2118" y="2916"/>
                </a:lnTo>
                <a:lnTo>
                  <a:pt x="2120" y="2916"/>
                </a:lnTo>
                <a:lnTo>
                  <a:pt x="2124" y="2916"/>
                </a:lnTo>
                <a:lnTo>
                  <a:pt x="2128" y="2916"/>
                </a:lnTo>
                <a:lnTo>
                  <a:pt x="2132" y="2916"/>
                </a:lnTo>
                <a:lnTo>
                  <a:pt x="2136" y="2916"/>
                </a:lnTo>
                <a:lnTo>
                  <a:pt x="2137" y="2914"/>
                </a:lnTo>
                <a:lnTo>
                  <a:pt x="2143" y="2912"/>
                </a:lnTo>
                <a:lnTo>
                  <a:pt x="2147" y="2912"/>
                </a:lnTo>
                <a:lnTo>
                  <a:pt x="2149" y="2910"/>
                </a:lnTo>
                <a:lnTo>
                  <a:pt x="2149" y="2908"/>
                </a:lnTo>
                <a:lnTo>
                  <a:pt x="2151" y="2908"/>
                </a:lnTo>
                <a:lnTo>
                  <a:pt x="2151" y="2910"/>
                </a:lnTo>
                <a:lnTo>
                  <a:pt x="2149" y="2912"/>
                </a:lnTo>
                <a:lnTo>
                  <a:pt x="2145" y="2914"/>
                </a:lnTo>
                <a:lnTo>
                  <a:pt x="2143" y="2914"/>
                </a:lnTo>
                <a:lnTo>
                  <a:pt x="2141" y="2916"/>
                </a:lnTo>
                <a:close/>
                <a:moveTo>
                  <a:pt x="2347" y="2906"/>
                </a:moveTo>
                <a:lnTo>
                  <a:pt x="2347" y="2908"/>
                </a:lnTo>
                <a:lnTo>
                  <a:pt x="2349" y="2910"/>
                </a:lnTo>
                <a:lnTo>
                  <a:pt x="2347" y="2910"/>
                </a:lnTo>
                <a:lnTo>
                  <a:pt x="2347" y="2912"/>
                </a:lnTo>
                <a:lnTo>
                  <a:pt x="2347" y="2914"/>
                </a:lnTo>
                <a:lnTo>
                  <a:pt x="2349" y="2914"/>
                </a:lnTo>
                <a:lnTo>
                  <a:pt x="2351" y="2914"/>
                </a:lnTo>
                <a:lnTo>
                  <a:pt x="2351" y="2912"/>
                </a:lnTo>
                <a:lnTo>
                  <a:pt x="2351" y="2910"/>
                </a:lnTo>
                <a:lnTo>
                  <a:pt x="2353" y="2910"/>
                </a:lnTo>
                <a:lnTo>
                  <a:pt x="2354" y="2910"/>
                </a:lnTo>
                <a:lnTo>
                  <a:pt x="2356" y="2910"/>
                </a:lnTo>
                <a:lnTo>
                  <a:pt x="2356" y="2908"/>
                </a:lnTo>
                <a:lnTo>
                  <a:pt x="2358" y="2910"/>
                </a:lnTo>
                <a:lnTo>
                  <a:pt x="2358" y="2912"/>
                </a:lnTo>
                <a:lnTo>
                  <a:pt x="2356" y="2912"/>
                </a:lnTo>
                <a:lnTo>
                  <a:pt x="2356" y="2914"/>
                </a:lnTo>
                <a:lnTo>
                  <a:pt x="2353" y="2914"/>
                </a:lnTo>
                <a:lnTo>
                  <a:pt x="2351" y="2916"/>
                </a:lnTo>
                <a:lnTo>
                  <a:pt x="2349" y="2916"/>
                </a:lnTo>
                <a:lnTo>
                  <a:pt x="2347" y="2916"/>
                </a:lnTo>
                <a:lnTo>
                  <a:pt x="2345" y="2916"/>
                </a:lnTo>
                <a:lnTo>
                  <a:pt x="2343" y="2918"/>
                </a:lnTo>
                <a:lnTo>
                  <a:pt x="2343" y="2916"/>
                </a:lnTo>
                <a:lnTo>
                  <a:pt x="2341" y="2914"/>
                </a:lnTo>
                <a:lnTo>
                  <a:pt x="2341" y="2912"/>
                </a:lnTo>
                <a:lnTo>
                  <a:pt x="2341" y="2910"/>
                </a:lnTo>
                <a:lnTo>
                  <a:pt x="2343" y="2910"/>
                </a:lnTo>
                <a:lnTo>
                  <a:pt x="2343" y="2908"/>
                </a:lnTo>
                <a:lnTo>
                  <a:pt x="2345" y="2908"/>
                </a:lnTo>
                <a:lnTo>
                  <a:pt x="2347" y="2908"/>
                </a:lnTo>
                <a:lnTo>
                  <a:pt x="2347" y="2906"/>
                </a:lnTo>
                <a:close/>
                <a:moveTo>
                  <a:pt x="2034" y="2906"/>
                </a:moveTo>
                <a:lnTo>
                  <a:pt x="2034" y="2908"/>
                </a:lnTo>
                <a:lnTo>
                  <a:pt x="2034" y="2910"/>
                </a:lnTo>
                <a:lnTo>
                  <a:pt x="2034" y="2912"/>
                </a:lnTo>
                <a:lnTo>
                  <a:pt x="2034" y="2914"/>
                </a:lnTo>
                <a:lnTo>
                  <a:pt x="2032" y="2914"/>
                </a:lnTo>
                <a:lnTo>
                  <a:pt x="2030" y="2914"/>
                </a:lnTo>
                <a:lnTo>
                  <a:pt x="2028" y="2916"/>
                </a:lnTo>
                <a:lnTo>
                  <a:pt x="2030" y="2916"/>
                </a:lnTo>
                <a:lnTo>
                  <a:pt x="2030" y="2914"/>
                </a:lnTo>
                <a:lnTo>
                  <a:pt x="2030" y="2912"/>
                </a:lnTo>
                <a:lnTo>
                  <a:pt x="2032" y="2908"/>
                </a:lnTo>
                <a:lnTo>
                  <a:pt x="2032" y="2906"/>
                </a:lnTo>
                <a:lnTo>
                  <a:pt x="2032" y="2908"/>
                </a:lnTo>
                <a:lnTo>
                  <a:pt x="2034" y="2906"/>
                </a:lnTo>
                <a:close/>
                <a:moveTo>
                  <a:pt x="2374" y="2906"/>
                </a:moveTo>
                <a:lnTo>
                  <a:pt x="2372" y="2908"/>
                </a:lnTo>
                <a:lnTo>
                  <a:pt x="2370" y="2908"/>
                </a:lnTo>
                <a:lnTo>
                  <a:pt x="2368" y="2908"/>
                </a:lnTo>
                <a:lnTo>
                  <a:pt x="2370" y="2906"/>
                </a:lnTo>
                <a:lnTo>
                  <a:pt x="2372" y="2906"/>
                </a:lnTo>
                <a:lnTo>
                  <a:pt x="2372" y="2905"/>
                </a:lnTo>
                <a:lnTo>
                  <a:pt x="2374" y="2906"/>
                </a:lnTo>
                <a:close/>
                <a:moveTo>
                  <a:pt x="2374" y="2906"/>
                </a:moveTo>
                <a:lnTo>
                  <a:pt x="2374" y="2905"/>
                </a:lnTo>
                <a:lnTo>
                  <a:pt x="2376" y="2903"/>
                </a:lnTo>
                <a:lnTo>
                  <a:pt x="2377" y="2903"/>
                </a:lnTo>
                <a:lnTo>
                  <a:pt x="2377" y="2905"/>
                </a:lnTo>
                <a:lnTo>
                  <a:pt x="2377" y="2906"/>
                </a:lnTo>
                <a:lnTo>
                  <a:pt x="2376" y="2906"/>
                </a:lnTo>
                <a:lnTo>
                  <a:pt x="2374" y="2906"/>
                </a:lnTo>
                <a:close/>
                <a:moveTo>
                  <a:pt x="2032" y="2899"/>
                </a:moveTo>
                <a:lnTo>
                  <a:pt x="2034" y="2899"/>
                </a:lnTo>
                <a:lnTo>
                  <a:pt x="2036" y="2899"/>
                </a:lnTo>
                <a:lnTo>
                  <a:pt x="2034" y="2901"/>
                </a:lnTo>
                <a:lnTo>
                  <a:pt x="2034" y="2903"/>
                </a:lnTo>
                <a:lnTo>
                  <a:pt x="2032" y="2905"/>
                </a:lnTo>
                <a:lnTo>
                  <a:pt x="2030" y="2905"/>
                </a:lnTo>
                <a:lnTo>
                  <a:pt x="2028" y="2906"/>
                </a:lnTo>
                <a:lnTo>
                  <a:pt x="2028" y="2905"/>
                </a:lnTo>
                <a:lnTo>
                  <a:pt x="2026" y="2905"/>
                </a:lnTo>
                <a:lnTo>
                  <a:pt x="2024" y="2903"/>
                </a:lnTo>
                <a:lnTo>
                  <a:pt x="2024" y="2905"/>
                </a:lnTo>
                <a:lnTo>
                  <a:pt x="2024" y="2906"/>
                </a:lnTo>
                <a:lnTo>
                  <a:pt x="2026" y="2908"/>
                </a:lnTo>
                <a:lnTo>
                  <a:pt x="2028" y="2908"/>
                </a:lnTo>
                <a:lnTo>
                  <a:pt x="2028" y="2910"/>
                </a:lnTo>
                <a:lnTo>
                  <a:pt x="2026" y="2912"/>
                </a:lnTo>
                <a:lnTo>
                  <a:pt x="2026" y="2914"/>
                </a:lnTo>
                <a:lnTo>
                  <a:pt x="2024" y="2914"/>
                </a:lnTo>
                <a:lnTo>
                  <a:pt x="2022" y="2912"/>
                </a:lnTo>
                <a:lnTo>
                  <a:pt x="2020" y="2912"/>
                </a:lnTo>
                <a:lnTo>
                  <a:pt x="2018" y="2912"/>
                </a:lnTo>
                <a:lnTo>
                  <a:pt x="2016" y="2910"/>
                </a:lnTo>
                <a:lnTo>
                  <a:pt x="2015" y="2910"/>
                </a:lnTo>
                <a:lnTo>
                  <a:pt x="2015" y="2908"/>
                </a:lnTo>
                <a:lnTo>
                  <a:pt x="2013" y="2906"/>
                </a:lnTo>
                <a:lnTo>
                  <a:pt x="2015" y="2905"/>
                </a:lnTo>
                <a:lnTo>
                  <a:pt x="2016" y="2905"/>
                </a:lnTo>
                <a:lnTo>
                  <a:pt x="2016" y="2903"/>
                </a:lnTo>
                <a:lnTo>
                  <a:pt x="2018" y="2903"/>
                </a:lnTo>
                <a:lnTo>
                  <a:pt x="2020" y="2905"/>
                </a:lnTo>
                <a:lnTo>
                  <a:pt x="2024" y="2903"/>
                </a:lnTo>
                <a:lnTo>
                  <a:pt x="2024" y="2901"/>
                </a:lnTo>
                <a:lnTo>
                  <a:pt x="2024" y="2899"/>
                </a:lnTo>
                <a:lnTo>
                  <a:pt x="2022" y="2897"/>
                </a:lnTo>
                <a:lnTo>
                  <a:pt x="2024" y="2897"/>
                </a:lnTo>
                <a:lnTo>
                  <a:pt x="2026" y="2897"/>
                </a:lnTo>
                <a:lnTo>
                  <a:pt x="2028" y="2897"/>
                </a:lnTo>
                <a:lnTo>
                  <a:pt x="2030" y="2899"/>
                </a:lnTo>
                <a:lnTo>
                  <a:pt x="2032" y="2899"/>
                </a:lnTo>
                <a:close/>
                <a:moveTo>
                  <a:pt x="2224" y="2901"/>
                </a:moveTo>
                <a:lnTo>
                  <a:pt x="2226" y="2901"/>
                </a:lnTo>
                <a:lnTo>
                  <a:pt x="2226" y="2903"/>
                </a:lnTo>
                <a:lnTo>
                  <a:pt x="2228" y="2903"/>
                </a:lnTo>
                <a:lnTo>
                  <a:pt x="2230" y="2905"/>
                </a:lnTo>
                <a:lnTo>
                  <a:pt x="2232" y="2905"/>
                </a:lnTo>
                <a:lnTo>
                  <a:pt x="2233" y="2905"/>
                </a:lnTo>
                <a:lnTo>
                  <a:pt x="2233" y="2906"/>
                </a:lnTo>
                <a:lnTo>
                  <a:pt x="2235" y="2906"/>
                </a:lnTo>
                <a:lnTo>
                  <a:pt x="2235" y="2905"/>
                </a:lnTo>
                <a:lnTo>
                  <a:pt x="2235" y="2906"/>
                </a:lnTo>
                <a:lnTo>
                  <a:pt x="2237" y="2908"/>
                </a:lnTo>
                <a:lnTo>
                  <a:pt x="2237" y="2906"/>
                </a:lnTo>
                <a:lnTo>
                  <a:pt x="2239" y="2906"/>
                </a:lnTo>
                <a:lnTo>
                  <a:pt x="2241" y="2908"/>
                </a:lnTo>
                <a:lnTo>
                  <a:pt x="2243" y="2908"/>
                </a:lnTo>
                <a:lnTo>
                  <a:pt x="2243" y="2910"/>
                </a:lnTo>
                <a:lnTo>
                  <a:pt x="2245" y="2910"/>
                </a:lnTo>
                <a:lnTo>
                  <a:pt x="2247" y="2912"/>
                </a:lnTo>
                <a:lnTo>
                  <a:pt x="2249" y="2912"/>
                </a:lnTo>
                <a:lnTo>
                  <a:pt x="2249" y="2910"/>
                </a:lnTo>
                <a:lnTo>
                  <a:pt x="2253" y="2912"/>
                </a:lnTo>
                <a:lnTo>
                  <a:pt x="2257" y="2912"/>
                </a:lnTo>
                <a:lnTo>
                  <a:pt x="2257" y="2914"/>
                </a:lnTo>
                <a:lnTo>
                  <a:pt x="2258" y="2916"/>
                </a:lnTo>
                <a:lnTo>
                  <a:pt x="2264" y="2916"/>
                </a:lnTo>
                <a:lnTo>
                  <a:pt x="2268" y="2912"/>
                </a:lnTo>
                <a:lnTo>
                  <a:pt x="2270" y="2914"/>
                </a:lnTo>
                <a:lnTo>
                  <a:pt x="2270" y="2916"/>
                </a:lnTo>
                <a:lnTo>
                  <a:pt x="2272" y="2918"/>
                </a:lnTo>
                <a:lnTo>
                  <a:pt x="2274" y="2916"/>
                </a:lnTo>
                <a:lnTo>
                  <a:pt x="2272" y="2916"/>
                </a:lnTo>
                <a:lnTo>
                  <a:pt x="2272" y="2914"/>
                </a:lnTo>
                <a:lnTo>
                  <a:pt x="2274" y="2914"/>
                </a:lnTo>
                <a:lnTo>
                  <a:pt x="2274" y="2916"/>
                </a:lnTo>
                <a:lnTo>
                  <a:pt x="2276" y="2916"/>
                </a:lnTo>
                <a:lnTo>
                  <a:pt x="2276" y="2918"/>
                </a:lnTo>
                <a:lnTo>
                  <a:pt x="2281" y="2916"/>
                </a:lnTo>
                <a:lnTo>
                  <a:pt x="2285" y="2916"/>
                </a:lnTo>
                <a:lnTo>
                  <a:pt x="2283" y="2918"/>
                </a:lnTo>
                <a:lnTo>
                  <a:pt x="2281" y="2918"/>
                </a:lnTo>
                <a:lnTo>
                  <a:pt x="2280" y="2920"/>
                </a:lnTo>
                <a:lnTo>
                  <a:pt x="2276" y="2920"/>
                </a:lnTo>
                <a:lnTo>
                  <a:pt x="2270" y="2920"/>
                </a:lnTo>
                <a:lnTo>
                  <a:pt x="2268" y="2922"/>
                </a:lnTo>
                <a:lnTo>
                  <a:pt x="2266" y="2920"/>
                </a:lnTo>
                <a:lnTo>
                  <a:pt x="2264" y="2922"/>
                </a:lnTo>
                <a:lnTo>
                  <a:pt x="2262" y="2920"/>
                </a:lnTo>
                <a:lnTo>
                  <a:pt x="2260" y="2920"/>
                </a:lnTo>
                <a:lnTo>
                  <a:pt x="2258" y="2918"/>
                </a:lnTo>
                <a:lnTo>
                  <a:pt x="2257" y="2918"/>
                </a:lnTo>
                <a:lnTo>
                  <a:pt x="2257" y="2920"/>
                </a:lnTo>
                <a:lnTo>
                  <a:pt x="2255" y="2920"/>
                </a:lnTo>
                <a:lnTo>
                  <a:pt x="2249" y="2916"/>
                </a:lnTo>
                <a:lnTo>
                  <a:pt x="2247" y="2916"/>
                </a:lnTo>
                <a:lnTo>
                  <a:pt x="2243" y="2914"/>
                </a:lnTo>
                <a:lnTo>
                  <a:pt x="2241" y="2914"/>
                </a:lnTo>
                <a:lnTo>
                  <a:pt x="2239" y="2912"/>
                </a:lnTo>
                <a:lnTo>
                  <a:pt x="2237" y="2912"/>
                </a:lnTo>
                <a:lnTo>
                  <a:pt x="2235" y="2912"/>
                </a:lnTo>
                <a:lnTo>
                  <a:pt x="2235" y="2910"/>
                </a:lnTo>
                <a:lnTo>
                  <a:pt x="2233" y="2910"/>
                </a:lnTo>
                <a:lnTo>
                  <a:pt x="2228" y="2910"/>
                </a:lnTo>
                <a:lnTo>
                  <a:pt x="2224" y="2906"/>
                </a:lnTo>
                <a:lnTo>
                  <a:pt x="2220" y="2906"/>
                </a:lnTo>
                <a:lnTo>
                  <a:pt x="2218" y="2905"/>
                </a:lnTo>
                <a:lnTo>
                  <a:pt x="2214" y="2901"/>
                </a:lnTo>
                <a:lnTo>
                  <a:pt x="2210" y="2899"/>
                </a:lnTo>
                <a:lnTo>
                  <a:pt x="2209" y="2897"/>
                </a:lnTo>
                <a:lnTo>
                  <a:pt x="2212" y="2897"/>
                </a:lnTo>
                <a:lnTo>
                  <a:pt x="2214" y="2899"/>
                </a:lnTo>
                <a:lnTo>
                  <a:pt x="2218" y="2899"/>
                </a:lnTo>
                <a:lnTo>
                  <a:pt x="2220" y="2901"/>
                </a:lnTo>
                <a:lnTo>
                  <a:pt x="2222" y="2901"/>
                </a:lnTo>
                <a:lnTo>
                  <a:pt x="2224" y="2901"/>
                </a:lnTo>
                <a:close/>
                <a:moveTo>
                  <a:pt x="2247" y="2895"/>
                </a:moveTo>
                <a:lnTo>
                  <a:pt x="2249" y="2895"/>
                </a:lnTo>
                <a:lnTo>
                  <a:pt x="2251" y="2895"/>
                </a:lnTo>
                <a:lnTo>
                  <a:pt x="2253" y="2897"/>
                </a:lnTo>
                <a:lnTo>
                  <a:pt x="2251" y="2897"/>
                </a:lnTo>
                <a:lnTo>
                  <a:pt x="2249" y="2899"/>
                </a:lnTo>
                <a:lnTo>
                  <a:pt x="2247" y="2899"/>
                </a:lnTo>
                <a:lnTo>
                  <a:pt x="2243" y="2899"/>
                </a:lnTo>
                <a:lnTo>
                  <a:pt x="2241" y="2897"/>
                </a:lnTo>
                <a:lnTo>
                  <a:pt x="2243" y="2897"/>
                </a:lnTo>
                <a:lnTo>
                  <a:pt x="2243" y="2895"/>
                </a:lnTo>
                <a:lnTo>
                  <a:pt x="2245" y="2895"/>
                </a:lnTo>
                <a:lnTo>
                  <a:pt x="2247" y="2895"/>
                </a:lnTo>
                <a:close/>
                <a:moveTo>
                  <a:pt x="2020" y="2897"/>
                </a:moveTo>
                <a:lnTo>
                  <a:pt x="2020" y="2899"/>
                </a:lnTo>
                <a:lnTo>
                  <a:pt x="2018" y="2899"/>
                </a:lnTo>
                <a:lnTo>
                  <a:pt x="2016" y="2899"/>
                </a:lnTo>
                <a:lnTo>
                  <a:pt x="2016" y="2901"/>
                </a:lnTo>
                <a:lnTo>
                  <a:pt x="2016" y="2899"/>
                </a:lnTo>
                <a:lnTo>
                  <a:pt x="2016" y="2897"/>
                </a:lnTo>
                <a:lnTo>
                  <a:pt x="2015" y="2895"/>
                </a:lnTo>
                <a:lnTo>
                  <a:pt x="2016" y="2895"/>
                </a:lnTo>
                <a:lnTo>
                  <a:pt x="2016" y="2893"/>
                </a:lnTo>
                <a:lnTo>
                  <a:pt x="2016" y="2895"/>
                </a:lnTo>
                <a:lnTo>
                  <a:pt x="2018" y="2897"/>
                </a:lnTo>
                <a:lnTo>
                  <a:pt x="2020" y="2897"/>
                </a:lnTo>
                <a:close/>
                <a:moveTo>
                  <a:pt x="2285" y="2895"/>
                </a:moveTo>
                <a:lnTo>
                  <a:pt x="2283" y="2897"/>
                </a:lnTo>
                <a:lnTo>
                  <a:pt x="2281" y="2899"/>
                </a:lnTo>
                <a:lnTo>
                  <a:pt x="2280" y="2899"/>
                </a:lnTo>
                <a:lnTo>
                  <a:pt x="2278" y="2899"/>
                </a:lnTo>
                <a:lnTo>
                  <a:pt x="2276" y="2897"/>
                </a:lnTo>
                <a:lnTo>
                  <a:pt x="2274" y="2897"/>
                </a:lnTo>
                <a:lnTo>
                  <a:pt x="2272" y="2897"/>
                </a:lnTo>
                <a:lnTo>
                  <a:pt x="2270" y="2895"/>
                </a:lnTo>
                <a:lnTo>
                  <a:pt x="2272" y="2895"/>
                </a:lnTo>
                <a:lnTo>
                  <a:pt x="2274" y="2895"/>
                </a:lnTo>
                <a:lnTo>
                  <a:pt x="2276" y="2895"/>
                </a:lnTo>
                <a:lnTo>
                  <a:pt x="2278" y="2895"/>
                </a:lnTo>
                <a:lnTo>
                  <a:pt x="2280" y="2895"/>
                </a:lnTo>
                <a:lnTo>
                  <a:pt x="2281" y="2897"/>
                </a:lnTo>
                <a:lnTo>
                  <a:pt x="2281" y="2895"/>
                </a:lnTo>
                <a:lnTo>
                  <a:pt x="2283" y="2895"/>
                </a:lnTo>
                <a:lnTo>
                  <a:pt x="2285" y="2893"/>
                </a:lnTo>
                <a:lnTo>
                  <a:pt x="2285" y="2895"/>
                </a:lnTo>
                <a:close/>
                <a:moveTo>
                  <a:pt x="2007" y="2891"/>
                </a:moveTo>
                <a:lnTo>
                  <a:pt x="2007" y="2893"/>
                </a:lnTo>
                <a:lnTo>
                  <a:pt x="2005" y="2893"/>
                </a:lnTo>
                <a:lnTo>
                  <a:pt x="2003" y="2893"/>
                </a:lnTo>
                <a:lnTo>
                  <a:pt x="2001" y="2889"/>
                </a:lnTo>
                <a:lnTo>
                  <a:pt x="2001" y="2887"/>
                </a:lnTo>
                <a:lnTo>
                  <a:pt x="2003" y="2885"/>
                </a:lnTo>
                <a:lnTo>
                  <a:pt x="2003" y="2887"/>
                </a:lnTo>
                <a:lnTo>
                  <a:pt x="2005" y="2889"/>
                </a:lnTo>
                <a:lnTo>
                  <a:pt x="2007" y="2891"/>
                </a:lnTo>
                <a:close/>
                <a:moveTo>
                  <a:pt x="2333" y="2883"/>
                </a:moveTo>
                <a:lnTo>
                  <a:pt x="2335" y="2883"/>
                </a:lnTo>
                <a:lnTo>
                  <a:pt x="2337" y="2883"/>
                </a:lnTo>
                <a:lnTo>
                  <a:pt x="2337" y="2885"/>
                </a:lnTo>
                <a:lnTo>
                  <a:pt x="2335" y="2885"/>
                </a:lnTo>
                <a:lnTo>
                  <a:pt x="2333" y="2885"/>
                </a:lnTo>
                <a:lnTo>
                  <a:pt x="2333" y="2887"/>
                </a:lnTo>
                <a:lnTo>
                  <a:pt x="2331" y="2887"/>
                </a:lnTo>
                <a:lnTo>
                  <a:pt x="2329" y="2887"/>
                </a:lnTo>
                <a:lnTo>
                  <a:pt x="2328" y="2887"/>
                </a:lnTo>
                <a:lnTo>
                  <a:pt x="2326" y="2887"/>
                </a:lnTo>
                <a:lnTo>
                  <a:pt x="2324" y="2887"/>
                </a:lnTo>
                <a:lnTo>
                  <a:pt x="2322" y="2887"/>
                </a:lnTo>
                <a:lnTo>
                  <a:pt x="2324" y="2885"/>
                </a:lnTo>
                <a:lnTo>
                  <a:pt x="2326" y="2885"/>
                </a:lnTo>
                <a:lnTo>
                  <a:pt x="2329" y="2883"/>
                </a:lnTo>
                <a:lnTo>
                  <a:pt x="2331" y="2883"/>
                </a:lnTo>
                <a:lnTo>
                  <a:pt x="2333" y="2883"/>
                </a:lnTo>
                <a:close/>
                <a:moveTo>
                  <a:pt x="2049" y="2880"/>
                </a:moveTo>
                <a:lnTo>
                  <a:pt x="2051" y="2881"/>
                </a:lnTo>
                <a:lnTo>
                  <a:pt x="2051" y="2880"/>
                </a:lnTo>
                <a:lnTo>
                  <a:pt x="2053" y="2880"/>
                </a:lnTo>
                <a:lnTo>
                  <a:pt x="2051" y="2881"/>
                </a:lnTo>
                <a:lnTo>
                  <a:pt x="2051" y="2883"/>
                </a:lnTo>
                <a:lnTo>
                  <a:pt x="2051" y="2885"/>
                </a:lnTo>
                <a:lnTo>
                  <a:pt x="2053" y="2885"/>
                </a:lnTo>
                <a:lnTo>
                  <a:pt x="2055" y="2883"/>
                </a:lnTo>
                <a:lnTo>
                  <a:pt x="2055" y="2881"/>
                </a:lnTo>
                <a:lnTo>
                  <a:pt x="2055" y="2883"/>
                </a:lnTo>
                <a:lnTo>
                  <a:pt x="2055" y="2887"/>
                </a:lnTo>
                <a:lnTo>
                  <a:pt x="2055" y="2889"/>
                </a:lnTo>
                <a:lnTo>
                  <a:pt x="2055" y="2891"/>
                </a:lnTo>
                <a:lnTo>
                  <a:pt x="2053" y="2893"/>
                </a:lnTo>
                <a:lnTo>
                  <a:pt x="2053" y="2895"/>
                </a:lnTo>
                <a:lnTo>
                  <a:pt x="2051" y="2895"/>
                </a:lnTo>
                <a:lnTo>
                  <a:pt x="2049" y="2895"/>
                </a:lnTo>
                <a:lnTo>
                  <a:pt x="2049" y="2893"/>
                </a:lnTo>
                <a:lnTo>
                  <a:pt x="2047" y="2895"/>
                </a:lnTo>
                <a:lnTo>
                  <a:pt x="2047" y="2897"/>
                </a:lnTo>
                <a:lnTo>
                  <a:pt x="2045" y="2897"/>
                </a:lnTo>
                <a:lnTo>
                  <a:pt x="2043" y="2897"/>
                </a:lnTo>
                <a:lnTo>
                  <a:pt x="2043" y="2895"/>
                </a:lnTo>
                <a:lnTo>
                  <a:pt x="2043" y="2893"/>
                </a:lnTo>
                <a:lnTo>
                  <a:pt x="2045" y="2891"/>
                </a:lnTo>
                <a:lnTo>
                  <a:pt x="2047" y="2891"/>
                </a:lnTo>
                <a:lnTo>
                  <a:pt x="2047" y="2889"/>
                </a:lnTo>
                <a:lnTo>
                  <a:pt x="2049" y="2885"/>
                </a:lnTo>
                <a:lnTo>
                  <a:pt x="2049" y="2883"/>
                </a:lnTo>
                <a:lnTo>
                  <a:pt x="2049" y="2881"/>
                </a:lnTo>
                <a:lnTo>
                  <a:pt x="2047" y="2881"/>
                </a:lnTo>
                <a:lnTo>
                  <a:pt x="2043" y="2883"/>
                </a:lnTo>
                <a:lnTo>
                  <a:pt x="2043" y="2881"/>
                </a:lnTo>
                <a:lnTo>
                  <a:pt x="2045" y="2880"/>
                </a:lnTo>
                <a:lnTo>
                  <a:pt x="2047" y="2878"/>
                </a:lnTo>
                <a:lnTo>
                  <a:pt x="2049" y="2880"/>
                </a:lnTo>
                <a:close/>
                <a:moveTo>
                  <a:pt x="2055" y="2878"/>
                </a:moveTo>
                <a:lnTo>
                  <a:pt x="2053" y="2878"/>
                </a:lnTo>
                <a:lnTo>
                  <a:pt x="2053" y="2876"/>
                </a:lnTo>
                <a:lnTo>
                  <a:pt x="2057" y="2874"/>
                </a:lnTo>
                <a:lnTo>
                  <a:pt x="2055" y="2876"/>
                </a:lnTo>
                <a:lnTo>
                  <a:pt x="2055" y="2878"/>
                </a:lnTo>
                <a:close/>
                <a:moveTo>
                  <a:pt x="2034" y="2868"/>
                </a:moveTo>
                <a:lnTo>
                  <a:pt x="2034" y="2870"/>
                </a:lnTo>
                <a:lnTo>
                  <a:pt x="2036" y="2870"/>
                </a:lnTo>
                <a:lnTo>
                  <a:pt x="2036" y="2868"/>
                </a:lnTo>
                <a:lnTo>
                  <a:pt x="2038" y="2870"/>
                </a:lnTo>
                <a:lnTo>
                  <a:pt x="2036" y="2872"/>
                </a:lnTo>
                <a:lnTo>
                  <a:pt x="2036" y="2874"/>
                </a:lnTo>
                <a:lnTo>
                  <a:pt x="2036" y="2876"/>
                </a:lnTo>
                <a:lnTo>
                  <a:pt x="2036" y="2878"/>
                </a:lnTo>
                <a:lnTo>
                  <a:pt x="2036" y="2876"/>
                </a:lnTo>
                <a:lnTo>
                  <a:pt x="2036" y="2878"/>
                </a:lnTo>
                <a:lnTo>
                  <a:pt x="2034" y="2878"/>
                </a:lnTo>
                <a:lnTo>
                  <a:pt x="2034" y="2880"/>
                </a:lnTo>
                <a:lnTo>
                  <a:pt x="2032" y="2881"/>
                </a:lnTo>
                <a:lnTo>
                  <a:pt x="2030" y="2883"/>
                </a:lnTo>
                <a:lnTo>
                  <a:pt x="2028" y="2880"/>
                </a:lnTo>
                <a:lnTo>
                  <a:pt x="2028" y="2881"/>
                </a:lnTo>
                <a:lnTo>
                  <a:pt x="2028" y="2883"/>
                </a:lnTo>
                <a:lnTo>
                  <a:pt x="2026" y="2885"/>
                </a:lnTo>
                <a:lnTo>
                  <a:pt x="2024" y="2885"/>
                </a:lnTo>
                <a:lnTo>
                  <a:pt x="2022" y="2887"/>
                </a:lnTo>
                <a:lnTo>
                  <a:pt x="2020" y="2887"/>
                </a:lnTo>
                <a:lnTo>
                  <a:pt x="2018" y="2885"/>
                </a:lnTo>
                <a:lnTo>
                  <a:pt x="2018" y="2889"/>
                </a:lnTo>
                <a:lnTo>
                  <a:pt x="2018" y="2885"/>
                </a:lnTo>
                <a:lnTo>
                  <a:pt x="2016" y="2885"/>
                </a:lnTo>
                <a:lnTo>
                  <a:pt x="2015" y="2885"/>
                </a:lnTo>
                <a:lnTo>
                  <a:pt x="2013" y="2885"/>
                </a:lnTo>
                <a:lnTo>
                  <a:pt x="2011" y="2885"/>
                </a:lnTo>
                <a:lnTo>
                  <a:pt x="2011" y="2887"/>
                </a:lnTo>
                <a:lnTo>
                  <a:pt x="2011" y="2889"/>
                </a:lnTo>
                <a:lnTo>
                  <a:pt x="2011" y="2891"/>
                </a:lnTo>
                <a:lnTo>
                  <a:pt x="2011" y="2893"/>
                </a:lnTo>
                <a:lnTo>
                  <a:pt x="2013" y="2893"/>
                </a:lnTo>
                <a:lnTo>
                  <a:pt x="2013" y="2895"/>
                </a:lnTo>
                <a:lnTo>
                  <a:pt x="2013" y="2897"/>
                </a:lnTo>
                <a:lnTo>
                  <a:pt x="2013" y="2899"/>
                </a:lnTo>
                <a:lnTo>
                  <a:pt x="2011" y="2899"/>
                </a:lnTo>
                <a:lnTo>
                  <a:pt x="2011" y="2897"/>
                </a:lnTo>
                <a:lnTo>
                  <a:pt x="2011" y="2895"/>
                </a:lnTo>
                <a:lnTo>
                  <a:pt x="2009" y="2895"/>
                </a:lnTo>
                <a:lnTo>
                  <a:pt x="2009" y="2893"/>
                </a:lnTo>
                <a:lnTo>
                  <a:pt x="2009" y="2891"/>
                </a:lnTo>
                <a:lnTo>
                  <a:pt x="2009" y="2889"/>
                </a:lnTo>
                <a:lnTo>
                  <a:pt x="2009" y="2887"/>
                </a:lnTo>
                <a:lnTo>
                  <a:pt x="2007" y="2887"/>
                </a:lnTo>
                <a:lnTo>
                  <a:pt x="2005" y="2887"/>
                </a:lnTo>
                <a:lnTo>
                  <a:pt x="2005" y="2885"/>
                </a:lnTo>
                <a:lnTo>
                  <a:pt x="2001" y="2885"/>
                </a:lnTo>
                <a:lnTo>
                  <a:pt x="1999" y="2885"/>
                </a:lnTo>
                <a:lnTo>
                  <a:pt x="1997" y="2885"/>
                </a:lnTo>
                <a:lnTo>
                  <a:pt x="1997" y="2883"/>
                </a:lnTo>
                <a:lnTo>
                  <a:pt x="1999" y="2883"/>
                </a:lnTo>
                <a:lnTo>
                  <a:pt x="1999" y="2881"/>
                </a:lnTo>
                <a:lnTo>
                  <a:pt x="1999" y="2880"/>
                </a:lnTo>
                <a:lnTo>
                  <a:pt x="2001" y="2880"/>
                </a:lnTo>
                <a:lnTo>
                  <a:pt x="2003" y="2878"/>
                </a:lnTo>
                <a:lnTo>
                  <a:pt x="2003" y="2876"/>
                </a:lnTo>
                <a:lnTo>
                  <a:pt x="2005" y="2876"/>
                </a:lnTo>
                <a:lnTo>
                  <a:pt x="2005" y="2878"/>
                </a:lnTo>
                <a:lnTo>
                  <a:pt x="2005" y="2880"/>
                </a:lnTo>
                <a:lnTo>
                  <a:pt x="2005" y="2881"/>
                </a:lnTo>
                <a:lnTo>
                  <a:pt x="2007" y="2881"/>
                </a:lnTo>
                <a:lnTo>
                  <a:pt x="2007" y="2880"/>
                </a:lnTo>
                <a:lnTo>
                  <a:pt x="2007" y="2878"/>
                </a:lnTo>
                <a:lnTo>
                  <a:pt x="2007" y="2876"/>
                </a:lnTo>
                <a:lnTo>
                  <a:pt x="2009" y="2876"/>
                </a:lnTo>
                <a:lnTo>
                  <a:pt x="2011" y="2878"/>
                </a:lnTo>
                <a:lnTo>
                  <a:pt x="2013" y="2876"/>
                </a:lnTo>
                <a:lnTo>
                  <a:pt x="2015" y="2876"/>
                </a:lnTo>
                <a:lnTo>
                  <a:pt x="2016" y="2876"/>
                </a:lnTo>
                <a:lnTo>
                  <a:pt x="2016" y="2878"/>
                </a:lnTo>
                <a:lnTo>
                  <a:pt x="2016" y="2880"/>
                </a:lnTo>
                <a:lnTo>
                  <a:pt x="2015" y="2880"/>
                </a:lnTo>
                <a:lnTo>
                  <a:pt x="2015" y="2881"/>
                </a:lnTo>
                <a:lnTo>
                  <a:pt x="2016" y="2881"/>
                </a:lnTo>
                <a:lnTo>
                  <a:pt x="2018" y="2881"/>
                </a:lnTo>
                <a:lnTo>
                  <a:pt x="2018" y="2880"/>
                </a:lnTo>
                <a:lnTo>
                  <a:pt x="2018" y="2878"/>
                </a:lnTo>
                <a:lnTo>
                  <a:pt x="2018" y="2876"/>
                </a:lnTo>
                <a:lnTo>
                  <a:pt x="2020" y="2876"/>
                </a:lnTo>
                <a:lnTo>
                  <a:pt x="2022" y="2876"/>
                </a:lnTo>
                <a:lnTo>
                  <a:pt x="2022" y="2874"/>
                </a:lnTo>
                <a:lnTo>
                  <a:pt x="2024" y="2874"/>
                </a:lnTo>
                <a:lnTo>
                  <a:pt x="2024" y="2876"/>
                </a:lnTo>
                <a:lnTo>
                  <a:pt x="2024" y="2874"/>
                </a:lnTo>
                <a:lnTo>
                  <a:pt x="2024" y="2872"/>
                </a:lnTo>
                <a:lnTo>
                  <a:pt x="2026" y="2872"/>
                </a:lnTo>
                <a:lnTo>
                  <a:pt x="2028" y="2870"/>
                </a:lnTo>
                <a:lnTo>
                  <a:pt x="2030" y="2868"/>
                </a:lnTo>
                <a:lnTo>
                  <a:pt x="2032" y="2868"/>
                </a:lnTo>
                <a:lnTo>
                  <a:pt x="2034" y="2868"/>
                </a:lnTo>
                <a:close/>
                <a:moveTo>
                  <a:pt x="2333" y="2866"/>
                </a:moveTo>
                <a:lnTo>
                  <a:pt x="2335" y="2868"/>
                </a:lnTo>
                <a:lnTo>
                  <a:pt x="2337" y="2868"/>
                </a:lnTo>
                <a:lnTo>
                  <a:pt x="2339" y="2868"/>
                </a:lnTo>
                <a:lnTo>
                  <a:pt x="2339" y="2870"/>
                </a:lnTo>
                <a:lnTo>
                  <a:pt x="2337" y="2872"/>
                </a:lnTo>
                <a:lnTo>
                  <a:pt x="2339" y="2872"/>
                </a:lnTo>
                <a:lnTo>
                  <a:pt x="2337" y="2874"/>
                </a:lnTo>
                <a:lnTo>
                  <a:pt x="2337" y="2876"/>
                </a:lnTo>
                <a:lnTo>
                  <a:pt x="2335" y="2876"/>
                </a:lnTo>
                <a:lnTo>
                  <a:pt x="2333" y="2878"/>
                </a:lnTo>
                <a:lnTo>
                  <a:pt x="2333" y="2876"/>
                </a:lnTo>
                <a:lnTo>
                  <a:pt x="2331" y="2878"/>
                </a:lnTo>
                <a:lnTo>
                  <a:pt x="2329" y="2878"/>
                </a:lnTo>
                <a:lnTo>
                  <a:pt x="2328" y="2880"/>
                </a:lnTo>
                <a:lnTo>
                  <a:pt x="2326" y="2880"/>
                </a:lnTo>
                <a:lnTo>
                  <a:pt x="2324" y="2881"/>
                </a:lnTo>
                <a:lnTo>
                  <a:pt x="2322" y="2881"/>
                </a:lnTo>
                <a:lnTo>
                  <a:pt x="2320" y="2881"/>
                </a:lnTo>
                <a:lnTo>
                  <a:pt x="2318" y="2881"/>
                </a:lnTo>
                <a:lnTo>
                  <a:pt x="2316" y="2883"/>
                </a:lnTo>
                <a:lnTo>
                  <a:pt x="2314" y="2883"/>
                </a:lnTo>
                <a:lnTo>
                  <a:pt x="2312" y="2885"/>
                </a:lnTo>
                <a:lnTo>
                  <a:pt x="2310" y="2885"/>
                </a:lnTo>
                <a:lnTo>
                  <a:pt x="2308" y="2887"/>
                </a:lnTo>
                <a:lnTo>
                  <a:pt x="2306" y="2887"/>
                </a:lnTo>
                <a:lnTo>
                  <a:pt x="2305" y="2887"/>
                </a:lnTo>
                <a:lnTo>
                  <a:pt x="2303" y="2887"/>
                </a:lnTo>
                <a:lnTo>
                  <a:pt x="2301" y="2887"/>
                </a:lnTo>
                <a:lnTo>
                  <a:pt x="2299" y="2885"/>
                </a:lnTo>
                <a:lnTo>
                  <a:pt x="2299" y="2883"/>
                </a:lnTo>
                <a:lnTo>
                  <a:pt x="2301" y="2883"/>
                </a:lnTo>
                <a:lnTo>
                  <a:pt x="2303" y="2885"/>
                </a:lnTo>
                <a:lnTo>
                  <a:pt x="2305" y="2885"/>
                </a:lnTo>
                <a:lnTo>
                  <a:pt x="2306" y="2883"/>
                </a:lnTo>
                <a:lnTo>
                  <a:pt x="2308" y="2883"/>
                </a:lnTo>
                <a:lnTo>
                  <a:pt x="2310" y="2883"/>
                </a:lnTo>
                <a:lnTo>
                  <a:pt x="2312" y="2883"/>
                </a:lnTo>
                <a:lnTo>
                  <a:pt x="2312" y="2881"/>
                </a:lnTo>
                <a:lnTo>
                  <a:pt x="2314" y="2881"/>
                </a:lnTo>
                <a:lnTo>
                  <a:pt x="2316" y="2880"/>
                </a:lnTo>
                <a:lnTo>
                  <a:pt x="2318" y="2880"/>
                </a:lnTo>
                <a:lnTo>
                  <a:pt x="2320" y="2878"/>
                </a:lnTo>
                <a:lnTo>
                  <a:pt x="2322" y="2878"/>
                </a:lnTo>
                <a:lnTo>
                  <a:pt x="2324" y="2878"/>
                </a:lnTo>
                <a:lnTo>
                  <a:pt x="2326" y="2878"/>
                </a:lnTo>
                <a:lnTo>
                  <a:pt x="2328" y="2878"/>
                </a:lnTo>
                <a:lnTo>
                  <a:pt x="2328" y="2876"/>
                </a:lnTo>
                <a:lnTo>
                  <a:pt x="2329" y="2874"/>
                </a:lnTo>
                <a:lnTo>
                  <a:pt x="2328" y="2874"/>
                </a:lnTo>
                <a:lnTo>
                  <a:pt x="2328" y="2872"/>
                </a:lnTo>
                <a:lnTo>
                  <a:pt x="2328" y="2870"/>
                </a:lnTo>
                <a:lnTo>
                  <a:pt x="2329" y="2868"/>
                </a:lnTo>
                <a:lnTo>
                  <a:pt x="2329" y="2866"/>
                </a:lnTo>
                <a:lnTo>
                  <a:pt x="2331" y="2866"/>
                </a:lnTo>
                <a:lnTo>
                  <a:pt x="2333" y="2866"/>
                </a:lnTo>
                <a:close/>
                <a:moveTo>
                  <a:pt x="2105" y="2866"/>
                </a:moveTo>
                <a:lnTo>
                  <a:pt x="2103" y="2868"/>
                </a:lnTo>
                <a:lnTo>
                  <a:pt x="2101" y="2868"/>
                </a:lnTo>
                <a:lnTo>
                  <a:pt x="2103" y="2870"/>
                </a:lnTo>
                <a:lnTo>
                  <a:pt x="2103" y="2872"/>
                </a:lnTo>
                <a:lnTo>
                  <a:pt x="2103" y="2874"/>
                </a:lnTo>
                <a:lnTo>
                  <a:pt x="2105" y="2874"/>
                </a:lnTo>
                <a:lnTo>
                  <a:pt x="2107" y="2870"/>
                </a:lnTo>
                <a:lnTo>
                  <a:pt x="2107" y="2868"/>
                </a:lnTo>
                <a:lnTo>
                  <a:pt x="2107" y="2870"/>
                </a:lnTo>
                <a:lnTo>
                  <a:pt x="2107" y="2872"/>
                </a:lnTo>
                <a:lnTo>
                  <a:pt x="2109" y="2874"/>
                </a:lnTo>
                <a:lnTo>
                  <a:pt x="2107" y="2874"/>
                </a:lnTo>
                <a:lnTo>
                  <a:pt x="2105" y="2876"/>
                </a:lnTo>
                <a:lnTo>
                  <a:pt x="2105" y="2878"/>
                </a:lnTo>
                <a:lnTo>
                  <a:pt x="2105" y="2880"/>
                </a:lnTo>
                <a:lnTo>
                  <a:pt x="2103" y="2880"/>
                </a:lnTo>
                <a:lnTo>
                  <a:pt x="2101" y="2881"/>
                </a:lnTo>
                <a:lnTo>
                  <a:pt x="2101" y="2880"/>
                </a:lnTo>
                <a:lnTo>
                  <a:pt x="2101" y="2878"/>
                </a:lnTo>
                <a:lnTo>
                  <a:pt x="2099" y="2878"/>
                </a:lnTo>
                <a:lnTo>
                  <a:pt x="2101" y="2876"/>
                </a:lnTo>
                <a:lnTo>
                  <a:pt x="2101" y="2874"/>
                </a:lnTo>
                <a:lnTo>
                  <a:pt x="2099" y="2872"/>
                </a:lnTo>
                <a:lnTo>
                  <a:pt x="2099" y="2870"/>
                </a:lnTo>
                <a:lnTo>
                  <a:pt x="2097" y="2870"/>
                </a:lnTo>
                <a:lnTo>
                  <a:pt x="2097" y="2868"/>
                </a:lnTo>
                <a:lnTo>
                  <a:pt x="2097" y="2866"/>
                </a:lnTo>
                <a:lnTo>
                  <a:pt x="2099" y="2864"/>
                </a:lnTo>
                <a:lnTo>
                  <a:pt x="2099" y="2866"/>
                </a:lnTo>
                <a:lnTo>
                  <a:pt x="2101" y="2864"/>
                </a:lnTo>
                <a:lnTo>
                  <a:pt x="2103" y="2866"/>
                </a:lnTo>
                <a:lnTo>
                  <a:pt x="2105" y="2866"/>
                </a:lnTo>
                <a:close/>
                <a:moveTo>
                  <a:pt x="2024" y="2862"/>
                </a:moveTo>
                <a:lnTo>
                  <a:pt x="2024" y="2864"/>
                </a:lnTo>
                <a:lnTo>
                  <a:pt x="2026" y="2866"/>
                </a:lnTo>
                <a:lnTo>
                  <a:pt x="2028" y="2866"/>
                </a:lnTo>
                <a:lnTo>
                  <a:pt x="2028" y="2868"/>
                </a:lnTo>
                <a:lnTo>
                  <a:pt x="2026" y="2868"/>
                </a:lnTo>
                <a:lnTo>
                  <a:pt x="2024" y="2868"/>
                </a:lnTo>
                <a:lnTo>
                  <a:pt x="2022" y="2868"/>
                </a:lnTo>
                <a:lnTo>
                  <a:pt x="2024" y="2866"/>
                </a:lnTo>
                <a:lnTo>
                  <a:pt x="2024" y="2864"/>
                </a:lnTo>
                <a:lnTo>
                  <a:pt x="2024" y="2862"/>
                </a:lnTo>
                <a:close/>
                <a:moveTo>
                  <a:pt x="2126" y="2866"/>
                </a:moveTo>
                <a:lnTo>
                  <a:pt x="2126" y="2868"/>
                </a:lnTo>
                <a:lnTo>
                  <a:pt x="2124" y="2866"/>
                </a:lnTo>
                <a:lnTo>
                  <a:pt x="2122" y="2866"/>
                </a:lnTo>
                <a:lnTo>
                  <a:pt x="2124" y="2864"/>
                </a:lnTo>
                <a:lnTo>
                  <a:pt x="2124" y="2862"/>
                </a:lnTo>
                <a:lnTo>
                  <a:pt x="2124" y="2860"/>
                </a:lnTo>
                <a:lnTo>
                  <a:pt x="2124" y="2862"/>
                </a:lnTo>
                <a:lnTo>
                  <a:pt x="2126" y="2862"/>
                </a:lnTo>
                <a:lnTo>
                  <a:pt x="2126" y="2864"/>
                </a:lnTo>
                <a:lnTo>
                  <a:pt x="2126" y="2866"/>
                </a:lnTo>
                <a:close/>
                <a:moveTo>
                  <a:pt x="2385" y="2860"/>
                </a:moveTo>
                <a:lnTo>
                  <a:pt x="2383" y="2860"/>
                </a:lnTo>
                <a:lnTo>
                  <a:pt x="2381" y="2860"/>
                </a:lnTo>
                <a:lnTo>
                  <a:pt x="2379" y="2858"/>
                </a:lnTo>
                <a:lnTo>
                  <a:pt x="2381" y="2858"/>
                </a:lnTo>
                <a:lnTo>
                  <a:pt x="2383" y="2858"/>
                </a:lnTo>
                <a:lnTo>
                  <a:pt x="2385" y="2860"/>
                </a:lnTo>
                <a:close/>
                <a:moveTo>
                  <a:pt x="2145" y="2860"/>
                </a:moveTo>
                <a:lnTo>
                  <a:pt x="2145" y="2862"/>
                </a:lnTo>
                <a:lnTo>
                  <a:pt x="2143" y="2862"/>
                </a:lnTo>
                <a:lnTo>
                  <a:pt x="2143" y="2860"/>
                </a:lnTo>
                <a:lnTo>
                  <a:pt x="2141" y="2860"/>
                </a:lnTo>
                <a:lnTo>
                  <a:pt x="2141" y="2857"/>
                </a:lnTo>
                <a:lnTo>
                  <a:pt x="2143" y="2857"/>
                </a:lnTo>
                <a:lnTo>
                  <a:pt x="2145" y="2858"/>
                </a:lnTo>
                <a:lnTo>
                  <a:pt x="2145" y="2860"/>
                </a:lnTo>
                <a:close/>
                <a:moveTo>
                  <a:pt x="2335" y="2858"/>
                </a:moveTo>
                <a:lnTo>
                  <a:pt x="2333" y="2858"/>
                </a:lnTo>
                <a:lnTo>
                  <a:pt x="2331" y="2858"/>
                </a:lnTo>
                <a:lnTo>
                  <a:pt x="2331" y="2860"/>
                </a:lnTo>
                <a:lnTo>
                  <a:pt x="2331" y="2862"/>
                </a:lnTo>
                <a:lnTo>
                  <a:pt x="2329" y="2860"/>
                </a:lnTo>
                <a:lnTo>
                  <a:pt x="2329" y="2858"/>
                </a:lnTo>
                <a:lnTo>
                  <a:pt x="2331" y="2857"/>
                </a:lnTo>
                <a:lnTo>
                  <a:pt x="2331" y="2855"/>
                </a:lnTo>
                <a:lnTo>
                  <a:pt x="2333" y="2855"/>
                </a:lnTo>
                <a:lnTo>
                  <a:pt x="2333" y="2853"/>
                </a:lnTo>
                <a:lnTo>
                  <a:pt x="2335" y="2855"/>
                </a:lnTo>
                <a:lnTo>
                  <a:pt x="2335" y="2857"/>
                </a:lnTo>
                <a:lnTo>
                  <a:pt x="2335" y="2858"/>
                </a:lnTo>
                <a:close/>
                <a:moveTo>
                  <a:pt x="2366" y="2835"/>
                </a:moveTo>
                <a:lnTo>
                  <a:pt x="2366" y="2839"/>
                </a:lnTo>
                <a:lnTo>
                  <a:pt x="2366" y="2837"/>
                </a:lnTo>
                <a:lnTo>
                  <a:pt x="2364" y="2835"/>
                </a:lnTo>
                <a:lnTo>
                  <a:pt x="2362" y="2835"/>
                </a:lnTo>
                <a:lnTo>
                  <a:pt x="2362" y="2833"/>
                </a:lnTo>
                <a:lnTo>
                  <a:pt x="2364" y="2833"/>
                </a:lnTo>
                <a:lnTo>
                  <a:pt x="2366" y="2835"/>
                </a:lnTo>
                <a:close/>
                <a:moveTo>
                  <a:pt x="2145" y="2837"/>
                </a:moveTo>
                <a:lnTo>
                  <a:pt x="2145" y="2841"/>
                </a:lnTo>
                <a:lnTo>
                  <a:pt x="2143" y="2839"/>
                </a:lnTo>
                <a:lnTo>
                  <a:pt x="2141" y="2837"/>
                </a:lnTo>
                <a:lnTo>
                  <a:pt x="2141" y="2835"/>
                </a:lnTo>
                <a:lnTo>
                  <a:pt x="2143" y="2833"/>
                </a:lnTo>
                <a:lnTo>
                  <a:pt x="2145" y="2833"/>
                </a:lnTo>
                <a:lnTo>
                  <a:pt x="2145" y="2835"/>
                </a:lnTo>
                <a:lnTo>
                  <a:pt x="2145" y="2837"/>
                </a:lnTo>
                <a:close/>
                <a:moveTo>
                  <a:pt x="3144" y="2828"/>
                </a:moveTo>
                <a:lnTo>
                  <a:pt x="3146" y="2828"/>
                </a:lnTo>
                <a:lnTo>
                  <a:pt x="3148" y="2828"/>
                </a:lnTo>
                <a:lnTo>
                  <a:pt x="3149" y="2828"/>
                </a:lnTo>
                <a:lnTo>
                  <a:pt x="3149" y="2832"/>
                </a:lnTo>
                <a:lnTo>
                  <a:pt x="3148" y="2835"/>
                </a:lnTo>
                <a:lnTo>
                  <a:pt x="3146" y="2833"/>
                </a:lnTo>
                <a:lnTo>
                  <a:pt x="3146" y="2835"/>
                </a:lnTo>
                <a:lnTo>
                  <a:pt x="3136" y="2833"/>
                </a:lnTo>
                <a:lnTo>
                  <a:pt x="3134" y="2830"/>
                </a:lnTo>
                <a:lnTo>
                  <a:pt x="3144" y="2826"/>
                </a:lnTo>
                <a:lnTo>
                  <a:pt x="3144" y="2828"/>
                </a:lnTo>
                <a:close/>
                <a:moveTo>
                  <a:pt x="1899" y="2828"/>
                </a:moveTo>
                <a:lnTo>
                  <a:pt x="1897" y="2828"/>
                </a:lnTo>
                <a:lnTo>
                  <a:pt x="1895" y="2828"/>
                </a:lnTo>
                <a:lnTo>
                  <a:pt x="1894" y="2826"/>
                </a:lnTo>
                <a:lnTo>
                  <a:pt x="1894" y="2824"/>
                </a:lnTo>
                <a:lnTo>
                  <a:pt x="1895" y="2822"/>
                </a:lnTo>
                <a:lnTo>
                  <a:pt x="1897" y="2822"/>
                </a:lnTo>
                <a:lnTo>
                  <a:pt x="1899" y="2824"/>
                </a:lnTo>
                <a:lnTo>
                  <a:pt x="1899" y="2826"/>
                </a:lnTo>
                <a:lnTo>
                  <a:pt x="1901" y="2826"/>
                </a:lnTo>
                <a:lnTo>
                  <a:pt x="1901" y="2828"/>
                </a:lnTo>
                <a:lnTo>
                  <a:pt x="1899" y="2828"/>
                </a:lnTo>
                <a:close/>
                <a:moveTo>
                  <a:pt x="2278" y="2826"/>
                </a:moveTo>
                <a:lnTo>
                  <a:pt x="2278" y="2824"/>
                </a:lnTo>
                <a:lnTo>
                  <a:pt x="2278" y="2822"/>
                </a:lnTo>
                <a:lnTo>
                  <a:pt x="2280" y="2822"/>
                </a:lnTo>
                <a:lnTo>
                  <a:pt x="2281" y="2822"/>
                </a:lnTo>
                <a:lnTo>
                  <a:pt x="2280" y="2824"/>
                </a:lnTo>
                <a:lnTo>
                  <a:pt x="2280" y="2826"/>
                </a:lnTo>
                <a:lnTo>
                  <a:pt x="2278" y="2826"/>
                </a:lnTo>
                <a:close/>
                <a:moveTo>
                  <a:pt x="2341" y="2822"/>
                </a:moveTo>
                <a:lnTo>
                  <a:pt x="2341" y="2824"/>
                </a:lnTo>
                <a:lnTo>
                  <a:pt x="2339" y="2826"/>
                </a:lnTo>
                <a:lnTo>
                  <a:pt x="2341" y="2826"/>
                </a:lnTo>
                <a:lnTo>
                  <a:pt x="2339" y="2828"/>
                </a:lnTo>
                <a:lnTo>
                  <a:pt x="2337" y="2828"/>
                </a:lnTo>
                <a:lnTo>
                  <a:pt x="2335" y="2828"/>
                </a:lnTo>
                <a:lnTo>
                  <a:pt x="2333" y="2828"/>
                </a:lnTo>
                <a:lnTo>
                  <a:pt x="2335" y="2828"/>
                </a:lnTo>
                <a:lnTo>
                  <a:pt x="2335" y="2830"/>
                </a:lnTo>
                <a:lnTo>
                  <a:pt x="2333" y="2832"/>
                </a:lnTo>
                <a:lnTo>
                  <a:pt x="2333" y="2833"/>
                </a:lnTo>
                <a:lnTo>
                  <a:pt x="2333" y="2835"/>
                </a:lnTo>
                <a:lnTo>
                  <a:pt x="2333" y="2839"/>
                </a:lnTo>
                <a:lnTo>
                  <a:pt x="2331" y="2837"/>
                </a:lnTo>
                <a:lnTo>
                  <a:pt x="2331" y="2835"/>
                </a:lnTo>
                <a:lnTo>
                  <a:pt x="2331" y="2833"/>
                </a:lnTo>
                <a:lnTo>
                  <a:pt x="2331" y="2832"/>
                </a:lnTo>
                <a:lnTo>
                  <a:pt x="2329" y="2830"/>
                </a:lnTo>
                <a:lnTo>
                  <a:pt x="2331" y="2828"/>
                </a:lnTo>
                <a:lnTo>
                  <a:pt x="2333" y="2826"/>
                </a:lnTo>
                <a:lnTo>
                  <a:pt x="2337" y="2824"/>
                </a:lnTo>
                <a:lnTo>
                  <a:pt x="2337" y="2822"/>
                </a:lnTo>
                <a:lnTo>
                  <a:pt x="2339" y="2822"/>
                </a:lnTo>
                <a:lnTo>
                  <a:pt x="2339" y="2824"/>
                </a:lnTo>
                <a:lnTo>
                  <a:pt x="2341" y="2822"/>
                </a:lnTo>
                <a:close/>
                <a:moveTo>
                  <a:pt x="1905" y="2826"/>
                </a:moveTo>
                <a:lnTo>
                  <a:pt x="1903" y="2826"/>
                </a:lnTo>
                <a:lnTo>
                  <a:pt x="1903" y="2824"/>
                </a:lnTo>
                <a:lnTo>
                  <a:pt x="1903" y="2822"/>
                </a:lnTo>
                <a:lnTo>
                  <a:pt x="1903" y="2820"/>
                </a:lnTo>
                <a:lnTo>
                  <a:pt x="1905" y="2820"/>
                </a:lnTo>
                <a:lnTo>
                  <a:pt x="1905" y="2824"/>
                </a:lnTo>
                <a:lnTo>
                  <a:pt x="1905" y="2826"/>
                </a:lnTo>
                <a:close/>
                <a:moveTo>
                  <a:pt x="2364" y="2822"/>
                </a:moveTo>
                <a:lnTo>
                  <a:pt x="2362" y="2824"/>
                </a:lnTo>
                <a:lnTo>
                  <a:pt x="2362" y="2822"/>
                </a:lnTo>
                <a:lnTo>
                  <a:pt x="2362" y="2820"/>
                </a:lnTo>
                <a:lnTo>
                  <a:pt x="2364" y="2818"/>
                </a:lnTo>
                <a:lnTo>
                  <a:pt x="2366" y="2818"/>
                </a:lnTo>
                <a:lnTo>
                  <a:pt x="2366" y="2820"/>
                </a:lnTo>
                <a:lnTo>
                  <a:pt x="2364" y="2820"/>
                </a:lnTo>
                <a:lnTo>
                  <a:pt x="2364" y="2822"/>
                </a:lnTo>
                <a:close/>
                <a:moveTo>
                  <a:pt x="2514" y="2830"/>
                </a:moveTo>
                <a:lnTo>
                  <a:pt x="2512" y="2830"/>
                </a:lnTo>
                <a:lnTo>
                  <a:pt x="2514" y="2828"/>
                </a:lnTo>
                <a:lnTo>
                  <a:pt x="2516" y="2826"/>
                </a:lnTo>
                <a:lnTo>
                  <a:pt x="2518" y="2824"/>
                </a:lnTo>
                <a:lnTo>
                  <a:pt x="2520" y="2824"/>
                </a:lnTo>
                <a:lnTo>
                  <a:pt x="2522" y="2822"/>
                </a:lnTo>
                <a:lnTo>
                  <a:pt x="2522" y="2820"/>
                </a:lnTo>
                <a:lnTo>
                  <a:pt x="2520" y="2820"/>
                </a:lnTo>
                <a:lnTo>
                  <a:pt x="2518" y="2816"/>
                </a:lnTo>
                <a:lnTo>
                  <a:pt x="2520" y="2816"/>
                </a:lnTo>
                <a:lnTo>
                  <a:pt x="2520" y="2818"/>
                </a:lnTo>
                <a:lnTo>
                  <a:pt x="2522" y="2820"/>
                </a:lnTo>
                <a:lnTo>
                  <a:pt x="2523" y="2822"/>
                </a:lnTo>
                <a:lnTo>
                  <a:pt x="2523" y="2824"/>
                </a:lnTo>
                <a:lnTo>
                  <a:pt x="2522" y="2826"/>
                </a:lnTo>
                <a:lnTo>
                  <a:pt x="2520" y="2826"/>
                </a:lnTo>
                <a:lnTo>
                  <a:pt x="2518" y="2828"/>
                </a:lnTo>
                <a:lnTo>
                  <a:pt x="2516" y="2830"/>
                </a:lnTo>
                <a:lnTo>
                  <a:pt x="2514" y="2830"/>
                </a:lnTo>
                <a:close/>
                <a:moveTo>
                  <a:pt x="2168" y="2809"/>
                </a:moveTo>
                <a:lnTo>
                  <a:pt x="2168" y="2812"/>
                </a:lnTo>
                <a:lnTo>
                  <a:pt x="2170" y="2812"/>
                </a:lnTo>
                <a:lnTo>
                  <a:pt x="2170" y="2814"/>
                </a:lnTo>
                <a:lnTo>
                  <a:pt x="2168" y="2814"/>
                </a:lnTo>
                <a:lnTo>
                  <a:pt x="2168" y="2812"/>
                </a:lnTo>
                <a:lnTo>
                  <a:pt x="2166" y="2810"/>
                </a:lnTo>
                <a:lnTo>
                  <a:pt x="2168" y="2809"/>
                </a:lnTo>
                <a:close/>
                <a:moveTo>
                  <a:pt x="2295" y="2810"/>
                </a:moveTo>
                <a:lnTo>
                  <a:pt x="2299" y="2809"/>
                </a:lnTo>
                <a:lnTo>
                  <a:pt x="2301" y="2809"/>
                </a:lnTo>
                <a:lnTo>
                  <a:pt x="2301" y="2810"/>
                </a:lnTo>
                <a:lnTo>
                  <a:pt x="2301" y="2812"/>
                </a:lnTo>
                <a:lnTo>
                  <a:pt x="2301" y="2814"/>
                </a:lnTo>
                <a:lnTo>
                  <a:pt x="2301" y="2816"/>
                </a:lnTo>
                <a:lnTo>
                  <a:pt x="2299" y="2816"/>
                </a:lnTo>
                <a:lnTo>
                  <a:pt x="2297" y="2816"/>
                </a:lnTo>
                <a:lnTo>
                  <a:pt x="2295" y="2814"/>
                </a:lnTo>
                <a:lnTo>
                  <a:pt x="2293" y="2814"/>
                </a:lnTo>
                <a:lnTo>
                  <a:pt x="2291" y="2812"/>
                </a:lnTo>
                <a:lnTo>
                  <a:pt x="2291" y="2810"/>
                </a:lnTo>
                <a:lnTo>
                  <a:pt x="2291" y="2809"/>
                </a:lnTo>
                <a:lnTo>
                  <a:pt x="2293" y="2809"/>
                </a:lnTo>
                <a:lnTo>
                  <a:pt x="2295" y="2810"/>
                </a:lnTo>
                <a:close/>
                <a:moveTo>
                  <a:pt x="1988" y="2809"/>
                </a:moveTo>
                <a:lnTo>
                  <a:pt x="1990" y="2809"/>
                </a:lnTo>
                <a:lnTo>
                  <a:pt x="1992" y="2809"/>
                </a:lnTo>
                <a:lnTo>
                  <a:pt x="1992" y="2810"/>
                </a:lnTo>
                <a:lnTo>
                  <a:pt x="1990" y="2810"/>
                </a:lnTo>
                <a:lnTo>
                  <a:pt x="1988" y="2810"/>
                </a:lnTo>
                <a:lnTo>
                  <a:pt x="1986" y="2809"/>
                </a:lnTo>
                <a:lnTo>
                  <a:pt x="1988" y="2809"/>
                </a:lnTo>
                <a:close/>
                <a:moveTo>
                  <a:pt x="2005" y="2807"/>
                </a:moveTo>
                <a:lnTo>
                  <a:pt x="2005" y="2809"/>
                </a:lnTo>
                <a:lnTo>
                  <a:pt x="2003" y="2810"/>
                </a:lnTo>
                <a:lnTo>
                  <a:pt x="2001" y="2810"/>
                </a:lnTo>
                <a:lnTo>
                  <a:pt x="1999" y="2810"/>
                </a:lnTo>
                <a:lnTo>
                  <a:pt x="1999" y="2809"/>
                </a:lnTo>
                <a:lnTo>
                  <a:pt x="1999" y="2807"/>
                </a:lnTo>
                <a:lnTo>
                  <a:pt x="2001" y="2807"/>
                </a:lnTo>
                <a:lnTo>
                  <a:pt x="2003" y="2807"/>
                </a:lnTo>
                <a:lnTo>
                  <a:pt x="2005" y="2807"/>
                </a:lnTo>
                <a:close/>
                <a:moveTo>
                  <a:pt x="2180" y="2809"/>
                </a:moveTo>
                <a:lnTo>
                  <a:pt x="2180" y="2810"/>
                </a:lnTo>
                <a:lnTo>
                  <a:pt x="2178" y="2809"/>
                </a:lnTo>
                <a:lnTo>
                  <a:pt x="2178" y="2807"/>
                </a:lnTo>
                <a:lnTo>
                  <a:pt x="2178" y="2805"/>
                </a:lnTo>
                <a:lnTo>
                  <a:pt x="2180" y="2807"/>
                </a:lnTo>
                <a:lnTo>
                  <a:pt x="2180" y="2809"/>
                </a:lnTo>
                <a:close/>
                <a:moveTo>
                  <a:pt x="2005" y="2807"/>
                </a:moveTo>
                <a:lnTo>
                  <a:pt x="2007" y="2805"/>
                </a:lnTo>
                <a:lnTo>
                  <a:pt x="2009" y="2805"/>
                </a:lnTo>
                <a:lnTo>
                  <a:pt x="2011" y="2805"/>
                </a:lnTo>
                <a:lnTo>
                  <a:pt x="2011" y="2807"/>
                </a:lnTo>
                <a:lnTo>
                  <a:pt x="2009" y="2807"/>
                </a:lnTo>
                <a:lnTo>
                  <a:pt x="2005" y="2807"/>
                </a:lnTo>
                <a:close/>
                <a:moveTo>
                  <a:pt x="2333" y="2810"/>
                </a:moveTo>
                <a:lnTo>
                  <a:pt x="2333" y="2812"/>
                </a:lnTo>
                <a:lnTo>
                  <a:pt x="2331" y="2814"/>
                </a:lnTo>
                <a:lnTo>
                  <a:pt x="2329" y="2816"/>
                </a:lnTo>
                <a:lnTo>
                  <a:pt x="2328" y="2814"/>
                </a:lnTo>
                <a:lnTo>
                  <a:pt x="2329" y="2814"/>
                </a:lnTo>
                <a:lnTo>
                  <a:pt x="2328" y="2810"/>
                </a:lnTo>
                <a:lnTo>
                  <a:pt x="2329" y="2810"/>
                </a:lnTo>
                <a:lnTo>
                  <a:pt x="2331" y="2812"/>
                </a:lnTo>
                <a:lnTo>
                  <a:pt x="2331" y="2810"/>
                </a:lnTo>
                <a:lnTo>
                  <a:pt x="2331" y="2809"/>
                </a:lnTo>
                <a:lnTo>
                  <a:pt x="2331" y="2807"/>
                </a:lnTo>
                <a:lnTo>
                  <a:pt x="2331" y="2805"/>
                </a:lnTo>
                <a:lnTo>
                  <a:pt x="2333" y="2805"/>
                </a:lnTo>
                <a:lnTo>
                  <a:pt x="2333" y="2807"/>
                </a:lnTo>
                <a:lnTo>
                  <a:pt x="2333" y="2809"/>
                </a:lnTo>
                <a:lnTo>
                  <a:pt x="2333" y="2810"/>
                </a:lnTo>
                <a:close/>
                <a:moveTo>
                  <a:pt x="1997" y="2810"/>
                </a:moveTo>
                <a:lnTo>
                  <a:pt x="1995" y="2812"/>
                </a:lnTo>
                <a:lnTo>
                  <a:pt x="1993" y="2812"/>
                </a:lnTo>
                <a:lnTo>
                  <a:pt x="1993" y="2810"/>
                </a:lnTo>
                <a:lnTo>
                  <a:pt x="1993" y="2809"/>
                </a:lnTo>
                <a:lnTo>
                  <a:pt x="1993" y="2807"/>
                </a:lnTo>
                <a:lnTo>
                  <a:pt x="1993" y="2805"/>
                </a:lnTo>
                <a:lnTo>
                  <a:pt x="1993" y="2803"/>
                </a:lnTo>
                <a:lnTo>
                  <a:pt x="1995" y="2803"/>
                </a:lnTo>
                <a:lnTo>
                  <a:pt x="1997" y="2803"/>
                </a:lnTo>
                <a:lnTo>
                  <a:pt x="1997" y="2805"/>
                </a:lnTo>
                <a:lnTo>
                  <a:pt x="1997" y="2807"/>
                </a:lnTo>
                <a:lnTo>
                  <a:pt x="1995" y="2807"/>
                </a:lnTo>
                <a:lnTo>
                  <a:pt x="1997" y="2809"/>
                </a:lnTo>
                <a:lnTo>
                  <a:pt x="1997" y="2810"/>
                </a:lnTo>
                <a:close/>
                <a:moveTo>
                  <a:pt x="2191" y="2805"/>
                </a:moveTo>
                <a:lnTo>
                  <a:pt x="2189" y="2805"/>
                </a:lnTo>
                <a:lnTo>
                  <a:pt x="2187" y="2803"/>
                </a:lnTo>
                <a:lnTo>
                  <a:pt x="2185" y="2801"/>
                </a:lnTo>
                <a:lnTo>
                  <a:pt x="2187" y="2801"/>
                </a:lnTo>
                <a:lnTo>
                  <a:pt x="2189" y="2801"/>
                </a:lnTo>
                <a:lnTo>
                  <a:pt x="2189" y="2803"/>
                </a:lnTo>
                <a:lnTo>
                  <a:pt x="2191" y="2805"/>
                </a:lnTo>
                <a:close/>
                <a:moveTo>
                  <a:pt x="2285" y="2814"/>
                </a:moveTo>
                <a:lnTo>
                  <a:pt x="2287" y="2814"/>
                </a:lnTo>
                <a:lnTo>
                  <a:pt x="2285" y="2816"/>
                </a:lnTo>
                <a:lnTo>
                  <a:pt x="2285" y="2814"/>
                </a:lnTo>
                <a:lnTo>
                  <a:pt x="2281" y="2814"/>
                </a:lnTo>
                <a:lnTo>
                  <a:pt x="2281" y="2812"/>
                </a:lnTo>
                <a:lnTo>
                  <a:pt x="2283" y="2812"/>
                </a:lnTo>
                <a:lnTo>
                  <a:pt x="2283" y="2810"/>
                </a:lnTo>
                <a:lnTo>
                  <a:pt x="2283" y="2809"/>
                </a:lnTo>
                <a:lnTo>
                  <a:pt x="2281" y="2807"/>
                </a:lnTo>
                <a:lnTo>
                  <a:pt x="2281" y="2805"/>
                </a:lnTo>
                <a:lnTo>
                  <a:pt x="2280" y="2805"/>
                </a:lnTo>
                <a:lnTo>
                  <a:pt x="2278" y="2803"/>
                </a:lnTo>
                <a:lnTo>
                  <a:pt x="2280" y="2803"/>
                </a:lnTo>
                <a:lnTo>
                  <a:pt x="2281" y="2803"/>
                </a:lnTo>
                <a:lnTo>
                  <a:pt x="2283" y="2803"/>
                </a:lnTo>
                <a:lnTo>
                  <a:pt x="2283" y="2801"/>
                </a:lnTo>
                <a:lnTo>
                  <a:pt x="2285" y="2801"/>
                </a:lnTo>
                <a:lnTo>
                  <a:pt x="2287" y="2801"/>
                </a:lnTo>
                <a:lnTo>
                  <a:pt x="2289" y="2801"/>
                </a:lnTo>
                <a:lnTo>
                  <a:pt x="2289" y="2803"/>
                </a:lnTo>
                <a:lnTo>
                  <a:pt x="2291" y="2803"/>
                </a:lnTo>
                <a:lnTo>
                  <a:pt x="2291" y="2805"/>
                </a:lnTo>
                <a:lnTo>
                  <a:pt x="2291" y="2807"/>
                </a:lnTo>
                <a:lnTo>
                  <a:pt x="2289" y="2807"/>
                </a:lnTo>
                <a:lnTo>
                  <a:pt x="2289" y="2809"/>
                </a:lnTo>
                <a:lnTo>
                  <a:pt x="2287" y="2810"/>
                </a:lnTo>
                <a:lnTo>
                  <a:pt x="2287" y="2812"/>
                </a:lnTo>
                <a:lnTo>
                  <a:pt x="2285" y="2814"/>
                </a:lnTo>
                <a:close/>
                <a:moveTo>
                  <a:pt x="2274" y="2807"/>
                </a:moveTo>
                <a:lnTo>
                  <a:pt x="2274" y="2809"/>
                </a:lnTo>
                <a:lnTo>
                  <a:pt x="2272" y="2809"/>
                </a:lnTo>
                <a:lnTo>
                  <a:pt x="2272" y="2807"/>
                </a:lnTo>
                <a:lnTo>
                  <a:pt x="2270" y="2807"/>
                </a:lnTo>
                <a:lnTo>
                  <a:pt x="2272" y="2805"/>
                </a:lnTo>
                <a:lnTo>
                  <a:pt x="2272" y="2803"/>
                </a:lnTo>
                <a:lnTo>
                  <a:pt x="2270" y="2801"/>
                </a:lnTo>
                <a:lnTo>
                  <a:pt x="2272" y="2801"/>
                </a:lnTo>
                <a:lnTo>
                  <a:pt x="2272" y="2803"/>
                </a:lnTo>
                <a:lnTo>
                  <a:pt x="2272" y="2805"/>
                </a:lnTo>
                <a:lnTo>
                  <a:pt x="2274" y="2805"/>
                </a:lnTo>
                <a:lnTo>
                  <a:pt x="2276" y="2807"/>
                </a:lnTo>
                <a:lnTo>
                  <a:pt x="2274" y="2807"/>
                </a:lnTo>
                <a:close/>
                <a:moveTo>
                  <a:pt x="2149" y="2799"/>
                </a:moveTo>
                <a:lnTo>
                  <a:pt x="2149" y="2801"/>
                </a:lnTo>
                <a:lnTo>
                  <a:pt x="2151" y="2803"/>
                </a:lnTo>
                <a:lnTo>
                  <a:pt x="2153" y="2805"/>
                </a:lnTo>
                <a:lnTo>
                  <a:pt x="2155" y="2805"/>
                </a:lnTo>
                <a:lnTo>
                  <a:pt x="2157" y="2807"/>
                </a:lnTo>
                <a:lnTo>
                  <a:pt x="2159" y="2809"/>
                </a:lnTo>
                <a:lnTo>
                  <a:pt x="2157" y="2809"/>
                </a:lnTo>
                <a:lnTo>
                  <a:pt x="2155" y="2807"/>
                </a:lnTo>
                <a:lnTo>
                  <a:pt x="2153" y="2807"/>
                </a:lnTo>
                <a:lnTo>
                  <a:pt x="2153" y="2809"/>
                </a:lnTo>
                <a:lnTo>
                  <a:pt x="2151" y="2807"/>
                </a:lnTo>
                <a:lnTo>
                  <a:pt x="2149" y="2805"/>
                </a:lnTo>
                <a:lnTo>
                  <a:pt x="2149" y="2803"/>
                </a:lnTo>
                <a:lnTo>
                  <a:pt x="2149" y="2799"/>
                </a:lnTo>
                <a:close/>
                <a:moveTo>
                  <a:pt x="1976" y="2805"/>
                </a:moveTo>
                <a:lnTo>
                  <a:pt x="1978" y="2805"/>
                </a:lnTo>
                <a:lnTo>
                  <a:pt x="1978" y="2807"/>
                </a:lnTo>
                <a:lnTo>
                  <a:pt x="1978" y="2809"/>
                </a:lnTo>
                <a:lnTo>
                  <a:pt x="1976" y="2809"/>
                </a:lnTo>
                <a:lnTo>
                  <a:pt x="1974" y="2810"/>
                </a:lnTo>
                <a:lnTo>
                  <a:pt x="1974" y="2812"/>
                </a:lnTo>
                <a:lnTo>
                  <a:pt x="1972" y="2814"/>
                </a:lnTo>
                <a:lnTo>
                  <a:pt x="1974" y="2814"/>
                </a:lnTo>
                <a:lnTo>
                  <a:pt x="1976" y="2812"/>
                </a:lnTo>
                <a:lnTo>
                  <a:pt x="1976" y="2814"/>
                </a:lnTo>
                <a:lnTo>
                  <a:pt x="1972" y="2816"/>
                </a:lnTo>
                <a:lnTo>
                  <a:pt x="1970" y="2814"/>
                </a:lnTo>
                <a:lnTo>
                  <a:pt x="1970" y="2816"/>
                </a:lnTo>
                <a:lnTo>
                  <a:pt x="1968" y="2816"/>
                </a:lnTo>
                <a:lnTo>
                  <a:pt x="1968" y="2818"/>
                </a:lnTo>
                <a:lnTo>
                  <a:pt x="1968" y="2820"/>
                </a:lnTo>
                <a:lnTo>
                  <a:pt x="1968" y="2822"/>
                </a:lnTo>
                <a:lnTo>
                  <a:pt x="1967" y="2824"/>
                </a:lnTo>
                <a:lnTo>
                  <a:pt x="1967" y="2826"/>
                </a:lnTo>
                <a:lnTo>
                  <a:pt x="1965" y="2826"/>
                </a:lnTo>
                <a:lnTo>
                  <a:pt x="1963" y="2828"/>
                </a:lnTo>
                <a:lnTo>
                  <a:pt x="1961" y="2826"/>
                </a:lnTo>
                <a:lnTo>
                  <a:pt x="1959" y="2830"/>
                </a:lnTo>
                <a:lnTo>
                  <a:pt x="1959" y="2832"/>
                </a:lnTo>
                <a:lnTo>
                  <a:pt x="1957" y="2833"/>
                </a:lnTo>
                <a:lnTo>
                  <a:pt x="1957" y="2835"/>
                </a:lnTo>
                <a:lnTo>
                  <a:pt x="1955" y="2835"/>
                </a:lnTo>
                <a:lnTo>
                  <a:pt x="1955" y="2833"/>
                </a:lnTo>
                <a:lnTo>
                  <a:pt x="1953" y="2835"/>
                </a:lnTo>
                <a:lnTo>
                  <a:pt x="1951" y="2833"/>
                </a:lnTo>
                <a:lnTo>
                  <a:pt x="1949" y="2832"/>
                </a:lnTo>
                <a:lnTo>
                  <a:pt x="1951" y="2832"/>
                </a:lnTo>
                <a:lnTo>
                  <a:pt x="1949" y="2830"/>
                </a:lnTo>
                <a:lnTo>
                  <a:pt x="1947" y="2828"/>
                </a:lnTo>
                <a:lnTo>
                  <a:pt x="1945" y="2828"/>
                </a:lnTo>
                <a:lnTo>
                  <a:pt x="1945" y="2826"/>
                </a:lnTo>
                <a:lnTo>
                  <a:pt x="1943" y="2824"/>
                </a:lnTo>
                <a:lnTo>
                  <a:pt x="1943" y="2826"/>
                </a:lnTo>
                <a:lnTo>
                  <a:pt x="1942" y="2826"/>
                </a:lnTo>
                <a:lnTo>
                  <a:pt x="1940" y="2826"/>
                </a:lnTo>
                <a:lnTo>
                  <a:pt x="1940" y="2824"/>
                </a:lnTo>
                <a:lnTo>
                  <a:pt x="1940" y="2822"/>
                </a:lnTo>
                <a:lnTo>
                  <a:pt x="1942" y="2820"/>
                </a:lnTo>
                <a:lnTo>
                  <a:pt x="1943" y="2818"/>
                </a:lnTo>
                <a:lnTo>
                  <a:pt x="1945" y="2818"/>
                </a:lnTo>
                <a:lnTo>
                  <a:pt x="1947" y="2818"/>
                </a:lnTo>
                <a:lnTo>
                  <a:pt x="1949" y="2818"/>
                </a:lnTo>
                <a:lnTo>
                  <a:pt x="1951" y="2816"/>
                </a:lnTo>
                <a:lnTo>
                  <a:pt x="1951" y="2814"/>
                </a:lnTo>
                <a:lnTo>
                  <a:pt x="1951" y="2812"/>
                </a:lnTo>
                <a:lnTo>
                  <a:pt x="1951" y="2810"/>
                </a:lnTo>
                <a:lnTo>
                  <a:pt x="1953" y="2810"/>
                </a:lnTo>
                <a:lnTo>
                  <a:pt x="1953" y="2809"/>
                </a:lnTo>
                <a:lnTo>
                  <a:pt x="1955" y="2807"/>
                </a:lnTo>
                <a:lnTo>
                  <a:pt x="1953" y="2807"/>
                </a:lnTo>
                <a:lnTo>
                  <a:pt x="1955" y="2807"/>
                </a:lnTo>
                <a:lnTo>
                  <a:pt x="1957" y="2807"/>
                </a:lnTo>
                <a:lnTo>
                  <a:pt x="1959" y="2807"/>
                </a:lnTo>
                <a:lnTo>
                  <a:pt x="1961" y="2807"/>
                </a:lnTo>
                <a:lnTo>
                  <a:pt x="1961" y="2809"/>
                </a:lnTo>
                <a:lnTo>
                  <a:pt x="1963" y="2807"/>
                </a:lnTo>
                <a:lnTo>
                  <a:pt x="1961" y="2807"/>
                </a:lnTo>
                <a:lnTo>
                  <a:pt x="1961" y="2805"/>
                </a:lnTo>
                <a:lnTo>
                  <a:pt x="1961" y="2803"/>
                </a:lnTo>
                <a:lnTo>
                  <a:pt x="1963" y="2803"/>
                </a:lnTo>
                <a:lnTo>
                  <a:pt x="1965" y="2803"/>
                </a:lnTo>
                <a:lnTo>
                  <a:pt x="1965" y="2805"/>
                </a:lnTo>
                <a:lnTo>
                  <a:pt x="1968" y="2805"/>
                </a:lnTo>
                <a:lnTo>
                  <a:pt x="1970" y="2805"/>
                </a:lnTo>
                <a:lnTo>
                  <a:pt x="1970" y="2803"/>
                </a:lnTo>
                <a:lnTo>
                  <a:pt x="1970" y="2801"/>
                </a:lnTo>
                <a:lnTo>
                  <a:pt x="1972" y="2801"/>
                </a:lnTo>
                <a:lnTo>
                  <a:pt x="1974" y="2799"/>
                </a:lnTo>
                <a:lnTo>
                  <a:pt x="1974" y="2801"/>
                </a:lnTo>
                <a:lnTo>
                  <a:pt x="1976" y="2803"/>
                </a:lnTo>
                <a:lnTo>
                  <a:pt x="1976" y="2805"/>
                </a:lnTo>
                <a:close/>
                <a:moveTo>
                  <a:pt x="1997" y="2789"/>
                </a:moveTo>
                <a:lnTo>
                  <a:pt x="1997" y="2787"/>
                </a:lnTo>
                <a:lnTo>
                  <a:pt x="1999" y="2789"/>
                </a:lnTo>
                <a:lnTo>
                  <a:pt x="1999" y="2791"/>
                </a:lnTo>
                <a:lnTo>
                  <a:pt x="2001" y="2791"/>
                </a:lnTo>
                <a:lnTo>
                  <a:pt x="2001" y="2793"/>
                </a:lnTo>
                <a:lnTo>
                  <a:pt x="2003" y="2793"/>
                </a:lnTo>
                <a:lnTo>
                  <a:pt x="2005" y="2793"/>
                </a:lnTo>
                <a:lnTo>
                  <a:pt x="2007" y="2791"/>
                </a:lnTo>
                <a:lnTo>
                  <a:pt x="2011" y="2793"/>
                </a:lnTo>
                <a:lnTo>
                  <a:pt x="2011" y="2795"/>
                </a:lnTo>
                <a:lnTo>
                  <a:pt x="2013" y="2797"/>
                </a:lnTo>
                <a:lnTo>
                  <a:pt x="2013" y="2799"/>
                </a:lnTo>
                <a:lnTo>
                  <a:pt x="2011" y="2799"/>
                </a:lnTo>
                <a:lnTo>
                  <a:pt x="2009" y="2801"/>
                </a:lnTo>
                <a:lnTo>
                  <a:pt x="2007" y="2799"/>
                </a:lnTo>
                <a:lnTo>
                  <a:pt x="2007" y="2797"/>
                </a:lnTo>
                <a:lnTo>
                  <a:pt x="2007" y="2799"/>
                </a:lnTo>
                <a:lnTo>
                  <a:pt x="2005" y="2801"/>
                </a:lnTo>
                <a:lnTo>
                  <a:pt x="2005" y="2803"/>
                </a:lnTo>
                <a:lnTo>
                  <a:pt x="2003" y="2805"/>
                </a:lnTo>
                <a:lnTo>
                  <a:pt x="2001" y="2805"/>
                </a:lnTo>
                <a:lnTo>
                  <a:pt x="1999" y="2803"/>
                </a:lnTo>
                <a:lnTo>
                  <a:pt x="2001" y="2799"/>
                </a:lnTo>
                <a:lnTo>
                  <a:pt x="2001" y="2795"/>
                </a:lnTo>
                <a:lnTo>
                  <a:pt x="1999" y="2795"/>
                </a:lnTo>
                <a:lnTo>
                  <a:pt x="1997" y="2795"/>
                </a:lnTo>
                <a:lnTo>
                  <a:pt x="1995" y="2795"/>
                </a:lnTo>
                <a:lnTo>
                  <a:pt x="1995" y="2793"/>
                </a:lnTo>
                <a:lnTo>
                  <a:pt x="1995" y="2791"/>
                </a:lnTo>
                <a:lnTo>
                  <a:pt x="1995" y="2789"/>
                </a:lnTo>
                <a:lnTo>
                  <a:pt x="1995" y="2787"/>
                </a:lnTo>
                <a:lnTo>
                  <a:pt x="1997" y="2787"/>
                </a:lnTo>
                <a:lnTo>
                  <a:pt x="1997" y="2789"/>
                </a:lnTo>
                <a:close/>
                <a:moveTo>
                  <a:pt x="1928" y="2801"/>
                </a:moveTo>
                <a:lnTo>
                  <a:pt x="1928" y="2803"/>
                </a:lnTo>
                <a:lnTo>
                  <a:pt x="1930" y="2805"/>
                </a:lnTo>
                <a:lnTo>
                  <a:pt x="1932" y="2805"/>
                </a:lnTo>
                <a:lnTo>
                  <a:pt x="1932" y="2807"/>
                </a:lnTo>
                <a:lnTo>
                  <a:pt x="1932" y="2809"/>
                </a:lnTo>
                <a:lnTo>
                  <a:pt x="1930" y="2810"/>
                </a:lnTo>
                <a:lnTo>
                  <a:pt x="1930" y="2812"/>
                </a:lnTo>
                <a:lnTo>
                  <a:pt x="1930" y="2814"/>
                </a:lnTo>
                <a:lnTo>
                  <a:pt x="1932" y="2812"/>
                </a:lnTo>
                <a:lnTo>
                  <a:pt x="1932" y="2814"/>
                </a:lnTo>
                <a:lnTo>
                  <a:pt x="1932" y="2816"/>
                </a:lnTo>
                <a:lnTo>
                  <a:pt x="1934" y="2816"/>
                </a:lnTo>
                <a:lnTo>
                  <a:pt x="1934" y="2812"/>
                </a:lnTo>
                <a:lnTo>
                  <a:pt x="1932" y="2812"/>
                </a:lnTo>
                <a:lnTo>
                  <a:pt x="1932" y="2810"/>
                </a:lnTo>
                <a:lnTo>
                  <a:pt x="1934" y="2810"/>
                </a:lnTo>
                <a:lnTo>
                  <a:pt x="1934" y="2809"/>
                </a:lnTo>
                <a:lnTo>
                  <a:pt x="1936" y="2807"/>
                </a:lnTo>
                <a:lnTo>
                  <a:pt x="1938" y="2805"/>
                </a:lnTo>
                <a:lnTo>
                  <a:pt x="1940" y="2805"/>
                </a:lnTo>
                <a:lnTo>
                  <a:pt x="1940" y="2803"/>
                </a:lnTo>
                <a:lnTo>
                  <a:pt x="1942" y="2801"/>
                </a:lnTo>
                <a:lnTo>
                  <a:pt x="1942" y="2799"/>
                </a:lnTo>
                <a:lnTo>
                  <a:pt x="1943" y="2799"/>
                </a:lnTo>
                <a:lnTo>
                  <a:pt x="1945" y="2797"/>
                </a:lnTo>
                <a:lnTo>
                  <a:pt x="1945" y="2799"/>
                </a:lnTo>
                <a:lnTo>
                  <a:pt x="1947" y="2799"/>
                </a:lnTo>
                <a:lnTo>
                  <a:pt x="1949" y="2801"/>
                </a:lnTo>
                <a:lnTo>
                  <a:pt x="1951" y="2801"/>
                </a:lnTo>
                <a:lnTo>
                  <a:pt x="1949" y="2803"/>
                </a:lnTo>
                <a:lnTo>
                  <a:pt x="1949" y="2805"/>
                </a:lnTo>
                <a:lnTo>
                  <a:pt x="1949" y="2807"/>
                </a:lnTo>
                <a:lnTo>
                  <a:pt x="1949" y="2810"/>
                </a:lnTo>
                <a:lnTo>
                  <a:pt x="1949" y="2812"/>
                </a:lnTo>
                <a:lnTo>
                  <a:pt x="1947" y="2812"/>
                </a:lnTo>
                <a:lnTo>
                  <a:pt x="1947" y="2814"/>
                </a:lnTo>
                <a:lnTo>
                  <a:pt x="1947" y="2816"/>
                </a:lnTo>
                <a:lnTo>
                  <a:pt x="1945" y="2816"/>
                </a:lnTo>
                <a:lnTo>
                  <a:pt x="1943" y="2816"/>
                </a:lnTo>
                <a:lnTo>
                  <a:pt x="1940" y="2816"/>
                </a:lnTo>
                <a:lnTo>
                  <a:pt x="1940" y="2818"/>
                </a:lnTo>
                <a:lnTo>
                  <a:pt x="1938" y="2820"/>
                </a:lnTo>
                <a:lnTo>
                  <a:pt x="1936" y="2822"/>
                </a:lnTo>
                <a:lnTo>
                  <a:pt x="1934" y="2826"/>
                </a:lnTo>
                <a:lnTo>
                  <a:pt x="1934" y="2828"/>
                </a:lnTo>
                <a:lnTo>
                  <a:pt x="1936" y="2828"/>
                </a:lnTo>
                <a:lnTo>
                  <a:pt x="1936" y="2830"/>
                </a:lnTo>
                <a:lnTo>
                  <a:pt x="1938" y="2830"/>
                </a:lnTo>
                <a:lnTo>
                  <a:pt x="1940" y="2830"/>
                </a:lnTo>
                <a:lnTo>
                  <a:pt x="1942" y="2830"/>
                </a:lnTo>
                <a:lnTo>
                  <a:pt x="1942" y="2828"/>
                </a:lnTo>
                <a:lnTo>
                  <a:pt x="1943" y="2828"/>
                </a:lnTo>
                <a:lnTo>
                  <a:pt x="1945" y="2830"/>
                </a:lnTo>
                <a:lnTo>
                  <a:pt x="1943" y="2832"/>
                </a:lnTo>
                <a:lnTo>
                  <a:pt x="1942" y="2833"/>
                </a:lnTo>
                <a:lnTo>
                  <a:pt x="1940" y="2833"/>
                </a:lnTo>
                <a:lnTo>
                  <a:pt x="1938" y="2835"/>
                </a:lnTo>
                <a:lnTo>
                  <a:pt x="1934" y="2835"/>
                </a:lnTo>
                <a:lnTo>
                  <a:pt x="1934" y="2837"/>
                </a:lnTo>
                <a:lnTo>
                  <a:pt x="1932" y="2837"/>
                </a:lnTo>
                <a:lnTo>
                  <a:pt x="1930" y="2837"/>
                </a:lnTo>
                <a:lnTo>
                  <a:pt x="1926" y="2835"/>
                </a:lnTo>
                <a:lnTo>
                  <a:pt x="1926" y="2837"/>
                </a:lnTo>
                <a:lnTo>
                  <a:pt x="1924" y="2837"/>
                </a:lnTo>
                <a:lnTo>
                  <a:pt x="1922" y="2837"/>
                </a:lnTo>
                <a:lnTo>
                  <a:pt x="1920" y="2839"/>
                </a:lnTo>
                <a:lnTo>
                  <a:pt x="1919" y="2837"/>
                </a:lnTo>
                <a:lnTo>
                  <a:pt x="1917" y="2837"/>
                </a:lnTo>
                <a:lnTo>
                  <a:pt x="1915" y="2837"/>
                </a:lnTo>
                <a:lnTo>
                  <a:pt x="1915" y="2835"/>
                </a:lnTo>
                <a:lnTo>
                  <a:pt x="1913" y="2833"/>
                </a:lnTo>
                <a:lnTo>
                  <a:pt x="1913" y="2832"/>
                </a:lnTo>
                <a:lnTo>
                  <a:pt x="1911" y="2832"/>
                </a:lnTo>
                <a:lnTo>
                  <a:pt x="1909" y="2832"/>
                </a:lnTo>
                <a:lnTo>
                  <a:pt x="1909" y="2833"/>
                </a:lnTo>
                <a:lnTo>
                  <a:pt x="1907" y="2835"/>
                </a:lnTo>
                <a:lnTo>
                  <a:pt x="1905" y="2833"/>
                </a:lnTo>
                <a:lnTo>
                  <a:pt x="1907" y="2832"/>
                </a:lnTo>
                <a:lnTo>
                  <a:pt x="1907" y="2830"/>
                </a:lnTo>
                <a:lnTo>
                  <a:pt x="1907" y="2828"/>
                </a:lnTo>
                <a:lnTo>
                  <a:pt x="1907" y="2826"/>
                </a:lnTo>
                <a:lnTo>
                  <a:pt x="1907" y="2824"/>
                </a:lnTo>
                <a:lnTo>
                  <a:pt x="1909" y="2822"/>
                </a:lnTo>
                <a:lnTo>
                  <a:pt x="1911" y="2822"/>
                </a:lnTo>
                <a:lnTo>
                  <a:pt x="1913" y="2822"/>
                </a:lnTo>
                <a:lnTo>
                  <a:pt x="1915" y="2822"/>
                </a:lnTo>
                <a:lnTo>
                  <a:pt x="1915" y="2820"/>
                </a:lnTo>
                <a:lnTo>
                  <a:pt x="1917" y="2816"/>
                </a:lnTo>
                <a:lnTo>
                  <a:pt x="1917" y="2818"/>
                </a:lnTo>
                <a:lnTo>
                  <a:pt x="1919" y="2818"/>
                </a:lnTo>
                <a:lnTo>
                  <a:pt x="1920" y="2818"/>
                </a:lnTo>
                <a:lnTo>
                  <a:pt x="1922" y="2816"/>
                </a:lnTo>
                <a:lnTo>
                  <a:pt x="1926" y="2816"/>
                </a:lnTo>
                <a:lnTo>
                  <a:pt x="1926" y="2814"/>
                </a:lnTo>
                <a:lnTo>
                  <a:pt x="1926" y="2812"/>
                </a:lnTo>
                <a:lnTo>
                  <a:pt x="1924" y="2814"/>
                </a:lnTo>
                <a:lnTo>
                  <a:pt x="1922" y="2812"/>
                </a:lnTo>
                <a:lnTo>
                  <a:pt x="1922" y="2810"/>
                </a:lnTo>
                <a:lnTo>
                  <a:pt x="1920" y="2810"/>
                </a:lnTo>
                <a:lnTo>
                  <a:pt x="1920" y="2809"/>
                </a:lnTo>
                <a:lnTo>
                  <a:pt x="1920" y="2807"/>
                </a:lnTo>
                <a:lnTo>
                  <a:pt x="1920" y="2805"/>
                </a:lnTo>
                <a:lnTo>
                  <a:pt x="1919" y="2805"/>
                </a:lnTo>
                <a:lnTo>
                  <a:pt x="1917" y="2805"/>
                </a:lnTo>
                <a:lnTo>
                  <a:pt x="1915" y="2807"/>
                </a:lnTo>
                <a:lnTo>
                  <a:pt x="1913" y="2809"/>
                </a:lnTo>
                <a:lnTo>
                  <a:pt x="1911" y="2809"/>
                </a:lnTo>
                <a:lnTo>
                  <a:pt x="1911" y="2810"/>
                </a:lnTo>
                <a:lnTo>
                  <a:pt x="1911" y="2812"/>
                </a:lnTo>
                <a:lnTo>
                  <a:pt x="1909" y="2812"/>
                </a:lnTo>
                <a:lnTo>
                  <a:pt x="1907" y="2812"/>
                </a:lnTo>
                <a:lnTo>
                  <a:pt x="1905" y="2814"/>
                </a:lnTo>
                <a:lnTo>
                  <a:pt x="1903" y="2816"/>
                </a:lnTo>
                <a:lnTo>
                  <a:pt x="1903" y="2814"/>
                </a:lnTo>
                <a:lnTo>
                  <a:pt x="1903" y="2810"/>
                </a:lnTo>
                <a:lnTo>
                  <a:pt x="1903" y="2809"/>
                </a:lnTo>
                <a:lnTo>
                  <a:pt x="1903" y="2807"/>
                </a:lnTo>
                <a:lnTo>
                  <a:pt x="1903" y="2803"/>
                </a:lnTo>
                <a:lnTo>
                  <a:pt x="1905" y="2803"/>
                </a:lnTo>
                <a:lnTo>
                  <a:pt x="1905" y="2805"/>
                </a:lnTo>
                <a:lnTo>
                  <a:pt x="1907" y="2807"/>
                </a:lnTo>
                <a:lnTo>
                  <a:pt x="1909" y="2807"/>
                </a:lnTo>
                <a:lnTo>
                  <a:pt x="1909" y="2805"/>
                </a:lnTo>
                <a:lnTo>
                  <a:pt x="1909" y="2803"/>
                </a:lnTo>
                <a:lnTo>
                  <a:pt x="1909" y="2801"/>
                </a:lnTo>
                <a:lnTo>
                  <a:pt x="1911" y="2801"/>
                </a:lnTo>
                <a:lnTo>
                  <a:pt x="1911" y="2803"/>
                </a:lnTo>
                <a:lnTo>
                  <a:pt x="1913" y="2799"/>
                </a:lnTo>
                <a:lnTo>
                  <a:pt x="1913" y="2797"/>
                </a:lnTo>
                <a:lnTo>
                  <a:pt x="1913" y="2795"/>
                </a:lnTo>
                <a:lnTo>
                  <a:pt x="1913" y="2793"/>
                </a:lnTo>
                <a:lnTo>
                  <a:pt x="1915" y="2791"/>
                </a:lnTo>
                <a:lnTo>
                  <a:pt x="1917" y="2789"/>
                </a:lnTo>
                <a:lnTo>
                  <a:pt x="1917" y="2787"/>
                </a:lnTo>
                <a:lnTo>
                  <a:pt x="1917" y="2785"/>
                </a:lnTo>
                <a:lnTo>
                  <a:pt x="1919" y="2787"/>
                </a:lnTo>
                <a:lnTo>
                  <a:pt x="1920" y="2787"/>
                </a:lnTo>
                <a:lnTo>
                  <a:pt x="1922" y="2789"/>
                </a:lnTo>
                <a:lnTo>
                  <a:pt x="1924" y="2791"/>
                </a:lnTo>
                <a:lnTo>
                  <a:pt x="1926" y="2791"/>
                </a:lnTo>
                <a:lnTo>
                  <a:pt x="1928" y="2791"/>
                </a:lnTo>
                <a:lnTo>
                  <a:pt x="1926" y="2793"/>
                </a:lnTo>
                <a:lnTo>
                  <a:pt x="1928" y="2795"/>
                </a:lnTo>
                <a:lnTo>
                  <a:pt x="1926" y="2795"/>
                </a:lnTo>
                <a:lnTo>
                  <a:pt x="1926" y="2797"/>
                </a:lnTo>
                <a:lnTo>
                  <a:pt x="1924" y="2797"/>
                </a:lnTo>
                <a:lnTo>
                  <a:pt x="1924" y="2799"/>
                </a:lnTo>
                <a:lnTo>
                  <a:pt x="1928" y="2801"/>
                </a:lnTo>
                <a:close/>
                <a:moveTo>
                  <a:pt x="2185" y="2787"/>
                </a:moveTo>
                <a:lnTo>
                  <a:pt x="2187" y="2785"/>
                </a:lnTo>
                <a:lnTo>
                  <a:pt x="2189" y="2785"/>
                </a:lnTo>
                <a:lnTo>
                  <a:pt x="2193" y="2785"/>
                </a:lnTo>
                <a:lnTo>
                  <a:pt x="2195" y="2787"/>
                </a:lnTo>
                <a:lnTo>
                  <a:pt x="2197" y="2787"/>
                </a:lnTo>
                <a:lnTo>
                  <a:pt x="2199" y="2789"/>
                </a:lnTo>
                <a:lnTo>
                  <a:pt x="2201" y="2789"/>
                </a:lnTo>
                <a:lnTo>
                  <a:pt x="2201" y="2791"/>
                </a:lnTo>
                <a:lnTo>
                  <a:pt x="2203" y="2791"/>
                </a:lnTo>
                <a:lnTo>
                  <a:pt x="2201" y="2793"/>
                </a:lnTo>
                <a:lnTo>
                  <a:pt x="2203" y="2793"/>
                </a:lnTo>
                <a:lnTo>
                  <a:pt x="2201" y="2793"/>
                </a:lnTo>
                <a:lnTo>
                  <a:pt x="2199" y="2791"/>
                </a:lnTo>
                <a:lnTo>
                  <a:pt x="2199" y="2793"/>
                </a:lnTo>
                <a:lnTo>
                  <a:pt x="2197" y="2793"/>
                </a:lnTo>
                <a:lnTo>
                  <a:pt x="2195" y="2791"/>
                </a:lnTo>
                <a:lnTo>
                  <a:pt x="2193" y="2791"/>
                </a:lnTo>
                <a:lnTo>
                  <a:pt x="2191" y="2789"/>
                </a:lnTo>
                <a:lnTo>
                  <a:pt x="2191" y="2787"/>
                </a:lnTo>
                <a:lnTo>
                  <a:pt x="2189" y="2787"/>
                </a:lnTo>
                <a:lnTo>
                  <a:pt x="2187" y="2787"/>
                </a:lnTo>
                <a:lnTo>
                  <a:pt x="2185" y="2787"/>
                </a:lnTo>
                <a:close/>
                <a:moveTo>
                  <a:pt x="2356" y="2787"/>
                </a:moveTo>
                <a:lnTo>
                  <a:pt x="2356" y="2785"/>
                </a:lnTo>
                <a:lnTo>
                  <a:pt x="2356" y="2784"/>
                </a:lnTo>
                <a:lnTo>
                  <a:pt x="2358" y="2784"/>
                </a:lnTo>
                <a:lnTo>
                  <a:pt x="2356" y="2785"/>
                </a:lnTo>
                <a:lnTo>
                  <a:pt x="2358" y="2787"/>
                </a:lnTo>
                <a:lnTo>
                  <a:pt x="2356" y="2787"/>
                </a:lnTo>
                <a:close/>
                <a:moveTo>
                  <a:pt x="2545" y="2784"/>
                </a:moveTo>
                <a:lnTo>
                  <a:pt x="2545" y="2785"/>
                </a:lnTo>
                <a:lnTo>
                  <a:pt x="2546" y="2787"/>
                </a:lnTo>
                <a:lnTo>
                  <a:pt x="2543" y="2787"/>
                </a:lnTo>
                <a:lnTo>
                  <a:pt x="2543" y="2785"/>
                </a:lnTo>
                <a:lnTo>
                  <a:pt x="2541" y="2785"/>
                </a:lnTo>
                <a:lnTo>
                  <a:pt x="2539" y="2787"/>
                </a:lnTo>
                <a:lnTo>
                  <a:pt x="2537" y="2787"/>
                </a:lnTo>
                <a:lnTo>
                  <a:pt x="2539" y="2785"/>
                </a:lnTo>
                <a:lnTo>
                  <a:pt x="2543" y="2784"/>
                </a:lnTo>
                <a:lnTo>
                  <a:pt x="2543" y="2782"/>
                </a:lnTo>
                <a:lnTo>
                  <a:pt x="2545" y="2782"/>
                </a:lnTo>
                <a:lnTo>
                  <a:pt x="2545" y="2784"/>
                </a:lnTo>
                <a:close/>
                <a:moveTo>
                  <a:pt x="2007" y="2784"/>
                </a:moveTo>
                <a:lnTo>
                  <a:pt x="2007" y="2785"/>
                </a:lnTo>
                <a:lnTo>
                  <a:pt x="2005" y="2785"/>
                </a:lnTo>
                <a:lnTo>
                  <a:pt x="2003" y="2782"/>
                </a:lnTo>
                <a:lnTo>
                  <a:pt x="2005" y="2782"/>
                </a:lnTo>
                <a:lnTo>
                  <a:pt x="2007" y="2784"/>
                </a:lnTo>
                <a:close/>
                <a:moveTo>
                  <a:pt x="2568" y="2776"/>
                </a:moveTo>
                <a:lnTo>
                  <a:pt x="2566" y="2778"/>
                </a:lnTo>
                <a:lnTo>
                  <a:pt x="2564" y="2778"/>
                </a:lnTo>
                <a:lnTo>
                  <a:pt x="2564" y="2776"/>
                </a:lnTo>
                <a:lnTo>
                  <a:pt x="2562" y="2774"/>
                </a:lnTo>
                <a:lnTo>
                  <a:pt x="2564" y="2774"/>
                </a:lnTo>
                <a:lnTo>
                  <a:pt x="2566" y="2774"/>
                </a:lnTo>
                <a:lnTo>
                  <a:pt x="2568" y="2776"/>
                </a:lnTo>
                <a:close/>
                <a:moveTo>
                  <a:pt x="2562" y="2774"/>
                </a:moveTo>
                <a:lnTo>
                  <a:pt x="2560" y="2778"/>
                </a:lnTo>
                <a:lnTo>
                  <a:pt x="2558" y="2778"/>
                </a:lnTo>
                <a:lnTo>
                  <a:pt x="2558" y="2780"/>
                </a:lnTo>
                <a:lnTo>
                  <a:pt x="2558" y="2778"/>
                </a:lnTo>
                <a:lnTo>
                  <a:pt x="2558" y="2776"/>
                </a:lnTo>
                <a:lnTo>
                  <a:pt x="2560" y="2774"/>
                </a:lnTo>
                <a:lnTo>
                  <a:pt x="2562" y="2772"/>
                </a:lnTo>
                <a:lnTo>
                  <a:pt x="2562" y="2774"/>
                </a:lnTo>
                <a:close/>
                <a:moveTo>
                  <a:pt x="2358" y="2776"/>
                </a:moveTo>
                <a:lnTo>
                  <a:pt x="2356" y="2778"/>
                </a:lnTo>
                <a:lnTo>
                  <a:pt x="2356" y="2776"/>
                </a:lnTo>
                <a:lnTo>
                  <a:pt x="2354" y="2774"/>
                </a:lnTo>
                <a:lnTo>
                  <a:pt x="2356" y="2772"/>
                </a:lnTo>
                <a:lnTo>
                  <a:pt x="2358" y="2772"/>
                </a:lnTo>
                <a:lnTo>
                  <a:pt x="2358" y="2774"/>
                </a:lnTo>
                <a:lnTo>
                  <a:pt x="2358" y="2776"/>
                </a:lnTo>
                <a:close/>
                <a:moveTo>
                  <a:pt x="2575" y="2772"/>
                </a:moveTo>
                <a:lnTo>
                  <a:pt x="2573" y="2774"/>
                </a:lnTo>
                <a:lnTo>
                  <a:pt x="2571" y="2776"/>
                </a:lnTo>
                <a:lnTo>
                  <a:pt x="2570" y="2776"/>
                </a:lnTo>
                <a:lnTo>
                  <a:pt x="2568" y="2776"/>
                </a:lnTo>
                <a:lnTo>
                  <a:pt x="2570" y="2774"/>
                </a:lnTo>
                <a:lnTo>
                  <a:pt x="2571" y="2772"/>
                </a:lnTo>
                <a:lnTo>
                  <a:pt x="2571" y="2770"/>
                </a:lnTo>
                <a:lnTo>
                  <a:pt x="2573" y="2770"/>
                </a:lnTo>
                <a:lnTo>
                  <a:pt x="2575" y="2772"/>
                </a:lnTo>
                <a:close/>
                <a:moveTo>
                  <a:pt x="2537" y="2772"/>
                </a:moveTo>
                <a:lnTo>
                  <a:pt x="2535" y="2772"/>
                </a:lnTo>
                <a:lnTo>
                  <a:pt x="2535" y="2770"/>
                </a:lnTo>
                <a:lnTo>
                  <a:pt x="2537" y="2768"/>
                </a:lnTo>
                <a:lnTo>
                  <a:pt x="2539" y="2768"/>
                </a:lnTo>
                <a:lnTo>
                  <a:pt x="2539" y="2770"/>
                </a:lnTo>
                <a:lnTo>
                  <a:pt x="2539" y="2772"/>
                </a:lnTo>
                <a:lnTo>
                  <a:pt x="2537" y="2772"/>
                </a:lnTo>
                <a:close/>
                <a:moveTo>
                  <a:pt x="2575" y="2772"/>
                </a:moveTo>
                <a:lnTo>
                  <a:pt x="2577" y="2770"/>
                </a:lnTo>
                <a:lnTo>
                  <a:pt x="2579" y="2770"/>
                </a:lnTo>
                <a:lnTo>
                  <a:pt x="2581" y="2768"/>
                </a:lnTo>
                <a:lnTo>
                  <a:pt x="2583" y="2768"/>
                </a:lnTo>
                <a:lnTo>
                  <a:pt x="2585" y="2768"/>
                </a:lnTo>
                <a:lnTo>
                  <a:pt x="2585" y="2772"/>
                </a:lnTo>
                <a:lnTo>
                  <a:pt x="2583" y="2774"/>
                </a:lnTo>
                <a:lnTo>
                  <a:pt x="2581" y="2778"/>
                </a:lnTo>
                <a:lnTo>
                  <a:pt x="2579" y="2780"/>
                </a:lnTo>
                <a:lnTo>
                  <a:pt x="2577" y="2780"/>
                </a:lnTo>
                <a:lnTo>
                  <a:pt x="2575" y="2782"/>
                </a:lnTo>
                <a:lnTo>
                  <a:pt x="2573" y="2784"/>
                </a:lnTo>
                <a:lnTo>
                  <a:pt x="2571" y="2784"/>
                </a:lnTo>
                <a:lnTo>
                  <a:pt x="2571" y="2785"/>
                </a:lnTo>
                <a:lnTo>
                  <a:pt x="2570" y="2785"/>
                </a:lnTo>
                <a:lnTo>
                  <a:pt x="2568" y="2785"/>
                </a:lnTo>
                <a:lnTo>
                  <a:pt x="2568" y="2787"/>
                </a:lnTo>
                <a:lnTo>
                  <a:pt x="2564" y="2787"/>
                </a:lnTo>
                <a:lnTo>
                  <a:pt x="2562" y="2789"/>
                </a:lnTo>
                <a:lnTo>
                  <a:pt x="2560" y="2791"/>
                </a:lnTo>
                <a:lnTo>
                  <a:pt x="2558" y="2793"/>
                </a:lnTo>
                <a:lnTo>
                  <a:pt x="2556" y="2793"/>
                </a:lnTo>
                <a:lnTo>
                  <a:pt x="2554" y="2795"/>
                </a:lnTo>
                <a:lnTo>
                  <a:pt x="2552" y="2797"/>
                </a:lnTo>
                <a:lnTo>
                  <a:pt x="2548" y="2799"/>
                </a:lnTo>
                <a:lnTo>
                  <a:pt x="2545" y="2801"/>
                </a:lnTo>
                <a:lnTo>
                  <a:pt x="2543" y="2803"/>
                </a:lnTo>
                <a:lnTo>
                  <a:pt x="2541" y="2805"/>
                </a:lnTo>
                <a:lnTo>
                  <a:pt x="2539" y="2807"/>
                </a:lnTo>
                <a:lnTo>
                  <a:pt x="2537" y="2809"/>
                </a:lnTo>
                <a:lnTo>
                  <a:pt x="2535" y="2810"/>
                </a:lnTo>
                <a:lnTo>
                  <a:pt x="2533" y="2810"/>
                </a:lnTo>
                <a:lnTo>
                  <a:pt x="2531" y="2812"/>
                </a:lnTo>
                <a:lnTo>
                  <a:pt x="2531" y="2814"/>
                </a:lnTo>
                <a:lnTo>
                  <a:pt x="2529" y="2814"/>
                </a:lnTo>
                <a:lnTo>
                  <a:pt x="2527" y="2816"/>
                </a:lnTo>
                <a:lnTo>
                  <a:pt x="2525" y="2816"/>
                </a:lnTo>
                <a:lnTo>
                  <a:pt x="2523" y="2816"/>
                </a:lnTo>
                <a:lnTo>
                  <a:pt x="2525" y="2814"/>
                </a:lnTo>
                <a:lnTo>
                  <a:pt x="2527" y="2814"/>
                </a:lnTo>
                <a:lnTo>
                  <a:pt x="2527" y="2812"/>
                </a:lnTo>
                <a:lnTo>
                  <a:pt x="2529" y="2812"/>
                </a:lnTo>
                <a:lnTo>
                  <a:pt x="2529" y="2810"/>
                </a:lnTo>
                <a:lnTo>
                  <a:pt x="2531" y="2809"/>
                </a:lnTo>
                <a:lnTo>
                  <a:pt x="2533" y="2807"/>
                </a:lnTo>
                <a:lnTo>
                  <a:pt x="2535" y="2805"/>
                </a:lnTo>
                <a:lnTo>
                  <a:pt x="2535" y="2803"/>
                </a:lnTo>
                <a:lnTo>
                  <a:pt x="2537" y="2803"/>
                </a:lnTo>
                <a:lnTo>
                  <a:pt x="2539" y="2801"/>
                </a:lnTo>
                <a:lnTo>
                  <a:pt x="2539" y="2799"/>
                </a:lnTo>
                <a:lnTo>
                  <a:pt x="2541" y="2797"/>
                </a:lnTo>
                <a:lnTo>
                  <a:pt x="2543" y="2795"/>
                </a:lnTo>
                <a:lnTo>
                  <a:pt x="2545" y="2795"/>
                </a:lnTo>
                <a:lnTo>
                  <a:pt x="2546" y="2793"/>
                </a:lnTo>
                <a:lnTo>
                  <a:pt x="2548" y="2791"/>
                </a:lnTo>
                <a:lnTo>
                  <a:pt x="2550" y="2789"/>
                </a:lnTo>
                <a:lnTo>
                  <a:pt x="2552" y="2787"/>
                </a:lnTo>
                <a:lnTo>
                  <a:pt x="2554" y="2787"/>
                </a:lnTo>
                <a:lnTo>
                  <a:pt x="2556" y="2787"/>
                </a:lnTo>
                <a:lnTo>
                  <a:pt x="2558" y="2785"/>
                </a:lnTo>
                <a:lnTo>
                  <a:pt x="2560" y="2784"/>
                </a:lnTo>
                <a:lnTo>
                  <a:pt x="2562" y="2784"/>
                </a:lnTo>
                <a:lnTo>
                  <a:pt x="2564" y="2782"/>
                </a:lnTo>
                <a:lnTo>
                  <a:pt x="2566" y="2780"/>
                </a:lnTo>
                <a:lnTo>
                  <a:pt x="2568" y="2780"/>
                </a:lnTo>
                <a:lnTo>
                  <a:pt x="2568" y="2778"/>
                </a:lnTo>
                <a:lnTo>
                  <a:pt x="2570" y="2778"/>
                </a:lnTo>
                <a:lnTo>
                  <a:pt x="2571" y="2778"/>
                </a:lnTo>
                <a:lnTo>
                  <a:pt x="2573" y="2776"/>
                </a:lnTo>
                <a:lnTo>
                  <a:pt x="2575" y="2774"/>
                </a:lnTo>
                <a:lnTo>
                  <a:pt x="2575" y="2772"/>
                </a:lnTo>
                <a:close/>
                <a:moveTo>
                  <a:pt x="2297" y="2770"/>
                </a:moveTo>
                <a:lnTo>
                  <a:pt x="2295" y="2772"/>
                </a:lnTo>
                <a:lnTo>
                  <a:pt x="2295" y="2776"/>
                </a:lnTo>
                <a:lnTo>
                  <a:pt x="2293" y="2776"/>
                </a:lnTo>
                <a:lnTo>
                  <a:pt x="2293" y="2774"/>
                </a:lnTo>
                <a:lnTo>
                  <a:pt x="2291" y="2774"/>
                </a:lnTo>
                <a:lnTo>
                  <a:pt x="2289" y="2774"/>
                </a:lnTo>
                <a:lnTo>
                  <a:pt x="2289" y="2772"/>
                </a:lnTo>
                <a:lnTo>
                  <a:pt x="2287" y="2772"/>
                </a:lnTo>
                <a:lnTo>
                  <a:pt x="2285" y="2772"/>
                </a:lnTo>
                <a:lnTo>
                  <a:pt x="2289" y="2770"/>
                </a:lnTo>
                <a:lnTo>
                  <a:pt x="2291" y="2772"/>
                </a:lnTo>
                <a:lnTo>
                  <a:pt x="2291" y="2770"/>
                </a:lnTo>
                <a:lnTo>
                  <a:pt x="2293" y="2770"/>
                </a:lnTo>
                <a:lnTo>
                  <a:pt x="2295" y="2768"/>
                </a:lnTo>
                <a:lnTo>
                  <a:pt x="2295" y="2766"/>
                </a:lnTo>
                <a:lnTo>
                  <a:pt x="2295" y="2768"/>
                </a:lnTo>
                <a:lnTo>
                  <a:pt x="2297" y="2770"/>
                </a:lnTo>
                <a:close/>
                <a:moveTo>
                  <a:pt x="2272" y="2766"/>
                </a:moveTo>
                <a:lnTo>
                  <a:pt x="2274" y="2766"/>
                </a:lnTo>
                <a:lnTo>
                  <a:pt x="2274" y="2768"/>
                </a:lnTo>
                <a:lnTo>
                  <a:pt x="2276" y="2768"/>
                </a:lnTo>
                <a:lnTo>
                  <a:pt x="2278" y="2768"/>
                </a:lnTo>
                <a:lnTo>
                  <a:pt x="2280" y="2768"/>
                </a:lnTo>
                <a:lnTo>
                  <a:pt x="2280" y="2770"/>
                </a:lnTo>
                <a:lnTo>
                  <a:pt x="2281" y="2770"/>
                </a:lnTo>
                <a:lnTo>
                  <a:pt x="2280" y="2772"/>
                </a:lnTo>
                <a:lnTo>
                  <a:pt x="2281" y="2774"/>
                </a:lnTo>
                <a:lnTo>
                  <a:pt x="2278" y="2776"/>
                </a:lnTo>
                <a:lnTo>
                  <a:pt x="2280" y="2778"/>
                </a:lnTo>
                <a:lnTo>
                  <a:pt x="2278" y="2780"/>
                </a:lnTo>
                <a:lnTo>
                  <a:pt x="2278" y="2778"/>
                </a:lnTo>
                <a:lnTo>
                  <a:pt x="2278" y="2780"/>
                </a:lnTo>
                <a:lnTo>
                  <a:pt x="2276" y="2780"/>
                </a:lnTo>
                <a:lnTo>
                  <a:pt x="2276" y="2782"/>
                </a:lnTo>
                <a:lnTo>
                  <a:pt x="2276" y="2784"/>
                </a:lnTo>
                <a:lnTo>
                  <a:pt x="2274" y="2784"/>
                </a:lnTo>
                <a:lnTo>
                  <a:pt x="2272" y="2784"/>
                </a:lnTo>
                <a:lnTo>
                  <a:pt x="2270" y="2785"/>
                </a:lnTo>
                <a:lnTo>
                  <a:pt x="2270" y="2787"/>
                </a:lnTo>
                <a:lnTo>
                  <a:pt x="2270" y="2791"/>
                </a:lnTo>
                <a:lnTo>
                  <a:pt x="2268" y="2789"/>
                </a:lnTo>
                <a:lnTo>
                  <a:pt x="2268" y="2787"/>
                </a:lnTo>
                <a:lnTo>
                  <a:pt x="2266" y="2785"/>
                </a:lnTo>
                <a:lnTo>
                  <a:pt x="2266" y="2784"/>
                </a:lnTo>
                <a:lnTo>
                  <a:pt x="2266" y="2782"/>
                </a:lnTo>
                <a:lnTo>
                  <a:pt x="2268" y="2782"/>
                </a:lnTo>
                <a:lnTo>
                  <a:pt x="2268" y="2780"/>
                </a:lnTo>
                <a:lnTo>
                  <a:pt x="2266" y="2778"/>
                </a:lnTo>
                <a:lnTo>
                  <a:pt x="2266" y="2776"/>
                </a:lnTo>
                <a:lnTo>
                  <a:pt x="2268" y="2776"/>
                </a:lnTo>
                <a:lnTo>
                  <a:pt x="2268" y="2774"/>
                </a:lnTo>
                <a:lnTo>
                  <a:pt x="2266" y="2774"/>
                </a:lnTo>
                <a:lnTo>
                  <a:pt x="2268" y="2772"/>
                </a:lnTo>
                <a:lnTo>
                  <a:pt x="2266" y="2770"/>
                </a:lnTo>
                <a:lnTo>
                  <a:pt x="2266" y="2768"/>
                </a:lnTo>
                <a:lnTo>
                  <a:pt x="2268" y="2766"/>
                </a:lnTo>
                <a:lnTo>
                  <a:pt x="2266" y="2766"/>
                </a:lnTo>
                <a:lnTo>
                  <a:pt x="2268" y="2766"/>
                </a:lnTo>
                <a:lnTo>
                  <a:pt x="2270" y="2766"/>
                </a:lnTo>
                <a:lnTo>
                  <a:pt x="2272" y="2766"/>
                </a:lnTo>
                <a:close/>
                <a:moveTo>
                  <a:pt x="2322" y="2759"/>
                </a:moveTo>
                <a:lnTo>
                  <a:pt x="2320" y="2761"/>
                </a:lnTo>
                <a:lnTo>
                  <a:pt x="2320" y="2757"/>
                </a:lnTo>
                <a:lnTo>
                  <a:pt x="2322" y="2755"/>
                </a:lnTo>
                <a:lnTo>
                  <a:pt x="2324" y="2755"/>
                </a:lnTo>
                <a:lnTo>
                  <a:pt x="2324" y="2757"/>
                </a:lnTo>
                <a:lnTo>
                  <a:pt x="2322" y="2759"/>
                </a:lnTo>
                <a:close/>
                <a:moveTo>
                  <a:pt x="2235" y="2753"/>
                </a:moveTo>
                <a:lnTo>
                  <a:pt x="2235" y="2755"/>
                </a:lnTo>
                <a:lnTo>
                  <a:pt x="2233" y="2753"/>
                </a:lnTo>
                <a:lnTo>
                  <a:pt x="2232" y="2753"/>
                </a:lnTo>
                <a:lnTo>
                  <a:pt x="2233" y="2751"/>
                </a:lnTo>
                <a:lnTo>
                  <a:pt x="2235" y="2751"/>
                </a:lnTo>
                <a:lnTo>
                  <a:pt x="2235" y="2753"/>
                </a:lnTo>
                <a:close/>
                <a:moveTo>
                  <a:pt x="2523" y="2755"/>
                </a:moveTo>
                <a:lnTo>
                  <a:pt x="2522" y="2755"/>
                </a:lnTo>
                <a:lnTo>
                  <a:pt x="2522" y="2753"/>
                </a:lnTo>
                <a:lnTo>
                  <a:pt x="2523" y="2753"/>
                </a:lnTo>
                <a:lnTo>
                  <a:pt x="2525" y="2751"/>
                </a:lnTo>
                <a:lnTo>
                  <a:pt x="2527" y="2753"/>
                </a:lnTo>
                <a:lnTo>
                  <a:pt x="2525" y="2753"/>
                </a:lnTo>
                <a:lnTo>
                  <a:pt x="2523" y="2755"/>
                </a:lnTo>
                <a:close/>
                <a:moveTo>
                  <a:pt x="2573" y="2753"/>
                </a:moveTo>
                <a:lnTo>
                  <a:pt x="2577" y="2753"/>
                </a:lnTo>
                <a:lnTo>
                  <a:pt x="2575" y="2755"/>
                </a:lnTo>
                <a:lnTo>
                  <a:pt x="2575" y="2757"/>
                </a:lnTo>
                <a:lnTo>
                  <a:pt x="2573" y="2755"/>
                </a:lnTo>
                <a:lnTo>
                  <a:pt x="2571" y="2757"/>
                </a:lnTo>
                <a:lnTo>
                  <a:pt x="2571" y="2759"/>
                </a:lnTo>
                <a:lnTo>
                  <a:pt x="2573" y="2761"/>
                </a:lnTo>
                <a:lnTo>
                  <a:pt x="2575" y="2762"/>
                </a:lnTo>
                <a:lnTo>
                  <a:pt x="2573" y="2764"/>
                </a:lnTo>
                <a:lnTo>
                  <a:pt x="2571" y="2764"/>
                </a:lnTo>
                <a:lnTo>
                  <a:pt x="2571" y="2762"/>
                </a:lnTo>
                <a:lnTo>
                  <a:pt x="2570" y="2761"/>
                </a:lnTo>
                <a:lnTo>
                  <a:pt x="2568" y="2761"/>
                </a:lnTo>
                <a:lnTo>
                  <a:pt x="2566" y="2761"/>
                </a:lnTo>
                <a:lnTo>
                  <a:pt x="2566" y="2759"/>
                </a:lnTo>
                <a:lnTo>
                  <a:pt x="2564" y="2759"/>
                </a:lnTo>
                <a:lnTo>
                  <a:pt x="2562" y="2757"/>
                </a:lnTo>
                <a:lnTo>
                  <a:pt x="2560" y="2755"/>
                </a:lnTo>
                <a:lnTo>
                  <a:pt x="2558" y="2757"/>
                </a:lnTo>
                <a:lnTo>
                  <a:pt x="2558" y="2755"/>
                </a:lnTo>
                <a:lnTo>
                  <a:pt x="2560" y="2755"/>
                </a:lnTo>
                <a:lnTo>
                  <a:pt x="2562" y="2755"/>
                </a:lnTo>
                <a:lnTo>
                  <a:pt x="2564" y="2755"/>
                </a:lnTo>
                <a:lnTo>
                  <a:pt x="2566" y="2755"/>
                </a:lnTo>
                <a:lnTo>
                  <a:pt x="2568" y="2753"/>
                </a:lnTo>
                <a:lnTo>
                  <a:pt x="2568" y="2751"/>
                </a:lnTo>
                <a:lnTo>
                  <a:pt x="2570" y="2749"/>
                </a:lnTo>
                <a:lnTo>
                  <a:pt x="2571" y="2749"/>
                </a:lnTo>
                <a:lnTo>
                  <a:pt x="2573" y="2751"/>
                </a:lnTo>
                <a:lnTo>
                  <a:pt x="2573" y="2753"/>
                </a:lnTo>
                <a:close/>
                <a:moveTo>
                  <a:pt x="2606" y="2753"/>
                </a:moveTo>
                <a:lnTo>
                  <a:pt x="2606" y="2755"/>
                </a:lnTo>
                <a:lnTo>
                  <a:pt x="2604" y="2755"/>
                </a:lnTo>
                <a:lnTo>
                  <a:pt x="2602" y="2757"/>
                </a:lnTo>
                <a:lnTo>
                  <a:pt x="2600" y="2757"/>
                </a:lnTo>
                <a:lnTo>
                  <a:pt x="2598" y="2759"/>
                </a:lnTo>
                <a:lnTo>
                  <a:pt x="2596" y="2759"/>
                </a:lnTo>
                <a:lnTo>
                  <a:pt x="2594" y="2761"/>
                </a:lnTo>
                <a:lnTo>
                  <a:pt x="2593" y="2762"/>
                </a:lnTo>
                <a:lnTo>
                  <a:pt x="2591" y="2762"/>
                </a:lnTo>
                <a:lnTo>
                  <a:pt x="2589" y="2764"/>
                </a:lnTo>
                <a:lnTo>
                  <a:pt x="2587" y="2764"/>
                </a:lnTo>
                <a:lnTo>
                  <a:pt x="2585" y="2762"/>
                </a:lnTo>
                <a:lnTo>
                  <a:pt x="2587" y="2762"/>
                </a:lnTo>
                <a:lnTo>
                  <a:pt x="2589" y="2762"/>
                </a:lnTo>
                <a:lnTo>
                  <a:pt x="2589" y="2759"/>
                </a:lnTo>
                <a:lnTo>
                  <a:pt x="2591" y="2759"/>
                </a:lnTo>
                <a:lnTo>
                  <a:pt x="2593" y="2757"/>
                </a:lnTo>
                <a:lnTo>
                  <a:pt x="2594" y="2755"/>
                </a:lnTo>
                <a:lnTo>
                  <a:pt x="2596" y="2755"/>
                </a:lnTo>
                <a:lnTo>
                  <a:pt x="2598" y="2755"/>
                </a:lnTo>
                <a:lnTo>
                  <a:pt x="2600" y="2755"/>
                </a:lnTo>
                <a:lnTo>
                  <a:pt x="2602" y="2755"/>
                </a:lnTo>
                <a:lnTo>
                  <a:pt x="2604" y="2753"/>
                </a:lnTo>
                <a:lnTo>
                  <a:pt x="2606" y="2753"/>
                </a:lnTo>
                <a:lnTo>
                  <a:pt x="2606" y="2751"/>
                </a:lnTo>
                <a:lnTo>
                  <a:pt x="2608" y="2751"/>
                </a:lnTo>
                <a:lnTo>
                  <a:pt x="2608" y="2749"/>
                </a:lnTo>
                <a:lnTo>
                  <a:pt x="2608" y="2747"/>
                </a:lnTo>
                <a:lnTo>
                  <a:pt x="2610" y="2747"/>
                </a:lnTo>
                <a:lnTo>
                  <a:pt x="2612" y="2747"/>
                </a:lnTo>
                <a:lnTo>
                  <a:pt x="2612" y="2749"/>
                </a:lnTo>
                <a:lnTo>
                  <a:pt x="2612" y="2751"/>
                </a:lnTo>
                <a:lnTo>
                  <a:pt x="2610" y="2751"/>
                </a:lnTo>
                <a:lnTo>
                  <a:pt x="2608" y="2751"/>
                </a:lnTo>
                <a:lnTo>
                  <a:pt x="2608" y="2753"/>
                </a:lnTo>
                <a:lnTo>
                  <a:pt x="2606" y="2753"/>
                </a:lnTo>
                <a:close/>
                <a:moveTo>
                  <a:pt x="2189" y="2751"/>
                </a:moveTo>
                <a:lnTo>
                  <a:pt x="2187" y="2753"/>
                </a:lnTo>
                <a:lnTo>
                  <a:pt x="2187" y="2751"/>
                </a:lnTo>
                <a:lnTo>
                  <a:pt x="2189" y="2749"/>
                </a:lnTo>
                <a:lnTo>
                  <a:pt x="2191" y="2747"/>
                </a:lnTo>
                <a:lnTo>
                  <a:pt x="2189" y="2745"/>
                </a:lnTo>
                <a:lnTo>
                  <a:pt x="2187" y="2743"/>
                </a:lnTo>
                <a:lnTo>
                  <a:pt x="2187" y="2741"/>
                </a:lnTo>
                <a:lnTo>
                  <a:pt x="2189" y="2741"/>
                </a:lnTo>
                <a:lnTo>
                  <a:pt x="2191" y="2743"/>
                </a:lnTo>
                <a:lnTo>
                  <a:pt x="2191" y="2745"/>
                </a:lnTo>
                <a:lnTo>
                  <a:pt x="2193" y="2745"/>
                </a:lnTo>
                <a:lnTo>
                  <a:pt x="2193" y="2747"/>
                </a:lnTo>
                <a:lnTo>
                  <a:pt x="2193" y="2749"/>
                </a:lnTo>
                <a:lnTo>
                  <a:pt x="2191" y="2751"/>
                </a:lnTo>
                <a:lnTo>
                  <a:pt x="2189" y="2751"/>
                </a:lnTo>
                <a:close/>
                <a:moveTo>
                  <a:pt x="2500" y="2745"/>
                </a:moveTo>
                <a:lnTo>
                  <a:pt x="2498" y="2745"/>
                </a:lnTo>
                <a:lnTo>
                  <a:pt x="2498" y="2743"/>
                </a:lnTo>
                <a:lnTo>
                  <a:pt x="2497" y="2741"/>
                </a:lnTo>
                <a:lnTo>
                  <a:pt x="2498" y="2741"/>
                </a:lnTo>
                <a:lnTo>
                  <a:pt x="2500" y="2743"/>
                </a:lnTo>
                <a:lnTo>
                  <a:pt x="2502" y="2743"/>
                </a:lnTo>
                <a:lnTo>
                  <a:pt x="2500" y="2743"/>
                </a:lnTo>
                <a:lnTo>
                  <a:pt x="2500" y="2745"/>
                </a:lnTo>
                <a:close/>
                <a:moveTo>
                  <a:pt x="2639" y="2734"/>
                </a:moveTo>
                <a:lnTo>
                  <a:pt x="2641" y="2734"/>
                </a:lnTo>
                <a:lnTo>
                  <a:pt x="2641" y="2736"/>
                </a:lnTo>
                <a:lnTo>
                  <a:pt x="2641" y="2737"/>
                </a:lnTo>
                <a:lnTo>
                  <a:pt x="2639" y="2736"/>
                </a:lnTo>
                <a:lnTo>
                  <a:pt x="2639" y="2734"/>
                </a:lnTo>
                <a:close/>
                <a:moveTo>
                  <a:pt x="2500" y="2732"/>
                </a:moveTo>
                <a:lnTo>
                  <a:pt x="2500" y="2734"/>
                </a:lnTo>
                <a:lnTo>
                  <a:pt x="2498" y="2734"/>
                </a:lnTo>
                <a:lnTo>
                  <a:pt x="2497" y="2734"/>
                </a:lnTo>
                <a:lnTo>
                  <a:pt x="2495" y="2734"/>
                </a:lnTo>
                <a:lnTo>
                  <a:pt x="2497" y="2732"/>
                </a:lnTo>
                <a:lnTo>
                  <a:pt x="2498" y="2732"/>
                </a:lnTo>
                <a:lnTo>
                  <a:pt x="2500" y="2732"/>
                </a:lnTo>
                <a:close/>
                <a:moveTo>
                  <a:pt x="2531" y="2732"/>
                </a:moveTo>
                <a:lnTo>
                  <a:pt x="2531" y="2734"/>
                </a:lnTo>
                <a:lnTo>
                  <a:pt x="2529" y="2734"/>
                </a:lnTo>
                <a:lnTo>
                  <a:pt x="2527" y="2736"/>
                </a:lnTo>
                <a:lnTo>
                  <a:pt x="2525" y="2734"/>
                </a:lnTo>
                <a:lnTo>
                  <a:pt x="2527" y="2734"/>
                </a:lnTo>
                <a:lnTo>
                  <a:pt x="2529" y="2732"/>
                </a:lnTo>
                <a:lnTo>
                  <a:pt x="2531" y="2732"/>
                </a:lnTo>
                <a:close/>
                <a:moveTo>
                  <a:pt x="2658" y="2724"/>
                </a:moveTo>
                <a:lnTo>
                  <a:pt x="2660" y="2726"/>
                </a:lnTo>
                <a:lnTo>
                  <a:pt x="2662" y="2726"/>
                </a:lnTo>
                <a:lnTo>
                  <a:pt x="2662" y="2728"/>
                </a:lnTo>
                <a:lnTo>
                  <a:pt x="2660" y="2728"/>
                </a:lnTo>
                <a:lnTo>
                  <a:pt x="2658" y="2728"/>
                </a:lnTo>
                <a:lnTo>
                  <a:pt x="2656" y="2728"/>
                </a:lnTo>
                <a:lnTo>
                  <a:pt x="2656" y="2730"/>
                </a:lnTo>
                <a:lnTo>
                  <a:pt x="2654" y="2732"/>
                </a:lnTo>
                <a:lnTo>
                  <a:pt x="2652" y="2732"/>
                </a:lnTo>
                <a:lnTo>
                  <a:pt x="2652" y="2730"/>
                </a:lnTo>
                <a:lnTo>
                  <a:pt x="2654" y="2726"/>
                </a:lnTo>
                <a:lnTo>
                  <a:pt x="2658" y="2726"/>
                </a:lnTo>
                <a:lnTo>
                  <a:pt x="2658" y="2724"/>
                </a:lnTo>
                <a:close/>
                <a:moveTo>
                  <a:pt x="2639" y="2734"/>
                </a:moveTo>
                <a:lnTo>
                  <a:pt x="2637" y="2734"/>
                </a:lnTo>
                <a:lnTo>
                  <a:pt x="2633" y="2734"/>
                </a:lnTo>
                <a:lnTo>
                  <a:pt x="2633" y="2732"/>
                </a:lnTo>
                <a:lnTo>
                  <a:pt x="2631" y="2732"/>
                </a:lnTo>
                <a:lnTo>
                  <a:pt x="2631" y="2734"/>
                </a:lnTo>
                <a:lnTo>
                  <a:pt x="2629" y="2736"/>
                </a:lnTo>
                <a:lnTo>
                  <a:pt x="2631" y="2737"/>
                </a:lnTo>
                <a:lnTo>
                  <a:pt x="2631" y="2739"/>
                </a:lnTo>
                <a:lnTo>
                  <a:pt x="2633" y="2737"/>
                </a:lnTo>
                <a:lnTo>
                  <a:pt x="2635" y="2736"/>
                </a:lnTo>
                <a:lnTo>
                  <a:pt x="2637" y="2736"/>
                </a:lnTo>
                <a:lnTo>
                  <a:pt x="2639" y="2736"/>
                </a:lnTo>
                <a:lnTo>
                  <a:pt x="2639" y="2737"/>
                </a:lnTo>
                <a:lnTo>
                  <a:pt x="2637" y="2737"/>
                </a:lnTo>
                <a:lnTo>
                  <a:pt x="2635" y="2737"/>
                </a:lnTo>
                <a:lnTo>
                  <a:pt x="2635" y="2739"/>
                </a:lnTo>
                <a:lnTo>
                  <a:pt x="2633" y="2739"/>
                </a:lnTo>
                <a:lnTo>
                  <a:pt x="2629" y="2741"/>
                </a:lnTo>
                <a:lnTo>
                  <a:pt x="2627" y="2741"/>
                </a:lnTo>
                <a:lnTo>
                  <a:pt x="2625" y="2741"/>
                </a:lnTo>
                <a:lnTo>
                  <a:pt x="2625" y="2739"/>
                </a:lnTo>
                <a:lnTo>
                  <a:pt x="2621" y="2737"/>
                </a:lnTo>
                <a:lnTo>
                  <a:pt x="2616" y="2736"/>
                </a:lnTo>
                <a:lnTo>
                  <a:pt x="2614" y="2734"/>
                </a:lnTo>
                <a:lnTo>
                  <a:pt x="2616" y="2734"/>
                </a:lnTo>
                <a:lnTo>
                  <a:pt x="2618" y="2734"/>
                </a:lnTo>
                <a:lnTo>
                  <a:pt x="2619" y="2734"/>
                </a:lnTo>
                <a:lnTo>
                  <a:pt x="2623" y="2736"/>
                </a:lnTo>
                <a:lnTo>
                  <a:pt x="2625" y="2739"/>
                </a:lnTo>
                <a:lnTo>
                  <a:pt x="2627" y="2739"/>
                </a:lnTo>
                <a:lnTo>
                  <a:pt x="2629" y="2737"/>
                </a:lnTo>
                <a:lnTo>
                  <a:pt x="2629" y="2736"/>
                </a:lnTo>
                <a:lnTo>
                  <a:pt x="2625" y="2734"/>
                </a:lnTo>
                <a:lnTo>
                  <a:pt x="2625" y="2732"/>
                </a:lnTo>
                <a:lnTo>
                  <a:pt x="2623" y="2732"/>
                </a:lnTo>
                <a:lnTo>
                  <a:pt x="2621" y="2732"/>
                </a:lnTo>
                <a:lnTo>
                  <a:pt x="2619" y="2730"/>
                </a:lnTo>
                <a:lnTo>
                  <a:pt x="2618" y="2732"/>
                </a:lnTo>
                <a:lnTo>
                  <a:pt x="2616" y="2732"/>
                </a:lnTo>
                <a:lnTo>
                  <a:pt x="2614" y="2734"/>
                </a:lnTo>
                <a:lnTo>
                  <a:pt x="2612" y="2734"/>
                </a:lnTo>
                <a:lnTo>
                  <a:pt x="2610" y="2734"/>
                </a:lnTo>
                <a:lnTo>
                  <a:pt x="2612" y="2732"/>
                </a:lnTo>
                <a:lnTo>
                  <a:pt x="2614" y="2730"/>
                </a:lnTo>
                <a:lnTo>
                  <a:pt x="2616" y="2730"/>
                </a:lnTo>
                <a:lnTo>
                  <a:pt x="2616" y="2728"/>
                </a:lnTo>
                <a:lnTo>
                  <a:pt x="2618" y="2728"/>
                </a:lnTo>
                <a:lnTo>
                  <a:pt x="2619" y="2728"/>
                </a:lnTo>
                <a:lnTo>
                  <a:pt x="2621" y="2728"/>
                </a:lnTo>
                <a:lnTo>
                  <a:pt x="2621" y="2724"/>
                </a:lnTo>
                <a:lnTo>
                  <a:pt x="2623" y="2726"/>
                </a:lnTo>
                <a:lnTo>
                  <a:pt x="2625" y="2728"/>
                </a:lnTo>
                <a:lnTo>
                  <a:pt x="2627" y="2728"/>
                </a:lnTo>
                <a:lnTo>
                  <a:pt x="2627" y="2730"/>
                </a:lnTo>
                <a:lnTo>
                  <a:pt x="2629" y="2728"/>
                </a:lnTo>
                <a:lnTo>
                  <a:pt x="2631" y="2730"/>
                </a:lnTo>
                <a:lnTo>
                  <a:pt x="2633" y="2728"/>
                </a:lnTo>
                <a:lnTo>
                  <a:pt x="2633" y="2726"/>
                </a:lnTo>
                <a:lnTo>
                  <a:pt x="2635" y="2726"/>
                </a:lnTo>
                <a:lnTo>
                  <a:pt x="2635" y="2730"/>
                </a:lnTo>
                <a:lnTo>
                  <a:pt x="2637" y="2730"/>
                </a:lnTo>
                <a:lnTo>
                  <a:pt x="2635" y="2732"/>
                </a:lnTo>
                <a:lnTo>
                  <a:pt x="2637" y="2732"/>
                </a:lnTo>
                <a:lnTo>
                  <a:pt x="2639" y="2734"/>
                </a:lnTo>
                <a:close/>
                <a:moveTo>
                  <a:pt x="1819" y="2722"/>
                </a:moveTo>
                <a:lnTo>
                  <a:pt x="1819" y="2724"/>
                </a:lnTo>
                <a:lnTo>
                  <a:pt x="1817" y="2724"/>
                </a:lnTo>
                <a:lnTo>
                  <a:pt x="1813" y="2724"/>
                </a:lnTo>
                <a:lnTo>
                  <a:pt x="1813" y="2722"/>
                </a:lnTo>
                <a:lnTo>
                  <a:pt x="1815" y="2722"/>
                </a:lnTo>
                <a:lnTo>
                  <a:pt x="1817" y="2722"/>
                </a:lnTo>
                <a:lnTo>
                  <a:pt x="1819" y="2722"/>
                </a:lnTo>
                <a:close/>
                <a:moveTo>
                  <a:pt x="2570" y="2724"/>
                </a:moveTo>
                <a:lnTo>
                  <a:pt x="2570" y="2726"/>
                </a:lnTo>
                <a:lnTo>
                  <a:pt x="2571" y="2728"/>
                </a:lnTo>
                <a:lnTo>
                  <a:pt x="2571" y="2730"/>
                </a:lnTo>
                <a:lnTo>
                  <a:pt x="2571" y="2734"/>
                </a:lnTo>
                <a:lnTo>
                  <a:pt x="2571" y="2736"/>
                </a:lnTo>
                <a:lnTo>
                  <a:pt x="2571" y="2737"/>
                </a:lnTo>
                <a:lnTo>
                  <a:pt x="2571" y="2739"/>
                </a:lnTo>
                <a:lnTo>
                  <a:pt x="2571" y="2741"/>
                </a:lnTo>
                <a:lnTo>
                  <a:pt x="2570" y="2743"/>
                </a:lnTo>
                <a:lnTo>
                  <a:pt x="2568" y="2743"/>
                </a:lnTo>
                <a:lnTo>
                  <a:pt x="2566" y="2739"/>
                </a:lnTo>
                <a:lnTo>
                  <a:pt x="2566" y="2737"/>
                </a:lnTo>
                <a:lnTo>
                  <a:pt x="2564" y="2737"/>
                </a:lnTo>
                <a:lnTo>
                  <a:pt x="2566" y="2736"/>
                </a:lnTo>
                <a:lnTo>
                  <a:pt x="2566" y="2734"/>
                </a:lnTo>
                <a:lnTo>
                  <a:pt x="2564" y="2734"/>
                </a:lnTo>
                <a:lnTo>
                  <a:pt x="2562" y="2734"/>
                </a:lnTo>
                <a:lnTo>
                  <a:pt x="2562" y="2732"/>
                </a:lnTo>
                <a:lnTo>
                  <a:pt x="2562" y="2730"/>
                </a:lnTo>
                <a:lnTo>
                  <a:pt x="2564" y="2730"/>
                </a:lnTo>
                <a:lnTo>
                  <a:pt x="2564" y="2732"/>
                </a:lnTo>
                <a:lnTo>
                  <a:pt x="2566" y="2732"/>
                </a:lnTo>
                <a:lnTo>
                  <a:pt x="2566" y="2730"/>
                </a:lnTo>
                <a:lnTo>
                  <a:pt x="2566" y="2728"/>
                </a:lnTo>
                <a:lnTo>
                  <a:pt x="2566" y="2726"/>
                </a:lnTo>
                <a:lnTo>
                  <a:pt x="2568" y="2724"/>
                </a:lnTo>
                <a:lnTo>
                  <a:pt x="2566" y="2724"/>
                </a:lnTo>
                <a:lnTo>
                  <a:pt x="2568" y="2722"/>
                </a:lnTo>
                <a:lnTo>
                  <a:pt x="2570" y="2724"/>
                </a:lnTo>
                <a:close/>
                <a:moveTo>
                  <a:pt x="1703" y="2722"/>
                </a:moveTo>
                <a:lnTo>
                  <a:pt x="1705" y="2722"/>
                </a:lnTo>
                <a:lnTo>
                  <a:pt x="1702" y="2724"/>
                </a:lnTo>
                <a:lnTo>
                  <a:pt x="1702" y="2726"/>
                </a:lnTo>
                <a:lnTo>
                  <a:pt x="1700" y="2726"/>
                </a:lnTo>
                <a:lnTo>
                  <a:pt x="1700" y="2728"/>
                </a:lnTo>
                <a:lnTo>
                  <a:pt x="1700" y="2726"/>
                </a:lnTo>
                <a:lnTo>
                  <a:pt x="1698" y="2726"/>
                </a:lnTo>
                <a:lnTo>
                  <a:pt x="1698" y="2724"/>
                </a:lnTo>
                <a:lnTo>
                  <a:pt x="1698" y="2722"/>
                </a:lnTo>
                <a:lnTo>
                  <a:pt x="1700" y="2722"/>
                </a:lnTo>
                <a:lnTo>
                  <a:pt x="1702" y="2720"/>
                </a:lnTo>
                <a:lnTo>
                  <a:pt x="1703" y="2722"/>
                </a:lnTo>
                <a:close/>
                <a:moveTo>
                  <a:pt x="2618" y="2726"/>
                </a:moveTo>
                <a:lnTo>
                  <a:pt x="2616" y="2726"/>
                </a:lnTo>
                <a:lnTo>
                  <a:pt x="2616" y="2724"/>
                </a:lnTo>
                <a:lnTo>
                  <a:pt x="2618" y="2722"/>
                </a:lnTo>
                <a:lnTo>
                  <a:pt x="2618" y="2720"/>
                </a:lnTo>
                <a:lnTo>
                  <a:pt x="2618" y="2718"/>
                </a:lnTo>
                <a:lnTo>
                  <a:pt x="2619" y="2718"/>
                </a:lnTo>
                <a:lnTo>
                  <a:pt x="2619" y="2720"/>
                </a:lnTo>
                <a:lnTo>
                  <a:pt x="2619" y="2722"/>
                </a:lnTo>
                <a:lnTo>
                  <a:pt x="2619" y="2724"/>
                </a:lnTo>
                <a:lnTo>
                  <a:pt x="2618" y="2724"/>
                </a:lnTo>
                <a:lnTo>
                  <a:pt x="2618" y="2726"/>
                </a:lnTo>
                <a:close/>
                <a:moveTo>
                  <a:pt x="2520" y="2726"/>
                </a:moveTo>
                <a:lnTo>
                  <a:pt x="2520" y="2724"/>
                </a:lnTo>
                <a:lnTo>
                  <a:pt x="2522" y="2722"/>
                </a:lnTo>
                <a:lnTo>
                  <a:pt x="2523" y="2724"/>
                </a:lnTo>
                <a:lnTo>
                  <a:pt x="2525" y="2724"/>
                </a:lnTo>
                <a:lnTo>
                  <a:pt x="2525" y="2722"/>
                </a:lnTo>
                <a:lnTo>
                  <a:pt x="2525" y="2720"/>
                </a:lnTo>
                <a:lnTo>
                  <a:pt x="2525" y="2718"/>
                </a:lnTo>
                <a:lnTo>
                  <a:pt x="2525" y="2716"/>
                </a:lnTo>
                <a:lnTo>
                  <a:pt x="2527" y="2714"/>
                </a:lnTo>
                <a:lnTo>
                  <a:pt x="2529" y="2714"/>
                </a:lnTo>
                <a:lnTo>
                  <a:pt x="2529" y="2716"/>
                </a:lnTo>
                <a:lnTo>
                  <a:pt x="2531" y="2716"/>
                </a:lnTo>
                <a:lnTo>
                  <a:pt x="2529" y="2718"/>
                </a:lnTo>
                <a:lnTo>
                  <a:pt x="2529" y="2720"/>
                </a:lnTo>
                <a:lnTo>
                  <a:pt x="2527" y="2720"/>
                </a:lnTo>
                <a:lnTo>
                  <a:pt x="2529" y="2722"/>
                </a:lnTo>
                <a:lnTo>
                  <a:pt x="2529" y="2724"/>
                </a:lnTo>
                <a:lnTo>
                  <a:pt x="2529" y="2726"/>
                </a:lnTo>
                <a:lnTo>
                  <a:pt x="2529" y="2728"/>
                </a:lnTo>
                <a:lnTo>
                  <a:pt x="2525" y="2728"/>
                </a:lnTo>
                <a:lnTo>
                  <a:pt x="2523" y="2728"/>
                </a:lnTo>
                <a:lnTo>
                  <a:pt x="2522" y="2726"/>
                </a:lnTo>
                <a:lnTo>
                  <a:pt x="2520" y="2726"/>
                </a:lnTo>
                <a:close/>
                <a:moveTo>
                  <a:pt x="2535" y="2707"/>
                </a:moveTo>
                <a:lnTo>
                  <a:pt x="2535" y="2709"/>
                </a:lnTo>
                <a:lnTo>
                  <a:pt x="2533" y="2707"/>
                </a:lnTo>
                <a:lnTo>
                  <a:pt x="2531" y="2705"/>
                </a:lnTo>
                <a:lnTo>
                  <a:pt x="2533" y="2705"/>
                </a:lnTo>
                <a:lnTo>
                  <a:pt x="2533" y="2703"/>
                </a:lnTo>
                <a:lnTo>
                  <a:pt x="2535" y="2701"/>
                </a:lnTo>
                <a:lnTo>
                  <a:pt x="2535" y="2703"/>
                </a:lnTo>
                <a:lnTo>
                  <a:pt x="2537" y="2705"/>
                </a:lnTo>
                <a:lnTo>
                  <a:pt x="2537" y="2707"/>
                </a:lnTo>
                <a:lnTo>
                  <a:pt x="2535" y="2707"/>
                </a:lnTo>
                <a:close/>
                <a:moveTo>
                  <a:pt x="2658" y="2724"/>
                </a:moveTo>
                <a:lnTo>
                  <a:pt x="2656" y="2724"/>
                </a:lnTo>
                <a:lnTo>
                  <a:pt x="2658" y="2722"/>
                </a:lnTo>
                <a:lnTo>
                  <a:pt x="2658" y="2720"/>
                </a:lnTo>
                <a:lnTo>
                  <a:pt x="2656" y="2718"/>
                </a:lnTo>
                <a:lnTo>
                  <a:pt x="2654" y="2718"/>
                </a:lnTo>
                <a:lnTo>
                  <a:pt x="2654" y="2716"/>
                </a:lnTo>
                <a:lnTo>
                  <a:pt x="2652" y="2714"/>
                </a:lnTo>
                <a:lnTo>
                  <a:pt x="2652" y="2713"/>
                </a:lnTo>
                <a:lnTo>
                  <a:pt x="2652" y="2711"/>
                </a:lnTo>
                <a:lnTo>
                  <a:pt x="2654" y="2711"/>
                </a:lnTo>
                <a:lnTo>
                  <a:pt x="2654" y="2709"/>
                </a:lnTo>
                <a:lnTo>
                  <a:pt x="2658" y="2713"/>
                </a:lnTo>
                <a:lnTo>
                  <a:pt x="2660" y="2711"/>
                </a:lnTo>
                <a:lnTo>
                  <a:pt x="2662" y="2709"/>
                </a:lnTo>
                <a:lnTo>
                  <a:pt x="2662" y="2705"/>
                </a:lnTo>
                <a:lnTo>
                  <a:pt x="2664" y="2701"/>
                </a:lnTo>
                <a:lnTo>
                  <a:pt x="2666" y="2699"/>
                </a:lnTo>
                <a:lnTo>
                  <a:pt x="2667" y="2699"/>
                </a:lnTo>
                <a:lnTo>
                  <a:pt x="2675" y="2703"/>
                </a:lnTo>
                <a:lnTo>
                  <a:pt x="2679" y="2705"/>
                </a:lnTo>
                <a:lnTo>
                  <a:pt x="2679" y="2707"/>
                </a:lnTo>
                <a:lnTo>
                  <a:pt x="2679" y="2714"/>
                </a:lnTo>
                <a:lnTo>
                  <a:pt x="2677" y="2714"/>
                </a:lnTo>
                <a:lnTo>
                  <a:pt x="2675" y="2714"/>
                </a:lnTo>
                <a:lnTo>
                  <a:pt x="2675" y="2716"/>
                </a:lnTo>
                <a:lnTo>
                  <a:pt x="2673" y="2716"/>
                </a:lnTo>
                <a:lnTo>
                  <a:pt x="2673" y="2714"/>
                </a:lnTo>
                <a:lnTo>
                  <a:pt x="2671" y="2716"/>
                </a:lnTo>
                <a:lnTo>
                  <a:pt x="2667" y="2718"/>
                </a:lnTo>
                <a:lnTo>
                  <a:pt x="2667" y="2720"/>
                </a:lnTo>
                <a:lnTo>
                  <a:pt x="2667" y="2718"/>
                </a:lnTo>
                <a:lnTo>
                  <a:pt x="2667" y="2714"/>
                </a:lnTo>
                <a:lnTo>
                  <a:pt x="2666" y="2716"/>
                </a:lnTo>
                <a:lnTo>
                  <a:pt x="2666" y="2718"/>
                </a:lnTo>
                <a:lnTo>
                  <a:pt x="2666" y="2720"/>
                </a:lnTo>
                <a:lnTo>
                  <a:pt x="2664" y="2720"/>
                </a:lnTo>
                <a:lnTo>
                  <a:pt x="2664" y="2722"/>
                </a:lnTo>
                <a:lnTo>
                  <a:pt x="2662" y="2722"/>
                </a:lnTo>
                <a:lnTo>
                  <a:pt x="2660" y="2724"/>
                </a:lnTo>
                <a:lnTo>
                  <a:pt x="2658" y="2724"/>
                </a:lnTo>
                <a:close/>
                <a:moveTo>
                  <a:pt x="2566" y="2705"/>
                </a:moveTo>
                <a:lnTo>
                  <a:pt x="2568" y="2705"/>
                </a:lnTo>
                <a:lnTo>
                  <a:pt x="2570" y="2705"/>
                </a:lnTo>
                <a:lnTo>
                  <a:pt x="2570" y="2707"/>
                </a:lnTo>
                <a:lnTo>
                  <a:pt x="2568" y="2707"/>
                </a:lnTo>
                <a:lnTo>
                  <a:pt x="2566" y="2709"/>
                </a:lnTo>
                <a:lnTo>
                  <a:pt x="2566" y="2711"/>
                </a:lnTo>
                <a:lnTo>
                  <a:pt x="2564" y="2711"/>
                </a:lnTo>
                <a:lnTo>
                  <a:pt x="2562" y="2711"/>
                </a:lnTo>
                <a:lnTo>
                  <a:pt x="2564" y="2713"/>
                </a:lnTo>
                <a:lnTo>
                  <a:pt x="2564" y="2714"/>
                </a:lnTo>
                <a:lnTo>
                  <a:pt x="2562" y="2714"/>
                </a:lnTo>
                <a:lnTo>
                  <a:pt x="2562" y="2716"/>
                </a:lnTo>
                <a:lnTo>
                  <a:pt x="2560" y="2714"/>
                </a:lnTo>
                <a:lnTo>
                  <a:pt x="2558" y="2713"/>
                </a:lnTo>
                <a:lnTo>
                  <a:pt x="2558" y="2711"/>
                </a:lnTo>
                <a:lnTo>
                  <a:pt x="2556" y="2714"/>
                </a:lnTo>
                <a:lnTo>
                  <a:pt x="2556" y="2716"/>
                </a:lnTo>
                <a:lnTo>
                  <a:pt x="2552" y="2714"/>
                </a:lnTo>
                <a:lnTo>
                  <a:pt x="2550" y="2713"/>
                </a:lnTo>
                <a:lnTo>
                  <a:pt x="2548" y="2713"/>
                </a:lnTo>
                <a:lnTo>
                  <a:pt x="2546" y="2714"/>
                </a:lnTo>
                <a:lnTo>
                  <a:pt x="2546" y="2713"/>
                </a:lnTo>
                <a:lnTo>
                  <a:pt x="2545" y="2711"/>
                </a:lnTo>
                <a:lnTo>
                  <a:pt x="2545" y="2709"/>
                </a:lnTo>
                <a:lnTo>
                  <a:pt x="2546" y="2705"/>
                </a:lnTo>
                <a:lnTo>
                  <a:pt x="2548" y="2707"/>
                </a:lnTo>
                <a:lnTo>
                  <a:pt x="2548" y="2709"/>
                </a:lnTo>
                <a:lnTo>
                  <a:pt x="2550" y="2709"/>
                </a:lnTo>
                <a:lnTo>
                  <a:pt x="2552" y="2709"/>
                </a:lnTo>
                <a:lnTo>
                  <a:pt x="2554" y="2709"/>
                </a:lnTo>
                <a:lnTo>
                  <a:pt x="2556" y="2709"/>
                </a:lnTo>
                <a:lnTo>
                  <a:pt x="2556" y="2707"/>
                </a:lnTo>
                <a:lnTo>
                  <a:pt x="2558" y="2707"/>
                </a:lnTo>
                <a:lnTo>
                  <a:pt x="2560" y="2705"/>
                </a:lnTo>
                <a:lnTo>
                  <a:pt x="2560" y="2703"/>
                </a:lnTo>
                <a:lnTo>
                  <a:pt x="2562" y="2701"/>
                </a:lnTo>
                <a:lnTo>
                  <a:pt x="2562" y="2699"/>
                </a:lnTo>
                <a:lnTo>
                  <a:pt x="2564" y="2699"/>
                </a:lnTo>
                <a:lnTo>
                  <a:pt x="2564" y="2703"/>
                </a:lnTo>
                <a:lnTo>
                  <a:pt x="2562" y="2705"/>
                </a:lnTo>
                <a:lnTo>
                  <a:pt x="2566" y="2705"/>
                </a:lnTo>
                <a:close/>
                <a:moveTo>
                  <a:pt x="2654" y="2693"/>
                </a:moveTo>
                <a:lnTo>
                  <a:pt x="2656" y="2695"/>
                </a:lnTo>
                <a:lnTo>
                  <a:pt x="2656" y="2693"/>
                </a:lnTo>
                <a:lnTo>
                  <a:pt x="2660" y="2693"/>
                </a:lnTo>
                <a:lnTo>
                  <a:pt x="2658" y="2695"/>
                </a:lnTo>
                <a:lnTo>
                  <a:pt x="2656" y="2697"/>
                </a:lnTo>
                <a:lnTo>
                  <a:pt x="2654" y="2697"/>
                </a:lnTo>
                <a:lnTo>
                  <a:pt x="2654" y="2695"/>
                </a:lnTo>
                <a:lnTo>
                  <a:pt x="2652" y="2695"/>
                </a:lnTo>
                <a:lnTo>
                  <a:pt x="2650" y="2693"/>
                </a:lnTo>
                <a:lnTo>
                  <a:pt x="2652" y="2691"/>
                </a:lnTo>
                <a:lnTo>
                  <a:pt x="2652" y="2693"/>
                </a:lnTo>
                <a:lnTo>
                  <a:pt x="2654" y="2693"/>
                </a:lnTo>
                <a:close/>
                <a:moveTo>
                  <a:pt x="2664" y="2695"/>
                </a:moveTo>
                <a:lnTo>
                  <a:pt x="2664" y="2697"/>
                </a:lnTo>
                <a:lnTo>
                  <a:pt x="2664" y="2693"/>
                </a:lnTo>
                <a:lnTo>
                  <a:pt x="2666" y="2691"/>
                </a:lnTo>
                <a:lnTo>
                  <a:pt x="2667" y="2693"/>
                </a:lnTo>
                <a:lnTo>
                  <a:pt x="2666" y="2693"/>
                </a:lnTo>
                <a:lnTo>
                  <a:pt x="2664" y="2695"/>
                </a:lnTo>
                <a:close/>
                <a:moveTo>
                  <a:pt x="2639" y="2697"/>
                </a:moveTo>
                <a:lnTo>
                  <a:pt x="2637" y="2699"/>
                </a:lnTo>
                <a:lnTo>
                  <a:pt x="2637" y="2697"/>
                </a:lnTo>
                <a:lnTo>
                  <a:pt x="2635" y="2695"/>
                </a:lnTo>
                <a:lnTo>
                  <a:pt x="2635" y="2693"/>
                </a:lnTo>
                <a:lnTo>
                  <a:pt x="2637" y="2691"/>
                </a:lnTo>
                <a:lnTo>
                  <a:pt x="2637" y="2693"/>
                </a:lnTo>
                <a:lnTo>
                  <a:pt x="2637" y="2695"/>
                </a:lnTo>
                <a:lnTo>
                  <a:pt x="2639" y="2695"/>
                </a:lnTo>
                <a:lnTo>
                  <a:pt x="2639" y="2697"/>
                </a:lnTo>
                <a:close/>
                <a:moveTo>
                  <a:pt x="1773" y="2695"/>
                </a:moveTo>
                <a:lnTo>
                  <a:pt x="1773" y="2697"/>
                </a:lnTo>
                <a:lnTo>
                  <a:pt x="1773" y="2699"/>
                </a:lnTo>
                <a:lnTo>
                  <a:pt x="1771" y="2699"/>
                </a:lnTo>
                <a:lnTo>
                  <a:pt x="1771" y="2701"/>
                </a:lnTo>
                <a:lnTo>
                  <a:pt x="1771" y="2703"/>
                </a:lnTo>
                <a:lnTo>
                  <a:pt x="1773" y="2705"/>
                </a:lnTo>
                <a:lnTo>
                  <a:pt x="1771" y="2707"/>
                </a:lnTo>
                <a:lnTo>
                  <a:pt x="1775" y="2707"/>
                </a:lnTo>
                <a:lnTo>
                  <a:pt x="1775" y="2709"/>
                </a:lnTo>
                <a:lnTo>
                  <a:pt x="1775" y="2711"/>
                </a:lnTo>
                <a:lnTo>
                  <a:pt x="1775" y="2713"/>
                </a:lnTo>
                <a:lnTo>
                  <a:pt x="1776" y="2713"/>
                </a:lnTo>
                <a:lnTo>
                  <a:pt x="1776" y="2714"/>
                </a:lnTo>
                <a:lnTo>
                  <a:pt x="1778" y="2716"/>
                </a:lnTo>
                <a:lnTo>
                  <a:pt x="1780" y="2716"/>
                </a:lnTo>
                <a:lnTo>
                  <a:pt x="1780" y="2718"/>
                </a:lnTo>
                <a:lnTo>
                  <a:pt x="1782" y="2720"/>
                </a:lnTo>
                <a:lnTo>
                  <a:pt x="1782" y="2722"/>
                </a:lnTo>
                <a:lnTo>
                  <a:pt x="1784" y="2724"/>
                </a:lnTo>
                <a:lnTo>
                  <a:pt x="1786" y="2726"/>
                </a:lnTo>
                <a:lnTo>
                  <a:pt x="1786" y="2728"/>
                </a:lnTo>
                <a:lnTo>
                  <a:pt x="1786" y="2730"/>
                </a:lnTo>
                <a:lnTo>
                  <a:pt x="1788" y="2732"/>
                </a:lnTo>
                <a:lnTo>
                  <a:pt x="1790" y="2732"/>
                </a:lnTo>
                <a:lnTo>
                  <a:pt x="1792" y="2732"/>
                </a:lnTo>
                <a:lnTo>
                  <a:pt x="1792" y="2734"/>
                </a:lnTo>
                <a:lnTo>
                  <a:pt x="1794" y="2736"/>
                </a:lnTo>
                <a:lnTo>
                  <a:pt x="1796" y="2736"/>
                </a:lnTo>
                <a:lnTo>
                  <a:pt x="1796" y="2737"/>
                </a:lnTo>
                <a:lnTo>
                  <a:pt x="1798" y="2739"/>
                </a:lnTo>
                <a:lnTo>
                  <a:pt x="1799" y="2741"/>
                </a:lnTo>
                <a:lnTo>
                  <a:pt x="1799" y="2743"/>
                </a:lnTo>
                <a:lnTo>
                  <a:pt x="1801" y="2743"/>
                </a:lnTo>
                <a:lnTo>
                  <a:pt x="1801" y="2741"/>
                </a:lnTo>
                <a:lnTo>
                  <a:pt x="1799" y="2739"/>
                </a:lnTo>
                <a:lnTo>
                  <a:pt x="1799" y="2737"/>
                </a:lnTo>
                <a:lnTo>
                  <a:pt x="1799" y="2736"/>
                </a:lnTo>
                <a:lnTo>
                  <a:pt x="1801" y="2736"/>
                </a:lnTo>
                <a:lnTo>
                  <a:pt x="1801" y="2734"/>
                </a:lnTo>
                <a:lnTo>
                  <a:pt x="1803" y="2732"/>
                </a:lnTo>
                <a:lnTo>
                  <a:pt x="1805" y="2730"/>
                </a:lnTo>
                <a:lnTo>
                  <a:pt x="1807" y="2730"/>
                </a:lnTo>
                <a:lnTo>
                  <a:pt x="1809" y="2728"/>
                </a:lnTo>
                <a:lnTo>
                  <a:pt x="1811" y="2726"/>
                </a:lnTo>
                <a:lnTo>
                  <a:pt x="1813" y="2726"/>
                </a:lnTo>
                <a:lnTo>
                  <a:pt x="1815" y="2726"/>
                </a:lnTo>
                <a:lnTo>
                  <a:pt x="1817" y="2726"/>
                </a:lnTo>
                <a:lnTo>
                  <a:pt x="1819" y="2728"/>
                </a:lnTo>
                <a:lnTo>
                  <a:pt x="1821" y="2730"/>
                </a:lnTo>
                <a:lnTo>
                  <a:pt x="1819" y="2734"/>
                </a:lnTo>
                <a:lnTo>
                  <a:pt x="1817" y="2734"/>
                </a:lnTo>
                <a:lnTo>
                  <a:pt x="1817" y="2736"/>
                </a:lnTo>
                <a:lnTo>
                  <a:pt x="1817" y="2737"/>
                </a:lnTo>
                <a:lnTo>
                  <a:pt x="1815" y="2739"/>
                </a:lnTo>
                <a:lnTo>
                  <a:pt x="1815" y="2743"/>
                </a:lnTo>
                <a:lnTo>
                  <a:pt x="1815" y="2745"/>
                </a:lnTo>
                <a:lnTo>
                  <a:pt x="1815" y="2747"/>
                </a:lnTo>
                <a:lnTo>
                  <a:pt x="1815" y="2749"/>
                </a:lnTo>
                <a:lnTo>
                  <a:pt x="1815" y="2751"/>
                </a:lnTo>
                <a:lnTo>
                  <a:pt x="1815" y="2753"/>
                </a:lnTo>
                <a:lnTo>
                  <a:pt x="1815" y="2755"/>
                </a:lnTo>
                <a:lnTo>
                  <a:pt x="1815" y="2757"/>
                </a:lnTo>
                <a:lnTo>
                  <a:pt x="1813" y="2759"/>
                </a:lnTo>
                <a:lnTo>
                  <a:pt x="1815" y="2761"/>
                </a:lnTo>
                <a:lnTo>
                  <a:pt x="1815" y="2762"/>
                </a:lnTo>
                <a:lnTo>
                  <a:pt x="1813" y="2764"/>
                </a:lnTo>
                <a:lnTo>
                  <a:pt x="1811" y="2764"/>
                </a:lnTo>
                <a:lnTo>
                  <a:pt x="1809" y="2764"/>
                </a:lnTo>
                <a:lnTo>
                  <a:pt x="1807" y="2764"/>
                </a:lnTo>
                <a:lnTo>
                  <a:pt x="1807" y="2762"/>
                </a:lnTo>
                <a:lnTo>
                  <a:pt x="1805" y="2764"/>
                </a:lnTo>
                <a:lnTo>
                  <a:pt x="1801" y="2762"/>
                </a:lnTo>
                <a:lnTo>
                  <a:pt x="1801" y="2761"/>
                </a:lnTo>
                <a:lnTo>
                  <a:pt x="1799" y="2759"/>
                </a:lnTo>
                <a:lnTo>
                  <a:pt x="1798" y="2757"/>
                </a:lnTo>
                <a:lnTo>
                  <a:pt x="1798" y="2755"/>
                </a:lnTo>
                <a:lnTo>
                  <a:pt x="1798" y="2753"/>
                </a:lnTo>
                <a:lnTo>
                  <a:pt x="1798" y="2751"/>
                </a:lnTo>
                <a:lnTo>
                  <a:pt x="1799" y="2749"/>
                </a:lnTo>
                <a:lnTo>
                  <a:pt x="1796" y="2747"/>
                </a:lnTo>
                <a:lnTo>
                  <a:pt x="1796" y="2743"/>
                </a:lnTo>
                <a:lnTo>
                  <a:pt x="1794" y="2743"/>
                </a:lnTo>
                <a:lnTo>
                  <a:pt x="1794" y="2745"/>
                </a:lnTo>
                <a:lnTo>
                  <a:pt x="1796" y="2747"/>
                </a:lnTo>
                <a:lnTo>
                  <a:pt x="1796" y="2749"/>
                </a:lnTo>
                <a:lnTo>
                  <a:pt x="1796" y="2751"/>
                </a:lnTo>
                <a:lnTo>
                  <a:pt x="1796" y="2753"/>
                </a:lnTo>
                <a:lnTo>
                  <a:pt x="1794" y="2755"/>
                </a:lnTo>
                <a:lnTo>
                  <a:pt x="1794" y="2757"/>
                </a:lnTo>
                <a:lnTo>
                  <a:pt x="1792" y="2759"/>
                </a:lnTo>
                <a:lnTo>
                  <a:pt x="1790" y="2761"/>
                </a:lnTo>
                <a:lnTo>
                  <a:pt x="1792" y="2761"/>
                </a:lnTo>
                <a:lnTo>
                  <a:pt x="1792" y="2762"/>
                </a:lnTo>
                <a:lnTo>
                  <a:pt x="1794" y="2762"/>
                </a:lnTo>
                <a:lnTo>
                  <a:pt x="1796" y="2764"/>
                </a:lnTo>
                <a:lnTo>
                  <a:pt x="1798" y="2764"/>
                </a:lnTo>
                <a:lnTo>
                  <a:pt x="1798" y="2766"/>
                </a:lnTo>
                <a:lnTo>
                  <a:pt x="1796" y="2766"/>
                </a:lnTo>
                <a:lnTo>
                  <a:pt x="1794" y="2768"/>
                </a:lnTo>
                <a:lnTo>
                  <a:pt x="1796" y="2770"/>
                </a:lnTo>
                <a:lnTo>
                  <a:pt x="1798" y="2772"/>
                </a:lnTo>
                <a:lnTo>
                  <a:pt x="1799" y="2774"/>
                </a:lnTo>
                <a:lnTo>
                  <a:pt x="1799" y="2776"/>
                </a:lnTo>
                <a:lnTo>
                  <a:pt x="1801" y="2774"/>
                </a:lnTo>
                <a:lnTo>
                  <a:pt x="1801" y="2772"/>
                </a:lnTo>
                <a:lnTo>
                  <a:pt x="1801" y="2770"/>
                </a:lnTo>
                <a:lnTo>
                  <a:pt x="1801" y="2768"/>
                </a:lnTo>
                <a:lnTo>
                  <a:pt x="1803" y="2768"/>
                </a:lnTo>
                <a:lnTo>
                  <a:pt x="1807" y="2768"/>
                </a:lnTo>
                <a:lnTo>
                  <a:pt x="1809" y="2768"/>
                </a:lnTo>
                <a:lnTo>
                  <a:pt x="1813" y="2768"/>
                </a:lnTo>
                <a:lnTo>
                  <a:pt x="1815" y="2768"/>
                </a:lnTo>
                <a:lnTo>
                  <a:pt x="1817" y="2770"/>
                </a:lnTo>
                <a:lnTo>
                  <a:pt x="1819" y="2772"/>
                </a:lnTo>
                <a:lnTo>
                  <a:pt x="1821" y="2774"/>
                </a:lnTo>
                <a:lnTo>
                  <a:pt x="1823" y="2774"/>
                </a:lnTo>
                <a:lnTo>
                  <a:pt x="1824" y="2774"/>
                </a:lnTo>
                <a:lnTo>
                  <a:pt x="1826" y="2776"/>
                </a:lnTo>
                <a:lnTo>
                  <a:pt x="1824" y="2778"/>
                </a:lnTo>
                <a:lnTo>
                  <a:pt x="1823" y="2776"/>
                </a:lnTo>
                <a:lnTo>
                  <a:pt x="1821" y="2776"/>
                </a:lnTo>
                <a:lnTo>
                  <a:pt x="1819" y="2776"/>
                </a:lnTo>
                <a:lnTo>
                  <a:pt x="1817" y="2778"/>
                </a:lnTo>
                <a:lnTo>
                  <a:pt x="1817" y="2780"/>
                </a:lnTo>
                <a:lnTo>
                  <a:pt x="1817" y="2782"/>
                </a:lnTo>
                <a:lnTo>
                  <a:pt x="1815" y="2784"/>
                </a:lnTo>
                <a:lnTo>
                  <a:pt x="1815" y="2785"/>
                </a:lnTo>
                <a:lnTo>
                  <a:pt x="1813" y="2787"/>
                </a:lnTo>
                <a:lnTo>
                  <a:pt x="1813" y="2789"/>
                </a:lnTo>
                <a:lnTo>
                  <a:pt x="1815" y="2791"/>
                </a:lnTo>
                <a:lnTo>
                  <a:pt x="1815" y="2789"/>
                </a:lnTo>
                <a:lnTo>
                  <a:pt x="1817" y="2787"/>
                </a:lnTo>
                <a:lnTo>
                  <a:pt x="1819" y="2785"/>
                </a:lnTo>
                <a:lnTo>
                  <a:pt x="1821" y="2785"/>
                </a:lnTo>
                <a:lnTo>
                  <a:pt x="1823" y="2785"/>
                </a:lnTo>
                <a:lnTo>
                  <a:pt x="1824" y="2785"/>
                </a:lnTo>
                <a:lnTo>
                  <a:pt x="1826" y="2785"/>
                </a:lnTo>
                <a:lnTo>
                  <a:pt x="1828" y="2784"/>
                </a:lnTo>
                <a:lnTo>
                  <a:pt x="1828" y="2782"/>
                </a:lnTo>
                <a:lnTo>
                  <a:pt x="1828" y="2780"/>
                </a:lnTo>
                <a:lnTo>
                  <a:pt x="1830" y="2778"/>
                </a:lnTo>
                <a:lnTo>
                  <a:pt x="1832" y="2780"/>
                </a:lnTo>
                <a:lnTo>
                  <a:pt x="1834" y="2780"/>
                </a:lnTo>
                <a:lnTo>
                  <a:pt x="1836" y="2782"/>
                </a:lnTo>
                <a:lnTo>
                  <a:pt x="1836" y="2784"/>
                </a:lnTo>
                <a:lnTo>
                  <a:pt x="1836" y="2787"/>
                </a:lnTo>
                <a:lnTo>
                  <a:pt x="1834" y="2791"/>
                </a:lnTo>
                <a:lnTo>
                  <a:pt x="1836" y="2797"/>
                </a:lnTo>
                <a:lnTo>
                  <a:pt x="1838" y="2803"/>
                </a:lnTo>
                <a:lnTo>
                  <a:pt x="1838" y="2805"/>
                </a:lnTo>
                <a:lnTo>
                  <a:pt x="1836" y="2807"/>
                </a:lnTo>
                <a:lnTo>
                  <a:pt x="1834" y="2807"/>
                </a:lnTo>
                <a:lnTo>
                  <a:pt x="1830" y="2805"/>
                </a:lnTo>
                <a:lnTo>
                  <a:pt x="1828" y="2805"/>
                </a:lnTo>
                <a:lnTo>
                  <a:pt x="1826" y="2803"/>
                </a:lnTo>
                <a:lnTo>
                  <a:pt x="1824" y="2803"/>
                </a:lnTo>
                <a:lnTo>
                  <a:pt x="1823" y="2803"/>
                </a:lnTo>
                <a:lnTo>
                  <a:pt x="1819" y="2803"/>
                </a:lnTo>
                <a:lnTo>
                  <a:pt x="1817" y="2803"/>
                </a:lnTo>
                <a:lnTo>
                  <a:pt x="1815" y="2803"/>
                </a:lnTo>
                <a:lnTo>
                  <a:pt x="1813" y="2803"/>
                </a:lnTo>
                <a:lnTo>
                  <a:pt x="1811" y="2803"/>
                </a:lnTo>
                <a:lnTo>
                  <a:pt x="1809" y="2803"/>
                </a:lnTo>
                <a:lnTo>
                  <a:pt x="1807" y="2803"/>
                </a:lnTo>
                <a:lnTo>
                  <a:pt x="1805" y="2803"/>
                </a:lnTo>
                <a:lnTo>
                  <a:pt x="1803" y="2803"/>
                </a:lnTo>
                <a:lnTo>
                  <a:pt x="1801" y="2803"/>
                </a:lnTo>
                <a:lnTo>
                  <a:pt x="1799" y="2801"/>
                </a:lnTo>
                <a:lnTo>
                  <a:pt x="1796" y="2801"/>
                </a:lnTo>
                <a:lnTo>
                  <a:pt x="1794" y="2801"/>
                </a:lnTo>
                <a:lnTo>
                  <a:pt x="1792" y="2801"/>
                </a:lnTo>
                <a:lnTo>
                  <a:pt x="1790" y="2801"/>
                </a:lnTo>
                <a:lnTo>
                  <a:pt x="1788" y="2799"/>
                </a:lnTo>
                <a:lnTo>
                  <a:pt x="1784" y="2799"/>
                </a:lnTo>
                <a:lnTo>
                  <a:pt x="1782" y="2797"/>
                </a:lnTo>
                <a:lnTo>
                  <a:pt x="1780" y="2797"/>
                </a:lnTo>
                <a:lnTo>
                  <a:pt x="1778" y="2795"/>
                </a:lnTo>
                <a:lnTo>
                  <a:pt x="1776" y="2795"/>
                </a:lnTo>
                <a:lnTo>
                  <a:pt x="1775" y="2793"/>
                </a:lnTo>
                <a:lnTo>
                  <a:pt x="1773" y="2793"/>
                </a:lnTo>
                <a:lnTo>
                  <a:pt x="1769" y="2791"/>
                </a:lnTo>
                <a:lnTo>
                  <a:pt x="1769" y="2789"/>
                </a:lnTo>
                <a:lnTo>
                  <a:pt x="1767" y="2789"/>
                </a:lnTo>
                <a:lnTo>
                  <a:pt x="1765" y="2789"/>
                </a:lnTo>
                <a:lnTo>
                  <a:pt x="1763" y="2789"/>
                </a:lnTo>
                <a:lnTo>
                  <a:pt x="1759" y="2787"/>
                </a:lnTo>
                <a:lnTo>
                  <a:pt x="1757" y="2787"/>
                </a:lnTo>
                <a:lnTo>
                  <a:pt x="1755" y="2785"/>
                </a:lnTo>
                <a:lnTo>
                  <a:pt x="1751" y="2785"/>
                </a:lnTo>
                <a:lnTo>
                  <a:pt x="1750" y="2784"/>
                </a:lnTo>
                <a:lnTo>
                  <a:pt x="1748" y="2784"/>
                </a:lnTo>
                <a:lnTo>
                  <a:pt x="1748" y="2782"/>
                </a:lnTo>
                <a:lnTo>
                  <a:pt x="1746" y="2782"/>
                </a:lnTo>
                <a:lnTo>
                  <a:pt x="1744" y="2782"/>
                </a:lnTo>
                <a:lnTo>
                  <a:pt x="1744" y="2780"/>
                </a:lnTo>
                <a:lnTo>
                  <a:pt x="1742" y="2780"/>
                </a:lnTo>
                <a:lnTo>
                  <a:pt x="1740" y="2778"/>
                </a:lnTo>
                <a:lnTo>
                  <a:pt x="1738" y="2776"/>
                </a:lnTo>
                <a:lnTo>
                  <a:pt x="1736" y="2776"/>
                </a:lnTo>
                <a:lnTo>
                  <a:pt x="1736" y="2774"/>
                </a:lnTo>
                <a:lnTo>
                  <a:pt x="1734" y="2774"/>
                </a:lnTo>
                <a:lnTo>
                  <a:pt x="1732" y="2772"/>
                </a:lnTo>
                <a:lnTo>
                  <a:pt x="1730" y="2768"/>
                </a:lnTo>
                <a:lnTo>
                  <a:pt x="1728" y="2766"/>
                </a:lnTo>
                <a:lnTo>
                  <a:pt x="1727" y="2764"/>
                </a:lnTo>
                <a:lnTo>
                  <a:pt x="1725" y="2762"/>
                </a:lnTo>
                <a:lnTo>
                  <a:pt x="1725" y="2761"/>
                </a:lnTo>
                <a:lnTo>
                  <a:pt x="1723" y="2759"/>
                </a:lnTo>
                <a:lnTo>
                  <a:pt x="1721" y="2757"/>
                </a:lnTo>
                <a:lnTo>
                  <a:pt x="1719" y="2755"/>
                </a:lnTo>
                <a:lnTo>
                  <a:pt x="1719" y="2753"/>
                </a:lnTo>
                <a:lnTo>
                  <a:pt x="1717" y="2753"/>
                </a:lnTo>
                <a:lnTo>
                  <a:pt x="1715" y="2751"/>
                </a:lnTo>
                <a:lnTo>
                  <a:pt x="1713" y="2749"/>
                </a:lnTo>
                <a:lnTo>
                  <a:pt x="1711" y="2747"/>
                </a:lnTo>
                <a:lnTo>
                  <a:pt x="1709" y="2745"/>
                </a:lnTo>
                <a:lnTo>
                  <a:pt x="1709" y="2743"/>
                </a:lnTo>
                <a:lnTo>
                  <a:pt x="1707" y="2743"/>
                </a:lnTo>
                <a:lnTo>
                  <a:pt x="1707" y="2739"/>
                </a:lnTo>
                <a:lnTo>
                  <a:pt x="1705" y="2737"/>
                </a:lnTo>
                <a:lnTo>
                  <a:pt x="1703" y="2736"/>
                </a:lnTo>
                <a:lnTo>
                  <a:pt x="1702" y="2734"/>
                </a:lnTo>
                <a:lnTo>
                  <a:pt x="1702" y="2732"/>
                </a:lnTo>
                <a:lnTo>
                  <a:pt x="1703" y="2734"/>
                </a:lnTo>
                <a:lnTo>
                  <a:pt x="1705" y="2734"/>
                </a:lnTo>
                <a:lnTo>
                  <a:pt x="1705" y="2736"/>
                </a:lnTo>
                <a:lnTo>
                  <a:pt x="1705" y="2737"/>
                </a:lnTo>
                <a:lnTo>
                  <a:pt x="1707" y="2737"/>
                </a:lnTo>
                <a:lnTo>
                  <a:pt x="1709" y="2737"/>
                </a:lnTo>
                <a:lnTo>
                  <a:pt x="1711" y="2739"/>
                </a:lnTo>
                <a:lnTo>
                  <a:pt x="1711" y="2737"/>
                </a:lnTo>
                <a:lnTo>
                  <a:pt x="1713" y="2737"/>
                </a:lnTo>
                <a:lnTo>
                  <a:pt x="1713" y="2739"/>
                </a:lnTo>
                <a:lnTo>
                  <a:pt x="1715" y="2739"/>
                </a:lnTo>
                <a:lnTo>
                  <a:pt x="1717" y="2739"/>
                </a:lnTo>
                <a:lnTo>
                  <a:pt x="1719" y="2739"/>
                </a:lnTo>
                <a:lnTo>
                  <a:pt x="1721" y="2739"/>
                </a:lnTo>
                <a:lnTo>
                  <a:pt x="1723" y="2739"/>
                </a:lnTo>
                <a:lnTo>
                  <a:pt x="1725" y="2739"/>
                </a:lnTo>
                <a:lnTo>
                  <a:pt x="1727" y="2739"/>
                </a:lnTo>
                <a:lnTo>
                  <a:pt x="1727" y="2737"/>
                </a:lnTo>
                <a:lnTo>
                  <a:pt x="1728" y="2737"/>
                </a:lnTo>
                <a:lnTo>
                  <a:pt x="1730" y="2737"/>
                </a:lnTo>
                <a:lnTo>
                  <a:pt x="1732" y="2737"/>
                </a:lnTo>
                <a:lnTo>
                  <a:pt x="1734" y="2737"/>
                </a:lnTo>
                <a:lnTo>
                  <a:pt x="1736" y="2736"/>
                </a:lnTo>
                <a:lnTo>
                  <a:pt x="1738" y="2736"/>
                </a:lnTo>
                <a:lnTo>
                  <a:pt x="1738" y="2734"/>
                </a:lnTo>
                <a:lnTo>
                  <a:pt x="1738" y="2732"/>
                </a:lnTo>
                <a:lnTo>
                  <a:pt x="1738" y="2730"/>
                </a:lnTo>
                <a:lnTo>
                  <a:pt x="1740" y="2728"/>
                </a:lnTo>
                <a:lnTo>
                  <a:pt x="1742" y="2726"/>
                </a:lnTo>
                <a:lnTo>
                  <a:pt x="1744" y="2726"/>
                </a:lnTo>
                <a:lnTo>
                  <a:pt x="1746" y="2724"/>
                </a:lnTo>
                <a:lnTo>
                  <a:pt x="1746" y="2722"/>
                </a:lnTo>
                <a:lnTo>
                  <a:pt x="1746" y="2720"/>
                </a:lnTo>
                <a:lnTo>
                  <a:pt x="1748" y="2720"/>
                </a:lnTo>
                <a:lnTo>
                  <a:pt x="1748" y="2718"/>
                </a:lnTo>
                <a:lnTo>
                  <a:pt x="1748" y="2716"/>
                </a:lnTo>
                <a:lnTo>
                  <a:pt x="1748" y="2714"/>
                </a:lnTo>
                <a:lnTo>
                  <a:pt x="1746" y="2714"/>
                </a:lnTo>
                <a:lnTo>
                  <a:pt x="1748" y="2713"/>
                </a:lnTo>
                <a:lnTo>
                  <a:pt x="1750" y="2711"/>
                </a:lnTo>
                <a:lnTo>
                  <a:pt x="1750" y="2709"/>
                </a:lnTo>
                <a:lnTo>
                  <a:pt x="1750" y="2707"/>
                </a:lnTo>
                <a:lnTo>
                  <a:pt x="1750" y="2705"/>
                </a:lnTo>
                <a:lnTo>
                  <a:pt x="1750" y="2703"/>
                </a:lnTo>
                <a:lnTo>
                  <a:pt x="1751" y="2701"/>
                </a:lnTo>
                <a:lnTo>
                  <a:pt x="1753" y="2699"/>
                </a:lnTo>
                <a:lnTo>
                  <a:pt x="1757" y="2699"/>
                </a:lnTo>
                <a:lnTo>
                  <a:pt x="1759" y="2699"/>
                </a:lnTo>
                <a:lnTo>
                  <a:pt x="1759" y="2697"/>
                </a:lnTo>
                <a:lnTo>
                  <a:pt x="1761" y="2697"/>
                </a:lnTo>
                <a:lnTo>
                  <a:pt x="1761" y="2695"/>
                </a:lnTo>
                <a:lnTo>
                  <a:pt x="1763" y="2695"/>
                </a:lnTo>
                <a:lnTo>
                  <a:pt x="1763" y="2693"/>
                </a:lnTo>
                <a:lnTo>
                  <a:pt x="1765" y="2693"/>
                </a:lnTo>
                <a:lnTo>
                  <a:pt x="1769" y="2693"/>
                </a:lnTo>
                <a:lnTo>
                  <a:pt x="1771" y="2693"/>
                </a:lnTo>
                <a:lnTo>
                  <a:pt x="1771" y="2691"/>
                </a:lnTo>
                <a:lnTo>
                  <a:pt x="1773" y="2691"/>
                </a:lnTo>
                <a:lnTo>
                  <a:pt x="1775" y="2691"/>
                </a:lnTo>
                <a:lnTo>
                  <a:pt x="1773" y="2691"/>
                </a:lnTo>
                <a:lnTo>
                  <a:pt x="1773" y="2695"/>
                </a:lnTo>
                <a:close/>
                <a:moveTo>
                  <a:pt x="2990" y="2695"/>
                </a:moveTo>
                <a:lnTo>
                  <a:pt x="2990" y="2697"/>
                </a:lnTo>
                <a:lnTo>
                  <a:pt x="2988" y="2695"/>
                </a:lnTo>
                <a:lnTo>
                  <a:pt x="2988" y="2693"/>
                </a:lnTo>
                <a:lnTo>
                  <a:pt x="2988" y="2689"/>
                </a:lnTo>
                <a:lnTo>
                  <a:pt x="2990" y="2689"/>
                </a:lnTo>
                <a:lnTo>
                  <a:pt x="2990" y="2691"/>
                </a:lnTo>
                <a:lnTo>
                  <a:pt x="2990" y="2693"/>
                </a:lnTo>
                <a:lnTo>
                  <a:pt x="2990" y="2695"/>
                </a:lnTo>
                <a:close/>
                <a:moveTo>
                  <a:pt x="2733" y="2688"/>
                </a:moveTo>
                <a:lnTo>
                  <a:pt x="2740" y="2697"/>
                </a:lnTo>
                <a:lnTo>
                  <a:pt x="2752" y="2695"/>
                </a:lnTo>
                <a:lnTo>
                  <a:pt x="2762" y="2688"/>
                </a:lnTo>
                <a:lnTo>
                  <a:pt x="2773" y="2688"/>
                </a:lnTo>
                <a:lnTo>
                  <a:pt x="2785" y="2701"/>
                </a:lnTo>
                <a:lnTo>
                  <a:pt x="2788" y="2711"/>
                </a:lnTo>
                <a:lnTo>
                  <a:pt x="2785" y="2716"/>
                </a:lnTo>
                <a:lnTo>
                  <a:pt x="2788" y="2724"/>
                </a:lnTo>
                <a:lnTo>
                  <a:pt x="2787" y="2726"/>
                </a:lnTo>
                <a:lnTo>
                  <a:pt x="2788" y="2726"/>
                </a:lnTo>
                <a:lnTo>
                  <a:pt x="2787" y="2728"/>
                </a:lnTo>
                <a:lnTo>
                  <a:pt x="2785" y="2728"/>
                </a:lnTo>
                <a:lnTo>
                  <a:pt x="2783" y="2728"/>
                </a:lnTo>
                <a:lnTo>
                  <a:pt x="2783" y="2726"/>
                </a:lnTo>
                <a:lnTo>
                  <a:pt x="2781" y="2724"/>
                </a:lnTo>
                <a:lnTo>
                  <a:pt x="2779" y="2724"/>
                </a:lnTo>
                <a:lnTo>
                  <a:pt x="2777" y="2724"/>
                </a:lnTo>
                <a:lnTo>
                  <a:pt x="2777" y="2722"/>
                </a:lnTo>
                <a:lnTo>
                  <a:pt x="2775" y="2724"/>
                </a:lnTo>
                <a:lnTo>
                  <a:pt x="2773" y="2724"/>
                </a:lnTo>
                <a:lnTo>
                  <a:pt x="2771" y="2726"/>
                </a:lnTo>
                <a:lnTo>
                  <a:pt x="2769" y="2726"/>
                </a:lnTo>
                <a:lnTo>
                  <a:pt x="2769" y="2728"/>
                </a:lnTo>
                <a:lnTo>
                  <a:pt x="2767" y="2728"/>
                </a:lnTo>
                <a:lnTo>
                  <a:pt x="2767" y="2730"/>
                </a:lnTo>
                <a:lnTo>
                  <a:pt x="2765" y="2732"/>
                </a:lnTo>
                <a:lnTo>
                  <a:pt x="2763" y="2732"/>
                </a:lnTo>
                <a:lnTo>
                  <a:pt x="2763" y="2736"/>
                </a:lnTo>
                <a:lnTo>
                  <a:pt x="2762" y="2737"/>
                </a:lnTo>
                <a:lnTo>
                  <a:pt x="2760" y="2737"/>
                </a:lnTo>
                <a:lnTo>
                  <a:pt x="2760" y="2739"/>
                </a:lnTo>
                <a:lnTo>
                  <a:pt x="2760" y="2749"/>
                </a:lnTo>
                <a:lnTo>
                  <a:pt x="2765" y="2753"/>
                </a:lnTo>
                <a:lnTo>
                  <a:pt x="2763" y="2755"/>
                </a:lnTo>
                <a:lnTo>
                  <a:pt x="2756" y="2751"/>
                </a:lnTo>
                <a:lnTo>
                  <a:pt x="2754" y="2751"/>
                </a:lnTo>
                <a:lnTo>
                  <a:pt x="2754" y="2749"/>
                </a:lnTo>
                <a:lnTo>
                  <a:pt x="2752" y="2749"/>
                </a:lnTo>
                <a:lnTo>
                  <a:pt x="2752" y="2747"/>
                </a:lnTo>
                <a:lnTo>
                  <a:pt x="2754" y="2743"/>
                </a:lnTo>
                <a:lnTo>
                  <a:pt x="2750" y="2736"/>
                </a:lnTo>
                <a:lnTo>
                  <a:pt x="2744" y="2736"/>
                </a:lnTo>
                <a:lnTo>
                  <a:pt x="2739" y="2736"/>
                </a:lnTo>
                <a:lnTo>
                  <a:pt x="2737" y="2737"/>
                </a:lnTo>
                <a:lnTo>
                  <a:pt x="2733" y="2743"/>
                </a:lnTo>
                <a:lnTo>
                  <a:pt x="2731" y="2741"/>
                </a:lnTo>
                <a:lnTo>
                  <a:pt x="2729" y="2741"/>
                </a:lnTo>
                <a:lnTo>
                  <a:pt x="2727" y="2741"/>
                </a:lnTo>
                <a:lnTo>
                  <a:pt x="2725" y="2741"/>
                </a:lnTo>
                <a:lnTo>
                  <a:pt x="2723" y="2739"/>
                </a:lnTo>
                <a:lnTo>
                  <a:pt x="2721" y="2739"/>
                </a:lnTo>
                <a:lnTo>
                  <a:pt x="2717" y="2739"/>
                </a:lnTo>
                <a:lnTo>
                  <a:pt x="2706" y="2737"/>
                </a:lnTo>
                <a:lnTo>
                  <a:pt x="2692" y="2736"/>
                </a:lnTo>
                <a:lnTo>
                  <a:pt x="2690" y="2734"/>
                </a:lnTo>
                <a:lnTo>
                  <a:pt x="2689" y="2734"/>
                </a:lnTo>
                <a:lnTo>
                  <a:pt x="2687" y="2734"/>
                </a:lnTo>
                <a:lnTo>
                  <a:pt x="2685" y="2734"/>
                </a:lnTo>
                <a:lnTo>
                  <a:pt x="2679" y="2734"/>
                </a:lnTo>
                <a:lnTo>
                  <a:pt x="2671" y="2734"/>
                </a:lnTo>
                <a:lnTo>
                  <a:pt x="2667" y="2734"/>
                </a:lnTo>
                <a:lnTo>
                  <a:pt x="2666" y="2732"/>
                </a:lnTo>
                <a:lnTo>
                  <a:pt x="2667" y="2732"/>
                </a:lnTo>
                <a:lnTo>
                  <a:pt x="2669" y="2732"/>
                </a:lnTo>
                <a:lnTo>
                  <a:pt x="2669" y="2730"/>
                </a:lnTo>
                <a:lnTo>
                  <a:pt x="2671" y="2730"/>
                </a:lnTo>
                <a:lnTo>
                  <a:pt x="2675" y="2730"/>
                </a:lnTo>
                <a:lnTo>
                  <a:pt x="2677" y="2730"/>
                </a:lnTo>
                <a:lnTo>
                  <a:pt x="2679" y="2728"/>
                </a:lnTo>
                <a:lnTo>
                  <a:pt x="2681" y="2726"/>
                </a:lnTo>
                <a:lnTo>
                  <a:pt x="2683" y="2724"/>
                </a:lnTo>
                <a:lnTo>
                  <a:pt x="2685" y="2724"/>
                </a:lnTo>
                <a:lnTo>
                  <a:pt x="2687" y="2724"/>
                </a:lnTo>
                <a:lnTo>
                  <a:pt x="2689" y="2724"/>
                </a:lnTo>
                <a:lnTo>
                  <a:pt x="2690" y="2722"/>
                </a:lnTo>
                <a:lnTo>
                  <a:pt x="2690" y="2720"/>
                </a:lnTo>
                <a:lnTo>
                  <a:pt x="2692" y="2718"/>
                </a:lnTo>
                <a:lnTo>
                  <a:pt x="2700" y="2716"/>
                </a:lnTo>
                <a:lnTo>
                  <a:pt x="2706" y="2711"/>
                </a:lnTo>
                <a:lnTo>
                  <a:pt x="2714" y="2720"/>
                </a:lnTo>
                <a:lnTo>
                  <a:pt x="2719" y="2720"/>
                </a:lnTo>
                <a:lnTo>
                  <a:pt x="2719" y="2713"/>
                </a:lnTo>
                <a:lnTo>
                  <a:pt x="2714" y="2707"/>
                </a:lnTo>
                <a:lnTo>
                  <a:pt x="2719" y="2697"/>
                </a:lnTo>
                <a:lnTo>
                  <a:pt x="2733" y="2688"/>
                </a:lnTo>
                <a:close/>
                <a:moveTo>
                  <a:pt x="2558" y="2693"/>
                </a:moveTo>
                <a:lnTo>
                  <a:pt x="2560" y="2695"/>
                </a:lnTo>
                <a:lnTo>
                  <a:pt x="2562" y="2695"/>
                </a:lnTo>
                <a:lnTo>
                  <a:pt x="2560" y="2697"/>
                </a:lnTo>
                <a:lnTo>
                  <a:pt x="2558" y="2697"/>
                </a:lnTo>
                <a:lnTo>
                  <a:pt x="2556" y="2697"/>
                </a:lnTo>
                <a:lnTo>
                  <a:pt x="2554" y="2697"/>
                </a:lnTo>
                <a:lnTo>
                  <a:pt x="2552" y="2697"/>
                </a:lnTo>
                <a:lnTo>
                  <a:pt x="2552" y="2693"/>
                </a:lnTo>
                <a:lnTo>
                  <a:pt x="2550" y="2693"/>
                </a:lnTo>
                <a:lnTo>
                  <a:pt x="2548" y="2695"/>
                </a:lnTo>
                <a:lnTo>
                  <a:pt x="2548" y="2697"/>
                </a:lnTo>
                <a:lnTo>
                  <a:pt x="2546" y="2699"/>
                </a:lnTo>
                <a:lnTo>
                  <a:pt x="2546" y="2701"/>
                </a:lnTo>
                <a:lnTo>
                  <a:pt x="2546" y="2703"/>
                </a:lnTo>
                <a:lnTo>
                  <a:pt x="2545" y="2703"/>
                </a:lnTo>
                <a:lnTo>
                  <a:pt x="2545" y="2701"/>
                </a:lnTo>
                <a:lnTo>
                  <a:pt x="2543" y="2701"/>
                </a:lnTo>
                <a:lnTo>
                  <a:pt x="2545" y="2699"/>
                </a:lnTo>
                <a:lnTo>
                  <a:pt x="2546" y="2697"/>
                </a:lnTo>
                <a:lnTo>
                  <a:pt x="2546" y="2695"/>
                </a:lnTo>
                <a:lnTo>
                  <a:pt x="2548" y="2693"/>
                </a:lnTo>
                <a:lnTo>
                  <a:pt x="2550" y="2693"/>
                </a:lnTo>
                <a:lnTo>
                  <a:pt x="2550" y="2691"/>
                </a:lnTo>
                <a:lnTo>
                  <a:pt x="2550" y="2689"/>
                </a:lnTo>
                <a:lnTo>
                  <a:pt x="2552" y="2689"/>
                </a:lnTo>
                <a:lnTo>
                  <a:pt x="2552" y="2688"/>
                </a:lnTo>
                <a:lnTo>
                  <a:pt x="2554" y="2689"/>
                </a:lnTo>
                <a:lnTo>
                  <a:pt x="2556" y="2691"/>
                </a:lnTo>
                <a:lnTo>
                  <a:pt x="2558" y="2693"/>
                </a:lnTo>
                <a:close/>
                <a:moveTo>
                  <a:pt x="2963" y="2686"/>
                </a:moveTo>
                <a:lnTo>
                  <a:pt x="2965" y="2688"/>
                </a:lnTo>
                <a:lnTo>
                  <a:pt x="2967" y="2689"/>
                </a:lnTo>
                <a:lnTo>
                  <a:pt x="2963" y="2691"/>
                </a:lnTo>
                <a:lnTo>
                  <a:pt x="2961" y="2691"/>
                </a:lnTo>
                <a:lnTo>
                  <a:pt x="2959" y="2691"/>
                </a:lnTo>
                <a:lnTo>
                  <a:pt x="2961" y="2691"/>
                </a:lnTo>
                <a:lnTo>
                  <a:pt x="2959" y="2689"/>
                </a:lnTo>
                <a:lnTo>
                  <a:pt x="2959" y="2688"/>
                </a:lnTo>
                <a:lnTo>
                  <a:pt x="2961" y="2686"/>
                </a:lnTo>
                <a:lnTo>
                  <a:pt x="2963" y="2686"/>
                </a:lnTo>
                <a:close/>
                <a:moveTo>
                  <a:pt x="2660" y="2688"/>
                </a:moveTo>
                <a:lnTo>
                  <a:pt x="2658" y="2691"/>
                </a:lnTo>
                <a:lnTo>
                  <a:pt x="2658" y="2689"/>
                </a:lnTo>
                <a:lnTo>
                  <a:pt x="2656" y="2688"/>
                </a:lnTo>
                <a:lnTo>
                  <a:pt x="2654" y="2688"/>
                </a:lnTo>
                <a:lnTo>
                  <a:pt x="2654" y="2684"/>
                </a:lnTo>
                <a:lnTo>
                  <a:pt x="2656" y="2686"/>
                </a:lnTo>
                <a:lnTo>
                  <a:pt x="2658" y="2686"/>
                </a:lnTo>
                <a:lnTo>
                  <a:pt x="2660" y="2686"/>
                </a:lnTo>
                <a:lnTo>
                  <a:pt x="2660" y="2688"/>
                </a:lnTo>
                <a:close/>
                <a:moveTo>
                  <a:pt x="2963" y="2686"/>
                </a:moveTo>
                <a:lnTo>
                  <a:pt x="2967" y="2686"/>
                </a:lnTo>
                <a:lnTo>
                  <a:pt x="2969" y="2686"/>
                </a:lnTo>
                <a:lnTo>
                  <a:pt x="2971" y="2686"/>
                </a:lnTo>
                <a:lnTo>
                  <a:pt x="2973" y="2684"/>
                </a:lnTo>
                <a:lnTo>
                  <a:pt x="2975" y="2686"/>
                </a:lnTo>
                <a:lnTo>
                  <a:pt x="2975" y="2688"/>
                </a:lnTo>
                <a:lnTo>
                  <a:pt x="2973" y="2688"/>
                </a:lnTo>
                <a:lnTo>
                  <a:pt x="2971" y="2688"/>
                </a:lnTo>
                <a:lnTo>
                  <a:pt x="2969" y="2688"/>
                </a:lnTo>
                <a:lnTo>
                  <a:pt x="2967" y="2688"/>
                </a:lnTo>
                <a:lnTo>
                  <a:pt x="2965" y="2688"/>
                </a:lnTo>
                <a:lnTo>
                  <a:pt x="2963" y="2686"/>
                </a:lnTo>
                <a:close/>
                <a:moveTo>
                  <a:pt x="2546" y="2684"/>
                </a:moveTo>
                <a:lnTo>
                  <a:pt x="2546" y="2686"/>
                </a:lnTo>
                <a:lnTo>
                  <a:pt x="2546" y="2688"/>
                </a:lnTo>
                <a:lnTo>
                  <a:pt x="2545" y="2688"/>
                </a:lnTo>
                <a:lnTo>
                  <a:pt x="2543" y="2689"/>
                </a:lnTo>
                <a:lnTo>
                  <a:pt x="2541" y="2688"/>
                </a:lnTo>
                <a:lnTo>
                  <a:pt x="2539" y="2686"/>
                </a:lnTo>
                <a:lnTo>
                  <a:pt x="2539" y="2684"/>
                </a:lnTo>
                <a:lnTo>
                  <a:pt x="2541" y="2686"/>
                </a:lnTo>
                <a:lnTo>
                  <a:pt x="2543" y="2686"/>
                </a:lnTo>
                <a:lnTo>
                  <a:pt x="2545" y="2686"/>
                </a:lnTo>
                <a:lnTo>
                  <a:pt x="2546" y="2684"/>
                </a:lnTo>
                <a:close/>
                <a:moveTo>
                  <a:pt x="2623" y="2688"/>
                </a:moveTo>
                <a:lnTo>
                  <a:pt x="2623" y="2689"/>
                </a:lnTo>
                <a:lnTo>
                  <a:pt x="2621" y="2689"/>
                </a:lnTo>
                <a:lnTo>
                  <a:pt x="2621" y="2691"/>
                </a:lnTo>
                <a:lnTo>
                  <a:pt x="2621" y="2695"/>
                </a:lnTo>
                <a:lnTo>
                  <a:pt x="2619" y="2695"/>
                </a:lnTo>
                <a:lnTo>
                  <a:pt x="2619" y="2697"/>
                </a:lnTo>
                <a:lnTo>
                  <a:pt x="2618" y="2695"/>
                </a:lnTo>
                <a:lnTo>
                  <a:pt x="2618" y="2693"/>
                </a:lnTo>
                <a:lnTo>
                  <a:pt x="2616" y="2691"/>
                </a:lnTo>
                <a:lnTo>
                  <a:pt x="2614" y="2689"/>
                </a:lnTo>
                <a:lnTo>
                  <a:pt x="2616" y="2689"/>
                </a:lnTo>
                <a:lnTo>
                  <a:pt x="2618" y="2688"/>
                </a:lnTo>
                <a:lnTo>
                  <a:pt x="2619" y="2688"/>
                </a:lnTo>
                <a:lnTo>
                  <a:pt x="2619" y="2686"/>
                </a:lnTo>
                <a:lnTo>
                  <a:pt x="2621" y="2684"/>
                </a:lnTo>
                <a:lnTo>
                  <a:pt x="2623" y="2684"/>
                </a:lnTo>
                <a:lnTo>
                  <a:pt x="2623" y="2686"/>
                </a:lnTo>
                <a:lnTo>
                  <a:pt x="2623" y="2688"/>
                </a:lnTo>
                <a:close/>
                <a:moveTo>
                  <a:pt x="2646" y="2684"/>
                </a:moveTo>
                <a:lnTo>
                  <a:pt x="2644" y="2686"/>
                </a:lnTo>
                <a:lnTo>
                  <a:pt x="2644" y="2684"/>
                </a:lnTo>
                <a:lnTo>
                  <a:pt x="2642" y="2684"/>
                </a:lnTo>
                <a:lnTo>
                  <a:pt x="2644" y="2682"/>
                </a:lnTo>
                <a:lnTo>
                  <a:pt x="2646" y="2682"/>
                </a:lnTo>
                <a:lnTo>
                  <a:pt x="2648" y="2684"/>
                </a:lnTo>
                <a:lnTo>
                  <a:pt x="2646" y="2684"/>
                </a:lnTo>
                <a:close/>
                <a:moveTo>
                  <a:pt x="2950" y="2682"/>
                </a:moveTo>
                <a:lnTo>
                  <a:pt x="2952" y="2684"/>
                </a:lnTo>
                <a:lnTo>
                  <a:pt x="2954" y="2684"/>
                </a:lnTo>
                <a:lnTo>
                  <a:pt x="2956" y="2684"/>
                </a:lnTo>
                <a:lnTo>
                  <a:pt x="2956" y="2686"/>
                </a:lnTo>
                <a:lnTo>
                  <a:pt x="2957" y="2686"/>
                </a:lnTo>
                <a:lnTo>
                  <a:pt x="2956" y="2688"/>
                </a:lnTo>
                <a:lnTo>
                  <a:pt x="2956" y="2689"/>
                </a:lnTo>
                <a:lnTo>
                  <a:pt x="2954" y="2689"/>
                </a:lnTo>
                <a:lnTo>
                  <a:pt x="2952" y="2689"/>
                </a:lnTo>
                <a:lnTo>
                  <a:pt x="2950" y="2689"/>
                </a:lnTo>
                <a:lnTo>
                  <a:pt x="2950" y="2688"/>
                </a:lnTo>
                <a:lnTo>
                  <a:pt x="2950" y="2684"/>
                </a:lnTo>
                <a:lnTo>
                  <a:pt x="2948" y="2684"/>
                </a:lnTo>
                <a:lnTo>
                  <a:pt x="2946" y="2682"/>
                </a:lnTo>
                <a:lnTo>
                  <a:pt x="2944" y="2682"/>
                </a:lnTo>
                <a:lnTo>
                  <a:pt x="2944" y="2680"/>
                </a:lnTo>
                <a:lnTo>
                  <a:pt x="2942" y="2678"/>
                </a:lnTo>
                <a:lnTo>
                  <a:pt x="2944" y="2678"/>
                </a:lnTo>
                <a:lnTo>
                  <a:pt x="2946" y="2680"/>
                </a:lnTo>
                <a:lnTo>
                  <a:pt x="2948" y="2682"/>
                </a:lnTo>
                <a:lnTo>
                  <a:pt x="2950" y="2682"/>
                </a:lnTo>
                <a:close/>
                <a:moveTo>
                  <a:pt x="2546" y="2684"/>
                </a:moveTo>
                <a:lnTo>
                  <a:pt x="2545" y="2680"/>
                </a:lnTo>
                <a:lnTo>
                  <a:pt x="2543" y="2678"/>
                </a:lnTo>
                <a:lnTo>
                  <a:pt x="2545" y="2676"/>
                </a:lnTo>
                <a:lnTo>
                  <a:pt x="2545" y="2678"/>
                </a:lnTo>
                <a:lnTo>
                  <a:pt x="2546" y="2680"/>
                </a:lnTo>
                <a:lnTo>
                  <a:pt x="2548" y="2680"/>
                </a:lnTo>
                <a:lnTo>
                  <a:pt x="2550" y="2682"/>
                </a:lnTo>
                <a:lnTo>
                  <a:pt x="2546" y="2682"/>
                </a:lnTo>
                <a:lnTo>
                  <a:pt x="2546" y="2684"/>
                </a:lnTo>
                <a:close/>
                <a:moveTo>
                  <a:pt x="2548" y="2674"/>
                </a:moveTo>
                <a:lnTo>
                  <a:pt x="2546" y="2676"/>
                </a:lnTo>
                <a:lnTo>
                  <a:pt x="2545" y="2674"/>
                </a:lnTo>
                <a:lnTo>
                  <a:pt x="2543" y="2674"/>
                </a:lnTo>
                <a:lnTo>
                  <a:pt x="2541" y="2674"/>
                </a:lnTo>
                <a:lnTo>
                  <a:pt x="2543" y="2672"/>
                </a:lnTo>
                <a:lnTo>
                  <a:pt x="2545" y="2672"/>
                </a:lnTo>
                <a:lnTo>
                  <a:pt x="2546" y="2670"/>
                </a:lnTo>
                <a:lnTo>
                  <a:pt x="2546" y="2672"/>
                </a:lnTo>
                <a:lnTo>
                  <a:pt x="2545" y="2674"/>
                </a:lnTo>
                <a:lnTo>
                  <a:pt x="2546" y="2674"/>
                </a:lnTo>
                <a:lnTo>
                  <a:pt x="2548" y="2674"/>
                </a:lnTo>
                <a:close/>
                <a:moveTo>
                  <a:pt x="2548" y="2674"/>
                </a:moveTo>
                <a:lnTo>
                  <a:pt x="2548" y="2670"/>
                </a:lnTo>
                <a:lnTo>
                  <a:pt x="2550" y="2668"/>
                </a:lnTo>
                <a:lnTo>
                  <a:pt x="2550" y="2670"/>
                </a:lnTo>
                <a:lnTo>
                  <a:pt x="2550" y="2672"/>
                </a:lnTo>
                <a:lnTo>
                  <a:pt x="2550" y="2674"/>
                </a:lnTo>
                <a:lnTo>
                  <a:pt x="2550" y="2676"/>
                </a:lnTo>
                <a:lnTo>
                  <a:pt x="2548" y="2674"/>
                </a:lnTo>
                <a:close/>
                <a:moveTo>
                  <a:pt x="2842" y="2665"/>
                </a:moveTo>
                <a:lnTo>
                  <a:pt x="2842" y="2668"/>
                </a:lnTo>
                <a:lnTo>
                  <a:pt x="2842" y="2670"/>
                </a:lnTo>
                <a:lnTo>
                  <a:pt x="2840" y="2668"/>
                </a:lnTo>
                <a:lnTo>
                  <a:pt x="2840" y="2666"/>
                </a:lnTo>
                <a:lnTo>
                  <a:pt x="2840" y="2665"/>
                </a:lnTo>
                <a:lnTo>
                  <a:pt x="2842" y="2665"/>
                </a:lnTo>
                <a:close/>
                <a:moveTo>
                  <a:pt x="2883" y="2666"/>
                </a:moveTo>
                <a:lnTo>
                  <a:pt x="2879" y="2666"/>
                </a:lnTo>
                <a:lnTo>
                  <a:pt x="2881" y="2665"/>
                </a:lnTo>
                <a:lnTo>
                  <a:pt x="2883" y="2663"/>
                </a:lnTo>
                <a:lnTo>
                  <a:pt x="2884" y="2663"/>
                </a:lnTo>
                <a:lnTo>
                  <a:pt x="2884" y="2665"/>
                </a:lnTo>
                <a:lnTo>
                  <a:pt x="2883" y="2666"/>
                </a:lnTo>
                <a:close/>
                <a:moveTo>
                  <a:pt x="2633" y="2665"/>
                </a:moveTo>
                <a:lnTo>
                  <a:pt x="2633" y="2666"/>
                </a:lnTo>
                <a:lnTo>
                  <a:pt x="2631" y="2666"/>
                </a:lnTo>
                <a:lnTo>
                  <a:pt x="2631" y="2665"/>
                </a:lnTo>
                <a:lnTo>
                  <a:pt x="2629" y="2663"/>
                </a:lnTo>
                <a:lnTo>
                  <a:pt x="2631" y="2661"/>
                </a:lnTo>
                <a:lnTo>
                  <a:pt x="2633" y="2661"/>
                </a:lnTo>
                <a:lnTo>
                  <a:pt x="2635" y="2661"/>
                </a:lnTo>
                <a:lnTo>
                  <a:pt x="2637" y="2661"/>
                </a:lnTo>
                <a:lnTo>
                  <a:pt x="2637" y="2663"/>
                </a:lnTo>
                <a:lnTo>
                  <a:pt x="2635" y="2665"/>
                </a:lnTo>
                <a:lnTo>
                  <a:pt x="2633" y="2665"/>
                </a:lnTo>
                <a:close/>
                <a:moveTo>
                  <a:pt x="2669" y="2659"/>
                </a:moveTo>
                <a:lnTo>
                  <a:pt x="2669" y="2661"/>
                </a:lnTo>
                <a:lnTo>
                  <a:pt x="2667" y="2661"/>
                </a:lnTo>
                <a:lnTo>
                  <a:pt x="2666" y="2661"/>
                </a:lnTo>
                <a:lnTo>
                  <a:pt x="2664" y="2663"/>
                </a:lnTo>
                <a:lnTo>
                  <a:pt x="2666" y="2661"/>
                </a:lnTo>
                <a:lnTo>
                  <a:pt x="2666" y="2659"/>
                </a:lnTo>
                <a:lnTo>
                  <a:pt x="2666" y="2657"/>
                </a:lnTo>
                <a:lnTo>
                  <a:pt x="2667" y="2659"/>
                </a:lnTo>
                <a:lnTo>
                  <a:pt x="2669" y="2659"/>
                </a:lnTo>
                <a:close/>
                <a:moveTo>
                  <a:pt x="2560" y="2657"/>
                </a:moveTo>
                <a:lnTo>
                  <a:pt x="2562" y="2657"/>
                </a:lnTo>
                <a:lnTo>
                  <a:pt x="2564" y="2657"/>
                </a:lnTo>
                <a:lnTo>
                  <a:pt x="2564" y="2659"/>
                </a:lnTo>
                <a:lnTo>
                  <a:pt x="2562" y="2661"/>
                </a:lnTo>
                <a:lnTo>
                  <a:pt x="2562" y="2663"/>
                </a:lnTo>
                <a:lnTo>
                  <a:pt x="2560" y="2665"/>
                </a:lnTo>
                <a:lnTo>
                  <a:pt x="2560" y="2666"/>
                </a:lnTo>
                <a:lnTo>
                  <a:pt x="2558" y="2665"/>
                </a:lnTo>
                <a:lnTo>
                  <a:pt x="2558" y="2663"/>
                </a:lnTo>
                <a:lnTo>
                  <a:pt x="2558" y="2659"/>
                </a:lnTo>
                <a:lnTo>
                  <a:pt x="2558" y="2657"/>
                </a:lnTo>
                <a:lnTo>
                  <a:pt x="2558" y="2655"/>
                </a:lnTo>
                <a:lnTo>
                  <a:pt x="2560" y="2657"/>
                </a:lnTo>
                <a:close/>
                <a:moveTo>
                  <a:pt x="2842" y="2665"/>
                </a:moveTo>
                <a:lnTo>
                  <a:pt x="2844" y="2663"/>
                </a:lnTo>
                <a:lnTo>
                  <a:pt x="2846" y="2663"/>
                </a:lnTo>
                <a:lnTo>
                  <a:pt x="2846" y="2661"/>
                </a:lnTo>
                <a:lnTo>
                  <a:pt x="2846" y="2659"/>
                </a:lnTo>
                <a:lnTo>
                  <a:pt x="2844" y="2657"/>
                </a:lnTo>
                <a:lnTo>
                  <a:pt x="2846" y="2655"/>
                </a:lnTo>
                <a:lnTo>
                  <a:pt x="2846" y="2653"/>
                </a:lnTo>
                <a:lnTo>
                  <a:pt x="2848" y="2653"/>
                </a:lnTo>
                <a:lnTo>
                  <a:pt x="2848" y="2655"/>
                </a:lnTo>
                <a:lnTo>
                  <a:pt x="2850" y="2655"/>
                </a:lnTo>
                <a:lnTo>
                  <a:pt x="2850" y="2659"/>
                </a:lnTo>
                <a:lnTo>
                  <a:pt x="2852" y="2657"/>
                </a:lnTo>
                <a:lnTo>
                  <a:pt x="2854" y="2659"/>
                </a:lnTo>
                <a:lnTo>
                  <a:pt x="2856" y="2661"/>
                </a:lnTo>
                <a:lnTo>
                  <a:pt x="2856" y="2663"/>
                </a:lnTo>
                <a:lnTo>
                  <a:pt x="2854" y="2661"/>
                </a:lnTo>
                <a:lnTo>
                  <a:pt x="2852" y="2663"/>
                </a:lnTo>
                <a:lnTo>
                  <a:pt x="2850" y="2665"/>
                </a:lnTo>
                <a:lnTo>
                  <a:pt x="2850" y="2666"/>
                </a:lnTo>
                <a:lnTo>
                  <a:pt x="2848" y="2665"/>
                </a:lnTo>
                <a:lnTo>
                  <a:pt x="2848" y="2668"/>
                </a:lnTo>
                <a:lnTo>
                  <a:pt x="2846" y="2666"/>
                </a:lnTo>
                <a:lnTo>
                  <a:pt x="2844" y="2665"/>
                </a:lnTo>
                <a:lnTo>
                  <a:pt x="2842" y="2665"/>
                </a:lnTo>
                <a:close/>
                <a:moveTo>
                  <a:pt x="2523" y="2649"/>
                </a:moveTo>
                <a:lnTo>
                  <a:pt x="2527" y="2651"/>
                </a:lnTo>
                <a:lnTo>
                  <a:pt x="2529" y="2653"/>
                </a:lnTo>
                <a:lnTo>
                  <a:pt x="2531" y="2653"/>
                </a:lnTo>
                <a:lnTo>
                  <a:pt x="2533" y="2653"/>
                </a:lnTo>
                <a:lnTo>
                  <a:pt x="2533" y="2655"/>
                </a:lnTo>
                <a:lnTo>
                  <a:pt x="2531" y="2655"/>
                </a:lnTo>
                <a:lnTo>
                  <a:pt x="2531" y="2659"/>
                </a:lnTo>
                <a:lnTo>
                  <a:pt x="2531" y="2661"/>
                </a:lnTo>
                <a:lnTo>
                  <a:pt x="2529" y="2661"/>
                </a:lnTo>
                <a:lnTo>
                  <a:pt x="2527" y="2661"/>
                </a:lnTo>
                <a:lnTo>
                  <a:pt x="2525" y="2661"/>
                </a:lnTo>
                <a:lnTo>
                  <a:pt x="2523" y="2661"/>
                </a:lnTo>
                <a:lnTo>
                  <a:pt x="2523" y="2663"/>
                </a:lnTo>
                <a:lnTo>
                  <a:pt x="2523" y="2661"/>
                </a:lnTo>
                <a:lnTo>
                  <a:pt x="2523" y="2659"/>
                </a:lnTo>
                <a:lnTo>
                  <a:pt x="2525" y="2659"/>
                </a:lnTo>
                <a:lnTo>
                  <a:pt x="2525" y="2657"/>
                </a:lnTo>
                <a:lnTo>
                  <a:pt x="2525" y="2655"/>
                </a:lnTo>
                <a:lnTo>
                  <a:pt x="2523" y="2653"/>
                </a:lnTo>
                <a:lnTo>
                  <a:pt x="2522" y="2655"/>
                </a:lnTo>
                <a:lnTo>
                  <a:pt x="2520" y="2655"/>
                </a:lnTo>
                <a:lnTo>
                  <a:pt x="2518" y="2653"/>
                </a:lnTo>
                <a:lnTo>
                  <a:pt x="2516" y="2651"/>
                </a:lnTo>
                <a:lnTo>
                  <a:pt x="2518" y="2649"/>
                </a:lnTo>
                <a:lnTo>
                  <a:pt x="2520" y="2649"/>
                </a:lnTo>
                <a:lnTo>
                  <a:pt x="2520" y="2651"/>
                </a:lnTo>
                <a:lnTo>
                  <a:pt x="2523" y="2649"/>
                </a:lnTo>
                <a:close/>
                <a:moveTo>
                  <a:pt x="2591" y="2647"/>
                </a:moveTo>
                <a:lnTo>
                  <a:pt x="2591" y="2649"/>
                </a:lnTo>
                <a:lnTo>
                  <a:pt x="2593" y="2651"/>
                </a:lnTo>
                <a:lnTo>
                  <a:pt x="2591" y="2651"/>
                </a:lnTo>
                <a:lnTo>
                  <a:pt x="2589" y="2651"/>
                </a:lnTo>
                <a:lnTo>
                  <a:pt x="2589" y="2649"/>
                </a:lnTo>
                <a:lnTo>
                  <a:pt x="2591" y="2649"/>
                </a:lnTo>
                <a:lnTo>
                  <a:pt x="2591" y="2647"/>
                </a:lnTo>
                <a:close/>
                <a:moveTo>
                  <a:pt x="2550" y="2645"/>
                </a:moveTo>
                <a:lnTo>
                  <a:pt x="2552" y="2647"/>
                </a:lnTo>
                <a:lnTo>
                  <a:pt x="2552" y="2649"/>
                </a:lnTo>
                <a:lnTo>
                  <a:pt x="2550" y="2649"/>
                </a:lnTo>
                <a:lnTo>
                  <a:pt x="2548" y="2647"/>
                </a:lnTo>
                <a:lnTo>
                  <a:pt x="2550" y="2647"/>
                </a:lnTo>
                <a:lnTo>
                  <a:pt x="2550" y="2645"/>
                </a:lnTo>
                <a:close/>
                <a:moveTo>
                  <a:pt x="2566" y="2645"/>
                </a:moveTo>
                <a:lnTo>
                  <a:pt x="2566" y="2649"/>
                </a:lnTo>
                <a:lnTo>
                  <a:pt x="2564" y="2647"/>
                </a:lnTo>
                <a:lnTo>
                  <a:pt x="2564" y="2645"/>
                </a:lnTo>
                <a:lnTo>
                  <a:pt x="2566" y="2643"/>
                </a:lnTo>
                <a:lnTo>
                  <a:pt x="2566" y="2645"/>
                </a:lnTo>
                <a:close/>
                <a:moveTo>
                  <a:pt x="2612" y="2647"/>
                </a:moveTo>
                <a:lnTo>
                  <a:pt x="2608" y="2647"/>
                </a:lnTo>
                <a:lnTo>
                  <a:pt x="2608" y="2645"/>
                </a:lnTo>
                <a:lnTo>
                  <a:pt x="2608" y="2643"/>
                </a:lnTo>
                <a:lnTo>
                  <a:pt x="2610" y="2645"/>
                </a:lnTo>
                <a:lnTo>
                  <a:pt x="2612" y="2647"/>
                </a:lnTo>
                <a:close/>
                <a:moveTo>
                  <a:pt x="2531" y="2638"/>
                </a:moveTo>
                <a:lnTo>
                  <a:pt x="2531" y="2641"/>
                </a:lnTo>
                <a:lnTo>
                  <a:pt x="2533" y="2640"/>
                </a:lnTo>
                <a:lnTo>
                  <a:pt x="2535" y="2641"/>
                </a:lnTo>
                <a:lnTo>
                  <a:pt x="2533" y="2643"/>
                </a:lnTo>
                <a:lnTo>
                  <a:pt x="2533" y="2647"/>
                </a:lnTo>
                <a:lnTo>
                  <a:pt x="2531" y="2645"/>
                </a:lnTo>
                <a:lnTo>
                  <a:pt x="2531" y="2643"/>
                </a:lnTo>
                <a:lnTo>
                  <a:pt x="2529" y="2643"/>
                </a:lnTo>
                <a:lnTo>
                  <a:pt x="2529" y="2641"/>
                </a:lnTo>
                <a:lnTo>
                  <a:pt x="2529" y="2640"/>
                </a:lnTo>
                <a:lnTo>
                  <a:pt x="2531" y="2638"/>
                </a:lnTo>
                <a:close/>
                <a:moveTo>
                  <a:pt x="2633" y="2638"/>
                </a:moveTo>
                <a:lnTo>
                  <a:pt x="2633" y="2640"/>
                </a:lnTo>
                <a:lnTo>
                  <a:pt x="2633" y="2641"/>
                </a:lnTo>
                <a:lnTo>
                  <a:pt x="2633" y="2645"/>
                </a:lnTo>
                <a:lnTo>
                  <a:pt x="2631" y="2645"/>
                </a:lnTo>
                <a:lnTo>
                  <a:pt x="2629" y="2647"/>
                </a:lnTo>
                <a:lnTo>
                  <a:pt x="2627" y="2647"/>
                </a:lnTo>
                <a:lnTo>
                  <a:pt x="2625" y="2647"/>
                </a:lnTo>
                <a:lnTo>
                  <a:pt x="2623" y="2645"/>
                </a:lnTo>
                <a:lnTo>
                  <a:pt x="2623" y="2643"/>
                </a:lnTo>
                <a:lnTo>
                  <a:pt x="2623" y="2641"/>
                </a:lnTo>
                <a:lnTo>
                  <a:pt x="2621" y="2640"/>
                </a:lnTo>
                <a:lnTo>
                  <a:pt x="2619" y="2640"/>
                </a:lnTo>
                <a:lnTo>
                  <a:pt x="2618" y="2640"/>
                </a:lnTo>
                <a:lnTo>
                  <a:pt x="2619" y="2640"/>
                </a:lnTo>
                <a:lnTo>
                  <a:pt x="2621" y="2638"/>
                </a:lnTo>
                <a:lnTo>
                  <a:pt x="2623" y="2638"/>
                </a:lnTo>
                <a:lnTo>
                  <a:pt x="2625" y="2640"/>
                </a:lnTo>
                <a:lnTo>
                  <a:pt x="2627" y="2640"/>
                </a:lnTo>
                <a:lnTo>
                  <a:pt x="2629" y="2638"/>
                </a:lnTo>
                <a:lnTo>
                  <a:pt x="2631" y="2638"/>
                </a:lnTo>
                <a:lnTo>
                  <a:pt x="2633" y="2640"/>
                </a:lnTo>
                <a:lnTo>
                  <a:pt x="2633" y="2638"/>
                </a:lnTo>
                <a:close/>
                <a:moveTo>
                  <a:pt x="2531" y="2638"/>
                </a:moveTo>
                <a:lnTo>
                  <a:pt x="2531" y="2636"/>
                </a:lnTo>
                <a:lnTo>
                  <a:pt x="2533" y="2634"/>
                </a:lnTo>
                <a:lnTo>
                  <a:pt x="2535" y="2634"/>
                </a:lnTo>
                <a:lnTo>
                  <a:pt x="2533" y="2636"/>
                </a:lnTo>
                <a:lnTo>
                  <a:pt x="2531" y="2640"/>
                </a:lnTo>
                <a:lnTo>
                  <a:pt x="2531" y="2638"/>
                </a:lnTo>
                <a:close/>
                <a:moveTo>
                  <a:pt x="2591" y="2647"/>
                </a:moveTo>
                <a:lnTo>
                  <a:pt x="2593" y="2643"/>
                </a:lnTo>
                <a:lnTo>
                  <a:pt x="2591" y="2641"/>
                </a:lnTo>
                <a:lnTo>
                  <a:pt x="2593" y="2640"/>
                </a:lnTo>
                <a:lnTo>
                  <a:pt x="2591" y="2638"/>
                </a:lnTo>
                <a:lnTo>
                  <a:pt x="2591" y="2636"/>
                </a:lnTo>
                <a:lnTo>
                  <a:pt x="2589" y="2634"/>
                </a:lnTo>
                <a:lnTo>
                  <a:pt x="2591" y="2634"/>
                </a:lnTo>
                <a:lnTo>
                  <a:pt x="2593" y="2634"/>
                </a:lnTo>
                <a:lnTo>
                  <a:pt x="2594" y="2634"/>
                </a:lnTo>
                <a:lnTo>
                  <a:pt x="2594" y="2636"/>
                </a:lnTo>
                <a:lnTo>
                  <a:pt x="2594" y="2638"/>
                </a:lnTo>
                <a:lnTo>
                  <a:pt x="2594" y="2640"/>
                </a:lnTo>
                <a:lnTo>
                  <a:pt x="2596" y="2640"/>
                </a:lnTo>
                <a:lnTo>
                  <a:pt x="2596" y="2638"/>
                </a:lnTo>
                <a:lnTo>
                  <a:pt x="2596" y="2636"/>
                </a:lnTo>
                <a:lnTo>
                  <a:pt x="2598" y="2636"/>
                </a:lnTo>
                <a:lnTo>
                  <a:pt x="2600" y="2636"/>
                </a:lnTo>
                <a:lnTo>
                  <a:pt x="2600" y="2634"/>
                </a:lnTo>
                <a:lnTo>
                  <a:pt x="2604" y="2636"/>
                </a:lnTo>
                <a:lnTo>
                  <a:pt x="2604" y="2638"/>
                </a:lnTo>
                <a:lnTo>
                  <a:pt x="2600" y="2638"/>
                </a:lnTo>
                <a:lnTo>
                  <a:pt x="2598" y="2640"/>
                </a:lnTo>
                <a:lnTo>
                  <a:pt x="2596" y="2640"/>
                </a:lnTo>
                <a:lnTo>
                  <a:pt x="2596" y="2641"/>
                </a:lnTo>
                <a:lnTo>
                  <a:pt x="2594" y="2643"/>
                </a:lnTo>
                <a:lnTo>
                  <a:pt x="2594" y="2645"/>
                </a:lnTo>
                <a:lnTo>
                  <a:pt x="2591" y="2647"/>
                </a:lnTo>
                <a:close/>
                <a:moveTo>
                  <a:pt x="1734" y="2632"/>
                </a:moveTo>
                <a:lnTo>
                  <a:pt x="1732" y="2632"/>
                </a:lnTo>
                <a:lnTo>
                  <a:pt x="1730" y="2632"/>
                </a:lnTo>
                <a:lnTo>
                  <a:pt x="1728" y="2628"/>
                </a:lnTo>
                <a:lnTo>
                  <a:pt x="1730" y="2628"/>
                </a:lnTo>
                <a:lnTo>
                  <a:pt x="1732" y="2626"/>
                </a:lnTo>
                <a:lnTo>
                  <a:pt x="1736" y="2626"/>
                </a:lnTo>
                <a:lnTo>
                  <a:pt x="1736" y="2628"/>
                </a:lnTo>
                <a:lnTo>
                  <a:pt x="1734" y="2628"/>
                </a:lnTo>
                <a:lnTo>
                  <a:pt x="1734" y="2632"/>
                </a:lnTo>
                <a:close/>
                <a:moveTo>
                  <a:pt x="2618" y="2638"/>
                </a:moveTo>
                <a:lnTo>
                  <a:pt x="2616" y="2638"/>
                </a:lnTo>
                <a:lnTo>
                  <a:pt x="2616" y="2640"/>
                </a:lnTo>
                <a:lnTo>
                  <a:pt x="2616" y="2641"/>
                </a:lnTo>
                <a:lnTo>
                  <a:pt x="2614" y="2643"/>
                </a:lnTo>
                <a:lnTo>
                  <a:pt x="2612" y="2643"/>
                </a:lnTo>
                <a:lnTo>
                  <a:pt x="2612" y="2641"/>
                </a:lnTo>
                <a:lnTo>
                  <a:pt x="2612" y="2640"/>
                </a:lnTo>
                <a:lnTo>
                  <a:pt x="2610" y="2640"/>
                </a:lnTo>
                <a:lnTo>
                  <a:pt x="2610" y="2638"/>
                </a:lnTo>
                <a:lnTo>
                  <a:pt x="2612" y="2638"/>
                </a:lnTo>
                <a:lnTo>
                  <a:pt x="2612" y="2636"/>
                </a:lnTo>
                <a:lnTo>
                  <a:pt x="2614" y="2634"/>
                </a:lnTo>
                <a:lnTo>
                  <a:pt x="2614" y="2632"/>
                </a:lnTo>
                <a:lnTo>
                  <a:pt x="2616" y="2632"/>
                </a:lnTo>
                <a:lnTo>
                  <a:pt x="2618" y="2630"/>
                </a:lnTo>
                <a:lnTo>
                  <a:pt x="2619" y="2628"/>
                </a:lnTo>
                <a:lnTo>
                  <a:pt x="2623" y="2626"/>
                </a:lnTo>
                <a:lnTo>
                  <a:pt x="2625" y="2626"/>
                </a:lnTo>
                <a:lnTo>
                  <a:pt x="2627" y="2628"/>
                </a:lnTo>
                <a:lnTo>
                  <a:pt x="2627" y="2630"/>
                </a:lnTo>
                <a:lnTo>
                  <a:pt x="2625" y="2632"/>
                </a:lnTo>
                <a:lnTo>
                  <a:pt x="2623" y="2632"/>
                </a:lnTo>
                <a:lnTo>
                  <a:pt x="2621" y="2632"/>
                </a:lnTo>
                <a:lnTo>
                  <a:pt x="2619" y="2634"/>
                </a:lnTo>
                <a:lnTo>
                  <a:pt x="2618" y="2636"/>
                </a:lnTo>
                <a:lnTo>
                  <a:pt x="2618" y="2638"/>
                </a:lnTo>
                <a:close/>
                <a:moveTo>
                  <a:pt x="3053" y="2626"/>
                </a:moveTo>
                <a:lnTo>
                  <a:pt x="3052" y="2626"/>
                </a:lnTo>
                <a:lnTo>
                  <a:pt x="3052" y="2624"/>
                </a:lnTo>
                <a:lnTo>
                  <a:pt x="3053" y="2624"/>
                </a:lnTo>
                <a:lnTo>
                  <a:pt x="3055" y="2624"/>
                </a:lnTo>
                <a:lnTo>
                  <a:pt x="3057" y="2624"/>
                </a:lnTo>
                <a:lnTo>
                  <a:pt x="3055" y="2626"/>
                </a:lnTo>
                <a:lnTo>
                  <a:pt x="3053" y="2626"/>
                </a:lnTo>
                <a:close/>
                <a:moveTo>
                  <a:pt x="2610" y="2622"/>
                </a:moveTo>
                <a:lnTo>
                  <a:pt x="2610" y="2626"/>
                </a:lnTo>
                <a:lnTo>
                  <a:pt x="2608" y="2624"/>
                </a:lnTo>
                <a:lnTo>
                  <a:pt x="2608" y="2622"/>
                </a:lnTo>
                <a:lnTo>
                  <a:pt x="2608" y="2620"/>
                </a:lnTo>
                <a:lnTo>
                  <a:pt x="2610" y="2622"/>
                </a:lnTo>
                <a:close/>
                <a:moveTo>
                  <a:pt x="2550" y="2645"/>
                </a:moveTo>
                <a:lnTo>
                  <a:pt x="2552" y="2645"/>
                </a:lnTo>
                <a:lnTo>
                  <a:pt x="2550" y="2643"/>
                </a:lnTo>
                <a:lnTo>
                  <a:pt x="2550" y="2641"/>
                </a:lnTo>
                <a:lnTo>
                  <a:pt x="2548" y="2641"/>
                </a:lnTo>
                <a:lnTo>
                  <a:pt x="2546" y="2640"/>
                </a:lnTo>
                <a:lnTo>
                  <a:pt x="2545" y="2641"/>
                </a:lnTo>
                <a:lnTo>
                  <a:pt x="2543" y="2640"/>
                </a:lnTo>
                <a:lnTo>
                  <a:pt x="2541" y="2640"/>
                </a:lnTo>
                <a:lnTo>
                  <a:pt x="2543" y="2640"/>
                </a:lnTo>
                <a:lnTo>
                  <a:pt x="2543" y="2638"/>
                </a:lnTo>
                <a:lnTo>
                  <a:pt x="2541" y="2638"/>
                </a:lnTo>
                <a:lnTo>
                  <a:pt x="2541" y="2636"/>
                </a:lnTo>
                <a:lnTo>
                  <a:pt x="2541" y="2634"/>
                </a:lnTo>
                <a:lnTo>
                  <a:pt x="2539" y="2632"/>
                </a:lnTo>
                <a:lnTo>
                  <a:pt x="2539" y="2630"/>
                </a:lnTo>
                <a:lnTo>
                  <a:pt x="2537" y="2628"/>
                </a:lnTo>
                <a:lnTo>
                  <a:pt x="2535" y="2626"/>
                </a:lnTo>
                <a:lnTo>
                  <a:pt x="2535" y="2624"/>
                </a:lnTo>
                <a:lnTo>
                  <a:pt x="2533" y="2624"/>
                </a:lnTo>
                <a:lnTo>
                  <a:pt x="2531" y="2624"/>
                </a:lnTo>
                <a:lnTo>
                  <a:pt x="2531" y="2622"/>
                </a:lnTo>
                <a:lnTo>
                  <a:pt x="2531" y="2620"/>
                </a:lnTo>
                <a:lnTo>
                  <a:pt x="2529" y="2620"/>
                </a:lnTo>
                <a:lnTo>
                  <a:pt x="2527" y="2622"/>
                </a:lnTo>
                <a:lnTo>
                  <a:pt x="2529" y="2622"/>
                </a:lnTo>
                <a:lnTo>
                  <a:pt x="2529" y="2624"/>
                </a:lnTo>
                <a:lnTo>
                  <a:pt x="2527" y="2624"/>
                </a:lnTo>
                <a:lnTo>
                  <a:pt x="2525" y="2624"/>
                </a:lnTo>
                <a:lnTo>
                  <a:pt x="2523" y="2624"/>
                </a:lnTo>
                <a:lnTo>
                  <a:pt x="2522" y="2626"/>
                </a:lnTo>
                <a:lnTo>
                  <a:pt x="2520" y="2626"/>
                </a:lnTo>
                <a:lnTo>
                  <a:pt x="2518" y="2626"/>
                </a:lnTo>
                <a:lnTo>
                  <a:pt x="2516" y="2624"/>
                </a:lnTo>
                <a:lnTo>
                  <a:pt x="2516" y="2622"/>
                </a:lnTo>
                <a:lnTo>
                  <a:pt x="2514" y="2622"/>
                </a:lnTo>
                <a:lnTo>
                  <a:pt x="2512" y="2620"/>
                </a:lnTo>
                <a:lnTo>
                  <a:pt x="2512" y="2618"/>
                </a:lnTo>
                <a:lnTo>
                  <a:pt x="2514" y="2618"/>
                </a:lnTo>
                <a:lnTo>
                  <a:pt x="2516" y="2618"/>
                </a:lnTo>
                <a:lnTo>
                  <a:pt x="2520" y="2620"/>
                </a:lnTo>
                <a:lnTo>
                  <a:pt x="2522" y="2618"/>
                </a:lnTo>
                <a:lnTo>
                  <a:pt x="2523" y="2618"/>
                </a:lnTo>
                <a:lnTo>
                  <a:pt x="2525" y="2618"/>
                </a:lnTo>
                <a:lnTo>
                  <a:pt x="2527" y="2618"/>
                </a:lnTo>
                <a:lnTo>
                  <a:pt x="2529" y="2618"/>
                </a:lnTo>
                <a:lnTo>
                  <a:pt x="2531" y="2618"/>
                </a:lnTo>
                <a:lnTo>
                  <a:pt x="2533" y="2620"/>
                </a:lnTo>
                <a:lnTo>
                  <a:pt x="2535" y="2620"/>
                </a:lnTo>
                <a:lnTo>
                  <a:pt x="2537" y="2618"/>
                </a:lnTo>
                <a:lnTo>
                  <a:pt x="2537" y="2620"/>
                </a:lnTo>
                <a:lnTo>
                  <a:pt x="2539" y="2620"/>
                </a:lnTo>
                <a:lnTo>
                  <a:pt x="2539" y="2622"/>
                </a:lnTo>
                <a:lnTo>
                  <a:pt x="2537" y="2624"/>
                </a:lnTo>
                <a:lnTo>
                  <a:pt x="2539" y="2624"/>
                </a:lnTo>
                <a:lnTo>
                  <a:pt x="2541" y="2626"/>
                </a:lnTo>
                <a:lnTo>
                  <a:pt x="2543" y="2626"/>
                </a:lnTo>
                <a:lnTo>
                  <a:pt x="2543" y="2628"/>
                </a:lnTo>
                <a:lnTo>
                  <a:pt x="2543" y="2630"/>
                </a:lnTo>
                <a:lnTo>
                  <a:pt x="2545" y="2634"/>
                </a:lnTo>
                <a:lnTo>
                  <a:pt x="2545" y="2630"/>
                </a:lnTo>
                <a:lnTo>
                  <a:pt x="2546" y="2632"/>
                </a:lnTo>
                <a:lnTo>
                  <a:pt x="2548" y="2630"/>
                </a:lnTo>
                <a:lnTo>
                  <a:pt x="2550" y="2628"/>
                </a:lnTo>
                <a:lnTo>
                  <a:pt x="2552" y="2626"/>
                </a:lnTo>
                <a:lnTo>
                  <a:pt x="2552" y="2624"/>
                </a:lnTo>
                <a:lnTo>
                  <a:pt x="2552" y="2622"/>
                </a:lnTo>
                <a:lnTo>
                  <a:pt x="2554" y="2622"/>
                </a:lnTo>
                <a:lnTo>
                  <a:pt x="2556" y="2622"/>
                </a:lnTo>
                <a:lnTo>
                  <a:pt x="2556" y="2624"/>
                </a:lnTo>
                <a:lnTo>
                  <a:pt x="2556" y="2626"/>
                </a:lnTo>
                <a:lnTo>
                  <a:pt x="2558" y="2628"/>
                </a:lnTo>
                <a:lnTo>
                  <a:pt x="2558" y="2630"/>
                </a:lnTo>
                <a:lnTo>
                  <a:pt x="2560" y="2630"/>
                </a:lnTo>
                <a:lnTo>
                  <a:pt x="2560" y="2634"/>
                </a:lnTo>
                <a:lnTo>
                  <a:pt x="2558" y="2636"/>
                </a:lnTo>
                <a:lnTo>
                  <a:pt x="2558" y="2640"/>
                </a:lnTo>
                <a:lnTo>
                  <a:pt x="2556" y="2641"/>
                </a:lnTo>
                <a:lnTo>
                  <a:pt x="2556" y="2643"/>
                </a:lnTo>
                <a:lnTo>
                  <a:pt x="2558" y="2641"/>
                </a:lnTo>
                <a:lnTo>
                  <a:pt x="2558" y="2640"/>
                </a:lnTo>
                <a:lnTo>
                  <a:pt x="2560" y="2641"/>
                </a:lnTo>
                <a:lnTo>
                  <a:pt x="2562" y="2643"/>
                </a:lnTo>
                <a:lnTo>
                  <a:pt x="2560" y="2645"/>
                </a:lnTo>
                <a:lnTo>
                  <a:pt x="2560" y="2647"/>
                </a:lnTo>
                <a:lnTo>
                  <a:pt x="2560" y="2651"/>
                </a:lnTo>
                <a:lnTo>
                  <a:pt x="2558" y="2651"/>
                </a:lnTo>
                <a:lnTo>
                  <a:pt x="2556" y="2651"/>
                </a:lnTo>
                <a:lnTo>
                  <a:pt x="2556" y="2653"/>
                </a:lnTo>
                <a:lnTo>
                  <a:pt x="2554" y="2653"/>
                </a:lnTo>
                <a:lnTo>
                  <a:pt x="2552" y="2653"/>
                </a:lnTo>
                <a:lnTo>
                  <a:pt x="2552" y="2651"/>
                </a:lnTo>
                <a:lnTo>
                  <a:pt x="2554" y="2651"/>
                </a:lnTo>
                <a:lnTo>
                  <a:pt x="2556" y="2651"/>
                </a:lnTo>
                <a:lnTo>
                  <a:pt x="2556" y="2649"/>
                </a:lnTo>
                <a:lnTo>
                  <a:pt x="2556" y="2647"/>
                </a:lnTo>
                <a:lnTo>
                  <a:pt x="2554" y="2645"/>
                </a:lnTo>
                <a:lnTo>
                  <a:pt x="2552" y="2645"/>
                </a:lnTo>
                <a:lnTo>
                  <a:pt x="2550" y="2645"/>
                </a:lnTo>
                <a:close/>
                <a:moveTo>
                  <a:pt x="2819" y="2607"/>
                </a:moveTo>
                <a:lnTo>
                  <a:pt x="2821" y="2605"/>
                </a:lnTo>
                <a:lnTo>
                  <a:pt x="2823" y="2603"/>
                </a:lnTo>
                <a:lnTo>
                  <a:pt x="2825" y="2605"/>
                </a:lnTo>
                <a:lnTo>
                  <a:pt x="2823" y="2607"/>
                </a:lnTo>
                <a:lnTo>
                  <a:pt x="2825" y="2609"/>
                </a:lnTo>
                <a:lnTo>
                  <a:pt x="2825" y="2611"/>
                </a:lnTo>
                <a:lnTo>
                  <a:pt x="2825" y="2613"/>
                </a:lnTo>
                <a:lnTo>
                  <a:pt x="2823" y="2613"/>
                </a:lnTo>
                <a:lnTo>
                  <a:pt x="2823" y="2615"/>
                </a:lnTo>
                <a:lnTo>
                  <a:pt x="2821" y="2613"/>
                </a:lnTo>
                <a:lnTo>
                  <a:pt x="2819" y="2613"/>
                </a:lnTo>
                <a:lnTo>
                  <a:pt x="2817" y="2611"/>
                </a:lnTo>
                <a:lnTo>
                  <a:pt x="2817" y="2609"/>
                </a:lnTo>
                <a:lnTo>
                  <a:pt x="2819" y="2611"/>
                </a:lnTo>
                <a:lnTo>
                  <a:pt x="2821" y="2611"/>
                </a:lnTo>
                <a:lnTo>
                  <a:pt x="2823" y="2611"/>
                </a:lnTo>
                <a:lnTo>
                  <a:pt x="2823" y="2609"/>
                </a:lnTo>
                <a:lnTo>
                  <a:pt x="2821" y="2609"/>
                </a:lnTo>
                <a:lnTo>
                  <a:pt x="2819" y="2607"/>
                </a:lnTo>
                <a:close/>
                <a:moveTo>
                  <a:pt x="2819" y="2607"/>
                </a:moveTo>
                <a:lnTo>
                  <a:pt x="2817" y="2607"/>
                </a:lnTo>
                <a:lnTo>
                  <a:pt x="2815" y="2609"/>
                </a:lnTo>
                <a:lnTo>
                  <a:pt x="2815" y="2607"/>
                </a:lnTo>
                <a:lnTo>
                  <a:pt x="2815" y="2605"/>
                </a:lnTo>
                <a:lnTo>
                  <a:pt x="2815" y="2603"/>
                </a:lnTo>
                <a:lnTo>
                  <a:pt x="2817" y="2605"/>
                </a:lnTo>
                <a:lnTo>
                  <a:pt x="2819" y="2607"/>
                </a:lnTo>
                <a:close/>
                <a:moveTo>
                  <a:pt x="3075" y="2601"/>
                </a:moveTo>
                <a:lnTo>
                  <a:pt x="3073" y="2603"/>
                </a:lnTo>
                <a:lnTo>
                  <a:pt x="3073" y="2601"/>
                </a:lnTo>
                <a:lnTo>
                  <a:pt x="3071" y="2601"/>
                </a:lnTo>
                <a:lnTo>
                  <a:pt x="3069" y="2603"/>
                </a:lnTo>
                <a:lnTo>
                  <a:pt x="3067" y="2603"/>
                </a:lnTo>
                <a:lnTo>
                  <a:pt x="3069" y="2601"/>
                </a:lnTo>
                <a:lnTo>
                  <a:pt x="3071" y="2599"/>
                </a:lnTo>
                <a:lnTo>
                  <a:pt x="3073" y="2599"/>
                </a:lnTo>
                <a:lnTo>
                  <a:pt x="3075" y="2599"/>
                </a:lnTo>
                <a:lnTo>
                  <a:pt x="3075" y="2601"/>
                </a:lnTo>
                <a:close/>
                <a:moveTo>
                  <a:pt x="1750" y="2597"/>
                </a:moveTo>
                <a:lnTo>
                  <a:pt x="1748" y="2603"/>
                </a:lnTo>
                <a:lnTo>
                  <a:pt x="1746" y="2603"/>
                </a:lnTo>
                <a:lnTo>
                  <a:pt x="1746" y="2605"/>
                </a:lnTo>
                <a:lnTo>
                  <a:pt x="1744" y="2605"/>
                </a:lnTo>
                <a:lnTo>
                  <a:pt x="1744" y="2607"/>
                </a:lnTo>
                <a:lnTo>
                  <a:pt x="1744" y="2609"/>
                </a:lnTo>
                <a:lnTo>
                  <a:pt x="1744" y="2611"/>
                </a:lnTo>
                <a:lnTo>
                  <a:pt x="1742" y="2613"/>
                </a:lnTo>
                <a:lnTo>
                  <a:pt x="1738" y="2615"/>
                </a:lnTo>
                <a:lnTo>
                  <a:pt x="1736" y="2617"/>
                </a:lnTo>
                <a:lnTo>
                  <a:pt x="1730" y="2615"/>
                </a:lnTo>
                <a:lnTo>
                  <a:pt x="1728" y="2615"/>
                </a:lnTo>
                <a:lnTo>
                  <a:pt x="1727" y="2615"/>
                </a:lnTo>
                <a:lnTo>
                  <a:pt x="1725" y="2613"/>
                </a:lnTo>
                <a:lnTo>
                  <a:pt x="1723" y="2613"/>
                </a:lnTo>
                <a:lnTo>
                  <a:pt x="1723" y="2609"/>
                </a:lnTo>
                <a:lnTo>
                  <a:pt x="1725" y="2607"/>
                </a:lnTo>
                <a:lnTo>
                  <a:pt x="1725" y="2605"/>
                </a:lnTo>
                <a:lnTo>
                  <a:pt x="1725" y="2603"/>
                </a:lnTo>
                <a:lnTo>
                  <a:pt x="1727" y="2603"/>
                </a:lnTo>
                <a:lnTo>
                  <a:pt x="1728" y="2603"/>
                </a:lnTo>
                <a:lnTo>
                  <a:pt x="1730" y="2603"/>
                </a:lnTo>
                <a:lnTo>
                  <a:pt x="1730" y="2601"/>
                </a:lnTo>
                <a:lnTo>
                  <a:pt x="1732" y="2599"/>
                </a:lnTo>
                <a:lnTo>
                  <a:pt x="1734" y="2597"/>
                </a:lnTo>
                <a:lnTo>
                  <a:pt x="1736" y="2597"/>
                </a:lnTo>
                <a:lnTo>
                  <a:pt x="1738" y="2597"/>
                </a:lnTo>
                <a:lnTo>
                  <a:pt x="1740" y="2595"/>
                </a:lnTo>
                <a:lnTo>
                  <a:pt x="1744" y="2593"/>
                </a:lnTo>
                <a:lnTo>
                  <a:pt x="1746" y="2593"/>
                </a:lnTo>
                <a:lnTo>
                  <a:pt x="1748" y="2593"/>
                </a:lnTo>
                <a:lnTo>
                  <a:pt x="1748" y="2595"/>
                </a:lnTo>
                <a:lnTo>
                  <a:pt x="1750" y="2597"/>
                </a:lnTo>
                <a:close/>
                <a:moveTo>
                  <a:pt x="2504" y="2592"/>
                </a:moveTo>
                <a:lnTo>
                  <a:pt x="2506" y="2597"/>
                </a:lnTo>
                <a:lnTo>
                  <a:pt x="2510" y="2599"/>
                </a:lnTo>
                <a:lnTo>
                  <a:pt x="2514" y="2597"/>
                </a:lnTo>
                <a:lnTo>
                  <a:pt x="2514" y="2595"/>
                </a:lnTo>
                <a:lnTo>
                  <a:pt x="2516" y="2595"/>
                </a:lnTo>
                <a:lnTo>
                  <a:pt x="2516" y="2597"/>
                </a:lnTo>
                <a:lnTo>
                  <a:pt x="2518" y="2599"/>
                </a:lnTo>
                <a:lnTo>
                  <a:pt x="2520" y="2601"/>
                </a:lnTo>
                <a:lnTo>
                  <a:pt x="2522" y="2603"/>
                </a:lnTo>
                <a:lnTo>
                  <a:pt x="2527" y="2607"/>
                </a:lnTo>
                <a:lnTo>
                  <a:pt x="2529" y="2609"/>
                </a:lnTo>
                <a:lnTo>
                  <a:pt x="2531" y="2609"/>
                </a:lnTo>
                <a:lnTo>
                  <a:pt x="2533" y="2607"/>
                </a:lnTo>
                <a:lnTo>
                  <a:pt x="2539" y="2609"/>
                </a:lnTo>
                <a:lnTo>
                  <a:pt x="2541" y="2611"/>
                </a:lnTo>
                <a:lnTo>
                  <a:pt x="2543" y="2613"/>
                </a:lnTo>
                <a:lnTo>
                  <a:pt x="2543" y="2615"/>
                </a:lnTo>
                <a:lnTo>
                  <a:pt x="2541" y="2617"/>
                </a:lnTo>
                <a:lnTo>
                  <a:pt x="2533" y="2617"/>
                </a:lnTo>
                <a:lnTo>
                  <a:pt x="2525" y="2617"/>
                </a:lnTo>
                <a:lnTo>
                  <a:pt x="2525" y="2615"/>
                </a:lnTo>
                <a:lnTo>
                  <a:pt x="2527" y="2613"/>
                </a:lnTo>
                <a:lnTo>
                  <a:pt x="2522" y="2607"/>
                </a:lnTo>
                <a:lnTo>
                  <a:pt x="2520" y="2605"/>
                </a:lnTo>
                <a:lnTo>
                  <a:pt x="2516" y="2605"/>
                </a:lnTo>
                <a:lnTo>
                  <a:pt x="2516" y="2609"/>
                </a:lnTo>
                <a:lnTo>
                  <a:pt x="2518" y="2613"/>
                </a:lnTo>
                <a:lnTo>
                  <a:pt x="2522" y="2615"/>
                </a:lnTo>
                <a:lnTo>
                  <a:pt x="2522" y="2617"/>
                </a:lnTo>
                <a:lnTo>
                  <a:pt x="2518" y="2617"/>
                </a:lnTo>
                <a:lnTo>
                  <a:pt x="2518" y="2615"/>
                </a:lnTo>
                <a:lnTo>
                  <a:pt x="2516" y="2613"/>
                </a:lnTo>
                <a:lnTo>
                  <a:pt x="2514" y="2613"/>
                </a:lnTo>
                <a:lnTo>
                  <a:pt x="2514" y="2609"/>
                </a:lnTo>
                <a:lnTo>
                  <a:pt x="2512" y="2607"/>
                </a:lnTo>
                <a:lnTo>
                  <a:pt x="2508" y="2607"/>
                </a:lnTo>
                <a:lnTo>
                  <a:pt x="2506" y="2607"/>
                </a:lnTo>
                <a:lnTo>
                  <a:pt x="2504" y="2605"/>
                </a:lnTo>
                <a:lnTo>
                  <a:pt x="2500" y="2603"/>
                </a:lnTo>
                <a:lnTo>
                  <a:pt x="2497" y="2603"/>
                </a:lnTo>
                <a:lnTo>
                  <a:pt x="2495" y="2607"/>
                </a:lnTo>
                <a:lnTo>
                  <a:pt x="2497" y="2609"/>
                </a:lnTo>
                <a:lnTo>
                  <a:pt x="2498" y="2609"/>
                </a:lnTo>
                <a:lnTo>
                  <a:pt x="2500" y="2613"/>
                </a:lnTo>
                <a:lnTo>
                  <a:pt x="2500" y="2615"/>
                </a:lnTo>
                <a:lnTo>
                  <a:pt x="2506" y="2615"/>
                </a:lnTo>
                <a:lnTo>
                  <a:pt x="2510" y="2609"/>
                </a:lnTo>
                <a:lnTo>
                  <a:pt x="2512" y="2611"/>
                </a:lnTo>
                <a:lnTo>
                  <a:pt x="2512" y="2613"/>
                </a:lnTo>
                <a:lnTo>
                  <a:pt x="2514" y="2613"/>
                </a:lnTo>
                <a:lnTo>
                  <a:pt x="2512" y="2615"/>
                </a:lnTo>
                <a:lnTo>
                  <a:pt x="2512" y="2613"/>
                </a:lnTo>
                <a:lnTo>
                  <a:pt x="2508" y="2615"/>
                </a:lnTo>
                <a:lnTo>
                  <a:pt x="2506" y="2618"/>
                </a:lnTo>
                <a:lnTo>
                  <a:pt x="2504" y="2617"/>
                </a:lnTo>
                <a:lnTo>
                  <a:pt x="2502" y="2617"/>
                </a:lnTo>
                <a:lnTo>
                  <a:pt x="2500" y="2617"/>
                </a:lnTo>
                <a:lnTo>
                  <a:pt x="2497" y="2620"/>
                </a:lnTo>
                <a:lnTo>
                  <a:pt x="2497" y="2622"/>
                </a:lnTo>
                <a:lnTo>
                  <a:pt x="2495" y="2622"/>
                </a:lnTo>
                <a:lnTo>
                  <a:pt x="2493" y="2622"/>
                </a:lnTo>
                <a:lnTo>
                  <a:pt x="2491" y="2622"/>
                </a:lnTo>
                <a:lnTo>
                  <a:pt x="2491" y="2618"/>
                </a:lnTo>
                <a:lnTo>
                  <a:pt x="2491" y="2611"/>
                </a:lnTo>
                <a:lnTo>
                  <a:pt x="2489" y="2611"/>
                </a:lnTo>
                <a:lnTo>
                  <a:pt x="2489" y="2607"/>
                </a:lnTo>
                <a:lnTo>
                  <a:pt x="2487" y="2605"/>
                </a:lnTo>
                <a:lnTo>
                  <a:pt x="2481" y="2605"/>
                </a:lnTo>
                <a:lnTo>
                  <a:pt x="2479" y="2605"/>
                </a:lnTo>
                <a:lnTo>
                  <a:pt x="2477" y="2605"/>
                </a:lnTo>
                <a:lnTo>
                  <a:pt x="2479" y="2601"/>
                </a:lnTo>
                <a:lnTo>
                  <a:pt x="2481" y="2597"/>
                </a:lnTo>
                <a:lnTo>
                  <a:pt x="2481" y="2595"/>
                </a:lnTo>
                <a:lnTo>
                  <a:pt x="2483" y="2595"/>
                </a:lnTo>
                <a:lnTo>
                  <a:pt x="2485" y="2597"/>
                </a:lnTo>
                <a:lnTo>
                  <a:pt x="2489" y="2593"/>
                </a:lnTo>
                <a:lnTo>
                  <a:pt x="2489" y="2595"/>
                </a:lnTo>
                <a:lnTo>
                  <a:pt x="2491" y="2595"/>
                </a:lnTo>
                <a:lnTo>
                  <a:pt x="2493" y="2593"/>
                </a:lnTo>
                <a:lnTo>
                  <a:pt x="2495" y="2595"/>
                </a:lnTo>
                <a:lnTo>
                  <a:pt x="2500" y="2595"/>
                </a:lnTo>
                <a:lnTo>
                  <a:pt x="2500" y="2593"/>
                </a:lnTo>
                <a:lnTo>
                  <a:pt x="2502" y="2590"/>
                </a:lnTo>
                <a:lnTo>
                  <a:pt x="2504" y="2592"/>
                </a:lnTo>
                <a:close/>
                <a:moveTo>
                  <a:pt x="2779" y="2590"/>
                </a:moveTo>
                <a:lnTo>
                  <a:pt x="2777" y="2590"/>
                </a:lnTo>
                <a:lnTo>
                  <a:pt x="2777" y="2588"/>
                </a:lnTo>
                <a:lnTo>
                  <a:pt x="2779" y="2588"/>
                </a:lnTo>
                <a:lnTo>
                  <a:pt x="2779" y="2590"/>
                </a:lnTo>
                <a:close/>
                <a:moveTo>
                  <a:pt x="2858" y="2586"/>
                </a:moveTo>
                <a:lnTo>
                  <a:pt x="2856" y="2588"/>
                </a:lnTo>
                <a:lnTo>
                  <a:pt x="2856" y="2586"/>
                </a:lnTo>
                <a:lnTo>
                  <a:pt x="2858" y="2584"/>
                </a:lnTo>
                <a:lnTo>
                  <a:pt x="2859" y="2584"/>
                </a:lnTo>
                <a:lnTo>
                  <a:pt x="2858" y="2586"/>
                </a:lnTo>
                <a:close/>
                <a:moveTo>
                  <a:pt x="2798" y="2584"/>
                </a:moveTo>
                <a:lnTo>
                  <a:pt x="2800" y="2586"/>
                </a:lnTo>
                <a:lnTo>
                  <a:pt x="2800" y="2584"/>
                </a:lnTo>
                <a:lnTo>
                  <a:pt x="2800" y="2588"/>
                </a:lnTo>
                <a:lnTo>
                  <a:pt x="2798" y="2588"/>
                </a:lnTo>
                <a:lnTo>
                  <a:pt x="2796" y="2588"/>
                </a:lnTo>
                <a:lnTo>
                  <a:pt x="2794" y="2586"/>
                </a:lnTo>
                <a:lnTo>
                  <a:pt x="2792" y="2584"/>
                </a:lnTo>
                <a:lnTo>
                  <a:pt x="2792" y="2582"/>
                </a:lnTo>
                <a:lnTo>
                  <a:pt x="2794" y="2584"/>
                </a:lnTo>
                <a:lnTo>
                  <a:pt x="2798" y="2584"/>
                </a:lnTo>
                <a:close/>
                <a:moveTo>
                  <a:pt x="2769" y="2576"/>
                </a:moveTo>
                <a:lnTo>
                  <a:pt x="2767" y="2578"/>
                </a:lnTo>
                <a:lnTo>
                  <a:pt x="2765" y="2580"/>
                </a:lnTo>
                <a:lnTo>
                  <a:pt x="2767" y="2580"/>
                </a:lnTo>
                <a:lnTo>
                  <a:pt x="2769" y="2580"/>
                </a:lnTo>
                <a:lnTo>
                  <a:pt x="2769" y="2582"/>
                </a:lnTo>
                <a:lnTo>
                  <a:pt x="2767" y="2584"/>
                </a:lnTo>
                <a:lnTo>
                  <a:pt x="2765" y="2584"/>
                </a:lnTo>
                <a:lnTo>
                  <a:pt x="2763" y="2584"/>
                </a:lnTo>
                <a:lnTo>
                  <a:pt x="2763" y="2586"/>
                </a:lnTo>
                <a:lnTo>
                  <a:pt x="2763" y="2588"/>
                </a:lnTo>
                <a:lnTo>
                  <a:pt x="2762" y="2588"/>
                </a:lnTo>
                <a:lnTo>
                  <a:pt x="2760" y="2586"/>
                </a:lnTo>
                <a:lnTo>
                  <a:pt x="2758" y="2586"/>
                </a:lnTo>
                <a:lnTo>
                  <a:pt x="2756" y="2584"/>
                </a:lnTo>
                <a:lnTo>
                  <a:pt x="2754" y="2582"/>
                </a:lnTo>
                <a:lnTo>
                  <a:pt x="2754" y="2580"/>
                </a:lnTo>
                <a:lnTo>
                  <a:pt x="2756" y="2580"/>
                </a:lnTo>
                <a:lnTo>
                  <a:pt x="2758" y="2578"/>
                </a:lnTo>
                <a:lnTo>
                  <a:pt x="2758" y="2576"/>
                </a:lnTo>
                <a:lnTo>
                  <a:pt x="2760" y="2576"/>
                </a:lnTo>
                <a:lnTo>
                  <a:pt x="2762" y="2576"/>
                </a:lnTo>
                <a:lnTo>
                  <a:pt x="2763" y="2578"/>
                </a:lnTo>
                <a:lnTo>
                  <a:pt x="2765" y="2576"/>
                </a:lnTo>
                <a:lnTo>
                  <a:pt x="2767" y="2576"/>
                </a:lnTo>
                <a:lnTo>
                  <a:pt x="2769" y="2576"/>
                </a:lnTo>
                <a:close/>
                <a:moveTo>
                  <a:pt x="2796" y="2572"/>
                </a:moveTo>
                <a:lnTo>
                  <a:pt x="2796" y="2576"/>
                </a:lnTo>
                <a:lnTo>
                  <a:pt x="2794" y="2574"/>
                </a:lnTo>
                <a:lnTo>
                  <a:pt x="2794" y="2572"/>
                </a:lnTo>
                <a:lnTo>
                  <a:pt x="2796" y="2572"/>
                </a:lnTo>
                <a:close/>
                <a:moveTo>
                  <a:pt x="2790" y="2576"/>
                </a:moveTo>
                <a:lnTo>
                  <a:pt x="2788" y="2576"/>
                </a:lnTo>
                <a:lnTo>
                  <a:pt x="2788" y="2574"/>
                </a:lnTo>
                <a:lnTo>
                  <a:pt x="2788" y="2572"/>
                </a:lnTo>
                <a:lnTo>
                  <a:pt x="2790" y="2572"/>
                </a:lnTo>
                <a:lnTo>
                  <a:pt x="2792" y="2572"/>
                </a:lnTo>
                <a:lnTo>
                  <a:pt x="2790" y="2574"/>
                </a:lnTo>
                <a:lnTo>
                  <a:pt x="2790" y="2576"/>
                </a:lnTo>
                <a:close/>
                <a:moveTo>
                  <a:pt x="2836" y="2576"/>
                </a:moveTo>
                <a:lnTo>
                  <a:pt x="2835" y="2576"/>
                </a:lnTo>
                <a:lnTo>
                  <a:pt x="2833" y="2576"/>
                </a:lnTo>
                <a:lnTo>
                  <a:pt x="2833" y="2572"/>
                </a:lnTo>
                <a:lnTo>
                  <a:pt x="2835" y="2574"/>
                </a:lnTo>
                <a:lnTo>
                  <a:pt x="2836" y="2576"/>
                </a:lnTo>
                <a:close/>
                <a:moveTo>
                  <a:pt x="2775" y="2574"/>
                </a:moveTo>
                <a:lnTo>
                  <a:pt x="2773" y="2574"/>
                </a:lnTo>
                <a:lnTo>
                  <a:pt x="2771" y="2574"/>
                </a:lnTo>
                <a:lnTo>
                  <a:pt x="2769" y="2572"/>
                </a:lnTo>
                <a:lnTo>
                  <a:pt x="2771" y="2572"/>
                </a:lnTo>
                <a:lnTo>
                  <a:pt x="2773" y="2572"/>
                </a:lnTo>
                <a:lnTo>
                  <a:pt x="2775" y="2572"/>
                </a:lnTo>
                <a:lnTo>
                  <a:pt x="2777" y="2574"/>
                </a:lnTo>
                <a:lnTo>
                  <a:pt x="2775" y="2574"/>
                </a:lnTo>
                <a:close/>
                <a:moveTo>
                  <a:pt x="3134" y="2576"/>
                </a:moveTo>
                <a:lnTo>
                  <a:pt x="3134" y="2578"/>
                </a:lnTo>
                <a:lnTo>
                  <a:pt x="3132" y="2578"/>
                </a:lnTo>
                <a:lnTo>
                  <a:pt x="3130" y="2578"/>
                </a:lnTo>
                <a:lnTo>
                  <a:pt x="3128" y="2578"/>
                </a:lnTo>
                <a:lnTo>
                  <a:pt x="3128" y="2576"/>
                </a:lnTo>
                <a:lnTo>
                  <a:pt x="3130" y="2576"/>
                </a:lnTo>
                <a:lnTo>
                  <a:pt x="3132" y="2576"/>
                </a:lnTo>
                <a:lnTo>
                  <a:pt x="3130" y="2574"/>
                </a:lnTo>
                <a:lnTo>
                  <a:pt x="3128" y="2574"/>
                </a:lnTo>
                <a:lnTo>
                  <a:pt x="3128" y="2572"/>
                </a:lnTo>
                <a:lnTo>
                  <a:pt x="3130" y="2570"/>
                </a:lnTo>
                <a:lnTo>
                  <a:pt x="3132" y="2570"/>
                </a:lnTo>
                <a:lnTo>
                  <a:pt x="3132" y="2572"/>
                </a:lnTo>
                <a:lnTo>
                  <a:pt x="3134" y="2572"/>
                </a:lnTo>
                <a:lnTo>
                  <a:pt x="3134" y="2576"/>
                </a:lnTo>
                <a:close/>
                <a:moveTo>
                  <a:pt x="2848" y="2565"/>
                </a:moveTo>
                <a:lnTo>
                  <a:pt x="2852" y="2567"/>
                </a:lnTo>
                <a:lnTo>
                  <a:pt x="2850" y="2567"/>
                </a:lnTo>
                <a:lnTo>
                  <a:pt x="2848" y="2567"/>
                </a:lnTo>
                <a:lnTo>
                  <a:pt x="2846" y="2569"/>
                </a:lnTo>
                <a:lnTo>
                  <a:pt x="2846" y="2570"/>
                </a:lnTo>
                <a:lnTo>
                  <a:pt x="2844" y="2570"/>
                </a:lnTo>
                <a:lnTo>
                  <a:pt x="2844" y="2569"/>
                </a:lnTo>
                <a:lnTo>
                  <a:pt x="2844" y="2567"/>
                </a:lnTo>
                <a:lnTo>
                  <a:pt x="2846" y="2567"/>
                </a:lnTo>
                <a:lnTo>
                  <a:pt x="2848" y="2565"/>
                </a:lnTo>
                <a:close/>
                <a:moveTo>
                  <a:pt x="2765" y="2561"/>
                </a:moveTo>
                <a:lnTo>
                  <a:pt x="2767" y="2561"/>
                </a:lnTo>
                <a:lnTo>
                  <a:pt x="2769" y="2561"/>
                </a:lnTo>
                <a:lnTo>
                  <a:pt x="2769" y="2563"/>
                </a:lnTo>
                <a:lnTo>
                  <a:pt x="2769" y="2565"/>
                </a:lnTo>
                <a:lnTo>
                  <a:pt x="2767" y="2565"/>
                </a:lnTo>
                <a:lnTo>
                  <a:pt x="2765" y="2565"/>
                </a:lnTo>
                <a:lnTo>
                  <a:pt x="2763" y="2563"/>
                </a:lnTo>
                <a:lnTo>
                  <a:pt x="2763" y="2561"/>
                </a:lnTo>
                <a:lnTo>
                  <a:pt x="2765" y="2561"/>
                </a:lnTo>
                <a:lnTo>
                  <a:pt x="2763" y="2561"/>
                </a:lnTo>
                <a:lnTo>
                  <a:pt x="2765" y="2559"/>
                </a:lnTo>
                <a:lnTo>
                  <a:pt x="2765" y="2561"/>
                </a:lnTo>
                <a:close/>
                <a:moveTo>
                  <a:pt x="2825" y="2563"/>
                </a:moveTo>
                <a:lnTo>
                  <a:pt x="2825" y="2565"/>
                </a:lnTo>
                <a:lnTo>
                  <a:pt x="2827" y="2565"/>
                </a:lnTo>
                <a:lnTo>
                  <a:pt x="2829" y="2567"/>
                </a:lnTo>
                <a:lnTo>
                  <a:pt x="2827" y="2569"/>
                </a:lnTo>
                <a:lnTo>
                  <a:pt x="2827" y="2570"/>
                </a:lnTo>
                <a:lnTo>
                  <a:pt x="2825" y="2570"/>
                </a:lnTo>
                <a:lnTo>
                  <a:pt x="2823" y="2569"/>
                </a:lnTo>
                <a:lnTo>
                  <a:pt x="2821" y="2569"/>
                </a:lnTo>
                <a:lnTo>
                  <a:pt x="2819" y="2569"/>
                </a:lnTo>
                <a:lnTo>
                  <a:pt x="2821" y="2570"/>
                </a:lnTo>
                <a:lnTo>
                  <a:pt x="2821" y="2574"/>
                </a:lnTo>
                <a:lnTo>
                  <a:pt x="2819" y="2574"/>
                </a:lnTo>
                <a:lnTo>
                  <a:pt x="2821" y="2576"/>
                </a:lnTo>
                <a:lnTo>
                  <a:pt x="2819" y="2576"/>
                </a:lnTo>
                <a:lnTo>
                  <a:pt x="2819" y="2578"/>
                </a:lnTo>
                <a:lnTo>
                  <a:pt x="2817" y="2576"/>
                </a:lnTo>
                <a:lnTo>
                  <a:pt x="2815" y="2574"/>
                </a:lnTo>
                <a:lnTo>
                  <a:pt x="2815" y="2576"/>
                </a:lnTo>
                <a:lnTo>
                  <a:pt x="2815" y="2578"/>
                </a:lnTo>
                <a:lnTo>
                  <a:pt x="2815" y="2580"/>
                </a:lnTo>
                <a:lnTo>
                  <a:pt x="2813" y="2580"/>
                </a:lnTo>
                <a:lnTo>
                  <a:pt x="2811" y="2580"/>
                </a:lnTo>
                <a:lnTo>
                  <a:pt x="2810" y="2580"/>
                </a:lnTo>
                <a:lnTo>
                  <a:pt x="2811" y="2582"/>
                </a:lnTo>
                <a:lnTo>
                  <a:pt x="2810" y="2584"/>
                </a:lnTo>
                <a:lnTo>
                  <a:pt x="2811" y="2586"/>
                </a:lnTo>
                <a:lnTo>
                  <a:pt x="2810" y="2586"/>
                </a:lnTo>
                <a:lnTo>
                  <a:pt x="2808" y="2588"/>
                </a:lnTo>
                <a:lnTo>
                  <a:pt x="2810" y="2590"/>
                </a:lnTo>
                <a:lnTo>
                  <a:pt x="2808" y="2590"/>
                </a:lnTo>
                <a:lnTo>
                  <a:pt x="2808" y="2592"/>
                </a:lnTo>
                <a:lnTo>
                  <a:pt x="2806" y="2592"/>
                </a:lnTo>
                <a:lnTo>
                  <a:pt x="2806" y="2593"/>
                </a:lnTo>
                <a:lnTo>
                  <a:pt x="2802" y="2593"/>
                </a:lnTo>
                <a:lnTo>
                  <a:pt x="2802" y="2592"/>
                </a:lnTo>
                <a:lnTo>
                  <a:pt x="2806" y="2590"/>
                </a:lnTo>
                <a:lnTo>
                  <a:pt x="2808" y="2588"/>
                </a:lnTo>
                <a:lnTo>
                  <a:pt x="2806" y="2584"/>
                </a:lnTo>
                <a:lnTo>
                  <a:pt x="2806" y="2582"/>
                </a:lnTo>
                <a:lnTo>
                  <a:pt x="2804" y="2582"/>
                </a:lnTo>
                <a:lnTo>
                  <a:pt x="2804" y="2580"/>
                </a:lnTo>
                <a:lnTo>
                  <a:pt x="2802" y="2580"/>
                </a:lnTo>
                <a:lnTo>
                  <a:pt x="2802" y="2578"/>
                </a:lnTo>
                <a:lnTo>
                  <a:pt x="2800" y="2578"/>
                </a:lnTo>
                <a:lnTo>
                  <a:pt x="2800" y="2576"/>
                </a:lnTo>
                <a:lnTo>
                  <a:pt x="2804" y="2576"/>
                </a:lnTo>
                <a:lnTo>
                  <a:pt x="2806" y="2574"/>
                </a:lnTo>
                <a:lnTo>
                  <a:pt x="2802" y="2572"/>
                </a:lnTo>
                <a:lnTo>
                  <a:pt x="2802" y="2570"/>
                </a:lnTo>
                <a:lnTo>
                  <a:pt x="2804" y="2569"/>
                </a:lnTo>
                <a:lnTo>
                  <a:pt x="2808" y="2569"/>
                </a:lnTo>
                <a:lnTo>
                  <a:pt x="2808" y="2567"/>
                </a:lnTo>
                <a:lnTo>
                  <a:pt x="2808" y="2565"/>
                </a:lnTo>
                <a:lnTo>
                  <a:pt x="2810" y="2565"/>
                </a:lnTo>
                <a:lnTo>
                  <a:pt x="2810" y="2563"/>
                </a:lnTo>
                <a:lnTo>
                  <a:pt x="2811" y="2563"/>
                </a:lnTo>
                <a:lnTo>
                  <a:pt x="2813" y="2565"/>
                </a:lnTo>
                <a:lnTo>
                  <a:pt x="2817" y="2565"/>
                </a:lnTo>
                <a:lnTo>
                  <a:pt x="2819" y="2565"/>
                </a:lnTo>
                <a:lnTo>
                  <a:pt x="2819" y="2563"/>
                </a:lnTo>
                <a:lnTo>
                  <a:pt x="2819" y="2561"/>
                </a:lnTo>
                <a:lnTo>
                  <a:pt x="2821" y="2557"/>
                </a:lnTo>
                <a:lnTo>
                  <a:pt x="2821" y="2561"/>
                </a:lnTo>
                <a:lnTo>
                  <a:pt x="2823" y="2563"/>
                </a:lnTo>
                <a:lnTo>
                  <a:pt x="2825" y="2563"/>
                </a:lnTo>
                <a:close/>
                <a:moveTo>
                  <a:pt x="2754" y="2559"/>
                </a:moveTo>
                <a:lnTo>
                  <a:pt x="2754" y="2561"/>
                </a:lnTo>
                <a:lnTo>
                  <a:pt x="2752" y="2559"/>
                </a:lnTo>
                <a:lnTo>
                  <a:pt x="2752" y="2561"/>
                </a:lnTo>
                <a:lnTo>
                  <a:pt x="2750" y="2561"/>
                </a:lnTo>
                <a:lnTo>
                  <a:pt x="2750" y="2559"/>
                </a:lnTo>
                <a:lnTo>
                  <a:pt x="2750" y="2557"/>
                </a:lnTo>
                <a:lnTo>
                  <a:pt x="2752" y="2557"/>
                </a:lnTo>
                <a:lnTo>
                  <a:pt x="2754" y="2559"/>
                </a:lnTo>
                <a:close/>
                <a:moveTo>
                  <a:pt x="2779" y="2559"/>
                </a:moveTo>
                <a:lnTo>
                  <a:pt x="2779" y="2561"/>
                </a:lnTo>
                <a:lnTo>
                  <a:pt x="2777" y="2559"/>
                </a:lnTo>
                <a:lnTo>
                  <a:pt x="2777" y="2557"/>
                </a:lnTo>
                <a:lnTo>
                  <a:pt x="2779" y="2557"/>
                </a:lnTo>
                <a:lnTo>
                  <a:pt x="2781" y="2559"/>
                </a:lnTo>
                <a:lnTo>
                  <a:pt x="2779" y="2559"/>
                </a:lnTo>
                <a:close/>
                <a:moveTo>
                  <a:pt x="3151" y="2555"/>
                </a:moveTo>
                <a:lnTo>
                  <a:pt x="3151" y="2557"/>
                </a:lnTo>
                <a:lnTo>
                  <a:pt x="3151" y="2559"/>
                </a:lnTo>
                <a:lnTo>
                  <a:pt x="3149" y="2561"/>
                </a:lnTo>
                <a:lnTo>
                  <a:pt x="3148" y="2561"/>
                </a:lnTo>
                <a:lnTo>
                  <a:pt x="3148" y="2559"/>
                </a:lnTo>
                <a:lnTo>
                  <a:pt x="3149" y="2559"/>
                </a:lnTo>
                <a:lnTo>
                  <a:pt x="3149" y="2557"/>
                </a:lnTo>
                <a:lnTo>
                  <a:pt x="3148" y="2557"/>
                </a:lnTo>
                <a:lnTo>
                  <a:pt x="3148" y="2555"/>
                </a:lnTo>
                <a:lnTo>
                  <a:pt x="3149" y="2555"/>
                </a:lnTo>
                <a:lnTo>
                  <a:pt x="3151" y="2555"/>
                </a:lnTo>
                <a:close/>
                <a:moveTo>
                  <a:pt x="2758" y="2551"/>
                </a:moveTo>
                <a:lnTo>
                  <a:pt x="2756" y="2551"/>
                </a:lnTo>
                <a:lnTo>
                  <a:pt x="2754" y="2549"/>
                </a:lnTo>
                <a:lnTo>
                  <a:pt x="2756" y="2549"/>
                </a:lnTo>
                <a:lnTo>
                  <a:pt x="2758" y="2551"/>
                </a:lnTo>
                <a:close/>
                <a:moveTo>
                  <a:pt x="2763" y="2551"/>
                </a:moveTo>
                <a:lnTo>
                  <a:pt x="2763" y="2553"/>
                </a:lnTo>
                <a:lnTo>
                  <a:pt x="2762" y="2551"/>
                </a:lnTo>
                <a:lnTo>
                  <a:pt x="2763" y="2549"/>
                </a:lnTo>
                <a:lnTo>
                  <a:pt x="2765" y="2549"/>
                </a:lnTo>
                <a:lnTo>
                  <a:pt x="2765" y="2551"/>
                </a:lnTo>
                <a:lnTo>
                  <a:pt x="2763" y="2551"/>
                </a:lnTo>
                <a:close/>
                <a:moveTo>
                  <a:pt x="2787" y="2549"/>
                </a:moveTo>
                <a:lnTo>
                  <a:pt x="2783" y="2551"/>
                </a:lnTo>
                <a:lnTo>
                  <a:pt x="2781" y="2551"/>
                </a:lnTo>
                <a:lnTo>
                  <a:pt x="2779" y="2551"/>
                </a:lnTo>
                <a:lnTo>
                  <a:pt x="2777" y="2553"/>
                </a:lnTo>
                <a:lnTo>
                  <a:pt x="2777" y="2551"/>
                </a:lnTo>
                <a:lnTo>
                  <a:pt x="2779" y="2549"/>
                </a:lnTo>
                <a:lnTo>
                  <a:pt x="2781" y="2549"/>
                </a:lnTo>
                <a:lnTo>
                  <a:pt x="2785" y="2549"/>
                </a:lnTo>
                <a:lnTo>
                  <a:pt x="2788" y="2547"/>
                </a:lnTo>
                <a:lnTo>
                  <a:pt x="2790" y="2547"/>
                </a:lnTo>
                <a:lnTo>
                  <a:pt x="2788" y="2549"/>
                </a:lnTo>
                <a:lnTo>
                  <a:pt x="2787" y="2549"/>
                </a:lnTo>
                <a:close/>
                <a:moveTo>
                  <a:pt x="2827" y="2544"/>
                </a:moveTo>
                <a:lnTo>
                  <a:pt x="2825" y="2546"/>
                </a:lnTo>
                <a:lnTo>
                  <a:pt x="2825" y="2547"/>
                </a:lnTo>
                <a:lnTo>
                  <a:pt x="2823" y="2546"/>
                </a:lnTo>
                <a:lnTo>
                  <a:pt x="2821" y="2546"/>
                </a:lnTo>
                <a:lnTo>
                  <a:pt x="2819" y="2544"/>
                </a:lnTo>
                <a:lnTo>
                  <a:pt x="2817" y="2544"/>
                </a:lnTo>
                <a:lnTo>
                  <a:pt x="2815" y="2542"/>
                </a:lnTo>
                <a:lnTo>
                  <a:pt x="2819" y="2542"/>
                </a:lnTo>
                <a:lnTo>
                  <a:pt x="2821" y="2542"/>
                </a:lnTo>
                <a:lnTo>
                  <a:pt x="2823" y="2542"/>
                </a:lnTo>
                <a:lnTo>
                  <a:pt x="2823" y="2544"/>
                </a:lnTo>
                <a:lnTo>
                  <a:pt x="2825" y="2544"/>
                </a:lnTo>
                <a:lnTo>
                  <a:pt x="2827" y="2544"/>
                </a:lnTo>
                <a:close/>
                <a:moveTo>
                  <a:pt x="2744" y="2542"/>
                </a:moveTo>
                <a:lnTo>
                  <a:pt x="2742" y="2542"/>
                </a:lnTo>
                <a:lnTo>
                  <a:pt x="2740" y="2540"/>
                </a:lnTo>
                <a:lnTo>
                  <a:pt x="2739" y="2538"/>
                </a:lnTo>
                <a:lnTo>
                  <a:pt x="2740" y="2538"/>
                </a:lnTo>
                <a:lnTo>
                  <a:pt x="2742" y="2540"/>
                </a:lnTo>
                <a:lnTo>
                  <a:pt x="2744" y="2540"/>
                </a:lnTo>
                <a:lnTo>
                  <a:pt x="2744" y="2542"/>
                </a:lnTo>
                <a:close/>
                <a:moveTo>
                  <a:pt x="2754" y="2546"/>
                </a:moveTo>
                <a:lnTo>
                  <a:pt x="2750" y="2544"/>
                </a:lnTo>
                <a:lnTo>
                  <a:pt x="2748" y="2544"/>
                </a:lnTo>
                <a:lnTo>
                  <a:pt x="2748" y="2542"/>
                </a:lnTo>
                <a:lnTo>
                  <a:pt x="2750" y="2542"/>
                </a:lnTo>
                <a:lnTo>
                  <a:pt x="2750" y="2540"/>
                </a:lnTo>
                <a:lnTo>
                  <a:pt x="2750" y="2538"/>
                </a:lnTo>
                <a:lnTo>
                  <a:pt x="2752" y="2538"/>
                </a:lnTo>
                <a:lnTo>
                  <a:pt x="2754" y="2538"/>
                </a:lnTo>
                <a:lnTo>
                  <a:pt x="2756" y="2538"/>
                </a:lnTo>
                <a:lnTo>
                  <a:pt x="2758" y="2540"/>
                </a:lnTo>
                <a:lnTo>
                  <a:pt x="2760" y="2540"/>
                </a:lnTo>
                <a:lnTo>
                  <a:pt x="2760" y="2542"/>
                </a:lnTo>
                <a:lnTo>
                  <a:pt x="2760" y="2544"/>
                </a:lnTo>
                <a:lnTo>
                  <a:pt x="2758" y="2544"/>
                </a:lnTo>
                <a:lnTo>
                  <a:pt x="2754" y="2546"/>
                </a:lnTo>
                <a:close/>
                <a:moveTo>
                  <a:pt x="2773" y="2536"/>
                </a:moveTo>
                <a:lnTo>
                  <a:pt x="2775" y="2538"/>
                </a:lnTo>
                <a:lnTo>
                  <a:pt x="2773" y="2540"/>
                </a:lnTo>
                <a:lnTo>
                  <a:pt x="2775" y="2540"/>
                </a:lnTo>
                <a:lnTo>
                  <a:pt x="2775" y="2542"/>
                </a:lnTo>
                <a:lnTo>
                  <a:pt x="2777" y="2544"/>
                </a:lnTo>
                <a:lnTo>
                  <a:pt x="2777" y="2546"/>
                </a:lnTo>
                <a:lnTo>
                  <a:pt x="2775" y="2544"/>
                </a:lnTo>
                <a:lnTo>
                  <a:pt x="2773" y="2546"/>
                </a:lnTo>
                <a:lnTo>
                  <a:pt x="2771" y="2546"/>
                </a:lnTo>
                <a:lnTo>
                  <a:pt x="2769" y="2546"/>
                </a:lnTo>
                <a:lnTo>
                  <a:pt x="2767" y="2546"/>
                </a:lnTo>
                <a:lnTo>
                  <a:pt x="2765" y="2546"/>
                </a:lnTo>
                <a:lnTo>
                  <a:pt x="2763" y="2546"/>
                </a:lnTo>
                <a:lnTo>
                  <a:pt x="2765" y="2544"/>
                </a:lnTo>
                <a:lnTo>
                  <a:pt x="2767" y="2546"/>
                </a:lnTo>
                <a:lnTo>
                  <a:pt x="2767" y="2544"/>
                </a:lnTo>
                <a:lnTo>
                  <a:pt x="2769" y="2544"/>
                </a:lnTo>
                <a:lnTo>
                  <a:pt x="2767" y="2544"/>
                </a:lnTo>
                <a:lnTo>
                  <a:pt x="2767" y="2542"/>
                </a:lnTo>
                <a:lnTo>
                  <a:pt x="2765" y="2540"/>
                </a:lnTo>
                <a:lnTo>
                  <a:pt x="2765" y="2538"/>
                </a:lnTo>
                <a:lnTo>
                  <a:pt x="2767" y="2536"/>
                </a:lnTo>
                <a:lnTo>
                  <a:pt x="2769" y="2536"/>
                </a:lnTo>
                <a:lnTo>
                  <a:pt x="2771" y="2536"/>
                </a:lnTo>
                <a:lnTo>
                  <a:pt x="2773" y="2536"/>
                </a:lnTo>
                <a:close/>
                <a:moveTo>
                  <a:pt x="2731" y="2536"/>
                </a:moveTo>
                <a:lnTo>
                  <a:pt x="2733" y="2536"/>
                </a:lnTo>
                <a:lnTo>
                  <a:pt x="2735" y="2536"/>
                </a:lnTo>
                <a:lnTo>
                  <a:pt x="2737" y="2536"/>
                </a:lnTo>
                <a:lnTo>
                  <a:pt x="2737" y="2538"/>
                </a:lnTo>
                <a:lnTo>
                  <a:pt x="2735" y="2538"/>
                </a:lnTo>
                <a:lnTo>
                  <a:pt x="2733" y="2538"/>
                </a:lnTo>
                <a:lnTo>
                  <a:pt x="2731" y="2538"/>
                </a:lnTo>
                <a:lnTo>
                  <a:pt x="2729" y="2538"/>
                </a:lnTo>
                <a:lnTo>
                  <a:pt x="2729" y="2536"/>
                </a:lnTo>
                <a:lnTo>
                  <a:pt x="2731" y="2536"/>
                </a:lnTo>
                <a:close/>
                <a:moveTo>
                  <a:pt x="2804" y="2540"/>
                </a:moveTo>
                <a:lnTo>
                  <a:pt x="2802" y="2540"/>
                </a:lnTo>
                <a:lnTo>
                  <a:pt x="2802" y="2538"/>
                </a:lnTo>
                <a:lnTo>
                  <a:pt x="2800" y="2536"/>
                </a:lnTo>
                <a:lnTo>
                  <a:pt x="2802" y="2536"/>
                </a:lnTo>
                <a:lnTo>
                  <a:pt x="2804" y="2538"/>
                </a:lnTo>
                <a:lnTo>
                  <a:pt x="2804" y="2540"/>
                </a:lnTo>
                <a:close/>
                <a:moveTo>
                  <a:pt x="2746" y="2538"/>
                </a:moveTo>
                <a:lnTo>
                  <a:pt x="2746" y="2536"/>
                </a:lnTo>
                <a:lnTo>
                  <a:pt x="2746" y="2534"/>
                </a:lnTo>
                <a:lnTo>
                  <a:pt x="2748" y="2534"/>
                </a:lnTo>
                <a:lnTo>
                  <a:pt x="2748" y="2536"/>
                </a:lnTo>
                <a:lnTo>
                  <a:pt x="2748" y="2538"/>
                </a:lnTo>
                <a:lnTo>
                  <a:pt x="2746" y="2538"/>
                </a:lnTo>
                <a:close/>
                <a:moveTo>
                  <a:pt x="2744" y="2534"/>
                </a:moveTo>
                <a:lnTo>
                  <a:pt x="2744" y="2536"/>
                </a:lnTo>
                <a:lnTo>
                  <a:pt x="2742" y="2536"/>
                </a:lnTo>
                <a:lnTo>
                  <a:pt x="2742" y="2534"/>
                </a:lnTo>
                <a:lnTo>
                  <a:pt x="2744" y="2534"/>
                </a:lnTo>
                <a:close/>
                <a:moveTo>
                  <a:pt x="2737" y="2532"/>
                </a:moveTo>
                <a:lnTo>
                  <a:pt x="2737" y="2534"/>
                </a:lnTo>
                <a:lnTo>
                  <a:pt x="2739" y="2534"/>
                </a:lnTo>
                <a:lnTo>
                  <a:pt x="2739" y="2536"/>
                </a:lnTo>
                <a:lnTo>
                  <a:pt x="2737" y="2534"/>
                </a:lnTo>
                <a:lnTo>
                  <a:pt x="2735" y="2534"/>
                </a:lnTo>
                <a:lnTo>
                  <a:pt x="2735" y="2532"/>
                </a:lnTo>
                <a:lnTo>
                  <a:pt x="2737" y="2532"/>
                </a:lnTo>
                <a:close/>
                <a:moveTo>
                  <a:pt x="2756" y="2534"/>
                </a:moveTo>
                <a:lnTo>
                  <a:pt x="2758" y="2534"/>
                </a:lnTo>
                <a:lnTo>
                  <a:pt x="2758" y="2536"/>
                </a:lnTo>
                <a:lnTo>
                  <a:pt x="2756" y="2536"/>
                </a:lnTo>
                <a:lnTo>
                  <a:pt x="2756" y="2538"/>
                </a:lnTo>
                <a:lnTo>
                  <a:pt x="2756" y="2536"/>
                </a:lnTo>
                <a:lnTo>
                  <a:pt x="2756" y="2534"/>
                </a:lnTo>
                <a:lnTo>
                  <a:pt x="2754" y="2536"/>
                </a:lnTo>
                <a:lnTo>
                  <a:pt x="2752" y="2534"/>
                </a:lnTo>
                <a:lnTo>
                  <a:pt x="2750" y="2534"/>
                </a:lnTo>
                <a:lnTo>
                  <a:pt x="2752" y="2532"/>
                </a:lnTo>
                <a:lnTo>
                  <a:pt x="2754" y="2532"/>
                </a:lnTo>
                <a:lnTo>
                  <a:pt x="2756" y="2534"/>
                </a:lnTo>
                <a:close/>
                <a:moveTo>
                  <a:pt x="2742" y="2530"/>
                </a:moveTo>
                <a:lnTo>
                  <a:pt x="2742" y="2532"/>
                </a:lnTo>
                <a:lnTo>
                  <a:pt x="2740" y="2532"/>
                </a:lnTo>
                <a:lnTo>
                  <a:pt x="2739" y="2534"/>
                </a:lnTo>
                <a:lnTo>
                  <a:pt x="2739" y="2532"/>
                </a:lnTo>
                <a:lnTo>
                  <a:pt x="2737" y="2532"/>
                </a:lnTo>
                <a:lnTo>
                  <a:pt x="2737" y="2530"/>
                </a:lnTo>
                <a:lnTo>
                  <a:pt x="2740" y="2530"/>
                </a:lnTo>
                <a:lnTo>
                  <a:pt x="2742" y="2530"/>
                </a:lnTo>
                <a:close/>
                <a:moveTo>
                  <a:pt x="2737" y="2532"/>
                </a:moveTo>
                <a:lnTo>
                  <a:pt x="2735" y="2532"/>
                </a:lnTo>
                <a:lnTo>
                  <a:pt x="2733" y="2532"/>
                </a:lnTo>
                <a:lnTo>
                  <a:pt x="2733" y="2534"/>
                </a:lnTo>
                <a:lnTo>
                  <a:pt x="2731" y="2532"/>
                </a:lnTo>
                <a:lnTo>
                  <a:pt x="2733" y="2532"/>
                </a:lnTo>
                <a:lnTo>
                  <a:pt x="2731" y="2532"/>
                </a:lnTo>
                <a:lnTo>
                  <a:pt x="2733" y="2530"/>
                </a:lnTo>
                <a:lnTo>
                  <a:pt x="2735" y="2530"/>
                </a:lnTo>
                <a:lnTo>
                  <a:pt x="2737" y="2530"/>
                </a:lnTo>
                <a:lnTo>
                  <a:pt x="2737" y="2532"/>
                </a:lnTo>
                <a:close/>
                <a:moveTo>
                  <a:pt x="2750" y="2530"/>
                </a:moveTo>
                <a:lnTo>
                  <a:pt x="2748" y="2530"/>
                </a:lnTo>
                <a:lnTo>
                  <a:pt x="2746" y="2530"/>
                </a:lnTo>
                <a:lnTo>
                  <a:pt x="2744" y="2530"/>
                </a:lnTo>
                <a:lnTo>
                  <a:pt x="2744" y="2526"/>
                </a:lnTo>
                <a:lnTo>
                  <a:pt x="2746" y="2528"/>
                </a:lnTo>
                <a:lnTo>
                  <a:pt x="2750" y="2530"/>
                </a:lnTo>
                <a:close/>
                <a:moveTo>
                  <a:pt x="2787" y="2526"/>
                </a:moveTo>
                <a:lnTo>
                  <a:pt x="2787" y="2530"/>
                </a:lnTo>
                <a:lnTo>
                  <a:pt x="2785" y="2530"/>
                </a:lnTo>
                <a:lnTo>
                  <a:pt x="2783" y="2530"/>
                </a:lnTo>
                <a:lnTo>
                  <a:pt x="2783" y="2528"/>
                </a:lnTo>
                <a:lnTo>
                  <a:pt x="2785" y="2526"/>
                </a:lnTo>
                <a:lnTo>
                  <a:pt x="2787" y="2526"/>
                </a:lnTo>
                <a:close/>
                <a:moveTo>
                  <a:pt x="2790" y="2524"/>
                </a:moveTo>
                <a:lnTo>
                  <a:pt x="2792" y="2524"/>
                </a:lnTo>
                <a:lnTo>
                  <a:pt x="2794" y="2526"/>
                </a:lnTo>
                <a:lnTo>
                  <a:pt x="2796" y="2526"/>
                </a:lnTo>
                <a:lnTo>
                  <a:pt x="2798" y="2528"/>
                </a:lnTo>
                <a:lnTo>
                  <a:pt x="2800" y="2528"/>
                </a:lnTo>
                <a:lnTo>
                  <a:pt x="2800" y="2530"/>
                </a:lnTo>
                <a:lnTo>
                  <a:pt x="2800" y="2532"/>
                </a:lnTo>
                <a:lnTo>
                  <a:pt x="2798" y="2534"/>
                </a:lnTo>
                <a:lnTo>
                  <a:pt x="2798" y="2536"/>
                </a:lnTo>
                <a:lnTo>
                  <a:pt x="2796" y="2536"/>
                </a:lnTo>
                <a:lnTo>
                  <a:pt x="2796" y="2534"/>
                </a:lnTo>
                <a:lnTo>
                  <a:pt x="2796" y="2532"/>
                </a:lnTo>
                <a:lnTo>
                  <a:pt x="2798" y="2532"/>
                </a:lnTo>
                <a:lnTo>
                  <a:pt x="2796" y="2530"/>
                </a:lnTo>
                <a:lnTo>
                  <a:pt x="2794" y="2528"/>
                </a:lnTo>
                <a:lnTo>
                  <a:pt x="2792" y="2528"/>
                </a:lnTo>
                <a:lnTo>
                  <a:pt x="2790" y="2526"/>
                </a:lnTo>
                <a:lnTo>
                  <a:pt x="2788" y="2526"/>
                </a:lnTo>
                <a:lnTo>
                  <a:pt x="2790" y="2524"/>
                </a:lnTo>
                <a:close/>
                <a:moveTo>
                  <a:pt x="2752" y="2526"/>
                </a:moveTo>
                <a:lnTo>
                  <a:pt x="2750" y="2526"/>
                </a:lnTo>
                <a:lnTo>
                  <a:pt x="2754" y="2528"/>
                </a:lnTo>
                <a:lnTo>
                  <a:pt x="2754" y="2530"/>
                </a:lnTo>
                <a:lnTo>
                  <a:pt x="2752" y="2530"/>
                </a:lnTo>
                <a:lnTo>
                  <a:pt x="2752" y="2532"/>
                </a:lnTo>
                <a:lnTo>
                  <a:pt x="2750" y="2530"/>
                </a:lnTo>
                <a:lnTo>
                  <a:pt x="2752" y="2530"/>
                </a:lnTo>
                <a:lnTo>
                  <a:pt x="2752" y="2528"/>
                </a:lnTo>
                <a:lnTo>
                  <a:pt x="2750" y="2528"/>
                </a:lnTo>
                <a:lnTo>
                  <a:pt x="2750" y="2526"/>
                </a:lnTo>
                <a:lnTo>
                  <a:pt x="2750" y="2524"/>
                </a:lnTo>
                <a:lnTo>
                  <a:pt x="2752" y="2524"/>
                </a:lnTo>
                <a:lnTo>
                  <a:pt x="2754" y="2524"/>
                </a:lnTo>
                <a:lnTo>
                  <a:pt x="2754" y="2526"/>
                </a:lnTo>
                <a:lnTo>
                  <a:pt x="2752" y="2526"/>
                </a:lnTo>
                <a:close/>
                <a:moveTo>
                  <a:pt x="2758" y="2526"/>
                </a:moveTo>
                <a:lnTo>
                  <a:pt x="2760" y="2526"/>
                </a:lnTo>
                <a:lnTo>
                  <a:pt x="2758" y="2526"/>
                </a:lnTo>
                <a:lnTo>
                  <a:pt x="2758" y="2528"/>
                </a:lnTo>
                <a:lnTo>
                  <a:pt x="2756" y="2528"/>
                </a:lnTo>
                <a:lnTo>
                  <a:pt x="2756" y="2526"/>
                </a:lnTo>
                <a:lnTo>
                  <a:pt x="2754" y="2526"/>
                </a:lnTo>
                <a:lnTo>
                  <a:pt x="2754" y="2524"/>
                </a:lnTo>
                <a:lnTo>
                  <a:pt x="2756" y="2524"/>
                </a:lnTo>
                <a:lnTo>
                  <a:pt x="2758" y="2524"/>
                </a:lnTo>
                <a:lnTo>
                  <a:pt x="2758" y="2526"/>
                </a:lnTo>
                <a:close/>
                <a:moveTo>
                  <a:pt x="2813" y="2524"/>
                </a:moveTo>
                <a:lnTo>
                  <a:pt x="2811" y="2524"/>
                </a:lnTo>
                <a:lnTo>
                  <a:pt x="2811" y="2522"/>
                </a:lnTo>
                <a:lnTo>
                  <a:pt x="2813" y="2522"/>
                </a:lnTo>
                <a:lnTo>
                  <a:pt x="2813" y="2521"/>
                </a:lnTo>
                <a:lnTo>
                  <a:pt x="2813" y="2522"/>
                </a:lnTo>
                <a:lnTo>
                  <a:pt x="2813" y="2524"/>
                </a:lnTo>
                <a:close/>
                <a:moveTo>
                  <a:pt x="2798" y="2517"/>
                </a:moveTo>
                <a:lnTo>
                  <a:pt x="2800" y="2519"/>
                </a:lnTo>
                <a:lnTo>
                  <a:pt x="2800" y="2517"/>
                </a:lnTo>
                <a:lnTo>
                  <a:pt x="2802" y="2519"/>
                </a:lnTo>
                <a:lnTo>
                  <a:pt x="2804" y="2519"/>
                </a:lnTo>
                <a:lnTo>
                  <a:pt x="2802" y="2519"/>
                </a:lnTo>
                <a:lnTo>
                  <a:pt x="2800" y="2519"/>
                </a:lnTo>
                <a:lnTo>
                  <a:pt x="2798" y="2519"/>
                </a:lnTo>
                <a:lnTo>
                  <a:pt x="2798" y="2521"/>
                </a:lnTo>
                <a:lnTo>
                  <a:pt x="2796" y="2521"/>
                </a:lnTo>
                <a:lnTo>
                  <a:pt x="2796" y="2519"/>
                </a:lnTo>
                <a:lnTo>
                  <a:pt x="2796" y="2517"/>
                </a:lnTo>
                <a:lnTo>
                  <a:pt x="2798" y="2517"/>
                </a:lnTo>
                <a:close/>
                <a:moveTo>
                  <a:pt x="2758" y="2522"/>
                </a:moveTo>
                <a:lnTo>
                  <a:pt x="2756" y="2522"/>
                </a:lnTo>
                <a:lnTo>
                  <a:pt x="2754" y="2522"/>
                </a:lnTo>
                <a:lnTo>
                  <a:pt x="2752" y="2524"/>
                </a:lnTo>
                <a:lnTo>
                  <a:pt x="2752" y="2522"/>
                </a:lnTo>
                <a:lnTo>
                  <a:pt x="2750" y="2522"/>
                </a:lnTo>
                <a:lnTo>
                  <a:pt x="2748" y="2522"/>
                </a:lnTo>
                <a:lnTo>
                  <a:pt x="2746" y="2522"/>
                </a:lnTo>
                <a:lnTo>
                  <a:pt x="2748" y="2522"/>
                </a:lnTo>
                <a:lnTo>
                  <a:pt x="2748" y="2521"/>
                </a:lnTo>
                <a:lnTo>
                  <a:pt x="2750" y="2521"/>
                </a:lnTo>
                <a:lnTo>
                  <a:pt x="2750" y="2519"/>
                </a:lnTo>
                <a:lnTo>
                  <a:pt x="2752" y="2517"/>
                </a:lnTo>
                <a:lnTo>
                  <a:pt x="2754" y="2517"/>
                </a:lnTo>
                <a:lnTo>
                  <a:pt x="2756" y="2519"/>
                </a:lnTo>
                <a:lnTo>
                  <a:pt x="2754" y="2519"/>
                </a:lnTo>
                <a:lnTo>
                  <a:pt x="2756" y="2521"/>
                </a:lnTo>
                <a:lnTo>
                  <a:pt x="2758" y="2521"/>
                </a:lnTo>
                <a:lnTo>
                  <a:pt x="2758" y="2522"/>
                </a:lnTo>
                <a:close/>
                <a:moveTo>
                  <a:pt x="3178" y="2513"/>
                </a:moveTo>
                <a:lnTo>
                  <a:pt x="3176" y="2513"/>
                </a:lnTo>
                <a:lnTo>
                  <a:pt x="3178" y="2513"/>
                </a:lnTo>
                <a:lnTo>
                  <a:pt x="3180" y="2511"/>
                </a:lnTo>
                <a:lnTo>
                  <a:pt x="3182" y="2509"/>
                </a:lnTo>
                <a:lnTo>
                  <a:pt x="3184" y="2507"/>
                </a:lnTo>
                <a:lnTo>
                  <a:pt x="3188" y="2507"/>
                </a:lnTo>
                <a:lnTo>
                  <a:pt x="3186" y="2509"/>
                </a:lnTo>
                <a:lnTo>
                  <a:pt x="3184" y="2509"/>
                </a:lnTo>
                <a:lnTo>
                  <a:pt x="3182" y="2511"/>
                </a:lnTo>
                <a:lnTo>
                  <a:pt x="3178" y="2513"/>
                </a:lnTo>
                <a:close/>
                <a:moveTo>
                  <a:pt x="2775" y="2509"/>
                </a:moveTo>
                <a:lnTo>
                  <a:pt x="2777" y="2509"/>
                </a:lnTo>
                <a:lnTo>
                  <a:pt x="2777" y="2507"/>
                </a:lnTo>
                <a:lnTo>
                  <a:pt x="2777" y="2505"/>
                </a:lnTo>
                <a:lnTo>
                  <a:pt x="2779" y="2505"/>
                </a:lnTo>
                <a:lnTo>
                  <a:pt x="2783" y="2507"/>
                </a:lnTo>
                <a:lnTo>
                  <a:pt x="2785" y="2505"/>
                </a:lnTo>
                <a:lnTo>
                  <a:pt x="2787" y="2505"/>
                </a:lnTo>
                <a:lnTo>
                  <a:pt x="2787" y="2507"/>
                </a:lnTo>
                <a:lnTo>
                  <a:pt x="2787" y="2509"/>
                </a:lnTo>
                <a:lnTo>
                  <a:pt x="2785" y="2509"/>
                </a:lnTo>
                <a:lnTo>
                  <a:pt x="2785" y="2511"/>
                </a:lnTo>
                <a:lnTo>
                  <a:pt x="2785" y="2515"/>
                </a:lnTo>
                <a:lnTo>
                  <a:pt x="2787" y="2517"/>
                </a:lnTo>
                <a:lnTo>
                  <a:pt x="2788" y="2517"/>
                </a:lnTo>
                <a:lnTo>
                  <a:pt x="2788" y="2519"/>
                </a:lnTo>
                <a:lnTo>
                  <a:pt x="2790" y="2519"/>
                </a:lnTo>
                <a:lnTo>
                  <a:pt x="2792" y="2521"/>
                </a:lnTo>
                <a:lnTo>
                  <a:pt x="2794" y="2521"/>
                </a:lnTo>
                <a:lnTo>
                  <a:pt x="2796" y="2521"/>
                </a:lnTo>
                <a:lnTo>
                  <a:pt x="2794" y="2522"/>
                </a:lnTo>
                <a:lnTo>
                  <a:pt x="2792" y="2522"/>
                </a:lnTo>
                <a:lnTo>
                  <a:pt x="2790" y="2522"/>
                </a:lnTo>
                <a:lnTo>
                  <a:pt x="2788" y="2524"/>
                </a:lnTo>
                <a:lnTo>
                  <a:pt x="2787" y="2522"/>
                </a:lnTo>
                <a:lnTo>
                  <a:pt x="2785" y="2521"/>
                </a:lnTo>
                <a:lnTo>
                  <a:pt x="2783" y="2519"/>
                </a:lnTo>
                <a:lnTo>
                  <a:pt x="2781" y="2519"/>
                </a:lnTo>
                <a:lnTo>
                  <a:pt x="2781" y="2517"/>
                </a:lnTo>
                <a:lnTo>
                  <a:pt x="2781" y="2515"/>
                </a:lnTo>
                <a:lnTo>
                  <a:pt x="2779" y="2515"/>
                </a:lnTo>
                <a:lnTo>
                  <a:pt x="2777" y="2513"/>
                </a:lnTo>
                <a:lnTo>
                  <a:pt x="2775" y="2511"/>
                </a:lnTo>
                <a:lnTo>
                  <a:pt x="2775" y="2509"/>
                </a:lnTo>
                <a:close/>
                <a:moveTo>
                  <a:pt x="2808" y="2505"/>
                </a:moveTo>
                <a:lnTo>
                  <a:pt x="2806" y="2505"/>
                </a:lnTo>
                <a:lnTo>
                  <a:pt x="2808" y="2505"/>
                </a:lnTo>
                <a:lnTo>
                  <a:pt x="2808" y="2503"/>
                </a:lnTo>
                <a:lnTo>
                  <a:pt x="2808" y="2505"/>
                </a:lnTo>
                <a:close/>
                <a:moveTo>
                  <a:pt x="2794" y="2503"/>
                </a:moveTo>
                <a:lnTo>
                  <a:pt x="2792" y="2503"/>
                </a:lnTo>
                <a:lnTo>
                  <a:pt x="2792" y="2501"/>
                </a:lnTo>
                <a:lnTo>
                  <a:pt x="2794" y="2501"/>
                </a:lnTo>
                <a:lnTo>
                  <a:pt x="2794" y="2503"/>
                </a:lnTo>
                <a:close/>
                <a:moveTo>
                  <a:pt x="1356" y="2501"/>
                </a:moveTo>
                <a:lnTo>
                  <a:pt x="1358" y="2503"/>
                </a:lnTo>
                <a:lnTo>
                  <a:pt x="1360" y="2503"/>
                </a:lnTo>
                <a:lnTo>
                  <a:pt x="1360" y="2505"/>
                </a:lnTo>
                <a:lnTo>
                  <a:pt x="1362" y="2505"/>
                </a:lnTo>
                <a:lnTo>
                  <a:pt x="1365" y="2505"/>
                </a:lnTo>
                <a:lnTo>
                  <a:pt x="1367" y="2505"/>
                </a:lnTo>
                <a:lnTo>
                  <a:pt x="1367" y="2507"/>
                </a:lnTo>
                <a:lnTo>
                  <a:pt x="1367" y="2505"/>
                </a:lnTo>
                <a:lnTo>
                  <a:pt x="1369" y="2503"/>
                </a:lnTo>
                <a:lnTo>
                  <a:pt x="1373" y="2503"/>
                </a:lnTo>
                <a:lnTo>
                  <a:pt x="1375" y="2503"/>
                </a:lnTo>
                <a:lnTo>
                  <a:pt x="1377" y="2503"/>
                </a:lnTo>
                <a:lnTo>
                  <a:pt x="1377" y="2505"/>
                </a:lnTo>
                <a:lnTo>
                  <a:pt x="1377" y="2507"/>
                </a:lnTo>
                <a:lnTo>
                  <a:pt x="1379" y="2509"/>
                </a:lnTo>
                <a:lnTo>
                  <a:pt x="1383" y="2509"/>
                </a:lnTo>
                <a:lnTo>
                  <a:pt x="1385" y="2507"/>
                </a:lnTo>
                <a:lnTo>
                  <a:pt x="1385" y="2505"/>
                </a:lnTo>
                <a:lnTo>
                  <a:pt x="1385" y="2503"/>
                </a:lnTo>
                <a:lnTo>
                  <a:pt x="1387" y="2505"/>
                </a:lnTo>
                <a:lnTo>
                  <a:pt x="1389" y="2505"/>
                </a:lnTo>
                <a:lnTo>
                  <a:pt x="1390" y="2505"/>
                </a:lnTo>
                <a:lnTo>
                  <a:pt x="1390" y="2507"/>
                </a:lnTo>
                <a:lnTo>
                  <a:pt x="1390" y="2511"/>
                </a:lnTo>
                <a:lnTo>
                  <a:pt x="1390" y="2513"/>
                </a:lnTo>
                <a:lnTo>
                  <a:pt x="1392" y="2515"/>
                </a:lnTo>
                <a:lnTo>
                  <a:pt x="1394" y="2517"/>
                </a:lnTo>
                <a:lnTo>
                  <a:pt x="1396" y="2517"/>
                </a:lnTo>
                <a:lnTo>
                  <a:pt x="1396" y="2519"/>
                </a:lnTo>
                <a:lnTo>
                  <a:pt x="1398" y="2519"/>
                </a:lnTo>
                <a:lnTo>
                  <a:pt x="1400" y="2521"/>
                </a:lnTo>
                <a:lnTo>
                  <a:pt x="1400" y="2522"/>
                </a:lnTo>
                <a:lnTo>
                  <a:pt x="1402" y="2522"/>
                </a:lnTo>
                <a:lnTo>
                  <a:pt x="1404" y="2522"/>
                </a:lnTo>
                <a:lnTo>
                  <a:pt x="1406" y="2524"/>
                </a:lnTo>
                <a:lnTo>
                  <a:pt x="1410" y="2524"/>
                </a:lnTo>
                <a:lnTo>
                  <a:pt x="1410" y="2526"/>
                </a:lnTo>
                <a:lnTo>
                  <a:pt x="1412" y="2526"/>
                </a:lnTo>
                <a:lnTo>
                  <a:pt x="1413" y="2524"/>
                </a:lnTo>
                <a:lnTo>
                  <a:pt x="1413" y="2526"/>
                </a:lnTo>
                <a:lnTo>
                  <a:pt x="1413" y="2530"/>
                </a:lnTo>
                <a:lnTo>
                  <a:pt x="1413" y="2532"/>
                </a:lnTo>
                <a:lnTo>
                  <a:pt x="1413" y="2534"/>
                </a:lnTo>
                <a:lnTo>
                  <a:pt x="1415" y="2534"/>
                </a:lnTo>
                <a:lnTo>
                  <a:pt x="1417" y="2534"/>
                </a:lnTo>
                <a:lnTo>
                  <a:pt x="1419" y="2532"/>
                </a:lnTo>
                <a:lnTo>
                  <a:pt x="1421" y="2532"/>
                </a:lnTo>
                <a:lnTo>
                  <a:pt x="1423" y="2532"/>
                </a:lnTo>
                <a:lnTo>
                  <a:pt x="1425" y="2530"/>
                </a:lnTo>
                <a:lnTo>
                  <a:pt x="1427" y="2528"/>
                </a:lnTo>
                <a:lnTo>
                  <a:pt x="1427" y="2530"/>
                </a:lnTo>
                <a:lnTo>
                  <a:pt x="1427" y="2532"/>
                </a:lnTo>
                <a:lnTo>
                  <a:pt x="1429" y="2534"/>
                </a:lnTo>
                <a:lnTo>
                  <a:pt x="1431" y="2534"/>
                </a:lnTo>
                <a:lnTo>
                  <a:pt x="1433" y="2534"/>
                </a:lnTo>
                <a:lnTo>
                  <a:pt x="1433" y="2536"/>
                </a:lnTo>
                <a:lnTo>
                  <a:pt x="1435" y="2538"/>
                </a:lnTo>
                <a:lnTo>
                  <a:pt x="1433" y="2540"/>
                </a:lnTo>
                <a:lnTo>
                  <a:pt x="1433" y="2542"/>
                </a:lnTo>
                <a:lnTo>
                  <a:pt x="1433" y="2544"/>
                </a:lnTo>
                <a:lnTo>
                  <a:pt x="1433" y="2546"/>
                </a:lnTo>
                <a:lnTo>
                  <a:pt x="1433" y="2547"/>
                </a:lnTo>
                <a:lnTo>
                  <a:pt x="1433" y="2549"/>
                </a:lnTo>
                <a:lnTo>
                  <a:pt x="1435" y="2551"/>
                </a:lnTo>
                <a:lnTo>
                  <a:pt x="1437" y="2549"/>
                </a:lnTo>
                <a:lnTo>
                  <a:pt x="1437" y="2547"/>
                </a:lnTo>
                <a:lnTo>
                  <a:pt x="1435" y="2547"/>
                </a:lnTo>
                <a:lnTo>
                  <a:pt x="1435" y="2546"/>
                </a:lnTo>
                <a:lnTo>
                  <a:pt x="1437" y="2546"/>
                </a:lnTo>
                <a:lnTo>
                  <a:pt x="1440" y="2544"/>
                </a:lnTo>
                <a:lnTo>
                  <a:pt x="1442" y="2546"/>
                </a:lnTo>
                <a:lnTo>
                  <a:pt x="1444" y="2546"/>
                </a:lnTo>
                <a:lnTo>
                  <a:pt x="1446" y="2546"/>
                </a:lnTo>
                <a:lnTo>
                  <a:pt x="1448" y="2546"/>
                </a:lnTo>
                <a:lnTo>
                  <a:pt x="1450" y="2546"/>
                </a:lnTo>
                <a:lnTo>
                  <a:pt x="1452" y="2546"/>
                </a:lnTo>
                <a:lnTo>
                  <a:pt x="1454" y="2546"/>
                </a:lnTo>
                <a:lnTo>
                  <a:pt x="1456" y="2544"/>
                </a:lnTo>
                <a:lnTo>
                  <a:pt x="1456" y="2542"/>
                </a:lnTo>
                <a:lnTo>
                  <a:pt x="1458" y="2540"/>
                </a:lnTo>
                <a:lnTo>
                  <a:pt x="1458" y="2538"/>
                </a:lnTo>
                <a:lnTo>
                  <a:pt x="1460" y="2540"/>
                </a:lnTo>
                <a:lnTo>
                  <a:pt x="1460" y="2542"/>
                </a:lnTo>
                <a:lnTo>
                  <a:pt x="1458" y="2544"/>
                </a:lnTo>
                <a:lnTo>
                  <a:pt x="1456" y="2546"/>
                </a:lnTo>
                <a:lnTo>
                  <a:pt x="1456" y="2549"/>
                </a:lnTo>
                <a:lnTo>
                  <a:pt x="1456" y="2551"/>
                </a:lnTo>
                <a:lnTo>
                  <a:pt x="1456" y="2553"/>
                </a:lnTo>
                <a:lnTo>
                  <a:pt x="1458" y="2553"/>
                </a:lnTo>
                <a:lnTo>
                  <a:pt x="1460" y="2553"/>
                </a:lnTo>
                <a:lnTo>
                  <a:pt x="1462" y="2553"/>
                </a:lnTo>
                <a:lnTo>
                  <a:pt x="1463" y="2553"/>
                </a:lnTo>
                <a:lnTo>
                  <a:pt x="1463" y="2551"/>
                </a:lnTo>
                <a:lnTo>
                  <a:pt x="1465" y="2551"/>
                </a:lnTo>
                <a:lnTo>
                  <a:pt x="1467" y="2551"/>
                </a:lnTo>
                <a:lnTo>
                  <a:pt x="1469" y="2551"/>
                </a:lnTo>
                <a:lnTo>
                  <a:pt x="1471" y="2549"/>
                </a:lnTo>
                <a:lnTo>
                  <a:pt x="1473" y="2549"/>
                </a:lnTo>
                <a:lnTo>
                  <a:pt x="1475" y="2549"/>
                </a:lnTo>
                <a:lnTo>
                  <a:pt x="1477" y="2547"/>
                </a:lnTo>
                <a:lnTo>
                  <a:pt x="1477" y="2551"/>
                </a:lnTo>
                <a:lnTo>
                  <a:pt x="1475" y="2551"/>
                </a:lnTo>
                <a:lnTo>
                  <a:pt x="1475" y="2553"/>
                </a:lnTo>
                <a:lnTo>
                  <a:pt x="1475" y="2555"/>
                </a:lnTo>
                <a:lnTo>
                  <a:pt x="1473" y="2557"/>
                </a:lnTo>
                <a:lnTo>
                  <a:pt x="1471" y="2559"/>
                </a:lnTo>
                <a:lnTo>
                  <a:pt x="1471" y="2561"/>
                </a:lnTo>
                <a:lnTo>
                  <a:pt x="1469" y="2561"/>
                </a:lnTo>
                <a:lnTo>
                  <a:pt x="1467" y="2563"/>
                </a:lnTo>
                <a:lnTo>
                  <a:pt x="1467" y="2565"/>
                </a:lnTo>
                <a:lnTo>
                  <a:pt x="1465" y="2565"/>
                </a:lnTo>
                <a:lnTo>
                  <a:pt x="1463" y="2567"/>
                </a:lnTo>
                <a:lnTo>
                  <a:pt x="1462" y="2569"/>
                </a:lnTo>
                <a:lnTo>
                  <a:pt x="1458" y="2570"/>
                </a:lnTo>
                <a:lnTo>
                  <a:pt x="1456" y="2572"/>
                </a:lnTo>
                <a:lnTo>
                  <a:pt x="1454" y="2572"/>
                </a:lnTo>
                <a:lnTo>
                  <a:pt x="1452" y="2572"/>
                </a:lnTo>
                <a:lnTo>
                  <a:pt x="1450" y="2574"/>
                </a:lnTo>
                <a:lnTo>
                  <a:pt x="1448" y="2574"/>
                </a:lnTo>
                <a:lnTo>
                  <a:pt x="1448" y="2576"/>
                </a:lnTo>
                <a:lnTo>
                  <a:pt x="1446" y="2576"/>
                </a:lnTo>
                <a:lnTo>
                  <a:pt x="1444" y="2578"/>
                </a:lnTo>
                <a:lnTo>
                  <a:pt x="1444" y="2580"/>
                </a:lnTo>
                <a:lnTo>
                  <a:pt x="1442" y="2582"/>
                </a:lnTo>
                <a:lnTo>
                  <a:pt x="1440" y="2580"/>
                </a:lnTo>
                <a:lnTo>
                  <a:pt x="1438" y="2580"/>
                </a:lnTo>
                <a:lnTo>
                  <a:pt x="1438" y="2582"/>
                </a:lnTo>
                <a:lnTo>
                  <a:pt x="1438" y="2584"/>
                </a:lnTo>
                <a:lnTo>
                  <a:pt x="1438" y="2586"/>
                </a:lnTo>
                <a:lnTo>
                  <a:pt x="1437" y="2588"/>
                </a:lnTo>
                <a:lnTo>
                  <a:pt x="1437" y="2590"/>
                </a:lnTo>
                <a:lnTo>
                  <a:pt x="1435" y="2592"/>
                </a:lnTo>
                <a:lnTo>
                  <a:pt x="1435" y="2593"/>
                </a:lnTo>
                <a:lnTo>
                  <a:pt x="1435" y="2595"/>
                </a:lnTo>
                <a:lnTo>
                  <a:pt x="1433" y="2599"/>
                </a:lnTo>
                <a:lnTo>
                  <a:pt x="1435" y="2601"/>
                </a:lnTo>
                <a:lnTo>
                  <a:pt x="1435" y="2603"/>
                </a:lnTo>
                <a:lnTo>
                  <a:pt x="1437" y="2605"/>
                </a:lnTo>
                <a:lnTo>
                  <a:pt x="1437" y="2607"/>
                </a:lnTo>
                <a:lnTo>
                  <a:pt x="1435" y="2607"/>
                </a:lnTo>
                <a:lnTo>
                  <a:pt x="1433" y="2609"/>
                </a:lnTo>
                <a:lnTo>
                  <a:pt x="1429" y="2611"/>
                </a:lnTo>
                <a:lnTo>
                  <a:pt x="1427" y="2611"/>
                </a:lnTo>
                <a:lnTo>
                  <a:pt x="1425" y="2613"/>
                </a:lnTo>
                <a:lnTo>
                  <a:pt x="1423" y="2613"/>
                </a:lnTo>
                <a:lnTo>
                  <a:pt x="1421" y="2611"/>
                </a:lnTo>
                <a:lnTo>
                  <a:pt x="1419" y="2611"/>
                </a:lnTo>
                <a:lnTo>
                  <a:pt x="1415" y="2609"/>
                </a:lnTo>
                <a:lnTo>
                  <a:pt x="1412" y="2609"/>
                </a:lnTo>
                <a:lnTo>
                  <a:pt x="1410" y="2611"/>
                </a:lnTo>
                <a:lnTo>
                  <a:pt x="1408" y="2611"/>
                </a:lnTo>
                <a:lnTo>
                  <a:pt x="1406" y="2615"/>
                </a:lnTo>
                <a:lnTo>
                  <a:pt x="1402" y="2617"/>
                </a:lnTo>
                <a:lnTo>
                  <a:pt x="1400" y="2617"/>
                </a:lnTo>
                <a:lnTo>
                  <a:pt x="1394" y="2615"/>
                </a:lnTo>
                <a:lnTo>
                  <a:pt x="1392" y="2615"/>
                </a:lnTo>
                <a:lnTo>
                  <a:pt x="1390" y="2615"/>
                </a:lnTo>
                <a:lnTo>
                  <a:pt x="1389" y="2615"/>
                </a:lnTo>
                <a:lnTo>
                  <a:pt x="1387" y="2615"/>
                </a:lnTo>
                <a:lnTo>
                  <a:pt x="1385" y="2613"/>
                </a:lnTo>
                <a:lnTo>
                  <a:pt x="1385" y="2609"/>
                </a:lnTo>
                <a:lnTo>
                  <a:pt x="1385" y="2607"/>
                </a:lnTo>
                <a:lnTo>
                  <a:pt x="1383" y="2607"/>
                </a:lnTo>
                <a:lnTo>
                  <a:pt x="1383" y="2603"/>
                </a:lnTo>
                <a:lnTo>
                  <a:pt x="1381" y="2601"/>
                </a:lnTo>
                <a:lnTo>
                  <a:pt x="1379" y="2599"/>
                </a:lnTo>
                <a:lnTo>
                  <a:pt x="1375" y="2597"/>
                </a:lnTo>
                <a:lnTo>
                  <a:pt x="1373" y="2597"/>
                </a:lnTo>
                <a:lnTo>
                  <a:pt x="1371" y="2597"/>
                </a:lnTo>
                <a:lnTo>
                  <a:pt x="1367" y="2597"/>
                </a:lnTo>
                <a:lnTo>
                  <a:pt x="1365" y="2597"/>
                </a:lnTo>
                <a:lnTo>
                  <a:pt x="1364" y="2599"/>
                </a:lnTo>
                <a:lnTo>
                  <a:pt x="1362" y="2597"/>
                </a:lnTo>
                <a:lnTo>
                  <a:pt x="1360" y="2595"/>
                </a:lnTo>
                <a:lnTo>
                  <a:pt x="1360" y="2593"/>
                </a:lnTo>
                <a:lnTo>
                  <a:pt x="1358" y="2593"/>
                </a:lnTo>
                <a:lnTo>
                  <a:pt x="1354" y="2592"/>
                </a:lnTo>
                <a:lnTo>
                  <a:pt x="1354" y="2590"/>
                </a:lnTo>
                <a:lnTo>
                  <a:pt x="1352" y="2590"/>
                </a:lnTo>
                <a:lnTo>
                  <a:pt x="1350" y="2588"/>
                </a:lnTo>
                <a:lnTo>
                  <a:pt x="1348" y="2586"/>
                </a:lnTo>
                <a:lnTo>
                  <a:pt x="1346" y="2586"/>
                </a:lnTo>
                <a:lnTo>
                  <a:pt x="1344" y="2586"/>
                </a:lnTo>
                <a:lnTo>
                  <a:pt x="1342" y="2586"/>
                </a:lnTo>
                <a:lnTo>
                  <a:pt x="1341" y="2584"/>
                </a:lnTo>
                <a:lnTo>
                  <a:pt x="1339" y="2584"/>
                </a:lnTo>
                <a:lnTo>
                  <a:pt x="1339" y="2582"/>
                </a:lnTo>
                <a:lnTo>
                  <a:pt x="1337" y="2582"/>
                </a:lnTo>
                <a:lnTo>
                  <a:pt x="1335" y="2582"/>
                </a:lnTo>
                <a:lnTo>
                  <a:pt x="1333" y="2580"/>
                </a:lnTo>
                <a:lnTo>
                  <a:pt x="1331" y="2578"/>
                </a:lnTo>
                <a:lnTo>
                  <a:pt x="1329" y="2578"/>
                </a:lnTo>
                <a:lnTo>
                  <a:pt x="1327" y="2578"/>
                </a:lnTo>
                <a:lnTo>
                  <a:pt x="1327" y="2576"/>
                </a:lnTo>
                <a:lnTo>
                  <a:pt x="1325" y="2576"/>
                </a:lnTo>
                <a:lnTo>
                  <a:pt x="1323" y="2576"/>
                </a:lnTo>
                <a:lnTo>
                  <a:pt x="1323" y="2574"/>
                </a:lnTo>
                <a:lnTo>
                  <a:pt x="1321" y="2572"/>
                </a:lnTo>
                <a:lnTo>
                  <a:pt x="1317" y="2572"/>
                </a:lnTo>
                <a:lnTo>
                  <a:pt x="1316" y="2574"/>
                </a:lnTo>
                <a:lnTo>
                  <a:pt x="1316" y="2576"/>
                </a:lnTo>
                <a:lnTo>
                  <a:pt x="1314" y="2578"/>
                </a:lnTo>
                <a:lnTo>
                  <a:pt x="1312" y="2576"/>
                </a:lnTo>
                <a:lnTo>
                  <a:pt x="1310" y="2576"/>
                </a:lnTo>
                <a:lnTo>
                  <a:pt x="1310" y="2574"/>
                </a:lnTo>
                <a:lnTo>
                  <a:pt x="1310" y="2572"/>
                </a:lnTo>
                <a:lnTo>
                  <a:pt x="1308" y="2569"/>
                </a:lnTo>
                <a:lnTo>
                  <a:pt x="1306" y="2569"/>
                </a:lnTo>
                <a:lnTo>
                  <a:pt x="1304" y="2567"/>
                </a:lnTo>
                <a:lnTo>
                  <a:pt x="1302" y="2567"/>
                </a:lnTo>
                <a:lnTo>
                  <a:pt x="1300" y="2567"/>
                </a:lnTo>
                <a:lnTo>
                  <a:pt x="1298" y="2565"/>
                </a:lnTo>
                <a:lnTo>
                  <a:pt x="1296" y="2563"/>
                </a:lnTo>
                <a:lnTo>
                  <a:pt x="1294" y="2563"/>
                </a:lnTo>
                <a:lnTo>
                  <a:pt x="1293" y="2563"/>
                </a:lnTo>
                <a:lnTo>
                  <a:pt x="1291" y="2561"/>
                </a:lnTo>
                <a:lnTo>
                  <a:pt x="1289" y="2561"/>
                </a:lnTo>
                <a:lnTo>
                  <a:pt x="1289" y="2559"/>
                </a:lnTo>
                <a:lnTo>
                  <a:pt x="1287" y="2559"/>
                </a:lnTo>
                <a:lnTo>
                  <a:pt x="1285" y="2559"/>
                </a:lnTo>
                <a:lnTo>
                  <a:pt x="1283" y="2557"/>
                </a:lnTo>
                <a:lnTo>
                  <a:pt x="1281" y="2555"/>
                </a:lnTo>
                <a:lnTo>
                  <a:pt x="1279" y="2555"/>
                </a:lnTo>
                <a:lnTo>
                  <a:pt x="1277" y="2553"/>
                </a:lnTo>
                <a:lnTo>
                  <a:pt x="1275" y="2553"/>
                </a:lnTo>
                <a:lnTo>
                  <a:pt x="1275" y="2551"/>
                </a:lnTo>
                <a:lnTo>
                  <a:pt x="1273" y="2551"/>
                </a:lnTo>
                <a:lnTo>
                  <a:pt x="1271" y="2547"/>
                </a:lnTo>
                <a:lnTo>
                  <a:pt x="1269" y="2547"/>
                </a:lnTo>
                <a:lnTo>
                  <a:pt x="1269" y="2544"/>
                </a:lnTo>
                <a:lnTo>
                  <a:pt x="1268" y="2542"/>
                </a:lnTo>
                <a:lnTo>
                  <a:pt x="1269" y="2542"/>
                </a:lnTo>
                <a:lnTo>
                  <a:pt x="1271" y="2544"/>
                </a:lnTo>
                <a:lnTo>
                  <a:pt x="1273" y="2544"/>
                </a:lnTo>
                <a:lnTo>
                  <a:pt x="1275" y="2544"/>
                </a:lnTo>
                <a:lnTo>
                  <a:pt x="1277" y="2542"/>
                </a:lnTo>
                <a:lnTo>
                  <a:pt x="1279" y="2542"/>
                </a:lnTo>
                <a:lnTo>
                  <a:pt x="1277" y="2540"/>
                </a:lnTo>
                <a:lnTo>
                  <a:pt x="1277" y="2538"/>
                </a:lnTo>
                <a:lnTo>
                  <a:pt x="1277" y="2536"/>
                </a:lnTo>
                <a:lnTo>
                  <a:pt x="1277" y="2534"/>
                </a:lnTo>
                <a:lnTo>
                  <a:pt x="1281" y="2532"/>
                </a:lnTo>
                <a:lnTo>
                  <a:pt x="1283" y="2532"/>
                </a:lnTo>
                <a:lnTo>
                  <a:pt x="1285" y="2530"/>
                </a:lnTo>
                <a:lnTo>
                  <a:pt x="1285" y="2528"/>
                </a:lnTo>
                <a:lnTo>
                  <a:pt x="1285" y="2526"/>
                </a:lnTo>
                <a:lnTo>
                  <a:pt x="1287" y="2524"/>
                </a:lnTo>
                <a:lnTo>
                  <a:pt x="1289" y="2522"/>
                </a:lnTo>
                <a:lnTo>
                  <a:pt x="1291" y="2521"/>
                </a:lnTo>
                <a:lnTo>
                  <a:pt x="1293" y="2521"/>
                </a:lnTo>
                <a:lnTo>
                  <a:pt x="1294" y="2519"/>
                </a:lnTo>
                <a:lnTo>
                  <a:pt x="1298" y="2519"/>
                </a:lnTo>
                <a:lnTo>
                  <a:pt x="1298" y="2517"/>
                </a:lnTo>
                <a:lnTo>
                  <a:pt x="1300" y="2517"/>
                </a:lnTo>
                <a:lnTo>
                  <a:pt x="1302" y="2517"/>
                </a:lnTo>
                <a:lnTo>
                  <a:pt x="1304" y="2517"/>
                </a:lnTo>
                <a:lnTo>
                  <a:pt x="1306" y="2519"/>
                </a:lnTo>
                <a:lnTo>
                  <a:pt x="1308" y="2519"/>
                </a:lnTo>
                <a:lnTo>
                  <a:pt x="1310" y="2521"/>
                </a:lnTo>
                <a:lnTo>
                  <a:pt x="1312" y="2521"/>
                </a:lnTo>
                <a:lnTo>
                  <a:pt x="1314" y="2521"/>
                </a:lnTo>
                <a:lnTo>
                  <a:pt x="1316" y="2521"/>
                </a:lnTo>
                <a:lnTo>
                  <a:pt x="1317" y="2521"/>
                </a:lnTo>
                <a:lnTo>
                  <a:pt x="1319" y="2521"/>
                </a:lnTo>
                <a:lnTo>
                  <a:pt x="1321" y="2521"/>
                </a:lnTo>
                <a:lnTo>
                  <a:pt x="1323" y="2519"/>
                </a:lnTo>
                <a:lnTo>
                  <a:pt x="1325" y="2519"/>
                </a:lnTo>
                <a:lnTo>
                  <a:pt x="1327" y="2519"/>
                </a:lnTo>
                <a:lnTo>
                  <a:pt x="1329" y="2519"/>
                </a:lnTo>
                <a:lnTo>
                  <a:pt x="1331" y="2517"/>
                </a:lnTo>
                <a:lnTo>
                  <a:pt x="1333" y="2515"/>
                </a:lnTo>
                <a:lnTo>
                  <a:pt x="1335" y="2513"/>
                </a:lnTo>
                <a:lnTo>
                  <a:pt x="1335" y="2511"/>
                </a:lnTo>
                <a:lnTo>
                  <a:pt x="1337" y="2511"/>
                </a:lnTo>
                <a:lnTo>
                  <a:pt x="1335" y="2509"/>
                </a:lnTo>
                <a:lnTo>
                  <a:pt x="1335" y="2507"/>
                </a:lnTo>
                <a:lnTo>
                  <a:pt x="1335" y="2505"/>
                </a:lnTo>
                <a:lnTo>
                  <a:pt x="1335" y="2503"/>
                </a:lnTo>
                <a:lnTo>
                  <a:pt x="1335" y="2501"/>
                </a:lnTo>
                <a:lnTo>
                  <a:pt x="1337" y="2501"/>
                </a:lnTo>
                <a:lnTo>
                  <a:pt x="1339" y="2501"/>
                </a:lnTo>
                <a:lnTo>
                  <a:pt x="1339" y="2503"/>
                </a:lnTo>
                <a:lnTo>
                  <a:pt x="1341" y="2501"/>
                </a:lnTo>
                <a:lnTo>
                  <a:pt x="1342" y="2503"/>
                </a:lnTo>
                <a:lnTo>
                  <a:pt x="1344" y="2501"/>
                </a:lnTo>
                <a:lnTo>
                  <a:pt x="1346" y="2501"/>
                </a:lnTo>
                <a:lnTo>
                  <a:pt x="1348" y="2499"/>
                </a:lnTo>
                <a:lnTo>
                  <a:pt x="1350" y="2498"/>
                </a:lnTo>
                <a:lnTo>
                  <a:pt x="1352" y="2498"/>
                </a:lnTo>
                <a:lnTo>
                  <a:pt x="1354" y="2499"/>
                </a:lnTo>
                <a:lnTo>
                  <a:pt x="1352" y="2501"/>
                </a:lnTo>
                <a:lnTo>
                  <a:pt x="1354" y="2501"/>
                </a:lnTo>
                <a:lnTo>
                  <a:pt x="1356" y="2501"/>
                </a:lnTo>
                <a:close/>
                <a:moveTo>
                  <a:pt x="2808" y="2496"/>
                </a:moveTo>
                <a:lnTo>
                  <a:pt x="2806" y="2496"/>
                </a:lnTo>
                <a:lnTo>
                  <a:pt x="2802" y="2496"/>
                </a:lnTo>
                <a:lnTo>
                  <a:pt x="2804" y="2496"/>
                </a:lnTo>
                <a:lnTo>
                  <a:pt x="2806" y="2494"/>
                </a:lnTo>
                <a:lnTo>
                  <a:pt x="2808" y="2494"/>
                </a:lnTo>
                <a:lnTo>
                  <a:pt x="2808" y="2496"/>
                </a:lnTo>
                <a:close/>
                <a:moveTo>
                  <a:pt x="2779" y="2490"/>
                </a:moveTo>
                <a:lnTo>
                  <a:pt x="2781" y="2490"/>
                </a:lnTo>
                <a:lnTo>
                  <a:pt x="2783" y="2490"/>
                </a:lnTo>
                <a:lnTo>
                  <a:pt x="2785" y="2488"/>
                </a:lnTo>
                <a:lnTo>
                  <a:pt x="2787" y="2490"/>
                </a:lnTo>
                <a:lnTo>
                  <a:pt x="2788" y="2490"/>
                </a:lnTo>
                <a:lnTo>
                  <a:pt x="2790" y="2490"/>
                </a:lnTo>
                <a:lnTo>
                  <a:pt x="2790" y="2492"/>
                </a:lnTo>
                <a:lnTo>
                  <a:pt x="2792" y="2492"/>
                </a:lnTo>
                <a:lnTo>
                  <a:pt x="2794" y="2492"/>
                </a:lnTo>
                <a:lnTo>
                  <a:pt x="2796" y="2492"/>
                </a:lnTo>
                <a:lnTo>
                  <a:pt x="2798" y="2492"/>
                </a:lnTo>
                <a:lnTo>
                  <a:pt x="2800" y="2494"/>
                </a:lnTo>
                <a:lnTo>
                  <a:pt x="2800" y="2496"/>
                </a:lnTo>
                <a:lnTo>
                  <a:pt x="2796" y="2496"/>
                </a:lnTo>
                <a:lnTo>
                  <a:pt x="2794" y="2496"/>
                </a:lnTo>
                <a:lnTo>
                  <a:pt x="2792" y="2498"/>
                </a:lnTo>
                <a:lnTo>
                  <a:pt x="2792" y="2499"/>
                </a:lnTo>
                <a:lnTo>
                  <a:pt x="2790" y="2499"/>
                </a:lnTo>
                <a:lnTo>
                  <a:pt x="2790" y="2498"/>
                </a:lnTo>
                <a:lnTo>
                  <a:pt x="2790" y="2496"/>
                </a:lnTo>
                <a:lnTo>
                  <a:pt x="2788" y="2494"/>
                </a:lnTo>
                <a:lnTo>
                  <a:pt x="2787" y="2494"/>
                </a:lnTo>
                <a:lnTo>
                  <a:pt x="2785" y="2496"/>
                </a:lnTo>
                <a:lnTo>
                  <a:pt x="2783" y="2494"/>
                </a:lnTo>
                <a:lnTo>
                  <a:pt x="2781" y="2494"/>
                </a:lnTo>
                <a:lnTo>
                  <a:pt x="2779" y="2492"/>
                </a:lnTo>
                <a:lnTo>
                  <a:pt x="2779" y="2490"/>
                </a:lnTo>
                <a:close/>
                <a:moveTo>
                  <a:pt x="2464" y="2528"/>
                </a:moveTo>
                <a:lnTo>
                  <a:pt x="2464" y="2536"/>
                </a:lnTo>
                <a:lnTo>
                  <a:pt x="2460" y="2536"/>
                </a:lnTo>
                <a:lnTo>
                  <a:pt x="2462" y="2528"/>
                </a:lnTo>
                <a:lnTo>
                  <a:pt x="2458" y="2519"/>
                </a:lnTo>
                <a:lnTo>
                  <a:pt x="2458" y="2507"/>
                </a:lnTo>
                <a:lnTo>
                  <a:pt x="2458" y="2503"/>
                </a:lnTo>
                <a:lnTo>
                  <a:pt x="2458" y="2498"/>
                </a:lnTo>
                <a:lnTo>
                  <a:pt x="2460" y="2488"/>
                </a:lnTo>
                <a:lnTo>
                  <a:pt x="2466" y="2484"/>
                </a:lnTo>
                <a:lnTo>
                  <a:pt x="2470" y="2486"/>
                </a:lnTo>
                <a:lnTo>
                  <a:pt x="2470" y="2498"/>
                </a:lnTo>
                <a:lnTo>
                  <a:pt x="2468" y="2503"/>
                </a:lnTo>
                <a:lnTo>
                  <a:pt x="2466" y="2505"/>
                </a:lnTo>
                <a:lnTo>
                  <a:pt x="2464" y="2505"/>
                </a:lnTo>
                <a:lnTo>
                  <a:pt x="2464" y="2515"/>
                </a:lnTo>
                <a:lnTo>
                  <a:pt x="2470" y="2521"/>
                </a:lnTo>
                <a:lnTo>
                  <a:pt x="2470" y="2524"/>
                </a:lnTo>
                <a:lnTo>
                  <a:pt x="2464" y="2528"/>
                </a:lnTo>
                <a:close/>
                <a:moveTo>
                  <a:pt x="2906" y="2482"/>
                </a:moveTo>
                <a:lnTo>
                  <a:pt x="2906" y="2484"/>
                </a:lnTo>
                <a:lnTo>
                  <a:pt x="2904" y="2486"/>
                </a:lnTo>
                <a:lnTo>
                  <a:pt x="2906" y="2486"/>
                </a:lnTo>
                <a:lnTo>
                  <a:pt x="2904" y="2488"/>
                </a:lnTo>
                <a:lnTo>
                  <a:pt x="2902" y="2488"/>
                </a:lnTo>
                <a:lnTo>
                  <a:pt x="2900" y="2488"/>
                </a:lnTo>
                <a:lnTo>
                  <a:pt x="2900" y="2486"/>
                </a:lnTo>
                <a:lnTo>
                  <a:pt x="2898" y="2486"/>
                </a:lnTo>
                <a:lnTo>
                  <a:pt x="2898" y="2484"/>
                </a:lnTo>
                <a:lnTo>
                  <a:pt x="2900" y="2484"/>
                </a:lnTo>
                <a:lnTo>
                  <a:pt x="2902" y="2484"/>
                </a:lnTo>
                <a:lnTo>
                  <a:pt x="2904" y="2484"/>
                </a:lnTo>
                <a:lnTo>
                  <a:pt x="2906" y="2482"/>
                </a:lnTo>
                <a:close/>
                <a:moveTo>
                  <a:pt x="2844" y="2484"/>
                </a:moveTo>
                <a:lnTo>
                  <a:pt x="2846" y="2482"/>
                </a:lnTo>
                <a:lnTo>
                  <a:pt x="2848" y="2482"/>
                </a:lnTo>
                <a:lnTo>
                  <a:pt x="2850" y="2482"/>
                </a:lnTo>
                <a:lnTo>
                  <a:pt x="2852" y="2484"/>
                </a:lnTo>
                <a:lnTo>
                  <a:pt x="2854" y="2484"/>
                </a:lnTo>
                <a:lnTo>
                  <a:pt x="2852" y="2486"/>
                </a:lnTo>
                <a:lnTo>
                  <a:pt x="2854" y="2486"/>
                </a:lnTo>
                <a:lnTo>
                  <a:pt x="2856" y="2488"/>
                </a:lnTo>
                <a:lnTo>
                  <a:pt x="2858" y="2490"/>
                </a:lnTo>
                <a:lnTo>
                  <a:pt x="2859" y="2490"/>
                </a:lnTo>
                <a:lnTo>
                  <a:pt x="2861" y="2492"/>
                </a:lnTo>
                <a:lnTo>
                  <a:pt x="2863" y="2494"/>
                </a:lnTo>
                <a:lnTo>
                  <a:pt x="2863" y="2496"/>
                </a:lnTo>
                <a:lnTo>
                  <a:pt x="2865" y="2498"/>
                </a:lnTo>
                <a:lnTo>
                  <a:pt x="2867" y="2499"/>
                </a:lnTo>
                <a:lnTo>
                  <a:pt x="2869" y="2501"/>
                </a:lnTo>
                <a:lnTo>
                  <a:pt x="2869" y="2503"/>
                </a:lnTo>
                <a:lnTo>
                  <a:pt x="2867" y="2503"/>
                </a:lnTo>
                <a:lnTo>
                  <a:pt x="2865" y="2503"/>
                </a:lnTo>
                <a:lnTo>
                  <a:pt x="2863" y="2501"/>
                </a:lnTo>
                <a:lnTo>
                  <a:pt x="2863" y="2499"/>
                </a:lnTo>
                <a:lnTo>
                  <a:pt x="2861" y="2499"/>
                </a:lnTo>
                <a:lnTo>
                  <a:pt x="2859" y="2498"/>
                </a:lnTo>
                <a:lnTo>
                  <a:pt x="2858" y="2498"/>
                </a:lnTo>
                <a:lnTo>
                  <a:pt x="2856" y="2498"/>
                </a:lnTo>
                <a:lnTo>
                  <a:pt x="2854" y="2498"/>
                </a:lnTo>
                <a:lnTo>
                  <a:pt x="2854" y="2496"/>
                </a:lnTo>
                <a:lnTo>
                  <a:pt x="2852" y="2494"/>
                </a:lnTo>
                <a:lnTo>
                  <a:pt x="2856" y="2494"/>
                </a:lnTo>
                <a:lnTo>
                  <a:pt x="2856" y="2496"/>
                </a:lnTo>
                <a:lnTo>
                  <a:pt x="2856" y="2492"/>
                </a:lnTo>
                <a:lnTo>
                  <a:pt x="2856" y="2490"/>
                </a:lnTo>
                <a:lnTo>
                  <a:pt x="2854" y="2490"/>
                </a:lnTo>
                <a:lnTo>
                  <a:pt x="2852" y="2490"/>
                </a:lnTo>
                <a:lnTo>
                  <a:pt x="2852" y="2488"/>
                </a:lnTo>
                <a:lnTo>
                  <a:pt x="2850" y="2486"/>
                </a:lnTo>
                <a:lnTo>
                  <a:pt x="2848" y="2486"/>
                </a:lnTo>
                <a:lnTo>
                  <a:pt x="2846" y="2486"/>
                </a:lnTo>
                <a:lnTo>
                  <a:pt x="2844" y="2484"/>
                </a:lnTo>
                <a:close/>
                <a:moveTo>
                  <a:pt x="2844" y="2484"/>
                </a:moveTo>
                <a:lnTo>
                  <a:pt x="2842" y="2484"/>
                </a:lnTo>
                <a:lnTo>
                  <a:pt x="2840" y="2484"/>
                </a:lnTo>
                <a:lnTo>
                  <a:pt x="2840" y="2482"/>
                </a:lnTo>
                <a:lnTo>
                  <a:pt x="2838" y="2482"/>
                </a:lnTo>
                <a:lnTo>
                  <a:pt x="2840" y="2480"/>
                </a:lnTo>
                <a:lnTo>
                  <a:pt x="2842" y="2482"/>
                </a:lnTo>
                <a:lnTo>
                  <a:pt x="2844" y="2484"/>
                </a:lnTo>
                <a:close/>
                <a:moveTo>
                  <a:pt x="2773" y="2478"/>
                </a:moveTo>
                <a:lnTo>
                  <a:pt x="2773" y="2480"/>
                </a:lnTo>
                <a:lnTo>
                  <a:pt x="2773" y="2482"/>
                </a:lnTo>
                <a:lnTo>
                  <a:pt x="2771" y="2482"/>
                </a:lnTo>
                <a:lnTo>
                  <a:pt x="2769" y="2480"/>
                </a:lnTo>
                <a:lnTo>
                  <a:pt x="2767" y="2482"/>
                </a:lnTo>
                <a:lnTo>
                  <a:pt x="2767" y="2480"/>
                </a:lnTo>
                <a:lnTo>
                  <a:pt x="2767" y="2478"/>
                </a:lnTo>
                <a:lnTo>
                  <a:pt x="2769" y="2478"/>
                </a:lnTo>
                <a:lnTo>
                  <a:pt x="2769" y="2476"/>
                </a:lnTo>
                <a:lnTo>
                  <a:pt x="2771" y="2476"/>
                </a:lnTo>
                <a:lnTo>
                  <a:pt x="2773" y="2476"/>
                </a:lnTo>
                <a:lnTo>
                  <a:pt x="2773" y="2478"/>
                </a:lnTo>
                <a:close/>
                <a:moveTo>
                  <a:pt x="2840" y="2473"/>
                </a:moveTo>
                <a:lnTo>
                  <a:pt x="2842" y="2473"/>
                </a:lnTo>
                <a:lnTo>
                  <a:pt x="2844" y="2471"/>
                </a:lnTo>
                <a:lnTo>
                  <a:pt x="2846" y="2471"/>
                </a:lnTo>
                <a:lnTo>
                  <a:pt x="2848" y="2471"/>
                </a:lnTo>
                <a:lnTo>
                  <a:pt x="2848" y="2473"/>
                </a:lnTo>
                <a:lnTo>
                  <a:pt x="2846" y="2474"/>
                </a:lnTo>
                <a:lnTo>
                  <a:pt x="2846" y="2476"/>
                </a:lnTo>
                <a:lnTo>
                  <a:pt x="2846" y="2478"/>
                </a:lnTo>
                <a:lnTo>
                  <a:pt x="2844" y="2480"/>
                </a:lnTo>
                <a:lnTo>
                  <a:pt x="2844" y="2478"/>
                </a:lnTo>
                <a:lnTo>
                  <a:pt x="2842" y="2478"/>
                </a:lnTo>
                <a:lnTo>
                  <a:pt x="2842" y="2476"/>
                </a:lnTo>
                <a:lnTo>
                  <a:pt x="2842" y="2474"/>
                </a:lnTo>
                <a:lnTo>
                  <a:pt x="2840" y="2473"/>
                </a:lnTo>
                <a:close/>
                <a:moveTo>
                  <a:pt x="2833" y="2474"/>
                </a:moveTo>
                <a:lnTo>
                  <a:pt x="2833" y="2476"/>
                </a:lnTo>
                <a:lnTo>
                  <a:pt x="2831" y="2474"/>
                </a:lnTo>
                <a:lnTo>
                  <a:pt x="2831" y="2473"/>
                </a:lnTo>
                <a:lnTo>
                  <a:pt x="2833" y="2471"/>
                </a:lnTo>
                <a:lnTo>
                  <a:pt x="2835" y="2471"/>
                </a:lnTo>
                <a:lnTo>
                  <a:pt x="2835" y="2473"/>
                </a:lnTo>
                <a:lnTo>
                  <a:pt x="2833" y="2474"/>
                </a:lnTo>
                <a:close/>
                <a:moveTo>
                  <a:pt x="2840" y="2473"/>
                </a:moveTo>
                <a:lnTo>
                  <a:pt x="2838" y="2473"/>
                </a:lnTo>
                <a:lnTo>
                  <a:pt x="2836" y="2471"/>
                </a:lnTo>
                <a:lnTo>
                  <a:pt x="2838" y="2469"/>
                </a:lnTo>
                <a:lnTo>
                  <a:pt x="2838" y="2467"/>
                </a:lnTo>
                <a:lnTo>
                  <a:pt x="2840" y="2469"/>
                </a:lnTo>
                <a:lnTo>
                  <a:pt x="2842" y="2471"/>
                </a:lnTo>
                <a:lnTo>
                  <a:pt x="2840" y="2471"/>
                </a:lnTo>
                <a:lnTo>
                  <a:pt x="2840" y="2473"/>
                </a:lnTo>
                <a:close/>
                <a:moveTo>
                  <a:pt x="2894" y="2467"/>
                </a:moveTo>
                <a:lnTo>
                  <a:pt x="2896" y="2467"/>
                </a:lnTo>
                <a:lnTo>
                  <a:pt x="2898" y="2467"/>
                </a:lnTo>
                <a:lnTo>
                  <a:pt x="2898" y="2469"/>
                </a:lnTo>
                <a:lnTo>
                  <a:pt x="2900" y="2471"/>
                </a:lnTo>
                <a:lnTo>
                  <a:pt x="2902" y="2471"/>
                </a:lnTo>
                <a:lnTo>
                  <a:pt x="2902" y="2473"/>
                </a:lnTo>
                <a:lnTo>
                  <a:pt x="2904" y="2474"/>
                </a:lnTo>
                <a:lnTo>
                  <a:pt x="2902" y="2474"/>
                </a:lnTo>
                <a:lnTo>
                  <a:pt x="2900" y="2476"/>
                </a:lnTo>
                <a:lnTo>
                  <a:pt x="2900" y="2480"/>
                </a:lnTo>
                <a:lnTo>
                  <a:pt x="2898" y="2478"/>
                </a:lnTo>
                <a:lnTo>
                  <a:pt x="2896" y="2480"/>
                </a:lnTo>
                <a:lnTo>
                  <a:pt x="2894" y="2480"/>
                </a:lnTo>
                <a:lnTo>
                  <a:pt x="2892" y="2478"/>
                </a:lnTo>
                <a:lnTo>
                  <a:pt x="2892" y="2480"/>
                </a:lnTo>
                <a:lnTo>
                  <a:pt x="2892" y="2476"/>
                </a:lnTo>
                <a:lnTo>
                  <a:pt x="2892" y="2474"/>
                </a:lnTo>
                <a:lnTo>
                  <a:pt x="2892" y="2473"/>
                </a:lnTo>
                <a:lnTo>
                  <a:pt x="2892" y="2471"/>
                </a:lnTo>
                <a:lnTo>
                  <a:pt x="2894" y="2469"/>
                </a:lnTo>
                <a:lnTo>
                  <a:pt x="2892" y="2469"/>
                </a:lnTo>
                <a:lnTo>
                  <a:pt x="2892" y="2467"/>
                </a:lnTo>
                <a:lnTo>
                  <a:pt x="2892" y="2465"/>
                </a:lnTo>
                <a:lnTo>
                  <a:pt x="2892" y="2467"/>
                </a:lnTo>
                <a:lnTo>
                  <a:pt x="2894" y="2467"/>
                </a:lnTo>
                <a:close/>
                <a:moveTo>
                  <a:pt x="2936" y="2463"/>
                </a:moveTo>
                <a:lnTo>
                  <a:pt x="2934" y="2463"/>
                </a:lnTo>
                <a:lnTo>
                  <a:pt x="2932" y="2461"/>
                </a:lnTo>
                <a:lnTo>
                  <a:pt x="2931" y="2461"/>
                </a:lnTo>
                <a:lnTo>
                  <a:pt x="2932" y="2459"/>
                </a:lnTo>
                <a:lnTo>
                  <a:pt x="2934" y="2459"/>
                </a:lnTo>
                <a:lnTo>
                  <a:pt x="2934" y="2461"/>
                </a:lnTo>
                <a:lnTo>
                  <a:pt x="2936" y="2463"/>
                </a:lnTo>
                <a:close/>
                <a:moveTo>
                  <a:pt x="2836" y="2451"/>
                </a:moveTo>
                <a:lnTo>
                  <a:pt x="2838" y="2451"/>
                </a:lnTo>
                <a:lnTo>
                  <a:pt x="2838" y="2453"/>
                </a:lnTo>
                <a:lnTo>
                  <a:pt x="2836" y="2453"/>
                </a:lnTo>
                <a:lnTo>
                  <a:pt x="2836" y="2455"/>
                </a:lnTo>
                <a:lnTo>
                  <a:pt x="2836" y="2453"/>
                </a:lnTo>
                <a:lnTo>
                  <a:pt x="2836" y="2451"/>
                </a:lnTo>
                <a:close/>
                <a:moveTo>
                  <a:pt x="2815" y="2450"/>
                </a:moveTo>
                <a:lnTo>
                  <a:pt x="2817" y="2451"/>
                </a:lnTo>
                <a:lnTo>
                  <a:pt x="2815" y="2451"/>
                </a:lnTo>
                <a:lnTo>
                  <a:pt x="2813" y="2451"/>
                </a:lnTo>
                <a:lnTo>
                  <a:pt x="2813" y="2450"/>
                </a:lnTo>
                <a:lnTo>
                  <a:pt x="2815" y="2450"/>
                </a:lnTo>
                <a:close/>
                <a:moveTo>
                  <a:pt x="2829" y="2450"/>
                </a:moveTo>
                <a:lnTo>
                  <a:pt x="2829" y="2451"/>
                </a:lnTo>
                <a:lnTo>
                  <a:pt x="2827" y="2451"/>
                </a:lnTo>
                <a:lnTo>
                  <a:pt x="2825" y="2451"/>
                </a:lnTo>
                <a:lnTo>
                  <a:pt x="2827" y="2450"/>
                </a:lnTo>
                <a:lnTo>
                  <a:pt x="2829" y="2450"/>
                </a:lnTo>
                <a:close/>
                <a:moveTo>
                  <a:pt x="2804" y="2446"/>
                </a:moveTo>
                <a:lnTo>
                  <a:pt x="2804" y="2448"/>
                </a:lnTo>
                <a:lnTo>
                  <a:pt x="2804" y="2450"/>
                </a:lnTo>
                <a:lnTo>
                  <a:pt x="2802" y="2450"/>
                </a:lnTo>
                <a:lnTo>
                  <a:pt x="2802" y="2448"/>
                </a:lnTo>
                <a:lnTo>
                  <a:pt x="2804" y="2448"/>
                </a:lnTo>
                <a:lnTo>
                  <a:pt x="2804" y="2446"/>
                </a:lnTo>
                <a:close/>
                <a:moveTo>
                  <a:pt x="2852" y="2446"/>
                </a:moveTo>
                <a:lnTo>
                  <a:pt x="2854" y="2446"/>
                </a:lnTo>
                <a:lnTo>
                  <a:pt x="2854" y="2448"/>
                </a:lnTo>
                <a:lnTo>
                  <a:pt x="2856" y="2450"/>
                </a:lnTo>
                <a:lnTo>
                  <a:pt x="2856" y="2451"/>
                </a:lnTo>
                <a:lnTo>
                  <a:pt x="2856" y="2453"/>
                </a:lnTo>
                <a:lnTo>
                  <a:pt x="2856" y="2455"/>
                </a:lnTo>
                <a:lnTo>
                  <a:pt x="2858" y="2457"/>
                </a:lnTo>
                <a:lnTo>
                  <a:pt x="2859" y="2457"/>
                </a:lnTo>
                <a:lnTo>
                  <a:pt x="2859" y="2455"/>
                </a:lnTo>
                <a:lnTo>
                  <a:pt x="2861" y="2457"/>
                </a:lnTo>
                <a:lnTo>
                  <a:pt x="2861" y="2459"/>
                </a:lnTo>
                <a:lnTo>
                  <a:pt x="2863" y="2459"/>
                </a:lnTo>
                <a:lnTo>
                  <a:pt x="2861" y="2459"/>
                </a:lnTo>
                <a:lnTo>
                  <a:pt x="2859" y="2459"/>
                </a:lnTo>
                <a:lnTo>
                  <a:pt x="2858" y="2459"/>
                </a:lnTo>
                <a:lnTo>
                  <a:pt x="2856" y="2459"/>
                </a:lnTo>
                <a:lnTo>
                  <a:pt x="2856" y="2457"/>
                </a:lnTo>
                <a:lnTo>
                  <a:pt x="2854" y="2459"/>
                </a:lnTo>
                <a:lnTo>
                  <a:pt x="2852" y="2459"/>
                </a:lnTo>
                <a:lnTo>
                  <a:pt x="2852" y="2461"/>
                </a:lnTo>
                <a:lnTo>
                  <a:pt x="2850" y="2461"/>
                </a:lnTo>
                <a:lnTo>
                  <a:pt x="2850" y="2459"/>
                </a:lnTo>
                <a:lnTo>
                  <a:pt x="2848" y="2457"/>
                </a:lnTo>
                <a:lnTo>
                  <a:pt x="2850" y="2455"/>
                </a:lnTo>
                <a:lnTo>
                  <a:pt x="2848" y="2453"/>
                </a:lnTo>
                <a:lnTo>
                  <a:pt x="2846" y="2453"/>
                </a:lnTo>
                <a:lnTo>
                  <a:pt x="2846" y="2451"/>
                </a:lnTo>
                <a:lnTo>
                  <a:pt x="2848" y="2450"/>
                </a:lnTo>
                <a:lnTo>
                  <a:pt x="2850" y="2450"/>
                </a:lnTo>
                <a:lnTo>
                  <a:pt x="2852" y="2448"/>
                </a:lnTo>
                <a:lnTo>
                  <a:pt x="2850" y="2446"/>
                </a:lnTo>
                <a:lnTo>
                  <a:pt x="2852" y="2446"/>
                </a:lnTo>
                <a:close/>
                <a:moveTo>
                  <a:pt x="2779" y="2442"/>
                </a:moveTo>
                <a:lnTo>
                  <a:pt x="2781" y="2444"/>
                </a:lnTo>
                <a:lnTo>
                  <a:pt x="2781" y="2442"/>
                </a:lnTo>
                <a:lnTo>
                  <a:pt x="2783" y="2442"/>
                </a:lnTo>
                <a:lnTo>
                  <a:pt x="2785" y="2444"/>
                </a:lnTo>
                <a:lnTo>
                  <a:pt x="2785" y="2446"/>
                </a:lnTo>
                <a:lnTo>
                  <a:pt x="2781" y="2444"/>
                </a:lnTo>
                <a:lnTo>
                  <a:pt x="2781" y="2446"/>
                </a:lnTo>
                <a:lnTo>
                  <a:pt x="2781" y="2444"/>
                </a:lnTo>
                <a:lnTo>
                  <a:pt x="2779" y="2444"/>
                </a:lnTo>
                <a:lnTo>
                  <a:pt x="2777" y="2444"/>
                </a:lnTo>
                <a:lnTo>
                  <a:pt x="2779" y="2444"/>
                </a:lnTo>
                <a:lnTo>
                  <a:pt x="2779" y="2442"/>
                </a:lnTo>
                <a:close/>
                <a:moveTo>
                  <a:pt x="2825" y="2444"/>
                </a:moveTo>
                <a:lnTo>
                  <a:pt x="2825" y="2446"/>
                </a:lnTo>
                <a:lnTo>
                  <a:pt x="2825" y="2444"/>
                </a:lnTo>
                <a:lnTo>
                  <a:pt x="2827" y="2442"/>
                </a:lnTo>
                <a:lnTo>
                  <a:pt x="2827" y="2444"/>
                </a:lnTo>
                <a:lnTo>
                  <a:pt x="2825" y="2444"/>
                </a:lnTo>
                <a:close/>
                <a:moveTo>
                  <a:pt x="2811" y="2444"/>
                </a:moveTo>
                <a:lnTo>
                  <a:pt x="2810" y="2444"/>
                </a:lnTo>
                <a:lnTo>
                  <a:pt x="2811" y="2444"/>
                </a:lnTo>
                <a:lnTo>
                  <a:pt x="2810" y="2442"/>
                </a:lnTo>
                <a:lnTo>
                  <a:pt x="2811" y="2442"/>
                </a:lnTo>
                <a:lnTo>
                  <a:pt x="2811" y="2440"/>
                </a:lnTo>
                <a:lnTo>
                  <a:pt x="2811" y="2442"/>
                </a:lnTo>
                <a:lnTo>
                  <a:pt x="2813" y="2442"/>
                </a:lnTo>
                <a:lnTo>
                  <a:pt x="2811" y="2444"/>
                </a:lnTo>
                <a:close/>
                <a:moveTo>
                  <a:pt x="2817" y="2440"/>
                </a:moveTo>
                <a:lnTo>
                  <a:pt x="2817" y="2442"/>
                </a:lnTo>
                <a:lnTo>
                  <a:pt x="2815" y="2442"/>
                </a:lnTo>
                <a:lnTo>
                  <a:pt x="2813" y="2442"/>
                </a:lnTo>
                <a:lnTo>
                  <a:pt x="2813" y="2440"/>
                </a:lnTo>
                <a:lnTo>
                  <a:pt x="2815" y="2440"/>
                </a:lnTo>
                <a:lnTo>
                  <a:pt x="2817" y="2440"/>
                </a:lnTo>
                <a:close/>
                <a:moveTo>
                  <a:pt x="2852" y="2438"/>
                </a:moveTo>
                <a:lnTo>
                  <a:pt x="2854" y="2440"/>
                </a:lnTo>
                <a:lnTo>
                  <a:pt x="2854" y="2442"/>
                </a:lnTo>
                <a:lnTo>
                  <a:pt x="2854" y="2444"/>
                </a:lnTo>
                <a:lnTo>
                  <a:pt x="2852" y="2444"/>
                </a:lnTo>
                <a:lnTo>
                  <a:pt x="2852" y="2442"/>
                </a:lnTo>
                <a:lnTo>
                  <a:pt x="2852" y="2440"/>
                </a:lnTo>
                <a:lnTo>
                  <a:pt x="2850" y="2440"/>
                </a:lnTo>
                <a:lnTo>
                  <a:pt x="2848" y="2438"/>
                </a:lnTo>
                <a:lnTo>
                  <a:pt x="2850" y="2438"/>
                </a:lnTo>
                <a:lnTo>
                  <a:pt x="2852" y="2438"/>
                </a:lnTo>
                <a:close/>
                <a:moveTo>
                  <a:pt x="2790" y="2438"/>
                </a:moveTo>
                <a:lnTo>
                  <a:pt x="2790" y="2442"/>
                </a:lnTo>
                <a:lnTo>
                  <a:pt x="2788" y="2442"/>
                </a:lnTo>
                <a:lnTo>
                  <a:pt x="2787" y="2440"/>
                </a:lnTo>
                <a:lnTo>
                  <a:pt x="2788" y="2440"/>
                </a:lnTo>
                <a:lnTo>
                  <a:pt x="2790" y="2438"/>
                </a:lnTo>
                <a:close/>
                <a:moveTo>
                  <a:pt x="2831" y="2438"/>
                </a:moveTo>
                <a:lnTo>
                  <a:pt x="2829" y="2438"/>
                </a:lnTo>
                <a:lnTo>
                  <a:pt x="2829" y="2440"/>
                </a:lnTo>
                <a:lnTo>
                  <a:pt x="2827" y="2440"/>
                </a:lnTo>
                <a:lnTo>
                  <a:pt x="2825" y="2438"/>
                </a:lnTo>
                <a:lnTo>
                  <a:pt x="2827" y="2436"/>
                </a:lnTo>
                <a:lnTo>
                  <a:pt x="2829" y="2436"/>
                </a:lnTo>
                <a:lnTo>
                  <a:pt x="2831" y="2436"/>
                </a:lnTo>
                <a:lnTo>
                  <a:pt x="2831" y="2438"/>
                </a:lnTo>
                <a:close/>
                <a:moveTo>
                  <a:pt x="2911" y="2440"/>
                </a:moveTo>
                <a:lnTo>
                  <a:pt x="2911" y="2442"/>
                </a:lnTo>
                <a:lnTo>
                  <a:pt x="2909" y="2442"/>
                </a:lnTo>
                <a:lnTo>
                  <a:pt x="2907" y="2440"/>
                </a:lnTo>
                <a:lnTo>
                  <a:pt x="2907" y="2438"/>
                </a:lnTo>
                <a:lnTo>
                  <a:pt x="2907" y="2436"/>
                </a:lnTo>
                <a:lnTo>
                  <a:pt x="2909" y="2436"/>
                </a:lnTo>
                <a:lnTo>
                  <a:pt x="2911" y="2434"/>
                </a:lnTo>
                <a:lnTo>
                  <a:pt x="2911" y="2436"/>
                </a:lnTo>
                <a:lnTo>
                  <a:pt x="2911" y="2438"/>
                </a:lnTo>
                <a:lnTo>
                  <a:pt x="2911" y="2440"/>
                </a:lnTo>
                <a:close/>
                <a:moveTo>
                  <a:pt x="2806" y="2438"/>
                </a:moveTo>
                <a:lnTo>
                  <a:pt x="2806" y="2436"/>
                </a:lnTo>
                <a:lnTo>
                  <a:pt x="2808" y="2438"/>
                </a:lnTo>
                <a:lnTo>
                  <a:pt x="2806" y="2438"/>
                </a:lnTo>
                <a:lnTo>
                  <a:pt x="2804" y="2438"/>
                </a:lnTo>
                <a:lnTo>
                  <a:pt x="2802" y="2440"/>
                </a:lnTo>
                <a:lnTo>
                  <a:pt x="2800" y="2442"/>
                </a:lnTo>
                <a:lnTo>
                  <a:pt x="2800" y="2444"/>
                </a:lnTo>
                <a:lnTo>
                  <a:pt x="2798" y="2446"/>
                </a:lnTo>
                <a:lnTo>
                  <a:pt x="2796" y="2446"/>
                </a:lnTo>
                <a:lnTo>
                  <a:pt x="2796" y="2444"/>
                </a:lnTo>
                <a:lnTo>
                  <a:pt x="2796" y="2442"/>
                </a:lnTo>
                <a:lnTo>
                  <a:pt x="2794" y="2442"/>
                </a:lnTo>
                <a:lnTo>
                  <a:pt x="2794" y="2440"/>
                </a:lnTo>
                <a:lnTo>
                  <a:pt x="2796" y="2440"/>
                </a:lnTo>
                <a:lnTo>
                  <a:pt x="2798" y="2440"/>
                </a:lnTo>
                <a:lnTo>
                  <a:pt x="2798" y="2438"/>
                </a:lnTo>
                <a:lnTo>
                  <a:pt x="2802" y="2436"/>
                </a:lnTo>
                <a:lnTo>
                  <a:pt x="2800" y="2436"/>
                </a:lnTo>
                <a:lnTo>
                  <a:pt x="2798" y="2436"/>
                </a:lnTo>
                <a:lnTo>
                  <a:pt x="2800" y="2434"/>
                </a:lnTo>
                <a:lnTo>
                  <a:pt x="2804" y="2434"/>
                </a:lnTo>
                <a:lnTo>
                  <a:pt x="2804" y="2436"/>
                </a:lnTo>
                <a:lnTo>
                  <a:pt x="2806" y="2438"/>
                </a:lnTo>
                <a:close/>
                <a:moveTo>
                  <a:pt x="2846" y="2434"/>
                </a:moveTo>
                <a:lnTo>
                  <a:pt x="2844" y="2434"/>
                </a:lnTo>
                <a:lnTo>
                  <a:pt x="2842" y="2434"/>
                </a:lnTo>
                <a:lnTo>
                  <a:pt x="2842" y="2436"/>
                </a:lnTo>
                <a:lnTo>
                  <a:pt x="2840" y="2436"/>
                </a:lnTo>
                <a:lnTo>
                  <a:pt x="2842" y="2434"/>
                </a:lnTo>
                <a:lnTo>
                  <a:pt x="2844" y="2434"/>
                </a:lnTo>
                <a:lnTo>
                  <a:pt x="2846" y="2434"/>
                </a:lnTo>
                <a:close/>
                <a:moveTo>
                  <a:pt x="2850" y="2432"/>
                </a:moveTo>
                <a:lnTo>
                  <a:pt x="2852" y="2432"/>
                </a:lnTo>
                <a:lnTo>
                  <a:pt x="2854" y="2432"/>
                </a:lnTo>
                <a:lnTo>
                  <a:pt x="2852" y="2434"/>
                </a:lnTo>
                <a:lnTo>
                  <a:pt x="2852" y="2436"/>
                </a:lnTo>
                <a:lnTo>
                  <a:pt x="2852" y="2434"/>
                </a:lnTo>
                <a:lnTo>
                  <a:pt x="2848" y="2434"/>
                </a:lnTo>
                <a:lnTo>
                  <a:pt x="2846" y="2432"/>
                </a:lnTo>
                <a:lnTo>
                  <a:pt x="2848" y="2432"/>
                </a:lnTo>
                <a:lnTo>
                  <a:pt x="2848" y="2430"/>
                </a:lnTo>
                <a:lnTo>
                  <a:pt x="2850" y="2430"/>
                </a:lnTo>
                <a:lnTo>
                  <a:pt x="2850" y="2432"/>
                </a:lnTo>
                <a:lnTo>
                  <a:pt x="2848" y="2432"/>
                </a:lnTo>
                <a:lnTo>
                  <a:pt x="2850" y="2432"/>
                </a:lnTo>
                <a:close/>
                <a:moveTo>
                  <a:pt x="2840" y="2430"/>
                </a:moveTo>
                <a:lnTo>
                  <a:pt x="2840" y="2432"/>
                </a:lnTo>
                <a:lnTo>
                  <a:pt x="2838" y="2432"/>
                </a:lnTo>
                <a:lnTo>
                  <a:pt x="2838" y="2434"/>
                </a:lnTo>
                <a:lnTo>
                  <a:pt x="2840" y="2436"/>
                </a:lnTo>
                <a:lnTo>
                  <a:pt x="2838" y="2436"/>
                </a:lnTo>
                <a:lnTo>
                  <a:pt x="2836" y="2438"/>
                </a:lnTo>
                <a:lnTo>
                  <a:pt x="2836" y="2440"/>
                </a:lnTo>
                <a:lnTo>
                  <a:pt x="2838" y="2440"/>
                </a:lnTo>
                <a:lnTo>
                  <a:pt x="2840" y="2442"/>
                </a:lnTo>
                <a:lnTo>
                  <a:pt x="2838" y="2442"/>
                </a:lnTo>
                <a:lnTo>
                  <a:pt x="2836" y="2442"/>
                </a:lnTo>
                <a:lnTo>
                  <a:pt x="2836" y="2440"/>
                </a:lnTo>
                <a:lnTo>
                  <a:pt x="2836" y="2438"/>
                </a:lnTo>
                <a:lnTo>
                  <a:pt x="2836" y="2436"/>
                </a:lnTo>
                <a:lnTo>
                  <a:pt x="2836" y="2434"/>
                </a:lnTo>
                <a:lnTo>
                  <a:pt x="2835" y="2434"/>
                </a:lnTo>
                <a:lnTo>
                  <a:pt x="2836" y="2432"/>
                </a:lnTo>
                <a:lnTo>
                  <a:pt x="2838" y="2432"/>
                </a:lnTo>
                <a:lnTo>
                  <a:pt x="2838" y="2430"/>
                </a:lnTo>
                <a:lnTo>
                  <a:pt x="2840" y="2430"/>
                </a:lnTo>
                <a:close/>
                <a:moveTo>
                  <a:pt x="2813" y="2434"/>
                </a:moveTo>
                <a:lnTo>
                  <a:pt x="2813" y="2436"/>
                </a:lnTo>
                <a:lnTo>
                  <a:pt x="2810" y="2434"/>
                </a:lnTo>
                <a:lnTo>
                  <a:pt x="2810" y="2436"/>
                </a:lnTo>
                <a:lnTo>
                  <a:pt x="2811" y="2438"/>
                </a:lnTo>
                <a:lnTo>
                  <a:pt x="2813" y="2438"/>
                </a:lnTo>
                <a:lnTo>
                  <a:pt x="2813" y="2440"/>
                </a:lnTo>
                <a:lnTo>
                  <a:pt x="2811" y="2438"/>
                </a:lnTo>
                <a:lnTo>
                  <a:pt x="2810" y="2438"/>
                </a:lnTo>
                <a:lnTo>
                  <a:pt x="2808" y="2436"/>
                </a:lnTo>
                <a:lnTo>
                  <a:pt x="2808" y="2434"/>
                </a:lnTo>
                <a:lnTo>
                  <a:pt x="2810" y="2434"/>
                </a:lnTo>
                <a:lnTo>
                  <a:pt x="2811" y="2432"/>
                </a:lnTo>
                <a:lnTo>
                  <a:pt x="2813" y="2430"/>
                </a:lnTo>
                <a:lnTo>
                  <a:pt x="2813" y="2432"/>
                </a:lnTo>
                <a:lnTo>
                  <a:pt x="2813" y="2434"/>
                </a:lnTo>
                <a:close/>
                <a:moveTo>
                  <a:pt x="2959" y="2425"/>
                </a:moveTo>
                <a:lnTo>
                  <a:pt x="2959" y="2426"/>
                </a:lnTo>
                <a:lnTo>
                  <a:pt x="2959" y="2425"/>
                </a:lnTo>
                <a:lnTo>
                  <a:pt x="2957" y="2425"/>
                </a:lnTo>
                <a:lnTo>
                  <a:pt x="2956" y="2425"/>
                </a:lnTo>
                <a:lnTo>
                  <a:pt x="2954" y="2423"/>
                </a:lnTo>
                <a:lnTo>
                  <a:pt x="2957" y="2423"/>
                </a:lnTo>
                <a:lnTo>
                  <a:pt x="2959" y="2423"/>
                </a:lnTo>
                <a:lnTo>
                  <a:pt x="2961" y="2423"/>
                </a:lnTo>
                <a:lnTo>
                  <a:pt x="2959" y="2425"/>
                </a:lnTo>
                <a:close/>
                <a:moveTo>
                  <a:pt x="3236" y="2442"/>
                </a:moveTo>
                <a:lnTo>
                  <a:pt x="3234" y="2442"/>
                </a:lnTo>
                <a:lnTo>
                  <a:pt x="3234" y="2440"/>
                </a:lnTo>
                <a:lnTo>
                  <a:pt x="3236" y="2438"/>
                </a:lnTo>
                <a:lnTo>
                  <a:pt x="3238" y="2438"/>
                </a:lnTo>
                <a:lnTo>
                  <a:pt x="3240" y="2436"/>
                </a:lnTo>
                <a:lnTo>
                  <a:pt x="3242" y="2436"/>
                </a:lnTo>
                <a:lnTo>
                  <a:pt x="3242" y="2434"/>
                </a:lnTo>
                <a:lnTo>
                  <a:pt x="3244" y="2434"/>
                </a:lnTo>
                <a:lnTo>
                  <a:pt x="3245" y="2432"/>
                </a:lnTo>
                <a:lnTo>
                  <a:pt x="3247" y="2430"/>
                </a:lnTo>
                <a:lnTo>
                  <a:pt x="3247" y="2428"/>
                </a:lnTo>
                <a:lnTo>
                  <a:pt x="3249" y="2428"/>
                </a:lnTo>
                <a:lnTo>
                  <a:pt x="3251" y="2426"/>
                </a:lnTo>
                <a:lnTo>
                  <a:pt x="3253" y="2425"/>
                </a:lnTo>
                <a:lnTo>
                  <a:pt x="3255" y="2425"/>
                </a:lnTo>
                <a:lnTo>
                  <a:pt x="3255" y="2423"/>
                </a:lnTo>
                <a:lnTo>
                  <a:pt x="3257" y="2421"/>
                </a:lnTo>
                <a:lnTo>
                  <a:pt x="3259" y="2419"/>
                </a:lnTo>
                <a:lnTo>
                  <a:pt x="3257" y="2421"/>
                </a:lnTo>
                <a:lnTo>
                  <a:pt x="3257" y="2423"/>
                </a:lnTo>
                <a:lnTo>
                  <a:pt x="3255" y="2425"/>
                </a:lnTo>
                <a:lnTo>
                  <a:pt x="3253" y="2426"/>
                </a:lnTo>
                <a:lnTo>
                  <a:pt x="3253" y="2428"/>
                </a:lnTo>
                <a:lnTo>
                  <a:pt x="3251" y="2428"/>
                </a:lnTo>
                <a:lnTo>
                  <a:pt x="3251" y="2430"/>
                </a:lnTo>
                <a:lnTo>
                  <a:pt x="3249" y="2432"/>
                </a:lnTo>
                <a:lnTo>
                  <a:pt x="3247" y="2434"/>
                </a:lnTo>
                <a:lnTo>
                  <a:pt x="3245" y="2434"/>
                </a:lnTo>
                <a:lnTo>
                  <a:pt x="3245" y="2436"/>
                </a:lnTo>
                <a:lnTo>
                  <a:pt x="3244" y="2438"/>
                </a:lnTo>
                <a:lnTo>
                  <a:pt x="3242" y="2438"/>
                </a:lnTo>
                <a:lnTo>
                  <a:pt x="3240" y="2438"/>
                </a:lnTo>
                <a:lnTo>
                  <a:pt x="3238" y="2440"/>
                </a:lnTo>
                <a:lnTo>
                  <a:pt x="3236" y="2442"/>
                </a:lnTo>
                <a:close/>
                <a:moveTo>
                  <a:pt x="2904" y="2417"/>
                </a:moveTo>
                <a:lnTo>
                  <a:pt x="2906" y="2417"/>
                </a:lnTo>
                <a:lnTo>
                  <a:pt x="2907" y="2417"/>
                </a:lnTo>
                <a:lnTo>
                  <a:pt x="2907" y="2419"/>
                </a:lnTo>
                <a:lnTo>
                  <a:pt x="2909" y="2423"/>
                </a:lnTo>
                <a:lnTo>
                  <a:pt x="2911" y="2423"/>
                </a:lnTo>
                <a:lnTo>
                  <a:pt x="2911" y="2425"/>
                </a:lnTo>
                <a:lnTo>
                  <a:pt x="2911" y="2426"/>
                </a:lnTo>
                <a:lnTo>
                  <a:pt x="2913" y="2428"/>
                </a:lnTo>
                <a:lnTo>
                  <a:pt x="2913" y="2430"/>
                </a:lnTo>
                <a:lnTo>
                  <a:pt x="2911" y="2428"/>
                </a:lnTo>
                <a:lnTo>
                  <a:pt x="2909" y="2426"/>
                </a:lnTo>
                <a:lnTo>
                  <a:pt x="2907" y="2426"/>
                </a:lnTo>
                <a:lnTo>
                  <a:pt x="2907" y="2425"/>
                </a:lnTo>
                <a:lnTo>
                  <a:pt x="2907" y="2423"/>
                </a:lnTo>
                <a:lnTo>
                  <a:pt x="2906" y="2425"/>
                </a:lnTo>
                <a:lnTo>
                  <a:pt x="2904" y="2421"/>
                </a:lnTo>
                <a:lnTo>
                  <a:pt x="2904" y="2419"/>
                </a:lnTo>
                <a:lnTo>
                  <a:pt x="2904" y="2417"/>
                </a:lnTo>
                <a:close/>
                <a:moveTo>
                  <a:pt x="2852" y="2421"/>
                </a:moveTo>
                <a:lnTo>
                  <a:pt x="2852" y="2423"/>
                </a:lnTo>
                <a:lnTo>
                  <a:pt x="2848" y="2421"/>
                </a:lnTo>
                <a:lnTo>
                  <a:pt x="2846" y="2421"/>
                </a:lnTo>
                <a:lnTo>
                  <a:pt x="2844" y="2421"/>
                </a:lnTo>
                <a:lnTo>
                  <a:pt x="2844" y="2419"/>
                </a:lnTo>
                <a:lnTo>
                  <a:pt x="2844" y="2417"/>
                </a:lnTo>
                <a:lnTo>
                  <a:pt x="2846" y="2417"/>
                </a:lnTo>
                <a:lnTo>
                  <a:pt x="2846" y="2415"/>
                </a:lnTo>
                <a:lnTo>
                  <a:pt x="2848" y="2413"/>
                </a:lnTo>
                <a:lnTo>
                  <a:pt x="2848" y="2417"/>
                </a:lnTo>
                <a:lnTo>
                  <a:pt x="2848" y="2419"/>
                </a:lnTo>
                <a:lnTo>
                  <a:pt x="2850" y="2421"/>
                </a:lnTo>
                <a:lnTo>
                  <a:pt x="2852" y="2421"/>
                </a:lnTo>
                <a:close/>
                <a:moveTo>
                  <a:pt x="3265" y="2411"/>
                </a:moveTo>
                <a:lnTo>
                  <a:pt x="3263" y="2413"/>
                </a:lnTo>
                <a:lnTo>
                  <a:pt x="3263" y="2411"/>
                </a:lnTo>
                <a:lnTo>
                  <a:pt x="3265" y="2409"/>
                </a:lnTo>
                <a:lnTo>
                  <a:pt x="3265" y="2407"/>
                </a:lnTo>
                <a:lnTo>
                  <a:pt x="3265" y="2405"/>
                </a:lnTo>
                <a:lnTo>
                  <a:pt x="3267" y="2405"/>
                </a:lnTo>
                <a:lnTo>
                  <a:pt x="3269" y="2403"/>
                </a:lnTo>
                <a:lnTo>
                  <a:pt x="3267" y="2407"/>
                </a:lnTo>
                <a:lnTo>
                  <a:pt x="3267" y="2409"/>
                </a:lnTo>
                <a:lnTo>
                  <a:pt x="3265" y="2411"/>
                </a:lnTo>
                <a:close/>
                <a:moveTo>
                  <a:pt x="3274" y="2390"/>
                </a:moveTo>
                <a:lnTo>
                  <a:pt x="3274" y="2392"/>
                </a:lnTo>
                <a:lnTo>
                  <a:pt x="3274" y="2394"/>
                </a:lnTo>
                <a:lnTo>
                  <a:pt x="3272" y="2396"/>
                </a:lnTo>
                <a:lnTo>
                  <a:pt x="3270" y="2394"/>
                </a:lnTo>
                <a:lnTo>
                  <a:pt x="3272" y="2394"/>
                </a:lnTo>
                <a:lnTo>
                  <a:pt x="3272" y="2392"/>
                </a:lnTo>
                <a:lnTo>
                  <a:pt x="3270" y="2390"/>
                </a:lnTo>
                <a:lnTo>
                  <a:pt x="3272" y="2390"/>
                </a:lnTo>
                <a:lnTo>
                  <a:pt x="3274" y="2390"/>
                </a:lnTo>
                <a:close/>
                <a:moveTo>
                  <a:pt x="2963" y="2390"/>
                </a:moveTo>
                <a:lnTo>
                  <a:pt x="2963" y="2388"/>
                </a:lnTo>
                <a:lnTo>
                  <a:pt x="2961" y="2388"/>
                </a:lnTo>
                <a:lnTo>
                  <a:pt x="2959" y="2386"/>
                </a:lnTo>
                <a:lnTo>
                  <a:pt x="2961" y="2384"/>
                </a:lnTo>
                <a:lnTo>
                  <a:pt x="2963" y="2382"/>
                </a:lnTo>
                <a:lnTo>
                  <a:pt x="2965" y="2384"/>
                </a:lnTo>
                <a:lnTo>
                  <a:pt x="2965" y="2386"/>
                </a:lnTo>
                <a:lnTo>
                  <a:pt x="2967" y="2388"/>
                </a:lnTo>
                <a:lnTo>
                  <a:pt x="2967" y="2390"/>
                </a:lnTo>
                <a:lnTo>
                  <a:pt x="2969" y="2390"/>
                </a:lnTo>
                <a:lnTo>
                  <a:pt x="2971" y="2392"/>
                </a:lnTo>
                <a:lnTo>
                  <a:pt x="2973" y="2394"/>
                </a:lnTo>
                <a:lnTo>
                  <a:pt x="2975" y="2394"/>
                </a:lnTo>
                <a:lnTo>
                  <a:pt x="2977" y="2394"/>
                </a:lnTo>
                <a:lnTo>
                  <a:pt x="2979" y="2394"/>
                </a:lnTo>
                <a:lnTo>
                  <a:pt x="2979" y="2392"/>
                </a:lnTo>
                <a:lnTo>
                  <a:pt x="2980" y="2394"/>
                </a:lnTo>
                <a:lnTo>
                  <a:pt x="2982" y="2394"/>
                </a:lnTo>
                <a:lnTo>
                  <a:pt x="2986" y="2392"/>
                </a:lnTo>
                <a:lnTo>
                  <a:pt x="2986" y="2390"/>
                </a:lnTo>
                <a:lnTo>
                  <a:pt x="2988" y="2388"/>
                </a:lnTo>
                <a:lnTo>
                  <a:pt x="2988" y="2386"/>
                </a:lnTo>
                <a:lnTo>
                  <a:pt x="2990" y="2384"/>
                </a:lnTo>
                <a:lnTo>
                  <a:pt x="2990" y="2382"/>
                </a:lnTo>
                <a:lnTo>
                  <a:pt x="2994" y="2384"/>
                </a:lnTo>
                <a:lnTo>
                  <a:pt x="2996" y="2382"/>
                </a:lnTo>
                <a:lnTo>
                  <a:pt x="2996" y="2384"/>
                </a:lnTo>
                <a:lnTo>
                  <a:pt x="2996" y="2386"/>
                </a:lnTo>
                <a:lnTo>
                  <a:pt x="2996" y="2390"/>
                </a:lnTo>
                <a:lnTo>
                  <a:pt x="2994" y="2390"/>
                </a:lnTo>
                <a:lnTo>
                  <a:pt x="2994" y="2392"/>
                </a:lnTo>
                <a:lnTo>
                  <a:pt x="2996" y="2394"/>
                </a:lnTo>
                <a:lnTo>
                  <a:pt x="2998" y="2392"/>
                </a:lnTo>
                <a:lnTo>
                  <a:pt x="2998" y="2394"/>
                </a:lnTo>
                <a:lnTo>
                  <a:pt x="2998" y="2396"/>
                </a:lnTo>
                <a:lnTo>
                  <a:pt x="2998" y="2398"/>
                </a:lnTo>
                <a:lnTo>
                  <a:pt x="3000" y="2398"/>
                </a:lnTo>
                <a:lnTo>
                  <a:pt x="2998" y="2400"/>
                </a:lnTo>
                <a:lnTo>
                  <a:pt x="2998" y="2402"/>
                </a:lnTo>
                <a:lnTo>
                  <a:pt x="2998" y="2403"/>
                </a:lnTo>
                <a:lnTo>
                  <a:pt x="3000" y="2405"/>
                </a:lnTo>
                <a:lnTo>
                  <a:pt x="3002" y="2407"/>
                </a:lnTo>
                <a:lnTo>
                  <a:pt x="3002" y="2409"/>
                </a:lnTo>
                <a:lnTo>
                  <a:pt x="3000" y="2409"/>
                </a:lnTo>
                <a:lnTo>
                  <a:pt x="2998" y="2409"/>
                </a:lnTo>
                <a:lnTo>
                  <a:pt x="2996" y="2411"/>
                </a:lnTo>
                <a:lnTo>
                  <a:pt x="2994" y="2411"/>
                </a:lnTo>
                <a:lnTo>
                  <a:pt x="2992" y="2411"/>
                </a:lnTo>
                <a:lnTo>
                  <a:pt x="2990" y="2411"/>
                </a:lnTo>
                <a:lnTo>
                  <a:pt x="2990" y="2409"/>
                </a:lnTo>
                <a:lnTo>
                  <a:pt x="2990" y="2407"/>
                </a:lnTo>
                <a:lnTo>
                  <a:pt x="2988" y="2407"/>
                </a:lnTo>
                <a:lnTo>
                  <a:pt x="2986" y="2407"/>
                </a:lnTo>
                <a:lnTo>
                  <a:pt x="2984" y="2407"/>
                </a:lnTo>
                <a:lnTo>
                  <a:pt x="2984" y="2405"/>
                </a:lnTo>
                <a:lnTo>
                  <a:pt x="2982" y="2403"/>
                </a:lnTo>
                <a:lnTo>
                  <a:pt x="2980" y="2402"/>
                </a:lnTo>
                <a:lnTo>
                  <a:pt x="2979" y="2400"/>
                </a:lnTo>
                <a:lnTo>
                  <a:pt x="2977" y="2398"/>
                </a:lnTo>
                <a:lnTo>
                  <a:pt x="2975" y="2398"/>
                </a:lnTo>
                <a:lnTo>
                  <a:pt x="2975" y="2396"/>
                </a:lnTo>
                <a:lnTo>
                  <a:pt x="2973" y="2396"/>
                </a:lnTo>
                <a:lnTo>
                  <a:pt x="2971" y="2396"/>
                </a:lnTo>
                <a:lnTo>
                  <a:pt x="2971" y="2394"/>
                </a:lnTo>
                <a:lnTo>
                  <a:pt x="2969" y="2394"/>
                </a:lnTo>
                <a:lnTo>
                  <a:pt x="2967" y="2394"/>
                </a:lnTo>
                <a:lnTo>
                  <a:pt x="2967" y="2392"/>
                </a:lnTo>
                <a:lnTo>
                  <a:pt x="2965" y="2390"/>
                </a:lnTo>
                <a:lnTo>
                  <a:pt x="2963" y="2390"/>
                </a:lnTo>
                <a:close/>
                <a:moveTo>
                  <a:pt x="2900" y="2386"/>
                </a:moveTo>
                <a:lnTo>
                  <a:pt x="2898" y="2386"/>
                </a:lnTo>
                <a:lnTo>
                  <a:pt x="2896" y="2384"/>
                </a:lnTo>
                <a:lnTo>
                  <a:pt x="2894" y="2384"/>
                </a:lnTo>
                <a:lnTo>
                  <a:pt x="2892" y="2384"/>
                </a:lnTo>
                <a:lnTo>
                  <a:pt x="2892" y="2382"/>
                </a:lnTo>
                <a:lnTo>
                  <a:pt x="2892" y="2380"/>
                </a:lnTo>
                <a:lnTo>
                  <a:pt x="2894" y="2380"/>
                </a:lnTo>
                <a:lnTo>
                  <a:pt x="2896" y="2382"/>
                </a:lnTo>
                <a:lnTo>
                  <a:pt x="2898" y="2382"/>
                </a:lnTo>
                <a:lnTo>
                  <a:pt x="2900" y="2382"/>
                </a:lnTo>
                <a:lnTo>
                  <a:pt x="2900" y="2386"/>
                </a:lnTo>
                <a:close/>
                <a:moveTo>
                  <a:pt x="3274" y="2390"/>
                </a:moveTo>
                <a:lnTo>
                  <a:pt x="3274" y="2388"/>
                </a:lnTo>
                <a:lnTo>
                  <a:pt x="3272" y="2388"/>
                </a:lnTo>
                <a:lnTo>
                  <a:pt x="3274" y="2386"/>
                </a:lnTo>
                <a:lnTo>
                  <a:pt x="3274" y="2388"/>
                </a:lnTo>
                <a:lnTo>
                  <a:pt x="3276" y="2386"/>
                </a:lnTo>
                <a:lnTo>
                  <a:pt x="3276" y="2384"/>
                </a:lnTo>
                <a:lnTo>
                  <a:pt x="3278" y="2384"/>
                </a:lnTo>
                <a:lnTo>
                  <a:pt x="3276" y="2382"/>
                </a:lnTo>
                <a:lnTo>
                  <a:pt x="3278" y="2382"/>
                </a:lnTo>
                <a:lnTo>
                  <a:pt x="3278" y="2380"/>
                </a:lnTo>
                <a:lnTo>
                  <a:pt x="3280" y="2380"/>
                </a:lnTo>
                <a:lnTo>
                  <a:pt x="3278" y="2382"/>
                </a:lnTo>
                <a:lnTo>
                  <a:pt x="3278" y="2384"/>
                </a:lnTo>
                <a:lnTo>
                  <a:pt x="3278" y="2388"/>
                </a:lnTo>
                <a:lnTo>
                  <a:pt x="3276" y="2390"/>
                </a:lnTo>
                <a:lnTo>
                  <a:pt x="3274" y="2390"/>
                </a:lnTo>
                <a:close/>
                <a:moveTo>
                  <a:pt x="2952" y="2371"/>
                </a:moveTo>
                <a:lnTo>
                  <a:pt x="2950" y="2373"/>
                </a:lnTo>
                <a:lnTo>
                  <a:pt x="2948" y="2375"/>
                </a:lnTo>
                <a:lnTo>
                  <a:pt x="2946" y="2373"/>
                </a:lnTo>
                <a:lnTo>
                  <a:pt x="2946" y="2375"/>
                </a:lnTo>
                <a:lnTo>
                  <a:pt x="2944" y="2373"/>
                </a:lnTo>
                <a:lnTo>
                  <a:pt x="2944" y="2371"/>
                </a:lnTo>
                <a:lnTo>
                  <a:pt x="2946" y="2371"/>
                </a:lnTo>
                <a:lnTo>
                  <a:pt x="2948" y="2371"/>
                </a:lnTo>
                <a:lnTo>
                  <a:pt x="2950" y="2371"/>
                </a:lnTo>
                <a:lnTo>
                  <a:pt x="2952" y="2371"/>
                </a:lnTo>
                <a:close/>
                <a:moveTo>
                  <a:pt x="2888" y="2371"/>
                </a:moveTo>
                <a:lnTo>
                  <a:pt x="2888" y="2373"/>
                </a:lnTo>
                <a:lnTo>
                  <a:pt x="2886" y="2371"/>
                </a:lnTo>
                <a:lnTo>
                  <a:pt x="2884" y="2369"/>
                </a:lnTo>
                <a:lnTo>
                  <a:pt x="2883" y="2369"/>
                </a:lnTo>
                <a:lnTo>
                  <a:pt x="2884" y="2369"/>
                </a:lnTo>
                <a:lnTo>
                  <a:pt x="2884" y="2367"/>
                </a:lnTo>
                <a:lnTo>
                  <a:pt x="2886" y="2369"/>
                </a:lnTo>
                <a:lnTo>
                  <a:pt x="2888" y="2371"/>
                </a:lnTo>
                <a:close/>
                <a:moveTo>
                  <a:pt x="2942" y="2369"/>
                </a:moveTo>
                <a:lnTo>
                  <a:pt x="2942" y="2371"/>
                </a:lnTo>
                <a:lnTo>
                  <a:pt x="2938" y="2371"/>
                </a:lnTo>
                <a:lnTo>
                  <a:pt x="2936" y="2369"/>
                </a:lnTo>
                <a:lnTo>
                  <a:pt x="2936" y="2367"/>
                </a:lnTo>
                <a:lnTo>
                  <a:pt x="2934" y="2367"/>
                </a:lnTo>
                <a:lnTo>
                  <a:pt x="2934" y="2365"/>
                </a:lnTo>
                <a:lnTo>
                  <a:pt x="2936" y="2365"/>
                </a:lnTo>
                <a:lnTo>
                  <a:pt x="2938" y="2365"/>
                </a:lnTo>
                <a:lnTo>
                  <a:pt x="2940" y="2367"/>
                </a:lnTo>
                <a:lnTo>
                  <a:pt x="2942" y="2369"/>
                </a:lnTo>
                <a:close/>
                <a:moveTo>
                  <a:pt x="2952" y="2371"/>
                </a:moveTo>
                <a:lnTo>
                  <a:pt x="2954" y="2369"/>
                </a:lnTo>
                <a:lnTo>
                  <a:pt x="2956" y="2367"/>
                </a:lnTo>
                <a:lnTo>
                  <a:pt x="2952" y="2367"/>
                </a:lnTo>
                <a:lnTo>
                  <a:pt x="2952" y="2369"/>
                </a:lnTo>
                <a:lnTo>
                  <a:pt x="2948" y="2369"/>
                </a:lnTo>
                <a:lnTo>
                  <a:pt x="2946" y="2369"/>
                </a:lnTo>
                <a:lnTo>
                  <a:pt x="2946" y="2367"/>
                </a:lnTo>
                <a:lnTo>
                  <a:pt x="2948" y="2365"/>
                </a:lnTo>
                <a:lnTo>
                  <a:pt x="2952" y="2363"/>
                </a:lnTo>
                <a:lnTo>
                  <a:pt x="2952" y="2361"/>
                </a:lnTo>
                <a:lnTo>
                  <a:pt x="2954" y="2363"/>
                </a:lnTo>
                <a:lnTo>
                  <a:pt x="2956" y="2365"/>
                </a:lnTo>
                <a:lnTo>
                  <a:pt x="2957" y="2367"/>
                </a:lnTo>
                <a:lnTo>
                  <a:pt x="2959" y="2367"/>
                </a:lnTo>
                <a:lnTo>
                  <a:pt x="2961" y="2367"/>
                </a:lnTo>
                <a:lnTo>
                  <a:pt x="2963" y="2367"/>
                </a:lnTo>
                <a:lnTo>
                  <a:pt x="2965" y="2369"/>
                </a:lnTo>
                <a:lnTo>
                  <a:pt x="2963" y="2369"/>
                </a:lnTo>
                <a:lnTo>
                  <a:pt x="2961" y="2371"/>
                </a:lnTo>
                <a:lnTo>
                  <a:pt x="2959" y="2371"/>
                </a:lnTo>
                <a:lnTo>
                  <a:pt x="2959" y="2373"/>
                </a:lnTo>
                <a:lnTo>
                  <a:pt x="2957" y="2375"/>
                </a:lnTo>
                <a:lnTo>
                  <a:pt x="2956" y="2373"/>
                </a:lnTo>
                <a:lnTo>
                  <a:pt x="2952" y="2371"/>
                </a:lnTo>
                <a:close/>
                <a:moveTo>
                  <a:pt x="3028" y="2363"/>
                </a:moveTo>
                <a:lnTo>
                  <a:pt x="3027" y="2365"/>
                </a:lnTo>
                <a:lnTo>
                  <a:pt x="3025" y="2365"/>
                </a:lnTo>
                <a:lnTo>
                  <a:pt x="3023" y="2365"/>
                </a:lnTo>
                <a:lnTo>
                  <a:pt x="3023" y="2363"/>
                </a:lnTo>
                <a:lnTo>
                  <a:pt x="3023" y="2361"/>
                </a:lnTo>
                <a:lnTo>
                  <a:pt x="3025" y="2361"/>
                </a:lnTo>
                <a:lnTo>
                  <a:pt x="3028" y="2361"/>
                </a:lnTo>
                <a:lnTo>
                  <a:pt x="3028" y="2363"/>
                </a:lnTo>
                <a:close/>
                <a:moveTo>
                  <a:pt x="2980" y="2357"/>
                </a:moveTo>
                <a:lnTo>
                  <a:pt x="2982" y="2357"/>
                </a:lnTo>
                <a:lnTo>
                  <a:pt x="2982" y="2359"/>
                </a:lnTo>
                <a:lnTo>
                  <a:pt x="2986" y="2361"/>
                </a:lnTo>
                <a:lnTo>
                  <a:pt x="2986" y="2363"/>
                </a:lnTo>
                <a:lnTo>
                  <a:pt x="2984" y="2363"/>
                </a:lnTo>
                <a:lnTo>
                  <a:pt x="2982" y="2363"/>
                </a:lnTo>
                <a:lnTo>
                  <a:pt x="2980" y="2363"/>
                </a:lnTo>
                <a:lnTo>
                  <a:pt x="2982" y="2361"/>
                </a:lnTo>
                <a:lnTo>
                  <a:pt x="2980" y="2359"/>
                </a:lnTo>
                <a:lnTo>
                  <a:pt x="2980" y="2357"/>
                </a:lnTo>
                <a:close/>
                <a:moveTo>
                  <a:pt x="2980" y="2357"/>
                </a:moveTo>
                <a:lnTo>
                  <a:pt x="2979" y="2355"/>
                </a:lnTo>
                <a:lnTo>
                  <a:pt x="2979" y="2357"/>
                </a:lnTo>
                <a:lnTo>
                  <a:pt x="2979" y="2359"/>
                </a:lnTo>
                <a:lnTo>
                  <a:pt x="2979" y="2361"/>
                </a:lnTo>
                <a:lnTo>
                  <a:pt x="2977" y="2363"/>
                </a:lnTo>
                <a:lnTo>
                  <a:pt x="2977" y="2361"/>
                </a:lnTo>
                <a:lnTo>
                  <a:pt x="2975" y="2361"/>
                </a:lnTo>
                <a:lnTo>
                  <a:pt x="2973" y="2359"/>
                </a:lnTo>
                <a:lnTo>
                  <a:pt x="2973" y="2357"/>
                </a:lnTo>
                <a:lnTo>
                  <a:pt x="2973" y="2355"/>
                </a:lnTo>
                <a:lnTo>
                  <a:pt x="2971" y="2354"/>
                </a:lnTo>
                <a:lnTo>
                  <a:pt x="2969" y="2355"/>
                </a:lnTo>
                <a:lnTo>
                  <a:pt x="2969" y="2354"/>
                </a:lnTo>
                <a:lnTo>
                  <a:pt x="2969" y="2352"/>
                </a:lnTo>
                <a:lnTo>
                  <a:pt x="2971" y="2352"/>
                </a:lnTo>
                <a:lnTo>
                  <a:pt x="2973" y="2354"/>
                </a:lnTo>
                <a:lnTo>
                  <a:pt x="2975" y="2352"/>
                </a:lnTo>
                <a:lnTo>
                  <a:pt x="2977" y="2352"/>
                </a:lnTo>
                <a:lnTo>
                  <a:pt x="2977" y="2350"/>
                </a:lnTo>
                <a:lnTo>
                  <a:pt x="2975" y="2350"/>
                </a:lnTo>
                <a:lnTo>
                  <a:pt x="2979" y="2348"/>
                </a:lnTo>
                <a:lnTo>
                  <a:pt x="2979" y="2350"/>
                </a:lnTo>
                <a:lnTo>
                  <a:pt x="2979" y="2352"/>
                </a:lnTo>
                <a:lnTo>
                  <a:pt x="2979" y="2354"/>
                </a:lnTo>
                <a:lnTo>
                  <a:pt x="2980" y="2354"/>
                </a:lnTo>
                <a:lnTo>
                  <a:pt x="2980" y="2355"/>
                </a:lnTo>
                <a:lnTo>
                  <a:pt x="2980" y="2357"/>
                </a:lnTo>
                <a:close/>
                <a:moveTo>
                  <a:pt x="2980" y="2344"/>
                </a:moveTo>
                <a:lnTo>
                  <a:pt x="2979" y="2346"/>
                </a:lnTo>
                <a:lnTo>
                  <a:pt x="2975" y="2344"/>
                </a:lnTo>
                <a:lnTo>
                  <a:pt x="2975" y="2342"/>
                </a:lnTo>
                <a:lnTo>
                  <a:pt x="2977" y="2342"/>
                </a:lnTo>
                <a:lnTo>
                  <a:pt x="2979" y="2344"/>
                </a:lnTo>
                <a:lnTo>
                  <a:pt x="2980" y="2344"/>
                </a:lnTo>
                <a:close/>
                <a:moveTo>
                  <a:pt x="2973" y="2342"/>
                </a:moveTo>
                <a:lnTo>
                  <a:pt x="2971" y="2344"/>
                </a:lnTo>
                <a:lnTo>
                  <a:pt x="2971" y="2342"/>
                </a:lnTo>
                <a:lnTo>
                  <a:pt x="2969" y="2342"/>
                </a:lnTo>
                <a:lnTo>
                  <a:pt x="2967" y="2344"/>
                </a:lnTo>
                <a:lnTo>
                  <a:pt x="2969" y="2342"/>
                </a:lnTo>
                <a:lnTo>
                  <a:pt x="2971" y="2340"/>
                </a:lnTo>
                <a:lnTo>
                  <a:pt x="2973" y="2342"/>
                </a:lnTo>
                <a:close/>
                <a:moveTo>
                  <a:pt x="3270" y="2346"/>
                </a:moveTo>
                <a:lnTo>
                  <a:pt x="3270" y="2348"/>
                </a:lnTo>
                <a:lnTo>
                  <a:pt x="3269" y="2346"/>
                </a:lnTo>
                <a:lnTo>
                  <a:pt x="3269" y="2342"/>
                </a:lnTo>
                <a:lnTo>
                  <a:pt x="3269" y="2340"/>
                </a:lnTo>
                <a:lnTo>
                  <a:pt x="3269" y="2338"/>
                </a:lnTo>
                <a:lnTo>
                  <a:pt x="3267" y="2336"/>
                </a:lnTo>
                <a:lnTo>
                  <a:pt x="3267" y="2334"/>
                </a:lnTo>
                <a:lnTo>
                  <a:pt x="3269" y="2336"/>
                </a:lnTo>
                <a:lnTo>
                  <a:pt x="3269" y="2338"/>
                </a:lnTo>
                <a:lnTo>
                  <a:pt x="3270" y="2342"/>
                </a:lnTo>
                <a:lnTo>
                  <a:pt x="3270" y="2346"/>
                </a:lnTo>
                <a:close/>
                <a:moveTo>
                  <a:pt x="2990" y="2332"/>
                </a:moveTo>
                <a:lnTo>
                  <a:pt x="2992" y="2332"/>
                </a:lnTo>
                <a:lnTo>
                  <a:pt x="2990" y="2334"/>
                </a:lnTo>
                <a:lnTo>
                  <a:pt x="2988" y="2334"/>
                </a:lnTo>
                <a:lnTo>
                  <a:pt x="2986" y="2334"/>
                </a:lnTo>
                <a:lnTo>
                  <a:pt x="2988" y="2336"/>
                </a:lnTo>
                <a:lnTo>
                  <a:pt x="2990" y="2336"/>
                </a:lnTo>
                <a:lnTo>
                  <a:pt x="2992" y="2336"/>
                </a:lnTo>
                <a:lnTo>
                  <a:pt x="2992" y="2338"/>
                </a:lnTo>
                <a:lnTo>
                  <a:pt x="2990" y="2338"/>
                </a:lnTo>
                <a:lnTo>
                  <a:pt x="2990" y="2340"/>
                </a:lnTo>
                <a:lnTo>
                  <a:pt x="2988" y="2340"/>
                </a:lnTo>
                <a:lnTo>
                  <a:pt x="2986" y="2342"/>
                </a:lnTo>
                <a:lnTo>
                  <a:pt x="2984" y="2344"/>
                </a:lnTo>
                <a:lnTo>
                  <a:pt x="2984" y="2342"/>
                </a:lnTo>
                <a:lnTo>
                  <a:pt x="2982" y="2342"/>
                </a:lnTo>
                <a:lnTo>
                  <a:pt x="2982" y="2340"/>
                </a:lnTo>
                <a:lnTo>
                  <a:pt x="2982" y="2338"/>
                </a:lnTo>
                <a:lnTo>
                  <a:pt x="2980" y="2338"/>
                </a:lnTo>
                <a:lnTo>
                  <a:pt x="2979" y="2338"/>
                </a:lnTo>
                <a:lnTo>
                  <a:pt x="2977" y="2338"/>
                </a:lnTo>
                <a:lnTo>
                  <a:pt x="2980" y="2334"/>
                </a:lnTo>
                <a:lnTo>
                  <a:pt x="2982" y="2334"/>
                </a:lnTo>
                <a:lnTo>
                  <a:pt x="2984" y="2332"/>
                </a:lnTo>
                <a:lnTo>
                  <a:pt x="2986" y="2332"/>
                </a:lnTo>
                <a:lnTo>
                  <a:pt x="2988" y="2332"/>
                </a:lnTo>
                <a:lnTo>
                  <a:pt x="2990" y="2330"/>
                </a:lnTo>
                <a:lnTo>
                  <a:pt x="2990" y="2332"/>
                </a:lnTo>
                <a:close/>
                <a:moveTo>
                  <a:pt x="3286" y="2332"/>
                </a:moveTo>
                <a:lnTo>
                  <a:pt x="3284" y="2332"/>
                </a:lnTo>
                <a:lnTo>
                  <a:pt x="3284" y="2334"/>
                </a:lnTo>
                <a:lnTo>
                  <a:pt x="3282" y="2332"/>
                </a:lnTo>
                <a:lnTo>
                  <a:pt x="3286" y="2330"/>
                </a:lnTo>
                <a:lnTo>
                  <a:pt x="3288" y="2330"/>
                </a:lnTo>
                <a:lnTo>
                  <a:pt x="3288" y="2332"/>
                </a:lnTo>
                <a:lnTo>
                  <a:pt x="3286" y="2332"/>
                </a:lnTo>
                <a:close/>
                <a:moveTo>
                  <a:pt x="3000" y="2330"/>
                </a:moveTo>
                <a:lnTo>
                  <a:pt x="3000" y="2332"/>
                </a:lnTo>
                <a:lnTo>
                  <a:pt x="3002" y="2332"/>
                </a:lnTo>
                <a:lnTo>
                  <a:pt x="3004" y="2334"/>
                </a:lnTo>
                <a:lnTo>
                  <a:pt x="3005" y="2332"/>
                </a:lnTo>
                <a:lnTo>
                  <a:pt x="3007" y="2332"/>
                </a:lnTo>
                <a:lnTo>
                  <a:pt x="3007" y="2330"/>
                </a:lnTo>
                <a:lnTo>
                  <a:pt x="3009" y="2332"/>
                </a:lnTo>
                <a:lnTo>
                  <a:pt x="3011" y="2330"/>
                </a:lnTo>
                <a:lnTo>
                  <a:pt x="3011" y="2334"/>
                </a:lnTo>
                <a:lnTo>
                  <a:pt x="3011" y="2336"/>
                </a:lnTo>
                <a:lnTo>
                  <a:pt x="3011" y="2338"/>
                </a:lnTo>
                <a:lnTo>
                  <a:pt x="3013" y="2340"/>
                </a:lnTo>
                <a:lnTo>
                  <a:pt x="3013" y="2342"/>
                </a:lnTo>
                <a:lnTo>
                  <a:pt x="3011" y="2344"/>
                </a:lnTo>
                <a:lnTo>
                  <a:pt x="3009" y="2346"/>
                </a:lnTo>
                <a:lnTo>
                  <a:pt x="3007" y="2346"/>
                </a:lnTo>
                <a:lnTo>
                  <a:pt x="3005" y="2344"/>
                </a:lnTo>
                <a:lnTo>
                  <a:pt x="3004" y="2346"/>
                </a:lnTo>
                <a:lnTo>
                  <a:pt x="3002" y="2346"/>
                </a:lnTo>
                <a:lnTo>
                  <a:pt x="3004" y="2344"/>
                </a:lnTo>
                <a:lnTo>
                  <a:pt x="3005" y="2344"/>
                </a:lnTo>
                <a:lnTo>
                  <a:pt x="3005" y="2342"/>
                </a:lnTo>
                <a:lnTo>
                  <a:pt x="3007" y="2342"/>
                </a:lnTo>
                <a:lnTo>
                  <a:pt x="3009" y="2344"/>
                </a:lnTo>
                <a:lnTo>
                  <a:pt x="3009" y="2342"/>
                </a:lnTo>
                <a:lnTo>
                  <a:pt x="3011" y="2340"/>
                </a:lnTo>
                <a:lnTo>
                  <a:pt x="3009" y="2340"/>
                </a:lnTo>
                <a:lnTo>
                  <a:pt x="3007" y="2338"/>
                </a:lnTo>
                <a:lnTo>
                  <a:pt x="3005" y="2338"/>
                </a:lnTo>
                <a:lnTo>
                  <a:pt x="3004" y="2340"/>
                </a:lnTo>
                <a:lnTo>
                  <a:pt x="3002" y="2338"/>
                </a:lnTo>
                <a:lnTo>
                  <a:pt x="3000" y="2338"/>
                </a:lnTo>
                <a:lnTo>
                  <a:pt x="2998" y="2336"/>
                </a:lnTo>
                <a:lnTo>
                  <a:pt x="2998" y="2334"/>
                </a:lnTo>
                <a:lnTo>
                  <a:pt x="3000" y="2334"/>
                </a:lnTo>
                <a:lnTo>
                  <a:pt x="2998" y="2332"/>
                </a:lnTo>
                <a:lnTo>
                  <a:pt x="2996" y="2332"/>
                </a:lnTo>
                <a:lnTo>
                  <a:pt x="2994" y="2332"/>
                </a:lnTo>
                <a:lnTo>
                  <a:pt x="2996" y="2330"/>
                </a:lnTo>
                <a:lnTo>
                  <a:pt x="2994" y="2329"/>
                </a:lnTo>
                <a:lnTo>
                  <a:pt x="2996" y="2329"/>
                </a:lnTo>
                <a:lnTo>
                  <a:pt x="2998" y="2329"/>
                </a:lnTo>
                <a:lnTo>
                  <a:pt x="3000" y="2330"/>
                </a:lnTo>
                <a:close/>
                <a:moveTo>
                  <a:pt x="3017" y="2329"/>
                </a:moveTo>
                <a:lnTo>
                  <a:pt x="3019" y="2329"/>
                </a:lnTo>
                <a:lnTo>
                  <a:pt x="3021" y="2329"/>
                </a:lnTo>
                <a:lnTo>
                  <a:pt x="3021" y="2330"/>
                </a:lnTo>
                <a:lnTo>
                  <a:pt x="3019" y="2332"/>
                </a:lnTo>
                <a:lnTo>
                  <a:pt x="3017" y="2332"/>
                </a:lnTo>
                <a:lnTo>
                  <a:pt x="3017" y="2330"/>
                </a:lnTo>
                <a:lnTo>
                  <a:pt x="3015" y="2329"/>
                </a:lnTo>
                <a:lnTo>
                  <a:pt x="3017" y="2329"/>
                </a:lnTo>
                <a:close/>
                <a:moveTo>
                  <a:pt x="3005" y="2325"/>
                </a:moveTo>
                <a:lnTo>
                  <a:pt x="3004" y="2327"/>
                </a:lnTo>
                <a:lnTo>
                  <a:pt x="3005" y="2329"/>
                </a:lnTo>
                <a:lnTo>
                  <a:pt x="3004" y="2330"/>
                </a:lnTo>
                <a:lnTo>
                  <a:pt x="3002" y="2330"/>
                </a:lnTo>
                <a:lnTo>
                  <a:pt x="3000" y="2330"/>
                </a:lnTo>
                <a:lnTo>
                  <a:pt x="3000" y="2329"/>
                </a:lnTo>
                <a:lnTo>
                  <a:pt x="3000" y="2325"/>
                </a:lnTo>
                <a:lnTo>
                  <a:pt x="3002" y="2325"/>
                </a:lnTo>
                <a:lnTo>
                  <a:pt x="3004" y="2325"/>
                </a:lnTo>
                <a:lnTo>
                  <a:pt x="3005" y="2325"/>
                </a:lnTo>
                <a:close/>
                <a:moveTo>
                  <a:pt x="2992" y="2325"/>
                </a:moveTo>
                <a:lnTo>
                  <a:pt x="2994" y="2325"/>
                </a:lnTo>
                <a:lnTo>
                  <a:pt x="2996" y="2325"/>
                </a:lnTo>
                <a:lnTo>
                  <a:pt x="2994" y="2327"/>
                </a:lnTo>
                <a:lnTo>
                  <a:pt x="2992" y="2327"/>
                </a:lnTo>
                <a:lnTo>
                  <a:pt x="2990" y="2327"/>
                </a:lnTo>
                <a:lnTo>
                  <a:pt x="2986" y="2327"/>
                </a:lnTo>
                <a:lnTo>
                  <a:pt x="2988" y="2325"/>
                </a:lnTo>
                <a:lnTo>
                  <a:pt x="2988" y="2323"/>
                </a:lnTo>
                <a:lnTo>
                  <a:pt x="2990" y="2323"/>
                </a:lnTo>
                <a:lnTo>
                  <a:pt x="2992" y="2325"/>
                </a:lnTo>
                <a:close/>
                <a:moveTo>
                  <a:pt x="3259" y="2329"/>
                </a:moveTo>
                <a:lnTo>
                  <a:pt x="3257" y="2329"/>
                </a:lnTo>
                <a:lnTo>
                  <a:pt x="3257" y="2327"/>
                </a:lnTo>
                <a:lnTo>
                  <a:pt x="3259" y="2325"/>
                </a:lnTo>
                <a:lnTo>
                  <a:pt x="3259" y="2323"/>
                </a:lnTo>
                <a:lnTo>
                  <a:pt x="3261" y="2321"/>
                </a:lnTo>
                <a:lnTo>
                  <a:pt x="3261" y="2319"/>
                </a:lnTo>
                <a:lnTo>
                  <a:pt x="3261" y="2321"/>
                </a:lnTo>
                <a:lnTo>
                  <a:pt x="3261" y="2323"/>
                </a:lnTo>
                <a:lnTo>
                  <a:pt x="3261" y="2325"/>
                </a:lnTo>
                <a:lnTo>
                  <a:pt x="3259" y="2327"/>
                </a:lnTo>
                <a:lnTo>
                  <a:pt x="3259" y="2329"/>
                </a:lnTo>
                <a:close/>
                <a:moveTo>
                  <a:pt x="3019" y="2321"/>
                </a:moveTo>
                <a:lnTo>
                  <a:pt x="3021" y="2321"/>
                </a:lnTo>
                <a:lnTo>
                  <a:pt x="3025" y="2321"/>
                </a:lnTo>
                <a:lnTo>
                  <a:pt x="3027" y="2319"/>
                </a:lnTo>
                <a:lnTo>
                  <a:pt x="3027" y="2321"/>
                </a:lnTo>
                <a:lnTo>
                  <a:pt x="3028" y="2319"/>
                </a:lnTo>
                <a:lnTo>
                  <a:pt x="3030" y="2319"/>
                </a:lnTo>
                <a:lnTo>
                  <a:pt x="3030" y="2323"/>
                </a:lnTo>
                <a:lnTo>
                  <a:pt x="3030" y="2325"/>
                </a:lnTo>
                <a:lnTo>
                  <a:pt x="3030" y="2327"/>
                </a:lnTo>
                <a:lnTo>
                  <a:pt x="3028" y="2327"/>
                </a:lnTo>
                <a:lnTo>
                  <a:pt x="3027" y="2327"/>
                </a:lnTo>
                <a:lnTo>
                  <a:pt x="3025" y="2327"/>
                </a:lnTo>
                <a:lnTo>
                  <a:pt x="3025" y="2325"/>
                </a:lnTo>
                <a:lnTo>
                  <a:pt x="3023" y="2325"/>
                </a:lnTo>
                <a:lnTo>
                  <a:pt x="3021" y="2325"/>
                </a:lnTo>
                <a:lnTo>
                  <a:pt x="3019" y="2325"/>
                </a:lnTo>
                <a:lnTo>
                  <a:pt x="3019" y="2323"/>
                </a:lnTo>
                <a:lnTo>
                  <a:pt x="3017" y="2319"/>
                </a:lnTo>
                <a:lnTo>
                  <a:pt x="3019" y="2321"/>
                </a:lnTo>
                <a:close/>
                <a:moveTo>
                  <a:pt x="3261" y="2315"/>
                </a:moveTo>
                <a:lnTo>
                  <a:pt x="3259" y="2315"/>
                </a:lnTo>
                <a:lnTo>
                  <a:pt x="3259" y="2313"/>
                </a:lnTo>
                <a:lnTo>
                  <a:pt x="3261" y="2313"/>
                </a:lnTo>
                <a:lnTo>
                  <a:pt x="3261" y="2315"/>
                </a:lnTo>
                <a:close/>
                <a:moveTo>
                  <a:pt x="2975" y="2317"/>
                </a:moveTo>
                <a:lnTo>
                  <a:pt x="2973" y="2317"/>
                </a:lnTo>
                <a:lnTo>
                  <a:pt x="2973" y="2315"/>
                </a:lnTo>
                <a:lnTo>
                  <a:pt x="2975" y="2315"/>
                </a:lnTo>
                <a:lnTo>
                  <a:pt x="2975" y="2313"/>
                </a:lnTo>
                <a:lnTo>
                  <a:pt x="2977" y="2313"/>
                </a:lnTo>
                <a:lnTo>
                  <a:pt x="2979" y="2313"/>
                </a:lnTo>
                <a:lnTo>
                  <a:pt x="2980" y="2315"/>
                </a:lnTo>
                <a:lnTo>
                  <a:pt x="2979" y="2315"/>
                </a:lnTo>
                <a:lnTo>
                  <a:pt x="2977" y="2317"/>
                </a:lnTo>
                <a:lnTo>
                  <a:pt x="2975" y="2317"/>
                </a:lnTo>
                <a:close/>
                <a:moveTo>
                  <a:pt x="2929" y="2307"/>
                </a:moveTo>
                <a:lnTo>
                  <a:pt x="2929" y="2306"/>
                </a:lnTo>
                <a:lnTo>
                  <a:pt x="2927" y="2304"/>
                </a:lnTo>
                <a:lnTo>
                  <a:pt x="2927" y="2302"/>
                </a:lnTo>
                <a:lnTo>
                  <a:pt x="2929" y="2300"/>
                </a:lnTo>
                <a:lnTo>
                  <a:pt x="2931" y="2300"/>
                </a:lnTo>
                <a:lnTo>
                  <a:pt x="2931" y="2302"/>
                </a:lnTo>
                <a:lnTo>
                  <a:pt x="2932" y="2304"/>
                </a:lnTo>
                <a:lnTo>
                  <a:pt x="2931" y="2306"/>
                </a:lnTo>
                <a:lnTo>
                  <a:pt x="2931" y="2307"/>
                </a:lnTo>
                <a:lnTo>
                  <a:pt x="2929" y="2307"/>
                </a:lnTo>
                <a:close/>
                <a:moveTo>
                  <a:pt x="2979" y="2298"/>
                </a:moveTo>
                <a:lnTo>
                  <a:pt x="2979" y="2300"/>
                </a:lnTo>
                <a:lnTo>
                  <a:pt x="2977" y="2300"/>
                </a:lnTo>
                <a:lnTo>
                  <a:pt x="2977" y="2298"/>
                </a:lnTo>
                <a:lnTo>
                  <a:pt x="2979" y="2296"/>
                </a:lnTo>
                <a:lnTo>
                  <a:pt x="2980" y="2298"/>
                </a:lnTo>
                <a:lnTo>
                  <a:pt x="2979" y="2298"/>
                </a:lnTo>
                <a:close/>
                <a:moveTo>
                  <a:pt x="3000" y="2292"/>
                </a:moveTo>
                <a:lnTo>
                  <a:pt x="3000" y="2294"/>
                </a:lnTo>
                <a:lnTo>
                  <a:pt x="2996" y="2296"/>
                </a:lnTo>
                <a:lnTo>
                  <a:pt x="2994" y="2298"/>
                </a:lnTo>
                <a:lnTo>
                  <a:pt x="2996" y="2298"/>
                </a:lnTo>
                <a:lnTo>
                  <a:pt x="2994" y="2300"/>
                </a:lnTo>
                <a:lnTo>
                  <a:pt x="2994" y="2302"/>
                </a:lnTo>
                <a:lnTo>
                  <a:pt x="2992" y="2302"/>
                </a:lnTo>
                <a:lnTo>
                  <a:pt x="2990" y="2302"/>
                </a:lnTo>
                <a:lnTo>
                  <a:pt x="2988" y="2302"/>
                </a:lnTo>
                <a:lnTo>
                  <a:pt x="2988" y="2304"/>
                </a:lnTo>
                <a:lnTo>
                  <a:pt x="2986" y="2304"/>
                </a:lnTo>
                <a:lnTo>
                  <a:pt x="2984" y="2306"/>
                </a:lnTo>
                <a:lnTo>
                  <a:pt x="2984" y="2307"/>
                </a:lnTo>
                <a:lnTo>
                  <a:pt x="2982" y="2307"/>
                </a:lnTo>
                <a:lnTo>
                  <a:pt x="2982" y="2306"/>
                </a:lnTo>
                <a:lnTo>
                  <a:pt x="2982" y="2304"/>
                </a:lnTo>
                <a:lnTo>
                  <a:pt x="2984" y="2304"/>
                </a:lnTo>
                <a:lnTo>
                  <a:pt x="2986" y="2302"/>
                </a:lnTo>
                <a:lnTo>
                  <a:pt x="2988" y="2302"/>
                </a:lnTo>
                <a:lnTo>
                  <a:pt x="2990" y="2300"/>
                </a:lnTo>
                <a:lnTo>
                  <a:pt x="2992" y="2298"/>
                </a:lnTo>
                <a:lnTo>
                  <a:pt x="2994" y="2296"/>
                </a:lnTo>
                <a:lnTo>
                  <a:pt x="2996" y="2294"/>
                </a:lnTo>
                <a:lnTo>
                  <a:pt x="2998" y="2292"/>
                </a:lnTo>
                <a:lnTo>
                  <a:pt x="3000" y="2292"/>
                </a:lnTo>
                <a:close/>
                <a:moveTo>
                  <a:pt x="3021" y="2294"/>
                </a:moveTo>
                <a:lnTo>
                  <a:pt x="3019" y="2296"/>
                </a:lnTo>
                <a:lnTo>
                  <a:pt x="3019" y="2294"/>
                </a:lnTo>
                <a:lnTo>
                  <a:pt x="3017" y="2292"/>
                </a:lnTo>
                <a:lnTo>
                  <a:pt x="3017" y="2290"/>
                </a:lnTo>
                <a:lnTo>
                  <a:pt x="3019" y="2290"/>
                </a:lnTo>
                <a:lnTo>
                  <a:pt x="3021" y="2292"/>
                </a:lnTo>
                <a:lnTo>
                  <a:pt x="3021" y="2294"/>
                </a:lnTo>
                <a:close/>
                <a:moveTo>
                  <a:pt x="3057" y="2284"/>
                </a:moveTo>
                <a:lnTo>
                  <a:pt x="3055" y="2288"/>
                </a:lnTo>
                <a:lnTo>
                  <a:pt x="3053" y="2288"/>
                </a:lnTo>
                <a:lnTo>
                  <a:pt x="3052" y="2286"/>
                </a:lnTo>
                <a:lnTo>
                  <a:pt x="3053" y="2286"/>
                </a:lnTo>
                <a:lnTo>
                  <a:pt x="3055" y="2286"/>
                </a:lnTo>
                <a:lnTo>
                  <a:pt x="3057" y="2284"/>
                </a:lnTo>
                <a:close/>
                <a:moveTo>
                  <a:pt x="2988" y="2290"/>
                </a:moveTo>
                <a:lnTo>
                  <a:pt x="2986" y="2290"/>
                </a:lnTo>
                <a:lnTo>
                  <a:pt x="2988" y="2288"/>
                </a:lnTo>
                <a:lnTo>
                  <a:pt x="2988" y="2286"/>
                </a:lnTo>
                <a:lnTo>
                  <a:pt x="2990" y="2284"/>
                </a:lnTo>
                <a:lnTo>
                  <a:pt x="2990" y="2288"/>
                </a:lnTo>
                <a:lnTo>
                  <a:pt x="2988" y="2290"/>
                </a:lnTo>
                <a:close/>
                <a:moveTo>
                  <a:pt x="2913" y="2284"/>
                </a:moveTo>
                <a:lnTo>
                  <a:pt x="2915" y="2286"/>
                </a:lnTo>
                <a:lnTo>
                  <a:pt x="2917" y="2286"/>
                </a:lnTo>
                <a:lnTo>
                  <a:pt x="2917" y="2288"/>
                </a:lnTo>
                <a:lnTo>
                  <a:pt x="2919" y="2290"/>
                </a:lnTo>
                <a:lnTo>
                  <a:pt x="2917" y="2292"/>
                </a:lnTo>
                <a:lnTo>
                  <a:pt x="2915" y="2290"/>
                </a:lnTo>
                <a:lnTo>
                  <a:pt x="2913" y="2290"/>
                </a:lnTo>
                <a:lnTo>
                  <a:pt x="2911" y="2290"/>
                </a:lnTo>
                <a:lnTo>
                  <a:pt x="2913" y="2290"/>
                </a:lnTo>
                <a:lnTo>
                  <a:pt x="2911" y="2288"/>
                </a:lnTo>
                <a:lnTo>
                  <a:pt x="2911" y="2286"/>
                </a:lnTo>
                <a:lnTo>
                  <a:pt x="2913" y="2284"/>
                </a:lnTo>
                <a:close/>
                <a:moveTo>
                  <a:pt x="2959" y="2292"/>
                </a:moveTo>
                <a:lnTo>
                  <a:pt x="2959" y="2294"/>
                </a:lnTo>
                <a:lnTo>
                  <a:pt x="2957" y="2294"/>
                </a:lnTo>
                <a:lnTo>
                  <a:pt x="2956" y="2294"/>
                </a:lnTo>
                <a:lnTo>
                  <a:pt x="2956" y="2292"/>
                </a:lnTo>
                <a:lnTo>
                  <a:pt x="2956" y="2290"/>
                </a:lnTo>
                <a:lnTo>
                  <a:pt x="2956" y="2288"/>
                </a:lnTo>
                <a:lnTo>
                  <a:pt x="2957" y="2286"/>
                </a:lnTo>
                <a:lnTo>
                  <a:pt x="2957" y="2284"/>
                </a:lnTo>
                <a:lnTo>
                  <a:pt x="2959" y="2284"/>
                </a:lnTo>
                <a:lnTo>
                  <a:pt x="2959" y="2286"/>
                </a:lnTo>
                <a:lnTo>
                  <a:pt x="2961" y="2288"/>
                </a:lnTo>
                <a:lnTo>
                  <a:pt x="2961" y="2290"/>
                </a:lnTo>
                <a:lnTo>
                  <a:pt x="2959" y="2292"/>
                </a:lnTo>
                <a:close/>
                <a:moveTo>
                  <a:pt x="2917" y="2281"/>
                </a:moveTo>
                <a:lnTo>
                  <a:pt x="2919" y="2281"/>
                </a:lnTo>
                <a:lnTo>
                  <a:pt x="2921" y="2281"/>
                </a:lnTo>
                <a:lnTo>
                  <a:pt x="2921" y="2282"/>
                </a:lnTo>
                <a:lnTo>
                  <a:pt x="2923" y="2284"/>
                </a:lnTo>
                <a:lnTo>
                  <a:pt x="2923" y="2286"/>
                </a:lnTo>
                <a:lnTo>
                  <a:pt x="2921" y="2284"/>
                </a:lnTo>
                <a:lnTo>
                  <a:pt x="2919" y="2284"/>
                </a:lnTo>
                <a:lnTo>
                  <a:pt x="2919" y="2282"/>
                </a:lnTo>
                <a:lnTo>
                  <a:pt x="2917" y="2284"/>
                </a:lnTo>
                <a:lnTo>
                  <a:pt x="2917" y="2286"/>
                </a:lnTo>
                <a:lnTo>
                  <a:pt x="2915" y="2284"/>
                </a:lnTo>
                <a:lnTo>
                  <a:pt x="2917" y="2281"/>
                </a:lnTo>
                <a:close/>
                <a:moveTo>
                  <a:pt x="3000" y="2292"/>
                </a:moveTo>
                <a:lnTo>
                  <a:pt x="3002" y="2290"/>
                </a:lnTo>
                <a:lnTo>
                  <a:pt x="3002" y="2288"/>
                </a:lnTo>
                <a:lnTo>
                  <a:pt x="3004" y="2286"/>
                </a:lnTo>
                <a:lnTo>
                  <a:pt x="3004" y="2284"/>
                </a:lnTo>
                <a:lnTo>
                  <a:pt x="3005" y="2284"/>
                </a:lnTo>
                <a:lnTo>
                  <a:pt x="3007" y="2286"/>
                </a:lnTo>
                <a:lnTo>
                  <a:pt x="3009" y="2284"/>
                </a:lnTo>
                <a:lnTo>
                  <a:pt x="3009" y="2282"/>
                </a:lnTo>
                <a:lnTo>
                  <a:pt x="3011" y="2281"/>
                </a:lnTo>
                <a:lnTo>
                  <a:pt x="3013" y="2281"/>
                </a:lnTo>
                <a:lnTo>
                  <a:pt x="3015" y="2281"/>
                </a:lnTo>
                <a:lnTo>
                  <a:pt x="3017" y="2282"/>
                </a:lnTo>
                <a:lnTo>
                  <a:pt x="3019" y="2284"/>
                </a:lnTo>
                <a:lnTo>
                  <a:pt x="3023" y="2284"/>
                </a:lnTo>
                <a:lnTo>
                  <a:pt x="3025" y="2284"/>
                </a:lnTo>
                <a:lnTo>
                  <a:pt x="3023" y="2286"/>
                </a:lnTo>
                <a:lnTo>
                  <a:pt x="3021" y="2286"/>
                </a:lnTo>
                <a:lnTo>
                  <a:pt x="3019" y="2286"/>
                </a:lnTo>
                <a:lnTo>
                  <a:pt x="3017" y="2286"/>
                </a:lnTo>
                <a:lnTo>
                  <a:pt x="3015" y="2286"/>
                </a:lnTo>
                <a:lnTo>
                  <a:pt x="3013" y="2286"/>
                </a:lnTo>
                <a:lnTo>
                  <a:pt x="3011" y="2286"/>
                </a:lnTo>
                <a:lnTo>
                  <a:pt x="3009" y="2288"/>
                </a:lnTo>
                <a:lnTo>
                  <a:pt x="3007" y="2288"/>
                </a:lnTo>
                <a:lnTo>
                  <a:pt x="3005" y="2290"/>
                </a:lnTo>
                <a:lnTo>
                  <a:pt x="3004" y="2292"/>
                </a:lnTo>
                <a:lnTo>
                  <a:pt x="3002" y="2292"/>
                </a:lnTo>
                <a:lnTo>
                  <a:pt x="3000" y="2292"/>
                </a:lnTo>
                <a:close/>
                <a:moveTo>
                  <a:pt x="2944" y="2290"/>
                </a:moveTo>
                <a:lnTo>
                  <a:pt x="2944" y="2294"/>
                </a:lnTo>
                <a:lnTo>
                  <a:pt x="2942" y="2296"/>
                </a:lnTo>
                <a:lnTo>
                  <a:pt x="2942" y="2294"/>
                </a:lnTo>
                <a:lnTo>
                  <a:pt x="2940" y="2292"/>
                </a:lnTo>
                <a:lnTo>
                  <a:pt x="2938" y="2290"/>
                </a:lnTo>
                <a:lnTo>
                  <a:pt x="2936" y="2290"/>
                </a:lnTo>
                <a:lnTo>
                  <a:pt x="2936" y="2292"/>
                </a:lnTo>
                <a:lnTo>
                  <a:pt x="2936" y="2294"/>
                </a:lnTo>
                <a:lnTo>
                  <a:pt x="2934" y="2292"/>
                </a:lnTo>
                <a:lnTo>
                  <a:pt x="2932" y="2294"/>
                </a:lnTo>
                <a:lnTo>
                  <a:pt x="2934" y="2296"/>
                </a:lnTo>
                <a:lnTo>
                  <a:pt x="2934" y="2298"/>
                </a:lnTo>
                <a:lnTo>
                  <a:pt x="2932" y="2300"/>
                </a:lnTo>
                <a:lnTo>
                  <a:pt x="2931" y="2298"/>
                </a:lnTo>
                <a:lnTo>
                  <a:pt x="2929" y="2298"/>
                </a:lnTo>
                <a:lnTo>
                  <a:pt x="2927" y="2296"/>
                </a:lnTo>
                <a:lnTo>
                  <a:pt x="2925" y="2298"/>
                </a:lnTo>
                <a:lnTo>
                  <a:pt x="2923" y="2298"/>
                </a:lnTo>
                <a:lnTo>
                  <a:pt x="2921" y="2296"/>
                </a:lnTo>
                <a:lnTo>
                  <a:pt x="2921" y="2294"/>
                </a:lnTo>
                <a:lnTo>
                  <a:pt x="2921" y="2292"/>
                </a:lnTo>
                <a:lnTo>
                  <a:pt x="2923" y="2292"/>
                </a:lnTo>
                <a:lnTo>
                  <a:pt x="2923" y="2290"/>
                </a:lnTo>
                <a:lnTo>
                  <a:pt x="2925" y="2292"/>
                </a:lnTo>
                <a:lnTo>
                  <a:pt x="2927" y="2292"/>
                </a:lnTo>
                <a:lnTo>
                  <a:pt x="2929" y="2292"/>
                </a:lnTo>
                <a:lnTo>
                  <a:pt x="2931" y="2290"/>
                </a:lnTo>
                <a:lnTo>
                  <a:pt x="2932" y="2290"/>
                </a:lnTo>
                <a:lnTo>
                  <a:pt x="2934" y="2288"/>
                </a:lnTo>
                <a:lnTo>
                  <a:pt x="2936" y="2288"/>
                </a:lnTo>
                <a:lnTo>
                  <a:pt x="2936" y="2284"/>
                </a:lnTo>
                <a:lnTo>
                  <a:pt x="2938" y="2282"/>
                </a:lnTo>
                <a:lnTo>
                  <a:pt x="2940" y="2282"/>
                </a:lnTo>
                <a:lnTo>
                  <a:pt x="2940" y="2281"/>
                </a:lnTo>
                <a:lnTo>
                  <a:pt x="2940" y="2279"/>
                </a:lnTo>
                <a:lnTo>
                  <a:pt x="2938" y="2279"/>
                </a:lnTo>
                <a:lnTo>
                  <a:pt x="2940" y="2277"/>
                </a:lnTo>
                <a:lnTo>
                  <a:pt x="2942" y="2279"/>
                </a:lnTo>
                <a:lnTo>
                  <a:pt x="2944" y="2279"/>
                </a:lnTo>
                <a:lnTo>
                  <a:pt x="2944" y="2281"/>
                </a:lnTo>
                <a:lnTo>
                  <a:pt x="2944" y="2282"/>
                </a:lnTo>
                <a:lnTo>
                  <a:pt x="2944" y="2284"/>
                </a:lnTo>
                <a:lnTo>
                  <a:pt x="2942" y="2286"/>
                </a:lnTo>
                <a:lnTo>
                  <a:pt x="2944" y="2290"/>
                </a:lnTo>
                <a:close/>
                <a:moveTo>
                  <a:pt x="3032" y="2281"/>
                </a:moveTo>
                <a:lnTo>
                  <a:pt x="3032" y="2282"/>
                </a:lnTo>
                <a:lnTo>
                  <a:pt x="3034" y="2284"/>
                </a:lnTo>
                <a:lnTo>
                  <a:pt x="3036" y="2284"/>
                </a:lnTo>
                <a:lnTo>
                  <a:pt x="3032" y="2286"/>
                </a:lnTo>
                <a:lnTo>
                  <a:pt x="3030" y="2286"/>
                </a:lnTo>
                <a:lnTo>
                  <a:pt x="3028" y="2284"/>
                </a:lnTo>
                <a:lnTo>
                  <a:pt x="3027" y="2284"/>
                </a:lnTo>
                <a:lnTo>
                  <a:pt x="3025" y="2284"/>
                </a:lnTo>
                <a:lnTo>
                  <a:pt x="3027" y="2284"/>
                </a:lnTo>
                <a:lnTo>
                  <a:pt x="3027" y="2282"/>
                </a:lnTo>
                <a:lnTo>
                  <a:pt x="3027" y="2279"/>
                </a:lnTo>
                <a:lnTo>
                  <a:pt x="3028" y="2281"/>
                </a:lnTo>
                <a:lnTo>
                  <a:pt x="3030" y="2279"/>
                </a:lnTo>
                <a:lnTo>
                  <a:pt x="3030" y="2277"/>
                </a:lnTo>
                <a:lnTo>
                  <a:pt x="3030" y="2275"/>
                </a:lnTo>
                <a:lnTo>
                  <a:pt x="3032" y="2275"/>
                </a:lnTo>
                <a:lnTo>
                  <a:pt x="3032" y="2277"/>
                </a:lnTo>
                <a:lnTo>
                  <a:pt x="3032" y="2279"/>
                </a:lnTo>
                <a:lnTo>
                  <a:pt x="3032" y="2281"/>
                </a:lnTo>
                <a:close/>
                <a:moveTo>
                  <a:pt x="2980" y="2269"/>
                </a:moveTo>
                <a:lnTo>
                  <a:pt x="2980" y="2271"/>
                </a:lnTo>
                <a:lnTo>
                  <a:pt x="2982" y="2271"/>
                </a:lnTo>
                <a:lnTo>
                  <a:pt x="2982" y="2273"/>
                </a:lnTo>
                <a:lnTo>
                  <a:pt x="2980" y="2273"/>
                </a:lnTo>
                <a:lnTo>
                  <a:pt x="2979" y="2275"/>
                </a:lnTo>
                <a:lnTo>
                  <a:pt x="2979" y="2273"/>
                </a:lnTo>
                <a:lnTo>
                  <a:pt x="2977" y="2273"/>
                </a:lnTo>
                <a:lnTo>
                  <a:pt x="2979" y="2269"/>
                </a:lnTo>
                <a:lnTo>
                  <a:pt x="2980" y="2269"/>
                </a:lnTo>
                <a:close/>
                <a:moveTo>
                  <a:pt x="3025" y="2273"/>
                </a:moveTo>
                <a:lnTo>
                  <a:pt x="3025" y="2275"/>
                </a:lnTo>
                <a:lnTo>
                  <a:pt x="3023" y="2273"/>
                </a:lnTo>
                <a:lnTo>
                  <a:pt x="3023" y="2275"/>
                </a:lnTo>
                <a:lnTo>
                  <a:pt x="3021" y="2273"/>
                </a:lnTo>
                <a:lnTo>
                  <a:pt x="3023" y="2271"/>
                </a:lnTo>
                <a:lnTo>
                  <a:pt x="3025" y="2269"/>
                </a:lnTo>
                <a:lnTo>
                  <a:pt x="3027" y="2269"/>
                </a:lnTo>
                <a:lnTo>
                  <a:pt x="3028" y="2267"/>
                </a:lnTo>
                <a:lnTo>
                  <a:pt x="3028" y="2265"/>
                </a:lnTo>
                <a:lnTo>
                  <a:pt x="3030" y="2265"/>
                </a:lnTo>
                <a:lnTo>
                  <a:pt x="3028" y="2267"/>
                </a:lnTo>
                <a:lnTo>
                  <a:pt x="3028" y="2269"/>
                </a:lnTo>
                <a:lnTo>
                  <a:pt x="3027" y="2271"/>
                </a:lnTo>
                <a:lnTo>
                  <a:pt x="3025" y="2273"/>
                </a:lnTo>
                <a:close/>
                <a:moveTo>
                  <a:pt x="3075" y="2265"/>
                </a:moveTo>
                <a:lnTo>
                  <a:pt x="3075" y="2267"/>
                </a:lnTo>
                <a:lnTo>
                  <a:pt x="3073" y="2265"/>
                </a:lnTo>
                <a:lnTo>
                  <a:pt x="3071" y="2265"/>
                </a:lnTo>
                <a:lnTo>
                  <a:pt x="3071" y="2263"/>
                </a:lnTo>
                <a:lnTo>
                  <a:pt x="3073" y="2263"/>
                </a:lnTo>
                <a:lnTo>
                  <a:pt x="3075" y="2265"/>
                </a:lnTo>
                <a:close/>
                <a:moveTo>
                  <a:pt x="2956" y="2261"/>
                </a:moveTo>
                <a:lnTo>
                  <a:pt x="2957" y="2261"/>
                </a:lnTo>
                <a:lnTo>
                  <a:pt x="2957" y="2263"/>
                </a:lnTo>
                <a:lnTo>
                  <a:pt x="2959" y="2263"/>
                </a:lnTo>
                <a:lnTo>
                  <a:pt x="2959" y="2265"/>
                </a:lnTo>
                <a:lnTo>
                  <a:pt x="2959" y="2267"/>
                </a:lnTo>
                <a:lnTo>
                  <a:pt x="2957" y="2269"/>
                </a:lnTo>
                <a:lnTo>
                  <a:pt x="2956" y="2269"/>
                </a:lnTo>
                <a:lnTo>
                  <a:pt x="2956" y="2271"/>
                </a:lnTo>
                <a:lnTo>
                  <a:pt x="2954" y="2273"/>
                </a:lnTo>
                <a:lnTo>
                  <a:pt x="2954" y="2271"/>
                </a:lnTo>
                <a:lnTo>
                  <a:pt x="2952" y="2271"/>
                </a:lnTo>
                <a:lnTo>
                  <a:pt x="2954" y="2269"/>
                </a:lnTo>
                <a:lnTo>
                  <a:pt x="2954" y="2267"/>
                </a:lnTo>
                <a:lnTo>
                  <a:pt x="2956" y="2267"/>
                </a:lnTo>
                <a:lnTo>
                  <a:pt x="2956" y="2263"/>
                </a:lnTo>
                <a:lnTo>
                  <a:pt x="2956" y="2261"/>
                </a:lnTo>
                <a:close/>
                <a:moveTo>
                  <a:pt x="3005" y="2269"/>
                </a:moveTo>
                <a:lnTo>
                  <a:pt x="3007" y="2269"/>
                </a:lnTo>
                <a:lnTo>
                  <a:pt x="3009" y="2269"/>
                </a:lnTo>
                <a:lnTo>
                  <a:pt x="3007" y="2271"/>
                </a:lnTo>
                <a:lnTo>
                  <a:pt x="3007" y="2273"/>
                </a:lnTo>
                <a:lnTo>
                  <a:pt x="3005" y="2273"/>
                </a:lnTo>
                <a:lnTo>
                  <a:pt x="3004" y="2273"/>
                </a:lnTo>
                <a:lnTo>
                  <a:pt x="3002" y="2273"/>
                </a:lnTo>
                <a:lnTo>
                  <a:pt x="3000" y="2275"/>
                </a:lnTo>
                <a:lnTo>
                  <a:pt x="2998" y="2277"/>
                </a:lnTo>
                <a:lnTo>
                  <a:pt x="2996" y="2277"/>
                </a:lnTo>
                <a:lnTo>
                  <a:pt x="2996" y="2275"/>
                </a:lnTo>
                <a:lnTo>
                  <a:pt x="2996" y="2273"/>
                </a:lnTo>
                <a:lnTo>
                  <a:pt x="2994" y="2273"/>
                </a:lnTo>
                <a:lnTo>
                  <a:pt x="2996" y="2269"/>
                </a:lnTo>
                <a:lnTo>
                  <a:pt x="2998" y="2269"/>
                </a:lnTo>
                <a:lnTo>
                  <a:pt x="2998" y="2267"/>
                </a:lnTo>
                <a:lnTo>
                  <a:pt x="3000" y="2267"/>
                </a:lnTo>
                <a:lnTo>
                  <a:pt x="3000" y="2265"/>
                </a:lnTo>
                <a:lnTo>
                  <a:pt x="3002" y="2263"/>
                </a:lnTo>
                <a:lnTo>
                  <a:pt x="3004" y="2263"/>
                </a:lnTo>
                <a:lnTo>
                  <a:pt x="3004" y="2259"/>
                </a:lnTo>
                <a:lnTo>
                  <a:pt x="3004" y="2258"/>
                </a:lnTo>
                <a:lnTo>
                  <a:pt x="3005" y="2258"/>
                </a:lnTo>
                <a:lnTo>
                  <a:pt x="3004" y="2256"/>
                </a:lnTo>
                <a:lnTo>
                  <a:pt x="3005" y="2256"/>
                </a:lnTo>
                <a:lnTo>
                  <a:pt x="3007" y="2256"/>
                </a:lnTo>
                <a:lnTo>
                  <a:pt x="3009" y="2254"/>
                </a:lnTo>
                <a:lnTo>
                  <a:pt x="3011" y="2256"/>
                </a:lnTo>
                <a:lnTo>
                  <a:pt x="3011" y="2258"/>
                </a:lnTo>
                <a:lnTo>
                  <a:pt x="3007" y="2263"/>
                </a:lnTo>
                <a:lnTo>
                  <a:pt x="3005" y="2265"/>
                </a:lnTo>
                <a:lnTo>
                  <a:pt x="3005" y="2267"/>
                </a:lnTo>
                <a:lnTo>
                  <a:pt x="3005" y="2269"/>
                </a:lnTo>
                <a:close/>
                <a:moveTo>
                  <a:pt x="2956" y="2261"/>
                </a:moveTo>
                <a:lnTo>
                  <a:pt x="2954" y="2259"/>
                </a:lnTo>
                <a:lnTo>
                  <a:pt x="2954" y="2258"/>
                </a:lnTo>
                <a:lnTo>
                  <a:pt x="2954" y="2256"/>
                </a:lnTo>
                <a:lnTo>
                  <a:pt x="2952" y="2254"/>
                </a:lnTo>
                <a:lnTo>
                  <a:pt x="2954" y="2252"/>
                </a:lnTo>
                <a:lnTo>
                  <a:pt x="2956" y="2252"/>
                </a:lnTo>
                <a:lnTo>
                  <a:pt x="2957" y="2254"/>
                </a:lnTo>
                <a:lnTo>
                  <a:pt x="2959" y="2254"/>
                </a:lnTo>
                <a:lnTo>
                  <a:pt x="2961" y="2256"/>
                </a:lnTo>
                <a:lnTo>
                  <a:pt x="2959" y="2256"/>
                </a:lnTo>
                <a:lnTo>
                  <a:pt x="2957" y="2256"/>
                </a:lnTo>
                <a:lnTo>
                  <a:pt x="2956" y="2256"/>
                </a:lnTo>
                <a:lnTo>
                  <a:pt x="2954" y="2256"/>
                </a:lnTo>
                <a:lnTo>
                  <a:pt x="2954" y="2258"/>
                </a:lnTo>
                <a:lnTo>
                  <a:pt x="2956" y="2261"/>
                </a:lnTo>
                <a:close/>
                <a:moveTo>
                  <a:pt x="3015" y="2244"/>
                </a:moveTo>
                <a:lnTo>
                  <a:pt x="3011" y="2246"/>
                </a:lnTo>
                <a:lnTo>
                  <a:pt x="3011" y="2244"/>
                </a:lnTo>
                <a:lnTo>
                  <a:pt x="3011" y="2242"/>
                </a:lnTo>
                <a:lnTo>
                  <a:pt x="3013" y="2242"/>
                </a:lnTo>
                <a:lnTo>
                  <a:pt x="3015" y="2242"/>
                </a:lnTo>
                <a:lnTo>
                  <a:pt x="3015" y="2244"/>
                </a:lnTo>
                <a:close/>
                <a:moveTo>
                  <a:pt x="2973" y="2252"/>
                </a:moveTo>
                <a:lnTo>
                  <a:pt x="2973" y="2254"/>
                </a:lnTo>
                <a:lnTo>
                  <a:pt x="2971" y="2254"/>
                </a:lnTo>
                <a:lnTo>
                  <a:pt x="2969" y="2256"/>
                </a:lnTo>
                <a:lnTo>
                  <a:pt x="2967" y="2256"/>
                </a:lnTo>
                <a:lnTo>
                  <a:pt x="2965" y="2256"/>
                </a:lnTo>
                <a:lnTo>
                  <a:pt x="2963" y="2258"/>
                </a:lnTo>
                <a:lnTo>
                  <a:pt x="2963" y="2254"/>
                </a:lnTo>
                <a:lnTo>
                  <a:pt x="2963" y="2252"/>
                </a:lnTo>
                <a:lnTo>
                  <a:pt x="2965" y="2252"/>
                </a:lnTo>
                <a:lnTo>
                  <a:pt x="2965" y="2248"/>
                </a:lnTo>
                <a:lnTo>
                  <a:pt x="2967" y="2246"/>
                </a:lnTo>
                <a:lnTo>
                  <a:pt x="2969" y="2248"/>
                </a:lnTo>
                <a:lnTo>
                  <a:pt x="2969" y="2252"/>
                </a:lnTo>
                <a:lnTo>
                  <a:pt x="2971" y="2252"/>
                </a:lnTo>
                <a:lnTo>
                  <a:pt x="2971" y="2250"/>
                </a:lnTo>
                <a:lnTo>
                  <a:pt x="2971" y="2248"/>
                </a:lnTo>
                <a:lnTo>
                  <a:pt x="2971" y="2244"/>
                </a:lnTo>
                <a:lnTo>
                  <a:pt x="2969" y="2244"/>
                </a:lnTo>
                <a:lnTo>
                  <a:pt x="2969" y="2242"/>
                </a:lnTo>
                <a:lnTo>
                  <a:pt x="2969" y="2240"/>
                </a:lnTo>
                <a:lnTo>
                  <a:pt x="2971" y="2240"/>
                </a:lnTo>
                <a:lnTo>
                  <a:pt x="2973" y="2240"/>
                </a:lnTo>
                <a:lnTo>
                  <a:pt x="2973" y="2244"/>
                </a:lnTo>
                <a:lnTo>
                  <a:pt x="2973" y="2246"/>
                </a:lnTo>
                <a:lnTo>
                  <a:pt x="2971" y="2248"/>
                </a:lnTo>
                <a:lnTo>
                  <a:pt x="2971" y="2250"/>
                </a:lnTo>
                <a:lnTo>
                  <a:pt x="2973" y="2252"/>
                </a:lnTo>
                <a:close/>
                <a:moveTo>
                  <a:pt x="3025" y="2252"/>
                </a:moveTo>
                <a:lnTo>
                  <a:pt x="3023" y="2254"/>
                </a:lnTo>
                <a:lnTo>
                  <a:pt x="3023" y="2256"/>
                </a:lnTo>
                <a:lnTo>
                  <a:pt x="3025" y="2256"/>
                </a:lnTo>
                <a:lnTo>
                  <a:pt x="3025" y="2258"/>
                </a:lnTo>
                <a:lnTo>
                  <a:pt x="3023" y="2258"/>
                </a:lnTo>
                <a:lnTo>
                  <a:pt x="3023" y="2256"/>
                </a:lnTo>
                <a:lnTo>
                  <a:pt x="3021" y="2256"/>
                </a:lnTo>
                <a:lnTo>
                  <a:pt x="3021" y="2254"/>
                </a:lnTo>
                <a:lnTo>
                  <a:pt x="3023" y="2252"/>
                </a:lnTo>
                <a:lnTo>
                  <a:pt x="3019" y="2252"/>
                </a:lnTo>
                <a:lnTo>
                  <a:pt x="3019" y="2250"/>
                </a:lnTo>
                <a:lnTo>
                  <a:pt x="3019" y="2248"/>
                </a:lnTo>
                <a:lnTo>
                  <a:pt x="3021" y="2248"/>
                </a:lnTo>
                <a:lnTo>
                  <a:pt x="3023" y="2246"/>
                </a:lnTo>
                <a:lnTo>
                  <a:pt x="3023" y="2244"/>
                </a:lnTo>
                <a:lnTo>
                  <a:pt x="3025" y="2242"/>
                </a:lnTo>
                <a:lnTo>
                  <a:pt x="3025" y="2240"/>
                </a:lnTo>
                <a:lnTo>
                  <a:pt x="3027" y="2238"/>
                </a:lnTo>
                <a:lnTo>
                  <a:pt x="3027" y="2240"/>
                </a:lnTo>
                <a:lnTo>
                  <a:pt x="3027" y="2242"/>
                </a:lnTo>
                <a:lnTo>
                  <a:pt x="3027" y="2244"/>
                </a:lnTo>
                <a:lnTo>
                  <a:pt x="3025" y="2246"/>
                </a:lnTo>
                <a:lnTo>
                  <a:pt x="3025" y="2248"/>
                </a:lnTo>
                <a:lnTo>
                  <a:pt x="3025" y="2250"/>
                </a:lnTo>
                <a:lnTo>
                  <a:pt x="3025" y="2252"/>
                </a:lnTo>
                <a:close/>
                <a:moveTo>
                  <a:pt x="3002" y="2240"/>
                </a:moveTo>
                <a:lnTo>
                  <a:pt x="2998" y="2240"/>
                </a:lnTo>
                <a:lnTo>
                  <a:pt x="2998" y="2238"/>
                </a:lnTo>
                <a:lnTo>
                  <a:pt x="2998" y="2236"/>
                </a:lnTo>
                <a:lnTo>
                  <a:pt x="3002" y="2236"/>
                </a:lnTo>
                <a:lnTo>
                  <a:pt x="3002" y="2238"/>
                </a:lnTo>
                <a:lnTo>
                  <a:pt x="3002" y="2240"/>
                </a:lnTo>
                <a:close/>
                <a:moveTo>
                  <a:pt x="3052" y="2231"/>
                </a:moveTo>
                <a:lnTo>
                  <a:pt x="3052" y="2233"/>
                </a:lnTo>
                <a:lnTo>
                  <a:pt x="3050" y="2234"/>
                </a:lnTo>
                <a:lnTo>
                  <a:pt x="3050" y="2236"/>
                </a:lnTo>
                <a:lnTo>
                  <a:pt x="3050" y="2238"/>
                </a:lnTo>
                <a:lnTo>
                  <a:pt x="3048" y="2238"/>
                </a:lnTo>
                <a:lnTo>
                  <a:pt x="3048" y="2236"/>
                </a:lnTo>
                <a:lnTo>
                  <a:pt x="3046" y="2236"/>
                </a:lnTo>
                <a:lnTo>
                  <a:pt x="3046" y="2233"/>
                </a:lnTo>
                <a:lnTo>
                  <a:pt x="3044" y="2233"/>
                </a:lnTo>
                <a:lnTo>
                  <a:pt x="3044" y="2234"/>
                </a:lnTo>
                <a:lnTo>
                  <a:pt x="3042" y="2234"/>
                </a:lnTo>
                <a:lnTo>
                  <a:pt x="3042" y="2233"/>
                </a:lnTo>
                <a:lnTo>
                  <a:pt x="3042" y="2231"/>
                </a:lnTo>
                <a:lnTo>
                  <a:pt x="3044" y="2231"/>
                </a:lnTo>
                <a:lnTo>
                  <a:pt x="3044" y="2229"/>
                </a:lnTo>
                <a:lnTo>
                  <a:pt x="3048" y="2227"/>
                </a:lnTo>
                <a:lnTo>
                  <a:pt x="3050" y="2229"/>
                </a:lnTo>
                <a:lnTo>
                  <a:pt x="3052" y="2231"/>
                </a:lnTo>
                <a:close/>
                <a:moveTo>
                  <a:pt x="2952" y="2231"/>
                </a:moveTo>
                <a:lnTo>
                  <a:pt x="2952" y="2233"/>
                </a:lnTo>
                <a:lnTo>
                  <a:pt x="2950" y="2231"/>
                </a:lnTo>
                <a:lnTo>
                  <a:pt x="2948" y="2231"/>
                </a:lnTo>
                <a:lnTo>
                  <a:pt x="2946" y="2233"/>
                </a:lnTo>
                <a:lnTo>
                  <a:pt x="2944" y="2233"/>
                </a:lnTo>
                <a:lnTo>
                  <a:pt x="2942" y="2231"/>
                </a:lnTo>
                <a:lnTo>
                  <a:pt x="2944" y="2229"/>
                </a:lnTo>
                <a:lnTo>
                  <a:pt x="2946" y="2229"/>
                </a:lnTo>
                <a:lnTo>
                  <a:pt x="2946" y="2227"/>
                </a:lnTo>
                <a:lnTo>
                  <a:pt x="2946" y="2229"/>
                </a:lnTo>
                <a:lnTo>
                  <a:pt x="2948" y="2229"/>
                </a:lnTo>
                <a:lnTo>
                  <a:pt x="2950" y="2229"/>
                </a:lnTo>
                <a:lnTo>
                  <a:pt x="2952" y="2231"/>
                </a:lnTo>
                <a:close/>
                <a:moveTo>
                  <a:pt x="2932" y="2233"/>
                </a:moveTo>
                <a:lnTo>
                  <a:pt x="2931" y="2234"/>
                </a:lnTo>
                <a:lnTo>
                  <a:pt x="2931" y="2233"/>
                </a:lnTo>
                <a:lnTo>
                  <a:pt x="2929" y="2233"/>
                </a:lnTo>
                <a:lnTo>
                  <a:pt x="2929" y="2231"/>
                </a:lnTo>
                <a:lnTo>
                  <a:pt x="2927" y="2231"/>
                </a:lnTo>
                <a:lnTo>
                  <a:pt x="2925" y="2229"/>
                </a:lnTo>
                <a:lnTo>
                  <a:pt x="2927" y="2227"/>
                </a:lnTo>
                <a:lnTo>
                  <a:pt x="2927" y="2223"/>
                </a:lnTo>
                <a:lnTo>
                  <a:pt x="2925" y="2221"/>
                </a:lnTo>
                <a:lnTo>
                  <a:pt x="2925" y="2219"/>
                </a:lnTo>
                <a:lnTo>
                  <a:pt x="2927" y="2219"/>
                </a:lnTo>
                <a:lnTo>
                  <a:pt x="2929" y="2221"/>
                </a:lnTo>
                <a:lnTo>
                  <a:pt x="2929" y="2223"/>
                </a:lnTo>
                <a:lnTo>
                  <a:pt x="2927" y="2225"/>
                </a:lnTo>
                <a:lnTo>
                  <a:pt x="2929" y="2227"/>
                </a:lnTo>
                <a:lnTo>
                  <a:pt x="2929" y="2229"/>
                </a:lnTo>
                <a:lnTo>
                  <a:pt x="2931" y="2231"/>
                </a:lnTo>
                <a:lnTo>
                  <a:pt x="2932" y="2233"/>
                </a:lnTo>
                <a:close/>
                <a:moveTo>
                  <a:pt x="3040" y="2215"/>
                </a:moveTo>
                <a:lnTo>
                  <a:pt x="3040" y="2219"/>
                </a:lnTo>
                <a:lnTo>
                  <a:pt x="3038" y="2219"/>
                </a:lnTo>
                <a:lnTo>
                  <a:pt x="3038" y="2215"/>
                </a:lnTo>
                <a:lnTo>
                  <a:pt x="3040" y="2215"/>
                </a:lnTo>
                <a:close/>
                <a:moveTo>
                  <a:pt x="3274" y="2211"/>
                </a:moveTo>
                <a:lnTo>
                  <a:pt x="3274" y="2213"/>
                </a:lnTo>
                <a:lnTo>
                  <a:pt x="3276" y="2213"/>
                </a:lnTo>
                <a:lnTo>
                  <a:pt x="3276" y="2215"/>
                </a:lnTo>
                <a:lnTo>
                  <a:pt x="3278" y="2217"/>
                </a:lnTo>
                <a:lnTo>
                  <a:pt x="3280" y="2221"/>
                </a:lnTo>
                <a:lnTo>
                  <a:pt x="3280" y="2223"/>
                </a:lnTo>
                <a:lnTo>
                  <a:pt x="3282" y="2225"/>
                </a:lnTo>
                <a:lnTo>
                  <a:pt x="3282" y="2229"/>
                </a:lnTo>
                <a:lnTo>
                  <a:pt x="3284" y="2231"/>
                </a:lnTo>
                <a:lnTo>
                  <a:pt x="3284" y="2233"/>
                </a:lnTo>
                <a:lnTo>
                  <a:pt x="3286" y="2234"/>
                </a:lnTo>
                <a:lnTo>
                  <a:pt x="3286" y="2238"/>
                </a:lnTo>
                <a:lnTo>
                  <a:pt x="3288" y="2242"/>
                </a:lnTo>
                <a:lnTo>
                  <a:pt x="3290" y="2244"/>
                </a:lnTo>
                <a:lnTo>
                  <a:pt x="3290" y="2246"/>
                </a:lnTo>
                <a:lnTo>
                  <a:pt x="3290" y="2248"/>
                </a:lnTo>
                <a:lnTo>
                  <a:pt x="3292" y="2250"/>
                </a:lnTo>
                <a:lnTo>
                  <a:pt x="3292" y="2252"/>
                </a:lnTo>
                <a:lnTo>
                  <a:pt x="3292" y="2256"/>
                </a:lnTo>
                <a:lnTo>
                  <a:pt x="3293" y="2258"/>
                </a:lnTo>
                <a:lnTo>
                  <a:pt x="3293" y="2259"/>
                </a:lnTo>
                <a:lnTo>
                  <a:pt x="3293" y="2261"/>
                </a:lnTo>
                <a:lnTo>
                  <a:pt x="3293" y="2265"/>
                </a:lnTo>
                <a:lnTo>
                  <a:pt x="3295" y="2269"/>
                </a:lnTo>
                <a:lnTo>
                  <a:pt x="3295" y="2273"/>
                </a:lnTo>
                <a:lnTo>
                  <a:pt x="3295" y="2275"/>
                </a:lnTo>
                <a:lnTo>
                  <a:pt x="3295" y="2277"/>
                </a:lnTo>
                <a:lnTo>
                  <a:pt x="3297" y="2281"/>
                </a:lnTo>
                <a:lnTo>
                  <a:pt x="3297" y="2284"/>
                </a:lnTo>
                <a:lnTo>
                  <a:pt x="3297" y="2290"/>
                </a:lnTo>
                <a:lnTo>
                  <a:pt x="3297" y="2294"/>
                </a:lnTo>
                <a:lnTo>
                  <a:pt x="3297" y="2296"/>
                </a:lnTo>
                <a:lnTo>
                  <a:pt x="3297" y="2298"/>
                </a:lnTo>
                <a:lnTo>
                  <a:pt x="3295" y="2304"/>
                </a:lnTo>
                <a:lnTo>
                  <a:pt x="3295" y="2306"/>
                </a:lnTo>
                <a:lnTo>
                  <a:pt x="3295" y="2309"/>
                </a:lnTo>
                <a:lnTo>
                  <a:pt x="3295" y="2313"/>
                </a:lnTo>
                <a:lnTo>
                  <a:pt x="3295" y="2319"/>
                </a:lnTo>
                <a:lnTo>
                  <a:pt x="3295" y="2323"/>
                </a:lnTo>
                <a:lnTo>
                  <a:pt x="3293" y="2325"/>
                </a:lnTo>
                <a:lnTo>
                  <a:pt x="3293" y="2327"/>
                </a:lnTo>
                <a:lnTo>
                  <a:pt x="3293" y="2329"/>
                </a:lnTo>
                <a:lnTo>
                  <a:pt x="3293" y="2332"/>
                </a:lnTo>
                <a:lnTo>
                  <a:pt x="3293" y="2334"/>
                </a:lnTo>
                <a:lnTo>
                  <a:pt x="3292" y="2336"/>
                </a:lnTo>
                <a:lnTo>
                  <a:pt x="3292" y="2338"/>
                </a:lnTo>
                <a:lnTo>
                  <a:pt x="3292" y="2340"/>
                </a:lnTo>
                <a:lnTo>
                  <a:pt x="3292" y="2342"/>
                </a:lnTo>
                <a:lnTo>
                  <a:pt x="3290" y="2348"/>
                </a:lnTo>
                <a:lnTo>
                  <a:pt x="3290" y="2352"/>
                </a:lnTo>
                <a:lnTo>
                  <a:pt x="3290" y="2354"/>
                </a:lnTo>
                <a:lnTo>
                  <a:pt x="3288" y="2355"/>
                </a:lnTo>
                <a:lnTo>
                  <a:pt x="3288" y="2357"/>
                </a:lnTo>
                <a:lnTo>
                  <a:pt x="3288" y="2361"/>
                </a:lnTo>
                <a:lnTo>
                  <a:pt x="3286" y="2363"/>
                </a:lnTo>
                <a:lnTo>
                  <a:pt x="3286" y="2367"/>
                </a:lnTo>
                <a:lnTo>
                  <a:pt x="3284" y="2369"/>
                </a:lnTo>
                <a:lnTo>
                  <a:pt x="3282" y="2375"/>
                </a:lnTo>
                <a:lnTo>
                  <a:pt x="3282" y="2377"/>
                </a:lnTo>
                <a:lnTo>
                  <a:pt x="3280" y="2378"/>
                </a:lnTo>
                <a:lnTo>
                  <a:pt x="3278" y="2377"/>
                </a:lnTo>
                <a:lnTo>
                  <a:pt x="3276" y="2377"/>
                </a:lnTo>
                <a:lnTo>
                  <a:pt x="3276" y="2375"/>
                </a:lnTo>
                <a:lnTo>
                  <a:pt x="3278" y="2375"/>
                </a:lnTo>
                <a:lnTo>
                  <a:pt x="3282" y="2373"/>
                </a:lnTo>
                <a:lnTo>
                  <a:pt x="3278" y="2373"/>
                </a:lnTo>
                <a:lnTo>
                  <a:pt x="3280" y="2373"/>
                </a:lnTo>
                <a:lnTo>
                  <a:pt x="3282" y="2371"/>
                </a:lnTo>
                <a:lnTo>
                  <a:pt x="3282" y="2369"/>
                </a:lnTo>
                <a:lnTo>
                  <a:pt x="3284" y="2367"/>
                </a:lnTo>
                <a:lnTo>
                  <a:pt x="3282" y="2365"/>
                </a:lnTo>
                <a:lnTo>
                  <a:pt x="3284" y="2365"/>
                </a:lnTo>
                <a:lnTo>
                  <a:pt x="3284" y="2363"/>
                </a:lnTo>
                <a:lnTo>
                  <a:pt x="3284" y="2361"/>
                </a:lnTo>
                <a:lnTo>
                  <a:pt x="3284" y="2359"/>
                </a:lnTo>
                <a:lnTo>
                  <a:pt x="3284" y="2357"/>
                </a:lnTo>
                <a:lnTo>
                  <a:pt x="3286" y="2355"/>
                </a:lnTo>
                <a:lnTo>
                  <a:pt x="3286" y="2354"/>
                </a:lnTo>
                <a:lnTo>
                  <a:pt x="3288" y="2352"/>
                </a:lnTo>
                <a:lnTo>
                  <a:pt x="3288" y="2350"/>
                </a:lnTo>
                <a:lnTo>
                  <a:pt x="3288" y="2348"/>
                </a:lnTo>
                <a:lnTo>
                  <a:pt x="3288" y="2346"/>
                </a:lnTo>
                <a:lnTo>
                  <a:pt x="3286" y="2346"/>
                </a:lnTo>
                <a:lnTo>
                  <a:pt x="3288" y="2344"/>
                </a:lnTo>
                <a:lnTo>
                  <a:pt x="3290" y="2344"/>
                </a:lnTo>
                <a:lnTo>
                  <a:pt x="3290" y="2342"/>
                </a:lnTo>
                <a:lnTo>
                  <a:pt x="3288" y="2342"/>
                </a:lnTo>
                <a:lnTo>
                  <a:pt x="3290" y="2340"/>
                </a:lnTo>
                <a:lnTo>
                  <a:pt x="3290" y="2338"/>
                </a:lnTo>
                <a:lnTo>
                  <a:pt x="3292" y="2336"/>
                </a:lnTo>
                <a:lnTo>
                  <a:pt x="3292" y="2334"/>
                </a:lnTo>
                <a:lnTo>
                  <a:pt x="3292" y="2332"/>
                </a:lnTo>
                <a:lnTo>
                  <a:pt x="3290" y="2332"/>
                </a:lnTo>
                <a:lnTo>
                  <a:pt x="3290" y="2330"/>
                </a:lnTo>
                <a:lnTo>
                  <a:pt x="3292" y="2329"/>
                </a:lnTo>
                <a:lnTo>
                  <a:pt x="3290" y="2327"/>
                </a:lnTo>
                <a:lnTo>
                  <a:pt x="3290" y="2325"/>
                </a:lnTo>
                <a:lnTo>
                  <a:pt x="3292" y="2325"/>
                </a:lnTo>
                <a:lnTo>
                  <a:pt x="3292" y="2323"/>
                </a:lnTo>
                <a:lnTo>
                  <a:pt x="3293" y="2321"/>
                </a:lnTo>
                <a:lnTo>
                  <a:pt x="3292" y="2319"/>
                </a:lnTo>
                <a:lnTo>
                  <a:pt x="3292" y="2317"/>
                </a:lnTo>
                <a:lnTo>
                  <a:pt x="3292" y="2315"/>
                </a:lnTo>
                <a:lnTo>
                  <a:pt x="3292" y="2313"/>
                </a:lnTo>
                <a:lnTo>
                  <a:pt x="3292" y="2311"/>
                </a:lnTo>
                <a:lnTo>
                  <a:pt x="3293" y="2307"/>
                </a:lnTo>
                <a:lnTo>
                  <a:pt x="3292" y="2307"/>
                </a:lnTo>
                <a:lnTo>
                  <a:pt x="3293" y="2306"/>
                </a:lnTo>
                <a:lnTo>
                  <a:pt x="3292" y="2302"/>
                </a:lnTo>
                <a:lnTo>
                  <a:pt x="3293" y="2302"/>
                </a:lnTo>
                <a:lnTo>
                  <a:pt x="3295" y="2300"/>
                </a:lnTo>
                <a:lnTo>
                  <a:pt x="3293" y="2298"/>
                </a:lnTo>
                <a:lnTo>
                  <a:pt x="3293" y="2296"/>
                </a:lnTo>
                <a:lnTo>
                  <a:pt x="3295" y="2296"/>
                </a:lnTo>
                <a:lnTo>
                  <a:pt x="3293" y="2294"/>
                </a:lnTo>
                <a:lnTo>
                  <a:pt x="3293" y="2292"/>
                </a:lnTo>
                <a:lnTo>
                  <a:pt x="3293" y="2290"/>
                </a:lnTo>
                <a:lnTo>
                  <a:pt x="3293" y="2288"/>
                </a:lnTo>
                <a:lnTo>
                  <a:pt x="3293" y="2286"/>
                </a:lnTo>
                <a:lnTo>
                  <a:pt x="3292" y="2284"/>
                </a:lnTo>
                <a:lnTo>
                  <a:pt x="3292" y="2282"/>
                </a:lnTo>
                <a:lnTo>
                  <a:pt x="3292" y="2279"/>
                </a:lnTo>
                <a:lnTo>
                  <a:pt x="3293" y="2277"/>
                </a:lnTo>
                <a:lnTo>
                  <a:pt x="3292" y="2277"/>
                </a:lnTo>
                <a:lnTo>
                  <a:pt x="3290" y="2275"/>
                </a:lnTo>
                <a:lnTo>
                  <a:pt x="3288" y="2275"/>
                </a:lnTo>
                <a:lnTo>
                  <a:pt x="3288" y="2273"/>
                </a:lnTo>
                <a:lnTo>
                  <a:pt x="3286" y="2273"/>
                </a:lnTo>
                <a:lnTo>
                  <a:pt x="3286" y="2271"/>
                </a:lnTo>
                <a:lnTo>
                  <a:pt x="3288" y="2271"/>
                </a:lnTo>
                <a:lnTo>
                  <a:pt x="3290" y="2271"/>
                </a:lnTo>
                <a:lnTo>
                  <a:pt x="3290" y="2269"/>
                </a:lnTo>
                <a:lnTo>
                  <a:pt x="3292" y="2269"/>
                </a:lnTo>
                <a:lnTo>
                  <a:pt x="3290" y="2267"/>
                </a:lnTo>
                <a:lnTo>
                  <a:pt x="3290" y="2265"/>
                </a:lnTo>
                <a:lnTo>
                  <a:pt x="3290" y="2263"/>
                </a:lnTo>
                <a:lnTo>
                  <a:pt x="3290" y="2261"/>
                </a:lnTo>
                <a:lnTo>
                  <a:pt x="3288" y="2261"/>
                </a:lnTo>
                <a:lnTo>
                  <a:pt x="3286" y="2263"/>
                </a:lnTo>
                <a:lnTo>
                  <a:pt x="3284" y="2263"/>
                </a:lnTo>
                <a:lnTo>
                  <a:pt x="3284" y="2261"/>
                </a:lnTo>
                <a:lnTo>
                  <a:pt x="3286" y="2259"/>
                </a:lnTo>
                <a:lnTo>
                  <a:pt x="3288" y="2258"/>
                </a:lnTo>
                <a:lnTo>
                  <a:pt x="3288" y="2256"/>
                </a:lnTo>
                <a:lnTo>
                  <a:pt x="3288" y="2254"/>
                </a:lnTo>
                <a:lnTo>
                  <a:pt x="3286" y="2254"/>
                </a:lnTo>
                <a:lnTo>
                  <a:pt x="3286" y="2250"/>
                </a:lnTo>
                <a:lnTo>
                  <a:pt x="3288" y="2250"/>
                </a:lnTo>
                <a:lnTo>
                  <a:pt x="3288" y="2248"/>
                </a:lnTo>
                <a:lnTo>
                  <a:pt x="3286" y="2246"/>
                </a:lnTo>
                <a:lnTo>
                  <a:pt x="3284" y="2246"/>
                </a:lnTo>
                <a:lnTo>
                  <a:pt x="3286" y="2244"/>
                </a:lnTo>
                <a:lnTo>
                  <a:pt x="3284" y="2244"/>
                </a:lnTo>
                <a:lnTo>
                  <a:pt x="3282" y="2242"/>
                </a:lnTo>
                <a:lnTo>
                  <a:pt x="3284" y="2240"/>
                </a:lnTo>
                <a:lnTo>
                  <a:pt x="3284" y="2238"/>
                </a:lnTo>
                <a:lnTo>
                  <a:pt x="3284" y="2236"/>
                </a:lnTo>
                <a:lnTo>
                  <a:pt x="3284" y="2234"/>
                </a:lnTo>
                <a:lnTo>
                  <a:pt x="3282" y="2234"/>
                </a:lnTo>
                <a:lnTo>
                  <a:pt x="3280" y="2233"/>
                </a:lnTo>
                <a:lnTo>
                  <a:pt x="3280" y="2231"/>
                </a:lnTo>
                <a:lnTo>
                  <a:pt x="3278" y="2231"/>
                </a:lnTo>
                <a:lnTo>
                  <a:pt x="3278" y="2229"/>
                </a:lnTo>
                <a:lnTo>
                  <a:pt x="3280" y="2229"/>
                </a:lnTo>
                <a:lnTo>
                  <a:pt x="3278" y="2227"/>
                </a:lnTo>
                <a:lnTo>
                  <a:pt x="3276" y="2227"/>
                </a:lnTo>
                <a:lnTo>
                  <a:pt x="3276" y="2225"/>
                </a:lnTo>
                <a:lnTo>
                  <a:pt x="3276" y="2223"/>
                </a:lnTo>
                <a:lnTo>
                  <a:pt x="3276" y="2221"/>
                </a:lnTo>
                <a:lnTo>
                  <a:pt x="3276" y="2219"/>
                </a:lnTo>
                <a:lnTo>
                  <a:pt x="3276" y="2217"/>
                </a:lnTo>
                <a:lnTo>
                  <a:pt x="3274" y="2217"/>
                </a:lnTo>
                <a:lnTo>
                  <a:pt x="3272" y="2217"/>
                </a:lnTo>
                <a:lnTo>
                  <a:pt x="3272" y="2215"/>
                </a:lnTo>
                <a:lnTo>
                  <a:pt x="3272" y="2213"/>
                </a:lnTo>
                <a:lnTo>
                  <a:pt x="3270" y="2211"/>
                </a:lnTo>
                <a:lnTo>
                  <a:pt x="3269" y="2211"/>
                </a:lnTo>
                <a:lnTo>
                  <a:pt x="3269" y="2210"/>
                </a:lnTo>
                <a:lnTo>
                  <a:pt x="3269" y="2208"/>
                </a:lnTo>
                <a:lnTo>
                  <a:pt x="3270" y="2208"/>
                </a:lnTo>
                <a:lnTo>
                  <a:pt x="3272" y="2210"/>
                </a:lnTo>
                <a:lnTo>
                  <a:pt x="3274" y="2211"/>
                </a:lnTo>
                <a:close/>
                <a:moveTo>
                  <a:pt x="3069" y="2213"/>
                </a:moveTo>
                <a:lnTo>
                  <a:pt x="3067" y="2213"/>
                </a:lnTo>
                <a:lnTo>
                  <a:pt x="3065" y="2213"/>
                </a:lnTo>
                <a:lnTo>
                  <a:pt x="3065" y="2211"/>
                </a:lnTo>
                <a:lnTo>
                  <a:pt x="3067" y="2210"/>
                </a:lnTo>
                <a:lnTo>
                  <a:pt x="3069" y="2210"/>
                </a:lnTo>
                <a:lnTo>
                  <a:pt x="3071" y="2208"/>
                </a:lnTo>
                <a:lnTo>
                  <a:pt x="3071" y="2206"/>
                </a:lnTo>
                <a:lnTo>
                  <a:pt x="3073" y="2204"/>
                </a:lnTo>
                <a:lnTo>
                  <a:pt x="3075" y="2204"/>
                </a:lnTo>
                <a:lnTo>
                  <a:pt x="3076" y="2206"/>
                </a:lnTo>
                <a:lnTo>
                  <a:pt x="3076" y="2208"/>
                </a:lnTo>
                <a:lnTo>
                  <a:pt x="3076" y="2210"/>
                </a:lnTo>
                <a:lnTo>
                  <a:pt x="3075" y="2210"/>
                </a:lnTo>
                <a:lnTo>
                  <a:pt x="3073" y="2210"/>
                </a:lnTo>
                <a:lnTo>
                  <a:pt x="3071" y="2211"/>
                </a:lnTo>
                <a:lnTo>
                  <a:pt x="3069" y="2213"/>
                </a:lnTo>
                <a:close/>
                <a:moveTo>
                  <a:pt x="2994" y="2204"/>
                </a:moveTo>
                <a:lnTo>
                  <a:pt x="2994" y="2206"/>
                </a:lnTo>
                <a:lnTo>
                  <a:pt x="2992" y="2206"/>
                </a:lnTo>
                <a:lnTo>
                  <a:pt x="2990" y="2206"/>
                </a:lnTo>
                <a:lnTo>
                  <a:pt x="2990" y="2204"/>
                </a:lnTo>
                <a:lnTo>
                  <a:pt x="2992" y="2202"/>
                </a:lnTo>
                <a:lnTo>
                  <a:pt x="2994" y="2202"/>
                </a:lnTo>
                <a:lnTo>
                  <a:pt x="2994" y="2204"/>
                </a:lnTo>
                <a:close/>
                <a:moveTo>
                  <a:pt x="3005" y="2206"/>
                </a:moveTo>
                <a:lnTo>
                  <a:pt x="3005" y="2208"/>
                </a:lnTo>
                <a:lnTo>
                  <a:pt x="3004" y="2208"/>
                </a:lnTo>
                <a:lnTo>
                  <a:pt x="3002" y="2206"/>
                </a:lnTo>
                <a:lnTo>
                  <a:pt x="3002" y="2204"/>
                </a:lnTo>
                <a:lnTo>
                  <a:pt x="3002" y="2200"/>
                </a:lnTo>
                <a:lnTo>
                  <a:pt x="3004" y="2202"/>
                </a:lnTo>
                <a:lnTo>
                  <a:pt x="3004" y="2204"/>
                </a:lnTo>
                <a:lnTo>
                  <a:pt x="3005" y="2204"/>
                </a:lnTo>
                <a:lnTo>
                  <a:pt x="3005" y="2206"/>
                </a:lnTo>
                <a:close/>
                <a:moveTo>
                  <a:pt x="2936" y="2200"/>
                </a:moveTo>
                <a:lnTo>
                  <a:pt x="2934" y="2204"/>
                </a:lnTo>
                <a:lnTo>
                  <a:pt x="2932" y="2204"/>
                </a:lnTo>
                <a:lnTo>
                  <a:pt x="2931" y="2204"/>
                </a:lnTo>
                <a:lnTo>
                  <a:pt x="2927" y="2204"/>
                </a:lnTo>
                <a:lnTo>
                  <a:pt x="2927" y="2202"/>
                </a:lnTo>
                <a:lnTo>
                  <a:pt x="2931" y="2200"/>
                </a:lnTo>
                <a:lnTo>
                  <a:pt x="2932" y="2202"/>
                </a:lnTo>
                <a:lnTo>
                  <a:pt x="2932" y="2200"/>
                </a:lnTo>
                <a:lnTo>
                  <a:pt x="2934" y="2200"/>
                </a:lnTo>
                <a:lnTo>
                  <a:pt x="2936" y="2200"/>
                </a:lnTo>
                <a:close/>
                <a:moveTo>
                  <a:pt x="3269" y="2204"/>
                </a:moveTo>
                <a:lnTo>
                  <a:pt x="3269" y="2206"/>
                </a:lnTo>
                <a:lnTo>
                  <a:pt x="3267" y="2204"/>
                </a:lnTo>
                <a:lnTo>
                  <a:pt x="3265" y="2204"/>
                </a:lnTo>
                <a:lnTo>
                  <a:pt x="3265" y="2202"/>
                </a:lnTo>
                <a:lnTo>
                  <a:pt x="3263" y="2202"/>
                </a:lnTo>
                <a:lnTo>
                  <a:pt x="3263" y="2200"/>
                </a:lnTo>
                <a:lnTo>
                  <a:pt x="3265" y="2200"/>
                </a:lnTo>
                <a:lnTo>
                  <a:pt x="3267" y="2202"/>
                </a:lnTo>
                <a:lnTo>
                  <a:pt x="3269" y="2204"/>
                </a:lnTo>
                <a:close/>
                <a:moveTo>
                  <a:pt x="2936" y="2200"/>
                </a:moveTo>
                <a:lnTo>
                  <a:pt x="2936" y="2198"/>
                </a:lnTo>
                <a:lnTo>
                  <a:pt x="2938" y="2198"/>
                </a:lnTo>
                <a:lnTo>
                  <a:pt x="2940" y="2200"/>
                </a:lnTo>
                <a:lnTo>
                  <a:pt x="2940" y="2198"/>
                </a:lnTo>
                <a:lnTo>
                  <a:pt x="2944" y="2198"/>
                </a:lnTo>
                <a:lnTo>
                  <a:pt x="2946" y="2198"/>
                </a:lnTo>
                <a:lnTo>
                  <a:pt x="2952" y="2198"/>
                </a:lnTo>
                <a:lnTo>
                  <a:pt x="2948" y="2200"/>
                </a:lnTo>
                <a:lnTo>
                  <a:pt x="2946" y="2200"/>
                </a:lnTo>
                <a:lnTo>
                  <a:pt x="2944" y="2200"/>
                </a:lnTo>
                <a:lnTo>
                  <a:pt x="2944" y="2204"/>
                </a:lnTo>
                <a:lnTo>
                  <a:pt x="2942" y="2206"/>
                </a:lnTo>
                <a:lnTo>
                  <a:pt x="2944" y="2206"/>
                </a:lnTo>
                <a:lnTo>
                  <a:pt x="2944" y="2208"/>
                </a:lnTo>
                <a:lnTo>
                  <a:pt x="2946" y="2208"/>
                </a:lnTo>
                <a:lnTo>
                  <a:pt x="2948" y="2210"/>
                </a:lnTo>
                <a:lnTo>
                  <a:pt x="2946" y="2211"/>
                </a:lnTo>
                <a:lnTo>
                  <a:pt x="2944" y="2211"/>
                </a:lnTo>
                <a:lnTo>
                  <a:pt x="2942" y="2210"/>
                </a:lnTo>
                <a:lnTo>
                  <a:pt x="2940" y="2211"/>
                </a:lnTo>
                <a:lnTo>
                  <a:pt x="2938" y="2211"/>
                </a:lnTo>
                <a:lnTo>
                  <a:pt x="2938" y="2213"/>
                </a:lnTo>
                <a:lnTo>
                  <a:pt x="2934" y="2213"/>
                </a:lnTo>
                <a:lnTo>
                  <a:pt x="2932" y="2213"/>
                </a:lnTo>
                <a:lnTo>
                  <a:pt x="2931" y="2213"/>
                </a:lnTo>
                <a:lnTo>
                  <a:pt x="2929" y="2215"/>
                </a:lnTo>
                <a:lnTo>
                  <a:pt x="2927" y="2217"/>
                </a:lnTo>
                <a:lnTo>
                  <a:pt x="2925" y="2217"/>
                </a:lnTo>
                <a:lnTo>
                  <a:pt x="2925" y="2215"/>
                </a:lnTo>
                <a:lnTo>
                  <a:pt x="2925" y="2213"/>
                </a:lnTo>
                <a:lnTo>
                  <a:pt x="2923" y="2213"/>
                </a:lnTo>
                <a:lnTo>
                  <a:pt x="2921" y="2211"/>
                </a:lnTo>
                <a:lnTo>
                  <a:pt x="2919" y="2210"/>
                </a:lnTo>
                <a:lnTo>
                  <a:pt x="2919" y="2208"/>
                </a:lnTo>
                <a:lnTo>
                  <a:pt x="2921" y="2208"/>
                </a:lnTo>
                <a:lnTo>
                  <a:pt x="2921" y="2204"/>
                </a:lnTo>
                <a:lnTo>
                  <a:pt x="2923" y="2206"/>
                </a:lnTo>
                <a:lnTo>
                  <a:pt x="2923" y="2208"/>
                </a:lnTo>
                <a:lnTo>
                  <a:pt x="2925" y="2208"/>
                </a:lnTo>
                <a:lnTo>
                  <a:pt x="2925" y="2210"/>
                </a:lnTo>
                <a:lnTo>
                  <a:pt x="2927" y="2210"/>
                </a:lnTo>
                <a:lnTo>
                  <a:pt x="2929" y="2210"/>
                </a:lnTo>
                <a:lnTo>
                  <a:pt x="2931" y="2210"/>
                </a:lnTo>
                <a:lnTo>
                  <a:pt x="2932" y="2210"/>
                </a:lnTo>
                <a:lnTo>
                  <a:pt x="2934" y="2210"/>
                </a:lnTo>
                <a:lnTo>
                  <a:pt x="2936" y="2211"/>
                </a:lnTo>
                <a:lnTo>
                  <a:pt x="2938" y="2211"/>
                </a:lnTo>
                <a:lnTo>
                  <a:pt x="2938" y="2210"/>
                </a:lnTo>
                <a:lnTo>
                  <a:pt x="2936" y="2208"/>
                </a:lnTo>
                <a:lnTo>
                  <a:pt x="2938" y="2206"/>
                </a:lnTo>
                <a:lnTo>
                  <a:pt x="2938" y="2204"/>
                </a:lnTo>
                <a:lnTo>
                  <a:pt x="2936" y="2200"/>
                </a:lnTo>
                <a:close/>
                <a:moveTo>
                  <a:pt x="3009" y="2211"/>
                </a:moveTo>
                <a:lnTo>
                  <a:pt x="3009" y="2213"/>
                </a:lnTo>
                <a:lnTo>
                  <a:pt x="3007" y="2211"/>
                </a:lnTo>
                <a:lnTo>
                  <a:pt x="3007" y="2210"/>
                </a:lnTo>
                <a:lnTo>
                  <a:pt x="3007" y="2208"/>
                </a:lnTo>
                <a:lnTo>
                  <a:pt x="3009" y="2208"/>
                </a:lnTo>
                <a:lnTo>
                  <a:pt x="3009" y="2206"/>
                </a:lnTo>
                <a:lnTo>
                  <a:pt x="3009" y="2204"/>
                </a:lnTo>
                <a:lnTo>
                  <a:pt x="3011" y="2202"/>
                </a:lnTo>
                <a:lnTo>
                  <a:pt x="3013" y="2202"/>
                </a:lnTo>
                <a:lnTo>
                  <a:pt x="3015" y="2200"/>
                </a:lnTo>
                <a:lnTo>
                  <a:pt x="3017" y="2198"/>
                </a:lnTo>
                <a:lnTo>
                  <a:pt x="3019" y="2198"/>
                </a:lnTo>
                <a:lnTo>
                  <a:pt x="3019" y="2200"/>
                </a:lnTo>
                <a:lnTo>
                  <a:pt x="3017" y="2200"/>
                </a:lnTo>
                <a:lnTo>
                  <a:pt x="3015" y="2202"/>
                </a:lnTo>
                <a:lnTo>
                  <a:pt x="3013" y="2204"/>
                </a:lnTo>
                <a:lnTo>
                  <a:pt x="3013" y="2206"/>
                </a:lnTo>
                <a:lnTo>
                  <a:pt x="3011" y="2208"/>
                </a:lnTo>
                <a:lnTo>
                  <a:pt x="3009" y="2210"/>
                </a:lnTo>
                <a:lnTo>
                  <a:pt x="3009" y="2211"/>
                </a:lnTo>
                <a:close/>
                <a:moveTo>
                  <a:pt x="2988" y="2196"/>
                </a:moveTo>
                <a:lnTo>
                  <a:pt x="2986" y="2194"/>
                </a:lnTo>
                <a:lnTo>
                  <a:pt x="2988" y="2192"/>
                </a:lnTo>
                <a:lnTo>
                  <a:pt x="2988" y="2190"/>
                </a:lnTo>
                <a:lnTo>
                  <a:pt x="2990" y="2192"/>
                </a:lnTo>
                <a:lnTo>
                  <a:pt x="2990" y="2194"/>
                </a:lnTo>
                <a:lnTo>
                  <a:pt x="2988" y="2196"/>
                </a:lnTo>
                <a:close/>
                <a:moveTo>
                  <a:pt x="3069" y="2190"/>
                </a:moveTo>
                <a:lnTo>
                  <a:pt x="3071" y="2190"/>
                </a:lnTo>
                <a:lnTo>
                  <a:pt x="3071" y="2192"/>
                </a:lnTo>
                <a:lnTo>
                  <a:pt x="3069" y="2192"/>
                </a:lnTo>
                <a:lnTo>
                  <a:pt x="3067" y="2192"/>
                </a:lnTo>
                <a:lnTo>
                  <a:pt x="3065" y="2192"/>
                </a:lnTo>
                <a:lnTo>
                  <a:pt x="3067" y="2192"/>
                </a:lnTo>
                <a:lnTo>
                  <a:pt x="3065" y="2190"/>
                </a:lnTo>
                <a:lnTo>
                  <a:pt x="3067" y="2190"/>
                </a:lnTo>
                <a:lnTo>
                  <a:pt x="3069" y="2190"/>
                </a:lnTo>
                <a:close/>
                <a:moveTo>
                  <a:pt x="3040" y="2190"/>
                </a:moveTo>
                <a:lnTo>
                  <a:pt x="3040" y="2186"/>
                </a:lnTo>
                <a:lnTo>
                  <a:pt x="3038" y="2185"/>
                </a:lnTo>
                <a:lnTo>
                  <a:pt x="3040" y="2183"/>
                </a:lnTo>
                <a:lnTo>
                  <a:pt x="3040" y="2181"/>
                </a:lnTo>
                <a:lnTo>
                  <a:pt x="3040" y="2179"/>
                </a:lnTo>
                <a:lnTo>
                  <a:pt x="3040" y="2177"/>
                </a:lnTo>
                <a:lnTo>
                  <a:pt x="3040" y="2175"/>
                </a:lnTo>
                <a:lnTo>
                  <a:pt x="3042" y="2175"/>
                </a:lnTo>
                <a:lnTo>
                  <a:pt x="3042" y="2177"/>
                </a:lnTo>
                <a:lnTo>
                  <a:pt x="3042" y="2179"/>
                </a:lnTo>
                <a:lnTo>
                  <a:pt x="3044" y="2181"/>
                </a:lnTo>
                <a:lnTo>
                  <a:pt x="3044" y="2183"/>
                </a:lnTo>
                <a:lnTo>
                  <a:pt x="3044" y="2185"/>
                </a:lnTo>
                <a:lnTo>
                  <a:pt x="3042" y="2185"/>
                </a:lnTo>
                <a:lnTo>
                  <a:pt x="3042" y="2186"/>
                </a:lnTo>
                <a:lnTo>
                  <a:pt x="3040" y="2188"/>
                </a:lnTo>
                <a:lnTo>
                  <a:pt x="3042" y="2188"/>
                </a:lnTo>
                <a:lnTo>
                  <a:pt x="3040" y="2190"/>
                </a:lnTo>
                <a:close/>
                <a:moveTo>
                  <a:pt x="3005" y="2179"/>
                </a:moveTo>
                <a:lnTo>
                  <a:pt x="3004" y="2177"/>
                </a:lnTo>
                <a:lnTo>
                  <a:pt x="3002" y="2175"/>
                </a:lnTo>
                <a:lnTo>
                  <a:pt x="3000" y="2177"/>
                </a:lnTo>
                <a:lnTo>
                  <a:pt x="3000" y="2173"/>
                </a:lnTo>
                <a:lnTo>
                  <a:pt x="3002" y="2173"/>
                </a:lnTo>
                <a:lnTo>
                  <a:pt x="3004" y="2175"/>
                </a:lnTo>
                <a:lnTo>
                  <a:pt x="3004" y="2177"/>
                </a:lnTo>
                <a:lnTo>
                  <a:pt x="3005" y="2177"/>
                </a:lnTo>
                <a:lnTo>
                  <a:pt x="3005" y="2179"/>
                </a:lnTo>
                <a:close/>
                <a:moveTo>
                  <a:pt x="3040" y="2190"/>
                </a:moveTo>
                <a:lnTo>
                  <a:pt x="3040" y="2192"/>
                </a:lnTo>
                <a:lnTo>
                  <a:pt x="3042" y="2192"/>
                </a:lnTo>
                <a:lnTo>
                  <a:pt x="3040" y="2194"/>
                </a:lnTo>
                <a:lnTo>
                  <a:pt x="3040" y="2196"/>
                </a:lnTo>
                <a:lnTo>
                  <a:pt x="3040" y="2198"/>
                </a:lnTo>
                <a:lnTo>
                  <a:pt x="3042" y="2198"/>
                </a:lnTo>
                <a:lnTo>
                  <a:pt x="3042" y="2200"/>
                </a:lnTo>
                <a:lnTo>
                  <a:pt x="3044" y="2200"/>
                </a:lnTo>
                <a:lnTo>
                  <a:pt x="3044" y="2198"/>
                </a:lnTo>
                <a:lnTo>
                  <a:pt x="3044" y="2196"/>
                </a:lnTo>
                <a:lnTo>
                  <a:pt x="3046" y="2196"/>
                </a:lnTo>
                <a:lnTo>
                  <a:pt x="3048" y="2194"/>
                </a:lnTo>
                <a:lnTo>
                  <a:pt x="3048" y="2192"/>
                </a:lnTo>
                <a:lnTo>
                  <a:pt x="3050" y="2192"/>
                </a:lnTo>
                <a:lnTo>
                  <a:pt x="3052" y="2192"/>
                </a:lnTo>
                <a:lnTo>
                  <a:pt x="3053" y="2194"/>
                </a:lnTo>
                <a:lnTo>
                  <a:pt x="3055" y="2194"/>
                </a:lnTo>
                <a:lnTo>
                  <a:pt x="3055" y="2192"/>
                </a:lnTo>
                <a:lnTo>
                  <a:pt x="3057" y="2192"/>
                </a:lnTo>
                <a:lnTo>
                  <a:pt x="3057" y="2194"/>
                </a:lnTo>
                <a:lnTo>
                  <a:pt x="3057" y="2196"/>
                </a:lnTo>
                <a:lnTo>
                  <a:pt x="3059" y="2198"/>
                </a:lnTo>
                <a:lnTo>
                  <a:pt x="3061" y="2198"/>
                </a:lnTo>
                <a:lnTo>
                  <a:pt x="3063" y="2198"/>
                </a:lnTo>
                <a:lnTo>
                  <a:pt x="3061" y="2200"/>
                </a:lnTo>
                <a:lnTo>
                  <a:pt x="3059" y="2202"/>
                </a:lnTo>
                <a:lnTo>
                  <a:pt x="3059" y="2204"/>
                </a:lnTo>
                <a:lnTo>
                  <a:pt x="3057" y="2206"/>
                </a:lnTo>
                <a:lnTo>
                  <a:pt x="3055" y="2208"/>
                </a:lnTo>
                <a:lnTo>
                  <a:pt x="3055" y="2210"/>
                </a:lnTo>
                <a:lnTo>
                  <a:pt x="3055" y="2211"/>
                </a:lnTo>
                <a:lnTo>
                  <a:pt x="3053" y="2211"/>
                </a:lnTo>
                <a:lnTo>
                  <a:pt x="3053" y="2210"/>
                </a:lnTo>
                <a:lnTo>
                  <a:pt x="3053" y="2208"/>
                </a:lnTo>
                <a:lnTo>
                  <a:pt x="3052" y="2208"/>
                </a:lnTo>
                <a:lnTo>
                  <a:pt x="3053" y="2208"/>
                </a:lnTo>
                <a:lnTo>
                  <a:pt x="3050" y="2208"/>
                </a:lnTo>
                <a:lnTo>
                  <a:pt x="3052" y="2206"/>
                </a:lnTo>
                <a:lnTo>
                  <a:pt x="3050" y="2204"/>
                </a:lnTo>
                <a:lnTo>
                  <a:pt x="3048" y="2204"/>
                </a:lnTo>
                <a:lnTo>
                  <a:pt x="3050" y="2202"/>
                </a:lnTo>
                <a:lnTo>
                  <a:pt x="3048" y="2200"/>
                </a:lnTo>
                <a:lnTo>
                  <a:pt x="3048" y="2202"/>
                </a:lnTo>
                <a:lnTo>
                  <a:pt x="3048" y="2204"/>
                </a:lnTo>
                <a:lnTo>
                  <a:pt x="3046" y="2204"/>
                </a:lnTo>
                <a:lnTo>
                  <a:pt x="3046" y="2206"/>
                </a:lnTo>
                <a:lnTo>
                  <a:pt x="3044" y="2206"/>
                </a:lnTo>
                <a:lnTo>
                  <a:pt x="3042" y="2206"/>
                </a:lnTo>
                <a:lnTo>
                  <a:pt x="3040" y="2208"/>
                </a:lnTo>
                <a:lnTo>
                  <a:pt x="3038" y="2206"/>
                </a:lnTo>
                <a:lnTo>
                  <a:pt x="3038" y="2208"/>
                </a:lnTo>
                <a:lnTo>
                  <a:pt x="3038" y="2211"/>
                </a:lnTo>
                <a:lnTo>
                  <a:pt x="3036" y="2211"/>
                </a:lnTo>
                <a:lnTo>
                  <a:pt x="3036" y="2213"/>
                </a:lnTo>
                <a:lnTo>
                  <a:pt x="3034" y="2213"/>
                </a:lnTo>
                <a:lnTo>
                  <a:pt x="3034" y="2211"/>
                </a:lnTo>
                <a:lnTo>
                  <a:pt x="3034" y="2210"/>
                </a:lnTo>
                <a:lnTo>
                  <a:pt x="3036" y="2208"/>
                </a:lnTo>
                <a:lnTo>
                  <a:pt x="3034" y="2206"/>
                </a:lnTo>
                <a:lnTo>
                  <a:pt x="3034" y="2204"/>
                </a:lnTo>
                <a:lnTo>
                  <a:pt x="3032" y="2202"/>
                </a:lnTo>
                <a:lnTo>
                  <a:pt x="3034" y="2200"/>
                </a:lnTo>
                <a:lnTo>
                  <a:pt x="3034" y="2198"/>
                </a:lnTo>
                <a:lnTo>
                  <a:pt x="3034" y="2200"/>
                </a:lnTo>
                <a:lnTo>
                  <a:pt x="3034" y="2202"/>
                </a:lnTo>
                <a:lnTo>
                  <a:pt x="3036" y="2202"/>
                </a:lnTo>
                <a:lnTo>
                  <a:pt x="3038" y="2200"/>
                </a:lnTo>
                <a:lnTo>
                  <a:pt x="3038" y="2198"/>
                </a:lnTo>
                <a:lnTo>
                  <a:pt x="3036" y="2198"/>
                </a:lnTo>
                <a:lnTo>
                  <a:pt x="3036" y="2196"/>
                </a:lnTo>
                <a:lnTo>
                  <a:pt x="3034" y="2196"/>
                </a:lnTo>
                <a:lnTo>
                  <a:pt x="3032" y="2196"/>
                </a:lnTo>
                <a:lnTo>
                  <a:pt x="3030" y="2196"/>
                </a:lnTo>
                <a:lnTo>
                  <a:pt x="3028" y="2196"/>
                </a:lnTo>
                <a:lnTo>
                  <a:pt x="3027" y="2196"/>
                </a:lnTo>
                <a:lnTo>
                  <a:pt x="3023" y="2194"/>
                </a:lnTo>
                <a:lnTo>
                  <a:pt x="3017" y="2192"/>
                </a:lnTo>
                <a:lnTo>
                  <a:pt x="3017" y="2190"/>
                </a:lnTo>
                <a:lnTo>
                  <a:pt x="3015" y="2190"/>
                </a:lnTo>
                <a:lnTo>
                  <a:pt x="3015" y="2188"/>
                </a:lnTo>
                <a:lnTo>
                  <a:pt x="3013" y="2188"/>
                </a:lnTo>
                <a:lnTo>
                  <a:pt x="3011" y="2188"/>
                </a:lnTo>
                <a:lnTo>
                  <a:pt x="3009" y="2188"/>
                </a:lnTo>
                <a:lnTo>
                  <a:pt x="3007" y="2190"/>
                </a:lnTo>
                <a:lnTo>
                  <a:pt x="3005" y="2190"/>
                </a:lnTo>
                <a:lnTo>
                  <a:pt x="3005" y="2192"/>
                </a:lnTo>
                <a:lnTo>
                  <a:pt x="3004" y="2192"/>
                </a:lnTo>
                <a:lnTo>
                  <a:pt x="3004" y="2190"/>
                </a:lnTo>
                <a:lnTo>
                  <a:pt x="3002" y="2190"/>
                </a:lnTo>
                <a:lnTo>
                  <a:pt x="2998" y="2190"/>
                </a:lnTo>
                <a:lnTo>
                  <a:pt x="2996" y="2190"/>
                </a:lnTo>
                <a:lnTo>
                  <a:pt x="2994" y="2190"/>
                </a:lnTo>
                <a:lnTo>
                  <a:pt x="2994" y="2192"/>
                </a:lnTo>
                <a:lnTo>
                  <a:pt x="2992" y="2194"/>
                </a:lnTo>
                <a:lnTo>
                  <a:pt x="2992" y="2192"/>
                </a:lnTo>
                <a:lnTo>
                  <a:pt x="2990" y="2190"/>
                </a:lnTo>
                <a:lnTo>
                  <a:pt x="2990" y="2188"/>
                </a:lnTo>
                <a:lnTo>
                  <a:pt x="2988" y="2188"/>
                </a:lnTo>
                <a:lnTo>
                  <a:pt x="2986" y="2188"/>
                </a:lnTo>
                <a:lnTo>
                  <a:pt x="2986" y="2190"/>
                </a:lnTo>
                <a:lnTo>
                  <a:pt x="2984" y="2192"/>
                </a:lnTo>
                <a:lnTo>
                  <a:pt x="2984" y="2194"/>
                </a:lnTo>
                <a:lnTo>
                  <a:pt x="2982" y="2194"/>
                </a:lnTo>
                <a:lnTo>
                  <a:pt x="2980" y="2194"/>
                </a:lnTo>
                <a:lnTo>
                  <a:pt x="2979" y="2196"/>
                </a:lnTo>
                <a:lnTo>
                  <a:pt x="2977" y="2196"/>
                </a:lnTo>
                <a:lnTo>
                  <a:pt x="2977" y="2198"/>
                </a:lnTo>
                <a:lnTo>
                  <a:pt x="2975" y="2200"/>
                </a:lnTo>
                <a:lnTo>
                  <a:pt x="2975" y="2202"/>
                </a:lnTo>
                <a:lnTo>
                  <a:pt x="2975" y="2204"/>
                </a:lnTo>
                <a:lnTo>
                  <a:pt x="2975" y="2206"/>
                </a:lnTo>
                <a:lnTo>
                  <a:pt x="2975" y="2208"/>
                </a:lnTo>
                <a:lnTo>
                  <a:pt x="2975" y="2210"/>
                </a:lnTo>
                <a:lnTo>
                  <a:pt x="2973" y="2208"/>
                </a:lnTo>
                <a:lnTo>
                  <a:pt x="2971" y="2206"/>
                </a:lnTo>
                <a:lnTo>
                  <a:pt x="2971" y="2204"/>
                </a:lnTo>
                <a:lnTo>
                  <a:pt x="2973" y="2204"/>
                </a:lnTo>
                <a:lnTo>
                  <a:pt x="2973" y="2202"/>
                </a:lnTo>
                <a:lnTo>
                  <a:pt x="2971" y="2202"/>
                </a:lnTo>
                <a:lnTo>
                  <a:pt x="2971" y="2200"/>
                </a:lnTo>
                <a:lnTo>
                  <a:pt x="2973" y="2198"/>
                </a:lnTo>
                <a:lnTo>
                  <a:pt x="2973" y="2196"/>
                </a:lnTo>
                <a:lnTo>
                  <a:pt x="2971" y="2196"/>
                </a:lnTo>
                <a:lnTo>
                  <a:pt x="2971" y="2198"/>
                </a:lnTo>
                <a:lnTo>
                  <a:pt x="2969" y="2196"/>
                </a:lnTo>
                <a:lnTo>
                  <a:pt x="2971" y="2194"/>
                </a:lnTo>
                <a:lnTo>
                  <a:pt x="2969" y="2192"/>
                </a:lnTo>
                <a:lnTo>
                  <a:pt x="2971" y="2192"/>
                </a:lnTo>
                <a:lnTo>
                  <a:pt x="2973" y="2192"/>
                </a:lnTo>
                <a:lnTo>
                  <a:pt x="2975" y="2192"/>
                </a:lnTo>
                <a:lnTo>
                  <a:pt x="2977" y="2192"/>
                </a:lnTo>
                <a:lnTo>
                  <a:pt x="2979" y="2190"/>
                </a:lnTo>
                <a:lnTo>
                  <a:pt x="2979" y="2188"/>
                </a:lnTo>
                <a:lnTo>
                  <a:pt x="2980" y="2190"/>
                </a:lnTo>
                <a:lnTo>
                  <a:pt x="2982" y="2192"/>
                </a:lnTo>
                <a:lnTo>
                  <a:pt x="2980" y="2188"/>
                </a:lnTo>
                <a:lnTo>
                  <a:pt x="2982" y="2188"/>
                </a:lnTo>
                <a:lnTo>
                  <a:pt x="2984" y="2186"/>
                </a:lnTo>
                <a:lnTo>
                  <a:pt x="2984" y="2185"/>
                </a:lnTo>
                <a:lnTo>
                  <a:pt x="2986" y="2185"/>
                </a:lnTo>
                <a:lnTo>
                  <a:pt x="2986" y="2183"/>
                </a:lnTo>
                <a:lnTo>
                  <a:pt x="2988" y="2183"/>
                </a:lnTo>
                <a:lnTo>
                  <a:pt x="2990" y="2183"/>
                </a:lnTo>
                <a:lnTo>
                  <a:pt x="2992" y="2183"/>
                </a:lnTo>
                <a:lnTo>
                  <a:pt x="2992" y="2181"/>
                </a:lnTo>
                <a:lnTo>
                  <a:pt x="2990" y="2179"/>
                </a:lnTo>
                <a:lnTo>
                  <a:pt x="2992" y="2177"/>
                </a:lnTo>
                <a:lnTo>
                  <a:pt x="2992" y="2175"/>
                </a:lnTo>
                <a:lnTo>
                  <a:pt x="2994" y="2175"/>
                </a:lnTo>
                <a:lnTo>
                  <a:pt x="2994" y="2177"/>
                </a:lnTo>
                <a:lnTo>
                  <a:pt x="2992" y="2179"/>
                </a:lnTo>
                <a:lnTo>
                  <a:pt x="2992" y="2181"/>
                </a:lnTo>
                <a:lnTo>
                  <a:pt x="2994" y="2181"/>
                </a:lnTo>
                <a:lnTo>
                  <a:pt x="2994" y="2179"/>
                </a:lnTo>
                <a:lnTo>
                  <a:pt x="2996" y="2181"/>
                </a:lnTo>
                <a:lnTo>
                  <a:pt x="2998" y="2183"/>
                </a:lnTo>
                <a:lnTo>
                  <a:pt x="3000" y="2183"/>
                </a:lnTo>
                <a:lnTo>
                  <a:pt x="3002" y="2183"/>
                </a:lnTo>
                <a:lnTo>
                  <a:pt x="3002" y="2185"/>
                </a:lnTo>
                <a:lnTo>
                  <a:pt x="3004" y="2185"/>
                </a:lnTo>
                <a:lnTo>
                  <a:pt x="3004" y="2183"/>
                </a:lnTo>
                <a:lnTo>
                  <a:pt x="3004" y="2181"/>
                </a:lnTo>
                <a:lnTo>
                  <a:pt x="3005" y="2179"/>
                </a:lnTo>
                <a:lnTo>
                  <a:pt x="3007" y="2179"/>
                </a:lnTo>
                <a:lnTo>
                  <a:pt x="3009" y="2179"/>
                </a:lnTo>
                <a:lnTo>
                  <a:pt x="3009" y="2175"/>
                </a:lnTo>
                <a:lnTo>
                  <a:pt x="3011" y="2173"/>
                </a:lnTo>
                <a:lnTo>
                  <a:pt x="3009" y="2171"/>
                </a:lnTo>
                <a:lnTo>
                  <a:pt x="3007" y="2169"/>
                </a:lnTo>
                <a:lnTo>
                  <a:pt x="3005" y="2169"/>
                </a:lnTo>
                <a:lnTo>
                  <a:pt x="3004" y="2169"/>
                </a:lnTo>
                <a:lnTo>
                  <a:pt x="3004" y="2167"/>
                </a:lnTo>
                <a:lnTo>
                  <a:pt x="3002" y="2165"/>
                </a:lnTo>
                <a:lnTo>
                  <a:pt x="3002" y="2163"/>
                </a:lnTo>
                <a:lnTo>
                  <a:pt x="3004" y="2163"/>
                </a:lnTo>
                <a:lnTo>
                  <a:pt x="3005" y="2162"/>
                </a:lnTo>
                <a:lnTo>
                  <a:pt x="3007" y="2163"/>
                </a:lnTo>
                <a:lnTo>
                  <a:pt x="3009" y="2165"/>
                </a:lnTo>
                <a:lnTo>
                  <a:pt x="3011" y="2163"/>
                </a:lnTo>
                <a:lnTo>
                  <a:pt x="3009" y="2162"/>
                </a:lnTo>
                <a:lnTo>
                  <a:pt x="3011" y="2160"/>
                </a:lnTo>
                <a:lnTo>
                  <a:pt x="3015" y="2158"/>
                </a:lnTo>
                <a:lnTo>
                  <a:pt x="3017" y="2158"/>
                </a:lnTo>
                <a:lnTo>
                  <a:pt x="3017" y="2156"/>
                </a:lnTo>
                <a:lnTo>
                  <a:pt x="3019" y="2154"/>
                </a:lnTo>
                <a:lnTo>
                  <a:pt x="3021" y="2154"/>
                </a:lnTo>
                <a:lnTo>
                  <a:pt x="3023" y="2152"/>
                </a:lnTo>
                <a:lnTo>
                  <a:pt x="3025" y="2150"/>
                </a:lnTo>
                <a:lnTo>
                  <a:pt x="3027" y="2148"/>
                </a:lnTo>
                <a:lnTo>
                  <a:pt x="3028" y="2148"/>
                </a:lnTo>
                <a:lnTo>
                  <a:pt x="3028" y="2150"/>
                </a:lnTo>
                <a:lnTo>
                  <a:pt x="3028" y="2152"/>
                </a:lnTo>
                <a:lnTo>
                  <a:pt x="3028" y="2154"/>
                </a:lnTo>
                <a:lnTo>
                  <a:pt x="3027" y="2156"/>
                </a:lnTo>
                <a:lnTo>
                  <a:pt x="3027" y="2158"/>
                </a:lnTo>
                <a:lnTo>
                  <a:pt x="3027" y="2160"/>
                </a:lnTo>
                <a:lnTo>
                  <a:pt x="3027" y="2162"/>
                </a:lnTo>
                <a:lnTo>
                  <a:pt x="3028" y="2163"/>
                </a:lnTo>
                <a:lnTo>
                  <a:pt x="3030" y="2163"/>
                </a:lnTo>
                <a:lnTo>
                  <a:pt x="3032" y="2165"/>
                </a:lnTo>
                <a:lnTo>
                  <a:pt x="3032" y="2167"/>
                </a:lnTo>
                <a:lnTo>
                  <a:pt x="3036" y="2167"/>
                </a:lnTo>
                <a:lnTo>
                  <a:pt x="3036" y="2165"/>
                </a:lnTo>
                <a:lnTo>
                  <a:pt x="3038" y="2165"/>
                </a:lnTo>
                <a:lnTo>
                  <a:pt x="3040" y="2165"/>
                </a:lnTo>
                <a:lnTo>
                  <a:pt x="3040" y="2167"/>
                </a:lnTo>
                <a:lnTo>
                  <a:pt x="3040" y="2169"/>
                </a:lnTo>
                <a:lnTo>
                  <a:pt x="3040" y="2171"/>
                </a:lnTo>
                <a:lnTo>
                  <a:pt x="3040" y="2173"/>
                </a:lnTo>
                <a:lnTo>
                  <a:pt x="3038" y="2171"/>
                </a:lnTo>
                <a:lnTo>
                  <a:pt x="3036" y="2171"/>
                </a:lnTo>
                <a:lnTo>
                  <a:pt x="3034" y="2171"/>
                </a:lnTo>
                <a:lnTo>
                  <a:pt x="3032" y="2171"/>
                </a:lnTo>
                <a:lnTo>
                  <a:pt x="3032" y="2173"/>
                </a:lnTo>
                <a:lnTo>
                  <a:pt x="3032" y="2175"/>
                </a:lnTo>
                <a:lnTo>
                  <a:pt x="3034" y="2177"/>
                </a:lnTo>
                <a:lnTo>
                  <a:pt x="3036" y="2177"/>
                </a:lnTo>
                <a:lnTo>
                  <a:pt x="3036" y="2179"/>
                </a:lnTo>
                <a:lnTo>
                  <a:pt x="3036" y="2181"/>
                </a:lnTo>
                <a:lnTo>
                  <a:pt x="3034" y="2181"/>
                </a:lnTo>
                <a:lnTo>
                  <a:pt x="3034" y="2183"/>
                </a:lnTo>
                <a:lnTo>
                  <a:pt x="3032" y="2185"/>
                </a:lnTo>
                <a:lnTo>
                  <a:pt x="3032" y="2186"/>
                </a:lnTo>
                <a:lnTo>
                  <a:pt x="3034" y="2186"/>
                </a:lnTo>
                <a:lnTo>
                  <a:pt x="3034" y="2188"/>
                </a:lnTo>
                <a:lnTo>
                  <a:pt x="3034" y="2190"/>
                </a:lnTo>
                <a:lnTo>
                  <a:pt x="3034" y="2192"/>
                </a:lnTo>
                <a:lnTo>
                  <a:pt x="3036" y="2194"/>
                </a:lnTo>
                <a:lnTo>
                  <a:pt x="3038" y="2190"/>
                </a:lnTo>
                <a:lnTo>
                  <a:pt x="3040" y="2190"/>
                </a:lnTo>
                <a:close/>
                <a:moveTo>
                  <a:pt x="3048" y="2142"/>
                </a:moveTo>
                <a:lnTo>
                  <a:pt x="3048" y="2144"/>
                </a:lnTo>
                <a:lnTo>
                  <a:pt x="3046" y="2144"/>
                </a:lnTo>
                <a:lnTo>
                  <a:pt x="3044" y="2144"/>
                </a:lnTo>
                <a:lnTo>
                  <a:pt x="3040" y="2148"/>
                </a:lnTo>
                <a:lnTo>
                  <a:pt x="3038" y="2148"/>
                </a:lnTo>
                <a:lnTo>
                  <a:pt x="3038" y="2146"/>
                </a:lnTo>
                <a:lnTo>
                  <a:pt x="3036" y="2142"/>
                </a:lnTo>
                <a:lnTo>
                  <a:pt x="3038" y="2142"/>
                </a:lnTo>
                <a:lnTo>
                  <a:pt x="3040" y="2142"/>
                </a:lnTo>
                <a:lnTo>
                  <a:pt x="3042" y="2142"/>
                </a:lnTo>
                <a:lnTo>
                  <a:pt x="3042" y="2140"/>
                </a:lnTo>
                <a:lnTo>
                  <a:pt x="3042" y="2138"/>
                </a:lnTo>
                <a:lnTo>
                  <a:pt x="3044" y="2137"/>
                </a:lnTo>
                <a:lnTo>
                  <a:pt x="3046" y="2138"/>
                </a:lnTo>
                <a:lnTo>
                  <a:pt x="3048" y="2140"/>
                </a:lnTo>
                <a:lnTo>
                  <a:pt x="3048" y="2142"/>
                </a:lnTo>
                <a:close/>
                <a:moveTo>
                  <a:pt x="2919" y="2135"/>
                </a:moveTo>
                <a:lnTo>
                  <a:pt x="2917" y="2137"/>
                </a:lnTo>
                <a:lnTo>
                  <a:pt x="2917" y="2138"/>
                </a:lnTo>
                <a:lnTo>
                  <a:pt x="2915" y="2140"/>
                </a:lnTo>
                <a:lnTo>
                  <a:pt x="2913" y="2142"/>
                </a:lnTo>
                <a:lnTo>
                  <a:pt x="2911" y="2140"/>
                </a:lnTo>
                <a:lnTo>
                  <a:pt x="2911" y="2142"/>
                </a:lnTo>
                <a:lnTo>
                  <a:pt x="2909" y="2142"/>
                </a:lnTo>
                <a:lnTo>
                  <a:pt x="2907" y="2142"/>
                </a:lnTo>
                <a:lnTo>
                  <a:pt x="2906" y="2142"/>
                </a:lnTo>
                <a:lnTo>
                  <a:pt x="2904" y="2142"/>
                </a:lnTo>
                <a:lnTo>
                  <a:pt x="2902" y="2140"/>
                </a:lnTo>
                <a:lnTo>
                  <a:pt x="2902" y="2138"/>
                </a:lnTo>
                <a:lnTo>
                  <a:pt x="2906" y="2138"/>
                </a:lnTo>
                <a:lnTo>
                  <a:pt x="2906" y="2137"/>
                </a:lnTo>
                <a:lnTo>
                  <a:pt x="2906" y="2135"/>
                </a:lnTo>
                <a:lnTo>
                  <a:pt x="2904" y="2133"/>
                </a:lnTo>
                <a:lnTo>
                  <a:pt x="2904" y="2131"/>
                </a:lnTo>
                <a:lnTo>
                  <a:pt x="2906" y="2131"/>
                </a:lnTo>
                <a:lnTo>
                  <a:pt x="2907" y="2131"/>
                </a:lnTo>
                <a:lnTo>
                  <a:pt x="2909" y="2133"/>
                </a:lnTo>
                <a:lnTo>
                  <a:pt x="2909" y="2135"/>
                </a:lnTo>
                <a:lnTo>
                  <a:pt x="2911" y="2135"/>
                </a:lnTo>
                <a:lnTo>
                  <a:pt x="2913" y="2135"/>
                </a:lnTo>
                <a:lnTo>
                  <a:pt x="2911" y="2133"/>
                </a:lnTo>
                <a:lnTo>
                  <a:pt x="2913" y="2131"/>
                </a:lnTo>
                <a:lnTo>
                  <a:pt x="2913" y="2129"/>
                </a:lnTo>
                <a:lnTo>
                  <a:pt x="2913" y="2127"/>
                </a:lnTo>
                <a:lnTo>
                  <a:pt x="2915" y="2129"/>
                </a:lnTo>
                <a:lnTo>
                  <a:pt x="2919" y="2131"/>
                </a:lnTo>
                <a:lnTo>
                  <a:pt x="2919" y="2133"/>
                </a:lnTo>
                <a:lnTo>
                  <a:pt x="2919" y="2135"/>
                </a:lnTo>
                <a:close/>
                <a:moveTo>
                  <a:pt x="3065" y="2125"/>
                </a:moveTo>
                <a:lnTo>
                  <a:pt x="3063" y="2127"/>
                </a:lnTo>
                <a:lnTo>
                  <a:pt x="3061" y="2125"/>
                </a:lnTo>
                <a:lnTo>
                  <a:pt x="3059" y="2125"/>
                </a:lnTo>
                <a:lnTo>
                  <a:pt x="3059" y="2127"/>
                </a:lnTo>
                <a:lnTo>
                  <a:pt x="3057" y="2129"/>
                </a:lnTo>
                <a:lnTo>
                  <a:pt x="3055" y="2131"/>
                </a:lnTo>
                <a:lnTo>
                  <a:pt x="3055" y="2133"/>
                </a:lnTo>
                <a:lnTo>
                  <a:pt x="3053" y="2133"/>
                </a:lnTo>
                <a:lnTo>
                  <a:pt x="3052" y="2133"/>
                </a:lnTo>
                <a:lnTo>
                  <a:pt x="3053" y="2131"/>
                </a:lnTo>
                <a:lnTo>
                  <a:pt x="3055" y="2129"/>
                </a:lnTo>
                <a:lnTo>
                  <a:pt x="3055" y="2127"/>
                </a:lnTo>
                <a:lnTo>
                  <a:pt x="3057" y="2127"/>
                </a:lnTo>
                <a:lnTo>
                  <a:pt x="3057" y="2125"/>
                </a:lnTo>
                <a:lnTo>
                  <a:pt x="3059" y="2123"/>
                </a:lnTo>
                <a:lnTo>
                  <a:pt x="3061" y="2123"/>
                </a:lnTo>
                <a:lnTo>
                  <a:pt x="3063" y="2123"/>
                </a:lnTo>
                <a:lnTo>
                  <a:pt x="3065" y="2125"/>
                </a:lnTo>
                <a:close/>
                <a:moveTo>
                  <a:pt x="2917" y="2281"/>
                </a:moveTo>
                <a:lnTo>
                  <a:pt x="2915" y="2281"/>
                </a:lnTo>
                <a:lnTo>
                  <a:pt x="2913" y="2282"/>
                </a:lnTo>
                <a:lnTo>
                  <a:pt x="2911" y="2282"/>
                </a:lnTo>
                <a:lnTo>
                  <a:pt x="2909" y="2282"/>
                </a:lnTo>
                <a:lnTo>
                  <a:pt x="2909" y="2284"/>
                </a:lnTo>
                <a:lnTo>
                  <a:pt x="2907" y="2286"/>
                </a:lnTo>
                <a:lnTo>
                  <a:pt x="2907" y="2284"/>
                </a:lnTo>
                <a:lnTo>
                  <a:pt x="2907" y="2282"/>
                </a:lnTo>
                <a:lnTo>
                  <a:pt x="2906" y="2282"/>
                </a:lnTo>
                <a:lnTo>
                  <a:pt x="2906" y="2281"/>
                </a:lnTo>
                <a:lnTo>
                  <a:pt x="2904" y="2279"/>
                </a:lnTo>
                <a:lnTo>
                  <a:pt x="2902" y="2281"/>
                </a:lnTo>
                <a:lnTo>
                  <a:pt x="2904" y="2282"/>
                </a:lnTo>
                <a:lnTo>
                  <a:pt x="2904" y="2284"/>
                </a:lnTo>
                <a:lnTo>
                  <a:pt x="2902" y="2284"/>
                </a:lnTo>
                <a:lnTo>
                  <a:pt x="2900" y="2284"/>
                </a:lnTo>
                <a:lnTo>
                  <a:pt x="2898" y="2284"/>
                </a:lnTo>
                <a:lnTo>
                  <a:pt x="2896" y="2286"/>
                </a:lnTo>
                <a:lnTo>
                  <a:pt x="2898" y="2288"/>
                </a:lnTo>
                <a:lnTo>
                  <a:pt x="2900" y="2286"/>
                </a:lnTo>
                <a:lnTo>
                  <a:pt x="2900" y="2288"/>
                </a:lnTo>
                <a:lnTo>
                  <a:pt x="2902" y="2286"/>
                </a:lnTo>
                <a:lnTo>
                  <a:pt x="2904" y="2288"/>
                </a:lnTo>
                <a:lnTo>
                  <a:pt x="2904" y="2290"/>
                </a:lnTo>
                <a:lnTo>
                  <a:pt x="2902" y="2292"/>
                </a:lnTo>
                <a:lnTo>
                  <a:pt x="2902" y="2294"/>
                </a:lnTo>
                <a:lnTo>
                  <a:pt x="2904" y="2296"/>
                </a:lnTo>
                <a:lnTo>
                  <a:pt x="2904" y="2298"/>
                </a:lnTo>
                <a:lnTo>
                  <a:pt x="2906" y="2298"/>
                </a:lnTo>
                <a:lnTo>
                  <a:pt x="2907" y="2300"/>
                </a:lnTo>
                <a:lnTo>
                  <a:pt x="2907" y="2298"/>
                </a:lnTo>
                <a:lnTo>
                  <a:pt x="2909" y="2298"/>
                </a:lnTo>
                <a:lnTo>
                  <a:pt x="2911" y="2298"/>
                </a:lnTo>
                <a:lnTo>
                  <a:pt x="2909" y="2300"/>
                </a:lnTo>
                <a:lnTo>
                  <a:pt x="2909" y="2302"/>
                </a:lnTo>
                <a:lnTo>
                  <a:pt x="2907" y="2302"/>
                </a:lnTo>
                <a:lnTo>
                  <a:pt x="2906" y="2304"/>
                </a:lnTo>
                <a:lnTo>
                  <a:pt x="2907" y="2306"/>
                </a:lnTo>
                <a:lnTo>
                  <a:pt x="2909" y="2306"/>
                </a:lnTo>
                <a:lnTo>
                  <a:pt x="2911" y="2307"/>
                </a:lnTo>
                <a:lnTo>
                  <a:pt x="2913" y="2309"/>
                </a:lnTo>
                <a:lnTo>
                  <a:pt x="2915" y="2309"/>
                </a:lnTo>
                <a:lnTo>
                  <a:pt x="2915" y="2311"/>
                </a:lnTo>
                <a:lnTo>
                  <a:pt x="2917" y="2311"/>
                </a:lnTo>
                <a:lnTo>
                  <a:pt x="2917" y="2315"/>
                </a:lnTo>
                <a:lnTo>
                  <a:pt x="2915" y="2315"/>
                </a:lnTo>
                <a:lnTo>
                  <a:pt x="2913" y="2313"/>
                </a:lnTo>
                <a:lnTo>
                  <a:pt x="2911" y="2313"/>
                </a:lnTo>
                <a:lnTo>
                  <a:pt x="2909" y="2311"/>
                </a:lnTo>
                <a:lnTo>
                  <a:pt x="2907" y="2311"/>
                </a:lnTo>
                <a:lnTo>
                  <a:pt x="2907" y="2313"/>
                </a:lnTo>
                <a:lnTo>
                  <a:pt x="2906" y="2313"/>
                </a:lnTo>
                <a:lnTo>
                  <a:pt x="2904" y="2315"/>
                </a:lnTo>
                <a:lnTo>
                  <a:pt x="2906" y="2317"/>
                </a:lnTo>
                <a:lnTo>
                  <a:pt x="2906" y="2319"/>
                </a:lnTo>
                <a:lnTo>
                  <a:pt x="2907" y="2319"/>
                </a:lnTo>
                <a:lnTo>
                  <a:pt x="2911" y="2317"/>
                </a:lnTo>
                <a:lnTo>
                  <a:pt x="2913" y="2319"/>
                </a:lnTo>
                <a:lnTo>
                  <a:pt x="2915" y="2321"/>
                </a:lnTo>
                <a:lnTo>
                  <a:pt x="2917" y="2323"/>
                </a:lnTo>
                <a:lnTo>
                  <a:pt x="2919" y="2323"/>
                </a:lnTo>
                <a:lnTo>
                  <a:pt x="2921" y="2321"/>
                </a:lnTo>
                <a:lnTo>
                  <a:pt x="2919" y="2319"/>
                </a:lnTo>
                <a:lnTo>
                  <a:pt x="2919" y="2317"/>
                </a:lnTo>
                <a:lnTo>
                  <a:pt x="2921" y="2319"/>
                </a:lnTo>
                <a:lnTo>
                  <a:pt x="2923" y="2317"/>
                </a:lnTo>
                <a:lnTo>
                  <a:pt x="2925" y="2319"/>
                </a:lnTo>
                <a:lnTo>
                  <a:pt x="2927" y="2319"/>
                </a:lnTo>
                <a:lnTo>
                  <a:pt x="2929" y="2321"/>
                </a:lnTo>
                <a:lnTo>
                  <a:pt x="2931" y="2321"/>
                </a:lnTo>
                <a:lnTo>
                  <a:pt x="2931" y="2323"/>
                </a:lnTo>
                <a:lnTo>
                  <a:pt x="2931" y="2319"/>
                </a:lnTo>
                <a:lnTo>
                  <a:pt x="2932" y="2319"/>
                </a:lnTo>
                <a:lnTo>
                  <a:pt x="2934" y="2321"/>
                </a:lnTo>
                <a:lnTo>
                  <a:pt x="2934" y="2317"/>
                </a:lnTo>
                <a:lnTo>
                  <a:pt x="2932" y="2315"/>
                </a:lnTo>
                <a:lnTo>
                  <a:pt x="2931" y="2315"/>
                </a:lnTo>
                <a:lnTo>
                  <a:pt x="2931" y="2311"/>
                </a:lnTo>
                <a:lnTo>
                  <a:pt x="2929" y="2311"/>
                </a:lnTo>
                <a:lnTo>
                  <a:pt x="2927" y="2313"/>
                </a:lnTo>
                <a:lnTo>
                  <a:pt x="2925" y="2313"/>
                </a:lnTo>
                <a:lnTo>
                  <a:pt x="2925" y="2311"/>
                </a:lnTo>
                <a:lnTo>
                  <a:pt x="2927" y="2311"/>
                </a:lnTo>
                <a:lnTo>
                  <a:pt x="2929" y="2309"/>
                </a:lnTo>
                <a:lnTo>
                  <a:pt x="2929" y="2307"/>
                </a:lnTo>
                <a:lnTo>
                  <a:pt x="2932" y="2309"/>
                </a:lnTo>
                <a:lnTo>
                  <a:pt x="2932" y="2311"/>
                </a:lnTo>
                <a:lnTo>
                  <a:pt x="2934" y="2309"/>
                </a:lnTo>
                <a:lnTo>
                  <a:pt x="2936" y="2309"/>
                </a:lnTo>
                <a:lnTo>
                  <a:pt x="2938" y="2307"/>
                </a:lnTo>
                <a:lnTo>
                  <a:pt x="2936" y="2307"/>
                </a:lnTo>
                <a:lnTo>
                  <a:pt x="2936" y="2306"/>
                </a:lnTo>
                <a:lnTo>
                  <a:pt x="2936" y="2304"/>
                </a:lnTo>
                <a:lnTo>
                  <a:pt x="2934" y="2302"/>
                </a:lnTo>
                <a:lnTo>
                  <a:pt x="2936" y="2300"/>
                </a:lnTo>
                <a:lnTo>
                  <a:pt x="2938" y="2300"/>
                </a:lnTo>
                <a:lnTo>
                  <a:pt x="2940" y="2300"/>
                </a:lnTo>
                <a:lnTo>
                  <a:pt x="2940" y="2298"/>
                </a:lnTo>
                <a:lnTo>
                  <a:pt x="2942" y="2298"/>
                </a:lnTo>
                <a:lnTo>
                  <a:pt x="2942" y="2296"/>
                </a:lnTo>
                <a:lnTo>
                  <a:pt x="2944" y="2296"/>
                </a:lnTo>
                <a:lnTo>
                  <a:pt x="2944" y="2298"/>
                </a:lnTo>
                <a:lnTo>
                  <a:pt x="2944" y="2302"/>
                </a:lnTo>
                <a:lnTo>
                  <a:pt x="2946" y="2304"/>
                </a:lnTo>
                <a:lnTo>
                  <a:pt x="2946" y="2306"/>
                </a:lnTo>
                <a:lnTo>
                  <a:pt x="2948" y="2307"/>
                </a:lnTo>
                <a:lnTo>
                  <a:pt x="2948" y="2309"/>
                </a:lnTo>
                <a:lnTo>
                  <a:pt x="2948" y="2311"/>
                </a:lnTo>
                <a:lnTo>
                  <a:pt x="2950" y="2313"/>
                </a:lnTo>
                <a:lnTo>
                  <a:pt x="2950" y="2315"/>
                </a:lnTo>
                <a:lnTo>
                  <a:pt x="2948" y="2317"/>
                </a:lnTo>
                <a:lnTo>
                  <a:pt x="2950" y="2319"/>
                </a:lnTo>
                <a:lnTo>
                  <a:pt x="2952" y="2317"/>
                </a:lnTo>
                <a:lnTo>
                  <a:pt x="2952" y="2319"/>
                </a:lnTo>
                <a:lnTo>
                  <a:pt x="2954" y="2317"/>
                </a:lnTo>
                <a:lnTo>
                  <a:pt x="2954" y="2315"/>
                </a:lnTo>
                <a:lnTo>
                  <a:pt x="2956" y="2315"/>
                </a:lnTo>
                <a:lnTo>
                  <a:pt x="2957" y="2317"/>
                </a:lnTo>
                <a:lnTo>
                  <a:pt x="2957" y="2315"/>
                </a:lnTo>
                <a:lnTo>
                  <a:pt x="2959" y="2313"/>
                </a:lnTo>
                <a:lnTo>
                  <a:pt x="2959" y="2311"/>
                </a:lnTo>
                <a:lnTo>
                  <a:pt x="2959" y="2309"/>
                </a:lnTo>
                <a:lnTo>
                  <a:pt x="2961" y="2309"/>
                </a:lnTo>
                <a:lnTo>
                  <a:pt x="2961" y="2307"/>
                </a:lnTo>
                <a:lnTo>
                  <a:pt x="2961" y="2306"/>
                </a:lnTo>
                <a:lnTo>
                  <a:pt x="2961" y="2304"/>
                </a:lnTo>
                <a:lnTo>
                  <a:pt x="2961" y="2302"/>
                </a:lnTo>
                <a:lnTo>
                  <a:pt x="2965" y="2300"/>
                </a:lnTo>
                <a:lnTo>
                  <a:pt x="2965" y="2302"/>
                </a:lnTo>
                <a:lnTo>
                  <a:pt x="2967" y="2304"/>
                </a:lnTo>
                <a:lnTo>
                  <a:pt x="2969" y="2304"/>
                </a:lnTo>
                <a:lnTo>
                  <a:pt x="2971" y="2304"/>
                </a:lnTo>
                <a:lnTo>
                  <a:pt x="2973" y="2306"/>
                </a:lnTo>
                <a:lnTo>
                  <a:pt x="2971" y="2307"/>
                </a:lnTo>
                <a:lnTo>
                  <a:pt x="2969" y="2307"/>
                </a:lnTo>
                <a:lnTo>
                  <a:pt x="2965" y="2307"/>
                </a:lnTo>
                <a:lnTo>
                  <a:pt x="2963" y="2307"/>
                </a:lnTo>
                <a:lnTo>
                  <a:pt x="2965" y="2309"/>
                </a:lnTo>
                <a:lnTo>
                  <a:pt x="2967" y="2311"/>
                </a:lnTo>
                <a:lnTo>
                  <a:pt x="2965" y="2311"/>
                </a:lnTo>
                <a:lnTo>
                  <a:pt x="2961" y="2313"/>
                </a:lnTo>
                <a:lnTo>
                  <a:pt x="2963" y="2315"/>
                </a:lnTo>
                <a:lnTo>
                  <a:pt x="2965" y="2315"/>
                </a:lnTo>
                <a:lnTo>
                  <a:pt x="2965" y="2317"/>
                </a:lnTo>
                <a:lnTo>
                  <a:pt x="2963" y="2317"/>
                </a:lnTo>
                <a:lnTo>
                  <a:pt x="2961" y="2317"/>
                </a:lnTo>
                <a:lnTo>
                  <a:pt x="2961" y="2319"/>
                </a:lnTo>
                <a:lnTo>
                  <a:pt x="2959" y="2321"/>
                </a:lnTo>
                <a:lnTo>
                  <a:pt x="2959" y="2323"/>
                </a:lnTo>
                <a:lnTo>
                  <a:pt x="2961" y="2323"/>
                </a:lnTo>
                <a:lnTo>
                  <a:pt x="2961" y="2325"/>
                </a:lnTo>
                <a:lnTo>
                  <a:pt x="2961" y="2327"/>
                </a:lnTo>
                <a:lnTo>
                  <a:pt x="2963" y="2325"/>
                </a:lnTo>
                <a:lnTo>
                  <a:pt x="2965" y="2325"/>
                </a:lnTo>
                <a:lnTo>
                  <a:pt x="2967" y="2323"/>
                </a:lnTo>
                <a:lnTo>
                  <a:pt x="2969" y="2325"/>
                </a:lnTo>
                <a:lnTo>
                  <a:pt x="2967" y="2327"/>
                </a:lnTo>
                <a:lnTo>
                  <a:pt x="2969" y="2327"/>
                </a:lnTo>
                <a:lnTo>
                  <a:pt x="2969" y="2329"/>
                </a:lnTo>
                <a:lnTo>
                  <a:pt x="2971" y="2329"/>
                </a:lnTo>
                <a:lnTo>
                  <a:pt x="2973" y="2329"/>
                </a:lnTo>
                <a:lnTo>
                  <a:pt x="2975" y="2329"/>
                </a:lnTo>
                <a:lnTo>
                  <a:pt x="2975" y="2330"/>
                </a:lnTo>
                <a:lnTo>
                  <a:pt x="2977" y="2330"/>
                </a:lnTo>
                <a:lnTo>
                  <a:pt x="2979" y="2330"/>
                </a:lnTo>
                <a:lnTo>
                  <a:pt x="2979" y="2332"/>
                </a:lnTo>
                <a:lnTo>
                  <a:pt x="2977" y="2334"/>
                </a:lnTo>
                <a:lnTo>
                  <a:pt x="2975" y="2336"/>
                </a:lnTo>
                <a:lnTo>
                  <a:pt x="2975" y="2338"/>
                </a:lnTo>
                <a:lnTo>
                  <a:pt x="2973" y="2338"/>
                </a:lnTo>
                <a:lnTo>
                  <a:pt x="2971" y="2338"/>
                </a:lnTo>
                <a:lnTo>
                  <a:pt x="2973" y="2336"/>
                </a:lnTo>
                <a:lnTo>
                  <a:pt x="2971" y="2336"/>
                </a:lnTo>
                <a:lnTo>
                  <a:pt x="2971" y="2338"/>
                </a:lnTo>
                <a:lnTo>
                  <a:pt x="2969" y="2338"/>
                </a:lnTo>
                <a:lnTo>
                  <a:pt x="2967" y="2338"/>
                </a:lnTo>
                <a:lnTo>
                  <a:pt x="2965" y="2336"/>
                </a:lnTo>
                <a:lnTo>
                  <a:pt x="2963" y="2336"/>
                </a:lnTo>
                <a:lnTo>
                  <a:pt x="2961" y="2336"/>
                </a:lnTo>
                <a:lnTo>
                  <a:pt x="2959" y="2334"/>
                </a:lnTo>
                <a:lnTo>
                  <a:pt x="2957" y="2332"/>
                </a:lnTo>
                <a:lnTo>
                  <a:pt x="2957" y="2334"/>
                </a:lnTo>
                <a:lnTo>
                  <a:pt x="2957" y="2336"/>
                </a:lnTo>
                <a:lnTo>
                  <a:pt x="2959" y="2336"/>
                </a:lnTo>
                <a:lnTo>
                  <a:pt x="2957" y="2338"/>
                </a:lnTo>
                <a:lnTo>
                  <a:pt x="2956" y="2340"/>
                </a:lnTo>
                <a:lnTo>
                  <a:pt x="2954" y="2340"/>
                </a:lnTo>
                <a:lnTo>
                  <a:pt x="2954" y="2342"/>
                </a:lnTo>
                <a:lnTo>
                  <a:pt x="2952" y="2344"/>
                </a:lnTo>
                <a:lnTo>
                  <a:pt x="2952" y="2346"/>
                </a:lnTo>
                <a:lnTo>
                  <a:pt x="2950" y="2344"/>
                </a:lnTo>
                <a:lnTo>
                  <a:pt x="2948" y="2346"/>
                </a:lnTo>
                <a:lnTo>
                  <a:pt x="2948" y="2348"/>
                </a:lnTo>
                <a:lnTo>
                  <a:pt x="2948" y="2350"/>
                </a:lnTo>
                <a:lnTo>
                  <a:pt x="2946" y="2350"/>
                </a:lnTo>
                <a:lnTo>
                  <a:pt x="2948" y="2354"/>
                </a:lnTo>
                <a:lnTo>
                  <a:pt x="2946" y="2354"/>
                </a:lnTo>
                <a:lnTo>
                  <a:pt x="2944" y="2354"/>
                </a:lnTo>
                <a:lnTo>
                  <a:pt x="2942" y="2355"/>
                </a:lnTo>
                <a:lnTo>
                  <a:pt x="2940" y="2355"/>
                </a:lnTo>
                <a:lnTo>
                  <a:pt x="2942" y="2359"/>
                </a:lnTo>
                <a:lnTo>
                  <a:pt x="2940" y="2361"/>
                </a:lnTo>
                <a:lnTo>
                  <a:pt x="2938" y="2361"/>
                </a:lnTo>
                <a:lnTo>
                  <a:pt x="2936" y="2359"/>
                </a:lnTo>
                <a:lnTo>
                  <a:pt x="2934" y="2357"/>
                </a:lnTo>
                <a:lnTo>
                  <a:pt x="2934" y="2359"/>
                </a:lnTo>
                <a:lnTo>
                  <a:pt x="2932" y="2361"/>
                </a:lnTo>
                <a:lnTo>
                  <a:pt x="2931" y="2361"/>
                </a:lnTo>
                <a:lnTo>
                  <a:pt x="2929" y="2361"/>
                </a:lnTo>
                <a:lnTo>
                  <a:pt x="2927" y="2361"/>
                </a:lnTo>
                <a:lnTo>
                  <a:pt x="2925" y="2363"/>
                </a:lnTo>
                <a:lnTo>
                  <a:pt x="2925" y="2361"/>
                </a:lnTo>
                <a:lnTo>
                  <a:pt x="2923" y="2361"/>
                </a:lnTo>
                <a:lnTo>
                  <a:pt x="2925" y="2363"/>
                </a:lnTo>
                <a:lnTo>
                  <a:pt x="2923" y="2363"/>
                </a:lnTo>
                <a:lnTo>
                  <a:pt x="2921" y="2363"/>
                </a:lnTo>
                <a:lnTo>
                  <a:pt x="2919" y="2363"/>
                </a:lnTo>
                <a:lnTo>
                  <a:pt x="2917" y="2365"/>
                </a:lnTo>
                <a:lnTo>
                  <a:pt x="2919" y="2365"/>
                </a:lnTo>
                <a:lnTo>
                  <a:pt x="2921" y="2367"/>
                </a:lnTo>
                <a:lnTo>
                  <a:pt x="2921" y="2369"/>
                </a:lnTo>
                <a:lnTo>
                  <a:pt x="2919" y="2371"/>
                </a:lnTo>
                <a:lnTo>
                  <a:pt x="2917" y="2371"/>
                </a:lnTo>
                <a:lnTo>
                  <a:pt x="2917" y="2373"/>
                </a:lnTo>
                <a:lnTo>
                  <a:pt x="2919" y="2371"/>
                </a:lnTo>
                <a:lnTo>
                  <a:pt x="2921" y="2373"/>
                </a:lnTo>
                <a:lnTo>
                  <a:pt x="2923" y="2375"/>
                </a:lnTo>
                <a:lnTo>
                  <a:pt x="2925" y="2373"/>
                </a:lnTo>
                <a:lnTo>
                  <a:pt x="2929" y="2375"/>
                </a:lnTo>
                <a:lnTo>
                  <a:pt x="2931" y="2375"/>
                </a:lnTo>
                <a:lnTo>
                  <a:pt x="2932" y="2375"/>
                </a:lnTo>
                <a:lnTo>
                  <a:pt x="2934" y="2373"/>
                </a:lnTo>
                <a:lnTo>
                  <a:pt x="2936" y="2373"/>
                </a:lnTo>
                <a:lnTo>
                  <a:pt x="2936" y="2375"/>
                </a:lnTo>
                <a:lnTo>
                  <a:pt x="2938" y="2377"/>
                </a:lnTo>
                <a:lnTo>
                  <a:pt x="2940" y="2375"/>
                </a:lnTo>
                <a:lnTo>
                  <a:pt x="2940" y="2377"/>
                </a:lnTo>
                <a:lnTo>
                  <a:pt x="2942" y="2377"/>
                </a:lnTo>
                <a:lnTo>
                  <a:pt x="2944" y="2378"/>
                </a:lnTo>
                <a:lnTo>
                  <a:pt x="2944" y="2380"/>
                </a:lnTo>
                <a:lnTo>
                  <a:pt x="2946" y="2380"/>
                </a:lnTo>
                <a:lnTo>
                  <a:pt x="2948" y="2380"/>
                </a:lnTo>
                <a:lnTo>
                  <a:pt x="2950" y="2380"/>
                </a:lnTo>
                <a:lnTo>
                  <a:pt x="2952" y="2380"/>
                </a:lnTo>
                <a:lnTo>
                  <a:pt x="2952" y="2382"/>
                </a:lnTo>
                <a:lnTo>
                  <a:pt x="2952" y="2384"/>
                </a:lnTo>
                <a:lnTo>
                  <a:pt x="2954" y="2384"/>
                </a:lnTo>
                <a:lnTo>
                  <a:pt x="2954" y="2382"/>
                </a:lnTo>
                <a:lnTo>
                  <a:pt x="2956" y="2382"/>
                </a:lnTo>
                <a:lnTo>
                  <a:pt x="2957" y="2382"/>
                </a:lnTo>
                <a:lnTo>
                  <a:pt x="2957" y="2384"/>
                </a:lnTo>
                <a:lnTo>
                  <a:pt x="2956" y="2384"/>
                </a:lnTo>
                <a:lnTo>
                  <a:pt x="2957" y="2386"/>
                </a:lnTo>
                <a:lnTo>
                  <a:pt x="2959" y="2388"/>
                </a:lnTo>
                <a:lnTo>
                  <a:pt x="2961" y="2390"/>
                </a:lnTo>
                <a:lnTo>
                  <a:pt x="2963" y="2390"/>
                </a:lnTo>
                <a:lnTo>
                  <a:pt x="2965" y="2392"/>
                </a:lnTo>
                <a:lnTo>
                  <a:pt x="2965" y="2394"/>
                </a:lnTo>
                <a:lnTo>
                  <a:pt x="2961" y="2394"/>
                </a:lnTo>
                <a:lnTo>
                  <a:pt x="2959" y="2394"/>
                </a:lnTo>
                <a:lnTo>
                  <a:pt x="2957" y="2394"/>
                </a:lnTo>
                <a:lnTo>
                  <a:pt x="2956" y="2396"/>
                </a:lnTo>
                <a:lnTo>
                  <a:pt x="2954" y="2396"/>
                </a:lnTo>
                <a:lnTo>
                  <a:pt x="2952" y="2398"/>
                </a:lnTo>
                <a:lnTo>
                  <a:pt x="2950" y="2396"/>
                </a:lnTo>
                <a:lnTo>
                  <a:pt x="2950" y="2392"/>
                </a:lnTo>
                <a:lnTo>
                  <a:pt x="2946" y="2394"/>
                </a:lnTo>
                <a:lnTo>
                  <a:pt x="2948" y="2390"/>
                </a:lnTo>
                <a:lnTo>
                  <a:pt x="2946" y="2390"/>
                </a:lnTo>
                <a:lnTo>
                  <a:pt x="2946" y="2388"/>
                </a:lnTo>
                <a:lnTo>
                  <a:pt x="2944" y="2388"/>
                </a:lnTo>
                <a:lnTo>
                  <a:pt x="2942" y="2388"/>
                </a:lnTo>
                <a:lnTo>
                  <a:pt x="2940" y="2388"/>
                </a:lnTo>
                <a:lnTo>
                  <a:pt x="2938" y="2388"/>
                </a:lnTo>
                <a:lnTo>
                  <a:pt x="2936" y="2388"/>
                </a:lnTo>
                <a:lnTo>
                  <a:pt x="2934" y="2388"/>
                </a:lnTo>
                <a:lnTo>
                  <a:pt x="2932" y="2390"/>
                </a:lnTo>
                <a:lnTo>
                  <a:pt x="2931" y="2392"/>
                </a:lnTo>
                <a:lnTo>
                  <a:pt x="2929" y="2394"/>
                </a:lnTo>
                <a:lnTo>
                  <a:pt x="2931" y="2396"/>
                </a:lnTo>
                <a:lnTo>
                  <a:pt x="2929" y="2398"/>
                </a:lnTo>
                <a:lnTo>
                  <a:pt x="2927" y="2400"/>
                </a:lnTo>
                <a:lnTo>
                  <a:pt x="2927" y="2402"/>
                </a:lnTo>
                <a:lnTo>
                  <a:pt x="2929" y="2403"/>
                </a:lnTo>
                <a:lnTo>
                  <a:pt x="2927" y="2403"/>
                </a:lnTo>
                <a:lnTo>
                  <a:pt x="2925" y="2405"/>
                </a:lnTo>
                <a:lnTo>
                  <a:pt x="2923" y="2407"/>
                </a:lnTo>
                <a:lnTo>
                  <a:pt x="2923" y="2409"/>
                </a:lnTo>
                <a:lnTo>
                  <a:pt x="2923" y="2411"/>
                </a:lnTo>
                <a:lnTo>
                  <a:pt x="2921" y="2413"/>
                </a:lnTo>
                <a:lnTo>
                  <a:pt x="2921" y="2411"/>
                </a:lnTo>
                <a:lnTo>
                  <a:pt x="2921" y="2407"/>
                </a:lnTo>
                <a:lnTo>
                  <a:pt x="2921" y="2405"/>
                </a:lnTo>
                <a:lnTo>
                  <a:pt x="2921" y="2403"/>
                </a:lnTo>
                <a:lnTo>
                  <a:pt x="2923" y="2402"/>
                </a:lnTo>
                <a:lnTo>
                  <a:pt x="2921" y="2400"/>
                </a:lnTo>
                <a:lnTo>
                  <a:pt x="2921" y="2398"/>
                </a:lnTo>
                <a:lnTo>
                  <a:pt x="2919" y="2396"/>
                </a:lnTo>
                <a:lnTo>
                  <a:pt x="2917" y="2396"/>
                </a:lnTo>
                <a:lnTo>
                  <a:pt x="2917" y="2394"/>
                </a:lnTo>
                <a:lnTo>
                  <a:pt x="2919" y="2392"/>
                </a:lnTo>
                <a:lnTo>
                  <a:pt x="2921" y="2392"/>
                </a:lnTo>
                <a:lnTo>
                  <a:pt x="2923" y="2394"/>
                </a:lnTo>
                <a:lnTo>
                  <a:pt x="2923" y="2392"/>
                </a:lnTo>
                <a:lnTo>
                  <a:pt x="2923" y="2390"/>
                </a:lnTo>
                <a:lnTo>
                  <a:pt x="2921" y="2390"/>
                </a:lnTo>
                <a:lnTo>
                  <a:pt x="2919" y="2390"/>
                </a:lnTo>
                <a:lnTo>
                  <a:pt x="2917" y="2390"/>
                </a:lnTo>
                <a:lnTo>
                  <a:pt x="2915" y="2390"/>
                </a:lnTo>
                <a:lnTo>
                  <a:pt x="2915" y="2392"/>
                </a:lnTo>
                <a:lnTo>
                  <a:pt x="2913" y="2392"/>
                </a:lnTo>
                <a:lnTo>
                  <a:pt x="2913" y="2394"/>
                </a:lnTo>
                <a:lnTo>
                  <a:pt x="2913" y="2398"/>
                </a:lnTo>
                <a:lnTo>
                  <a:pt x="2911" y="2396"/>
                </a:lnTo>
                <a:lnTo>
                  <a:pt x="2911" y="2394"/>
                </a:lnTo>
                <a:lnTo>
                  <a:pt x="2909" y="2392"/>
                </a:lnTo>
                <a:lnTo>
                  <a:pt x="2909" y="2394"/>
                </a:lnTo>
                <a:lnTo>
                  <a:pt x="2907" y="2394"/>
                </a:lnTo>
                <a:lnTo>
                  <a:pt x="2907" y="2392"/>
                </a:lnTo>
                <a:lnTo>
                  <a:pt x="2906" y="2390"/>
                </a:lnTo>
                <a:lnTo>
                  <a:pt x="2907" y="2388"/>
                </a:lnTo>
                <a:lnTo>
                  <a:pt x="2907" y="2386"/>
                </a:lnTo>
                <a:lnTo>
                  <a:pt x="2909" y="2386"/>
                </a:lnTo>
                <a:lnTo>
                  <a:pt x="2909" y="2384"/>
                </a:lnTo>
                <a:lnTo>
                  <a:pt x="2909" y="2382"/>
                </a:lnTo>
                <a:lnTo>
                  <a:pt x="2909" y="2380"/>
                </a:lnTo>
                <a:lnTo>
                  <a:pt x="2907" y="2380"/>
                </a:lnTo>
                <a:lnTo>
                  <a:pt x="2906" y="2380"/>
                </a:lnTo>
                <a:lnTo>
                  <a:pt x="2904" y="2380"/>
                </a:lnTo>
                <a:lnTo>
                  <a:pt x="2904" y="2378"/>
                </a:lnTo>
                <a:lnTo>
                  <a:pt x="2904" y="2375"/>
                </a:lnTo>
                <a:lnTo>
                  <a:pt x="2902" y="2375"/>
                </a:lnTo>
                <a:lnTo>
                  <a:pt x="2900" y="2375"/>
                </a:lnTo>
                <a:lnTo>
                  <a:pt x="2898" y="2373"/>
                </a:lnTo>
                <a:lnTo>
                  <a:pt x="2898" y="2371"/>
                </a:lnTo>
                <a:lnTo>
                  <a:pt x="2896" y="2371"/>
                </a:lnTo>
                <a:lnTo>
                  <a:pt x="2894" y="2371"/>
                </a:lnTo>
                <a:lnTo>
                  <a:pt x="2892" y="2373"/>
                </a:lnTo>
                <a:lnTo>
                  <a:pt x="2892" y="2371"/>
                </a:lnTo>
                <a:lnTo>
                  <a:pt x="2890" y="2369"/>
                </a:lnTo>
                <a:lnTo>
                  <a:pt x="2894" y="2369"/>
                </a:lnTo>
                <a:lnTo>
                  <a:pt x="2894" y="2365"/>
                </a:lnTo>
                <a:lnTo>
                  <a:pt x="2892" y="2365"/>
                </a:lnTo>
                <a:lnTo>
                  <a:pt x="2890" y="2363"/>
                </a:lnTo>
                <a:lnTo>
                  <a:pt x="2888" y="2361"/>
                </a:lnTo>
                <a:lnTo>
                  <a:pt x="2888" y="2363"/>
                </a:lnTo>
                <a:lnTo>
                  <a:pt x="2886" y="2363"/>
                </a:lnTo>
                <a:lnTo>
                  <a:pt x="2884" y="2363"/>
                </a:lnTo>
                <a:lnTo>
                  <a:pt x="2883" y="2363"/>
                </a:lnTo>
                <a:lnTo>
                  <a:pt x="2881" y="2363"/>
                </a:lnTo>
                <a:lnTo>
                  <a:pt x="2879" y="2363"/>
                </a:lnTo>
                <a:lnTo>
                  <a:pt x="2877" y="2363"/>
                </a:lnTo>
                <a:lnTo>
                  <a:pt x="2875" y="2363"/>
                </a:lnTo>
                <a:lnTo>
                  <a:pt x="2875" y="2361"/>
                </a:lnTo>
                <a:lnTo>
                  <a:pt x="2873" y="2361"/>
                </a:lnTo>
                <a:lnTo>
                  <a:pt x="2871" y="2361"/>
                </a:lnTo>
                <a:lnTo>
                  <a:pt x="2871" y="2359"/>
                </a:lnTo>
                <a:lnTo>
                  <a:pt x="2869" y="2357"/>
                </a:lnTo>
                <a:lnTo>
                  <a:pt x="2867" y="2357"/>
                </a:lnTo>
                <a:lnTo>
                  <a:pt x="2869" y="2359"/>
                </a:lnTo>
                <a:lnTo>
                  <a:pt x="2869" y="2361"/>
                </a:lnTo>
                <a:lnTo>
                  <a:pt x="2867" y="2359"/>
                </a:lnTo>
                <a:lnTo>
                  <a:pt x="2865" y="2359"/>
                </a:lnTo>
                <a:lnTo>
                  <a:pt x="2863" y="2359"/>
                </a:lnTo>
                <a:lnTo>
                  <a:pt x="2863" y="2361"/>
                </a:lnTo>
                <a:lnTo>
                  <a:pt x="2865" y="2361"/>
                </a:lnTo>
                <a:lnTo>
                  <a:pt x="2867" y="2363"/>
                </a:lnTo>
                <a:lnTo>
                  <a:pt x="2867" y="2365"/>
                </a:lnTo>
                <a:lnTo>
                  <a:pt x="2871" y="2365"/>
                </a:lnTo>
                <a:lnTo>
                  <a:pt x="2873" y="2365"/>
                </a:lnTo>
                <a:lnTo>
                  <a:pt x="2875" y="2367"/>
                </a:lnTo>
                <a:lnTo>
                  <a:pt x="2873" y="2369"/>
                </a:lnTo>
                <a:lnTo>
                  <a:pt x="2875" y="2369"/>
                </a:lnTo>
                <a:lnTo>
                  <a:pt x="2877" y="2371"/>
                </a:lnTo>
                <a:lnTo>
                  <a:pt x="2879" y="2371"/>
                </a:lnTo>
                <a:lnTo>
                  <a:pt x="2879" y="2373"/>
                </a:lnTo>
                <a:lnTo>
                  <a:pt x="2881" y="2371"/>
                </a:lnTo>
                <a:lnTo>
                  <a:pt x="2881" y="2373"/>
                </a:lnTo>
                <a:lnTo>
                  <a:pt x="2883" y="2373"/>
                </a:lnTo>
                <a:lnTo>
                  <a:pt x="2884" y="2373"/>
                </a:lnTo>
                <a:lnTo>
                  <a:pt x="2886" y="2373"/>
                </a:lnTo>
                <a:lnTo>
                  <a:pt x="2886" y="2375"/>
                </a:lnTo>
                <a:lnTo>
                  <a:pt x="2888" y="2375"/>
                </a:lnTo>
                <a:lnTo>
                  <a:pt x="2890" y="2375"/>
                </a:lnTo>
                <a:lnTo>
                  <a:pt x="2892" y="2377"/>
                </a:lnTo>
                <a:lnTo>
                  <a:pt x="2890" y="2377"/>
                </a:lnTo>
                <a:lnTo>
                  <a:pt x="2888" y="2380"/>
                </a:lnTo>
                <a:lnTo>
                  <a:pt x="2886" y="2378"/>
                </a:lnTo>
                <a:lnTo>
                  <a:pt x="2884" y="2378"/>
                </a:lnTo>
                <a:lnTo>
                  <a:pt x="2883" y="2380"/>
                </a:lnTo>
                <a:lnTo>
                  <a:pt x="2884" y="2380"/>
                </a:lnTo>
                <a:lnTo>
                  <a:pt x="2886" y="2382"/>
                </a:lnTo>
                <a:lnTo>
                  <a:pt x="2886" y="2384"/>
                </a:lnTo>
                <a:lnTo>
                  <a:pt x="2884" y="2384"/>
                </a:lnTo>
                <a:lnTo>
                  <a:pt x="2884" y="2386"/>
                </a:lnTo>
                <a:lnTo>
                  <a:pt x="2886" y="2388"/>
                </a:lnTo>
                <a:lnTo>
                  <a:pt x="2888" y="2390"/>
                </a:lnTo>
                <a:lnTo>
                  <a:pt x="2890" y="2390"/>
                </a:lnTo>
                <a:lnTo>
                  <a:pt x="2890" y="2394"/>
                </a:lnTo>
                <a:lnTo>
                  <a:pt x="2890" y="2396"/>
                </a:lnTo>
                <a:lnTo>
                  <a:pt x="2892" y="2398"/>
                </a:lnTo>
                <a:lnTo>
                  <a:pt x="2894" y="2402"/>
                </a:lnTo>
                <a:lnTo>
                  <a:pt x="2896" y="2402"/>
                </a:lnTo>
                <a:lnTo>
                  <a:pt x="2898" y="2400"/>
                </a:lnTo>
                <a:lnTo>
                  <a:pt x="2898" y="2402"/>
                </a:lnTo>
                <a:lnTo>
                  <a:pt x="2898" y="2403"/>
                </a:lnTo>
                <a:lnTo>
                  <a:pt x="2900" y="2405"/>
                </a:lnTo>
                <a:lnTo>
                  <a:pt x="2904" y="2405"/>
                </a:lnTo>
                <a:lnTo>
                  <a:pt x="2906" y="2403"/>
                </a:lnTo>
                <a:lnTo>
                  <a:pt x="2907" y="2405"/>
                </a:lnTo>
                <a:lnTo>
                  <a:pt x="2907" y="2407"/>
                </a:lnTo>
                <a:lnTo>
                  <a:pt x="2907" y="2409"/>
                </a:lnTo>
                <a:lnTo>
                  <a:pt x="2907" y="2413"/>
                </a:lnTo>
                <a:lnTo>
                  <a:pt x="2906" y="2413"/>
                </a:lnTo>
                <a:lnTo>
                  <a:pt x="2904" y="2415"/>
                </a:lnTo>
                <a:lnTo>
                  <a:pt x="2904" y="2417"/>
                </a:lnTo>
                <a:lnTo>
                  <a:pt x="2902" y="2417"/>
                </a:lnTo>
                <a:lnTo>
                  <a:pt x="2898" y="2415"/>
                </a:lnTo>
                <a:lnTo>
                  <a:pt x="2896" y="2415"/>
                </a:lnTo>
                <a:lnTo>
                  <a:pt x="2892" y="2417"/>
                </a:lnTo>
                <a:lnTo>
                  <a:pt x="2892" y="2419"/>
                </a:lnTo>
                <a:lnTo>
                  <a:pt x="2884" y="2425"/>
                </a:lnTo>
                <a:lnTo>
                  <a:pt x="2884" y="2426"/>
                </a:lnTo>
                <a:lnTo>
                  <a:pt x="2883" y="2428"/>
                </a:lnTo>
                <a:lnTo>
                  <a:pt x="2884" y="2430"/>
                </a:lnTo>
                <a:lnTo>
                  <a:pt x="2886" y="2430"/>
                </a:lnTo>
                <a:lnTo>
                  <a:pt x="2888" y="2432"/>
                </a:lnTo>
                <a:lnTo>
                  <a:pt x="2890" y="2434"/>
                </a:lnTo>
                <a:lnTo>
                  <a:pt x="2892" y="2436"/>
                </a:lnTo>
                <a:lnTo>
                  <a:pt x="2894" y="2438"/>
                </a:lnTo>
                <a:lnTo>
                  <a:pt x="2896" y="2440"/>
                </a:lnTo>
                <a:lnTo>
                  <a:pt x="2898" y="2442"/>
                </a:lnTo>
                <a:lnTo>
                  <a:pt x="2902" y="2442"/>
                </a:lnTo>
                <a:lnTo>
                  <a:pt x="2902" y="2444"/>
                </a:lnTo>
                <a:lnTo>
                  <a:pt x="2904" y="2444"/>
                </a:lnTo>
                <a:lnTo>
                  <a:pt x="2904" y="2446"/>
                </a:lnTo>
                <a:lnTo>
                  <a:pt x="2906" y="2448"/>
                </a:lnTo>
                <a:lnTo>
                  <a:pt x="2904" y="2448"/>
                </a:lnTo>
                <a:lnTo>
                  <a:pt x="2906" y="2448"/>
                </a:lnTo>
                <a:lnTo>
                  <a:pt x="2907" y="2448"/>
                </a:lnTo>
                <a:lnTo>
                  <a:pt x="2909" y="2450"/>
                </a:lnTo>
                <a:lnTo>
                  <a:pt x="2911" y="2451"/>
                </a:lnTo>
                <a:lnTo>
                  <a:pt x="2915" y="2455"/>
                </a:lnTo>
                <a:lnTo>
                  <a:pt x="2913" y="2453"/>
                </a:lnTo>
                <a:lnTo>
                  <a:pt x="2911" y="2453"/>
                </a:lnTo>
                <a:lnTo>
                  <a:pt x="2909" y="2453"/>
                </a:lnTo>
                <a:lnTo>
                  <a:pt x="2909" y="2455"/>
                </a:lnTo>
                <a:lnTo>
                  <a:pt x="2909" y="2457"/>
                </a:lnTo>
                <a:lnTo>
                  <a:pt x="2909" y="2459"/>
                </a:lnTo>
                <a:lnTo>
                  <a:pt x="2909" y="2461"/>
                </a:lnTo>
                <a:lnTo>
                  <a:pt x="2909" y="2463"/>
                </a:lnTo>
                <a:lnTo>
                  <a:pt x="2909" y="2465"/>
                </a:lnTo>
                <a:lnTo>
                  <a:pt x="2907" y="2465"/>
                </a:lnTo>
                <a:lnTo>
                  <a:pt x="2906" y="2467"/>
                </a:lnTo>
                <a:lnTo>
                  <a:pt x="2904" y="2465"/>
                </a:lnTo>
                <a:lnTo>
                  <a:pt x="2902" y="2465"/>
                </a:lnTo>
                <a:lnTo>
                  <a:pt x="2902" y="2463"/>
                </a:lnTo>
                <a:lnTo>
                  <a:pt x="2900" y="2463"/>
                </a:lnTo>
                <a:lnTo>
                  <a:pt x="2900" y="2465"/>
                </a:lnTo>
                <a:lnTo>
                  <a:pt x="2898" y="2465"/>
                </a:lnTo>
                <a:lnTo>
                  <a:pt x="2896" y="2465"/>
                </a:lnTo>
                <a:lnTo>
                  <a:pt x="2896" y="2463"/>
                </a:lnTo>
                <a:lnTo>
                  <a:pt x="2892" y="2465"/>
                </a:lnTo>
                <a:lnTo>
                  <a:pt x="2890" y="2463"/>
                </a:lnTo>
                <a:lnTo>
                  <a:pt x="2894" y="2463"/>
                </a:lnTo>
                <a:lnTo>
                  <a:pt x="2892" y="2461"/>
                </a:lnTo>
                <a:lnTo>
                  <a:pt x="2894" y="2461"/>
                </a:lnTo>
                <a:lnTo>
                  <a:pt x="2896" y="2461"/>
                </a:lnTo>
                <a:lnTo>
                  <a:pt x="2896" y="2459"/>
                </a:lnTo>
                <a:lnTo>
                  <a:pt x="2894" y="2457"/>
                </a:lnTo>
                <a:lnTo>
                  <a:pt x="2892" y="2455"/>
                </a:lnTo>
                <a:lnTo>
                  <a:pt x="2892" y="2453"/>
                </a:lnTo>
                <a:lnTo>
                  <a:pt x="2890" y="2451"/>
                </a:lnTo>
                <a:lnTo>
                  <a:pt x="2888" y="2451"/>
                </a:lnTo>
                <a:lnTo>
                  <a:pt x="2886" y="2450"/>
                </a:lnTo>
                <a:lnTo>
                  <a:pt x="2886" y="2451"/>
                </a:lnTo>
                <a:lnTo>
                  <a:pt x="2884" y="2451"/>
                </a:lnTo>
                <a:lnTo>
                  <a:pt x="2883" y="2450"/>
                </a:lnTo>
                <a:lnTo>
                  <a:pt x="2881" y="2446"/>
                </a:lnTo>
                <a:lnTo>
                  <a:pt x="2881" y="2444"/>
                </a:lnTo>
                <a:lnTo>
                  <a:pt x="2879" y="2442"/>
                </a:lnTo>
                <a:lnTo>
                  <a:pt x="2879" y="2440"/>
                </a:lnTo>
                <a:lnTo>
                  <a:pt x="2877" y="2438"/>
                </a:lnTo>
                <a:lnTo>
                  <a:pt x="2877" y="2436"/>
                </a:lnTo>
                <a:lnTo>
                  <a:pt x="2875" y="2434"/>
                </a:lnTo>
                <a:lnTo>
                  <a:pt x="2873" y="2432"/>
                </a:lnTo>
                <a:lnTo>
                  <a:pt x="2871" y="2432"/>
                </a:lnTo>
                <a:lnTo>
                  <a:pt x="2871" y="2434"/>
                </a:lnTo>
                <a:lnTo>
                  <a:pt x="2869" y="2434"/>
                </a:lnTo>
                <a:lnTo>
                  <a:pt x="2871" y="2434"/>
                </a:lnTo>
                <a:lnTo>
                  <a:pt x="2871" y="2436"/>
                </a:lnTo>
                <a:lnTo>
                  <a:pt x="2869" y="2436"/>
                </a:lnTo>
                <a:lnTo>
                  <a:pt x="2867" y="2436"/>
                </a:lnTo>
                <a:lnTo>
                  <a:pt x="2869" y="2438"/>
                </a:lnTo>
                <a:lnTo>
                  <a:pt x="2867" y="2438"/>
                </a:lnTo>
                <a:lnTo>
                  <a:pt x="2865" y="2438"/>
                </a:lnTo>
                <a:lnTo>
                  <a:pt x="2865" y="2434"/>
                </a:lnTo>
                <a:lnTo>
                  <a:pt x="2863" y="2434"/>
                </a:lnTo>
                <a:lnTo>
                  <a:pt x="2863" y="2432"/>
                </a:lnTo>
                <a:lnTo>
                  <a:pt x="2861" y="2432"/>
                </a:lnTo>
                <a:lnTo>
                  <a:pt x="2863" y="2432"/>
                </a:lnTo>
                <a:lnTo>
                  <a:pt x="2865" y="2432"/>
                </a:lnTo>
                <a:lnTo>
                  <a:pt x="2865" y="2434"/>
                </a:lnTo>
                <a:lnTo>
                  <a:pt x="2867" y="2434"/>
                </a:lnTo>
                <a:lnTo>
                  <a:pt x="2867" y="2432"/>
                </a:lnTo>
                <a:lnTo>
                  <a:pt x="2865" y="2430"/>
                </a:lnTo>
                <a:lnTo>
                  <a:pt x="2863" y="2430"/>
                </a:lnTo>
                <a:lnTo>
                  <a:pt x="2863" y="2428"/>
                </a:lnTo>
                <a:lnTo>
                  <a:pt x="2863" y="2426"/>
                </a:lnTo>
                <a:lnTo>
                  <a:pt x="2861" y="2425"/>
                </a:lnTo>
                <a:lnTo>
                  <a:pt x="2859" y="2426"/>
                </a:lnTo>
                <a:lnTo>
                  <a:pt x="2858" y="2426"/>
                </a:lnTo>
                <a:lnTo>
                  <a:pt x="2856" y="2426"/>
                </a:lnTo>
                <a:lnTo>
                  <a:pt x="2854" y="2425"/>
                </a:lnTo>
                <a:lnTo>
                  <a:pt x="2854" y="2423"/>
                </a:lnTo>
                <a:lnTo>
                  <a:pt x="2852" y="2421"/>
                </a:lnTo>
                <a:lnTo>
                  <a:pt x="2854" y="2421"/>
                </a:lnTo>
                <a:lnTo>
                  <a:pt x="2854" y="2419"/>
                </a:lnTo>
                <a:lnTo>
                  <a:pt x="2852" y="2417"/>
                </a:lnTo>
                <a:lnTo>
                  <a:pt x="2850" y="2415"/>
                </a:lnTo>
                <a:lnTo>
                  <a:pt x="2850" y="2413"/>
                </a:lnTo>
                <a:lnTo>
                  <a:pt x="2850" y="2411"/>
                </a:lnTo>
                <a:lnTo>
                  <a:pt x="2850" y="2409"/>
                </a:lnTo>
                <a:lnTo>
                  <a:pt x="2848" y="2409"/>
                </a:lnTo>
                <a:lnTo>
                  <a:pt x="2846" y="2411"/>
                </a:lnTo>
                <a:lnTo>
                  <a:pt x="2844" y="2411"/>
                </a:lnTo>
                <a:lnTo>
                  <a:pt x="2842" y="2411"/>
                </a:lnTo>
                <a:lnTo>
                  <a:pt x="2840" y="2411"/>
                </a:lnTo>
                <a:lnTo>
                  <a:pt x="2840" y="2409"/>
                </a:lnTo>
                <a:lnTo>
                  <a:pt x="2842" y="2407"/>
                </a:lnTo>
                <a:lnTo>
                  <a:pt x="2844" y="2405"/>
                </a:lnTo>
                <a:lnTo>
                  <a:pt x="2840" y="2405"/>
                </a:lnTo>
                <a:lnTo>
                  <a:pt x="2838" y="2405"/>
                </a:lnTo>
                <a:lnTo>
                  <a:pt x="2838" y="2407"/>
                </a:lnTo>
                <a:lnTo>
                  <a:pt x="2838" y="2409"/>
                </a:lnTo>
                <a:lnTo>
                  <a:pt x="2836" y="2409"/>
                </a:lnTo>
                <a:lnTo>
                  <a:pt x="2836" y="2411"/>
                </a:lnTo>
                <a:lnTo>
                  <a:pt x="2838" y="2413"/>
                </a:lnTo>
                <a:lnTo>
                  <a:pt x="2840" y="2413"/>
                </a:lnTo>
                <a:lnTo>
                  <a:pt x="2842" y="2413"/>
                </a:lnTo>
                <a:lnTo>
                  <a:pt x="2840" y="2415"/>
                </a:lnTo>
                <a:lnTo>
                  <a:pt x="2842" y="2417"/>
                </a:lnTo>
                <a:lnTo>
                  <a:pt x="2840" y="2417"/>
                </a:lnTo>
                <a:lnTo>
                  <a:pt x="2842" y="2419"/>
                </a:lnTo>
                <a:lnTo>
                  <a:pt x="2840" y="2423"/>
                </a:lnTo>
                <a:lnTo>
                  <a:pt x="2838" y="2421"/>
                </a:lnTo>
                <a:lnTo>
                  <a:pt x="2836" y="2423"/>
                </a:lnTo>
                <a:lnTo>
                  <a:pt x="2835" y="2425"/>
                </a:lnTo>
                <a:lnTo>
                  <a:pt x="2833" y="2426"/>
                </a:lnTo>
                <a:lnTo>
                  <a:pt x="2831" y="2428"/>
                </a:lnTo>
                <a:lnTo>
                  <a:pt x="2829" y="2426"/>
                </a:lnTo>
                <a:lnTo>
                  <a:pt x="2829" y="2425"/>
                </a:lnTo>
                <a:lnTo>
                  <a:pt x="2827" y="2423"/>
                </a:lnTo>
                <a:lnTo>
                  <a:pt x="2825" y="2421"/>
                </a:lnTo>
                <a:lnTo>
                  <a:pt x="2825" y="2419"/>
                </a:lnTo>
                <a:lnTo>
                  <a:pt x="2823" y="2419"/>
                </a:lnTo>
                <a:lnTo>
                  <a:pt x="2821" y="2417"/>
                </a:lnTo>
                <a:lnTo>
                  <a:pt x="2821" y="2415"/>
                </a:lnTo>
                <a:lnTo>
                  <a:pt x="2819" y="2415"/>
                </a:lnTo>
                <a:lnTo>
                  <a:pt x="2817" y="2413"/>
                </a:lnTo>
                <a:lnTo>
                  <a:pt x="2817" y="2411"/>
                </a:lnTo>
                <a:lnTo>
                  <a:pt x="2815" y="2413"/>
                </a:lnTo>
                <a:lnTo>
                  <a:pt x="2813" y="2413"/>
                </a:lnTo>
                <a:lnTo>
                  <a:pt x="2813" y="2415"/>
                </a:lnTo>
                <a:lnTo>
                  <a:pt x="2813" y="2417"/>
                </a:lnTo>
                <a:lnTo>
                  <a:pt x="2813" y="2419"/>
                </a:lnTo>
                <a:lnTo>
                  <a:pt x="2810" y="2419"/>
                </a:lnTo>
                <a:lnTo>
                  <a:pt x="2808" y="2417"/>
                </a:lnTo>
                <a:lnTo>
                  <a:pt x="2806" y="2419"/>
                </a:lnTo>
                <a:lnTo>
                  <a:pt x="2804" y="2419"/>
                </a:lnTo>
                <a:lnTo>
                  <a:pt x="2804" y="2421"/>
                </a:lnTo>
                <a:lnTo>
                  <a:pt x="2802" y="2421"/>
                </a:lnTo>
                <a:lnTo>
                  <a:pt x="2802" y="2425"/>
                </a:lnTo>
                <a:lnTo>
                  <a:pt x="2802" y="2428"/>
                </a:lnTo>
                <a:lnTo>
                  <a:pt x="2800" y="2430"/>
                </a:lnTo>
                <a:lnTo>
                  <a:pt x="2800" y="2428"/>
                </a:lnTo>
                <a:lnTo>
                  <a:pt x="2800" y="2426"/>
                </a:lnTo>
                <a:lnTo>
                  <a:pt x="2798" y="2425"/>
                </a:lnTo>
                <a:lnTo>
                  <a:pt x="2798" y="2423"/>
                </a:lnTo>
                <a:lnTo>
                  <a:pt x="2796" y="2423"/>
                </a:lnTo>
                <a:lnTo>
                  <a:pt x="2796" y="2421"/>
                </a:lnTo>
                <a:lnTo>
                  <a:pt x="2796" y="2419"/>
                </a:lnTo>
                <a:lnTo>
                  <a:pt x="2794" y="2417"/>
                </a:lnTo>
                <a:lnTo>
                  <a:pt x="2792" y="2417"/>
                </a:lnTo>
                <a:lnTo>
                  <a:pt x="2790" y="2417"/>
                </a:lnTo>
                <a:lnTo>
                  <a:pt x="2790" y="2415"/>
                </a:lnTo>
                <a:lnTo>
                  <a:pt x="2788" y="2415"/>
                </a:lnTo>
                <a:lnTo>
                  <a:pt x="2787" y="2415"/>
                </a:lnTo>
                <a:lnTo>
                  <a:pt x="2787" y="2413"/>
                </a:lnTo>
                <a:lnTo>
                  <a:pt x="2787" y="2411"/>
                </a:lnTo>
                <a:lnTo>
                  <a:pt x="2785" y="2411"/>
                </a:lnTo>
                <a:lnTo>
                  <a:pt x="2785" y="2409"/>
                </a:lnTo>
                <a:lnTo>
                  <a:pt x="2787" y="2409"/>
                </a:lnTo>
                <a:lnTo>
                  <a:pt x="2785" y="2407"/>
                </a:lnTo>
                <a:lnTo>
                  <a:pt x="2785" y="2409"/>
                </a:lnTo>
                <a:lnTo>
                  <a:pt x="2783" y="2409"/>
                </a:lnTo>
                <a:lnTo>
                  <a:pt x="2781" y="2407"/>
                </a:lnTo>
                <a:lnTo>
                  <a:pt x="2779" y="2405"/>
                </a:lnTo>
                <a:lnTo>
                  <a:pt x="2779" y="2409"/>
                </a:lnTo>
                <a:lnTo>
                  <a:pt x="2781" y="2409"/>
                </a:lnTo>
                <a:lnTo>
                  <a:pt x="2781" y="2413"/>
                </a:lnTo>
                <a:lnTo>
                  <a:pt x="2779" y="2415"/>
                </a:lnTo>
                <a:lnTo>
                  <a:pt x="2777" y="2415"/>
                </a:lnTo>
                <a:lnTo>
                  <a:pt x="2775" y="2417"/>
                </a:lnTo>
                <a:lnTo>
                  <a:pt x="2775" y="2415"/>
                </a:lnTo>
                <a:lnTo>
                  <a:pt x="2773" y="2417"/>
                </a:lnTo>
                <a:lnTo>
                  <a:pt x="2771" y="2417"/>
                </a:lnTo>
                <a:lnTo>
                  <a:pt x="2771" y="2419"/>
                </a:lnTo>
                <a:lnTo>
                  <a:pt x="2771" y="2423"/>
                </a:lnTo>
                <a:lnTo>
                  <a:pt x="2769" y="2423"/>
                </a:lnTo>
                <a:lnTo>
                  <a:pt x="2769" y="2425"/>
                </a:lnTo>
                <a:lnTo>
                  <a:pt x="2769" y="2426"/>
                </a:lnTo>
                <a:lnTo>
                  <a:pt x="2771" y="2428"/>
                </a:lnTo>
                <a:lnTo>
                  <a:pt x="2773" y="2428"/>
                </a:lnTo>
                <a:lnTo>
                  <a:pt x="2773" y="2430"/>
                </a:lnTo>
                <a:lnTo>
                  <a:pt x="2775" y="2430"/>
                </a:lnTo>
                <a:lnTo>
                  <a:pt x="2773" y="2432"/>
                </a:lnTo>
                <a:lnTo>
                  <a:pt x="2773" y="2434"/>
                </a:lnTo>
                <a:lnTo>
                  <a:pt x="2771" y="2434"/>
                </a:lnTo>
                <a:lnTo>
                  <a:pt x="2771" y="2436"/>
                </a:lnTo>
                <a:lnTo>
                  <a:pt x="2773" y="2436"/>
                </a:lnTo>
                <a:lnTo>
                  <a:pt x="2773" y="2440"/>
                </a:lnTo>
                <a:lnTo>
                  <a:pt x="2771" y="2440"/>
                </a:lnTo>
                <a:lnTo>
                  <a:pt x="2773" y="2442"/>
                </a:lnTo>
                <a:lnTo>
                  <a:pt x="2773" y="2444"/>
                </a:lnTo>
                <a:lnTo>
                  <a:pt x="2775" y="2446"/>
                </a:lnTo>
                <a:lnTo>
                  <a:pt x="2777" y="2448"/>
                </a:lnTo>
                <a:lnTo>
                  <a:pt x="2779" y="2448"/>
                </a:lnTo>
                <a:lnTo>
                  <a:pt x="2781" y="2448"/>
                </a:lnTo>
                <a:lnTo>
                  <a:pt x="2781" y="2450"/>
                </a:lnTo>
                <a:lnTo>
                  <a:pt x="2783" y="2450"/>
                </a:lnTo>
                <a:lnTo>
                  <a:pt x="2785" y="2450"/>
                </a:lnTo>
                <a:lnTo>
                  <a:pt x="2787" y="2450"/>
                </a:lnTo>
                <a:lnTo>
                  <a:pt x="2787" y="2446"/>
                </a:lnTo>
                <a:lnTo>
                  <a:pt x="2787" y="2448"/>
                </a:lnTo>
                <a:lnTo>
                  <a:pt x="2788" y="2448"/>
                </a:lnTo>
                <a:lnTo>
                  <a:pt x="2788" y="2450"/>
                </a:lnTo>
                <a:lnTo>
                  <a:pt x="2788" y="2451"/>
                </a:lnTo>
                <a:lnTo>
                  <a:pt x="2790" y="2453"/>
                </a:lnTo>
                <a:lnTo>
                  <a:pt x="2792" y="2453"/>
                </a:lnTo>
                <a:lnTo>
                  <a:pt x="2794" y="2455"/>
                </a:lnTo>
                <a:lnTo>
                  <a:pt x="2794" y="2453"/>
                </a:lnTo>
                <a:lnTo>
                  <a:pt x="2796" y="2453"/>
                </a:lnTo>
                <a:lnTo>
                  <a:pt x="2798" y="2451"/>
                </a:lnTo>
                <a:lnTo>
                  <a:pt x="2800" y="2451"/>
                </a:lnTo>
                <a:lnTo>
                  <a:pt x="2804" y="2451"/>
                </a:lnTo>
                <a:lnTo>
                  <a:pt x="2806" y="2451"/>
                </a:lnTo>
                <a:lnTo>
                  <a:pt x="2808" y="2451"/>
                </a:lnTo>
                <a:lnTo>
                  <a:pt x="2808" y="2453"/>
                </a:lnTo>
                <a:lnTo>
                  <a:pt x="2808" y="2455"/>
                </a:lnTo>
                <a:lnTo>
                  <a:pt x="2806" y="2457"/>
                </a:lnTo>
                <a:lnTo>
                  <a:pt x="2804" y="2455"/>
                </a:lnTo>
                <a:lnTo>
                  <a:pt x="2802" y="2455"/>
                </a:lnTo>
                <a:lnTo>
                  <a:pt x="2800" y="2457"/>
                </a:lnTo>
                <a:lnTo>
                  <a:pt x="2802" y="2459"/>
                </a:lnTo>
                <a:lnTo>
                  <a:pt x="2804" y="2461"/>
                </a:lnTo>
                <a:lnTo>
                  <a:pt x="2802" y="2463"/>
                </a:lnTo>
                <a:lnTo>
                  <a:pt x="2800" y="2465"/>
                </a:lnTo>
                <a:lnTo>
                  <a:pt x="2798" y="2465"/>
                </a:lnTo>
                <a:lnTo>
                  <a:pt x="2798" y="2463"/>
                </a:lnTo>
                <a:lnTo>
                  <a:pt x="2796" y="2463"/>
                </a:lnTo>
                <a:lnTo>
                  <a:pt x="2796" y="2461"/>
                </a:lnTo>
                <a:lnTo>
                  <a:pt x="2794" y="2461"/>
                </a:lnTo>
                <a:lnTo>
                  <a:pt x="2794" y="2463"/>
                </a:lnTo>
                <a:lnTo>
                  <a:pt x="2792" y="2465"/>
                </a:lnTo>
                <a:lnTo>
                  <a:pt x="2790" y="2463"/>
                </a:lnTo>
                <a:lnTo>
                  <a:pt x="2788" y="2463"/>
                </a:lnTo>
                <a:lnTo>
                  <a:pt x="2787" y="2461"/>
                </a:lnTo>
                <a:lnTo>
                  <a:pt x="2785" y="2461"/>
                </a:lnTo>
                <a:lnTo>
                  <a:pt x="2787" y="2463"/>
                </a:lnTo>
                <a:lnTo>
                  <a:pt x="2787" y="2465"/>
                </a:lnTo>
                <a:lnTo>
                  <a:pt x="2788" y="2465"/>
                </a:lnTo>
                <a:lnTo>
                  <a:pt x="2790" y="2465"/>
                </a:lnTo>
                <a:lnTo>
                  <a:pt x="2790" y="2467"/>
                </a:lnTo>
                <a:lnTo>
                  <a:pt x="2792" y="2467"/>
                </a:lnTo>
                <a:lnTo>
                  <a:pt x="2792" y="2469"/>
                </a:lnTo>
                <a:lnTo>
                  <a:pt x="2794" y="2471"/>
                </a:lnTo>
                <a:lnTo>
                  <a:pt x="2796" y="2471"/>
                </a:lnTo>
                <a:lnTo>
                  <a:pt x="2798" y="2471"/>
                </a:lnTo>
                <a:lnTo>
                  <a:pt x="2800" y="2471"/>
                </a:lnTo>
                <a:lnTo>
                  <a:pt x="2802" y="2471"/>
                </a:lnTo>
                <a:lnTo>
                  <a:pt x="2804" y="2469"/>
                </a:lnTo>
                <a:lnTo>
                  <a:pt x="2806" y="2469"/>
                </a:lnTo>
                <a:lnTo>
                  <a:pt x="2808" y="2469"/>
                </a:lnTo>
                <a:lnTo>
                  <a:pt x="2810" y="2469"/>
                </a:lnTo>
                <a:lnTo>
                  <a:pt x="2811" y="2469"/>
                </a:lnTo>
                <a:lnTo>
                  <a:pt x="2813" y="2471"/>
                </a:lnTo>
                <a:lnTo>
                  <a:pt x="2813" y="2473"/>
                </a:lnTo>
                <a:lnTo>
                  <a:pt x="2815" y="2473"/>
                </a:lnTo>
                <a:lnTo>
                  <a:pt x="2817" y="2473"/>
                </a:lnTo>
                <a:lnTo>
                  <a:pt x="2819" y="2473"/>
                </a:lnTo>
                <a:lnTo>
                  <a:pt x="2819" y="2474"/>
                </a:lnTo>
                <a:lnTo>
                  <a:pt x="2821" y="2474"/>
                </a:lnTo>
                <a:lnTo>
                  <a:pt x="2821" y="2476"/>
                </a:lnTo>
                <a:lnTo>
                  <a:pt x="2819" y="2476"/>
                </a:lnTo>
                <a:lnTo>
                  <a:pt x="2821" y="2478"/>
                </a:lnTo>
                <a:lnTo>
                  <a:pt x="2823" y="2478"/>
                </a:lnTo>
                <a:lnTo>
                  <a:pt x="2825" y="2480"/>
                </a:lnTo>
                <a:lnTo>
                  <a:pt x="2827" y="2478"/>
                </a:lnTo>
                <a:lnTo>
                  <a:pt x="2829" y="2478"/>
                </a:lnTo>
                <a:lnTo>
                  <a:pt x="2831" y="2478"/>
                </a:lnTo>
                <a:lnTo>
                  <a:pt x="2833" y="2478"/>
                </a:lnTo>
                <a:lnTo>
                  <a:pt x="2835" y="2478"/>
                </a:lnTo>
                <a:lnTo>
                  <a:pt x="2835" y="2482"/>
                </a:lnTo>
                <a:lnTo>
                  <a:pt x="2836" y="2482"/>
                </a:lnTo>
                <a:lnTo>
                  <a:pt x="2836" y="2486"/>
                </a:lnTo>
                <a:lnTo>
                  <a:pt x="2840" y="2486"/>
                </a:lnTo>
                <a:lnTo>
                  <a:pt x="2838" y="2488"/>
                </a:lnTo>
                <a:lnTo>
                  <a:pt x="2838" y="2490"/>
                </a:lnTo>
                <a:lnTo>
                  <a:pt x="2838" y="2488"/>
                </a:lnTo>
                <a:lnTo>
                  <a:pt x="2836" y="2488"/>
                </a:lnTo>
                <a:lnTo>
                  <a:pt x="2835" y="2488"/>
                </a:lnTo>
                <a:lnTo>
                  <a:pt x="2835" y="2486"/>
                </a:lnTo>
                <a:lnTo>
                  <a:pt x="2833" y="2486"/>
                </a:lnTo>
                <a:lnTo>
                  <a:pt x="2831" y="2484"/>
                </a:lnTo>
                <a:lnTo>
                  <a:pt x="2833" y="2484"/>
                </a:lnTo>
                <a:lnTo>
                  <a:pt x="2831" y="2482"/>
                </a:lnTo>
                <a:lnTo>
                  <a:pt x="2829" y="2480"/>
                </a:lnTo>
                <a:lnTo>
                  <a:pt x="2827" y="2482"/>
                </a:lnTo>
                <a:lnTo>
                  <a:pt x="2829" y="2484"/>
                </a:lnTo>
                <a:lnTo>
                  <a:pt x="2827" y="2484"/>
                </a:lnTo>
                <a:lnTo>
                  <a:pt x="2825" y="2484"/>
                </a:lnTo>
                <a:lnTo>
                  <a:pt x="2823" y="2486"/>
                </a:lnTo>
                <a:lnTo>
                  <a:pt x="2821" y="2486"/>
                </a:lnTo>
                <a:lnTo>
                  <a:pt x="2821" y="2484"/>
                </a:lnTo>
                <a:lnTo>
                  <a:pt x="2819" y="2484"/>
                </a:lnTo>
                <a:lnTo>
                  <a:pt x="2819" y="2486"/>
                </a:lnTo>
                <a:lnTo>
                  <a:pt x="2817" y="2486"/>
                </a:lnTo>
                <a:lnTo>
                  <a:pt x="2815" y="2486"/>
                </a:lnTo>
                <a:lnTo>
                  <a:pt x="2813" y="2484"/>
                </a:lnTo>
                <a:lnTo>
                  <a:pt x="2813" y="2482"/>
                </a:lnTo>
                <a:lnTo>
                  <a:pt x="2811" y="2482"/>
                </a:lnTo>
                <a:lnTo>
                  <a:pt x="2810" y="2482"/>
                </a:lnTo>
                <a:lnTo>
                  <a:pt x="2808" y="2480"/>
                </a:lnTo>
                <a:lnTo>
                  <a:pt x="2810" y="2482"/>
                </a:lnTo>
                <a:lnTo>
                  <a:pt x="2808" y="2482"/>
                </a:lnTo>
                <a:lnTo>
                  <a:pt x="2806" y="2480"/>
                </a:lnTo>
                <a:lnTo>
                  <a:pt x="2804" y="2482"/>
                </a:lnTo>
                <a:lnTo>
                  <a:pt x="2802" y="2482"/>
                </a:lnTo>
                <a:lnTo>
                  <a:pt x="2800" y="2482"/>
                </a:lnTo>
                <a:lnTo>
                  <a:pt x="2798" y="2484"/>
                </a:lnTo>
                <a:lnTo>
                  <a:pt x="2796" y="2484"/>
                </a:lnTo>
                <a:lnTo>
                  <a:pt x="2794" y="2482"/>
                </a:lnTo>
                <a:lnTo>
                  <a:pt x="2792" y="2484"/>
                </a:lnTo>
                <a:lnTo>
                  <a:pt x="2790" y="2482"/>
                </a:lnTo>
                <a:lnTo>
                  <a:pt x="2790" y="2480"/>
                </a:lnTo>
                <a:lnTo>
                  <a:pt x="2790" y="2478"/>
                </a:lnTo>
                <a:lnTo>
                  <a:pt x="2788" y="2480"/>
                </a:lnTo>
                <a:lnTo>
                  <a:pt x="2787" y="2480"/>
                </a:lnTo>
                <a:lnTo>
                  <a:pt x="2788" y="2478"/>
                </a:lnTo>
                <a:lnTo>
                  <a:pt x="2788" y="2476"/>
                </a:lnTo>
                <a:lnTo>
                  <a:pt x="2787" y="2474"/>
                </a:lnTo>
                <a:lnTo>
                  <a:pt x="2785" y="2474"/>
                </a:lnTo>
                <a:lnTo>
                  <a:pt x="2783" y="2474"/>
                </a:lnTo>
                <a:lnTo>
                  <a:pt x="2783" y="2473"/>
                </a:lnTo>
                <a:lnTo>
                  <a:pt x="2783" y="2471"/>
                </a:lnTo>
                <a:lnTo>
                  <a:pt x="2783" y="2469"/>
                </a:lnTo>
                <a:lnTo>
                  <a:pt x="2781" y="2467"/>
                </a:lnTo>
                <a:lnTo>
                  <a:pt x="2779" y="2467"/>
                </a:lnTo>
                <a:lnTo>
                  <a:pt x="2779" y="2469"/>
                </a:lnTo>
                <a:lnTo>
                  <a:pt x="2777" y="2469"/>
                </a:lnTo>
                <a:lnTo>
                  <a:pt x="2775" y="2471"/>
                </a:lnTo>
                <a:lnTo>
                  <a:pt x="2773" y="2473"/>
                </a:lnTo>
                <a:lnTo>
                  <a:pt x="2771" y="2473"/>
                </a:lnTo>
                <a:lnTo>
                  <a:pt x="2771" y="2471"/>
                </a:lnTo>
                <a:lnTo>
                  <a:pt x="2771" y="2469"/>
                </a:lnTo>
                <a:lnTo>
                  <a:pt x="2769" y="2467"/>
                </a:lnTo>
                <a:lnTo>
                  <a:pt x="2767" y="2465"/>
                </a:lnTo>
                <a:lnTo>
                  <a:pt x="2765" y="2465"/>
                </a:lnTo>
                <a:lnTo>
                  <a:pt x="2763" y="2465"/>
                </a:lnTo>
                <a:lnTo>
                  <a:pt x="2762" y="2465"/>
                </a:lnTo>
                <a:lnTo>
                  <a:pt x="2760" y="2465"/>
                </a:lnTo>
                <a:lnTo>
                  <a:pt x="2758" y="2465"/>
                </a:lnTo>
                <a:lnTo>
                  <a:pt x="2758" y="2467"/>
                </a:lnTo>
                <a:lnTo>
                  <a:pt x="2760" y="2469"/>
                </a:lnTo>
                <a:lnTo>
                  <a:pt x="2762" y="2469"/>
                </a:lnTo>
                <a:lnTo>
                  <a:pt x="2762" y="2471"/>
                </a:lnTo>
                <a:lnTo>
                  <a:pt x="2762" y="2473"/>
                </a:lnTo>
                <a:lnTo>
                  <a:pt x="2760" y="2471"/>
                </a:lnTo>
                <a:lnTo>
                  <a:pt x="2758" y="2471"/>
                </a:lnTo>
                <a:lnTo>
                  <a:pt x="2756" y="2469"/>
                </a:lnTo>
                <a:lnTo>
                  <a:pt x="2754" y="2469"/>
                </a:lnTo>
                <a:lnTo>
                  <a:pt x="2752" y="2471"/>
                </a:lnTo>
                <a:lnTo>
                  <a:pt x="2754" y="2473"/>
                </a:lnTo>
                <a:lnTo>
                  <a:pt x="2756" y="2474"/>
                </a:lnTo>
                <a:lnTo>
                  <a:pt x="2758" y="2474"/>
                </a:lnTo>
                <a:lnTo>
                  <a:pt x="2756" y="2476"/>
                </a:lnTo>
                <a:lnTo>
                  <a:pt x="2754" y="2476"/>
                </a:lnTo>
                <a:lnTo>
                  <a:pt x="2754" y="2478"/>
                </a:lnTo>
                <a:lnTo>
                  <a:pt x="2752" y="2478"/>
                </a:lnTo>
                <a:lnTo>
                  <a:pt x="2750" y="2480"/>
                </a:lnTo>
                <a:lnTo>
                  <a:pt x="2752" y="2480"/>
                </a:lnTo>
                <a:lnTo>
                  <a:pt x="2754" y="2482"/>
                </a:lnTo>
                <a:lnTo>
                  <a:pt x="2756" y="2482"/>
                </a:lnTo>
                <a:lnTo>
                  <a:pt x="2758" y="2482"/>
                </a:lnTo>
                <a:lnTo>
                  <a:pt x="2756" y="2480"/>
                </a:lnTo>
                <a:lnTo>
                  <a:pt x="2754" y="2480"/>
                </a:lnTo>
                <a:lnTo>
                  <a:pt x="2756" y="2478"/>
                </a:lnTo>
                <a:lnTo>
                  <a:pt x="2758" y="2478"/>
                </a:lnTo>
                <a:lnTo>
                  <a:pt x="2758" y="2476"/>
                </a:lnTo>
                <a:lnTo>
                  <a:pt x="2760" y="2476"/>
                </a:lnTo>
                <a:lnTo>
                  <a:pt x="2762" y="2474"/>
                </a:lnTo>
                <a:lnTo>
                  <a:pt x="2763" y="2474"/>
                </a:lnTo>
                <a:lnTo>
                  <a:pt x="2763" y="2476"/>
                </a:lnTo>
                <a:lnTo>
                  <a:pt x="2762" y="2476"/>
                </a:lnTo>
                <a:lnTo>
                  <a:pt x="2762" y="2478"/>
                </a:lnTo>
                <a:lnTo>
                  <a:pt x="2763" y="2480"/>
                </a:lnTo>
                <a:lnTo>
                  <a:pt x="2763" y="2482"/>
                </a:lnTo>
                <a:lnTo>
                  <a:pt x="2763" y="2484"/>
                </a:lnTo>
                <a:lnTo>
                  <a:pt x="2762" y="2482"/>
                </a:lnTo>
                <a:lnTo>
                  <a:pt x="2762" y="2480"/>
                </a:lnTo>
                <a:lnTo>
                  <a:pt x="2760" y="2480"/>
                </a:lnTo>
                <a:lnTo>
                  <a:pt x="2760" y="2482"/>
                </a:lnTo>
                <a:lnTo>
                  <a:pt x="2762" y="2482"/>
                </a:lnTo>
                <a:lnTo>
                  <a:pt x="2762" y="2484"/>
                </a:lnTo>
                <a:lnTo>
                  <a:pt x="2763" y="2486"/>
                </a:lnTo>
                <a:lnTo>
                  <a:pt x="2765" y="2486"/>
                </a:lnTo>
                <a:lnTo>
                  <a:pt x="2765" y="2488"/>
                </a:lnTo>
                <a:lnTo>
                  <a:pt x="2767" y="2486"/>
                </a:lnTo>
                <a:lnTo>
                  <a:pt x="2767" y="2484"/>
                </a:lnTo>
                <a:lnTo>
                  <a:pt x="2769" y="2486"/>
                </a:lnTo>
                <a:lnTo>
                  <a:pt x="2771" y="2486"/>
                </a:lnTo>
                <a:lnTo>
                  <a:pt x="2771" y="2484"/>
                </a:lnTo>
                <a:lnTo>
                  <a:pt x="2773" y="2486"/>
                </a:lnTo>
                <a:lnTo>
                  <a:pt x="2777" y="2488"/>
                </a:lnTo>
                <a:lnTo>
                  <a:pt x="2777" y="2490"/>
                </a:lnTo>
                <a:lnTo>
                  <a:pt x="2779" y="2490"/>
                </a:lnTo>
                <a:lnTo>
                  <a:pt x="2777" y="2492"/>
                </a:lnTo>
                <a:lnTo>
                  <a:pt x="2779" y="2494"/>
                </a:lnTo>
                <a:lnTo>
                  <a:pt x="2775" y="2494"/>
                </a:lnTo>
                <a:lnTo>
                  <a:pt x="2773" y="2494"/>
                </a:lnTo>
                <a:lnTo>
                  <a:pt x="2771" y="2494"/>
                </a:lnTo>
                <a:lnTo>
                  <a:pt x="2769" y="2494"/>
                </a:lnTo>
                <a:lnTo>
                  <a:pt x="2767" y="2494"/>
                </a:lnTo>
                <a:lnTo>
                  <a:pt x="2765" y="2494"/>
                </a:lnTo>
                <a:lnTo>
                  <a:pt x="2763" y="2496"/>
                </a:lnTo>
                <a:lnTo>
                  <a:pt x="2765" y="2496"/>
                </a:lnTo>
                <a:lnTo>
                  <a:pt x="2765" y="2498"/>
                </a:lnTo>
                <a:lnTo>
                  <a:pt x="2767" y="2498"/>
                </a:lnTo>
                <a:lnTo>
                  <a:pt x="2767" y="2499"/>
                </a:lnTo>
                <a:lnTo>
                  <a:pt x="2769" y="2499"/>
                </a:lnTo>
                <a:lnTo>
                  <a:pt x="2765" y="2499"/>
                </a:lnTo>
                <a:lnTo>
                  <a:pt x="2767" y="2501"/>
                </a:lnTo>
                <a:lnTo>
                  <a:pt x="2769" y="2501"/>
                </a:lnTo>
                <a:lnTo>
                  <a:pt x="2771" y="2503"/>
                </a:lnTo>
                <a:lnTo>
                  <a:pt x="2771" y="2505"/>
                </a:lnTo>
                <a:lnTo>
                  <a:pt x="2773" y="2505"/>
                </a:lnTo>
                <a:lnTo>
                  <a:pt x="2773" y="2507"/>
                </a:lnTo>
                <a:lnTo>
                  <a:pt x="2775" y="2509"/>
                </a:lnTo>
                <a:lnTo>
                  <a:pt x="2773" y="2509"/>
                </a:lnTo>
                <a:lnTo>
                  <a:pt x="2771" y="2509"/>
                </a:lnTo>
                <a:lnTo>
                  <a:pt x="2769" y="2509"/>
                </a:lnTo>
                <a:lnTo>
                  <a:pt x="2767" y="2507"/>
                </a:lnTo>
                <a:lnTo>
                  <a:pt x="2767" y="2505"/>
                </a:lnTo>
                <a:lnTo>
                  <a:pt x="2765" y="2505"/>
                </a:lnTo>
                <a:lnTo>
                  <a:pt x="2765" y="2507"/>
                </a:lnTo>
                <a:lnTo>
                  <a:pt x="2767" y="2509"/>
                </a:lnTo>
                <a:lnTo>
                  <a:pt x="2763" y="2511"/>
                </a:lnTo>
                <a:lnTo>
                  <a:pt x="2763" y="2507"/>
                </a:lnTo>
                <a:lnTo>
                  <a:pt x="2762" y="2507"/>
                </a:lnTo>
                <a:lnTo>
                  <a:pt x="2762" y="2505"/>
                </a:lnTo>
                <a:lnTo>
                  <a:pt x="2760" y="2505"/>
                </a:lnTo>
                <a:lnTo>
                  <a:pt x="2758" y="2505"/>
                </a:lnTo>
                <a:lnTo>
                  <a:pt x="2756" y="2505"/>
                </a:lnTo>
                <a:lnTo>
                  <a:pt x="2754" y="2505"/>
                </a:lnTo>
                <a:lnTo>
                  <a:pt x="2752" y="2507"/>
                </a:lnTo>
                <a:lnTo>
                  <a:pt x="2750" y="2507"/>
                </a:lnTo>
                <a:lnTo>
                  <a:pt x="2750" y="2509"/>
                </a:lnTo>
                <a:lnTo>
                  <a:pt x="2748" y="2511"/>
                </a:lnTo>
                <a:lnTo>
                  <a:pt x="2748" y="2513"/>
                </a:lnTo>
                <a:lnTo>
                  <a:pt x="2748" y="2515"/>
                </a:lnTo>
                <a:lnTo>
                  <a:pt x="2746" y="2517"/>
                </a:lnTo>
                <a:lnTo>
                  <a:pt x="2744" y="2517"/>
                </a:lnTo>
                <a:lnTo>
                  <a:pt x="2742" y="2517"/>
                </a:lnTo>
                <a:lnTo>
                  <a:pt x="2740" y="2515"/>
                </a:lnTo>
                <a:lnTo>
                  <a:pt x="2739" y="2515"/>
                </a:lnTo>
                <a:lnTo>
                  <a:pt x="2740" y="2517"/>
                </a:lnTo>
                <a:lnTo>
                  <a:pt x="2739" y="2517"/>
                </a:lnTo>
                <a:lnTo>
                  <a:pt x="2737" y="2517"/>
                </a:lnTo>
                <a:lnTo>
                  <a:pt x="2735" y="2517"/>
                </a:lnTo>
                <a:lnTo>
                  <a:pt x="2733" y="2517"/>
                </a:lnTo>
                <a:lnTo>
                  <a:pt x="2733" y="2515"/>
                </a:lnTo>
                <a:lnTo>
                  <a:pt x="2729" y="2515"/>
                </a:lnTo>
                <a:lnTo>
                  <a:pt x="2729" y="2517"/>
                </a:lnTo>
                <a:lnTo>
                  <a:pt x="2731" y="2517"/>
                </a:lnTo>
                <a:lnTo>
                  <a:pt x="2733" y="2519"/>
                </a:lnTo>
                <a:lnTo>
                  <a:pt x="2733" y="2521"/>
                </a:lnTo>
                <a:lnTo>
                  <a:pt x="2731" y="2521"/>
                </a:lnTo>
                <a:lnTo>
                  <a:pt x="2729" y="2521"/>
                </a:lnTo>
                <a:lnTo>
                  <a:pt x="2727" y="2521"/>
                </a:lnTo>
                <a:lnTo>
                  <a:pt x="2725" y="2521"/>
                </a:lnTo>
                <a:lnTo>
                  <a:pt x="2723" y="2521"/>
                </a:lnTo>
                <a:lnTo>
                  <a:pt x="2723" y="2519"/>
                </a:lnTo>
                <a:lnTo>
                  <a:pt x="2721" y="2519"/>
                </a:lnTo>
                <a:lnTo>
                  <a:pt x="2719" y="2519"/>
                </a:lnTo>
                <a:lnTo>
                  <a:pt x="2719" y="2521"/>
                </a:lnTo>
                <a:lnTo>
                  <a:pt x="2717" y="2521"/>
                </a:lnTo>
                <a:lnTo>
                  <a:pt x="2719" y="2522"/>
                </a:lnTo>
                <a:lnTo>
                  <a:pt x="2721" y="2524"/>
                </a:lnTo>
                <a:lnTo>
                  <a:pt x="2723" y="2524"/>
                </a:lnTo>
                <a:lnTo>
                  <a:pt x="2725" y="2526"/>
                </a:lnTo>
                <a:lnTo>
                  <a:pt x="2727" y="2526"/>
                </a:lnTo>
                <a:lnTo>
                  <a:pt x="2729" y="2524"/>
                </a:lnTo>
                <a:lnTo>
                  <a:pt x="2729" y="2526"/>
                </a:lnTo>
                <a:lnTo>
                  <a:pt x="2729" y="2528"/>
                </a:lnTo>
                <a:lnTo>
                  <a:pt x="2731" y="2530"/>
                </a:lnTo>
                <a:lnTo>
                  <a:pt x="2729" y="2530"/>
                </a:lnTo>
                <a:lnTo>
                  <a:pt x="2727" y="2528"/>
                </a:lnTo>
                <a:lnTo>
                  <a:pt x="2725" y="2528"/>
                </a:lnTo>
                <a:lnTo>
                  <a:pt x="2723" y="2528"/>
                </a:lnTo>
                <a:lnTo>
                  <a:pt x="2723" y="2526"/>
                </a:lnTo>
                <a:lnTo>
                  <a:pt x="2721" y="2526"/>
                </a:lnTo>
                <a:lnTo>
                  <a:pt x="2721" y="2528"/>
                </a:lnTo>
                <a:lnTo>
                  <a:pt x="2721" y="2530"/>
                </a:lnTo>
                <a:lnTo>
                  <a:pt x="2723" y="2530"/>
                </a:lnTo>
                <a:lnTo>
                  <a:pt x="2723" y="2532"/>
                </a:lnTo>
                <a:lnTo>
                  <a:pt x="2725" y="2532"/>
                </a:lnTo>
                <a:lnTo>
                  <a:pt x="2725" y="2534"/>
                </a:lnTo>
                <a:lnTo>
                  <a:pt x="2727" y="2536"/>
                </a:lnTo>
                <a:lnTo>
                  <a:pt x="2727" y="2538"/>
                </a:lnTo>
                <a:lnTo>
                  <a:pt x="2729" y="2540"/>
                </a:lnTo>
                <a:lnTo>
                  <a:pt x="2731" y="2542"/>
                </a:lnTo>
                <a:lnTo>
                  <a:pt x="2733" y="2542"/>
                </a:lnTo>
                <a:lnTo>
                  <a:pt x="2733" y="2544"/>
                </a:lnTo>
                <a:lnTo>
                  <a:pt x="2735" y="2544"/>
                </a:lnTo>
                <a:lnTo>
                  <a:pt x="2737" y="2544"/>
                </a:lnTo>
                <a:lnTo>
                  <a:pt x="2739" y="2544"/>
                </a:lnTo>
                <a:lnTo>
                  <a:pt x="2740" y="2544"/>
                </a:lnTo>
                <a:lnTo>
                  <a:pt x="2742" y="2544"/>
                </a:lnTo>
                <a:lnTo>
                  <a:pt x="2746" y="2546"/>
                </a:lnTo>
                <a:lnTo>
                  <a:pt x="2744" y="2546"/>
                </a:lnTo>
                <a:lnTo>
                  <a:pt x="2744" y="2547"/>
                </a:lnTo>
                <a:lnTo>
                  <a:pt x="2742" y="2547"/>
                </a:lnTo>
                <a:lnTo>
                  <a:pt x="2740" y="2546"/>
                </a:lnTo>
                <a:lnTo>
                  <a:pt x="2740" y="2547"/>
                </a:lnTo>
                <a:lnTo>
                  <a:pt x="2739" y="2547"/>
                </a:lnTo>
                <a:lnTo>
                  <a:pt x="2737" y="2547"/>
                </a:lnTo>
                <a:lnTo>
                  <a:pt x="2739" y="2547"/>
                </a:lnTo>
                <a:lnTo>
                  <a:pt x="2739" y="2549"/>
                </a:lnTo>
                <a:lnTo>
                  <a:pt x="2740" y="2551"/>
                </a:lnTo>
                <a:lnTo>
                  <a:pt x="2742" y="2551"/>
                </a:lnTo>
                <a:lnTo>
                  <a:pt x="2742" y="2549"/>
                </a:lnTo>
                <a:lnTo>
                  <a:pt x="2744" y="2551"/>
                </a:lnTo>
                <a:lnTo>
                  <a:pt x="2742" y="2551"/>
                </a:lnTo>
                <a:lnTo>
                  <a:pt x="2742" y="2553"/>
                </a:lnTo>
                <a:lnTo>
                  <a:pt x="2740" y="2553"/>
                </a:lnTo>
                <a:lnTo>
                  <a:pt x="2739" y="2553"/>
                </a:lnTo>
                <a:lnTo>
                  <a:pt x="2737" y="2553"/>
                </a:lnTo>
                <a:lnTo>
                  <a:pt x="2737" y="2555"/>
                </a:lnTo>
                <a:lnTo>
                  <a:pt x="2739" y="2555"/>
                </a:lnTo>
                <a:lnTo>
                  <a:pt x="2742" y="2557"/>
                </a:lnTo>
                <a:lnTo>
                  <a:pt x="2744" y="2563"/>
                </a:lnTo>
                <a:lnTo>
                  <a:pt x="2746" y="2565"/>
                </a:lnTo>
                <a:lnTo>
                  <a:pt x="2750" y="2565"/>
                </a:lnTo>
                <a:lnTo>
                  <a:pt x="2752" y="2565"/>
                </a:lnTo>
                <a:lnTo>
                  <a:pt x="2754" y="2567"/>
                </a:lnTo>
                <a:lnTo>
                  <a:pt x="2754" y="2569"/>
                </a:lnTo>
                <a:lnTo>
                  <a:pt x="2756" y="2569"/>
                </a:lnTo>
                <a:lnTo>
                  <a:pt x="2754" y="2570"/>
                </a:lnTo>
                <a:lnTo>
                  <a:pt x="2754" y="2572"/>
                </a:lnTo>
                <a:lnTo>
                  <a:pt x="2754" y="2574"/>
                </a:lnTo>
                <a:lnTo>
                  <a:pt x="2756" y="2576"/>
                </a:lnTo>
                <a:lnTo>
                  <a:pt x="2756" y="2578"/>
                </a:lnTo>
                <a:lnTo>
                  <a:pt x="2754" y="2578"/>
                </a:lnTo>
                <a:lnTo>
                  <a:pt x="2752" y="2576"/>
                </a:lnTo>
                <a:lnTo>
                  <a:pt x="2750" y="2578"/>
                </a:lnTo>
                <a:lnTo>
                  <a:pt x="2748" y="2578"/>
                </a:lnTo>
                <a:lnTo>
                  <a:pt x="2750" y="2576"/>
                </a:lnTo>
                <a:lnTo>
                  <a:pt x="2748" y="2576"/>
                </a:lnTo>
                <a:lnTo>
                  <a:pt x="2746" y="2576"/>
                </a:lnTo>
                <a:lnTo>
                  <a:pt x="2744" y="2576"/>
                </a:lnTo>
                <a:lnTo>
                  <a:pt x="2744" y="2578"/>
                </a:lnTo>
                <a:lnTo>
                  <a:pt x="2744" y="2580"/>
                </a:lnTo>
                <a:lnTo>
                  <a:pt x="2744" y="2582"/>
                </a:lnTo>
                <a:lnTo>
                  <a:pt x="2746" y="2582"/>
                </a:lnTo>
                <a:lnTo>
                  <a:pt x="2748" y="2582"/>
                </a:lnTo>
                <a:lnTo>
                  <a:pt x="2750" y="2582"/>
                </a:lnTo>
                <a:lnTo>
                  <a:pt x="2752" y="2582"/>
                </a:lnTo>
                <a:lnTo>
                  <a:pt x="2752" y="2584"/>
                </a:lnTo>
                <a:lnTo>
                  <a:pt x="2750" y="2586"/>
                </a:lnTo>
                <a:lnTo>
                  <a:pt x="2752" y="2586"/>
                </a:lnTo>
                <a:lnTo>
                  <a:pt x="2754" y="2586"/>
                </a:lnTo>
                <a:lnTo>
                  <a:pt x="2756" y="2588"/>
                </a:lnTo>
                <a:lnTo>
                  <a:pt x="2758" y="2588"/>
                </a:lnTo>
                <a:lnTo>
                  <a:pt x="2760" y="2590"/>
                </a:lnTo>
                <a:lnTo>
                  <a:pt x="2760" y="2592"/>
                </a:lnTo>
                <a:lnTo>
                  <a:pt x="2762" y="2592"/>
                </a:lnTo>
                <a:lnTo>
                  <a:pt x="2763" y="2593"/>
                </a:lnTo>
                <a:lnTo>
                  <a:pt x="2765" y="2592"/>
                </a:lnTo>
                <a:lnTo>
                  <a:pt x="2763" y="2590"/>
                </a:lnTo>
                <a:lnTo>
                  <a:pt x="2767" y="2590"/>
                </a:lnTo>
                <a:lnTo>
                  <a:pt x="2769" y="2590"/>
                </a:lnTo>
                <a:lnTo>
                  <a:pt x="2771" y="2590"/>
                </a:lnTo>
                <a:lnTo>
                  <a:pt x="2771" y="2588"/>
                </a:lnTo>
                <a:lnTo>
                  <a:pt x="2771" y="2592"/>
                </a:lnTo>
                <a:lnTo>
                  <a:pt x="2773" y="2592"/>
                </a:lnTo>
                <a:lnTo>
                  <a:pt x="2775" y="2593"/>
                </a:lnTo>
                <a:lnTo>
                  <a:pt x="2777" y="2593"/>
                </a:lnTo>
                <a:lnTo>
                  <a:pt x="2779" y="2595"/>
                </a:lnTo>
                <a:lnTo>
                  <a:pt x="2781" y="2597"/>
                </a:lnTo>
                <a:lnTo>
                  <a:pt x="2783" y="2599"/>
                </a:lnTo>
                <a:lnTo>
                  <a:pt x="2785" y="2599"/>
                </a:lnTo>
                <a:lnTo>
                  <a:pt x="2785" y="2597"/>
                </a:lnTo>
                <a:lnTo>
                  <a:pt x="2787" y="2597"/>
                </a:lnTo>
                <a:lnTo>
                  <a:pt x="2790" y="2599"/>
                </a:lnTo>
                <a:lnTo>
                  <a:pt x="2790" y="2603"/>
                </a:lnTo>
                <a:lnTo>
                  <a:pt x="2788" y="2603"/>
                </a:lnTo>
                <a:lnTo>
                  <a:pt x="2787" y="2603"/>
                </a:lnTo>
                <a:lnTo>
                  <a:pt x="2787" y="2605"/>
                </a:lnTo>
                <a:lnTo>
                  <a:pt x="2788" y="2607"/>
                </a:lnTo>
                <a:lnTo>
                  <a:pt x="2790" y="2609"/>
                </a:lnTo>
                <a:lnTo>
                  <a:pt x="2790" y="2611"/>
                </a:lnTo>
                <a:lnTo>
                  <a:pt x="2788" y="2611"/>
                </a:lnTo>
                <a:lnTo>
                  <a:pt x="2788" y="2613"/>
                </a:lnTo>
                <a:lnTo>
                  <a:pt x="2790" y="2615"/>
                </a:lnTo>
                <a:lnTo>
                  <a:pt x="2790" y="2617"/>
                </a:lnTo>
                <a:lnTo>
                  <a:pt x="2792" y="2617"/>
                </a:lnTo>
                <a:lnTo>
                  <a:pt x="2794" y="2617"/>
                </a:lnTo>
                <a:lnTo>
                  <a:pt x="2796" y="2617"/>
                </a:lnTo>
                <a:lnTo>
                  <a:pt x="2796" y="2615"/>
                </a:lnTo>
                <a:lnTo>
                  <a:pt x="2798" y="2617"/>
                </a:lnTo>
                <a:lnTo>
                  <a:pt x="2798" y="2615"/>
                </a:lnTo>
                <a:lnTo>
                  <a:pt x="2800" y="2615"/>
                </a:lnTo>
                <a:lnTo>
                  <a:pt x="2802" y="2615"/>
                </a:lnTo>
                <a:lnTo>
                  <a:pt x="2802" y="2613"/>
                </a:lnTo>
                <a:lnTo>
                  <a:pt x="2798" y="2611"/>
                </a:lnTo>
                <a:lnTo>
                  <a:pt x="2794" y="2611"/>
                </a:lnTo>
                <a:lnTo>
                  <a:pt x="2792" y="2611"/>
                </a:lnTo>
                <a:lnTo>
                  <a:pt x="2794" y="2609"/>
                </a:lnTo>
                <a:lnTo>
                  <a:pt x="2792" y="2609"/>
                </a:lnTo>
                <a:lnTo>
                  <a:pt x="2794" y="2607"/>
                </a:lnTo>
                <a:lnTo>
                  <a:pt x="2796" y="2605"/>
                </a:lnTo>
                <a:lnTo>
                  <a:pt x="2798" y="2607"/>
                </a:lnTo>
                <a:lnTo>
                  <a:pt x="2800" y="2607"/>
                </a:lnTo>
                <a:lnTo>
                  <a:pt x="2804" y="2607"/>
                </a:lnTo>
                <a:lnTo>
                  <a:pt x="2806" y="2605"/>
                </a:lnTo>
                <a:lnTo>
                  <a:pt x="2808" y="2605"/>
                </a:lnTo>
                <a:lnTo>
                  <a:pt x="2810" y="2603"/>
                </a:lnTo>
                <a:lnTo>
                  <a:pt x="2811" y="2603"/>
                </a:lnTo>
                <a:lnTo>
                  <a:pt x="2813" y="2605"/>
                </a:lnTo>
                <a:lnTo>
                  <a:pt x="2813" y="2607"/>
                </a:lnTo>
                <a:lnTo>
                  <a:pt x="2811" y="2605"/>
                </a:lnTo>
                <a:lnTo>
                  <a:pt x="2810" y="2607"/>
                </a:lnTo>
                <a:lnTo>
                  <a:pt x="2810" y="2611"/>
                </a:lnTo>
                <a:lnTo>
                  <a:pt x="2810" y="2613"/>
                </a:lnTo>
                <a:lnTo>
                  <a:pt x="2811" y="2615"/>
                </a:lnTo>
                <a:lnTo>
                  <a:pt x="2813" y="2615"/>
                </a:lnTo>
                <a:lnTo>
                  <a:pt x="2813" y="2617"/>
                </a:lnTo>
                <a:lnTo>
                  <a:pt x="2815" y="2618"/>
                </a:lnTo>
                <a:lnTo>
                  <a:pt x="2813" y="2618"/>
                </a:lnTo>
                <a:lnTo>
                  <a:pt x="2813" y="2620"/>
                </a:lnTo>
                <a:lnTo>
                  <a:pt x="2815" y="2622"/>
                </a:lnTo>
                <a:lnTo>
                  <a:pt x="2817" y="2622"/>
                </a:lnTo>
                <a:lnTo>
                  <a:pt x="2817" y="2624"/>
                </a:lnTo>
                <a:lnTo>
                  <a:pt x="2819" y="2624"/>
                </a:lnTo>
                <a:lnTo>
                  <a:pt x="2821" y="2626"/>
                </a:lnTo>
                <a:lnTo>
                  <a:pt x="2821" y="2624"/>
                </a:lnTo>
                <a:lnTo>
                  <a:pt x="2821" y="2622"/>
                </a:lnTo>
                <a:lnTo>
                  <a:pt x="2821" y="2620"/>
                </a:lnTo>
                <a:lnTo>
                  <a:pt x="2821" y="2618"/>
                </a:lnTo>
                <a:lnTo>
                  <a:pt x="2823" y="2617"/>
                </a:lnTo>
                <a:lnTo>
                  <a:pt x="2823" y="2618"/>
                </a:lnTo>
                <a:lnTo>
                  <a:pt x="2823" y="2620"/>
                </a:lnTo>
                <a:lnTo>
                  <a:pt x="2825" y="2620"/>
                </a:lnTo>
                <a:lnTo>
                  <a:pt x="2825" y="2622"/>
                </a:lnTo>
                <a:lnTo>
                  <a:pt x="2827" y="2622"/>
                </a:lnTo>
                <a:lnTo>
                  <a:pt x="2827" y="2624"/>
                </a:lnTo>
                <a:lnTo>
                  <a:pt x="2827" y="2628"/>
                </a:lnTo>
                <a:lnTo>
                  <a:pt x="2829" y="2630"/>
                </a:lnTo>
                <a:lnTo>
                  <a:pt x="2831" y="2628"/>
                </a:lnTo>
                <a:lnTo>
                  <a:pt x="2831" y="2630"/>
                </a:lnTo>
                <a:lnTo>
                  <a:pt x="2833" y="2630"/>
                </a:lnTo>
                <a:lnTo>
                  <a:pt x="2835" y="2632"/>
                </a:lnTo>
                <a:lnTo>
                  <a:pt x="2835" y="2634"/>
                </a:lnTo>
                <a:lnTo>
                  <a:pt x="2836" y="2636"/>
                </a:lnTo>
                <a:lnTo>
                  <a:pt x="2838" y="2636"/>
                </a:lnTo>
                <a:lnTo>
                  <a:pt x="2840" y="2638"/>
                </a:lnTo>
                <a:lnTo>
                  <a:pt x="2842" y="2638"/>
                </a:lnTo>
                <a:lnTo>
                  <a:pt x="2844" y="2636"/>
                </a:lnTo>
                <a:lnTo>
                  <a:pt x="2846" y="2634"/>
                </a:lnTo>
                <a:lnTo>
                  <a:pt x="2848" y="2632"/>
                </a:lnTo>
                <a:lnTo>
                  <a:pt x="2850" y="2634"/>
                </a:lnTo>
                <a:lnTo>
                  <a:pt x="2852" y="2632"/>
                </a:lnTo>
                <a:lnTo>
                  <a:pt x="2852" y="2636"/>
                </a:lnTo>
                <a:lnTo>
                  <a:pt x="2850" y="2634"/>
                </a:lnTo>
                <a:lnTo>
                  <a:pt x="2848" y="2636"/>
                </a:lnTo>
                <a:lnTo>
                  <a:pt x="2846" y="2636"/>
                </a:lnTo>
                <a:lnTo>
                  <a:pt x="2844" y="2638"/>
                </a:lnTo>
                <a:lnTo>
                  <a:pt x="2846" y="2640"/>
                </a:lnTo>
                <a:lnTo>
                  <a:pt x="2842" y="2641"/>
                </a:lnTo>
                <a:lnTo>
                  <a:pt x="2840" y="2641"/>
                </a:lnTo>
                <a:lnTo>
                  <a:pt x="2842" y="2643"/>
                </a:lnTo>
                <a:lnTo>
                  <a:pt x="2842" y="2645"/>
                </a:lnTo>
                <a:lnTo>
                  <a:pt x="2840" y="2647"/>
                </a:lnTo>
                <a:lnTo>
                  <a:pt x="2840" y="2643"/>
                </a:lnTo>
                <a:lnTo>
                  <a:pt x="2836" y="2643"/>
                </a:lnTo>
                <a:lnTo>
                  <a:pt x="2835" y="2641"/>
                </a:lnTo>
                <a:lnTo>
                  <a:pt x="2836" y="2641"/>
                </a:lnTo>
                <a:lnTo>
                  <a:pt x="2835" y="2638"/>
                </a:lnTo>
                <a:lnTo>
                  <a:pt x="2835" y="2636"/>
                </a:lnTo>
                <a:lnTo>
                  <a:pt x="2833" y="2636"/>
                </a:lnTo>
                <a:lnTo>
                  <a:pt x="2831" y="2636"/>
                </a:lnTo>
                <a:lnTo>
                  <a:pt x="2829" y="2636"/>
                </a:lnTo>
                <a:lnTo>
                  <a:pt x="2831" y="2638"/>
                </a:lnTo>
                <a:lnTo>
                  <a:pt x="2829" y="2640"/>
                </a:lnTo>
                <a:lnTo>
                  <a:pt x="2827" y="2640"/>
                </a:lnTo>
                <a:lnTo>
                  <a:pt x="2827" y="2641"/>
                </a:lnTo>
                <a:lnTo>
                  <a:pt x="2827" y="2643"/>
                </a:lnTo>
                <a:lnTo>
                  <a:pt x="2827" y="2645"/>
                </a:lnTo>
                <a:lnTo>
                  <a:pt x="2829" y="2645"/>
                </a:lnTo>
                <a:lnTo>
                  <a:pt x="2831" y="2647"/>
                </a:lnTo>
                <a:lnTo>
                  <a:pt x="2833" y="2647"/>
                </a:lnTo>
                <a:lnTo>
                  <a:pt x="2835" y="2649"/>
                </a:lnTo>
                <a:lnTo>
                  <a:pt x="2835" y="2651"/>
                </a:lnTo>
                <a:lnTo>
                  <a:pt x="2838" y="2651"/>
                </a:lnTo>
                <a:lnTo>
                  <a:pt x="2836" y="2653"/>
                </a:lnTo>
                <a:lnTo>
                  <a:pt x="2836" y="2655"/>
                </a:lnTo>
                <a:lnTo>
                  <a:pt x="2838" y="2655"/>
                </a:lnTo>
                <a:lnTo>
                  <a:pt x="2840" y="2657"/>
                </a:lnTo>
                <a:lnTo>
                  <a:pt x="2840" y="2659"/>
                </a:lnTo>
                <a:lnTo>
                  <a:pt x="2838" y="2661"/>
                </a:lnTo>
                <a:lnTo>
                  <a:pt x="2840" y="2663"/>
                </a:lnTo>
                <a:lnTo>
                  <a:pt x="2838" y="2661"/>
                </a:lnTo>
                <a:lnTo>
                  <a:pt x="2838" y="2659"/>
                </a:lnTo>
                <a:lnTo>
                  <a:pt x="2838" y="2657"/>
                </a:lnTo>
                <a:lnTo>
                  <a:pt x="2836" y="2655"/>
                </a:lnTo>
                <a:lnTo>
                  <a:pt x="2835" y="2657"/>
                </a:lnTo>
                <a:lnTo>
                  <a:pt x="2833" y="2655"/>
                </a:lnTo>
                <a:lnTo>
                  <a:pt x="2831" y="2655"/>
                </a:lnTo>
                <a:lnTo>
                  <a:pt x="2831" y="2657"/>
                </a:lnTo>
                <a:lnTo>
                  <a:pt x="2829" y="2659"/>
                </a:lnTo>
                <a:lnTo>
                  <a:pt x="2827" y="2659"/>
                </a:lnTo>
                <a:lnTo>
                  <a:pt x="2825" y="2659"/>
                </a:lnTo>
                <a:lnTo>
                  <a:pt x="2823" y="2659"/>
                </a:lnTo>
                <a:lnTo>
                  <a:pt x="2825" y="2661"/>
                </a:lnTo>
                <a:lnTo>
                  <a:pt x="2823" y="2661"/>
                </a:lnTo>
                <a:lnTo>
                  <a:pt x="2821" y="2661"/>
                </a:lnTo>
                <a:lnTo>
                  <a:pt x="2821" y="2663"/>
                </a:lnTo>
                <a:lnTo>
                  <a:pt x="2821" y="2665"/>
                </a:lnTo>
                <a:lnTo>
                  <a:pt x="2819" y="2665"/>
                </a:lnTo>
                <a:lnTo>
                  <a:pt x="2821" y="2666"/>
                </a:lnTo>
                <a:lnTo>
                  <a:pt x="2821" y="2668"/>
                </a:lnTo>
                <a:lnTo>
                  <a:pt x="2821" y="2670"/>
                </a:lnTo>
                <a:lnTo>
                  <a:pt x="2823" y="2670"/>
                </a:lnTo>
                <a:lnTo>
                  <a:pt x="2823" y="2668"/>
                </a:lnTo>
                <a:lnTo>
                  <a:pt x="2823" y="2666"/>
                </a:lnTo>
                <a:lnTo>
                  <a:pt x="2825" y="2668"/>
                </a:lnTo>
                <a:lnTo>
                  <a:pt x="2827" y="2668"/>
                </a:lnTo>
                <a:lnTo>
                  <a:pt x="2827" y="2670"/>
                </a:lnTo>
                <a:lnTo>
                  <a:pt x="2827" y="2672"/>
                </a:lnTo>
                <a:lnTo>
                  <a:pt x="2827" y="2674"/>
                </a:lnTo>
                <a:lnTo>
                  <a:pt x="2829" y="2674"/>
                </a:lnTo>
                <a:lnTo>
                  <a:pt x="2829" y="2676"/>
                </a:lnTo>
                <a:lnTo>
                  <a:pt x="2827" y="2676"/>
                </a:lnTo>
                <a:lnTo>
                  <a:pt x="2831" y="2678"/>
                </a:lnTo>
                <a:lnTo>
                  <a:pt x="2833" y="2676"/>
                </a:lnTo>
                <a:lnTo>
                  <a:pt x="2835" y="2676"/>
                </a:lnTo>
                <a:lnTo>
                  <a:pt x="2836" y="2676"/>
                </a:lnTo>
                <a:lnTo>
                  <a:pt x="2838" y="2676"/>
                </a:lnTo>
                <a:lnTo>
                  <a:pt x="2838" y="2680"/>
                </a:lnTo>
                <a:lnTo>
                  <a:pt x="2840" y="2682"/>
                </a:lnTo>
                <a:lnTo>
                  <a:pt x="2842" y="2682"/>
                </a:lnTo>
                <a:lnTo>
                  <a:pt x="2844" y="2682"/>
                </a:lnTo>
                <a:lnTo>
                  <a:pt x="2846" y="2684"/>
                </a:lnTo>
                <a:lnTo>
                  <a:pt x="2848" y="2684"/>
                </a:lnTo>
                <a:lnTo>
                  <a:pt x="2850" y="2684"/>
                </a:lnTo>
                <a:lnTo>
                  <a:pt x="2852" y="2684"/>
                </a:lnTo>
                <a:lnTo>
                  <a:pt x="2854" y="2682"/>
                </a:lnTo>
                <a:lnTo>
                  <a:pt x="2856" y="2684"/>
                </a:lnTo>
                <a:lnTo>
                  <a:pt x="2858" y="2684"/>
                </a:lnTo>
                <a:lnTo>
                  <a:pt x="2859" y="2684"/>
                </a:lnTo>
                <a:lnTo>
                  <a:pt x="2859" y="2686"/>
                </a:lnTo>
                <a:lnTo>
                  <a:pt x="2861" y="2684"/>
                </a:lnTo>
                <a:lnTo>
                  <a:pt x="2863" y="2682"/>
                </a:lnTo>
                <a:lnTo>
                  <a:pt x="2865" y="2682"/>
                </a:lnTo>
                <a:lnTo>
                  <a:pt x="2867" y="2682"/>
                </a:lnTo>
                <a:lnTo>
                  <a:pt x="2869" y="2680"/>
                </a:lnTo>
                <a:lnTo>
                  <a:pt x="2871" y="2680"/>
                </a:lnTo>
                <a:lnTo>
                  <a:pt x="2873" y="2680"/>
                </a:lnTo>
                <a:lnTo>
                  <a:pt x="2873" y="2678"/>
                </a:lnTo>
                <a:lnTo>
                  <a:pt x="2875" y="2676"/>
                </a:lnTo>
                <a:lnTo>
                  <a:pt x="2877" y="2676"/>
                </a:lnTo>
                <a:lnTo>
                  <a:pt x="2879" y="2674"/>
                </a:lnTo>
                <a:lnTo>
                  <a:pt x="2881" y="2674"/>
                </a:lnTo>
                <a:lnTo>
                  <a:pt x="2883" y="2674"/>
                </a:lnTo>
                <a:lnTo>
                  <a:pt x="2884" y="2672"/>
                </a:lnTo>
                <a:lnTo>
                  <a:pt x="2886" y="2670"/>
                </a:lnTo>
                <a:lnTo>
                  <a:pt x="2888" y="2670"/>
                </a:lnTo>
                <a:lnTo>
                  <a:pt x="2890" y="2670"/>
                </a:lnTo>
                <a:lnTo>
                  <a:pt x="2890" y="2674"/>
                </a:lnTo>
                <a:lnTo>
                  <a:pt x="2892" y="2674"/>
                </a:lnTo>
                <a:lnTo>
                  <a:pt x="2894" y="2676"/>
                </a:lnTo>
                <a:lnTo>
                  <a:pt x="2896" y="2676"/>
                </a:lnTo>
                <a:lnTo>
                  <a:pt x="2900" y="2678"/>
                </a:lnTo>
                <a:lnTo>
                  <a:pt x="2902" y="2678"/>
                </a:lnTo>
                <a:lnTo>
                  <a:pt x="2902" y="2680"/>
                </a:lnTo>
                <a:lnTo>
                  <a:pt x="2904" y="2678"/>
                </a:lnTo>
                <a:lnTo>
                  <a:pt x="2906" y="2678"/>
                </a:lnTo>
                <a:lnTo>
                  <a:pt x="2907" y="2678"/>
                </a:lnTo>
                <a:lnTo>
                  <a:pt x="2909" y="2678"/>
                </a:lnTo>
                <a:lnTo>
                  <a:pt x="2911" y="2676"/>
                </a:lnTo>
                <a:lnTo>
                  <a:pt x="2913" y="2676"/>
                </a:lnTo>
                <a:lnTo>
                  <a:pt x="2915" y="2678"/>
                </a:lnTo>
                <a:lnTo>
                  <a:pt x="2917" y="2678"/>
                </a:lnTo>
                <a:lnTo>
                  <a:pt x="2917" y="2680"/>
                </a:lnTo>
                <a:lnTo>
                  <a:pt x="2917" y="2682"/>
                </a:lnTo>
                <a:lnTo>
                  <a:pt x="2915" y="2682"/>
                </a:lnTo>
                <a:lnTo>
                  <a:pt x="2913" y="2682"/>
                </a:lnTo>
                <a:lnTo>
                  <a:pt x="2915" y="2684"/>
                </a:lnTo>
                <a:lnTo>
                  <a:pt x="2913" y="2684"/>
                </a:lnTo>
                <a:lnTo>
                  <a:pt x="2911" y="2686"/>
                </a:lnTo>
                <a:lnTo>
                  <a:pt x="2913" y="2688"/>
                </a:lnTo>
                <a:lnTo>
                  <a:pt x="2915" y="2689"/>
                </a:lnTo>
                <a:lnTo>
                  <a:pt x="2917" y="2689"/>
                </a:lnTo>
                <a:lnTo>
                  <a:pt x="2919" y="2689"/>
                </a:lnTo>
                <a:lnTo>
                  <a:pt x="2921" y="2688"/>
                </a:lnTo>
                <a:lnTo>
                  <a:pt x="2923" y="2688"/>
                </a:lnTo>
                <a:lnTo>
                  <a:pt x="2925" y="2686"/>
                </a:lnTo>
                <a:lnTo>
                  <a:pt x="2925" y="2684"/>
                </a:lnTo>
                <a:lnTo>
                  <a:pt x="2925" y="2682"/>
                </a:lnTo>
                <a:lnTo>
                  <a:pt x="2927" y="2682"/>
                </a:lnTo>
                <a:lnTo>
                  <a:pt x="2925" y="2680"/>
                </a:lnTo>
                <a:lnTo>
                  <a:pt x="2927" y="2678"/>
                </a:lnTo>
                <a:lnTo>
                  <a:pt x="2927" y="2676"/>
                </a:lnTo>
                <a:lnTo>
                  <a:pt x="2929" y="2676"/>
                </a:lnTo>
                <a:lnTo>
                  <a:pt x="2931" y="2678"/>
                </a:lnTo>
                <a:lnTo>
                  <a:pt x="2931" y="2680"/>
                </a:lnTo>
                <a:lnTo>
                  <a:pt x="2932" y="2680"/>
                </a:lnTo>
                <a:lnTo>
                  <a:pt x="2932" y="2682"/>
                </a:lnTo>
                <a:lnTo>
                  <a:pt x="2931" y="2684"/>
                </a:lnTo>
                <a:lnTo>
                  <a:pt x="2931" y="2686"/>
                </a:lnTo>
                <a:lnTo>
                  <a:pt x="2929" y="2688"/>
                </a:lnTo>
                <a:lnTo>
                  <a:pt x="2929" y="2689"/>
                </a:lnTo>
                <a:lnTo>
                  <a:pt x="2931" y="2691"/>
                </a:lnTo>
                <a:lnTo>
                  <a:pt x="2932" y="2691"/>
                </a:lnTo>
                <a:lnTo>
                  <a:pt x="2932" y="2688"/>
                </a:lnTo>
                <a:lnTo>
                  <a:pt x="2936" y="2688"/>
                </a:lnTo>
                <a:lnTo>
                  <a:pt x="2938" y="2688"/>
                </a:lnTo>
                <a:lnTo>
                  <a:pt x="2938" y="2686"/>
                </a:lnTo>
                <a:lnTo>
                  <a:pt x="2936" y="2684"/>
                </a:lnTo>
                <a:lnTo>
                  <a:pt x="2938" y="2682"/>
                </a:lnTo>
                <a:lnTo>
                  <a:pt x="2940" y="2680"/>
                </a:lnTo>
                <a:lnTo>
                  <a:pt x="2940" y="2678"/>
                </a:lnTo>
                <a:lnTo>
                  <a:pt x="2942" y="2680"/>
                </a:lnTo>
                <a:lnTo>
                  <a:pt x="2944" y="2682"/>
                </a:lnTo>
                <a:lnTo>
                  <a:pt x="2944" y="2684"/>
                </a:lnTo>
                <a:lnTo>
                  <a:pt x="2942" y="2684"/>
                </a:lnTo>
                <a:lnTo>
                  <a:pt x="2942" y="2686"/>
                </a:lnTo>
                <a:lnTo>
                  <a:pt x="2942" y="2688"/>
                </a:lnTo>
                <a:lnTo>
                  <a:pt x="2940" y="2689"/>
                </a:lnTo>
                <a:lnTo>
                  <a:pt x="2940" y="2691"/>
                </a:lnTo>
                <a:lnTo>
                  <a:pt x="2940" y="2693"/>
                </a:lnTo>
                <a:lnTo>
                  <a:pt x="2942" y="2695"/>
                </a:lnTo>
                <a:lnTo>
                  <a:pt x="2942" y="2697"/>
                </a:lnTo>
                <a:lnTo>
                  <a:pt x="2940" y="2699"/>
                </a:lnTo>
                <a:lnTo>
                  <a:pt x="2940" y="2701"/>
                </a:lnTo>
                <a:lnTo>
                  <a:pt x="2938" y="2699"/>
                </a:lnTo>
                <a:lnTo>
                  <a:pt x="2938" y="2697"/>
                </a:lnTo>
                <a:lnTo>
                  <a:pt x="2936" y="2695"/>
                </a:lnTo>
                <a:lnTo>
                  <a:pt x="2934" y="2697"/>
                </a:lnTo>
                <a:lnTo>
                  <a:pt x="2934" y="2699"/>
                </a:lnTo>
                <a:lnTo>
                  <a:pt x="2934" y="2701"/>
                </a:lnTo>
                <a:lnTo>
                  <a:pt x="2932" y="2701"/>
                </a:lnTo>
                <a:lnTo>
                  <a:pt x="2932" y="2703"/>
                </a:lnTo>
                <a:lnTo>
                  <a:pt x="2931" y="2703"/>
                </a:lnTo>
                <a:lnTo>
                  <a:pt x="2932" y="2705"/>
                </a:lnTo>
                <a:lnTo>
                  <a:pt x="2932" y="2707"/>
                </a:lnTo>
                <a:lnTo>
                  <a:pt x="2932" y="2705"/>
                </a:lnTo>
                <a:lnTo>
                  <a:pt x="2934" y="2705"/>
                </a:lnTo>
                <a:lnTo>
                  <a:pt x="2934" y="2707"/>
                </a:lnTo>
                <a:lnTo>
                  <a:pt x="2934" y="2709"/>
                </a:lnTo>
                <a:lnTo>
                  <a:pt x="2934" y="2711"/>
                </a:lnTo>
                <a:lnTo>
                  <a:pt x="2936" y="2709"/>
                </a:lnTo>
                <a:lnTo>
                  <a:pt x="2936" y="2711"/>
                </a:lnTo>
                <a:lnTo>
                  <a:pt x="2938" y="2711"/>
                </a:lnTo>
                <a:lnTo>
                  <a:pt x="2940" y="2711"/>
                </a:lnTo>
                <a:lnTo>
                  <a:pt x="2940" y="2713"/>
                </a:lnTo>
                <a:lnTo>
                  <a:pt x="2942" y="2711"/>
                </a:lnTo>
                <a:lnTo>
                  <a:pt x="2942" y="2713"/>
                </a:lnTo>
                <a:lnTo>
                  <a:pt x="2944" y="2713"/>
                </a:lnTo>
                <a:lnTo>
                  <a:pt x="2944" y="2714"/>
                </a:lnTo>
                <a:lnTo>
                  <a:pt x="2946" y="2716"/>
                </a:lnTo>
                <a:lnTo>
                  <a:pt x="2948" y="2718"/>
                </a:lnTo>
                <a:lnTo>
                  <a:pt x="2950" y="2716"/>
                </a:lnTo>
                <a:lnTo>
                  <a:pt x="2952" y="2718"/>
                </a:lnTo>
                <a:lnTo>
                  <a:pt x="2954" y="2718"/>
                </a:lnTo>
                <a:lnTo>
                  <a:pt x="2954" y="2716"/>
                </a:lnTo>
                <a:lnTo>
                  <a:pt x="2956" y="2716"/>
                </a:lnTo>
                <a:lnTo>
                  <a:pt x="2956" y="2718"/>
                </a:lnTo>
                <a:lnTo>
                  <a:pt x="2957" y="2716"/>
                </a:lnTo>
                <a:lnTo>
                  <a:pt x="2957" y="2718"/>
                </a:lnTo>
                <a:lnTo>
                  <a:pt x="2957" y="2720"/>
                </a:lnTo>
                <a:lnTo>
                  <a:pt x="2961" y="2722"/>
                </a:lnTo>
                <a:lnTo>
                  <a:pt x="2963" y="2722"/>
                </a:lnTo>
                <a:lnTo>
                  <a:pt x="2965" y="2720"/>
                </a:lnTo>
                <a:lnTo>
                  <a:pt x="2965" y="2718"/>
                </a:lnTo>
                <a:lnTo>
                  <a:pt x="2967" y="2716"/>
                </a:lnTo>
                <a:lnTo>
                  <a:pt x="2967" y="2714"/>
                </a:lnTo>
                <a:lnTo>
                  <a:pt x="2967" y="2713"/>
                </a:lnTo>
                <a:lnTo>
                  <a:pt x="2967" y="2711"/>
                </a:lnTo>
                <a:lnTo>
                  <a:pt x="2969" y="2711"/>
                </a:lnTo>
                <a:lnTo>
                  <a:pt x="2973" y="2711"/>
                </a:lnTo>
                <a:lnTo>
                  <a:pt x="2975" y="2709"/>
                </a:lnTo>
                <a:lnTo>
                  <a:pt x="2975" y="2711"/>
                </a:lnTo>
                <a:lnTo>
                  <a:pt x="2977" y="2713"/>
                </a:lnTo>
                <a:lnTo>
                  <a:pt x="2979" y="2713"/>
                </a:lnTo>
                <a:lnTo>
                  <a:pt x="2982" y="2711"/>
                </a:lnTo>
                <a:lnTo>
                  <a:pt x="2982" y="2709"/>
                </a:lnTo>
                <a:lnTo>
                  <a:pt x="2984" y="2709"/>
                </a:lnTo>
                <a:lnTo>
                  <a:pt x="2986" y="2707"/>
                </a:lnTo>
                <a:lnTo>
                  <a:pt x="2988" y="2707"/>
                </a:lnTo>
                <a:lnTo>
                  <a:pt x="2988" y="2709"/>
                </a:lnTo>
                <a:lnTo>
                  <a:pt x="2988" y="2711"/>
                </a:lnTo>
                <a:lnTo>
                  <a:pt x="2990" y="2709"/>
                </a:lnTo>
                <a:lnTo>
                  <a:pt x="2990" y="2707"/>
                </a:lnTo>
                <a:lnTo>
                  <a:pt x="2992" y="2705"/>
                </a:lnTo>
                <a:lnTo>
                  <a:pt x="2990" y="2705"/>
                </a:lnTo>
                <a:lnTo>
                  <a:pt x="2992" y="2705"/>
                </a:lnTo>
                <a:lnTo>
                  <a:pt x="2992" y="2703"/>
                </a:lnTo>
                <a:lnTo>
                  <a:pt x="2994" y="2705"/>
                </a:lnTo>
                <a:lnTo>
                  <a:pt x="2996" y="2707"/>
                </a:lnTo>
                <a:lnTo>
                  <a:pt x="2996" y="2709"/>
                </a:lnTo>
                <a:lnTo>
                  <a:pt x="2998" y="2707"/>
                </a:lnTo>
                <a:lnTo>
                  <a:pt x="3000" y="2707"/>
                </a:lnTo>
                <a:lnTo>
                  <a:pt x="3002" y="2707"/>
                </a:lnTo>
                <a:lnTo>
                  <a:pt x="3002" y="2709"/>
                </a:lnTo>
                <a:lnTo>
                  <a:pt x="3004" y="2709"/>
                </a:lnTo>
                <a:lnTo>
                  <a:pt x="3005" y="2711"/>
                </a:lnTo>
                <a:lnTo>
                  <a:pt x="3007" y="2713"/>
                </a:lnTo>
                <a:lnTo>
                  <a:pt x="3007" y="2711"/>
                </a:lnTo>
                <a:lnTo>
                  <a:pt x="3007" y="2713"/>
                </a:lnTo>
                <a:lnTo>
                  <a:pt x="3007" y="2716"/>
                </a:lnTo>
                <a:lnTo>
                  <a:pt x="3005" y="2716"/>
                </a:lnTo>
                <a:lnTo>
                  <a:pt x="3005" y="2718"/>
                </a:lnTo>
                <a:lnTo>
                  <a:pt x="3004" y="2718"/>
                </a:lnTo>
                <a:lnTo>
                  <a:pt x="3004" y="2720"/>
                </a:lnTo>
                <a:lnTo>
                  <a:pt x="3005" y="2720"/>
                </a:lnTo>
                <a:lnTo>
                  <a:pt x="3005" y="2718"/>
                </a:lnTo>
                <a:lnTo>
                  <a:pt x="3007" y="2718"/>
                </a:lnTo>
                <a:lnTo>
                  <a:pt x="3007" y="2716"/>
                </a:lnTo>
                <a:lnTo>
                  <a:pt x="3009" y="2714"/>
                </a:lnTo>
                <a:lnTo>
                  <a:pt x="3009" y="2713"/>
                </a:lnTo>
                <a:lnTo>
                  <a:pt x="3011" y="2711"/>
                </a:lnTo>
                <a:lnTo>
                  <a:pt x="3011" y="2713"/>
                </a:lnTo>
                <a:lnTo>
                  <a:pt x="3013" y="2711"/>
                </a:lnTo>
                <a:lnTo>
                  <a:pt x="3015" y="2711"/>
                </a:lnTo>
                <a:lnTo>
                  <a:pt x="3013" y="2713"/>
                </a:lnTo>
                <a:lnTo>
                  <a:pt x="3015" y="2714"/>
                </a:lnTo>
                <a:lnTo>
                  <a:pt x="3017" y="2716"/>
                </a:lnTo>
                <a:lnTo>
                  <a:pt x="3015" y="2718"/>
                </a:lnTo>
                <a:lnTo>
                  <a:pt x="3017" y="2718"/>
                </a:lnTo>
                <a:lnTo>
                  <a:pt x="3019" y="2718"/>
                </a:lnTo>
                <a:lnTo>
                  <a:pt x="3019" y="2720"/>
                </a:lnTo>
                <a:lnTo>
                  <a:pt x="3017" y="2722"/>
                </a:lnTo>
                <a:lnTo>
                  <a:pt x="3015" y="2722"/>
                </a:lnTo>
                <a:lnTo>
                  <a:pt x="3017" y="2724"/>
                </a:lnTo>
                <a:lnTo>
                  <a:pt x="3019" y="2726"/>
                </a:lnTo>
                <a:lnTo>
                  <a:pt x="3017" y="2726"/>
                </a:lnTo>
                <a:lnTo>
                  <a:pt x="3019" y="2728"/>
                </a:lnTo>
                <a:lnTo>
                  <a:pt x="3021" y="2726"/>
                </a:lnTo>
                <a:lnTo>
                  <a:pt x="3023" y="2728"/>
                </a:lnTo>
                <a:lnTo>
                  <a:pt x="3021" y="2728"/>
                </a:lnTo>
                <a:lnTo>
                  <a:pt x="3021" y="2730"/>
                </a:lnTo>
                <a:lnTo>
                  <a:pt x="3019" y="2730"/>
                </a:lnTo>
                <a:lnTo>
                  <a:pt x="3021" y="2732"/>
                </a:lnTo>
                <a:lnTo>
                  <a:pt x="3019" y="2732"/>
                </a:lnTo>
                <a:lnTo>
                  <a:pt x="3017" y="2734"/>
                </a:lnTo>
                <a:lnTo>
                  <a:pt x="3019" y="2734"/>
                </a:lnTo>
                <a:lnTo>
                  <a:pt x="3019" y="2736"/>
                </a:lnTo>
                <a:lnTo>
                  <a:pt x="3019" y="2737"/>
                </a:lnTo>
                <a:lnTo>
                  <a:pt x="3021" y="2737"/>
                </a:lnTo>
                <a:lnTo>
                  <a:pt x="3023" y="2739"/>
                </a:lnTo>
                <a:lnTo>
                  <a:pt x="3023" y="2741"/>
                </a:lnTo>
                <a:lnTo>
                  <a:pt x="3025" y="2743"/>
                </a:lnTo>
                <a:lnTo>
                  <a:pt x="3025" y="2741"/>
                </a:lnTo>
                <a:lnTo>
                  <a:pt x="3027" y="2739"/>
                </a:lnTo>
                <a:lnTo>
                  <a:pt x="3028" y="2739"/>
                </a:lnTo>
                <a:lnTo>
                  <a:pt x="3030" y="2737"/>
                </a:lnTo>
                <a:lnTo>
                  <a:pt x="3032" y="2739"/>
                </a:lnTo>
                <a:lnTo>
                  <a:pt x="3032" y="2741"/>
                </a:lnTo>
                <a:lnTo>
                  <a:pt x="3032" y="2743"/>
                </a:lnTo>
                <a:lnTo>
                  <a:pt x="3034" y="2741"/>
                </a:lnTo>
                <a:lnTo>
                  <a:pt x="3036" y="2741"/>
                </a:lnTo>
                <a:lnTo>
                  <a:pt x="3036" y="2743"/>
                </a:lnTo>
                <a:lnTo>
                  <a:pt x="3038" y="2741"/>
                </a:lnTo>
                <a:lnTo>
                  <a:pt x="3040" y="2741"/>
                </a:lnTo>
                <a:lnTo>
                  <a:pt x="3040" y="2739"/>
                </a:lnTo>
                <a:lnTo>
                  <a:pt x="3038" y="2739"/>
                </a:lnTo>
                <a:lnTo>
                  <a:pt x="3040" y="2737"/>
                </a:lnTo>
                <a:lnTo>
                  <a:pt x="3042" y="2736"/>
                </a:lnTo>
                <a:lnTo>
                  <a:pt x="3042" y="2734"/>
                </a:lnTo>
                <a:lnTo>
                  <a:pt x="3042" y="2732"/>
                </a:lnTo>
                <a:lnTo>
                  <a:pt x="3044" y="2730"/>
                </a:lnTo>
                <a:lnTo>
                  <a:pt x="3046" y="2728"/>
                </a:lnTo>
                <a:lnTo>
                  <a:pt x="3048" y="2730"/>
                </a:lnTo>
                <a:lnTo>
                  <a:pt x="3050" y="2732"/>
                </a:lnTo>
                <a:lnTo>
                  <a:pt x="3050" y="2730"/>
                </a:lnTo>
                <a:lnTo>
                  <a:pt x="3050" y="2728"/>
                </a:lnTo>
                <a:lnTo>
                  <a:pt x="3050" y="2726"/>
                </a:lnTo>
                <a:lnTo>
                  <a:pt x="3048" y="2724"/>
                </a:lnTo>
                <a:lnTo>
                  <a:pt x="3050" y="2724"/>
                </a:lnTo>
                <a:lnTo>
                  <a:pt x="3050" y="2722"/>
                </a:lnTo>
                <a:lnTo>
                  <a:pt x="3052" y="2722"/>
                </a:lnTo>
                <a:lnTo>
                  <a:pt x="3052" y="2726"/>
                </a:lnTo>
                <a:lnTo>
                  <a:pt x="3053" y="2728"/>
                </a:lnTo>
                <a:lnTo>
                  <a:pt x="3055" y="2726"/>
                </a:lnTo>
                <a:lnTo>
                  <a:pt x="3055" y="2724"/>
                </a:lnTo>
                <a:lnTo>
                  <a:pt x="3053" y="2722"/>
                </a:lnTo>
                <a:lnTo>
                  <a:pt x="3055" y="2720"/>
                </a:lnTo>
                <a:lnTo>
                  <a:pt x="3055" y="2718"/>
                </a:lnTo>
                <a:lnTo>
                  <a:pt x="3055" y="2716"/>
                </a:lnTo>
                <a:lnTo>
                  <a:pt x="3055" y="2714"/>
                </a:lnTo>
                <a:lnTo>
                  <a:pt x="3057" y="2714"/>
                </a:lnTo>
                <a:lnTo>
                  <a:pt x="3057" y="2713"/>
                </a:lnTo>
                <a:lnTo>
                  <a:pt x="3057" y="2711"/>
                </a:lnTo>
                <a:lnTo>
                  <a:pt x="3057" y="2709"/>
                </a:lnTo>
                <a:lnTo>
                  <a:pt x="3057" y="2707"/>
                </a:lnTo>
                <a:lnTo>
                  <a:pt x="3057" y="2709"/>
                </a:lnTo>
                <a:lnTo>
                  <a:pt x="3059" y="2711"/>
                </a:lnTo>
                <a:lnTo>
                  <a:pt x="3059" y="2714"/>
                </a:lnTo>
                <a:lnTo>
                  <a:pt x="3059" y="2716"/>
                </a:lnTo>
                <a:lnTo>
                  <a:pt x="3061" y="2718"/>
                </a:lnTo>
                <a:lnTo>
                  <a:pt x="3069" y="2724"/>
                </a:lnTo>
                <a:lnTo>
                  <a:pt x="3069" y="2722"/>
                </a:lnTo>
                <a:lnTo>
                  <a:pt x="3071" y="2724"/>
                </a:lnTo>
                <a:lnTo>
                  <a:pt x="3073" y="2726"/>
                </a:lnTo>
                <a:lnTo>
                  <a:pt x="3075" y="2728"/>
                </a:lnTo>
                <a:lnTo>
                  <a:pt x="3073" y="2728"/>
                </a:lnTo>
                <a:lnTo>
                  <a:pt x="3073" y="2730"/>
                </a:lnTo>
                <a:lnTo>
                  <a:pt x="3073" y="2732"/>
                </a:lnTo>
                <a:lnTo>
                  <a:pt x="3075" y="2732"/>
                </a:lnTo>
                <a:lnTo>
                  <a:pt x="3076" y="2734"/>
                </a:lnTo>
                <a:lnTo>
                  <a:pt x="3076" y="2736"/>
                </a:lnTo>
                <a:lnTo>
                  <a:pt x="3076" y="2737"/>
                </a:lnTo>
                <a:lnTo>
                  <a:pt x="3076" y="2739"/>
                </a:lnTo>
                <a:lnTo>
                  <a:pt x="3075" y="2741"/>
                </a:lnTo>
                <a:lnTo>
                  <a:pt x="3076" y="2743"/>
                </a:lnTo>
                <a:lnTo>
                  <a:pt x="3075" y="2743"/>
                </a:lnTo>
                <a:lnTo>
                  <a:pt x="3076" y="2745"/>
                </a:lnTo>
                <a:lnTo>
                  <a:pt x="3078" y="2745"/>
                </a:lnTo>
                <a:lnTo>
                  <a:pt x="3080" y="2743"/>
                </a:lnTo>
                <a:lnTo>
                  <a:pt x="3080" y="2745"/>
                </a:lnTo>
                <a:lnTo>
                  <a:pt x="3082" y="2745"/>
                </a:lnTo>
                <a:lnTo>
                  <a:pt x="3082" y="2747"/>
                </a:lnTo>
                <a:lnTo>
                  <a:pt x="3084" y="2747"/>
                </a:lnTo>
                <a:lnTo>
                  <a:pt x="3086" y="2747"/>
                </a:lnTo>
                <a:lnTo>
                  <a:pt x="3084" y="2749"/>
                </a:lnTo>
                <a:lnTo>
                  <a:pt x="3086" y="2751"/>
                </a:lnTo>
                <a:lnTo>
                  <a:pt x="3090" y="2753"/>
                </a:lnTo>
                <a:lnTo>
                  <a:pt x="3094" y="2755"/>
                </a:lnTo>
                <a:lnTo>
                  <a:pt x="3096" y="2755"/>
                </a:lnTo>
                <a:lnTo>
                  <a:pt x="3096" y="2757"/>
                </a:lnTo>
                <a:lnTo>
                  <a:pt x="3096" y="2759"/>
                </a:lnTo>
                <a:lnTo>
                  <a:pt x="3094" y="2768"/>
                </a:lnTo>
                <a:lnTo>
                  <a:pt x="3096" y="2768"/>
                </a:lnTo>
                <a:lnTo>
                  <a:pt x="3096" y="2772"/>
                </a:lnTo>
                <a:lnTo>
                  <a:pt x="3100" y="2770"/>
                </a:lnTo>
                <a:lnTo>
                  <a:pt x="3101" y="2774"/>
                </a:lnTo>
                <a:lnTo>
                  <a:pt x="3100" y="2776"/>
                </a:lnTo>
                <a:lnTo>
                  <a:pt x="3096" y="2776"/>
                </a:lnTo>
                <a:lnTo>
                  <a:pt x="3092" y="2776"/>
                </a:lnTo>
                <a:lnTo>
                  <a:pt x="3086" y="2778"/>
                </a:lnTo>
                <a:lnTo>
                  <a:pt x="3084" y="2780"/>
                </a:lnTo>
                <a:lnTo>
                  <a:pt x="3088" y="2780"/>
                </a:lnTo>
                <a:lnTo>
                  <a:pt x="3092" y="2780"/>
                </a:lnTo>
                <a:lnTo>
                  <a:pt x="3103" y="2780"/>
                </a:lnTo>
                <a:lnTo>
                  <a:pt x="3109" y="2778"/>
                </a:lnTo>
                <a:lnTo>
                  <a:pt x="3107" y="2784"/>
                </a:lnTo>
                <a:lnTo>
                  <a:pt x="3103" y="2785"/>
                </a:lnTo>
                <a:lnTo>
                  <a:pt x="3103" y="2787"/>
                </a:lnTo>
                <a:lnTo>
                  <a:pt x="3101" y="2787"/>
                </a:lnTo>
                <a:lnTo>
                  <a:pt x="3096" y="2789"/>
                </a:lnTo>
                <a:lnTo>
                  <a:pt x="3094" y="2789"/>
                </a:lnTo>
                <a:lnTo>
                  <a:pt x="3094" y="2791"/>
                </a:lnTo>
                <a:lnTo>
                  <a:pt x="3096" y="2791"/>
                </a:lnTo>
                <a:lnTo>
                  <a:pt x="3098" y="2791"/>
                </a:lnTo>
                <a:lnTo>
                  <a:pt x="3100" y="2791"/>
                </a:lnTo>
                <a:lnTo>
                  <a:pt x="3100" y="2793"/>
                </a:lnTo>
                <a:lnTo>
                  <a:pt x="3103" y="2795"/>
                </a:lnTo>
                <a:lnTo>
                  <a:pt x="3100" y="2795"/>
                </a:lnTo>
                <a:lnTo>
                  <a:pt x="3101" y="2801"/>
                </a:lnTo>
                <a:lnTo>
                  <a:pt x="3103" y="2801"/>
                </a:lnTo>
                <a:lnTo>
                  <a:pt x="3105" y="2801"/>
                </a:lnTo>
                <a:lnTo>
                  <a:pt x="3109" y="2803"/>
                </a:lnTo>
                <a:lnTo>
                  <a:pt x="3109" y="2805"/>
                </a:lnTo>
                <a:lnTo>
                  <a:pt x="3109" y="2807"/>
                </a:lnTo>
                <a:lnTo>
                  <a:pt x="3109" y="2809"/>
                </a:lnTo>
                <a:lnTo>
                  <a:pt x="3109" y="2810"/>
                </a:lnTo>
                <a:lnTo>
                  <a:pt x="3107" y="2812"/>
                </a:lnTo>
                <a:lnTo>
                  <a:pt x="3105" y="2814"/>
                </a:lnTo>
                <a:lnTo>
                  <a:pt x="3105" y="2816"/>
                </a:lnTo>
                <a:lnTo>
                  <a:pt x="3103" y="2818"/>
                </a:lnTo>
                <a:lnTo>
                  <a:pt x="3105" y="2820"/>
                </a:lnTo>
                <a:lnTo>
                  <a:pt x="3109" y="2826"/>
                </a:lnTo>
                <a:lnTo>
                  <a:pt x="3113" y="2818"/>
                </a:lnTo>
                <a:lnTo>
                  <a:pt x="3117" y="2818"/>
                </a:lnTo>
                <a:lnTo>
                  <a:pt x="3124" y="2826"/>
                </a:lnTo>
                <a:lnTo>
                  <a:pt x="3124" y="2828"/>
                </a:lnTo>
                <a:lnTo>
                  <a:pt x="3126" y="2828"/>
                </a:lnTo>
                <a:lnTo>
                  <a:pt x="3126" y="2830"/>
                </a:lnTo>
                <a:lnTo>
                  <a:pt x="3126" y="2832"/>
                </a:lnTo>
                <a:lnTo>
                  <a:pt x="3126" y="2833"/>
                </a:lnTo>
                <a:lnTo>
                  <a:pt x="3126" y="2835"/>
                </a:lnTo>
                <a:lnTo>
                  <a:pt x="3126" y="2839"/>
                </a:lnTo>
                <a:lnTo>
                  <a:pt x="3126" y="2841"/>
                </a:lnTo>
                <a:lnTo>
                  <a:pt x="3123" y="2841"/>
                </a:lnTo>
                <a:lnTo>
                  <a:pt x="3121" y="2839"/>
                </a:lnTo>
                <a:lnTo>
                  <a:pt x="3117" y="2843"/>
                </a:lnTo>
                <a:lnTo>
                  <a:pt x="3115" y="2849"/>
                </a:lnTo>
                <a:lnTo>
                  <a:pt x="3113" y="2851"/>
                </a:lnTo>
                <a:lnTo>
                  <a:pt x="3115" y="2858"/>
                </a:lnTo>
                <a:lnTo>
                  <a:pt x="3123" y="2862"/>
                </a:lnTo>
                <a:lnTo>
                  <a:pt x="3126" y="2864"/>
                </a:lnTo>
                <a:lnTo>
                  <a:pt x="3134" y="2866"/>
                </a:lnTo>
                <a:lnTo>
                  <a:pt x="3142" y="2868"/>
                </a:lnTo>
                <a:lnTo>
                  <a:pt x="3144" y="2868"/>
                </a:lnTo>
                <a:lnTo>
                  <a:pt x="3148" y="2870"/>
                </a:lnTo>
                <a:lnTo>
                  <a:pt x="3153" y="2866"/>
                </a:lnTo>
                <a:lnTo>
                  <a:pt x="3155" y="2866"/>
                </a:lnTo>
                <a:lnTo>
                  <a:pt x="3155" y="2876"/>
                </a:lnTo>
                <a:lnTo>
                  <a:pt x="3148" y="2885"/>
                </a:lnTo>
                <a:lnTo>
                  <a:pt x="3144" y="2891"/>
                </a:lnTo>
                <a:lnTo>
                  <a:pt x="3142" y="2895"/>
                </a:lnTo>
                <a:lnTo>
                  <a:pt x="3140" y="2897"/>
                </a:lnTo>
                <a:lnTo>
                  <a:pt x="3136" y="2887"/>
                </a:lnTo>
                <a:lnTo>
                  <a:pt x="3130" y="2878"/>
                </a:lnTo>
                <a:lnTo>
                  <a:pt x="3123" y="2876"/>
                </a:lnTo>
                <a:lnTo>
                  <a:pt x="3121" y="2876"/>
                </a:lnTo>
                <a:lnTo>
                  <a:pt x="3117" y="2880"/>
                </a:lnTo>
                <a:lnTo>
                  <a:pt x="3115" y="2880"/>
                </a:lnTo>
                <a:lnTo>
                  <a:pt x="3113" y="2874"/>
                </a:lnTo>
                <a:lnTo>
                  <a:pt x="3105" y="2872"/>
                </a:lnTo>
                <a:lnTo>
                  <a:pt x="3101" y="2870"/>
                </a:lnTo>
                <a:lnTo>
                  <a:pt x="3098" y="2870"/>
                </a:lnTo>
                <a:lnTo>
                  <a:pt x="3100" y="2874"/>
                </a:lnTo>
                <a:lnTo>
                  <a:pt x="3100" y="2876"/>
                </a:lnTo>
                <a:lnTo>
                  <a:pt x="3101" y="2876"/>
                </a:lnTo>
                <a:lnTo>
                  <a:pt x="3103" y="2876"/>
                </a:lnTo>
                <a:lnTo>
                  <a:pt x="3105" y="2876"/>
                </a:lnTo>
                <a:lnTo>
                  <a:pt x="3107" y="2878"/>
                </a:lnTo>
                <a:lnTo>
                  <a:pt x="3109" y="2880"/>
                </a:lnTo>
                <a:lnTo>
                  <a:pt x="3109" y="2881"/>
                </a:lnTo>
                <a:lnTo>
                  <a:pt x="3111" y="2883"/>
                </a:lnTo>
                <a:lnTo>
                  <a:pt x="3111" y="2885"/>
                </a:lnTo>
                <a:lnTo>
                  <a:pt x="3111" y="2887"/>
                </a:lnTo>
                <a:lnTo>
                  <a:pt x="3111" y="2889"/>
                </a:lnTo>
                <a:lnTo>
                  <a:pt x="3113" y="2891"/>
                </a:lnTo>
                <a:lnTo>
                  <a:pt x="3113" y="2893"/>
                </a:lnTo>
                <a:lnTo>
                  <a:pt x="3115" y="2893"/>
                </a:lnTo>
                <a:lnTo>
                  <a:pt x="3115" y="2895"/>
                </a:lnTo>
                <a:lnTo>
                  <a:pt x="3113" y="2895"/>
                </a:lnTo>
                <a:lnTo>
                  <a:pt x="3111" y="2897"/>
                </a:lnTo>
                <a:lnTo>
                  <a:pt x="3113" y="2897"/>
                </a:lnTo>
                <a:lnTo>
                  <a:pt x="3113" y="2899"/>
                </a:lnTo>
                <a:lnTo>
                  <a:pt x="3113" y="2901"/>
                </a:lnTo>
                <a:lnTo>
                  <a:pt x="3115" y="2903"/>
                </a:lnTo>
                <a:lnTo>
                  <a:pt x="3115" y="2905"/>
                </a:lnTo>
                <a:lnTo>
                  <a:pt x="3113" y="2903"/>
                </a:lnTo>
                <a:lnTo>
                  <a:pt x="3111" y="2901"/>
                </a:lnTo>
                <a:lnTo>
                  <a:pt x="3109" y="2901"/>
                </a:lnTo>
                <a:lnTo>
                  <a:pt x="3107" y="2901"/>
                </a:lnTo>
                <a:lnTo>
                  <a:pt x="3105" y="2901"/>
                </a:lnTo>
                <a:lnTo>
                  <a:pt x="3103" y="2903"/>
                </a:lnTo>
                <a:lnTo>
                  <a:pt x="3105" y="2903"/>
                </a:lnTo>
                <a:lnTo>
                  <a:pt x="3107" y="2903"/>
                </a:lnTo>
                <a:lnTo>
                  <a:pt x="3109" y="2905"/>
                </a:lnTo>
                <a:lnTo>
                  <a:pt x="3109" y="2906"/>
                </a:lnTo>
                <a:lnTo>
                  <a:pt x="3109" y="2908"/>
                </a:lnTo>
                <a:lnTo>
                  <a:pt x="3107" y="2908"/>
                </a:lnTo>
                <a:lnTo>
                  <a:pt x="3105" y="2908"/>
                </a:lnTo>
                <a:lnTo>
                  <a:pt x="3103" y="2908"/>
                </a:lnTo>
                <a:lnTo>
                  <a:pt x="3101" y="2906"/>
                </a:lnTo>
                <a:lnTo>
                  <a:pt x="3100" y="2906"/>
                </a:lnTo>
                <a:lnTo>
                  <a:pt x="3098" y="2906"/>
                </a:lnTo>
                <a:lnTo>
                  <a:pt x="3098" y="2908"/>
                </a:lnTo>
                <a:lnTo>
                  <a:pt x="3096" y="2908"/>
                </a:lnTo>
                <a:lnTo>
                  <a:pt x="3094" y="2908"/>
                </a:lnTo>
                <a:lnTo>
                  <a:pt x="3092" y="2908"/>
                </a:lnTo>
                <a:lnTo>
                  <a:pt x="3090" y="2906"/>
                </a:lnTo>
                <a:lnTo>
                  <a:pt x="3088" y="2906"/>
                </a:lnTo>
                <a:lnTo>
                  <a:pt x="3086" y="2906"/>
                </a:lnTo>
                <a:lnTo>
                  <a:pt x="3086" y="2908"/>
                </a:lnTo>
                <a:lnTo>
                  <a:pt x="3086" y="2910"/>
                </a:lnTo>
                <a:lnTo>
                  <a:pt x="3088" y="2912"/>
                </a:lnTo>
                <a:lnTo>
                  <a:pt x="3090" y="2912"/>
                </a:lnTo>
                <a:lnTo>
                  <a:pt x="3092" y="2912"/>
                </a:lnTo>
                <a:lnTo>
                  <a:pt x="3092" y="2914"/>
                </a:lnTo>
                <a:lnTo>
                  <a:pt x="3092" y="2916"/>
                </a:lnTo>
                <a:lnTo>
                  <a:pt x="3090" y="2916"/>
                </a:lnTo>
                <a:lnTo>
                  <a:pt x="3086" y="2918"/>
                </a:lnTo>
                <a:lnTo>
                  <a:pt x="3088" y="2918"/>
                </a:lnTo>
                <a:lnTo>
                  <a:pt x="3088" y="2920"/>
                </a:lnTo>
                <a:lnTo>
                  <a:pt x="3086" y="2920"/>
                </a:lnTo>
                <a:lnTo>
                  <a:pt x="3088" y="2922"/>
                </a:lnTo>
                <a:lnTo>
                  <a:pt x="3088" y="2924"/>
                </a:lnTo>
                <a:lnTo>
                  <a:pt x="3090" y="2924"/>
                </a:lnTo>
                <a:lnTo>
                  <a:pt x="3090" y="2926"/>
                </a:lnTo>
                <a:lnTo>
                  <a:pt x="3088" y="2928"/>
                </a:lnTo>
                <a:lnTo>
                  <a:pt x="3086" y="2928"/>
                </a:lnTo>
                <a:lnTo>
                  <a:pt x="3084" y="2928"/>
                </a:lnTo>
                <a:lnTo>
                  <a:pt x="3082" y="2928"/>
                </a:lnTo>
                <a:lnTo>
                  <a:pt x="3082" y="2929"/>
                </a:lnTo>
                <a:lnTo>
                  <a:pt x="3082" y="2931"/>
                </a:lnTo>
                <a:lnTo>
                  <a:pt x="3082" y="2929"/>
                </a:lnTo>
                <a:lnTo>
                  <a:pt x="3080" y="2929"/>
                </a:lnTo>
                <a:lnTo>
                  <a:pt x="3078" y="2929"/>
                </a:lnTo>
                <a:lnTo>
                  <a:pt x="3076" y="2929"/>
                </a:lnTo>
                <a:lnTo>
                  <a:pt x="3073" y="2931"/>
                </a:lnTo>
                <a:lnTo>
                  <a:pt x="3075" y="2933"/>
                </a:lnTo>
                <a:lnTo>
                  <a:pt x="3075" y="2937"/>
                </a:lnTo>
                <a:lnTo>
                  <a:pt x="3075" y="2939"/>
                </a:lnTo>
                <a:lnTo>
                  <a:pt x="3076" y="2939"/>
                </a:lnTo>
                <a:lnTo>
                  <a:pt x="3078" y="2939"/>
                </a:lnTo>
                <a:lnTo>
                  <a:pt x="3078" y="2941"/>
                </a:lnTo>
                <a:lnTo>
                  <a:pt x="3080" y="2943"/>
                </a:lnTo>
                <a:lnTo>
                  <a:pt x="3078" y="2943"/>
                </a:lnTo>
                <a:lnTo>
                  <a:pt x="3080" y="2945"/>
                </a:lnTo>
                <a:lnTo>
                  <a:pt x="3078" y="2947"/>
                </a:lnTo>
                <a:lnTo>
                  <a:pt x="3080" y="2949"/>
                </a:lnTo>
                <a:lnTo>
                  <a:pt x="3082" y="2951"/>
                </a:lnTo>
                <a:lnTo>
                  <a:pt x="3080" y="2953"/>
                </a:lnTo>
                <a:lnTo>
                  <a:pt x="3084" y="2954"/>
                </a:lnTo>
                <a:lnTo>
                  <a:pt x="3088" y="2960"/>
                </a:lnTo>
                <a:lnTo>
                  <a:pt x="3094" y="2966"/>
                </a:lnTo>
                <a:lnTo>
                  <a:pt x="3098" y="2970"/>
                </a:lnTo>
                <a:lnTo>
                  <a:pt x="3096" y="2976"/>
                </a:lnTo>
                <a:lnTo>
                  <a:pt x="3094" y="2970"/>
                </a:lnTo>
                <a:lnTo>
                  <a:pt x="3084" y="2960"/>
                </a:lnTo>
                <a:lnTo>
                  <a:pt x="3080" y="2958"/>
                </a:lnTo>
                <a:lnTo>
                  <a:pt x="3075" y="2954"/>
                </a:lnTo>
                <a:lnTo>
                  <a:pt x="3073" y="2951"/>
                </a:lnTo>
                <a:lnTo>
                  <a:pt x="3069" y="2949"/>
                </a:lnTo>
                <a:lnTo>
                  <a:pt x="3063" y="2941"/>
                </a:lnTo>
                <a:lnTo>
                  <a:pt x="3057" y="2941"/>
                </a:lnTo>
                <a:lnTo>
                  <a:pt x="3052" y="2933"/>
                </a:lnTo>
                <a:lnTo>
                  <a:pt x="3048" y="2924"/>
                </a:lnTo>
                <a:lnTo>
                  <a:pt x="3048" y="2914"/>
                </a:lnTo>
                <a:lnTo>
                  <a:pt x="3044" y="2912"/>
                </a:lnTo>
                <a:lnTo>
                  <a:pt x="3042" y="2906"/>
                </a:lnTo>
                <a:lnTo>
                  <a:pt x="3036" y="2905"/>
                </a:lnTo>
                <a:lnTo>
                  <a:pt x="3034" y="2903"/>
                </a:lnTo>
                <a:lnTo>
                  <a:pt x="3028" y="2893"/>
                </a:lnTo>
                <a:lnTo>
                  <a:pt x="3027" y="2887"/>
                </a:lnTo>
                <a:lnTo>
                  <a:pt x="3027" y="2889"/>
                </a:lnTo>
                <a:lnTo>
                  <a:pt x="3027" y="2887"/>
                </a:lnTo>
                <a:lnTo>
                  <a:pt x="3027" y="2885"/>
                </a:lnTo>
                <a:lnTo>
                  <a:pt x="3025" y="2885"/>
                </a:lnTo>
                <a:lnTo>
                  <a:pt x="3023" y="2883"/>
                </a:lnTo>
                <a:lnTo>
                  <a:pt x="3025" y="2881"/>
                </a:lnTo>
                <a:lnTo>
                  <a:pt x="3023" y="2881"/>
                </a:lnTo>
                <a:lnTo>
                  <a:pt x="3023" y="2880"/>
                </a:lnTo>
                <a:lnTo>
                  <a:pt x="3021" y="2876"/>
                </a:lnTo>
                <a:lnTo>
                  <a:pt x="3021" y="2878"/>
                </a:lnTo>
                <a:lnTo>
                  <a:pt x="3019" y="2881"/>
                </a:lnTo>
                <a:lnTo>
                  <a:pt x="3017" y="2881"/>
                </a:lnTo>
                <a:lnTo>
                  <a:pt x="3017" y="2883"/>
                </a:lnTo>
                <a:lnTo>
                  <a:pt x="3017" y="2885"/>
                </a:lnTo>
                <a:lnTo>
                  <a:pt x="3015" y="2887"/>
                </a:lnTo>
                <a:lnTo>
                  <a:pt x="3017" y="2887"/>
                </a:lnTo>
                <a:lnTo>
                  <a:pt x="3015" y="2889"/>
                </a:lnTo>
                <a:lnTo>
                  <a:pt x="3017" y="2891"/>
                </a:lnTo>
                <a:lnTo>
                  <a:pt x="3015" y="2895"/>
                </a:lnTo>
                <a:lnTo>
                  <a:pt x="3017" y="2897"/>
                </a:lnTo>
                <a:lnTo>
                  <a:pt x="3017" y="2899"/>
                </a:lnTo>
                <a:lnTo>
                  <a:pt x="3019" y="2897"/>
                </a:lnTo>
                <a:lnTo>
                  <a:pt x="3021" y="2897"/>
                </a:lnTo>
                <a:lnTo>
                  <a:pt x="3023" y="2897"/>
                </a:lnTo>
                <a:lnTo>
                  <a:pt x="3023" y="2899"/>
                </a:lnTo>
                <a:lnTo>
                  <a:pt x="3023" y="2901"/>
                </a:lnTo>
                <a:lnTo>
                  <a:pt x="3021" y="2903"/>
                </a:lnTo>
                <a:lnTo>
                  <a:pt x="3021" y="2905"/>
                </a:lnTo>
                <a:lnTo>
                  <a:pt x="3023" y="2906"/>
                </a:lnTo>
                <a:lnTo>
                  <a:pt x="3021" y="2908"/>
                </a:lnTo>
                <a:lnTo>
                  <a:pt x="3021" y="2910"/>
                </a:lnTo>
                <a:lnTo>
                  <a:pt x="3021" y="2912"/>
                </a:lnTo>
                <a:lnTo>
                  <a:pt x="3021" y="2914"/>
                </a:lnTo>
                <a:lnTo>
                  <a:pt x="3021" y="2916"/>
                </a:lnTo>
                <a:lnTo>
                  <a:pt x="3019" y="2916"/>
                </a:lnTo>
                <a:lnTo>
                  <a:pt x="3019" y="2918"/>
                </a:lnTo>
                <a:lnTo>
                  <a:pt x="3017" y="2920"/>
                </a:lnTo>
                <a:lnTo>
                  <a:pt x="3015" y="2920"/>
                </a:lnTo>
                <a:lnTo>
                  <a:pt x="3013" y="2920"/>
                </a:lnTo>
                <a:lnTo>
                  <a:pt x="3011" y="2920"/>
                </a:lnTo>
                <a:lnTo>
                  <a:pt x="3011" y="2922"/>
                </a:lnTo>
                <a:lnTo>
                  <a:pt x="3009" y="2920"/>
                </a:lnTo>
                <a:lnTo>
                  <a:pt x="3007" y="2920"/>
                </a:lnTo>
                <a:lnTo>
                  <a:pt x="3005" y="2922"/>
                </a:lnTo>
                <a:lnTo>
                  <a:pt x="3004" y="2922"/>
                </a:lnTo>
                <a:lnTo>
                  <a:pt x="3002" y="2922"/>
                </a:lnTo>
                <a:lnTo>
                  <a:pt x="3000" y="2922"/>
                </a:lnTo>
                <a:lnTo>
                  <a:pt x="2998" y="2924"/>
                </a:lnTo>
                <a:lnTo>
                  <a:pt x="2996" y="2924"/>
                </a:lnTo>
                <a:lnTo>
                  <a:pt x="2998" y="2926"/>
                </a:lnTo>
                <a:lnTo>
                  <a:pt x="3005" y="2926"/>
                </a:lnTo>
                <a:lnTo>
                  <a:pt x="2996" y="2931"/>
                </a:lnTo>
                <a:lnTo>
                  <a:pt x="2992" y="2937"/>
                </a:lnTo>
                <a:lnTo>
                  <a:pt x="2984" y="2949"/>
                </a:lnTo>
                <a:lnTo>
                  <a:pt x="2975" y="2958"/>
                </a:lnTo>
                <a:lnTo>
                  <a:pt x="2971" y="2960"/>
                </a:lnTo>
                <a:lnTo>
                  <a:pt x="2961" y="2970"/>
                </a:lnTo>
                <a:lnTo>
                  <a:pt x="2959" y="2974"/>
                </a:lnTo>
                <a:lnTo>
                  <a:pt x="2959" y="2977"/>
                </a:lnTo>
                <a:lnTo>
                  <a:pt x="2957" y="2977"/>
                </a:lnTo>
                <a:lnTo>
                  <a:pt x="2954" y="2981"/>
                </a:lnTo>
                <a:lnTo>
                  <a:pt x="2954" y="2987"/>
                </a:lnTo>
                <a:lnTo>
                  <a:pt x="2950" y="2989"/>
                </a:lnTo>
                <a:lnTo>
                  <a:pt x="2948" y="2989"/>
                </a:lnTo>
                <a:lnTo>
                  <a:pt x="2948" y="2991"/>
                </a:lnTo>
                <a:lnTo>
                  <a:pt x="2944" y="2997"/>
                </a:lnTo>
                <a:lnTo>
                  <a:pt x="2940" y="3001"/>
                </a:lnTo>
                <a:lnTo>
                  <a:pt x="2936" y="3004"/>
                </a:lnTo>
                <a:lnTo>
                  <a:pt x="2932" y="3008"/>
                </a:lnTo>
                <a:lnTo>
                  <a:pt x="2931" y="3008"/>
                </a:lnTo>
                <a:lnTo>
                  <a:pt x="2931" y="3006"/>
                </a:lnTo>
                <a:lnTo>
                  <a:pt x="2929" y="3008"/>
                </a:lnTo>
                <a:lnTo>
                  <a:pt x="2929" y="3010"/>
                </a:lnTo>
                <a:lnTo>
                  <a:pt x="2927" y="3012"/>
                </a:lnTo>
                <a:lnTo>
                  <a:pt x="2927" y="3010"/>
                </a:lnTo>
                <a:lnTo>
                  <a:pt x="2925" y="3010"/>
                </a:lnTo>
                <a:lnTo>
                  <a:pt x="2923" y="3010"/>
                </a:lnTo>
                <a:lnTo>
                  <a:pt x="2919" y="3012"/>
                </a:lnTo>
                <a:lnTo>
                  <a:pt x="2917" y="3012"/>
                </a:lnTo>
                <a:lnTo>
                  <a:pt x="2919" y="3010"/>
                </a:lnTo>
                <a:lnTo>
                  <a:pt x="2921" y="3006"/>
                </a:lnTo>
                <a:lnTo>
                  <a:pt x="2923" y="3001"/>
                </a:lnTo>
                <a:lnTo>
                  <a:pt x="2925" y="2999"/>
                </a:lnTo>
                <a:lnTo>
                  <a:pt x="2927" y="2997"/>
                </a:lnTo>
                <a:lnTo>
                  <a:pt x="2929" y="2995"/>
                </a:lnTo>
                <a:lnTo>
                  <a:pt x="2931" y="2993"/>
                </a:lnTo>
                <a:lnTo>
                  <a:pt x="2929" y="2989"/>
                </a:lnTo>
                <a:lnTo>
                  <a:pt x="2932" y="2983"/>
                </a:lnTo>
                <a:lnTo>
                  <a:pt x="2936" y="2977"/>
                </a:lnTo>
                <a:lnTo>
                  <a:pt x="2936" y="2972"/>
                </a:lnTo>
                <a:lnTo>
                  <a:pt x="2938" y="2972"/>
                </a:lnTo>
                <a:lnTo>
                  <a:pt x="2942" y="2970"/>
                </a:lnTo>
                <a:lnTo>
                  <a:pt x="2946" y="2966"/>
                </a:lnTo>
                <a:lnTo>
                  <a:pt x="2948" y="2964"/>
                </a:lnTo>
                <a:lnTo>
                  <a:pt x="2952" y="2962"/>
                </a:lnTo>
                <a:lnTo>
                  <a:pt x="2952" y="2960"/>
                </a:lnTo>
                <a:lnTo>
                  <a:pt x="2952" y="2958"/>
                </a:lnTo>
                <a:lnTo>
                  <a:pt x="2952" y="2956"/>
                </a:lnTo>
                <a:lnTo>
                  <a:pt x="2954" y="2954"/>
                </a:lnTo>
                <a:lnTo>
                  <a:pt x="2956" y="2954"/>
                </a:lnTo>
                <a:lnTo>
                  <a:pt x="2957" y="2949"/>
                </a:lnTo>
                <a:lnTo>
                  <a:pt x="2959" y="2947"/>
                </a:lnTo>
                <a:lnTo>
                  <a:pt x="2961" y="2945"/>
                </a:lnTo>
                <a:lnTo>
                  <a:pt x="2965" y="2937"/>
                </a:lnTo>
                <a:lnTo>
                  <a:pt x="2965" y="2935"/>
                </a:lnTo>
                <a:lnTo>
                  <a:pt x="2963" y="2933"/>
                </a:lnTo>
                <a:lnTo>
                  <a:pt x="2961" y="2931"/>
                </a:lnTo>
                <a:lnTo>
                  <a:pt x="2963" y="2931"/>
                </a:lnTo>
                <a:lnTo>
                  <a:pt x="2967" y="2929"/>
                </a:lnTo>
                <a:lnTo>
                  <a:pt x="2971" y="2928"/>
                </a:lnTo>
                <a:lnTo>
                  <a:pt x="2973" y="2928"/>
                </a:lnTo>
                <a:lnTo>
                  <a:pt x="2975" y="2929"/>
                </a:lnTo>
                <a:lnTo>
                  <a:pt x="2973" y="2926"/>
                </a:lnTo>
                <a:lnTo>
                  <a:pt x="2971" y="2924"/>
                </a:lnTo>
                <a:lnTo>
                  <a:pt x="2971" y="2920"/>
                </a:lnTo>
                <a:lnTo>
                  <a:pt x="2975" y="2922"/>
                </a:lnTo>
                <a:lnTo>
                  <a:pt x="2977" y="2922"/>
                </a:lnTo>
                <a:lnTo>
                  <a:pt x="2982" y="2918"/>
                </a:lnTo>
                <a:lnTo>
                  <a:pt x="2988" y="2908"/>
                </a:lnTo>
                <a:lnTo>
                  <a:pt x="2988" y="2905"/>
                </a:lnTo>
                <a:lnTo>
                  <a:pt x="2986" y="2901"/>
                </a:lnTo>
                <a:lnTo>
                  <a:pt x="2986" y="2897"/>
                </a:lnTo>
                <a:lnTo>
                  <a:pt x="2996" y="2897"/>
                </a:lnTo>
                <a:lnTo>
                  <a:pt x="2998" y="2891"/>
                </a:lnTo>
                <a:lnTo>
                  <a:pt x="2996" y="2883"/>
                </a:lnTo>
                <a:lnTo>
                  <a:pt x="2992" y="2878"/>
                </a:lnTo>
                <a:lnTo>
                  <a:pt x="2998" y="2876"/>
                </a:lnTo>
                <a:lnTo>
                  <a:pt x="2998" y="2870"/>
                </a:lnTo>
                <a:lnTo>
                  <a:pt x="3002" y="2868"/>
                </a:lnTo>
                <a:lnTo>
                  <a:pt x="3007" y="2872"/>
                </a:lnTo>
                <a:lnTo>
                  <a:pt x="3013" y="2864"/>
                </a:lnTo>
                <a:lnTo>
                  <a:pt x="3007" y="2862"/>
                </a:lnTo>
                <a:lnTo>
                  <a:pt x="3011" y="2858"/>
                </a:lnTo>
                <a:lnTo>
                  <a:pt x="3007" y="2851"/>
                </a:lnTo>
                <a:lnTo>
                  <a:pt x="3007" y="2849"/>
                </a:lnTo>
                <a:lnTo>
                  <a:pt x="3009" y="2849"/>
                </a:lnTo>
                <a:lnTo>
                  <a:pt x="3009" y="2847"/>
                </a:lnTo>
                <a:lnTo>
                  <a:pt x="3011" y="2841"/>
                </a:lnTo>
                <a:lnTo>
                  <a:pt x="3007" y="2832"/>
                </a:lnTo>
                <a:lnTo>
                  <a:pt x="3005" y="2826"/>
                </a:lnTo>
                <a:lnTo>
                  <a:pt x="3000" y="2818"/>
                </a:lnTo>
                <a:lnTo>
                  <a:pt x="2998" y="2812"/>
                </a:lnTo>
                <a:lnTo>
                  <a:pt x="2990" y="2805"/>
                </a:lnTo>
                <a:lnTo>
                  <a:pt x="2982" y="2805"/>
                </a:lnTo>
                <a:lnTo>
                  <a:pt x="2982" y="2814"/>
                </a:lnTo>
                <a:lnTo>
                  <a:pt x="2980" y="2820"/>
                </a:lnTo>
                <a:lnTo>
                  <a:pt x="2979" y="2822"/>
                </a:lnTo>
                <a:lnTo>
                  <a:pt x="2977" y="2826"/>
                </a:lnTo>
                <a:lnTo>
                  <a:pt x="2977" y="2830"/>
                </a:lnTo>
                <a:lnTo>
                  <a:pt x="2975" y="2830"/>
                </a:lnTo>
                <a:lnTo>
                  <a:pt x="2975" y="2828"/>
                </a:lnTo>
                <a:lnTo>
                  <a:pt x="2973" y="2826"/>
                </a:lnTo>
                <a:lnTo>
                  <a:pt x="2971" y="2824"/>
                </a:lnTo>
                <a:lnTo>
                  <a:pt x="2969" y="2826"/>
                </a:lnTo>
                <a:lnTo>
                  <a:pt x="2973" y="2835"/>
                </a:lnTo>
                <a:lnTo>
                  <a:pt x="2975" y="2849"/>
                </a:lnTo>
                <a:lnTo>
                  <a:pt x="2969" y="2862"/>
                </a:lnTo>
                <a:lnTo>
                  <a:pt x="2963" y="2862"/>
                </a:lnTo>
                <a:lnTo>
                  <a:pt x="2963" y="2864"/>
                </a:lnTo>
                <a:lnTo>
                  <a:pt x="2963" y="2866"/>
                </a:lnTo>
                <a:lnTo>
                  <a:pt x="2961" y="2864"/>
                </a:lnTo>
                <a:lnTo>
                  <a:pt x="2959" y="2864"/>
                </a:lnTo>
                <a:lnTo>
                  <a:pt x="2959" y="2857"/>
                </a:lnTo>
                <a:lnTo>
                  <a:pt x="2963" y="2839"/>
                </a:lnTo>
                <a:lnTo>
                  <a:pt x="2963" y="2832"/>
                </a:lnTo>
                <a:lnTo>
                  <a:pt x="2967" y="2818"/>
                </a:lnTo>
                <a:lnTo>
                  <a:pt x="2967" y="2812"/>
                </a:lnTo>
                <a:lnTo>
                  <a:pt x="2961" y="2816"/>
                </a:lnTo>
                <a:lnTo>
                  <a:pt x="2957" y="2830"/>
                </a:lnTo>
                <a:lnTo>
                  <a:pt x="2950" y="2841"/>
                </a:lnTo>
                <a:lnTo>
                  <a:pt x="2936" y="2851"/>
                </a:lnTo>
                <a:lnTo>
                  <a:pt x="2931" y="2845"/>
                </a:lnTo>
                <a:lnTo>
                  <a:pt x="2932" y="2845"/>
                </a:lnTo>
                <a:lnTo>
                  <a:pt x="2934" y="2843"/>
                </a:lnTo>
                <a:lnTo>
                  <a:pt x="2938" y="2841"/>
                </a:lnTo>
                <a:lnTo>
                  <a:pt x="2944" y="2837"/>
                </a:lnTo>
                <a:lnTo>
                  <a:pt x="2946" y="2837"/>
                </a:lnTo>
                <a:lnTo>
                  <a:pt x="2948" y="2830"/>
                </a:lnTo>
                <a:lnTo>
                  <a:pt x="2950" y="2828"/>
                </a:lnTo>
                <a:lnTo>
                  <a:pt x="2950" y="2826"/>
                </a:lnTo>
                <a:lnTo>
                  <a:pt x="2950" y="2822"/>
                </a:lnTo>
                <a:lnTo>
                  <a:pt x="2946" y="2818"/>
                </a:lnTo>
                <a:lnTo>
                  <a:pt x="2948" y="2810"/>
                </a:lnTo>
                <a:lnTo>
                  <a:pt x="2950" y="2807"/>
                </a:lnTo>
                <a:lnTo>
                  <a:pt x="2946" y="2803"/>
                </a:lnTo>
                <a:lnTo>
                  <a:pt x="2921" y="2832"/>
                </a:lnTo>
                <a:lnTo>
                  <a:pt x="2921" y="2826"/>
                </a:lnTo>
                <a:lnTo>
                  <a:pt x="2915" y="2818"/>
                </a:lnTo>
                <a:lnTo>
                  <a:pt x="2906" y="2820"/>
                </a:lnTo>
                <a:lnTo>
                  <a:pt x="2902" y="2828"/>
                </a:lnTo>
                <a:lnTo>
                  <a:pt x="2898" y="2828"/>
                </a:lnTo>
                <a:lnTo>
                  <a:pt x="2898" y="2826"/>
                </a:lnTo>
                <a:lnTo>
                  <a:pt x="2896" y="2824"/>
                </a:lnTo>
                <a:lnTo>
                  <a:pt x="2894" y="2822"/>
                </a:lnTo>
                <a:lnTo>
                  <a:pt x="2894" y="2820"/>
                </a:lnTo>
                <a:lnTo>
                  <a:pt x="2892" y="2818"/>
                </a:lnTo>
                <a:lnTo>
                  <a:pt x="2890" y="2816"/>
                </a:lnTo>
                <a:lnTo>
                  <a:pt x="2886" y="2814"/>
                </a:lnTo>
                <a:lnTo>
                  <a:pt x="2886" y="2812"/>
                </a:lnTo>
                <a:lnTo>
                  <a:pt x="2884" y="2810"/>
                </a:lnTo>
                <a:lnTo>
                  <a:pt x="2890" y="2810"/>
                </a:lnTo>
                <a:lnTo>
                  <a:pt x="2892" y="2809"/>
                </a:lnTo>
                <a:lnTo>
                  <a:pt x="2890" y="2809"/>
                </a:lnTo>
                <a:lnTo>
                  <a:pt x="2884" y="2809"/>
                </a:lnTo>
                <a:lnTo>
                  <a:pt x="2884" y="2807"/>
                </a:lnTo>
                <a:lnTo>
                  <a:pt x="2883" y="2805"/>
                </a:lnTo>
                <a:lnTo>
                  <a:pt x="2883" y="2803"/>
                </a:lnTo>
                <a:lnTo>
                  <a:pt x="2881" y="2801"/>
                </a:lnTo>
                <a:lnTo>
                  <a:pt x="2879" y="2799"/>
                </a:lnTo>
                <a:lnTo>
                  <a:pt x="2877" y="2799"/>
                </a:lnTo>
                <a:lnTo>
                  <a:pt x="2877" y="2797"/>
                </a:lnTo>
                <a:lnTo>
                  <a:pt x="2877" y="2795"/>
                </a:lnTo>
                <a:lnTo>
                  <a:pt x="2875" y="2793"/>
                </a:lnTo>
                <a:lnTo>
                  <a:pt x="2877" y="2791"/>
                </a:lnTo>
                <a:lnTo>
                  <a:pt x="2877" y="2789"/>
                </a:lnTo>
                <a:lnTo>
                  <a:pt x="2879" y="2787"/>
                </a:lnTo>
                <a:lnTo>
                  <a:pt x="2881" y="2785"/>
                </a:lnTo>
                <a:lnTo>
                  <a:pt x="2883" y="2785"/>
                </a:lnTo>
                <a:lnTo>
                  <a:pt x="2884" y="2787"/>
                </a:lnTo>
                <a:lnTo>
                  <a:pt x="2883" y="2789"/>
                </a:lnTo>
                <a:lnTo>
                  <a:pt x="2884" y="2791"/>
                </a:lnTo>
                <a:lnTo>
                  <a:pt x="2886" y="2791"/>
                </a:lnTo>
                <a:lnTo>
                  <a:pt x="2888" y="2791"/>
                </a:lnTo>
                <a:lnTo>
                  <a:pt x="2888" y="2789"/>
                </a:lnTo>
                <a:lnTo>
                  <a:pt x="2890" y="2787"/>
                </a:lnTo>
                <a:lnTo>
                  <a:pt x="2892" y="2787"/>
                </a:lnTo>
                <a:lnTo>
                  <a:pt x="2892" y="2785"/>
                </a:lnTo>
                <a:lnTo>
                  <a:pt x="2892" y="2782"/>
                </a:lnTo>
                <a:lnTo>
                  <a:pt x="2890" y="2780"/>
                </a:lnTo>
                <a:lnTo>
                  <a:pt x="2888" y="2780"/>
                </a:lnTo>
                <a:lnTo>
                  <a:pt x="2886" y="2780"/>
                </a:lnTo>
                <a:lnTo>
                  <a:pt x="2886" y="2782"/>
                </a:lnTo>
                <a:lnTo>
                  <a:pt x="2886" y="2784"/>
                </a:lnTo>
                <a:lnTo>
                  <a:pt x="2884" y="2784"/>
                </a:lnTo>
                <a:lnTo>
                  <a:pt x="2883" y="2784"/>
                </a:lnTo>
                <a:lnTo>
                  <a:pt x="2881" y="2784"/>
                </a:lnTo>
                <a:lnTo>
                  <a:pt x="2879" y="2784"/>
                </a:lnTo>
                <a:lnTo>
                  <a:pt x="2877" y="2784"/>
                </a:lnTo>
                <a:lnTo>
                  <a:pt x="2875" y="2785"/>
                </a:lnTo>
                <a:lnTo>
                  <a:pt x="2875" y="2787"/>
                </a:lnTo>
                <a:lnTo>
                  <a:pt x="2875" y="2789"/>
                </a:lnTo>
                <a:lnTo>
                  <a:pt x="2873" y="2791"/>
                </a:lnTo>
                <a:lnTo>
                  <a:pt x="2871" y="2791"/>
                </a:lnTo>
                <a:lnTo>
                  <a:pt x="2871" y="2789"/>
                </a:lnTo>
                <a:lnTo>
                  <a:pt x="2871" y="2787"/>
                </a:lnTo>
                <a:lnTo>
                  <a:pt x="2873" y="2787"/>
                </a:lnTo>
                <a:lnTo>
                  <a:pt x="2873" y="2785"/>
                </a:lnTo>
                <a:lnTo>
                  <a:pt x="2871" y="2784"/>
                </a:lnTo>
                <a:lnTo>
                  <a:pt x="2869" y="2784"/>
                </a:lnTo>
                <a:lnTo>
                  <a:pt x="2869" y="2782"/>
                </a:lnTo>
                <a:lnTo>
                  <a:pt x="2869" y="2780"/>
                </a:lnTo>
                <a:lnTo>
                  <a:pt x="2867" y="2780"/>
                </a:lnTo>
                <a:lnTo>
                  <a:pt x="2865" y="2780"/>
                </a:lnTo>
                <a:lnTo>
                  <a:pt x="2863" y="2778"/>
                </a:lnTo>
                <a:lnTo>
                  <a:pt x="2861" y="2780"/>
                </a:lnTo>
                <a:lnTo>
                  <a:pt x="2861" y="2782"/>
                </a:lnTo>
                <a:lnTo>
                  <a:pt x="2859" y="2782"/>
                </a:lnTo>
                <a:lnTo>
                  <a:pt x="2858" y="2784"/>
                </a:lnTo>
                <a:lnTo>
                  <a:pt x="2856" y="2785"/>
                </a:lnTo>
                <a:lnTo>
                  <a:pt x="2854" y="2787"/>
                </a:lnTo>
                <a:lnTo>
                  <a:pt x="2856" y="2789"/>
                </a:lnTo>
                <a:lnTo>
                  <a:pt x="2856" y="2791"/>
                </a:lnTo>
                <a:lnTo>
                  <a:pt x="2858" y="2793"/>
                </a:lnTo>
                <a:lnTo>
                  <a:pt x="2854" y="2795"/>
                </a:lnTo>
                <a:lnTo>
                  <a:pt x="2854" y="2793"/>
                </a:lnTo>
                <a:lnTo>
                  <a:pt x="2852" y="2793"/>
                </a:lnTo>
                <a:lnTo>
                  <a:pt x="2850" y="2793"/>
                </a:lnTo>
                <a:lnTo>
                  <a:pt x="2848" y="2793"/>
                </a:lnTo>
                <a:lnTo>
                  <a:pt x="2846" y="2791"/>
                </a:lnTo>
                <a:lnTo>
                  <a:pt x="2844" y="2791"/>
                </a:lnTo>
                <a:lnTo>
                  <a:pt x="2842" y="2789"/>
                </a:lnTo>
                <a:lnTo>
                  <a:pt x="2840" y="2789"/>
                </a:lnTo>
                <a:lnTo>
                  <a:pt x="2836" y="2787"/>
                </a:lnTo>
                <a:lnTo>
                  <a:pt x="2835" y="2787"/>
                </a:lnTo>
                <a:lnTo>
                  <a:pt x="2833" y="2787"/>
                </a:lnTo>
                <a:lnTo>
                  <a:pt x="2831" y="2785"/>
                </a:lnTo>
                <a:lnTo>
                  <a:pt x="2829" y="2784"/>
                </a:lnTo>
                <a:lnTo>
                  <a:pt x="2829" y="2782"/>
                </a:lnTo>
                <a:lnTo>
                  <a:pt x="2827" y="2782"/>
                </a:lnTo>
                <a:lnTo>
                  <a:pt x="2827" y="2784"/>
                </a:lnTo>
                <a:lnTo>
                  <a:pt x="2825" y="2785"/>
                </a:lnTo>
                <a:lnTo>
                  <a:pt x="2821" y="2785"/>
                </a:lnTo>
                <a:lnTo>
                  <a:pt x="2819" y="2784"/>
                </a:lnTo>
                <a:lnTo>
                  <a:pt x="2817" y="2784"/>
                </a:lnTo>
                <a:lnTo>
                  <a:pt x="2815" y="2784"/>
                </a:lnTo>
                <a:lnTo>
                  <a:pt x="2813" y="2784"/>
                </a:lnTo>
                <a:lnTo>
                  <a:pt x="2811" y="2782"/>
                </a:lnTo>
                <a:lnTo>
                  <a:pt x="2806" y="2780"/>
                </a:lnTo>
                <a:lnTo>
                  <a:pt x="2804" y="2780"/>
                </a:lnTo>
                <a:lnTo>
                  <a:pt x="2802" y="2780"/>
                </a:lnTo>
                <a:lnTo>
                  <a:pt x="2800" y="2778"/>
                </a:lnTo>
                <a:lnTo>
                  <a:pt x="2802" y="2770"/>
                </a:lnTo>
                <a:lnTo>
                  <a:pt x="2811" y="2778"/>
                </a:lnTo>
                <a:lnTo>
                  <a:pt x="2821" y="2780"/>
                </a:lnTo>
                <a:lnTo>
                  <a:pt x="2827" y="2778"/>
                </a:lnTo>
                <a:lnTo>
                  <a:pt x="2831" y="2774"/>
                </a:lnTo>
                <a:lnTo>
                  <a:pt x="2835" y="2776"/>
                </a:lnTo>
                <a:lnTo>
                  <a:pt x="2833" y="2782"/>
                </a:lnTo>
                <a:lnTo>
                  <a:pt x="2842" y="2785"/>
                </a:lnTo>
                <a:lnTo>
                  <a:pt x="2848" y="2787"/>
                </a:lnTo>
                <a:lnTo>
                  <a:pt x="2852" y="2787"/>
                </a:lnTo>
                <a:lnTo>
                  <a:pt x="2858" y="2776"/>
                </a:lnTo>
                <a:lnTo>
                  <a:pt x="2869" y="2774"/>
                </a:lnTo>
                <a:lnTo>
                  <a:pt x="2875" y="2774"/>
                </a:lnTo>
                <a:lnTo>
                  <a:pt x="2881" y="2772"/>
                </a:lnTo>
                <a:lnTo>
                  <a:pt x="2884" y="2772"/>
                </a:lnTo>
                <a:lnTo>
                  <a:pt x="2881" y="2761"/>
                </a:lnTo>
                <a:lnTo>
                  <a:pt x="2884" y="2757"/>
                </a:lnTo>
                <a:lnTo>
                  <a:pt x="2883" y="2749"/>
                </a:lnTo>
                <a:lnTo>
                  <a:pt x="2881" y="2747"/>
                </a:lnTo>
                <a:lnTo>
                  <a:pt x="2879" y="2741"/>
                </a:lnTo>
                <a:lnTo>
                  <a:pt x="2875" y="2734"/>
                </a:lnTo>
                <a:lnTo>
                  <a:pt x="2871" y="2728"/>
                </a:lnTo>
                <a:lnTo>
                  <a:pt x="2869" y="2726"/>
                </a:lnTo>
                <a:lnTo>
                  <a:pt x="2859" y="2722"/>
                </a:lnTo>
                <a:lnTo>
                  <a:pt x="2850" y="2714"/>
                </a:lnTo>
                <a:lnTo>
                  <a:pt x="2848" y="2713"/>
                </a:lnTo>
                <a:lnTo>
                  <a:pt x="2831" y="2703"/>
                </a:lnTo>
                <a:lnTo>
                  <a:pt x="2829" y="2703"/>
                </a:lnTo>
                <a:lnTo>
                  <a:pt x="2829" y="2705"/>
                </a:lnTo>
                <a:lnTo>
                  <a:pt x="2829" y="2709"/>
                </a:lnTo>
                <a:lnTo>
                  <a:pt x="2836" y="2716"/>
                </a:lnTo>
                <a:lnTo>
                  <a:pt x="2825" y="2718"/>
                </a:lnTo>
                <a:lnTo>
                  <a:pt x="2817" y="2716"/>
                </a:lnTo>
                <a:lnTo>
                  <a:pt x="2810" y="2714"/>
                </a:lnTo>
                <a:lnTo>
                  <a:pt x="2808" y="2714"/>
                </a:lnTo>
                <a:lnTo>
                  <a:pt x="2800" y="2707"/>
                </a:lnTo>
                <a:lnTo>
                  <a:pt x="2806" y="2697"/>
                </a:lnTo>
                <a:lnTo>
                  <a:pt x="2804" y="2693"/>
                </a:lnTo>
                <a:lnTo>
                  <a:pt x="2802" y="2686"/>
                </a:lnTo>
                <a:lnTo>
                  <a:pt x="2802" y="2684"/>
                </a:lnTo>
                <a:lnTo>
                  <a:pt x="2800" y="2680"/>
                </a:lnTo>
                <a:lnTo>
                  <a:pt x="2796" y="2678"/>
                </a:lnTo>
                <a:lnTo>
                  <a:pt x="2792" y="2676"/>
                </a:lnTo>
                <a:lnTo>
                  <a:pt x="2790" y="2676"/>
                </a:lnTo>
                <a:lnTo>
                  <a:pt x="2788" y="2676"/>
                </a:lnTo>
                <a:lnTo>
                  <a:pt x="2785" y="2674"/>
                </a:lnTo>
                <a:lnTo>
                  <a:pt x="2779" y="2670"/>
                </a:lnTo>
                <a:lnTo>
                  <a:pt x="2777" y="2668"/>
                </a:lnTo>
                <a:lnTo>
                  <a:pt x="2775" y="2670"/>
                </a:lnTo>
                <a:lnTo>
                  <a:pt x="2773" y="2672"/>
                </a:lnTo>
                <a:lnTo>
                  <a:pt x="2773" y="2678"/>
                </a:lnTo>
                <a:lnTo>
                  <a:pt x="2756" y="2678"/>
                </a:lnTo>
                <a:lnTo>
                  <a:pt x="2754" y="2678"/>
                </a:lnTo>
                <a:lnTo>
                  <a:pt x="2746" y="2678"/>
                </a:lnTo>
                <a:lnTo>
                  <a:pt x="2742" y="2678"/>
                </a:lnTo>
                <a:lnTo>
                  <a:pt x="2731" y="2682"/>
                </a:lnTo>
                <a:lnTo>
                  <a:pt x="2725" y="2676"/>
                </a:lnTo>
                <a:lnTo>
                  <a:pt x="2723" y="2676"/>
                </a:lnTo>
                <a:lnTo>
                  <a:pt x="2721" y="2672"/>
                </a:lnTo>
                <a:lnTo>
                  <a:pt x="2719" y="2670"/>
                </a:lnTo>
                <a:lnTo>
                  <a:pt x="2715" y="2674"/>
                </a:lnTo>
                <a:lnTo>
                  <a:pt x="2710" y="2668"/>
                </a:lnTo>
                <a:lnTo>
                  <a:pt x="2710" y="2678"/>
                </a:lnTo>
                <a:lnTo>
                  <a:pt x="2694" y="2682"/>
                </a:lnTo>
                <a:lnTo>
                  <a:pt x="2692" y="2684"/>
                </a:lnTo>
                <a:lnTo>
                  <a:pt x="2689" y="2684"/>
                </a:lnTo>
                <a:lnTo>
                  <a:pt x="2687" y="2684"/>
                </a:lnTo>
                <a:lnTo>
                  <a:pt x="2685" y="2682"/>
                </a:lnTo>
                <a:lnTo>
                  <a:pt x="2683" y="2684"/>
                </a:lnTo>
                <a:lnTo>
                  <a:pt x="2685" y="2682"/>
                </a:lnTo>
                <a:lnTo>
                  <a:pt x="2685" y="2680"/>
                </a:lnTo>
                <a:lnTo>
                  <a:pt x="2687" y="2678"/>
                </a:lnTo>
                <a:lnTo>
                  <a:pt x="2687" y="2676"/>
                </a:lnTo>
                <a:lnTo>
                  <a:pt x="2689" y="2674"/>
                </a:lnTo>
                <a:lnTo>
                  <a:pt x="2689" y="2672"/>
                </a:lnTo>
                <a:lnTo>
                  <a:pt x="2692" y="2672"/>
                </a:lnTo>
                <a:lnTo>
                  <a:pt x="2694" y="2672"/>
                </a:lnTo>
                <a:lnTo>
                  <a:pt x="2694" y="2670"/>
                </a:lnTo>
                <a:lnTo>
                  <a:pt x="2692" y="2670"/>
                </a:lnTo>
                <a:lnTo>
                  <a:pt x="2689" y="2670"/>
                </a:lnTo>
                <a:lnTo>
                  <a:pt x="2687" y="2670"/>
                </a:lnTo>
                <a:lnTo>
                  <a:pt x="2685" y="2670"/>
                </a:lnTo>
                <a:lnTo>
                  <a:pt x="2687" y="2668"/>
                </a:lnTo>
                <a:lnTo>
                  <a:pt x="2689" y="2668"/>
                </a:lnTo>
                <a:lnTo>
                  <a:pt x="2690" y="2668"/>
                </a:lnTo>
                <a:lnTo>
                  <a:pt x="2690" y="2666"/>
                </a:lnTo>
                <a:lnTo>
                  <a:pt x="2690" y="2665"/>
                </a:lnTo>
                <a:lnTo>
                  <a:pt x="2692" y="2663"/>
                </a:lnTo>
                <a:lnTo>
                  <a:pt x="2692" y="2661"/>
                </a:lnTo>
                <a:lnTo>
                  <a:pt x="2694" y="2659"/>
                </a:lnTo>
                <a:lnTo>
                  <a:pt x="2692" y="2659"/>
                </a:lnTo>
                <a:lnTo>
                  <a:pt x="2690" y="2661"/>
                </a:lnTo>
                <a:lnTo>
                  <a:pt x="2689" y="2661"/>
                </a:lnTo>
                <a:lnTo>
                  <a:pt x="2687" y="2661"/>
                </a:lnTo>
                <a:lnTo>
                  <a:pt x="2685" y="2663"/>
                </a:lnTo>
                <a:lnTo>
                  <a:pt x="2685" y="2665"/>
                </a:lnTo>
                <a:lnTo>
                  <a:pt x="2683" y="2665"/>
                </a:lnTo>
                <a:lnTo>
                  <a:pt x="2683" y="2666"/>
                </a:lnTo>
                <a:lnTo>
                  <a:pt x="2681" y="2666"/>
                </a:lnTo>
                <a:lnTo>
                  <a:pt x="2679" y="2666"/>
                </a:lnTo>
                <a:lnTo>
                  <a:pt x="2679" y="2668"/>
                </a:lnTo>
                <a:lnTo>
                  <a:pt x="2677" y="2668"/>
                </a:lnTo>
                <a:lnTo>
                  <a:pt x="2675" y="2670"/>
                </a:lnTo>
                <a:lnTo>
                  <a:pt x="2673" y="2670"/>
                </a:lnTo>
                <a:lnTo>
                  <a:pt x="2673" y="2672"/>
                </a:lnTo>
                <a:lnTo>
                  <a:pt x="2671" y="2674"/>
                </a:lnTo>
                <a:lnTo>
                  <a:pt x="2669" y="2676"/>
                </a:lnTo>
                <a:lnTo>
                  <a:pt x="2669" y="2674"/>
                </a:lnTo>
                <a:lnTo>
                  <a:pt x="2667" y="2676"/>
                </a:lnTo>
                <a:lnTo>
                  <a:pt x="2667" y="2674"/>
                </a:lnTo>
                <a:lnTo>
                  <a:pt x="2666" y="2672"/>
                </a:lnTo>
                <a:lnTo>
                  <a:pt x="2664" y="2672"/>
                </a:lnTo>
                <a:lnTo>
                  <a:pt x="2664" y="2674"/>
                </a:lnTo>
                <a:lnTo>
                  <a:pt x="2664" y="2676"/>
                </a:lnTo>
                <a:lnTo>
                  <a:pt x="2662" y="2678"/>
                </a:lnTo>
                <a:lnTo>
                  <a:pt x="2662" y="2676"/>
                </a:lnTo>
                <a:lnTo>
                  <a:pt x="2662" y="2674"/>
                </a:lnTo>
                <a:lnTo>
                  <a:pt x="2658" y="2674"/>
                </a:lnTo>
                <a:lnTo>
                  <a:pt x="2658" y="2676"/>
                </a:lnTo>
                <a:lnTo>
                  <a:pt x="2656" y="2674"/>
                </a:lnTo>
                <a:lnTo>
                  <a:pt x="2656" y="2670"/>
                </a:lnTo>
                <a:lnTo>
                  <a:pt x="2654" y="2670"/>
                </a:lnTo>
                <a:lnTo>
                  <a:pt x="2658" y="2670"/>
                </a:lnTo>
                <a:lnTo>
                  <a:pt x="2660" y="2670"/>
                </a:lnTo>
                <a:lnTo>
                  <a:pt x="2662" y="2670"/>
                </a:lnTo>
                <a:lnTo>
                  <a:pt x="2662" y="2668"/>
                </a:lnTo>
                <a:lnTo>
                  <a:pt x="2664" y="2668"/>
                </a:lnTo>
                <a:lnTo>
                  <a:pt x="2666" y="2666"/>
                </a:lnTo>
                <a:lnTo>
                  <a:pt x="2667" y="2665"/>
                </a:lnTo>
                <a:lnTo>
                  <a:pt x="2669" y="2665"/>
                </a:lnTo>
                <a:lnTo>
                  <a:pt x="2671" y="2663"/>
                </a:lnTo>
                <a:lnTo>
                  <a:pt x="2671" y="2661"/>
                </a:lnTo>
                <a:lnTo>
                  <a:pt x="2669" y="2659"/>
                </a:lnTo>
                <a:lnTo>
                  <a:pt x="2669" y="2657"/>
                </a:lnTo>
                <a:lnTo>
                  <a:pt x="2669" y="2655"/>
                </a:lnTo>
                <a:lnTo>
                  <a:pt x="2669" y="2653"/>
                </a:lnTo>
                <a:lnTo>
                  <a:pt x="2671" y="2653"/>
                </a:lnTo>
                <a:lnTo>
                  <a:pt x="2671" y="2651"/>
                </a:lnTo>
                <a:lnTo>
                  <a:pt x="2671" y="2649"/>
                </a:lnTo>
                <a:lnTo>
                  <a:pt x="2669" y="2649"/>
                </a:lnTo>
                <a:lnTo>
                  <a:pt x="2667" y="2651"/>
                </a:lnTo>
                <a:lnTo>
                  <a:pt x="2666" y="2651"/>
                </a:lnTo>
                <a:lnTo>
                  <a:pt x="2666" y="2653"/>
                </a:lnTo>
                <a:lnTo>
                  <a:pt x="2664" y="2653"/>
                </a:lnTo>
                <a:lnTo>
                  <a:pt x="2664" y="2655"/>
                </a:lnTo>
                <a:lnTo>
                  <a:pt x="2662" y="2655"/>
                </a:lnTo>
                <a:lnTo>
                  <a:pt x="2660" y="2657"/>
                </a:lnTo>
                <a:lnTo>
                  <a:pt x="2658" y="2657"/>
                </a:lnTo>
                <a:lnTo>
                  <a:pt x="2656" y="2659"/>
                </a:lnTo>
                <a:lnTo>
                  <a:pt x="2654" y="2659"/>
                </a:lnTo>
                <a:lnTo>
                  <a:pt x="2654" y="2657"/>
                </a:lnTo>
                <a:lnTo>
                  <a:pt x="2652" y="2657"/>
                </a:lnTo>
                <a:lnTo>
                  <a:pt x="2650" y="2655"/>
                </a:lnTo>
                <a:lnTo>
                  <a:pt x="2648" y="2655"/>
                </a:lnTo>
                <a:lnTo>
                  <a:pt x="2650" y="2653"/>
                </a:lnTo>
                <a:lnTo>
                  <a:pt x="2652" y="2653"/>
                </a:lnTo>
                <a:lnTo>
                  <a:pt x="2652" y="2651"/>
                </a:lnTo>
                <a:lnTo>
                  <a:pt x="2654" y="2651"/>
                </a:lnTo>
                <a:lnTo>
                  <a:pt x="2656" y="2651"/>
                </a:lnTo>
                <a:lnTo>
                  <a:pt x="2656" y="2649"/>
                </a:lnTo>
                <a:lnTo>
                  <a:pt x="2658" y="2649"/>
                </a:lnTo>
                <a:lnTo>
                  <a:pt x="2658" y="2647"/>
                </a:lnTo>
                <a:lnTo>
                  <a:pt x="2660" y="2647"/>
                </a:lnTo>
                <a:lnTo>
                  <a:pt x="2662" y="2647"/>
                </a:lnTo>
                <a:lnTo>
                  <a:pt x="2662" y="2645"/>
                </a:lnTo>
                <a:lnTo>
                  <a:pt x="2660" y="2643"/>
                </a:lnTo>
                <a:lnTo>
                  <a:pt x="2660" y="2645"/>
                </a:lnTo>
                <a:lnTo>
                  <a:pt x="2658" y="2645"/>
                </a:lnTo>
                <a:lnTo>
                  <a:pt x="2658" y="2647"/>
                </a:lnTo>
                <a:lnTo>
                  <a:pt x="2656" y="2647"/>
                </a:lnTo>
                <a:lnTo>
                  <a:pt x="2654" y="2645"/>
                </a:lnTo>
                <a:lnTo>
                  <a:pt x="2652" y="2647"/>
                </a:lnTo>
                <a:lnTo>
                  <a:pt x="2650" y="2647"/>
                </a:lnTo>
                <a:lnTo>
                  <a:pt x="2648" y="2647"/>
                </a:lnTo>
                <a:lnTo>
                  <a:pt x="2650" y="2645"/>
                </a:lnTo>
                <a:lnTo>
                  <a:pt x="2652" y="2643"/>
                </a:lnTo>
                <a:lnTo>
                  <a:pt x="2654" y="2643"/>
                </a:lnTo>
                <a:lnTo>
                  <a:pt x="2654" y="2641"/>
                </a:lnTo>
                <a:lnTo>
                  <a:pt x="2656" y="2641"/>
                </a:lnTo>
                <a:lnTo>
                  <a:pt x="2656" y="2640"/>
                </a:lnTo>
                <a:lnTo>
                  <a:pt x="2656" y="2638"/>
                </a:lnTo>
                <a:lnTo>
                  <a:pt x="2656" y="2636"/>
                </a:lnTo>
                <a:lnTo>
                  <a:pt x="2656" y="2634"/>
                </a:lnTo>
                <a:lnTo>
                  <a:pt x="2658" y="2634"/>
                </a:lnTo>
                <a:lnTo>
                  <a:pt x="2660" y="2634"/>
                </a:lnTo>
                <a:lnTo>
                  <a:pt x="2662" y="2636"/>
                </a:lnTo>
                <a:lnTo>
                  <a:pt x="2664" y="2638"/>
                </a:lnTo>
                <a:lnTo>
                  <a:pt x="2666" y="2638"/>
                </a:lnTo>
                <a:lnTo>
                  <a:pt x="2667" y="2640"/>
                </a:lnTo>
                <a:lnTo>
                  <a:pt x="2667" y="2636"/>
                </a:lnTo>
                <a:lnTo>
                  <a:pt x="2669" y="2636"/>
                </a:lnTo>
                <a:lnTo>
                  <a:pt x="2669" y="2634"/>
                </a:lnTo>
                <a:lnTo>
                  <a:pt x="2669" y="2632"/>
                </a:lnTo>
                <a:lnTo>
                  <a:pt x="2669" y="2630"/>
                </a:lnTo>
                <a:lnTo>
                  <a:pt x="2669" y="2628"/>
                </a:lnTo>
                <a:lnTo>
                  <a:pt x="2667" y="2626"/>
                </a:lnTo>
                <a:lnTo>
                  <a:pt x="2667" y="2628"/>
                </a:lnTo>
                <a:lnTo>
                  <a:pt x="2666" y="2626"/>
                </a:lnTo>
                <a:lnTo>
                  <a:pt x="2664" y="2624"/>
                </a:lnTo>
                <a:lnTo>
                  <a:pt x="2664" y="2622"/>
                </a:lnTo>
                <a:lnTo>
                  <a:pt x="2662" y="2620"/>
                </a:lnTo>
                <a:lnTo>
                  <a:pt x="2660" y="2620"/>
                </a:lnTo>
                <a:lnTo>
                  <a:pt x="2658" y="2618"/>
                </a:lnTo>
                <a:lnTo>
                  <a:pt x="2656" y="2618"/>
                </a:lnTo>
                <a:lnTo>
                  <a:pt x="2654" y="2617"/>
                </a:lnTo>
                <a:lnTo>
                  <a:pt x="2650" y="2617"/>
                </a:lnTo>
                <a:lnTo>
                  <a:pt x="2648" y="2617"/>
                </a:lnTo>
                <a:lnTo>
                  <a:pt x="2646" y="2617"/>
                </a:lnTo>
                <a:lnTo>
                  <a:pt x="2644" y="2618"/>
                </a:lnTo>
                <a:lnTo>
                  <a:pt x="2642" y="2618"/>
                </a:lnTo>
                <a:lnTo>
                  <a:pt x="2641" y="2618"/>
                </a:lnTo>
                <a:lnTo>
                  <a:pt x="2639" y="2617"/>
                </a:lnTo>
                <a:lnTo>
                  <a:pt x="2639" y="2615"/>
                </a:lnTo>
                <a:lnTo>
                  <a:pt x="2641" y="2615"/>
                </a:lnTo>
                <a:lnTo>
                  <a:pt x="2639" y="2615"/>
                </a:lnTo>
                <a:lnTo>
                  <a:pt x="2637" y="2613"/>
                </a:lnTo>
                <a:lnTo>
                  <a:pt x="2635" y="2613"/>
                </a:lnTo>
                <a:lnTo>
                  <a:pt x="2635" y="2615"/>
                </a:lnTo>
                <a:lnTo>
                  <a:pt x="2635" y="2617"/>
                </a:lnTo>
                <a:lnTo>
                  <a:pt x="2637" y="2617"/>
                </a:lnTo>
                <a:lnTo>
                  <a:pt x="2637" y="2618"/>
                </a:lnTo>
                <a:lnTo>
                  <a:pt x="2639" y="2618"/>
                </a:lnTo>
                <a:lnTo>
                  <a:pt x="2639" y="2620"/>
                </a:lnTo>
                <a:lnTo>
                  <a:pt x="2641" y="2622"/>
                </a:lnTo>
                <a:lnTo>
                  <a:pt x="2639" y="2624"/>
                </a:lnTo>
                <a:lnTo>
                  <a:pt x="2639" y="2626"/>
                </a:lnTo>
                <a:lnTo>
                  <a:pt x="2639" y="2628"/>
                </a:lnTo>
                <a:lnTo>
                  <a:pt x="2639" y="2630"/>
                </a:lnTo>
                <a:lnTo>
                  <a:pt x="2639" y="2632"/>
                </a:lnTo>
                <a:lnTo>
                  <a:pt x="2639" y="2634"/>
                </a:lnTo>
                <a:lnTo>
                  <a:pt x="2637" y="2634"/>
                </a:lnTo>
                <a:lnTo>
                  <a:pt x="2635" y="2636"/>
                </a:lnTo>
                <a:lnTo>
                  <a:pt x="2635" y="2638"/>
                </a:lnTo>
                <a:lnTo>
                  <a:pt x="2633" y="2638"/>
                </a:lnTo>
                <a:lnTo>
                  <a:pt x="2633" y="2636"/>
                </a:lnTo>
                <a:lnTo>
                  <a:pt x="2635" y="2634"/>
                </a:lnTo>
                <a:lnTo>
                  <a:pt x="2635" y="2632"/>
                </a:lnTo>
                <a:lnTo>
                  <a:pt x="2635" y="2630"/>
                </a:lnTo>
                <a:lnTo>
                  <a:pt x="2637" y="2630"/>
                </a:lnTo>
                <a:lnTo>
                  <a:pt x="2635" y="2628"/>
                </a:lnTo>
                <a:lnTo>
                  <a:pt x="2633" y="2628"/>
                </a:lnTo>
                <a:lnTo>
                  <a:pt x="2631" y="2630"/>
                </a:lnTo>
                <a:lnTo>
                  <a:pt x="2633" y="2632"/>
                </a:lnTo>
                <a:lnTo>
                  <a:pt x="2633" y="2634"/>
                </a:lnTo>
                <a:lnTo>
                  <a:pt x="2631" y="2632"/>
                </a:lnTo>
                <a:lnTo>
                  <a:pt x="2629" y="2632"/>
                </a:lnTo>
                <a:lnTo>
                  <a:pt x="2629" y="2630"/>
                </a:lnTo>
                <a:lnTo>
                  <a:pt x="2627" y="2628"/>
                </a:lnTo>
                <a:lnTo>
                  <a:pt x="2627" y="2626"/>
                </a:lnTo>
                <a:lnTo>
                  <a:pt x="2629" y="2624"/>
                </a:lnTo>
                <a:lnTo>
                  <a:pt x="2629" y="2622"/>
                </a:lnTo>
                <a:lnTo>
                  <a:pt x="2627" y="2622"/>
                </a:lnTo>
                <a:lnTo>
                  <a:pt x="2625" y="2622"/>
                </a:lnTo>
                <a:lnTo>
                  <a:pt x="2623" y="2624"/>
                </a:lnTo>
                <a:lnTo>
                  <a:pt x="2621" y="2624"/>
                </a:lnTo>
                <a:lnTo>
                  <a:pt x="2621" y="2622"/>
                </a:lnTo>
                <a:lnTo>
                  <a:pt x="2619" y="2620"/>
                </a:lnTo>
                <a:lnTo>
                  <a:pt x="2618" y="2620"/>
                </a:lnTo>
                <a:lnTo>
                  <a:pt x="2616" y="2620"/>
                </a:lnTo>
                <a:lnTo>
                  <a:pt x="2618" y="2620"/>
                </a:lnTo>
                <a:lnTo>
                  <a:pt x="2618" y="2618"/>
                </a:lnTo>
                <a:lnTo>
                  <a:pt x="2619" y="2617"/>
                </a:lnTo>
                <a:lnTo>
                  <a:pt x="2621" y="2618"/>
                </a:lnTo>
                <a:lnTo>
                  <a:pt x="2623" y="2615"/>
                </a:lnTo>
                <a:lnTo>
                  <a:pt x="2625" y="2613"/>
                </a:lnTo>
                <a:lnTo>
                  <a:pt x="2627" y="2611"/>
                </a:lnTo>
                <a:lnTo>
                  <a:pt x="2627" y="2609"/>
                </a:lnTo>
                <a:lnTo>
                  <a:pt x="2625" y="2609"/>
                </a:lnTo>
                <a:lnTo>
                  <a:pt x="2623" y="2607"/>
                </a:lnTo>
                <a:lnTo>
                  <a:pt x="2621" y="2605"/>
                </a:lnTo>
                <a:lnTo>
                  <a:pt x="2619" y="2607"/>
                </a:lnTo>
                <a:lnTo>
                  <a:pt x="2619" y="2605"/>
                </a:lnTo>
                <a:lnTo>
                  <a:pt x="2618" y="2605"/>
                </a:lnTo>
                <a:lnTo>
                  <a:pt x="2616" y="2605"/>
                </a:lnTo>
                <a:lnTo>
                  <a:pt x="2614" y="2607"/>
                </a:lnTo>
                <a:lnTo>
                  <a:pt x="2614" y="2609"/>
                </a:lnTo>
                <a:lnTo>
                  <a:pt x="2612" y="2611"/>
                </a:lnTo>
                <a:lnTo>
                  <a:pt x="2612" y="2613"/>
                </a:lnTo>
                <a:lnTo>
                  <a:pt x="2612" y="2615"/>
                </a:lnTo>
                <a:lnTo>
                  <a:pt x="2608" y="2615"/>
                </a:lnTo>
                <a:lnTo>
                  <a:pt x="2610" y="2613"/>
                </a:lnTo>
                <a:lnTo>
                  <a:pt x="2610" y="2611"/>
                </a:lnTo>
                <a:lnTo>
                  <a:pt x="2610" y="2609"/>
                </a:lnTo>
                <a:lnTo>
                  <a:pt x="2610" y="2607"/>
                </a:lnTo>
                <a:lnTo>
                  <a:pt x="2610" y="2605"/>
                </a:lnTo>
                <a:lnTo>
                  <a:pt x="2610" y="2603"/>
                </a:lnTo>
                <a:lnTo>
                  <a:pt x="2608" y="2601"/>
                </a:lnTo>
                <a:lnTo>
                  <a:pt x="2610" y="2601"/>
                </a:lnTo>
                <a:lnTo>
                  <a:pt x="2612" y="2601"/>
                </a:lnTo>
                <a:lnTo>
                  <a:pt x="2612" y="2597"/>
                </a:lnTo>
                <a:lnTo>
                  <a:pt x="2612" y="2595"/>
                </a:lnTo>
                <a:lnTo>
                  <a:pt x="2610" y="2593"/>
                </a:lnTo>
                <a:lnTo>
                  <a:pt x="2610" y="2595"/>
                </a:lnTo>
                <a:lnTo>
                  <a:pt x="2610" y="2597"/>
                </a:lnTo>
                <a:lnTo>
                  <a:pt x="2610" y="2599"/>
                </a:lnTo>
                <a:lnTo>
                  <a:pt x="2610" y="2601"/>
                </a:lnTo>
                <a:lnTo>
                  <a:pt x="2610" y="2599"/>
                </a:lnTo>
                <a:lnTo>
                  <a:pt x="2608" y="2599"/>
                </a:lnTo>
                <a:lnTo>
                  <a:pt x="2608" y="2597"/>
                </a:lnTo>
                <a:lnTo>
                  <a:pt x="2606" y="2599"/>
                </a:lnTo>
                <a:lnTo>
                  <a:pt x="2606" y="2601"/>
                </a:lnTo>
                <a:lnTo>
                  <a:pt x="2608" y="2603"/>
                </a:lnTo>
                <a:lnTo>
                  <a:pt x="2608" y="2605"/>
                </a:lnTo>
                <a:lnTo>
                  <a:pt x="2608" y="2607"/>
                </a:lnTo>
                <a:lnTo>
                  <a:pt x="2608" y="2609"/>
                </a:lnTo>
                <a:lnTo>
                  <a:pt x="2606" y="2611"/>
                </a:lnTo>
                <a:lnTo>
                  <a:pt x="2604" y="2609"/>
                </a:lnTo>
                <a:lnTo>
                  <a:pt x="2602" y="2609"/>
                </a:lnTo>
                <a:lnTo>
                  <a:pt x="2602" y="2607"/>
                </a:lnTo>
                <a:lnTo>
                  <a:pt x="2602" y="2605"/>
                </a:lnTo>
                <a:lnTo>
                  <a:pt x="2602" y="2603"/>
                </a:lnTo>
                <a:lnTo>
                  <a:pt x="2602" y="2601"/>
                </a:lnTo>
                <a:lnTo>
                  <a:pt x="2604" y="2599"/>
                </a:lnTo>
                <a:lnTo>
                  <a:pt x="2604" y="2597"/>
                </a:lnTo>
                <a:lnTo>
                  <a:pt x="2604" y="2595"/>
                </a:lnTo>
                <a:lnTo>
                  <a:pt x="2604" y="2593"/>
                </a:lnTo>
                <a:lnTo>
                  <a:pt x="2602" y="2592"/>
                </a:lnTo>
                <a:lnTo>
                  <a:pt x="2600" y="2592"/>
                </a:lnTo>
                <a:lnTo>
                  <a:pt x="2598" y="2592"/>
                </a:lnTo>
                <a:lnTo>
                  <a:pt x="2596" y="2593"/>
                </a:lnTo>
                <a:lnTo>
                  <a:pt x="2594" y="2593"/>
                </a:lnTo>
                <a:lnTo>
                  <a:pt x="2594" y="2595"/>
                </a:lnTo>
                <a:lnTo>
                  <a:pt x="2596" y="2597"/>
                </a:lnTo>
                <a:lnTo>
                  <a:pt x="2598" y="2599"/>
                </a:lnTo>
                <a:lnTo>
                  <a:pt x="2600" y="2601"/>
                </a:lnTo>
                <a:lnTo>
                  <a:pt x="2600" y="2603"/>
                </a:lnTo>
                <a:lnTo>
                  <a:pt x="2598" y="2605"/>
                </a:lnTo>
                <a:lnTo>
                  <a:pt x="2598" y="2607"/>
                </a:lnTo>
                <a:lnTo>
                  <a:pt x="2600" y="2607"/>
                </a:lnTo>
                <a:lnTo>
                  <a:pt x="2598" y="2607"/>
                </a:lnTo>
                <a:lnTo>
                  <a:pt x="2598" y="2609"/>
                </a:lnTo>
                <a:lnTo>
                  <a:pt x="2596" y="2609"/>
                </a:lnTo>
                <a:lnTo>
                  <a:pt x="2596" y="2611"/>
                </a:lnTo>
                <a:lnTo>
                  <a:pt x="2596" y="2613"/>
                </a:lnTo>
                <a:lnTo>
                  <a:pt x="2594" y="2615"/>
                </a:lnTo>
                <a:lnTo>
                  <a:pt x="2596" y="2615"/>
                </a:lnTo>
                <a:lnTo>
                  <a:pt x="2594" y="2617"/>
                </a:lnTo>
                <a:lnTo>
                  <a:pt x="2594" y="2618"/>
                </a:lnTo>
                <a:lnTo>
                  <a:pt x="2596" y="2618"/>
                </a:lnTo>
                <a:lnTo>
                  <a:pt x="2598" y="2620"/>
                </a:lnTo>
                <a:lnTo>
                  <a:pt x="2600" y="2622"/>
                </a:lnTo>
                <a:lnTo>
                  <a:pt x="2598" y="2622"/>
                </a:lnTo>
                <a:lnTo>
                  <a:pt x="2596" y="2622"/>
                </a:lnTo>
                <a:lnTo>
                  <a:pt x="2594" y="2624"/>
                </a:lnTo>
                <a:lnTo>
                  <a:pt x="2593" y="2624"/>
                </a:lnTo>
                <a:lnTo>
                  <a:pt x="2594" y="2626"/>
                </a:lnTo>
                <a:lnTo>
                  <a:pt x="2596" y="2626"/>
                </a:lnTo>
                <a:lnTo>
                  <a:pt x="2598" y="2626"/>
                </a:lnTo>
                <a:lnTo>
                  <a:pt x="2600" y="2626"/>
                </a:lnTo>
                <a:lnTo>
                  <a:pt x="2602" y="2626"/>
                </a:lnTo>
                <a:lnTo>
                  <a:pt x="2604" y="2624"/>
                </a:lnTo>
                <a:lnTo>
                  <a:pt x="2604" y="2626"/>
                </a:lnTo>
                <a:lnTo>
                  <a:pt x="2604" y="2628"/>
                </a:lnTo>
                <a:lnTo>
                  <a:pt x="2602" y="2628"/>
                </a:lnTo>
                <a:lnTo>
                  <a:pt x="2600" y="2628"/>
                </a:lnTo>
                <a:lnTo>
                  <a:pt x="2598" y="2628"/>
                </a:lnTo>
                <a:lnTo>
                  <a:pt x="2596" y="2628"/>
                </a:lnTo>
                <a:lnTo>
                  <a:pt x="2594" y="2628"/>
                </a:lnTo>
                <a:lnTo>
                  <a:pt x="2593" y="2628"/>
                </a:lnTo>
                <a:lnTo>
                  <a:pt x="2591" y="2628"/>
                </a:lnTo>
                <a:lnTo>
                  <a:pt x="2591" y="2630"/>
                </a:lnTo>
                <a:lnTo>
                  <a:pt x="2589" y="2630"/>
                </a:lnTo>
                <a:lnTo>
                  <a:pt x="2587" y="2630"/>
                </a:lnTo>
                <a:lnTo>
                  <a:pt x="2585" y="2630"/>
                </a:lnTo>
                <a:lnTo>
                  <a:pt x="2583" y="2630"/>
                </a:lnTo>
                <a:lnTo>
                  <a:pt x="2581" y="2630"/>
                </a:lnTo>
                <a:lnTo>
                  <a:pt x="2579" y="2630"/>
                </a:lnTo>
                <a:lnTo>
                  <a:pt x="2577" y="2630"/>
                </a:lnTo>
                <a:lnTo>
                  <a:pt x="2577" y="2628"/>
                </a:lnTo>
                <a:lnTo>
                  <a:pt x="2575" y="2628"/>
                </a:lnTo>
                <a:lnTo>
                  <a:pt x="2573" y="2626"/>
                </a:lnTo>
                <a:lnTo>
                  <a:pt x="2571" y="2626"/>
                </a:lnTo>
                <a:lnTo>
                  <a:pt x="2571" y="2628"/>
                </a:lnTo>
                <a:lnTo>
                  <a:pt x="2570" y="2628"/>
                </a:lnTo>
                <a:lnTo>
                  <a:pt x="2568" y="2628"/>
                </a:lnTo>
                <a:lnTo>
                  <a:pt x="2566" y="2628"/>
                </a:lnTo>
                <a:lnTo>
                  <a:pt x="2566" y="2630"/>
                </a:lnTo>
                <a:lnTo>
                  <a:pt x="2564" y="2630"/>
                </a:lnTo>
                <a:lnTo>
                  <a:pt x="2562" y="2628"/>
                </a:lnTo>
                <a:lnTo>
                  <a:pt x="2560" y="2626"/>
                </a:lnTo>
                <a:lnTo>
                  <a:pt x="2560" y="2624"/>
                </a:lnTo>
                <a:lnTo>
                  <a:pt x="2560" y="2622"/>
                </a:lnTo>
                <a:lnTo>
                  <a:pt x="2558" y="2620"/>
                </a:lnTo>
                <a:lnTo>
                  <a:pt x="2560" y="2618"/>
                </a:lnTo>
                <a:lnTo>
                  <a:pt x="2558" y="2618"/>
                </a:lnTo>
                <a:lnTo>
                  <a:pt x="2558" y="2617"/>
                </a:lnTo>
                <a:lnTo>
                  <a:pt x="2558" y="2615"/>
                </a:lnTo>
                <a:lnTo>
                  <a:pt x="2558" y="2613"/>
                </a:lnTo>
                <a:lnTo>
                  <a:pt x="2556" y="2613"/>
                </a:lnTo>
                <a:lnTo>
                  <a:pt x="2556" y="2611"/>
                </a:lnTo>
                <a:lnTo>
                  <a:pt x="2554" y="2611"/>
                </a:lnTo>
                <a:lnTo>
                  <a:pt x="2552" y="2613"/>
                </a:lnTo>
                <a:lnTo>
                  <a:pt x="2552" y="2611"/>
                </a:lnTo>
                <a:lnTo>
                  <a:pt x="2550" y="2611"/>
                </a:lnTo>
                <a:lnTo>
                  <a:pt x="2550" y="2613"/>
                </a:lnTo>
                <a:lnTo>
                  <a:pt x="2548" y="2613"/>
                </a:lnTo>
                <a:lnTo>
                  <a:pt x="2546" y="2613"/>
                </a:lnTo>
                <a:lnTo>
                  <a:pt x="2546" y="2611"/>
                </a:lnTo>
                <a:lnTo>
                  <a:pt x="2545" y="2609"/>
                </a:lnTo>
                <a:lnTo>
                  <a:pt x="2545" y="2607"/>
                </a:lnTo>
                <a:lnTo>
                  <a:pt x="2545" y="2605"/>
                </a:lnTo>
                <a:lnTo>
                  <a:pt x="2545" y="2603"/>
                </a:lnTo>
                <a:lnTo>
                  <a:pt x="2543" y="2601"/>
                </a:lnTo>
                <a:lnTo>
                  <a:pt x="2541" y="2599"/>
                </a:lnTo>
                <a:lnTo>
                  <a:pt x="2539" y="2597"/>
                </a:lnTo>
                <a:lnTo>
                  <a:pt x="2537" y="2599"/>
                </a:lnTo>
                <a:lnTo>
                  <a:pt x="2537" y="2601"/>
                </a:lnTo>
                <a:lnTo>
                  <a:pt x="2537" y="2603"/>
                </a:lnTo>
                <a:lnTo>
                  <a:pt x="2535" y="2603"/>
                </a:lnTo>
                <a:lnTo>
                  <a:pt x="2533" y="2603"/>
                </a:lnTo>
                <a:lnTo>
                  <a:pt x="2531" y="2603"/>
                </a:lnTo>
                <a:lnTo>
                  <a:pt x="2529" y="2603"/>
                </a:lnTo>
                <a:lnTo>
                  <a:pt x="2527" y="2603"/>
                </a:lnTo>
                <a:lnTo>
                  <a:pt x="2525" y="2603"/>
                </a:lnTo>
                <a:lnTo>
                  <a:pt x="2525" y="2601"/>
                </a:lnTo>
                <a:lnTo>
                  <a:pt x="2525" y="2599"/>
                </a:lnTo>
                <a:lnTo>
                  <a:pt x="2523" y="2597"/>
                </a:lnTo>
                <a:lnTo>
                  <a:pt x="2522" y="2595"/>
                </a:lnTo>
                <a:lnTo>
                  <a:pt x="2520" y="2595"/>
                </a:lnTo>
                <a:lnTo>
                  <a:pt x="2518" y="2593"/>
                </a:lnTo>
                <a:lnTo>
                  <a:pt x="2510" y="2592"/>
                </a:lnTo>
                <a:lnTo>
                  <a:pt x="2504" y="2584"/>
                </a:lnTo>
                <a:lnTo>
                  <a:pt x="2498" y="2582"/>
                </a:lnTo>
                <a:lnTo>
                  <a:pt x="2497" y="2580"/>
                </a:lnTo>
                <a:lnTo>
                  <a:pt x="2491" y="2576"/>
                </a:lnTo>
                <a:lnTo>
                  <a:pt x="2487" y="2578"/>
                </a:lnTo>
                <a:lnTo>
                  <a:pt x="2483" y="2572"/>
                </a:lnTo>
                <a:lnTo>
                  <a:pt x="2479" y="2570"/>
                </a:lnTo>
                <a:lnTo>
                  <a:pt x="2479" y="2569"/>
                </a:lnTo>
                <a:lnTo>
                  <a:pt x="2475" y="2565"/>
                </a:lnTo>
                <a:lnTo>
                  <a:pt x="2474" y="2563"/>
                </a:lnTo>
                <a:lnTo>
                  <a:pt x="2470" y="2565"/>
                </a:lnTo>
                <a:lnTo>
                  <a:pt x="2468" y="2565"/>
                </a:lnTo>
                <a:lnTo>
                  <a:pt x="2458" y="2574"/>
                </a:lnTo>
                <a:lnTo>
                  <a:pt x="2449" y="2572"/>
                </a:lnTo>
                <a:lnTo>
                  <a:pt x="2452" y="2567"/>
                </a:lnTo>
                <a:lnTo>
                  <a:pt x="2450" y="2563"/>
                </a:lnTo>
                <a:lnTo>
                  <a:pt x="2449" y="2559"/>
                </a:lnTo>
                <a:lnTo>
                  <a:pt x="2447" y="2557"/>
                </a:lnTo>
                <a:lnTo>
                  <a:pt x="2443" y="2555"/>
                </a:lnTo>
                <a:lnTo>
                  <a:pt x="2445" y="2551"/>
                </a:lnTo>
                <a:lnTo>
                  <a:pt x="2449" y="2551"/>
                </a:lnTo>
                <a:lnTo>
                  <a:pt x="2454" y="2551"/>
                </a:lnTo>
                <a:lnTo>
                  <a:pt x="2454" y="2549"/>
                </a:lnTo>
                <a:lnTo>
                  <a:pt x="2454" y="2544"/>
                </a:lnTo>
                <a:lnTo>
                  <a:pt x="2458" y="2544"/>
                </a:lnTo>
                <a:lnTo>
                  <a:pt x="2460" y="2542"/>
                </a:lnTo>
                <a:lnTo>
                  <a:pt x="2462" y="2544"/>
                </a:lnTo>
                <a:lnTo>
                  <a:pt x="2466" y="2546"/>
                </a:lnTo>
                <a:lnTo>
                  <a:pt x="2470" y="2542"/>
                </a:lnTo>
                <a:lnTo>
                  <a:pt x="2470" y="2540"/>
                </a:lnTo>
                <a:lnTo>
                  <a:pt x="2472" y="2538"/>
                </a:lnTo>
                <a:lnTo>
                  <a:pt x="2475" y="2534"/>
                </a:lnTo>
                <a:lnTo>
                  <a:pt x="2481" y="2526"/>
                </a:lnTo>
                <a:lnTo>
                  <a:pt x="2481" y="2519"/>
                </a:lnTo>
                <a:lnTo>
                  <a:pt x="2481" y="2515"/>
                </a:lnTo>
                <a:lnTo>
                  <a:pt x="2479" y="2513"/>
                </a:lnTo>
                <a:lnTo>
                  <a:pt x="2479" y="2509"/>
                </a:lnTo>
                <a:lnTo>
                  <a:pt x="2481" y="2505"/>
                </a:lnTo>
                <a:lnTo>
                  <a:pt x="2481" y="2503"/>
                </a:lnTo>
                <a:lnTo>
                  <a:pt x="2481" y="2499"/>
                </a:lnTo>
                <a:lnTo>
                  <a:pt x="2481" y="2490"/>
                </a:lnTo>
                <a:lnTo>
                  <a:pt x="2477" y="2482"/>
                </a:lnTo>
                <a:lnTo>
                  <a:pt x="2475" y="2482"/>
                </a:lnTo>
                <a:lnTo>
                  <a:pt x="2474" y="2480"/>
                </a:lnTo>
                <a:lnTo>
                  <a:pt x="2477" y="2478"/>
                </a:lnTo>
                <a:lnTo>
                  <a:pt x="2479" y="2480"/>
                </a:lnTo>
                <a:lnTo>
                  <a:pt x="2479" y="2478"/>
                </a:lnTo>
                <a:lnTo>
                  <a:pt x="2477" y="2474"/>
                </a:lnTo>
                <a:lnTo>
                  <a:pt x="2475" y="2474"/>
                </a:lnTo>
                <a:lnTo>
                  <a:pt x="2474" y="2474"/>
                </a:lnTo>
                <a:lnTo>
                  <a:pt x="2472" y="2474"/>
                </a:lnTo>
                <a:lnTo>
                  <a:pt x="2470" y="2478"/>
                </a:lnTo>
                <a:lnTo>
                  <a:pt x="2468" y="2480"/>
                </a:lnTo>
                <a:lnTo>
                  <a:pt x="2466" y="2480"/>
                </a:lnTo>
                <a:lnTo>
                  <a:pt x="2466" y="2482"/>
                </a:lnTo>
                <a:lnTo>
                  <a:pt x="2460" y="2478"/>
                </a:lnTo>
                <a:lnTo>
                  <a:pt x="2458" y="2476"/>
                </a:lnTo>
                <a:lnTo>
                  <a:pt x="2460" y="2473"/>
                </a:lnTo>
                <a:lnTo>
                  <a:pt x="2460" y="2471"/>
                </a:lnTo>
                <a:lnTo>
                  <a:pt x="2458" y="2469"/>
                </a:lnTo>
                <a:lnTo>
                  <a:pt x="2460" y="2467"/>
                </a:lnTo>
                <a:lnTo>
                  <a:pt x="2458" y="2467"/>
                </a:lnTo>
                <a:lnTo>
                  <a:pt x="2456" y="2465"/>
                </a:lnTo>
                <a:lnTo>
                  <a:pt x="2454" y="2463"/>
                </a:lnTo>
                <a:lnTo>
                  <a:pt x="2452" y="2463"/>
                </a:lnTo>
                <a:lnTo>
                  <a:pt x="2450" y="2463"/>
                </a:lnTo>
                <a:lnTo>
                  <a:pt x="2447" y="2463"/>
                </a:lnTo>
                <a:lnTo>
                  <a:pt x="2443" y="2463"/>
                </a:lnTo>
                <a:lnTo>
                  <a:pt x="2443" y="2465"/>
                </a:lnTo>
                <a:lnTo>
                  <a:pt x="2443" y="2467"/>
                </a:lnTo>
                <a:lnTo>
                  <a:pt x="2443" y="2469"/>
                </a:lnTo>
                <a:lnTo>
                  <a:pt x="2447" y="2471"/>
                </a:lnTo>
                <a:lnTo>
                  <a:pt x="2445" y="2474"/>
                </a:lnTo>
                <a:lnTo>
                  <a:pt x="2447" y="2476"/>
                </a:lnTo>
                <a:lnTo>
                  <a:pt x="2445" y="2480"/>
                </a:lnTo>
                <a:lnTo>
                  <a:pt x="2447" y="2482"/>
                </a:lnTo>
                <a:lnTo>
                  <a:pt x="2445" y="2484"/>
                </a:lnTo>
                <a:lnTo>
                  <a:pt x="2443" y="2490"/>
                </a:lnTo>
                <a:lnTo>
                  <a:pt x="2441" y="2492"/>
                </a:lnTo>
                <a:lnTo>
                  <a:pt x="2439" y="2496"/>
                </a:lnTo>
                <a:lnTo>
                  <a:pt x="2443" y="2499"/>
                </a:lnTo>
                <a:lnTo>
                  <a:pt x="2443" y="2501"/>
                </a:lnTo>
                <a:lnTo>
                  <a:pt x="2441" y="2505"/>
                </a:lnTo>
                <a:lnTo>
                  <a:pt x="2441" y="2513"/>
                </a:lnTo>
                <a:lnTo>
                  <a:pt x="2441" y="2519"/>
                </a:lnTo>
                <a:lnTo>
                  <a:pt x="2445" y="2521"/>
                </a:lnTo>
                <a:lnTo>
                  <a:pt x="2449" y="2526"/>
                </a:lnTo>
                <a:lnTo>
                  <a:pt x="2450" y="2532"/>
                </a:lnTo>
                <a:lnTo>
                  <a:pt x="2449" y="2536"/>
                </a:lnTo>
                <a:lnTo>
                  <a:pt x="2445" y="2540"/>
                </a:lnTo>
                <a:lnTo>
                  <a:pt x="2449" y="2544"/>
                </a:lnTo>
                <a:lnTo>
                  <a:pt x="2450" y="2546"/>
                </a:lnTo>
                <a:lnTo>
                  <a:pt x="2450" y="2547"/>
                </a:lnTo>
                <a:lnTo>
                  <a:pt x="2445" y="2547"/>
                </a:lnTo>
                <a:lnTo>
                  <a:pt x="2441" y="2547"/>
                </a:lnTo>
                <a:lnTo>
                  <a:pt x="2433" y="2547"/>
                </a:lnTo>
                <a:lnTo>
                  <a:pt x="2424" y="2551"/>
                </a:lnTo>
                <a:lnTo>
                  <a:pt x="2418" y="2559"/>
                </a:lnTo>
                <a:lnTo>
                  <a:pt x="2416" y="2561"/>
                </a:lnTo>
                <a:lnTo>
                  <a:pt x="2414" y="2569"/>
                </a:lnTo>
                <a:lnTo>
                  <a:pt x="2410" y="2572"/>
                </a:lnTo>
                <a:lnTo>
                  <a:pt x="2410" y="2576"/>
                </a:lnTo>
                <a:lnTo>
                  <a:pt x="2414" y="2580"/>
                </a:lnTo>
                <a:lnTo>
                  <a:pt x="2424" y="2580"/>
                </a:lnTo>
                <a:lnTo>
                  <a:pt x="2424" y="2582"/>
                </a:lnTo>
                <a:lnTo>
                  <a:pt x="2427" y="2584"/>
                </a:lnTo>
                <a:lnTo>
                  <a:pt x="2427" y="2586"/>
                </a:lnTo>
                <a:lnTo>
                  <a:pt x="2424" y="2586"/>
                </a:lnTo>
                <a:lnTo>
                  <a:pt x="2418" y="2586"/>
                </a:lnTo>
                <a:lnTo>
                  <a:pt x="2410" y="2586"/>
                </a:lnTo>
                <a:lnTo>
                  <a:pt x="2406" y="2592"/>
                </a:lnTo>
                <a:lnTo>
                  <a:pt x="2412" y="2597"/>
                </a:lnTo>
                <a:lnTo>
                  <a:pt x="2414" y="2597"/>
                </a:lnTo>
                <a:lnTo>
                  <a:pt x="2420" y="2599"/>
                </a:lnTo>
                <a:lnTo>
                  <a:pt x="2425" y="2599"/>
                </a:lnTo>
                <a:lnTo>
                  <a:pt x="2431" y="2605"/>
                </a:lnTo>
                <a:lnTo>
                  <a:pt x="2433" y="2613"/>
                </a:lnTo>
                <a:lnTo>
                  <a:pt x="2437" y="2618"/>
                </a:lnTo>
                <a:lnTo>
                  <a:pt x="2449" y="2618"/>
                </a:lnTo>
                <a:lnTo>
                  <a:pt x="2449" y="2617"/>
                </a:lnTo>
                <a:lnTo>
                  <a:pt x="2450" y="2617"/>
                </a:lnTo>
                <a:lnTo>
                  <a:pt x="2452" y="2615"/>
                </a:lnTo>
                <a:lnTo>
                  <a:pt x="2456" y="2617"/>
                </a:lnTo>
                <a:lnTo>
                  <a:pt x="2458" y="2622"/>
                </a:lnTo>
                <a:lnTo>
                  <a:pt x="2460" y="2628"/>
                </a:lnTo>
                <a:lnTo>
                  <a:pt x="2466" y="2630"/>
                </a:lnTo>
                <a:lnTo>
                  <a:pt x="2472" y="2630"/>
                </a:lnTo>
                <a:lnTo>
                  <a:pt x="2475" y="2636"/>
                </a:lnTo>
                <a:lnTo>
                  <a:pt x="2479" y="2636"/>
                </a:lnTo>
                <a:lnTo>
                  <a:pt x="2481" y="2634"/>
                </a:lnTo>
                <a:lnTo>
                  <a:pt x="2487" y="2634"/>
                </a:lnTo>
                <a:lnTo>
                  <a:pt x="2493" y="2636"/>
                </a:lnTo>
                <a:lnTo>
                  <a:pt x="2502" y="2636"/>
                </a:lnTo>
                <a:lnTo>
                  <a:pt x="2504" y="2636"/>
                </a:lnTo>
                <a:lnTo>
                  <a:pt x="2506" y="2636"/>
                </a:lnTo>
                <a:lnTo>
                  <a:pt x="2508" y="2636"/>
                </a:lnTo>
                <a:lnTo>
                  <a:pt x="2510" y="2636"/>
                </a:lnTo>
                <a:lnTo>
                  <a:pt x="2512" y="2636"/>
                </a:lnTo>
                <a:lnTo>
                  <a:pt x="2512" y="2634"/>
                </a:lnTo>
                <a:lnTo>
                  <a:pt x="2514" y="2634"/>
                </a:lnTo>
                <a:lnTo>
                  <a:pt x="2516" y="2634"/>
                </a:lnTo>
                <a:lnTo>
                  <a:pt x="2518" y="2632"/>
                </a:lnTo>
                <a:lnTo>
                  <a:pt x="2520" y="2634"/>
                </a:lnTo>
                <a:lnTo>
                  <a:pt x="2522" y="2636"/>
                </a:lnTo>
                <a:lnTo>
                  <a:pt x="2522" y="2634"/>
                </a:lnTo>
                <a:lnTo>
                  <a:pt x="2523" y="2634"/>
                </a:lnTo>
                <a:lnTo>
                  <a:pt x="2525" y="2636"/>
                </a:lnTo>
                <a:lnTo>
                  <a:pt x="2525" y="2638"/>
                </a:lnTo>
                <a:lnTo>
                  <a:pt x="2525" y="2640"/>
                </a:lnTo>
                <a:lnTo>
                  <a:pt x="2525" y="2641"/>
                </a:lnTo>
                <a:lnTo>
                  <a:pt x="2525" y="2643"/>
                </a:lnTo>
                <a:lnTo>
                  <a:pt x="2527" y="2645"/>
                </a:lnTo>
                <a:lnTo>
                  <a:pt x="2525" y="2645"/>
                </a:lnTo>
                <a:lnTo>
                  <a:pt x="2523" y="2647"/>
                </a:lnTo>
                <a:lnTo>
                  <a:pt x="2523" y="2649"/>
                </a:lnTo>
                <a:lnTo>
                  <a:pt x="2522" y="2649"/>
                </a:lnTo>
                <a:lnTo>
                  <a:pt x="2522" y="2647"/>
                </a:lnTo>
                <a:lnTo>
                  <a:pt x="2522" y="2645"/>
                </a:lnTo>
                <a:lnTo>
                  <a:pt x="2520" y="2645"/>
                </a:lnTo>
                <a:lnTo>
                  <a:pt x="2518" y="2645"/>
                </a:lnTo>
                <a:lnTo>
                  <a:pt x="2518" y="2643"/>
                </a:lnTo>
                <a:lnTo>
                  <a:pt x="2518" y="2641"/>
                </a:lnTo>
                <a:lnTo>
                  <a:pt x="2516" y="2640"/>
                </a:lnTo>
                <a:lnTo>
                  <a:pt x="2514" y="2640"/>
                </a:lnTo>
                <a:lnTo>
                  <a:pt x="2512" y="2638"/>
                </a:lnTo>
                <a:lnTo>
                  <a:pt x="2512" y="2640"/>
                </a:lnTo>
                <a:lnTo>
                  <a:pt x="2512" y="2641"/>
                </a:lnTo>
                <a:lnTo>
                  <a:pt x="2508" y="2641"/>
                </a:lnTo>
                <a:lnTo>
                  <a:pt x="2510" y="2645"/>
                </a:lnTo>
                <a:lnTo>
                  <a:pt x="2510" y="2647"/>
                </a:lnTo>
                <a:lnTo>
                  <a:pt x="2510" y="2649"/>
                </a:lnTo>
                <a:lnTo>
                  <a:pt x="2512" y="2649"/>
                </a:lnTo>
                <a:lnTo>
                  <a:pt x="2514" y="2649"/>
                </a:lnTo>
                <a:lnTo>
                  <a:pt x="2514" y="2651"/>
                </a:lnTo>
                <a:lnTo>
                  <a:pt x="2514" y="2653"/>
                </a:lnTo>
                <a:lnTo>
                  <a:pt x="2518" y="2657"/>
                </a:lnTo>
                <a:lnTo>
                  <a:pt x="2518" y="2659"/>
                </a:lnTo>
                <a:lnTo>
                  <a:pt x="2516" y="2661"/>
                </a:lnTo>
                <a:lnTo>
                  <a:pt x="2516" y="2663"/>
                </a:lnTo>
                <a:lnTo>
                  <a:pt x="2516" y="2665"/>
                </a:lnTo>
                <a:lnTo>
                  <a:pt x="2518" y="2666"/>
                </a:lnTo>
                <a:lnTo>
                  <a:pt x="2516" y="2668"/>
                </a:lnTo>
                <a:lnTo>
                  <a:pt x="2514" y="2670"/>
                </a:lnTo>
                <a:lnTo>
                  <a:pt x="2512" y="2668"/>
                </a:lnTo>
                <a:lnTo>
                  <a:pt x="2510" y="2670"/>
                </a:lnTo>
                <a:lnTo>
                  <a:pt x="2510" y="2672"/>
                </a:lnTo>
                <a:lnTo>
                  <a:pt x="2508" y="2672"/>
                </a:lnTo>
                <a:lnTo>
                  <a:pt x="2510" y="2672"/>
                </a:lnTo>
                <a:lnTo>
                  <a:pt x="2510" y="2674"/>
                </a:lnTo>
                <a:lnTo>
                  <a:pt x="2512" y="2674"/>
                </a:lnTo>
                <a:lnTo>
                  <a:pt x="2514" y="2676"/>
                </a:lnTo>
                <a:lnTo>
                  <a:pt x="2516" y="2676"/>
                </a:lnTo>
                <a:lnTo>
                  <a:pt x="2518" y="2678"/>
                </a:lnTo>
                <a:lnTo>
                  <a:pt x="2518" y="2680"/>
                </a:lnTo>
                <a:lnTo>
                  <a:pt x="2518" y="2682"/>
                </a:lnTo>
                <a:lnTo>
                  <a:pt x="2520" y="2682"/>
                </a:lnTo>
                <a:lnTo>
                  <a:pt x="2520" y="2684"/>
                </a:lnTo>
                <a:lnTo>
                  <a:pt x="2518" y="2686"/>
                </a:lnTo>
                <a:lnTo>
                  <a:pt x="2516" y="2686"/>
                </a:lnTo>
                <a:lnTo>
                  <a:pt x="2516" y="2688"/>
                </a:lnTo>
                <a:lnTo>
                  <a:pt x="2518" y="2688"/>
                </a:lnTo>
                <a:lnTo>
                  <a:pt x="2520" y="2688"/>
                </a:lnTo>
                <a:lnTo>
                  <a:pt x="2522" y="2686"/>
                </a:lnTo>
                <a:lnTo>
                  <a:pt x="2523" y="2686"/>
                </a:lnTo>
                <a:lnTo>
                  <a:pt x="2525" y="2686"/>
                </a:lnTo>
                <a:lnTo>
                  <a:pt x="2527" y="2686"/>
                </a:lnTo>
                <a:lnTo>
                  <a:pt x="2527" y="2688"/>
                </a:lnTo>
                <a:lnTo>
                  <a:pt x="2527" y="2686"/>
                </a:lnTo>
                <a:lnTo>
                  <a:pt x="2529" y="2684"/>
                </a:lnTo>
                <a:lnTo>
                  <a:pt x="2531" y="2684"/>
                </a:lnTo>
                <a:lnTo>
                  <a:pt x="2533" y="2686"/>
                </a:lnTo>
                <a:lnTo>
                  <a:pt x="2533" y="2688"/>
                </a:lnTo>
                <a:lnTo>
                  <a:pt x="2531" y="2688"/>
                </a:lnTo>
                <a:lnTo>
                  <a:pt x="2531" y="2689"/>
                </a:lnTo>
                <a:lnTo>
                  <a:pt x="2531" y="2691"/>
                </a:lnTo>
                <a:lnTo>
                  <a:pt x="2529" y="2691"/>
                </a:lnTo>
                <a:lnTo>
                  <a:pt x="2527" y="2693"/>
                </a:lnTo>
                <a:lnTo>
                  <a:pt x="2525" y="2693"/>
                </a:lnTo>
                <a:lnTo>
                  <a:pt x="2525" y="2695"/>
                </a:lnTo>
                <a:lnTo>
                  <a:pt x="2525" y="2697"/>
                </a:lnTo>
                <a:lnTo>
                  <a:pt x="2525" y="2699"/>
                </a:lnTo>
                <a:lnTo>
                  <a:pt x="2527" y="2701"/>
                </a:lnTo>
                <a:lnTo>
                  <a:pt x="2529" y="2701"/>
                </a:lnTo>
                <a:lnTo>
                  <a:pt x="2529" y="2705"/>
                </a:lnTo>
                <a:lnTo>
                  <a:pt x="2527" y="2705"/>
                </a:lnTo>
                <a:lnTo>
                  <a:pt x="2525" y="2705"/>
                </a:lnTo>
                <a:lnTo>
                  <a:pt x="2525" y="2709"/>
                </a:lnTo>
                <a:lnTo>
                  <a:pt x="2523" y="2709"/>
                </a:lnTo>
                <a:lnTo>
                  <a:pt x="2522" y="2707"/>
                </a:lnTo>
                <a:lnTo>
                  <a:pt x="2522" y="2709"/>
                </a:lnTo>
                <a:lnTo>
                  <a:pt x="2522" y="2711"/>
                </a:lnTo>
                <a:lnTo>
                  <a:pt x="2523" y="2713"/>
                </a:lnTo>
                <a:lnTo>
                  <a:pt x="2525" y="2713"/>
                </a:lnTo>
                <a:lnTo>
                  <a:pt x="2525" y="2714"/>
                </a:lnTo>
                <a:lnTo>
                  <a:pt x="2523" y="2716"/>
                </a:lnTo>
                <a:lnTo>
                  <a:pt x="2520" y="2714"/>
                </a:lnTo>
                <a:lnTo>
                  <a:pt x="2520" y="2716"/>
                </a:lnTo>
                <a:lnTo>
                  <a:pt x="2520" y="2714"/>
                </a:lnTo>
                <a:lnTo>
                  <a:pt x="2520" y="2713"/>
                </a:lnTo>
                <a:lnTo>
                  <a:pt x="2522" y="2711"/>
                </a:lnTo>
                <a:lnTo>
                  <a:pt x="2520" y="2709"/>
                </a:lnTo>
                <a:lnTo>
                  <a:pt x="2518" y="2709"/>
                </a:lnTo>
                <a:lnTo>
                  <a:pt x="2518" y="2707"/>
                </a:lnTo>
                <a:lnTo>
                  <a:pt x="2516" y="2709"/>
                </a:lnTo>
                <a:lnTo>
                  <a:pt x="2516" y="2711"/>
                </a:lnTo>
                <a:lnTo>
                  <a:pt x="2516" y="2713"/>
                </a:lnTo>
                <a:lnTo>
                  <a:pt x="2514" y="2713"/>
                </a:lnTo>
                <a:lnTo>
                  <a:pt x="2512" y="2713"/>
                </a:lnTo>
                <a:lnTo>
                  <a:pt x="2512" y="2711"/>
                </a:lnTo>
                <a:lnTo>
                  <a:pt x="2512" y="2709"/>
                </a:lnTo>
                <a:lnTo>
                  <a:pt x="2512" y="2707"/>
                </a:lnTo>
                <a:lnTo>
                  <a:pt x="2512" y="2705"/>
                </a:lnTo>
                <a:lnTo>
                  <a:pt x="2510" y="2703"/>
                </a:lnTo>
                <a:lnTo>
                  <a:pt x="2508" y="2703"/>
                </a:lnTo>
                <a:lnTo>
                  <a:pt x="2508" y="2701"/>
                </a:lnTo>
                <a:lnTo>
                  <a:pt x="2508" y="2705"/>
                </a:lnTo>
                <a:lnTo>
                  <a:pt x="2508" y="2707"/>
                </a:lnTo>
                <a:lnTo>
                  <a:pt x="2506" y="2705"/>
                </a:lnTo>
                <a:lnTo>
                  <a:pt x="2504" y="2707"/>
                </a:lnTo>
                <a:lnTo>
                  <a:pt x="2504" y="2709"/>
                </a:lnTo>
                <a:lnTo>
                  <a:pt x="2504" y="2711"/>
                </a:lnTo>
                <a:lnTo>
                  <a:pt x="2506" y="2711"/>
                </a:lnTo>
                <a:lnTo>
                  <a:pt x="2506" y="2713"/>
                </a:lnTo>
                <a:lnTo>
                  <a:pt x="2508" y="2714"/>
                </a:lnTo>
                <a:lnTo>
                  <a:pt x="2510" y="2716"/>
                </a:lnTo>
                <a:lnTo>
                  <a:pt x="2510" y="2718"/>
                </a:lnTo>
                <a:lnTo>
                  <a:pt x="2512" y="2720"/>
                </a:lnTo>
                <a:lnTo>
                  <a:pt x="2512" y="2718"/>
                </a:lnTo>
                <a:lnTo>
                  <a:pt x="2512" y="2716"/>
                </a:lnTo>
                <a:lnTo>
                  <a:pt x="2514" y="2714"/>
                </a:lnTo>
                <a:lnTo>
                  <a:pt x="2516" y="2716"/>
                </a:lnTo>
                <a:lnTo>
                  <a:pt x="2518" y="2716"/>
                </a:lnTo>
                <a:lnTo>
                  <a:pt x="2518" y="2718"/>
                </a:lnTo>
                <a:lnTo>
                  <a:pt x="2516" y="2720"/>
                </a:lnTo>
                <a:lnTo>
                  <a:pt x="2516" y="2722"/>
                </a:lnTo>
                <a:lnTo>
                  <a:pt x="2516" y="2724"/>
                </a:lnTo>
                <a:lnTo>
                  <a:pt x="2518" y="2724"/>
                </a:lnTo>
                <a:lnTo>
                  <a:pt x="2518" y="2726"/>
                </a:lnTo>
                <a:lnTo>
                  <a:pt x="2520" y="2726"/>
                </a:lnTo>
                <a:lnTo>
                  <a:pt x="2520" y="2728"/>
                </a:lnTo>
                <a:lnTo>
                  <a:pt x="2520" y="2730"/>
                </a:lnTo>
                <a:lnTo>
                  <a:pt x="2520" y="2732"/>
                </a:lnTo>
                <a:lnTo>
                  <a:pt x="2522" y="2732"/>
                </a:lnTo>
                <a:lnTo>
                  <a:pt x="2522" y="2734"/>
                </a:lnTo>
                <a:lnTo>
                  <a:pt x="2520" y="2734"/>
                </a:lnTo>
                <a:lnTo>
                  <a:pt x="2520" y="2736"/>
                </a:lnTo>
                <a:lnTo>
                  <a:pt x="2522" y="2736"/>
                </a:lnTo>
                <a:lnTo>
                  <a:pt x="2523" y="2737"/>
                </a:lnTo>
                <a:lnTo>
                  <a:pt x="2525" y="2737"/>
                </a:lnTo>
                <a:lnTo>
                  <a:pt x="2527" y="2737"/>
                </a:lnTo>
                <a:lnTo>
                  <a:pt x="2529" y="2739"/>
                </a:lnTo>
                <a:lnTo>
                  <a:pt x="2529" y="2741"/>
                </a:lnTo>
                <a:lnTo>
                  <a:pt x="2531" y="2741"/>
                </a:lnTo>
                <a:lnTo>
                  <a:pt x="2531" y="2743"/>
                </a:lnTo>
                <a:lnTo>
                  <a:pt x="2533" y="2741"/>
                </a:lnTo>
                <a:lnTo>
                  <a:pt x="2535" y="2741"/>
                </a:lnTo>
                <a:lnTo>
                  <a:pt x="2537" y="2743"/>
                </a:lnTo>
                <a:lnTo>
                  <a:pt x="2539" y="2745"/>
                </a:lnTo>
                <a:lnTo>
                  <a:pt x="2539" y="2743"/>
                </a:lnTo>
                <a:lnTo>
                  <a:pt x="2541" y="2743"/>
                </a:lnTo>
                <a:lnTo>
                  <a:pt x="2543" y="2743"/>
                </a:lnTo>
                <a:lnTo>
                  <a:pt x="2543" y="2745"/>
                </a:lnTo>
                <a:lnTo>
                  <a:pt x="2545" y="2747"/>
                </a:lnTo>
                <a:lnTo>
                  <a:pt x="2543" y="2747"/>
                </a:lnTo>
                <a:lnTo>
                  <a:pt x="2543" y="2751"/>
                </a:lnTo>
                <a:lnTo>
                  <a:pt x="2541" y="2753"/>
                </a:lnTo>
                <a:lnTo>
                  <a:pt x="2541" y="2755"/>
                </a:lnTo>
                <a:lnTo>
                  <a:pt x="2539" y="2755"/>
                </a:lnTo>
                <a:lnTo>
                  <a:pt x="2537" y="2755"/>
                </a:lnTo>
                <a:lnTo>
                  <a:pt x="2537" y="2757"/>
                </a:lnTo>
                <a:lnTo>
                  <a:pt x="2535" y="2755"/>
                </a:lnTo>
                <a:lnTo>
                  <a:pt x="2535" y="2757"/>
                </a:lnTo>
                <a:lnTo>
                  <a:pt x="2533" y="2757"/>
                </a:lnTo>
                <a:lnTo>
                  <a:pt x="2531" y="2757"/>
                </a:lnTo>
                <a:lnTo>
                  <a:pt x="2531" y="2755"/>
                </a:lnTo>
                <a:lnTo>
                  <a:pt x="2533" y="2753"/>
                </a:lnTo>
                <a:lnTo>
                  <a:pt x="2533" y="2751"/>
                </a:lnTo>
                <a:lnTo>
                  <a:pt x="2531" y="2749"/>
                </a:lnTo>
                <a:lnTo>
                  <a:pt x="2529" y="2749"/>
                </a:lnTo>
                <a:lnTo>
                  <a:pt x="2527" y="2749"/>
                </a:lnTo>
                <a:lnTo>
                  <a:pt x="2525" y="2747"/>
                </a:lnTo>
                <a:lnTo>
                  <a:pt x="2523" y="2747"/>
                </a:lnTo>
                <a:lnTo>
                  <a:pt x="2522" y="2745"/>
                </a:lnTo>
                <a:lnTo>
                  <a:pt x="2520" y="2743"/>
                </a:lnTo>
                <a:lnTo>
                  <a:pt x="2522" y="2743"/>
                </a:lnTo>
                <a:lnTo>
                  <a:pt x="2522" y="2741"/>
                </a:lnTo>
                <a:lnTo>
                  <a:pt x="2523" y="2743"/>
                </a:lnTo>
                <a:lnTo>
                  <a:pt x="2525" y="2745"/>
                </a:lnTo>
                <a:lnTo>
                  <a:pt x="2525" y="2741"/>
                </a:lnTo>
                <a:lnTo>
                  <a:pt x="2525" y="2739"/>
                </a:lnTo>
                <a:lnTo>
                  <a:pt x="2523" y="2739"/>
                </a:lnTo>
                <a:lnTo>
                  <a:pt x="2522" y="2739"/>
                </a:lnTo>
                <a:lnTo>
                  <a:pt x="2520" y="2739"/>
                </a:lnTo>
                <a:lnTo>
                  <a:pt x="2518" y="2739"/>
                </a:lnTo>
                <a:lnTo>
                  <a:pt x="2516" y="2739"/>
                </a:lnTo>
                <a:lnTo>
                  <a:pt x="2514" y="2739"/>
                </a:lnTo>
                <a:lnTo>
                  <a:pt x="2514" y="2741"/>
                </a:lnTo>
                <a:lnTo>
                  <a:pt x="2514" y="2743"/>
                </a:lnTo>
                <a:lnTo>
                  <a:pt x="2512" y="2741"/>
                </a:lnTo>
                <a:lnTo>
                  <a:pt x="2512" y="2743"/>
                </a:lnTo>
                <a:lnTo>
                  <a:pt x="2512" y="2745"/>
                </a:lnTo>
                <a:lnTo>
                  <a:pt x="2510" y="2743"/>
                </a:lnTo>
                <a:lnTo>
                  <a:pt x="2510" y="2745"/>
                </a:lnTo>
                <a:lnTo>
                  <a:pt x="2510" y="2747"/>
                </a:lnTo>
                <a:lnTo>
                  <a:pt x="2510" y="2749"/>
                </a:lnTo>
                <a:lnTo>
                  <a:pt x="2508" y="2749"/>
                </a:lnTo>
                <a:lnTo>
                  <a:pt x="2508" y="2747"/>
                </a:lnTo>
                <a:lnTo>
                  <a:pt x="2506" y="2747"/>
                </a:lnTo>
                <a:lnTo>
                  <a:pt x="2504" y="2747"/>
                </a:lnTo>
                <a:lnTo>
                  <a:pt x="2500" y="2747"/>
                </a:lnTo>
                <a:lnTo>
                  <a:pt x="2500" y="2745"/>
                </a:lnTo>
                <a:lnTo>
                  <a:pt x="2502" y="2745"/>
                </a:lnTo>
                <a:lnTo>
                  <a:pt x="2504" y="2743"/>
                </a:lnTo>
                <a:lnTo>
                  <a:pt x="2504" y="2741"/>
                </a:lnTo>
                <a:lnTo>
                  <a:pt x="2504" y="2743"/>
                </a:lnTo>
                <a:lnTo>
                  <a:pt x="2504" y="2739"/>
                </a:lnTo>
                <a:lnTo>
                  <a:pt x="2502" y="2739"/>
                </a:lnTo>
                <a:lnTo>
                  <a:pt x="2502" y="2737"/>
                </a:lnTo>
                <a:lnTo>
                  <a:pt x="2504" y="2737"/>
                </a:lnTo>
                <a:lnTo>
                  <a:pt x="2506" y="2739"/>
                </a:lnTo>
                <a:lnTo>
                  <a:pt x="2508" y="2739"/>
                </a:lnTo>
                <a:lnTo>
                  <a:pt x="2508" y="2737"/>
                </a:lnTo>
                <a:lnTo>
                  <a:pt x="2506" y="2737"/>
                </a:lnTo>
                <a:lnTo>
                  <a:pt x="2508" y="2736"/>
                </a:lnTo>
                <a:lnTo>
                  <a:pt x="2510" y="2736"/>
                </a:lnTo>
                <a:lnTo>
                  <a:pt x="2508" y="2734"/>
                </a:lnTo>
                <a:lnTo>
                  <a:pt x="2510" y="2734"/>
                </a:lnTo>
                <a:lnTo>
                  <a:pt x="2512" y="2734"/>
                </a:lnTo>
                <a:lnTo>
                  <a:pt x="2512" y="2732"/>
                </a:lnTo>
                <a:lnTo>
                  <a:pt x="2510" y="2730"/>
                </a:lnTo>
                <a:lnTo>
                  <a:pt x="2508" y="2730"/>
                </a:lnTo>
                <a:lnTo>
                  <a:pt x="2508" y="2728"/>
                </a:lnTo>
                <a:lnTo>
                  <a:pt x="2508" y="2726"/>
                </a:lnTo>
                <a:lnTo>
                  <a:pt x="2506" y="2726"/>
                </a:lnTo>
                <a:lnTo>
                  <a:pt x="2506" y="2724"/>
                </a:lnTo>
                <a:lnTo>
                  <a:pt x="2504" y="2724"/>
                </a:lnTo>
                <a:lnTo>
                  <a:pt x="2502" y="2726"/>
                </a:lnTo>
                <a:lnTo>
                  <a:pt x="2502" y="2728"/>
                </a:lnTo>
                <a:lnTo>
                  <a:pt x="2500" y="2728"/>
                </a:lnTo>
                <a:lnTo>
                  <a:pt x="2498" y="2730"/>
                </a:lnTo>
                <a:lnTo>
                  <a:pt x="2498" y="2728"/>
                </a:lnTo>
                <a:lnTo>
                  <a:pt x="2497" y="2728"/>
                </a:lnTo>
                <a:lnTo>
                  <a:pt x="2493" y="2728"/>
                </a:lnTo>
                <a:lnTo>
                  <a:pt x="2491" y="2728"/>
                </a:lnTo>
                <a:lnTo>
                  <a:pt x="2491" y="2726"/>
                </a:lnTo>
                <a:lnTo>
                  <a:pt x="2493" y="2726"/>
                </a:lnTo>
                <a:lnTo>
                  <a:pt x="2493" y="2724"/>
                </a:lnTo>
                <a:lnTo>
                  <a:pt x="2491" y="2722"/>
                </a:lnTo>
                <a:lnTo>
                  <a:pt x="2491" y="2720"/>
                </a:lnTo>
                <a:lnTo>
                  <a:pt x="2489" y="2718"/>
                </a:lnTo>
                <a:lnTo>
                  <a:pt x="2487" y="2716"/>
                </a:lnTo>
                <a:lnTo>
                  <a:pt x="2487" y="2714"/>
                </a:lnTo>
                <a:lnTo>
                  <a:pt x="2485" y="2713"/>
                </a:lnTo>
                <a:lnTo>
                  <a:pt x="2481" y="2713"/>
                </a:lnTo>
                <a:lnTo>
                  <a:pt x="2479" y="2713"/>
                </a:lnTo>
                <a:lnTo>
                  <a:pt x="2479" y="2714"/>
                </a:lnTo>
                <a:lnTo>
                  <a:pt x="2479" y="2716"/>
                </a:lnTo>
                <a:lnTo>
                  <a:pt x="2479" y="2718"/>
                </a:lnTo>
                <a:lnTo>
                  <a:pt x="2481" y="2720"/>
                </a:lnTo>
                <a:lnTo>
                  <a:pt x="2483" y="2720"/>
                </a:lnTo>
                <a:lnTo>
                  <a:pt x="2485" y="2722"/>
                </a:lnTo>
                <a:lnTo>
                  <a:pt x="2487" y="2722"/>
                </a:lnTo>
                <a:lnTo>
                  <a:pt x="2487" y="2724"/>
                </a:lnTo>
                <a:lnTo>
                  <a:pt x="2485" y="2724"/>
                </a:lnTo>
                <a:lnTo>
                  <a:pt x="2487" y="2726"/>
                </a:lnTo>
                <a:lnTo>
                  <a:pt x="2489" y="2728"/>
                </a:lnTo>
                <a:lnTo>
                  <a:pt x="2491" y="2728"/>
                </a:lnTo>
                <a:lnTo>
                  <a:pt x="2489" y="2730"/>
                </a:lnTo>
                <a:lnTo>
                  <a:pt x="2487" y="2728"/>
                </a:lnTo>
                <a:lnTo>
                  <a:pt x="2485" y="2730"/>
                </a:lnTo>
                <a:lnTo>
                  <a:pt x="2483" y="2732"/>
                </a:lnTo>
                <a:lnTo>
                  <a:pt x="2483" y="2734"/>
                </a:lnTo>
                <a:lnTo>
                  <a:pt x="2483" y="2736"/>
                </a:lnTo>
                <a:lnTo>
                  <a:pt x="2485" y="2736"/>
                </a:lnTo>
                <a:lnTo>
                  <a:pt x="2485" y="2737"/>
                </a:lnTo>
                <a:lnTo>
                  <a:pt x="2487" y="2737"/>
                </a:lnTo>
                <a:lnTo>
                  <a:pt x="2489" y="2737"/>
                </a:lnTo>
                <a:lnTo>
                  <a:pt x="2489" y="2739"/>
                </a:lnTo>
                <a:lnTo>
                  <a:pt x="2489" y="2741"/>
                </a:lnTo>
                <a:lnTo>
                  <a:pt x="2489" y="2743"/>
                </a:lnTo>
                <a:lnTo>
                  <a:pt x="2489" y="2745"/>
                </a:lnTo>
                <a:lnTo>
                  <a:pt x="2491" y="2743"/>
                </a:lnTo>
                <a:lnTo>
                  <a:pt x="2493" y="2745"/>
                </a:lnTo>
                <a:lnTo>
                  <a:pt x="2493" y="2747"/>
                </a:lnTo>
                <a:lnTo>
                  <a:pt x="2493" y="2749"/>
                </a:lnTo>
                <a:lnTo>
                  <a:pt x="2493" y="2751"/>
                </a:lnTo>
                <a:lnTo>
                  <a:pt x="2495" y="2751"/>
                </a:lnTo>
                <a:lnTo>
                  <a:pt x="2497" y="2753"/>
                </a:lnTo>
                <a:lnTo>
                  <a:pt x="2498" y="2755"/>
                </a:lnTo>
                <a:lnTo>
                  <a:pt x="2497" y="2755"/>
                </a:lnTo>
                <a:lnTo>
                  <a:pt x="2498" y="2759"/>
                </a:lnTo>
                <a:lnTo>
                  <a:pt x="2497" y="2757"/>
                </a:lnTo>
                <a:lnTo>
                  <a:pt x="2495" y="2755"/>
                </a:lnTo>
                <a:lnTo>
                  <a:pt x="2491" y="2757"/>
                </a:lnTo>
                <a:lnTo>
                  <a:pt x="2491" y="2759"/>
                </a:lnTo>
                <a:lnTo>
                  <a:pt x="2491" y="2761"/>
                </a:lnTo>
                <a:lnTo>
                  <a:pt x="2493" y="2761"/>
                </a:lnTo>
                <a:lnTo>
                  <a:pt x="2493" y="2762"/>
                </a:lnTo>
                <a:lnTo>
                  <a:pt x="2493" y="2764"/>
                </a:lnTo>
                <a:lnTo>
                  <a:pt x="2493" y="2762"/>
                </a:lnTo>
                <a:lnTo>
                  <a:pt x="2491" y="2762"/>
                </a:lnTo>
                <a:lnTo>
                  <a:pt x="2489" y="2762"/>
                </a:lnTo>
                <a:lnTo>
                  <a:pt x="2487" y="2762"/>
                </a:lnTo>
                <a:lnTo>
                  <a:pt x="2483" y="2762"/>
                </a:lnTo>
                <a:lnTo>
                  <a:pt x="2483" y="2764"/>
                </a:lnTo>
                <a:lnTo>
                  <a:pt x="2483" y="2766"/>
                </a:lnTo>
                <a:lnTo>
                  <a:pt x="2485" y="2768"/>
                </a:lnTo>
                <a:lnTo>
                  <a:pt x="2487" y="2770"/>
                </a:lnTo>
                <a:lnTo>
                  <a:pt x="2485" y="2770"/>
                </a:lnTo>
                <a:lnTo>
                  <a:pt x="2485" y="2772"/>
                </a:lnTo>
                <a:lnTo>
                  <a:pt x="2485" y="2774"/>
                </a:lnTo>
                <a:lnTo>
                  <a:pt x="2485" y="2776"/>
                </a:lnTo>
                <a:lnTo>
                  <a:pt x="2487" y="2778"/>
                </a:lnTo>
                <a:lnTo>
                  <a:pt x="2487" y="2780"/>
                </a:lnTo>
                <a:lnTo>
                  <a:pt x="2489" y="2782"/>
                </a:lnTo>
                <a:lnTo>
                  <a:pt x="2489" y="2780"/>
                </a:lnTo>
                <a:lnTo>
                  <a:pt x="2491" y="2780"/>
                </a:lnTo>
                <a:lnTo>
                  <a:pt x="2491" y="2782"/>
                </a:lnTo>
                <a:lnTo>
                  <a:pt x="2489" y="2784"/>
                </a:lnTo>
                <a:lnTo>
                  <a:pt x="2489" y="2785"/>
                </a:lnTo>
                <a:lnTo>
                  <a:pt x="2489" y="2787"/>
                </a:lnTo>
                <a:lnTo>
                  <a:pt x="2491" y="2787"/>
                </a:lnTo>
                <a:lnTo>
                  <a:pt x="2491" y="2789"/>
                </a:lnTo>
                <a:lnTo>
                  <a:pt x="2489" y="2787"/>
                </a:lnTo>
                <a:lnTo>
                  <a:pt x="2487" y="2787"/>
                </a:lnTo>
                <a:lnTo>
                  <a:pt x="2487" y="2789"/>
                </a:lnTo>
                <a:lnTo>
                  <a:pt x="2485" y="2789"/>
                </a:lnTo>
                <a:lnTo>
                  <a:pt x="2487" y="2789"/>
                </a:lnTo>
                <a:lnTo>
                  <a:pt x="2487" y="2791"/>
                </a:lnTo>
                <a:lnTo>
                  <a:pt x="2487" y="2793"/>
                </a:lnTo>
                <a:lnTo>
                  <a:pt x="2489" y="2791"/>
                </a:lnTo>
                <a:lnTo>
                  <a:pt x="2489" y="2789"/>
                </a:lnTo>
                <a:lnTo>
                  <a:pt x="2491" y="2791"/>
                </a:lnTo>
                <a:lnTo>
                  <a:pt x="2491" y="2793"/>
                </a:lnTo>
                <a:lnTo>
                  <a:pt x="2493" y="2793"/>
                </a:lnTo>
                <a:lnTo>
                  <a:pt x="2493" y="2791"/>
                </a:lnTo>
                <a:lnTo>
                  <a:pt x="2495" y="2791"/>
                </a:lnTo>
                <a:lnTo>
                  <a:pt x="2497" y="2793"/>
                </a:lnTo>
                <a:lnTo>
                  <a:pt x="2500" y="2793"/>
                </a:lnTo>
                <a:lnTo>
                  <a:pt x="2500" y="2795"/>
                </a:lnTo>
                <a:lnTo>
                  <a:pt x="2502" y="2797"/>
                </a:lnTo>
                <a:lnTo>
                  <a:pt x="2504" y="2799"/>
                </a:lnTo>
                <a:lnTo>
                  <a:pt x="2506" y="2799"/>
                </a:lnTo>
                <a:lnTo>
                  <a:pt x="2508" y="2799"/>
                </a:lnTo>
                <a:lnTo>
                  <a:pt x="2508" y="2801"/>
                </a:lnTo>
                <a:lnTo>
                  <a:pt x="2506" y="2801"/>
                </a:lnTo>
                <a:lnTo>
                  <a:pt x="2504" y="2801"/>
                </a:lnTo>
                <a:lnTo>
                  <a:pt x="2506" y="2803"/>
                </a:lnTo>
                <a:lnTo>
                  <a:pt x="2504" y="2805"/>
                </a:lnTo>
                <a:lnTo>
                  <a:pt x="2504" y="2807"/>
                </a:lnTo>
                <a:lnTo>
                  <a:pt x="2506" y="2807"/>
                </a:lnTo>
                <a:lnTo>
                  <a:pt x="2506" y="2809"/>
                </a:lnTo>
                <a:lnTo>
                  <a:pt x="2506" y="2810"/>
                </a:lnTo>
                <a:lnTo>
                  <a:pt x="2508" y="2810"/>
                </a:lnTo>
                <a:lnTo>
                  <a:pt x="2508" y="2812"/>
                </a:lnTo>
                <a:lnTo>
                  <a:pt x="2510" y="2810"/>
                </a:lnTo>
                <a:lnTo>
                  <a:pt x="2512" y="2812"/>
                </a:lnTo>
                <a:lnTo>
                  <a:pt x="2514" y="2810"/>
                </a:lnTo>
                <a:lnTo>
                  <a:pt x="2516" y="2810"/>
                </a:lnTo>
                <a:lnTo>
                  <a:pt x="2518" y="2810"/>
                </a:lnTo>
                <a:lnTo>
                  <a:pt x="2518" y="2809"/>
                </a:lnTo>
                <a:lnTo>
                  <a:pt x="2520" y="2809"/>
                </a:lnTo>
                <a:lnTo>
                  <a:pt x="2520" y="2807"/>
                </a:lnTo>
                <a:lnTo>
                  <a:pt x="2522" y="2807"/>
                </a:lnTo>
                <a:lnTo>
                  <a:pt x="2522" y="2809"/>
                </a:lnTo>
                <a:lnTo>
                  <a:pt x="2520" y="2810"/>
                </a:lnTo>
                <a:lnTo>
                  <a:pt x="2520" y="2812"/>
                </a:lnTo>
                <a:lnTo>
                  <a:pt x="2518" y="2812"/>
                </a:lnTo>
                <a:lnTo>
                  <a:pt x="2518" y="2814"/>
                </a:lnTo>
                <a:lnTo>
                  <a:pt x="2516" y="2814"/>
                </a:lnTo>
                <a:lnTo>
                  <a:pt x="2514" y="2818"/>
                </a:lnTo>
                <a:lnTo>
                  <a:pt x="2514" y="2820"/>
                </a:lnTo>
                <a:lnTo>
                  <a:pt x="2512" y="2822"/>
                </a:lnTo>
                <a:lnTo>
                  <a:pt x="2510" y="2824"/>
                </a:lnTo>
                <a:lnTo>
                  <a:pt x="2510" y="2826"/>
                </a:lnTo>
                <a:lnTo>
                  <a:pt x="2510" y="2828"/>
                </a:lnTo>
                <a:lnTo>
                  <a:pt x="2508" y="2830"/>
                </a:lnTo>
                <a:lnTo>
                  <a:pt x="2510" y="2832"/>
                </a:lnTo>
                <a:lnTo>
                  <a:pt x="2508" y="2832"/>
                </a:lnTo>
                <a:lnTo>
                  <a:pt x="2508" y="2833"/>
                </a:lnTo>
                <a:lnTo>
                  <a:pt x="2506" y="2833"/>
                </a:lnTo>
                <a:lnTo>
                  <a:pt x="2504" y="2835"/>
                </a:lnTo>
                <a:lnTo>
                  <a:pt x="2502" y="2837"/>
                </a:lnTo>
                <a:lnTo>
                  <a:pt x="2500" y="2839"/>
                </a:lnTo>
                <a:lnTo>
                  <a:pt x="2498" y="2839"/>
                </a:lnTo>
                <a:lnTo>
                  <a:pt x="2498" y="2841"/>
                </a:lnTo>
                <a:lnTo>
                  <a:pt x="2497" y="2841"/>
                </a:lnTo>
                <a:lnTo>
                  <a:pt x="2495" y="2843"/>
                </a:lnTo>
                <a:lnTo>
                  <a:pt x="2493" y="2845"/>
                </a:lnTo>
                <a:lnTo>
                  <a:pt x="2491" y="2847"/>
                </a:lnTo>
                <a:lnTo>
                  <a:pt x="2491" y="2849"/>
                </a:lnTo>
                <a:lnTo>
                  <a:pt x="2489" y="2849"/>
                </a:lnTo>
                <a:lnTo>
                  <a:pt x="2489" y="2851"/>
                </a:lnTo>
                <a:lnTo>
                  <a:pt x="2487" y="2853"/>
                </a:lnTo>
                <a:lnTo>
                  <a:pt x="2485" y="2853"/>
                </a:lnTo>
                <a:lnTo>
                  <a:pt x="2483" y="2855"/>
                </a:lnTo>
                <a:lnTo>
                  <a:pt x="2483" y="2857"/>
                </a:lnTo>
                <a:lnTo>
                  <a:pt x="2481" y="2857"/>
                </a:lnTo>
                <a:lnTo>
                  <a:pt x="2479" y="2858"/>
                </a:lnTo>
                <a:lnTo>
                  <a:pt x="2477" y="2860"/>
                </a:lnTo>
                <a:lnTo>
                  <a:pt x="2475" y="2860"/>
                </a:lnTo>
                <a:lnTo>
                  <a:pt x="2474" y="2862"/>
                </a:lnTo>
                <a:lnTo>
                  <a:pt x="2470" y="2864"/>
                </a:lnTo>
                <a:lnTo>
                  <a:pt x="2468" y="2866"/>
                </a:lnTo>
                <a:lnTo>
                  <a:pt x="2466" y="2868"/>
                </a:lnTo>
                <a:lnTo>
                  <a:pt x="2464" y="2870"/>
                </a:lnTo>
                <a:lnTo>
                  <a:pt x="2462" y="2870"/>
                </a:lnTo>
                <a:lnTo>
                  <a:pt x="2460" y="2872"/>
                </a:lnTo>
                <a:lnTo>
                  <a:pt x="2458" y="2872"/>
                </a:lnTo>
                <a:lnTo>
                  <a:pt x="2458" y="2874"/>
                </a:lnTo>
                <a:lnTo>
                  <a:pt x="2456" y="2874"/>
                </a:lnTo>
                <a:lnTo>
                  <a:pt x="2454" y="2876"/>
                </a:lnTo>
                <a:lnTo>
                  <a:pt x="2452" y="2878"/>
                </a:lnTo>
                <a:lnTo>
                  <a:pt x="2450" y="2878"/>
                </a:lnTo>
                <a:lnTo>
                  <a:pt x="2449" y="2881"/>
                </a:lnTo>
                <a:lnTo>
                  <a:pt x="2447" y="2881"/>
                </a:lnTo>
                <a:lnTo>
                  <a:pt x="2445" y="2881"/>
                </a:lnTo>
                <a:lnTo>
                  <a:pt x="2445" y="2883"/>
                </a:lnTo>
                <a:lnTo>
                  <a:pt x="2443" y="2883"/>
                </a:lnTo>
                <a:lnTo>
                  <a:pt x="2443" y="2885"/>
                </a:lnTo>
                <a:lnTo>
                  <a:pt x="2441" y="2885"/>
                </a:lnTo>
                <a:lnTo>
                  <a:pt x="2439" y="2885"/>
                </a:lnTo>
                <a:lnTo>
                  <a:pt x="2439" y="2887"/>
                </a:lnTo>
                <a:lnTo>
                  <a:pt x="2437" y="2887"/>
                </a:lnTo>
                <a:lnTo>
                  <a:pt x="2435" y="2889"/>
                </a:lnTo>
                <a:lnTo>
                  <a:pt x="2433" y="2889"/>
                </a:lnTo>
                <a:lnTo>
                  <a:pt x="2431" y="2891"/>
                </a:lnTo>
                <a:lnTo>
                  <a:pt x="2429" y="2891"/>
                </a:lnTo>
                <a:lnTo>
                  <a:pt x="2425" y="2891"/>
                </a:lnTo>
                <a:lnTo>
                  <a:pt x="2425" y="2893"/>
                </a:lnTo>
                <a:lnTo>
                  <a:pt x="2424" y="2893"/>
                </a:lnTo>
                <a:lnTo>
                  <a:pt x="2422" y="2893"/>
                </a:lnTo>
                <a:lnTo>
                  <a:pt x="2420" y="2895"/>
                </a:lnTo>
                <a:lnTo>
                  <a:pt x="2418" y="2895"/>
                </a:lnTo>
                <a:lnTo>
                  <a:pt x="2418" y="2897"/>
                </a:lnTo>
                <a:lnTo>
                  <a:pt x="2416" y="2897"/>
                </a:lnTo>
                <a:lnTo>
                  <a:pt x="2414" y="2897"/>
                </a:lnTo>
                <a:lnTo>
                  <a:pt x="2412" y="2899"/>
                </a:lnTo>
                <a:lnTo>
                  <a:pt x="2410" y="2899"/>
                </a:lnTo>
                <a:lnTo>
                  <a:pt x="2412" y="2899"/>
                </a:lnTo>
                <a:lnTo>
                  <a:pt x="2412" y="2897"/>
                </a:lnTo>
                <a:lnTo>
                  <a:pt x="2412" y="2895"/>
                </a:lnTo>
                <a:lnTo>
                  <a:pt x="2412" y="2893"/>
                </a:lnTo>
                <a:lnTo>
                  <a:pt x="2412" y="2891"/>
                </a:lnTo>
                <a:lnTo>
                  <a:pt x="2412" y="2889"/>
                </a:lnTo>
                <a:lnTo>
                  <a:pt x="2414" y="2889"/>
                </a:lnTo>
                <a:lnTo>
                  <a:pt x="2412" y="2889"/>
                </a:lnTo>
                <a:lnTo>
                  <a:pt x="2410" y="2891"/>
                </a:lnTo>
                <a:lnTo>
                  <a:pt x="2410" y="2893"/>
                </a:lnTo>
                <a:lnTo>
                  <a:pt x="2410" y="2897"/>
                </a:lnTo>
                <a:lnTo>
                  <a:pt x="2408" y="2899"/>
                </a:lnTo>
                <a:lnTo>
                  <a:pt x="2408" y="2897"/>
                </a:lnTo>
                <a:lnTo>
                  <a:pt x="2406" y="2897"/>
                </a:lnTo>
                <a:lnTo>
                  <a:pt x="2404" y="2897"/>
                </a:lnTo>
                <a:lnTo>
                  <a:pt x="2402" y="2897"/>
                </a:lnTo>
                <a:lnTo>
                  <a:pt x="2401" y="2899"/>
                </a:lnTo>
                <a:lnTo>
                  <a:pt x="2399" y="2899"/>
                </a:lnTo>
                <a:lnTo>
                  <a:pt x="2399" y="2897"/>
                </a:lnTo>
                <a:lnTo>
                  <a:pt x="2401" y="2895"/>
                </a:lnTo>
                <a:lnTo>
                  <a:pt x="2402" y="2897"/>
                </a:lnTo>
                <a:lnTo>
                  <a:pt x="2402" y="2895"/>
                </a:lnTo>
                <a:lnTo>
                  <a:pt x="2404" y="2895"/>
                </a:lnTo>
                <a:lnTo>
                  <a:pt x="2406" y="2893"/>
                </a:lnTo>
                <a:lnTo>
                  <a:pt x="2408" y="2893"/>
                </a:lnTo>
                <a:lnTo>
                  <a:pt x="2404" y="2893"/>
                </a:lnTo>
                <a:lnTo>
                  <a:pt x="2402" y="2893"/>
                </a:lnTo>
                <a:lnTo>
                  <a:pt x="2401" y="2891"/>
                </a:lnTo>
                <a:lnTo>
                  <a:pt x="2399" y="2889"/>
                </a:lnTo>
                <a:lnTo>
                  <a:pt x="2397" y="2887"/>
                </a:lnTo>
                <a:lnTo>
                  <a:pt x="2397" y="2885"/>
                </a:lnTo>
                <a:lnTo>
                  <a:pt x="2395" y="2885"/>
                </a:lnTo>
                <a:lnTo>
                  <a:pt x="2393" y="2883"/>
                </a:lnTo>
                <a:lnTo>
                  <a:pt x="2395" y="2881"/>
                </a:lnTo>
                <a:lnTo>
                  <a:pt x="2397" y="2881"/>
                </a:lnTo>
                <a:lnTo>
                  <a:pt x="2399" y="2881"/>
                </a:lnTo>
                <a:lnTo>
                  <a:pt x="2402" y="2881"/>
                </a:lnTo>
                <a:lnTo>
                  <a:pt x="2404" y="2881"/>
                </a:lnTo>
                <a:lnTo>
                  <a:pt x="2404" y="2880"/>
                </a:lnTo>
                <a:lnTo>
                  <a:pt x="2404" y="2878"/>
                </a:lnTo>
                <a:lnTo>
                  <a:pt x="2404" y="2874"/>
                </a:lnTo>
                <a:lnTo>
                  <a:pt x="2404" y="2872"/>
                </a:lnTo>
                <a:lnTo>
                  <a:pt x="2404" y="2870"/>
                </a:lnTo>
                <a:lnTo>
                  <a:pt x="2404" y="2868"/>
                </a:lnTo>
                <a:lnTo>
                  <a:pt x="2402" y="2866"/>
                </a:lnTo>
                <a:lnTo>
                  <a:pt x="2401" y="2866"/>
                </a:lnTo>
                <a:lnTo>
                  <a:pt x="2399" y="2866"/>
                </a:lnTo>
                <a:lnTo>
                  <a:pt x="2399" y="2864"/>
                </a:lnTo>
                <a:lnTo>
                  <a:pt x="2399" y="2862"/>
                </a:lnTo>
                <a:lnTo>
                  <a:pt x="2399" y="2860"/>
                </a:lnTo>
                <a:lnTo>
                  <a:pt x="2397" y="2860"/>
                </a:lnTo>
                <a:lnTo>
                  <a:pt x="2395" y="2860"/>
                </a:lnTo>
                <a:lnTo>
                  <a:pt x="2393" y="2860"/>
                </a:lnTo>
                <a:lnTo>
                  <a:pt x="2391" y="2860"/>
                </a:lnTo>
                <a:lnTo>
                  <a:pt x="2389" y="2860"/>
                </a:lnTo>
                <a:lnTo>
                  <a:pt x="2387" y="2860"/>
                </a:lnTo>
                <a:lnTo>
                  <a:pt x="2385" y="2860"/>
                </a:lnTo>
                <a:lnTo>
                  <a:pt x="2385" y="2858"/>
                </a:lnTo>
                <a:lnTo>
                  <a:pt x="2387" y="2857"/>
                </a:lnTo>
                <a:lnTo>
                  <a:pt x="2389" y="2858"/>
                </a:lnTo>
                <a:lnTo>
                  <a:pt x="2391" y="2857"/>
                </a:lnTo>
                <a:lnTo>
                  <a:pt x="2393" y="2857"/>
                </a:lnTo>
                <a:lnTo>
                  <a:pt x="2395" y="2857"/>
                </a:lnTo>
                <a:lnTo>
                  <a:pt x="2397" y="2855"/>
                </a:lnTo>
                <a:lnTo>
                  <a:pt x="2399" y="2855"/>
                </a:lnTo>
                <a:lnTo>
                  <a:pt x="2397" y="2853"/>
                </a:lnTo>
                <a:lnTo>
                  <a:pt x="2395" y="2853"/>
                </a:lnTo>
                <a:lnTo>
                  <a:pt x="2393" y="2851"/>
                </a:lnTo>
                <a:lnTo>
                  <a:pt x="2391" y="2851"/>
                </a:lnTo>
                <a:lnTo>
                  <a:pt x="2389" y="2849"/>
                </a:lnTo>
                <a:lnTo>
                  <a:pt x="2387" y="2847"/>
                </a:lnTo>
                <a:lnTo>
                  <a:pt x="2385" y="2849"/>
                </a:lnTo>
                <a:lnTo>
                  <a:pt x="2383" y="2849"/>
                </a:lnTo>
                <a:lnTo>
                  <a:pt x="2381" y="2851"/>
                </a:lnTo>
                <a:lnTo>
                  <a:pt x="2381" y="2849"/>
                </a:lnTo>
                <a:lnTo>
                  <a:pt x="2379" y="2847"/>
                </a:lnTo>
                <a:lnTo>
                  <a:pt x="2377" y="2847"/>
                </a:lnTo>
                <a:lnTo>
                  <a:pt x="2376" y="2849"/>
                </a:lnTo>
                <a:lnTo>
                  <a:pt x="2376" y="2851"/>
                </a:lnTo>
                <a:lnTo>
                  <a:pt x="2374" y="2849"/>
                </a:lnTo>
                <a:lnTo>
                  <a:pt x="2374" y="2847"/>
                </a:lnTo>
                <a:lnTo>
                  <a:pt x="2376" y="2845"/>
                </a:lnTo>
                <a:lnTo>
                  <a:pt x="2377" y="2843"/>
                </a:lnTo>
                <a:lnTo>
                  <a:pt x="2379" y="2843"/>
                </a:lnTo>
                <a:lnTo>
                  <a:pt x="2379" y="2845"/>
                </a:lnTo>
                <a:lnTo>
                  <a:pt x="2381" y="2845"/>
                </a:lnTo>
                <a:lnTo>
                  <a:pt x="2383" y="2843"/>
                </a:lnTo>
                <a:lnTo>
                  <a:pt x="2385" y="2843"/>
                </a:lnTo>
                <a:lnTo>
                  <a:pt x="2387" y="2841"/>
                </a:lnTo>
                <a:lnTo>
                  <a:pt x="2387" y="2839"/>
                </a:lnTo>
                <a:lnTo>
                  <a:pt x="2389" y="2837"/>
                </a:lnTo>
                <a:lnTo>
                  <a:pt x="2387" y="2837"/>
                </a:lnTo>
                <a:lnTo>
                  <a:pt x="2385" y="2837"/>
                </a:lnTo>
                <a:lnTo>
                  <a:pt x="2383" y="2837"/>
                </a:lnTo>
                <a:lnTo>
                  <a:pt x="2381" y="2837"/>
                </a:lnTo>
                <a:lnTo>
                  <a:pt x="2379" y="2839"/>
                </a:lnTo>
                <a:lnTo>
                  <a:pt x="2376" y="2837"/>
                </a:lnTo>
                <a:lnTo>
                  <a:pt x="2374" y="2839"/>
                </a:lnTo>
                <a:lnTo>
                  <a:pt x="2376" y="2837"/>
                </a:lnTo>
                <a:lnTo>
                  <a:pt x="2376" y="2835"/>
                </a:lnTo>
                <a:lnTo>
                  <a:pt x="2377" y="2835"/>
                </a:lnTo>
                <a:lnTo>
                  <a:pt x="2377" y="2833"/>
                </a:lnTo>
                <a:lnTo>
                  <a:pt x="2377" y="2832"/>
                </a:lnTo>
                <a:lnTo>
                  <a:pt x="2377" y="2833"/>
                </a:lnTo>
                <a:lnTo>
                  <a:pt x="2376" y="2833"/>
                </a:lnTo>
                <a:lnTo>
                  <a:pt x="2374" y="2833"/>
                </a:lnTo>
                <a:lnTo>
                  <a:pt x="2372" y="2833"/>
                </a:lnTo>
                <a:lnTo>
                  <a:pt x="2372" y="2832"/>
                </a:lnTo>
                <a:lnTo>
                  <a:pt x="2374" y="2830"/>
                </a:lnTo>
                <a:lnTo>
                  <a:pt x="2376" y="2828"/>
                </a:lnTo>
                <a:lnTo>
                  <a:pt x="2376" y="2826"/>
                </a:lnTo>
                <a:lnTo>
                  <a:pt x="2377" y="2826"/>
                </a:lnTo>
                <a:lnTo>
                  <a:pt x="2377" y="2824"/>
                </a:lnTo>
                <a:lnTo>
                  <a:pt x="2377" y="2822"/>
                </a:lnTo>
                <a:lnTo>
                  <a:pt x="2379" y="2820"/>
                </a:lnTo>
                <a:lnTo>
                  <a:pt x="2379" y="2818"/>
                </a:lnTo>
                <a:lnTo>
                  <a:pt x="2381" y="2814"/>
                </a:lnTo>
                <a:lnTo>
                  <a:pt x="2381" y="2812"/>
                </a:lnTo>
                <a:lnTo>
                  <a:pt x="2379" y="2812"/>
                </a:lnTo>
                <a:lnTo>
                  <a:pt x="2377" y="2812"/>
                </a:lnTo>
                <a:lnTo>
                  <a:pt x="2377" y="2810"/>
                </a:lnTo>
                <a:lnTo>
                  <a:pt x="2377" y="2809"/>
                </a:lnTo>
                <a:lnTo>
                  <a:pt x="2379" y="2809"/>
                </a:lnTo>
                <a:lnTo>
                  <a:pt x="2381" y="2809"/>
                </a:lnTo>
                <a:lnTo>
                  <a:pt x="2383" y="2809"/>
                </a:lnTo>
                <a:lnTo>
                  <a:pt x="2381" y="2807"/>
                </a:lnTo>
                <a:lnTo>
                  <a:pt x="2379" y="2807"/>
                </a:lnTo>
                <a:lnTo>
                  <a:pt x="2377" y="2807"/>
                </a:lnTo>
                <a:lnTo>
                  <a:pt x="2376" y="2809"/>
                </a:lnTo>
                <a:lnTo>
                  <a:pt x="2376" y="2807"/>
                </a:lnTo>
                <a:lnTo>
                  <a:pt x="2376" y="2805"/>
                </a:lnTo>
                <a:lnTo>
                  <a:pt x="2376" y="2803"/>
                </a:lnTo>
                <a:lnTo>
                  <a:pt x="2376" y="2801"/>
                </a:lnTo>
                <a:lnTo>
                  <a:pt x="2374" y="2801"/>
                </a:lnTo>
                <a:lnTo>
                  <a:pt x="2374" y="2803"/>
                </a:lnTo>
                <a:lnTo>
                  <a:pt x="2374" y="2805"/>
                </a:lnTo>
                <a:lnTo>
                  <a:pt x="2372" y="2803"/>
                </a:lnTo>
                <a:lnTo>
                  <a:pt x="2372" y="2801"/>
                </a:lnTo>
                <a:lnTo>
                  <a:pt x="2372" y="2799"/>
                </a:lnTo>
                <a:lnTo>
                  <a:pt x="2372" y="2797"/>
                </a:lnTo>
                <a:lnTo>
                  <a:pt x="2370" y="2797"/>
                </a:lnTo>
                <a:lnTo>
                  <a:pt x="2370" y="2795"/>
                </a:lnTo>
                <a:lnTo>
                  <a:pt x="2370" y="2793"/>
                </a:lnTo>
                <a:lnTo>
                  <a:pt x="2370" y="2791"/>
                </a:lnTo>
                <a:lnTo>
                  <a:pt x="2368" y="2789"/>
                </a:lnTo>
                <a:lnTo>
                  <a:pt x="2370" y="2787"/>
                </a:lnTo>
                <a:lnTo>
                  <a:pt x="2368" y="2787"/>
                </a:lnTo>
                <a:lnTo>
                  <a:pt x="2366" y="2787"/>
                </a:lnTo>
                <a:lnTo>
                  <a:pt x="2364" y="2789"/>
                </a:lnTo>
                <a:lnTo>
                  <a:pt x="2364" y="2791"/>
                </a:lnTo>
                <a:lnTo>
                  <a:pt x="2362" y="2789"/>
                </a:lnTo>
                <a:lnTo>
                  <a:pt x="2364" y="2789"/>
                </a:lnTo>
                <a:lnTo>
                  <a:pt x="2364" y="2787"/>
                </a:lnTo>
                <a:lnTo>
                  <a:pt x="2364" y="2785"/>
                </a:lnTo>
                <a:lnTo>
                  <a:pt x="2366" y="2785"/>
                </a:lnTo>
                <a:lnTo>
                  <a:pt x="2364" y="2784"/>
                </a:lnTo>
                <a:lnTo>
                  <a:pt x="2364" y="2782"/>
                </a:lnTo>
                <a:lnTo>
                  <a:pt x="2364" y="2780"/>
                </a:lnTo>
                <a:lnTo>
                  <a:pt x="2364" y="2778"/>
                </a:lnTo>
                <a:lnTo>
                  <a:pt x="2364" y="2776"/>
                </a:lnTo>
                <a:lnTo>
                  <a:pt x="2362" y="2774"/>
                </a:lnTo>
                <a:lnTo>
                  <a:pt x="2362" y="2772"/>
                </a:lnTo>
                <a:lnTo>
                  <a:pt x="2358" y="2770"/>
                </a:lnTo>
                <a:lnTo>
                  <a:pt x="2360" y="2768"/>
                </a:lnTo>
                <a:lnTo>
                  <a:pt x="2358" y="2766"/>
                </a:lnTo>
                <a:lnTo>
                  <a:pt x="2358" y="2764"/>
                </a:lnTo>
                <a:lnTo>
                  <a:pt x="2356" y="2768"/>
                </a:lnTo>
                <a:lnTo>
                  <a:pt x="2356" y="2772"/>
                </a:lnTo>
                <a:lnTo>
                  <a:pt x="2356" y="2768"/>
                </a:lnTo>
                <a:lnTo>
                  <a:pt x="2354" y="2768"/>
                </a:lnTo>
                <a:lnTo>
                  <a:pt x="2353" y="2770"/>
                </a:lnTo>
                <a:lnTo>
                  <a:pt x="2353" y="2768"/>
                </a:lnTo>
                <a:lnTo>
                  <a:pt x="2353" y="2766"/>
                </a:lnTo>
                <a:lnTo>
                  <a:pt x="2353" y="2764"/>
                </a:lnTo>
                <a:lnTo>
                  <a:pt x="2351" y="2764"/>
                </a:lnTo>
                <a:lnTo>
                  <a:pt x="2349" y="2766"/>
                </a:lnTo>
                <a:lnTo>
                  <a:pt x="2347" y="2766"/>
                </a:lnTo>
                <a:lnTo>
                  <a:pt x="2347" y="2768"/>
                </a:lnTo>
                <a:lnTo>
                  <a:pt x="2347" y="2770"/>
                </a:lnTo>
                <a:lnTo>
                  <a:pt x="2347" y="2772"/>
                </a:lnTo>
                <a:lnTo>
                  <a:pt x="2345" y="2772"/>
                </a:lnTo>
                <a:lnTo>
                  <a:pt x="2345" y="2770"/>
                </a:lnTo>
                <a:lnTo>
                  <a:pt x="2345" y="2768"/>
                </a:lnTo>
                <a:lnTo>
                  <a:pt x="2345" y="2766"/>
                </a:lnTo>
                <a:lnTo>
                  <a:pt x="2343" y="2766"/>
                </a:lnTo>
                <a:lnTo>
                  <a:pt x="2345" y="2764"/>
                </a:lnTo>
                <a:lnTo>
                  <a:pt x="2347" y="2764"/>
                </a:lnTo>
                <a:lnTo>
                  <a:pt x="2347" y="2762"/>
                </a:lnTo>
                <a:lnTo>
                  <a:pt x="2347" y="2761"/>
                </a:lnTo>
                <a:lnTo>
                  <a:pt x="2347" y="2759"/>
                </a:lnTo>
                <a:lnTo>
                  <a:pt x="2349" y="2759"/>
                </a:lnTo>
                <a:lnTo>
                  <a:pt x="2349" y="2757"/>
                </a:lnTo>
                <a:lnTo>
                  <a:pt x="2347" y="2755"/>
                </a:lnTo>
                <a:lnTo>
                  <a:pt x="2345" y="2753"/>
                </a:lnTo>
                <a:lnTo>
                  <a:pt x="2345" y="2755"/>
                </a:lnTo>
                <a:lnTo>
                  <a:pt x="2343" y="2755"/>
                </a:lnTo>
                <a:lnTo>
                  <a:pt x="2345" y="2759"/>
                </a:lnTo>
                <a:lnTo>
                  <a:pt x="2345" y="2761"/>
                </a:lnTo>
                <a:lnTo>
                  <a:pt x="2343" y="2762"/>
                </a:lnTo>
                <a:lnTo>
                  <a:pt x="2343" y="2761"/>
                </a:lnTo>
                <a:lnTo>
                  <a:pt x="2341" y="2759"/>
                </a:lnTo>
                <a:lnTo>
                  <a:pt x="2339" y="2761"/>
                </a:lnTo>
                <a:lnTo>
                  <a:pt x="2337" y="2762"/>
                </a:lnTo>
                <a:lnTo>
                  <a:pt x="2335" y="2761"/>
                </a:lnTo>
                <a:lnTo>
                  <a:pt x="2333" y="2761"/>
                </a:lnTo>
                <a:lnTo>
                  <a:pt x="2331" y="2761"/>
                </a:lnTo>
                <a:lnTo>
                  <a:pt x="2333" y="2759"/>
                </a:lnTo>
                <a:lnTo>
                  <a:pt x="2333" y="2755"/>
                </a:lnTo>
                <a:lnTo>
                  <a:pt x="2333" y="2753"/>
                </a:lnTo>
                <a:lnTo>
                  <a:pt x="2333" y="2751"/>
                </a:lnTo>
                <a:lnTo>
                  <a:pt x="2335" y="2751"/>
                </a:lnTo>
                <a:lnTo>
                  <a:pt x="2333" y="2749"/>
                </a:lnTo>
                <a:lnTo>
                  <a:pt x="2335" y="2749"/>
                </a:lnTo>
                <a:lnTo>
                  <a:pt x="2337" y="2749"/>
                </a:lnTo>
                <a:lnTo>
                  <a:pt x="2339" y="2749"/>
                </a:lnTo>
                <a:lnTo>
                  <a:pt x="2341" y="2747"/>
                </a:lnTo>
                <a:lnTo>
                  <a:pt x="2343" y="2745"/>
                </a:lnTo>
                <a:lnTo>
                  <a:pt x="2341" y="2741"/>
                </a:lnTo>
                <a:lnTo>
                  <a:pt x="2343" y="2739"/>
                </a:lnTo>
                <a:lnTo>
                  <a:pt x="2343" y="2737"/>
                </a:lnTo>
                <a:lnTo>
                  <a:pt x="2341" y="2736"/>
                </a:lnTo>
                <a:lnTo>
                  <a:pt x="2339" y="2734"/>
                </a:lnTo>
                <a:lnTo>
                  <a:pt x="2339" y="2732"/>
                </a:lnTo>
                <a:lnTo>
                  <a:pt x="2339" y="2730"/>
                </a:lnTo>
                <a:lnTo>
                  <a:pt x="2337" y="2728"/>
                </a:lnTo>
                <a:lnTo>
                  <a:pt x="2335" y="2728"/>
                </a:lnTo>
                <a:lnTo>
                  <a:pt x="2333" y="2726"/>
                </a:lnTo>
                <a:lnTo>
                  <a:pt x="2335" y="2726"/>
                </a:lnTo>
                <a:lnTo>
                  <a:pt x="2337" y="2726"/>
                </a:lnTo>
                <a:lnTo>
                  <a:pt x="2337" y="2724"/>
                </a:lnTo>
                <a:lnTo>
                  <a:pt x="2335" y="2724"/>
                </a:lnTo>
                <a:lnTo>
                  <a:pt x="2335" y="2722"/>
                </a:lnTo>
                <a:lnTo>
                  <a:pt x="2335" y="2720"/>
                </a:lnTo>
                <a:lnTo>
                  <a:pt x="2333" y="2718"/>
                </a:lnTo>
                <a:lnTo>
                  <a:pt x="2331" y="2716"/>
                </a:lnTo>
                <a:lnTo>
                  <a:pt x="2331" y="2714"/>
                </a:lnTo>
                <a:lnTo>
                  <a:pt x="2329" y="2714"/>
                </a:lnTo>
                <a:lnTo>
                  <a:pt x="2328" y="2714"/>
                </a:lnTo>
                <a:lnTo>
                  <a:pt x="2328" y="2716"/>
                </a:lnTo>
                <a:lnTo>
                  <a:pt x="2328" y="2720"/>
                </a:lnTo>
                <a:lnTo>
                  <a:pt x="2329" y="2722"/>
                </a:lnTo>
                <a:lnTo>
                  <a:pt x="2329" y="2724"/>
                </a:lnTo>
                <a:lnTo>
                  <a:pt x="2331" y="2726"/>
                </a:lnTo>
                <a:lnTo>
                  <a:pt x="2331" y="2728"/>
                </a:lnTo>
                <a:lnTo>
                  <a:pt x="2329" y="2730"/>
                </a:lnTo>
                <a:lnTo>
                  <a:pt x="2331" y="2732"/>
                </a:lnTo>
                <a:lnTo>
                  <a:pt x="2333" y="2736"/>
                </a:lnTo>
                <a:lnTo>
                  <a:pt x="2333" y="2737"/>
                </a:lnTo>
                <a:lnTo>
                  <a:pt x="2333" y="2739"/>
                </a:lnTo>
                <a:lnTo>
                  <a:pt x="2335" y="2741"/>
                </a:lnTo>
                <a:lnTo>
                  <a:pt x="2335" y="2743"/>
                </a:lnTo>
                <a:lnTo>
                  <a:pt x="2337" y="2743"/>
                </a:lnTo>
                <a:lnTo>
                  <a:pt x="2339" y="2745"/>
                </a:lnTo>
                <a:lnTo>
                  <a:pt x="2337" y="2745"/>
                </a:lnTo>
                <a:lnTo>
                  <a:pt x="2335" y="2745"/>
                </a:lnTo>
                <a:lnTo>
                  <a:pt x="2333" y="2745"/>
                </a:lnTo>
                <a:lnTo>
                  <a:pt x="2333" y="2743"/>
                </a:lnTo>
                <a:lnTo>
                  <a:pt x="2331" y="2743"/>
                </a:lnTo>
                <a:lnTo>
                  <a:pt x="2331" y="2741"/>
                </a:lnTo>
                <a:lnTo>
                  <a:pt x="2329" y="2739"/>
                </a:lnTo>
                <a:lnTo>
                  <a:pt x="2328" y="2741"/>
                </a:lnTo>
                <a:lnTo>
                  <a:pt x="2328" y="2739"/>
                </a:lnTo>
                <a:lnTo>
                  <a:pt x="2328" y="2737"/>
                </a:lnTo>
                <a:lnTo>
                  <a:pt x="2326" y="2739"/>
                </a:lnTo>
                <a:lnTo>
                  <a:pt x="2324" y="2741"/>
                </a:lnTo>
                <a:lnTo>
                  <a:pt x="2326" y="2741"/>
                </a:lnTo>
                <a:lnTo>
                  <a:pt x="2326" y="2743"/>
                </a:lnTo>
                <a:lnTo>
                  <a:pt x="2326" y="2747"/>
                </a:lnTo>
                <a:lnTo>
                  <a:pt x="2324" y="2749"/>
                </a:lnTo>
                <a:lnTo>
                  <a:pt x="2324" y="2747"/>
                </a:lnTo>
                <a:lnTo>
                  <a:pt x="2322" y="2747"/>
                </a:lnTo>
                <a:lnTo>
                  <a:pt x="2322" y="2749"/>
                </a:lnTo>
                <a:lnTo>
                  <a:pt x="2320" y="2747"/>
                </a:lnTo>
                <a:lnTo>
                  <a:pt x="2320" y="2749"/>
                </a:lnTo>
                <a:lnTo>
                  <a:pt x="2318" y="2749"/>
                </a:lnTo>
                <a:lnTo>
                  <a:pt x="2316" y="2749"/>
                </a:lnTo>
                <a:lnTo>
                  <a:pt x="2314" y="2749"/>
                </a:lnTo>
                <a:lnTo>
                  <a:pt x="2314" y="2751"/>
                </a:lnTo>
                <a:lnTo>
                  <a:pt x="2314" y="2755"/>
                </a:lnTo>
                <a:lnTo>
                  <a:pt x="2314" y="2757"/>
                </a:lnTo>
                <a:lnTo>
                  <a:pt x="2316" y="2757"/>
                </a:lnTo>
                <a:lnTo>
                  <a:pt x="2314" y="2759"/>
                </a:lnTo>
                <a:lnTo>
                  <a:pt x="2314" y="2761"/>
                </a:lnTo>
                <a:lnTo>
                  <a:pt x="2314" y="2762"/>
                </a:lnTo>
                <a:lnTo>
                  <a:pt x="2316" y="2762"/>
                </a:lnTo>
                <a:lnTo>
                  <a:pt x="2318" y="2761"/>
                </a:lnTo>
                <a:lnTo>
                  <a:pt x="2320" y="2762"/>
                </a:lnTo>
                <a:lnTo>
                  <a:pt x="2318" y="2764"/>
                </a:lnTo>
                <a:lnTo>
                  <a:pt x="2318" y="2766"/>
                </a:lnTo>
                <a:lnTo>
                  <a:pt x="2318" y="2768"/>
                </a:lnTo>
                <a:lnTo>
                  <a:pt x="2320" y="2768"/>
                </a:lnTo>
                <a:lnTo>
                  <a:pt x="2318" y="2770"/>
                </a:lnTo>
                <a:lnTo>
                  <a:pt x="2316" y="2770"/>
                </a:lnTo>
                <a:lnTo>
                  <a:pt x="2314" y="2772"/>
                </a:lnTo>
                <a:lnTo>
                  <a:pt x="2314" y="2774"/>
                </a:lnTo>
                <a:lnTo>
                  <a:pt x="2314" y="2776"/>
                </a:lnTo>
                <a:lnTo>
                  <a:pt x="2312" y="2776"/>
                </a:lnTo>
                <a:lnTo>
                  <a:pt x="2310" y="2776"/>
                </a:lnTo>
                <a:lnTo>
                  <a:pt x="2310" y="2774"/>
                </a:lnTo>
                <a:lnTo>
                  <a:pt x="2310" y="2772"/>
                </a:lnTo>
                <a:lnTo>
                  <a:pt x="2310" y="2770"/>
                </a:lnTo>
                <a:lnTo>
                  <a:pt x="2308" y="2772"/>
                </a:lnTo>
                <a:lnTo>
                  <a:pt x="2308" y="2774"/>
                </a:lnTo>
                <a:lnTo>
                  <a:pt x="2308" y="2776"/>
                </a:lnTo>
                <a:lnTo>
                  <a:pt x="2308" y="2778"/>
                </a:lnTo>
                <a:lnTo>
                  <a:pt x="2308" y="2782"/>
                </a:lnTo>
                <a:lnTo>
                  <a:pt x="2308" y="2784"/>
                </a:lnTo>
                <a:lnTo>
                  <a:pt x="2306" y="2784"/>
                </a:lnTo>
                <a:lnTo>
                  <a:pt x="2306" y="2785"/>
                </a:lnTo>
                <a:lnTo>
                  <a:pt x="2308" y="2785"/>
                </a:lnTo>
                <a:lnTo>
                  <a:pt x="2310" y="2785"/>
                </a:lnTo>
                <a:lnTo>
                  <a:pt x="2312" y="2785"/>
                </a:lnTo>
                <a:lnTo>
                  <a:pt x="2310" y="2787"/>
                </a:lnTo>
                <a:lnTo>
                  <a:pt x="2310" y="2789"/>
                </a:lnTo>
                <a:lnTo>
                  <a:pt x="2312" y="2791"/>
                </a:lnTo>
                <a:lnTo>
                  <a:pt x="2310" y="2791"/>
                </a:lnTo>
                <a:lnTo>
                  <a:pt x="2308" y="2789"/>
                </a:lnTo>
                <a:lnTo>
                  <a:pt x="2306" y="2789"/>
                </a:lnTo>
                <a:lnTo>
                  <a:pt x="2305" y="2787"/>
                </a:lnTo>
                <a:lnTo>
                  <a:pt x="2303" y="2787"/>
                </a:lnTo>
                <a:lnTo>
                  <a:pt x="2303" y="2789"/>
                </a:lnTo>
                <a:lnTo>
                  <a:pt x="2305" y="2789"/>
                </a:lnTo>
                <a:lnTo>
                  <a:pt x="2305" y="2791"/>
                </a:lnTo>
                <a:lnTo>
                  <a:pt x="2303" y="2791"/>
                </a:lnTo>
                <a:lnTo>
                  <a:pt x="2301" y="2791"/>
                </a:lnTo>
                <a:lnTo>
                  <a:pt x="2299" y="2793"/>
                </a:lnTo>
                <a:lnTo>
                  <a:pt x="2299" y="2795"/>
                </a:lnTo>
                <a:lnTo>
                  <a:pt x="2299" y="2797"/>
                </a:lnTo>
                <a:lnTo>
                  <a:pt x="2299" y="2799"/>
                </a:lnTo>
                <a:lnTo>
                  <a:pt x="2299" y="2801"/>
                </a:lnTo>
                <a:lnTo>
                  <a:pt x="2299" y="2799"/>
                </a:lnTo>
                <a:lnTo>
                  <a:pt x="2301" y="2799"/>
                </a:lnTo>
                <a:lnTo>
                  <a:pt x="2301" y="2801"/>
                </a:lnTo>
                <a:lnTo>
                  <a:pt x="2299" y="2803"/>
                </a:lnTo>
                <a:lnTo>
                  <a:pt x="2301" y="2803"/>
                </a:lnTo>
                <a:lnTo>
                  <a:pt x="2299" y="2805"/>
                </a:lnTo>
                <a:lnTo>
                  <a:pt x="2297" y="2807"/>
                </a:lnTo>
                <a:lnTo>
                  <a:pt x="2295" y="2805"/>
                </a:lnTo>
                <a:lnTo>
                  <a:pt x="2295" y="2807"/>
                </a:lnTo>
                <a:lnTo>
                  <a:pt x="2295" y="2805"/>
                </a:lnTo>
                <a:lnTo>
                  <a:pt x="2293" y="2805"/>
                </a:lnTo>
                <a:lnTo>
                  <a:pt x="2295" y="2803"/>
                </a:lnTo>
                <a:lnTo>
                  <a:pt x="2293" y="2801"/>
                </a:lnTo>
                <a:lnTo>
                  <a:pt x="2293" y="2803"/>
                </a:lnTo>
                <a:lnTo>
                  <a:pt x="2291" y="2801"/>
                </a:lnTo>
                <a:lnTo>
                  <a:pt x="2289" y="2799"/>
                </a:lnTo>
                <a:lnTo>
                  <a:pt x="2289" y="2797"/>
                </a:lnTo>
                <a:lnTo>
                  <a:pt x="2291" y="2795"/>
                </a:lnTo>
                <a:lnTo>
                  <a:pt x="2291" y="2793"/>
                </a:lnTo>
                <a:lnTo>
                  <a:pt x="2293" y="2789"/>
                </a:lnTo>
                <a:lnTo>
                  <a:pt x="2293" y="2791"/>
                </a:lnTo>
                <a:lnTo>
                  <a:pt x="2295" y="2791"/>
                </a:lnTo>
                <a:lnTo>
                  <a:pt x="2295" y="2789"/>
                </a:lnTo>
                <a:lnTo>
                  <a:pt x="2293" y="2789"/>
                </a:lnTo>
                <a:lnTo>
                  <a:pt x="2293" y="2787"/>
                </a:lnTo>
                <a:lnTo>
                  <a:pt x="2295" y="2785"/>
                </a:lnTo>
                <a:lnTo>
                  <a:pt x="2293" y="2785"/>
                </a:lnTo>
                <a:lnTo>
                  <a:pt x="2297" y="2784"/>
                </a:lnTo>
                <a:lnTo>
                  <a:pt x="2295" y="2782"/>
                </a:lnTo>
                <a:lnTo>
                  <a:pt x="2295" y="2780"/>
                </a:lnTo>
                <a:lnTo>
                  <a:pt x="2297" y="2778"/>
                </a:lnTo>
                <a:lnTo>
                  <a:pt x="2297" y="2776"/>
                </a:lnTo>
                <a:lnTo>
                  <a:pt x="2299" y="2774"/>
                </a:lnTo>
                <a:lnTo>
                  <a:pt x="2299" y="2776"/>
                </a:lnTo>
                <a:lnTo>
                  <a:pt x="2301" y="2778"/>
                </a:lnTo>
                <a:lnTo>
                  <a:pt x="2303" y="2778"/>
                </a:lnTo>
                <a:lnTo>
                  <a:pt x="2303" y="2776"/>
                </a:lnTo>
                <a:lnTo>
                  <a:pt x="2303" y="2774"/>
                </a:lnTo>
                <a:lnTo>
                  <a:pt x="2299" y="2774"/>
                </a:lnTo>
                <a:lnTo>
                  <a:pt x="2301" y="2772"/>
                </a:lnTo>
                <a:lnTo>
                  <a:pt x="2301" y="2770"/>
                </a:lnTo>
                <a:lnTo>
                  <a:pt x="2299" y="2768"/>
                </a:lnTo>
                <a:lnTo>
                  <a:pt x="2301" y="2766"/>
                </a:lnTo>
                <a:lnTo>
                  <a:pt x="2301" y="2764"/>
                </a:lnTo>
                <a:lnTo>
                  <a:pt x="2301" y="2762"/>
                </a:lnTo>
                <a:lnTo>
                  <a:pt x="2299" y="2762"/>
                </a:lnTo>
                <a:lnTo>
                  <a:pt x="2299" y="2764"/>
                </a:lnTo>
                <a:lnTo>
                  <a:pt x="2299" y="2761"/>
                </a:lnTo>
                <a:lnTo>
                  <a:pt x="2297" y="2762"/>
                </a:lnTo>
                <a:lnTo>
                  <a:pt x="2293" y="2764"/>
                </a:lnTo>
                <a:lnTo>
                  <a:pt x="2293" y="2762"/>
                </a:lnTo>
                <a:lnTo>
                  <a:pt x="2295" y="2761"/>
                </a:lnTo>
                <a:lnTo>
                  <a:pt x="2297" y="2759"/>
                </a:lnTo>
                <a:lnTo>
                  <a:pt x="2297" y="2757"/>
                </a:lnTo>
                <a:lnTo>
                  <a:pt x="2299" y="2755"/>
                </a:lnTo>
                <a:lnTo>
                  <a:pt x="2301" y="2753"/>
                </a:lnTo>
                <a:lnTo>
                  <a:pt x="2301" y="2751"/>
                </a:lnTo>
                <a:lnTo>
                  <a:pt x="2301" y="2749"/>
                </a:lnTo>
                <a:lnTo>
                  <a:pt x="2303" y="2747"/>
                </a:lnTo>
                <a:lnTo>
                  <a:pt x="2303" y="2745"/>
                </a:lnTo>
                <a:lnTo>
                  <a:pt x="2303" y="2743"/>
                </a:lnTo>
                <a:lnTo>
                  <a:pt x="2301" y="2741"/>
                </a:lnTo>
                <a:lnTo>
                  <a:pt x="2301" y="2739"/>
                </a:lnTo>
                <a:lnTo>
                  <a:pt x="2299" y="2737"/>
                </a:lnTo>
                <a:lnTo>
                  <a:pt x="2297" y="2737"/>
                </a:lnTo>
                <a:lnTo>
                  <a:pt x="2295" y="2736"/>
                </a:lnTo>
                <a:lnTo>
                  <a:pt x="2295" y="2734"/>
                </a:lnTo>
                <a:lnTo>
                  <a:pt x="2293" y="2734"/>
                </a:lnTo>
                <a:lnTo>
                  <a:pt x="2291" y="2732"/>
                </a:lnTo>
                <a:lnTo>
                  <a:pt x="2289" y="2730"/>
                </a:lnTo>
                <a:lnTo>
                  <a:pt x="2287" y="2730"/>
                </a:lnTo>
                <a:lnTo>
                  <a:pt x="2285" y="2730"/>
                </a:lnTo>
                <a:lnTo>
                  <a:pt x="2283" y="2728"/>
                </a:lnTo>
                <a:lnTo>
                  <a:pt x="2281" y="2730"/>
                </a:lnTo>
                <a:lnTo>
                  <a:pt x="2280" y="2730"/>
                </a:lnTo>
                <a:lnTo>
                  <a:pt x="2278" y="2730"/>
                </a:lnTo>
                <a:lnTo>
                  <a:pt x="2280" y="2728"/>
                </a:lnTo>
                <a:lnTo>
                  <a:pt x="2281" y="2726"/>
                </a:lnTo>
                <a:lnTo>
                  <a:pt x="2280" y="2724"/>
                </a:lnTo>
                <a:lnTo>
                  <a:pt x="2281" y="2724"/>
                </a:lnTo>
                <a:lnTo>
                  <a:pt x="2281" y="2722"/>
                </a:lnTo>
                <a:lnTo>
                  <a:pt x="2280" y="2722"/>
                </a:lnTo>
                <a:lnTo>
                  <a:pt x="2278" y="2724"/>
                </a:lnTo>
                <a:lnTo>
                  <a:pt x="2278" y="2722"/>
                </a:lnTo>
                <a:lnTo>
                  <a:pt x="2280" y="2720"/>
                </a:lnTo>
                <a:lnTo>
                  <a:pt x="2280" y="2718"/>
                </a:lnTo>
                <a:lnTo>
                  <a:pt x="2281" y="2718"/>
                </a:lnTo>
                <a:lnTo>
                  <a:pt x="2281" y="2714"/>
                </a:lnTo>
                <a:lnTo>
                  <a:pt x="2280" y="2714"/>
                </a:lnTo>
                <a:lnTo>
                  <a:pt x="2280" y="2713"/>
                </a:lnTo>
                <a:lnTo>
                  <a:pt x="2281" y="2713"/>
                </a:lnTo>
                <a:lnTo>
                  <a:pt x="2281" y="2711"/>
                </a:lnTo>
                <a:lnTo>
                  <a:pt x="2280" y="2711"/>
                </a:lnTo>
                <a:lnTo>
                  <a:pt x="2278" y="2711"/>
                </a:lnTo>
                <a:lnTo>
                  <a:pt x="2276" y="2709"/>
                </a:lnTo>
                <a:lnTo>
                  <a:pt x="2274" y="2709"/>
                </a:lnTo>
                <a:lnTo>
                  <a:pt x="2272" y="2709"/>
                </a:lnTo>
                <a:lnTo>
                  <a:pt x="2270" y="2711"/>
                </a:lnTo>
                <a:lnTo>
                  <a:pt x="2268" y="2711"/>
                </a:lnTo>
                <a:lnTo>
                  <a:pt x="2268" y="2713"/>
                </a:lnTo>
                <a:lnTo>
                  <a:pt x="2266" y="2713"/>
                </a:lnTo>
                <a:lnTo>
                  <a:pt x="2264" y="2714"/>
                </a:lnTo>
                <a:lnTo>
                  <a:pt x="2264" y="2716"/>
                </a:lnTo>
                <a:lnTo>
                  <a:pt x="2262" y="2716"/>
                </a:lnTo>
                <a:lnTo>
                  <a:pt x="2262" y="2718"/>
                </a:lnTo>
                <a:lnTo>
                  <a:pt x="2264" y="2718"/>
                </a:lnTo>
                <a:lnTo>
                  <a:pt x="2264" y="2720"/>
                </a:lnTo>
                <a:lnTo>
                  <a:pt x="2266" y="2722"/>
                </a:lnTo>
                <a:lnTo>
                  <a:pt x="2268" y="2724"/>
                </a:lnTo>
                <a:lnTo>
                  <a:pt x="2268" y="2726"/>
                </a:lnTo>
                <a:lnTo>
                  <a:pt x="2268" y="2728"/>
                </a:lnTo>
                <a:lnTo>
                  <a:pt x="2268" y="2730"/>
                </a:lnTo>
                <a:lnTo>
                  <a:pt x="2266" y="2732"/>
                </a:lnTo>
                <a:lnTo>
                  <a:pt x="2264" y="2734"/>
                </a:lnTo>
                <a:lnTo>
                  <a:pt x="2262" y="2734"/>
                </a:lnTo>
                <a:lnTo>
                  <a:pt x="2262" y="2736"/>
                </a:lnTo>
                <a:lnTo>
                  <a:pt x="2262" y="2737"/>
                </a:lnTo>
                <a:lnTo>
                  <a:pt x="2260" y="2737"/>
                </a:lnTo>
                <a:lnTo>
                  <a:pt x="2258" y="2737"/>
                </a:lnTo>
                <a:lnTo>
                  <a:pt x="2258" y="2739"/>
                </a:lnTo>
                <a:lnTo>
                  <a:pt x="2258" y="2741"/>
                </a:lnTo>
                <a:lnTo>
                  <a:pt x="2258" y="2745"/>
                </a:lnTo>
                <a:lnTo>
                  <a:pt x="2257" y="2745"/>
                </a:lnTo>
                <a:lnTo>
                  <a:pt x="2255" y="2747"/>
                </a:lnTo>
                <a:lnTo>
                  <a:pt x="2253" y="2749"/>
                </a:lnTo>
                <a:lnTo>
                  <a:pt x="2251" y="2753"/>
                </a:lnTo>
                <a:lnTo>
                  <a:pt x="2251" y="2757"/>
                </a:lnTo>
                <a:lnTo>
                  <a:pt x="2251" y="2759"/>
                </a:lnTo>
                <a:lnTo>
                  <a:pt x="2249" y="2757"/>
                </a:lnTo>
                <a:lnTo>
                  <a:pt x="2249" y="2755"/>
                </a:lnTo>
                <a:lnTo>
                  <a:pt x="2247" y="2755"/>
                </a:lnTo>
                <a:lnTo>
                  <a:pt x="2249" y="2759"/>
                </a:lnTo>
                <a:lnTo>
                  <a:pt x="2247" y="2759"/>
                </a:lnTo>
                <a:lnTo>
                  <a:pt x="2245" y="2757"/>
                </a:lnTo>
                <a:lnTo>
                  <a:pt x="2245" y="2755"/>
                </a:lnTo>
                <a:lnTo>
                  <a:pt x="2243" y="2755"/>
                </a:lnTo>
                <a:lnTo>
                  <a:pt x="2241" y="2755"/>
                </a:lnTo>
                <a:lnTo>
                  <a:pt x="2239" y="2753"/>
                </a:lnTo>
                <a:lnTo>
                  <a:pt x="2239" y="2751"/>
                </a:lnTo>
                <a:lnTo>
                  <a:pt x="2239" y="2749"/>
                </a:lnTo>
                <a:lnTo>
                  <a:pt x="2237" y="2747"/>
                </a:lnTo>
                <a:lnTo>
                  <a:pt x="2237" y="2745"/>
                </a:lnTo>
                <a:lnTo>
                  <a:pt x="2235" y="2743"/>
                </a:lnTo>
                <a:lnTo>
                  <a:pt x="2235" y="2741"/>
                </a:lnTo>
                <a:lnTo>
                  <a:pt x="2237" y="2739"/>
                </a:lnTo>
                <a:lnTo>
                  <a:pt x="2237" y="2737"/>
                </a:lnTo>
                <a:lnTo>
                  <a:pt x="2237" y="2734"/>
                </a:lnTo>
                <a:lnTo>
                  <a:pt x="2239" y="2734"/>
                </a:lnTo>
                <a:lnTo>
                  <a:pt x="2241" y="2732"/>
                </a:lnTo>
                <a:lnTo>
                  <a:pt x="2241" y="2730"/>
                </a:lnTo>
                <a:lnTo>
                  <a:pt x="2241" y="2728"/>
                </a:lnTo>
                <a:lnTo>
                  <a:pt x="2241" y="2726"/>
                </a:lnTo>
                <a:lnTo>
                  <a:pt x="2241" y="2724"/>
                </a:lnTo>
                <a:lnTo>
                  <a:pt x="2241" y="2722"/>
                </a:lnTo>
                <a:lnTo>
                  <a:pt x="2243" y="2722"/>
                </a:lnTo>
                <a:lnTo>
                  <a:pt x="2243" y="2720"/>
                </a:lnTo>
                <a:lnTo>
                  <a:pt x="2243" y="2718"/>
                </a:lnTo>
                <a:lnTo>
                  <a:pt x="2241" y="2716"/>
                </a:lnTo>
                <a:lnTo>
                  <a:pt x="2241" y="2714"/>
                </a:lnTo>
                <a:lnTo>
                  <a:pt x="2241" y="2713"/>
                </a:lnTo>
                <a:lnTo>
                  <a:pt x="2239" y="2713"/>
                </a:lnTo>
                <a:lnTo>
                  <a:pt x="2239" y="2714"/>
                </a:lnTo>
                <a:lnTo>
                  <a:pt x="2237" y="2714"/>
                </a:lnTo>
                <a:lnTo>
                  <a:pt x="2235" y="2713"/>
                </a:lnTo>
                <a:lnTo>
                  <a:pt x="2233" y="2713"/>
                </a:lnTo>
                <a:lnTo>
                  <a:pt x="2230" y="2713"/>
                </a:lnTo>
                <a:lnTo>
                  <a:pt x="2230" y="2711"/>
                </a:lnTo>
                <a:lnTo>
                  <a:pt x="2232" y="2711"/>
                </a:lnTo>
                <a:lnTo>
                  <a:pt x="2232" y="2709"/>
                </a:lnTo>
                <a:lnTo>
                  <a:pt x="2233" y="2707"/>
                </a:lnTo>
                <a:lnTo>
                  <a:pt x="2232" y="2705"/>
                </a:lnTo>
                <a:lnTo>
                  <a:pt x="2230" y="2705"/>
                </a:lnTo>
                <a:lnTo>
                  <a:pt x="2228" y="2705"/>
                </a:lnTo>
                <a:lnTo>
                  <a:pt x="2226" y="2705"/>
                </a:lnTo>
                <a:lnTo>
                  <a:pt x="2226" y="2703"/>
                </a:lnTo>
                <a:lnTo>
                  <a:pt x="2224" y="2703"/>
                </a:lnTo>
                <a:lnTo>
                  <a:pt x="2224" y="2705"/>
                </a:lnTo>
                <a:lnTo>
                  <a:pt x="2222" y="2707"/>
                </a:lnTo>
                <a:lnTo>
                  <a:pt x="2222" y="2709"/>
                </a:lnTo>
                <a:lnTo>
                  <a:pt x="2222" y="2711"/>
                </a:lnTo>
                <a:lnTo>
                  <a:pt x="2222" y="2713"/>
                </a:lnTo>
                <a:lnTo>
                  <a:pt x="2220" y="2713"/>
                </a:lnTo>
                <a:lnTo>
                  <a:pt x="2222" y="2713"/>
                </a:lnTo>
                <a:lnTo>
                  <a:pt x="2222" y="2714"/>
                </a:lnTo>
                <a:lnTo>
                  <a:pt x="2224" y="2716"/>
                </a:lnTo>
                <a:lnTo>
                  <a:pt x="2224" y="2720"/>
                </a:lnTo>
                <a:lnTo>
                  <a:pt x="2226" y="2720"/>
                </a:lnTo>
                <a:lnTo>
                  <a:pt x="2226" y="2722"/>
                </a:lnTo>
                <a:lnTo>
                  <a:pt x="2228" y="2722"/>
                </a:lnTo>
                <a:lnTo>
                  <a:pt x="2226" y="2724"/>
                </a:lnTo>
                <a:lnTo>
                  <a:pt x="2224" y="2724"/>
                </a:lnTo>
                <a:lnTo>
                  <a:pt x="2224" y="2726"/>
                </a:lnTo>
                <a:lnTo>
                  <a:pt x="2224" y="2728"/>
                </a:lnTo>
                <a:lnTo>
                  <a:pt x="2226" y="2730"/>
                </a:lnTo>
                <a:lnTo>
                  <a:pt x="2226" y="2732"/>
                </a:lnTo>
                <a:lnTo>
                  <a:pt x="2226" y="2734"/>
                </a:lnTo>
                <a:lnTo>
                  <a:pt x="2224" y="2736"/>
                </a:lnTo>
                <a:lnTo>
                  <a:pt x="2222" y="2736"/>
                </a:lnTo>
                <a:lnTo>
                  <a:pt x="2222" y="2737"/>
                </a:lnTo>
                <a:lnTo>
                  <a:pt x="2222" y="2739"/>
                </a:lnTo>
                <a:lnTo>
                  <a:pt x="2224" y="2739"/>
                </a:lnTo>
                <a:lnTo>
                  <a:pt x="2226" y="2739"/>
                </a:lnTo>
                <a:lnTo>
                  <a:pt x="2226" y="2737"/>
                </a:lnTo>
                <a:lnTo>
                  <a:pt x="2228" y="2737"/>
                </a:lnTo>
                <a:lnTo>
                  <a:pt x="2228" y="2736"/>
                </a:lnTo>
                <a:lnTo>
                  <a:pt x="2228" y="2734"/>
                </a:lnTo>
                <a:lnTo>
                  <a:pt x="2228" y="2732"/>
                </a:lnTo>
                <a:lnTo>
                  <a:pt x="2230" y="2730"/>
                </a:lnTo>
                <a:lnTo>
                  <a:pt x="2230" y="2728"/>
                </a:lnTo>
                <a:lnTo>
                  <a:pt x="2232" y="2728"/>
                </a:lnTo>
                <a:lnTo>
                  <a:pt x="2233" y="2728"/>
                </a:lnTo>
                <a:lnTo>
                  <a:pt x="2233" y="2726"/>
                </a:lnTo>
                <a:lnTo>
                  <a:pt x="2233" y="2724"/>
                </a:lnTo>
                <a:lnTo>
                  <a:pt x="2233" y="2722"/>
                </a:lnTo>
                <a:lnTo>
                  <a:pt x="2237" y="2722"/>
                </a:lnTo>
                <a:lnTo>
                  <a:pt x="2237" y="2724"/>
                </a:lnTo>
                <a:lnTo>
                  <a:pt x="2237" y="2726"/>
                </a:lnTo>
                <a:lnTo>
                  <a:pt x="2237" y="2728"/>
                </a:lnTo>
                <a:lnTo>
                  <a:pt x="2237" y="2730"/>
                </a:lnTo>
                <a:lnTo>
                  <a:pt x="2237" y="2732"/>
                </a:lnTo>
                <a:lnTo>
                  <a:pt x="2235" y="2732"/>
                </a:lnTo>
                <a:lnTo>
                  <a:pt x="2235" y="2734"/>
                </a:lnTo>
                <a:lnTo>
                  <a:pt x="2235" y="2736"/>
                </a:lnTo>
                <a:lnTo>
                  <a:pt x="2235" y="2737"/>
                </a:lnTo>
                <a:lnTo>
                  <a:pt x="2233" y="2741"/>
                </a:lnTo>
                <a:lnTo>
                  <a:pt x="2232" y="2741"/>
                </a:lnTo>
                <a:lnTo>
                  <a:pt x="2232" y="2743"/>
                </a:lnTo>
                <a:lnTo>
                  <a:pt x="2233" y="2743"/>
                </a:lnTo>
                <a:lnTo>
                  <a:pt x="2233" y="2745"/>
                </a:lnTo>
                <a:lnTo>
                  <a:pt x="2233" y="2747"/>
                </a:lnTo>
                <a:lnTo>
                  <a:pt x="2235" y="2749"/>
                </a:lnTo>
                <a:lnTo>
                  <a:pt x="2233" y="2749"/>
                </a:lnTo>
                <a:lnTo>
                  <a:pt x="2230" y="2751"/>
                </a:lnTo>
                <a:lnTo>
                  <a:pt x="2230" y="2749"/>
                </a:lnTo>
                <a:lnTo>
                  <a:pt x="2230" y="2747"/>
                </a:lnTo>
                <a:lnTo>
                  <a:pt x="2228" y="2745"/>
                </a:lnTo>
                <a:lnTo>
                  <a:pt x="2226" y="2745"/>
                </a:lnTo>
                <a:lnTo>
                  <a:pt x="2224" y="2743"/>
                </a:lnTo>
                <a:lnTo>
                  <a:pt x="2222" y="2741"/>
                </a:lnTo>
                <a:lnTo>
                  <a:pt x="2220" y="2741"/>
                </a:lnTo>
                <a:lnTo>
                  <a:pt x="2218" y="2743"/>
                </a:lnTo>
                <a:lnTo>
                  <a:pt x="2218" y="2745"/>
                </a:lnTo>
                <a:lnTo>
                  <a:pt x="2218" y="2747"/>
                </a:lnTo>
                <a:lnTo>
                  <a:pt x="2218" y="2749"/>
                </a:lnTo>
                <a:lnTo>
                  <a:pt x="2218" y="2751"/>
                </a:lnTo>
                <a:lnTo>
                  <a:pt x="2220" y="2751"/>
                </a:lnTo>
                <a:lnTo>
                  <a:pt x="2222" y="2753"/>
                </a:lnTo>
                <a:lnTo>
                  <a:pt x="2222" y="2755"/>
                </a:lnTo>
                <a:lnTo>
                  <a:pt x="2224" y="2755"/>
                </a:lnTo>
                <a:lnTo>
                  <a:pt x="2226" y="2757"/>
                </a:lnTo>
                <a:lnTo>
                  <a:pt x="2224" y="2759"/>
                </a:lnTo>
                <a:lnTo>
                  <a:pt x="2222" y="2759"/>
                </a:lnTo>
                <a:lnTo>
                  <a:pt x="2222" y="2761"/>
                </a:lnTo>
                <a:lnTo>
                  <a:pt x="2220" y="2761"/>
                </a:lnTo>
                <a:lnTo>
                  <a:pt x="2220" y="2759"/>
                </a:lnTo>
                <a:lnTo>
                  <a:pt x="2218" y="2757"/>
                </a:lnTo>
                <a:lnTo>
                  <a:pt x="2216" y="2757"/>
                </a:lnTo>
                <a:lnTo>
                  <a:pt x="2218" y="2755"/>
                </a:lnTo>
                <a:lnTo>
                  <a:pt x="2216" y="2753"/>
                </a:lnTo>
                <a:lnTo>
                  <a:pt x="2216" y="2751"/>
                </a:lnTo>
                <a:lnTo>
                  <a:pt x="2214" y="2751"/>
                </a:lnTo>
                <a:lnTo>
                  <a:pt x="2214" y="2753"/>
                </a:lnTo>
                <a:lnTo>
                  <a:pt x="2212" y="2751"/>
                </a:lnTo>
                <a:lnTo>
                  <a:pt x="2210" y="2751"/>
                </a:lnTo>
                <a:lnTo>
                  <a:pt x="2210" y="2749"/>
                </a:lnTo>
                <a:lnTo>
                  <a:pt x="2210" y="2747"/>
                </a:lnTo>
                <a:lnTo>
                  <a:pt x="2209" y="2747"/>
                </a:lnTo>
                <a:lnTo>
                  <a:pt x="2209" y="2751"/>
                </a:lnTo>
                <a:lnTo>
                  <a:pt x="2209" y="2753"/>
                </a:lnTo>
                <a:lnTo>
                  <a:pt x="2210" y="2753"/>
                </a:lnTo>
                <a:lnTo>
                  <a:pt x="2209" y="2757"/>
                </a:lnTo>
                <a:lnTo>
                  <a:pt x="2210" y="2759"/>
                </a:lnTo>
                <a:lnTo>
                  <a:pt x="2209" y="2759"/>
                </a:lnTo>
                <a:lnTo>
                  <a:pt x="2209" y="2757"/>
                </a:lnTo>
                <a:lnTo>
                  <a:pt x="2207" y="2755"/>
                </a:lnTo>
                <a:lnTo>
                  <a:pt x="2205" y="2753"/>
                </a:lnTo>
                <a:lnTo>
                  <a:pt x="2207" y="2755"/>
                </a:lnTo>
                <a:lnTo>
                  <a:pt x="2205" y="2757"/>
                </a:lnTo>
                <a:lnTo>
                  <a:pt x="2205" y="2759"/>
                </a:lnTo>
                <a:lnTo>
                  <a:pt x="2207" y="2759"/>
                </a:lnTo>
                <a:lnTo>
                  <a:pt x="2205" y="2761"/>
                </a:lnTo>
                <a:lnTo>
                  <a:pt x="2203" y="2761"/>
                </a:lnTo>
                <a:lnTo>
                  <a:pt x="2203" y="2759"/>
                </a:lnTo>
                <a:lnTo>
                  <a:pt x="2203" y="2757"/>
                </a:lnTo>
                <a:lnTo>
                  <a:pt x="2201" y="2757"/>
                </a:lnTo>
                <a:lnTo>
                  <a:pt x="2199" y="2759"/>
                </a:lnTo>
                <a:lnTo>
                  <a:pt x="2199" y="2757"/>
                </a:lnTo>
                <a:lnTo>
                  <a:pt x="2197" y="2755"/>
                </a:lnTo>
                <a:lnTo>
                  <a:pt x="2195" y="2755"/>
                </a:lnTo>
                <a:lnTo>
                  <a:pt x="2195" y="2753"/>
                </a:lnTo>
                <a:lnTo>
                  <a:pt x="2193" y="2751"/>
                </a:lnTo>
                <a:lnTo>
                  <a:pt x="2193" y="2749"/>
                </a:lnTo>
                <a:lnTo>
                  <a:pt x="2193" y="2747"/>
                </a:lnTo>
                <a:lnTo>
                  <a:pt x="2195" y="2747"/>
                </a:lnTo>
                <a:lnTo>
                  <a:pt x="2197" y="2749"/>
                </a:lnTo>
                <a:lnTo>
                  <a:pt x="2195" y="2751"/>
                </a:lnTo>
                <a:lnTo>
                  <a:pt x="2197" y="2751"/>
                </a:lnTo>
                <a:lnTo>
                  <a:pt x="2199" y="2751"/>
                </a:lnTo>
                <a:lnTo>
                  <a:pt x="2201" y="2749"/>
                </a:lnTo>
                <a:lnTo>
                  <a:pt x="2203" y="2745"/>
                </a:lnTo>
                <a:lnTo>
                  <a:pt x="2203" y="2743"/>
                </a:lnTo>
                <a:lnTo>
                  <a:pt x="2205" y="2743"/>
                </a:lnTo>
                <a:lnTo>
                  <a:pt x="2207" y="2743"/>
                </a:lnTo>
                <a:lnTo>
                  <a:pt x="2209" y="2745"/>
                </a:lnTo>
                <a:lnTo>
                  <a:pt x="2209" y="2743"/>
                </a:lnTo>
                <a:lnTo>
                  <a:pt x="2209" y="2741"/>
                </a:lnTo>
                <a:lnTo>
                  <a:pt x="2210" y="2739"/>
                </a:lnTo>
                <a:lnTo>
                  <a:pt x="2210" y="2737"/>
                </a:lnTo>
                <a:lnTo>
                  <a:pt x="2210" y="2736"/>
                </a:lnTo>
                <a:lnTo>
                  <a:pt x="2210" y="2734"/>
                </a:lnTo>
                <a:lnTo>
                  <a:pt x="2209" y="2732"/>
                </a:lnTo>
                <a:lnTo>
                  <a:pt x="2209" y="2734"/>
                </a:lnTo>
                <a:lnTo>
                  <a:pt x="2207" y="2734"/>
                </a:lnTo>
                <a:lnTo>
                  <a:pt x="2207" y="2736"/>
                </a:lnTo>
                <a:lnTo>
                  <a:pt x="2205" y="2736"/>
                </a:lnTo>
                <a:lnTo>
                  <a:pt x="2203" y="2734"/>
                </a:lnTo>
                <a:lnTo>
                  <a:pt x="2203" y="2736"/>
                </a:lnTo>
                <a:lnTo>
                  <a:pt x="2201" y="2736"/>
                </a:lnTo>
                <a:lnTo>
                  <a:pt x="2201" y="2737"/>
                </a:lnTo>
                <a:lnTo>
                  <a:pt x="2201" y="2739"/>
                </a:lnTo>
                <a:lnTo>
                  <a:pt x="2201" y="2741"/>
                </a:lnTo>
                <a:lnTo>
                  <a:pt x="2199" y="2741"/>
                </a:lnTo>
                <a:lnTo>
                  <a:pt x="2197" y="2743"/>
                </a:lnTo>
                <a:lnTo>
                  <a:pt x="2197" y="2745"/>
                </a:lnTo>
                <a:lnTo>
                  <a:pt x="2195" y="2745"/>
                </a:lnTo>
                <a:lnTo>
                  <a:pt x="2195" y="2743"/>
                </a:lnTo>
                <a:lnTo>
                  <a:pt x="2193" y="2741"/>
                </a:lnTo>
                <a:lnTo>
                  <a:pt x="2193" y="2739"/>
                </a:lnTo>
                <a:lnTo>
                  <a:pt x="2191" y="2739"/>
                </a:lnTo>
                <a:lnTo>
                  <a:pt x="2191" y="2737"/>
                </a:lnTo>
                <a:lnTo>
                  <a:pt x="2191" y="2736"/>
                </a:lnTo>
                <a:lnTo>
                  <a:pt x="2191" y="2734"/>
                </a:lnTo>
                <a:lnTo>
                  <a:pt x="2189" y="2736"/>
                </a:lnTo>
                <a:lnTo>
                  <a:pt x="2187" y="2737"/>
                </a:lnTo>
                <a:lnTo>
                  <a:pt x="2185" y="2736"/>
                </a:lnTo>
                <a:lnTo>
                  <a:pt x="2184" y="2736"/>
                </a:lnTo>
                <a:lnTo>
                  <a:pt x="2184" y="2734"/>
                </a:lnTo>
                <a:lnTo>
                  <a:pt x="2182" y="2736"/>
                </a:lnTo>
                <a:lnTo>
                  <a:pt x="2182" y="2737"/>
                </a:lnTo>
                <a:lnTo>
                  <a:pt x="2182" y="2739"/>
                </a:lnTo>
                <a:lnTo>
                  <a:pt x="2180" y="2741"/>
                </a:lnTo>
                <a:lnTo>
                  <a:pt x="2180" y="2739"/>
                </a:lnTo>
                <a:lnTo>
                  <a:pt x="2178" y="2739"/>
                </a:lnTo>
                <a:lnTo>
                  <a:pt x="2176" y="2739"/>
                </a:lnTo>
                <a:lnTo>
                  <a:pt x="2176" y="2737"/>
                </a:lnTo>
                <a:lnTo>
                  <a:pt x="2174" y="2737"/>
                </a:lnTo>
                <a:lnTo>
                  <a:pt x="2174" y="2739"/>
                </a:lnTo>
                <a:lnTo>
                  <a:pt x="2174" y="2741"/>
                </a:lnTo>
                <a:lnTo>
                  <a:pt x="2176" y="2741"/>
                </a:lnTo>
                <a:lnTo>
                  <a:pt x="2176" y="2743"/>
                </a:lnTo>
                <a:lnTo>
                  <a:pt x="2178" y="2743"/>
                </a:lnTo>
                <a:lnTo>
                  <a:pt x="2178" y="2745"/>
                </a:lnTo>
                <a:lnTo>
                  <a:pt x="2178" y="2747"/>
                </a:lnTo>
                <a:lnTo>
                  <a:pt x="2176" y="2747"/>
                </a:lnTo>
                <a:lnTo>
                  <a:pt x="2176" y="2749"/>
                </a:lnTo>
                <a:lnTo>
                  <a:pt x="2174" y="2749"/>
                </a:lnTo>
                <a:lnTo>
                  <a:pt x="2176" y="2751"/>
                </a:lnTo>
                <a:lnTo>
                  <a:pt x="2176" y="2753"/>
                </a:lnTo>
                <a:lnTo>
                  <a:pt x="2176" y="2757"/>
                </a:lnTo>
                <a:lnTo>
                  <a:pt x="2174" y="2757"/>
                </a:lnTo>
                <a:lnTo>
                  <a:pt x="2172" y="2757"/>
                </a:lnTo>
                <a:lnTo>
                  <a:pt x="2170" y="2755"/>
                </a:lnTo>
                <a:lnTo>
                  <a:pt x="2172" y="2755"/>
                </a:lnTo>
                <a:lnTo>
                  <a:pt x="2172" y="2753"/>
                </a:lnTo>
                <a:lnTo>
                  <a:pt x="2172" y="2751"/>
                </a:lnTo>
                <a:lnTo>
                  <a:pt x="2170" y="2749"/>
                </a:lnTo>
                <a:lnTo>
                  <a:pt x="2170" y="2747"/>
                </a:lnTo>
                <a:lnTo>
                  <a:pt x="2168" y="2747"/>
                </a:lnTo>
                <a:lnTo>
                  <a:pt x="2168" y="2749"/>
                </a:lnTo>
                <a:lnTo>
                  <a:pt x="2168" y="2751"/>
                </a:lnTo>
                <a:lnTo>
                  <a:pt x="2166" y="2753"/>
                </a:lnTo>
                <a:lnTo>
                  <a:pt x="2166" y="2755"/>
                </a:lnTo>
                <a:lnTo>
                  <a:pt x="2164" y="2757"/>
                </a:lnTo>
                <a:lnTo>
                  <a:pt x="2164" y="2759"/>
                </a:lnTo>
                <a:lnTo>
                  <a:pt x="2166" y="2759"/>
                </a:lnTo>
                <a:lnTo>
                  <a:pt x="2168" y="2759"/>
                </a:lnTo>
                <a:lnTo>
                  <a:pt x="2170" y="2759"/>
                </a:lnTo>
                <a:lnTo>
                  <a:pt x="2170" y="2761"/>
                </a:lnTo>
                <a:lnTo>
                  <a:pt x="2172" y="2761"/>
                </a:lnTo>
                <a:lnTo>
                  <a:pt x="2172" y="2762"/>
                </a:lnTo>
                <a:lnTo>
                  <a:pt x="2172" y="2764"/>
                </a:lnTo>
                <a:lnTo>
                  <a:pt x="2174" y="2764"/>
                </a:lnTo>
                <a:lnTo>
                  <a:pt x="2176" y="2764"/>
                </a:lnTo>
                <a:lnTo>
                  <a:pt x="2178" y="2762"/>
                </a:lnTo>
                <a:lnTo>
                  <a:pt x="2178" y="2761"/>
                </a:lnTo>
                <a:lnTo>
                  <a:pt x="2178" y="2759"/>
                </a:lnTo>
                <a:lnTo>
                  <a:pt x="2180" y="2759"/>
                </a:lnTo>
                <a:lnTo>
                  <a:pt x="2182" y="2761"/>
                </a:lnTo>
                <a:lnTo>
                  <a:pt x="2184" y="2761"/>
                </a:lnTo>
                <a:lnTo>
                  <a:pt x="2185" y="2762"/>
                </a:lnTo>
                <a:lnTo>
                  <a:pt x="2185" y="2764"/>
                </a:lnTo>
                <a:lnTo>
                  <a:pt x="2185" y="2766"/>
                </a:lnTo>
                <a:lnTo>
                  <a:pt x="2185" y="2768"/>
                </a:lnTo>
                <a:lnTo>
                  <a:pt x="2184" y="2768"/>
                </a:lnTo>
                <a:lnTo>
                  <a:pt x="2182" y="2768"/>
                </a:lnTo>
                <a:lnTo>
                  <a:pt x="2182" y="2766"/>
                </a:lnTo>
                <a:lnTo>
                  <a:pt x="2180" y="2766"/>
                </a:lnTo>
                <a:lnTo>
                  <a:pt x="2178" y="2766"/>
                </a:lnTo>
                <a:lnTo>
                  <a:pt x="2178" y="2768"/>
                </a:lnTo>
                <a:lnTo>
                  <a:pt x="2178" y="2770"/>
                </a:lnTo>
                <a:lnTo>
                  <a:pt x="2180" y="2770"/>
                </a:lnTo>
                <a:lnTo>
                  <a:pt x="2182" y="2772"/>
                </a:lnTo>
                <a:lnTo>
                  <a:pt x="2184" y="2772"/>
                </a:lnTo>
                <a:lnTo>
                  <a:pt x="2182" y="2774"/>
                </a:lnTo>
                <a:lnTo>
                  <a:pt x="2182" y="2778"/>
                </a:lnTo>
                <a:lnTo>
                  <a:pt x="2180" y="2782"/>
                </a:lnTo>
                <a:lnTo>
                  <a:pt x="2182" y="2784"/>
                </a:lnTo>
                <a:lnTo>
                  <a:pt x="2182" y="2785"/>
                </a:lnTo>
                <a:lnTo>
                  <a:pt x="2184" y="2785"/>
                </a:lnTo>
                <a:lnTo>
                  <a:pt x="2184" y="2787"/>
                </a:lnTo>
                <a:lnTo>
                  <a:pt x="2185" y="2787"/>
                </a:lnTo>
                <a:lnTo>
                  <a:pt x="2185" y="2789"/>
                </a:lnTo>
                <a:lnTo>
                  <a:pt x="2187" y="2791"/>
                </a:lnTo>
                <a:lnTo>
                  <a:pt x="2189" y="2793"/>
                </a:lnTo>
                <a:lnTo>
                  <a:pt x="2191" y="2793"/>
                </a:lnTo>
                <a:lnTo>
                  <a:pt x="2191" y="2795"/>
                </a:lnTo>
                <a:lnTo>
                  <a:pt x="2193" y="2797"/>
                </a:lnTo>
                <a:lnTo>
                  <a:pt x="2193" y="2799"/>
                </a:lnTo>
                <a:lnTo>
                  <a:pt x="2195" y="2801"/>
                </a:lnTo>
                <a:lnTo>
                  <a:pt x="2195" y="2803"/>
                </a:lnTo>
                <a:lnTo>
                  <a:pt x="2195" y="2805"/>
                </a:lnTo>
                <a:lnTo>
                  <a:pt x="2195" y="2807"/>
                </a:lnTo>
                <a:lnTo>
                  <a:pt x="2197" y="2809"/>
                </a:lnTo>
                <a:lnTo>
                  <a:pt x="2197" y="2810"/>
                </a:lnTo>
                <a:lnTo>
                  <a:pt x="2199" y="2810"/>
                </a:lnTo>
                <a:lnTo>
                  <a:pt x="2201" y="2810"/>
                </a:lnTo>
                <a:lnTo>
                  <a:pt x="2203" y="2812"/>
                </a:lnTo>
                <a:lnTo>
                  <a:pt x="2203" y="2814"/>
                </a:lnTo>
                <a:lnTo>
                  <a:pt x="2201" y="2812"/>
                </a:lnTo>
                <a:lnTo>
                  <a:pt x="2199" y="2812"/>
                </a:lnTo>
                <a:lnTo>
                  <a:pt x="2199" y="2814"/>
                </a:lnTo>
                <a:lnTo>
                  <a:pt x="2197" y="2812"/>
                </a:lnTo>
                <a:lnTo>
                  <a:pt x="2195" y="2812"/>
                </a:lnTo>
                <a:lnTo>
                  <a:pt x="2193" y="2812"/>
                </a:lnTo>
                <a:lnTo>
                  <a:pt x="2191" y="2810"/>
                </a:lnTo>
                <a:lnTo>
                  <a:pt x="2189" y="2810"/>
                </a:lnTo>
                <a:lnTo>
                  <a:pt x="2187" y="2810"/>
                </a:lnTo>
                <a:lnTo>
                  <a:pt x="2187" y="2809"/>
                </a:lnTo>
                <a:lnTo>
                  <a:pt x="2189" y="2809"/>
                </a:lnTo>
                <a:lnTo>
                  <a:pt x="2189" y="2807"/>
                </a:lnTo>
                <a:lnTo>
                  <a:pt x="2191" y="2807"/>
                </a:lnTo>
                <a:lnTo>
                  <a:pt x="2193" y="2807"/>
                </a:lnTo>
                <a:lnTo>
                  <a:pt x="2193" y="2805"/>
                </a:lnTo>
                <a:lnTo>
                  <a:pt x="2193" y="2803"/>
                </a:lnTo>
                <a:lnTo>
                  <a:pt x="2193" y="2801"/>
                </a:lnTo>
                <a:lnTo>
                  <a:pt x="2191" y="2799"/>
                </a:lnTo>
                <a:lnTo>
                  <a:pt x="2189" y="2797"/>
                </a:lnTo>
                <a:lnTo>
                  <a:pt x="2187" y="2797"/>
                </a:lnTo>
                <a:lnTo>
                  <a:pt x="2185" y="2797"/>
                </a:lnTo>
                <a:lnTo>
                  <a:pt x="2184" y="2797"/>
                </a:lnTo>
                <a:lnTo>
                  <a:pt x="2185" y="2795"/>
                </a:lnTo>
                <a:lnTo>
                  <a:pt x="2187" y="2795"/>
                </a:lnTo>
                <a:lnTo>
                  <a:pt x="2187" y="2793"/>
                </a:lnTo>
                <a:lnTo>
                  <a:pt x="2185" y="2793"/>
                </a:lnTo>
                <a:lnTo>
                  <a:pt x="2184" y="2793"/>
                </a:lnTo>
                <a:lnTo>
                  <a:pt x="2182" y="2795"/>
                </a:lnTo>
                <a:lnTo>
                  <a:pt x="2180" y="2793"/>
                </a:lnTo>
                <a:lnTo>
                  <a:pt x="2180" y="2791"/>
                </a:lnTo>
                <a:lnTo>
                  <a:pt x="2180" y="2789"/>
                </a:lnTo>
                <a:lnTo>
                  <a:pt x="2180" y="2787"/>
                </a:lnTo>
                <a:lnTo>
                  <a:pt x="2180" y="2785"/>
                </a:lnTo>
                <a:lnTo>
                  <a:pt x="2178" y="2784"/>
                </a:lnTo>
                <a:lnTo>
                  <a:pt x="2176" y="2785"/>
                </a:lnTo>
                <a:lnTo>
                  <a:pt x="2174" y="2785"/>
                </a:lnTo>
                <a:lnTo>
                  <a:pt x="2176" y="2785"/>
                </a:lnTo>
                <a:lnTo>
                  <a:pt x="2176" y="2787"/>
                </a:lnTo>
                <a:lnTo>
                  <a:pt x="2178" y="2787"/>
                </a:lnTo>
                <a:lnTo>
                  <a:pt x="2176" y="2789"/>
                </a:lnTo>
                <a:lnTo>
                  <a:pt x="2174" y="2789"/>
                </a:lnTo>
                <a:lnTo>
                  <a:pt x="2174" y="2787"/>
                </a:lnTo>
                <a:lnTo>
                  <a:pt x="2172" y="2785"/>
                </a:lnTo>
                <a:lnTo>
                  <a:pt x="2172" y="2784"/>
                </a:lnTo>
                <a:lnTo>
                  <a:pt x="2170" y="2784"/>
                </a:lnTo>
                <a:lnTo>
                  <a:pt x="2170" y="2782"/>
                </a:lnTo>
                <a:lnTo>
                  <a:pt x="2168" y="2782"/>
                </a:lnTo>
                <a:lnTo>
                  <a:pt x="2166" y="2782"/>
                </a:lnTo>
                <a:lnTo>
                  <a:pt x="2166" y="2780"/>
                </a:lnTo>
                <a:lnTo>
                  <a:pt x="2162" y="2780"/>
                </a:lnTo>
                <a:lnTo>
                  <a:pt x="2162" y="2778"/>
                </a:lnTo>
                <a:lnTo>
                  <a:pt x="2160" y="2778"/>
                </a:lnTo>
                <a:lnTo>
                  <a:pt x="2160" y="2776"/>
                </a:lnTo>
                <a:lnTo>
                  <a:pt x="2159" y="2776"/>
                </a:lnTo>
                <a:lnTo>
                  <a:pt x="2157" y="2776"/>
                </a:lnTo>
                <a:lnTo>
                  <a:pt x="2155" y="2776"/>
                </a:lnTo>
                <a:lnTo>
                  <a:pt x="2155" y="2778"/>
                </a:lnTo>
                <a:lnTo>
                  <a:pt x="2155" y="2780"/>
                </a:lnTo>
                <a:lnTo>
                  <a:pt x="2157" y="2782"/>
                </a:lnTo>
                <a:lnTo>
                  <a:pt x="2159" y="2785"/>
                </a:lnTo>
                <a:lnTo>
                  <a:pt x="2159" y="2784"/>
                </a:lnTo>
                <a:lnTo>
                  <a:pt x="2160" y="2784"/>
                </a:lnTo>
                <a:lnTo>
                  <a:pt x="2162" y="2784"/>
                </a:lnTo>
                <a:lnTo>
                  <a:pt x="2164" y="2782"/>
                </a:lnTo>
                <a:lnTo>
                  <a:pt x="2164" y="2784"/>
                </a:lnTo>
                <a:lnTo>
                  <a:pt x="2166" y="2784"/>
                </a:lnTo>
                <a:lnTo>
                  <a:pt x="2168" y="2785"/>
                </a:lnTo>
                <a:lnTo>
                  <a:pt x="2166" y="2785"/>
                </a:lnTo>
                <a:lnTo>
                  <a:pt x="2166" y="2787"/>
                </a:lnTo>
                <a:lnTo>
                  <a:pt x="2166" y="2789"/>
                </a:lnTo>
                <a:lnTo>
                  <a:pt x="2168" y="2791"/>
                </a:lnTo>
                <a:lnTo>
                  <a:pt x="2166" y="2791"/>
                </a:lnTo>
                <a:lnTo>
                  <a:pt x="2166" y="2793"/>
                </a:lnTo>
                <a:lnTo>
                  <a:pt x="2168" y="2793"/>
                </a:lnTo>
                <a:lnTo>
                  <a:pt x="2170" y="2797"/>
                </a:lnTo>
                <a:lnTo>
                  <a:pt x="2170" y="2799"/>
                </a:lnTo>
                <a:lnTo>
                  <a:pt x="2172" y="2799"/>
                </a:lnTo>
                <a:lnTo>
                  <a:pt x="2172" y="2801"/>
                </a:lnTo>
                <a:lnTo>
                  <a:pt x="2170" y="2801"/>
                </a:lnTo>
                <a:lnTo>
                  <a:pt x="2168" y="2801"/>
                </a:lnTo>
                <a:lnTo>
                  <a:pt x="2168" y="2799"/>
                </a:lnTo>
                <a:lnTo>
                  <a:pt x="2168" y="2797"/>
                </a:lnTo>
                <a:lnTo>
                  <a:pt x="2164" y="2797"/>
                </a:lnTo>
                <a:lnTo>
                  <a:pt x="2166" y="2799"/>
                </a:lnTo>
                <a:lnTo>
                  <a:pt x="2166" y="2801"/>
                </a:lnTo>
                <a:lnTo>
                  <a:pt x="2166" y="2803"/>
                </a:lnTo>
                <a:lnTo>
                  <a:pt x="2168" y="2805"/>
                </a:lnTo>
                <a:lnTo>
                  <a:pt x="2168" y="2809"/>
                </a:lnTo>
                <a:lnTo>
                  <a:pt x="2166" y="2807"/>
                </a:lnTo>
                <a:lnTo>
                  <a:pt x="2164" y="2805"/>
                </a:lnTo>
                <a:lnTo>
                  <a:pt x="2164" y="2803"/>
                </a:lnTo>
                <a:lnTo>
                  <a:pt x="2162" y="2801"/>
                </a:lnTo>
                <a:lnTo>
                  <a:pt x="2160" y="2801"/>
                </a:lnTo>
                <a:lnTo>
                  <a:pt x="2160" y="2799"/>
                </a:lnTo>
                <a:lnTo>
                  <a:pt x="2160" y="2797"/>
                </a:lnTo>
                <a:lnTo>
                  <a:pt x="2160" y="2795"/>
                </a:lnTo>
                <a:lnTo>
                  <a:pt x="2159" y="2793"/>
                </a:lnTo>
                <a:lnTo>
                  <a:pt x="2159" y="2791"/>
                </a:lnTo>
                <a:lnTo>
                  <a:pt x="2157" y="2789"/>
                </a:lnTo>
                <a:lnTo>
                  <a:pt x="2155" y="2787"/>
                </a:lnTo>
                <a:lnTo>
                  <a:pt x="2155" y="2785"/>
                </a:lnTo>
                <a:lnTo>
                  <a:pt x="2153" y="2785"/>
                </a:lnTo>
                <a:lnTo>
                  <a:pt x="2151" y="2784"/>
                </a:lnTo>
                <a:lnTo>
                  <a:pt x="2151" y="2785"/>
                </a:lnTo>
                <a:lnTo>
                  <a:pt x="2149" y="2785"/>
                </a:lnTo>
                <a:lnTo>
                  <a:pt x="2149" y="2787"/>
                </a:lnTo>
                <a:lnTo>
                  <a:pt x="2149" y="2789"/>
                </a:lnTo>
                <a:lnTo>
                  <a:pt x="2151" y="2789"/>
                </a:lnTo>
                <a:lnTo>
                  <a:pt x="2151" y="2791"/>
                </a:lnTo>
                <a:lnTo>
                  <a:pt x="2153" y="2789"/>
                </a:lnTo>
                <a:lnTo>
                  <a:pt x="2155" y="2791"/>
                </a:lnTo>
                <a:lnTo>
                  <a:pt x="2155" y="2793"/>
                </a:lnTo>
                <a:lnTo>
                  <a:pt x="2155" y="2795"/>
                </a:lnTo>
                <a:lnTo>
                  <a:pt x="2155" y="2797"/>
                </a:lnTo>
                <a:lnTo>
                  <a:pt x="2155" y="2799"/>
                </a:lnTo>
                <a:lnTo>
                  <a:pt x="2153" y="2799"/>
                </a:lnTo>
                <a:lnTo>
                  <a:pt x="2153" y="2801"/>
                </a:lnTo>
                <a:lnTo>
                  <a:pt x="2153" y="2799"/>
                </a:lnTo>
                <a:lnTo>
                  <a:pt x="2153" y="2797"/>
                </a:lnTo>
                <a:lnTo>
                  <a:pt x="2153" y="2793"/>
                </a:lnTo>
                <a:lnTo>
                  <a:pt x="2151" y="2793"/>
                </a:lnTo>
                <a:lnTo>
                  <a:pt x="2151" y="2795"/>
                </a:lnTo>
                <a:lnTo>
                  <a:pt x="2151" y="2797"/>
                </a:lnTo>
                <a:lnTo>
                  <a:pt x="2149" y="2799"/>
                </a:lnTo>
                <a:lnTo>
                  <a:pt x="2147" y="2795"/>
                </a:lnTo>
                <a:lnTo>
                  <a:pt x="2147" y="2793"/>
                </a:lnTo>
                <a:lnTo>
                  <a:pt x="2147" y="2791"/>
                </a:lnTo>
                <a:lnTo>
                  <a:pt x="2145" y="2791"/>
                </a:lnTo>
                <a:lnTo>
                  <a:pt x="2145" y="2793"/>
                </a:lnTo>
                <a:lnTo>
                  <a:pt x="2145" y="2795"/>
                </a:lnTo>
                <a:lnTo>
                  <a:pt x="2145" y="2797"/>
                </a:lnTo>
                <a:lnTo>
                  <a:pt x="2143" y="2799"/>
                </a:lnTo>
                <a:lnTo>
                  <a:pt x="2141" y="2799"/>
                </a:lnTo>
                <a:lnTo>
                  <a:pt x="2141" y="2797"/>
                </a:lnTo>
                <a:lnTo>
                  <a:pt x="2139" y="2795"/>
                </a:lnTo>
                <a:lnTo>
                  <a:pt x="2139" y="2793"/>
                </a:lnTo>
                <a:lnTo>
                  <a:pt x="2139" y="2791"/>
                </a:lnTo>
                <a:lnTo>
                  <a:pt x="2139" y="2789"/>
                </a:lnTo>
                <a:lnTo>
                  <a:pt x="2137" y="2789"/>
                </a:lnTo>
                <a:lnTo>
                  <a:pt x="2137" y="2791"/>
                </a:lnTo>
                <a:lnTo>
                  <a:pt x="2136" y="2791"/>
                </a:lnTo>
                <a:lnTo>
                  <a:pt x="2136" y="2793"/>
                </a:lnTo>
                <a:lnTo>
                  <a:pt x="2137" y="2795"/>
                </a:lnTo>
                <a:lnTo>
                  <a:pt x="2136" y="2797"/>
                </a:lnTo>
                <a:lnTo>
                  <a:pt x="2136" y="2799"/>
                </a:lnTo>
                <a:lnTo>
                  <a:pt x="2137" y="2801"/>
                </a:lnTo>
                <a:lnTo>
                  <a:pt x="2139" y="2805"/>
                </a:lnTo>
                <a:lnTo>
                  <a:pt x="2141" y="2807"/>
                </a:lnTo>
                <a:lnTo>
                  <a:pt x="2141" y="2809"/>
                </a:lnTo>
                <a:lnTo>
                  <a:pt x="2143" y="2807"/>
                </a:lnTo>
                <a:lnTo>
                  <a:pt x="2143" y="2810"/>
                </a:lnTo>
                <a:lnTo>
                  <a:pt x="2141" y="2810"/>
                </a:lnTo>
                <a:lnTo>
                  <a:pt x="2141" y="2812"/>
                </a:lnTo>
                <a:lnTo>
                  <a:pt x="2143" y="2812"/>
                </a:lnTo>
                <a:lnTo>
                  <a:pt x="2143" y="2814"/>
                </a:lnTo>
                <a:lnTo>
                  <a:pt x="2145" y="2816"/>
                </a:lnTo>
                <a:lnTo>
                  <a:pt x="2145" y="2818"/>
                </a:lnTo>
                <a:lnTo>
                  <a:pt x="2147" y="2818"/>
                </a:lnTo>
                <a:lnTo>
                  <a:pt x="2147" y="2820"/>
                </a:lnTo>
                <a:lnTo>
                  <a:pt x="2147" y="2822"/>
                </a:lnTo>
                <a:lnTo>
                  <a:pt x="2149" y="2824"/>
                </a:lnTo>
                <a:lnTo>
                  <a:pt x="2149" y="2826"/>
                </a:lnTo>
                <a:lnTo>
                  <a:pt x="2147" y="2824"/>
                </a:lnTo>
                <a:lnTo>
                  <a:pt x="2145" y="2822"/>
                </a:lnTo>
                <a:lnTo>
                  <a:pt x="2143" y="2824"/>
                </a:lnTo>
                <a:lnTo>
                  <a:pt x="2145" y="2826"/>
                </a:lnTo>
                <a:lnTo>
                  <a:pt x="2145" y="2830"/>
                </a:lnTo>
                <a:lnTo>
                  <a:pt x="2143" y="2832"/>
                </a:lnTo>
                <a:lnTo>
                  <a:pt x="2143" y="2830"/>
                </a:lnTo>
                <a:lnTo>
                  <a:pt x="2143" y="2828"/>
                </a:lnTo>
                <a:lnTo>
                  <a:pt x="2141" y="2826"/>
                </a:lnTo>
                <a:lnTo>
                  <a:pt x="2139" y="2826"/>
                </a:lnTo>
                <a:lnTo>
                  <a:pt x="2137" y="2826"/>
                </a:lnTo>
                <a:lnTo>
                  <a:pt x="2137" y="2824"/>
                </a:lnTo>
                <a:lnTo>
                  <a:pt x="2137" y="2822"/>
                </a:lnTo>
                <a:lnTo>
                  <a:pt x="2137" y="2820"/>
                </a:lnTo>
                <a:lnTo>
                  <a:pt x="2137" y="2818"/>
                </a:lnTo>
                <a:lnTo>
                  <a:pt x="2136" y="2818"/>
                </a:lnTo>
                <a:lnTo>
                  <a:pt x="2136" y="2816"/>
                </a:lnTo>
                <a:lnTo>
                  <a:pt x="2134" y="2816"/>
                </a:lnTo>
                <a:lnTo>
                  <a:pt x="2134" y="2814"/>
                </a:lnTo>
                <a:lnTo>
                  <a:pt x="2134" y="2812"/>
                </a:lnTo>
                <a:lnTo>
                  <a:pt x="2134" y="2810"/>
                </a:lnTo>
                <a:lnTo>
                  <a:pt x="2136" y="2809"/>
                </a:lnTo>
                <a:lnTo>
                  <a:pt x="2134" y="2807"/>
                </a:lnTo>
                <a:lnTo>
                  <a:pt x="2136" y="2803"/>
                </a:lnTo>
                <a:lnTo>
                  <a:pt x="2134" y="2801"/>
                </a:lnTo>
                <a:lnTo>
                  <a:pt x="2134" y="2797"/>
                </a:lnTo>
                <a:lnTo>
                  <a:pt x="2134" y="2795"/>
                </a:lnTo>
                <a:lnTo>
                  <a:pt x="2132" y="2793"/>
                </a:lnTo>
                <a:lnTo>
                  <a:pt x="2130" y="2791"/>
                </a:lnTo>
                <a:lnTo>
                  <a:pt x="2130" y="2793"/>
                </a:lnTo>
                <a:lnTo>
                  <a:pt x="2130" y="2795"/>
                </a:lnTo>
                <a:lnTo>
                  <a:pt x="2130" y="2797"/>
                </a:lnTo>
                <a:lnTo>
                  <a:pt x="2130" y="2799"/>
                </a:lnTo>
                <a:lnTo>
                  <a:pt x="2132" y="2801"/>
                </a:lnTo>
                <a:lnTo>
                  <a:pt x="2132" y="2803"/>
                </a:lnTo>
                <a:lnTo>
                  <a:pt x="2134" y="2803"/>
                </a:lnTo>
                <a:lnTo>
                  <a:pt x="2132" y="2803"/>
                </a:lnTo>
                <a:lnTo>
                  <a:pt x="2132" y="2805"/>
                </a:lnTo>
                <a:lnTo>
                  <a:pt x="2132" y="2807"/>
                </a:lnTo>
                <a:lnTo>
                  <a:pt x="2132" y="2809"/>
                </a:lnTo>
                <a:lnTo>
                  <a:pt x="2132" y="2810"/>
                </a:lnTo>
                <a:lnTo>
                  <a:pt x="2132" y="2812"/>
                </a:lnTo>
                <a:lnTo>
                  <a:pt x="2130" y="2814"/>
                </a:lnTo>
                <a:lnTo>
                  <a:pt x="2130" y="2816"/>
                </a:lnTo>
                <a:lnTo>
                  <a:pt x="2132" y="2818"/>
                </a:lnTo>
                <a:lnTo>
                  <a:pt x="2130" y="2820"/>
                </a:lnTo>
                <a:lnTo>
                  <a:pt x="2130" y="2822"/>
                </a:lnTo>
                <a:lnTo>
                  <a:pt x="2132" y="2822"/>
                </a:lnTo>
                <a:lnTo>
                  <a:pt x="2132" y="2824"/>
                </a:lnTo>
                <a:lnTo>
                  <a:pt x="2134" y="2824"/>
                </a:lnTo>
                <a:lnTo>
                  <a:pt x="2132" y="2824"/>
                </a:lnTo>
                <a:lnTo>
                  <a:pt x="2132" y="2826"/>
                </a:lnTo>
                <a:lnTo>
                  <a:pt x="2132" y="2828"/>
                </a:lnTo>
                <a:lnTo>
                  <a:pt x="2134" y="2830"/>
                </a:lnTo>
                <a:lnTo>
                  <a:pt x="2134" y="2832"/>
                </a:lnTo>
                <a:lnTo>
                  <a:pt x="2132" y="2832"/>
                </a:lnTo>
                <a:lnTo>
                  <a:pt x="2132" y="2833"/>
                </a:lnTo>
                <a:lnTo>
                  <a:pt x="2130" y="2832"/>
                </a:lnTo>
                <a:lnTo>
                  <a:pt x="2130" y="2833"/>
                </a:lnTo>
                <a:lnTo>
                  <a:pt x="2128" y="2835"/>
                </a:lnTo>
                <a:lnTo>
                  <a:pt x="2126" y="2837"/>
                </a:lnTo>
                <a:lnTo>
                  <a:pt x="2124" y="2837"/>
                </a:lnTo>
                <a:lnTo>
                  <a:pt x="2122" y="2837"/>
                </a:lnTo>
                <a:lnTo>
                  <a:pt x="2122" y="2839"/>
                </a:lnTo>
                <a:lnTo>
                  <a:pt x="2120" y="2837"/>
                </a:lnTo>
                <a:lnTo>
                  <a:pt x="2120" y="2839"/>
                </a:lnTo>
                <a:lnTo>
                  <a:pt x="2122" y="2841"/>
                </a:lnTo>
                <a:lnTo>
                  <a:pt x="2122" y="2843"/>
                </a:lnTo>
                <a:lnTo>
                  <a:pt x="2120" y="2843"/>
                </a:lnTo>
                <a:lnTo>
                  <a:pt x="2118" y="2843"/>
                </a:lnTo>
                <a:lnTo>
                  <a:pt x="2116" y="2845"/>
                </a:lnTo>
                <a:lnTo>
                  <a:pt x="2118" y="2845"/>
                </a:lnTo>
                <a:lnTo>
                  <a:pt x="2118" y="2847"/>
                </a:lnTo>
                <a:lnTo>
                  <a:pt x="2120" y="2845"/>
                </a:lnTo>
                <a:lnTo>
                  <a:pt x="2122" y="2847"/>
                </a:lnTo>
                <a:lnTo>
                  <a:pt x="2124" y="2847"/>
                </a:lnTo>
                <a:lnTo>
                  <a:pt x="2126" y="2847"/>
                </a:lnTo>
                <a:lnTo>
                  <a:pt x="2124" y="2849"/>
                </a:lnTo>
                <a:lnTo>
                  <a:pt x="2126" y="2849"/>
                </a:lnTo>
                <a:lnTo>
                  <a:pt x="2124" y="2849"/>
                </a:lnTo>
                <a:lnTo>
                  <a:pt x="2124" y="2851"/>
                </a:lnTo>
                <a:lnTo>
                  <a:pt x="2122" y="2853"/>
                </a:lnTo>
                <a:lnTo>
                  <a:pt x="2120" y="2855"/>
                </a:lnTo>
                <a:lnTo>
                  <a:pt x="2120" y="2853"/>
                </a:lnTo>
                <a:lnTo>
                  <a:pt x="2118" y="2853"/>
                </a:lnTo>
                <a:lnTo>
                  <a:pt x="2118" y="2855"/>
                </a:lnTo>
                <a:lnTo>
                  <a:pt x="2118" y="2857"/>
                </a:lnTo>
                <a:lnTo>
                  <a:pt x="2120" y="2857"/>
                </a:lnTo>
                <a:lnTo>
                  <a:pt x="2118" y="2858"/>
                </a:lnTo>
                <a:lnTo>
                  <a:pt x="2118" y="2860"/>
                </a:lnTo>
                <a:lnTo>
                  <a:pt x="2118" y="2862"/>
                </a:lnTo>
                <a:lnTo>
                  <a:pt x="2118" y="2864"/>
                </a:lnTo>
                <a:lnTo>
                  <a:pt x="2116" y="2866"/>
                </a:lnTo>
                <a:lnTo>
                  <a:pt x="2116" y="2868"/>
                </a:lnTo>
                <a:lnTo>
                  <a:pt x="2116" y="2866"/>
                </a:lnTo>
                <a:lnTo>
                  <a:pt x="2114" y="2866"/>
                </a:lnTo>
                <a:lnTo>
                  <a:pt x="2114" y="2868"/>
                </a:lnTo>
                <a:lnTo>
                  <a:pt x="2116" y="2870"/>
                </a:lnTo>
                <a:lnTo>
                  <a:pt x="2116" y="2872"/>
                </a:lnTo>
                <a:lnTo>
                  <a:pt x="2114" y="2874"/>
                </a:lnTo>
                <a:lnTo>
                  <a:pt x="2112" y="2874"/>
                </a:lnTo>
                <a:lnTo>
                  <a:pt x="2111" y="2874"/>
                </a:lnTo>
                <a:lnTo>
                  <a:pt x="2111" y="2872"/>
                </a:lnTo>
                <a:lnTo>
                  <a:pt x="2112" y="2872"/>
                </a:lnTo>
                <a:lnTo>
                  <a:pt x="2112" y="2870"/>
                </a:lnTo>
                <a:lnTo>
                  <a:pt x="2112" y="2868"/>
                </a:lnTo>
                <a:lnTo>
                  <a:pt x="2111" y="2868"/>
                </a:lnTo>
                <a:lnTo>
                  <a:pt x="2111" y="2866"/>
                </a:lnTo>
                <a:lnTo>
                  <a:pt x="2109" y="2866"/>
                </a:lnTo>
                <a:lnTo>
                  <a:pt x="2107" y="2866"/>
                </a:lnTo>
                <a:lnTo>
                  <a:pt x="2105" y="2866"/>
                </a:lnTo>
                <a:lnTo>
                  <a:pt x="2105" y="2864"/>
                </a:lnTo>
                <a:lnTo>
                  <a:pt x="2103" y="2862"/>
                </a:lnTo>
                <a:lnTo>
                  <a:pt x="2105" y="2860"/>
                </a:lnTo>
                <a:lnTo>
                  <a:pt x="2103" y="2860"/>
                </a:lnTo>
                <a:lnTo>
                  <a:pt x="2101" y="2860"/>
                </a:lnTo>
                <a:lnTo>
                  <a:pt x="2101" y="2862"/>
                </a:lnTo>
                <a:lnTo>
                  <a:pt x="2099" y="2862"/>
                </a:lnTo>
                <a:lnTo>
                  <a:pt x="2097" y="2862"/>
                </a:lnTo>
                <a:lnTo>
                  <a:pt x="2097" y="2864"/>
                </a:lnTo>
                <a:lnTo>
                  <a:pt x="2095" y="2864"/>
                </a:lnTo>
                <a:lnTo>
                  <a:pt x="2095" y="2862"/>
                </a:lnTo>
                <a:lnTo>
                  <a:pt x="2093" y="2862"/>
                </a:lnTo>
                <a:lnTo>
                  <a:pt x="2091" y="2864"/>
                </a:lnTo>
                <a:lnTo>
                  <a:pt x="2091" y="2862"/>
                </a:lnTo>
                <a:lnTo>
                  <a:pt x="2091" y="2860"/>
                </a:lnTo>
                <a:lnTo>
                  <a:pt x="2088" y="2860"/>
                </a:lnTo>
                <a:lnTo>
                  <a:pt x="2086" y="2860"/>
                </a:lnTo>
                <a:lnTo>
                  <a:pt x="2088" y="2862"/>
                </a:lnTo>
                <a:lnTo>
                  <a:pt x="2089" y="2862"/>
                </a:lnTo>
                <a:lnTo>
                  <a:pt x="2089" y="2864"/>
                </a:lnTo>
                <a:lnTo>
                  <a:pt x="2088" y="2866"/>
                </a:lnTo>
                <a:lnTo>
                  <a:pt x="2086" y="2868"/>
                </a:lnTo>
                <a:lnTo>
                  <a:pt x="2086" y="2870"/>
                </a:lnTo>
                <a:lnTo>
                  <a:pt x="2084" y="2870"/>
                </a:lnTo>
                <a:lnTo>
                  <a:pt x="2084" y="2872"/>
                </a:lnTo>
                <a:lnTo>
                  <a:pt x="2086" y="2872"/>
                </a:lnTo>
                <a:lnTo>
                  <a:pt x="2088" y="2870"/>
                </a:lnTo>
                <a:lnTo>
                  <a:pt x="2089" y="2870"/>
                </a:lnTo>
                <a:lnTo>
                  <a:pt x="2089" y="2872"/>
                </a:lnTo>
                <a:lnTo>
                  <a:pt x="2088" y="2874"/>
                </a:lnTo>
                <a:lnTo>
                  <a:pt x="2086" y="2874"/>
                </a:lnTo>
                <a:lnTo>
                  <a:pt x="2086" y="2876"/>
                </a:lnTo>
                <a:lnTo>
                  <a:pt x="2086" y="2878"/>
                </a:lnTo>
                <a:lnTo>
                  <a:pt x="2084" y="2880"/>
                </a:lnTo>
                <a:lnTo>
                  <a:pt x="2082" y="2880"/>
                </a:lnTo>
                <a:lnTo>
                  <a:pt x="2082" y="2878"/>
                </a:lnTo>
                <a:lnTo>
                  <a:pt x="2080" y="2878"/>
                </a:lnTo>
                <a:lnTo>
                  <a:pt x="2078" y="2878"/>
                </a:lnTo>
                <a:lnTo>
                  <a:pt x="2076" y="2878"/>
                </a:lnTo>
                <a:lnTo>
                  <a:pt x="2076" y="2876"/>
                </a:lnTo>
                <a:lnTo>
                  <a:pt x="2076" y="2874"/>
                </a:lnTo>
                <a:lnTo>
                  <a:pt x="2076" y="2870"/>
                </a:lnTo>
                <a:lnTo>
                  <a:pt x="2074" y="2870"/>
                </a:lnTo>
                <a:lnTo>
                  <a:pt x="2074" y="2868"/>
                </a:lnTo>
                <a:lnTo>
                  <a:pt x="2074" y="2866"/>
                </a:lnTo>
                <a:lnTo>
                  <a:pt x="2074" y="2864"/>
                </a:lnTo>
                <a:lnTo>
                  <a:pt x="2072" y="2864"/>
                </a:lnTo>
                <a:lnTo>
                  <a:pt x="2072" y="2866"/>
                </a:lnTo>
                <a:lnTo>
                  <a:pt x="2072" y="2868"/>
                </a:lnTo>
                <a:lnTo>
                  <a:pt x="2072" y="2870"/>
                </a:lnTo>
                <a:lnTo>
                  <a:pt x="2070" y="2872"/>
                </a:lnTo>
                <a:lnTo>
                  <a:pt x="2072" y="2874"/>
                </a:lnTo>
                <a:lnTo>
                  <a:pt x="2072" y="2876"/>
                </a:lnTo>
                <a:lnTo>
                  <a:pt x="2070" y="2880"/>
                </a:lnTo>
                <a:lnTo>
                  <a:pt x="2068" y="2880"/>
                </a:lnTo>
                <a:lnTo>
                  <a:pt x="2068" y="2881"/>
                </a:lnTo>
                <a:lnTo>
                  <a:pt x="2066" y="2880"/>
                </a:lnTo>
                <a:lnTo>
                  <a:pt x="2064" y="2883"/>
                </a:lnTo>
                <a:lnTo>
                  <a:pt x="2064" y="2885"/>
                </a:lnTo>
                <a:lnTo>
                  <a:pt x="2066" y="2885"/>
                </a:lnTo>
                <a:lnTo>
                  <a:pt x="2066" y="2887"/>
                </a:lnTo>
                <a:lnTo>
                  <a:pt x="2066" y="2889"/>
                </a:lnTo>
                <a:lnTo>
                  <a:pt x="2064" y="2889"/>
                </a:lnTo>
                <a:lnTo>
                  <a:pt x="2063" y="2889"/>
                </a:lnTo>
                <a:lnTo>
                  <a:pt x="2063" y="2887"/>
                </a:lnTo>
                <a:lnTo>
                  <a:pt x="2061" y="2885"/>
                </a:lnTo>
                <a:lnTo>
                  <a:pt x="2061" y="2887"/>
                </a:lnTo>
                <a:lnTo>
                  <a:pt x="2059" y="2885"/>
                </a:lnTo>
                <a:lnTo>
                  <a:pt x="2059" y="2883"/>
                </a:lnTo>
                <a:lnTo>
                  <a:pt x="2059" y="2881"/>
                </a:lnTo>
                <a:lnTo>
                  <a:pt x="2061" y="2880"/>
                </a:lnTo>
                <a:lnTo>
                  <a:pt x="2063" y="2878"/>
                </a:lnTo>
                <a:lnTo>
                  <a:pt x="2063" y="2876"/>
                </a:lnTo>
                <a:lnTo>
                  <a:pt x="2061" y="2876"/>
                </a:lnTo>
                <a:lnTo>
                  <a:pt x="2061" y="2874"/>
                </a:lnTo>
                <a:lnTo>
                  <a:pt x="2059" y="2874"/>
                </a:lnTo>
                <a:lnTo>
                  <a:pt x="2057" y="2872"/>
                </a:lnTo>
                <a:lnTo>
                  <a:pt x="2059" y="2872"/>
                </a:lnTo>
                <a:lnTo>
                  <a:pt x="2061" y="2870"/>
                </a:lnTo>
                <a:lnTo>
                  <a:pt x="2061" y="2868"/>
                </a:lnTo>
                <a:lnTo>
                  <a:pt x="2063" y="2868"/>
                </a:lnTo>
                <a:lnTo>
                  <a:pt x="2063" y="2866"/>
                </a:lnTo>
                <a:lnTo>
                  <a:pt x="2063" y="2864"/>
                </a:lnTo>
                <a:lnTo>
                  <a:pt x="2063" y="2862"/>
                </a:lnTo>
                <a:lnTo>
                  <a:pt x="2061" y="2864"/>
                </a:lnTo>
                <a:lnTo>
                  <a:pt x="2059" y="2864"/>
                </a:lnTo>
                <a:lnTo>
                  <a:pt x="2059" y="2862"/>
                </a:lnTo>
                <a:lnTo>
                  <a:pt x="2057" y="2864"/>
                </a:lnTo>
                <a:lnTo>
                  <a:pt x="2057" y="2866"/>
                </a:lnTo>
                <a:lnTo>
                  <a:pt x="2059" y="2866"/>
                </a:lnTo>
                <a:lnTo>
                  <a:pt x="2057" y="2866"/>
                </a:lnTo>
                <a:lnTo>
                  <a:pt x="2057" y="2868"/>
                </a:lnTo>
                <a:lnTo>
                  <a:pt x="2057" y="2870"/>
                </a:lnTo>
                <a:lnTo>
                  <a:pt x="2055" y="2870"/>
                </a:lnTo>
                <a:lnTo>
                  <a:pt x="2053" y="2872"/>
                </a:lnTo>
                <a:lnTo>
                  <a:pt x="2053" y="2870"/>
                </a:lnTo>
                <a:lnTo>
                  <a:pt x="2051" y="2870"/>
                </a:lnTo>
                <a:lnTo>
                  <a:pt x="2049" y="2872"/>
                </a:lnTo>
                <a:lnTo>
                  <a:pt x="2047" y="2872"/>
                </a:lnTo>
                <a:lnTo>
                  <a:pt x="2047" y="2874"/>
                </a:lnTo>
                <a:lnTo>
                  <a:pt x="2045" y="2874"/>
                </a:lnTo>
                <a:lnTo>
                  <a:pt x="2047" y="2872"/>
                </a:lnTo>
                <a:lnTo>
                  <a:pt x="2045" y="2872"/>
                </a:lnTo>
                <a:lnTo>
                  <a:pt x="2043" y="2874"/>
                </a:lnTo>
                <a:lnTo>
                  <a:pt x="2043" y="2876"/>
                </a:lnTo>
                <a:lnTo>
                  <a:pt x="2041" y="2876"/>
                </a:lnTo>
                <a:lnTo>
                  <a:pt x="2041" y="2878"/>
                </a:lnTo>
                <a:lnTo>
                  <a:pt x="2040" y="2880"/>
                </a:lnTo>
                <a:lnTo>
                  <a:pt x="2038" y="2878"/>
                </a:lnTo>
                <a:lnTo>
                  <a:pt x="2038" y="2876"/>
                </a:lnTo>
                <a:lnTo>
                  <a:pt x="2038" y="2874"/>
                </a:lnTo>
                <a:lnTo>
                  <a:pt x="2038" y="2872"/>
                </a:lnTo>
                <a:lnTo>
                  <a:pt x="2038" y="2870"/>
                </a:lnTo>
                <a:lnTo>
                  <a:pt x="2040" y="2868"/>
                </a:lnTo>
                <a:lnTo>
                  <a:pt x="2038" y="2866"/>
                </a:lnTo>
                <a:lnTo>
                  <a:pt x="2040" y="2864"/>
                </a:lnTo>
                <a:lnTo>
                  <a:pt x="2040" y="2862"/>
                </a:lnTo>
                <a:lnTo>
                  <a:pt x="2040" y="2860"/>
                </a:lnTo>
                <a:lnTo>
                  <a:pt x="2040" y="2858"/>
                </a:lnTo>
                <a:lnTo>
                  <a:pt x="2041" y="2857"/>
                </a:lnTo>
                <a:lnTo>
                  <a:pt x="2040" y="2857"/>
                </a:lnTo>
                <a:lnTo>
                  <a:pt x="2038" y="2857"/>
                </a:lnTo>
                <a:lnTo>
                  <a:pt x="2038" y="2858"/>
                </a:lnTo>
                <a:lnTo>
                  <a:pt x="2036" y="2860"/>
                </a:lnTo>
                <a:lnTo>
                  <a:pt x="2038" y="2862"/>
                </a:lnTo>
                <a:lnTo>
                  <a:pt x="2036" y="2862"/>
                </a:lnTo>
                <a:lnTo>
                  <a:pt x="2034" y="2864"/>
                </a:lnTo>
                <a:lnTo>
                  <a:pt x="2032" y="2864"/>
                </a:lnTo>
                <a:lnTo>
                  <a:pt x="2030" y="2862"/>
                </a:lnTo>
                <a:lnTo>
                  <a:pt x="2030" y="2864"/>
                </a:lnTo>
                <a:lnTo>
                  <a:pt x="2030" y="2866"/>
                </a:lnTo>
                <a:lnTo>
                  <a:pt x="2028" y="2864"/>
                </a:lnTo>
                <a:lnTo>
                  <a:pt x="2026" y="2864"/>
                </a:lnTo>
                <a:lnTo>
                  <a:pt x="2026" y="2862"/>
                </a:lnTo>
                <a:lnTo>
                  <a:pt x="2024" y="2862"/>
                </a:lnTo>
                <a:lnTo>
                  <a:pt x="2024" y="2860"/>
                </a:lnTo>
                <a:lnTo>
                  <a:pt x="2026" y="2860"/>
                </a:lnTo>
                <a:lnTo>
                  <a:pt x="2026" y="2858"/>
                </a:lnTo>
                <a:lnTo>
                  <a:pt x="2026" y="2857"/>
                </a:lnTo>
                <a:lnTo>
                  <a:pt x="2024" y="2858"/>
                </a:lnTo>
                <a:lnTo>
                  <a:pt x="2022" y="2858"/>
                </a:lnTo>
                <a:lnTo>
                  <a:pt x="2020" y="2860"/>
                </a:lnTo>
                <a:lnTo>
                  <a:pt x="2020" y="2862"/>
                </a:lnTo>
                <a:lnTo>
                  <a:pt x="2022" y="2862"/>
                </a:lnTo>
                <a:lnTo>
                  <a:pt x="2022" y="2864"/>
                </a:lnTo>
                <a:lnTo>
                  <a:pt x="2022" y="2866"/>
                </a:lnTo>
                <a:lnTo>
                  <a:pt x="2020" y="2868"/>
                </a:lnTo>
                <a:lnTo>
                  <a:pt x="2020" y="2872"/>
                </a:lnTo>
                <a:lnTo>
                  <a:pt x="2018" y="2872"/>
                </a:lnTo>
                <a:lnTo>
                  <a:pt x="2018" y="2874"/>
                </a:lnTo>
                <a:lnTo>
                  <a:pt x="2016" y="2874"/>
                </a:lnTo>
                <a:lnTo>
                  <a:pt x="2015" y="2874"/>
                </a:lnTo>
                <a:lnTo>
                  <a:pt x="2013" y="2874"/>
                </a:lnTo>
                <a:lnTo>
                  <a:pt x="2011" y="2874"/>
                </a:lnTo>
                <a:lnTo>
                  <a:pt x="2009" y="2874"/>
                </a:lnTo>
                <a:lnTo>
                  <a:pt x="2007" y="2874"/>
                </a:lnTo>
                <a:lnTo>
                  <a:pt x="2005" y="2872"/>
                </a:lnTo>
                <a:lnTo>
                  <a:pt x="2003" y="2874"/>
                </a:lnTo>
                <a:lnTo>
                  <a:pt x="2001" y="2874"/>
                </a:lnTo>
                <a:lnTo>
                  <a:pt x="2001" y="2876"/>
                </a:lnTo>
                <a:lnTo>
                  <a:pt x="1999" y="2876"/>
                </a:lnTo>
                <a:lnTo>
                  <a:pt x="1997" y="2876"/>
                </a:lnTo>
                <a:lnTo>
                  <a:pt x="1997" y="2878"/>
                </a:lnTo>
                <a:lnTo>
                  <a:pt x="1995" y="2878"/>
                </a:lnTo>
                <a:lnTo>
                  <a:pt x="1993" y="2876"/>
                </a:lnTo>
                <a:lnTo>
                  <a:pt x="1992" y="2874"/>
                </a:lnTo>
                <a:lnTo>
                  <a:pt x="1990" y="2874"/>
                </a:lnTo>
                <a:lnTo>
                  <a:pt x="1990" y="2872"/>
                </a:lnTo>
                <a:lnTo>
                  <a:pt x="1990" y="2870"/>
                </a:lnTo>
                <a:lnTo>
                  <a:pt x="1988" y="2870"/>
                </a:lnTo>
                <a:lnTo>
                  <a:pt x="1986" y="2868"/>
                </a:lnTo>
                <a:lnTo>
                  <a:pt x="1988" y="2866"/>
                </a:lnTo>
                <a:lnTo>
                  <a:pt x="1986" y="2864"/>
                </a:lnTo>
                <a:lnTo>
                  <a:pt x="1986" y="2866"/>
                </a:lnTo>
                <a:lnTo>
                  <a:pt x="1984" y="2866"/>
                </a:lnTo>
                <a:lnTo>
                  <a:pt x="1982" y="2866"/>
                </a:lnTo>
                <a:lnTo>
                  <a:pt x="1982" y="2864"/>
                </a:lnTo>
                <a:lnTo>
                  <a:pt x="1984" y="2862"/>
                </a:lnTo>
                <a:lnTo>
                  <a:pt x="1984" y="2860"/>
                </a:lnTo>
                <a:lnTo>
                  <a:pt x="1986" y="2858"/>
                </a:lnTo>
                <a:lnTo>
                  <a:pt x="1984" y="2857"/>
                </a:lnTo>
                <a:lnTo>
                  <a:pt x="1982" y="2858"/>
                </a:lnTo>
                <a:lnTo>
                  <a:pt x="1982" y="2860"/>
                </a:lnTo>
                <a:lnTo>
                  <a:pt x="1980" y="2860"/>
                </a:lnTo>
                <a:lnTo>
                  <a:pt x="1978" y="2860"/>
                </a:lnTo>
                <a:lnTo>
                  <a:pt x="1976" y="2858"/>
                </a:lnTo>
                <a:lnTo>
                  <a:pt x="1974" y="2858"/>
                </a:lnTo>
                <a:lnTo>
                  <a:pt x="1972" y="2855"/>
                </a:lnTo>
                <a:lnTo>
                  <a:pt x="1970" y="2855"/>
                </a:lnTo>
                <a:lnTo>
                  <a:pt x="1968" y="2853"/>
                </a:lnTo>
                <a:lnTo>
                  <a:pt x="1968" y="2851"/>
                </a:lnTo>
                <a:lnTo>
                  <a:pt x="1967" y="2849"/>
                </a:lnTo>
                <a:lnTo>
                  <a:pt x="1965" y="2849"/>
                </a:lnTo>
                <a:lnTo>
                  <a:pt x="1965" y="2847"/>
                </a:lnTo>
                <a:lnTo>
                  <a:pt x="1963" y="2847"/>
                </a:lnTo>
                <a:lnTo>
                  <a:pt x="1963" y="2845"/>
                </a:lnTo>
                <a:lnTo>
                  <a:pt x="1961" y="2845"/>
                </a:lnTo>
                <a:lnTo>
                  <a:pt x="1959" y="2843"/>
                </a:lnTo>
                <a:lnTo>
                  <a:pt x="1957" y="2843"/>
                </a:lnTo>
                <a:lnTo>
                  <a:pt x="1957" y="2841"/>
                </a:lnTo>
                <a:lnTo>
                  <a:pt x="1957" y="2839"/>
                </a:lnTo>
                <a:lnTo>
                  <a:pt x="1959" y="2839"/>
                </a:lnTo>
                <a:lnTo>
                  <a:pt x="1959" y="2837"/>
                </a:lnTo>
                <a:lnTo>
                  <a:pt x="1961" y="2837"/>
                </a:lnTo>
                <a:lnTo>
                  <a:pt x="1961" y="2835"/>
                </a:lnTo>
                <a:lnTo>
                  <a:pt x="1961" y="2832"/>
                </a:lnTo>
                <a:lnTo>
                  <a:pt x="1963" y="2830"/>
                </a:lnTo>
                <a:lnTo>
                  <a:pt x="1965" y="2830"/>
                </a:lnTo>
                <a:lnTo>
                  <a:pt x="1967" y="2830"/>
                </a:lnTo>
                <a:lnTo>
                  <a:pt x="1968" y="2828"/>
                </a:lnTo>
                <a:lnTo>
                  <a:pt x="1970" y="2826"/>
                </a:lnTo>
                <a:lnTo>
                  <a:pt x="1970" y="2824"/>
                </a:lnTo>
                <a:lnTo>
                  <a:pt x="1972" y="2822"/>
                </a:lnTo>
                <a:lnTo>
                  <a:pt x="1972" y="2818"/>
                </a:lnTo>
                <a:lnTo>
                  <a:pt x="1974" y="2818"/>
                </a:lnTo>
                <a:lnTo>
                  <a:pt x="1976" y="2818"/>
                </a:lnTo>
                <a:lnTo>
                  <a:pt x="1978" y="2816"/>
                </a:lnTo>
                <a:lnTo>
                  <a:pt x="1978" y="2812"/>
                </a:lnTo>
                <a:lnTo>
                  <a:pt x="1980" y="2810"/>
                </a:lnTo>
                <a:lnTo>
                  <a:pt x="1982" y="2810"/>
                </a:lnTo>
                <a:lnTo>
                  <a:pt x="1984" y="2810"/>
                </a:lnTo>
                <a:lnTo>
                  <a:pt x="1986" y="2812"/>
                </a:lnTo>
                <a:lnTo>
                  <a:pt x="1988" y="2812"/>
                </a:lnTo>
                <a:lnTo>
                  <a:pt x="1990" y="2814"/>
                </a:lnTo>
                <a:lnTo>
                  <a:pt x="1988" y="2814"/>
                </a:lnTo>
                <a:lnTo>
                  <a:pt x="1986" y="2816"/>
                </a:lnTo>
                <a:lnTo>
                  <a:pt x="1984" y="2816"/>
                </a:lnTo>
                <a:lnTo>
                  <a:pt x="1986" y="2818"/>
                </a:lnTo>
                <a:lnTo>
                  <a:pt x="1988" y="2816"/>
                </a:lnTo>
                <a:lnTo>
                  <a:pt x="1990" y="2818"/>
                </a:lnTo>
                <a:lnTo>
                  <a:pt x="1992" y="2816"/>
                </a:lnTo>
                <a:lnTo>
                  <a:pt x="1992" y="2814"/>
                </a:lnTo>
                <a:lnTo>
                  <a:pt x="1993" y="2814"/>
                </a:lnTo>
                <a:lnTo>
                  <a:pt x="1995" y="2814"/>
                </a:lnTo>
                <a:lnTo>
                  <a:pt x="1993" y="2816"/>
                </a:lnTo>
                <a:lnTo>
                  <a:pt x="1995" y="2816"/>
                </a:lnTo>
                <a:lnTo>
                  <a:pt x="1997" y="2814"/>
                </a:lnTo>
                <a:lnTo>
                  <a:pt x="1997" y="2812"/>
                </a:lnTo>
                <a:lnTo>
                  <a:pt x="1999" y="2812"/>
                </a:lnTo>
                <a:lnTo>
                  <a:pt x="2001" y="2816"/>
                </a:lnTo>
                <a:lnTo>
                  <a:pt x="1999" y="2818"/>
                </a:lnTo>
                <a:lnTo>
                  <a:pt x="1999" y="2820"/>
                </a:lnTo>
                <a:lnTo>
                  <a:pt x="1997" y="2820"/>
                </a:lnTo>
                <a:lnTo>
                  <a:pt x="1997" y="2822"/>
                </a:lnTo>
                <a:lnTo>
                  <a:pt x="1995" y="2822"/>
                </a:lnTo>
                <a:lnTo>
                  <a:pt x="1995" y="2824"/>
                </a:lnTo>
                <a:lnTo>
                  <a:pt x="1993" y="2824"/>
                </a:lnTo>
                <a:lnTo>
                  <a:pt x="1992" y="2824"/>
                </a:lnTo>
                <a:lnTo>
                  <a:pt x="1992" y="2826"/>
                </a:lnTo>
                <a:lnTo>
                  <a:pt x="1993" y="2828"/>
                </a:lnTo>
                <a:lnTo>
                  <a:pt x="1995" y="2828"/>
                </a:lnTo>
                <a:lnTo>
                  <a:pt x="1997" y="2828"/>
                </a:lnTo>
                <a:lnTo>
                  <a:pt x="1997" y="2826"/>
                </a:lnTo>
                <a:lnTo>
                  <a:pt x="1997" y="2824"/>
                </a:lnTo>
                <a:lnTo>
                  <a:pt x="2001" y="2824"/>
                </a:lnTo>
                <a:lnTo>
                  <a:pt x="2001" y="2822"/>
                </a:lnTo>
                <a:lnTo>
                  <a:pt x="2001" y="2818"/>
                </a:lnTo>
                <a:lnTo>
                  <a:pt x="2003" y="2818"/>
                </a:lnTo>
                <a:lnTo>
                  <a:pt x="2005" y="2818"/>
                </a:lnTo>
                <a:lnTo>
                  <a:pt x="2007" y="2818"/>
                </a:lnTo>
                <a:lnTo>
                  <a:pt x="2009" y="2818"/>
                </a:lnTo>
                <a:lnTo>
                  <a:pt x="2009" y="2820"/>
                </a:lnTo>
                <a:lnTo>
                  <a:pt x="2009" y="2818"/>
                </a:lnTo>
                <a:lnTo>
                  <a:pt x="2011" y="2818"/>
                </a:lnTo>
                <a:lnTo>
                  <a:pt x="2011" y="2816"/>
                </a:lnTo>
                <a:lnTo>
                  <a:pt x="2013" y="2816"/>
                </a:lnTo>
                <a:lnTo>
                  <a:pt x="2013" y="2814"/>
                </a:lnTo>
                <a:lnTo>
                  <a:pt x="2015" y="2812"/>
                </a:lnTo>
                <a:lnTo>
                  <a:pt x="2016" y="2810"/>
                </a:lnTo>
                <a:lnTo>
                  <a:pt x="2018" y="2810"/>
                </a:lnTo>
                <a:lnTo>
                  <a:pt x="2020" y="2809"/>
                </a:lnTo>
                <a:lnTo>
                  <a:pt x="2022" y="2807"/>
                </a:lnTo>
                <a:lnTo>
                  <a:pt x="2018" y="2807"/>
                </a:lnTo>
                <a:lnTo>
                  <a:pt x="2018" y="2805"/>
                </a:lnTo>
                <a:lnTo>
                  <a:pt x="2020" y="2801"/>
                </a:lnTo>
                <a:lnTo>
                  <a:pt x="2020" y="2799"/>
                </a:lnTo>
                <a:lnTo>
                  <a:pt x="2022" y="2799"/>
                </a:lnTo>
                <a:lnTo>
                  <a:pt x="2024" y="2797"/>
                </a:lnTo>
                <a:lnTo>
                  <a:pt x="2026" y="2797"/>
                </a:lnTo>
                <a:lnTo>
                  <a:pt x="2026" y="2795"/>
                </a:lnTo>
                <a:lnTo>
                  <a:pt x="2026" y="2793"/>
                </a:lnTo>
                <a:lnTo>
                  <a:pt x="2028" y="2793"/>
                </a:lnTo>
                <a:lnTo>
                  <a:pt x="2028" y="2797"/>
                </a:lnTo>
                <a:lnTo>
                  <a:pt x="2026" y="2797"/>
                </a:lnTo>
                <a:lnTo>
                  <a:pt x="2026" y="2799"/>
                </a:lnTo>
                <a:lnTo>
                  <a:pt x="2026" y="2801"/>
                </a:lnTo>
                <a:lnTo>
                  <a:pt x="2026" y="2803"/>
                </a:lnTo>
                <a:lnTo>
                  <a:pt x="2028" y="2803"/>
                </a:lnTo>
                <a:lnTo>
                  <a:pt x="2030" y="2803"/>
                </a:lnTo>
                <a:lnTo>
                  <a:pt x="2032" y="2803"/>
                </a:lnTo>
                <a:lnTo>
                  <a:pt x="2034" y="2801"/>
                </a:lnTo>
                <a:lnTo>
                  <a:pt x="2034" y="2803"/>
                </a:lnTo>
                <a:lnTo>
                  <a:pt x="2036" y="2801"/>
                </a:lnTo>
                <a:lnTo>
                  <a:pt x="2038" y="2801"/>
                </a:lnTo>
                <a:lnTo>
                  <a:pt x="2038" y="2803"/>
                </a:lnTo>
                <a:lnTo>
                  <a:pt x="2038" y="2801"/>
                </a:lnTo>
                <a:lnTo>
                  <a:pt x="2038" y="2799"/>
                </a:lnTo>
                <a:lnTo>
                  <a:pt x="2040" y="2799"/>
                </a:lnTo>
                <a:lnTo>
                  <a:pt x="2040" y="2797"/>
                </a:lnTo>
                <a:lnTo>
                  <a:pt x="2040" y="2795"/>
                </a:lnTo>
                <a:lnTo>
                  <a:pt x="2040" y="2791"/>
                </a:lnTo>
                <a:lnTo>
                  <a:pt x="2041" y="2791"/>
                </a:lnTo>
                <a:lnTo>
                  <a:pt x="2041" y="2789"/>
                </a:lnTo>
                <a:lnTo>
                  <a:pt x="2041" y="2787"/>
                </a:lnTo>
                <a:lnTo>
                  <a:pt x="2041" y="2785"/>
                </a:lnTo>
                <a:lnTo>
                  <a:pt x="2041" y="2784"/>
                </a:lnTo>
                <a:lnTo>
                  <a:pt x="2041" y="2785"/>
                </a:lnTo>
                <a:lnTo>
                  <a:pt x="2041" y="2787"/>
                </a:lnTo>
                <a:lnTo>
                  <a:pt x="2040" y="2789"/>
                </a:lnTo>
                <a:lnTo>
                  <a:pt x="2040" y="2785"/>
                </a:lnTo>
                <a:lnTo>
                  <a:pt x="2038" y="2784"/>
                </a:lnTo>
                <a:lnTo>
                  <a:pt x="2038" y="2785"/>
                </a:lnTo>
                <a:lnTo>
                  <a:pt x="2038" y="2787"/>
                </a:lnTo>
                <a:lnTo>
                  <a:pt x="2038" y="2789"/>
                </a:lnTo>
                <a:lnTo>
                  <a:pt x="2038" y="2791"/>
                </a:lnTo>
                <a:lnTo>
                  <a:pt x="2036" y="2791"/>
                </a:lnTo>
                <a:lnTo>
                  <a:pt x="2036" y="2789"/>
                </a:lnTo>
                <a:lnTo>
                  <a:pt x="2034" y="2789"/>
                </a:lnTo>
                <a:lnTo>
                  <a:pt x="2032" y="2789"/>
                </a:lnTo>
                <a:lnTo>
                  <a:pt x="2030" y="2789"/>
                </a:lnTo>
                <a:lnTo>
                  <a:pt x="2028" y="2789"/>
                </a:lnTo>
                <a:lnTo>
                  <a:pt x="2026" y="2789"/>
                </a:lnTo>
                <a:lnTo>
                  <a:pt x="2024" y="2791"/>
                </a:lnTo>
                <a:lnTo>
                  <a:pt x="2022" y="2791"/>
                </a:lnTo>
                <a:lnTo>
                  <a:pt x="2022" y="2793"/>
                </a:lnTo>
                <a:lnTo>
                  <a:pt x="2022" y="2791"/>
                </a:lnTo>
                <a:lnTo>
                  <a:pt x="2022" y="2789"/>
                </a:lnTo>
                <a:lnTo>
                  <a:pt x="2024" y="2787"/>
                </a:lnTo>
                <a:lnTo>
                  <a:pt x="2026" y="2787"/>
                </a:lnTo>
                <a:lnTo>
                  <a:pt x="2028" y="2785"/>
                </a:lnTo>
                <a:lnTo>
                  <a:pt x="2026" y="2785"/>
                </a:lnTo>
                <a:lnTo>
                  <a:pt x="2026" y="2784"/>
                </a:lnTo>
                <a:lnTo>
                  <a:pt x="2024" y="2782"/>
                </a:lnTo>
                <a:lnTo>
                  <a:pt x="2024" y="2780"/>
                </a:lnTo>
                <a:lnTo>
                  <a:pt x="2022" y="2778"/>
                </a:lnTo>
                <a:lnTo>
                  <a:pt x="2022" y="2782"/>
                </a:lnTo>
                <a:lnTo>
                  <a:pt x="2020" y="2782"/>
                </a:lnTo>
                <a:lnTo>
                  <a:pt x="2020" y="2784"/>
                </a:lnTo>
                <a:lnTo>
                  <a:pt x="2018" y="2784"/>
                </a:lnTo>
                <a:lnTo>
                  <a:pt x="2018" y="2785"/>
                </a:lnTo>
                <a:lnTo>
                  <a:pt x="2016" y="2785"/>
                </a:lnTo>
                <a:lnTo>
                  <a:pt x="2015" y="2785"/>
                </a:lnTo>
                <a:lnTo>
                  <a:pt x="2013" y="2785"/>
                </a:lnTo>
                <a:lnTo>
                  <a:pt x="2013" y="2784"/>
                </a:lnTo>
                <a:lnTo>
                  <a:pt x="2013" y="2782"/>
                </a:lnTo>
                <a:lnTo>
                  <a:pt x="2011" y="2778"/>
                </a:lnTo>
                <a:lnTo>
                  <a:pt x="2011" y="2776"/>
                </a:lnTo>
                <a:lnTo>
                  <a:pt x="2009" y="2776"/>
                </a:lnTo>
                <a:lnTo>
                  <a:pt x="2007" y="2776"/>
                </a:lnTo>
                <a:lnTo>
                  <a:pt x="2007" y="2778"/>
                </a:lnTo>
                <a:lnTo>
                  <a:pt x="2007" y="2780"/>
                </a:lnTo>
                <a:lnTo>
                  <a:pt x="2005" y="2780"/>
                </a:lnTo>
                <a:lnTo>
                  <a:pt x="2003" y="2780"/>
                </a:lnTo>
                <a:lnTo>
                  <a:pt x="2001" y="2780"/>
                </a:lnTo>
                <a:lnTo>
                  <a:pt x="2003" y="2778"/>
                </a:lnTo>
                <a:lnTo>
                  <a:pt x="2003" y="2776"/>
                </a:lnTo>
                <a:lnTo>
                  <a:pt x="2003" y="2774"/>
                </a:lnTo>
                <a:lnTo>
                  <a:pt x="2001" y="2772"/>
                </a:lnTo>
                <a:lnTo>
                  <a:pt x="1999" y="2774"/>
                </a:lnTo>
                <a:lnTo>
                  <a:pt x="1999" y="2776"/>
                </a:lnTo>
                <a:lnTo>
                  <a:pt x="1999" y="2780"/>
                </a:lnTo>
                <a:lnTo>
                  <a:pt x="1999" y="2782"/>
                </a:lnTo>
                <a:lnTo>
                  <a:pt x="1997" y="2784"/>
                </a:lnTo>
                <a:lnTo>
                  <a:pt x="1995" y="2782"/>
                </a:lnTo>
                <a:lnTo>
                  <a:pt x="1995" y="2780"/>
                </a:lnTo>
                <a:lnTo>
                  <a:pt x="1995" y="2778"/>
                </a:lnTo>
                <a:lnTo>
                  <a:pt x="1997" y="2776"/>
                </a:lnTo>
                <a:lnTo>
                  <a:pt x="1997" y="2774"/>
                </a:lnTo>
                <a:lnTo>
                  <a:pt x="1995" y="2774"/>
                </a:lnTo>
                <a:lnTo>
                  <a:pt x="1993" y="2774"/>
                </a:lnTo>
                <a:lnTo>
                  <a:pt x="1993" y="2776"/>
                </a:lnTo>
                <a:lnTo>
                  <a:pt x="1992" y="2776"/>
                </a:lnTo>
                <a:lnTo>
                  <a:pt x="1988" y="2776"/>
                </a:lnTo>
                <a:lnTo>
                  <a:pt x="1986" y="2776"/>
                </a:lnTo>
                <a:lnTo>
                  <a:pt x="1984" y="2776"/>
                </a:lnTo>
                <a:lnTo>
                  <a:pt x="1986" y="2774"/>
                </a:lnTo>
                <a:lnTo>
                  <a:pt x="1988" y="2772"/>
                </a:lnTo>
                <a:lnTo>
                  <a:pt x="1984" y="2772"/>
                </a:lnTo>
                <a:lnTo>
                  <a:pt x="1982" y="2772"/>
                </a:lnTo>
                <a:lnTo>
                  <a:pt x="1980" y="2774"/>
                </a:lnTo>
                <a:lnTo>
                  <a:pt x="1980" y="2772"/>
                </a:lnTo>
                <a:lnTo>
                  <a:pt x="1978" y="2772"/>
                </a:lnTo>
                <a:lnTo>
                  <a:pt x="1976" y="2772"/>
                </a:lnTo>
                <a:lnTo>
                  <a:pt x="1974" y="2770"/>
                </a:lnTo>
                <a:lnTo>
                  <a:pt x="1976" y="2770"/>
                </a:lnTo>
                <a:lnTo>
                  <a:pt x="1974" y="2768"/>
                </a:lnTo>
                <a:lnTo>
                  <a:pt x="1972" y="2768"/>
                </a:lnTo>
                <a:lnTo>
                  <a:pt x="1972" y="2770"/>
                </a:lnTo>
                <a:lnTo>
                  <a:pt x="1970" y="2770"/>
                </a:lnTo>
                <a:lnTo>
                  <a:pt x="1968" y="2770"/>
                </a:lnTo>
                <a:lnTo>
                  <a:pt x="1967" y="2772"/>
                </a:lnTo>
                <a:lnTo>
                  <a:pt x="1965" y="2772"/>
                </a:lnTo>
                <a:lnTo>
                  <a:pt x="1963" y="2772"/>
                </a:lnTo>
                <a:lnTo>
                  <a:pt x="1963" y="2770"/>
                </a:lnTo>
                <a:lnTo>
                  <a:pt x="1961" y="2764"/>
                </a:lnTo>
                <a:lnTo>
                  <a:pt x="1963" y="2762"/>
                </a:lnTo>
                <a:lnTo>
                  <a:pt x="1967" y="2759"/>
                </a:lnTo>
                <a:lnTo>
                  <a:pt x="1974" y="2761"/>
                </a:lnTo>
                <a:lnTo>
                  <a:pt x="1978" y="2761"/>
                </a:lnTo>
                <a:lnTo>
                  <a:pt x="1980" y="2761"/>
                </a:lnTo>
                <a:lnTo>
                  <a:pt x="1982" y="2761"/>
                </a:lnTo>
                <a:lnTo>
                  <a:pt x="1986" y="2761"/>
                </a:lnTo>
                <a:lnTo>
                  <a:pt x="1986" y="2759"/>
                </a:lnTo>
                <a:lnTo>
                  <a:pt x="1984" y="2755"/>
                </a:lnTo>
                <a:lnTo>
                  <a:pt x="1984" y="2753"/>
                </a:lnTo>
                <a:lnTo>
                  <a:pt x="1988" y="2753"/>
                </a:lnTo>
                <a:lnTo>
                  <a:pt x="1990" y="2751"/>
                </a:lnTo>
                <a:lnTo>
                  <a:pt x="1988" y="2749"/>
                </a:lnTo>
                <a:lnTo>
                  <a:pt x="1986" y="2747"/>
                </a:lnTo>
                <a:lnTo>
                  <a:pt x="1982" y="2747"/>
                </a:lnTo>
                <a:lnTo>
                  <a:pt x="1976" y="2749"/>
                </a:lnTo>
                <a:lnTo>
                  <a:pt x="1974" y="2751"/>
                </a:lnTo>
                <a:lnTo>
                  <a:pt x="1972" y="2751"/>
                </a:lnTo>
                <a:lnTo>
                  <a:pt x="1970" y="2749"/>
                </a:lnTo>
                <a:lnTo>
                  <a:pt x="1968" y="2749"/>
                </a:lnTo>
                <a:lnTo>
                  <a:pt x="1967" y="2753"/>
                </a:lnTo>
                <a:lnTo>
                  <a:pt x="1965" y="2755"/>
                </a:lnTo>
                <a:lnTo>
                  <a:pt x="1963" y="2755"/>
                </a:lnTo>
                <a:lnTo>
                  <a:pt x="1963" y="2751"/>
                </a:lnTo>
                <a:lnTo>
                  <a:pt x="1963" y="2749"/>
                </a:lnTo>
                <a:lnTo>
                  <a:pt x="1965" y="2745"/>
                </a:lnTo>
                <a:lnTo>
                  <a:pt x="1968" y="2741"/>
                </a:lnTo>
                <a:lnTo>
                  <a:pt x="1972" y="2737"/>
                </a:lnTo>
                <a:lnTo>
                  <a:pt x="1972" y="2734"/>
                </a:lnTo>
                <a:lnTo>
                  <a:pt x="1976" y="2730"/>
                </a:lnTo>
                <a:lnTo>
                  <a:pt x="1980" y="2724"/>
                </a:lnTo>
                <a:lnTo>
                  <a:pt x="1988" y="2722"/>
                </a:lnTo>
                <a:lnTo>
                  <a:pt x="1988" y="2720"/>
                </a:lnTo>
                <a:lnTo>
                  <a:pt x="1982" y="2720"/>
                </a:lnTo>
                <a:lnTo>
                  <a:pt x="1974" y="2722"/>
                </a:lnTo>
                <a:lnTo>
                  <a:pt x="1970" y="2726"/>
                </a:lnTo>
                <a:lnTo>
                  <a:pt x="1970" y="2730"/>
                </a:lnTo>
                <a:lnTo>
                  <a:pt x="1968" y="2732"/>
                </a:lnTo>
                <a:lnTo>
                  <a:pt x="1965" y="2732"/>
                </a:lnTo>
                <a:lnTo>
                  <a:pt x="1965" y="2730"/>
                </a:lnTo>
                <a:lnTo>
                  <a:pt x="1961" y="2726"/>
                </a:lnTo>
                <a:lnTo>
                  <a:pt x="1959" y="2722"/>
                </a:lnTo>
                <a:lnTo>
                  <a:pt x="1953" y="2720"/>
                </a:lnTo>
                <a:lnTo>
                  <a:pt x="1949" y="2718"/>
                </a:lnTo>
                <a:lnTo>
                  <a:pt x="1947" y="2716"/>
                </a:lnTo>
                <a:lnTo>
                  <a:pt x="1942" y="2720"/>
                </a:lnTo>
                <a:lnTo>
                  <a:pt x="1936" y="2724"/>
                </a:lnTo>
                <a:lnTo>
                  <a:pt x="1930" y="2726"/>
                </a:lnTo>
                <a:lnTo>
                  <a:pt x="1930" y="2724"/>
                </a:lnTo>
                <a:lnTo>
                  <a:pt x="1928" y="2722"/>
                </a:lnTo>
                <a:lnTo>
                  <a:pt x="1926" y="2722"/>
                </a:lnTo>
                <a:lnTo>
                  <a:pt x="1924" y="2722"/>
                </a:lnTo>
                <a:lnTo>
                  <a:pt x="1922" y="2726"/>
                </a:lnTo>
                <a:lnTo>
                  <a:pt x="1922" y="2728"/>
                </a:lnTo>
                <a:lnTo>
                  <a:pt x="1924" y="2728"/>
                </a:lnTo>
                <a:lnTo>
                  <a:pt x="1924" y="2730"/>
                </a:lnTo>
                <a:lnTo>
                  <a:pt x="1922" y="2730"/>
                </a:lnTo>
                <a:lnTo>
                  <a:pt x="1919" y="2732"/>
                </a:lnTo>
                <a:lnTo>
                  <a:pt x="1919" y="2736"/>
                </a:lnTo>
                <a:lnTo>
                  <a:pt x="1920" y="2737"/>
                </a:lnTo>
                <a:lnTo>
                  <a:pt x="1917" y="2739"/>
                </a:lnTo>
                <a:lnTo>
                  <a:pt x="1917" y="2737"/>
                </a:lnTo>
                <a:lnTo>
                  <a:pt x="1915" y="2737"/>
                </a:lnTo>
                <a:lnTo>
                  <a:pt x="1913" y="2737"/>
                </a:lnTo>
                <a:lnTo>
                  <a:pt x="1909" y="2737"/>
                </a:lnTo>
                <a:lnTo>
                  <a:pt x="1909" y="2739"/>
                </a:lnTo>
                <a:lnTo>
                  <a:pt x="1907" y="2737"/>
                </a:lnTo>
                <a:lnTo>
                  <a:pt x="1905" y="2737"/>
                </a:lnTo>
                <a:lnTo>
                  <a:pt x="1903" y="2741"/>
                </a:lnTo>
                <a:lnTo>
                  <a:pt x="1903" y="2743"/>
                </a:lnTo>
                <a:lnTo>
                  <a:pt x="1905" y="2743"/>
                </a:lnTo>
                <a:lnTo>
                  <a:pt x="1905" y="2745"/>
                </a:lnTo>
                <a:lnTo>
                  <a:pt x="1909" y="2745"/>
                </a:lnTo>
                <a:lnTo>
                  <a:pt x="1913" y="2743"/>
                </a:lnTo>
                <a:lnTo>
                  <a:pt x="1913" y="2745"/>
                </a:lnTo>
                <a:lnTo>
                  <a:pt x="1915" y="2749"/>
                </a:lnTo>
                <a:lnTo>
                  <a:pt x="1913" y="2749"/>
                </a:lnTo>
                <a:lnTo>
                  <a:pt x="1907" y="2747"/>
                </a:lnTo>
                <a:lnTo>
                  <a:pt x="1907" y="2749"/>
                </a:lnTo>
                <a:lnTo>
                  <a:pt x="1905" y="2753"/>
                </a:lnTo>
                <a:lnTo>
                  <a:pt x="1907" y="2753"/>
                </a:lnTo>
                <a:lnTo>
                  <a:pt x="1909" y="2753"/>
                </a:lnTo>
                <a:lnTo>
                  <a:pt x="1911" y="2755"/>
                </a:lnTo>
                <a:lnTo>
                  <a:pt x="1915" y="2753"/>
                </a:lnTo>
                <a:lnTo>
                  <a:pt x="1919" y="2753"/>
                </a:lnTo>
                <a:lnTo>
                  <a:pt x="1915" y="2747"/>
                </a:lnTo>
                <a:lnTo>
                  <a:pt x="1917" y="2747"/>
                </a:lnTo>
                <a:lnTo>
                  <a:pt x="1919" y="2747"/>
                </a:lnTo>
                <a:lnTo>
                  <a:pt x="1922" y="2753"/>
                </a:lnTo>
                <a:lnTo>
                  <a:pt x="1924" y="2753"/>
                </a:lnTo>
                <a:lnTo>
                  <a:pt x="1924" y="2749"/>
                </a:lnTo>
                <a:lnTo>
                  <a:pt x="1922" y="2747"/>
                </a:lnTo>
                <a:lnTo>
                  <a:pt x="1920" y="2747"/>
                </a:lnTo>
                <a:lnTo>
                  <a:pt x="1917" y="2745"/>
                </a:lnTo>
                <a:lnTo>
                  <a:pt x="1917" y="2743"/>
                </a:lnTo>
                <a:lnTo>
                  <a:pt x="1924" y="2745"/>
                </a:lnTo>
                <a:lnTo>
                  <a:pt x="1928" y="2751"/>
                </a:lnTo>
                <a:lnTo>
                  <a:pt x="1924" y="2755"/>
                </a:lnTo>
                <a:lnTo>
                  <a:pt x="1928" y="2757"/>
                </a:lnTo>
                <a:lnTo>
                  <a:pt x="1934" y="2751"/>
                </a:lnTo>
                <a:lnTo>
                  <a:pt x="1930" y="2743"/>
                </a:lnTo>
                <a:lnTo>
                  <a:pt x="1926" y="2743"/>
                </a:lnTo>
                <a:lnTo>
                  <a:pt x="1922" y="2741"/>
                </a:lnTo>
                <a:lnTo>
                  <a:pt x="1922" y="2739"/>
                </a:lnTo>
                <a:lnTo>
                  <a:pt x="1922" y="2737"/>
                </a:lnTo>
                <a:lnTo>
                  <a:pt x="1932" y="2741"/>
                </a:lnTo>
                <a:lnTo>
                  <a:pt x="1934" y="2743"/>
                </a:lnTo>
                <a:lnTo>
                  <a:pt x="1938" y="2747"/>
                </a:lnTo>
                <a:lnTo>
                  <a:pt x="1940" y="2749"/>
                </a:lnTo>
                <a:lnTo>
                  <a:pt x="1938" y="2753"/>
                </a:lnTo>
                <a:lnTo>
                  <a:pt x="1936" y="2755"/>
                </a:lnTo>
                <a:lnTo>
                  <a:pt x="1936" y="2759"/>
                </a:lnTo>
                <a:lnTo>
                  <a:pt x="1942" y="2759"/>
                </a:lnTo>
                <a:lnTo>
                  <a:pt x="1945" y="2764"/>
                </a:lnTo>
                <a:lnTo>
                  <a:pt x="1949" y="2766"/>
                </a:lnTo>
                <a:lnTo>
                  <a:pt x="1953" y="2768"/>
                </a:lnTo>
                <a:lnTo>
                  <a:pt x="1957" y="2766"/>
                </a:lnTo>
                <a:lnTo>
                  <a:pt x="1959" y="2766"/>
                </a:lnTo>
                <a:lnTo>
                  <a:pt x="1961" y="2770"/>
                </a:lnTo>
                <a:lnTo>
                  <a:pt x="1961" y="2772"/>
                </a:lnTo>
                <a:lnTo>
                  <a:pt x="1961" y="2774"/>
                </a:lnTo>
                <a:lnTo>
                  <a:pt x="1959" y="2774"/>
                </a:lnTo>
                <a:lnTo>
                  <a:pt x="1961" y="2778"/>
                </a:lnTo>
                <a:lnTo>
                  <a:pt x="1961" y="2780"/>
                </a:lnTo>
                <a:lnTo>
                  <a:pt x="1961" y="2782"/>
                </a:lnTo>
                <a:lnTo>
                  <a:pt x="1959" y="2782"/>
                </a:lnTo>
                <a:lnTo>
                  <a:pt x="1957" y="2784"/>
                </a:lnTo>
                <a:lnTo>
                  <a:pt x="1955" y="2782"/>
                </a:lnTo>
                <a:lnTo>
                  <a:pt x="1953" y="2784"/>
                </a:lnTo>
                <a:lnTo>
                  <a:pt x="1951" y="2785"/>
                </a:lnTo>
                <a:lnTo>
                  <a:pt x="1951" y="2787"/>
                </a:lnTo>
                <a:lnTo>
                  <a:pt x="1949" y="2787"/>
                </a:lnTo>
                <a:lnTo>
                  <a:pt x="1947" y="2787"/>
                </a:lnTo>
                <a:lnTo>
                  <a:pt x="1945" y="2789"/>
                </a:lnTo>
                <a:lnTo>
                  <a:pt x="1943" y="2791"/>
                </a:lnTo>
                <a:lnTo>
                  <a:pt x="1945" y="2793"/>
                </a:lnTo>
                <a:lnTo>
                  <a:pt x="1947" y="2793"/>
                </a:lnTo>
                <a:lnTo>
                  <a:pt x="1949" y="2793"/>
                </a:lnTo>
                <a:lnTo>
                  <a:pt x="1947" y="2795"/>
                </a:lnTo>
                <a:lnTo>
                  <a:pt x="1942" y="2793"/>
                </a:lnTo>
                <a:lnTo>
                  <a:pt x="1940" y="2793"/>
                </a:lnTo>
                <a:lnTo>
                  <a:pt x="1936" y="2793"/>
                </a:lnTo>
                <a:lnTo>
                  <a:pt x="1934" y="2793"/>
                </a:lnTo>
                <a:lnTo>
                  <a:pt x="1930" y="2795"/>
                </a:lnTo>
                <a:lnTo>
                  <a:pt x="1930" y="2791"/>
                </a:lnTo>
                <a:lnTo>
                  <a:pt x="1932" y="2791"/>
                </a:lnTo>
                <a:lnTo>
                  <a:pt x="1934" y="2789"/>
                </a:lnTo>
                <a:lnTo>
                  <a:pt x="1936" y="2787"/>
                </a:lnTo>
                <a:lnTo>
                  <a:pt x="1938" y="2782"/>
                </a:lnTo>
                <a:lnTo>
                  <a:pt x="1940" y="2782"/>
                </a:lnTo>
                <a:lnTo>
                  <a:pt x="1938" y="2780"/>
                </a:lnTo>
                <a:lnTo>
                  <a:pt x="1938" y="2778"/>
                </a:lnTo>
                <a:lnTo>
                  <a:pt x="1936" y="2778"/>
                </a:lnTo>
                <a:lnTo>
                  <a:pt x="1936" y="2780"/>
                </a:lnTo>
                <a:lnTo>
                  <a:pt x="1932" y="2780"/>
                </a:lnTo>
                <a:lnTo>
                  <a:pt x="1932" y="2784"/>
                </a:lnTo>
                <a:lnTo>
                  <a:pt x="1930" y="2784"/>
                </a:lnTo>
                <a:lnTo>
                  <a:pt x="1930" y="2780"/>
                </a:lnTo>
                <a:lnTo>
                  <a:pt x="1928" y="2778"/>
                </a:lnTo>
                <a:lnTo>
                  <a:pt x="1930" y="2774"/>
                </a:lnTo>
                <a:lnTo>
                  <a:pt x="1930" y="2772"/>
                </a:lnTo>
                <a:lnTo>
                  <a:pt x="1938" y="2772"/>
                </a:lnTo>
                <a:lnTo>
                  <a:pt x="1940" y="2774"/>
                </a:lnTo>
                <a:lnTo>
                  <a:pt x="1942" y="2774"/>
                </a:lnTo>
                <a:lnTo>
                  <a:pt x="1943" y="2774"/>
                </a:lnTo>
                <a:lnTo>
                  <a:pt x="1945" y="2774"/>
                </a:lnTo>
                <a:lnTo>
                  <a:pt x="1943" y="2772"/>
                </a:lnTo>
                <a:lnTo>
                  <a:pt x="1943" y="2770"/>
                </a:lnTo>
                <a:lnTo>
                  <a:pt x="1942" y="2770"/>
                </a:lnTo>
                <a:lnTo>
                  <a:pt x="1940" y="2772"/>
                </a:lnTo>
                <a:lnTo>
                  <a:pt x="1936" y="2772"/>
                </a:lnTo>
                <a:lnTo>
                  <a:pt x="1934" y="2768"/>
                </a:lnTo>
                <a:lnTo>
                  <a:pt x="1932" y="2770"/>
                </a:lnTo>
                <a:lnTo>
                  <a:pt x="1930" y="2770"/>
                </a:lnTo>
                <a:lnTo>
                  <a:pt x="1928" y="2772"/>
                </a:lnTo>
                <a:lnTo>
                  <a:pt x="1924" y="2772"/>
                </a:lnTo>
                <a:lnTo>
                  <a:pt x="1924" y="2774"/>
                </a:lnTo>
                <a:lnTo>
                  <a:pt x="1922" y="2778"/>
                </a:lnTo>
                <a:lnTo>
                  <a:pt x="1922" y="2780"/>
                </a:lnTo>
                <a:lnTo>
                  <a:pt x="1920" y="2784"/>
                </a:lnTo>
                <a:lnTo>
                  <a:pt x="1917" y="2784"/>
                </a:lnTo>
                <a:lnTo>
                  <a:pt x="1915" y="2785"/>
                </a:lnTo>
                <a:lnTo>
                  <a:pt x="1915" y="2787"/>
                </a:lnTo>
                <a:lnTo>
                  <a:pt x="1913" y="2787"/>
                </a:lnTo>
                <a:lnTo>
                  <a:pt x="1911" y="2787"/>
                </a:lnTo>
                <a:lnTo>
                  <a:pt x="1909" y="2787"/>
                </a:lnTo>
                <a:lnTo>
                  <a:pt x="1909" y="2789"/>
                </a:lnTo>
                <a:lnTo>
                  <a:pt x="1911" y="2791"/>
                </a:lnTo>
                <a:lnTo>
                  <a:pt x="1909" y="2791"/>
                </a:lnTo>
                <a:lnTo>
                  <a:pt x="1907" y="2793"/>
                </a:lnTo>
                <a:lnTo>
                  <a:pt x="1907" y="2795"/>
                </a:lnTo>
                <a:lnTo>
                  <a:pt x="1907" y="2797"/>
                </a:lnTo>
                <a:lnTo>
                  <a:pt x="1905" y="2797"/>
                </a:lnTo>
                <a:lnTo>
                  <a:pt x="1903" y="2799"/>
                </a:lnTo>
                <a:lnTo>
                  <a:pt x="1901" y="2799"/>
                </a:lnTo>
                <a:lnTo>
                  <a:pt x="1899" y="2801"/>
                </a:lnTo>
                <a:lnTo>
                  <a:pt x="1901" y="2803"/>
                </a:lnTo>
                <a:lnTo>
                  <a:pt x="1901" y="2805"/>
                </a:lnTo>
                <a:lnTo>
                  <a:pt x="1899" y="2810"/>
                </a:lnTo>
                <a:lnTo>
                  <a:pt x="1901" y="2812"/>
                </a:lnTo>
                <a:lnTo>
                  <a:pt x="1901" y="2814"/>
                </a:lnTo>
                <a:lnTo>
                  <a:pt x="1901" y="2816"/>
                </a:lnTo>
                <a:lnTo>
                  <a:pt x="1899" y="2816"/>
                </a:lnTo>
                <a:lnTo>
                  <a:pt x="1899" y="2814"/>
                </a:lnTo>
                <a:lnTo>
                  <a:pt x="1897" y="2812"/>
                </a:lnTo>
                <a:lnTo>
                  <a:pt x="1897" y="2807"/>
                </a:lnTo>
                <a:lnTo>
                  <a:pt x="1895" y="2807"/>
                </a:lnTo>
                <a:lnTo>
                  <a:pt x="1895" y="2809"/>
                </a:lnTo>
                <a:lnTo>
                  <a:pt x="1894" y="2810"/>
                </a:lnTo>
                <a:lnTo>
                  <a:pt x="1890" y="2818"/>
                </a:lnTo>
                <a:lnTo>
                  <a:pt x="1892" y="2822"/>
                </a:lnTo>
                <a:lnTo>
                  <a:pt x="1888" y="2822"/>
                </a:lnTo>
                <a:lnTo>
                  <a:pt x="1886" y="2818"/>
                </a:lnTo>
                <a:lnTo>
                  <a:pt x="1886" y="2814"/>
                </a:lnTo>
                <a:lnTo>
                  <a:pt x="1888" y="2812"/>
                </a:lnTo>
                <a:lnTo>
                  <a:pt x="1890" y="2809"/>
                </a:lnTo>
                <a:lnTo>
                  <a:pt x="1892" y="2803"/>
                </a:lnTo>
                <a:lnTo>
                  <a:pt x="1894" y="2799"/>
                </a:lnTo>
                <a:lnTo>
                  <a:pt x="1894" y="2797"/>
                </a:lnTo>
                <a:lnTo>
                  <a:pt x="1895" y="2793"/>
                </a:lnTo>
                <a:lnTo>
                  <a:pt x="1894" y="2795"/>
                </a:lnTo>
                <a:lnTo>
                  <a:pt x="1894" y="2793"/>
                </a:lnTo>
                <a:lnTo>
                  <a:pt x="1894" y="2791"/>
                </a:lnTo>
                <a:lnTo>
                  <a:pt x="1890" y="2787"/>
                </a:lnTo>
                <a:lnTo>
                  <a:pt x="1890" y="2785"/>
                </a:lnTo>
                <a:lnTo>
                  <a:pt x="1890" y="2784"/>
                </a:lnTo>
                <a:lnTo>
                  <a:pt x="1892" y="2782"/>
                </a:lnTo>
                <a:lnTo>
                  <a:pt x="1895" y="2780"/>
                </a:lnTo>
                <a:lnTo>
                  <a:pt x="1895" y="2778"/>
                </a:lnTo>
                <a:lnTo>
                  <a:pt x="1897" y="2778"/>
                </a:lnTo>
                <a:lnTo>
                  <a:pt x="1901" y="2778"/>
                </a:lnTo>
                <a:lnTo>
                  <a:pt x="1905" y="2774"/>
                </a:lnTo>
                <a:lnTo>
                  <a:pt x="1905" y="2770"/>
                </a:lnTo>
                <a:lnTo>
                  <a:pt x="1905" y="2768"/>
                </a:lnTo>
                <a:lnTo>
                  <a:pt x="1901" y="2766"/>
                </a:lnTo>
                <a:lnTo>
                  <a:pt x="1897" y="2768"/>
                </a:lnTo>
                <a:lnTo>
                  <a:pt x="1897" y="2772"/>
                </a:lnTo>
                <a:lnTo>
                  <a:pt x="1895" y="2770"/>
                </a:lnTo>
                <a:lnTo>
                  <a:pt x="1892" y="2774"/>
                </a:lnTo>
                <a:lnTo>
                  <a:pt x="1892" y="2776"/>
                </a:lnTo>
                <a:lnTo>
                  <a:pt x="1888" y="2778"/>
                </a:lnTo>
                <a:lnTo>
                  <a:pt x="1886" y="2782"/>
                </a:lnTo>
                <a:lnTo>
                  <a:pt x="1884" y="2784"/>
                </a:lnTo>
                <a:lnTo>
                  <a:pt x="1884" y="2782"/>
                </a:lnTo>
                <a:lnTo>
                  <a:pt x="1880" y="2784"/>
                </a:lnTo>
                <a:lnTo>
                  <a:pt x="1878" y="2785"/>
                </a:lnTo>
                <a:lnTo>
                  <a:pt x="1878" y="2789"/>
                </a:lnTo>
                <a:lnTo>
                  <a:pt x="1878" y="2793"/>
                </a:lnTo>
                <a:lnTo>
                  <a:pt x="1878" y="2795"/>
                </a:lnTo>
                <a:lnTo>
                  <a:pt x="1880" y="2793"/>
                </a:lnTo>
                <a:lnTo>
                  <a:pt x="1882" y="2791"/>
                </a:lnTo>
                <a:lnTo>
                  <a:pt x="1882" y="2793"/>
                </a:lnTo>
                <a:lnTo>
                  <a:pt x="1884" y="2797"/>
                </a:lnTo>
                <a:lnTo>
                  <a:pt x="1882" y="2799"/>
                </a:lnTo>
                <a:lnTo>
                  <a:pt x="1882" y="2801"/>
                </a:lnTo>
                <a:lnTo>
                  <a:pt x="1880" y="2803"/>
                </a:lnTo>
                <a:lnTo>
                  <a:pt x="1878" y="2810"/>
                </a:lnTo>
                <a:lnTo>
                  <a:pt x="1880" y="2810"/>
                </a:lnTo>
                <a:lnTo>
                  <a:pt x="1884" y="2809"/>
                </a:lnTo>
                <a:lnTo>
                  <a:pt x="1886" y="2810"/>
                </a:lnTo>
                <a:lnTo>
                  <a:pt x="1886" y="2812"/>
                </a:lnTo>
                <a:lnTo>
                  <a:pt x="1884" y="2816"/>
                </a:lnTo>
                <a:lnTo>
                  <a:pt x="1886" y="2822"/>
                </a:lnTo>
                <a:lnTo>
                  <a:pt x="1888" y="2824"/>
                </a:lnTo>
                <a:lnTo>
                  <a:pt x="1886" y="2830"/>
                </a:lnTo>
                <a:lnTo>
                  <a:pt x="1882" y="2830"/>
                </a:lnTo>
                <a:lnTo>
                  <a:pt x="1880" y="2830"/>
                </a:lnTo>
                <a:lnTo>
                  <a:pt x="1876" y="2828"/>
                </a:lnTo>
                <a:lnTo>
                  <a:pt x="1872" y="2826"/>
                </a:lnTo>
                <a:lnTo>
                  <a:pt x="1863" y="2826"/>
                </a:lnTo>
                <a:lnTo>
                  <a:pt x="1859" y="2824"/>
                </a:lnTo>
                <a:lnTo>
                  <a:pt x="1849" y="2814"/>
                </a:lnTo>
                <a:lnTo>
                  <a:pt x="1847" y="2810"/>
                </a:lnTo>
                <a:lnTo>
                  <a:pt x="1842" y="2807"/>
                </a:lnTo>
                <a:lnTo>
                  <a:pt x="1842" y="2805"/>
                </a:lnTo>
                <a:lnTo>
                  <a:pt x="1840" y="2803"/>
                </a:lnTo>
                <a:lnTo>
                  <a:pt x="1836" y="2793"/>
                </a:lnTo>
                <a:lnTo>
                  <a:pt x="1836" y="2791"/>
                </a:lnTo>
                <a:lnTo>
                  <a:pt x="1838" y="2787"/>
                </a:lnTo>
                <a:lnTo>
                  <a:pt x="1838" y="2782"/>
                </a:lnTo>
                <a:lnTo>
                  <a:pt x="1842" y="2782"/>
                </a:lnTo>
                <a:lnTo>
                  <a:pt x="1844" y="2778"/>
                </a:lnTo>
                <a:lnTo>
                  <a:pt x="1847" y="2774"/>
                </a:lnTo>
                <a:lnTo>
                  <a:pt x="1844" y="2772"/>
                </a:lnTo>
                <a:lnTo>
                  <a:pt x="1846" y="2772"/>
                </a:lnTo>
                <a:lnTo>
                  <a:pt x="1846" y="2768"/>
                </a:lnTo>
                <a:lnTo>
                  <a:pt x="1844" y="2762"/>
                </a:lnTo>
                <a:lnTo>
                  <a:pt x="1842" y="2764"/>
                </a:lnTo>
                <a:lnTo>
                  <a:pt x="1840" y="2762"/>
                </a:lnTo>
                <a:lnTo>
                  <a:pt x="1836" y="2757"/>
                </a:lnTo>
                <a:lnTo>
                  <a:pt x="1836" y="2755"/>
                </a:lnTo>
                <a:lnTo>
                  <a:pt x="1838" y="2755"/>
                </a:lnTo>
                <a:lnTo>
                  <a:pt x="1840" y="2753"/>
                </a:lnTo>
                <a:lnTo>
                  <a:pt x="1842" y="2749"/>
                </a:lnTo>
                <a:lnTo>
                  <a:pt x="1846" y="2753"/>
                </a:lnTo>
                <a:lnTo>
                  <a:pt x="1844" y="2753"/>
                </a:lnTo>
                <a:lnTo>
                  <a:pt x="1846" y="2755"/>
                </a:lnTo>
                <a:lnTo>
                  <a:pt x="1849" y="2755"/>
                </a:lnTo>
                <a:lnTo>
                  <a:pt x="1853" y="2755"/>
                </a:lnTo>
                <a:lnTo>
                  <a:pt x="1859" y="2751"/>
                </a:lnTo>
                <a:lnTo>
                  <a:pt x="1867" y="2743"/>
                </a:lnTo>
                <a:lnTo>
                  <a:pt x="1871" y="2743"/>
                </a:lnTo>
                <a:lnTo>
                  <a:pt x="1876" y="2747"/>
                </a:lnTo>
                <a:lnTo>
                  <a:pt x="1880" y="2747"/>
                </a:lnTo>
                <a:lnTo>
                  <a:pt x="1882" y="2747"/>
                </a:lnTo>
                <a:lnTo>
                  <a:pt x="1884" y="2749"/>
                </a:lnTo>
                <a:lnTo>
                  <a:pt x="1886" y="2747"/>
                </a:lnTo>
                <a:lnTo>
                  <a:pt x="1882" y="2745"/>
                </a:lnTo>
                <a:lnTo>
                  <a:pt x="1884" y="2743"/>
                </a:lnTo>
                <a:lnTo>
                  <a:pt x="1888" y="2745"/>
                </a:lnTo>
                <a:lnTo>
                  <a:pt x="1888" y="2743"/>
                </a:lnTo>
                <a:lnTo>
                  <a:pt x="1890" y="2739"/>
                </a:lnTo>
                <a:lnTo>
                  <a:pt x="1890" y="2737"/>
                </a:lnTo>
                <a:lnTo>
                  <a:pt x="1888" y="2736"/>
                </a:lnTo>
                <a:lnTo>
                  <a:pt x="1888" y="2734"/>
                </a:lnTo>
                <a:lnTo>
                  <a:pt x="1886" y="2734"/>
                </a:lnTo>
                <a:lnTo>
                  <a:pt x="1886" y="2732"/>
                </a:lnTo>
                <a:lnTo>
                  <a:pt x="1886" y="2730"/>
                </a:lnTo>
                <a:lnTo>
                  <a:pt x="1886" y="2728"/>
                </a:lnTo>
                <a:lnTo>
                  <a:pt x="1886" y="2726"/>
                </a:lnTo>
                <a:lnTo>
                  <a:pt x="1886" y="2724"/>
                </a:lnTo>
                <a:lnTo>
                  <a:pt x="1886" y="2722"/>
                </a:lnTo>
                <a:lnTo>
                  <a:pt x="1888" y="2722"/>
                </a:lnTo>
                <a:lnTo>
                  <a:pt x="1890" y="2720"/>
                </a:lnTo>
                <a:lnTo>
                  <a:pt x="1892" y="2720"/>
                </a:lnTo>
                <a:lnTo>
                  <a:pt x="1895" y="2720"/>
                </a:lnTo>
                <a:lnTo>
                  <a:pt x="1895" y="2724"/>
                </a:lnTo>
                <a:lnTo>
                  <a:pt x="1897" y="2724"/>
                </a:lnTo>
                <a:lnTo>
                  <a:pt x="1899" y="2724"/>
                </a:lnTo>
                <a:lnTo>
                  <a:pt x="1899" y="2726"/>
                </a:lnTo>
                <a:lnTo>
                  <a:pt x="1901" y="2724"/>
                </a:lnTo>
                <a:lnTo>
                  <a:pt x="1903" y="2724"/>
                </a:lnTo>
                <a:lnTo>
                  <a:pt x="1905" y="2724"/>
                </a:lnTo>
                <a:lnTo>
                  <a:pt x="1907" y="2722"/>
                </a:lnTo>
                <a:lnTo>
                  <a:pt x="1907" y="2720"/>
                </a:lnTo>
                <a:lnTo>
                  <a:pt x="1909" y="2718"/>
                </a:lnTo>
                <a:lnTo>
                  <a:pt x="1909" y="2716"/>
                </a:lnTo>
                <a:lnTo>
                  <a:pt x="1909" y="2714"/>
                </a:lnTo>
                <a:lnTo>
                  <a:pt x="1907" y="2714"/>
                </a:lnTo>
                <a:lnTo>
                  <a:pt x="1905" y="2713"/>
                </a:lnTo>
                <a:lnTo>
                  <a:pt x="1903" y="2713"/>
                </a:lnTo>
                <a:lnTo>
                  <a:pt x="1901" y="2711"/>
                </a:lnTo>
                <a:lnTo>
                  <a:pt x="1899" y="2711"/>
                </a:lnTo>
                <a:lnTo>
                  <a:pt x="1899" y="2709"/>
                </a:lnTo>
                <a:lnTo>
                  <a:pt x="1897" y="2709"/>
                </a:lnTo>
                <a:lnTo>
                  <a:pt x="1895" y="2709"/>
                </a:lnTo>
                <a:lnTo>
                  <a:pt x="1894" y="2709"/>
                </a:lnTo>
                <a:lnTo>
                  <a:pt x="1892" y="2709"/>
                </a:lnTo>
                <a:lnTo>
                  <a:pt x="1890" y="2711"/>
                </a:lnTo>
                <a:lnTo>
                  <a:pt x="1890" y="2709"/>
                </a:lnTo>
                <a:lnTo>
                  <a:pt x="1888" y="2707"/>
                </a:lnTo>
                <a:lnTo>
                  <a:pt x="1886" y="2705"/>
                </a:lnTo>
                <a:lnTo>
                  <a:pt x="1884" y="2705"/>
                </a:lnTo>
                <a:lnTo>
                  <a:pt x="1882" y="2705"/>
                </a:lnTo>
                <a:lnTo>
                  <a:pt x="1880" y="2703"/>
                </a:lnTo>
                <a:lnTo>
                  <a:pt x="1878" y="2703"/>
                </a:lnTo>
                <a:lnTo>
                  <a:pt x="1878" y="2701"/>
                </a:lnTo>
                <a:lnTo>
                  <a:pt x="1876" y="2703"/>
                </a:lnTo>
                <a:lnTo>
                  <a:pt x="1874" y="2703"/>
                </a:lnTo>
                <a:lnTo>
                  <a:pt x="1872" y="2703"/>
                </a:lnTo>
                <a:lnTo>
                  <a:pt x="1869" y="2703"/>
                </a:lnTo>
                <a:lnTo>
                  <a:pt x="1867" y="2705"/>
                </a:lnTo>
                <a:lnTo>
                  <a:pt x="1865" y="2707"/>
                </a:lnTo>
                <a:lnTo>
                  <a:pt x="1863" y="2709"/>
                </a:lnTo>
                <a:lnTo>
                  <a:pt x="1861" y="2711"/>
                </a:lnTo>
                <a:lnTo>
                  <a:pt x="1861" y="2713"/>
                </a:lnTo>
                <a:lnTo>
                  <a:pt x="1861" y="2714"/>
                </a:lnTo>
                <a:lnTo>
                  <a:pt x="1861" y="2716"/>
                </a:lnTo>
                <a:lnTo>
                  <a:pt x="1863" y="2716"/>
                </a:lnTo>
                <a:lnTo>
                  <a:pt x="1863" y="2720"/>
                </a:lnTo>
                <a:lnTo>
                  <a:pt x="1865" y="2720"/>
                </a:lnTo>
                <a:lnTo>
                  <a:pt x="1867" y="2722"/>
                </a:lnTo>
                <a:lnTo>
                  <a:pt x="1867" y="2720"/>
                </a:lnTo>
                <a:lnTo>
                  <a:pt x="1869" y="2720"/>
                </a:lnTo>
                <a:lnTo>
                  <a:pt x="1871" y="2722"/>
                </a:lnTo>
                <a:lnTo>
                  <a:pt x="1872" y="2722"/>
                </a:lnTo>
                <a:lnTo>
                  <a:pt x="1874" y="2724"/>
                </a:lnTo>
                <a:lnTo>
                  <a:pt x="1874" y="2726"/>
                </a:lnTo>
                <a:lnTo>
                  <a:pt x="1876" y="2726"/>
                </a:lnTo>
                <a:lnTo>
                  <a:pt x="1880" y="2726"/>
                </a:lnTo>
                <a:lnTo>
                  <a:pt x="1880" y="2728"/>
                </a:lnTo>
                <a:lnTo>
                  <a:pt x="1882" y="2728"/>
                </a:lnTo>
                <a:lnTo>
                  <a:pt x="1882" y="2730"/>
                </a:lnTo>
                <a:lnTo>
                  <a:pt x="1882" y="2732"/>
                </a:lnTo>
                <a:lnTo>
                  <a:pt x="1882" y="2734"/>
                </a:lnTo>
                <a:lnTo>
                  <a:pt x="1884" y="2736"/>
                </a:lnTo>
                <a:lnTo>
                  <a:pt x="1886" y="2737"/>
                </a:lnTo>
                <a:lnTo>
                  <a:pt x="1886" y="2739"/>
                </a:lnTo>
                <a:lnTo>
                  <a:pt x="1886" y="2741"/>
                </a:lnTo>
                <a:lnTo>
                  <a:pt x="1884" y="2741"/>
                </a:lnTo>
                <a:lnTo>
                  <a:pt x="1882" y="2743"/>
                </a:lnTo>
                <a:lnTo>
                  <a:pt x="1880" y="2743"/>
                </a:lnTo>
                <a:lnTo>
                  <a:pt x="1878" y="2745"/>
                </a:lnTo>
                <a:lnTo>
                  <a:pt x="1874" y="2743"/>
                </a:lnTo>
                <a:lnTo>
                  <a:pt x="1874" y="2741"/>
                </a:lnTo>
                <a:lnTo>
                  <a:pt x="1871" y="2741"/>
                </a:lnTo>
                <a:lnTo>
                  <a:pt x="1871" y="2739"/>
                </a:lnTo>
                <a:lnTo>
                  <a:pt x="1869" y="2739"/>
                </a:lnTo>
                <a:lnTo>
                  <a:pt x="1867" y="2741"/>
                </a:lnTo>
                <a:lnTo>
                  <a:pt x="1865" y="2741"/>
                </a:lnTo>
                <a:lnTo>
                  <a:pt x="1863" y="2743"/>
                </a:lnTo>
                <a:lnTo>
                  <a:pt x="1861" y="2745"/>
                </a:lnTo>
                <a:lnTo>
                  <a:pt x="1859" y="2745"/>
                </a:lnTo>
                <a:lnTo>
                  <a:pt x="1857" y="2747"/>
                </a:lnTo>
                <a:lnTo>
                  <a:pt x="1855" y="2749"/>
                </a:lnTo>
                <a:lnTo>
                  <a:pt x="1853" y="2751"/>
                </a:lnTo>
                <a:lnTo>
                  <a:pt x="1851" y="2751"/>
                </a:lnTo>
                <a:lnTo>
                  <a:pt x="1849" y="2751"/>
                </a:lnTo>
                <a:lnTo>
                  <a:pt x="1847" y="2751"/>
                </a:lnTo>
                <a:lnTo>
                  <a:pt x="1846" y="2749"/>
                </a:lnTo>
                <a:lnTo>
                  <a:pt x="1844" y="2749"/>
                </a:lnTo>
                <a:lnTo>
                  <a:pt x="1842" y="2747"/>
                </a:lnTo>
                <a:lnTo>
                  <a:pt x="1844" y="2745"/>
                </a:lnTo>
                <a:lnTo>
                  <a:pt x="1844" y="2743"/>
                </a:lnTo>
                <a:lnTo>
                  <a:pt x="1846" y="2741"/>
                </a:lnTo>
                <a:lnTo>
                  <a:pt x="1846" y="2739"/>
                </a:lnTo>
                <a:lnTo>
                  <a:pt x="1846" y="2737"/>
                </a:lnTo>
                <a:lnTo>
                  <a:pt x="1844" y="2736"/>
                </a:lnTo>
                <a:lnTo>
                  <a:pt x="1844" y="2734"/>
                </a:lnTo>
                <a:lnTo>
                  <a:pt x="1844" y="2732"/>
                </a:lnTo>
                <a:lnTo>
                  <a:pt x="1842" y="2730"/>
                </a:lnTo>
                <a:lnTo>
                  <a:pt x="1840" y="2730"/>
                </a:lnTo>
                <a:lnTo>
                  <a:pt x="1840" y="2728"/>
                </a:lnTo>
                <a:lnTo>
                  <a:pt x="1840" y="2726"/>
                </a:lnTo>
                <a:lnTo>
                  <a:pt x="1840" y="2724"/>
                </a:lnTo>
                <a:lnTo>
                  <a:pt x="1840" y="2722"/>
                </a:lnTo>
                <a:lnTo>
                  <a:pt x="1840" y="2720"/>
                </a:lnTo>
                <a:lnTo>
                  <a:pt x="1840" y="2718"/>
                </a:lnTo>
                <a:lnTo>
                  <a:pt x="1838" y="2716"/>
                </a:lnTo>
                <a:lnTo>
                  <a:pt x="1836" y="2714"/>
                </a:lnTo>
                <a:lnTo>
                  <a:pt x="1834" y="2713"/>
                </a:lnTo>
                <a:lnTo>
                  <a:pt x="1832" y="2713"/>
                </a:lnTo>
                <a:lnTo>
                  <a:pt x="1830" y="2713"/>
                </a:lnTo>
                <a:lnTo>
                  <a:pt x="1828" y="2713"/>
                </a:lnTo>
                <a:lnTo>
                  <a:pt x="1826" y="2713"/>
                </a:lnTo>
                <a:lnTo>
                  <a:pt x="1824" y="2711"/>
                </a:lnTo>
                <a:lnTo>
                  <a:pt x="1824" y="2709"/>
                </a:lnTo>
                <a:lnTo>
                  <a:pt x="1823" y="2707"/>
                </a:lnTo>
                <a:lnTo>
                  <a:pt x="1824" y="2707"/>
                </a:lnTo>
                <a:lnTo>
                  <a:pt x="1826" y="2707"/>
                </a:lnTo>
                <a:lnTo>
                  <a:pt x="1826" y="2705"/>
                </a:lnTo>
                <a:lnTo>
                  <a:pt x="1824" y="2705"/>
                </a:lnTo>
                <a:lnTo>
                  <a:pt x="1823" y="2703"/>
                </a:lnTo>
                <a:lnTo>
                  <a:pt x="1821" y="2701"/>
                </a:lnTo>
                <a:lnTo>
                  <a:pt x="1819" y="2701"/>
                </a:lnTo>
                <a:lnTo>
                  <a:pt x="1817" y="2699"/>
                </a:lnTo>
                <a:lnTo>
                  <a:pt x="1815" y="2699"/>
                </a:lnTo>
                <a:lnTo>
                  <a:pt x="1813" y="2699"/>
                </a:lnTo>
                <a:lnTo>
                  <a:pt x="1811" y="2699"/>
                </a:lnTo>
                <a:lnTo>
                  <a:pt x="1809" y="2699"/>
                </a:lnTo>
                <a:lnTo>
                  <a:pt x="1807" y="2697"/>
                </a:lnTo>
                <a:lnTo>
                  <a:pt x="1805" y="2695"/>
                </a:lnTo>
                <a:lnTo>
                  <a:pt x="1803" y="2695"/>
                </a:lnTo>
                <a:lnTo>
                  <a:pt x="1799" y="2693"/>
                </a:lnTo>
                <a:lnTo>
                  <a:pt x="1796" y="2691"/>
                </a:lnTo>
                <a:lnTo>
                  <a:pt x="1794" y="2689"/>
                </a:lnTo>
                <a:lnTo>
                  <a:pt x="1796" y="2688"/>
                </a:lnTo>
                <a:lnTo>
                  <a:pt x="1796" y="2686"/>
                </a:lnTo>
                <a:lnTo>
                  <a:pt x="1794" y="2684"/>
                </a:lnTo>
                <a:lnTo>
                  <a:pt x="1794" y="2682"/>
                </a:lnTo>
                <a:lnTo>
                  <a:pt x="1794" y="2680"/>
                </a:lnTo>
                <a:lnTo>
                  <a:pt x="1792" y="2678"/>
                </a:lnTo>
                <a:lnTo>
                  <a:pt x="1792" y="2676"/>
                </a:lnTo>
                <a:lnTo>
                  <a:pt x="1792" y="2674"/>
                </a:lnTo>
                <a:lnTo>
                  <a:pt x="1792" y="2676"/>
                </a:lnTo>
                <a:lnTo>
                  <a:pt x="1790" y="2676"/>
                </a:lnTo>
                <a:lnTo>
                  <a:pt x="1788" y="2676"/>
                </a:lnTo>
                <a:lnTo>
                  <a:pt x="1786" y="2676"/>
                </a:lnTo>
                <a:lnTo>
                  <a:pt x="1784" y="2674"/>
                </a:lnTo>
                <a:lnTo>
                  <a:pt x="1782" y="2674"/>
                </a:lnTo>
                <a:lnTo>
                  <a:pt x="1782" y="2676"/>
                </a:lnTo>
                <a:lnTo>
                  <a:pt x="1782" y="2674"/>
                </a:lnTo>
                <a:lnTo>
                  <a:pt x="1784" y="2670"/>
                </a:lnTo>
                <a:lnTo>
                  <a:pt x="1782" y="2670"/>
                </a:lnTo>
                <a:lnTo>
                  <a:pt x="1782" y="2666"/>
                </a:lnTo>
                <a:lnTo>
                  <a:pt x="1784" y="2666"/>
                </a:lnTo>
                <a:lnTo>
                  <a:pt x="1786" y="2666"/>
                </a:lnTo>
                <a:lnTo>
                  <a:pt x="1786" y="2665"/>
                </a:lnTo>
                <a:lnTo>
                  <a:pt x="1784" y="2663"/>
                </a:lnTo>
                <a:lnTo>
                  <a:pt x="1786" y="2661"/>
                </a:lnTo>
                <a:lnTo>
                  <a:pt x="1788" y="2661"/>
                </a:lnTo>
                <a:lnTo>
                  <a:pt x="1788" y="2657"/>
                </a:lnTo>
                <a:lnTo>
                  <a:pt x="1788" y="2655"/>
                </a:lnTo>
                <a:lnTo>
                  <a:pt x="1788" y="2653"/>
                </a:lnTo>
                <a:lnTo>
                  <a:pt x="1786" y="2651"/>
                </a:lnTo>
                <a:lnTo>
                  <a:pt x="1784" y="2651"/>
                </a:lnTo>
                <a:lnTo>
                  <a:pt x="1784" y="2649"/>
                </a:lnTo>
                <a:lnTo>
                  <a:pt x="1784" y="2647"/>
                </a:lnTo>
                <a:lnTo>
                  <a:pt x="1782" y="2645"/>
                </a:lnTo>
                <a:lnTo>
                  <a:pt x="1780" y="2645"/>
                </a:lnTo>
                <a:lnTo>
                  <a:pt x="1778" y="2645"/>
                </a:lnTo>
                <a:lnTo>
                  <a:pt x="1776" y="2645"/>
                </a:lnTo>
                <a:lnTo>
                  <a:pt x="1775" y="2645"/>
                </a:lnTo>
                <a:lnTo>
                  <a:pt x="1771" y="2645"/>
                </a:lnTo>
                <a:lnTo>
                  <a:pt x="1771" y="2643"/>
                </a:lnTo>
                <a:lnTo>
                  <a:pt x="1771" y="2641"/>
                </a:lnTo>
                <a:lnTo>
                  <a:pt x="1769" y="2641"/>
                </a:lnTo>
                <a:lnTo>
                  <a:pt x="1767" y="2641"/>
                </a:lnTo>
                <a:lnTo>
                  <a:pt x="1765" y="2640"/>
                </a:lnTo>
                <a:lnTo>
                  <a:pt x="1763" y="2640"/>
                </a:lnTo>
                <a:lnTo>
                  <a:pt x="1761" y="2640"/>
                </a:lnTo>
                <a:lnTo>
                  <a:pt x="1759" y="2640"/>
                </a:lnTo>
                <a:lnTo>
                  <a:pt x="1757" y="2640"/>
                </a:lnTo>
                <a:lnTo>
                  <a:pt x="1757" y="2638"/>
                </a:lnTo>
                <a:lnTo>
                  <a:pt x="1757" y="2636"/>
                </a:lnTo>
                <a:lnTo>
                  <a:pt x="1757" y="2634"/>
                </a:lnTo>
                <a:lnTo>
                  <a:pt x="1759" y="2632"/>
                </a:lnTo>
                <a:lnTo>
                  <a:pt x="1757" y="2632"/>
                </a:lnTo>
                <a:lnTo>
                  <a:pt x="1757" y="2630"/>
                </a:lnTo>
                <a:lnTo>
                  <a:pt x="1757" y="2628"/>
                </a:lnTo>
                <a:lnTo>
                  <a:pt x="1757" y="2626"/>
                </a:lnTo>
                <a:lnTo>
                  <a:pt x="1755" y="2624"/>
                </a:lnTo>
                <a:lnTo>
                  <a:pt x="1753" y="2622"/>
                </a:lnTo>
                <a:lnTo>
                  <a:pt x="1753" y="2620"/>
                </a:lnTo>
                <a:lnTo>
                  <a:pt x="1753" y="2618"/>
                </a:lnTo>
                <a:lnTo>
                  <a:pt x="1753" y="2617"/>
                </a:lnTo>
                <a:lnTo>
                  <a:pt x="1751" y="2617"/>
                </a:lnTo>
                <a:lnTo>
                  <a:pt x="1753" y="2615"/>
                </a:lnTo>
                <a:lnTo>
                  <a:pt x="1753" y="2613"/>
                </a:lnTo>
                <a:lnTo>
                  <a:pt x="1753" y="2611"/>
                </a:lnTo>
                <a:lnTo>
                  <a:pt x="1753" y="2609"/>
                </a:lnTo>
                <a:lnTo>
                  <a:pt x="1753" y="2607"/>
                </a:lnTo>
                <a:lnTo>
                  <a:pt x="1753" y="2605"/>
                </a:lnTo>
                <a:lnTo>
                  <a:pt x="1751" y="2603"/>
                </a:lnTo>
                <a:lnTo>
                  <a:pt x="1753" y="2603"/>
                </a:lnTo>
                <a:lnTo>
                  <a:pt x="1753" y="2601"/>
                </a:lnTo>
                <a:lnTo>
                  <a:pt x="1753" y="2599"/>
                </a:lnTo>
                <a:lnTo>
                  <a:pt x="1755" y="2597"/>
                </a:lnTo>
                <a:lnTo>
                  <a:pt x="1755" y="2595"/>
                </a:lnTo>
                <a:lnTo>
                  <a:pt x="1755" y="2593"/>
                </a:lnTo>
                <a:lnTo>
                  <a:pt x="1757" y="2593"/>
                </a:lnTo>
                <a:lnTo>
                  <a:pt x="1757" y="2592"/>
                </a:lnTo>
                <a:lnTo>
                  <a:pt x="1757" y="2590"/>
                </a:lnTo>
                <a:lnTo>
                  <a:pt x="1757" y="2586"/>
                </a:lnTo>
                <a:lnTo>
                  <a:pt x="1755" y="2584"/>
                </a:lnTo>
                <a:lnTo>
                  <a:pt x="1755" y="2582"/>
                </a:lnTo>
                <a:lnTo>
                  <a:pt x="1755" y="2580"/>
                </a:lnTo>
                <a:lnTo>
                  <a:pt x="1753" y="2578"/>
                </a:lnTo>
                <a:lnTo>
                  <a:pt x="1753" y="2576"/>
                </a:lnTo>
                <a:lnTo>
                  <a:pt x="1753" y="2574"/>
                </a:lnTo>
                <a:lnTo>
                  <a:pt x="1753" y="2572"/>
                </a:lnTo>
                <a:lnTo>
                  <a:pt x="1755" y="2572"/>
                </a:lnTo>
                <a:lnTo>
                  <a:pt x="1755" y="2570"/>
                </a:lnTo>
                <a:lnTo>
                  <a:pt x="1757" y="2570"/>
                </a:lnTo>
                <a:lnTo>
                  <a:pt x="1759" y="2570"/>
                </a:lnTo>
                <a:lnTo>
                  <a:pt x="1761" y="2570"/>
                </a:lnTo>
                <a:lnTo>
                  <a:pt x="1763" y="2570"/>
                </a:lnTo>
                <a:lnTo>
                  <a:pt x="1765" y="2570"/>
                </a:lnTo>
                <a:lnTo>
                  <a:pt x="1767" y="2570"/>
                </a:lnTo>
                <a:lnTo>
                  <a:pt x="1769" y="2570"/>
                </a:lnTo>
                <a:lnTo>
                  <a:pt x="1769" y="2569"/>
                </a:lnTo>
                <a:lnTo>
                  <a:pt x="1769" y="2567"/>
                </a:lnTo>
                <a:lnTo>
                  <a:pt x="1771" y="2567"/>
                </a:lnTo>
                <a:lnTo>
                  <a:pt x="1771" y="2565"/>
                </a:lnTo>
                <a:lnTo>
                  <a:pt x="1773" y="2565"/>
                </a:lnTo>
                <a:lnTo>
                  <a:pt x="1775" y="2563"/>
                </a:lnTo>
                <a:lnTo>
                  <a:pt x="1780" y="2553"/>
                </a:lnTo>
                <a:lnTo>
                  <a:pt x="1780" y="2549"/>
                </a:lnTo>
                <a:lnTo>
                  <a:pt x="1782" y="2547"/>
                </a:lnTo>
                <a:lnTo>
                  <a:pt x="1780" y="2547"/>
                </a:lnTo>
                <a:lnTo>
                  <a:pt x="1780" y="2546"/>
                </a:lnTo>
                <a:lnTo>
                  <a:pt x="1780" y="2544"/>
                </a:lnTo>
                <a:lnTo>
                  <a:pt x="1782" y="2542"/>
                </a:lnTo>
                <a:lnTo>
                  <a:pt x="1784" y="2540"/>
                </a:lnTo>
                <a:lnTo>
                  <a:pt x="1784" y="2538"/>
                </a:lnTo>
                <a:lnTo>
                  <a:pt x="1786" y="2536"/>
                </a:lnTo>
                <a:lnTo>
                  <a:pt x="1784" y="2536"/>
                </a:lnTo>
                <a:lnTo>
                  <a:pt x="1784" y="2534"/>
                </a:lnTo>
                <a:lnTo>
                  <a:pt x="1784" y="2532"/>
                </a:lnTo>
                <a:lnTo>
                  <a:pt x="1784" y="2530"/>
                </a:lnTo>
                <a:lnTo>
                  <a:pt x="1782" y="2528"/>
                </a:lnTo>
                <a:lnTo>
                  <a:pt x="1780" y="2528"/>
                </a:lnTo>
                <a:lnTo>
                  <a:pt x="1780" y="2526"/>
                </a:lnTo>
                <a:lnTo>
                  <a:pt x="1780" y="2524"/>
                </a:lnTo>
                <a:lnTo>
                  <a:pt x="1776" y="2522"/>
                </a:lnTo>
                <a:lnTo>
                  <a:pt x="1778" y="2526"/>
                </a:lnTo>
                <a:lnTo>
                  <a:pt x="1776" y="2530"/>
                </a:lnTo>
                <a:lnTo>
                  <a:pt x="1775" y="2532"/>
                </a:lnTo>
                <a:lnTo>
                  <a:pt x="1773" y="2530"/>
                </a:lnTo>
                <a:lnTo>
                  <a:pt x="1767" y="2521"/>
                </a:lnTo>
                <a:lnTo>
                  <a:pt x="1765" y="2522"/>
                </a:lnTo>
                <a:lnTo>
                  <a:pt x="1765" y="2524"/>
                </a:lnTo>
                <a:lnTo>
                  <a:pt x="1765" y="2526"/>
                </a:lnTo>
                <a:lnTo>
                  <a:pt x="1771" y="2534"/>
                </a:lnTo>
                <a:lnTo>
                  <a:pt x="1771" y="2540"/>
                </a:lnTo>
                <a:lnTo>
                  <a:pt x="1773" y="2549"/>
                </a:lnTo>
                <a:lnTo>
                  <a:pt x="1773" y="2557"/>
                </a:lnTo>
                <a:lnTo>
                  <a:pt x="1765" y="2563"/>
                </a:lnTo>
                <a:lnTo>
                  <a:pt x="1763" y="2563"/>
                </a:lnTo>
                <a:lnTo>
                  <a:pt x="1761" y="2565"/>
                </a:lnTo>
                <a:lnTo>
                  <a:pt x="1759" y="2563"/>
                </a:lnTo>
                <a:lnTo>
                  <a:pt x="1755" y="2565"/>
                </a:lnTo>
                <a:lnTo>
                  <a:pt x="1753" y="2565"/>
                </a:lnTo>
                <a:lnTo>
                  <a:pt x="1751" y="2563"/>
                </a:lnTo>
                <a:lnTo>
                  <a:pt x="1753" y="2561"/>
                </a:lnTo>
                <a:lnTo>
                  <a:pt x="1751" y="2561"/>
                </a:lnTo>
                <a:lnTo>
                  <a:pt x="1748" y="2567"/>
                </a:lnTo>
                <a:lnTo>
                  <a:pt x="1746" y="2572"/>
                </a:lnTo>
                <a:lnTo>
                  <a:pt x="1742" y="2578"/>
                </a:lnTo>
                <a:lnTo>
                  <a:pt x="1742" y="2580"/>
                </a:lnTo>
                <a:lnTo>
                  <a:pt x="1744" y="2582"/>
                </a:lnTo>
                <a:lnTo>
                  <a:pt x="1746" y="2584"/>
                </a:lnTo>
                <a:lnTo>
                  <a:pt x="1746" y="2586"/>
                </a:lnTo>
                <a:lnTo>
                  <a:pt x="1748" y="2588"/>
                </a:lnTo>
                <a:lnTo>
                  <a:pt x="1748" y="2590"/>
                </a:lnTo>
                <a:lnTo>
                  <a:pt x="1746" y="2592"/>
                </a:lnTo>
                <a:lnTo>
                  <a:pt x="1744" y="2592"/>
                </a:lnTo>
                <a:lnTo>
                  <a:pt x="1742" y="2593"/>
                </a:lnTo>
                <a:lnTo>
                  <a:pt x="1740" y="2593"/>
                </a:lnTo>
                <a:lnTo>
                  <a:pt x="1736" y="2595"/>
                </a:lnTo>
                <a:lnTo>
                  <a:pt x="1734" y="2597"/>
                </a:lnTo>
                <a:lnTo>
                  <a:pt x="1732" y="2597"/>
                </a:lnTo>
                <a:lnTo>
                  <a:pt x="1730" y="2599"/>
                </a:lnTo>
                <a:lnTo>
                  <a:pt x="1730" y="2601"/>
                </a:lnTo>
                <a:lnTo>
                  <a:pt x="1728" y="2601"/>
                </a:lnTo>
                <a:lnTo>
                  <a:pt x="1727" y="2601"/>
                </a:lnTo>
                <a:lnTo>
                  <a:pt x="1725" y="2601"/>
                </a:lnTo>
                <a:lnTo>
                  <a:pt x="1725" y="2603"/>
                </a:lnTo>
                <a:lnTo>
                  <a:pt x="1725" y="2605"/>
                </a:lnTo>
                <a:lnTo>
                  <a:pt x="1723" y="2609"/>
                </a:lnTo>
                <a:lnTo>
                  <a:pt x="1721" y="2607"/>
                </a:lnTo>
                <a:lnTo>
                  <a:pt x="1719" y="2607"/>
                </a:lnTo>
                <a:lnTo>
                  <a:pt x="1717" y="2607"/>
                </a:lnTo>
                <a:lnTo>
                  <a:pt x="1715" y="2607"/>
                </a:lnTo>
                <a:lnTo>
                  <a:pt x="1713" y="2605"/>
                </a:lnTo>
                <a:lnTo>
                  <a:pt x="1713" y="2607"/>
                </a:lnTo>
                <a:lnTo>
                  <a:pt x="1711" y="2607"/>
                </a:lnTo>
                <a:lnTo>
                  <a:pt x="1707" y="2607"/>
                </a:lnTo>
                <a:lnTo>
                  <a:pt x="1705" y="2605"/>
                </a:lnTo>
                <a:lnTo>
                  <a:pt x="1703" y="2605"/>
                </a:lnTo>
                <a:lnTo>
                  <a:pt x="1702" y="2603"/>
                </a:lnTo>
                <a:lnTo>
                  <a:pt x="1700" y="2601"/>
                </a:lnTo>
                <a:lnTo>
                  <a:pt x="1702" y="2601"/>
                </a:lnTo>
                <a:lnTo>
                  <a:pt x="1702" y="2599"/>
                </a:lnTo>
                <a:lnTo>
                  <a:pt x="1702" y="2595"/>
                </a:lnTo>
                <a:lnTo>
                  <a:pt x="1700" y="2593"/>
                </a:lnTo>
                <a:lnTo>
                  <a:pt x="1700" y="2592"/>
                </a:lnTo>
                <a:lnTo>
                  <a:pt x="1698" y="2590"/>
                </a:lnTo>
                <a:lnTo>
                  <a:pt x="1696" y="2588"/>
                </a:lnTo>
                <a:lnTo>
                  <a:pt x="1694" y="2590"/>
                </a:lnTo>
                <a:lnTo>
                  <a:pt x="1692" y="2590"/>
                </a:lnTo>
                <a:lnTo>
                  <a:pt x="1690" y="2590"/>
                </a:lnTo>
                <a:lnTo>
                  <a:pt x="1688" y="2590"/>
                </a:lnTo>
                <a:lnTo>
                  <a:pt x="1686" y="2590"/>
                </a:lnTo>
                <a:lnTo>
                  <a:pt x="1686" y="2586"/>
                </a:lnTo>
                <a:lnTo>
                  <a:pt x="1688" y="2584"/>
                </a:lnTo>
                <a:lnTo>
                  <a:pt x="1686" y="2584"/>
                </a:lnTo>
                <a:lnTo>
                  <a:pt x="1684" y="2586"/>
                </a:lnTo>
                <a:lnTo>
                  <a:pt x="1682" y="2584"/>
                </a:lnTo>
                <a:lnTo>
                  <a:pt x="1680" y="2584"/>
                </a:lnTo>
                <a:lnTo>
                  <a:pt x="1682" y="2582"/>
                </a:lnTo>
                <a:lnTo>
                  <a:pt x="1678" y="2580"/>
                </a:lnTo>
                <a:lnTo>
                  <a:pt x="1677" y="2582"/>
                </a:lnTo>
                <a:lnTo>
                  <a:pt x="1677" y="2586"/>
                </a:lnTo>
                <a:lnTo>
                  <a:pt x="1675" y="2584"/>
                </a:lnTo>
                <a:lnTo>
                  <a:pt x="1673" y="2582"/>
                </a:lnTo>
                <a:lnTo>
                  <a:pt x="1671" y="2582"/>
                </a:lnTo>
                <a:lnTo>
                  <a:pt x="1669" y="2584"/>
                </a:lnTo>
                <a:lnTo>
                  <a:pt x="1667" y="2586"/>
                </a:lnTo>
                <a:lnTo>
                  <a:pt x="1665" y="2586"/>
                </a:lnTo>
                <a:lnTo>
                  <a:pt x="1663" y="2584"/>
                </a:lnTo>
                <a:lnTo>
                  <a:pt x="1663" y="2582"/>
                </a:lnTo>
                <a:lnTo>
                  <a:pt x="1661" y="2584"/>
                </a:lnTo>
                <a:lnTo>
                  <a:pt x="1659" y="2584"/>
                </a:lnTo>
                <a:lnTo>
                  <a:pt x="1659" y="2586"/>
                </a:lnTo>
                <a:lnTo>
                  <a:pt x="1661" y="2588"/>
                </a:lnTo>
                <a:lnTo>
                  <a:pt x="1663" y="2588"/>
                </a:lnTo>
                <a:lnTo>
                  <a:pt x="1665" y="2590"/>
                </a:lnTo>
                <a:lnTo>
                  <a:pt x="1663" y="2590"/>
                </a:lnTo>
                <a:lnTo>
                  <a:pt x="1661" y="2590"/>
                </a:lnTo>
                <a:lnTo>
                  <a:pt x="1659" y="2590"/>
                </a:lnTo>
                <a:lnTo>
                  <a:pt x="1657" y="2590"/>
                </a:lnTo>
                <a:lnTo>
                  <a:pt x="1657" y="2588"/>
                </a:lnTo>
                <a:lnTo>
                  <a:pt x="1655" y="2588"/>
                </a:lnTo>
                <a:lnTo>
                  <a:pt x="1654" y="2586"/>
                </a:lnTo>
                <a:lnTo>
                  <a:pt x="1652" y="2584"/>
                </a:lnTo>
                <a:lnTo>
                  <a:pt x="1650" y="2582"/>
                </a:lnTo>
                <a:lnTo>
                  <a:pt x="1652" y="2580"/>
                </a:lnTo>
                <a:lnTo>
                  <a:pt x="1652" y="2578"/>
                </a:lnTo>
                <a:lnTo>
                  <a:pt x="1655" y="2578"/>
                </a:lnTo>
                <a:lnTo>
                  <a:pt x="1655" y="2576"/>
                </a:lnTo>
                <a:lnTo>
                  <a:pt x="1659" y="2576"/>
                </a:lnTo>
                <a:lnTo>
                  <a:pt x="1661" y="2576"/>
                </a:lnTo>
                <a:lnTo>
                  <a:pt x="1661" y="2574"/>
                </a:lnTo>
                <a:lnTo>
                  <a:pt x="1661" y="2572"/>
                </a:lnTo>
                <a:lnTo>
                  <a:pt x="1661" y="2570"/>
                </a:lnTo>
                <a:lnTo>
                  <a:pt x="1659" y="2567"/>
                </a:lnTo>
                <a:lnTo>
                  <a:pt x="1661" y="2567"/>
                </a:lnTo>
                <a:lnTo>
                  <a:pt x="1663" y="2565"/>
                </a:lnTo>
                <a:lnTo>
                  <a:pt x="1663" y="2563"/>
                </a:lnTo>
                <a:lnTo>
                  <a:pt x="1663" y="2561"/>
                </a:lnTo>
                <a:lnTo>
                  <a:pt x="1663" y="2559"/>
                </a:lnTo>
                <a:lnTo>
                  <a:pt x="1659" y="2559"/>
                </a:lnTo>
                <a:lnTo>
                  <a:pt x="1661" y="2561"/>
                </a:lnTo>
                <a:lnTo>
                  <a:pt x="1659" y="2561"/>
                </a:lnTo>
                <a:lnTo>
                  <a:pt x="1657" y="2561"/>
                </a:lnTo>
                <a:lnTo>
                  <a:pt x="1655" y="2561"/>
                </a:lnTo>
                <a:lnTo>
                  <a:pt x="1654" y="2561"/>
                </a:lnTo>
                <a:lnTo>
                  <a:pt x="1652" y="2561"/>
                </a:lnTo>
                <a:lnTo>
                  <a:pt x="1652" y="2563"/>
                </a:lnTo>
                <a:lnTo>
                  <a:pt x="1650" y="2565"/>
                </a:lnTo>
                <a:lnTo>
                  <a:pt x="1650" y="2567"/>
                </a:lnTo>
                <a:lnTo>
                  <a:pt x="1648" y="2569"/>
                </a:lnTo>
                <a:lnTo>
                  <a:pt x="1646" y="2569"/>
                </a:lnTo>
                <a:lnTo>
                  <a:pt x="1644" y="2569"/>
                </a:lnTo>
                <a:lnTo>
                  <a:pt x="1646" y="2567"/>
                </a:lnTo>
                <a:lnTo>
                  <a:pt x="1644" y="2567"/>
                </a:lnTo>
                <a:lnTo>
                  <a:pt x="1642" y="2567"/>
                </a:lnTo>
                <a:lnTo>
                  <a:pt x="1640" y="2567"/>
                </a:lnTo>
                <a:lnTo>
                  <a:pt x="1638" y="2567"/>
                </a:lnTo>
                <a:lnTo>
                  <a:pt x="1636" y="2567"/>
                </a:lnTo>
                <a:lnTo>
                  <a:pt x="1634" y="2567"/>
                </a:lnTo>
                <a:lnTo>
                  <a:pt x="1630" y="2567"/>
                </a:lnTo>
                <a:lnTo>
                  <a:pt x="1629" y="2567"/>
                </a:lnTo>
                <a:lnTo>
                  <a:pt x="1627" y="2567"/>
                </a:lnTo>
                <a:lnTo>
                  <a:pt x="1625" y="2567"/>
                </a:lnTo>
                <a:lnTo>
                  <a:pt x="1623" y="2569"/>
                </a:lnTo>
                <a:lnTo>
                  <a:pt x="1621" y="2569"/>
                </a:lnTo>
                <a:lnTo>
                  <a:pt x="1619" y="2569"/>
                </a:lnTo>
                <a:lnTo>
                  <a:pt x="1617" y="2570"/>
                </a:lnTo>
                <a:lnTo>
                  <a:pt x="1615" y="2570"/>
                </a:lnTo>
                <a:lnTo>
                  <a:pt x="1613" y="2570"/>
                </a:lnTo>
                <a:lnTo>
                  <a:pt x="1611" y="2572"/>
                </a:lnTo>
                <a:lnTo>
                  <a:pt x="1609" y="2572"/>
                </a:lnTo>
                <a:lnTo>
                  <a:pt x="1607" y="2572"/>
                </a:lnTo>
                <a:lnTo>
                  <a:pt x="1606" y="2572"/>
                </a:lnTo>
                <a:lnTo>
                  <a:pt x="1606" y="2574"/>
                </a:lnTo>
                <a:lnTo>
                  <a:pt x="1604" y="2574"/>
                </a:lnTo>
                <a:lnTo>
                  <a:pt x="1602" y="2576"/>
                </a:lnTo>
                <a:lnTo>
                  <a:pt x="1600" y="2576"/>
                </a:lnTo>
                <a:lnTo>
                  <a:pt x="1598" y="2578"/>
                </a:lnTo>
                <a:lnTo>
                  <a:pt x="1596" y="2578"/>
                </a:lnTo>
                <a:lnTo>
                  <a:pt x="1594" y="2578"/>
                </a:lnTo>
                <a:lnTo>
                  <a:pt x="1592" y="2580"/>
                </a:lnTo>
                <a:lnTo>
                  <a:pt x="1590" y="2580"/>
                </a:lnTo>
                <a:lnTo>
                  <a:pt x="1588" y="2580"/>
                </a:lnTo>
                <a:lnTo>
                  <a:pt x="1586" y="2580"/>
                </a:lnTo>
                <a:lnTo>
                  <a:pt x="1584" y="2582"/>
                </a:lnTo>
                <a:lnTo>
                  <a:pt x="1582" y="2582"/>
                </a:lnTo>
                <a:lnTo>
                  <a:pt x="1581" y="2584"/>
                </a:lnTo>
                <a:lnTo>
                  <a:pt x="1579" y="2584"/>
                </a:lnTo>
                <a:lnTo>
                  <a:pt x="1577" y="2584"/>
                </a:lnTo>
                <a:lnTo>
                  <a:pt x="1575" y="2586"/>
                </a:lnTo>
                <a:lnTo>
                  <a:pt x="1577" y="2582"/>
                </a:lnTo>
                <a:lnTo>
                  <a:pt x="1577" y="2580"/>
                </a:lnTo>
                <a:lnTo>
                  <a:pt x="1579" y="2580"/>
                </a:lnTo>
                <a:lnTo>
                  <a:pt x="1581" y="2578"/>
                </a:lnTo>
                <a:lnTo>
                  <a:pt x="1582" y="2576"/>
                </a:lnTo>
                <a:lnTo>
                  <a:pt x="1584" y="2574"/>
                </a:lnTo>
                <a:lnTo>
                  <a:pt x="1586" y="2572"/>
                </a:lnTo>
                <a:lnTo>
                  <a:pt x="1586" y="2570"/>
                </a:lnTo>
                <a:lnTo>
                  <a:pt x="1588" y="2569"/>
                </a:lnTo>
                <a:lnTo>
                  <a:pt x="1588" y="2567"/>
                </a:lnTo>
                <a:lnTo>
                  <a:pt x="1590" y="2565"/>
                </a:lnTo>
                <a:lnTo>
                  <a:pt x="1590" y="2563"/>
                </a:lnTo>
                <a:lnTo>
                  <a:pt x="1590" y="2561"/>
                </a:lnTo>
                <a:lnTo>
                  <a:pt x="1588" y="2561"/>
                </a:lnTo>
                <a:lnTo>
                  <a:pt x="1588" y="2557"/>
                </a:lnTo>
                <a:lnTo>
                  <a:pt x="1586" y="2557"/>
                </a:lnTo>
                <a:lnTo>
                  <a:pt x="1584" y="2555"/>
                </a:lnTo>
                <a:lnTo>
                  <a:pt x="1582" y="2553"/>
                </a:lnTo>
                <a:lnTo>
                  <a:pt x="1582" y="2551"/>
                </a:lnTo>
                <a:lnTo>
                  <a:pt x="1581" y="2547"/>
                </a:lnTo>
                <a:lnTo>
                  <a:pt x="1581" y="2546"/>
                </a:lnTo>
                <a:lnTo>
                  <a:pt x="1582" y="2544"/>
                </a:lnTo>
                <a:lnTo>
                  <a:pt x="1582" y="2542"/>
                </a:lnTo>
                <a:lnTo>
                  <a:pt x="1582" y="2540"/>
                </a:lnTo>
                <a:lnTo>
                  <a:pt x="1582" y="2538"/>
                </a:lnTo>
                <a:lnTo>
                  <a:pt x="1581" y="2536"/>
                </a:lnTo>
                <a:lnTo>
                  <a:pt x="1581" y="2534"/>
                </a:lnTo>
                <a:lnTo>
                  <a:pt x="1581" y="2532"/>
                </a:lnTo>
                <a:lnTo>
                  <a:pt x="1579" y="2528"/>
                </a:lnTo>
                <a:lnTo>
                  <a:pt x="1579" y="2526"/>
                </a:lnTo>
                <a:lnTo>
                  <a:pt x="1577" y="2522"/>
                </a:lnTo>
                <a:lnTo>
                  <a:pt x="1577" y="2521"/>
                </a:lnTo>
                <a:lnTo>
                  <a:pt x="1575" y="2519"/>
                </a:lnTo>
                <a:lnTo>
                  <a:pt x="1577" y="2517"/>
                </a:lnTo>
                <a:lnTo>
                  <a:pt x="1575" y="2515"/>
                </a:lnTo>
                <a:lnTo>
                  <a:pt x="1575" y="2513"/>
                </a:lnTo>
                <a:lnTo>
                  <a:pt x="1575" y="2509"/>
                </a:lnTo>
                <a:lnTo>
                  <a:pt x="1573" y="2509"/>
                </a:lnTo>
                <a:lnTo>
                  <a:pt x="1573" y="2507"/>
                </a:lnTo>
                <a:lnTo>
                  <a:pt x="1573" y="2505"/>
                </a:lnTo>
                <a:lnTo>
                  <a:pt x="1573" y="2503"/>
                </a:lnTo>
                <a:lnTo>
                  <a:pt x="1571" y="2503"/>
                </a:lnTo>
                <a:lnTo>
                  <a:pt x="1571" y="2501"/>
                </a:lnTo>
                <a:lnTo>
                  <a:pt x="1569" y="2499"/>
                </a:lnTo>
                <a:lnTo>
                  <a:pt x="1567" y="2499"/>
                </a:lnTo>
                <a:lnTo>
                  <a:pt x="1565" y="2499"/>
                </a:lnTo>
                <a:lnTo>
                  <a:pt x="1563" y="2499"/>
                </a:lnTo>
                <a:lnTo>
                  <a:pt x="1561" y="2498"/>
                </a:lnTo>
                <a:lnTo>
                  <a:pt x="1559" y="2498"/>
                </a:lnTo>
                <a:lnTo>
                  <a:pt x="1558" y="2499"/>
                </a:lnTo>
                <a:lnTo>
                  <a:pt x="1556" y="2499"/>
                </a:lnTo>
                <a:lnTo>
                  <a:pt x="1554" y="2499"/>
                </a:lnTo>
                <a:lnTo>
                  <a:pt x="1552" y="2499"/>
                </a:lnTo>
                <a:lnTo>
                  <a:pt x="1550" y="2501"/>
                </a:lnTo>
                <a:lnTo>
                  <a:pt x="1546" y="2501"/>
                </a:lnTo>
                <a:lnTo>
                  <a:pt x="1544" y="2503"/>
                </a:lnTo>
                <a:lnTo>
                  <a:pt x="1542" y="2503"/>
                </a:lnTo>
                <a:lnTo>
                  <a:pt x="1540" y="2503"/>
                </a:lnTo>
                <a:lnTo>
                  <a:pt x="1538" y="2505"/>
                </a:lnTo>
                <a:lnTo>
                  <a:pt x="1536" y="2505"/>
                </a:lnTo>
                <a:lnTo>
                  <a:pt x="1534" y="2505"/>
                </a:lnTo>
                <a:lnTo>
                  <a:pt x="1531" y="2505"/>
                </a:lnTo>
                <a:lnTo>
                  <a:pt x="1529" y="2507"/>
                </a:lnTo>
                <a:lnTo>
                  <a:pt x="1527" y="2507"/>
                </a:lnTo>
                <a:lnTo>
                  <a:pt x="1525" y="2507"/>
                </a:lnTo>
                <a:lnTo>
                  <a:pt x="1523" y="2505"/>
                </a:lnTo>
                <a:lnTo>
                  <a:pt x="1521" y="2505"/>
                </a:lnTo>
                <a:lnTo>
                  <a:pt x="1521" y="2503"/>
                </a:lnTo>
                <a:lnTo>
                  <a:pt x="1519" y="2503"/>
                </a:lnTo>
                <a:lnTo>
                  <a:pt x="1517" y="2503"/>
                </a:lnTo>
                <a:lnTo>
                  <a:pt x="1515" y="2503"/>
                </a:lnTo>
                <a:lnTo>
                  <a:pt x="1513" y="2503"/>
                </a:lnTo>
                <a:lnTo>
                  <a:pt x="1511" y="2501"/>
                </a:lnTo>
                <a:lnTo>
                  <a:pt x="1513" y="2499"/>
                </a:lnTo>
                <a:lnTo>
                  <a:pt x="1515" y="2498"/>
                </a:lnTo>
                <a:lnTo>
                  <a:pt x="1517" y="2498"/>
                </a:lnTo>
                <a:lnTo>
                  <a:pt x="1519" y="2498"/>
                </a:lnTo>
                <a:lnTo>
                  <a:pt x="1521" y="2498"/>
                </a:lnTo>
                <a:lnTo>
                  <a:pt x="1521" y="2494"/>
                </a:lnTo>
                <a:lnTo>
                  <a:pt x="1519" y="2494"/>
                </a:lnTo>
                <a:lnTo>
                  <a:pt x="1519" y="2492"/>
                </a:lnTo>
                <a:lnTo>
                  <a:pt x="1521" y="2490"/>
                </a:lnTo>
                <a:lnTo>
                  <a:pt x="1523" y="2490"/>
                </a:lnTo>
                <a:lnTo>
                  <a:pt x="1523" y="2488"/>
                </a:lnTo>
                <a:lnTo>
                  <a:pt x="1525" y="2486"/>
                </a:lnTo>
                <a:lnTo>
                  <a:pt x="1525" y="2488"/>
                </a:lnTo>
                <a:lnTo>
                  <a:pt x="1525" y="2486"/>
                </a:lnTo>
                <a:lnTo>
                  <a:pt x="1527" y="2484"/>
                </a:lnTo>
                <a:lnTo>
                  <a:pt x="1525" y="2482"/>
                </a:lnTo>
                <a:lnTo>
                  <a:pt x="1527" y="2480"/>
                </a:lnTo>
                <a:lnTo>
                  <a:pt x="1527" y="2478"/>
                </a:lnTo>
                <a:lnTo>
                  <a:pt x="1527" y="2476"/>
                </a:lnTo>
                <a:lnTo>
                  <a:pt x="1529" y="2474"/>
                </a:lnTo>
                <a:lnTo>
                  <a:pt x="1527" y="2473"/>
                </a:lnTo>
                <a:lnTo>
                  <a:pt x="1527" y="2471"/>
                </a:lnTo>
                <a:lnTo>
                  <a:pt x="1527" y="2473"/>
                </a:lnTo>
                <a:lnTo>
                  <a:pt x="1527" y="2471"/>
                </a:lnTo>
                <a:lnTo>
                  <a:pt x="1527" y="2469"/>
                </a:lnTo>
                <a:lnTo>
                  <a:pt x="1527" y="2467"/>
                </a:lnTo>
                <a:lnTo>
                  <a:pt x="1527" y="2465"/>
                </a:lnTo>
                <a:lnTo>
                  <a:pt x="1529" y="2463"/>
                </a:lnTo>
                <a:lnTo>
                  <a:pt x="1527" y="2461"/>
                </a:lnTo>
                <a:lnTo>
                  <a:pt x="1527" y="2459"/>
                </a:lnTo>
                <a:lnTo>
                  <a:pt x="1527" y="2457"/>
                </a:lnTo>
                <a:lnTo>
                  <a:pt x="1529" y="2455"/>
                </a:lnTo>
                <a:lnTo>
                  <a:pt x="1529" y="2453"/>
                </a:lnTo>
                <a:lnTo>
                  <a:pt x="1529" y="2451"/>
                </a:lnTo>
                <a:lnTo>
                  <a:pt x="1531" y="2450"/>
                </a:lnTo>
                <a:lnTo>
                  <a:pt x="1531" y="2448"/>
                </a:lnTo>
                <a:lnTo>
                  <a:pt x="1533" y="2446"/>
                </a:lnTo>
                <a:lnTo>
                  <a:pt x="1531" y="2446"/>
                </a:lnTo>
                <a:lnTo>
                  <a:pt x="1531" y="2442"/>
                </a:lnTo>
                <a:lnTo>
                  <a:pt x="1531" y="2440"/>
                </a:lnTo>
                <a:lnTo>
                  <a:pt x="1531" y="2436"/>
                </a:lnTo>
                <a:lnTo>
                  <a:pt x="1531" y="2434"/>
                </a:lnTo>
                <a:lnTo>
                  <a:pt x="1529" y="2432"/>
                </a:lnTo>
                <a:lnTo>
                  <a:pt x="1529" y="2430"/>
                </a:lnTo>
                <a:lnTo>
                  <a:pt x="1529" y="2428"/>
                </a:lnTo>
                <a:lnTo>
                  <a:pt x="1531" y="2428"/>
                </a:lnTo>
                <a:lnTo>
                  <a:pt x="1531" y="2426"/>
                </a:lnTo>
                <a:lnTo>
                  <a:pt x="1533" y="2425"/>
                </a:lnTo>
                <a:lnTo>
                  <a:pt x="1533" y="2423"/>
                </a:lnTo>
                <a:lnTo>
                  <a:pt x="1533" y="2421"/>
                </a:lnTo>
                <a:lnTo>
                  <a:pt x="1533" y="2419"/>
                </a:lnTo>
                <a:lnTo>
                  <a:pt x="1533" y="2417"/>
                </a:lnTo>
                <a:lnTo>
                  <a:pt x="1534" y="2417"/>
                </a:lnTo>
                <a:lnTo>
                  <a:pt x="1533" y="2415"/>
                </a:lnTo>
                <a:lnTo>
                  <a:pt x="1533" y="2413"/>
                </a:lnTo>
                <a:lnTo>
                  <a:pt x="1533" y="2411"/>
                </a:lnTo>
                <a:lnTo>
                  <a:pt x="1534" y="2411"/>
                </a:lnTo>
                <a:lnTo>
                  <a:pt x="1536" y="2411"/>
                </a:lnTo>
                <a:lnTo>
                  <a:pt x="1529" y="2405"/>
                </a:lnTo>
                <a:lnTo>
                  <a:pt x="1529" y="2407"/>
                </a:lnTo>
                <a:lnTo>
                  <a:pt x="1529" y="2409"/>
                </a:lnTo>
                <a:lnTo>
                  <a:pt x="1527" y="2411"/>
                </a:lnTo>
                <a:lnTo>
                  <a:pt x="1531" y="2411"/>
                </a:lnTo>
                <a:lnTo>
                  <a:pt x="1531" y="2415"/>
                </a:lnTo>
                <a:lnTo>
                  <a:pt x="1529" y="2419"/>
                </a:lnTo>
                <a:lnTo>
                  <a:pt x="1527" y="2421"/>
                </a:lnTo>
                <a:lnTo>
                  <a:pt x="1525" y="2423"/>
                </a:lnTo>
                <a:lnTo>
                  <a:pt x="1523" y="2423"/>
                </a:lnTo>
                <a:lnTo>
                  <a:pt x="1521" y="2423"/>
                </a:lnTo>
                <a:lnTo>
                  <a:pt x="1519" y="2423"/>
                </a:lnTo>
                <a:lnTo>
                  <a:pt x="1517" y="2423"/>
                </a:lnTo>
                <a:lnTo>
                  <a:pt x="1515" y="2423"/>
                </a:lnTo>
                <a:lnTo>
                  <a:pt x="1513" y="2423"/>
                </a:lnTo>
                <a:lnTo>
                  <a:pt x="1511" y="2423"/>
                </a:lnTo>
                <a:lnTo>
                  <a:pt x="1510" y="2421"/>
                </a:lnTo>
                <a:lnTo>
                  <a:pt x="1508" y="2421"/>
                </a:lnTo>
                <a:lnTo>
                  <a:pt x="1504" y="2421"/>
                </a:lnTo>
                <a:lnTo>
                  <a:pt x="1502" y="2421"/>
                </a:lnTo>
                <a:lnTo>
                  <a:pt x="1500" y="2421"/>
                </a:lnTo>
                <a:lnTo>
                  <a:pt x="1498" y="2421"/>
                </a:lnTo>
                <a:lnTo>
                  <a:pt x="1496" y="2421"/>
                </a:lnTo>
                <a:lnTo>
                  <a:pt x="1492" y="2423"/>
                </a:lnTo>
                <a:lnTo>
                  <a:pt x="1490" y="2423"/>
                </a:lnTo>
                <a:lnTo>
                  <a:pt x="1488" y="2423"/>
                </a:lnTo>
                <a:lnTo>
                  <a:pt x="1486" y="2423"/>
                </a:lnTo>
                <a:lnTo>
                  <a:pt x="1485" y="2423"/>
                </a:lnTo>
                <a:lnTo>
                  <a:pt x="1483" y="2425"/>
                </a:lnTo>
                <a:lnTo>
                  <a:pt x="1479" y="2425"/>
                </a:lnTo>
                <a:lnTo>
                  <a:pt x="1477" y="2425"/>
                </a:lnTo>
                <a:lnTo>
                  <a:pt x="1475" y="2425"/>
                </a:lnTo>
                <a:lnTo>
                  <a:pt x="1473" y="2425"/>
                </a:lnTo>
                <a:lnTo>
                  <a:pt x="1471" y="2426"/>
                </a:lnTo>
                <a:lnTo>
                  <a:pt x="1469" y="2426"/>
                </a:lnTo>
                <a:lnTo>
                  <a:pt x="1467" y="2426"/>
                </a:lnTo>
                <a:lnTo>
                  <a:pt x="1465" y="2425"/>
                </a:lnTo>
                <a:lnTo>
                  <a:pt x="1463" y="2423"/>
                </a:lnTo>
                <a:lnTo>
                  <a:pt x="1462" y="2421"/>
                </a:lnTo>
                <a:lnTo>
                  <a:pt x="1460" y="2421"/>
                </a:lnTo>
                <a:lnTo>
                  <a:pt x="1460" y="2419"/>
                </a:lnTo>
                <a:lnTo>
                  <a:pt x="1456" y="2419"/>
                </a:lnTo>
                <a:lnTo>
                  <a:pt x="1454" y="2419"/>
                </a:lnTo>
                <a:lnTo>
                  <a:pt x="1452" y="2419"/>
                </a:lnTo>
                <a:lnTo>
                  <a:pt x="1450" y="2419"/>
                </a:lnTo>
                <a:lnTo>
                  <a:pt x="1448" y="2419"/>
                </a:lnTo>
                <a:lnTo>
                  <a:pt x="1446" y="2419"/>
                </a:lnTo>
                <a:lnTo>
                  <a:pt x="1442" y="2421"/>
                </a:lnTo>
                <a:lnTo>
                  <a:pt x="1440" y="2421"/>
                </a:lnTo>
                <a:lnTo>
                  <a:pt x="1438" y="2421"/>
                </a:lnTo>
                <a:lnTo>
                  <a:pt x="1437" y="2421"/>
                </a:lnTo>
                <a:lnTo>
                  <a:pt x="1435" y="2421"/>
                </a:lnTo>
                <a:lnTo>
                  <a:pt x="1433" y="2421"/>
                </a:lnTo>
                <a:lnTo>
                  <a:pt x="1433" y="2419"/>
                </a:lnTo>
                <a:lnTo>
                  <a:pt x="1435" y="2417"/>
                </a:lnTo>
                <a:lnTo>
                  <a:pt x="1433" y="2417"/>
                </a:lnTo>
                <a:lnTo>
                  <a:pt x="1431" y="2415"/>
                </a:lnTo>
                <a:lnTo>
                  <a:pt x="1433" y="2413"/>
                </a:lnTo>
                <a:lnTo>
                  <a:pt x="1433" y="2411"/>
                </a:lnTo>
                <a:lnTo>
                  <a:pt x="1431" y="2413"/>
                </a:lnTo>
                <a:lnTo>
                  <a:pt x="1429" y="2413"/>
                </a:lnTo>
                <a:lnTo>
                  <a:pt x="1427" y="2415"/>
                </a:lnTo>
                <a:lnTo>
                  <a:pt x="1427" y="2417"/>
                </a:lnTo>
                <a:lnTo>
                  <a:pt x="1427" y="2419"/>
                </a:lnTo>
                <a:lnTo>
                  <a:pt x="1429" y="2421"/>
                </a:lnTo>
                <a:lnTo>
                  <a:pt x="1429" y="2423"/>
                </a:lnTo>
                <a:lnTo>
                  <a:pt x="1427" y="2425"/>
                </a:lnTo>
                <a:lnTo>
                  <a:pt x="1425" y="2426"/>
                </a:lnTo>
                <a:lnTo>
                  <a:pt x="1423" y="2426"/>
                </a:lnTo>
                <a:lnTo>
                  <a:pt x="1419" y="2428"/>
                </a:lnTo>
                <a:lnTo>
                  <a:pt x="1417" y="2430"/>
                </a:lnTo>
                <a:lnTo>
                  <a:pt x="1415" y="2430"/>
                </a:lnTo>
                <a:lnTo>
                  <a:pt x="1413" y="2432"/>
                </a:lnTo>
                <a:lnTo>
                  <a:pt x="1412" y="2432"/>
                </a:lnTo>
                <a:lnTo>
                  <a:pt x="1410" y="2434"/>
                </a:lnTo>
                <a:lnTo>
                  <a:pt x="1408" y="2434"/>
                </a:lnTo>
                <a:lnTo>
                  <a:pt x="1408" y="2436"/>
                </a:lnTo>
                <a:lnTo>
                  <a:pt x="1406" y="2436"/>
                </a:lnTo>
                <a:lnTo>
                  <a:pt x="1404" y="2436"/>
                </a:lnTo>
                <a:lnTo>
                  <a:pt x="1402" y="2438"/>
                </a:lnTo>
                <a:lnTo>
                  <a:pt x="1400" y="2440"/>
                </a:lnTo>
                <a:lnTo>
                  <a:pt x="1398" y="2440"/>
                </a:lnTo>
                <a:lnTo>
                  <a:pt x="1396" y="2440"/>
                </a:lnTo>
                <a:lnTo>
                  <a:pt x="1394" y="2442"/>
                </a:lnTo>
                <a:lnTo>
                  <a:pt x="1392" y="2444"/>
                </a:lnTo>
                <a:lnTo>
                  <a:pt x="1390" y="2444"/>
                </a:lnTo>
                <a:lnTo>
                  <a:pt x="1390" y="2446"/>
                </a:lnTo>
                <a:lnTo>
                  <a:pt x="1389" y="2446"/>
                </a:lnTo>
                <a:lnTo>
                  <a:pt x="1387" y="2448"/>
                </a:lnTo>
                <a:lnTo>
                  <a:pt x="1385" y="2450"/>
                </a:lnTo>
                <a:lnTo>
                  <a:pt x="1381" y="2451"/>
                </a:lnTo>
                <a:lnTo>
                  <a:pt x="1379" y="2451"/>
                </a:lnTo>
                <a:lnTo>
                  <a:pt x="1379" y="2450"/>
                </a:lnTo>
                <a:lnTo>
                  <a:pt x="1377" y="2446"/>
                </a:lnTo>
                <a:lnTo>
                  <a:pt x="1375" y="2448"/>
                </a:lnTo>
                <a:lnTo>
                  <a:pt x="1373" y="2446"/>
                </a:lnTo>
                <a:lnTo>
                  <a:pt x="1371" y="2446"/>
                </a:lnTo>
                <a:lnTo>
                  <a:pt x="1369" y="2446"/>
                </a:lnTo>
                <a:lnTo>
                  <a:pt x="1367" y="2446"/>
                </a:lnTo>
                <a:lnTo>
                  <a:pt x="1365" y="2446"/>
                </a:lnTo>
                <a:lnTo>
                  <a:pt x="1365" y="2444"/>
                </a:lnTo>
                <a:lnTo>
                  <a:pt x="1367" y="2442"/>
                </a:lnTo>
                <a:lnTo>
                  <a:pt x="1369" y="2442"/>
                </a:lnTo>
                <a:lnTo>
                  <a:pt x="1371" y="2440"/>
                </a:lnTo>
                <a:lnTo>
                  <a:pt x="1373" y="2440"/>
                </a:lnTo>
                <a:lnTo>
                  <a:pt x="1373" y="2438"/>
                </a:lnTo>
                <a:lnTo>
                  <a:pt x="1375" y="2436"/>
                </a:lnTo>
                <a:lnTo>
                  <a:pt x="1377" y="2434"/>
                </a:lnTo>
                <a:lnTo>
                  <a:pt x="1379" y="2432"/>
                </a:lnTo>
                <a:lnTo>
                  <a:pt x="1381" y="2432"/>
                </a:lnTo>
                <a:lnTo>
                  <a:pt x="1381" y="2430"/>
                </a:lnTo>
                <a:lnTo>
                  <a:pt x="1381" y="2428"/>
                </a:lnTo>
                <a:lnTo>
                  <a:pt x="1381" y="2426"/>
                </a:lnTo>
                <a:lnTo>
                  <a:pt x="1381" y="2425"/>
                </a:lnTo>
                <a:lnTo>
                  <a:pt x="1379" y="2423"/>
                </a:lnTo>
                <a:lnTo>
                  <a:pt x="1377" y="2421"/>
                </a:lnTo>
                <a:lnTo>
                  <a:pt x="1375" y="2423"/>
                </a:lnTo>
                <a:lnTo>
                  <a:pt x="1373" y="2421"/>
                </a:lnTo>
                <a:lnTo>
                  <a:pt x="1371" y="2421"/>
                </a:lnTo>
                <a:lnTo>
                  <a:pt x="1369" y="2421"/>
                </a:lnTo>
                <a:lnTo>
                  <a:pt x="1367" y="2421"/>
                </a:lnTo>
                <a:lnTo>
                  <a:pt x="1364" y="2421"/>
                </a:lnTo>
                <a:lnTo>
                  <a:pt x="1364" y="2419"/>
                </a:lnTo>
                <a:lnTo>
                  <a:pt x="1364" y="2417"/>
                </a:lnTo>
                <a:lnTo>
                  <a:pt x="1365" y="2415"/>
                </a:lnTo>
                <a:lnTo>
                  <a:pt x="1365" y="2413"/>
                </a:lnTo>
                <a:lnTo>
                  <a:pt x="1367" y="2411"/>
                </a:lnTo>
                <a:lnTo>
                  <a:pt x="1369" y="2409"/>
                </a:lnTo>
                <a:lnTo>
                  <a:pt x="1373" y="2409"/>
                </a:lnTo>
                <a:lnTo>
                  <a:pt x="1371" y="2407"/>
                </a:lnTo>
                <a:lnTo>
                  <a:pt x="1371" y="2405"/>
                </a:lnTo>
                <a:lnTo>
                  <a:pt x="1373" y="2403"/>
                </a:lnTo>
                <a:lnTo>
                  <a:pt x="1373" y="2402"/>
                </a:lnTo>
                <a:lnTo>
                  <a:pt x="1375" y="2400"/>
                </a:lnTo>
                <a:lnTo>
                  <a:pt x="1377" y="2398"/>
                </a:lnTo>
                <a:lnTo>
                  <a:pt x="1377" y="2396"/>
                </a:lnTo>
                <a:lnTo>
                  <a:pt x="1379" y="2394"/>
                </a:lnTo>
                <a:lnTo>
                  <a:pt x="1379" y="2392"/>
                </a:lnTo>
                <a:lnTo>
                  <a:pt x="1381" y="2390"/>
                </a:lnTo>
                <a:lnTo>
                  <a:pt x="1381" y="2388"/>
                </a:lnTo>
                <a:lnTo>
                  <a:pt x="1381" y="2386"/>
                </a:lnTo>
                <a:lnTo>
                  <a:pt x="1381" y="2384"/>
                </a:lnTo>
                <a:lnTo>
                  <a:pt x="1383" y="2382"/>
                </a:lnTo>
                <a:lnTo>
                  <a:pt x="1385" y="2382"/>
                </a:lnTo>
                <a:lnTo>
                  <a:pt x="1385" y="2384"/>
                </a:lnTo>
                <a:lnTo>
                  <a:pt x="1385" y="2386"/>
                </a:lnTo>
                <a:lnTo>
                  <a:pt x="1385" y="2388"/>
                </a:lnTo>
                <a:lnTo>
                  <a:pt x="1385" y="2390"/>
                </a:lnTo>
                <a:lnTo>
                  <a:pt x="1387" y="2394"/>
                </a:lnTo>
                <a:lnTo>
                  <a:pt x="1387" y="2396"/>
                </a:lnTo>
                <a:lnTo>
                  <a:pt x="1389" y="2396"/>
                </a:lnTo>
                <a:lnTo>
                  <a:pt x="1390" y="2396"/>
                </a:lnTo>
                <a:lnTo>
                  <a:pt x="1390" y="2398"/>
                </a:lnTo>
                <a:lnTo>
                  <a:pt x="1390" y="2400"/>
                </a:lnTo>
                <a:lnTo>
                  <a:pt x="1392" y="2400"/>
                </a:lnTo>
                <a:lnTo>
                  <a:pt x="1394" y="2400"/>
                </a:lnTo>
                <a:lnTo>
                  <a:pt x="1394" y="2398"/>
                </a:lnTo>
                <a:lnTo>
                  <a:pt x="1396" y="2398"/>
                </a:lnTo>
                <a:lnTo>
                  <a:pt x="1398" y="2398"/>
                </a:lnTo>
                <a:lnTo>
                  <a:pt x="1398" y="2396"/>
                </a:lnTo>
                <a:lnTo>
                  <a:pt x="1400" y="2394"/>
                </a:lnTo>
                <a:lnTo>
                  <a:pt x="1400" y="2392"/>
                </a:lnTo>
                <a:lnTo>
                  <a:pt x="1400" y="2390"/>
                </a:lnTo>
                <a:lnTo>
                  <a:pt x="1400" y="2388"/>
                </a:lnTo>
                <a:lnTo>
                  <a:pt x="1400" y="2386"/>
                </a:lnTo>
                <a:lnTo>
                  <a:pt x="1402" y="2384"/>
                </a:lnTo>
                <a:lnTo>
                  <a:pt x="1402" y="2382"/>
                </a:lnTo>
                <a:lnTo>
                  <a:pt x="1402" y="2378"/>
                </a:lnTo>
                <a:lnTo>
                  <a:pt x="1400" y="2378"/>
                </a:lnTo>
                <a:lnTo>
                  <a:pt x="1400" y="2377"/>
                </a:lnTo>
                <a:lnTo>
                  <a:pt x="1400" y="2375"/>
                </a:lnTo>
                <a:lnTo>
                  <a:pt x="1400" y="2373"/>
                </a:lnTo>
                <a:lnTo>
                  <a:pt x="1400" y="2371"/>
                </a:lnTo>
                <a:lnTo>
                  <a:pt x="1398" y="2369"/>
                </a:lnTo>
                <a:lnTo>
                  <a:pt x="1396" y="2367"/>
                </a:lnTo>
                <a:lnTo>
                  <a:pt x="1396" y="2365"/>
                </a:lnTo>
                <a:lnTo>
                  <a:pt x="1398" y="2365"/>
                </a:lnTo>
                <a:lnTo>
                  <a:pt x="1400" y="2365"/>
                </a:lnTo>
                <a:lnTo>
                  <a:pt x="1398" y="2363"/>
                </a:lnTo>
                <a:lnTo>
                  <a:pt x="1398" y="2361"/>
                </a:lnTo>
                <a:lnTo>
                  <a:pt x="1396" y="2361"/>
                </a:lnTo>
                <a:lnTo>
                  <a:pt x="1394" y="2361"/>
                </a:lnTo>
                <a:lnTo>
                  <a:pt x="1392" y="2361"/>
                </a:lnTo>
                <a:lnTo>
                  <a:pt x="1390" y="2361"/>
                </a:lnTo>
                <a:lnTo>
                  <a:pt x="1387" y="2361"/>
                </a:lnTo>
                <a:lnTo>
                  <a:pt x="1385" y="2361"/>
                </a:lnTo>
                <a:lnTo>
                  <a:pt x="1381" y="2361"/>
                </a:lnTo>
                <a:lnTo>
                  <a:pt x="1381" y="2363"/>
                </a:lnTo>
                <a:lnTo>
                  <a:pt x="1379" y="2363"/>
                </a:lnTo>
                <a:lnTo>
                  <a:pt x="1377" y="2363"/>
                </a:lnTo>
                <a:lnTo>
                  <a:pt x="1373" y="2361"/>
                </a:lnTo>
                <a:lnTo>
                  <a:pt x="1371" y="2361"/>
                </a:lnTo>
                <a:lnTo>
                  <a:pt x="1371" y="2359"/>
                </a:lnTo>
                <a:lnTo>
                  <a:pt x="1369" y="2359"/>
                </a:lnTo>
                <a:lnTo>
                  <a:pt x="1367" y="2357"/>
                </a:lnTo>
                <a:lnTo>
                  <a:pt x="1365" y="2357"/>
                </a:lnTo>
                <a:lnTo>
                  <a:pt x="1364" y="2355"/>
                </a:lnTo>
                <a:lnTo>
                  <a:pt x="1362" y="2355"/>
                </a:lnTo>
                <a:lnTo>
                  <a:pt x="1360" y="2355"/>
                </a:lnTo>
                <a:lnTo>
                  <a:pt x="1356" y="2355"/>
                </a:lnTo>
                <a:lnTo>
                  <a:pt x="1352" y="2357"/>
                </a:lnTo>
                <a:lnTo>
                  <a:pt x="1350" y="2357"/>
                </a:lnTo>
                <a:lnTo>
                  <a:pt x="1348" y="2359"/>
                </a:lnTo>
                <a:lnTo>
                  <a:pt x="1346" y="2363"/>
                </a:lnTo>
                <a:lnTo>
                  <a:pt x="1346" y="2365"/>
                </a:lnTo>
                <a:lnTo>
                  <a:pt x="1344" y="2367"/>
                </a:lnTo>
                <a:lnTo>
                  <a:pt x="1344" y="2369"/>
                </a:lnTo>
                <a:lnTo>
                  <a:pt x="1342" y="2369"/>
                </a:lnTo>
                <a:lnTo>
                  <a:pt x="1342" y="2371"/>
                </a:lnTo>
                <a:lnTo>
                  <a:pt x="1341" y="2371"/>
                </a:lnTo>
                <a:lnTo>
                  <a:pt x="1339" y="2369"/>
                </a:lnTo>
                <a:lnTo>
                  <a:pt x="1337" y="2369"/>
                </a:lnTo>
                <a:lnTo>
                  <a:pt x="1335" y="2369"/>
                </a:lnTo>
                <a:lnTo>
                  <a:pt x="1331" y="2369"/>
                </a:lnTo>
                <a:lnTo>
                  <a:pt x="1329" y="2371"/>
                </a:lnTo>
                <a:lnTo>
                  <a:pt x="1327" y="2369"/>
                </a:lnTo>
                <a:lnTo>
                  <a:pt x="1325" y="2369"/>
                </a:lnTo>
                <a:lnTo>
                  <a:pt x="1325" y="2367"/>
                </a:lnTo>
                <a:lnTo>
                  <a:pt x="1323" y="2367"/>
                </a:lnTo>
                <a:lnTo>
                  <a:pt x="1321" y="2365"/>
                </a:lnTo>
                <a:lnTo>
                  <a:pt x="1319" y="2365"/>
                </a:lnTo>
                <a:lnTo>
                  <a:pt x="1317" y="2365"/>
                </a:lnTo>
                <a:lnTo>
                  <a:pt x="1316" y="2363"/>
                </a:lnTo>
                <a:lnTo>
                  <a:pt x="1314" y="2363"/>
                </a:lnTo>
                <a:lnTo>
                  <a:pt x="1312" y="2361"/>
                </a:lnTo>
                <a:lnTo>
                  <a:pt x="1310" y="2359"/>
                </a:lnTo>
                <a:lnTo>
                  <a:pt x="1310" y="2357"/>
                </a:lnTo>
                <a:lnTo>
                  <a:pt x="1312" y="2355"/>
                </a:lnTo>
                <a:lnTo>
                  <a:pt x="1310" y="2355"/>
                </a:lnTo>
                <a:lnTo>
                  <a:pt x="1308" y="2357"/>
                </a:lnTo>
                <a:lnTo>
                  <a:pt x="1306" y="2357"/>
                </a:lnTo>
                <a:lnTo>
                  <a:pt x="1304" y="2359"/>
                </a:lnTo>
                <a:lnTo>
                  <a:pt x="1302" y="2361"/>
                </a:lnTo>
                <a:lnTo>
                  <a:pt x="1300" y="2363"/>
                </a:lnTo>
                <a:lnTo>
                  <a:pt x="1300" y="2365"/>
                </a:lnTo>
                <a:lnTo>
                  <a:pt x="1298" y="2367"/>
                </a:lnTo>
                <a:lnTo>
                  <a:pt x="1298" y="2369"/>
                </a:lnTo>
                <a:lnTo>
                  <a:pt x="1300" y="2371"/>
                </a:lnTo>
                <a:lnTo>
                  <a:pt x="1300" y="2373"/>
                </a:lnTo>
                <a:lnTo>
                  <a:pt x="1302" y="2375"/>
                </a:lnTo>
                <a:lnTo>
                  <a:pt x="1304" y="2377"/>
                </a:lnTo>
                <a:lnTo>
                  <a:pt x="1304" y="2378"/>
                </a:lnTo>
                <a:lnTo>
                  <a:pt x="1304" y="2380"/>
                </a:lnTo>
                <a:lnTo>
                  <a:pt x="1304" y="2382"/>
                </a:lnTo>
                <a:lnTo>
                  <a:pt x="1302" y="2384"/>
                </a:lnTo>
                <a:lnTo>
                  <a:pt x="1300" y="2386"/>
                </a:lnTo>
                <a:lnTo>
                  <a:pt x="1296" y="2386"/>
                </a:lnTo>
                <a:lnTo>
                  <a:pt x="1294" y="2386"/>
                </a:lnTo>
                <a:lnTo>
                  <a:pt x="1293" y="2386"/>
                </a:lnTo>
                <a:lnTo>
                  <a:pt x="1289" y="2386"/>
                </a:lnTo>
                <a:lnTo>
                  <a:pt x="1287" y="2388"/>
                </a:lnTo>
                <a:lnTo>
                  <a:pt x="1285" y="2388"/>
                </a:lnTo>
                <a:lnTo>
                  <a:pt x="1283" y="2390"/>
                </a:lnTo>
                <a:lnTo>
                  <a:pt x="1281" y="2392"/>
                </a:lnTo>
                <a:lnTo>
                  <a:pt x="1277" y="2392"/>
                </a:lnTo>
                <a:lnTo>
                  <a:pt x="1277" y="2394"/>
                </a:lnTo>
                <a:lnTo>
                  <a:pt x="1275" y="2394"/>
                </a:lnTo>
                <a:lnTo>
                  <a:pt x="1273" y="2394"/>
                </a:lnTo>
                <a:lnTo>
                  <a:pt x="1271" y="2394"/>
                </a:lnTo>
                <a:lnTo>
                  <a:pt x="1269" y="2394"/>
                </a:lnTo>
                <a:lnTo>
                  <a:pt x="1268" y="2396"/>
                </a:lnTo>
                <a:lnTo>
                  <a:pt x="1268" y="2394"/>
                </a:lnTo>
                <a:lnTo>
                  <a:pt x="1266" y="2396"/>
                </a:lnTo>
                <a:lnTo>
                  <a:pt x="1260" y="2400"/>
                </a:lnTo>
                <a:lnTo>
                  <a:pt x="1254" y="2402"/>
                </a:lnTo>
                <a:lnTo>
                  <a:pt x="1252" y="2403"/>
                </a:lnTo>
                <a:lnTo>
                  <a:pt x="1248" y="2405"/>
                </a:lnTo>
                <a:lnTo>
                  <a:pt x="1245" y="2407"/>
                </a:lnTo>
                <a:lnTo>
                  <a:pt x="1243" y="2409"/>
                </a:lnTo>
                <a:lnTo>
                  <a:pt x="1241" y="2409"/>
                </a:lnTo>
                <a:lnTo>
                  <a:pt x="1237" y="2413"/>
                </a:lnTo>
                <a:lnTo>
                  <a:pt x="1233" y="2415"/>
                </a:lnTo>
                <a:lnTo>
                  <a:pt x="1229" y="2417"/>
                </a:lnTo>
                <a:lnTo>
                  <a:pt x="1225" y="2419"/>
                </a:lnTo>
                <a:lnTo>
                  <a:pt x="1225" y="2421"/>
                </a:lnTo>
                <a:lnTo>
                  <a:pt x="1223" y="2421"/>
                </a:lnTo>
                <a:lnTo>
                  <a:pt x="1221" y="2423"/>
                </a:lnTo>
                <a:lnTo>
                  <a:pt x="1220" y="2423"/>
                </a:lnTo>
                <a:lnTo>
                  <a:pt x="1220" y="2425"/>
                </a:lnTo>
                <a:lnTo>
                  <a:pt x="1218" y="2426"/>
                </a:lnTo>
                <a:lnTo>
                  <a:pt x="1216" y="2426"/>
                </a:lnTo>
                <a:lnTo>
                  <a:pt x="1214" y="2426"/>
                </a:lnTo>
                <a:lnTo>
                  <a:pt x="1212" y="2430"/>
                </a:lnTo>
                <a:lnTo>
                  <a:pt x="1208" y="2434"/>
                </a:lnTo>
                <a:lnTo>
                  <a:pt x="1204" y="2436"/>
                </a:lnTo>
                <a:lnTo>
                  <a:pt x="1202" y="2438"/>
                </a:lnTo>
                <a:lnTo>
                  <a:pt x="1200" y="2440"/>
                </a:lnTo>
                <a:lnTo>
                  <a:pt x="1198" y="2442"/>
                </a:lnTo>
                <a:lnTo>
                  <a:pt x="1197" y="2442"/>
                </a:lnTo>
                <a:lnTo>
                  <a:pt x="1195" y="2442"/>
                </a:lnTo>
                <a:lnTo>
                  <a:pt x="1195" y="2440"/>
                </a:lnTo>
                <a:lnTo>
                  <a:pt x="1195" y="2438"/>
                </a:lnTo>
                <a:lnTo>
                  <a:pt x="1195" y="2436"/>
                </a:lnTo>
                <a:lnTo>
                  <a:pt x="1198" y="2434"/>
                </a:lnTo>
                <a:lnTo>
                  <a:pt x="1202" y="2432"/>
                </a:lnTo>
                <a:lnTo>
                  <a:pt x="1204" y="2430"/>
                </a:lnTo>
                <a:lnTo>
                  <a:pt x="1204" y="2428"/>
                </a:lnTo>
                <a:lnTo>
                  <a:pt x="1204" y="2426"/>
                </a:lnTo>
                <a:lnTo>
                  <a:pt x="1206" y="2426"/>
                </a:lnTo>
                <a:lnTo>
                  <a:pt x="1208" y="2425"/>
                </a:lnTo>
                <a:lnTo>
                  <a:pt x="1210" y="2423"/>
                </a:lnTo>
                <a:lnTo>
                  <a:pt x="1210" y="2421"/>
                </a:lnTo>
                <a:lnTo>
                  <a:pt x="1210" y="2417"/>
                </a:lnTo>
                <a:lnTo>
                  <a:pt x="1212" y="2415"/>
                </a:lnTo>
                <a:lnTo>
                  <a:pt x="1212" y="2413"/>
                </a:lnTo>
                <a:lnTo>
                  <a:pt x="1210" y="2413"/>
                </a:lnTo>
                <a:lnTo>
                  <a:pt x="1210" y="2411"/>
                </a:lnTo>
                <a:lnTo>
                  <a:pt x="1210" y="2409"/>
                </a:lnTo>
                <a:lnTo>
                  <a:pt x="1208" y="2407"/>
                </a:lnTo>
                <a:lnTo>
                  <a:pt x="1206" y="2405"/>
                </a:lnTo>
                <a:lnTo>
                  <a:pt x="1204" y="2403"/>
                </a:lnTo>
                <a:lnTo>
                  <a:pt x="1204" y="2405"/>
                </a:lnTo>
                <a:lnTo>
                  <a:pt x="1202" y="2403"/>
                </a:lnTo>
                <a:lnTo>
                  <a:pt x="1200" y="2403"/>
                </a:lnTo>
                <a:lnTo>
                  <a:pt x="1198" y="2405"/>
                </a:lnTo>
                <a:lnTo>
                  <a:pt x="1197" y="2407"/>
                </a:lnTo>
                <a:lnTo>
                  <a:pt x="1195" y="2409"/>
                </a:lnTo>
                <a:lnTo>
                  <a:pt x="1195" y="2411"/>
                </a:lnTo>
                <a:lnTo>
                  <a:pt x="1195" y="2413"/>
                </a:lnTo>
                <a:lnTo>
                  <a:pt x="1195" y="2415"/>
                </a:lnTo>
                <a:lnTo>
                  <a:pt x="1193" y="2415"/>
                </a:lnTo>
                <a:lnTo>
                  <a:pt x="1191" y="2417"/>
                </a:lnTo>
                <a:lnTo>
                  <a:pt x="1191" y="2415"/>
                </a:lnTo>
                <a:lnTo>
                  <a:pt x="1191" y="2411"/>
                </a:lnTo>
                <a:lnTo>
                  <a:pt x="1189" y="2411"/>
                </a:lnTo>
                <a:lnTo>
                  <a:pt x="1187" y="2409"/>
                </a:lnTo>
                <a:lnTo>
                  <a:pt x="1183" y="2409"/>
                </a:lnTo>
                <a:lnTo>
                  <a:pt x="1181" y="2409"/>
                </a:lnTo>
                <a:lnTo>
                  <a:pt x="1179" y="2411"/>
                </a:lnTo>
                <a:lnTo>
                  <a:pt x="1179" y="2413"/>
                </a:lnTo>
                <a:lnTo>
                  <a:pt x="1179" y="2415"/>
                </a:lnTo>
                <a:lnTo>
                  <a:pt x="1179" y="2419"/>
                </a:lnTo>
                <a:lnTo>
                  <a:pt x="1181" y="2421"/>
                </a:lnTo>
                <a:lnTo>
                  <a:pt x="1183" y="2421"/>
                </a:lnTo>
                <a:lnTo>
                  <a:pt x="1185" y="2421"/>
                </a:lnTo>
                <a:lnTo>
                  <a:pt x="1185" y="2423"/>
                </a:lnTo>
                <a:lnTo>
                  <a:pt x="1185" y="2425"/>
                </a:lnTo>
                <a:lnTo>
                  <a:pt x="1183" y="2425"/>
                </a:lnTo>
                <a:lnTo>
                  <a:pt x="1181" y="2425"/>
                </a:lnTo>
                <a:lnTo>
                  <a:pt x="1179" y="2425"/>
                </a:lnTo>
                <a:lnTo>
                  <a:pt x="1177" y="2425"/>
                </a:lnTo>
                <a:lnTo>
                  <a:pt x="1175" y="2423"/>
                </a:lnTo>
                <a:lnTo>
                  <a:pt x="1173" y="2421"/>
                </a:lnTo>
                <a:lnTo>
                  <a:pt x="1170" y="2419"/>
                </a:lnTo>
                <a:lnTo>
                  <a:pt x="1168" y="2417"/>
                </a:lnTo>
                <a:lnTo>
                  <a:pt x="1166" y="2417"/>
                </a:lnTo>
                <a:lnTo>
                  <a:pt x="1164" y="2417"/>
                </a:lnTo>
                <a:lnTo>
                  <a:pt x="1164" y="2415"/>
                </a:lnTo>
                <a:lnTo>
                  <a:pt x="1162" y="2415"/>
                </a:lnTo>
                <a:lnTo>
                  <a:pt x="1160" y="2415"/>
                </a:lnTo>
                <a:lnTo>
                  <a:pt x="1158" y="2417"/>
                </a:lnTo>
                <a:lnTo>
                  <a:pt x="1156" y="2417"/>
                </a:lnTo>
                <a:lnTo>
                  <a:pt x="1156" y="2419"/>
                </a:lnTo>
                <a:lnTo>
                  <a:pt x="1154" y="2419"/>
                </a:lnTo>
                <a:lnTo>
                  <a:pt x="1156" y="2421"/>
                </a:lnTo>
                <a:lnTo>
                  <a:pt x="1158" y="2421"/>
                </a:lnTo>
                <a:lnTo>
                  <a:pt x="1160" y="2425"/>
                </a:lnTo>
                <a:lnTo>
                  <a:pt x="1160" y="2426"/>
                </a:lnTo>
                <a:lnTo>
                  <a:pt x="1160" y="2428"/>
                </a:lnTo>
                <a:lnTo>
                  <a:pt x="1160" y="2430"/>
                </a:lnTo>
                <a:lnTo>
                  <a:pt x="1162" y="2432"/>
                </a:lnTo>
                <a:lnTo>
                  <a:pt x="1162" y="2434"/>
                </a:lnTo>
                <a:lnTo>
                  <a:pt x="1164" y="2436"/>
                </a:lnTo>
                <a:lnTo>
                  <a:pt x="1166" y="2436"/>
                </a:lnTo>
                <a:lnTo>
                  <a:pt x="1168" y="2438"/>
                </a:lnTo>
                <a:lnTo>
                  <a:pt x="1170" y="2440"/>
                </a:lnTo>
                <a:lnTo>
                  <a:pt x="1172" y="2442"/>
                </a:lnTo>
                <a:lnTo>
                  <a:pt x="1175" y="2444"/>
                </a:lnTo>
                <a:lnTo>
                  <a:pt x="1175" y="2446"/>
                </a:lnTo>
                <a:lnTo>
                  <a:pt x="1177" y="2448"/>
                </a:lnTo>
                <a:lnTo>
                  <a:pt x="1179" y="2450"/>
                </a:lnTo>
                <a:lnTo>
                  <a:pt x="1181" y="2451"/>
                </a:lnTo>
                <a:lnTo>
                  <a:pt x="1183" y="2451"/>
                </a:lnTo>
                <a:lnTo>
                  <a:pt x="1185" y="2453"/>
                </a:lnTo>
                <a:lnTo>
                  <a:pt x="1187" y="2453"/>
                </a:lnTo>
                <a:lnTo>
                  <a:pt x="1189" y="2453"/>
                </a:lnTo>
                <a:lnTo>
                  <a:pt x="1191" y="2453"/>
                </a:lnTo>
                <a:lnTo>
                  <a:pt x="1193" y="2455"/>
                </a:lnTo>
                <a:lnTo>
                  <a:pt x="1195" y="2455"/>
                </a:lnTo>
                <a:lnTo>
                  <a:pt x="1197" y="2457"/>
                </a:lnTo>
                <a:lnTo>
                  <a:pt x="1198" y="2457"/>
                </a:lnTo>
                <a:lnTo>
                  <a:pt x="1200" y="2455"/>
                </a:lnTo>
                <a:lnTo>
                  <a:pt x="1202" y="2453"/>
                </a:lnTo>
                <a:lnTo>
                  <a:pt x="1204" y="2453"/>
                </a:lnTo>
                <a:lnTo>
                  <a:pt x="1206" y="2453"/>
                </a:lnTo>
                <a:lnTo>
                  <a:pt x="1208" y="2453"/>
                </a:lnTo>
                <a:lnTo>
                  <a:pt x="1212" y="2453"/>
                </a:lnTo>
                <a:lnTo>
                  <a:pt x="1214" y="2455"/>
                </a:lnTo>
                <a:lnTo>
                  <a:pt x="1216" y="2455"/>
                </a:lnTo>
                <a:lnTo>
                  <a:pt x="1218" y="2453"/>
                </a:lnTo>
                <a:lnTo>
                  <a:pt x="1220" y="2453"/>
                </a:lnTo>
                <a:lnTo>
                  <a:pt x="1221" y="2453"/>
                </a:lnTo>
                <a:lnTo>
                  <a:pt x="1223" y="2453"/>
                </a:lnTo>
                <a:lnTo>
                  <a:pt x="1225" y="2453"/>
                </a:lnTo>
                <a:lnTo>
                  <a:pt x="1225" y="2455"/>
                </a:lnTo>
                <a:lnTo>
                  <a:pt x="1225" y="2457"/>
                </a:lnTo>
                <a:lnTo>
                  <a:pt x="1225" y="2459"/>
                </a:lnTo>
                <a:lnTo>
                  <a:pt x="1223" y="2461"/>
                </a:lnTo>
                <a:lnTo>
                  <a:pt x="1221" y="2463"/>
                </a:lnTo>
                <a:lnTo>
                  <a:pt x="1220" y="2465"/>
                </a:lnTo>
                <a:lnTo>
                  <a:pt x="1218" y="2465"/>
                </a:lnTo>
                <a:lnTo>
                  <a:pt x="1216" y="2467"/>
                </a:lnTo>
                <a:lnTo>
                  <a:pt x="1214" y="2469"/>
                </a:lnTo>
                <a:lnTo>
                  <a:pt x="1210" y="2471"/>
                </a:lnTo>
                <a:lnTo>
                  <a:pt x="1210" y="2473"/>
                </a:lnTo>
                <a:lnTo>
                  <a:pt x="1208" y="2474"/>
                </a:lnTo>
                <a:lnTo>
                  <a:pt x="1206" y="2474"/>
                </a:lnTo>
                <a:lnTo>
                  <a:pt x="1204" y="2476"/>
                </a:lnTo>
                <a:lnTo>
                  <a:pt x="1204" y="2478"/>
                </a:lnTo>
                <a:lnTo>
                  <a:pt x="1206" y="2482"/>
                </a:lnTo>
                <a:lnTo>
                  <a:pt x="1208" y="2486"/>
                </a:lnTo>
                <a:lnTo>
                  <a:pt x="1210" y="2488"/>
                </a:lnTo>
                <a:lnTo>
                  <a:pt x="1212" y="2490"/>
                </a:lnTo>
                <a:lnTo>
                  <a:pt x="1212" y="2492"/>
                </a:lnTo>
                <a:lnTo>
                  <a:pt x="1212" y="2496"/>
                </a:lnTo>
                <a:lnTo>
                  <a:pt x="1214" y="2498"/>
                </a:lnTo>
                <a:lnTo>
                  <a:pt x="1214" y="2499"/>
                </a:lnTo>
                <a:lnTo>
                  <a:pt x="1214" y="2501"/>
                </a:lnTo>
                <a:lnTo>
                  <a:pt x="1216" y="2503"/>
                </a:lnTo>
                <a:lnTo>
                  <a:pt x="1218" y="2507"/>
                </a:lnTo>
                <a:lnTo>
                  <a:pt x="1218" y="2509"/>
                </a:lnTo>
                <a:lnTo>
                  <a:pt x="1220" y="2511"/>
                </a:lnTo>
                <a:lnTo>
                  <a:pt x="1220" y="2513"/>
                </a:lnTo>
                <a:lnTo>
                  <a:pt x="1220" y="2515"/>
                </a:lnTo>
                <a:lnTo>
                  <a:pt x="1221" y="2517"/>
                </a:lnTo>
                <a:lnTo>
                  <a:pt x="1223" y="2519"/>
                </a:lnTo>
                <a:lnTo>
                  <a:pt x="1225" y="2519"/>
                </a:lnTo>
                <a:lnTo>
                  <a:pt x="1227" y="2517"/>
                </a:lnTo>
                <a:lnTo>
                  <a:pt x="1225" y="2515"/>
                </a:lnTo>
                <a:lnTo>
                  <a:pt x="1225" y="2513"/>
                </a:lnTo>
                <a:lnTo>
                  <a:pt x="1227" y="2513"/>
                </a:lnTo>
                <a:lnTo>
                  <a:pt x="1229" y="2513"/>
                </a:lnTo>
                <a:lnTo>
                  <a:pt x="1231" y="2513"/>
                </a:lnTo>
                <a:lnTo>
                  <a:pt x="1233" y="2513"/>
                </a:lnTo>
                <a:lnTo>
                  <a:pt x="1235" y="2511"/>
                </a:lnTo>
                <a:lnTo>
                  <a:pt x="1237" y="2511"/>
                </a:lnTo>
                <a:lnTo>
                  <a:pt x="1239" y="2511"/>
                </a:lnTo>
                <a:lnTo>
                  <a:pt x="1241" y="2511"/>
                </a:lnTo>
                <a:lnTo>
                  <a:pt x="1243" y="2511"/>
                </a:lnTo>
                <a:lnTo>
                  <a:pt x="1245" y="2511"/>
                </a:lnTo>
                <a:lnTo>
                  <a:pt x="1245" y="2513"/>
                </a:lnTo>
                <a:lnTo>
                  <a:pt x="1246" y="2513"/>
                </a:lnTo>
                <a:lnTo>
                  <a:pt x="1248" y="2513"/>
                </a:lnTo>
                <a:lnTo>
                  <a:pt x="1250" y="2513"/>
                </a:lnTo>
                <a:lnTo>
                  <a:pt x="1252" y="2511"/>
                </a:lnTo>
                <a:lnTo>
                  <a:pt x="1254" y="2511"/>
                </a:lnTo>
                <a:lnTo>
                  <a:pt x="1256" y="2509"/>
                </a:lnTo>
                <a:lnTo>
                  <a:pt x="1256" y="2511"/>
                </a:lnTo>
                <a:lnTo>
                  <a:pt x="1258" y="2509"/>
                </a:lnTo>
                <a:lnTo>
                  <a:pt x="1260" y="2507"/>
                </a:lnTo>
                <a:lnTo>
                  <a:pt x="1262" y="2505"/>
                </a:lnTo>
                <a:lnTo>
                  <a:pt x="1264" y="2503"/>
                </a:lnTo>
                <a:lnTo>
                  <a:pt x="1268" y="2503"/>
                </a:lnTo>
                <a:lnTo>
                  <a:pt x="1269" y="2503"/>
                </a:lnTo>
                <a:lnTo>
                  <a:pt x="1271" y="2503"/>
                </a:lnTo>
                <a:lnTo>
                  <a:pt x="1271" y="2505"/>
                </a:lnTo>
                <a:lnTo>
                  <a:pt x="1273" y="2507"/>
                </a:lnTo>
                <a:lnTo>
                  <a:pt x="1273" y="2509"/>
                </a:lnTo>
                <a:lnTo>
                  <a:pt x="1275" y="2509"/>
                </a:lnTo>
                <a:lnTo>
                  <a:pt x="1275" y="2511"/>
                </a:lnTo>
                <a:lnTo>
                  <a:pt x="1277" y="2511"/>
                </a:lnTo>
                <a:lnTo>
                  <a:pt x="1279" y="2513"/>
                </a:lnTo>
                <a:lnTo>
                  <a:pt x="1281" y="2515"/>
                </a:lnTo>
                <a:lnTo>
                  <a:pt x="1283" y="2515"/>
                </a:lnTo>
                <a:lnTo>
                  <a:pt x="1285" y="2515"/>
                </a:lnTo>
                <a:lnTo>
                  <a:pt x="1287" y="2517"/>
                </a:lnTo>
                <a:lnTo>
                  <a:pt x="1285" y="2519"/>
                </a:lnTo>
                <a:lnTo>
                  <a:pt x="1283" y="2519"/>
                </a:lnTo>
                <a:lnTo>
                  <a:pt x="1281" y="2517"/>
                </a:lnTo>
                <a:lnTo>
                  <a:pt x="1279" y="2517"/>
                </a:lnTo>
                <a:lnTo>
                  <a:pt x="1277" y="2515"/>
                </a:lnTo>
                <a:lnTo>
                  <a:pt x="1275" y="2515"/>
                </a:lnTo>
                <a:lnTo>
                  <a:pt x="1273" y="2515"/>
                </a:lnTo>
                <a:lnTo>
                  <a:pt x="1271" y="2515"/>
                </a:lnTo>
                <a:lnTo>
                  <a:pt x="1268" y="2515"/>
                </a:lnTo>
                <a:lnTo>
                  <a:pt x="1266" y="2515"/>
                </a:lnTo>
                <a:lnTo>
                  <a:pt x="1264" y="2515"/>
                </a:lnTo>
                <a:lnTo>
                  <a:pt x="1262" y="2515"/>
                </a:lnTo>
                <a:lnTo>
                  <a:pt x="1262" y="2517"/>
                </a:lnTo>
                <a:lnTo>
                  <a:pt x="1260" y="2517"/>
                </a:lnTo>
                <a:lnTo>
                  <a:pt x="1256" y="2519"/>
                </a:lnTo>
                <a:lnTo>
                  <a:pt x="1254" y="2519"/>
                </a:lnTo>
                <a:lnTo>
                  <a:pt x="1252" y="2522"/>
                </a:lnTo>
                <a:lnTo>
                  <a:pt x="1250" y="2522"/>
                </a:lnTo>
                <a:lnTo>
                  <a:pt x="1248" y="2524"/>
                </a:lnTo>
                <a:lnTo>
                  <a:pt x="1245" y="2526"/>
                </a:lnTo>
                <a:lnTo>
                  <a:pt x="1245" y="2528"/>
                </a:lnTo>
                <a:lnTo>
                  <a:pt x="1246" y="2530"/>
                </a:lnTo>
                <a:lnTo>
                  <a:pt x="1248" y="2532"/>
                </a:lnTo>
                <a:lnTo>
                  <a:pt x="1250" y="2532"/>
                </a:lnTo>
                <a:lnTo>
                  <a:pt x="1252" y="2532"/>
                </a:lnTo>
                <a:lnTo>
                  <a:pt x="1254" y="2534"/>
                </a:lnTo>
                <a:lnTo>
                  <a:pt x="1256" y="2534"/>
                </a:lnTo>
                <a:lnTo>
                  <a:pt x="1258" y="2532"/>
                </a:lnTo>
                <a:lnTo>
                  <a:pt x="1260" y="2534"/>
                </a:lnTo>
                <a:lnTo>
                  <a:pt x="1262" y="2532"/>
                </a:lnTo>
                <a:lnTo>
                  <a:pt x="1262" y="2534"/>
                </a:lnTo>
                <a:lnTo>
                  <a:pt x="1264" y="2536"/>
                </a:lnTo>
                <a:lnTo>
                  <a:pt x="1262" y="2538"/>
                </a:lnTo>
                <a:lnTo>
                  <a:pt x="1260" y="2538"/>
                </a:lnTo>
                <a:lnTo>
                  <a:pt x="1256" y="2538"/>
                </a:lnTo>
                <a:lnTo>
                  <a:pt x="1254" y="2540"/>
                </a:lnTo>
                <a:lnTo>
                  <a:pt x="1252" y="2540"/>
                </a:lnTo>
                <a:lnTo>
                  <a:pt x="1250" y="2540"/>
                </a:lnTo>
                <a:lnTo>
                  <a:pt x="1248" y="2540"/>
                </a:lnTo>
                <a:lnTo>
                  <a:pt x="1246" y="2538"/>
                </a:lnTo>
                <a:lnTo>
                  <a:pt x="1245" y="2540"/>
                </a:lnTo>
                <a:lnTo>
                  <a:pt x="1243" y="2540"/>
                </a:lnTo>
                <a:lnTo>
                  <a:pt x="1241" y="2540"/>
                </a:lnTo>
                <a:lnTo>
                  <a:pt x="1239" y="2540"/>
                </a:lnTo>
                <a:lnTo>
                  <a:pt x="1237" y="2540"/>
                </a:lnTo>
                <a:lnTo>
                  <a:pt x="1235" y="2540"/>
                </a:lnTo>
                <a:lnTo>
                  <a:pt x="1233" y="2538"/>
                </a:lnTo>
                <a:lnTo>
                  <a:pt x="1231" y="2538"/>
                </a:lnTo>
                <a:lnTo>
                  <a:pt x="1227" y="2538"/>
                </a:lnTo>
                <a:lnTo>
                  <a:pt x="1225" y="2538"/>
                </a:lnTo>
                <a:lnTo>
                  <a:pt x="1223" y="2536"/>
                </a:lnTo>
                <a:lnTo>
                  <a:pt x="1221" y="2536"/>
                </a:lnTo>
                <a:lnTo>
                  <a:pt x="1220" y="2538"/>
                </a:lnTo>
                <a:lnTo>
                  <a:pt x="1218" y="2538"/>
                </a:lnTo>
                <a:lnTo>
                  <a:pt x="1216" y="2538"/>
                </a:lnTo>
                <a:lnTo>
                  <a:pt x="1214" y="2538"/>
                </a:lnTo>
                <a:lnTo>
                  <a:pt x="1210" y="2538"/>
                </a:lnTo>
                <a:lnTo>
                  <a:pt x="1208" y="2538"/>
                </a:lnTo>
                <a:lnTo>
                  <a:pt x="1206" y="2538"/>
                </a:lnTo>
                <a:lnTo>
                  <a:pt x="1202" y="2538"/>
                </a:lnTo>
                <a:lnTo>
                  <a:pt x="1200" y="2538"/>
                </a:lnTo>
                <a:lnTo>
                  <a:pt x="1200" y="2540"/>
                </a:lnTo>
                <a:lnTo>
                  <a:pt x="1198" y="2540"/>
                </a:lnTo>
                <a:lnTo>
                  <a:pt x="1197" y="2540"/>
                </a:lnTo>
                <a:lnTo>
                  <a:pt x="1195" y="2540"/>
                </a:lnTo>
                <a:lnTo>
                  <a:pt x="1193" y="2540"/>
                </a:lnTo>
                <a:lnTo>
                  <a:pt x="1191" y="2540"/>
                </a:lnTo>
                <a:lnTo>
                  <a:pt x="1189" y="2542"/>
                </a:lnTo>
                <a:lnTo>
                  <a:pt x="1187" y="2542"/>
                </a:lnTo>
                <a:lnTo>
                  <a:pt x="1185" y="2542"/>
                </a:lnTo>
                <a:lnTo>
                  <a:pt x="1181" y="2544"/>
                </a:lnTo>
                <a:lnTo>
                  <a:pt x="1179" y="2544"/>
                </a:lnTo>
                <a:lnTo>
                  <a:pt x="1177" y="2546"/>
                </a:lnTo>
                <a:lnTo>
                  <a:pt x="1175" y="2546"/>
                </a:lnTo>
                <a:lnTo>
                  <a:pt x="1173" y="2547"/>
                </a:lnTo>
                <a:lnTo>
                  <a:pt x="1172" y="2547"/>
                </a:lnTo>
                <a:lnTo>
                  <a:pt x="1170" y="2549"/>
                </a:lnTo>
                <a:lnTo>
                  <a:pt x="1168" y="2549"/>
                </a:lnTo>
                <a:lnTo>
                  <a:pt x="1164" y="2551"/>
                </a:lnTo>
                <a:lnTo>
                  <a:pt x="1162" y="2551"/>
                </a:lnTo>
                <a:lnTo>
                  <a:pt x="1160" y="2551"/>
                </a:lnTo>
                <a:lnTo>
                  <a:pt x="1158" y="2553"/>
                </a:lnTo>
                <a:lnTo>
                  <a:pt x="1156" y="2553"/>
                </a:lnTo>
                <a:lnTo>
                  <a:pt x="1154" y="2555"/>
                </a:lnTo>
                <a:lnTo>
                  <a:pt x="1152" y="2555"/>
                </a:lnTo>
                <a:lnTo>
                  <a:pt x="1152" y="2557"/>
                </a:lnTo>
                <a:lnTo>
                  <a:pt x="1150" y="2557"/>
                </a:lnTo>
                <a:lnTo>
                  <a:pt x="1148" y="2559"/>
                </a:lnTo>
                <a:lnTo>
                  <a:pt x="1147" y="2561"/>
                </a:lnTo>
                <a:lnTo>
                  <a:pt x="1145" y="2561"/>
                </a:lnTo>
                <a:lnTo>
                  <a:pt x="1143" y="2563"/>
                </a:lnTo>
                <a:lnTo>
                  <a:pt x="1141" y="2565"/>
                </a:lnTo>
                <a:lnTo>
                  <a:pt x="1139" y="2565"/>
                </a:lnTo>
                <a:lnTo>
                  <a:pt x="1137" y="2567"/>
                </a:lnTo>
                <a:lnTo>
                  <a:pt x="1135" y="2569"/>
                </a:lnTo>
                <a:lnTo>
                  <a:pt x="1133" y="2569"/>
                </a:lnTo>
                <a:lnTo>
                  <a:pt x="1131" y="2570"/>
                </a:lnTo>
                <a:lnTo>
                  <a:pt x="1129" y="2572"/>
                </a:lnTo>
                <a:lnTo>
                  <a:pt x="1127" y="2572"/>
                </a:lnTo>
                <a:lnTo>
                  <a:pt x="1124" y="2572"/>
                </a:lnTo>
                <a:lnTo>
                  <a:pt x="1122" y="2574"/>
                </a:lnTo>
                <a:lnTo>
                  <a:pt x="1116" y="2574"/>
                </a:lnTo>
                <a:lnTo>
                  <a:pt x="1112" y="2574"/>
                </a:lnTo>
                <a:lnTo>
                  <a:pt x="1110" y="2576"/>
                </a:lnTo>
                <a:lnTo>
                  <a:pt x="1106" y="2576"/>
                </a:lnTo>
                <a:lnTo>
                  <a:pt x="1102" y="2576"/>
                </a:lnTo>
                <a:lnTo>
                  <a:pt x="1100" y="2576"/>
                </a:lnTo>
                <a:lnTo>
                  <a:pt x="1099" y="2576"/>
                </a:lnTo>
                <a:lnTo>
                  <a:pt x="1095" y="2576"/>
                </a:lnTo>
                <a:lnTo>
                  <a:pt x="1091" y="2574"/>
                </a:lnTo>
                <a:lnTo>
                  <a:pt x="1089" y="2574"/>
                </a:lnTo>
                <a:lnTo>
                  <a:pt x="1085" y="2574"/>
                </a:lnTo>
                <a:lnTo>
                  <a:pt x="1081" y="2572"/>
                </a:lnTo>
                <a:lnTo>
                  <a:pt x="1077" y="2572"/>
                </a:lnTo>
                <a:lnTo>
                  <a:pt x="1070" y="2570"/>
                </a:lnTo>
                <a:lnTo>
                  <a:pt x="1068" y="2570"/>
                </a:lnTo>
                <a:lnTo>
                  <a:pt x="1062" y="2569"/>
                </a:lnTo>
                <a:lnTo>
                  <a:pt x="1060" y="2569"/>
                </a:lnTo>
                <a:lnTo>
                  <a:pt x="1058" y="2567"/>
                </a:lnTo>
                <a:lnTo>
                  <a:pt x="1056" y="2567"/>
                </a:lnTo>
                <a:lnTo>
                  <a:pt x="1054" y="2567"/>
                </a:lnTo>
                <a:lnTo>
                  <a:pt x="1052" y="2567"/>
                </a:lnTo>
                <a:lnTo>
                  <a:pt x="1051" y="2565"/>
                </a:lnTo>
                <a:lnTo>
                  <a:pt x="1049" y="2565"/>
                </a:lnTo>
                <a:lnTo>
                  <a:pt x="1047" y="2565"/>
                </a:lnTo>
                <a:lnTo>
                  <a:pt x="1045" y="2565"/>
                </a:lnTo>
                <a:lnTo>
                  <a:pt x="1043" y="2563"/>
                </a:lnTo>
                <a:lnTo>
                  <a:pt x="1039" y="2563"/>
                </a:lnTo>
                <a:lnTo>
                  <a:pt x="1035" y="2563"/>
                </a:lnTo>
                <a:lnTo>
                  <a:pt x="1033" y="2563"/>
                </a:lnTo>
                <a:lnTo>
                  <a:pt x="1031" y="2561"/>
                </a:lnTo>
                <a:lnTo>
                  <a:pt x="1029" y="2561"/>
                </a:lnTo>
                <a:lnTo>
                  <a:pt x="1028" y="2561"/>
                </a:lnTo>
                <a:lnTo>
                  <a:pt x="1024" y="2561"/>
                </a:lnTo>
                <a:lnTo>
                  <a:pt x="1022" y="2561"/>
                </a:lnTo>
                <a:lnTo>
                  <a:pt x="1020" y="2561"/>
                </a:lnTo>
                <a:lnTo>
                  <a:pt x="1018" y="2559"/>
                </a:lnTo>
                <a:lnTo>
                  <a:pt x="1016" y="2559"/>
                </a:lnTo>
                <a:lnTo>
                  <a:pt x="1014" y="2559"/>
                </a:lnTo>
                <a:lnTo>
                  <a:pt x="1012" y="2559"/>
                </a:lnTo>
                <a:lnTo>
                  <a:pt x="1010" y="2559"/>
                </a:lnTo>
                <a:lnTo>
                  <a:pt x="1006" y="2557"/>
                </a:lnTo>
                <a:lnTo>
                  <a:pt x="1004" y="2557"/>
                </a:lnTo>
                <a:lnTo>
                  <a:pt x="1003" y="2557"/>
                </a:lnTo>
                <a:lnTo>
                  <a:pt x="1001" y="2557"/>
                </a:lnTo>
                <a:lnTo>
                  <a:pt x="999" y="2557"/>
                </a:lnTo>
                <a:lnTo>
                  <a:pt x="997" y="2555"/>
                </a:lnTo>
                <a:lnTo>
                  <a:pt x="993" y="2555"/>
                </a:lnTo>
                <a:lnTo>
                  <a:pt x="991" y="2555"/>
                </a:lnTo>
                <a:lnTo>
                  <a:pt x="989" y="2555"/>
                </a:lnTo>
                <a:lnTo>
                  <a:pt x="987" y="2555"/>
                </a:lnTo>
                <a:lnTo>
                  <a:pt x="985" y="2555"/>
                </a:lnTo>
                <a:lnTo>
                  <a:pt x="981" y="2553"/>
                </a:lnTo>
                <a:lnTo>
                  <a:pt x="978" y="2553"/>
                </a:lnTo>
                <a:lnTo>
                  <a:pt x="976" y="2553"/>
                </a:lnTo>
                <a:lnTo>
                  <a:pt x="974" y="2553"/>
                </a:lnTo>
                <a:lnTo>
                  <a:pt x="972" y="2553"/>
                </a:lnTo>
                <a:lnTo>
                  <a:pt x="970" y="2553"/>
                </a:lnTo>
                <a:lnTo>
                  <a:pt x="964" y="2551"/>
                </a:lnTo>
                <a:lnTo>
                  <a:pt x="962" y="2551"/>
                </a:lnTo>
                <a:lnTo>
                  <a:pt x="960" y="2551"/>
                </a:lnTo>
                <a:lnTo>
                  <a:pt x="956" y="2551"/>
                </a:lnTo>
                <a:lnTo>
                  <a:pt x="955" y="2551"/>
                </a:lnTo>
                <a:lnTo>
                  <a:pt x="951" y="2551"/>
                </a:lnTo>
                <a:lnTo>
                  <a:pt x="951" y="2549"/>
                </a:lnTo>
                <a:lnTo>
                  <a:pt x="949" y="2549"/>
                </a:lnTo>
                <a:lnTo>
                  <a:pt x="945" y="2549"/>
                </a:lnTo>
                <a:lnTo>
                  <a:pt x="941" y="2549"/>
                </a:lnTo>
                <a:lnTo>
                  <a:pt x="939" y="2549"/>
                </a:lnTo>
                <a:lnTo>
                  <a:pt x="937" y="2549"/>
                </a:lnTo>
                <a:lnTo>
                  <a:pt x="935" y="2547"/>
                </a:lnTo>
                <a:lnTo>
                  <a:pt x="933" y="2547"/>
                </a:lnTo>
                <a:lnTo>
                  <a:pt x="931" y="2547"/>
                </a:lnTo>
                <a:lnTo>
                  <a:pt x="930" y="2547"/>
                </a:lnTo>
                <a:lnTo>
                  <a:pt x="928" y="2547"/>
                </a:lnTo>
                <a:lnTo>
                  <a:pt x="924" y="2546"/>
                </a:lnTo>
                <a:lnTo>
                  <a:pt x="922" y="2546"/>
                </a:lnTo>
                <a:lnTo>
                  <a:pt x="918" y="2546"/>
                </a:lnTo>
                <a:lnTo>
                  <a:pt x="916" y="2544"/>
                </a:lnTo>
                <a:lnTo>
                  <a:pt x="914" y="2546"/>
                </a:lnTo>
                <a:lnTo>
                  <a:pt x="912" y="2544"/>
                </a:lnTo>
                <a:lnTo>
                  <a:pt x="910" y="2544"/>
                </a:lnTo>
                <a:lnTo>
                  <a:pt x="907" y="2544"/>
                </a:lnTo>
                <a:lnTo>
                  <a:pt x="905" y="2542"/>
                </a:lnTo>
                <a:lnTo>
                  <a:pt x="903" y="2542"/>
                </a:lnTo>
                <a:lnTo>
                  <a:pt x="901" y="2542"/>
                </a:lnTo>
                <a:lnTo>
                  <a:pt x="897" y="2542"/>
                </a:lnTo>
                <a:lnTo>
                  <a:pt x="895" y="2540"/>
                </a:lnTo>
                <a:lnTo>
                  <a:pt x="893" y="2540"/>
                </a:lnTo>
                <a:lnTo>
                  <a:pt x="891" y="2540"/>
                </a:lnTo>
                <a:lnTo>
                  <a:pt x="889" y="2540"/>
                </a:lnTo>
                <a:lnTo>
                  <a:pt x="887" y="2538"/>
                </a:lnTo>
                <a:lnTo>
                  <a:pt x="885" y="2538"/>
                </a:lnTo>
                <a:lnTo>
                  <a:pt x="883" y="2538"/>
                </a:lnTo>
                <a:lnTo>
                  <a:pt x="882" y="2536"/>
                </a:lnTo>
                <a:lnTo>
                  <a:pt x="878" y="2536"/>
                </a:lnTo>
                <a:lnTo>
                  <a:pt x="876" y="2534"/>
                </a:lnTo>
                <a:lnTo>
                  <a:pt x="872" y="2534"/>
                </a:lnTo>
                <a:lnTo>
                  <a:pt x="870" y="2532"/>
                </a:lnTo>
                <a:lnTo>
                  <a:pt x="868" y="2532"/>
                </a:lnTo>
                <a:lnTo>
                  <a:pt x="864" y="2530"/>
                </a:lnTo>
                <a:lnTo>
                  <a:pt x="860" y="2530"/>
                </a:lnTo>
                <a:lnTo>
                  <a:pt x="855" y="2526"/>
                </a:lnTo>
                <a:lnTo>
                  <a:pt x="851" y="2524"/>
                </a:lnTo>
                <a:lnTo>
                  <a:pt x="849" y="2524"/>
                </a:lnTo>
                <a:lnTo>
                  <a:pt x="847" y="2524"/>
                </a:lnTo>
                <a:lnTo>
                  <a:pt x="845" y="2522"/>
                </a:lnTo>
                <a:lnTo>
                  <a:pt x="843" y="2522"/>
                </a:lnTo>
                <a:lnTo>
                  <a:pt x="839" y="2521"/>
                </a:lnTo>
                <a:lnTo>
                  <a:pt x="837" y="2521"/>
                </a:lnTo>
                <a:lnTo>
                  <a:pt x="834" y="2519"/>
                </a:lnTo>
                <a:lnTo>
                  <a:pt x="830" y="2517"/>
                </a:lnTo>
                <a:lnTo>
                  <a:pt x="826" y="2517"/>
                </a:lnTo>
                <a:lnTo>
                  <a:pt x="824" y="2517"/>
                </a:lnTo>
                <a:lnTo>
                  <a:pt x="822" y="2515"/>
                </a:lnTo>
                <a:lnTo>
                  <a:pt x="820" y="2515"/>
                </a:lnTo>
                <a:lnTo>
                  <a:pt x="818" y="2513"/>
                </a:lnTo>
                <a:lnTo>
                  <a:pt x="816" y="2513"/>
                </a:lnTo>
                <a:lnTo>
                  <a:pt x="814" y="2511"/>
                </a:lnTo>
                <a:lnTo>
                  <a:pt x="812" y="2511"/>
                </a:lnTo>
                <a:lnTo>
                  <a:pt x="811" y="2509"/>
                </a:lnTo>
                <a:lnTo>
                  <a:pt x="809" y="2507"/>
                </a:lnTo>
                <a:lnTo>
                  <a:pt x="809" y="2509"/>
                </a:lnTo>
                <a:lnTo>
                  <a:pt x="807" y="2507"/>
                </a:lnTo>
                <a:lnTo>
                  <a:pt x="805" y="2507"/>
                </a:lnTo>
                <a:lnTo>
                  <a:pt x="803" y="2507"/>
                </a:lnTo>
                <a:lnTo>
                  <a:pt x="801" y="2505"/>
                </a:lnTo>
                <a:lnTo>
                  <a:pt x="797" y="2503"/>
                </a:lnTo>
                <a:lnTo>
                  <a:pt x="795" y="2503"/>
                </a:lnTo>
                <a:lnTo>
                  <a:pt x="793" y="2501"/>
                </a:lnTo>
                <a:lnTo>
                  <a:pt x="791" y="2501"/>
                </a:lnTo>
                <a:lnTo>
                  <a:pt x="791" y="2499"/>
                </a:lnTo>
                <a:lnTo>
                  <a:pt x="789" y="2499"/>
                </a:lnTo>
                <a:lnTo>
                  <a:pt x="787" y="2498"/>
                </a:lnTo>
                <a:lnTo>
                  <a:pt x="784" y="2498"/>
                </a:lnTo>
                <a:lnTo>
                  <a:pt x="780" y="2496"/>
                </a:lnTo>
                <a:lnTo>
                  <a:pt x="778" y="2494"/>
                </a:lnTo>
                <a:lnTo>
                  <a:pt x="776" y="2494"/>
                </a:lnTo>
                <a:lnTo>
                  <a:pt x="774" y="2492"/>
                </a:lnTo>
                <a:lnTo>
                  <a:pt x="772" y="2492"/>
                </a:lnTo>
                <a:lnTo>
                  <a:pt x="768" y="2490"/>
                </a:lnTo>
                <a:lnTo>
                  <a:pt x="766" y="2488"/>
                </a:lnTo>
                <a:lnTo>
                  <a:pt x="764" y="2488"/>
                </a:lnTo>
                <a:lnTo>
                  <a:pt x="763" y="2486"/>
                </a:lnTo>
                <a:lnTo>
                  <a:pt x="759" y="2484"/>
                </a:lnTo>
                <a:lnTo>
                  <a:pt x="757" y="2484"/>
                </a:lnTo>
                <a:lnTo>
                  <a:pt x="755" y="2482"/>
                </a:lnTo>
                <a:lnTo>
                  <a:pt x="753" y="2482"/>
                </a:lnTo>
                <a:lnTo>
                  <a:pt x="749" y="2480"/>
                </a:lnTo>
                <a:lnTo>
                  <a:pt x="743" y="2478"/>
                </a:lnTo>
                <a:lnTo>
                  <a:pt x="741" y="2476"/>
                </a:lnTo>
                <a:lnTo>
                  <a:pt x="739" y="2476"/>
                </a:lnTo>
                <a:lnTo>
                  <a:pt x="738" y="2474"/>
                </a:lnTo>
                <a:lnTo>
                  <a:pt x="734" y="2473"/>
                </a:lnTo>
                <a:lnTo>
                  <a:pt x="732" y="2473"/>
                </a:lnTo>
                <a:lnTo>
                  <a:pt x="730" y="2471"/>
                </a:lnTo>
                <a:lnTo>
                  <a:pt x="728" y="2471"/>
                </a:lnTo>
                <a:lnTo>
                  <a:pt x="726" y="2469"/>
                </a:lnTo>
                <a:lnTo>
                  <a:pt x="724" y="2469"/>
                </a:lnTo>
                <a:lnTo>
                  <a:pt x="724" y="2467"/>
                </a:lnTo>
                <a:lnTo>
                  <a:pt x="722" y="2467"/>
                </a:lnTo>
                <a:lnTo>
                  <a:pt x="720" y="2465"/>
                </a:lnTo>
                <a:lnTo>
                  <a:pt x="718" y="2465"/>
                </a:lnTo>
                <a:lnTo>
                  <a:pt x="715" y="2463"/>
                </a:lnTo>
                <a:lnTo>
                  <a:pt x="713" y="2461"/>
                </a:lnTo>
                <a:lnTo>
                  <a:pt x="709" y="2461"/>
                </a:lnTo>
                <a:lnTo>
                  <a:pt x="707" y="2459"/>
                </a:lnTo>
                <a:lnTo>
                  <a:pt x="705" y="2457"/>
                </a:lnTo>
                <a:lnTo>
                  <a:pt x="703" y="2457"/>
                </a:lnTo>
                <a:lnTo>
                  <a:pt x="699" y="2455"/>
                </a:lnTo>
                <a:lnTo>
                  <a:pt x="695" y="2453"/>
                </a:lnTo>
                <a:lnTo>
                  <a:pt x="691" y="2451"/>
                </a:lnTo>
                <a:lnTo>
                  <a:pt x="688" y="2450"/>
                </a:lnTo>
                <a:lnTo>
                  <a:pt x="684" y="2448"/>
                </a:lnTo>
                <a:lnTo>
                  <a:pt x="682" y="2448"/>
                </a:lnTo>
                <a:lnTo>
                  <a:pt x="680" y="2446"/>
                </a:lnTo>
                <a:lnTo>
                  <a:pt x="678" y="2446"/>
                </a:lnTo>
                <a:lnTo>
                  <a:pt x="676" y="2444"/>
                </a:lnTo>
                <a:lnTo>
                  <a:pt x="672" y="2444"/>
                </a:lnTo>
                <a:lnTo>
                  <a:pt x="668" y="2442"/>
                </a:lnTo>
                <a:lnTo>
                  <a:pt x="663" y="2440"/>
                </a:lnTo>
                <a:lnTo>
                  <a:pt x="661" y="2438"/>
                </a:lnTo>
                <a:lnTo>
                  <a:pt x="659" y="2438"/>
                </a:lnTo>
                <a:lnTo>
                  <a:pt x="655" y="2436"/>
                </a:lnTo>
                <a:lnTo>
                  <a:pt x="653" y="2436"/>
                </a:lnTo>
                <a:lnTo>
                  <a:pt x="651" y="2434"/>
                </a:lnTo>
                <a:lnTo>
                  <a:pt x="651" y="2436"/>
                </a:lnTo>
                <a:lnTo>
                  <a:pt x="649" y="2434"/>
                </a:lnTo>
                <a:lnTo>
                  <a:pt x="647" y="2432"/>
                </a:lnTo>
                <a:lnTo>
                  <a:pt x="645" y="2432"/>
                </a:lnTo>
                <a:lnTo>
                  <a:pt x="643" y="2432"/>
                </a:lnTo>
                <a:lnTo>
                  <a:pt x="642" y="2432"/>
                </a:lnTo>
                <a:lnTo>
                  <a:pt x="642" y="2430"/>
                </a:lnTo>
                <a:lnTo>
                  <a:pt x="640" y="2430"/>
                </a:lnTo>
                <a:lnTo>
                  <a:pt x="638" y="2430"/>
                </a:lnTo>
                <a:lnTo>
                  <a:pt x="636" y="2430"/>
                </a:lnTo>
                <a:lnTo>
                  <a:pt x="634" y="2430"/>
                </a:lnTo>
                <a:lnTo>
                  <a:pt x="634" y="2428"/>
                </a:lnTo>
                <a:lnTo>
                  <a:pt x="632" y="2430"/>
                </a:lnTo>
                <a:lnTo>
                  <a:pt x="630" y="2428"/>
                </a:lnTo>
                <a:lnTo>
                  <a:pt x="628" y="2428"/>
                </a:lnTo>
                <a:lnTo>
                  <a:pt x="626" y="2428"/>
                </a:lnTo>
                <a:lnTo>
                  <a:pt x="622" y="2426"/>
                </a:lnTo>
                <a:lnTo>
                  <a:pt x="620" y="2426"/>
                </a:lnTo>
                <a:lnTo>
                  <a:pt x="618" y="2425"/>
                </a:lnTo>
                <a:lnTo>
                  <a:pt x="617" y="2425"/>
                </a:lnTo>
                <a:lnTo>
                  <a:pt x="613" y="2423"/>
                </a:lnTo>
                <a:lnTo>
                  <a:pt x="607" y="2421"/>
                </a:lnTo>
                <a:lnTo>
                  <a:pt x="605" y="2419"/>
                </a:lnTo>
                <a:lnTo>
                  <a:pt x="603" y="2419"/>
                </a:lnTo>
                <a:lnTo>
                  <a:pt x="599" y="2417"/>
                </a:lnTo>
                <a:lnTo>
                  <a:pt x="595" y="2417"/>
                </a:lnTo>
                <a:lnTo>
                  <a:pt x="594" y="2415"/>
                </a:lnTo>
                <a:lnTo>
                  <a:pt x="592" y="2415"/>
                </a:lnTo>
                <a:lnTo>
                  <a:pt x="590" y="2415"/>
                </a:lnTo>
                <a:lnTo>
                  <a:pt x="588" y="2413"/>
                </a:lnTo>
                <a:lnTo>
                  <a:pt x="586" y="2413"/>
                </a:lnTo>
                <a:lnTo>
                  <a:pt x="584" y="2413"/>
                </a:lnTo>
                <a:lnTo>
                  <a:pt x="582" y="2411"/>
                </a:lnTo>
                <a:lnTo>
                  <a:pt x="580" y="2411"/>
                </a:lnTo>
                <a:lnTo>
                  <a:pt x="578" y="2411"/>
                </a:lnTo>
                <a:lnTo>
                  <a:pt x="574" y="2411"/>
                </a:lnTo>
                <a:lnTo>
                  <a:pt x="572" y="2411"/>
                </a:lnTo>
                <a:lnTo>
                  <a:pt x="570" y="2411"/>
                </a:lnTo>
                <a:lnTo>
                  <a:pt x="569" y="2409"/>
                </a:lnTo>
                <a:lnTo>
                  <a:pt x="567" y="2409"/>
                </a:lnTo>
                <a:lnTo>
                  <a:pt x="565" y="2407"/>
                </a:lnTo>
                <a:lnTo>
                  <a:pt x="561" y="2407"/>
                </a:lnTo>
                <a:lnTo>
                  <a:pt x="559" y="2407"/>
                </a:lnTo>
                <a:lnTo>
                  <a:pt x="557" y="2405"/>
                </a:lnTo>
                <a:lnTo>
                  <a:pt x="555" y="2405"/>
                </a:lnTo>
                <a:lnTo>
                  <a:pt x="553" y="2405"/>
                </a:lnTo>
                <a:lnTo>
                  <a:pt x="551" y="2403"/>
                </a:lnTo>
                <a:lnTo>
                  <a:pt x="549" y="2403"/>
                </a:lnTo>
                <a:lnTo>
                  <a:pt x="547" y="2403"/>
                </a:lnTo>
                <a:lnTo>
                  <a:pt x="542" y="2402"/>
                </a:lnTo>
                <a:lnTo>
                  <a:pt x="538" y="2402"/>
                </a:lnTo>
                <a:lnTo>
                  <a:pt x="536" y="2400"/>
                </a:lnTo>
                <a:lnTo>
                  <a:pt x="532" y="2400"/>
                </a:lnTo>
                <a:lnTo>
                  <a:pt x="528" y="2400"/>
                </a:lnTo>
                <a:lnTo>
                  <a:pt x="524" y="2400"/>
                </a:lnTo>
                <a:lnTo>
                  <a:pt x="522" y="2400"/>
                </a:lnTo>
                <a:lnTo>
                  <a:pt x="522" y="2398"/>
                </a:lnTo>
                <a:lnTo>
                  <a:pt x="517" y="2398"/>
                </a:lnTo>
                <a:lnTo>
                  <a:pt x="515" y="2398"/>
                </a:lnTo>
                <a:lnTo>
                  <a:pt x="513" y="2398"/>
                </a:lnTo>
                <a:lnTo>
                  <a:pt x="511" y="2398"/>
                </a:lnTo>
                <a:lnTo>
                  <a:pt x="509" y="2398"/>
                </a:lnTo>
                <a:lnTo>
                  <a:pt x="505" y="2398"/>
                </a:lnTo>
                <a:lnTo>
                  <a:pt x="503" y="2398"/>
                </a:lnTo>
                <a:lnTo>
                  <a:pt x="499" y="2398"/>
                </a:lnTo>
                <a:lnTo>
                  <a:pt x="498" y="2398"/>
                </a:lnTo>
                <a:lnTo>
                  <a:pt x="494" y="2398"/>
                </a:lnTo>
                <a:lnTo>
                  <a:pt x="490" y="2398"/>
                </a:lnTo>
                <a:lnTo>
                  <a:pt x="488" y="2398"/>
                </a:lnTo>
                <a:lnTo>
                  <a:pt x="486" y="2398"/>
                </a:lnTo>
                <a:lnTo>
                  <a:pt x="482" y="2398"/>
                </a:lnTo>
                <a:lnTo>
                  <a:pt x="480" y="2398"/>
                </a:lnTo>
                <a:lnTo>
                  <a:pt x="476" y="2400"/>
                </a:lnTo>
                <a:lnTo>
                  <a:pt x="474" y="2400"/>
                </a:lnTo>
                <a:lnTo>
                  <a:pt x="473" y="2400"/>
                </a:lnTo>
                <a:lnTo>
                  <a:pt x="471" y="2400"/>
                </a:lnTo>
                <a:lnTo>
                  <a:pt x="467" y="2402"/>
                </a:lnTo>
                <a:lnTo>
                  <a:pt x="465" y="2402"/>
                </a:lnTo>
                <a:lnTo>
                  <a:pt x="463" y="2402"/>
                </a:lnTo>
                <a:lnTo>
                  <a:pt x="461" y="2402"/>
                </a:lnTo>
                <a:lnTo>
                  <a:pt x="459" y="2403"/>
                </a:lnTo>
                <a:lnTo>
                  <a:pt x="457" y="2403"/>
                </a:lnTo>
                <a:lnTo>
                  <a:pt x="453" y="2405"/>
                </a:lnTo>
                <a:lnTo>
                  <a:pt x="451" y="2405"/>
                </a:lnTo>
                <a:lnTo>
                  <a:pt x="450" y="2405"/>
                </a:lnTo>
                <a:lnTo>
                  <a:pt x="448" y="2407"/>
                </a:lnTo>
                <a:lnTo>
                  <a:pt x="446" y="2407"/>
                </a:lnTo>
                <a:lnTo>
                  <a:pt x="444" y="2407"/>
                </a:lnTo>
                <a:lnTo>
                  <a:pt x="442" y="2407"/>
                </a:lnTo>
                <a:lnTo>
                  <a:pt x="442" y="2409"/>
                </a:lnTo>
                <a:lnTo>
                  <a:pt x="440" y="2411"/>
                </a:lnTo>
                <a:lnTo>
                  <a:pt x="438" y="2411"/>
                </a:lnTo>
                <a:lnTo>
                  <a:pt x="434" y="2411"/>
                </a:lnTo>
                <a:lnTo>
                  <a:pt x="432" y="2409"/>
                </a:lnTo>
                <a:lnTo>
                  <a:pt x="430" y="2409"/>
                </a:lnTo>
                <a:lnTo>
                  <a:pt x="428" y="2409"/>
                </a:lnTo>
                <a:lnTo>
                  <a:pt x="426" y="2409"/>
                </a:lnTo>
                <a:lnTo>
                  <a:pt x="425" y="2409"/>
                </a:lnTo>
                <a:lnTo>
                  <a:pt x="421" y="2409"/>
                </a:lnTo>
                <a:lnTo>
                  <a:pt x="419" y="2409"/>
                </a:lnTo>
                <a:lnTo>
                  <a:pt x="417" y="2407"/>
                </a:lnTo>
                <a:lnTo>
                  <a:pt x="409" y="2407"/>
                </a:lnTo>
                <a:lnTo>
                  <a:pt x="405" y="2407"/>
                </a:lnTo>
                <a:lnTo>
                  <a:pt x="403" y="2405"/>
                </a:lnTo>
                <a:lnTo>
                  <a:pt x="401" y="2405"/>
                </a:lnTo>
                <a:lnTo>
                  <a:pt x="400" y="2405"/>
                </a:lnTo>
                <a:lnTo>
                  <a:pt x="398" y="2405"/>
                </a:lnTo>
                <a:lnTo>
                  <a:pt x="396" y="2405"/>
                </a:lnTo>
                <a:lnTo>
                  <a:pt x="392" y="2405"/>
                </a:lnTo>
                <a:lnTo>
                  <a:pt x="388" y="2405"/>
                </a:lnTo>
                <a:lnTo>
                  <a:pt x="386" y="2405"/>
                </a:lnTo>
                <a:lnTo>
                  <a:pt x="384" y="2403"/>
                </a:lnTo>
                <a:lnTo>
                  <a:pt x="382" y="2403"/>
                </a:lnTo>
                <a:lnTo>
                  <a:pt x="380" y="2403"/>
                </a:lnTo>
                <a:lnTo>
                  <a:pt x="378" y="2403"/>
                </a:lnTo>
                <a:lnTo>
                  <a:pt x="377" y="2403"/>
                </a:lnTo>
                <a:lnTo>
                  <a:pt x="375" y="2403"/>
                </a:lnTo>
                <a:lnTo>
                  <a:pt x="373" y="2403"/>
                </a:lnTo>
                <a:lnTo>
                  <a:pt x="371" y="2403"/>
                </a:lnTo>
                <a:lnTo>
                  <a:pt x="369" y="2403"/>
                </a:lnTo>
                <a:lnTo>
                  <a:pt x="367" y="2403"/>
                </a:lnTo>
                <a:lnTo>
                  <a:pt x="365" y="2403"/>
                </a:lnTo>
                <a:lnTo>
                  <a:pt x="361" y="2403"/>
                </a:lnTo>
                <a:lnTo>
                  <a:pt x="359" y="2403"/>
                </a:lnTo>
                <a:lnTo>
                  <a:pt x="357" y="2403"/>
                </a:lnTo>
                <a:lnTo>
                  <a:pt x="353" y="2403"/>
                </a:lnTo>
                <a:lnTo>
                  <a:pt x="352" y="2403"/>
                </a:lnTo>
                <a:lnTo>
                  <a:pt x="350" y="2405"/>
                </a:lnTo>
                <a:lnTo>
                  <a:pt x="348" y="2405"/>
                </a:lnTo>
                <a:lnTo>
                  <a:pt x="346" y="2405"/>
                </a:lnTo>
                <a:lnTo>
                  <a:pt x="344" y="2405"/>
                </a:lnTo>
                <a:lnTo>
                  <a:pt x="340" y="2405"/>
                </a:lnTo>
                <a:lnTo>
                  <a:pt x="338" y="2405"/>
                </a:lnTo>
                <a:lnTo>
                  <a:pt x="336" y="2405"/>
                </a:lnTo>
                <a:lnTo>
                  <a:pt x="334" y="2405"/>
                </a:lnTo>
                <a:lnTo>
                  <a:pt x="332" y="2405"/>
                </a:lnTo>
                <a:lnTo>
                  <a:pt x="332" y="2407"/>
                </a:lnTo>
                <a:lnTo>
                  <a:pt x="330" y="2407"/>
                </a:lnTo>
                <a:lnTo>
                  <a:pt x="329" y="2407"/>
                </a:lnTo>
                <a:lnTo>
                  <a:pt x="327" y="2407"/>
                </a:lnTo>
                <a:lnTo>
                  <a:pt x="325" y="2407"/>
                </a:lnTo>
                <a:lnTo>
                  <a:pt x="323" y="2407"/>
                </a:lnTo>
                <a:lnTo>
                  <a:pt x="321" y="2407"/>
                </a:lnTo>
                <a:lnTo>
                  <a:pt x="319" y="2407"/>
                </a:lnTo>
                <a:lnTo>
                  <a:pt x="317" y="2409"/>
                </a:lnTo>
                <a:lnTo>
                  <a:pt x="315" y="2409"/>
                </a:lnTo>
                <a:lnTo>
                  <a:pt x="313" y="2409"/>
                </a:lnTo>
                <a:lnTo>
                  <a:pt x="311" y="2409"/>
                </a:lnTo>
                <a:lnTo>
                  <a:pt x="307" y="2409"/>
                </a:lnTo>
                <a:lnTo>
                  <a:pt x="307" y="2411"/>
                </a:lnTo>
                <a:lnTo>
                  <a:pt x="305" y="2411"/>
                </a:lnTo>
                <a:lnTo>
                  <a:pt x="304" y="2411"/>
                </a:lnTo>
                <a:lnTo>
                  <a:pt x="300" y="2411"/>
                </a:lnTo>
                <a:lnTo>
                  <a:pt x="298" y="2411"/>
                </a:lnTo>
                <a:lnTo>
                  <a:pt x="296" y="2413"/>
                </a:lnTo>
                <a:lnTo>
                  <a:pt x="294" y="2413"/>
                </a:lnTo>
                <a:lnTo>
                  <a:pt x="292" y="2413"/>
                </a:lnTo>
                <a:lnTo>
                  <a:pt x="290" y="2413"/>
                </a:lnTo>
                <a:lnTo>
                  <a:pt x="288" y="2413"/>
                </a:lnTo>
                <a:lnTo>
                  <a:pt x="286" y="2413"/>
                </a:lnTo>
                <a:lnTo>
                  <a:pt x="284" y="2413"/>
                </a:lnTo>
                <a:lnTo>
                  <a:pt x="282" y="2415"/>
                </a:lnTo>
                <a:lnTo>
                  <a:pt x="281" y="2415"/>
                </a:lnTo>
                <a:lnTo>
                  <a:pt x="279" y="2415"/>
                </a:lnTo>
                <a:lnTo>
                  <a:pt x="277" y="2415"/>
                </a:lnTo>
                <a:lnTo>
                  <a:pt x="275" y="2415"/>
                </a:lnTo>
                <a:lnTo>
                  <a:pt x="263" y="2415"/>
                </a:lnTo>
                <a:lnTo>
                  <a:pt x="261" y="2415"/>
                </a:lnTo>
                <a:lnTo>
                  <a:pt x="259" y="2415"/>
                </a:lnTo>
                <a:lnTo>
                  <a:pt x="257" y="2415"/>
                </a:lnTo>
                <a:lnTo>
                  <a:pt x="256" y="2417"/>
                </a:lnTo>
                <a:lnTo>
                  <a:pt x="252" y="2417"/>
                </a:lnTo>
                <a:lnTo>
                  <a:pt x="248" y="2417"/>
                </a:lnTo>
                <a:lnTo>
                  <a:pt x="246" y="2417"/>
                </a:lnTo>
                <a:lnTo>
                  <a:pt x="242" y="2417"/>
                </a:lnTo>
                <a:lnTo>
                  <a:pt x="240" y="2419"/>
                </a:lnTo>
                <a:lnTo>
                  <a:pt x="238" y="2419"/>
                </a:lnTo>
                <a:lnTo>
                  <a:pt x="236" y="2419"/>
                </a:lnTo>
                <a:lnTo>
                  <a:pt x="234" y="2419"/>
                </a:lnTo>
                <a:lnTo>
                  <a:pt x="233" y="2419"/>
                </a:lnTo>
                <a:lnTo>
                  <a:pt x="227" y="2421"/>
                </a:lnTo>
                <a:lnTo>
                  <a:pt x="225" y="2421"/>
                </a:lnTo>
                <a:lnTo>
                  <a:pt x="223" y="2421"/>
                </a:lnTo>
                <a:lnTo>
                  <a:pt x="221" y="2421"/>
                </a:lnTo>
                <a:lnTo>
                  <a:pt x="219" y="2421"/>
                </a:lnTo>
                <a:lnTo>
                  <a:pt x="215" y="2423"/>
                </a:lnTo>
                <a:lnTo>
                  <a:pt x="213" y="2423"/>
                </a:lnTo>
                <a:lnTo>
                  <a:pt x="209" y="2423"/>
                </a:lnTo>
                <a:lnTo>
                  <a:pt x="208" y="2425"/>
                </a:lnTo>
                <a:lnTo>
                  <a:pt x="206" y="2425"/>
                </a:lnTo>
                <a:lnTo>
                  <a:pt x="204" y="2425"/>
                </a:lnTo>
                <a:lnTo>
                  <a:pt x="202" y="2425"/>
                </a:lnTo>
                <a:lnTo>
                  <a:pt x="200" y="2426"/>
                </a:lnTo>
                <a:lnTo>
                  <a:pt x="198" y="2426"/>
                </a:lnTo>
                <a:lnTo>
                  <a:pt x="196" y="2426"/>
                </a:lnTo>
                <a:lnTo>
                  <a:pt x="192" y="2426"/>
                </a:lnTo>
                <a:lnTo>
                  <a:pt x="190" y="2428"/>
                </a:lnTo>
                <a:lnTo>
                  <a:pt x="188" y="2428"/>
                </a:lnTo>
                <a:lnTo>
                  <a:pt x="186" y="2430"/>
                </a:lnTo>
                <a:lnTo>
                  <a:pt x="184" y="2430"/>
                </a:lnTo>
                <a:lnTo>
                  <a:pt x="183" y="2430"/>
                </a:lnTo>
                <a:lnTo>
                  <a:pt x="181" y="2432"/>
                </a:lnTo>
                <a:lnTo>
                  <a:pt x="179" y="2432"/>
                </a:lnTo>
                <a:lnTo>
                  <a:pt x="177" y="2432"/>
                </a:lnTo>
                <a:lnTo>
                  <a:pt x="175" y="2434"/>
                </a:lnTo>
                <a:lnTo>
                  <a:pt x="173" y="2434"/>
                </a:lnTo>
                <a:lnTo>
                  <a:pt x="171" y="2434"/>
                </a:lnTo>
                <a:lnTo>
                  <a:pt x="169" y="2436"/>
                </a:lnTo>
                <a:lnTo>
                  <a:pt x="167" y="2436"/>
                </a:lnTo>
                <a:lnTo>
                  <a:pt x="165" y="2438"/>
                </a:lnTo>
                <a:lnTo>
                  <a:pt x="163" y="2440"/>
                </a:lnTo>
                <a:lnTo>
                  <a:pt x="160" y="2440"/>
                </a:lnTo>
                <a:lnTo>
                  <a:pt x="160" y="2442"/>
                </a:lnTo>
                <a:lnTo>
                  <a:pt x="158" y="2442"/>
                </a:lnTo>
                <a:lnTo>
                  <a:pt x="156" y="2444"/>
                </a:lnTo>
                <a:lnTo>
                  <a:pt x="154" y="2444"/>
                </a:lnTo>
                <a:lnTo>
                  <a:pt x="152" y="2444"/>
                </a:lnTo>
                <a:lnTo>
                  <a:pt x="150" y="2446"/>
                </a:lnTo>
                <a:lnTo>
                  <a:pt x="148" y="2448"/>
                </a:lnTo>
                <a:lnTo>
                  <a:pt x="144" y="2448"/>
                </a:lnTo>
                <a:lnTo>
                  <a:pt x="142" y="2450"/>
                </a:lnTo>
                <a:lnTo>
                  <a:pt x="140" y="2451"/>
                </a:lnTo>
                <a:lnTo>
                  <a:pt x="138" y="2451"/>
                </a:lnTo>
                <a:lnTo>
                  <a:pt x="136" y="2453"/>
                </a:lnTo>
                <a:lnTo>
                  <a:pt x="135" y="2455"/>
                </a:lnTo>
                <a:lnTo>
                  <a:pt x="133" y="2457"/>
                </a:lnTo>
                <a:lnTo>
                  <a:pt x="131" y="2457"/>
                </a:lnTo>
                <a:lnTo>
                  <a:pt x="131" y="2459"/>
                </a:lnTo>
                <a:lnTo>
                  <a:pt x="129" y="2459"/>
                </a:lnTo>
                <a:lnTo>
                  <a:pt x="127" y="2457"/>
                </a:lnTo>
                <a:lnTo>
                  <a:pt x="127" y="2455"/>
                </a:lnTo>
                <a:lnTo>
                  <a:pt x="125" y="2455"/>
                </a:lnTo>
                <a:lnTo>
                  <a:pt x="125" y="2453"/>
                </a:lnTo>
                <a:lnTo>
                  <a:pt x="123" y="2451"/>
                </a:lnTo>
                <a:lnTo>
                  <a:pt x="123" y="2450"/>
                </a:lnTo>
                <a:lnTo>
                  <a:pt x="121" y="2450"/>
                </a:lnTo>
                <a:lnTo>
                  <a:pt x="121" y="2448"/>
                </a:lnTo>
                <a:lnTo>
                  <a:pt x="119" y="2446"/>
                </a:lnTo>
                <a:lnTo>
                  <a:pt x="119" y="2444"/>
                </a:lnTo>
                <a:lnTo>
                  <a:pt x="117" y="2444"/>
                </a:lnTo>
                <a:lnTo>
                  <a:pt x="117" y="2442"/>
                </a:lnTo>
                <a:lnTo>
                  <a:pt x="115" y="2440"/>
                </a:lnTo>
                <a:lnTo>
                  <a:pt x="113" y="2438"/>
                </a:lnTo>
                <a:lnTo>
                  <a:pt x="113" y="2436"/>
                </a:lnTo>
                <a:lnTo>
                  <a:pt x="112" y="2434"/>
                </a:lnTo>
                <a:lnTo>
                  <a:pt x="112" y="2432"/>
                </a:lnTo>
                <a:lnTo>
                  <a:pt x="110" y="2430"/>
                </a:lnTo>
                <a:lnTo>
                  <a:pt x="110" y="2428"/>
                </a:lnTo>
                <a:lnTo>
                  <a:pt x="108" y="2426"/>
                </a:lnTo>
                <a:lnTo>
                  <a:pt x="106" y="2426"/>
                </a:lnTo>
                <a:lnTo>
                  <a:pt x="104" y="2426"/>
                </a:lnTo>
                <a:lnTo>
                  <a:pt x="102" y="2425"/>
                </a:lnTo>
                <a:lnTo>
                  <a:pt x="100" y="2425"/>
                </a:lnTo>
                <a:lnTo>
                  <a:pt x="98" y="2425"/>
                </a:lnTo>
                <a:lnTo>
                  <a:pt x="98" y="2423"/>
                </a:lnTo>
                <a:lnTo>
                  <a:pt x="96" y="2423"/>
                </a:lnTo>
                <a:lnTo>
                  <a:pt x="96" y="2421"/>
                </a:lnTo>
                <a:lnTo>
                  <a:pt x="94" y="2421"/>
                </a:lnTo>
                <a:lnTo>
                  <a:pt x="94" y="2419"/>
                </a:lnTo>
                <a:lnTo>
                  <a:pt x="94" y="2417"/>
                </a:lnTo>
                <a:lnTo>
                  <a:pt x="94" y="2415"/>
                </a:lnTo>
                <a:lnTo>
                  <a:pt x="94" y="2413"/>
                </a:lnTo>
                <a:lnTo>
                  <a:pt x="96" y="2411"/>
                </a:lnTo>
                <a:lnTo>
                  <a:pt x="96" y="2409"/>
                </a:lnTo>
                <a:lnTo>
                  <a:pt x="96" y="2407"/>
                </a:lnTo>
                <a:lnTo>
                  <a:pt x="94" y="2405"/>
                </a:lnTo>
                <a:lnTo>
                  <a:pt x="94" y="2403"/>
                </a:lnTo>
                <a:lnTo>
                  <a:pt x="90" y="2402"/>
                </a:lnTo>
                <a:lnTo>
                  <a:pt x="85" y="2398"/>
                </a:lnTo>
                <a:lnTo>
                  <a:pt x="81" y="2396"/>
                </a:lnTo>
                <a:lnTo>
                  <a:pt x="77" y="2392"/>
                </a:lnTo>
                <a:lnTo>
                  <a:pt x="73" y="2390"/>
                </a:lnTo>
                <a:lnTo>
                  <a:pt x="73" y="2388"/>
                </a:lnTo>
                <a:lnTo>
                  <a:pt x="73" y="2384"/>
                </a:lnTo>
                <a:lnTo>
                  <a:pt x="71" y="2378"/>
                </a:lnTo>
                <a:lnTo>
                  <a:pt x="73" y="2375"/>
                </a:lnTo>
                <a:lnTo>
                  <a:pt x="75" y="2371"/>
                </a:lnTo>
                <a:lnTo>
                  <a:pt x="75" y="2367"/>
                </a:lnTo>
                <a:lnTo>
                  <a:pt x="81" y="2363"/>
                </a:lnTo>
                <a:lnTo>
                  <a:pt x="81" y="2361"/>
                </a:lnTo>
                <a:lnTo>
                  <a:pt x="83" y="2361"/>
                </a:lnTo>
                <a:lnTo>
                  <a:pt x="88" y="2355"/>
                </a:lnTo>
                <a:lnTo>
                  <a:pt x="90" y="2355"/>
                </a:lnTo>
                <a:lnTo>
                  <a:pt x="90" y="2354"/>
                </a:lnTo>
                <a:lnTo>
                  <a:pt x="92" y="2352"/>
                </a:lnTo>
                <a:lnTo>
                  <a:pt x="96" y="2350"/>
                </a:lnTo>
                <a:lnTo>
                  <a:pt x="100" y="2348"/>
                </a:lnTo>
                <a:lnTo>
                  <a:pt x="102" y="2346"/>
                </a:lnTo>
                <a:lnTo>
                  <a:pt x="106" y="2344"/>
                </a:lnTo>
                <a:lnTo>
                  <a:pt x="108" y="2344"/>
                </a:lnTo>
                <a:lnTo>
                  <a:pt x="110" y="2342"/>
                </a:lnTo>
                <a:lnTo>
                  <a:pt x="112" y="2342"/>
                </a:lnTo>
                <a:lnTo>
                  <a:pt x="112" y="2340"/>
                </a:lnTo>
                <a:lnTo>
                  <a:pt x="113" y="2340"/>
                </a:lnTo>
                <a:lnTo>
                  <a:pt x="113" y="2338"/>
                </a:lnTo>
                <a:lnTo>
                  <a:pt x="115" y="2338"/>
                </a:lnTo>
                <a:lnTo>
                  <a:pt x="117" y="2336"/>
                </a:lnTo>
                <a:lnTo>
                  <a:pt x="119" y="2334"/>
                </a:lnTo>
                <a:lnTo>
                  <a:pt x="121" y="2332"/>
                </a:lnTo>
                <a:lnTo>
                  <a:pt x="121" y="2330"/>
                </a:lnTo>
                <a:lnTo>
                  <a:pt x="123" y="2330"/>
                </a:lnTo>
                <a:lnTo>
                  <a:pt x="123" y="2329"/>
                </a:lnTo>
                <a:lnTo>
                  <a:pt x="125" y="2329"/>
                </a:lnTo>
                <a:lnTo>
                  <a:pt x="125" y="2327"/>
                </a:lnTo>
                <a:lnTo>
                  <a:pt x="127" y="2325"/>
                </a:lnTo>
                <a:lnTo>
                  <a:pt x="127" y="2323"/>
                </a:lnTo>
                <a:lnTo>
                  <a:pt x="129" y="2321"/>
                </a:lnTo>
                <a:lnTo>
                  <a:pt x="131" y="2319"/>
                </a:lnTo>
                <a:lnTo>
                  <a:pt x="133" y="2317"/>
                </a:lnTo>
                <a:lnTo>
                  <a:pt x="135" y="2313"/>
                </a:lnTo>
                <a:lnTo>
                  <a:pt x="136" y="2309"/>
                </a:lnTo>
                <a:lnTo>
                  <a:pt x="138" y="2306"/>
                </a:lnTo>
                <a:lnTo>
                  <a:pt x="140" y="2302"/>
                </a:lnTo>
                <a:lnTo>
                  <a:pt x="142" y="2298"/>
                </a:lnTo>
                <a:lnTo>
                  <a:pt x="142" y="2296"/>
                </a:lnTo>
                <a:lnTo>
                  <a:pt x="142" y="2294"/>
                </a:lnTo>
                <a:lnTo>
                  <a:pt x="144" y="2292"/>
                </a:lnTo>
                <a:lnTo>
                  <a:pt x="144" y="2290"/>
                </a:lnTo>
                <a:lnTo>
                  <a:pt x="144" y="2288"/>
                </a:lnTo>
                <a:lnTo>
                  <a:pt x="144" y="2286"/>
                </a:lnTo>
                <a:lnTo>
                  <a:pt x="144" y="2282"/>
                </a:lnTo>
                <a:lnTo>
                  <a:pt x="146" y="2281"/>
                </a:lnTo>
                <a:lnTo>
                  <a:pt x="146" y="2279"/>
                </a:lnTo>
                <a:lnTo>
                  <a:pt x="146" y="2277"/>
                </a:lnTo>
                <a:lnTo>
                  <a:pt x="146" y="2275"/>
                </a:lnTo>
                <a:lnTo>
                  <a:pt x="148" y="2271"/>
                </a:lnTo>
                <a:lnTo>
                  <a:pt x="148" y="2269"/>
                </a:lnTo>
                <a:lnTo>
                  <a:pt x="150" y="2267"/>
                </a:lnTo>
                <a:lnTo>
                  <a:pt x="150" y="2265"/>
                </a:lnTo>
                <a:lnTo>
                  <a:pt x="152" y="2263"/>
                </a:lnTo>
                <a:lnTo>
                  <a:pt x="152" y="2261"/>
                </a:lnTo>
                <a:lnTo>
                  <a:pt x="154" y="2259"/>
                </a:lnTo>
                <a:lnTo>
                  <a:pt x="154" y="2258"/>
                </a:lnTo>
                <a:lnTo>
                  <a:pt x="156" y="2256"/>
                </a:lnTo>
                <a:lnTo>
                  <a:pt x="158" y="2254"/>
                </a:lnTo>
                <a:lnTo>
                  <a:pt x="158" y="2252"/>
                </a:lnTo>
                <a:lnTo>
                  <a:pt x="160" y="2250"/>
                </a:lnTo>
                <a:lnTo>
                  <a:pt x="160" y="2248"/>
                </a:lnTo>
                <a:lnTo>
                  <a:pt x="160" y="2246"/>
                </a:lnTo>
                <a:lnTo>
                  <a:pt x="160" y="2244"/>
                </a:lnTo>
                <a:lnTo>
                  <a:pt x="161" y="2244"/>
                </a:lnTo>
                <a:lnTo>
                  <a:pt x="161" y="2242"/>
                </a:lnTo>
                <a:lnTo>
                  <a:pt x="163" y="2240"/>
                </a:lnTo>
                <a:lnTo>
                  <a:pt x="165" y="2240"/>
                </a:lnTo>
                <a:lnTo>
                  <a:pt x="167" y="2240"/>
                </a:lnTo>
                <a:lnTo>
                  <a:pt x="167" y="2238"/>
                </a:lnTo>
                <a:lnTo>
                  <a:pt x="169" y="2238"/>
                </a:lnTo>
                <a:lnTo>
                  <a:pt x="171" y="2238"/>
                </a:lnTo>
                <a:lnTo>
                  <a:pt x="173" y="2238"/>
                </a:lnTo>
                <a:lnTo>
                  <a:pt x="173" y="2236"/>
                </a:lnTo>
                <a:lnTo>
                  <a:pt x="173" y="2234"/>
                </a:lnTo>
                <a:lnTo>
                  <a:pt x="175" y="2233"/>
                </a:lnTo>
                <a:lnTo>
                  <a:pt x="177" y="2231"/>
                </a:lnTo>
                <a:lnTo>
                  <a:pt x="177" y="2229"/>
                </a:lnTo>
                <a:lnTo>
                  <a:pt x="179" y="2229"/>
                </a:lnTo>
                <a:lnTo>
                  <a:pt x="179" y="2227"/>
                </a:lnTo>
                <a:lnTo>
                  <a:pt x="181" y="2227"/>
                </a:lnTo>
                <a:lnTo>
                  <a:pt x="183" y="2223"/>
                </a:lnTo>
                <a:lnTo>
                  <a:pt x="188" y="2221"/>
                </a:lnTo>
                <a:lnTo>
                  <a:pt x="190" y="2221"/>
                </a:lnTo>
                <a:lnTo>
                  <a:pt x="190" y="2219"/>
                </a:lnTo>
                <a:lnTo>
                  <a:pt x="192" y="2217"/>
                </a:lnTo>
                <a:lnTo>
                  <a:pt x="192" y="2215"/>
                </a:lnTo>
                <a:lnTo>
                  <a:pt x="192" y="2213"/>
                </a:lnTo>
                <a:lnTo>
                  <a:pt x="192" y="2211"/>
                </a:lnTo>
                <a:lnTo>
                  <a:pt x="192" y="2210"/>
                </a:lnTo>
                <a:lnTo>
                  <a:pt x="194" y="2208"/>
                </a:lnTo>
                <a:lnTo>
                  <a:pt x="194" y="2206"/>
                </a:lnTo>
                <a:lnTo>
                  <a:pt x="198" y="2202"/>
                </a:lnTo>
                <a:lnTo>
                  <a:pt x="202" y="2200"/>
                </a:lnTo>
                <a:lnTo>
                  <a:pt x="202" y="2198"/>
                </a:lnTo>
                <a:lnTo>
                  <a:pt x="204" y="2198"/>
                </a:lnTo>
                <a:lnTo>
                  <a:pt x="204" y="2196"/>
                </a:lnTo>
                <a:lnTo>
                  <a:pt x="204" y="2194"/>
                </a:lnTo>
                <a:lnTo>
                  <a:pt x="206" y="2194"/>
                </a:lnTo>
                <a:lnTo>
                  <a:pt x="206" y="2190"/>
                </a:lnTo>
                <a:lnTo>
                  <a:pt x="206" y="2188"/>
                </a:lnTo>
                <a:lnTo>
                  <a:pt x="208" y="2188"/>
                </a:lnTo>
                <a:lnTo>
                  <a:pt x="209" y="2192"/>
                </a:lnTo>
                <a:lnTo>
                  <a:pt x="209" y="2194"/>
                </a:lnTo>
                <a:lnTo>
                  <a:pt x="209" y="2196"/>
                </a:lnTo>
                <a:lnTo>
                  <a:pt x="213" y="2196"/>
                </a:lnTo>
                <a:lnTo>
                  <a:pt x="215" y="2196"/>
                </a:lnTo>
                <a:lnTo>
                  <a:pt x="215" y="2194"/>
                </a:lnTo>
                <a:lnTo>
                  <a:pt x="217" y="2192"/>
                </a:lnTo>
                <a:lnTo>
                  <a:pt x="217" y="2190"/>
                </a:lnTo>
                <a:lnTo>
                  <a:pt x="217" y="2188"/>
                </a:lnTo>
                <a:lnTo>
                  <a:pt x="217" y="2186"/>
                </a:lnTo>
                <a:lnTo>
                  <a:pt x="213" y="2186"/>
                </a:lnTo>
                <a:lnTo>
                  <a:pt x="208" y="2186"/>
                </a:lnTo>
                <a:lnTo>
                  <a:pt x="206" y="2186"/>
                </a:lnTo>
                <a:lnTo>
                  <a:pt x="206" y="2185"/>
                </a:lnTo>
                <a:lnTo>
                  <a:pt x="204" y="2183"/>
                </a:lnTo>
                <a:lnTo>
                  <a:pt x="202" y="2179"/>
                </a:lnTo>
                <a:lnTo>
                  <a:pt x="200" y="2177"/>
                </a:lnTo>
                <a:lnTo>
                  <a:pt x="196" y="2175"/>
                </a:lnTo>
                <a:lnTo>
                  <a:pt x="196" y="2173"/>
                </a:lnTo>
                <a:lnTo>
                  <a:pt x="198" y="2171"/>
                </a:lnTo>
                <a:lnTo>
                  <a:pt x="200" y="2173"/>
                </a:lnTo>
                <a:lnTo>
                  <a:pt x="202" y="2175"/>
                </a:lnTo>
                <a:lnTo>
                  <a:pt x="202" y="2173"/>
                </a:lnTo>
                <a:lnTo>
                  <a:pt x="202" y="2171"/>
                </a:lnTo>
                <a:lnTo>
                  <a:pt x="202" y="2169"/>
                </a:lnTo>
                <a:lnTo>
                  <a:pt x="202" y="2167"/>
                </a:lnTo>
                <a:lnTo>
                  <a:pt x="202" y="2165"/>
                </a:lnTo>
                <a:lnTo>
                  <a:pt x="206" y="2163"/>
                </a:lnTo>
                <a:lnTo>
                  <a:pt x="208" y="2162"/>
                </a:lnTo>
                <a:lnTo>
                  <a:pt x="208" y="2160"/>
                </a:lnTo>
                <a:lnTo>
                  <a:pt x="208" y="2158"/>
                </a:lnTo>
                <a:lnTo>
                  <a:pt x="209" y="2158"/>
                </a:lnTo>
                <a:lnTo>
                  <a:pt x="209" y="2156"/>
                </a:lnTo>
                <a:lnTo>
                  <a:pt x="211" y="2156"/>
                </a:lnTo>
                <a:lnTo>
                  <a:pt x="213" y="2156"/>
                </a:lnTo>
                <a:lnTo>
                  <a:pt x="215" y="2154"/>
                </a:lnTo>
                <a:lnTo>
                  <a:pt x="215" y="2152"/>
                </a:lnTo>
                <a:lnTo>
                  <a:pt x="213" y="2150"/>
                </a:lnTo>
                <a:lnTo>
                  <a:pt x="211" y="2148"/>
                </a:lnTo>
                <a:lnTo>
                  <a:pt x="213" y="2146"/>
                </a:lnTo>
                <a:lnTo>
                  <a:pt x="215" y="2146"/>
                </a:lnTo>
                <a:lnTo>
                  <a:pt x="215" y="2144"/>
                </a:lnTo>
                <a:lnTo>
                  <a:pt x="215" y="2142"/>
                </a:lnTo>
                <a:lnTo>
                  <a:pt x="215" y="2140"/>
                </a:lnTo>
                <a:lnTo>
                  <a:pt x="215" y="2138"/>
                </a:lnTo>
                <a:lnTo>
                  <a:pt x="215" y="2137"/>
                </a:lnTo>
                <a:lnTo>
                  <a:pt x="215" y="2135"/>
                </a:lnTo>
                <a:lnTo>
                  <a:pt x="217" y="2135"/>
                </a:lnTo>
                <a:lnTo>
                  <a:pt x="219" y="2137"/>
                </a:lnTo>
                <a:lnTo>
                  <a:pt x="221" y="2137"/>
                </a:lnTo>
                <a:lnTo>
                  <a:pt x="223" y="2137"/>
                </a:lnTo>
                <a:lnTo>
                  <a:pt x="223" y="2135"/>
                </a:lnTo>
                <a:lnTo>
                  <a:pt x="223" y="2133"/>
                </a:lnTo>
                <a:lnTo>
                  <a:pt x="225" y="2133"/>
                </a:lnTo>
                <a:lnTo>
                  <a:pt x="223" y="2133"/>
                </a:lnTo>
                <a:lnTo>
                  <a:pt x="221" y="2133"/>
                </a:lnTo>
                <a:lnTo>
                  <a:pt x="221" y="2131"/>
                </a:lnTo>
                <a:lnTo>
                  <a:pt x="221" y="2129"/>
                </a:lnTo>
                <a:lnTo>
                  <a:pt x="219" y="2129"/>
                </a:lnTo>
                <a:lnTo>
                  <a:pt x="219" y="2127"/>
                </a:lnTo>
                <a:lnTo>
                  <a:pt x="219" y="2125"/>
                </a:lnTo>
                <a:lnTo>
                  <a:pt x="217" y="2125"/>
                </a:lnTo>
                <a:lnTo>
                  <a:pt x="215" y="2125"/>
                </a:lnTo>
                <a:lnTo>
                  <a:pt x="215" y="2127"/>
                </a:lnTo>
                <a:lnTo>
                  <a:pt x="213" y="2127"/>
                </a:lnTo>
                <a:lnTo>
                  <a:pt x="213" y="2129"/>
                </a:lnTo>
                <a:lnTo>
                  <a:pt x="211" y="2129"/>
                </a:lnTo>
                <a:lnTo>
                  <a:pt x="211" y="2127"/>
                </a:lnTo>
                <a:lnTo>
                  <a:pt x="213" y="2127"/>
                </a:lnTo>
                <a:lnTo>
                  <a:pt x="213" y="2125"/>
                </a:lnTo>
                <a:lnTo>
                  <a:pt x="211" y="2123"/>
                </a:lnTo>
                <a:lnTo>
                  <a:pt x="211" y="2121"/>
                </a:lnTo>
                <a:lnTo>
                  <a:pt x="213" y="2121"/>
                </a:lnTo>
                <a:lnTo>
                  <a:pt x="213" y="2119"/>
                </a:lnTo>
                <a:lnTo>
                  <a:pt x="215" y="2117"/>
                </a:lnTo>
                <a:lnTo>
                  <a:pt x="215" y="2115"/>
                </a:lnTo>
                <a:lnTo>
                  <a:pt x="215" y="2114"/>
                </a:lnTo>
                <a:lnTo>
                  <a:pt x="215" y="2112"/>
                </a:lnTo>
                <a:lnTo>
                  <a:pt x="215" y="2110"/>
                </a:lnTo>
                <a:lnTo>
                  <a:pt x="217" y="2108"/>
                </a:lnTo>
                <a:lnTo>
                  <a:pt x="215" y="2108"/>
                </a:lnTo>
                <a:lnTo>
                  <a:pt x="215" y="2110"/>
                </a:lnTo>
                <a:lnTo>
                  <a:pt x="213" y="2110"/>
                </a:lnTo>
                <a:lnTo>
                  <a:pt x="213" y="2108"/>
                </a:lnTo>
                <a:lnTo>
                  <a:pt x="213" y="2106"/>
                </a:lnTo>
                <a:lnTo>
                  <a:pt x="213" y="2104"/>
                </a:lnTo>
                <a:lnTo>
                  <a:pt x="211" y="2104"/>
                </a:lnTo>
                <a:lnTo>
                  <a:pt x="211" y="2106"/>
                </a:lnTo>
                <a:lnTo>
                  <a:pt x="209" y="2104"/>
                </a:lnTo>
                <a:lnTo>
                  <a:pt x="209" y="2102"/>
                </a:lnTo>
                <a:lnTo>
                  <a:pt x="211" y="2102"/>
                </a:lnTo>
                <a:lnTo>
                  <a:pt x="211" y="2100"/>
                </a:lnTo>
                <a:lnTo>
                  <a:pt x="209" y="2100"/>
                </a:lnTo>
                <a:lnTo>
                  <a:pt x="209" y="2098"/>
                </a:lnTo>
                <a:lnTo>
                  <a:pt x="209" y="2096"/>
                </a:lnTo>
                <a:lnTo>
                  <a:pt x="211" y="2096"/>
                </a:lnTo>
                <a:lnTo>
                  <a:pt x="213" y="2096"/>
                </a:lnTo>
                <a:lnTo>
                  <a:pt x="213" y="2094"/>
                </a:lnTo>
                <a:lnTo>
                  <a:pt x="211" y="2094"/>
                </a:lnTo>
                <a:lnTo>
                  <a:pt x="211" y="2092"/>
                </a:lnTo>
                <a:lnTo>
                  <a:pt x="209" y="2092"/>
                </a:lnTo>
                <a:lnTo>
                  <a:pt x="209" y="2094"/>
                </a:lnTo>
                <a:lnTo>
                  <a:pt x="208" y="2094"/>
                </a:lnTo>
                <a:lnTo>
                  <a:pt x="206" y="2094"/>
                </a:lnTo>
                <a:lnTo>
                  <a:pt x="206" y="2092"/>
                </a:lnTo>
                <a:lnTo>
                  <a:pt x="208" y="2092"/>
                </a:lnTo>
                <a:lnTo>
                  <a:pt x="208" y="2090"/>
                </a:lnTo>
                <a:lnTo>
                  <a:pt x="206" y="2090"/>
                </a:lnTo>
                <a:lnTo>
                  <a:pt x="206" y="2089"/>
                </a:lnTo>
                <a:lnTo>
                  <a:pt x="208" y="2089"/>
                </a:lnTo>
                <a:lnTo>
                  <a:pt x="208" y="2087"/>
                </a:lnTo>
                <a:lnTo>
                  <a:pt x="208" y="2085"/>
                </a:lnTo>
                <a:lnTo>
                  <a:pt x="208" y="2083"/>
                </a:lnTo>
                <a:lnTo>
                  <a:pt x="206" y="2085"/>
                </a:lnTo>
                <a:lnTo>
                  <a:pt x="204" y="2085"/>
                </a:lnTo>
                <a:lnTo>
                  <a:pt x="204" y="2083"/>
                </a:lnTo>
                <a:lnTo>
                  <a:pt x="206" y="2083"/>
                </a:lnTo>
                <a:lnTo>
                  <a:pt x="206" y="2081"/>
                </a:lnTo>
                <a:lnTo>
                  <a:pt x="206" y="2079"/>
                </a:lnTo>
                <a:lnTo>
                  <a:pt x="204" y="2079"/>
                </a:lnTo>
                <a:lnTo>
                  <a:pt x="206" y="2079"/>
                </a:lnTo>
                <a:lnTo>
                  <a:pt x="204" y="2079"/>
                </a:lnTo>
                <a:lnTo>
                  <a:pt x="204" y="2077"/>
                </a:lnTo>
                <a:lnTo>
                  <a:pt x="204" y="2075"/>
                </a:lnTo>
                <a:lnTo>
                  <a:pt x="206" y="2075"/>
                </a:lnTo>
                <a:lnTo>
                  <a:pt x="208" y="2075"/>
                </a:lnTo>
                <a:lnTo>
                  <a:pt x="208" y="2077"/>
                </a:lnTo>
                <a:lnTo>
                  <a:pt x="209" y="2075"/>
                </a:lnTo>
                <a:lnTo>
                  <a:pt x="209" y="2073"/>
                </a:lnTo>
                <a:lnTo>
                  <a:pt x="208" y="2073"/>
                </a:lnTo>
                <a:lnTo>
                  <a:pt x="208" y="2071"/>
                </a:lnTo>
                <a:lnTo>
                  <a:pt x="209" y="2069"/>
                </a:lnTo>
                <a:lnTo>
                  <a:pt x="208" y="2069"/>
                </a:lnTo>
                <a:lnTo>
                  <a:pt x="208" y="2067"/>
                </a:lnTo>
                <a:lnTo>
                  <a:pt x="209" y="2067"/>
                </a:lnTo>
                <a:lnTo>
                  <a:pt x="209" y="2066"/>
                </a:lnTo>
                <a:lnTo>
                  <a:pt x="209" y="2064"/>
                </a:lnTo>
                <a:lnTo>
                  <a:pt x="211" y="2064"/>
                </a:lnTo>
                <a:lnTo>
                  <a:pt x="209" y="2066"/>
                </a:lnTo>
                <a:lnTo>
                  <a:pt x="211" y="2066"/>
                </a:lnTo>
                <a:lnTo>
                  <a:pt x="213" y="2066"/>
                </a:lnTo>
                <a:lnTo>
                  <a:pt x="213" y="2064"/>
                </a:lnTo>
                <a:lnTo>
                  <a:pt x="211" y="2064"/>
                </a:lnTo>
                <a:lnTo>
                  <a:pt x="211" y="2062"/>
                </a:lnTo>
                <a:lnTo>
                  <a:pt x="213" y="2062"/>
                </a:lnTo>
                <a:lnTo>
                  <a:pt x="215" y="2062"/>
                </a:lnTo>
                <a:lnTo>
                  <a:pt x="215" y="2060"/>
                </a:lnTo>
                <a:lnTo>
                  <a:pt x="213" y="2060"/>
                </a:lnTo>
                <a:lnTo>
                  <a:pt x="213" y="2058"/>
                </a:lnTo>
                <a:lnTo>
                  <a:pt x="211" y="2058"/>
                </a:lnTo>
                <a:lnTo>
                  <a:pt x="211" y="2056"/>
                </a:lnTo>
                <a:lnTo>
                  <a:pt x="213" y="2056"/>
                </a:lnTo>
                <a:lnTo>
                  <a:pt x="211" y="2056"/>
                </a:lnTo>
                <a:lnTo>
                  <a:pt x="211" y="2054"/>
                </a:lnTo>
                <a:lnTo>
                  <a:pt x="211" y="2052"/>
                </a:lnTo>
                <a:lnTo>
                  <a:pt x="213" y="2050"/>
                </a:lnTo>
                <a:lnTo>
                  <a:pt x="213" y="2048"/>
                </a:lnTo>
                <a:lnTo>
                  <a:pt x="215" y="2046"/>
                </a:lnTo>
                <a:lnTo>
                  <a:pt x="213" y="2044"/>
                </a:lnTo>
                <a:lnTo>
                  <a:pt x="213" y="2046"/>
                </a:lnTo>
                <a:lnTo>
                  <a:pt x="211" y="2044"/>
                </a:lnTo>
                <a:lnTo>
                  <a:pt x="211" y="2042"/>
                </a:lnTo>
                <a:lnTo>
                  <a:pt x="213" y="2042"/>
                </a:lnTo>
                <a:lnTo>
                  <a:pt x="211" y="2042"/>
                </a:lnTo>
                <a:lnTo>
                  <a:pt x="211" y="2041"/>
                </a:lnTo>
                <a:lnTo>
                  <a:pt x="213" y="2041"/>
                </a:lnTo>
                <a:lnTo>
                  <a:pt x="211" y="2041"/>
                </a:lnTo>
                <a:lnTo>
                  <a:pt x="211" y="2039"/>
                </a:lnTo>
                <a:lnTo>
                  <a:pt x="211" y="2037"/>
                </a:lnTo>
                <a:lnTo>
                  <a:pt x="209" y="2037"/>
                </a:lnTo>
                <a:lnTo>
                  <a:pt x="211" y="2037"/>
                </a:lnTo>
                <a:lnTo>
                  <a:pt x="213" y="2037"/>
                </a:lnTo>
                <a:lnTo>
                  <a:pt x="213" y="2035"/>
                </a:lnTo>
                <a:lnTo>
                  <a:pt x="213" y="2033"/>
                </a:lnTo>
                <a:lnTo>
                  <a:pt x="213" y="2031"/>
                </a:lnTo>
                <a:lnTo>
                  <a:pt x="211" y="2031"/>
                </a:lnTo>
                <a:lnTo>
                  <a:pt x="211" y="2029"/>
                </a:lnTo>
                <a:lnTo>
                  <a:pt x="213" y="2029"/>
                </a:lnTo>
                <a:lnTo>
                  <a:pt x="213" y="2027"/>
                </a:lnTo>
                <a:lnTo>
                  <a:pt x="213" y="2025"/>
                </a:lnTo>
                <a:lnTo>
                  <a:pt x="213" y="2023"/>
                </a:lnTo>
                <a:lnTo>
                  <a:pt x="211" y="2023"/>
                </a:lnTo>
                <a:lnTo>
                  <a:pt x="211" y="2021"/>
                </a:lnTo>
                <a:lnTo>
                  <a:pt x="211" y="2023"/>
                </a:lnTo>
                <a:lnTo>
                  <a:pt x="211" y="2025"/>
                </a:lnTo>
                <a:lnTo>
                  <a:pt x="209" y="2025"/>
                </a:lnTo>
                <a:lnTo>
                  <a:pt x="208" y="2025"/>
                </a:lnTo>
                <a:lnTo>
                  <a:pt x="208" y="2023"/>
                </a:lnTo>
                <a:lnTo>
                  <a:pt x="209" y="2023"/>
                </a:lnTo>
                <a:lnTo>
                  <a:pt x="208" y="2021"/>
                </a:lnTo>
                <a:lnTo>
                  <a:pt x="206" y="2021"/>
                </a:lnTo>
                <a:lnTo>
                  <a:pt x="206" y="2019"/>
                </a:lnTo>
                <a:lnTo>
                  <a:pt x="204" y="2019"/>
                </a:lnTo>
                <a:lnTo>
                  <a:pt x="202" y="2021"/>
                </a:lnTo>
                <a:lnTo>
                  <a:pt x="202" y="2019"/>
                </a:lnTo>
                <a:lnTo>
                  <a:pt x="200" y="2018"/>
                </a:lnTo>
                <a:lnTo>
                  <a:pt x="200" y="2019"/>
                </a:lnTo>
                <a:lnTo>
                  <a:pt x="198" y="2019"/>
                </a:lnTo>
                <a:lnTo>
                  <a:pt x="198" y="2018"/>
                </a:lnTo>
                <a:lnTo>
                  <a:pt x="196" y="2018"/>
                </a:lnTo>
                <a:lnTo>
                  <a:pt x="194" y="2018"/>
                </a:lnTo>
                <a:lnTo>
                  <a:pt x="194" y="2016"/>
                </a:lnTo>
                <a:lnTo>
                  <a:pt x="192" y="2016"/>
                </a:lnTo>
                <a:lnTo>
                  <a:pt x="192" y="2014"/>
                </a:lnTo>
                <a:lnTo>
                  <a:pt x="190" y="2016"/>
                </a:lnTo>
                <a:lnTo>
                  <a:pt x="188" y="2014"/>
                </a:lnTo>
                <a:lnTo>
                  <a:pt x="190" y="2012"/>
                </a:lnTo>
                <a:lnTo>
                  <a:pt x="190" y="2010"/>
                </a:lnTo>
                <a:lnTo>
                  <a:pt x="188" y="2010"/>
                </a:lnTo>
                <a:lnTo>
                  <a:pt x="188" y="2008"/>
                </a:lnTo>
                <a:lnTo>
                  <a:pt x="186" y="2008"/>
                </a:lnTo>
                <a:lnTo>
                  <a:pt x="186" y="2006"/>
                </a:lnTo>
                <a:lnTo>
                  <a:pt x="184" y="2006"/>
                </a:lnTo>
                <a:lnTo>
                  <a:pt x="184" y="2004"/>
                </a:lnTo>
                <a:lnTo>
                  <a:pt x="186" y="2004"/>
                </a:lnTo>
                <a:lnTo>
                  <a:pt x="184" y="2002"/>
                </a:lnTo>
                <a:lnTo>
                  <a:pt x="184" y="2000"/>
                </a:lnTo>
                <a:lnTo>
                  <a:pt x="183" y="2000"/>
                </a:lnTo>
                <a:lnTo>
                  <a:pt x="183" y="1998"/>
                </a:lnTo>
                <a:lnTo>
                  <a:pt x="181" y="1998"/>
                </a:lnTo>
                <a:lnTo>
                  <a:pt x="181" y="1996"/>
                </a:lnTo>
                <a:lnTo>
                  <a:pt x="183" y="1996"/>
                </a:lnTo>
                <a:lnTo>
                  <a:pt x="184" y="1996"/>
                </a:lnTo>
                <a:lnTo>
                  <a:pt x="183" y="1996"/>
                </a:lnTo>
                <a:lnTo>
                  <a:pt x="181" y="1996"/>
                </a:lnTo>
                <a:lnTo>
                  <a:pt x="183" y="1995"/>
                </a:lnTo>
                <a:lnTo>
                  <a:pt x="181" y="1995"/>
                </a:lnTo>
                <a:lnTo>
                  <a:pt x="181" y="1993"/>
                </a:lnTo>
                <a:lnTo>
                  <a:pt x="179" y="1995"/>
                </a:lnTo>
                <a:lnTo>
                  <a:pt x="177" y="1995"/>
                </a:lnTo>
                <a:lnTo>
                  <a:pt x="175" y="1995"/>
                </a:lnTo>
                <a:lnTo>
                  <a:pt x="175" y="1993"/>
                </a:lnTo>
                <a:lnTo>
                  <a:pt x="177" y="1993"/>
                </a:lnTo>
                <a:lnTo>
                  <a:pt x="177" y="1991"/>
                </a:lnTo>
                <a:lnTo>
                  <a:pt x="179" y="1991"/>
                </a:lnTo>
                <a:lnTo>
                  <a:pt x="179" y="1989"/>
                </a:lnTo>
                <a:lnTo>
                  <a:pt x="177" y="1989"/>
                </a:lnTo>
                <a:lnTo>
                  <a:pt x="177" y="1987"/>
                </a:lnTo>
                <a:lnTo>
                  <a:pt x="175" y="1987"/>
                </a:lnTo>
                <a:lnTo>
                  <a:pt x="175" y="1985"/>
                </a:lnTo>
                <a:lnTo>
                  <a:pt x="177" y="1985"/>
                </a:lnTo>
                <a:lnTo>
                  <a:pt x="179" y="1987"/>
                </a:lnTo>
                <a:lnTo>
                  <a:pt x="179" y="1985"/>
                </a:lnTo>
                <a:lnTo>
                  <a:pt x="177" y="1983"/>
                </a:lnTo>
                <a:lnTo>
                  <a:pt x="179" y="1983"/>
                </a:lnTo>
                <a:lnTo>
                  <a:pt x="179" y="1981"/>
                </a:lnTo>
                <a:lnTo>
                  <a:pt x="181" y="1981"/>
                </a:lnTo>
                <a:lnTo>
                  <a:pt x="181" y="1979"/>
                </a:lnTo>
                <a:lnTo>
                  <a:pt x="179" y="1979"/>
                </a:lnTo>
                <a:lnTo>
                  <a:pt x="177" y="1979"/>
                </a:lnTo>
                <a:lnTo>
                  <a:pt x="177" y="1977"/>
                </a:lnTo>
                <a:lnTo>
                  <a:pt x="179" y="1977"/>
                </a:lnTo>
                <a:lnTo>
                  <a:pt x="179" y="1975"/>
                </a:lnTo>
                <a:lnTo>
                  <a:pt x="179" y="1973"/>
                </a:lnTo>
                <a:lnTo>
                  <a:pt x="181" y="1975"/>
                </a:lnTo>
                <a:lnTo>
                  <a:pt x="181" y="1973"/>
                </a:lnTo>
                <a:lnTo>
                  <a:pt x="183" y="1973"/>
                </a:lnTo>
                <a:lnTo>
                  <a:pt x="184" y="1973"/>
                </a:lnTo>
                <a:lnTo>
                  <a:pt x="184" y="1971"/>
                </a:lnTo>
                <a:lnTo>
                  <a:pt x="183" y="1971"/>
                </a:lnTo>
                <a:lnTo>
                  <a:pt x="181" y="1970"/>
                </a:lnTo>
                <a:lnTo>
                  <a:pt x="179" y="1970"/>
                </a:lnTo>
                <a:lnTo>
                  <a:pt x="179" y="1968"/>
                </a:lnTo>
                <a:lnTo>
                  <a:pt x="179" y="1966"/>
                </a:lnTo>
                <a:lnTo>
                  <a:pt x="181" y="1966"/>
                </a:lnTo>
                <a:lnTo>
                  <a:pt x="181" y="1968"/>
                </a:lnTo>
                <a:lnTo>
                  <a:pt x="181" y="1970"/>
                </a:lnTo>
                <a:lnTo>
                  <a:pt x="183" y="1970"/>
                </a:lnTo>
                <a:lnTo>
                  <a:pt x="183" y="1968"/>
                </a:lnTo>
                <a:lnTo>
                  <a:pt x="183" y="1966"/>
                </a:lnTo>
                <a:lnTo>
                  <a:pt x="183" y="1964"/>
                </a:lnTo>
                <a:lnTo>
                  <a:pt x="183" y="1962"/>
                </a:lnTo>
                <a:lnTo>
                  <a:pt x="183" y="1960"/>
                </a:lnTo>
                <a:lnTo>
                  <a:pt x="181" y="1958"/>
                </a:lnTo>
                <a:lnTo>
                  <a:pt x="181" y="1956"/>
                </a:lnTo>
                <a:lnTo>
                  <a:pt x="179" y="1956"/>
                </a:lnTo>
                <a:lnTo>
                  <a:pt x="181" y="1956"/>
                </a:lnTo>
                <a:lnTo>
                  <a:pt x="183" y="1954"/>
                </a:lnTo>
                <a:lnTo>
                  <a:pt x="181" y="1954"/>
                </a:lnTo>
                <a:lnTo>
                  <a:pt x="179" y="1954"/>
                </a:lnTo>
                <a:lnTo>
                  <a:pt x="181" y="1952"/>
                </a:lnTo>
                <a:lnTo>
                  <a:pt x="181" y="1950"/>
                </a:lnTo>
                <a:lnTo>
                  <a:pt x="183" y="1950"/>
                </a:lnTo>
                <a:lnTo>
                  <a:pt x="184" y="1948"/>
                </a:lnTo>
                <a:lnTo>
                  <a:pt x="184" y="1947"/>
                </a:lnTo>
                <a:lnTo>
                  <a:pt x="186" y="1947"/>
                </a:lnTo>
                <a:lnTo>
                  <a:pt x="188" y="1947"/>
                </a:lnTo>
                <a:lnTo>
                  <a:pt x="188" y="1945"/>
                </a:lnTo>
                <a:lnTo>
                  <a:pt x="190" y="1945"/>
                </a:lnTo>
                <a:lnTo>
                  <a:pt x="190" y="1943"/>
                </a:lnTo>
                <a:lnTo>
                  <a:pt x="190" y="1941"/>
                </a:lnTo>
                <a:lnTo>
                  <a:pt x="192" y="1941"/>
                </a:lnTo>
                <a:lnTo>
                  <a:pt x="194" y="1939"/>
                </a:lnTo>
                <a:lnTo>
                  <a:pt x="194" y="1937"/>
                </a:lnTo>
                <a:lnTo>
                  <a:pt x="194" y="1935"/>
                </a:lnTo>
                <a:lnTo>
                  <a:pt x="196" y="1933"/>
                </a:lnTo>
                <a:lnTo>
                  <a:pt x="198" y="1935"/>
                </a:lnTo>
                <a:lnTo>
                  <a:pt x="198" y="1933"/>
                </a:lnTo>
                <a:lnTo>
                  <a:pt x="200" y="1933"/>
                </a:lnTo>
                <a:lnTo>
                  <a:pt x="200" y="1931"/>
                </a:lnTo>
                <a:lnTo>
                  <a:pt x="200" y="1929"/>
                </a:lnTo>
                <a:lnTo>
                  <a:pt x="202" y="1929"/>
                </a:lnTo>
                <a:lnTo>
                  <a:pt x="202" y="1927"/>
                </a:lnTo>
                <a:lnTo>
                  <a:pt x="200" y="1927"/>
                </a:lnTo>
                <a:lnTo>
                  <a:pt x="200" y="1925"/>
                </a:lnTo>
                <a:lnTo>
                  <a:pt x="200" y="1923"/>
                </a:lnTo>
                <a:lnTo>
                  <a:pt x="200" y="1922"/>
                </a:lnTo>
                <a:lnTo>
                  <a:pt x="200" y="1920"/>
                </a:lnTo>
                <a:lnTo>
                  <a:pt x="202" y="1920"/>
                </a:lnTo>
                <a:lnTo>
                  <a:pt x="202" y="1922"/>
                </a:lnTo>
                <a:lnTo>
                  <a:pt x="204" y="1923"/>
                </a:lnTo>
                <a:lnTo>
                  <a:pt x="204" y="1925"/>
                </a:lnTo>
                <a:lnTo>
                  <a:pt x="204" y="1927"/>
                </a:lnTo>
                <a:lnTo>
                  <a:pt x="206" y="1927"/>
                </a:lnTo>
                <a:lnTo>
                  <a:pt x="206" y="1925"/>
                </a:lnTo>
                <a:lnTo>
                  <a:pt x="206" y="1923"/>
                </a:lnTo>
                <a:lnTo>
                  <a:pt x="208" y="1922"/>
                </a:lnTo>
                <a:lnTo>
                  <a:pt x="209" y="1920"/>
                </a:lnTo>
                <a:lnTo>
                  <a:pt x="211" y="1922"/>
                </a:lnTo>
                <a:lnTo>
                  <a:pt x="213" y="1922"/>
                </a:lnTo>
                <a:lnTo>
                  <a:pt x="215" y="1922"/>
                </a:lnTo>
                <a:lnTo>
                  <a:pt x="215" y="1920"/>
                </a:lnTo>
                <a:lnTo>
                  <a:pt x="213" y="1920"/>
                </a:lnTo>
                <a:lnTo>
                  <a:pt x="213" y="1918"/>
                </a:lnTo>
                <a:lnTo>
                  <a:pt x="215" y="1918"/>
                </a:lnTo>
                <a:lnTo>
                  <a:pt x="217" y="1916"/>
                </a:lnTo>
                <a:lnTo>
                  <a:pt x="217" y="1914"/>
                </a:lnTo>
                <a:lnTo>
                  <a:pt x="217" y="1912"/>
                </a:lnTo>
                <a:lnTo>
                  <a:pt x="217" y="1910"/>
                </a:lnTo>
                <a:lnTo>
                  <a:pt x="215" y="1910"/>
                </a:lnTo>
                <a:lnTo>
                  <a:pt x="215" y="1912"/>
                </a:lnTo>
                <a:lnTo>
                  <a:pt x="213" y="1912"/>
                </a:lnTo>
                <a:lnTo>
                  <a:pt x="211" y="1912"/>
                </a:lnTo>
                <a:lnTo>
                  <a:pt x="211" y="1910"/>
                </a:lnTo>
                <a:lnTo>
                  <a:pt x="213" y="1910"/>
                </a:lnTo>
                <a:lnTo>
                  <a:pt x="213" y="1908"/>
                </a:lnTo>
                <a:lnTo>
                  <a:pt x="215" y="1908"/>
                </a:lnTo>
                <a:lnTo>
                  <a:pt x="215" y="1906"/>
                </a:lnTo>
                <a:lnTo>
                  <a:pt x="213" y="1904"/>
                </a:lnTo>
                <a:lnTo>
                  <a:pt x="211" y="1902"/>
                </a:lnTo>
                <a:lnTo>
                  <a:pt x="213" y="1902"/>
                </a:lnTo>
                <a:lnTo>
                  <a:pt x="215" y="1902"/>
                </a:lnTo>
                <a:lnTo>
                  <a:pt x="217" y="1902"/>
                </a:lnTo>
                <a:lnTo>
                  <a:pt x="217" y="1900"/>
                </a:lnTo>
                <a:lnTo>
                  <a:pt x="215" y="1899"/>
                </a:lnTo>
                <a:lnTo>
                  <a:pt x="213" y="1897"/>
                </a:lnTo>
                <a:lnTo>
                  <a:pt x="211" y="1895"/>
                </a:lnTo>
                <a:lnTo>
                  <a:pt x="209" y="1893"/>
                </a:lnTo>
                <a:lnTo>
                  <a:pt x="209" y="1891"/>
                </a:lnTo>
                <a:lnTo>
                  <a:pt x="209" y="1889"/>
                </a:lnTo>
                <a:lnTo>
                  <a:pt x="208" y="1887"/>
                </a:lnTo>
                <a:lnTo>
                  <a:pt x="208" y="1885"/>
                </a:lnTo>
                <a:lnTo>
                  <a:pt x="206" y="1885"/>
                </a:lnTo>
                <a:lnTo>
                  <a:pt x="206" y="1883"/>
                </a:lnTo>
                <a:lnTo>
                  <a:pt x="206" y="1881"/>
                </a:lnTo>
                <a:lnTo>
                  <a:pt x="208" y="1881"/>
                </a:lnTo>
                <a:lnTo>
                  <a:pt x="209" y="1883"/>
                </a:lnTo>
                <a:lnTo>
                  <a:pt x="211" y="1883"/>
                </a:lnTo>
                <a:lnTo>
                  <a:pt x="209" y="1881"/>
                </a:lnTo>
                <a:lnTo>
                  <a:pt x="208" y="1879"/>
                </a:lnTo>
                <a:lnTo>
                  <a:pt x="208" y="1877"/>
                </a:lnTo>
                <a:lnTo>
                  <a:pt x="206" y="1875"/>
                </a:lnTo>
                <a:lnTo>
                  <a:pt x="206" y="1874"/>
                </a:lnTo>
                <a:lnTo>
                  <a:pt x="208" y="1874"/>
                </a:lnTo>
                <a:lnTo>
                  <a:pt x="208" y="1872"/>
                </a:lnTo>
                <a:lnTo>
                  <a:pt x="209" y="1872"/>
                </a:lnTo>
                <a:lnTo>
                  <a:pt x="211" y="1872"/>
                </a:lnTo>
                <a:lnTo>
                  <a:pt x="211" y="1870"/>
                </a:lnTo>
                <a:lnTo>
                  <a:pt x="209" y="1870"/>
                </a:lnTo>
                <a:lnTo>
                  <a:pt x="208" y="1870"/>
                </a:lnTo>
                <a:lnTo>
                  <a:pt x="208" y="1868"/>
                </a:lnTo>
                <a:lnTo>
                  <a:pt x="209" y="1868"/>
                </a:lnTo>
                <a:lnTo>
                  <a:pt x="209" y="1866"/>
                </a:lnTo>
                <a:lnTo>
                  <a:pt x="211" y="1866"/>
                </a:lnTo>
                <a:lnTo>
                  <a:pt x="213" y="1866"/>
                </a:lnTo>
                <a:lnTo>
                  <a:pt x="213" y="1864"/>
                </a:lnTo>
                <a:lnTo>
                  <a:pt x="211" y="1862"/>
                </a:lnTo>
                <a:lnTo>
                  <a:pt x="209" y="1862"/>
                </a:lnTo>
                <a:lnTo>
                  <a:pt x="209" y="1860"/>
                </a:lnTo>
                <a:lnTo>
                  <a:pt x="209" y="1858"/>
                </a:lnTo>
                <a:lnTo>
                  <a:pt x="211" y="1856"/>
                </a:lnTo>
                <a:lnTo>
                  <a:pt x="211" y="1854"/>
                </a:lnTo>
                <a:lnTo>
                  <a:pt x="209" y="1856"/>
                </a:lnTo>
                <a:lnTo>
                  <a:pt x="208" y="1856"/>
                </a:lnTo>
                <a:lnTo>
                  <a:pt x="206" y="1856"/>
                </a:lnTo>
                <a:lnTo>
                  <a:pt x="206" y="1854"/>
                </a:lnTo>
                <a:lnTo>
                  <a:pt x="204" y="1854"/>
                </a:lnTo>
                <a:lnTo>
                  <a:pt x="204" y="1852"/>
                </a:lnTo>
                <a:lnTo>
                  <a:pt x="202" y="1852"/>
                </a:lnTo>
                <a:lnTo>
                  <a:pt x="200" y="1852"/>
                </a:lnTo>
                <a:lnTo>
                  <a:pt x="198" y="1851"/>
                </a:lnTo>
                <a:lnTo>
                  <a:pt x="196" y="1849"/>
                </a:lnTo>
                <a:lnTo>
                  <a:pt x="196" y="1847"/>
                </a:lnTo>
                <a:lnTo>
                  <a:pt x="196" y="1845"/>
                </a:lnTo>
                <a:lnTo>
                  <a:pt x="196" y="1843"/>
                </a:lnTo>
                <a:lnTo>
                  <a:pt x="192" y="1843"/>
                </a:lnTo>
                <a:lnTo>
                  <a:pt x="192" y="1841"/>
                </a:lnTo>
                <a:lnTo>
                  <a:pt x="194" y="1841"/>
                </a:lnTo>
                <a:lnTo>
                  <a:pt x="196" y="1839"/>
                </a:lnTo>
                <a:lnTo>
                  <a:pt x="198" y="1837"/>
                </a:lnTo>
                <a:lnTo>
                  <a:pt x="198" y="1835"/>
                </a:lnTo>
                <a:lnTo>
                  <a:pt x="196" y="1833"/>
                </a:lnTo>
                <a:lnTo>
                  <a:pt x="198" y="1831"/>
                </a:lnTo>
                <a:lnTo>
                  <a:pt x="198" y="1829"/>
                </a:lnTo>
                <a:lnTo>
                  <a:pt x="200" y="1829"/>
                </a:lnTo>
                <a:lnTo>
                  <a:pt x="202" y="1827"/>
                </a:lnTo>
                <a:lnTo>
                  <a:pt x="202" y="1826"/>
                </a:lnTo>
                <a:lnTo>
                  <a:pt x="202" y="1824"/>
                </a:lnTo>
                <a:lnTo>
                  <a:pt x="200" y="1822"/>
                </a:lnTo>
                <a:lnTo>
                  <a:pt x="200" y="1820"/>
                </a:lnTo>
                <a:lnTo>
                  <a:pt x="198" y="1818"/>
                </a:lnTo>
                <a:lnTo>
                  <a:pt x="200" y="1816"/>
                </a:lnTo>
                <a:lnTo>
                  <a:pt x="204" y="1812"/>
                </a:lnTo>
                <a:lnTo>
                  <a:pt x="206" y="1814"/>
                </a:lnTo>
                <a:lnTo>
                  <a:pt x="208" y="1812"/>
                </a:lnTo>
                <a:lnTo>
                  <a:pt x="208" y="1808"/>
                </a:lnTo>
                <a:lnTo>
                  <a:pt x="208" y="1806"/>
                </a:lnTo>
                <a:lnTo>
                  <a:pt x="209" y="1806"/>
                </a:lnTo>
                <a:lnTo>
                  <a:pt x="213" y="1806"/>
                </a:lnTo>
                <a:lnTo>
                  <a:pt x="215" y="1806"/>
                </a:lnTo>
                <a:lnTo>
                  <a:pt x="215" y="1804"/>
                </a:lnTo>
                <a:lnTo>
                  <a:pt x="217" y="1803"/>
                </a:lnTo>
                <a:lnTo>
                  <a:pt x="219" y="1803"/>
                </a:lnTo>
                <a:lnTo>
                  <a:pt x="221" y="1801"/>
                </a:lnTo>
                <a:lnTo>
                  <a:pt x="221" y="1803"/>
                </a:lnTo>
                <a:lnTo>
                  <a:pt x="223" y="1803"/>
                </a:lnTo>
                <a:lnTo>
                  <a:pt x="225" y="1804"/>
                </a:lnTo>
                <a:lnTo>
                  <a:pt x="223" y="1804"/>
                </a:lnTo>
                <a:lnTo>
                  <a:pt x="221" y="1806"/>
                </a:lnTo>
                <a:lnTo>
                  <a:pt x="221" y="1808"/>
                </a:lnTo>
                <a:lnTo>
                  <a:pt x="225" y="1808"/>
                </a:lnTo>
                <a:lnTo>
                  <a:pt x="227" y="1806"/>
                </a:lnTo>
                <a:lnTo>
                  <a:pt x="227" y="1804"/>
                </a:lnTo>
                <a:lnTo>
                  <a:pt x="227" y="1803"/>
                </a:lnTo>
                <a:lnTo>
                  <a:pt x="229" y="1803"/>
                </a:lnTo>
                <a:lnTo>
                  <a:pt x="231" y="1803"/>
                </a:lnTo>
                <a:lnTo>
                  <a:pt x="231" y="1799"/>
                </a:lnTo>
                <a:lnTo>
                  <a:pt x="231" y="1797"/>
                </a:lnTo>
                <a:lnTo>
                  <a:pt x="229" y="1797"/>
                </a:lnTo>
                <a:lnTo>
                  <a:pt x="229" y="1795"/>
                </a:lnTo>
                <a:lnTo>
                  <a:pt x="227" y="1795"/>
                </a:lnTo>
                <a:lnTo>
                  <a:pt x="227" y="1793"/>
                </a:lnTo>
                <a:lnTo>
                  <a:pt x="227" y="1791"/>
                </a:lnTo>
                <a:lnTo>
                  <a:pt x="225" y="1791"/>
                </a:lnTo>
                <a:lnTo>
                  <a:pt x="225" y="1789"/>
                </a:lnTo>
                <a:lnTo>
                  <a:pt x="223" y="1789"/>
                </a:lnTo>
                <a:lnTo>
                  <a:pt x="225" y="1787"/>
                </a:lnTo>
                <a:lnTo>
                  <a:pt x="225" y="1785"/>
                </a:lnTo>
                <a:lnTo>
                  <a:pt x="227" y="1785"/>
                </a:lnTo>
                <a:lnTo>
                  <a:pt x="229" y="1783"/>
                </a:lnTo>
                <a:lnTo>
                  <a:pt x="229" y="1781"/>
                </a:lnTo>
                <a:lnTo>
                  <a:pt x="227" y="1779"/>
                </a:lnTo>
                <a:lnTo>
                  <a:pt x="227" y="1778"/>
                </a:lnTo>
                <a:lnTo>
                  <a:pt x="227" y="1776"/>
                </a:lnTo>
                <a:lnTo>
                  <a:pt x="227" y="1774"/>
                </a:lnTo>
                <a:lnTo>
                  <a:pt x="229" y="1774"/>
                </a:lnTo>
                <a:lnTo>
                  <a:pt x="229" y="1772"/>
                </a:lnTo>
                <a:lnTo>
                  <a:pt x="229" y="1770"/>
                </a:lnTo>
                <a:lnTo>
                  <a:pt x="227" y="1768"/>
                </a:lnTo>
                <a:lnTo>
                  <a:pt x="229" y="1766"/>
                </a:lnTo>
                <a:lnTo>
                  <a:pt x="231" y="1764"/>
                </a:lnTo>
                <a:lnTo>
                  <a:pt x="233" y="1762"/>
                </a:lnTo>
                <a:lnTo>
                  <a:pt x="233" y="1760"/>
                </a:lnTo>
                <a:lnTo>
                  <a:pt x="234" y="1758"/>
                </a:lnTo>
                <a:lnTo>
                  <a:pt x="236" y="1758"/>
                </a:lnTo>
                <a:lnTo>
                  <a:pt x="234" y="1756"/>
                </a:lnTo>
                <a:lnTo>
                  <a:pt x="234" y="1755"/>
                </a:lnTo>
                <a:lnTo>
                  <a:pt x="236" y="1753"/>
                </a:lnTo>
                <a:lnTo>
                  <a:pt x="238" y="1753"/>
                </a:lnTo>
                <a:lnTo>
                  <a:pt x="240" y="1753"/>
                </a:lnTo>
                <a:lnTo>
                  <a:pt x="242" y="1753"/>
                </a:lnTo>
                <a:lnTo>
                  <a:pt x="242" y="1751"/>
                </a:lnTo>
                <a:lnTo>
                  <a:pt x="244" y="1747"/>
                </a:lnTo>
                <a:lnTo>
                  <a:pt x="246" y="1745"/>
                </a:lnTo>
                <a:lnTo>
                  <a:pt x="248" y="1747"/>
                </a:lnTo>
                <a:lnTo>
                  <a:pt x="250" y="1747"/>
                </a:lnTo>
                <a:lnTo>
                  <a:pt x="250" y="1745"/>
                </a:lnTo>
                <a:lnTo>
                  <a:pt x="252" y="1743"/>
                </a:lnTo>
                <a:lnTo>
                  <a:pt x="256" y="1743"/>
                </a:lnTo>
                <a:lnTo>
                  <a:pt x="257" y="1741"/>
                </a:lnTo>
                <a:lnTo>
                  <a:pt x="259" y="1741"/>
                </a:lnTo>
                <a:lnTo>
                  <a:pt x="259" y="1739"/>
                </a:lnTo>
                <a:lnTo>
                  <a:pt x="261" y="1739"/>
                </a:lnTo>
                <a:lnTo>
                  <a:pt x="261" y="1735"/>
                </a:lnTo>
                <a:lnTo>
                  <a:pt x="263" y="1733"/>
                </a:lnTo>
                <a:lnTo>
                  <a:pt x="263" y="1731"/>
                </a:lnTo>
                <a:lnTo>
                  <a:pt x="265" y="1730"/>
                </a:lnTo>
                <a:lnTo>
                  <a:pt x="267" y="1728"/>
                </a:lnTo>
                <a:lnTo>
                  <a:pt x="265" y="1726"/>
                </a:lnTo>
                <a:lnTo>
                  <a:pt x="263" y="1724"/>
                </a:lnTo>
                <a:lnTo>
                  <a:pt x="265" y="1724"/>
                </a:lnTo>
                <a:lnTo>
                  <a:pt x="265" y="1722"/>
                </a:lnTo>
                <a:lnTo>
                  <a:pt x="267" y="1720"/>
                </a:lnTo>
                <a:lnTo>
                  <a:pt x="267" y="1718"/>
                </a:lnTo>
                <a:lnTo>
                  <a:pt x="269" y="1716"/>
                </a:lnTo>
                <a:lnTo>
                  <a:pt x="269" y="1714"/>
                </a:lnTo>
                <a:lnTo>
                  <a:pt x="269" y="1712"/>
                </a:lnTo>
                <a:lnTo>
                  <a:pt x="269" y="1710"/>
                </a:lnTo>
                <a:lnTo>
                  <a:pt x="271" y="1710"/>
                </a:lnTo>
                <a:lnTo>
                  <a:pt x="271" y="1712"/>
                </a:lnTo>
                <a:lnTo>
                  <a:pt x="273" y="1710"/>
                </a:lnTo>
                <a:lnTo>
                  <a:pt x="273" y="1712"/>
                </a:lnTo>
                <a:lnTo>
                  <a:pt x="275" y="1712"/>
                </a:lnTo>
                <a:lnTo>
                  <a:pt x="277" y="1712"/>
                </a:lnTo>
                <a:lnTo>
                  <a:pt x="277" y="1710"/>
                </a:lnTo>
                <a:lnTo>
                  <a:pt x="275" y="1710"/>
                </a:lnTo>
                <a:lnTo>
                  <a:pt x="273" y="1708"/>
                </a:lnTo>
                <a:lnTo>
                  <a:pt x="271" y="1708"/>
                </a:lnTo>
                <a:lnTo>
                  <a:pt x="271" y="1707"/>
                </a:lnTo>
                <a:lnTo>
                  <a:pt x="273" y="1707"/>
                </a:lnTo>
                <a:lnTo>
                  <a:pt x="273" y="1708"/>
                </a:lnTo>
                <a:lnTo>
                  <a:pt x="273" y="1707"/>
                </a:lnTo>
                <a:lnTo>
                  <a:pt x="275" y="1707"/>
                </a:lnTo>
                <a:lnTo>
                  <a:pt x="273" y="1705"/>
                </a:lnTo>
                <a:lnTo>
                  <a:pt x="271" y="1705"/>
                </a:lnTo>
                <a:lnTo>
                  <a:pt x="269" y="1703"/>
                </a:lnTo>
                <a:lnTo>
                  <a:pt x="271" y="1703"/>
                </a:lnTo>
                <a:lnTo>
                  <a:pt x="273" y="1703"/>
                </a:lnTo>
                <a:lnTo>
                  <a:pt x="275" y="1703"/>
                </a:lnTo>
                <a:lnTo>
                  <a:pt x="273" y="1701"/>
                </a:lnTo>
                <a:lnTo>
                  <a:pt x="273" y="1699"/>
                </a:lnTo>
                <a:lnTo>
                  <a:pt x="273" y="1697"/>
                </a:lnTo>
                <a:lnTo>
                  <a:pt x="271" y="1697"/>
                </a:lnTo>
                <a:lnTo>
                  <a:pt x="269" y="1697"/>
                </a:lnTo>
                <a:lnTo>
                  <a:pt x="269" y="1695"/>
                </a:lnTo>
                <a:lnTo>
                  <a:pt x="267" y="1695"/>
                </a:lnTo>
                <a:lnTo>
                  <a:pt x="267" y="1693"/>
                </a:lnTo>
                <a:lnTo>
                  <a:pt x="269" y="1693"/>
                </a:lnTo>
                <a:lnTo>
                  <a:pt x="269" y="1691"/>
                </a:lnTo>
                <a:lnTo>
                  <a:pt x="271" y="1691"/>
                </a:lnTo>
                <a:lnTo>
                  <a:pt x="273" y="1691"/>
                </a:lnTo>
                <a:lnTo>
                  <a:pt x="275" y="1689"/>
                </a:lnTo>
                <a:lnTo>
                  <a:pt x="275" y="1687"/>
                </a:lnTo>
                <a:lnTo>
                  <a:pt x="273" y="1687"/>
                </a:lnTo>
                <a:lnTo>
                  <a:pt x="273" y="1685"/>
                </a:lnTo>
                <a:lnTo>
                  <a:pt x="273" y="1683"/>
                </a:lnTo>
                <a:lnTo>
                  <a:pt x="271" y="1683"/>
                </a:lnTo>
                <a:lnTo>
                  <a:pt x="271" y="1682"/>
                </a:lnTo>
                <a:lnTo>
                  <a:pt x="271" y="1680"/>
                </a:lnTo>
                <a:lnTo>
                  <a:pt x="273" y="1680"/>
                </a:lnTo>
                <a:lnTo>
                  <a:pt x="273" y="1682"/>
                </a:lnTo>
                <a:lnTo>
                  <a:pt x="275" y="1682"/>
                </a:lnTo>
                <a:lnTo>
                  <a:pt x="277" y="1680"/>
                </a:lnTo>
                <a:lnTo>
                  <a:pt x="275" y="1680"/>
                </a:lnTo>
                <a:lnTo>
                  <a:pt x="275" y="1678"/>
                </a:lnTo>
                <a:lnTo>
                  <a:pt x="277" y="1676"/>
                </a:lnTo>
                <a:lnTo>
                  <a:pt x="277" y="1678"/>
                </a:lnTo>
                <a:lnTo>
                  <a:pt x="277" y="1680"/>
                </a:lnTo>
                <a:lnTo>
                  <a:pt x="279" y="1680"/>
                </a:lnTo>
                <a:lnTo>
                  <a:pt x="279" y="1678"/>
                </a:lnTo>
                <a:lnTo>
                  <a:pt x="281" y="1678"/>
                </a:lnTo>
                <a:lnTo>
                  <a:pt x="282" y="1678"/>
                </a:lnTo>
                <a:lnTo>
                  <a:pt x="284" y="1678"/>
                </a:lnTo>
                <a:lnTo>
                  <a:pt x="284" y="1676"/>
                </a:lnTo>
                <a:lnTo>
                  <a:pt x="284" y="1674"/>
                </a:lnTo>
                <a:lnTo>
                  <a:pt x="284" y="1672"/>
                </a:lnTo>
                <a:lnTo>
                  <a:pt x="284" y="1670"/>
                </a:lnTo>
                <a:lnTo>
                  <a:pt x="284" y="1668"/>
                </a:lnTo>
                <a:lnTo>
                  <a:pt x="286" y="1668"/>
                </a:lnTo>
                <a:lnTo>
                  <a:pt x="286" y="1666"/>
                </a:lnTo>
                <a:lnTo>
                  <a:pt x="288" y="1666"/>
                </a:lnTo>
                <a:lnTo>
                  <a:pt x="290" y="1666"/>
                </a:lnTo>
                <a:lnTo>
                  <a:pt x="290" y="1664"/>
                </a:lnTo>
                <a:lnTo>
                  <a:pt x="288" y="1662"/>
                </a:lnTo>
                <a:lnTo>
                  <a:pt x="286" y="1662"/>
                </a:lnTo>
                <a:lnTo>
                  <a:pt x="286" y="1660"/>
                </a:lnTo>
                <a:lnTo>
                  <a:pt x="288" y="1659"/>
                </a:lnTo>
                <a:lnTo>
                  <a:pt x="290" y="1659"/>
                </a:lnTo>
                <a:lnTo>
                  <a:pt x="292" y="1657"/>
                </a:lnTo>
                <a:lnTo>
                  <a:pt x="290" y="1655"/>
                </a:lnTo>
                <a:lnTo>
                  <a:pt x="290" y="1653"/>
                </a:lnTo>
                <a:lnTo>
                  <a:pt x="290" y="1651"/>
                </a:lnTo>
                <a:lnTo>
                  <a:pt x="290" y="1649"/>
                </a:lnTo>
                <a:lnTo>
                  <a:pt x="292" y="1649"/>
                </a:lnTo>
                <a:lnTo>
                  <a:pt x="294" y="1649"/>
                </a:lnTo>
                <a:lnTo>
                  <a:pt x="296" y="1649"/>
                </a:lnTo>
                <a:lnTo>
                  <a:pt x="298" y="1649"/>
                </a:lnTo>
                <a:lnTo>
                  <a:pt x="300" y="1649"/>
                </a:lnTo>
                <a:lnTo>
                  <a:pt x="302" y="1647"/>
                </a:lnTo>
                <a:lnTo>
                  <a:pt x="304" y="1645"/>
                </a:lnTo>
                <a:lnTo>
                  <a:pt x="304" y="1643"/>
                </a:lnTo>
                <a:lnTo>
                  <a:pt x="304" y="1641"/>
                </a:lnTo>
                <a:lnTo>
                  <a:pt x="302" y="1641"/>
                </a:lnTo>
                <a:lnTo>
                  <a:pt x="302" y="1639"/>
                </a:lnTo>
                <a:lnTo>
                  <a:pt x="302" y="1637"/>
                </a:lnTo>
                <a:lnTo>
                  <a:pt x="304" y="1637"/>
                </a:lnTo>
                <a:lnTo>
                  <a:pt x="304" y="1635"/>
                </a:lnTo>
                <a:lnTo>
                  <a:pt x="305" y="1635"/>
                </a:lnTo>
                <a:lnTo>
                  <a:pt x="307" y="1634"/>
                </a:lnTo>
                <a:lnTo>
                  <a:pt x="309" y="1632"/>
                </a:lnTo>
                <a:lnTo>
                  <a:pt x="307" y="1630"/>
                </a:lnTo>
                <a:lnTo>
                  <a:pt x="307" y="1628"/>
                </a:lnTo>
                <a:lnTo>
                  <a:pt x="309" y="1628"/>
                </a:lnTo>
                <a:lnTo>
                  <a:pt x="309" y="1626"/>
                </a:lnTo>
                <a:lnTo>
                  <a:pt x="309" y="1624"/>
                </a:lnTo>
                <a:lnTo>
                  <a:pt x="307" y="1622"/>
                </a:lnTo>
                <a:lnTo>
                  <a:pt x="305" y="1622"/>
                </a:lnTo>
                <a:lnTo>
                  <a:pt x="305" y="1620"/>
                </a:lnTo>
                <a:lnTo>
                  <a:pt x="304" y="1620"/>
                </a:lnTo>
                <a:lnTo>
                  <a:pt x="302" y="1620"/>
                </a:lnTo>
                <a:lnTo>
                  <a:pt x="300" y="1618"/>
                </a:lnTo>
                <a:lnTo>
                  <a:pt x="300" y="1616"/>
                </a:lnTo>
                <a:lnTo>
                  <a:pt x="302" y="1616"/>
                </a:lnTo>
                <a:lnTo>
                  <a:pt x="304" y="1616"/>
                </a:lnTo>
                <a:lnTo>
                  <a:pt x="305" y="1612"/>
                </a:lnTo>
                <a:lnTo>
                  <a:pt x="307" y="1611"/>
                </a:lnTo>
                <a:lnTo>
                  <a:pt x="305" y="1611"/>
                </a:lnTo>
                <a:lnTo>
                  <a:pt x="304" y="1609"/>
                </a:lnTo>
                <a:lnTo>
                  <a:pt x="304" y="1607"/>
                </a:lnTo>
                <a:lnTo>
                  <a:pt x="304" y="1605"/>
                </a:lnTo>
                <a:lnTo>
                  <a:pt x="305" y="1603"/>
                </a:lnTo>
                <a:lnTo>
                  <a:pt x="305" y="1599"/>
                </a:lnTo>
                <a:lnTo>
                  <a:pt x="304" y="1599"/>
                </a:lnTo>
                <a:lnTo>
                  <a:pt x="304" y="1601"/>
                </a:lnTo>
                <a:lnTo>
                  <a:pt x="302" y="1599"/>
                </a:lnTo>
                <a:lnTo>
                  <a:pt x="304" y="1597"/>
                </a:lnTo>
                <a:lnTo>
                  <a:pt x="304" y="1595"/>
                </a:lnTo>
                <a:lnTo>
                  <a:pt x="302" y="1595"/>
                </a:lnTo>
                <a:lnTo>
                  <a:pt x="300" y="1595"/>
                </a:lnTo>
                <a:lnTo>
                  <a:pt x="298" y="1595"/>
                </a:lnTo>
                <a:lnTo>
                  <a:pt x="298" y="1593"/>
                </a:lnTo>
                <a:lnTo>
                  <a:pt x="298" y="1591"/>
                </a:lnTo>
                <a:lnTo>
                  <a:pt x="296" y="1589"/>
                </a:lnTo>
                <a:lnTo>
                  <a:pt x="296" y="1587"/>
                </a:lnTo>
                <a:lnTo>
                  <a:pt x="296" y="1586"/>
                </a:lnTo>
                <a:lnTo>
                  <a:pt x="298" y="1586"/>
                </a:lnTo>
                <a:lnTo>
                  <a:pt x="298" y="1584"/>
                </a:lnTo>
                <a:lnTo>
                  <a:pt x="300" y="1584"/>
                </a:lnTo>
                <a:lnTo>
                  <a:pt x="300" y="1582"/>
                </a:lnTo>
                <a:lnTo>
                  <a:pt x="302" y="1582"/>
                </a:lnTo>
                <a:lnTo>
                  <a:pt x="302" y="1580"/>
                </a:lnTo>
                <a:lnTo>
                  <a:pt x="304" y="1580"/>
                </a:lnTo>
                <a:lnTo>
                  <a:pt x="305" y="1580"/>
                </a:lnTo>
                <a:lnTo>
                  <a:pt x="307" y="1580"/>
                </a:lnTo>
                <a:lnTo>
                  <a:pt x="309" y="1580"/>
                </a:lnTo>
                <a:lnTo>
                  <a:pt x="311" y="1580"/>
                </a:lnTo>
                <a:lnTo>
                  <a:pt x="311" y="1578"/>
                </a:lnTo>
                <a:lnTo>
                  <a:pt x="311" y="1576"/>
                </a:lnTo>
                <a:lnTo>
                  <a:pt x="309" y="1576"/>
                </a:lnTo>
                <a:lnTo>
                  <a:pt x="309" y="1574"/>
                </a:lnTo>
                <a:lnTo>
                  <a:pt x="309" y="1572"/>
                </a:lnTo>
                <a:lnTo>
                  <a:pt x="309" y="1570"/>
                </a:lnTo>
                <a:lnTo>
                  <a:pt x="307" y="1570"/>
                </a:lnTo>
                <a:lnTo>
                  <a:pt x="305" y="1568"/>
                </a:lnTo>
                <a:lnTo>
                  <a:pt x="305" y="1566"/>
                </a:lnTo>
                <a:lnTo>
                  <a:pt x="307" y="1566"/>
                </a:lnTo>
                <a:lnTo>
                  <a:pt x="309" y="1564"/>
                </a:lnTo>
                <a:lnTo>
                  <a:pt x="309" y="1563"/>
                </a:lnTo>
                <a:lnTo>
                  <a:pt x="311" y="1563"/>
                </a:lnTo>
                <a:lnTo>
                  <a:pt x="311" y="1561"/>
                </a:lnTo>
                <a:lnTo>
                  <a:pt x="311" y="1559"/>
                </a:lnTo>
                <a:lnTo>
                  <a:pt x="313" y="1559"/>
                </a:lnTo>
                <a:lnTo>
                  <a:pt x="313" y="1557"/>
                </a:lnTo>
                <a:lnTo>
                  <a:pt x="315" y="1557"/>
                </a:lnTo>
                <a:lnTo>
                  <a:pt x="317" y="1559"/>
                </a:lnTo>
                <a:lnTo>
                  <a:pt x="315" y="1559"/>
                </a:lnTo>
                <a:lnTo>
                  <a:pt x="315" y="1561"/>
                </a:lnTo>
                <a:lnTo>
                  <a:pt x="315" y="1563"/>
                </a:lnTo>
                <a:lnTo>
                  <a:pt x="317" y="1563"/>
                </a:lnTo>
                <a:lnTo>
                  <a:pt x="317" y="1561"/>
                </a:lnTo>
                <a:lnTo>
                  <a:pt x="319" y="1561"/>
                </a:lnTo>
                <a:lnTo>
                  <a:pt x="321" y="1559"/>
                </a:lnTo>
                <a:lnTo>
                  <a:pt x="323" y="1559"/>
                </a:lnTo>
                <a:lnTo>
                  <a:pt x="325" y="1557"/>
                </a:lnTo>
                <a:lnTo>
                  <a:pt x="327" y="1555"/>
                </a:lnTo>
                <a:lnTo>
                  <a:pt x="325" y="1553"/>
                </a:lnTo>
                <a:lnTo>
                  <a:pt x="325" y="1551"/>
                </a:lnTo>
                <a:lnTo>
                  <a:pt x="327" y="1549"/>
                </a:lnTo>
                <a:lnTo>
                  <a:pt x="327" y="1547"/>
                </a:lnTo>
                <a:lnTo>
                  <a:pt x="325" y="1547"/>
                </a:lnTo>
                <a:lnTo>
                  <a:pt x="325" y="1545"/>
                </a:lnTo>
                <a:lnTo>
                  <a:pt x="323" y="1543"/>
                </a:lnTo>
                <a:lnTo>
                  <a:pt x="323" y="1541"/>
                </a:lnTo>
                <a:lnTo>
                  <a:pt x="323" y="1539"/>
                </a:lnTo>
                <a:lnTo>
                  <a:pt x="323" y="1538"/>
                </a:lnTo>
                <a:lnTo>
                  <a:pt x="323" y="1536"/>
                </a:lnTo>
                <a:lnTo>
                  <a:pt x="323" y="1534"/>
                </a:lnTo>
                <a:lnTo>
                  <a:pt x="321" y="1534"/>
                </a:lnTo>
                <a:lnTo>
                  <a:pt x="319" y="1536"/>
                </a:lnTo>
                <a:lnTo>
                  <a:pt x="317" y="1536"/>
                </a:lnTo>
                <a:lnTo>
                  <a:pt x="315" y="1536"/>
                </a:lnTo>
                <a:lnTo>
                  <a:pt x="313" y="1534"/>
                </a:lnTo>
                <a:lnTo>
                  <a:pt x="313" y="1532"/>
                </a:lnTo>
                <a:lnTo>
                  <a:pt x="313" y="1530"/>
                </a:lnTo>
                <a:lnTo>
                  <a:pt x="311" y="1528"/>
                </a:lnTo>
                <a:lnTo>
                  <a:pt x="309" y="1528"/>
                </a:lnTo>
                <a:lnTo>
                  <a:pt x="307" y="1526"/>
                </a:lnTo>
                <a:lnTo>
                  <a:pt x="305" y="1524"/>
                </a:lnTo>
                <a:lnTo>
                  <a:pt x="304" y="1524"/>
                </a:lnTo>
                <a:lnTo>
                  <a:pt x="302" y="1526"/>
                </a:lnTo>
                <a:lnTo>
                  <a:pt x="300" y="1526"/>
                </a:lnTo>
                <a:lnTo>
                  <a:pt x="298" y="1526"/>
                </a:lnTo>
                <a:lnTo>
                  <a:pt x="296" y="1524"/>
                </a:lnTo>
                <a:lnTo>
                  <a:pt x="296" y="1522"/>
                </a:lnTo>
                <a:lnTo>
                  <a:pt x="298" y="1522"/>
                </a:lnTo>
                <a:lnTo>
                  <a:pt x="298" y="1520"/>
                </a:lnTo>
                <a:lnTo>
                  <a:pt x="300" y="1520"/>
                </a:lnTo>
                <a:lnTo>
                  <a:pt x="300" y="1518"/>
                </a:lnTo>
                <a:lnTo>
                  <a:pt x="302" y="1516"/>
                </a:lnTo>
                <a:lnTo>
                  <a:pt x="302" y="1515"/>
                </a:lnTo>
                <a:lnTo>
                  <a:pt x="302" y="1513"/>
                </a:lnTo>
                <a:lnTo>
                  <a:pt x="302" y="1511"/>
                </a:lnTo>
                <a:lnTo>
                  <a:pt x="300" y="1511"/>
                </a:lnTo>
                <a:lnTo>
                  <a:pt x="298" y="1511"/>
                </a:lnTo>
                <a:lnTo>
                  <a:pt x="296" y="1509"/>
                </a:lnTo>
                <a:lnTo>
                  <a:pt x="296" y="1507"/>
                </a:lnTo>
                <a:lnTo>
                  <a:pt x="294" y="1507"/>
                </a:lnTo>
                <a:lnTo>
                  <a:pt x="294" y="1505"/>
                </a:lnTo>
                <a:lnTo>
                  <a:pt x="294" y="1503"/>
                </a:lnTo>
                <a:lnTo>
                  <a:pt x="296" y="1501"/>
                </a:lnTo>
                <a:lnTo>
                  <a:pt x="296" y="1499"/>
                </a:lnTo>
                <a:lnTo>
                  <a:pt x="296" y="1497"/>
                </a:lnTo>
                <a:lnTo>
                  <a:pt x="298" y="1497"/>
                </a:lnTo>
                <a:lnTo>
                  <a:pt x="300" y="1495"/>
                </a:lnTo>
                <a:lnTo>
                  <a:pt x="300" y="1493"/>
                </a:lnTo>
                <a:lnTo>
                  <a:pt x="302" y="1493"/>
                </a:lnTo>
                <a:lnTo>
                  <a:pt x="302" y="1495"/>
                </a:lnTo>
                <a:lnTo>
                  <a:pt x="304" y="1495"/>
                </a:lnTo>
                <a:lnTo>
                  <a:pt x="304" y="1497"/>
                </a:lnTo>
                <a:lnTo>
                  <a:pt x="307" y="1501"/>
                </a:lnTo>
                <a:lnTo>
                  <a:pt x="309" y="1497"/>
                </a:lnTo>
                <a:lnTo>
                  <a:pt x="311" y="1495"/>
                </a:lnTo>
                <a:lnTo>
                  <a:pt x="313" y="1495"/>
                </a:lnTo>
                <a:lnTo>
                  <a:pt x="315" y="1497"/>
                </a:lnTo>
                <a:lnTo>
                  <a:pt x="317" y="1497"/>
                </a:lnTo>
                <a:lnTo>
                  <a:pt x="319" y="1497"/>
                </a:lnTo>
                <a:lnTo>
                  <a:pt x="319" y="1495"/>
                </a:lnTo>
                <a:lnTo>
                  <a:pt x="319" y="1493"/>
                </a:lnTo>
                <a:lnTo>
                  <a:pt x="321" y="1492"/>
                </a:lnTo>
                <a:lnTo>
                  <a:pt x="321" y="1490"/>
                </a:lnTo>
                <a:lnTo>
                  <a:pt x="323" y="1490"/>
                </a:lnTo>
                <a:lnTo>
                  <a:pt x="323" y="1488"/>
                </a:lnTo>
                <a:lnTo>
                  <a:pt x="325" y="1488"/>
                </a:lnTo>
                <a:lnTo>
                  <a:pt x="327" y="1490"/>
                </a:lnTo>
                <a:lnTo>
                  <a:pt x="329" y="1490"/>
                </a:lnTo>
                <a:lnTo>
                  <a:pt x="329" y="1488"/>
                </a:lnTo>
                <a:lnTo>
                  <a:pt x="330" y="1488"/>
                </a:lnTo>
                <a:lnTo>
                  <a:pt x="332" y="1486"/>
                </a:lnTo>
                <a:lnTo>
                  <a:pt x="334" y="1484"/>
                </a:lnTo>
                <a:lnTo>
                  <a:pt x="336" y="1484"/>
                </a:lnTo>
                <a:lnTo>
                  <a:pt x="336" y="1482"/>
                </a:lnTo>
                <a:lnTo>
                  <a:pt x="338" y="1482"/>
                </a:lnTo>
                <a:lnTo>
                  <a:pt x="338" y="1480"/>
                </a:lnTo>
                <a:lnTo>
                  <a:pt x="336" y="1480"/>
                </a:lnTo>
                <a:lnTo>
                  <a:pt x="336" y="1478"/>
                </a:lnTo>
                <a:lnTo>
                  <a:pt x="334" y="1478"/>
                </a:lnTo>
                <a:lnTo>
                  <a:pt x="332" y="1478"/>
                </a:lnTo>
                <a:lnTo>
                  <a:pt x="330" y="1476"/>
                </a:lnTo>
                <a:lnTo>
                  <a:pt x="329" y="1476"/>
                </a:lnTo>
                <a:lnTo>
                  <a:pt x="327" y="1474"/>
                </a:lnTo>
                <a:lnTo>
                  <a:pt x="327" y="1472"/>
                </a:lnTo>
                <a:lnTo>
                  <a:pt x="329" y="1472"/>
                </a:lnTo>
                <a:lnTo>
                  <a:pt x="330" y="1472"/>
                </a:lnTo>
                <a:lnTo>
                  <a:pt x="330" y="1470"/>
                </a:lnTo>
                <a:lnTo>
                  <a:pt x="327" y="1468"/>
                </a:lnTo>
                <a:lnTo>
                  <a:pt x="325" y="1468"/>
                </a:lnTo>
                <a:lnTo>
                  <a:pt x="325" y="1467"/>
                </a:lnTo>
                <a:lnTo>
                  <a:pt x="323" y="1465"/>
                </a:lnTo>
                <a:lnTo>
                  <a:pt x="323" y="1463"/>
                </a:lnTo>
                <a:lnTo>
                  <a:pt x="325" y="1461"/>
                </a:lnTo>
                <a:lnTo>
                  <a:pt x="329" y="1461"/>
                </a:lnTo>
                <a:lnTo>
                  <a:pt x="330" y="1461"/>
                </a:lnTo>
                <a:lnTo>
                  <a:pt x="330" y="1459"/>
                </a:lnTo>
                <a:lnTo>
                  <a:pt x="330" y="1457"/>
                </a:lnTo>
                <a:lnTo>
                  <a:pt x="330" y="1455"/>
                </a:lnTo>
                <a:lnTo>
                  <a:pt x="329" y="1455"/>
                </a:lnTo>
                <a:lnTo>
                  <a:pt x="327" y="1455"/>
                </a:lnTo>
                <a:lnTo>
                  <a:pt x="327" y="1453"/>
                </a:lnTo>
                <a:lnTo>
                  <a:pt x="325" y="1453"/>
                </a:lnTo>
                <a:lnTo>
                  <a:pt x="325" y="1451"/>
                </a:lnTo>
                <a:lnTo>
                  <a:pt x="327" y="1449"/>
                </a:lnTo>
                <a:lnTo>
                  <a:pt x="325" y="1449"/>
                </a:lnTo>
                <a:lnTo>
                  <a:pt x="323" y="1449"/>
                </a:lnTo>
                <a:lnTo>
                  <a:pt x="321" y="1447"/>
                </a:lnTo>
                <a:lnTo>
                  <a:pt x="319" y="1447"/>
                </a:lnTo>
                <a:lnTo>
                  <a:pt x="319" y="1445"/>
                </a:lnTo>
                <a:lnTo>
                  <a:pt x="317" y="1445"/>
                </a:lnTo>
                <a:lnTo>
                  <a:pt x="315" y="1445"/>
                </a:lnTo>
                <a:lnTo>
                  <a:pt x="313" y="1445"/>
                </a:lnTo>
                <a:lnTo>
                  <a:pt x="311" y="1445"/>
                </a:lnTo>
                <a:lnTo>
                  <a:pt x="309" y="1445"/>
                </a:lnTo>
                <a:lnTo>
                  <a:pt x="309" y="1444"/>
                </a:lnTo>
                <a:lnTo>
                  <a:pt x="309" y="1442"/>
                </a:lnTo>
                <a:lnTo>
                  <a:pt x="311" y="1440"/>
                </a:lnTo>
                <a:lnTo>
                  <a:pt x="311" y="1438"/>
                </a:lnTo>
                <a:lnTo>
                  <a:pt x="311" y="1436"/>
                </a:lnTo>
                <a:lnTo>
                  <a:pt x="311" y="1438"/>
                </a:lnTo>
                <a:lnTo>
                  <a:pt x="309" y="1438"/>
                </a:lnTo>
                <a:lnTo>
                  <a:pt x="309" y="1440"/>
                </a:lnTo>
                <a:lnTo>
                  <a:pt x="307" y="1440"/>
                </a:lnTo>
                <a:lnTo>
                  <a:pt x="307" y="1438"/>
                </a:lnTo>
                <a:lnTo>
                  <a:pt x="305" y="1436"/>
                </a:lnTo>
                <a:lnTo>
                  <a:pt x="304" y="1436"/>
                </a:lnTo>
                <a:lnTo>
                  <a:pt x="304" y="1434"/>
                </a:lnTo>
                <a:lnTo>
                  <a:pt x="302" y="1434"/>
                </a:lnTo>
                <a:lnTo>
                  <a:pt x="304" y="1432"/>
                </a:lnTo>
                <a:lnTo>
                  <a:pt x="305" y="1432"/>
                </a:lnTo>
                <a:lnTo>
                  <a:pt x="307" y="1430"/>
                </a:lnTo>
                <a:lnTo>
                  <a:pt x="309" y="1430"/>
                </a:lnTo>
                <a:lnTo>
                  <a:pt x="311" y="1430"/>
                </a:lnTo>
                <a:lnTo>
                  <a:pt x="311" y="1428"/>
                </a:lnTo>
                <a:lnTo>
                  <a:pt x="311" y="1426"/>
                </a:lnTo>
                <a:lnTo>
                  <a:pt x="313" y="1420"/>
                </a:lnTo>
                <a:lnTo>
                  <a:pt x="315" y="1420"/>
                </a:lnTo>
                <a:lnTo>
                  <a:pt x="317" y="1420"/>
                </a:lnTo>
                <a:lnTo>
                  <a:pt x="317" y="1419"/>
                </a:lnTo>
                <a:lnTo>
                  <a:pt x="319" y="1419"/>
                </a:lnTo>
                <a:lnTo>
                  <a:pt x="319" y="1417"/>
                </a:lnTo>
                <a:lnTo>
                  <a:pt x="319" y="1413"/>
                </a:lnTo>
                <a:lnTo>
                  <a:pt x="319" y="1411"/>
                </a:lnTo>
                <a:lnTo>
                  <a:pt x="317" y="1407"/>
                </a:lnTo>
                <a:lnTo>
                  <a:pt x="317" y="1405"/>
                </a:lnTo>
                <a:lnTo>
                  <a:pt x="315" y="1405"/>
                </a:lnTo>
                <a:lnTo>
                  <a:pt x="315" y="1403"/>
                </a:lnTo>
                <a:lnTo>
                  <a:pt x="315" y="1401"/>
                </a:lnTo>
                <a:lnTo>
                  <a:pt x="313" y="1399"/>
                </a:lnTo>
                <a:lnTo>
                  <a:pt x="313" y="1397"/>
                </a:lnTo>
                <a:lnTo>
                  <a:pt x="313" y="1396"/>
                </a:lnTo>
                <a:lnTo>
                  <a:pt x="313" y="1394"/>
                </a:lnTo>
                <a:lnTo>
                  <a:pt x="311" y="1392"/>
                </a:lnTo>
                <a:lnTo>
                  <a:pt x="311" y="1390"/>
                </a:lnTo>
                <a:lnTo>
                  <a:pt x="311" y="1388"/>
                </a:lnTo>
                <a:lnTo>
                  <a:pt x="313" y="1388"/>
                </a:lnTo>
                <a:lnTo>
                  <a:pt x="317" y="1388"/>
                </a:lnTo>
                <a:lnTo>
                  <a:pt x="319" y="1388"/>
                </a:lnTo>
                <a:lnTo>
                  <a:pt x="319" y="1386"/>
                </a:lnTo>
                <a:lnTo>
                  <a:pt x="319" y="1384"/>
                </a:lnTo>
                <a:lnTo>
                  <a:pt x="319" y="1382"/>
                </a:lnTo>
                <a:lnTo>
                  <a:pt x="317" y="1380"/>
                </a:lnTo>
                <a:lnTo>
                  <a:pt x="315" y="1380"/>
                </a:lnTo>
                <a:lnTo>
                  <a:pt x="315" y="1378"/>
                </a:lnTo>
                <a:lnTo>
                  <a:pt x="315" y="1376"/>
                </a:lnTo>
                <a:lnTo>
                  <a:pt x="319" y="1376"/>
                </a:lnTo>
                <a:lnTo>
                  <a:pt x="321" y="1376"/>
                </a:lnTo>
                <a:lnTo>
                  <a:pt x="323" y="1374"/>
                </a:lnTo>
                <a:lnTo>
                  <a:pt x="323" y="1372"/>
                </a:lnTo>
                <a:lnTo>
                  <a:pt x="323" y="1371"/>
                </a:lnTo>
                <a:lnTo>
                  <a:pt x="323" y="1369"/>
                </a:lnTo>
                <a:lnTo>
                  <a:pt x="323" y="1367"/>
                </a:lnTo>
                <a:lnTo>
                  <a:pt x="321" y="1367"/>
                </a:lnTo>
                <a:lnTo>
                  <a:pt x="319" y="1367"/>
                </a:lnTo>
                <a:lnTo>
                  <a:pt x="319" y="1369"/>
                </a:lnTo>
                <a:lnTo>
                  <a:pt x="317" y="1369"/>
                </a:lnTo>
                <a:lnTo>
                  <a:pt x="315" y="1369"/>
                </a:lnTo>
                <a:lnTo>
                  <a:pt x="313" y="1367"/>
                </a:lnTo>
                <a:lnTo>
                  <a:pt x="311" y="1367"/>
                </a:lnTo>
                <a:lnTo>
                  <a:pt x="309" y="1367"/>
                </a:lnTo>
                <a:lnTo>
                  <a:pt x="307" y="1369"/>
                </a:lnTo>
                <a:lnTo>
                  <a:pt x="305" y="1369"/>
                </a:lnTo>
                <a:lnTo>
                  <a:pt x="304" y="1369"/>
                </a:lnTo>
                <a:lnTo>
                  <a:pt x="304" y="1371"/>
                </a:lnTo>
                <a:lnTo>
                  <a:pt x="302" y="1371"/>
                </a:lnTo>
                <a:lnTo>
                  <a:pt x="300" y="1372"/>
                </a:lnTo>
                <a:lnTo>
                  <a:pt x="298" y="1372"/>
                </a:lnTo>
                <a:lnTo>
                  <a:pt x="298" y="1374"/>
                </a:lnTo>
                <a:lnTo>
                  <a:pt x="296" y="1376"/>
                </a:lnTo>
                <a:lnTo>
                  <a:pt x="296" y="1378"/>
                </a:lnTo>
                <a:lnTo>
                  <a:pt x="294" y="1378"/>
                </a:lnTo>
                <a:lnTo>
                  <a:pt x="294" y="1380"/>
                </a:lnTo>
                <a:lnTo>
                  <a:pt x="292" y="1380"/>
                </a:lnTo>
                <a:lnTo>
                  <a:pt x="290" y="1380"/>
                </a:lnTo>
                <a:lnTo>
                  <a:pt x="288" y="1380"/>
                </a:lnTo>
                <a:lnTo>
                  <a:pt x="288" y="1382"/>
                </a:lnTo>
                <a:lnTo>
                  <a:pt x="286" y="1382"/>
                </a:lnTo>
                <a:lnTo>
                  <a:pt x="281" y="1374"/>
                </a:lnTo>
                <a:lnTo>
                  <a:pt x="279" y="1374"/>
                </a:lnTo>
                <a:lnTo>
                  <a:pt x="279" y="1372"/>
                </a:lnTo>
                <a:lnTo>
                  <a:pt x="279" y="1371"/>
                </a:lnTo>
                <a:lnTo>
                  <a:pt x="279" y="1369"/>
                </a:lnTo>
                <a:lnTo>
                  <a:pt x="279" y="1367"/>
                </a:lnTo>
                <a:lnTo>
                  <a:pt x="279" y="1365"/>
                </a:lnTo>
                <a:lnTo>
                  <a:pt x="279" y="1361"/>
                </a:lnTo>
                <a:lnTo>
                  <a:pt x="279" y="1359"/>
                </a:lnTo>
                <a:lnTo>
                  <a:pt x="279" y="1357"/>
                </a:lnTo>
                <a:lnTo>
                  <a:pt x="279" y="1355"/>
                </a:lnTo>
                <a:lnTo>
                  <a:pt x="277" y="1355"/>
                </a:lnTo>
                <a:lnTo>
                  <a:pt x="275" y="1353"/>
                </a:lnTo>
                <a:lnTo>
                  <a:pt x="275" y="1351"/>
                </a:lnTo>
                <a:lnTo>
                  <a:pt x="277" y="1351"/>
                </a:lnTo>
                <a:lnTo>
                  <a:pt x="277" y="1349"/>
                </a:lnTo>
                <a:lnTo>
                  <a:pt x="277" y="1348"/>
                </a:lnTo>
                <a:lnTo>
                  <a:pt x="277" y="1346"/>
                </a:lnTo>
                <a:lnTo>
                  <a:pt x="277" y="1344"/>
                </a:lnTo>
                <a:lnTo>
                  <a:pt x="279" y="1344"/>
                </a:lnTo>
                <a:lnTo>
                  <a:pt x="282" y="1342"/>
                </a:lnTo>
                <a:lnTo>
                  <a:pt x="282" y="1340"/>
                </a:lnTo>
                <a:lnTo>
                  <a:pt x="281" y="1340"/>
                </a:lnTo>
                <a:lnTo>
                  <a:pt x="281" y="1338"/>
                </a:lnTo>
                <a:lnTo>
                  <a:pt x="281" y="1336"/>
                </a:lnTo>
                <a:lnTo>
                  <a:pt x="282" y="1336"/>
                </a:lnTo>
                <a:lnTo>
                  <a:pt x="282" y="1334"/>
                </a:lnTo>
                <a:lnTo>
                  <a:pt x="281" y="1334"/>
                </a:lnTo>
                <a:lnTo>
                  <a:pt x="279" y="1334"/>
                </a:lnTo>
                <a:lnTo>
                  <a:pt x="275" y="1336"/>
                </a:lnTo>
                <a:lnTo>
                  <a:pt x="275" y="1334"/>
                </a:lnTo>
                <a:lnTo>
                  <a:pt x="273" y="1334"/>
                </a:lnTo>
                <a:lnTo>
                  <a:pt x="273" y="1332"/>
                </a:lnTo>
                <a:lnTo>
                  <a:pt x="271" y="1332"/>
                </a:lnTo>
                <a:lnTo>
                  <a:pt x="269" y="1332"/>
                </a:lnTo>
                <a:lnTo>
                  <a:pt x="269" y="1330"/>
                </a:lnTo>
                <a:lnTo>
                  <a:pt x="269" y="1328"/>
                </a:lnTo>
                <a:lnTo>
                  <a:pt x="269" y="1326"/>
                </a:lnTo>
                <a:lnTo>
                  <a:pt x="269" y="1324"/>
                </a:lnTo>
                <a:lnTo>
                  <a:pt x="269" y="1323"/>
                </a:lnTo>
                <a:lnTo>
                  <a:pt x="267" y="1323"/>
                </a:lnTo>
                <a:lnTo>
                  <a:pt x="267" y="1321"/>
                </a:lnTo>
                <a:lnTo>
                  <a:pt x="265" y="1321"/>
                </a:lnTo>
                <a:lnTo>
                  <a:pt x="267" y="1319"/>
                </a:lnTo>
                <a:lnTo>
                  <a:pt x="269" y="1319"/>
                </a:lnTo>
                <a:lnTo>
                  <a:pt x="271" y="1319"/>
                </a:lnTo>
                <a:lnTo>
                  <a:pt x="271" y="1317"/>
                </a:lnTo>
                <a:lnTo>
                  <a:pt x="269" y="1315"/>
                </a:lnTo>
                <a:lnTo>
                  <a:pt x="271" y="1315"/>
                </a:lnTo>
                <a:lnTo>
                  <a:pt x="271" y="1313"/>
                </a:lnTo>
                <a:lnTo>
                  <a:pt x="271" y="1311"/>
                </a:lnTo>
                <a:lnTo>
                  <a:pt x="269" y="1309"/>
                </a:lnTo>
                <a:lnTo>
                  <a:pt x="267" y="1309"/>
                </a:lnTo>
                <a:lnTo>
                  <a:pt x="267" y="1307"/>
                </a:lnTo>
                <a:lnTo>
                  <a:pt x="267" y="1303"/>
                </a:lnTo>
                <a:lnTo>
                  <a:pt x="265" y="1303"/>
                </a:lnTo>
                <a:lnTo>
                  <a:pt x="263" y="1303"/>
                </a:lnTo>
                <a:lnTo>
                  <a:pt x="261" y="1303"/>
                </a:lnTo>
                <a:lnTo>
                  <a:pt x="259" y="1303"/>
                </a:lnTo>
                <a:lnTo>
                  <a:pt x="257" y="1305"/>
                </a:lnTo>
                <a:lnTo>
                  <a:pt x="256" y="1305"/>
                </a:lnTo>
                <a:lnTo>
                  <a:pt x="254" y="1305"/>
                </a:lnTo>
                <a:lnTo>
                  <a:pt x="252" y="1303"/>
                </a:lnTo>
                <a:lnTo>
                  <a:pt x="252" y="1301"/>
                </a:lnTo>
                <a:lnTo>
                  <a:pt x="252" y="1300"/>
                </a:lnTo>
                <a:lnTo>
                  <a:pt x="252" y="1298"/>
                </a:lnTo>
                <a:lnTo>
                  <a:pt x="250" y="1298"/>
                </a:lnTo>
                <a:lnTo>
                  <a:pt x="250" y="1296"/>
                </a:lnTo>
                <a:lnTo>
                  <a:pt x="250" y="1294"/>
                </a:lnTo>
                <a:lnTo>
                  <a:pt x="248" y="1294"/>
                </a:lnTo>
                <a:lnTo>
                  <a:pt x="246" y="1294"/>
                </a:lnTo>
                <a:lnTo>
                  <a:pt x="244" y="1296"/>
                </a:lnTo>
                <a:lnTo>
                  <a:pt x="242" y="1296"/>
                </a:lnTo>
                <a:lnTo>
                  <a:pt x="242" y="1294"/>
                </a:lnTo>
                <a:lnTo>
                  <a:pt x="240" y="1292"/>
                </a:lnTo>
                <a:lnTo>
                  <a:pt x="240" y="1290"/>
                </a:lnTo>
                <a:lnTo>
                  <a:pt x="238" y="1288"/>
                </a:lnTo>
                <a:lnTo>
                  <a:pt x="238" y="1286"/>
                </a:lnTo>
                <a:lnTo>
                  <a:pt x="236" y="1286"/>
                </a:lnTo>
                <a:lnTo>
                  <a:pt x="236" y="1284"/>
                </a:lnTo>
                <a:lnTo>
                  <a:pt x="236" y="1282"/>
                </a:lnTo>
                <a:lnTo>
                  <a:pt x="234" y="1282"/>
                </a:lnTo>
                <a:lnTo>
                  <a:pt x="233" y="1282"/>
                </a:lnTo>
                <a:lnTo>
                  <a:pt x="231" y="1282"/>
                </a:lnTo>
                <a:lnTo>
                  <a:pt x="231" y="1280"/>
                </a:lnTo>
                <a:lnTo>
                  <a:pt x="229" y="1280"/>
                </a:lnTo>
                <a:lnTo>
                  <a:pt x="227" y="1280"/>
                </a:lnTo>
                <a:lnTo>
                  <a:pt x="225" y="1278"/>
                </a:lnTo>
                <a:lnTo>
                  <a:pt x="225" y="1276"/>
                </a:lnTo>
                <a:lnTo>
                  <a:pt x="225" y="1275"/>
                </a:lnTo>
                <a:lnTo>
                  <a:pt x="225" y="1273"/>
                </a:lnTo>
                <a:lnTo>
                  <a:pt x="227" y="1271"/>
                </a:lnTo>
                <a:lnTo>
                  <a:pt x="227" y="1269"/>
                </a:lnTo>
                <a:lnTo>
                  <a:pt x="229" y="1267"/>
                </a:lnTo>
                <a:lnTo>
                  <a:pt x="231" y="1267"/>
                </a:lnTo>
                <a:lnTo>
                  <a:pt x="233" y="1267"/>
                </a:lnTo>
                <a:lnTo>
                  <a:pt x="233" y="1265"/>
                </a:lnTo>
                <a:lnTo>
                  <a:pt x="233" y="1263"/>
                </a:lnTo>
                <a:lnTo>
                  <a:pt x="231" y="1261"/>
                </a:lnTo>
                <a:lnTo>
                  <a:pt x="231" y="1259"/>
                </a:lnTo>
                <a:lnTo>
                  <a:pt x="233" y="1259"/>
                </a:lnTo>
                <a:lnTo>
                  <a:pt x="233" y="1257"/>
                </a:lnTo>
                <a:lnTo>
                  <a:pt x="234" y="1257"/>
                </a:lnTo>
                <a:lnTo>
                  <a:pt x="234" y="1255"/>
                </a:lnTo>
                <a:lnTo>
                  <a:pt x="236" y="1253"/>
                </a:lnTo>
                <a:lnTo>
                  <a:pt x="236" y="1252"/>
                </a:lnTo>
                <a:lnTo>
                  <a:pt x="236" y="1250"/>
                </a:lnTo>
                <a:lnTo>
                  <a:pt x="236" y="1248"/>
                </a:lnTo>
                <a:lnTo>
                  <a:pt x="236" y="1244"/>
                </a:lnTo>
                <a:lnTo>
                  <a:pt x="236" y="1242"/>
                </a:lnTo>
                <a:lnTo>
                  <a:pt x="238" y="1242"/>
                </a:lnTo>
                <a:lnTo>
                  <a:pt x="240" y="1242"/>
                </a:lnTo>
                <a:lnTo>
                  <a:pt x="244" y="1242"/>
                </a:lnTo>
                <a:lnTo>
                  <a:pt x="244" y="1240"/>
                </a:lnTo>
                <a:lnTo>
                  <a:pt x="246" y="1240"/>
                </a:lnTo>
                <a:lnTo>
                  <a:pt x="248" y="1240"/>
                </a:lnTo>
                <a:lnTo>
                  <a:pt x="250" y="1240"/>
                </a:lnTo>
                <a:lnTo>
                  <a:pt x="250" y="1238"/>
                </a:lnTo>
                <a:lnTo>
                  <a:pt x="252" y="1238"/>
                </a:lnTo>
                <a:lnTo>
                  <a:pt x="252" y="1236"/>
                </a:lnTo>
                <a:lnTo>
                  <a:pt x="252" y="1234"/>
                </a:lnTo>
                <a:lnTo>
                  <a:pt x="254" y="1232"/>
                </a:lnTo>
                <a:lnTo>
                  <a:pt x="254" y="1230"/>
                </a:lnTo>
                <a:lnTo>
                  <a:pt x="256" y="1228"/>
                </a:lnTo>
                <a:lnTo>
                  <a:pt x="254" y="1228"/>
                </a:lnTo>
                <a:lnTo>
                  <a:pt x="252" y="1230"/>
                </a:lnTo>
                <a:lnTo>
                  <a:pt x="250" y="1230"/>
                </a:lnTo>
                <a:lnTo>
                  <a:pt x="248" y="1230"/>
                </a:lnTo>
                <a:lnTo>
                  <a:pt x="246" y="1230"/>
                </a:lnTo>
                <a:lnTo>
                  <a:pt x="246" y="1232"/>
                </a:lnTo>
                <a:lnTo>
                  <a:pt x="244" y="1232"/>
                </a:lnTo>
                <a:lnTo>
                  <a:pt x="242" y="1232"/>
                </a:lnTo>
                <a:lnTo>
                  <a:pt x="240" y="1232"/>
                </a:lnTo>
                <a:lnTo>
                  <a:pt x="240" y="1234"/>
                </a:lnTo>
                <a:lnTo>
                  <a:pt x="238" y="1234"/>
                </a:lnTo>
                <a:lnTo>
                  <a:pt x="236" y="1234"/>
                </a:lnTo>
                <a:lnTo>
                  <a:pt x="234" y="1232"/>
                </a:lnTo>
                <a:lnTo>
                  <a:pt x="233" y="1232"/>
                </a:lnTo>
                <a:lnTo>
                  <a:pt x="233" y="1230"/>
                </a:lnTo>
                <a:lnTo>
                  <a:pt x="234" y="1230"/>
                </a:lnTo>
                <a:lnTo>
                  <a:pt x="236" y="1230"/>
                </a:lnTo>
                <a:lnTo>
                  <a:pt x="236" y="1228"/>
                </a:lnTo>
                <a:lnTo>
                  <a:pt x="236" y="1227"/>
                </a:lnTo>
                <a:lnTo>
                  <a:pt x="236" y="1225"/>
                </a:lnTo>
                <a:lnTo>
                  <a:pt x="236" y="1221"/>
                </a:lnTo>
                <a:lnTo>
                  <a:pt x="236" y="1217"/>
                </a:lnTo>
                <a:lnTo>
                  <a:pt x="234" y="1215"/>
                </a:lnTo>
                <a:lnTo>
                  <a:pt x="234" y="1213"/>
                </a:lnTo>
                <a:lnTo>
                  <a:pt x="233" y="1211"/>
                </a:lnTo>
                <a:lnTo>
                  <a:pt x="233" y="1209"/>
                </a:lnTo>
                <a:lnTo>
                  <a:pt x="231" y="1209"/>
                </a:lnTo>
                <a:lnTo>
                  <a:pt x="229" y="1209"/>
                </a:lnTo>
                <a:lnTo>
                  <a:pt x="227" y="1209"/>
                </a:lnTo>
                <a:lnTo>
                  <a:pt x="227" y="1207"/>
                </a:lnTo>
                <a:lnTo>
                  <a:pt x="225" y="1205"/>
                </a:lnTo>
                <a:lnTo>
                  <a:pt x="223" y="1204"/>
                </a:lnTo>
                <a:lnTo>
                  <a:pt x="221" y="1204"/>
                </a:lnTo>
                <a:lnTo>
                  <a:pt x="221" y="1202"/>
                </a:lnTo>
                <a:lnTo>
                  <a:pt x="219" y="1202"/>
                </a:lnTo>
                <a:lnTo>
                  <a:pt x="217" y="1202"/>
                </a:lnTo>
                <a:lnTo>
                  <a:pt x="215" y="1202"/>
                </a:lnTo>
                <a:lnTo>
                  <a:pt x="213" y="1200"/>
                </a:lnTo>
                <a:lnTo>
                  <a:pt x="213" y="1198"/>
                </a:lnTo>
                <a:lnTo>
                  <a:pt x="213" y="1196"/>
                </a:lnTo>
                <a:lnTo>
                  <a:pt x="215" y="1194"/>
                </a:lnTo>
                <a:lnTo>
                  <a:pt x="215" y="1192"/>
                </a:lnTo>
                <a:lnTo>
                  <a:pt x="215" y="1190"/>
                </a:lnTo>
                <a:lnTo>
                  <a:pt x="221" y="1182"/>
                </a:lnTo>
                <a:lnTo>
                  <a:pt x="221" y="1180"/>
                </a:lnTo>
                <a:lnTo>
                  <a:pt x="221" y="1179"/>
                </a:lnTo>
                <a:lnTo>
                  <a:pt x="211" y="1177"/>
                </a:lnTo>
                <a:lnTo>
                  <a:pt x="213" y="1169"/>
                </a:lnTo>
                <a:lnTo>
                  <a:pt x="213" y="1167"/>
                </a:lnTo>
                <a:lnTo>
                  <a:pt x="211" y="1167"/>
                </a:lnTo>
                <a:lnTo>
                  <a:pt x="211" y="1169"/>
                </a:lnTo>
                <a:lnTo>
                  <a:pt x="209" y="1169"/>
                </a:lnTo>
                <a:lnTo>
                  <a:pt x="208" y="1167"/>
                </a:lnTo>
                <a:lnTo>
                  <a:pt x="208" y="1165"/>
                </a:lnTo>
                <a:lnTo>
                  <a:pt x="206" y="1165"/>
                </a:lnTo>
                <a:lnTo>
                  <a:pt x="204" y="1167"/>
                </a:lnTo>
                <a:lnTo>
                  <a:pt x="204" y="1169"/>
                </a:lnTo>
                <a:lnTo>
                  <a:pt x="200" y="1167"/>
                </a:lnTo>
                <a:lnTo>
                  <a:pt x="196" y="1165"/>
                </a:lnTo>
                <a:lnTo>
                  <a:pt x="192" y="1161"/>
                </a:lnTo>
                <a:lnTo>
                  <a:pt x="190" y="1159"/>
                </a:lnTo>
                <a:lnTo>
                  <a:pt x="188" y="1159"/>
                </a:lnTo>
                <a:lnTo>
                  <a:pt x="186" y="1157"/>
                </a:lnTo>
                <a:lnTo>
                  <a:pt x="184" y="1157"/>
                </a:lnTo>
                <a:lnTo>
                  <a:pt x="184" y="1156"/>
                </a:lnTo>
                <a:lnTo>
                  <a:pt x="186" y="1154"/>
                </a:lnTo>
                <a:lnTo>
                  <a:pt x="186" y="1152"/>
                </a:lnTo>
                <a:lnTo>
                  <a:pt x="188" y="1150"/>
                </a:lnTo>
                <a:lnTo>
                  <a:pt x="188" y="1148"/>
                </a:lnTo>
                <a:lnTo>
                  <a:pt x="186" y="1148"/>
                </a:lnTo>
                <a:lnTo>
                  <a:pt x="184" y="1150"/>
                </a:lnTo>
                <a:lnTo>
                  <a:pt x="183" y="1148"/>
                </a:lnTo>
                <a:lnTo>
                  <a:pt x="184" y="1146"/>
                </a:lnTo>
                <a:lnTo>
                  <a:pt x="186" y="1146"/>
                </a:lnTo>
                <a:lnTo>
                  <a:pt x="188" y="1146"/>
                </a:lnTo>
                <a:lnTo>
                  <a:pt x="190" y="1146"/>
                </a:lnTo>
                <a:lnTo>
                  <a:pt x="192" y="1146"/>
                </a:lnTo>
                <a:lnTo>
                  <a:pt x="194" y="1144"/>
                </a:lnTo>
                <a:lnTo>
                  <a:pt x="194" y="1142"/>
                </a:lnTo>
                <a:lnTo>
                  <a:pt x="196" y="1142"/>
                </a:lnTo>
                <a:lnTo>
                  <a:pt x="196" y="1144"/>
                </a:lnTo>
                <a:lnTo>
                  <a:pt x="198" y="1144"/>
                </a:lnTo>
                <a:lnTo>
                  <a:pt x="198" y="1142"/>
                </a:lnTo>
                <a:lnTo>
                  <a:pt x="200" y="1142"/>
                </a:lnTo>
                <a:lnTo>
                  <a:pt x="200" y="1140"/>
                </a:lnTo>
                <a:lnTo>
                  <a:pt x="202" y="1140"/>
                </a:lnTo>
                <a:lnTo>
                  <a:pt x="202" y="1138"/>
                </a:lnTo>
                <a:lnTo>
                  <a:pt x="202" y="1136"/>
                </a:lnTo>
                <a:lnTo>
                  <a:pt x="202" y="1134"/>
                </a:lnTo>
                <a:lnTo>
                  <a:pt x="202" y="1132"/>
                </a:lnTo>
                <a:lnTo>
                  <a:pt x="204" y="1132"/>
                </a:lnTo>
                <a:lnTo>
                  <a:pt x="206" y="1134"/>
                </a:lnTo>
                <a:lnTo>
                  <a:pt x="206" y="1132"/>
                </a:lnTo>
                <a:lnTo>
                  <a:pt x="206" y="1131"/>
                </a:lnTo>
                <a:lnTo>
                  <a:pt x="204" y="1131"/>
                </a:lnTo>
                <a:lnTo>
                  <a:pt x="204" y="1129"/>
                </a:lnTo>
                <a:lnTo>
                  <a:pt x="206" y="1129"/>
                </a:lnTo>
                <a:lnTo>
                  <a:pt x="208" y="1129"/>
                </a:lnTo>
                <a:lnTo>
                  <a:pt x="208" y="1127"/>
                </a:lnTo>
                <a:lnTo>
                  <a:pt x="209" y="1127"/>
                </a:lnTo>
                <a:lnTo>
                  <a:pt x="209" y="1125"/>
                </a:lnTo>
                <a:lnTo>
                  <a:pt x="208" y="1125"/>
                </a:lnTo>
                <a:lnTo>
                  <a:pt x="208" y="1123"/>
                </a:lnTo>
                <a:lnTo>
                  <a:pt x="206" y="1123"/>
                </a:lnTo>
                <a:lnTo>
                  <a:pt x="204" y="1125"/>
                </a:lnTo>
                <a:lnTo>
                  <a:pt x="202" y="1125"/>
                </a:lnTo>
                <a:lnTo>
                  <a:pt x="200" y="1125"/>
                </a:lnTo>
                <a:lnTo>
                  <a:pt x="198" y="1125"/>
                </a:lnTo>
                <a:lnTo>
                  <a:pt x="196" y="1125"/>
                </a:lnTo>
                <a:lnTo>
                  <a:pt x="194" y="1125"/>
                </a:lnTo>
                <a:lnTo>
                  <a:pt x="192" y="1125"/>
                </a:lnTo>
                <a:lnTo>
                  <a:pt x="192" y="1123"/>
                </a:lnTo>
                <a:lnTo>
                  <a:pt x="190" y="1123"/>
                </a:lnTo>
                <a:lnTo>
                  <a:pt x="188" y="1123"/>
                </a:lnTo>
                <a:lnTo>
                  <a:pt x="188" y="1121"/>
                </a:lnTo>
                <a:lnTo>
                  <a:pt x="190" y="1121"/>
                </a:lnTo>
                <a:lnTo>
                  <a:pt x="190" y="1119"/>
                </a:lnTo>
                <a:lnTo>
                  <a:pt x="190" y="1117"/>
                </a:lnTo>
                <a:lnTo>
                  <a:pt x="190" y="1115"/>
                </a:lnTo>
                <a:lnTo>
                  <a:pt x="188" y="1113"/>
                </a:lnTo>
                <a:lnTo>
                  <a:pt x="186" y="1113"/>
                </a:lnTo>
                <a:lnTo>
                  <a:pt x="186" y="1111"/>
                </a:lnTo>
                <a:lnTo>
                  <a:pt x="184" y="1111"/>
                </a:lnTo>
                <a:lnTo>
                  <a:pt x="184" y="1113"/>
                </a:lnTo>
                <a:lnTo>
                  <a:pt x="183" y="1113"/>
                </a:lnTo>
                <a:lnTo>
                  <a:pt x="183" y="1111"/>
                </a:lnTo>
                <a:lnTo>
                  <a:pt x="181" y="1111"/>
                </a:lnTo>
                <a:lnTo>
                  <a:pt x="181" y="1113"/>
                </a:lnTo>
                <a:lnTo>
                  <a:pt x="183" y="1115"/>
                </a:lnTo>
                <a:lnTo>
                  <a:pt x="179" y="1117"/>
                </a:lnTo>
                <a:lnTo>
                  <a:pt x="175" y="1117"/>
                </a:lnTo>
                <a:lnTo>
                  <a:pt x="171" y="1115"/>
                </a:lnTo>
                <a:lnTo>
                  <a:pt x="169" y="1115"/>
                </a:lnTo>
                <a:lnTo>
                  <a:pt x="165" y="1115"/>
                </a:lnTo>
                <a:lnTo>
                  <a:pt x="163" y="1115"/>
                </a:lnTo>
                <a:lnTo>
                  <a:pt x="161" y="1113"/>
                </a:lnTo>
                <a:lnTo>
                  <a:pt x="160" y="1113"/>
                </a:lnTo>
                <a:lnTo>
                  <a:pt x="160" y="1111"/>
                </a:lnTo>
                <a:lnTo>
                  <a:pt x="158" y="1111"/>
                </a:lnTo>
                <a:lnTo>
                  <a:pt x="156" y="1109"/>
                </a:lnTo>
                <a:lnTo>
                  <a:pt x="154" y="1109"/>
                </a:lnTo>
                <a:lnTo>
                  <a:pt x="154" y="1108"/>
                </a:lnTo>
                <a:lnTo>
                  <a:pt x="154" y="1106"/>
                </a:lnTo>
                <a:lnTo>
                  <a:pt x="152" y="1106"/>
                </a:lnTo>
                <a:lnTo>
                  <a:pt x="152" y="1104"/>
                </a:lnTo>
                <a:lnTo>
                  <a:pt x="154" y="1104"/>
                </a:lnTo>
                <a:lnTo>
                  <a:pt x="154" y="1102"/>
                </a:lnTo>
                <a:lnTo>
                  <a:pt x="152" y="1102"/>
                </a:lnTo>
                <a:lnTo>
                  <a:pt x="150" y="1102"/>
                </a:lnTo>
                <a:lnTo>
                  <a:pt x="148" y="1100"/>
                </a:lnTo>
                <a:lnTo>
                  <a:pt x="148" y="1098"/>
                </a:lnTo>
                <a:lnTo>
                  <a:pt x="146" y="1098"/>
                </a:lnTo>
                <a:lnTo>
                  <a:pt x="144" y="1096"/>
                </a:lnTo>
                <a:lnTo>
                  <a:pt x="142" y="1096"/>
                </a:lnTo>
                <a:lnTo>
                  <a:pt x="142" y="1094"/>
                </a:lnTo>
                <a:lnTo>
                  <a:pt x="140" y="1090"/>
                </a:lnTo>
                <a:lnTo>
                  <a:pt x="142" y="1090"/>
                </a:lnTo>
                <a:lnTo>
                  <a:pt x="142" y="1088"/>
                </a:lnTo>
                <a:lnTo>
                  <a:pt x="142" y="1086"/>
                </a:lnTo>
                <a:lnTo>
                  <a:pt x="140" y="1086"/>
                </a:lnTo>
                <a:lnTo>
                  <a:pt x="138" y="1086"/>
                </a:lnTo>
                <a:lnTo>
                  <a:pt x="138" y="1084"/>
                </a:lnTo>
                <a:lnTo>
                  <a:pt x="140" y="1083"/>
                </a:lnTo>
                <a:lnTo>
                  <a:pt x="142" y="1083"/>
                </a:lnTo>
                <a:lnTo>
                  <a:pt x="140" y="1081"/>
                </a:lnTo>
                <a:lnTo>
                  <a:pt x="138" y="1079"/>
                </a:lnTo>
                <a:lnTo>
                  <a:pt x="138" y="1077"/>
                </a:lnTo>
                <a:lnTo>
                  <a:pt x="136" y="1077"/>
                </a:lnTo>
                <a:lnTo>
                  <a:pt x="135" y="1075"/>
                </a:lnTo>
                <a:lnTo>
                  <a:pt x="133" y="1073"/>
                </a:lnTo>
                <a:lnTo>
                  <a:pt x="131" y="1071"/>
                </a:lnTo>
                <a:lnTo>
                  <a:pt x="131" y="1067"/>
                </a:lnTo>
                <a:lnTo>
                  <a:pt x="129" y="1063"/>
                </a:lnTo>
                <a:lnTo>
                  <a:pt x="129" y="1061"/>
                </a:lnTo>
                <a:lnTo>
                  <a:pt x="129" y="1060"/>
                </a:lnTo>
                <a:lnTo>
                  <a:pt x="129" y="1058"/>
                </a:lnTo>
                <a:lnTo>
                  <a:pt x="129" y="1056"/>
                </a:lnTo>
                <a:lnTo>
                  <a:pt x="131" y="1054"/>
                </a:lnTo>
                <a:lnTo>
                  <a:pt x="133" y="1054"/>
                </a:lnTo>
                <a:lnTo>
                  <a:pt x="133" y="1052"/>
                </a:lnTo>
                <a:lnTo>
                  <a:pt x="136" y="1048"/>
                </a:lnTo>
                <a:lnTo>
                  <a:pt x="136" y="1050"/>
                </a:lnTo>
                <a:lnTo>
                  <a:pt x="138" y="1050"/>
                </a:lnTo>
                <a:lnTo>
                  <a:pt x="140" y="1050"/>
                </a:lnTo>
                <a:lnTo>
                  <a:pt x="142" y="1050"/>
                </a:lnTo>
                <a:lnTo>
                  <a:pt x="142" y="1048"/>
                </a:lnTo>
                <a:lnTo>
                  <a:pt x="140" y="1046"/>
                </a:lnTo>
                <a:lnTo>
                  <a:pt x="136" y="1046"/>
                </a:lnTo>
                <a:lnTo>
                  <a:pt x="136" y="1044"/>
                </a:lnTo>
                <a:lnTo>
                  <a:pt x="138" y="1044"/>
                </a:lnTo>
                <a:lnTo>
                  <a:pt x="140" y="1044"/>
                </a:lnTo>
                <a:lnTo>
                  <a:pt x="142" y="1044"/>
                </a:lnTo>
                <a:lnTo>
                  <a:pt x="142" y="1042"/>
                </a:lnTo>
                <a:lnTo>
                  <a:pt x="142" y="1040"/>
                </a:lnTo>
                <a:lnTo>
                  <a:pt x="140" y="1040"/>
                </a:lnTo>
                <a:lnTo>
                  <a:pt x="140" y="1038"/>
                </a:lnTo>
                <a:lnTo>
                  <a:pt x="142" y="1036"/>
                </a:lnTo>
                <a:lnTo>
                  <a:pt x="144" y="1036"/>
                </a:lnTo>
                <a:lnTo>
                  <a:pt x="142" y="1035"/>
                </a:lnTo>
                <a:lnTo>
                  <a:pt x="142" y="1033"/>
                </a:lnTo>
                <a:lnTo>
                  <a:pt x="142" y="1031"/>
                </a:lnTo>
                <a:lnTo>
                  <a:pt x="142" y="1029"/>
                </a:lnTo>
                <a:lnTo>
                  <a:pt x="142" y="1027"/>
                </a:lnTo>
                <a:lnTo>
                  <a:pt x="142" y="1025"/>
                </a:lnTo>
                <a:lnTo>
                  <a:pt x="144" y="1023"/>
                </a:lnTo>
                <a:lnTo>
                  <a:pt x="144" y="1025"/>
                </a:lnTo>
                <a:lnTo>
                  <a:pt x="146" y="1025"/>
                </a:lnTo>
                <a:lnTo>
                  <a:pt x="146" y="1023"/>
                </a:lnTo>
                <a:lnTo>
                  <a:pt x="144" y="1023"/>
                </a:lnTo>
                <a:lnTo>
                  <a:pt x="142" y="1023"/>
                </a:lnTo>
                <a:lnTo>
                  <a:pt x="142" y="1021"/>
                </a:lnTo>
                <a:lnTo>
                  <a:pt x="140" y="1021"/>
                </a:lnTo>
                <a:lnTo>
                  <a:pt x="140" y="1019"/>
                </a:lnTo>
                <a:lnTo>
                  <a:pt x="138" y="1017"/>
                </a:lnTo>
                <a:lnTo>
                  <a:pt x="138" y="1015"/>
                </a:lnTo>
                <a:lnTo>
                  <a:pt x="136" y="1015"/>
                </a:lnTo>
                <a:lnTo>
                  <a:pt x="136" y="1013"/>
                </a:lnTo>
                <a:lnTo>
                  <a:pt x="136" y="1012"/>
                </a:lnTo>
                <a:lnTo>
                  <a:pt x="138" y="1006"/>
                </a:lnTo>
                <a:lnTo>
                  <a:pt x="140" y="1006"/>
                </a:lnTo>
                <a:lnTo>
                  <a:pt x="142" y="1006"/>
                </a:lnTo>
                <a:lnTo>
                  <a:pt x="142" y="1008"/>
                </a:lnTo>
                <a:lnTo>
                  <a:pt x="142" y="1010"/>
                </a:lnTo>
                <a:lnTo>
                  <a:pt x="144" y="1010"/>
                </a:lnTo>
                <a:lnTo>
                  <a:pt x="146" y="1008"/>
                </a:lnTo>
                <a:lnTo>
                  <a:pt x="144" y="1006"/>
                </a:lnTo>
                <a:lnTo>
                  <a:pt x="144" y="1004"/>
                </a:lnTo>
                <a:lnTo>
                  <a:pt x="146" y="1004"/>
                </a:lnTo>
                <a:lnTo>
                  <a:pt x="146" y="1002"/>
                </a:lnTo>
                <a:lnTo>
                  <a:pt x="146" y="1000"/>
                </a:lnTo>
                <a:lnTo>
                  <a:pt x="148" y="1000"/>
                </a:lnTo>
                <a:lnTo>
                  <a:pt x="150" y="1000"/>
                </a:lnTo>
                <a:lnTo>
                  <a:pt x="150" y="998"/>
                </a:lnTo>
                <a:lnTo>
                  <a:pt x="150" y="996"/>
                </a:lnTo>
                <a:lnTo>
                  <a:pt x="152" y="994"/>
                </a:lnTo>
                <a:lnTo>
                  <a:pt x="158" y="985"/>
                </a:lnTo>
                <a:lnTo>
                  <a:pt x="158" y="983"/>
                </a:lnTo>
                <a:lnTo>
                  <a:pt x="156" y="983"/>
                </a:lnTo>
                <a:lnTo>
                  <a:pt x="150" y="983"/>
                </a:lnTo>
                <a:lnTo>
                  <a:pt x="150" y="985"/>
                </a:lnTo>
                <a:lnTo>
                  <a:pt x="148" y="985"/>
                </a:lnTo>
                <a:lnTo>
                  <a:pt x="146" y="983"/>
                </a:lnTo>
                <a:lnTo>
                  <a:pt x="146" y="981"/>
                </a:lnTo>
                <a:lnTo>
                  <a:pt x="144" y="981"/>
                </a:lnTo>
                <a:lnTo>
                  <a:pt x="142" y="981"/>
                </a:lnTo>
                <a:lnTo>
                  <a:pt x="142" y="979"/>
                </a:lnTo>
                <a:lnTo>
                  <a:pt x="144" y="977"/>
                </a:lnTo>
                <a:lnTo>
                  <a:pt x="146" y="975"/>
                </a:lnTo>
                <a:lnTo>
                  <a:pt x="146" y="973"/>
                </a:lnTo>
                <a:lnTo>
                  <a:pt x="144" y="971"/>
                </a:lnTo>
                <a:lnTo>
                  <a:pt x="144" y="969"/>
                </a:lnTo>
                <a:lnTo>
                  <a:pt x="144" y="965"/>
                </a:lnTo>
                <a:lnTo>
                  <a:pt x="144" y="964"/>
                </a:lnTo>
                <a:lnTo>
                  <a:pt x="142" y="964"/>
                </a:lnTo>
                <a:lnTo>
                  <a:pt x="140" y="962"/>
                </a:lnTo>
                <a:lnTo>
                  <a:pt x="138" y="962"/>
                </a:lnTo>
                <a:lnTo>
                  <a:pt x="138" y="960"/>
                </a:lnTo>
                <a:lnTo>
                  <a:pt x="136" y="958"/>
                </a:lnTo>
                <a:lnTo>
                  <a:pt x="135" y="956"/>
                </a:lnTo>
                <a:lnTo>
                  <a:pt x="135" y="954"/>
                </a:lnTo>
                <a:lnTo>
                  <a:pt x="133" y="952"/>
                </a:lnTo>
                <a:lnTo>
                  <a:pt x="131" y="952"/>
                </a:lnTo>
                <a:lnTo>
                  <a:pt x="131" y="950"/>
                </a:lnTo>
                <a:lnTo>
                  <a:pt x="131" y="948"/>
                </a:lnTo>
                <a:lnTo>
                  <a:pt x="133" y="946"/>
                </a:lnTo>
                <a:lnTo>
                  <a:pt x="135" y="944"/>
                </a:lnTo>
                <a:lnTo>
                  <a:pt x="135" y="942"/>
                </a:lnTo>
                <a:lnTo>
                  <a:pt x="135" y="941"/>
                </a:lnTo>
                <a:lnTo>
                  <a:pt x="136" y="941"/>
                </a:lnTo>
                <a:lnTo>
                  <a:pt x="136" y="942"/>
                </a:lnTo>
                <a:lnTo>
                  <a:pt x="136" y="941"/>
                </a:lnTo>
                <a:lnTo>
                  <a:pt x="136" y="939"/>
                </a:lnTo>
                <a:lnTo>
                  <a:pt x="135" y="939"/>
                </a:lnTo>
                <a:lnTo>
                  <a:pt x="135" y="937"/>
                </a:lnTo>
                <a:lnTo>
                  <a:pt x="136" y="937"/>
                </a:lnTo>
                <a:lnTo>
                  <a:pt x="138" y="937"/>
                </a:lnTo>
                <a:lnTo>
                  <a:pt x="138" y="935"/>
                </a:lnTo>
                <a:lnTo>
                  <a:pt x="138" y="933"/>
                </a:lnTo>
                <a:lnTo>
                  <a:pt x="138" y="931"/>
                </a:lnTo>
                <a:lnTo>
                  <a:pt x="136" y="929"/>
                </a:lnTo>
                <a:lnTo>
                  <a:pt x="135" y="929"/>
                </a:lnTo>
                <a:lnTo>
                  <a:pt x="133" y="929"/>
                </a:lnTo>
                <a:lnTo>
                  <a:pt x="133" y="927"/>
                </a:lnTo>
                <a:lnTo>
                  <a:pt x="135" y="927"/>
                </a:lnTo>
                <a:lnTo>
                  <a:pt x="133" y="925"/>
                </a:lnTo>
                <a:lnTo>
                  <a:pt x="131" y="927"/>
                </a:lnTo>
                <a:lnTo>
                  <a:pt x="129" y="927"/>
                </a:lnTo>
                <a:lnTo>
                  <a:pt x="129" y="925"/>
                </a:lnTo>
                <a:lnTo>
                  <a:pt x="129" y="923"/>
                </a:lnTo>
                <a:lnTo>
                  <a:pt x="131" y="923"/>
                </a:lnTo>
                <a:lnTo>
                  <a:pt x="131" y="921"/>
                </a:lnTo>
                <a:lnTo>
                  <a:pt x="129" y="919"/>
                </a:lnTo>
                <a:lnTo>
                  <a:pt x="131" y="917"/>
                </a:lnTo>
                <a:lnTo>
                  <a:pt x="131" y="916"/>
                </a:lnTo>
                <a:lnTo>
                  <a:pt x="131" y="914"/>
                </a:lnTo>
                <a:lnTo>
                  <a:pt x="129" y="914"/>
                </a:lnTo>
                <a:lnTo>
                  <a:pt x="129" y="912"/>
                </a:lnTo>
                <a:lnTo>
                  <a:pt x="127" y="912"/>
                </a:lnTo>
                <a:lnTo>
                  <a:pt x="125" y="912"/>
                </a:lnTo>
                <a:lnTo>
                  <a:pt x="125" y="910"/>
                </a:lnTo>
                <a:lnTo>
                  <a:pt x="125" y="912"/>
                </a:lnTo>
                <a:lnTo>
                  <a:pt x="123" y="912"/>
                </a:lnTo>
                <a:lnTo>
                  <a:pt x="121" y="912"/>
                </a:lnTo>
                <a:lnTo>
                  <a:pt x="119" y="910"/>
                </a:lnTo>
                <a:lnTo>
                  <a:pt x="119" y="908"/>
                </a:lnTo>
                <a:lnTo>
                  <a:pt x="117" y="906"/>
                </a:lnTo>
                <a:lnTo>
                  <a:pt x="115" y="904"/>
                </a:lnTo>
                <a:lnTo>
                  <a:pt x="115" y="902"/>
                </a:lnTo>
                <a:lnTo>
                  <a:pt x="112" y="900"/>
                </a:lnTo>
                <a:lnTo>
                  <a:pt x="110" y="900"/>
                </a:lnTo>
                <a:lnTo>
                  <a:pt x="110" y="902"/>
                </a:lnTo>
                <a:lnTo>
                  <a:pt x="108" y="902"/>
                </a:lnTo>
                <a:lnTo>
                  <a:pt x="108" y="900"/>
                </a:lnTo>
                <a:lnTo>
                  <a:pt x="108" y="898"/>
                </a:lnTo>
                <a:lnTo>
                  <a:pt x="110" y="898"/>
                </a:lnTo>
                <a:lnTo>
                  <a:pt x="108" y="896"/>
                </a:lnTo>
                <a:lnTo>
                  <a:pt x="106" y="894"/>
                </a:lnTo>
                <a:lnTo>
                  <a:pt x="106" y="893"/>
                </a:lnTo>
                <a:lnTo>
                  <a:pt x="106" y="891"/>
                </a:lnTo>
                <a:lnTo>
                  <a:pt x="106" y="889"/>
                </a:lnTo>
                <a:lnTo>
                  <a:pt x="104" y="889"/>
                </a:lnTo>
                <a:lnTo>
                  <a:pt x="104" y="887"/>
                </a:lnTo>
                <a:lnTo>
                  <a:pt x="106" y="887"/>
                </a:lnTo>
                <a:lnTo>
                  <a:pt x="106" y="885"/>
                </a:lnTo>
                <a:lnTo>
                  <a:pt x="108" y="885"/>
                </a:lnTo>
                <a:lnTo>
                  <a:pt x="106" y="883"/>
                </a:lnTo>
                <a:lnTo>
                  <a:pt x="106" y="881"/>
                </a:lnTo>
                <a:lnTo>
                  <a:pt x="104" y="881"/>
                </a:lnTo>
                <a:lnTo>
                  <a:pt x="102" y="881"/>
                </a:lnTo>
                <a:lnTo>
                  <a:pt x="102" y="879"/>
                </a:lnTo>
                <a:lnTo>
                  <a:pt x="104" y="879"/>
                </a:lnTo>
                <a:lnTo>
                  <a:pt x="102" y="877"/>
                </a:lnTo>
                <a:lnTo>
                  <a:pt x="100" y="877"/>
                </a:lnTo>
                <a:lnTo>
                  <a:pt x="100" y="875"/>
                </a:lnTo>
                <a:lnTo>
                  <a:pt x="100" y="873"/>
                </a:lnTo>
                <a:lnTo>
                  <a:pt x="102" y="873"/>
                </a:lnTo>
                <a:lnTo>
                  <a:pt x="102" y="871"/>
                </a:lnTo>
                <a:lnTo>
                  <a:pt x="100" y="871"/>
                </a:lnTo>
                <a:lnTo>
                  <a:pt x="98" y="871"/>
                </a:lnTo>
                <a:lnTo>
                  <a:pt x="98" y="869"/>
                </a:lnTo>
                <a:lnTo>
                  <a:pt x="102" y="864"/>
                </a:lnTo>
                <a:lnTo>
                  <a:pt x="102" y="862"/>
                </a:lnTo>
                <a:lnTo>
                  <a:pt x="102" y="860"/>
                </a:lnTo>
                <a:lnTo>
                  <a:pt x="100" y="860"/>
                </a:lnTo>
                <a:lnTo>
                  <a:pt x="100" y="862"/>
                </a:lnTo>
                <a:lnTo>
                  <a:pt x="100" y="864"/>
                </a:lnTo>
                <a:lnTo>
                  <a:pt x="98" y="860"/>
                </a:lnTo>
                <a:lnTo>
                  <a:pt x="96" y="860"/>
                </a:lnTo>
                <a:lnTo>
                  <a:pt x="94" y="860"/>
                </a:lnTo>
                <a:lnTo>
                  <a:pt x="94" y="858"/>
                </a:lnTo>
                <a:lnTo>
                  <a:pt x="94" y="856"/>
                </a:lnTo>
                <a:lnTo>
                  <a:pt x="96" y="856"/>
                </a:lnTo>
                <a:lnTo>
                  <a:pt x="94" y="856"/>
                </a:lnTo>
                <a:lnTo>
                  <a:pt x="92" y="856"/>
                </a:lnTo>
                <a:lnTo>
                  <a:pt x="90" y="856"/>
                </a:lnTo>
                <a:lnTo>
                  <a:pt x="90" y="858"/>
                </a:lnTo>
                <a:lnTo>
                  <a:pt x="88" y="856"/>
                </a:lnTo>
                <a:lnTo>
                  <a:pt x="90" y="854"/>
                </a:lnTo>
                <a:lnTo>
                  <a:pt x="88" y="854"/>
                </a:lnTo>
                <a:lnTo>
                  <a:pt x="88" y="852"/>
                </a:lnTo>
                <a:lnTo>
                  <a:pt x="90" y="852"/>
                </a:lnTo>
                <a:lnTo>
                  <a:pt x="90" y="850"/>
                </a:lnTo>
                <a:lnTo>
                  <a:pt x="92" y="848"/>
                </a:lnTo>
                <a:lnTo>
                  <a:pt x="92" y="846"/>
                </a:lnTo>
                <a:lnTo>
                  <a:pt x="92" y="845"/>
                </a:lnTo>
                <a:lnTo>
                  <a:pt x="92" y="843"/>
                </a:lnTo>
                <a:lnTo>
                  <a:pt x="90" y="843"/>
                </a:lnTo>
                <a:lnTo>
                  <a:pt x="90" y="841"/>
                </a:lnTo>
                <a:lnTo>
                  <a:pt x="88" y="841"/>
                </a:lnTo>
                <a:lnTo>
                  <a:pt x="88" y="843"/>
                </a:lnTo>
                <a:lnTo>
                  <a:pt x="88" y="845"/>
                </a:lnTo>
                <a:lnTo>
                  <a:pt x="87" y="845"/>
                </a:lnTo>
                <a:lnTo>
                  <a:pt x="87" y="843"/>
                </a:lnTo>
                <a:lnTo>
                  <a:pt x="85" y="843"/>
                </a:lnTo>
                <a:lnTo>
                  <a:pt x="83" y="845"/>
                </a:lnTo>
                <a:lnTo>
                  <a:pt x="83" y="843"/>
                </a:lnTo>
                <a:lnTo>
                  <a:pt x="81" y="843"/>
                </a:lnTo>
                <a:lnTo>
                  <a:pt x="81" y="845"/>
                </a:lnTo>
                <a:lnTo>
                  <a:pt x="79" y="845"/>
                </a:lnTo>
                <a:lnTo>
                  <a:pt x="77" y="845"/>
                </a:lnTo>
                <a:lnTo>
                  <a:pt x="77" y="846"/>
                </a:lnTo>
                <a:lnTo>
                  <a:pt x="77" y="848"/>
                </a:lnTo>
                <a:lnTo>
                  <a:pt x="75" y="848"/>
                </a:lnTo>
                <a:lnTo>
                  <a:pt x="75" y="846"/>
                </a:lnTo>
                <a:lnTo>
                  <a:pt x="73" y="846"/>
                </a:lnTo>
                <a:lnTo>
                  <a:pt x="73" y="845"/>
                </a:lnTo>
                <a:lnTo>
                  <a:pt x="73" y="843"/>
                </a:lnTo>
                <a:lnTo>
                  <a:pt x="75" y="843"/>
                </a:lnTo>
                <a:lnTo>
                  <a:pt x="73" y="841"/>
                </a:lnTo>
                <a:lnTo>
                  <a:pt x="73" y="843"/>
                </a:lnTo>
                <a:lnTo>
                  <a:pt x="71" y="843"/>
                </a:lnTo>
                <a:lnTo>
                  <a:pt x="71" y="845"/>
                </a:lnTo>
                <a:lnTo>
                  <a:pt x="69" y="843"/>
                </a:lnTo>
                <a:lnTo>
                  <a:pt x="71" y="841"/>
                </a:lnTo>
                <a:lnTo>
                  <a:pt x="73" y="841"/>
                </a:lnTo>
                <a:lnTo>
                  <a:pt x="73" y="839"/>
                </a:lnTo>
                <a:lnTo>
                  <a:pt x="73" y="837"/>
                </a:lnTo>
                <a:lnTo>
                  <a:pt x="75" y="837"/>
                </a:lnTo>
                <a:lnTo>
                  <a:pt x="75" y="835"/>
                </a:lnTo>
                <a:lnTo>
                  <a:pt x="77" y="835"/>
                </a:lnTo>
                <a:lnTo>
                  <a:pt x="77" y="833"/>
                </a:lnTo>
                <a:lnTo>
                  <a:pt x="75" y="833"/>
                </a:lnTo>
                <a:lnTo>
                  <a:pt x="75" y="831"/>
                </a:lnTo>
                <a:lnTo>
                  <a:pt x="73" y="831"/>
                </a:lnTo>
                <a:lnTo>
                  <a:pt x="73" y="829"/>
                </a:lnTo>
                <a:lnTo>
                  <a:pt x="73" y="827"/>
                </a:lnTo>
                <a:lnTo>
                  <a:pt x="71" y="827"/>
                </a:lnTo>
                <a:lnTo>
                  <a:pt x="71" y="829"/>
                </a:lnTo>
                <a:lnTo>
                  <a:pt x="69" y="829"/>
                </a:lnTo>
                <a:lnTo>
                  <a:pt x="67" y="829"/>
                </a:lnTo>
                <a:lnTo>
                  <a:pt x="67" y="831"/>
                </a:lnTo>
                <a:lnTo>
                  <a:pt x="65" y="831"/>
                </a:lnTo>
                <a:lnTo>
                  <a:pt x="64" y="829"/>
                </a:lnTo>
                <a:lnTo>
                  <a:pt x="62" y="829"/>
                </a:lnTo>
                <a:lnTo>
                  <a:pt x="60" y="829"/>
                </a:lnTo>
                <a:lnTo>
                  <a:pt x="58" y="829"/>
                </a:lnTo>
                <a:lnTo>
                  <a:pt x="56" y="829"/>
                </a:lnTo>
                <a:lnTo>
                  <a:pt x="56" y="827"/>
                </a:lnTo>
                <a:lnTo>
                  <a:pt x="56" y="825"/>
                </a:lnTo>
                <a:lnTo>
                  <a:pt x="54" y="825"/>
                </a:lnTo>
                <a:lnTo>
                  <a:pt x="54" y="823"/>
                </a:lnTo>
                <a:lnTo>
                  <a:pt x="54" y="821"/>
                </a:lnTo>
                <a:lnTo>
                  <a:pt x="52" y="820"/>
                </a:lnTo>
                <a:lnTo>
                  <a:pt x="50" y="820"/>
                </a:lnTo>
                <a:lnTo>
                  <a:pt x="48" y="821"/>
                </a:lnTo>
                <a:lnTo>
                  <a:pt x="46" y="821"/>
                </a:lnTo>
                <a:lnTo>
                  <a:pt x="46" y="823"/>
                </a:lnTo>
                <a:lnTo>
                  <a:pt x="44" y="821"/>
                </a:lnTo>
                <a:lnTo>
                  <a:pt x="42" y="820"/>
                </a:lnTo>
                <a:lnTo>
                  <a:pt x="42" y="818"/>
                </a:lnTo>
                <a:lnTo>
                  <a:pt x="40" y="818"/>
                </a:lnTo>
                <a:lnTo>
                  <a:pt x="40" y="816"/>
                </a:lnTo>
                <a:lnTo>
                  <a:pt x="40" y="814"/>
                </a:lnTo>
                <a:lnTo>
                  <a:pt x="40" y="812"/>
                </a:lnTo>
                <a:lnTo>
                  <a:pt x="39" y="812"/>
                </a:lnTo>
                <a:lnTo>
                  <a:pt x="39" y="810"/>
                </a:lnTo>
                <a:lnTo>
                  <a:pt x="39" y="808"/>
                </a:lnTo>
                <a:lnTo>
                  <a:pt x="37" y="806"/>
                </a:lnTo>
                <a:lnTo>
                  <a:pt x="35" y="806"/>
                </a:lnTo>
                <a:lnTo>
                  <a:pt x="35" y="804"/>
                </a:lnTo>
                <a:lnTo>
                  <a:pt x="35" y="802"/>
                </a:lnTo>
                <a:lnTo>
                  <a:pt x="33" y="800"/>
                </a:lnTo>
                <a:lnTo>
                  <a:pt x="31" y="798"/>
                </a:lnTo>
                <a:lnTo>
                  <a:pt x="31" y="797"/>
                </a:lnTo>
                <a:lnTo>
                  <a:pt x="29" y="797"/>
                </a:lnTo>
                <a:lnTo>
                  <a:pt x="29" y="795"/>
                </a:lnTo>
                <a:lnTo>
                  <a:pt x="27" y="793"/>
                </a:lnTo>
                <a:lnTo>
                  <a:pt x="27" y="791"/>
                </a:lnTo>
                <a:lnTo>
                  <a:pt x="25" y="791"/>
                </a:lnTo>
                <a:lnTo>
                  <a:pt x="25" y="789"/>
                </a:lnTo>
                <a:lnTo>
                  <a:pt x="25" y="787"/>
                </a:lnTo>
                <a:lnTo>
                  <a:pt x="23" y="785"/>
                </a:lnTo>
                <a:lnTo>
                  <a:pt x="23" y="783"/>
                </a:lnTo>
                <a:lnTo>
                  <a:pt x="21" y="781"/>
                </a:lnTo>
                <a:lnTo>
                  <a:pt x="19" y="779"/>
                </a:lnTo>
                <a:lnTo>
                  <a:pt x="17" y="779"/>
                </a:lnTo>
                <a:lnTo>
                  <a:pt x="17" y="777"/>
                </a:lnTo>
                <a:lnTo>
                  <a:pt x="17" y="775"/>
                </a:lnTo>
                <a:lnTo>
                  <a:pt x="16" y="773"/>
                </a:lnTo>
                <a:lnTo>
                  <a:pt x="16" y="772"/>
                </a:lnTo>
                <a:lnTo>
                  <a:pt x="16" y="770"/>
                </a:lnTo>
                <a:lnTo>
                  <a:pt x="14" y="770"/>
                </a:lnTo>
                <a:lnTo>
                  <a:pt x="12" y="770"/>
                </a:lnTo>
                <a:lnTo>
                  <a:pt x="12" y="768"/>
                </a:lnTo>
                <a:lnTo>
                  <a:pt x="10" y="768"/>
                </a:lnTo>
                <a:lnTo>
                  <a:pt x="10" y="766"/>
                </a:lnTo>
                <a:lnTo>
                  <a:pt x="8" y="766"/>
                </a:lnTo>
                <a:lnTo>
                  <a:pt x="6" y="768"/>
                </a:lnTo>
                <a:lnTo>
                  <a:pt x="4" y="768"/>
                </a:lnTo>
                <a:lnTo>
                  <a:pt x="2" y="770"/>
                </a:lnTo>
                <a:lnTo>
                  <a:pt x="0" y="770"/>
                </a:lnTo>
                <a:lnTo>
                  <a:pt x="0" y="768"/>
                </a:lnTo>
                <a:lnTo>
                  <a:pt x="0" y="766"/>
                </a:lnTo>
                <a:lnTo>
                  <a:pt x="0" y="764"/>
                </a:lnTo>
                <a:lnTo>
                  <a:pt x="0" y="762"/>
                </a:lnTo>
                <a:lnTo>
                  <a:pt x="0" y="760"/>
                </a:lnTo>
                <a:lnTo>
                  <a:pt x="0" y="758"/>
                </a:lnTo>
                <a:lnTo>
                  <a:pt x="0" y="754"/>
                </a:lnTo>
                <a:lnTo>
                  <a:pt x="0" y="752"/>
                </a:lnTo>
                <a:lnTo>
                  <a:pt x="0" y="750"/>
                </a:lnTo>
                <a:lnTo>
                  <a:pt x="0" y="749"/>
                </a:lnTo>
                <a:lnTo>
                  <a:pt x="0" y="747"/>
                </a:lnTo>
                <a:lnTo>
                  <a:pt x="0" y="745"/>
                </a:lnTo>
                <a:lnTo>
                  <a:pt x="0" y="743"/>
                </a:lnTo>
                <a:lnTo>
                  <a:pt x="0" y="739"/>
                </a:lnTo>
                <a:lnTo>
                  <a:pt x="0" y="735"/>
                </a:lnTo>
                <a:lnTo>
                  <a:pt x="0" y="731"/>
                </a:lnTo>
                <a:lnTo>
                  <a:pt x="0" y="724"/>
                </a:lnTo>
                <a:lnTo>
                  <a:pt x="0" y="722"/>
                </a:lnTo>
                <a:lnTo>
                  <a:pt x="0" y="716"/>
                </a:lnTo>
                <a:lnTo>
                  <a:pt x="0" y="714"/>
                </a:lnTo>
                <a:lnTo>
                  <a:pt x="0" y="710"/>
                </a:lnTo>
                <a:lnTo>
                  <a:pt x="0" y="704"/>
                </a:lnTo>
                <a:lnTo>
                  <a:pt x="0" y="699"/>
                </a:lnTo>
                <a:lnTo>
                  <a:pt x="0" y="693"/>
                </a:lnTo>
                <a:lnTo>
                  <a:pt x="0" y="685"/>
                </a:lnTo>
                <a:lnTo>
                  <a:pt x="0" y="681"/>
                </a:lnTo>
                <a:lnTo>
                  <a:pt x="0" y="674"/>
                </a:lnTo>
                <a:lnTo>
                  <a:pt x="0" y="670"/>
                </a:lnTo>
                <a:lnTo>
                  <a:pt x="0" y="660"/>
                </a:lnTo>
                <a:lnTo>
                  <a:pt x="0" y="653"/>
                </a:lnTo>
                <a:lnTo>
                  <a:pt x="0" y="649"/>
                </a:lnTo>
                <a:lnTo>
                  <a:pt x="0" y="647"/>
                </a:lnTo>
                <a:lnTo>
                  <a:pt x="0" y="645"/>
                </a:lnTo>
                <a:lnTo>
                  <a:pt x="0" y="643"/>
                </a:lnTo>
                <a:lnTo>
                  <a:pt x="0" y="639"/>
                </a:lnTo>
                <a:lnTo>
                  <a:pt x="0" y="628"/>
                </a:lnTo>
                <a:lnTo>
                  <a:pt x="0" y="626"/>
                </a:lnTo>
                <a:lnTo>
                  <a:pt x="0" y="618"/>
                </a:lnTo>
                <a:lnTo>
                  <a:pt x="0" y="610"/>
                </a:lnTo>
                <a:lnTo>
                  <a:pt x="0" y="601"/>
                </a:lnTo>
                <a:lnTo>
                  <a:pt x="0" y="599"/>
                </a:lnTo>
                <a:lnTo>
                  <a:pt x="0" y="595"/>
                </a:lnTo>
                <a:lnTo>
                  <a:pt x="0" y="578"/>
                </a:lnTo>
                <a:lnTo>
                  <a:pt x="0" y="576"/>
                </a:lnTo>
                <a:lnTo>
                  <a:pt x="0" y="568"/>
                </a:lnTo>
                <a:lnTo>
                  <a:pt x="0" y="562"/>
                </a:lnTo>
                <a:lnTo>
                  <a:pt x="0" y="557"/>
                </a:lnTo>
                <a:lnTo>
                  <a:pt x="0" y="555"/>
                </a:lnTo>
                <a:lnTo>
                  <a:pt x="0" y="553"/>
                </a:lnTo>
                <a:lnTo>
                  <a:pt x="0" y="551"/>
                </a:lnTo>
                <a:lnTo>
                  <a:pt x="0" y="547"/>
                </a:lnTo>
                <a:lnTo>
                  <a:pt x="0" y="545"/>
                </a:lnTo>
                <a:lnTo>
                  <a:pt x="0" y="543"/>
                </a:lnTo>
                <a:lnTo>
                  <a:pt x="0" y="541"/>
                </a:lnTo>
                <a:lnTo>
                  <a:pt x="0" y="539"/>
                </a:lnTo>
                <a:lnTo>
                  <a:pt x="0" y="535"/>
                </a:lnTo>
                <a:lnTo>
                  <a:pt x="0" y="533"/>
                </a:lnTo>
                <a:lnTo>
                  <a:pt x="0" y="532"/>
                </a:lnTo>
                <a:lnTo>
                  <a:pt x="0" y="530"/>
                </a:lnTo>
                <a:lnTo>
                  <a:pt x="0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8"/>
                </a:lnTo>
                <a:lnTo>
                  <a:pt x="0" y="514"/>
                </a:lnTo>
                <a:lnTo>
                  <a:pt x="0" y="512"/>
                </a:lnTo>
                <a:lnTo>
                  <a:pt x="0" y="510"/>
                </a:lnTo>
                <a:lnTo>
                  <a:pt x="0" y="509"/>
                </a:lnTo>
                <a:lnTo>
                  <a:pt x="0" y="507"/>
                </a:lnTo>
                <a:lnTo>
                  <a:pt x="0" y="503"/>
                </a:lnTo>
                <a:lnTo>
                  <a:pt x="0" y="501"/>
                </a:lnTo>
                <a:lnTo>
                  <a:pt x="0" y="499"/>
                </a:lnTo>
                <a:lnTo>
                  <a:pt x="0" y="497"/>
                </a:lnTo>
                <a:lnTo>
                  <a:pt x="0" y="495"/>
                </a:lnTo>
                <a:lnTo>
                  <a:pt x="0" y="493"/>
                </a:lnTo>
                <a:lnTo>
                  <a:pt x="0" y="491"/>
                </a:lnTo>
                <a:lnTo>
                  <a:pt x="0" y="489"/>
                </a:lnTo>
                <a:lnTo>
                  <a:pt x="0" y="487"/>
                </a:lnTo>
                <a:lnTo>
                  <a:pt x="0" y="485"/>
                </a:lnTo>
                <a:lnTo>
                  <a:pt x="0" y="484"/>
                </a:lnTo>
                <a:lnTo>
                  <a:pt x="0" y="476"/>
                </a:lnTo>
                <a:lnTo>
                  <a:pt x="0" y="474"/>
                </a:lnTo>
                <a:lnTo>
                  <a:pt x="0" y="472"/>
                </a:lnTo>
                <a:lnTo>
                  <a:pt x="0" y="470"/>
                </a:lnTo>
                <a:lnTo>
                  <a:pt x="0" y="464"/>
                </a:lnTo>
                <a:lnTo>
                  <a:pt x="0" y="461"/>
                </a:lnTo>
                <a:lnTo>
                  <a:pt x="0" y="451"/>
                </a:lnTo>
                <a:lnTo>
                  <a:pt x="0" y="449"/>
                </a:lnTo>
                <a:lnTo>
                  <a:pt x="0" y="447"/>
                </a:lnTo>
                <a:lnTo>
                  <a:pt x="0" y="445"/>
                </a:lnTo>
                <a:lnTo>
                  <a:pt x="0" y="443"/>
                </a:lnTo>
                <a:lnTo>
                  <a:pt x="0" y="441"/>
                </a:lnTo>
                <a:lnTo>
                  <a:pt x="0" y="437"/>
                </a:lnTo>
                <a:lnTo>
                  <a:pt x="0" y="436"/>
                </a:lnTo>
                <a:lnTo>
                  <a:pt x="0" y="434"/>
                </a:lnTo>
                <a:lnTo>
                  <a:pt x="0" y="432"/>
                </a:lnTo>
                <a:lnTo>
                  <a:pt x="0" y="428"/>
                </a:lnTo>
                <a:lnTo>
                  <a:pt x="0" y="426"/>
                </a:lnTo>
                <a:lnTo>
                  <a:pt x="0" y="422"/>
                </a:lnTo>
                <a:lnTo>
                  <a:pt x="0" y="418"/>
                </a:lnTo>
                <a:lnTo>
                  <a:pt x="0" y="416"/>
                </a:lnTo>
                <a:lnTo>
                  <a:pt x="0" y="413"/>
                </a:lnTo>
                <a:lnTo>
                  <a:pt x="0" y="411"/>
                </a:lnTo>
                <a:lnTo>
                  <a:pt x="0" y="407"/>
                </a:lnTo>
                <a:lnTo>
                  <a:pt x="0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0" y="395"/>
                </a:lnTo>
                <a:lnTo>
                  <a:pt x="0" y="393"/>
                </a:lnTo>
                <a:lnTo>
                  <a:pt x="0" y="391"/>
                </a:lnTo>
                <a:lnTo>
                  <a:pt x="0" y="390"/>
                </a:lnTo>
                <a:lnTo>
                  <a:pt x="0" y="388"/>
                </a:lnTo>
                <a:lnTo>
                  <a:pt x="0" y="386"/>
                </a:lnTo>
                <a:lnTo>
                  <a:pt x="0" y="384"/>
                </a:lnTo>
                <a:lnTo>
                  <a:pt x="0" y="382"/>
                </a:lnTo>
                <a:lnTo>
                  <a:pt x="0" y="380"/>
                </a:lnTo>
                <a:lnTo>
                  <a:pt x="0" y="378"/>
                </a:lnTo>
                <a:lnTo>
                  <a:pt x="0" y="376"/>
                </a:lnTo>
                <a:lnTo>
                  <a:pt x="0" y="374"/>
                </a:lnTo>
                <a:lnTo>
                  <a:pt x="0" y="370"/>
                </a:lnTo>
                <a:lnTo>
                  <a:pt x="0" y="366"/>
                </a:lnTo>
                <a:lnTo>
                  <a:pt x="0" y="363"/>
                </a:lnTo>
                <a:lnTo>
                  <a:pt x="0" y="361"/>
                </a:lnTo>
                <a:lnTo>
                  <a:pt x="0" y="359"/>
                </a:lnTo>
                <a:lnTo>
                  <a:pt x="0" y="357"/>
                </a:lnTo>
                <a:lnTo>
                  <a:pt x="0" y="355"/>
                </a:lnTo>
                <a:lnTo>
                  <a:pt x="0" y="353"/>
                </a:lnTo>
                <a:lnTo>
                  <a:pt x="0" y="351"/>
                </a:lnTo>
                <a:lnTo>
                  <a:pt x="0" y="349"/>
                </a:lnTo>
                <a:lnTo>
                  <a:pt x="0" y="347"/>
                </a:lnTo>
                <a:lnTo>
                  <a:pt x="0" y="345"/>
                </a:lnTo>
                <a:lnTo>
                  <a:pt x="0" y="343"/>
                </a:lnTo>
                <a:lnTo>
                  <a:pt x="0" y="342"/>
                </a:lnTo>
                <a:lnTo>
                  <a:pt x="0" y="340"/>
                </a:lnTo>
                <a:lnTo>
                  <a:pt x="0" y="338"/>
                </a:lnTo>
                <a:lnTo>
                  <a:pt x="0" y="336"/>
                </a:lnTo>
                <a:lnTo>
                  <a:pt x="0" y="334"/>
                </a:lnTo>
                <a:lnTo>
                  <a:pt x="0" y="332"/>
                </a:lnTo>
                <a:lnTo>
                  <a:pt x="0" y="330"/>
                </a:lnTo>
                <a:lnTo>
                  <a:pt x="0" y="326"/>
                </a:lnTo>
                <a:lnTo>
                  <a:pt x="0" y="324"/>
                </a:lnTo>
                <a:lnTo>
                  <a:pt x="0" y="322"/>
                </a:lnTo>
                <a:lnTo>
                  <a:pt x="0" y="320"/>
                </a:lnTo>
                <a:lnTo>
                  <a:pt x="0" y="318"/>
                </a:lnTo>
                <a:lnTo>
                  <a:pt x="0" y="317"/>
                </a:lnTo>
                <a:lnTo>
                  <a:pt x="0" y="313"/>
                </a:lnTo>
                <a:lnTo>
                  <a:pt x="0" y="307"/>
                </a:lnTo>
                <a:lnTo>
                  <a:pt x="0" y="305"/>
                </a:lnTo>
                <a:lnTo>
                  <a:pt x="0" y="303"/>
                </a:lnTo>
                <a:lnTo>
                  <a:pt x="0" y="301"/>
                </a:lnTo>
                <a:lnTo>
                  <a:pt x="0" y="299"/>
                </a:lnTo>
                <a:lnTo>
                  <a:pt x="0" y="297"/>
                </a:lnTo>
                <a:lnTo>
                  <a:pt x="0" y="295"/>
                </a:lnTo>
                <a:lnTo>
                  <a:pt x="0" y="294"/>
                </a:lnTo>
                <a:lnTo>
                  <a:pt x="0" y="292"/>
                </a:lnTo>
                <a:lnTo>
                  <a:pt x="0" y="290"/>
                </a:lnTo>
                <a:lnTo>
                  <a:pt x="0" y="288"/>
                </a:lnTo>
                <a:lnTo>
                  <a:pt x="0" y="286"/>
                </a:lnTo>
                <a:lnTo>
                  <a:pt x="0" y="284"/>
                </a:lnTo>
                <a:lnTo>
                  <a:pt x="0" y="282"/>
                </a:lnTo>
                <a:lnTo>
                  <a:pt x="0" y="280"/>
                </a:lnTo>
                <a:lnTo>
                  <a:pt x="0" y="278"/>
                </a:lnTo>
                <a:lnTo>
                  <a:pt x="0" y="276"/>
                </a:lnTo>
                <a:lnTo>
                  <a:pt x="0" y="274"/>
                </a:lnTo>
                <a:lnTo>
                  <a:pt x="0" y="270"/>
                </a:lnTo>
                <a:lnTo>
                  <a:pt x="0" y="269"/>
                </a:lnTo>
                <a:lnTo>
                  <a:pt x="0" y="267"/>
                </a:lnTo>
                <a:lnTo>
                  <a:pt x="0" y="265"/>
                </a:lnTo>
                <a:lnTo>
                  <a:pt x="0" y="263"/>
                </a:lnTo>
                <a:lnTo>
                  <a:pt x="0" y="261"/>
                </a:lnTo>
                <a:lnTo>
                  <a:pt x="0" y="257"/>
                </a:lnTo>
                <a:lnTo>
                  <a:pt x="0" y="253"/>
                </a:lnTo>
                <a:lnTo>
                  <a:pt x="0" y="251"/>
                </a:lnTo>
                <a:lnTo>
                  <a:pt x="0" y="249"/>
                </a:lnTo>
                <a:lnTo>
                  <a:pt x="0" y="247"/>
                </a:lnTo>
                <a:lnTo>
                  <a:pt x="0" y="246"/>
                </a:lnTo>
                <a:lnTo>
                  <a:pt x="0" y="242"/>
                </a:lnTo>
                <a:lnTo>
                  <a:pt x="0" y="234"/>
                </a:lnTo>
                <a:lnTo>
                  <a:pt x="0" y="230"/>
                </a:lnTo>
                <a:lnTo>
                  <a:pt x="0" y="228"/>
                </a:lnTo>
                <a:lnTo>
                  <a:pt x="0" y="222"/>
                </a:lnTo>
                <a:lnTo>
                  <a:pt x="0" y="215"/>
                </a:lnTo>
                <a:lnTo>
                  <a:pt x="0" y="213"/>
                </a:lnTo>
                <a:lnTo>
                  <a:pt x="0" y="211"/>
                </a:lnTo>
                <a:lnTo>
                  <a:pt x="0" y="209"/>
                </a:lnTo>
                <a:lnTo>
                  <a:pt x="0" y="201"/>
                </a:lnTo>
                <a:lnTo>
                  <a:pt x="0" y="199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0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2"/>
                </a:lnTo>
                <a:lnTo>
                  <a:pt x="0" y="180"/>
                </a:lnTo>
                <a:lnTo>
                  <a:pt x="0" y="176"/>
                </a:lnTo>
                <a:lnTo>
                  <a:pt x="0" y="174"/>
                </a:lnTo>
                <a:lnTo>
                  <a:pt x="0" y="173"/>
                </a:lnTo>
                <a:lnTo>
                  <a:pt x="0" y="171"/>
                </a:lnTo>
                <a:lnTo>
                  <a:pt x="0" y="167"/>
                </a:lnTo>
                <a:lnTo>
                  <a:pt x="0" y="163"/>
                </a:lnTo>
                <a:lnTo>
                  <a:pt x="0" y="161"/>
                </a:lnTo>
                <a:lnTo>
                  <a:pt x="0" y="159"/>
                </a:lnTo>
                <a:lnTo>
                  <a:pt x="0" y="157"/>
                </a:lnTo>
                <a:lnTo>
                  <a:pt x="0" y="151"/>
                </a:lnTo>
                <a:lnTo>
                  <a:pt x="0" y="150"/>
                </a:lnTo>
                <a:lnTo>
                  <a:pt x="0" y="146"/>
                </a:lnTo>
                <a:lnTo>
                  <a:pt x="0" y="144"/>
                </a:lnTo>
                <a:lnTo>
                  <a:pt x="0" y="142"/>
                </a:lnTo>
                <a:lnTo>
                  <a:pt x="0" y="136"/>
                </a:lnTo>
                <a:lnTo>
                  <a:pt x="0" y="132"/>
                </a:lnTo>
                <a:lnTo>
                  <a:pt x="0" y="128"/>
                </a:lnTo>
                <a:lnTo>
                  <a:pt x="0" y="126"/>
                </a:lnTo>
                <a:lnTo>
                  <a:pt x="0" y="119"/>
                </a:lnTo>
                <a:lnTo>
                  <a:pt x="0" y="117"/>
                </a:lnTo>
                <a:lnTo>
                  <a:pt x="0" y="115"/>
                </a:lnTo>
                <a:lnTo>
                  <a:pt x="0" y="113"/>
                </a:lnTo>
                <a:lnTo>
                  <a:pt x="0" y="111"/>
                </a:lnTo>
                <a:lnTo>
                  <a:pt x="0" y="109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0" y="88"/>
                </a:lnTo>
                <a:lnTo>
                  <a:pt x="0" y="86"/>
                </a:lnTo>
                <a:lnTo>
                  <a:pt x="0" y="84"/>
                </a:lnTo>
                <a:lnTo>
                  <a:pt x="0" y="82"/>
                </a:lnTo>
                <a:lnTo>
                  <a:pt x="0" y="65"/>
                </a:lnTo>
                <a:lnTo>
                  <a:pt x="0" y="61"/>
                </a:lnTo>
                <a:lnTo>
                  <a:pt x="0" y="59"/>
                </a:lnTo>
                <a:lnTo>
                  <a:pt x="0" y="57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2"/>
                </a:lnTo>
                <a:lnTo>
                  <a:pt x="0" y="40"/>
                </a:lnTo>
                <a:lnTo>
                  <a:pt x="0" y="36"/>
                </a:lnTo>
                <a:lnTo>
                  <a:pt x="0" y="23"/>
                </a:lnTo>
                <a:lnTo>
                  <a:pt x="0" y="21"/>
                </a:lnTo>
                <a:lnTo>
                  <a:pt x="0" y="15"/>
                </a:lnTo>
                <a:lnTo>
                  <a:pt x="0" y="9"/>
                </a:lnTo>
                <a:lnTo>
                  <a:pt x="0" y="0"/>
                </a:lnTo>
                <a:lnTo>
                  <a:pt x="14" y="0"/>
                </a:lnTo>
                <a:lnTo>
                  <a:pt x="19" y="0"/>
                </a:lnTo>
                <a:lnTo>
                  <a:pt x="21" y="0"/>
                </a:lnTo>
                <a:lnTo>
                  <a:pt x="23" y="0"/>
                </a:lnTo>
                <a:lnTo>
                  <a:pt x="96" y="0"/>
                </a:lnTo>
                <a:lnTo>
                  <a:pt x="112" y="0"/>
                </a:lnTo>
                <a:lnTo>
                  <a:pt x="113" y="0"/>
                </a:lnTo>
                <a:lnTo>
                  <a:pt x="144" y="0"/>
                </a:lnTo>
                <a:lnTo>
                  <a:pt x="150" y="0"/>
                </a:lnTo>
                <a:lnTo>
                  <a:pt x="152" y="0"/>
                </a:lnTo>
                <a:lnTo>
                  <a:pt x="177" y="0"/>
                </a:lnTo>
                <a:lnTo>
                  <a:pt x="219" y="0"/>
                </a:lnTo>
                <a:lnTo>
                  <a:pt x="233" y="0"/>
                </a:lnTo>
                <a:lnTo>
                  <a:pt x="256" y="0"/>
                </a:lnTo>
                <a:lnTo>
                  <a:pt x="259" y="0"/>
                </a:lnTo>
                <a:lnTo>
                  <a:pt x="294" y="0"/>
                </a:lnTo>
                <a:lnTo>
                  <a:pt x="329" y="2"/>
                </a:lnTo>
                <a:lnTo>
                  <a:pt x="330" y="2"/>
                </a:lnTo>
                <a:lnTo>
                  <a:pt x="338" y="2"/>
                </a:lnTo>
                <a:lnTo>
                  <a:pt x="348" y="2"/>
                </a:lnTo>
                <a:lnTo>
                  <a:pt x="350" y="2"/>
                </a:lnTo>
                <a:lnTo>
                  <a:pt x="357" y="2"/>
                </a:lnTo>
                <a:lnTo>
                  <a:pt x="363" y="2"/>
                </a:lnTo>
                <a:lnTo>
                  <a:pt x="365" y="2"/>
                </a:lnTo>
                <a:lnTo>
                  <a:pt x="392" y="2"/>
                </a:lnTo>
                <a:lnTo>
                  <a:pt x="411" y="2"/>
                </a:lnTo>
                <a:lnTo>
                  <a:pt x="457" y="2"/>
                </a:lnTo>
                <a:lnTo>
                  <a:pt x="461" y="2"/>
                </a:lnTo>
                <a:lnTo>
                  <a:pt x="507" y="2"/>
                </a:lnTo>
                <a:lnTo>
                  <a:pt x="538" y="2"/>
                </a:lnTo>
                <a:lnTo>
                  <a:pt x="559" y="2"/>
                </a:lnTo>
                <a:lnTo>
                  <a:pt x="561" y="2"/>
                </a:lnTo>
                <a:lnTo>
                  <a:pt x="578" y="2"/>
                </a:lnTo>
                <a:lnTo>
                  <a:pt x="665" y="2"/>
                </a:lnTo>
                <a:lnTo>
                  <a:pt x="666" y="2"/>
                </a:lnTo>
                <a:lnTo>
                  <a:pt x="676" y="2"/>
                </a:lnTo>
                <a:lnTo>
                  <a:pt x="724" y="2"/>
                </a:lnTo>
                <a:lnTo>
                  <a:pt x="726" y="2"/>
                </a:lnTo>
                <a:lnTo>
                  <a:pt x="757" y="4"/>
                </a:lnTo>
                <a:lnTo>
                  <a:pt x="832" y="4"/>
                </a:lnTo>
                <a:lnTo>
                  <a:pt x="837" y="4"/>
                </a:lnTo>
                <a:lnTo>
                  <a:pt x="853" y="4"/>
                </a:lnTo>
                <a:lnTo>
                  <a:pt x="903" y="6"/>
                </a:lnTo>
                <a:lnTo>
                  <a:pt x="920" y="6"/>
                </a:lnTo>
                <a:lnTo>
                  <a:pt x="953" y="6"/>
                </a:lnTo>
                <a:lnTo>
                  <a:pt x="955" y="6"/>
                </a:lnTo>
                <a:lnTo>
                  <a:pt x="962" y="6"/>
                </a:lnTo>
                <a:lnTo>
                  <a:pt x="1020" y="6"/>
                </a:lnTo>
                <a:lnTo>
                  <a:pt x="1072" y="7"/>
                </a:lnTo>
                <a:lnTo>
                  <a:pt x="1083" y="7"/>
                </a:lnTo>
                <a:lnTo>
                  <a:pt x="1085" y="7"/>
                </a:lnTo>
                <a:lnTo>
                  <a:pt x="1087" y="7"/>
                </a:lnTo>
                <a:lnTo>
                  <a:pt x="1097" y="7"/>
                </a:lnTo>
                <a:lnTo>
                  <a:pt x="1148" y="7"/>
                </a:lnTo>
                <a:lnTo>
                  <a:pt x="1162" y="7"/>
                </a:lnTo>
                <a:lnTo>
                  <a:pt x="1179" y="7"/>
                </a:lnTo>
                <a:lnTo>
                  <a:pt x="1246" y="9"/>
                </a:lnTo>
                <a:lnTo>
                  <a:pt x="1300" y="9"/>
                </a:lnTo>
                <a:lnTo>
                  <a:pt x="1333" y="9"/>
                </a:lnTo>
                <a:lnTo>
                  <a:pt x="1352" y="9"/>
                </a:lnTo>
                <a:lnTo>
                  <a:pt x="1371" y="9"/>
                </a:lnTo>
                <a:lnTo>
                  <a:pt x="1381" y="9"/>
                </a:lnTo>
                <a:lnTo>
                  <a:pt x="1392" y="9"/>
                </a:lnTo>
                <a:lnTo>
                  <a:pt x="1415" y="9"/>
                </a:lnTo>
                <a:lnTo>
                  <a:pt x="1485" y="9"/>
                </a:lnTo>
                <a:lnTo>
                  <a:pt x="1519" y="9"/>
                </a:lnTo>
                <a:lnTo>
                  <a:pt x="1525" y="9"/>
                </a:lnTo>
                <a:lnTo>
                  <a:pt x="1527" y="9"/>
                </a:lnTo>
                <a:lnTo>
                  <a:pt x="1529" y="9"/>
                </a:lnTo>
                <a:lnTo>
                  <a:pt x="1554" y="9"/>
                </a:lnTo>
                <a:lnTo>
                  <a:pt x="1558" y="9"/>
                </a:lnTo>
                <a:lnTo>
                  <a:pt x="1569" y="9"/>
                </a:lnTo>
                <a:lnTo>
                  <a:pt x="1582" y="9"/>
                </a:lnTo>
                <a:lnTo>
                  <a:pt x="1630" y="11"/>
                </a:lnTo>
                <a:lnTo>
                  <a:pt x="1646" y="9"/>
                </a:lnTo>
                <a:lnTo>
                  <a:pt x="1684" y="11"/>
                </a:lnTo>
                <a:lnTo>
                  <a:pt x="1725" y="11"/>
                </a:lnTo>
                <a:lnTo>
                  <a:pt x="1736" y="11"/>
                </a:lnTo>
                <a:lnTo>
                  <a:pt x="1753" y="11"/>
                </a:lnTo>
                <a:lnTo>
                  <a:pt x="1755" y="11"/>
                </a:lnTo>
                <a:lnTo>
                  <a:pt x="1778" y="11"/>
                </a:lnTo>
                <a:lnTo>
                  <a:pt x="1780" y="11"/>
                </a:lnTo>
                <a:lnTo>
                  <a:pt x="1811" y="11"/>
                </a:lnTo>
                <a:lnTo>
                  <a:pt x="1815" y="11"/>
                </a:lnTo>
                <a:lnTo>
                  <a:pt x="1817" y="11"/>
                </a:lnTo>
                <a:lnTo>
                  <a:pt x="1815" y="15"/>
                </a:lnTo>
                <a:lnTo>
                  <a:pt x="1815" y="21"/>
                </a:lnTo>
                <a:lnTo>
                  <a:pt x="1811" y="27"/>
                </a:lnTo>
                <a:lnTo>
                  <a:pt x="1805" y="32"/>
                </a:lnTo>
                <a:lnTo>
                  <a:pt x="1803" y="32"/>
                </a:lnTo>
                <a:lnTo>
                  <a:pt x="1798" y="40"/>
                </a:lnTo>
                <a:lnTo>
                  <a:pt x="1794" y="44"/>
                </a:lnTo>
                <a:lnTo>
                  <a:pt x="1794" y="46"/>
                </a:lnTo>
                <a:lnTo>
                  <a:pt x="1796" y="52"/>
                </a:lnTo>
                <a:lnTo>
                  <a:pt x="1796" y="54"/>
                </a:lnTo>
                <a:lnTo>
                  <a:pt x="1794" y="54"/>
                </a:lnTo>
                <a:lnTo>
                  <a:pt x="1788" y="59"/>
                </a:lnTo>
                <a:lnTo>
                  <a:pt x="1786" y="65"/>
                </a:lnTo>
                <a:lnTo>
                  <a:pt x="1786" y="73"/>
                </a:lnTo>
                <a:lnTo>
                  <a:pt x="1790" y="78"/>
                </a:lnTo>
                <a:lnTo>
                  <a:pt x="1798" y="84"/>
                </a:lnTo>
                <a:lnTo>
                  <a:pt x="1809" y="90"/>
                </a:lnTo>
                <a:lnTo>
                  <a:pt x="1813" y="90"/>
                </a:lnTo>
                <a:lnTo>
                  <a:pt x="1821" y="90"/>
                </a:lnTo>
                <a:lnTo>
                  <a:pt x="1830" y="86"/>
                </a:lnTo>
                <a:lnTo>
                  <a:pt x="1836" y="77"/>
                </a:lnTo>
                <a:lnTo>
                  <a:pt x="1838" y="69"/>
                </a:lnTo>
                <a:lnTo>
                  <a:pt x="1836" y="55"/>
                </a:lnTo>
                <a:lnTo>
                  <a:pt x="1834" y="50"/>
                </a:lnTo>
                <a:lnTo>
                  <a:pt x="1834" y="48"/>
                </a:lnTo>
                <a:lnTo>
                  <a:pt x="1838" y="46"/>
                </a:lnTo>
                <a:lnTo>
                  <a:pt x="1838" y="42"/>
                </a:lnTo>
                <a:lnTo>
                  <a:pt x="1836" y="40"/>
                </a:lnTo>
                <a:lnTo>
                  <a:pt x="1834" y="36"/>
                </a:lnTo>
                <a:lnTo>
                  <a:pt x="1834" y="34"/>
                </a:lnTo>
                <a:lnTo>
                  <a:pt x="1836" y="34"/>
                </a:lnTo>
                <a:lnTo>
                  <a:pt x="1836" y="30"/>
                </a:lnTo>
                <a:lnTo>
                  <a:pt x="1842" y="27"/>
                </a:lnTo>
                <a:lnTo>
                  <a:pt x="1853" y="23"/>
                </a:lnTo>
                <a:lnTo>
                  <a:pt x="1859" y="25"/>
                </a:lnTo>
                <a:lnTo>
                  <a:pt x="1863" y="29"/>
                </a:lnTo>
                <a:lnTo>
                  <a:pt x="1865" y="30"/>
                </a:lnTo>
                <a:lnTo>
                  <a:pt x="1867" y="32"/>
                </a:lnTo>
                <a:lnTo>
                  <a:pt x="1871" y="42"/>
                </a:lnTo>
                <a:lnTo>
                  <a:pt x="1871" y="52"/>
                </a:lnTo>
                <a:lnTo>
                  <a:pt x="1869" y="54"/>
                </a:lnTo>
                <a:lnTo>
                  <a:pt x="1869" y="57"/>
                </a:lnTo>
                <a:lnTo>
                  <a:pt x="1871" y="57"/>
                </a:lnTo>
                <a:lnTo>
                  <a:pt x="1872" y="59"/>
                </a:lnTo>
                <a:lnTo>
                  <a:pt x="1876" y="65"/>
                </a:lnTo>
                <a:lnTo>
                  <a:pt x="1878" y="69"/>
                </a:lnTo>
                <a:lnTo>
                  <a:pt x="1880" y="75"/>
                </a:lnTo>
                <a:lnTo>
                  <a:pt x="1880" y="80"/>
                </a:lnTo>
                <a:lnTo>
                  <a:pt x="1880" y="84"/>
                </a:lnTo>
                <a:lnTo>
                  <a:pt x="1880" y="86"/>
                </a:lnTo>
                <a:lnTo>
                  <a:pt x="1880" y="88"/>
                </a:lnTo>
                <a:lnTo>
                  <a:pt x="1878" y="92"/>
                </a:lnTo>
                <a:lnTo>
                  <a:pt x="1878" y="94"/>
                </a:lnTo>
                <a:lnTo>
                  <a:pt x="1876" y="96"/>
                </a:lnTo>
                <a:lnTo>
                  <a:pt x="1874" y="100"/>
                </a:lnTo>
                <a:lnTo>
                  <a:pt x="1874" y="102"/>
                </a:lnTo>
                <a:lnTo>
                  <a:pt x="1871" y="105"/>
                </a:lnTo>
                <a:lnTo>
                  <a:pt x="1867" y="107"/>
                </a:lnTo>
                <a:lnTo>
                  <a:pt x="1867" y="109"/>
                </a:lnTo>
                <a:lnTo>
                  <a:pt x="1865" y="111"/>
                </a:lnTo>
                <a:lnTo>
                  <a:pt x="1861" y="117"/>
                </a:lnTo>
                <a:lnTo>
                  <a:pt x="1857" y="121"/>
                </a:lnTo>
                <a:lnTo>
                  <a:pt x="1855" y="121"/>
                </a:lnTo>
                <a:lnTo>
                  <a:pt x="1853" y="121"/>
                </a:lnTo>
                <a:lnTo>
                  <a:pt x="1851" y="121"/>
                </a:lnTo>
                <a:lnTo>
                  <a:pt x="1849" y="121"/>
                </a:lnTo>
                <a:lnTo>
                  <a:pt x="1847" y="123"/>
                </a:lnTo>
                <a:lnTo>
                  <a:pt x="1846" y="125"/>
                </a:lnTo>
                <a:lnTo>
                  <a:pt x="1842" y="128"/>
                </a:lnTo>
                <a:lnTo>
                  <a:pt x="1840" y="132"/>
                </a:lnTo>
                <a:lnTo>
                  <a:pt x="1836" y="134"/>
                </a:lnTo>
                <a:lnTo>
                  <a:pt x="1834" y="138"/>
                </a:lnTo>
                <a:lnTo>
                  <a:pt x="1832" y="138"/>
                </a:lnTo>
                <a:lnTo>
                  <a:pt x="1830" y="142"/>
                </a:lnTo>
                <a:lnTo>
                  <a:pt x="1830" y="144"/>
                </a:lnTo>
                <a:lnTo>
                  <a:pt x="1828" y="148"/>
                </a:lnTo>
                <a:lnTo>
                  <a:pt x="1828" y="150"/>
                </a:lnTo>
                <a:lnTo>
                  <a:pt x="1828" y="151"/>
                </a:lnTo>
                <a:lnTo>
                  <a:pt x="1826" y="155"/>
                </a:lnTo>
                <a:lnTo>
                  <a:pt x="1826" y="157"/>
                </a:lnTo>
                <a:lnTo>
                  <a:pt x="1824" y="161"/>
                </a:lnTo>
                <a:lnTo>
                  <a:pt x="1824" y="167"/>
                </a:lnTo>
                <a:lnTo>
                  <a:pt x="1824" y="169"/>
                </a:lnTo>
                <a:lnTo>
                  <a:pt x="1823" y="174"/>
                </a:lnTo>
                <a:lnTo>
                  <a:pt x="1823" y="180"/>
                </a:lnTo>
                <a:lnTo>
                  <a:pt x="1823" y="186"/>
                </a:lnTo>
                <a:lnTo>
                  <a:pt x="1824" y="201"/>
                </a:lnTo>
                <a:lnTo>
                  <a:pt x="1828" y="209"/>
                </a:lnTo>
                <a:lnTo>
                  <a:pt x="1830" y="211"/>
                </a:lnTo>
                <a:lnTo>
                  <a:pt x="1832" y="213"/>
                </a:lnTo>
                <a:lnTo>
                  <a:pt x="1834" y="215"/>
                </a:lnTo>
                <a:lnTo>
                  <a:pt x="1836" y="215"/>
                </a:lnTo>
                <a:lnTo>
                  <a:pt x="1840" y="217"/>
                </a:lnTo>
                <a:lnTo>
                  <a:pt x="1844" y="217"/>
                </a:lnTo>
                <a:lnTo>
                  <a:pt x="1846" y="217"/>
                </a:lnTo>
                <a:lnTo>
                  <a:pt x="1849" y="215"/>
                </a:lnTo>
                <a:lnTo>
                  <a:pt x="1851" y="215"/>
                </a:lnTo>
                <a:lnTo>
                  <a:pt x="1855" y="215"/>
                </a:lnTo>
                <a:lnTo>
                  <a:pt x="1857" y="213"/>
                </a:lnTo>
                <a:lnTo>
                  <a:pt x="1859" y="213"/>
                </a:lnTo>
                <a:lnTo>
                  <a:pt x="1863" y="213"/>
                </a:lnTo>
                <a:lnTo>
                  <a:pt x="1865" y="215"/>
                </a:lnTo>
                <a:lnTo>
                  <a:pt x="1867" y="215"/>
                </a:lnTo>
                <a:lnTo>
                  <a:pt x="1871" y="215"/>
                </a:lnTo>
                <a:lnTo>
                  <a:pt x="1872" y="215"/>
                </a:lnTo>
                <a:lnTo>
                  <a:pt x="1874" y="217"/>
                </a:lnTo>
                <a:lnTo>
                  <a:pt x="1876" y="219"/>
                </a:lnTo>
                <a:lnTo>
                  <a:pt x="1880" y="221"/>
                </a:lnTo>
                <a:lnTo>
                  <a:pt x="1882" y="221"/>
                </a:lnTo>
                <a:lnTo>
                  <a:pt x="1884" y="224"/>
                </a:lnTo>
                <a:lnTo>
                  <a:pt x="1884" y="230"/>
                </a:lnTo>
                <a:lnTo>
                  <a:pt x="1884" y="232"/>
                </a:lnTo>
                <a:lnTo>
                  <a:pt x="1884" y="236"/>
                </a:lnTo>
                <a:lnTo>
                  <a:pt x="1882" y="238"/>
                </a:lnTo>
                <a:lnTo>
                  <a:pt x="1880" y="242"/>
                </a:lnTo>
                <a:lnTo>
                  <a:pt x="1880" y="244"/>
                </a:lnTo>
                <a:lnTo>
                  <a:pt x="1878" y="247"/>
                </a:lnTo>
                <a:lnTo>
                  <a:pt x="1876" y="249"/>
                </a:lnTo>
                <a:lnTo>
                  <a:pt x="1876" y="251"/>
                </a:lnTo>
                <a:lnTo>
                  <a:pt x="1874" y="253"/>
                </a:lnTo>
                <a:lnTo>
                  <a:pt x="1871" y="255"/>
                </a:lnTo>
                <a:lnTo>
                  <a:pt x="1863" y="259"/>
                </a:lnTo>
                <a:lnTo>
                  <a:pt x="1861" y="259"/>
                </a:lnTo>
                <a:lnTo>
                  <a:pt x="1857" y="261"/>
                </a:lnTo>
                <a:lnTo>
                  <a:pt x="1855" y="261"/>
                </a:lnTo>
                <a:lnTo>
                  <a:pt x="1853" y="261"/>
                </a:lnTo>
                <a:lnTo>
                  <a:pt x="1851" y="263"/>
                </a:lnTo>
                <a:lnTo>
                  <a:pt x="1849" y="263"/>
                </a:lnTo>
                <a:lnTo>
                  <a:pt x="1847" y="265"/>
                </a:lnTo>
                <a:lnTo>
                  <a:pt x="1844" y="265"/>
                </a:lnTo>
                <a:lnTo>
                  <a:pt x="1842" y="265"/>
                </a:lnTo>
                <a:lnTo>
                  <a:pt x="1840" y="269"/>
                </a:lnTo>
                <a:lnTo>
                  <a:pt x="1838" y="269"/>
                </a:lnTo>
                <a:lnTo>
                  <a:pt x="1836" y="270"/>
                </a:lnTo>
                <a:lnTo>
                  <a:pt x="1834" y="272"/>
                </a:lnTo>
                <a:lnTo>
                  <a:pt x="1832" y="274"/>
                </a:lnTo>
                <a:lnTo>
                  <a:pt x="1830" y="276"/>
                </a:lnTo>
                <a:lnTo>
                  <a:pt x="1826" y="282"/>
                </a:lnTo>
                <a:lnTo>
                  <a:pt x="1826" y="284"/>
                </a:lnTo>
                <a:lnTo>
                  <a:pt x="1824" y="294"/>
                </a:lnTo>
                <a:lnTo>
                  <a:pt x="1828" y="305"/>
                </a:lnTo>
                <a:lnTo>
                  <a:pt x="1828" y="307"/>
                </a:lnTo>
                <a:lnTo>
                  <a:pt x="1828" y="309"/>
                </a:lnTo>
                <a:lnTo>
                  <a:pt x="1828" y="311"/>
                </a:lnTo>
                <a:lnTo>
                  <a:pt x="1830" y="313"/>
                </a:lnTo>
                <a:lnTo>
                  <a:pt x="1832" y="318"/>
                </a:lnTo>
                <a:lnTo>
                  <a:pt x="1834" y="318"/>
                </a:lnTo>
                <a:lnTo>
                  <a:pt x="1834" y="320"/>
                </a:lnTo>
                <a:lnTo>
                  <a:pt x="1840" y="326"/>
                </a:lnTo>
                <a:lnTo>
                  <a:pt x="1846" y="326"/>
                </a:lnTo>
                <a:lnTo>
                  <a:pt x="1847" y="326"/>
                </a:lnTo>
                <a:lnTo>
                  <a:pt x="1847" y="322"/>
                </a:lnTo>
                <a:lnTo>
                  <a:pt x="1853" y="322"/>
                </a:lnTo>
                <a:lnTo>
                  <a:pt x="1857" y="320"/>
                </a:lnTo>
                <a:lnTo>
                  <a:pt x="1869" y="317"/>
                </a:lnTo>
                <a:lnTo>
                  <a:pt x="1871" y="315"/>
                </a:lnTo>
                <a:lnTo>
                  <a:pt x="1876" y="313"/>
                </a:lnTo>
                <a:lnTo>
                  <a:pt x="1882" y="311"/>
                </a:lnTo>
                <a:lnTo>
                  <a:pt x="1890" y="309"/>
                </a:lnTo>
                <a:lnTo>
                  <a:pt x="1890" y="305"/>
                </a:lnTo>
                <a:lnTo>
                  <a:pt x="1895" y="295"/>
                </a:lnTo>
                <a:lnTo>
                  <a:pt x="1895" y="290"/>
                </a:lnTo>
                <a:lnTo>
                  <a:pt x="1897" y="286"/>
                </a:lnTo>
                <a:lnTo>
                  <a:pt x="1901" y="284"/>
                </a:lnTo>
                <a:lnTo>
                  <a:pt x="1903" y="282"/>
                </a:lnTo>
                <a:lnTo>
                  <a:pt x="1905" y="282"/>
                </a:lnTo>
                <a:lnTo>
                  <a:pt x="1905" y="280"/>
                </a:lnTo>
                <a:lnTo>
                  <a:pt x="1907" y="280"/>
                </a:lnTo>
                <a:lnTo>
                  <a:pt x="1913" y="286"/>
                </a:lnTo>
                <a:lnTo>
                  <a:pt x="1919" y="297"/>
                </a:lnTo>
                <a:lnTo>
                  <a:pt x="1919" y="305"/>
                </a:lnTo>
                <a:lnTo>
                  <a:pt x="1917" y="313"/>
                </a:lnTo>
                <a:lnTo>
                  <a:pt x="1913" y="317"/>
                </a:lnTo>
                <a:lnTo>
                  <a:pt x="1911" y="318"/>
                </a:lnTo>
                <a:lnTo>
                  <a:pt x="1907" y="322"/>
                </a:lnTo>
                <a:lnTo>
                  <a:pt x="1905" y="324"/>
                </a:lnTo>
                <a:lnTo>
                  <a:pt x="1899" y="328"/>
                </a:lnTo>
                <a:lnTo>
                  <a:pt x="1894" y="334"/>
                </a:lnTo>
                <a:lnTo>
                  <a:pt x="1876" y="343"/>
                </a:lnTo>
                <a:lnTo>
                  <a:pt x="1871" y="347"/>
                </a:lnTo>
                <a:lnTo>
                  <a:pt x="1871" y="349"/>
                </a:lnTo>
                <a:lnTo>
                  <a:pt x="1874" y="355"/>
                </a:lnTo>
                <a:lnTo>
                  <a:pt x="1880" y="361"/>
                </a:lnTo>
                <a:lnTo>
                  <a:pt x="1888" y="366"/>
                </a:lnTo>
                <a:lnTo>
                  <a:pt x="1892" y="368"/>
                </a:lnTo>
                <a:lnTo>
                  <a:pt x="1915" y="378"/>
                </a:lnTo>
                <a:lnTo>
                  <a:pt x="1920" y="382"/>
                </a:lnTo>
                <a:lnTo>
                  <a:pt x="1926" y="388"/>
                </a:lnTo>
                <a:lnTo>
                  <a:pt x="1928" y="393"/>
                </a:lnTo>
                <a:lnTo>
                  <a:pt x="1928" y="397"/>
                </a:lnTo>
                <a:lnTo>
                  <a:pt x="1926" y="399"/>
                </a:lnTo>
                <a:lnTo>
                  <a:pt x="1922" y="403"/>
                </a:lnTo>
                <a:lnTo>
                  <a:pt x="1920" y="403"/>
                </a:lnTo>
                <a:lnTo>
                  <a:pt x="1907" y="401"/>
                </a:lnTo>
                <a:lnTo>
                  <a:pt x="1897" y="397"/>
                </a:lnTo>
                <a:lnTo>
                  <a:pt x="1890" y="391"/>
                </a:lnTo>
                <a:lnTo>
                  <a:pt x="1884" y="384"/>
                </a:lnTo>
                <a:lnTo>
                  <a:pt x="1880" y="376"/>
                </a:lnTo>
                <a:lnTo>
                  <a:pt x="1876" y="368"/>
                </a:lnTo>
                <a:lnTo>
                  <a:pt x="1874" y="365"/>
                </a:lnTo>
                <a:lnTo>
                  <a:pt x="1861" y="353"/>
                </a:lnTo>
                <a:lnTo>
                  <a:pt x="1859" y="357"/>
                </a:lnTo>
                <a:lnTo>
                  <a:pt x="1859" y="359"/>
                </a:lnTo>
                <a:lnTo>
                  <a:pt x="1857" y="363"/>
                </a:lnTo>
                <a:lnTo>
                  <a:pt x="1855" y="366"/>
                </a:lnTo>
                <a:lnTo>
                  <a:pt x="1855" y="370"/>
                </a:lnTo>
                <a:lnTo>
                  <a:pt x="1853" y="374"/>
                </a:lnTo>
                <a:lnTo>
                  <a:pt x="1853" y="376"/>
                </a:lnTo>
                <a:lnTo>
                  <a:pt x="1853" y="378"/>
                </a:lnTo>
                <a:lnTo>
                  <a:pt x="1851" y="380"/>
                </a:lnTo>
                <a:lnTo>
                  <a:pt x="1851" y="382"/>
                </a:lnTo>
                <a:lnTo>
                  <a:pt x="1851" y="384"/>
                </a:lnTo>
                <a:lnTo>
                  <a:pt x="1849" y="390"/>
                </a:lnTo>
                <a:lnTo>
                  <a:pt x="1847" y="391"/>
                </a:lnTo>
                <a:lnTo>
                  <a:pt x="1847" y="393"/>
                </a:lnTo>
                <a:lnTo>
                  <a:pt x="1847" y="397"/>
                </a:lnTo>
                <a:lnTo>
                  <a:pt x="1847" y="399"/>
                </a:lnTo>
                <a:lnTo>
                  <a:pt x="1849" y="401"/>
                </a:lnTo>
                <a:lnTo>
                  <a:pt x="1849" y="403"/>
                </a:lnTo>
                <a:lnTo>
                  <a:pt x="1849" y="407"/>
                </a:lnTo>
                <a:lnTo>
                  <a:pt x="1853" y="411"/>
                </a:lnTo>
                <a:lnTo>
                  <a:pt x="1855" y="413"/>
                </a:lnTo>
                <a:lnTo>
                  <a:pt x="1855" y="414"/>
                </a:lnTo>
                <a:lnTo>
                  <a:pt x="1857" y="416"/>
                </a:lnTo>
                <a:lnTo>
                  <a:pt x="1859" y="418"/>
                </a:lnTo>
                <a:lnTo>
                  <a:pt x="1861" y="420"/>
                </a:lnTo>
                <a:lnTo>
                  <a:pt x="1863" y="422"/>
                </a:lnTo>
                <a:lnTo>
                  <a:pt x="1865" y="424"/>
                </a:lnTo>
                <a:lnTo>
                  <a:pt x="1869" y="428"/>
                </a:lnTo>
                <a:lnTo>
                  <a:pt x="1872" y="428"/>
                </a:lnTo>
                <a:lnTo>
                  <a:pt x="1872" y="430"/>
                </a:lnTo>
                <a:lnTo>
                  <a:pt x="1874" y="430"/>
                </a:lnTo>
                <a:lnTo>
                  <a:pt x="1876" y="432"/>
                </a:lnTo>
                <a:lnTo>
                  <a:pt x="1878" y="432"/>
                </a:lnTo>
                <a:lnTo>
                  <a:pt x="1880" y="434"/>
                </a:lnTo>
                <a:lnTo>
                  <a:pt x="1882" y="434"/>
                </a:lnTo>
                <a:lnTo>
                  <a:pt x="1886" y="436"/>
                </a:lnTo>
                <a:lnTo>
                  <a:pt x="1888" y="436"/>
                </a:lnTo>
                <a:lnTo>
                  <a:pt x="1890" y="436"/>
                </a:lnTo>
                <a:lnTo>
                  <a:pt x="1892" y="437"/>
                </a:lnTo>
                <a:lnTo>
                  <a:pt x="1897" y="437"/>
                </a:lnTo>
                <a:lnTo>
                  <a:pt x="1899" y="439"/>
                </a:lnTo>
                <a:lnTo>
                  <a:pt x="1901" y="439"/>
                </a:lnTo>
                <a:lnTo>
                  <a:pt x="1903" y="439"/>
                </a:lnTo>
                <a:lnTo>
                  <a:pt x="1907" y="437"/>
                </a:lnTo>
                <a:lnTo>
                  <a:pt x="1909" y="436"/>
                </a:lnTo>
                <a:lnTo>
                  <a:pt x="1915" y="432"/>
                </a:lnTo>
                <a:lnTo>
                  <a:pt x="1920" y="428"/>
                </a:lnTo>
                <a:lnTo>
                  <a:pt x="1924" y="426"/>
                </a:lnTo>
                <a:lnTo>
                  <a:pt x="1934" y="430"/>
                </a:lnTo>
                <a:lnTo>
                  <a:pt x="1940" y="434"/>
                </a:lnTo>
                <a:lnTo>
                  <a:pt x="1942" y="439"/>
                </a:lnTo>
                <a:lnTo>
                  <a:pt x="1942" y="447"/>
                </a:lnTo>
                <a:lnTo>
                  <a:pt x="1942" y="449"/>
                </a:lnTo>
                <a:lnTo>
                  <a:pt x="1940" y="453"/>
                </a:lnTo>
                <a:lnTo>
                  <a:pt x="1934" y="459"/>
                </a:lnTo>
                <a:lnTo>
                  <a:pt x="1930" y="461"/>
                </a:lnTo>
                <a:lnTo>
                  <a:pt x="1924" y="462"/>
                </a:lnTo>
                <a:lnTo>
                  <a:pt x="1924" y="468"/>
                </a:lnTo>
                <a:lnTo>
                  <a:pt x="1920" y="478"/>
                </a:lnTo>
                <a:lnTo>
                  <a:pt x="1920" y="480"/>
                </a:lnTo>
                <a:lnTo>
                  <a:pt x="1919" y="485"/>
                </a:lnTo>
                <a:lnTo>
                  <a:pt x="1919" y="491"/>
                </a:lnTo>
                <a:lnTo>
                  <a:pt x="1919" y="493"/>
                </a:lnTo>
                <a:lnTo>
                  <a:pt x="1920" y="497"/>
                </a:lnTo>
                <a:lnTo>
                  <a:pt x="1928" y="501"/>
                </a:lnTo>
                <a:lnTo>
                  <a:pt x="1932" y="503"/>
                </a:lnTo>
                <a:lnTo>
                  <a:pt x="1945" y="505"/>
                </a:lnTo>
                <a:lnTo>
                  <a:pt x="1961" y="507"/>
                </a:lnTo>
                <a:lnTo>
                  <a:pt x="1976" y="510"/>
                </a:lnTo>
                <a:lnTo>
                  <a:pt x="1978" y="507"/>
                </a:lnTo>
                <a:lnTo>
                  <a:pt x="1982" y="505"/>
                </a:lnTo>
                <a:lnTo>
                  <a:pt x="1984" y="503"/>
                </a:lnTo>
                <a:lnTo>
                  <a:pt x="1988" y="495"/>
                </a:lnTo>
                <a:lnTo>
                  <a:pt x="1990" y="489"/>
                </a:lnTo>
                <a:lnTo>
                  <a:pt x="1990" y="487"/>
                </a:lnTo>
                <a:lnTo>
                  <a:pt x="1990" y="485"/>
                </a:lnTo>
                <a:lnTo>
                  <a:pt x="1992" y="485"/>
                </a:lnTo>
                <a:lnTo>
                  <a:pt x="1993" y="484"/>
                </a:lnTo>
                <a:lnTo>
                  <a:pt x="1999" y="484"/>
                </a:lnTo>
                <a:lnTo>
                  <a:pt x="1999" y="485"/>
                </a:lnTo>
                <a:lnTo>
                  <a:pt x="1999" y="487"/>
                </a:lnTo>
                <a:lnTo>
                  <a:pt x="1999" y="489"/>
                </a:lnTo>
                <a:lnTo>
                  <a:pt x="1997" y="491"/>
                </a:lnTo>
                <a:lnTo>
                  <a:pt x="1995" y="493"/>
                </a:lnTo>
                <a:lnTo>
                  <a:pt x="1995" y="495"/>
                </a:lnTo>
                <a:lnTo>
                  <a:pt x="1995" y="497"/>
                </a:lnTo>
                <a:lnTo>
                  <a:pt x="1993" y="499"/>
                </a:lnTo>
                <a:lnTo>
                  <a:pt x="1993" y="501"/>
                </a:lnTo>
                <a:lnTo>
                  <a:pt x="1992" y="503"/>
                </a:lnTo>
                <a:lnTo>
                  <a:pt x="1990" y="505"/>
                </a:lnTo>
                <a:lnTo>
                  <a:pt x="1990" y="507"/>
                </a:lnTo>
                <a:lnTo>
                  <a:pt x="1988" y="510"/>
                </a:lnTo>
                <a:lnTo>
                  <a:pt x="1986" y="512"/>
                </a:lnTo>
                <a:lnTo>
                  <a:pt x="1986" y="514"/>
                </a:lnTo>
                <a:lnTo>
                  <a:pt x="1984" y="516"/>
                </a:lnTo>
                <a:lnTo>
                  <a:pt x="1984" y="520"/>
                </a:lnTo>
                <a:lnTo>
                  <a:pt x="1982" y="524"/>
                </a:lnTo>
                <a:lnTo>
                  <a:pt x="1980" y="528"/>
                </a:lnTo>
                <a:lnTo>
                  <a:pt x="1980" y="530"/>
                </a:lnTo>
                <a:lnTo>
                  <a:pt x="1976" y="535"/>
                </a:lnTo>
                <a:lnTo>
                  <a:pt x="1970" y="541"/>
                </a:lnTo>
                <a:lnTo>
                  <a:pt x="1963" y="545"/>
                </a:lnTo>
                <a:lnTo>
                  <a:pt x="1953" y="553"/>
                </a:lnTo>
                <a:lnTo>
                  <a:pt x="1951" y="551"/>
                </a:lnTo>
                <a:lnTo>
                  <a:pt x="1949" y="549"/>
                </a:lnTo>
                <a:lnTo>
                  <a:pt x="1945" y="543"/>
                </a:lnTo>
                <a:lnTo>
                  <a:pt x="1943" y="543"/>
                </a:lnTo>
                <a:lnTo>
                  <a:pt x="1943" y="541"/>
                </a:lnTo>
                <a:lnTo>
                  <a:pt x="1938" y="541"/>
                </a:lnTo>
                <a:lnTo>
                  <a:pt x="1934" y="545"/>
                </a:lnTo>
                <a:lnTo>
                  <a:pt x="1932" y="555"/>
                </a:lnTo>
                <a:lnTo>
                  <a:pt x="1932" y="562"/>
                </a:lnTo>
                <a:lnTo>
                  <a:pt x="1934" y="564"/>
                </a:lnTo>
                <a:lnTo>
                  <a:pt x="1938" y="568"/>
                </a:lnTo>
                <a:lnTo>
                  <a:pt x="1938" y="570"/>
                </a:lnTo>
                <a:lnTo>
                  <a:pt x="1938" y="578"/>
                </a:lnTo>
                <a:lnTo>
                  <a:pt x="1932" y="601"/>
                </a:lnTo>
                <a:lnTo>
                  <a:pt x="1932" y="603"/>
                </a:lnTo>
                <a:lnTo>
                  <a:pt x="1928" y="612"/>
                </a:lnTo>
                <a:lnTo>
                  <a:pt x="1926" y="616"/>
                </a:lnTo>
                <a:lnTo>
                  <a:pt x="1920" y="620"/>
                </a:lnTo>
                <a:lnTo>
                  <a:pt x="1920" y="618"/>
                </a:lnTo>
                <a:lnTo>
                  <a:pt x="1920" y="616"/>
                </a:lnTo>
                <a:lnTo>
                  <a:pt x="1919" y="606"/>
                </a:lnTo>
                <a:lnTo>
                  <a:pt x="1919" y="601"/>
                </a:lnTo>
                <a:lnTo>
                  <a:pt x="1919" y="597"/>
                </a:lnTo>
                <a:lnTo>
                  <a:pt x="1917" y="597"/>
                </a:lnTo>
                <a:lnTo>
                  <a:pt x="1907" y="587"/>
                </a:lnTo>
                <a:lnTo>
                  <a:pt x="1899" y="583"/>
                </a:lnTo>
                <a:lnTo>
                  <a:pt x="1892" y="583"/>
                </a:lnTo>
                <a:lnTo>
                  <a:pt x="1888" y="589"/>
                </a:lnTo>
                <a:lnTo>
                  <a:pt x="1886" y="595"/>
                </a:lnTo>
                <a:lnTo>
                  <a:pt x="1882" y="601"/>
                </a:lnTo>
                <a:lnTo>
                  <a:pt x="1878" y="597"/>
                </a:lnTo>
                <a:lnTo>
                  <a:pt x="1876" y="595"/>
                </a:lnTo>
                <a:lnTo>
                  <a:pt x="1874" y="595"/>
                </a:lnTo>
                <a:lnTo>
                  <a:pt x="1865" y="597"/>
                </a:lnTo>
                <a:lnTo>
                  <a:pt x="1863" y="597"/>
                </a:lnTo>
                <a:lnTo>
                  <a:pt x="1857" y="601"/>
                </a:lnTo>
                <a:lnTo>
                  <a:pt x="1853" y="608"/>
                </a:lnTo>
                <a:lnTo>
                  <a:pt x="1851" y="608"/>
                </a:lnTo>
                <a:lnTo>
                  <a:pt x="1849" y="608"/>
                </a:lnTo>
                <a:lnTo>
                  <a:pt x="1849" y="610"/>
                </a:lnTo>
                <a:lnTo>
                  <a:pt x="1847" y="610"/>
                </a:lnTo>
                <a:lnTo>
                  <a:pt x="1846" y="608"/>
                </a:lnTo>
                <a:lnTo>
                  <a:pt x="1844" y="606"/>
                </a:lnTo>
                <a:lnTo>
                  <a:pt x="1840" y="605"/>
                </a:lnTo>
                <a:lnTo>
                  <a:pt x="1838" y="605"/>
                </a:lnTo>
                <a:lnTo>
                  <a:pt x="1836" y="605"/>
                </a:lnTo>
                <a:lnTo>
                  <a:pt x="1834" y="605"/>
                </a:lnTo>
                <a:lnTo>
                  <a:pt x="1828" y="608"/>
                </a:lnTo>
                <a:lnTo>
                  <a:pt x="1823" y="612"/>
                </a:lnTo>
                <a:lnTo>
                  <a:pt x="1821" y="614"/>
                </a:lnTo>
                <a:lnTo>
                  <a:pt x="1819" y="614"/>
                </a:lnTo>
                <a:lnTo>
                  <a:pt x="1819" y="616"/>
                </a:lnTo>
                <a:lnTo>
                  <a:pt x="1817" y="618"/>
                </a:lnTo>
                <a:lnTo>
                  <a:pt x="1815" y="626"/>
                </a:lnTo>
                <a:lnTo>
                  <a:pt x="1813" y="631"/>
                </a:lnTo>
                <a:lnTo>
                  <a:pt x="1813" y="633"/>
                </a:lnTo>
                <a:lnTo>
                  <a:pt x="1811" y="641"/>
                </a:lnTo>
                <a:lnTo>
                  <a:pt x="1811" y="645"/>
                </a:lnTo>
                <a:lnTo>
                  <a:pt x="1811" y="647"/>
                </a:lnTo>
                <a:lnTo>
                  <a:pt x="1811" y="651"/>
                </a:lnTo>
                <a:lnTo>
                  <a:pt x="1813" y="654"/>
                </a:lnTo>
                <a:lnTo>
                  <a:pt x="1813" y="656"/>
                </a:lnTo>
                <a:lnTo>
                  <a:pt x="1815" y="660"/>
                </a:lnTo>
                <a:lnTo>
                  <a:pt x="1817" y="662"/>
                </a:lnTo>
                <a:lnTo>
                  <a:pt x="1817" y="664"/>
                </a:lnTo>
                <a:lnTo>
                  <a:pt x="1819" y="664"/>
                </a:lnTo>
                <a:lnTo>
                  <a:pt x="1823" y="664"/>
                </a:lnTo>
                <a:lnTo>
                  <a:pt x="1824" y="666"/>
                </a:lnTo>
                <a:lnTo>
                  <a:pt x="1828" y="666"/>
                </a:lnTo>
                <a:lnTo>
                  <a:pt x="1830" y="666"/>
                </a:lnTo>
                <a:lnTo>
                  <a:pt x="1832" y="668"/>
                </a:lnTo>
                <a:lnTo>
                  <a:pt x="1834" y="668"/>
                </a:lnTo>
                <a:lnTo>
                  <a:pt x="1838" y="670"/>
                </a:lnTo>
                <a:lnTo>
                  <a:pt x="1844" y="670"/>
                </a:lnTo>
                <a:lnTo>
                  <a:pt x="1846" y="670"/>
                </a:lnTo>
                <a:lnTo>
                  <a:pt x="1847" y="670"/>
                </a:lnTo>
                <a:lnTo>
                  <a:pt x="1849" y="670"/>
                </a:lnTo>
                <a:lnTo>
                  <a:pt x="1851" y="670"/>
                </a:lnTo>
                <a:lnTo>
                  <a:pt x="1853" y="672"/>
                </a:lnTo>
                <a:lnTo>
                  <a:pt x="1855" y="676"/>
                </a:lnTo>
                <a:lnTo>
                  <a:pt x="1855" y="672"/>
                </a:lnTo>
                <a:lnTo>
                  <a:pt x="1857" y="670"/>
                </a:lnTo>
                <a:lnTo>
                  <a:pt x="1861" y="668"/>
                </a:lnTo>
                <a:lnTo>
                  <a:pt x="1861" y="666"/>
                </a:lnTo>
                <a:lnTo>
                  <a:pt x="1863" y="666"/>
                </a:lnTo>
                <a:lnTo>
                  <a:pt x="1867" y="666"/>
                </a:lnTo>
                <a:lnTo>
                  <a:pt x="1869" y="664"/>
                </a:lnTo>
                <a:lnTo>
                  <a:pt x="1871" y="664"/>
                </a:lnTo>
                <a:lnTo>
                  <a:pt x="1874" y="666"/>
                </a:lnTo>
                <a:lnTo>
                  <a:pt x="1876" y="666"/>
                </a:lnTo>
                <a:lnTo>
                  <a:pt x="1878" y="668"/>
                </a:lnTo>
                <a:lnTo>
                  <a:pt x="1880" y="668"/>
                </a:lnTo>
                <a:lnTo>
                  <a:pt x="1882" y="668"/>
                </a:lnTo>
                <a:lnTo>
                  <a:pt x="1884" y="670"/>
                </a:lnTo>
                <a:lnTo>
                  <a:pt x="1888" y="670"/>
                </a:lnTo>
                <a:lnTo>
                  <a:pt x="1888" y="666"/>
                </a:lnTo>
                <a:lnTo>
                  <a:pt x="1888" y="656"/>
                </a:lnTo>
                <a:lnTo>
                  <a:pt x="1890" y="653"/>
                </a:lnTo>
                <a:lnTo>
                  <a:pt x="1890" y="647"/>
                </a:lnTo>
                <a:lnTo>
                  <a:pt x="1886" y="641"/>
                </a:lnTo>
                <a:lnTo>
                  <a:pt x="1884" y="635"/>
                </a:lnTo>
                <a:lnTo>
                  <a:pt x="1884" y="628"/>
                </a:lnTo>
                <a:lnTo>
                  <a:pt x="1884" y="629"/>
                </a:lnTo>
                <a:lnTo>
                  <a:pt x="1886" y="629"/>
                </a:lnTo>
                <a:lnTo>
                  <a:pt x="1888" y="629"/>
                </a:lnTo>
                <a:lnTo>
                  <a:pt x="1890" y="629"/>
                </a:lnTo>
                <a:lnTo>
                  <a:pt x="1890" y="631"/>
                </a:lnTo>
                <a:lnTo>
                  <a:pt x="1894" y="633"/>
                </a:lnTo>
                <a:lnTo>
                  <a:pt x="1895" y="635"/>
                </a:lnTo>
                <a:lnTo>
                  <a:pt x="1897" y="635"/>
                </a:lnTo>
                <a:lnTo>
                  <a:pt x="1897" y="637"/>
                </a:lnTo>
                <a:lnTo>
                  <a:pt x="1899" y="637"/>
                </a:lnTo>
                <a:lnTo>
                  <a:pt x="1901" y="639"/>
                </a:lnTo>
                <a:lnTo>
                  <a:pt x="1903" y="641"/>
                </a:lnTo>
                <a:lnTo>
                  <a:pt x="1905" y="641"/>
                </a:lnTo>
                <a:lnTo>
                  <a:pt x="1911" y="643"/>
                </a:lnTo>
                <a:lnTo>
                  <a:pt x="1917" y="643"/>
                </a:lnTo>
                <a:lnTo>
                  <a:pt x="1919" y="643"/>
                </a:lnTo>
                <a:lnTo>
                  <a:pt x="1920" y="653"/>
                </a:lnTo>
                <a:lnTo>
                  <a:pt x="1920" y="654"/>
                </a:lnTo>
                <a:lnTo>
                  <a:pt x="1920" y="656"/>
                </a:lnTo>
                <a:lnTo>
                  <a:pt x="1917" y="660"/>
                </a:lnTo>
                <a:lnTo>
                  <a:pt x="1917" y="662"/>
                </a:lnTo>
                <a:lnTo>
                  <a:pt x="1915" y="662"/>
                </a:lnTo>
                <a:lnTo>
                  <a:pt x="1915" y="664"/>
                </a:lnTo>
                <a:lnTo>
                  <a:pt x="1913" y="666"/>
                </a:lnTo>
                <a:lnTo>
                  <a:pt x="1909" y="670"/>
                </a:lnTo>
                <a:lnTo>
                  <a:pt x="1907" y="672"/>
                </a:lnTo>
                <a:lnTo>
                  <a:pt x="1901" y="674"/>
                </a:lnTo>
                <a:lnTo>
                  <a:pt x="1901" y="676"/>
                </a:lnTo>
                <a:lnTo>
                  <a:pt x="1901" y="677"/>
                </a:lnTo>
                <a:lnTo>
                  <a:pt x="1901" y="683"/>
                </a:lnTo>
                <a:lnTo>
                  <a:pt x="1899" y="689"/>
                </a:lnTo>
                <a:lnTo>
                  <a:pt x="1892" y="693"/>
                </a:lnTo>
                <a:lnTo>
                  <a:pt x="1876" y="701"/>
                </a:lnTo>
                <a:lnTo>
                  <a:pt x="1872" y="702"/>
                </a:lnTo>
                <a:lnTo>
                  <a:pt x="1871" y="704"/>
                </a:lnTo>
                <a:lnTo>
                  <a:pt x="1869" y="706"/>
                </a:lnTo>
                <a:lnTo>
                  <a:pt x="1871" y="720"/>
                </a:lnTo>
                <a:lnTo>
                  <a:pt x="1871" y="725"/>
                </a:lnTo>
                <a:lnTo>
                  <a:pt x="1871" y="727"/>
                </a:lnTo>
                <a:lnTo>
                  <a:pt x="1869" y="727"/>
                </a:lnTo>
                <a:lnTo>
                  <a:pt x="1867" y="727"/>
                </a:lnTo>
                <a:lnTo>
                  <a:pt x="1863" y="727"/>
                </a:lnTo>
                <a:lnTo>
                  <a:pt x="1859" y="727"/>
                </a:lnTo>
                <a:lnTo>
                  <a:pt x="1855" y="725"/>
                </a:lnTo>
                <a:lnTo>
                  <a:pt x="1849" y="720"/>
                </a:lnTo>
                <a:lnTo>
                  <a:pt x="1842" y="710"/>
                </a:lnTo>
                <a:lnTo>
                  <a:pt x="1840" y="706"/>
                </a:lnTo>
                <a:lnTo>
                  <a:pt x="1838" y="704"/>
                </a:lnTo>
                <a:lnTo>
                  <a:pt x="1834" y="702"/>
                </a:lnTo>
                <a:lnTo>
                  <a:pt x="1830" y="702"/>
                </a:lnTo>
                <a:lnTo>
                  <a:pt x="1824" y="704"/>
                </a:lnTo>
                <a:lnTo>
                  <a:pt x="1821" y="710"/>
                </a:lnTo>
                <a:lnTo>
                  <a:pt x="1819" y="716"/>
                </a:lnTo>
                <a:lnTo>
                  <a:pt x="1819" y="718"/>
                </a:lnTo>
                <a:lnTo>
                  <a:pt x="1819" y="720"/>
                </a:lnTo>
                <a:lnTo>
                  <a:pt x="1821" y="720"/>
                </a:lnTo>
                <a:lnTo>
                  <a:pt x="1823" y="724"/>
                </a:lnTo>
                <a:lnTo>
                  <a:pt x="1826" y="727"/>
                </a:lnTo>
                <a:lnTo>
                  <a:pt x="1830" y="729"/>
                </a:lnTo>
                <a:lnTo>
                  <a:pt x="1853" y="733"/>
                </a:lnTo>
                <a:lnTo>
                  <a:pt x="1863" y="737"/>
                </a:lnTo>
                <a:lnTo>
                  <a:pt x="1867" y="739"/>
                </a:lnTo>
                <a:lnTo>
                  <a:pt x="1869" y="741"/>
                </a:lnTo>
                <a:lnTo>
                  <a:pt x="1871" y="749"/>
                </a:lnTo>
                <a:lnTo>
                  <a:pt x="1871" y="750"/>
                </a:lnTo>
                <a:lnTo>
                  <a:pt x="1872" y="750"/>
                </a:lnTo>
                <a:lnTo>
                  <a:pt x="1871" y="754"/>
                </a:lnTo>
                <a:lnTo>
                  <a:pt x="1865" y="762"/>
                </a:lnTo>
                <a:lnTo>
                  <a:pt x="1865" y="764"/>
                </a:lnTo>
                <a:lnTo>
                  <a:pt x="1861" y="766"/>
                </a:lnTo>
                <a:lnTo>
                  <a:pt x="1859" y="768"/>
                </a:lnTo>
                <a:lnTo>
                  <a:pt x="1855" y="770"/>
                </a:lnTo>
                <a:lnTo>
                  <a:pt x="1855" y="772"/>
                </a:lnTo>
                <a:lnTo>
                  <a:pt x="1851" y="772"/>
                </a:lnTo>
                <a:lnTo>
                  <a:pt x="1849" y="772"/>
                </a:lnTo>
                <a:lnTo>
                  <a:pt x="1840" y="773"/>
                </a:lnTo>
                <a:lnTo>
                  <a:pt x="1832" y="775"/>
                </a:lnTo>
                <a:lnTo>
                  <a:pt x="1819" y="775"/>
                </a:lnTo>
                <a:lnTo>
                  <a:pt x="1815" y="777"/>
                </a:lnTo>
                <a:lnTo>
                  <a:pt x="1813" y="779"/>
                </a:lnTo>
                <a:lnTo>
                  <a:pt x="1809" y="785"/>
                </a:lnTo>
                <a:lnTo>
                  <a:pt x="1807" y="785"/>
                </a:lnTo>
                <a:lnTo>
                  <a:pt x="1801" y="793"/>
                </a:lnTo>
                <a:lnTo>
                  <a:pt x="1801" y="797"/>
                </a:lnTo>
                <a:lnTo>
                  <a:pt x="1801" y="800"/>
                </a:lnTo>
                <a:lnTo>
                  <a:pt x="1801" y="802"/>
                </a:lnTo>
                <a:lnTo>
                  <a:pt x="1799" y="808"/>
                </a:lnTo>
                <a:lnTo>
                  <a:pt x="1799" y="810"/>
                </a:lnTo>
                <a:lnTo>
                  <a:pt x="1801" y="812"/>
                </a:lnTo>
                <a:lnTo>
                  <a:pt x="1803" y="812"/>
                </a:lnTo>
                <a:lnTo>
                  <a:pt x="1805" y="812"/>
                </a:lnTo>
                <a:lnTo>
                  <a:pt x="1805" y="818"/>
                </a:lnTo>
                <a:lnTo>
                  <a:pt x="1805" y="820"/>
                </a:lnTo>
                <a:lnTo>
                  <a:pt x="1807" y="823"/>
                </a:lnTo>
                <a:lnTo>
                  <a:pt x="1807" y="825"/>
                </a:lnTo>
                <a:lnTo>
                  <a:pt x="1805" y="825"/>
                </a:lnTo>
                <a:lnTo>
                  <a:pt x="1801" y="827"/>
                </a:lnTo>
                <a:lnTo>
                  <a:pt x="1799" y="829"/>
                </a:lnTo>
                <a:lnTo>
                  <a:pt x="1799" y="831"/>
                </a:lnTo>
                <a:lnTo>
                  <a:pt x="1796" y="831"/>
                </a:lnTo>
                <a:lnTo>
                  <a:pt x="1794" y="831"/>
                </a:lnTo>
                <a:lnTo>
                  <a:pt x="1792" y="833"/>
                </a:lnTo>
                <a:lnTo>
                  <a:pt x="1792" y="835"/>
                </a:lnTo>
                <a:lnTo>
                  <a:pt x="1788" y="839"/>
                </a:lnTo>
                <a:lnTo>
                  <a:pt x="1786" y="839"/>
                </a:lnTo>
                <a:lnTo>
                  <a:pt x="1786" y="841"/>
                </a:lnTo>
                <a:lnTo>
                  <a:pt x="1784" y="843"/>
                </a:lnTo>
                <a:lnTo>
                  <a:pt x="1780" y="846"/>
                </a:lnTo>
                <a:lnTo>
                  <a:pt x="1776" y="850"/>
                </a:lnTo>
                <a:lnTo>
                  <a:pt x="1773" y="854"/>
                </a:lnTo>
                <a:lnTo>
                  <a:pt x="1769" y="858"/>
                </a:lnTo>
                <a:lnTo>
                  <a:pt x="1765" y="860"/>
                </a:lnTo>
                <a:lnTo>
                  <a:pt x="1761" y="862"/>
                </a:lnTo>
                <a:lnTo>
                  <a:pt x="1753" y="864"/>
                </a:lnTo>
                <a:lnTo>
                  <a:pt x="1751" y="868"/>
                </a:lnTo>
                <a:lnTo>
                  <a:pt x="1751" y="869"/>
                </a:lnTo>
                <a:lnTo>
                  <a:pt x="1751" y="873"/>
                </a:lnTo>
                <a:lnTo>
                  <a:pt x="1753" y="873"/>
                </a:lnTo>
                <a:lnTo>
                  <a:pt x="1763" y="885"/>
                </a:lnTo>
                <a:lnTo>
                  <a:pt x="1767" y="887"/>
                </a:lnTo>
                <a:lnTo>
                  <a:pt x="1765" y="894"/>
                </a:lnTo>
                <a:lnTo>
                  <a:pt x="1761" y="900"/>
                </a:lnTo>
                <a:lnTo>
                  <a:pt x="1757" y="904"/>
                </a:lnTo>
                <a:lnTo>
                  <a:pt x="1751" y="906"/>
                </a:lnTo>
                <a:lnTo>
                  <a:pt x="1748" y="904"/>
                </a:lnTo>
                <a:lnTo>
                  <a:pt x="1744" y="900"/>
                </a:lnTo>
                <a:lnTo>
                  <a:pt x="1742" y="900"/>
                </a:lnTo>
                <a:lnTo>
                  <a:pt x="1738" y="891"/>
                </a:lnTo>
                <a:lnTo>
                  <a:pt x="1738" y="881"/>
                </a:lnTo>
                <a:lnTo>
                  <a:pt x="1738" y="879"/>
                </a:lnTo>
                <a:lnTo>
                  <a:pt x="1738" y="877"/>
                </a:lnTo>
                <a:lnTo>
                  <a:pt x="1738" y="873"/>
                </a:lnTo>
                <a:lnTo>
                  <a:pt x="1736" y="871"/>
                </a:lnTo>
                <a:lnTo>
                  <a:pt x="1736" y="869"/>
                </a:lnTo>
                <a:lnTo>
                  <a:pt x="1736" y="868"/>
                </a:lnTo>
                <a:lnTo>
                  <a:pt x="1732" y="868"/>
                </a:lnTo>
                <a:lnTo>
                  <a:pt x="1728" y="869"/>
                </a:lnTo>
                <a:lnTo>
                  <a:pt x="1727" y="869"/>
                </a:lnTo>
                <a:lnTo>
                  <a:pt x="1723" y="869"/>
                </a:lnTo>
                <a:lnTo>
                  <a:pt x="1715" y="871"/>
                </a:lnTo>
                <a:lnTo>
                  <a:pt x="1707" y="873"/>
                </a:lnTo>
                <a:lnTo>
                  <a:pt x="1703" y="879"/>
                </a:lnTo>
                <a:lnTo>
                  <a:pt x="1702" y="885"/>
                </a:lnTo>
                <a:lnTo>
                  <a:pt x="1700" y="893"/>
                </a:lnTo>
                <a:lnTo>
                  <a:pt x="1698" y="898"/>
                </a:lnTo>
                <a:lnTo>
                  <a:pt x="1692" y="923"/>
                </a:lnTo>
                <a:lnTo>
                  <a:pt x="1692" y="925"/>
                </a:lnTo>
                <a:lnTo>
                  <a:pt x="1692" y="929"/>
                </a:lnTo>
                <a:lnTo>
                  <a:pt x="1690" y="941"/>
                </a:lnTo>
                <a:lnTo>
                  <a:pt x="1694" y="942"/>
                </a:lnTo>
                <a:lnTo>
                  <a:pt x="1696" y="942"/>
                </a:lnTo>
                <a:lnTo>
                  <a:pt x="1709" y="941"/>
                </a:lnTo>
                <a:lnTo>
                  <a:pt x="1719" y="939"/>
                </a:lnTo>
                <a:lnTo>
                  <a:pt x="1732" y="937"/>
                </a:lnTo>
                <a:lnTo>
                  <a:pt x="1740" y="933"/>
                </a:lnTo>
                <a:lnTo>
                  <a:pt x="1750" y="933"/>
                </a:lnTo>
                <a:lnTo>
                  <a:pt x="1755" y="937"/>
                </a:lnTo>
                <a:lnTo>
                  <a:pt x="1755" y="939"/>
                </a:lnTo>
                <a:lnTo>
                  <a:pt x="1757" y="941"/>
                </a:lnTo>
                <a:lnTo>
                  <a:pt x="1757" y="942"/>
                </a:lnTo>
                <a:lnTo>
                  <a:pt x="1753" y="946"/>
                </a:lnTo>
                <a:lnTo>
                  <a:pt x="1748" y="952"/>
                </a:lnTo>
                <a:lnTo>
                  <a:pt x="1746" y="952"/>
                </a:lnTo>
                <a:lnTo>
                  <a:pt x="1744" y="952"/>
                </a:lnTo>
                <a:lnTo>
                  <a:pt x="1742" y="952"/>
                </a:lnTo>
                <a:lnTo>
                  <a:pt x="1738" y="952"/>
                </a:lnTo>
                <a:lnTo>
                  <a:pt x="1732" y="952"/>
                </a:lnTo>
                <a:lnTo>
                  <a:pt x="1730" y="950"/>
                </a:lnTo>
                <a:lnTo>
                  <a:pt x="1727" y="950"/>
                </a:lnTo>
                <a:lnTo>
                  <a:pt x="1723" y="950"/>
                </a:lnTo>
                <a:lnTo>
                  <a:pt x="1721" y="950"/>
                </a:lnTo>
                <a:lnTo>
                  <a:pt x="1713" y="948"/>
                </a:lnTo>
                <a:lnTo>
                  <a:pt x="1711" y="948"/>
                </a:lnTo>
                <a:lnTo>
                  <a:pt x="1703" y="948"/>
                </a:lnTo>
                <a:lnTo>
                  <a:pt x="1702" y="948"/>
                </a:lnTo>
                <a:lnTo>
                  <a:pt x="1696" y="950"/>
                </a:lnTo>
                <a:lnTo>
                  <a:pt x="1694" y="950"/>
                </a:lnTo>
                <a:lnTo>
                  <a:pt x="1692" y="950"/>
                </a:lnTo>
                <a:lnTo>
                  <a:pt x="1690" y="950"/>
                </a:lnTo>
                <a:lnTo>
                  <a:pt x="1690" y="952"/>
                </a:lnTo>
                <a:lnTo>
                  <a:pt x="1688" y="952"/>
                </a:lnTo>
                <a:lnTo>
                  <a:pt x="1686" y="952"/>
                </a:lnTo>
                <a:lnTo>
                  <a:pt x="1682" y="960"/>
                </a:lnTo>
                <a:lnTo>
                  <a:pt x="1680" y="962"/>
                </a:lnTo>
                <a:lnTo>
                  <a:pt x="1671" y="979"/>
                </a:lnTo>
                <a:lnTo>
                  <a:pt x="1669" y="992"/>
                </a:lnTo>
                <a:lnTo>
                  <a:pt x="1669" y="1008"/>
                </a:lnTo>
                <a:lnTo>
                  <a:pt x="1671" y="1031"/>
                </a:lnTo>
                <a:lnTo>
                  <a:pt x="1669" y="1042"/>
                </a:lnTo>
                <a:lnTo>
                  <a:pt x="1667" y="1046"/>
                </a:lnTo>
                <a:lnTo>
                  <a:pt x="1663" y="1048"/>
                </a:lnTo>
                <a:lnTo>
                  <a:pt x="1661" y="1048"/>
                </a:lnTo>
                <a:lnTo>
                  <a:pt x="1657" y="1050"/>
                </a:lnTo>
                <a:lnTo>
                  <a:pt x="1654" y="1052"/>
                </a:lnTo>
                <a:lnTo>
                  <a:pt x="1644" y="1050"/>
                </a:lnTo>
                <a:lnTo>
                  <a:pt x="1630" y="1044"/>
                </a:lnTo>
                <a:lnTo>
                  <a:pt x="1629" y="1044"/>
                </a:lnTo>
                <a:lnTo>
                  <a:pt x="1623" y="1042"/>
                </a:lnTo>
                <a:lnTo>
                  <a:pt x="1615" y="1036"/>
                </a:lnTo>
                <a:lnTo>
                  <a:pt x="1609" y="1027"/>
                </a:lnTo>
                <a:lnTo>
                  <a:pt x="1606" y="1027"/>
                </a:lnTo>
                <a:lnTo>
                  <a:pt x="1598" y="1035"/>
                </a:lnTo>
                <a:lnTo>
                  <a:pt x="1596" y="1038"/>
                </a:lnTo>
                <a:lnTo>
                  <a:pt x="1594" y="1048"/>
                </a:lnTo>
                <a:lnTo>
                  <a:pt x="1596" y="1052"/>
                </a:lnTo>
                <a:lnTo>
                  <a:pt x="1598" y="1058"/>
                </a:lnTo>
                <a:lnTo>
                  <a:pt x="1604" y="1063"/>
                </a:lnTo>
                <a:lnTo>
                  <a:pt x="1607" y="1067"/>
                </a:lnTo>
                <a:lnTo>
                  <a:pt x="1611" y="1069"/>
                </a:lnTo>
                <a:lnTo>
                  <a:pt x="1615" y="1071"/>
                </a:lnTo>
                <a:lnTo>
                  <a:pt x="1617" y="1071"/>
                </a:lnTo>
                <a:lnTo>
                  <a:pt x="1621" y="1071"/>
                </a:lnTo>
                <a:lnTo>
                  <a:pt x="1632" y="1069"/>
                </a:lnTo>
                <a:lnTo>
                  <a:pt x="1644" y="1065"/>
                </a:lnTo>
                <a:lnTo>
                  <a:pt x="1646" y="1063"/>
                </a:lnTo>
                <a:lnTo>
                  <a:pt x="1655" y="1063"/>
                </a:lnTo>
                <a:lnTo>
                  <a:pt x="1663" y="1065"/>
                </a:lnTo>
                <a:lnTo>
                  <a:pt x="1665" y="1069"/>
                </a:lnTo>
                <a:lnTo>
                  <a:pt x="1665" y="1073"/>
                </a:lnTo>
                <a:lnTo>
                  <a:pt x="1665" y="1077"/>
                </a:lnTo>
                <a:lnTo>
                  <a:pt x="1663" y="1081"/>
                </a:lnTo>
                <a:lnTo>
                  <a:pt x="1663" y="1083"/>
                </a:lnTo>
                <a:lnTo>
                  <a:pt x="1661" y="1084"/>
                </a:lnTo>
                <a:lnTo>
                  <a:pt x="1661" y="1086"/>
                </a:lnTo>
                <a:lnTo>
                  <a:pt x="1659" y="1088"/>
                </a:lnTo>
                <a:lnTo>
                  <a:pt x="1657" y="1090"/>
                </a:lnTo>
                <a:lnTo>
                  <a:pt x="1655" y="1090"/>
                </a:lnTo>
                <a:lnTo>
                  <a:pt x="1654" y="1092"/>
                </a:lnTo>
                <a:lnTo>
                  <a:pt x="1652" y="1094"/>
                </a:lnTo>
                <a:lnTo>
                  <a:pt x="1644" y="1100"/>
                </a:lnTo>
                <a:lnTo>
                  <a:pt x="1644" y="1102"/>
                </a:lnTo>
                <a:lnTo>
                  <a:pt x="1640" y="1104"/>
                </a:lnTo>
                <a:lnTo>
                  <a:pt x="1636" y="1104"/>
                </a:lnTo>
                <a:lnTo>
                  <a:pt x="1634" y="1106"/>
                </a:lnTo>
                <a:lnTo>
                  <a:pt x="1630" y="1108"/>
                </a:lnTo>
                <a:lnTo>
                  <a:pt x="1629" y="1108"/>
                </a:lnTo>
                <a:lnTo>
                  <a:pt x="1619" y="1111"/>
                </a:lnTo>
                <a:lnTo>
                  <a:pt x="1613" y="1109"/>
                </a:lnTo>
                <a:lnTo>
                  <a:pt x="1598" y="1109"/>
                </a:lnTo>
                <a:lnTo>
                  <a:pt x="1594" y="1113"/>
                </a:lnTo>
                <a:lnTo>
                  <a:pt x="1592" y="1117"/>
                </a:lnTo>
                <a:lnTo>
                  <a:pt x="1590" y="1121"/>
                </a:lnTo>
                <a:lnTo>
                  <a:pt x="1592" y="1125"/>
                </a:lnTo>
                <a:lnTo>
                  <a:pt x="1596" y="1127"/>
                </a:lnTo>
                <a:lnTo>
                  <a:pt x="1596" y="1131"/>
                </a:lnTo>
                <a:lnTo>
                  <a:pt x="1596" y="1132"/>
                </a:lnTo>
                <a:lnTo>
                  <a:pt x="1596" y="1134"/>
                </a:lnTo>
                <a:lnTo>
                  <a:pt x="1596" y="1136"/>
                </a:lnTo>
                <a:lnTo>
                  <a:pt x="1594" y="1136"/>
                </a:lnTo>
                <a:lnTo>
                  <a:pt x="1594" y="1140"/>
                </a:lnTo>
                <a:lnTo>
                  <a:pt x="1594" y="1144"/>
                </a:lnTo>
                <a:lnTo>
                  <a:pt x="1594" y="1148"/>
                </a:lnTo>
                <a:lnTo>
                  <a:pt x="1594" y="1150"/>
                </a:lnTo>
                <a:lnTo>
                  <a:pt x="1594" y="1152"/>
                </a:lnTo>
                <a:lnTo>
                  <a:pt x="1594" y="1154"/>
                </a:lnTo>
                <a:lnTo>
                  <a:pt x="1594" y="1159"/>
                </a:lnTo>
                <a:lnTo>
                  <a:pt x="1594" y="1161"/>
                </a:lnTo>
                <a:lnTo>
                  <a:pt x="1596" y="1167"/>
                </a:lnTo>
                <a:lnTo>
                  <a:pt x="1596" y="1171"/>
                </a:lnTo>
                <a:lnTo>
                  <a:pt x="1596" y="1173"/>
                </a:lnTo>
                <a:lnTo>
                  <a:pt x="1598" y="1179"/>
                </a:lnTo>
                <a:lnTo>
                  <a:pt x="1600" y="1182"/>
                </a:lnTo>
                <a:lnTo>
                  <a:pt x="1602" y="1186"/>
                </a:lnTo>
                <a:lnTo>
                  <a:pt x="1609" y="1192"/>
                </a:lnTo>
                <a:lnTo>
                  <a:pt x="1609" y="1194"/>
                </a:lnTo>
                <a:lnTo>
                  <a:pt x="1611" y="1196"/>
                </a:lnTo>
                <a:lnTo>
                  <a:pt x="1611" y="1198"/>
                </a:lnTo>
                <a:lnTo>
                  <a:pt x="1613" y="1200"/>
                </a:lnTo>
                <a:lnTo>
                  <a:pt x="1613" y="1202"/>
                </a:lnTo>
                <a:lnTo>
                  <a:pt x="1615" y="1204"/>
                </a:lnTo>
                <a:lnTo>
                  <a:pt x="1617" y="1204"/>
                </a:lnTo>
                <a:lnTo>
                  <a:pt x="1619" y="1205"/>
                </a:lnTo>
                <a:lnTo>
                  <a:pt x="1621" y="1207"/>
                </a:lnTo>
                <a:lnTo>
                  <a:pt x="1621" y="1209"/>
                </a:lnTo>
                <a:lnTo>
                  <a:pt x="1621" y="1211"/>
                </a:lnTo>
                <a:lnTo>
                  <a:pt x="1623" y="1213"/>
                </a:lnTo>
                <a:lnTo>
                  <a:pt x="1623" y="1215"/>
                </a:lnTo>
                <a:lnTo>
                  <a:pt x="1625" y="1219"/>
                </a:lnTo>
                <a:lnTo>
                  <a:pt x="1627" y="1223"/>
                </a:lnTo>
                <a:lnTo>
                  <a:pt x="1625" y="1225"/>
                </a:lnTo>
                <a:lnTo>
                  <a:pt x="1625" y="1227"/>
                </a:lnTo>
                <a:lnTo>
                  <a:pt x="1623" y="1228"/>
                </a:lnTo>
                <a:lnTo>
                  <a:pt x="1621" y="1230"/>
                </a:lnTo>
                <a:lnTo>
                  <a:pt x="1619" y="1232"/>
                </a:lnTo>
                <a:lnTo>
                  <a:pt x="1619" y="1234"/>
                </a:lnTo>
                <a:lnTo>
                  <a:pt x="1615" y="1234"/>
                </a:lnTo>
                <a:lnTo>
                  <a:pt x="1602" y="1234"/>
                </a:lnTo>
                <a:lnTo>
                  <a:pt x="1596" y="1230"/>
                </a:lnTo>
                <a:lnTo>
                  <a:pt x="1588" y="1223"/>
                </a:lnTo>
                <a:lnTo>
                  <a:pt x="1586" y="1219"/>
                </a:lnTo>
                <a:lnTo>
                  <a:pt x="1584" y="1213"/>
                </a:lnTo>
                <a:lnTo>
                  <a:pt x="1582" y="1204"/>
                </a:lnTo>
                <a:lnTo>
                  <a:pt x="1581" y="1196"/>
                </a:lnTo>
                <a:lnTo>
                  <a:pt x="1581" y="1194"/>
                </a:lnTo>
                <a:lnTo>
                  <a:pt x="1582" y="1192"/>
                </a:lnTo>
                <a:lnTo>
                  <a:pt x="1582" y="1190"/>
                </a:lnTo>
                <a:lnTo>
                  <a:pt x="1581" y="1188"/>
                </a:lnTo>
                <a:lnTo>
                  <a:pt x="1579" y="1184"/>
                </a:lnTo>
                <a:lnTo>
                  <a:pt x="1577" y="1184"/>
                </a:lnTo>
                <a:lnTo>
                  <a:pt x="1575" y="1184"/>
                </a:lnTo>
                <a:lnTo>
                  <a:pt x="1573" y="1184"/>
                </a:lnTo>
                <a:lnTo>
                  <a:pt x="1571" y="1186"/>
                </a:lnTo>
                <a:lnTo>
                  <a:pt x="1569" y="1188"/>
                </a:lnTo>
                <a:lnTo>
                  <a:pt x="1565" y="1190"/>
                </a:lnTo>
                <a:lnTo>
                  <a:pt x="1565" y="1192"/>
                </a:lnTo>
                <a:lnTo>
                  <a:pt x="1563" y="1192"/>
                </a:lnTo>
                <a:lnTo>
                  <a:pt x="1561" y="1194"/>
                </a:lnTo>
                <a:lnTo>
                  <a:pt x="1559" y="1196"/>
                </a:lnTo>
                <a:lnTo>
                  <a:pt x="1558" y="1200"/>
                </a:lnTo>
                <a:lnTo>
                  <a:pt x="1556" y="1204"/>
                </a:lnTo>
                <a:lnTo>
                  <a:pt x="1556" y="1207"/>
                </a:lnTo>
                <a:lnTo>
                  <a:pt x="1556" y="1209"/>
                </a:lnTo>
                <a:lnTo>
                  <a:pt x="1558" y="1211"/>
                </a:lnTo>
                <a:lnTo>
                  <a:pt x="1558" y="1215"/>
                </a:lnTo>
                <a:lnTo>
                  <a:pt x="1559" y="1219"/>
                </a:lnTo>
                <a:lnTo>
                  <a:pt x="1561" y="1225"/>
                </a:lnTo>
                <a:lnTo>
                  <a:pt x="1563" y="1223"/>
                </a:lnTo>
                <a:lnTo>
                  <a:pt x="1565" y="1221"/>
                </a:lnTo>
                <a:lnTo>
                  <a:pt x="1571" y="1219"/>
                </a:lnTo>
                <a:lnTo>
                  <a:pt x="1577" y="1221"/>
                </a:lnTo>
                <a:lnTo>
                  <a:pt x="1573" y="1227"/>
                </a:lnTo>
                <a:lnTo>
                  <a:pt x="1573" y="1234"/>
                </a:lnTo>
                <a:lnTo>
                  <a:pt x="1575" y="1248"/>
                </a:lnTo>
                <a:lnTo>
                  <a:pt x="1584" y="1255"/>
                </a:lnTo>
                <a:lnTo>
                  <a:pt x="1584" y="1257"/>
                </a:lnTo>
                <a:lnTo>
                  <a:pt x="1584" y="1259"/>
                </a:lnTo>
                <a:lnTo>
                  <a:pt x="1586" y="1259"/>
                </a:lnTo>
                <a:lnTo>
                  <a:pt x="1588" y="1261"/>
                </a:lnTo>
                <a:lnTo>
                  <a:pt x="1590" y="1261"/>
                </a:lnTo>
                <a:lnTo>
                  <a:pt x="1590" y="1263"/>
                </a:lnTo>
                <a:lnTo>
                  <a:pt x="1592" y="1263"/>
                </a:lnTo>
                <a:lnTo>
                  <a:pt x="1594" y="1265"/>
                </a:lnTo>
                <a:lnTo>
                  <a:pt x="1596" y="1267"/>
                </a:lnTo>
                <a:lnTo>
                  <a:pt x="1596" y="1269"/>
                </a:lnTo>
                <a:lnTo>
                  <a:pt x="1598" y="1269"/>
                </a:lnTo>
                <a:lnTo>
                  <a:pt x="1600" y="1271"/>
                </a:lnTo>
                <a:lnTo>
                  <a:pt x="1600" y="1273"/>
                </a:lnTo>
                <a:lnTo>
                  <a:pt x="1600" y="1288"/>
                </a:lnTo>
                <a:lnTo>
                  <a:pt x="1596" y="1298"/>
                </a:lnTo>
                <a:lnTo>
                  <a:pt x="1594" y="1300"/>
                </a:lnTo>
                <a:lnTo>
                  <a:pt x="1584" y="1305"/>
                </a:lnTo>
                <a:lnTo>
                  <a:pt x="1575" y="1309"/>
                </a:lnTo>
                <a:lnTo>
                  <a:pt x="1569" y="1309"/>
                </a:lnTo>
                <a:lnTo>
                  <a:pt x="1565" y="1311"/>
                </a:lnTo>
                <a:lnTo>
                  <a:pt x="1558" y="1311"/>
                </a:lnTo>
                <a:lnTo>
                  <a:pt x="1550" y="1309"/>
                </a:lnTo>
                <a:lnTo>
                  <a:pt x="1544" y="1309"/>
                </a:lnTo>
                <a:lnTo>
                  <a:pt x="1531" y="1305"/>
                </a:lnTo>
                <a:lnTo>
                  <a:pt x="1529" y="1305"/>
                </a:lnTo>
                <a:lnTo>
                  <a:pt x="1519" y="1305"/>
                </a:lnTo>
                <a:lnTo>
                  <a:pt x="1515" y="1307"/>
                </a:lnTo>
                <a:lnTo>
                  <a:pt x="1511" y="1311"/>
                </a:lnTo>
                <a:lnTo>
                  <a:pt x="1508" y="1315"/>
                </a:lnTo>
                <a:lnTo>
                  <a:pt x="1508" y="1319"/>
                </a:lnTo>
                <a:lnTo>
                  <a:pt x="1510" y="1324"/>
                </a:lnTo>
                <a:lnTo>
                  <a:pt x="1515" y="1330"/>
                </a:lnTo>
                <a:lnTo>
                  <a:pt x="1525" y="1336"/>
                </a:lnTo>
                <a:lnTo>
                  <a:pt x="1527" y="1336"/>
                </a:lnTo>
                <a:lnTo>
                  <a:pt x="1538" y="1346"/>
                </a:lnTo>
                <a:lnTo>
                  <a:pt x="1544" y="1353"/>
                </a:lnTo>
                <a:lnTo>
                  <a:pt x="1548" y="1359"/>
                </a:lnTo>
                <a:lnTo>
                  <a:pt x="1550" y="1363"/>
                </a:lnTo>
                <a:lnTo>
                  <a:pt x="1550" y="1371"/>
                </a:lnTo>
                <a:lnTo>
                  <a:pt x="1548" y="1374"/>
                </a:lnTo>
                <a:lnTo>
                  <a:pt x="1548" y="1376"/>
                </a:lnTo>
                <a:lnTo>
                  <a:pt x="1544" y="1384"/>
                </a:lnTo>
                <a:lnTo>
                  <a:pt x="1536" y="1392"/>
                </a:lnTo>
                <a:lnTo>
                  <a:pt x="1534" y="1397"/>
                </a:lnTo>
                <a:lnTo>
                  <a:pt x="1531" y="1399"/>
                </a:lnTo>
                <a:lnTo>
                  <a:pt x="1529" y="1403"/>
                </a:lnTo>
                <a:lnTo>
                  <a:pt x="1527" y="1405"/>
                </a:lnTo>
                <a:lnTo>
                  <a:pt x="1527" y="1409"/>
                </a:lnTo>
                <a:lnTo>
                  <a:pt x="1527" y="1417"/>
                </a:lnTo>
                <a:lnTo>
                  <a:pt x="1529" y="1422"/>
                </a:lnTo>
                <a:lnTo>
                  <a:pt x="1533" y="1426"/>
                </a:lnTo>
                <a:lnTo>
                  <a:pt x="1542" y="1434"/>
                </a:lnTo>
                <a:lnTo>
                  <a:pt x="1546" y="1436"/>
                </a:lnTo>
                <a:lnTo>
                  <a:pt x="1550" y="1440"/>
                </a:lnTo>
                <a:lnTo>
                  <a:pt x="1563" y="1451"/>
                </a:lnTo>
                <a:lnTo>
                  <a:pt x="1565" y="1455"/>
                </a:lnTo>
                <a:lnTo>
                  <a:pt x="1567" y="1461"/>
                </a:lnTo>
                <a:lnTo>
                  <a:pt x="1567" y="1465"/>
                </a:lnTo>
                <a:lnTo>
                  <a:pt x="1567" y="1467"/>
                </a:lnTo>
                <a:lnTo>
                  <a:pt x="1565" y="1472"/>
                </a:lnTo>
                <a:lnTo>
                  <a:pt x="1565" y="1474"/>
                </a:lnTo>
                <a:lnTo>
                  <a:pt x="1559" y="1482"/>
                </a:lnTo>
                <a:lnTo>
                  <a:pt x="1554" y="1488"/>
                </a:lnTo>
                <a:lnTo>
                  <a:pt x="1540" y="1493"/>
                </a:lnTo>
                <a:lnTo>
                  <a:pt x="1531" y="1497"/>
                </a:lnTo>
                <a:lnTo>
                  <a:pt x="1527" y="1499"/>
                </a:lnTo>
                <a:lnTo>
                  <a:pt x="1521" y="1503"/>
                </a:lnTo>
                <a:lnTo>
                  <a:pt x="1519" y="1503"/>
                </a:lnTo>
                <a:lnTo>
                  <a:pt x="1527" y="1503"/>
                </a:lnTo>
                <a:lnTo>
                  <a:pt x="1534" y="1503"/>
                </a:lnTo>
                <a:lnTo>
                  <a:pt x="1563" y="1503"/>
                </a:lnTo>
                <a:lnTo>
                  <a:pt x="1565" y="1503"/>
                </a:lnTo>
                <a:lnTo>
                  <a:pt x="1567" y="1503"/>
                </a:lnTo>
                <a:lnTo>
                  <a:pt x="1611" y="1503"/>
                </a:lnTo>
                <a:lnTo>
                  <a:pt x="1613" y="1503"/>
                </a:lnTo>
                <a:lnTo>
                  <a:pt x="1671" y="1503"/>
                </a:lnTo>
                <a:lnTo>
                  <a:pt x="1702" y="1505"/>
                </a:lnTo>
                <a:lnTo>
                  <a:pt x="1721" y="1505"/>
                </a:lnTo>
                <a:lnTo>
                  <a:pt x="1809" y="1505"/>
                </a:lnTo>
                <a:lnTo>
                  <a:pt x="1844" y="1505"/>
                </a:lnTo>
                <a:lnTo>
                  <a:pt x="1851" y="1505"/>
                </a:lnTo>
                <a:lnTo>
                  <a:pt x="1859" y="1505"/>
                </a:lnTo>
                <a:lnTo>
                  <a:pt x="1867" y="1505"/>
                </a:lnTo>
                <a:lnTo>
                  <a:pt x="1871" y="1505"/>
                </a:lnTo>
                <a:lnTo>
                  <a:pt x="1882" y="1505"/>
                </a:lnTo>
                <a:lnTo>
                  <a:pt x="1886" y="1505"/>
                </a:lnTo>
                <a:lnTo>
                  <a:pt x="1895" y="1505"/>
                </a:lnTo>
                <a:lnTo>
                  <a:pt x="1932" y="1505"/>
                </a:lnTo>
                <a:lnTo>
                  <a:pt x="1970" y="1505"/>
                </a:lnTo>
                <a:lnTo>
                  <a:pt x="1978" y="1505"/>
                </a:lnTo>
                <a:lnTo>
                  <a:pt x="2013" y="1503"/>
                </a:lnTo>
                <a:lnTo>
                  <a:pt x="2022" y="1503"/>
                </a:lnTo>
                <a:lnTo>
                  <a:pt x="2024" y="1503"/>
                </a:lnTo>
                <a:lnTo>
                  <a:pt x="2028" y="1503"/>
                </a:lnTo>
                <a:lnTo>
                  <a:pt x="2032" y="1503"/>
                </a:lnTo>
                <a:lnTo>
                  <a:pt x="2063" y="1503"/>
                </a:lnTo>
                <a:lnTo>
                  <a:pt x="2064" y="1503"/>
                </a:lnTo>
                <a:lnTo>
                  <a:pt x="2066" y="1503"/>
                </a:lnTo>
                <a:lnTo>
                  <a:pt x="2070" y="1503"/>
                </a:lnTo>
                <a:lnTo>
                  <a:pt x="2074" y="1503"/>
                </a:lnTo>
                <a:lnTo>
                  <a:pt x="2103" y="1503"/>
                </a:lnTo>
                <a:lnTo>
                  <a:pt x="2114" y="1503"/>
                </a:lnTo>
                <a:lnTo>
                  <a:pt x="2132" y="1503"/>
                </a:lnTo>
                <a:lnTo>
                  <a:pt x="2191" y="1503"/>
                </a:lnTo>
                <a:lnTo>
                  <a:pt x="2195" y="1503"/>
                </a:lnTo>
                <a:lnTo>
                  <a:pt x="2207" y="1503"/>
                </a:lnTo>
                <a:lnTo>
                  <a:pt x="2216" y="1503"/>
                </a:lnTo>
                <a:lnTo>
                  <a:pt x="2218" y="1503"/>
                </a:lnTo>
                <a:lnTo>
                  <a:pt x="2228" y="1503"/>
                </a:lnTo>
                <a:lnTo>
                  <a:pt x="2233" y="1503"/>
                </a:lnTo>
                <a:lnTo>
                  <a:pt x="2253" y="1503"/>
                </a:lnTo>
                <a:lnTo>
                  <a:pt x="2255" y="1503"/>
                </a:lnTo>
                <a:lnTo>
                  <a:pt x="2264" y="1503"/>
                </a:lnTo>
                <a:lnTo>
                  <a:pt x="2266" y="1503"/>
                </a:lnTo>
                <a:lnTo>
                  <a:pt x="2272" y="1503"/>
                </a:lnTo>
                <a:lnTo>
                  <a:pt x="2274" y="1503"/>
                </a:lnTo>
                <a:lnTo>
                  <a:pt x="2320" y="1503"/>
                </a:lnTo>
                <a:lnTo>
                  <a:pt x="2333" y="1503"/>
                </a:lnTo>
                <a:lnTo>
                  <a:pt x="2389" y="1503"/>
                </a:lnTo>
                <a:lnTo>
                  <a:pt x="2429" y="1503"/>
                </a:lnTo>
                <a:lnTo>
                  <a:pt x="2433" y="1503"/>
                </a:lnTo>
                <a:lnTo>
                  <a:pt x="2510" y="1503"/>
                </a:lnTo>
                <a:lnTo>
                  <a:pt x="2552" y="1503"/>
                </a:lnTo>
                <a:lnTo>
                  <a:pt x="2558" y="1503"/>
                </a:lnTo>
                <a:lnTo>
                  <a:pt x="2656" y="1501"/>
                </a:lnTo>
                <a:lnTo>
                  <a:pt x="2679" y="1503"/>
                </a:lnTo>
                <a:lnTo>
                  <a:pt x="2681" y="1503"/>
                </a:lnTo>
                <a:lnTo>
                  <a:pt x="2708" y="1503"/>
                </a:lnTo>
                <a:lnTo>
                  <a:pt x="2712" y="1503"/>
                </a:lnTo>
                <a:lnTo>
                  <a:pt x="2714" y="1501"/>
                </a:lnTo>
                <a:lnTo>
                  <a:pt x="2715" y="1501"/>
                </a:lnTo>
                <a:lnTo>
                  <a:pt x="2717" y="1501"/>
                </a:lnTo>
                <a:lnTo>
                  <a:pt x="2719" y="1501"/>
                </a:lnTo>
                <a:lnTo>
                  <a:pt x="2721" y="1499"/>
                </a:lnTo>
                <a:lnTo>
                  <a:pt x="2723" y="1499"/>
                </a:lnTo>
                <a:lnTo>
                  <a:pt x="2723" y="1501"/>
                </a:lnTo>
                <a:lnTo>
                  <a:pt x="2723" y="1503"/>
                </a:lnTo>
                <a:lnTo>
                  <a:pt x="2721" y="1503"/>
                </a:lnTo>
                <a:lnTo>
                  <a:pt x="2719" y="1503"/>
                </a:lnTo>
                <a:lnTo>
                  <a:pt x="2719" y="1505"/>
                </a:lnTo>
                <a:lnTo>
                  <a:pt x="2719" y="1507"/>
                </a:lnTo>
                <a:lnTo>
                  <a:pt x="2721" y="1507"/>
                </a:lnTo>
                <a:lnTo>
                  <a:pt x="2723" y="1507"/>
                </a:lnTo>
                <a:lnTo>
                  <a:pt x="2725" y="1509"/>
                </a:lnTo>
                <a:lnTo>
                  <a:pt x="2723" y="1511"/>
                </a:lnTo>
                <a:lnTo>
                  <a:pt x="2723" y="1513"/>
                </a:lnTo>
                <a:lnTo>
                  <a:pt x="2723" y="1515"/>
                </a:lnTo>
                <a:lnTo>
                  <a:pt x="2723" y="1516"/>
                </a:lnTo>
                <a:lnTo>
                  <a:pt x="2723" y="1518"/>
                </a:lnTo>
                <a:lnTo>
                  <a:pt x="2721" y="1518"/>
                </a:lnTo>
                <a:lnTo>
                  <a:pt x="2721" y="1520"/>
                </a:lnTo>
                <a:lnTo>
                  <a:pt x="2719" y="1520"/>
                </a:lnTo>
                <a:lnTo>
                  <a:pt x="2717" y="1520"/>
                </a:lnTo>
                <a:lnTo>
                  <a:pt x="2717" y="1522"/>
                </a:lnTo>
                <a:lnTo>
                  <a:pt x="2719" y="1522"/>
                </a:lnTo>
                <a:lnTo>
                  <a:pt x="2723" y="1524"/>
                </a:lnTo>
                <a:lnTo>
                  <a:pt x="2725" y="1526"/>
                </a:lnTo>
                <a:lnTo>
                  <a:pt x="2725" y="1528"/>
                </a:lnTo>
                <a:lnTo>
                  <a:pt x="2723" y="1528"/>
                </a:lnTo>
                <a:lnTo>
                  <a:pt x="2721" y="1528"/>
                </a:lnTo>
                <a:lnTo>
                  <a:pt x="2719" y="1528"/>
                </a:lnTo>
                <a:lnTo>
                  <a:pt x="2717" y="1530"/>
                </a:lnTo>
                <a:lnTo>
                  <a:pt x="2717" y="1532"/>
                </a:lnTo>
                <a:lnTo>
                  <a:pt x="2715" y="1532"/>
                </a:lnTo>
                <a:lnTo>
                  <a:pt x="2714" y="1534"/>
                </a:lnTo>
                <a:lnTo>
                  <a:pt x="2714" y="1536"/>
                </a:lnTo>
                <a:lnTo>
                  <a:pt x="2712" y="1538"/>
                </a:lnTo>
                <a:lnTo>
                  <a:pt x="2710" y="1539"/>
                </a:lnTo>
                <a:lnTo>
                  <a:pt x="2708" y="1543"/>
                </a:lnTo>
                <a:lnTo>
                  <a:pt x="2706" y="1545"/>
                </a:lnTo>
                <a:lnTo>
                  <a:pt x="2706" y="1547"/>
                </a:lnTo>
                <a:lnTo>
                  <a:pt x="2706" y="1549"/>
                </a:lnTo>
                <a:lnTo>
                  <a:pt x="2708" y="1549"/>
                </a:lnTo>
                <a:lnTo>
                  <a:pt x="2710" y="1551"/>
                </a:lnTo>
                <a:lnTo>
                  <a:pt x="2712" y="1551"/>
                </a:lnTo>
                <a:lnTo>
                  <a:pt x="2712" y="1553"/>
                </a:lnTo>
                <a:lnTo>
                  <a:pt x="2710" y="1555"/>
                </a:lnTo>
                <a:lnTo>
                  <a:pt x="2708" y="1557"/>
                </a:lnTo>
                <a:lnTo>
                  <a:pt x="2708" y="1559"/>
                </a:lnTo>
                <a:lnTo>
                  <a:pt x="2710" y="1559"/>
                </a:lnTo>
                <a:lnTo>
                  <a:pt x="2710" y="1561"/>
                </a:lnTo>
                <a:lnTo>
                  <a:pt x="2712" y="1561"/>
                </a:lnTo>
                <a:lnTo>
                  <a:pt x="2714" y="1561"/>
                </a:lnTo>
                <a:lnTo>
                  <a:pt x="2714" y="1563"/>
                </a:lnTo>
                <a:lnTo>
                  <a:pt x="2714" y="1564"/>
                </a:lnTo>
                <a:lnTo>
                  <a:pt x="2712" y="1566"/>
                </a:lnTo>
                <a:lnTo>
                  <a:pt x="2710" y="1566"/>
                </a:lnTo>
                <a:lnTo>
                  <a:pt x="2710" y="1568"/>
                </a:lnTo>
                <a:lnTo>
                  <a:pt x="2708" y="1568"/>
                </a:lnTo>
                <a:lnTo>
                  <a:pt x="2706" y="1566"/>
                </a:lnTo>
                <a:lnTo>
                  <a:pt x="2704" y="1566"/>
                </a:lnTo>
                <a:lnTo>
                  <a:pt x="2702" y="1566"/>
                </a:lnTo>
                <a:lnTo>
                  <a:pt x="2700" y="1568"/>
                </a:lnTo>
                <a:lnTo>
                  <a:pt x="2700" y="1570"/>
                </a:lnTo>
                <a:lnTo>
                  <a:pt x="2702" y="1570"/>
                </a:lnTo>
                <a:lnTo>
                  <a:pt x="2702" y="1572"/>
                </a:lnTo>
                <a:lnTo>
                  <a:pt x="2704" y="1572"/>
                </a:lnTo>
                <a:lnTo>
                  <a:pt x="2704" y="1574"/>
                </a:lnTo>
                <a:lnTo>
                  <a:pt x="2706" y="1574"/>
                </a:lnTo>
                <a:lnTo>
                  <a:pt x="2706" y="1576"/>
                </a:lnTo>
                <a:lnTo>
                  <a:pt x="2706" y="1578"/>
                </a:lnTo>
                <a:lnTo>
                  <a:pt x="2704" y="1580"/>
                </a:lnTo>
                <a:lnTo>
                  <a:pt x="2702" y="1580"/>
                </a:lnTo>
                <a:lnTo>
                  <a:pt x="2700" y="1580"/>
                </a:lnTo>
                <a:lnTo>
                  <a:pt x="2698" y="1578"/>
                </a:lnTo>
                <a:lnTo>
                  <a:pt x="2696" y="1578"/>
                </a:lnTo>
                <a:lnTo>
                  <a:pt x="2694" y="1580"/>
                </a:lnTo>
                <a:lnTo>
                  <a:pt x="2696" y="1582"/>
                </a:lnTo>
                <a:lnTo>
                  <a:pt x="2696" y="1584"/>
                </a:lnTo>
                <a:lnTo>
                  <a:pt x="2696" y="1586"/>
                </a:lnTo>
                <a:lnTo>
                  <a:pt x="2694" y="1587"/>
                </a:lnTo>
                <a:lnTo>
                  <a:pt x="2696" y="1587"/>
                </a:lnTo>
                <a:lnTo>
                  <a:pt x="2696" y="1589"/>
                </a:lnTo>
                <a:lnTo>
                  <a:pt x="2698" y="1589"/>
                </a:lnTo>
                <a:lnTo>
                  <a:pt x="2698" y="1591"/>
                </a:lnTo>
                <a:lnTo>
                  <a:pt x="2696" y="1591"/>
                </a:lnTo>
                <a:lnTo>
                  <a:pt x="2694" y="1591"/>
                </a:lnTo>
                <a:lnTo>
                  <a:pt x="2692" y="1591"/>
                </a:lnTo>
                <a:lnTo>
                  <a:pt x="2692" y="1595"/>
                </a:lnTo>
                <a:lnTo>
                  <a:pt x="2692" y="1597"/>
                </a:lnTo>
                <a:lnTo>
                  <a:pt x="2694" y="1597"/>
                </a:lnTo>
                <a:lnTo>
                  <a:pt x="2694" y="1599"/>
                </a:lnTo>
                <a:lnTo>
                  <a:pt x="2698" y="1601"/>
                </a:lnTo>
                <a:lnTo>
                  <a:pt x="2698" y="1603"/>
                </a:lnTo>
                <a:lnTo>
                  <a:pt x="2698" y="1605"/>
                </a:lnTo>
                <a:lnTo>
                  <a:pt x="2696" y="1605"/>
                </a:lnTo>
                <a:lnTo>
                  <a:pt x="2696" y="1607"/>
                </a:lnTo>
                <a:lnTo>
                  <a:pt x="2696" y="1609"/>
                </a:lnTo>
                <a:lnTo>
                  <a:pt x="2696" y="1611"/>
                </a:lnTo>
                <a:lnTo>
                  <a:pt x="2694" y="1611"/>
                </a:lnTo>
                <a:lnTo>
                  <a:pt x="2692" y="1611"/>
                </a:lnTo>
                <a:lnTo>
                  <a:pt x="2692" y="1609"/>
                </a:lnTo>
                <a:lnTo>
                  <a:pt x="2690" y="1609"/>
                </a:lnTo>
                <a:lnTo>
                  <a:pt x="2689" y="1609"/>
                </a:lnTo>
                <a:lnTo>
                  <a:pt x="2689" y="1611"/>
                </a:lnTo>
                <a:lnTo>
                  <a:pt x="2689" y="1612"/>
                </a:lnTo>
                <a:lnTo>
                  <a:pt x="2690" y="1614"/>
                </a:lnTo>
                <a:lnTo>
                  <a:pt x="2690" y="1616"/>
                </a:lnTo>
                <a:lnTo>
                  <a:pt x="2689" y="1616"/>
                </a:lnTo>
                <a:lnTo>
                  <a:pt x="2687" y="1614"/>
                </a:lnTo>
                <a:lnTo>
                  <a:pt x="2685" y="1612"/>
                </a:lnTo>
                <a:lnTo>
                  <a:pt x="2683" y="1612"/>
                </a:lnTo>
                <a:lnTo>
                  <a:pt x="2683" y="1614"/>
                </a:lnTo>
                <a:lnTo>
                  <a:pt x="2685" y="1614"/>
                </a:lnTo>
                <a:lnTo>
                  <a:pt x="2685" y="1616"/>
                </a:lnTo>
                <a:lnTo>
                  <a:pt x="2687" y="1616"/>
                </a:lnTo>
                <a:lnTo>
                  <a:pt x="2687" y="1618"/>
                </a:lnTo>
                <a:lnTo>
                  <a:pt x="2687" y="1620"/>
                </a:lnTo>
                <a:lnTo>
                  <a:pt x="2685" y="1620"/>
                </a:lnTo>
                <a:lnTo>
                  <a:pt x="2685" y="1622"/>
                </a:lnTo>
                <a:lnTo>
                  <a:pt x="2685" y="1624"/>
                </a:lnTo>
                <a:lnTo>
                  <a:pt x="2685" y="1626"/>
                </a:lnTo>
                <a:lnTo>
                  <a:pt x="2685" y="1628"/>
                </a:lnTo>
                <a:lnTo>
                  <a:pt x="2687" y="1628"/>
                </a:lnTo>
                <a:lnTo>
                  <a:pt x="2689" y="1626"/>
                </a:lnTo>
                <a:lnTo>
                  <a:pt x="2690" y="1626"/>
                </a:lnTo>
                <a:lnTo>
                  <a:pt x="2690" y="1628"/>
                </a:lnTo>
                <a:lnTo>
                  <a:pt x="2689" y="1628"/>
                </a:lnTo>
                <a:lnTo>
                  <a:pt x="2689" y="1630"/>
                </a:lnTo>
                <a:lnTo>
                  <a:pt x="2689" y="1632"/>
                </a:lnTo>
                <a:lnTo>
                  <a:pt x="2687" y="1632"/>
                </a:lnTo>
                <a:lnTo>
                  <a:pt x="2687" y="1634"/>
                </a:lnTo>
                <a:lnTo>
                  <a:pt x="2687" y="1635"/>
                </a:lnTo>
                <a:lnTo>
                  <a:pt x="2689" y="1635"/>
                </a:lnTo>
                <a:lnTo>
                  <a:pt x="2690" y="1635"/>
                </a:lnTo>
                <a:lnTo>
                  <a:pt x="2690" y="1637"/>
                </a:lnTo>
                <a:lnTo>
                  <a:pt x="2689" y="1637"/>
                </a:lnTo>
                <a:lnTo>
                  <a:pt x="2687" y="1637"/>
                </a:lnTo>
                <a:lnTo>
                  <a:pt x="2687" y="1639"/>
                </a:lnTo>
                <a:lnTo>
                  <a:pt x="2685" y="1637"/>
                </a:lnTo>
                <a:lnTo>
                  <a:pt x="2683" y="1635"/>
                </a:lnTo>
                <a:lnTo>
                  <a:pt x="2683" y="1637"/>
                </a:lnTo>
                <a:lnTo>
                  <a:pt x="2681" y="1637"/>
                </a:lnTo>
                <a:lnTo>
                  <a:pt x="2681" y="1635"/>
                </a:lnTo>
                <a:lnTo>
                  <a:pt x="2679" y="1635"/>
                </a:lnTo>
                <a:lnTo>
                  <a:pt x="2679" y="1637"/>
                </a:lnTo>
                <a:lnTo>
                  <a:pt x="2679" y="1639"/>
                </a:lnTo>
                <a:lnTo>
                  <a:pt x="2679" y="1641"/>
                </a:lnTo>
                <a:lnTo>
                  <a:pt x="2681" y="1641"/>
                </a:lnTo>
                <a:lnTo>
                  <a:pt x="2679" y="1641"/>
                </a:lnTo>
                <a:lnTo>
                  <a:pt x="2679" y="1643"/>
                </a:lnTo>
                <a:lnTo>
                  <a:pt x="2677" y="1645"/>
                </a:lnTo>
                <a:lnTo>
                  <a:pt x="2675" y="1645"/>
                </a:lnTo>
                <a:lnTo>
                  <a:pt x="2675" y="1647"/>
                </a:lnTo>
                <a:lnTo>
                  <a:pt x="2675" y="1649"/>
                </a:lnTo>
                <a:lnTo>
                  <a:pt x="2673" y="1651"/>
                </a:lnTo>
                <a:lnTo>
                  <a:pt x="2671" y="1651"/>
                </a:lnTo>
                <a:lnTo>
                  <a:pt x="2671" y="1649"/>
                </a:lnTo>
                <a:lnTo>
                  <a:pt x="2669" y="1649"/>
                </a:lnTo>
                <a:lnTo>
                  <a:pt x="2669" y="1647"/>
                </a:lnTo>
                <a:lnTo>
                  <a:pt x="2669" y="1649"/>
                </a:lnTo>
                <a:lnTo>
                  <a:pt x="2671" y="1653"/>
                </a:lnTo>
                <a:lnTo>
                  <a:pt x="2673" y="1653"/>
                </a:lnTo>
                <a:lnTo>
                  <a:pt x="2673" y="1655"/>
                </a:lnTo>
                <a:lnTo>
                  <a:pt x="2673" y="1657"/>
                </a:lnTo>
                <a:lnTo>
                  <a:pt x="2675" y="1657"/>
                </a:lnTo>
                <a:lnTo>
                  <a:pt x="2675" y="1655"/>
                </a:lnTo>
                <a:lnTo>
                  <a:pt x="2677" y="1655"/>
                </a:lnTo>
                <a:lnTo>
                  <a:pt x="2677" y="1657"/>
                </a:lnTo>
                <a:lnTo>
                  <a:pt x="2675" y="1659"/>
                </a:lnTo>
                <a:lnTo>
                  <a:pt x="2673" y="1659"/>
                </a:lnTo>
                <a:lnTo>
                  <a:pt x="2671" y="1660"/>
                </a:lnTo>
                <a:lnTo>
                  <a:pt x="2671" y="1659"/>
                </a:lnTo>
                <a:lnTo>
                  <a:pt x="2669" y="1659"/>
                </a:lnTo>
                <a:lnTo>
                  <a:pt x="2671" y="1657"/>
                </a:lnTo>
                <a:lnTo>
                  <a:pt x="2671" y="1655"/>
                </a:lnTo>
                <a:lnTo>
                  <a:pt x="2667" y="1653"/>
                </a:lnTo>
                <a:lnTo>
                  <a:pt x="2666" y="1653"/>
                </a:lnTo>
                <a:lnTo>
                  <a:pt x="2666" y="1655"/>
                </a:lnTo>
                <a:lnTo>
                  <a:pt x="2666" y="1657"/>
                </a:lnTo>
                <a:lnTo>
                  <a:pt x="2666" y="1659"/>
                </a:lnTo>
                <a:lnTo>
                  <a:pt x="2666" y="1660"/>
                </a:lnTo>
                <a:lnTo>
                  <a:pt x="2666" y="1662"/>
                </a:lnTo>
                <a:lnTo>
                  <a:pt x="2666" y="1664"/>
                </a:lnTo>
                <a:lnTo>
                  <a:pt x="2664" y="1664"/>
                </a:lnTo>
                <a:lnTo>
                  <a:pt x="2664" y="1666"/>
                </a:lnTo>
                <a:lnTo>
                  <a:pt x="2662" y="1664"/>
                </a:lnTo>
                <a:lnTo>
                  <a:pt x="2662" y="1662"/>
                </a:lnTo>
                <a:lnTo>
                  <a:pt x="2660" y="1662"/>
                </a:lnTo>
                <a:lnTo>
                  <a:pt x="2660" y="1664"/>
                </a:lnTo>
                <a:lnTo>
                  <a:pt x="2660" y="1666"/>
                </a:lnTo>
                <a:lnTo>
                  <a:pt x="2660" y="1668"/>
                </a:lnTo>
                <a:lnTo>
                  <a:pt x="2662" y="1668"/>
                </a:lnTo>
                <a:lnTo>
                  <a:pt x="2662" y="1670"/>
                </a:lnTo>
                <a:lnTo>
                  <a:pt x="2660" y="1674"/>
                </a:lnTo>
                <a:lnTo>
                  <a:pt x="2658" y="1674"/>
                </a:lnTo>
                <a:lnTo>
                  <a:pt x="2658" y="1672"/>
                </a:lnTo>
                <a:lnTo>
                  <a:pt x="2656" y="1672"/>
                </a:lnTo>
                <a:lnTo>
                  <a:pt x="2656" y="1674"/>
                </a:lnTo>
                <a:lnTo>
                  <a:pt x="2658" y="1674"/>
                </a:lnTo>
                <a:lnTo>
                  <a:pt x="2658" y="1676"/>
                </a:lnTo>
                <a:lnTo>
                  <a:pt x="2658" y="1678"/>
                </a:lnTo>
                <a:lnTo>
                  <a:pt x="2660" y="1680"/>
                </a:lnTo>
                <a:lnTo>
                  <a:pt x="2662" y="1682"/>
                </a:lnTo>
                <a:lnTo>
                  <a:pt x="2662" y="1683"/>
                </a:lnTo>
                <a:lnTo>
                  <a:pt x="2658" y="1683"/>
                </a:lnTo>
                <a:lnTo>
                  <a:pt x="2658" y="1685"/>
                </a:lnTo>
                <a:lnTo>
                  <a:pt x="2660" y="1685"/>
                </a:lnTo>
                <a:lnTo>
                  <a:pt x="2662" y="1685"/>
                </a:lnTo>
                <a:lnTo>
                  <a:pt x="2662" y="1683"/>
                </a:lnTo>
                <a:lnTo>
                  <a:pt x="2664" y="1683"/>
                </a:lnTo>
                <a:lnTo>
                  <a:pt x="2664" y="1685"/>
                </a:lnTo>
                <a:lnTo>
                  <a:pt x="2664" y="1687"/>
                </a:lnTo>
                <a:lnTo>
                  <a:pt x="2662" y="1689"/>
                </a:lnTo>
                <a:lnTo>
                  <a:pt x="2664" y="1693"/>
                </a:lnTo>
                <a:lnTo>
                  <a:pt x="2662" y="1693"/>
                </a:lnTo>
                <a:lnTo>
                  <a:pt x="2662" y="1695"/>
                </a:lnTo>
                <a:lnTo>
                  <a:pt x="2660" y="1695"/>
                </a:lnTo>
                <a:lnTo>
                  <a:pt x="2662" y="1697"/>
                </a:lnTo>
                <a:lnTo>
                  <a:pt x="2660" y="1697"/>
                </a:lnTo>
                <a:lnTo>
                  <a:pt x="2658" y="1697"/>
                </a:lnTo>
                <a:lnTo>
                  <a:pt x="2656" y="1697"/>
                </a:lnTo>
                <a:lnTo>
                  <a:pt x="2656" y="1699"/>
                </a:lnTo>
                <a:lnTo>
                  <a:pt x="2656" y="1701"/>
                </a:lnTo>
                <a:lnTo>
                  <a:pt x="2658" y="1701"/>
                </a:lnTo>
                <a:lnTo>
                  <a:pt x="2660" y="1701"/>
                </a:lnTo>
                <a:lnTo>
                  <a:pt x="2660" y="1699"/>
                </a:lnTo>
                <a:lnTo>
                  <a:pt x="2662" y="1701"/>
                </a:lnTo>
                <a:lnTo>
                  <a:pt x="2660" y="1701"/>
                </a:lnTo>
                <a:lnTo>
                  <a:pt x="2660" y="1703"/>
                </a:lnTo>
                <a:lnTo>
                  <a:pt x="2658" y="1703"/>
                </a:lnTo>
                <a:lnTo>
                  <a:pt x="2656" y="1703"/>
                </a:lnTo>
                <a:lnTo>
                  <a:pt x="2656" y="1705"/>
                </a:lnTo>
                <a:lnTo>
                  <a:pt x="2658" y="1705"/>
                </a:lnTo>
                <a:lnTo>
                  <a:pt x="2660" y="1703"/>
                </a:lnTo>
                <a:lnTo>
                  <a:pt x="2662" y="1703"/>
                </a:lnTo>
                <a:lnTo>
                  <a:pt x="2662" y="1705"/>
                </a:lnTo>
                <a:lnTo>
                  <a:pt x="2660" y="1707"/>
                </a:lnTo>
                <a:lnTo>
                  <a:pt x="2658" y="1707"/>
                </a:lnTo>
                <a:lnTo>
                  <a:pt x="2658" y="1708"/>
                </a:lnTo>
                <a:lnTo>
                  <a:pt x="2660" y="1710"/>
                </a:lnTo>
                <a:lnTo>
                  <a:pt x="2660" y="1712"/>
                </a:lnTo>
                <a:lnTo>
                  <a:pt x="2658" y="1712"/>
                </a:lnTo>
                <a:lnTo>
                  <a:pt x="2656" y="1712"/>
                </a:lnTo>
                <a:lnTo>
                  <a:pt x="2654" y="1710"/>
                </a:lnTo>
                <a:lnTo>
                  <a:pt x="2654" y="1708"/>
                </a:lnTo>
                <a:lnTo>
                  <a:pt x="2652" y="1708"/>
                </a:lnTo>
                <a:lnTo>
                  <a:pt x="2652" y="1710"/>
                </a:lnTo>
                <a:lnTo>
                  <a:pt x="2652" y="1712"/>
                </a:lnTo>
                <a:lnTo>
                  <a:pt x="2654" y="1714"/>
                </a:lnTo>
                <a:lnTo>
                  <a:pt x="2654" y="1716"/>
                </a:lnTo>
                <a:lnTo>
                  <a:pt x="2652" y="1716"/>
                </a:lnTo>
                <a:lnTo>
                  <a:pt x="2652" y="1718"/>
                </a:lnTo>
                <a:lnTo>
                  <a:pt x="2650" y="1718"/>
                </a:lnTo>
                <a:lnTo>
                  <a:pt x="2648" y="1720"/>
                </a:lnTo>
                <a:lnTo>
                  <a:pt x="2650" y="1722"/>
                </a:lnTo>
                <a:lnTo>
                  <a:pt x="2652" y="1722"/>
                </a:lnTo>
                <a:lnTo>
                  <a:pt x="2654" y="1720"/>
                </a:lnTo>
                <a:lnTo>
                  <a:pt x="2654" y="1722"/>
                </a:lnTo>
                <a:lnTo>
                  <a:pt x="2656" y="1724"/>
                </a:lnTo>
                <a:lnTo>
                  <a:pt x="2656" y="1726"/>
                </a:lnTo>
                <a:lnTo>
                  <a:pt x="2654" y="1728"/>
                </a:lnTo>
                <a:lnTo>
                  <a:pt x="2656" y="1730"/>
                </a:lnTo>
                <a:lnTo>
                  <a:pt x="2656" y="1731"/>
                </a:lnTo>
                <a:lnTo>
                  <a:pt x="2654" y="1731"/>
                </a:lnTo>
                <a:lnTo>
                  <a:pt x="2652" y="1730"/>
                </a:lnTo>
                <a:lnTo>
                  <a:pt x="2650" y="1730"/>
                </a:lnTo>
                <a:lnTo>
                  <a:pt x="2650" y="1731"/>
                </a:lnTo>
                <a:lnTo>
                  <a:pt x="2650" y="1733"/>
                </a:lnTo>
                <a:lnTo>
                  <a:pt x="2652" y="1733"/>
                </a:lnTo>
                <a:lnTo>
                  <a:pt x="2654" y="1733"/>
                </a:lnTo>
                <a:lnTo>
                  <a:pt x="2654" y="1735"/>
                </a:lnTo>
                <a:lnTo>
                  <a:pt x="2652" y="1737"/>
                </a:lnTo>
                <a:lnTo>
                  <a:pt x="2652" y="1739"/>
                </a:lnTo>
                <a:lnTo>
                  <a:pt x="2654" y="1739"/>
                </a:lnTo>
                <a:lnTo>
                  <a:pt x="2656" y="1739"/>
                </a:lnTo>
                <a:lnTo>
                  <a:pt x="2656" y="1741"/>
                </a:lnTo>
                <a:lnTo>
                  <a:pt x="2654" y="1741"/>
                </a:lnTo>
                <a:lnTo>
                  <a:pt x="2652" y="1741"/>
                </a:lnTo>
                <a:lnTo>
                  <a:pt x="2650" y="1743"/>
                </a:lnTo>
                <a:lnTo>
                  <a:pt x="2648" y="1745"/>
                </a:lnTo>
                <a:lnTo>
                  <a:pt x="2648" y="1747"/>
                </a:lnTo>
                <a:lnTo>
                  <a:pt x="2650" y="1747"/>
                </a:lnTo>
                <a:lnTo>
                  <a:pt x="2652" y="1747"/>
                </a:lnTo>
                <a:lnTo>
                  <a:pt x="2652" y="1745"/>
                </a:lnTo>
                <a:lnTo>
                  <a:pt x="2652" y="1743"/>
                </a:lnTo>
                <a:lnTo>
                  <a:pt x="2654" y="1743"/>
                </a:lnTo>
                <a:lnTo>
                  <a:pt x="2654" y="1745"/>
                </a:lnTo>
                <a:lnTo>
                  <a:pt x="2654" y="1747"/>
                </a:lnTo>
                <a:lnTo>
                  <a:pt x="2652" y="1749"/>
                </a:lnTo>
                <a:lnTo>
                  <a:pt x="2652" y="1751"/>
                </a:lnTo>
                <a:lnTo>
                  <a:pt x="2650" y="1751"/>
                </a:lnTo>
                <a:lnTo>
                  <a:pt x="2648" y="1751"/>
                </a:lnTo>
                <a:lnTo>
                  <a:pt x="2648" y="1749"/>
                </a:lnTo>
                <a:lnTo>
                  <a:pt x="2646" y="1749"/>
                </a:lnTo>
                <a:lnTo>
                  <a:pt x="2646" y="1751"/>
                </a:lnTo>
                <a:lnTo>
                  <a:pt x="2646" y="1753"/>
                </a:lnTo>
                <a:lnTo>
                  <a:pt x="2650" y="1753"/>
                </a:lnTo>
                <a:lnTo>
                  <a:pt x="2652" y="1753"/>
                </a:lnTo>
                <a:lnTo>
                  <a:pt x="2652" y="1755"/>
                </a:lnTo>
                <a:lnTo>
                  <a:pt x="2652" y="1756"/>
                </a:lnTo>
                <a:lnTo>
                  <a:pt x="2652" y="1758"/>
                </a:lnTo>
                <a:lnTo>
                  <a:pt x="2654" y="1758"/>
                </a:lnTo>
                <a:lnTo>
                  <a:pt x="2656" y="1756"/>
                </a:lnTo>
                <a:lnTo>
                  <a:pt x="2656" y="1755"/>
                </a:lnTo>
                <a:lnTo>
                  <a:pt x="2658" y="1755"/>
                </a:lnTo>
                <a:lnTo>
                  <a:pt x="2658" y="1756"/>
                </a:lnTo>
                <a:lnTo>
                  <a:pt x="2660" y="1756"/>
                </a:lnTo>
                <a:lnTo>
                  <a:pt x="2660" y="1758"/>
                </a:lnTo>
                <a:lnTo>
                  <a:pt x="2660" y="1760"/>
                </a:lnTo>
                <a:lnTo>
                  <a:pt x="2662" y="1760"/>
                </a:lnTo>
                <a:lnTo>
                  <a:pt x="2666" y="1764"/>
                </a:lnTo>
                <a:lnTo>
                  <a:pt x="2664" y="1766"/>
                </a:lnTo>
                <a:lnTo>
                  <a:pt x="2664" y="1768"/>
                </a:lnTo>
                <a:lnTo>
                  <a:pt x="2666" y="1770"/>
                </a:lnTo>
                <a:lnTo>
                  <a:pt x="2667" y="1768"/>
                </a:lnTo>
                <a:lnTo>
                  <a:pt x="2669" y="1768"/>
                </a:lnTo>
                <a:lnTo>
                  <a:pt x="2669" y="1770"/>
                </a:lnTo>
                <a:lnTo>
                  <a:pt x="2669" y="1772"/>
                </a:lnTo>
                <a:lnTo>
                  <a:pt x="2667" y="1772"/>
                </a:lnTo>
                <a:lnTo>
                  <a:pt x="2666" y="1774"/>
                </a:lnTo>
                <a:lnTo>
                  <a:pt x="2666" y="1776"/>
                </a:lnTo>
                <a:lnTo>
                  <a:pt x="2664" y="1779"/>
                </a:lnTo>
                <a:lnTo>
                  <a:pt x="2664" y="1781"/>
                </a:lnTo>
                <a:lnTo>
                  <a:pt x="2662" y="1781"/>
                </a:lnTo>
                <a:lnTo>
                  <a:pt x="2660" y="1781"/>
                </a:lnTo>
                <a:lnTo>
                  <a:pt x="2660" y="1783"/>
                </a:lnTo>
                <a:lnTo>
                  <a:pt x="2660" y="1785"/>
                </a:lnTo>
                <a:lnTo>
                  <a:pt x="2664" y="1783"/>
                </a:lnTo>
                <a:lnTo>
                  <a:pt x="2666" y="1783"/>
                </a:lnTo>
                <a:lnTo>
                  <a:pt x="2666" y="1785"/>
                </a:lnTo>
                <a:lnTo>
                  <a:pt x="2664" y="1785"/>
                </a:lnTo>
                <a:lnTo>
                  <a:pt x="2664" y="1789"/>
                </a:lnTo>
                <a:lnTo>
                  <a:pt x="2664" y="1791"/>
                </a:lnTo>
                <a:lnTo>
                  <a:pt x="2664" y="1795"/>
                </a:lnTo>
                <a:lnTo>
                  <a:pt x="2666" y="1795"/>
                </a:lnTo>
                <a:lnTo>
                  <a:pt x="2666" y="1797"/>
                </a:lnTo>
                <a:lnTo>
                  <a:pt x="2667" y="1797"/>
                </a:lnTo>
                <a:lnTo>
                  <a:pt x="2669" y="1797"/>
                </a:lnTo>
                <a:lnTo>
                  <a:pt x="2669" y="1799"/>
                </a:lnTo>
                <a:lnTo>
                  <a:pt x="2669" y="1801"/>
                </a:lnTo>
                <a:lnTo>
                  <a:pt x="2667" y="1801"/>
                </a:lnTo>
                <a:lnTo>
                  <a:pt x="2667" y="1799"/>
                </a:lnTo>
                <a:lnTo>
                  <a:pt x="2666" y="1799"/>
                </a:lnTo>
                <a:lnTo>
                  <a:pt x="2666" y="1801"/>
                </a:lnTo>
                <a:lnTo>
                  <a:pt x="2666" y="1803"/>
                </a:lnTo>
                <a:lnTo>
                  <a:pt x="2667" y="1803"/>
                </a:lnTo>
                <a:lnTo>
                  <a:pt x="2669" y="1804"/>
                </a:lnTo>
                <a:lnTo>
                  <a:pt x="2669" y="1803"/>
                </a:lnTo>
                <a:lnTo>
                  <a:pt x="2671" y="1803"/>
                </a:lnTo>
                <a:lnTo>
                  <a:pt x="2671" y="1804"/>
                </a:lnTo>
                <a:lnTo>
                  <a:pt x="2671" y="1806"/>
                </a:lnTo>
                <a:lnTo>
                  <a:pt x="2673" y="1806"/>
                </a:lnTo>
                <a:lnTo>
                  <a:pt x="2673" y="1808"/>
                </a:lnTo>
                <a:lnTo>
                  <a:pt x="2671" y="1808"/>
                </a:lnTo>
                <a:lnTo>
                  <a:pt x="2669" y="1808"/>
                </a:lnTo>
                <a:lnTo>
                  <a:pt x="2669" y="1810"/>
                </a:lnTo>
                <a:lnTo>
                  <a:pt x="2671" y="1810"/>
                </a:lnTo>
                <a:lnTo>
                  <a:pt x="2671" y="1812"/>
                </a:lnTo>
                <a:lnTo>
                  <a:pt x="2673" y="1814"/>
                </a:lnTo>
                <a:lnTo>
                  <a:pt x="2673" y="1816"/>
                </a:lnTo>
                <a:lnTo>
                  <a:pt x="2673" y="1818"/>
                </a:lnTo>
                <a:lnTo>
                  <a:pt x="2673" y="1820"/>
                </a:lnTo>
                <a:lnTo>
                  <a:pt x="2673" y="1822"/>
                </a:lnTo>
                <a:lnTo>
                  <a:pt x="2675" y="1822"/>
                </a:lnTo>
                <a:lnTo>
                  <a:pt x="2677" y="1820"/>
                </a:lnTo>
                <a:lnTo>
                  <a:pt x="2681" y="1820"/>
                </a:lnTo>
                <a:lnTo>
                  <a:pt x="2683" y="1820"/>
                </a:lnTo>
                <a:lnTo>
                  <a:pt x="2683" y="1822"/>
                </a:lnTo>
                <a:lnTo>
                  <a:pt x="2681" y="1822"/>
                </a:lnTo>
                <a:lnTo>
                  <a:pt x="2681" y="1824"/>
                </a:lnTo>
                <a:lnTo>
                  <a:pt x="2683" y="1824"/>
                </a:lnTo>
                <a:lnTo>
                  <a:pt x="2685" y="1824"/>
                </a:lnTo>
                <a:lnTo>
                  <a:pt x="2685" y="1822"/>
                </a:lnTo>
                <a:lnTo>
                  <a:pt x="2685" y="1820"/>
                </a:lnTo>
                <a:lnTo>
                  <a:pt x="2687" y="1820"/>
                </a:lnTo>
                <a:lnTo>
                  <a:pt x="2687" y="1822"/>
                </a:lnTo>
                <a:lnTo>
                  <a:pt x="2685" y="1824"/>
                </a:lnTo>
                <a:lnTo>
                  <a:pt x="2683" y="1826"/>
                </a:lnTo>
                <a:lnTo>
                  <a:pt x="2681" y="1826"/>
                </a:lnTo>
                <a:lnTo>
                  <a:pt x="2679" y="1824"/>
                </a:lnTo>
                <a:lnTo>
                  <a:pt x="2677" y="1826"/>
                </a:lnTo>
                <a:lnTo>
                  <a:pt x="2675" y="1827"/>
                </a:lnTo>
                <a:lnTo>
                  <a:pt x="2677" y="1827"/>
                </a:lnTo>
                <a:lnTo>
                  <a:pt x="2681" y="1829"/>
                </a:lnTo>
                <a:lnTo>
                  <a:pt x="2683" y="1829"/>
                </a:lnTo>
                <a:lnTo>
                  <a:pt x="2683" y="1831"/>
                </a:lnTo>
                <a:lnTo>
                  <a:pt x="2685" y="1833"/>
                </a:lnTo>
                <a:lnTo>
                  <a:pt x="2683" y="1833"/>
                </a:lnTo>
                <a:lnTo>
                  <a:pt x="2683" y="1835"/>
                </a:lnTo>
                <a:lnTo>
                  <a:pt x="2681" y="1835"/>
                </a:lnTo>
                <a:lnTo>
                  <a:pt x="2679" y="1835"/>
                </a:lnTo>
                <a:lnTo>
                  <a:pt x="2679" y="1837"/>
                </a:lnTo>
                <a:lnTo>
                  <a:pt x="2685" y="1837"/>
                </a:lnTo>
                <a:lnTo>
                  <a:pt x="2687" y="1837"/>
                </a:lnTo>
                <a:lnTo>
                  <a:pt x="2687" y="1839"/>
                </a:lnTo>
                <a:lnTo>
                  <a:pt x="2689" y="1839"/>
                </a:lnTo>
                <a:lnTo>
                  <a:pt x="2690" y="1837"/>
                </a:lnTo>
                <a:lnTo>
                  <a:pt x="2692" y="1839"/>
                </a:lnTo>
                <a:lnTo>
                  <a:pt x="2692" y="1841"/>
                </a:lnTo>
                <a:lnTo>
                  <a:pt x="2694" y="1843"/>
                </a:lnTo>
                <a:lnTo>
                  <a:pt x="2694" y="1845"/>
                </a:lnTo>
                <a:lnTo>
                  <a:pt x="2692" y="1845"/>
                </a:lnTo>
                <a:lnTo>
                  <a:pt x="2692" y="1847"/>
                </a:lnTo>
                <a:lnTo>
                  <a:pt x="2694" y="1847"/>
                </a:lnTo>
                <a:lnTo>
                  <a:pt x="2696" y="1849"/>
                </a:lnTo>
                <a:lnTo>
                  <a:pt x="2698" y="1849"/>
                </a:lnTo>
                <a:lnTo>
                  <a:pt x="2696" y="1851"/>
                </a:lnTo>
                <a:lnTo>
                  <a:pt x="2696" y="1852"/>
                </a:lnTo>
                <a:lnTo>
                  <a:pt x="2698" y="1852"/>
                </a:lnTo>
                <a:lnTo>
                  <a:pt x="2696" y="1854"/>
                </a:lnTo>
                <a:lnTo>
                  <a:pt x="2696" y="1856"/>
                </a:lnTo>
                <a:lnTo>
                  <a:pt x="2698" y="1856"/>
                </a:lnTo>
                <a:lnTo>
                  <a:pt x="2698" y="1858"/>
                </a:lnTo>
                <a:lnTo>
                  <a:pt x="2698" y="1860"/>
                </a:lnTo>
                <a:lnTo>
                  <a:pt x="2700" y="1860"/>
                </a:lnTo>
                <a:lnTo>
                  <a:pt x="2702" y="1860"/>
                </a:lnTo>
                <a:lnTo>
                  <a:pt x="2702" y="1858"/>
                </a:lnTo>
                <a:lnTo>
                  <a:pt x="2704" y="1860"/>
                </a:lnTo>
                <a:lnTo>
                  <a:pt x="2704" y="1858"/>
                </a:lnTo>
                <a:lnTo>
                  <a:pt x="2706" y="1856"/>
                </a:lnTo>
                <a:lnTo>
                  <a:pt x="2706" y="1858"/>
                </a:lnTo>
                <a:lnTo>
                  <a:pt x="2704" y="1858"/>
                </a:lnTo>
                <a:lnTo>
                  <a:pt x="2704" y="1860"/>
                </a:lnTo>
                <a:lnTo>
                  <a:pt x="2704" y="1862"/>
                </a:lnTo>
                <a:lnTo>
                  <a:pt x="2706" y="1864"/>
                </a:lnTo>
                <a:lnTo>
                  <a:pt x="2708" y="1864"/>
                </a:lnTo>
                <a:lnTo>
                  <a:pt x="2706" y="1866"/>
                </a:lnTo>
                <a:lnTo>
                  <a:pt x="2704" y="1866"/>
                </a:lnTo>
                <a:lnTo>
                  <a:pt x="2706" y="1866"/>
                </a:lnTo>
                <a:lnTo>
                  <a:pt x="2708" y="1866"/>
                </a:lnTo>
                <a:lnTo>
                  <a:pt x="2708" y="1868"/>
                </a:lnTo>
                <a:lnTo>
                  <a:pt x="2708" y="1870"/>
                </a:lnTo>
                <a:lnTo>
                  <a:pt x="2706" y="1870"/>
                </a:lnTo>
                <a:lnTo>
                  <a:pt x="2706" y="1872"/>
                </a:lnTo>
                <a:lnTo>
                  <a:pt x="2708" y="1870"/>
                </a:lnTo>
                <a:lnTo>
                  <a:pt x="2710" y="1870"/>
                </a:lnTo>
                <a:lnTo>
                  <a:pt x="2712" y="1870"/>
                </a:lnTo>
                <a:lnTo>
                  <a:pt x="2712" y="1872"/>
                </a:lnTo>
                <a:lnTo>
                  <a:pt x="2714" y="1872"/>
                </a:lnTo>
                <a:lnTo>
                  <a:pt x="2715" y="1872"/>
                </a:lnTo>
                <a:lnTo>
                  <a:pt x="2715" y="1874"/>
                </a:lnTo>
                <a:lnTo>
                  <a:pt x="2714" y="1874"/>
                </a:lnTo>
                <a:lnTo>
                  <a:pt x="2714" y="1875"/>
                </a:lnTo>
                <a:lnTo>
                  <a:pt x="2712" y="1875"/>
                </a:lnTo>
                <a:lnTo>
                  <a:pt x="2714" y="1875"/>
                </a:lnTo>
                <a:lnTo>
                  <a:pt x="2715" y="1875"/>
                </a:lnTo>
                <a:lnTo>
                  <a:pt x="2715" y="1874"/>
                </a:lnTo>
                <a:lnTo>
                  <a:pt x="2717" y="1874"/>
                </a:lnTo>
                <a:lnTo>
                  <a:pt x="2719" y="1874"/>
                </a:lnTo>
                <a:lnTo>
                  <a:pt x="2721" y="1874"/>
                </a:lnTo>
                <a:lnTo>
                  <a:pt x="2721" y="1875"/>
                </a:lnTo>
                <a:lnTo>
                  <a:pt x="2723" y="1875"/>
                </a:lnTo>
                <a:lnTo>
                  <a:pt x="2723" y="1877"/>
                </a:lnTo>
                <a:lnTo>
                  <a:pt x="2725" y="1877"/>
                </a:lnTo>
                <a:lnTo>
                  <a:pt x="2725" y="1875"/>
                </a:lnTo>
                <a:lnTo>
                  <a:pt x="2725" y="1877"/>
                </a:lnTo>
                <a:lnTo>
                  <a:pt x="2727" y="1877"/>
                </a:lnTo>
                <a:lnTo>
                  <a:pt x="2727" y="1879"/>
                </a:lnTo>
                <a:lnTo>
                  <a:pt x="2729" y="1879"/>
                </a:lnTo>
                <a:lnTo>
                  <a:pt x="2729" y="1881"/>
                </a:lnTo>
                <a:lnTo>
                  <a:pt x="2727" y="1883"/>
                </a:lnTo>
                <a:lnTo>
                  <a:pt x="2729" y="1883"/>
                </a:lnTo>
                <a:lnTo>
                  <a:pt x="2731" y="1885"/>
                </a:lnTo>
                <a:lnTo>
                  <a:pt x="2731" y="1887"/>
                </a:lnTo>
                <a:lnTo>
                  <a:pt x="2733" y="1887"/>
                </a:lnTo>
                <a:lnTo>
                  <a:pt x="2737" y="1887"/>
                </a:lnTo>
                <a:lnTo>
                  <a:pt x="2739" y="1891"/>
                </a:lnTo>
                <a:lnTo>
                  <a:pt x="2739" y="1893"/>
                </a:lnTo>
                <a:lnTo>
                  <a:pt x="2739" y="1895"/>
                </a:lnTo>
                <a:lnTo>
                  <a:pt x="2740" y="1897"/>
                </a:lnTo>
                <a:lnTo>
                  <a:pt x="2742" y="1897"/>
                </a:lnTo>
                <a:lnTo>
                  <a:pt x="2744" y="1899"/>
                </a:lnTo>
                <a:lnTo>
                  <a:pt x="2746" y="1899"/>
                </a:lnTo>
                <a:lnTo>
                  <a:pt x="2746" y="1900"/>
                </a:lnTo>
                <a:lnTo>
                  <a:pt x="2748" y="1900"/>
                </a:lnTo>
                <a:lnTo>
                  <a:pt x="2748" y="1902"/>
                </a:lnTo>
                <a:lnTo>
                  <a:pt x="2750" y="1904"/>
                </a:lnTo>
                <a:lnTo>
                  <a:pt x="2752" y="1906"/>
                </a:lnTo>
                <a:lnTo>
                  <a:pt x="2752" y="1910"/>
                </a:lnTo>
                <a:lnTo>
                  <a:pt x="2752" y="1912"/>
                </a:lnTo>
                <a:lnTo>
                  <a:pt x="2752" y="1914"/>
                </a:lnTo>
                <a:lnTo>
                  <a:pt x="2752" y="1916"/>
                </a:lnTo>
                <a:lnTo>
                  <a:pt x="2752" y="1918"/>
                </a:lnTo>
                <a:lnTo>
                  <a:pt x="2752" y="1920"/>
                </a:lnTo>
                <a:lnTo>
                  <a:pt x="2754" y="1920"/>
                </a:lnTo>
                <a:lnTo>
                  <a:pt x="2754" y="1922"/>
                </a:lnTo>
                <a:lnTo>
                  <a:pt x="2754" y="1923"/>
                </a:lnTo>
                <a:lnTo>
                  <a:pt x="2754" y="1925"/>
                </a:lnTo>
                <a:lnTo>
                  <a:pt x="2754" y="1927"/>
                </a:lnTo>
                <a:lnTo>
                  <a:pt x="2754" y="1929"/>
                </a:lnTo>
                <a:lnTo>
                  <a:pt x="2754" y="1931"/>
                </a:lnTo>
                <a:lnTo>
                  <a:pt x="2756" y="1933"/>
                </a:lnTo>
                <a:lnTo>
                  <a:pt x="2754" y="1935"/>
                </a:lnTo>
                <a:lnTo>
                  <a:pt x="2752" y="1935"/>
                </a:lnTo>
                <a:lnTo>
                  <a:pt x="2752" y="1937"/>
                </a:lnTo>
                <a:lnTo>
                  <a:pt x="2752" y="1939"/>
                </a:lnTo>
                <a:lnTo>
                  <a:pt x="2752" y="1941"/>
                </a:lnTo>
                <a:lnTo>
                  <a:pt x="2754" y="1941"/>
                </a:lnTo>
                <a:lnTo>
                  <a:pt x="2754" y="1943"/>
                </a:lnTo>
                <a:lnTo>
                  <a:pt x="2756" y="1945"/>
                </a:lnTo>
                <a:lnTo>
                  <a:pt x="2756" y="1947"/>
                </a:lnTo>
                <a:lnTo>
                  <a:pt x="2756" y="1948"/>
                </a:lnTo>
                <a:lnTo>
                  <a:pt x="2758" y="1948"/>
                </a:lnTo>
                <a:lnTo>
                  <a:pt x="2760" y="1952"/>
                </a:lnTo>
                <a:lnTo>
                  <a:pt x="2760" y="1954"/>
                </a:lnTo>
                <a:lnTo>
                  <a:pt x="2760" y="1956"/>
                </a:lnTo>
                <a:lnTo>
                  <a:pt x="2762" y="1958"/>
                </a:lnTo>
                <a:lnTo>
                  <a:pt x="2763" y="1962"/>
                </a:lnTo>
                <a:lnTo>
                  <a:pt x="2765" y="1962"/>
                </a:lnTo>
                <a:lnTo>
                  <a:pt x="2765" y="1964"/>
                </a:lnTo>
                <a:lnTo>
                  <a:pt x="2767" y="1964"/>
                </a:lnTo>
                <a:lnTo>
                  <a:pt x="2765" y="1964"/>
                </a:lnTo>
                <a:lnTo>
                  <a:pt x="2765" y="1966"/>
                </a:lnTo>
                <a:lnTo>
                  <a:pt x="2767" y="1966"/>
                </a:lnTo>
                <a:lnTo>
                  <a:pt x="2767" y="1968"/>
                </a:lnTo>
                <a:lnTo>
                  <a:pt x="2767" y="1971"/>
                </a:lnTo>
                <a:lnTo>
                  <a:pt x="2767" y="1973"/>
                </a:lnTo>
                <a:lnTo>
                  <a:pt x="2769" y="1975"/>
                </a:lnTo>
                <a:lnTo>
                  <a:pt x="2771" y="1977"/>
                </a:lnTo>
                <a:lnTo>
                  <a:pt x="2773" y="1975"/>
                </a:lnTo>
                <a:lnTo>
                  <a:pt x="2773" y="1977"/>
                </a:lnTo>
                <a:lnTo>
                  <a:pt x="2775" y="1977"/>
                </a:lnTo>
                <a:lnTo>
                  <a:pt x="2775" y="1979"/>
                </a:lnTo>
                <a:lnTo>
                  <a:pt x="2777" y="1979"/>
                </a:lnTo>
                <a:lnTo>
                  <a:pt x="2777" y="1981"/>
                </a:lnTo>
                <a:lnTo>
                  <a:pt x="2779" y="1981"/>
                </a:lnTo>
                <a:lnTo>
                  <a:pt x="2779" y="1983"/>
                </a:lnTo>
                <a:lnTo>
                  <a:pt x="2781" y="1983"/>
                </a:lnTo>
                <a:lnTo>
                  <a:pt x="2783" y="1983"/>
                </a:lnTo>
                <a:lnTo>
                  <a:pt x="2783" y="1985"/>
                </a:lnTo>
                <a:lnTo>
                  <a:pt x="2783" y="1987"/>
                </a:lnTo>
                <a:lnTo>
                  <a:pt x="2785" y="1989"/>
                </a:lnTo>
                <a:lnTo>
                  <a:pt x="2785" y="1991"/>
                </a:lnTo>
                <a:lnTo>
                  <a:pt x="2787" y="1991"/>
                </a:lnTo>
                <a:lnTo>
                  <a:pt x="2785" y="1993"/>
                </a:lnTo>
                <a:lnTo>
                  <a:pt x="2785" y="1995"/>
                </a:lnTo>
                <a:lnTo>
                  <a:pt x="2785" y="1996"/>
                </a:lnTo>
                <a:lnTo>
                  <a:pt x="2785" y="1998"/>
                </a:lnTo>
                <a:lnTo>
                  <a:pt x="2787" y="2000"/>
                </a:lnTo>
                <a:lnTo>
                  <a:pt x="2787" y="2002"/>
                </a:lnTo>
                <a:lnTo>
                  <a:pt x="2785" y="2004"/>
                </a:lnTo>
                <a:lnTo>
                  <a:pt x="2787" y="2004"/>
                </a:lnTo>
                <a:lnTo>
                  <a:pt x="2788" y="2006"/>
                </a:lnTo>
                <a:lnTo>
                  <a:pt x="2787" y="2008"/>
                </a:lnTo>
                <a:lnTo>
                  <a:pt x="2785" y="2010"/>
                </a:lnTo>
                <a:lnTo>
                  <a:pt x="2783" y="2012"/>
                </a:lnTo>
                <a:lnTo>
                  <a:pt x="2781" y="2012"/>
                </a:lnTo>
                <a:lnTo>
                  <a:pt x="2779" y="2012"/>
                </a:lnTo>
                <a:lnTo>
                  <a:pt x="2779" y="2014"/>
                </a:lnTo>
                <a:lnTo>
                  <a:pt x="2779" y="2016"/>
                </a:lnTo>
                <a:lnTo>
                  <a:pt x="2779" y="2018"/>
                </a:lnTo>
                <a:lnTo>
                  <a:pt x="2779" y="2019"/>
                </a:lnTo>
                <a:lnTo>
                  <a:pt x="2779" y="2021"/>
                </a:lnTo>
                <a:lnTo>
                  <a:pt x="2777" y="2021"/>
                </a:lnTo>
                <a:lnTo>
                  <a:pt x="2775" y="2023"/>
                </a:lnTo>
                <a:lnTo>
                  <a:pt x="2775" y="2025"/>
                </a:lnTo>
                <a:lnTo>
                  <a:pt x="2777" y="2025"/>
                </a:lnTo>
                <a:lnTo>
                  <a:pt x="2779" y="2025"/>
                </a:lnTo>
                <a:lnTo>
                  <a:pt x="2781" y="2025"/>
                </a:lnTo>
                <a:lnTo>
                  <a:pt x="2781" y="2027"/>
                </a:lnTo>
                <a:lnTo>
                  <a:pt x="2781" y="2029"/>
                </a:lnTo>
                <a:lnTo>
                  <a:pt x="2785" y="2031"/>
                </a:lnTo>
                <a:lnTo>
                  <a:pt x="2785" y="2033"/>
                </a:lnTo>
                <a:lnTo>
                  <a:pt x="2787" y="2033"/>
                </a:lnTo>
                <a:lnTo>
                  <a:pt x="2787" y="2035"/>
                </a:lnTo>
                <a:lnTo>
                  <a:pt x="2785" y="2035"/>
                </a:lnTo>
                <a:lnTo>
                  <a:pt x="2785" y="2037"/>
                </a:lnTo>
                <a:lnTo>
                  <a:pt x="2785" y="2039"/>
                </a:lnTo>
                <a:lnTo>
                  <a:pt x="2785" y="2041"/>
                </a:lnTo>
                <a:lnTo>
                  <a:pt x="2787" y="2041"/>
                </a:lnTo>
                <a:lnTo>
                  <a:pt x="2788" y="2042"/>
                </a:lnTo>
                <a:lnTo>
                  <a:pt x="2788" y="2044"/>
                </a:lnTo>
                <a:lnTo>
                  <a:pt x="2787" y="2044"/>
                </a:lnTo>
                <a:lnTo>
                  <a:pt x="2785" y="2044"/>
                </a:lnTo>
                <a:lnTo>
                  <a:pt x="2785" y="2046"/>
                </a:lnTo>
                <a:lnTo>
                  <a:pt x="2785" y="2048"/>
                </a:lnTo>
                <a:lnTo>
                  <a:pt x="2788" y="2052"/>
                </a:lnTo>
                <a:lnTo>
                  <a:pt x="2788" y="2054"/>
                </a:lnTo>
                <a:lnTo>
                  <a:pt x="2790" y="2054"/>
                </a:lnTo>
                <a:lnTo>
                  <a:pt x="2792" y="2054"/>
                </a:lnTo>
                <a:lnTo>
                  <a:pt x="2794" y="2054"/>
                </a:lnTo>
                <a:lnTo>
                  <a:pt x="2794" y="2056"/>
                </a:lnTo>
                <a:lnTo>
                  <a:pt x="2796" y="2056"/>
                </a:lnTo>
                <a:lnTo>
                  <a:pt x="2796" y="2058"/>
                </a:lnTo>
                <a:lnTo>
                  <a:pt x="2796" y="2060"/>
                </a:lnTo>
                <a:lnTo>
                  <a:pt x="2796" y="2062"/>
                </a:lnTo>
                <a:lnTo>
                  <a:pt x="2794" y="2064"/>
                </a:lnTo>
                <a:lnTo>
                  <a:pt x="2794" y="2069"/>
                </a:lnTo>
                <a:lnTo>
                  <a:pt x="2794" y="2071"/>
                </a:lnTo>
                <a:lnTo>
                  <a:pt x="2794" y="2073"/>
                </a:lnTo>
                <a:lnTo>
                  <a:pt x="2796" y="2073"/>
                </a:lnTo>
                <a:lnTo>
                  <a:pt x="2798" y="2075"/>
                </a:lnTo>
                <a:lnTo>
                  <a:pt x="2798" y="2077"/>
                </a:lnTo>
                <a:lnTo>
                  <a:pt x="2800" y="2077"/>
                </a:lnTo>
                <a:lnTo>
                  <a:pt x="2802" y="2077"/>
                </a:lnTo>
                <a:lnTo>
                  <a:pt x="2804" y="2077"/>
                </a:lnTo>
                <a:lnTo>
                  <a:pt x="2804" y="2079"/>
                </a:lnTo>
                <a:lnTo>
                  <a:pt x="2806" y="2081"/>
                </a:lnTo>
                <a:lnTo>
                  <a:pt x="2808" y="2081"/>
                </a:lnTo>
                <a:lnTo>
                  <a:pt x="2808" y="2083"/>
                </a:lnTo>
                <a:lnTo>
                  <a:pt x="2810" y="2087"/>
                </a:lnTo>
                <a:lnTo>
                  <a:pt x="2811" y="2089"/>
                </a:lnTo>
                <a:lnTo>
                  <a:pt x="2811" y="2090"/>
                </a:lnTo>
                <a:lnTo>
                  <a:pt x="2813" y="2092"/>
                </a:lnTo>
                <a:lnTo>
                  <a:pt x="2813" y="2094"/>
                </a:lnTo>
                <a:lnTo>
                  <a:pt x="2813" y="2096"/>
                </a:lnTo>
                <a:lnTo>
                  <a:pt x="2815" y="2096"/>
                </a:lnTo>
                <a:lnTo>
                  <a:pt x="2815" y="2098"/>
                </a:lnTo>
                <a:lnTo>
                  <a:pt x="2817" y="2100"/>
                </a:lnTo>
                <a:lnTo>
                  <a:pt x="2819" y="2102"/>
                </a:lnTo>
                <a:lnTo>
                  <a:pt x="2821" y="2104"/>
                </a:lnTo>
                <a:lnTo>
                  <a:pt x="2823" y="2104"/>
                </a:lnTo>
                <a:lnTo>
                  <a:pt x="2825" y="2104"/>
                </a:lnTo>
                <a:lnTo>
                  <a:pt x="2827" y="2104"/>
                </a:lnTo>
                <a:lnTo>
                  <a:pt x="2829" y="2102"/>
                </a:lnTo>
                <a:lnTo>
                  <a:pt x="2831" y="2102"/>
                </a:lnTo>
                <a:lnTo>
                  <a:pt x="2833" y="2100"/>
                </a:lnTo>
                <a:lnTo>
                  <a:pt x="2835" y="2098"/>
                </a:lnTo>
                <a:lnTo>
                  <a:pt x="2836" y="2098"/>
                </a:lnTo>
                <a:lnTo>
                  <a:pt x="2836" y="2096"/>
                </a:lnTo>
                <a:lnTo>
                  <a:pt x="2838" y="2096"/>
                </a:lnTo>
                <a:lnTo>
                  <a:pt x="2838" y="2094"/>
                </a:lnTo>
                <a:lnTo>
                  <a:pt x="2840" y="2094"/>
                </a:lnTo>
                <a:lnTo>
                  <a:pt x="2842" y="2092"/>
                </a:lnTo>
                <a:lnTo>
                  <a:pt x="2844" y="2092"/>
                </a:lnTo>
                <a:lnTo>
                  <a:pt x="2846" y="2092"/>
                </a:lnTo>
                <a:lnTo>
                  <a:pt x="2846" y="2094"/>
                </a:lnTo>
                <a:lnTo>
                  <a:pt x="2848" y="2094"/>
                </a:lnTo>
                <a:lnTo>
                  <a:pt x="2850" y="2096"/>
                </a:lnTo>
                <a:lnTo>
                  <a:pt x="2850" y="2098"/>
                </a:lnTo>
                <a:lnTo>
                  <a:pt x="2850" y="2100"/>
                </a:lnTo>
                <a:lnTo>
                  <a:pt x="2852" y="2102"/>
                </a:lnTo>
                <a:lnTo>
                  <a:pt x="2852" y="2104"/>
                </a:lnTo>
                <a:lnTo>
                  <a:pt x="2854" y="2106"/>
                </a:lnTo>
                <a:lnTo>
                  <a:pt x="2852" y="2106"/>
                </a:lnTo>
                <a:lnTo>
                  <a:pt x="2848" y="2106"/>
                </a:lnTo>
                <a:lnTo>
                  <a:pt x="2846" y="2104"/>
                </a:lnTo>
                <a:lnTo>
                  <a:pt x="2844" y="2104"/>
                </a:lnTo>
                <a:lnTo>
                  <a:pt x="2842" y="2104"/>
                </a:lnTo>
                <a:lnTo>
                  <a:pt x="2840" y="2104"/>
                </a:lnTo>
                <a:lnTo>
                  <a:pt x="2840" y="2102"/>
                </a:lnTo>
                <a:lnTo>
                  <a:pt x="2838" y="2104"/>
                </a:lnTo>
                <a:lnTo>
                  <a:pt x="2836" y="2104"/>
                </a:lnTo>
                <a:lnTo>
                  <a:pt x="2835" y="2104"/>
                </a:lnTo>
                <a:lnTo>
                  <a:pt x="2833" y="2104"/>
                </a:lnTo>
                <a:lnTo>
                  <a:pt x="2831" y="2104"/>
                </a:lnTo>
                <a:lnTo>
                  <a:pt x="2829" y="2106"/>
                </a:lnTo>
                <a:lnTo>
                  <a:pt x="2827" y="2108"/>
                </a:lnTo>
                <a:lnTo>
                  <a:pt x="2825" y="2110"/>
                </a:lnTo>
                <a:lnTo>
                  <a:pt x="2823" y="2110"/>
                </a:lnTo>
                <a:lnTo>
                  <a:pt x="2823" y="2112"/>
                </a:lnTo>
                <a:lnTo>
                  <a:pt x="2821" y="2114"/>
                </a:lnTo>
                <a:lnTo>
                  <a:pt x="2821" y="2115"/>
                </a:lnTo>
                <a:lnTo>
                  <a:pt x="2821" y="2117"/>
                </a:lnTo>
                <a:lnTo>
                  <a:pt x="2821" y="2119"/>
                </a:lnTo>
                <a:lnTo>
                  <a:pt x="2819" y="2121"/>
                </a:lnTo>
                <a:lnTo>
                  <a:pt x="2817" y="2123"/>
                </a:lnTo>
                <a:lnTo>
                  <a:pt x="2815" y="2123"/>
                </a:lnTo>
                <a:lnTo>
                  <a:pt x="2815" y="2125"/>
                </a:lnTo>
                <a:lnTo>
                  <a:pt x="2811" y="2125"/>
                </a:lnTo>
                <a:lnTo>
                  <a:pt x="2811" y="2127"/>
                </a:lnTo>
                <a:lnTo>
                  <a:pt x="2810" y="2127"/>
                </a:lnTo>
                <a:lnTo>
                  <a:pt x="2808" y="2127"/>
                </a:lnTo>
                <a:lnTo>
                  <a:pt x="2808" y="2125"/>
                </a:lnTo>
                <a:lnTo>
                  <a:pt x="2806" y="2125"/>
                </a:lnTo>
                <a:lnTo>
                  <a:pt x="2804" y="2123"/>
                </a:lnTo>
                <a:lnTo>
                  <a:pt x="2802" y="2123"/>
                </a:lnTo>
                <a:lnTo>
                  <a:pt x="2800" y="2123"/>
                </a:lnTo>
                <a:lnTo>
                  <a:pt x="2798" y="2123"/>
                </a:lnTo>
                <a:lnTo>
                  <a:pt x="2796" y="2121"/>
                </a:lnTo>
                <a:lnTo>
                  <a:pt x="2794" y="2121"/>
                </a:lnTo>
                <a:lnTo>
                  <a:pt x="2792" y="2121"/>
                </a:lnTo>
                <a:lnTo>
                  <a:pt x="2790" y="2121"/>
                </a:lnTo>
                <a:lnTo>
                  <a:pt x="2788" y="2123"/>
                </a:lnTo>
                <a:lnTo>
                  <a:pt x="2788" y="2125"/>
                </a:lnTo>
                <a:lnTo>
                  <a:pt x="2787" y="2127"/>
                </a:lnTo>
                <a:lnTo>
                  <a:pt x="2787" y="2129"/>
                </a:lnTo>
                <a:lnTo>
                  <a:pt x="2785" y="2129"/>
                </a:lnTo>
                <a:lnTo>
                  <a:pt x="2783" y="2127"/>
                </a:lnTo>
                <a:lnTo>
                  <a:pt x="2781" y="2127"/>
                </a:lnTo>
                <a:lnTo>
                  <a:pt x="2781" y="2129"/>
                </a:lnTo>
                <a:lnTo>
                  <a:pt x="2779" y="2131"/>
                </a:lnTo>
                <a:lnTo>
                  <a:pt x="2779" y="2129"/>
                </a:lnTo>
                <a:lnTo>
                  <a:pt x="2777" y="2129"/>
                </a:lnTo>
                <a:lnTo>
                  <a:pt x="2777" y="2131"/>
                </a:lnTo>
                <a:lnTo>
                  <a:pt x="2775" y="2131"/>
                </a:lnTo>
                <a:lnTo>
                  <a:pt x="2773" y="2133"/>
                </a:lnTo>
                <a:lnTo>
                  <a:pt x="2773" y="2135"/>
                </a:lnTo>
                <a:lnTo>
                  <a:pt x="2775" y="2135"/>
                </a:lnTo>
                <a:lnTo>
                  <a:pt x="2777" y="2133"/>
                </a:lnTo>
                <a:lnTo>
                  <a:pt x="2779" y="2133"/>
                </a:lnTo>
                <a:lnTo>
                  <a:pt x="2781" y="2131"/>
                </a:lnTo>
                <a:lnTo>
                  <a:pt x="2779" y="2133"/>
                </a:lnTo>
                <a:lnTo>
                  <a:pt x="2779" y="2135"/>
                </a:lnTo>
                <a:lnTo>
                  <a:pt x="2777" y="2138"/>
                </a:lnTo>
                <a:lnTo>
                  <a:pt x="2775" y="2140"/>
                </a:lnTo>
                <a:lnTo>
                  <a:pt x="2773" y="2144"/>
                </a:lnTo>
                <a:lnTo>
                  <a:pt x="2771" y="2144"/>
                </a:lnTo>
                <a:lnTo>
                  <a:pt x="2771" y="2146"/>
                </a:lnTo>
                <a:lnTo>
                  <a:pt x="2769" y="2148"/>
                </a:lnTo>
                <a:lnTo>
                  <a:pt x="2769" y="2150"/>
                </a:lnTo>
                <a:lnTo>
                  <a:pt x="2767" y="2150"/>
                </a:lnTo>
                <a:lnTo>
                  <a:pt x="2765" y="2152"/>
                </a:lnTo>
                <a:lnTo>
                  <a:pt x="2763" y="2152"/>
                </a:lnTo>
                <a:lnTo>
                  <a:pt x="2763" y="2154"/>
                </a:lnTo>
                <a:lnTo>
                  <a:pt x="2762" y="2156"/>
                </a:lnTo>
                <a:lnTo>
                  <a:pt x="2758" y="2154"/>
                </a:lnTo>
                <a:lnTo>
                  <a:pt x="2758" y="2156"/>
                </a:lnTo>
                <a:lnTo>
                  <a:pt x="2756" y="2156"/>
                </a:lnTo>
                <a:lnTo>
                  <a:pt x="2756" y="2158"/>
                </a:lnTo>
                <a:lnTo>
                  <a:pt x="2754" y="2160"/>
                </a:lnTo>
                <a:lnTo>
                  <a:pt x="2754" y="2162"/>
                </a:lnTo>
                <a:lnTo>
                  <a:pt x="2754" y="2163"/>
                </a:lnTo>
                <a:lnTo>
                  <a:pt x="2754" y="2165"/>
                </a:lnTo>
                <a:lnTo>
                  <a:pt x="2754" y="2167"/>
                </a:lnTo>
                <a:lnTo>
                  <a:pt x="2754" y="2169"/>
                </a:lnTo>
                <a:lnTo>
                  <a:pt x="2752" y="2169"/>
                </a:lnTo>
                <a:lnTo>
                  <a:pt x="2752" y="2171"/>
                </a:lnTo>
                <a:lnTo>
                  <a:pt x="2752" y="2173"/>
                </a:lnTo>
                <a:lnTo>
                  <a:pt x="2752" y="2175"/>
                </a:lnTo>
                <a:lnTo>
                  <a:pt x="2752" y="2177"/>
                </a:lnTo>
                <a:lnTo>
                  <a:pt x="2752" y="2181"/>
                </a:lnTo>
                <a:lnTo>
                  <a:pt x="2750" y="2181"/>
                </a:lnTo>
                <a:lnTo>
                  <a:pt x="2750" y="2183"/>
                </a:lnTo>
                <a:lnTo>
                  <a:pt x="2748" y="2183"/>
                </a:lnTo>
                <a:lnTo>
                  <a:pt x="2746" y="2183"/>
                </a:lnTo>
                <a:lnTo>
                  <a:pt x="2744" y="2185"/>
                </a:lnTo>
                <a:lnTo>
                  <a:pt x="2742" y="2185"/>
                </a:lnTo>
                <a:lnTo>
                  <a:pt x="2740" y="2185"/>
                </a:lnTo>
                <a:lnTo>
                  <a:pt x="2739" y="2185"/>
                </a:lnTo>
                <a:lnTo>
                  <a:pt x="2737" y="2185"/>
                </a:lnTo>
                <a:lnTo>
                  <a:pt x="2735" y="2185"/>
                </a:lnTo>
                <a:lnTo>
                  <a:pt x="2733" y="2186"/>
                </a:lnTo>
                <a:lnTo>
                  <a:pt x="2731" y="2186"/>
                </a:lnTo>
                <a:lnTo>
                  <a:pt x="2729" y="2186"/>
                </a:lnTo>
                <a:lnTo>
                  <a:pt x="2727" y="2188"/>
                </a:lnTo>
                <a:lnTo>
                  <a:pt x="2725" y="2188"/>
                </a:lnTo>
                <a:lnTo>
                  <a:pt x="2725" y="2190"/>
                </a:lnTo>
                <a:lnTo>
                  <a:pt x="2723" y="2190"/>
                </a:lnTo>
                <a:lnTo>
                  <a:pt x="2723" y="2192"/>
                </a:lnTo>
                <a:lnTo>
                  <a:pt x="2723" y="2194"/>
                </a:lnTo>
                <a:lnTo>
                  <a:pt x="2721" y="2196"/>
                </a:lnTo>
                <a:lnTo>
                  <a:pt x="2721" y="2198"/>
                </a:lnTo>
                <a:lnTo>
                  <a:pt x="2721" y="2200"/>
                </a:lnTo>
                <a:lnTo>
                  <a:pt x="2723" y="2202"/>
                </a:lnTo>
                <a:lnTo>
                  <a:pt x="2723" y="2204"/>
                </a:lnTo>
                <a:lnTo>
                  <a:pt x="2725" y="2206"/>
                </a:lnTo>
                <a:lnTo>
                  <a:pt x="2727" y="2208"/>
                </a:lnTo>
                <a:lnTo>
                  <a:pt x="2727" y="2210"/>
                </a:lnTo>
                <a:lnTo>
                  <a:pt x="2729" y="2210"/>
                </a:lnTo>
                <a:lnTo>
                  <a:pt x="2729" y="2213"/>
                </a:lnTo>
                <a:lnTo>
                  <a:pt x="2731" y="2215"/>
                </a:lnTo>
                <a:lnTo>
                  <a:pt x="2731" y="2217"/>
                </a:lnTo>
                <a:lnTo>
                  <a:pt x="2729" y="2217"/>
                </a:lnTo>
                <a:lnTo>
                  <a:pt x="2727" y="2219"/>
                </a:lnTo>
                <a:lnTo>
                  <a:pt x="2725" y="2219"/>
                </a:lnTo>
                <a:lnTo>
                  <a:pt x="2723" y="2219"/>
                </a:lnTo>
                <a:lnTo>
                  <a:pt x="2721" y="2219"/>
                </a:lnTo>
                <a:lnTo>
                  <a:pt x="2719" y="2219"/>
                </a:lnTo>
                <a:lnTo>
                  <a:pt x="2719" y="2217"/>
                </a:lnTo>
                <a:lnTo>
                  <a:pt x="2717" y="2217"/>
                </a:lnTo>
                <a:lnTo>
                  <a:pt x="2717" y="2215"/>
                </a:lnTo>
                <a:lnTo>
                  <a:pt x="2715" y="2215"/>
                </a:lnTo>
                <a:lnTo>
                  <a:pt x="2714" y="2213"/>
                </a:lnTo>
                <a:lnTo>
                  <a:pt x="2714" y="2211"/>
                </a:lnTo>
                <a:lnTo>
                  <a:pt x="2712" y="2211"/>
                </a:lnTo>
                <a:lnTo>
                  <a:pt x="2712" y="2210"/>
                </a:lnTo>
                <a:lnTo>
                  <a:pt x="2710" y="2210"/>
                </a:lnTo>
                <a:lnTo>
                  <a:pt x="2708" y="2210"/>
                </a:lnTo>
                <a:lnTo>
                  <a:pt x="2708" y="2208"/>
                </a:lnTo>
                <a:lnTo>
                  <a:pt x="2706" y="2208"/>
                </a:lnTo>
                <a:lnTo>
                  <a:pt x="2704" y="2208"/>
                </a:lnTo>
                <a:lnTo>
                  <a:pt x="2702" y="2206"/>
                </a:lnTo>
                <a:lnTo>
                  <a:pt x="2696" y="2204"/>
                </a:lnTo>
                <a:lnTo>
                  <a:pt x="2694" y="2204"/>
                </a:lnTo>
                <a:lnTo>
                  <a:pt x="2692" y="2204"/>
                </a:lnTo>
                <a:lnTo>
                  <a:pt x="2690" y="2204"/>
                </a:lnTo>
                <a:lnTo>
                  <a:pt x="2689" y="2204"/>
                </a:lnTo>
                <a:lnTo>
                  <a:pt x="2687" y="2204"/>
                </a:lnTo>
                <a:lnTo>
                  <a:pt x="2687" y="2202"/>
                </a:lnTo>
                <a:lnTo>
                  <a:pt x="2685" y="2202"/>
                </a:lnTo>
                <a:lnTo>
                  <a:pt x="2683" y="2202"/>
                </a:lnTo>
                <a:lnTo>
                  <a:pt x="2681" y="2202"/>
                </a:lnTo>
                <a:lnTo>
                  <a:pt x="2679" y="2202"/>
                </a:lnTo>
                <a:lnTo>
                  <a:pt x="2677" y="2204"/>
                </a:lnTo>
                <a:lnTo>
                  <a:pt x="2675" y="2204"/>
                </a:lnTo>
                <a:lnTo>
                  <a:pt x="2673" y="2204"/>
                </a:lnTo>
                <a:lnTo>
                  <a:pt x="2671" y="2204"/>
                </a:lnTo>
                <a:lnTo>
                  <a:pt x="2669" y="2204"/>
                </a:lnTo>
                <a:lnTo>
                  <a:pt x="2667" y="2204"/>
                </a:lnTo>
                <a:lnTo>
                  <a:pt x="2666" y="2206"/>
                </a:lnTo>
                <a:lnTo>
                  <a:pt x="2666" y="2208"/>
                </a:lnTo>
                <a:lnTo>
                  <a:pt x="2664" y="2208"/>
                </a:lnTo>
                <a:lnTo>
                  <a:pt x="2664" y="2210"/>
                </a:lnTo>
                <a:lnTo>
                  <a:pt x="2662" y="2210"/>
                </a:lnTo>
                <a:lnTo>
                  <a:pt x="2660" y="2211"/>
                </a:lnTo>
                <a:lnTo>
                  <a:pt x="2658" y="2211"/>
                </a:lnTo>
                <a:lnTo>
                  <a:pt x="2658" y="2213"/>
                </a:lnTo>
                <a:lnTo>
                  <a:pt x="2656" y="2215"/>
                </a:lnTo>
                <a:lnTo>
                  <a:pt x="2654" y="2217"/>
                </a:lnTo>
                <a:lnTo>
                  <a:pt x="2654" y="2219"/>
                </a:lnTo>
                <a:lnTo>
                  <a:pt x="2652" y="2219"/>
                </a:lnTo>
                <a:lnTo>
                  <a:pt x="2652" y="2221"/>
                </a:lnTo>
                <a:lnTo>
                  <a:pt x="2650" y="2223"/>
                </a:lnTo>
                <a:lnTo>
                  <a:pt x="2650" y="2225"/>
                </a:lnTo>
                <a:lnTo>
                  <a:pt x="2648" y="2229"/>
                </a:lnTo>
                <a:lnTo>
                  <a:pt x="2646" y="2231"/>
                </a:lnTo>
                <a:lnTo>
                  <a:pt x="2644" y="2229"/>
                </a:lnTo>
                <a:lnTo>
                  <a:pt x="2642" y="2231"/>
                </a:lnTo>
                <a:lnTo>
                  <a:pt x="2641" y="2233"/>
                </a:lnTo>
                <a:lnTo>
                  <a:pt x="2641" y="2234"/>
                </a:lnTo>
                <a:lnTo>
                  <a:pt x="2642" y="2234"/>
                </a:lnTo>
                <a:lnTo>
                  <a:pt x="2641" y="2236"/>
                </a:lnTo>
                <a:lnTo>
                  <a:pt x="2639" y="2238"/>
                </a:lnTo>
                <a:lnTo>
                  <a:pt x="2641" y="2240"/>
                </a:lnTo>
                <a:lnTo>
                  <a:pt x="2641" y="2238"/>
                </a:lnTo>
                <a:lnTo>
                  <a:pt x="2642" y="2240"/>
                </a:lnTo>
                <a:lnTo>
                  <a:pt x="2642" y="2242"/>
                </a:lnTo>
                <a:lnTo>
                  <a:pt x="2642" y="2244"/>
                </a:lnTo>
                <a:lnTo>
                  <a:pt x="2644" y="2246"/>
                </a:lnTo>
                <a:lnTo>
                  <a:pt x="2644" y="2248"/>
                </a:lnTo>
                <a:lnTo>
                  <a:pt x="2644" y="2250"/>
                </a:lnTo>
                <a:lnTo>
                  <a:pt x="2644" y="2252"/>
                </a:lnTo>
                <a:lnTo>
                  <a:pt x="2644" y="2254"/>
                </a:lnTo>
                <a:lnTo>
                  <a:pt x="2646" y="2258"/>
                </a:lnTo>
                <a:lnTo>
                  <a:pt x="2646" y="2259"/>
                </a:lnTo>
                <a:lnTo>
                  <a:pt x="2648" y="2261"/>
                </a:lnTo>
                <a:lnTo>
                  <a:pt x="2648" y="2263"/>
                </a:lnTo>
                <a:lnTo>
                  <a:pt x="2648" y="2267"/>
                </a:lnTo>
                <a:lnTo>
                  <a:pt x="2648" y="2269"/>
                </a:lnTo>
                <a:lnTo>
                  <a:pt x="2650" y="2269"/>
                </a:lnTo>
                <a:lnTo>
                  <a:pt x="2652" y="2271"/>
                </a:lnTo>
                <a:lnTo>
                  <a:pt x="2652" y="2273"/>
                </a:lnTo>
                <a:lnTo>
                  <a:pt x="2656" y="2279"/>
                </a:lnTo>
                <a:lnTo>
                  <a:pt x="2658" y="2279"/>
                </a:lnTo>
                <a:lnTo>
                  <a:pt x="2662" y="2282"/>
                </a:lnTo>
                <a:lnTo>
                  <a:pt x="2666" y="2284"/>
                </a:lnTo>
                <a:lnTo>
                  <a:pt x="2673" y="2284"/>
                </a:lnTo>
                <a:lnTo>
                  <a:pt x="2681" y="2284"/>
                </a:lnTo>
                <a:lnTo>
                  <a:pt x="2692" y="2282"/>
                </a:lnTo>
                <a:lnTo>
                  <a:pt x="2700" y="2281"/>
                </a:lnTo>
                <a:lnTo>
                  <a:pt x="2712" y="2277"/>
                </a:lnTo>
                <a:lnTo>
                  <a:pt x="2723" y="2267"/>
                </a:lnTo>
                <a:lnTo>
                  <a:pt x="2733" y="2275"/>
                </a:lnTo>
                <a:lnTo>
                  <a:pt x="2723" y="2279"/>
                </a:lnTo>
                <a:lnTo>
                  <a:pt x="2719" y="2282"/>
                </a:lnTo>
                <a:lnTo>
                  <a:pt x="2714" y="2282"/>
                </a:lnTo>
                <a:lnTo>
                  <a:pt x="2712" y="2288"/>
                </a:lnTo>
                <a:lnTo>
                  <a:pt x="2712" y="2292"/>
                </a:lnTo>
                <a:lnTo>
                  <a:pt x="2714" y="2300"/>
                </a:lnTo>
                <a:lnTo>
                  <a:pt x="2714" y="2304"/>
                </a:lnTo>
                <a:lnTo>
                  <a:pt x="2717" y="2307"/>
                </a:lnTo>
                <a:lnTo>
                  <a:pt x="2725" y="2313"/>
                </a:lnTo>
                <a:lnTo>
                  <a:pt x="2729" y="2315"/>
                </a:lnTo>
                <a:lnTo>
                  <a:pt x="2733" y="2323"/>
                </a:lnTo>
                <a:lnTo>
                  <a:pt x="2739" y="2329"/>
                </a:lnTo>
                <a:lnTo>
                  <a:pt x="2746" y="2332"/>
                </a:lnTo>
                <a:lnTo>
                  <a:pt x="2756" y="2334"/>
                </a:lnTo>
                <a:lnTo>
                  <a:pt x="2760" y="2332"/>
                </a:lnTo>
                <a:lnTo>
                  <a:pt x="2760" y="2334"/>
                </a:lnTo>
                <a:lnTo>
                  <a:pt x="2767" y="2336"/>
                </a:lnTo>
                <a:lnTo>
                  <a:pt x="2769" y="2336"/>
                </a:lnTo>
                <a:lnTo>
                  <a:pt x="2771" y="2336"/>
                </a:lnTo>
                <a:lnTo>
                  <a:pt x="2773" y="2338"/>
                </a:lnTo>
                <a:lnTo>
                  <a:pt x="2775" y="2336"/>
                </a:lnTo>
                <a:lnTo>
                  <a:pt x="2777" y="2336"/>
                </a:lnTo>
                <a:lnTo>
                  <a:pt x="2779" y="2336"/>
                </a:lnTo>
                <a:lnTo>
                  <a:pt x="2781" y="2336"/>
                </a:lnTo>
                <a:lnTo>
                  <a:pt x="2783" y="2336"/>
                </a:lnTo>
                <a:lnTo>
                  <a:pt x="2785" y="2334"/>
                </a:lnTo>
                <a:lnTo>
                  <a:pt x="2787" y="2336"/>
                </a:lnTo>
                <a:lnTo>
                  <a:pt x="2788" y="2334"/>
                </a:lnTo>
                <a:lnTo>
                  <a:pt x="2790" y="2332"/>
                </a:lnTo>
                <a:lnTo>
                  <a:pt x="2792" y="2332"/>
                </a:lnTo>
                <a:lnTo>
                  <a:pt x="2794" y="2332"/>
                </a:lnTo>
                <a:lnTo>
                  <a:pt x="2796" y="2330"/>
                </a:lnTo>
                <a:lnTo>
                  <a:pt x="2798" y="2330"/>
                </a:lnTo>
                <a:lnTo>
                  <a:pt x="2800" y="2330"/>
                </a:lnTo>
                <a:lnTo>
                  <a:pt x="2802" y="2330"/>
                </a:lnTo>
                <a:lnTo>
                  <a:pt x="2802" y="2329"/>
                </a:lnTo>
                <a:lnTo>
                  <a:pt x="2804" y="2329"/>
                </a:lnTo>
                <a:lnTo>
                  <a:pt x="2804" y="2327"/>
                </a:lnTo>
                <a:lnTo>
                  <a:pt x="2804" y="2325"/>
                </a:lnTo>
                <a:lnTo>
                  <a:pt x="2806" y="2325"/>
                </a:lnTo>
                <a:lnTo>
                  <a:pt x="2808" y="2323"/>
                </a:lnTo>
                <a:lnTo>
                  <a:pt x="2810" y="2321"/>
                </a:lnTo>
                <a:lnTo>
                  <a:pt x="2810" y="2319"/>
                </a:lnTo>
                <a:lnTo>
                  <a:pt x="2811" y="2319"/>
                </a:lnTo>
                <a:lnTo>
                  <a:pt x="2811" y="2317"/>
                </a:lnTo>
                <a:lnTo>
                  <a:pt x="2811" y="2313"/>
                </a:lnTo>
                <a:lnTo>
                  <a:pt x="2813" y="2311"/>
                </a:lnTo>
                <a:lnTo>
                  <a:pt x="2811" y="2309"/>
                </a:lnTo>
                <a:lnTo>
                  <a:pt x="2810" y="2309"/>
                </a:lnTo>
                <a:lnTo>
                  <a:pt x="2811" y="2307"/>
                </a:lnTo>
                <a:lnTo>
                  <a:pt x="2811" y="2306"/>
                </a:lnTo>
                <a:lnTo>
                  <a:pt x="2811" y="2304"/>
                </a:lnTo>
                <a:lnTo>
                  <a:pt x="2810" y="2302"/>
                </a:lnTo>
                <a:lnTo>
                  <a:pt x="2810" y="2300"/>
                </a:lnTo>
                <a:lnTo>
                  <a:pt x="2810" y="2298"/>
                </a:lnTo>
                <a:lnTo>
                  <a:pt x="2811" y="2296"/>
                </a:lnTo>
                <a:lnTo>
                  <a:pt x="2811" y="2294"/>
                </a:lnTo>
                <a:lnTo>
                  <a:pt x="2813" y="2292"/>
                </a:lnTo>
                <a:lnTo>
                  <a:pt x="2815" y="2290"/>
                </a:lnTo>
                <a:lnTo>
                  <a:pt x="2817" y="2288"/>
                </a:lnTo>
                <a:lnTo>
                  <a:pt x="2817" y="2286"/>
                </a:lnTo>
                <a:lnTo>
                  <a:pt x="2817" y="2284"/>
                </a:lnTo>
                <a:lnTo>
                  <a:pt x="2817" y="2282"/>
                </a:lnTo>
                <a:lnTo>
                  <a:pt x="2819" y="2281"/>
                </a:lnTo>
                <a:lnTo>
                  <a:pt x="2817" y="2279"/>
                </a:lnTo>
                <a:lnTo>
                  <a:pt x="2817" y="2277"/>
                </a:lnTo>
                <a:lnTo>
                  <a:pt x="2817" y="2273"/>
                </a:lnTo>
                <a:lnTo>
                  <a:pt x="2819" y="2271"/>
                </a:lnTo>
                <a:lnTo>
                  <a:pt x="2819" y="2269"/>
                </a:lnTo>
                <a:lnTo>
                  <a:pt x="2821" y="2267"/>
                </a:lnTo>
                <a:lnTo>
                  <a:pt x="2823" y="2265"/>
                </a:lnTo>
                <a:lnTo>
                  <a:pt x="2823" y="2261"/>
                </a:lnTo>
                <a:lnTo>
                  <a:pt x="2823" y="2259"/>
                </a:lnTo>
                <a:lnTo>
                  <a:pt x="2823" y="2258"/>
                </a:lnTo>
                <a:lnTo>
                  <a:pt x="2823" y="2256"/>
                </a:lnTo>
                <a:lnTo>
                  <a:pt x="2823" y="2254"/>
                </a:lnTo>
                <a:lnTo>
                  <a:pt x="2823" y="2252"/>
                </a:lnTo>
                <a:lnTo>
                  <a:pt x="2823" y="2250"/>
                </a:lnTo>
                <a:lnTo>
                  <a:pt x="2823" y="2248"/>
                </a:lnTo>
                <a:lnTo>
                  <a:pt x="2821" y="2246"/>
                </a:lnTo>
                <a:lnTo>
                  <a:pt x="2819" y="2246"/>
                </a:lnTo>
                <a:lnTo>
                  <a:pt x="2817" y="2244"/>
                </a:lnTo>
                <a:lnTo>
                  <a:pt x="2817" y="2242"/>
                </a:lnTo>
                <a:lnTo>
                  <a:pt x="2819" y="2240"/>
                </a:lnTo>
                <a:lnTo>
                  <a:pt x="2821" y="2238"/>
                </a:lnTo>
                <a:lnTo>
                  <a:pt x="2823" y="2238"/>
                </a:lnTo>
                <a:lnTo>
                  <a:pt x="2825" y="2240"/>
                </a:lnTo>
                <a:lnTo>
                  <a:pt x="2827" y="2238"/>
                </a:lnTo>
                <a:lnTo>
                  <a:pt x="2829" y="2238"/>
                </a:lnTo>
                <a:lnTo>
                  <a:pt x="2831" y="2236"/>
                </a:lnTo>
                <a:lnTo>
                  <a:pt x="2831" y="2238"/>
                </a:lnTo>
                <a:lnTo>
                  <a:pt x="2833" y="2236"/>
                </a:lnTo>
                <a:lnTo>
                  <a:pt x="2835" y="2236"/>
                </a:lnTo>
                <a:lnTo>
                  <a:pt x="2835" y="2233"/>
                </a:lnTo>
                <a:lnTo>
                  <a:pt x="2836" y="2233"/>
                </a:lnTo>
                <a:lnTo>
                  <a:pt x="2838" y="2231"/>
                </a:lnTo>
                <a:lnTo>
                  <a:pt x="2840" y="2229"/>
                </a:lnTo>
                <a:lnTo>
                  <a:pt x="2842" y="2229"/>
                </a:lnTo>
                <a:lnTo>
                  <a:pt x="2844" y="2227"/>
                </a:lnTo>
                <a:lnTo>
                  <a:pt x="2846" y="2225"/>
                </a:lnTo>
                <a:lnTo>
                  <a:pt x="2848" y="2225"/>
                </a:lnTo>
                <a:lnTo>
                  <a:pt x="2850" y="2223"/>
                </a:lnTo>
                <a:lnTo>
                  <a:pt x="2852" y="2223"/>
                </a:lnTo>
                <a:lnTo>
                  <a:pt x="2854" y="2221"/>
                </a:lnTo>
                <a:lnTo>
                  <a:pt x="2856" y="2221"/>
                </a:lnTo>
                <a:lnTo>
                  <a:pt x="2858" y="2221"/>
                </a:lnTo>
                <a:lnTo>
                  <a:pt x="2858" y="2219"/>
                </a:lnTo>
                <a:lnTo>
                  <a:pt x="2859" y="2217"/>
                </a:lnTo>
                <a:lnTo>
                  <a:pt x="2861" y="2217"/>
                </a:lnTo>
                <a:lnTo>
                  <a:pt x="2863" y="2215"/>
                </a:lnTo>
                <a:lnTo>
                  <a:pt x="2865" y="2213"/>
                </a:lnTo>
                <a:lnTo>
                  <a:pt x="2867" y="2211"/>
                </a:lnTo>
                <a:lnTo>
                  <a:pt x="2869" y="2210"/>
                </a:lnTo>
                <a:lnTo>
                  <a:pt x="2871" y="2210"/>
                </a:lnTo>
                <a:lnTo>
                  <a:pt x="2873" y="2210"/>
                </a:lnTo>
                <a:lnTo>
                  <a:pt x="2873" y="2208"/>
                </a:lnTo>
                <a:lnTo>
                  <a:pt x="2875" y="2206"/>
                </a:lnTo>
                <a:lnTo>
                  <a:pt x="2875" y="2204"/>
                </a:lnTo>
                <a:lnTo>
                  <a:pt x="2873" y="2202"/>
                </a:lnTo>
                <a:lnTo>
                  <a:pt x="2873" y="2200"/>
                </a:lnTo>
                <a:lnTo>
                  <a:pt x="2873" y="2198"/>
                </a:lnTo>
                <a:lnTo>
                  <a:pt x="2871" y="2194"/>
                </a:lnTo>
                <a:lnTo>
                  <a:pt x="2871" y="2192"/>
                </a:lnTo>
                <a:lnTo>
                  <a:pt x="2871" y="2190"/>
                </a:lnTo>
                <a:lnTo>
                  <a:pt x="2873" y="2188"/>
                </a:lnTo>
                <a:lnTo>
                  <a:pt x="2875" y="2186"/>
                </a:lnTo>
                <a:lnTo>
                  <a:pt x="2873" y="2185"/>
                </a:lnTo>
                <a:lnTo>
                  <a:pt x="2873" y="2183"/>
                </a:lnTo>
                <a:lnTo>
                  <a:pt x="2875" y="2183"/>
                </a:lnTo>
                <a:lnTo>
                  <a:pt x="2877" y="2185"/>
                </a:lnTo>
                <a:lnTo>
                  <a:pt x="2877" y="2181"/>
                </a:lnTo>
                <a:lnTo>
                  <a:pt x="2879" y="2179"/>
                </a:lnTo>
                <a:lnTo>
                  <a:pt x="2879" y="2181"/>
                </a:lnTo>
                <a:lnTo>
                  <a:pt x="2881" y="2181"/>
                </a:lnTo>
                <a:lnTo>
                  <a:pt x="2881" y="2183"/>
                </a:lnTo>
                <a:lnTo>
                  <a:pt x="2883" y="2185"/>
                </a:lnTo>
                <a:lnTo>
                  <a:pt x="2884" y="2185"/>
                </a:lnTo>
                <a:lnTo>
                  <a:pt x="2886" y="2186"/>
                </a:lnTo>
                <a:lnTo>
                  <a:pt x="2888" y="2186"/>
                </a:lnTo>
                <a:lnTo>
                  <a:pt x="2890" y="2186"/>
                </a:lnTo>
                <a:lnTo>
                  <a:pt x="2892" y="2188"/>
                </a:lnTo>
                <a:lnTo>
                  <a:pt x="2892" y="2190"/>
                </a:lnTo>
                <a:lnTo>
                  <a:pt x="2894" y="2192"/>
                </a:lnTo>
                <a:lnTo>
                  <a:pt x="2896" y="2192"/>
                </a:lnTo>
                <a:lnTo>
                  <a:pt x="2898" y="2192"/>
                </a:lnTo>
                <a:lnTo>
                  <a:pt x="2900" y="2192"/>
                </a:lnTo>
                <a:lnTo>
                  <a:pt x="2904" y="2192"/>
                </a:lnTo>
                <a:lnTo>
                  <a:pt x="2904" y="2194"/>
                </a:lnTo>
                <a:lnTo>
                  <a:pt x="2906" y="2194"/>
                </a:lnTo>
                <a:lnTo>
                  <a:pt x="2907" y="2196"/>
                </a:lnTo>
                <a:lnTo>
                  <a:pt x="2906" y="2196"/>
                </a:lnTo>
                <a:lnTo>
                  <a:pt x="2906" y="2198"/>
                </a:lnTo>
                <a:lnTo>
                  <a:pt x="2907" y="2198"/>
                </a:lnTo>
                <a:lnTo>
                  <a:pt x="2907" y="2200"/>
                </a:lnTo>
                <a:lnTo>
                  <a:pt x="2906" y="2202"/>
                </a:lnTo>
                <a:lnTo>
                  <a:pt x="2904" y="2202"/>
                </a:lnTo>
                <a:lnTo>
                  <a:pt x="2904" y="2204"/>
                </a:lnTo>
                <a:lnTo>
                  <a:pt x="2904" y="2206"/>
                </a:lnTo>
                <a:lnTo>
                  <a:pt x="2906" y="2208"/>
                </a:lnTo>
                <a:lnTo>
                  <a:pt x="2907" y="2210"/>
                </a:lnTo>
                <a:lnTo>
                  <a:pt x="2907" y="2211"/>
                </a:lnTo>
                <a:lnTo>
                  <a:pt x="2911" y="2211"/>
                </a:lnTo>
                <a:lnTo>
                  <a:pt x="2913" y="2211"/>
                </a:lnTo>
                <a:lnTo>
                  <a:pt x="2915" y="2211"/>
                </a:lnTo>
                <a:lnTo>
                  <a:pt x="2915" y="2210"/>
                </a:lnTo>
                <a:lnTo>
                  <a:pt x="2917" y="2211"/>
                </a:lnTo>
                <a:lnTo>
                  <a:pt x="2919" y="2211"/>
                </a:lnTo>
                <a:lnTo>
                  <a:pt x="2919" y="2213"/>
                </a:lnTo>
                <a:lnTo>
                  <a:pt x="2919" y="2215"/>
                </a:lnTo>
                <a:lnTo>
                  <a:pt x="2917" y="2215"/>
                </a:lnTo>
                <a:lnTo>
                  <a:pt x="2915" y="2217"/>
                </a:lnTo>
                <a:lnTo>
                  <a:pt x="2915" y="2215"/>
                </a:lnTo>
                <a:lnTo>
                  <a:pt x="2911" y="2215"/>
                </a:lnTo>
                <a:lnTo>
                  <a:pt x="2907" y="2215"/>
                </a:lnTo>
                <a:lnTo>
                  <a:pt x="2907" y="2217"/>
                </a:lnTo>
                <a:lnTo>
                  <a:pt x="2904" y="2217"/>
                </a:lnTo>
                <a:lnTo>
                  <a:pt x="2904" y="2219"/>
                </a:lnTo>
                <a:lnTo>
                  <a:pt x="2902" y="2219"/>
                </a:lnTo>
                <a:lnTo>
                  <a:pt x="2900" y="2221"/>
                </a:lnTo>
                <a:lnTo>
                  <a:pt x="2900" y="2223"/>
                </a:lnTo>
                <a:lnTo>
                  <a:pt x="2900" y="2225"/>
                </a:lnTo>
                <a:lnTo>
                  <a:pt x="2900" y="2227"/>
                </a:lnTo>
                <a:lnTo>
                  <a:pt x="2898" y="2229"/>
                </a:lnTo>
                <a:lnTo>
                  <a:pt x="2896" y="2231"/>
                </a:lnTo>
                <a:lnTo>
                  <a:pt x="2894" y="2231"/>
                </a:lnTo>
                <a:lnTo>
                  <a:pt x="2894" y="2233"/>
                </a:lnTo>
                <a:lnTo>
                  <a:pt x="2894" y="2236"/>
                </a:lnTo>
                <a:lnTo>
                  <a:pt x="2894" y="2238"/>
                </a:lnTo>
                <a:lnTo>
                  <a:pt x="2894" y="2240"/>
                </a:lnTo>
                <a:lnTo>
                  <a:pt x="2892" y="2240"/>
                </a:lnTo>
                <a:lnTo>
                  <a:pt x="2890" y="2238"/>
                </a:lnTo>
                <a:lnTo>
                  <a:pt x="2888" y="2240"/>
                </a:lnTo>
                <a:lnTo>
                  <a:pt x="2890" y="2242"/>
                </a:lnTo>
                <a:lnTo>
                  <a:pt x="2892" y="2244"/>
                </a:lnTo>
                <a:lnTo>
                  <a:pt x="2894" y="2244"/>
                </a:lnTo>
                <a:lnTo>
                  <a:pt x="2896" y="2242"/>
                </a:lnTo>
                <a:lnTo>
                  <a:pt x="2898" y="2240"/>
                </a:lnTo>
                <a:lnTo>
                  <a:pt x="2900" y="2242"/>
                </a:lnTo>
                <a:lnTo>
                  <a:pt x="2902" y="2242"/>
                </a:lnTo>
                <a:lnTo>
                  <a:pt x="2902" y="2240"/>
                </a:lnTo>
                <a:lnTo>
                  <a:pt x="2904" y="2238"/>
                </a:lnTo>
                <a:lnTo>
                  <a:pt x="2904" y="2236"/>
                </a:lnTo>
                <a:lnTo>
                  <a:pt x="2906" y="2238"/>
                </a:lnTo>
                <a:lnTo>
                  <a:pt x="2907" y="2238"/>
                </a:lnTo>
                <a:lnTo>
                  <a:pt x="2907" y="2240"/>
                </a:lnTo>
                <a:lnTo>
                  <a:pt x="2906" y="2240"/>
                </a:lnTo>
                <a:lnTo>
                  <a:pt x="2904" y="2242"/>
                </a:lnTo>
                <a:lnTo>
                  <a:pt x="2904" y="2244"/>
                </a:lnTo>
                <a:lnTo>
                  <a:pt x="2906" y="2246"/>
                </a:lnTo>
                <a:lnTo>
                  <a:pt x="2907" y="2246"/>
                </a:lnTo>
                <a:lnTo>
                  <a:pt x="2907" y="2248"/>
                </a:lnTo>
                <a:lnTo>
                  <a:pt x="2906" y="2248"/>
                </a:lnTo>
                <a:lnTo>
                  <a:pt x="2904" y="2248"/>
                </a:lnTo>
                <a:lnTo>
                  <a:pt x="2902" y="2248"/>
                </a:lnTo>
                <a:lnTo>
                  <a:pt x="2900" y="2248"/>
                </a:lnTo>
                <a:lnTo>
                  <a:pt x="2898" y="2250"/>
                </a:lnTo>
                <a:lnTo>
                  <a:pt x="2896" y="2252"/>
                </a:lnTo>
                <a:lnTo>
                  <a:pt x="2894" y="2250"/>
                </a:lnTo>
                <a:lnTo>
                  <a:pt x="2894" y="2248"/>
                </a:lnTo>
                <a:lnTo>
                  <a:pt x="2892" y="2250"/>
                </a:lnTo>
                <a:lnTo>
                  <a:pt x="2892" y="2248"/>
                </a:lnTo>
                <a:lnTo>
                  <a:pt x="2890" y="2248"/>
                </a:lnTo>
                <a:lnTo>
                  <a:pt x="2888" y="2246"/>
                </a:lnTo>
                <a:lnTo>
                  <a:pt x="2888" y="2244"/>
                </a:lnTo>
                <a:lnTo>
                  <a:pt x="2886" y="2242"/>
                </a:lnTo>
                <a:lnTo>
                  <a:pt x="2884" y="2244"/>
                </a:lnTo>
                <a:lnTo>
                  <a:pt x="2884" y="2246"/>
                </a:lnTo>
                <a:lnTo>
                  <a:pt x="2884" y="2248"/>
                </a:lnTo>
                <a:lnTo>
                  <a:pt x="2884" y="2250"/>
                </a:lnTo>
                <a:lnTo>
                  <a:pt x="2884" y="2252"/>
                </a:lnTo>
                <a:lnTo>
                  <a:pt x="2884" y="2254"/>
                </a:lnTo>
                <a:lnTo>
                  <a:pt x="2884" y="2258"/>
                </a:lnTo>
                <a:lnTo>
                  <a:pt x="2886" y="2258"/>
                </a:lnTo>
                <a:lnTo>
                  <a:pt x="2888" y="2259"/>
                </a:lnTo>
                <a:lnTo>
                  <a:pt x="2890" y="2261"/>
                </a:lnTo>
                <a:lnTo>
                  <a:pt x="2890" y="2263"/>
                </a:lnTo>
                <a:lnTo>
                  <a:pt x="2888" y="2263"/>
                </a:lnTo>
                <a:lnTo>
                  <a:pt x="2888" y="2265"/>
                </a:lnTo>
                <a:lnTo>
                  <a:pt x="2886" y="2265"/>
                </a:lnTo>
                <a:lnTo>
                  <a:pt x="2884" y="2267"/>
                </a:lnTo>
                <a:lnTo>
                  <a:pt x="2884" y="2265"/>
                </a:lnTo>
                <a:lnTo>
                  <a:pt x="2883" y="2263"/>
                </a:lnTo>
                <a:lnTo>
                  <a:pt x="2881" y="2263"/>
                </a:lnTo>
                <a:lnTo>
                  <a:pt x="2881" y="2267"/>
                </a:lnTo>
                <a:lnTo>
                  <a:pt x="2881" y="2269"/>
                </a:lnTo>
                <a:lnTo>
                  <a:pt x="2884" y="2269"/>
                </a:lnTo>
                <a:lnTo>
                  <a:pt x="2886" y="2269"/>
                </a:lnTo>
                <a:lnTo>
                  <a:pt x="2888" y="2267"/>
                </a:lnTo>
                <a:lnTo>
                  <a:pt x="2890" y="2267"/>
                </a:lnTo>
                <a:lnTo>
                  <a:pt x="2892" y="2269"/>
                </a:lnTo>
                <a:lnTo>
                  <a:pt x="2894" y="2267"/>
                </a:lnTo>
                <a:lnTo>
                  <a:pt x="2894" y="2265"/>
                </a:lnTo>
                <a:lnTo>
                  <a:pt x="2892" y="2265"/>
                </a:lnTo>
                <a:lnTo>
                  <a:pt x="2892" y="2263"/>
                </a:lnTo>
                <a:lnTo>
                  <a:pt x="2894" y="2263"/>
                </a:lnTo>
                <a:lnTo>
                  <a:pt x="2896" y="2263"/>
                </a:lnTo>
                <a:lnTo>
                  <a:pt x="2896" y="2261"/>
                </a:lnTo>
                <a:lnTo>
                  <a:pt x="2896" y="2259"/>
                </a:lnTo>
                <a:lnTo>
                  <a:pt x="2894" y="2258"/>
                </a:lnTo>
                <a:lnTo>
                  <a:pt x="2896" y="2258"/>
                </a:lnTo>
                <a:lnTo>
                  <a:pt x="2898" y="2259"/>
                </a:lnTo>
                <a:lnTo>
                  <a:pt x="2900" y="2259"/>
                </a:lnTo>
                <a:lnTo>
                  <a:pt x="2898" y="2261"/>
                </a:lnTo>
                <a:lnTo>
                  <a:pt x="2898" y="2265"/>
                </a:lnTo>
                <a:lnTo>
                  <a:pt x="2898" y="2269"/>
                </a:lnTo>
                <a:lnTo>
                  <a:pt x="2900" y="2269"/>
                </a:lnTo>
                <a:lnTo>
                  <a:pt x="2904" y="2265"/>
                </a:lnTo>
                <a:lnTo>
                  <a:pt x="2906" y="2265"/>
                </a:lnTo>
                <a:lnTo>
                  <a:pt x="2907" y="2263"/>
                </a:lnTo>
                <a:lnTo>
                  <a:pt x="2907" y="2261"/>
                </a:lnTo>
                <a:lnTo>
                  <a:pt x="2909" y="2259"/>
                </a:lnTo>
                <a:lnTo>
                  <a:pt x="2909" y="2258"/>
                </a:lnTo>
                <a:lnTo>
                  <a:pt x="2909" y="2256"/>
                </a:lnTo>
                <a:lnTo>
                  <a:pt x="2911" y="2256"/>
                </a:lnTo>
                <a:lnTo>
                  <a:pt x="2913" y="2258"/>
                </a:lnTo>
                <a:lnTo>
                  <a:pt x="2915" y="2258"/>
                </a:lnTo>
                <a:lnTo>
                  <a:pt x="2917" y="2258"/>
                </a:lnTo>
                <a:lnTo>
                  <a:pt x="2915" y="2259"/>
                </a:lnTo>
                <a:lnTo>
                  <a:pt x="2915" y="2261"/>
                </a:lnTo>
                <a:lnTo>
                  <a:pt x="2915" y="2263"/>
                </a:lnTo>
                <a:lnTo>
                  <a:pt x="2915" y="2265"/>
                </a:lnTo>
                <a:lnTo>
                  <a:pt x="2915" y="2267"/>
                </a:lnTo>
                <a:lnTo>
                  <a:pt x="2917" y="2265"/>
                </a:lnTo>
                <a:lnTo>
                  <a:pt x="2919" y="2265"/>
                </a:lnTo>
                <a:lnTo>
                  <a:pt x="2921" y="2265"/>
                </a:lnTo>
                <a:lnTo>
                  <a:pt x="2923" y="2263"/>
                </a:lnTo>
                <a:lnTo>
                  <a:pt x="2925" y="2261"/>
                </a:lnTo>
                <a:lnTo>
                  <a:pt x="2927" y="2263"/>
                </a:lnTo>
                <a:lnTo>
                  <a:pt x="2929" y="2265"/>
                </a:lnTo>
                <a:lnTo>
                  <a:pt x="2929" y="2263"/>
                </a:lnTo>
                <a:lnTo>
                  <a:pt x="2931" y="2261"/>
                </a:lnTo>
                <a:lnTo>
                  <a:pt x="2932" y="2261"/>
                </a:lnTo>
                <a:lnTo>
                  <a:pt x="2934" y="2261"/>
                </a:lnTo>
                <a:lnTo>
                  <a:pt x="2936" y="2261"/>
                </a:lnTo>
                <a:lnTo>
                  <a:pt x="2938" y="2263"/>
                </a:lnTo>
                <a:lnTo>
                  <a:pt x="2940" y="2265"/>
                </a:lnTo>
                <a:lnTo>
                  <a:pt x="2942" y="2263"/>
                </a:lnTo>
                <a:lnTo>
                  <a:pt x="2942" y="2265"/>
                </a:lnTo>
                <a:lnTo>
                  <a:pt x="2942" y="2267"/>
                </a:lnTo>
                <a:lnTo>
                  <a:pt x="2940" y="2267"/>
                </a:lnTo>
                <a:lnTo>
                  <a:pt x="2938" y="2265"/>
                </a:lnTo>
                <a:lnTo>
                  <a:pt x="2936" y="2265"/>
                </a:lnTo>
                <a:lnTo>
                  <a:pt x="2934" y="2267"/>
                </a:lnTo>
                <a:lnTo>
                  <a:pt x="2934" y="2265"/>
                </a:lnTo>
                <a:lnTo>
                  <a:pt x="2932" y="2267"/>
                </a:lnTo>
                <a:lnTo>
                  <a:pt x="2932" y="2269"/>
                </a:lnTo>
                <a:lnTo>
                  <a:pt x="2934" y="2271"/>
                </a:lnTo>
                <a:lnTo>
                  <a:pt x="2934" y="2273"/>
                </a:lnTo>
                <a:lnTo>
                  <a:pt x="2936" y="2273"/>
                </a:lnTo>
                <a:lnTo>
                  <a:pt x="2936" y="2275"/>
                </a:lnTo>
                <a:lnTo>
                  <a:pt x="2936" y="2277"/>
                </a:lnTo>
                <a:lnTo>
                  <a:pt x="2936" y="2279"/>
                </a:lnTo>
                <a:lnTo>
                  <a:pt x="2934" y="2279"/>
                </a:lnTo>
                <a:lnTo>
                  <a:pt x="2934" y="2281"/>
                </a:lnTo>
                <a:lnTo>
                  <a:pt x="2934" y="2282"/>
                </a:lnTo>
                <a:lnTo>
                  <a:pt x="2936" y="2282"/>
                </a:lnTo>
                <a:lnTo>
                  <a:pt x="2934" y="2284"/>
                </a:lnTo>
                <a:lnTo>
                  <a:pt x="2934" y="2286"/>
                </a:lnTo>
                <a:lnTo>
                  <a:pt x="2932" y="2286"/>
                </a:lnTo>
                <a:lnTo>
                  <a:pt x="2931" y="2286"/>
                </a:lnTo>
                <a:lnTo>
                  <a:pt x="2931" y="2284"/>
                </a:lnTo>
                <a:lnTo>
                  <a:pt x="2932" y="2282"/>
                </a:lnTo>
                <a:lnTo>
                  <a:pt x="2932" y="2281"/>
                </a:lnTo>
                <a:lnTo>
                  <a:pt x="2931" y="2279"/>
                </a:lnTo>
                <a:lnTo>
                  <a:pt x="2931" y="2277"/>
                </a:lnTo>
                <a:lnTo>
                  <a:pt x="2929" y="2277"/>
                </a:lnTo>
                <a:lnTo>
                  <a:pt x="2927" y="2277"/>
                </a:lnTo>
                <a:lnTo>
                  <a:pt x="2925" y="2277"/>
                </a:lnTo>
                <a:lnTo>
                  <a:pt x="2923" y="2277"/>
                </a:lnTo>
                <a:lnTo>
                  <a:pt x="2921" y="2279"/>
                </a:lnTo>
                <a:lnTo>
                  <a:pt x="2919" y="2279"/>
                </a:lnTo>
                <a:lnTo>
                  <a:pt x="2917" y="2277"/>
                </a:lnTo>
                <a:lnTo>
                  <a:pt x="2917" y="2281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361"/>
          <p:cNvSpPr>
            <a:spLocks noEditPoints="1"/>
          </p:cNvSpPr>
          <p:nvPr/>
        </p:nvSpPr>
        <p:spPr bwMode="auto">
          <a:xfrm>
            <a:off x="683568" y="2348880"/>
            <a:ext cx="3635615" cy="3321344"/>
          </a:xfrm>
          <a:custGeom>
            <a:avLst/>
            <a:gdLst>
              <a:gd name="T0" fmla="*/ 2232 w 3297"/>
              <a:gd name="T1" fmla="*/ 2905 h 3012"/>
              <a:gd name="T2" fmla="*/ 2007 w 3297"/>
              <a:gd name="T3" fmla="*/ 2880 h 3012"/>
              <a:gd name="T4" fmla="*/ 1903 w 3297"/>
              <a:gd name="T5" fmla="*/ 2820 h 3012"/>
              <a:gd name="T6" fmla="*/ 1961 w 3297"/>
              <a:gd name="T7" fmla="*/ 2807 h 3012"/>
              <a:gd name="T8" fmla="*/ 2564 w 3297"/>
              <a:gd name="T9" fmla="*/ 2778 h 3012"/>
              <a:gd name="T10" fmla="*/ 2602 w 3297"/>
              <a:gd name="T11" fmla="*/ 2755 h 3012"/>
              <a:gd name="T12" fmla="*/ 2654 w 3297"/>
              <a:gd name="T13" fmla="*/ 2711 h 3012"/>
              <a:gd name="T14" fmla="*/ 1836 w 3297"/>
              <a:gd name="T15" fmla="*/ 2787 h 3012"/>
              <a:gd name="T16" fmla="*/ 2545 w 3297"/>
              <a:gd name="T17" fmla="*/ 2703 h 3012"/>
              <a:gd name="T18" fmla="*/ 2591 w 3297"/>
              <a:gd name="T19" fmla="*/ 2649 h 3012"/>
              <a:gd name="T20" fmla="*/ 2823 w 3297"/>
              <a:gd name="T21" fmla="*/ 2613 h 3012"/>
              <a:gd name="T22" fmla="*/ 2844 w 3297"/>
              <a:gd name="T23" fmla="*/ 2569 h 3012"/>
              <a:gd name="T24" fmla="*/ 2754 w 3297"/>
              <a:gd name="T25" fmla="*/ 2532 h 3012"/>
              <a:gd name="T26" fmla="*/ 1444 w 3297"/>
              <a:gd name="T27" fmla="*/ 2546 h 3012"/>
              <a:gd name="T28" fmla="*/ 2790 w 3297"/>
              <a:gd name="T29" fmla="*/ 2496 h 3012"/>
              <a:gd name="T30" fmla="*/ 2810 w 3297"/>
              <a:gd name="T31" fmla="*/ 2442 h 3012"/>
              <a:gd name="T32" fmla="*/ 2980 w 3297"/>
              <a:gd name="T33" fmla="*/ 2394 h 3012"/>
              <a:gd name="T34" fmla="*/ 3000 w 3297"/>
              <a:gd name="T35" fmla="*/ 2330 h 3012"/>
              <a:gd name="T36" fmla="*/ 3015 w 3297"/>
              <a:gd name="T37" fmla="*/ 2286 h 3012"/>
              <a:gd name="T38" fmla="*/ 3046 w 3297"/>
              <a:gd name="T39" fmla="*/ 2233 h 3012"/>
              <a:gd name="T40" fmla="*/ 2994 w 3297"/>
              <a:gd name="T41" fmla="*/ 2204 h 3012"/>
              <a:gd name="T42" fmla="*/ 2998 w 3297"/>
              <a:gd name="T43" fmla="*/ 2190 h 3012"/>
              <a:gd name="T44" fmla="*/ 2911 w 3297"/>
              <a:gd name="T45" fmla="*/ 2307 h 3012"/>
              <a:gd name="T46" fmla="*/ 2923 w 3297"/>
              <a:gd name="T47" fmla="*/ 2411 h 3012"/>
              <a:gd name="T48" fmla="*/ 2838 w 3297"/>
              <a:gd name="T49" fmla="*/ 2413 h 3012"/>
              <a:gd name="T50" fmla="*/ 2756 w 3297"/>
              <a:gd name="T51" fmla="*/ 2476 h 3012"/>
              <a:gd name="T52" fmla="*/ 2806 w 3297"/>
              <a:gd name="T53" fmla="*/ 2605 h 3012"/>
              <a:gd name="T54" fmla="*/ 2952 w 3297"/>
              <a:gd name="T55" fmla="*/ 2718 h 3012"/>
              <a:gd name="T56" fmla="*/ 3098 w 3297"/>
              <a:gd name="T57" fmla="*/ 2870 h 3012"/>
              <a:gd name="T58" fmla="*/ 3005 w 3297"/>
              <a:gd name="T59" fmla="*/ 2826 h 3012"/>
              <a:gd name="T60" fmla="*/ 2683 w 3297"/>
              <a:gd name="T61" fmla="*/ 2666 h 3012"/>
              <a:gd name="T62" fmla="*/ 2596 w 3297"/>
              <a:gd name="T63" fmla="*/ 2626 h 3012"/>
              <a:gd name="T64" fmla="*/ 2514 w 3297"/>
              <a:gd name="T65" fmla="*/ 2653 h 3012"/>
              <a:gd name="T66" fmla="*/ 2493 w 3297"/>
              <a:gd name="T67" fmla="*/ 2747 h 3012"/>
              <a:gd name="T68" fmla="*/ 2383 w 3297"/>
              <a:gd name="T69" fmla="*/ 2837 h 3012"/>
              <a:gd name="T70" fmla="*/ 2293 w 3297"/>
              <a:gd name="T71" fmla="*/ 2801 h 3012"/>
              <a:gd name="T72" fmla="*/ 2214 w 3297"/>
              <a:gd name="T73" fmla="*/ 2753 h 3012"/>
              <a:gd name="T74" fmla="*/ 2164 w 3297"/>
              <a:gd name="T75" fmla="*/ 2797 h 3012"/>
              <a:gd name="T76" fmla="*/ 2064 w 3297"/>
              <a:gd name="T77" fmla="*/ 2885 h 3012"/>
              <a:gd name="T78" fmla="*/ 2041 w 3297"/>
              <a:gd name="T79" fmla="*/ 2787 h 3012"/>
              <a:gd name="T80" fmla="*/ 1938 w 3297"/>
              <a:gd name="T81" fmla="*/ 2772 h 3012"/>
              <a:gd name="T82" fmla="*/ 1844 w 3297"/>
              <a:gd name="T83" fmla="*/ 2749 h 3012"/>
              <a:gd name="T84" fmla="*/ 1665 w 3297"/>
              <a:gd name="T85" fmla="*/ 2586 h 3012"/>
              <a:gd name="T86" fmla="*/ 1469 w 3297"/>
              <a:gd name="T87" fmla="*/ 2426 h 3012"/>
              <a:gd name="T88" fmla="*/ 1208 w 3297"/>
              <a:gd name="T89" fmla="*/ 2434 h 3012"/>
              <a:gd name="T90" fmla="*/ 1191 w 3297"/>
              <a:gd name="T91" fmla="*/ 2540 h 3012"/>
              <a:gd name="T92" fmla="*/ 588 w 3297"/>
              <a:gd name="T93" fmla="*/ 2413 h 3012"/>
              <a:gd name="T94" fmla="*/ 81 w 3297"/>
              <a:gd name="T95" fmla="*/ 2363 h 3012"/>
              <a:gd name="T96" fmla="*/ 211 w 3297"/>
              <a:gd name="T97" fmla="*/ 2058 h 3012"/>
              <a:gd name="T98" fmla="*/ 196 w 3297"/>
              <a:gd name="T99" fmla="*/ 1839 h 3012"/>
              <a:gd name="T100" fmla="*/ 309 w 3297"/>
              <a:gd name="T101" fmla="*/ 1563 h 3012"/>
              <a:gd name="T102" fmla="*/ 273 w 3297"/>
              <a:gd name="T103" fmla="*/ 1332 h 3012"/>
              <a:gd name="T104" fmla="*/ 142 w 3297"/>
              <a:gd name="T105" fmla="*/ 1088 h 3012"/>
              <a:gd name="T106" fmla="*/ 71 w 3297"/>
              <a:gd name="T107" fmla="*/ 827 h 3012"/>
              <a:gd name="T108" fmla="*/ 0 w 3297"/>
              <a:gd name="T109" fmla="*/ 211 h 3012"/>
              <a:gd name="T110" fmla="*/ 1851 w 3297"/>
              <a:gd name="T111" fmla="*/ 215 h 3012"/>
              <a:gd name="T112" fmla="*/ 1846 w 3297"/>
              <a:gd name="T113" fmla="*/ 608 h 3012"/>
              <a:gd name="T114" fmla="*/ 1669 w 3297"/>
              <a:gd name="T115" fmla="*/ 1042 h 3012"/>
              <a:gd name="T116" fmla="*/ 2266 w 3297"/>
              <a:gd name="T117" fmla="*/ 1503 h 3012"/>
              <a:gd name="T118" fmla="*/ 2656 w 3297"/>
              <a:gd name="T119" fmla="*/ 1705 h 3012"/>
              <a:gd name="T120" fmla="*/ 2752 w 3297"/>
              <a:gd name="T121" fmla="*/ 1914 h 3012"/>
              <a:gd name="T122" fmla="*/ 2739 w 3297"/>
              <a:gd name="T123" fmla="*/ 2185 h 3012"/>
              <a:gd name="T124" fmla="*/ 2881 w 3297"/>
              <a:gd name="T125" fmla="*/ 2183 h 3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97" h="3012">
                <a:moveTo>
                  <a:pt x="2089" y="2922"/>
                </a:moveTo>
                <a:lnTo>
                  <a:pt x="2091" y="2922"/>
                </a:lnTo>
                <a:lnTo>
                  <a:pt x="2091" y="2920"/>
                </a:lnTo>
                <a:lnTo>
                  <a:pt x="2093" y="2920"/>
                </a:lnTo>
                <a:lnTo>
                  <a:pt x="2095" y="2920"/>
                </a:lnTo>
                <a:lnTo>
                  <a:pt x="2097" y="2920"/>
                </a:lnTo>
                <a:lnTo>
                  <a:pt x="2099" y="2920"/>
                </a:lnTo>
                <a:lnTo>
                  <a:pt x="2101" y="2920"/>
                </a:lnTo>
                <a:lnTo>
                  <a:pt x="2103" y="2920"/>
                </a:lnTo>
                <a:lnTo>
                  <a:pt x="2105" y="2920"/>
                </a:lnTo>
                <a:lnTo>
                  <a:pt x="2107" y="2920"/>
                </a:lnTo>
                <a:lnTo>
                  <a:pt x="2109" y="2920"/>
                </a:lnTo>
                <a:lnTo>
                  <a:pt x="2111" y="2920"/>
                </a:lnTo>
                <a:lnTo>
                  <a:pt x="2109" y="2922"/>
                </a:lnTo>
                <a:lnTo>
                  <a:pt x="2103" y="2924"/>
                </a:lnTo>
                <a:lnTo>
                  <a:pt x="2097" y="2926"/>
                </a:lnTo>
                <a:lnTo>
                  <a:pt x="2089" y="2928"/>
                </a:lnTo>
                <a:lnTo>
                  <a:pt x="2082" y="2929"/>
                </a:lnTo>
                <a:lnTo>
                  <a:pt x="2078" y="2929"/>
                </a:lnTo>
                <a:lnTo>
                  <a:pt x="2072" y="2929"/>
                </a:lnTo>
                <a:lnTo>
                  <a:pt x="2068" y="2929"/>
                </a:lnTo>
                <a:lnTo>
                  <a:pt x="2068" y="2928"/>
                </a:lnTo>
                <a:lnTo>
                  <a:pt x="2070" y="2928"/>
                </a:lnTo>
                <a:lnTo>
                  <a:pt x="2072" y="2928"/>
                </a:lnTo>
                <a:lnTo>
                  <a:pt x="2078" y="2928"/>
                </a:lnTo>
                <a:lnTo>
                  <a:pt x="2080" y="2926"/>
                </a:lnTo>
                <a:lnTo>
                  <a:pt x="2080" y="2928"/>
                </a:lnTo>
                <a:lnTo>
                  <a:pt x="2086" y="2926"/>
                </a:lnTo>
                <a:lnTo>
                  <a:pt x="2086" y="2924"/>
                </a:lnTo>
                <a:lnTo>
                  <a:pt x="2088" y="2924"/>
                </a:lnTo>
                <a:lnTo>
                  <a:pt x="2088" y="2922"/>
                </a:lnTo>
                <a:lnTo>
                  <a:pt x="2088" y="2920"/>
                </a:lnTo>
                <a:lnTo>
                  <a:pt x="2089" y="2922"/>
                </a:lnTo>
                <a:close/>
                <a:moveTo>
                  <a:pt x="2038" y="2920"/>
                </a:moveTo>
                <a:lnTo>
                  <a:pt x="2040" y="2920"/>
                </a:lnTo>
                <a:lnTo>
                  <a:pt x="2041" y="2920"/>
                </a:lnTo>
                <a:lnTo>
                  <a:pt x="2043" y="2920"/>
                </a:lnTo>
                <a:lnTo>
                  <a:pt x="2043" y="2922"/>
                </a:lnTo>
                <a:lnTo>
                  <a:pt x="2045" y="2922"/>
                </a:lnTo>
                <a:lnTo>
                  <a:pt x="2045" y="2920"/>
                </a:lnTo>
                <a:lnTo>
                  <a:pt x="2047" y="2920"/>
                </a:lnTo>
                <a:lnTo>
                  <a:pt x="2047" y="2922"/>
                </a:lnTo>
                <a:lnTo>
                  <a:pt x="2045" y="2926"/>
                </a:lnTo>
                <a:lnTo>
                  <a:pt x="2041" y="2928"/>
                </a:lnTo>
                <a:lnTo>
                  <a:pt x="2034" y="2929"/>
                </a:lnTo>
                <a:lnTo>
                  <a:pt x="2032" y="2929"/>
                </a:lnTo>
                <a:lnTo>
                  <a:pt x="2028" y="2929"/>
                </a:lnTo>
                <a:lnTo>
                  <a:pt x="2026" y="2929"/>
                </a:lnTo>
                <a:lnTo>
                  <a:pt x="2024" y="2929"/>
                </a:lnTo>
                <a:lnTo>
                  <a:pt x="2022" y="2929"/>
                </a:lnTo>
                <a:lnTo>
                  <a:pt x="2020" y="2928"/>
                </a:lnTo>
                <a:lnTo>
                  <a:pt x="2018" y="2928"/>
                </a:lnTo>
                <a:lnTo>
                  <a:pt x="2018" y="2926"/>
                </a:lnTo>
                <a:lnTo>
                  <a:pt x="2016" y="2926"/>
                </a:lnTo>
                <a:lnTo>
                  <a:pt x="2015" y="2926"/>
                </a:lnTo>
                <a:lnTo>
                  <a:pt x="2013" y="2924"/>
                </a:lnTo>
                <a:lnTo>
                  <a:pt x="2011" y="2924"/>
                </a:lnTo>
                <a:lnTo>
                  <a:pt x="2005" y="2924"/>
                </a:lnTo>
                <a:lnTo>
                  <a:pt x="2003" y="2924"/>
                </a:lnTo>
                <a:lnTo>
                  <a:pt x="2001" y="2922"/>
                </a:lnTo>
                <a:lnTo>
                  <a:pt x="2005" y="2922"/>
                </a:lnTo>
                <a:lnTo>
                  <a:pt x="2007" y="2922"/>
                </a:lnTo>
                <a:lnTo>
                  <a:pt x="2009" y="2922"/>
                </a:lnTo>
                <a:lnTo>
                  <a:pt x="2011" y="2922"/>
                </a:lnTo>
                <a:lnTo>
                  <a:pt x="2013" y="2924"/>
                </a:lnTo>
                <a:lnTo>
                  <a:pt x="2015" y="2924"/>
                </a:lnTo>
                <a:lnTo>
                  <a:pt x="2020" y="2924"/>
                </a:lnTo>
                <a:lnTo>
                  <a:pt x="2020" y="2922"/>
                </a:lnTo>
                <a:lnTo>
                  <a:pt x="2024" y="2924"/>
                </a:lnTo>
                <a:lnTo>
                  <a:pt x="2024" y="2926"/>
                </a:lnTo>
                <a:lnTo>
                  <a:pt x="2026" y="2926"/>
                </a:lnTo>
                <a:lnTo>
                  <a:pt x="2026" y="2928"/>
                </a:lnTo>
                <a:lnTo>
                  <a:pt x="2028" y="2926"/>
                </a:lnTo>
                <a:lnTo>
                  <a:pt x="2030" y="2926"/>
                </a:lnTo>
                <a:lnTo>
                  <a:pt x="2034" y="2926"/>
                </a:lnTo>
                <a:lnTo>
                  <a:pt x="2038" y="2924"/>
                </a:lnTo>
                <a:lnTo>
                  <a:pt x="2036" y="2924"/>
                </a:lnTo>
                <a:lnTo>
                  <a:pt x="2036" y="2922"/>
                </a:lnTo>
                <a:lnTo>
                  <a:pt x="2034" y="2922"/>
                </a:lnTo>
                <a:lnTo>
                  <a:pt x="2032" y="2920"/>
                </a:lnTo>
                <a:lnTo>
                  <a:pt x="2034" y="2920"/>
                </a:lnTo>
                <a:lnTo>
                  <a:pt x="2036" y="2920"/>
                </a:lnTo>
                <a:lnTo>
                  <a:pt x="2038" y="2920"/>
                </a:lnTo>
                <a:close/>
                <a:moveTo>
                  <a:pt x="1955" y="2916"/>
                </a:moveTo>
                <a:lnTo>
                  <a:pt x="1961" y="2922"/>
                </a:lnTo>
                <a:lnTo>
                  <a:pt x="1963" y="2920"/>
                </a:lnTo>
                <a:lnTo>
                  <a:pt x="1965" y="2922"/>
                </a:lnTo>
                <a:lnTo>
                  <a:pt x="1967" y="2922"/>
                </a:lnTo>
                <a:lnTo>
                  <a:pt x="1968" y="2924"/>
                </a:lnTo>
                <a:lnTo>
                  <a:pt x="1972" y="2924"/>
                </a:lnTo>
                <a:lnTo>
                  <a:pt x="1974" y="2924"/>
                </a:lnTo>
                <a:lnTo>
                  <a:pt x="1974" y="2926"/>
                </a:lnTo>
                <a:lnTo>
                  <a:pt x="1972" y="2928"/>
                </a:lnTo>
                <a:lnTo>
                  <a:pt x="1968" y="2926"/>
                </a:lnTo>
                <a:lnTo>
                  <a:pt x="1967" y="2924"/>
                </a:lnTo>
                <a:lnTo>
                  <a:pt x="1959" y="2922"/>
                </a:lnTo>
                <a:lnTo>
                  <a:pt x="1957" y="2920"/>
                </a:lnTo>
                <a:lnTo>
                  <a:pt x="1949" y="2914"/>
                </a:lnTo>
                <a:lnTo>
                  <a:pt x="1951" y="2914"/>
                </a:lnTo>
                <a:lnTo>
                  <a:pt x="1955" y="2916"/>
                </a:lnTo>
                <a:close/>
                <a:moveTo>
                  <a:pt x="2041" y="2914"/>
                </a:moveTo>
                <a:lnTo>
                  <a:pt x="2040" y="2914"/>
                </a:lnTo>
                <a:lnTo>
                  <a:pt x="2038" y="2914"/>
                </a:lnTo>
                <a:lnTo>
                  <a:pt x="2038" y="2910"/>
                </a:lnTo>
                <a:lnTo>
                  <a:pt x="2040" y="2912"/>
                </a:lnTo>
                <a:lnTo>
                  <a:pt x="2041" y="2912"/>
                </a:lnTo>
                <a:lnTo>
                  <a:pt x="2041" y="2914"/>
                </a:lnTo>
                <a:close/>
                <a:moveTo>
                  <a:pt x="2041" y="2914"/>
                </a:moveTo>
                <a:lnTo>
                  <a:pt x="2043" y="2912"/>
                </a:lnTo>
                <a:lnTo>
                  <a:pt x="2045" y="2910"/>
                </a:lnTo>
                <a:lnTo>
                  <a:pt x="2047" y="2912"/>
                </a:lnTo>
                <a:lnTo>
                  <a:pt x="2045" y="2914"/>
                </a:lnTo>
                <a:lnTo>
                  <a:pt x="2043" y="2916"/>
                </a:lnTo>
                <a:lnTo>
                  <a:pt x="2041" y="2914"/>
                </a:lnTo>
                <a:close/>
                <a:moveTo>
                  <a:pt x="2141" y="2916"/>
                </a:moveTo>
                <a:lnTo>
                  <a:pt x="2139" y="2916"/>
                </a:lnTo>
                <a:lnTo>
                  <a:pt x="2137" y="2916"/>
                </a:lnTo>
                <a:lnTo>
                  <a:pt x="2134" y="2916"/>
                </a:lnTo>
                <a:lnTo>
                  <a:pt x="2130" y="2918"/>
                </a:lnTo>
                <a:lnTo>
                  <a:pt x="2124" y="2918"/>
                </a:lnTo>
                <a:lnTo>
                  <a:pt x="2122" y="2918"/>
                </a:lnTo>
                <a:lnTo>
                  <a:pt x="2120" y="2918"/>
                </a:lnTo>
                <a:lnTo>
                  <a:pt x="2118" y="2916"/>
                </a:lnTo>
                <a:lnTo>
                  <a:pt x="2120" y="2916"/>
                </a:lnTo>
                <a:lnTo>
                  <a:pt x="2124" y="2916"/>
                </a:lnTo>
                <a:lnTo>
                  <a:pt x="2128" y="2916"/>
                </a:lnTo>
                <a:lnTo>
                  <a:pt x="2132" y="2916"/>
                </a:lnTo>
                <a:lnTo>
                  <a:pt x="2136" y="2916"/>
                </a:lnTo>
                <a:lnTo>
                  <a:pt x="2137" y="2914"/>
                </a:lnTo>
                <a:lnTo>
                  <a:pt x="2143" y="2912"/>
                </a:lnTo>
                <a:lnTo>
                  <a:pt x="2147" y="2912"/>
                </a:lnTo>
                <a:lnTo>
                  <a:pt x="2149" y="2910"/>
                </a:lnTo>
                <a:lnTo>
                  <a:pt x="2149" y="2908"/>
                </a:lnTo>
                <a:lnTo>
                  <a:pt x="2151" y="2908"/>
                </a:lnTo>
                <a:lnTo>
                  <a:pt x="2151" y="2910"/>
                </a:lnTo>
                <a:lnTo>
                  <a:pt x="2149" y="2912"/>
                </a:lnTo>
                <a:lnTo>
                  <a:pt x="2145" y="2914"/>
                </a:lnTo>
                <a:lnTo>
                  <a:pt x="2143" y="2914"/>
                </a:lnTo>
                <a:lnTo>
                  <a:pt x="2141" y="2916"/>
                </a:lnTo>
                <a:close/>
                <a:moveTo>
                  <a:pt x="2347" y="2906"/>
                </a:moveTo>
                <a:lnTo>
                  <a:pt x="2347" y="2908"/>
                </a:lnTo>
                <a:lnTo>
                  <a:pt x="2349" y="2910"/>
                </a:lnTo>
                <a:lnTo>
                  <a:pt x="2347" y="2910"/>
                </a:lnTo>
                <a:lnTo>
                  <a:pt x="2347" y="2912"/>
                </a:lnTo>
                <a:lnTo>
                  <a:pt x="2347" y="2914"/>
                </a:lnTo>
                <a:lnTo>
                  <a:pt x="2349" y="2914"/>
                </a:lnTo>
                <a:lnTo>
                  <a:pt x="2351" y="2914"/>
                </a:lnTo>
                <a:lnTo>
                  <a:pt x="2351" y="2912"/>
                </a:lnTo>
                <a:lnTo>
                  <a:pt x="2351" y="2910"/>
                </a:lnTo>
                <a:lnTo>
                  <a:pt x="2353" y="2910"/>
                </a:lnTo>
                <a:lnTo>
                  <a:pt x="2354" y="2910"/>
                </a:lnTo>
                <a:lnTo>
                  <a:pt x="2356" y="2910"/>
                </a:lnTo>
                <a:lnTo>
                  <a:pt x="2356" y="2908"/>
                </a:lnTo>
                <a:lnTo>
                  <a:pt x="2358" y="2910"/>
                </a:lnTo>
                <a:lnTo>
                  <a:pt x="2358" y="2912"/>
                </a:lnTo>
                <a:lnTo>
                  <a:pt x="2356" y="2912"/>
                </a:lnTo>
                <a:lnTo>
                  <a:pt x="2356" y="2914"/>
                </a:lnTo>
                <a:lnTo>
                  <a:pt x="2353" y="2914"/>
                </a:lnTo>
                <a:lnTo>
                  <a:pt x="2351" y="2916"/>
                </a:lnTo>
                <a:lnTo>
                  <a:pt x="2349" y="2916"/>
                </a:lnTo>
                <a:lnTo>
                  <a:pt x="2347" y="2916"/>
                </a:lnTo>
                <a:lnTo>
                  <a:pt x="2345" y="2916"/>
                </a:lnTo>
                <a:lnTo>
                  <a:pt x="2343" y="2918"/>
                </a:lnTo>
                <a:lnTo>
                  <a:pt x="2343" y="2916"/>
                </a:lnTo>
                <a:lnTo>
                  <a:pt x="2341" y="2914"/>
                </a:lnTo>
                <a:lnTo>
                  <a:pt x="2341" y="2912"/>
                </a:lnTo>
                <a:lnTo>
                  <a:pt x="2341" y="2910"/>
                </a:lnTo>
                <a:lnTo>
                  <a:pt x="2343" y="2910"/>
                </a:lnTo>
                <a:lnTo>
                  <a:pt x="2343" y="2908"/>
                </a:lnTo>
                <a:lnTo>
                  <a:pt x="2345" y="2908"/>
                </a:lnTo>
                <a:lnTo>
                  <a:pt x="2347" y="2908"/>
                </a:lnTo>
                <a:lnTo>
                  <a:pt x="2347" y="2906"/>
                </a:lnTo>
                <a:close/>
                <a:moveTo>
                  <a:pt x="2034" y="2906"/>
                </a:moveTo>
                <a:lnTo>
                  <a:pt x="2034" y="2908"/>
                </a:lnTo>
                <a:lnTo>
                  <a:pt x="2034" y="2910"/>
                </a:lnTo>
                <a:lnTo>
                  <a:pt x="2034" y="2912"/>
                </a:lnTo>
                <a:lnTo>
                  <a:pt x="2034" y="2914"/>
                </a:lnTo>
                <a:lnTo>
                  <a:pt x="2032" y="2914"/>
                </a:lnTo>
                <a:lnTo>
                  <a:pt x="2030" y="2914"/>
                </a:lnTo>
                <a:lnTo>
                  <a:pt x="2028" y="2916"/>
                </a:lnTo>
                <a:lnTo>
                  <a:pt x="2030" y="2916"/>
                </a:lnTo>
                <a:lnTo>
                  <a:pt x="2030" y="2914"/>
                </a:lnTo>
                <a:lnTo>
                  <a:pt x="2030" y="2912"/>
                </a:lnTo>
                <a:lnTo>
                  <a:pt x="2032" y="2908"/>
                </a:lnTo>
                <a:lnTo>
                  <a:pt x="2032" y="2906"/>
                </a:lnTo>
                <a:lnTo>
                  <a:pt x="2032" y="2908"/>
                </a:lnTo>
                <a:lnTo>
                  <a:pt x="2034" y="2906"/>
                </a:lnTo>
                <a:close/>
                <a:moveTo>
                  <a:pt x="2374" y="2906"/>
                </a:moveTo>
                <a:lnTo>
                  <a:pt x="2372" y="2908"/>
                </a:lnTo>
                <a:lnTo>
                  <a:pt x="2370" y="2908"/>
                </a:lnTo>
                <a:lnTo>
                  <a:pt x="2368" y="2908"/>
                </a:lnTo>
                <a:lnTo>
                  <a:pt x="2370" y="2906"/>
                </a:lnTo>
                <a:lnTo>
                  <a:pt x="2372" y="2906"/>
                </a:lnTo>
                <a:lnTo>
                  <a:pt x="2372" y="2905"/>
                </a:lnTo>
                <a:lnTo>
                  <a:pt x="2374" y="2906"/>
                </a:lnTo>
                <a:close/>
                <a:moveTo>
                  <a:pt x="2374" y="2906"/>
                </a:moveTo>
                <a:lnTo>
                  <a:pt x="2374" y="2905"/>
                </a:lnTo>
                <a:lnTo>
                  <a:pt x="2376" y="2903"/>
                </a:lnTo>
                <a:lnTo>
                  <a:pt x="2377" y="2903"/>
                </a:lnTo>
                <a:lnTo>
                  <a:pt x="2377" y="2905"/>
                </a:lnTo>
                <a:lnTo>
                  <a:pt x="2377" y="2906"/>
                </a:lnTo>
                <a:lnTo>
                  <a:pt x="2376" y="2906"/>
                </a:lnTo>
                <a:lnTo>
                  <a:pt x="2374" y="2906"/>
                </a:lnTo>
                <a:close/>
                <a:moveTo>
                  <a:pt x="2032" y="2899"/>
                </a:moveTo>
                <a:lnTo>
                  <a:pt x="2034" y="2899"/>
                </a:lnTo>
                <a:lnTo>
                  <a:pt x="2036" y="2899"/>
                </a:lnTo>
                <a:lnTo>
                  <a:pt x="2034" y="2901"/>
                </a:lnTo>
                <a:lnTo>
                  <a:pt x="2034" y="2903"/>
                </a:lnTo>
                <a:lnTo>
                  <a:pt x="2032" y="2905"/>
                </a:lnTo>
                <a:lnTo>
                  <a:pt x="2030" y="2905"/>
                </a:lnTo>
                <a:lnTo>
                  <a:pt x="2028" y="2906"/>
                </a:lnTo>
                <a:lnTo>
                  <a:pt x="2028" y="2905"/>
                </a:lnTo>
                <a:lnTo>
                  <a:pt x="2026" y="2905"/>
                </a:lnTo>
                <a:lnTo>
                  <a:pt x="2024" y="2903"/>
                </a:lnTo>
                <a:lnTo>
                  <a:pt x="2024" y="2905"/>
                </a:lnTo>
                <a:lnTo>
                  <a:pt x="2024" y="2906"/>
                </a:lnTo>
                <a:lnTo>
                  <a:pt x="2026" y="2908"/>
                </a:lnTo>
                <a:lnTo>
                  <a:pt x="2028" y="2908"/>
                </a:lnTo>
                <a:lnTo>
                  <a:pt x="2028" y="2910"/>
                </a:lnTo>
                <a:lnTo>
                  <a:pt x="2026" y="2912"/>
                </a:lnTo>
                <a:lnTo>
                  <a:pt x="2026" y="2914"/>
                </a:lnTo>
                <a:lnTo>
                  <a:pt x="2024" y="2914"/>
                </a:lnTo>
                <a:lnTo>
                  <a:pt x="2022" y="2912"/>
                </a:lnTo>
                <a:lnTo>
                  <a:pt x="2020" y="2912"/>
                </a:lnTo>
                <a:lnTo>
                  <a:pt x="2018" y="2912"/>
                </a:lnTo>
                <a:lnTo>
                  <a:pt x="2016" y="2910"/>
                </a:lnTo>
                <a:lnTo>
                  <a:pt x="2015" y="2910"/>
                </a:lnTo>
                <a:lnTo>
                  <a:pt x="2015" y="2908"/>
                </a:lnTo>
                <a:lnTo>
                  <a:pt x="2013" y="2906"/>
                </a:lnTo>
                <a:lnTo>
                  <a:pt x="2015" y="2905"/>
                </a:lnTo>
                <a:lnTo>
                  <a:pt x="2016" y="2905"/>
                </a:lnTo>
                <a:lnTo>
                  <a:pt x="2016" y="2903"/>
                </a:lnTo>
                <a:lnTo>
                  <a:pt x="2018" y="2903"/>
                </a:lnTo>
                <a:lnTo>
                  <a:pt x="2020" y="2905"/>
                </a:lnTo>
                <a:lnTo>
                  <a:pt x="2024" y="2903"/>
                </a:lnTo>
                <a:lnTo>
                  <a:pt x="2024" y="2901"/>
                </a:lnTo>
                <a:lnTo>
                  <a:pt x="2024" y="2899"/>
                </a:lnTo>
                <a:lnTo>
                  <a:pt x="2022" y="2897"/>
                </a:lnTo>
                <a:lnTo>
                  <a:pt x="2024" y="2897"/>
                </a:lnTo>
                <a:lnTo>
                  <a:pt x="2026" y="2897"/>
                </a:lnTo>
                <a:lnTo>
                  <a:pt x="2028" y="2897"/>
                </a:lnTo>
                <a:lnTo>
                  <a:pt x="2030" y="2899"/>
                </a:lnTo>
                <a:lnTo>
                  <a:pt x="2032" y="2899"/>
                </a:lnTo>
                <a:close/>
                <a:moveTo>
                  <a:pt x="2224" y="2901"/>
                </a:moveTo>
                <a:lnTo>
                  <a:pt x="2226" y="2901"/>
                </a:lnTo>
                <a:lnTo>
                  <a:pt x="2226" y="2903"/>
                </a:lnTo>
                <a:lnTo>
                  <a:pt x="2228" y="2903"/>
                </a:lnTo>
                <a:lnTo>
                  <a:pt x="2230" y="2905"/>
                </a:lnTo>
                <a:lnTo>
                  <a:pt x="2232" y="2905"/>
                </a:lnTo>
                <a:lnTo>
                  <a:pt x="2233" y="2905"/>
                </a:lnTo>
                <a:lnTo>
                  <a:pt x="2233" y="2906"/>
                </a:lnTo>
                <a:lnTo>
                  <a:pt x="2235" y="2906"/>
                </a:lnTo>
                <a:lnTo>
                  <a:pt x="2235" y="2905"/>
                </a:lnTo>
                <a:lnTo>
                  <a:pt x="2235" y="2906"/>
                </a:lnTo>
                <a:lnTo>
                  <a:pt x="2237" y="2908"/>
                </a:lnTo>
                <a:lnTo>
                  <a:pt x="2237" y="2906"/>
                </a:lnTo>
                <a:lnTo>
                  <a:pt x="2239" y="2906"/>
                </a:lnTo>
                <a:lnTo>
                  <a:pt x="2241" y="2908"/>
                </a:lnTo>
                <a:lnTo>
                  <a:pt x="2243" y="2908"/>
                </a:lnTo>
                <a:lnTo>
                  <a:pt x="2243" y="2910"/>
                </a:lnTo>
                <a:lnTo>
                  <a:pt x="2245" y="2910"/>
                </a:lnTo>
                <a:lnTo>
                  <a:pt x="2247" y="2912"/>
                </a:lnTo>
                <a:lnTo>
                  <a:pt x="2249" y="2912"/>
                </a:lnTo>
                <a:lnTo>
                  <a:pt x="2249" y="2910"/>
                </a:lnTo>
                <a:lnTo>
                  <a:pt x="2253" y="2912"/>
                </a:lnTo>
                <a:lnTo>
                  <a:pt x="2257" y="2912"/>
                </a:lnTo>
                <a:lnTo>
                  <a:pt x="2257" y="2914"/>
                </a:lnTo>
                <a:lnTo>
                  <a:pt x="2258" y="2916"/>
                </a:lnTo>
                <a:lnTo>
                  <a:pt x="2264" y="2916"/>
                </a:lnTo>
                <a:lnTo>
                  <a:pt x="2268" y="2912"/>
                </a:lnTo>
                <a:lnTo>
                  <a:pt x="2270" y="2914"/>
                </a:lnTo>
                <a:lnTo>
                  <a:pt x="2270" y="2916"/>
                </a:lnTo>
                <a:lnTo>
                  <a:pt x="2272" y="2918"/>
                </a:lnTo>
                <a:lnTo>
                  <a:pt x="2274" y="2916"/>
                </a:lnTo>
                <a:lnTo>
                  <a:pt x="2272" y="2916"/>
                </a:lnTo>
                <a:lnTo>
                  <a:pt x="2272" y="2914"/>
                </a:lnTo>
                <a:lnTo>
                  <a:pt x="2274" y="2914"/>
                </a:lnTo>
                <a:lnTo>
                  <a:pt x="2274" y="2916"/>
                </a:lnTo>
                <a:lnTo>
                  <a:pt x="2276" y="2916"/>
                </a:lnTo>
                <a:lnTo>
                  <a:pt x="2276" y="2918"/>
                </a:lnTo>
                <a:lnTo>
                  <a:pt x="2281" y="2916"/>
                </a:lnTo>
                <a:lnTo>
                  <a:pt x="2285" y="2916"/>
                </a:lnTo>
                <a:lnTo>
                  <a:pt x="2283" y="2918"/>
                </a:lnTo>
                <a:lnTo>
                  <a:pt x="2281" y="2918"/>
                </a:lnTo>
                <a:lnTo>
                  <a:pt x="2280" y="2920"/>
                </a:lnTo>
                <a:lnTo>
                  <a:pt x="2276" y="2920"/>
                </a:lnTo>
                <a:lnTo>
                  <a:pt x="2270" y="2920"/>
                </a:lnTo>
                <a:lnTo>
                  <a:pt x="2268" y="2922"/>
                </a:lnTo>
                <a:lnTo>
                  <a:pt x="2266" y="2920"/>
                </a:lnTo>
                <a:lnTo>
                  <a:pt x="2264" y="2922"/>
                </a:lnTo>
                <a:lnTo>
                  <a:pt x="2262" y="2920"/>
                </a:lnTo>
                <a:lnTo>
                  <a:pt x="2260" y="2920"/>
                </a:lnTo>
                <a:lnTo>
                  <a:pt x="2258" y="2918"/>
                </a:lnTo>
                <a:lnTo>
                  <a:pt x="2257" y="2918"/>
                </a:lnTo>
                <a:lnTo>
                  <a:pt x="2257" y="2920"/>
                </a:lnTo>
                <a:lnTo>
                  <a:pt x="2255" y="2920"/>
                </a:lnTo>
                <a:lnTo>
                  <a:pt x="2249" y="2916"/>
                </a:lnTo>
                <a:lnTo>
                  <a:pt x="2247" y="2916"/>
                </a:lnTo>
                <a:lnTo>
                  <a:pt x="2243" y="2914"/>
                </a:lnTo>
                <a:lnTo>
                  <a:pt x="2241" y="2914"/>
                </a:lnTo>
                <a:lnTo>
                  <a:pt x="2239" y="2912"/>
                </a:lnTo>
                <a:lnTo>
                  <a:pt x="2237" y="2912"/>
                </a:lnTo>
                <a:lnTo>
                  <a:pt x="2235" y="2912"/>
                </a:lnTo>
                <a:lnTo>
                  <a:pt x="2235" y="2910"/>
                </a:lnTo>
                <a:lnTo>
                  <a:pt x="2233" y="2910"/>
                </a:lnTo>
                <a:lnTo>
                  <a:pt x="2228" y="2910"/>
                </a:lnTo>
                <a:lnTo>
                  <a:pt x="2224" y="2906"/>
                </a:lnTo>
                <a:lnTo>
                  <a:pt x="2220" y="2906"/>
                </a:lnTo>
                <a:lnTo>
                  <a:pt x="2218" y="2905"/>
                </a:lnTo>
                <a:lnTo>
                  <a:pt x="2214" y="2901"/>
                </a:lnTo>
                <a:lnTo>
                  <a:pt x="2210" y="2899"/>
                </a:lnTo>
                <a:lnTo>
                  <a:pt x="2209" y="2897"/>
                </a:lnTo>
                <a:lnTo>
                  <a:pt x="2212" y="2897"/>
                </a:lnTo>
                <a:lnTo>
                  <a:pt x="2214" y="2899"/>
                </a:lnTo>
                <a:lnTo>
                  <a:pt x="2218" y="2899"/>
                </a:lnTo>
                <a:lnTo>
                  <a:pt x="2220" y="2901"/>
                </a:lnTo>
                <a:lnTo>
                  <a:pt x="2222" y="2901"/>
                </a:lnTo>
                <a:lnTo>
                  <a:pt x="2224" y="2901"/>
                </a:lnTo>
                <a:close/>
                <a:moveTo>
                  <a:pt x="2247" y="2895"/>
                </a:moveTo>
                <a:lnTo>
                  <a:pt x="2249" y="2895"/>
                </a:lnTo>
                <a:lnTo>
                  <a:pt x="2251" y="2895"/>
                </a:lnTo>
                <a:lnTo>
                  <a:pt x="2253" y="2897"/>
                </a:lnTo>
                <a:lnTo>
                  <a:pt x="2251" y="2897"/>
                </a:lnTo>
                <a:lnTo>
                  <a:pt x="2249" y="2899"/>
                </a:lnTo>
                <a:lnTo>
                  <a:pt x="2247" y="2899"/>
                </a:lnTo>
                <a:lnTo>
                  <a:pt x="2243" y="2899"/>
                </a:lnTo>
                <a:lnTo>
                  <a:pt x="2241" y="2897"/>
                </a:lnTo>
                <a:lnTo>
                  <a:pt x="2243" y="2897"/>
                </a:lnTo>
                <a:lnTo>
                  <a:pt x="2243" y="2895"/>
                </a:lnTo>
                <a:lnTo>
                  <a:pt x="2245" y="2895"/>
                </a:lnTo>
                <a:lnTo>
                  <a:pt x="2247" y="2895"/>
                </a:lnTo>
                <a:close/>
                <a:moveTo>
                  <a:pt x="2020" y="2897"/>
                </a:moveTo>
                <a:lnTo>
                  <a:pt x="2020" y="2899"/>
                </a:lnTo>
                <a:lnTo>
                  <a:pt x="2018" y="2899"/>
                </a:lnTo>
                <a:lnTo>
                  <a:pt x="2016" y="2899"/>
                </a:lnTo>
                <a:lnTo>
                  <a:pt x="2016" y="2901"/>
                </a:lnTo>
                <a:lnTo>
                  <a:pt x="2016" y="2899"/>
                </a:lnTo>
                <a:lnTo>
                  <a:pt x="2016" y="2897"/>
                </a:lnTo>
                <a:lnTo>
                  <a:pt x="2015" y="2895"/>
                </a:lnTo>
                <a:lnTo>
                  <a:pt x="2016" y="2895"/>
                </a:lnTo>
                <a:lnTo>
                  <a:pt x="2016" y="2893"/>
                </a:lnTo>
                <a:lnTo>
                  <a:pt x="2016" y="2895"/>
                </a:lnTo>
                <a:lnTo>
                  <a:pt x="2018" y="2897"/>
                </a:lnTo>
                <a:lnTo>
                  <a:pt x="2020" y="2897"/>
                </a:lnTo>
                <a:close/>
                <a:moveTo>
                  <a:pt x="2285" y="2895"/>
                </a:moveTo>
                <a:lnTo>
                  <a:pt x="2283" y="2897"/>
                </a:lnTo>
                <a:lnTo>
                  <a:pt x="2281" y="2899"/>
                </a:lnTo>
                <a:lnTo>
                  <a:pt x="2280" y="2899"/>
                </a:lnTo>
                <a:lnTo>
                  <a:pt x="2278" y="2899"/>
                </a:lnTo>
                <a:lnTo>
                  <a:pt x="2276" y="2897"/>
                </a:lnTo>
                <a:lnTo>
                  <a:pt x="2274" y="2897"/>
                </a:lnTo>
                <a:lnTo>
                  <a:pt x="2272" y="2897"/>
                </a:lnTo>
                <a:lnTo>
                  <a:pt x="2270" y="2895"/>
                </a:lnTo>
                <a:lnTo>
                  <a:pt x="2272" y="2895"/>
                </a:lnTo>
                <a:lnTo>
                  <a:pt x="2274" y="2895"/>
                </a:lnTo>
                <a:lnTo>
                  <a:pt x="2276" y="2895"/>
                </a:lnTo>
                <a:lnTo>
                  <a:pt x="2278" y="2895"/>
                </a:lnTo>
                <a:lnTo>
                  <a:pt x="2280" y="2895"/>
                </a:lnTo>
                <a:lnTo>
                  <a:pt x="2281" y="2897"/>
                </a:lnTo>
                <a:lnTo>
                  <a:pt x="2281" y="2895"/>
                </a:lnTo>
                <a:lnTo>
                  <a:pt x="2283" y="2895"/>
                </a:lnTo>
                <a:lnTo>
                  <a:pt x="2285" y="2893"/>
                </a:lnTo>
                <a:lnTo>
                  <a:pt x="2285" y="2895"/>
                </a:lnTo>
                <a:close/>
                <a:moveTo>
                  <a:pt x="2007" y="2891"/>
                </a:moveTo>
                <a:lnTo>
                  <a:pt x="2007" y="2893"/>
                </a:lnTo>
                <a:lnTo>
                  <a:pt x="2005" y="2893"/>
                </a:lnTo>
                <a:lnTo>
                  <a:pt x="2003" y="2893"/>
                </a:lnTo>
                <a:lnTo>
                  <a:pt x="2001" y="2889"/>
                </a:lnTo>
                <a:lnTo>
                  <a:pt x="2001" y="2887"/>
                </a:lnTo>
                <a:lnTo>
                  <a:pt x="2003" y="2885"/>
                </a:lnTo>
                <a:lnTo>
                  <a:pt x="2003" y="2887"/>
                </a:lnTo>
                <a:lnTo>
                  <a:pt x="2005" y="2889"/>
                </a:lnTo>
                <a:lnTo>
                  <a:pt x="2007" y="2891"/>
                </a:lnTo>
                <a:close/>
                <a:moveTo>
                  <a:pt x="2333" y="2883"/>
                </a:moveTo>
                <a:lnTo>
                  <a:pt x="2335" y="2883"/>
                </a:lnTo>
                <a:lnTo>
                  <a:pt x="2337" y="2883"/>
                </a:lnTo>
                <a:lnTo>
                  <a:pt x="2337" y="2885"/>
                </a:lnTo>
                <a:lnTo>
                  <a:pt x="2335" y="2885"/>
                </a:lnTo>
                <a:lnTo>
                  <a:pt x="2333" y="2885"/>
                </a:lnTo>
                <a:lnTo>
                  <a:pt x="2333" y="2887"/>
                </a:lnTo>
                <a:lnTo>
                  <a:pt x="2331" y="2887"/>
                </a:lnTo>
                <a:lnTo>
                  <a:pt x="2329" y="2887"/>
                </a:lnTo>
                <a:lnTo>
                  <a:pt x="2328" y="2887"/>
                </a:lnTo>
                <a:lnTo>
                  <a:pt x="2326" y="2887"/>
                </a:lnTo>
                <a:lnTo>
                  <a:pt x="2324" y="2887"/>
                </a:lnTo>
                <a:lnTo>
                  <a:pt x="2322" y="2887"/>
                </a:lnTo>
                <a:lnTo>
                  <a:pt x="2324" y="2885"/>
                </a:lnTo>
                <a:lnTo>
                  <a:pt x="2326" y="2885"/>
                </a:lnTo>
                <a:lnTo>
                  <a:pt x="2329" y="2883"/>
                </a:lnTo>
                <a:lnTo>
                  <a:pt x="2331" y="2883"/>
                </a:lnTo>
                <a:lnTo>
                  <a:pt x="2333" y="2883"/>
                </a:lnTo>
                <a:close/>
                <a:moveTo>
                  <a:pt x="2049" y="2880"/>
                </a:moveTo>
                <a:lnTo>
                  <a:pt x="2051" y="2881"/>
                </a:lnTo>
                <a:lnTo>
                  <a:pt x="2051" y="2880"/>
                </a:lnTo>
                <a:lnTo>
                  <a:pt x="2053" y="2880"/>
                </a:lnTo>
                <a:lnTo>
                  <a:pt x="2051" y="2881"/>
                </a:lnTo>
                <a:lnTo>
                  <a:pt x="2051" y="2883"/>
                </a:lnTo>
                <a:lnTo>
                  <a:pt x="2051" y="2885"/>
                </a:lnTo>
                <a:lnTo>
                  <a:pt x="2053" y="2885"/>
                </a:lnTo>
                <a:lnTo>
                  <a:pt x="2055" y="2883"/>
                </a:lnTo>
                <a:lnTo>
                  <a:pt x="2055" y="2881"/>
                </a:lnTo>
                <a:lnTo>
                  <a:pt x="2055" y="2883"/>
                </a:lnTo>
                <a:lnTo>
                  <a:pt x="2055" y="2887"/>
                </a:lnTo>
                <a:lnTo>
                  <a:pt x="2055" y="2889"/>
                </a:lnTo>
                <a:lnTo>
                  <a:pt x="2055" y="2891"/>
                </a:lnTo>
                <a:lnTo>
                  <a:pt x="2053" y="2893"/>
                </a:lnTo>
                <a:lnTo>
                  <a:pt x="2053" y="2895"/>
                </a:lnTo>
                <a:lnTo>
                  <a:pt x="2051" y="2895"/>
                </a:lnTo>
                <a:lnTo>
                  <a:pt x="2049" y="2895"/>
                </a:lnTo>
                <a:lnTo>
                  <a:pt x="2049" y="2893"/>
                </a:lnTo>
                <a:lnTo>
                  <a:pt x="2047" y="2895"/>
                </a:lnTo>
                <a:lnTo>
                  <a:pt x="2047" y="2897"/>
                </a:lnTo>
                <a:lnTo>
                  <a:pt x="2045" y="2897"/>
                </a:lnTo>
                <a:lnTo>
                  <a:pt x="2043" y="2897"/>
                </a:lnTo>
                <a:lnTo>
                  <a:pt x="2043" y="2895"/>
                </a:lnTo>
                <a:lnTo>
                  <a:pt x="2043" y="2893"/>
                </a:lnTo>
                <a:lnTo>
                  <a:pt x="2045" y="2891"/>
                </a:lnTo>
                <a:lnTo>
                  <a:pt x="2047" y="2891"/>
                </a:lnTo>
                <a:lnTo>
                  <a:pt x="2047" y="2889"/>
                </a:lnTo>
                <a:lnTo>
                  <a:pt x="2049" y="2885"/>
                </a:lnTo>
                <a:lnTo>
                  <a:pt x="2049" y="2883"/>
                </a:lnTo>
                <a:lnTo>
                  <a:pt x="2049" y="2881"/>
                </a:lnTo>
                <a:lnTo>
                  <a:pt x="2047" y="2881"/>
                </a:lnTo>
                <a:lnTo>
                  <a:pt x="2043" y="2883"/>
                </a:lnTo>
                <a:lnTo>
                  <a:pt x="2043" y="2881"/>
                </a:lnTo>
                <a:lnTo>
                  <a:pt x="2045" y="2880"/>
                </a:lnTo>
                <a:lnTo>
                  <a:pt x="2047" y="2878"/>
                </a:lnTo>
                <a:lnTo>
                  <a:pt x="2049" y="2880"/>
                </a:lnTo>
                <a:close/>
                <a:moveTo>
                  <a:pt x="2055" y="2878"/>
                </a:moveTo>
                <a:lnTo>
                  <a:pt x="2053" y="2878"/>
                </a:lnTo>
                <a:lnTo>
                  <a:pt x="2053" y="2876"/>
                </a:lnTo>
                <a:lnTo>
                  <a:pt x="2057" y="2874"/>
                </a:lnTo>
                <a:lnTo>
                  <a:pt x="2055" y="2876"/>
                </a:lnTo>
                <a:lnTo>
                  <a:pt x="2055" y="2878"/>
                </a:lnTo>
                <a:close/>
                <a:moveTo>
                  <a:pt x="2034" y="2868"/>
                </a:moveTo>
                <a:lnTo>
                  <a:pt x="2034" y="2870"/>
                </a:lnTo>
                <a:lnTo>
                  <a:pt x="2036" y="2870"/>
                </a:lnTo>
                <a:lnTo>
                  <a:pt x="2036" y="2868"/>
                </a:lnTo>
                <a:lnTo>
                  <a:pt x="2038" y="2870"/>
                </a:lnTo>
                <a:lnTo>
                  <a:pt x="2036" y="2872"/>
                </a:lnTo>
                <a:lnTo>
                  <a:pt x="2036" y="2874"/>
                </a:lnTo>
                <a:lnTo>
                  <a:pt x="2036" y="2876"/>
                </a:lnTo>
                <a:lnTo>
                  <a:pt x="2036" y="2878"/>
                </a:lnTo>
                <a:lnTo>
                  <a:pt x="2036" y="2876"/>
                </a:lnTo>
                <a:lnTo>
                  <a:pt x="2036" y="2878"/>
                </a:lnTo>
                <a:lnTo>
                  <a:pt x="2034" y="2878"/>
                </a:lnTo>
                <a:lnTo>
                  <a:pt x="2034" y="2880"/>
                </a:lnTo>
                <a:lnTo>
                  <a:pt x="2032" y="2881"/>
                </a:lnTo>
                <a:lnTo>
                  <a:pt x="2030" y="2883"/>
                </a:lnTo>
                <a:lnTo>
                  <a:pt x="2028" y="2880"/>
                </a:lnTo>
                <a:lnTo>
                  <a:pt x="2028" y="2881"/>
                </a:lnTo>
                <a:lnTo>
                  <a:pt x="2028" y="2883"/>
                </a:lnTo>
                <a:lnTo>
                  <a:pt x="2026" y="2885"/>
                </a:lnTo>
                <a:lnTo>
                  <a:pt x="2024" y="2885"/>
                </a:lnTo>
                <a:lnTo>
                  <a:pt x="2022" y="2887"/>
                </a:lnTo>
                <a:lnTo>
                  <a:pt x="2020" y="2887"/>
                </a:lnTo>
                <a:lnTo>
                  <a:pt x="2018" y="2885"/>
                </a:lnTo>
                <a:lnTo>
                  <a:pt x="2018" y="2889"/>
                </a:lnTo>
                <a:lnTo>
                  <a:pt x="2018" y="2885"/>
                </a:lnTo>
                <a:lnTo>
                  <a:pt x="2016" y="2885"/>
                </a:lnTo>
                <a:lnTo>
                  <a:pt x="2015" y="2885"/>
                </a:lnTo>
                <a:lnTo>
                  <a:pt x="2013" y="2885"/>
                </a:lnTo>
                <a:lnTo>
                  <a:pt x="2011" y="2885"/>
                </a:lnTo>
                <a:lnTo>
                  <a:pt x="2011" y="2887"/>
                </a:lnTo>
                <a:lnTo>
                  <a:pt x="2011" y="2889"/>
                </a:lnTo>
                <a:lnTo>
                  <a:pt x="2011" y="2891"/>
                </a:lnTo>
                <a:lnTo>
                  <a:pt x="2011" y="2893"/>
                </a:lnTo>
                <a:lnTo>
                  <a:pt x="2013" y="2893"/>
                </a:lnTo>
                <a:lnTo>
                  <a:pt x="2013" y="2895"/>
                </a:lnTo>
                <a:lnTo>
                  <a:pt x="2013" y="2897"/>
                </a:lnTo>
                <a:lnTo>
                  <a:pt x="2013" y="2899"/>
                </a:lnTo>
                <a:lnTo>
                  <a:pt x="2011" y="2899"/>
                </a:lnTo>
                <a:lnTo>
                  <a:pt x="2011" y="2897"/>
                </a:lnTo>
                <a:lnTo>
                  <a:pt x="2011" y="2895"/>
                </a:lnTo>
                <a:lnTo>
                  <a:pt x="2009" y="2895"/>
                </a:lnTo>
                <a:lnTo>
                  <a:pt x="2009" y="2893"/>
                </a:lnTo>
                <a:lnTo>
                  <a:pt x="2009" y="2891"/>
                </a:lnTo>
                <a:lnTo>
                  <a:pt x="2009" y="2889"/>
                </a:lnTo>
                <a:lnTo>
                  <a:pt x="2009" y="2887"/>
                </a:lnTo>
                <a:lnTo>
                  <a:pt x="2007" y="2887"/>
                </a:lnTo>
                <a:lnTo>
                  <a:pt x="2005" y="2887"/>
                </a:lnTo>
                <a:lnTo>
                  <a:pt x="2005" y="2885"/>
                </a:lnTo>
                <a:lnTo>
                  <a:pt x="2001" y="2885"/>
                </a:lnTo>
                <a:lnTo>
                  <a:pt x="1999" y="2885"/>
                </a:lnTo>
                <a:lnTo>
                  <a:pt x="1997" y="2885"/>
                </a:lnTo>
                <a:lnTo>
                  <a:pt x="1997" y="2883"/>
                </a:lnTo>
                <a:lnTo>
                  <a:pt x="1999" y="2883"/>
                </a:lnTo>
                <a:lnTo>
                  <a:pt x="1999" y="2881"/>
                </a:lnTo>
                <a:lnTo>
                  <a:pt x="1999" y="2880"/>
                </a:lnTo>
                <a:lnTo>
                  <a:pt x="2001" y="2880"/>
                </a:lnTo>
                <a:lnTo>
                  <a:pt x="2003" y="2878"/>
                </a:lnTo>
                <a:lnTo>
                  <a:pt x="2003" y="2876"/>
                </a:lnTo>
                <a:lnTo>
                  <a:pt x="2005" y="2876"/>
                </a:lnTo>
                <a:lnTo>
                  <a:pt x="2005" y="2878"/>
                </a:lnTo>
                <a:lnTo>
                  <a:pt x="2005" y="2880"/>
                </a:lnTo>
                <a:lnTo>
                  <a:pt x="2005" y="2881"/>
                </a:lnTo>
                <a:lnTo>
                  <a:pt x="2007" y="2881"/>
                </a:lnTo>
                <a:lnTo>
                  <a:pt x="2007" y="2880"/>
                </a:lnTo>
                <a:lnTo>
                  <a:pt x="2007" y="2878"/>
                </a:lnTo>
                <a:lnTo>
                  <a:pt x="2007" y="2876"/>
                </a:lnTo>
                <a:lnTo>
                  <a:pt x="2009" y="2876"/>
                </a:lnTo>
                <a:lnTo>
                  <a:pt x="2011" y="2878"/>
                </a:lnTo>
                <a:lnTo>
                  <a:pt x="2013" y="2876"/>
                </a:lnTo>
                <a:lnTo>
                  <a:pt x="2015" y="2876"/>
                </a:lnTo>
                <a:lnTo>
                  <a:pt x="2016" y="2876"/>
                </a:lnTo>
                <a:lnTo>
                  <a:pt x="2016" y="2878"/>
                </a:lnTo>
                <a:lnTo>
                  <a:pt x="2016" y="2880"/>
                </a:lnTo>
                <a:lnTo>
                  <a:pt x="2015" y="2880"/>
                </a:lnTo>
                <a:lnTo>
                  <a:pt x="2015" y="2881"/>
                </a:lnTo>
                <a:lnTo>
                  <a:pt x="2016" y="2881"/>
                </a:lnTo>
                <a:lnTo>
                  <a:pt x="2018" y="2881"/>
                </a:lnTo>
                <a:lnTo>
                  <a:pt x="2018" y="2880"/>
                </a:lnTo>
                <a:lnTo>
                  <a:pt x="2018" y="2878"/>
                </a:lnTo>
                <a:lnTo>
                  <a:pt x="2018" y="2876"/>
                </a:lnTo>
                <a:lnTo>
                  <a:pt x="2020" y="2876"/>
                </a:lnTo>
                <a:lnTo>
                  <a:pt x="2022" y="2876"/>
                </a:lnTo>
                <a:lnTo>
                  <a:pt x="2022" y="2874"/>
                </a:lnTo>
                <a:lnTo>
                  <a:pt x="2024" y="2874"/>
                </a:lnTo>
                <a:lnTo>
                  <a:pt x="2024" y="2876"/>
                </a:lnTo>
                <a:lnTo>
                  <a:pt x="2024" y="2874"/>
                </a:lnTo>
                <a:lnTo>
                  <a:pt x="2024" y="2872"/>
                </a:lnTo>
                <a:lnTo>
                  <a:pt x="2026" y="2872"/>
                </a:lnTo>
                <a:lnTo>
                  <a:pt x="2028" y="2870"/>
                </a:lnTo>
                <a:lnTo>
                  <a:pt x="2030" y="2868"/>
                </a:lnTo>
                <a:lnTo>
                  <a:pt x="2032" y="2868"/>
                </a:lnTo>
                <a:lnTo>
                  <a:pt x="2034" y="2868"/>
                </a:lnTo>
                <a:close/>
                <a:moveTo>
                  <a:pt x="2333" y="2866"/>
                </a:moveTo>
                <a:lnTo>
                  <a:pt x="2335" y="2868"/>
                </a:lnTo>
                <a:lnTo>
                  <a:pt x="2337" y="2868"/>
                </a:lnTo>
                <a:lnTo>
                  <a:pt x="2339" y="2868"/>
                </a:lnTo>
                <a:lnTo>
                  <a:pt x="2339" y="2870"/>
                </a:lnTo>
                <a:lnTo>
                  <a:pt x="2337" y="2872"/>
                </a:lnTo>
                <a:lnTo>
                  <a:pt x="2339" y="2872"/>
                </a:lnTo>
                <a:lnTo>
                  <a:pt x="2337" y="2874"/>
                </a:lnTo>
                <a:lnTo>
                  <a:pt x="2337" y="2876"/>
                </a:lnTo>
                <a:lnTo>
                  <a:pt x="2335" y="2876"/>
                </a:lnTo>
                <a:lnTo>
                  <a:pt x="2333" y="2878"/>
                </a:lnTo>
                <a:lnTo>
                  <a:pt x="2333" y="2876"/>
                </a:lnTo>
                <a:lnTo>
                  <a:pt x="2331" y="2878"/>
                </a:lnTo>
                <a:lnTo>
                  <a:pt x="2329" y="2878"/>
                </a:lnTo>
                <a:lnTo>
                  <a:pt x="2328" y="2880"/>
                </a:lnTo>
                <a:lnTo>
                  <a:pt x="2326" y="2880"/>
                </a:lnTo>
                <a:lnTo>
                  <a:pt x="2324" y="2881"/>
                </a:lnTo>
                <a:lnTo>
                  <a:pt x="2322" y="2881"/>
                </a:lnTo>
                <a:lnTo>
                  <a:pt x="2320" y="2881"/>
                </a:lnTo>
                <a:lnTo>
                  <a:pt x="2318" y="2881"/>
                </a:lnTo>
                <a:lnTo>
                  <a:pt x="2316" y="2883"/>
                </a:lnTo>
                <a:lnTo>
                  <a:pt x="2314" y="2883"/>
                </a:lnTo>
                <a:lnTo>
                  <a:pt x="2312" y="2885"/>
                </a:lnTo>
                <a:lnTo>
                  <a:pt x="2310" y="2885"/>
                </a:lnTo>
                <a:lnTo>
                  <a:pt x="2308" y="2887"/>
                </a:lnTo>
                <a:lnTo>
                  <a:pt x="2306" y="2887"/>
                </a:lnTo>
                <a:lnTo>
                  <a:pt x="2305" y="2887"/>
                </a:lnTo>
                <a:lnTo>
                  <a:pt x="2303" y="2887"/>
                </a:lnTo>
                <a:lnTo>
                  <a:pt x="2301" y="2887"/>
                </a:lnTo>
                <a:lnTo>
                  <a:pt x="2299" y="2885"/>
                </a:lnTo>
                <a:lnTo>
                  <a:pt x="2299" y="2883"/>
                </a:lnTo>
                <a:lnTo>
                  <a:pt x="2301" y="2883"/>
                </a:lnTo>
                <a:lnTo>
                  <a:pt x="2303" y="2885"/>
                </a:lnTo>
                <a:lnTo>
                  <a:pt x="2305" y="2885"/>
                </a:lnTo>
                <a:lnTo>
                  <a:pt x="2306" y="2883"/>
                </a:lnTo>
                <a:lnTo>
                  <a:pt x="2308" y="2883"/>
                </a:lnTo>
                <a:lnTo>
                  <a:pt x="2310" y="2883"/>
                </a:lnTo>
                <a:lnTo>
                  <a:pt x="2312" y="2883"/>
                </a:lnTo>
                <a:lnTo>
                  <a:pt x="2312" y="2881"/>
                </a:lnTo>
                <a:lnTo>
                  <a:pt x="2314" y="2881"/>
                </a:lnTo>
                <a:lnTo>
                  <a:pt x="2316" y="2880"/>
                </a:lnTo>
                <a:lnTo>
                  <a:pt x="2318" y="2880"/>
                </a:lnTo>
                <a:lnTo>
                  <a:pt x="2320" y="2878"/>
                </a:lnTo>
                <a:lnTo>
                  <a:pt x="2322" y="2878"/>
                </a:lnTo>
                <a:lnTo>
                  <a:pt x="2324" y="2878"/>
                </a:lnTo>
                <a:lnTo>
                  <a:pt x="2326" y="2878"/>
                </a:lnTo>
                <a:lnTo>
                  <a:pt x="2328" y="2878"/>
                </a:lnTo>
                <a:lnTo>
                  <a:pt x="2328" y="2876"/>
                </a:lnTo>
                <a:lnTo>
                  <a:pt x="2329" y="2874"/>
                </a:lnTo>
                <a:lnTo>
                  <a:pt x="2328" y="2874"/>
                </a:lnTo>
                <a:lnTo>
                  <a:pt x="2328" y="2872"/>
                </a:lnTo>
                <a:lnTo>
                  <a:pt x="2328" y="2870"/>
                </a:lnTo>
                <a:lnTo>
                  <a:pt x="2329" y="2868"/>
                </a:lnTo>
                <a:lnTo>
                  <a:pt x="2329" y="2866"/>
                </a:lnTo>
                <a:lnTo>
                  <a:pt x="2331" y="2866"/>
                </a:lnTo>
                <a:lnTo>
                  <a:pt x="2333" y="2866"/>
                </a:lnTo>
                <a:close/>
                <a:moveTo>
                  <a:pt x="2105" y="2866"/>
                </a:moveTo>
                <a:lnTo>
                  <a:pt x="2103" y="2868"/>
                </a:lnTo>
                <a:lnTo>
                  <a:pt x="2101" y="2868"/>
                </a:lnTo>
                <a:lnTo>
                  <a:pt x="2103" y="2870"/>
                </a:lnTo>
                <a:lnTo>
                  <a:pt x="2103" y="2872"/>
                </a:lnTo>
                <a:lnTo>
                  <a:pt x="2103" y="2874"/>
                </a:lnTo>
                <a:lnTo>
                  <a:pt x="2105" y="2874"/>
                </a:lnTo>
                <a:lnTo>
                  <a:pt x="2107" y="2870"/>
                </a:lnTo>
                <a:lnTo>
                  <a:pt x="2107" y="2868"/>
                </a:lnTo>
                <a:lnTo>
                  <a:pt x="2107" y="2870"/>
                </a:lnTo>
                <a:lnTo>
                  <a:pt x="2107" y="2872"/>
                </a:lnTo>
                <a:lnTo>
                  <a:pt x="2109" y="2874"/>
                </a:lnTo>
                <a:lnTo>
                  <a:pt x="2107" y="2874"/>
                </a:lnTo>
                <a:lnTo>
                  <a:pt x="2105" y="2876"/>
                </a:lnTo>
                <a:lnTo>
                  <a:pt x="2105" y="2878"/>
                </a:lnTo>
                <a:lnTo>
                  <a:pt x="2105" y="2880"/>
                </a:lnTo>
                <a:lnTo>
                  <a:pt x="2103" y="2880"/>
                </a:lnTo>
                <a:lnTo>
                  <a:pt x="2101" y="2881"/>
                </a:lnTo>
                <a:lnTo>
                  <a:pt x="2101" y="2880"/>
                </a:lnTo>
                <a:lnTo>
                  <a:pt x="2101" y="2878"/>
                </a:lnTo>
                <a:lnTo>
                  <a:pt x="2099" y="2878"/>
                </a:lnTo>
                <a:lnTo>
                  <a:pt x="2101" y="2876"/>
                </a:lnTo>
                <a:lnTo>
                  <a:pt x="2101" y="2874"/>
                </a:lnTo>
                <a:lnTo>
                  <a:pt x="2099" y="2872"/>
                </a:lnTo>
                <a:lnTo>
                  <a:pt x="2099" y="2870"/>
                </a:lnTo>
                <a:lnTo>
                  <a:pt x="2097" y="2870"/>
                </a:lnTo>
                <a:lnTo>
                  <a:pt x="2097" y="2868"/>
                </a:lnTo>
                <a:lnTo>
                  <a:pt x="2097" y="2866"/>
                </a:lnTo>
                <a:lnTo>
                  <a:pt x="2099" y="2864"/>
                </a:lnTo>
                <a:lnTo>
                  <a:pt x="2099" y="2866"/>
                </a:lnTo>
                <a:lnTo>
                  <a:pt x="2101" y="2864"/>
                </a:lnTo>
                <a:lnTo>
                  <a:pt x="2103" y="2866"/>
                </a:lnTo>
                <a:lnTo>
                  <a:pt x="2105" y="2866"/>
                </a:lnTo>
                <a:close/>
                <a:moveTo>
                  <a:pt x="2024" y="2862"/>
                </a:moveTo>
                <a:lnTo>
                  <a:pt x="2024" y="2864"/>
                </a:lnTo>
                <a:lnTo>
                  <a:pt x="2026" y="2866"/>
                </a:lnTo>
                <a:lnTo>
                  <a:pt x="2028" y="2866"/>
                </a:lnTo>
                <a:lnTo>
                  <a:pt x="2028" y="2868"/>
                </a:lnTo>
                <a:lnTo>
                  <a:pt x="2026" y="2868"/>
                </a:lnTo>
                <a:lnTo>
                  <a:pt x="2024" y="2868"/>
                </a:lnTo>
                <a:lnTo>
                  <a:pt x="2022" y="2868"/>
                </a:lnTo>
                <a:lnTo>
                  <a:pt x="2024" y="2866"/>
                </a:lnTo>
                <a:lnTo>
                  <a:pt x="2024" y="2864"/>
                </a:lnTo>
                <a:lnTo>
                  <a:pt x="2024" y="2862"/>
                </a:lnTo>
                <a:close/>
                <a:moveTo>
                  <a:pt x="2126" y="2866"/>
                </a:moveTo>
                <a:lnTo>
                  <a:pt x="2126" y="2868"/>
                </a:lnTo>
                <a:lnTo>
                  <a:pt x="2124" y="2866"/>
                </a:lnTo>
                <a:lnTo>
                  <a:pt x="2122" y="2866"/>
                </a:lnTo>
                <a:lnTo>
                  <a:pt x="2124" y="2864"/>
                </a:lnTo>
                <a:lnTo>
                  <a:pt x="2124" y="2862"/>
                </a:lnTo>
                <a:lnTo>
                  <a:pt x="2124" y="2860"/>
                </a:lnTo>
                <a:lnTo>
                  <a:pt x="2124" y="2862"/>
                </a:lnTo>
                <a:lnTo>
                  <a:pt x="2126" y="2862"/>
                </a:lnTo>
                <a:lnTo>
                  <a:pt x="2126" y="2864"/>
                </a:lnTo>
                <a:lnTo>
                  <a:pt x="2126" y="2866"/>
                </a:lnTo>
                <a:close/>
                <a:moveTo>
                  <a:pt x="2385" y="2860"/>
                </a:moveTo>
                <a:lnTo>
                  <a:pt x="2383" y="2860"/>
                </a:lnTo>
                <a:lnTo>
                  <a:pt x="2381" y="2860"/>
                </a:lnTo>
                <a:lnTo>
                  <a:pt x="2379" y="2858"/>
                </a:lnTo>
                <a:lnTo>
                  <a:pt x="2381" y="2858"/>
                </a:lnTo>
                <a:lnTo>
                  <a:pt x="2383" y="2858"/>
                </a:lnTo>
                <a:lnTo>
                  <a:pt x="2385" y="2860"/>
                </a:lnTo>
                <a:close/>
                <a:moveTo>
                  <a:pt x="2145" y="2860"/>
                </a:moveTo>
                <a:lnTo>
                  <a:pt x="2145" y="2862"/>
                </a:lnTo>
                <a:lnTo>
                  <a:pt x="2143" y="2862"/>
                </a:lnTo>
                <a:lnTo>
                  <a:pt x="2143" y="2860"/>
                </a:lnTo>
                <a:lnTo>
                  <a:pt x="2141" y="2860"/>
                </a:lnTo>
                <a:lnTo>
                  <a:pt x="2141" y="2857"/>
                </a:lnTo>
                <a:lnTo>
                  <a:pt x="2143" y="2857"/>
                </a:lnTo>
                <a:lnTo>
                  <a:pt x="2145" y="2858"/>
                </a:lnTo>
                <a:lnTo>
                  <a:pt x="2145" y="2860"/>
                </a:lnTo>
                <a:close/>
                <a:moveTo>
                  <a:pt x="2335" y="2858"/>
                </a:moveTo>
                <a:lnTo>
                  <a:pt x="2333" y="2858"/>
                </a:lnTo>
                <a:lnTo>
                  <a:pt x="2331" y="2858"/>
                </a:lnTo>
                <a:lnTo>
                  <a:pt x="2331" y="2860"/>
                </a:lnTo>
                <a:lnTo>
                  <a:pt x="2331" y="2862"/>
                </a:lnTo>
                <a:lnTo>
                  <a:pt x="2329" y="2860"/>
                </a:lnTo>
                <a:lnTo>
                  <a:pt x="2329" y="2858"/>
                </a:lnTo>
                <a:lnTo>
                  <a:pt x="2331" y="2857"/>
                </a:lnTo>
                <a:lnTo>
                  <a:pt x="2331" y="2855"/>
                </a:lnTo>
                <a:lnTo>
                  <a:pt x="2333" y="2855"/>
                </a:lnTo>
                <a:lnTo>
                  <a:pt x="2333" y="2853"/>
                </a:lnTo>
                <a:lnTo>
                  <a:pt x="2335" y="2855"/>
                </a:lnTo>
                <a:lnTo>
                  <a:pt x="2335" y="2857"/>
                </a:lnTo>
                <a:lnTo>
                  <a:pt x="2335" y="2858"/>
                </a:lnTo>
                <a:close/>
                <a:moveTo>
                  <a:pt x="2366" y="2835"/>
                </a:moveTo>
                <a:lnTo>
                  <a:pt x="2366" y="2839"/>
                </a:lnTo>
                <a:lnTo>
                  <a:pt x="2366" y="2837"/>
                </a:lnTo>
                <a:lnTo>
                  <a:pt x="2364" y="2835"/>
                </a:lnTo>
                <a:lnTo>
                  <a:pt x="2362" y="2835"/>
                </a:lnTo>
                <a:lnTo>
                  <a:pt x="2362" y="2833"/>
                </a:lnTo>
                <a:lnTo>
                  <a:pt x="2364" y="2833"/>
                </a:lnTo>
                <a:lnTo>
                  <a:pt x="2366" y="2835"/>
                </a:lnTo>
                <a:close/>
                <a:moveTo>
                  <a:pt x="2145" y="2837"/>
                </a:moveTo>
                <a:lnTo>
                  <a:pt x="2145" y="2841"/>
                </a:lnTo>
                <a:lnTo>
                  <a:pt x="2143" y="2839"/>
                </a:lnTo>
                <a:lnTo>
                  <a:pt x="2141" y="2837"/>
                </a:lnTo>
                <a:lnTo>
                  <a:pt x="2141" y="2835"/>
                </a:lnTo>
                <a:lnTo>
                  <a:pt x="2143" y="2833"/>
                </a:lnTo>
                <a:lnTo>
                  <a:pt x="2145" y="2833"/>
                </a:lnTo>
                <a:lnTo>
                  <a:pt x="2145" y="2835"/>
                </a:lnTo>
                <a:lnTo>
                  <a:pt x="2145" y="2837"/>
                </a:lnTo>
                <a:close/>
                <a:moveTo>
                  <a:pt x="3144" y="2828"/>
                </a:moveTo>
                <a:lnTo>
                  <a:pt x="3146" y="2828"/>
                </a:lnTo>
                <a:lnTo>
                  <a:pt x="3148" y="2828"/>
                </a:lnTo>
                <a:lnTo>
                  <a:pt x="3149" y="2828"/>
                </a:lnTo>
                <a:lnTo>
                  <a:pt x="3149" y="2832"/>
                </a:lnTo>
                <a:lnTo>
                  <a:pt x="3148" y="2835"/>
                </a:lnTo>
                <a:lnTo>
                  <a:pt x="3146" y="2833"/>
                </a:lnTo>
                <a:lnTo>
                  <a:pt x="3146" y="2835"/>
                </a:lnTo>
                <a:lnTo>
                  <a:pt x="3136" y="2833"/>
                </a:lnTo>
                <a:lnTo>
                  <a:pt x="3134" y="2830"/>
                </a:lnTo>
                <a:lnTo>
                  <a:pt x="3144" y="2826"/>
                </a:lnTo>
                <a:lnTo>
                  <a:pt x="3144" y="2828"/>
                </a:lnTo>
                <a:close/>
                <a:moveTo>
                  <a:pt x="1899" y="2828"/>
                </a:moveTo>
                <a:lnTo>
                  <a:pt x="1897" y="2828"/>
                </a:lnTo>
                <a:lnTo>
                  <a:pt x="1895" y="2828"/>
                </a:lnTo>
                <a:lnTo>
                  <a:pt x="1894" y="2826"/>
                </a:lnTo>
                <a:lnTo>
                  <a:pt x="1894" y="2824"/>
                </a:lnTo>
                <a:lnTo>
                  <a:pt x="1895" y="2822"/>
                </a:lnTo>
                <a:lnTo>
                  <a:pt x="1897" y="2822"/>
                </a:lnTo>
                <a:lnTo>
                  <a:pt x="1899" y="2824"/>
                </a:lnTo>
                <a:lnTo>
                  <a:pt x="1899" y="2826"/>
                </a:lnTo>
                <a:lnTo>
                  <a:pt x="1901" y="2826"/>
                </a:lnTo>
                <a:lnTo>
                  <a:pt x="1901" y="2828"/>
                </a:lnTo>
                <a:lnTo>
                  <a:pt x="1899" y="2828"/>
                </a:lnTo>
                <a:close/>
                <a:moveTo>
                  <a:pt x="2278" y="2826"/>
                </a:moveTo>
                <a:lnTo>
                  <a:pt x="2278" y="2824"/>
                </a:lnTo>
                <a:lnTo>
                  <a:pt x="2278" y="2822"/>
                </a:lnTo>
                <a:lnTo>
                  <a:pt x="2280" y="2822"/>
                </a:lnTo>
                <a:lnTo>
                  <a:pt x="2281" y="2822"/>
                </a:lnTo>
                <a:lnTo>
                  <a:pt x="2280" y="2824"/>
                </a:lnTo>
                <a:lnTo>
                  <a:pt x="2280" y="2826"/>
                </a:lnTo>
                <a:lnTo>
                  <a:pt x="2278" y="2826"/>
                </a:lnTo>
                <a:close/>
                <a:moveTo>
                  <a:pt x="2341" y="2822"/>
                </a:moveTo>
                <a:lnTo>
                  <a:pt x="2341" y="2824"/>
                </a:lnTo>
                <a:lnTo>
                  <a:pt x="2339" y="2826"/>
                </a:lnTo>
                <a:lnTo>
                  <a:pt x="2341" y="2826"/>
                </a:lnTo>
                <a:lnTo>
                  <a:pt x="2339" y="2828"/>
                </a:lnTo>
                <a:lnTo>
                  <a:pt x="2337" y="2828"/>
                </a:lnTo>
                <a:lnTo>
                  <a:pt x="2335" y="2828"/>
                </a:lnTo>
                <a:lnTo>
                  <a:pt x="2333" y="2828"/>
                </a:lnTo>
                <a:lnTo>
                  <a:pt x="2335" y="2828"/>
                </a:lnTo>
                <a:lnTo>
                  <a:pt x="2335" y="2830"/>
                </a:lnTo>
                <a:lnTo>
                  <a:pt x="2333" y="2832"/>
                </a:lnTo>
                <a:lnTo>
                  <a:pt x="2333" y="2833"/>
                </a:lnTo>
                <a:lnTo>
                  <a:pt x="2333" y="2835"/>
                </a:lnTo>
                <a:lnTo>
                  <a:pt x="2333" y="2839"/>
                </a:lnTo>
                <a:lnTo>
                  <a:pt x="2331" y="2837"/>
                </a:lnTo>
                <a:lnTo>
                  <a:pt x="2331" y="2835"/>
                </a:lnTo>
                <a:lnTo>
                  <a:pt x="2331" y="2833"/>
                </a:lnTo>
                <a:lnTo>
                  <a:pt x="2331" y="2832"/>
                </a:lnTo>
                <a:lnTo>
                  <a:pt x="2329" y="2830"/>
                </a:lnTo>
                <a:lnTo>
                  <a:pt x="2331" y="2828"/>
                </a:lnTo>
                <a:lnTo>
                  <a:pt x="2333" y="2826"/>
                </a:lnTo>
                <a:lnTo>
                  <a:pt x="2337" y="2824"/>
                </a:lnTo>
                <a:lnTo>
                  <a:pt x="2337" y="2822"/>
                </a:lnTo>
                <a:lnTo>
                  <a:pt x="2339" y="2822"/>
                </a:lnTo>
                <a:lnTo>
                  <a:pt x="2339" y="2824"/>
                </a:lnTo>
                <a:lnTo>
                  <a:pt x="2341" y="2822"/>
                </a:lnTo>
                <a:close/>
                <a:moveTo>
                  <a:pt x="1905" y="2826"/>
                </a:moveTo>
                <a:lnTo>
                  <a:pt x="1903" y="2826"/>
                </a:lnTo>
                <a:lnTo>
                  <a:pt x="1903" y="2824"/>
                </a:lnTo>
                <a:lnTo>
                  <a:pt x="1903" y="2822"/>
                </a:lnTo>
                <a:lnTo>
                  <a:pt x="1903" y="2820"/>
                </a:lnTo>
                <a:lnTo>
                  <a:pt x="1905" y="2820"/>
                </a:lnTo>
                <a:lnTo>
                  <a:pt x="1905" y="2824"/>
                </a:lnTo>
                <a:lnTo>
                  <a:pt x="1905" y="2826"/>
                </a:lnTo>
                <a:close/>
                <a:moveTo>
                  <a:pt x="2364" y="2822"/>
                </a:moveTo>
                <a:lnTo>
                  <a:pt x="2362" y="2824"/>
                </a:lnTo>
                <a:lnTo>
                  <a:pt x="2362" y="2822"/>
                </a:lnTo>
                <a:lnTo>
                  <a:pt x="2362" y="2820"/>
                </a:lnTo>
                <a:lnTo>
                  <a:pt x="2364" y="2818"/>
                </a:lnTo>
                <a:lnTo>
                  <a:pt x="2366" y="2818"/>
                </a:lnTo>
                <a:lnTo>
                  <a:pt x="2366" y="2820"/>
                </a:lnTo>
                <a:lnTo>
                  <a:pt x="2364" y="2820"/>
                </a:lnTo>
                <a:lnTo>
                  <a:pt x="2364" y="2822"/>
                </a:lnTo>
                <a:close/>
                <a:moveTo>
                  <a:pt x="2514" y="2830"/>
                </a:moveTo>
                <a:lnTo>
                  <a:pt x="2512" y="2830"/>
                </a:lnTo>
                <a:lnTo>
                  <a:pt x="2514" y="2828"/>
                </a:lnTo>
                <a:lnTo>
                  <a:pt x="2516" y="2826"/>
                </a:lnTo>
                <a:lnTo>
                  <a:pt x="2518" y="2824"/>
                </a:lnTo>
                <a:lnTo>
                  <a:pt x="2520" y="2824"/>
                </a:lnTo>
                <a:lnTo>
                  <a:pt x="2522" y="2822"/>
                </a:lnTo>
                <a:lnTo>
                  <a:pt x="2522" y="2820"/>
                </a:lnTo>
                <a:lnTo>
                  <a:pt x="2520" y="2820"/>
                </a:lnTo>
                <a:lnTo>
                  <a:pt x="2518" y="2816"/>
                </a:lnTo>
                <a:lnTo>
                  <a:pt x="2520" y="2816"/>
                </a:lnTo>
                <a:lnTo>
                  <a:pt x="2520" y="2818"/>
                </a:lnTo>
                <a:lnTo>
                  <a:pt x="2522" y="2820"/>
                </a:lnTo>
                <a:lnTo>
                  <a:pt x="2523" y="2822"/>
                </a:lnTo>
                <a:lnTo>
                  <a:pt x="2523" y="2824"/>
                </a:lnTo>
                <a:lnTo>
                  <a:pt x="2522" y="2826"/>
                </a:lnTo>
                <a:lnTo>
                  <a:pt x="2520" y="2826"/>
                </a:lnTo>
                <a:lnTo>
                  <a:pt x="2518" y="2828"/>
                </a:lnTo>
                <a:lnTo>
                  <a:pt x="2516" y="2830"/>
                </a:lnTo>
                <a:lnTo>
                  <a:pt x="2514" y="2830"/>
                </a:lnTo>
                <a:close/>
                <a:moveTo>
                  <a:pt x="2168" y="2809"/>
                </a:moveTo>
                <a:lnTo>
                  <a:pt x="2168" y="2812"/>
                </a:lnTo>
                <a:lnTo>
                  <a:pt x="2170" y="2812"/>
                </a:lnTo>
                <a:lnTo>
                  <a:pt x="2170" y="2814"/>
                </a:lnTo>
                <a:lnTo>
                  <a:pt x="2168" y="2814"/>
                </a:lnTo>
                <a:lnTo>
                  <a:pt x="2168" y="2812"/>
                </a:lnTo>
                <a:lnTo>
                  <a:pt x="2166" y="2810"/>
                </a:lnTo>
                <a:lnTo>
                  <a:pt x="2168" y="2809"/>
                </a:lnTo>
                <a:close/>
                <a:moveTo>
                  <a:pt x="2295" y="2810"/>
                </a:moveTo>
                <a:lnTo>
                  <a:pt x="2299" y="2809"/>
                </a:lnTo>
                <a:lnTo>
                  <a:pt x="2301" y="2809"/>
                </a:lnTo>
                <a:lnTo>
                  <a:pt x="2301" y="2810"/>
                </a:lnTo>
                <a:lnTo>
                  <a:pt x="2301" y="2812"/>
                </a:lnTo>
                <a:lnTo>
                  <a:pt x="2301" y="2814"/>
                </a:lnTo>
                <a:lnTo>
                  <a:pt x="2301" y="2816"/>
                </a:lnTo>
                <a:lnTo>
                  <a:pt x="2299" y="2816"/>
                </a:lnTo>
                <a:lnTo>
                  <a:pt x="2297" y="2816"/>
                </a:lnTo>
                <a:lnTo>
                  <a:pt x="2295" y="2814"/>
                </a:lnTo>
                <a:lnTo>
                  <a:pt x="2293" y="2814"/>
                </a:lnTo>
                <a:lnTo>
                  <a:pt x="2291" y="2812"/>
                </a:lnTo>
                <a:lnTo>
                  <a:pt x="2291" y="2810"/>
                </a:lnTo>
                <a:lnTo>
                  <a:pt x="2291" y="2809"/>
                </a:lnTo>
                <a:lnTo>
                  <a:pt x="2293" y="2809"/>
                </a:lnTo>
                <a:lnTo>
                  <a:pt x="2295" y="2810"/>
                </a:lnTo>
                <a:close/>
                <a:moveTo>
                  <a:pt x="1988" y="2809"/>
                </a:moveTo>
                <a:lnTo>
                  <a:pt x="1990" y="2809"/>
                </a:lnTo>
                <a:lnTo>
                  <a:pt x="1992" y="2809"/>
                </a:lnTo>
                <a:lnTo>
                  <a:pt x="1992" y="2810"/>
                </a:lnTo>
                <a:lnTo>
                  <a:pt x="1990" y="2810"/>
                </a:lnTo>
                <a:lnTo>
                  <a:pt x="1988" y="2810"/>
                </a:lnTo>
                <a:lnTo>
                  <a:pt x="1986" y="2809"/>
                </a:lnTo>
                <a:lnTo>
                  <a:pt x="1988" y="2809"/>
                </a:lnTo>
                <a:close/>
                <a:moveTo>
                  <a:pt x="2005" y="2807"/>
                </a:moveTo>
                <a:lnTo>
                  <a:pt x="2005" y="2809"/>
                </a:lnTo>
                <a:lnTo>
                  <a:pt x="2003" y="2810"/>
                </a:lnTo>
                <a:lnTo>
                  <a:pt x="2001" y="2810"/>
                </a:lnTo>
                <a:lnTo>
                  <a:pt x="1999" y="2810"/>
                </a:lnTo>
                <a:lnTo>
                  <a:pt x="1999" y="2809"/>
                </a:lnTo>
                <a:lnTo>
                  <a:pt x="1999" y="2807"/>
                </a:lnTo>
                <a:lnTo>
                  <a:pt x="2001" y="2807"/>
                </a:lnTo>
                <a:lnTo>
                  <a:pt x="2003" y="2807"/>
                </a:lnTo>
                <a:lnTo>
                  <a:pt x="2005" y="2807"/>
                </a:lnTo>
                <a:close/>
                <a:moveTo>
                  <a:pt x="2180" y="2809"/>
                </a:moveTo>
                <a:lnTo>
                  <a:pt x="2180" y="2810"/>
                </a:lnTo>
                <a:lnTo>
                  <a:pt x="2178" y="2809"/>
                </a:lnTo>
                <a:lnTo>
                  <a:pt x="2178" y="2807"/>
                </a:lnTo>
                <a:lnTo>
                  <a:pt x="2178" y="2805"/>
                </a:lnTo>
                <a:lnTo>
                  <a:pt x="2180" y="2807"/>
                </a:lnTo>
                <a:lnTo>
                  <a:pt x="2180" y="2809"/>
                </a:lnTo>
                <a:close/>
                <a:moveTo>
                  <a:pt x="2005" y="2807"/>
                </a:moveTo>
                <a:lnTo>
                  <a:pt x="2007" y="2805"/>
                </a:lnTo>
                <a:lnTo>
                  <a:pt x="2009" y="2805"/>
                </a:lnTo>
                <a:lnTo>
                  <a:pt x="2011" y="2805"/>
                </a:lnTo>
                <a:lnTo>
                  <a:pt x="2011" y="2807"/>
                </a:lnTo>
                <a:lnTo>
                  <a:pt x="2009" y="2807"/>
                </a:lnTo>
                <a:lnTo>
                  <a:pt x="2005" y="2807"/>
                </a:lnTo>
                <a:close/>
                <a:moveTo>
                  <a:pt x="2333" y="2810"/>
                </a:moveTo>
                <a:lnTo>
                  <a:pt x="2333" y="2812"/>
                </a:lnTo>
                <a:lnTo>
                  <a:pt x="2331" y="2814"/>
                </a:lnTo>
                <a:lnTo>
                  <a:pt x="2329" y="2816"/>
                </a:lnTo>
                <a:lnTo>
                  <a:pt x="2328" y="2814"/>
                </a:lnTo>
                <a:lnTo>
                  <a:pt x="2329" y="2814"/>
                </a:lnTo>
                <a:lnTo>
                  <a:pt x="2328" y="2810"/>
                </a:lnTo>
                <a:lnTo>
                  <a:pt x="2329" y="2810"/>
                </a:lnTo>
                <a:lnTo>
                  <a:pt x="2331" y="2812"/>
                </a:lnTo>
                <a:lnTo>
                  <a:pt x="2331" y="2810"/>
                </a:lnTo>
                <a:lnTo>
                  <a:pt x="2331" y="2809"/>
                </a:lnTo>
                <a:lnTo>
                  <a:pt x="2331" y="2807"/>
                </a:lnTo>
                <a:lnTo>
                  <a:pt x="2331" y="2805"/>
                </a:lnTo>
                <a:lnTo>
                  <a:pt x="2333" y="2805"/>
                </a:lnTo>
                <a:lnTo>
                  <a:pt x="2333" y="2807"/>
                </a:lnTo>
                <a:lnTo>
                  <a:pt x="2333" y="2809"/>
                </a:lnTo>
                <a:lnTo>
                  <a:pt x="2333" y="2810"/>
                </a:lnTo>
                <a:close/>
                <a:moveTo>
                  <a:pt x="1997" y="2810"/>
                </a:moveTo>
                <a:lnTo>
                  <a:pt x="1995" y="2812"/>
                </a:lnTo>
                <a:lnTo>
                  <a:pt x="1993" y="2812"/>
                </a:lnTo>
                <a:lnTo>
                  <a:pt x="1993" y="2810"/>
                </a:lnTo>
                <a:lnTo>
                  <a:pt x="1993" y="2809"/>
                </a:lnTo>
                <a:lnTo>
                  <a:pt x="1993" y="2807"/>
                </a:lnTo>
                <a:lnTo>
                  <a:pt x="1993" y="2805"/>
                </a:lnTo>
                <a:lnTo>
                  <a:pt x="1993" y="2803"/>
                </a:lnTo>
                <a:lnTo>
                  <a:pt x="1995" y="2803"/>
                </a:lnTo>
                <a:lnTo>
                  <a:pt x="1997" y="2803"/>
                </a:lnTo>
                <a:lnTo>
                  <a:pt x="1997" y="2805"/>
                </a:lnTo>
                <a:lnTo>
                  <a:pt x="1997" y="2807"/>
                </a:lnTo>
                <a:lnTo>
                  <a:pt x="1995" y="2807"/>
                </a:lnTo>
                <a:lnTo>
                  <a:pt x="1997" y="2809"/>
                </a:lnTo>
                <a:lnTo>
                  <a:pt x="1997" y="2810"/>
                </a:lnTo>
                <a:close/>
                <a:moveTo>
                  <a:pt x="2191" y="2805"/>
                </a:moveTo>
                <a:lnTo>
                  <a:pt x="2189" y="2805"/>
                </a:lnTo>
                <a:lnTo>
                  <a:pt x="2187" y="2803"/>
                </a:lnTo>
                <a:lnTo>
                  <a:pt x="2185" y="2801"/>
                </a:lnTo>
                <a:lnTo>
                  <a:pt x="2187" y="2801"/>
                </a:lnTo>
                <a:lnTo>
                  <a:pt x="2189" y="2801"/>
                </a:lnTo>
                <a:lnTo>
                  <a:pt x="2189" y="2803"/>
                </a:lnTo>
                <a:lnTo>
                  <a:pt x="2191" y="2805"/>
                </a:lnTo>
                <a:close/>
                <a:moveTo>
                  <a:pt x="2285" y="2814"/>
                </a:moveTo>
                <a:lnTo>
                  <a:pt x="2287" y="2814"/>
                </a:lnTo>
                <a:lnTo>
                  <a:pt x="2285" y="2816"/>
                </a:lnTo>
                <a:lnTo>
                  <a:pt x="2285" y="2814"/>
                </a:lnTo>
                <a:lnTo>
                  <a:pt x="2281" y="2814"/>
                </a:lnTo>
                <a:lnTo>
                  <a:pt x="2281" y="2812"/>
                </a:lnTo>
                <a:lnTo>
                  <a:pt x="2283" y="2812"/>
                </a:lnTo>
                <a:lnTo>
                  <a:pt x="2283" y="2810"/>
                </a:lnTo>
                <a:lnTo>
                  <a:pt x="2283" y="2809"/>
                </a:lnTo>
                <a:lnTo>
                  <a:pt x="2281" y="2807"/>
                </a:lnTo>
                <a:lnTo>
                  <a:pt x="2281" y="2805"/>
                </a:lnTo>
                <a:lnTo>
                  <a:pt x="2280" y="2805"/>
                </a:lnTo>
                <a:lnTo>
                  <a:pt x="2278" y="2803"/>
                </a:lnTo>
                <a:lnTo>
                  <a:pt x="2280" y="2803"/>
                </a:lnTo>
                <a:lnTo>
                  <a:pt x="2281" y="2803"/>
                </a:lnTo>
                <a:lnTo>
                  <a:pt x="2283" y="2803"/>
                </a:lnTo>
                <a:lnTo>
                  <a:pt x="2283" y="2801"/>
                </a:lnTo>
                <a:lnTo>
                  <a:pt x="2285" y="2801"/>
                </a:lnTo>
                <a:lnTo>
                  <a:pt x="2287" y="2801"/>
                </a:lnTo>
                <a:lnTo>
                  <a:pt x="2289" y="2801"/>
                </a:lnTo>
                <a:lnTo>
                  <a:pt x="2289" y="2803"/>
                </a:lnTo>
                <a:lnTo>
                  <a:pt x="2291" y="2803"/>
                </a:lnTo>
                <a:lnTo>
                  <a:pt x="2291" y="2805"/>
                </a:lnTo>
                <a:lnTo>
                  <a:pt x="2291" y="2807"/>
                </a:lnTo>
                <a:lnTo>
                  <a:pt x="2289" y="2807"/>
                </a:lnTo>
                <a:lnTo>
                  <a:pt x="2289" y="2809"/>
                </a:lnTo>
                <a:lnTo>
                  <a:pt x="2287" y="2810"/>
                </a:lnTo>
                <a:lnTo>
                  <a:pt x="2287" y="2812"/>
                </a:lnTo>
                <a:lnTo>
                  <a:pt x="2285" y="2814"/>
                </a:lnTo>
                <a:close/>
                <a:moveTo>
                  <a:pt x="2274" y="2807"/>
                </a:moveTo>
                <a:lnTo>
                  <a:pt x="2274" y="2809"/>
                </a:lnTo>
                <a:lnTo>
                  <a:pt x="2272" y="2809"/>
                </a:lnTo>
                <a:lnTo>
                  <a:pt x="2272" y="2807"/>
                </a:lnTo>
                <a:lnTo>
                  <a:pt x="2270" y="2807"/>
                </a:lnTo>
                <a:lnTo>
                  <a:pt x="2272" y="2805"/>
                </a:lnTo>
                <a:lnTo>
                  <a:pt x="2272" y="2803"/>
                </a:lnTo>
                <a:lnTo>
                  <a:pt x="2270" y="2801"/>
                </a:lnTo>
                <a:lnTo>
                  <a:pt x="2272" y="2801"/>
                </a:lnTo>
                <a:lnTo>
                  <a:pt x="2272" y="2803"/>
                </a:lnTo>
                <a:lnTo>
                  <a:pt x="2272" y="2805"/>
                </a:lnTo>
                <a:lnTo>
                  <a:pt x="2274" y="2805"/>
                </a:lnTo>
                <a:lnTo>
                  <a:pt x="2276" y="2807"/>
                </a:lnTo>
                <a:lnTo>
                  <a:pt x="2274" y="2807"/>
                </a:lnTo>
                <a:close/>
                <a:moveTo>
                  <a:pt x="2149" y="2799"/>
                </a:moveTo>
                <a:lnTo>
                  <a:pt x="2149" y="2801"/>
                </a:lnTo>
                <a:lnTo>
                  <a:pt x="2151" y="2803"/>
                </a:lnTo>
                <a:lnTo>
                  <a:pt x="2153" y="2805"/>
                </a:lnTo>
                <a:lnTo>
                  <a:pt x="2155" y="2805"/>
                </a:lnTo>
                <a:lnTo>
                  <a:pt x="2157" y="2807"/>
                </a:lnTo>
                <a:lnTo>
                  <a:pt x="2159" y="2809"/>
                </a:lnTo>
                <a:lnTo>
                  <a:pt x="2157" y="2809"/>
                </a:lnTo>
                <a:lnTo>
                  <a:pt x="2155" y="2807"/>
                </a:lnTo>
                <a:lnTo>
                  <a:pt x="2153" y="2807"/>
                </a:lnTo>
                <a:lnTo>
                  <a:pt x="2153" y="2809"/>
                </a:lnTo>
                <a:lnTo>
                  <a:pt x="2151" y="2807"/>
                </a:lnTo>
                <a:lnTo>
                  <a:pt x="2149" y="2805"/>
                </a:lnTo>
                <a:lnTo>
                  <a:pt x="2149" y="2803"/>
                </a:lnTo>
                <a:lnTo>
                  <a:pt x="2149" y="2799"/>
                </a:lnTo>
                <a:close/>
                <a:moveTo>
                  <a:pt x="1976" y="2805"/>
                </a:moveTo>
                <a:lnTo>
                  <a:pt x="1978" y="2805"/>
                </a:lnTo>
                <a:lnTo>
                  <a:pt x="1978" y="2807"/>
                </a:lnTo>
                <a:lnTo>
                  <a:pt x="1978" y="2809"/>
                </a:lnTo>
                <a:lnTo>
                  <a:pt x="1976" y="2809"/>
                </a:lnTo>
                <a:lnTo>
                  <a:pt x="1974" y="2810"/>
                </a:lnTo>
                <a:lnTo>
                  <a:pt x="1974" y="2812"/>
                </a:lnTo>
                <a:lnTo>
                  <a:pt x="1972" y="2814"/>
                </a:lnTo>
                <a:lnTo>
                  <a:pt x="1974" y="2814"/>
                </a:lnTo>
                <a:lnTo>
                  <a:pt x="1976" y="2812"/>
                </a:lnTo>
                <a:lnTo>
                  <a:pt x="1976" y="2814"/>
                </a:lnTo>
                <a:lnTo>
                  <a:pt x="1972" y="2816"/>
                </a:lnTo>
                <a:lnTo>
                  <a:pt x="1970" y="2814"/>
                </a:lnTo>
                <a:lnTo>
                  <a:pt x="1970" y="2816"/>
                </a:lnTo>
                <a:lnTo>
                  <a:pt x="1968" y="2816"/>
                </a:lnTo>
                <a:lnTo>
                  <a:pt x="1968" y="2818"/>
                </a:lnTo>
                <a:lnTo>
                  <a:pt x="1968" y="2820"/>
                </a:lnTo>
                <a:lnTo>
                  <a:pt x="1968" y="2822"/>
                </a:lnTo>
                <a:lnTo>
                  <a:pt x="1967" y="2824"/>
                </a:lnTo>
                <a:lnTo>
                  <a:pt x="1967" y="2826"/>
                </a:lnTo>
                <a:lnTo>
                  <a:pt x="1965" y="2826"/>
                </a:lnTo>
                <a:lnTo>
                  <a:pt x="1963" y="2828"/>
                </a:lnTo>
                <a:lnTo>
                  <a:pt x="1961" y="2826"/>
                </a:lnTo>
                <a:lnTo>
                  <a:pt x="1959" y="2830"/>
                </a:lnTo>
                <a:lnTo>
                  <a:pt x="1959" y="2832"/>
                </a:lnTo>
                <a:lnTo>
                  <a:pt x="1957" y="2833"/>
                </a:lnTo>
                <a:lnTo>
                  <a:pt x="1957" y="2835"/>
                </a:lnTo>
                <a:lnTo>
                  <a:pt x="1955" y="2835"/>
                </a:lnTo>
                <a:lnTo>
                  <a:pt x="1955" y="2833"/>
                </a:lnTo>
                <a:lnTo>
                  <a:pt x="1953" y="2835"/>
                </a:lnTo>
                <a:lnTo>
                  <a:pt x="1951" y="2833"/>
                </a:lnTo>
                <a:lnTo>
                  <a:pt x="1949" y="2832"/>
                </a:lnTo>
                <a:lnTo>
                  <a:pt x="1951" y="2832"/>
                </a:lnTo>
                <a:lnTo>
                  <a:pt x="1949" y="2830"/>
                </a:lnTo>
                <a:lnTo>
                  <a:pt x="1947" y="2828"/>
                </a:lnTo>
                <a:lnTo>
                  <a:pt x="1945" y="2828"/>
                </a:lnTo>
                <a:lnTo>
                  <a:pt x="1945" y="2826"/>
                </a:lnTo>
                <a:lnTo>
                  <a:pt x="1943" y="2824"/>
                </a:lnTo>
                <a:lnTo>
                  <a:pt x="1943" y="2826"/>
                </a:lnTo>
                <a:lnTo>
                  <a:pt x="1942" y="2826"/>
                </a:lnTo>
                <a:lnTo>
                  <a:pt x="1940" y="2826"/>
                </a:lnTo>
                <a:lnTo>
                  <a:pt x="1940" y="2824"/>
                </a:lnTo>
                <a:lnTo>
                  <a:pt x="1940" y="2822"/>
                </a:lnTo>
                <a:lnTo>
                  <a:pt x="1942" y="2820"/>
                </a:lnTo>
                <a:lnTo>
                  <a:pt x="1943" y="2818"/>
                </a:lnTo>
                <a:lnTo>
                  <a:pt x="1945" y="2818"/>
                </a:lnTo>
                <a:lnTo>
                  <a:pt x="1947" y="2818"/>
                </a:lnTo>
                <a:lnTo>
                  <a:pt x="1949" y="2818"/>
                </a:lnTo>
                <a:lnTo>
                  <a:pt x="1951" y="2816"/>
                </a:lnTo>
                <a:lnTo>
                  <a:pt x="1951" y="2814"/>
                </a:lnTo>
                <a:lnTo>
                  <a:pt x="1951" y="2812"/>
                </a:lnTo>
                <a:lnTo>
                  <a:pt x="1951" y="2810"/>
                </a:lnTo>
                <a:lnTo>
                  <a:pt x="1953" y="2810"/>
                </a:lnTo>
                <a:lnTo>
                  <a:pt x="1953" y="2809"/>
                </a:lnTo>
                <a:lnTo>
                  <a:pt x="1955" y="2807"/>
                </a:lnTo>
                <a:lnTo>
                  <a:pt x="1953" y="2807"/>
                </a:lnTo>
                <a:lnTo>
                  <a:pt x="1955" y="2807"/>
                </a:lnTo>
                <a:lnTo>
                  <a:pt x="1957" y="2807"/>
                </a:lnTo>
                <a:lnTo>
                  <a:pt x="1959" y="2807"/>
                </a:lnTo>
                <a:lnTo>
                  <a:pt x="1961" y="2807"/>
                </a:lnTo>
                <a:lnTo>
                  <a:pt x="1961" y="2809"/>
                </a:lnTo>
                <a:lnTo>
                  <a:pt x="1963" y="2807"/>
                </a:lnTo>
                <a:lnTo>
                  <a:pt x="1961" y="2807"/>
                </a:lnTo>
                <a:lnTo>
                  <a:pt x="1961" y="2805"/>
                </a:lnTo>
                <a:lnTo>
                  <a:pt x="1961" y="2803"/>
                </a:lnTo>
                <a:lnTo>
                  <a:pt x="1963" y="2803"/>
                </a:lnTo>
                <a:lnTo>
                  <a:pt x="1965" y="2803"/>
                </a:lnTo>
                <a:lnTo>
                  <a:pt x="1965" y="2805"/>
                </a:lnTo>
                <a:lnTo>
                  <a:pt x="1968" y="2805"/>
                </a:lnTo>
                <a:lnTo>
                  <a:pt x="1970" y="2805"/>
                </a:lnTo>
                <a:lnTo>
                  <a:pt x="1970" y="2803"/>
                </a:lnTo>
                <a:lnTo>
                  <a:pt x="1970" y="2801"/>
                </a:lnTo>
                <a:lnTo>
                  <a:pt x="1972" y="2801"/>
                </a:lnTo>
                <a:lnTo>
                  <a:pt x="1974" y="2799"/>
                </a:lnTo>
                <a:lnTo>
                  <a:pt x="1974" y="2801"/>
                </a:lnTo>
                <a:lnTo>
                  <a:pt x="1976" y="2803"/>
                </a:lnTo>
                <a:lnTo>
                  <a:pt x="1976" y="2805"/>
                </a:lnTo>
                <a:close/>
                <a:moveTo>
                  <a:pt x="1997" y="2789"/>
                </a:moveTo>
                <a:lnTo>
                  <a:pt x="1997" y="2787"/>
                </a:lnTo>
                <a:lnTo>
                  <a:pt x="1999" y="2789"/>
                </a:lnTo>
                <a:lnTo>
                  <a:pt x="1999" y="2791"/>
                </a:lnTo>
                <a:lnTo>
                  <a:pt x="2001" y="2791"/>
                </a:lnTo>
                <a:lnTo>
                  <a:pt x="2001" y="2793"/>
                </a:lnTo>
                <a:lnTo>
                  <a:pt x="2003" y="2793"/>
                </a:lnTo>
                <a:lnTo>
                  <a:pt x="2005" y="2793"/>
                </a:lnTo>
                <a:lnTo>
                  <a:pt x="2007" y="2791"/>
                </a:lnTo>
                <a:lnTo>
                  <a:pt x="2011" y="2793"/>
                </a:lnTo>
                <a:lnTo>
                  <a:pt x="2011" y="2795"/>
                </a:lnTo>
                <a:lnTo>
                  <a:pt x="2013" y="2797"/>
                </a:lnTo>
                <a:lnTo>
                  <a:pt x="2013" y="2799"/>
                </a:lnTo>
                <a:lnTo>
                  <a:pt x="2011" y="2799"/>
                </a:lnTo>
                <a:lnTo>
                  <a:pt x="2009" y="2801"/>
                </a:lnTo>
                <a:lnTo>
                  <a:pt x="2007" y="2799"/>
                </a:lnTo>
                <a:lnTo>
                  <a:pt x="2007" y="2797"/>
                </a:lnTo>
                <a:lnTo>
                  <a:pt x="2007" y="2799"/>
                </a:lnTo>
                <a:lnTo>
                  <a:pt x="2005" y="2801"/>
                </a:lnTo>
                <a:lnTo>
                  <a:pt x="2005" y="2803"/>
                </a:lnTo>
                <a:lnTo>
                  <a:pt x="2003" y="2805"/>
                </a:lnTo>
                <a:lnTo>
                  <a:pt x="2001" y="2805"/>
                </a:lnTo>
                <a:lnTo>
                  <a:pt x="1999" y="2803"/>
                </a:lnTo>
                <a:lnTo>
                  <a:pt x="2001" y="2799"/>
                </a:lnTo>
                <a:lnTo>
                  <a:pt x="2001" y="2795"/>
                </a:lnTo>
                <a:lnTo>
                  <a:pt x="1999" y="2795"/>
                </a:lnTo>
                <a:lnTo>
                  <a:pt x="1997" y="2795"/>
                </a:lnTo>
                <a:lnTo>
                  <a:pt x="1995" y="2795"/>
                </a:lnTo>
                <a:lnTo>
                  <a:pt x="1995" y="2793"/>
                </a:lnTo>
                <a:lnTo>
                  <a:pt x="1995" y="2791"/>
                </a:lnTo>
                <a:lnTo>
                  <a:pt x="1995" y="2789"/>
                </a:lnTo>
                <a:lnTo>
                  <a:pt x="1995" y="2787"/>
                </a:lnTo>
                <a:lnTo>
                  <a:pt x="1997" y="2787"/>
                </a:lnTo>
                <a:lnTo>
                  <a:pt x="1997" y="2789"/>
                </a:lnTo>
                <a:close/>
                <a:moveTo>
                  <a:pt x="1928" y="2801"/>
                </a:moveTo>
                <a:lnTo>
                  <a:pt x="1928" y="2803"/>
                </a:lnTo>
                <a:lnTo>
                  <a:pt x="1930" y="2805"/>
                </a:lnTo>
                <a:lnTo>
                  <a:pt x="1932" y="2805"/>
                </a:lnTo>
                <a:lnTo>
                  <a:pt x="1932" y="2807"/>
                </a:lnTo>
                <a:lnTo>
                  <a:pt x="1932" y="2809"/>
                </a:lnTo>
                <a:lnTo>
                  <a:pt x="1930" y="2810"/>
                </a:lnTo>
                <a:lnTo>
                  <a:pt x="1930" y="2812"/>
                </a:lnTo>
                <a:lnTo>
                  <a:pt x="1930" y="2814"/>
                </a:lnTo>
                <a:lnTo>
                  <a:pt x="1932" y="2812"/>
                </a:lnTo>
                <a:lnTo>
                  <a:pt x="1932" y="2814"/>
                </a:lnTo>
                <a:lnTo>
                  <a:pt x="1932" y="2816"/>
                </a:lnTo>
                <a:lnTo>
                  <a:pt x="1934" y="2816"/>
                </a:lnTo>
                <a:lnTo>
                  <a:pt x="1934" y="2812"/>
                </a:lnTo>
                <a:lnTo>
                  <a:pt x="1932" y="2812"/>
                </a:lnTo>
                <a:lnTo>
                  <a:pt x="1932" y="2810"/>
                </a:lnTo>
                <a:lnTo>
                  <a:pt x="1934" y="2810"/>
                </a:lnTo>
                <a:lnTo>
                  <a:pt x="1934" y="2809"/>
                </a:lnTo>
                <a:lnTo>
                  <a:pt x="1936" y="2807"/>
                </a:lnTo>
                <a:lnTo>
                  <a:pt x="1938" y="2805"/>
                </a:lnTo>
                <a:lnTo>
                  <a:pt x="1940" y="2805"/>
                </a:lnTo>
                <a:lnTo>
                  <a:pt x="1940" y="2803"/>
                </a:lnTo>
                <a:lnTo>
                  <a:pt x="1942" y="2801"/>
                </a:lnTo>
                <a:lnTo>
                  <a:pt x="1942" y="2799"/>
                </a:lnTo>
                <a:lnTo>
                  <a:pt x="1943" y="2799"/>
                </a:lnTo>
                <a:lnTo>
                  <a:pt x="1945" y="2797"/>
                </a:lnTo>
                <a:lnTo>
                  <a:pt x="1945" y="2799"/>
                </a:lnTo>
                <a:lnTo>
                  <a:pt x="1947" y="2799"/>
                </a:lnTo>
                <a:lnTo>
                  <a:pt x="1949" y="2801"/>
                </a:lnTo>
                <a:lnTo>
                  <a:pt x="1951" y="2801"/>
                </a:lnTo>
                <a:lnTo>
                  <a:pt x="1949" y="2803"/>
                </a:lnTo>
                <a:lnTo>
                  <a:pt x="1949" y="2805"/>
                </a:lnTo>
                <a:lnTo>
                  <a:pt x="1949" y="2807"/>
                </a:lnTo>
                <a:lnTo>
                  <a:pt x="1949" y="2810"/>
                </a:lnTo>
                <a:lnTo>
                  <a:pt x="1949" y="2812"/>
                </a:lnTo>
                <a:lnTo>
                  <a:pt x="1947" y="2812"/>
                </a:lnTo>
                <a:lnTo>
                  <a:pt x="1947" y="2814"/>
                </a:lnTo>
                <a:lnTo>
                  <a:pt x="1947" y="2816"/>
                </a:lnTo>
                <a:lnTo>
                  <a:pt x="1945" y="2816"/>
                </a:lnTo>
                <a:lnTo>
                  <a:pt x="1943" y="2816"/>
                </a:lnTo>
                <a:lnTo>
                  <a:pt x="1940" y="2816"/>
                </a:lnTo>
                <a:lnTo>
                  <a:pt x="1940" y="2818"/>
                </a:lnTo>
                <a:lnTo>
                  <a:pt x="1938" y="2820"/>
                </a:lnTo>
                <a:lnTo>
                  <a:pt x="1936" y="2822"/>
                </a:lnTo>
                <a:lnTo>
                  <a:pt x="1934" y="2826"/>
                </a:lnTo>
                <a:lnTo>
                  <a:pt x="1934" y="2828"/>
                </a:lnTo>
                <a:lnTo>
                  <a:pt x="1936" y="2828"/>
                </a:lnTo>
                <a:lnTo>
                  <a:pt x="1936" y="2830"/>
                </a:lnTo>
                <a:lnTo>
                  <a:pt x="1938" y="2830"/>
                </a:lnTo>
                <a:lnTo>
                  <a:pt x="1940" y="2830"/>
                </a:lnTo>
                <a:lnTo>
                  <a:pt x="1942" y="2830"/>
                </a:lnTo>
                <a:lnTo>
                  <a:pt x="1942" y="2828"/>
                </a:lnTo>
                <a:lnTo>
                  <a:pt x="1943" y="2828"/>
                </a:lnTo>
                <a:lnTo>
                  <a:pt x="1945" y="2830"/>
                </a:lnTo>
                <a:lnTo>
                  <a:pt x="1943" y="2832"/>
                </a:lnTo>
                <a:lnTo>
                  <a:pt x="1942" y="2833"/>
                </a:lnTo>
                <a:lnTo>
                  <a:pt x="1940" y="2833"/>
                </a:lnTo>
                <a:lnTo>
                  <a:pt x="1938" y="2835"/>
                </a:lnTo>
                <a:lnTo>
                  <a:pt x="1934" y="2835"/>
                </a:lnTo>
                <a:lnTo>
                  <a:pt x="1934" y="2837"/>
                </a:lnTo>
                <a:lnTo>
                  <a:pt x="1932" y="2837"/>
                </a:lnTo>
                <a:lnTo>
                  <a:pt x="1930" y="2837"/>
                </a:lnTo>
                <a:lnTo>
                  <a:pt x="1926" y="2835"/>
                </a:lnTo>
                <a:lnTo>
                  <a:pt x="1926" y="2837"/>
                </a:lnTo>
                <a:lnTo>
                  <a:pt x="1924" y="2837"/>
                </a:lnTo>
                <a:lnTo>
                  <a:pt x="1922" y="2837"/>
                </a:lnTo>
                <a:lnTo>
                  <a:pt x="1920" y="2839"/>
                </a:lnTo>
                <a:lnTo>
                  <a:pt x="1919" y="2837"/>
                </a:lnTo>
                <a:lnTo>
                  <a:pt x="1917" y="2837"/>
                </a:lnTo>
                <a:lnTo>
                  <a:pt x="1915" y="2837"/>
                </a:lnTo>
                <a:lnTo>
                  <a:pt x="1915" y="2835"/>
                </a:lnTo>
                <a:lnTo>
                  <a:pt x="1913" y="2833"/>
                </a:lnTo>
                <a:lnTo>
                  <a:pt x="1913" y="2832"/>
                </a:lnTo>
                <a:lnTo>
                  <a:pt x="1911" y="2832"/>
                </a:lnTo>
                <a:lnTo>
                  <a:pt x="1909" y="2832"/>
                </a:lnTo>
                <a:lnTo>
                  <a:pt x="1909" y="2833"/>
                </a:lnTo>
                <a:lnTo>
                  <a:pt x="1907" y="2835"/>
                </a:lnTo>
                <a:lnTo>
                  <a:pt x="1905" y="2833"/>
                </a:lnTo>
                <a:lnTo>
                  <a:pt x="1907" y="2832"/>
                </a:lnTo>
                <a:lnTo>
                  <a:pt x="1907" y="2830"/>
                </a:lnTo>
                <a:lnTo>
                  <a:pt x="1907" y="2828"/>
                </a:lnTo>
                <a:lnTo>
                  <a:pt x="1907" y="2826"/>
                </a:lnTo>
                <a:lnTo>
                  <a:pt x="1907" y="2824"/>
                </a:lnTo>
                <a:lnTo>
                  <a:pt x="1909" y="2822"/>
                </a:lnTo>
                <a:lnTo>
                  <a:pt x="1911" y="2822"/>
                </a:lnTo>
                <a:lnTo>
                  <a:pt x="1913" y="2822"/>
                </a:lnTo>
                <a:lnTo>
                  <a:pt x="1915" y="2822"/>
                </a:lnTo>
                <a:lnTo>
                  <a:pt x="1915" y="2820"/>
                </a:lnTo>
                <a:lnTo>
                  <a:pt x="1917" y="2816"/>
                </a:lnTo>
                <a:lnTo>
                  <a:pt x="1917" y="2818"/>
                </a:lnTo>
                <a:lnTo>
                  <a:pt x="1919" y="2818"/>
                </a:lnTo>
                <a:lnTo>
                  <a:pt x="1920" y="2818"/>
                </a:lnTo>
                <a:lnTo>
                  <a:pt x="1922" y="2816"/>
                </a:lnTo>
                <a:lnTo>
                  <a:pt x="1926" y="2816"/>
                </a:lnTo>
                <a:lnTo>
                  <a:pt x="1926" y="2814"/>
                </a:lnTo>
                <a:lnTo>
                  <a:pt x="1926" y="2812"/>
                </a:lnTo>
                <a:lnTo>
                  <a:pt x="1924" y="2814"/>
                </a:lnTo>
                <a:lnTo>
                  <a:pt x="1922" y="2812"/>
                </a:lnTo>
                <a:lnTo>
                  <a:pt x="1922" y="2810"/>
                </a:lnTo>
                <a:lnTo>
                  <a:pt x="1920" y="2810"/>
                </a:lnTo>
                <a:lnTo>
                  <a:pt x="1920" y="2809"/>
                </a:lnTo>
                <a:lnTo>
                  <a:pt x="1920" y="2807"/>
                </a:lnTo>
                <a:lnTo>
                  <a:pt x="1920" y="2805"/>
                </a:lnTo>
                <a:lnTo>
                  <a:pt x="1919" y="2805"/>
                </a:lnTo>
                <a:lnTo>
                  <a:pt x="1917" y="2805"/>
                </a:lnTo>
                <a:lnTo>
                  <a:pt x="1915" y="2807"/>
                </a:lnTo>
                <a:lnTo>
                  <a:pt x="1913" y="2809"/>
                </a:lnTo>
                <a:lnTo>
                  <a:pt x="1911" y="2809"/>
                </a:lnTo>
                <a:lnTo>
                  <a:pt x="1911" y="2810"/>
                </a:lnTo>
                <a:lnTo>
                  <a:pt x="1911" y="2812"/>
                </a:lnTo>
                <a:lnTo>
                  <a:pt x="1909" y="2812"/>
                </a:lnTo>
                <a:lnTo>
                  <a:pt x="1907" y="2812"/>
                </a:lnTo>
                <a:lnTo>
                  <a:pt x="1905" y="2814"/>
                </a:lnTo>
                <a:lnTo>
                  <a:pt x="1903" y="2816"/>
                </a:lnTo>
                <a:lnTo>
                  <a:pt x="1903" y="2814"/>
                </a:lnTo>
                <a:lnTo>
                  <a:pt x="1903" y="2810"/>
                </a:lnTo>
                <a:lnTo>
                  <a:pt x="1903" y="2809"/>
                </a:lnTo>
                <a:lnTo>
                  <a:pt x="1903" y="2807"/>
                </a:lnTo>
                <a:lnTo>
                  <a:pt x="1903" y="2803"/>
                </a:lnTo>
                <a:lnTo>
                  <a:pt x="1905" y="2803"/>
                </a:lnTo>
                <a:lnTo>
                  <a:pt x="1905" y="2805"/>
                </a:lnTo>
                <a:lnTo>
                  <a:pt x="1907" y="2807"/>
                </a:lnTo>
                <a:lnTo>
                  <a:pt x="1909" y="2807"/>
                </a:lnTo>
                <a:lnTo>
                  <a:pt x="1909" y="2805"/>
                </a:lnTo>
                <a:lnTo>
                  <a:pt x="1909" y="2803"/>
                </a:lnTo>
                <a:lnTo>
                  <a:pt x="1909" y="2801"/>
                </a:lnTo>
                <a:lnTo>
                  <a:pt x="1911" y="2801"/>
                </a:lnTo>
                <a:lnTo>
                  <a:pt x="1911" y="2803"/>
                </a:lnTo>
                <a:lnTo>
                  <a:pt x="1913" y="2799"/>
                </a:lnTo>
                <a:lnTo>
                  <a:pt x="1913" y="2797"/>
                </a:lnTo>
                <a:lnTo>
                  <a:pt x="1913" y="2795"/>
                </a:lnTo>
                <a:lnTo>
                  <a:pt x="1913" y="2793"/>
                </a:lnTo>
                <a:lnTo>
                  <a:pt x="1915" y="2791"/>
                </a:lnTo>
                <a:lnTo>
                  <a:pt x="1917" y="2789"/>
                </a:lnTo>
                <a:lnTo>
                  <a:pt x="1917" y="2787"/>
                </a:lnTo>
                <a:lnTo>
                  <a:pt x="1917" y="2785"/>
                </a:lnTo>
                <a:lnTo>
                  <a:pt x="1919" y="2787"/>
                </a:lnTo>
                <a:lnTo>
                  <a:pt x="1920" y="2787"/>
                </a:lnTo>
                <a:lnTo>
                  <a:pt x="1922" y="2789"/>
                </a:lnTo>
                <a:lnTo>
                  <a:pt x="1924" y="2791"/>
                </a:lnTo>
                <a:lnTo>
                  <a:pt x="1926" y="2791"/>
                </a:lnTo>
                <a:lnTo>
                  <a:pt x="1928" y="2791"/>
                </a:lnTo>
                <a:lnTo>
                  <a:pt x="1926" y="2793"/>
                </a:lnTo>
                <a:lnTo>
                  <a:pt x="1928" y="2795"/>
                </a:lnTo>
                <a:lnTo>
                  <a:pt x="1926" y="2795"/>
                </a:lnTo>
                <a:lnTo>
                  <a:pt x="1926" y="2797"/>
                </a:lnTo>
                <a:lnTo>
                  <a:pt x="1924" y="2797"/>
                </a:lnTo>
                <a:lnTo>
                  <a:pt x="1924" y="2799"/>
                </a:lnTo>
                <a:lnTo>
                  <a:pt x="1928" y="2801"/>
                </a:lnTo>
                <a:close/>
                <a:moveTo>
                  <a:pt x="2185" y="2787"/>
                </a:moveTo>
                <a:lnTo>
                  <a:pt x="2187" y="2785"/>
                </a:lnTo>
                <a:lnTo>
                  <a:pt x="2189" y="2785"/>
                </a:lnTo>
                <a:lnTo>
                  <a:pt x="2193" y="2785"/>
                </a:lnTo>
                <a:lnTo>
                  <a:pt x="2195" y="2787"/>
                </a:lnTo>
                <a:lnTo>
                  <a:pt x="2197" y="2787"/>
                </a:lnTo>
                <a:lnTo>
                  <a:pt x="2199" y="2789"/>
                </a:lnTo>
                <a:lnTo>
                  <a:pt x="2201" y="2789"/>
                </a:lnTo>
                <a:lnTo>
                  <a:pt x="2201" y="2791"/>
                </a:lnTo>
                <a:lnTo>
                  <a:pt x="2203" y="2791"/>
                </a:lnTo>
                <a:lnTo>
                  <a:pt x="2201" y="2793"/>
                </a:lnTo>
                <a:lnTo>
                  <a:pt x="2203" y="2793"/>
                </a:lnTo>
                <a:lnTo>
                  <a:pt x="2201" y="2793"/>
                </a:lnTo>
                <a:lnTo>
                  <a:pt x="2199" y="2791"/>
                </a:lnTo>
                <a:lnTo>
                  <a:pt x="2199" y="2793"/>
                </a:lnTo>
                <a:lnTo>
                  <a:pt x="2197" y="2793"/>
                </a:lnTo>
                <a:lnTo>
                  <a:pt x="2195" y="2791"/>
                </a:lnTo>
                <a:lnTo>
                  <a:pt x="2193" y="2791"/>
                </a:lnTo>
                <a:lnTo>
                  <a:pt x="2191" y="2789"/>
                </a:lnTo>
                <a:lnTo>
                  <a:pt x="2191" y="2787"/>
                </a:lnTo>
                <a:lnTo>
                  <a:pt x="2189" y="2787"/>
                </a:lnTo>
                <a:lnTo>
                  <a:pt x="2187" y="2787"/>
                </a:lnTo>
                <a:lnTo>
                  <a:pt x="2185" y="2787"/>
                </a:lnTo>
                <a:close/>
                <a:moveTo>
                  <a:pt x="2356" y="2787"/>
                </a:moveTo>
                <a:lnTo>
                  <a:pt x="2356" y="2785"/>
                </a:lnTo>
                <a:lnTo>
                  <a:pt x="2356" y="2784"/>
                </a:lnTo>
                <a:lnTo>
                  <a:pt x="2358" y="2784"/>
                </a:lnTo>
                <a:lnTo>
                  <a:pt x="2356" y="2785"/>
                </a:lnTo>
                <a:lnTo>
                  <a:pt x="2358" y="2787"/>
                </a:lnTo>
                <a:lnTo>
                  <a:pt x="2356" y="2787"/>
                </a:lnTo>
                <a:close/>
                <a:moveTo>
                  <a:pt x="2545" y="2784"/>
                </a:moveTo>
                <a:lnTo>
                  <a:pt x="2545" y="2785"/>
                </a:lnTo>
                <a:lnTo>
                  <a:pt x="2546" y="2787"/>
                </a:lnTo>
                <a:lnTo>
                  <a:pt x="2543" y="2787"/>
                </a:lnTo>
                <a:lnTo>
                  <a:pt x="2543" y="2785"/>
                </a:lnTo>
                <a:lnTo>
                  <a:pt x="2541" y="2785"/>
                </a:lnTo>
                <a:lnTo>
                  <a:pt x="2539" y="2787"/>
                </a:lnTo>
                <a:lnTo>
                  <a:pt x="2537" y="2787"/>
                </a:lnTo>
                <a:lnTo>
                  <a:pt x="2539" y="2785"/>
                </a:lnTo>
                <a:lnTo>
                  <a:pt x="2543" y="2784"/>
                </a:lnTo>
                <a:lnTo>
                  <a:pt x="2543" y="2782"/>
                </a:lnTo>
                <a:lnTo>
                  <a:pt x="2545" y="2782"/>
                </a:lnTo>
                <a:lnTo>
                  <a:pt x="2545" y="2784"/>
                </a:lnTo>
                <a:close/>
                <a:moveTo>
                  <a:pt x="2007" y="2784"/>
                </a:moveTo>
                <a:lnTo>
                  <a:pt x="2007" y="2785"/>
                </a:lnTo>
                <a:lnTo>
                  <a:pt x="2005" y="2785"/>
                </a:lnTo>
                <a:lnTo>
                  <a:pt x="2003" y="2782"/>
                </a:lnTo>
                <a:lnTo>
                  <a:pt x="2005" y="2782"/>
                </a:lnTo>
                <a:lnTo>
                  <a:pt x="2007" y="2784"/>
                </a:lnTo>
                <a:close/>
                <a:moveTo>
                  <a:pt x="2568" y="2776"/>
                </a:moveTo>
                <a:lnTo>
                  <a:pt x="2566" y="2778"/>
                </a:lnTo>
                <a:lnTo>
                  <a:pt x="2564" y="2778"/>
                </a:lnTo>
                <a:lnTo>
                  <a:pt x="2564" y="2776"/>
                </a:lnTo>
                <a:lnTo>
                  <a:pt x="2562" y="2774"/>
                </a:lnTo>
                <a:lnTo>
                  <a:pt x="2564" y="2774"/>
                </a:lnTo>
                <a:lnTo>
                  <a:pt x="2566" y="2774"/>
                </a:lnTo>
                <a:lnTo>
                  <a:pt x="2568" y="2776"/>
                </a:lnTo>
                <a:close/>
                <a:moveTo>
                  <a:pt x="2562" y="2774"/>
                </a:moveTo>
                <a:lnTo>
                  <a:pt x="2560" y="2778"/>
                </a:lnTo>
                <a:lnTo>
                  <a:pt x="2558" y="2778"/>
                </a:lnTo>
                <a:lnTo>
                  <a:pt x="2558" y="2780"/>
                </a:lnTo>
                <a:lnTo>
                  <a:pt x="2558" y="2778"/>
                </a:lnTo>
                <a:lnTo>
                  <a:pt x="2558" y="2776"/>
                </a:lnTo>
                <a:lnTo>
                  <a:pt x="2560" y="2774"/>
                </a:lnTo>
                <a:lnTo>
                  <a:pt x="2562" y="2772"/>
                </a:lnTo>
                <a:lnTo>
                  <a:pt x="2562" y="2774"/>
                </a:lnTo>
                <a:close/>
                <a:moveTo>
                  <a:pt x="2358" y="2776"/>
                </a:moveTo>
                <a:lnTo>
                  <a:pt x="2356" y="2778"/>
                </a:lnTo>
                <a:lnTo>
                  <a:pt x="2356" y="2776"/>
                </a:lnTo>
                <a:lnTo>
                  <a:pt x="2354" y="2774"/>
                </a:lnTo>
                <a:lnTo>
                  <a:pt x="2356" y="2772"/>
                </a:lnTo>
                <a:lnTo>
                  <a:pt x="2358" y="2772"/>
                </a:lnTo>
                <a:lnTo>
                  <a:pt x="2358" y="2774"/>
                </a:lnTo>
                <a:lnTo>
                  <a:pt x="2358" y="2776"/>
                </a:lnTo>
                <a:close/>
                <a:moveTo>
                  <a:pt x="2575" y="2772"/>
                </a:moveTo>
                <a:lnTo>
                  <a:pt x="2573" y="2774"/>
                </a:lnTo>
                <a:lnTo>
                  <a:pt x="2571" y="2776"/>
                </a:lnTo>
                <a:lnTo>
                  <a:pt x="2570" y="2776"/>
                </a:lnTo>
                <a:lnTo>
                  <a:pt x="2568" y="2776"/>
                </a:lnTo>
                <a:lnTo>
                  <a:pt x="2570" y="2774"/>
                </a:lnTo>
                <a:lnTo>
                  <a:pt x="2571" y="2772"/>
                </a:lnTo>
                <a:lnTo>
                  <a:pt x="2571" y="2770"/>
                </a:lnTo>
                <a:lnTo>
                  <a:pt x="2573" y="2770"/>
                </a:lnTo>
                <a:lnTo>
                  <a:pt x="2575" y="2772"/>
                </a:lnTo>
                <a:close/>
                <a:moveTo>
                  <a:pt x="2537" y="2772"/>
                </a:moveTo>
                <a:lnTo>
                  <a:pt x="2535" y="2772"/>
                </a:lnTo>
                <a:lnTo>
                  <a:pt x="2535" y="2770"/>
                </a:lnTo>
                <a:lnTo>
                  <a:pt x="2537" y="2768"/>
                </a:lnTo>
                <a:lnTo>
                  <a:pt x="2539" y="2768"/>
                </a:lnTo>
                <a:lnTo>
                  <a:pt x="2539" y="2770"/>
                </a:lnTo>
                <a:lnTo>
                  <a:pt x="2539" y="2772"/>
                </a:lnTo>
                <a:lnTo>
                  <a:pt x="2537" y="2772"/>
                </a:lnTo>
                <a:close/>
                <a:moveTo>
                  <a:pt x="2575" y="2772"/>
                </a:moveTo>
                <a:lnTo>
                  <a:pt x="2577" y="2770"/>
                </a:lnTo>
                <a:lnTo>
                  <a:pt x="2579" y="2770"/>
                </a:lnTo>
                <a:lnTo>
                  <a:pt x="2581" y="2768"/>
                </a:lnTo>
                <a:lnTo>
                  <a:pt x="2583" y="2768"/>
                </a:lnTo>
                <a:lnTo>
                  <a:pt x="2585" y="2768"/>
                </a:lnTo>
                <a:lnTo>
                  <a:pt x="2585" y="2772"/>
                </a:lnTo>
                <a:lnTo>
                  <a:pt x="2583" y="2774"/>
                </a:lnTo>
                <a:lnTo>
                  <a:pt x="2581" y="2778"/>
                </a:lnTo>
                <a:lnTo>
                  <a:pt x="2579" y="2780"/>
                </a:lnTo>
                <a:lnTo>
                  <a:pt x="2577" y="2780"/>
                </a:lnTo>
                <a:lnTo>
                  <a:pt x="2575" y="2782"/>
                </a:lnTo>
                <a:lnTo>
                  <a:pt x="2573" y="2784"/>
                </a:lnTo>
                <a:lnTo>
                  <a:pt x="2571" y="2784"/>
                </a:lnTo>
                <a:lnTo>
                  <a:pt x="2571" y="2785"/>
                </a:lnTo>
                <a:lnTo>
                  <a:pt x="2570" y="2785"/>
                </a:lnTo>
                <a:lnTo>
                  <a:pt x="2568" y="2785"/>
                </a:lnTo>
                <a:lnTo>
                  <a:pt x="2568" y="2787"/>
                </a:lnTo>
                <a:lnTo>
                  <a:pt x="2564" y="2787"/>
                </a:lnTo>
                <a:lnTo>
                  <a:pt x="2562" y="2789"/>
                </a:lnTo>
                <a:lnTo>
                  <a:pt x="2560" y="2791"/>
                </a:lnTo>
                <a:lnTo>
                  <a:pt x="2558" y="2793"/>
                </a:lnTo>
                <a:lnTo>
                  <a:pt x="2556" y="2793"/>
                </a:lnTo>
                <a:lnTo>
                  <a:pt x="2554" y="2795"/>
                </a:lnTo>
                <a:lnTo>
                  <a:pt x="2552" y="2797"/>
                </a:lnTo>
                <a:lnTo>
                  <a:pt x="2548" y="2799"/>
                </a:lnTo>
                <a:lnTo>
                  <a:pt x="2545" y="2801"/>
                </a:lnTo>
                <a:lnTo>
                  <a:pt x="2543" y="2803"/>
                </a:lnTo>
                <a:lnTo>
                  <a:pt x="2541" y="2805"/>
                </a:lnTo>
                <a:lnTo>
                  <a:pt x="2539" y="2807"/>
                </a:lnTo>
                <a:lnTo>
                  <a:pt x="2537" y="2809"/>
                </a:lnTo>
                <a:lnTo>
                  <a:pt x="2535" y="2810"/>
                </a:lnTo>
                <a:lnTo>
                  <a:pt x="2533" y="2810"/>
                </a:lnTo>
                <a:lnTo>
                  <a:pt x="2531" y="2812"/>
                </a:lnTo>
                <a:lnTo>
                  <a:pt x="2531" y="2814"/>
                </a:lnTo>
                <a:lnTo>
                  <a:pt x="2529" y="2814"/>
                </a:lnTo>
                <a:lnTo>
                  <a:pt x="2527" y="2816"/>
                </a:lnTo>
                <a:lnTo>
                  <a:pt x="2525" y="2816"/>
                </a:lnTo>
                <a:lnTo>
                  <a:pt x="2523" y="2816"/>
                </a:lnTo>
                <a:lnTo>
                  <a:pt x="2525" y="2814"/>
                </a:lnTo>
                <a:lnTo>
                  <a:pt x="2527" y="2814"/>
                </a:lnTo>
                <a:lnTo>
                  <a:pt x="2527" y="2812"/>
                </a:lnTo>
                <a:lnTo>
                  <a:pt x="2529" y="2812"/>
                </a:lnTo>
                <a:lnTo>
                  <a:pt x="2529" y="2810"/>
                </a:lnTo>
                <a:lnTo>
                  <a:pt x="2531" y="2809"/>
                </a:lnTo>
                <a:lnTo>
                  <a:pt x="2533" y="2807"/>
                </a:lnTo>
                <a:lnTo>
                  <a:pt x="2535" y="2805"/>
                </a:lnTo>
                <a:lnTo>
                  <a:pt x="2535" y="2803"/>
                </a:lnTo>
                <a:lnTo>
                  <a:pt x="2537" y="2803"/>
                </a:lnTo>
                <a:lnTo>
                  <a:pt x="2539" y="2801"/>
                </a:lnTo>
                <a:lnTo>
                  <a:pt x="2539" y="2799"/>
                </a:lnTo>
                <a:lnTo>
                  <a:pt x="2541" y="2797"/>
                </a:lnTo>
                <a:lnTo>
                  <a:pt x="2543" y="2795"/>
                </a:lnTo>
                <a:lnTo>
                  <a:pt x="2545" y="2795"/>
                </a:lnTo>
                <a:lnTo>
                  <a:pt x="2546" y="2793"/>
                </a:lnTo>
                <a:lnTo>
                  <a:pt x="2548" y="2791"/>
                </a:lnTo>
                <a:lnTo>
                  <a:pt x="2550" y="2789"/>
                </a:lnTo>
                <a:lnTo>
                  <a:pt x="2552" y="2787"/>
                </a:lnTo>
                <a:lnTo>
                  <a:pt x="2554" y="2787"/>
                </a:lnTo>
                <a:lnTo>
                  <a:pt x="2556" y="2787"/>
                </a:lnTo>
                <a:lnTo>
                  <a:pt x="2558" y="2785"/>
                </a:lnTo>
                <a:lnTo>
                  <a:pt x="2560" y="2784"/>
                </a:lnTo>
                <a:lnTo>
                  <a:pt x="2562" y="2784"/>
                </a:lnTo>
                <a:lnTo>
                  <a:pt x="2564" y="2782"/>
                </a:lnTo>
                <a:lnTo>
                  <a:pt x="2566" y="2780"/>
                </a:lnTo>
                <a:lnTo>
                  <a:pt x="2568" y="2780"/>
                </a:lnTo>
                <a:lnTo>
                  <a:pt x="2568" y="2778"/>
                </a:lnTo>
                <a:lnTo>
                  <a:pt x="2570" y="2778"/>
                </a:lnTo>
                <a:lnTo>
                  <a:pt x="2571" y="2778"/>
                </a:lnTo>
                <a:lnTo>
                  <a:pt x="2573" y="2776"/>
                </a:lnTo>
                <a:lnTo>
                  <a:pt x="2575" y="2774"/>
                </a:lnTo>
                <a:lnTo>
                  <a:pt x="2575" y="2772"/>
                </a:lnTo>
                <a:close/>
                <a:moveTo>
                  <a:pt x="2297" y="2770"/>
                </a:moveTo>
                <a:lnTo>
                  <a:pt x="2295" y="2772"/>
                </a:lnTo>
                <a:lnTo>
                  <a:pt x="2295" y="2776"/>
                </a:lnTo>
                <a:lnTo>
                  <a:pt x="2293" y="2776"/>
                </a:lnTo>
                <a:lnTo>
                  <a:pt x="2293" y="2774"/>
                </a:lnTo>
                <a:lnTo>
                  <a:pt x="2291" y="2774"/>
                </a:lnTo>
                <a:lnTo>
                  <a:pt x="2289" y="2774"/>
                </a:lnTo>
                <a:lnTo>
                  <a:pt x="2289" y="2772"/>
                </a:lnTo>
                <a:lnTo>
                  <a:pt x="2287" y="2772"/>
                </a:lnTo>
                <a:lnTo>
                  <a:pt x="2285" y="2772"/>
                </a:lnTo>
                <a:lnTo>
                  <a:pt x="2289" y="2770"/>
                </a:lnTo>
                <a:lnTo>
                  <a:pt x="2291" y="2772"/>
                </a:lnTo>
                <a:lnTo>
                  <a:pt x="2291" y="2770"/>
                </a:lnTo>
                <a:lnTo>
                  <a:pt x="2293" y="2770"/>
                </a:lnTo>
                <a:lnTo>
                  <a:pt x="2295" y="2768"/>
                </a:lnTo>
                <a:lnTo>
                  <a:pt x="2295" y="2766"/>
                </a:lnTo>
                <a:lnTo>
                  <a:pt x="2295" y="2768"/>
                </a:lnTo>
                <a:lnTo>
                  <a:pt x="2297" y="2770"/>
                </a:lnTo>
                <a:close/>
                <a:moveTo>
                  <a:pt x="2272" y="2766"/>
                </a:moveTo>
                <a:lnTo>
                  <a:pt x="2274" y="2766"/>
                </a:lnTo>
                <a:lnTo>
                  <a:pt x="2274" y="2768"/>
                </a:lnTo>
                <a:lnTo>
                  <a:pt x="2276" y="2768"/>
                </a:lnTo>
                <a:lnTo>
                  <a:pt x="2278" y="2768"/>
                </a:lnTo>
                <a:lnTo>
                  <a:pt x="2280" y="2768"/>
                </a:lnTo>
                <a:lnTo>
                  <a:pt x="2280" y="2770"/>
                </a:lnTo>
                <a:lnTo>
                  <a:pt x="2281" y="2770"/>
                </a:lnTo>
                <a:lnTo>
                  <a:pt x="2280" y="2772"/>
                </a:lnTo>
                <a:lnTo>
                  <a:pt x="2281" y="2774"/>
                </a:lnTo>
                <a:lnTo>
                  <a:pt x="2278" y="2776"/>
                </a:lnTo>
                <a:lnTo>
                  <a:pt x="2280" y="2778"/>
                </a:lnTo>
                <a:lnTo>
                  <a:pt x="2278" y="2780"/>
                </a:lnTo>
                <a:lnTo>
                  <a:pt x="2278" y="2778"/>
                </a:lnTo>
                <a:lnTo>
                  <a:pt x="2278" y="2780"/>
                </a:lnTo>
                <a:lnTo>
                  <a:pt x="2276" y="2780"/>
                </a:lnTo>
                <a:lnTo>
                  <a:pt x="2276" y="2782"/>
                </a:lnTo>
                <a:lnTo>
                  <a:pt x="2276" y="2784"/>
                </a:lnTo>
                <a:lnTo>
                  <a:pt x="2274" y="2784"/>
                </a:lnTo>
                <a:lnTo>
                  <a:pt x="2272" y="2784"/>
                </a:lnTo>
                <a:lnTo>
                  <a:pt x="2270" y="2785"/>
                </a:lnTo>
                <a:lnTo>
                  <a:pt x="2270" y="2787"/>
                </a:lnTo>
                <a:lnTo>
                  <a:pt x="2270" y="2791"/>
                </a:lnTo>
                <a:lnTo>
                  <a:pt x="2268" y="2789"/>
                </a:lnTo>
                <a:lnTo>
                  <a:pt x="2268" y="2787"/>
                </a:lnTo>
                <a:lnTo>
                  <a:pt x="2266" y="2785"/>
                </a:lnTo>
                <a:lnTo>
                  <a:pt x="2266" y="2784"/>
                </a:lnTo>
                <a:lnTo>
                  <a:pt x="2266" y="2782"/>
                </a:lnTo>
                <a:lnTo>
                  <a:pt x="2268" y="2782"/>
                </a:lnTo>
                <a:lnTo>
                  <a:pt x="2268" y="2780"/>
                </a:lnTo>
                <a:lnTo>
                  <a:pt x="2266" y="2778"/>
                </a:lnTo>
                <a:lnTo>
                  <a:pt x="2266" y="2776"/>
                </a:lnTo>
                <a:lnTo>
                  <a:pt x="2268" y="2776"/>
                </a:lnTo>
                <a:lnTo>
                  <a:pt x="2268" y="2774"/>
                </a:lnTo>
                <a:lnTo>
                  <a:pt x="2266" y="2774"/>
                </a:lnTo>
                <a:lnTo>
                  <a:pt x="2268" y="2772"/>
                </a:lnTo>
                <a:lnTo>
                  <a:pt x="2266" y="2770"/>
                </a:lnTo>
                <a:lnTo>
                  <a:pt x="2266" y="2768"/>
                </a:lnTo>
                <a:lnTo>
                  <a:pt x="2268" y="2766"/>
                </a:lnTo>
                <a:lnTo>
                  <a:pt x="2266" y="2766"/>
                </a:lnTo>
                <a:lnTo>
                  <a:pt x="2268" y="2766"/>
                </a:lnTo>
                <a:lnTo>
                  <a:pt x="2270" y="2766"/>
                </a:lnTo>
                <a:lnTo>
                  <a:pt x="2272" y="2766"/>
                </a:lnTo>
                <a:close/>
                <a:moveTo>
                  <a:pt x="2322" y="2759"/>
                </a:moveTo>
                <a:lnTo>
                  <a:pt x="2320" y="2761"/>
                </a:lnTo>
                <a:lnTo>
                  <a:pt x="2320" y="2757"/>
                </a:lnTo>
                <a:lnTo>
                  <a:pt x="2322" y="2755"/>
                </a:lnTo>
                <a:lnTo>
                  <a:pt x="2324" y="2755"/>
                </a:lnTo>
                <a:lnTo>
                  <a:pt x="2324" y="2757"/>
                </a:lnTo>
                <a:lnTo>
                  <a:pt x="2322" y="2759"/>
                </a:lnTo>
                <a:close/>
                <a:moveTo>
                  <a:pt x="2235" y="2753"/>
                </a:moveTo>
                <a:lnTo>
                  <a:pt x="2235" y="2755"/>
                </a:lnTo>
                <a:lnTo>
                  <a:pt x="2233" y="2753"/>
                </a:lnTo>
                <a:lnTo>
                  <a:pt x="2232" y="2753"/>
                </a:lnTo>
                <a:lnTo>
                  <a:pt x="2233" y="2751"/>
                </a:lnTo>
                <a:lnTo>
                  <a:pt x="2235" y="2751"/>
                </a:lnTo>
                <a:lnTo>
                  <a:pt x="2235" y="2753"/>
                </a:lnTo>
                <a:close/>
                <a:moveTo>
                  <a:pt x="2523" y="2755"/>
                </a:moveTo>
                <a:lnTo>
                  <a:pt x="2522" y="2755"/>
                </a:lnTo>
                <a:lnTo>
                  <a:pt x="2522" y="2753"/>
                </a:lnTo>
                <a:lnTo>
                  <a:pt x="2523" y="2753"/>
                </a:lnTo>
                <a:lnTo>
                  <a:pt x="2525" y="2751"/>
                </a:lnTo>
                <a:lnTo>
                  <a:pt x="2527" y="2753"/>
                </a:lnTo>
                <a:lnTo>
                  <a:pt x="2525" y="2753"/>
                </a:lnTo>
                <a:lnTo>
                  <a:pt x="2523" y="2755"/>
                </a:lnTo>
                <a:close/>
                <a:moveTo>
                  <a:pt x="2573" y="2753"/>
                </a:moveTo>
                <a:lnTo>
                  <a:pt x="2577" y="2753"/>
                </a:lnTo>
                <a:lnTo>
                  <a:pt x="2575" y="2755"/>
                </a:lnTo>
                <a:lnTo>
                  <a:pt x="2575" y="2757"/>
                </a:lnTo>
                <a:lnTo>
                  <a:pt x="2573" y="2755"/>
                </a:lnTo>
                <a:lnTo>
                  <a:pt x="2571" y="2757"/>
                </a:lnTo>
                <a:lnTo>
                  <a:pt x="2571" y="2759"/>
                </a:lnTo>
                <a:lnTo>
                  <a:pt x="2573" y="2761"/>
                </a:lnTo>
                <a:lnTo>
                  <a:pt x="2575" y="2762"/>
                </a:lnTo>
                <a:lnTo>
                  <a:pt x="2573" y="2764"/>
                </a:lnTo>
                <a:lnTo>
                  <a:pt x="2571" y="2764"/>
                </a:lnTo>
                <a:lnTo>
                  <a:pt x="2571" y="2762"/>
                </a:lnTo>
                <a:lnTo>
                  <a:pt x="2570" y="2761"/>
                </a:lnTo>
                <a:lnTo>
                  <a:pt x="2568" y="2761"/>
                </a:lnTo>
                <a:lnTo>
                  <a:pt x="2566" y="2761"/>
                </a:lnTo>
                <a:lnTo>
                  <a:pt x="2566" y="2759"/>
                </a:lnTo>
                <a:lnTo>
                  <a:pt x="2564" y="2759"/>
                </a:lnTo>
                <a:lnTo>
                  <a:pt x="2562" y="2757"/>
                </a:lnTo>
                <a:lnTo>
                  <a:pt x="2560" y="2755"/>
                </a:lnTo>
                <a:lnTo>
                  <a:pt x="2558" y="2757"/>
                </a:lnTo>
                <a:lnTo>
                  <a:pt x="2558" y="2755"/>
                </a:lnTo>
                <a:lnTo>
                  <a:pt x="2560" y="2755"/>
                </a:lnTo>
                <a:lnTo>
                  <a:pt x="2562" y="2755"/>
                </a:lnTo>
                <a:lnTo>
                  <a:pt x="2564" y="2755"/>
                </a:lnTo>
                <a:lnTo>
                  <a:pt x="2566" y="2755"/>
                </a:lnTo>
                <a:lnTo>
                  <a:pt x="2568" y="2753"/>
                </a:lnTo>
                <a:lnTo>
                  <a:pt x="2568" y="2751"/>
                </a:lnTo>
                <a:lnTo>
                  <a:pt x="2570" y="2749"/>
                </a:lnTo>
                <a:lnTo>
                  <a:pt x="2571" y="2749"/>
                </a:lnTo>
                <a:lnTo>
                  <a:pt x="2573" y="2751"/>
                </a:lnTo>
                <a:lnTo>
                  <a:pt x="2573" y="2753"/>
                </a:lnTo>
                <a:close/>
                <a:moveTo>
                  <a:pt x="2606" y="2753"/>
                </a:moveTo>
                <a:lnTo>
                  <a:pt x="2606" y="2755"/>
                </a:lnTo>
                <a:lnTo>
                  <a:pt x="2604" y="2755"/>
                </a:lnTo>
                <a:lnTo>
                  <a:pt x="2602" y="2757"/>
                </a:lnTo>
                <a:lnTo>
                  <a:pt x="2600" y="2757"/>
                </a:lnTo>
                <a:lnTo>
                  <a:pt x="2598" y="2759"/>
                </a:lnTo>
                <a:lnTo>
                  <a:pt x="2596" y="2759"/>
                </a:lnTo>
                <a:lnTo>
                  <a:pt x="2594" y="2761"/>
                </a:lnTo>
                <a:lnTo>
                  <a:pt x="2593" y="2762"/>
                </a:lnTo>
                <a:lnTo>
                  <a:pt x="2591" y="2762"/>
                </a:lnTo>
                <a:lnTo>
                  <a:pt x="2589" y="2764"/>
                </a:lnTo>
                <a:lnTo>
                  <a:pt x="2587" y="2764"/>
                </a:lnTo>
                <a:lnTo>
                  <a:pt x="2585" y="2762"/>
                </a:lnTo>
                <a:lnTo>
                  <a:pt x="2587" y="2762"/>
                </a:lnTo>
                <a:lnTo>
                  <a:pt x="2589" y="2762"/>
                </a:lnTo>
                <a:lnTo>
                  <a:pt x="2589" y="2759"/>
                </a:lnTo>
                <a:lnTo>
                  <a:pt x="2591" y="2759"/>
                </a:lnTo>
                <a:lnTo>
                  <a:pt x="2593" y="2757"/>
                </a:lnTo>
                <a:lnTo>
                  <a:pt x="2594" y="2755"/>
                </a:lnTo>
                <a:lnTo>
                  <a:pt x="2596" y="2755"/>
                </a:lnTo>
                <a:lnTo>
                  <a:pt x="2598" y="2755"/>
                </a:lnTo>
                <a:lnTo>
                  <a:pt x="2600" y="2755"/>
                </a:lnTo>
                <a:lnTo>
                  <a:pt x="2602" y="2755"/>
                </a:lnTo>
                <a:lnTo>
                  <a:pt x="2604" y="2753"/>
                </a:lnTo>
                <a:lnTo>
                  <a:pt x="2606" y="2753"/>
                </a:lnTo>
                <a:lnTo>
                  <a:pt x="2606" y="2751"/>
                </a:lnTo>
                <a:lnTo>
                  <a:pt x="2608" y="2751"/>
                </a:lnTo>
                <a:lnTo>
                  <a:pt x="2608" y="2749"/>
                </a:lnTo>
                <a:lnTo>
                  <a:pt x="2608" y="2747"/>
                </a:lnTo>
                <a:lnTo>
                  <a:pt x="2610" y="2747"/>
                </a:lnTo>
                <a:lnTo>
                  <a:pt x="2612" y="2747"/>
                </a:lnTo>
                <a:lnTo>
                  <a:pt x="2612" y="2749"/>
                </a:lnTo>
                <a:lnTo>
                  <a:pt x="2612" y="2751"/>
                </a:lnTo>
                <a:lnTo>
                  <a:pt x="2610" y="2751"/>
                </a:lnTo>
                <a:lnTo>
                  <a:pt x="2608" y="2751"/>
                </a:lnTo>
                <a:lnTo>
                  <a:pt x="2608" y="2753"/>
                </a:lnTo>
                <a:lnTo>
                  <a:pt x="2606" y="2753"/>
                </a:lnTo>
                <a:close/>
                <a:moveTo>
                  <a:pt x="2189" y="2751"/>
                </a:moveTo>
                <a:lnTo>
                  <a:pt x="2187" y="2753"/>
                </a:lnTo>
                <a:lnTo>
                  <a:pt x="2187" y="2751"/>
                </a:lnTo>
                <a:lnTo>
                  <a:pt x="2189" y="2749"/>
                </a:lnTo>
                <a:lnTo>
                  <a:pt x="2191" y="2747"/>
                </a:lnTo>
                <a:lnTo>
                  <a:pt x="2189" y="2745"/>
                </a:lnTo>
                <a:lnTo>
                  <a:pt x="2187" y="2743"/>
                </a:lnTo>
                <a:lnTo>
                  <a:pt x="2187" y="2741"/>
                </a:lnTo>
                <a:lnTo>
                  <a:pt x="2189" y="2741"/>
                </a:lnTo>
                <a:lnTo>
                  <a:pt x="2191" y="2743"/>
                </a:lnTo>
                <a:lnTo>
                  <a:pt x="2191" y="2745"/>
                </a:lnTo>
                <a:lnTo>
                  <a:pt x="2193" y="2745"/>
                </a:lnTo>
                <a:lnTo>
                  <a:pt x="2193" y="2747"/>
                </a:lnTo>
                <a:lnTo>
                  <a:pt x="2193" y="2749"/>
                </a:lnTo>
                <a:lnTo>
                  <a:pt x="2191" y="2751"/>
                </a:lnTo>
                <a:lnTo>
                  <a:pt x="2189" y="2751"/>
                </a:lnTo>
                <a:close/>
                <a:moveTo>
                  <a:pt x="2500" y="2745"/>
                </a:moveTo>
                <a:lnTo>
                  <a:pt x="2498" y="2745"/>
                </a:lnTo>
                <a:lnTo>
                  <a:pt x="2498" y="2743"/>
                </a:lnTo>
                <a:lnTo>
                  <a:pt x="2497" y="2741"/>
                </a:lnTo>
                <a:lnTo>
                  <a:pt x="2498" y="2741"/>
                </a:lnTo>
                <a:lnTo>
                  <a:pt x="2500" y="2743"/>
                </a:lnTo>
                <a:lnTo>
                  <a:pt x="2502" y="2743"/>
                </a:lnTo>
                <a:lnTo>
                  <a:pt x="2500" y="2743"/>
                </a:lnTo>
                <a:lnTo>
                  <a:pt x="2500" y="2745"/>
                </a:lnTo>
                <a:close/>
                <a:moveTo>
                  <a:pt x="2639" y="2734"/>
                </a:moveTo>
                <a:lnTo>
                  <a:pt x="2641" y="2734"/>
                </a:lnTo>
                <a:lnTo>
                  <a:pt x="2641" y="2736"/>
                </a:lnTo>
                <a:lnTo>
                  <a:pt x="2641" y="2737"/>
                </a:lnTo>
                <a:lnTo>
                  <a:pt x="2639" y="2736"/>
                </a:lnTo>
                <a:lnTo>
                  <a:pt x="2639" y="2734"/>
                </a:lnTo>
                <a:close/>
                <a:moveTo>
                  <a:pt x="2500" y="2732"/>
                </a:moveTo>
                <a:lnTo>
                  <a:pt x="2500" y="2734"/>
                </a:lnTo>
                <a:lnTo>
                  <a:pt x="2498" y="2734"/>
                </a:lnTo>
                <a:lnTo>
                  <a:pt x="2497" y="2734"/>
                </a:lnTo>
                <a:lnTo>
                  <a:pt x="2495" y="2734"/>
                </a:lnTo>
                <a:lnTo>
                  <a:pt x="2497" y="2732"/>
                </a:lnTo>
                <a:lnTo>
                  <a:pt x="2498" y="2732"/>
                </a:lnTo>
                <a:lnTo>
                  <a:pt x="2500" y="2732"/>
                </a:lnTo>
                <a:close/>
                <a:moveTo>
                  <a:pt x="2531" y="2732"/>
                </a:moveTo>
                <a:lnTo>
                  <a:pt x="2531" y="2734"/>
                </a:lnTo>
                <a:lnTo>
                  <a:pt x="2529" y="2734"/>
                </a:lnTo>
                <a:lnTo>
                  <a:pt x="2527" y="2736"/>
                </a:lnTo>
                <a:lnTo>
                  <a:pt x="2525" y="2734"/>
                </a:lnTo>
                <a:lnTo>
                  <a:pt x="2527" y="2734"/>
                </a:lnTo>
                <a:lnTo>
                  <a:pt x="2529" y="2732"/>
                </a:lnTo>
                <a:lnTo>
                  <a:pt x="2531" y="2732"/>
                </a:lnTo>
                <a:close/>
                <a:moveTo>
                  <a:pt x="2658" y="2724"/>
                </a:moveTo>
                <a:lnTo>
                  <a:pt x="2660" y="2726"/>
                </a:lnTo>
                <a:lnTo>
                  <a:pt x="2662" y="2726"/>
                </a:lnTo>
                <a:lnTo>
                  <a:pt x="2662" y="2728"/>
                </a:lnTo>
                <a:lnTo>
                  <a:pt x="2660" y="2728"/>
                </a:lnTo>
                <a:lnTo>
                  <a:pt x="2658" y="2728"/>
                </a:lnTo>
                <a:lnTo>
                  <a:pt x="2656" y="2728"/>
                </a:lnTo>
                <a:lnTo>
                  <a:pt x="2656" y="2730"/>
                </a:lnTo>
                <a:lnTo>
                  <a:pt x="2654" y="2732"/>
                </a:lnTo>
                <a:lnTo>
                  <a:pt x="2652" y="2732"/>
                </a:lnTo>
                <a:lnTo>
                  <a:pt x="2652" y="2730"/>
                </a:lnTo>
                <a:lnTo>
                  <a:pt x="2654" y="2726"/>
                </a:lnTo>
                <a:lnTo>
                  <a:pt x="2658" y="2726"/>
                </a:lnTo>
                <a:lnTo>
                  <a:pt x="2658" y="2724"/>
                </a:lnTo>
                <a:close/>
                <a:moveTo>
                  <a:pt x="2639" y="2734"/>
                </a:moveTo>
                <a:lnTo>
                  <a:pt x="2637" y="2734"/>
                </a:lnTo>
                <a:lnTo>
                  <a:pt x="2633" y="2734"/>
                </a:lnTo>
                <a:lnTo>
                  <a:pt x="2633" y="2732"/>
                </a:lnTo>
                <a:lnTo>
                  <a:pt x="2631" y="2732"/>
                </a:lnTo>
                <a:lnTo>
                  <a:pt x="2631" y="2734"/>
                </a:lnTo>
                <a:lnTo>
                  <a:pt x="2629" y="2736"/>
                </a:lnTo>
                <a:lnTo>
                  <a:pt x="2631" y="2737"/>
                </a:lnTo>
                <a:lnTo>
                  <a:pt x="2631" y="2739"/>
                </a:lnTo>
                <a:lnTo>
                  <a:pt x="2633" y="2737"/>
                </a:lnTo>
                <a:lnTo>
                  <a:pt x="2635" y="2736"/>
                </a:lnTo>
                <a:lnTo>
                  <a:pt x="2637" y="2736"/>
                </a:lnTo>
                <a:lnTo>
                  <a:pt x="2639" y="2736"/>
                </a:lnTo>
                <a:lnTo>
                  <a:pt x="2639" y="2737"/>
                </a:lnTo>
                <a:lnTo>
                  <a:pt x="2637" y="2737"/>
                </a:lnTo>
                <a:lnTo>
                  <a:pt x="2635" y="2737"/>
                </a:lnTo>
                <a:lnTo>
                  <a:pt x="2635" y="2739"/>
                </a:lnTo>
                <a:lnTo>
                  <a:pt x="2633" y="2739"/>
                </a:lnTo>
                <a:lnTo>
                  <a:pt x="2629" y="2741"/>
                </a:lnTo>
                <a:lnTo>
                  <a:pt x="2627" y="2741"/>
                </a:lnTo>
                <a:lnTo>
                  <a:pt x="2625" y="2741"/>
                </a:lnTo>
                <a:lnTo>
                  <a:pt x="2625" y="2739"/>
                </a:lnTo>
                <a:lnTo>
                  <a:pt x="2621" y="2737"/>
                </a:lnTo>
                <a:lnTo>
                  <a:pt x="2616" y="2736"/>
                </a:lnTo>
                <a:lnTo>
                  <a:pt x="2614" y="2734"/>
                </a:lnTo>
                <a:lnTo>
                  <a:pt x="2616" y="2734"/>
                </a:lnTo>
                <a:lnTo>
                  <a:pt x="2618" y="2734"/>
                </a:lnTo>
                <a:lnTo>
                  <a:pt x="2619" y="2734"/>
                </a:lnTo>
                <a:lnTo>
                  <a:pt x="2623" y="2736"/>
                </a:lnTo>
                <a:lnTo>
                  <a:pt x="2625" y="2739"/>
                </a:lnTo>
                <a:lnTo>
                  <a:pt x="2627" y="2739"/>
                </a:lnTo>
                <a:lnTo>
                  <a:pt x="2629" y="2737"/>
                </a:lnTo>
                <a:lnTo>
                  <a:pt x="2629" y="2736"/>
                </a:lnTo>
                <a:lnTo>
                  <a:pt x="2625" y="2734"/>
                </a:lnTo>
                <a:lnTo>
                  <a:pt x="2625" y="2732"/>
                </a:lnTo>
                <a:lnTo>
                  <a:pt x="2623" y="2732"/>
                </a:lnTo>
                <a:lnTo>
                  <a:pt x="2621" y="2732"/>
                </a:lnTo>
                <a:lnTo>
                  <a:pt x="2619" y="2730"/>
                </a:lnTo>
                <a:lnTo>
                  <a:pt x="2618" y="2732"/>
                </a:lnTo>
                <a:lnTo>
                  <a:pt x="2616" y="2732"/>
                </a:lnTo>
                <a:lnTo>
                  <a:pt x="2614" y="2734"/>
                </a:lnTo>
                <a:lnTo>
                  <a:pt x="2612" y="2734"/>
                </a:lnTo>
                <a:lnTo>
                  <a:pt x="2610" y="2734"/>
                </a:lnTo>
                <a:lnTo>
                  <a:pt x="2612" y="2732"/>
                </a:lnTo>
                <a:lnTo>
                  <a:pt x="2614" y="2730"/>
                </a:lnTo>
                <a:lnTo>
                  <a:pt x="2616" y="2730"/>
                </a:lnTo>
                <a:lnTo>
                  <a:pt x="2616" y="2728"/>
                </a:lnTo>
                <a:lnTo>
                  <a:pt x="2618" y="2728"/>
                </a:lnTo>
                <a:lnTo>
                  <a:pt x="2619" y="2728"/>
                </a:lnTo>
                <a:lnTo>
                  <a:pt x="2621" y="2728"/>
                </a:lnTo>
                <a:lnTo>
                  <a:pt x="2621" y="2724"/>
                </a:lnTo>
                <a:lnTo>
                  <a:pt x="2623" y="2726"/>
                </a:lnTo>
                <a:lnTo>
                  <a:pt x="2625" y="2728"/>
                </a:lnTo>
                <a:lnTo>
                  <a:pt x="2627" y="2728"/>
                </a:lnTo>
                <a:lnTo>
                  <a:pt x="2627" y="2730"/>
                </a:lnTo>
                <a:lnTo>
                  <a:pt x="2629" y="2728"/>
                </a:lnTo>
                <a:lnTo>
                  <a:pt x="2631" y="2730"/>
                </a:lnTo>
                <a:lnTo>
                  <a:pt x="2633" y="2728"/>
                </a:lnTo>
                <a:lnTo>
                  <a:pt x="2633" y="2726"/>
                </a:lnTo>
                <a:lnTo>
                  <a:pt x="2635" y="2726"/>
                </a:lnTo>
                <a:lnTo>
                  <a:pt x="2635" y="2730"/>
                </a:lnTo>
                <a:lnTo>
                  <a:pt x="2637" y="2730"/>
                </a:lnTo>
                <a:lnTo>
                  <a:pt x="2635" y="2732"/>
                </a:lnTo>
                <a:lnTo>
                  <a:pt x="2637" y="2732"/>
                </a:lnTo>
                <a:lnTo>
                  <a:pt x="2639" y="2734"/>
                </a:lnTo>
                <a:close/>
                <a:moveTo>
                  <a:pt x="1819" y="2722"/>
                </a:moveTo>
                <a:lnTo>
                  <a:pt x="1819" y="2724"/>
                </a:lnTo>
                <a:lnTo>
                  <a:pt x="1817" y="2724"/>
                </a:lnTo>
                <a:lnTo>
                  <a:pt x="1813" y="2724"/>
                </a:lnTo>
                <a:lnTo>
                  <a:pt x="1813" y="2722"/>
                </a:lnTo>
                <a:lnTo>
                  <a:pt x="1815" y="2722"/>
                </a:lnTo>
                <a:lnTo>
                  <a:pt x="1817" y="2722"/>
                </a:lnTo>
                <a:lnTo>
                  <a:pt x="1819" y="2722"/>
                </a:lnTo>
                <a:close/>
                <a:moveTo>
                  <a:pt x="2570" y="2724"/>
                </a:moveTo>
                <a:lnTo>
                  <a:pt x="2570" y="2726"/>
                </a:lnTo>
                <a:lnTo>
                  <a:pt x="2571" y="2728"/>
                </a:lnTo>
                <a:lnTo>
                  <a:pt x="2571" y="2730"/>
                </a:lnTo>
                <a:lnTo>
                  <a:pt x="2571" y="2734"/>
                </a:lnTo>
                <a:lnTo>
                  <a:pt x="2571" y="2736"/>
                </a:lnTo>
                <a:lnTo>
                  <a:pt x="2571" y="2737"/>
                </a:lnTo>
                <a:lnTo>
                  <a:pt x="2571" y="2739"/>
                </a:lnTo>
                <a:lnTo>
                  <a:pt x="2571" y="2741"/>
                </a:lnTo>
                <a:lnTo>
                  <a:pt x="2570" y="2743"/>
                </a:lnTo>
                <a:lnTo>
                  <a:pt x="2568" y="2743"/>
                </a:lnTo>
                <a:lnTo>
                  <a:pt x="2566" y="2739"/>
                </a:lnTo>
                <a:lnTo>
                  <a:pt x="2566" y="2737"/>
                </a:lnTo>
                <a:lnTo>
                  <a:pt x="2564" y="2737"/>
                </a:lnTo>
                <a:lnTo>
                  <a:pt x="2566" y="2736"/>
                </a:lnTo>
                <a:lnTo>
                  <a:pt x="2566" y="2734"/>
                </a:lnTo>
                <a:lnTo>
                  <a:pt x="2564" y="2734"/>
                </a:lnTo>
                <a:lnTo>
                  <a:pt x="2562" y="2734"/>
                </a:lnTo>
                <a:lnTo>
                  <a:pt x="2562" y="2732"/>
                </a:lnTo>
                <a:lnTo>
                  <a:pt x="2562" y="2730"/>
                </a:lnTo>
                <a:lnTo>
                  <a:pt x="2564" y="2730"/>
                </a:lnTo>
                <a:lnTo>
                  <a:pt x="2564" y="2732"/>
                </a:lnTo>
                <a:lnTo>
                  <a:pt x="2566" y="2732"/>
                </a:lnTo>
                <a:lnTo>
                  <a:pt x="2566" y="2730"/>
                </a:lnTo>
                <a:lnTo>
                  <a:pt x="2566" y="2728"/>
                </a:lnTo>
                <a:lnTo>
                  <a:pt x="2566" y="2726"/>
                </a:lnTo>
                <a:lnTo>
                  <a:pt x="2568" y="2724"/>
                </a:lnTo>
                <a:lnTo>
                  <a:pt x="2566" y="2724"/>
                </a:lnTo>
                <a:lnTo>
                  <a:pt x="2568" y="2722"/>
                </a:lnTo>
                <a:lnTo>
                  <a:pt x="2570" y="2724"/>
                </a:lnTo>
                <a:close/>
                <a:moveTo>
                  <a:pt x="1703" y="2722"/>
                </a:moveTo>
                <a:lnTo>
                  <a:pt x="1705" y="2722"/>
                </a:lnTo>
                <a:lnTo>
                  <a:pt x="1702" y="2724"/>
                </a:lnTo>
                <a:lnTo>
                  <a:pt x="1702" y="2726"/>
                </a:lnTo>
                <a:lnTo>
                  <a:pt x="1700" y="2726"/>
                </a:lnTo>
                <a:lnTo>
                  <a:pt x="1700" y="2728"/>
                </a:lnTo>
                <a:lnTo>
                  <a:pt x="1700" y="2726"/>
                </a:lnTo>
                <a:lnTo>
                  <a:pt x="1698" y="2726"/>
                </a:lnTo>
                <a:lnTo>
                  <a:pt x="1698" y="2724"/>
                </a:lnTo>
                <a:lnTo>
                  <a:pt x="1698" y="2722"/>
                </a:lnTo>
                <a:lnTo>
                  <a:pt x="1700" y="2722"/>
                </a:lnTo>
                <a:lnTo>
                  <a:pt x="1702" y="2720"/>
                </a:lnTo>
                <a:lnTo>
                  <a:pt x="1703" y="2722"/>
                </a:lnTo>
                <a:close/>
                <a:moveTo>
                  <a:pt x="2618" y="2726"/>
                </a:moveTo>
                <a:lnTo>
                  <a:pt x="2616" y="2726"/>
                </a:lnTo>
                <a:lnTo>
                  <a:pt x="2616" y="2724"/>
                </a:lnTo>
                <a:lnTo>
                  <a:pt x="2618" y="2722"/>
                </a:lnTo>
                <a:lnTo>
                  <a:pt x="2618" y="2720"/>
                </a:lnTo>
                <a:lnTo>
                  <a:pt x="2618" y="2718"/>
                </a:lnTo>
                <a:lnTo>
                  <a:pt x="2619" y="2718"/>
                </a:lnTo>
                <a:lnTo>
                  <a:pt x="2619" y="2720"/>
                </a:lnTo>
                <a:lnTo>
                  <a:pt x="2619" y="2722"/>
                </a:lnTo>
                <a:lnTo>
                  <a:pt x="2619" y="2724"/>
                </a:lnTo>
                <a:lnTo>
                  <a:pt x="2618" y="2724"/>
                </a:lnTo>
                <a:lnTo>
                  <a:pt x="2618" y="2726"/>
                </a:lnTo>
                <a:close/>
                <a:moveTo>
                  <a:pt x="2520" y="2726"/>
                </a:moveTo>
                <a:lnTo>
                  <a:pt x="2520" y="2724"/>
                </a:lnTo>
                <a:lnTo>
                  <a:pt x="2522" y="2722"/>
                </a:lnTo>
                <a:lnTo>
                  <a:pt x="2523" y="2724"/>
                </a:lnTo>
                <a:lnTo>
                  <a:pt x="2525" y="2724"/>
                </a:lnTo>
                <a:lnTo>
                  <a:pt x="2525" y="2722"/>
                </a:lnTo>
                <a:lnTo>
                  <a:pt x="2525" y="2720"/>
                </a:lnTo>
                <a:lnTo>
                  <a:pt x="2525" y="2718"/>
                </a:lnTo>
                <a:lnTo>
                  <a:pt x="2525" y="2716"/>
                </a:lnTo>
                <a:lnTo>
                  <a:pt x="2527" y="2714"/>
                </a:lnTo>
                <a:lnTo>
                  <a:pt x="2529" y="2714"/>
                </a:lnTo>
                <a:lnTo>
                  <a:pt x="2529" y="2716"/>
                </a:lnTo>
                <a:lnTo>
                  <a:pt x="2531" y="2716"/>
                </a:lnTo>
                <a:lnTo>
                  <a:pt x="2529" y="2718"/>
                </a:lnTo>
                <a:lnTo>
                  <a:pt x="2529" y="2720"/>
                </a:lnTo>
                <a:lnTo>
                  <a:pt x="2527" y="2720"/>
                </a:lnTo>
                <a:lnTo>
                  <a:pt x="2529" y="2722"/>
                </a:lnTo>
                <a:lnTo>
                  <a:pt x="2529" y="2724"/>
                </a:lnTo>
                <a:lnTo>
                  <a:pt x="2529" y="2726"/>
                </a:lnTo>
                <a:lnTo>
                  <a:pt x="2529" y="2728"/>
                </a:lnTo>
                <a:lnTo>
                  <a:pt x="2525" y="2728"/>
                </a:lnTo>
                <a:lnTo>
                  <a:pt x="2523" y="2728"/>
                </a:lnTo>
                <a:lnTo>
                  <a:pt x="2522" y="2726"/>
                </a:lnTo>
                <a:lnTo>
                  <a:pt x="2520" y="2726"/>
                </a:lnTo>
                <a:close/>
                <a:moveTo>
                  <a:pt x="2535" y="2707"/>
                </a:moveTo>
                <a:lnTo>
                  <a:pt x="2535" y="2709"/>
                </a:lnTo>
                <a:lnTo>
                  <a:pt x="2533" y="2707"/>
                </a:lnTo>
                <a:lnTo>
                  <a:pt x="2531" y="2705"/>
                </a:lnTo>
                <a:lnTo>
                  <a:pt x="2533" y="2705"/>
                </a:lnTo>
                <a:lnTo>
                  <a:pt x="2533" y="2703"/>
                </a:lnTo>
                <a:lnTo>
                  <a:pt x="2535" y="2701"/>
                </a:lnTo>
                <a:lnTo>
                  <a:pt x="2535" y="2703"/>
                </a:lnTo>
                <a:lnTo>
                  <a:pt x="2537" y="2705"/>
                </a:lnTo>
                <a:lnTo>
                  <a:pt x="2537" y="2707"/>
                </a:lnTo>
                <a:lnTo>
                  <a:pt x="2535" y="2707"/>
                </a:lnTo>
                <a:close/>
                <a:moveTo>
                  <a:pt x="2658" y="2724"/>
                </a:moveTo>
                <a:lnTo>
                  <a:pt x="2656" y="2724"/>
                </a:lnTo>
                <a:lnTo>
                  <a:pt x="2658" y="2722"/>
                </a:lnTo>
                <a:lnTo>
                  <a:pt x="2658" y="2720"/>
                </a:lnTo>
                <a:lnTo>
                  <a:pt x="2656" y="2718"/>
                </a:lnTo>
                <a:lnTo>
                  <a:pt x="2654" y="2718"/>
                </a:lnTo>
                <a:lnTo>
                  <a:pt x="2654" y="2716"/>
                </a:lnTo>
                <a:lnTo>
                  <a:pt x="2652" y="2714"/>
                </a:lnTo>
                <a:lnTo>
                  <a:pt x="2652" y="2713"/>
                </a:lnTo>
                <a:lnTo>
                  <a:pt x="2652" y="2711"/>
                </a:lnTo>
                <a:lnTo>
                  <a:pt x="2654" y="2711"/>
                </a:lnTo>
                <a:lnTo>
                  <a:pt x="2654" y="2709"/>
                </a:lnTo>
                <a:lnTo>
                  <a:pt x="2658" y="2713"/>
                </a:lnTo>
                <a:lnTo>
                  <a:pt x="2660" y="2711"/>
                </a:lnTo>
                <a:lnTo>
                  <a:pt x="2662" y="2709"/>
                </a:lnTo>
                <a:lnTo>
                  <a:pt x="2662" y="2705"/>
                </a:lnTo>
                <a:lnTo>
                  <a:pt x="2664" y="2701"/>
                </a:lnTo>
                <a:lnTo>
                  <a:pt x="2666" y="2699"/>
                </a:lnTo>
                <a:lnTo>
                  <a:pt x="2667" y="2699"/>
                </a:lnTo>
                <a:lnTo>
                  <a:pt x="2675" y="2703"/>
                </a:lnTo>
                <a:lnTo>
                  <a:pt x="2679" y="2705"/>
                </a:lnTo>
                <a:lnTo>
                  <a:pt x="2679" y="2707"/>
                </a:lnTo>
                <a:lnTo>
                  <a:pt x="2679" y="2714"/>
                </a:lnTo>
                <a:lnTo>
                  <a:pt x="2677" y="2714"/>
                </a:lnTo>
                <a:lnTo>
                  <a:pt x="2675" y="2714"/>
                </a:lnTo>
                <a:lnTo>
                  <a:pt x="2675" y="2716"/>
                </a:lnTo>
                <a:lnTo>
                  <a:pt x="2673" y="2716"/>
                </a:lnTo>
                <a:lnTo>
                  <a:pt x="2673" y="2714"/>
                </a:lnTo>
                <a:lnTo>
                  <a:pt x="2671" y="2716"/>
                </a:lnTo>
                <a:lnTo>
                  <a:pt x="2667" y="2718"/>
                </a:lnTo>
                <a:lnTo>
                  <a:pt x="2667" y="2720"/>
                </a:lnTo>
                <a:lnTo>
                  <a:pt x="2667" y="2718"/>
                </a:lnTo>
                <a:lnTo>
                  <a:pt x="2667" y="2714"/>
                </a:lnTo>
                <a:lnTo>
                  <a:pt x="2666" y="2716"/>
                </a:lnTo>
                <a:lnTo>
                  <a:pt x="2666" y="2718"/>
                </a:lnTo>
                <a:lnTo>
                  <a:pt x="2666" y="2720"/>
                </a:lnTo>
                <a:lnTo>
                  <a:pt x="2664" y="2720"/>
                </a:lnTo>
                <a:lnTo>
                  <a:pt x="2664" y="2722"/>
                </a:lnTo>
                <a:lnTo>
                  <a:pt x="2662" y="2722"/>
                </a:lnTo>
                <a:lnTo>
                  <a:pt x="2660" y="2724"/>
                </a:lnTo>
                <a:lnTo>
                  <a:pt x="2658" y="2724"/>
                </a:lnTo>
                <a:close/>
                <a:moveTo>
                  <a:pt x="2566" y="2705"/>
                </a:moveTo>
                <a:lnTo>
                  <a:pt x="2568" y="2705"/>
                </a:lnTo>
                <a:lnTo>
                  <a:pt x="2570" y="2705"/>
                </a:lnTo>
                <a:lnTo>
                  <a:pt x="2570" y="2707"/>
                </a:lnTo>
                <a:lnTo>
                  <a:pt x="2568" y="2707"/>
                </a:lnTo>
                <a:lnTo>
                  <a:pt x="2566" y="2709"/>
                </a:lnTo>
                <a:lnTo>
                  <a:pt x="2566" y="2711"/>
                </a:lnTo>
                <a:lnTo>
                  <a:pt x="2564" y="2711"/>
                </a:lnTo>
                <a:lnTo>
                  <a:pt x="2562" y="2711"/>
                </a:lnTo>
                <a:lnTo>
                  <a:pt x="2564" y="2713"/>
                </a:lnTo>
                <a:lnTo>
                  <a:pt x="2564" y="2714"/>
                </a:lnTo>
                <a:lnTo>
                  <a:pt x="2562" y="2714"/>
                </a:lnTo>
                <a:lnTo>
                  <a:pt x="2562" y="2716"/>
                </a:lnTo>
                <a:lnTo>
                  <a:pt x="2560" y="2714"/>
                </a:lnTo>
                <a:lnTo>
                  <a:pt x="2558" y="2713"/>
                </a:lnTo>
                <a:lnTo>
                  <a:pt x="2558" y="2711"/>
                </a:lnTo>
                <a:lnTo>
                  <a:pt x="2556" y="2714"/>
                </a:lnTo>
                <a:lnTo>
                  <a:pt x="2556" y="2716"/>
                </a:lnTo>
                <a:lnTo>
                  <a:pt x="2552" y="2714"/>
                </a:lnTo>
                <a:lnTo>
                  <a:pt x="2550" y="2713"/>
                </a:lnTo>
                <a:lnTo>
                  <a:pt x="2548" y="2713"/>
                </a:lnTo>
                <a:lnTo>
                  <a:pt x="2546" y="2714"/>
                </a:lnTo>
                <a:lnTo>
                  <a:pt x="2546" y="2713"/>
                </a:lnTo>
                <a:lnTo>
                  <a:pt x="2545" y="2711"/>
                </a:lnTo>
                <a:lnTo>
                  <a:pt x="2545" y="2709"/>
                </a:lnTo>
                <a:lnTo>
                  <a:pt x="2546" y="2705"/>
                </a:lnTo>
                <a:lnTo>
                  <a:pt x="2548" y="2707"/>
                </a:lnTo>
                <a:lnTo>
                  <a:pt x="2548" y="2709"/>
                </a:lnTo>
                <a:lnTo>
                  <a:pt x="2550" y="2709"/>
                </a:lnTo>
                <a:lnTo>
                  <a:pt x="2552" y="2709"/>
                </a:lnTo>
                <a:lnTo>
                  <a:pt x="2554" y="2709"/>
                </a:lnTo>
                <a:lnTo>
                  <a:pt x="2556" y="2709"/>
                </a:lnTo>
                <a:lnTo>
                  <a:pt x="2556" y="2707"/>
                </a:lnTo>
                <a:lnTo>
                  <a:pt x="2558" y="2707"/>
                </a:lnTo>
                <a:lnTo>
                  <a:pt x="2560" y="2705"/>
                </a:lnTo>
                <a:lnTo>
                  <a:pt x="2560" y="2703"/>
                </a:lnTo>
                <a:lnTo>
                  <a:pt x="2562" y="2701"/>
                </a:lnTo>
                <a:lnTo>
                  <a:pt x="2562" y="2699"/>
                </a:lnTo>
                <a:lnTo>
                  <a:pt x="2564" y="2699"/>
                </a:lnTo>
                <a:lnTo>
                  <a:pt x="2564" y="2703"/>
                </a:lnTo>
                <a:lnTo>
                  <a:pt x="2562" y="2705"/>
                </a:lnTo>
                <a:lnTo>
                  <a:pt x="2566" y="2705"/>
                </a:lnTo>
                <a:close/>
                <a:moveTo>
                  <a:pt x="2654" y="2693"/>
                </a:moveTo>
                <a:lnTo>
                  <a:pt x="2656" y="2695"/>
                </a:lnTo>
                <a:lnTo>
                  <a:pt x="2656" y="2693"/>
                </a:lnTo>
                <a:lnTo>
                  <a:pt x="2660" y="2693"/>
                </a:lnTo>
                <a:lnTo>
                  <a:pt x="2658" y="2695"/>
                </a:lnTo>
                <a:lnTo>
                  <a:pt x="2656" y="2697"/>
                </a:lnTo>
                <a:lnTo>
                  <a:pt x="2654" y="2697"/>
                </a:lnTo>
                <a:lnTo>
                  <a:pt x="2654" y="2695"/>
                </a:lnTo>
                <a:lnTo>
                  <a:pt x="2652" y="2695"/>
                </a:lnTo>
                <a:lnTo>
                  <a:pt x="2650" y="2693"/>
                </a:lnTo>
                <a:lnTo>
                  <a:pt x="2652" y="2691"/>
                </a:lnTo>
                <a:lnTo>
                  <a:pt x="2652" y="2693"/>
                </a:lnTo>
                <a:lnTo>
                  <a:pt x="2654" y="2693"/>
                </a:lnTo>
                <a:close/>
                <a:moveTo>
                  <a:pt x="2664" y="2695"/>
                </a:moveTo>
                <a:lnTo>
                  <a:pt x="2664" y="2697"/>
                </a:lnTo>
                <a:lnTo>
                  <a:pt x="2664" y="2693"/>
                </a:lnTo>
                <a:lnTo>
                  <a:pt x="2666" y="2691"/>
                </a:lnTo>
                <a:lnTo>
                  <a:pt x="2667" y="2693"/>
                </a:lnTo>
                <a:lnTo>
                  <a:pt x="2666" y="2693"/>
                </a:lnTo>
                <a:lnTo>
                  <a:pt x="2664" y="2695"/>
                </a:lnTo>
                <a:close/>
                <a:moveTo>
                  <a:pt x="2639" y="2697"/>
                </a:moveTo>
                <a:lnTo>
                  <a:pt x="2637" y="2699"/>
                </a:lnTo>
                <a:lnTo>
                  <a:pt x="2637" y="2697"/>
                </a:lnTo>
                <a:lnTo>
                  <a:pt x="2635" y="2695"/>
                </a:lnTo>
                <a:lnTo>
                  <a:pt x="2635" y="2693"/>
                </a:lnTo>
                <a:lnTo>
                  <a:pt x="2637" y="2691"/>
                </a:lnTo>
                <a:lnTo>
                  <a:pt x="2637" y="2693"/>
                </a:lnTo>
                <a:lnTo>
                  <a:pt x="2637" y="2695"/>
                </a:lnTo>
                <a:lnTo>
                  <a:pt x="2639" y="2695"/>
                </a:lnTo>
                <a:lnTo>
                  <a:pt x="2639" y="2697"/>
                </a:lnTo>
                <a:close/>
                <a:moveTo>
                  <a:pt x="1773" y="2695"/>
                </a:moveTo>
                <a:lnTo>
                  <a:pt x="1773" y="2697"/>
                </a:lnTo>
                <a:lnTo>
                  <a:pt x="1773" y="2699"/>
                </a:lnTo>
                <a:lnTo>
                  <a:pt x="1771" y="2699"/>
                </a:lnTo>
                <a:lnTo>
                  <a:pt x="1771" y="2701"/>
                </a:lnTo>
                <a:lnTo>
                  <a:pt x="1771" y="2703"/>
                </a:lnTo>
                <a:lnTo>
                  <a:pt x="1773" y="2705"/>
                </a:lnTo>
                <a:lnTo>
                  <a:pt x="1771" y="2707"/>
                </a:lnTo>
                <a:lnTo>
                  <a:pt x="1775" y="2707"/>
                </a:lnTo>
                <a:lnTo>
                  <a:pt x="1775" y="2709"/>
                </a:lnTo>
                <a:lnTo>
                  <a:pt x="1775" y="2711"/>
                </a:lnTo>
                <a:lnTo>
                  <a:pt x="1775" y="2713"/>
                </a:lnTo>
                <a:lnTo>
                  <a:pt x="1776" y="2713"/>
                </a:lnTo>
                <a:lnTo>
                  <a:pt x="1776" y="2714"/>
                </a:lnTo>
                <a:lnTo>
                  <a:pt x="1778" y="2716"/>
                </a:lnTo>
                <a:lnTo>
                  <a:pt x="1780" y="2716"/>
                </a:lnTo>
                <a:lnTo>
                  <a:pt x="1780" y="2718"/>
                </a:lnTo>
                <a:lnTo>
                  <a:pt x="1782" y="2720"/>
                </a:lnTo>
                <a:lnTo>
                  <a:pt x="1782" y="2722"/>
                </a:lnTo>
                <a:lnTo>
                  <a:pt x="1784" y="2724"/>
                </a:lnTo>
                <a:lnTo>
                  <a:pt x="1786" y="2726"/>
                </a:lnTo>
                <a:lnTo>
                  <a:pt x="1786" y="2728"/>
                </a:lnTo>
                <a:lnTo>
                  <a:pt x="1786" y="2730"/>
                </a:lnTo>
                <a:lnTo>
                  <a:pt x="1788" y="2732"/>
                </a:lnTo>
                <a:lnTo>
                  <a:pt x="1790" y="2732"/>
                </a:lnTo>
                <a:lnTo>
                  <a:pt x="1792" y="2732"/>
                </a:lnTo>
                <a:lnTo>
                  <a:pt x="1792" y="2734"/>
                </a:lnTo>
                <a:lnTo>
                  <a:pt x="1794" y="2736"/>
                </a:lnTo>
                <a:lnTo>
                  <a:pt x="1796" y="2736"/>
                </a:lnTo>
                <a:lnTo>
                  <a:pt x="1796" y="2737"/>
                </a:lnTo>
                <a:lnTo>
                  <a:pt x="1798" y="2739"/>
                </a:lnTo>
                <a:lnTo>
                  <a:pt x="1799" y="2741"/>
                </a:lnTo>
                <a:lnTo>
                  <a:pt x="1799" y="2743"/>
                </a:lnTo>
                <a:lnTo>
                  <a:pt x="1801" y="2743"/>
                </a:lnTo>
                <a:lnTo>
                  <a:pt x="1801" y="2741"/>
                </a:lnTo>
                <a:lnTo>
                  <a:pt x="1799" y="2739"/>
                </a:lnTo>
                <a:lnTo>
                  <a:pt x="1799" y="2737"/>
                </a:lnTo>
                <a:lnTo>
                  <a:pt x="1799" y="2736"/>
                </a:lnTo>
                <a:lnTo>
                  <a:pt x="1801" y="2736"/>
                </a:lnTo>
                <a:lnTo>
                  <a:pt x="1801" y="2734"/>
                </a:lnTo>
                <a:lnTo>
                  <a:pt x="1803" y="2732"/>
                </a:lnTo>
                <a:lnTo>
                  <a:pt x="1805" y="2730"/>
                </a:lnTo>
                <a:lnTo>
                  <a:pt x="1807" y="2730"/>
                </a:lnTo>
                <a:lnTo>
                  <a:pt x="1809" y="2728"/>
                </a:lnTo>
                <a:lnTo>
                  <a:pt x="1811" y="2726"/>
                </a:lnTo>
                <a:lnTo>
                  <a:pt x="1813" y="2726"/>
                </a:lnTo>
                <a:lnTo>
                  <a:pt x="1815" y="2726"/>
                </a:lnTo>
                <a:lnTo>
                  <a:pt x="1817" y="2726"/>
                </a:lnTo>
                <a:lnTo>
                  <a:pt x="1819" y="2728"/>
                </a:lnTo>
                <a:lnTo>
                  <a:pt x="1821" y="2730"/>
                </a:lnTo>
                <a:lnTo>
                  <a:pt x="1819" y="2734"/>
                </a:lnTo>
                <a:lnTo>
                  <a:pt x="1817" y="2734"/>
                </a:lnTo>
                <a:lnTo>
                  <a:pt x="1817" y="2736"/>
                </a:lnTo>
                <a:lnTo>
                  <a:pt x="1817" y="2737"/>
                </a:lnTo>
                <a:lnTo>
                  <a:pt x="1815" y="2739"/>
                </a:lnTo>
                <a:lnTo>
                  <a:pt x="1815" y="2743"/>
                </a:lnTo>
                <a:lnTo>
                  <a:pt x="1815" y="2745"/>
                </a:lnTo>
                <a:lnTo>
                  <a:pt x="1815" y="2747"/>
                </a:lnTo>
                <a:lnTo>
                  <a:pt x="1815" y="2749"/>
                </a:lnTo>
                <a:lnTo>
                  <a:pt x="1815" y="2751"/>
                </a:lnTo>
                <a:lnTo>
                  <a:pt x="1815" y="2753"/>
                </a:lnTo>
                <a:lnTo>
                  <a:pt x="1815" y="2755"/>
                </a:lnTo>
                <a:lnTo>
                  <a:pt x="1815" y="2757"/>
                </a:lnTo>
                <a:lnTo>
                  <a:pt x="1813" y="2759"/>
                </a:lnTo>
                <a:lnTo>
                  <a:pt x="1815" y="2761"/>
                </a:lnTo>
                <a:lnTo>
                  <a:pt x="1815" y="2762"/>
                </a:lnTo>
                <a:lnTo>
                  <a:pt x="1813" y="2764"/>
                </a:lnTo>
                <a:lnTo>
                  <a:pt x="1811" y="2764"/>
                </a:lnTo>
                <a:lnTo>
                  <a:pt x="1809" y="2764"/>
                </a:lnTo>
                <a:lnTo>
                  <a:pt x="1807" y="2764"/>
                </a:lnTo>
                <a:lnTo>
                  <a:pt x="1807" y="2762"/>
                </a:lnTo>
                <a:lnTo>
                  <a:pt x="1805" y="2764"/>
                </a:lnTo>
                <a:lnTo>
                  <a:pt x="1801" y="2762"/>
                </a:lnTo>
                <a:lnTo>
                  <a:pt x="1801" y="2761"/>
                </a:lnTo>
                <a:lnTo>
                  <a:pt x="1799" y="2759"/>
                </a:lnTo>
                <a:lnTo>
                  <a:pt x="1798" y="2757"/>
                </a:lnTo>
                <a:lnTo>
                  <a:pt x="1798" y="2755"/>
                </a:lnTo>
                <a:lnTo>
                  <a:pt x="1798" y="2753"/>
                </a:lnTo>
                <a:lnTo>
                  <a:pt x="1798" y="2751"/>
                </a:lnTo>
                <a:lnTo>
                  <a:pt x="1799" y="2749"/>
                </a:lnTo>
                <a:lnTo>
                  <a:pt x="1796" y="2747"/>
                </a:lnTo>
                <a:lnTo>
                  <a:pt x="1796" y="2743"/>
                </a:lnTo>
                <a:lnTo>
                  <a:pt x="1794" y="2743"/>
                </a:lnTo>
                <a:lnTo>
                  <a:pt x="1794" y="2745"/>
                </a:lnTo>
                <a:lnTo>
                  <a:pt x="1796" y="2747"/>
                </a:lnTo>
                <a:lnTo>
                  <a:pt x="1796" y="2749"/>
                </a:lnTo>
                <a:lnTo>
                  <a:pt x="1796" y="2751"/>
                </a:lnTo>
                <a:lnTo>
                  <a:pt x="1796" y="2753"/>
                </a:lnTo>
                <a:lnTo>
                  <a:pt x="1794" y="2755"/>
                </a:lnTo>
                <a:lnTo>
                  <a:pt x="1794" y="2757"/>
                </a:lnTo>
                <a:lnTo>
                  <a:pt x="1792" y="2759"/>
                </a:lnTo>
                <a:lnTo>
                  <a:pt x="1790" y="2761"/>
                </a:lnTo>
                <a:lnTo>
                  <a:pt x="1792" y="2761"/>
                </a:lnTo>
                <a:lnTo>
                  <a:pt x="1792" y="2762"/>
                </a:lnTo>
                <a:lnTo>
                  <a:pt x="1794" y="2762"/>
                </a:lnTo>
                <a:lnTo>
                  <a:pt x="1796" y="2764"/>
                </a:lnTo>
                <a:lnTo>
                  <a:pt x="1798" y="2764"/>
                </a:lnTo>
                <a:lnTo>
                  <a:pt x="1798" y="2766"/>
                </a:lnTo>
                <a:lnTo>
                  <a:pt x="1796" y="2766"/>
                </a:lnTo>
                <a:lnTo>
                  <a:pt x="1794" y="2768"/>
                </a:lnTo>
                <a:lnTo>
                  <a:pt x="1796" y="2770"/>
                </a:lnTo>
                <a:lnTo>
                  <a:pt x="1798" y="2772"/>
                </a:lnTo>
                <a:lnTo>
                  <a:pt x="1799" y="2774"/>
                </a:lnTo>
                <a:lnTo>
                  <a:pt x="1799" y="2776"/>
                </a:lnTo>
                <a:lnTo>
                  <a:pt x="1801" y="2774"/>
                </a:lnTo>
                <a:lnTo>
                  <a:pt x="1801" y="2772"/>
                </a:lnTo>
                <a:lnTo>
                  <a:pt x="1801" y="2770"/>
                </a:lnTo>
                <a:lnTo>
                  <a:pt x="1801" y="2768"/>
                </a:lnTo>
                <a:lnTo>
                  <a:pt x="1803" y="2768"/>
                </a:lnTo>
                <a:lnTo>
                  <a:pt x="1807" y="2768"/>
                </a:lnTo>
                <a:lnTo>
                  <a:pt x="1809" y="2768"/>
                </a:lnTo>
                <a:lnTo>
                  <a:pt x="1813" y="2768"/>
                </a:lnTo>
                <a:lnTo>
                  <a:pt x="1815" y="2768"/>
                </a:lnTo>
                <a:lnTo>
                  <a:pt x="1817" y="2770"/>
                </a:lnTo>
                <a:lnTo>
                  <a:pt x="1819" y="2772"/>
                </a:lnTo>
                <a:lnTo>
                  <a:pt x="1821" y="2774"/>
                </a:lnTo>
                <a:lnTo>
                  <a:pt x="1823" y="2774"/>
                </a:lnTo>
                <a:lnTo>
                  <a:pt x="1824" y="2774"/>
                </a:lnTo>
                <a:lnTo>
                  <a:pt x="1826" y="2776"/>
                </a:lnTo>
                <a:lnTo>
                  <a:pt x="1824" y="2778"/>
                </a:lnTo>
                <a:lnTo>
                  <a:pt x="1823" y="2776"/>
                </a:lnTo>
                <a:lnTo>
                  <a:pt x="1821" y="2776"/>
                </a:lnTo>
                <a:lnTo>
                  <a:pt x="1819" y="2776"/>
                </a:lnTo>
                <a:lnTo>
                  <a:pt x="1817" y="2778"/>
                </a:lnTo>
                <a:lnTo>
                  <a:pt x="1817" y="2780"/>
                </a:lnTo>
                <a:lnTo>
                  <a:pt x="1817" y="2782"/>
                </a:lnTo>
                <a:lnTo>
                  <a:pt x="1815" y="2784"/>
                </a:lnTo>
                <a:lnTo>
                  <a:pt x="1815" y="2785"/>
                </a:lnTo>
                <a:lnTo>
                  <a:pt x="1813" y="2787"/>
                </a:lnTo>
                <a:lnTo>
                  <a:pt x="1813" y="2789"/>
                </a:lnTo>
                <a:lnTo>
                  <a:pt x="1815" y="2791"/>
                </a:lnTo>
                <a:lnTo>
                  <a:pt x="1815" y="2789"/>
                </a:lnTo>
                <a:lnTo>
                  <a:pt x="1817" y="2787"/>
                </a:lnTo>
                <a:lnTo>
                  <a:pt x="1819" y="2785"/>
                </a:lnTo>
                <a:lnTo>
                  <a:pt x="1821" y="2785"/>
                </a:lnTo>
                <a:lnTo>
                  <a:pt x="1823" y="2785"/>
                </a:lnTo>
                <a:lnTo>
                  <a:pt x="1824" y="2785"/>
                </a:lnTo>
                <a:lnTo>
                  <a:pt x="1826" y="2785"/>
                </a:lnTo>
                <a:lnTo>
                  <a:pt x="1828" y="2784"/>
                </a:lnTo>
                <a:lnTo>
                  <a:pt x="1828" y="2782"/>
                </a:lnTo>
                <a:lnTo>
                  <a:pt x="1828" y="2780"/>
                </a:lnTo>
                <a:lnTo>
                  <a:pt x="1830" y="2778"/>
                </a:lnTo>
                <a:lnTo>
                  <a:pt x="1832" y="2780"/>
                </a:lnTo>
                <a:lnTo>
                  <a:pt x="1834" y="2780"/>
                </a:lnTo>
                <a:lnTo>
                  <a:pt x="1836" y="2782"/>
                </a:lnTo>
                <a:lnTo>
                  <a:pt x="1836" y="2784"/>
                </a:lnTo>
                <a:lnTo>
                  <a:pt x="1836" y="2787"/>
                </a:lnTo>
                <a:lnTo>
                  <a:pt x="1834" y="2791"/>
                </a:lnTo>
                <a:lnTo>
                  <a:pt x="1836" y="2797"/>
                </a:lnTo>
                <a:lnTo>
                  <a:pt x="1838" y="2803"/>
                </a:lnTo>
                <a:lnTo>
                  <a:pt x="1838" y="2805"/>
                </a:lnTo>
                <a:lnTo>
                  <a:pt x="1836" y="2807"/>
                </a:lnTo>
                <a:lnTo>
                  <a:pt x="1834" y="2807"/>
                </a:lnTo>
                <a:lnTo>
                  <a:pt x="1830" y="2805"/>
                </a:lnTo>
                <a:lnTo>
                  <a:pt x="1828" y="2805"/>
                </a:lnTo>
                <a:lnTo>
                  <a:pt x="1826" y="2803"/>
                </a:lnTo>
                <a:lnTo>
                  <a:pt x="1824" y="2803"/>
                </a:lnTo>
                <a:lnTo>
                  <a:pt x="1823" y="2803"/>
                </a:lnTo>
                <a:lnTo>
                  <a:pt x="1819" y="2803"/>
                </a:lnTo>
                <a:lnTo>
                  <a:pt x="1817" y="2803"/>
                </a:lnTo>
                <a:lnTo>
                  <a:pt x="1815" y="2803"/>
                </a:lnTo>
                <a:lnTo>
                  <a:pt x="1813" y="2803"/>
                </a:lnTo>
                <a:lnTo>
                  <a:pt x="1811" y="2803"/>
                </a:lnTo>
                <a:lnTo>
                  <a:pt x="1809" y="2803"/>
                </a:lnTo>
                <a:lnTo>
                  <a:pt x="1807" y="2803"/>
                </a:lnTo>
                <a:lnTo>
                  <a:pt x="1805" y="2803"/>
                </a:lnTo>
                <a:lnTo>
                  <a:pt x="1803" y="2803"/>
                </a:lnTo>
                <a:lnTo>
                  <a:pt x="1801" y="2803"/>
                </a:lnTo>
                <a:lnTo>
                  <a:pt x="1799" y="2801"/>
                </a:lnTo>
                <a:lnTo>
                  <a:pt x="1796" y="2801"/>
                </a:lnTo>
                <a:lnTo>
                  <a:pt x="1794" y="2801"/>
                </a:lnTo>
                <a:lnTo>
                  <a:pt x="1792" y="2801"/>
                </a:lnTo>
                <a:lnTo>
                  <a:pt x="1790" y="2801"/>
                </a:lnTo>
                <a:lnTo>
                  <a:pt x="1788" y="2799"/>
                </a:lnTo>
                <a:lnTo>
                  <a:pt x="1784" y="2799"/>
                </a:lnTo>
                <a:lnTo>
                  <a:pt x="1782" y="2797"/>
                </a:lnTo>
                <a:lnTo>
                  <a:pt x="1780" y="2797"/>
                </a:lnTo>
                <a:lnTo>
                  <a:pt x="1778" y="2795"/>
                </a:lnTo>
                <a:lnTo>
                  <a:pt x="1776" y="2795"/>
                </a:lnTo>
                <a:lnTo>
                  <a:pt x="1775" y="2793"/>
                </a:lnTo>
                <a:lnTo>
                  <a:pt x="1773" y="2793"/>
                </a:lnTo>
                <a:lnTo>
                  <a:pt x="1769" y="2791"/>
                </a:lnTo>
                <a:lnTo>
                  <a:pt x="1769" y="2789"/>
                </a:lnTo>
                <a:lnTo>
                  <a:pt x="1767" y="2789"/>
                </a:lnTo>
                <a:lnTo>
                  <a:pt x="1765" y="2789"/>
                </a:lnTo>
                <a:lnTo>
                  <a:pt x="1763" y="2789"/>
                </a:lnTo>
                <a:lnTo>
                  <a:pt x="1759" y="2787"/>
                </a:lnTo>
                <a:lnTo>
                  <a:pt x="1757" y="2787"/>
                </a:lnTo>
                <a:lnTo>
                  <a:pt x="1755" y="2785"/>
                </a:lnTo>
                <a:lnTo>
                  <a:pt x="1751" y="2785"/>
                </a:lnTo>
                <a:lnTo>
                  <a:pt x="1750" y="2784"/>
                </a:lnTo>
                <a:lnTo>
                  <a:pt x="1748" y="2784"/>
                </a:lnTo>
                <a:lnTo>
                  <a:pt x="1748" y="2782"/>
                </a:lnTo>
                <a:lnTo>
                  <a:pt x="1746" y="2782"/>
                </a:lnTo>
                <a:lnTo>
                  <a:pt x="1744" y="2782"/>
                </a:lnTo>
                <a:lnTo>
                  <a:pt x="1744" y="2780"/>
                </a:lnTo>
                <a:lnTo>
                  <a:pt x="1742" y="2780"/>
                </a:lnTo>
                <a:lnTo>
                  <a:pt x="1740" y="2778"/>
                </a:lnTo>
                <a:lnTo>
                  <a:pt x="1738" y="2776"/>
                </a:lnTo>
                <a:lnTo>
                  <a:pt x="1736" y="2776"/>
                </a:lnTo>
                <a:lnTo>
                  <a:pt x="1736" y="2774"/>
                </a:lnTo>
                <a:lnTo>
                  <a:pt x="1734" y="2774"/>
                </a:lnTo>
                <a:lnTo>
                  <a:pt x="1732" y="2772"/>
                </a:lnTo>
                <a:lnTo>
                  <a:pt x="1730" y="2768"/>
                </a:lnTo>
                <a:lnTo>
                  <a:pt x="1728" y="2766"/>
                </a:lnTo>
                <a:lnTo>
                  <a:pt x="1727" y="2764"/>
                </a:lnTo>
                <a:lnTo>
                  <a:pt x="1725" y="2762"/>
                </a:lnTo>
                <a:lnTo>
                  <a:pt x="1725" y="2761"/>
                </a:lnTo>
                <a:lnTo>
                  <a:pt x="1723" y="2759"/>
                </a:lnTo>
                <a:lnTo>
                  <a:pt x="1721" y="2757"/>
                </a:lnTo>
                <a:lnTo>
                  <a:pt x="1719" y="2755"/>
                </a:lnTo>
                <a:lnTo>
                  <a:pt x="1719" y="2753"/>
                </a:lnTo>
                <a:lnTo>
                  <a:pt x="1717" y="2753"/>
                </a:lnTo>
                <a:lnTo>
                  <a:pt x="1715" y="2751"/>
                </a:lnTo>
                <a:lnTo>
                  <a:pt x="1713" y="2749"/>
                </a:lnTo>
                <a:lnTo>
                  <a:pt x="1711" y="2747"/>
                </a:lnTo>
                <a:lnTo>
                  <a:pt x="1709" y="2745"/>
                </a:lnTo>
                <a:lnTo>
                  <a:pt x="1709" y="2743"/>
                </a:lnTo>
                <a:lnTo>
                  <a:pt x="1707" y="2743"/>
                </a:lnTo>
                <a:lnTo>
                  <a:pt x="1707" y="2739"/>
                </a:lnTo>
                <a:lnTo>
                  <a:pt x="1705" y="2737"/>
                </a:lnTo>
                <a:lnTo>
                  <a:pt x="1703" y="2736"/>
                </a:lnTo>
                <a:lnTo>
                  <a:pt x="1702" y="2734"/>
                </a:lnTo>
                <a:lnTo>
                  <a:pt x="1702" y="2732"/>
                </a:lnTo>
                <a:lnTo>
                  <a:pt x="1703" y="2734"/>
                </a:lnTo>
                <a:lnTo>
                  <a:pt x="1705" y="2734"/>
                </a:lnTo>
                <a:lnTo>
                  <a:pt x="1705" y="2736"/>
                </a:lnTo>
                <a:lnTo>
                  <a:pt x="1705" y="2737"/>
                </a:lnTo>
                <a:lnTo>
                  <a:pt x="1707" y="2737"/>
                </a:lnTo>
                <a:lnTo>
                  <a:pt x="1709" y="2737"/>
                </a:lnTo>
                <a:lnTo>
                  <a:pt x="1711" y="2739"/>
                </a:lnTo>
                <a:lnTo>
                  <a:pt x="1711" y="2737"/>
                </a:lnTo>
                <a:lnTo>
                  <a:pt x="1713" y="2737"/>
                </a:lnTo>
                <a:lnTo>
                  <a:pt x="1713" y="2739"/>
                </a:lnTo>
                <a:lnTo>
                  <a:pt x="1715" y="2739"/>
                </a:lnTo>
                <a:lnTo>
                  <a:pt x="1717" y="2739"/>
                </a:lnTo>
                <a:lnTo>
                  <a:pt x="1719" y="2739"/>
                </a:lnTo>
                <a:lnTo>
                  <a:pt x="1721" y="2739"/>
                </a:lnTo>
                <a:lnTo>
                  <a:pt x="1723" y="2739"/>
                </a:lnTo>
                <a:lnTo>
                  <a:pt x="1725" y="2739"/>
                </a:lnTo>
                <a:lnTo>
                  <a:pt x="1727" y="2739"/>
                </a:lnTo>
                <a:lnTo>
                  <a:pt x="1727" y="2737"/>
                </a:lnTo>
                <a:lnTo>
                  <a:pt x="1728" y="2737"/>
                </a:lnTo>
                <a:lnTo>
                  <a:pt x="1730" y="2737"/>
                </a:lnTo>
                <a:lnTo>
                  <a:pt x="1732" y="2737"/>
                </a:lnTo>
                <a:lnTo>
                  <a:pt x="1734" y="2737"/>
                </a:lnTo>
                <a:lnTo>
                  <a:pt x="1736" y="2736"/>
                </a:lnTo>
                <a:lnTo>
                  <a:pt x="1738" y="2736"/>
                </a:lnTo>
                <a:lnTo>
                  <a:pt x="1738" y="2734"/>
                </a:lnTo>
                <a:lnTo>
                  <a:pt x="1738" y="2732"/>
                </a:lnTo>
                <a:lnTo>
                  <a:pt x="1738" y="2730"/>
                </a:lnTo>
                <a:lnTo>
                  <a:pt x="1740" y="2728"/>
                </a:lnTo>
                <a:lnTo>
                  <a:pt x="1742" y="2726"/>
                </a:lnTo>
                <a:lnTo>
                  <a:pt x="1744" y="2726"/>
                </a:lnTo>
                <a:lnTo>
                  <a:pt x="1746" y="2724"/>
                </a:lnTo>
                <a:lnTo>
                  <a:pt x="1746" y="2722"/>
                </a:lnTo>
                <a:lnTo>
                  <a:pt x="1746" y="2720"/>
                </a:lnTo>
                <a:lnTo>
                  <a:pt x="1748" y="2720"/>
                </a:lnTo>
                <a:lnTo>
                  <a:pt x="1748" y="2718"/>
                </a:lnTo>
                <a:lnTo>
                  <a:pt x="1748" y="2716"/>
                </a:lnTo>
                <a:lnTo>
                  <a:pt x="1748" y="2714"/>
                </a:lnTo>
                <a:lnTo>
                  <a:pt x="1746" y="2714"/>
                </a:lnTo>
                <a:lnTo>
                  <a:pt x="1748" y="2713"/>
                </a:lnTo>
                <a:lnTo>
                  <a:pt x="1750" y="2711"/>
                </a:lnTo>
                <a:lnTo>
                  <a:pt x="1750" y="2709"/>
                </a:lnTo>
                <a:lnTo>
                  <a:pt x="1750" y="2707"/>
                </a:lnTo>
                <a:lnTo>
                  <a:pt x="1750" y="2705"/>
                </a:lnTo>
                <a:lnTo>
                  <a:pt x="1750" y="2703"/>
                </a:lnTo>
                <a:lnTo>
                  <a:pt x="1751" y="2701"/>
                </a:lnTo>
                <a:lnTo>
                  <a:pt x="1753" y="2699"/>
                </a:lnTo>
                <a:lnTo>
                  <a:pt x="1757" y="2699"/>
                </a:lnTo>
                <a:lnTo>
                  <a:pt x="1759" y="2699"/>
                </a:lnTo>
                <a:lnTo>
                  <a:pt x="1759" y="2697"/>
                </a:lnTo>
                <a:lnTo>
                  <a:pt x="1761" y="2697"/>
                </a:lnTo>
                <a:lnTo>
                  <a:pt x="1761" y="2695"/>
                </a:lnTo>
                <a:lnTo>
                  <a:pt x="1763" y="2695"/>
                </a:lnTo>
                <a:lnTo>
                  <a:pt x="1763" y="2693"/>
                </a:lnTo>
                <a:lnTo>
                  <a:pt x="1765" y="2693"/>
                </a:lnTo>
                <a:lnTo>
                  <a:pt x="1769" y="2693"/>
                </a:lnTo>
                <a:lnTo>
                  <a:pt x="1771" y="2693"/>
                </a:lnTo>
                <a:lnTo>
                  <a:pt x="1771" y="2691"/>
                </a:lnTo>
                <a:lnTo>
                  <a:pt x="1773" y="2691"/>
                </a:lnTo>
                <a:lnTo>
                  <a:pt x="1775" y="2691"/>
                </a:lnTo>
                <a:lnTo>
                  <a:pt x="1773" y="2691"/>
                </a:lnTo>
                <a:lnTo>
                  <a:pt x="1773" y="2695"/>
                </a:lnTo>
                <a:close/>
                <a:moveTo>
                  <a:pt x="2990" y="2695"/>
                </a:moveTo>
                <a:lnTo>
                  <a:pt x="2990" y="2697"/>
                </a:lnTo>
                <a:lnTo>
                  <a:pt x="2988" y="2695"/>
                </a:lnTo>
                <a:lnTo>
                  <a:pt x="2988" y="2693"/>
                </a:lnTo>
                <a:lnTo>
                  <a:pt x="2988" y="2689"/>
                </a:lnTo>
                <a:lnTo>
                  <a:pt x="2990" y="2689"/>
                </a:lnTo>
                <a:lnTo>
                  <a:pt x="2990" y="2691"/>
                </a:lnTo>
                <a:lnTo>
                  <a:pt x="2990" y="2693"/>
                </a:lnTo>
                <a:lnTo>
                  <a:pt x="2990" y="2695"/>
                </a:lnTo>
                <a:close/>
                <a:moveTo>
                  <a:pt x="2733" y="2688"/>
                </a:moveTo>
                <a:lnTo>
                  <a:pt x="2740" y="2697"/>
                </a:lnTo>
                <a:lnTo>
                  <a:pt x="2752" y="2695"/>
                </a:lnTo>
                <a:lnTo>
                  <a:pt x="2762" y="2688"/>
                </a:lnTo>
                <a:lnTo>
                  <a:pt x="2773" y="2688"/>
                </a:lnTo>
                <a:lnTo>
                  <a:pt x="2785" y="2701"/>
                </a:lnTo>
                <a:lnTo>
                  <a:pt x="2788" y="2711"/>
                </a:lnTo>
                <a:lnTo>
                  <a:pt x="2785" y="2716"/>
                </a:lnTo>
                <a:lnTo>
                  <a:pt x="2788" y="2724"/>
                </a:lnTo>
                <a:lnTo>
                  <a:pt x="2787" y="2726"/>
                </a:lnTo>
                <a:lnTo>
                  <a:pt x="2788" y="2726"/>
                </a:lnTo>
                <a:lnTo>
                  <a:pt x="2787" y="2728"/>
                </a:lnTo>
                <a:lnTo>
                  <a:pt x="2785" y="2728"/>
                </a:lnTo>
                <a:lnTo>
                  <a:pt x="2783" y="2728"/>
                </a:lnTo>
                <a:lnTo>
                  <a:pt x="2783" y="2726"/>
                </a:lnTo>
                <a:lnTo>
                  <a:pt x="2781" y="2724"/>
                </a:lnTo>
                <a:lnTo>
                  <a:pt x="2779" y="2724"/>
                </a:lnTo>
                <a:lnTo>
                  <a:pt x="2777" y="2724"/>
                </a:lnTo>
                <a:lnTo>
                  <a:pt x="2777" y="2722"/>
                </a:lnTo>
                <a:lnTo>
                  <a:pt x="2775" y="2724"/>
                </a:lnTo>
                <a:lnTo>
                  <a:pt x="2773" y="2724"/>
                </a:lnTo>
                <a:lnTo>
                  <a:pt x="2771" y="2726"/>
                </a:lnTo>
                <a:lnTo>
                  <a:pt x="2769" y="2726"/>
                </a:lnTo>
                <a:lnTo>
                  <a:pt x="2769" y="2728"/>
                </a:lnTo>
                <a:lnTo>
                  <a:pt x="2767" y="2728"/>
                </a:lnTo>
                <a:lnTo>
                  <a:pt x="2767" y="2730"/>
                </a:lnTo>
                <a:lnTo>
                  <a:pt x="2765" y="2732"/>
                </a:lnTo>
                <a:lnTo>
                  <a:pt x="2763" y="2732"/>
                </a:lnTo>
                <a:lnTo>
                  <a:pt x="2763" y="2736"/>
                </a:lnTo>
                <a:lnTo>
                  <a:pt x="2762" y="2737"/>
                </a:lnTo>
                <a:lnTo>
                  <a:pt x="2760" y="2737"/>
                </a:lnTo>
                <a:lnTo>
                  <a:pt x="2760" y="2739"/>
                </a:lnTo>
                <a:lnTo>
                  <a:pt x="2760" y="2749"/>
                </a:lnTo>
                <a:lnTo>
                  <a:pt x="2765" y="2753"/>
                </a:lnTo>
                <a:lnTo>
                  <a:pt x="2763" y="2755"/>
                </a:lnTo>
                <a:lnTo>
                  <a:pt x="2756" y="2751"/>
                </a:lnTo>
                <a:lnTo>
                  <a:pt x="2754" y="2751"/>
                </a:lnTo>
                <a:lnTo>
                  <a:pt x="2754" y="2749"/>
                </a:lnTo>
                <a:lnTo>
                  <a:pt x="2752" y="2749"/>
                </a:lnTo>
                <a:lnTo>
                  <a:pt x="2752" y="2747"/>
                </a:lnTo>
                <a:lnTo>
                  <a:pt x="2754" y="2743"/>
                </a:lnTo>
                <a:lnTo>
                  <a:pt x="2750" y="2736"/>
                </a:lnTo>
                <a:lnTo>
                  <a:pt x="2744" y="2736"/>
                </a:lnTo>
                <a:lnTo>
                  <a:pt x="2739" y="2736"/>
                </a:lnTo>
                <a:lnTo>
                  <a:pt x="2737" y="2737"/>
                </a:lnTo>
                <a:lnTo>
                  <a:pt x="2733" y="2743"/>
                </a:lnTo>
                <a:lnTo>
                  <a:pt x="2731" y="2741"/>
                </a:lnTo>
                <a:lnTo>
                  <a:pt x="2729" y="2741"/>
                </a:lnTo>
                <a:lnTo>
                  <a:pt x="2727" y="2741"/>
                </a:lnTo>
                <a:lnTo>
                  <a:pt x="2725" y="2741"/>
                </a:lnTo>
                <a:lnTo>
                  <a:pt x="2723" y="2739"/>
                </a:lnTo>
                <a:lnTo>
                  <a:pt x="2721" y="2739"/>
                </a:lnTo>
                <a:lnTo>
                  <a:pt x="2717" y="2739"/>
                </a:lnTo>
                <a:lnTo>
                  <a:pt x="2706" y="2737"/>
                </a:lnTo>
                <a:lnTo>
                  <a:pt x="2692" y="2736"/>
                </a:lnTo>
                <a:lnTo>
                  <a:pt x="2690" y="2734"/>
                </a:lnTo>
                <a:lnTo>
                  <a:pt x="2689" y="2734"/>
                </a:lnTo>
                <a:lnTo>
                  <a:pt x="2687" y="2734"/>
                </a:lnTo>
                <a:lnTo>
                  <a:pt x="2685" y="2734"/>
                </a:lnTo>
                <a:lnTo>
                  <a:pt x="2679" y="2734"/>
                </a:lnTo>
                <a:lnTo>
                  <a:pt x="2671" y="2734"/>
                </a:lnTo>
                <a:lnTo>
                  <a:pt x="2667" y="2734"/>
                </a:lnTo>
                <a:lnTo>
                  <a:pt x="2666" y="2732"/>
                </a:lnTo>
                <a:lnTo>
                  <a:pt x="2667" y="2732"/>
                </a:lnTo>
                <a:lnTo>
                  <a:pt x="2669" y="2732"/>
                </a:lnTo>
                <a:lnTo>
                  <a:pt x="2669" y="2730"/>
                </a:lnTo>
                <a:lnTo>
                  <a:pt x="2671" y="2730"/>
                </a:lnTo>
                <a:lnTo>
                  <a:pt x="2675" y="2730"/>
                </a:lnTo>
                <a:lnTo>
                  <a:pt x="2677" y="2730"/>
                </a:lnTo>
                <a:lnTo>
                  <a:pt x="2679" y="2728"/>
                </a:lnTo>
                <a:lnTo>
                  <a:pt x="2681" y="2726"/>
                </a:lnTo>
                <a:lnTo>
                  <a:pt x="2683" y="2724"/>
                </a:lnTo>
                <a:lnTo>
                  <a:pt x="2685" y="2724"/>
                </a:lnTo>
                <a:lnTo>
                  <a:pt x="2687" y="2724"/>
                </a:lnTo>
                <a:lnTo>
                  <a:pt x="2689" y="2724"/>
                </a:lnTo>
                <a:lnTo>
                  <a:pt x="2690" y="2722"/>
                </a:lnTo>
                <a:lnTo>
                  <a:pt x="2690" y="2720"/>
                </a:lnTo>
                <a:lnTo>
                  <a:pt x="2692" y="2718"/>
                </a:lnTo>
                <a:lnTo>
                  <a:pt x="2700" y="2716"/>
                </a:lnTo>
                <a:lnTo>
                  <a:pt x="2706" y="2711"/>
                </a:lnTo>
                <a:lnTo>
                  <a:pt x="2714" y="2720"/>
                </a:lnTo>
                <a:lnTo>
                  <a:pt x="2719" y="2720"/>
                </a:lnTo>
                <a:lnTo>
                  <a:pt x="2719" y="2713"/>
                </a:lnTo>
                <a:lnTo>
                  <a:pt x="2714" y="2707"/>
                </a:lnTo>
                <a:lnTo>
                  <a:pt x="2719" y="2697"/>
                </a:lnTo>
                <a:lnTo>
                  <a:pt x="2733" y="2688"/>
                </a:lnTo>
                <a:close/>
                <a:moveTo>
                  <a:pt x="2558" y="2693"/>
                </a:moveTo>
                <a:lnTo>
                  <a:pt x="2560" y="2695"/>
                </a:lnTo>
                <a:lnTo>
                  <a:pt x="2562" y="2695"/>
                </a:lnTo>
                <a:lnTo>
                  <a:pt x="2560" y="2697"/>
                </a:lnTo>
                <a:lnTo>
                  <a:pt x="2558" y="2697"/>
                </a:lnTo>
                <a:lnTo>
                  <a:pt x="2556" y="2697"/>
                </a:lnTo>
                <a:lnTo>
                  <a:pt x="2554" y="2697"/>
                </a:lnTo>
                <a:lnTo>
                  <a:pt x="2552" y="2697"/>
                </a:lnTo>
                <a:lnTo>
                  <a:pt x="2552" y="2693"/>
                </a:lnTo>
                <a:lnTo>
                  <a:pt x="2550" y="2693"/>
                </a:lnTo>
                <a:lnTo>
                  <a:pt x="2548" y="2695"/>
                </a:lnTo>
                <a:lnTo>
                  <a:pt x="2548" y="2697"/>
                </a:lnTo>
                <a:lnTo>
                  <a:pt x="2546" y="2699"/>
                </a:lnTo>
                <a:lnTo>
                  <a:pt x="2546" y="2701"/>
                </a:lnTo>
                <a:lnTo>
                  <a:pt x="2546" y="2703"/>
                </a:lnTo>
                <a:lnTo>
                  <a:pt x="2545" y="2703"/>
                </a:lnTo>
                <a:lnTo>
                  <a:pt x="2545" y="2701"/>
                </a:lnTo>
                <a:lnTo>
                  <a:pt x="2543" y="2701"/>
                </a:lnTo>
                <a:lnTo>
                  <a:pt x="2545" y="2699"/>
                </a:lnTo>
                <a:lnTo>
                  <a:pt x="2546" y="2697"/>
                </a:lnTo>
                <a:lnTo>
                  <a:pt x="2546" y="2695"/>
                </a:lnTo>
                <a:lnTo>
                  <a:pt x="2548" y="2693"/>
                </a:lnTo>
                <a:lnTo>
                  <a:pt x="2550" y="2693"/>
                </a:lnTo>
                <a:lnTo>
                  <a:pt x="2550" y="2691"/>
                </a:lnTo>
                <a:lnTo>
                  <a:pt x="2550" y="2689"/>
                </a:lnTo>
                <a:lnTo>
                  <a:pt x="2552" y="2689"/>
                </a:lnTo>
                <a:lnTo>
                  <a:pt x="2552" y="2688"/>
                </a:lnTo>
                <a:lnTo>
                  <a:pt x="2554" y="2689"/>
                </a:lnTo>
                <a:lnTo>
                  <a:pt x="2556" y="2691"/>
                </a:lnTo>
                <a:lnTo>
                  <a:pt x="2558" y="2693"/>
                </a:lnTo>
                <a:close/>
                <a:moveTo>
                  <a:pt x="2963" y="2686"/>
                </a:moveTo>
                <a:lnTo>
                  <a:pt x="2965" y="2688"/>
                </a:lnTo>
                <a:lnTo>
                  <a:pt x="2967" y="2689"/>
                </a:lnTo>
                <a:lnTo>
                  <a:pt x="2963" y="2691"/>
                </a:lnTo>
                <a:lnTo>
                  <a:pt x="2961" y="2691"/>
                </a:lnTo>
                <a:lnTo>
                  <a:pt x="2959" y="2691"/>
                </a:lnTo>
                <a:lnTo>
                  <a:pt x="2961" y="2691"/>
                </a:lnTo>
                <a:lnTo>
                  <a:pt x="2959" y="2689"/>
                </a:lnTo>
                <a:lnTo>
                  <a:pt x="2959" y="2688"/>
                </a:lnTo>
                <a:lnTo>
                  <a:pt x="2961" y="2686"/>
                </a:lnTo>
                <a:lnTo>
                  <a:pt x="2963" y="2686"/>
                </a:lnTo>
                <a:close/>
                <a:moveTo>
                  <a:pt x="2660" y="2688"/>
                </a:moveTo>
                <a:lnTo>
                  <a:pt x="2658" y="2691"/>
                </a:lnTo>
                <a:lnTo>
                  <a:pt x="2658" y="2689"/>
                </a:lnTo>
                <a:lnTo>
                  <a:pt x="2656" y="2688"/>
                </a:lnTo>
                <a:lnTo>
                  <a:pt x="2654" y="2688"/>
                </a:lnTo>
                <a:lnTo>
                  <a:pt x="2654" y="2684"/>
                </a:lnTo>
                <a:lnTo>
                  <a:pt x="2656" y="2686"/>
                </a:lnTo>
                <a:lnTo>
                  <a:pt x="2658" y="2686"/>
                </a:lnTo>
                <a:lnTo>
                  <a:pt x="2660" y="2686"/>
                </a:lnTo>
                <a:lnTo>
                  <a:pt x="2660" y="2688"/>
                </a:lnTo>
                <a:close/>
                <a:moveTo>
                  <a:pt x="2963" y="2686"/>
                </a:moveTo>
                <a:lnTo>
                  <a:pt x="2967" y="2686"/>
                </a:lnTo>
                <a:lnTo>
                  <a:pt x="2969" y="2686"/>
                </a:lnTo>
                <a:lnTo>
                  <a:pt x="2971" y="2686"/>
                </a:lnTo>
                <a:lnTo>
                  <a:pt x="2973" y="2684"/>
                </a:lnTo>
                <a:lnTo>
                  <a:pt x="2975" y="2686"/>
                </a:lnTo>
                <a:lnTo>
                  <a:pt x="2975" y="2688"/>
                </a:lnTo>
                <a:lnTo>
                  <a:pt x="2973" y="2688"/>
                </a:lnTo>
                <a:lnTo>
                  <a:pt x="2971" y="2688"/>
                </a:lnTo>
                <a:lnTo>
                  <a:pt x="2969" y="2688"/>
                </a:lnTo>
                <a:lnTo>
                  <a:pt x="2967" y="2688"/>
                </a:lnTo>
                <a:lnTo>
                  <a:pt x="2965" y="2688"/>
                </a:lnTo>
                <a:lnTo>
                  <a:pt x="2963" y="2686"/>
                </a:lnTo>
                <a:close/>
                <a:moveTo>
                  <a:pt x="2546" y="2684"/>
                </a:moveTo>
                <a:lnTo>
                  <a:pt x="2546" y="2686"/>
                </a:lnTo>
                <a:lnTo>
                  <a:pt x="2546" y="2688"/>
                </a:lnTo>
                <a:lnTo>
                  <a:pt x="2545" y="2688"/>
                </a:lnTo>
                <a:lnTo>
                  <a:pt x="2543" y="2689"/>
                </a:lnTo>
                <a:lnTo>
                  <a:pt x="2541" y="2688"/>
                </a:lnTo>
                <a:lnTo>
                  <a:pt x="2539" y="2686"/>
                </a:lnTo>
                <a:lnTo>
                  <a:pt x="2539" y="2684"/>
                </a:lnTo>
                <a:lnTo>
                  <a:pt x="2541" y="2686"/>
                </a:lnTo>
                <a:lnTo>
                  <a:pt x="2543" y="2686"/>
                </a:lnTo>
                <a:lnTo>
                  <a:pt x="2545" y="2686"/>
                </a:lnTo>
                <a:lnTo>
                  <a:pt x="2546" y="2684"/>
                </a:lnTo>
                <a:close/>
                <a:moveTo>
                  <a:pt x="2623" y="2688"/>
                </a:moveTo>
                <a:lnTo>
                  <a:pt x="2623" y="2689"/>
                </a:lnTo>
                <a:lnTo>
                  <a:pt x="2621" y="2689"/>
                </a:lnTo>
                <a:lnTo>
                  <a:pt x="2621" y="2691"/>
                </a:lnTo>
                <a:lnTo>
                  <a:pt x="2621" y="2695"/>
                </a:lnTo>
                <a:lnTo>
                  <a:pt x="2619" y="2695"/>
                </a:lnTo>
                <a:lnTo>
                  <a:pt x="2619" y="2697"/>
                </a:lnTo>
                <a:lnTo>
                  <a:pt x="2618" y="2695"/>
                </a:lnTo>
                <a:lnTo>
                  <a:pt x="2618" y="2693"/>
                </a:lnTo>
                <a:lnTo>
                  <a:pt x="2616" y="2691"/>
                </a:lnTo>
                <a:lnTo>
                  <a:pt x="2614" y="2689"/>
                </a:lnTo>
                <a:lnTo>
                  <a:pt x="2616" y="2689"/>
                </a:lnTo>
                <a:lnTo>
                  <a:pt x="2618" y="2688"/>
                </a:lnTo>
                <a:lnTo>
                  <a:pt x="2619" y="2688"/>
                </a:lnTo>
                <a:lnTo>
                  <a:pt x="2619" y="2686"/>
                </a:lnTo>
                <a:lnTo>
                  <a:pt x="2621" y="2684"/>
                </a:lnTo>
                <a:lnTo>
                  <a:pt x="2623" y="2684"/>
                </a:lnTo>
                <a:lnTo>
                  <a:pt x="2623" y="2686"/>
                </a:lnTo>
                <a:lnTo>
                  <a:pt x="2623" y="2688"/>
                </a:lnTo>
                <a:close/>
                <a:moveTo>
                  <a:pt x="2646" y="2684"/>
                </a:moveTo>
                <a:lnTo>
                  <a:pt x="2644" y="2686"/>
                </a:lnTo>
                <a:lnTo>
                  <a:pt x="2644" y="2684"/>
                </a:lnTo>
                <a:lnTo>
                  <a:pt x="2642" y="2684"/>
                </a:lnTo>
                <a:lnTo>
                  <a:pt x="2644" y="2682"/>
                </a:lnTo>
                <a:lnTo>
                  <a:pt x="2646" y="2682"/>
                </a:lnTo>
                <a:lnTo>
                  <a:pt x="2648" y="2684"/>
                </a:lnTo>
                <a:lnTo>
                  <a:pt x="2646" y="2684"/>
                </a:lnTo>
                <a:close/>
                <a:moveTo>
                  <a:pt x="2950" y="2682"/>
                </a:moveTo>
                <a:lnTo>
                  <a:pt x="2952" y="2684"/>
                </a:lnTo>
                <a:lnTo>
                  <a:pt x="2954" y="2684"/>
                </a:lnTo>
                <a:lnTo>
                  <a:pt x="2956" y="2684"/>
                </a:lnTo>
                <a:lnTo>
                  <a:pt x="2956" y="2686"/>
                </a:lnTo>
                <a:lnTo>
                  <a:pt x="2957" y="2686"/>
                </a:lnTo>
                <a:lnTo>
                  <a:pt x="2956" y="2688"/>
                </a:lnTo>
                <a:lnTo>
                  <a:pt x="2956" y="2689"/>
                </a:lnTo>
                <a:lnTo>
                  <a:pt x="2954" y="2689"/>
                </a:lnTo>
                <a:lnTo>
                  <a:pt x="2952" y="2689"/>
                </a:lnTo>
                <a:lnTo>
                  <a:pt x="2950" y="2689"/>
                </a:lnTo>
                <a:lnTo>
                  <a:pt x="2950" y="2688"/>
                </a:lnTo>
                <a:lnTo>
                  <a:pt x="2950" y="2684"/>
                </a:lnTo>
                <a:lnTo>
                  <a:pt x="2948" y="2684"/>
                </a:lnTo>
                <a:lnTo>
                  <a:pt x="2946" y="2682"/>
                </a:lnTo>
                <a:lnTo>
                  <a:pt x="2944" y="2682"/>
                </a:lnTo>
                <a:lnTo>
                  <a:pt x="2944" y="2680"/>
                </a:lnTo>
                <a:lnTo>
                  <a:pt x="2942" y="2678"/>
                </a:lnTo>
                <a:lnTo>
                  <a:pt x="2944" y="2678"/>
                </a:lnTo>
                <a:lnTo>
                  <a:pt x="2946" y="2680"/>
                </a:lnTo>
                <a:lnTo>
                  <a:pt x="2948" y="2682"/>
                </a:lnTo>
                <a:lnTo>
                  <a:pt x="2950" y="2682"/>
                </a:lnTo>
                <a:close/>
                <a:moveTo>
                  <a:pt x="2546" y="2684"/>
                </a:moveTo>
                <a:lnTo>
                  <a:pt x="2545" y="2680"/>
                </a:lnTo>
                <a:lnTo>
                  <a:pt x="2543" y="2678"/>
                </a:lnTo>
                <a:lnTo>
                  <a:pt x="2545" y="2676"/>
                </a:lnTo>
                <a:lnTo>
                  <a:pt x="2545" y="2678"/>
                </a:lnTo>
                <a:lnTo>
                  <a:pt x="2546" y="2680"/>
                </a:lnTo>
                <a:lnTo>
                  <a:pt x="2548" y="2680"/>
                </a:lnTo>
                <a:lnTo>
                  <a:pt x="2550" y="2682"/>
                </a:lnTo>
                <a:lnTo>
                  <a:pt x="2546" y="2682"/>
                </a:lnTo>
                <a:lnTo>
                  <a:pt x="2546" y="2684"/>
                </a:lnTo>
                <a:close/>
                <a:moveTo>
                  <a:pt x="2548" y="2674"/>
                </a:moveTo>
                <a:lnTo>
                  <a:pt x="2546" y="2676"/>
                </a:lnTo>
                <a:lnTo>
                  <a:pt x="2545" y="2674"/>
                </a:lnTo>
                <a:lnTo>
                  <a:pt x="2543" y="2674"/>
                </a:lnTo>
                <a:lnTo>
                  <a:pt x="2541" y="2674"/>
                </a:lnTo>
                <a:lnTo>
                  <a:pt x="2543" y="2672"/>
                </a:lnTo>
                <a:lnTo>
                  <a:pt x="2545" y="2672"/>
                </a:lnTo>
                <a:lnTo>
                  <a:pt x="2546" y="2670"/>
                </a:lnTo>
                <a:lnTo>
                  <a:pt x="2546" y="2672"/>
                </a:lnTo>
                <a:lnTo>
                  <a:pt x="2545" y="2674"/>
                </a:lnTo>
                <a:lnTo>
                  <a:pt x="2546" y="2674"/>
                </a:lnTo>
                <a:lnTo>
                  <a:pt x="2548" y="2674"/>
                </a:lnTo>
                <a:close/>
                <a:moveTo>
                  <a:pt x="2548" y="2674"/>
                </a:moveTo>
                <a:lnTo>
                  <a:pt x="2548" y="2670"/>
                </a:lnTo>
                <a:lnTo>
                  <a:pt x="2550" y="2668"/>
                </a:lnTo>
                <a:lnTo>
                  <a:pt x="2550" y="2670"/>
                </a:lnTo>
                <a:lnTo>
                  <a:pt x="2550" y="2672"/>
                </a:lnTo>
                <a:lnTo>
                  <a:pt x="2550" y="2674"/>
                </a:lnTo>
                <a:lnTo>
                  <a:pt x="2550" y="2676"/>
                </a:lnTo>
                <a:lnTo>
                  <a:pt x="2548" y="2674"/>
                </a:lnTo>
                <a:close/>
                <a:moveTo>
                  <a:pt x="2842" y="2665"/>
                </a:moveTo>
                <a:lnTo>
                  <a:pt x="2842" y="2668"/>
                </a:lnTo>
                <a:lnTo>
                  <a:pt x="2842" y="2670"/>
                </a:lnTo>
                <a:lnTo>
                  <a:pt x="2840" y="2668"/>
                </a:lnTo>
                <a:lnTo>
                  <a:pt x="2840" y="2666"/>
                </a:lnTo>
                <a:lnTo>
                  <a:pt x="2840" y="2665"/>
                </a:lnTo>
                <a:lnTo>
                  <a:pt x="2842" y="2665"/>
                </a:lnTo>
                <a:close/>
                <a:moveTo>
                  <a:pt x="2883" y="2666"/>
                </a:moveTo>
                <a:lnTo>
                  <a:pt x="2879" y="2666"/>
                </a:lnTo>
                <a:lnTo>
                  <a:pt x="2881" y="2665"/>
                </a:lnTo>
                <a:lnTo>
                  <a:pt x="2883" y="2663"/>
                </a:lnTo>
                <a:lnTo>
                  <a:pt x="2884" y="2663"/>
                </a:lnTo>
                <a:lnTo>
                  <a:pt x="2884" y="2665"/>
                </a:lnTo>
                <a:lnTo>
                  <a:pt x="2883" y="2666"/>
                </a:lnTo>
                <a:close/>
                <a:moveTo>
                  <a:pt x="2633" y="2665"/>
                </a:moveTo>
                <a:lnTo>
                  <a:pt x="2633" y="2666"/>
                </a:lnTo>
                <a:lnTo>
                  <a:pt x="2631" y="2666"/>
                </a:lnTo>
                <a:lnTo>
                  <a:pt x="2631" y="2665"/>
                </a:lnTo>
                <a:lnTo>
                  <a:pt x="2629" y="2663"/>
                </a:lnTo>
                <a:lnTo>
                  <a:pt x="2631" y="2661"/>
                </a:lnTo>
                <a:lnTo>
                  <a:pt x="2633" y="2661"/>
                </a:lnTo>
                <a:lnTo>
                  <a:pt x="2635" y="2661"/>
                </a:lnTo>
                <a:lnTo>
                  <a:pt x="2637" y="2661"/>
                </a:lnTo>
                <a:lnTo>
                  <a:pt x="2637" y="2663"/>
                </a:lnTo>
                <a:lnTo>
                  <a:pt x="2635" y="2665"/>
                </a:lnTo>
                <a:lnTo>
                  <a:pt x="2633" y="2665"/>
                </a:lnTo>
                <a:close/>
                <a:moveTo>
                  <a:pt x="2669" y="2659"/>
                </a:moveTo>
                <a:lnTo>
                  <a:pt x="2669" y="2661"/>
                </a:lnTo>
                <a:lnTo>
                  <a:pt x="2667" y="2661"/>
                </a:lnTo>
                <a:lnTo>
                  <a:pt x="2666" y="2661"/>
                </a:lnTo>
                <a:lnTo>
                  <a:pt x="2664" y="2663"/>
                </a:lnTo>
                <a:lnTo>
                  <a:pt x="2666" y="2661"/>
                </a:lnTo>
                <a:lnTo>
                  <a:pt x="2666" y="2659"/>
                </a:lnTo>
                <a:lnTo>
                  <a:pt x="2666" y="2657"/>
                </a:lnTo>
                <a:lnTo>
                  <a:pt x="2667" y="2659"/>
                </a:lnTo>
                <a:lnTo>
                  <a:pt x="2669" y="2659"/>
                </a:lnTo>
                <a:close/>
                <a:moveTo>
                  <a:pt x="2560" y="2657"/>
                </a:moveTo>
                <a:lnTo>
                  <a:pt x="2562" y="2657"/>
                </a:lnTo>
                <a:lnTo>
                  <a:pt x="2564" y="2657"/>
                </a:lnTo>
                <a:lnTo>
                  <a:pt x="2564" y="2659"/>
                </a:lnTo>
                <a:lnTo>
                  <a:pt x="2562" y="2661"/>
                </a:lnTo>
                <a:lnTo>
                  <a:pt x="2562" y="2663"/>
                </a:lnTo>
                <a:lnTo>
                  <a:pt x="2560" y="2665"/>
                </a:lnTo>
                <a:lnTo>
                  <a:pt x="2560" y="2666"/>
                </a:lnTo>
                <a:lnTo>
                  <a:pt x="2558" y="2665"/>
                </a:lnTo>
                <a:lnTo>
                  <a:pt x="2558" y="2663"/>
                </a:lnTo>
                <a:lnTo>
                  <a:pt x="2558" y="2659"/>
                </a:lnTo>
                <a:lnTo>
                  <a:pt x="2558" y="2657"/>
                </a:lnTo>
                <a:lnTo>
                  <a:pt x="2558" y="2655"/>
                </a:lnTo>
                <a:lnTo>
                  <a:pt x="2560" y="2657"/>
                </a:lnTo>
                <a:close/>
                <a:moveTo>
                  <a:pt x="2842" y="2665"/>
                </a:moveTo>
                <a:lnTo>
                  <a:pt x="2844" y="2663"/>
                </a:lnTo>
                <a:lnTo>
                  <a:pt x="2846" y="2663"/>
                </a:lnTo>
                <a:lnTo>
                  <a:pt x="2846" y="2661"/>
                </a:lnTo>
                <a:lnTo>
                  <a:pt x="2846" y="2659"/>
                </a:lnTo>
                <a:lnTo>
                  <a:pt x="2844" y="2657"/>
                </a:lnTo>
                <a:lnTo>
                  <a:pt x="2846" y="2655"/>
                </a:lnTo>
                <a:lnTo>
                  <a:pt x="2846" y="2653"/>
                </a:lnTo>
                <a:lnTo>
                  <a:pt x="2848" y="2653"/>
                </a:lnTo>
                <a:lnTo>
                  <a:pt x="2848" y="2655"/>
                </a:lnTo>
                <a:lnTo>
                  <a:pt x="2850" y="2655"/>
                </a:lnTo>
                <a:lnTo>
                  <a:pt x="2850" y="2659"/>
                </a:lnTo>
                <a:lnTo>
                  <a:pt x="2852" y="2657"/>
                </a:lnTo>
                <a:lnTo>
                  <a:pt x="2854" y="2659"/>
                </a:lnTo>
                <a:lnTo>
                  <a:pt x="2856" y="2661"/>
                </a:lnTo>
                <a:lnTo>
                  <a:pt x="2856" y="2663"/>
                </a:lnTo>
                <a:lnTo>
                  <a:pt x="2854" y="2661"/>
                </a:lnTo>
                <a:lnTo>
                  <a:pt x="2852" y="2663"/>
                </a:lnTo>
                <a:lnTo>
                  <a:pt x="2850" y="2665"/>
                </a:lnTo>
                <a:lnTo>
                  <a:pt x="2850" y="2666"/>
                </a:lnTo>
                <a:lnTo>
                  <a:pt x="2848" y="2665"/>
                </a:lnTo>
                <a:lnTo>
                  <a:pt x="2848" y="2668"/>
                </a:lnTo>
                <a:lnTo>
                  <a:pt x="2846" y="2666"/>
                </a:lnTo>
                <a:lnTo>
                  <a:pt x="2844" y="2665"/>
                </a:lnTo>
                <a:lnTo>
                  <a:pt x="2842" y="2665"/>
                </a:lnTo>
                <a:close/>
                <a:moveTo>
                  <a:pt x="2523" y="2649"/>
                </a:moveTo>
                <a:lnTo>
                  <a:pt x="2527" y="2651"/>
                </a:lnTo>
                <a:lnTo>
                  <a:pt x="2529" y="2653"/>
                </a:lnTo>
                <a:lnTo>
                  <a:pt x="2531" y="2653"/>
                </a:lnTo>
                <a:lnTo>
                  <a:pt x="2533" y="2653"/>
                </a:lnTo>
                <a:lnTo>
                  <a:pt x="2533" y="2655"/>
                </a:lnTo>
                <a:lnTo>
                  <a:pt x="2531" y="2655"/>
                </a:lnTo>
                <a:lnTo>
                  <a:pt x="2531" y="2659"/>
                </a:lnTo>
                <a:lnTo>
                  <a:pt x="2531" y="2661"/>
                </a:lnTo>
                <a:lnTo>
                  <a:pt x="2529" y="2661"/>
                </a:lnTo>
                <a:lnTo>
                  <a:pt x="2527" y="2661"/>
                </a:lnTo>
                <a:lnTo>
                  <a:pt x="2525" y="2661"/>
                </a:lnTo>
                <a:lnTo>
                  <a:pt x="2523" y="2661"/>
                </a:lnTo>
                <a:lnTo>
                  <a:pt x="2523" y="2663"/>
                </a:lnTo>
                <a:lnTo>
                  <a:pt x="2523" y="2661"/>
                </a:lnTo>
                <a:lnTo>
                  <a:pt x="2523" y="2659"/>
                </a:lnTo>
                <a:lnTo>
                  <a:pt x="2525" y="2659"/>
                </a:lnTo>
                <a:lnTo>
                  <a:pt x="2525" y="2657"/>
                </a:lnTo>
                <a:lnTo>
                  <a:pt x="2525" y="2655"/>
                </a:lnTo>
                <a:lnTo>
                  <a:pt x="2523" y="2653"/>
                </a:lnTo>
                <a:lnTo>
                  <a:pt x="2522" y="2655"/>
                </a:lnTo>
                <a:lnTo>
                  <a:pt x="2520" y="2655"/>
                </a:lnTo>
                <a:lnTo>
                  <a:pt x="2518" y="2653"/>
                </a:lnTo>
                <a:lnTo>
                  <a:pt x="2516" y="2651"/>
                </a:lnTo>
                <a:lnTo>
                  <a:pt x="2518" y="2649"/>
                </a:lnTo>
                <a:lnTo>
                  <a:pt x="2520" y="2649"/>
                </a:lnTo>
                <a:lnTo>
                  <a:pt x="2520" y="2651"/>
                </a:lnTo>
                <a:lnTo>
                  <a:pt x="2523" y="2649"/>
                </a:lnTo>
                <a:close/>
                <a:moveTo>
                  <a:pt x="2591" y="2647"/>
                </a:moveTo>
                <a:lnTo>
                  <a:pt x="2591" y="2649"/>
                </a:lnTo>
                <a:lnTo>
                  <a:pt x="2593" y="2651"/>
                </a:lnTo>
                <a:lnTo>
                  <a:pt x="2591" y="2651"/>
                </a:lnTo>
                <a:lnTo>
                  <a:pt x="2589" y="2651"/>
                </a:lnTo>
                <a:lnTo>
                  <a:pt x="2589" y="2649"/>
                </a:lnTo>
                <a:lnTo>
                  <a:pt x="2591" y="2649"/>
                </a:lnTo>
                <a:lnTo>
                  <a:pt x="2591" y="2647"/>
                </a:lnTo>
                <a:close/>
                <a:moveTo>
                  <a:pt x="2550" y="2645"/>
                </a:moveTo>
                <a:lnTo>
                  <a:pt x="2552" y="2647"/>
                </a:lnTo>
                <a:lnTo>
                  <a:pt x="2552" y="2649"/>
                </a:lnTo>
                <a:lnTo>
                  <a:pt x="2550" y="2649"/>
                </a:lnTo>
                <a:lnTo>
                  <a:pt x="2548" y="2647"/>
                </a:lnTo>
                <a:lnTo>
                  <a:pt x="2550" y="2647"/>
                </a:lnTo>
                <a:lnTo>
                  <a:pt x="2550" y="2645"/>
                </a:lnTo>
                <a:close/>
                <a:moveTo>
                  <a:pt x="2566" y="2645"/>
                </a:moveTo>
                <a:lnTo>
                  <a:pt x="2566" y="2649"/>
                </a:lnTo>
                <a:lnTo>
                  <a:pt x="2564" y="2647"/>
                </a:lnTo>
                <a:lnTo>
                  <a:pt x="2564" y="2645"/>
                </a:lnTo>
                <a:lnTo>
                  <a:pt x="2566" y="2643"/>
                </a:lnTo>
                <a:lnTo>
                  <a:pt x="2566" y="2645"/>
                </a:lnTo>
                <a:close/>
                <a:moveTo>
                  <a:pt x="2612" y="2647"/>
                </a:moveTo>
                <a:lnTo>
                  <a:pt x="2608" y="2647"/>
                </a:lnTo>
                <a:lnTo>
                  <a:pt x="2608" y="2645"/>
                </a:lnTo>
                <a:lnTo>
                  <a:pt x="2608" y="2643"/>
                </a:lnTo>
                <a:lnTo>
                  <a:pt x="2610" y="2645"/>
                </a:lnTo>
                <a:lnTo>
                  <a:pt x="2612" y="2647"/>
                </a:lnTo>
                <a:close/>
                <a:moveTo>
                  <a:pt x="2531" y="2638"/>
                </a:moveTo>
                <a:lnTo>
                  <a:pt x="2531" y="2641"/>
                </a:lnTo>
                <a:lnTo>
                  <a:pt x="2533" y="2640"/>
                </a:lnTo>
                <a:lnTo>
                  <a:pt x="2535" y="2641"/>
                </a:lnTo>
                <a:lnTo>
                  <a:pt x="2533" y="2643"/>
                </a:lnTo>
                <a:lnTo>
                  <a:pt x="2533" y="2647"/>
                </a:lnTo>
                <a:lnTo>
                  <a:pt x="2531" y="2645"/>
                </a:lnTo>
                <a:lnTo>
                  <a:pt x="2531" y="2643"/>
                </a:lnTo>
                <a:lnTo>
                  <a:pt x="2529" y="2643"/>
                </a:lnTo>
                <a:lnTo>
                  <a:pt x="2529" y="2641"/>
                </a:lnTo>
                <a:lnTo>
                  <a:pt x="2529" y="2640"/>
                </a:lnTo>
                <a:lnTo>
                  <a:pt x="2531" y="2638"/>
                </a:lnTo>
                <a:close/>
                <a:moveTo>
                  <a:pt x="2633" y="2638"/>
                </a:moveTo>
                <a:lnTo>
                  <a:pt x="2633" y="2640"/>
                </a:lnTo>
                <a:lnTo>
                  <a:pt x="2633" y="2641"/>
                </a:lnTo>
                <a:lnTo>
                  <a:pt x="2633" y="2645"/>
                </a:lnTo>
                <a:lnTo>
                  <a:pt x="2631" y="2645"/>
                </a:lnTo>
                <a:lnTo>
                  <a:pt x="2629" y="2647"/>
                </a:lnTo>
                <a:lnTo>
                  <a:pt x="2627" y="2647"/>
                </a:lnTo>
                <a:lnTo>
                  <a:pt x="2625" y="2647"/>
                </a:lnTo>
                <a:lnTo>
                  <a:pt x="2623" y="2645"/>
                </a:lnTo>
                <a:lnTo>
                  <a:pt x="2623" y="2643"/>
                </a:lnTo>
                <a:lnTo>
                  <a:pt x="2623" y="2641"/>
                </a:lnTo>
                <a:lnTo>
                  <a:pt x="2621" y="2640"/>
                </a:lnTo>
                <a:lnTo>
                  <a:pt x="2619" y="2640"/>
                </a:lnTo>
                <a:lnTo>
                  <a:pt x="2618" y="2640"/>
                </a:lnTo>
                <a:lnTo>
                  <a:pt x="2619" y="2640"/>
                </a:lnTo>
                <a:lnTo>
                  <a:pt x="2621" y="2638"/>
                </a:lnTo>
                <a:lnTo>
                  <a:pt x="2623" y="2638"/>
                </a:lnTo>
                <a:lnTo>
                  <a:pt x="2625" y="2640"/>
                </a:lnTo>
                <a:lnTo>
                  <a:pt x="2627" y="2640"/>
                </a:lnTo>
                <a:lnTo>
                  <a:pt x="2629" y="2638"/>
                </a:lnTo>
                <a:lnTo>
                  <a:pt x="2631" y="2638"/>
                </a:lnTo>
                <a:lnTo>
                  <a:pt x="2633" y="2640"/>
                </a:lnTo>
                <a:lnTo>
                  <a:pt x="2633" y="2638"/>
                </a:lnTo>
                <a:close/>
                <a:moveTo>
                  <a:pt x="2531" y="2638"/>
                </a:moveTo>
                <a:lnTo>
                  <a:pt x="2531" y="2636"/>
                </a:lnTo>
                <a:lnTo>
                  <a:pt x="2533" y="2634"/>
                </a:lnTo>
                <a:lnTo>
                  <a:pt x="2535" y="2634"/>
                </a:lnTo>
                <a:lnTo>
                  <a:pt x="2533" y="2636"/>
                </a:lnTo>
                <a:lnTo>
                  <a:pt x="2531" y="2640"/>
                </a:lnTo>
                <a:lnTo>
                  <a:pt x="2531" y="2638"/>
                </a:lnTo>
                <a:close/>
                <a:moveTo>
                  <a:pt x="2591" y="2647"/>
                </a:moveTo>
                <a:lnTo>
                  <a:pt x="2593" y="2643"/>
                </a:lnTo>
                <a:lnTo>
                  <a:pt x="2591" y="2641"/>
                </a:lnTo>
                <a:lnTo>
                  <a:pt x="2593" y="2640"/>
                </a:lnTo>
                <a:lnTo>
                  <a:pt x="2591" y="2638"/>
                </a:lnTo>
                <a:lnTo>
                  <a:pt x="2591" y="2636"/>
                </a:lnTo>
                <a:lnTo>
                  <a:pt x="2589" y="2634"/>
                </a:lnTo>
                <a:lnTo>
                  <a:pt x="2591" y="2634"/>
                </a:lnTo>
                <a:lnTo>
                  <a:pt x="2593" y="2634"/>
                </a:lnTo>
                <a:lnTo>
                  <a:pt x="2594" y="2634"/>
                </a:lnTo>
                <a:lnTo>
                  <a:pt x="2594" y="2636"/>
                </a:lnTo>
                <a:lnTo>
                  <a:pt x="2594" y="2638"/>
                </a:lnTo>
                <a:lnTo>
                  <a:pt x="2594" y="2640"/>
                </a:lnTo>
                <a:lnTo>
                  <a:pt x="2596" y="2640"/>
                </a:lnTo>
                <a:lnTo>
                  <a:pt x="2596" y="2638"/>
                </a:lnTo>
                <a:lnTo>
                  <a:pt x="2596" y="2636"/>
                </a:lnTo>
                <a:lnTo>
                  <a:pt x="2598" y="2636"/>
                </a:lnTo>
                <a:lnTo>
                  <a:pt x="2600" y="2636"/>
                </a:lnTo>
                <a:lnTo>
                  <a:pt x="2600" y="2634"/>
                </a:lnTo>
                <a:lnTo>
                  <a:pt x="2604" y="2636"/>
                </a:lnTo>
                <a:lnTo>
                  <a:pt x="2604" y="2638"/>
                </a:lnTo>
                <a:lnTo>
                  <a:pt x="2600" y="2638"/>
                </a:lnTo>
                <a:lnTo>
                  <a:pt x="2598" y="2640"/>
                </a:lnTo>
                <a:lnTo>
                  <a:pt x="2596" y="2640"/>
                </a:lnTo>
                <a:lnTo>
                  <a:pt x="2596" y="2641"/>
                </a:lnTo>
                <a:lnTo>
                  <a:pt x="2594" y="2643"/>
                </a:lnTo>
                <a:lnTo>
                  <a:pt x="2594" y="2645"/>
                </a:lnTo>
                <a:lnTo>
                  <a:pt x="2591" y="2647"/>
                </a:lnTo>
                <a:close/>
                <a:moveTo>
                  <a:pt x="1734" y="2632"/>
                </a:moveTo>
                <a:lnTo>
                  <a:pt x="1732" y="2632"/>
                </a:lnTo>
                <a:lnTo>
                  <a:pt x="1730" y="2632"/>
                </a:lnTo>
                <a:lnTo>
                  <a:pt x="1728" y="2628"/>
                </a:lnTo>
                <a:lnTo>
                  <a:pt x="1730" y="2628"/>
                </a:lnTo>
                <a:lnTo>
                  <a:pt x="1732" y="2626"/>
                </a:lnTo>
                <a:lnTo>
                  <a:pt x="1736" y="2626"/>
                </a:lnTo>
                <a:lnTo>
                  <a:pt x="1736" y="2628"/>
                </a:lnTo>
                <a:lnTo>
                  <a:pt x="1734" y="2628"/>
                </a:lnTo>
                <a:lnTo>
                  <a:pt x="1734" y="2632"/>
                </a:lnTo>
                <a:close/>
                <a:moveTo>
                  <a:pt x="2618" y="2638"/>
                </a:moveTo>
                <a:lnTo>
                  <a:pt x="2616" y="2638"/>
                </a:lnTo>
                <a:lnTo>
                  <a:pt x="2616" y="2640"/>
                </a:lnTo>
                <a:lnTo>
                  <a:pt x="2616" y="2641"/>
                </a:lnTo>
                <a:lnTo>
                  <a:pt x="2614" y="2643"/>
                </a:lnTo>
                <a:lnTo>
                  <a:pt x="2612" y="2643"/>
                </a:lnTo>
                <a:lnTo>
                  <a:pt x="2612" y="2641"/>
                </a:lnTo>
                <a:lnTo>
                  <a:pt x="2612" y="2640"/>
                </a:lnTo>
                <a:lnTo>
                  <a:pt x="2610" y="2640"/>
                </a:lnTo>
                <a:lnTo>
                  <a:pt x="2610" y="2638"/>
                </a:lnTo>
                <a:lnTo>
                  <a:pt x="2612" y="2638"/>
                </a:lnTo>
                <a:lnTo>
                  <a:pt x="2612" y="2636"/>
                </a:lnTo>
                <a:lnTo>
                  <a:pt x="2614" y="2634"/>
                </a:lnTo>
                <a:lnTo>
                  <a:pt x="2614" y="2632"/>
                </a:lnTo>
                <a:lnTo>
                  <a:pt x="2616" y="2632"/>
                </a:lnTo>
                <a:lnTo>
                  <a:pt x="2618" y="2630"/>
                </a:lnTo>
                <a:lnTo>
                  <a:pt x="2619" y="2628"/>
                </a:lnTo>
                <a:lnTo>
                  <a:pt x="2623" y="2626"/>
                </a:lnTo>
                <a:lnTo>
                  <a:pt x="2625" y="2626"/>
                </a:lnTo>
                <a:lnTo>
                  <a:pt x="2627" y="2628"/>
                </a:lnTo>
                <a:lnTo>
                  <a:pt x="2627" y="2630"/>
                </a:lnTo>
                <a:lnTo>
                  <a:pt x="2625" y="2632"/>
                </a:lnTo>
                <a:lnTo>
                  <a:pt x="2623" y="2632"/>
                </a:lnTo>
                <a:lnTo>
                  <a:pt x="2621" y="2632"/>
                </a:lnTo>
                <a:lnTo>
                  <a:pt x="2619" y="2634"/>
                </a:lnTo>
                <a:lnTo>
                  <a:pt x="2618" y="2636"/>
                </a:lnTo>
                <a:lnTo>
                  <a:pt x="2618" y="2638"/>
                </a:lnTo>
                <a:close/>
                <a:moveTo>
                  <a:pt x="3053" y="2626"/>
                </a:moveTo>
                <a:lnTo>
                  <a:pt x="3052" y="2626"/>
                </a:lnTo>
                <a:lnTo>
                  <a:pt x="3052" y="2624"/>
                </a:lnTo>
                <a:lnTo>
                  <a:pt x="3053" y="2624"/>
                </a:lnTo>
                <a:lnTo>
                  <a:pt x="3055" y="2624"/>
                </a:lnTo>
                <a:lnTo>
                  <a:pt x="3057" y="2624"/>
                </a:lnTo>
                <a:lnTo>
                  <a:pt x="3055" y="2626"/>
                </a:lnTo>
                <a:lnTo>
                  <a:pt x="3053" y="2626"/>
                </a:lnTo>
                <a:close/>
                <a:moveTo>
                  <a:pt x="2610" y="2622"/>
                </a:moveTo>
                <a:lnTo>
                  <a:pt x="2610" y="2626"/>
                </a:lnTo>
                <a:lnTo>
                  <a:pt x="2608" y="2624"/>
                </a:lnTo>
                <a:lnTo>
                  <a:pt x="2608" y="2622"/>
                </a:lnTo>
                <a:lnTo>
                  <a:pt x="2608" y="2620"/>
                </a:lnTo>
                <a:lnTo>
                  <a:pt x="2610" y="2622"/>
                </a:lnTo>
                <a:close/>
                <a:moveTo>
                  <a:pt x="2550" y="2645"/>
                </a:moveTo>
                <a:lnTo>
                  <a:pt x="2552" y="2645"/>
                </a:lnTo>
                <a:lnTo>
                  <a:pt x="2550" y="2643"/>
                </a:lnTo>
                <a:lnTo>
                  <a:pt x="2550" y="2641"/>
                </a:lnTo>
                <a:lnTo>
                  <a:pt x="2548" y="2641"/>
                </a:lnTo>
                <a:lnTo>
                  <a:pt x="2546" y="2640"/>
                </a:lnTo>
                <a:lnTo>
                  <a:pt x="2545" y="2641"/>
                </a:lnTo>
                <a:lnTo>
                  <a:pt x="2543" y="2640"/>
                </a:lnTo>
                <a:lnTo>
                  <a:pt x="2541" y="2640"/>
                </a:lnTo>
                <a:lnTo>
                  <a:pt x="2543" y="2640"/>
                </a:lnTo>
                <a:lnTo>
                  <a:pt x="2543" y="2638"/>
                </a:lnTo>
                <a:lnTo>
                  <a:pt x="2541" y="2638"/>
                </a:lnTo>
                <a:lnTo>
                  <a:pt x="2541" y="2636"/>
                </a:lnTo>
                <a:lnTo>
                  <a:pt x="2541" y="2634"/>
                </a:lnTo>
                <a:lnTo>
                  <a:pt x="2539" y="2632"/>
                </a:lnTo>
                <a:lnTo>
                  <a:pt x="2539" y="2630"/>
                </a:lnTo>
                <a:lnTo>
                  <a:pt x="2537" y="2628"/>
                </a:lnTo>
                <a:lnTo>
                  <a:pt x="2535" y="2626"/>
                </a:lnTo>
                <a:lnTo>
                  <a:pt x="2535" y="2624"/>
                </a:lnTo>
                <a:lnTo>
                  <a:pt x="2533" y="2624"/>
                </a:lnTo>
                <a:lnTo>
                  <a:pt x="2531" y="2624"/>
                </a:lnTo>
                <a:lnTo>
                  <a:pt x="2531" y="2622"/>
                </a:lnTo>
                <a:lnTo>
                  <a:pt x="2531" y="2620"/>
                </a:lnTo>
                <a:lnTo>
                  <a:pt x="2529" y="2620"/>
                </a:lnTo>
                <a:lnTo>
                  <a:pt x="2527" y="2622"/>
                </a:lnTo>
                <a:lnTo>
                  <a:pt x="2529" y="2622"/>
                </a:lnTo>
                <a:lnTo>
                  <a:pt x="2529" y="2624"/>
                </a:lnTo>
                <a:lnTo>
                  <a:pt x="2527" y="2624"/>
                </a:lnTo>
                <a:lnTo>
                  <a:pt x="2525" y="2624"/>
                </a:lnTo>
                <a:lnTo>
                  <a:pt x="2523" y="2624"/>
                </a:lnTo>
                <a:lnTo>
                  <a:pt x="2522" y="2626"/>
                </a:lnTo>
                <a:lnTo>
                  <a:pt x="2520" y="2626"/>
                </a:lnTo>
                <a:lnTo>
                  <a:pt x="2518" y="2626"/>
                </a:lnTo>
                <a:lnTo>
                  <a:pt x="2516" y="2624"/>
                </a:lnTo>
                <a:lnTo>
                  <a:pt x="2516" y="2622"/>
                </a:lnTo>
                <a:lnTo>
                  <a:pt x="2514" y="2622"/>
                </a:lnTo>
                <a:lnTo>
                  <a:pt x="2512" y="2620"/>
                </a:lnTo>
                <a:lnTo>
                  <a:pt x="2512" y="2618"/>
                </a:lnTo>
                <a:lnTo>
                  <a:pt x="2514" y="2618"/>
                </a:lnTo>
                <a:lnTo>
                  <a:pt x="2516" y="2618"/>
                </a:lnTo>
                <a:lnTo>
                  <a:pt x="2520" y="2620"/>
                </a:lnTo>
                <a:lnTo>
                  <a:pt x="2522" y="2618"/>
                </a:lnTo>
                <a:lnTo>
                  <a:pt x="2523" y="2618"/>
                </a:lnTo>
                <a:lnTo>
                  <a:pt x="2525" y="2618"/>
                </a:lnTo>
                <a:lnTo>
                  <a:pt x="2527" y="2618"/>
                </a:lnTo>
                <a:lnTo>
                  <a:pt x="2529" y="2618"/>
                </a:lnTo>
                <a:lnTo>
                  <a:pt x="2531" y="2618"/>
                </a:lnTo>
                <a:lnTo>
                  <a:pt x="2533" y="2620"/>
                </a:lnTo>
                <a:lnTo>
                  <a:pt x="2535" y="2620"/>
                </a:lnTo>
                <a:lnTo>
                  <a:pt x="2537" y="2618"/>
                </a:lnTo>
                <a:lnTo>
                  <a:pt x="2537" y="2620"/>
                </a:lnTo>
                <a:lnTo>
                  <a:pt x="2539" y="2620"/>
                </a:lnTo>
                <a:lnTo>
                  <a:pt x="2539" y="2622"/>
                </a:lnTo>
                <a:lnTo>
                  <a:pt x="2537" y="2624"/>
                </a:lnTo>
                <a:lnTo>
                  <a:pt x="2539" y="2624"/>
                </a:lnTo>
                <a:lnTo>
                  <a:pt x="2541" y="2626"/>
                </a:lnTo>
                <a:lnTo>
                  <a:pt x="2543" y="2626"/>
                </a:lnTo>
                <a:lnTo>
                  <a:pt x="2543" y="2628"/>
                </a:lnTo>
                <a:lnTo>
                  <a:pt x="2543" y="2630"/>
                </a:lnTo>
                <a:lnTo>
                  <a:pt x="2545" y="2634"/>
                </a:lnTo>
                <a:lnTo>
                  <a:pt x="2545" y="2630"/>
                </a:lnTo>
                <a:lnTo>
                  <a:pt x="2546" y="2632"/>
                </a:lnTo>
                <a:lnTo>
                  <a:pt x="2548" y="2630"/>
                </a:lnTo>
                <a:lnTo>
                  <a:pt x="2550" y="2628"/>
                </a:lnTo>
                <a:lnTo>
                  <a:pt x="2552" y="2626"/>
                </a:lnTo>
                <a:lnTo>
                  <a:pt x="2552" y="2624"/>
                </a:lnTo>
                <a:lnTo>
                  <a:pt x="2552" y="2622"/>
                </a:lnTo>
                <a:lnTo>
                  <a:pt x="2554" y="2622"/>
                </a:lnTo>
                <a:lnTo>
                  <a:pt x="2556" y="2622"/>
                </a:lnTo>
                <a:lnTo>
                  <a:pt x="2556" y="2624"/>
                </a:lnTo>
                <a:lnTo>
                  <a:pt x="2556" y="2626"/>
                </a:lnTo>
                <a:lnTo>
                  <a:pt x="2558" y="2628"/>
                </a:lnTo>
                <a:lnTo>
                  <a:pt x="2558" y="2630"/>
                </a:lnTo>
                <a:lnTo>
                  <a:pt x="2560" y="2630"/>
                </a:lnTo>
                <a:lnTo>
                  <a:pt x="2560" y="2634"/>
                </a:lnTo>
                <a:lnTo>
                  <a:pt x="2558" y="2636"/>
                </a:lnTo>
                <a:lnTo>
                  <a:pt x="2558" y="2640"/>
                </a:lnTo>
                <a:lnTo>
                  <a:pt x="2556" y="2641"/>
                </a:lnTo>
                <a:lnTo>
                  <a:pt x="2556" y="2643"/>
                </a:lnTo>
                <a:lnTo>
                  <a:pt x="2558" y="2641"/>
                </a:lnTo>
                <a:lnTo>
                  <a:pt x="2558" y="2640"/>
                </a:lnTo>
                <a:lnTo>
                  <a:pt x="2560" y="2641"/>
                </a:lnTo>
                <a:lnTo>
                  <a:pt x="2562" y="2643"/>
                </a:lnTo>
                <a:lnTo>
                  <a:pt x="2560" y="2645"/>
                </a:lnTo>
                <a:lnTo>
                  <a:pt x="2560" y="2647"/>
                </a:lnTo>
                <a:lnTo>
                  <a:pt x="2560" y="2651"/>
                </a:lnTo>
                <a:lnTo>
                  <a:pt x="2558" y="2651"/>
                </a:lnTo>
                <a:lnTo>
                  <a:pt x="2556" y="2651"/>
                </a:lnTo>
                <a:lnTo>
                  <a:pt x="2556" y="2653"/>
                </a:lnTo>
                <a:lnTo>
                  <a:pt x="2554" y="2653"/>
                </a:lnTo>
                <a:lnTo>
                  <a:pt x="2552" y="2653"/>
                </a:lnTo>
                <a:lnTo>
                  <a:pt x="2552" y="2651"/>
                </a:lnTo>
                <a:lnTo>
                  <a:pt x="2554" y="2651"/>
                </a:lnTo>
                <a:lnTo>
                  <a:pt x="2556" y="2651"/>
                </a:lnTo>
                <a:lnTo>
                  <a:pt x="2556" y="2649"/>
                </a:lnTo>
                <a:lnTo>
                  <a:pt x="2556" y="2647"/>
                </a:lnTo>
                <a:lnTo>
                  <a:pt x="2554" y="2645"/>
                </a:lnTo>
                <a:lnTo>
                  <a:pt x="2552" y="2645"/>
                </a:lnTo>
                <a:lnTo>
                  <a:pt x="2550" y="2645"/>
                </a:lnTo>
                <a:close/>
                <a:moveTo>
                  <a:pt x="2819" y="2607"/>
                </a:moveTo>
                <a:lnTo>
                  <a:pt x="2821" y="2605"/>
                </a:lnTo>
                <a:lnTo>
                  <a:pt x="2823" y="2603"/>
                </a:lnTo>
                <a:lnTo>
                  <a:pt x="2825" y="2605"/>
                </a:lnTo>
                <a:lnTo>
                  <a:pt x="2823" y="2607"/>
                </a:lnTo>
                <a:lnTo>
                  <a:pt x="2825" y="2609"/>
                </a:lnTo>
                <a:lnTo>
                  <a:pt x="2825" y="2611"/>
                </a:lnTo>
                <a:lnTo>
                  <a:pt x="2825" y="2613"/>
                </a:lnTo>
                <a:lnTo>
                  <a:pt x="2823" y="2613"/>
                </a:lnTo>
                <a:lnTo>
                  <a:pt x="2823" y="2615"/>
                </a:lnTo>
                <a:lnTo>
                  <a:pt x="2821" y="2613"/>
                </a:lnTo>
                <a:lnTo>
                  <a:pt x="2819" y="2613"/>
                </a:lnTo>
                <a:lnTo>
                  <a:pt x="2817" y="2611"/>
                </a:lnTo>
                <a:lnTo>
                  <a:pt x="2817" y="2609"/>
                </a:lnTo>
                <a:lnTo>
                  <a:pt x="2819" y="2611"/>
                </a:lnTo>
                <a:lnTo>
                  <a:pt x="2821" y="2611"/>
                </a:lnTo>
                <a:lnTo>
                  <a:pt x="2823" y="2611"/>
                </a:lnTo>
                <a:lnTo>
                  <a:pt x="2823" y="2609"/>
                </a:lnTo>
                <a:lnTo>
                  <a:pt x="2821" y="2609"/>
                </a:lnTo>
                <a:lnTo>
                  <a:pt x="2819" y="2607"/>
                </a:lnTo>
                <a:close/>
                <a:moveTo>
                  <a:pt x="2819" y="2607"/>
                </a:moveTo>
                <a:lnTo>
                  <a:pt x="2817" y="2607"/>
                </a:lnTo>
                <a:lnTo>
                  <a:pt x="2815" y="2609"/>
                </a:lnTo>
                <a:lnTo>
                  <a:pt x="2815" y="2607"/>
                </a:lnTo>
                <a:lnTo>
                  <a:pt x="2815" y="2605"/>
                </a:lnTo>
                <a:lnTo>
                  <a:pt x="2815" y="2603"/>
                </a:lnTo>
                <a:lnTo>
                  <a:pt x="2817" y="2605"/>
                </a:lnTo>
                <a:lnTo>
                  <a:pt x="2819" y="2607"/>
                </a:lnTo>
                <a:close/>
                <a:moveTo>
                  <a:pt x="3075" y="2601"/>
                </a:moveTo>
                <a:lnTo>
                  <a:pt x="3073" y="2603"/>
                </a:lnTo>
                <a:lnTo>
                  <a:pt x="3073" y="2601"/>
                </a:lnTo>
                <a:lnTo>
                  <a:pt x="3071" y="2601"/>
                </a:lnTo>
                <a:lnTo>
                  <a:pt x="3069" y="2603"/>
                </a:lnTo>
                <a:lnTo>
                  <a:pt x="3067" y="2603"/>
                </a:lnTo>
                <a:lnTo>
                  <a:pt x="3069" y="2601"/>
                </a:lnTo>
                <a:lnTo>
                  <a:pt x="3071" y="2599"/>
                </a:lnTo>
                <a:lnTo>
                  <a:pt x="3073" y="2599"/>
                </a:lnTo>
                <a:lnTo>
                  <a:pt x="3075" y="2599"/>
                </a:lnTo>
                <a:lnTo>
                  <a:pt x="3075" y="2601"/>
                </a:lnTo>
                <a:close/>
                <a:moveTo>
                  <a:pt x="1750" y="2597"/>
                </a:moveTo>
                <a:lnTo>
                  <a:pt x="1748" y="2603"/>
                </a:lnTo>
                <a:lnTo>
                  <a:pt x="1746" y="2603"/>
                </a:lnTo>
                <a:lnTo>
                  <a:pt x="1746" y="2605"/>
                </a:lnTo>
                <a:lnTo>
                  <a:pt x="1744" y="2605"/>
                </a:lnTo>
                <a:lnTo>
                  <a:pt x="1744" y="2607"/>
                </a:lnTo>
                <a:lnTo>
                  <a:pt x="1744" y="2609"/>
                </a:lnTo>
                <a:lnTo>
                  <a:pt x="1744" y="2611"/>
                </a:lnTo>
                <a:lnTo>
                  <a:pt x="1742" y="2613"/>
                </a:lnTo>
                <a:lnTo>
                  <a:pt x="1738" y="2615"/>
                </a:lnTo>
                <a:lnTo>
                  <a:pt x="1736" y="2617"/>
                </a:lnTo>
                <a:lnTo>
                  <a:pt x="1730" y="2615"/>
                </a:lnTo>
                <a:lnTo>
                  <a:pt x="1728" y="2615"/>
                </a:lnTo>
                <a:lnTo>
                  <a:pt x="1727" y="2615"/>
                </a:lnTo>
                <a:lnTo>
                  <a:pt x="1725" y="2613"/>
                </a:lnTo>
                <a:lnTo>
                  <a:pt x="1723" y="2613"/>
                </a:lnTo>
                <a:lnTo>
                  <a:pt x="1723" y="2609"/>
                </a:lnTo>
                <a:lnTo>
                  <a:pt x="1725" y="2607"/>
                </a:lnTo>
                <a:lnTo>
                  <a:pt x="1725" y="2605"/>
                </a:lnTo>
                <a:lnTo>
                  <a:pt x="1725" y="2603"/>
                </a:lnTo>
                <a:lnTo>
                  <a:pt x="1727" y="2603"/>
                </a:lnTo>
                <a:lnTo>
                  <a:pt x="1728" y="2603"/>
                </a:lnTo>
                <a:lnTo>
                  <a:pt x="1730" y="2603"/>
                </a:lnTo>
                <a:lnTo>
                  <a:pt x="1730" y="2601"/>
                </a:lnTo>
                <a:lnTo>
                  <a:pt x="1732" y="2599"/>
                </a:lnTo>
                <a:lnTo>
                  <a:pt x="1734" y="2597"/>
                </a:lnTo>
                <a:lnTo>
                  <a:pt x="1736" y="2597"/>
                </a:lnTo>
                <a:lnTo>
                  <a:pt x="1738" y="2597"/>
                </a:lnTo>
                <a:lnTo>
                  <a:pt x="1740" y="2595"/>
                </a:lnTo>
                <a:lnTo>
                  <a:pt x="1744" y="2593"/>
                </a:lnTo>
                <a:lnTo>
                  <a:pt x="1746" y="2593"/>
                </a:lnTo>
                <a:lnTo>
                  <a:pt x="1748" y="2593"/>
                </a:lnTo>
                <a:lnTo>
                  <a:pt x="1748" y="2595"/>
                </a:lnTo>
                <a:lnTo>
                  <a:pt x="1750" y="2597"/>
                </a:lnTo>
                <a:close/>
                <a:moveTo>
                  <a:pt x="2504" y="2592"/>
                </a:moveTo>
                <a:lnTo>
                  <a:pt x="2506" y="2597"/>
                </a:lnTo>
                <a:lnTo>
                  <a:pt x="2510" y="2599"/>
                </a:lnTo>
                <a:lnTo>
                  <a:pt x="2514" y="2597"/>
                </a:lnTo>
                <a:lnTo>
                  <a:pt x="2514" y="2595"/>
                </a:lnTo>
                <a:lnTo>
                  <a:pt x="2516" y="2595"/>
                </a:lnTo>
                <a:lnTo>
                  <a:pt x="2516" y="2597"/>
                </a:lnTo>
                <a:lnTo>
                  <a:pt x="2518" y="2599"/>
                </a:lnTo>
                <a:lnTo>
                  <a:pt x="2520" y="2601"/>
                </a:lnTo>
                <a:lnTo>
                  <a:pt x="2522" y="2603"/>
                </a:lnTo>
                <a:lnTo>
                  <a:pt x="2527" y="2607"/>
                </a:lnTo>
                <a:lnTo>
                  <a:pt x="2529" y="2609"/>
                </a:lnTo>
                <a:lnTo>
                  <a:pt x="2531" y="2609"/>
                </a:lnTo>
                <a:lnTo>
                  <a:pt x="2533" y="2607"/>
                </a:lnTo>
                <a:lnTo>
                  <a:pt x="2539" y="2609"/>
                </a:lnTo>
                <a:lnTo>
                  <a:pt x="2541" y="2611"/>
                </a:lnTo>
                <a:lnTo>
                  <a:pt x="2543" y="2613"/>
                </a:lnTo>
                <a:lnTo>
                  <a:pt x="2543" y="2615"/>
                </a:lnTo>
                <a:lnTo>
                  <a:pt x="2541" y="2617"/>
                </a:lnTo>
                <a:lnTo>
                  <a:pt x="2533" y="2617"/>
                </a:lnTo>
                <a:lnTo>
                  <a:pt x="2525" y="2617"/>
                </a:lnTo>
                <a:lnTo>
                  <a:pt x="2525" y="2615"/>
                </a:lnTo>
                <a:lnTo>
                  <a:pt x="2527" y="2613"/>
                </a:lnTo>
                <a:lnTo>
                  <a:pt x="2522" y="2607"/>
                </a:lnTo>
                <a:lnTo>
                  <a:pt x="2520" y="2605"/>
                </a:lnTo>
                <a:lnTo>
                  <a:pt x="2516" y="2605"/>
                </a:lnTo>
                <a:lnTo>
                  <a:pt x="2516" y="2609"/>
                </a:lnTo>
                <a:lnTo>
                  <a:pt x="2518" y="2613"/>
                </a:lnTo>
                <a:lnTo>
                  <a:pt x="2522" y="2615"/>
                </a:lnTo>
                <a:lnTo>
                  <a:pt x="2522" y="2617"/>
                </a:lnTo>
                <a:lnTo>
                  <a:pt x="2518" y="2617"/>
                </a:lnTo>
                <a:lnTo>
                  <a:pt x="2518" y="2615"/>
                </a:lnTo>
                <a:lnTo>
                  <a:pt x="2516" y="2613"/>
                </a:lnTo>
                <a:lnTo>
                  <a:pt x="2514" y="2613"/>
                </a:lnTo>
                <a:lnTo>
                  <a:pt x="2514" y="2609"/>
                </a:lnTo>
                <a:lnTo>
                  <a:pt x="2512" y="2607"/>
                </a:lnTo>
                <a:lnTo>
                  <a:pt x="2508" y="2607"/>
                </a:lnTo>
                <a:lnTo>
                  <a:pt x="2506" y="2607"/>
                </a:lnTo>
                <a:lnTo>
                  <a:pt x="2504" y="2605"/>
                </a:lnTo>
                <a:lnTo>
                  <a:pt x="2500" y="2603"/>
                </a:lnTo>
                <a:lnTo>
                  <a:pt x="2497" y="2603"/>
                </a:lnTo>
                <a:lnTo>
                  <a:pt x="2495" y="2607"/>
                </a:lnTo>
                <a:lnTo>
                  <a:pt x="2497" y="2609"/>
                </a:lnTo>
                <a:lnTo>
                  <a:pt x="2498" y="2609"/>
                </a:lnTo>
                <a:lnTo>
                  <a:pt x="2500" y="2613"/>
                </a:lnTo>
                <a:lnTo>
                  <a:pt x="2500" y="2615"/>
                </a:lnTo>
                <a:lnTo>
                  <a:pt x="2506" y="2615"/>
                </a:lnTo>
                <a:lnTo>
                  <a:pt x="2510" y="2609"/>
                </a:lnTo>
                <a:lnTo>
                  <a:pt x="2512" y="2611"/>
                </a:lnTo>
                <a:lnTo>
                  <a:pt x="2512" y="2613"/>
                </a:lnTo>
                <a:lnTo>
                  <a:pt x="2514" y="2613"/>
                </a:lnTo>
                <a:lnTo>
                  <a:pt x="2512" y="2615"/>
                </a:lnTo>
                <a:lnTo>
                  <a:pt x="2512" y="2613"/>
                </a:lnTo>
                <a:lnTo>
                  <a:pt x="2508" y="2615"/>
                </a:lnTo>
                <a:lnTo>
                  <a:pt x="2506" y="2618"/>
                </a:lnTo>
                <a:lnTo>
                  <a:pt x="2504" y="2617"/>
                </a:lnTo>
                <a:lnTo>
                  <a:pt x="2502" y="2617"/>
                </a:lnTo>
                <a:lnTo>
                  <a:pt x="2500" y="2617"/>
                </a:lnTo>
                <a:lnTo>
                  <a:pt x="2497" y="2620"/>
                </a:lnTo>
                <a:lnTo>
                  <a:pt x="2497" y="2622"/>
                </a:lnTo>
                <a:lnTo>
                  <a:pt x="2495" y="2622"/>
                </a:lnTo>
                <a:lnTo>
                  <a:pt x="2493" y="2622"/>
                </a:lnTo>
                <a:lnTo>
                  <a:pt x="2491" y="2622"/>
                </a:lnTo>
                <a:lnTo>
                  <a:pt x="2491" y="2618"/>
                </a:lnTo>
                <a:lnTo>
                  <a:pt x="2491" y="2611"/>
                </a:lnTo>
                <a:lnTo>
                  <a:pt x="2489" y="2611"/>
                </a:lnTo>
                <a:lnTo>
                  <a:pt x="2489" y="2607"/>
                </a:lnTo>
                <a:lnTo>
                  <a:pt x="2487" y="2605"/>
                </a:lnTo>
                <a:lnTo>
                  <a:pt x="2481" y="2605"/>
                </a:lnTo>
                <a:lnTo>
                  <a:pt x="2479" y="2605"/>
                </a:lnTo>
                <a:lnTo>
                  <a:pt x="2477" y="2605"/>
                </a:lnTo>
                <a:lnTo>
                  <a:pt x="2479" y="2601"/>
                </a:lnTo>
                <a:lnTo>
                  <a:pt x="2481" y="2597"/>
                </a:lnTo>
                <a:lnTo>
                  <a:pt x="2481" y="2595"/>
                </a:lnTo>
                <a:lnTo>
                  <a:pt x="2483" y="2595"/>
                </a:lnTo>
                <a:lnTo>
                  <a:pt x="2485" y="2597"/>
                </a:lnTo>
                <a:lnTo>
                  <a:pt x="2489" y="2593"/>
                </a:lnTo>
                <a:lnTo>
                  <a:pt x="2489" y="2595"/>
                </a:lnTo>
                <a:lnTo>
                  <a:pt x="2491" y="2595"/>
                </a:lnTo>
                <a:lnTo>
                  <a:pt x="2493" y="2593"/>
                </a:lnTo>
                <a:lnTo>
                  <a:pt x="2495" y="2595"/>
                </a:lnTo>
                <a:lnTo>
                  <a:pt x="2500" y="2595"/>
                </a:lnTo>
                <a:lnTo>
                  <a:pt x="2500" y="2593"/>
                </a:lnTo>
                <a:lnTo>
                  <a:pt x="2502" y="2590"/>
                </a:lnTo>
                <a:lnTo>
                  <a:pt x="2504" y="2592"/>
                </a:lnTo>
                <a:close/>
                <a:moveTo>
                  <a:pt x="2779" y="2590"/>
                </a:moveTo>
                <a:lnTo>
                  <a:pt x="2777" y="2590"/>
                </a:lnTo>
                <a:lnTo>
                  <a:pt x="2777" y="2588"/>
                </a:lnTo>
                <a:lnTo>
                  <a:pt x="2779" y="2588"/>
                </a:lnTo>
                <a:lnTo>
                  <a:pt x="2779" y="2590"/>
                </a:lnTo>
                <a:close/>
                <a:moveTo>
                  <a:pt x="2858" y="2586"/>
                </a:moveTo>
                <a:lnTo>
                  <a:pt x="2856" y="2588"/>
                </a:lnTo>
                <a:lnTo>
                  <a:pt x="2856" y="2586"/>
                </a:lnTo>
                <a:lnTo>
                  <a:pt x="2858" y="2584"/>
                </a:lnTo>
                <a:lnTo>
                  <a:pt x="2859" y="2584"/>
                </a:lnTo>
                <a:lnTo>
                  <a:pt x="2858" y="2586"/>
                </a:lnTo>
                <a:close/>
                <a:moveTo>
                  <a:pt x="2798" y="2584"/>
                </a:moveTo>
                <a:lnTo>
                  <a:pt x="2800" y="2586"/>
                </a:lnTo>
                <a:lnTo>
                  <a:pt x="2800" y="2584"/>
                </a:lnTo>
                <a:lnTo>
                  <a:pt x="2800" y="2588"/>
                </a:lnTo>
                <a:lnTo>
                  <a:pt x="2798" y="2588"/>
                </a:lnTo>
                <a:lnTo>
                  <a:pt x="2796" y="2588"/>
                </a:lnTo>
                <a:lnTo>
                  <a:pt x="2794" y="2586"/>
                </a:lnTo>
                <a:lnTo>
                  <a:pt x="2792" y="2584"/>
                </a:lnTo>
                <a:lnTo>
                  <a:pt x="2792" y="2582"/>
                </a:lnTo>
                <a:lnTo>
                  <a:pt x="2794" y="2584"/>
                </a:lnTo>
                <a:lnTo>
                  <a:pt x="2798" y="2584"/>
                </a:lnTo>
                <a:close/>
                <a:moveTo>
                  <a:pt x="2769" y="2576"/>
                </a:moveTo>
                <a:lnTo>
                  <a:pt x="2767" y="2578"/>
                </a:lnTo>
                <a:lnTo>
                  <a:pt x="2765" y="2580"/>
                </a:lnTo>
                <a:lnTo>
                  <a:pt x="2767" y="2580"/>
                </a:lnTo>
                <a:lnTo>
                  <a:pt x="2769" y="2580"/>
                </a:lnTo>
                <a:lnTo>
                  <a:pt x="2769" y="2582"/>
                </a:lnTo>
                <a:lnTo>
                  <a:pt x="2767" y="2584"/>
                </a:lnTo>
                <a:lnTo>
                  <a:pt x="2765" y="2584"/>
                </a:lnTo>
                <a:lnTo>
                  <a:pt x="2763" y="2584"/>
                </a:lnTo>
                <a:lnTo>
                  <a:pt x="2763" y="2586"/>
                </a:lnTo>
                <a:lnTo>
                  <a:pt x="2763" y="2588"/>
                </a:lnTo>
                <a:lnTo>
                  <a:pt x="2762" y="2588"/>
                </a:lnTo>
                <a:lnTo>
                  <a:pt x="2760" y="2586"/>
                </a:lnTo>
                <a:lnTo>
                  <a:pt x="2758" y="2586"/>
                </a:lnTo>
                <a:lnTo>
                  <a:pt x="2756" y="2584"/>
                </a:lnTo>
                <a:lnTo>
                  <a:pt x="2754" y="2582"/>
                </a:lnTo>
                <a:lnTo>
                  <a:pt x="2754" y="2580"/>
                </a:lnTo>
                <a:lnTo>
                  <a:pt x="2756" y="2580"/>
                </a:lnTo>
                <a:lnTo>
                  <a:pt x="2758" y="2578"/>
                </a:lnTo>
                <a:lnTo>
                  <a:pt x="2758" y="2576"/>
                </a:lnTo>
                <a:lnTo>
                  <a:pt x="2760" y="2576"/>
                </a:lnTo>
                <a:lnTo>
                  <a:pt x="2762" y="2576"/>
                </a:lnTo>
                <a:lnTo>
                  <a:pt x="2763" y="2578"/>
                </a:lnTo>
                <a:lnTo>
                  <a:pt x="2765" y="2576"/>
                </a:lnTo>
                <a:lnTo>
                  <a:pt x="2767" y="2576"/>
                </a:lnTo>
                <a:lnTo>
                  <a:pt x="2769" y="2576"/>
                </a:lnTo>
                <a:close/>
                <a:moveTo>
                  <a:pt x="2796" y="2572"/>
                </a:moveTo>
                <a:lnTo>
                  <a:pt x="2796" y="2576"/>
                </a:lnTo>
                <a:lnTo>
                  <a:pt x="2794" y="2574"/>
                </a:lnTo>
                <a:lnTo>
                  <a:pt x="2794" y="2572"/>
                </a:lnTo>
                <a:lnTo>
                  <a:pt x="2796" y="2572"/>
                </a:lnTo>
                <a:close/>
                <a:moveTo>
                  <a:pt x="2790" y="2576"/>
                </a:moveTo>
                <a:lnTo>
                  <a:pt x="2788" y="2576"/>
                </a:lnTo>
                <a:lnTo>
                  <a:pt x="2788" y="2574"/>
                </a:lnTo>
                <a:lnTo>
                  <a:pt x="2788" y="2572"/>
                </a:lnTo>
                <a:lnTo>
                  <a:pt x="2790" y="2572"/>
                </a:lnTo>
                <a:lnTo>
                  <a:pt x="2792" y="2572"/>
                </a:lnTo>
                <a:lnTo>
                  <a:pt x="2790" y="2574"/>
                </a:lnTo>
                <a:lnTo>
                  <a:pt x="2790" y="2576"/>
                </a:lnTo>
                <a:close/>
                <a:moveTo>
                  <a:pt x="2836" y="2576"/>
                </a:moveTo>
                <a:lnTo>
                  <a:pt x="2835" y="2576"/>
                </a:lnTo>
                <a:lnTo>
                  <a:pt x="2833" y="2576"/>
                </a:lnTo>
                <a:lnTo>
                  <a:pt x="2833" y="2572"/>
                </a:lnTo>
                <a:lnTo>
                  <a:pt x="2835" y="2574"/>
                </a:lnTo>
                <a:lnTo>
                  <a:pt x="2836" y="2576"/>
                </a:lnTo>
                <a:close/>
                <a:moveTo>
                  <a:pt x="2775" y="2574"/>
                </a:moveTo>
                <a:lnTo>
                  <a:pt x="2773" y="2574"/>
                </a:lnTo>
                <a:lnTo>
                  <a:pt x="2771" y="2574"/>
                </a:lnTo>
                <a:lnTo>
                  <a:pt x="2769" y="2572"/>
                </a:lnTo>
                <a:lnTo>
                  <a:pt x="2771" y="2572"/>
                </a:lnTo>
                <a:lnTo>
                  <a:pt x="2773" y="2572"/>
                </a:lnTo>
                <a:lnTo>
                  <a:pt x="2775" y="2572"/>
                </a:lnTo>
                <a:lnTo>
                  <a:pt x="2777" y="2574"/>
                </a:lnTo>
                <a:lnTo>
                  <a:pt x="2775" y="2574"/>
                </a:lnTo>
                <a:close/>
                <a:moveTo>
                  <a:pt x="3134" y="2576"/>
                </a:moveTo>
                <a:lnTo>
                  <a:pt x="3134" y="2578"/>
                </a:lnTo>
                <a:lnTo>
                  <a:pt x="3132" y="2578"/>
                </a:lnTo>
                <a:lnTo>
                  <a:pt x="3130" y="2578"/>
                </a:lnTo>
                <a:lnTo>
                  <a:pt x="3128" y="2578"/>
                </a:lnTo>
                <a:lnTo>
                  <a:pt x="3128" y="2576"/>
                </a:lnTo>
                <a:lnTo>
                  <a:pt x="3130" y="2576"/>
                </a:lnTo>
                <a:lnTo>
                  <a:pt x="3132" y="2576"/>
                </a:lnTo>
                <a:lnTo>
                  <a:pt x="3130" y="2574"/>
                </a:lnTo>
                <a:lnTo>
                  <a:pt x="3128" y="2574"/>
                </a:lnTo>
                <a:lnTo>
                  <a:pt x="3128" y="2572"/>
                </a:lnTo>
                <a:lnTo>
                  <a:pt x="3130" y="2570"/>
                </a:lnTo>
                <a:lnTo>
                  <a:pt x="3132" y="2570"/>
                </a:lnTo>
                <a:lnTo>
                  <a:pt x="3132" y="2572"/>
                </a:lnTo>
                <a:lnTo>
                  <a:pt x="3134" y="2572"/>
                </a:lnTo>
                <a:lnTo>
                  <a:pt x="3134" y="2576"/>
                </a:lnTo>
                <a:close/>
                <a:moveTo>
                  <a:pt x="2848" y="2565"/>
                </a:moveTo>
                <a:lnTo>
                  <a:pt x="2852" y="2567"/>
                </a:lnTo>
                <a:lnTo>
                  <a:pt x="2850" y="2567"/>
                </a:lnTo>
                <a:lnTo>
                  <a:pt x="2848" y="2567"/>
                </a:lnTo>
                <a:lnTo>
                  <a:pt x="2846" y="2569"/>
                </a:lnTo>
                <a:lnTo>
                  <a:pt x="2846" y="2570"/>
                </a:lnTo>
                <a:lnTo>
                  <a:pt x="2844" y="2570"/>
                </a:lnTo>
                <a:lnTo>
                  <a:pt x="2844" y="2569"/>
                </a:lnTo>
                <a:lnTo>
                  <a:pt x="2844" y="2567"/>
                </a:lnTo>
                <a:lnTo>
                  <a:pt x="2846" y="2567"/>
                </a:lnTo>
                <a:lnTo>
                  <a:pt x="2848" y="2565"/>
                </a:lnTo>
                <a:close/>
                <a:moveTo>
                  <a:pt x="2765" y="2561"/>
                </a:moveTo>
                <a:lnTo>
                  <a:pt x="2767" y="2561"/>
                </a:lnTo>
                <a:lnTo>
                  <a:pt x="2769" y="2561"/>
                </a:lnTo>
                <a:lnTo>
                  <a:pt x="2769" y="2563"/>
                </a:lnTo>
                <a:lnTo>
                  <a:pt x="2769" y="2565"/>
                </a:lnTo>
                <a:lnTo>
                  <a:pt x="2767" y="2565"/>
                </a:lnTo>
                <a:lnTo>
                  <a:pt x="2765" y="2565"/>
                </a:lnTo>
                <a:lnTo>
                  <a:pt x="2763" y="2563"/>
                </a:lnTo>
                <a:lnTo>
                  <a:pt x="2763" y="2561"/>
                </a:lnTo>
                <a:lnTo>
                  <a:pt x="2765" y="2561"/>
                </a:lnTo>
                <a:lnTo>
                  <a:pt x="2763" y="2561"/>
                </a:lnTo>
                <a:lnTo>
                  <a:pt x="2765" y="2559"/>
                </a:lnTo>
                <a:lnTo>
                  <a:pt x="2765" y="2561"/>
                </a:lnTo>
                <a:close/>
                <a:moveTo>
                  <a:pt x="2825" y="2563"/>
                </a:moveTo>
                <a:lnTo>
                  <a:pt x="2825" y="2565"/>
                </a:lnTo>
                <a:lnTo>
                  <a:pt x="2827" y="2565"/>
                </a:lnTo>
                <a:lnTo>
                  <a:pt x="2829" y="2567"/>
                </a:lnTo>
                <a:lnTo>
                  <a:pt x="2827" y="2569"/>
                </a:lnTo>
                <a:lnTo>
                  <a:pt x="2827" y="2570"/>
                </a:lnTo>
                <a:lnTo>
                  <a:pt x="2825" y="2570"/>
                </a:lnTo>
                <a:lnTo>
                  <a:pt x="2823" y="2569"/>
                </a:lnTo>
                <a:lnTo>
                  <a:pt x="2821" y="2569"/>
                </a:lnTo>
                <a:lnTo>
                  <a:pt x="2819" y="2569"/>
                </a:lnTo>
                <a:lnTo>
                  <a:pt x="2821" y="2570"/>
                </a:lnTo>
                <a:lnTo>
                  <a:pt x="2821" y="2574"/>
                </a:lnTo>
                <a:lnTo>
                  <a:pt x="2819" y="2574"/>
                </a:lnTo>
                <a:lnTo>
                  <a:pt x="2821" y="2576"/>
                </a:lnTo>
                <a:lnTo>
                  <a:pt x="2819" y="2576"/>
                </a:lnTo>
                <a:lnTo>
                  <a:pt x="2819" y="2578"/>
                </a:lnTo>
                <a:lnTo>
                  <a:pt x="2817" y="2576"/>
                </a:lnTo>
                <a:lnTo>
                  <a:pt x="2815" y="2574"/>
                </a:lnTo>
                <a:lnTo>
                  <a:pt x="2815" y="2576"/>
                </a:lnTo>
                <a:lnTo>
                  <a:pt x="2815" y="2578"/>
                </a:lnTo>
                <a:lnTo>
                  <a:pt x="2815" y="2580"/>
                </a:lnTo>
                <a:lnTo>
                  <a:pt x="2813" y="2580"/>
                </a:lnTo>
                <a:lnTo>
                  <a:pt x="2811" y="2580"/>
                </a:lnTo>
                <a:lnTo>
                  <a:pt x="2810" y="2580"/>
                </a:lnTo>
                <a:lnTo>
                  <a:pt x="2811" y="2582"/>
                </a:lnTo>
                <a:lnTo>
                  <a:pt x="2810" y="2584"/>
                </a:lnTo>
                <a:lnTo>
                  <a:pt x="2811" y="2586"/>
                </a:lnTo>
                <a:lnTo>
                  <a:pt x="2810" y="2586"/>
                </a:lnTo>
                <a:lnTo>
                  <a:pt x="2808" y="2588"/>
                </a:lnTo>
                <a:lnTo>
                  <a:pt x="2810" y="2590"/>
                </a:lnTo>
                <a:lnTo>
                  <a:pt x="2808" y="2590"/>
                </a:lnTo>
                <a:lnTo>
                  <a:pt x="2808" y="2592"/>
                </a:lnTo>
                <a:lnTo>
                  <a:pt x="2806" y="2592"/>
                </a:lnTo>
                <a:lnTo>
                  <a:pt x="2806" y="2593"/>
                </a:lnTo>
                <a:lnTo>
                  <a:pt x="2802" y="2593"/>
                </a:lnTo>
                <a:lnTo>
                  <a:pt x="2802" y="2592"/>
                </a:lnTo>
                <a:lnTo>
                  <a:pt x="2806" y="2590"/>
                </a:lnTo>
                <a:lnTo>
                  <a:pt x="2808" y="2588"/>
                </a:lnTo>
                <a:lnTo>
                  <a:pt x="2806" y="2584"/>
                </a:lnTo>
                <a:lnTo>
                  <a:pt x="2806" y="2582"/>
                </a:lnTo>
                <a:lnTo>
                  <a:pt x="2804" y="2582"/>
                </a:lnTo>
                <a:lnTo>
                  <a:pt x="2804" y="2580"/>
                </a:lnTo>
                <a:lnTo>
                  <a:pt x="2802" y="2580"/>
                </a:lnTo>
                <a:lnTo>
                  <a:pt x="2802" y="2578"/>
                </a:lnTo>
                <a:lnTo>
                  <a:pt x="2800" y="2578"/>
                </a:lnTo>
                <a:lnTo>
                  <a:pt x="2800" y="2576"/>
                </a:lnTo>
                <a:lnTo>
                  <a:pt x="2804" y="2576"/>
                </a:lnTo>
                <a:lnTo>
                  <a:pt x="2806" y="2574"/>
                </a:lnTo>
                <a:lnTo>
                  <a:pt x="2802" y="2572"/>
                </a:lnTo>
                <a:lnTo>
                  <a:pt x="2802" y="2570"/>
                </a:lnTo>
                <a:lnTo>
                  <a:pt x="2804" y="2569"/>
                </a:lnTo>
                <a:lnTo>
                  <a:pt x="2808" y="2569"/>
                </a:lnTo>
                <a:lnTo>
                  <a:pt x="2808" y="2567"/>
                </a:lnTo>
                <a:lnTo>
                  <a:pt x="2808" y="2565"/>
                </a:lnTo>
                <a:lnTo>
                  <a:pt x="2810" y="2565"/>
                </a:lnTo>
                <a:lnTo>
                  <a:pt x="2810" y="2563"/>
                </a:lnTo>
                <a:lnTo>
                  <a:pt x="2811" y="2563"/>
                </a:lnTo>
                <a:lnTo>
                  <a:pt x="2813" y="2565"/>
                </a:lnTo>
                <a:lnTo>
                  <a:pt x="2817" y="2565"/>
                </a:lnTo>
                <a:lnTo>
                  <a:pt x="2819" y="2565"/>
                </a:lnTo>
                <a:lnTo>
                  <a:pt x="2819" y="2563"/>
                </a:lnTo>
                <a:lnTo>
                  <a:pt x="2819" y="2561"/>
                </a:lnTo>
                <a:lnTo>
                  <a:pt x="2821" y="2557"/>
                </a:lnTo>
                <a:lnTo>
                  <a:pt x="2821" y="2561"/>
                </a:lnTo>
                <a:lnTo>
                  <a:pt x="2823" y="2563"/>
                </a:lnTo>
                <a:lnTo>
                  <a:pt x="2825" y="2563"/>
                </a:lnTo>
                <a:close/>
                <a:moveTo>
                  <a:pt x="2754" y="2559"/>
                </a:moveTo>
                <a:lnTo>
                  <a:pt x="2754" y="2561"/>
                </a:lnTo>
                <a:lnTo>
                  <a:pt x="2752" y="2559"/>
                </a:lnTo>
                <a:lnTo>
                  <a:pt x="2752" y="2561"/>
                </a:lnTo>
                <a:lnTo>
                  <a:pt x="2750" y="2561"/>
                </a:lnTo>
                <a:lnTo>
                  <a:pt x="2750" y="2559"/>
                </a:lnTo>
                <a:lnTo>
                  <a:pt x="2750" y="2557"/>
                </a:lnTo>
                <a:lnTo>
                  <a:pt x="2752" y="2557"/>
                </a:lnTo>
                <a:lnTo>
                  <a:pt x="2754" y="2559"/>
                </a:lnTo>
                <a:close/>
                <a:moveTo>
                  <a:pt x="2779" y="2559"/>
                </a:moveTo>
                <a:lnTo>
                  <a:pt x="2779" y="2561"/>
                </a:lnTo>
                <a:lnTo>
                  <a:pt x="2777" y="2559"/>
                </a:lnTo>
                <a:lnTo>
                  <a:pt x="2777" y="2557"/>
                </a:lnTo>
                <a:lnTo>
                  <a:pt x="2779" y="2557"/>
                </a:lnTo>
                <a:lnTo>
                  <a:pt x="2781" y="2559"/>
                </a:lnTo>
                <a:lnTo>
                  <a:pt x="2779" y="2559"/>
                </a:lnTo>
                <a:close/>
                <a:moveTo>
                  <a:pt x="3151" y="2555"/>
                </a:moveTo>
                <a:lnTo>
                  <a:pt x="3151" y="2557"/>
                </a:lnTo>
                <a:lnTo>
                  <a:pt x="3151" y="2559"/>
                </a:lnTo>
                <a:lnTo>
                  <a:pt x="3149" y="2561"/>
                </a:lnTo>
                <a:lnTo>
                  <a:pt x="3148" y="2561"/>
                </a:lnTo>
                <a:lnTo>
                  <a:pt x="3148" y="2559"/>
                </a:lnTo>
                <a:lnTo>
                  <a:pt x="3149" y="2559"/>
                </a:lnTo>
                <a:lnTo>
                  <a:pt x="3149" y="2557"/>
                </a:lnTo>
                <a:lnTo>
                  <a:pt x="3148" y="2557"/>
                </a:lnTo>
                <a:lnTo>
                  <a:pt x="3148" y="2555"/>
                </a:lnTo>
                <a:lnTo>
                  <a:pt x="3149" y="2555"/>
                </a:lnTo>
                <a:lnTo>
                  <a:pt x="3151" y="2555"/>
                </a:lnTo>
                <a:close/>
                <a:moveTo>
                  <a:pt x="2758" y="2551"/>
                </a:moveTo>
                <a:lnTo>
                  <a:pt x="2756" y="2551"/>
                </a:lnTo>
                <a:lnTo>
                  <a:pt x="2754" y="2549"/>
                </a:lnTo>
                <a:lnTo>
                  <a:pt x="2756" y="2549"/>
                </a:lnTo>
                <a:lnTo>
                  <a:pt x="2758" y="2551"/>
                </a:lnTo>
                <a:close/>
                <a:moveTo>
                  <a:pt x="2763" y="2551"/>
                </a:moveTo>
                <a:lnTo>
                  <a:pt x="2763" y="2553"/>
                </a:lnTo>
                <a:lnTo>
                  <a:pt x="2762" y="2551"/>
                </a:lnTo>
                <a:lnTo>
                  <a:pt x="2763" y="2549"/>
                </a:lnTo>
                <a:lnTo>
                  <a:pt x="2765" y="2549"/>
                </a:lnTo>
                <a:lnTo>
                  <a:pt x="2765" y="2551"/>
                </a:lnTo>
                <a:lnTo>
                  <a:pt x="2763" y="2551"/>
                </a:lnTo>
                <a:close/>
                <a:moveTo>
                  <a:pt x="2787" y="2549"/>
                </a:moveTo>
                <a:lnTo>
                  <a:pt x="2783" y="2551"/>
                </a:lnTo>
                <a:lnTo>
                  <a:pt x="2781" y="2551"/>
                </a:lnTo>
                <a:lnTo>
                  <a:pt x="2779" y="2551"/>
                </a:lnTo>
                <a:lnTo>
                  <a:pt x="2777" y="2553"/>
                </a:lnTo>
                <a:lnTo>
                  <a:pt x="2777" y="2551"/>
                </a:lnTo>
                <a:lnTo>
                  <a:pt x="2779" y="2549"/>
                </a:lnTo>
                <a:lnTo>
                  <a:pt x="2781" y="2549"/>
                </a:lnTo>
                <a:lnTo>
                  <a:pt x="2785" y="2549"/>
                </a:lnTo>
                <a:lnTo>
                  <a:pt x="2788" y="2547"/>
                </a:lnTo>
                <a:lnTo>
                  <a:pt x="2790" y="2547"/>
                </a:lnTo>
                <a:lnTo>
                  <a:pt x="2788" y="2549"/>
                </a:lnTo>
                <a:lnTo>
                  <a:pt x="2787" y="2549"/>
                </a:lnTo>
                <a:close/>
                <a:moveTo>
                  <a:pt x="2827" y="2544"/>
                </a:moveTo>
                <a:lnTo>
                  <a:pt x="2825" y="2546"/>
                </a:lnTo>
                <a:lnTo>
                  <a:pt x="2825" y="2547"/>
                </a:lnTo>
                <a:lnTo>
                  <a:pt x="2823" y="2546"/>
                </a:lnTo>
                <a:lnTo>
                  <a:pt x="2821" y="2546"/>
                </a:lnTo>
                <a:lnTo>
                  <a:pt x="2819" y="2544"/>
                </a:lnTo>
                <a:lnTo>
                  <a:pt x="2817" y="2544"/>
                </a:lnTo>
                <a:lnTo>
                  <a:pt x="2815" y="2542"/>
                </a:lnTo>
                <a:lnTo>
                  <a:pt x="2819" y="2542"/>
                </a:lnTo>
                <a:lnTo>
                  <a:pt x="2821" y="2542"/>
                </a:lnTo>
                <a:lnTo>
                  <a:pt x="2823" y="2542"/>
                </a:lnTo>
                <a:lnTo>
                  <a:pt x="2823" y="2544"/>
                </a:lnTo>
                <a:lnTo>
                  <a:pt x="2825" y="2544"/>
                </a:lnTo>
                <a:lnTo>
                  <a:pt x="2827" y="2544"/>
                </a:lnTo>
                <a:close/>
                <a:moveTo>
                  <a:pt x="2744" y="2542"/>
                </a:moveTo>
                <a:lnTo>
                  <a:pt x="2742" y="2542"/>
                </a:lnTo>
                <a:lnTo>
                  <a:pt x="2740" y="2540"/>
                </a:lnTo>
                <a:lnTo>
                  <a:pt x="2739" y="2538"/>
                </a:lnTo>
                <a:lnTo>
                  <a:pt x="2740" y="2538"/>
                </a:lnTo>
                <a:lnTo>
                  <a:pt x="2742" y="2540"/>
                </a:lnTo>
                <a:lnTo>
                  <a:pt x="2744" y="2540"/>
                </a:lnTo>
                <a:lnTo>
                  <a:pt x="2744" y="2542"/>
                </a:lnTo>
                <a:close/>
                <a:moveTo>
                  <a:pt x="2754" y="2546"/>
                </a:moveTo>
                <a:lnTo>
                  <a:pt x="2750" y="2544"/>
                </a:lnTo>
                <a:lnTo>
                  <a:pt x="2748" y="2544"/>
                </a:lnTo>
                <a:lnTo>
                  <a:pt x="2748" y="2542"/>
                </a:lnTo>
                <a:lnTo>
                  <a:pt x="2750" y="2542"/>
                </a:lnTo>
                <a:lnTo>
                  <a:pt x="2750" y="2540"/>
                </a:lnTo>
                <a:lnTo>
                  <a:pt x="2750" y="2538"/>
                </a:lnTo>
                <a:lnTo>
                  <a:pt x="2752" y="2538"/>
                </a:lnTo>
                <a:lnTo>
                  <a:pt x="2754" y="2538"/>
                </a:lnTo>
                <a:lnTo>
                  <a:pt x="2756" y="2538"/>
                </a:lnTo>
                <a:lnTo>
                  <a:pt x="2758" y="2540"/>
                </a:lnTo>
                <a:lnTo>
                  <a:pt x="2760" y="2540"/>
                </a:lnTo>
                <a:lnTo>
                  <a:pt x="2760" y="2542"/>
                </a:lnTo>
                <a:lnTo>
                  <a:pt x="2760" y="2544"/>
                </a:lnTo>
                <a:lnTo>
                  <a:pt x="2758" y="2544"/>
                </a:lnTo>
                <a:lnTo>
                  <a:pt x="2754" y="2546"/>
                </a:lnTo>
                <a:close/>
                <a:moveTo>
                  <a:pt x="2773" y="2536"/>
                </a:moveTo>
                <a:lnTo>
                  <a:pt x="2775" y="2538"/>
                </a:lnTo>
                <a:lnTo>
                  <a:pt x="2773" y="2540"/>
                </a:lnTo>
                <a:lnTo>
                  <a:pt x="2775" y="2540"/>
                </a:lnTo>
                <a:lnTo>
                  <a:pt x="2775" y="2542"/>
                </a:lnTo>
                <a:lnTo>
                  <a:pt x="2777" y="2544"/>
                </a:lnTo>
                <a:lnTo>
                  <a:pt x="2777" y="2546"/>
                </a:lnTo>
                <a:lnTo>
                  <a:pt x="2775" y="2544"/>
                </a:lnTo>
                <a:lnTo>
                  <a:pt x="2773" y="2546"/>
                </a:lnTo>
                <a:lnTo>
                  <a:pt x="2771" y="2546"/>
                </a:lnTo>
                <a:lnTo>
                  <a:pt x="2769" y="2546"/>
                </a:lnTo>
                <a:lnTo>
                  <a:pt x="2767" y="2546"/>
                </a:lnTo>
                <a:lnTo>
                  <a:pt x="2765" y="2546"/>
                </a:lnTo>
                <a:lnTo>
                  <a:pt x="2763" y="2546"/>
                </a:lnTo>
                <a:lnTo>
                  <a:pt x="2765" y="2544"/>
                </a:lnTo>
                <a:lnTo>
                  <a:pt x="2767" y="2546"/>
                </a:lnTo>
                <a:lnTo>
                  <a:pt x="2767" y="2544"/>
                </a:lnTo>
                <a:lnTo>
                  <a:pt x="2769" y="2544"/>
                </a:lnTo>
                <a:lnTo>
                  <a:pt x="2767" y="2544"/>
                </a:lnTo>
                <a:lnTo>
                  <a:pt x="2767" y="2542"/>
                </a:lnTo>
                <a:lnTo>
                  <a:pt x="2765" y="2540"/>
                </a:lnTo>
                <a:lnTo>
                  <a:pt x="2765" y="2538"/>
                </a:lnTo>
                <a:lnTo>
                  <a:pt x="2767" y="2536"/>
                </a:lnTo>
                <a:lnTo>
                  <a:pt x="2769" y="2536"/>
                </a:lnTo>
                <a:lnTo>
                  <a:pt x="2771" y="2536"/>
                </a:lnTo>
                <a:lnTo>
                  <a:pt x="2773" y="2536"/>
                </a:lnTo>
                <a:close/>
                <a:moveTo>
                  <a:pt x="2731" y="2536"/>
                </a:moveTo>
                <a:lnTo>
                  <a:pt x="2733" y="2536"/>
                </a:lnTo>
                <a:lnTo>
                  <a:pt x="2735" y="2536"/>
                </a:lnTo>
                <a:lnTo>
                  <a:pt x="2737" y="2536"/>
                </a:lnTo>
                <a:lnTo>
                  <a:pt x="2737" y="2538"/>
                </a:lnTo>
                <a:lnTo>
                  <a:pt x="2735" y="2538"/>
                </a:lnTo>
                <a:lnTo>
                  <a:pt x="2733" y="2538"/>
                </a:lnTo>
                <a:lnTo>
                  <a:pt x="2731" y="2538"/>
                </a:lnTo>
                <a:lnTo>
                  <a:pt x="2729" y="2538"/>
                </a:lnTo>
                <a:lnTo>
                  <a:pt x="2729" y="2536"/>
                </a:lnTo>
                <a:lnTo>
                  <a:pt x="2731" y="2536"/>
                </a:lnTo>
                <a:close/>
                <a:moveTo>
                  <a:pt x="2804" y="2540"/>
                </a:moveTo>
                <a:lnTo>
                  <a:pt x="2802" y="2540"/>
                </a:lnTo>
                <a:lnTo>
                  <a:pt x="2802" y="2538"/>
                </a:lnTo>
                <a:lnTo>
                  <a:pt x="2800" y="2536"/>
                </a:lnTo>
                <a:lnTo>
                  <a:pt x="2802" y="2536"/>
                </a:lnTo>
                <a:lnTo>
                  <a:pt x="2804" y="2538"/>
                </a:lnTo>
                <a:lnTo>
                  <a:pt x="2804" y="2540"/>
                </a:lnTo>
                <a:close/>
                <a:moveTo>
                  <a:pt x="2746" y="2538"/>
                </a:moveTo>
                <a:lnTo>
                  <a:pt x="2746" y="2536"/>
                </a:lnTo>
                <a:lnTo>
                  <a:pt x="2746" y="2534"/>
                </a:lnTo>
                <a:lnTo>
                  <a:pt x="2748" y="2534"/>
                </a:lnTo>
                <a:lnTo>
                  <a:pt x="2748" y="2536"/>
                </a:lnTo>
                <a:lnTo>
                  <a:pt x="2748" y="2538"/>
                </a:lnTo>
                <a:lnTo>
                  <a:pt x="2746" y="2538"/>
                </a:lnTo>
                <a:close/>
                <a:moveTo>
                  <a:pt x="2744" y="2534"/>
                </a:moveTo>
                <a:lnTo>
                  <a:pt x="2744" y="2536"/>
                </a:lnTo>
                <a:lnTo>
                  <a:pt x="2742" y="2536"/>
                </a:lnTo>
                <a:lnTo>
                  <a:pt x="2742" y="2534"/>
                </a:lnTo>
                <a:lnTo>
                  <a:pt x="2744" y="2534"/>
                </a:lnTo>
                <a:close/>
                <a:moveTo>
                  <a:pt x="2737" y="2532"/>
                </a:moveTo>
                <a:lnTo>
                  <a:pt x="2737" y="2534"/>
                </a:lnTo>
                <a:lnTo>
                  <a:pt x="2739" y="2534"/>
                </a:lnTo>
                <a:lnTo>
                  <a:pt x="2739" y="2536"/>
                </a:lnTo>
                <a:lnTo>
                  <a:pt x="2737" y="2534"/>
                </a:lnTo>
                <a:lnTo>
                  <a:pt x="2735" y="2534"/>
                </a:lnTo>
                <a:lnTo>
                  <a:pt x="2735" y="2532"/>
                </a:lnTo>
                <a:lnTo>
                  <a:pt x="2737" y="2532"/>
                </a:lnTo>
                <a:close/>
                <a:moveTo>
                  <a:pt x="2756" y="2534"/>
                </a:moveTo>
                <a:lnTo>
                  <a:pt x="2758" y="2534"/>
                </a:lnTo>
                <a:lnTo>
                  <a:pt x="2758" y="2536"/>
                </a:lnTo>
                <a:lnTo>
                  <a:pt x="2756" y="2536"/>
                </a:lnTo>
                <a:lnTo>
                  <a:pt x="2756" y="2538"/>
                </a:lnTo>
                <a:lnTo>
                  <a:pt x="2756" y="2536"/>
                </a:lnTo>
                <a:lnTo>
                  <a:pt x="2756" y="2534"/>
                </a:lnTo>
                <a:lnTo>
                  <a:pt x="2754" y="2536"/>
                </a:lnTo>
                <a:lnTo>
                  <a:pt x="2752" y="2534"/>
                </a:lnTo>
                <a:lnTo>
                  <a:pt x="2750" y="2534"/>
                </a:lnTo>
                <a:lnTo>
                  <a:pt x="2752" y="2532"/>
                </a:lnTo>
                <a:lnTo>
                  <a:pt x="2754" y="2532"/>
                </a:lnTo>
                <a:lnTo>
                  <a:pt x="2756" y="2534"/>
                </a:lnTo>
                <a:close/>
                <a:moveTo>
                  <a:pt x="2742" y="2530"/>
                </a:moveTo>
                <a:lnTo>
                  <a:pt x="2742" y="2532"/>
                </a:lnTo>
                <a:lnTo>
                  <a:pt x="2740" y="2532"/>
                </a:lnTo>
                <a:lnTo>
                  <a:pt x="2739" y="2534"/>
                </a:lnTo>
                <a:lnTo>
                  <a:pt x="2739" y="2532"/>
                </a:lnTo>
                <a:lnTo>
                  <a:pt x="2737" y="2532"/>
                </a:lnTo>
                <a:lnTo>
                  <a:pt x="2737" y="2530"/>
                </a:lnTo>
                <a:lnTo>
                  <a:pt x="2740" y="2530"/>
                </a:lnTo>
                <a:lnTo>
                  <a:pt x="2742" y="2530"/>
                </a:lnTo>
                <a:close/>
                <a:moveTo>
                  <a:pt x="2737" y="2532"/>
                </a:moveTo>
                <a:lnTo>
                  <a:pt x="2735" y="2532"/>
                </a:lnTo>
                <a:lnTo>
                  <a:pt x="2733" y="2532"/>
                </a:lnTo>
                <a:lnTo>
                  <a:pt x="2733" y="2534"/>
                </a:lnTo>
                <a:lnTo>
                  <a:pt x="2731" y="2532"/>
                </a:lnTo>
                <a:lnTo>
                  <a:pt x="2733" y="2532"/>
                </a:lnTo>
                <a:lnTo>
                  <a:pt x="2731" y="2532"/>
                </a:lnTo>
                <a:lnTo>
                  <a:pt x="2733" y="2530"/>
                </a:lnTo>
                <a:lnTo>
                  <a:pt x="2735" y="2530"/>
                </a:lnTo>
                <a:lnTo>
                  <a:pt x="2737" y="2530"/>
                </a:lnTo>
                <a:lnTo>
                  <a:pt x="2737" y="2532"/>
                </a:lnTo>
                <a:close/>
                <a:moveTo>
                  <a:pt x="2750" y="2530"/>
                </a:moveTo>
                <a:lnTo>
                  <a:pt x="2748" y="2530"/>
                </a:lnTo>
                <a:lnTo>
                  <a:pt x="2746" y="2530"/>
                </a:lnTo>
                <a:lnTo>
                  <a:pt x="2744" y="2530"/>
                </a:lnTo>
                <a:lnTo>
                  <a:pt x="2744" y="2526"/>
                </a:lnTo>
                <a:lnTo>
                  <a:pt x="2746" y="2528"/>
                </a:lnTo>
                <a:lnTo>
                  <a:pt x="2750" y="2530"/>
                </a:lnTo>
                <a:close/>
                <a:moveTo>
                  <a:pt x="2787" y="2526"/>
                </a:moveTo>
                <a:lnTo>
                  <a:pt x="2787" y="2530"/>
                </a:lnTo>
                <a:lnTo>
                  <a:pt x="2785" y="2530"/>
                </a:lnTo>
                <a:lnTo>
                  <a:pt x="2783" y="2530"/>
                </a:lnTo>
                <a:lnTo>
                  <a:pt x="2783" y="2528"/>
                </a:lnTo>
                <a:lnTo>
                  <a:pt x="2785" y="2526"/>
                </a:lnTo>
                <a:lnTo>
                  <a:pt x="2787" y="2526"/>
                </a:lnTo>
                <a:close/>
                <a:moveTo>
                  <a:pt x="2790" y="2524"/>
                </a:moveTo>
                <a:lnTo>
                  <a:pt x="2792" y="2524"/>
                </a:lnTo>
                <a:lnTo>
                  <a:pt x="2794" y="2526"/>
                </a:lnTo>
                <a:lnTo>
                  <a:pt x="2796" y="2526"/>
                </a:lnTo>
                <a:lnTo>
                  <a:pt x="2798" y="2528"/>
                </a:lnTo>
                <a:lnTo>
                  <a:pt x="2800" y="2528"/>
                </a:lnTo>
                <a:lnTo>
                  <a:pt x="2800" y="2530"/>
                </a:lnTo>
                <a:lnTo>
                  <a:pt x="2800" y="2532"/>
                </a:lnTo>
                <a:lnTo>
                  <a:pt x="2798" y="2534"/>
                </a:lnTo>
                <a:lnTo>
                  <a:pt x="2798" y="2536"/>
                </a:lnTo>
                <a:lnTo>
                  <a:pt x="2796" y="2536"/>
                </a:lnTo>
                <a:lnTo>
                  <a:pt x="2796" y="2534"/>
                </a:lnTo>
                <a:lnTo>
                  <a:pt x="2796" y="2532"/>
                </a:lnTo>
                <a:lnTo>
                  <a:pt x="2798" y="2532"/>
                </a:lnTo>
                <a:lnTo>
                  <a:pt x="2796" y="2530"/>
                </a:lnTo>
                <a:lnTo>
                  <a:pt x="2794" y="2528"/>
                </a:lnTo>
                <a:lnTo>
                  <a:pt x="2792" y="2528"/>
                </a:lnTo>
                <a:lnTo>
                  <a:pt x="2790" y="2526"/>
                </a:lnTo>
                <a:lnTo>
                  <a:pt x="2788" y="2526"/>
                </a:lnTo>
                <a:lnTo>
                  <a:pt x="2790" y="2524"/>
                </a:lnTo>
                <a:close/>
                <a:moveTo>
                  <a:pt x="2752" y="2526"/>
                </a:moveTo>
                <a:lnTo>
                  <a:pt x="2750" y="2526"/>
                </a:lnTo>
                <a:lnTo>
                  <a:pt x="2754" y="2528"/>
                </a:lnTo>
                <a:lnTo>
                  <a:pt x="2754" y="2530"/>
                </a:lnTo>
                <a:lnTo>
                  <a:pt x="2752" y="2530"/>
                </a:lnTo>
                <a:lnTo>
                  <a:pt x="2752" y="2532"/>
                </a:lnTo>
                <a:lnTo>
                  <a:pt x="2750" y="2530"/>
                </a:lnTo>
                <a:lnTo>
                  <a:pt x="2752" y="2530"/>
                </a:lnTo>
                <a:lnTo>
                  <a:pt x="2752" y="2528"/>
                </a:lnTo>
                <a:lnTo>
                  <a:pt x="2750" y="2528"/>
                </a:lnTo>
                <a:lnTo>
                  <a:pt x="2750" y="2526"/>
                </a:lnTo>
                <a:lnTo>
                  <a:pt x="2750" y="2524"/>
                </a:lnTo>
                <a:lnTo>
                  <a:pt x="2752" y="2524"/>
                </a:lnTo>
                <a:lnTo>
                  <a:pt x="2754" y="2524"/>
                </a:lnTo>
                <a:lnTo>
                  <a:pt x="2754" y="2526"/>
                </a:lnTo>
                <a:lnTo>
                  <a:pt x="2752" y="2526"/>
                </a:lnTo>
                <a:close/>
                <a:moveTo>
                  <a:pt x="2758" y="2526"/>
                </a:moveTo>
                <a:lnTo>
                  <a:pt x="2760" y="2526"/>
                </a:lnTo>
                <a:lnTo>
                  <a:pt x="2758" y="2526"/>
                </a:lnTo>
                <a:lnTo>
                  <a:pt x="2758" y="2528"/>
                </a:lnTo>
                <a:lnTo>
                  <a:pt x="2756" y="2528"/>
                </a:lnTo>
                <a:lnTo>
                  <a:pt x="2756" y="2526"/>
                </a:lnTo>
                <a:lnTo>
                  <a:pt x="2754" y="2526"/>
                </a:lnTo>
                <a:lnTo>
                  <a:pt x="2754" y="2524"/>
                </a:lnTo>
                <a:lnTo>
                  <a:pt x="2756" y="2524"/>
                </a:lnTo>
                <a:lnTo>
                  <a:pt x="2758" y="2524"/>
                </a:lnTo>
                <a:lnTo>
                  <a:pt x="2758" y="2526"/>
                </a:lnTo>
                <a:close/>
                <a:moveTo>
                  <a:pt x="2813" y="2524"/>
                </a:moveTo>
                <a:lnTo>
                  <a:pt x="2811" y="2524"/>
                </a:lnTo>
                <a:lnTo>
                  <a:pt x="2811" y="2522"/>
                </a:lnTo>
                <a:lnTo>
                  <a:pt x="2813" y="2522"/>
                </a:lnTo>
                <a:lnTo>
                  <a:pt x="2813" y="2521"/>
                </a:lnTo>
                <a:lnTo>
                  <a:pt x="2813" y="2522"/>
                </a:lnTo>
                <a:lnTo>
                  <a:pt x="2813" y="2524"/>
                </a:lnTo>
                <a:close/>
                <a:moveTo>
                  <a:pt x="2798" y="2517"/>
                </a:moveTo>
                <a:lnTo>
                  <a:pt x="2800" y="2519"/>
                </a:lnTo>
                <a:lnTo>
                  <a:pt x="2800" y="2517"/>
                </a:lnTo>
                <a:lnTo>
                  <a:pt x="2802" y="2519"/>
                </a:lnTo>
                <a:lnTo>
                  <a:pt x="2804" y="2519"/>
                </a:lnTo>
                <a:lnTo>
                  <a:pt x="2802" y="2519"/>
                </a:lnTo>
                <a:lnTo>
                  <a:pt x="2800" y="2519"/>
                </a:lnTo>
                <a:lnTo>
                  <a:pt x="2798" y="2519"/>
                </a:lnTo>
                <a:lnTo>
                  <a:pt x="2798" y="2521"/>
                </a:lnTo>
                <a:lnTo>
                  <a:pt x="2796" y="2521"/>
                </a:lnTo>
                <a:lnTo>
                  <a:pt x="2796" y="2519"/>
                </a:lnTo>
                <a:lnTo>
                  <a:pt x="2796" y="2517"/>
                </a:lnTo>
                <a:lnTo>
                  <a:pt x="2798" y="2517"/>
                </a:lnTo>
                <a:close/>
                <a:moveTo>
                  <a:pt x="2758" y="2522"/>
                </a:moveTo>
                <a:lnTo>
                  <a:pt x="2756" y="2522"/>
                </a:lnTo>
                <a:lnTo>
                  <a:pt x="2754" y="2522"/>
                </a:lnTo>
                <a:lnTo>
                  <a:pt x="2752" y="2524"/>
                </a:lnTo>
                <a:lnTo>
                  <a:pt x="2752" y="2522"/>
                </a:lnTo>
                <a:lnTo>
                  <a:pt x="2750" y="2522"/>
                </a:lnTo>
                <a:lnTo>
                  <a:pt x="2748" y="2522"/>
                </a:lnTo>
                <a:lnTo>
                  <a:pt x="2746" y="2522"/>
                </a:lnTo>
                <a:lnTo>
                  <a:pt x="2748" y="2522"/>
                </a:lnTo>
                <a:lnTo>
                  <a:pt x="2748" y="2521"/>
                </a:lnTo>
                <a:lnTo>
                  <a:pt x="2750" y="2521"/>
                </a:lnTo>
                <a:lnTo>
                  <a:pt x="2750" y="2519"/>
                </a:lnTo>
                <a:lnTo>
                  <a:pt x="2752" y="2517"/>
                </a:lnTo>
                <a:lnTo>
                  <a:pt x="2754" y="2517"/>
                </a:lnTo>
                <a:lnTo>
                  <a:pt x="2756" y="2519"/>
                </a:lnTo>
                <a:lnTo>
                  <a:pt x="2754" y="2519"/>
                </a:lnTo>
                <a:lnTo>
                  <a:pt x="2756" y="2521"/>
                </a:lnTo>
                <a:lnTo>
                  <a:pt x="2758" y="2521"/>
                </a:lnTo>
                <a:lnTo>
                  <a:pt x="2758" y="2522"/>
                </a:lnTo>
                <a:close/>
                <a:moveTo>
                  <a:pt x="3178" y="2513"/>
                </a:moveTo>
                <a:lnTo>
                  <a:pt x="3176" y="2513"/>
                </a:lnTo>
                <a:lnTo>
                  <a:pt x="3178" y="2513"/>
                </a:lnTo>
                <a:lnTo>
                  <a:pt x="3180" y="2511"/>
                </a:lnTo>
                <a:lnTo>
                  <a:pt x="3182" y="2509"/>
                </a:lnTo>
                <a:lnTo>
                  <a:pt x="3184" y="2507"/>
                </a:lnTo>
                <a:lnTo>
                  <a:pt x="3188" y="2507"/>
                </a:lnTo>
                <a:lnTo>
                  <a:pt x="3186" y="2509"/>
                </a:lnTo>
                <a:lnTo>
                  <a:pt x="3184" y="2509"/>
                </a:lnTo>
                <a:lnTo>
                  <a:pt x="3182" y="2511"/>
                </a:lnTo>
                <a:lnTo>
                  <a:pt x="3178" y="2513"/>
                </a:lnTo>
                <a:close/>
                <a:moveTo>
                  <a:pt x="2775" y="2509"/>
                </a:moveTo>
                <a:lnTo>
                  <a:pt x="2777" y="2509"/>
                </a:lnTo>
                <a:lnTo>
                  <a:pt x="2777" y="2507"/>
                </a:lnTo>
                <a:lnTo>
                  <a:pt x="2777" y="2505"/>
                </a:lnTo>
                <a:lnTo>
                  <a:pt x="2779" y="2505"/>
                </a:lnTo>
                <a:lnTo>
                  <a:pt x="2783" y="2507"/>
                </a:lnTo>
                <a:lnTo>
                  <a:pt x="2785" y="2505"/>
                </a:lnTo>
                <a:lnTo>
                  <a:pt x="2787" y="2505"/>
                </a:lnTo>
                <a:lnTo>
                  <a:pt x="2787" y="2507"/>
                </a:lnTo>
                <a:lnTo>
                  <a:pt x="2787" y="2509"/>
                </a:lnTo>
                <a:lnTo>
                  <a:pt x="2785" y="2509"/>
                </a:lnTo>
                <a:lnTo>
                  <a:pt x="2785" y="2511"/>
                </a:lnTo>
                <a:lnTo>
                  <a:pt x="2785" y="2515"/>
                </a:lnTo>
                <a:lnTo>
                  <a:pt x="2787" y="2517"/>
                </a:lnTo>
                <a:lnTo>
                  <a:pt x="2788" y="2517"/>
                </a:lnTo>
                <a:lnTo>
                  <a:pt x="2788" y="2519"/>
                </a:lnTo>
                <a:lnTo>
                  <a:pt x="2790" y="2519"/>
                </a:lnTo>
                <a:lnTo>
                  <a:pt x="2792" y="2521"/>
                </a:lnTo>
                <a:lnTo>
                  <a:pt x="2794" y="2521"/>
                </a:lnTo>
                <a:lnTo>
                  <a:pt x="2796" y="2521"/>
                </a:lnTo>
                <a:lnTo>
                  <a:pt x="2794" y="2522"/>
                </a:lnTo>
                <a:lnTo>
                  <a:pt x="2792" y="2522"/>
                </a:lnTo>
                <a:lnTo>
                  <a:pt x="2790" y="2522"/>
                </a:lnTo>
                <a:lnTo>
                  <a:pt x="2788" y="2524"/>
                </a:lnTo>
                <a:lnTo>
                  <a:pt x="2787" y="2522"/>
                </a:lnTo>
                <a:lnTo>
                  <a:pt x="2785" y="2521"/>
                </a:lnTo>
                <a:lnTo>
                  <a:pt x="2783" y="2519"/>
                </a:lnTo>
                <a:lnTo>
                  <a:pt x="2781" y="2519"/>
                </a:lnTo>
                <a:lnTo>
                  <a:pt x="2781" y="2517"/>
                </a:lnTo>
                <a:lnTo>
                  <a:pt x="2781" y="2515"/>
                </a:lnTo>
                <a:lnTo>
                  <a:pt x="2779" y="2515"/>
                </a:lnTo>
                <a:lnTo>
                  <a:pt x="2777" y="2513"/>
                </a:lnTo>
                <a:lnTo>
                  <a:pt x="2775" y="2511"/>
                </a:lnTo>
                <a:lnTo>
                  <a:pt x="2775" y="2509"/>
                </a:lnTo>
                <a:close/>
                <a:moveTo>
                  <a:pt x="2808" y="2505"/>
                </a:moveTo>
                <a:lnTo>
                  <a:pt x="2806" y="2505"/>
                </a:lnTo>
                <a:lnTo>
                  <a:pt x="2808" y="2505"/>
                </a:lnTo>
                <a:lnTo>
                  <a:pt x="2808" y="2503"/>
                </a:lnTo>
                <a:lnTo>
                  <a:pt x="2808" y="2505"/>
                </a:lnTo>
                <a:close/>
                <a:moveTo>
                  <a:pt x="2794" y="2503"/>
                </a:moveTo>
                <a:lnTo>
                  <a:pt x="2792" y="2503"/>
                </a:lnTo>
                <a:lnTo>
                  <a:pt x="2792" y="2501"/>
                </a:lnTo>
                <a:lnTo>
                  <a:pt x="2794" y="2501"/>
                </a:lnTo>
                <a:lnTo>
                  <a:pt x="2794" y="2503"/>
                </a:lnTo>
                <a:close/>
                <a:moveTo>
                  <a:pt x="1356" y="2501"/>
                </a:moveTo>
                <a:lnTo>
                  <a:pt x="1358" y="2503"/>
                </a:lnTo>
                <a:lnTo>
                  <a:pt x="1360" y="2503"/>
                </a:lnTo>
                <a:lnTo>
                  <a:pt x="1360" y="2505"/>
                </a:lnTo>
                <a:lnTo>
                  <a:pt x="1362" y="2505"/>
                </a:lnTo>
                <a:lnTo>
                  <a:pt x="1365" y="2505"/>
                </a:lnTo>
                <a:lnTo>
                  <a:pt x="1367" y="2505"/>
                </a:lnTo>
                <a:lnTo>
                  <a:pt x="1367" y="2507"/>
                </a:lnTo>
                <a:lnTo>
                  <a:pt x="1367" y="2505"/>
                </a:lnTo>
                <a:lnTo>
                  <a:pt x="1369" y="2503"/>
                </a:lnTo>
                <a:lnTo>
                  <a:pt x="1373" y="2503"/>
                </a:lnTo>
                <a:lnTo>
                  <a:pt x="1375" y="2503"/>
                </a:lnTo>
                <a:lnTo>
                  <a:pt x="1377" y="2503"/>
                </a:lnTo>
                <a:lnTo>
                  <a:pt x="1377" y="2505"/>
                </a:lnTo>
                <a:lnTo>
                  <a:pt x="1377" y="2507"/>
                </a:lnTo>
                <a:lnTo>
                  <a:pt x="1379" y="2509"/>
                </a:lnTo>
                <a:lnTo>
                  <a:pt x="1383" y="2509"/>
                </a:lnTo>
                <a:lnTo>
                  <a:pt x="1385" y="2507"/>
                </a:lnTo>
                <a:lnTo>
                  <a:pt x="1385" y="2505"/>
                </a:lnTo>
                <a:lnTo>
                  <a:pt x="1385" y="2503"/>
                </a:lnTo>
                <a:lnTo>
                  <a:pt x="1387" y="2505"/>
                </a:lnTo>
                <a:lnTo>
                  <a:pt x="1389" y="2505"/>
                </a:lnTo>
                <a:lnTo>
                  <a:pt x="1390" y="2505"/>
                </a:lnTo>
                <a:lnTo>
                  <a:pt x="1390" y="2507"/>
                </a:lnTo>
                <a:lnTo>
                  <a:pt x="1390" y="2511"/>
                </a:lnTo>
                <a:lnTo>
                  <a:pt x="1390" y="2513"/>
                </a:lnTo>
                <a:lnTo>
                  <a:pt x="1392" y="2515"/>
                </a:lnTo>
                <a:lnTo>
                  <a:pt x="1394" y="2517"/>
                </a:lnTo>
                <a:lnTo>
                  <a:pt x="1396" y="2517"/>
                </a:lnTo>
                <a:lnTo>
                  <a:pt x="1396" y="2519"/>
                </a:lnTo>
                <a:lnTo>
                  <a:pt x="1398" y="2519"/>
                </a:lnTo>
                <a:lnTo>
                  <a:pt x="1400" y="2521"/>
                </a:lnTo>
                <a:lnTo>
                  <a:pt x="1400" y="2522"/>
                </a:lnTo>
                <a:lnTo>
                  <a:pt x="1402" y="2522"/>
                </a:lnTo>
                <a:lnTo>
                  <a:pt x="1404" y="2522"/>
                </a:lnTo>
                <a:lnTo>
                  <a:pt x="1406" y="2524"/>
                </a:lnTo>
                <a:lnTo>
                  <a:pt x="1410" y="2524"/>
                </a:lnTo>
                <a:lnTo>
                  <a:pt x="1410" y="2526"/>
                </a:lnTo>
                <a:lnTo>
                  <a:pt x="1412" y="2526"/>
                </a:lnTo>
                <a:lnTo>
                  <a:pt x="1413" y="2524"/>
                </a:lnTo>
                <a:lnTo>
                  <a:pt x="1413" y="2526"/>
                </a:lnTo>
                <a:lnTo>
                  <a:pt x="1413" y="2530"/>
                </a:lnTo>
                <a:lnTo>
                  <a:pt x="1413" y="2532"/>
                </a:lnTo>
                <a:lnTo>
                  <a:pt x="1413" y="2534"/>
                </a:lnTo>
                <a:lnTo>
                  <a:pt x="1415" y="2534"/>
                </a:lnTo>
                <a:lnTo>
                  <a:pt x="1417" y="2534"/>
                </a:lnTo>
                <a:lnTo>
                  <a:pt x="1419" y="2532"/>
                </a:lnTo>
                <a:lnTo>
                  <a:pt x="1421" y="2532"/>
                </a:lnTo>
                <a:lnTo>
                  <a:pt x="1423" y="2532"/>
                </a:lnTo>
                <a:lnTo>
                  <a:pt x="1425" y="2530"/>
                </a:lnTo>
                <a:lnTo>
                  <a:pt x="1427" y="2528"/>
                </a:lnTo>
                <a:lnTo>
                  <a:pt x="1427" y="2530"/>
                </a:lnTo>
                <a:lnTo>
                  <a:pt x="1427" y="2532"/>
                </a:lnTo>
                <a:lnTo>
                  <a:pt x="1429" y="2534"/>
                </a:lnTo>
                <a:lnTo>
                  <a:pt x="1431" y="2534"/>
                </a:lnTo>
                <a:lnTo>
                  <a:pt x="1433" y="2534"/>
                </a:lnTo>
                <a:lnTo>
                  <a:pt x="1433" y="2536"/>
                </a:lnTo>
                <a:lnTo>
                  <a:pt x="1435" y="2538"/>
                </a:lnTo>
                <a:lnTo>
                  <a:pt x="1433" y="2540"/>
                </a:lnTo>
                <a:lnTo>
                  <a:pt x="1433" y="2542"/>
                </a:lnTo>
                <a:lnTo>
                  <a:pt x="1433" y="2544"/>
                </a:lnTo>
                <a:lnTo>
                  <a:pt x="1433" y="2546"/>
                </a:lnTo>
                <a:lnTo>
                  <a:pt x="1433" y="2547"/>
                </a:lnTo>
                <a:lnTo>
                  <a:pt x="1433" y="2549"/>
                </a:lnTo>
                <a:lnTo>
                  <a:pt x="1435" y="2551"/>
                </a:lnTo>
                <a:lnTo>
                  <a:pt x="1437" y="2549"/>
                </a:lnTo>
                <a:lnTo>
                  <a:pt x="1437" y="2547"/>
                </a:lnTo>
                <a:lnTo>
                  <a:pt x="1435" y="2547"/>
                </a:lnTo>
                <a:lnTo>
                  <a:pt x="1435" y="2546"/>
                </a:lnTo>
                <a:lnTo>
                  <a:pt x="1437" y="2546"/>
                </a:lnTo>
                <a:lnTo>
                  <a:pt x="1440" y="2544"/>
                </a:lnTo>
                <a:lnTo>
                  <a:pt x="1442" y="2546"/>
                </a:lnTo>
                <a:lnTo>
                  <a:pt x="1444" y="2546"/>
                </a:lnTo>
                <a:lnTo>
                  <a:pt x="1446" y="2546"/>
                </a:lnTo>
                <a:lnTo>
                  <a:pt x="1448" y="2546"/>
                </a:lnTo>
                <a:lnTo>
                  <a:pt x="1450" y="2546"/>
                </a:lnTo>
                <a:lnTo>
                  <a:pt x="1452" y="2546"/>
                </a:lnTo>
                <a:lnTo>
                  <a:pt x="1454" y="2546"/>
                </a:lnTo>
                <a:lnTo>
                  <a:pt x="1456" y="2544"/>
                </a:lnTo>
                <a:lnTo>
                  <a:pt x="1456" y="2542"/>
                </a:lnTo>
                <a:lnTo>
                  <a:pt x="1458" y="2540"/>
                </a:lnTo>
                <a:lnTo>
                  <a:pt x="1458" y="2538"/>
                </a:lnTo>
                <a:lnTo>
                  <a:pt x="1460" y="2540"/>
                </a:lnTo>
                <a:lnTo>
                  <a:pt x="1460" y="2542"/>
                </a:lnTo>
                <a:lnTo>
                  <a:pt x="1458" y="2544"/>
                </a:lnTo>
                <a:lnTo>
                  <a:pt x="1456" y="2546"/>
                </a:lnTo>
                <a:lnTo>
                  <a:pt x="1456" y="2549"/>
                </a:lnTo>
                <a:lnTo>
                  <a:pt x="1456" y="2551"/>
                </a:lnTo>
                <a:lnTo>
                  <a:pt x="1456" y="2553"/>
                </a:lnTo>
                <a:lnTo>
                  <a:pt x="1458" y="2553"/>
                </a:lnTo>
                <a:lnTo>
                  <a:pt x="1460" y="2553"/>
                </a:lnTo>
                <a:lnTo>
                  <a:pt x="1462" y="2553"/>
                </a:lnTo>
                <a:lnTo>
                  <a:pt x="1463" y="2553"/>
                </a:lnTo>
                <a:lnTo>
                  <a:pt x="1463" y="2551"/>
                </a:lnTo>
                <a:lnTo>
                  <a:pt x="1465" y="2551"/>
                </a:lnTo>
                <a:lnTo>
                  <a:pt x="1467" y="2551"/>
                </a:lnTo>
                <a:lnTo>
                  <a:pt x="1469" y="2551"/>
                </a:lnTo>
                <a:lnTo>
                  <a:pt x="1471" y="2549"/>
                </a:lnTo>
                <a:lnTo>
                  <a:pt x="1473" y="2549"/>
                </a:lnTo>
                <a:lnTo>
                  <a:pt x="1475" y="2549"/>
                </a:lnTo>
                <a:lnTo>
                  <a:pt x="1477" y="2547"/>
                </a:lnTo>
                <a:lnTo>
                  <a:pt x="1477" y="2551"/>
                </a:lnTo>
                <a:lnTo>
                  <a:pt x="1475" y="2551"/>
                </a:lnTo>
                <a:lnTo>
                  <a:pt x="1475" y="2553"/>
                </a:lnTo>
                <a:lnTo>
                  <a:pt x="1475" y="2555"/>
                </a:lnTo>
                <a:lnTo>
                  <a:pt x="1473" y="2557"/>
                </a:lnTo>
                <a:lnTo>
                  <a:pt x="1471" y="2559"/>
                </a:lnTo>
                <a:lnTo>
                  <a:pt x="1471" y="2561"/>
                </a:lnTo>
                <a:lnTo>
                  <a:pt x="1469" y="2561"/>
                </a:lnTo>
                <a:lnTo>
                  <a:pt x="1467" y="2563"/>
                </a:lnTo>
                <a:lnTo>
                  <a:pt x="1467" y="2565"/>
                </a:lnTo>
                <a:lnTo>
                  <a:pt x="1465" y="2565"/>
                </a:lnTo>
                <a:lnTo>
                  <a:pt x="1463" y="2567"/>
                </a:lnTo>
                <a:lnTo>
                  <a:pt x="1462" y="2569"/>
                </a:lnTo>
                <a:lnTo>
                  <a:pt x="1458" y="2570"/>
                </a:lnTo>
                <a:lnTo>
                  <a:pt x="1456" y="2572"/>
                </a:lnTo>
                <a:lnTo>
                  <a:pt x="1454" y="2572"/>
                </a:lnTo>
                <a:lnTo>
                  <a:pt x="1452" y="2572"/>
                </a:lnTo>
                <a:lnTo>
                  <a:pt x="1450" y="2574"/>
                </a:lnTo>
                <a:lnTo>
                  <a:pt x="1448" y="2574"/>
                </a:lnTo>
                <a:lnTo>
                  <a:pt x="1448" y="2576"/>
                </a:lnTo>
                <a:lnTo>
                  <a:pt x="1446" y="2576"/>
                </a:lnTo>
                <a:lnTo>
                  <a:pt x="1444" y="2578"/>
                </a:lnTo>
                <a:lnTo>
                  <a:pt x="1444" y="2580"/>
                </a:lnTo>
                <a:lnTo>
                  <a:pt x="1442" y="2582"/>
                </a:lnTo>
                <a:lnTo>
                  <a:pt x="1440" y="2580"/>
                </a:lnTo>
                <a:lnTo>
                  <a:pt x="1438" y="2580"/>
                </a:lnTo>
                <a:lnTo>
                  <a:pt x="1438" y="2582"/>
                </a:lnTo>
                <a:lnTo>
                  <a:pt x="1438" y="2584"/>
                </a:lnTo>
                <a:lnTo>
                  <a:pt x="1438" y="2586"/>
                </a:lnTo>
                <a:lnTo>
                  <a:pt x="1437" y="2588"/>
                </a:lnTo>
                <a:lnTo>
                  <a:pt x="1437" y="2590"/>
                </a:lnTo>
                <a:lnTo>
                  <a:pt x="1435" y="2592"/>
                </a:lnTo>
                <a:lnTo>
                  <a:pt x="1435" y="2593"/>
                </a:lnTo>
                <a:lnTo>
                  <a:pt x="1435" y="2595"/>
                </a:lnTo>
                <a:lnTo>
                  <a:pt x="1433" y="2599"/>
                </a:lnTo>
                <a:lnTo>
                  <a:pt x="1435" y="2601"/>
                </a:lnTo>
                <a:lnTo>
                  <a:pt x="1435" y="2603"/>
                </a:lnTo>
                <a:lnTo>
                  <a:pt x="1437" y="2605"/>
                </a:lnTo>
                <a:lnTo>
                  <a:pt x="1437" y="2607"/>
                </a:lnTo>
                <a:lnTo>
                  <a:pt x="1435" y="2607"/>
                </a:lnTo>
                <a:lnTo>
                  <a:pt x="1433" y="2609"/>
                </a:lnTo>
                <a:lnTo>
                  <a:pt x="1429" y="2611"/>
                </a:lnTo>
                <a:lnTo>
                  <a:pt x="1427" y="2611"/>
                </a:lnTo>
                <a:lnTo>
                  <a:pt x="1425" y="2613"/>
                </a:lnTo>
                <a:lnTo>
                  <a:pt x="1423" y="2613"/>
                </a:lnTo>
                <a:lnTo>
                  <a:pt x="1421" y="2611"/>
                </a:lnTo>
                <a:lnTo>
                  <a:pt x="1419" y="2611"/>
                </a:lnTo>
                <a:lnTo>
                  <a:pt x="1415" y="2609"/>
                </a:lnTo>
                <a:lnTo>
                  <a:pt x="1412" y="2609"/>
                </a:lnTo>
                <a:lnTo>
                  <a:pt x="1410" y="2611"/>
                </a:lnTo>
                <a:lnTo>
                  <a:pt x="1408" y="2611"/>
                </a:lnTo>
                <a:lnTo>
                  <a:pt x="1406" y="2615"/>
                </a:lnTo>
                <a:lnTo>
                  <a:pt x="1402" y="2617"/>
                </a:lnTo>
                <a:lnTo>
                  <a:pt x="1400" y="2617"/>
                </a:lnTo>
                <a:lnTo>
                  <a:pt x="1394" y="2615"/>
                </a:lnTo>
                <a:lnTo>
                  <a:pt x="1392" y="2615"/>
                </a:lnTo>
                <a:lnTo>
                  <a:pt x="1390" y="2615"/>
                </a:lnTo>
                <a:lnTo>
                  <a:pt x="1389" y="2615"/>
                </a:lnTo>
                <a:lnTo>
                  <a:pt x="1387" y="2615"/>
                </a:lnTo>
                <a:lnTo>
                  <a:pt x="1385" y="2613"/>
                </a:lnTo>
                <a:lnTo>
                  <a:pt x="1385" y="2609"/>
                </a:lnTo>
                <a:lnTo>
                  <a:pt x="1385" y="2607"/>
                </a:lnTo>
                <a:lnTo>
                  <a:pt x="1383" y="2607"/>
                </a:lnTo>
                <a:lnTo>
                  <a:pt x="1383" y="2603"/>
                </a:lnTo>
                <a:lnTo>
                  <a:pt x="1381" y="2601"/>
                </a:lnTo>
                <a:lnTo>
                  <a:pt x="1379" y="2599"/>
                </a:lnTo>
                <a:lnTo>
                  <a:pt x="1375" y="2597"/>
                </a:lnTo>
                <a:lnTo>
                  <a:pt x="1373" y="2597"/>
                </a:lnTo>
                <a:lnTo>
                  <a:pt x="1371" y="2597"/>
                </a:lnTo>
                <a:lnTo>
                  <a:pt x="1367" y="2597"/>
                </a:lnTo>
                <a:lnTo>
                  <a:pt x="1365" y="2597"/>
                </a:lnTo>
                <a:lnTo>
                  <a:pt x="1364" y="2599"/>
                </a:lnTo>
                <a:lnTo>
                  <a:pt x="1362" y="2597"/>
                </a:lnTo>
                <a:lnTo>
                  <a:pt x="1360" y="2595"/>
                </a:lnTo>
                <a:lnTo>
                  <a:pt x="1360" y="2593"/>
                </a:lnTo>
                <a:lnTo>
                  <a:pt x="1358" y="2593"/>
                </a:lnTo>
                <a:lnTo>
                  <a:pt x="1354" y="2592"/>
                </a:lnTo>
                <a:lnTo>
                  <a:pt x="1354" y="2590"/>
                </a:lnTo>
                <a:lnTo>
                  <a:pt x="1352" y="2590"/>
                </a:lnTo>
                <a:lnTo>
                  <a:pt x="1350" y="2588"/>
                </a:lnTo>
                <a:lnTo>
                  <a:pt x="1348" y="2586"/>
                </a:lnTo>
                <a:lnTo>
                  <a:pt x="1346" y="2586"/>
                </a:lnTo>
                <a:lnTo>
                  <a:pt x="1344" y="2586"/>
                </a:lnTo>
                <a:lnTo>
                  <a:pt x="1342" y="2586"/>
                </a:lnTo>
                <a:lnTo>
                  <a:pt x="1341" y="2584"/>
                </a:lnTo>
                <a:lnTo>
                  <a:pt x="1339" y="2584"/>
                </a:lnTo>
                <a:lnTo>
                  <a:pt x="1339" y="2582"/>
                </a:lnTo>
                <a:lnTo>
                  <a:pt x="1337" y="2582"/>
                </a:lnTo>
                <a:lnTo>
                  <a:pt x="1335" y="2582"/>
                </a:lnTo>
                <a:lnTo>
                  <a:pt x="1333" y="2580"/>
                </a:lnTo>
                <a:lnTo>
                  <a:pt x="1331" y="2578"/>
                </a:lnTo>
                <a:lnTo>
                  <a:pt x="1329" y="2578"/>
                </a:lnTo>
                <a:lnTo>
                  <a:pt x="1327" y="2578"/>
                </a:lnTo>
                <a:lnTo>
                  <a:pt x="1327" y="2576"/>
                </a:lnTo>
                <a:lnTo>
                  <a:pt x="1325" y="2576"/>
                </a:lnTo>
                <a:lnTo>
                  <a:pt x="1323" y="2576"/>
                </a:lnTo>
                <a:lnTo>
                  <a:pt x="1323" y="2574"/>
                </a:lnTo>
                <a:lnTo>
                  <a:pt x="1321" y="2572"/>
                </a:lnTo>
                <a:lnTo>
                  <a:pt x="1317" y="2572"/>
                </a:lnTo>
                <a:lnTo>
                  <a:pt x="1316" y="2574"/>
                </a:lnTo>
                <a:lnTo>
                  <a:pt x="1316" y="2576"/>
                </a:lnTo>
                <a:lnTo>
                  <a:pt x="1314" y="2578"/>
                </a:lnTo>
                <a:lnTo>
                  <a:pt x="1312" y="2576"/>
                </a:lnTo>
                <a:lnTo>
                  <a:pt x="1310" y="2576"/>
                </a:lnTo>
                <a:lnTo>
                  <a:pt x="1310" y="2574"/>
                </a:lnTo>
                <a:lnTo>
                  <a:pt x="1310" y="2572"/>
                </a:lnTo>
                <a:lnTo>
                  <a:pt x="1308" y="2569"/>
                </a:lnTo>
                <a:lnTo>
                  <a:pt x="1306" y="2569"/>
                </a:lnTo>
                <a:lnTo>
                  <a:pt x="1304" y="2567"/>
                </a:lnTo>
                <a:lnTo>
                  <a:pt x="1302" y="2567"/>
                </a:lnTo>
                <a:lnTo>
                  <a:pt x="1300" y="2567"/>
                </a:lnTo>
                <a:lnTo>
                  <a:pt x="1298" y="2565"/>
                </a:lnTo>
                <a:lnTo>
                  <a:pt x="1296" y="2563"/>
                </a:lnTo>
                <a:lnTo>
                  <a:pt x="1294" y="2563"/>
                </a:lnTo>
                <a:lnTo>
                  <a:pt x="1293" y="2563"/>
                </a:lnTo>
                <a:lnTo>
                  <a:pt x="1291" y="2561"/>
                </a:lnTo>
                <a:lnTo>
                  <a:pt x="1289" y="2561"/>
                </a:lnTo>
                <a:lnTo>
                  <a:pt x="1289" y="2559"/>
                </a:lnTo>
                <a:lnTo>
                  <a:pt x="1287" y="2559"/>
                </a:lnTo>
                <a:lnTo>
                  <a:pt x="1285" y="2559"/>
                </a:lnTo>
                <a:lnTo>
                  <a:pt x="1283" y="2557"/>
                </a:lnTo>
                <a:lnTo>
                  <a:pt x="1281" y="2555"/>
                </a:lnTo>
                <a:lnTo>
                  <a:pt x="1279" y="2555"/>
                </a:lnTo>
                <a:lnTo>
                  <a:pt x="1277" y="2553"/>
                </a:lnTo>
                <a:lnTo>
                  <a:pt x="1275" y="2553"/>
                </a:lnTo>
                <a:lnTo>
                  <a:pt x="1275" y="2551"/>
                </a:lnTo>
                <a:lnTo>
                  <a:pt x="1273" y="2551"/>
                </a:lnTo>
                <a:lnTo>
                  <a:pt x="1271" y="2547"/>
                </a:lnTo>
                <a:lnTo>
                  <a:pt x="1269" y="2547"/>
                </a:lnTo>
                <a:lnTo>
                  <a:pt x="1269" y="2544"/>
                </a:lnTo>
                <a:lnTo>
                  <a:pt x="1268" y="2542"/>
                </a:lnTo>
                <a:lnTo>
                  <a:pt x="1269" y="2542"/>
                </a:lnTo>
                <a:lnTo>
                  <a:pt x="1271" y="2544"/>
                </a:lnTo>
                <a:lnTo>
                  <a:pt x="1273" y="2544"/>
                </a:lnTo>
                <a:lnTo>
                  <a:pt x="1275" y="2544"/>
                </a:lnTo>
                <a:lnTo>
                  <a:pt x="1277" y="2542"/>
                </a:lnTo>
                <a:lnTo>
                  <a:pt x="1279" y="2542"/>
                </a:lnTo>
                <a:lnTo>
                  <a:pt x="1277" y="2540"/>
                </a:lnTo>
                <a:lnTo>
                  <a:pt x="1277" y="2538"/>
                </a:lnTo>
                <a:lnTo>
                  <a:pt x="1277" y="2536"/>
                </a:lnTo>
                <a:lnTo>
                  <a:pt x="1277" y="2534"/>
                </a:lnTo>
                <a:lnTo>
                  <a:pt x="1281" y="2532"/>
                </a:lnTo>
                <a:lnTo>
                  <a:pt x="1283" y="2532"/>
                </a:lnTo>
                <a:lnTo>
                  <a:pt x="1285" y="2530"/>
                </a:lnTo>
                <a:lnTo>
                  <a:pt x="1285" y="2528"/>
                </a:lnTo>
                <a:lnTo>
                  <a:pt x="1285" y="2526"/>
                </a:lnTo>
                <a:lnTo>
                  <a:pt x="1287" y="2524"/>
                </a:lnTo>
                <a:lnTo>
                  <a:pt x="1289" y="2522"/>
                </a:lnTo>
                <a:lnTo>
                  <a:pt x="1291" y="2521"/>
                </a:lnTo>
                <a:lnTo>
                  <a:pt x="1293" y="2521"/>
                </a:lnTo>
                <a:lnTo>
                  <a:pt x="1294" y="2519"/>
                </a:lnTo>
                <a:lnTo>
                  <a:pt x="1298" y="2519"/>
                </a:lnTo>
                <a:lnTo>
                  <a:pt x="1298" y="2517"/>
                </a:lnTo>
                <a:lnTo>
                  <a:pt x="1300" y="2517"/>
                </a:lnTo>
                <a:lnTo>
                  <a:pt x="1302" y="2517"/>
                </a:lnTo>
                <a:lnTo>
                  <a:pt x="1304" y="2517"/>
                </a:lnTo>
                <a:lnTo>
                  <a:pt x="1306" y="2519"/>
                </a:lnTo>
                <a:lnTo>
                  <a:pt x="1308" y="2519"/>
                </a:lnTo>
                <a:lnTo>
                  <a:pt x="1310" y="2521"/>
                </a:lnTo>
                <a:lnTo>
                  <a:pt x="1312" y="2521"/>
                </a:lnTo>
                <a:lnTo>
                  <a:pt x="1314" y="2521"/>
                </a:lnTo>
                <a:lnTo>
                  <a:pt x="1316" y="2521"/>
                </a:lnTo>
                <a:lnTo>
                  <a:pt x="1317" y="2521"/>
                </a:lnTo>
                <a:lnTo>
                  <a:pt x="1319" y="2521"/>
                </a:lnTo>
                <a:lnTo>
                  <a:pt x="1321" y="2521"/>
                </a:lnTo>
                <a:lnTo>
                  <a:pt x="1323" y="2519"/>
                </a:lnTo>
                <a:lnTo>
                  <a:pt x="1325" y="2519"/>
                </a:lnTo>
                <a:lnTo>
                  <a:pt x="1327" y="2519"/>
                </a:lnTo>
                <a:lnTo>
                  <a:pt x="1329" y="2519"/>
                </a:lnTo>
                <a:lnTo>
                  <a:pt x="1331" y="2517"/>
                </a:lnTo>
                <a:lnTo>
                  <a:pt x="1333" y="2515"/>
                </a:lnTo>
                <a:lnTo>
                  <a:pt x="1335" y="2513"/>
                </a:lnTo>
                <a:lnTo>
                  <a:pt x="1335" y="2511"/>
                </a:lnTo>
                <a:lnTo>
                  <a:pt x="1337" y="2511"/>
                </a:lnTo>
                <a:lnTo>
                  <a:pt x="1335" y="2509"/>
                </a:lnTo>
                <a:lnTo>
                  <a:pt x="1335" y="2507"/>
                </a:lnTo>
                <a:lnTo>
                  <a:pt x="1335" y="2505"/>
                </a:lnTo>
                <a:lnTo>
                  <a:pt x="1335" y="2503"/>
                </a:lnTo>
                <a:lnTo>
                  <a:pt x="1335" y="2501"/>
                </a:lnTo>
                <a:lnTo>
                  <a:pt x="1337" y="2501"/>
                </a:lnTo>
                <a:lnTo>
                  <a:pt x="1339" y="2501"/>
                </a:lnTo>
                <a:lnTo>
                  <a:pt x="1339" y="2503"/>
                </a:lnTo>
                <a:lnTo>
                  <a:pt x="1341" y="2501"/>
                </a:lnTo>
                <a:lnTo>
                  <a:pt x="1342" y="2503"/>
                </a:lnTo>
                <a:lnTo>
                  <a:pt x="1344" y="2501"/>
                </a:lnTo>
                <a:lnTo>
                  <a:pt x="1346" y="2501"/>
                </a:lnTo>
                <a:lnTo>
                  <a:pt x="1348" y="2499"/>
                </a:lnTo>
                <a:lnTo>
                  <a:pt x="1350" y="2498"/>
                </a:lnTo>
                <a:lnTo>
                  <a:pt x="1352" y="2498"/>
                </a:lnTo>
                <a:lnTo>
                  <a:pt x="1354" y="2499"/>
                </a:lnTo>
                <a:lnTo>
                  <a:pt x="1352" y="2501"/>
                </a:lnTo>
                <a:lnTo>
                  <a:pt x="1354" y="2501"/>
                </a:lnTo>
                <a:lnTo>
                  <a:pt x="1356" y="2501"/>
                </a:lnTo>
                <a:close/>
                <a:moveTo>
                  <a:pt x="2808" y="2496"/>
                </a:moveTo>
                <a:lnTo>
                  <a:pt x="2806" y="2496"/>
                </a:lnTo>
                <a:lnTo>
                  <a:pt x="2802" y="2496"/>
                </a:lnTo>
                <a:lnTo>
                  <a:pt x="2804" y="2496"/>
                </a:lnTo>
                <a:lnTo>
                  <a:pt x="2806" y="2494"/>
                </a:lnTo>
                <a:lnTo>
                  <a:pt x="2808" y="2494"/>
                </a:lnTo>
                <a:lnTo>
                  <a:pt x="2808" y="2496"/>
                </a:lnTo>
                <a:close/>
                <a:moveTo>
                  <a:pt x="2779" y="2490"/>
                </a:moveTo>
                <a:lnTo>
                  <a:pt x="2781" y="2490"/>
                </a:lnTo>
                <a:lnTo>
                  <a:pt x="2783" y="2490"/>
                </a:lnTo>
                <a:lnTo>
                  <a:pt x="2785" y="2488"/>
                </a:lnTo>
                <a:lnTo>
                  <a:pt x="2787" y="2490"/>
                </a:lnTo>
                <a:lnTo>
                  <a:pt x="2788" y="2490"/>
                </a:lnTo>
                <a:lnTo>
                  <a:pt x="2790" y="2490"/>
                </a:lnTo>
                <a:lnTo>
                  <a:pt x="2790" y="2492"/>
                </a:lnTo>
                <a:lnTo>
                  <a:pt x="2792" y="2492"/>
                </a:lnTo>
                <a:lnTo>
                  <a:pt x="2794" y="2492"/>
                </a:lnTo>
                <a:lnTo>
                  <a:pt x="2796" y="2492"/>
                </a:lnTo>
                <a:lnTo>
                  <a:pt x="2798" y="2492"/>
                </a:lnTo>
                <a:lnTo>
                  <a:pt x="2800" y="2494"/>
                </a:lnTo>
                <a:lnTo>
                  <a:pt x="2800" y="2496"/>
                </a:lnTo>
                <a:lnTo>
                  <a:pt x="2796" y="2496"/>
                </a:lnTo>
                <a:lnTo>
                  <a:pt x="2794" y="2496"/>
                </a:lnTo>
                <a:lnTo>
                  <a:pt x="2792" y="2498"/>
                </a:lnTo>
                <a:lnTo>
                  <a:pt x="2792" y="2499"/>
                </a:lnTo>
                <a:lnTo>
                  <a:pt x="2790" y="2499"/>
                </a:lnTo>
                <a:lnTo>
                  <a:pt x="2790" y="2498"/>
                </a:lnTo>
                <a:lnTo>
                  <a:pt x="2790" y="2496"/>
                </a:lnTo>
                <a:lnTo>
                  <a:pt x="2788" y="2494"/>
                </a:lnTo>
                <a:lnTo>
                  <a:pt x="2787" y="2494"/>
                </a:lnTo>
                <a:lnTo>
                  <a:pt x="2785" y="2496"/>
                </a:lnTo>
                <a:lnTo>
                  <a:pt x="2783" y="2494"/>
                </a:lnTo>
                <a:lnTo>
                  <a:pt x="2781" y="2494"/>
                </a:lnTo>
                <a:lnTo>
                  <a:pt x="2779" y="2492"/>
                </a:lnTo>
                <a:lnTo>
                  <a:pt x="2779" y="2490"/>
                </a:lnTo>
                <a:close/>
                <a:moveTo>
                  <a:pt x="2464" y="2528"/>
                </a:moveTo>
                <a:lnTo>
                  <a:pt x="2464" y="2536"/>
                </a:lnTo>
                <a:lnTo>
                  <a:pt x="2460" y="2536"/>
                </a:lnTo>
                <a:lnTo>
                  <a:pt x="2462" y="2528"/>
                </a:lnTo>
                <a:lnTo>
                  <a:pt x="2458" y="2519"/>
                </a:lnTo>
                <a:lnTo>
                  <a:pt x="2458" y="2507"/>
                </a:lnTo>
                <a:lnTo>
                  <a:pt x="2458" y="2503"/>
                </a:lnTo>
                <a:lnTo>
                  <a:pt x="2458" y="2498"/>
                </a:lnTo>
                <a:lnTo>
                  <a:pt x="2460" y="2488"/>
                </a:lnTo>
                <a:lnTo>
                  <a:pt x="2466" y="2484"/>
                </a:lnTo>
                <a:lnTo>
                  <a:pt x="2470" y="2486"/>
                </a:lnTo>
                <a:lnTo>
                  <a:pt x="2470" y="2498"/>
                </a:lnTo>
                <a:lnTo>
                  <a:pt x="2468" y="2503"/>
                </a:lnTo>
                <a:lnTo>
                  <a:pt x="2466" y="2505"/>
                </a:lnTo>
                <a:lnTo>
                  <a:pt x="2464" y="2505"/>
                </a:lnTo>
                <a:lnTo>
                  <a:pt x="2464" y="2515"/>
                </a:lnTo>
                <a:lnTo>
                  <a:pt x="2470" y="2521"/>
                </a:lnTo>
                <a:lnTo>
                  <a:pt x="2470" y="2524"/>
                </a:lnTo>
                <a:lnTo>
                  <a:pt x="2464" y="2528"/>
                </a:lnTo>
                <a:close/>
                <a:moveTo>
                  <a:pt x="2906" y="2482"/>
                </a:moveTo>
                <a:lnTo>
                  <a:pt x="2906" y="2484"/>
                </a:lnTo>
                <a:lnTo>
                  <a:pt x="2904" y="2486"/>
                </a:lnTo>
                <a:lnTo>
                  <a:pt x="2906" y="2486"/>
                </a:lnTo>
                <a:lnTo>
                  <a:pt x="2904" y="2488"/>
                </a:lnTo>
                <a:lnTo>
                  <a:pt x="2902" y="2488"/>
                </a:lnTo>
                <a:lnTo>
                  <a:pt x="2900" y="2488"/>
                </a:lnTo>
                <a:lnTo>
                  <a:pt x="2900" y="2486"/>
                </a:lnTo>
                <a:lnTo>
                  <a:pt x="2898" y="2486"/>
                </a:lnTo>
                <a:lnTo>
                  <a:pt x="2898" y="2484"/>
                </a:lnTo>
                <a:lnTo>
                  <a:pt x="2900" y="2484"/>
                </a:lnTo>
                <a:lnTo>
                  <a:pt x="2902" y="2484"/>
                </a:lnTo>
                <a:lnTo>
                  <a:pt x="2904" y="2484"/>
                </a:lnTo>
                <a:lnTo>
                  <a:pt x="2906" y="2482"/>
                </a:lnTo>
                <a:close/>
                <a:moveTo>
                  <a:pt x="2844" y="2484"/>
                </a:moveTo>
                <a:lnTo>
                  <a:pt x="2846" y="2482"/>
                </a:lnTo>
                <a:lnTo>
                  <a:pt x="2848" y="2482"/>
                </a:lnTo>
                <a:lnTo>
                  <a:pt x="2850" y="2482"/>
                </a:lnTo>
                <a:lnTo>
                  <a:pt x="2852" y="2484"/>
                </a:lnTo>
                <a:lnTo>
                  <a:pt x="2854" y="2484"/>
                </a:lnTo>
                <a:lnTo>
                  <a:pt x="2852" y="2486"/>
                </a:lnTo>
                <a:lnTo>
                  <a:pt x="2854" y="2486"/>
                </a:lnTo>
                <a:lnTo>
                  <a:pt x="2856" y="2488"/>
                </a:lnTo>
                <a:lnTo>
                  <a:pt x="2858" y="2490"/>
                </a:lnTo>
                <a:lnTo>
                  <a:pt x="2859" y="2490"/>
                </a:lnTo>
                <a:lnTo>
                  <a:pt x="2861" y="2492"/>
                </a:lnTo>
                <a:lnTo>
                  <a:pt x="2863" y="2494"/>
                </a:lnTo>
                <a:lnTo>
                  <a:pt x="2863" y="2496"/>
                </a:lnTo>
                <a:lnTo>
                  <a:pt x="2865" y="2498"/>
                </a:lnTo>
                <a:lnTo>
                  <a:pt x="2867" y="2499"/>
                </a:lnTo>
                <a:lnTo>
                  <a:pt x="2869" y="2501"/>
                </a:lnTo>
                <a:lnTo>
                  <a:pt x="2869" y="2503"/>
                </a:lnTo>
                <a:lnTo>
                  <a:pt x="2867" y="2503"/>
                </a:lnTo>
                <a:lnTo>
                  <a:pt x="2865" y="2503"/>
                </a:lnTo>
                <a:lnTo>
                  <a:pt x="2863" y="2501"/>
                </a:lnTo>
                <a:lnTo>
                  <a:pt x="2863" y="2499"/>
                </a:lnTo>
                <a:lnTo>
                  <a:pt x="2861" y="2499"/>
                </a:lnTo>
                <a:lnTo>
                  <a:pt x="2859" y="2498"/>
                </a:lnTo>
                <a:lnTo>
                  <a:pt x="2858" y="2498"/>
                </a:lnTo>
                <a:lnTo>
                  <a:pt x="2856" y="2498"/>
                </a:lnTo>
                <a:lnTo>
                  <a:pt x="2854" y="2498"/>
                </a:lnTo>
                <a:lnTo>
                  <a:pt x="2854" y="2496"/>
                </a:lnTo>
                <a:lnTo>
                  <a:pt x="2852" y="2494"/>
                </a:lnTo>
                <a:lnTo>
                  <a:pt x="2856" y="2494"/>
                </a:lnTo>
                <a:lnTo>
                  <a:pt x="2856" y="2496"/>
                </a:lnTo>
                <a:lnTo>
                  <a:pt x="2856" y="2492"/>
                </a:lnTo>
                <a:lnTo>
                  <a:pt x="2856" y="2490"/>
                </a:lnTo>
                <a:lnTo>
                  <a:pt x="2854" y="2490"/>
                </a:lnTo>
                <a:lnTo>
                  <a:pt x="2852" y="2490"/>
                </a:lnTo>
                <a:lnTo>
                  <a:pt x="2852" y="2488"/>
                </a:lnTo>
                <a:lnTo>
                  <a:pt x="2850" y="2486"/>
                </a:lnTo>
                <a:lnTo>
                  <a:pt x="2848" y="2486"/>
                </a:lnTo>
                <a:lnTo>
                  <a:pt x="2846" y="2486"/>
                </a:lnTo>
                <a:lnTo>
                  <a:pt x="2844" y="2484"/>
                </a:lnTo>
                <a:close/>
                <a:moveTo>
                  <a:pt x="2844" y="2484"/>
                </a:moveTo>
                <a:lnTo>
                  <a:pt x="2842" y="2484"/>
                </a:lnTo>
                <a:lnTo>
                  <a:pt x="2840" y="2484"/>
                </a:lnTo>
                <a:lnTo>
                  <a:pt x="2840" y="2482"/>
                </a:lnTo>
                <a:lnTo>
                  <a:pt x="2838" y="2482"/>
                </a:lnTo>
                <a:lnTo>
                  <a:pt x="2840" y="2480"/>
                </a:lnTo>
                <a:lnTo>
                  <a:pt x="2842" y="2482"/>
                </a:lnTo>
                <a:lnTo>
                  <a:pt x="2844" y="2484"/>
                </a:lnTo>
                <a:close/>
                <a:moveTo>
                  <a:pt x="2773" y="2478"/>
                </a:moveTo>
                <a:lnTo>
                  <a:pt x="2773" y="2480"/>
                </a:lnTo>
                <a:lnTo>
                  <a:pt x="2773" y="2482"/>
                </a:lnTo>
                <a:lnTo>
                  <a:pt x="2771" y="2482"/>
                </a:lnTo>
                <a:lnTo>
                  <a:pt x="2769" y="2480"/>
                </a:lnTo>
                <a:lnTo>
                  <a:pt x="2767" y="2482"/>
                </a:lnTo>
                <a:lnTo>
                  <a:pt x="2767" y="2480"/>
                </a:lnTo>
                <a:lnTo>
                  <a:pt x="2767" y="2478"/>
                </a:lnTo>
                <a:lnTo>
                  <a:pt x="2769" y="2478"/>
                </a:lnTo>
                <a:lnTo>
                  <a:pt x="2769" y="2476"/>
                </a:lnTo>
                <a:lnTo>
                  <a:pt x="2771" y="2476"/>
                </a:lnTo>
                <a:lnTo>
                  <a:pt x="2773" y="2476"/>
                </a:lnTo>
                <a:lnTo>
                  <a:pt x="2773" y="2478"/>
                </a:lnTo>
                <a:close/>
                <a:moveTo>
                  <a:pt x="2840" y="2473"/>
                </a:moveTo>
                <a:lnTo>
                  <a:pt x="2842" y="2473"/>
                </a:lnTo>
                <a:lnTo>
                  <a:pt x="2844" y="2471"/>
                </a:lnTo>
                <a:lnTo>
                  <a:pt x="2846" y="2471"/>
                </a:lnTo>
                <a:lnTo>
                  <a:pt x="2848" y="2471"/>
                </a:lnTo>
                <a:lnTo>
                  <a:pt x="2848" y="2473"/>
                </a:lnTo>
                <a:lnTo>
                  <a:pt x="2846" y="2474"/>
                </a:lnTo>
                <a:lnTo>
                  <a:pt x="2846" y="2476"/>
                </a:lnTo>
                <a:lnTo>
                  <a:pt x="2846" y="2478"/>
                </a:lnTo>
                <a:lnTo>
                  <a:pt x="2844" y="2480"/>
                </a:lnTo>
                <a:lnTo>
                  <a:pt x="2844" y="2478"/>
                </a:lnTo>
                <a:lnTo>
                  <a:pt x="2842" y="2478"/>
                </a:lnTo>
                <a:lnTo>
                  <a:pt x="2842" y="2476"/>
                </a:lnTo>
                <a:lnTo>
                  <a:pt x="2842" y="2474"/>
                </a:lnTo>
                <a:lnTo>
                  <a:pt x="2840" y="2473"/>
                </a:lnTo>
                <a:close/>
                <a:moveTo>
                  <a:pt x="2833" y="2474"/>
                </a:moveTo>
                <a:lnTo>
                  <a:pt x="2833" y="2476"/>
                </a:lnTo>
                <a:lnTo>
                  <a:pt x="2831" y="2474"/>
                </a:lnTo>
                <a:lnTo>
                  <a:pt x="2831" y="2473"/>
                </a:lnTo>
                <a:lnTo>
                  <a:pt x="2833" y="2471"/>
                </a:lnTo>
                <a:lnTo>
                  <a:pt x="2835" y="2471"/>
                </a:lnTo>
                <a:lnTo>
                  <a:pt x="2835" y="2473"/>
                </a:lnTo>
                <a:lnTo>
                  <a:pt x="2833" y="2474"/>
                </a:lnTo>
                <a:close/>
                <a:moveTo>
                  <a:pt x="2840" y="2473"/>
                </a:moveTo>
                <a:lnTo>
                  <a:pt x="2838" y="2473"/>
                </a:lnTo>
                <a:lnTo>
                  <a:pt x="2836" y="2471"/>
                </a:lnTo>
                <a:lnTo>
                  <a:pt x="2838" y="2469"/>
                </a:lnTo>
                <a:lnTo>
                  <a:pt x="2838" y="2467"/>
                </a:lnTo>
                <a:lnTo>
                  <a:pt x="2840" y="2469"/>
                </a:lnTo>
                <a:lnTo>
                  <a:pt x="2842" y="2471"/>
                </a:lnTo>
                <a:lnTo>
                  <a:pt x="2840" y="2471"/>
                </a:lnTo>
                <a:lnTo>
                  <a:pt x="2840" y="2473"/>
                </a:lnTo>
                <a:close/>
                <a:moveTo>
                  <a:pt x="2894" y="2467"/>
                </a:moveTo>
                <a:lnTo>
                  <a:pt x="2896" y="2467"/>
                </a:lnTo>
                <a:lnTo>
                  <a:pt x="2898" y="2467"/>
                </a:lnTo>
                <a:lnTo>
                  <a:pt x="2898" y="2469"/>
                </a:lnTo>
                <a:lnTo>
                  <a:pt x="2900" y="2471"/>
                </a:lnTo>
                <a:lnTo>
                  <a:pt x="2902" y="2471"/>
                </a:lnTo>
                <a:lnTo>
                  <a:pt x="2902" y="2473"/>
                </a:lnTo>
                <a:lnTo>
                  <a:pt x="2904" y="2474"/>
                </a:lnTo>
                <a:lnTo>
                  <a:pt x="2902" y="2474"/>
                </a:lnTo>
                <a:lnTo>
                  <a:pt x="2900" y="2476"/>
                </a:lnTo>
                <a:lnTo>
                  <a:pt x="2900" y="2480"/>
                </a:lnTo>
                <a:lnTo>
                  <a:pt x="2898" y="2478"/>
                </a:lnTo>
                <a:lnTo>
                  <a:pt x="2896" y="2480"/>
                </a:lnTo>
                <a:lnTo>
                  <a:pt x="2894" y="2480"/>
                </a:lnTo>
                <a:lnTo>
                  <a:pt x="2892" y="2478"/>
                </a:lnTo>
                <a:lnTo>
                  <a:pt x="2892" y="2480"/>
                </a:lnTo>
                <a:lnTo>
                  <a:pt x="2892" y="2476"/>
                </a:lnTo>
                <a:lnTo>
                  <a:pt x="2892" y="2474"/>
                </a:lnTo>
                <a:lnTo>
                  <a:pt x="2892" y="2473"/>
                </a:lnTo>
                <a:lnTo>
                  <a:pt x="2892" y="2471"/>
                </a:lnTo>
                <a:lnTo>
                  <a:pt x="2894" y="2469"/>
                </a:lnTo>
                <a:lnTo>
                  <a:pt x="2892" y="2469"/>
                </a:lnTo>
                <a:lnTo>
                  <a:pt x="2892" y="2467"/>
                </a:lnTo>
                <a:lnTo>
                  <a:pt x="2892" y="2465"/>
                </a:lnTo>
                <a:lnTo>
                  <a:pt x="2892" y="2467"/>
                </a:lnTo>
                <a:lnTo>
                  <a:pt x="2894" y="2467"/>
                </a:lnTo>
                <a:close/>
                <a:moveTo>
                  <a:pt x="2936" y="2463"/>
                </a:moveTo>
                <a:lnTo>
                  <a:pt x="2934" y="2463"/>
                </a:lnTo>
                <a:lnTo>
                  <a:pt x="2932" y="2461"/>
                </a:lnTo>
                <a:lnTo>
                  <a:pt x="2931" y="2461"/>
                </a:lnTo>
                <a:lnTo>
                  <a:pt x="2932" y="2459"/>
                </a:lnTo>
                <a:lnTo>
                  <a:pt x="2934" y="2459"/>
                </a:lnTo>
                <a:lnTo>
                  <a:pt x="2934" y="2461"/>
                </a:lnTo>
                <a:lnTo>
                  <a:pt x="2936" y="2463"/>
                </a:lnTo>
                <a:close/>
                <a:moveTo>
                  <a:pt x="2836" y="2451"/>
                </a:moveTo>
                <a:lnTo>
                  <a:pt x="2838" y="2451"/>
                </a:lnTo>
                <a:lnTo>
                  <a:pt x="2838" y="2453"/>
                </a:lnTo>
                <a:lnTo>
                  <a:pt x="2836" y="2453"/>
                </a:lnTo>
                <a:lnTo>
                  <a:pt x="2836" y="2455"/>
                </a:lnTo>
                <a:lnTo>
                  <a:pt x="2836" y="2453"/>
                </a:lnTo>
                <a:lnTo>
                  <a:pt x="2836" y="2451"/>
                </a:lnTo>
                <a:close/>
                <a:moveTo>
                  <a:pt x="2815" y="2450"/>
                </a:moveTo>
                <a:lnTo>
                  <a:pt x="2817" y="2451"/>
                </a:lnTo>
                <a:lnTo>
                  <a:pt x="2815" y="2451"/>
                </a:lnTo>
                <a:lnTo>
                  <a:pt x="2813" y="2451"/>
                </a:lnTo>
                <a:lnTo>
                  <a:pt x="2813" y="2450"/>
                </a:lnTo>
                <a:lnTo>
                  <a:pt x="2815" y="2450"/>
                </a:lnTo>
                <a:close/>
                <a:moveTo>
                  <a:pt x="2829" y="2450"/>
                </a:moveTo>
                <a:lnTo>
                  <a:pt x="2829" y="2451"/>
                </a:lnTo>
                <a:lnTo>
                  <a:pt x="2827" y="2451"/>
                </a:lnTo>
                <a:lnTo>
                  <a:pt x="2825" y="2451"/>
                </a:lnTo>
                <a:lnTo>
                  <a:pt x="2827" y="2450"/>
                </a:lnTo>
                <a:lnTo>
                  <a:pt x="2829" y="2450"/>
                </a:lnTo>
                <a:close/>
                <a:moveTo>
                  <a:pt x="2804" y="2446"/>
                </a:moveTo>
                <a:lnTo>
                  <a:pt x="2804" y="2448"/>
                </a:lnTo>
                <a:lnTo>
                  <a:pt x="2804" y="2450"/>
                </a:lnTo>
                <a:lnTo>
                  <a:pt x="2802" y="2450"/>
                </a:lnTo>
                <a:lnTo>
                  <a:pt x="2802" y="2448"/>
                </a:lnTo>
                <a:lnTo>
                  <a:pt x="2804" y="2448"/>
                </a:lnTo>
                <a:lnTo>
                  <a:pt x="2804" y="2446"/>
                </a:lnTo>
                <a:close/>
                <a:moveTo>
                  <a:pt x="2852" y="2446"/>
                </a:moveTo>
                <a:lnTo>
                  <a:pt x="2854" y="2446"/>
                </a:lnTo>
                <a:lnTo>
                  <a:pt x="2854" y="2448"/>
                </a:lnTo>
                <a:lnTo>
                  <a:pt x="2856" y="2450"/>
                </a:lnTo>
                <a:lnTo>
                  <a:pt x="2856" y="2451"/>
                </a:lnTo>
                <a:lnTo>
                  <a:pt x="2856" y="2453"/>
                </a:lnTo>
                <a:lnTo>
                  <a:pt x="2856" y="2455"/>
                </a:lnTo>
                <a:lnTo>
                  <a:pt x="2858" y="2457"/>
                </a:lnTo>
                <a:lnTo>
                  <a:pt x="2859" y="2457"/>
                </a:lnTo>
                <a:lnTo>
                  <a:pt x="2859" y="2455"/>
                </a:lnTo>
                <a:lnTo>
                  <a:pt x="2861" y="2457"/>
                </a:lnTo>
                <a:lnTo>
                  <a:pt x="2861" y="2459"/>
                </a:lnTo>
                <a:lnTo>
                  <a:pt x="2863" y="2459"/>
                </a:lnTo>
                <a:lnTo>
                  <a:pt x="2861" y="2459"/>
                </a:lnTo>
                <a:lnTo>
                  <a:pt x="2859" y="2459"/>
                </a:lnTo>
                <a:lnTo>
                  <a:pt x="2858" y="2459"/>
                </a:lnTo>
                <a:lnTo>
                  <a:pt x="2856" y="2459"/>
                </a:lnTo>
                <a:lnTo>
                  <a:pt x="2856" y="2457"/>
                </a:lnTo>
                <a:lnTo>
                  <a:pt x="2854" y="2459"/>
                </a:lnTo>
                <a:lnTo>
                  <a:pt x="2852" y="2459"/>
                </a:lnTo>
                <a:lnTo>
                  <a:pt x="2852" y="2461"/>
                </a:lnTo>
                <a:lnTo>
                  <a:pt x="2850" y="2461"/>
                </a:lnTo>
                <a:lnTo>
                  <a:pt x="2850" y="2459"/>
                </a:lnTo>
                <a:lnTo>
                  <a:pt x="2848" y="2457"/>
                </a:lnTo>
                <a:lnTo>
                  <a:pt x="2850" y="2455"/>
                </a:lnTo>
                <a:lnTo>
                  <a:pt x="2848" y="2453"/>
                </a:lnTo>
                <a:lnTo>
                  <a:pt x="2846" y="2453"/>
                </a:lnTo>
                <a:lnTo>
                  <a:pt x="2846" y="2451"/>
                </a:lnTo>
                <a:lnTo>
                  <a:pt x="2848" y="2450"/>
                </a:lnTo>
                <a:lnTo>
                  <a:pt x="2850" y="2450"/>
                </a:lnTo>
                <a:lnTo>
                  <a:pt x="2852" y="2448"/>
                </a:lnTo>
                <a:lnTo>
                  <a:pt x="2850" y="2446"/>
                </a:lnTo>
                <a:lnTo>
                  <a:pt x="2852" y="2446"/>
                </a:lnTo>
                <a:close/>
                <a:moveTo>
                  <a:pt x="2779" y="2442"/>
                </a:moveTo>
                <a:lnTo>
                  <a:pt x="2781" y="2444"/>
                </a:lnTo>
                <a:lnTo>
                  <a:pt x="2781" y="2442"/>
                </a:lnTo>
                <a:lnTo>
                  <a:pt x="2783" y="2442"/>
                </a:lnTo>
                <a:lnTo>
                  <a:pt x="2785" y="2444"/>
                </a:lnTo>
                <a:lnTo>
                  <a:pt x="2785" y="2446"/>
                </a:lnTo>
                <a:lnTo>
                  <a:pt x="2781" y="2444"/>
                </a:lnTo>
                <a:lnTo>
                  <a:pt x="2781" y="2446"/>
                </a:lnTo>
                <a:lnTo>
                  <a:pt x="2781" y="2444"/>
                </a:lnTo>
                <a:lnTo>
                  <a:pt x="2779" y="2444"/>
                </a:lnTo>
                <a:lnTo>
                  <a:pt x="2777" y="2444"/>
                </a:lnTo>
                <a:lnTo>
                  <a:pt x="2779" y="2444"/>
                </a:lnTo>
                <a:lnTo>
                  <a:pt x="2779" y="2442"/>
                </a:lnTo>
                <a:close/>
                <a:moveTo>
                  <a:pt x="2825" y="2444"/>
                </a:moveTo>
                <a:lnTo>
                  <a:pt x="2825" y="2446"/>
                </a:lnTo>
                <a:lnTo>
                  <a:pt x="2825" y="2444"/>
                </a:lnTo>
                <a:lnTo>
                  <a:pt x="2827" y="2442"/>
                </a:lnTo>
                <a:lnTo>
                  <a:pt x="2827" y="2444"/>
                </a:lnTo>
                <a:lnTo>
                  <a:pt x="2825" y="2444"/>
                </a:lnTo>
                <a:close/>
                <a:moveTo>
                  <a:pt x="2811" y="2444"/>
                </a:moveTo>
                <a:lnTo>
                  <a:pt x="2810" y="2444"/>
                </a:lnTo>
                <a:lnTo>
                  <a:pt x="2811" y="2444"/>
                </a:lnTo>
                <a:lnTo>
                  <a:pt x="2810" y="2442"/>
                </a:lnTo>
                <a:lnTo>
                  <a:pt x="2811" y="2442"/>
                </a:lnTo>
                <a:lnTo>
                  <a:pt x="2811" y="2440"/>
                </a:lnTo>
                <a:lnTo>
                  <a:pt x="2811" y="2442"/>
                </a:lnTo>
                <a:lnTo>
                  <a:pt x="2813" y="2442"/>
                </a:lnTo>
                <a:lnTo>
                  <a:pt x="2811" y="2444"/>
                </a:lnTo>
                <a:close/>
                <a:moveTo>
                  <a:pt x="2817" y="2440"/>
                </a:moveTo>
                <a:lnTo>
                  <a:pt x="2817" y="2442"/>
                </a:lnTo>
                <a:lnTo>
                  <a:pt x="2815" y="2442"/>
                </a:lnTo>
                <a:lnTo>
                  <a:pt x="2813" y="2442"/>
                </a:lnTo>
                <a:lnTo>
                  <a:pt x="2813" y="2440"/>
                </a:lnTo>
                <a:lnTo>
                  <a:pt x="2815" y="2440"/>
                </a:lnTo>
                <a:lnTo>
                  <a:pt x="2817" y="2440"/>
                </a:lnTo>
                <a:close/>
                <a:moveTo>
                  <a:pt x="2852" y="2438"/>
                </a:moveTo>
                <a:lnTo>
                  <a:pt x="2854" y="2440"/>
                </a:lnTo>
                <a:lnTo>
                  <a:pt x="2854" y="2442"/>
                </a:lnTo>
                <a:lnTo>
                  <a:pt x="2854" y="2444"/>
                </a:lnTo>
                <a:lnTo>
                  <a:pt x="2852" y="2444"/>
                </a:lnTo>
                <a:lnTo>
                  <a:pt x="2852" y="2442"/>
                </a:lnTo>
                <a:lnTo>
                  <a:pt x="2852" y="2440"/>
                </a:lnTo>
                <a:lnTo>
                  <a:pt x="2850" y="2440"/>
                </a:lnTo>
                <a:lnTo>
                  <a:pt x="2848" y="2438"/>
                </a:lnTo>
                <a:lnTo>
                  <a:pt x="2850" y="2438"/>
                </a:lnTo>
                <a:lnTo>
                  <a:pt x="2852" y="2438"/>
                </a:lnTo>
                <a:close/>
                <a:moveTo>
                  <a:pt x="2790" y="2438"/>
                </a:moveTo>
                <a:lnTo>
                  <a:pt x="2790" y="2442"/>
                </a:lnTo>
                <a:lnTo>
                  <a:pt x="2788" y="2442"/>
                </a:lnTo>
                <a:lnTo>
                  <a:pt x="2787" y="2440"/>
                </a:lnTo>
                <a:lnTo>
                  <a:pt x="2788" y="2440"/>
                </a:lnTo>
                <a:lnTo>
                  <a:pt x="2790" y="2438"/>
                </a:lnTo>
                <a:close/>
                <a:moveTo>
                  <a:pt x="2831" y="2438"/>
                </a:moveTo>
                <a:lnTo>
                  <a:pt x="2829" y="2438"/>
                </a:lnTo>
                <a:lnTo>
                  <a:pt x="2829" y="2440"/>
                </a:lnTo>
                <a:lnTo>
                  <a:pt x="2827" y="2440"/>
                </a:lnTo>
                <a:lnTo>
                  <a:pt x="2825" y="2438"/>
                </a:lnTo>
                <a:lnTo>
                  <a:pt x="2827" y="2436"/>
                </a:lnTo>
                <a:lnTo>
                  <a:pt x="2829" y="2436"/>
                </a:lnTo>
                <a:lnTo>
                  <a:pt x="2831" y="2436"/>
                </a:lnTo>
                <a:lnTo>
                  <a:pt x="2831" y="2438"/>
                </a:lnTo>
                <a:close/>
                <a:moveTo>
                  <a:pt x="2911" y="2440"/>
                </a:moveTo>
                <a:lnTo>
                  <a:pt x="2911" y="2442"/>
                </a:lnTo>
                <a:lnTo>
                  <a:pt x="2909" y="2442"/>
                </a:lnTo>
                <a:lnTo>
                  <a:pt x="2907" y="2440"/>
                </a:lnTo>
                <a:lnTo>
                  <a:pt x="2907" y="2438"/>
                </a:lnTo>
                <a:lnTo>
                  <a:pt x="2907" y="2436"/>
                </a:lnTo>
                <a:lnTo>
                  <a:pt x="2909" y="2436"/>
                </a:lnTo>
                <a:lnTo>
                  <a:pt x="2911" y="2434"/>
                </a:lnTo>
                <a:lnTo>
                  <a:pt x="2911" y="2436"/>
                </a:lnTo>
                <a:lnTo>
                  <a:pt x="2911" y="2438"/>
                </a:lnTo>
                <a:lnTo>
                  <a:pt x="2911" y="2440"/>
                </a:lnTo>
                <a:close/>
                <a:moveTo>
                  <a:pt x="2806" y="2438"/>
                </a:moveTo>
                <a:lnTo>
                  <a:pt x="2806" y="2436"/>
                </a:lnTo>
                <a:lnTo>
                  <a:pt x="2808" y="2438"/>
                </a:lnTo>
                <a:lnTo>
                  <a:pt x="2806" y="2438"/>
                </a:lnTo>
                <a:lnTo>
                  <a:pt x="2804" y="2438"/>
                </a:lnTo>
                <a:lnTo>
                  <a:pt x="2802" y="2440"/>
                </a:lnTo>
                <a:lnTo>
                  <a:pt x="2800" y="2442"/>
                </a:lnTo>
                <a:lnTo>
                  <a:pt x="2800" y="2444"/>
                </a:lnTo>
                <a:lnTo>
                  <a:pt x="2798" y="2446"/>
                </a:lnTo>
                <a:lnTo>
                  <a:pt x="2796" y="2446"/>
                </a:lnTo>
                <a:lnTo>
                  <a:pt x="2796" y="2444"/>
                </a:lnTo>
                <a:lnTo>
                  <a:pt x="2796" y="2442"/>
                </a:lnTo>
                <a:lnTo>
                  <a:pt x="2794" y="2442"/>
                </a:lnTo>
                <a:lnTo>
                  <a:pt x="2794" y="2440"/>
                </a:lnTo>
                <a:lnTo>
                  <a:pt x="2796" y="2440"/>
                </a:lnTo>
                <a:lnTo>
                  <a:pt x="2798" y="2440"/>
                </a:lnTo>
                <a:lnTo>
                  <a:pt x="2798" y="2438"/>
                </a:lnTo>
                <a:lnTo>
                  <a:pt x="2802" y="2436"/>
                </a:lnTo>
                <a:lnTo>
                  <a:pt x="2800" y="2436"/>
                </a:lnTo>
                <a:lnTo>
                  <a:pt x="2798" y="2436"/>
                </a:lnTo>
                <a:lnTo>
                  <a:pt x="2800" y="2434"/>
                </a:lnTo>
                <a:lnTo>
                  <a:pt x="2804" y="2434"/>
                </a:lnTo>
                <a:lnTo>
                  <a:pt x="2804" y="2436"/>
                </a:lnTo>
                <a:lnTo>
                  <a:pt x="2806" y="2438"/>
                </a:lnTo>
                <a:close/>
                <a:moveTo>
                  <a:pt x="2846" y="2434"/>
                </a:moveTo>
                <a:lnTo>
                  <a:pt x="2844" y="2434"/>
                </a:lnTo>
                <a:lnTo>
                  <a:pt x="2842" y="2434"/>
                </a:lnTo>
                <a:lnTo>
                  <a:pt x="2842" y="2436"/>
                </a:lnTo>
                <a:lnTo>
                  <a:pt x="2840" y="2436"/>
                </a:lnTo>
                <a:lnTo>
                  <a:pt x="2842" y="2434"/>
                </a:lnTo>
                <a:lnTo>
                  <a:pt x="2844" y="2434"/>
                </a:lnTo>
                <a:lnTo>
                  <a:pt x="2846" y="2434"/>
                </a:lnTo>
                <a:close/>
                <a:moveTo>
                  <a:pt x="2850" y="2432"/>
                </a:moveTo>
                <a:lnTo>
                  <a:pt x="2852" y="2432"/>
                </a:lnTo>
                <a:lnTo>
                  <a:pt x="2854" y="2432"/>
                </a:lnTo>
                <a:lnTo>
                  <a:pt x="2852" y="2434"/>
                </a:lnTo>
                <a:lnTo>
                  <a:pt x="2852" y="2436"/>
                </a:lnTo>
                <a:lnTo>
                  <a:pt x="2852" y="2434"/>
                </a:lnTo>
                <a:lnTo>
                  <a:pt x="2848" y="2434"/>
                </a:lnTo>
                <a:lnTo>
                  <a:pt x="2846" y="2432"/>
                </a:lnTo>
                <a:lnTo>
                  <a:pt x="2848" y="2432"/>
                </a:lnTo>
                <a:lnTo>
                  <a:pt x="2848" y="2430"/>
                </a:lnTo>
                <a:lnTo>
                  <a:pt x="2850" y="2430"/>
                </a:lnTo>
                <a:lnTo>
                  <a:pt x="2850" y="2432"/>
                </a:lnTo>
                <a:lnTo>
                  <a:pt x="2848" y="2432"/>
                </a:lnTo>
                <a:lnTo>
                  <a:pt x="2850" y="2432"/>
                </a:lnTo>
                <a:close/>
                <a:moveTo>
                  <a:pt x="2840" y="2430"/>
                </a:moveTo>
                <a:lnTo>
                  <a:pt x="2840" y="2432"/>
                </a:lnTo>
                <a:lnTo>
                  <a:pt x="2838" y="2432"/>
                </a:lnTo>
                <a:lnTo>
                  <a:pt x="2838" y="2434"/>
                </a:lnTo>
                <a:lnTo>
                  <a:pt x="2840" y="2436"/>
                </a:lnTo>
                <a:lnTo>
                  <a:pt x="2838" y="2436"/>
                </a:lnTo>
                <a:lnTo>
                  <a:pt x="2836" y="2438"/>
                </a:lnTo>
                <a:lnTo>
                  <a:pt x="2836" y="2440"/>
                </a:lnTo>
                <a:lnTo>
                  <a:pt x="2838" y="2440"/>
                </a:lnTo>
                <a:lnTo>
                  <a:pt x="2840" y="2442"/>
                </a:lnTo>
                <a:lnTo>
                  <a:pt x="2838" y="2442"/>
                </a:lnTo>
                <a:lnTo>
                  <a:pt x="2836" y="2442"/>
                </a:lnTo>
                <a:lnTo>
                  <a:pt x="2836" y="2440"/>
                </a:lnTo>
                <a:lnTo>
                  <a:pt x="2836" y="2438"/>
                </a:lnTo>
                <a:lnTo>
                  <a:pt x="2836" y="2436"/>
                </a:lnTo>
                <a:lnTo>
                  <a:pt x="2836" y="2434"/>
                </a:lnTo>
                <a:lnTo>
                  <a:pt x="2835" y="2434"/>
                </a:lnTo>
                <a:lnTo>
                  <a:pt x="2836" y="2432"/>
                </a:lnTo>
                <a:lnTo>
                  <a:pt x="2838" y="2432"/>
                </a:lnTo>
                <a:lnTo>
                  <a:pt x="2838" y="2430"/>
                </a:lnTo>
                <a:lnTo>
                  <a:pt x="2840" y="2430"/>
                </a:lnTo>
                <a:close/>
                <a:moveTo>
                  <a:pt x="2813" y="2434"/>
                </a:moveTo>
                <a:lnTo>
                  <a:pt x="2813" y="2436"/>
                </a:lnTo>
                <a:lnTo>
                  <a:pt x="2810" y="2434"/>
                </a:lnTo>
                <a:lnTo>
                  <a:pt x="2810" y="2436"/>
                </a:lnTo>
                <a:lnTo>
                  <a:pt x="2811" y="2438"/>
                </a:lnTo>
                <a:lnTo>
                  <a:pt x="2813" y="2438"/>
                </a:lnTo>
                <a:lnTo>
                  <a:pt x="2813" y="2440"/>
                </a:lnTo>
                <a:lnTo>
                  <a:pt x="2811" y="2438"/>
                </a:lnTo>
                <a:lnTo>
                  <a:pt x="2810" y="2438"/>
                </a:lnTo>
                <a:lnTo>
                  <a:pt x="2808" y="2436"/>
                </a:lnTo>
                <a:lnTo>
                  <a:pt x="2808" y="2434"/>
                </a:lnTo>
                <a:lnTo>
                  <a:pt x="2810" y="2434"/>
                </a:lnTo>
                <a:lnTo>
                  <a:pt x="2811" y="2432"/>
                </a:lnTo>
                <a:lnTo>
                  <a:pt x="2813" y="2430"/>
                </a:lnTo>
                <a:lnTo>
                  <a:pt x="2813" y="2432"/>
                </a:lnTo>
                <a:lnTo>
                  <a:pt x="2813" y="2434"/>
                </a:lnTo>
                <a:close/>
                <a:moveTo>
                  <a:pt x="2959" y="2425"/>
                </a:moveTo>
                <a:lnTo>
                  <a:pt x="2959" y="2426"/>
                </a:lnTo>
                <a:lnTo>
                  <a:pt x="2959" y="2425"/>
                </a:lnTo>
                <a:lnTo>
                  <a:pt x="2957" y="2425"/>
                </a:lnTo>
                <a:lnTo>
                  <a:pt x="2956" y="2425"/>
                </a:lnTo>
                <a:lnTo>
                  <a:pt x="2954" y="2423"/>
                </a:lnTo>
                <a:lnTo>
                  <a:pt x="2957" y="2423"/>
                </a:lnTo>
                <a:lnTo>
                  <a:pt x="2959" y="2423"/>
                </a:lnTo>
                <a:lnTo>
                  <a:pt x="2961" y="2423"/>
                </a:lnTo>
                <a:lnTo>
                  <a:pt x="2959" y="2425"/>
                </a:lnTo>
                <a:close/>
                <a:moveTo>
                  <a:pt x="3236" y="2442"/>
                </a:moveTo>
                <a:lnTo>
                  <a:pt x="3234" y="2442"/>
                </a:lnTo>
                <a:lnTo>
                  <a:pt x="3234" y="2440"/>
                </a:lnTo>
                <a:lnTo>
                  <a:pt x="3236" y="2438"/>
                </a:lnTo>
                <a:lnTo>
                  <a:pt x="3238" y="2438"/>
                </a:lnTo>
                <a:lnTo>
                  <a:pt x="3240" y="2436"/>
                </a:lnTo>
                <a:lnTo>
                  <a:pt x="3242" y="2436"/>
                </a:lnTo>
                <a:lnTo>
                  <a:pt x="3242" y="2434"/>
                </a:lnTo>
                <a:lnTo>
                  <a:pt x="3244" y="2434"/>
                </a:lnTo>
                <a:lnTo>
                  <a:pt x="3245" y="2432"/>
                </a:lnTo>
                <a:lnTo>
                  <a:pt x="3247" y="2430"/>
                </a:lnTo>
                <a:lnTo>
                  <a:pt x="3247" y="2428"/>
                </a:lnTo>
                <a:lnTo>
                  <a:pt x="3249" y="2428"/>
                </a:lnTo>
                <a:lnTo>
                  <a:pt x="3251" y="2426"/>
                </a:lnTo>
                <a:lnTo>
                  <a:pt x="3253" y="2425"/>
                </a:lnTo>
                <a:lnTo>
                  <a:pt x="3255" y="2425"/>
                </a:lnTo>
                <a:lnTo>
                  <a:pt x="3255" y="2423"/>
                </a:lnTo>
                <a:lnTo>
                  <a:pt x="3257" y="2421"/>
                </a:lnTo>
                <a:lnTo>
                  <a:pt x="3259" y="2419"/>
                </a:lnTo>
                <a:lnTo>
                  <a:pt x="3257" y="2421"/>
                </a:lnTo>
                <a:lnTo>
                  <a:pt x="3257" y="2423"/>
                </a:lnTo>
                <a:lnTo>
                  <a:pt x="3255" y="2425"/>
                </a:lnTo>
                <a:lnTo>
                  <a:pt x="3253" y="2426"/>
                </a:lnTo>
                <a:lnTo>
                  <a:pt x="3253" y="2428"/>
                </a:lnTo>
                <a:lnTo>
                  <a:pt x="3251" y="2428"/>
                </a:lnTo>
                <a:lnTo>
                  <a:pt x="3251" y="2430"/>
                </a:lnTo>
                <a:lnTo>
                  <a:pt x="3249" y="2432"/>
                </a:lnTo>
                <a:lnTo>
                  <a:pt x="3247" y="2434"/>
                </a:lnTo>
                <a:lnTo>
                  <a:pt x="3245" y="2434"/>
                </a:lnTo>
                <a:lnTo>
                  <a:pt x="3245" y="2436"/>
                </a:lnTo>
                <a:lnTo>
                  <a:pt x="3244" y="2438"/>
                </a:lnTo>
                <a:lnTo>
                  <a:pt x="3242" y="2438"/>
                </a:lnTo>
                <a:lnTo>
                  <a:pt x="3240" y="2438"/>
                </a:lnTo>
                <a:lnTo>
                  <a:pt x="3238" y="2440"/>
                </a:lnTo>
                <a:lnTo>
                  <a:pt x="3236" y="2442"/>
                </a:lnTo>
                <a:close/>
                <a:moveTo>
                  <a:pt x="2904" y="2417"/>
                </a:moveTo>
                <a:lnTo>
                  <a:pt x="2906" y="2417"/>
                </a:lnTo>
                <a:lnTo>
                  <a:pt x="2907" y="2417"/>
                </a:lnTo>
                <a:lnTo>
                  <a:pt x="2907" y="2419"/>
                </a:lnTo>
                <a:lnTo>
                  <a:pt x="2909" y="2423"/>
                </a:lnTo>
                <a:lnTo>
                  <a:pt x="2911" y="2423"/>
                </a:lnTo>
                <a:lnTo>
                  <a:pt x="2911" y="2425"/>
                </a:lnTo>
                <a:lnTo>
                  <a:pt x="2911" y="2426"/>
                </a:lnTo>
                <a:lnTo>
                  <a:pt x="2913" y="2428"/>
                </a:lnTo>
                <a:lnTo>
                  <a:pt x="2913" y="2430"/>
                </a:lnTo>
                <a:lnTo>
                  <a:pt x="2911" y="2428"/>
                </a:lnTo>
                <a:lnTo>
                  <a:pt x="2909" y="2426"/>
                </a:lnTo>
                <a:lnTo>
                  <a:pt x="2907" y="2426"/>
                </a:lnTo>
                <a:lnTo>
                  <a:pt x="2907" y="2425"/>
                </a:lnTo>
                <a:lnTo>
                  <a:pt x="2907" y="2423"/>
                </a:lnTo>
                <a:lnTo>
                  <a:pt x="2906" y="2425"/>
                </a:lnTo>
                <a:lnTo>
                  <a:pt x="2904" y="2421"/>
                </a:lnTo>
                <a:lnTo>
                  <a:pt x="2904" y="2419"/>
                </a:lnTo>
                <a:lnTo>
                  <a:pt x="2904" y="2417"/>
                </a:lnTo>
                <a:close/>
                <a:moveTo>
                  <a:pt x="2852" y="2421"/>
                </a:moveTo>
                <a:lnTo>
                  <a:pt x="2852" y="2423"/>
                </a:lnTo>
                <a:lnTo>
                  <a:pt x="2848" y="2421"/>
                </a:lnTo>
                <a:lnTo>
                  <a:pt x="2846" y="2421"/>
                </a:lnTo>
                <a:lnTo>
                  <a:pt x="2844" y="2421"/>
                </a:lnTo>
                <a:lnTo>
                  <a:pt x="2844" y="2419"/>
                </a:lnTo>
                <a:lnTo>
                  <a:pt x="2844" y="2417"/>
                </a:lnTo>
                <a:lnTo>
                  <a:pt x="2846" y="2417"/>
                </a:lnTo>
                <a:lnTo>
                  <a:pt x="2846" y="2415"/>
                </a:lnTo>
                <a:lnTo>
                  <a:pt x="2848" y="2413"/>
                </a:lnTo>
                <a:lnTo>
                  <a:pt x="2848" y="2417"/>
                </a:lnTo>
                <a:lnTo>
                  <a:pt x="2848" y="2419"/>
                </a:lnTo>
                <a:lnTo>
                  <a:pt x="2850" y="2421"/>
                </a:lnTo>
                <a:lnTo>
                  <a:pt x="2852" y="2421"/>
                </a:lnTo>
                <a:close/>
                <a:moveTo>
                  <a:pt x="3265" y="2411"/>
                </a:moveTo>
                <a:lnTo>
                  <a:pt x="3263" y="2413"/>
                </a:lnTo>
                <a:lnTo>
                  <a:pt x="3263" y="2411"/>
                </a:lnTo>
                <a:lnTo>
                  <a:pt x="3265" y="2409"/>
                </a:lnTo>
                <a:lnTo>
                  <a:pt x="3265" y="2407"/>
                </a:lnTo>
                <a:lnTo>
                  <a:pt x="3265" y="2405"/>
                </a:lnTo>
                <a:lnTo>
                  <a:pt x="3267" y="2405"/>
                </a:lnTo>
                <a:lnTo>
                  <a:pt x="3269" y="2403"/>
                </a:lnTo>
                <a:lnTo>
                  <a:pt x="3267" y="2407"/>
                </a:lnTo>
                <a:lnTo>
                  <a:pt x="3267" y="2409"/>
                </a:lnTo>
                <a:lnTo>
                  <a:pt x="3265" y="2411"/>
                </a:lnTo>
                <a:close/>
                <a:moveTo>
                  <a:pt x="3274" y="2390"/>
                </a:moveTo>
                <a:lnTo>
                  <a:pt x="3274" y="2392"/>
                </a:lnTo>
                <a:lnTo>
                  <a:pt x="3274" y="2394"/>
                </a:lnTo>
                <a:lnTo>
                  <a:pt x="3272" y="2396"/>
                </a:lnTo>
                <a:lnTo>
                  <a:pt x="3270" y="2394"/>
                </a:lnTo>
                <a:lnTo>
                  <a:pt x="3272" y="2394"/>
                </a:lnTo>
                <a:lnTo>
                  <a:pt x="3272" y="2392"/>
                </a:lnTo>
                <a:lnTo>
                  <a:pt x="3270" y="2390"/>
                </a:lnTo>
                <a:lnTo>
                  <a:pt x="3272" y="2390"/>
                </a:lnTo>
                <a:lnTo>
                  <a:pt x="3274" y="2390"/>
                </a:lnTo>
                <a:close/>
                <a:moveTo>
                  <a:pt x="2963" y="2390"/>
                </a:moveTo>
                <a:lnTo>
                  <a:pt x="2963" y="2388"/>
                </a:lnTo>
                <a:lnTo>
                  <a:pt x="2961" y="2388"/>
                </a:lnTo>
                <a:lnTo>
                  <a:pt x="2959" y="2386"/>
                </a:lnTo>
                <a:lnTo>
                  <a:pt x="2961" y="2384"/>
                </a:lnTo>
                <a:lnTo>
                  <a:pt x="2963" y="2382"/>
                </a:lnTo>
                <a:lnTo>
                  <a:pt x="2965" y="2384"/>
                </a:lnTo>
                <a:lnTo>
                  <a:pt x="2965" y="2386"/>
                </a:lnTo>
                <a:lnTo>
                  <a:pt x="2967" y="2388"/>
                </a:lnTo>
                <a:lnTo>
                  <a:pt x="2967" y="2390"/>
                </a:lnTo>
                <a:lnTo>
                  <a:pt x="2969" y="2390"/>
                </a:lnTo>
                <a:lnTo>
                  <a:pt x="2971" y="2392"/>
                </a:lnTo>
                <a:lnTo>
                  <a:pt x="2973" y="2394"/>
                </a:lnTo>
                <a:lnTo>
                  <a:pt x="2975" y="2394"/>
                </a:lnTo>
                <a:lnTo>
                  <a:pt x="2977" y="2394"/>
                </a:lnTo>
                <a:lnTo>
                  <a:pt x="2979" y="2394"/>
                </a:lnTo>
                <a:lnTo>
                  <a:pt x="2979" y="2392"/>
                </a:lnTo>
                <a:lnTo>
                  <a:pt x="2980" y="2394"/>
                </a:lnTo>
                <a:lnTo>
                  <a:pt x="2982" y="2394"/>
                </a:lnTo>
                <a:lnTo>
                  <a:pt x="2986" y="2392"/>
                </a:lnTo>
                <a:lnTo>
                  <a:pt x="2986" y="2390"/>
                </a:lnTo>
                <a:lnTo>
                  <a:pt x="2988" y="2388"/>
                </a:lnTo>
                <a:lnTo>
                  <a:pt x="2988" y="2386"/>
                </a:lnTo>
                <a:lnTo>
                  <a:pt x="2990" y="2384"/>
                </a:lnTo>
                <a:lnTo>
                  <a:pt x="2990" y="2382"/>
                </a:lnTo>
                <a:lnTo>
                  <a:pt x="2994" y="2384"/>
                </a:lnTo>
                <a:lnTo>
                  <a:pt x="2996" y="2382"/>
                </a:lnTo>
                <a:lnTo>
                  <a:pt x="2996" y="2384"/>
                </a:lnTo>
                <a:lnTo>
                  <a:pt x="2996" y="2386"/>
                </a:lnTo>
                <a:lnTo>
                  <a:pt x="2996" y="2390"/>
                </a:lnTo>
                <a:lnTo>
                  <a:pt x="2994" y="2390"/>
                </a:lnTo>
                <a:lnTo>
                  <a:pt x="2994" y="2392"/>
                </a:lnTo>
                <a:lnTo>
                  <a:pt x="2996" y="2394"/>
                </a:lnTo>
                <a:lnTo>
                  <a:pt x="2998" y="2392"/>
                </a:lnTo>
                <a:lnTo>
                  <a:pt x="2998" y="2394"/>
                </a:lnTo>
                <a:lnTo>
                  <a:pt x="2998" y="2396"/>
                </a:lnTo>
                <a:lnTo>
                  <a:pt x="2998" y="2398"/>
                </a:lnTo>
                <a:lnTo>
                  <a:pt x="3000" y="2398"/>
                </a:lnTo>
                <a:lnTo>
                  <a:pt x="2998" y="2400"/>
                </a:lnTo>
                <a:lnTo>
                  <a:pt x="2998" y="2402"/>
                </a:lnTo>
                <a:lnTo>
                  <a:pt x="2998" y="2403"/>
                </a:lnTo>
                <a:lnTo>
                  <a:pt x="3000" y="2405"/>
                </a:lnTo>
                <a:lnTo>
                  <a:pt x="3002" y="2407"/>
                </a:lnTo>
                <a:lnTo>
                  <a:pt x="3002" y="2409"/>
                </a:lnTo>
                <a:lnTo>
                  <a:pt x="3000" y="2409"/>
                </a:lnTo>
                <a:lnTo>
                  <a:pt x="2998" y="2409"/>
                </a:lnTo>
                <a:lnTo>
                  <a:pt x="2996" y="2411"/>
                </a:lnTo>
                <a:lnTo>
                  <a:pt x="2994" y="2411"/>
                </a:lnTo>
                <a:lnTo>
                  <a:pt x="2992" y="2411"/>
                </a:lnTo>
                <a:lnTo>
                  <a:pt x="2990" y="2411"/>
                </a:lnTo>
                <a:lnTo>
                  <a:pt x="2990" y="2409"/>
                </a:lnTo>
                <a:lnTo>
                  <a:pt x="2990" y="2407"/>
                </a:lnTo>
                <a:lnTo>
                  <a:pt x="2988" y="2407"/>
                </a:lnTo>
                <a:lnTo>
                  <a:pt x="2986" y="2407"/>
                </a:lnTo>
                <a:lnTo>
                  <a:pt x="2984" y="2407"/>
                </a:lnTo>
                <a:lnTo>
                  <a:pt x="2984" y="2405"/>
                </a:lnTo>
                <a:lnTo>
                  <a:pt x="2982" y="2403"/>
                </a:lnTo>
                <a:lnTo>
                  <a:pt x="2980" y="2402"/>
                </a:lnTo>
                <a:lnTo>
                  <a:pt x="2979" y="2400"/>
                </a:lnTo>
                <a:lnTo>
                  <a:pt x="2977" y="2398"/>
                </a:lnTo>
                <a:lnTo>
                  <a:pt x="2975" y="2398"/>
                </a:lnTo>
                <a:lnTo>
                  <a:pt x="2975" y="2396"/>
                </a:lnTo>
                <a:lnTo>
                  <a:pt x="2973" y="2396"/>
                </a:lnTo>
                <a:lnTo>
                  <a:pt x="2971" y="2396"/>
                </a:lnTo>
                <a:lnTo>
                  <a:pt x="2971" y="2394"/>
                </a:lnTo>
                <a:lnTo>
                  <a:pt x="2969" y="2394"/>
                </a:lnTo>
                <a:lnTo>
                  <a:pt x="2967" y="2394"/>
                </a:lnTo>
                <a:lnTo>
                  <a:pt x="2967" y="2392"/>
                </a:lnTo>
                <a:lnTo>
                  <a:pt x="2965" y="2390"/>
                </a:lnTo>
                <a:lnTo>
                  <a:pt x="2963" y="2390"/>
                </a:lnTo>
                <a:close/>
                <a:moveTo>
                  <a:pt x="2900" y="2386"/>
                </a:moveTo>
                <a:lnTo>
                  <a:pt x="2898" y="2386"/>
                </a:lnTo>
                <a:lnTo>
                  <a:pt x="2896" y="2384"/>
                </a:lnTo>
                <a:lnTo>
                  <a:pt x="2894" y="2384"/>
                </a:lnTo>
                <a:lnTo>
                  <a:pt x="2892" y="2384"/>
                </a:lnTo>
                <a:lnTo>
                  <a:pt x="2892" y="2382"/>
                </a:lnTo>
                <a:lnTo>
                  <a:pt x="2892" y="2380"/>
                </a:lnTo>
                <a:lnTo>
                  <a:pt x="2894" y="2380"/>
                </a:lnTo>
                <a:lnTo>
                  <a:pt x="2896" y="2382"/>
                </a:lnTo>
                <a:lnTo>
                  <a:pt x="2898" y="2382"/>
                </a:lnTo>
                <a:lnTo>
                  <a:pt x="2900" y="2382"/>
                </a:lnTo>
                <a:lnTo>
                  <a:pt x="2900" y="2386"/>
                </a:lnTo>
                <a:close/>
                <a:moveTo>
                  <a:pt x="3274" y="2390"/>
                </a:moveTo>
                <a:lnTo>
                  <a:pt x="3274" y="2388"/>
                </a:lnTo>
                <a:lnTo>
                  <a:pt x="3272" y="2388"/>
                </a:lnTo>
                <a:lnTo>
                  <a:pt x="3274" y="2386"/>
                </a:lnTo>
                <a:lnTo>
                  <a:pt x="3274" y="2388"/>
                </a:lnTo>
                <a:lnTo>
                  <a:pt x="3276" y="2386"/>
                </a:lnTo>
                <a:lnTo>
                  <a:pt x="3276" y="2384"/>
                </a:lnTo>
                <a:lnTo>
                  <a:pt x="3278" y="2384"/>
                </a:lnTo>
                <a:lnTo>
                  <a:pt x="3276" y="2382"/>
                </a:lnTo>
                <a:lnTo>
                  <a:pt x="3278" y="2382"/>
                </a:lnTo>
                <a:lnTo>
                  <a:pt x="3278" y="2380"/>
                </a:lnTo>
                <a:lnTo>
                  <a:pt x="3280" y="2380"/>
                </a:lnTo>
                <a:lnTo>
                  <a:pt x="3278" y="2382"/>
                </a:lnTo>
                <a:lnTo>
                  <a:pt x="3278" y="2384"/>
                </a:lnTo>
                <a:lnTo>
                  <a:pt x="3278" y="2388"/>
                </a:lnTo>
                <a:lnTo>
                  <a:pt x="3276" y="2390"/>
                </a:lnTo>
                <a:lnTo>
                  <a:pt x="3274" y="2390"/>
                </a:lnTo>
                <a:close/>
                <a:moveTo>
                  <a:pt x="2952" y="2371"/>
                </a:moveTo>
                <a:lnTo>
                  <a:pt x="2950" y="2373"/>
                </a:lnTo>
                <a:lnTo>
                  <a:pt x="2948" y="2375"/>
                </a:lnTo>
                <a:lnTo>
                  <a:pt x="2946" y="2373"/>
                </a:lnTo>
                <a:lnTo>
                  <a:pt x="2946" y="2375"/>
                </a:lnTo>
                <a:lnTo>
                  <a:pt x="2944" y="2373"/>
                </a:lnTo>
                <a:lnTo>
                  <a:pt x="2944" y="2371"/>
                </a:lnTo>
                <a:lnTo>
                  <a:pt x="2946" y="2371"/>
                </a:lnTo>
                <a:lnTo>
                  <a:pt x="2948" y="2371"/>
                </a:lnTo>
                <a:lnTo>
                  <a:pt x="2950" y="2371"/>
                </a:lnTo>
                <a:lnTo>
                  <a:pt x="2952" y="2371"/>
                </a:lnTo>
                <a:close/>
                <a:moveTo>
                  <a:pt x="2888" y="2371"/>
                </a:moveTo>
                <a:lnTo>
                  <a:pt x="2888" y="2373"/>
                </a:lnTo>
                <a:lnTo>
                  <a:pt x="2886" y="2371"/>
                </a:lnTo>
                <a:lnTo>
                  <a:pt x="2884" y="2369"/>
                </a:lnTo>
                <a:lnTo>
                  <a:pt x="2883" y="2369"/>
                </a:lnTo>
                <a:lnTo>
                  <a:pt x="2884" y="2369"/>
                </a:lnTo>
                <a:lnTo>
                  <a:pt x="2884" y="2367"/>
                </a:lnTo>
                <a:lnTo>
                  <a:pt x="2886" y="2369"/>
                </a:lnTo>
                <a:lnTo>
                  <a:pt x="2888" y="2371"/>
                </a:lnTo>
                <a:close/>
                <a:moveTo>
                  <a:pt x="2942" y="2369"/>
                </a:moveTo>
                <a:lnTo>
                  <a:pt x="2942" y="2371"/>
                </a:lnTo>
                <a:lnTo>
                  <a:pt x="2938" y="2371"/>
                </a:lnTo>
                <a:lnTo>
                  <a:pt x="2936" y="2369"/>
                </a:lnTo>
                <a:lnTo>
                  <a:pt x="2936" y="2367"/>
                </a:lnTo>
                <a:lnTo>
                  <a:pt x="2934" y="2367"/>
                </a:lnTo>
                <a:lnTo>
                  <a:pt x="2934" y="2365"/>
                </a:lnTo>
                <a:lnTo>
                  <a:pt x="2936" y="2365"/>
                </a:lnTo>
                <a:lnTo>
                  <a:pt x="2938" y="2365"/>
                </a:lnTo>
                <a:lnTo>
                  <a:pt x="2940" y="2367"/>
                </a:lnTo>
                <a:lnTo>
                  <a:pt x="2942" y="2369"/>
                </a:lnTo>
                <a:close/>
                <a:moveTo>
                  <a:pt x="2952" y="2371"/>
                </a:moveTo>
                <a:lnTo>
                  <a:pt x="2954" y="2369"/>
                </a:lnTo>
                <a:lnTo>
                  <a:pt x="2956" y="2367"/>
                </a:lnTo>
                <a:lnTo>
                  <a:pt x="2952" y="2367"/>
                </a:lnTo>
                <a:lnTo>
                  <a:pt x="2952" y="2369"/>
                </a:lnTo>
                <a:lnTo>
                  <a:pt x="2948" y="2369"/>
                </a:lnTo>
                <a:lnTo>
                  <a:pt x="2946" y="2369"/>
                </a:lnTo>
                <a:lnTo>
                  <a:pt x="2946" y="2367"/>
                </a:lnTo>
                <a:lnTo>
                  <a:pt x="2948" y="2365"/>
                </a:lnTo>
                <a:lnTo>
                  <a:pt x="2952" y="2363"/>
                </a:lnTo>
                <a:lnTo>
                  <a:pt x="2952" y="2361"/>
                </a:lnTo>
                <a:lnTo>
                  <a:pt x="2954" y="2363"/>
                </a:lnTo>
                <a:lnTo>
                  <a:pt x="2956" y="2365"/>
                </a:lnTo>
                <a:lnTo>
                  <a:pt x="2957" y="2367"/>
                </a:lnTo>
                <a:lnTo>
                  <a:pt x="2959" y="2367"/>
                </a:lnTo>
                <a:lnTo>
                  <a:pt x="2961" y="2367"/>
                </a:lnTo>
                <a:lnTo>
                  <a:pt x="2963" y="2367"/>
                </a:lnTo>
                <a:lnTo>
                  <a:pt x="2965" y="2369"/>
                </a:lnTo>
                <a:lnTo>
                  <a:pt x="2963" y="2369"/>
                </a:lnTo>
                <a:lnTo>
                  <a:pt x="2961" y="2371"/>
                </a:lnTo>
                <a:lnTo>
                  <a:pt x="2959" y="2371"/>
                </a:lnTo>
                <a:lnTo>
                  <a:pt x="2959" y="2373"/>
                </a:lnTo>
                <a:lnTo>
                  <a:pt x="2957" y="2375"/>
                </a:lnTo>
                <a:lnTo>
                  <a:pt x="2956" y="2373"/>
                </a:lnTo>
                <a:lnTo>
                  <a:pt x="2952" y="2371"/>
                </a:lnTo>
                <a:close/>
                <a:moveTo>
                  <a:pt x="3028" y="2363"/>
                </a:moveTo>
                <a:lnTo>
                  <a:pt x="3027" y="2365"/>
                </a:lnTo>
                <a:lnTo>
                  <a:pt x="3025" y="2365"/>
                </a:lnTo>
                <a:lnTo>
                  <a:pt x="3023" y="2365"/>
                </a:lnTo>
                <a:lnTo>
                  <a:pt x="3023" y="2363"/>
                </a:lnTo>
                <a:lnTo>
                  <a:pt x="3023" y="2361"/>
                </a:lnTo>
                <a:lnTo>
                  <a:pt x="3025" y="2361"/>
                </a:lnTo>
                <a:lnTo>
                  <a:pt x="3028" y="2361"/>
                </a:lnTo>
                <a:lnTo>
                  <a:pt x="3028" y="2363"/>
                </a:lnTo>
                <a:close/>
                <a:moveTo>
                  <a:pt x="2980" y="2357"/>
                </a:moveTo>
                <a:lnTo>
                  <a:pt x="2982" y="2357"/>
                </a:lnTo>
                <a:lnTo>
                  <a:pt x="2982" y="2359"/>
                </a:lnTo>
                <a:lnTo>
                  <a:pt x="2986" y="2361"/>
                </a:lnTo>
                <a:lnTo>
                  <a:pt x="2986" y="2363"/>
                </a:lnTo>
                <a:lnTo>
                  <a:pt x="2984" y="2363"/>
                </a:lnTo>
                <a:lnTo>
                  <a:pt x="2982" y="2363"/>
                </a:lnTo>
                <a:lnTo>
                  <a:pt x="2980" y="2363"/>
                </a:lnTo>
                <a:lnTo>
                  <a:pt x="2982" y="2361"/>
                </a:lnTo>
                <a:lnTo>
                  <a:pt x="2980" y="2359"/>
                </a:lnTo>
                <a:lnTo>
                  <a:pt x="2980" y="2357"/>
                </a:lnTo>
                <a:close/>
                <a:moveTo>
                  <a:pt x="2980" y="2357"/>
                </a:moveTo>
                <a:lnTo>
                  <a:pt x="2979" y="2355"/>
                </a:lnTo>
                <a:lnTo>
                  <a:pt x="2979" y="2357"/>
                </a:lnTo>
                <a:lnTo>
                  <a:pt x="2979" y="2359"/>
                </a:lnTo>
                <a:lnTo>
                  <a:pt x="2979" y="2361"/>
                </a:lnTo>
                <a:lnTo>
                  <a:pt x="2977" y="2363"/>
                </a:lnTo>
                <a:lnTo>
                  <a:pt x="2977" y="2361"/>
                </a:lnTo>
                <a:lnTo>
                  <a:pt x="2975" y="2361"/>
                </a:lnTo>
                <a:lnTo>
                  <a:pt x="2973" y="2359"/>
                </a:lnTo>
                <a:lnTo>
                  <a:pt x="2973" y="2357"/>
                </a:lnTo>
                <a:lnTo>
                  <a:pt x="2973" y="2355"/>
                </a:lnTo>
                <a:lnTo>
                  <a:pt x="2971" y="2354"/>
                </a:lnTo>
                <a:lnTo>
                  <a:pt x="2969" y="2355"/>
                </a:lnTo>
                <a:lnTo>
                  <a:pt x="2969" y="2354"/>
                </a:lnTo>
                <a:lnTo>
                  <a:pt x="2969" y="2352"/>
                </a:lnTo>
                <a:lnTo>
                  <a:pt x="2971" y="2352"/>
                </a:lnTo>
                <a:lnTo>
                  <a:pt x="2973" y="2354"/>
                </a:lnTo>
                <a:lnTo>
                  <a:pt x="2975" y="2352"/>
                </a:lnTo>
                <a:lnTo>
                  <a:pt x="2977" y="2352"/>
                </a:lnTo>
                <a:lnTo>
                  <a:pt x="2977" y="2350"/>
                </a:lnTo>
                <a:lnTo>
                  <a:pt x="2975" y="2350"/>
                </a:lnTo>
                <a:lnTo>
                  <a:pt x="2979" y="2348"/>
                </a:lnTo>
                <a:lnTo>
                  <a:pt x="2979" y="2350"/>
                </a:lnTo>
                <a:lnTo>
                  <a:pt x="2979" y="2352"/>
                </a:lnTo>
                <a:lnTo>
                  <a:pt x="2979" y="2354"/>
                </a:lnTo>
                <a:lnTo>
                  <a:pt x="2980" y="2354"/>
                </a:lnTo>
                <a:lnTo>
                  <a:pt x="2980" y="2355"/>
                </a:lnTo>
                <a:lnTo>
                  <a:pt x="2980" y="2357"/>
                </a:lnTo>
                <a:close/>
                <a:moveTo>
                  <a:pt x="2980" y="2344"/>
                </a:moveTo>
                <a:lnTo>
                  <a:pt x="2979" y="2346"/>
                </a:lnTo>
                <a:lnTo>
                  <a:pt x="2975" y="2344"/>
                </a:lnTo>
                <a:lnTo>
                  <a:pt x="2975" y="2342"/>
                </a:lnTo>
                <a:lnTo>
                  <a:pt x="2977" y="2342"/>
                </a:lnTo>
                <a:lnTo>
                  <a:pt x="2979" y="2344"/>
                </a:lnTo>
                <a:lnTo>
                  <a:pt x="2980" y="2344"/>
                </a:lnTo>
                <a:close/>
                <a:moveTo>
                  <a:pt x="2973" y="2342"/>
                </a:moveTo>
                <a:lnTo>
                  <a:pt x="2971" y="2344"/>
                </a:lnTo>
                <a:lnTo>
                  <a:pt x="2971" y="2342"/>
                </a:lnTo>
                <a:lnTo>
                  <a:pt x="2969" y="2342"/>
                </a:lnTo>
                <a:lnTo>
                  <a:pt x="2967" y="2344"/>
                </a:lnTo>
                <a:lnTo>
                  <a:pt x="2969" y="2342"/>
                </a:lnTo>
                <a:lnTo>
                  <a:pt x="2971" y="2340"/>
                </a:lnTo>
                <a:lnTo>
                  <a:pt x="2973" y="2342"/>
                </a:lnTo>
                <a:close/>
                <a:moveTo>
                  <a:pt x="3270" y="2346"/>
                </a:moveTo>
                <a:lnTo>
                  <a:pt x="3270" y="2348"/>
                </a:lnTo>
                <a:lnTo>
                  <a:pt x="3269" y="2346"/>
                </a:lnTo>
                <a:lnTo>
                  <a:pt x="3269" y="2342"/>
                </a:lnTo>
                <a:lnTo>
                  <a:pt x="3269" y="2340"/>
                </a:lnTo>
                <a:lnTo>
                  <a:pt x="3269" y="2338"/>
                </a:lnTo>
                <a:lnTo>
                  <a:pt x="3267" y="2336"/>
                </a:lnTo>
                <a:lnTo>
                  <a:pt x="3267" y="2334"/>
                </a:lnTo>
                <a:lnTo>
                  <a:pt x="3269" y="2336"/>
                </a:lnTo>
                <a:lnTo>
                  <a:pt x="3269" y="2338"/>
                </a:lnTo>
                <a:lnTo>
                  <a:pt x="3270" y="2342"/>
                </a:lnTo>
                <a:lnTo>
                  <a:pt x="3270" y="2346"/>
                </a:lnTo>
                <a:close/>
                <a:moveTo>
                  <a:pt x="2990" y="2332"/>
                </a:moveTo>
                <a:lnTo>
                  <a:pt x="2992" y="2332"/>
                </a:lnTo>
                <a:lnTo>
                  <a:pt x="2990" y="2334"/>
                </a:lnTo>
                <a:lnTo>
                  <a:pt x="2988" y="2334"/>
                </a:lnTo>
                <a:lnTo>
                  <a:pt x="2986" y="2334"/>
                </a:lnTo>
                <a:lnTo>
                  <a:pt x="2988" y="2336"/>
                </a:lnTo>
                <a:lnTo>
                  <a:pt x="2990" y="2336"/>
                </a:lnTo>
                <a:lnTo>
                  <a:pt x="2992" y="2336"/>
                </a:lnTo>
                <a:lnTo>
                  <a:pt x="2992" y="2338"/>
                </a:lnTo>
                <a:lnTo>
                  <a:pt x="2990" y="2338"/>
                </a:lnTo>
                <a:lnTo>
                  <a:pt x="2990" y="2340"/>
                </a:lnTo>
                <a:lnTo>
                  <a:pt x="2988" y="2340"/>
                </a:lnTo>
                <a:lnTo>
                  <a:pt x="2986" y="2342"/>
                </a:lnTo>
                <a:lnTo>
                  <a:pt x="2984" y="2344"/>
                </a:lnTo>
                <a:lnTo>
                  <a:pt x="2984" y="2342"/>
                </a:lnTo>
                <a:lnTo>
                  <a:pt x="2982" y="2342"/>
                </a:lnTo>
                <a:lnTo>
                  <a:pt x="2982" y="2340"/>
                </a:lnTo>
                <a:lnTo>
                  <a:pt x="2982" y="2338"/>
                </a:lnTo>
                <a:lnTo>
                  <a:pt x="2980" y="2338"/>
                </a:lnTo>
                <a:lnTo>
                  <a:pt x="2979" y="2338"/>
                </a:lnTo>
                <a:lnTo>
                  <a:pt x="2977" y="2338"/>
                </a:lnTo>
                <a:lnTo>
                  <a:pt x="2980" y="2334"/>
                </a:lnTo>
                <a:lnTo>
                  <a:pt x="2982" y="2334"/>
                </a:lnTo>
                <a:lnTo>
                  <a:pt x="2984" y="2332"/>
                </a:lnTo>
                <a:lnTo>
                  <a:pt x="2986" y="2332"/>
                </a:lnTo>
                <a:lnTo>
                  <a:pt x="2988" y="2332"/>
                </a:lnTo>
                <a:lnTo>
                  <a:pt x="2990" y="2330"/>
                </a:lnTo>
                <a:lnTo>
                  <a:pt x="2990" y="2332"/>
                </a:lnTo>
                <a:close/>
                <a:moveTo>
                  <a:pt x="3286" y="2332"/>
                </a:moveTo>
                <a:lnTo>
                  <a:pt x="3284" y="2332"/>
                </a:lnTo>
                <a:lnTo>
                  <a:pt x="3284" y="2334"/>
                </a:lnTo>
                <a:lnTo>
                  <a:pt x="3282" y="2332"/>
                </a:lnTo>
                <a:lnTo>
                  <a:pt x="3286" y="2330"/>
                </a:lnTo>
                <a:lnTo>
                  <a:pt x="3288" y="2330"/>
                </a:lnTo>
                <a:lnTo>
                  <a:pt x="3288" y="2332"/>
                </a:lnTo>
                <a:lnTo>
                  <a:pt x="3286" y="2332"/>
                </a:lnTo>
                <a:close/>
                <a:moveTo>
                  <a:pt x="3000" y="2330"/>
                </a:moveTo>
                <a:lnTo>
                  <a:pt x="3000" y="2332"/>
                </a:lnTo>
                <a:lnTo>
                  <a:pt x="3002" y="2332"/>
                </a:lnTo>
                <a:lnTo>
                  <a:pt x="3004" y="2334"/>
                </a:lnTo>
                <a:lnTo>
                  <a:pt x="3005" y="2332"/>
                </a:lnTo>
                <a:lnTo>
                  <a:pt x="3007" y="2332"/>
                </a:lnTo>
                <a:lnTo>
                  <a:pt x="3007" y="2330"/>
                </a:lnTo>
                <a:lnTo>
                  <a:pt x="3009" y="2332"/>
                </a:lnTo>
                <a:lnTo>
                  <a:pt x="3011" y="2330"/>
                </a:lnTo>
                <a:lnTo>
                  <a:pt x="3011" y="2334"/>
                </a:lnTo>
                <a:lnTo>
                  <a:pt x="3011" y="2336"/>
                </a:lnTo>
                <a:lnTo>
                  <a:pt x="3011" y="2338"/>
                </a:lnTo>
                <a:lnTo>
                  <a:pt x="3013" y="2340"/>
                </a:lnTo>
                <a:lnTo>
                  <a:pt x="3013" y="2342"/>
                </a:lnTo>
                <a:lnTo>
                  <a:pt x="3011" y="2344"/>
                </a:lnTo>
                <a:lnTo>
                  <a:pt x="3009" y="2346"/>
                </a:lnTo>
                <a:lnTo>
                  <a:pt x="3007" y="2346"/>
                </a:lnTo>
                <a:lnTo>
                  <a:pt x="3005" y="2344"/>
                </a:lnTo>
                <a:lnTo>
                  <a:pt x="3004" y="2346"/>
                </a:lnTo>
                <a:lnTo>
                  <a:pt x="3002" y="2346"/>
                </a:lnTo>
                <a:lnTo>
                  <a:pt x="3004" y="2344"/>
                </a:lnTo>
                <a:lnTo>
                  <a:pt x="3005" y="2344"/>
                </a:lnTo>
                <a:lnTo>
                  <a:pt x="3005" y="2342"/>
                </a:lnTo>
                <a:lnTo>
                  <a:pt x="3007" y="2342"/>
                </a:lnTo>
                <a:lnTo>
                  <a:pt x="3009" y="2344"/>
                </a:lnTo>
                <a:lnTo>
                  <a:pt x="3009" y="2342"/>
                </a:lnTo>
                <a:lnTo>
                  <a:pt x="3011" y="2340"/>
                </a:lnTo>
                <a:lnTo>
                  <a:pt x="3009" y="2340"/>
                </a:lnTo>
                <a:lnTo>
                  <a:pt x="3007" y="2338"/>
                </a:lnTo>
                <a:lnTo>
                  <a:pt x="3005" y="2338"/>
                </a:lnTo>
                <a:lnTo>
                  <a:pt x="3004" y="2340"/>
                </a:lnTo>
                <a:lnTo>
                  <a:pt x="3002" y="2338"/>
                </a:lnTo>
                <a:lnTo>
                  <a:pt x="3000" y="2338"/>
                </a:lnTo>
                <a:lnTo>
                  <a:pt x="2998" y="2336"/>
                </a:lnTo>
                <a:lnTo>
                  <a:pt x="2998" y="2334"/>
                </a:lnTo>
                <a:lnTo>
                  <a:pt x="3000" y="2334"/>
                </a:lnTo>
                <a:lnTo>
                  <a:pt x="2998" y="2332"/>
                </a:lnTo>
                <a:lnTo>
                  <a:pt x="2996" y="2332"/>
                </a:lnTo>
                <a:lnTo>
                  <a:pt x="2994" y="2332"/>
                </a:lnTo>
                <a:lnTo>
                  <a:pt x="2996" y="2330"/>
                </a:lnTo>
                <a:lnTo>
                  <a:pt x="2994" y="2329"/>
                </a:lnTo>
                <a:lnTo>
                  <a:pt x="2996" y="2329"/>
                </a:lnTo>
                <a:lnTo>
                  <a:pt x="2998" y="2329"/>
                </a:lnTo>
                <a:lnTo>
                  <a:pt x="3000" y="2330"/>
                </a:lnTo>
                <a:close/>
                <a:moveTo>
                  <a:pt x="3017" y="2329"/>
                </a:moveTo>
                <a:lnTo>
                  <a:pt x="3019" y="2329"/>
                </a:lnTo>
                <a:lnTo>
                  <a:pt x="3021" y="2329"/>
                </a:lnTo>
                <a:lnTo>
                  <a:pt x="3021" y="2330"/>
                </a:lnTo>
                <a:lnTo>
                  <a:pt x="3019" y="2332"/>
                </a:lnTo>
                <a:lnTo>
                  <a:pt x="3017" y="2332"/>
                </a:lnTo>
                <a:lnTo>
                  <a:pt x="3017" y="2330"/>
                </a:lnTo>
                <a:lnTo>
                  <a:pt x="3015" y="2329"/>
                </a:lnTo>
                <a:lnTo>
                  <a:pt x="3017" y="2329"/>
                </a:lnTo>
                <a:close/>
                <a:moveTo>
                  <a:pt x="3005" y="2325"/>
                </a:moveTo>
                <a:lnTo>
                  <a:pt x="3004" y="2327"/>
                </a:lnTo>
                <a:lnTo>
                  <a:pt x="3005" y="2329"/>
                </a:lnTo>
                <a:lnTo>
                  <a:pt x="3004" y="2330"/>
                </a:lnTo>
                <a:lnTo>
                  <a:pt x="3002" y="2330"/>
                </a:lnTo>
                <a:lnTo>
                  <a:pt x="3000" y="2330"/>
                </a:lnTo>
                <a:lnTo>
                  <a:pt x="3000" y="2329"/>
                </a:lnTo>
                <a:lnTo>
                  <a:pt x="3000" y="2325"/>
                </a:lnTo>
                <a:lnTo>
                  <a:pt x="3002" y="2325"/>
                </a:lnTo>
                <a:lnTo>
                  <a:pt x="3004" y="2325"/>
                </a:lnTo>
                <a:lnTo>
                  <a:pt x="3005" y="2325"/>
                </a:lnTo>
                <a:close/>
                <a:moveTo>
                  <a:pt x="2992" y="2325"/>
                </a:moveTo>
                <a:lnTo>
                  <a:pt x="2994" y="2325"/>
                </a:lnTo>
                <a:lnTo>
                  <a:pt x="2996" y="2325"/>
                </a:lnTo>
                <a:lnTo>
                  <a:pt x="2994" y="2327"/>
                </a:lnTo>
                <a:lnTo>
                  <a:pt x="2992" y="2327"/>
                </a:lnTo>
                <a:lnTo>
                  <a:pt x="2990" y="2327"/>
                </a:lnTo>
                <a:lnTo>
                  <a:pt x="2986" y="2327"/>
                </a:lnTo>
                <a:lnTo>
                  <a:pt x="2988" y="2325"/>
                </a:lnTo>
                <a:lnTo>
                  <a:pt x="2988" y="2323"/>
                </a:lnTo>
                <a:lnTo>
                  <a:pt x="2990" y="2323"/>
                </a:lnTo>
                <a:lnTo>
                  <a:pt x="2992" y="2325"/>
                </a:lnTo>
                <a:close/>
                <a:moveTo>
                  <a:pt x="3259" y="2329"/>
                </a:moveTo>
                <a:lnTo>
                  <a:pt x="3257" y="2329"/>
                </a:lnTo>
                <a:lnTo>
                  <a:pt x="3257" y="2327"/>
                </a:lnTo>
                <a:lnTo>
                  <a:pt x="3259" y="2325"/>
                </a:lnTo>
                <a:lnTo>
                  <a:pt x="3259" y="2323"/>
                </a:lnTo>
                <a:lnTo>
                  <a:pt x="3261" y="2321"/>
                </a:lnTo>
                <a:lnTo>
                  <a:pt x="3261" y="2319"/>
                </a:lnTo>
                <a:lnTo>
                  <a:pt x="3261" y="2321"/>
                </a:lnTo>
                <a:lnTo>
                  <a:pt x="3261" y="2323"/>
                </a:lnTo>
                <a:lnTo>
                  <a:pt x="3261" y="2325"/>
                </a:lnTo>
                <a:lnTo>
                  <a:pt x="3259" y="2327"/>
                </a:lnTo>
                <a:lnTo>
                  <a:pt x="3259" y="2329"/>
                </a:lnTo>
                <a:close/>
                <a:moveTo>
                  <a:pt x="3019" y="2321"/>
                </a:moveTo>
                <a:lnTo>
                  <a:pt x="3021" y="2321"/>
                </a:lnTo>
                <a:lnTo>
                  <a:pt x="3025" y="2321"/>
                </a:lnTo>
                <a:lnTo>
                  <a:pt x="3027" y="2319"/>
                </a:lnTo>
                <a:lnTo>
                  <a:pt x="3027" y="2321"/>
                </a:lnTo>
                <a:lnTo>
                  <a:pt x="3028" y="2319"/>
                </a:lnTo>
                <a:lnTo>
                  <a:pt x="3030" y="2319"/>
                </a:lnTo>
                <a:lnTo>
                  <a:pt x="3030" y="2323"/>
                </a:lnTo>
                <a:lnTo>
                  <a:pt x="3030" y="2325"/>
                </a:lnTo>
                <a:lnTo>
                  <a:pt x="3030" y="2327"/>
                </a:lnTo>
                <a:lnTo>
                  <a:pt x="3028" y="2327"/>
                </a:lnTo>
                <a:lnTo>
                  <a:pt x="3027" y="2327"/>
                </a:lnTo>
                <a:lnTo>
                  <a:pt x="3025" y="2327"/>
                </a:lnTo>
                <a:lnTo>
                  <a:pt x="3025" y="2325"/>
                </a:lnTo>
                <a:lnTo>
                  <a:pt x="3023" y="2325"/>
                </a:lnTo>
                <a:lnTo>
                  <a:pt x="3021" y="2325"/>
                </a:lnTo>
                <a:lnTo>
                  <a:pt x="3019" y="2325"/>
                </a:lnTo>
                <a:lnTo>
                  <a:pt x="3019" y="2323"/>
                </a:lnTo>
                <a:lnTo>
                  <a:pt x="3017" y="2319"/>
                </a:lnTo>
                <a:lnTo>
                  <a:pt x="3019" y="2321"/>
                </a:lnTo>
                <a:close/>
                <a:moveTo>
                  <a:pt x="3261" y="2315"/>
                </a:moveTo>
                <a:lnTo>
                  <a:pt x="3259" y="2315"/>
                </a:lnTo>
                <a:lnTo>
                  <a:pt x="3259" y="2313"/>
                </a:lnTo>
                <a:lnTo>
                  <a:pt x="3261" y="2313"/>
                </a:lnTo>
                <a:lnTo>
                  <a:pt x="3261" y="2315"/>
                </a:lnTo>
                <a:close/>
                <a:moveTo>
                  <a:pt x="2975" y="2317"/>
                </a:moveTo>
                <a:lnTo>
                  <a:pt x="2973" y="2317"/>
                </a:lnTo>
                <a:lnTo>
                  <a:pt x="2973" y="2315"/>
                </a:lnTo>
                <a:lnTo>
                  <a:pt x="2975" y="2315"/>
                </a:lnTo>
                <a:lnTo>
                  <a:pt x="2975" y="2313"/>
                </a:lnTo>
                <a:lnTo>
                  <a:pt x="2977" y="2313"/>
                </a:lnTo>
                <a:lnTo>
                  <a:pt x="2979" y="2313"/>
                </a:lnTo>
                <a:lnTo>
                  <a:pt x="2980" y="2315"/>
                </a:lnTo>
                <a:lnTo>
                  <a:pt x="2979" y="2315"/>
                </a:lnTo>
                <a:lnTo>
                  <a:pt x="2977" y="2317"/>
                </a:lnTo>
                <a:lnTo>
                  <a:pt x="2975" y="2317"/>
                </a:lnTo>
                <a:close/>
                <a:moveTo>
                  <a:pt x="2929" y="2307"/>
                </a:moveTo>
                <a:lnTo>
                  <a:pt x="2929" y="2306"/>
                </a:lnTo>
                <a:lnTo>
                  <a:pt x="2927" y="2304"/>
                </a:lnTo>
                <a:lnTo>
                  <a:pt x="2927" y="2302"/>
                </a:lnTo>
                <a:lnTo>
                  <a:pt x="2929" y="2300"/>
                </a:lnTo>
                <a:lnTo>
                  <a:pt x="2931" y="2300"/>
                </a:lnTo>
                <a:lnTo>
                  <a:pt x="2931" y="2302"/>
                </a:lnTo>
                <a:lnTo>
                  <a:pt x="2932" y="2304"/>
                </a:lnTo>
                <a:lnTo>
                  <a:pt x="2931" y="2306"/>
                </a:lnTo>
                <a:lnTo>
                  <a:pt x="2931" y="2307"/>
                </a:lnTo>
                <a:lnTo>
                  <a:pt x="2929" y="2307"/>
                </a:lnTo>
                <a:close/>
                <a:moveTo>
                  <a:pt x="2979" y="2298"/>
                </a:moveTo>
                <a:lnTo>
                  <a:pt x="2979" y="2300"/>
                </a:lnTo>
                <a:lnTo>
                  <a:pt x="2977" y="2300"/>
                </a:lnTo>
                <a:lnTo>
                  <a:pt x="2977" y="2298"/>
                </a:lnTo>
                <a:lnTo>
                  <a:pt x="2979" y="2296"/>
                </a:lnTo>
                <a:lnTo>
                  <a:pt x="2980" y="2298"/>
                </a:lnTo>
                <a:lnTo>
                  <a:pt x="2979" y="2298"/>
                </a:lnTo>
                <a:close/>
                <a:moveTo>
                  <a:pt x="3000" y="2292"/>
                </a:moveTo>
                <a:lnTo>
                  <a:pt x="3000" y="2294"/>
                </a:lnTo>
                <a:lnTo>
                  <a:pt x="2996" y="2296"/>
                </a:lnTo>
                <a:lnTo>
                  <a:pt x="2994" y="2298"/>
                </a:lnTo>
                <a:lnTo>
                  <a:pt x="2996" y="2298"/>
                </a:lnTo>
                <a:lnTo>
                  <a:pt x="2994" y="2300"/>
                </a:lnTo>
                <a:lnTo>
                  <a:pt x="2994" y="2302"/>
                </a:lnTo>
                <a:lnTo>
                  <a:pt x="2992" y="2302"/>
                </a:lnTo>
                <a:lnTo>
                  <a:pt x="2990" y="2302"/>
                </a:lnTo>
                <a:lnTo>
                  <a:pt x="2988" y="2302"/>
                </a:lnTo>
                <a:lnTo>
                  <a:pt x="2988" y="2304"/>
                </a:lnTo>
                <a:lnTo>
                  <a:pt x="2986" y="2304"/>
                </a:lnTo>
                <a:lnTo>
                  <a:pt x="2984" y="2306"/>
                </a:lnTo>
                <a:lnTo>
                  <a:pt x="2984" y="2307"/>
                </a:lnTo>
                <a:lnTo>
                  <a:pt x="2982" y="2307"/>
                </a:lnTo>
                <a:lnTo>
                  <a:pt x="2982" y="2306"/>
                </a:lnTo>
                <a:lnTo>
                  <a:pt x="2982" y="2304"/>
                </a:lnTo>
                <a:lnTo>
                  <a:pt x="2984" y="2304"/>
                </a:lnTo>
                <a:lnTo>
                  <a:pt x="2986" y="2302"/>
                </a:lnTo>
                <a:lnTo>
                  <a:pt x="2988" y="2302"/>
                </a:lnTo>
                <a:lnTo>
                  <a:pt x="2990" y="2300"/>
                </a:lnTo>
                <a:lnTo>
                  <a:pt x="2992" y="2298"/>
                </a:lnTo>
                <a:lnTo>
                  <a:pt x="2994" y="2296"/>
                </a:lnTo>
                <a:lnTo>
                  <a:pt x="2996" y="2294"/>
                </a:lnTo>
                <a:lnTo>
                  <a:pt x="2998" y="2292"/>
                </a:lnTo>
                <a:lnTo>
                  <a:pt x="3000" y="2292"/>
                </a:lnTo>
                <a:close/>
                <a:moveTo>
                  <a:pt x="3021" y="2294"/>
                </a:moveTo>
                <a:lnTo>
                  <a:pt x="3019" y="2296"/>
                </a:lnTo>
                <a:lnTo>
                  <a:pt x="3019" y="2294"/>
                </a:lnTo>
                <a:lnTo>
                  <a:pt x="3017" y="2292"/>
                </a:lnTo>
                <a:lnTo>
                  <a:pt x="3017" y="2290"/>
                </a:lnTo>
                <a:lnTo>
                  <a:pt x="3019" y="2290"/>
                </a:lnTo>
                <a:lnTo>
                  <a:pt x="3021" y="2292"/>
                </a:lnTo>
                <a:lnTo>
                  <a:pt x="3021" y="2294"/>
                </a:lnTo>
                <a:close/>
                <a:moveTo>
                  <a:pt x="3057" y="2284"/>
                </a:moveTo>
                <a:lnTo>
                  <a:pt x="3055" y="2288"/>
                </a:lnTo>
                <a:lnTo>
                  <a:pt x="3053" y="2288"/>
                </a:lnTo>
                <a:lnTo>
                  <a:pt x="3052" y="2286"/>
                </a:lnTo>
                <a:lnTo>
                  <a:pt x="3053" y="2286"/>
                </a:lnTo>
                <a:lnTo>
                  <a:pt x="3055" y="2286"/>
                </a:lnTo>
                <a:lnTo>
                  <a:pt x="3057" y="2284"/>
                </a:lnTo>
                <a:close/>
                <a:moveTo>
                  <a:pt x="2988" y="2290"/>
                </a:moveTo>
                <a:lnTo>
                  <a:pt x="2986" y="2290"/>
                </a:lnTo>
                <a:lnTo>
                  <a:pt x="2988" y="2288"/>
                </a:lnTo>
                <a:lnTo>
                  <a:pt x="2988" y="2286"/>
                </a:lnTo>
                <a:lnTo>
                  <a:pt x="2990" y="2284"/>
                </a:lnTo>
                <a:lnTo>
                  <a:pt x="2990" y="2288"/>
                </a:lnTo>
                <a:lnTo>
                  <a:pt x="2988" y="2290"/>
                </a:lnTo>
                <a:close/>
                <a:moveTo>
                  <a:pt x="2913" y="2284"/>
                </a:moveTo>
                <a:lnTo>
                  <a:pt x="2915" y="2286"/>
                </a:lnTo>
                <a:lnTo>
                  <a:pt x="2917" y="2286"/>
                </a:lnTo>
                <a:lnTo>
                  <a:pt x="2917" y="2288"/>
                </a:lnTo>
                <a:lnTo>
                  <a:pt x="2919" y="2290"/>
                </a:lnTo>
                <a:lnTo>
                  <a:pt x="2917" y="2292"/>
                </a:lnTo>
                <a:lnTo>
                  <a:pt x="2915" y="2290"/>
                </a:lnTo>
                <a:lnTo>
                  <a:pt x="2913" y="2290"/>
                </a:lnTo>
                <a:lnTo>
                  <a:pt x="2911" y="2290"/>
                </a:lnTo>
                <a:lnTo>
                  <a:pt x="2913" y="2290"/>
                </a:lnTo>
                <a:lnTo>
                  <a:pt x="2911" y="2288"/>
                </a:lnTo>
                <a:lnTo>
                  <a:pt x="2911" y="2286"/>
                </a:lnTo>
                <a:lnTo>
                  <a:pt x="2913" y="2284"/>
                </a:lnTo>
                <a:close/>
                <a:moveTo>
                  <a:pt x="2959" y="2292"/>
                </a:moveTo>
                <a:lnTo>
                  <a:pt x="2959" y="2294"/>
                </a:lnTo>
                <a:lnTo>
                  <a:pt x="2957" y="2294"/>
                </a:lnTo>
                <a:lnTo>
                  <a:pt x="2956" y="2294"/>
                </a:lnTo>
                <a:lnTo>
                  <a:pt x="2956" y="2292"/>
                </a:lnTo>
                <a:lnTo>
                  <a:pt x="2956" y="2290"/>
                </a:lnTo>
                <a:lnTo>
                  <a:pt x="2956" y="2288"/>
                </a:lnTo>
                <a:lnTo>
                  <a:pt x="2957" y="2286"/>
                </a:lnTo>
                <a:lnTo>
                  <a:pt x="2957" y="2284"/>
                </a:lnTo>
                <a:lnTo>
                  <a:pt x="2959" y="2284"/>
                </a:lnTo>
                <a:lnTo>
                  <a:pt x="2959" y="2286"/>
                </a:lnTo>
                <a:lnTo>
                  <a:pt x="2961" y="2288"/>
                </a:lnTo>
                <a:lnTo>
                  <a:pt x="2961" y="2290"/>
                </a:lnTo>
                <a:lnTo>
                  <a:pt x="2959" y="2292"/>
                </a:lnTo>
                <a:close/>
                <a:moveTo>
                  <a:pt x="2917" y="2281"/>
                </a:moveTo>
                <a:lnTo>
                  <a:pt x="2919" y="2281"/>
                </a:lnTo>
                <a:lnTo>
                  <a:pt x="2921" y="2281"/>
                </a:lnTo>
                <a:lnTo>
                  <a:pt x="2921" y="2282"/>
                </a:lnTo>
                <a:lnTo>
                  <a:pt x="2923" y="2284"/>
                </a:lnTo>
                <a:lnTo>
                  <a:pt x="2923" y="2286"/>
                </a:lnTo>
                <a:lnTo>
                  <a:pt x="2921" y="2284"/>
                </a:lnTo>
                <a:lnTo>
                  <a:pt x="2919" y="2284"/>
                </a:lnTo>
                <a:lnTo>
                  <a:pt x="2919" y="2282"/>
                </a:lnTo>
                <a:lnTo>
                  <a:pt x="2917" y="2284"/>
                </a:lnTo>
                <a:lnTo>
                  <a:pt x="2917" y="2286"/>
                </a:lnTo>
                <a:lnTo>
                  <a:pt x="2915" y="2284"/>
                </a:lnTo>
                <a:lnTo>
                  <a:pt x="2917" y="2281"/>
                </a:lnTo>
                <a:close/>
                <a:moveTo>
                  <a:pt x="3000" y="2292"/>
                </a:moveTo>
                <a:lnTo>
                  <a:pt x="3002" y="2290"/>
                </a:lnTo>
                <a:lnTo>
                  <a:pt x="3002" y="2288"/>
                </a:lnTo>
                <a:lnTo>
                  <a:pt x="3004" y="2286"/>
                </a:lnTo>
                <a:lnTo>
                  <a:pt x="3004" y="2284"/>
                </a:lnTo>
                <a:lnTo>
                  <a:pt x="3005" y="2284"/>
                </a:lnTo>
                <a:lnTo>
                  <a:pt x="3007" y="2286"/>
                </a:lnTo>
                <a:lnTo>
                  <a:pt x="3009" y="2284"/>
                </a:lnTo>
                <a:lnTo>
                  <a:pt x="3009" y="2282"/>
                </a:lnTo>
                <a:lnTo>
                  <a:pt x="3011" y="2281"/>
                </a:lnTo>
                <a:lnTo>
                  <a:pt x="3013" y="2281"/>
                </a:lnTo>
                <a:lnTo>
                  <a:pt x="3015" y="2281"/>
                </a:lnTo>
                <a:lnTo>
                  <a:pt x="3017" y="2282"/>
                </a:lnTo>
                <a:lnTo>
                  <a:pt x="3019" y="2284"/>
                </a:lnTo>
                <a:lnTo>
                  <a:pt x="3023" y="2284"/>
                </a:lnTo>
                <a:lnTo>
                  <a:pt x="3025" y="2284"/>
                </a:lnTo>
                <a:lnTo>
                  <a:pt x="3023" y="2286"/>
                </a:lnTo>
                <a:lnTo>
                  <a:pt x="3021" y="2286"/>
                </a:lnTo>
                <a:lnTo>
                  <a:pt x="3019" y="2286"/>
                </a:lnTo>
                <a:lnTo>
                  <a:pt x="3017" y="2286"/>
                </a:lnTo>
                <a:lnTo>
                  <a:pt x="3015" y="2286"/>
                </a:lnTo>
                <a:lnTo>
                  <a:pt x="3013" y="2286"/>
                </a:lnTo>
                <a:lnTo>
                  <a:pt x="3011" y="2286"/>
                </a:lnTo>
                <a:lnTo>
                  <a:pt x="3009" y="2288"/>
                </a:lnTo>
                <a:lnTo>
                  <a:pt x="3007" y="2288"/>
                </a:lnTo>
                <a:lnTo>
                  <a:pt x="3005" y="2290"/>
                </a:lnTo>
                <a:lnTo>
                  <a:pt x="3004" y="2292"/>
                </a:lnTo>
                <a:lnTo>
                  <a:pt x="3002" y="2292"/>
                </a:lnTo>
                <a:lnTo>
                  <a:pt x="3000" y="2292"/>
                </a:lnTo>
                <a:close/>
                <a:moveTo>
                  <a:pt x="2944" y="2290"/>
                </a:moveTo>
                <a:lnTo>
                  <a:pt x="2944" y="2294"/>
                </a:lnTo>
                <a:lnTo>
                  <a:pt x="2942" y="2296"/>
                </a:lnTo>
                <a:lnTo>
                  <a:pt x="2942" y="2294"/>
                </a:lnTo>
                <a:lnTo>
                  <a:pt x="2940" y="2292"/>
                </a:lnTo>
                <a:lnTo>
                  <a:pt x="2938" y="2290"/>
                </a:lnTo>
                <a:lnTo>
                  <a:pt x="2936" y="2290"/>
                </a:lnTo>
                <a:lnTo>
                  <a:pt x="2936" y="2292"/>
                </a:lnTo>
                <a:lnTo>
                  <a:pt x="2936" y="2294"/>
                </a:lnTo>
                <a:lnTo>
                  <a:pt x="2934" y="2292"/>
                </a:lnTo>
                <a:lnTo>
                  <a:pt x="2932" y="2294"/>
                </a:lnTo>
                <a:lnTo>
                  <a:pt x="2934" y="2296"/>
                </a:lnTo>
                <a:lnTo>
                  <a:pt x="2934" y="2298"/>
                </a:lnTo>
                <a:lnTo>
                  <a:pt x="2932" y="2300"/>
                </a:lnTo>
                <a:lnTo>
                  <a:pt x="2931" y="2298"/>
                </a:lnTo>
                <a:lnTo>
                  <a:pt x="2929" y="2298"/>
                </a:lnTo>
                <a:lnTo>
                  <a:pt x="2927" y="2296"/>
                </a:lnTo>
                <a:lnTo>
                  <a:pt x="2925" y="2298"/>
                </a:lnTo>
                <a:lnTo>
                  <a:pt x="2923" y="2298"/>
                </a:lnTo>
                <a:lnTo>
                  <a:pt x="2921" y="2296"/>
                </a:lnTo>
                <a:lnTo>
                  <a:pt x="2921" y="2294"/>
                </a:lnTo>
                <a:lnTo>
                  <a:pt x="2921" y="2292"/>
                </a:lnTo>
                <a:lnTo>
                  <a:pt x="2923" y="2292"/>
                </a:lnTo>
                <a:lnTo>
                  <a:pt x="2923" y="2290"/>
                </a:lnTo>
                <a:lnTo>
                  <a:pt x="2925" y="2292"/>
                </a:lnTo>
                <a:lnTo>
                  <a:pt x="2927" y="2292"/>
                </a:lnTo>
                <a:lnTo>
                  <a:pt x="2929" y="2292"/>
                </a:lnTo>
                <a:lnTo>
                  <a:pt x="2931" y="2290"/>
                </a:lnTo>
                <a:lnTo>
                  <a:pt x="2932" y="2290"/>
                </a:lnTo>
                <a:lnTo>
                  <a:pt x="2934" y="2288"/>
                </a:lnTo>
                <a:lnTo>
                  <a:pt x="2936" y="2288"/>
                </a:lnTo>
                <a:lnTo>
                  <a:pt x="2936" y="2284"/>
                </a:lnTo>
                <a:lnTo>
                  <a:pt x="2938" y="2282"/>
                </a:lnTo>
                <a:lnTo>
                  <a:pt x="2940" y="2282"/>
                </a:lnTo>
                <a:lnTo>
                  <a:pt x="2940" y="2281"/>
                </a:lnTo>
                <a:lnTo>
                  <a:pt x="2940" y="2279"/>
                </a:lnTo>
                <a:lnTo>
                  <a:pt x="2938" y="2279"/>
                </a:lnTo>
                <a:lnTo>
                  <a:pt x="2940" y="2277"/>
                </a:lnTo>
                <a:lnTo>
                  <a:pt x="2942" y="2279"/>
                </a:lnTo>
                <a:lnTo>
                  <a:pt x="2944" y="2279"/>
                </a:lnTo>
                <a:lnTo>
                  <a:pt x="2944" y="2281"/>
                </a:lnTo>
                <a:lnTo>
                  <a:pt x="2944" y="2282"/>
                </a:lnTo>
                <a:lnTo>
                  <a:pt x="2944" y="2284"/>
                </a:lnTo>
                <a:lnTo>
                  <a:pt x="2942" y="2286"/>
                </a:lnTo>
                <a:lnTo>
                  <a:pt x="2944" y="2290"/>
                </a:lnTo>
                <a:close/>
                <a:moveTo>
                  <a:pt x="3032" y="2281"/>
                </a:moveTo>
                <a:lnTo>
                  <a:pt x="3032" y="2282"/>
                </a:lnTo>
                <a:lnTo>
                  <a:pt x="3034" y="2284"/>
                </a:lnTo>
                <a:lnTo>
                  <a:pt x="3036" y="2284"/>
                </a:lnTo>
                <a:lnTo>
                  <a:pt x="3032" y="2286"/>
                </a:lnTo>
                <a:lnTo>
                  <a:pt x="3030" y="2286"/>
                </a:lnTo>
                <a:lnTo>
                  <a:pt x="3028" y="2284"/>
                </a:lnTo>
                <a:lnTo>
                  <a:pt x="3027" y="2284"/>
                </a:lnTo>
                <a:lnTo>
                  <a:pt x="3025" y="2284"/>
                </a:lnTo>
                <a:lnTo>
                  <a:pt x="3027" y="2284"/>
                </a:lnTo>
                <a:lnTo>
                  <a:pt x="3027" y="2282"/>
                </a:lnTo>
                <a:lnTo>
                  <a:pt x="3027" y="2279"/>
                </a:lnTo>
                <a:lnTo>
                  <a:pt x="3028" y="2281"/>
                </a:lnTo>
                <a:lnTo>
                  <a:pt x="3030" y="2279"/>
                </a:lnTo>
                <a:lnTo>
                  <a:pt x="3030" y="2277"/>
                </a:lnTo>
                <a:lnTo>
                  <a:pt x="3030" y="2275"/>
                </a:lnTo>
                <a:lnTo>
                  <a:pt x="3032" y="2275"/>
                </a:lnTo>
                <a:lnTo>
                  <a:pt x="3032" y="2277"/>
                </a:lnTo>
                <a:lnTo>
                  <a:pt x="3032" y="2279"/>
                </a:lnTo>
                <a:lnTo>
                  <a:pt x="3032" y="2281"/>
                </a:lnTo>
                <a:close/>
                <a:moveTo>
                  <a:pt x="2980" y="2269"/>
                </a:moveTo>
                <a:lnTo>
                  <a:pt x="2980" y="2271"/>
                </a:lnTo>
                <a:lnTo>
                  <a:pt x="2982" y="2271"/>
                </a:lnTo>
                <a:lnTo>
                  <a:pt x="2982" y="2273"/>
                </a:lnTo>
                <a:lnTo>
                  <a:pt x="2980" y="2273"/>
                </a:lnTo>
                <a:lnTo>
                  <a:pt x="2979" y="2275"/>
                </a:lnTo>
                <a:lnTo>
                  <a:pt x="2979" y="2273"/>
                </a:lnTo>
                <a:lnTo>
                  <a:pt x="2977" y="2273"/>
                </a:lnTo>
                <a:lnTo>
                  <a:pt x="2979" y="2269"/>
                </a:lnTo>
                <a:lnTo>
                  <a:pt x="2980" y="2269"/>
                </a:lnTo>
                <a:close/>
                <a:moveTo>
                  <a:pt x="3025" y="2273"/>
                </a:moveTo>
                <a:lnTo>
                  <a:pt x="3025" y="2275"/>
                </a:lnTo>
                <a:lnTo>
                  <a:pt x="3023" y="2273"/>
                </a:lnTo>
                <a:lnTo>
                  <a:pt x="3023" y="2275"/>
                </a:lnTo>
                <a:lnTo>
                  <a:pt x="3021" y="2273"/>
                </a:lnTo>
                <a:lnTo>
                  <a:pt x="3023" y="2271"/>
                </a:lnTo>
                <a:lnTo>
                  <a:pt x="3025" y="2269"/>
                </a:lnTo>
                <a:lnTo>
                  <a:pt x="3027" y="2269"/>
                </a:lnTo>
                <a:lnTo>
                  <a:pt x="3028" y="2267"/>
                </a:lnTo>
                <a:lnTo>
                  <a:pt x="3028" y="2265"/>
                </a:lnTo>
                <a:lnTo>
                  <a:pt x="3030" y="2265"/>
                </a:lnTo>
                <a:lnTo>
                  <a:pt x="3028" y="2267"/>
                </a:lnTo>
                <a:lnTo>
                  <a:pt x="3028" y="2269"/>
                </a:lnTo>
                <a:lnTo>
                  <a:pt x="3027" y="2271"/>
                </a:lnTo>
                <a:lnTo>
                  <a:pt x="3025" y="2273"/>
                </a:lnTo>
                <a:close/>
                <a:moveTo>
                  <a:pt x="3075" y="2265"/>
                </a:moveTo>
                <a:lnTo>
                  <a:pt x="3075" y="2267"/>
                </a:lnTo>
                <a:lnTo>
                  <a:pt x="3073" y="2265"/>
                </a:lnTo>
                <a:lnTo>
                  <a:pt x="3071" y="2265"/>
                </a:lnTo>
                <a:lnTo>
                  <a:pt x="3071" y="2263"/>
                </a:lnTo>
                <a:lnTo>
                  <a:pt x="3073" y="2263"/>
                </a:lnTo>
                <a:lnTo>
                  <a:pt x="3075" y="2265"/>
                </a:lnTo>
                <a:close/>
                <a:moveTo>
                  <a:pt x="2956" y="2261"/>
                </a:moveTo>
                <a:lnTo>
                  <a:pt x="2957" y="2261"/>
                </a:lnTo>
                <a:lnTo>
                  <a:pt x="2957" y="2263"/>
                </a:lnTo>
                <a:lnTo>
                  <a:pt x="2959" y="2263"/>
                </a:lnTo>
                <a:lnTo>
                  <a:pt x="2959" y="2265"/>
                </a:lnTo>
                <a:lnTo>
                  <a:pt x="2959" y="2267"/>
                </a:lnTo>
                <a:lnTo>
                  <a:pt x="2957" y="2269"/>
                </a:lnTo>
                <a:lnTo>
                  <a:pt x="2956" y="2269"/>
                </a:lnTo>
                <a:lnTo>
                  <a:pt x="2956" y="2271"/>
                </a:lnTo>
                <a:lnTo>
                  <a:pt x="2954" y="2273"/>
                </a:lnTo>
                <a:lnTo>
                  <a:pt x="2954" y="2271"/>
                </a:lnTo>
                <a:lnTo>
                  <a:pt x="2952" y="2271"/>
                </a:lnTo>
                <a:lnTo>
                  <a:pt x="2954" y="2269"/>
                </a:lnTo>
                <a:lnTo>
                  <a:pt x="2954" y="2267"/>
                </a:lnTo>
                <a:lnTo>
                  <a:pt x="2956" y="2267"/>
                </a:lnTo>
                <a:lnTo>
                  <a:pt x="2956" y="2263"/>
                </a:lnTo>
                <a:lnTo>
                  <a:pt x="2956" y="2261"/>
                </a:lnTo>
                <a:close/>
                <a:moveTo>
                  <a:pt x="3005" y="2269"/>
                </a:moveTo>
                <a:lnTo>
                  <a:pt x="3007" y="2269"/>
                </a:lnTo>
                <a:lnTo>
                  <a:pt x="3009" y="2269"/>
                </a:lnTo>
                <a:lnTo>
                  <a:pt x="3007" y="2271"/>
                </a:lnTo>
                <a:lnTo>
                  <a:pt x="3007" y="2273"/>
                </a:lnTo>
                <a:lnTo>
                  <a:pt x="3005" y="2273"/>
                </a:lnTo>
                <a:lnTo>
                  <a:pt x="3004" y="2273"/>
                </a:lnTo>
                <a:lnTo>
                  <a:pt x="3002" y="2273"/>
                </a:lnTo>
                <a:lnTo>
                  <a:pt x="3000" y="2275"/>
                </a:lnTo>
                <a:lnTo>
                  <a:pt x="2998" y="2277"/>
                </a:lnTo>
                <a:lnTo>
                  <a:pt x="2996" y="2277"/>
                </a:lnTo>
                <a:lnTo>
                  <a:pt x="2996" y="2275"/>
                </a:lnTo>
                <a:lnTo>
                  <a:pt x="2996" y="2273"/>
                </a:lnTo>
                <a:lnTo>
                  <a:pt x="2994" y="2273"/>
                </a:lnTo>
                <a:lnTo>
                  <a:pt x="2996" y="2269"/>
                </a:lnTo>
                <a:lnTo>
                  <a:pt x="2998" y="2269"/>
                </a:lnTo>
                <a:lnTo>
                  <a:pt x="2998" y="2267"/>
                </a:lnTo>
                <a:lnTo>
                  <a:pt x="3000" y="2267"/>
                </a:lnTo>
                <a:lnTo>
                  <a:pt x="3000" y="2265"/>
                </a:lnTo>
                <a:lnTo>
                  <a:pt x="3002" y="2263"/>
                </a:lnTo>
                <a:lnTo>
                  <a:pt x="3004" y="2263"/>
                </a:lnTo>
                <a:lnTo>
                  <a:pt x="3004" y="2259"/>
                </a:lnTo>
                <a:lnTo>
                  <a:pt x="3004" y="2258"/>
                </a:lnTo>
                <a:lnTo>
                  <a:pt x="3005" y="2258"/>
                </a:lnTo>
                <a:lnTo>
                  <a:pt x="3004" y="2256"/>
                </a:lnTo>
                <a:lnTo>
                  <a:pt x="3005" y="2256"/>
                </a:lnTo>
                <a:lnTo>
                  <a:pt x="3007" y="2256"/>
                </a:lnTo>
                <a:lnTo>
                  <a:pt x="3009" y="2254"/>
                </a:lnTo>
                <a:lnTo>
                  <a:pt x="3011" y="2256"/>
                </a:lnTo>
                <a:lnTo>
                  <a:pt x="3011" y="2258"/>
                </a:lnTo>
                <a:lnTo>
                  <a:pt x="3007" y="2263"/>
                </a:lnTo>
                <a:lnTo>
                  <a:pt x="3005" y="2265"/>
                </a:lnTo>
                <a:lnTo>
                  <a:pt x="3005" y="2267"/>
                </a:lnTo>
                <a:lnTo>
                  <a:pt x="3005" y="2269"/>
                </a:lnTo>
                <a:close/>
                <a:moveTo>
                  <a:pt x="2956" y="2261"/>
                </a:moveTo>
                <a:lnTo>
                  <a:pt x="2954" y="2259"/>
                </a:lnTo>
                <a:lnTo>
                  <a:pt x="2954" y="2258"/>
                </a:lnTo>
                <a:lnTo>
                  <a:pt x="2954" y="2256"/>
                </a:lnTo>
                <a:lnTo>
                  <a:pt x="2952" y="2254"/>
                </a:lnTo>
                <a:lnTo>
                  <a:pt x="2954" y="2252"/>
                </a:lnTo>
                <a:lnTo>
                  <a:pt x="2956" y="2252"/>
                </a:lnTo>
                <a:lnTo>
                  <a:pt x="2957" y="2254"/>
                </a:lnTo>
                <a:lnTo>
                  <a:pt x="2959" y="2254"/>
                </a:lnTo>
                <a:lnTo>
                  <a:pt x="2961" y="2256"/>
                </a:lnTo>
                <a:lnTo>
                  <a:pt x="2959" y="2256"/>
                </a:lnTo>
                <a:lnTo>
                  <a:pt x="2957" y="2256"/>
                </a:lnTo>
                <a:lnTo>
                  <a:pt x="2956" y="2256"/>
                </a:lnTo>
                <a:lnTo>
                  <a:pt x="2954" y="2256"/>
                </a:lnTo>
                <a:lnTo>
                  <a:pt x="2954" y="2258"/>
                </a:lnTo>
                <a:lnTo>
                  <a:pt x="2956" y="2261"/>
                </a:lnTo>
                <a:close/>
                <a:moveTo>
                  <a:pt x="3015" y="2244"/>
                </a:moveTo>
                <a:lnTo>
                  <a:pt x="3011" y="2246"/>
                </a:lnTo>
                <a:lnTo>
                  <a:pt x="3011" y="2244"/>
                </a:lnTo>
                <a:lnTo>
                  <a:pt x="3011" y="2242"/>
                </a:lnTo>
                <a:lnTo>
                  <a:pt x="3013" y="2242"/>
                </a:lnTo>
                <a:lnTo>
                  <a:pt x="3015" y="2242"/>
                </a:lnTo>
                <a:lnTo>
                  <a:pt x="3015" y="2244"/>
                </a:lnTo>
                <a:close/>
                <a:moveTo>
                  <a:pt x="2973" y="2252"/>
                </a:moveTo>
                <a:lnTo>
                  <a:pt x="2973" y="2254"/>
                </a:lnTo>
                <a:lnTo>
                  <a:pt x="2971" y="2254"/>
                </a:lnTo>
                <a:lnTo>
                  <a:pt x="2969" y="2256"/>
                </a:lnTo>
                <a:lnTo>
                  <a:pt x="2967" y="2256"/>
                </a:lnTo>
                <a:lnTo>
                  <a:pt x="2965" y="2256"/>
                </a:lnTo>
                <a:lnTo>
                  <a:pt x="2963" y="2258"/>
                </a:lnTo>
                <a:lnTo>
                  <a:pt x="2963" y="2254"/>
                </a:lnTo>
                <a:lnTo>
                  <a:pt x="2963" y="2252"/>
                </a:lnTo>
                <a:lnTo>
                  <a:pt x="2965" y="2252"/>
                </a:lnTo>
                <a:lnTo>
                  <a:pt x="2965" y="2248"/>
                </a:lnTo>
                <a:lnTo>
                  <a:pt x="2967" y="2246"/>
                </a:lnTo>
                <a:lnTo>
                  <a:pt x="2969" y="2248"/>
                </a:lnTo>
                <a:lnTo>
                  <a:pt x="2969" y="2252"/>
                </a:lnTo>
                <a:lnTo>
                  <a:pt x="2971" y="2252"/>
                </a:lnTo>
                <a:lnTo>
                  <a:pt x="2971" y="2250"/>
                </a:lnTo>
                <a:lnTo>
                  <a:pt x="2971" y="2248"/>
                </a:lnTo>
                <a:lnTo>
                  <a:pt x="2971" y="2244"/>
                </a:lnTo>
                <a:lnTo>
                  <a:pt x="2969" y="2244"/>
                </a:lnTo>
                <a:lnTo>
                  <a:pt x="2969" y="2242"/>
                </a:lnTo>
                <a:lnTo>
                  <a:pt x="2969" y="2240"/>
                </a:lnTo>
                <a:lnTo>
                  <a:pt x="2971" y="2240"/>
                </a:lnTo>
                <a:lnTo>
                  <a:pt x="2973" y="2240"/>
                </a:lnTo>
                <a:lnTo>
                  <a:pt x="2973" y="2244"/>
                </a:lnTo>
                <a:lnTo>
                  <a:pt x="2973" y="2246"/>
                </a:lnTo>
                <a:lnTo>
                  <a:pt x="2971" y="2248"/>
                </a:lnTo>
                <a:lnTo>
                  <a:pt x="2971" y="2250"/>
                </a:lnTo>
                <a:lnTo>
                  <a:pt x="2973" y="2252"/>
                </a:lnTo>
                <a:close/>
                <a:moveTo>
                  <a:pt x="3025" y="2252"/>
                </a:moveTo>
                <a:lnTo>
                  <a:pt x="3023" y="2254"/>
                </a:lnTo>
                <a:lnTo>
                  <a:pt x="3023" y="2256"/>
                </a:lnTo>
                <a:lnTo>
                  <a:pt x="3025" y="2256"/>
                </a:lnTo>
                <a:lnTo>
                  <a:pt x="3025" y="2258"/>
                </a:lnTo>
                <a:lnTo>
                  <a:pt x="3023" y="2258"/>
                </a:lnTo>
                <a:lnTo>
                  <a:pt x="3023" y="2256"/>
                </a:lnTo>
                <a:lnTo>
                  <a:pt x="3021" y="2256"/>
                </a:lnTo>
                <a:lnTo>
                  <a:pt x="3021" y="2254"/>
                </a:lnTo>
                <a:lnTo>
                  <a:pt x="3023" y="2252"/>
                </a:lnTo>
                <a:lnTo>
                  <a:pt x="3019" y="2252"/>
                </a:lnTo>
                <a:lnTo>
                  <a:pt x="3019" y="2250"/>
                </a:lnTo>
                <a:lnTo>
                  <a:pt x="3019" y="2248"/>
                </a:lnTo>
                <a:lnTo>
                  <a:pt x="3021" y="2248"/>
                </a:lnTo>
                <a:lnTo>
                  <a:pt x="3023" y="2246"/>
                </a:lnTo>
                <a:lnTo>
                  <a:pt x="3023" y="2244"/>
                </a:lnTo>
                <a:lnTo>
                  <a:pt x="3025" y="2242"/>
                </a:lnTo>
                <a:lnTo>
                  <a:pt x="3025" y="2240"/>
                </a:lnTo>
                <a:lnTo>
                  <a:pt x="3027" y="2238"/>
                </a:lnTo>
                <a:lnTo>
                  <a:pt x="3027" y="2240"/>
                </a:lnTo>
                <a:lnTo>
                  <a:pt x="3027" y="2242"/>
                </a:lnTo>
                <a:lnTo>
                  <a:pt x="3027" y="2244"/>
                </a:lnTo>
                <a:lnTo>
                  <a:pt x="3025" y="2246"/>
                </a:lnTo>
                <a:lnTo>
                  <a:pt x="3025" y="2248"/>
                </a:lnTo>
                <a:lnTo>
                  <a:pt x="3025" y="2250"/>
                </a:lnTo>
                <a:lnTo>
                  <a:pt x="3025" y="2252"/>
                </a:lnTo>
                <a:close/>
                <a:moveTo>
                  <a:pt x="3002" y="2240"/>
                </a:moveTo>
                <a:lnTo>
                  <a:pt x="2998" y="2240"/>
                </a:lnTo>
                <a:lnTo>
                  <a:pt x="2998" y="2238"/>
                </a:lnTo>
                <a:lnTo>
                  <a:pt x="2998" y="2236"/>
                </a:lnTo>
                <a:lnTo>
                  <a:pt x="3002" y="2236"/>
                </a:lnTo>
                <a:lnTo>
                  <a:pt x="3002" y="2238"/>
                </a:lnTo>
                <a:lnTo>
                  <a:pt x="3002" y="2240"/>
                </a:lnTo>
                <a:close/>
                <a:moveTo>
                  <a:pt x="3052" y="2231"/>
                </a:moveTo>
                <a:lnTo>
                  <a:pt x="3052" y="2233"/>
                </a:lnTo>
                <a:lnTo>
                  <a:pt x="3050" y="2234"/>
                </a:lnTo>
                <a:lnTo>
                  <a:pt x="3050" y="2236"/>
                </a:lnTo>
                <a:lnTo>
                  <a:pt x="3050" y="2238"/>
                </a:lnTo>
                <a:lnTo>
                  <a:pt x="3048" y="2238"/>
                </a:lnTo>
                <a:lnTo>
                  <a:pt x="3048" y="2236"/>
                </a:lnTo>
                <a:lnTo>
                  <a:pt x="3046" y="2236"/>
                </a:lnTo>
                <a:lnTo>
                  <a:pt x="3046" y="2233"/>
                </a:lnTo>
                <a:lnTo>
                  <a:pt x="3044" y="2233"/>
                </a:lnTo>
                <a:lnTo>
                  <a:pt x="3044" y="2234"/>
                </a:lnTo>
                <a:lnTo>
                  <a:pt x="3042" y="2234"/>
                </a:lnTo>
                <a:lnTo>
                  <a:pt x="3042" y="2233"/>
                </a:lnTo>
                <a:lnTo>
                  <a:pt x="3042" y="2231"/>
                </a:lnTo>
                <a:lnTo>
                  <a:pt x="3044" y="2231"/>
                </a:lnTo>
                <a:lnTo>
                  <a:pt x="3044" y="2229"/>
                </a:lnTo>
                <a:lnTo>
                  <a:pt x="3048" y="2227"/>
                </a:lnTo>
                <a:lnTo>
                  <a:pt x="3050" y="2229"/>
                </a:lnTo>
                <a:lnTo>
                  <a:pt x="3052" y="2231"/>
                </a:lnTo>
                <a:close/>
                <a:moveTo>
                  <a:pt x="2952" y="2231"/>
                </a:moveTo>
                <a:lnTo>
                  <a:pt x="2952" y="2233"/>
                </a:lnTo>
                <a:lnTo>
                  <a:pt x="2950" y="2231"/>
                </a:lnTo>
                <a:lnTo>
                  <a:pt x="2948" y="2231"/>
                </a:lnTo>
                <a:lnTo>
                  <a:pt x="2946" y="2233"/>
                </a:lnTo>
                <a:lnTo>
                  <a:pt x="2944" y="2233"/>
                </a:lnTo>
                <a:lnTo>
                  <a:pt x="2942" y="2231"/>
                </a:lnTo>
                <a:lnTo>
                  <a:pt x="2944" y="2229"/>
                </a:lnTo>
                <a:lnTo>
                  <a:pt x="2946" y="2229"/>
                </a:lnTo>
                <a:lnTo>
                  <a:pt x="2946" y="2227"/>
                </a:lnTo>
                <a:lnTo>
                  <a:pt x="2946" y="2229"/>
                </a:lnTo>
                <a:lnTo>
                  <a:pt x="2948" y="2229"/>
                </a:lnTo>
                <a:lnTo>
                  <a:pt x="2950" y="2229"/>
                </a:lnTo>
                <a:lnTo>
                  <a:pt x="2952" y="2231"/>
                </a:lnTo>
                <a:close/>
                <a:moveTo>
                  <a:pt x="2932" y="2233"/>
                </a:moveTo>
                <a:lnTo>
                  <a:pt x="2931" y="2234"/>
                </a:lnTo>
                <a:lnTo>
                  <a:pt x="2931" y="2233"/>
                </a:lnTo>
                <a:lnTo>
                  <a:pt x="2929" y="2233"/>
                </a:lnTo>
                <a:lnTo>
                  <a:pt x="2929" y="2231"/>
                </a:lnTo>
                <a:lnTo>
                  <a:pt x="2927" y="2231"/>
                </a:lnTo>
                <a:lnTo>
                  <a:pt x="2925" y="2229"/>
                </a:lnTo>
                <a:lnTo>
                  <a:pt x="2927" y="2227"/>
                </a:lnTo>
                <a:lnTo>
                  <a:pt x="2927" y="2223"/>
                </a:lnTo>
                <a:lnTo>
                  <a:pt x="2925" y="2221"/>
                </a:lnTo>
                <a:lnTo>
                  <a:pt x="2925" y="2219"/>
                </a:lnTo>
                <a:lnTo>
                  <a:pt x="2927" y="2219"/>
                </a:lnTo>
                <a:lnTo>
                  <a:pt x="2929" y="2221"/>
                </a:lnTo>
                <a:lnTo>
                  <a:pt x="2929" y="2223"/>
                </a:lnTo>
                <a:lnTo>
                  <a:pt x="2927" y="2225"/>
                </a:lnTo>
                <a:lnTo>
                  <a:pt x="2929" y="2227"/>
                </a:lnTo>
                <a:lnTo>
                  <a:pt x="2929" y="2229"/>
                </a:lnTo>
                <a:lnTo>
                  <a:pt x="2931" y="2231"/>
                </a:lnTo>
                <a:lnTo>
                  <a:pt x="2932" y="2233"/>
                </a:lnTo>
                <a:close/>
                <a:moveTo>
                  <a:pt x="3040" y="2215"/>
                </a:moveTo>
                <a:lnTo>
                  <a:pt x="3040" y="2219"/>
                </a:lnTo>
                <a:lnTo>
                  <a:pt x="3038" y="2219"/>
                </a:lnTo>
                <a:lnTo>
                  <a:pt x="3038" y="2215"/>
                </a:lnTo>
                <a:lnTo>
                  <a:pt x="3040" y="2215"/>
                </a:lnTo>
                <a:close/>
                <a:moveTo>
                  <a:pt x="3274" y="2211"/>
                </a:moveTo>
                <a:lnTo>
                  <a:pt x="3274" y="2213"/>
                </a:lnTo>
                <a:lnTo>
                  <a:pt x="3276" y="2213"/>
                </a:lnTo>
                <a:lnTo>
                  <a:pt x="3276" y="2215"/>
                </a:lnTo>
                <a:lnTo>
                  <a:pt x="3278" y="2217"/>
                </a:lnTo>
                <a:lnTo>
                  <a:pt x="3280" y="2221"/>
                </a:lnTo>
                <a:lnTo>
                  <a:pt x="3280" y="2223"/>
                </a:lnTo>
                <a:lnTo>
                  <a:pt x="3282" y="2225"/>
                </a:lnTo>
                <a:lnTo>
                  <a:pt x="3282" y="2229"/>
                </a:lnTo>
                <a:lnTo>
                  <a:pt x="3284" y="2231"/>
                </a:lnTo>
                <a:lnTo>
                  <a:pt x="3284" y="2233"/>
                </a:lnTo>
                <a:lnTo>
                  <a:pt x="3286" y="2234"/>
                </a:lnTo>
                <a:lnTo>
                  <a:pt x="3286" y="2238"/>
                </a:lnTo>
                <a:lnTo>
                  <a:pt x="3288" y="2242"/>
                </a:lnTo>
                <a:lnTo>
                  <a:pt x="3290" y="2244"/>
                </a:lnTo>
                <a:lnTo>
                  <a:pt x="3290" y="2246"/>
                </a:lnTo>
                <a:lnTo>
                  <a:pt x="3290" y="2248"/>
                </a:lnTo>
                <a:lnTo>
                  <a:pt x="3292" y="2250"/>
                </a:lnTo>
                <a:lnTo>
                  <a:pt x="3292" y="2252"/>
                </a:lnTo>
                <a:lnTo>
                  <a:pt x="3292" y="2256"/>
                </a:lnTo>
                <a:lnTo>
                  <a:pt x="3293" y="2258"/>
                </a:lnTo>
                <a:lnTo>
                  <a:pt x="3293" y="2259"/>
                </a:lnTo>
                <a:lnTo>
                  <a:pt x="3293" y="2261"/>
                </a:lnTo>
                <a:lnTo>
                  <a:pt x="3293" y="2265"/>
                </a:lnTo>
                <a:lnTo>
                  <a:pt x="3295" y="2269"/>
                </a:lnTo>
                <a:lnTo>
                  <a:pt x="3295" y="2273"/>
                </a:lnTo>
                <a:lnTo>
                  <a:pt x="3295" y="2275"/>
                </a:lnTo>
                <a:lnTo>
                  <a:pt x="3295" y="2277"/>
                </a:lnTo>
                <a:lnTo>
                  <a:pt x="3297" y="2281"/>
                </a:lnTo>
                <a:lnTo>
                  <a:pt x="3297" y="2284"/>
                </a:lnTo>
                <a:lnTo>
                  <a:pt x="3297" y="2290"/>
                </a:lnTo>
                <a:lnTo>
                  <a:pt x="3297" y="2294"/>
                </a:lnTo>
                <a:lnTo>
                  <a:pt x="3297" y="2296"/>
                </a:lnTo>
                <a:lnTo>
                  <a:pt x="3297" y="2298"/>
                </a:lnTo>
                <a:lnTo>
                  <a:pt x="3295" y="2304"/>
                </a:lnTo>
                <a:lnTo>
                  <a:pt x="3295" y="2306"/>
                </a:lnTo>
                <a:lnTo>
                  <a:pt x="3295" y="2309"/>
                </a:lnTo>
                <a:lnTo>
                  <a:pt x="3295" y="2313"/>
                </a:lnTo>
                <a:lnTo>
                  <a:pt x="3295" y="2319"/>
                </a:lnTo>
                <a:lnTo>
                  <a:pt x="3295" y="2323"/>
                </a:lnTo>
                <a:lnTo>
                  <a:pt x="3293" y="2325"/>
                </a:lnTo>
                <a:lnTo>
                  <a:pt x="3293" y="2327"/>
                </a:lnTo>
                <a:lnTo>
                  <a:pt x="3293" y="2329"/>
                </a:lnTo>
                <a:lnTo>
                  <a:pt x="3293" y="2332"/>
                </a:lnTo>
                <a:lnTo>
                  <a:pt x="3293" y="2334"/>
                </a:lnTo>
                <a:lnTo>
                  <a:pt x="3292" y="2336"/>
                </a:lnTo>
                <a:lnTo>
                  <a:pt x="3292" y="2338"/>
                </a:lnTo>
                <a:lnTo>
                  <a:pt x="3292" y="2340"/>
                </a:lnTo>
                <a:lnTo>
                  <a:pt x="3292" y="2342"/>
                </a:lnTo>
                <a:lnTo>
                  <a:pt x="3290" y="2348"/>
                </a:lnTo>
                <a:lnTo>
                  <a:pt x="3290" y="2352"/>
                </a:lnTo>
                <a:lnTo>
                  <a:pt x="3290" y="2354"/>
                </a:lnTo>
                <a:lnTo>
                  <a:pt x="3288" y="2355"/>
                </a:lnTo>
                <a:lnTo>
                  <a:pt x="3288" y="2357"/>
                </a:lnTo>
                <a:lnTo>
                  <a:pt x="3288" y="2361"/>
                </a:lnTo>
                <a:lnTo>
                  <a:pt x="3286" y="2363"/>
                </a:lnTo>
                <a:lnTo>
                  <a:pt x="3286" y="2367"/>
                </a:lnTo>
                <a:lnTo>
                  <a:pt x="3284" y="2369"/>
                </a:lnTo>
                <a:lnTo>
                  <a:pt x="3282" y="2375"/>
                </a:lnTo>
                <a:lnTo>
                  <a:pt x="3282" y="2377"/>
                </a:lnTo>
                <a:lnTo>
                  <a:pt x="3280" y="2378"/>
                </a:lnTo>
                <a:lnTo>
                  <a:pt x="3278" y="2377"/>
                </a:lnTo>
                <a:lnTo>
                  <a:pt x="3276" y="2377"/>
                </a:lnTo>
                <a:lnTo>
                  <a:pt x="3276" y="2375"/>
                </a:lnTo>
                <a:lnTo>
                  <a:pt x="3278" y="2375"/>
                </a:lnTo>
                <a:lnTo>
                  <a:pt x="3282" y="2373"/>
                </a:lnTo>
                <a:lnTo>
                  <a:pt x="3278" y="2373"/>
                </a:lnTo>
                <a:lnTo>
                  <a:pt x="3280" y="2373"/>
                </a:lnTo>
                <a:lnTo>
                  <a:pt x="3282" y="2371"/>
                </a:lnTo>
                <a:lnTo>
                  <a:pt x="3282" y="2369"/>
                </a:lnTo>
                <a:lnTo>
                  <a:pt x="3284" y="2367"/>
                </a:lnTo>
                <a:lnTo>
                  <a:pt x="3282" y="2365"/>
                </a:lnTo>
                <a:lnTo>
                  <a:pt x="3284" y="2365"/>
                </a:lnTo>
                <a:lnTo>
                  <a:pt x="3284" y="2363"/>
                </a:lnTo>
                <a:lnTo>
                  <a:pt x="3284" y="2361"/>
                </a:lnTo>
                <a:lnTo>
                  <a:pt x="3284" y="2359"/>
                </a:lnTo>
                <a:lnTo>
                  <a:pt x="3284" y="2357"/>
                </a:lnTo>
                <a:lnTo>
                  <a:pt x="3286" y="2355"/>
                </a:lnTo>
                <a:lnTo>
                  <a:pt x="3286" y="2354"/>
                </a:lnTo>
                <a:lnTo>
                  <a:pt x="3288" y="2352"/>
                </a:lnTo>
                <a:lnTo>
                  <a:pt x="3288" y="2350"/>
                </a:lnTo>
                <a:lnTo>
                  <a:pt x="3288" y="2348"/>
                </a:lnTo>
                <a:lnTo>
                  <a:pt x="3288" y="2346"/>
                </a:lnTo>
                <a:lnTo>
                  <a:pt x="3286" y="2346"/>
                </a:lnTo>
                <a:lnTo>
                  <a:pt x="3288" y="2344"/>
                </a:lnTo>
                <a:lnTo>
                  <a:pt x="3290" y="2344"/>
                </a:lnTo>
                <a:lnTo>
                  <a:pt x="3290" y="2342"/>
                </a:lnTo>
                <a:lnTo>
                  <a:pt x="3288" y="2342"/>
                </a:lnTo>
                <a:lnTo>
                  <a:pt x="3290" y="2340"/>
                </a:lnTo>
                <a:lnTo>
                  <a:pt x="3290" y="2338"/>
                </a:lnTo>
                <a:lnTo>
                  <a:pt x="3292" y="2336"/>
                </a:lnTo>
                <a:lnTo>
                  <a:pt x="3292" y="2334"/>
                </a:lnTo>
                <a:lnTo>
                  <a:pt x="3292" y="2332"/>
                </a:lnTo>
                <a:lnTo>
                  <a:pt x="3290" y="2332"/>
                </a:lnTo>
                <a:lnTo>
                  <a:pt x="3290" y="2330"/>
                </a:lnTo>
                <a:lnTo>
                  <a:pt x="3292" y="2329"/>
                </a:lnTo>
                <a:lnTo>
                  <a:pt x="3290" y="2327"/>
                </a:lnTo>
                <a:lnTo>
                  <a:pt x="3290" y="2325"/>
                </a:lnTo>
                <a:lnTo>
                  <a:pt x="3292" y="2325"/>
                </a:lnTo>
                <a:lnTo>
                  <a:pt x="3292" y="2323"/>
                </a:lnTo>
                <a:lnTo>
                  <a:pt x="3293" y="2321"/>
                </a:lnTo>
                <a:lnTo>
                  <a:pt x="3292" y="2319"/>
                </a:lnTo>
                <a:lnTo>
                  <a:pt x="3292" y="2317"/>
                </a:lnTo>
                <a:lnTo>
                  <a:pt x="3292" y="2315"/>
                </a:lnTo>
                <a:lnTo>
                  <a:pt x="3292" y="2313"/>
                </a:lnTo>
                <a:lnTo>
                  <a:pt x="3292" y="2311"/>
                </a:lnTo>
                <a:lnTo>
                  <a:pt x="3293" y="2307"/>
                </a:lnTo>
                <a:lnTo>
                  <a:pt x="3292" y="2307"/>
                </a:lnTo>
                <a:lnTo>
                  <a:pt x="3293" y="2306"/>
                </a:lnTo>
                <a:lnTo>
                  <a:pt x="3292" y="2302"/>
                </a:lnTo>
                <a:lnTo>
                  <a:pt x="3293" y="2302"/>
                </a:lnTo>
                <a:lnTo>
                  <a:pt x="3295" y="2300"/>
                </a:lnTo>
                <a:lnTo>
                  <a:pt x="3293" y="2298"/>
                </a:lnTo>
                <a:lnTo>
                  <a:pt x="3293" y="2296"/>
                </a:lnTo>
                <a:lnTo>
                  <a:pt x="3295" y="2296"/>
                </a:lnTo>
                <a:lnTo>
                  <a:pt x="3293" y="2294"/>
                </a:lnTo>
                <a:lnTo>
                  <a:pt x="3293" y="2292"/>
                </a:lnTo>
                <a:lnTo>
                  <a:pt x="3293" y="2290"/>
                </a:lnTo>
                <a:lnTo>
                  <a:pt x="3293" y="2288"/>
                </a:lnTo>
                <a:lnTo>
                  <a:pt x="3293" y="2286"/>
                </a:lnTo>
                <a:lnTo>
                  <a:pt x="3292" y="2284"/>
                </a:lnTo>
                <a:lnTo>
                  <a:pt x="3292" y="2282"/>
                </a:lnTo>
                <a:lnTo>
                  <a:pt x="3292" y="2279"/>
                </a:lnTo>
                <a:lnTo>
                  <a:pt x="3293" y="2277"/>
                </a:lnTo>
                <a:lnTo>
                  <a:pt x="3292" y="2277"/>
                </a:lnTo>
                <a:lnTo>
                  <a:pt x="3290" y="2275"/>
                </a:lnTo>
                <a:lnTo>
                  <a:pt x="3288" y="2275"/>
                </a:lnTo>
                <a:lnTo>
                  <a:pt x="3288" y="2273"/>
                </a:lnTo>
                <a:lnTo>
                  <a:pt x="3286" y="2273"/>
                </a:lnTo>
                <a:lnTo>
                  <a:pt x="3286" y="2271"/>
                </a:lnTo>
                <a:lnTo>
                  <a:pt x="3288" y="2271"/>
                </a:lnTo>
                <a:lnTo>
                  <a:pt x="3290" y="2271"/>
                </a:lnTo>
                <a:lnTo>
                  <a:pt x="3290" y="2269"/>
                </a:lnTo>
                <a:lnTo>
                  <a:pt x="3292" y="2269"/>
                </a:lnTo>
                <a:lnTo>
                  <a:pt x="3290" y="2267"/>
                </a:lnTo>
                <a:lnTo>
                  <a:pt x="3290" y="2265"/>
                </a:lnTo>
                <a:lnTo>
                  <a:pt x="3290" y="2263"/>
                </a:lnTo>
                <a:lnTo>
                  <a:pt x="3290" y="2261"/>
                </a:lnTo>
                <a:lnTo>
                  <a:pt x="3288" y="2261"/>
                </a:lnTo>
                <a:lnTo>
                  <a:pt x="3286" y="2263"/>
                </a:lnTo>
                <a:lnTo>
                  <a:pt x="3284" y="2263"/>
                </a:lnTo>
                <a:lnTo>
                  <a:pt x="3284" y="2261"/>
                </a:lnTo>
                <a:lnTo>
                  <a:pt x="3286" y="2259"/>
                </a:lnTo>
                <a:lnTo>
                  <a:pt x="3288" y="2258"/>
                </a:lnTo>
                <a:lnTo>
                  <a:pt x="3288" y="2256"/>
                </a:lnTo>
                <a:lnTo>
                  <a:pt x="3288" y="2254"/>
                </a:lnTo>
                <a:lnTo>
                  <a:pt x="3286" y="2254"/>
                </a:lnTo>
                <a:lnTo>
                  <a:pt x="3286" y="2250"/>
                </a:lnTo>
                <a:lnTo>
                  <a:pt x="3288" y="2250"/>
                </a:lnTo>
                <a:lnTo>
                  <a:pt x="3288" y="2248"/>
                </a:lnTo>
                <a:lnTo>
                  <a:pt x="3286" y="2246"/>
                </a:lnTo>
                <a:lnTo>
                  <a:pt x="3284" y="2246"/>
                </a:lnTo>
                <a:lnTo>
                  <a:pt x="3286" y="2244"/>
                </a:lnTo>
                <a:lnTo>
                  <a:pt x="3284" y="2244"/>
                </a:lnTo>
                <a:lnTo>
                  <a:pt x="3282" y="2242"/>
                </a:lnTo>
                <a:lnTo>
                  <a:pt x="3284" y="2240"/>
                </a:lnTo>
                <a:lnTo>
                  <a:pt x="3284" y="2238"/>
                </a:lnTo>
                <a:lnTo>
                  <a:pt x="3284" y="2236"/>
                </a:lnTo>
                <a:lnTo>
                  <a:pt x="3284" y="2234"/>
                </a:lnTo>
                <a:lnTo>
                  <a:pt x="3282" y="2234"/>
                </a:lnTo>
                <a:lnTo>
                  <a:pt x="3280" y="2233"/>
                </a:lnTo>
                <a:lnTo>
                  <a:pt x="3280" y="2231"/>
                </a:lnTo>
                <a:lnTo>
                  <a:pt x="3278" y="2231"/>
                </a:lnTo>
                <a:lnTo>
                  <a:pt x="3278" y="2229"/>
                </a:lnTo>
                <a:lnTo>
                  <a:pt x="3280" y="2229"/>
                </a:lnTo>
                <a:lnTo>
                  <a:pt x="3278" y="2227"/>
                </a:lnTo>
                <a:lnTo>
                  <a:pt x="3276" y="2227"/>
                </a:lnTo>
                <a:lnTo>
                  <a:pt x="3276" y="2225"/>
                </a:lnTo>
                <a:lnTo>
                  <a:pt x="3276" y="2223"/>
                </a:lnTo>
                <a:lnTo>
                  <a:pt x="3276" y="2221"/>
                </a:lnTo>
                <a:lnTo>
                  <a:pt x="3276" y="2219"/>
                </a:lnTo>
                <a:lnTo>
                  <a:pt x="3276" y="2217"/>
                </a:lnTo>
                <a:lnTo>
                  <a:pt x="3274" y="2217"/>
                </a:lnTo>
                <a:lnTo>
                  <a:pt x="3272" y="2217"/>
                </a:lnTo>
                <a:lnTo>
                  <a:pt x="3272" y="2215"/>
                </a:lnTo>
                <a:lnTo>
                  <a:pt x="3272" y="2213"/>
                </a:lnTo>
                <a:lnTo>
                  <a:pt x="3270" y="2211"/>
                </a:lnTo>
                <a:lnTo>
                  <a:pt x="3269" y="2211"/>
                </a:lnTo>
                <a:lnTo>
                  <a:pt x="3269" y="2210"/>
                </a:lnTo>
                <a:lnTo>
                  <a:pt x="3269" y="2208"/>
                </a:lnTo>
                <a:lnTo>
                  <a:pt x="3270" y="2208"/>
                </a:lnTo>
                <a:lnTo>
                  <a:pt x="3272" y="2210"/>
                </a:lnTo>
                <a:lnTo>
                  <a:pt x="3274" y="2211"/>
                </a:lnTo>
                <a:close/>
                <a:moveTo>
                  <a:pt x="3069" y="2213"/>
                </a:moveTo>
                <a:lnTo>
                  <a:pt x="3067" y="2213"/>
                </a:lnTo>
                <a:lnTo>
                  <a:pt x="3065" y="2213"/>
                </a:lnTo>
                <a:lnTo>
                  <a:pt x="3065" y="2211"/>
                </a:lnTo>
                <a:lnTo>
                  <a:pt x="3067" y="2210"/>
                </a:lnTo>
                <a:lnTo>
                  <a:pt x="3069" y="2210"/>
                </a:lnTo>
                <a:lnTo>
                  <a:pt x="3071" y="2208"/>
                </a:lnTo>
                <a:lnTo>
                  <a:pt x="3071" y="2206"/>
                </a:lnTo>
                <a:lnTo>
                  <a:pt x="3073" y="2204"/>
                </a:lnTo>
                <a:lnTo>
                  <a:pt x="3075" y="2204"/>
                </a:lnTo>
                <a:lnTo>
                  <a:pt x="3076" y="2206"/>
                </a:lnTo>
                <a:lnTo>
                  <a:pt x="3076" y="2208"/>
                </a:lnTo>
                <a:lnTo>
                  <a:pt x="3076" y="2210"/>
                </a:lnTo>
                <a:lnTo>
                  <a:pt x="3075" y="2210"/>
                </a:lnTo>
                <a:lnTo>
                  <a:pt x="3073" y="2210"/>
                </a:lnTo>
                <a:lnTo>
                  <a:pt x="3071" y="2211"/>
                </a:lnTo>
                <a:lnTo>
                  <a:pt x="3069" y="2213"/>
                </a:lnTo>
                <a:close/>
                <a:moveTo>
                  <a:pt x="2994" y="2204"/>
                </a:moveTo>
                <a:lnTo>
                  <a:pt x="2994" y="2206"/>
                </a:lnTo>
                <a:lnTo>
                  <a:pt x="2992" y="2206"/>
                </a:lnTo>
                <a:lnTo>
                  <a:pt x="2990" y="2206"/>
                </a:lnTo>
                <a:lnTo>
                  <a:pt x="2990" y="2204"/>
                </a:lnTo>
                <a:lnTo>
                  <a:pt x="2992" y="2202"/>
                </a:lnTo>
                <a:lnTo>
                  <a:pt x="2994" y="2202"/>
                </a:lnTo>
                <a:lnTo>
                  <a:pt x="2994" y="2204"/>
                </a:lnTo>
                <a:close/>
                <a:moveTo>
                  <a:pt x="3005" y="2206"/>
                </a:moveTo>
                <a:lnTo>
                  <a:pt x="3005" y="2208"/>
                </a:lnTo>
                <a:lnTo>
                  <a:pt x="3004" y="2208"/>
                </a:lnTo>
                <a:lnTo>
                  <a:pt x="3002" y="2206"/>
                </a:lnTo>
                <a:lnTo>
                  <a:pt x="3002" y="2204"/>
                </a:lnTo>
                <a:lnTo>
                  <a:pt x="3002" y="2200"/>
                </a:lnTo>
                <a:lnTo>
                  <a:pt x="3004" y="2202"/>
                </a:lnTo>
                <a:lnTo>
                  <a:pt x="3004" y="2204"/>
                </a:lnTo>
                <a:lnTo>
                  <a:pt x="3005" y="2204"/>
                </a:lnTo>
                <a:lnTo>
                  <a:pt x="3005" y="2206"/>
                </a:lnTo>
                <a:close/>
                <a:moveTo>
                  <a:pt x="2936" y="2200"/>
                </a:moveTo>
                <a:lnTo>
                  <a:pt x="2934" y="2204"/>
                </a:lnTo>
                <a:lnTo>
                  <a:pt x="2932" y="2204"/>
                </a:lnTo>
                <a:lnTo>
                  <a:pt x="2931" y="2204"/>
                </a:lnTo>
                <a:lnTo>
                  <a:pt x="2927" y="2204"/>
                </a:lnTo>
                <a:lnTo>
                  <a:pt x="2927" y="2202"/>
                </a:lnTo>
                <a:lnTo>
                  <a:pt x="2931" y="2200"/>
                </a:lnTo>
                <a:lnTo>
                  <a:pt x="2932" y="2202"/>
                </a:lnTo>
                <a:lnTo>
                  <a:pt x="2932" y="2200"/>
                </a:lnTo>
                <a:lnTo>
                  <a:pt x="2934" y="2200"/>
                </a:lnTo>
                <a:lnTo>
                  <a:pt x="2936" y="2200"/>
                </a:lnTo>
                <a:close/>
                <a:moveTo>
                  <a:pt x="3269" y="2204"/>
                </a:moveTo>
                <a:lnTo>
                  <a:pt x="3269" y="2206"/>
                </a:lnTo>
                <a:lnTo>
                  <a:pt x="3267" y="2204"/>
                </a:lnTo>
                <a:lnTo>
                  <a:pt x="3265" y="2204"/>
                </a:lnTo>
                <a:lnTo>
                  <a:pt x="3265" y="2202"/>
                </a:lnTo>
                <a:lnTo>
                  <a:pt x="3263" y="2202"/>
                </a:lnTo>
                <a:lnTo>
                  <a:pt x="3263" y="2200"/>
                </a:lnTo>
                <a:lnTo>
                  <a:pt x="3265" y="2200"/>
                </a:lnTo>
                <a:lnTo>
                  <a:pt x="3267" y="2202"/>
                </a:lnTo>
                <a:lnTo>
                  <a:pt x="3269" y="2204"/>
                </a:lnTo>
                <a:close/>
                <a:moveTo>
                  <a:pt x="2936" y="2200"/>
                </a:moveTo>
                <a:lnTo>
                  <a:pt x="2936" y="2198"/>
                </a:lnTo>
                <a:lnTo>
                  <a:pt x="2938" y="2198"/>
                </a:lnTo>
                <a:lnTo>
                  <a:pt x="2940" y="2200"/>
                </a:lnTo>
                <a:lnTo>
                  <a:pt x="2940" y="2198"/>
                </a:lnTo>
                <a:lnTo>
                  <a:pt x="2944" y="2198"/>
                </a:lnTo>
                <a:lnTo>
                  <a:pt x="2946" y="2198"/>
                </a:lnTo>
                <a:lnTo>
                  <a:pt x="2952" y="2198"/>
                </a:lnTo>
                <a:lnTo>
                  <a:pt x="2948" y="2200"/>
                </a:lnTo>
                <a:lnTo>
                  <a:pt x="2946" y="2200"/>
                </a:lnTo>
                <a:lnTo>
                  <a:pt x="2944" y="2200"/>
                </a:lnTo>
                <a:lnTo>
                  <a:pt x="2944" y="2204"/>
                </a:lnTo>
                <a:lnTo>
                  <a:pt x="2942" y="2206"/>
                </a:lnTo>
                <a:lnTo>
                  <a:pt x="2944" y="2206"/>
                </a:lnTo>
                <a:lnTo>
                  <a:pt x="2944" y="2208"/>
                </a:lnTo>
                <a:lnTo>
                  <a:pt x="2946" y="2208"/>
                </a:lnTo>
                <a:lnTo>
                  <a:pt x="2948" y="2210"/>
                </a:lnTo>
                <a:lnTo>
                  <a:pt x="2946" y="2211"/>
                </a:lnTo>
                <a:lnTo>
                  <a:pt x="2944" y="2211"/>
                </a:lnTo>
                <a:lnTo>
                  <a:pt x="2942" y="2210"/>
                </a:lnTo>
                <a:lnTo>
                  <a:pt x="2940" y="2211"/>
                </a:lnTo>
                <a:lnTo>
                  <a:pt x="2938" y="2211"/>
                </a:lnTo>
                <a:lnTo>
                  <a:pt x="2938" y="2213"/>
                </a:lnTo>
                <a:lnTo>
                  <a:pt x="2934" y="2213"/>
                </a:lnTo>
                <a:lnTo>
                  <a:pt x="2932" y="2213"/>
                </a:lnTo>
                <a:lnTo>
                  <a:pt x="2931" y="2213"/>
                </a:lnTo>
                <a:lnTo>
                  <a:pt x="2929" y="2215"/>
                </a:lnTo>
                <a:lnTo>
                  <a:pt x="2927" y="2217"/>
                </a:lnTo>
                <a:lnTo>
                  <a:pt x="2925" y="2217"/>
                </a:lnTo>
                <a:lnTo>
                  <a:pt x="2925" y="2215"/>
                </a:lnTo>
                <a:lnTo>
                  <a:pt x="2925" y="2213"/>
                </a:lnTo>
                <a:lnTo>
                  <a:pt x="2923" y="2213"/>
                </a:lnTo>
                <a:lnTo>
                  <a:pt x="2921" y="2211"/>
                </a:lnTo>
                <a:lnTo>
                  <a:pt x="2919" y="2210"/>
                </a:lnTo>
                <a:lnTo>
                  <a:pt x="2919" y="2208"/>
                </a:lnTo>
                <a:lnTo>
                  <a:pt x="2921" y="2208"/>
                </a:lnTo>
                <a:lnTo>
                  <a:pt x="2921" y="2204"/>
                </a:lnTo>
                <a:lnTo>
                  <a:pt x="2923" y="2206"/>
                </a:lnTo>
                <a:lnTo>
                  <a:pt x="2923" y="2208"/>
                </a:lnTo>
                <a:lnTo>
                  <a:pt x="2925" y="2208"/>
                </a:lnTo>
                <a:lnTo>
                  <a:pt x="2925" y="2210"/>
                </a:lnTo>
                <a:lnTo>
                  <a:pt x="2927" y="2210"/>
                </a:lnTo>
                <a:lnTo>
                  <a:pt x="2929" y="2210"/>
                </a:lnTo>
                <a:lnTo>
                  <a:pt x="2931" y="2210"/>
                </a:lnTo>
                <a:lnTo>
                  <a:pt x="2932" y="2210"/>
                </a:lnTo>
                <a:lnTo>
                  <a:pt x="2934" y="2210"/>
                </a:lnTo>
                <a:lnTo>
                  <a:pt x="2936" y="2211"/>
                </a:lnTo>
                <a:lnTo>
                  <a:pt x="2938" y="2211"/>
                </a:lnTo>
                <a:lnTo>
                  <a:pt x="2938" y="2210"/>
                </a:lnTo>
                <a:lnTo>
                  <a:pt x="2936" y="2208"/>
                </a:lnTo>
                <a:lnTo>
                  <a:pt x="2938" y="2206"/>
                </a:lnTo>
                <a:lnTo>
                  <a:pt x="2938" y="2204"/>
                </a:lnTo>
                <a:lnTo>
                  <a:pt x="2936" y="2200"/>
                </a:lnTo>
                <a:close/>
                <a:moveTo>
                  <a:pt x="3009" y="2211"/>
                </a:moveTo>
                <a:lnTo>
                  <a:pt x="3009" y="2213"/>
                </a:lnTo>
                <a:lnTo>
                  <a:pt x="3007" y="2211"/>
                </a:lnTo>
                <a:lnTo>
                  <a:pt x="3007" y="2210"/>
                </a:lnTo>
                <a:lnTo>
                  <a:pt x="3007" y="2208"/>
                </a:lnTo>
                <a:lnTo>
                  <a:pt x="3009" y="2208"/>
                </a:lnTo>
                <a:lnTo>
                  <a:pt x="3009" y="2206"/>
                </a:lnTo>
                <a:lnTo>
                  <a:pt x="3009" y="2204"/>
                </a:lnTo>
                <a:lnTo>
                  <a:pt x="3011" y="2202"/>
                </a:lnTo>
                <a:lnTo>
                  <a:pt x="3013" y="2202"/>
                </a:lnTo>
                <a:lnTo>
                  <a:pt x="3015" y="2200"/>
                </a:lnTo>
                <a:lnTo>
                  <a:pt x="3017" y="2198"/>
                </a:lnTo>
                <a:lnTo>
                  <a:pt x="3019" y="2198"/>
                </a:lnTo>
                <a:lnTo>
                  <a:pt x="3019" y="2200"/>
                </a:lnTo>
                <a:lnTo>
                  <a:pt x="3017" y="2200"/>
                </a:lnTo>
                <a:lnTo>
                  <a:pt x="3015" y="2202"/>
                </a:lnTo>
                <a:lnTo>
                  <a:pt x="3013" y="2204"/>
                </a:lnTo>
                <a:lnTo>
                  <a:pt x="3013" y="2206"/>
                </a:lnTo>
                <a:lnTo>
                  <a:pt x="3011" y="2208"/>
                </a:lnTo>
                <a:lnTo>
                  <a:pt x="3009" y="2210"/>
                </a:lnTo>
                <a:lnTo>
                  <a:pt x="3009" y="2211"/>
                </a:lnTo>
                <a:close/>
                <a:moveTo>
                  <a:pt x="2988" y="2196"/>
                </a:moveTo>
                <a:lnTo>
                  <a:pt x="2986" y="2194"/>
                </a:lnTo>
                <a:lnTo>
                  <a:pt x="2988" y="2192"/>
                </a:lnTo>
                <a:lnTo>
                  <a:pt x="2988" y="2190"/>
                </a:lnTo>
                <a:lnTo>
                  <a:pt x="2990" y="2192"/>
                </a:lnTo>
                <a:lnTo>
                  <a:pt x="2990" y="2194"/>
                </a:lnTo>
                <a:lnTo>
                  <a:pt x="2988" y="2196"/>
                </a:lnTo>
                <a:close/>
                <a:moveTo>
                  <a:pt x="3069" y="2190"/>
                </a:moveTo>
                <a:lnTo>
                  <a:pt x="3071" y="2190"/>
                </a:lnTo>
                <a:lnTo>
                  <a:pt x="3071" y="2192"/>
                </a:lnTo>
                <a:lnTo>
                  <a:pt x="3069" y="2192"/>
                </a:lnTo>
                <a:lnTo>
                  <a:pt x="3067" y="2192"/>
                </a:lnTo>
                <a:lnTo>
                  <a:pt x="3065" y="2192"/>
                </a:lnTo>
                <a:lnTo>
                  <a:pt x="3067" y="2192"/>
                </a:lnTo>
                <a:lnTo>
                  <a:pt x="3065" y="2190"/>
                </a:lnTo>
                <a:lnTo>
                  <a:pt x="3067" y="2190"/>
                </a:lnTo>
                <a:lnTo>
                  <a:pt x="3069" y="2190"/>
                </a:lnTo>
                <a:close/>
                <a:moveTo>
                  <a:pt x="3040" y="2190"/>
                </a:moveTo>
                <a:lnTo>
                  <a:pt x="3040" y="2186"/>
                </a:lnTo>
                <a:lnTo>
                  <a:pt x="3038" y="2185"/>
                </a:lnTo>
                <a:lnTo>
                  <a:pt x="3040" y="2183"/>
                </a:lnTo>
                <a:lnTo>
                  <a:pt x="3040" y="2181"/>
                </a:lnTo>
                <a:lnTo>
                  <a:pt x="3040" y="2179"/>
                </a:lnTo>
                <a:lnTo>
                  <a:pt x="3040" y="2177"/>
                </a:lnTo>
                <a:lnTo>
                  <a:pt x="3040" y="2175"/>
                </a:lnTo>
                <a:lnTo>
                  <a:pt x="3042" y="2175"/>
                </a:lnTo>
                <a:lnTo>
                  <a:pt x="3042" y="2177"/>
                </a:lnTo>
                <a:lnTo>
                  <a:pt x="3042" y="2179"/>
                </a:lnTo>
                <a:lnTo>
                  <a:pt x="3044" y="2181"/>
                </a:lnTo>
                <a:lnTo>
                  <a:pt x="3044" y="2183"/>
                </a:lnTo>
                <a:lnTo>
                  <a:pt x="3044" y="2185"/>
                </a:lnTo>
                <a:lnTo>
                  <a:pt x="3042" y="2185"/>
                </a:lnTo>
                <a:lnTo>
                  <a:pt x="3042" y="2186"/>
                </a:lnTo>
                <a:lnTo>
                  <a:pt x="3040" y="2188"/>
                </a:lnTo>
                <a:lnTo>
                  <a:pt x="3042" y="2188"/>
                </a:lnTo>
                <a:lnTo>
                  <a:pt x="3040" y="2190"/>
                </a:lnTo>
                <a:close/>
                <a:moveTo>
                  <a:pt x="3005" y="2179"/>
                </a:moveTo>
                <a:lnTo>
                  <a:pt x="3004" y="2177"/>
                </a:lnTo>
                <a:lnTo>
                  <a:pt x="3002" y="2175"/>
                </a:lnTo>
                <a:lnTo>
                  <a:pt x="3000" y="2177"/>
                </a:lnTo>
                <a:lnTo>
                  <a:pt x="3000" y="2173"/>
                </a:lnTo>
                <a:lnTo>
                  <a:pt x="3002" y="2173"/>
                </a:lnTo>
                <a:lnTo>
                  <a:pt x="3004" y="2175"/>
                </a:lnTo>
                <a:lnTo>
                  <a:pt x="3004" y="2177"/>
                </a:lnTo>
                <a:lnTo>
                  <a:pt x="3005" y="2177"/>
                </a:lnTo>
                <a:lnTo>
                  <a:pt x="3005" y="2179"/>
                </a:lnTo>
                <a:close/>
                <a:moveTo>
                  <a:pt x="3040" y="2190"/>
                </a:moveTo>
                <a:lnTo>
                  <a:pt x="3040" y="2192"/>
                </a:lnTo>
                <a:lnTo>
                  <a:pt x="3042" y="2192"/>
                </a:lnTo>
                <a:lnTo>
                  <a:pt x="3040" y="2194"/>
                </a:lnTo>
                <a:lnTo>
                  <a:pt x="3040" y="2196"/>
                </a:lnTo>
                <a:lnTo>
                  <a:pt x="3040" y="2198"/>
                </a:lnTo>
                <a:lnTo>
                  <a:pt x="3042" y="2198"/>
                </a:lnTo>
                <a:lnTo>
                  <a:pt x="3042" y="2200"/>
                </a:lnTo>
                <a:lnTo>
                  <a:pt x="3044" y="2200"/>
                </a:lnTo>
                <a:lnTo>
                  <a:pt x="3044" y="2198"/>
                </a:lnTo>
                <a:lnTo>
                  <a:pt x="3044" y="2196"/>
                </a:lnTo>
                <a:lnTo>
                  <a:pt x="3046" y="2196"/>
                </a:lnTo>
                <a:lnTo>
                  <a:pt x="3048" y="2194"/>
                </a:lnTo>
                <a:lnTo>
                  <a:pt x="3048" y="2192"/>
                </a:lnTo>
                <a:lnTo>
                  <a:pt x="3050" y="2192"/>
                </a:lnTo>
                <a:lnTo>
                  <a:pt x="3052" y="2192"/>
                </a:lnTo>
                <a:lnTo>
                  <a:pt x="3053" y="2194"/>
                </a:lnTo>
                <a:lnTo>
                  <a:pt x="3055" y="2194"/>
                </a:lnTo>
                <a:lnTo>
                  <a:pt x="3055" y="2192"/>
                </a:lnTo>
                <a:lnTo>
                  <a:pt x="3057" y="2192"/>
                </a:lnTo>
                <a:lnTo>
                  <a:pt x="3057" y="2194"/>
                </a:lnTo>
                <a:lnTo>
                  <a:pt x="3057" y="2196"/>
                </a:lnTo>
                <a:lnTo>
                  <a:pt x="3059" y="2198"/>
                </a:lnTo>
                <a:lnTo>
                  <a:pt x="3061" y="2198"/>
                </a:lnTo>
                <a:lnTo>
                  <a:pt x="3063" y="2198"/>
                </a:lnTo>
                <a:lnTo>
                  <a:pt x="3061" y="2200"/>
                </a:lnTo>
                <a:lnTo>
                  <a:pt x="3059" y="2202"/>
                </a:lnTo>
                <a:lnTo>
                  <a:pt x="3059" y="2204"/>
                </a:lnTo>
                <a:lnTo>
                  <a:pt x="3057" y="2206"/>
                </a:lnTo>
                <a:lnTo>
                  <a:pt x="3055" y="2208"/>
                </a:lnTo>
                <a:lnTo>
                  <a:pt x="3055" y="2210"/>
                </a:lnTo>
                <a:lnTo>
                  <a:pt x="3055" y="2211"/>
                </a:lnTo>
                <a:lnTo>
                  <a:pt x="3053" y="2211"/>
                </a:lnTo>
                <a:lnTo>
                  <a:pt x="3053" y="2210"/>
                </a:lnTo>
                <a:lnTo>
                  <a:pt x="3053" y="2208"/>
                </a:lnTo>
                <a:lnTo>
                  <a:pt x="3052" y="2208"/>
                </a:lnTo>
                <a:lnTo>
                  <a:pt x="3053" y="2208"/>
                </a:lnTo>
                <a:lnTo>
                  <a:pt x="3050" y="2208"/>
                </a:lnTo>
                <a:lnTo>
                  <a:pt x="3052" y="2206"/>
                </a:lnTo>
                <a:lnTo>
                  <a:pt x="3050" y="2204"/>
                </a:lnTo>
                <a:lnTo>
                  <a:pt x="3048" y="2204"/>
                </a:lnTo>
                <a:lnTo>
                  <a:pt x="3050" y="2202"/>
                </a:lnTo>
                <a:lnTo>
                  <a:pt x="3048" y="2200"/>
                </a:lnTo>
                <a:lnTo>
                  <a:pt x="3048" y="2202"/>
                </a:lnTo>
                <a:lnTo>
                  <a:pt x="3048" y="2204"/>
                </a:lnTo>
                <a:lnTo>
                  <a:pt x="3046" y="2204"/>
                </a:lnTo>
                <a:lnTo>
                  <a:pt x="3046" y="2206"/>
                </a:lnTo>
                <a:lnTo>
                  <a:pt x="3044" y="2206"/>
                </a:lnTo>
                <a:lnTo>
                  <a:pt x="3042" y="2206"/>
                </a:lnTo>
                <a:lnTo>
                  <a:pt x="3040" y="2208"/>
                </a:lnTo>
                <a:lnTo>
                  <a:pt x="3038" y="2206"/>
                </a:lnTo>
                <a:lnTo>
                  <a:pt x="3038" y="2208"/>
                </a:lnTo>
                <a:lnTo>
                  <a:pt x="3038" y="2211"/>
                </a:lnTo>
                <a:lnTo>
                  <a:pt x="3036" y="2211"/>
                </a:lnTo>
                <a:lnTo>
                  <a:pt x="3036" y="2213"/>
                </a:lnTo>
                <a:lnTo>
                  <a:pt x="3034" y="2213"/>
                </a:lnTo>
                <a:lnTo>
                  <a:pt x="3034" y="2211"/>
                </a:lnTo>
                <a:lnTo>
                  <a:pt x="3034" y="2210"/>
                </a:lnTo>
                <a:lnTo>
                  <a:pt x="3036" y="2208"/>
                </a:lnTo>
                <a:lnTo>
                  <a:pt x="3034" y="2206"/>
                </a:lnTo>
                <a:lnTo>
                  <a:pt x="3034" y="2204"/>
                </a:lnTo>
                <a:lnTo>
                  <a:pt x="3032" y="2202"/>
                </a:lnTo>
                <a:lnTo>
                  <a:pt x="3034" y="2200"/>
                </a:lnTo>
                <a:lnTo>
                  <a:pt x="3034" y="2198"/>
                </a:lnTo>
                <a:lnTo>
                  <a:pt x="3034" y="2200"/>
                </a:lnTo>
                <a:lnTo>
                  <a:pt x="3034" y="2202"/>
                </a:lnTo>
                <a:lnTo>
                  <a:pt x="3036" y="2202"/>
                </a:lnTo>
                <a:lnTo>
                  <a:pt x="3038" y="2200"/>
                </a:lnTo>
                <a:lnTo>
                  <a:pt x="3038" y="2198"/>
                </a:lnTo>
                <a:lnTo>
                  <a:pt x="3036" y="2198"/>
                </a:lnTo>
                <a:lnTo>
                  <a:pt x="3036" y="2196"/>
                </a:lnTo>
                <a:lnTo>
                  <a:pt x="3034" y="2196"/>
                </a:lnTo>
                <a:lnTo>
                  <a:pt x="3032" y="2196"/>
                </a:lnTo>
                <a:lnTo>
                  <a:pt x="3030" y="2196"/>
                </a:lnTo>
                <a:lnTo>
                  <a:pt x="3028" y="2196"/>
                </a:lnTo>
                <a:lnTo>
                  <a:pt x="3027" y="2196"/>
                </a:lnTo>
                <a:lnTo>
                  <a:pt x="3023" y="2194"/>
                </a:lnTo>
                <a:lnTo>
                  <a:pt x="3017" y="2192"/>
                </a:lnTo>
                <a:lnTo>
                  <a:pt x="3017" y="2190"/>
                </a:lnTo>
                <a:lnTo>
                  <a:pt x="3015" y="2190"/>
                </a:lnTo>
                <a:lnTo>
                  <a:pt x="3015" y="2188"/>
                </a:lnTo>
                <a:lnTo>
                  <a:pt x="3013" y="2188"/>
                </a:lnTo>
                <a:lnTo>
                  <a:pt x="3011" y="2188"/>
                </a:lnTo>
                <a:lnTo>
                  <a:pt x="3009" y="2188"/>
                </a:lnTo>
                <a:lnTo>
                  <a:pt x="3007" y="2190"/>
                </a:lnTo>
                <a:lnTo>
                  <a:pt x="3005" y="2190"/>
                </a:lnTo>
                <a:lnTo>
                  <a:pt x="3005" y="2192"/>
                </a:lnTo>
                <a:lnTo>
                  <a:pt x="3004" y="2192"/>
                </a:lnTo>
                <a:lnTo>
                  <a:pt x="3004" y="2190"/>
                </a:lnTo>
                <a:lnTo>
                  <a:pt x="3002" y="2190"/>
                </a:lnTo>
                <a:lnTo>
                  <a:pt x="2998" y="2190"/>
                </a:lnTo>
                <a:lnTo>
                  <a:pt x="2996" y="2190"/>
                </a:lnTo>
                <a:lnTo>
                  <a:pt x="2994" y="2190"/>
                </a:lnTo>
                <a:lnTo>
                  <a:pt x="2994" y="2192"/>
                </a:lnTo>
                <a:lnTo>
                  <a:pt x="2992" y="2194"/>
                </a:lnTo>
                <a:lnTo>
                  <a:pt x="2992" y="2192"/>
                </a:lnTo>
                <a:lnTo>
                  <a:pt x="2990" y="2190"/>
                </a:lnTo>
                <a:lnTo>
                  <a:pt x="2990" y="2188"/>
                </a:lnTo>
                <a:lnTo>
                  <a:pt x="2988" y="2188"/>
                </a:lnTo>
                <a:lnTo>
                  <a:pt x="2986" y="2188"/>
                </a:lnTo>
                <a:lnTo>
                  <a:pt x="2986" y="2190"/>
                </a:lnTo>
                <a:lnTo>
                  <a:pt x="2984" y="2192"/>
                </a:lnTo>
                <a:lnTo>
                  <a:pt x="2984" y="2194"/>
                </a:lnTo>
                <a:lnTo>
                  <a:pt x="2982" y="2194"/>
                </a:lnTo>
                <a:lnTo>
                  <a:pt x="2980" y="2194"/>
                </a:lnTo>
                <a:lnTo>
                  <a:pt x="2979" y="2196"/>
                </a:lnTo>
                <a:lnTo>
                  <a:pt x="2977" y="2196"/>
                </a:lnTo>
                <a:lnTo>
                  <a:pt x="2977" y="2198"/>
                </a:lnTo>
                <a:lnTo>
                  <a:pt x="2975" y="2200"/>
                </a:lnTo>
                <a:lnTo>
                  <a:pt x="2975" y="2202"/>
                </a:lnTo>
                <a:lnTo>
                  <a:pt x="2975" y="2204"/>
                </a:lnTo>
                <a:lnTo>
                  <a:pt x="2975" y="2206"/>
                </a:lnTo>
                <a:lnTo>
                  <a:pt x="2975" y="2208"/>
                </a:lnTo>
                <a:lnTo>
                  <a:pt x="2975" y="2210"/>
                </a:lnTo>
                <a:lnTo>
                  <a:pt x="2973" y="2208"/>
                </a:lnTo>
                <a:lnTo>
                  <a:pt x="2971" y="2206"/>
                </a:lnTo>
                <a:lnTo>
                  <a:pt x="2971" y="2204"/>
                </a:lnTo>
                <a:lnTo>
                  <a:pt x="2973" y="2204"/>
                </a:lnTo>
                <a:lnTo>
                  <a:pt x="2973" y="2202"/>
                </a:lnTo>
                <a:lnTo>
                  <a:pt x="2971" y="2202"/>
                </a:lnTo>
                <a:lnTo>
                  <a:pt x="2971" y="2200"/>
                </a:lnTo>
                <a:lnTo>
                  <a:pt x="2973" y="2198"/>
                </a:lnTo>
                <a:lnTo>
                  <a:pt x="2973" y="2196"/>
                </a:lnTo>
                <a:lnTo>
                  <a:pt x="2971" y="2196"/>
                </a:lnTo>
                <a:lnTo>
                  <a:pt x="2971" y="2198"/>
                </a:lnTo>
                <a:lnTo>
                  <a:pt x="2969" y="2196"/>
                </a:lnTo>
                <a:lnTo>
                  <a:pt x="2971" y="2194"/>
                </a:lnTo>
                <a:lnTo>
                  <a:pt x="2969" y="2192"/>
                </a:lnTo>
                <a:lnTo>
                  <a:pt x="2971" y="2192"/>
                </a:lnTo>
                <a:lnTo>
                  <a:pt x="2973" y="2192"/>
                </a:lnTo>
                <a:lnTo>
                  <a:pt x="2975" y="2192"/>
                </a:lnTo>
                <a:lnTo>
                  <a:pt x="2977" y="2192"/>
                </a:lnTo>
                <a:lnTo>
                  <a:pt x="2979" y="2190"/>
                </a:lnTo>
                <a:lnTo>
                  <a:pt x="2979" y="2188"/>
                </a:lnTo>
                <a:lnTo>
                  <a:pt x="2980" y="2190"/>
                </a:lnTo>
                <a:lnTo>
                  <a:pt x="2982" y="2192"/>
                </a:lnTo>
                <a:lnTo>
                  <a:pt x="2980" y="2188"/>
                </a:lnTo>
                <a:lnTo>
                  <a:pt x="2982" y="2188"/>
                </a:lnTo>
                <a:lnTo>
                  <a:pt x="2984" y="2186"/>
                </a:lnTo>
                <a:lnTo>
                  <a:pt x="2984" y="2185"/>
                </a:lnTo>
                <a:lnTo>
                  <a:pt x="2986" y="2185"/>
                </a:lnTo>
                <a:lnTo>
                  <a:pt x="2986" y="2183"/>
                </a:lnTo>
                <a:lnTo>
                  <a:pt x="2988" y="2183"/>
                </a:lnTo>
                <a:lnTo>
                  <a:pt x="2990" y="2183"/>
                </a:lnTo>
                <a:lnTo>
                  <a:pt x="2992" y="2183"/>
                </a:lnTo>
                <a:lnTo>
                  <a:pt x="2992" y="2181"/>
                </a:lnTo>
                <a:lnTo>
                  <a:pt x="2990" y="2179"/>
                </a:lnTo>
                <a:lnTo>
                  <a:pt x="2992" y="2177"/>
                </a:lnTo>
                <a:lnTo>
                  <a:pt x="2992" y="2175"/>
                </a:lnTo>
                <a:lnTo>
                  <a:pt x="2994" y="2175"/>
                </a:lnTo>
                <a:lnTo>
                  <a:pt x="2994" y="2177"/>
                </a:lnTo>
                <a:lnTo>
                  <a:pt x="2992" y="2179"/>
                </a:lnTo>
                <a:lnTo>
                  <a:pt x="2992" y="2181"/>
                </a:lnTo>
                <a:lnTo>
                  <a:pt x="2994" y="2181"/>
                </a:lnTo>
                <a:lnTo>
                  <a:pt x="2994" y="2179"/>
                </a:lnTo>
                <a:lnTo>
                  <a:pt x="2996" y="2181"/>
                </a:lnTo>
                <a:lnTo>
                  <a:pt x="2998" y="2183"/>
                </a:lnTo>
                <a:lnTo>
                  <a:pt x="3000" y="2183"/>
                </a:lnTo>
                <a:lnTo>
                  <a:pt x="3002" y="2183"/>
                </a:lnTo>
                <a:lnTo>
                  <a:pt x="3002" y="2185"/>
                </a:lnTo>
                <a:lnTo>
                  <a:pt x="3004" y="2185"/>
                </a:lnTo>
                <a:lnTo>
                  <a:pt x="3004" y="2183"/>
                </a:lnTo>
                <a:lnTo>
                  <a:pt x="3004" y="2181"/>
                </a:lnTo>
                <a:lnTo>
                  <a:pt x="3005" y="2179"/>
                </a:lnTo>
                <a:lnTo>
                  <a:pt x="3007" y="2179"/>
                </a:lnTo>
                <a:lnTo>
                  <a:pt x="3009" y="2179"/>
                </a:lnTo>
                <a:lnTo>
                  <a:pt x="3009" y="2175"/>
                </a:lnTo>
                <a:lnTo>
                  <a:pt x="3011" y="2173"/>
                </a:lnTo>
                <a:lnTo>
                  <a:pt x="3009" y="2171"/>
                </a:lnTo>
                <a:lnTo>
                  <a:pt x="3007" y="2169"/>
                </a:lnTo>
                <a:lnTo>
                  <a:pt x="3005" y="2169"/>
                </a:lnTo>
                <a:lnTo>
                  <a:pt x="3004" y="2169"/>
                </a:lnTo>
                <a:lnTo>
                  <a:pt x="3004" y="2167"/>
                </a:lnTo>
                <a:lnTo>
                  <a:pt x="3002" y="2165"/>
                </a:lnTo>
                <a:lnTo>
                  <a:pt x="3002" y="2163"/>
                </a:lnTo>
                <a:lnTo>
                  <a:pt x="3004" y="2163"/>
                </a:lnTo>
                <a:lnTo>
                  <a:pt x="3005" y="2162"/>
                </a:lnTo>
                <a:lnTo>
                  <a:pt x="3007" y="2163"/>
                </a:lnTo>
                <a:lnTo>
                  <a:pt x="3009" y="2165"/>
                </a:lnTo>
                <a:lnTo>
                  <a:pt x="3011" y="2163"/>
                </a:lnTo>
                <a:lnTo>
                  <a:pt x="3009" y="2162"/>
                </a:lnTo>
                <a:lnTo>
                  <a:pt x="3011" y="2160"/>
                </a:lnTo>
                <a:lnTo>
                  <a:pt x="3015" y="2158"/>
                </a:lnTo>
                <a:lnTo>
                  <a:pt x="3017" y="2158"/>
                </a:lnTo>
                <a:lnTo>
                  <a:pt x="3017" y="2156"/>
                </a:lnTo>
                <a:lnTo>
                  <a:pt x="3019" y="2154"/>
                </a:lnTo>
                <a:lnTo>
                  <a:pt x="3021" y="2154"/>
                </a:lnTo>
                <a:lnTo>
                  <a:pt x="3023" y="2152"/>
                </a:lnTo>
                <a:lnTo>
                  <a:pt x="3025" y="2150"/>
                </a:lnTo>
                <a:lnTo>
                  <a:pt x="3027" y="2148"/>
                </a:lnTo>
                <a:lnTo>
                  <a:pt x="3028" y="2148"/>
                </a:lnTo>
                <a:lnTo>
                  <a:pt x="3028" y="2150"/>
                </a:lnTo>
                <a:lnTo>
                  <a:pt x="3028" y="2152"/>
                </a:lnTo>
                <a:lnTo>
                  <a:pt x="3028" y="2154"/>
                </a:lnTo>
                <a:lnTo>
                  <a:pt x="3027" y="2156"/>
                </a:lnTo>
                <a:lnTo>
                  <a:pt x="3027" y="2158"/>
                </a:lnTo>
                <a:lnTo>
                  <a:pt x="3027" y="2160"/>
                </a:lnTo>
                <a:lnTo>
                  <a:pt x="3027" y="2162"/>
                </a:lnTo>
                <a:lnTo>
                  <a:pt x="3028" y="2163"/>
                </a:lnTo>
                <a:lnTo>
                  <a:pt x="3030" y="2163"/>
                </a:lnTo>
                <a:lnTo>
                  <a:pt x="3032" y="2165"/>
                </a:lnTo>
                <a:lnTo>
                  <a:pt x="3032" y="2167"/>
                </a:lnTo>
                <a:lnTo>
                  <a:pt x="3036" y="2167"/>
                </a:lnTo>
                <a:lnTo>
                  <a:pt x="3036" y="2165"/>
                </a:lnTo>
                <a:lnTo>
                  <a:pt x="3038" y="2165"/>
                </a:lnTo>
                <a:lnTo>
                  <a:pt x="3040" y="2165"/>
                </a:lnTo>
                <a:lnTo>
                  <a:pt x="3040" y="2167"/>
                </a:lnTo>
                <a:lnTo>
                  <a:pt x="3040" y="2169"/>
                </a:lnTo>
                <a:lnTo>
                  <a:pt x="3040" y="2171"/>
                </a:lnTo>
                <a:lnTo>
                  <a:pt x="3040" y="2173"/>
                </a:lnTo>
                <a:lnTo>
                  <a:pt x="3038" y="2171"/>
                </a:lnTo>
                <a:lnTo>
                  <a:pt x="3036" y="2171"/>
                </a:lnTo>
                <a:lnTo>
                  <a:pt x="3034" y="2171"/>
                </a:lnTo>
                <a:lnTo>
                  <a:pt x="3032" y="2171"/>
                </a:lnTo>
                <a:lnTo>
                  <a:pt x="3032" y="2173"/>
                </a:lnTo>
                <a:lnTo>
                  <a:pt x="3032" y="2175"/>
                </a:lnTo>
                <a:lnTo>
                  <a:pt x="3034" y="2177"/>
                </a:lnTo>
                <a:lnTo>
                  <a:pt x="3036" y="2177"/>
                </a:lnTo>
                <a:lnTo>
                  <a:pt x="3036" y="2179"/>
                </a:lnTo>
                <a:lnTo>
                  <a:pt x="3036" y="2181"/>
                </a:lnTo>
                <a:lnTo>
                  <a:pt x="3034" y="2181"/>
                </a:lnTo>
                <a:lnTo>
                  <a:pt x="3034" y="2183"/>
                </a:lnTo>
                <a:lnTo>
                  <a:pt x="3032" y="2185"/>
                </a:lnTo>
                <a:lnTo>
                  <a:pt x="3032" y="2186"/>
                </a:lnTo>
                <a:lnTo>
                  <a:pt x="3034" y="2186"/>
                </a:lnTo>
                <a:lnTo>
                  <a:pt x="3034" y="2188"/>
                </a:lnTo>
                <a:lnTo>
                  <a:pt x="3034" y="2190"/>
                </a:lnTo>
                <a:lnTo>
                  <a:pt x="3034" y="2192"/>
                </a:lnTo>
                <a:lnTo>
                  <a:pt x="3036" y="2194"/>
                </a:lnTo>
                <a:lnTo>
                  <a:pt x="3038" y="2190"/>
                </a:lnTo>
                <a:lnTo>
                  <a:pt x="3040" y="2190"/>
                </a:lnTo>
                <a:close/>
                <a:moveTo>
                  <a:pt x="3048" y="2142"/>
                </a:moveTo>
                <a:lnTo>
                  <a:pt x="3048" y="2144"/>
                </a:lnTo>
                <a:lnTo>
                  <a:pt x="3046" y="2144"/>
                </a:lnTo>
                <a:lnTo>
                  <a:pt x="3044" y="2144"/>
                </a:lnTo>
                <a:lnTo>
                  <a:pt x="3040" y="2148"/>
                </a:lnTo>
                <a:lnTo>
                  <a:pt x="3038" y="2148"/>
                </a:lnTo>
                <a:lnTo>
                  <a:pt x="3038" y="2146"/>
                </a:lnTo>
                <a:lnTo>
                  <a:pt x="3036" y="2142"/>
                </a:lnTo>
                <a:lnTo>
                  <a:pt x="3038" y="2142"/>
                </a:lnTo>
                <a:lnTo>
                  <a:pt x="3040" y="2142"/>
                </a:lnTo>
                <a:lnTo>
                  <a:pt x="3042" y="2142"/>
                </a:lnTo>
                <a:lnTo>
                  <a:pt x="3042" y="2140"/>
                </a:lnTo>
                <a:lnTo>
                  <a:pt x="3042" y="2138"/>
                </a:lnTo>
                <a:lnTo>
                  <a:pt x="3044" y="2137"/>
                </a:lnTo>
                <a:lnTo>
                  <a:pt x="3046" y="2138"/>
                </a:lnTo>
                <a:lnTo>
                  <a:pt x="3048" y="2140"/>
                </a:lnTo>
                <a:lnTo>
                  <a:pt x="3048" y="2142"/>
                </a:lnTo>
                <a:close/>
                <a:moveTo>
                  <a:pt x="2919" y="2135"/>
                </a:moveTo>
                <a:lnTo>
                  <a:pt x="2917" y="2137"/>
                </a:lnTo>
                <a:lnTo>
                  <a:pt x="2917" y="2138"/>
                </a:lnTo>
                <a:lnTo>
                  <a:pt x="2915" y="2140"/>
                </a:lnTo>
                <a:lnTo>
                  <a:pt x="2913" y="2142"/>
                </a:lnTo>
                <a:lnTo>
                  <a:pt x="2911" y="2140"/>
                </a:lnTo>
                <a:lnTo>
                  <a:pt x="2911" y="2142"/>
                </a:lnTo>
                <a:lnTo>
                  <a:pt x="2909" y="2142"/>
                </a:lnTo>
                <a:lnTo>
                  <a:pt x="2907" y="2142"/>
                </a:lnTo>
                <a:lnTo>
                  <a:pt x="2906" y="2142"/>
                </a:lnTo>
                <a:lnTo>
                  <a:pt x="2904" y="2142"/>
                </a:lnTo>
                <a:lnTo>
                  <a:pt x="2902" y="2140"/>
                </a:lnTo>
                <a:lnTo>
                  <a:pt x="2902" y="2138"/>
                </a:lnTo>
                <a:lnTo>
                  <a:pt x="2906" y="2138"/>
                </a:lnTo>
                <a:lnTo>
                  <a:pt x="2906" y="2137"/>
                </a:lnTo>
                <a:lnTo>
                  <a:pt x="2906" y="2135"/>
                </a:lnTo>
                <a:lnTo>
                  <a:pt x="2904" y="2133"/>
                </a:lnTo>
                <a:lnTo>
                  <a:pt x="2904" y="2131"/>
                </a:lnTo>
                <a:lnTo>
                  <a:pt x="2906" y="2131"/>
                </a:lnTo>
                <a:lnTo>
                  <a:pt x="2907" y="2131"/>
                </a:lnTo>
                <a:lnTo>
                  <a:pt x="2909" y="2133"/>
                </a:lnTo>
                <a:lnTo>
                  <a:pt x="2909" y="2135"/>
                </a:lnTo>
                <a:lnTo>
                  <a:pt x="2911" y="2135"/>
                </a:lnTo>
                <a:lnTo>
                  <a:pt x="2913" y="2135"/>
                </a:lnTo>
                <a:lnTo>
                  <a:pt x="2911" y="2133"/>
                </a:lnTo>
                <a:lnTo>
                  <a:pt x="2913" y="2131"/>
                </a:lnTo>
                <a:lnTo>
                  <a:pt x="2913" y="2129"/>
                </a:lnTo>
                <a:lnTo>
                  <a:pt x="2913" y="2127"/>
                </a:lnTo>
                <a:lnTo>
                  <a:pt x="2915" y="2129"/>
                </a:lnTo>
                <a:lnTo>
                  <a:pt x="2919" y="2131"/>
                </a:lnTo>
                <a:lnTo>
                  <a:pt x="2919" y="2133"/>
                </a:lnTo>
                <a:lnTo>
                  <a:pt x="2919" y="2135"/>
                </a:lnTo>
                <a:close/>
                <a:moveTo>
                  <a:pt x="3065" y="2125"/>
                </a:moveTo>
                <a:lnTo>
                  <a:pt x="3063" y="2127"/>
                </a:lnTo>
                <a:lnTo>
                  <a:pt x="3061" y="2125"/>
                </a:lnTo>
                <a:lnTo>
                  <a:pt x="3059" y="2125"/>
                </a:lnTo>
                <a:lnTo>
                  <a:pt x="3059" y="2127"/>
                </a:lnTo>
                <a:lnTo>
                  <a:pt x="3057" y="2129"/>
                </a:lnTo>
                <a:lnTo>
                  <a:pt x="3055" y="2131"/>
                </a:lnTo>
                <a:lnTo>
                  <a:pt x="3055" y="2133"/>
                </a:lnTo>
                <a:lnTo>
                  <a:pt x="3053" y="2133"/>
                </a:lnTo>
                <a:lnTo>
                  <a:pt x="3052" y="2133"/>
                </a:lnTo>
                <a:lnTo>
                  <a:pt x="3053" y="2131"/>
                </a:lnTo>
                <a:lnTo>
                  <a:pt x="3055" y="2129"/>
                </a:lnTo>
                <a:lnTo>
                  <a:pt x="3055" y="2127"/>
                </a:lnTo>
                <a:lnTo>
                  <a:pt x="3057" y="2127"/>
                </a:lnTo>
                <a:lnTo>
                  <a:pt x="3057" y="2125"/>
                </a:lnTo>
                <a:lnTo>
                  <a:pt x="3059" y="2123"/>
                </a:lnTo>
                <a:lnTo>
                  <a:pt x="3061" y="2123"/>
                </a:lnTo>
                <a:lnTo>
                  <a:pt x="3063" y="2123"/>
                </a:lnTo>
                <a:lnTo>
                  <a:pt x="3065" y="2125"/>
                </a:lnTo>
                <a:close/>
                <a:moveTo>
                  <a:pt x="2917" y="2281"/>
                </a:moveTo>
                <a:lnTo>
                  <a:pt x="2915" y="2281"/>
                </a:lnTo>
                <a:lnTo>
                  <a:pt x="2913" y="2282"/>
                </a:lnTo>
                <a:lnTo>
                  <a:pt x="2911" y="2282"/>
                </a:lnTo>
                <a:lnTo>
                  <a:pt x="2909" y="2282"/>
                </a:lnTo>
                <a:lnTo>
                  <a:pt x="2909" y="2284"/>
                </a:lnTo>
                <a:lnTo>
                  <a:pt x="2907" y="2286"/>
                </a:lnTo>
                <a:lnTo>
                  <a:pt x="2907" y="2284"/>
                </a:lnTo>
                <a:lnTo>
                  <a:pt x="2907" y="2282"/>
                </a:lnTo>
                <a:lnTo>
                  <a:pt x="2906" y="2282"/>
                </a:lnTo>
                <a:lnTo>
                  <a:pt x="2906" y="2281"/>
                </a:lnTo>
                <a:lnTo>
                  <a:pt x="2904" y="2279"/>
                </a:lnTo>
                <a:lnTo>
                  <a:pt x="2902" y="2281"/>
                </a:lnTo>
                <a:lnTo>
                  <a:pt x="2904" y="2282"/>
                </a:lnTo>
                <a:lnTo>
                  <a:pt x="2904" y="2284"/>
                </a:lnTo>
                <a:lnTo>
                  <a:pt x="2902" y="2284"/>
                </a:lnTo>
                <a:lnTo>
                  <a:pt x="2900" y="2284"/>
                </a:lnTo>
                <a:lnTo>
                  <a:pt x="2898" y="2284"/>
                </a:lnTo>
                <a:lnTo>
                  <a:pt x="2896" y="2286"/>
                </a:lnTo>
                <a:lnTo>
                  <a:pt x="2898" y="2288"/>
                </a:lnTo>
                <a:lnTo>
                  <a:pt x="2900" y="2286"/>
                </a:lnTo>
                <a:lnTo>
                  <a:pt x="2900" y="2288"/>
                </a:lnTo>
                <a:lnTo>
                  <a:pt x="2902" y="2286"/>
                </a:lnTo>
                <a:lnTo>
                  <a:pt x="2904" y="2288"/>
                </a:lnTo>
                <a:lnTo>
                  <a:pt x="2904" y="2290"/>
                </a:lnTo>
                <a:lnTo>
                  <a:pt x="2902" y="2292"/>
                </a:lnTo>
                <a:lnTo>
                  <a:pt x="2902" y="2294"/>
                </a:lnTo>
                <a:lnTo>
                  <a:pt x="2904" y="2296"/>
                </a:lnTo>
                <a:lnTo>
                  <a:pt x="2904" y="2298"/>
                </a:lnTo>
                <a:lnTo>
                  <a:pt x="2906" y="2298"/>
                </a:lnTo>
                <a:lnTo>
                  <a:pt x="2907" y="2300"/>
                </a:lnTo>
                <a:lnTo>
                  <a:pt x="2907" y="2298"/>
                </a:lnTo>
                <a:lnTo>
                  <a:pt x="2909" y="2298"/>
                </a:lnTo>
                <a:lnTo>
                  <a:pt x="2911" y="2298"/>
                </a:lnTo>
                <a:lnTo>
                  <a:pt x="2909" y="2300"/>
                </a:lnTo>
                <a:lnTo>
                  <a:pt x="2909" y="2302"/>
                </a:lnTo>
                <a:lnTo>
                  <a:pt x="2907" y="2302"/>
                </a:lnTo>
                <a:lnTo>
                  <a:pt x="2906" y="2304"/>
                </a:lnTo>
                <a:lnTo>
                  <a:pt x="2907" y="2306"/>
                </a:lnTo>
                <a:lnTo>
                  <a:pt x="2909" y="2306"/>
                </a:lnTo>
                <a:lnTo>
                  <a:pt x="2911" y="2307"/>
                </a:lnTo>
                <a:lnTo>
                  <a:pt x="2913" y="2309"/>
                </a:lnTo>
                <a:lnTo>
                  <a:pt x="2915" y="2309"/>
                </a:lnTo>
                <a:lnTo>
                  <a:pt x="2915" y="2311"/>
                </a:lnTo>
                <a:lnTo>
                  <a:pt x="2917" y="2311"/>
                </a:lnTo>
                <a:lnTo>
                  <a:pt x="2917" y="2315"/>
                </a:lnTo>
                <a:lnTo>
                  <a:pt x="2915" y="2315"/>
                </a:lnTo>
                <a:lnTo>
                  <a:pt x="2913" y="2313"/>
                </a:lnTo>
                <a:lnTo>
                  <a:pt x="2911" y="2313"/>
                </a:lnTo>
                <a:lnTo>
                  <a:pt x="2909" y="2311"/>
                </a:lnTo>
                <a:lnTo>
                  <a:pt x="2907" y="2311"/>
                </a:lnTo>
                <a:lnTo>
                  <a:pt x="2907" y="2313"/>
                </a:lnTo>
                <a:lnTo>
                  <a:pt x="2906" y="2313"/>
                </a:lnTo>
                <a:lnTo>
                  <a:pt x="2904" y="2315"/>
                </a:lnTo>
                <a:lnTo>
                  <a:pt x="2906" y="2317"/>
                </a:lnTo>
                <a:lnTo>
                  <a:pt x="2906" y="2319"/>
                </a:lnTo>
                <a:lnTo>
                  <a:pt x="2907" y="2319"/>
                </a:lnTo>
                <a:lnTo>
                  <a:pt x="2911" y="2317"/>
                </a:lnTo>
                <a:lnTo>
                  <a:pt x="2913" y="2319"/>
                </a:lnTo>
                <a:lnTo>
                  <a:pt x="2915" y="2321"/>
                </a:lnTo>
                <a:lnTo>
                  <a:pt x="2917" y="2323"/>
                </a:lnTo>
                <a:lnTo>
                  <a:pt x="2919" y="2323"/>
                </a:lnTo>
                <a:lnTo>
                  <a:pt x="2921" y="2321"/>
                </a:lnTo>
                <a:lnTo>
                  <a:pt x="2919" y="2319"/>
                </a:lnTo>
                <a:lnTo>
                  <a:pt x="2919" y="2317"/>
                </a:lnTo>
                <a:lnTo>
                  <a:pt x="2921" y="2319"/>
                </a:lnTo>
                <a:lnTo>
                  <a:pt x="2923" y="2317"/>
                </a:lnTo>
                <a:lnTo>
                  <a:pt x="2925" y="2319"/>
                </a:lnTo>
                <a:lnTo>
                  <a:pt x="2927" y="2319"/>
                </a:lnTo>
                <a:lnTo>
                  <a:pt x="2929" y="2321"/>
                </a:lnTo>
                <a:lnTo>
                  <a:pt x="2931" y="2321"/>
                </a:lnTo>
                <a:lnTo>
                  <a:pt x="2931" y="2323"/>
                </a:lnTo>
                <a:lnTo>
                  <a:pt x="2931" y="2319"/>
                </a:lnTo>
                <a:lnTo>
                  <a:pt x="2932" y="2319"/>
                </a:lnTo>
                <a:lnTo>
                  <a:pt x="2934" y="2321"/>
                </a:lnTo>
                <a:lnTo>
                  <a:pt x="2934" y="2317"/>
                </a:lnTo>
                <a:lnTo>
                  <a:pt x="2932" y="2315"/>
                </a:lnTo>
                <a:lnTo>
                  <a:pt x="2931" y="2315"/>
                </a:lnTo>
                <a:lnTo>
                  <a:pt x="2931" y="2311"/>
                </a:lnTo>
                <a:lnTo>
                  <a:pt x="2929" y="2311"/>
                </a:lnTo>
                <a:lnTo>
                  <a:pt x="2927" y="2313"/>
                </a:lnTo>
                <a:lnTo>
                  <a:pt x="2925" y="2313"/>
                </a:lnTo>
                <a:lnTo>
                  <a:pt x="2925" y="2311"/>
                </a:lnTo>
                <a:lnTo>
                  <a:pt x="2927" y="2311"/>
                </a:lnTo>
                <a:lnTo>
                  <a:pt x="2929" y="2309"/>
                </a:lnTo>
                <a:lnTo>
                  <a:pt x="2929" y="2307"/>
                </a:lnTo>
                <a:lnTo>
                  <a:pt x="2932" y="2309"/>
                </a:lnTo>
                <a:lnTo>
                  <a:pt x="2932" y="2311"/>
                </a:lnTo>
                <a:lnTo>
                  <a:pt x="2934" y="2309"/>
                </a:lnTo>
                <a:lnTo>
                  <a:pt x="2936" y="2309"/>
                </a:lnTo>
                <a:lnTo>
                  <a:pt x="2938" y="2307"/>
                </a:lnTo>
                <a:lnTo>
                  <a:pt x="2936" y="2307"/>
                </a:lnTo>
                <a:lnTo>
                  <a:pt x="2936" y="2306"/>
                </a:lnTo>
                <a:lnTo>
                  <a:pt x="2936" y="2304"/>
                </a:lnTo>
                <a:lnTo>
                  <a:pt x="2934" y="2302"/>
                </a:lnTo>
                <a:lnTo>
                  <a:pt x="2936" y="2300"/>
                </a:lnTo>
                <a:lnTo>
                  <a:pt x="2938" y="2300"/>
                </a:lnTo>
                <a:lnTo>
                  <a:pt x="2940" y="2300"/>
                </a:lnTo>
                <a:lnTo>
                  <a:pt x="2940" y="2298"/>
                </a:lnTo>
                <a:lnTo>
                  <a:pt x="2942" y="2298"/>
                </a:lnTo>
                <a:lnTo>
                  <a:pt x="2942" y="2296"/>
                </a:lnTo>
                <a:lnTo>
                  <a:pt x="2944" y="2296"/>
                </a:lnTo>
                <a:lnTo>
                  <a:pt x="2944" y="2298"/>
                </a:lnTo>
                <a:lnTo>
                  <a:pt x="2944" y="2302"/>
                </a:lnTo>
                <a:lnTo>
                  <a:pt x="2946" y="2304"/>
                </a:lnTo>
                <a:lnTo>
                  <a:pt x="2946" y="2306"/>
                </a:lnTo>
                <a:lnTo>
                  <a:pt x="2948" y="2307"/>
                </a:lnTo>
                <a:lnTo>
                  <a:pt x="2948" y="2309"/>
                </a:lnTo>
                <a:lnTo>
                  <a:pt x="2948" y="2311"/>
                </a:lnTo>
                <a:lnTo>
                  <a:pt x="2950" y="2313"/>
                </a:lnTo>
                <a:lnTo>
                  <a:pt x="2950" y="2315"/>
                </a:lnTo>
                <a:lnTo>
                  <a:pt x="2948" y="2317"/>
                </a:lnTo>
                <a:lnTo>
                  <a:pt x="2950" y="2319"/>
                </a:lnTo>
                <a:lnTo>
                  <a:pt x="2952" y="2317"/>
                </a:lnTo>
                <a:lnTo>
                  <a:pt x="2952" y="2319"/>
                </a:lnTo>
                <a:lnTo>
                  <a:pt x="2954" y="2317"/>
                </a:lnTo>
                <a:lnTo>
                  <a:pt x="2954" y="2315"/>
                </a:lnTo>
                <a:lnTo>
                  <a:pt x="2956" y="2315"/>
                </a:lnTo>
                <a:lnTo>
                  <a:pt x="2957" y="2317"/>
                </a:lnTo>
                <a:lnTo>
                  <a:pt x="2957" y="2315"/>
                </a:lnTo>
                <a:lnTo>
                  <a:pt x="2959" y="2313"/>
                </a:lnTo>
                <a:lnTo>
                  <a:pt x="2959" y="2311"/>
                </a:lnTo>
                <a:lnTo>
                  <a:pt x="2959" y="2309"/>
                </a:lnTo>
                <a:lnTo>
                  <a:pt x="2961" y="2309"/>
                </a:lnTo>
                <a:lnTo>
                  <a:pt x="2961" y="2307"/>
                </a:lnTo>
                <a:lnTo>
                  <a:pt x="2961" y="2306"/>
                </a:lnTo>
                <a:lnTo>
                  <a:pt x="2961" y="2304"/>
                </a:lnTo>
                <a:lnTo>
                  <a:pt x="2961" y="2302"/>
                </a:lnTo>
                <a:lnTo>
                  <a:pt x="2965" y="2300"/>
                </a:lnTo>
                <a:lnTo>
                  <a:pt x="2965" y="2302"/>
                </a:lnTo>
                <a:lnTo>
                  <a:pt x="2967" y="2304"/>
                </a:lnTo>
                <a:lnTo>
                  <a:pt x="2969" y="2304"/>
                </a:lnTo>
                <a:lnTo>
                  <a:pt x="2971" y="2304"/>
                </a:lnTo>
                <a:lnTo>
                  <a:pt x="2973" y="2306"/>
                </a:lnTo>
                <a:lnTo>
                  <a:pt x="2971" y="2307"/>
                </a:lnTo>
                <a:lnTo>
                  <a:pt x="2969" y="2307"/>
                </a:lnTo>
                <a:lnTo>
                  <a:pt x="2965" y="2307"/>
                </a:lnTo>
                <a:lnTo>
                  <a:pt x="2963" y="2307"/>
                </a:lnTo>
                <a:lnTo>
                  <a:pt x="2965" y="2309"/>
                </a:lnTo>
                <a:lnTo>
                  <a:pt x="2967" y="2311"/>
                </a:lnTo>
                <a:lnTo>
                  <a:pt x="2965" y="2311"/>
                </a:lnTo>
                <a:lnTo>
                  <a:pt x="2961" y="2313"/>
                </a:lnTo>
                <a:lnTo>
                  <a:pt x="2963" y="2315"/>
                </a:lnTo>
                <a:lnTo>
                  <a:pt x="2965" y="2315"/>
                </a:lnTo>
                <a:lnTo>
                  <a:pt x="2965" y="2317"/>
                </a:lnTo>
                <a:lnTo>
                  <a:pt x="2963" y="2317"/>
                </a:lnTo>
                <a:lnTo>
                  <a:pt x="2961" y="2317"/>
                </a:lnTo>
                <a:lnTo>
                  <a:pt x="2961" y="2319"/>
                </a:lnTo>
                <a:lnTo>
                  <a:pt x="2959" y="2321"/>
                </a:lnTo>
                <a:lnTo>
                  <a:pt x="2959" y="2323"/>
                </a:lnTo>
                <a:lnTo>
                  <a:pt x="2961" y="2323"/>
                </a:lnTo>
                <a:lnTo>
                  <a:pt x="2961" y="2325"/>
                </a:lnTo>
                <a:lnTo>
                  <a:pt x="2961" y="2327"/>
                </a:lnTo>
                <a:lnTo>
                  <a:pt x="2963" y="2325"/>
                </a:lnTo>
                <a:lnTo>
                  <a:pt x="2965" y="2325"/>
                </a:lnTo>
                <a:lnTo>
                  <a:pt x="2967" y="2323"/>
                </a:lnTo>
                <a:lnTo>
                  <a:pt x="2969" y="2325"/>
                </a:lnTo>
                <a:lnTo>
                  <a:pt x="2967" y="2327"/>
                </a:lnTo>
                <a:lnTo>
                  <a:pt x="2969" y="2327"/>
                </a:lnTo>
                <a:lnTo>
                  <a:pt x="2969" y="2329"/>
                </a:lnTo>
                <a:lnTo>
                  <a:pt x="2971" y="2329"/>
                </a:lnTo>
                <a:lnTo>
                  <a:pt x="2973" y="2329"/>
                </a:lnTo>
                <a:lnTo>
                  <a:pt x="2975" y="2329"/>
                </a:lnTo>
                <a:lnTo>
                  <a:pt x="2975" y="2330"/>
                </a:lnTo>
                <a:lnTo>
                  <a:pt x="2977" y="2330"/>
                </a:lnTo>
                <a:lnTo>
                  <a:pt x="2979" y="2330"/>
                </a:lnTo>
                <a:lnTo>
                  <a:pt x="2979" y="2332"/>
                </a:lnTo>
                <a:lnTo>
                  <a:pt x="2977" y="2334"/>
                </a:lnTo>
                <a:lnTo>
                  <a:pt x="2975" y="2336"/>
                </a:lnTo>
                <a:lnTo>
                  <a:pt x="2975" y="2338"/>
                </a:lnTo>
                <a:lnTo>
                  <a:pt x="2973" y="2338"/>
                </a:lnTo>
                <a:lnTo>
                  <a:pt x="2971" y="2338"/>
                </a:lnTo>
                <a:lnTo>
                  <a:pt x="2973" y="2336"/>
                </a:lnTo>
                <a:lnTo>
                  <a:pt x="2971" y="2336"/>
                </a:lnTo>
                <a:lnTo>
                  <a:pt x="2971" y="2338"/>
                </a:lnTo>
                <a:lnTo>
                  <a:pt x="2969" y="2338"/>
                </a:lnTo>
                <a:lnTo>
                  <a:pt x="2967" y="2338"/>
                </a:lnTo>
                <a:lnTo>
                  <a:pt x="2965" y="2336"/>
                </a:lnTo>
                <a:lnTo>
                  <a:pt x="2963" y="2336"/>
                </a:lnTo>
                <a:lnTo>
                  <a:pt x="2961" y="2336"/>
                </a:lnTo>
                <a:lnTo>
                  <a:pt x="2959" y="2334"/>
                </a:lnTo>
                <a:lnTo>
                  <a:pt x="2957" y="2332"/>
                </a:lnTo>
                <a:lnTo>
                  <a:pt x="2957" y="2334"/>
                </a:lnTo>
                <a:lnTo>
                  <a:pt x="2957" y="2336"/>
                </a:lnTo>
                <a:lnTo>
                  <a:pt x="2959" y="2336"/>
                </a:lnTo>
                <a:lnTo>
                  <a:pt x="2957" y="2338"/>
                </a:lnTo>
                <a:lnTo>
                  <a:pt x="2956" y="2340"/>
                </a:lnTo>
                <a:lnTo>
                  <a:pt x="2954" y="2340"/>
                </a:lnTo>
                <a:lnTo>
                  <a:pt x="2954" y="2342"/>
                </a:lnTo>
                <a:lnTo>
                  <a:pt x="2952" y="2344"/>
                </a:lnTo>
                <a:lnTo>
                  <a:pt x="2952" y="2346"/>
                </a:lnTo>
                <a:lnTo>
                  <a:pt x="2950" y="2344"/>
                </a:lnTo>
                <a:lnTo>
                  <a:pt x="2948" y="2346"/>
                </a:lnTo>
                <a:lnTo>
                  <a:pt x="2948" y="2348"/>
                </a:lnTo>
                <a:lnTo>
                  <a:pt x="2948" y="2350"/>
                </a:lnTo>
                <a:lnTo>
                  <a:pt x="2946" y="2350"/>
                </a:lnTo>
                <a:lnTo>
                  <a:pt x="2948" y="2354"/>
                </a:lnTo>
                <a:lnTo>
                  <a:pt x="2946" y="2354"/>
                </a:lnTo>
                <a:lnTo>
                  <a:pt x="2944" y="2354"/>
                </a:lnTo>
                <a:lnTo>
                  <a:pt x="2942" y="2355"/>
                </a:lnTo>
                <a:lnTo>
                  <a:pt x="2940" y="2355"/>
                </a:lnTo>
                <a:lnTo>
                  <a:pt x="2942" y="2359"/>
                </a:lnTo>
                <a:lnTo>
                  <a:pt x="2940" y="2361"/>
                </a:lnTo>
                <a:lnTo>
                  <a:pt x="2938" y="2361"/>
                </a:lnTo>
                <a:lnTo>
                  <a:pt x="2936" y="2359"/>
                </a:lnTo>
                <a:lnTo>
                  <a:pt x="2934" y="2357"/>
                </a:lnTo>
                <a:lnTo>
                  <a:pt x="2934" y="2359"/>
                </a:lnTo>
                <a:lnTo>
                  <a:pt x="2932" y="2361"/>
                </a:lnTo>
                <a:lnTo>
                  <a:pt x="2931" y="2361"/>
                </a:lnTo>
                <a:lnTo>
                  <a:pt x="2929" y="2361"/>
                </a:lnTo>
                <a:lnTo>
                  <a:pt x="2927" y="2361"/>
                </a:lnTo>
                <a:lnTo>
                  <a:pt x="2925" y="2363"/>
                </a:lnTo>
                <a:lnTo>
                  <a:pt x="2925" y="2361"/>
                </a:lnTo>
                <a:lnTo>
                  <a:pt x="2923" y="2361"/>
                </a:lnTo>
                <a:lnTo>
                  <a:pt x="2925" y="2363"/>
                </a:lnTo>
                <a:lnTo>
                  <a:pt x="2923" y="2363"/>
                </a:lnTo>
                <a:lnTo>
                  <a:pt x="2921" y="2363"/>
                </a:lnTo>
                <a:lnTo>
                  <a:pt x="2919" y="2363"/>
                </a:lnTo>
                <a:lnTo>
                  <a:pt x="2917" y="2365"/>
                </a:lnTo>
                <a:lnTo>
                  <a:pt x="2919" y="2365"/>
                </a:lnTo>
                <a:lnTo>
                  <a:pt x="2921" y="2367"/>
                </a:lnTo>
                <a:lnTo>
                  <a:pt x="2921" y="2369"/>
                </a:lnTo>
                <a:lnTo>
                  <a:pt x="2919" y="2371"/>
                </a:lnTo>
                <a:lnTo>
                  <a:pt x="2917" y="2371"/>
                </a:lnTo>
                <a:lnTo>
                  <a:pt x="2917" y="2373"/>
                </a:lnTo>
                <a:lnTo>
                  <a:pt x="2919" y="2371"/>
                </a:lnTo>
                <a:lnTo>
                  <a:pt x="2921" y="2373"/>
                </a:lnTo>
                <a:lnTo>
                  <a:pt x="2923" y="2375"/>
                </a:lnTo>
                <a:lnTo>
                  <a:pt x="2925" y="2373"/>
                </a:lnTo>
                <a:lnTo>
                  <a:pt x="2929" y="2375"/>
                </a:lnTo>
                <a:lnTo>
                  <a:pt x="2931" y="2375"/>
                </a:lnTo>
                <a:lnTo>
                  <a:pt x="2932" y="2375"/>
                </a:lnTo>
                <a:lnTo>
                  <a:pt x="2934" y="2373"/>
                </a:lnTo>
                <a:lnTo>
                  <a:pt x="2936" y="2373"/>
                </a:lnTo>
                <a:lnTo>
                  <a:pt x="2936" y="2375"/>
                </a:lnTo>
                <a:lnTo>
                  <a:pt x="2938" y="2377"/>
                </a:lnTo>
                <a:lnTo>
                  <a:pt x="2940" y="2375"/>
                </a:lnTo>
                <a:lnTo>
                  <a:pt x="2940" y="2377"/>
                </a:lnTo>
                <a:lnTo>
                  <a:pt x="2942" y="2377"/>
                </a:lnTo>
                <a:lnTo>
                  <a:pt x="2944" y="2378"/>
                </a:lnTo>
                <a:lnTo>
                  <a:pt x="2944" y="2380"/>
                </a:lnTo>
                <a:lnTo>
                  <a:pt x="2946" y="2380"/>
                </a:lnTo>
                <a:lnTo>
                  <a:pt x="2948" y="2380"/>
                </a:lnTo>
                <a:lnTo>
                  <a:pt x="2950" y="2380"/>
                </a:lnTo>
                <a:lnTo>
                  <a:pt x="2952" y="2380"/>
                </a:lnTo>
                <a:lnTo>
                  <a:pt x="2952" y="2382"/>
                </a:lnTo>
                <a:lnTo>
                  <a:pt x="2952" y="2384"/>
                </a:lnTo>
                <a:lnTo>
                  <a:pt x="2954" y="2384"/>
                </a:lnTo>
                <a:lnTo>
                  <a:pt x="2954" y="2382"/>
                </a:lnTo>
                <a:lnTo>
                  <a:pt x="2956" y="2382"/>
                </a:lnTo>
                <a:lnTo>
                  <a:pt x="2957" y="2382"/>
                </a:lnTo>
                <a:lnTo>
                  <a:pt x="2957" y="2384"/>
                </a:lnTo>
                <a:lnTo>
                  <a:pt x="2956" y="2384"/>
                </a:lnTo>
                <a:lnTo>
                  <a:pt x="2957" y="2386"/>
                </a:lnTo>
                <a:lnTo>
                  <a:pt x="2959" y="2388"/>
                </a:lnTo>
                <a:lnTo>
                  <a:pt x="2961" y="2390"/>
                </a:lnTo>
                <a:lnTo>
                  <a:pt x="2963" y="2390"/>
                </a:lnTo>
                <a:lnTo>
                  <a:pt x="2965" y="2392"/>
                </a:lnTo>
                <a:lnTo>
                  <a:pt x="2965" y="2394"/>
                </a:lnTo>
                <a:lnTo>
                  <a:pt x="2961" y="2394"/>
                </a:lnTo>
                <a:lnTo>
                  <a:pt x="2959" y="2394"/>
                </a:lnTo>
                <a:lnTo>
                  <a:pt x="2957" y="2394"/>
                </a:lnTo>
                <a:lnTo>
                  <a:pt x="2956" y="2396"/>
                </a:lnTo>
                <a:lnTo>
                  <a:pt x="2954" y="2396"/>
                </a:lnTo>
                <a:lnTo>
                  <a:pt x="2952" y="2398"/>
                </a:lnTo>
                <a:lnTo>
                  <a:pt x="2950" y="2396"/>
                </a:lnTo>
                <a:lnTo>
                  <a:pt x="2950" y="2392"/>
                </a:lnTo>
                <a:lnTo>
                  <a:pt x="2946" y="2394"/>
                </a:lnTo>
                <a:lnTo>
                  <a:pt x="2948" y="2390"/>
                </a:lnTo>
                <a:lnTo>
                  <a:pt x="2946" y="2390"/>
                </a:lnTo>
                <a:lnTo>
                  <a:pt x="2946" y="2388"/>
                </a:lnTo>
                <a:lnTo>
                  <a:pt x="2944" y="2388"/>
                </a:lnTo>
                <a:lnTo>
                  <a:pt x="2942" y="2388"/>
                </a:lnTo>
                <a:lnTo>
                  <a:pt x="2940" y="2388"/>
                </a:lnTo>
                <a:lnTo>
                  <a:pt x="2938" y="2388"/>
                </a:lnTo>
                <a:lnTo>
                  <a:pt x="2936" y="2388"/>
                </a:lnTo>
                <a:lnTo>
                  <a:pt x="2934" y="2388"/>
                </a:lnTo>
                <a:lnTo>
                  <a:pt x="2932" y="2390"/>
                </a:lnTo>
                <a:lnTo>
                  <a:pt x="2931" y="2392"/>
                </a:lnTo>
                <a:lnTo>
                  <a:pt x="2929" y="2394"/>
                </a:lnTo>
                <a:lnTo>
                  <a:pt x="2931" y="2396"/>
                </a:lnTo>
                <a:lnTo>
                  <a:pt x="2929" y="2398"/>
                </a:lnTo>
                <a:lnTo>
                  <a:pt x="2927" y="2400"/>
                </a:lnTo>
                <a:lnTo>
                  <a:pt x="2927" y="2402"/>
                </a:lnTo>
                <a:lnTo>
                  <a:pt x="2929" y="2403"/>
                </a:lnTo>
                <a:lnTo>
                  <a:pt x="2927" y="2403"/>
                </a:lnTo>
                <a:lnTo>
                  <a:pt x="2925" y="2405"/>
                </a:lnTo>
                <a:lnTo>
                  <a:pt x="2923" y="2407"/>
                </a:lnTo>
                <a:lnTo>
                  <a:pt x="2923" y="2409"/>
                </a:lnTo>
                <a:lnTo>
                  <a:pt x="2923" y="2411"/>
                </a:lnTo>
                <a:lnTo>
                  <a:pt x="2921" y="2413"/>
                </a:lnTo>
                <a:lnTo>
                  <a:pt x="2921" y="2411"/>
                </a:lnTo>
                <a:lnTo>
                  <a:pt x="2921" y="2407"/>
                </a:lnTo>
                <a:lnTo>
                  <a:pt x="2921" y="2405"/>
                </a:lnTo>
                <a:lnTo>
                  <a:pt x="2921" y="2403"/>
                </a:lnTo>
                <a:lnTo>
                  <a:pt x="2923" y="2402"/>
                </a:lnTo>
                <a:lnTo>
                  <a:pt x="2921" y="2400"/>
                </a:lnTo>
                <a:lnTo>
                  <a:pt x="2921" y="2398"/>
                </a:lnTo>
                <a:lnTo>
                  <a:pt x="2919" y="2396"/>
                </a:lnTo>
                <a:lnTo>
                  <a:pt x="2917" y="2396"/>
                </a:lnTo>
                <a:lnTo>
                  <a:pt x="2917" y="2394"/>
                </a:lnTo>
                <a:lnTo>
                  <a:pt x="2919" y="2392"/>
                </a:lnTo>
                <a:lnTo>
                  <a:pt x="2921" y="2392"/>
                </a:lnTo>
                <a:lnTo>
                  <a:pt x="2923" y="2394"/>
                </a:lnTo>
                <a:lnTo>
                  <a:pt x="2923" y="2392"/>
                </a:lnTo>
                <a:lnTo>
                  <a:pt x="2923" y="2390"/>
                </a:lnTo>
                <a:lnTo>
                  <a:pt x="2921" y="2390"/>
                </a:lnTo>
                <a:lnTo>
                  <a:pt x="2919" y="2390"/>
                </a:lnTo>
                <a:lnTo>
                  <a:pt x="2917" y="2390"/>
                </a:lnTo>
                <a:lnTo>
                  <a:pt x="2915" y="2390"/>
                </a:lnTo>
                <a:lnTo>
                  <a:pt x="2915" y="2392"/>
                </a:lnTo>
                <a:lnTo>
                  <a:pt x="2913" y="2392"/>
                </a:lnTo>
                <a:lnTo>
                  <a:pt x="2913" y="2394"/>
                </a:lnTo>
                <a:lnTo>
                  <a:pt x="2913" y="2398"/>
                </a:lnTo>
                <a:lnTo>
                  <a:pt x="2911" y="2396"/>
                </a:lnTo>
                <a:lnTo>
                  <a:pt x="2911" y="2394"/>
                </a:lnTo>
                <a:lnTo>
                  <a:pt x="2909" y="2392"/>
                </a:lnTo>
                <a:lnTo>
                  <a:pt x="2909" y="2394"/>
                </a:lnTo>
                <a:lnTo>
                  <a:pt x="2907" y="2394"/>
                </a:lnTo>
                <a:lnTo>
                  <a:pt x="2907" y="2392"/>
                </a:lnTo>
                <a:lnTo>
                  <a:pt x="2906" y="2390"/>
                </a:lnTo>
                <a:lnTo>
                  <a:pt x="2907" y="2388"/>
                </a:lnTo>
                <a:lnTo>
                  <a:pt x="2907" y="2386"/>
                </a:lnTo>
                <a:lnTo>
                  <a:pt x="2909" y="2386"/>
                </a:lnTo>
                <a:lnTo>
                  <a:pt x="2909" y="2384"/>
                </a:lnTo>
                <a:lnTo>
                  <a:pt x="2909" y="2382"/>
                </a:lnTo>
                <a:lnTo>
                  <a:pt x="2909" y="2380"/>
                </a:lnTo>
                <a:lnTo>
                  <a:pt x="2907" y="2380"/>
                </a:lnTo>
                <a:lnTo>
                  <a:pt x="2906" y="2380"/>
                </a:lnTo>
                <a:lnTo>
                  <a:pt x="2904" y="2380"/>
                </a:lnTo>
                <a:lnTo>
                  <a:pt x="2904" y="2378"/>
                </a:lnTo>
                <a:lnTo>
                  <a:pt x="2904" y="2375"/>
                </a:lnTo>
                <a:lnTo>
                  <a:pt x="2902" y="2375"/>
                </a:lnTo>
                <a:lnTo>
                  <a:pt x="2900" y="2375"/>
                </a:lnTo>
                <a:lnTo>
                  <a:pt x="2898" y="2373"/>
                </a:lnTo>
                <a:lnTo>
                  <a:pt x="2898" y="2371"/>
                </a:lnTo>
                <a:lnTo>
                  <a:pt x="2896" y="2371"/>
                </a:lnTo>
                <a:lnTo>
                  <a:pt x="2894" y="2371"/>
                </a:lnTo>
                <a:lnTo>
                  <a:pt x="2892" y="2373"/>
                </a:lnTo>
                <a:lnTo>
                  <a:pt x="2892" y="2371"/>
                </a:lnTo>
                <a:lnTo>
                  <a:pt x="2890" y="2369"/>
                </a:lnTo>
                <a:lnTo>
                  <a:pt x="2894" y="2369"/>
                </a:lnTo>
                <a:lnTo>
                  <a:pt x="2894" y="2365"/>
                </a:lnTo>
                <a:lnTo>
                  <a:pt x="2892" y="2365"/>
                </a:lnTo>
                <a:lnTo>
                  <a:pt x="2890" y="2363"/>
                </a:lnTo>
                <a:lnTo>
                  <a:pt x="2888" y="2361"/>
                </a:lnTo>
                <a:lnTo>
                  <a:pt x="2888" y="2363"/>
                </a:lnTo>
                <a:lnTo>
                  <a:pt x="2886" y="2363"/>
                </a:lnTo>
                <a:lnTo>
                  <a:pt x="2884" y="2363"/>
                </a:lnTo>
                <a:lnTo>
                  <a:pt x="2883" y="2363"/>
                </a:lnTo>
                <a:lnTo>
                  <a:pt x="2881" y="2363"/>
                </a:lnTo>
                <a:lnTo>
                  <a:pt x="2879" y="2363"/>
                </a:lnTo>
                <a:lnTo>
                  <a:pt x="2877" y="2363"/>
                </a:lnTo>
                <a:lnTo>
                  <a:pt x="2875" y="2363"/>
                </a:lnTo>
                <a:lnTo>
                  <a:pt x="2875" y="2361"/>
                </a:lnTo>
                <a:lnTo>
                  <a:pt x="2873" y="2361"/>
                </a:lnTo>
                <a:lnTo>
                  <a:pt x="2871" y="2361"/>
                </a:lnTo>
                <a:lnTo>
                  <a:pt x="2871" y="2359"/>
                </a:lnTo>
                <a:lnTo>
                  <a:pt x="2869" y="2357"/>
                </a:lnTo>
                <a:lnTo>
                  <a:pt x="2867" y="2357"/>
                </a:lnTo>
                <a:lnTo>
                  <a:pt x="2869" y="2359"/>
                </a:lnTo>
                <a:lnTo>
                  <a:pt x="2869" y="2361"/>
                </a:lnTo>
                <a:lnTo>
                  <a:pt x="2867" y="2359"/>
                </a:lnTo>
                <a:lnTo>
                  <a:pt x="2865" y="2359"/>
                </a:lnTo>
                <a:lnTo>
                  <a:pt x="2863" y="2359"/>
                </a:lnTo>
                <a:lnTo>
                  <a:pt x="2863" y="2361"/>
                </a:lnTo>
                <a:lnTo>
                  <a:pt x="2865" y="2361"/>
                </a:lnTo>
                <a:lnTo>
                  <a:pt x="2867" y="2363"/>
                </a:lnTo>
                <a:lnTo>
                  <a:pt x="2867" y="2365"/>
                </a:lnTo>
                <a:lnTo>
                  <a:pt x="2871" y="2365"/>
                </a:lnTo>
                <a:lnTo>
                  <a:pt x="2873" y="2365"/>
                </a:lnTo>
                <a:lnTo>
                  <a:pt x="2875" y="2367"/>
                </a:lnTo>
                <a:lnTo>
                  <a:pt x="2873" y="2369"/>
                </a:lnTo>
                <a:lnTo>
                  <a:pt x="2875" y="2369"/>
                </a:lnTo>
                <a:lnTo>
                  <a:pt x="2877" y="2371"/>
                </a:lnTo>
                <a:lnTo>
                  <a:pt x="2879" y="2371"/>
                </a:lnTo>
                <a:lnTo>
                  <a:pt x="2879" y="2373"/>
                </a:lnTo>
                <a:lnTo>
                  <a:pt x="2881" y="2371"/>
                </a:lnTo>
                <a:lnTo>
                  <a:pt x="2881" y="2373"/>
                </a:lnTo>
                <a:lnTo>
                  <a:pt x="2883" y="2373"/>
                </a:lnTo>
                <a:lnTo>
                  <a:pt x="2884" y="2373"/>
                </a:lnTo>
                <a:lnTo>
                  <a:pt x="2886" y="2373"/>
                </a:lnTo>
                <a:lnTo>
                  <a:pt x="2886" y="2375"/>
                </a:lnTo>
                <a:lnTo>
                  <a:pt x="2888" y="2375"/>
                </a:lnTo>
                <a:lnTo>
                  <a:pt x="2890" y="2375"/>
                </a:lnTo>
                <a:lnTo>
                  <a:pt x="2892" y="2377"/>
                </a:lnTo>
                <a:lnTo>
                  <a:pt x="2890" y="2377"/>
                </a:lnTo>
                <a:lnTo>
                  <a:pt x="2888" y="2380"/>
                </a:lnTo>
                <a:lnTo>
                  <a:pt x="2886" y="2378"/>
                </a:lnTo>
                <a:lnTo>
                  <a:pt x="2884" y="2378"/>
                </a:lnTo>
                <a:lnTo>
                  <a:pt x="2883" y="2380"/>
                </a:lnTo>
                <a:lnTo>
                  <a:pt x="2884" y="2380"/>
                </a:lnTo>
                <a:lnTo>
                  <a:pt x="2886" y="2382"/>
                </a:lnTo>
                <a:lnTo>
                  <a:pt x="2886" y="2384"/>
                </a:lnTo>
                <a:lnTo>
                  <a:pt x="2884" y="2384"/>
                </a:lnTo>
                <a:lnTo>
                  <a:pt x="2884" y="2386"/>
                </a:lnTo>
                <a:lnTo>
                  <a:pt x="2886" y="2388"/>
                </a:lnTo>
                <a:lnTo>
                  <a:pt x="2888" y="2390"/>
                </a:lnTo>
                <a:lnTo>
                  <a:pt x="2890" y="2390"/>
                </a:lnTo>
                <a:lnTo>
                  <a:pt x="2890" y="2394"/>
                </a:lnTo>
                <a:lnTo>
                  <a:pt x="2890" y="2396"/>
                </a:lnTo>
                <a:lnTo>
                  <a:pt x="2892" y="2398"/>
                </a:lnTo>
                <a:lnTo>
                  <a:pt x="2894" y="2402"/>
                </a:lnTo>
                <a:lnTo>
                  <a:pt x="2896" y="2402"/>
                </a:lnTo>
                <a:lnTo>
                  <a:pt x="2898" y="2400"/>
                </a:lnTo>
                <a:lnTo>
                  <a:pt x="2898" y="2402"/>
                </a:lnTo>
                <a:lnTo>
                  <a:pt x="2898" y="2403"/>
                </a:lnTo>
                <a:lnTo>
                  <a:pt x="2900" y="2405"/>
                </a:lnTo>
                <a:lnTo>
                  <a:pt x="2904" y="2405"/>
                </a:lnTo>
                <a:lnTo>
                  <a:pt x="2906" y="2403"/>
                </a:lnTo>
                <a:lnTo>
                  <a:pt x="2907" y="2405"/>
                </a:lnTo>
                <a:lnTo>
                  <a:pt x="2907" y="2407"/>
                </a:lnTo>
                <a:lnTo>
                  <a:pt x="2907" y="2409"/>
                </a:lnTo>
                <a:lnTo>
                  <a:pt x="2907" y="2413"/>
                </a:lnTo>
                <a:lnTo>
                  <a:pt x="2906" y="2413"/>
                </a:lnTo>
                <a:lnTo>
                  <a:pt x="2904" y="2415"/>
                </a:lnTo>
                <a:lnTo>
                  <a:pt x="2904" y="2417"/>
                </a:lnTo>
                <a:lnTo>
                  <a:pt x="2902" y="2417"/>
                </a:lnTo>
                <a:lnTo>
                  <a:pt x="2898" y="2415"/>
                </a:lnTo>
                <a:lnTo>
                  <a:pt x="2896" y="2415"/>
                </a:lnTo>
                <a:lnTo>
                  <a:pt x="2892" y="2417"/>
                </a:lnTo>
                <a:lnTo>
                  <a:pt x="2892" y="2419"/>
                </a:lnTo>
                <a:lnTo>
                  <a:pt x="2884" y="2425"/>
                </a:lnTo>
                <a:lnTo>
                  <a:pt x="2884" y="2426"/>
                </a:lnTo>
                <a:lnTo>
                  <a:pt x="2883" y="2428"/>
                </a:lnTo>
                <a:lnTo>
                  <a:pt x="2884" y="2430"/>
                </a:lnTo>
                <a:lnTo>
                  <a:pt x="2886" y="2430"/>
                </a:lnTo>
                <a:lnTo>
                  <a:pt x="2888" y="2432"/>
                </a:lnTo>
                <a:lnTo>
                  <a:pt x="2890" y="2434"/>
                </a:lnTo>
                <a:lnTo>
                  <a:pt x="2892" y="2436"/>
                </a:lnTo>
                <a:lnTo>
                  <a:pt x="2894" y="2438"/>
                </a:lnTo>
                <a:lnTo>
                  <a:pt x="2896" y="2440"/>
                </a:lnTo>
                <a:lnTo>
                  <a:pt x="2898" y="2442"/>
                </a:lnTo>
                <a:lnTo>
                  <a:pt x="2902" y="2442"/>
                </a:lnTo>
                <a:lnTo>
                  <a:pt x="2902" y="2444"/>
                </a:lnTo>
                <a:lnTo>
                  <a:pt x="2904" y="2444"/>
                </a:lnTo>
                <a:lnTo>
                  <a:pt x="2904" y="2446"/>
                </a:lnTo>
                <a:lnTo>
                  <a:pt x="2906" y="2448"/>
                </a:lnTo>
                <a:lnTo>
                  <a:pt x="2904" y="2448"/>
                </a:lnTo>
                <a:lnTo>
                  <a:pt x="2906" y="2448"/>
                </a:lnTo>
                <a:lnTo>
                  <a:pt x="2907" y="2448"/>
                </a:lnTo>
                <a:lnTo>
                  <a:pt x="2909" y="2450"/>
                </a:lnTo>
                <a:lnTo>
                  <a:pt x="2911" y="2451"/>
                </a:lnTo>
                <a:lnTo>
                  <a:pt x="2915" y="2455"/>
                </a:lnTo>
                <a:lnTo>
                  <a:pt x="2913" y="2453"/>
                </a:lnTo>
                <a:lnTo>
                  <a:pt x="2911" y="2453"/>
                </a:lnTo>
                <a:lnTo>
                  <a:pt x="2909" y="2453"/>
                </a:lnTo>
                <a:lnTo>
                  <a:pt x="2909" y="2455"/>
                </a:lnTo>
                <a:lnTo>
                  <a:pt x="2909" y="2457"/>
                </a:lnTo>
                <a:lnTo>
                  <a:pt x="2909" y="2459"/>
                </a:lnTo>
                <a:lnTo>
                  <a:pt x="2909" y="2461"/>
                </a:lnTo>
                <a:lnTo>
                  <a:pt x="2909" y="2463"/>
                </a:lnTo>
                <a:lnTo>
                  <a:pt x="2909" y="2465"/>
                </a:lnTo>
                <a:lnTo>
                  <a:pt x="2907" y="2465"/>
                </a:lnTo>
                <a:lnTo>
                  <a:pt x="2906" y="2467"/>
                </a:lnTo>
                <a:lnTo>
                  <a:pt x="2904" y="2465"/>
                </a:lnTo>
                <a:lnTo>
                  <a:pt x="2902" y="2465"/>
                </a:lnTo>
                <a:lnTo>
                  <a:pt x="2902" y="2463"/>
                </a:lnTo>
                <a:lnTo>
                  <a:pt x="2900" y="2463"/>
                </a:lnTo>
                <a:lnTo>
                  <a:pt x="2900" y="2465"/>
                </a:lnTo>
                <a:lnTo>
                  <a:pt x="2898" y="2465"/>
                </a:lnTo>
                <a:lnTo>
                  <a:pt x="2896" y="2465"/>
                </a:lnTo>
                <a:lnTo>
                  <a:pt x="2896" y="2463"/>
                </a:lnTo>
                <a:lnTo>
                  <a:pt x="2892" y="2465"/>
                </a:lnTo>
                <a:lnTo>
                  <a:pt x="2890" y="2463"/>
                </a:lnTo>
                <a:lnTo>
                  <a:pt x="2894" y="2463"/>
                </a:lnTo>
                <a:lnTo>
                  <a:pt x="2892" y="2461"/>
                </a:lnTo>
                <a:lnTo>
                  <a:pt x="2894" y="2461"/>
                </a:lnTo>
                <a:lnTo>
                  <a:pt x="2896" y="2461"/>
                </a:lnTo>
                <a:lnTo>
                  <a:pt x="2896" y="2459"/>
                </a:lnTo>
                <a:lnTo>
                  <a:pt x="2894" y="2457"/>
                </a:lnTo>
                <a:lnTo>
                  <a:pt x="2892" y="2455"/>
                </a:lnTo>
                <a:lnTo>
                  <a:pt x="2892" y="2453"/>
                </a:lnTo>
                <a:lnTo>
                  <a:pt x="2890" y="2451"/>
                </a:lnTo>
                <a:lnTo>
                  <a:pt x="2888" y="2451"/>
                </a:lnTo>
                <a:lnTo>
                  <a:pt x="2886" y="2450"/>
                </a:lnTo>
                <a:lnTo>
                  <a:pt x="2886" y="2451"/>
                </a:lnTo>
                <a:lnTo>
                  <a:pt x="2884" y="2451"/>
                </a:lnTo>
                <a:lnTo>
                  <a:pt x="2883" y="2450"/>
                </a:lnTo>
                <a:lnTo>
                  <a:pt x="2881" y="2446"/>
                </a:lnTo>
                <a:lnTo>
                  <a:pt x="2881" y="2444"/>
                </a:lnTo>
                <a:lnTo>
                  <a:pt x="2879" y="2442"/>
                </a:lnTo>
                <a:lnTo>
                  <a:pt x="2879" y="2440"/>
                </a:lnTo>
                <a:lnTo>
                  <a:pt x="2877" y="2438"/>
                </a:lnTo>
                <a:lnTo>
                  <a:pt x="2877" y="2436"/>
                </a:lnTo>
                <a:lnTo>
                  <a:pt x="2875" y="2434"/>
                </a:lnTo>
                <a:lnTo>
                  <a:pt x="2873" y="2432"/>
                </a:lnTo>
                <a:lnTo>
                  <a:pt x="2871" y="2432"/>
                </a:lnTo>
                <a:lnTo>
                  <a:pt x="2871" y="2434"/>
                </a:lnTo>
                <a:lnTo>
                  <a:pt x="2869" y="2434"/>
                </a:lnTo>
                <a:lnTo>
                  <a:pt x="2871" y="2434"/>
                </a:lnTo>
                <a:lnTo>
                  <a:pt x="2871" y="2436"/>
                </a:lnTo>
                <a:lnTo>
                  <a:pt x="2869" y="2436"/>
                </a:lnTo>
                <a:lnTo>
                  <a:pt x="2867" y="2436"/>
                </a:lnTo>
                <a:lnTo>
                  <a:pt x="2869" y="2438"/>
                </a:lnTo>
                <a:lnTo>
                  <a:pt x="2867" y="2438"/>
                </a:lnTo>
                <a:lnTo>
                  <a:pt x="2865" y="2438"/>
                </a:lnTo>
                <a:lnTo>
                  <a:pt x="2865" y="2434"/>
                </a:lnTo>
                <a:lnTo>
                  <a:pt x="2863" y="2434"/>
                </a:lnTo>
                <a:lnTo>
                  <a:pt x="2863" y="2432"/>
                </a:lnTo>
                <a:lnTo>
                  <a:pt x="2861" y="2432"/>
                </a:lnTo>
                <a:lnTo>
                  <a:pt x="2863" y="2432"/>
                </a:lnTo>
                <a:lnTo>
                  <a:pt x="2865" y="2432"/>
                </a:lnTo>
                <a:lnTo>
                  <a:pt x="2865" y="2434"/>
                </a:lnTo>
                <a:lnTo>
                  <a:pt x="2867" y="2434"/>
                </a:lnTo>
                <a:lnTo>
                  <a:pt x="2867" y="2432"/>
                </a:lnTo>
                <a:lnTo>
                  <a:pt x="2865" y="2430"/>
                </a:lnTo>
                <a:lnTo>
                  <a:pt x="2863" y="2430"/>
                </a:lnTo>
                <a:lnTo>
                  <a:pt x="2863" y="2428"/>
                </a:lnTo>
                <a:lnTo>
                  <a:pt x="2863" y="2426"/>
                </a:lnTo>
                <a:lnTo>
                  <a:pt x="2861" y="2425"/>
                </a:lnTo>
                <a:lnTo>
                  <a:pt x="2859" y="2426"/>
                </a:lnTo>
                <a:lnTo>
                  <a:pt x="2858" y="2426"/>
                </a:lnTo>
                <a:lnTo>
                  <a:pt x="2856" y="2426"/>
                </a:lnTo>
                <a:lnTo>
                  <a:pt x="2854" y="2425"/>
                </a:lnTo>
                <a:lnTo>
                  <a:pt x="2854" y="2423"/>
                </a:lnTo>
                <a:lnTo>
                  <a:pt x="2852" y="2421"/>
                </a:lnTo>
                <a:lnTo>
                  <a:pt x="2854" y="2421"/>
                </a:lnTo>
                <a:lnTo>
                  <a:pt x="2854" y="2419"/>
                </a:lnTo>
                <a:lnTo>
                  <a:pt x="2852" y="2417"/>
                </a:lnTo>
                <a:lnTo>
                  <a:pt x="2850" y="2415"/>
                </a:lnTo>
                <a:lnTo>
                  <a:pt x="2850" y="2413"/>
                </a:lnTo>
                <a:lnTo>
                  <a:pt x="2850" y="2411"/>
                </a:lnTo>
                <a:lnTo>
                  <a:pt x="2850" y="2409"/>
                </a:lnTo>
                <a:lnTo>
                  <a:pt x="2848" y="2409"/>
                </a:lnTo>
                <a:lnTo>
                  <a:pt x="2846" y="2411"/>
                </a:lnTo>
                <a:lnTo>
                  <a:pt x="2844" y="2411"/>
                </a:lnTo>
                <a:lnTo>
                  <a:pt x="2842" y="2411"/>
                </a:lnTo>
                <a:lnTo>
                  <a:pt x="2840" y="2411"/>
                </a:lnTo>
                <a:lnTo>
                  <a:pt x="2840" y="2409"/>
                </a:lnTo>
                <a:lnTo>
                  <a:pt x="2842" y="2407"/>
                </a:lnTo>
                <a:lnTo>
                  <a:pt x="2844" y="2405"/>
                </a:lnTo>
                <a:lnTo>
                  <a:pt x="2840" y="2405"/>
                </a:lnTo>
                <a:lnTo>
                  <a:pt x="2838" y="2405"/>
                </a:lnTo>
                <a:lnTo>
                  <a:pt x="2838" y="2407"/>
                </a:lnTo>
                <a:lnTo>
                  <a:pt x="2838" y="2409"/>
                </a:lnTo>
                <a:lnTo>
                  <a:pt x="2836" y="2409"/>
                </a:lnTo>
                <a:lnTo>
                  <a:pt x="2836" y="2411"/>
                </a:lnTo>
                <a:lnTo>
                  <a:pt x="2838" y="2413"/>
                </a:lnTo>
                <a:lnTo>
                  <a:pt x="2840" y="2413"/>
                </a:lnTo>
                <a:lnTo>
                  <a:pt x="2842" y="2413"/>
                </a:lnTo>
                <a:lnTo>
                  <a:pt x="2840" y="2415"/>
                </a:lnTo>
                <a:lnTo>
                  <a:pt x="2842" y="2417"/>
                </a:lnTo>
                <a:lnTo>
                  <a:pt x="2840" y="2417"/>
                </a:lnTo>
                <a:lnTo>
                  <a:pt x="2842" y="2419"/>
                </a:lnTo>
                <a:lnTo>
                  <a:pt x="2840" y="2423"/>
                </a:lnTo>
                <a:lnTo>
                  <a:pt x="2838" y="2421"/>
                </a:lnTo>
                <a:lnTo>
                  <a:pt x="2836" y="2423"/>
                </a:lnTo>
                <a:lnTo>
                  <a:pt x="2835" y="2425"/>
                </a:lnTo>
                <a:lnTo>
                  <a:pt x="2833" y="2426"/>
                </a:lnTo>
                <a:lnTo>
                  <a:pt x="2831" y="2428"/>
                </a:lnTo>
                <a:lnTo>
                  <a:pt x="2829" y="2426"/>
                </a:lnTo>
                <a:lnTo>
                  <a:pt x="2829" y="2425"/>
                </a:lnTo>
                <a:lnTo>
                  <a:pt x="2827" y="2423"/>
                </a:lnTo>
                <a:lnTo>
                  <a:pt x="2825" y="2421"/>
                </a:lnTo>
                <a:lnTo>
                  <a:pt x="2825" y="2419"/>
                </a:lnTo>
                <a:lnTo>
                  <a:pt x="2823" y="2419"/>
                </a:lnTo>
                <a:lnTo>
                  <a:pt x="2821" y="2417"/>
                </a:lnTo>
                <a:lnTo>
                  <a:pt x="2821" y="2415"/>
                </a:lnTo>
                <a:lnTo>
                  <a:pt x="2819" y="2415"/>
                </a:lnTo>
                <a:lnTo>
                  <a:pt x="2817" y="2413"/>
                </a:lnTo>
                <a:lnTo>
                  <a:pt x="2817" y="2411"/>
                </a:lnTo>
                <a:lnTo>
                  <a:pt x="2815" y="2413"/>
                </a:lnTo>
                <a:lnTo>
                  <a:pt x="2813" y="2413"/>
                </a:lnTo>
                <a:lnTo>
                  <a:pt x="2813" y="2415"/>
                </a:lnTo>
                <a:lnTo>
                  <a:pt x="2813" y="2417"/>
                </a:lnTo>
                <a:lnTo>
                  <a:pt x="2813" y="2419"/>
                </a:lnTo>
                <a:lnTo>
                  <a:pt x="2810" y="2419"/>
                </a:lnTo>
                <a:lnTo>
                  <a:pt x="2808" y="2417"/>
                </a:lnTo>
                <a:lnTo>
                  <a:pt x="2806" y="2419"/>
                </a:lnTo>
                <a:lnTo>
                  <a:pt x="2804" y="2419"/>
                </a:lnTo>
                <a:lnTo>
                  <a:pt x="2804" y="2421"/>
                </a:lnTo>
                <a:lnTo>
                  <a:pt x="2802" y="2421"/>
                </a:lnTo>
                <a:lnTo>
                  <a:pt x="2802" y="2425"/>
                </a:lnTo>
                <a:lnTo>
                  <a:pt x="2802" y="2428"/>
                </a:lnTo>
                <a:lnTo>
                  <a:pt x="2800" y="2430"/>
                </a:lnTo>
                <a:lnTo>
                  <a:pt x="2800" y="2428"/>
                </a:lnTo>
                <a:lnTo>
                  <a:pt x="2800" y="2426"/>
                </a:lnTo>
                <a:lnTo>
                  <a:pt x="2798" y="2425"/>
                </a:lnTo>
                <a:lnTo>
                  <a:pt x="2798" y="2423"/>
                </a:lnTo>
                <a:lnTo>
                  <a:pt x="2796" y="2423"/>
                </a:lnTo>
                <a:lnTo>
                  <a:pt x="2796" y="2421"/>
                </a:lnTo>
                <a:lnTo>
                  <a:pt x="2796" y="2419"/>
                </a:lnTo>
                <a:lnTo>
                  <a:pt x="2794" y="2417"/>
                </a:lnTo>
                <a:lnTo>
                  <a:pt x="2792" y="2417"/>
                </a:lnTo>
                <a:lnTo>
                  <a:pt x="2790" y="2417"/>
                </a:lnTo>
                <a:lnTo>
                  <a:pt x="2790" y="2415"/>
                </a:lnTo>
                <a:lnTo>
                  <a:pt x="2788" y="2415"/>
                </a:lnTo>
                <a:lnTo>
                  <a:pt x="2787" y="2415"/>
                </a:lnTo>
                <a:lnTo>
                  <a:pt x="2787" y="2413"/>
                </a:lnTo>
                <a:lnTo>
                  <a:pt x="2787" y="2411"/>
                </a:lnTo>
                <a:lnTo>
                  <a:pt x="2785" y="2411"/>
                </a:lnTo>
                <a:lnTo>
                  <a:pt x="2785" y="2409"/>
                </a:lnTo>
                <a:lnTo>
                  <a:pt x="2787" y="2409"/>
                </a:lnTo>
                <a:lnTo>
                  <a:pt x="2785" y="2407"/>
                </a:lnTo>
                <a:lnTo>
                  <a:pt x="2785" y="2409"/>
                </a:lnTo>
                <a:lnTo>
                  <a:pt x="2783" y="2409"/>
                </a:lnTo>
                <a:lnTo>
                  <a:pt x="2781" y="2407"/>
                </a:lnTo>
                <a:lnTo>
                  <a:pt x="2779" y="2405"/>
                </a:lnTo>
                <a:lnTo>
                  <a:pt x="2779" y="2409"/>
                </a:lnTo>
                <a:lnTo>
                  <a:pt x="2781" y="2409"/>
                </a:lnTo>
                <a:lnTo>
                  <a:pt x="2781" y="2413"/>
                </a:lnTo>
                <a:lnTo>
                  <a:pt x="2779" y="2415"/>
                </a:lnTo>
                <a:lnTo>
                  <a:pt x="2777" y="2415"/>
                </a:lnTo>
                <a:lnTo>
                  <a:pt x="2775" y="2417"/>
                </a:lnTo>
                <a:lnTo>
                  <a:pt x="2775" y="2415"/>
                </a:lnTo>
                <a:lnTo>
                  <a:pt x="2773" y="2417"/>
                </a:lnTo>
                <a:lnTo>
                  <a:pt x="2771" y="2417"/>
                </a:lnTo>
                <a:lnTo>
                  <a:pt x="2771" y="2419"/>
                </a:lnTo>
                <a:lnTo>
                  <a:pt x="2771" y="2423"/>
                </a:lnTo>
                <a:lnTo>
                  <a:pt x="2769" y="2423"/>
                </a:lnTo>
                <a:lnTo>
                  <a:pt x="2769" y="2425"/>
                </a:lnTo>
                <a:lnTo>
                  <a:pt x="2769" y="2426"/>
                </a:lnTo>
                <a:lnTo>
                  <a:pt x="2771" y="2428"/>
                </a:lnTo>
                <a:lnTo>
                  <a:pt x="2773" y="2428"/>
                </a:lnTo>
                <a:lnTo>
                  <a:pt x="2773" y="2430"/>
                </a:lnTo>
                <a:lnTo>
                  <a:pt x="2775" y="2430"/>
                </a:lnTo>
                <a:lnTo>
                  <a:pt x="2773" y="2432"/>
                </a:lnTo>
                <a:lnTo>
                  <a:pt x="2773" y="2434"/>
                </a:lnTo>
                <a:lnTo>
                  <a:pt x="2771" y="2434"/>
                </a:lnTo>
                <a:lnTo>
                  <a:pt x="2771" y="2436"/>
                </a:lnTo>
                <a:lnTo>
                  <a:pt x="2773" y="2436"/>
                </a:lnTo>
                <a:lnTo>
                  <a:pt x="2773" y="2440"/>
                </a:lnTo>
                <a:lnTo>
                  <a:pt x="2771" y="2440"/>
                </a:lnTo>
                <a:lnTo>
                  <a:pt x="2773" y="2442"/>
                </a:lnTo>
                <a:lnTo>
                  <a:pt x="2773" y="2444"/>
                </a:lnTo>
                <a:lnTo>
                  <a:pt x="2775" y="2446"/>
                </a:lnTo>
                <a:lnTo>
                  <a:pt x="2777" y="2448"/>
                </a:lnTo>
                <a:lnTo>
                  <a:pt x="2779" y="2448"/>
                </a:lnTo>
                <a:lnTo>
                  <a:pt x="2781" y="2448"/>
                </a:lnTo>
                <a:lnTo>
                  <a:pt x="2781" y="2450"/>
                </a:lnTo>
                <a:lnTo>
                  <a:pt x="2783" y="2450"/>
                </a:lnTo>
                <a:lnTo>
                  <a:pt x="2785" y="2450"/>
                </a:lnTo>
                <a:lnTo>
                  <a:pt x="2787" y="2450"/>
                </a:lnTo>
                <a:lnTo>
                  <a:pt x="2787" y="2446"/>
                </a:lnTo>
                <a:lnTo>
                  <a:pt x="2787" y="2448"/>
                </a:lnTo>
                <a:lnTo>
                  <a:pt x="2788" y="2448"/>
                </a:lnTo>
                <a:lnTo>
                  <a:pt x="2788" y="2450"/>
                </a:lnTo>
                <a:lnTo>
                  <a:pt x="2788" y="2451"/>
                </a:lnTo>
                <a:lnTo>
                  <a:pt x="2790" y="2453"/>
                </a:lnTo>
                <a:lnTo>
                  <a:pt x="2792" y="2453"/>
                </a:lnTo>
                <a:lnTo>
                  <a:pt x="2794" y="2455"/>
                </a:lnTo>
                <a:lnTo>
                  <a:pt x="2794" y="2453"/>
                </a:lnTo>
                <a:lnTo>
                  <a:pt x="2796" y="2453"/>
                </a:lnTo>
                <a:lnTo>
                  <a:pt x="2798" y="2451"/>
                </a:lnTo>
                <a:lnTo>
                  <a:pt x="2800" y="2451"/>
                </a:lnTo>
                <a:lnTo>
                  <a:pt x="2804" y="2451"/>
                </a:lnTo>
                <a:lnTo>
                  <a:pt x="2806" y="2451"/>
                </a:lnTo>
                <a:lnTo>
                  <a:pt x="2808" y="2451"/>
                </a:lnTo>
                <a:lnTo>
                  <a:pt x="2808" y="2453"/>
                </a:lnTo>
                <a:lnTo>
                  <a:pt x="2808" y="2455"/>
                </a:lnTo>
                <a:lnTo>
                  <a:pt x="2806" y="2457"/>
                </a:lnTo>
                <a:lnTo>
                  <a:pt x="2804" y="2455"/>
                </a:lnTo>
                <a:lnTo>
                  <a:pt x="2802" y="2455"/>
                </a:lnTo>
                <a:lnTo>
                  <a:pt x="2800" y="2457"/>
                </a:lnTo>
                <a:lnTo>
                  <a:pt x="2802" y="2459"/>
                </a:lnTo>
                <a:lnTo>
                  <a:pt x="2804" y="2461"/>
                </a:lnTo>
                <a:lnTo>
                  <a:pt x="2802" y="2463"/>
                </a:lnTo>
                <a:lnTo>
                  <a:pt x="2800" y="2465"/>
                </a:lnTo>
                <a:lnTo>
                  <a:pt x="2798" y="2465"/>
                </a:lnTo>
                <a:lnTo>
                  <a:pt x="2798" y="2463"/>
                </a:lnTo>
                <a:lnTo>
                  <a:pt x="2796" y="2463"/>
                </a:lnTo>
                <a:lnTo>
                  <a:pt x="2796" y="2461"/>
                </a:lnTo>
                <a:lnTo>
                  <a:pt x="2794" y="2461"/>
                </a:lnTo>
                <a:lnTo>
                  <a:pt x="2794" y="2463"/>
                </a:lnTo>
                <a:lnTo>
                  <a:pt x="2792" y="2465"/>
                </a:lnTo>
                <a:lnTo>
                  <a:pt x="2790" y="2463"/>
                </a:lnTo>
                <a:lnTo>
                  <a:pt x="2788" y="2463"/>
                </a:lnTo>
                <a:lnTo>
                  <a:pt x="2787" y="2461"/>
                </a:lnTo>
                <a:lnTo>
                  <a:pt x="2785" y="2461"/>
                </a:lnTo>
                <a:lnTo>
                  <a:pt x="2787" y="2463"/>
                </a:lnTo>
                <a:lnTo>
                  <a:pt x="2787" y="2465"/>
                </a:lnTo>
                <a:lnTo>
                  <a:pt x="2788" y="2465"/>
                </a:lnTo>
                <a:lnTo>
                  <a:pt x="2790" y="2465"/>
                </a:lnTo>
                <a:lnTo>
                  <a:pt x="2790" y="2467"/>
                </a:lnTo>
                <a:lnTo>
                  <a:pt x="2792" y="2467"/>
                </a:lnTo>
                <a:lnTo>
                  <a:pt x="2792" y="2469"/>
                </a:lnTo>
                <a:lnTo>
                  <a:pt x="2794" y="2471"/>
                </a:lnTo>
                <a:lnTo>
                  <a:pt x="2796" y="2471"/>
                </a:lnTo>
                <a:lnTo>
                  <a:pt x="2798" y="2471"/>
                </a:lnTo>
                <a:lnTo>
                  <a:pt x="2800" y="2471"/>
                </a:lnTo>
                <a:lnTo>
                  <a:pt x="2802" y="2471"/>
                </a:lnTo>
                <a:lnTo>
                  <a:pt x="2804" y="2469"/>
                </a:lnTo>
                <a:lnTo>
                  <a:pt x="2806" y="2469"/>
                </a:lnTo>
                <a:lnTo>
                  <a:pt x="2808" y="2469"/>
                </a:lnTo>
                <a:lnTo>
                  <a:pt x="2810" y="2469"/>
                </a:lnTo>
                <a:lnTo>
                  <a:pt x="2811" y="2469"/>
                </a:lnTo>
                <a:lnTo>
                  <a:pt x="2813" y="2471"/>
                </a:lnTo>
                <a:lnTo>
                  <a:pt x="2813" y="2473"/>
                </a:lnTo>
                <a:lnTo>
                  <a:pt x="2815" y="2473"/>
                </a:lnTo>
                <a:lnTo>
                  <a:pt x="2817" y="2473"/>
                </a:lnTo>
                <a:lnTo>
                  <a:pt x="2819" y="2473"/>
                </a:lnTo>
                <a:lnTo>
                  <a:pt x="2819" y="2474"/>
                </a:lnTo>
                <a:lnTo>
                  <a:pt x="2821" y="2474"/>
                </a:lnTo>
                <a:lnTo>
                  <a:pt x="2821" y="2476"/>
                </a:lnTo>
                <a:lnTo>
                  <a:pt x="2819" y="2476"/>
                </a:lnTo>
                <a:lnTo>
                  <a:pt x="2821" y="2478"/>
                </a:lnTo>
                <a:lnTo>
                  <a:pt x="2823" y="2478"/>
                </a:lnTo>
                <a:lnTo>
                  <a:pt x="2825" y="2480"/>
                </a:lnTo>
                <a:lnTo>
                  <a:pt x="2827" y="2478"/>
                </a:lnTo>
                <a:lnTo>
                  <a:pt x="2829" y="2478"/>
                </a:lnTo>
                <a:lnTo>
                  <a:pt x="2831" y="2478"/>
                </a:lnTo>
                <a:lnTo>
                  <a:pt x="2833" y="2478"/>
                </a:lnTo>
                <a:lnTo>
                  <a:pt x="2835" y="2478"/>
                </a:lnTo>
                <a:lnTo>
                  <a:pt x="2835" y="2482"/>
                </a:lnTo>
                <a:lnTo>
                  <a:pt x="2836" y="2482"/>
                </a:lnTo>
                <a:lnTo>
                  <a:pt x="2836" y="2486"/>
                </a:lnTo>
                <a:lnTo>
                  <a:pt x="2840" y="2486"/>
                </a:lnTo>
                <a:lnTo>
                  <a:pt x="2838" y="2488"/>
                </a:lnTo>
                <a:lnTo>
                  <a:pt x="2838" y="2490"/>
                </a:lnTo>
                <a:lnTo>
                  <a:pt x="2838" y="2488"/>
                </a:lnTo>
                <a:lnTo>
                  <a:pt x="2836" y="2488"/>
                </a:lnTo>
                <a:lnTo>
                  <a:pt x="2835" y="2488"/>
                </a:lnTo>
                <a:lnTo>
                  <a:pt x="2835" y="2486"/>
                </a:lnTo>
                <a:lnTo>
                  <a:pt x="2833" y="2486"/>
                </a:lnTo>
                <a:lnTo>
                  <a:pt x="2831" y="2484"/>
                </a:lnTo>
                <a:lnTo>
                  <a:pt x="2833" y="2484"/>
                </a:lnTo>
                <a:lnTo>
                  <a:pt x="2831" y="2482"/>
                </a:lnTo>
                <a:lnTo>
                  <a:pt x="2829" y="2480"/>
                </a:lnTo>
                <a:lnTo>
                  <a:pt x="2827" y="2482"/>
                </a:lnTo>
                <a:lnTo>
                  <a:pt x="2829" y="2484"/>
                </a:lnTo>
                <a:lnTo>
                  <a:pt x="2827" y="2484"/>
                </a:lnTo>
                <a:lnTo>
                  <a:pt x="2825" y="2484"/>
                </a:lnTo>
                <a:lnTo>
                  <a:pt x="2823" y="2486"/>
                </a:lnTo>
                <a:lnTo>
                  <a:pt x="2821" y="2486"/>
                </a:lnTo>
                <a:lnTo>
                  <a:pt x="2821" y="2484"/>
                </a:lnTo>
                <a:lnTo>
                  <a:pt x="2819" y="2484"/>
                </a:lnTo>
                <a:lnTo>
                  <a:pt x="2819" y="2486"/>
                </a:lnTo>
                <a:lnTo>
                  <a:pt x="2817" y="2486"/>
                </a:lnTo>
                <a:lnTo>
                  <a:pt x="2815" y="2486"/>
                </a:lnTo>
                <a:lnTo>
                  <a:pt x="2813" y="2484"/>
                </a:lnTo>
                <a:lnTo>
                  <a:pt x="2813" y="2482"/>
                </a:lnTo>
                <a:lnTo>
                  <a:pt x="2811" y="2482"/>
                </a:lnTo>
                <a:lnTo>
                  <a:pt x="2810" y="2482"/>
                </a:lnTo>
                <a:lnTo>
                  <a:pt x="2808" y="2480"/>
                </a:lnTo>
                <a:lnTo>
                  <a:pt x="2810" y="2482"/>
                </a:lnTo>
                <a:lnTo>
                  <a:pt x="2808" y="2482"/>
                </a:lnTo>
                <a:lnTo>
                  <a:pt x="2806" y="2480"/>
                </a:lnTo>
                <a:lnTo>
                  <a:pt x="2804" y="2482"/>
                </a:lnTo>
                <a:lnTo>
                  <a:pt x="2802" y="2482"/>
                </a:lnTo>
                <a:lnTo>
                  <a:pt x="2800" y="2482"/>
                </a:lnTo>
                <a:lnTo>
                  <a:pt x="2798" y="2484"/>
                </a:lnTo>
                <a:lnTo>
                  <a:pt x="2796" y="2484"/>
                </a:lnTo>
                <a:lnTo>
                  <a:pt x="2794" y="2482"/>
                </a:lnTo>
                <a:lnTo>
                  <a:pt x="2792" y="2484"/>
                </a:lnTo>
                <a:lnTo>
                  <a:pt x="2790" y="2482"/>
                </a:lnTo>
                <a:lnTo>
                  <a:pt x="2790" y="2480"/>
                </a:lnTo>
                <a:lnTo>
                  <a:pt x="2790" y="2478"/>
                </a:lnTo>
                <a:lnTo>
                  <a:pt x="2788" y="2480"/>
                </a:lnTo>
                <a:lnTo>
                  <a:pt x="2787" y="2480"/>
                </a:lnTo>
                <a:lnTo>
                  <a:pt x="2788" y="2478"/>
                </a:lnTo>
                <a:lnTo>
                  <a:pt x="2788" y="2476"/>
                </a:lnTo>
                <a:lnTo>
                  <a:pt x="2787" y="2474"/>
                </a:lnTo>
                <a:lnTo>
                  <a:pt x="2785" y="2474"/>
                </a:lnTo>
                <a:lnTo>
                  <a:pt x="2783" y="2474"/>
                </a:lnTo>
                <a:lnTo>
                  <a:pt x="2783" y="2473"/>
                </a:lnTo>
                <a:lnTo>
                  <a:pt x="2783" y="2471"/>
                </a:lnTo>
                <a:lnTo>
                  <a:pt x="2783" y="2469"/>
                </a:lnTo>
                <a:lnTo>
                  <a:pt x="2781" y="2467"/>
                </a:lnTo>
                <a:lnTo>
                  <a:pt x="2779" y="2467"/>
                </a:lnTo>
                <a:lnTo>
                  <a:pt x="2779" y="2469"/>
                </a:lnTo>
                <a:lnTo>
                  <a:pt x="2777" y="2469"/>
                </a:lnTo>
                <a:lnTo>
                  <a:pt x="2775" y="2471"/>
                </a:lnTo>
                <a:lnTo>
                  <a:pt x="2773" y="2473"/>
                </a:lnTo>
                <a:lnTo>
                  <a:pt x="2771" y="2473"/>
                </a:lnTo>
                <a:lnTo>
                  <a:pt x="2771" y="2471"/>
                </a:lnTo>
                <a:lnTo>
                  <a:pt x="2771" y="2469"/>
                </a:lnTo>
                <a:lnTo>
                  <a:pt x="2769" y="2467"/>
                </a:lnTo>
                <a:lnTo>
                  <a:pt x="2767" y="2465"/>
                </a:lnTo>
                <a:lnTo>
                  <a:pt x="2765" y="2465"/>
                </a:lnTo>
                <a:lnTo>
                  <a:pt x="2763" y="2465"/>
                </a:lnTo>
                <a:lnTo>
                  <a:pt x="2762" y="2465"/>
                </a:lnTo>
                <a:lnTo>
                  <a:pt x="2760" y="2465"/>
                </a:lnTo>
                <a:lnTo>
                  <a:pt x="2758" y="2465"/>
                </a:lnTo>
                <a:lnTo>
                  <a:pt x="2758" y="2467"/>
                </a:lnTo>
                <a:lnTo>
                  <a:pt x="2760" y="2469"/>
                </a:lnTo>
                <a:lnTo>
                  <a:pt x="2762" y="2469"/>
                </a:lnTo>
                <a:lnTo>
                  <a:pt x="2762" y="2471"/>
                </a:lnTo>
                <a:lnTo>
                  <a:pt x="2762" y="2473"/>
                </a:lnTo>
                <a:lnTo>
                  <a:pt x="2760" y="2471"/>
                </a:lnTo>
                <a:lnTo>
                  <a:pt x="2758" y="2471"/>
                </a:lnTo>
                <a:lnTo>
                  <a:pt x="2756" y="2469"/>
                </a:lnTo>
                <a:lnTo>
                  <a:pt x="2754" y="2469"/>
                </a:lnTo>
                <a:lnTo>
                  <a:pt x="2752" y="2471"/>
                </a:lnTo>
                <a:lnTo>
                  <a:pt x="2754" y="2473"/>
                </a:lnTo>
                <a:lnTo>
                  <a:pt x="2756" y="2474"/>
                </a:lnTo>
                <a:lnTo>
                  <a:pt x="2758" y="2474"/>
                </a:lnTo>
                <a:lnTo>
                  <a:pt x="2756" y="2476"/>
                </a:lnTo>
                <a:lnTo>
                  <a:pt x="2754" y="2476"/>
                </a:lnTo>
                <a:lnTo>
                  <a:pt x="2754" y="2478"/>
                </a:lnTo>
                <a:lnTo>
                  <a:pt x="2752" y="2478"/>
                </a:lnTo>
                <a:lnTo>
                  <a:pt x="2750" y="2480"/>
                </a:lnTo>
                <a:lnTo>
                  <a:pt x="2752" y="2480"/>
                </a:lnTo>
                <a:lnTo>
                  <a:pt x="2754" y="2482"/>
                </a:lnTo>
                <a:lnTo>
                  <a:pt x="2756" y="2482"/>
                </a:lnTo>
                <a:lnTo>
                  <a:pt x="2758" y="2482"/>
                </a:lnTo>
                <a:lnTo>
                  <a:pt x="2756" y="2480"/>
                </a:lnTo>
                <a:lnTo>
                  <a:pt x="2754" y="2480"/>
                </a:lnTo>
                <a:lnTo>
                  <a:pt x="2756" y="2478"/>
                </a:lnTo>
                <a:lnTo>
                  <a:pt x="2758" y="2478"/>
                </a:lnTo>
                <a:lnTo>
                  <a:pt x="2758" y="2476"/>
                </a:lnTo>
                <a:lnTo>
                  <a:pt x="2760" y="2476"/>
                </a:lnTo>
                <a:lnTo>
                  <a:pt x="2762" y="2474"/>
                </a:lnTo>
                <a:lnTo>
                  <a:pt x="2763" y="2474"/>
                </a:lnTo>
                <a:lnTo>
                  <a:pt x="2763" y="2476"/>
                </a:lnTo>
                <a:lnTo>
                  <a:pt x="2762" y="2476"/>
                </a:lnTo>
                <a:lnTo>
                  <a:pt x="2762" y="2478"/>
                </a:lnTo>
                <a:lnTo>
                  <a:pt x="2763" y="2480"/>
                </a:lnTo>
                <a:lnTo>
                  <a:pt x="2763" y="2482"/>
                </a:lnTo>
                <a:lnTo>
                  <a:pt x="2763" y="2484"/>
                </a:lnTo>
                <a:lnTo>
                  <a:pt x="2762" y="2482"/>
                </a:lnTo>
                <a:lnTo>
                  <a:pt x="2762" y="2480"/>
                </a:lnTo>
                <a:lnTo>
                  <a:pt x="2760" y="2480"/>
                </a:lnTo>
                <a:lnTo>
                  <a:pt x="2760" y="2482"/>
                </a:lnTo>
                <a:lnTo>
                  <a:pt x="2762" y="2482"/>
                </a:lnTo>
                <a:lnTo>
                  <a:pt x="2762" y="2484"/>
                </a:lnTo>
                <a:lnTo>
                  <a:pt x="2763" y="2486"/>
                </a:lnTo>
                <a:lnTo>
                  <a:pt x="2765" y="2486"/>
                </a:lnTo>
                <a:lnTo>
                  <a:pt x="2765" y="2488"/>
                </a:lnTo>
                <a:lnTo>
                  <a:pt x="2767" y="2486"/>
                </a:lnTo>
                <a:lnTo>
                  <a:pt x="2767" y="2484"/>
                </a:lnTo>
                <a:lnTo>
                  <a:pt x="2769" y="2486"/>
                </a:lnTo>
                <a:lnTo>
                  <a:pt x="2771" y="2486"/>
                </a:lnTo>
                <a:lnTo>
                  <a:pt x="2771" y="2484"/>
                </a:lnTo>
                <a:lnTo>
                  <a:pt x="2773" y="2486"/>
                </a:lnTo>
                <a:lnTo>
                  <a:pt x="2777" y="2488"/>
                </a:lnTo>
                <a:lnTo>
                  <a:pt x="2777" y="2490"/>
                </a:lnTo>
                <a:lnTo>
                  <a:pt x="2779" y="2490"/>
                </a:lnTo>
                <a:lnTo>
                  <a:pt x="2777" y="2492"/>
                </a:lnTo>
                <a:lnTo>
                  <a:pt x="2779" y="2494"/>
                </a:lnTo>
                <a:lnTo>
                  <a:pt x="2775" y="2494"/>
                </a:lnTo>
                <a:lnTo>
                  <a:pt x="2773" y="2494"/>
                </a:lnTo>
                <a:lnTo>
                  <a:pt x="2771" y="2494"/>
                </a:lnTo>
                <a:lnTo>
                  <a:pt x="2769" y="2494"/>
                </a:lnTo>
                <a:lnTo>
                  <a:pt x="2767" y="2494"/>
                </a:lnTo>
                <a:lnTo>
                  <a:pt x="2765" y="2494"/>
                </a:lnTo>
                <a:lnTo>
                  <a:pt x="2763" y="2496"/>
                </a:lnTo>
                <a:lnTo>
                  <a:pt x="2765" y="2496"/>
                </a:lnTo>
                <a:lnTo>
                  <a:pt x="2765" y="2498"/>
                </a:lnTo>
                <a:lnTo>
                  <a:pt x="2767" y="2498"/>
                </a:lnTo>
                <a:lnTo>
                  <a:pt x="2767" y="2499"/>
                </a:lnTo>
                <a:lnTo>
                  <a:pt x="2769" y="2499"/>
                </a:lnTo>
                <a:lnTo>
                  <a:pt x="2765" y="2499"/>
                </a:lnTo>
                <a:lnTo>
                  <a:pt x="2767" y="2501"/>
                </a:lnTo>
                <a:lnTo>
                  <a:pt x="2769" y="2501"/>
                </a:lnTo>
                <a:lnTo>
                  <a:pt x="2771" y="2503"/>
                </a:lnTo>
                <a:lnTo>
                  <a:pt x="2771" y="2505"/>
                </a:lnTo>
                <a:lnTo>
                  <a:pt x="2773" y="2505"/>
                </a:lnTo>
                <a:lnTo>
                  <a:pt x="2773" y="2507"/>
                </a:lnTo>
                <a:lnTo>
                  <a:pt x="2775" y="2509"/>
                </a:lnTo>
                <a:lnTo>
                  <a:pt x="2773" y="2509"/>
                </a:lnTo>
                <a:lnTo>
                  <a:pt x="2771" y="2509"/>
                </a:lnTo>
                <a:lnTo>
                  <a:pt x="2769" y="2509"/>
                </a:lnTo>
                <a:lnTo>
                  <a:pt x="2767" y="2507"/>
                </a:lnTo>
                <a:lnTo>
                  <a:pt x="2767" y="2505"/>
                </a:lnTo>
                <a:lnTo>
                  <a:pt x="2765" y="2505"/>
                </a:lnTo>
                <a:lnTo>
                  <a:pt x="2765" y="2507"/>
                </a:lnTo>
                <a:lnTo>
                  <a:pt x="2767" y="2509"/>
                </a:lnTo>
                <a:lnTo>
                  <a:pt x="2763" y="2511"/>
                </a:lnTo>
                <a:lnTo>
                  <a:pt x="2763" y="2507"/>
                </a:lnTo>
                <a:lnTo>
                  <a:pt x="2762" y="2507"/>
                </a:lnTo>
                <a:lnTo>
                  <a:pt x="2762" y="2505"/>
                </a:lnTo>
                <a:lnTo>
                  <a:pt x="2760" y="2505"/>
                </a:lnTo>
                <a:lnTo>
                  <a:pt x="2758" y="2505"/>
                </a:lnTo>
                <a:lnTo>
                  <a:pt x="2756" y="2505"/>
                </a:lnTo>
                <a:lnTo>
                  <a:pt x="2754" y="2505"/>
                </a:lnTo>
                <a:lnTo>
                  <a:pt x="2752" y="2507"/>
                </a:lnTo>
                <a:lnTo>
                  <a:pt x="2750" y="2507"/>
                </a:lnTo>
                <a:lnTo>
                  <a:pt x="2750" y="2509"/>
                </a:lnTo>
                <a:lnTo>
                  <a:pt x="2748" y="2511"/>
                </a:lnTo>
                <a:lnTo>
                  <a:pt x="2748" y="2513"/>
                </a:lnTo>
                <a:lnTo>
                  <a:pt x="2748" y="2515"/>
                </a:lnTo>
                <a:lnTo>
                  <a:pt x="2746" y="2517"/>
                </a:lnTo>
                <a:lnTo>
                  <a:pt x="2744" y="2517"/>
                </a:lnTo>
                <a:lnTo>
                  <a:pt x="2742" y="2517"/>
                </a:lnTo>
                <a:lnTo>
                  <a:pt x="2740" y="2515"/>
                </a:lnTo>
                <a:lnTo>
                  <a:pt x="2739" y="2515"/>
                </a:lnTo>
                <a:lnTo>
                  <a:pt x="2740" y="2517"/>
                </a:lnTo>
                <a:lnTo>
                  <a:pt x="2739" y="2517"/>
                </a:lnTo>
                <a:lnTo>
                  <a:pt x="2737" y="2517"/>
                </a:lnTo>
                <a:lnTo>
                  <a:pt x="2735" y="2517"/>
                </a:lnTo>
                <a:lnTo>
                  <a:pt x="2733" y="2517"/>
                </a:lnTo>
                <a:lnTo>
                  <a:pt x="2733" y="2515"/>
                </a:lnTo>
                <a:lnTo>
                  <a:pt x="2729" y="2515"/>
                </a:lnTo>
                <a:lnTo>
                  <a:pt x="2729" y="2517"/>
                </a:lnTo>
                <a:lnTo>
                  <a:pt x="2731" y="2517"/>
                </a:lnTo>
                <a:lnTo>
                  <a:pt x="2733" y="2519"/>
                </a:lnTo>
                <a:lnTo>
                  <a:pt x="2733" y="2521"/>
                </a:lnTo>
                <a:lnTo>
                  <a:pt x="2731" y="2521"/>
                </a:lnTo>
                <a:lnTo>
                  <a:pt x="2729" y="2521"/>
                </a:lnTo>
                <a:lnTo>
                  <a:pt x="2727" y="2521"/>
                </a:lnTo>
                <a:lnTo>
                  <a:pt x="2725" y="2521"/>
                </a:lnTo>
                <a:lnTo>
                  <a:pt x="2723" y="2521"/>
                </a:lnTo>
                <a:lnTo>
                  <a:pt x="2723" y="2519"/>
                </a:lnTo>
                <a:lnTo>
                  <a:pt x="2721" y="2519"/>
                </a:lnTo>
                <a:lnTo>
                  <a:pt x="2719" y="2519"/>
                </a:lnTo>
                <a:lnTo>
                  <a:pt x="2719" y="2521"/>
                </a:lnTo>
                <a:lnTo>
                  <a:pt x="2717" y="2521"/>
                </a:lnTo>
                <a:lnTo>
                  <a:pt x="2719" y="2522"/>
                </a:lnTo>
                <a:lnTo>
                  <a:pt x="2721" y="2524"/>
                </a:lnTo>
                <a:lnTo>
                  <a:pt x="2723" y="2524"/>
                </a:lnTo>
                <a:lnTo>
                  <a:pt x="2725" y="2526"/>
                </a:lnTo>
                <a:lnTo>
                  <a:pt x="2727" y="2526"/>
                </a:lnTo>
                <a:lnTo>
                  <a:pt x="2729" y="2524"/>
                </a:lnTo>
                <a:lnTo>
                  <a:pt x="2729" y="2526"/>
                </a:lnTo>
                <a:lnTo>
                  <a:pt x="2729" y="2528"/>
                </a:lnTo>
                <a:lnTo>
                  <a:pt x="2731" y="2530"/>
                </a:lnTo>
                <a:lnTo>
                  <a:pt x="2729" y="2530"/>
                </a:lnTo>
                <a:lnTo>
                  <a:pt x="2727" y="2528"/>
                </a:lnTo>
                <a:lnTo>
                  <a:pt x="2725" y="2528"/>
                </a:lnTo>
                <a:lnTo>
                  <a:pt x="2723" y="2528"/>
                </a:lnTo>
                <a:lnTo>
                  <a:pt x="2723" y="2526"/>
                </a:lnTo>
                <a:lnTo>
                  <a:pt x="2721" y="2526"/>
                </a:lnTo>
                <a:lnTo>
                  <a:pt x="2721" y="2528"/>
                </a:lnTo>
                <a:lnTo>
                  <a:pt x="2721" y="2530"/>
                </a:lnTo>
                <a:lnTo>
                  <a:pt x="2723" y="2530"/>
                </a:lnTo>
                <a:lnTo>
                  <a:pt x="2723" y="2532"/>
                </a:lnTo>
                <a:lnTo>
                  <a:pt x="2725" y="2532"/>
                </a:lnTo>
                <a:lnTo>
                  <a:pt x="2725" y="2534"/>
                </a:lnTo>
                <a:lnTo>
                  <a:pt x="2727" y="2536"/>
                </a:lnTo>
                <a:lnTo>
                  <a:pt x="2727" y="2538"/>
                </a:lnTo>
                <a:lnTo>
                  <a:pt x="2729" y="2540"/>
                </a:lnTo>
                <a:lnTo>
                  <a:pt x="2731" y="2542"/>
                </a:lnTo>
                <a:lnTo>
                  <a:pt x="2733" y="2542"/>
                </a:lnTo>
                <a:lnTo>
                  <a:pt x="2733" y="2544"/>
                </a:lnTo>
                <a:lnTo>
                  <a:pt x="2735" y="2544"/>
                </a:lnTo>
                <a:lnTo>
                  <a:pt x="2737" y="2544"/>
                </a:lnTo>
                <a:lnTo>
                  <a:pt x="2739" y="2544"/>
                </a:lnTo>
                <a:lnTo>
                  <a:pt x="2740" y="2544"/>
                </a:lnTo>
                <a:lnTo>
                  <a:pt x="2742" y="2544"/>
                </a:lnTo>
                <a:lnTo>
                  <a:pt x="2746" y="2546"/>
                </a:lnTo>
                <a:lnTo>
                  <a:pt x="2744" y="2546"/>
                </a:lnTo>
                <a:lnTo>
                  <a:pt x="2744" y="2547"/>
                </a:lnTo>
                <a:lnTo>
                  <a:pt x="2742" y="2547"/>
                </a:lnTo>
                <a:lnTo>
                  <a:pt x="2740" y="2546"/>
                </a:lnTo>
                <a:lnTo>
                  <a:pt x="2740" y="2547"/>
                </a:lnTo>
                <a:lnTo>
                  <a:pt x="2739" y="2547"/>
                </a:lnTo>
                <a:lnTo>
                  <a:pt x="2737" y="2547"/>
                </a:lnTo>
                <a:lnTo>
                  <a:pt x="2739" y="2547"/>
                </a:lnTo>
                <a:lnTo>
                  <a:pt x="2739" y="2549"/>
                </a:lnTo>
                <a:lnTo>
                  <a:pt x="2740" y="2551"/>
                </a:lnTo>
                <a:lnTo>
                  <a:pt x="2742" y="2551"/>
                </a:lnTo>
                <a:lnTo>
                  <a:pt x="2742" y="2549"/>
                </a:lnTo>
                <a:lnTo>
                  <a:pt x="2744" y="2551"/>
                </a:lnTo>
                <a:lnTo>
                  <a:pt x="2742" y="2551"/>
                </a:lnTo>
                <a:lnTo>
                  <a:pt x="2742" y="2553"/>
                </a:lnTo>
                <a:lnTo>
                  <a:pt x="2740" y="2553"/>
                </a:lnTo>
                <a:lnTo>
                  <a:pt x="2739" y="2553"/>
                </a:lnTo>
                <a:lnTo>
                  <a:pt x="2737" y="2553"/>
                </a:lnTo>
                <a:lnTo>
                  <a:pt x="2737" y="2555"/>
                </a:lnTo>
                <a:lnTo>
                  <a:pt x="2739" y="2555"/>
                </a:lnTo>
                <a:lnTo>
                  <a:pt x="2742" y="2557"/>
                </a:lnTo>
                <a:lnTo>
                  <a:pt x="2744" y="2563"/>
                </a:lnTo>
                <a:lnTo>
                  <a:pt x="2746" y="2565"/>
                </a:lnTo>
                <a:lnTo>
                  <a:pt x="2750" y="2565"/>
                </a:lnTo>
                <a:lnTo>
                  <a:pt x="2752" y="2565"/>
                </a:lnTo>
                <a:lnTo>
                  <a:pt x="2754" y="2567"/>
                </a:lnTo>
                <a:lnTo>
                  <a:pt x="2754" y="2569"/>
                </a:lnTo>
                <a:lnTo>
                  <a:pt x="2756" y="2569"/>
                </a:lnTo>
                <a:lnTo>
                  <a:pt x="2754" y="2570"/>
                </a:lnTo>
                <a:lnTo>
                  <a:pt x="2754" y="2572"/>
                </a:lnTo>
                <a:lnTo>
                  <a:pt x="2754" y="2574"/>
                </a:lnTo>
                <a:lnTo>
                  <a:pt x="2756" y="2576"/>
                </a:lnTo>
                <a:lnTo>
                  <a:pt x="2756" y="2578"/>
                </a:lnTo>
                <a:lnTo>
                  <a:pt x="2754" y="2578"/>
                </a:lnTo>
                <a:lnTo>
                  <a:pt x="2752" y="2576"/>
                </a:lnTo>
                <a:lnTo>
                  <a:pt x="2750" y="2578"/>
                </a:lnTo>
                <a:lnTo>
                  <a:pt x="2748" y="2578"/>
                </a:lnTo>
                <a:lnTo>
                  <a:pt x="2750" y="2576"/>
                </a:lnTo>
                <a:lnTo>
                  <a:pt x="2748" y="2576"/>
                </a:lnTo>
                <a:lnTo>
                  <a:pt x="2746" y="2576"/>
                </a:lnTo>
                <a:lnTo>
                  <a:pt x="2744" y="2576"/>
                </a:lnTo>
                <a:lnTo>
                  <a:pt x="2744" y="2578"/>
                </a:lnTo>
                <a:lnTo>
                  <a:pt x="2744" y="2580"/>
                </a:lnTo>
                <a:lnTo>
                  <a:pt x="2744" y="2582"/>
                </a:lnTo>
                <a:lnTo>
                  <a:pt x="2746" y="2582"/>
                </a:lnTo>
                <a:lnTo>
                  <a:pt x="2748" y="2582"/>
                </a:lnTo>
                <a:lnTo>
                  <a:pt x="2750" y="2582"/>
                </a:lnTo>
                <a:lnTo>
                  <a:pt x="2752" y="2582"/>
                </a:lnTo>
                <a:lnTo>
                  <a:pt x="2752" y="2584"/>
                </a:lnTo>
                <a:lnTo>
                  <a:pt x="2750" y="2586"/>
                </a:lnTo>
                <a:lnTo>
                  <a:pt x="2752" y="2586"/>
                </a:lnTo>
                <a:lnTo>
                  <a:pt x="2754" y="2586"/>
                </a:lnTo>
                <a:lnTo>
                  <a:pt x="2756" y="2588"/>
                </a:lnTo>
                <a:lnTo>
                  <a:pt x="2758" y="2588"/>
                </a:lnTo>
                <a:lnTo>
                  <a:pt x="2760" y="2590"/>
                </a:lnTo>
                <a:lnTo>
                  <a:pt x="2760" y="2592"/>
                </a:lnTo>
                <a:lnTo>
                  <a:pt x="2762" y="2592"/>
                </a:lnTo>
                <a:lnTo>
                  <a:pt x="2763" y="2593"/>
                </a:lnTo>
                <a:lnTo>
                  <a:pt x="2765" y="2592"/>
                </a:lnTo>
                <a:lnTo>
                  <a:pt x="2763" y="2590"/>
                </a:lnTo>
                <a:lnTo>
                  <a:pt x="2767" y="2590"/>
                </a:lnTo>
                <a:lnTo>
                  <a:pt x="2769" y="2590"/>
                </a:lnTo>
                <a:lnTo>
                  <a:pt x="2771" y="2590"/>
                </a:lnTo>
                <a:lnTo>
                  <a:pt x="2771" y="2588"/>
                </a:lnTo>
                <a:lnTo>
                  <a:pt x="2771" y="2592"/>
                </a:lnTo>
                <a:lnTo>
                  <a:pt x="2773" y="2592"/>
                </a:lnTo>
                <a:lnTo>
                  <a:pt x="2775" y="2593"/>
                </a:lnTo>
                <a:lnTo>
                  <a:pt x="2777" y="2593"/>
                </a:lnTo>
                <a:lnTo>
                  <a:pt x="2779" y="2595"/>
                </a:lnTo>
                <a:lnTo>
                  <a:pt x="2781" y="2597"/>
                </a:lnTo>
                <a:lnTo>
                  <a:pt x="2783" y="2599"/>
                </a:lnTo>
                <a:lnTo>
                  <a:pt x="2785" y="2599"/>
                </a:lnTo>
                <a:lnTo>
                  <a:pt x="2785" y="2597"/>
                </a:lnTo>
                <a:lnTo>
                  <a:pt x="2787" y="2597"/>
                </a:lnTo>
                <a:lnTo>
                  <a:pt x="2790" y="2599"/>
                </a:lnTo>
                <a:lnTo>
                  <a:pt x="2790" y="2603"/>
                </a:lnTo>
                <a:lnTo>
                  <a:pt x="2788" y="2603"/>
                </a:lnTo>
                <a:lnTo>
                  <a:pt x="2787" y="2603"/>
                </a:lnTo>
                <a:lnTo>
                  <a:pt x="2787" y="2605"/>
                </a:lnTo>
                <a:lnTo>
                  <a:pt x="2788" y="2607"/>
                </a:lnTo>
                <a:lnTo>
                  <a:pt x="2790" y="2609"/>
                </a:lnTo>
                <a:lnTo>
                  <a:pt x="2790" y="2611"/>
                </a:lnTo>
                <a:lnTo>
                  <a:pt x="2788" y="2611"/>
                </a:lnTo>
                <a:lnTo>
                  <a:pt x="2788" y="2613"/>
                </a:lnTo>
                <a:lnTo>
                  <a:pt x="2790" y="2615"/>
                </a:lnTo>
                <a:lnTo>
                  <a:pt x="2790" y="2617"/>
                </a:lnTo>
                <a:lnTo>
                  <a:pt x="2792" y="2617"/>
                </a:lnTo>
                <a:lnTo>
                  <a:pt x="2794" y="2617"/>
                </a:lnTo>
                <a:lnTo>
                  <a:pt x="2796" y="2617"/>
                </a:lnTo>
                <a:lnTo>
                  <a:pt x="2796" y="2615"/>
                </a:lnTo>
                <a:lnTo>
                  <a:pt x="2798" y="2617"/>
                </a:lnTo>
                <a:lnTo>
                  <a:pt x="2798" y="2615"/>
                </a:lnTo>
                <a:lnTo>
                  <a:pt x="2800" y="2615"/>
                </a:lnTo>
                <a:lnTo>
                  <a:pt x="2802" y="2615"/>
                </a:lnTo>
                <a:lnTo>
                  <a:pt x="2802" y="2613"/>
                </a:lnTo>
                <a:lnTo>
                  <a:pt x="2798" y="2611"/>
                </a:lnTo>
                <a:lnTo>
                  <a:pt x="2794" y="2611"/>
                </a:lnTo>
                <a:lnTo>
                  <a:pt x="2792" y="2611"/>
                </a:lnTo>
                <a:lnTo>
                  <a:pt x="2794" y="2609"/>
                </a:lnTo>
                <a:lnTo>
                  <a:pt x="2792" y="2609"/>
                </a:lnTo>
                <a:lnTo>
                  <a:pt x="2794" y="2607"/>
                </a:lnTo>
                <a:lnTo>
                  <a:pt x="2796" y="2605"/>
                </a:lnTo>
                <a:lnTo>
                  <a:pt x="2798" y="2607"/>
                </a:lnTo>
                <a:lnTo>
                  <a:pt x="2800" y="2607"/>
                </a:lnTo>
                <a:lnTo>
                  <a:pt x="2804" y="2607"/>
                </a:lnTo>
                <a:lnTo>
                  <a:pt x="2806" y="2605"/>
                </a:lnTo>
                <a:lnTo>
                  <a:pt x="2808" y="2605"/>
                </a:lnTo>
                <a:lnTo>
                  <a:pt x="2810" y="2603"/>
                </a:lnTo>
                <a:lnTo>
                  <a:pt x="2811" y="2603"/>
                </a:lnTo>
                <a:lnTo>
                  <a:pt x="2813" y="2605"/>
                </a:lnTo>
                <a:lnTo>
                  <a:pt x="2813" y="2607"/>
                </a:lnTo>
                <a:lnTo>
                  <a:pt x="2811" y="2605"/>
                </a:lnTo>
                <a:lnTo>
                  <a:pt x="2810" y="2607"/>
                </a:lnTo>
                <a:lnTo>
                  <a:pt x="2810" y="2611"/>
                </a:lnTo>
                <a:lnTo>
                  <a:pt x="2810" y="2613"/>
                </a:lnTo>
                <a:lnTo>
                  <a:pt x="2811" y="2615"/>
                </a:lnTo>
                <a:lnTo>
                  <a:pt x="2813" y="2615"/>
                </a:lnTo>
                <a:lnTo>
                  <a:pt x="2813" y="2617"/>
                </a:lnTo>
                <a:lnTo>
                  <a:pt x="2815" y="2618"/>
                </a:lnTo>
                <a:lnTo>
                  <a:pt x="2813" y="2618"/>
                </a:lnTo>
                <a:lnTo>
                  <a:pt x="2813" y="2620"/>
                </a:lnTo>
                <a:lnTo>
                  <a:pt x="2815" y="2622"/>
                </a:lnTo>
                <a:lnTo>
                  <a:pt x="2817" y="2622"/>
                </a:lnTo>
                <a:lnTo>
                  <a:pt x="2817" y="2624"/>
                </a:lnTo>
                <a:lnTo>
                  <a:pt x="2819" y="2624"/>
                </a:lnTo>
                <a:lnTo>
                  <a:pt x="2821" y="2626"/>
                </a:lnTo>
                <a:lnTo>
                  <a:pt x="2821" y="2624"/>
                </a:lnTo>
                <a:lnTo>
                  <a:pt x="2821" y="2622"/>
                </a:lnTo>
                <a:lnTo>
                  <a:pt x="2821" y="2620"/>
                </a:lnTo>
                <a:lnTo>
                  <a:pt x="2821" y="2618"/>
                </a:lnTo>
                <a:lnTo>
                  <a:pt x="2823" y="2617"/>
                </a:lnTo>
                <a:lnTo>
                  <a:pt x="2823" y="2618"/>
                </a:lnTo>
                <a:lnTo>
                  <a:pt x="2823" y="2620"/>
                </a:lnTo>
                <a:lnTo>
                  <a:pt x="2825" y="2620"/>
                </a:lnTo>
                <a:lnTo>
                  <a:pt x="2825" y="2622"/>
                </a:lnTo>
                <a:lnTo>
                  <a:pt x="2827" y="2622"/>
                </a:lnTo>
                <a:lnTo>
                  <a:pt x="2827" y="2624"/>
                </a:lnTo>
                <a:lnTo>
                  <a:pt x="2827" y="2628"/>
                </a:lnTo>
                <a:lnTo>
                  <a:pt x="2829" y="2630"/>
                </a:lnTo>
                <a:lnTo>
                  <a:pt x="2831" y="2628"/>
                </a:lnTo>
                <a:lnTo>
                  <a:pt x="2831" y="2630"/>
                </a:lnTo>
                <a:lnTo>
                  <a:pt x="2833" y="2630"/>
                </a:lnTo>
                <a:lnTo>
                  <a:pt x="2835" y="2632"/>
                </a:lnTo>
                <a:lnTo>
                  <a:pt x="2835" y="2634"/>
                </a:lnTo>
                <a:lnTo>
                  <a:pt x="2836" y="2636"/>
                </a:lnTo>
                <a:lnTo>
                  <a:pt x="2838" y="2636"/>
                </a:lnTo>
                <a:lnTo>
                  <a:pt x="2840" y="2638"/>
                </a:lnTo>
                <a:lnTo>
                  <a:pt x="2842" y="2638"/>
                </a:lnTo>
                <a:lnTo>
                  <a:pt x="2844" y="2636"/>
                </a:lnTo>
                <a:lnTo>
                  <a:pt x="2846" y="2634"/>
                </a:lnTo>
                <a:lnTo>
                  <a:pt x="2848" y="2632"/>
                </a:lnTo>
                <a:lnTo>
                  <a:pt x="2850" y="2634"/>
                </a:lnTo>
                <a:lnTo>
                  <a:pt x="2852" y="2632"/>
                </a:lnTo>
                <a:lnTo>
                  <a:pt x="2852" y="2636"/>
                </a:lnTo>
                <a:lnTo>
                  <a:pt x="2850" y="2634"/>
                </a:lnTo>
                <a:lnTo>
                  <a:pt x="2848" y="2636"/>
                </a:lnTo>
                <a:lnTo>
                  <a:pt x="2846" y="2636"/>
                </a:lnTo>
                <a:lnTo>
                  <a:pt x="2844" y="2638"/>
                </a:lnTo>
                <a:lnTo>
                  <a:pt x="2846" y="2640"/>
                </a:lnTo>
                <a:lnTo>
                  <a:pt x="2842" y="2641"/>
                </a:lnTo>
                <a:lnTo>
                  <a:pt x="2840" y="2641"/>
                </a:lnTo>
                <a:lnTo>
                  <a:pt x="2842" y="2643"/>
                </a:lnTo>
                <a:lnTo>
                  <a:pt x="2842" y="2645"/>
                </a:lnTo>
                <a:lnTo>
                  <a:pt x="2840" y="2647"/>
                </a:lnTo>
                <a:lnTo>
                  <a:pt x="2840" y="2643"/>
                </a:lnTo>
                <a:lnTo>
                  <a:pt x="2836" y="2643"/>
                </a:lnTo>
                <a:lnTo>
                  <a:pt x="2835" y="2641"/>
                </a:lnTo>
                <a:lnTo>
                  <a:pt x="2836" y="2641"/>
                </a:lnTo>
                <a:lnTo>
                  <a:pt x="2835" y="2638"/>
                </a:lnTo>
                <a:lnTo>
                  <a:pt x="2835" y="2636"/>
                </a:lnTo>
                <a:lnTo>
                  <a:pt x="2833" y="2636"/>
                </a:lnTo>
                <a:lnTo>
                  <a:pt x="2831" y="2636"/>
                </a:lnTo>
                <a:lnTo>
                  <a:pt x="2829" y="2636"/>
                </a:lnTo>
                <a:lnTo>
                  <a:pt x="2831" y="2638"/>
                </a:lnTo>
                <a:lnTo>
                  <a:pt x="2829" y="2640"/>
                </a:lnTo>
                <a:lnTo>
                  <a:pt x="2827" y="2640"/>
                </a:lnTo>
                <a:lnTo>
                  <a:pt x="2827" y="2641"/>
                </a:lnTo>
                <a:lnTo>
                  <a:pt x="2827" y="2643"/>
                </a:lnTo>
                <a:lnTo>
                  <a:pt x="2827" y="2645"/>
                </a:lnTo>
                <a:lnTo>
                  <a:pt x="2829" y="2645"/>
                </a:lnTo>
                <a:lnTo>
                  <a:pt x="2831" y="2647"/>
                </a:lnTo>
                <a:lnTo>
                  <a:pt x="2833" y="2647"/>
                </a:lnTo>
                <a:lnTo>
                  <a:pt x="2835" y="2649"/>
                </a:lnTo>
                <a:lnTo>
                  <a:pt x="2835" y="2651"/>
                </a:lnTo>
                <a:lnTo>
                  <a:pt x="2838" y="2651"/>
                </a:lnTo>
                <a:lnTo>
                  <a:pt x="2836" y="2653"/>
                </a:lnTo>
                <a:lnTo>
                  <a:pt x="2836" y="2655"/>
                </a:lnTo>
                <a:lnTo>
                  <a:pt x="2838" y="2655"/>
                </a:lnTo>
                <a:lnTo>
                  <a:pt x="2840" y="2657"/>
                </a:lnTo>
                <a:lnTo>
                  <a:pt x="2840" y="2659"/>
                </a:lnTo>
                <a:lnTo>
                  <a:pt x="2838" y="2661"/>
                </a:lnTo>
                <a:lnTo>
                  <a:pt x="2840" y="2663"/>
                </a:lnTo>
                <a:lnTo>
                  <a:pt x="2838" y="2661"/>
                </a:lnTo>
                <a:lnTo>
                  <a:pt x="2838" y="2659"/>
                </a:lnTo>
                <a:lnTo>
                  <a:pt x="2838" y="2657"/>
                </a:lnTo>
                <a:lnTo>
                  <a:pt x="2836" y="2655"/>
                </a:lnTo>
                <a:lnTo>
                  <a:pt x="2835" y="2657"/>
                </a:lnTo>
                <a:lnTo>
                  <a:pt x="2833" y="2655"/>
                </a:lnTo>
                <a:lnTo>
                  <a:pt x="2831" y="2655"/>
                </a:lnTo>
                <a:lnTo>
                  <a:pt x="2831" y="2657"/>
                </a:lnTo>
                <a:lnTo>
                  <a:pt x="2829" y="2659"/>
                </a:lnTo>
                <a:lnTo>
                  <a:pt x="2827" y="2659"/>
                </a:lnTo>
                <a:lnTo>
                  <a:pt x="2825" y="2659"/>
                </a:lnTo>
                <a:lnTo>
                  <a:pt x="2823" y="2659"/>
                </a:lnTo>
                <a:lnTo>
                  <a:pt x="2825" y="2661"/>
                </a:lnTo>
                <a:lnTo>
                  <a:pt x="2823" y="2661"/>
                </a:lnTo>
                <a:lnTo>
                  <a:pt x="2821" y="2661"/>
                </a:lnTo>
                <a:lnTo>
                  <a:pt x="2821" y="2663"/>
                </a:lnTo>
                <a:lnTo>
                  <a:pt x="2821" y="2665"/>
                </a:lnTo>
                <a:lnTo>
                  <a:pt x="2819" y="2665"/>
                </a:lnTo>
                <a:lnTo>
                  <a:pt x="2821" y="2666"/>
                </a:lnTo>
                <a:lnTo>
                  <a:pt x="2821" y="2668"/>
                </a:lnTo>
                <a:lnTo>
                  <a:pt x="2821" y="2670"/>
                </a:lnTo>
                <a:lnTo>
                  <a:pt x="2823" y="2670"/>
                </a:lnTo>
                <a:lnTo>
                  <a:pt x="2823" y="2668"/>
                </a:lnTo>
                <a:lnTo>
                  <a:pt x="2823" y="2666"/>
                </a:lnTo>
                <a:lnTo>
                  <a:pt x="2825" y="2668"/>
                </a:lnTo>
                <a:lnTo>
                  <a:pt x="2827" y="2668"/>
                </a:lnTo>
                <a:lnTo>
                  <a:pt x="2827" y="2670"/>
                </a:lnTo>
                <a:lnTo>
                  <a:pt x="2827" y="2672"/>
                </a:lnTo>
                <a:lnTo>
                  <a:pt x="2827" y="2674"/>
                </a:lnTo>
                <a:lnTo>
                  <a:pt x="2829" y="2674"/>
                </a:lnTo>
                <a:lnTo>
                  <a:pt x="2829" y="2676"/>
                </a:lnTo>
                <a:lnTo>
                  <a:pt x="2827" y="2676"/>
                </a:lnTo>
                <a:lnTo>
                  <a:pt x="2831" y="2678"/>
                </a:lnTo>
                <a:lnTo>
                  <a:pt x="2833" y="2676"/>
                </a:lnTo>
                <a:lnTo>
                  <a:pt x="2835" y="2676"/>
                </a:lnTo>
                <a:lnTo>
                  <a:pt x="2836" y="2676"/>
                </a:lnTo>
                <a:lnTo>
                  <a:pt x="2838" y="2676"/>
                </a:lnTo>
                <a:lnTo>
                  <a:pt x="2838" y="2680"/>
                </a:lnTo>
                <a:lnTo>
                  <a:pt x="2840" y="2682"/>
                </a:lnTo>
                <a:lnTo>
                  <a:pt x="2842" y="2682"/>
                </a:lnTo>
                <a:lnTo>
                  <a:pt x="2844" y="2682"/>
                </a:lnTo>
                <a:lnTo>
                  <a:pt x="2846" y="2684"/>
                </a:lnTo>
                <a:lnTo>
                  <a:pt x="2848" y="2684"/>
                </a:lnTo>
                <a:lnTo>
                  <a:pt x="2850" y="2684"/>
                </a:lnTo>
                <a:lnTo>
                  <a:pt x="2852" y="2684"/>
                </a:lnTo>
                <a:lnTo>
                  <a:pt x="2854" y="2682"/>
                </a:lnTo>
                <a:lnTo>
                  <a:pt x="2856" y="2684"/>
                </a:lnTo>
                <a:lnTo>
                  <a:pt x="2858" y="2684"/>
                </a:lnTo>
                <a:lnTo>
                  <a:pt x="2859" y="2684"/>
                </a:lnTo>
                <a:lnTo>
                  <a:pt x="2859" y="2686"/>
                </a:lnTo>
                <a:lnTo>
                  <a:pt x="2861" y="2684"/>
                </a:lnTo>
                <a:lnTo>
                  <a:pt x="2863" y="2682"/>
                </a:lnTo>
                <a:lnTo>
                  <a:pt x="2865" y="2682"/>
                </a:lnTo>
                <a:lnTo>
                  <a:pt x="2867" y="2682"/>
                </a:lnTo>
                <a:lnTo>
                  <a:pt x="2869" y="2680"/>
                </a:lnTo>
                <a:lnTo>
                  <a:pt x="2871" y="2680"/>
                </a:lnTo>
                <a:lnTo>
                  <a:pt x="2873" y="2680"/>
                </a:lnTo>
                <a:lnTo>
                  <a:pt x="2873" y="2678"/>
                </a:lnTo>
                <a:lnTo>
                  <a:pt x="2875" y="2676"/>
                </a:lnTo>
                <a:lnTo>
                  <a:pt x="2877" y="2676"/>
                </a:lnTo>
                <a:lnTo>
                  <a:pt x="2879" y="2674"/>
                </a:lnTo>
                <a:lnTo>
                  <a:pt x="2881" y="2674"/>
                </a:lnTo>
                <a:lnTo>
                  <a:pt x="2883" y="2674"/>
                </a:lnTo>
                <a:lnTo>
                  <a:pt x="2884" y="2672"/>
                </a:lnTo>
                <a:lnTo>
                  <a:pt x="2886" y="2670"/>
                </a:lnTo>
                <a:lnTo>
                  <a:pt x="2888" y="2670"/>
                </a:lnTo>
                <a:lnTo>
                  <a:pt x="2890" y="2670"/>
                </a:lnTo>
                <a:lnTo>
                  <a:pt x="2890" y="2674"/>
                </a:lnTo>
                <a:lnTo>
                  <a:pt x="2892" y="2674"/>
                </a:lnTo>
                <a:lnTo>
                  <a:pt x="2894" y="2676"/>
                </a:lnTo>
                <a:lnTo>
                  <a:pt x="2896" y="2676"/>
                </a:lnTo>
                <a:lnTo>
                  <a:pt x="2900" y="2678"/>
                </a:lnTo>
                <a:lnTo>
                  <a:pt x="2902" y="2678"/>
                </a:lnTo>
                <a:lnTo>
                  <a:pt x="2902" y="2680"/>
                </a:lnTo>
                <a:lnTo>
                  <a:pt x="2904" y="2678"/>
                </a:lnTo>
                <a:lnTo>
                  <a:pt x="2906" y="2678"/>
                </a:lnTo>
                <a:lnTo>
                  <a:pt x="2907" y="2678"/>
                </a:lnTo>
                <a:lnTo>
                  <a:pt x="2909" y="2678"/>
                </a:lnTo>
                <a:lnTo>
                  <a:pt x="2911" y="2676"/>
                </a:lnTo>
                <a:lnTo>
                  <a:pt x="2913" y="2676"/>
                </a:lnTo>
                <a:lnTo>
                  <a:pt x="2915" y="2678"/>
                </a:lnTo>
                <a:lnTo>
                  <a:pt x="2917" y="2678"/>
                </a:lnTo>
                <a:lnTo>
                  <a:pt x="2917" y="2680"/>
                </a:lnTo>
                <a:lnTo>
                  <a:pt x="2917" y="2682"/>
                </a:lnTo>
                <a:lnTo>
                  <a:pt x="2915" y="2682"/>
                </a:lnTo>
                <a:lnTo>
                  <a:pt x="2913" y="2682"/>
                </a:lnTo>
                <a:lnTo>
                  <a:pt x="2915" y="2684"/>
                </a:lnTo>
                <a:lnTo>
                  <a:pt x="2913" y="2684"/>
                </a:lnTo>
                <a:lnTo>
                  <a:pt x="2911" y="2686"/>
                </a:lnTo>
                <a:lnTo>
                  <a:pt x="2913" y="2688"/>
                </a:lnTo>
                <a:lnTo>
                  <a:pt x="2915" y="2689"/>
                </a:lnTo>
                <a:lnTo>
                  <a:pt x="2917" y="2689"/>
                </a:lnTo>
                <a:lnTo>
                  <a:pt x="2919" y="2689"/>
                </a:lnTo>
                <a:lnTo>
                  <a:pt x="2921" y="2688"/>
                </a:lnTo>
                <a:lnTo>
                  <a:pt x="2923" y="2688"/>
                </a:lnTo>
                <a:lnTo>
                  <a:pt x="2925" y="2686"/>
                </a:lnTo>
                <a:lnTo>
                  <a:pt x="2925" y="2684"/>
                </a:lnTo>
                <a:lnTo>
                  <a:pt x="2925" y="2682"/>
                </a:lnTo>
                <a:lnTo>
                  <a:pt x="2927" y="2682"/>
                </a:lnTo>
                <a:lnTo>
                  <a:pt x="2925" y="2680"/>
                </a:lnTo>
                <a:lnTo>
                  <a:pt x="2927" y="2678"/>
                </a:lnTo>
                <a:lnTo>
                  <a:pt x="2927" y="2676"/>
                </a:lnTo>
                <a:lnTo>
                  <a:pt x="2929" y="2676"/>
                </a:lnTo>
                <a:lnTo>
                  <a:pt x="2931" y="2678"/>
                </a:lnTo>
                <a:lnTo>
                  <a:pt x="2931" y="2680"/>
                </a:lnTo>
                <a:lnTo>
                  <a:pt x="2932" y="2680"/>
                </a:lnTo>
                <a:lnTo>
                  <a:pt x="2932" y="2682"/>
                </a:lnTo>
                <a:lnTo>
                  <a:pt x="2931" y="2684"/>
                </a:lnTo>
                <a:lnTo>
                  <a:pt x="2931" y="2686"/>
                </a:lnTo>
                <a:lnTo>
                  <a:pt x="2929" y="2688"/>
                </a:lnTo>
                <a:lnTo>
                  <a:pt x="2929" y="2689"/>
                </a:lnTo>
                <a:lnTo>
                  <a:pt x="2931" y="2691"/>
                </a:lnTo>
                <a:lnTo>
                  <a:pt x="2932" y="2691"/>
                </a:lnTo>
                <a:lnTo>
                  <a:pt x="2932" y="2688"/>
                </a:lnTo>
                <a:lnTo>
                  <a:pt x="2936" y="2688"/>
                </a:lnTo>
                <a:lnTo>
                  <a:pt x="2938" y="2688"/>
                </a:lnTo>
                <a:lnTo>
                  <a:pt x="2938" y="2686"/>
                </a:lnTo>
                <a:lnTo>
                  <a:pt x="2936" y="2684"/>
                </a:lnTo>
                <a:lnTo>
                  <a:pt x="2938" y="2682"/>
                </a:lnTo>
                <a:lnTo>
                  <a:pt x="2940" y="2680"/>
                </a:lnTo>
                <a:lnTo>
                  <a:pt x="2940" y="2678"/>
                </a:lnTo>
                <a:lnTo>
                  <a:pt x="2942" y="2680"/>
                </a:lnTo>
                <a:lnTo>
                  <a:pt x="2944" y="2682"/>
                </a:lnTo>
                <a:lnTo>
                  <a:pt x="2944" y="2684"/>
                </a:lnTo>
                <a:lnTo>
                  <a:pt x="2942" y="2684"/>
                </a:lnTo>
                <a:lnTo>
                  <a:pt x="2942" y="2686"/>
                </a:lnTo>
                <a:lnTo>
                  <a:pt x="2942" y="2688"/>
                </a:lnTo>
                <a:lnTo>
                  <a:pt x="2940" y="2689"/>
                </a:lnTo>
                <a:lnTo>
                  <a:pt x="2940" y="2691"/>
                </a:lnTo>
                <a:lnTo>
                  <a:pt x="2940" y="2693"/>
                </a:lnTo>
                <a:lnTo>
                  <a:pt x="2942" y="2695"/>
                </a:lnTo>
                <a:lnTo>
                  <a:pt x="2942" y="2697"/>
                </a:lnTo>
                <a:lnTo>
                  <a:pt x="2940" y="2699"/>
                </a:lnTo>
                <a:lnTo>
                  <a:pt x="2940" y="2701"/>
                </a:lnTo>
                <a:lnTo>
                  <a:pt x="2938" y="2699"/>
                </a:lnTo>
                <a:lnTo>
                  <a:pt x="2938" y="2697"/>
                </a:lnTo>
                <a:lnTo>
                  <a:pt x="2936" y="2695"/>
                </a:lnTo>
                <a:lnTo>
                  <a:pt x="2934" y="2697"/>
                </a:lnTo>
                <a:lnTo>
                  <a:pt x="2934" y="2699"/>
                </a:lnTo>
                <a:lnTo>
                  <a:pt x="2934" y="2701"/>
                </a:lnTo>
                <a:lnTo>
                  <a:pt x="2932" y="2701"/>
                </a:lnTo>
                <a:lnTo>
                  <a:pt x="2932" y="2703"/>
                </a:lnTo>
                <a:lnTo>
                  <a:pt x="2931" y="2703"/>
                </a:lnTo>
                <a:lnTo>
                  <a:pt x="2932" y="2705"/>
                </a:lnTo>
                <a:lnTo>
                  <a:pt x="2932" y="2707"/>
                </a:lnTo>
                <a:lnTo>
                  <a:pt x="2932" y="2705"/>
                </a:lnTo>
                <a:lnTo>
                  <a:pt x="2934" y="2705"/>
                </a:lnTo>
                <a:lnTo>
                  <a:pt x="2934" y="2707"/>
                </a:lnTo>
                <a:lnTo>
                  <a:pt x="2934" y="2709"/>
                </a:lnTo>
                <a:lnTo>
                  <a:pt x="2934" y="2711"/>
                </a:lnTo>
                <a:lnTo>
                  <a:pt x="2936" y="2709"/>
                </a:lnTo>
                <a:lnTo>
                  <a:pt x="2936" y="2711"/>
                </a:lnTo>
                <a:lnTo>
                  <a:pt x="2938" y="2711"/>
                </a:lnTo>
                <a:lnTo>
                  <a:pt x="2940" y="2711"/>
                </a:lnTo>
                <a:lnTo>
                  <a:pt x="2940" y="2713"/>
                </a:lnTo>
                <a:lnTo>
                  <a:pt x="2942" y="2711"/>
                </a:lnTo>
                <a:lnTo>
                  <a:pt x="2942" y="2713"/>
                </a:lnTo>
                <a:lnTo>
                  <a:pt x="2944" y="2713"/>
                </a:lnTo>
                <a:lnTo>
                  <a:pt x="2944" y="2714"/>
                </a:lnTo>
                <a:lnTo>
                  <a:pt x="2946" y="2716"/>
                </a:lnTo>
                <a:lnTo>
                  <a:pt x="2948" y="2718"/>
                </a:lnTo>
                <a:lnTo>
                  <a:pt x="2950" y="2716"/>
                </a:lnTo>
                <a:lnTo>
                  <a:pt x="2952" y="2718"/>
                </a:lnTo>
                <a:lnTo>
                  <a:pt x="2954" y="2718"/>
                </a:lnTo>
                <a:lnTo>
                  <a:pt x="2954" y="2716"/>
                </a:lnTo>
                <a:lnTo>
                  <a:pt x="2956" y="2716"/>
                </a:lnTo>
                <a:lnTo>
                  <a:pt x="2956" y="2718"/>
                </a:lnTo>
                <a:lnTo>
                  <a:pt x="2957" y="2716"/>
                </a:lnTo>
                <a:lnTo>
                  <a:pt x="2957" y="2718"/>
                </a:lnTo>
                <a:lnTo>
                  <a:pt x="2957" y="2720"/>
                </a:lnTo>
                <a:lnTo>
                  <a:pt x="2961" y="2722"/>
                </a:lnTo>
                <a:lnTo>
                  <a:pt x="2963" y="2722"/>
                </a:lnTo>
                <a:lnTo>
                  <a:pt x="2965" y="2720"/>
                </a:lnTo>
                <a:lnTo>
                  <a:pt x="2965" y="2718"/>
                </a:lnTo>
                <a:lnTo>
                  <a:pt x="2967" y="2716"/>
                </a:lnTo>
                <a:lnTo>
                  <a:pt x="2967" y="2714"/>
                </a:lnTo>
                <a:lnTo>
                  <a:pt x="2967" y="2713"/>
                </a:lnTo>
                <a:lnTo>
                  <a:pt x="2967" y="2711"/>
                </a:lnTo>
                <a:lnTo>
                  <a:pt x="2969" y="2711"/>
                </a:lnTo>
                <a:lnTo>
                  <a:pt x="2973" y="2711"/>
                </a:lnTo>
                <a:lnTo>
                  <a:pt x="2975" y="2709"/>
                </a:lnTo>
                <a:lnTo>
                  <a:pt x="2975" y="2711"/>
                </a:lnTo>
                <a:lnTo>
                  <a:pt x="2977" y="2713"/>
                </a:lnTo>
                <a:lnTo>
                  <a:pt x="2979" y="2713"/>
                </a:lnTo>
                <a:lnTo>
                  <a:pt x="2982" y="2711"/>
                </a:lnTo>
                <a:lnTo>
                  <a:pt x="2982" y="2709"/>
                </a:lnTo>
                <a:lnTo>
                  <a:pt x="2984" y="2709"/>
                </a:lnTo>
                <a:lnTo>
                  <a:pt x="2986" y="2707"/>
                </a:lnTo>
                <a:lnTo>
                  <a:pt x="2988" y="2707"/>
                </a:lnTo>
                <a:lnTo>
                  <a:pt x="2988" y="2709"/>
                </a:lnTo>
                <a:lnTo>
                  <a:pt x="2988" y="2711"/>
                </a:lnTo>
                <a:lnTo>
                  <a:pt x="2990" y="2709"/>
                </a:lnTo>
                <a:lnTo>
                  <a:pt x="2990" y="2707"/>
                </a:lnTo>
                <a:lnTo>
                  <a:pt x="2992" y="2705"/>
                </a:lnTo>
                <a:lnTo>
                  <a:pt x="2990" y="2705"/>
                </a:lnTo>
                <a:lnTo>
                  <a:pt x="2992" y="2705"/>
                </a:lnTo>
                <a:lnTo>
                  <a:pt x="2992" y="2703"/>
                </a:lnTo>
                <a:lnTo>
                  <a:pt x="2994" y="2705"/>
                </a:lnTo>
                <a:lnTo>
                  <a:pt x="2996" y="2707"/>
                </a:lnTo>
                <a:lnTo>
                  <a:pt x="2996" y="2709"/>
                </a:lnTo>
                <a:lnTo>
                  <a:pt x="2998" y="2707"/>
                </a:lnTo>
                <a:lnTo>
                  <a:pt x="3000" y="2707"/>
                </a:lnTo>
                <a:lnTo>
                  <a:pt x="3002" y="2707"/>
                </a:lnTo>
                <a:lnTo>
                  <a:pt x="3002" y="2709"/>
                </a:lnTo>
                <a:lnTo>
                  <a:pt x="3004" y="2709"/>
                </a:lnTo>
                <a:lnTo>
                  <a:pt x="3005" y="2711"/>
                </a:lnTo>
                <a:lnTo>
                  <a:pt x="3007" y="2713"/>
                </a:lnTo>
                <a:lnTo>
                  <a:pt x="3007" y="2711"/>
                </a:lnTo>
                <a:lnTo>
                  <a:pt x="3007" y="2713"/>
                </a:lnTo>
                <a:lnTo>
                  <a:pt x="3007" y="2716"/>
                </a:lnTo>
                <a:lnTo>
                  <a:pt x="3005" y="2716"/>
                </a:lnTo>
                <a:lnTo>
                  <a:pt x="3005" y="2718"/>
                </a:lnTo>
                <a:lnTo>
                  <a:pt x="3004" y="2718"/>
                </a:lnTo>
                <a:lnTo>
                  <a:pt x="3004" y="2720"/>
                </a:lnTo>
                <a:lnTo>
                  <a:pt x="3005" y="2720"/>
                </a:lnTo>
                <a:lnTo>
                  <a:pt x="3005" y="2718"/>
                </a:lnTo>
                <a:lnTo>
                  <a:pt x="3007" y="2718"/>
                </a:lnTo>
                <a:lnTo>
                  <a:pt x="3007" y="2716"/>
                </a:lnTo>
                <a:lnTo>
                  <a:pt x="3009" y="2714"/>
                </a:lnTo>
                <a:lnTo>
                  <a:pt x="3009" y="2713"/>
                </a:lnTo>
                <a:lnTo>
                  <a:pt x="3011" y="2711"/>
                </a:lnTo>
                <a:lnTo>
                  <a:pt x="3011" y="2713"/>
                </a:lnTo>
                <a:lnTo>
                  <a:pt x="3013" y="2711"/>
                </a:lnTo>
                <a:lnTo>
                  <a:pt x="3015" y="2711"/>
                </a:lnTo>
                <a:lnTo>
                  <a:pt x="3013" y="2713"/>
                </a:lnTo>
                <a:lnTo>
                  <a:pt x="3015" y="2714"/>
                </a:lnTo>
                <a:lnTo>
                  <a:pt x="3017" y="2716"/>
                </a:lnTo>
                <a:lnTo>
                  <a:pt x="3015" y="2718"/>
                </a:lnTo>
                <a:lnTo>
                  <a:pt x="3017" y="2718"/>
                </a:lnTo>
                <a:lnTo>
                  <a:pt x="3019" y="2718"/>
                </a:lnTo>
                <a:lnTo>
                  <a:pt x="3019" y="2720"/>
                </a:lnTo>
                <a:lnTo>
                  <a:pt x="3017" y="2722"/>
                </a:lnTo>
                <a:lnTo>
                  <a:pt x="3015" y="2722"/>
                </a:lnTo>
                <a:lnTo>
                  <a:pt x="3017" y="2724"/>
                </a:lnTo>
                <a:lnTo>
                  <a:pt x="3019" y="2726"/>
                </a:lnTo>
                <a:lnTo>
                  <a:pt x="3017" y="2726"/>
                </a:lnTo>
                <a:lnTo>
                  <a:pt x="3019" y="2728"/>
                </a:lnTo>
                <a:lnTo>
                  <a:pt x="3021" y="2726"/>
                </a:lnTo>
                <a:lnTo>
                  <a:pt x="3023" y="2728"/>
                </a:lnTo>
                <a:lnTo>
                  <a:pt x="3021" y="2728"/>
                </a:lnTo>
                <a:lnTo>
                  <a:pt x="3021" y="2730"/>
                </a:lnTo>
                <a:lnTo>
                  <a:pt x="3019" y="2730"/>
                </a:lnTo>
                <a:lnTo>
                  <a:pt x="3021" y="2732"/>
                </a:lnTo>
                <a:lnTo>
                  <a:pt x="3019" y="2732"/>
                </a:lnTo>
                <a:lnTo>
                  <a:pt x="3017" y="2734"/>
                </a:lnTo>
                <a:lnTo>
                  <a:pt x="3019" y="2734"/>
                </a:lnTo>
                <a:lnTo>
                  <a:pt x="3019" y="2736"/>
                </a:lnTo>
                <a:lnTo>
                  <a:pt x="3019" y="2737"/>
                </a:lnTo>
                <a:lnTo>
                  <a:pt x="3021" y="2737"/>
                </a:lnTo>
                <a:lnTo>
                  <a:pt x="3023" y="2739"/>
                </a:lnTo>
                <a:lnTo>
                  <a:pt x="3023" y="2741"/>
                </a:lnTo>
                <a:lnTo>
                  <a:pt x="3025" y="2743"/>
                </a:lnTo>
                <a:lnTo>
                  <a:pt x="3025" y="2741"/>
                </a:lnTo>
                <a:lnTo>
                  <a:pt x="3027" y="2739"/>
                </a:lnTo>
                <a:lnTo>
                  <a:pt x="3028" y="2739"/>
                </a:lnTo>
                <a:lnTo>
                  <a:pt x="3030" y="2737"/>
                </a:lnTo>
                <a:lnTo>
                  <a:pt x="3032" y="2739"/>
                </a:lnTo>
                <a:lnTo>
                  <a:pt x="3032" y="2741"/>
                </a:lnTo>
                <a:lnTo>
                  <a:pt x="3032" y="2743"/>
                </a:lnTo>
                <a:lnTo>
                  <a:pt x="3034" y="2741"/>
                </a:lnTo>
                <a:lnTo>
                  <a:pt x="3036" y="2741"/>
                </a:lnTo>
                <a:lnTo>
                  <a:pt x="3036" y="2743"/>
                </a:lnTo>
                <a:lnTo>
                  <a:pt x="3038" y="2741"/>
                </a:lnTo>
                <a:lnTo>
                  <a:pt x="3040" y="2741"/>
                </a:lnTo>
                <a:lnTo>
                  <a:pt x="3040" y="2739"/>
                </a:lnTo>
                <a:lnTo>
                  <a:pt x="3038" y="2739"/>
                </a:lnTo>
                <a:lnTo>
                  <a:pt x="3040" y="2737"/>
                </a:lnTo>
                <a:lnTo>
                  <a:pt x="3042" y="2736"/>
                </a:lnTo>
                <a:lnTo>
                  <a:pt x="3042" y="2734"/>
                </a:lnTo>
                <a:lnTo>
                  <a:pt x="3042" y="2732"/>
                </a:lnTo>
                <a:lnTo>
                  <a:pt x="3044" y="2730"/>
                </a:lnTo>
                <a:lnTo>
                  <a:pt x="3046" y="2728"/>
                </a:lnTo>
                <a:lnTo>
                  <a:pt x="3048" y="2730"/>
                </a:lnTo>
                <a:lnTo>
                  <a:pt x="3050" y="2732"/>
                </a:lnTo>
                <a:lnTo>
                  <a:pt x="3050" y="2730"/>
                </a:lnTo>
                <a:lnTo>
                  <a:pt x="3050" y="2728"/>
                </a:lnTo>
                <a:lnTo>
                  <a:pt x="3050" y="2726"/>
                </a:lnTo>
                <a:lnTo>
                  <a:pt x="3048" y="2724"/>
                </a:lnTo>
                <a:lnTo>
                  <a:pt x="3050" y="2724"/>
                </a:lnTo>
                <a:lnTo>
                  <a:pt x="3050" y="2722"/>
                </a:lnTo>
                <a:lnTo>
                  <a:pt x="3052" y="2722"/>
                </a:lnTo>
                <a:lnTo>
                  <a:pt x="3052" y="2726"/>
                </a:lnTo>
                <a:lnTo>
                  <a:pt x="3053" y="2728"/>
                </a:lnTo>
                <a:lnTo>
                  <a:pt x="3055" y="2726"/>
                </a:lnTo>
                <a:lnTo>
                  <a:pt x="3055" y="2724"/>
                </a:lnTo>
                <a:lnTo>
                  <a:pt x="3053" y="2722"/>
                </a:lnTo>
                <a:lnTo>
                  <a:pt x="3055" y="2720"/>
                </a:lnTo>
                <a:lnTo>
                  <a:pt x="3055" y="2718"/>
                </a:lnTo>
                <a:lnTo>
                  <a:pt x="3055" y="2716"/>
                </a:lnTo>
                <a:lnTo>
                  <a:pt x="3055" y="2714"/>
                </a:lnTo>
                <a:lnTo>
                  <a:pt x="3057" y="2714"/>
                </a:lnTo>
                <a:lnTo>
                  <a:pt x="3057" y="2713"/>
                </a:lnTo>
                <a:lnTo>
                  <a:pt x="3057" y="2711"/>
                </a:lnTo>
                <a:lnTo>
                  <a:pt x="3057" y="2709"/>
                </a:lnTo>
                <a:lnTo>
                  <a:pt x="3057" y="2707"/>
                </a:lnTo>
                <a:lnTo>
                  <a:pt x="3057" y="2709"/>
                </a:lnTo>
                <a:lnTo>
                  <a:pt x="3059" y="2711"/>
                </a:lnTo>
                <a:lnTo>
                  <a:pt x="3059" y="2714"/>
                </a:lnTo>
                <a:lnTo>
                  <a:pt x="3059" y="2716"/>
                </a:lnTo>
                <a:lnTo>
                  <a:pt x="3061" y="2718"/>
                </a:lnTo>
                <a:lnTo>
                  <a:pt x="3069" y="2724"/>
                </a:lnTo>
                <a:lnTo>
                  <a:pt x="3069" y="2722"/>
                </a:lnTo>
                <a:lnTo>
                  <a:pt x="3071" y="2724"/>
                </a:lnTo>
                <a:lnTo>
                  <a:pt x="3073" y="2726"/>
                </a:lnTo>
                <a:lnTo>
                  <a:pt x="3075" y="2728"/>
                </a:lnTo>
                <a:lnTo>
                  <a:pt x="3073" y="2728"/>
                </a:lnTo>
                <a:lnTo>
                  <a:pt x="3073" y="2730"/>
                </a:lnTo>
                <a:lnTo>
                  <a:pt x="3073" y="2732"/>
                </a:lnTo>
                <a:lnTo>
                  <a:pt x="3075" y="2732"/>
                </a:lnTo>
                <a:lnTo>
                  <a:pt x="3076" y="2734"/>
                </a:lnTo>
                <a:lnTo>
                  <a:pt x="3076" y="2736"/>
                </a:lnTo>
                <a:lnTo>
                  <a:pt x="3076" y="2737"/>
                </a:lnTo>
                <a:lnTo>
                  <a:pt x="3076" y="2739"/>
                </a:lnTo>
                <a:lnTo>
                  <a:pt x="3075" y="2741"/>
                </a:lnTo>
                <a:lnTo>
                  <a:pt x="3076" y="2743"/>
                </a:lnTo>
                <a:lnTo>
                  <a:pt x="3075" y="2743"/>
                </a:lnTo>
                <a:lnTo>
                  <a:pt x="3076" y="2745"/>
                </a:lnTo>
                <a:lnTo>
                  <a:pt x="3078" y="2745"/>
                </a:lnTo>
                <a:lnTo>
                  <a:pt x="3080" y="2743"/>
                </a:lnTo>
                <a:lnTo>
                  <a:pt x="3080" y="2745"/>
                </a:lnTo>
                <a:lnTo>
                  <a:pt x="3082" y="2745"/>
                </a:lnTo>
                <a:lnTo>
                  <a:pt x="3082" y="2747"/>
                </a:lnTo>
                <a:lnTo>
                  <a:pt x="3084" y="2747"/>
                </a:lnTo>
                <a:lnTo>
                  <a:pt x="3086" y="2747"/>
                </a:lnTo>
                <a:lnTo>
                  <a:pt x="3084" y="2749"/>
                </a:lnTo>
                <a:lnTo>
                  <a:pt x="3086" y="2751"/>
                </a:lnTo>
                <a:lnTo>
                  <a:pt x="3090" y="2753"/>
                </a:lnTo>
                <a:lnTo>
                  <a:pt x="3094" y="2755"/>
                </a:lnTo>
                <a:lnTo>
                  <a:pt x="3096" y="2755"/>
                </a:lnTo>
                <a:lnTo>
                  <a:pt x="3096" y="2757"/>
                </a:lnTo>
                <a:lnTo>
                  <a:pt x="3096" y="2759"/>
                </a:lnTo>
                <a:lnTo>
                  <a:pt x="3094" y="2768"/>
                </a:lnTo>
                <a:lnTo>
                  <a:pt x="3096" y="2768"/>
                </a:lnTo>
                <a:lnTo>
                  <a:pt x="3096" y="2772"/>
                </a:lnTo>
                <a:lnTo>
                  <a:pt x="3100" y="2770"/>
                </a:lnTo>
                <a:lnTo>
                  <a:pt x="3101" y="2774"/>
                </a:lnTo>
                <a:lnTo>
                  <a:pt x="3100" y="2776"/>
                </a:lnTo>
                <a:lnTo>
                  <a:pt x="3096" y="2776"/>
                </a:lnTo>
                <a:lnTo>
                  <a:pt x="3092" y="2776"/>
                </a:lnTo>
                <a:lnTo>
                  <a:pt x="3086" y="2778"/>
                </a:lnTo>
                <a:lnTo>
                  <a:pt x="3084" y="2780"/>
                </a:lnTo>
                <a:lnTo>
                  <a:pt x="3088" y="2780"/>
                </a:lnTo>
                <a:lnTo>
                  <a:pt x="3092" y="2780"/>
                </a:lnTo>
                <a:lnTo>
                  <a:pt x="3103" y="2780"/>
                </a:lnTo>
                <a:lnTo>
                  <a:pt x="3109" y="2778"/>
                </a:lnTo>
                <a:lnTo>
                  <a:pt x="3107" y="2784"/>
                </a:lnTo>
                <a:lnTo>
                  <a:pt x="3103" y="2785"/>
                </a:lnTo>
                <a:lnTo>
                  <a:pt x="3103" y="2787"/>
                </a:lnTo>
                <a:lnTo>
                  <a:pt x="3101" y="2787"/>
                </a:lnTo>
                <a:lnTo>
                  <a:pt x="3096" y="2789"/>
                </a:lnTo>
                <a:lnTo>
                  <a:pt x="3094" y="2789"/>
                </a:lnTo>
                <a:lnTo>
                  <a:pt x="3094" y="2791"/>
                </a:lnTo>
                <a:lnTo>
                  <a:pt x="3096" y="2791"/>
                </a:lnTo>
                <a:lnTo>
                  <a:pt x="3098" y="2791"/>
                </a:lnTo>
                <a:lnTo>
                  <a:pt x="3100" y="2791"/>
                </a:lnTo>
                <a:lnTo>
                  <a:pt x="3100" y="2793"/>
                </a:lnTo>
                <a:lnTo>
                  <a:pt x="3103" y="2795"/>
                </a:lnTo>
                <a:lnTo>
                  <a:pt x="3100" y="2795"/>
                </a:lnTo>
                <a:lnTo>
                  <a:pt x="3101" y="2801"/>
                </a:lnTo>
                <a:lnTo>
                  <a:pt x="3103" y="2801"/>
                </a:lnTo>
                <a:lnTo>
                  <a:pt x="3105" y="2801"/>
                </a:lnTo>
                <a:lnTo>
                  <a:pt x="3109" y="2803"/>
                </a:lnTo>
                <a:lnTo>
                  <a:pt x="3109" y="2805"/>
                </a:lnTo>
                <a:lnTo>
                  <a:pt x="3109" y="2807"/>
                </a:lnTo>
                <a:lnTo>
                  <a:pt x="3109" y="2809"/>
                </a:lnTo>
                <a:lnTo>
                  <a:pt x="3109" y="2810"/>
                </a:lnTo>
                <a:lnTo>
                  <a:pt x="3107" y="2812"/>
                </a:lnTo>
                <a:lnTo>
                  <a:pt x="3105" y="2814"/>
                </a:lnTo>
                <a:lnTo>
                  <a:pt x="3105" y="2816"/>
                </a:lnTo>
                <a:lnTo>
                  <a:pt x="3103" y="2818"/>
                </a:lnTo>
                <a:lnTo>
                  <a:pt x="3105" y="2820"/>
                </a:lnTo>
                <a:lnTo>
                  <a:pt x="3109" y="2826"/>
                </a:lnTo>
                <a:lnTo>
                  <a:pt x="3113" y="2818"/>
                </a:lnTo>
                <a:lnTo>
                  <a:pt x="3117" y="2818"/>
                </a:lnTo>
                <a:lnTo>
                  <a:pt x="3124" y="2826"/>
                </a:lnTo>
                <a:lnTo>
                  <a:pt x="3124" y="2828"/>
                </a:lnTo>
                <a:lnTo>
                  <a:pt x="3126" y="2828"/>
                </a:lnTo>
                <a:lnTo>
                  <a:pt x="3126" y="2830"/>
                </a:lnTo>
                <a:lnTo>
                  <a:pt x="3126" y="2832"/>
                </a:lnTo>
                <a:lnTo>
                  <a:pt x="3126" y="2833"/>
                </a:lnTo>
                <a:lnTo>
                  <a:pt x="3126" y="2835"/>
                </a:lnTo>
                <a:lnTo>
                  <a:pt x="3126" y="2839"/>
                </a:lnTo>
                <a:lnTo>
                  <a:pt x="3126" y="2841"/>
                </a:lnTo>
                <a:lnTo>
                  <a:pt x="3123" y="2841"/>
                </a:lnTo>
                <a:lnTo>
                  <a:pt x="3121" y="2839"/>
                </a:lnTo>
                <a:lnTo>
                  <a:pt x="3117" y="2843"/>
                </a:lnTo>
                <a:lnTo>
                  <a:pt x="3115" y="2849"/>
                </a:lnTo>
                <a:lnTo>
                  <a:pt x="3113" y="2851"/>
                </a:lnTo>
                <a:lnTo>
                  <a:pt x="3115" y="2858"/>
                </a:lnTo>
                <a:lnTo>
                  <a:pt x="3123" y="2862"/>
                </a:lnTo>
                <a:lnTo>
                  <a:pt x="3126" y="2864"/>
                </a:lnTo>
                <a:lnTo>
                  <a:pt x="3134" y="2866"/>
                </a:lnTo>
                <a:lnTo>
                  <a:pt x="3142" y="2868"/>
                </a:lnTo>
                <a:lnTo>
                  <a:pt x="3144" y="2868"/>
                </a:lnTo>
                <a:lnTo>
                  <a:pt x="3148" y="2870"/>
                </a:lnTo>
                <a:lnTo>
                  <a:pt x="3153" y="2866"/>
                </a:lnTo>
                <a:lnTo>
                  <a:pt x="3155" y="2866"/>
                </a:lnTo>
                <a:lnTo>
                  <a:pt x="3155" y="2876"/>
                </a:lnTo>
                <a:lnTo>
                  <a:pt x="3148" y="2885"/>
                </a:lnTo>
                <a:lnTo>
                  <a:pt x="3144" y="2891"/>
                </a:lnTo>
                <a:lnTo>
                  <a:pt x="3142" y="2895"/>
                </a:lnTo>
                <a:lnTo>
                  <a:pt x="3140" y="2897"/>
                </a:lnTo>
                <a:lnTo>
                  <a:pt x="3136" y="2887"/>
                </a:lnTo>
                <a:lnTo>
                  <a:pt x="3130" y="2878"/>
                </a:lnTo>
                <a:lnTo>
                  <a:pt x="3123" y="2876"/>
                </a:lnTo>
                <a:lnTo>
                  <a:pt x="3121" y="2876"/>
                </a:lnTo>
                <a:lnTo>
                  <a:pt x="3117" y="2880"/>
                </a:lnTo>
                <a:lnTo>
                  <a:pt x="3115" y="2880"/>
                </a:lnTo>
                <a:lnTo>
                  <a:pt x="3113" y="2874"/>
                </a:lnTo>
                <a:lnTo>
                  <a:pt x="3105" y="2872"/>
                </a:lnTo>
                <a:lnTo>
                  <a:pt x="3101" y="2870"/>
                </a:lnTo>
                <a:lnTo>
                  <a:pt x="3098" y="2870"/>
                </a:lnTo>
                <a:lnTo>
                  <a:pt x="3100" y="2874"/>
                </a:lnTo>
                <a:lnTo>
                  <a:pt x="3100" y="2876"/>
                </a:lnTo>
                <a:lnTo>
                  <a:pt x="3101" y="2876"/>
                </a:lnTo>
                <a:lnTo>
                  <a:pt x="3103" y="2876"/>
                </a:lnTo>
                <a:lnTo>
                  <a:pt x="3105" y="2876"/>
                </a:lnTo>
                <a:lnTo>
                  <a:pt x="3107" y="2878"/>
                </a:lnTo>
                <a:lnTo>
                  <a:pt x="3109" y="2880"/>
                </a:lnTo>
                <a:lnTo>
                  <a:pt x="3109" y="2881"/>
                </a:lnTo>
                <a:lnTo>
                  <a:pt x="3111" y="2883"/>
                </a:lnTo>
                <a:lnTo>
                  <a:pt x="3111" y="2885"/>
                </a:lnTo>
                <a:lnTo>
                  <a:pt x="3111" y="2887"/>
                </a:lnTo>
                <a:lnTo>
                  <a:pt x="3111" y="2889"/>
                </a:lnTo>
                <a:lnTo>
                  <a:pt x="3113" y="2891"/>
                </a:lnTo>
                <a:lnTo>
                  <a:pt x="3113" y="2893"/>
                </a:lnTo>
                <a:lnTo>
                  <a:pt x="3115" y="2893"/>
                </a:lnTo>
                <a:lnTo>
                  <a:pt x="3115" y="2895"/>
                </a:lnTo>
                <a:lnTo>
                  <a:pt x="3113" y="2895"/>
                </a:lnTo>
                <a:lnTo>
                  <a:pt x="3111" y="2897"/>
                </a:lnTo>
                <a:lnTo>
                  <a:pt x="3113" y="2897"/>
                </a:lnTo>
                <a:lnTo>
                  <a:pt x="3113" y="2899"/>
                </a:lnTo>
                <a:lnTo>
                  <a:pt x="3113" y="2901"/>
                </a:lnTo>
                <a:lnTo>
                  <a:pt x="3115" y="2903"/>
                </a:lnTo>
                <a:lnTo>
                  <a:pt x="3115" y="2905"/>
                </a:lnTo>
                <a:lnTo>
                  <a:pt x="3113" y="2903"/>
                </a:lnTo>
                <a:lnTo>
                  <a:pt x="3111" y="2901"/>
                </a:lnTo>
                <a:lnTo>
                  <a:pt x="3109" y="2901"/>
                </a:lnTo>
                <a:lnTo>
                  <a:pt x="3107" y="2901"/>
                </a:lnTo>
                <a:lnTo>
                  <a:pt x="3105" y="2901"/>
                </a:lnTo>
                <a:lnTo>
                  <a:pt x="3103" y="2903"/>
                </a:lnTo>
                <a:lnTo>
                  <a:pt x="3105" y="2903"/>
                </a:lnTo>
                <a:lnTo>
                  <a:pt x="3107" y="2903"/>
                </a:lnTo>
                <a:lnTo>
                  <a:pt x="3109" y="2905"/>
                </a:lnTo>
                <a:lnTo>
                  <a:pt x="3109" y="2906"/>
                </a:lnTo>
                <a:lnTo>
                  <a:pt x="3109" y="2908"/>
                </a:lnTo>
                <a:lnTo>
                  <a:pt x="3107" y="2908"/>
                </a:lnTo>
                <a:lnTo>
                  <a:pt x="3105" y="2908"/>
                </a:lnTo>
                <a:lnTo>
                  <a:pt x="3103" y="2908"/>
                </a:lnTo>
                <a:lnTo>
                  <a:pt x="3101" y="2906"/>
                </a:lnTo>
                <a:lnTo>
                  <a:pt x="3100" y="2906"/>
                </a:lnTo>
                <a:lnTo>
                  <a:pt x="3098" y="2906"/>
                </a:lnTo>
                <a:lnTo>
                  <a:pt x="3098" y="2908"/>
                </a:lnTo>
                <a:lnTo>
                  <a:pt x="3096" y="2908"/>
                </a:lnTo>
                <a:lnTo>
                  <a:pt x="3094" y="2908"/>
                </a:lnTo>
                <a:lnTo>
                  <a:pt x="3092" y="2908"/>
                </a:lnTo>
                <a:lnTo>
                  <a:pt x="3090" y="2906"/>
                </a:lnTo>
                <a:lnTo>
                  <a:pt x="3088" y="2906"/>
                </a:lnTo>
                <a:lnTo>
                  <a:pt x="3086" y="2906"/>
                </a:lnTo>
                <a:lnTo>
                  <a:pt x="3086" y="2908"/>
                </a:lnTo>
                <a:lnTo>
                  <a:pt x="3086" y="2910"/>
                </a:lnTo>
                <a:lnTo>
                  <a:pt x="3088" y="2912"/>
                </a:lnTo>
                <a:lnTo>
                  <a:pt x="3090" y="2912"/>
                </a:lnTo>
                <a:lnTo>
                  <a:pt x="3092" y="2912"/>
                </a:lnTo>
                <a:lnTo>
                  <a:pt x="3092" y="2914"/>
                </a:lnTo>
                <a:lnTo>
                  <a:pt x="3092" y="2916"/>
                </a:lnTo>
                <a:lnTo>
                  <a:pt x="3090" y="2916"/>
                </a:lnTo>
                <a:lnTo>
                  <a:pt x="3086" y="2918"/>
                </a:lnTo>
                <a:lnTo>
                  <a:pt x="3088" y="2918"/>
                </a:lnTo>
                <a:lnTo>
                  <a:pt x="3088" y="2920"/>
                </a:lnTo>
                <a:lnTo>
                  <a:pt x="3086" y="2920"/>
                </a:lnTo>
                <a:lnTo>
                  <a:pt x="3088" y="2922"/>
                </a:lnTo>
                <a:lnTo>
                  <a:pt x="3088" y="2924"/>
                </a:lnTo>
                <a:lnTo>
                  <a:pt x="3090" y="2924"/>
                </a:lnTo>
                <a:lnTo>
                  <a:pt x="3090" y="2926"/>
                </a:lnTo>
                <a:lnTo>
                  <a:pt x="3088" y="2928"/>
                </a:lnTo>
                <a:lnTo>
                  <a:pt x="3086" y="2928"/>
                </a:lnTo>
                <a:lnTo>
                  <a:pt x="3084" y="2928"/>
                </a:lnTo>
                <a:lnTo>
                  <a:pt x="3082" y="2928"/>
                </a:lnTo>
                <a:lnTo>
                  <a:pt x="3082" y="2929"/>
                </a:lnTo>
                <a:lnTo>
                  <a:pt x="3082" y="2931"/>
                </a:lnTo>
                <a:lnTo>
                  <a:pt x="3082" y="2929"/>
                </a:lnTo>
                <a:lnTo>
                  <a:pt x="3080" y="2929"/>
                </a:lnTo>
                <a:lnTo>
                  <a:pt x="3078" y="2929"/>
                </a:lnTo>
                <a:lnTo>
                  <a:pt x="3076" y="2929"/>
                </a:lnTo>
                <a:lnTo>
                  <a:pt x="3073" y="2931"/>
                </a:lnTo>
                <a:lnTo>
                  <a:pt x="3075" y="2933"/>
                </a:lnTo>
                <a:lnTo>
                  <a:pt x="3075" y="2937"/>
                </a:lnTo>
                <a:lnTo>
                  <a:pt x="3075" y="2939"/>
                </a:lnTo>
                <a:lnTo>
                  <a:pt x="3076" y="2939"/>
                </a:lnTo>
                <a:lnTo>
                  <a:pt x="3078" y="2939"/>
                </a:lnTo>
                <a:lnTo>
                  <a:pt x="3078" y="2941"/>
                </a:lnTo>
                <a:lnTo>
                  <a:pt x="3080" y="2943"/>
                </a:lnTo>
                <a:lnTo>
                  <a:pt x="3078" y="2943"/>
                </a:lnTo>
                <a:lnTo>
                  <a:pt x="3080" y="2945"/>
                </a:lnTo>
                <a:lnTo>
                  <a:pt x="3078" y="2947"/>
                </a:lnTo>
                <a:lnTo>
                  <a:pt x="3080" y="2949"/>
                </a:lnTo>
                <a:lnTo>
                  <a:pt x="3082" y="2951"/>
                </a:lnTo>
                <a:lnTo>
                  <a:pt x="3080" y="2953"/>
                </a:lnTo>
                <a:lnTo>
                  <a:pt x="3084" y="2954"/>
                </a:lnTo>
                <a:lnTo>
                  <a:pt x="3088" y="2960"/>
                </a:lnTo>
                <a:lnTo>
                  <a:pt x="3094" y="2966"/>
                </a:lnTo>
                <a:lnTo>
                  <a:pt x="3098" y="2970"/>
                </a:lnTo>
                <a:lnTo>
                  <a:pt x="3096" y="2976"/>
                </a:lnTo>
                <a:lnTo>
                  <a:pt x="3094" y="2970"/>
                </a:lnTo>
                <a:lnTo>
                  <a:pt x="3084" y="2960"/>
                </a:lnTo>
                <a:lnTo>
                  <a:pt x="3080" y="2958"/>
                </a:lnTo>
                <a:lnTo>
                  <a:pt x="3075" y="2954"/>
                </a:lnTo>
                <a:lnTo>
                  <a:pt x="3073" y="2951"/>
                </a:lnTo>
                <a:lnTo>
                  <a:pt x="3069" y="2949"/>
                </a:lnTo>
                <a:lnTo>
                  <a:pt x="3063" y="2941"/>
                </a:lnTo>
                <a:lnTo>
                  <a:pt x="3057" y="2941"/>
                </a:lnTo>
                <a:lnTo>
                  <a:pt x="3052" y="2933"/>
                </a:lnTo>
                <a:lnTo>
                  <a:pt x="3048" y="2924"/>
                </a:lnTo>
                <a:lnTo>
                  <a:pt x="3048" y="2914"/>
                </a:lnTo>
                <a:lnTo>
                  <a:pt x="3044" y="2912"/>
                </a:lnTo>
                <a:lnTo>
                  <a:pt x="3042" y="2906"/>
                </a:lnTo>
                <a:lnTo>
                  <a:pt x="3036" y="2905"/>
                </a:lnTo>
                <a:lnTo>
                  <a:pt x="3034" y="2903"/>
                </a:lnTo>
                <a:lnTo>
                  <a:pt x="3028" y="2893"/>
                </a:lnTo>
                <a:lnTo>
                  <a:pt x="3027" y="2887"/>
                </a:lnTo>
                <a:lnTo>
                  <a:pt x="3027" y="2889"/>
                </a:lnTo>
                <a:lnTo>
                  <a:pt x="3027" y="2887"/>
                </a:lnTo>
                <a:lnTo>
                  <a:pt x="3027" y="2885"/>
                </a:lnTo>
                <a:lnTo>
                  <a:pt x="3025" y="2885"/>
                </a:lnTo>
                <a:lnTo>
                  <a:pt x="3023" y="2883"/>
                </a:lnTo>
                <a:lnTo>
                  <a:pt x="3025" y="2881"/>
                </a:lnTo>
                <a:lnTo>
                  <a:pt x="3023" y="2881"/>
                </a:lnTo>
                <a:lnTo>
                  <a:pt x="3023" y="2880"/>
                </a:lnTo>
                <a:lnTo>
                  <a:pt x="3021" y="2876"/>
                </a:lnTo>
                <a:lnTo>
                  <a:pt x="3021" y="2878"/>
                </a:lnTo>
                <a:lnTo>
                  <a:pt x="3019" y="2881"/>
                </a:lnTo>
                <a:lnTo>
                  <a:pt x="3017" y="2881"/>
                </a:lnTo>
                <a:lnTo>
                  <a:pt x="3017" y="2883"/>
                </a:lnTo>
                <a:lnTo>
                  <a:pt x="3017" y="2885"/>
                </a:lnTo>
                <a:lnTo>
                  <a:pt x="3015" y="2887"/>
                </a:lnTo>
                <a:lnTo>
                  <a:pt x="3017" y="2887"/>
                </a:lnTo>
                <a:lnTo>
                  <a:pt x="3015" y="2889"/>
                </a:lnTo>
                <a:lnTo>
                  <a:pt x="3017" y="2891"/>
                </a:lnTo>
                <a:lnTo>
                  <a:pt x="3015" y="2895"/>
                </a:lnTo>
                <a:lnTo>
                  <a:pt x="3017" y="2897"/>
                </a:lnTo>
                <a:lnTo>
                  <a:pt x="3017" y="2899"/>
                </a:lnTo>
                <a:lnTo>
                  <a:pt x="3019" y="2897"/>
                </a:lnTo>
                <a:lnTo>
                  <a:pt x="3021" y="2897"/>
                </a:lnTo>
                <a:lnTo>
                  <a:pt x="3023" y="2897"/>
                </a:lnTo>
                <a:lnTo>
                  <a:pt x="3023" y="2899"/>
                </a:lnTo>
                <a:lnTo>
                  <a:pt x="3023" y="2901"/>
                </a:lnTo>
                <a:lnTo>
                  <a:pt x="3021" y="2903"/>
                </a:lnTo>
                <a:lnTo>
                  <a:pt x="3021" y="2905"/>
                </a:lnTo>
                <a:lnTo>
                  <a:pt x="3023" y="2906"/>
                </a:lnTo>
                <a:lnTo>
                  <a:pt x="3021" y="2908"/>
                </a:lnTo>
                <a:lnTo>
                  <a:pt x="3021" y="2910"/>
                </a:lnTo>
                <a:lnTo>
                  <a:pt x="3021" y="2912"/>
                </a:lnTo>
                <a:lnTo>
                  <a:pt x="3021" y="2914"/>
                </a:lnTo>
                <a:lnTo>
                  <a:pt x="3021" y="2916"/>
                </a:lnTo>
                <a:lnTo>
                  <a:pt x="3019" y="2916"/>
                </a:lnTo>
                <a:lnTo>
                  <a:pt x="3019" y="2918"/>
                </a:lnTo>
                <a:lnTo>
                  <a:pt x="3017" y="2920"/>
                </a:lnTo>
                <a:lnTo>
                  <a:pt x="3015" y="2920"/>
                </a:lnTo>
                <a:lnTo>
                  <a:pt x="3013" y="2920"/>
                </a:lnTo>
                <a:lnTo>
                  <a:pt x="3011" y="2920"/>
                </a:lnTo>
                <a:lnTo>
                  <a:pt x="3011" y="2922"/>
                </a:lnTo>
                <a:lnTo>
                  <a:pt x="3009" y="2920"/>
                </a:lnTo>
                <a:lnTo>
                  <a:pt x="3007" y="2920"/>
                </a:lnTo>
                <a:lnTo>
                  <a:pt x="3005" y="2922"/>
                </a:lnTo>
                <a:lnTo>
                  <a:pt x="3004" y="2922"/>
                </a:lnTo>
                <a:lnTo>
                  <a:pt x="3002" y="2922"/>
                </a:lnTo>
                <a:lnTo>
                  <a:pt x="3000" y="2922"/>
                </a:lnTo>
                <a:lnTo>
                  <a:pt x="2998" y="2924"/>
                </a:lnTo>
                <a:lnTo>
                  <a:pt x="2996" y="2924"/>
                </a:lnTo>
                <a:lnTo>
                  <a:pt x="2998" y="2926"/>
                </a:lnTo>
                <a:lnTo>
                  <a:pt x="3005" y="2926"/>
                </a:lnTo>
                <a:lnTo>
                  <a:pt x="2996" y="2931"/>
                </a:lnTo>
                <a:lnTo>
                  <a:pt x="2992" y="2937"/>
                </a:lnTo>
                <a:lnTo>
                  <a:pt x="2984" y="2949"/>
                </a:lnTo>
                <a:lnTo>
                  <a:pt x="2975" y="2958"/>
                </a:lnTo>
                <a:lnTo>
                  <a:pt x="2971" y="2960"/>
                </a:lnTo>
                <a:lnTo>
                  <a:pt x="2961" y="2970"/>
                </a:lnTo>
                <a:lnTo>
                  <a:pt x="2959" y="2974"/>
                </a:lnTo>
                <a:lnTo>
                  <a:pt x="2959" y="2977"/>
                </a:lnTo>
                <a:lnTo>
                  <a:pt x="2957" y="2977"/>
                </a:lnTo>
                <a:lnTo>
                  <a:pt x="2954" y="2981"/>
                </a:lnTo>
                <a:lnTo>
                  <a:pt x="2954" y="2987"/>
                </a:lnTo>
                <a:lnTo>
                  <a:pt x="2950" y="2989"/>
                </a:lnTo>
                <a:lnTo>
                  <a:pt x="2948" y="2989"/>
                </a:lnTo>
                <a:lnTo>
                  <a:pt x="2948" y="2991"/>
                </a:lnTo>
                <a:lnTo>
                  <a:pt x="2944" y="2997"/>
                </a:lnTo>
                <a:lnTo>
                  <a:pt x="2940" y="3001"/>
                </a:lnTo>
                <a:lnTo>
                  <a:pt x="2936" y="3004"/>
                </a:lnTo>
                <a:lnTo>
                  <a:pt x="2932" y="3008"/>
                </a:lnTo>
                <a:lnTo>
                  <a:pt x="2931" y="3008"/>
                </a:lnTo>
                <a:lnTo>
                  <a:pt x="2931" y="3006"/>
                </a:lnTo>
                <a:lnTo>
                  <a:pt x="2929" y="3008"/>
                </a:lnTo>
                <a:lnTo>
                  <a:pt x="2929" y="3010"/>
                </a:lnTo>
                <a:lnTo>
                  <a:pt x="2927" y="3012"/>
                </a:lnTo>
                <a:lnTo>
                  <a:pt x="2927" y="3010"/>
                </a:lnTo>
                <a:lnTo>
                  <a:pt x="2925" y="3010"/>
                </a:lnTo>
                <a:lnTo>
                  <a:pt x="2923" y="3010"/>
                </a:lnTo>
                <a:lnTo>
                  <a:pt x="2919" y="3012"/>
                </a:lnTo>
                <a:lnTo>
                  <a:pt x="2917" y="3012"/>
                </a:lnTo>
                <a:lnTo>
                  <a:pt x="2919" y="3010"/>
                </a:lnTo>
                <a:lnTo>
                  <a:pt x="2921" y="3006"/>
                </a:lnTo>
                <a:lnTo>
                  <a:pt x="2923" y="3001"/>
                </a:lnTo>
                <a:lnTo>
                  <a:pt x="2925" y="2999"/>
                </a:lnTo>
                <a:lnTo>
                  <a:pt x="2927" y="2997"/>
                </a:lnTo>
                <a:lnTo>
                  <a:pt x="2929" y="2995"/>
                </a:lnTo>
                <a:lnTo>
                  <a:pt x="2931" y="2993"/>
                </a:lnTo>
                <a:lnTo>
                  <a:pt x="2929" y="2989"/>
                </a:lnTo>
                <a:lnTo>
                  <a:pt x="2932" y="2983"/>
                </a:lnTo>
                <a:lnTo>
                  <a:pt x="2936" y="2977"/>
                </a:lnTo>
                <a:lnTo>
                  <a:pt x="2936" y="2972"/>
                </a:lnTo>
                <a:lnTo>
                  <a:pt x="2938" y="2972"/>
                </a:lnTo>
                <a:lnTo>
                  <a:pt x="2942" y="2970"/>
                </a:lnTo>
                <a:lnTo>
                  <a:pt x="2946" y="2966"/>
                </a:lnTo>
                <a:lnTo>
                  <a:pt x="2948" y="2964"/>
                </a:lnTo>
                <a:lnTo>
                  <a:pt x="2952" y="2962"/>
                </a:lnTo>
                <a:lnTo>
                  <a:pt x="2952" y="2960"/>
                </a:lnTo>
                <a:lnTo>
                  <a:pt x="2952" y="2958"/>
                </a:lnTo>
                <a:lnTo>
                  <a:pt x="2952" y="2956"/>
                </a:lnTo>
                <a:lnTo>
                  <a:pt x="2954" y="2954"/>
                </a:lnTo>
                <a:lnTo>
                  <a:pt x="2956" y="2954"/>
                </a:lnTo>
                <a:lnTo>
                  <a:pt x="2957" y="2949"/>
                </a:lnTo>
                <a:lnTo>
                  <a:pt x="2959" y="2947"/>
                </a:lnTo>
                <a:lnTo>
                  <a:pt x="2961" y="2945"/>
                </a:lnTo>
                <a:lnTo>
                  <a:pt x="2965" y="2937"/>
                </a:lnTo>
                <a:lnTo>
                  <a:pt x="2965" y="2935"/>
                </a:lnTo>
                <a:lnTo>
                  <a:pt x="2963" y="2933"/>
                </a:lnTo>
                <a:lnTo>
                  <a:pt x="2961" y="2931"/>
                </a:lnTo>
                <a:lnTo>
                  <a:pt x="2963" y="2931"/>
                </a:lnTo>
                <a:lnTo>
                  <a:pt x="2967" y="2929"/>
                </a:lnTo>
                <a:lnTo>
                  <a:pt x="2971" y="2928"/>
                </a:lnTo>
                <a:lnTo>
                  <a:pt x="2973" y="2928"/>
                </a:lnTo>
                <a:lnTo>
                  <a:pt x="2975" y="2929"/>
                </a:lnTo>
                <a:lnTo>
                  <a:pt x="2973" y="2926"/>
                </a:lnTo>
                <a:lnTo>
                  <a:pt x="2971" y="2924"/>
                </a:lnTo>
                <a:lnTo>
                  <a:pt x="2971" y="2920"/>
                </a:lnTo>
                <a:lnTo>
                  <a:pt x="2975" y="2922"/>
                </a:lnTo>
                <a:lnTo>
                  <a:pt x="2977" y="2922"/>
                </a:lnTo>
                <a:lnTo>
                  <a:pt x="2982" y="2918"/>
                </a:lnTo>
                <a:lnTo>
                  <a:pt x="2988" y="2908"/>
                </a:lnTo>
                <a:lnTo>
                  <a:pt x="2988" y="2905"/>
                </a:lnTo>
                <a:lnTo>
                  <a:pt x="2986" y="2901"/>
                </a:lnTo>
                <a:lnTo>
                  <a:pt x="2986" y="2897"/>
                </a:lnTo>
                <a:lnTo>
                  <a:pt x="2996" y="2897"/>
                </a:lnTo>
                <a:lnTo>
                  <a:pt x="2998" y="2891"/>
                </a:lnTo>
                <a:lnTo>
                  <a:pt x="2996" y="2883"/>
                </a:lnTo>
                <a:lnTo>
                  <a:pt x="2992" y="2878"/>
                </a:lnTo>
                <a:lnTo>
                  <a:pt x="2998" y="2876"/>
                </a:lnTo>
                <a:lnTo>
                  <a:pt x="2998" y="2870"/>
                </a:lnTo>
                <a:lnTo>
                  <a:pt x="3002" y="2868"/>
                </a:lnTo>
                <a:lnTo>
                  <a:pt x="3007" y="2872"/>
                </a:lnTo>
                <a:lnTo>
                  <a:pt x="3013" y="2864"/>
                </a:lnTo>
                <a:lnTo>
                  <a:pt x="3007" y="2862"/>
                </a:lnTo>
                <a:lnTo>
                  <a:pt x="3011" y="2858"/>
                </a:lnTo>
                <a:lnTo>
                  <a:pt x="3007" y="2851"/>
                </a:lnTo>
                <a:lnTo>
                  <a:pt x="3007" y="2849"/>
                </a:lnTo>
                <a:lnTo>
                  <a:pt x="3009" y="2849"/>
                </a:lnTo>
                <a:lnTo>
                  <a:pt x="3009" y="2847"/>
                </a:lnTo>
                <a:lnTo>
                  <a:pt x="3011" y="2841"/>
                </a:lnTo>
                <a:lnTo>
                  <a:pt x="3007" y="2832"/>
                </a:lnTo>
                <a:lnTo>
                  <a:pt x="3005" y="2826"/>
                </a:lnTo>
                <a:lnTo>
                  <a:pt x="3000" y="2818"/>
                </a:lnTo>
                <a:lnTo>
                  <a:pt x="2998" y="2812"/>
                </a:lnTo>
                <a:lnTo>
                  <a:pt x="2990" y="2805"/>
                </a:lnTo>
                <a:lnTo>
                  <a:pt x="2982" y="2805"/>
                </a:lnTo>
                <a:lnTo>
                  <a:pt x="2982" y="2814"/>
                </a:lnTo>
                <a:lnTo>
                  <a:pt x="2980" y="2820"/>
                </a:lnTo>
                <a:lnTo>
                  <a:pt x="2979" y="2822"/>
                </a:lnTo>
                <a:lnTo>
                  <a:pt x="2977" y="2826"/>
                </a:lnTo>
                <a:lnTo>
                  <a:pt x="2977" y="2830"/>
                </a:lnTo>
                <a:lnTo>
                  <a:pt x="2975" y="2830"/>
                </a:lnTo>
                <a:lnTo>
                  <a:pt x="2975" y="2828"/>
                </a:lnTo>
                <a:lnTo>
                  <a:pt x="2973" y="2826"/>
                </a:lnTo>
                <a:lnTo>
                  <a:pt x="2971" y="2824"/>
                </a:lnTo>
                <a:lnTo>
                  <a:pt x="2969" y="2826"/>
                </a:lnTo>
                <a:lnTo>
                  <a:pt x="2973" y="2835"/>
                </a:lnTo>
                <a:lnTo>
                  <a:pt x="2975" y="2849"/>
                </a:lnTo>
                <a:lnTo>
                  <a:pt x="2969" y="2862"/>
                </a:lnTo>
                <a:lnTo>
                  <a:pt x="2963" y="2862"/>
                </a:lnTo>
                <a:lnTo>
                  <a:pt x="2963" y="2864"/>
                </a:lnTo>
                <a:lnTo>
                  <a:pt x="2963" y="2866"/>
                </a:lnTo>
                <a:lnTo>
                  <a:pt x="2961" y="2864"/>
                </a:lnTo>
                <a:lnTo>
                  <a:pt x="2959" y="2864"/>
                </a:lnTo>
                <a:lnTo>
                  <a:pt x="2959" y="2857"/>
                </a:lnTo>
                <a:lnTo>
                  <a:pt x="2963" y="2839"/>
                </a:lnTo>
                <a:lnTo>
                  <a:pt x="2963" y="2832"/>
                </a:lnTo>
                <a:lnTo>
                  <a:pt x="2967" y="2818"/>
                </a:lnTo>
                <a:lnTo>
                  <a:pt x="2967" y="2812"/>
                </a:lnTo>
                <a:lnTo>
                  <a:pt x="2961" y="2816"/>
                </a:lnTo>
                <a:lnTo>
                  <a:pt x="2957" y="2830"/>
                </a:lnTo>
                <a:lnTo>
                  <a:pt x="2950" y="2841"/>
                </a:lnTo>
                <a:lnTo>
                  <a:pt x="2936" y="2851"/>
                </a:lnTo>
                <a:lnTo>
                  <a:pt x="2931" y="2845"/>
                </a:lnTo>
                <a:lnTo>
                  <a:pt x="2932" y="2845"/>
                </a:lnTo>
                <a:lnTo>
                  <a:pt x="2934" y="2843"/>
                </a:lnTo>
                <a:lnTo>
                  <a:pt x="2938" y="2841"/>
                </a:lnTo>
                <a:lnTo>
                  <a:pt x="2944" y="2837"/>
                </a:lnTo>
                <a:lnTo>
                  <a:pt x="2946" y="2837"/>
                </a:lnTo>
                <a:lnTo>
                  <a:pt x="2948" y="2830"/>
                </a:lnTo>
                <a:lnTo>
                  <a:pt x="2950" y="2828"/>
                </a:lnTo>
                <a:lnTo>
                  <a:pt x="2950" y="2826"/>
                </a:lnTo>
                <a:lnTo>
                  <a:pt x="2950" y="2822"/>
                </a:lnTo>
                <a:lnTo>
                  <a:pt x="2946" y="2818"/>
                </a:lnTo>
                <a:lnTo>
                  <a:pt x="2948" y="2810"/>
                </a:lnTo>
                <a:lnTo>
                  <a:pt x="2950" y="2807"/>
                </a:lnTo>
                <a:lnTo>
                  <a:pt x="2946" y="2803"/>
                </a:lnTo>
                <a:lnTo>
                  <a:pt x="2921" y="2832"/>
                </a:lnTo>
                <a:lnTo>
                  <a:pt x="2921" y="2826"/>
                </a:lnTo>
                <a:lnTo>
                  <a:pt x="2915" y="2818"/>
                </a:lnTo>
                <a:lnTo>
                  <a:pt x="2906" y="2820"/>
                </a:lnTo>
                <a:lnTo>
                  <a:pt x="2902" y="2828"/>
                </a:lnTo>
                <a:lnTo>
                  <a:pt x="2898" y="2828"/>
                </a:lnTo>
                <a:lnTo>
                  <a:pt x="2898" y="2826"/>
                </a:lnTo>
                <a:lnTo>
                  <a:pt x="2896" y="2824"/>
                </a:lnTo>
                <a:lnTo>
                  <a:pt x="2894" y="2822"/>
                </a:lnTo>
                <a:lnTo>
                  <a:pt x="2894" y="2820"/>
                </a:lnTo>
                <a:lnTo>
                  <a:pt x="2892" y="2818"/>
                </a:lnTo>
                <a:lnTo>
                  <a:pt x="2890" y="2816"/>
                </a:lnTo>
                <a:lnTo>
                  <a:pt x="2886" y="2814"/>
                </a:lnTo>
                <a:lnTo>
                  <a:pt x="2886" y="2812"/>
                </a:lnTo>
                <a:lnTo>
                  <a:pt x="2884" y="2810"/>
                </a:lnTo>
                <a:lnTo>
                  <a:pt x="2890" y="2810"/>
                </a:lnTo>
                <a:lnTo>
                  <a:pt x="2892" y="2809"/>
                </a:lnTo>
                <a:lnTo>
                  <a:pt x="2890" y="2809"/>
                </a:lnTo>
                <a:lnTo>
                  <a:pt x="2884" y="2809"/>
                </a:lnTo>
                <a:lnTo>
                  <a:pt x="2884" y="2807"/>
                </a:lnTo>
                <a:lnTo>
                  <a:pt x="2883" y="2805"/>
                </a:lnTo>
                <a:lnTo>
                  <a:pt x="2883" y="2803"/>
                </a:lnTo>
                <a:lnTo>
                  <a:pt x="2881" y="2801"/>
                </a:lnTo>
                <a:lnTo>
                  <a:pt x="2879" y="2799"/>
                </a:lnTo>
                <a:lnTo>
                  <a:pt x="2877" y="2799"/>
                </a:lnTo>
                <a:lnTo>
                  <a:pt x="2877" y="2797"/>
                </a:lnTo>
                <a:lnTo>
                  <a:pt x="2877" y="2795"/>
                </a:lnTo>
                <a:lnTo>
                  <a:pt x="2875" y="2793"/>
                </a:lnTo>
                <a:lnTo>
                  <a:pt x="2877" y="2791"/>
                </a:lnTo>
                <a:lnTo>
                  <a:pt x="2877" y="2789"/>
                </a:lnTo>
                <a:lnTo>
                  <a:pt x="2879" y="2787"/>
                </a:lnTo>
                <a:lnTo>
                  <a:pt x="2881" y="2785"/>
                </a:lnTo>
                <a:lnTo>
                  <a:pt x="2883" y="2785"/>
                </a:lnTo>
                <a:lnTo>
                  <a:pt x="2884" y="2787"/>
                </a:lnTo>
                <a:lnTo>
                  <a:pt x="2883" y="2789"/>
                </a:lnTo>
                <a:lnTo>
                  <a:pt x="2884" y="2791"/>
                </a:lnTo>
                <a:lnTo>
                  <a:pt x="2886" y="2791"/>
                </a:lnTo>
                <a:lnTo>
                  <a:pt x="2888" y="2791"/>
                </a:lnTo>
                <a:lnTo>
                  <a:pt x="2888" y="2789"/>
                </a:lnTo>
                <a:lnTo>
                  <a:pt x="2890" y="2787"/>
                </a:lnTo>
                <a:lnTo>
                  <a:pt x="2892" y="2787"/>
                </a:lnTo>
                <a:lnTo>
                  <a:pt x="2892" y="2785"/>
                </a:lnTo>
                <a:lnTo>
                  <a:pt x="2892" y="2782"/>
                </a:lnTo>
                <a:lnTo>
                  <a:pt x="2890" y="2780"/>
                </a:lnTo>
                <a:lnTo>
                  <a:pt x="2888" y="2780"/>
                </a:lnTo>
                <a:lnTo>
                  <a:pt x="2886" y="2780"/>
                </a:lnTo>
                <a:lnTo>
                  <a:pt x="2886" y="2782"/>
                </a:lnTo>
                <a:lnTo>
                  <a:pt x="2886" y="2784"/>
                </a:lnTo>
                <a:lnTo>
                  <a:pt x="2884" y="2784"/>
                </a:lnTo>
                <a:lnTo>
                  <a:pt x="2883" y="2784"/>
                </a:lnTo>
                <a:lnTo>
                  <a:pt x="2881" y="2784"/>
                </a:lnTo>
                <a:lnTo>
                  <a:pt x="2879" y="2784"/>
                </a:lnTo>
                <a:lnTo>
                  <a:pt x="2877" y="2784"/>
                </a:lnTo>
                <a:lnTo>
                  <a:pt x="2875" y="2785"/>
                </a:lnTo>
                <a:lnTo>
                  <a:pt x="2875" y="2787"/>
                </a:lnTo>
                <a:lnTo>
                  <a:pt x="2875" y="2789"/>
                </a:lnTo>
                <a:lnTo>
                  <a:pt x="2873" y="2791"/>
                </a:lnTo>
                <a:lnTo>
                  <a:pt x="2871" y="2791"/>
                </a:lnTo>
                <a:lnTo>
                  <a:pt x="2871" y="2789"/>
                </a:lnTo>
                <a:lnTo>
                  <a:pt x="2871" y="2787"/>
                </a:lnTo>
                <a:lnTo>
                  <a:pt x="2873" y="2787"/>
                </a:lnTo>
                <a:lnTo>
                  <a:pt x="2873" y="2785"/>
                </a:lnTo>
                <a:lnTo>
                  <a:pt x="2871" y="2784"/>
                </a:lnTo>
                <a:lnTo>
                  <a:pt x="2869" y="2784"/>
                </a:lnTo>
                <a:lnTo>
                  <a:pt x="2869" y="2782"/>
                </a:lnTo>
                <a:lnTo>
                  <a:pt x="2869" y="2780"/>
                </a:lnTo>
                <a:lnTo>
                  <a:pt x="2867" y="2780"/>
                </a:lnTo>
                <a:lnTo>
                  <a:pt x="2865" y="2780"/>
                </a:lnTo>
                <a:lnTo>
                  <a:pt x="2863" y="2778"/>
                </a:lnTo>
                <a:lnTo>
                  <a:pt x="2861" y="2780"/>
                </a:lnTo>
                <a:lnTo>
                  <a:pt x="2861" y="2782"/>
                </a:lnTo>
                <a:lnTo>
                  <a:pt x="2859" y="2782"/>
                </a:lnTo>
                <a:lnTo>
                  <a:pt x="2858" y="2784"/>
                </a:lnTo>
                <a:lnTo>
                  <a:pt x="2856" y="2785"/>
                </a:lnTo>
                <a:lnTo>
                  <a:pt x="2854" y="2787"/>
                </a:lnTo>
                <a:lnTo>
                  <a:pt x="2856" y="2789"/>
                </a:lnTo>
                <a:lnTo>
                  <a:pt x="2856" y="2791"/>
                </a:lnTo>
                <a:lnTo>
                  <a:pt x="2858" y="2793"/>
                </a:lnTo>
                <a:lnTo>
                  <a:pt x="2854" y="2795"/>
                </a:lnTo>
                <a:lnTo>
                  <a:pt x="2854" y="2793"/>
                </a:lnTo>
                <a:lnTo>
                  <a:pt x="2852" y="2793"/>
                </a:lnTo>
                <a:lnTo>
                  <a:pt x="2850" y="2793"/>
                </a:lnTo>
                <a:lnTo>
                  <a:pt x="2848" y="2793"/>
                </a:lnTo>
                <a:lnTo>
                  <a:pt x="2846" y="2791"/>
                </a:lnTo>
                <a:lnTo>
                  <a:pt x="2844" y="2791"/>
                </a:lnTo>
                <a:lnTo>
                  <a:pt x="2842" y="2789"/>
                </a:lnTo>
                <a:lnTo>
                  <a:pt x="2840" y="2789"/>
                </a:lnTo>
                <a:lnTo>
                  <a:pt x="2836" y="2787"/>
                </a:lnTo>
                <a:lnTo>
                  <a:pt x="2835" y="2787"/>
                </a:lnTo>
                <a:lnTo>
                  <a:pt x="2833" y="2787"/>
                </a:lnTo>
                <a:lnTo>
                  <a:pt x="2831" y="2785"/>
                </a:lnTo>
                <a:lnTo>
                  <a:pt x="2829" y="2784"/>
                </a:lnTo>
                <a:lnTo>
                  <a:pt x="2829" y="2782"/>
                </a:lnTo>
                <a:lnTo>
                  <a:pt x="2827" y="2782"/>
                </a:lnTo>
                <a:lnTo>
                  <a:pt x="2827" y="2784"/>
                </a:lnTo>
                <a:lnTo>
                  <a:pt x="2825" y="2785"/>
                </a:lnTo>
                <a:lnTo>
                  <a:pt x="2821" y="2785"/>
                </a:lnTo>
                <a:lnTo>
                  <a:pt x="2819" y="2784"/>
                </a:lnTo>
                <a:lnTo>
                  <a:pt x="2817" y="2784"/>
                </a:lnTo>
                <a:lnTo>
                  <a:pt x="2815" y="2784"/>
                </a:lnTo>
                <a:lnTo>
                  <a:pt x="2813" y="2784"/>
                </a:lnTo>
                <a:lnTo>
                  <a:pt x="2811" y="2782"/>
                </a:lnTo>
                <a:lnTo>
                  <a:pt x="2806" y="2780"/>
                </a:lnTo>
                <a:lnTo>
                  <a:pt x="2804" y="2780"/>
                </a:lnTo>
                <a:lnTo>
                  <a:pt x="2802" y="2780"/>
                </a:lnTo>
                <a:lnTo>
                  <a:pt x="2800" y="2778"/>
                </a:lnTo>
                <a:lnTo>
                  <a:pt x="2802" y="2770"/>
                </a:lnTo>
                <a:lnTo>
                  <a:pt x="2811" y="2778"/>
                </a:lnTo>
                <a:lnTo>
                  <a:pt x="2821" y="2780"/>
                </a:lnTo>
                <a:lnTo>
                  <a:pt x="2827" y="2778"/>
                </a:lnTo>
                <a:lnTo>
                  <a:pt x="2831" y="2774"/>
                </a:lnTo>
                <a:lnTo>
                  <a:pt x="2835" y="2776"/>
                </a:lnTo>
                <a:lnTo>
                  <a:pt x="2833" y="2782"/>
                </a:lnTo>
                <a:lnTo>
                  <a:pt x="2842" y="2785"/>
                </a:lnTo>
                <a:lnTo>
                  <a:pt x="2848" y="2787"/>
                </a:lnTo>
                <a:lnTo>
                  <a:pt x="2852" y="2787"/>
                </a:lnTo>
                <a:lnTo>
                  <a:pt x="2858" y="2776"/>
                </a:lnTo>
                <a:lnTo>
                  <a:pt x="2869" y="2774"/>
                </a:lnTo>
                <a:lnTo>
                  <a:pt x="2875" y="2774"/>
                </a:lnTo>
                <a:lnTo>
                  <a:pt x="2881" y="2772"/>
                </a:lnTo>
                <a:lnTo>
                  <a:pt x="2884" y="2772"/>
                </a:lnTo>
                <a:lnTo>
                  <a:pt x="2881" y="2761"/>
                </a:lnTo>
                <a:lnTo>
                  <a:pt x="2884" y="2757"/>
                </a:lnTo>
                <a:lnTo>
                  <a:pt x="2883" y="2749"/>
                </a:lnTo>
                <a:lnTo>
                  <a:pt x="2881" y="2747"/>
                </a:lnTo>
                <a:lnTo>
                  <a:pt x="2879" y="2741"/>
                </a:lnTo>
                <a:lnTo>
                  <a:pt x="2875" y="2734"/>
                </a:lnTo>
                <a:lnTo>
                  <a:pt x="2871" y="2728"/>
                </a:lnTo>
                <a:lnTo>
                  <a:pt x="2869" y="2726"/>
                </a:lnTo>
                <a:lnTo>
                  <a:pt x="2859" y="2722"/>
                </a:lnTo>
                <a:lnTo>
                  <a:pt x="2850" y="2714"/>
                </a:lnTo>
                <a:lnTo>
                  <a:pt x="2848" y="2713"/>
                </a:lnTo>
                <a:lnTo>
                  <a:pt x="2831" y="2703"/>
                </a:lnTo>
                <a:lnTo>
                  <a:pt x="2829" y="2703"/>
                </a:lnTo>
                <a:lnTo>
                  <a:pt x="2829" y="2705"/>
                </a:lnTo>
                <a:lnTo>
                  <a:pt x="2829" y="2709"/>
                </a:lnTo>
                <a:lnTo>
                  <a:pt x="2836" y="2716"/>
                </a:lnTo>
                <a:lnTo>
                  <a:pt x="2825" y="2718"/>
                </a:lnTo>
                <a:lnTo>
                  <a:pt x="2817" y="2716"/>
                </a:lnTo>
                <a:lnTo>
                  <a:pt x="2810" y="2714"/>
                </a:lnTo>
                <a:lnTo>
                  <a:pt x="2808" y="2714"/>
                </a:lnTo>
                <a:lnTo>
                  <a:pt x="2800" y="2707"/>
                </a:lnTo>
                <a:lnTo>
                  <a:pt x="2806" y="2697"/>
                </a:lnTo>
                <a:lnTo>
                  <a:pt x="2804" y="2693"/>
                </a:lnTo>
                <a:lnTo>
                  <a:pt x="2802" y="2686"/>
                </a:lnTo>
                <a:lnTo>
                  <a:pt x="2802" y="2684"/>
                </a:lnTo>
                <a:lnTo>
                  <a:pt x="2800" y="2680"/>
                </a:lnTo>
                <a:lnTo>
                  <a:pt x="2796" y="2678"/>
                </a:lnTo>
                <a:lnTo>
                  <a:pt x="2792" y="2676"/>
                </a:lnTo>
                <a:lnTo>
                  <a:pt x="2790" y="2676"/>
                </a:lnTo>
                <a:lnTo>
                  <a:pt x="2788" y="2676"/>
                </a:lnTo>
                <a:lnTo>
                  <a:pt x="2785" y="2674"/>
                </a:lnTo>
                <a:lnTo>
                  <a:pt x="2779" y="2670"/>
                </a:lnTo>
                <a:lnTo>
                  <a:pt x="2777" y="2668"/>
                </a:lnTo>
                <a:lnTo>
                  <a:pt x="2775" y="2670"/>
                </a:lnTo>
                <a:lnTo>
                  <a:pt x="2773" y="2672"/>
                </a:lnTo>
                <a:lnTo>
                  <a:pt x="2773" y="2678"/>
                </a:lnTo>
                <a:lnTo>
                  <a:pt x="2756" y="2678"/>
                </a:lnTo>
                <a:lnTo>
                  <a:pt x="2754" y="2678"/>
                </a:lnTo>
                <a:lnTo>
                  <a:pt x="2746" y="2678"/>
                </a:lnTo>
                <a:lnTo>
                  <a:pt x="2742" y="2678"/>
                </a:lnTo>
                <a:lnTo>
                  <a:pt x="2731" y="2682"/>
                </a:lnTo>
                <a:lnTo>
                  <a:pt x="2725" y="2676"/>
                </a:lnTo>
                <a:lnTo>
                  <a:pt x="2723" y="2676"/>
                </a:lnTo>
                <a:lnTo>
                  <a:pt x="2721" y="2672"/>
                </a:lnTo>
                <a:lnTo>
                  <a:pt x="2719" y="2670"/>
                </a:lnTo>
                <a:lnTo>
                  <a:pt x="2715" y="2674"/>
                </a:lnTo>
                <a:lnTo>
                  <a:pt x="2710" y="2668"/>
                </a:lnTo>
                <a:lnTo>
                  <a:pt x="2710" y="2678"/>
                </a:lnTo>
                <a:lnTo>
                  <a:pt x="2694" y="2682"/>
                </a:lnTo>
                <a:lnTo>
                  <a:pt x="2692" y="2684"/>
                </a:lnTo>
                <a:lnTo>
                  <a:pt x="2689" y="2684"/>
                </a:lnTo>
                <a:lnTo>
                  <a:pt x="2687" y="2684"/>
                </a:lnTo>
                <a:lnTo>
                  <a:pt x="2685" y="2682"/>
                </a:lnTo>
                <a:lnTo>
                  <a:pt x="2683" y="2684"/>
                </a:lnTo>
                <a:lnTo>
                  <a:pt x="2685" y="2682"/>
                </a:lnTo>
                <a:lnTo>
                  <a:pt x="2685" y="2680"/>
                </a:lnTo>
                <a:lnTo>
                  <a:pt x="2687" y="2678"/>
                </a:lnTo>
                <a:lnTo>
                  <a:pt x="2687" y="2676"/>
                </a:lnTo>
                <a:lnTo>
                  <a:pt x="2689" y="2674"/>
                </a:lnTo>
                <a:lnTo>
                  <a:pt x="2689" y="2672"/>
                </a:lnTo>
                <a:lnTo>
                  <a:pt x="2692" y="2672"/>
                </a:lnTo>
                <a:lnTo>
                  <a:pt x="2694" y="2672"/>
                </a:lnTo>
                <a:lnTo>
                  <a:pt x="2694" y="2670"/>
                </a:lnTo>
                <a:lnTo>
                  <a:pt x="2692" y="2670"/>
                </a:lnTo>
                <a:lnTo>
                  <a:pt x="2689" y="2670"/>
                </a:lnTo>
                <a:lnTo>
                  <a:pt x="2687" y="2670"/>
                </a:lnTo>
                <a:lnTo>
                  <a:pt x="2685" y="2670"/>
                </a:lnTo>
                <a:lnTo>
                  <a:pt x="2687" y="2668"/>
                </a:lnTo>
                <a:lnTo>
                  <a:pt x="2689" y="2668"/>
                </a:lnTo>
                <a:lnTo>
                  <a:pt x="2690" y="2668"/>
                </a:lnTo>
                <a:lnTo>
                  <a:pt x="2690" y="2666"/>
                </a:lnTo>
                <a:lnTo>
                  <a:pt x="2690" y="2665"/>
                </a:lnTo>
                <a:lnTo>
                  <a:pt x="2692" y="2663"/>
                </a:lnTo>
                <a:lnTo>
                  <a:pt x="2692" y="2661"/>
                </a:lnTo>
                <a:lnTo>
                  <a:pt x="2694" y="2659"/>
                </a:lnTo>
                <a:lnTo>
                  <a:pt x="2692" y="2659"/>
                </a:lnTo>
                <a:lnTo>
                  <a:pt x="2690" y="2661"/>
                </a:lnTo>
                <a:lnTo>
                  <a:pt x="2689" y="2661"/>
                </a:lnTo>
                <a:lnTo>
                  <a:pt x="2687" y="2661"/>
                </a:lnTo>
                <a:lnTo>
                  <a:pt x="2685" y="2663"/>
                </a:lnTo>
                <a:lnTo>
                  <a:pt x="2685" y="2665"/>
                </a:lnTo>
                <a:lnTo>
                  <a:pt x="2683" y="2665"/>
                </a:lnTo>
                <a:lnTo>
                  <a:pt x="2683" y="2666"/>
                </a:lnTo>
                <a:lnTo>
                  <a:pt x="2681" y="2666"/>
                </a:lnTo>
                <a:lnTo>
                  <a:pt x="2679" y="2666"/>
                </a:lnTo>
                <a:lnTo>
                  <a:pt x="2679" y="2668"/>
                </a:lnTo>
                <a:lnTo>
                  <a:pt x="2677" y="2668"/>
                </a:lnTo>
                <a:lnTo>
                  <a:pt x="2675" y="2670"/>
                </a:lnTo>
                <a:lnTo>
                  <a:pt x="2673" y="2670"/>
                </a:lnTo>
                <a:lnTo>
                  <a:pt x="2673" y="2672"/>
                </a:lnTo>
                <a:lnTo>
                  <a:pt x="2671" y="2674"/>
                </a:lnTo>
                <a:lnTo>
                  <a:pt x="2669" y="2676"/>
                </a:lnTo>
                <a:lnTo>
                  <a:pt x="2669" y="2674"/>
                </a:lnTo>
                <a:lnTo>
                  <a:pt x="2667" y="2676"/>
                </a:lnTo>
                <a:lnTo>
                  <a:pt x="2667" y="2674"/>
                </a:lnTo>
                <a:lnTo>
                  <a:pt x="2666" y="2672"/>
                </a:lnTo>
                <a:lnTo>
                  <a:pt x="2664" y="2672"/>
                </a:lnTo>
                <a:lnTo>
                  <a:pt x="2664" y="2674"/>
                </a:lnTo>
                <a:lnTo>
                  <a:pt x="2664" y="2676"/>
                </a:lnTo>
                <a:lnTo>
                  <a:pt x="2662" y="2678"/>
                </a:lnTo>
                <a:lnTo>
                  <a:pt x="2662" y="2676"/>
                </a:lnTo>
                <a:lnTo>
                  <a:pt x="2662" y="2674"/>
                </a:lnTo>
                <a:lnTo>
                  <a:pt x="2658" y="2674"/>
                </a:lnTo>
                <a:lnTo>
                  <a:pt x="2658" y="2676"/>
                </a:lnTo>
                <a:lnTo>
                  <a:pt x="2656" y="2674"/>
                </a:lnTo>
                <a:lnTo>
                  <a:pt x="2656" y="2670"/>
                </a:lnTo>
                <a:lnTo>
                  <a:pt x="2654" y="2670"/>
                </a:lnTo>
                <a:lnTo>
                  <a:pt x="2658" y="2670"/>
                </a:lnTo>
                <a:lnTo>
                  <a:pt x="2660" y="2670"/>
                </a:lnTo>
                <a:lnTo>
                  <a:pt x="2662" y="2670"/>
                </a:lnTo>
                <a:lnTo>
                  <a:pt x="2662" y="2668"/>
                </a:lnTo>
                <a:lnTo>
                  <a:pt x="2664" y="2668"/>
                </a:lnTo>
                <a:lnTo>
                  <a:pt x="2666" y="2666"/>
                </a:lnTo>
                <a:lnTo>
                  <a:pt x="2667" y="2665"/>
                </a:lnTo>
                <a:lnTo>
                  <a:pt x="2669" y="2665"/>
                </a:lnTo>
                <a:lnTo>
                  <a:pt x="2671" y="2663"/>
                </a:lnTo>
                <a:lnTo>
                  <a:pt x="2671" y="2661"/>
                </a:lnTo>
                <a:lnTo>
                  <a:pt x="2669" y="2659"/>
                </a:lnTo>
                <a:lnTo>
                  <a:pt x="2669" y="2657"/>
                </a:lnTo>
                <a:lnTo>
                  <a:pt x="2669" y="2655"/>
                </a:lnTo>
                <a:lnTo>
                  <a:pt x="2669" y="2653"/>
                </a:lnTo>
                <a:lnTo>
                  <a:pt x="2671" y="2653"/>
                </a:lnTo>
                <a:lnTo>
                  <a:pt x="2671" y="2651"/>
                </a:lnTo>
                <a:lnTo>
                  <a:pt x="2671" y="2649"/>
                </a:lnTo>
                <a:lnTo>
                  <a:pt x="2669" y="2649"/>
                </a:lnTo>
                <a:lnTo>
                  <a:pt x="2667" y="2651"/>
                </a:lnTo>
                <a:lnTo>
                  <a:pt x="2666" y="2651"/>
                </a:lnTo>
                <a:lnTo>
                  <a:pt x="2666" y="2653"/>
                </a:lnTo>
                <a:lnTo>
                  <a:pt x="2664" y="2653"/>
                </a:lnTo>
                <a:lnTo>
                  <a:pt x="2664" y="2655"/>
                </a:lnTo>
                <a:lnTo>
                  <a:pt x="2662" y="2655"/>
                </a:lnTo>
                <a:lnTo>
                  <a:pt x="2660" y="2657"/>
                </a:lnTo>
                <a:lnTo>
                  <a:pt x="2658" y="2657"/>
                </a:lnTo>
                <a:lnTo>
                  <a:pt x="2656" y="2659"/>
                </a:lnTo>
                <a:lnTo>
                  <a:pt x="2654" y="2659"/>
                </a:lnTo>
                <a:lnTo>
                  <a:pt x="2654" y="2657"/>
                </a:lnTo>
                <a:lnTo>
                  <a:pt x="2652" y="2657"/>
                </a:lnTo>
                <a:lnTo>
                  <a:pt x="2650" y="2655"/>
                </a:lnTo>
                <a:lnTo>
                  <a:pt x="2648" y="2655"/>
                </a:lnTo>
                <a:lnTo>
                  <a:pt x="2650" y="2653"/>
                </a:lnTo>
                <a:lnTo>
                  <a:pt x="2652" y="2653"/>
                </a:lnTo>
                <a:lnTo>
                  <a:pt x="2652" y="2651"/>
                </a:lnTo>
                <a:lnTo>
                  <a:pt x="2654" y="2651"/>
                </a:lnTo>
                <a:lnTo>
                  <a:pt x="2656" y="2651"/>
                </a:lnTo>
                <a:lnTo>
                  <a:pt x="2656" y="2649"/>
                </a:lnTo>
                <a:lnTo>
                  <a:pt x="2658" y="2649"/>
                </a:lnTo>
                <a:lnTo>
                  <a:pt x="2658" y="2647"/>
                </a:lnTo>
                <a:lnTo>
                  <a:pt x="2660" y="2647"/>
                </a:lnTo>
                <a:lnTo>
                  <a:pt x="2662" y="2647"/>
                </a:lnTo>
                <a:lnTo>
                  <a:pt x="2662" y="2645"/>
                </a:lnTo>
                <a:lnTo>
                  <a:pt x="2660" y="2643"/>
                </a:lnTo>
                <a:lnTo>
                  <a:pt x="2660" y="2645"/>
                </a:lnTo>
                <a:lnTo>
                  <a:pt x="2658" y="2645"/>
                </a:lnTo>
                <a:lnTo>
                  <a:pt x="2658" y="2647"/>
                </a:lnTo>
                <a:lnTo>
                  <a:pt x="2656" y="2647"/>
                </a:lnTo>
                <a:lnTo>
                  <a:pt x="2654" y="2645"/>
                </a:lnTo>
                <a:lnTo>
                  <a:pt x="2652" y="2647"/>
                </a:lnTo>
                <a:lnTo>
                  <a:pt x="2650" y="2647"/>
                </a:lnTo>
                <a:lnTo>
                  <a:pt x="2648" y="2647"/>
                </a:lnTo>
                <a:lnTo>
                  <a:pt x="2650" y="2645"/>
                </a:lnTo>
                <a:lnTo>
                  <a:pt x="2652" y="2643"/>
                </a:lnTo>
                <a:lnTo>
                  <a:pt x="2654" y="2643"/>
                </a:lnTo>
                <a:lnTo>
                  <a:pt x="2654" y="2641"/>
                </a:lnTo>
                <a:lnTo>
                  <a:pt x="2656" y="2641"/>
                </a:lnTo>
                <a:lnTo>
                  <a:pt x="2656" y="2640"/>
                </a:lnTo>
                <a:lnTo>
                  <a:pt x="2656" y="2638"/>
                </a:lnTo>
                <a:lnTo>
                  <a:pt x="2656" y="2636"/>
                </a:lnTo>
                <a:lnTo>
                  <a:pt x="2656" y="2634"/>
                </a:lnTo>
                <a:lnTo>
                  <a:pt x="2658" y="2634"/>
                </a:lnTo>
                <a:lnTo>
                  <a:pt x="2660" y="2634"/>
                </a:lnTo>
                <a:lnTo>
                  <a:pt x="2662" y="2636"/>
                </a:lnTo>
                <a:lnTo>
                  <a:pt x="2664" y="2638"/>
                </a:lnTo>
                <a:lnTo>
                  <a:pt x="2666" y="2638"/>
                </a:lnTo>
                <a:lnTo>
                  <a:pt x="2667" y="2640"/>
                </a:lnTo>
                <a:lnTo>
                  <a:pt x="2667" y="2636"/>
                </a:lnTo>
                <a:lnTo>
                  <a:pt x="2669" y="2636"/>
                </a:lnTo>
                <a:lnTo>
                  <a:pt x="2669" y="2634"/>
                </a:lnTo>
                <a:lnTo>
                  <a:pt x="2669" y="2632"/>
                </a:lnTo>
                <a:lnTo>
                  <a:pt x="2669" y="2630"/>
                </a:lnTo>
                <a:lnTo>
                  <a:pt x="2669" y="2628"/>
                </a:lnTo>
                <a:lnTo>
                  <a:pt x="2667" y="2626"/>
                </a:lnTo>
                <a:lnTo>
                  <a:pt x="2667" y="2628"/>
                </a:lnTo>
                <a:lnTo>
                  <a:pt x="2666" y="2626"/>
                </a:lnTo>
                <a:lnTo>
                  <a:pt x="2664" y="2624"/>
                </a:lnTo>
                <a:lnTo>
                  <a:pt x="2664" y="2622"/>
                </a:lnTo>
                <a:lnTo>
                  <a:pt x="2662" y="2620"/>
                </a:lnTo>
                <a:lnTo>
                  <a:pt x="2660" y="2620"/>
                </a:lnTo>
                <a:lnTo>
                  <a:pt x="2658" y="2618"/>
                </a:lnTo>
                <a:lnTo>
                  <a:pt x="2656" y="2618"/>
                </a:lnTo>
                <a:lnTo>
                  <a:pt x="2654" y="2617"/>
                </a:lnTo>
                <a:lnTo>
                  <a:pt x="2650" y="2617"/>
                </a:lnTo>
                <a:lnTo>
                  <a:pt x="2648" y="2617"/>
                </a:lnTo>
                <a:lnTo>
                  <a:pt x="2646" y="2617"/>
                </a:lnTo>
                <a:lnTo>
                  <a:pt x="2644" y="2618"/>
                </a:lnTo>
                <a:lnTo>
                  <a:pt x="2642" y="2618"/>
                </a:lnTo>
                <a:lnTo>
                  <a:pt x="2641" y="2618"/>
                </a:lnTo>
                <a:lnTo>
                  <a:pt x="2639" y="2617"/>
                </a:lnTo>
                <a:lnTo>
                  <a:pt x="2639" y="2615"/>
                </a:lnTo>
                <a:lnTo>
                  <a:pt x="2641" y="2615"/>
                </a:lnTo>
                <a:lnTo>
                  <a:pt x="2639" y="2615"/>
                </a:lnTo>
                <a:lnTo>
                  <a:pt x="2637" y="2613"/>
                </a:lnTo>
                <a:lnTo>
                  <a:pt x="2635" y="2613"/>
                </a:lnTo>
                <a:lnTo>
                  <a:pt x="2635" y="2615"/>
                </a:lnTo>
                <a:lnTo>
                  <a:pt x="2635" y="2617"/>
                </a:lnTo>
                <a:lnTo>
                  <a:pt x="2637" y="2617"/>
                </a:lnTo>
                <a:lnTo>
                  <a:pt x="2637" y="2618"/>
                </a:lnTo>
                <a:lnTo>
                  <a:pt x="2639" y="2618"/>
                </a:lnTo>
                <a:lnTo>
                  <a:pt x="2639" y="2620"/>
                </a:lnTo>
                <a:lnTo>
                  <a:pt x="2641" y="2622"/>
                </a:lnTo>
                <a:lnTo>
                  <a:pt x="2639" y="2624"/>
                </a:lnTo>
                <a:lnTo>
                  <a:pt x="2639" y="2626"/>
                </a:lnTo>
                <a:lnTo>
                  <a:pt x="2639" y="2628"/>
                </a:lnTo>
                <a:lnTo>
                  <a:pt x="2639" y="2630"/>
                </a:lnTo>
                <a:lnTo>
                  <a:pt x="2639" y="2632"/>
                </a:lnTo>
                <a:lnTo>
                  <a:pt x="2639" y="2634"/>
                </a:lnTo>
                <a:lnTo>
                  <a:pt x="2637" y="2634"/>
                </a:lnTo>
                <a:lnTo>
                  <a:pt x="2635" y="2636"/>
                </a:lnTo>
                <a:lnTo>
                  <a:pt x="2635" y="2638"/>
                </a:lnTo>
                <a:lnTo>
                  <a:pt x="2633" y="2638"/>
                </a:lnTo>
                <a:lnTo>
                  <a:pt x="2633" y="2636"/>
                </a:lnTo>
                <a:lnTo>
                  <a:pt x="2635" y="2634"/>
                </a:lnTo>
                <a:lnTo>
                  <a:pt x="2635" y="2632"/>
                </a:lnTo>
                <a:lnTo>
                  <a:pt x="2635" y="2630"/>
                </a:lnTo>
                <a:lnTo>
                  <a:pt x="2637" y="2630"/>
                </a:lnTo>
                <a:lnTo>
                  <a:pt x="2635" y="2628"/>
                </a:lnTo>
                <a:lnTo>
                  <a:pt x="2633" y="2628"/>
                </a:lnTo>
                <a:lnTo>
                  <a:pt x="2631" y="2630"/>
                </a:lnTo>
                <a:lnTo>
                  <a:pt x="2633" y="2632"/>
                </a:lnTo>
                <a:lnTo>
                  <a:pt x="2633" y="2634"/>
                </a:lnTo>
                <a:lnTo>
                  <a:pt x="2631" y="2632"/>
                </a:lnTo>
                <a:lnTo>
                  <a:pt x="2629" y="2632"/>
                </a:lnTo>
                <a:lnTo>
                  <a:pt x="2629" y="2630"/>
                </a:lnTo>
                <a:lnTo>
                  <a:pt x="2627" y="2628"/>
                </a:lnTo>
                <a:lnTo>
                  <a:pt x="2627" y="2626"/>
                </a:lnTo>
                <a:lnTo>
                  <a:pt x="2629" y="2624"/>
                </a:lnTo>
                <a:lnTo>
                  <a:pt x="2629" y="2622"/>
                </a:lnTo>
                <a:lnTo>
                  <a:pt x="2627" y="2622"/>
                </a:lnTo>
                <a:lnTo>
                  <a:pt x="2625" y="2622"/>
                </a:lnTo>
                <a:lnTo>
                  <a:pt x="2623" y="2624"/>
                </a:lnTo>
                <a:lnTo>
                  <a:pt x="2621" y="2624"/>
                </a:lnTo>
                <a:lnTo>
                  <a:pt x="2621" y="2622"/>
                </a:lnTo>
                <a:lnTo>
                  <a:pt x="2619" y="2620"/>
                </a:lnTo>
                <a:lnTo>
                  <a:pt x="2618" y="2620"/>
                </a:lnTo>
                <a:lnTo>
                  <a:pt x="2616" y="2620"/>
                </a:lnTo>
                <a:lnTo>
                  <a:pt x="2618" y="2620"/>
                </a:lnTo>
                <a:lnTo>
                  <a:pt x="2618" y="2618"/>
                </a:lnTo>
                <a:lnTo>
                  <a:pt x="2619" y="2617"/>
                </a:lnTo>
                <a:lnTo>
                  <a:pt x="2621" y="2618"/>
                </a:lnTo>
                <a:lnTo>
                  <a:pt x="2623" y="2615"/>
                </a:lnTo>
                <a:lnTo>
                  <a:pt x="2625" y="2613"/>
                </a:lnTo>
                <a:lnTo>
                  <a:pt x="2627" y="2611"/>
                </a:lnTo>
                <a:lnTo>
                  <a:pt x="2627" y="2609"/>
                </a:lnTo>
                <a:lnTo>
                  <a:pt x="2625" y="2609"/>
                </a:lnTo>
                <a:lnTo>
                  <a:pt x="2623" y="2607"/>
                </a:lnTo>
                <a:lnTo>
                  <a:pt x="2621" y="2605"/>
                </a:lnTo>
                <a:lnTo>
                  <a:pt x="2619" y="2607"/>
                </a:lnTo>
                <a:lnTo>
                  <a:pt x="2619" y="2605"/>
                </a:lnTo>
                <a:lnTo>
                  <a:pt x="2618" y="2605"/>
                </a:lnTo>
                <a:lnTo>
                  <a:pt x="2616" y="2605"/>
                </a:lnTo>
                <a:lnTo>
                  <a:pt x="2614" y="2607"/>
                </a:lnTo>
                <a:lnTo>
                  <a:pt x="2614" y="2609"/>
                </a:lnTo>
                <a:lnTo>
                  <a:pt x="2612" y="2611"/>
                </a:lnTo>
                <a:lnTo>
                  <a:pt x="2612" y="2613"/>
                </a:lnTo>
                <a:lnTo>
                  <a:pt x="2612" y="2615"/>
                </a:lnTo>
                <a:lnTo>
                  <a:pt x="2608" y="2615"/>
                </a:lnTo>
                <a:lnTo>
                  <a:pt x="2610" y="2613"/>
                </a:lnTo>
                <a:lnTo>
                  <a:pt x="2610" y="2611"/>
                </a:lnTo>
                <a:lnTo>
                  <a:pt x="2610" y="2609"/>
                </a:lnTo>
                <a:lnTo>
                  <a:pt x="2610" y="2607"/>
                </a:lnTo>
                <a:lnTo>
                  <a:pt x="2610" y="2605"/>
                </a:lnTo>
                <a:lnTo>
                  <a:pt x="2610" y="2603"/>
                </a:lnTo>
                <a:lnTo>
                  <a:pt x="2608" y="2601"/>
                </a:lnTo>
                <a:lnTo>
                  <a:pt x="2610" y="2601"/>
                </a:lnTo>
                <a:lnTo>
                  <a:pt x="2612" y="2601"/>
                </a:lnTo>
                <a:lnTo>
                  <a:pt x="2612" y="2597"/>
                </a:lnTo>
                <a:lnTo>
                  <a:pt x="2612" y="2595"/>
                </a:lnTo>
                <a:lnTo>
                  <a:pt x="2610" y="2593"/>
                </a:lnTo>
                <a:lnTo>
                  <a:pt x="2610" y="2595"/>
                </a:lnTo>
                <a:lnTo>
                  <a:pt x="2610" y="2597"/>
                </a:lnTo>
                <a:lnTo>
                  <a:pt x="2610" y="2599"/>
                </a:lnTo>
                <a:lnTo>
                  <a:pt x="2610" y="2601"/>
                </a:lnTo>
                <a:lnTo>
                  <a:pt x="2610" y="2599"/>
                </a:lnTo>
                <a:lnTo>
                  <a:pt x="2608" y="2599"/>
                </a:lnTo>
                <a:lnTo>
                  <a:pt x="2608" y="2597"/>
                </a:lnTo>
                <a:lnTo>
                  <a:pt x="2606" y="2599"/>
                </a:lnTo>
                <a:lnTo>
                  <a:pt x="2606" y="2601"/>
                </a:lnTo>
                <a:lnTo>
                  <a:pt x="2608" y="2603"/>
                </a:lnTo>
                <a:lnTo>
                  <a:pt x="2608" y="2605"/>
                </a:lnTo>
                <a:lnTo>
                  <a:pt x="2608" y="2607"/>
                </a:lnTo>
                <a:lnTo>
                  <a:pt x="2608" y="2609"/>
                </a:lnTo>
                <a:lnTo>
                  <a:pt x="2606" y="2611"/>
                </a:lnTo>
                <a:lnTo>
                  <a:pt x="2604" y="2609"/>
                </a:lnTo>
                <a:lnTo>
                  <a:pt x="2602" y="2609"/>
                </a:lnTo>
                <a:lnTo>
                  <a:pt x="2602" y="2607"/>
                </a:lnTo>
                <a:lnTo>
                  <a:pt x="2602" y="2605"/>
                </a:lnTo>
                <a:lnTo>
                  <a:pt x="2602" y="2603"/>
                </a:lnTo>
                <a:lnTo>
                  <a:pt x="2602" y="2601"/>
                </a:lnTo>
                <a:lnTo>
                  <a:pt x="2604" y="2599"/>
                </a:lnTo>
                <a:lnTo>
                  <a:pt x="2604" y="2597"/>
                </a:lnTo>
                <a:lnTo>
                  <a:pt x="2604" y="2595"/>
                </a:lnTo>
                <a:lnTo>
                  <a:pt x="2604" y="2593"/>
                </a:lnTo>
                <a:lnTo>
                  <a:pt x="2602" y="2592"/>
                </a:lnTo>
                <a:lnTo>
                  <a:pt x="2600" y="2592"/>
                </a:lnTo>
                <a:lnTo>
                  <a:pt x="2598" y="2592"/>
                </a:lnTo>
                <a:lnTo>
                  <a:pt x="2596" y="2593"/>
                </a:lnTo>
                <a:lnTo>
                  <a:pt x="2594" y="2593"/>
                </a:lnTo>
                <a:lnTo>
                  <a:pt x="2594" y="2595"/>
                </a:lnTo>
                <a:lnTo>
                  <a:pt x="2596" y="2597"/>
                </a:lnTo>
                <a:lnTo>
                  <a:pt x="2598" y="2599"/>
                </a:lnTo>
                <a:lnTo>
                  <a:pt x="2600" y="2601"/>
                </a:lnTo>
                <a:lnTo>
                  <a:pt x="2600" y="2603"/>
                </a:lnTo>
                <a:lnTo>
                  <a:pt x="2598" y="2605"/>
                </a:lnTo>
                <a:lnTo>
                  <a:pt x="2598" y="2607"/>
                </a:lnTo>
                <a:lnTo>
                  <a:pt x="2600" y="2607"/>
                </a:lnTo>
                <a:lnTo>
                  <a:pt x="2598" y="2607"/>
                </a:lnTo>
                <a:lnTo>
                  <a:pt x="2598" y="2609"/>
                </a:lnTo>
                <a:lnTo>
                  <a:pt x="2596" y="2609"/>
                </a:lnTo>
                <a:lnTo>
                  <a:pt x="2596" y="2611"/>
                </a:lnTo>
                <a:lnTo>
                  <a:pt x="2596" y="2613"/>
                </a:lnTo>
                <a:lnTo>
                  <a:pt x="2594" y="2615"/>
                </a:lnTo>
                <a:lnTo>
                  <a:pt x="2596" y="2615"/>
                </a:lnTo>
                <a:lnTo>
                  <a:pt x="2594" y="2617"/>
                </a:lnTo>
                <a:lnTo>
                  <a:pt x="2594" y="2618"/>
                </a:lnTo>
                <a:lnTo>
                  <a:pt x="2596" y="2618"/>
                </a:lnTo>
                <a:lnTo>
                  <a:pt x="2598" y="2620"/>
                </a:lnTo>
                <a:lnTo>
                  <a:pt x="2600" y="2622"/>
                </a:lnTo>
                <a:lnTo>
                  <a:pt x="2598" y="2622"/>
                </a:lnTo>
                <a:lnTo>
                  <a:pt x="2596" y="2622"/>
                </a:lnTo>
                <a:lnTo>
                  <a:pt x="2594" y="2624"/>
                </a:lnTo>
                <a:lnTo>
                  <a:pt x="2593" y="2624"/>
                </a:lnTo>
                <a:lnTo>
                  <a:pt x="2594" y="2626"/>
                </a:lnTo>
                <a:lnTo>
                  <a:pt x="2596" y="2626"/>
                </a:lnTo>
                <a:lnTo>
                  <a:pt x="2598" y="2626"/>
                </a:lnTo>
                <a:lnTo>
                  <a:pt x="2600" y="2626"/>
                </a:lnTo>
                <a:lnTo>
                  <a:pt x="2602" y="2626"/>
                </a:lnTo>
                <a:lnTo>
                  <a:pt x="2604" y="2624"/>
                </a:lnTo>
                <a:lnTo>
                  <a:pt x="2604" y="2626"/>
                </a:lnTo>
                <a:lnTo>
                  <a:pt x="2604" y="2628"/>
                </a:lnTo>
                <a:lnTo>
                  <a:pt x="2602" y="2628"/>
                </a:lnTo>
                <a:lnTo>
                  <a:pt x="2600" y="2628"/>
                </a:lnTo>
                <a:lnTo>
                  <a:pt x="2598" y="2628"/>
                </a:lnTo>
                <a:lnTo>
                  <a:pt x="2596" y="2628"/>
                </a:lnTo>
                <a:lnTo>
                  <a:pt x="2594" y="2628"/>
                </a:lnTo>
                <a:lnTo>
                  <a:pt x="2593" y="2628"/>
                </a:lnTo>
                <a:lnTo>
                  <a:pt x="2591" y="2628"/>
                </a:lnTo>
                <a:lnTo>
                  <a:pt x="2591" y="2630"/>
                </a:lnTo>
                <a:lnTo>
                  <a:pt x="2589" y="2630"/>
                </a:lnTo>
                <a:lnTo>
                  <a:pt x="2587" y="2630"/>
                </a:lnTo>
                <a:lnTo>
                  <a:pt x="2585" y="2630"/>
                </a:lnTo>
                <a:lnTo>
                  <a:pt x="2583" y="2630"/>
                </a:lnTo>
                <a:lnTo>
                  <a:pt x="2581" y="2630"/>
                </a:lnTo>
                <a:lnTo>
                  <a:pt x="2579" y="2630"/>
                </a:lnTo>
                <a:lnTo>
                  <a:pt x="2577" y="2630"/>
                </a:lnTo>
                <a:lnTo>
                  <a:pt x="2577" y="2628"/>
                </a:lnTo>
                <a:lnTo>
                  <a:pt x="2575" y="2628"/>
                </a:lnTo>
                <a:lnTo>
                  <a:pt x="2573" y="2626"/>
                </a:lnTo>
                <a:lnTo>
                  <a:pt x="2571" y="2626"/>
                </a:lnTo>
                <a:lnTo>
                  <a:pt x="2571" y="2628"/>
                </a:lnTo>
                <a:lnTo>
                  <a:pt x="2570" y="2628"/>
                </a:lnTo>
                <a:lnTo>
                  <a:pt x="2568" y="2628"/>
                </a:lnTo>
                <a:lnTo>
                  <a:pt x="2566" y="2628"/>
                </a:lnTo>
                <a:lnTo>
                  <a:pt x="2566" y="2630"/>
                </a:lnTo>
                <a:lnTo>
                  <a:pt x="2564" y="2630"/>
                </a:lnTo>
                <a:lnTo>
                  <a:pt x="2562" y="2628"/>
                </a:lnTo>
                <a:lnTo>
                  <a:pt x="2560" y="2626"/>
                </a:lnTo>
                <a:lnTo>
                  <a:pt x="2560" y="2624"/>
                </a:lnTo>
                <a:lnTo>
                  <a:pt x="2560" y="2622"/>
                </a:lnTo>
                <a:lnTo>
                  <a:pt x="2558" y="2620"/>
                </a:lnTo>
                <a:lnTo>
                  <a:pt x="2560" y="2618"/>
                </a:lnTo>
                <a:lnTo>
                  <a:pt x="2558" y="2618"/>
                </a:lnTo>
                <a:lnTo>
                  <a:pt x="2558" y="2617"/>
                </a:lnTo>
                <a:lnTo>
                  <a:pt x="2558" y="2615"/>
                </a:lnTo>
                <a:lnTo>
                  <a:pt x="2558" y="2613"/>
                </a:lnTo>
                <a:lnTo>
                  <a:pt x="2556" y="2613"/>
                </a:lnTo>
                <a:lnTo>
                  <a:pt x="2556" y="2611"/>
                </a:lnTo>
                <a:lnTo>
                  <a:pt x="2554" y="2611"/>
                </a:lnTo>
                <a:lnTo>
                  <a:pt x="2552" y="2613"/>
                </a:lnTo>
                <a:lnTo>
                  <a:pt x="2552" y="2611"/>
                </a:lnTo>
                <a:lnTo>
                  <a:pt x="2550" y="2611"/>
                </a:lnTo>
                <a:lnTo>
                  <a:pt x="2550" y="2613"/>
                </a:lnTo>
                <a:lnTo>
                  <a:pt x="2548" y="2613"/>
                </a:lnTo>
                <a:lnTo>
                  <a:pt x="2546" y="2613"/>
                </a:lnTo>
                <a:lnTo>
                  <a:pt x="2546" y="2611"/>
                </a:lnTo>
                <a:lnTo>
                  <a:pt x="2545" y="2609"/>
                </a:lnTo>
                <a:lnTo>
                  <a:pt x="2545" y="2607"/>
                </a:lnTo>
                <a:lnTo>
                  <a:pt x="2545" y="2605"/>
                </a:lnTo>
                <a:lnTo>
                  <a:pt x="2545" y="2603"/>
                </a:lnTo>
                <a:lnTo>
                  <a:pt x="2543" y="2601"/>
                </a:lnTo>
                <a:lnTo>
                  <a:pt x="2541" y="2599"/>
                </a:lnTo>
                <a:lnTo>
                  <a:pt x="2539" y="2597"/>
                </a:lnTo>
                <a:lnTo>
                  <a:pt x="2537" y="2599"/>
                </a:lnTo>
                <a:lnTo>
                  <a:pt x="2537" y="2601"/>
                </a:lnTo>
                <a:lnTo>
                  <a:pt x="2537" y="2603"/>
                </a:lnTo>
                <a:lnTo>
                  <a:pt x="2535" y="2603"/>
                </a:lnTo>
                <a:lnTo>
                  <a:pt x="2533" y="2603"/>
                </a:lnTo>
                <a:lnTo>
                  <a:pt x="2531" y="2603"/>
                </a:lnTo>
                <a:lnTo>
                  <a:pt x="2529" y="2603"/>
                </a:lnTo>
                <a:lnTo>
                  <a:pt x="2527" y="2603"/>
                </a:lnTo>
                <a:lnTo>
                  <a:pt x="2525" y="2603"/>
                </a:lnTo>
                <a:lnTo>
                  <a:pt x="2525" y="2601"/>
                </a:lnTo>
                <a:lnTo>
                  <a:pt x="2525" y="2599"/>
                </a:lnTo>
                <a:lnTo>
                  <a:pt x="2523" y="2597"/>
                </a:lnTo>
                <a:lnTo>
                  <a:pt x="2522" y="2595"/>
                </a:lnTo>
                <a:lnTo>
                  <a:pt x="2520" y="2595"/>
                </a:lnTo>
                <a:lnTo>
                  <a:pt x="2518" y="2593"/>
                </a:lnTo>
                <a:lnTo>
                  <a:pt x="2510" y="2592"/>
                </a:lnTo>
                <a:lnTo>
                  <a:pt x="2504" y="2584"/>
                </a:lnTo>
                <a:lnTo>
                  <a:pt x="2498" y="2582"/>
                </a:lnTo>
                <a:lnTo>
                  <a:pt x="2497" y="2580"/>
                </a:lnTo>
                <a:lnTo>
                  <a:pt x="2491" y="2576"/>
                </a:lnTo>
                <a:lnTo>
                  <a:pt x="2487" y="2578"/>
                </a:lnTo>
                <a:lnTo>
                  <a:pt x="2483" y="2572"/>
                </a:lnTo>
                <a:lnTo>
                  <a:pt x="2479" y="2570"/>
                </a:lnTo>
                <a:lnTo>
                  <a:pt x="2479" y="2569"/>
                </a:lnTo>
                <a:lnTo>
                  <a:pt x="2475" y="2565"/>
                </a:lnTo>
                <a:lnTo>
                  <a:pt x="2474" y="2563"/>
                </a:lnTo>
                <a:lnTo>
                  <a:pt x="2470" y="2565"/>
                </a:lnTo>
                <a:lnTo>
                  <a:pt x="2468" y="2565"/>
                </a:lnTo>
                <a:lnTo>
                  <a:pt x="2458" y="2574"/>
                </a:lnTo>
                <a:lnTo>
                  <a:pt x="2449" y="2572"/>
                </a:lnTo>
                <a:lnTo>
                  <a:pt x="2452" y="2567"/>
                </a:lnTo>
                <a:lnTo>
                  <a:pt x="2450" y="2563"/>
                </a:lnTo>
                <a:lnTo>
                  <a:pt x="2449" y="2559"/>
                </a:lnTo>
                <a:lnTo>
                  <a:pt x="2447" y="2557"/>
                </a:lnTo>
                <a:lnTo>
                  <a:pt x="2443" y="2555"/>
                </a:lnTo>
                <a:lnTo>
                  <a:pt x="2445" y="2551"/>
                </a:lnTo>
                <a:lnTo>
                  <a:pt x="2449" y="2551"/>
                </a:lnTo>
                <a:lnTo>
                  <a:pt x="2454" y="2551"/>
                </a:lnTo>
                <a:lnTo>
                  <a:pt x="2454" y="2549"/>
                </a:lnTo>
                <a:lnTo>
                  <a:pt x="2454" y="2544"/>
                </a:lnTo>
                <a:lnTo>
                  <a:pt x="2458" y="2544"/>
                </a:lnTo>
                <a:lnTo>
                  <a:pt x="2460" y="2542"/>
                </a:lnTo>
                <a:lnTo>
                  <a:pt x="2462" y="2544"/>
                </a:lnTo>
                <a:lnTo>
                  <a:pt x="2466" y="2546"/>
                </a:lnTo>
                <a:lnTo>
                  <a:pt x="2470" y="2542"/>
                </a:lnTo>
                <a:lnTo>
                  <a:pt x="2470" y="2540"/>
                </a:lnTo>
                <a:lnTo>
                  <a:pt x="2472" y="2538"/>
                </a:lnTo>
                <a:lnTo>
                  <a:pt x="2475" y="2534"/>
                </a:lnTo>
                <a:lnTo>
                  <a:pt x="2481" y="2526"/>
                </a:lnTo>
                <a:lnTo>
                  <a:pt x="2481" y="2519"/>
                </a:lnTo>
                <a:lnTo>
                  <a:pt x="2481" y="2515"/>
                </a:lnTo>
                <a:lnTo>
                  <a:pt x="2479" y="2513"/>
                </a:lnTo>
                <a:lnTo>
                  <a:pt x="2479" y="2509"/>
                </a:lnTo>
                <a:lnTo>
                  <a:pt x="2481" y="2505"/>
                </a:lnTo>
                <a:lnTo>
                  <a:pt x="2481" y="2503"/>
                </a:lnTo>
                <a:lnTo>
                  <a:pt x="2481" y="2499"/>
                </a:lnTo>
                <a:lnTo>
                  <a:pt x="2481" y="2490"/>
                </a:lnTo>
                <a:lnTo>
                  <a:pt x="2477" y="2482"/>
                </a:lnTo>
                <a:lnTo>
                  <a:pt x="2475" y="2482"/>
                </a:lnTo>
                <a:lnTo>
                  <a:pt x="2474" y="2480"/>
                </a:lnTo>
                <a:lnTo>
                  <a:pt x="2477" y="2478"/>
                </a:lnTo>
                <a:lnTo>
                  <a:pt x="2479" y="2480"/>
                </a:lnTo>
                <a:lnTo>
                  <a:pt x="2479" y="2478"/>
                </a:lnTo>
                <a:lnTo>
                  <a:pt x="2477" y="2474"/>
                </a:lnTo>
                <a:lnTo>
                  <a:pt x="2475" y="2474"/>
                </a:lnTo>
                <a:lnTo>
                  <a:pt x="2474" y="2474"/>
                </a:lnTo>
                <a:lnTo>
                  <a:pt x="2472" y="2474"/>
                </a:lnTo>
                <a:lnTo>
                  <a:pt x="2470" y="2478"/>
                </a:lnTo>
                <a:lnTo>
                  <a:pt x="2468" y="2480"/>
                </a:lnTo>
                <a:lnTo>
                  <a:pt x="2466" y="2480"/>
                </a:lnTo>
                <a:lnTo>
                  <a:pt x="2466" y="2482"/>
                </a:lnTo>
                <a:lnTo>
                  <a:pt x="2460" y="2478"/>
                </a:lnTo>
                <a:lnTo>
                  <a:pt x="2458" y="2476"/>
                </a:lnTo>
                <a:lnTo>
                  <a:pt x="2460" y="2473"/>
                </a:lnTo>
                <a:lnTo>
                  <a:pt x="2460" y="2471"/>
                </a:lnTo>
                <a:lnTo>
                  <a:pt x="2458" y="2469"/>
                </a:lnTo>
                <a:lnTo>
                  <a:pt x="2460" y="2467"/>
                </a:lnTo>
                <a:lnTo>
                  <a:pt x="2458" y="2467"/>
                </a:lnTo>
                <a:lnTo>
                  <a:pt x="2456" y="2465"/>
                </a:lnTo>
                <a:lnTo>
                  <a:pt x="2454" y="2463"/>
                </a:lnTo>
                <a:lnTo>
                  <a:pt x="2452" y="2463"/>
                </a:lnTo>
                <a:lnTo>
                  <a:pt x="2450" y="2463"/>
                </a:lnTo>
                <a:lnTo>
                  <a:pt x="2447" y="2463"/>
                </a:lnTo>
                <a:lnTo>
                  <a:pt x="2443" y="2463"/>
                </a:lnTo>
                <a:lnTo>
                  <a:pt x="2443" y="2465"/>
                </a:lnTo>
                <a:lnTo>
                  <a:pt x="2443" y="2467"/>
                </a:lnTo>
                <a:lnTo>
                  <a:pt x="2443" y="2469"/>
                </a:lnTo>
                <a:lnTo>
                  <a:pt x="2447" y="2471"/>
                </a:lnTo>
                <a:lnTo>
                  <a:pt x="2445" y="2474"/>
                </a:lnTo>
                <a:lnTo>
                  <a:pt x="2447" y="2476"/>
                </a:lnTo>
                <a:lnTo>
                  <a:pt x="2445" y="2480"/>
                </a:lnTo>
                <a:lnTo>
                  <a:pt x="2447" y="2482"/>
                </a:lnTo>
                <a:lnTo>
                  <a:pt x="2445" y="2484"/>
                </a:lnTo>
                <a:lnTo>
                  <a:pt x="2443" y="2490"/>
                </a:lnTo>
                <a:lnTo>
                  <a:pt x="2441" y="2492"/>
                </a:lnTo>
                <a:lnTo>
                  <a:pt x="2439" y="2496"/>
                </a:lnTo>
                <a:lnTo>
                  <a:pt x="2443" y="2499"/>
                </a:lnTo>
                <a:lnTo>
                  <a:pt x="2443" y="2501"/>
                </a:lnTo>
                <a:lnTo>
                  <a:pt x="2441" y="2505"/>
                </a:lnTo>
                <a:lnTo>
                  <a:pt x="2441" y="2513"/>
                </a:lnTo>
                <a:lnTo>
                  <a:pt x="2441" y="2519"/>
                </a:lnTo>
                <a:lnTo>
                  <a:pt x="2445" y="2521"/>
                </a:lnTo>
                <a:lnTo>
                  <a:pt x="2449" y="2526"/>
                </a:lnTo>
                <a:lnTo>
                  <a:pt x="2450" y="2532"/>
                </a:lnTo>
                <a:lnTo>
                  <a:pt x="2449" y="2536"/>
                </a:lnTo>
                <a:lnTo>
                  <a:pt x="2445" y="2540"/>
                </a:lnTo>
                <a:lnTo>
                  <a:pt x="2449" y="2544"/>
                </a:lnTo>
                <a:lnTo>
                  <a:pt x="2450" y="2546"/>
                </a:lnTo>
                <a:lnTo>
                  <a:pt x="2450" y="2547"/>
                </a:lnTo>
                <a:lnTo>
                  <a:pt x="2445" y="2547"/>
                </a:lnTo>
                <a:lnTo>
                  <a:pt x="2441" y="2547"/>
                </a:lnTo>
                <a:lnTo>
                  <a:pt x="2433" y="2547"/>
                </a:lnTo>
                <a:lnTo>
                  <a:pt x="2424" y="2551"/>
                </a:lnTo>
                <a:lnTo>
                  <a:pt x="2418" y="2559"/>
                </a:lnTo>
                <a:lnTo>
                  <a:pt x="2416" y="2561"/>
                </a:lnTo>
                <a:lnTo>
                  <a:pt x="2414" y="2569"/>
                </a:lnTo>
                <a:lnTo>
                  <a:pt x="2410" y="2572"/>
                </a:lnTo>
                <a:lnTo>
                  <a:pt x="2410" y="2576"/>
                </a:lnTo>
                <a:lnTo>
                  <a:pt x="2414" y="2580"/>
                </a:lnTo>
                <a:lnTo>
                  <a:pt x="2424" y="2580"/>
                </a:lnTo>
                <a:lnTo>
                  <a:pt x="2424" y="2582"/>
                </a:lnTo>
                <a:lnTo>
                  <a:pt x="2427" y="2584"/>
                </a:lnTo>
                <a:lnTo>
                  <a:pt x="2427" y="2586"/>
                </a:lnTo>
                <a:lnTo>
                  <a:pt x="2424" y="2586"/>
                </a:lnTo>
                <a:lnTo>
                  <a:pt x="2418" y="2586"/>
                </a:lnTo>
                <a:lnTo>
                  <a:pt x="2410" y="2586"/>
                </a:lnTo>
                <a:lnTo>
                  <a:pt x="2406" y="2592"/>
                </a:lnTo>
                <a:lnTo>
                  <a:pt x="2412" y="2597"/>
                </a:lnTo>
                <a:lnTo>
                  <a:pt x="2414" y="2597"/>
                </a:lnTo>
                <a:lnTo>
                  <a:pt x="2420" y="2599"/>
                </a:lnTo>
                <a:lnTo>
                  <a:pt x="2425" y="2599"/>
                </a:lnTo>
                <a:lnTo>
                  <a:pt x="2431" y="2605"/>
                </a:lnTo>
                <a:lnTo>
                  <a:pt x="2433" y="2613"/>
                </a:lnTo>
                <a:lnTo>
                  <a:pt x="2437" y="2618"/>
                </a:lnTo>
                <a:lnTo>
                  <a:pt x="2449" y="2618"/>
                </a:lnTo>
                <a:lnTo>
                  <a:pt x="2449" y="2617"/>
                </a:lnTo>
                <a:lnTo>
                  <a:pt x="2450" y="2617"/>
                </a:lnTo>
                <a:lnTo>
                  <a:pt x="2452" y="2615"/>
                </a:lnTo>
                <a:lnTo>
                  <a:pt x="2456" y="2617"/>
                </a:lnTo>
                <a:lnTo>
                  <a:pt x="2458" y="2622"/>
                </a:lnTo>
                <a:lnTo>
                  <a:pt x="2460" y="2628"/>
                </a:lnTo>
                <a:lnTo>
                  <a:pt x="2466" y="2630"/>
                </a:lnTo>
                <a:lnTo>
                  <a:pt x="2472" y="2630"/>
                </a:lnTo>
                <a:lnTo>
                  <a:pt x="2475" y="2636"/>
                </a:lnTo>
                <a:lnTo>
                  <a:pt x="2479" y="2636"/>
                </a:lnTo>
                <a:lnTo>
                  <a:pt x="2481" y="2634"/>
                </a:lnTo>
                <a:lnTo>
                  <a:pt x="2487" y="2634"/>
                </a:lnTo>
                <a:lnTo>
                  <a:pt x="2493" y="2636"/>
                </a:lnTo>
                <a:lnTo>
                  <a:pt x="2502" y="2636"/>
                </a:lnTo>
                <a:lnTo>
                  <a:pt x="2504" y="2636"/>
                </a:lnTo>
                <a:lnTo>
                  <a:pt x="2506" y="2636"/>
                </a:lnTo>
                <a:lnTo>
                  <a:pt x="2508" y="2636"/>
                </a:lnTo>
                <a:lnTo>
                  <a:pt x="2510" y="2636"/>
                </a:lnTo>
                <a:lnTo>
                  <a:pt x="2512" y="2636"/>
                </a:lnTo>
                <a:lnTo>
                  <a:pt x="2512" y="2634"/>
                </a:lnTo>
                <a:lnTo>
                  <a:pt x="2514" y="2634"/>
                </a:lnTo>
                <a:lnTo>
                  <a:pt x="2516" y="2634"/>
                </a:lnTo>
                <a:lnTo>
                  <a:pt x="2518" y="2632"/>
                </a:lnTo>
                <a:lnTo>
                  <a:pt x="2520" y="2634"/>
                </a:lnTo>
                <a:lnTo>
                  <a:pt x="2522" y="2636"/>
                </a:lnTo>
                <a:lnTo>
                  <a:pt x="2522" y="2634"/>
                </a:lnTo>
                <a:lnTo>
                  <a:pt x="2523" y="2634"/>
                </a:lnTo>
                <a:lnTo>
                  <a:pt x="2525" y="2636"/>
                </a:lnTo>
                <a:lnTo>
                  <a:pt x="2525" y="2638"/>
                </a:lnTo>
                <a:lnTo>
                  <a:pt x="2525" y="2640"/>
                </a:lnTo>
                <a:lnTo>
                  <a:pt x="2525" y="2641"/>
                </a:lnTo>
                <a:lnTo>
                  <a:pt x="2525" y="2643"/>
                </a:lnTo>
                <a:lnTo>
                  <a:pt x="2527" y="2645"/>
                </a:lnTo>
                <a:lnTo>
                  <a:pt x="2525" y="2645"/>
                </a:lnTo>
                <a:lnTo>
                  <a:pt x="2523" y="2647"/>
                </a:lnTo>
                <a:lnTo>
                  <a:pt x="2523" y="2649"/>
                </a:lnTo>
                <a:lnTo>
                  <a:pt x="2522" y="2649"/>
                </a:lnTo>
                <a:lnTo>
                  <a:pt x="2522" y="2647"/>
                </a:lnTo>
                <a:lnTo>
                  <a:pt x="2522" y="2645"/>
                </a:lnTo>
                <a:lnTo>
                  <a:pt x="2520" y="2645"/>
                </a:lnTo>
                <a:lnTo>
                  <a:pt x="2518" y="2645"/>
                </a:lnTo>
                <a:lnTo>
                  <a:pt x="2518" y="2643"/>
                </a:lnTo>
                <a:lnTo>
                  <a:pt x="2518" y="2641"/>
                </a:lnTo>
                <a:lnTo>
                  <a:pt x="2516" y="2640"/>
                </a:lnTo>
                <a:lnTo>
                  <a:pt x="2514" y="2640"/>
                </a:lnTo>
                <a:lnTo>
                  <a:pt x="2512" y="2638"/>
                </a:lnTo>
                <a:lnTo>
                  <a:pt x="2512" y="2640"/>
                </a:lnTo>
                <a:lnTo>
                  <a:pt x="2512" y="2641"/>
                </a:lnTo>
                <a:lnTo>
                  <a:pt x="2508" y="2641"/>
                </a:lnTo>
                <a:lnTo>
                  <a:pt x="2510" y="2645"/>
                </a:lnTo>
                <a:lnTo>
                  <a:pt x="2510" y="2647"/>
                </a:lnTo>
                <a:lnTo>
                  <a:pt x="2510" y="2649"/>
                </a:lnTo>
                <a:lnTo>
                  <a:pt x="2512" y="2649"/>
                </a:lnTo>
                <a:lnTo>
                  <a:pt x="2514" y="2649"/>
                </a:lnTo>
                <a:lnTo>
                  <a:pt x="2514" y="2651"/>
                </a:lnTo>
                <a:lnTo>
                  <a:pt x="2514" y="2653"/>
                </a:lnTo>
                <a:lnTo>
                  <a:pt x="2518" y="2657"/>
                </a:lnTo>
                <a:lnTo>
                  <a:pt x="2518" y="2659"/>
                </a:lnTo>
                <a:lnTo>
                  <a:pt x="2516" y="2661"/>
                </a:lnTo>
                <a:lnTo>
                  <a:pt x="2516" y="2663"/>
                </a:lnTo>
                <a:lnTo>
                  <a:pt x="2516" y="2665"/>
                </a:lnTo>
                <a:lnTo>
                  <a:pt x="2518" y="2666"/>
                </a:lnTo>
                <a:lnTo>
                  <a:pt x="2516" y="2668"/>
                </a:lnTo>
                <a:lnTo>
                  <a:pt x="2514" y="2670"/>
                </a:lnTo>
                <a:lnTo>
                  <a:pt x="2512" y="2668"/>
                </a:lnTo>
                <a:lnTo>
                  <a:pt x="2510" y="2670"/>
                </a:lnTo>
                <a:lnTo>
                  <a:pt x="2510" y="2672"/>
                </a:lnTo>
                <a:lnTo>
                  <a:pt x="2508" y="2672"/>
                </a:lnTo>
                <a:lnTo>
                  <a:pt x="2510" y="2672"/>
                </a:lnTo>
                <a:lnTo>
                  <a:pt x="2510" y="2674"/>
                </a:lnTo>
                <a:lnTo>
                  <a:pt x="2512" y="2674"/>
                </a:lnTo>
                <a:lnTo>
                  <a:pt x="2514" y="2676"/>
                </a:lnTo>
                <a:lnTo>
                  <a:pt x="2516" y="2676"/>
                </a:lnTo>
                <a:lnTo>
                  <a:pt x="2518" y="2678"/>
                </a:lnTo>
                <a:lnTo>
                  <a:pt x="2518" y="2680"/>
                </a:lnTo>
                <a:lnTo>
                  <a:pt x="2518" y="2682"/>
                </a:lnTo>
                <a:lnTo>
                  <a:pt x="2520" y="2682"/>
                </a:lnTo>
                <a:lnTo>
                  <a:pt x="2520" y="2684"/>
                </a:lnTo>
                <a:lnTo>
                  <a:pt x="2518" y="2686"/>
                </a:lnTo>
                <a:lnTo>
                  <a:pt x="2516" y="2686"/>
                </a:lnTo>
                <a:lnTo>
                  <a:pt x="2516" y="2688"/>
                </a:lnTo>
                <a:lnTo>
                  <a:pt x="2518" y="2688"/>
                </a:lnTo>
                <a:lnTo>
                  <a:pt x="2520" y="2688"/>
                </a:lnTo>
                <a:lnTo>
                  <a:pt x="2522" y="2686"/>
                </a:lnTo>
                <a:lnTo>
                  <a:pt x="2523" y="2686"/>
                </a:lnTo>
                <a:lnTo>
                  <a:pt x="2525" y="2686"/>
                </a:lnTo>
                <a:lnTo>
                  <a:pt x="2527" y="2686"/>
                </a:lnTo>
                <a:lnTo>
                  <a:pt x="2527" y="2688"/>
                </a:lnTo>
                <a:lnTo>
                  <a:pt x="2527" y="2686"/>
                </a:lnTo>
                <a:lnTo>
                  <a:pt x="2529" y="2684"/>
                </a:lnTo>
                <a:lnTo>
                  <a:pt x="2531" y="2684"/>
                </a:lnTo>
                <a:lnTo>
                  <a:pt x="2533" y="2686"/>
                </a:lnTo>
                <a:lnTo>
                  <a:pt x="2533" y="2688"/>
                </a:lnTo>
                <a:lnTo>
                  <a:pt x="2531" y="2688"/>
                </a:lnTo>
                <a:lnTo>
                  <a:pt x="2531" y="2689"/>
                </a:lnTo>
                <a:lnTo>
                  <a:pt x="2531" y="2691"/>
                </a:lnTo>
                <a:lnTo>
                  <a:pt x="2529" y="2691"/>
                </a:lnTo>
                <a:lnTo>
                  <a:pt x="2527" y="2693"/>
                </a:lnTo>
                <a:lnTo>
                  <a:pt x="2525" y="2693"/>
                </a:lnTo>
                <a:lnTo>
                  <a:pt x="2525" y="2695"/>
                </a:lnTo>
                <a:lnTo>
                  <a:pt x="2525" y="2697"/>
                </a:lnTo>
                <a:lnTo>
                  <a:pt x="2525" y="2699"/>
                </a:lnTo>
                <a:lnTo>
                  <a:pt x="2527" y="2701"/>
                </a:lnTo>
                <a:lnTo>
                  <a:pt x="2529" y="2701"/>
                </a:lnTo>
                <a:lnTo>
                  <a:pt x="2529" y="2705"/>
                </a:lnTo>
                <a:lnTo>
                  <a:pt x="2527" y="2705"/>
                </a:lnTo>
                <a:lnTo>
                  <a:pt x="2525" y="2705"/>
                </a:lnTo>
                <a:lnTo>
                  <a:pt x="2525" y="2709"/>
                </a:lnTo>
                <a:lnTo>
                  <a:pt x="2523" y="2709"/>
                </a:lnTo>
                <a:lnTo>
                  <a:pt x="2522" y="2707"/>
                </a:lnTo>
                <a:lnTo>
                  <a:pt x="2522" y="2709"/>
                </a:lnTo>
                <a:lnTo>
                  <a:pt x="2522" y="2711"/>
                </a:lnTo>
                <a:lnTo>
                  <a:pt x="2523" y="2713"/>
                </a:lnTo>
                <a:lnTo>
                  <a:pt x="2525" y="2713"/>
                </a:lnTo>
                <a:lnTo>
                  <a:pt x="2525" y="2714"/>
                </a:lnTo>
                <a:lnTo>
                  <a:pt x="2523" y="2716"/>
                </a:lnTo>
                <a:lnTo>
                  <a:pt x="2520" y="2714"/>
                </a:lnTo>
                <a:lnTo>
                  <a:pt x="2520" y="2716"/>
                </a:lnTo>
                <a:lnTo>
                  <a:pt x="2520" y="2714"/>
                </a:lnTo>
                <a:lnTo>
                  <a:pt x="2520" y="2713"/>
                </a:lnTo>
                <a:lnTo>
                  <a:pt x="2522" y="2711"/>
                </a:lnTo>
                <a:lnTo>
                  <a:pt x="2520" y="2709"/>
                </a:lnTo>
                <a:lnTo>
                  <a:pt x="2518" y="2709"/>
                </a:lnTo>
                <a:lnTo>
                  <a:pt x="2518" y="2707"/>
                </a:lnTo>
                <a:lnTo>
                  <a:pt x="2516" y="2709"/>
                </a:lnTo>
                <a:lnTo>
                  <a:pt x="2516" y="2711"/>
                </a:lnTo>
                <a:lnTo>
                  <a:pt x="2516" y="2713"/>
                </a:lnTo>
                <a:lnTo>
                  <a:pt x="2514" y="2713"/>
                </a:lnTo>
                <a:lnTo>
                  <a:pt x="2512" y="2713"/>
                </a:lnTo>
                <a:lnTo>
                  <a:pt x="2512" y="2711"/>
                </a:lnTo>
                <a:lnTo>
                  <a:pt x="2512" y="2709"/>
                </a:lnTo>
                <a:lnTo>
                  <a:pt x="2512" y="2707"/>
                </a:lnTo>
                <a:lnTo>
                  <a:pt x="2512" y="2705"/>
                </a:lnTo>
                <a:lnTo>
                  <a:pt x="2510" y="2703"/>
                </a:lnTo>
                <a:lnTo>
                  <a:pt x="2508" y="2703"/>
                </a:lnTo>
                <a:lnTo>
                  <a:pt x="2508" y="2701"/>
                </a:lnTo>
                <a:lnTo>
                  <a:pt x="2508" y="2705"/>
                </a:lnTo>
                <a:lnTo>
                  <a:pt x="2508" y="2707"/>
                </a:lnTo>
                <a:lnTo>
                  <a:pt x="2506" y="2705"/>
                </a:lnTo>
                <a:lnTo>
                  <a:pt x="2504" y="2707"/>
                </a:lnTo>
                <a:lnTo>
                  <a:pt x="2504" y="2709"/>
                </a:lnTo>
                <a:lnTo>
                  <a:pt x="2504" y="2711"/>
                </a:lnTo>
                <a:lnTo>
                  <a:pt x="2506" y="2711"/>
                </a:lnTo>
                <a:lnTo>
                  <a:pt x="2506" y="2713"/>
                </a:lnTo>
                <a:lnTo>
                  <a:pt x="2508" y="2714"/>
                </a:lnTo>
                <a:lnTo>
                  <a:pt x="2510" y="2716"/>
                </a:lnTo>
                <a:lnTo>
                  <a:pt x="2510" y="2718"/>
                </a:lnTo>
                <a:lnTo>
                  <a:pt x="2512" y="2720"/>
                </a:lnTo>
                <a:lnTo>
                  <a:pt x="2512" y="2718"/>
                </a:lnTo>
                <a:lnTo>
                  <a:pt x="2512" y="2716"/>
                </a:lnTo>
                <a:lnTo>
                  <a:pt x="2514" y="2714"/>
                </a:lnTo>
                <a:lnTo>
                  <a:pt x="2516" y="2716"/>
                </a:lnTo>
                <a:lnTo>
                  <a:pt x="2518" y="2716"/>
                </a:lnTo>
                <a:lnTo>
                  <a:pt x="2518" y="2718"/>
                </a:lnTo>
                <a:lnTo>
                  <a:pt x="2516" y="2720"/>
                </a:lnTo>
                <a:lnTo>
                  <a:pt x="2516" y="2722"/>
                </a:lnTo>
                <a:lnTo>
                  <a:pt x="2516" y="2724"/>
                </a:lnTo>
                <a:lnTo>
                  <a:pt x="2518" y="2724"/>
                </a:lnTo>
                <a:lnTo>
                  <a:pt x="2518" y="2726"/>
                </a:lnTo>
                <a:lnTo>
                  <a:pt x="2520" y="2726"/>
                </a:lnTo>
                <a:lnTo>
                  <a:pt x="2520" y="2728"/>
                </a:lnTo>
                <a:lnTo>
                  <a:pt x="2520" y="2730"/>
                </a:lnTo>
                <a:lnTo>
                  <a:pt x="2520" y="2732"/>
                </a:lnTo>
                <a:lnTo>
                  <a:pt x="2522" y="2732"/>
                </a:lnTo>
                <a:lnTo>
                  <a:pt x="2522" y="2734"/>
                </a:lnTo>
                <a:lnTo>
                  <a:pt x="2520" y="2734"/>
                </a:lnTo>
                <a:lnTo>
                  <a:pt x="2520" y="2736"/>
                </a:lnTo>
                <a:lnTo>
                  <a:pt x="2522" y="2736"/>
                </a:lnTo>
                <a:lnTo>
                  <a:pt x="2523" y="2737"/>
                </a:lnTo>
                <a:lnTo>
                  <a:pt x="2525" y="2737"/>
                </a:lnTo>
                <a:lnTo>
                  <a:pt x="2527" y="2737"/>
                </a:lnTo>
                <a:lnTo>
                  <a:pt x="2529" y="2739"/>
                </a:lnTo>
                <a:lnTo>
                  <a:pt x="2529" y="2741"/>
                </a:lnTo>
                <a:lnTo>
                  <a:pt x="2531" y="2741"/>
                </a:lnTo>
                <a:lnTo>
                  <a:pt x="2531" y="2743"/>
                </a:lnTo>
                <a:lnTo>
                  <a:pt x="2533" y="2741"/>
                </a:lnTo>
                <a:lnTo>
                  <a:pt x="2535" y="2741"/>
                </a:lnTo>
                <a:lnTo>
                  <a:pt x="2537" y="2743"/>
                </a:lnTo>
                <a:lnTo>
                  <a:pt x="2539" y="2745"/>
                </a:lnTo>
                <a:lnTo>
                  <a:pt x="2539" y="2743"/>
                </a:lnTo>
                <a:lnTo>
                  <a:pt x="2541" y="2743"/>
                </a:lnTo>
                <a:lnTo>
                  <a:pt x="2543" y="2743"/>
                </a:lnTo>
                <a:lnTo>
                  <a:pt x="2543" y="2745"/>
                </a:lnTo>
                <a:lnTo>
                  <a:pt x="2545" y="2747"/>
                </a:lnTo>
                <a:lnTo>
                  <a:pt x="2543" y="2747"/>
                </a:lnTo>
                <a:lnTo>
                  <a:pt x="2543" y="2751"/>
                </a:lnTo>
                <a:lnTo>
                  <a:pt x="2541" y="2753"/>
                </a:lnTo>
                <a:lnTo>
                  <a:pt x="2541" y="2755"/>
                </a:lnTo>
                <a:lnTo>
                  <a:pt x="2539" y="2755"/>
                </a:lnTo>
                <a:lnTo>
                  <a:pt x="2537" y="2755"/>
                </a:lnTo>
                <a:lnTo>
                  <a:pt x="2537" y="2757"/>
                </a:lnTo>
                <a:lnTo>
                  <a:pt x="2535" y="2755"/>
                </a:lnTo>
                <a:lnTo>
                  <a:pt x="2535" y="2757"/>
                </a:lnTo>
                <a:lnTo>
                  <a:pt x="2533" y="2757"/>
                </a:lnTo>
                <a:lnTo>
                  <a:pt x="2531" y="2757"/>
                </a:lnTo>
                <a:lnTo>
                  <a:pt x="2531" y="2755"/>
                </a:lnTo>
                <a:lnTo>
                  <a:pt x="2533" y="2753"/>
                </a:lnTo>
                <a:lnTo>
                  <a:pt x="2533" y="2751"/>
                </a:lnTo>
                <a:lnTo>
                  <a:pt x="2531" y="2749"/>
                </a:lnTo>
                <a:lnTo>
                  <a:pt x="2529" y="2749"/>
                </a:lnTo>
                <a:lnTo>
                  <a:pt x="2527" y="2749"/>
                </a:lnTo>
                <a:lnTo>
                  <a:pt x="2525" y="2747"/>
                </a:lnTo>
                <a:lnTo>
                  <a:pt x="2523" y="2747"/>
                </a:lnTo>
                <a:lnTo>
                  <a:pt x="2522" y="2745"/>
                </a:lnTo>
                <a:lnTo>
                  <a:pt x="2520" y="2743"/>
                </a:lnTo>
                <a:lnTo>
                  <a:pt x="2522" y="2743"/>
                </a:lnTo>
                <a:lnTo>
                  <a:pt x="2522" y="2741"/>
                </a:lnTo>
                <a:lnTo>
                  <a:pt x="2523" y="2743"/>
                </a:lnTo>
                <a:lnTo>
                  <a:pt x="2525" y="2745"/>
                </a:lnTo>
                <a:lnTo>
                  <a:pt x="2525" y="2741"/>
                </a:lnTo>
                <a:lnTo>
                  <a:pt x="2525" y="2739"/>
                </a:lnTo>
                <a:lnTo>
                  <a:pt x="2523" y="2739"/>
                </a:lnTo>
                <a:lnTo>
                  <a:pt x="2522" y="2739"/>
                </a:lnTo>
                <a:lnTo>
                  <a:pt x="2520" y="2739"/>
                </a:lnTo>
                <a:lnTo>
                  <a:pt x="2518" y="2739"/>
                </a:lnTo>
                <a:lnTo>
                  <a:pt x="2516" y="2739"/>
                </a:lnTo>
                <a:lnTo>
                  <a:pt x="2514" y="2739"/>
                </a:lnTo>
                <a:lnTo>
                  <a:pt x="2514" y="2741"/>
                </a:lnTo>
                <a:lnTo>
                  <a:pt x="2514" y="2743"/>
                </a:lnTo>
                <a:lnTo>
                  <a:pt x="2512" y="2741"/>
                </a:lnTo>
                <a:lnTo>
                  <a:pt x="2512" y="2743"/>
                </a:lnTo>
                <a:lnTo>
                  <a:pt x="2512" y="2745"/>
                </a:lnTo>
                <a:lnTo>
                  <a:pt x="2510" y="2743"/>
                </a:lnTo>
                <a:lnTo>
                  <a:pt x="2510" y="2745"/>
                </a:lnTo>
                <a:lnTo>
                  <a:pt x="2510" y="2747"/>
                </a:lnTo>
                <a:lnTo>
                  <a:pt x="2510" y="2749"/>
                </a:lnTo>
                <a:lnTo>
                  <a:pt x="2508" y="2749"/>
                </a:lnTo>
                <a:lnTo>
                  <a:pt x="2508" y="2747"/>
                </a:lnTo>
                <a:lnTo>
                  <a:pt x="2506" y="2747"/>
                </a:lnTo>
                <a:lnTo>
                  <a:pt x="2504" y="2747"/>
                </a:lnTo>
                <a:lnTo>
                  <a:pt x="2500" y="2747"/>
                </a:lnTo>
                <a:lnTo>
                  <a:pt x="2500" y="2745"/>
                </a:lnTo>
                <a:lnTo>
                  <a:pt x="2502" y="2745"/>
                </a:lnTo>
                <a:lnTo>
                  <a:pt x="2504" y="2743"/>
                </a:lnTo>
                <a:lnTo>
                  <a:pt x="2504" y="2741"/>
                </a:lnTo>
                <a:lnTo>
                  <a:pt x="2504" y="2743"/>
                </a:lnTo>
                <a:lnTo>
                  <a:pt x="2504" y="2739"/>
                </a:lnTo>
                <a:lnTo>
                  <a:pt x="2502" y="2739"/>
                </a:lnTo>
                <a:lnTo>
                  <a:pt x="2502" y="2737"/>
                </a:lnTo>
                <a:lnTo>
                  <a:pt x="2504" y="2737"/>
                </a:lnTo>
                <a:lnTo>
                  <a:pt x="2506" y="2739"/>
                </a:lnTo>
                <a:lnTo>
                  <a:pt x="2508" y="2739"/>
                </a:lnTo>
                <a:lnTo>
                  <a:pt x="2508" y="2737"/>
                </a:lnTo>
                <a:lnTo>
                  <a:pt x="2506" y="2737"/>
                </a:lnTo>
                <a:lnTo>
                  <a:pt x="2508" y="2736"/>
                </a:lnTo>
                <a:lnTo>
                  <a:pt x="2510" y="2736"/>
                </a:lnTo>
                <a:lnTo>
                  <a:pt x="2508" y="2734"/>
                </a:lnTo>
                <a:lnTo>
                  <a:pt x="2510" y="2734"/>
                </a:lnTo>
                <a:lnTo>
                  <a:pt x="2512" y="2734"/>
                </a:lnTo>
                <a:lnTo>
                  <a:pt x="2512" y="2732"/>
                </a:lnTo>
                <a:lnTo>
                  <a:pt x="2510" y="2730"/>
                </a:lnTo>
                <a:lnTo>
                  <a:pt x="2508" y="2730"/>
                </a:lnTo>
                <a:lnTo>
                  <a:pt x="2508" y="2728"/>
                </a:lnTo>
                <a:lnTo>
                  <a:pt x="2508" y="2726"/>
                </a:lnTo>
                <a:lnTo>
                  <a:pt x="2506" y="2726"/>
                </a:lnTo>
                <a:lnTo>
                  <a:pt x="2506" y="2724"/>
                </a:lnTo>
                <a:lnTo>
                  <a:pt x="2504" y="2724"/>
                </a:lnTo>
                <a:lnTo>
                  <a:pt x="2502" y="2726"/>
                </a:lnTo>
                <a:lnTo>
                  <a:pt x="2502" y="2728"/>
                </a:lnTo>
                <a:lnTo>
                  <a:pt x="2500" y="2728"/>
                </a:lnTo>
                <a:lnTo>
                  <a:pt x="2498" y="2730"/>
                </a:lnTo>
                <a:lnTo>
                  <a:pt x="2498" y="2728"/>
                </a:lnTo>
                <a:lnTo>
                  <a:pt x="2497" y="2728"/>
                </a:lnTo>
                <a:lnTo>
                  <a:pt x="2493" y="2728"/>
                </a:lnTo>
                <a:lnTo>
                  <a:pt x="2491" y="2728"/>
                </a:lnTo>
                <a:lnTo>
                  <a:pt x="2491" y="2726"/>
                </a:lnTo>
                <a:lnTo>
                  <a:pt x="2493" y="2726"/>
                </a:lnTo>
                <a:lnTo>
                  <a:pt x="2493" y="2724"/>
                </a:lnTo>
                <a:lnTo>
                  <a:pt x="2491" y="2722"/>
                </a:lnTo>
                <a:lnTo>
                  <a:pt x="2491" y="2720"/>
                </a:lnTo>
                <a:lnTo>
                  <a:pt x="2489" y="2718"/>
                </a:lnTo>
                <a:lnTo>
                  <a:pt x="2487" y="2716"/>
                </a:lnTo>
                <a:lnTo>
                  <a:pt x="2487" y="2714"/>
                </a:lnTo>
                <a:lnTo>
                  <a:pt x="2485" y="2713"/>
                </a:lnTo>
                <a:lnTo>
                  <a:pt x="2481" y="2713"/>
                </a:lnTo>
                <a:lnTo>
                  <a:pt x="2479" y="2713"/>
                </a:lnTo>
                <a:lnTo>
                  <a:pt x="2479" y="2714"/>
                </a:lnTo>
                <a:lnTo>
                  <a:pt x="2479" y="2716"/>
                </a:lnTo>
                <a:lnTo>
                  <a:pt x="2479" y="2718"/>
                </a:lnTo>
                <a:lnTo>
                  <a:pt x="2481" y="2720"/>
                </a:lnTo>
                <a:lnTo>
                  <a:pt x="2483" y="2720"/>
                </a:lnTo>
                <a:lnTo>
                  <a:pt x="2485" y="2722"/>
                </a:lnTo>
                <a:lnTo>
                  <a:pt x="2487" y="2722"/>
                </a:lnTo>
                <a:lnTo>
                  <a:pt x="2487" y="2724"/>
                </a:lnTo>
                <a:lnTo>
                  <a:pt x="2485" y="2724"/>
                </a:lnTo>
                <a:lnTo>
                  <a:pt x="2487" y="2726"/>
                </a:lnTo>
                <a:lnTo>
                  <a:pt x="2489" y="2728"/>
                </a:lnTo>
                <a:lnTo>
                  <a:pt x="2491" y="2728"/>
                </a:lnTo>
                <a:lnTo>
                  <a:pt x="2489" y="2730"/>
                </a:lnTo>
                <a:lnTo>
                  <a:pt x="2487" y="2728"/>
                </a:lnTo>
                <a:lnTo>
                  <a:pt x="2485" y="2730"/>
                </a:lnTo>
                <a:lnTo>
                  <a:pt x="2483" y="2732"/>
                </a:lnTo>
                <a:lnTo>
                  <a:pt x="2483" y="2734"/>
                </a:lnTo>
                <a:lnTo>
                  <a:pt x="2483" y="2736"/>
                </a:lnTo>
                <a:lnTo>
                  <a:pt x="2485" y="2736"/>
                </a:lnTo>
                <a:lnTo>
                  <a:pt x="2485" y="2737"/>
                </a:lnTo>
                <a:lnTo>
                  <a:pt x="2487" y="2737"/>
                </a:lnTo>
                <a:lnTo>
                  <a:pt x="2489" y="2737"/>
                </a:lnTo>
                <a:lnTo>
                  <a:pt x="2489" y="2739"/>
                </a:lnTo>
                <a:lnTo>
                  <a:pt x="2489" y="2741"/>
                </a:lnTo>
                <a:lnTo>
                  <a:pt x="2489" y="2743"/>
                </a:lnTo>
                <a:lnTo>
                  <a:pt x="2489" y="2745"/>
                </a:lnTo>
                <a:lnTo>
                  <a:pt x="2491" y="2743"/>
                </a:lnTo>
                <a:lnTo>
                  <a:pt x="2493" y="2745"/>
                </a:lnTo>
                <a:lnTo>
                  <a:pt x="2493" y="2747"/>
                </a:lnTo>
                <a:lnTo>
                  <a:pt x="2493" y="2749"/>
                </a:lnTo>
                <a:lnTo>
                  <a:pt x="2493" y="2751"/>
                </a:lnTo>
                <a:lnTo>
                  <a:pt x="2495" y="2751"/>
                </a:lnTo>
                <a:lnTo>
                  <a:pt x="2497" y="2753"/>
                </a:lnTo>
                <a:lnTo>
                  <a:pt x="2498" y="2755"/>
                </a:lnTo>
                <a:lnTo>
                  <a:pt x="2497" y="2755"/>
                </a:lnTo>
                <a:lnTo>
                  <a:pt x="2498" y="2759"/>
                </a:lnTo>
                <a:lnTo>
                  <a:pt x="2497" y="2757"/>
                </a:lnTo>
                <a:lnTo>
                  <a:pt x="2495" y="2755"/>
                </a:lnTo>
                <a:lnTo>
                  <a:pt x="2491" y="2757"/>
                </a:lnTo>
                <a:lnTo>
                  <a:pt x="2491" y="2759"/>
                </a:lnTo>
                <a:lnTo>
                  <a:pt x="2491" y="2761"/>
                </a:lnTo>
                <a:lnTo>
                  <a:pt x="2493" y="2761"/>
                </a:lnTo>
                <a:lnTo>
                  <a:pt x="2493" y="2762"/>
                </a:lnTo>
                <a:lnTo>
                  <a:pt x="2493" y="2764"/>
                </a:lnTo>
                <a:lnTo>
                  <a:pt x="2493" y="2762"/>
                </a:lnTo>
                <a:lnTo>
                  <a:pt x="2491" y="2762"/>
                </a:lnTo>
                <a:lnTo>
                  <a:pt x="2489" y="2762"/>
                </a:lnTo>
                <a:lnTo>
                  <a:pt x="2487" y="2762"/>
                </a:lnTo>
                <a:lnTo>
                  <a:pt x="2483" y="2762"/>
                </a:lnTo>
                <a:lnTo>
                  <a:pt x="2483" y="2764"/>
                </a:lnTo>
                <a:lnTo>
                  <a:pt x="2483" y="2766"/>
                </a:lnTo>
                <a:lnTo>
                  <a:pt x="2485" y="2768"/>
                </a:lnTo>
                <a:lnTo>
                  <a:pt x="2487" y="2770"/>
                </a:lnTo>
                <a:lnTo>
                  <a:pt x="2485" y="2770"/>
                </a:lnTo>
                <a:lnTo>
                  <a:pt x="2485" y="2772"/>
                </a:lnTo>
                <a:lnTo>
                  <a:pt x="2485" y="2774"/>
                </a:lnTo>
                <a:lnTo>
                  <a:pt x="2485" y="2776"/>
                </a:lnTo>
                <a:lnTo>
                  <a:pt x="2487" y="2778"/>
                </a:lnTo>
                <a:lnTo>
                  <a:pt x="2487" y="2780"/>
                </a:lnTo>
                <a:lnTo>
                  <a:pt x="2489" y="2782"/>
                </a:lnTo>
                <a:lnTo>
                  <a:pt x="2489" y="2780"/>
                </a:lnTo>
                <a:lnTo>
                  <a:pt x="2491" y="2780"/>
                </a:lnTo>
                <a:lnTo>
                  <a:pt x="2491" y="2782"/>
                </a:lnTo>
                <a:lnTo>
                  <a:pt x="2489" y="2784"/>
                </a:lnTo>
                <a:lnTo>
                  <a:pt x="2489" y="2785"/>
                </a:lnTo>
                <a:lnTo>
                  <a:pt x="2489" y="2787"/>
                </a:lnTo>
                <a:lnTo>
                  <a:pt x="2491" y="2787"/>
                </a:lnTo>
                <a:lnTo>
                  <a:pt x="2491" y="2789"/>
                </a:lnTo>
                <a:lnTo>
                  <a:pt x="2489" y="2787"/>
                </a:lnTo>
                <a:lnTo>
                  <a:pt x="2487" y="2787"/>
                </a:lnTo>
                <a:lnTo>
                  <a:pt x="2487" y="2789"/>
                </a:lnTo>
                <a:lnTo>
                  <a:pt x="2485" y="2789"/>
                </a:lnTo>
                <a:lnTo>
                  <a:pt x="2487" y="2789"/>
                </a:lnTo>
                <a:lnTo>
                  <a:pt x="2487" y="2791"/>
                </a:lnTo>
                <a:lnTo>
                  <a:pt x="2487" y="2793"/>
                </a:lnTo>
                <a:lnTo>
                  <a:pt x="2489" y="2791"/>
                </a:lnTo>
                <a:lnTo>
                  <a:pt x="2489" y="2789"/>
                </a:lnTo>
                <a:lnTo>
                  <a:pt x="2491" y="2791"/>
                </a:lnTo>
                <a:lnTo>
                  <a:pt x="2491" y="2793"/>
                </a:lnTo>
                <a:lnTo>
                  <a:pt x="2493" y="2793"/>
                </a:lnTo>
                <a:lnTo>
                  <a:pt x="2493" y="2791"/>
                </a:lnTo>
                <a:lnTo>
                  <a:pt x="2495" y="2791"/>
                </a:lnTo>
                <a:lnTo>
                  <a:pt x="2497" y="2793"/>
                </a:lnTo>
                <a:lnTo>
                  <a:pt x="2500" y="2793"/>
                </a:lnTo>
                <a:lnTo>
                  <a:pt x="2500" y="2795"/>
                </a:lnTo>
                <a:lnTo>
                  <a:pt x="2502" y="2797"/>
                </a:lnTo>
                <a:lnTo>
                  <a:pt x="2504" y="2799"/>
                </a:lnTo>
                <a:lnTo>
                  <a:pt x="2506" y="2799"/>
                </a:lnTo>
                <a:lnTo>
                  <a:pt x="2508" y="2799"/>
                </a:lnTo>
                <a:lnTo>
                  <a:pt x="2508" y="2801"/>
                </a:lnTo>
                <a:lnTo>
                  <a:pt x="2506" y="2801"/>
                </a:lnTo>
                <a:lnTo>
                  <a:pt x="2504" y="2801"/>
                </a:lnTo>
                <a:lnTo>
                  <a:pt x="2506" y="2803"/>
                </a:lnTo>
                <a:lnTo>
                  <a:pt x="2504" y="2805"/>
                </a:lnTo>
                <a:lnTo>
                  <a:pt x="2504" y="2807"/>
                </a:lnTo>
                <a:lnTo>
                  <a:pt x="2506" y="2807"/>
                </a:lnTo>
                <a:lnTo>
                  <a:pt x="2506" y="2809"/>
                </a:lnTo>
                <a:lnTo>
                  <a:pt x="2506" y="2810"/>
                </a:lnTo>
                <a:lnTo>
                  <a:pt x="2508" y="2810"/>
                </a:lnTo>
                <a:lnTo>
                  <a:pt x="2508" y="2812"/>
                </a:lnTo>
                <a:lnTo>
                  <a:pt x="2510" y="2810"/>
                </a:lnTo>
                <a:lnTo>
                  <a:pt x="2512" y="2812"/>
                </a:lnTo>
                <a:lnTo>
                  <a:pt x="2514" y="2810"/>
                </a:lnTo>
                <a:lnTo>
                  <a:pt x="2516" y="2810"/>
                </a:lnTo>
                <a:lnTo>
                  <a:pt x="2518" y="2810"/>
                </a:lnTo>
                <a:lnTo>
                  <a:pt x="2518" y="2809"/>
                </a:lnTo>
                <a:lnTo>
                  <a:pt x="2520" y="2809"/>
                </a:lnTo>
                <a:lnTo>
                  <a:pt x="2520" y="2807"/>
                </a:lnTo>
                <a:lnTo>
                  <a:pt x="2522" y="2807"/>
                </a:lnTo>
                <a:lnTo>
                  <a:pt x="2522" y="2809"/>
                </a:lnTo>
                <a:lnTo>
                  <a:pt x="2520" y="2810"/>
                </a:lnTo>
                <a:lnTo>
                  <a:pt x="2520" y="2812"/>
                </a:lnTo>
                <a:lnTo>
                  <a:pt x="2518" y="2812"/>
                </a:lnTo>
                <a:lnTo>
                  <a:pt x="2518" y="2814"/>
                </a:lnTo>
                <a:lnTo>
                  <a:pt x="2516" y="2814"/>
                </a:lnTo>
                <a:lnTo>
                  <a:pt x="2514" y="2818"/>
                </a:lnTo>
                <a:lnTo>
                  <a:pt x="2514" y="2820"/>
                </a:lnTo>
                <a:lnTo>
                  <a:pt x="2512" y="2822"/>
                </a:lnTo>
                <a:lnTo>
                  <a:pt x="2510" y="2824"/>
                </a:lnTo>
                <a:lnTo>
                  <a:pt x="2510" y="2826"/>
                </a:lnTo>
                <a:lnTo>
                  <a:pt x="2510" y="2828"/>
                </a:lnTo>
                <a:lnTo>
                  <a:pt x="2508" y="2830"/>
                </a:lnTo>
                <a:lnTo>
                  <a:pt x="2510" y="2832"/>
                </a:lnTo>
                <a:lnTo>
                  <a:pt x="2508" y="2832"/>
                </a:lnTo>
                <a:lnTo>
                  <a:pt x="2508" y="2833"/>
                </a:lnTo>
                <a:lnTo>
                  <a:pt x="2506" y="2833"/>
                </a:lnTo>
                <a:lnTo>
                  <a:pt x="2504" y="2835"/>
                </a:lnTo>
                <a:lnTo>
                  <a:pt x="2502" y="2837"/>
                </a:lnTo>
                <a:lnTo>
                  <a:pt x="2500" y="2839"/>
                </a:lnTo>
                <a:lnTo>
                  <a:pt x="2498" y="2839"/>
                </a:lnTo>
                <a:lnTo>
                  <a:pt x="2498" y="2841"/>
                </a:lnTo>
                <a:lnTo>
                  <a:pt x="2497" y="2841"/>
                </a:lnTo>
                <a:lnTo>
                  <a:pt x="2495" y="2843"/>
                </a:lnTo>
                <a:lnTo>
                  <a:pt x="2493" y="2845"/>
                </a:lnTo>
                <a:lnTo>
                  <a:pt x="2491" y="2847"/>
                </a:lnTo>
                <a:lnTo>
                  <a:pt x="2491" y="2849"/>
                </a:lnTo>
                <a:lnTo>
                  <a:pt x="2489" y="2849"/>
                </a:lnTo>
                <a:lnTo>
                  <a:pt x="2489" y="2851"/>
                </a:lnTo>
                <a:lnTo>
                  <a:pt x="2487" y="2853"/>
                </a:lnTo>
                <a:lnTo>
                  <a:pt x="2485" y="2853"/>
                </a:lnTo>
                <a:lnTo>
                  <a:pt x="2483" y="2855"/>
                </a:lnTo>
                <a:lnTo>
                  <a:pt x="2483" y="2857"/>
                </a:lnTo>
                <a:lnTo>
                  <a:pt x="2481" y="2857"/>
                </a:lnTo>
                <a:lnTo>
                  <a:pt x="2479" y="2858"/>
                </a:lnTo>
                <a:lnTo>
                  <a:pt x="2477" y="2860"/>
                </a:lnTo>
                <a:lnTo>
                  <a:pt x="2475" y="2860"/>
                </a:lnTo>
                <a:lnTo>
                  <a:pt x="2474" y="2862"/>
                </a:lnTo>
                <a:lnTo>
                  <a:pt x="2470" y="2864"/>
                </a:lnTo>
                <a:lnTo>
                  <a:pt x="2468" y="2866"/>
                </a:lnTo>
                <a:lnTo>
                  <a:pt x="2466" y="2868"/>
                </a:lnTo>
                <a:lnTo>
                  <a:pt x="2464" y="2870"/>
                </a:lnTo>
                <a:lnTo>
                  <a:pt x="2462" y="2870"/>
                </a:lnTo>
                <a:lnTo>
                  <a:pt x="2460" y="2872"/>
                </a:lnTo>
                <a:lnTo>
                  <a:pt x="2458" y="2872"/>
                </a:lnTo>
                <a:lnTo>
                  <a:pt x="2458" y="2874"/>
                </a:lnTo>
                <a:lnTo>
                  <a:pt x="2456" y="2874"/>
                </a:lnTo>
                <a:lnTo>
                  <a:pt x="2454" y="2876"/>
                </a:lnTo>
                <a:lnTo>
                  <a:pt x="2452" y="2878"/>
                </a:lnTo>
                <a:lnTo>
                  <a:pt x="2450" y="2878"/>
                </a:lnTo>
                <a:lnTo>
                  <a:pt x="2449" y="2881"/>
                </a:lnTo>
                <a:lnTo>
                  <a:pt x="2447" y="2881"/>
                </a:lnTo>
                <a:lnTo>
                  <a:pt x="2445" y="2881"/>
                </a:lnTo>
                <a:lnTo>
                  <a:pt x="2445" y="2883"/>
                </a:lnTo>
                <a:lnTo>
                  <a:pt x="2443" y="2883"/>
                </a:lnTo>
                <a:lnTo>
                  <a:pt x="2443" y="2885"/>
                </a:lnTo>
                <a:lnTo>
                  <a:pt x="2441" y="2885"/>
                </a:lnTo>
                <a:lnTo>
                  <a:pt x="2439" y="2885"/>
                </a:lnTo>
                <a:lnTo>
                  <a:pt x="2439" y="2887"/>
                </a:lnTo>
                <a:lnTo>
                  <a:pt x="2437" y="2887"/>
                </a:lnTo>
                <a:lnTo>
                  <a:pt x="2435" y="2889"/>
                </a:lnTo>
                <a:lnTo>
                  <a:pt x="2433" y="2889"/>
                </a:lnTo>
                <a:lnTo>
                  <a:pt x="2431" y="2891"/>
                </a:lnTo>
                <a:lnTo>
                  <a:pt x="2429" y="2891"/>
                </a:lnTo>
                <a:lnTo>
                  <a:pt x="2425" y="2891"/>
                </a:lnTo>
                <a:lnTo>
                  <a:pt x="2425" y="2893"/>
                </a:lnTo>
                <a:lnTo>
                  <a:pt x="2424" y="2893"/>
                </a:lnTo>
                <a:lnTo>
                  <a:pt x="2422" y="2893"/>
                </a:lnTo>
                <a:lnTo>
                  <a:pt x="2420" y="2895"/>
                </a:lnTo>
                <a:lnTo>
                  <a:pt x="2418" y="2895"/>
                </a:lnTo>
                <a:lnTo>
                  <a:pt x="2418" y="2897"/>
                </a:lnTo>
                <a:lnTo>
                  <a:pt x="2416" y="2897"/>
                </a:lnTo>
                <a:lnTo>
                  <a:pt x="2414" y="2897"/>
                </a:lnTo>
                <a:lnTo>
                  <a:pt x="2412" y="2899"/>
                </a:lnTo>
                <a:lnTo>
                  <a:pt x="2410" y="2899"/>
                </a:lnTo>
                <a:lnTo>
                  <a:pt x="2412" y="2899"/>
                </a:lnTo>
                <a:lnTo>
                  <a:pt x="2412" y="2897"/>
                </a:lnTo>
                <a:lnTo>
                  <a:pt x="2412" y="2895"/>
                </a:lnTo>
                <a:lnTo>
                  <a:pt x="2412" y="2893"/>
                </a:lnTo>
                <a:lnTo>
                  <a:pt x="2412" y="2891"/>
                </a:lnTo>
                <a:lnTo>
                  <a:pt x="2412" y="2889"/>
                </a:lnTo>
                <a:lnTo>
                  <a:pt x="2414" y="2889"/>
                </a:lnTo>
                <a:lnTo>
                  <a:pt x="2412" y="2889"/>
                </a:lnTo>
                <a:lnTo>
                  <a:pt x="2410" y="2891"/>
                </a:lnTo>
                <a:lnTo>
                  <a:pt x="2410" y="2893"/>
                </a:lnTo>
                <a:lnTo>
                  <a:pt x="2410" y="2897"/>
                </a:lnTo>
                <a:lnTo>
                  <a:pt x="2408" y="2899"/>
                </a:lnTo>
                <a:lnTo>
                  <a:pt x="2408" y="2897"/>
                </a:lnTo>
                <a:lnTo>
                  <a:pt x="2406" y="2897"/>
                </a:lnTo>
                <a:lnTo>
                  <a:pt x="2404" y="2897"/>
                </a:lnTo>
                <a:lnTo>
                  <a:pt x="2402" y="2897"/>
                </a:lnTo>
                <a:lnTo>
                  <a:pt x="2401" y="2899"/>
                </a:lnTo>
                <a:lnTo>
                  <a:pt x="2399" y="2899"/>
                </a:lnTo>
                <a:lnTo>
                  <a:pt x="2399" y="2897"/>
                </a:lnTo>
                <a:lnTo>
                  <a:pt x="2401" y="2895"/>
                </a:lnTo>
                <a:lnTo>
                  <a:pt x="2402" y="2897"/>
                </a:lnTo>
                <a:lnTo>
                  <a:pt x="2402" y="2895"/>
                </a:lnTo>
                <a:lnTo>
                  <a:pt x="2404" y="2895"/>
                </a:lnTo>
                <a:lnTo>
                  <a:pt x="2406" y="2893"/>
                </a:lnTo>
                <a:lnTo>
                  <a:pt x="2408" y="2893"/>
                </a:lnTo>
                <a:lnTo>
                  <a:pt x="2404" y="2893"/>
                </a:lnTo>
                <a:lnTo>
                  <a:pt x="2402" y="2893"/>
                </a:lnTo>
                <a:lnTo>
                  <a:pt x="2401" y="2891"/>
                </a:lnTo>
                <a:lnTo>
                  <a:pt x="2399" y="2889"/>
                </a:lnTo>
                <a:lnTo>
                  <a:pt x="2397" y="2887"/>
                </a:lnTo>
                <a:lnTo>
                  <a:pt x="2397" y="2885"/>
                </a:lnTo>
                <a:lnTo>
                  <a:pt x="2395" y="2885"/>
                </a:lnTo>
                <a:lnTo>
                  <a:pt x="2393" y="2883"/>
                </a:lnTo>
                <a:lnTo>
                  <a:pt x="2395" y="2881"/>
                </a:lnTo>
                <a:lnTo>
                  <a:pt x="2397" y="2881"/>
                </a:lnTo>
                <a:lnTo>
                  <a:pt x="2399" y="2881"/>
                </a:lnTo>
                <a:lnTo>
                  <a:pt x="2402" y="2881"/>
                </a:lnTo>
                <a:lnTo>
                  <a:pt x="2404" y="2881"/>
                </a:lnTo>
                <a:lnTo>
                  <a:pt x="2404" y="2880"/>
                </a:lnTo>
                <a:lnTo>
                  <a:pt x="2404" y="2878"/>
                </a:lnTo>
                <a:lnTo>
                  <a:pt x="2404" y="2874"/>
                </a:lnTo>
                <a:lnTo>
                  <a:pt x="2404" y="2872"/>
                </a:lnTo>
                <a:lnTo>
                  <a:pt x="2404" y="2870"/>
                </a:lnTo>
                <a:lnTo>
                  <a:pt x="2404" y="2868"/>
                </a:lnTo>
                <a:lnTo>
                  <a:pt x="2402" y="2866"/>
                </a:lnTo>
                <a:lnTo>
                  <a:pt x="2401" y="2866"/>
                </a:lnTo>
                <a:lnTo>
                  <a:pt x="2399" y="2866"/>
                </a:lnTo>
                <a:lnTo>
                  <a:pt x="2399" y="2864"/>
                </a:lnTo>
                <a:lnTo>
                  <a:pt x="2399" y="2862"/>
                </a:lnTo>
                <a:lnTo>
                  <a:pt x="2399" y="2860"/>
                </a:lnTo>
                <a:lnTo>
                  <a:pt x="2397" y="2860"/>
                </a:lnTo>
                <a:lnTo>
                  <a:pt x="2395" y="2860"/>
                </a:lnTo>
                <a:lnTo>
                  <a:pt x="2393" y="2860"/>
                </a:lnTo>
                <a:lnTo>
                  <a:pt x="2391" y="2860"/>
                </a:lnTo>
                <a:lnTo>
                  <a:pt x="2389" y="2860"/>
                </a:lnTo>
                <a:lnTo>
                  <a:pt x="2387" y="2860"/>
                </a:lnTo>
                <a:lnTo>
                  <a:pt x="2385" y="2860"/>
                </a:lnTo>
                <a:lnTo>
                  <a:pt x="2385" y="2858"/>
                </a:lnTo>
                <a:lnTo>
                  <a:pt x="2387" y="2857"/>
                </a:lnTo>
                <a:lnTo>
                  <a:pt x="2389" y="2858"/>
                </a:lnTo>
                <a:lnTo>
                  <a:pt x="2391" y="2857"/>
                </a:lnTo>
                <a:lnTo>
                  <a:pt x="2393" y="2857"/>
                </a:lnTo>
                <a:lnTo>
                  <a:pt x="2395" y="2857"/>
                </a:lnTo>
                <a:lnTo>
                  <a:pt x="2397" y="2855"/>
                </a:lnTo>
                <a:lnTo>
                  <a:pt x="2399" y="2855"/>
                </a:lnTo>
                <a:lnTo>
                  <a:pt x="2397" y="2853"/>
                </a:lnTo>
                <a:lnTo>
                  <a:pt x="2395" y="2853"/>
                </a:lnTo>
                <a:lnTo>
                  <a:pt x="2393" y="2851"/>
                </a:lnTo>
                <a:lnTo>
                  <a:pt x="2391" y="2851"/>
                </a:lnTo>
                <a:lnTo>
                  <a:pt x="2389" y="2849"/>
                </a:lnTo>
                <a:lnTo>
                  <a:pt x="2387" y="2847"/>
                </a:lnTo>
                <a:lnTo>
                  <a:pt x="2385" y="2849"/>
                </a:lnTo>
                <a:lnTo>
                  <a:pt x="2383" y="2849"/>
                </a:lnTo>
                <a:lnTo>
                  <a:pt x="2381" y="2851"/>
                </a:lnTo>
                <a:lnTo>
                  <a:pt x="2381" y="2849"/>
                </a:lnTo>
                <a:lnTo>
                  <a:pt x="2379" y="2847"/>
                </a:lnTo>
                <a:lnTo>
                  <a:pt x="2377" y="2847"/>
                </a:lnTo>
                <a:lnTo>
                  <a:pt x="2376" y="2849"/>
                </a:lnTo>
                <a:lnTo>
                  <a:pt x="2376" y="2851"/>
                </a:lnTo>
                <a:lnTo>
                  <a:pt x="2374" y="2849"/>
                </a:lnTo>
                <a:lnTo>
                  <a:pt x="2374" y="2847"/>
                </a:lnTo>
                <a:lnTo>
                  <a:pt x="2376" y="2845"/>
                </a:lnTo>
                <a:lnTo>
                  <a:pt x="2377" y="2843"/>
                </a:lnTo>
                <a:lnTo>
                  <a:pt x="2379" y="2843"/>
                </a:lnTo>
                <a:lnTo>
                  <a:pt x="2379" y="2845"/>
                </a:lnTo>
                <a:lnTo>
                  <a:pt x="2381" y="2845"/>
                </a:lnTo>
                <a:lnTo>
                  <a:pt x="2383" y="2843"/>
                </a:lnTo>
                <a:lnTo>
                  <a:pt x="2385" y="2843"/>
                </a:lnTo>
                <a:lnTo>
                  <a:pt x="2387" y="2841"/>
                </a:lnTo>
                <a:lnTo>
                  <a:pt x="2387" y="2839"/>
                </a:lnTo>
                <a:lnTo>
                  <a:pt x="2389" y="2837"/>
                </a:lnTo>
                <a:lnTo>
                  <a:pt x="2387" y="2837"/>
                </a:lnTo>
                <a:lnTo>
                  <a:pt x="2385" y="2837"/>
                </a:lnTo>
                <a:lnTo>
                  <a:pt x="2383" y="2837"/>
                </a:lnTo>
                <a:lnTo>
                  <a:pt x="2381" y="2837"/>
                </a:lnTo>
                <a:lnTo>
                  <a:pt x="2379" y="2839"/>
                </a:lnTo>
                <a:lnTo>
                  <a:pt x="2376" y="2837"/>
                </a:lnTo>
                <a:lnTo>
                  <a:pt x="2374" y="2839"/>
                </a:lnTo>
                <a:lnTo>
                  <a:pt x="2376" y="2837"/>
                </a:lnTo>
                <a:lnTo>
                  <a:pt x="2376" y="2835"/>
                </a:lnTo>
                <a:lnTo>
                  <a:pt x="2377" y="2835"/>
                </a:lnTo>
                <a:lnTo>
                  <a:pt x="2377" y="2833"/>
                </a:lnTo>
                <a:lnTo>
                  <a:pt x="2377" y="2832"/>
                </a:lnTo>
                <a:lnTo>
                  <a:pt x="2377" y="2833"/>
                </a:lnTo>
                <a:lnTo>
                  <a:pt x="2376" y="2833"/>
                </a:lnTo>
                <a:lnTo>
                  <a:pt x="2374" y="2833"/>
                </a:lnTo>
                <a:lnTo>
                  <a:pt x="2372" y="2833"/>
                </a:lnTo>
                <a:lnTo>
                  <a:pt x="2372" y="2832"/>
                </a:lnTo>
                <a:lnTo>
                  <a:pt x="2374" y="2830"/>
                </a:lnTo>
                <a:lnTo>
                  <a:pt x="2376" y="2828"/>
                </a:lnTo>
                <a:lnTo>
                  <a:pt x="2376" y="2826"/>
                </a:lnTo>
                <a:lnTo>
                  <a:pt x="2377" y="2826"/>
                </a:lnTo>
                <a:lnTo>
                  <a:pt x="2377" y="2824"/>
                </a:lnTo>
                <a:lnTo>
                  <a:pt x="2377" y="2822"/>
                </a:lnTo>
                <a:lnTo>
                  <a:pt x="2379" y="2820"/>
                </a:lnTo>
                <a:lnTo>
                  <a:pt x="2379" y="2818"/>
                </a:lnTo>
                <a:lnTo>
                  <a:pt x="2381" y="2814"/>
                </a:lnTo>
                <a:lnTo>
                  <a:pt x="2381" y="2812"/>
                </a:lnTo>
                <a:lnTo>
                  <a:pt x="2379" y="2812"/>
                </a:lnTo>
                <a:lnTo>
                  <a:pt x="2377" y="2812"/>
                </a:lnTo>
                <a:lnTo>
                  <a:pt x="2377" y="2810"/>
                </a:lnTo>
                <a:lnTo>
                  <a:pt x="2377" y="2809"/>
                </a:lnTo>
                <a:lnTo>
                  <a:pt x="2379" y="2809"/>
                </a:lnTo>
                <a:lnTo>
                  <a:pt x="2381" y="2809"/>
                </a:lnTo>
                <a:lnTo>
                  <a:pt x="2383" y="2809"/>
                </a:lnTo>
                <a:lnTo>
                  <a:pt x="2381" y="2807"/>
                </a:lnTo>
                <a:lnTo>
                  <a:pt x="2379" y="2807"/>
                </a:lnTo>
                <a:lnTo>
                  <a:pt x="2377" y="2807"/>
                </a:lnTo>
                <a:lnTo>
                  <a:pt x="2376" y="2809"/>
                </a:lnTo>
                <a:lnTo>
                  <a:pt x="2376" y="2807"/>
                </a:lnTo>
                <a:lnTo>
                  <a:pt x="2376" y="2805"/>
                </a:lnTo>
                <a:lnTo>
                  <a:pt x="2376" y="2803"/>
                </a:lnTo>
                <a:lnTo>
                  <a:pt x="2376" y="2801"/>
                </a:lnTo>
                <a:lnTo>
                  <a:pt x="2374" y="2801"/>
                </a:lnTo>
                <a:lnTo>
                  <a:pt x="2374" y="2803"/>
                </a:lnTo>
                <a:lnTo>
                  <a:pt x="2374" y="2805"/>
                </a:lnTo>
                <a:lnTo>
                  <a:pt x="2372" y="2803"/>
                </a:lnTo>
                <a:lnTo>
                  <a:pt x="2372" y="2801"/>
                </a:lnTo>
                <a:lnTo>
                  <a:pt x="2372" y="2799"/>
                </a:lnTo>
                <a:lnTo>
                  <a:pt x="2372" y="2797"/>
                </a:lnTo>
                <a:lnTo>
                  <a:pt x="2370" y="2797"/>
                </a:lnTo>
                <a:lnTo>
                  <a:pt x="2370" y="2795"/>
                </a:lnTo>
                <a:lnTo>
                  <a:pt x="2370" y="2793"/>
                </a:lnTo>
                <a:lnTo>
                  <a:pt x="2370" y="2791"/>
                </a:lnTo>
                <a:lnTo>
                  <a:pt x="2368" y="2789"/>
                </a:lnTo>
                <a:lnTo>
                  <a:pt x="2370" y="2787"/>
                </a:lnTo>
                <a:lnTo>
                  <a:pt x="2368" y="2787"/>
                </a:lnTo>
                <a:lnTo>
                  <a:pt x="2366" y="2787"/>
                </a:lnTo>
                <a:lnTo>
                  <a:pt x="2364" y="2789"/>
                </a:lnTo>
                <a:lnTo>
                  <a:pt x="2364" y="2791"/>
                </a:lnTo>
                <a:lnTo>
                  <a:pt x="2362" y="2789"/>
                </a:lnTo>
                <a:lnTo>
                  <a:pt x="2364" y="2789"/>
                </a:lnTo>
                <a:lnTo>
                  <a:pt x="2364" y="2787"/>
                </a:lnTo>
                <a:lnTo>
                  <a:pt x="2364" y="2785"/>
                </a:lnTo>
                <a:lnTo>
                  <a:pt x="2366" y="2785"/>
                </a:lnTo>
                <a:lnTo>
                  <a:pt x="2364" y="2784"/>
                </a:lnTo>
                <a:lnTo>
                  <a:pt x="2364" y="2782"/>
                </a:lnTo>
                <a:lnTo>
                  <a:pt x="2364" y="2780"/>
                </a:lnTo>
                <a:lnTo>
                  <a:pt x="2364" y="2778"/>
                </a:lnTo>
                <a:lnTo>
                  <a:pt x="2364" y="2776"/>
                </a:lnTo>
                <a:lnTo>
                  <a:pt x="2362" y="2774"/>
                </a:lnTo>
                <a:lnTo>
                  <a:pt x="2362" y="2772"/>
                </a:lnTo>
                <a:lnTo>
                  <a:pt x="2358" y="2770"/>
                </a:lnTo>
                <a:lnTo>
                  <a:pt x="2360" y="2768"/>
                </a:lnTo>
                <a:lnTo>
                  <a:pt x="2358" y="2766"/>
                </a:lnTo>
                <a:lnTo>
                  <a:pt x="2358" y="2764"/>
                </a:lnTo>
                <a:lnTo>
                  <a:pt x="2356" y="2768"/>
                </a:lnTo>
                <a:lnTo>
                  <a:pt x="2356" y="2772"/>
                </a:lnTo>
                <a:lnTo>
                  <a:pt x="2356" y="2768"/>
                </a:lnTo>
                <a:lnTo>
                  <a:pt x="2354" y="2768"/>
                </a:lnTo>
                <a:lnTo>
                  <a:pt x="2353" y="2770"/>
                </a:lnTo>
                <a:lnTo>
                  <a:pt x="2353" y="2768"/>
                </a:lnTo>
                <a:lnTo>
                  <a:pt x="2353" y="2766"/>
                </a:lnTo>
                <a:lnTo>
                  <a:pt x="2353" y="2764"/>
                </a:lnTo>
                <a:lnTo>
                  <a:pt x="2351" y="2764"/>
                </a:lnTo>
                <a:lnTo>
                  <a:pt x="2349" y="2766"/>
                </a:lnTo>
                <a:lnTo>
                  <a:pt x="2347" y="2766"/>
                </a:lnTo>
                <a:lnTo>
                  <a:pt x="2347" y="2768"/>
                </a:lnTo>
                <a:lnTo>
                  <a:pt x="2347" y="2770"/>
                </a:lnTo>
                <a:lnTo>
                  <a:pt x="2347" y="2772"/>
                </a:lnTo>
                <a:lnTo>
                  <a:pt x="2345" y="2772"/>
                </a:lnTo>
                <a:lnTo>
                  <a:pt x="2345" y="2770"/>
                </a:lnTo>
                <a:lnTo>
                  <a:pt x="2345" y="2768"/>
                </a:lnTo>
                <a:lnTo>
                  <a:pt x="2345" y="2766"/>
                </a:lnTo>
                <a:lnTo>
                  <a:pt x="2343" y="2766"/>
                </a:lnTo>
                <a:lnTo>
                  <a:pt x="2345" y="2764"/>
                </a:lnTo>
                <a:lnTo>
                  <a:pt x="2347" y="2764"/>
                </a:lnTo>
                <a:lnTo>
                  <a:pt x="2347" y="2762"/>
                </a:lnTo>
                <a:lnTo>
                  <a:pt x="2347" y="2761"/>
                </a:lnTo>
                <a:lnTo>
                  <a:pt x="2347" y="2759"/>
                </a:lnTo>
                <a:lnTo>
                  <a:pt x="2349" y="2759"/>
                </a:lnTo>
                <a:lnTo>
                  <a:pt x="2349" y="2757"/>
                </a:lnTo>
                <a:lnTo>
                  <a:pt x="2347" y="2755"/>
                </a:lnTo>
                <a:lnTo>
                  <a:pt x="2345" y="2753"/>
                </a:lnTo>
                <a:lnTo>
                  <a:pt x="2345" y="2755"/>
                </a:lnTo>
                <a:lnTo>
                  <a:pt x="2343" y="2755"/>
                </a:lnTo>
                <a:lnTo>
                  <a:pt x="2345" y="2759"/>
                </a:lnTo>
                <a:lnTo>
                  <a:pt x="2345" y="2761"/>
                </a:lnTo>
                <a:lnTo>
                  <a:pt x="2343" y="2762"/>
                </a:lnTo>
                <a:lnTo>
                  <a:pt x="2343" y="2761"/>
                </a:lnTo>
                <a:lnTo>
                  <a:pt x="2341" y="2759"/>
                </a:lnTo>
                <a:lnTo>
                  <a:pt x="2339" y="2761"/>
                </a:lnTo>
                <a:lnTo>
                  <a:pt x="2337" y="2762"/>
                </a:lnTo>
                <a:lnTo>
                  <a:pt x="2335" y="2761"/>
                </a:lnTo>
                <a:lnTo>
                  <a:pt x="2333" y="2761"/>
                </a:lnTo>
                <a:lnTo>
                  <a:pt x="2331" y="2761"/>
                </a:lnTo>
                <a:lnTo>
                  <a:pt x="2333" y="2759"/>
                </a:lnTo>
                <a:lnTo>
                  <a:pt x="2333" y="2755"/>
                </a:lnTo>
                <a:lnTo>
                  <a:pt x="2333" y="2753"/>
                </a:lnTo>
                <a:lnTo>
                  <a:pt x="2333" y="2751"/>
                </a:lnTo>
                <a:lnTo>
                  <a:pt x="2335" y="2751"/>
                </a:lnTo>
                <a:lnTo>
                  <a:pt x="2333" y="2749"/>
                </a:lnTo>
                <a:lnTo>
                  <a:pt x="2335" y="2749"/>
                </a:lnTo>
                <a:lnTo>
                  <a:pt x="2337" y="2749"/>
                </a:lnTo>
                <a:lnTo>
                  <a:pt x="2339" y="2749"/>
                </a:lnTo>
                <a:lnTo>
                  <a:pt x="2341" y="2747"/>
                </a:lnTo>
                <a:lnTo>
                  <a:pt x="2343" y="2745"/>
                </a:lnTo>
                <a:lnTo>
                  <a:pt x="2341" y="2741"/>
                </a:lnTo>
                <a:lnTo>
                  <a:pt x="2343" y="2739"/>
                </a:lnTo>
                <a:lnTo>
                  <a:pt x="2343" y="2737"/>
                </a:lnTo>
                <a:lnTo>
                  <a:pt x="2341" y="2736"/>
                </a:lnTo>
                <a:lnTo>
                  <a:pt x="2339" y="2734"/>
                </a:lnTo>
                <a:lnTo>
                  <a:pt x="2339" y="2732"/>
                </a:lnTo>
                <a:lnTo>
                  <a:pt x="2339" y="2730"/>
                </a:lnTo>
                <a:lnTo>
                  <a:pt x="2337" y="2728"/>
                </a:lnTo>
                <a:lnTo>
                  <a:pt x="2335" y="2728"/>
                </a:lnTo>
                <a:lnTo>
                  <a:pt x="2333" y="2726"/>
                </a:lnTo>
                <a:lnTo>
                  <a:pt x="2335" y="2726"/>
                </a:lnTo>
                <a:lnTo>
                  <a:pt x="2337" y="2726"/>
                </a:lnTo>
                <a:lnTo>
                  <a:pt x="2337" y="2724"/>
                </a:lnTo>
                <a:lnTo>
                  <a:pt x="2335" y="2724"/>
                </a:lnTo>
                <a:lnTo>
                  <a:pt x="2335" y="2722"/>
                </a:lnTo>
                <a:lnTo>
                  <a:pt x="2335" y="2720"/>
                </a:lnTo>
                <a:lnTo>
                  <a:pt x="2333" y="2718"/>
                </a:lnTo>
                <a:lnTo>
                  <a:pt x="2331" y="2716"/>
                </a:lnTo>
                <a:lnTo>
                  <a:pt x="2331" y="2714"/>
                </a:lnTo>
                <a:lnTo>
                  <a:pt x="2329" y="2714"/>
                </a:lnTo>
                <a:lnTo>
                  <a:pt x="2328" y="2714"/>
                </a:lnTo>
                <a:lnTo>
                  <a:pt x="2328" y="2716"/>
                </a:lnTo>
                <a:lnTo>
                  <a:pt x="2328" y="2720"/>
                </a:lnTo>
                <a:lnTo>
                  <a:pt x="2329" y="2722"/>
                </a:lnTo>
                <a:lnTo>
                  <a:pt x="2329" y="2724"/>
                </a:lnTo>
                <a:lnTo>
                  <a:pt x="2331" y="2726"/>
                </a:lnTo>
                <a:lnTo>
                  <a:pt x="2331" y="2728"/>
                </a:lnTo>
                <a:lnTo>
                  <a:pt x="2329" y="2730"/>
                </a:lnTo>
                <a:lnTo>
                  <a:pt x="2331" y="2732"/>
                </a:lnTo>
                <a:lnTo>
                  <a:pt x="2333" y="2736"/>
                </a:lnTo>
                <a:lnTo>
                  <a:pt x="2333" y="2737"/>
                </a:lnTo>
                <a:lnTo>
                  <a:pt x="2333" y="2739"/>
                </a:lnTo>
                <a:lnTo>
                  <a:pt x="2335" y="2741"/>
                </a:lnTo>
                <a:lnTo>
                  <a:pt x="2335" y="2743"/>
                </a:lnTo>
                <a:lnTo>
                  <a:pt x="2337" y="2743"/>
                </a:lnTo>
                <a:lnTo>
                  <a:pt x="2339" y="2745"/>
                </a:lnTo>
                <a:lnTo>
                  <a:pt x="2337" y="2745"/>
                </a:lnTo>
                <a:lnTo>
                  <a:pt x="2335" y="2745"/>
                </a:lnTo>
                <a:lnTo>
                  <a:pt x="2333" y="2745"/>
                </a:lnTo>
                <a:lnTo>
                  <a:pt x="2333" y="2743"/>
                </a:lnTo>
                <a:lnTo>
                  <a:pt x="2331" y="2743"/>
                </a:lnTo>
                <a:lnTo>
                  <a:pt x="2331" y="2741"/>
                </a:lnTo>
                <a:lnTo>
                  <a:pt x="2329" y="2739"/>
                </a:lnTo>
                <a:lnTo>
                  <a:pt x="2328" y="2741"/>
                </a:lnTo>
                <a:lnTo>
                  <a:pt x="2328" y="2739"/>
                </a:lnTo>
                <a:lnTo>
                  <a:pt x="2328" y="2737"/>
                </a:lnTo>
                <a:lnTo>
                  <a:pt x="2326" y="2739"/>
                </a:lnTo>
                <a:lnTo>
                  <a:pt x="2324" y="2741"/>
                </a:lnTo>
                <a:lnTo>
                  <a:pt x="2326" y="2741"/>
                </a:lnTo>
                <a:lnTo>
                  <a:pt x="2326" y="2743"/>
                </a:lnTo>
                <a:lnTo>
                  <a:pt x="2326" y="2747"/>
                </a:lnTo>
                <a:lnTo>
                  <a:pt x="2324" y="2749"/>
                </a:lnTo>
                <a:lnTo>
                  <a:pt x="2324" y="2747"/>
                </a:lnTo>
                <a:lnTo>
                  <a:pt x="2322" y="2747"/>
                </a:lnTo>
                <a:lnTo>
                  <a:pt x="2322" y="2749"/>
                </a:lnTo>
                <a:lnTo>
                  <a:pt x="2320" y="2747"/>
                </a:lnTo>
                <a:lnTo>
                  <a:pt x="2320" y="2749"/>
                </a:lnTo>
                <a:lnTo>
                  <a:pt x="2318" y="2749"/>
                </a:lnTo>
                <a:lnTo>
                  <a:pt x="2316" y="2749"/>
                </a:lnTo>
                <a:lnTo>
                  <a:pt x="2314" y="2749"/>
                </a:lnTo>
                <a:lnTo>
                  <a:pt x="2314" y="2751"/>
                </a:lnTo>
                <a:lnTo>
                  <a:pt x="2314" y="2755"/>
                </a:lnTo>
                <a:lnTo>
                  <a:pt x="2314" y="2757"/>
                </a:lnTo>
                <a:lnTo>
                  <a:pt x="2316" y="2757"/>
                </a:lnTo>
                <a:lnTo>
                  <a:pt x="2314" y="2759"/>
                </a:lnTo>
                <a:lnTo>
                  <a:pt x="2314" y="2761"/>
                </a:lnTo>
                <a:lnTo>
                  <a:pt x="2314" y="2762"/>
                </a:lnTo>
                <a:lnTo>
                  <a:pt x="2316" y="2762"/>
                </a:lnTo>
                <a:lnTo>
                  <a:pt x="2318" y="2761"/>
                </a:lnTo>
                <a:lnTo>
                  <a:pt x="2320" y="2762"/>
                </a:lnTo>
                <a:lnTo>
                  <a:pt x="2318" y="2764"/>
                </a:lnTo>
                <a:lnTo>
                  <a:pt x="2318" y="2766"/>
                </a:lnTo>
                <a:lnTo>
                  <a:pt x="2318" y="2768"/>
                </a:lnTo>
                <a:lnTo>
                  <a:pt x="2320" y="2768"/>
                </a:lnTo>
                <a:lnTo>
                  <a:pt x="2318" y="2770"/>
                </a:lnTo>
                <a:lnTo>
                  <a:pt x="2316" y="2770"/>
                </a:lnTo>
                <a:lnTo>
                  <a:pt x="2314" y="2772"/>
                </a:lnTo>
                <a:lnTo>
                  <a:pt x="2314" y="2774"/>
                </a:lnTo>
                <a:lnTo>
                  <a:pt x="2314" y="2776"/>
                </a:lnTo>
                <a:lnTo>
                  <a:pt x="2312" y="2776"/>
                </a:lnTo>
                <a:lnTo>
                  <a:pt x="2310" y="2776"/>
                </a:lnTo>
                <a:lnTo>
                  <a:pt x="2310" y="2774"/>
                </a:lnTo>
                <a:lnTo>
                  <a:pt x="2310" y="2772"/>
                </a:lnTo>
                <a:lnTo>
                  <a:pt x="2310" y="2770"/>
                </a:lnTo>
                <a:lnTo>
                  <a:pt x="2308" y="2772"/>
                </a:lnTo>
                <a:lnTo>
                  <a:pt x="2308" y="2774"/>
                </a:lnTo>
                <a:lnTo>
                  <a:pt x="2308" y="2776"/>
                </a:lnTo>
                <a:lnTo>
                  <a:pt x="2308" y="2778"/>
                </a:lnTo>
                <a:lnTo>
                  <a:pt x="2308" y="2782"/>
                </a:lnTo>
                <a:lnTo>
                  <a:pt x="2308" y="2784"/>
                </a:lnTo>
                <a:lnTo>
                  <a:pt x="2306" y="2784"/>
                </a:lnTo>
                <a:lnTo>
                  <a:pt x="2306" y="2785"/>
                </a:lnTo>
                <a:lnTo>
                  <a:pt x="2308" y="2785"/>
                </a:lnTo>
                <a:lnTo>
                  <a:pt x="2310" y="2785"/>
                </a:lnTo>
                <a:lnTo>
                  <a:pt x="2312" y="2785"/>
                </a:lnTo>
                <a:lnTo>
                  <a:pt x="2310" y="2787"/>
                </a:lnTo>
                <a:lnTo>
                  <a:pt x="2310" y="2789"/>
                </a:lnTo>
                <a:lnTo>
                  <a:pt x="2312" y="2791"/>
                </a:lnTo>
                <a:lnTo>
                  <a:pt x="2310" y="2791"/>
                </a:lnTo>
                <a:lnTo>
                  <a:pt x="2308" y="2789"/>
                </a:lnTo>
                <a:lnTo>
                  <a:pt x="2306" y="2789"/>
                </a:lnTo>
                <a:lnTo>
                  <a:pt x="2305" y="2787"/>
                </a:lnTo>
                <a:lnTo>
                  <a:pt x="2303" y="2787"/>
                </a:lnTo>
                <a:lnTo>
                  <a:pt x="2303" y="2789"/>
                </a:lnTo>
                <a:lnTo>
                  <a:pt x="2305" y="2789"/>
                </a:lnTo>
                <a:lnTo>
                  <a:pt x="2305" y="2791"/>
                </a:lnTo>
                <a:lnTo>
                  <a:pt x="2303" y="2791"/>
                </a:lnTo>
                <a:lnTo>
                  <a:pt x="2301" y="2791"/>
                </a:lnTo>
                <a:lnTo>
                  <a:pt x="2299" y="2793"/>
                </a:lnTo>
                <a:lnTo>
                  <a:pt x="2299" y="2795"/>
                </a:lnTo>
                <a:lnTo>
                  <a:pt x="2299" y="2797"/>
                </a:lnTo>
                <a:lnTo>
                  <a:pt x="2299" y="2799"/>
                </a:lnTo>
                <a:lnTo>
                  <a:pt x="2299" y="2801"/>
                </a:lnTo>
                <a:lnTo>
                  <a:pt x="2299" y="2799"/>
                </a:lnTo>
                <a:lnTo>
                  <a:pt x="2301" y="2799"/>
                </a:lnTo>
                <a:lnTo>
                  <a:pt x="2301" y="2801"/>
                </a:lnTo>
                <a:lnTo>
                  <a:pt x="2299" y="2803"/>
                </a:lnTo>
                <a:lnTo>
                  <a:pt x="2301" y="2803"/>
                </a:lnTo>
                <a:lnTo>
                  <a:pt x="2299" y="2805"/>
                </a:lnTo>
                <a:lnTo>
                  <a:pt x="2297" y="2807"/>
                </a:lnTo>
                <a:lnTo>
                  <a:pt x="2295" y="2805"/>
                </a:lnTo>
                <a:lnTo>
                  <a:pt x="2295" y="2807"/>
                </a:lnTo>
                <a:lnTo>
                  <a:pt x="2295" y="2805"/>
                </a:lnTo>
                <a:lnTo>
                  <a:pt x="2293" y="2805"/>
                </a:lnTo>
                <a:lnTo>
                  <a:pt x="2295" y="2803"/>
                </a:lnTo>
                <a:lnTo>
                  <a:pt x="2293" y="2801"/>
                </a:lnTo>
                <a:lnTo>
                  <a:pt x="2293" y="2803"/>
                </a:lnTo>
                <a:lnTo>
                  <a:pt x="2291" y="2801"/>
                </a:lnTo>
                <a:lnTo>
                  <a:pt x="2289" y="2799"/>
                </a:lnTo>
                <a:lnTo>
                  <a:pt x="2289" y="2797"/>
                </a:lnTo>
                <a:lnTo>
                  <a:pt x="2291" y="2795"/>
                </a:lnTo>
                <a:lnTo>
                  <a:pt x="2291" y="2793"/>
                </a:lnTo>
                <a:lnTo>
                  <a:pt x="2293" y="2789"/>
                </a:lnTo>
                <a:lnTo>
                  <a:pt x="2293" y="2791"/>
                </a:lnTo>
                <a:lnTo>
                  <a:pt x="2295" y="2791"/>
                </a:lnTo>
                <a:lnTo>
                  <a:pt x="2295" y="2789"/>
                </a:lnTo>
                <a:lnTo>
                  <a:pt x="2293" y="2789"/>
                </a:lnTo>
                <a:lnTo>
                  <a:pt x="2293" y="2787"/>
                </a:lnTo>
                <a:lnTo>
                  <a:pt x="2295" y="2785"/>
                </a:lnTo>
                <a:lnTo>
                  <a:pt x="2293" y="2785"/>
                </a:lnTo>
                <a:lnTo>
                  <a:pt x="2297" y="2784"/>
                </a:lnTo>
                <a:lnTo>
                  <a:pt x="2295" y="2782"/>
                </a:lnTo>
                <a:lnTo>
                  <a:pt x="2295" y="2780"/>
                </a:lnTo>
                <a:lnTo>
                  <a:pt x="2297" y="2778"/>
                </a:lnTo>
                <a:lnTo>
                  <a:pt x="2297" y="2776"/>
                </a:lnTo>
                <a:lnTo>
                  <a:pt x="2299" y="2774"/>
                </a:lnTo>
                <a:lnTo>
                  <a:pt x="2299" y="2776"/>
                </a:lnTo>
                <a:lnTo>
                  <a:pt x="2301" y="2778"/>
                </a:lnTo>
                <a:lnTo>
                  <a:pt x="2303" y="2778"/>
                </a:lnTo>
                <a:lnTo>
                  <a:pt x="2303" y="2776"/>
                </a:lnTo>
                <a:lnTo>
                  <a:pt x="2303" y="2774"/>
                </a:lnTo>
                <a:lnTo>
                  <a:pt x="2299" y="2774"/>
                </a:lnTo>
                <a:lnTo>
                  <a:pt x="2301" y="2772"/>
                </a:lnTo>
                <a:lnTo>
                  <a:pt x="2301" y="2770"/>
                </a:lnTo>
                <a:lnTo>
                  <a:pt x="2299" y="2768"/>
                </a:lnTo>
                <a:lnTo>
                  <a:pt x="2301" y="2766"/>
                </a:lnTo>
                <a:lnTo>
                  <a:pt x="2301" y="2764"/>
                </a:lnTo>
                <a:lnTo>
                  <a:pt x="2301" y="2762"/>
                </a:lnTo>
                <a:lnTo>
                  <a:pt x="2299" y="2762"/>
                </a:lnTo>
                <a:lnTo>
                  <a:pt x="2299" y="2764"/>
                </a:lnTo>
                <a:lnTo>
                  <a:pt x="2299" y="2761"/>
                </a:lnTo>
                <a:lnTo>
                  <a:pt x="2297" y="2762"/>
                </a:lnTo>
                <a:lnTo>
                  <a:pt x="2293" y="2764"/>
                </a:lnTo>
                <a:lnTo>
                  <a:pt x="2293" y="2762"/>
                </a:lnTo>
                <a:lnTo>
                  <a:pt x="2295" y="2761"/>
                </a:lnTo>
                <a:lnTo>
                  <a:pt x="2297" y="2759"/>
                </a:lnTo>
                <a:lnTo>
                  <a:pt x="2297" y="2757"/>
                </a:lnTo>
                <a:lnTo>
                  <a:pt x="2299" y="2755"/>
                </a:lnTo>
                <a:lnTo>
                  <a:pt x="2301" y="2753"/>
                </a:lnTo>
                <a:lnTo>
                  <a:pt x="2301" y="2751"/>
                </a:lnTo>
                <a:lnTo>
                  <a:pt x="2301" y="2749"/>
                </a:lnTo>
                <a:lnTo>
                  <a:pt x="2303" y="2747"/>
                </a:lnTo>
                <a:lnTo>
                  <a:pt x="2303" y="2745"/>
                </a:lnTo>
                <a:lnTo>
                  <a:pt x="2303" y="2743"/>
                </a:lnTo>
                <a:lnTo>
                  <a:pt x="2301" y="2741"/>
                </a:lnTo>
                <a:lnTo>
                  <a:pt x="2301" y="2739"/>
                </a:lnTo>
                <a:lnTo>
                  <a:pt x="2299" y="2737"/>
                </a:lnTo>
                <a:lnTo>
                  <a:pt x="2297" y="2737"/>
                </a:lnTo>
                <a:lnTo>
                  <a:pt x="2295" y="2736"/>
                </a:lnTo>
                <a:lnTo>
                  <a:pt x="2295" y="2734"/>
                </a:lnTo>
                <a:lnTo>
                  <a:pt x="2293" y="2734"/>
                </a:lnTo>
                <a:lnTo>
                  <a:pt x="2291" y="2732"/>
                </a:lnTo>
                <a:lnTo>
                  <a:pt x="2289" y="2730"/>
                </a:lnTo>
                <a:lnTo>
                  <a:pt x="2287" y="2730"/>
                </a:lnTo>
                <a:lnTo>
                  <a:pt x="2285" y="2730"/>
                </a:lnTo>
                <a:lnTo>
                  <a:pt x="2283" y="2728"/>
                </a:lnTo>
                <a:lnTo>
                  <a:pt x="2281" y="2730"/>
                </a:lnTo>
                <a:lnTo>
                  <a:pt x="2280" y="2730"/>
                </a:lnTo>
                <a:lnTo>
                  <a:pt x="2278" y="2730"/>
                </a:lnTo>
                <a:lnTo>
                  <a:pt x="2280" y="2728"/>
                </a:lnTo>
                <a:lnTo>
                  <a:pt x="2281" y="2726"/>
                </a:lnTo>
                <a:lnTo>
                  <a:pt x="2280" y="2724"/>
                </a:lnTo>
                <a:lnTo>
                  <a:pt x="2281" y="2724"/>
                </a:lnTo>
                <a:lnTo>
                  <a:pt x="2281" y="2722"/>
                </a:lnTo>
                <a:lnTo>
                  <a:pt x="2280" y="2722"/>
                </a:lnTo>
                <a:lnTo>
                  <a:pt x="2278" y="2724"/>
                </a:lnTo>
                <a:lnTo>
                  <a:pt x="2278" y="2722"/>
                </a:lnTo>
                <a:lnTo>
                  <a:pt x="2280" y="2720"/>
                </a:lnTo>
                <a:lnTo>
                  <a:pt x="2280" y="2718"/>
                </a:lnTo>
                <a:lnTo>
                  <a:pt x="2281" y="2718"/>
                </a:lnTo>
                <a:lnTo>
                  <a:pt x="2281" y="2714"/>
                </a:lnTo>
                <a:lnTo>
                  <a:pt x="2280" y="2714"/>
                </a:lnTo>
                <a:lnTo>
                  <a:pt x="2280" y="2713"/>
                </a:lnTo>
                <a:lnTo>
                  <a:pt x="2281" y="2713"/>
                </a:lnTo>
                <a:lnTo>
                  <a:pt x="2281" y="2711"/>
                </a:lnTo>
                <a:lnTo>
                  <a:pt x="2280" y="2711"/>
                </a:lnTo>
                <a:lnTo>
                  <a:pt x="2278" y="2711"/>
                </a:lnTo>
                <a:lnTo>
                  <a:pt x="2276" y="2709"/>
                </a:lnTo>
                <a:lnTo>
                  <a:pt x="2274" y="2709"/>
                </a:lnTo>
                <a:lnTo>
                  <a:pt x="2272" y="2709"/>
                </a:lnTo>
                <a:lnTo>
                  <a:pt x="2270" y="2711"/>
                </a:lnTo>
                <a:lnTo>
                  <a:pt x="2268" y="2711"/>
                </a:lnTo>
                <a:lnTo>
                  <a:pt x="2268" y="2713"/>
                </a:lnTo>
                <a:lnTo>
                  <a:pt x="2266" y="2713"/>
                </a:lnTo>
                <a:lnTo>
                  <a:pt x="2264" y="2714"/>
                </a:lnTo>
                <a:lnTo>
                  <a:pt x="2264" y="2716"/>
                </a:lnTo>
                <a:lnTo>
                  <a:pt x="2262" y="2716"/>
                </a:lnTo>
                <a:lnTo>
                  <a:pt x="2262" y="2718"/>
                </a:lnTo>
                <a:lnTo>
                  <a:pt x="2264" y="2718"/>
                </a:lnTo>
                <a:lnTo>
                  <a:pt x="2264" y="2720"/>
                </a:lnTo>
                <a:lnTo>
                  <a:pt x="2266" y="2722"/>
                </a:lnTo>
                <a:lnTo>
                  <a:pt x="2268" y="2724"/>
                </a:lnTo>
                <a:lnTo>
                  <a:pt x="2268" y="2726"/>
                </a:lnTo>
                <a:lnTo>
                  <a:pt x="2268" y="2728"/>
                </a:lnTo>
                <a:lnTo>
                  <a:pt x="2268" y="2730"/>
                </a:lnTo>
                <a:lnTo>
                  <a:pt x="2266" y="2732"/>
                </a:lnTo>
                <a:lnTo>
                  <a:pt x="2264" y="2734"/>
                </a:lnTo>
                <a:lnTo>
                  <a:pt x="2262" y="2734"/>
                </a:lnTo>
                <a:lnTo>
                  <a:pt x="2262" y="2736"/>
                </a:lnTo>
                <a:lnTo>
                  <a:pt x="2262" y="2737"/>
                </a:lnTo>
                <a:lnTo>
                  <a:pt x="2260" y="2737"/>
                </a:lnTo>
                <a:lnTo>
                  <a:pt x="2258" y="2737"/>
                </a:lnTo>
                <a:lnTo>
                  <a:pt x="2258" y="2739"/>
                </a:lnTo>
                <a:lnTo>
                  <a:pt x="2258" y="2741"/>
                </a:lnTo>
                <a:lnTo>
                  <a:pt x="2258" y="2745"/>
                </a:lnTo>
                <a:lnTo>
                  <a:pt x="2257" y="2745"/>
                </a:lnTo>
                <a:lnTo>
                  <a:pt x="2255" y="2747"/>
                </a:lnTo>
                <a:lnTo>
                  <a:pt x="2253" y="2749"/>
                </a:lnTo>
                <a:lnTo>
                  <a:pt x="2251" y="2753"/>
                </a:lnTo>
                <a:lnTo>
                  <a:pt x="2251" y="2757"/>
                </a:lnTo>
                <a:lnTo>
                  <a:pt x="2251" y="2759"/>
                </a:lnTo>
                <a:lnTo>
                  <a:pt x="2249" y="2757"/>
                </a:lnTo>
                <a:lnTo>
                  <a:pt x="2249" y="2755"/>
                </a:lnTo>
                <a:lnTo>
                  <a:pt x="2247" y="2755"/>
                </a:lnTo>
                <a:lnTo>
                  <a:pt x="2249" y="2759"/>
                </a:lnTo>
                <a:lnTo>
                  <a:pt x="2247" y="2759"/>
                </a:lnTo>
                <a:lnTo>
                  <a:pt x="2245" y="2757"/>
                </a:lnTo>
                <a:lnTo>
                  <a:pt x="2245" y="2755"/>
                </a:lnTo>
                <a:lnTo>
                  <a:pt x="2243" y="2755"/>
                </a:lnTo>
                <a:lnTo>
                  <a:pt x="2241" y="2755"/>
                </a:lnTo>
                <a:lnTo>
                  <a:pt x="2239" y="2753"/>
                </a:lnTo>
                <a:lnTo>
                  <a:pt x="2239" y="2751"/>
                </a:lnTo>
                <a:lnTo>
                  <a:pt x="2239" y="2749"/>
                </a:lnTo>
                <a:lnTo>
                  <a:pt x="2237" y="2747"/>
                </a:lnTo>
                <a:lnTo>
                  <a:pt x="2237" y="2745"/>
                </a:lnTo>
                <a:lnTo>
                  <a:pt x="2235" y="2743"/>
                </a:lnTo>
                <a:lnTo>
                  <a:pt x="2235" y="2741"/>
                </a:lnTo>
                <a:lnTo>
                  <a:pt x="2237" y="2739"/>
                </a:lnTo>
                <a:lnTo>
                  <a:pt x="2237" y="2737"/>
                </a:lnTo>
                <a:lnTo>
                  <a:pt x="2237" y="2734"/>
                </a:lnTo>
                <a:lnTo>
                  <a:pt x="2239" y="2734"/>
                </a:lnTo>
                <a:lnTo>
                  <a:pt x="2241" y="2732"/>
                </a:lnTo>
                <a:lnTo>
                  <a:pt x="2241" y="2730"/>
                </a:lnTo>
                <a:lnTo>
                  <a:pt x="2241" y="2728"/>
                </a:lnTo>
                <a:lnTo>
                  <a:pt x="2241" y="2726"/>
                </a:lnTo>
                <a:lnTo>
                  <a:pt x="2241" y="2724"/>
                </a:lnTo>
                <a:lnTo>
                  <a:pt x="2241" y="2722"/>
                </a:lnTo>
                <a:lnTo>
                  <a:pt x="2243" y="2722"/>
                </a:lnTo>
                <a:lnTo>
                  <a:pt x="2243" y="2720"/>
                </a:lnTo>
                <a:lnTo>
                  <a:pt x="2243" y="2718"/>
                </a:lnTo>
                <a:lnTo>
                  <a:pt x="2241" y="2716"/>
                </a:lnTo>
                <a:lnTo>
                  <a:pt x="2241" y="2714"/>
                </a:lnTo>
                <a:lnTo>
                  <a:pt x="2241" y="2713"/>
                </a:lnTo>
                <a:lnTo>
                  <a:pt x="2239" y="2713"/>
                </a:lnTo>
                <a:lnTo>
                  <a:pt x="2239" y="2714"/>
                </a:lnTo>
                <a:lnTo>
                  <a:pt x="2237" y="2714"/>
                </a:lnTo>
                <a:lnTo>
                  <a:pt x="2235" y="2713"/>
                </a:lnTo>
                <a:lnTo>
                  <a:pt x="2233" y="2713"/>
                </a:lnTo>
                <a:lnTo>
                  <a:pt x="2230" y="2713"/>
                </a:lnTo>
                <a:lnTo>
                  <a:pt x="2230" y="2711"/>
                </a:lnTo>
                <a:lnTo>
                  <a:pt x="2232" y="2711"/>
                </a:lnTo>
                <a:lnTo>
                  <a:pt x="2232" y="2709"/>
                </a:lnTo>
                <a:lnTo>
                  <a:pt x="2233" y="2707"/>
                </a:lnTo>
                <a:lnTo>
                  <a:pt x="2232" y="2705"/>
                </a:lnTo>
                <a:lnTo>
                  <a:pt x="2230" y="2705"/>
                </a:lnTo>
                <a:lnTo>
                  <a:pt x="2228" y="2705"/>
                </a:lnTo>
                <a:lnTo>
                  <a:pt x="2226" y="2705"/>
                </a:lnTo>
                <a:lnTo>
                  <a:pt x="2226" y="2703"/>
                </a:lnTo>
                <a:lnTo>
                  <a:pt x="2224" y="2703"/>
                </a:lnTo>
                <a:lnTo>
                  <a:pt x="2224" y="2705"/>
                </a:lnTo>
                <a:lnTo>
                  <a:pt x="2222" y="2707"/>
                </a:lnTo>
                <a:lnTo>
                  <a:pt x="2222" y="2709"/>
                </a:lnTo>
                <a:lnTo>
                  <a:pt x="2222" y="2711"/>
                </a:lnTo>
                <a:lnTo>
                  <a:pt x="2222" y="2713"/>
                </a:lnTo>
                <a:lnTo>
                  <a:pt x="2220" y="2713"/>
                </a:lnTo>
                <a:lnTo>
                  <a:pt x="2222" y="2713"/>
                </a:lnTo>
                <a:lnTo>
                  <a:pt x="2222" y="2714"/>
                </a:lnTo>
                <a:lnTo>
                  <a:pt x="2224" y="2716"/>
                </a:lnTo>
                <a:lnTo>
                  <a:pt x="2224" y="2720"/>
                </a:lnTo>
                <a:lnTo>
                  <a:pt x="2226" y="2720"/>
                </a:lnTo>
                <a:lnTo>
                  <a:pt x="2226" y="2722"/>
                </a:lnTo>
                <a:lnTo>
                  <a:pt x="2228" y="2722"/>
                </a:lnTo>
                <a:lnTo>
                  <a:pt x="2226" y="2724"/>
                </a:lnTo>
                <a:lnTo>
                  <a:pt x="2224" y="2724"/>
                </a:lnTo>
                <a:lnTo>
                  <a:pt x="2224" y="2726"/>
                </a:lnTo>
                <a:lnTo>
                  <a:pt x="2224" y="2728"/>
                </a:lnTo>
                <a:lnTo>
                  <a:pt x="2226" y="2730"/>
                </a:lnTo>
                <a:lnTo>
                  <a:pt x="2226" y="2732"/>
                </a:lnTo>
                <a:lnTo>
                  <a:pt x="2226" y="2734"/>
                </a:lnTo>
                <a:lnTo>
                  <a:pt x="2224" y="2736"/>
                </a:lnTo>
                <a:lnTo>
                  <a:pt x="2222" y="2736"/>
                </a:lnTo>
                <a:lnTo>
                  <a:pt x="2222" y="2737"/>
                </a:lnTo>
                <a:lnTo>
                  <a:pt x="2222" y="2739"/>
                </a:lnTo>
                <a:lnTo>
                  <a:pt x="2224" y="2739"/>
                </a:lnTo>
                <a:lnTo>
                  <a:pt x="2226" y="2739"/>
                </a:lnTo>
                <a:lnTo>
                  <a:pt x="2226" y="2737"/>
                </a:lnTo>
                <a:lnTo>
                  <a:pt x="2228" y="2737"/>
                </a:lnTo>
                <a:lnTo>
                  <a:pt x="2228" y="2736"/>
                </a:lnTo>
                <a:lnTo>
                  <a:pt x="2228" y="2734"/>
                </a:lnTo>
                <a:lnTo>
                  <a:pt x="2228" y="2732"/>
                </a:lnTo>
                <a:lnTo>
                  <a:pt x="2230" y="2730"/>
                </a:lnTo>
                <a:lnTo>
                  <a:pt x="2230" y="2728"/>
                </a:lnTo>
                <a:lnTo>
                  <a:pt x="2232" y="2728"/>
                </a:lnTo>
                <a:lnTo>
                  <a:pt x="2233" y="2728"/>
                </a:lnTo>
                <a:lnTo>
                  <a:pt x="2233" y="2726"/>
                </a:lnTo>
                <a:lnTo>
                  <a:pt x="2233" y="2724"/>
                </a:lnTo>
                <a:lnTo>
                  <a:pt x="2233" y="2722"/>
                </a:lnTo>
                <a:lnTo>
                  <a:pt x="2237" y="2722"/>
                </a:lnTo>
                <a:lnTo>
                  <a:pt x="2237" y="2724"/>
                </a:lnTo>
                <a:lnTo>
                  <a:pt x="2237" y="2726"/>
                </a:lnTo>
                <a:lnTo>
                  <a:pt x="2237" y="2728"/>
                </a:lnTo>
                <a:lnTo>
                  <a:pt x="2237" y="2730"/>
                </a:lnTo>
                <a:lnTo>
                  <a:pt x="2237" y="2732"/>
                </a:lnTo>
                <a:lnTo>
                  <a:pt x="2235" y="2732"/>
                </a:lnTo>
                <a:lnTo>
                  <a:pt x="2235" y="2734"/>
                </a:lnTo>
                <a:lnTo>
                  <a:pt x="2235" y="2736"/>
                </a:lnTo>
                <a:lnTo>
                  <a:pt x="2235" y="2737"/>
                </a:lnTo>
                <a:lnTo>
                  <a:pt x="2233" y="2741"/>
                </a:lnTo>
                <a:lnTo>
                  <a:pt x="2232" y="2741"/>
                </a:lnTo>
                <a:lnTo>
                  <a:pt x="2232" y="2743"/>
                </a:lnTo>
                <a:lnTo>
                  <a:pt x="2233" y="2743"/>
                </a:lnTo>
                <a:lnTo>
                  <a:pt x="2233" y="2745"/>
                </a:lnTo>
                <a:lnTo>
                  <a:pt x="2233" y="2747"/>
                </a:lnTo>
                <a:lnTo>
                  <a:pt x="2235" y="2749"/>
                </a:lnTo>
                <a:lnTo>
                  <a:pt x="2233" y="2749"/>
                </a:lnTo>
                <a:lnTo>
                  <a:pt x="2230" y="2751"/>
                </a:lnTo>
                <a:lnTo>
                  <a:pt x="2230" y="2749"/>
                </a:lnTo>
                <a:lnTo>
                  <a:pt x="2230" y="2747"/>
                </a:lnTo>
                <a:lnTo>
                  <a:pt x="2228" y="2745"/>
                </a:lnTo>
                <a:lnTo>
                  <a:pt x="2226" y="2745"/>
                </a:lnTo>
                <a:lnTo>
                  <a:pt x="2224" y="2743"/>
                </a:lnTo>
                <a:lnTo>
                  <a:pt x="2222" y="2741"/>
                </a:lnTo>
                <a:lnTo>
                  <a:pt x="2220" y="2741"/>
                </a:lnTo>
                <a:lnTo>
                  <a:pt x="2218" y="2743"/>
                </a:lnTo>
                <a:lnTo>
                  <a:pt x="2218" y="2745"/>
                </a:lnTo>
                <a:lnTo>
                  <a:pt x="2218" y="2747"/>
                </a:lnTo>
                <a:lnTo>
                  <a:pt x="2218" y="2749"/>
                </a:lnTo>
                <a:lnTo>
                  <a:pt x="2218" y="2751"/>
                </a:lnTo>
                <a:lnTo>
                  <a:pt x="2220" y="2751"/>
                </a:lnTo>
                <a:lnTo>
                  <a:pt x="2222" y="2753"/>
                </a:lnTo>
                <a:lnTo>
                  <a:pt x="2222" y="2755"/>
                </a:lnTo>
                <a:lnTo>
                  <a:pt x="2224" y="2755"/>
                </a:lnTo>
                <a:lnTo>
                  <a:pt x="2226" y="2757"/>
                </a:lnTo>
                <a:lnTo>
                  <a:pt x="2224" y="2759"/>
                </a:lnTo>
                <a:lnTo>
                  <a:pt x="2222" y="2759"/>
                </a:lnTo>
                <a:lnTo>
                  <a:pt x="2222" y="2761"/>
                </a:lnTo>
                <a:lnTo>
                  <a:pt x="2220" y="2761"/>
                </a:lnTo>
                <a:lnTo>
                  <a:pt x="2220" y="2759"/>
                </a:lnTo>
                <a:lnTo>
                  <a:pt x="2218" y="2757"/>
                </a:lnTo>
                <a:lnTo>
                  <a:pt x="2216" y="2757"/>
                </a:lnTo>
                <a:lnTo>
                  <a:pt x="2218" y="2755"/>
                </a:lnTo>
                <a:lnTo>
                  <a:pt x="2216" y="2753"/>
                </a:lnTo>
                <a:lnTo>
                  <a:pt x="2216" y="2751"/>
                </a:lnTo>
                <a:lnTo>
                  <a:pt x="2214" y="2751"/>
                </a:lnTo>
                <a:lnTo>
                  <a:pt x="2214" y="2753"/>
                </a:lnTo>
                <a:lnTo>
                  <a:pt x="2212" y="2751"/>
                </a:lnTo>
                <a:lnTo>
                  <a:pt x="2210" y="2751"/>
                </a:lnTo>
                <a:lnTo>
                  <a:pt x="2210" y="2749"/>
                </a:lnTo>
                <a:lnTo>
                  <a:pt x="2210" y="2747"/>
                </a:lnTo>
                <a:lnTo>
                  <a:pt x="2209" y="2747"/>
                </a:lnTo>
                <a:lnTo>
                  <a:pt x="2209" y="2751"/>
                </a:lnTo>
                <a:lnTo>
                  <a:pt x="2209" y="2753"/>
                </a:lnTo>
                <a:lnTo>
                  <a:pt x="2210" y="2753"/>
                </a:lnTo>
                <a:lnTo>
                  <a:pt x="2209" y="2757"/>
                </a:lnTo>
                <a:lnTo>
                  <a:pt x="2210" y="2759"/>
                </a:lnTo>
                <a:lnTo>
                  <a:pt x="2209" y="2759"/>
                </a:lnTo>
                <a:lnTo>
                  <a:pt x="2209" y="2757"/>
                </a:lnTo>
                <a:lnTo>
                  <a:pt x="2207" y="2755"/>
                </a:lnTo>
                <a:lnTo>
                  <a:pt x="2205" y="2753"/>
                </a:lnTo>
                <a:lnTo>
                  <a:pt x="2207" y="2755"/>
                </a:lnTo>
                <a:lnTo>
                  <a:pt x="2205" y="2757"/>
                </a:lnTo>
                <a:lnTo>
                  <a:pt x="2205" y="2759"/>
                </a:lnTo>
                <a:lnTo>
                  <a:pt x="2207" y="2759"/>
                </a:lnTo>
                <a:lnTo>
                  <a:pt x="2205" y="2761"/>
                </a:lnTo>
                <a:lnTo>
                  <a:pt x="2203" y="2761"/>
                </a:lnTo>
                <a:lnTo>
                  <a:pt x="2203" y="2759"/>
                </a:lnTo>
                <a:lnTo>
                  <a:pt x="2203" y="2757"/>
                </a:lnTo>
                <a:lnTo>
                  <a:pt x="2201" y="2757"/>
                </a:lnTo>
                <a:lnTo>
                  <a:pt x="2199" y="2759"/>
                </a:lnTo>
                <a:lnTo>
                  <a:pt x="2199" y="2757"/>
                </a:lnTo>
                <a:lnTo>
                  <a:pt x="2197" y="2755"/>
                </a:lnTo>
                <a:lnTo>
                  <a:pt x="2195" y="2755"/>
                </a:lnTo>
                <a:lnTo>
                  <a:pt x="2195" y="2753"/>
                </a:lnTo>
                <a:lnTo>
                  <a:pt x="2193" y="2751"/>
                </a:lnTo>
                <a:lnTo>
                  <a:pt x="2193" y="2749"/>
                </a:lnTo>
                <a:lnTo>
                  <a:pt x="2193" y="2747"/>
                </a:lnTo>
                <a:lnTo>
                  <a:pt x="2195" y="2747"/>
                </a:lnTo>
                <a:lnTo>
                  <a:pt x="2197" y="2749"/>
                </a:lnTo>
                <a:lnTo>
                  <a:pt x="2195" y="2751"/>
                </a:lnTo>
                <a:lnTo>
                  <a:pt x="2197" y="2751"/>
                </a:lnTo>
                <a:lnTo>
                  <a:pt x="2199" y="2751"/>
                </a:lnTo>
                <a:lnTo>
                  <a:pt x="2201" y="2749"/>
                </a:lnTo>
                <a:lnTo>
                  <a:pt x="2203" y="2745"/>
                </a:lnTo>
                <a:lnTo>
                  <a:pt x="2203" y="2743"/>
                </a:lnTo>
                <a:lnTo>
                  <a:pt x="2205" y="2743"/>
                </a:lnTo>
                <a:lnTo>
                  <a:pt x="2207" y="2743"/>
                </a:lnTo>
                <a:lnTo>
                  <a:pt x="2209" y="2745"/>
                </a:lnTo>
                <a:lnTo>
                  <a:pt x="2209" y="2743"/>
                </a:lnTo>
                <a:lnTo>
                  <a:pt x="2209" y="2741"/>
                </a:lnTo>
                <a:lnTo>
                  <a:pt x="2210" y="2739"/>
                </a:lnTo>
                <a:lnTo>
                  <a:pt x="2210" y="2737"/>
                </a:lnTo>
                <a:lnTo>
                  <a:pt x="2210" y="2736"/>
                </a:lnTo>
                <a:lnTo>
                  <a:pt x="2210" y="2734"/>
                </a:lnTo>
                <a:lnTo>
                  <a:pt x="2209" y="2732"/>
                </a:lnTo>
                <a:lnTo>
                  <a:pt x="2209" y="2734"/>
                </a:lnTo>
                <a:lnTo>
                  <a:pt x="2207" y="2734"/>
                </a:lnTo>
                <a:lnTo>
                  <a:pt x="2207" y="2736"/>
                </a:lnTo>
                <a:lnTo>
                  <a:pt x="2205" y="2736"/>
                </a:lnTo>
                <a:lnTo>
                  <a:pt x="2203" y="2734"/>
                </a:lnTo>
                <a:lnTo>
                  <a:pt x="2203" y="2736"/>
                </a:lnTo>
                <a:lnTo>
                  <a:pt x="2201" y="2736"/>
                </a:lnTo>
                <a:lnTo>
                  <a:pt x="2201" y="2737"/>
                </a:lnTo>
                <a:lnTo>
                  <a:pt x="2201" y="2739"/>
                </a:lnTo>
                <a:lnTo>
                  <a:pt x="2201" y="2741"/>
                </a:lnTo>
                <a:lnTo>
                  <a:pt x="2199" y="2741"/>
                </a:lnTo>
                <a:lnTo>
                  <a:pt x="2197" y="2743"/>
                </a:lnTo>
                <a:lnTo>
                  <a:pt x="2197" y="2745"/>
                </a:lnTo>
                <a:lnTo>
                  <a:pt x="2195" y="2745"/>
                </a:lnTo>
                <a:lnTo>
                  <a:pt x="2195" y="2743"/>
                </a:lnTo>
                <a:lnTo>
                  <a:pt x="2193" y="2741"/>
                </a:lnTo>
                <a:lnTo>
                  <a:pt x="2193" y="2739"/>
                </a:lnTo>
                <a:lnTo>
                  <a:pt x="2191" y="2739"/>
                </a:lnTo>
                <a:lnTo>
                  <a:pt x="2191" y="2737"/>
                </a:lnTo>
                <a:lnTo>
                  <a:pt x="2191" y="2736"/>
                </a:lnTo>
                <a:lnTo>
                  <a:pt x="2191" y="2734"/>
                </a:lnTo>
                <a:lnTo>
                  <a:pt x="2189" y="2736"/>
                </a:lnTo>
                <a:lnTo>
                  <a:pt x="2187" y="2737"/>
                </a:lnTo>
                <a:lnTo>
                  <a:pt x="2185" y="2736"/>
                </a:lnTo>
                <a:lnTo>
                  <a:pt x="2184" y="2736"/>
                </a:lnTo>
                <a:lnTo>
                  <a:pt x="2184" y="2734"/>
                </a:lnTo>
                <a:lnTo>
                  <a:pt x="2182" y="2736"/>
                </a:lnTo>
                <a:lnTo>
                  <a:pt x="2182" y="2737"/>
                </a:lnTo>
                <a:lnTo>
                  <a:pt x="2182" y="2739"/>
                </a:lnTo>
                <a:lnTo>
                  <a:pt x="2180" y="2741"/>
                </a:lnTo>
                <a:lnTo>
                  <a:pt x="2180" y="2739"/>
                </a:lnTo>
                <a:lnTo>
                  <a:pt x="2178" y="2739"/>
                </a:lnTo>
                <a:lnTo>
                  <a:pt x="2176" y="2739"/>
                </a:lnTo>
                <a:lnTo>
                  <a:pt x="2176" y="2737"/>
                </a:lnTo>
                <a:lnTo>
                  <a:pt x="2174" y="2737"/>
                </a:lnTo>
                <a:lnTo>
                  <a:pt x="2174" y="2739"/>
                </a:lnTo>
                <a:lnTo>
                  <a:pt x="2174" y="2741"/>
                </a:lnTo>
                <a:lnTo>
                  <a:pt x="2176" y="2741"/>
                </a:lnTo>
                <a:lnTo>
                  <a:pt x="2176" y="2743"/>
                </a:lnTo>
                <a:lnTo>
                  <a:pt x="2178" y="2743"/>
                </a:lnTo>
                <a:lnTo>
                  <a:pt x="2178" y="2745"/>
                </a:lnTo>
                <a:lnTo>
                  <a:pt x="2178" y="2747"/>
                </a:lnTo>
                <a:lnTo>
                  <a:pt x="2176" y="2747"/>
                </a:lnTo>
                <a:lnTo>
                  <a:pt x="2176" y="2749"/>
                </a:lnTo>
                <a:lnTo>
                  <a:pt x="2174" y="2749"/>
                </a:lnTo>
                <a:lnTo>
                  <a:pt x="2176" y="2751"/>
                </a:lnTo>
                <a:lnTo>
                  <a:pt x="2176" y="2753"/>
                </a:lnTo>
                <a:lnTo>
                  <a:pt x="2176" y="2757"/>
                </a:lnTo>
                <a:lnTo>
                  <a:pt x="2174" y="2757"/>
                </a:lnTo>
                <a:lnTo>
                  <a:pt x="2172" y="2757"/>
                </a:lnTo>
                <a:lnTo>
                  <a:pt x="2170" y="2755"/>
                </a:lnTo>
                <a:lnTo>
                  <a:pt x="2172" y="2755"/>
                </a:lnTo>
                <a:lnTo>
                  <a:pt x="2172" y="2753"/>
                </a:lnTo>
                <a:lnTo>
                  <a:pt x="2172" y="2751"/>
                </a:lnTo>
                <a:lnTo>
                  <a:pt x="2170" y="2749"/>
                </a:lnTo>
                <a:lnTo>
                  <a:pt x="2170" y="2747"/>
                </a:lnTo>
                <a:lnTo>
                  <a:pt x="2168" y="2747"/>
                </a:lnTo>
                <a:lnTo>
                  <a:pt x="2168" y="2749"/>
                </a:lnTo>
                <a:lnTo>
                  <a:pt x="2168" y="2751"/>
                </a:lnTo>
                <a:lnTo>
                  <a:pt x="2166" y="2753"/>
                </a:lnTo>
                <a:lnTo>
                  <a:pt x="2166" y="2755"/>
                </a:lnTo>
                <a:lnTo>
                  <a:pt x="2164" y="2757"/>
                </a:lnTo>
                <a:lnTo>
                  <a:pt x="2164" y="2759"/>
                </a:lnTo>
                <a:lnTo>
                  <a:pt x="2166" y="2759"/>
                </a:lnTo>
                <a:lnTo>
                  <a:pt x="2168" y="2759"/>
                </a:lnTo>
                <a:lnTo>
                  <a:pt x="2170" y="2759"/>
                </a:lnTo>
                <a:lnTo>
                  <a:pt x="2170" y="2761"/>
                </a:lnTo>
                <a:lnTo>
                  <a:pt x="2172" y="2761"/>
                </a:lnTo>
                <a:lnTo>
                  <a:pt x="2172" y="2762"/>
                </a:lnTo>
                <a:lnTo>
                  <a:pt x="2172" y="2764"/>
                </a:lnTo>
                <a:lnTo>
                  <a:pt x="2174" y="2764"/>
                </a:lnTo>
                <a:lnTo>
                  <a:pt x="2176" y="2764"/>
                </a:lnTo>
                <a:lnTo>
                  <a:pt x="2178" y="2762"/>
                </a:lnTo>
                <a:lnTo>
                  <a:pt x="2178" y="2761"/>
                </a:lnTo>
                <a:lnTo>
                  <a:pt x="2178" y="2759"/>
                </a:lnTo>
                <a:lnTo>
                  <a:pt x="2180" y="2759"/>
                </a:lnTo>
                <a:lnTo>
                  <a:pt x="2182" y="2761"/>
                </a:lnTo>
                <a:lnTo>
                  <a:pt x="2184" y="2761"/>
                </a:lnTo>
                <a:lnTo>
                  <a:pt x="2185" y="2762"/>
                </a:lnTo>
                <a:lnTo>
                  <a:pt x="2185" y="2764"/>
                </a:lnTo>
                <a:lnTo>
                  <a:pt x="2185" y="2766"/>
                </a:lnTo>
                <a:lnTo>
                  <a:pt x="2185" y="2768"/>
                </a:lnTo>
                <a:lnTo>
                  <a:pt x="2184" y="2768"/>
                </a:lnTo>
                <a:lnTo>
                  <a:pt x="2182" y="2768"/>
                </a:lnTo>
                <a:lnTo>
                  <a:pt x="2182" y="2766"/>
                </a:lnTo>
                <a:lnTo>
                  <a:pt x="2180" y="2766"/>
                </a:lnTo>
                <a:lnTo>
                  <a:pt x="2178" y="2766"/>
                </a:lnTo>
                <a:lnTo>
                  <a:pt x="2178" y="2768"/>
                </a:lnTo>
                <a:lnTo>
                  <a:pt x="2178" y="2770"/>
                </a:lnTo>
                <a:lnTo>
                  <a:pt x="2180" y="2770"/>
                </a:lnTo>
                <a:lnTo>
                  <a:pt x="2182" y="2772"/>
                </a:lnTo>
                <a:lnTo>
                  <a:pt x="2184" y="2772"/>
                </a:lnTo>
                <a:lnTo>
                  <a:pt x="2182" y="2774"/>
                </a:lnTo>
                <a:lnTo>
                  <a:pt x="2182" y="2778"/>
                </a:lnTo>
                <a:lnTo>
                  <a:pt x="2180" y="2782"/>
                </a:lnTo>
                <a:lnTo>
                  <a:pt x="2182" y="2784"/>
                </a:lnTo>
                <a:lnTo>
                  <a:pt x="2182" y="2785"/>
                </a:lnTo>
                <a:lnTo>
                  <a:pt x="2184" y="2785"/>
                </a:lnTo>
                <a:lnTo>
                  <a:pt x="2184" y="2787"/>
                </a:lnTo>
                <a:lnTo>
                  <a:pt x="2185" y="2787"/>
                </a:lnTo>
                <a:lnTo>
                  <a:pt x="2185" y="2789"/>
                </a:lnTo>
                <a:lnTo>
                  <a:pt x="2187" y="2791"/>
                </a:lnTo>
                <a:lnTo>
                  <a:pt x="2189" y="2793"/>
                </a:lnTo>
                <a:lnTo>
                  <a:pt x="2191" y="2793"/>
                </a:lnTo>
                <a:lnTo>
                  <a:pt x="2191" y="2795"/>
                </a:lnTo>
                <a:lnTo>
                  <a:pt x="2193" y="2797"/>
                </a:lnTo>
                <a:lnTo>
                  <a:pt x="2193" y="2799"/>
                </a:lnTo>
                <a:lnTo>
                  <a:pt x="2195" y="2801"/>
                </a:lnTo>
                <a:lnTo>
                  <a:pt x="2195" y="2803"/>
                </a:lnTo>
                <a:lnTo>
                  <a:pt x="2195" y="2805"/>
                </a:lnTo>
                <a:lnTo>
                  <a:pt x="2195" y="2807"/>
                </a:lnTo>
                <a:lnTo>
                  <a:pt x="2197" y="2809"/>
                </a:lnTo>
                <a:lnTo>
                  <a:pt x="2197" y="2810"/>
                </a:lnTo>
                <a:lnTo>
                  <a:pt x="2199" y="2810"/>
                </a:lnTo>
                <a:lnTo>
                  <a:pt x="2201" y="2810"/>
                </a:lnTo>
                <a:lnTo>
                  <a:pt x="2203" y="2812"/>
                </a:lnTo>
                <a:lnTo>
                  <a:pt x="2203" y="2814"/>
                </a:lnTo>
                <a:lnTo>
                  <a:pt x="2201" y="2812"/>
                </a:lnTo>
                <a:lnTo>
                  <a:pt x="2199" y="2812"/>
                </a:lnTo>
                <a:lnTo>
                  <a:pt x="2199" y="2814"/>
                </a:lnTo>
                <a:lnTo>
                  <a:pt x="2197" y="2812"/>
                </a:lnTo>
                <a:lnTo>
                  <a:pt x="2195" y="2812"/>
                </a:lnTo>
                <a:lnTo>
                  <a:pt x="2193" y="2812"/>
                </a:lnTo>
                <a:lnTo>
                  <a:pt x="2191" y="2810"/>
                </a:lnTo>
                <a:lnTo>
                  <a:pt x="2189" y="2810"/>
                </a:lnTo>
                <a:lnTo>
                  <a:pt x="2187" y="2810"/>
                </a:lnTo>
                <a:lnTo>
                  <a:pt x="2187" y="2809"/>
                </a:lnTo>
                <a:lnTo>
                  <a:pt x="2189" y="2809"/>
                </a:lnTo>
                <a:lnTo>
                  <a:pt x="2189" y="2807"/>
                </a:lnTo>
                <a:lnTo>
                  <a:pt x="2191" y="2807"/>
                </a:lnTo>
                <a:lnTo>
                  <a:pt x="2193" y="2807"/>
                </a:lnTo>
                <a:lnTo>
                  <a:pt x="2193" y="2805"/>
                </a:lnTo>
                <a:lnTo>
                  <a:pt x="2193" y="2803"/>
                </a:lnTo>
                <a:lnTo>
                  <a:pt x="2193" y="2801"/>
                </a:lnTo>
                <a:lnTo>
                  <a:pt x="2191" y="2799"/>
                </a:lnTo>
                <a:lnTo>
                  <a:pt x="2189" y="2797"/>
                </a:lnTo>
                <a:lnTo>
                  <a:pt x="2187" y="2797"/>
                </a:lnTo>
                <a:lnTo>
                  <a:pt x="2185" y="2797"/>
                </a:lnTo>
                <a:lnTo>
                  <a:pt x="2184" y="2797"/>
                </a:lnTo>
                <a:lnTo>
                  <a:pt x="2185" y="2795"/>
                </a:lnTo>
                <a:lnTo>
                  <a:pt x="2187" y="2795"/>
                </a:lnTo>
                <a:lnTo>
                  <a:pt x="2187" y="2793"/>
                </a:lnTo>
                <a:lnTo>
                  <a:pt x="2185" y="2793"/>
                </a:lnTo>
                <a:lnTo>
                  <a:pt x="2184" y="2793"/>
                </a:lnTo>
                <a:lnTo>
                  <a:pt x="2182" y="2795"/>
                </a:lnTo>
                <a:lnTo>
                  <a:pt x="2180" y="2793"/>
                </a:lnTo>
                <a:lnTo>
                  <a:pt x="2180" y="2791"/>
                </a:lnTo>
                <a:lnTo>
                  <a:pt x="2180" y="2789"/>
                </a:lnTo>
                <a:lnTo>
                  <a:pt x="2180" y="2787"/>
                </a:lnTo>
                <a:lnTo>
                  <a:pt x="2180" y="2785"/>
                </a:lnTo>
                <a:lnTo>
                  <a:pt x="2178" y="2784"/>
                </a:lnTo>
                <a:lnTo>
                  <a:pt x="2176" y="2785"/>
                </a:lnTo>
                <a:lnTo>
                  <a:pt x="2174" y="2785"/>
                </a:lnTo>
                <a:lnTo>
                  <a:pt x="2176" y="2785"/>
                </a:lnTo>
                <a:lnTo>
                  <a:pt x="2176" y="2787"/>
                </a:lnTo>
                <a:lnTo>
                  <a:pt x="2178" y="2787"/>
                </a:lnTo>
                <a:lnTo>
                  <a:pt x="2176" y="2789"/>
                </a:lnTo>
                <a:lnTo>
                  <a:pt x="2174" y="2789"/>
                </a:lnTo>
                <a:lnTo>
                  <a:pt x="2174" y="2787"/>
                </a:lnTo>
                <a:lnTo>
                  <a:pt x="2172" y="2785"/>
                </a:lnTo>
                <a:lnTo>
                  <a:pt x="2172" y="2784"/>
                </a:lnTo>
                <a:lnTo>
                  <a:pt x="2170" y="2784"/>
                </a:lnTo>
                <a:lnTo>
                  <a:pt x="2170" y="2782"/>
                </a:lnTo>
                <a:lnTo>
                  <a:pt x="2168" y="2782"/>
                </a:lnTo>
                <a:lnTo>
                  <a:pt x="2166" y="2782"/>
                </a:lnTo>
                <a:lnTo>
                  <a:pt x="2166" y="2780"/>
                </a:lnTo>
                <a:lnTo>
                  <a:pt x="2162" y="2780"/>
                </a:lnTo>
                <a:lnTo>
                  <a:pt x="2162" y="2778"/>
                </a:lnTo>
                <a:lnTo>
                  <a:pt x="2160" y="2778"/>
                </a:lnTo>
                <a:lnTo>
                  <a:pt x="2160" y="2776"/>
                </a:lnTo>
                <a:lnTo>
                  <a:pt x="2159" y="2776"/>
                </a:lnTo>
                <a:lnTo>
                  <a:pt x="2157" y="2776"/>
                </a:lnTo>
                <a:lnTo>
                  <a:pt x="2155" y="2776"/>
                </a:lnTo>
                <a:lnTo>
                  <a:pt x="2155" y="2778"/>
                </a:lnTo>
                <a:lnTo>
                  <a:pt x="2155" y="2780"/>
                </a:lnTo>
                <a:lnTo>
                  <a:pt x="2157" y="2782"/>
                </a:lnTo>
                <a:lnTo>
                  <a:pt x="2159" y="2785"/>
                </a:lnTo>
                <a:lnTo>
                  <a:pt x="2159" y="2784"/>
                </a:lnTo>
                <a:lnTo>
                  <a:pt x="2160" y="2784"/>
                </a:lnTo>
                <a:lnTo>
                  <a:pt x="2162" y="2784"/>
                </a:lnTo>
                <a:lnTo>
                  <a:pt x="2164" y="2782"/>
                </a:lnTo>
                <a:lnTo>
                  <a:pt x="2164" y="2784"/>
                </a:lnTo>
                <a:lnTo>
                  <a:pt x="2166" y="2784"/>
                </a:lnTo>
                <a:lnTo>
                  <a:pt x="2168" y="2785"/>
                </a:lnTo>
                <a:lnTo>
                  <a:pt x="2166" y="2785"/>
                </a:lnTo>
                <a:lnTo>
                  <a:pt x="2166" y="2787"/>
                </a:lnTo>
                <a:lnTo>
                  <a:pt x="2166" y="2789"/>
                </a:lnTo>
                <a:lnTo>
                  <a:pt x="2168" y="2791"/>
                </a:lnTo>
                <a:lnTo>
                  <a:pt x="2166" y="2791"/>
                </a:lnTo>
                <a:lnTo>
                  <a:pt x="2166" y="2793"/>
                </a:lnTo>
                <a:lnTo>
                  <a:pt x="2168" y="2793"/>
                </a:lnTo>
                <a:lnTo>
                  <a:pt x="2170" y="2797"/>
                </a:lnTo>
                <a:lnTo>
                  <a:pt x="2170" y="2799"/>
                </a:lnTo>
                <a:lnTo>
                  <a:pt x="2172" y="2799"/>
                </a:lnTo>
                <a:lnTo>
                  <a:pt x="2172" y="2801"/>
                </a:lnTo>
                <a:lnTo>
                  <a:pt x="2170" y="2801"/>
                </a:lnTo>
                <a:lnTo>
                  <a:pt x="2168" y="2801"/>
                </a:lnTo>
                <a:lnTo>
                  <a:pt x="2168" y="2799"/>
                </a:lnTo>
                <a:lnTo>
                  <a:pt x="2168" y="2797"/>
                </a:lnTo>
                <a:lnTo>
                  <a:pt x="2164" y="2797"/>
                </a:lnTo>
                <a:lnTo>
                  <a:pt x="2166" y="2799"/>
                </a:lnTo>
                <a:lnTo>
                  <a:pt x="2166" y="2801"/>
                </a:lnTo>
                <a:lnTo>
                  <a:pt x="2166" y="2803"/>
                </a:lnTo>
                <a:lnTo>
                  <a:pt x="2168" y="2805"/>
                </a:lnTo>
                <a:lnTo>
                  <a:pt x="2168" y="2809"/>
                </a:lnTo>
                <a:lnTo>
                  <a:pt x="2166" y="2807"/>
                </a:lnTo>
                <a:lnTo>
                  <a:pt x="2164" y="2805"/>
                </a:lnTo>
                <a:lnTo>
                  <a:pt x="2164" y="2803"/>
                </a:lnTo>
                <a:lnTo>
                  <a:pt x="2162" y="2801"/>
                </a:lnTo>
                <a:lnTo>
                  <a:pt x="2160" y="2801"/>
                </a:lnTo>
                <a:lnTo>
                  <a:pt x="2160" y="2799"/>
                </a:lnTo>
                <a:lnTo>
                  <a:pt x="2160" y="2797"/>
                </a:lnTo>
                <a:lnTo>
                  <a:pt x="2160" y="2795"/>
                </a:lnTo>
                <a:lnTo>
                  <a:pt x="2159" y="2793"/>
                </a:lnTo>
                <a:lnTo>
                  <a:pt x="2159" y="2791"/>
                </a:lnTo>
                <a:lnTo>
                  <a:pt x="2157" y="2789"/>
                </a:lnTo>
                <a:lnTo>
                  <a:pt x="2155" y="2787"/>
                </a:lnTo>
                <a:lnTo>
                  <a:pt x="2155" y="2785"/>
                </a:lnTo>
                <a:lnTo>
                  <a:pt x="2153" y="2785"/>
                </a:lnTo>
                <a:lnTo>
                  <a:pt x="2151" y="2784"/>
                </a:lnTo>
                <a:lnTo>
                  <a:pt x="2151" y="2785"/>
                </a:lnTo>
                <a:lnTo>
                  <a:pt x="2149" y="2785"/>
                </a:lnTo>
                <a:lnTo>
                  <a:pt x="2149" y="2787"/>
                </a:lnTo>
                <a:lnTo>
                  <a:pt x="2149" y="2789"/>
                </a:lnTo>
                <a:lnTo>
                  <a:pt x="2151" y="2789"/>
                </a:lnTo>
                <a:lnTo>
                  <a:pt x="2151" y="2791"/>
                </a:lnTo>
                <a:lnTo>
                  <a:pt x="2153" y="2789"/>
                </a:lnTo>
                <a:lnTo>
                  <a:pt x="2155" y="2791"/>
                </a:lnTo>
                <a:lnTo>
                  <a:pt x="2155" y="2793"/>
                </a:lnTo>
                <a:lnTo>
                  <a:pt x="2155" y="2795"/>
                </a:lnTo>
                <a:lnTo>
                  <a:pt x="2155" y="2797"/>
                </a:lnTo>
                <a:lnTo>
                  <a:pt x="2155" y="2799"/>
                </a:lnTo>
                <a:lnTo>
                  <a:pt x="2153" y="2799"/>
                </a:lnTo>
                <a:lnTo>
                  <a:pt x="2153" y="2801"/>
                </a:lnTo>
                <a:lnTo>
                  <a:pt x="2153" y="2799"/>
                </a:lnTo>
                <a:lnTo>
                  <a:pt x="2153" y="2797"/>
                </a:lnTo>
                <a:lnTo>
                  <a:pt x="2153" y="2793"/>
                </a:lnTo>
                <a:lnTo>
                  <a:pt x="2151" y="2793"/>
                </a:lnTo>
                <a:lnTo>
                  <a:pt x="2151" y="2795"/>
                </a:lnTo>
                <a:lnTo>
                  <a:pt x="2151" y="2797"/>
                </a:lnTo>
                <a:lnTo>
                  <a:pt x="2149" y="2799"/>
                </a:lnTo>
                <a:lnTo>
                  <a:pt x="2147" y="2795"/>
                </a:lnTo>
                <a:lnTo>
                  <a:pt x="2147" y="2793"/>
                </a:lnTo>
                <a:lnTo>
                  <a:pt x="2147" y="2791"/>
                </a:lnTo>
                <a:lnTo>
                  <a:pt x="2145" y="2791"/>
                </a:lnTo>
                <a:lnTo>
                  <a:pt x="2145" y="2793"/>
                </a:lnTo>
                <a:lnTo>
                  <a:pt x="2145" y="2795"/>
                </a:lnTo>
                <a:lnTo>
                  <a:pt x="2145" y="2797"/>
                </a:lnTo>
                <a:lnTo>
                  <a:pt x="2143" y="2799"/>
                </a:lnTo>
                <a:lnTo>
                  <a:pt x="2141" y="2799"/>
                </a:lnTo>
                <a:lnTo>
                  <a:pt x="2141" y="2797"/>
                </a:lnTo>
                <a:lnTo>
                  <a:pt x="2139" y="2795"/>
                </a:lnTo>
                <a:lnTo>
                  <a:pt x="2139" y="2793"/>
                </a:lnTo>
                <a:lnTo>
                  <a:pt x="2139" y="2791"/>
                </a:lnTo>
                <a:lnTo>
                  <a:pt x="2139" y="2789"/>
                </a:lnTo>
                <a:lnTo>
                  <a:pt x="2137" y="2789"/>
                </a:lnTo>
                <a:lnTo>
                  <a:pt x="2137" y="2791"/>
                </a:lnTo>
                <a:lnTo>
                  <a:pt x="2136" y="2791"/>
                </a:lnTo>
                <a:lnTo>
                  <a:pt x="2136" y="2793"/>
                </a:lnTo>
                <a:lnTo>
                  <a:pt x="2137" y="2795"/>
                </a:lnTo>
                <a:lnTo>
                  <a:pt x="2136" y="2797"/>
                </a:lnTo>
                <a:lnTo>
                  <a:pt x="2136" y="2799"/>
                </a:lnTo>
                <a:lnTo>
                  <a:pt x="2137" y="2801"/>
                </a:lnTo>
                <a:lnTo>
                  <a:pt x="2139" y="2805"/>
                </a:lnTo>
                <a:lnTo>
                  <a:pt x="2141" y="2807"/>
                </a:lnTo>
                <a:lnTo>
                  <a:pt x="2141" y="2809"/>
                </a:lnTo>
                <a:lnTo>
                  <a:pt x="2143" y="2807"/>
                </a:lnTo>
                <a:lnTo>
                  <a:pt x="2143" y="2810"/>
                </a:lnTo>
                <a:lnTo>
                  <a:pt x="2141" y="2810"/>
                </a:lnTo>
                <a:lnTo>
                  <a:pt x="2141" y="2812"/>
                </a:lnTo>
                <a:lnTo>
                  <a:pt x="2143" y="2812"/>
                </a:lnTo>
                <a:lnTo>
                  <a:pt x="2143" y="2814"/>
                </a:lnTo>
                <a:lnTo>
                  <a:pt x="2145" y="2816"/>
                </a:lnTo>
                <a:lnTo>
                  <a:pt x="2145" y="2818"/>
                </a:lnTo>
                <a:lnTo>
                  <a:pt x="2147" y="2818"/>
                </a:lnTo>
                <a:lnTo>
                  <a:pt x="2147" y="2820"/>
                </a:lnTo>
                <a:lnTo>
                  <a:pt x="2147" y="2822"/>
                </a:lnTo>
                <a:lnTo>
                  <a:pt x="2149" y="2824"/>
                </a:lnTo>
                <a:lnTo>
                  <a:pt x="2149" y="2826"/>
                </a:lnTo>
                <a:lnTo>
                  <a:pt x="2147" y="2824"/>
                </a:lnTo>
                <a:lnTo>
                  <a:pt x="2145" y="2822"/>
                </a:lnTo>
                <a:lnTo>
                  <a:pt x="2143" y="2824"/>
                </a:lnTo>
                <a:lnTo>
                  <a:pt x="2145" y="2826"/>
                </a:lnTo>
                <a:lnTo>
                  <a:pt x="2145" y="2830"/>
                </a:lnTo>
                <a:lnTo>
                  <a:pt x="2143" y="2832"/>
                </a:lnTo>
                <a:lnTo>
                  <a:pt x="2143" y="2830"/>
                </a:lnTo>
                <a:lnTo>
                  <a:pt x="2143" y="2828"/>
                </a:lnTo>
                <a:lnTo>
                  <a:pt x="2141" y="2826"/>
                </a:lnTo>
                <a:lnTo>
                  <a:pt x="2139" y="2826"/>
                </a:lnTo>
                <a:lnTo>
                  <a:pt x="2137" y="2826"/>
                </a:lnTo>
                <a:lnTo>
                  <a:pt x="2137" y="2824"/>
                </a:lnTo>
                <a:lnTo>
                  <a:pt x="2137" y="2822"/>
                </a:lnTo>
                <a:lnTo>
                  <a:pt x="2137" y="2820"/>
                </a:lnTo>
                <a:lnTo>
                  <a:pt x="2137" y="2818"/>
                </a:lnTo>
                <a:lnTo>
                  <a:pt x="2136" y="2818"/>
                </a:lnTo>
                <a:lnTo>
                  <a:pt x="2136" y="2816"/>
                </a:lnTo>
                <a:lnTo>
                  <a:pt x="2134" y="2816"/>
                </a:lnTo>
                <a:lnTo>
                  <a:pt x="2134" y="2814"/>
                </a:lnTo>
                <a:lnTo>
                  <a:pt x="2134" y="2812"/>
                </a:lnTo>
                <a:lnTo>
                  <a:pt x="2134" y="2810"/>
                </a:lnTo>
                <a:lnTo>
                  <a:pt x="2136" y="2809"/>
                </a:lnTo>
                <a:lnTo>
                  <a:pt x="2134" y="2807"/>
                </a:lnTo>
                <a:lnTo>
                  <a:pt x="2136" y="2803"/>
                </a:lnTo>
                <a:lnTo>
                  <a:pt x="2134" y="2801"/>
                </a:lnTo>
                <a:lnTo>
                  <a:pt x="2134" y="2797"/>
                </a:lnTo>
                <a:lnTo>
                  <a:pt x="2134" y="2795"/>
                </a:lnTo>
                <a:lnTo>
                  <a:pt x="2132" y="2793"/>
                </a:lnTo>
                <a:lnTo>
                  <a:pt x="2130" y="2791"/>
                </a:lnTo>
                <a:lnTo>
                  <a:pt x="2130" y="2793"/>
                </a:lnTo>
                <a:lnTo>
                  <a:pt x="2130" y="2795"/>
                </a:lnTo>
                <a:lnTo>
                  <a:pt x="2130" y="2797"/>
                </a:lnTo>
                <a:lnTo>
                  <a:pt x="2130" y="2799"/>
                </a:lnTo>
                <a:lnTo>
                  <a:pt x="2132" y="2801"/>
                </a:lnTo>
                <a:lnTo>
                  <a:pt x="2132" y="2803"/>
                </a:lnTo>
                <a:lnTo>
                  <a:pt x="2134" y="2803"/>
                </a:lnTo>
                <a:lnTo>
                  <a:pt x="2132" y="2803"/>
                </a:lnTo>
                <a:lnTo>
                  <a:pt x="2132" y="2805"/>
                </a:lnTo>
                <a:lnTo>
                  <a:pt x="2132" y="2807"/>
                </a:lnTo>
                <a:lnTo>
                  <a:pt x="2132" y="2809"/>
                </a:lnTo>
                <a:lnTo>
                  <a:pt x="2132" y="2810"/>
                </a:lnTo>
                <a:lnTo>
                  <a:pt x="2132" y="2812"/>
                </a:lnTo>
                <a:lnTo>
                  <a:pt x="2130" y="2814"/>
                </a:lnTo>
                <a:lnTo>
                  <a:pt x="2130" y="2816"/>
                </a:lnTo>
                <a:lnTo>
                  <a:pt x="2132" y="2818"/>
                </a:lnTo>
                <a:lnTo>
                  <a:pt x="2130" y="2820"/>
                </a:lnTo>
                <a:lnTo>
                  <a:pt x="2130" y="2822"/>
                </a:lnTo>
                <a:lnTo>
                  <a:pt x="2132" y="2822"/>
                </a:lnTo>
                <a:lnTo>
                  <a:pt x="2132" y="2824"/>
                </a:lnTo>
                <a:lnTo>
                  <a:pt x="2134" y="2824"/>
                </a:lnTo>
                <a:lnTo>
                  <a:pt x="2132" y="2824"/>
                </a:lnTo>
                <a:lnTo>
                  <a:pt x="2132" y="2826"/>
                </a:lnTo>
                <a:lnTo>
                  <a:pt x="2132" y="2828"/>
                </a:lnTo>
                <a:lnTo>
                  <a:pt x="2134" y="2830"/>
                </a:lnTo>
                <a:lnTo>
                  <a:pt x="2134" y="2832"/>
                </a:lnTo>
                <a:lnTo>
                  <a:pt x="2132" y="2832"/>
                </a:lnTo>
                <a:lnTo>
                  <a:pt x="2132" y="2833"/>
                </a:lnTo>
                <a:lnTo>
                  <a:pt x="2130" y="2832"/>
                </a:lnTo>
                <a:lnTo>
                  <a:pt x="2130" y="2833"/>
                </a:lnTo>
                <a:lnTo>
                  <a:pt x="2128" y="2835"/>
                </a:lnTo>
                <a:lnTo>
                  <a:pt x="2126" y="2837"/>
                </a:lnTo>
                <a:lnTo>
                  <a:pt x="2124" y="2837"/>
                </a:lnTo>
                <a:lnTo>
                  <a:pt x="2122" y="2837"/>
                </a:lnTo>
                <a:lnTo>
                  <a:pt x="2122" y="2839"/>
                </a:lnTo>
                <a:lnTo>
                  <a:pt x="2120" y="2837"/>
                </a:lnTo>
                <a:lnTo>
                  <a:pt x="2120" y="2839"/>
                </a:lnTo>
                <a:lnTo>
                  <a:pt x="2122" y="2841"/>
                </a:lnTo>
                <a:lnTo>
                  <a:pt x="2122" y="2843"/>
                </a:lnTo>
                <a:lnTo>
                  <a:pt x="2120" y="2843"/>
                </a:lnTo>
                <a:lnTo>
                  <a:pt x="2118" y="2843"/>
                </a:lnTo>
                <a:lnTo>
                  <a:pt x="2116" y="2845"/>
                </a:lnTo>
                <a:lnTo>
                  <a:pt x="2118" y="2845"/>
                </a:lnTo>
                <a:lnTo>
                  <a:pt x="2118" y="2847"/>
                </a:lnTo>
                <a:lnTo>
                  <a:pt x="2120" y="2845"/>
                </a:lnTo>
                <a:lnTo>
                  <a:pt x="2122" y="2847"/>
                </a:lnTo>
                <a:lnTo>
                  <a:pt x="2124" y="2847"/>
                </a:lnTo>
                <a:lnTo>
                  <a:pt x="2126" y="2847"/>
                </a:lnTo>
                <a:lnTo>
                  <a:pt x="2124" y="2849"/>
                </a:lnTo>
                <a:lnTo>
                  <a:pt x="2126" y="2849"/>
                </a:lnTo>
                <a:lnTo>
                  <a:pt x="2124" y="2849"/>
                </a:lnTo>
                <a:lnTo>
                  <a:pt x="2124" y="2851"/>
                </a:lnTo>
                <a:lnTo>
                  <a:pt x="2122" y="2853"/>
                </a:lnTo>
                <a:lnTo>
                  <a:pt x="2120" y="2855"/>
                </a:lnTo>
                <a:lnTo>
                  <a:pt x="2120" y="2853"/>
                </a:lnTo>
                <a:lnTo>
                  <a:pt x="2118" y="2853"/>
                </a:lnTo>
                <a:lnTo>
                  <a:pt x="2118" y="2855"/>
                </a:lnTo>
                <a:lnTo>
                  <a:pt x="2118" y="2857"/>
                </a:lnTo>
                <a:lnTo>
                  <a:pt x="2120" y="2857"/>
                </a:lnTo>
                <a:lnTo>
                  <a:pt x="2118" y="2858"/>
                </a:lnTo>
                <a:lnTo>
                  <a:pt x="2118" y="2860"/>
                </a:lnTo>
                <a:lnTo>
                  <a:pt x="2118" y="2862"/>
                </a:lnTo>
                <a:lnTo>
                  <a:pt x="2118" y="2864"/>
                </a:lnTo>
                <a:lnTo>
                  <a:pt x="2116" y="2866"/>
                </a:lnTo>
                <a:lnTo>
                  <a:pt x="2116" y="2868"/>
                </a:lnTo>
                <a:lnTo>
                  <a:pt x="2116" y="2866"/>
                </a:lnTo>
                <a:lnTo>
                  <a:pt x="2114" y="2866"/>
                </a:lnTo>
                <a:lnTo>
                  <a:pt x="2114" y="2868"/>
                </a:lnTo>
                <a:lnTo>
                  <a:pt x="2116" y="2870"/>
                </a:lnTo>
                <a:lnTo>
                  <a:pt x="2116" y="2872"/>
                </a:lnTo>
                <a:lnTo>
                  <a:pt x="2114" y="2874"/>
                </a:lnTo>
                <a:lnTo>
                  <a:pt x="2112" y="2874"/>
                </a:lnTo>
                <a:lnTo>
                  <a:pt x="2111" y="2874"/>
                </a:lnTo>
                <a:lnTo>
                  <a:pt x="2111" y="2872"/>
                </a:lnTo>
                <a:lnTo>
                  <a:pt x="2112" y="2872"/>
                </a:lnTo>
                <a:lnTo>
                  <a:pt x="2112" y="2870"/>
                </a:lnTo>
                <a:lnTo>
                  <a:pt x="2112" y="2868"/>
                </a:lnTo>
                <a:lnTo>
                  <a:pt x="2111" y="2868"/>
                </a:lnTo>
                <a:lnTo>
                  <a:pt x="2111" y="2866"/>
                </a:lnTo>
                <a:lnTo>
                  <a:pt x="2109" y="2866"/>
                </a:lnTo>
                <a:lnTo>
                  <a:pt x="2107" y="2866"/>
                </a:lnTo>
                <a:lnTo>
                  <a:pt x="2105" y="2866"/>
                </a:lnTo>
                <a:lnTo>
                  <a:pt x="2105" y="2864"/>
                </a:lnTo>
                <a:lnTo>
                  <a:pt x="2103" y="2862"/>
                </a:lnTo>
                <a:lnTo>
                  <a:pt x="2105" y="2860"/>
                </a:lnTo>
                <a:lnTo>
                  <a:pt x="2103" y="2860"/>
                </a:lnTo>
                <a:lnTo>
                  <a:pt x="2101" y="2860"/>
                </a:lnTo>
                <a:lnTo>
                  <a:pt x="2101" y="2862"/>
                </a:lnTo>
                <a:lnTo>
                  <a:pt x="2099" y="2862"/>
                </a:lnTo>
                <a:lnTo>
                  <a:pt x="2097" y="2862"/>
                </a:lnTo>
                <a:lnTo>
                  <a:pt x="2097" y="2864"/>
                </a:lnTo>
                <a:lnTo>
                  <a:pt x="2095" y="2864"/>
                </a:lnTo>
                <a:lnTo>
                  <a:pt x="2095" y="2862"/>
                </a:lnTo>
                <a:lnTo>
                  <a:pt x="2093" y="2862"/>
                </a:lnTo>
                <a:lnTo>
                  <a:pt x="2091" y="2864"/>
                </a:lnTo>
                <a:lnTo>
                  <a:pt x="2091" y="2862"/>
                </a:lnTo>
                <a:lnTo>
                  <a:pt x="2091" y="2860"/>
                </a:lnTo>
                <a:lnTo>
                  <a:pt x="2088" y="2860"/>
                </a:lnTo>
                <a:lnTo>
                  <a:pt x="2086" y="2860"/>
                </a:lnTo>
                <a:lnTo>
                  <a:pt x="2088" y="2862"/>
                </a:lnTo>
                <a:lnTo>
                  <a:pt x="2089" y="2862"/>
                </a:lnTo>
                <a:lnTo>
                  <a:pt x="2089" y="2864"/>
                </a:lnTo>
                <a:lnTo>
                  <a:pt x="2088" y="2866"/>
                </a:lnTo>
                <a:lnTo>
                  <a:pt x="2086" y="2868"/>
                </a:lnTo>
                <a:lnTo>
                  <a:pt x="2086" y="2870"/>
                </a:lnTo>
                <a:lnTo>
                  <a:pt x="2084" y="2870"/>
                </a:lnTo>
                <a:lnTo>
                  <a:pt x="2084" y="2872"/>
                </a:lnTo>
                <a:lnTo>
                  <a:pt x="2086" y="2872"/>
                </a:lnTo>
                <a:lnTo>
                  <a:pt x="2088" y="2870"/>
                </a:lnTo>
                <a:lnTo>
                  <a:pt x="2089" y="2870"/>
                </a:lnTo>
                <a:lnTo>
                  <a:pt x="2089" y="2872"/>
                </a:lnTo>
                <a:lnTo>
                  <a:pt x="2088" y="2874"/>
                </a:lnTo>
                <a:lnTo>
                  <a:pt x="2086" y="2874"/>
                </a:lnTo>
                <a:lnTo>
                  <a:pt x="2086" y="2876"/>
                </a:lnTo>
                <a:lnTo>
                  <a:pt x="2086" y="2878"/>
                </a:lnTo>
                <a:lnTo>
                  <a:pt x="2084" y="2880"/>
                </a:lnTo>
                <a:lnTo>
                  <a:pt x="2082" y="2880"/>
                </a:lnTo>
                <a:lnTo>
                  <a:pt x="2082" y="2878"/>
                </a:lnTo>
                <a:lnTo>
                  <a:pt x="2080" y="2878"/>
                </a:lnTo>
                <a:lnTo>
                  <a:pt x="2078" y="2878"/>
                </a:lnTo>
                <a:lnTo>
                  <a:pt x="2076" y="2878"/>
                </a:lnTo>
                <a:lnTo>
                  <a:pt x="2076" y="2876"/>
                </a:lnTo>
                <a:lnTo>
                  <a:pt x="2076" y="2874"/>
                </a:lnTo>
                <a:lnTo>
                  <a:pt x="2076" y="2870"/>
                </a:lnTo>
                <a:lnTo>
                  <a:pt x="2074" y="2870"/>
                </a:lnTo>
                <a:lnTo>
                  <a:pt x="2074" y="2868"/>
                </a:lnTo>
                <a:lnTo>
                  <a:pt x="2074" y="2866"/>
                </a:lnTo>
                <a:lnTo>
                  <a:pt x="2074" y="2864"/>
                </a:lnTo>
                <a:lnTo>
                  <a:pt x="2072" y="2864"/>
                </a:lnTo>
                <a:lnTo>
                  <a:pt x="2072" y="2866"/>
                </a:lnTo>
                <a:lnTo>
                  <a:pt x="2072" y="2868"/>
                </a:lnTo>
                <a:lnTo>
                  <a:pt x="2072" y="2870"/>
                </a:lnTo>
                <a:lnTo>
                  <a:pt x="2070" y="2872"/>
                </a:lnTo>
                <a:lnTo>
                  <a:pt x="2072" y="2874"/>
                </a:lnTo>
                <a:lnTo>
                  <a:pt x="2072" y="2876"/>
                </a:lnTo>
                <a:lnTo>
                  <a:pt x="2070" y="2880"/>
                </a:lnTo>
                <a:lnTo>
                  <a:pt x="2068" y="2880"/>
                </a:lnTo>
                <a:lnTo>
                  <a:pt x="2068" y="2881"/>
                </a:lnTo>
                <a:lnTo>
                  <a:pt x="2066" y="2880"/>
                </a:lnTo>
                <a:lnTo>
                  <a:pt x="2064" y="2883"/>
                </a:lnTo>
                <a:lnTo>
                  <a:pt x="2064" y="2885"/>
                </a:lnTo>
                <a:lnTo>
                  <a:pt x="2066" y="2885"/>
                </a:lnTo>
                <a:lnTo>
                  <a:pt x="2066" y="2887"/>
                </a:lnTo>
                <a:lnTo>
                  <a:pt x="2066" y="2889"/>
                </a:lnTo>
                <a:lnTo>
                  <a:pt x="2064" y="2889"/>
                </a:lnTo>
                <a:lnTo>
                  <a:pt x="2063" y="2889"/>
                </a:lnTo>
                <a:lnTo>
                  <a:pt x="2063" y="2887"/>
                </a:lnTo>
                <a:lnTo>
                  <a:pt x="2061" y="2885"/>
                </a:lnTo>
                <a:lnTo>
                  <a:pt x="2061" y="2887"/>
                </a:lnTo>
                <a:lnTo>
                  <a:pt x="2059" y="2885"/>
                </a:lnTo>
                <a:lnTo>
                  <a:pt x="2059" y="2883"/>
                </a:lnTo>
                <a:lnTo>
                  <a:pt x="2059" y="2881"/>
                </a:lnTo>
                <a:lnTo>
                  <a:pt x="2061" y="2880"/>
                </a:lnTo>
                <a:lnTo>
                  <a:pt x="2063" y="2878"/>
                </a:lnTo>
                <a:lnTo>
                  <a:pt x="2063" y="2876"/>
                </a:lnTo>
                <a:lnTo>
                  <a:pt x="2061" y="2876"/>
                </a:lnTo>
                <a:lnTo>
                  <a:pt x="2061" y="2874"/>
                </a:lnTo>
                <a:lnTo>
                  <a:pt x="2059" y="2874"/>
                </a:lnTo>
                <a:lnTo>
                  <a:pt x="2057" y="2872"/>
                </a:lnTo>
                <a:lnTo>
                  <a:pt x="2059" y="2872"/>
                </a:lnTo>
                <a:lnTo>
                  <a:pt x="2061" y="2870"/>
                </a:lnTo>
                <a:lnTo>
                  <a:pt x="2061" y="2868"/>
                </a:lnTo>
                <a:lnTo>
                  <a:pt x="2063" y="2868"/>
                </a:lnTo>
                <a:lnTo>
                  <a:pt x="2063" y="2866"/>
                </a:lnTo>
                <a:lnTo>
                  <a:pt x="2063" y="2864"/>
                </a:lnTo>
                <a:lnTo>
                  <a:pt x="2063" y="2862"/>
                </a:lnTo>
                <a:lnTo>
                  <a:pt x="2061" y="2864"/>
                </a:lnTo>
                <a:lnTo>
                  <a:pt x="2059" y="2864"/>
                </a:lnTo>
                <a:lnTo>
                  <a:pt x="2059" y="2862"/>
                </a:lnTo>
                <a:lnTo>
                  <a:pt x="2057" y="2864"/>
                </a:lnTo>
                <a:lnTo>
                  <a:pt x="2057" y="2866"/>
                </a:lnTo>
                <a:lnTo>
                  <a:pt x="2059" y="2866"/>
                </a:lnTo>
                <a:lnTo>
                  <a:pt x="2057" y="2866"/>
                </a:lnTo>
                <a:lnTo>
                  <a:pt x="2057" y="2868"/>
                </a:lnTo>
                <a:lnTo>
                  <a:pt x="2057" y="2870"/>
                </a:lnTo>
                <a:lnTo>
                  <a:pt x="2055" y="2870"/>
                </a:lnTo>
                <a:lnTo>
                  <a:pt x="2053" y="2872"/>
                </a:lnTo>
                <a:lnTo>
                  <a:pt x="2053" y="2870"/>
                </a:lnTo>
                <a:lnTo>
                  <a:pt x="2051" y="2870"/>
                </a:lnTo>
                <a:lnTo>
                  <a:pt x="2049" y="2872"/>
                </a:lnTo>
                <a:lnTo>
                  <a:pt x="2047" y="2872"/>
                </a:lnTo>
                <a:lnTo>
                  <a:pt x="2047" y="2874"/>
                </a:lnTo>
                <a:lnTo>
                  <a:pt x="2045" y="2874"/>
                </a:lnTo>
                <a:lnTo>
                  <a:pt x="2047" y="2872"/>
                </a:lnTo>
                <a:lnTo>
                  <a:pt x="2045" y="2872"/>
                </a:lnTo>
                <a:lnTo>
                  <a:pt x="2043" y="2874"/>
                </a:lnTo>
                <a:lnTo>
                  <a:pt x="2043" y="2876"/>
                </a:lnTo>
                <a:lnTo>
                  <a:pt x="2041" y="2876"/>
                </a:lnTo>
                <a:lnTo>
                  <a:pt x="2041" y="2878"/>
                </a:lnTo>
                <a:lnTo>
                  <a:pt x="2040" y="2880"/>
                </a:lnTo>
                <a:lnTo>
                  <a:pt x="2038" y="2878"/>
                </a:lnTo>
                <a:lnTo>
                  <a:pt x="2038" y="2876"/>
                </a:lnTo>
                <a:lnTo>
                  <a:pt x="2038" y="2874"/>
                </a:lnTo>
                <a:lnTo>
                  <a:pt x="2038" y="2872"/>
                </a:lnTo>
                <a:lnTo>
                  <a:pt x="2038" y="2870"/>
                </a:lnTo>
                <a:lnTo>
                  <a:pt x="2040" y="2868"/>
                </a:lnTo>
                <a:lnTo>
                  <a:pt x="2038" y="2866"/>
                </a:lnTo>
                <a:lnTo>
                  <a:pt x="2040" y="2864"/>
                </a:lnTo>
                <a:lnTo>
                  <a:pt x="2040" y="2862"/>
                </a:lnTo>
                <a:lnTo>
                  <a:pt x="2040" y="2860"/>
                </a:lnTo>
                <a:lnTo>
                  <a:pt x="2040" y="2858"/>
                </a:lnTo>
                <a:lnTo>
                  <a:pt x="2041" y="2857"/>
                </a:lnTo>
                <a:lnTo>
                  <a:pt x="2040" y="2857"/>
                </a:lnTo>
                <a:lnTo>
                  <a:pt x="2038" y="2857"/>
                </a:lnTo>
                <a:lnTo>
                  <a:pt x="2038" y="2858"/>
                </a:lnTo>
                <a:lnTo>
                  <a:pt x="2036" y="2860"/>
                </a:lnTo>
                <a:lnTo>
                  <a:pt x="2038" y="2862"/>
                </a:lnTo>
                <a:lnTo>
                  <a:pt x="2036" y="2862"/>
                </a:lnTo>
                <a:lnTo>
                  <a:pt x="2034" y="2864"/>
                </a:lnTo>
                <a:lnTo>
                  <a:pt x="2032" y="2864"/>
                </a:lnTo>
                <a:lnTo>
                  <a:pt x="2030" y="2862"/>
                </a:lnTo>
                <a:lnTo>
                  <a:pt x="2030" y="2864"/>
                </a:lnTo>
                <a:lnTo>
                  <a:pt x="2030" y="2866"/>
                </a:lnTo>
                <a:lnTo>
                  <a:pt x="2028" y="2864"/>
                </a:lnTo>
                <a:lnTo>
                  <a:pt x="2026" y="2864"/>
                </a:lnTo>
                <a:lnTo>
                  <a:pt x="2026" y="2862"/>
                </a:lnTo>
                <a:lnTo>
                  <a:pt x="2024" y="2862"/>
                </a:lnTo>
                <a:lnTo>
                  <a:pt x="2024" y="2860"/>
                </a:lnTo>
                <a:lnTo>
                  <a:pt x="2026" y="2860"/>
                </a:lnTo>
                <a:lnTo>
                  <a:pt x="2026" y="2858"/>
                </a:lnTo>
                <a:lnTo>
                  <a:pt x="2026" y="2857"/>
                </a:lnTo>
                <a:lnTo>
                  <a:pt x="2024" y="2858"/>
                </a:lnTo>
                <a:lnTo>
                  <a:pt x="2022" y="2858"/>
                </a:lnTo>
                <a:lnTo>
                  <a:pt x="2020" y="2860"/>
                </a:lnTo>
                <a:lnTo>
                  <a:pt x="2020" y="2862"/>
                </a:lnTo>
                <a:lnTo>
                  <a:pt x="2022" y="2862"/>
                </a:lnTo>
                <a:lnTo>
                  <a:pt x="2022" y="2864"/>
                </a:lnTo>
                <a:lnTo>
                  <a:pt x="2022" y="2866"/>
                </a:lnTo>
                <a:lnTo>
                  <a:pt x="2020" y="2868"/>
                </a:lnTo>
                <a:lnTo>
                  <a:pt x="2020" y="2872"/>
                </a:lnTo>
                <a:lnTo>
                  <a:pt x="2018" y="2872"/>
                </a:lnTo>
                <a:lnTo>
                  <a:pt x="2018" y="2874"/>
                </a:lnTo>
                <a:lnTo>
                  <a:pt x="2016" y="2874"/>
                </a:lnTo>
                <a:lnTo>
                  <a:pt x="2015" y="2874"/>
                </a:lnTo>
                <a:lnTo>
                  <a:pt x="2013" y="2874"/>
                </a:lnTo>
                <a:lnTo>
                  <a:pt x="2011" y="2874"/>
                </a:lnTo>
                <a:lnTo>
                  <a:pt x="2009" y="2874"/>
                </a:lnTo>
                <a:lnTo>
                  <a:pt x="2007" y="2874"/>
                </a:lnTo>
                <a:lnTo>
                  <a:pt x="2005" y="2872"/>
                </a:lnTo>
                <a:lnTo>
                  <a:pt x="2003" y="2874"/>
                </a:lnTo>
                <a:lnTo>
                  <a:pt x="2001" y="2874"/>
                </a:lnTo>
                <a:lnTo>
                  <a:pt x="2001" y="2876"/>
                </a:lnTo>
                <a:lnTo>
                  <a:pt x="1999" y="2876"/>
                </a:lnTo>
                <a:lnTo>
                  <a:pt x="1997" y="2876"/>
                </a:lnTo>
                <a:lnTo>
                  <a:pt x="1997" y="2878"/>
                </a:lnTo>
                <a:lnTo>
                  <a:pt x="1995" y="2878"/>
                </a:lnTo>
                <a:lnTo>
                  <a:pt x="1993" y="2876"/>
                </a:lnTo>
                <a:lnTo>
                  <a:pt x="1992" y="2874"/>
                </a:lnTo>
                <a:lnTo>
                  <a:pt x="1990" y="2874"/>
                </a:lnTo>
                <a:lnTo>
                  <a:pt x="1990" y="2872"/>
                </a:lnTo>
                <a:lnTo>
                  <a:pt x="1990" y="2870"/>
                </a:lnTo>
                <a:lnTo>
                  <a:pt x="1988" y="2870"/>
                </a:lnTo>
                <a:lnTo>
                  <a:pt x="1986" y="2868"/>
                </a:lnTo>
                <a:lnTo>
                  <a:pt x="1988" y="2866"/>
                </a:lnTo>
                <a:lnTo>
                  <a:pt x="1986" y="2864"/>
                </a:lnTo>
                <a:lnTo>
                  <a:pt x="1986" y="2866"/>
                </a:lnTo>
                <a:lnTo>
                  <a:pt x="1984" y="2866"/>
                </a:lnTo>
                <a:lnTo>
                  <a:pt x="1982" y="2866"/>
                </a:lnTo>
                <a:lnTo>
                  <a:pt x="1982" y="2864"/>
                </a:lnTo>
                <a:lnTo>
                  <a:pt x="1984" y="2862"/>
                </a:lnTo>
                <a:lnTo>
                  <a:pt x="1984" y="2860"/>
                </a:lnTo>
                <a:lnTo>
                  <a:pt x="1986" y="2858"/>
                </a:lnTo>
                <a:lnTo>
                  <a:pt x="1984" y="2857"/>
                </a:lnTo>
                <a:lnTo>
                  <a:pt x="1982" y="2858"/>
                </a:lnTo>
                <a:lnTo>
                  <a:pt x="1982" y="2860"/>
                </a:lnTo>
                <a:lnTo>
                  <a:pt x="1980" y="2860"/>
                </a:lnTo>
                <a:lnTo>
                  <a:pt x="1978" y="2860"/>
                </a:lnTo>
                <a:lnTo>
                  <a:pt x="1976" y="2858"/>
                </a:lnTo>
                <a:lnTo>
                  <a:pt x="1974" y="2858"/>
                </a:lnTo>
                <a:lnTo>
                  <a:pt x="1972" y="2855"/>
                </a:lnTo>
                <a:lnTo>
                  <a:pt x="1970" y="2855"/>
                </a:lnTo>
                <a:lnTo>
                  <a:pt x="1968" y="2853"/>
                </a:lnTo>
                <a:lnTo>
                  <a:pt x="1968" y="2851"/>
                </a:lnTo>
                <a:lnTo>
                  <a:pt x="1967" y="2849"/>
                </a:lnTo>
                <a:lnTo>
                  <a:pt x="1965" y="2849"/>
                </a:lnTo>
                <a:lnTo>
                  <a:pt x="1965" y="2847"/>
                </a:lnTo>
                <a:lnTo>
                  <a:pt x="1963" y="2847"/>
                </a:lnTo>
                <a:lnTo>
                  <a:pt x="1963" y="2845"/>
                </a:lnTo>
                <a:lnTo>
                  <a:pt x="1961" y="2845"/>
                </a:lnTo>
                <a:lnTo>
                  <a:pt x="1959" y="2843"/>
                </a:lnTo>
                <a:lnTo>
                  <a:pt x="1957" y="2843"/>
                </a:lnTo>
                <a:lnTo>
                  <a:pt x="1957" y="2841"/>
                </a:lnTo>
                <a:lnTo>
                  <a:pt x="1957" y="2839"/>
                </a:lnTo>
                <a:lnTo>
                  <a:pt x="1959" y="2839"/>
                </a:lnTo>
                <a:lnTo>
                  <a:pt x="1959" y="2837"/>
                </a:lnTo>
                <a:lnTo>
                  <a:pt x="1961" y="2837"/>
                </a:lnTo>
                <a:lnTo>
                  <a:pt x="1961" y="2835"/>
                </a:lnTo>
                <a:lnTo>
                  <a:pt x="1961" y="2832"/>
                </a:lnTo>
                <a:lnTo>
                  <a:pt x="1963" y="2830"/>
                </a:lnTo>
                <a:lnTo>
                  <a:pt x="1965" y="2830"/>
                </a:lnTo>
                <a:lnTo>
                  <a:pt x="1967" y="2830"/>
                </a:lnTo>
                <a:lnTo>
                  <a:pt x="1968" y="2828"/>
                </a:lnTo>
                <a:lnTo>
                  <a:pt x="1970" y="2826"/>
                </a:lnTo>
                <a:lnTo>
                  <a:pt x="1970" y="2824"/>
                </a:lnTo>
                <a:lnTo>
                  <a:pt x="1972" y="2822"/>
                </a:lnTo>
                <a:lnTo>
                  <a:pt x="1972" y="2818"/>
                </a:lnTo>
                <a:lnTo>
                  <a:pt x="1974" y="2818"/>
                </a:lnTo>
                <a:lnTo>
                  <a:pt x="1976" y="2818"/>
                </a:lnTo>
                <a:lnTo>
                  <a:pt x="1978" y="2816"/>
                </a:lnTo>
                <a:lnTo>
                  <a:pt x="1978" y="2812"/>
                </a:lnTo>
                <a:lnTo>
                  <a:pt x="1980" y="2810"/>
                </a:lnTo>
                <a:lnTo>
                  <a:pt x="1982" y="2810"/>
                </a:lnTo>
                <a:lnTo>
                  <a:pt x="1984" y="2810"/>
                </a:lnTo>
                <a:lnTo>
                  <a:pt x="1986" y="2812"/>
                </a:lnTo>
                <a:lnTo>
                  <a:pt x="1988" y="2812"/>
                </a:lnTo>
                <a:lnTo>
                  <a:pt x="1990" y="2814"/>
                </a:lnTo>
                <a:lnTo>
                  <a:pt x="1988" y="2814"/>
                </a:lnTo>
                <a:lnTo>
                  <a:pt x="1986" y="2816"/>
                </a:lnTo>
                <a:lnTo>
                  <a:pt x="1984" y="2816"/>
                </a:lnTo>
                <a:lnTo>
                  <a:pt x="1986" y="2818"/>
                </a:lnTo>
                <a:lnTo>
                  <a:pt x="1988" y="2816"/>
                </a:lnTo>
                <a:lnTo>
                  <a:pt x="1990" y="2818"/>
                </a:lnTo>
                <a:lnTo>
                  <a:pt x="1992" y="2816"/>
                </a:lnTo>
                <a:lnTo>
                  <a:pt x="1992" y="2814"/>
                </a:lnTo>
                <a:lnTo>
                  <a:pt x="1993" y="2814"/>
                </a:lnTo>
                <a:lnTo>
                  <a:pt x="1995" y="2814"/>
                </a:lnTo>
                <a:lnTo>
                  <a:pt x="1993" y="2816"/>
                </a:lnTo>
                <a:lnTo>
                  <a:pt x="1995" y="2816"/>
                </a:lnTo>
                <a:lnTo>
                  <a:pt x="1997" y="2814"/>
                </a:lnTo>
                <a:lnTo>
                  <a:pt x="1997" y="2812"/>
                </a:lnTo>
                <a:lnTo>
                  <a:pt x="1999" y="2812"/>
                </a:lnTo>
                <a:lnTo>
                  <a:pt x="2001" y="2816"/>
                </a:lnTo>
                <a:lnTo>
                  <a:pt x="1999" y="2818"/>
                </a:lnTo>
                <a:lnTo>
                  <a:pt x="1999" y="2820"/>
                </a:lnTo>
                <a:lnTo>
                  <a:pt x="1997" y="2820"/>
                </a:lnTo>
                <a:lnTo>
                  <a:pt x="1997" y="2822"/>
                </a:lnTo>
                <a:lnTo>
                  <a:pt x="1995" y="2822"/>
                </a:lnTo>
                <a:lnTo>
                  <a:pt x="1995" y="2824"/>
                </a:lnTo>
                <a:lnTo>
                  <a:pt x="1993" y="2824"/>
                </a:lnTo>
                <a:lnTo>
                  <a:pt x="1992" y="2824"/>
                </a:lnTo>
                <a:lnTo>
                  <a:pt x="1992" y="2826"/>
                </a:lnTo>
                <a:lnTo>
                  <a:pt x="1993" y="2828"/>
                </a:lnTo>
                <a:lnTo>
                  <a:pt x="1995" y="2828"/>
                </a:lnTo>
                <a:lnTo>
                  <a:pt x="1997" y="2828"/>
                </a:lnTo>
                <a:lnTo>
                  <a:pt x="1997" y="2826"/>
                </a:lnTo>
                <a:lnTo>
                  <a:pt x="1997" y="2824"/>
                </a:lnTo>
                <a:lnTo>
                  <a:pt x="2001" y="2824"/>
                </a:lnTo>
                <a:lnTo>
                  <a:pt x="2001" y="2822"/>
                </a:lnTo>
                <a:lnTo>
                  <a:pt x="2001" y="2818"/>
                </a:lnTo>
                <a:lnTo>
                  <a:pt x="2003" y="2818"/>
                </a:lnTo>
                <a:lnTo>
                  <a:pt x="2005" y="2818"/>
                </a:lnTo>
                <a:lnTo>
                  <a:pt x="2007" y="2818"/>
                </a:lnTo>
                <a:lnTo>
                  <a:pt x="2009" y="2818"/>
                </a:lnTo>
                <a:lnTo>
                  <a:pt x="2009" y="2820"/>
                </a:lnTo>
                <a:lnTo>
                  <a:pt x="2009" y="2818"/>
                </a:lnTo>
                <a:lnTo>
                  <a:pt x="2011" y="2818"/>
                </a:lnTo>
                <a:lnTo>
                  <a:pt x="2011" y="2816"/>
                </a:lnTo>
                <a:lnTo>
                  <a:pt x="2013" y="2816"/>
                </a:lnTo>
                <a:lnTo>
                  <a:pt x="2013" y="2814"/>
                </a:lnTo>
                <a:lnTo>
                  <a:pt x="2015" y="2812"/>
                </a:lnTo>
                <a:lnTo>
                  <a:pt x="2016" y="2810"/>
                </a:lnTo>
                <a:lnTo>
                  <a:pt x="2018" y="2810"/>
                </a:lnTo>
                <a:lnTo>
                  <a:pt x="2020" y="2809"/>
                </a:lnTo>
                <a:lnTo>
                  <a:pt x="2022" y="2807"/>
                </a:lnTo>
                <a:lnTo>
                  <a:pt x="2018" y="2807"/>
                </a:lnTo>
                <a:lnTo>
                  <a:pt x="2018" y="2805"/>
                </a:lnTo>
                <a:lnTo>
                  <a:pt x="2020" y="2801"/>
                </a:lnTo>
                <a:lnTo>
                  <a:pt x="2020" y="2799"/>
                </a:lnTo>
                <a:lnTo>
                  <a:pt x="2022" y="2799"/>
                </a:lnTo>
                <a:lnTo>
                  <a:pt x="2024" y="2797"/>
                </a:lnTo>
                <a:lnTo>
                  <a:pt x="2026" y="2797"/>
                </a:lnTo>
                <a:lnTo>
                  <a:pt x="2026" y="2795"/>
                </a:lnTo>
                <a:lnTo>
                  <a:pt x="2026" y="2793"/>
                </a:lnTo>
                <a:lnTo>
                  <a:pt x="2028" y="2793"/>
                </a:lnTo>
                <a:lnTo>
                  <a:pt x="2028" y="2797"/>
                </a:lnTo>
                <a:lnTo>
                  <a:pt x="2026" y="2797"/>
                </a:lnTo>
                <a:lnTo>
                  <a:pt x="2026" y="2799"/>
                </a:lnTo>
                <a:lnTo>
                  <a:pt x="2026" y="2801"/>
                </a:lnTo>
                <a:lnTo>
                  <a:pt x="2026" y="2803"/>
                </a:lnTo>
                <a:lnTo>
                  <a:pt x="2028" y="2803"/>
                </a:lnTo>
                <a:lnTo>
                  <a:pt x="2030" y="2803"/>
                </a:lnTo>
                <a:lnTo>
                  <a:pt x="2032" y="2803"/>
                </a:lnTo>
                <a:lnTo>
                  <a:pt x="2034" y="2801"/>
                </a:lnTo>
                <a:lnTo>
                  <a:pt x="2034" y="2803"/>
                </a:lnTo>
                <a:lnTo>
                  <a:pt x="2036" y="2801"/>
                </a:lnTo>
                <a:lnTo>
                  <a:pt x="2038" y="2801"/>
                </a:lnTo>
                <a:lnTo>
                  <a:pt x="2038" y="2803"/>
                </a:lnTo>
                <a:lnTo>
                  <a:pt x="2038" y="2801"/>
                </a:lnTo>
                <a:lnTo>
                  <a:pt x="2038" y="2799"/>
                </a:lnTo>
                <a:lnTo>
                  <a:pt x="2040" y="2799"/>
                </a:lnTo>
                <a:lnTo>
                  <a:pt x="2040" y="2797"/>
                </a:lnTo>
                <a:lnTo>
                  <a:pt x="2040" y="2795"/>
                </a:lnTo>
                <a:lnTo>
                  <a:pt x="2040" y="2791"/>
                </a:lnTo>
                <a:lnTo>
                  <a:pt x="2041" y="2791"/>
                </a:lnTo>
                <a:lnTo>
                  <a:pt x="2041" y="2789"/>
                </a:lnTo>
                <a:lnTo>
                  <a:pt x="2041" y="2787"/>
                </a:lnTo>
                <a:lnTo>
                  <a:pt x="2041" y="2785"/>
                </a:lnTo>
                <a:lnTo>
                  <a:pt x="2041" y="2784"/>
                </a:lnTo>
                <a:lnTo>
                  <a:pt x="2041" y="2785"/>
                </a:lnTo>
                <a:lnTo>
                  <a:pt x="2041" y="2787"/>
                </a:lnTo>
                <a:lnTo>
                  <a:pt x="2040" y="2789"/>
                </a:lnTo>
                <a:lnTo>
                  <a:pt x="2040" y="2785"/>
                </a:lnTo>
                <a:lnTo>
                  <a:pt x="2038" y="2784"/>
                </a:lnTo>
                <a:lnTo>
                  <a:pt x="2038" y="2785"/>
                </a:lnTo>
                <a:lnTo>
                  <a:pt x="2038" y="2787"/>
                </a:lnTo>
                <a:lnTo>
                  <a:pt x="2038" y="2789"/>
                </a:lnTo>
                <a:lnTo>
                  <a:pt x="2038" y="2791"/>
                </a:lnTo>
                <a:lnTo>
                  <a:pt x="2036" y="2791"/>
                </a:lnTo>
                <a:lnTo>
                  <a:pt x="2036" y="2789"/>
                </a:lnTo>
                <a:lnTo>
                  <a:pt x="2034" y="2789"/>
                </a:lnTo>
                <a:lnTo>
                  <a:pt x="2032" y="2789"/>
                </a:lnTo>
                <a:lnTo>
                  <a:pt x="2030" y="2789"/>
                </a:lnTo>
                <a:lnTo>
                  <a:pt x="2028" y="2789"/>
                </a:lnTo>
                <a:lnTo>
                  <a:pt x="2026" y="2789"/>
                </a:lnTo>
                <a:lnTo>
                  <a:pt x="2024" y="2791"/>
                </a:lnTo>
                <a:lnTo>
                  <a:pt x="2022" y="2791"/>
                </a:lnTo>
                <a:lnTo>
                  <a:pt x="2022" y="2793"/>
                </a:lnTo>
                <a:lnTo>
                  <a:pt x="2022" y="2791"/>
                </a:lnTo>
                <a:lnTo>
                  <a:pt x="2022" y="2789"/>
                </a:lnTo>
                <a:lnTo>
                  <a:pt x="2024" y="2787"/>
                </a:lnTo>
                <a:lnTo>
                  <a:pt x="2026" y="2787"/>
                </a:lnTo>
                <a:lnTo>
                  <a:pt x="2028" y="2785"/>
                </a:lnTo>
                <a:lnTo>
                  <a:pt x="2026" y="2785"/>
                </a:lnTo>
                <a:lnTo>
                  <a:pt x="2026" y="2784"/>
                </a:lnTo>
                <a:lnTo>
                  <a:pt x="2024" y="2782"/>
                </a:lnTo>
                <a:lnTo>
                  <a:pt x="2024" y="2780"/>
                </a:lnTo>
                <a:lnTo>
                  <a:pt x="2022" y="2778"/>
                </a:lnTo>
                <a:lnTo>
                  <a:pt x="2022" y="2782"/>
                </a:lnTo>
                <a:lnTo>
                  <a:pt x="2020" y="2782"/>
                </a:lnTo>
                <a:lnTo>
                  <a:pt x="2020" y="2784"/>
                </a:lnTo>
                <a:lnTo>
                  <a:pt x="2018" y="2784"/>
                </a:lnTo>
                <a:lnTo>
                  <a:pt x="2018" y="2785"/>
                </a:lnTo>
                <a:lnTo>
                  <a:pt x="2016" y="2785"/>
                </a:lnTo>
                <a:lnTo>
                  <a:pt x="2015" y="2785"/>
                </a:lnTo>
                <a:lnTo>
                  <a:pt x="2013" y="2785"/>
                </a:lnTo>
                <a:lnTo>
                  <a:pt x="2013" y="2784"/>
                </a:lnTo>
                <a:lnTo>
                  <a:pt x="2013" y="2782"/>
                </a:lnTo>
                <a:lnTo>
                  <a:pt x="2011" y="2778"/>
                </a:lnTo>
                <a:lnTo>
                  <a:pt x="2011" y="2776"/>
                </a:lnTo>
                <a:lnTo>
                  <a:pt x="2009" y="2776"/>
                </a:lnTo>
                <a:lnTo>
                  <a:pt x="2007" y="2776"/>
                </a:lnTo>
                <a:lnTo>
                  <a:pt x="2007" y="2778"/>
                </a:lnTo>
                <a:lnTo>
                  <a:pt x="2007" y="2780"/>
                </a:lnTo>
                <a:lnTo>
                  <a:pt x="2005" y="2780"/>
                </a:lnTo>
                <a:lnTo>
                  <a:pt x="2003" y="2780"/>
                </a:lnTo>
                <a:lnTo>
                  <a:pt x="2001" y="2780"/>
                </a:lnTo>
                <a:lnTo>
                  <a:pt x="2003" y="2778"/>
                </a:lnTo>
                <a:lnTo>
                  <a:pt x="2003" y="2776"/>
                </a:lnTo>
                <a:lnTo>
                  <a:pt x="2003" y="2774"/>
                </a:lnTo>
                <a:lnTo>
                  <a:pt x="2001" y="2772"/>
                </a:lnTo>
                <a:lnTo>
                  <a:pt x="1999" y="2774"/>
                </a:lnTo>
                <a:lnTo>
                  <a:pt x="1999" y="2776"/>
                </a:lnTo>
                <a:lnTo>
                  <a:pt x="1999" y="2780"/>
                </a:lnTo>
                <a:lnTo>
                  <a:pt x="1999" y="2782"/>
                </a:lnTo>
                <a:lnTo>
                  <a:pt x="1997" y="2784"/>
                </a:lnTo>
                <a:lnTo>
                  <a:pt x="1995" y="2782"/>
                </a:lnTo>
                <a:lnTo>
                  <a:pt x="1995" y="2780"/>
                </a:lnTo>
                <a:lnTo>
                  <a:pt x="1995" y="2778"/>
                </a:lnTo>
                <a:lnTo>
                  <a:pt x="1997" y="2776"/>
                </a:lnTo>
                <a:lnTo>
                  <a:pt x="1997" y="2774"/>
                </a:lnTo>
                <a:lnTo>
                  <a:pt x="1995" y="2774"/>
                </a:lnTo>
                <a:lnTo>
                  <a:pt x="1993" y="2774"/>
                </a:lnTo>
                <a:lnTo>
                  <a:pt x="1993" y="2776"/>
                </a:lnTo>
                <a:lnTo>
                  <a:pt x="1992" y="2776"/>
                </a:lnTo>
                <a:lnTo>
                  <a:pt x="1988" y="2776"/>
                </a:lnTo>
                <a:lnTo>
                  <a:pt x="1986" y="2776"/>
                </a:lnTo>
                <a:lnTo>
                  <a:pt x="1984" y="2776"/>
                </a:lnTo>
                <a:lnTo>
                  <a:pt x="1986" y="2774"/>
                </a:lnTo>
                <a:lnTo>
                  <a:pt x="1988" y="2772"/>
                </a:lnTo>
                <a:lnTo>
                  <a:pt x="1984" y="2772"/>
                </a:lnTo>
                <a:lnTo>
                  <a:pt x="1982" y="2772"/>
                </a:lnTo>
                <a:lnTo>
                  <a:pt x="1980" y="2774"/>
                </a:lnTo>
                <a:lnTo>
                  <a:pt x="1980" y="2772"/>
                </a:lnTo>
                <a:lnTo>
                  <a:pt x="1978" y="2772"/>
                </a:lnTo>
                <a:lnTo>
                  <a:pt x="1976" y="2772"/>
                </a:lnTo>
                <a:lnTo>
                  <a:pt x="1974" y="2770"/>
                </a:lnTo>
                <a:lnTo>
                  <a:pt x="1976" y="2770"/>
                </a:lnTo>
                <a:lnTo>
                  <a:pt x="1974" y="2768"/>
                </a:lnTo>
                <a:lnTo>
                  <a:pt x="1972" y="2768"/>
                </a:lnTo>
                <a:lnTo>
                  <a:pt x="1972" y="2770"/>
                </a:lnTo>
                <a:lnTo>
                  <a:pt x="1970" y="2770"/>
                </a:lnTo>
                <a:lnTo>
                  <a:pt x="1968" y="2770"/>
                </a:lnTo>
                <a:lnTo>
                  <a:pt x="1967" y="2772"/>
                </a:lnTo>
                <a:lnTo>
                  <a:pt x="1965" y="2772"/>
                </a:lnTo>
                <a:lnTo>
                  <a:pt x="1963" y="2772"/>
                </a:lnTo>
                <a:lnTo>
                  <a:pt x="1963" y="2770"/>
                </a:lnTo>
                <a:lnTo>
                  <a:pt x="1961" y="2764"/>
                </a:lnTo>
                <a:lnTo>
                  <a:pt x="1963" y="2762"/>
                </a:lnTo>
                <a:lnTo>
                  <a:pt x="1967" y="2759"/>
                </a:lnTo>
                <a:lnTo>
                  <a:pt x="1974" y="2761"/>
                </a:lnTo>
                <a:lnTo>
                  <a:pt x="1978" y="2761"/>
                </a:lnTo>
                <a:lnTo>
                  <a:pt x="1980" y="2761"/>
                </a:lnTo>
                <a:lnTo>
                  <a:pt x="1982" y="2761"/>
                </a:lnTo>
                <a:lnTo>
                  <a:pt x="1986" y="2761"/>
                </a:lnTo>
                <a:lnTo>
                  <a:pt x="1986" y="2759"/>
                </a:lnTo>
                <a:lnTo>
                  <a:pt x="1984" y="2755"/>
                </a:lnTo>
                <a:lnTo>
                  <a:pt x="1984" y="2753"/>
                </a:lnTo>
                <a:lnTo>
                  <a:pt x="1988" y="2753"/>
                </a:lnTo>
                <a:lnTo>
                  <a:pt x="1990" y="2751"/>
                </a:lnTo>
                <a:lnTo>
                  <a:pt x="1988" y="2749"/>
                </a:lnTo>
                <a:lnTo>
                  <a:pt x="1986" y="2747"/>
                </a:lnTo>
                <a:lnTo>
                  <a:pt x="1982" y="2747"/>
                </a:lnTo>
                <a:lnTo>
                  <a:pt x="1976" y="2749"/>
                </a:lnTo>
                <a:lnTo>
                  <a:pt x="1974" y="2751"/>
                </a:lnTo>
                <a:lnTo>
                  <a:pt x="1972" y="2751"/>
                </a:lnTo>
                <a:lnTo>
                  <a:pt x="1970" y="2749"/>
                </a:lnTo>
                <a:lnTo>
                  <a:pt x="1968" y="2749"/>
                </a:lnTo>
                <a:lnTo>
                  <a:pt x="1967" y="2753"/>
                </a:lnTo>
                <a:lnTo>
                  <a:pt x="1965" y="2755"/>
                </a:lnTo>
                <a:lnTo>
                  <a:pt x="1963" y="2755"/>
                </a:lnTo>
                <a:lnTo>
                  <a:pt x="1963" y="2751"/>
                </a:lnTo>
                <a:lnTo>
                  <a:pt x="1963" y="2749"/>
                </a:lnTo>
                <a:lnTo>
                  <a:pt x="1965" y="2745"/>
                </a:lnTo>
                <a:lnTo>
                  <a:pt x="1968" y="2741"/>
                </a:lnTo>
                <a:lnTo>
                  <a:pt x="1972" y="2737"/>
                </a:lnTo>
                <a:lnTo>
                  <a:pt x="1972" y="2734"/>
                </a:lnTo>
                <a:lnTo>
                  <a:pt x="1976" y="2730"/>
                </a:lnTo>
                <a:lnTo>
                  <a:pt x="1980" y="2724"/>
                </a:lnTo>
                <a:lnTo>
                  <a:pt x="1988" y="2722"/>
                </a:lnTo>
                <a:lnTo>
                  <a:pt x="1988" y="2720"/>
                </a:lnTo>
                <a:lnTo>
                  <a:pt x="1982" y="2720"/>
                </a:lnTo>
                <a:lnTo>
                  <a:pt x="1974" y="2722"/>
                </a:lnTo>
                <a:lnTo>
                  <a:pt x="1970" y="2726"/>
                </a:lnTo>
                <a:lnTo>
                  <a:pt x="1970" y="2730"/>
                </a:lnTo>
                <a:lnTo>
                  <a:pt x="1968" y="2732"/>
                </a:lnTo>
                <a:lnTo>
                  <a:pt x="1965" y="2732"/>
                </a:lnTo>
                <a:lnTo>
                  <a:pt x="1965" y="2730"/>
                </a:lnTo>
                <a:lnTo>
                  <a:pt x="1961" y="2726"/>
                </a:lnTo>
                <a:lnTo>
                  <a:pt x="1959" y="2722"/>
                </a:lnTo>
                <a:lnTo>
                  <a:pt x="1953" y="2720"/>
                </a:lnTo>
                <a:lnTo>
                  <a:pt x="1949" y="2718"/>
                </a:lnTo>
                <a:lnTo>
                  <a:pt x="1947" y="2716"/>
                </a:lnTo>
                <a:lnTo>
                  <a:pt x="1942" y="2720"/>
                </a:lnTo>
                <a:lnTo>
                  <a:pt x="1936" y="2724"/>
                </a:lnTo>
                <a:lnTo>
                  <a:pt x="1930" y="2726"/>
                </a:lnTo>
                <a:lnTo>
                  <a:pt x="1930" y="2724"/>
                </a:lnTo>
                <a:lnTo>
                  <a:pt x="1928" y="2722"/>
                </a:lnTo>
                <a:lnTo>
                  <a:pt x="1926" y="2722"/>
                </a:lnTo>
                <a:lnTo>
                  <a:pt x="1924" y="2722"/>
                </a:lnTo>
                <a:lnTo>
                  <a:pt x="1922" y="2726"/>
                </a:lnTo>
                <a:lnTo>
                  <a:pt x="1922" y="2728"/>
                </a:lnTo>
                <a:lnTo>
                  <a:pt x="1924" y="2728"/>
                </a:lnTo>
                <a:lnTo>
                  <a:pt x="1924" y="2730"/>
                </a:lnTo>
                <a:lnTo>
                  <a:pt x="1922" y="2730"/>
                </a:lnTo>
                <a:lnTo>
                  <a:pt x="1919" y="2732"/>
                </a:lnTo>
                <a:lnTo>
                  <a:pt x="1919" y="2736"/>
                </a:lnTo>
                <a:lnTo>
                  <a:pt x="1920" y="2737"/>
                </a:lnTo>
                <a:lnTo>
                  <a:pt x="1917" y="2739"/>
                </a:lnTo>
                <a:lnTo>
                  <a:pt x="1917" y="2737"/>
                </a:lnTo>
                <a:lnTo>
                  <a:pt x="1915" y="2737"/>
                </a:lnTo>
                <a:lnTo>
                  <a:pt x="1913" y="2737"/>
                </a:lnTo>
                <a:lnTo>
                  <a:pt x="1909" y="2737"/>
                </a:lnTo>
                <a:lnTo>
                  <a:pt x="1909" y="2739"/>
                </a:lnTo>
                <a:lnTo>
                  <a:pt x="1907" y="2737"/>
                </a:lnTo>
                <a:lnTo>
                  <a:pt x="1905" y="2737"/>
                </a:lnTo>
                <a:lnTo>
                  <a:pt x="1903" y="2741"/>
                </a:lnTo>
                <a:lnTo>
                  <a:pt x="1903" y="2743"/>
                </a:lnTo>
                <a:lnTo>
                  <a:pt x="1905" y="2743"/>
                </a:lnTo>
                <a:lnTo>
                  <a:pt x="1905" y="2745"/>
                </a:lnTo>
                <a:lnTo>
                  <a:pt x="1909" y="2745"/>
                </a:lnTo>
                <a:lnTo>
                  <a:pt x="1913" y="2743"/>
                </a:lnTo>
                <a:lnTo>
                  <a:pt x="1913" y="2745"/>
                </a:lnTo>
                <a:lnTo>
                  <a:pt x="1915" y="2749"/>
                </a:lnTo>
                <a:lnTo>
                  <a:pt x="1913" y="2749"/>
                </a:lnTo>
                <a:lnTo>
                  <a:pt x="1907" y="2747"/>
                </a:lnTo>
                <a:lnTo>
                  <a:pt x="1907" y="2749"/>
                </a:lnTo>
                <a:lnTo>
                  <a:pt x="1905" y="2753"/>
                </a:lnTo>
                <a:lnTo>
                  <a:pt x="1907" y="2753"/>
                </a:lnTo>
                <a:lnTo>
                  <a:pt x="1909" y="2753"/>
                </a:lnTo>
                <a:lnTo>
                  <a:pt x="1911" y="2755"/>
                </a:lnTo>
                <a:lnTo>
                  <a:pt x="1915" y="2753"/>
                </a:lnTo>
                <a:lnTo>
                  <a:pt x="1919" y="2753"/>
                </a:lnTo>
                <a:lnTo>
                  <a:pt x="1915" y="2747"/>
                </a:lnTo>
                <a:lnTo>
                  <a:pt x="1917" y="2747"/>
                </a:lnTo>
                <a:lnTo>
                  <a:pt x="1919" y="2747"/>
                </a:lnTo>
                <a:lnTo>
                  <a:pt x="1922" y="2753"/>
                </a:lnTo>
                <a:lnTo>
                  <a:pt x="1924" y="2753"/>
                </a:lnTo>
                <a:lnTo>
                  <a:pt x="1924" y="2749"/>
                </a:lnTo>
                <a:lnTo>
                  <a:pt x="1922" y="2747"/>
                </a:lnTo>
                <a:lnTo>
                  <a:pt x="1920" y="2747"/>
                </a:lnTo>
                <a:lnTo>
                  <a:pt x="1917" y="2745"/>
                </a:lnTo>
                <a:lnTo>
                  <a:pt x="1917" y="2743"/>
                </a:lnTo>
                <a:lnTo>
                  <a:pt x="1924" y="2745"/>
                </a:lnTo>
                <a:lnTo>
                  <a:pt x="1928" y="2751"/>
                </a:lnTo>
                <a:lnTo>
                  <a:pt x="1924" y="2755"/>
                </a:lnTo>
                <a:lnTo>
                  <a:pt x="1928" y="2757"/>
                </a:lnTo>
                <a:lnTo>
                  <a:pt x="1934" y="2751"/>
                </a:lnTo>
                <a:lnTo>
                  <a:pt x="1930" y="2743"/>
                </a:lnTo>
                <a:lnTo>
                  <a:pt x="1926" y="2743"/>
                </a:lnTo>
                <a:lnTo>
                  <a:pt x="1922" y="2741"/>
                </a:lnTo>
                <a:lnTo>
                  <a:pt x="1922" y="2739"/>
                </a:lnTo>
                <a:lnTo>
                  <a:pt x="1922" y="2737"/>
                </a:lnTo>
                <a:lnTo>
                  <a:pt x="1932" y="2741"/>
                </a:lnTo>
                <a:lnTo>
                  <a:pt x="1934" y="2743"/>
                </a:lnTo>
                <a:lnTo>
                  <a:pt x="1938" y="2747"/>
                </a:lnTo>
                <a:lnTo>
                  <a:pt x="1940" y="2749"/>
                </a:lnTo>
                <a:lnTo>
                  <a:pt x="1938" y="2753"/>
                </a:lnTo>
                <a:lnTo>
                  <a:pt x="1936" y="2755"/>
                </a:lnTo>
                <a:lnTo>
                  <a:pt x="1936" y="2759"/>
                </a:lnTo>
                <a:lnTo>
                  <a:pt x="1942" y="2759"/>
                </a:lnTo>
                <a:lnTo>
                  <a:pt x="1945" y="2764"/>
                </a:lnTo>
                <a:lnTo>
                  <a:pt x="1949" y="2766"/>
                </a:lnTo>
                <a:lnTo>
                  <a:pt x="1953" y="2768"/>
                </a:lnTo>
                <a:lnTo>
                  <a:pt x="1957" y="2766"/>
                </a:lnTo>
                <a:lnTo>
                  <a:pt x="1959" y="2766"/>
                </a:lnTo>
                <a:lnTo>
                  <a:pt x="1961" y="2770"/>
                </a:lnTo>
                <a:lnTo>
                  <a:pt x="1961" y="2772"/>
                </a:lnTo>
                <a:lnTo>
                  <a:pt x="1961" y="2774"/>
                </a:lnTo>
                <a:lnTo>
                  <a:pt x="1959" y="2774"/>
                </a:lnTo>
                <a:lnTo>
                  <a:pt x="1961" y="2778"/>
                </a:lnTo>
                <a:lnTo>
                  <a:pt x="1961" y="2780"/>
                </a:lnTo>
                <a:lnTo>
                  <a:pt x="1961" y="2782"/>
                </a:lnTo>
                <a:lnTo>
                  <a:pt x="1959" y="2782"/>
                </a:lnTo>
                <a:lnTo>
                  <a:pt x="1957" y="2784"/>
                </a:lnTo>
                <a:lnTo>
                  <a:pt x="1955" y="2782"/>
                </a:lnTo>
                <a:lnTo>
                  <a:pt x="1953" y="2784"/>
                </a:lnTo>
                <a:lnTo>
                  <a:pt x="1951" y="2785"/>
                </a:lnTo>
                <a:lnTo>
                  <a:pt x="1951" y="2787"/>
                </a:lnTo>
                <a:lnTo>
                  <a:pt x="1949" y="2787"/>
                </a:lnTo>
                <a:lnTo>
                  <a:pt x="1947" y="2787"/>
                </a:lnTo>
                <a:lnTo>
                  <a:pt x="1945" y="2789"/>
                </a:lnTo>
                <a:lnTo>
                  <a:pt x="1943" y="2791"/>
                </a:lnTo>
                <a:lnTo>
                  <a:pt x="1945" y="2793"/>
                </a:lnTo>
                <a:lnTo>
                  <a:pt x="1947" y="2793"/>
                </a:lnTo>
                <a:lnTo>
                  <a:pt x="1949" y="2793"/>
                </a:lnTo>
                <a:lnTo>
                  <a:pt x="1947" y="2795"/>
                </a:lnTo>
                <a:lnTo>
                  <a:pt x="1942" y="2793"/>
                </a:lnTo>
                <a:lnTo>
                  <a:pt x="1940" y="2793"/>
                </a:lnTo>
                <a:lnTo>
                  <a:pt x="1936" y="2793"/>
                </a:lnTo>
                <a:lnTo>
                  <a:pt x="1934" y="2793"/>
                </a:lnTo>
                <a:lnTo>
                  <a:pt x="1930" y="2795"/>
                </a:lnTo>
                <a:lnTo>
                  <a:pt x="1930" y="2791"/>
                </a:lnTo>
                <a:lnTo>
                  <a:pt x="1932" y="2791"/>
                </a:lnTo>
                <a:lnTo>
                  <a:pt x="1934" y="2789"/>
                </a:lnTo>
                <a:lnTo>
                  <a:pt x="1936" y="2787"/>
                </a:lnTo>
                <a:lnTo>
                  <a:pt x="1938" y="2782"/>
                </a:lnTo>
                <a:lnTo>
                  <a:pt x="1940" y="2782"/>
                </a:lnTo>
                <a:lnTo>
                  <a:pt x="1938" y="2780"/>
                </a:lnTo>
                <a:lnTo>
                  <a:pt x="1938" y="2778"/>
                </a:lnTo>
                <a:lnTo>
                  <a:pt x="1936" y="2778"/>
                </a:lnTo>
                <a:lnTo>
                  <a:pt x="1936" y="2780"/>
                </a:lnTo>
                <a:lnTo>
                  <a:pt x="1932" y="2780"/>
                </a:lnTo>
                <a:lnTo>
                  <a:pt x="1932" y="2784"/>
                </a:lnTo>
                <a:lnTo>
                  <a:pt x="1930" y="2784"/>
                </a:lnTo>
                <a:lnTo>
                  <a:pt x="1930" y="2780"/>
                </a:lnTo>
                <a:lnTo>
                  <a:pt x="1928" y="2778"/>
                </a:lnTo>
                <a:lnTo>
                  <a:pt x="1930" y="2774"/>
                </a:lnTo>
                <a:lnTo>
                  <a:pt x="1930" y="2772"/>
                </a:lnTo>
                <a:lnTo>
                  <a:pt x="1938" y="2772"/>
                </a:lnTo>
                <a:lnTo>
                  <a:pt x="1940" y="2774"/>
                </a:lnTo>
                <a:lnTo>
                  <a:pt x="1942" y="2774"/>
                </a:lnTo>
                <a:lnTo>
                  <a:pt x="1943" y="2774"/>
                </a:lnTo>
                <a:lnTo>
                  <a:pt x="1945" y="2774"/>
                </a:lnTo>
                <a:lnTo>
                  <a:pt x="1943" y="2772"/>
                </a:lnTo>
                <a:lnTo>
                  <a:pt x="1943" y="2770"/>
                </a:lnTo>
                <a:lnTo>
                  <a:pt x="1942" y="2770"/>
                </a:lnTo>
                <a:lnTo>
                  <a:pt x="1940" y="2772"/>
                </a:lnTo>
                <a:lnTo>
                  <a:pt x="1936" y="2772"/>
                </a:lnTo>
                <a:lnTo>
                  <a:pt x="1934" y="2768"/>
                </a:lnTo>
                <a:lnTo>
                  <a:pt x="1932" y="2770"/>
                </a:lnTo>
                <a:lnTo>
                  <a:pt x="1930" y="2770"/>
                </a:lnTo>
                <a:lnTo>
                  <a:pt x="1928" y="2772"/>
                </a:lnTo>
                <a:lnTo>
                  <a:pt x="1924" y="2772"/>
                </a:lnTo>
                <a:lnTo>
                  <a:pt x="1924" y="2774"/>
                </a:lnTo>
                <a:lnTo>
                  <a:pt x="1922" y="2778"/>
                </a:lnTo>
                <a:lnTo>
                  <a:pt x="1922" y="2780"/>
                </a:lnTo>
                <a:lnTo>
                  <a:pt x="1920" y="2784"/>
                </a:lnTo>
                <a:lnTo>
                  <a:pt x="1917" y="2784"/>
                </a:lnTo>
                <a:lnTo>
                  <a:pt x="1915" y="2785"/>
                </a:lnTo>
                <a:lnTo>
                  <a:pt x="1915" y="2787"/>
                </a:lnTo>
                <a:lnTo>
                  <a:pt x="1913" y="2787"/>
                </a:lnTo>
                <a:lnTo>
                  <a:pt x="1911" y="2787"/>
                </a:lnTo>
                <a:lnTo>
                  <a:pt x="1909" y="2787"/>
                </a:lnTo>
                <a:lnTo>
                  <a:pt x="1909" y="2789"/>
                </a:lnTo>
                <a:lnTo>
                  <a:pt x="1911" y="2791"/>
                </a:lnTo>
                <a:lnTo>
                  <a:pt x="1909" y="2791"/>
                </a:lnTo>
                <a:lnTo>
                  <a:pt x="1907" y="2793"/>
                </a:lnTo>
                <a:lnTo>
                  <a:pt x="1907" y="2795"/>
                </a:lnTo>
                <a:lnTo>
                  <a:pt x="1907" y="2797"/>
                </a:lnTo>
                <a:lnTo>
                  <a:pt x="1905" y="2797"/>
                </a:lnTo>
                <a:lnTo>
                  <a:pt x="1903" y="2799"/>
                </a:lnTo>
                <a:lnTo>
                  <a:pt x="1901" y="2799"/>
                </a:lnTo>
                <a:lnTo>
                  <a:pt x="1899" y="2801"/>
                </a:lnTo>
                <a:lnTo>
                  <a:pt x="1901" y="2803"/>
                </a:lnTo>
                <a:lnTo>
                  <a:pt x="1901" y="2805"/>
                </a:lnTo>
                <a:lnTo>
                  <a:pt x="1899" y="2810"/>
                </a:lnTo>
                <a:lnTo>
                  <a:pt x="1901" y="2812"/>
                </a:lnTo>
                <a:lnTo>
                  <a:pt x="1901" y="2814"/>
                </a:lnTo>
                <a:lnTo>
                  <a:pt x="1901" y="2816"/>
                </a:lnTo>
                <a:lnTo>
                  <a:pt x="1899" y="2816"/>
                </a:lnTo>
                <a:lnTo>
                  <a:pt x="1899" y="2814"/>
                </a:lnTo>
                <a:lnTo>
                  <a:pt x="1897" y="2812"/>
                </a:lnTo>
                <a:lnTo>
                  <a:pt x="1897" y="2807"/>
                </a:lnTo>
                <a:lnTo>
                  <a:pt x="1895" y="2807"/>
                </a:lnTo>
                <a:lnTo>
                  <a:pt x="1895" y="2809"/>
                </a:lnTo>
                <a:lnTo>
                  <a:pt x="1894" y="2810"/>
                </a:lnTo>
                <a:lnTo>
                  <a:pt x="1890" y="2818"/>
                </a:lnTo>
                <a:lnTo>
                  <a:pt x="1892" y="2822"/>
                </a:lnTo>
                <a:lnTo>
                  <a:pt x="1888" y="2822"/>
                </a:lnTo>
                <a:lnTo>
                  <a:pt x="1886" y="2818"/>
                </a:lnTo>
                <a:lnTo>
                  <a:pt x="1886" y="2814"/>
                </a:lnTo>
                <a:lnTo>
                  <a:pt x="1888" y="2812"/>
                </a:lnTo>
                <a:lnTo>
                  <a:pt x="1890" y="2809"/>
                </a:lnTo>
                <a:lnTo>
                  <a:pt x="1892" y="2803"/>
                </a:lnTo>
                <a:lnTo>
                  <a:pt x="1894" y="2799"/>
                </a:lnTo>
                <a:lnTo>
                  <a:pt x="1894" y="2797"/>
                </a:lnTo>
                <a:lnTo>
                  <a:pt x="1895" y="2793"/>
                </a:lnTo>
                <a:lnTo>
                  <a:pt x="1894" y="2795"/>
                </a:lnTo>
                <a:lnTo>
                  <a:pt x="1894" y="2793"/>
                </a:lnTo>
                <a:lnTo>
                  <a:pt x="1894" y="2791"/>
                </a:lnTo>
                <a:lnTo>
                  <a:pt x="1890" y="2787"/>
                </a:lnTo>
                <a:lnTo>
                  <a:pt x="1890" y="2785"/>
                </a:lnTo>
                <a:lnTo>
                  <a:pt x="1890" y="2784"/>
                </a:lnTo>
                <a:lnTo>
                  <a:pt x="1892" y="2782"/>
                </a:lnTo>
                <a:lnTo>
                  <a:pt x="1895" y="2780"/>
                </a:lnTo>
                <a:lnTo>
                  <a:pt x="1895" y="2778"/>
                </a:lnTo>
                <a:lnTo>
                  <a:pt x="1897" y="2778"/>
                </a:lnTo>
                <a:lnTo>
                  <a:pt x="1901" y="2778"/>
                </a:lnTo>
                <a:lnTo>
                  <a:pt x="1905" y="2774"/>
                </a:lnTo>
                <a:lnTo>
                  <a:pt x="1905" y="2770"/>
                </a:lnTo>
                <a:lnTo>
                  <a:pt x="1905" y="2768"/>
                </a:lnTo>
                <a:lnTo>
                  <a:pt x="1901" y="2766"/>
                </a:lnTo>
                <a:lnTo>
                  <a:pt x="1897" y="2768"/>
                </a:lnTo>
                <a:lnTo>
                  <a:pt x="1897" y="2772"/>
                </a:lnTo>
                <a:lnTo>
                  <a:pt x="1895" y="2770"/>
                </a:lnTo>
                <a:lnTo>
                  <a:pt x="1892" y="2774"/>
                </a:lnTo>
                <a:lnTo>
                  <a:pt x="1892" y="2776"/>
                </a:lnTo>
                <a:lnTo>
                  <a:pt x="1888" y="2778"/>
                </a:lnTo>
                <a:lnTo>
                  <a:pt x="1886" y="2782"/>
                </a:lnTo>
                <a:lnTo>
                  <a:pt x="1884" y="2784"/>
                </a:lnTo>
                <a:lnTo>
                  <a:pt x="1884" y="2782"/>
                </a:lnTo>
                <a:lnTo>
                  <a:pt x="1880" y="2784"/>
                </a:lnTo>
                <a:lnTo>
                  <a:pt x="1878" y="2785"/>
                </a:lnTo>
                <a:lnTo>
                  <a:pt x="1878" y="2789"/>
                </a:lnTo>
                <a:lnTo>
                  <a:pt x="1878" y="2793"/>
                </a:lnTo>
                <a:lnTo>
                  <a:pt x="1878" y="2795"/>
                </a:lnTo>
                <a:lnTo>
                  <a:pt x="1880" y="2793"/>
                </a:lnTo>
                <a:lnTo>
                  <a:pt x="1882" y="2791"/>
                </a:lnTo>
                <a:lnTo>
                  <a:pt x="1882" y="2793"/>
                </a:lnTo>
                <a:lnTo>
                  <a:pt x="1884" y="2797"/>
                </a:lnTo>
                <a:lnTo>
                  <a:pt x="1882" y="2799"/>
                </a:lnTo>
                <a:lnTo>
                  <a:pt x="1882" y="2801"/>
                </a:lnTo>
                <a:lnTo>
                  <a:pt x="1880" y="2803"/>
                </a:lnTo>
                <a:lnTo>
                  <a:pt x="1878" y="2810"/>
                </a:lnTo>
                <a:lnTo>
                  <a:pt x="1880" y="2810"/>
                </a:lnTo>
                <a:lnTo>
                  <a:pt x="1884" y="2809"/>
                </a:lnTo>
                <a:lnTo>
                  <a:pt x="1886" y="2810"/>
                </a:lnTo>
                <a:lnTo>
                  <a:pt x="1886" y="2812"/>
                </a:lnTo>
                <a:lnTo>
                  <a:pt x="1884" y="2816"/>
                </a:lnTo>
                <a:lnTo>
                  <a:pt x="1886" y="2822"/>
                </a:lnTo>
                <a:lnTo>
                  <a:pt x="1888" y="2824"/>
                </a:lnTo>
                <a:lnTo>
                  <a:pt x="1886" y="2830"/>
                </a:lnTo>
                <a:lnTo>
                  <a:pt x="1882" y="2830"/>
                </a:lnTo>
                <a:lnTo>
                  <a:pt x="1880" y="2830"/>
                </a:lnTo>
                <a:lnTo>
                  <a:pt x="1876" y="2828"/>
                </a:lnTo>
                <a:lnTo>
                  <a:pt x="1872" y="2826"/>
                </a:lnTo>
                <a:lnTo>
                  <a:pt x="1863" y="2826"/>
                </a:lnTo>
                <a:lnTo>
                  <a:pt x="1859" y="2824"/>
                </a:lnTo>
                <a:lnTo>
                  <a:pt x="1849" y="2814"/>
                </a:lnTo>
                <a:lnTo>
                  <a:pt x="1847" y="2810"/>
                </a:lnTo>
                <a:lnTo>
                  <a:pt x="1842" y="2807"/>
                </a:lnTo>
                <a:lnTo>
                  <a:pt x="1842" y="2805"/>
                </a:lnTo>
                <a:lnTo>
                  <a:pt x="1840" y="2803"/>
                </a:lnTo>
                <a:lnTo>
                  <a:pt x="1836" y="2793"/>
                </a:lnTo>
                <a:lnTo>
                  <a:pt x="1836" y="2791"/>
                </a:lnTo>
                <a:lnTo>
                  <a:pt x="1838" y="2787"/>
                </a:lnTo>
                <a:lnTo>
                  <a:pt x="1838" y="2782"/>
                </a:lnTo>
                <a:lnTo>
                  <a:pt x="1842" y="2782"/>
                </a:lnTo>
                <a:lnTo>
                  <a:pt x="1844" y="2778"/>
                </a:lnTo>
                <a:lnTo>
                  <a:pt x="1847" y="2774"/>
                </a:lnTo>
                <a:lnTo>
                  <a:pt x="1844" y="2772"/>
                </a:lnTo>
                <a:lnTo>
                  <a:pt x="1846" y="2772"/>
                </a:lnTo>
                <a:lnTo>
                  <a:pt x="1846" y="2768"/>
                </a:lnTo>
                <a:lnTo>
                  <a:pt x="1844" y="2762"/>
                </a:lnTo>
                <a:lnTo>
                  <a:pt x="1842" y="2764"/>
                </a:lnTo>
                <a:lnTo>
                  <a:pt x="1840" y="2762"/>
                </a:lnTo>
                <a:lnTo>
                  <a:pt x="1836" y="2757"/>
                </a:lnTo>
                <a:lnTo>
                  <a:pt x="1836" y="2755"/>
                </a:lnTo>
                <a:lnTo>
                  <a:pt x="1838" y="2755"/>
                </a:lnTo>
                <a:lnTo>
                  <a:pt x="1840" y="2753"/>
                </a:lnTo>
                <a:lnTo>
                  <a:pt x="1842" y="2749"/>
                </a:lnTo>
                <a:lnTo>
                  <a:pt x="1846" y="2753"/>
                </a:lnTo>
                <a:lnTo>
                  <a:pt x="1844" y="2753"/>
                </a:lnTo>
                <a:lnTo>
                  <a:pt x="1846" y="2755"/>
                </a:lnTo>
                <a:lnTo>
                  <a:pt x="1849" y="2755"/>
                </a:lnTo>
                <a:lnTo>
                  <a:pt x="1853" y="2755"/>
                </a:lnTo>
                <a:lnTo>
                  <a:pt x="1859" y="2751"/>
                </a:lnTo>
                <a:lnTo>
                  <a:pt x="1867" y="2743"/>
                </a:lnTo>
                <a:lnTo>
                  <a:pt x="1871" y="2743"/>
                </a:lnTo>
                <a:lnTo>
                  <a:pt x="1876" y="2747"/>
                </a:lnTo>
                <a:lnTo>
                  <a:pt x="1880" y="2747"/>
                </a:lnTo>
                <a:lnTo>
                  <a:pt x="1882" y="2747"/>
                </a:lnTo>
                <a:lnTo>
                  <a:pt x="1884" y="2749"/>
                </a:lnTo>
                <a:lnTo>
                  <a:pt x="1886" y="2747"/>
                </a:lnTo>
                <a:lnTo>
                  <a:pt x="1882" y="2745"/>
                </a:lnTo>
                <a:lnTo>
                  <a:pt x="1884" y="2743"/>
                </a:lnTo>
                <a:lnTo>
                  <a:pt x="1888" y="2745"/>
                </a:lnTo>
                <a:lnTo>
                  <a:pt x="1888" y="2743"/>
                </a:lnTo>
                <a:lnTo>
                  <a:pt x="1890" y="2739"/>
                </a:lnTo>
                <a:lnTo>
                  <a:pt x="1890" y="2737"/>
                </a:lnTo>
                <a:lnTo>
                  <a:pt x="1888" y="2736"/>
                </a:lnTo>
                <a:lnTo>
                  <a:pt x="1888" y="2734"/>
                </a:lnTo>
                <a:lnTo>
                  <a:pt x="1886" y="2734"/>
                </a:lnTo>
                <a:lnTo>
                  <a:pt x="1886" y="2732"/>
                </a:lnTo>
                <a:lnTo>
                  <a:pt x="1886" y="2730"/>
                </a:lnTo>
                <a:lnTo>
                  <a:pt x="1886" y="2728"/>
                </a:lnTo>
                <a:lnTo>
                  <a:pt x="1886" y="2726"/>
                </a:lnTo>
                <a:lnTo>
                  <a:pt x="1886" y="2724"/>
                </a:lnTo>
                <a:lnTo>
                  <a:pt x="1886" y="2722"/>
                </a:lnTo>
                <a:lnTo>
                  <a:pt x="1888" y="2722"/>
                </a:lnTo>
                <a:lnTo>
                  <a:pt x="1890" y="2720"/>
                </a:lnTo>
                <a:lnTo>
                  <a:pt x="1892" y="2720"/>
                </a:lnTo>
                <a:lnTo>
                  <a:pt x="1895" y="2720"/>
                </a:lnTo>
                <a:lnTo>
                  <a:pt x="1895" y="2724"/>
                </a:lnTo>
                <a:lnTo>
                  <a:pt x="1897" y="2724"/>
                </a:lnTo>
                <a:lnTo>
                  <a:pt x="1899" y="2724"/>
                </a:lnTo>
                <a:lnTo>
                  <a:pt x="1899" y="2726"/>
                </a:lnTo>
                <a:lnTo>
                  <a:pt x="1901" y="2724"/>
                </a:lnTo>
                <a:lnTo>
                  <a:pt x="1903" y="2724"/>
                </a:lnTo>
                <a:lnTo>
                  <a:pt x="1905" y="2724"/>
                </a:lnTo>
                <a:lnTo>
                  <a:pt x="1907" y="2722"/>
                </a:lnTo>
                <a:lnTo>
                  <a:pt x="1907" y="2720"/>
                </a:lnTo>
                <a:lnTo>
                  <a:pt x="1909" y="2718"/>
                </a:lnTo>
                <a:lnTo>
                  <a:pt x="1909" y="2716"/>
                </a:lnTo>
                <a:lnTo>
                  <a:pt x="1909" y="2714"/>
                </a:lnTo>
                <a:lnTo>
                  <a:pt x="1907" y="2714"/>
                </a:lnTo>
                <a:lnTo>
                  <a:pt x="1905" y="2713"/>
                </a:lnTo>
                <a:lnTo>
                  <a:pt x="1903" y="2713"/>
                </a:lnTo>
                <a:lnTo>
                  <a:pt x="1901" y="2711"/>
                </a:lnTo>
                <a:lnTo>
                  <a:pt x="1899" y="2711"/>
                </a:lnTo>
                <a:lnTo>
                  <a:pt x="1899" y="2709"/>
                </a:lnTo>
                <a:lnTo>
                  <a:pt x="1897" y="2709"/>
                </a:lnTo>
                <a:lnTo>
                  <a:pt x="1895" y="2709"/>
                </a:lnTo>
                <a:lnTo>
                  <a:pt x="1894" y="2709"/>
                </a:lnTo>
                <a:lnTo>
                  <a:pt x="1892" y="2709"/>
                </a:lnTo>
                <a:lnTo>
                  <a:pt x="1890" y="2711"/>
                </a:lnTo>
                <a:lnTo>
                  <a:pt x="1890" y="2709"/>
                </a:lnTo>
                <a:lnTo>
                  <a:pt x="1888" y="2707"/>
                </a:lnTo>
                <a:lnTo>
                  <a:pt x="1886" y="2705"/>
                </a:lnTo>
                <a:lnTo>
                  <a:pt x="1884" y="2705"/>
                </a:lnTo>
                <a:lnTo>
                  <a:pt x="1882" y="2705"/>
                </a:lnTo>
                <a:lnTo>
                  <a:pt x="1880" y="2703"/>
                </a:lnTo>
                <a:lnTo>
                  <a:pt x="1878" y="2703"/>
                </a:lnTo>
                <a:lnTo>
                  <a:pt x="1878" y="2701"/>
                </a:lnTo>
                <a:lnTo>
                  <a:pt x="1876" y="2703"/>
                </a:lnTo>
                <a:lnTo>
                  <a:pt x="1874" y="2703"/>
                </a:lnTo>
                <a:lnTo>
                  <a:pt x="1872" y="2703"/>
                </a:lnTo>
                <a:lnTo>
                  <a:pt x="1869" y="2703"/>
                </a:lnTo>
                <a:lnTo>
                  <a:pt x="1867" y="2705"/>
                </a:lnTo>
                <a:lnTo>
                  <a:pt x="1865" y="2707"/>
                </a:lnTo>
                <a:lnTo>
                  <a:pt x="1863" y="2709"/>
                </a:lnTo>
                <a:lnTo>
                  <a:pt x="1861" y="2711"/>
                </a:lnTo>
                <a:lnTo>
                  <a:pt x="1861" y="2713"/>
                </a:lnTo>
                <a:lnTo>
                  <a:pt x="1861" y="2714"/>
                </a:lnTo>
                <a:lnTo>
                  <a:pt x="1861" y="2716"/>
                </a:lnTo>
                <a:lnTo>
                  <a:pt x="1863" y="2716"/>
                </a:lnTo>
                <a:lnTo>
                  <a:pt x="1863" y="2720"/>
                </a:lnTo>
                <a:lnTo>
                  <a:pt x="1865" y="2720"/>
                </a:lnTo>
                <a:lnTo>
                  <a:pt x="1867" y="2722"/>
                </a:lnTo>
                <a:lnTo>
                  <a:pt x="1867" y="2720"/>
                </a:lnTo>
                <a:lnTo>
                  <a:pt x="1869" y="2720"/>
                </a:lnTo>
                <a:lnTo>
                  <a:pt x="1871" y="2722"/>
                </a:lnTo>
                <a:lnTo>
                  <a:pt x="1872" y="2722"/>
                </a:lnTo>
                <a:lnTo>
                  <a:pt x="1874" y="2724"/>
                </a:lnTo>
                <a:lnTo>
                  <a:pt x="1874" y="2726"/>
                </a:lnTo>
                <a:lnTo>
                  <a:pt x="1876" y="2726"/>
                </a:lnTo>
                <a:lnTo>
                  <a:pt x="1880" y="2726"/>
                </a:lnTo>
                <a:lnTo>
                  <a:pt x="1880" y="2728"/>
                </a:lnTo>
                <a:lnTo>
                  <a:pt x="1882" y="2728"/>
                </a:lnTo>
                <a:lnTo>
                  <a:pt x="1882" y="2730"/>
                </a:lnTo>
                <a:lnTo>
                  <a:pt x="1882" y="2732"/>
                </a:lnTo>
                <a:lnTo>
                  <a:pt x="1882" y="2734"/>
                </a:lnTo>
                <a:lnTo>
                  <a:pt x="1884" y="2736"/>
                </a:lnTo>
                <a:lnTo>
                  <a:pt x="1886" y="2737"/>
                </a:lnTo>
                <a:lnTo>
                  <a:pt x="1886" y="2739"/>
                </a:lnTo>
                <a:lnTo>
                  <a:pt x="1886" y="2741"/>
                </a:lnTo>
                <a:lnTo>
                  <a:pt x="1884" y="2741"/>
                </a:lnTo>
                <a:lnTo>
                  <a:pt x="1882" y="2743"/>
                </a:lnTo>
                <a:lnTo>
                  <a:pt x="1880" y="2743"/>
                </a:lnTo>
                <a:lnTo>
                  <a:pt x="1878" y="2745"/>
                </a:lnTo>
                <a:lnTo>
                  <a:pt x="1874" y="2743"/>
                </a:lnTo>
                <a:lnTo>
                  <a:pt x="1874" y="2741"/>
                </a:lnTo>
                <a:lnTo>
                  <a:pt x="1871" y="2741"/>
                </a:lnTo>
                <a:lnTo>
                  <a:pt x="1871" y="2739"/>
                </a:lnTo>
                <a:lnTo>
                  <a:pt x="1869" y="2739"/>
                </a:lnTo>
                <a:lnTo>
                  <a:pt x="1867" y="2741"/>
                </a:lnTo>
                <a:lnTo>
                  <a:pt x="1865" y="2741"/>
                </a:lnTo>
                <a:lnTo>
                  <a:pt x="1863" y="2743"/>
                </a:lnTo>
                <a:lnTo>
                  <a:pt x="1861" y="2745"/>
                </a:lnTo>
                <a:lnTo>
                  <a:pt x="1859" y="2745"/>
                </a:lnTo>
                <a:lnTo>
                  <a:pt x="1857" y="2747"/>
                </a:lnTo>
                <a:lnTo>
                  <a:pt x="1855" y="2749"/>
                </a:lnTo>
                <a:lnTo>
                  <a:pt x="1853" y="2751"/>
                </a:lnTo>
                <a:lnTo>
                  <a:pt x="1851" y="2751"/>
                </a:lnTo>
                <a:lnTo>
                  <a:pt x="1849" y="2751"/>
                </a:lnTo>
                <a:lnTo>
                  <a:pt x="1847" y="2751"/>
                </a:lnTo>
                <a:lnTo>
                  <a:pt x="1846" y="2749"/>
                </a:lnTo>
                <a:lnTo>
                  <a:pt x="1844" y="2749"/>
                </a:lnTo>
                <a:lnTo>
                  <a:pt x="1842" y="2747"/>
                </a:lnTo>
                <a:lnTo>
                  <a:pt x="1844" y="2745"/>
                </a:lnTo>
                <a:lnTo>
                  <a:pt x="1844" y="2743"/>
                </a:lnTo>
                <a:lnTo>
                  <a:pt x="1846" y="2741"/>
                </a:lnTo>
                <a:lnTo>
                  <a:pt x="1846" y="2739"/>
                </a:lnTo>
                <a:lnTo>
                  <a:pt x="1846" y="2737"/>
                </a:lnTo>
                <a:lnTo>
                  <a:pt x="1844" y="2736"/>
                </a:lnTo>
                <a:lnTo>
                  <a:pt x="1844" y="2734"/>
                </a:lnTo>
                <a:lnTo>
                  <a:pt x="1844" y="2732"/>
                </a:lnTo>
                <a:lnTo>
                  <a:pt x="1842" y="2730"/>
                </a:lnTo>
                <a:lnTo>
                  <a:pt x="1840" y="2730"/>
                </a:lnTo>
                <a:lnTo>
                  <a:pt x="1840" y="2728"/>
                </a:lnTo>
                <a:lnTo>
                  <a:pt x="1840" y="2726"/>
                </a:lnTo>
                <a:lnTo>
                  <a:pt x="1840" y="2724"/>
                </a:lnTo>
                <a:lnTo>
                  <a:pt x="1840" y="2722"/>
                </a:lnTo>
                <a:lnTo>
                  <a:pt x="1840" y="2720"/>
                </a:lnTo>
                <a:lnTo>
                  <a:pt x="1840" y="2718"/>
                </a:lnTo>
                <a:lnTo>
                  <a:pt x="1838" y="2716"/>
                </a:lnTo>
                <a:lnTo>
                  <a:pt x="1836" y="2714"/>
                </a:lnTo>
                <a:lnTo>
                  <a:pt x="1834" y="2713"/>
                </a:lnTo>
                <a:lnTo>
                  <a:pt x="1832" y="2713"/>
                </a:lnTo>
                <a:lnTo>
                  <a:pt x="1830" y="2713"/>
                </a:lnTo>
                <a:lnTo>
                  <a:pt x="1828" y="2713"/>
                </a:lnTo>
                <a:lnTo>
                  <a:pt x="1826" y="2713"/>
                </a:lnTo>
                <a:lnTo>
                  <a:pt x="1824" y="2711"/>
                </a:lnTo>
                <a:lnTo>
                  <a:pt x="1824" y="2709"/>
                </a:lnTo>
                <a:lnTo>
                  <a:pt x="1823" y="2707"/>
                </a:lnTo>
                <a:lnTo>
                  <a:pt x="1824" y="2707"/>
                </a:lnTo>
                <a:lnTo>
                  <a:pt x="1826" y="2707"/>
                </a:lnTo>
                <a:lnTo>
                  <a:pt x="1826" y="2705"/>
                </a:lnTo>
                <a:lnTo>
                  <a:pt x="1824" y="2705"/>
                </a:lnTo>
                <a:lnTo>
                  <a:pt x="1823" y="2703"/>
                </a:lnTo>
                <a:lnTo>
                  <a:pt x="1821" y="2701"/>
                </a:lnTo>
                <a:lnTo>
                  <a:pt x="1819" y="2701"/>
                </a:lnTo>
                <a:lnTo>
                  <a:pt x="1817" y="2699"/>
                </a:lnTo>
                <a:lnTo>
                  <a:pt x="1815" y="2699"/>
                </a:lnTo>
                <a:lnTo>
                  <a:pt x="1813" y="2699"/>
                </a:lnTo>
                <a:lnTo>
                  <a:pt x="1811" y="2699"/>
                </a:lnTo>
                <a:lnTo>
                  <a:pt x="1809" y="2699"/>
                </a:lnTo>
                <a:lnTo>
                  <a:pt x="1807" y="2697"/>
                </a:lnTo>
                <a:lnTo>
                  <a:pt x="1805" y="2695"/>
                </a:lnTo>
                <a:lnTo>
                  <a:pt x="1803" y="2695"/>
                </a:lnTo>
                <a:lnTo>
                  <a:pt x="1799" y="2693"/>
                </a:lnTo>
                <a:lnTo>
                  <a:pt x="1796" y="2691"/>
                </a:lnTo>
                <a:lnTo>
                  <a:pt x="1794" y="2689"/>
                </a:lnTo>
                <a:lnTo>
                  <a:pt x="1796" y="2688"/>
                </a:lnTo>
                <a:lnTo>
                  <a:pt x="1796" y="2686"/>
                </a:lnTo>
                <a:lnTo>
                  <a:pt x="1794" y="2684"/>
                </a:lnTo>
                <a:lnTo>
                  <a:pt x="1794" y="2682"/>
                </a:lnTo>
                <a:lnTo>
                  <a:pt x="1794" y="2680"/>
                </a:lnTo>
                <a:lnTo>
                  <a:pt x="1792" y="2678"/>
                </a:lnTo>
                <a:lnTo>
                  <a:pt x="1792" y="2676"/>
                </a:lnTo>
                <a:lnTo>
                  <a:pt x="1792" y="2674"/>
                </a:lnTo>
                <a:lnTo>
                  <a:pt x="1792" y="2676"/>
                </a:lnTo>
                <a:lnTo>
                  <a:pt x="1790" y="2676"/>
                </a:lnTo>
                <a:lnTo>
                  <a:pt x="1788" y="2676"/>
                </a:lnTo>
                <a:lnTo>
                  <a:pt x="1786" y="2676"/>
                </a:lnTo>
                <a:lnTo>
                  <a:pt x="1784" y="2674"/>
                </a:lnTo>
                <a:lnTo>
                  <a:pt x="1782" y="2674"/>
                </a:lnTo>
                <a:lnTo>
                  <a:pt x="1782" y="2676"/>
                </a:lnTo>
                <a:lnTo>
                  <a:pt x="1782" y="2674"/>
                </a:lnTo>
                <a:lnTo>
                  <a:pt x="1784" y="2670"/>
                </a:lnTo>
                <a:lnTo>
                  <a:pt x="1782" y="2670"/>
                </a:lnTo>
                <a:lnTo>
                  <a:pt x="1782" y="2666"/>
                </a:lnTo>
                <a:lnTo>
                  <a:pt x="1784" y="2666"/>
                </a:lnTo>
                <a:lnTo>
                  <a:pt x="1786" y="2666"/>
                </a:lnTo>
                <a:lnTo>
                  <a:pt x="1786" y="2665"/>
                </a:lnTo>
                <a:lnTo>
                  <a:pt x="1784" y="2663"/>
                </a:lnTo>
                <a:lnTo>
                  <a:pt x="1786" y="2661"/>
                </a:lnTo>
                <a:lnTo>
                  <a:pt x="1788" y="2661"/>
                </a:lnTo>
                <a:lnTo>
                  <a:pt x="1788" y="2657"/>
                </a:lnTo>
                <a:lnTo>
                  <a:pt x="1788" y="2655"/>
                </a:lnTo>
                <a:lnTo>
                  <a:pt x="1788" y="2653"/>
                </a:lnTo>
                <a:lnTo>
                  <a:pt x="1786" y="2651"/>
                </a:lnTo>
                <a:lnTo>
                  <a:pt x="1784" y="2651"/>
                </a:lnTo>
                <a:lnTo>
                  <a:pt x="1784" y="2649"/>
                </a:lnTo>
                <a:lnTo>
                  <a:pt x="1784" y="2647"/>
                </a:lnTo>
                <a:lnTo>
                  <a:pt x="1782" y="2645"/>
                </a:lnTo>
                <a:lnTo>
                  <a:pt x="1780" y="2645"/>
                </a:lnTo>
                <a:lnTo>
                  <a:pt x="1778" y="2645"/>
                </a:lnTo>
                <a:lnTo>
                  <a:pt x="1776" y="2645"/>
                </a:lnTo>
                <a:lnTo>
                  <a:pt x="1775" y="2645"/>
                </a:lnTo>
                <a:lnTo>
                  <a:pt x="1771" y="2645"/>
                </a:lnTo>
                <a:lnTo>
                  <a:pt x="1771" y="2643"/>
                </a:lnTo>
                <a:lnTo>
                  <a:pt x="1771" y="2641"/>
                </a:lnTo>
                <a:lnTo>
                  <a:pt x="1769" y="2641"/>
                </a:lnTo>
                <a:lnTo>
                  <a:pt x="1767" y="2641"/>
                </a:lnTo>
                <a:lnTo>
                  <a:pt x="1765" y="2640"/>
                </a:lnTo>
                <a:lnTo>
                  <a:pt x="1763" y="2640"/>
                </a:lnTo>
                <a:lnTo>
                  <a:pt x="1761" y="2640"/>
                </a:lnTo>
                <a:lnTo>
                  <a:pt x="1759" y="2640"/>
                </a:lnTo>
                <a:lnTo>
                  <a:pt x="1757" y="2640"/>
                </a:lnTo>
                <a:lnTo>
                  <a:pt x="1757" y="2638"/>
                </a:lnTo>
                <a:lnTo>
                  <a:pt x="1757" y="2636"/>
                </a:lnTo>
                <a:lnTo>
                  <a:pt x="1757" y="2634"/>
                </a:lnTo>
                <a:lnTo>
                  <a:pt x="1759" y="2632"/>
                </a:lnTo>
                <a:lnTo>
                  <a:pt x="1757" y="2632"/>
                </a:lnTo>
                <a:lnTo>
                  <a:pt x="1757" y="2630"/>
                </a:lnTo>
                <a:lnTo>
                  <a:pt x="1757" y="2628"/>
                </a:lnTo>
                <a:lnTo>
                  <a:pt x="1757" y="2626"/>
                </a:lnTo>
                <a:lnTo>
                  <a:pt x="1755" y="2624"/>
                </a:lnTo>
                <a:lnTo>
                  <a:pt x="1753" y="2622"/>
                </a:lnTo>
                <a:lnTo>
                  <a:pt x="1753" y="2620"/>
                </a:lnTo>
                <a:lnTo>
                  <a:pt x="1753" y="2618"/>
                </a:lnTo>
                <a:lnTo>
                  <a:pt x="1753" y="2617"/>
                </a:lnTo>
                <a:lnTo>
                  <a:pt x="1751" y="2617"/>
                </a:lnTo>
                <a:lnTo>
                  <a:pt x="1753" y="2615"/>
                </a:lnTo>
                <a:lnTo>
                  <a:pt x="1753" y="2613"/>
                </a:lnTo>
                <a:lnTo>
                  <a:pt x="1753" y="2611"/>
                </a:lnTo>
                <a:lnTo>
                  <a:pt x="1753" y="2609"/>
                </a:lnTo>
                <a:lnTo>
                  <a:pt x="1753" y="2607"/>
                </a:lnTo>
                <a:lnTo>
                  <a:pt x="1753" y="2605"/>
                </a:lnTo>
                <a:lnTo>
                  <a:pt x="1751" y="2603"/>
                </a:lnTo>
                <a:lnTo>
                  <a:pt x="1753" y="2603"/>
                </a:lnTo>
                <a:lnTo>
                  <a:pt x="1753" y="2601"/>
                </a:lnTo>
                <a:lnTo>
                  <a:pt x="1753" y="2599"/>
                </a:lnTo>
                <a:lnTo>
                  <a:pt x="1755" y="2597"/>
                </a:lnTo>
                <a:lnTo>
                  <a:pt x="1755" y="2595"/>
                </a:lnTo>
                <a:lnTo>
                  <a:pt x="1755" y="2593"/>
                </a:lnTo>
                <a:lnTo>
                  <a:pt x="1757" y="2593"/>
                </a:lnTo>
                <a:lnTo>
                  <a:pt x="1757" y="2592"/>
                </a:lnTo>
                <a:lnTo>
                  <a:pt x="1757" y="2590"/>
                </a:lnTo>
                <a:lnTo>
                  <a:pt x="1757" y="2586"/>
                </a:lnTo>
                <a:lnTo>
                  <a:pt x="1755" y="2584"/>
                </a:lnTo>
                <a:lnTo>
                  <a:pt x="1755" y="2582"/>
                </a:lnTo>
                <a:lnTo>
                  <a:pt x="1755" y="2580"/>
                </a:lnTo>
                <a:lnTo>
                  <a:pt x="1753" y="2578"/>
                </a:lnTo>
                <a:lnTo>
                  <a:pt x="1753" y="2576"/>
                </a:lnTo>
                <a:lnTo>
                  <a:pt x="1753" y="2574"/>
                </a:lnTo>
                <a:lnTo>
                  <a:pt x="1753" y="2572"/>
                </a:lnTo>
                <a:lnTo>
                  <a:pt x="1755" y="2572"/>
                </a:lnTo>
                <a:lnTo>
                  <a:pt x="1755" y="2570"/>
                </a:lnTo>
                <a:lnTo>
                  <a:pt x="1757" y="2570"/>
                </a:lnTo>
                <a:lnTo>
                  <a:pt x="1759" y="2570"/>
                </a:lnTo>
                <a:lnTo>
                  <a:pt x="1761" y="2570"/>
                </a:lnTo>
                <a:lnTo>
                  <a:pt x="1763" y="2570"/>
                </a:lnTo>
                <a:lnTo>
                  <a:pt x="1765" y="2570"/>
                </a:lnTo>
                <a:lnTo>
                  <a:pt x="1767" y="2570"/>
                </a:lnTo>
                <a:lnTo>
                  <a:pt x="1769" y="2570"/>
                </a:lnTo>
                <a:lnTo>
                  <a:pt x="1769" y="2569"/>
                </a:lnTo>
                <a:lnTo>
                  <a:pt x="1769" y="2567"/>
                </a:lnTo>
                <a:lnTo>
                  <a:pt x="1771" y="2567"/>
                </a:lnTo>
                <a:lnTo>
                  <a:pt x="1771" y="2565"/>
                </a:lnTo>
                <a:lnTo>
                  <a:pt x="1773" y="2565"/>
                </a:lnTo>
                <a:lnTo>
                  <a:pt x="1775" y="2563"/>
                </a:lnTo>
                <a:lnTo>
                  <a:pt x="1780" y="2553"/>
                </a:lnTo>
                <a:lnTo>
                  <a:pt x="1780" y="2549"/>
                </a:lnTo>
                <a:lnTo>
                  <a:pt x="1782" y="2547"/>
                </a:lnTo>
                <a:lnTo>
                  <a:pt x="1780" y="2547"/>
                </a:lnTo>
                <a:lnTo>
                  <a:pt x="1780" y="2546"/>
                </a:lnTo>
                <a:lnTo>
                  <a:pt x="1780" y="2544"/>
                </a:lnTo>
                <a:lnTo>
                  <a:pt x="1782" y="2542"/>
                </a:lnTo>
                <a:lnTo>
                  <a:pt x="1784" y="2540"/>
                </a:lnTo>
                <a:lnTo>
                  <a:pt x="1784" y="2538"/>
                </a:lnTo>
                <a:lnTo>
                  <a:pt x="1786" y="2536"/>
                </a:lnTo>
                <a:lnTo>
                  <a:pt x="1784" y="2536"/>
                </a:lnTo>
                <a:lnTo>
                  <a:pt x="1784" y="2534"/>
                </a:lnTo>
                <a:lnTo>
                  <a:pt x="1784" y="2532"/>
                </a:lnTo>
                <a:lnTo>
                  <a:pt x="1784" y="2530"/>
                </a:lnTo>
                <a:lnTo>
                  <a:pt x="1782" y="2528"/>
                </a:lnTo>
                <a:lnTo>
                  <a:pt x="1780" y="2528"/>
                </a:lnTo>
                <a:lnTo>
                  <a:pt x="1780" y="2526"/>
                </a:lnTo>
                <a:lnTo>
                  <a:pt x="1780" y="2524"/>
                </a:lnTo>
                <a:lnTo>
                  <a:pt x="1776" y="2522"/>
                </a:lnTo>
                <a:lnTo>
                  <a:pt x="1778" y="2526"/>
                </a:lnTo>
                <a:lnTo>
                  <a:pt x="1776" y="2530"/>
                </a:lnTo>
                <a:lnTo>
                  <a:pt x="1775" y="2532"/>
                </a:lnTo>
                <a:lnTo>
                  <a:pt x="1773" y="2530"/>
                </a:lnTo>
                <a:lnTo>
                  <a:pt x="1767" y="2521"/>
                </a:lnTo>
                <a:lnTo>
                  <a:pt x="1765" y="2522"/>
                </a:lnTo>
                <a:lnTo>
                  <a:pt x="1765" y="2524"/>
                </a:lnTo>
                <a:lnTo>
                  <a:pt x="1765" y="2526"/>
                </a:lnTo>
                <a:lnTo>
                  <a:pt x="1771" y="2534"/>
                </a:lnTo>
                <a:lnTo>
                  <a:pt x="1771" y="2540"/>
                </a:lnTo>
                <a:lnTo>
                  <a:pt x="1773" y="2549"/>
                </a:lnTo>
                <a:lnTo>
                  <a:pt x="1773" y="2557"/>
                </a:lnTo>
                <a:lnTo>
                  <a:pt x="1765" y="2563"/>
                </a:lnTo>
                <a:lnTo>
                  <a:pt x="1763" y="2563"/>
                </a:lnTo>
                <a:lnTo>
                  <a:pt x="1761" y="2565"/>
                </a:lnTo>
                <a:lnTo>
                  <a:pt x="1759" y="2563"/>
                </a:lnTo>
                <a:lnTo>
                  <a:pt x="1755" y="2565"/>
                </a:lnTo>
                <a:lnTo>
                  <a:pt x="1753" y="2565"/>
                </a:lnTo>
                <a:lnTo>
                  <a:pt x="1751" y="2563"/>
                </a:lnTo>
                <a:lnTo>
                  <a:pt x="1753" y="2561"/>
                </a:lnTo>
                <a:lnTo>
                  <a:pt x="1751" y="2561"/>
                </a:lnTo>
                <a:lnTo>
                  <a:pt x="1748" y="2567"/>
                </a:lnTo>
                <a:lnTo>
                  <a:pt x="1746" y="2572"/>
                </a:lnTo>
                <a:lnTo>
                  <a:pt x="1742" y="2578"/>
                </a:lnTo>
                <a:lnTo>
                  <a:pt x="1742" y="2580"/>
                </a:lnTo>
                <a:lnTo>
                  <a:pt x="1744" y="2582"/>
                </a:lnTo>
                <a:lnTo>
                  <a:pt x="1746" y="2584"/>
                </a:lnTo>
                <a:lnTo>
                  <a:pt x="1746" y="2586"/>
                </a:lnTo>
                <a:lnTo>
                  <a:pt x="1748" y="2588"/>
                </a:lnTo>
                <a:lnTo>
                  <a:pt x="1748" y="2590"/>
                </a:lnTo>
                <a:lnTo>
                  <a:pt x="1746" y="2592"/>
                </a:lnTo>
                <a:lnTo>
                  <a:pt x="1744" y="2592"/>
                </a:lnTo>
                <a:lnTo>
                  <a:pt x="1742" y="2593"/>
                </a:lnTo>
                <a:lnTo>
                  <a:pt x="1740" y="2593"/>
                </a:lnTo>
                <a:lnTo>
                  <a:pt x="1736" y="2595"/>
                </a:lnTo>
                <a:lnTo>
                  <a:pt x="1734" y="2597"/>
                </a:lnTo>
                <a:lnTo>
                  <a:pt x="1732" y="2597"/>
                </a:lnTo>
                <a:lnTo>
                  <a:pt x="1730" y="2599"/>
                </a:lnTo>
                <a:lnTo>
                  <a:pt x="1730" y="2601"/>
                </a:lnTo>
                <a:lnTo>
                  <a:pt x="1728" y="2601"/>
                </a:lnTo>
                <a:lnTo>
                  <a:pt x="1727" y="2601"/>
                </a:lnTo>
                <a:lnTo>
                  <a:pt x="1725" y="2601"/>
                </a:lnTo>
                <a:lnTo>
                  <a:pt x="1725" y="2603"/>
                </a:lnTo>
                <a:lnTo>
                  <a:pt x="1725" y="2605"/>
                </a:lnTo>
                <a:lnTo>
                  <a:pt x="1723" y="2609"/>
                </a:lnTo>
                <a:lnTo>
                  <a:pt x="1721" y="2607"/>
                </a:lnTo>
                <a:lnTo>
                  <a:pt x="1719" y="2607"/>
                </a:lnTo>
                <a:lnTo>
                  <a:pt x="1717" y="2607"/>
                </a:lnTo>
                <a:lnTo>
                  <a:pt x="1715" y="2607"/>
                </a:lnTo>
                <a:lnTo>
                  <a:pt x="1713" y="2605"/>
                </a:lnTo>
                <a:lnTo>
                  <a:pt x="1713" y="2607"/>
                </a:lnTo>
                <a:lnTo>
                  <a:pt x="1711" y="2607"/>
                </a:lnTo>
                <a:lnTo>
                  <a:pt x="1707" y="2607"/>
                </a:lnTo>
                <a:lnTo>
                  <a:pt x="1705" y="2605"/>
                </a:lnTo>
                <a:lnTo>
                  <a:pt x="1703" y="2605"/>
                </a:lnTo>
                <a:lnTo>
                  <a:pt x="1702" y="2603"/>
                </a:lnTo>
                <a:lnTo>
                  <a:pt x="1700" y="2601"/>
                </a:lnTo>
                <a:lnTo>
                  <a:pt x="1702" y="2601"/>
                </a:lnTo>
                <a:lnTo>
                  <a:pt x="1702" y="2599"/>
                </a:lnTo>
                <a:lnTo>
                  <a:pt x="1702" y="2595"/>
                </a:lnTo>
                <a:lnTo>
                  <a:pt x="1700" y="2593"/>
                </a:lnTo>
                <a:lnTo>
                  <a:pt x="1700" y="2592"/>
                </a:lnTo>
                <a:lnTo>
                  <a:pt x="1698" y="2590"/>
                </a:lnTo>
                <a:lnTo>
                  <a:pt x="1696" y="2588"/>
                </a:lnTo>
                <a:lnTo>
                  <a:pt x="1694" y="2590"/>
                </a:lnTo>
                <a:lnTo>
                  <a:pt x="1692" y="2590"/>
                </a:lnTo>
                <a:lnTo>
                  <a:pt x="1690" y="2590"/>
                </a:lnTo>
                <a:lnTo>
                  <a:pt x="1688" y="2590"/>
                </a:lnTo>
                <a:lnTo>
                  <a:pt x="1686" y="2590"/>
                </a:lnTo>
                <a:lnTo>
                  <a:pt x="1686" y="2586"/>
                </a:lnTo>
                <a:lnTo>
                  <a:pt x="1688" y="2584"/>
                </a:lnTo>
                <a:lnTo>
                  <a:pt x="1686" y="2584"/>
                </a:lnTo>
                <a:lnTo>
                  <a:pt x="1684" y="2586"/>
                </a:lnTo>
                <a:lnTo>
                  <a:pt x="1682" y="2584"/>
                </a:lnTo>
                <a:lnTo>
                  <a:pt x="1680" y="2584"/>
                </a:lnTo>
                <a:lnTo>
                  <a:pt x="1682" y="2582"/>
                </a:lnTo>
                <a:lnTo>
                  <a:pt x="1678" y="2580"/>
                </a:lnTo>
                <a:lnTo>
                  <a:pt x="1677" y="2582"/>
                </a:lnTo>
                <a:lnTo>
                  <a:pt x="1677" y="2586"/>
                </a:lnTo>
                <a:lnTo>
                  <a:pt x="1675" y="2584"/>
                </a:lnTo>
                <a:lnTo>
                  <a:pt x="1673" y="2582"/>
                </a:lnTo>
                <a:lnTo>
                  <a:pt x="1671" y="2582"/>
                </a:lnTo>
                <a:lnTo>
                  <a:pt x="1669" y="2584"/>
                </a:lnTo>
                <a:lnTo>
                  <a:pt x="1667" y="2586"/>
                </a:lnTo>
                <a:lnTo>
                  <a:pt x="1665" y="2586"/>
                </a:lnTo>
                <a:lnTo>
                  <a:pt x="1663" y="2584"/>
                </a:lnTo>
                <a:lnTo>
                  <a:pt x="1663" y="2582"/>
                </a:lnTo>
                <a:lnTo>
                  <a:pt x="1661" y="2584"/>
                </a:lnTo>
                <a:lnTo>
                  <a:pt x="1659" y="2584"/>
                </a:lnTo>
                <a:lnTo>
                  <a:pt x="1659" y="2586"/>
                </a:lnTo>
                <a:lnTo>
                  <a:pt x="1661" y="2588"/>
                </a:lnTo>
                <a:lnTo>
                  <a:pt x="1663" y="2588"/>
                </a:lnTo>
                <a:lnTo>
                  <a:pt x="1665" y="2590"/>
                </a:lnTo>
                <a:lnTo>
                  <a:pt x="1663" y="2590"/>
                </a:lnTo>
                <a:lnTo>
                  <a:pt x="1661" y="2590"/>
                </a:lnTo>
                <a:lnTo>
                  <a:pt x="1659" y="2590"/>
                </a:lnTo>
                <a:lnTo>
                  <a:pt x="1657" y="2590"/>
                </a:lnTo>
                <a:lnTo>
                  <a:pt x="1657" y="2588"/>
                </a:lnTo>
                <a:lnTo>
                  <a:pt x="1655" y="2588"/>
                </a:lnTo>
                <a:lnTo>
                  <a:pt x="1654" y="2586"/>
                </a:lnTo>
                <a:lnTo>
                  <a:pt x="1652" y="2584"/>
                </a:lnTo>
                <a:lnTo>
                  <a:pt x="1650" y="2582"/>
                </a:lnTo>
                <a:lnTo>
                  <a:pt x="1652" y="2580"/>
                </a:lnTo>
                <a:lnTo>
                  <a:pt x="1652" y="2578"/>
                </a:lnTo>
                <a:lnTo>
                  <a:pt x="1655" y="2578"/>
                </a:lnTo>
                <a:lnTo>
                  <a:pt x="1655" y="2576"/>
                </a:lnTo>
                <a:lnTo>
                  <a:pt x="1659" y="2576"/>
                </a:lnTo>
                <a:lnTo>
                  <a:pt x="1661" y="2576"/>
                </a:lnTo>
                <a:lnTo>
                  <a:pt x="1661" y="2574"/>
                </a:lnTo>
                <a:lnTo>
                  <a:pt x="1661" y="2572"/>
                </a:lnTo>
                <a:lnTo>
                  <a:pt x="1661" y="2570"/>
                </a:lnTo>
                <a:lnTo>
                  <a:pt x="1659" y="2567"/>
                </a:lnTo>
                <a:lnTo>
                  <a:pt x="1661" y="2567"/>
                </a:lnTo>
                <a:lnTo>
                  <a:pt x="1663" y="2565"/>
                </a:lnTo>
                <a:lnTo>
                  <a:pt x="1663" y="2563"/>
                </a:lnTo>
                <a:lnTo>
                  <a:pt x="1663" y="2561"/>
                </a:lnTo>
                <a:lnTo>
                  <a:pt x="1663" y="2559"/>
                </a:lnTo>
                <a:lnTo>
                  <a:pt x="1659" y="2559"/>
                </a:lnTo>
                <a:lnTo>
                  <a:pt x="1661" y="2561"/>
                </a:lnTo>
                <a:lnTo>
                  <a:pt x="1659" y="2561"/>
                </a:lnTo>
                <a:lnTo>
                  <a:pt x="1657" y="2561"/>
                </a:lnTo>
                <a:lnTo>
                  <a:pt x="1655" y="2561"/>
                </a:lnTo>
                <a:lnTo>
                  <a:pt x="1654" y="2561"/>
                </a:lnTo>
                <a:lnTo>
                  <a:pt x="1652" y="2561"/>
                </a:lnTo>
                <a:lnTo>
                  <a:pt x="1652" y="2563"/>
                </a:lnTo>
                <a:lnTo>
                  <a:pt x="1650" y="2565"/>
                </a:lnTo>
                <a:lnTo>
                  <a:pt x="1650" y="2567"/>
                </a:lnTo>
                <a:lnTo>
                  <a:pt x="1648" y="2569"/>
                </a:lnTo>
                <a:lnTo>
                  <a:pt x="1646" y="2569"/>
                </a:lnTo>
                <a:lnTo>
                  <a:pt x="1644" y="2569"/>
                </a:lnTo>
                <a:lnTo>
                  <a:pt x="1646" y="2567"/>
                </a:lnTo>
                <a:lnTo>
                  <a:pt x="1644" y="2567"/>
                </a:lnTo>
                <a:lnTo>
                  <a:pt x="1642" y="2567"/>
                </a:lnTo>
                <a:lnTo>
                  <a:pt x="1640" y="2567"/>
                </a:lnTo>
                <a:lnTo>
                  <a:pt x="1638" y="2567"/>
                </a:lnTo>
                <a:lnTo>
                  <a:pt x="1636" y="2567"/>
                </a:lnTo>
                <a:lnTo>
                  <a:pt x="1634" y="2567"/>
                </a:lnTo>
                <a:lnTo>
                  <a:pt x="1630" y="2567"/>
                </a:lnTo>
                <a:lnTo>
                  <a:pt x="1629" y="2567"/>
                </a:lnTo>
                <a:lnTo>
                  <a:pt x="1627" y="2567"/>
                </a:lnTo>
                <a:lnTo>
                  <a:pt x="1625" y="2567"/>
                </a:lnTo>
                <a:lnTo>
                  <a:pt x="1623" y="2569"/>
                </a:lnTo>
                <a:lnTo>
                  <a:pt x="1621" y="2569"/>
                </a:lnTo>
                <a:lnTo>
                  <a:pt x="1619" y="2569"/>
                </a:lnTo>
                <a:lnTo>
                  <a:pt x="1617" y="2570"/>
                </a:lnTo>
                <a:lnTo>
                  <a:pt x="1615" y="2570"/>
                </a:lnTo>
                <a:lnTo>
                  <a:pt x="1613" y="2570"/>
                </a:lnTo>
                <a:lnTo>
                  <a:pt x="1611" y="2572"/>
                </a:lnTo>
                <a:lnTo>
                  <a:pt x="1609" y="2572"/>
                </a:lnTo>
                <a:lnTo>
                  <a:pt x="1607" y="2572"/>
                </a:lnTo>
                <a:lnTo>
                  <a:pt x="1606" y="2572"/>
                </a:lnTo>
                <a:lnTo>
                  <a:pt x="1606" y="2574"/>
                </a:lnTo>
                <a:lnTo>
                  <a:pt x="1604" y="2574"/>
                </a:lnTo>
                <a:lnTo>
                  <a:pt x="1602" y="2576"/>
                </a:lnTo>
                <a:lnTo>
                  <a:pt x="1600" y="2576"/>
                </a:lnTo>
                <a:lnTo>
                  <a:pt x="1598" y="2578"/>
                </a:lnTo>
                <a:lnTo>
                  <a:pt x="1596" y="2578"/>
                </a:lnTo>
                <a:lnTo>
                  <a:pt x="1594" y="2578"/>
                </a:lnTo>
                <a:lnTo>
                  <a:pt x="1592" y="2580"/>
                </a:lnTo>
                <a:lnTo>
                  <a:pt x="1590" y="2580"/>
                </a:lnTo>
                <a:lnTo>
                  <a:pt x="1588" y="2580"/>
                </a:lnTo>
                <a:lnTo>
                  <a:pt x="1586" y="2580"/>
                </a:lnTo>
                <a:lnTo>
                  <a:pt x="1584" y="2582"/>
                </a:lnTo>
                <a:lnTo>
                  <a:pt x="1582" y="2582"/>
                </a:lnTo>
                <a:lnTo>
                  <a:pt x="1581" y="2584"/>
                </a:lnTo>
                <a:lnTo>
                  <a:pt x="1579" y="2584"/>
                </a:lnTo>
                <a:lnTo>
                  <a:pt x="1577" y="2584"/>
                </a:lnTo>
                <a:lnTo>
                  <a:pt x="1575" y="2586"/>
                </a:lnTo>
                <a:lnTo>
                  <a:pt x="1577" y="2582"/>
                </a:lnTo>
                <a:lnTo>
                  <a:pt x="1577" y="2580"/>
                </a:lnTo>
                <a:lnTo>
                  <a:pt x="1579" y="2580"/>
                </a:lnTo>
                <a:lnTo>
                  <a:pt x="1581" y="2578"/>
                </a:lnTo>
                <a:lnTo>
                  <a:pt x="1582" y="2576"/>
                </a:lnTo>
                <a:lnTo>
                  <a:pt x="1584" y="2574"/>
                </a:lnTo>
                <a:lnTo>
                  <a:pt x="1586" y="2572"/>
                </a:lnTo>
                <a:lnTo>
                  <a:pt x="1586" y="2570"/>
                </a:lnTo>
                <a:lnTo>
                  <a:pt x="1588" y="2569"/>
                </a:lnTo>
                <a:lnTo>
                  <a:pt x="1588" y="2567"/>
                </a:lnTo>
                <a:lnTo>
                  <a:pt x="1590" y="2565"/>
                </a:lnTo>
                <a:lnTo>
                  <a:pt x="1590" y="2563"/>
                </a:lnTo>
                <a:lnTo>
                  <a:pt x="1590" y="2561"/>
                </a:lnTo>
                <a:lnTo>
                  <a:pt x="1588" y="2561"/>
                </a:lnTo>
                <a:lnTo>
                  <a:pt x="1588" y="2557"/>
                </a:lnTo>
                <a:lnTo>
                  <a:pt x="1586" y="2557"/>
                </a:lnTo>
                <a:lnTo>
                  <a:pt x="1584" y="2555"/>
                </a:lnTo>
                <a:lnTo>
                  <a:pt x="1582" y="2553"/>
                </a:lnTo>
                <a:lnTo>
                  <a:pt x="1582" y="2551"/>
                </a:lnTo>
                <a:lnTo>
                  <a:pt x="1581" y="2547"/>
                </a:lnTo>
                <a:lnTo>
                  <a:pt x="1581" y="2546"/>
                </a:lnTo>
                <a:lnTo>
                  <a:pt x="1582" y="2544"/>
                </a:lnTo>
                <a:lnTo>
                  <a:pt x="1582" y="2542"/>
                </a:lnTo>
                <a:lnTo>
                  <a:pt x="1582" y="2540"/>
                </a:lnTo>
                <a:lnTo>
                  <a:pt x="1582" y="2538"/>
                </a:lnTo>
                <a:lnTo>
                  <a:pt x="1581" y="2536"/>
                </a:lnTo>
                <a:lnTo>
                  <a:pt x="1581" y="2534"/>
                </a:lnTo>
                <a:lnTo>
                  <a:pt x="1581" y="2532"/>
                </a:lnTo>
                <a:lnTo>
                  <a:pt x="1579" y="2528"/>
                </a:lnTo>
                <a:lnTo>
                  <a:pt x="1579" y="2526"/>
                </a:lnTo>
                <a:lnTo>
                  <a:pt x="1577" y="2522"/>
                </a:lnTo>
                <a:lnTo>
                  <a:pt x="1577" y="2521"/>
                </a:lnTo>
                <a:lnTo>
                  <a:pt x="1575" y="2519"/>
                </a:lnTo>
                <a:lnTo>
                  <a:pt x="1577" y="2517"/>
                </a:lnTo>
                <a:lnTo>
                  <a:pt x="1575" y="2515"/>
                </a:lnTo>
                <a:lnTo>
                  <a:pt x="1575" y="2513"/>
                </a:lnTo>
                <a:lnTo>
                  <a:pt x="1575" y="2509"/>
                </a:lnTo>
                <a:lnTo>
                  <a:pt x="1573" y="2509"/>
                </a:lnTo>
                <a:lnTo>
                  <a:pt x="1573" y="2507"/>
                </a:lnTo>
                <a:lnTo>
                  <a:pt x="1573" y="2505"/>
                </a:lnTo>
                <a:lnTo>
                  <a:pt x="1573" y="2503"/>
                </a:lnTo>
                <a:lnTo>
                  <a:pt x="1571" y="2503"/>
                </a:lnTo>
                <a:lnTo>
                  <a:pt x="1571" y="2501"/>
                </a:lnTo>
                <a:lnTo>
                  <a:pt x="1569" y="2499"/>
                </a:lnTo>
                <a:lnTo>
                  <a:pt x="1567" y="2499"/>
                </a:lnTo>
                <a:lnTo>
                  <a:pt x="1565" y="2499"/>
                </a:lnTo>
                <a:lnTo>
                  <a:pt x="1563" y="2499"/>
                </a:lnTo>
                <a:lnTo>
                  <a:pt x="1561" y="2498"/>
                </a:lnTo>
                <a:lnTo>
                  <a:pt x="1559" y="2498"/>
                </a:lnTo>
                <a:lnTo>
                  <a:pt x="1558" y="2499"/>
                </a:lnTo>
                <a:lnTo>
                  <a:pt x="1556" y="2499"/>
                </a:lnTo>
                <a:lnTo>
                  <a:pt x="1554" y="2499"/>
                </a:lnTo>
                <a:lnTo>
                  <a:pt x="1552" y="2499"/>
                </a:lnTo>
                <a:lnTo>
                  <a:pt x="1550" y="2501"/>
                </a:lnTo>
                <a:lnTo>
                  <a:pt x="1546" y="2501"/>
                </a:lnTo>
                <a:lnTo>
                  <a:pt x="1544" y="2503"/>
                </a:lnTo>
                <a:lnTo>
                  <a:pt x="1542" y="2503"/>
                </a:lnTo>
                <a:lnTo>
                  <a:pt x="1540" y="2503"/>
                </a:lnTo>
                <a:lnTo>
                  <a:pt x="1538" y="2505"/>
                </a:lnTo>
                <a:lnTo>
                  <a:pt x="1536" y="2505"/>
                </a:lnTo>
                <a:lnTo>
                  <a:pt x="1534" y="2505"/>
                </a:lnTo>
                <a:lnTo>
                  <a:pt x="1531" y="2505"/>
                </a:lnTo>
                <a:lnTo>
                  <a:pt x="1529" y="2507"/>
                </a:lnTo>
                <a:lnTo>
                  <a:pt x="1527" y="2507"/>
                </a:lnTo>
                <a:lnTo>
                  <a:pt x="1525" y="2507"/>
                </a:lnTo>
                <a:lnTo>
                  <a:pt x="1523" y="2505"/>
                </a:lnTo>
                <a:lnTo>
                  <a:pt x="1521" y="2505"/>
                </a:lnTo>
                <a:lnTo>
                  <a:pt x="1521" y="2503"/>
                </a:lnTo>
                <a:lnTo>
                  <a:pt x="1519" y="2503"/>
                </a:lnTo>
                <a:lnTo>
                  <a:pt x="1517" y="2503"/>
                </a:lnTo>
                <a:lnTo>
                  <a:pt x="1515" y="2503"/>
                </a:lnTo>
                <a:lnTo>
                  <a:pt x="1513" y="2503"/>
                </a:lnTo>
                <a:lnTo>
                  <a:pt x="1511" y="2501"/>
                </a:lnTo>
                <a:lnTo>
                  <a:pt x="1513" y="2499"/>
                </a:lnTo>
                <a:lnTo>
                  <a:pt x="1515" y="2498"/>
                </a:lnTo>
                <a:lnTo>
                  <a:pt x="1517" y="2498"/>
                </a:lnTo>
                <a:lnTo>
                  <a:pt x="1519" y="2498"/>
                </a:lnTo>
                <a:lnTo>
                  <a:pt x="1521" y="2498"/>
                </a:lnTo>
                <a:lnTo>
                  <a:pt x="1521" y="2494"/>
                </a:lnTo>
                <a:lnTo>
                  <a:pt x="1519" y="2494"/>
                </a:lnTo>
                <a:lnTo>
                  <a:pt x="1519" y="2492"/>
                </a:lnTo>
                <a:lnTo>
                  <a:pt x="1521" y="2490"/>
                </a:lnTo>
                <a:lnTo>
                  <a:pt x="1523" y="2490"/>
                </a:lnTo>
                <a:lnTo>
                  <a:pt x="1523" y="2488"/>
                </a:lnTo>
                <a:lnTo>
                  <a:pt x="1525" y="2486"/>
                </a:lnTo>
                <a:lnTo>
                  <a:pt x="1525" y="2488"/>
                </a:lnTo>
                <a:lnTo>
                  <a:pt x="1525" y="2486"/>
                </a:lnTo>
                <a:lnTo>
                  <a:pt x="1527" y="2484"/>
                </a:lnTo>
                <a:lnTo>
                  <a:pt x="1525" y="2482"/>
                </a:lnTo>
                <a:lnTo>
                  <a:pt x="1527" y="2480"/>
                </a:lnTo>
                <a:lnTo>
                  <a:pt x="1527" y="2478"/>
                </a:lnTo>
                <a:lnTo>
                  <a:pt x="1527" y="2476"/>
                </a:lnTo>
                <a:lnTo>
                  <a:pt x="1529" y="2474"/>
                </a:lnTo>
                <a:lnTo>
                  <a:pt x="1527" y="2473"/>
                </a:lnTo>
                <a:lnTo>
                  <a:pt x="1527" y="2471"/>
                </a:lnTo>
                <a:lnTo>
                  <a:pt x="1527" y="2473"/>
                </a:lnTo>
                <a:lnTo>
                  <a:pt x="1527" y="2471"/>
                </a:lnTo>
                <a:lnTo>
                  <a:pt x="1527" y="2469"/>
                </a:lnTo>
                <a:lnTo>
                  <a:pt x="1527" y="2467"/>
                </a:lnTo>
                <a:lnTo>
                  <a:pt x="1527" y="2465"/>
                </a:lnTo>
                <a:lnTo>
                  <a:pt x="1529" y="2463"/>
                </a:lnTo>
                <a:lnTo>
                  <a:pt x="1527" y="2461"/>
                </a:lnTo>
                <a:lnTo>
                  <a:pt x="1527" y="2459"/>
                </a:lnTo>
                <a:lnTo>
                  <a:pt x="1527" y="2457"/>
                </a:lnTo>
                <a:lnTo>
                  <a:pt x="1529" y="2455"/>
                </a:lnTo>
                <a:lnTo>
                  <a:pt x="1529" y="2453"/>
                </a:lnTo>
                <a:lnTo>
                  <a:pt x="1529" y="2451"/>
                </a:lnTo>
                <a:lnTo>
                  <a:pt x="1531" y="2450"/>
                </a:lnTo>
                <a:lnTo>
                  <a:pt x="1531" y="2448"/>
                </a:lnTo>
                <a:lnTo>
                  <a:pt x="1533" y="2446"/>
                </a:lnTo>
                <a:lnTo>
                  <a:pt x="1531" y="2446"/>
                </a:lnTo>
                <a:lnTo>
                  <a:pt x="1531" y="2442"/>
                </a:lnTo>
                <a:lnTo>
                  <a:pt x="1531" y="2440"/>
                </a:lnTo>
                <a:lnTo>
                  <a:pt x="1531" y="2436"/>
                </a:lnTo>
                <a:lnTo>
                  <a:pt x="1531" y="2434"/>
                </a:lnTo>
                <a:lnTo>
                  <a:pt x="1529" y="2432"/>
                </a:lnTo>
                <a:lnTo>
                  <a:pt x="1529" y="2430"/>
                </a:lnTo>
                <a:lnTo>
                  <a:pt x="1529" y="2428"/>
                </a:lnTo>
                <a:lnTo>
                  <a:pt x="1531" y="2428"/>
                </a:lnTo>
                <a:lnTo>
                  <a:pt x="1531" y="2426"/>
                </a:lnTo>
                <a:lnTo>
                  <a:pt x="1533" y="2425"/>
                </a:lnTo>
                <a:lnTo>
                  <a:pt x="1533" y="2423"/>
                </a:lnTo>
                <a:lnTo>
                  <a:pt x="1533" y="2421"/>
                </a:lnTo>
                <a:lnTo>
                  <a:pt x="1533" y="2419"/>
                </a:lnTo>
                <a:lnTo>
                  <a:pt x="1533" y="2417"/>
                </a:lnTo>
                <a:lnTo>
                  <a:pt x="1534" y="2417"/>
                </a:lnTo>
                <a:lnTo>
                  <a:pt x="1533" y="2415"/>
                </a:lnTo>
                <a:lnTo>
                  <a:pt x="1533" y="2413"/>
                </a:lnTo>
                <a:lnTo>
                  <a:pt x="1533" y="2411"/>
                </a:lnTo>
                <a:lnTo>
                  <a:pt x="1534" y="2411"/>
                </a:lnTo>
                <a:lnTo>
                  <a:pt x="1536" y="2411"/>
                </a:lnTo>
                <a:lnTo>
                  <a:pt x="1529" y="2405"/>
                </a:lnTo>
                <a:lnTo>
                  <a:pt x="1529" y="2407"/>
                </a:lnTo>
                <a:lnTo>
                  <a:pt x="1529" y="2409"/>
                </a:lnTo>
                <a:lnTo>
                  <a:pt x="1527" y="2411"/>
                </a:lnTo>
                <a:lnTo>
                  <a:pt x="1531" y="2411"/>
                </a:lnTo>
                <a:lnTo>
                  <a:pt x="1531" y="2415"/>
                </a:lnTo>
                <a:lnTo>
                  <a:pt x="1529" y="2419"/>
                </a:lnTo>
                <a:lnTo>
                  <a:pt x="1527" y="2421"/>
                </a:lnTo>
                <a:lnTo>
                  <a:pt x="1525" y="2423"/>
                </a:lnTo>
                <a:lnTo>
                  <a:pt x="1523" y="2423"/>
                </a:lnTo>
                <a:lnTo>
                  <a:pt x="1521" y="2423"/>
                </a:lnTo>
                <a:lnTo>
                  <a:pt x="1519" y="2423"/>
                </a:lnTo>
                <a:lnTo>
                  <a:pt x="1517" y="2423"/>
                </a:lnTo>
                <a:lnTo>
                  <a:pt x="1515" y="2423"/>
                </a:lnTo>
                <a:lnTo>
                  <a:pt x="1513" y="2423"/>
                </a:lnTo>
                <a:lnTo>
                  <a:pt x="1511" y="2423"/>
                </a:lnTo>
                <a:lnTo>
                  <a:pt x="1510" y="2421"/>
                </a:lnTo>
                <a:lnTo>
                  <a:pt x="1508" y="2421"/>
                </a:lnTo>
                <a:lnTo>
                  <a:pt x="1504" y="2421"/>
                </a:lnTo>
                <a:lnTo>
                  <a:pt x="1502" y="2421"/>
                </a:lnTo>
                <a:lnTo>
                  <a:pt x="1500" y="2421"/>
                </a:lnTo>
                <a:lnTo>
                  <a:pt x="1498" y="2421"/>
                </a:lnTo>
                <a:lnTo>
                  <a:pt x="1496" y="2421"/>
                </a:lnTo>
                <a:lnTo>
                  <a:pt x="1492" y="2423"/>
                </a:lnTo>
                <a:lnTo>
                  <a:pt x="1490" y="2423"/>
                </a:lnTo>
                <a:lnTo>
                  <a:pt x="1488" y="2423"/>
                </a:lnTo>
                <a:lnTo>
                  <a:pt x="1486" y="2423"/>
                </a:lnTo>
                <a:lnTo>
                  <a:pt x="1485" y="2423"/>
                </a:lnTo>
                <a:lnTo>
                  <a:pt x="1483" y="2425"/>
                </a:lnTo>
                <a:lnTo>
                  <a:pt x="1479" y="2425"/>
                </a:lnTo>
                <a:lnTo>
                  <a:pt x="1477" y="2425"/>
                </a:lnTo>
                <a:lnTo>
                  <a:pt x="1475" y="2425"/>
                </a:lnTo>
                <a:lnTo>
                  <a:pt x="1473" y="2425"/>
                </a:lnTo>
                <a:lnTo>
                  <a:pt x="1471" y="2426"/>
                </a:lnTo>
                <a:lnTo>
                  <a:pt x="1469" y="2426"/>
                </a:lnTo>
                <a:lnTo>
                  <a:pt x="1467" y="2426"/>
                </a:lnTo>
                <a:lnTo>
                  <a:pt x="1465" y="2425"/>
                </a:lnTo>
                <a:lnTo>
                  <a:pt x="1463" y="2423"/>
                </a:lnTo>
                <a:lnTo>
                  <a:pt x="1462" y="2421"/>
                </a:lnTo>
                <a:lnTo>
                  <a:pt x="1460" y="2421"/>
                </a:lnTo>
                <a:lnTo>
                  <a:pt x="1460" y="2419"/>
                </a:lnTo>
                <a:lnTo>
                  <a:pt x="1456" y="2419"/>
                </a:lnTo>
                <a:lnTo>
                  <a:pt x="1454" y="2419"/>
                </a:lnTo>
                <a:lnTo>
                  <a:pt x="1452" y="2419"/>
                </a:lnTo>
                <a:lnTo>
                  <a:pt x="1450" y="2419"/>
                </a:lnTo>
                <a:lnTo>
                  <a:pt x="1448" y="2419"/>
                </a:lnTo>
                <a:lnTo>
                  <a:pt x="1446" y="2419"/>
                </a:lnTo>
                <a:lnTo>
                  <a:pt x="1442" y="2421"/>
                </a:lnTo>
                <a:lnTo>
                  <a:pt x="1440" y="2421"/>
                </a:lnTo>
                <a:lnTo>
                  <a:pt x="1438" y="2421"/>
                </a:lnTo>
                <a:lnTo>
                  <a:pt x="1437" y="2421"/>
                </a:lnTo>
                <a:lnTo>
                  <a:pt x="1435" y="2421"/>
                </a:lnTo>
                <a:lnTo>
                  <a:pt x="1433" y="2421"/>
                </a:lnTo>
                <a:lnTo>
                  <a:pt x="1433" y="2419"/>
                </a:lnTo>
                <a:lnTo>
                  <a:pt x="1435" y="2417"/>
                </a:lnTo>
                <a:lnTo>
                  <a:pt x="1433" y="2417"/>
                </a:lnTo>
                <a:lnTo>
                  <a:pt x="1431" y="2415"/>
                </a:lnTo>
                <a:lnTo>
                  <a:pt x="1433" y="2413"/>
                </a:lnTo>
                <a:lnTo>
                  <a:pt x="1433" y="2411"/>
                </a:lnTo>
                <a:lnTo>
                  <a:pt x="1431" y="2413"/>
                </a:lnTo>
                <a:lnTo>
                  <a:pt x="1429" y="2413"/>
                </a:lnTo>
                <a:lnTo>
                  <a:pt x="1427" y="2415"/>
                </a:lnTo>
                <a:lnTo>
                  <a:pt x="1427" y="2417"/>
                </a:lnTo>
                <a:lnTo>
                  <a:pt x="1427" y="2419"/>
                </a:lnTo>
                <a:lnTo>
                  <a:pt x="1429" y="2421"/>
                </a:lnTo>
                <a:lnTo>
                  <a:pt x="1429" y="2423"/>
                </a:lnTo>
                <a:lnTo>
                  <a:pt x="1427" y="2425"/>
                </a:lnTo>
                <a:lnTo>
                  <a:pt x="1425" y="2426"/>
                </a:lnTo>
                <a:lnTo>
                  <a:pt x="1423" y="2426"/>
                </a:lnTo>
                <a:lnTo>
                  <a:pt x="1419" y="2428"/>
                </a:lnTo>
                <a:lnTo>
                  <a:pt x="1417" y="2430"/>
                </a:lnTo>
                <a:lnTo>
                  <a:pt x="1415" y="2430"/>
                </a:lnTo>
                <a:lnTo>
                  <a:pt x="1413" y="2432"/>
                </a:lnTo>
                <a:lnTo>
                  <a:pt x="1412" y="2432"/>
                </a:lnTo>
                <a:lnTo>
                  <a:pt x="1410" y="2434"/>
                </a:lnTo>
                <a:lnTo>
                  <a:pt x="1408" y="2434"/>
                </a:lnTo>
                <a:lnTo>
                  <a:pt x="1408" y="2436"/>
                </a:lnTo>
                <a:lnTo>
                  <a:pt x="1406" y="2436"/>
                </a:lnTo>
                <a:lnTo>
                  <a:pt x="1404" y="2436"/>
                </a:lnTo>
                <a:lnTo>
                  <a:pt x="1402" y="2438"/>
                </a:lnTo>
                <a:lnTo>
                  <a:pt x="1400" y="2440"/>
                </a:lnTo>
                <a:lnTo>
                  <a:pt x="1398" y="2440"/>
                </a:lnTo>
                <a:lnTo>
                  <a:pt x="1396" y="2440"/>
                </a:lnTo>
                <a:lnTo>
                  <a:pt x="1394" y="2442"/>
                </a:lnTo>
                <a:lnTo>
                  <a:pt x="1392" y="2444"/>
                </a:lnTo>
                <a:lnTo>
                  <a:pt x="1390" y="2444"/>
                </a:lnTo>
                <a:lnTo>
                  <a:pt x="1390" y="2446"/>
                </a:lnTo>
                <a:lnTo>
                  <a:pt x="1389" y="2446"/>
                </a:lnTo>
                <a:lnTo>
                  <a:pt x="1387" y="2448"/>
                </a:lnTo>
                <a:lnTo>
                  <a:pt x="1385" y="2450"/>
                </a:lnTo>
                <a:lnTo>
                  <a:pt x="1381" y="2451"/>
                </a:lnTo>
                <a:lnTo>
                  <a:pt x="1379" y="2451"/>
                </a:lnTo>
                <a:lnTo>
                  <a:pt x="1379" y="2450"/>
                </a:lnTo>
                <a:lnTo>
                  <a:pt x="1377" y="2446"/>
                </a:lnTo>
                <a:lnTo>
                  <a:pt x="1375" y="2448"/>
                </a:lnTo>
                <a:lnTo>
                  <a:pt x="1373" y="2446"/>
                </a:lnTo>
                <a:lnTo>
                  <a:pt x="1371" y="2446"/>
                </a:lnTo>
                <a:lnTo>
                  <a:pt x="1369" y="2446"/>
                </a:lnTo>
                <a:lnTo>
                  <a:pt x="1367" y="2446"/>
                </a:lnTo>
                <a:lnTo>
                  <a:pt x="1365" y="2446"/>
                </a:lnTo>
                <a:lnTo>
                  <a:pt x="1365" y="2444"/>
                </a:lnTo>
                <a:lnTo>
                  <a:pt x="1367" y="2442"/>
                </a:lnTo>
                <a:lnTo>
                  <a:pt x="1369" y="2442"/>
                </a:lnTo>
                <a:lnTo>
                  <a:pt x="1371" y="2440"/>
                </a:lnTo>
                <a:lnTo>
                  <a:pt x="1373" y="2440"/>
                </a:lnTo>
                <a:lnTo>
                  <a:pt x="1373" y="2438"/>
                </a:lnTo>
                <a:lnTo>
                  <a:pt x="1375" y="2436"/>
                </a:lnTo>
                <a:lnTo>
                  <a:pt x="1377" y="2434"/>
                </a:lnTo>
                <a:lnTo>
                  <a:pt x="1379" y="2432"/>
                </a:lnTo>
                <a:lnTo>
                  <a:pt x="1381" y="2432"/>
                </a:lnTo>
                <a:lnTo>
                  <a:pt x="1381" y="2430"/>
                </a:lnTo>
                <a:lnTo>
                  <a:pt x="1381" y="2428"/>
                </a:lnTo>
                <a:lnTo>
                  <a:pt x="1381" y="2426"/>
                </a:lnTo>
                <a:lnTo>
                  <a:pt x="1381" y="2425"/>
                </a:lnTo>
                <a:lnTo>
                  <a:pt x="1379" y="2423"/>
                </a:lnTo>
                <a:lnTo>
                  <a:pt x="1377" y="2421"/>
                </a:lnTo>
                <a:lnTo>
                  <a:pt x="1375" y="2423"/>
                </a:lnTo>
                <a:lnTo>
                  <a:pt x="1373" y="2421"/>
                </a:lnTo>
                <a:lnTo>
                  <a:pt x="1371" y="2421"/>
                </a:lnTo>
                <a:lnTo>
                  <a:pt x="1369" y="2421"/>
                </a:lnTo>
                <a:lnTo>
                  <a:pt x="1367" y="2421"/>
                </a:lnTo>
                <a:lnTo>
                  <a:pt x="1364" y="2421"/>
                </a:lnTo>
                <a:lnTo>
                  <a:pt x="1364" y="2419"/>
                </a:lnTo>
                <a:lnTo>
                  <a:pt x="1364" y="2417"/>
                </a:lnTo>
                <a:lnTo>
                  <a:pt x="1365" y="2415"/>
                </a:lnTo>
                <a:lnTo>
                  <a:pt x="1365" y="2413"/>
                </a:lnTo>
                <a:lnTo>
                  <a:pt x="1367" y="2411"/>
                </a:lnTo>
                <a:lnTo>
                  <a:pt x="1369" y="2409"/>
                </a:lnTo>
                <a:lnTo>
                  <a:pt x="1373" y="2409"/>
                </a:lnTo>
                <a:lnTo>
                  <a:pt x="1371" y="2407"/>
                </a:lnTo>
                <a:lnTo>
                  <a:pt x="1371" y="2405"/>
                </a:lnTo>
                <a:lnTo>
                  <a:pt x="1373" y="2403"/>
                </a:lnTo>
                <a:lnTo>
                  <a:pt x="1373" y="2402"/>
                </a:lnTo>
                <a:lnTo>
                  <a:pt x="1375" y="2400"/>
                </a:lnTo>
                <a:lnTo>
                  <a:pt x="1377" y="2398"/>
                </a:lnTo>
                <a:lnTo>
                  <a:pt x="1377" y="2396"/>
                </a:lnTo>
                <a:lnTo>
                  <a:pt x="1379" y="2394"/>
                </a:lnTo>
                <a:lnTo>
                  <a:pt x="1379" y="2392"/>
                </a:lnTo>
                <a:lnTo>
                  <a:pt x="1381" y="2390"/>
                </a:lnTo>
                <a:lnTo>
                  <a:pt x="1381" y="2388"/>
                </a:lnTo>
                <a:lnTo>
                  <a:pt x="1381" y="2386"/>
                </a:lnTo>
                <a:lnTo>
                  <a:pt x="1381" y="2384"/>
                </a:lnTo>
                <a:lnTo>
                  <a:pt x="1383" y="2382"/>
                </a:lnTo>
                <a:lnTo>
                  <a:pt x="1385" y="2382"/>
                </a:lnTo>
                <a:lnTo>
                  <a:pt x="1385" y="2384"/>
                </a:lnTo>
                <a:lnTo>
                  <a:pt x="1385" y="2386"/>
                </a:lnTo>
                <a:lnTo>
                  <a:pt x="1385" y="2388"/>
                </a:lnTo>
                <a:lnTo>
                  <a:pt x="1385" y="2390"/>
                </a:lnTo>
                <a:lnTo>
                  <a:pt x="1387" y="2394"/>
                </a:lnTo>
                <a:lnTo>
                  <a:pt x="1387" y="2396"/>
                </a:lnTo>
                <a:lnTo>
                  <a:pt x="1389" y="2396"/>
                </a:lnTo>
                <a:lnTo>
                  <a:pt x="1390" y="2396"/>
                </a:lnTo>
                <a:lnTo>
                  <a:pt x="1390" y="2398"/>
                </a:lnTo>
                <a:lnTo>
                  <a:pt x="1390" y="2400"/>
                </a:lnTo>
                <a:lnTo>
                  <a:pt x="1392" y="2400"/>
                </a:lnTo>
                <a:lnTo>
                  <a:pt x="1394" y="2400"/>
                </a:lnTo>
                <a:lnTo>
                  <a:pt x="1394" y="2398"/>
                </a:lnTo>
                <a:lnTo>
                  <a:pt x="1396" y="2398"/>
                </a:lnTo>
                <a:lnTo>
                  <a:pt x="1398" y="2398"/>
                </a:lnTo>
                <a:lnTo>
                  <a:pt x="1398" y="2396"/>
                </a:lnTo>
                <a:lnTo>
                  <a:pt x="1400" y="2394"/>
                </a:lnTo>
                <a:lnTo>
                  <a:pt x="1400" y="2392"/>
                </a:lnTo>
                <a:lnTo>
                  <a:pt x="1400" y="2390"/>
                </a:lnTo>
                <a:lnTo>
                  <a:pt x="1400" y="2388"/>
                </a:lnTo>
                <a:lnTo>
                  <a:pt x="1400" y="2386"/>
                </a:lnTo>
                <a:lnTo>
                  <a:pt x="1402" y="2384"/>
                </a:lnTo>
                <a:lnTo>
                  <a:pt x="1402" y="2382"/>
                </a:lnTo>
                <a:lnTo>
                  <a:pt x="1402" y="2378"/>
                </a:lnTo>
                <a:lnTo>
                  <a:pt x="1400" y="2378"/>
                </a:lnTo>
                <a:lnTo>
                  <a:pt x="1400" y="2377"/>
                </a:lnTo>
                <a:lnTo>
                  <a:pt x="1400" y="2375"/>
                </a:lnTo>
                <a:lnTo>
                  <a:pt x="1400" y="2373"/>
                </a:lnTo>
                <a:lnTo>
                  <a:pt x="1400" y="2371"/>
                </a:lnTo>
                <a:lnTo>
                  <a:pt x="1398" y="2369"/>
                </a:lnTo>
                <a:lnTo>
                  <a:pt x="1396" y="2367"/>
                </a:lnTo>
                <a:lnTo>
                  <a:pt x="1396" y="2365"/>
                </a:lnTo>
                <a:lnTo>
                  <a:pt x="1398" y="2365"/>
                </a:lnTo>
                <a:lnTo>
                  <a:pt x="1400" y="2365"/>
                </a:lnTo>
                <a:lnTo>
                  <a:pt x="1398" y="2363"/>
                </a:lnTo>
                <a:lnTo>
                  <a:pt x="1398" y="2361"/>
                </a:lnTo>
                <a:lnTo>
                  <a:pt x="1396" y="2361"/>
                </a:lnTo>
                <a:lnTo>
                  <a:pt x="1394" y="2361"/>
                </a:lnTo>
                <a:lnTo>
                  <a:pt x="1392" y="2361"/>
                </a:lnTo>
                <a:lnTo>
                  <a:pt x="1390" y="2361"/>
                </a:lnTo>
                <a:lnTo>
                  <a:pt x="1387" y="2361"/>
                </a:lnTo>
                <a:lnTo>
                  <a:pt x="1385" y="2361"/>
                </a:lnTo>
                <a:lnTo>
                  <a:pt x="1381" y="2361"/>
                </a:lnTo>
                <a:lnTo>
                  <a:pt x="1381" y="2363"/>
                </a:lnTo>
                <a:lnTo>
                  <a:pt x="1379" y="2363"/>
                </a:lnTo>
                <a:lnTo>
                  <a:pt x="1377" y="2363"/>
                </a:lnTo>
                <a:lnTo>
                  <a:pt x="1373" y="2361"/>
                </a:lnTo>
                <a:lnTo>
                  <a:pt x="1371" y="2361"/>
                </a:lnTo>
                <a:lnTo>
                  <a:pt x="1371" y="2359"/>
                </a:lnTo>
                <a:lnTo>
                  <a:pt x="1369" y="2359"/>
                </a:lnTo>
                <a:lnTo>
                  <a:pt x="1367" y="2357"/>
                </a:lnTo>
                <a:lnTo>
                  <a:pt x="1365" y="2357"/>
                </a:lnTo>
                <a:lnTo>
                  <a:pt x="1364" y="2355"/>
                </a:lnTo>
                <a:lnTo>
                  <a:pt x="1362" y="2355"/>
                </a:lnTo>
                <a:lnTo>
                  <a:pt x="1360" y="2355"/>
                </a:lnTo>
                <a:lnTo>
                  <a:pt x="1356" y="2355"/>
                </a:lnTo>
                <a:lnTo>
                  <a:pt x="1352" y="2357"/>
                </a:lnTo>
                <a:lnTo>
                  <a:pt x="1350" y="2357"/>
                </a:lnTo>
                <a:lnTo>
                  <a:pt x="1348" y="2359"/>
                </a:lnTo>
                <a:lnTo>
                  <a:pt x="1346" y="2363"/>
                </a:lnTo>
                <a:lnTo>
                  <a:pt x="1346" y="2365"/>
                </a:lnTo>
                <a:lnTo>
                  <a:pt x="1344" y="2367"/>
                </a:lnTo>
                <a:lnTo>
                  <a:pt x="1344" y="2369"/>
                </a:lnTo>
                <a:lnTo>
                  <a:pt x="1342" y="2369"/>
                </a:lnTo>
                <a:lnTo>
                  <a:pt x="1342" y="2371"/>
                </a:lnTo>
                <a:lnTo>
                  <a:pt x="1341" y="2371"/>
                </a:lnTo>
                <a:lnTo>
                  <a:pt x="1339" y="2369"/>
                </a:lnTo>
                <a:lnTo>
                  <a:pt x="1337" y="2369"/>
                </a:lnTo>
                <a:lnTo>
                  <a:pt x="1335" y="2369"/>
                </a:lnTo>
                <a:lnTo>
                  <a:pt x="1331" y="2369"/>
                </a:lnTo>
                <a:lnTo>
                  <a:pt x="1329" y="2371"/>
                </a:lnTo>
                <a:lnTo>
                  <a:pt x="1327" y="2369"/>
                </a:lnTo>
                <a:lnTo>
                  <a:pt x="1325" y="2369"/>
                </a:lnTo>
                <a:lnTo>
                  <a:pt x="1325" y="2367"/>
                </a:lnTo>
                <a:lnTo>
                  <a:pt x="1323" y="2367"/>
                </a:lnTo>
                <a:lnTo>
                  <a:pt x="1321" y="2365"/>
                </a:lnTo>
                <a:lnTo>
                  <a:pt x="1319" y="2365"/>
                </a:lnTo>
                <a:lnTo>
                  <a:pt x="1317" y="2365"/>
                </a:lnTo>
                <a:lnTo>
                  <a:pt x="1316" y="2363"/>
                </a:lnTo>
                <a:lnTo>
                  <a:pt x="1314" y="2363"/>
                </a:lnTo>
                <a:lnTo>
                  <a:pt x="1312" y="2361"/>
                </a:lnTo>
                <a:lnTo>
                  <a:pt x="1310" y="2359"/>
                </a:lnTo>
                <a:lnTo>
                  <a:pt x="1310" y="2357"/>
                </a:lnTo>
                <a:lnTo>
                  <a:pt x="1312" y="2355"/>
                </a:lnTo>
                <a:lnTo>
                  <a:pt x="1310" y="2355"/>
                </a:lnTo>
                <a:lnTo>
                  <a:pt x="1308" y="2357"/>
                </a:lnTo>
                <a:lnTo>
                  <a:pt x="1306" y="2357"/>
                </a:lnTo>
                <a:lnTo>
                  <a:pt x="1304" y="2359"/>
                </a:lnTo>
                <a:lnTo>
                  <a:pt x="1302" y="2361"/>
                </a:lnTo>
                <a:lnTo>
                  <a:pt x="1300" y="2363"/>
                </a:lnTo>
                <a:lnTo>
                  <a:pt x="1300" y="2365"/>
                </a:lnTo>
                <a:lnTo>
                  <a:pt x="1298" y="2367"/>
                </a:lnTo>
                <a:lnTo>
                  <a:pt x="1298" y="2369"/>
                </a:lnTo>
                <a:lnTo>
                  <a:pt x="1300" y="2371"/>
                </a:lnTo>
                <a:lnTo>
                  <a:pt x="1300" y="2373"/>
                </a:lnTo>
                <a:lnTo>
                  <a:pt x="1302" y="2375"/>
                </a:lnTo>
                <a:lnTo>
                  <a:pt x="1304" y="2377"/>
                </a:lnTo>
                <a:lnTo>
                  <a:pt x="1304" y="2378"/>
                </a:lnTo>
                <a:lnTo>
                  <a:pt x="1304" y="2380"/>
                </a:lnTo>
                <a:lnTo>
                  <a:pt x="1304" y="2382"/>
                </a:lnTo>
                <a:lnTo>
                  <a:pt x="1302" y="2384"/>
                </a:lnTo>
                <a:lnTo>
                  <a:pt x="1300" y="2386"/>
                </a:lnTo>
                <a:lnTo>
                  <a:pt x="1296" y="2386"/>
                </a:lnTo>
                <a:lnTo>
                  <a:pt x="1294" y="2386"/>
                </a:lnTo>
                <a:lnTo>
                  <a:pt x="1293" y="2386"/>
                </a:lnTo>
                <a:lnTo>
                  <a:pt x="1289" y="2386"/>
                </a:lnTo>
                <a:lnTo>
                  <a:pt x="1287" y="2388"/>
                </a:lnTo>
                <a:lnTo>
                  <a:pt x="1285" y="2388"/>
                </a:lnTo>
                <a:lnTo>
                  <a:pt x="1283" y="2390"/>
                </a:lnTo>
                <a:lnTo>
                  <a:pt x="1281" y="2392"/>
                </a:lnTo>
                <a:lnTo>
                  <a:pt x="1277" y="2392"/>
                </a:lnTo>
                <a:lnTo>
                  <a:pt x="1277" y="2394"/>
                </a:lnTo>
                <a:lnTo>
                  <a:pt x="1275" y="2394"/>
                </a:lnTo>
                <a:lnTo>
                  <a:pt x="1273" y="2394"/>
                </a:lnTo>
                <a:lnTo>
                  <a:pt x="1271" y="2394"/>
                </a:lnTo>
                <a:lnTo>
                  <a:pt x="1269" y="2394"/>
                </a:lnTo>
                <a:lnTo>
                  <a:pt x="1268" y="2396"/>
                </a:lnTo>
                <a:lnTo>
                  <a:pt x="1268" y="2394"/>
                </a:lnTo>
                <a:lnTo>
                  <a:pt x="1266" y="2396"/>
                </a:lnTo>
                <a:lnTo>
                  <a:pt x="1260" y="2400"/>
                </a:lnTo>
                <a:lnTo>
                  <a:pt x="1254" y="2402"/>
                </a:lnTo>
                <a:lnTo>
                  <a:pt x="1252" y="2403"/>
                </a:lnTo>
                <a:lnTo>
                  <a:pt x="1248" y="2405"/>
                </a:lnTo>
                <a:lnTo>
                  <a:pt x="1245" y="2407"/>
                </a:lnTo>
                <a:lnTo>
                  <a:pt x="1243" y="2409"/>
                </a:lnTo>
                <a:lnTo>
                  <a:pt x="1241" y="2409"/>
                </a:lnTo>
                <a:lnTo>
                  <a:pt x="1237" y="2413"/>
                </a:lnTo>
                <a:lnTo>
                  <a:pt x="1233" y="2415"/>
                </a:lnTo>
                <a:lnTo>
                  <a:pt x="1229" y="2417"/>
                </a:lnTo>
                <a:lnTo>
                  <a:pt x="1225" y="2419"/>
                </a:lnTo>
                <a:lnTo>
                  <a:pt x="1225" y="2421"/>
                </a:lnTo>
                <a:lnTo>
                  <a:pt x="1223" y="2421"/>
                </a:lnTo>
                <a:lnTo>
                  <a:pt x="1221" y="2423"/>
                </a:lnTo>
                <a:lnTo>
                  <a:pt x="1220" y="2423"/>
                </a:lnTo>
                <a:lnTo>
                  <a:pt x="1220" y="2425"/>
                </a:lnTo>
                <a:lnTo>
                  <a:pt x="1218" y="2426"/>
                </a:lnTo>
                <a:lnTo>
                  <a:pt x="1216" y="2426"/>
                </a:lnTo>
                <a:lnTo>
                  <a:pt x="1214" y="2426"/>
                </a:lnTo>
                <a:lnTo>
                  <a:pt x="1212" y="2430"/>
                </a:lnTo>
                <a:lnTo>
                  <a:pt x="1208" y="2434"/>
                </a:lnTo>
                <a:lnTo>
                  <a:pt x="1204" y="2436"/>
                </a:lnTo>
                <a:lnTo>
                  <a:pt x="1202" y="2438"/>
                </a:lnTo>
                <a:lnTo>
                  <a:pt x="1200" y="2440"/>
                </a:lnTo>
                <a:lnTo>
                  <a:pt x="1198" y="2442"/>
                </a:lnTo>
                <a:lnTo>
                  <a:pt x="1197" y="2442"/>
                </a:lnTo>
                <a:lnTo>
                  <a:pt x="1195" y="2442"/>
                </a:lnTo>
                <a:lnTo>
                  <a:pt x="1195" y="2440"/>
                </a:lnTo>
                <a:lnTo>
                  <a:pt x="1195" y="2438"/>
                </a:lnTo>
                <a:lnTo>
                  <a:pt x="1195" y="2436"/>
                </a:lnTo>
                <a:lnTo>
                  <a:pt x="1198" y="2434"/>
                </a:lnTo>
                <a:lnTo>
                  <a:pt x="1202" y="2432"/>
                </a:lnTo>
                <a:lnTo>
                  <a:pt x="1204" y="2430"/>
                </a:lnTo>
                <a:lnTo>
                  <a:pt x="1204" y="2428"/>
                </a:lnTo>
                <a:lnTo>
                  <a:pt x="1204" y="2426"/>
                </a:lnTo>
                <a:lnTo>
                  <a:pt x="1206" y="2426"/>
                </a:lnTo>
                <a:lnTo>
                  <a:pt x="1208" y="2425"/>
                </a:lnTo>
                <a:lnTo>
                  <a:pt x="1210" y="2423"/>
                </a:lnTo>
                <a:lnTo>
                  <a:pt x="1210" y="2421"/>
                </a:lnTo>
                <a:lnTo>
                  <a:pt x="1210" y="2417"/>
                </a:lnTo>
                <a:lnTo>
                  <a:pt x="1212" y="2415"/>
                </a:lnTo>
                <a:lnTo>
                  <a:pt x="1212" y="2413"/>
                </a:lnTo>
                <a:lnTo>
                  <a:pt x="1210" y="2413"/>
                </a:lnTo>
                <a:lnTo>
                  <a:pt x="1210" y="2411"/>
                </a:lnTo>
                <a:lnTo>
                  <a:pt x="1210" y="2409"/>
                </a:lnTo>
                <a:lnTo>
                  <a:pt x="1208" y="2407"/>
                </a:lnTo>
                <a:lnTo>
                  <a:pt x="1206" y="2405"/>
                </a:lnTo>
                <a:lnTo>
                  <a:pt x="1204" y="2403"/>
                </a:lnTo>
                <a:lnTo>
                  <a:pt x="1204" y="2405"/>
                </a:lnTo>
                <a:lnTo>
                  <a:pt x="1202" y="2403"/>
                </a:lnTo>
                <a:lnTo>
                  <a:pt x="1200" y="2403"/>
                </a:lnTo>
                <a:lnTo>
                  <a:pt x="1198" y="2405"/>
                </a:lnTo>
                <a:lnTo>
                  <a:pt x="1197" y="2407"/>
                </a:lnTo>
                <a:lnTo>
                  <a:pt x="1195" y="2409"/>
                </a:lnTo>
                <a:lnTo>
                  <a:pt x="1195" y="2411"/>
                </a:lnTo>
                <a:lnTo>
                  <a:pt x="1195" y="2413"/>
                </a:lnTo>
                <a:lnTo>
                  <a:pt x="1195" y="2415"/>
                </a:lnTo>
                <a:lnTo>
                  <a:pt x="1193" y="2415"/>
                </a:lnTo>
                <a:lnTo>
                  <a:pt x="1191" y="2417"/>
                </a:lnTo>
                <a:lnTo>
                  <a:pt x="1191" y="2415"/>
                </a:lnTo>
                <a:lnTo>
                  <a:pt x="1191" y="2411"/>
                </a:lnTo>
                <a:lnTo>
                  <a:pt x="1189" y="2411"/>
                </a:lnTo>
                <a:lnTo>
                  <a:pt x="1187" y="2409"/>
                </a:lnTo>
                <a:lnTo>
                  <a:pt x="1183" y="2409"/>
                </a:lnTo>
                <a:lnTo>
                  <a:pt x="1181" y="2409"/>
                </a:lnTo>
                <a:lnTo>
                  <a:pt x="1179" y="2411"/>
                </a:lnTo>
                <a:lnTo>
                  <a:pt x="1179" y="2413"/>
                </a:lnTo>
                <a:lnTo>
                  <a:pt x="1179" y="2415"/>
                </a:lnTo>
                <a:lnTo>
                  <a:pt x="1179" y="2419"/>
                </a:lnTo>
                <a:lnTo>
                  <a:pt x="1181" y="2421"/>
                </a:lnTo>
                <a:lnTo>
                  <a:pt x="1183" y="2421"/>
                </a:lnTo>
                <a:lnTo>
                  <a:pt x="1185" y="2421"/>
                </a:lnTo>
                <a:lnTo>
                  <a:pt x="1185" y="2423"/>
                </a:lnTo>
                <a:lnTo>
                  <a:pt x="1185" y="2425"/>
                </a:lnTo>
                <a:lnTo>
                  <a:pt x="1183" y="2425"/>
                </a:lnTo>
                <a:lnTo>
                  <a:pt x="1181" y="2425"/>
                </a:lnTo>
                <a:lnTo>
                  <a:pt x="1179" y="2425"/>
                </a:lnTo>
                <a:lnTo>
                  <a:pt x="1177" y="2425"/>
                </a:lnTo>
                <a:lnTo>
                  <a:pt x="1175" y="2423"/>
                </a:lnTo>
                <a:lnTo>
                  <a:pt x="1173" y="2421"/>
                </a:lnTo>
                <a:lnTo>
                  <a:pt x="1170" y="2419"/>
                </a:lnTo>
                <a:lnTo>
                  <a:pt x="1168" y="2417"/>
                </a:lnTo>
                <a:lnTo>
                  <a:pt x="1166" y="2417"/>
                </a:lnTo>
                <a:lnTo>
                  <a:pt x="1164" y="2417"/>
                </a:lnTo>
                <a:lnTo>
                  <a:pt x="1164" y="2415"/>
                </a:lnTo>
                <a:lnTo>
                  <a:pt x="1162" y="2415"/>
                </a:lnTo>
                <a:lnTo>
                  <a:pt x="1160" y="2415"/>
                </a:lnTo>
                <a:lnTo>
                  <a:pt x="1158" y="2417"/>
                </a:lnTo>
                <a:lnTo>
                  <a:pt x="1156" y="2417"/>
                </a:lnTo>
                <a:lnTo>
                  <a:pt x="1156" y="2419"/>
                </a:lnTo>
                <a:lnTo>
                  <a:pt x="1154" y="2419"/>
                </a:lnTo>
                <a:lnTo>
                  <a:pt x="1156" y="2421"/>
                </a:lnTo>
                <a:lnTo>
                  <a:pt x="1158" y="2421"/>
                </a:lnTo>
                <a:lnTo>
                  <a:pt x="1160" y="2425"/>
                </a:lnTo>
                <a:lnTo>
                  <a:pt x="1160" y="2426"/>
                </a:lnTo>
                <a:lnTo>
                  <a:pt x="1160" y="2428"/>
                </a:lnTo>
                <a:lnTo>
                  <a:pt x="1160" y="2430"/>
                </a:lnTo>
                <a:lnTo>
                  <a:pt x="1162" y="2432"/>
                </a:lnTo>
                <a:lnTo>
                  <a:pt x="1162" y="2434"/>
                </a:lnTo>
                <a:lnTo>
                  <a:pt x="1164" y="2436"/>
                </a:lnTo>
                <a:lnTo>
                  <a:pt x="1166" y="2436"/>
                </a:lnTo>
                <a:lnTo>
                  <a:pt x="1168" y="2438"/>
                </a:lnTo>
                <a:lnTo>
                  <a:pt x="1170" y="2440"/>
                </a:lnTo>
                <a:lnTo>
                  <a:pt x="1172" y="2442"/>
                </a:lnTo>
                <a:lnTo>
                  <a:pt x="1175" y="2444"/>
                </a:lnTo>
                <a:lnTo>
                  <a:pt x="1175" y="2446"/>
                </a:lnTo>
                <a:lnTo>
                  <a:pt x="1177" y="2448"/>
                </a:lnTo>
                <a:lnTo>
                  <a:pt x="1179" y="2450"/>
                </a:lnTo>
                <a:lnTo>
                  <a:pt x="1181" y="2451"/>
                </a:lnTo>
                <a:lnTo>
                  <a:pt x="1183" y="2451"/>
                </a:lnTo>
                <a:lnTo>
                  <a:pt x="1185" y="2453"/>
                </a:lnTo>
                <a:lnTo>
                  <a:pt x="1187" y="2453"/>
                </a:lnTo>
                <a:lnTo>
                  <a:pt x="1189" y="2453"/>
                </a:lnTo>
                <a:lnTo>
                  <a:pt x="1191" y="2453"/>
                </a:lnTo>
                <a:lnTo>
                  <a:pt x="1193" y="2455"/>
                </a:lnTo>
                <a:lnTo>
                  <a:pt x="1195" y="2455"/>
                </a:lnTo>
                <a:lnTo>
                  <a:pt x="1197" y="2457"/>
                </a:lnTo>
                <a:lnTo>
                  <a:pt x="1198" y="2457"/>
                </a:lnTo>
                <a:lnTo>
                  <a:pt x="1200" y="2455"/>
                </a:lnTo>
                <a:lnTo>
                  <a:pt x="1202" y="2453"/>
                </a:lnTo>
                <a:lnTo>
                  <a:pt x="1204" y="2453"/>
                </a:lnTo>
                <a:lnTo>
                  <a:pt x="1206" y="2453"/>
                </a:lnTo>
                <a:lnTo>
                  <a:pt x="1208" y="2453"/>
                </a:lnTo>
                <a:lnTo>
                  <a:pt x="1212" y="2453"/>
                </a:lnTo>
                <a:lnTo>
                  <a:pt x="1214" y="2455"/>
                </a:lnTo>
                <a:lnTo>
                  <a:pt x="1216" y="2455"/>
                </a:lnTo>
                <a:lnTo>
                  <a:pt x="1218" y="2453"/>
                </a:lnTo>
                <a:lnTo>
                  <a:pt x="1220" y="2453"/>
                </a:lnTo>
                <a:lnTo>
                  <a:pt x="1221" y="2453"/>
                </a:lnTo>
                <a:lnTo>
                  <a:pt x="1223" y="2453"/>
                </a:lnTo>
                <a:lnTo>
                  <a:pt x="1225" y="2453"/>
                </a:lnTo>
                <a:lnTo>
                  <a:pt x="1225" y="2455"/>
                </a:lnTo>
                <a:lnTo>
                  <a:pt x="1225" y="2457"/>
                </a:lnTo>
                <a:lnTo>
                  <a:pt x="1225" y="2459"/>
                </a:lnTo>
                <a:lnTo>
                  <a:pt x="1223" y="2461"/>
                </a:lnTo>
                <a:lnTo>
                  <a:pt x="1221" y="2463"/>
                </a:lnTo>
                <a:lnTo>
                  <a:pt x="1220" y="2465"/>
                </a:lnTo>
                <a:lnTo>
                  <a:pt x="1218" y="2465"/>
                </a:lnTo>
                <a:lnTo>
                  <a:pt x="1216" y="2467"/>
                </a:lnTo>
                <a:lnTo>
                  <a:pt x="1214" y="2469"/>
                </a:lnTo>
                <a:lnTo>
                  <a:pt x="1210" y="2471"/>
                </a:lnTo>
                <a:lnTo>
                  <a:pt x="1210" y="2473"/>
                </a:lnTo>
                <a:lnTo>
                  <a:pt x="1208" y="2474"/>
                </a:lnTo>
                <a:lnTo>
                  <a:pt x="1206" y="2474"/>
                </a:lnTo>
                <a:lnTo>
                  <a:pt x="1204" y="2476"/>
                </a:lnTo>
                <a:lnTo>
                  <a:pt x="1204" y="2478"/>
                </a:lnTo>
                <a:lnTo>
                  <a:pt x="1206" y="2482"/>
                </a:lnTo>
                <a:lnTo>
                  <a:pt x="1208" y="2486"/>
                </a:lnTo>
                <a:lnTo>
                  <a:pt x="1210" y="2488"/>
                </a:lnTo>
                <a:lnTo>
                  <a:pt x="1212" y="2490"/>
                </a:lnTo>
                <a:lnTo>
                  <a:pt x="1212" y="2492"/>
                </a:lnTo>
                <a:lnTo>
                  <a:pt x="1212" y="2496"/>
                </a:lnTo>
                <a:lnTo>
                  <a:pt x="1214" y="2498"/>
                </a:lnTo>
                <a:lnTo>
                  <a:pt x="1214" y="2499"/>
                </a:lnTo>
                <a:lnTo>
                  <a:pt x="1214" y="2501"/>
                </a:lnTo>
                <a:lnTo>
                  <a:pt x="1216" y="2503"/>
                </a:lnTo>
                <a:lnTo>
                  <a:pt x="1218" y="2507"/>
                </a:lnTo>
                <a:lnTo>
                  <a:pt x="1218" y="2509"/>
                </a:lnTo>
                <a:lnTo>
                  <a:pt x="1220" y="2511"/>
                </a:lnTo>
                <a:lnTo>
                  <a:pt x="1220" y="2513"/>
                </a:lnTo>
                <a:lnTo>
                  <a:pt x="1220" y="2515"/>
                </a:lnTo>
                <a:lnTo>
                  <a:pt x="1221" y="2517"/>
                </a:lnTo>
                <a:lnTo>
                  <a:pt x="1223" y="2519"/>
                </a:lnTo>
                <a:lnTo>
                  <a:pt x="1225" y="2519"/>
                </a:lnTo>
                <a:lnTo>
                  <a:pt x="1227" y="2517"/>
                </a:lnTo>
                <a:lnTo>
                  <a:pt x="1225" y="2515"/>
                </a:lnTo>
                <a:lnTo>
                  <a:pt x="1225" y="2513"/>
                </a:lnTo>
                <a:lnTo>
                  <a:pt x="1227" y="2513"/>
                </a:lnTo>
                <a:lnTo>
                  <a:pt x="1229" y="2513"/>
                </a:lnTo>
                <a:lnTo>
                  <a:pt x="1231" y="2513"/>
                </a:lnTo>
                <a:lnTo>
                  <a:pt x="1233" y="2513"/>
                </a:lnTo>
                <a:lnTo>
                  <a:pt x="1235" y="2511"/>
                </a:lnTo>
                <a:lnTo>
                  <a:pt x="1237" y="2511"/>
                </a:lnTo>
                <a:lnTo>
                  <a:pt x="1239" y="2511"/>
                </a:lnTo>
                <a:lnTo>
                  <a:pt x="1241" y="2511"/>
                </a:lnTo>
                <a:lnTo>
                  <a:pt x="1243" y="2511"/>
                </a:lnTo>
                <a:lnTo>
                  <a:pt x="1245" y="2511"/>
                </a:lnTo>
                <a:lnTo>
                  <a:pt x="1245" y="2513"/>
                </a:lnTo>
                <a:lnTo>
                  <a:pt x="1246" y="2513"/>
                </a:lnTo>
                <a:lnTo>
                  <a:pt x="1248" y="2513"/>
                </a:lnTo>
                <a:lnTo>
                  <a:pt x="1250" y="2513"/>
                </a:lnTo>
                <a:lnTo>
                  <a:pt x="1252" y="2511"/>
                </a:lnTo>
                <a:lnTo>
                  <a:pt x="1254" y="2511"/>
                </a:lnTo>
                <a:lnTo>
                  <a:pt x="1256" y="2509"/>
                </a:lnTo>
                <a:lnTo>
                  <a:pt x="1256" y="2511"/>
                </a:lnTo>
                <a:lnTo>
                  <a:pt x="1258" y="2509"/>
                </a:lnTo>
                <a:lnTo>
                  <a:pt x="1260" y="2507"/>
                </a:lnTo>
                <a:lnTo>
                  <a:pt x="1262" y="2505"/>
                </a:lnTo>
                <a:lnTo>
                  <a:pt x="1264" y="2503"/>
                </a:lnTo>
                <a:lnTo>
                  <a:pt x="1268" y="2503"/>
                </a:lnTo>
                <a:lnTo>
                  <a:pt x="1269" y="2503"/>
                </a:lnTo>
                <a:lnTo>
                  <a:pt x="1271" y="2503"/>
                </a:lnTo>
                <a:lnTo>
                  <a:pt x="1271" y="2505"/>
                </a:lnTo>
                <a:lnTo>
                  <a:pt x="1273" y="2507"/>
                </a:lnTo>
                <a:lnTo>
                  <a:pt x="1273" y="2509"/>
                </a:lnTo>
                <a:lnTo>
                  <a:pt x="1275" y="2509"/>
                </a:lnTo>
                <a:lnTo>
                  <a:pt x="1275" y="2511"/>
                </a:lnTo>
                <a:lnTo>
                  <a:pt x="1277" y="2511"/>
                </a:lnTo>
                <a:lnTo>
                  <a:pt x="1279" y="2513"/>
                </a:lnTo>
                <a:lnTo>
                  <a:pt x="1281" y="2515"/>
                </a:lnTo>
                <a:lnTo>
                  <a:pt x="1283" y="2515"/>
                </a:lnTo>
                <a:lnTo>
                  <a:pt x="1285" y="2515"/>
                </a:lnTo>
                <a:lnTo>
                  <a:pt x="1287" y="2517"/>
                </a:lnTo>
                <a:lnTo>
                  <a:pt x="1285" y="2519"/>
                </a:lnTo>
                <a:lnTo>
                  <a:pt x="1283" y="2519"/>
                </a:lnTo>
                <a:lnTo>
                  <a:pt x="1281" y="2517"/>
                </a:lnTo>
                <a:lnTo>
                  <a:pt x="1279" y="2517"/>
                </a:lnTo>
                <a:lnTo>
                  <a:pt x="1277" y="2515"/>
                </a:lnTo>
                <a:lnTo>
                  <a:pt x="1275" y="2515"/>
                </a:lnTo>
                <a:lnTo>
                  <a:pt x="1273" y="2515"/>
                </a:lnTo>
                <a:lnTo>
                  <a:pt x="1271" y="2515"/>
                </a:lnTo>
                <a:lnTo>
                  <a:pt x="1268" y="2515"/>
                </a:lnTo>
                <a:lnTo>
                  <a:pt x="1266" y="2515"/>
                </a:lnTo>
                <a:lnTo>
                  <a:pt x="1264" y="2515"/>
                </a:lnTo>
                <a:lnTo>
                  <a:pt x="1262" y="2515"/>
                </a:lnTo>
                <a:lnTo>
                  <a:pt x="1262" y="2517"/>
                </a:lnTo>
                <a:lnTo>
                  <a:pt x="1260" y="2517"/>
                </a:lnTo>
                <a:lnTo>
                  <a:pt x="1256" y="2519"/>
                </a:lnTo>
                <a:lnTo>
                  <a:pt x="1254" y="2519"/>
                </a:lnTo>
                <a:lnTo>
                  <a:pt x="1252" y="2522"/>
                </a:lnTo>
                <a:lnTo>
                  <a:pt x="1250" y="2522"/>
                </a:lnTo>
                <a:lnTo>
                  <a:pt x="1248" y="2524"/>
                </a:lnTo>
                <a:lnTo>
                  <a:pt x="1245" y="2526"/>
                </a:lnTo>
                <a:lnTo>
                  <a:pt x="1245" y="2528"/>
                </a:lnTo>
                <a:lnTo>
                  <a:pt x="1246" y="2530"/>
                </a:lnTo>
                <a:lnTo>
                  <a:pt x="1248" y="2532"/>
                </a:lnTo>
                <a:lnTo>
                  <a:pt x="1250" y="2532"/>
                </a:lnTo>
                <a:lnTo>
                  <a:pt x="1252" y="2532"/>
                </a:lnTo>
                <a:lnTo>
                  <a:pt x="1254" y="2534"/>
                </a:lnTo>
                <a:lnTo>
                  <a:pt x="1256" y="2534"/>
                </a:lnTo>
                <a:lnTo>
                  <a:pt x="1258" y="2532"/>
                </a:lnTo>
                <a:lnTo>
                  <a:pt x="1260" y="2534"/>
                </a:lnTo>
                <a:lnTo>
                  <a:pt x="1262" y="2532"/>
                </a:lnTo>
                <a:lnTo>
                  <a:pt x="1262" y="2534"/>
                </a:lnTo>
                <a:lnTo>
                  <a:pt x="1264" y="2536"/>
                </a:lnTo>
                <a:lnTo>
                  <a:pt x="1262" y="2538"/>
                </a:lnTo>
                <a:lnTo>
                  <a:pt x="1260" y="2538"/>
                </a:lnTo>
                <a:lnTo>
                  <a:pt x="1256" y="2538"/>
                </a:lnTo>
                <a:lnTo>
                  <a:pt x="1254" y="2540"/>
                </a:lnTo>
                <a:lnTo>
                  <a:pt x="1252" y="2540"/>
                </a:lnTo>
                <a:lnTo>
                  <a:pt x="1250" y="2540"/>
                </a:lnTo>
                <a:lnTo>
                  <a:pt x="1248" y="2540"/>
                </a:lnTo>
                <a:lnTo>
                  <a:pt x="1246" y="2538"/>
                </a:lnTo>
                <a:lnTo>
                  <a:pt x="1245" y="2540"/>
                </a:lnTo>
                <a:lnTo>
                  <a:pt x="1243" y="2540"/>
                </a:lnTo>
                <a:lnTo>
                  <a:pt x="1241" y="2540"/>
                </a:lnTo>
                <a:lnTo>
                  <a:pt x="1239" y="2540"/>
                </a:lnTo>
                <a:lnTo>
                  <a:pt x="1237" y="2540"/>
                </a:lnTo>
                <a:lnTo>
                  <a:pt x="1235" y="2540"/>
                </a:lnTo>
                <a:lnTo>
                  <a:pt x="1233" y="2538"/>
                </a:lnTo>
                <a:lnTo>
                  <a:pt x="1231" y="2538"/>
                </a:lnTo>
                <a:lnTo>
                  <a:pt x="1227" y="2538"/>
                </a:lnTo>
                <a:lnTo>
                  <a:pt x="1225" y="2538"/>
                </a:lnTo>
                <a:lnTo>
                  <a:pt x="1223" y="2536"/>
                </a:lnTo>
                <a:lnTo>
                  <a:pt x="1221" y="2536"/>
                </a:lnTo>
                <a:lnTo>
                  <a:pt x="1220" y="2538"/>
                </a:lnTo>
                <a:lnTo>
                  <a:pt x="1218" y="2538"/>
                </a:lnTo>
                <a:lnTo>
                  <a:pt x="1216" y="2538"/>
                </a:lnTo>
                <a:lnTo>
                  <a:pt x="1214" y="2538"/>
                </a:lnTo>
                <a:lnTo>
                  <a:pt x="1210" y="2538"/>
                </a:lnTo>
                <a:lnTo>
                  <a:pt x="1208" y="2538"/>
                </a:lnTo>
                <a:lnTo>
                  <a:pt x="1206" y="2538"/>
                </a:lnTo>
                <a:lnTo>
                  <a:pt x="1202" y="2538"/>
                </a:lnTo>
                <a:lnTo>
                  <a:pt x="1200" y="2538"/>
                </a:lnTo>
                <a:lnTo>
                  <a:pt x="1200" y="2540"/>
                </a:lnTo>
                <a:lnTo>
                  <a:pt x="1198" y="2540"/>
                </a:lnTo>
                <a:lnTo>
                  <a:pt x="1197" y="2540"/>
                </a:lnTo>
                <a:lnTo>
                  <a:pt x="1195" y="2540"/>
                </a:lnTo>
                <a:lnTo>
                  <a:pt x="1193" y="2540"/>
                </a:lnTo>
                <a:lnTo>
                  <a:pt x="1191" y="2540"/>
                </a:lnTo>
                <a:lnTo>
                  <a:pt x="1189" y="2542"/>
                </a:lnTo>
                <a:lnTo>
                  <a:pt x="1187" y="2542"/>
                </a:lnTo>
                <a:lnTo>
                  <a:pt x="1185" y="2542"/>
                </a:lnTo>
                <a:lnTo>
                  <a:pt x="1181" y="2544"/>
                </a:lnTo>
                <a:lnTo>
                  <a:pt x="1179" y="2544"/>
                </a:lnTo>
                <a:lnTo>
                  <a:pt x="1177" y="2546"/>
                </a:lnTo>
                <a:lnTo>
                  <a:pt x="1175" y="2546"/>
                </a:lnTo>
                <a:lnTo>
                  <a:pt x="1173" y="2547"/>
                </a:lnTo>
                <a:lnTo>
                  <a:pt x="1172" y="2547"/>
                </a:lnTo>
                <a:lnTo>
                  <a:pt x="1170" y="2549"/>
                </a:lnTo>
                <a:lnTo>
                  <a:pt x="1168" y="2549"/>
                </a:lnTo>
                <a:lnTo>
                  <a:pt x="1164" y="2551"/>
                </a:lnTo>
                <a:lnTo>
                  <a:pt x="1162" y="2551"/>
                </a:lnTo>
                <a:lnTo>
                  <a:pt x="1160" y="2551"/>
                </a:lnTo>
                <a:lnTo>
                  <a:pt x="1158" y="2553"/>
                </a:lnTo>
                <a:lnTo>
                  <a:pt x="1156" y="2553"/>
                </a:lnTo>
                <a:lnTo>
                  <a:pt x="1154" y="2555"/>
                </a:lnTo>
                <a:lnTo>
                  <a:pt x="1152" y="2555"/>
                </a:lnTo>
                <a:lnTo>
                  <a:pt x="1152" y="2557"/>
                </a:lnTo>
                <a:lnTo>
                  <a:pt x="1150" y="2557"/>
                </a:lnTo>
                <a:lnTo>
                  <a:pt x="1148" y="2559"/>
                </a:lnTo>
                <a:lnTo>
                  <a:pt x="1147" y="2561"/>
                </a:lnTo>
                <a:lnTo>
                  <a:pt x="1145" y="2561"/>
                </a:lnTo>
                <a:lnTo>
                  <a:pt x="1143" y="2563"/>
                </a:lnTo>
                <a:lnTo>
                  <a:pt x="1141" y="2565"/>
                </a:lnTo>
                <a:lnTo>
                  <a:pt x="1139" y="2565"/>
                </a:lnTo>
                <a:lnTo>
                  <a:pt x="1137" y="2567"/>
                </a:lnTo>
                <a:lnTo>
                  <a:pt x="1135" y="2569"/>
                </a:lnTo>
                <a:lnTo>
                  <a:pt x="1133" y="2569"/>
                </a:lnTo>
                <a:lnTo>
                  <a:pt x="1131" y="2570"/>
                </a:lnTo>
                <a:lnTo>
                  <a:pt x="1129" y="2572"/>
                </a:lnTo>
                <a:lnTo>
                  <a:pt x="1127" y="2572"/>
                </a:lnTo>
                <a:lnTo>
                  <a:pt x="1124" y="2572"/>
                </a:lnTo>
                <a:lnTo>
                  <a:pt x="1122" y="2574"/>
                </a:lnTo>
                <a:lnTo>
                  <a:pt x="1116" y="2574"/>
                </a:lnTo>
                <a:lnTo>
                  <a:pt x="1112" y="2574"/>
                </a:lnTo>
                <a:lnTo>
                  <a:pt x="1110" y="2576"/>
                </a:lnTo>
                <a:lnTo>
                  <a:pt x="1106" y="2576"/>
                </a:lnTo>
                <a:lnTo>
                  <a:pt x="1102" y="2576"/>
                </a:lnTo>
                <a:lnTo>
                  <a:pt x="1100" y="2576"/>
                </a:lnTo>
                <a:lnTo>
                  <a:pt x="1099" y="2576"/>
                </a:lnTo>
                <a:lnTo>
                  <a:pt x="1095" y="2576"/>
                </a:lnTo>
                <a:lnTo>
                  <a:pt x="1091" y="2574"/>
                </a:lnTo>
                <a:lnTo>
                  <a:pt x="1089" y="2574"/>
                </a:lnTo>
                <a:lnTo>
                  <a:pt x="1085" y="2574"/>
                </a:lnTo>
                <a:lnTo>
                  <a:pt x="1081" y="2572"/>
                </a:lnTo>
                <a:lnTo>
                  <a:pt x="1077" y="2572"/>
                </a:lnTo>
                <a:lnTo>
                  <a:pt x="1070" y="2570"/>
                </a:lnTo>
                <a:lnTo>
                  <a:pt x="1068" y="2570"/>
                </a:lnTo>
                <a:lnTo>
                  <a:pt x="1062" y="2569"/>
                </a:lnTo>
                <a:lnTo>
                  <a:pt x="1060" y="2569"/>
                </a:lnTo>
                <a:lnTo>
                  <a:pt x="1058" y="2567"/>
                </a:lnTo>
                <a:lnTo>
                  <a:pt x="1056" y="2567"/>
                </a:lnTo>
                <a:lnTo>
                  <a:pt x="1054" y="2567"/>
                </a:lnTo>
                <a:lnTo>
                  <a:pt x="1052" y="2567"/>
                </a:lnTo>
                <a:lnTo>
                  <a:pt x="1051" y="2565"/>
                </a:lnTo>
                <a:lnTo>
                  <a:pt x="1049" y="2565"/>
                </a:lnTo>
                <a:lnTo>
                  <a:pt x="1047" y="2565"/>
                </a:lnTo>
                <a:lnTo>
                  <a:pt x="1045" y="2565"/>
                </a:lnTo>
                <a:lnTo>
                  <a:pt x="1043" y="2563"/>
                </a:lnTo>
                <a:lnTo>
                  <a:pt x="1039" y="2563"/>
                </a:lnTo>
                <a:lnTo>
                  <a:pt x="1035" y="2563"/>
                </a:lnTo>
                <a:lnTo>
                  <a:pt x="1033" y="2563"/>
                </a:lnTo>
                <a:lnTo>
                  <a:pt x="1031" y="2561"/>
                </a:lnTo>
                <a:lnTo>
                  <a:pt x="1029" y="2561"/>
                </a:lnTo>
                <a:lnTo>
                  <a:pt x="1028" y="2561"/>
                </a:lnTo>
                <a:lnTo>
                  <a:pt x="1024" y="2561"/>
                </a:lnTo>
                <a:lnTo>
                  <a:pt x="1022" y="2561"/>
                </a:lnTo>
                <a:lnTo>
                  <a:pt x="1020" y="2561"/>
                </a:lnTo>
                <a:lnTo>
                  <a:pt x="1018" y="2559"/>
                </a:lnTo>
                <a:lnTo>
                  <a:pt x="1016" y="2559"/>
                </a:lnTo>
                <a:lnTo>
                  <a:pt x="1014" y="2559"/>
                </a:lnTo>
                <a:lnTo>
                  <a:pt x="1012" y="2559"/>
                </a:lnTo>
                <a:lnTo>
                  <a:pt x="1010" y="2559"/>
                </a:lnTo>
                <a:lnTo>
                  <a:pt x="1006" y="2557"/>
                </a:lnTo>
                <a:lnTo>
                  <a:pt x="1004" y="2557"/>
                </a:lnTo>
                <a:lnTo>
                  <a:pt x="1003" y="2557"/>
                </a:lnTo>
                <a:lnTo>
                  <a:pt x="1001" y="2557"/>
                </a:lnTo>
                <a:lnTo>
                  <a:pt x="999" y="2557"/>
                </a:lnTo>
                <a:lnTo>
                  <a:pt x="997" y="2555"/>
                </a:lnTo>
                <a:lnTo>
                  <a:pt x="993" y="2555"/>
                </a:lnTo>
                <a:lnTo>
                  <a:pt x="991" y="2555"/>
                </a:lnTo>
                <a:lnTo>
                  <a:pt x="989" y="2555"/>
                </a:lnTo>
                <a:lnTo>
                  <a:pt x="987" y="2555"/>
                </a:lnTo>
                <a:lnTo>
                  <a:pt x="985" y="2555"/>
                </a:lnTo>
                <a:lnTo>
                  <a:pt x="981" y="2553"/>
                </a:lnTo>
                <a:lnTo>
                  <a:pt x="978" y="2553"/>
                </a:lnTo>
                <a:lnTo>
                  <a:pt x="976" y="2553"/>
                </a:lnTo>
                <a:lnTo>
                  <a:pt x="974" y="2553"/>
                </a:lnTo>
                <a:lnTo>
                  <a:pt x="972" y="2553"/>
                </a:lnTo>
                <a:lnTo>
                  <a:pt x="970" y="2553"/>
                </a:lnTo>
                <a:lnTo>
                  <a:pt x="964" y="2551"/>
                </a:lnTo>
                <a:lnTo>
                  <a:pt x="962" y="2551"/>
                </a:lnTo>
                <a:lnTo>
                  <a:pt x="960" y="2551"/>
                </a:lnTo>
                <a:lnTo>
                  <a:pt x="956" y="2551"/>
                </a:lnTo>
                <a:lnTo>
                  <a:pt x="955" y="2551"/>
                </a:lnTo>
                <a:lnTo>
                  <a:pt x="951" y="2551"/>
                </a:lnTo>
                <a:lnTo>
                  <a:pt x="951" y="2549"/>
                </a:lnTo>
                <a:lnTo>
                  <a:pt x="949" y="2549"/>
                </a:lnTo>
                <a:lnTo>
                  <a:pt x="945" y="2549"/>
                </a:lnTo>
                <a:lnTo>
                  <a:pt x="941" y="2549"/>
                </a:lnTo>
                <a:lnTo>
                  <a:pt x="939" y="2549"/>
                </a:lnTo>
                <a:lnTo>
                  <a:pt x="937" y="2549"/>
                </a:lnTo>
                <a:lnTo>
                  <a:pt x="935" y="2547"/>
                </a:lnTo>
                <a:lnTo>
                  <a:pt x="933" y="2547"/>
                </a:lnTo>
                <a:lnTo>
                  <a:pt x="931" y="2547"/>
                </a:lnTo>
                <a:lnTo>
                  <a:pt x="930" y="2547"/>
                </a:lnTo>
                <a:lnTo>
                  <a:pt x="928" y="2547"/>
                </a:lnTo>
                <a:lnTo>
                  <a:pt x="924" y="2546"/>
                </a:lnTo>
                <a:lnTo>
                  <a:pt x="922" y="2546"/>
                </a:lnTo>
                <a:lnTo>
                  <a:pt x="918" y="2546"/>
                </a:lnTo>
                <a:lnTo>
                  <a:pt x="916" y="2544"/>
                </a:lnTo>
                <a:lnTo>
                  <a:pt x="914" y="2546"/>
                </a:lnTo>
                <a:lnTo>
                  <a:pt x="912" y="2544"/>
                </a:lnTo>
                <a:lnTo>
                  <a:pt x="910" y="2544"/>
                </a:lnTo>
                <a:lnTo>
                  <a:pt x="907" y="2544"/>
                </a:lnTo>
                <a:lnTo>
                  <a:pt x="905" y="2542"/>
                </a:lnTo>
                <a:lnTo>
                  <a:pt x="903" y="2542"/>
                </a:lnTo>
                <a:lnTo>
                  <a:pt x="901" y="2542"/>
                </a:lnTo>
                <a:lnTo>
                  <a:pt x="897" y="2542"/>
                </a:lnTo>
                <a:lnTo>
                  <a:pt x="895" y="2540"/>
                </a:lnTo>
                <a:lnTo>
                  <a:pt x="893" y="2540"/>
                </a:lnTo>
                <a:lnTo>
                  <a:pt x="891" y="2540"/>
                </a:lnTo>
                <a:lnTo>
                  <a:pt x="889" y="2540"/>
                </a:lnTo>
                <a:lnTo>
                  <a:pt x="887" y="2538"/>
                </a:lnTo>
                <a:lnTo>
                  <a:pt x="885" y="2538"/>
                </a:lnTo>
                <a:lnTo>
                  <a:pt x="883" y="2538"/>
                </a:lnTo>
                <a:lnTo>
                  <a:pt x="882" y="2536"/>
                </a:lnTo>
                <a:lnTo>
                  <a:pt x="878" y="2536"/>
                </a:lnTo>
                <a:lnTo>
                  <a:pt x="876" y="2534"/>
                </a:lnTo>
                <a:lnTo>
                  <a:pt x="872" y="2534"/>
                </a:lnTo>
                <a:lnTo>
                  <a:pt x="870" y="2532"/>
                </a:lnTo>
                <a:lnTo>
                  <a:pt x="868" y="2532"/>
                </a:lnTo>
                <a:lnTo>
                  <a:pt x="864" y="2530"/>
                </a:lnTo>
                <a:lnTo>
                  <a:pt x="860" y="2530"/>
                </a:lnTo>
                <a:lnTo>
                  <a:pt x="855" y="2526"/>
                </a:lnTo>
                <a:lnTo>
                  <a:pt x="851" y="2524"/>
                </a:lnTo>
                <a:lnTo>
                  <a:pt x="849" y="2524"/>
                </a:lnTo>
                <a:lnTo>
                  <a:pt x="847" y="2524"/>
                </a:lnTo>
                <a:lnTo>
                  <a:pt x="845" y="2522"/>
                </a:lnTo>
                <a:lnTo>
                  <a:pt x="843" y="2522"/>
                </a:lnTo>
                <a:lnTo>
                  <a:pt x="839" y="2521"/>
                </a:lnTo>
                <a:lnTo>
                  <a:pt x="837" y="2521"/>
                </a:lnTo>
                <a:lnTo>
                  <a:pt x="834" y="2519"/>
                </a:lnTo>
                <a:lnTo>
                  <a:pt x="830" y="2517"/>
                </a:lnTo>
                <a:lnTo>
                  <a:pt x="826" y="2517"/>
                </a:lnTo>
                <a:lnTo>
                  <a:pt x="824" y="2517"/>
                </a:lnTo>
                <a:lnTo>
                  <a:pt x="822" y="2515"/>
                </a:lnTo>
                <a:lnTo>
                  <a:pt x="820" y="2515"/>
                </a:lnTo>
                <a:lnTo>
                  <a:pt x="818" y="2513"/>
                </a:lnTo>
                <a:lnTo>
                  <a:pt x="816" y="2513"/>
                </a:lnTo>
                <a:lnTo>
                  <a:pt x="814" y="2511"/>
                </a:lnTo>
                <a:lnTo>
                  <a:pt x="812" y="2511"/>
                </a:lnTo>
                <a:lnTo>
                  <a:pt x="811" y="2509"/>
                </a:lnTo>
                <a:lnTo>
                  <a:pt x="809" y="2507"/>
                </a:lnTo>
                <a:lnTo>
                  <a:pt x="809" y="2509"/>
                </a:lnTo>
                <a:lnTo>
                  <a:pt x="807" y="2507"/>
                </a:lnTo>
                <a:lnTo>
                  <a:pt x="805" y="2507"/>
                </a:lnTo>
                <a:lnTo>
                  <a:pt x="803" y="2507"/>
                </a:lnTo>
                <a:lnTo>
                  <a:pt x="801" y="2505"/>
                </a:lnTo>
                <a:lnTo>
                  <a:pt x="797" y="2503"/>
                </a:lnTo>
                <a:lnTo>
                  <a:pt x="795" y="2503"/>
                </a:lnTo>
                <a:lnTo>
                  <a:pt x="793" y="2501"/>
                </a:lnTo>
                <a:lnTo>
                  <a:pt x="791" y="2501"/>
                </a:lnTo>
                <a:lnTo>
                  <a:pt x="791" y="2499"/>
                </a:lnTo>
                <a:lnTo>
                  <a:pt x="789" y="2499"/>
                </a:lnTo>
                <a:lnTo>
                  <a:pt x="787" y="2498"/>
                </a:lnTo>
                <a:lnTo>
                  <a:pt x="784" y="2498"/>
                </a:lnTo>
                <a:lnTo>
                  <a:pt x="780" y="2496"/>
                </a:lnTo>
                <a:lnTo>
                  <a:pt x="778" y="2494"/>
                </a:lnTo>
                <a:lnTo>
                  <a:pt x="776" y="2494"/>
                </a:lnTo>
                <a:lnTo>
                  <a:pt x="774" y="2492"/>
                </a:lnTo>
                <a:lnTo>
                  <a:pt x="772" y="2492"/>
                </a:lnTo>
                <a:lnTo>
                  <a:pt x="768" y="2490"/>
                </a:lnTo>
                <a:lnTo>
                  <a:pt x="766" y="2488"/>
                </a:lnTo>
                <a:lnTo>
                  <a:pt x="764" y="2488"/>
                </a:lnTo>
                <a:lnTo>
                  <a:pt x="763" y="2486"/>
                </a:lnTo>
                <a:lnTo>
                  <a:pt x="759" y="2484"/>
                </a:lnTo>
                <a:lnTo>
                  <a:pt x="757" y="2484"/>
                </a:lnTo>
                <a:lnTo>
                  <a:pt x="755" y="2482"/>
                </a:lnTo>
                <a:lnTo>
                  <a:pt x="753" y="2482"/>
                </a:lnTo>
                <a:lnTo>
                  <a:pt x="749" y="2480"/>
                </a:lnTo>
                <a:lnTo>
                  <a:pt x="743" y="2478"/>
                </a:lnTo>
                <a:lnTo>
                  <a:pt x="741" y="2476"/>
                </a:lnTo>
                <a:lnTo>
                  <a:pt x="739" y="2476"/>
                </a:lnTo>
                <a:lnTo>
                  <a:pt x="738" y="2474"/>
                </a:lnTo>
                <a:lnTo>
                  <a:pt x="734" y="2473"/>
                </a:lnTo>
                <a:lnTo>
                  <a:pt x="732" y="2473"/>
                </a:lnTo>
                <a:lnTo>
                  <a:pt x="730" y="2471"/>
                </a:lnTo>
                <a:lnTo>
                  <a:pt x="728" y="2471"/>
                </a:lnTo>
                <a:lnTo>
                  <a:pt x="726" y="2469"/>
                </a:lnTo>
                <a:lnTo>
                  <a:pt x="724" y="2469"/>
                </a:lnTo>
                <a:lnTo>
                  <a:pt x="724" y="2467"/>
                </a:lnTo>
                <a:lnTo>
                  <a:pt x="722" y="2467"/>
                </a:lnTo>
                <a:lnTo>
                  <a:pt x="720" y="2465"/>
                </a:lnTo>
                <a:lnTo>
                  <a:pt x="718" y="2465"/>
                </a:lnTo>
                <a:lnTo>
                  <a:pt x="715" y="2463"/>
                </a:lnTo>
                <a:lnTo>
                  <a:pt x="713" y="2461"/>
                </a:lnTo>
                <a:lnTo>
                  <a:pt x="709" y="2461"/>
                </a:lnTo>
                <a:lnTo>
                  <a:pt x="707" y="2459"/>
                </a:lnTo>
                <a:lnTo>
                  <a:pt x="705" y="2457"/>
                </a:lnTo>
                <a:lnTo>
                  <a:pt x="703" y="2457"/>
                </a:lnTo>
                <a:lnTo>
                  <a:pt x="699" y="2455"/>
                </a:lnTo>
                <a:lnTo>
                  <a:pt x="695" y="2453"/>
                </a:lnTo>
                <a:lnTo>
                  <a:pt x="691" y="2451"/>
                </a:lnTo>
                <a:lnTo>
                  <a:pt x="688" y="2450"/>
                </a:lnTo>
                <a:lnTo>
                  <a:pt x="684" y="2448"/>
                </a:lnTo>
                <a:lnTo>
                  <a:pt x="682" y="2448"/>
                </a:lnTo>
                <a:lnTo>
                  <a:pt x="680" y="2446"/>
                </a:lnTo>
                <a:lnTo>
                  <a:pt x="678" y="2446"/>
                </a:lnTo>
                <a:lnTo>
                  <a:pt x="676" y="2444"/>
                </a:lnTo>
                <a:lnTo>
                  <a:pt x="672" y="2444"/>
                </a:lnTo>
                <a:lnTo>
                  <a:pt x="668" y="2442"/>
                </a:lnTo>
                <a:lnTo>
                  <a:pt x="663" y="2440"/>
                </a:lnTo>
                <a:lnTo>
                  <a:pt x="661" y="2438"/>
                </a:lnTo>
                <a:lnTo>
                  <a:pt x="659" y="2438"/>
                </a:lnTo>
                <a:lnTo>
                  <a:pt x="655" y="2436"/>
                </a:lnTo>
                <a:lnTo>
                  <a:pt x="653" y="2436"/>
                </a:lnTo>
                <a:lnTo>
                  <a:pt x="651" y="2434"/>
                </a:lnTo>
                <a:lnTo>
                  <a:pt x="651" y="2436"/>
                </a:lnTo>
                <a:lnTo>
                  <a:pt x="649" y="2434"/>
                </a:lnTo>
                <a:lnTo>
                  <a:pt x="647" y="2432"/>
                </a:lnTo>
                <a:lnTo>
                  <a:pt x="645" y="2432"/>
                </a:lnTo>
                <a:lnTo>
                  <a:pt x="643" y="2432"/>
                </a:lnTo>
                <a:lnTo>
                  <a:pt x="642" y="2432"/>
                </a:lnTo>
                <a:lnTo>
                  <a:pt x="642" y="2430"/>
                </a:lnTo>
                <a:lnTo>
                  <a:pt x="640" y="2430"/>
                </a:lnTo>
                <a:lnTo>
                  <a:pt x="638" y="2430"/>
                </a:lnTo>
                <a:lnTo>
                  <a:pt x="636" y="2430"/>
                </a:lnTo>
                <a:lnTo>
                  <a:pt x="634" y="2430"/>
                </a:lnTo>
                <a:lnTo>
                  <a:pt x="634" y="2428"/>
                </a:lnTo>
                <a:lnTo>
                  <a:pt x="632" y="2430"/>
                </a:lnTo>
                <a:lnTo>
                  <a:pt x="630" y="2428"/>
                </a:lnTo>
                <a:lnTo>
                  <a:pt x="628" y="2428"/>
                </a:lnTo>
                <a:lnTo>
                  <a:pt x="626" y="2428"/>
                </a:lnTo>
                <a:lnTo>
                  <a:pt x="622" y="2426"/>
                </a:lnTo>
                <a:lnTo>
                  <a:pt x="620" y="2426"/>
                </a:lnTo>
                <a:lnTo>
                  <a:pt x="618" y="2425"/>
                </a:lnTo>
                <a:lnTo>
                  <a:pt x="617" y="2425"/>
                </a:lnTo>
                <a:lnTo>
                  <a:pt x="613" y="2423"/>
                </a:lnTo>
                <a:lnTo>
                  <a:pt x="607" y="2421"/>
                </a:lnTo>
                <a:lnTo>
                  <a:pt x="605" y="2419"/>
                </a:lnTo>
                <a:lnTo>
                  <a:pt x="603" y="2419"/>
                </a:lnTo>
                <a:lnTo>
                  <a:pt x="599" y="2417"/>
                </a:lnTo>
                <a:lnTo>
                  <a:pt x="595" y="2417"/>
                </a:lnTo>
                <a:lnTo>
                  <a:pt x="594" y="2415"/>
                </a:lnTo>
                <a:lnTo>
                  <a:pt x="592" y="2415"/>
                </a:lnTo>
                <a:lnTo>
                  <a:pt x="590" y="2415"/>
                </a:lnTo>
                <a:lnTo>
                  <a:pt x="588" y="2413"/>
                </a:lnTo>
                <a:lnTo>
                  <a:pt x="586" y="2413"/>
                </a:lnTo>
                <a:lnTo>
                  <a:pt x="584" y="2413"/>
                </a:lnTo>
                <a:lnTo>
                  <a:pt x="582" y="2411"/>
                </a:lnTo>
                <a:lnTo>
                  <a:pt x="580" y="2411"/>
                </a:lnTo>
                <a:lnTo>
                  <a:pt x="578" y="2411"/>
                </a:lnTo>
                <a:lnTo>
                  <a:pt x="574" y="2411"/>
                </a:lnTo>
                <a:lnTo>
                  <a:pt x="572" y="2411"/>
                </a:lnTo>
                <a:lnTo>
                  <a:pt x="570" y="2411"/>
                </a:lnTo>
                <a:lnTo>
                  <a:pt x="569" y="2409"/>
                </a:lnTo>
                <a:lnTo>
                  <a:pt x="567" y="2409"/>
                </a:lnTo>
                <a:lnTo>
                  <a:pt x="565" y="2407"/>
                </a:lnTo>
                <a:lnTo>
                  <a:pt x="561" y="2407"/>
                </a:lnTo>
                <a:lnTo>
                  <a:pt x="559" y="2407"/>
                </a:lnTo>
                <a:lnTo>
                  <a:pt x="557" y="2405"/>
                </a:lnTo>
                <a:lnTo>
                  <a:pt x="555" y="2405"/>
                </a:lnTo>
                <a:lnTo>
                  <a:pt x="553" y="2405"/>
                </a:lnTo>
                <a:lnTo>
                  <a:pt x="551" y="2403"/>
                </a:lnTo>
                <a:lnTo>
                  <a:pt x="549" y="2403"/>
                </a:lnTo>
                <a:lnTo>
                  <a:pt x="547" y="2403"/>
                </a:lnTo>
                <a:lnTo>
                  <a:pt x="542" y="2402"/>
                </a:lnTo>
                <a:lnTo>
                  <a:pt x="538" y="2402"/>
                </a:lnTo>
                <a:lnTo>
                  <a:pt x="536" y="2400"/>
                </a:lnTo>
                <a:lnTo>
                  <a:pt x="532" y="2400"/>
                </a:lnTo>
                <a:lnTo>
                  <a:pt x="528" y="2400"/>
                </a:lnTo>
                <a:lnTo>
                  <a:pt x="524" y="2400"/>
                </a:lnTo>
                <a:lnTo>
                  <a:pt x="522" y="2400"/>
                </a:lnTo>
                <a:lnTo>
                  <a:pt x="522" y="2398"/>
                </a:lnTo>
                <a:lnTo>
                  <a:pt x="517" y="2398"/>
                </a:lnTo>
                <a:lnTo>
                  <a:pt x="515" y="2398"/>
                </a:lnTo>
                <a:lnTo>
                  <a:pt x="513" y="2398"/>
                </a:lnTo>
                <a:lnTo>
                  <a:pt x="511" y="2398"/>
                </a:lnTo>
                <a:lnTo>
                  <a:pt x="509" y="2398"/>
                </a:lnTo>
                <a:lnTo>
                  <a:pt x="505" y="2398"/>
                </a:lnTo>
                <a:lnTo>
                  <a:pt x="503" y="2398"/>
                </a:lnTo>
                <a:lnTo>
                  <a:pt x="499" y="2398"/>
                </a:lnTo>
                <a:lnTo>
                  <a:pt x="498" y="2398"/>
                </a:lnTo>
                <a:lnTo>
                  <a:pt x="494" y="2398"/>
                </a:lnTo>
                <a:lnTo>
                  <a:pt x="490" y="2398"/>
                </a:lnTo>
                <a:lnTo>
                  <a:pt x="488" y="2398"/>
                </a:lnTo>
                <a:lnTo>
                  <a:pt x="486" y="2398"/>
                </a:lnTo>
                <a:lnTo>
                  <a:pt x="482" y="2398"/>
                </a:lnTo>
                <a:lnTo>
                  <a:pt x="480" y="2398"/>
                </a:lnTo>
                <a:lnTo>
                  <a:pt x="476" y="2400"/>
                </a:lnTo>
                <a:lnTo>
                  <a:pt x="474" y="2400"/>
                </a:lnTo>
                <a:lnTo>
                  <a:pt x="473" y="2400"/>
                </a:lnTo>
                <a:lnTo>
                  <a:pt x="471" y="2400"/>
                </a:lnTo>
                <a:lnTo>
                  <a:pt x="467" y="2402"/>
                </a:lnTo>
                <a:lnTo>
                  <a:pt x="465" y="2402"/>
                </a:lnTo>
                <a:lnTo>
                  <a:pt x="463" y="2402"/>
                </a:lnTo>
                <a:lnTo>
                  <a:pt x="461" y="2402"/>
                </a:lnTo>
                <a:lnTo>
                  <a:pt x="459" y="2403"/>
                </a:lnTo>
                <a:lnTo>
                  <a:pt x="457" y="2403"/>
                </a:lnTo>
                <a:lnTo>
                  <a:pt x="453" y="2405"/>
                </a:lnTo>
                <a:lnTo>
                  <a:pt x="451" y="2405"/>
                </a:lnTo>
                <a:lnTo>
                  <a:pt x="450" y="2405"/>
                </a:lnTo>
                <a:lnTo>
                  <a:pt x="448" y="2407"/>
                </a:lnTo>
                <a:lnTo>
                  <a:pt x="446" y="2407"/>
                </a:lnTo>
                <a:lnTo>
                  <a:pt x="444" y="2407"/>
                </a:lnTo>
                <a:lnTo>
                  <a:pt x="442" y="2407"/>
                </a:lnTo>
                <a:lnTo>
                  <a:pt x="442" y="2409"/>
                </a:lnTo>
                <a:lnTo>
                  <a:pt x="440" y="2411"/>
                </a:lnTo>
                <a:lnTo>
                  <a:pt x="438" y="2411"/>
                </a:lnTo>
                <a:lnTo>
                  <a:pt x="434" y="2411"/>
                </a:lnTo>
                <a:lnTo>
                  <a:pt x="432" y="2409"/>
                </a:lnTo>
                <a:lnTo>
                  <a:pt x="430" y="2409"/>
                </a:lnTo>
                <a:lnTo>
                  <a:pt x="428" y="2409"/>
                </a:lnTo>
                <a:lnTo>
                  <a:pt x="426" y="2409"/>
                </a:lnTo>
                <a:lnTo>
                  <a:pt x="425" y="2409"/>
                </a:lnTo>
                <a:lnTo>
                  <a:pt x="421" y="2409"/>
                </a:lnTo>
                <a:lnTo>
                  <a:pt x="419" y="2409"/>
                </a:lnTo>
                <a:lnTo>
                  <a:pt x="417" y="2407"/>
                </a:lnTo>
                <a:lnTo>
                  <a:pt x="409" y="2407"/>
                </a:lnTo>
                <a:lnTo>
                  <a:pt x="405" y="2407"/>
                </a:lnTo>
                <a:lnTo>
                  <a:pt x="403" y="2405"/>
                </a:lnTo>
                <a:lnTo>
                  <a:pt x="401" y="2405"/>
                </a:lnTo>
                <a:lnTo>
                  <a:pt x="400" y="2405"/>
                </a:lnTo>
                <a:lnTo>
                  <a:pt x="398" y="2405"/>
                </a:lnTo>
                <a:lnTo>
                  <a:pt x="396" y="2405"/>
                </a:lnTo>
                <a:lnTo>
                  <a:pt x="392" y="2405"/>
                </a:lnTo>
                <a:lnTo>
                  <a:pt x="388" y="2405"/>
                </a:lnTo>
                <a:lnTo>
                  <a:pt x="386" y="2405"/>
                </a:lnTo>
                <a:lnTo>
                  <a:pt x="384" y="2403"/>
                </a:lnTo>
                <a:lnTo>
                  <a:pt x="382" y="2403"/>
                </a:lnTo>
                <a:lnTo>
                  <a:pt x="380" y="2403"/>
                </a:lnTo>
                <a:lnTo>
                  <a:pt x="378" y="2403"/>
                </a:lnTo>
                <a:lnTo>
                  <a:pt x="377" y="2403"/>
                </a:lnTo>
                <a:lnTo>
                  <a:pt x="375" y="2403"/>
                </a:lnTo>
                <a:lnTo>
                  <a:pt x="373" y="2403"/>
                </a:lnTo>
                <a:lnTo>
                  <a:pt x="371" y="2403"/>
                </a:lnTo>
                <a:lnTo>
                  <a:pt x="369" y="2403"/>
                </a:lnTo>
                <a:lnTo>
                  <a:pt x="367" y="2403"/>
                </a:lnTo>
                <a:lnTo>
                  <a:pt x="365" y="2403"/>
                </a:lnTo>
                <a:lnTo>
                  <a:pt x="361" y="2403"/>
                </a:lnTo>
                <a:lnTo>
                  <a:pt x="359" y="2403"/>
                </a:lnTo>
                <a:lnTo>
                  <a:pt x="357" y="2403"/>
                </a:lnTo>
                <a:lnTo>
                  <a:pt x="353" y="2403"/>
                </a:lnTo>
                <a:lnTo>
                  <a:pt x="352" y="2403"/>
                </a:lnTo>
                <a:lnTo>
                  <a:pt x="350" y="2405"/>
                </a:lnTo>
                <a:lnTo>
                  <a:pt x="348" y="2405"/>
                </a:lnTo>
                <a:lnTo>
                  <a:pt x="346" y="2405"/>
                </a:lnTo>
                <a:lnTo>
                  <a:pt x="344" y="2405"/>
                </a:lnTo>
                <a:lnTo>
                  <a:pt x="340" y="2405"/>
                </a:lnTo>
                <a:lnTo>
                  <a:pt x="338" y="2405"/>
                </a:lnTo>
                <a:lnTo>
                  <a:pt x="336" y="2405"/>
                </a:lnTo>
                <a:lnTo>
                  <a:pt x="334" y="2405"/>
                </a:lnTo>
                <a:lnTo>
                  <a:pt x="332" y="2405"/>
                </a:lnTo>
                <a:lnTo>
                  <a:pt x="332" y="2407"/>
                </a:lnTo>
                <a:lnTo>
                  <a:pt x="330" y="2407"/>
                </a:lnTo>
                <a:lnTo>
                  <a:pt x="329" y="2407"/>
                </a:lnTo>
                <a:lnTo>
                  <a:pt x="327" y="2407"/>
                </a:lnTo>
                <a:lnTo>
                  <a:pt x="325" y="2407"/>
                </a:lnTo>
                <a:lnTo>
                  <a:pt x="323" y="2407"/>
                </a:lnTo>
                <a:lnTo>
                  <a:pt x="321" y="2407"/>
                </a:lnTo>
                <a:lnTo>
                  <a:pt x="319" y="2407"/>
                </a:lnTo>
                <a:lnTo>
                  <a:pt x="317" y="2409"/>
                </a:lnTo>
                <a:lnTo>
                  <a:pt x="315" y="2409"/>
                </a:lnTo>
                <a:lnTo>
                  <a:pt x="313" y="2409"/>
                </a:lnTo>
                <a:lnTo>
                  <a:pt x="311" y="2409"/>
                </a:lnTo>
                <a:lnTo>
                  <a:pt x="307" y="2409"/>
                </a:lnTo>
                <a:lnTo>
                  <a:pt x="307" y="2411"/>
                </a:lnTo>
                <a:lnTo>
                  <a:pt x="305" y="2411"/>
                </a:lnTo>
                <a:lnTo>
                  <a:pt x="304" y="2411"/>
                </a:lnTo>
                <a:lnTo>
                  <a:pt x="300" y="2411"/>
                </a:lnTo>
                <a:lnTo>
                  <a:pt x="298" y="2411"/>
                </a:lnTo>
                <a:lnTo>
                  <a:pt x="296" y="2413"/>
                </a:lnTo>
                <a:lnTo>
                  <a:pt x="294" y="2413"/>
                </a:lnTo>
                <a:lnTo>
                  <a:pt x="292" y="2413"/>
                </a:lnTo>
                <a:lnTo>
                  <a:pt x="290" y="2413"/>
                </a:lnTo>
                <a:lnTo>
                  <a:pt x="288" y="2413"/>
                </a:lnTo>
                <a:lnTo>
                  <a:pt x="286" y="2413"/>
                </a:lnTo>
                <a:lnTo>
                  <a:pt x="284" y="2413"/>
                </a:lnTo>
                <a:lnTo>
                  <a:pt x="282" y="2415"/>
                </a:lnTo>
                <a:lnTo>
                  <a:pt x="281" y="2415"/>
                </a:lnTo>
                <a:lnTo>
                  <a:pt x="279" y="2415"/>
                </a:lnTo>
                <a:lnTo>
                  <a:pt x="277" y="2415"/>
                </a:lnTo>
                <a:lnTo>
                  <a:pt x="275" y="2415"/>
                </a:lnTo>
                <a:lnTo>
                  <a:pt x="263" y="2415"/>
                </a:lnTo>
                <a:lnTo>
                  <a:pt x="261" y="2415"/>
                </a:lnTo>
                <a:lnTo>
                  <a:pt x="259" y="2415"/>
                </a:lnTo>
                <a:lnTo>
                  <a:pt x="257" y="2415"/>
                </a:lnTo>
                <a:lnTo>
                  <a:pt x="256" y="2417"/>
                </a:lnTo>
                <a:lnTo>
                  <a:pt x="252" y="2417"/>
                </a:lnTo>
                <a:lnTo>
                  <a:pt x="248" y="2417"/>
                </a:lnTo>
                <a:lnTo>
                  <a:pt x="246" y="2417"/>
                </a:lnTo>
                <a:lnTo>
                  <a:pt x="242" y="2417"/>
                </a:lnTo>
                <a:lnTo>
                  <a:pt x="240" y="2419"/>
                </a:lnTo>
                <a:lnTo>
                  <a:pt x="238" y="2419"/>
                </a:lnTo>
                <a:lnTo>
                  <a:pt x="236" y="2419"/>
                </a:lnTo>
                <a:lnTo>
                  <a:pt x="234" y="2419"/>
                </a:lnTo>
                <a:lnTo>
                  <a:pt x="233" y="2419"/>
                </a:lnTo>
                <a:lnTo>
                  <a:pt x="227" y="2421"/>
                </a:lnTo>
                <a:lnTo>
                  <a:pt x="225" y="2421"/>
                </a:lnTo>
                <a:lnTo>
                  <a:pt x="223" y="2421"/>
                </a:lnTo>
                <a:lnTo>
                  <a:pt x="221" y="2421"/>
                </a:lnTo>
                <a:lnTo>
                  <a:pt x="219" y="2421"/>
                </a:lnTo>
                <a:lnTo>
                  <a:pt x="215" y="2423"/>
                </a:lnTo>
                <a:lnTo>
                  <a:pt x="213" y="2423"/>
                </a:lnTo>
                <a:lnTo>
                  <a:pt x="209" y="2423"/>
                </a:lnTo>
                <a:lnTo>
                  <a:pt x="208" y="2425"/>
                </a:lnTo>
                <a:lnTo>
                  <a:pt x="206" y="2425"/>
                </a:lnTo>
                <a:lnTo>
                  <a:pt x="204" y="2425"/>
                </a:lnTo>
                <a:lnTo>
                  <a:pt x="202" y="2425"/>
                </a:lnTo>
                <a:lnTo>
                  <a:pt x="200" y="2426"/>
                </a:lnTo>
                <a:lnTo>
                  <a:pt x="198" y="2426"/>
                </a:lnTo>
                <a:lnTo>
                  <a:pt x="196" y="2426"/>
                </a:lnTo>
                <a:lnTo>
                  <a:pt x="192" y="2426"/>
                </a:lnTo>
                <a:lnTo>
                  <a:pt x="190" y="2428"/>
                </a:lnTo>
                <a:lnTo>
                  <a:pt x="188" y="2428"/>
                </a:lnTo>
                <a:lnTo>
                  <a:pt x="186" y="2430"/>
                </a:lnTo>
                <a:lnTo>
                  <a:pt x="184" y="2430"/>
                </a:lnTo>
                <a:lnTo>
                  <a:pt x="183" y="2430"/>
                </a:lnTo>
                <a:lnTo>
                  <a:pt x="181" y="2432"/>
                </a:lnTo>
                <a:lnTo>
                  <a:pt x="179" y="2432"/>
                </a:lnTo>
                <a:lnTo>
                  <a:pt x="177" y="2432"/>
                </a:lnTo>
                <a:lnTo>
                  <a:pt x="175" y="2434"/>
                </a:lnTo>
                <a:lnTo>
                  <a:pt x="173" y="2434"/>
                </a:lnTo>
                <a:lnTo>
                  <a:pt x="171" y="2434"/>
                </a:lnTo>
                <a:lnTo>
                  <a:pt x="169" y="2436"/>
                </a:lnTo>
                <a:lnTo>
                  <a:pt x="167" y="2436"/>
                </a:lnTo>
                <a:lnTo>
                  <a:pt x="165" y="2438"/>
                </a:lnTo>
                <a:lnTo>
                  <a:pt x="163" y="2440"/>
                </a:lnTo>
                <a:lnTo>
                  <a:pt x="160" y="2440"/>
                </a:lnTo>
                <a:lnTo>
                  <a:pt x="160" y="2442"/>
                </a:lnTo>
                <a:lnTo>
                  <a:pt x="158" y="2442"/>
                </a:lnTo>
                <a:lnTo>
                  <a:pt x="156" y="2444"/>
                </a:lnTo>
                <a:lnTo>
                  <a:pt x="154" y="2444"/>
                </a:lnTo>
                <a:lnTo>
                  <a:pt x="152" y="2444"/>
                </a:lnTo>
                <a:lnTo>
                  <a:pt x="150" y="2446"/>
                </a:lnTo>
                <a:lnTo>
                  <a:pt x="148" y="2448"/>
                </a:lnTo>
                <a:lnTo>
                  <a:pt x="144" y="2448"/>
                </a:lnTo>
                <a:lnTo>
                  <a:pt x="142" y="2450"/>
                </a:lnTo>
                <a:lnTo>
                  <a:pt x="140" y="2451"/>
                </a:lnTo>
                <a:lnTo>
                  <a:pt x="138" y="2451"/>
                </a:lnTo>
                <a:lnTo>
                  <a:pt x="136" y="2453"/>
                </a:lnTo>
                <a:lnTo>
                  <a:pt x="135" y="2455"/>
                </a:lnTo>
                <a:lnTo>
                  <a:pt x="133" y="2457"/>
                </a:lnTo>
                <a:lnTo>
                  <a:pt x="131" y="2457"/>
                </a:lnTo>
                <a:lnTo>
                  <a:pt x="131" y="2459"/>
                </a:lnTo>
                <a:lnTo>
                  <a:pt x="129" y="2459"/>
                </a:lnTo>
                <a:lnTo>
                  <a:pt x="127" y="2457"/>
                </a:lnTo>
                <a:lnTo>
                  <a:pt x="127" y="2455"/>
                </a:lnTo>
                <a:lnTo>
                  <a:pt x="125" y="2455"/>
                </a:lnTo>
                <a:lnTo>
                  <a:pt x="125" y="2453"/>
                </a:lnTo>
                <a:lnTo>
                  <a:pt x="123" y="2451"/>
                </a:lnTo>
                <a:lnTo>
                  <a:pt x="123" y="2450"/>
                </a:lnTo>
                <a:lnTo>
                  <a:pt x="121" y="2450"/>
                </a:lnTo>
                <a:lnTo>
                  <a:pt x="121" y="2448"/>
                </a:lnTo>
                <a:lnTo>
                  <a:pt x="119" y="2446"/>
                </a:lnTo>
                <a:lnTo>
                  <a:pt x="119" y="2444"/>
                </a:lnTo>
                <a:lnTo>
                  <a:pt x="117" y="2444"/>
                </a:lnTo>
                <a:lnTo>
                  <a:pt x="117" y="2442"/>
                </a:lnTo>
                <a:lnTo>
                  <a:pt x="115" y="2440"/>
                </a:lnTo>
                <a:lnTo>
                  <a:pt x="113" y="2438"/>
                </a:lnTo>
                <a:lnTo>
                  <a:pt x="113" y="2436"/>
                </a:lnTo>
                <a:lnTo>
                  <a:pt x="112" y="2434"/>
                </a:lnTo>
                <a:lnTo>
                  <a:pt x="112" y="2432"/>
                </a:lnTo>
                <a:lnTo>
                  <a:pt x="110" y="2430"/>
                </a:lnTo>
                <a:lnTo>
                  <a:pt x="110" y="2428"/>
                </a:lnTo>
                <a:lnTo>
                  <a:pt x="108" y="2426"/>
                </a:lnTo>
                <a:lnTo>
                  <a:pt x="106" y="2426"/>
                </a:lnTo>
                <a:lnTo>
                  <a:pt x="104" y="2426"/>
                </a:lnTo>
                <a:lnTo>
                  <a:pt x="102" y="2425"/>
                </a:lnTo>
                <a:lnTo>
                  <a:pt x="100" y="2425"/>
                </a:lnTo>
                <a:lnTo>
                  <a:pt x="98" y="2425"/>
                </a:lnTo>
                <a:lnTo>
                  <a:pt x="98" y="2423"/>
                </a:lnTo>
                <a:lnTo>
                  <a:pt x="96" y="2423"/>
                </a:lnTo>
                <a:lnTo>
                  <a:pt x="96" y="2421"/>
                </a:lnTo>
                <a:lnTo>
                  <a:pt x="94" y="2421"/>
                </a:lnTo>
                <a:lnTo>
                  <a:pt x="94" y="2419"/>
                </a:lnTo>
                <a:lnTo>
                  <a:pt x="94" y="2417"/>
                </a:lnTo>
                <a:lnTo>
                  <a:pt x="94" y="2415"/>
                </a:lnTo>
                <a:lnTo>
                  <a:pt x="94" y="2413"/>
                </a:lnTo>
                <a:lnTo>
                  <a:pt x="96" y="2411"/>
                </a:lnTo>
                <a:lnTo>
                  <a:pt x="96" y="2409"/>
                </a:lnTo>
                <a:lnTo>
                  <a:pt x="96" y="2407"/>
                </a:lnTo>
                <a:lnTo>
                  <a:pt x="94" y="2405"/>
                </a:lnTo>
                <a:lnTo>
                  <a:pt x="94" y="2403"/>
                </a:lnTo>
                <a:lnTo>
                  <a:pt x="90" y="2402"/>
                </a:lnTo>
                <a:lnTo>
                  <a:pt x="85" y="2398"/>
                </a:lnTo>
                <a:lnTo>
                  <a:pt x="81" y="2396"/>
                </a:lnTo>
                <a:lnTo>
                  <a:pt x="77" y="2392"/>
                </a:lnTo>
                <a:lnTo>
                  <a:pt x="73" y="2390"/>
                </a:lnTo>
                <a:lnTo>
                  <a:pt x="73" y="2388"/>
                </a:lnTo>
                <a:lnTo>
                  <a:pt x="73" y="2384"/>
                </a:lnTo>
                <a:lnTo>
                  <a:pt x="71" y="2378"/>
                </a:lnTo>
                <a:lnTo>
                  <a:pt x="73" y="2375"/>
                </a:lnTo>
                <a:lnTo>
                  <a:pt x="75" y="2371"/>
                </a:lnTo>
                <a:lnTo>
                  <a:pt x="75" y="2367"/>
                </a:lnTo>
                <a:lnTo>
                  <a:pt x="81" y="2363"/>
                </a:lnTo>
                <a:lnTo>
                  <a:pt x="81" y="2361"/>
                </a:lnTo>
                <a:lnTo>
                  <a:pt x="83" y="2361"/>
                </a:lnTo>
                <a:lnTo>
                  <a:pt x="88" y="2355"/>
                </a:lnTo>
                <a:lnTo>
                  <a:pt x="90" y="2355"/>
                </a:lnTo>
                <a:lnTo>
                  <a:pt x="90" y="2354"/>
                </a:lnTo>
                <a:lnTo>
                  <a:pt x="92" y="2352"/>
                </a:lnTo>
                <a:lnTo>
                  <a:pt x="96" y="2350"/>
                </a:lnTo>
                <a:lnTo>
                  <a:pt x="100" y="2348"/>
                </a:lnTo>
                <a:lnTo>
                  <a:pt x="102" y="2346"/>
                </a:lnTo>
                <a:lnTo>
                  <a:pt x="106" y="2344"/>
                </a:lnTo>
                <a:lnTo>
                  <a:pt x="108" y="2344"/>
                </a:lnTo>
                <a:lnTo>
                  <a:pt x="110" y="2342"/>
                </a:lnTo>
                <a:lnTo>
                  <a:pt x="112" y="2342"/>
                </a:lnTo>
                <a:lnTo>
                  <a:pt x="112" y="2340"/>
                </a:lnTo>
                <a:lnTo>
                  <a:pt x="113" y="2340"/>
                </a:lnTo>
                <a:lnTo>
                  <a:pt x="113" y="2338"/>
                </a:lnTo>
                <a:lnTo>
                  <a:pt x="115" y="2338"/>
                </a:lnTo>
                <a:lnTo>
                  <a:pt x="117" y="2336"/>
                </a:lnTo>
                <a:lnTo>
                  <a:pt x="119" y="2334"/>
                </a:lnTo>
                <a:lnTo>
                  <a:pt x="121" y="2332"/>
                </a:lnTo>
                <a:lnTo>
                  <a:pt x="121" y="2330"/>
                </a:lnTo>
                <a:lnTo>
                  <a:pt x="123" y="2330"/>
                </a:lnTo>
                <a:lnTo>
                  <a:pt x="123" y="2329"/>
                </a:lnTo>
                <a:lnTo>
                  <a:pt x="125" y="2329"/>
                </a:lnTo>
                <a:lnTo>
                  <a:pt x="125" y="2327"/>
                </a:lnTo>
                <a:lnTo>
                  <a:pt x="127" y="2325"/>
                </a:lnTo>
                <a:lnTo>
                  <a:pt x="127" y="2323"/>
                </a:lnTo>
                <a:lnTo>
                  <a:pt x="129" y="2321"/>
                </a:lnTo>
                <a:lnTo>
                  <a:pt x="131" y="2319"/>
                </a:lnTo>
                <a:lnTo>
                  <a:pt x="133" y="2317"/>
                </a:lnTo>
                <a:lnTo>
                  <a:pt x="135" y="2313"/>
                </a:lnTo>
                <a:lnTo>
                  <a:pt x="136" y="2309"/>
                </a:lnTo>
                <a:lnTo>
                  <a:pt x="138" y="2306"/>
                </a:lnTo>
                <a:lnTo>
                  <a:pt x="140" y="2302"/>
                </a:lnTo>
                <a:lnTo>
                  <a:pt x="142" y="2298"/>
                </a:lnTo>
                <a:lnTo>
                  <a:pt x="142" y="2296"/>
                </a:lnTo>
                <a:lnTo>
                  <a:pt x="142" y="2294"/>
                </a:lnTo>
                <a:lnTo>
                  <a:pt x="144" y="2292"/>
                </a:lnTo>
                <a:lnTo>
                  <a:pt x="144" y="2290"/>
                </a:lnTo>
                <a:lnTo>
                  <a:pt x="144" y="2288"/>
                </a:lnTo>
                <a:lnTo>
                  <a:pt x="144" y="2286"/>
                </a:lnTo>
                <a:lnTo>
                  <a:pt x="144" y="2282"/>
                </a:lnTo>
                <a:lnTo>
                  <a:pt x="146" y="2281"/>
                </a:lnTo>
                <a:lnTo>
                  <a:pt x="146" y="2279"/>
                </a:lnTo>
                <a:lnTo>
                  <a:pt x="146" y="2277"/>
                </a:lnTo>
                <a:lnTo>
                  <a:pt x="146" y="2275"/>
                </a:lnTo>
                <a:lnTo>
                  <a:pt x="148" y="2271"/>
                </a:lnTo>
                <a:lnTo>
                  <a:pt x="148" y="2269"/>
                </a:lnTo>
                <a:lnTo>
                  <a:pt x="150" y="2267"/>
                </a:lnTo>
                <a:lnTo>
                  <a:pt x="150" y="2265"/>
                </a:lnTo>
                <a:lnTo>
                  <a:pt x="152" y="2263"/>
                </a:lnTo>
                <a:lnTo>
                  <a:pt x="152" y="2261"/>
                </a:lnTo>
                <a:lnTo>
                  <a:pt x="154" y="2259"/>
                </a:lnTo>
                <a:lnTo>
                  <a:pt x="154" y="2258"/>
                </a:lnTo>
                <a:lnTo>
                  <a:pt x="156" y="2256"/>
                </a:lnTo>
                <a:lnTo>
                  <a:pt x="158" y="2254"/>
                </a:lnTo>
                <a:lnTo>
                  <a:pt x="158" y="2252"/>
                </a:lnTo>
                <a:lnTo>
                  <a:pt x="160" y="2250"/>
                </a:lnTo>
                <a:lnTo>
                  <a:pt x="160" y="2248"/>
                </a:lnTo>
                <a:lnTo>
                  <a:pt x="160" y="2246"/>
                </a:lnTo>
                <a:lnTo>
                  <a:pt x="160" y="2244"/>
                </a:lnTo>
                <a:lnTo>
                  <a:pt x="161" y="2244"/>
                </a:lnTo>
                <a:lnTo>
                  <a:pt x="161" y="2242"/>
                </a:lnTo>
                <a:lnTo>
                  <a:pt x="163" y="2240"/>
                </a:lnTo>
                <a:lnTo>
                  <a:pt x="165" y="2240"/>
                </a:lnTo>
                <a:lnTo>
                  <a:pt x="167" y="2240"/>
                </a:lnTo>
                <a:lnTo>
                  <a:pt x="167" y="2238"/>
                </a:lnTo>
                <a:lnTo>
                  <a:pt x="169" y="2238"/>
                </a:lnTo>
                <a:lnTo>
                  <a:pt x="171" y="2238"/>
                </a:lnTo>
                <a:lnTo>
                  <a:pt x="173" y="2238"/>
                </a:lnTo>
                <a:lnTo>
                  <a:pt x="173" y="2236"/>
                </a:lnTo>
                <a:lnTo>
                  <a:pt x="173" y="2234"/>
                </a:lnTo>
                <a:lnTo>
                  <a:pt x="175" y="2233"/>
                </a:lnTo>
                <a:lnTo>
                  <a:pt x="177" y="2231"/>
                </a:lnTo>
                <a:lnTo>
                  <a:pt x="177" y="2229"/>
                </a:lnTo>
                <a:lnTo>
                  <a:pt x="179" y="2229"/>
                </a:lnTo>
                <a:lnTo>
                  <a:pt x="179" y="2227"/>
                </a:lnTo>
                <a:lnTo>
                  <a:pt x="181" y="2227"/>
                </a:lnTo>
                <a:lnTo>
                  <a:pt x="183" y="2223"/>
                </a:lnTo>
                <a:lnTo>
                  <a:pt x="188" y="2221"/>
                </a:lnTo>
                <a:lnTo>
                  <a:pt x="190" y="2221"/>
                </a:lnTo>
                <a:lnTo>
                  <a:pt x="190" y="2219"/>
                </a:lnTo>
                <a:lnTo>
                  <a:pt x="192" y="2217"/>
                </a:lnTo>
                <a:lnTo>
                  <a:pt x="192" y="2215"/>
                </a:lnTo>
                <a:lnTo>
                  <a:pt x="192" y="2213"/>
                </a:lnTo>
                <a:lnTo>
                  <a:pt x="192" y="2211"/>
                </a:lnTo>
                <a:lnTo>
                  <a:pt x="192" y="2210"/>
                </a:lnTo>
                <a:lnTo>
                  <a:pt x="194" y="2208"/>
                </a:lnTo>
                <a:lnTo>
                  <a:pt x="194" y="2206"/>
                </a:lnTo>
                <a:lnTo>
                  <a:pt x="198" y="2202"/>
                </a:lnTo>
                <a:lnTo>
                  <a:pt x="202" y="2200"/>
                </a:lnTo>
                <a:lnTo>
                  <a:pt x="202" y="2198"/>
                </a:lnTo>
                <a:lnTo>
                  <a:pt x="204" y="2198"/>
                </a:lnTo>
                <a:lnTo>
                  <a:pt x="204" y="2196"/>
                </a:lnTo>
                <a:lnTo>
                  <a:pt x="204" y="2194"/>
                </a:lnTo>
                <a:lnTo>
                  <a:pt x="206" y="2194"/>
                </a:lnTo>
                <a:lnTo>
                  <a:pt x="206" y="2190"/>
                </a:lnTo>
                <a:lnTo>
                  <a:pt x="206" y="2188"/>
                </a:lnTo>
                <a:lnTo>
                  <a:pt x="208" y="2188"/>
                </a:lnTo>
                <a:lnTo>
                  <a:pt x="209" y="2192"/>
                </a:lnTo>
                <a:lnTo>
                  <a:pt x="209" y="2194"/>
                </a:lnTo>
                <a:lnTo>
                  <a:pt x="209" y="2196"/>
                </a:lnTo>
                <a:lnTo>
                  <a:pt x="213" y="2196"/>
                </a:lnTo>
                <a:lnTo>
                  <a:pt x="215" y="2196"/>
                </a:lnTo>
                <a:lnTo>
                  <a:pt x="215" y="2194"/>
                </a:lnTo>
                <a:lnTo>
                  <a:pt x="217" y="2192"/>
                </a:lnTo>
                <a:lnTo>
                  <a:pt x="217" y="2190"/>
                </a:lnTo>
                <a:lnTo>
                  <a:pt x="217" y="2188"/>
                </a:lnTo>
                <a:lnTo>
                  <a:pt x="217" y="2186"/>
                </a:lnTo>
                <a:lnTo>
                  <a:pt x="213" y="2186"/>
                </a:lnTo>
                <a:lnTo>
                  <a:pt x="208" y="2186"/>
                </a:lnTo>
                <a:lnTo>
                  <a:pt x="206" y="2186"/>
                </a:lnTo>
                <a:lnTo>
                  <a:pt x="206" y="2185"/>
                </a:lnTo>
                <a:lnTo>
                  <a:pt x="204" y="2183"/>
                </a:lnTo>
                <a:lnTo>
                  <a:pt x="202" y="2179"/>
                </a:lnTo>
                <a:lnTo>
                  <a:pt x="200" y="2177"/>
                </a:lnTo>
                <a:lnTo>
                  <a:pt x="196" y="2175"/>
                </a:lnTo>
                <a:lnTo>
                  <a:pt x="196" y="2173"/>
                </a:lnTo>
                <a:lnTo>
                  <a:pt x="198" y="2171"/>
                </a:lnTo>
                <a:lnTo>
                  <a:pt x="200" y="2173"/>
                </a:lnTo>
                <a:lnTo>
                  <a:pt x="202" y="2175"/>
                </a:lnTo>
                <a:lnTo>
                  <a:pt x="202" y="2173"/>
                </a:lnTo>
                <a:lnTo>
                  <a:pt x="202" y="2171"/>
                </a:lnTo>
                <a:lnTo>
                  <a:pt x="202" y="2169"/>
                </a:lnTo>
                <a:lnTo>
                  <a:pt x="202" y="2167"/>
                </a:lnTo>
                <a:lnTo>
                  <a:pt x="202" y="2165"/>
                </a:lnTo>
                <a:lnTo>
                  <a:pt x="206" y="2163"/>
                </a:lnTo>
                <a:lnTo>
                  <a:pt x="208" y="2162"/>
                </a:lnTo>
                <a:lnTo>
                  <a:pt x="208" y="2160"/>
                </a:lnTo>
                <a:lnTo>
                  <a:pt x="208" y="2158"/>
                </a:lnTo>
                <a:lnTo>
                  <a:pt x="209" y="2158"/>
                </a:lnTo>
                <a:lnTo>
                  <a:pt x="209" y="2156"/>
                </a:lnTo>
                <a:lnTo>
                  <a:pt x="211" y="2156"/>
                </a:lnTo>
                <a:lnTo>
                  <a:pt x="213" y="2156"/>
                </a:lnTo>
                <a:lnTo>
                  <a:pt x="215" y="2154"/>
                </a:lnTo>
                <a:lnTo>
                  <a:pt x="215" y="2152"/>
                </a:lnTo>
                <a:lnTo>
                  <a:pt x="213" y="2150"/>
                </a:lnTo>
                <a:lnTo>
                  <a:pt x="211" y="2148"/>
                </a:lnTo>
                <a:lnTo>
                  <a:pt x="213" y="2146"/>
                </a:lnTo>
                <a:lnTo>
                  <a:pt x="215" y="2146"/>
                </a:lnTo>
                <a:lnTo>
                  <a:pt x="215" y="2144"/>
                </a:lnTo>
                <a:lnTo>
                  <a:pt x="215" y="2142"/>
                </a:lnTo>
                <a:lnTo>
                  <a:pt x="215" y="2140"/>
                </a:lnTo>
                <a:lnTo>
                  <a:pt x="215" y="2138"/>
                </a:lnTo>
                <a:lnTo>
                  <a:pt x="215" y="2137"/>
                </a:lnTo>
                <a:lnTo>
                  <a:pt x="215" y="2135"/>
                </a:lnTo>
                <a:lnTo>
                  <a:pt x="217" y="2135"/>
                </a:lnTo>
                <a:lnTo>
                  <a:pt x="219" y="2137"/>
                </a:lnTo>
                <a:lnTo>
                  <a:pt x="221" y="2137"/>
                </a:lnTo>
                <a:lnTo>
                  <a:pt x="223" y="2137"/>
                </a:lnTo>
                <a:lnTo>
                  <a:pt x="223" y="2135"/>
                </a:lnTo>
                <a:lnTo>
                  <a:pt x="223" y="2133"/>
                </a:lnTo>
                <a:lnTo>
                  <a:pt x="225" y="2133"/>
                </a:lnTo>
                <a:lnTo>
                  <a:pt x="223" y="2133"/>
                </a:lnTo>
                <a:lnTo>
                  <a:pt x="221" y="2133"/>
                </a:lnTo>
                <a:lnTo>
                  <a:pt x="221" y="2131"/>
                </a:lnTo>
                <a:lnTo>
                  <a:pt x="221" y="2129"/>
                </a:lnTo>
                <a:lnTo>
                  <a:pt x="219" y="2129"/>
                </a:lnTo>
                <a:lnTo>
                  <a:pt x="219" y="2127"/>
                </a:lnTo>
                <a:lnTo>
                  <a:pt x="219" y="2125"/>
                </a:lnTo>
                <a:lnTo>
                  <a:pt x="217" y="2125"/>
                </a:lnTo>
                <a:lnTo>
                  <a:pt x="215" y="2125"/>
                </a:lnTo>
                <a:lnTo>
                  <a:pt x="215" y="2127"/>
                </a:lnTo>
                <a:lnTo>
                  <a:pt x="213" y="2127"/>
                </a:lnTo>
                <a:lnTo>
                  <a:pt x="213" y="2129"/>
                </a:lnTo>
                <a:lnTo>
                  <a:pt x="211" y="2129"/>
                </a:lnTo>
                <a:lnTo>
                  <a:pt x="211" y="2127"/>
                </a:lnTo>
                <a:lnTo>
                  <a:pt x="213" y="2127"/>
                </a:lnTo>
                <a:lnTo>
                  <a:pt x="213" y="2125"/>
                </a:lnTo>
                <a:lnTo>
                  <a:pt x="211" y="2123"/>
                </a:lnTo>
                <a:lnTo>
                  <a:pt x="211" y="2121"/>
                </a:lnTo>
                <a:lnTo>
                  <a:pt x="213" y="2121"/>
                </a:lnTo>
                <a:lnTo>
                  <a:pt x="213" y="2119"/>
                </a:lnTo>
                <a:lnTo>
                  <a:pt x="215" y="2117"/>
                </a:lnTo>
                <a:lnTo>
                  <a:pt x="215" y="2115"/>
                </a:lnTo>
                <a:lnTo>
                  <a:pt x="215" y="2114"/>
                </a:lnTo>
                <a:lnTo>
                  <a:pt x="215" y="2112"/>
                </a:lnTo>
                <a:lnTo>
                  <a:pt x="215" y="2110"/>
                </a:lnTo>
                <a:lnTo>
                  <a:pt x="217" y="2108"/>
                </a:lnTo>
                <a:lnTo>
                  <a:pt x="215" y="2108"/>
                </a:lnTo>
                <a:lnTo>
                  <a:pt x="215" y="2110"/>
                </a:lnTo>
                <a:lnTo>
                  <a:pt x="213" y="2110"/>
                </a:lnTo>
                <a:lnTo>
                  <a:pt x="213" y="2108"/>
                </a:lnTo>
                <a:lnTo>
                  <a:pt x="213" y="2106"/>
                </a:lnTo>
                <a:lnTo>
                  <a:pt x="213" y="2104"/>
                </a:lnTo>
                <a:lnTo>
                  <a:pt x="211" y="2104"/>
                </a:lnTo>
                <a:lnTo>
                  <a:pt x="211" y="2106"/>
                </a:lnTo>
                <a:lnTo>
                  <a:pt x="209" y="2104"/>
                </a:lnTo>
                <a:lnTo>
                  <a:pt x="209" y="2102"/>
                </a:lnTo>
                <a:lnTo>
                  <a:pt x="211" y="2102"/>
                </a:lnTo>
                <a:lnTo>
                  <a:pt x="211" y="2100"/>
                </a:lnTo>
                <a:lnTo>
                  <a:pt x="209" y="2100"/>
                </a:lnTo>
                <a:lnTo>
                  <a:pt x="209" y="2098"/>
                </a:lnTo>
                <a:lnTo>
                  <a:pt x="209" y="2096"/>
                </a:lnTo>
                <a:lnTo>
                  <a:pt x="211" y="2096"/>
                </a:lnTo>
                <a:lnTo>
                  <a:pt x="213" y="2096"/>
                </a:lnTo>
                <a:lnTo>
                  <a:pt x="213" y="2094"/>
                </a:lnTo>
                <a:lnTo>
                  <a:pt x="211" y="2094"/>
                </a:lnTo>
                <a:lnTo>
                  <a:pt x="211" y="2092"/>
                </a:lnTo>
                <a:lnTo>
                  <a:pt x="209" y="2092"/>
                </a:lnTo>
                <a:lnTo>
                  <a:pt x="209" y="2094"/>
                </a:lnTo>
                <a:lnTo>
                  <a:pt x="208" y="2094"/>
                </a:lnTo>
                <a:lnTo>
                  <a:pt x="206" y="2094"/>
                </a:lnTo>
                <a:lnTo>
                  <a:pt x="206" y="2092"/>
                </a:lnTo>
                <a:lnTo>
                  <a:pt x="208" y="2092"/>
                </a:lnTo>
                <a:lnTo>
                  <a:pt x="208" y="2090"/>
                </a:lnTo>
                <a:lnTo>
                  <a:pt x="206" y="2090"/>
                </a:lnTo>
                <a:lnTo>
                  <a:pt x="206" y="2089"/>
                </a:lnTo>
                <a:lnTo>
                  <a:pt x="208" y="2089"/>
                </a:lnTo>
                <a:lnTo>
                  <a:pt x="208" y="2087"/>
                </a:lnTo>
                <a:lnTo>
                  <a:pt x="208" y="2085"/>
                </a:lnTo>
                <a:lnTo>
                  <a:pt x="208" y="2083"/>
                </a:lnTo>
                <a:lnTo>
                  <a:pt x="206" y="2085"/>
                </a:lnTo>
                <a:lnTo>
                  <a:pt x="204" y="2085"/>
                </a:lnTo>
                <a:lnTo>
                  <a:pt x="204" y="2083"/>
                </a:lnTo>
                <a:lnTo>
                  <a:pt x="206" y="2083"/>
                </a:lnTo>
                <a:lnTo>
                  <a:pt x="206" y="2081"/>
                </a:lnTo>
                <a:lnTo>
                  <a:pt x="206" y="2079"/>
                </a:lnTo>
                <a:lnTo>
                  <a:pt x="204" y="2079"/>
                </a:lnTo>
                <a:lnTo>
                  <a:pt x="206" y="2079"/>
                </a:lnTo>
                <a:lnTo>
                  <a:pt x="204" y="2079"/>
                </a:lnTo>
                <a:lnTo>
                  <a:pt x="204" y="2077"/>
                </a:lnTo>
                <a:lnTo>
                  <a:pt x="204" y="2075"/>
                </a:lnTo>
                <a:lnTo>
                  <a:pt x="206" y="2075"/>
                </a:lnTo>
                <a:lnTo>
                  <a:pt x="208" y="2075"/>
                </a:lnTo>
                <a:lnTo>
                  <a:pt x="208" y="2077"/>
                </a:lnTo>
                <a:lnTo>
                  <a:pt x="209" y="2075"/>
                </a:lnTo>
                <a:lnTo>
                  <a:pt x="209" y="2073"/>
                </a:lnTo>
                <a:lnTo>
                  <a:pt x="208" y="2073"/>
                </a:lnTo>
                <a:lnTo>
                  <a:pt x="208" y="2071"/>
                </a:lnTo>
                <a:lnTo>
                  <a:pt x="209" y="2069"/>
                </a:lnTo>
                <a:lnTo>
                  <a:pt x="208" y="2069"/>
                </a:lnTo>
                <a:lnTo>
                  <a:pt x="208" y="2067"/>
                </a:lnTo>
                <a:lnTo>
                  <a:pt x="209" y="2067"/>
                </a:lnTo>
                <a:lnTo>
                  <a:pt x="209" y="2066"/>
                </a:lnTo>
                <a:lnTo>
                  <a:pt x="209" y="2064"/>
                </a:lnTo>
                <a:lnTo>
                  <a:pt x="211" y="2064"/>
                </a:lnTo>
                <a:lnTo>
                  <a:pt x="209" y="2066"/>
                </a:lnTo>
                <a:lnTo>
                  <a:pt x="211" y="2066"/>
                </a:lnTo>
                <a:lnTo>
                  <a:pt x="213" y="2066"/>
                </a:lnTo>
                <a:lnTo>
                  <a:pt x="213" y="2064"/>
                </a:lnTo>
                <a:lnTo>
                  <a:pt x="211" y="2064"/>
                </a:lnTo>
                <a:lnTo>
                  <a:pt x="211" y="2062"/>
                </a:lnTo>
                <a:lnTo>
                  <a:pt x="213" y="2062"/>
                </a:lnTo>
                <a:lnTo>
                  <a:pt x="215" y="2062"/>
                </a:lnTo>
                <a:lnTo>
                  <a:pt x="215" y="2060"/>
                </a:lnTo>
                <a:lnTo>
                  <a:pt x="213" y="2060"/>
                </a:lnTo>
                <a:lnTo>
                  <a:pt x="213" y="2058"/>
                </a:lnTo>
                <a:lnTo>
                  <a:pt x="211" y="2058"/>
                </a:lnTo>
                <a:lnTo>
                  <a:pt x="211" y="2056"/>
                </a:lnTo>
                <a:lnTo>
                  <a:pt x="213" y="2056"/>
                </a:lnTo>
                <a:lnTo>
                  <a:pt x="211" y="2056"/>
                </a:lnTo>
                <a:lnTo>
                  <a:pt x="211" y="2054"/>
                </a:lnTo>
                <a:lnTo>
                  <a:pt x="211" y="2052"/>
                </a:lnTo>
                <a:lnTo>
                  <a:pt x="213" y="2050"/>
                </a:lnTo>
                <a:lnTo>
                  <a:pt x="213" y="2048"/>
                </a:lnTo>
                <a:lnTo>
                  <a:pt x="215" y="2046"/>
                </a:lnTo>
                <a:lnTo>
                  <a:pt x="213" y="2044"/>
                </a:lnTo>
                <a:lnTo>
                  <a:pt x="213" y="2046"/>
                </a:lnTo>
                <a:lnTo>
                  <a:pt x="211" y="2044"/>
                </a:lnTo>
                <a:lnTo>
                  <a:pt x="211" y="2042"/>
                </a:lnTo>
                <a:lnTo>
                  <a:pt x="213" y="2042"/>
                </a:lnTo>
                <a:lnTo>
                  <a:pt x="211" y="2042"/>
                </a:lnTo>
                <a:lnTo>
                  <a:pt x="211" y="2041"/>
                </a:lnTo>
                <a:lnTo>
                  <a:pt x="213" y="2041"/>
                </a:lnTo>
                <a:lnTo>
                  <a:pt x="211" y="2041"/>
                </a:lnTo>
                <a:lnTo>
                  <a:pt x="211" y="2039"/>
                </a:lnTo>
                <a:lnTo>
                  <a:pt x="211" y="2037"/>
                </a:lnTo>
                <a:lnTo>
                  <a:pt x="209" y="2037"/>
                </a:lnTo>
                <a:lnTo>
                  <a:pt x="211" y="2037"/>
                </a:lnTo>
                <a:lnTo>
                  <a:pt x="213" y="2037"/>
                </a:lnTo>
                <a:lnTo>
                  <a:pt x="213" y="2035"/>
                </a:lnTo>
                <a:lnTo>
                  <a:pt x="213" y="2033"/>
                </a:lnTo>
                <a:lnTo>
                  <a:pt x="213" y="2031"/>
                </a:lnTo>
                <a:lnTo>
                  <a:pt x="211" y="2031"/>
                </a:lnTo>
                <a:lnTo>
                  <a:pt x="211" y="2029"/>
                </a:lnTo>
                <a:lnTo>
                  <a:pt x="213" y="2029"/>
                </a:lnTo>
                <a:lnTo>
                  <a:pt x="213" y="2027"/>
                </a:lnTo>
                <a:lnTo>
                  <a:pt x="213" y="2025"/>
                </a:lnTo>
                <a:lnTo>
                  <a:pt x="213" y="2023"/>
                </a:lnTo>
                <a:lnTo>
                  <a:pt x="211" y="2023"/>
                </a:lnTo>
                <a:lnTo>
                  <a:pt x="211" y="2021"/>
                </a:lnTo>
                <a:lnTo>
                  <a:pt x="211" y="2023"/>
                </a:lnTo>
                <a:lnTo>
                  <a:pt x="211" y="2025"/>
                </a:lnTo>
                <a:lnTo>
                  <a:pt x="209" y="2025"/>
                </a:lnTo>
                <a:lnTo>
                  <a:pt x="208" y="2025"/>
                </a:lnTo>
                <a:lnTo>
                  <a:pt x="208" y="2023"/>
                </a:lnTo>
                <a:lnTo>
                  <a:pt x="209" y="2023"/>
                </a:lnTo>
                <a:lnTo>
                  <a:pt x="208" y="2021"/>
                </a:lnTo>
                <a:lnTo>
                  <a:pt x="206" y="2021"/>
                </a:lnTo>
                <a:lnTo>
                  <a:pt x="206" y="2019"/>
                </a:lnTo>
                <a:lnTo>
                  <a:pt x="204" y="2019"/>
                </a:lnTo>
                <a:lnTo>
                  <a:pt x="202" y="2021"/>
                </a:lnTo>
                <a:lnTo>
                  <a:pt x="202" y="2019"/>
                </a:lnTo>
                <a:lnTo>
                  <a:pt x="200" y="2018"/>
                </a:lnTo>
                <a:lnTo>
                  <a:pt x="200" y="2019"/>
                </a:lnTo>
                <a:lnTo>
                  <a:pt x="198" y="2019"/>
                </a:lnTo>
                <a:lnTo>
                  <a:pt x="198" y="2018"/>
                </a:lnTo>
                <a:lnTo>
                  <a:pt x="196" y="2018"/>
                </a:lnTo>
                <a:lnTo>
                  <a:pt x="194" y="2018"/>
                </a:lnTo>
                <a:lnTo>
                  <a:pt x="194" y="2016"/>
                </a:lnTo>
                <a:lnTo>
                  <a:pt x="192" y="2016"/>
                </a:lnTo>
                <a:lnTo>
                  <a:pt x="192" y="2014"/>
                </a:lnTo>
                <a:lnTo>
                  <a:pt x="190" y="2016"/>
                </a:lnTo>
                <a:lnTo>
                  <a:pt x="188" y="2014"/>
                </a:lnTo>
                <a:lnTo>
                  <a:pt x="190" y="2012"/>
                </a:lnTo>
                <a:lnTo>
                  <a:pt x="190" y="2010"/>
                </a:lnTo>
                <a:lnTo>
                  <a:pt x="188" y="2010"/>
                </a:lnTo>
                <a:lnTo>
                  <a:pt x="188" y="2008"/>
                </a:lnTo>
                <a:lnTo>
                  <a:pt x="186" y="2008"/>
                </a:lnTo>
                <a:lnTo>
                  <a:pt x="186" y="2006"/>
                </a:lnTo>
                <a:lnTo>
                  <a:pt x="184" y="2006"/>
                </a:lnTo>
                <a:lnTo>
                  <a:pt x="184" y="2004"/>
                </a:lnTo>
                <a:lnTo>
                  <a:pt x="186" y="2004"/>
                </a:lnTo>
                <a:lnTo>
                  <a:pt x="184" y="2002"/>
                </a:lnTo>
                <a:lnTo>
                  <a:pt x="184" y="2000"/>
                </a:lnTo>
                <a:lnTo>
                  <a:pt x="183" y="2000"/>
                </a:lnTo>
                <a:lnTo>
                  <a:pt x="183" y="1998"/>
                </a:lnTo>
                <a:lnTo>
                  <a:pt x="181" y="1998"/>
                </a:lnTo>
                <a:lnTo>
                  <a:pt x="181" y="1996"/>
                </a:lnTo>
                <a:lnTo>
                  <a:pt x="183" y="1996"/>
                </a:lnTo>
                <a:lnTo>
                  <a:pt x="184" y="1996"/>
                </a:lnTo>
                <a:lnTo>
                  <a:pt x="183" y="1996"/>
                </a:lnTo>
                <a:lnTo>
                  <a:pt x="181" y="1996"/>
                </a:lnTo>
                <a:lnTo>
                  <a:pt x="183" y="1995"/>
                </a:lnTo>
                <a:lnTo>
                  <a:pt x="181" y="1995"/>
                </a:lnTo>
                <a:lnTo>
                  <a:pt x="181" y="1993"/>
                </a:lnTo>
                <a:lnTo>
                  <a:pt x="179" y="1995"/>
                </a:lnTo>
                <a:lnTo>
                  <a:pt x="177" y="1995"/>
                </a:lnTo>
                <a:lnTo>
                  <a:pt x="175" y="1995"/>
                </a:lnTo>
                <a:lnTo>
                  <a:pt x="175" y="1993"/>
                </a:lnTo>
                <a:lnTo>
                  <a:pt x="177" y="1993"/>
                </a:lnTo>
                <a:lnTo>
                  <a:pt x="177" y="1991"/>
                </a:lnTo>
                <a:lnTo>
                  <a:pt x="179" y="1991"/>
                </a:lnTo>
                <a:lnTo>
                  <a:pt x="179" y="1989"/>
                </a:lnTo>
                <a:lnTo>
                  <a:pt x="177" y="1989"/>
                </a:lnTo>
                <a:lnTo>
                  <a:pt x="177" y="1987"/>
                </a:lnTo>
                <a:lnTo>
                  <a:pt x="175" y="1987"/>
                </a:lnTo>
                <a:lnTo>
                  <a:pt x="175" y="1985"/>
                </a:lnTo>
                <a:lnTo>
                  <a:pt x="177" y="1985"/>
                </a:lnTo>
                <a:lnTo>
                  <a:pt x="179" y="1987"/>
                </a:lnTo>
                <a:lnTo>
                  <a:pt x="179" y="1985"/>
                </a:lnTo>
                <a:lnTo>
                  <a:pt x="177" y="1983"/>
                </a:lnTo>
                <a:lnTo>
                  <a:pt x="179" y="1983"/>
                </a:lnTo>
                <a:lnTo>
                  <a:pt x="179" y="1981"/>
                </a:lnTo>
                <a:lnTo>
                  <a:pt x="181" y="1981"/>
                </a:lnTo>
                <a:lnTo>
                  <a:pt x="181" y="1979"/>
                </a:lnTo>
                <a:lnTo>
                  <a:pt x="179" y="1979"/>
                </a:lnTo>
                <a:lnTo>
                  <a:pt x="177" y="1979"/>
                </a:lnTo>
                <a:lnTo>
                  <a:pt x="177" y="1977"/>
                </a:lnTo>
                <a:lnTo>
                  <a:pt x="179" y="1977"/>
                </a:lnTo>
                <a:lnTo>
                  <a:pt x="179" y="1975"/>
                </a:lnTo>
                <a:lnTo>
                  <a:pt x="179" y="1973"/>
                </a:lnTo>
                <a:lnTo>
                  <a:pt x="181" y="1975"/>
                </a:lnTo>
                <a:lnTo>
                  <a:pt x="181" y="1973"/>
                </a:lnTo>
                <a:lnTo>
                  <a:pt x="183" y="1973"/>
                </a:lnTo>
                <a:lnTo>
                  <a:pt x="184" y="1973"/>
                </a:lnTo>
                <a:lnTo>
                  <a:pt x="184" y="1971"/>
                </a:lnTo>
                <a:lnTo>
                  <a:pt x="183" y="1971"/>
                </a:lnTo>
                <a:lnTo>
                  <a:pt x="181" y="1970"/>
                </a:lnTo>
                <a:lnTo>
                  <a:pt x="179" y="1970"/>
                </a:lnTo>
                <a:lnTo>
                  <a:pt x="179" y="1968"/>
                </a:lnTo>
                <a:lnTo>
                  <a:pt x="179" y="1966"/>
                </a:lnTo>
                <a:lnTo>
                  <a:pt x="181" y="1966"/>
                </a:lnTo>
                <a:lnTo>
                  <a:pt x="181" y="1968"/>
                </a:lnTo>
                <a:lnTo>
                  <a:pt x="181" y="1970"/>
                </a:lnTo>
                <a:lnTo>
                  <a:pt x="183" y="1970"/>
                </a:lnTo>
                <a:lnTo>
                  <a:pt x="183" y="1968"/>
                </a:lnTo>
                <a:lnTo>
                  <a:pt x="183" y="1966"/>
                </a:lnTo>
                <a:lnTo>
                  <a:pt x="183" y="1964"/>
                </a:lnTo>
                <a:lnTo>
                  <a:pt x="183" y="1962"/>
                </a:lnTo>
                <a:lnTo>
                  <a:pt x="183" y="1960"/>
                </a:lnTo>
                <a:lnTo>
                  <a:pt x="181" y="1958"/>
                </a:lnTo>
                <a:lnTo>
                  <a:pt x="181" y="1956"/>
                </a:lnTo>
                <a:lnTo>
                  <a:pt x="179" y="1956"/>
                </a:lnTo>
                <a:lnTo>
                  <a:pt x="181" y="1956"/>
                </a:lnTo>
                <a:lnTo>
                  <a:pt x="183" y="1954"/>
                </a:lnTo>
                <a:lnTo>
                  <a:pt x="181" y="1954"/>
                </a:lnTo>
                <a:lnTo>
                  <a:pt x="179" y="1954"/>
                </a:lnTo>
                <a:lnTo>
                  <a:pt x="181" y="1952"/>
                </a:lnTo>
                <a:lnTo>
                  <a:pt x="181" y="1950"/>
                </a:lnTo>
                <a:lnTo>
                  <a:pt x="183" y="1950"/>
                </a:lnTo>
                <a:lnTo>
                  <a:pt x="184" y="1948"/>
                </a:lnTo>
                <a:lnTo>
                  <a:pt x="184" y="1947"/>
                </a:lnTo>
                <a:lnTo>
                  <a:pt x="186" y="1947"/>
                </a:lnTo>
                <a:lnTo>
                  <a:pt x="188" y="1947"/>
                </a:lnTo>
                <a:lnTo>
                  <a:pt x="188" y="1945"/>
                </a:lnTo>
                <a:lnTo>
                  <a:pt x="190" y="1945"/>
                </a:lnTo>
                <a:lnTo>
                  <a:pt x="190" y="1943"/>
                </a:lnTo>
                <a:lnTo>
                  <a:pt x="190" y="1941"/>
                </a:lnTo>
                <a:lnTo>
                  <a:pt x="192" y="1941"/>
                </a:lnTo>
                <a:lnTo>
                  <a:pt x="194" y="1939"/>
                </a:lnTo>
                <a:lnTo>
                  <a:pt x="194" y="1937"/>
                </a:lnTo>
                <a:lnTo>
                  <a:pt x="194" y="1935"/>
                </a:lnTo>
                <a:lnTo>
                  <a:pt x="196" y="1933"/>
                </a:lnTo>
                <a:lnTo>
                  <a:pt x="198" y="1935"/>
                </a:lnTo>
                <a:lnTo>
                  <a:pt x="198" y="1933"/>
                </a:lnTo>
                <a:lnTo>
                  <a:pt x="200" y="1933"/>
                </a:lnTo>
                <a:lnTo>
                  <a:pt x="200" y="1931"/>
                </a:lnTo>
                <a:lnTo>
                  <a:pt x="200" y="1929"/>
                </a:lnTo>
                <a:lnTo>
                  <a:pt x="202" y="1929"/>
                </a:lnTo>
                <a:lnTo>
                  <a:pt x="202" y="1927"/>
                </a:lnTo>
                <a:lnTo>
                  <a:pt x="200" y="1927"/>
                </a:lnTo>
                <a:lnTo>
                  <a:pt x="200" y="1925"/>
                </a:lnTo>
                <a:lnTo>
                  <a:pt x="200" y="1923"/>
                </a:lnTo>
                <a:lnTo>
                  <a:pt x="200" y="1922"/>
                </a:lnTo>
                <a:lnTo>
                  <a:pt x="200" y="1920"/>
                </a:lnTo>
                <a:lnTo>
                  <a:pt x="202" y="1920"/>
                </a:lnTo>
                <a:lnTo>
                  <a:pt x="202" y="1922"/>
                </a:lnTo>
                <a:lnTo>
                  <a:pt x="204" y="1923"/>
                </a:lnTo>
                <a:lnTo>
                  <a:pt x="204" y="1925"/>
                </a:lnTo>
                <a:lnTo>
                  <a:pt x="204" y="1927"/>
                </a:lnTo>
                <a:lnTo>
                  <a:pt x="206" y="1927"/>
                </a:lnTo>
                <a:lnTo>
                  <a:pt x="206" y="1925"/>
                </a:lnTo>
                <a:lnTo>
                  <a:pt x="206" y="1923"/>
                </a:lnTo>
                <a:lnTo>
                  <a:pt x="208" y="1922"/>
                </a:lnTo>
                <a:lnTo>
                  <a:pt x="209" y="1920"/>
                </a:lnTo>
                <a:lnTo>
                  <a:pt x="211" y="1922"/>
                </a:lnTo>
                <a:lnTo>
                  <a:pt x="213" y="1922"/>
                </a:lnTo>
                <a:lnTo>
                  <a:pt x="215" y="1922"/>
                </a:lnTo>
                <a:lnTo>
                  <a:pt x="215" y="1920"/>
                </a:lnTo>
                <a:lnTo>
                  <a:pt x="213" y="1920"/>
                </a:lnTo>
                <a:lnTo>
                  <a:pt x="213" y="1918"/>
                </a:lnTo>
                <a:lnTo>
                  <a:pt x="215" y="1918"/>
                </a:lnTo>
                <a:lnTo>
                  <a:pt x="217" y="1916"/>
                </a:lnTo>
                <a:lnTo>
                  <a:pt x="217" y="1914"/>
                </a:lnTo>
                <a:lnTo>
                  <a:pt x="217" y="1912"/>
                </a:lnTo>
                <a:lnTo>
                  <a:pt x="217" y="1910"/>
                </a:lnTo>
                <a:lnTo>
                  <a:pt x="215" y="1910"/>
                </a:lnTo>
                <a:lnTo>
                  <a:pt x="215" y="1912"/>
                </a:lnTo>
                <a:lnTo>
                  <a:pt x="213" y="1912"/>
                </a:lnTo>
                <a:lnTo>
                  <a:pt x="211" y="1912"/>
                </a:lnTo>
                <a:lnTo>
                  <a:pt x="211" y="1910"/>
                </a:lnTo>
                <a:lnTo>
                  <a:pt x="213" y="1910"/>
                </a:lnTo>
                <a:lnTo>
                  <a:pt x="213" y="1908"/>
                </a:lnTo>
                <a:lnTo>
                  <a:pt x="215" y="1908"/>
                </a:lnTo>
                <a:lnTo>
                  <a:pt x="215" y="1906"/>
                </a:lnTo>
                <a:lnTo>
                  <a:pt x="213" y="1904"/>
                </a:lnTo>
                <a:lnTo>
                  <a:pt x="211" y="1902"/>
                </a:lnTo>
                <a:lnTo>
                  <a:pt x="213" y="1902"/>
                </a:lnTo>
                <a:lnTo>
                  <a:pt x="215" y="1902"/>
                </a:lnTo>
                <a:lnTo>
                  <a:pt x="217" y="1902"/>
                </a:lnTo>
                <a:lnTo>
                  <a:pt x="217" y="1900"/>
                </a:lnTo>
                <a:lnTo>
                  <a:pt x="215" y="1899"/>
                </a:lnTo>
                <a:lnTo>
                  <a:pt x="213" y="1897"/>
                </a:lnTo>
                <a:lnTo>
                  <a:pt x="211" y="1895"/>
                </a:lnTo>
                <a:lnTo>
                  <a:pt x="209" y="1893"/>
                </a:lnTo>
                <a:lnTo>
                  <a:pt x="209" y="1891"/>
                </a:lnTo>
                <a:lnTo>
                  <a:pt x="209" y="1889"/>
                </a:lnTo>
                <a:lnTo>
                  <a:pt x="208" y="1887"/>
                </a:lnTo>
                <a:lnTo>
                  <a:pt x="208" y="1885"/>
                </a:lnTo>
                <a:lnTo>
                  <a:pt x="206" y="1885"/>
                </a:lnTo>
                <a:lnTo>
                  <a:pt x="206" y="1883"/>
                </a:lnTo>
                <a:lnTo>
                  <a:pt x="206" y="1881"/>
                </a:lnTo>
                <a:lnTo>
                  <a:pt x="208" y="1881"/>
                </a:lnTo>
                <a:lnTo>
                  <a:pt x="209" y="1883"/>
                </a:lnTo>
                <a:lnTo>
                  <a:pt x="211" y="1883"/>
                </a:lnTo>
                <a:lnTo>
                  <a:pt x="209" y="1881"/>
                </a:lnTo>
                <a:lnTo>
                  <a:pt x="208" y="1879"/>
                </a:lnTo>
                <a:lnTo>
                  <a:pt x="208" y="1877"/>
                </a:lnTo>
                <a:lnTo>
                  <a:pt x="206" y="1875"/>
                </a:lnTo>
                <a:lnTo>
                  <a:pt x="206" y="1874"/>
                </a:lnTo>
                <a:lnTo>
                  <a:pt x="208" y="1874"/>
                </a:lnTo>
                <a:lnTo>
                  <a:pt x="208" y="1872"/>
                </a:lnTo>
                <a:lnTo>
                  <a:pt x="209" y="1872"/>
                </a:lnTo>
                <a:lnTo>
                  <a:pt x="211" y="1872"/>
                </a:lnTo>
                <a:lnTo>
                  <a:pt x="211" y="1870"/>
                </a:lnTo>
                <a:lnTo>
                  <a:pt x="209" y="1870"/>
                </a:lnTo>
                <a:lnTo>
                  <a:pt x="208" y="1870"/>
                </a:lnTo>
                <a:lnTo>
                  <a:pt x="208" y="1868"/>
                </a:lnTo>
                <a:lnTo>
                  <a:pt x="209" y="1868"/>
                </a:lnTo>
                <a:lnTo>
                  <a:pt x="209" y="1866"/>
                </a:lnTo>
                <a:lnTo>
                  <a:pt x="211" y="1866"/>
                </a:lnTo>
                <a:lnTo>
                  <a:pt x="213" y="1866"/>
                </a:lnTo>
                <a:lnTo>
                  <a:pt x="213" y="1864"/>
                </a:lnTo>
                <a:lnTo>
                  <a:pt x="211" y="1862"/>
                </a:lnTo>
                <a:lnTo>
                  <a:pt x="209" y="1862"/>
                </a:lnTo>
                <a:lnTo>
                  <a:pt x="209" y="1860"/>
                </a:lnTo>
                <a:lnTo>
                  <a:pt x="209" y="1858"/>
                </a:lnTo>
                <a:lnTo>
                  <a:pt x="211" y="1856"/>
                </a:lnTo>
                <a:lnTo>
                  <a:pt x="211" y="1854"/>
                </a:lnTo>
                <a:lnTo>
                  <a:pt x="209" y="1856"/>
                </a:lnTo>
                <a:lnTo>
                  <a:pt x="208" y="1856"/>
                </a:lnTo>
                <a:lnTo>
                  <a:pt x="206" y="1856"/>
                </a:lnTo>
                <a:lnTo>
                  <a:pt x="206" y="1854"/>
                </a:lnTo>
                <a:lnTo>
                  <a:pt x="204" y="1854"/>
                </a:lnTo>
                <a:lnTo>
                  <a:pt x="204" y="1852"/>
                </a:lnTo>
                <a:lnTo>
                  <a:pt x="202" y="1852"/>
                </a:lnTo>
                <a:lnTo>
                  <a:pt x="200" y="1852"/>
                </a:lnTo>
                <a:lnTo>
                  <a:pt x="198" y="1851"/>
                </a:lnTo>
                <a:lnTo>
                  <a:pt x="196" y="1849"/>
                </a:lnTo>
                <a:lnTo>
                  <a:pt x="196" y="1847"/>
                </a:lnTo>
                <a:lnTo>
                  <a:pt x="196" y="1845"/>
                </a:lnTo>
                <a:lnTo>
                  <a:pt x="196" y="1843"/>
                </a:lnTo>
                <a:lnTo>
                  <a:pt x="192" y="1843"/>
                </a:lnTo>
                <a:lnTo>
                  <a:pt x="192" y="1841"/>
                </a:lnTo>
                <a:lnTo>
                  <a:pt x="194" y="1841"/>
                </a:lnTo>
                <a:lnTo>
                  <a:pt x="196" y="1839"/>
                </a:lnTo>
                <a:lnTo>
                  <a:pt x="198" y="1837"/>
                </a:lnTo>
                <a:lnTo>
                  <a:pt x="198" y="1835"/>
                </a:lnTo>
                <a:lnTo>
                  <a:pt x="196" y="1833"/>
                </a:lnTo>
                <a:lnTo>
                  <a:pt x="198" y="1831"/>
                </a:lnTo>
                <a:lnTo>
                  <a:pt x="198" y="1829"/>
                </a:lnTo>
                <a:lnTo>
                  <a:pt x="200" y="1829"/>
                </a:lnTo>
                <a:lnTo>
                  <a:pt x="202" y="1827"/>
                </a:lnTo>
                <a:lnTo>
                  <a:pt x="202" y="1826"/>
                </a:lnTo>
                <a:lnTo>
                  <a:pt x="202" y="1824"/>
                </a:lnTo>
                <a:lnTo>
                  <a:pt x="200" y="1822"/>
                </a:lnTo>
                <a:lnTo>
                  <a:pt x="200" y="1820"/>
                </a:lnTo>
                <a:lnTo>
                  <a:pt x="198" y="1818"/>
                </a:lnTo>
                <a:lnTo>
                  <a:pt x="200" y="1816"/>
                </a:lnTo>
                <a:lnTo>
                  <a:pt x="204" y="1812"/>
                </a:lnTo>
                <a:lnTo>
                  <a:pt x="206" y="1814"/>
                </a:lnTo>
                <a:lnTo>
                  <a:pt x="208" y="1812"/>
                </a:lnTo>
                <a:lnTo>
                  <a:pt x="208" y="1808"/>
                </a:lnTo>
                <a:lnTo>
                  <a:pt x="208" y="1806"/>
                </a:lnTo>
                <a:lnTo>
                  <a:pt x="209" y="1806"/>
                </a:lnTo>
                <a:lnTo>
                  <a:pt x="213" y="1806"/>
                </a:lnTo>
                <a:lnTo>
                  <a:pt x="215" y="1806"/>
                </a:lnTo>
                <a:lnTo>
                  <a:pt x="215" y="1804"/>
                </a:lnTo>
                <a:lnTo>
                  <a:pt x="217" y="1803"/>
                </a:lnTo>
                <a:lnTo>
                  <a:pt x="219" y="1803"/>
                </a:lnTo>
                <a:lnTo>
                  <a:pt x="221" y="1801"/>
                </a:lnTo>
                <a:lnTo>
                  <a:pt x="221" y="1803"/>
                </a:lnTo>
                <a:lnTo>
                  <a:pt x="223" y="1803"/>
                </a:lnTo>
                <a:lnTo>
                  <a:pt x="225" y="1804"/>
                </a:lnTo>
                <a:lnTo>
                  <a:pt x="223" y="1804"/>
                </a:lnTo>
                <a:lnTo>
                  <a:pt x="221" y="1806"/>
                </a:lnTo>
                <a:lnTo>
                  <a:pt x="221" y="1808"/>
                </a:lnTo>
                <a:lnTo>
                  <a:pt x="225" y="1808"/>
                </a:lnTo>
                <a:lnTo>
                  <a:pt x="227" y="1806"/>
                </a:lnTo>
                <a:lnTo>
                  <a:pt x="227" y="1804"/>
                </a:lnTo>
                <a:lnTo>
                  <a:pt x="227" y="1803"/>
                </a:lnTo>
                <a:lnTo>
                  <a:pt x="229" y="1803"/>
                </a:lnTo>
                <a:lnTo>
                  <a:pt x="231" y="1803"/>
                </a:lnTo>
                <a:lnTo>
                  <a:pt x="231" y="1799"/>
                </a:lnTo>
                <a:lnTo>
                  <a:pt x="231" y="1797"/>
                </a:lnTo>
                <a:lnTo>
                  <a:pt x="229" y="1797"/>
                </a:lnTo>
                <a:lnTo>
                  <a:pt x="229" y="1795"/>
                </a:lnTo>
                <a:lnTo>
                  <a:pt x="227" y="1795"/>
                </a:lnTo>
                <a:lnTo>
                  <a:pt x="227" y="1793"/>
                </a:lnTo>
                <a:lnTo>
                  <a:pt x="227" y="1791"/>
                </a:lnTo>
                <a:lnTo>
                  <a:pt x="225" y="1791"/>
                </a:lnTo>
                <a:lnTo>
                  <a:pt x="225" y="1789"/>
                </a:lnTo>
                <a:lnTo>
                  <a:pt x="223" y="1789"/>
                </a:lnTo>
                <a:lnTo>
                  <a:pt x="225" y="1787"/>
                </a:lnTo>
                <a:lnTo>
                  <a:pt x="225" y="1785"/>
                </a:lnTo>
                <a:lnTo>
                  <a:pt x="227" y="1785"/>
                </a:lnTo>
                <a:lnTo>
                  <a:pt x="229" y="1783"/>
                </a:lnTo>
                <a:lnTo>
                  <a:pt x="229" y="1781"/>
                </a:lnTo>
                <a:lnTo>
                  <a:pt x="227" y="1779"/>
                </a:lnTo>
                <a:lnTo>
                  <a:pt x="227" y="1778"/>
                </a:lnTo>
                <a:lnTo>
                  <a:pt x="227" y="1776"/>
                </a:lnTo>
                <a:lnTo>
                  <a:pt x="227" y="1774"/>
                </a:lnTo>
                <a:lnTo>
                  <a:pt x="229" y="1774"/>
                </a:lnTo>
                <a:lnTo>
                  <a:pt x="229" y="1772"/>
                </a:lnTo>
                <a:lnTo>
                  <a:pt x="229" y="1770"/>
                </a:lnTo>
                <a:lnTo>
                  <a:pt x="227" y="1768"/>
                </a:lnTo>
                <a:lnTo>
                  <a:pt x="229" y="1766"/>
                </a:lnTo>
                <a:lnTo>
                  <a:pt x="231" y="1764"/>
                </a:lnTo>
                <a:lnTo>
                  <a:pt x="233" y="1762"/>
                </a:lnTo>
                <a:lnTo>
                  <a:pt x="233" y="1760"/>
                </a:lnTo>
                <a:lnTo>
                  <a:pt x="234" y="1758"/>
                </a:lnTo>
                <a:lnTo>
                  <a:pt x="236" y="1758"/>
                </a:lnTo>
                <a:lnTo>
                  <a:pt x="234" y="1756"/>
                </a:lnTo>
                <a:lnTo>
                  <a:pt x="234" y="1755"/>
                </a:lnTo>
                <a:lnTo>
                  <a:pt x="236" y="1753"/>
                </a:lnTo>
                <a:lnTo>
                  <a:pt x="238" y="1753"/>
                </a:lnTo>
                <a:lnTo>
                  <a:pt x="240" y="1753"/>
                </a:lnTo>
                <a:lnTo>
                  <a:pt x="242" y="1753"/>
                </a:lnTo>
                <a:lnTo>
                  <a:pt x="242" y="1751"/>
                </a:lnTo>
                <a:lnTo>
                  <a:pt x="244" y="1747"/>
                </a:lnTo>
                <a:lnTo>
                  <a:pt x="246" y="1745"/>
                </a:lnTo>
                <a:lnTo>
                  <a:pt x="248" y="1747"/>
                </a:lnTo>
                <a:lnTo>
                  <a:pt x="250" y="1747"/>
                </a:lnTo>
                <a:lnTo>
                  <a:pt x="250" y="1745"/>
                </a:lnTo>
                <a:lnTo>
                  <a:pt x="252" y="1743"/>
                </a:lnTo>
                <a:lnTo>
                  <a:pt x="256" y="1743"/>
                </a:lnTo>
                <a:lnTo>
                  <a:pt x="257" y="1741"/>
                </a:lnTo>
                <a:lnTo>
                  <a:pt x="259" y="1741"/>
                </a:lnTo>
                <a:lnTo>
                  <a:pt x="259" y="1739"/>
                </a:lnTo>
                <a:lnTo>
                  <a:pt x="261" y="1739"/>
                </a:lnTo>
                <a:lnTo>
                  <a:pt x="261" y="1735"/>
                </a:lnTo>
                <a:lnTo>
                  <a:pt x="263" y="1733"/>
                </a:lnTo>
                <a:lnTo>
                  <a:pt x="263" y="1731"/>
                </a:lnTo>
                <a:lnTo>
                  <a:pt x="265" y="1730"/>
                </a:lnTo>
                <a:lnTo>
                  <a:pt x="267" y="1728"/>
                </a:lnTo>
                <a:lnTo>
                  <a:pt x="265" y="1726"/>
                </a:lnTo>
                <a:lnTo>
                  <a:pt x="263" y="1724"/>
                </a:lnTo>
                <a:lnTo>
                  <a:pt x="265" y="1724"/>
                </a:lnTo>
                <a:lnTo>
                  <a:pt x="265" y="1722"/>
                </a:lnTo>
                <a:lnTo>
                  <a:pt x="267" y="1720"/>
                </a:lnTo>
                <a:lnTo>
                  <a:pt x="267" y="1718"/>
                </a:lnTo>
                <a:lnTo>
                  <a:pt x="269" y="1716"/>
                </a:lnTo>
                <a:lnTo>
                  <a:pt x="269" y="1714"/>
                </a:lnTo>
                <a:lnTo>
                  <a:pt x="269" y="1712"/>
                </a:lnTo>
                <a:lnTo>
                  <a:pt x="269" y="1710"/>
                </a:lnTo>
                <a:lnTo>
                  <a:pt x="271" y="1710"/>
                </a:lnTo>
                <a:lnTo>
                  <a:pt x="271" y="1712"/>
                </a:lnTo>
                <a:lnTo>
                  <a:pt x="273" y="1710"/>
                </a:lnTo>
                <a:lnTo>
                  <a:pt x="273" y="1712"/>
                </a:lnTo>
                <a:lnTo>
                  <a:pt x="275" y="1712"/>
                </a:lnTo>
                <a:lnTo>
                  <a:pt x="277" y="1712"/>
                </a:lnTo>
                <a:lnTo>
                  <a:pt x="277" y="1710"/>
                </a:lnTo>
                <a:lnTo>
                  <a:pt x="275" y="1710"/>
                </a:lnTo>
                <a:lnTo>
                  <a:pt x="273" y="1708"/>
                </a:lnTo>
                <a:lnTo>
                  <a:pt x="271" y="1708"/>
                </a:lnTo>
                <a:lnTo>
                  <a:pt x="271" y="1707"/>
                </a:lnTo>
                <a:lnTo>
                  <a:pt x="273" y="1707"/>
                </a:lnTo>
                <a:lnTo>
                  <a:pt x="273" y="1708"/>
                </a:lnTo>
                <a:lnTo>
                  <a:pt x="273" y="1707"/>
                </a:lnTo>
                <a:lnTo>
                  <a:pt x="275" y="1707"/>
                </a:lnTo>
                <a:lnTo>
                  <a:pt x="273" y="1705"/>
                </a:lnTo>
                <a:lnTo>
                  <a:pt x="271" y="1705"/>
                </a:lnTo>
                <a:lnTo>
                  <a:pt x="269" y="1703"/>
                </a:lnTo>
                <a:lnTo>
                  <a:pt x="271" y="1703"/>
                </a:lnTo>
                <a:lnTo>
                  <a:pt x="273" y="1703"/>
                </a:lnTo>
                <a:lnTo>
                  <a:pt x="275" y="1703"/>
                </a:lnTo>
                <a:lnTo>
                  <a:pt x="273" y="1701"/>
                </a:lnTo>
                <a:lnTo>
                  <a:pt x="273" y="1699"/>
                </a:lnTo>
                <a:lnTo>
                  <a:pt x="273" y="1697"/>
                </a:lnTo>
                <a:lnTo>
                  <a:pt x="271" y="1697"/>
                </a:lnTo>
                <a:lnTo>
                  <a:pt x="269" y="1697"/>
                </a:lnTo>
                <a:lnTo>
                  <a:pt x="269" y="1695"/>
                </a:lnTo>
                <a:lnTo>
                  <a:pt x="267" y="1695"/>
                </a:lnTo>
                <a:lnTo>
                  <a:pt x="267" y="1693"/>
                </a:lnTo>
                <a:lnTo>
                  <a:pt x="269" y="1693"/>
                </a:lnTo>
                <a:lnTo>
                  <a:pt x="269" y="1691"/>
                </a:lnTo>
                <a:lnTo>
                  <a:pt x="271" y="1691"/>
                </a:lnTo>
                <a:lnTo>
                  <a:pt x="273" y="1691"/>
                </a:lnTo>
                <a:lnTo>
                  <a:pt x="275" y="1689"/>
                </a:lnTo>
                <a:lnTo>
                  <a:pt x="275" y="1687"/>
                </a:lnTo>
                <a:lnTo>
                  <a:pt x="273" y="1687"/>
                </a:lnTo>
                <a:lnTo>
                  <a:pt x="273" y="1685"/>
                </a:lnTo>
                <a:lnTo>
                  <a:pt x="273" y="1683"/>
                </a:lnTo>
                <a:lnTo>
                  <a:pt x="271" y="1683"/>
                </a:lnTo>
                <a:lnTo>
                  <a:pt x="271" y="1682"/>
                </a:lnTo>
                <a:lnTo>
                  <a:pt x="271" y="1680"/>
                </a:lnTo>
                <a:lnTo>
                  <a:pt x="273" y="1680"/>
                </a:lnTo>
                <a:lnTo>
                  <a:pt x="273" y="1682"/>
                </a:lnTo>
                <a:lnTo>
                  <a:pt x="275" y="1682"/>
                </a:lnTo>
                <a:lnTo>
                  <a:pt x="277" y="1680"/>
                </a:lnTo>
                <a:lnTo>
                  <a:pt x="275" y="1680"/>
                </a:lnTo>
                <a:lnTo>
                  <a:pt x="275" y="1678"/>
                </a:lnTo>
                <a:lnTo>
                  <a:pt x="277" y="1676"/>
                </a:lnTo>
                <a:lnTo>
                  <a:pt x="277" y="1678"/>
                </a:lnTo>
                <a:lnTo>
                  <a:pt x="277" y="1680"/>
                </a:lnTo>
                <a:lnTo>
                  <a:pt x="279" y="1680"/>
                </a:lnTo>
                <a:lnTo>
                  <a:pt x="279" y="1678"/>
                </a:lnTo>
                <a:lnTo>
                  <a:pt x="281" y="1678"/>
                </a:lnTo>
                <a:lnTo>
                  <a:pt x="282" y="1678"/>
                </a:lnTo>
                <a:lnTo>
                  <a:pt x="284" y="1678"/>
                </a:lnTo>
                <a:lnTo>
                  <a:pt x="284" y="1676"/>
                </a:lnTo>
                <a:lnTo>
                  <a:pt x="284" y="1674"/>
                </a:lnTo>
                <a:lnTo>
                  <a:pt x="284" y="1672"/>
                </a:lnTo>
                <a:lnTo>
                  <a:pt x="284" y="1670"/>
                </a:lnTo>
                <a:lnTo>
                  <a:pt x="284" y="1668"/>
                </a:lnTo>
                <a:lnTo>
                  <a:pt x="286" y="1668"/>
                </a:lnTo>
                <a:lnTo>
                  <a:pt x="286" y="1666"/>
                </a:lnTo>
                <a:lnTo>
                  <a:pt x="288" y="1666"/>
                </a:lnTo>
                <a:lnTo>
                  <a:pt x="290" y="1666"/>
                </a:lnTo>
                <a:lnTo>
                  <a:pt x="290" y="1664"/>
                </a:lnTo>
                <a:lnTo>
                  <a:pt x="288" y="1662"/>
                </a:lnTo>
                <a:lnTo>
                  <a:pt x="286" y="1662"/>
                </a:lnTo>
                <a:lnTo>
                  <a:pt x="286" y="1660"/>
                </a:lnTo>
                <a:lnTo>
                  <a:pt x="288" y="1659"/>
                </a:lnTo>
                <a:lnTo>
                  <a:pt x="290" y="1659"/>
                </a:lnTo>
                <a:lnTo>
                  <a:pt x="292" y="1657"/>
                </a:lnTo>
                <a:lnTo>
                  <a:pt x="290" y="1655"/>
                </a:lnTo>
                <a:lnTo>
                  <a:pt x="290" y="1653"/>
                </a:lnTo>
                <a:lnTo>
                  <a:pt x="290" y="1651"/>
                </a:lnTo>
                <a:lnTo>
                  <a:pt x="290" y="1649"/>
                </a:lnTo>
                <a:lnTo>
                  <a:pt x="292" y="1649"/>
                </a:lnTo>
                <a:lnTo>
                  <a:pt x="294" y="1649"/>
                </a:lnTo>
                <a:lnTo>
                  <a:pt x="296" y="1649"/>
                </a:lnTo>
                <a:lnTo>
                  <a:pt x="298" y="1649"/>
                </a:lnTo>
                <a:lnTo>
                  <a:pt x="300" y="1649"/>
                </a:lnTo>
                <a:lnTo>
                  <a:pt x="302" y="1647"/>
                </a:lnTo>
                <a:lnTo>
                  <a:pt x="304" y="1645"/>
                </a:lnTo>
                <a:lnTo>
                  <a:pt x="304" y="1643"/>
                </a:lnTo>
                <a:lnTo>
                  <a:pt x="304" y="1641"/>
                </a:lnTo>
                <a:lnTo>
                  <a:pt x="302" y="1641"/>
                </a:lnTo>
                <a:lnTo>
                  <a:pt x="302" y="1639"/>
                </a:lnTo>
                <a:lnTo>
                  <a:pt x="302" y="1637"/>
                </a:lnTo>
                <a:lnTo>
                  <a:pt x="304" y="1637"/>
                </a:lnTo>
                <a:lnTo>
                  <a:pt x="304" y="1635"/>
                </a:lnTo>
                <a:lnTo>
                  <a:pt x="305" y="1635"/>
                </a:lnTo>
                <a:lnTo>
                  <a:pt x="307" y="1634"/>
                </a:lnTo>
                <a:lnTo>
                  <a:pt x="309" y="1632"/>
                </a:lnTo>
                <a:lnTo>
                  <a:pt x="307" y="1630"/>
                </a:lnTo>
                <a:lnTo>
                  <a:pt x="307" y="1628"/>
                </a:lnTo>
                <a:lnTo>
                  <a:pt x="309" y="1628"/>
                </a:lnTo>
                <a:lnTo>
                  <a:pt x="309" y="1626"/>
                </a:lnTo>
                <a:lnTo>
                  <a:pt x="309" y="1624"/>
                </a:lnTo>
                <a:lnTo>
                  <a:pt x="307" y="1622"/>
                </a:lnTo>
                <a:lnTo>
                  <a:pt x="305" y="1622"/>
                </a:lnTo>
                <a:lnTo>
                  <a:pt x="305" y="1620"/>
                </a:lnTo>
                <a:lnTo>
                  <a:pt x="304" y="1620"/>
                </a:lnTo>
                <a:lnTo>
                  <a:pt x="302" y="1620"/>
                </a:lnTo>
                <a:lnTo>
                  <a:pt x="300" y="1618"/>
                </a:lnTo>
                <a:lnTo>
                  <a:pt x="300" y="1616"/>
                </a:lnTo>
                <a:lnTo>
                  <a:pt x="302" y="1616"/>
                </a:lnTo>
                <a:lnTo>
                  <a:pt x="304" y="1616"/>
                </a:lnTo>
                <a:lnTo>
                  <a:pt x="305" y="1612"/>
                </a:lnTo>
                <a:lnTo>
                  <a:pt x="307" y="1611"/>
                </a:lnTo>
                <a:lnTo>
                  <a:pt x="305" y="1611"/>
                </a:lnTo>
                <a:lnTo>
                  <a:pt x="304" y="1609"/>
                </a:lnTo>
                <a:lnTo>
                  <a:pt x="304" y="1607"/>
                </a:lnTo>
                <a:lnTo>
                  <a:pt x="304" y="1605"/>
                </a:lnTo>
                <a:lnTo>
                  <a:pt x="305" y="1603"/>
                </a:lnTo>
                <a:lnTo>
                  <a:pt x="305" y="1599"/>
                </a:lnTo>
                <a:lnTo>
                  <a:pt x="304" y="1599"/>
                </a:lnTo>
                <a:lnTo>
                  <a:pt x="304" y="1601"/>
                </a:lnTo>
                <a:lnTo>
                  <a:pt x="302" y="1599"/>
                </a:lnTo>
                <a:lnTo>
                  <a:pt x="304" y="1597"/>
                </a:lnTo>
                <a:lnTo>
                  <a:pt x="304" y="1595"/>
                </a:lnTo>
                <a:lnTo>
                  <a:pt x="302" y="1595"/>
                </a:lnTo>
                <a:lnTo>
                  <a:pt x="300" y="1595"/>
                </a:lnTo>
                <a:lnTo>
                  <a:pt x="298" y="1595"/>
                </a:lnTo>
                <a:lnTo>
                  <a:pt x="298" y="1593"/>
                </a:lnTo>
                <a:lnTo>
                  <a:pt x="298" y="1591"/>
                </a:lnTo>
                <a:lnTo>
                  <a:pt x="296" y="1589"/>
                </a:lnTo>
                <a:lnTo>
                  <a:pt x="296" y="1587"/>
                </a:lnTo>
                <a:lnTo>
                  <a:pt x="296" y="1586"/>
                </a:lnTo>
                <a:lnTo>
                  <a:pt x="298" y="1586"/>
                </a:lnTo>
                <a:lnTo>
                  <a:pt x="298" y="1584"/>
                </a:lnTo>
                <a:lnTo>
                  <a:pt x="300" y="1584"/>
                </a:lnTo>
                <a:lnTo>
                  <a:pt x="300" y="1582"/>
                </a:lnTo>
                <a:lnTo>
                  <a:pt x="302" y="1582"/>
                </a:lnTo>
                <a:lnTo>
                  <a:pt x="302" y="1580"/>
                </a:lnTo>
                <a:lnTo>
                  <a:pt x="304" y="1580"/>
                </a:lnTo>
                <a:lnTo>
                  <a:pt x="305" y="1580"/>
                </a:lnTo>
                <a:lnTo>
                  <a:pt x="307" y="1580"/>
                </a:lnTo>
                <a:lnTo>
                  <a:pt x="309" y="1580"/>
                </a:lnTo>
                <a:lnTo>
                  <a:pt x="311" y="1580"/>
                </a:lnTo>
                <a:lnTo>
                  <a:pt x="311" y="1578"/>
                </a:lnTo>
                <a:lnTo>
                  <a:pt x="311" y="1576"/>
                </a:lnTo>
                <a:lnTo>
                  <a:pt x="309" y="1576"/>
                </a:lnTo>
                <a:lnTo>
                  <a:pt x="309" y="1574"/>
                </a:lnTo>
                <a:lnTo>
                  <a:pt x="309" y="1572"/>
                </a:lnTo>
                <a:lnTo>
                  <a:pt x="309" y="1570"/>
                </a:lnTo>
                <a:lnTo>
                  <a:pt x="307" y="1570"/>
                </a:lnTo>
                <a:lnTo>
                  <a:pt x="305" y="1568"/>
                </a:lnTo>
                <a:lnTo>
                  <a:pt x="305" y="1566"/>
                </a:lnTo>
                <a:lnTo>
                  <a:pt x="307" y="1566"/>
                </a:lnTo>
                <a:lnTo>
                  <a:pt x="309" y="1564"/>
                </a:lnTo>
                <a:lnTo>
                  <a:pt x="309" y="1563"/>
                </a:lnTo>
                <a:lnTo>
                  <a:pt x="311" y="1563"/>
                </a:lnTo>
                <a:lnTo>
                  <a:pt x="311" y="1561"/>
                </a:lnTo>
                <a:lnTo>
                  <a:pt x="311" y="1559"/>
                </a:lnTo>
                <a:lnTo>
                  <a:pt x="313" y="1559"/>
                </a:lnTo>
                <a:lnTo>
                  <a:pt x="313" y="1557"/>
                </a:lnTo>
                <a:lnTo>
                  <a:pt x="315" y="1557"/>
                </a:lnTo>
                <a:lnTo>
                  <a:pt x="317" y="1559"/>
                </a:lnTo>
                <a:lnTo>
                  <a:pt x="315" y="1559"/>
                </a:lnTo>
                <a:lnTo>
                  <a:pt x="315" y="1561"/>
                </a:lnTo>
                <a:lnTo>
                  <a:pt x="315" y="1563"/>
                </a:lnTo>
                <a:lnTo>
                  <a:pt x="317" y="1563"/>
                </a:lnTo>
                <a:lnTo>
                  <a:pt x="317" y="1561"/>
                </a:lnTo>
                <a:lnTo>
                  <a:pt x="319" y="1561"/>
                </a:lnTo>
                <a:lnTo>
                  <a:pt x="321" y="1559"/>
                </a:lnTo>
                <a:lnTo>
                  <a:pt x="323" y="1559"/>
                </a:lnTo>
                <a:lnTo>
                  <a:pt x="325" y="1557"/>
                </a:lnTo>
                <a:lnTo>
                  <a:pt x="327" y="1555"/>
                </a:lnTo>
                <a:lnTo>
                  <a:pt x="325" y="1553"/>
                </a:lnTo>
                <a:lnTo>
                  <a:pt x="325" y="1551"/>
                </a:lnTo>
                <a:lnTo>
                  <a:pt x="327" y="1549"/>
                </a:lnTo>
                <a:lnTo>
                  <a:pt x="327" y="1547"/>
                </a:lnTo>
                <a:lnTo>
                  <a:pt x="325" y="1547"/>
                </a:lnTo>
                <a:lnTo>
                  <a:pt x="325" y="1545"/>
                </a:lnTo>
                <a:lnTo>
                  <a:pt x="323" y="1543"/>
                </a:lnTo>
                <a:lnTo>
                  <a:pt x="323" y="1541"/>
                </a:lnTo>
                <a:lnTo>
                  <a:pt x="323" y="1539"/>
                </a:lnTo>
                <a:lnTo>
                  <a:pt x="323" y="1538"/>
                </a:lnTo>
                <a:lnTo>
                  <a:pt x="323" y="1536"/>
                </a:lnTo>
                <a:lnTo>
                  <a:pt x="323" y="1534"/>
                </a:lnTo>
                <a:lnTo>
                  <a:pt x="321" y="1534"/>
                </a:lnTo>
                <a:lnTo>
                  <a:pt x="319" y="1536"/>
                </a:lnTo>
                <a:lnTo>
                  <a:pt x="317" y="1536"/>
                </a:lnTo>
                <a:lnTo>
                  <a:pt x="315" y="1536"/>
                </a:lnTo>
                <a:lnTo>
                  <a:pt x="313" y="1534"/>
                </a:lnTo>
                <a:lnTo>
                  <a:pt x="313" y="1532"/>
                </a:lnTo>
                <a:lnTo>
                  <a:pt x="313" y="1530"/>
                </a:lnTo>
                <a:lnTo>
                  <a:pt x="311" y="1528"/>
                </a:lnTo>
                <a:lnTo>
                  <a:pt x="309" y="1528"/>
                </a:lnTo>
                <a:lnTo>
                  <a:pt x="307" y="1526"/>
                </a:lnTo>
                <a:lnTo>
                  <a:pt x="305" y="1524"/>
                </a:lnTo>
                <a:lnTo>
                  <a:pt x="304" y="1524"/>
                </a:lnTo>
                <a:lnTo>
                  <a:pt x="302" y="1526"/>
                </a:lnTo>
                <a:lnTo>
                  <a:pt x="300" y="1526"/>
                </a:lnTo>
                <a:lnTo>
                  <a:pt x="298" y="1526"/>
                </a:lnTo>
                <a:lnTo>
                  <a:pt x="296" y="1524"/>
                </a:lnTo>
                <a:lnTo>
                  <a:pt x="296" y="1522"/>
                </a:lnTo>
                <a:lnTo>
                  <a:pt x="298" y="1522"/>
                </a:lnTo>
                <a:lnTo>
                  <a:pt x="298" y="1520"/>
                </a:lnTo>
                <a:lnTo>
                  <a:pt x="300" y="1520"/>
                </a:lnTo>
                <a:lnTo>
                  <a:pt x="300" y="1518"/>
                </a:lnTo>
                <a:lnTo>
                  <a:pt x="302" y="1516"/>
                </a:lnTo>
                <a:lnTo>
                  <a:pt x="302" y="1515"/>
                </a:lnTo>
                <a:lnTo>
                  <a:pt x="302" y="1513"/>
                </a:lnTo>
                <a:lnTo>
                  <a:pt x="302" y="1511"/>
                </a:lnTo>
                <a:lnTo>
                  <a:pt x="300" y="1511"/>
                </a:lnTo>
                <a:lnTo>
                  <a:pt x="298" y="1511"/>
                </a:lnTo>
                <a:lnTo>
                  <a:pt x="296" y="1509"/>
                </a:lnTo>
                <a:lnTo>
                  <a:pt x="296" y="1507"/>
                </a:lnTo>
                <a:lnTo>
                  <a:pt x="294" y="1507"/>
                </a:lnTo>
                <a:lnTo>
                  <a:pt x="294" y="1505"/>
                </a:lnTo>
                <a:lnTo>
                  <a:pt x="294" y="1503"/>
                </a:lnTo>
                <a:lnTo>
                  <a:pt x="296" y="1501"/>
                </a:lnTo>
                <a:lnTo>
                  <a:pt x="296" y="1499"/>
                </a:lnTo>
                <a:lnTo>
                  <a:pt x="296" y="1497"/>
                </a:lnTo>
                <a:lnTo>
                  <a:pt x="298" y="1497"/>
                </a:lnTo>
                <a:lnTo>
                  <a:pt x="300" y="1495"/>
                </a:lnTo>
                <a:lnTo>
                  <a:pt x="300" y="1493"/>
                </a:lnTo>
                <a:lnTo>
                  <a:pt x="302" y="1493"/>
                </a:lnTo>
                <a:lnTo>
                  <a:pt x="302" y="1495"/>
                </a:lnTo>
                <a:lnTo>
                  <a:pt x="304" y="1495"/>
                </a:lnTo>
                <a:lnTo>
                  <a:pt x="304" y="1497"/>
                </a:lnTo>
                <a:lnTo>
                  <a:pt x="307" y="1501"/>
                </a:lnTo>
                <a:lnTo>
                  <a:pt x="309" y="1497"/>
                </a:lnTo>
                <a:lnTo>
                  <a:pt x="311" y="1495"/>
                </a:lnTo>
                <a:lnTo>
                  <a:pt x="313" y="1495"/>
                </a:lnTo>
                <a:lnTo>
                  <a:pt x="315" y="1497"/>
                </a:lnTo>
                <a:lnTo>
                  <a:pt x="317" y="1497"/>
                </a:lnTo>
                <a:lnTo>
                  <a:pt x="319" y="1497"/>
                </a:lnTo>
                <a:lnTo>
                  <a:pt x="319" y="1495"/>
                </a:lnTo>
                <a:lnTo>
                  <a:pt x="319" y="1493"/>
                </a:lnTo>
                <a:lnTo>
                  <a:pt x="321" y="1492"/>
                </a:lnTo>
                <a:lnTo>
                  <a:pt x="321" y="1490"/>
                </a:lnTo>
                <a:lnTo>
                  <a:pt x="323" y="1490"/>
                </a:lnTo>
                <a:lnTo>
                  <a:pt x="323" y="1488"/>
                </a:lnTo>
                <a:lnTo>
                  <a:pt x="325" y="1488"/>
                </a:lnTo>
                <a:lnTo>
                  <a:pt x="327" y="1490"/>
                </a:lnTo>
                <a:lnTo>
                  <a:pt x="329" y="1490"/>
                </a:lnTo>
                <a:lnTo>
                  <a:pt x="329" y="1488"/>
                </a:lnTo>
                <a:lnTo>
                  <a:pt x="330" y="1488"/>
                </a:lnTo>
                <a:lnTo>
                  <a:pt x="332" y="1486"/>
                </a:lnTo>
                <a:lnTo>
                  <a:pt x="334" y="1484"/>
                </a:lnTo>
                <a:lnTo>
                  <a:pt x="336" y="1484"/>
                </a:lnTo>
                <a:lnTo>
                  <a:pt x="336" y="1482"/>
                </a:lnTo>
                <a:lnTo>
                  <a:pt x="338" y="1482"/>
                </a:lnTo>
                <a:lnTo>
                  <a:pt x="338" y="1480"/>
                </a:lnTo>
                <a:lnTo>
                  <a:pt x="336" y="1480"/>
                </a:lnTo>
                <a:lnTo>
                  <a:pt x="336" y="1478"/>
                </a:lnTo>
                <a:lnTo>
                  <a:pt x="334" y="1478"/>
                </a:lnTo>
                <a:lnTo>
                  <a:pt x="332" y="1478"/>
                </a:lnTo>
                <a:lnTo>
                  <a:pt x="330" y="1476"/>
                </a:lnTo>
                <a:lnTo>
                  <a:pt x="329" y="1476"/>
                </a:lnTo>
                <a:lnTo>
                  <a:pt x="327" y="1474"/>
                </a:lnTo>
                <a:lnTo>
                  <a:pt x="327" y="1472"/>
                </a:lnTo>
                <a:lnTo>
                  <a:pt x="329" y="1472"/>
                </a:lnTo>
                <a:lnTo>
                  <a:pt x="330" y="1472"/>
                </a:lnTo>
                <a:lnTo>
                  <a:pt x="330" y="1470"/>
                </a:lnTo>
                <a:lnTo>
                  <a:pt x="327" y="1468"/>
                </a:lnTo>
                <a:lnTo>
                  <a:pt x="325" y="1468"/>
                </a:lnTo>
                <a:lnTo>
                  <a:pt x="325" y="1467"/>
                </a:lnTo>
                <a:lnTo>
                  <a:pt x="323" y="1465"/>
                </a:lnTo>
                <a:lnTo>
                  <a:pt x="323" y="1463"/>
                </a:lnTo>
                <a:lnTo>
                  <a:pt x="325" y="1461"/>
                </a:lnTo>
                <a:lnTo>
                  <a:pt x="329" y="1461"/>
                </a:lnTo>
                <a:lnTo>
                  <a:pt x="330" y="1461"/>
                </a:lnTo>
                <a:lnTo>
                  <a:pt x="330" y="1459"/>
                </a:lnTo>
                <a:lnTo>
                  <a:pt x="330" y="1457"/>
                </a:lnTo>
                <a:lnTo>
                  <a:pt x="330" y="1455"/>
                </a:lnTo>
                <a:lnTo>
                  <a:pt x="329" y="1455"/>
                </a:lnTo>
                <a:lnTo>
                  <a:pt x="327" y="1455"/>
                </a:lnTo>
                <a:lnTo>
                  <a:pt x="327" y="1453"/>
                </a:lnTo>
                <a:lnTo>
                  <a:pt x="325" y="1453"/>
                </a:lnTo>
                <a:lnTo>
                  <a:pt x="325" y="1451"/>
                </a:lnTo>
                <a:lnTo>
                  <a:pt x="327" y="1449"/>
                </a:lnTo>
                <a:lnTo>
                  <a:pt x="325" y="1449"/>
                </a:lnTo>
                <a:lnTo>
                  <a:pt x="323" y="1449"/>
                </a:lnTo>
                <a:lnTo>
                  <a:pt x="321" y="1447"/>
                </a:lnTo>
                <a:lnTo>
                  <a:pt x="319" y="1447"/>
                </a:lnTo>
                <a:lnTo>
                  <a:pt x="319" y="1445"/>
                </a:lnTo>
                <a:lnTo>
                  <a:pt x="317" y="1445"/>
                </a:lnTo>
                <a:lnTo>
                  <a:pt x="315" y="1445"/>
                </a:lnTo>
                <a:lnTo>
                  <a:pt x="313" y="1445"/>
                </a:lnTo>
                <a:lnTo>
                  <a:pt x="311" y="1445"/>
                </a:lnTo>
                <a:lnTo>
                  <a:pt x="309" y="1445"/>
                </a:lnTo>
                <a:lnTo>
                  <a:pt x="309" y="1444"/>
                </a:lnTo>
                <a:lnTo>
                  <a:pt x="309" y="1442"/>
                </a:lnTo>
                <a:lnTo>
                  <a:pt x="311" y="1440"/>
                </a:lnTo>
                <a:lnTo>
                  <a:pt x="311" y="1438"/>
                </a:lnTo>
                <a:lnTo>
                  <a:pt x="311" y="1436"/>
                </a:lnTo>
                <a:lnTo>
                  <a:pt x="311" y="1438"/>
                </a:lnTo>
                <a:lnTo>
                  <a:pt x="309" y="1438"/>
                </a:lnTo>
                <a:lnTo>
                  <a:pt x="309" y="1440"/>
                </a:lnTo>
                <a:lnTo>
                  <a:pt x="307" y="1440"/>
                </a:lnTo>
                <a:lnTo>
                  <a:pt x="307" y="1438"/>
                </a:lnTo>
                <a:lnTo>
                  <a:pt x="305" y="1436"/>
                </a:lnTo>
                <a:lnTo>
                  <a:pt x="304" y="1436"/>
                </a:lnTo>
                <a:lnTo>
                  <a:pt x="304" y="1434"/>
                </a:lnTo>
                <a:lnTo>
                  <a:pt x="302" y="1434"/>
                </a:lnTo>
                <a:lnTo>
                  <a:pt x="304" y="1432"/>
                </a:lnTo>
                <a:lnTo>
                  <a:pt x="305" y="1432"/>
                </a:lnTo>
                <a:lnTo>
                  <a:pt x="307" y="1430"/>
                </a:lnTo>
                <a:lnTo>
                  <a:pt x="309" y="1430"/>
                </a:lnTo>
                <a:lnTo>
                  <a:pt x="311" y="1430"/>
                </a:lnTo>
                <a:lnTo>
                  <a:pt x="311" y="1428"/>
                </a:lnTo>
                <a:lnTo>
                  <a:pt x="311" y="1426"/>
                </a:lnTo>
                <a:lnTo>
                  <a:pt x="313" y="1420"/>
                </a:lnTo>
                <a:lnTo>
                  <a:pt x="315" y="1420"/>
                </a:lnTo>
                <a:lnTo>
                  <a:pt x="317" y="1420"/>
                </a:lnTo>
                <a:lnTo>
                  <a:pt x="317" y="1419"/>
                </a:lnTo>
                <a:lnTo>
                  <a:pt x="319" y="1419"/>
                </a:lnTo>
                <a:lnTo>
                  <a:pt x="319" y="1417"/>
                </a:lnTo>
                <a:lnTo>
                  <a:pt x="319" y="1413"/>
                </a:lnTo>
                <a:lnTo>
                  <a:pt x="319" y="1411"/>
                </a:lnTo>
                <a:lnTo>
                  <a:pt x="317" y="1407"/>
                </a:lnTo>
                <a:lnTo>
                  <a:pt x="317" y="1405"/>
                </a:lnTo>
                <a:lnTo>
                  <a:pt x="315" y="1405"/>
                </a:lnTo>
                <a:lnTo>
                  <a:pt x="315" y="1403"/>
                </a:lnTo>
                <a:lnTo>
                  <a:pt x="315" y="1401"/>
                </a:lnTo>
                <a:lnTo>
                  <a:pt x="313" y="1399"/>
                </a:lnTo>
                <a:lnTo>
                  <a:pt x="313" y="1397"/>
                </a:lnTo>
                <a:lnTo>
                  <a:pt x="313" y="1396"/>
                </a:lnTo>
                <a:lnTo>
                  <a:pt x="313" y="1394"/>
                </a:lnTo>
                <a:lnTo>
                  <a:pt x="311" y="1392"/>
                </a:lnTo>
                <a:lnTo>
                  <a:pt x="311" y="1390"/>
                </a:lnTo>
                <a:lnTo>
                  <a:pt x="311" y="1388"/>
                </a:lnTo>
                <a:lnTo>
                  <a:pt x="313" y="1388"/>
                </a:lnTo>
                <a:lnTo>
                  <a:pt x="317" y="1388"/>
                </a:lnTo>
                <a:lnTo>
                  <a:pt x="319" y="1388"/>
                </a:lnTo>
                <a:lnTo>
                  <a:pt x="319" y="1386"/>
                </a:lnTo>
                <a:lnTo>
                  <a:pt x="319" y="1384"/>
                </a:lnTo>
                <a:lnTo>
                  <a:pt x="319" y="1382"/>
                </a:lnTo>
                <a:lnTo>
                  <a:pt x="317" y="1380"/>
                </a:lnTo>
                <a:lnTo>
                  <a:pt x="315" y="1380"/>
                </a:lnTo>
                <a:lnTo>
                  <a:pt x="315" y="1378"/>
                </a:lnTo>
                <a:lnTo>
                  <a:pt x="315" y="1376"/>
                </a:lnTo>
                <a:lnTo>
                  <a:pt x="319" y="1376"/>
                </a:lnTo>
                <a:lnTo>
                  <a:pt x="321" y="1376"/>
                </a:lnTo>
                <a:lnTo>
                  <a:pt x="323" y="1374"/>
                </a:lnTo>
                <a:lnTo>
                  <a:pt x="323" y="1372"/>
                </a:lnTo>
                <a:lnTo>
                  <a:pt x="323" y="1371"/>
                </a:lnTo>
                <a:lnTo>
                  <a:pt x="323" y="1369"/>
                </a:lnTo>
                <a:lnTo>
                  <a:pt x="323" y="1367"/>
                </a:lnTo>
                <a:lnTo>
                  <a:pt x="321" y="1367"/>
                </a:lnTo>
                <a:lnTo>
                  <a:pt x="319" y="1367"/>
                </a:lnTo>
                <a:lnTo>
                  <a:pt x="319" y="1369"/>
                </a:lnTo>
                <a:lnTo>
                  <a:pt x="317" y="1369"/>
                </a:lnTo>
                <a:lnTo>
                  <a:pt x="315" y="1369"/>
                </a:lnTo>
                <a:lnTo>
                  <a:pt x="313" y="1367"/>
                </a:lnTo>
                <a:lnTo>
                  <a:pt x="311" y="1367"/>
                </a:lnTo>
                <a:lnTo>
                  <a:pt x="309" y="1367"/>
                </a:lnTo>
                <a:lnTo>
                  <a:pt x="307" y="1369"/>
                </a:lnTo>
                <a:lnTo>
                  <a:pt x="305" y="1369"/>
                </a:lnTo>
                <a:lnTo>
                  <a:pt x="304" y="1369"/>
                </a:lnTo>
                <a:lnTo>
                  <a:pt x="304" y="1371"/>
                </a:lnTo>
                <a:lnTo>
                  <a:pt x="302" y="1371"/>
                </a:lnTo>
                <a:lnTo>
                  <a:pt x="300" y="1372"/>
                </a:lnTo>
                <a:lnTo>
                  <a:pt x="298" y="1372"/>
                </a:lnTo>
                <a:lnTo>
                  <a:pt x="298" y="1374"/>
                </a:lnTo>
                <a:lnTo>
                  <a:pt x="296" y="1376"/>
                </a:lnTo>
                <a:lnTo>
                  <a:pt x="296" y="1378"/>
                </a:lnTo>
                <a:lnTo>
                  <a:pt x="294" y="1378"/>
                </a:lnTo>
                <a:lnTo>
                  <a:pt x="294" y="1380"/>
                </a:lnTo>
                <a:lnTo>
                  <a:pt x="292" y="1380"/>
                </a:lnTo>
                <a:lnTo>
                  <a:pt x="290" y="1380"/>
                </a:lnTo>
                <a:lnTo>
                  <a:pt x="288" y="1380"/>
                </a:lnTo>
                <a:lnTo>
                  <a:pt x="288" y="1382"/>
                </a:lnTo>
                <a:lnTo>
                  <a:pt x="286" y="1382"/>
                </a:lnTo>
                <a:lnTo>
                  <a:pt x="281" y="1374"/>
                </a:lnTo>
                <a:lnTo>
                  <a:pt x="279" y="1374"/>
                </a:lnTo>
                <a:lnTo>
                  <a:pt x="279" y="1372"/>
                </a:lnTo>
                <a:lnTo>
                  <a:pt x="279" y="1371"/>
                </a:lnTo>
                <a:lnTo>
                  <a:pt x="279" y="1369"/>
                </a:lnTo>
                <a:lnTo>
                  <a:pt x="279" y="1367"/>
                </a:lnTo>
                <a:lnTo>
                  <a:pt x="279" y="1365"/>
                </a:lnTo>
                <a:lnTo>
                  <a:pt x="279" y="1361"/>
                </a:lnTo>
                <a:lnTo>
                  <a:pt x="279" y="1359"/>
                </a:lnTo>
                <a:lnTo>
                  <a:pt x="279" y="1357"/>
                </a:lnTo>
                <a:lnTo>
                  <a:pt x="279" y="1355"/>
                </a:lnTo>
                <a:lnTo>
                  <a:pt x="277" y="1355"/>
                </a:lnTo>
                <a:lnTo>
                  <a:pt x="275" y="1353"/>
                </a:lnTo>
                <a:lnTo>
                  <a:pt x="275" y="1351"/>
                </a:lnTo>
                <a:lnTo>
                  <a:pt x="277" y="1351"/>
                </a:lnTo>
                <a:lnTo>
                  <a:pt x="277" y="1349"/>
                </a:lnTo>
                <a:lnTo>
                  <a:pt x="277" y="1348"/>
                </a:lnTo>
                <a:lnTo>
                  <a:pt x="277" y="1346"/>
                </a:lnTo>
                <a:lnTo>
                  <a:pt x="277" y="1344"/>
                </a:lnTo>
                <a:lnTo>
                  <a:pt x="279" y="1344"/>
                </a:lnTo>
                <a:lnTo>
                  <a:pt x="282" y="1342"/>
                </a:lnTo>
                <a:lnTo>
                  <a:pt x="282" y="1340"/>
                </a:lnTo>
                <a:lnTo>
                  <a:pt x="281" y="1340"/>
                </a:lnTo>
                <a:lnTo>
                  <a:pt x="281" y="1338"/>
                </a:lnTo>
                <a:lnTo>
                  <a:pt x="281" y="1336"/>
                </a:lnTo>
                <a:lnTo>
                  <a:pt x="282" y="1336"/>
                </a:lnTo>
                <a:lnTo>
                  <a:pt x="282" y="1334"/>
                </a:lnTo>
                <a:lnTo>
                  <a:pt x="281" y="1334"/>
                </a:lnTo>
                <a:lnTo>
                  <a:pt x="279" y="1334"/>
                </a:lnTo>
                <a:lnTo>
                  <a:pt x="275" y="1336"/>
                </a:lnTo>
                <a:lnTo>
                  <a:pt x="275" y="1334"/>
                </a:lnTo>
                <a:lnTo>
                  <a:pt x="273" y="1334"/>
                </a:lnTo>
                <a:lnTo>
                  <a:pt x="273" y="1332"/>
                </a:lnTo>
                <a:lnTo>
                  <a:pt x="271" y="1332"/>
                </a:lnTo>
                <a:lnTo>
                  <a:pt x="269" y="1332"/>
                </a:lnTo>
                <a:lnTo>
                  <a:pt x="269" y="1330"/>
                </a:lnTo>
                <a:lnTo>
                  <a:pt x="269" y="1328"/>
                </a:lnTo>
                <a:lnTo>
                  <a:pt x="269" y="1326"/>
                </a:lnTo>
                <a:lnTo>
                  <a:pt x="269" y="1324"/>
                </a:lnTo>
                <a:lnTo>
                  <a:pt x="269" y="1323"/>
                </a:lnTo>
                <a:lnTo>
                  <a:pt x="267" y="1323"/>
                </a:lnTo>
                <a:lnTo>
                  <a:pt x="267" y="1321"/>
                </a:lnTo>
                <a:lnTo>
                  <a:pt x="265" y="1321"/>
                </a:lnTo>
                <a:lnTo>
                  <a:pt x="267" y="1319"/>
                </a:lnTo>
                <a:lnTo>
                  <a:pt x="269" y="1319"/>
                </a:lnTo>
                <a:lnTo>
                  <a:pt x="271" y="1319"/>
                </a:lnTo>
                <a:lnTo>
                  <a:pt x="271" y="1317"/>
                </a:lnTo>
                <a:lnTo>
                  <a:pt x="269" y="1315"/>
                </a:lnTo>
                <a:lnTo>
                  <a:pt x="271" y="1315"/>
                </a:lnTo>
                <a:lnTo>
                  <a:pt x="271" y="1313"/>
                </a:lnTo>
                <a:lnTo>
                  <a:pt x="271" y="1311"/>
                </a:lnTo>
                <a:lnTo>
                  <a:pt x="269" y="1309"/>
                </a:lnTo>
                <a:lnTo>
                  <a:pt x="267" y="1309"/>
                </a:lnTo>
                <a:lnTo>
                  <a:pt x="267" y="1307"/>
                </a:lnTo>
                <a:lnTo>
                  <a:pt x="267" y="1303"/>
                </a:lnTo>
                <a:lnTo>
                  <a:pt x="265" y="1303"/>
                </a:lnTo>
                <a:lnTo>
                  <a:pt x="263" y="1303"/>
                </a:lnTo>
                <a:lnTo>
                  <a:pt x="261" y="1303"/>
                </a:lnTo>
                <a:lnTo>
                  <a:pt x="259" y="1303"/>
                </a:lnTo>
                <a:lnTo>
                  <a:pt x="257" y="1305"/>
                </a:lnTo>
                <a:lnTo>
                  <a:pt x="256" y="1305"/>
                </a:lnTo>
                <a:lnTo>
                  <a:pt x="254" y="1305"/>
                </a:lnTo>
                <a:lnTo>
                  <a:pt x="252" y="1303"/>
                </a:lnTo>
                <a:lnTo>
                  <a:pt x="252" y="1301"/>
                </a:lnTo>
                <a:lnTo>
                  <a:pt x="252" y="1300"/>
                </a:lnTo>
                <a:lnTo>
                  <a:pt x="252" y="1298"/>
                </a:lnTo>
                <a:lnTo>
                  <a:pt x="250" y="1298"/>
                </a:lnTo>
                <a:lnTo>
                  <a:pt x="250" y="1296"/>
                </a:lnTo>
                <a:lnTo>
                  <a:pt x="250" y="1294"/>
                </a:lnTo>
                <a:lnTo>
                  <a:pt x="248" y="1294"/>
                </a:lnTo>
                <a:lnTo>
                  <a:pt x="246" y="1294"/>
                </a:lnTo>
                <a:lnTo>
                  <a:pt x="244" y="1296"/>
                </a:lnTo>
                <a:lnTo>
                  <a:pt x="242" y="1296"/>
                </a:lnTo>
                <a:lnTo>
                  <a:pt x="242" y="1294"/>
                </a:lnTo>
                <a:lnTo>
                  <a:pt x="240" y="1292"/>
                </a:lnTo>
                <a:lnTo>
                  <a:pt x="240" y="1290"/>
                </a:lnTo>
                <a:lnTo>
                  <a:pt x="238" y="1288"/>
                </a:lnTo>
                <a:lnTo>
                  <a:pt x="238" y="1286"/>
                </a:lnTo>
                <a:lnTo>
                  <a:pt x="236" y="1286"/>
                </a:lnTo>
                <a:lnTo>
                  <a:pt x="236" y="1284"/>
                </a:lnTo>
                <a:lnTo>
                  <a:pt x="236" y="1282"/>
                </a:lnTo>
                <a:lnTo>
                  <a:pt x="234" y="1282"/>
                </a:lnTo>
                <a:lnTo>
                  <a:pt x="233" y="1282"/>
                </a:lnTo>
                <a:lnTo>
                  <a:pt x="231" y="1282"/>
                </a:lnTo>
                <a:lnTo>
                  <a:pt x="231" y="1280"/>
                </a:lnTo>
                <a:lnTo>
                  <a:pt x="229" y="1280"/>
                </a:lnTo>
                <a:lnTo>
                  <a:pt x="227" y="1280"/>
                </a:lnTo>
                <a:lnTo>
                  <a:pt x="225" y="1278"/>
                </a:lnTo>
                <a:lnTo>
                  <a:pt x="225" y="1276"/>
                </a:lnTo>
                <a:lnTo>
                  <a:pt x="225" y="1275"/>
                </a:lnTo>
                <a:lnTo>
                  <a:pt x="225" y="1273"/>
                </a:lnTo>
                <a:lnTo>
                  <a:pt x="227" y="1271"/>
                </a:lnTo>
                <a:lnTo>
                  <a:pt x="227" y="1269"/>
                </a:lnTo>
                <a:lnTo>
                  <a:pt x="229" y="1267"/>
                </a:lnTo>
                <a:lnTo>
                  <a:pt x="231" y="1267"/>
                </a:lnTo>
                <a:lnTo>
                  <a:pt x="233" y="1267"/>
                </a:lnTo>
                <a:lnTo>
                  <a:pt x="233" y="1265"/>
                </a:lnTo>
                <a:lnTo>
                  <a:pt x="233" y="1263"/>
                </a:lnTo>
                <a:lnTo>
                  <a:pt x="231" y="1261"/>
                </a:lnTo>
                <a:lnTo>
                  <a:pt x="231" y="1259"/>
                </a:lnTo>
                <a:lnTo>
                  <a:pt x="233" y="1259"/>
                </a:lnTo>
                <a:lnTo>
                  <a:pt x="233" y="1257"/>
                </a:lnTo>
                <a:lnTo>
                  <a:pt x="234" y="1257"/>
                </a:lnTo>
                <a:lnTo>
                  <a:pt x="234" y="1255"/>
                </a:lnTo>
                <a:lnTo>
                  <a:pt x="236" y="1253"/>
                </a:lnTo>
                <a:lnTo>
                  <a:pt x="236" y="1252"/>
                </a:lnTo>
                <a:lnTo>
                  <a:pt x="236" y="1250"/>
                </a:lnTo>
                <a:lnTo>
                  <a:pt x="236" y="1248"/>
                </a:lnTo>
                <a:lnTo>
                  <a:pt x="236" y="1244"/>
                </a:lnTo>
                <a:lnTo>
                  <a:pt x="236" y="1242"/>
                </a:lnTo>
                <a:lnTo>
                  <a:pt x="238" y="1242"/>
                </a:lnTo>
                <a:lnTo>
                  <a:pt x="240" y="1242"/>
                </a:lnTo>
                <a:lnTo>
                  <a:pt x="244" y="1242"/>
                </a:lnTo>
                <a:lnTo>
                  <a:pt x="244" y="1240"/>
                </a:lnTo>
                <a:lnTo>
                  <a:pt x="246" y="1240"/>
                </a:lnTo>
                <a:lnTo>
                  <a:pt x="248" y="1240"/>
                </a:lnTo>
                <a:lnTo>
                  <a:pt x="250" y="1240"/>
                </a:lnTo>
                <a:lnTo>
                  <a:pt x="250" y="1238"/>
                </a:lnTo>
                <a:lnTo>
                  <a:pt x="252" y="1238"/>
                </a:lnTo>
                <a:lnTo>
                  <a:pt x="252" y="1236"/>
                </a:lnTo>
                <a:lnTo>
                  <a:pt x="252" y="1234"/>
                </a:lnTo>
                <a:lnTo>
                  <a:pt x="254" y="1232"/>
                </a:lnTo>
                <a:lnTo>
                  <a:pt x="254" y="1230"/>
                </a:lnTo>
                <a:lnTo>
                  <a:pt x="256" y="1228"/>
                </a:lnTo>
                <a:lnTo>
                  <a:pt x="254" y="1228"/>
                </a:lnTo>
                <a:lnTo>
                  <a:pt x="252" y="1230"/>
                </a:lnTo>
                <a:lnTo>
                  <a:pt x="250" y="1230"/>
                </a:lnTo>
                <a:lnTo>
                  <a:pt x="248" y="1230"/>
                </a:lnTo>
                <a:lnTo>
                  <a:pt x="246" y="1230"/>
                </a:lnTo>
                <a:lnTo>
                  <a:pt x="246" y="1232"/>
                </a:lnTo>
                <a:lnTo>
                  <a:pt x="244" y="1232"/>
                </a:lnTo>
                <a:lnTo>
                  <a:pt x="242" y="1232"/>
                </a:lnTo>
                <a:lnTo>
                  <a:pt x="240" y="1232"/>
                </a:lnTo>
                <a:lnTo>
                  <a:pt x="240" y="1234"/>
                </a:lnTo>
                <a:lnTo>
                  <a:pt x="238" y="1234"/>
                </a:lnTo>
                <a:lnTo>
                  <a:pt x="236" y="1234"/>
                </a:lnTo>
                <a:lnTo>
                  <a:pt x="234" y="1232"/>
                </a:lnTo>
                <a:lnTo>
                  <a:pt x="233" y="1232"/>
                </a:lnTo>
                <a:lnTo>
                  <a:pt x="233" y="1230"/>
                </a:lnTo>
                <a:lnTo>
                  <a:pt x="234" y="1230"/>
                </a:lnTo>
                <a:lnTo>
                  <a:pt x="236" y="1230"/>
                </a:lnTo>
                <a:lnTo>
                  <a:pt x="236" y="1228"/>
                </a:lnTo>
                <a:lnTo>
                  <a:pt x="236" y="1227"/>
                </a:lnTo>
                <a:lnTo>
                  <a:pt x="236" y="1225"/>
                </a:lnTo>
                <a:lnTo>
                  <a:pt x="236" y="1221"/>
                </a:lnTo>
                <a:lnTo>
                  <a:pt x="236" y="1217"/>
                </a:lnTo>
                <a:lnTo>
                  <a:pt x="234" y="1215"/>
                </a:lnTo>
                <a:lnTo>
                  <a:pt x="234" y="1213"/>
                </a:lnTo>
                <a:lnTo>
                  <a:pt x="233" y="1211"/>
                </a:lnTo>
                <a:lnTo>
                  <a:pt x="233" y="1209"/>
                </a:lnTo>
                <a:lnTo>
                  <a:pt x="231" y="1209"/>
                </a:lnTo>
                <a:lnTo>
                  <a:pt x="229" y="1209"/>
                </a:lnTo>
                <a:lnTo>
                  <a:pt x="227" y="1209"/>
                </a:lnTo>
                <a:lnTo>
                  <a:pt x="227" y="1207"/>
                </a:lnTo>
                <a:lnTo>
                  <a:pt x="225" y="1205"/>
                </a:lnTo>
                <a:lnTo>
                  <a:pt x="223" y="1204"/>
                </a:lnTo>
                <a:lnTo>
                  <a:pt x="221" y="1204"/>
                </a:lnTo>
                <a:lnTo>
                  <a:pt x="221" y="1202"/>
                </a:lnTo>
                <a:lnTo>
                  <a:pt x="219" y="1202"/>
                </a:lnTo>
                <a:lnTo>
                  <a:pt x="217" y="1202"/>
                </a:lnTo>
                <a:lnTo>
                  <a:pt x="215" y="1202"/>
                </a:lnTo>
                <a:lnTo>
                  <a:pt x="213" y="1200"/>
                </a:lnTo>
                <a:lnTo>
                  <a:pt x="213" y="1198"/>
                </a:lnTo>
                <a:lnTo>
                  <a:pt x="213" y="1196"/>
                </a:lnTo>
                <a:lnTo>
                  <a:pt x="215" y="1194"/>
                </a:lnTo>
                <a:lnTo>
                  <a:pt x="215" y="1192"/>
                </a:lnTo>
                <a:lnTo>
                  <a:pt x="215" y="1190"/>
                </a:lnTo>
                <a:lnTo>
                  <a:pt x="221" y="1182"/>
                </a:lnTo>
                <a:lnTo>
                  <a:pt x="221" y="1180"/>
                </a:lnTo>
                <a:lnTo>
                  <a:pt x="221" y="1179"/>
                </a:lnTo>
                <a:lnTo>
                  <a:pt x="211" y="1177"/>
                </a:lnTo>
                <a:lnTo>
                  <a:pt x="213" y="1169"/>
                </a:lnTo>
                <a:lnTo>
                  <a:pt x="213" y="1167"/>
                </a:lnTo>
                <a:lnTo>
                  <a:pt x="211" y="1167"/>
                </a:lnTo>
                <a:lnTo>
                  <a:pt x="211" y="1169"/>
                </a:lnTo>
                <a:lnTo>
                  <a:pt x="209" y="1169"/>
                </a:lnTo>
                <a:lnTo>
                  <a:pt x="208" y="1167"/>
                </a:lnTo>
                <a:lnTo>
                  <a:pt x="208" y="1165"/>
                </a:lnTo>
                <a:lnTo>
                  <a:pt x="206" y="1165"/>
                </a:lnTo>
                <a:lnTo>
                  <a:pt x="204" y="1167"/>
                </a:lnTo>
                <a:lnTo>
                  <a:pt x="204" y="1169"/>
                </a:lnTo>
                <a:lnTo>
                  <a:pt x="200" y="1167"/>
                </a:lnTo>
                <a:lnTo>
                  <a:pt x="196" y="1165"/>
                </a:lnTo>
                <a:lnTo>
                  <a:pt x="192" y="1161"/>
                </a:lnTo>
                <a:lnTo>
                  <a:pt x="190" y="1159"/>
                </a:lnTo>
                <a:lnTo>
                  <a:pt x="188" y="1159"/>
                </a:lnTo>
                <a:lnTo>
                  <a:pt x="186" y="1157"/>
                </a:lnTo>
                <a:lnTo>
                  <a:pt x="184" y="1157"/>
                </a:lnTo>
                <a:lnTo>
                  <a:pt x="184" y="1156"/>
                </a:lnTo>
                <a:lnTo>
                  <a:pt x="186" y="1154"/>
                </a:lnTo>
                <a:lnTo>
                  <a:pt x="186" y="1152"/>
                </a:lnTo>
                <a:lnTo>
                  <a:pt x="188" y="1150"/>
                </a:lnTo>
                <a:lnTo>
                  <a:pt x="188" y="1148"/>
                </a:lnTo>
                <a:lnTo>
                  <a:pt x="186" y="1148"/>
                </a:lnTo>
                <a:lnTo>
                  <a:pt x="184" y="1150"/>
                </a:lnTo>
                <a:lnTo>
                  <a:pt x="183" y="1148"/>
                </a:lnTo>
                <a:lnTo>
                  <a:pt x="184" y="1146"/>
                </a:lnTo>
                <a:lnTo>
                  <a:pt x="186" y="1146"/>
                </a:lnTo>
                <a:lnTo>
                  <a:pt x="188" y="1146"/>
                </a:lnTo>
                <a:lnTo>
                  <a:pt x="190" y="1146"/>
                </a:lnTo>
                <a:lnTo>
                  <a:pt x="192" y="1146"/>
                </a:lnTo>
                <a:lnTo>
                  <a:pt x="194" y="1144"/>
                </a:lnTo>
                <a:lnTo>
                  <a:pt x="194" y="1142"/>
                </a:lnTo>
                <a:lnTo>
                  <a:pt x="196" y="1142"/>
                </a:lnTo>
                <a:lnTo>
                  <a:pt x="196" y="1144"/>
                </a:lnTo>
                <a:lnTo>
                  <a:pt x="198" y="1144"/>
                </a:lnTo>
                <a:lnTo>
                  <a:pt x="198" y="1142"/>
                </a:lnTo>
                <a:lnTo>
                  <a:pt x="200" y="1142"/>
                </a:lnTo>
                <a:lnTo>
                  <a:pt x="200" y="1140"/>
                </a:lnTo>
                <a:lnTo>
                  <a:pt x="202" y="1140"/>
                </a:lnTo>
                <a:lnTo>
                  <a:pt x="202" y="1138"/>
                </a:lnTo>
                <a:lnTo>
                  <a:pt x="202" y="1136"/>
                </a:lnTo>
                <a:lnTo>
                  <a:pt x="202" y="1134"/>
                </a:lnTo>
                <a:lnTo>
                  <a:pt x="202" y="1132"/>
                </a:lnTo>
                <a:lnTo>
                  <a:pt x="204" y="1132"/>
                </a:lnTo>
                <a:lnTo>
                  <a:pt x="206" y="1134"/>
                </a:lnTo>
                <a:lnTo>
                  <a:pt x="206" y="1132"/>
                </a:lnTo>
                <a:lnTo>
                  <a:pt x="206" y="1131"/>
                </a:lnTo>
                <a:lnTo>
                  <a:pt x="204" y="1131"/>
                </a:lnTo>
                <a:lnTo>
                  <a:pt x="204" y="1129"/>
                </a:lnTo>
                <a:lnTo>
                  <a:pt x="206" y="1129"/>
                </a:lnTo>
                <a:lnTo>
                  <a:pt x="208" y="1129"/>
                </a:lnTo>
                <a:lnTo>
                  <a:pt x="208" y="1127"/>
                </a:lnTo>
                <a:lnTo>
                  <a:pt x="209" y="1127"/>
                </a:lnTo>
                <a:lnTo>
                  <a:pt x="209" y="1125"/>
                </a:lnTo>
                <a:lnTo>
                  <a:pt x="208" y="1125"/>
                </a:lnTo>
                <a:lnTo>
                  <a:pt x="208" y="1123"/>
                </a:lnTo>
                <a:lnTo>
                  <a:pt x="206" y="1123"/>
                </a:lnTo>
                <a:lnTo>
                  <a:pt x="204" y="1125"/>
                </a:lnTo>
                <a:lnTo>
                  <a:pt x="202" y="1125"/>
                </a:lnTo>
                <a:lnTo>
                  <a:pt x="200" y="1125"/>
                </a:lnTo>
                <a:lnTo>
                  <a:pt x="198" y="1125"/>
                </a:lnTo>
                <a:lnTo>
                  <a:pt x="196" y="1125"/>
                </a:lnTo>
                <a:lnTo>
                  <a:pt x="194" y="1125"/>
                </a:lnTo>
                <a:lnTo>
                  <a:pt x="192" y="1125"/>
                </a:lnTo>
                <a:lnTo>
                  <a:pt x="192" y="1123"/>
                </a:lnTo>
                <a:lnTo>
                  <a:pt x="190" y="1123"/>
                </a:lnTo>
                <a:lnTo>
                  <a:pt x="188" y="1123"/>
                </a:lnTo>
                <a:lnTo>
                  <a:pt x="188" y="1121"/>
                </a:lnTo>
                <a:lnTo>
                  <a:pt x="190" y="1121"/>
                </a:lnTo>
                <a:lnTo>
                  <a:pt x="190" y="1119"/>
                </a:lnTo>
                <a:lnTo>
                  <a:pt x="190" y="1117"/>
                </a:lnTo>
                <a:lnTo>
                  <a:pt x="190" y="1115"/>
                </a:lnTo>
                <a:lnTo>
                  <a:pt x="188" y="1113"/>
                </a:lnTo>
                <a:lnTo>
                  <a:pt x="186" y="1113"/>
                </a:lnTo>
                <a:lnTo>
                  <a:pt x="186" y="1111"/>
                </a:lnTo>
                <a:lnTo>
                  <a:pt x="184" y="1111"/>
                </a:lnTo>
                <a:lnTo>
                  <a:pt x="184" y="1113"/>
                </a:lnTo>
                <a:lnTo>
                  <a:pt x="183" y="1113"/>
                </a:lnTo>
                <a:lnTo>
                  <a:pt x="183" y="1111"/>
                </a:lnTo>
                <a:lnTo>
                  <a:pt x="181" y="1111"/>
                </a:lnTo>
                <a:lnTo>
                  <a:pt x="181" y="1113"/>
                </a:lnTo>
                <a:lnTo>
                  <a:pt x="183" y="1115"/>
                </a:lnTo>
                <a:lnTo>
                  <a:pt x="179" y="1117"/>
                </a:lnTo>
                <a:lnTo>
                  <a:pt x="175" y="1117"/>
                </a:lnTo>
                <a:lnTo>
                  <a:pt x="171" y="1115"/>
                </a:lnTo>
                <a:lnTo>
                  <a:pt x="169" y="1115"/>
                </a:lnTo>
                <a:lnTo>
                  <a:pt x="165" y="1115"/>
                </a:lnTo>
                <a:lnTo>
                  <a:pt x="163" y="1115"/>
                </a:lnTo>
                <a:lnTo>
                  <a:pt x="161" y="1113"/>
                </a:lnTo>
                <a:lnTo>
                  <a:pt x="160" y="1113"/>
                </a:lnTo>
                <a:lnTo>
                  <a:pt x="160" y="1111"/>
                </a:lnTo>
                <a:lnTo>
                  <a:pt x="158" y="1111"/>
                </a:lnTo>
                <a:lnTo>
                  <a:pt x="156" y="1109"/>
                </a:lnTo>
                <a:lnTo>
                  <a:pt x="154" y="1109"/>
                </a:lnTo>
                <a:lnTo>
                  <a:pt x="154" y="1108"/>
                </a:lnTo>
                <a:lnTo>
                  <a:pt x="154" y="1106"/>
                </a:lnTo>
                <a:lnTo>
                  <a:pt x="152" y="1106"/>
                </a:lnTo>
                <a:lnTo>
                  <a:pt x="152" y="1104"/>
                </a:lnTo>
                <a:lnTo>
                  <a:pt x="154" y="1104"/>
                </a:lnTo>
                <a:lnTo>
                  <a:pt x="154" y="1102"/>
                </a:lnTo>
                <a:lnTo>
                  <a:pt x="152" y="1102"/>
                </a:lnTo>
                <a:lnTo>
                  <a:pt x="150" y="1102"/>
                </a:lnTo>
                <a:lnTo>
                  <a:pt x="148" y="1100"/>
                </a:lnTo>
                <a:lnTo>
                  <a:pt x="148" y="1098"/>
                </a:lnTo>
                <a:lnTo>
                  <a:pt x="146" y="1098"/>
                </a:lnTo>
                <a:lnTo>
                  <a:pt x="144" y="1096"/>
                </a:lnTo>
                <a:lnTo>
                  <a:pt x="142" y="1096"/>
                </a:lnTo>
                <a:lnTo>
                  <a:pt x="142" y="1094"/>
                </a:lnTo>
                <a:lnTo>
                  <a:pt x="140" y="1090"/>
                </a:lnTo>
                <a:lnTo>
                  <a:pt x="142" y="1090"/>
                </a:lnTo>
                <a:lnTo>
                  <a:pt x="142" y="1088"/>
                </a:lnTo>
                <a:lnTo>
                  <a:pt x="142" y="1086"/>
                </a:lnTo>
                <a:lnTo>
                  <a:pt x="140" y="1086"/>
                </a:lnTo>
                <a:lnTo>
                  <a:pt x="138" y="1086"/>
                </a:lnTo>
                <a:lnTo>
                  <a:pt x="138" y="1084"/>
                </a:lnTo>
                <a:lnTo>
                  <a:pt x="140" y="1083"/>
                </a:lnTo>
                <a:lnTo>
                  <a:pt x="142" y="1083"/>
                </a:lnTo>
                <a:lnTo>
                  <a:pt x="140" y="1081"/>
                </a:lnTo>
                <a:lnTo>
                  <a:pt x="138" y="1079"/>
                </a:lnTo>
                <a:lnTo>
                  <a:pt x="138" y="1077"/>
                </a:lnTo>
                <a:lnTo>
                  <a:pt x="136" y="1077"/>
                </a:lnTo>
                <a:lnTo>
                  <a:pt x="135" y="1075"/>
                </a:lnTo>
                <a:lnTo>
                  <a:pt x="133" y="1073"/>
                </a:lnTo>
                <a:lnTo>
                  <a:pt x="131" y="1071"/>
                </a:lnTo>
                <a:lnTo>
                  <a:pt x="131" y="1067"/>
                </a:lnTo>
                <a:lnTo>
                  <a:pt x="129" y="1063"/>
                </a:lnTo>
                <a:lnTo>
                  <a:pt x="129" y="1061"/>
                </a:lnTo>
                <a:lnTo>
                  <a:pt x="129" y="1060"/>
                </a:lnTo>
                <a:lnTo>
                  <a:pt x="129" y="1058"/>
                </a:lnTo>
                <a:lnTo>
                  <a:pt x="129" y="1056"/>
                </a:lnTo>
                <a:lnTo>
                  <a:pt x="131" y="1054"/>
                </a:lnTo>
                <a:lnTo>
                  <a:pt x="133" y="1054"/>
                </a:lnTo>
                <a:lnTo>
                  <a:pt x="133" y="1052"/>
                </a:lnTo>
                <a:lnTo>
                  <a:pt x="136" y="1048"/>
                </a:lnTo>
                <a:lnTo>
                  <a:pt x="136" y="1050"/>
                </a:lnTo>
                <a:lnTo>
                  <a:pt x="138" y="1050"/>
                </a:lnTo>
                <a:lnTo>
                  <a:pt x="140" y="1050"/>
                </a:lnTo>
                <a:lnTo>
                  <a:pt x="142" y="1050"/>
                </a:lnTo>
                <a:lnTo>
                  <a:pt x="142" y="1048"/>
                </a:lnTo>
                <a:lnTo>
                  <a:pt x="140" y="1046"/>
                </a:lnTo>
                <a:lnTo>
                  <a:pt x="136" y="1046"/>
                </a:lnTo>
                <a:lnTo>
                  <a:pt x="136" y="1044"/>
                </a:lnTo>
                <a:lnTo>
                  <a:pt x="138" y="1044"/>
                </a:lnTo>
                <a:lnTo>
                  <a:pt x="140" y="1044"/>
                </a:lnTo>
                <a:lnTo>
                  <a:pt x="142" y="1044"/>
                </a:lnTo>
                <a:lnTo>
                  <a:pt x="142" y="1042"/>
                </a:lnTo>
                <a:lnTo>
                  <a:pt x="142" y="1040"/>
                </a:lnTo>
                <a:lnTo>
                  <a:pt x="140" y="1040"/>
                </a:lnTo>
                <a:lnTo>
                  <a:pt x="140" y="1038"/>
                </a:lnTo>
                <a:lnTo>
                  <a:pt x="142" y="1036"/>
                </a:lnTo>
                <a:lnTo>
                  <a:pt x="144" y="1036"/>
                </a:lnTo>
                <a:lnTo>
                  <a:pt x="142" y="1035"/>
                </a:lnTo>
                <a:lnTo>
                  <a:pt x="142" y="1033"/>
                </a:lnTo>
                <a:lnTo>
                  <a:pt x="142" y="1031"/>
                </a:lnTo>
                <a:lnTo>
                  <a:pt x="142" y="1029"/>
                </a:lnTo>
                <a:lnTo>
                  <a:pt x="142" y="1027"/>
                </a:lnTo>
                <a:lnTo>
                  <a:pt x="142" y="1025"/>
                </a:lnTo>
                <a:lnTo>
                  <a:pt x="144" y="1023"/>
                </a:lnTo>
                <a:lnTo>
                  <a:pt x="144" y="1025"/>
                </a:lnTo>
                <a:lnTo>
                  <a:pt x="146" y="1025"/>
                </a:lnTo>
                <a:lnTo>
                  <a:pt x="146" y="1023"/>
                </a:lnTo>
                <a:lnTo>
                  <a:pt x="144" y="1023"/>
                </a:lnTo>
                <a:lnTo>
                  <a:pt x="142" y="1023"/>
                </a:lnTo>
                <a:lnTo>
                  <a:pt x="142" y="1021"/>
                </a:lnTo>
                <a:lnTo>
                  <a:pt x="140" y="1021"/>
                </a:lnTo>
                <a:lnTo>
                  <a:pt x="140" y="1019"/>
                </a:lnTo>
                <a:lnTo>
                  <a:pt x="138" y="1017"/>
                </a:lnTo>
                <a:lnTo>
                  <a:pt x="138" y="1015"/>
                </a:lnTo>
                <a:lnTo>
                  <a:pt x="136" y="1015"/>
                </a:lnTo>
                <a:lnTo>
                  <a:pt x="136" y="1013"/>
                </a:lnTo>
                <a:lnTo>
                  <a:pt x="136" y="1012"/>
                </a:lnTo>
                <a:lnTo>
                  <a:pt x="138" y="1006"/>
                </a:lnTo>
                <a:lnTo>
                  <a:pt x="140" y="1006"/>
                </a:lnTo>
                <a:lnTo>
                  <a:pt x="142" y="1006"/>
                </a:lnTo>
                <a:lnTo>
                  <a:pt x="142" y="1008"/>
                </a:lnTo>
                <a:lnTo>
                  <a:pt x="142" y="1010"/>
                </a:lnTo>
                <a:lnTo>
                  <a:pt x="144" y="1010"/>
                </a:lnTo>
                <a:lnTo>
                  <a:pt x="146" y="1008"/>
                </a:lnTo>
                <a:lnTo>
                  <a:pt x="144" y="1006"/>
                </a:lnTo>
                <a:lnTo>
                  <a:pt x="144" y="1004"/>
                </a:lnTo>
                <a:lnTo>
                  <a:pt x="146" y="1004"/>
                </a:lnTo>
                <a:lnTo>
                  <a:pt x="146" y="1002"/>
                </a:lnTo>
                <a:lnTo>
                  <a:pt x="146" y="1000"/>
                </a:lnTo>
                <a:lnTo>
                  <a:pt x="148" y="1000"/>
                </a:lnTo>
                <a:lnTo>
                  <a:pt x="150" y="1000"/>
                </a:lnTo>
                <a:lnTo>
                  <a:pt x="150" y="998"/>
                </a:lnTo>
                <a:lnTo>
                  <a:pt x="150" y="996"/>
                </a:lnTo>
                <a:lnTo>
                  <a:pt x="152" y="994"/>
                </a:lnTo>
                <a:lnTo>
                  <a:pt x="158" y="985"/>
                </a:lnTo>
                <a:lnTo>
                  <a:pt x="158" y="983"/>
                </a:lnTo>
                <a:lnTo>
                  <a:pt x="156" y="983"/>
                </a:lnTo>
                <a:lnTo>
                  <a:pt x="150" y="983"/>
                </a:lnTo>
                <a:lnTo>
                  <a:pt x="150" y="985"/>
                </a:lnTo>
                <a:lnTo>
                  <a:pt x="148" y="985"/>
                </a:lnTo>
                <a:lnTo>
                  <a:pt x="146" y="983"/>
                </a:lnTo>
                <a:lnTo>
                  <a:pt x="146" y="981"/>
                </a:lnTo>
                <a:lnTo>
                  <a:pt x="144" y="981"/>
                </a:lnTo>
                <a:lnTo>
                  <a:pt x="142" y="981"/>
                </a:lnTo>
                <a:lnTo>
                  <a:pt x="142" y="979"/>
                </a:lnTo>
                <a:lnTo>
                  <a:pt x="144" y="977"/>
                </a:lnTo>
                <a:lnTo>
                  <a:pt x="146" y="975"/>
                </a:lnTo>
                <a:lnTo>
                  <a:pt x="146" y="973"/>
                </a:lnTo>
                <a:lnTo>
                  <a:pt x="144" y="971"/>
                </a:lnTo>
                <a:lnTo>
                  <a:pt x="144" y="969"/>
                </a:lnTo>
                <a:lnTo>
                  <a:pt x="144" y="965"/>
                </a:lnTo>
                <a:lnTo>
                  <a:pt x="144" y="964"/>
                </a:lnTo>
                <a:lnTo>
                  <a:pt x="142" y="964"/>
                </a:lnTo>
                <a:lnTo>
                  <a:pt x="140" y="962"/>
                </a:lnTo>
                <a:lnTo>
                  <a:pt x="138" y="962"/>
                </a:lnTo>
                <a:lnTo>
                  <a:pt x="138" y="960"/>
                </a:lnTo>
                <a:lnTo>
                  <a:pt x="136" y="958"/>
                </a:lnTo>
                <a:lnTo>
                  <a:pt x="135" y="956"/>
                </a:lnTo>
                <a:lnTo>
                  <a:pt x="135" y="954"/>
                </a:lnTo>
                <a:lnTo>
                  <a:pt x="133" y="952"/>
                </a:lnTo>
                <a:lnTo>
                  <a:pt x="131" y="952"/>
                </a:lnTo>
                <a:lnTo>
                  <a:pt x="131" y="950"/>
                </a:lnTo>
                <a:lnTo>
                  <a:pt x="131" y="948"/>
                </a:lnTo>
                <a:lnTo>
                  <a:pt x="133" y="946"/>
                </a:lnTo>
                <a:lnTo>
                  <a:pt x="135" y="944"/>
                </a:lnTo>
                <a:lnTo>
                  <a:pt x="135" y="942"/>
                </a:lnTo>
                <a:lnTo>
                  <a:pt x="135" y="941"/>
                </a:lnTo>
                <a:lnTo>
                  <a:pt x="136" y="941"/>
                </a:lnTo>
                <a:lnTo>
                  <a:pt x="136" y="942"/>
                </a:lnTo>
                <a:lnTo>
                  <a:pt x="136" y="941"/>
                </a:lnTo>
                <a:lnTo>
                  <a:pt x="136" y="939"/>
                </a:lnTo>
                <a:lnTo>
                  <a:pt x="135" y="939"/>
                </a:lnTo>
                <a:lnTo>
                  <a:pt x="135" y="937"/>
                </a:lnTo>
                <a:lnTo>
                  <a:pt x="136" y="937"/>
                </a:lnTo>
                <a:lnTo>
                  <a:pt x="138" y="937"/>
                </a:lnTo>
                <a:lnTo>
                  <a:pt x="138" y="935"/>
                </a:lnTo>
                <a:lnTo>
                  <a:pt x="138" y="933"/>
                </a:lnTo>
                <a:lnTo>
                  <a:pt x="138" y="931"/>
                </a:lnTo>
                <a:lnTo>
                  <a:pt x="136" y="929"/>
                </a:lnTo>
                <a:lnTo>
                  <a:pt x="135" y="929"/>
                </a:lnTo>
                <a:lnTo>
                  <a:pt x="133" y="929"/>
                </a:lnTo>
                <a:lnTo>
                  <a:pt x="133" y="927"/>
                </a:lnTo>
                <a:lnTo>
                  <a:pt x="135" y="927"/>
                </a:lnTo>
                <a:lnTo>
                  <a:pt x="133" y="925"/>
                </a:lnTo>
                <a:lnTo>
                  <a:pt x="131" y="927"/>
                </a:lnTo>
                <a:lnTo>
                  <a:pt x="129" y="927"/>
                </a:lnTo>
                <a:lnTo>
                  <a:pt x="129" y="925"/>
                </a:lnTo>
                <a:lnTo>
                  <a:pt x="129" y="923"/>
                </a:lnTo>
                <a:lnTo>
                  <a:pt x="131" y="923"/>
                </a:lnTo>
                <a:lnTo>
                  <a:pt x="131" y="921"/>
                </a:lnTo>
                <a:lnTo>
                  <a:pt x="129" y="919"/>
                </a:lnTo>
                <a:lnTo>
                  <a:pt x="131" y="917"/>
                </a:lnTo>
                <a:lnTo>
                  <a:pt x="131" y="916"/>
                </a:lnTo>
                <a:lnTo>
                  <a:pt x="131" y="914"/>
                </a:lnTo>
                <a:lnTo>
                  <a:pt x="129" y="914"/>
                </a:lnTo>
                <a:lnTo>
                  <a:pt x="129" y="912"/>
                </a:lnTo>
                <a:lnTo>
                  <a:pt x="127" y="912"/>
                </a:lnTo>
                <a:lnTo>
                  <a:pt x="125" y="912"/>
                </a:lnTo>
                <a:lnTo>
                  <a:pt x="125" y="910"/>
                </a:lnTo>
                <a:lnTo>
                  <a:pt x="125" y="912"/>
                </a:lnTo>
                <a:lnTo>
                  <a:pt x="123" y="912"/>
                </a:lnTo>
                <a:lnTo>
                  <a:pt x="121" y="912"/>
                </a:lnTo>
                <a:lnTo>
                  <a:pt x="119" y="910"/>
                </a:lnTo>
                <a:lnTo>
                  <a:pt x="119" y="908"/>
                </a:lnTo>
                <a:lnTo>
                  <a:pt x="117" y="906"/>
                </a:lnTo>
                <a:lnTo>
                  <a:pt x="115" y="904"/>
                </a:lnTo>
                <a:lnTo>
                  <a:pt x="115" y="902"/>
                </a:lnTo>
                <a:lnTo>
                  <a:pt x="112" y="900"/>
                </a:lnTo>
                <a:lnTo>
                  <a:pt x="110" y="900"/>
                </a:lnTo>
                <a:lnTo>
                  <a:pt x="110" y="902"/>
                </a:lnTo>
                <a:lnTo>
                  <a:pt x="108" y="902"/>
                </a:lnTo>
                <a:lnTo>
                  <a:pt x="108" y="900"/>
                </a:lnTo>
                <a:lnTo>
                  <a:pt x="108" y="898"/>
                </a:lnTo>
                <a:lnTo>
                  <a:pt x="110" y="898"/>
                </a:lnTo>
                <a:lnTo>
                  <a:pt x="108" y="896"/>
                </a:lnTo>
                <a:lnTo>
                  <a:pt x="106" y="894"/>
                </a:lnTo>
                <a:lnTo>
                  <a:pt x="106" y="893"/>
                </a:lnTo>
                <a:lnTo>
                  <a:pt x="106" y="891"/>
                </a:lnTo>
                <a:lnTo>
                  <a:pt x="106" y="889"/>
                </a:lnTo>
                <a:lnTo>
                  <a:pt x="104" y="889"/>
                </a:lnTo>
                <a:lnTo>
                  <a:pt x="104" y="887"/>
                </a:lnTo>
                <a:lnTo>
                  <a:pt x="106" y="887"/>
                </a:lnTo>
                <a:lnTo>
                  <a:pt x="106" y="885"/>
                </a:lnTo>
                <a:lnTo>
                  <a:pt x="108" y="885"/>
                </a:lnTo>
                <a:lnTo>
                  <a:pt x="106" y="883"/>
                </a:lnTo>
                <a:lnTo>
                  <a:pt x="106" y="881"/>
                </a:lnTo>
                <a:lnTo>
                  <a:pt x="104" y="881"/>
                </a:lnTo>
                <a:lnTo>
                  <a:pt x="102" y="881"/>
                </a:lnTo>
                <a:lnTo>
                  <a:pt x="102" y="879"/>
                </a:lnTo>
                <a:lnTo>
                  <a:pt x="104" y="879"/>
                </a:lnTo>
                <a:lnTo>
                  <a:pt x="102" y="877"/>
                </a:lnTo>
                <a:lnTo>
                  <a:pt x="100" y="877"/>
                </a:lnTo>
                <a:lnTo>
                  <a:pt x="100" y="875"/>
                </a:lnTo>
                <a:lnTo>
                  <a:pt x="100" y="873"/>
                </a:lnTo>
                <a:lnTo>
                  <a:pt x="102" y="873"/>
                </a:lnTo>
                <a:lnTo>
                  <a:pt x="102" y="871"/>
                </a:lnTo>
                <a:lnTo>
                  <a:pt x="100" y="871"/>
                </a:lnTo>
                <a:lnTo>
                  <a:pt x="98" y="871"/>
                </a:lnTo>
                <a:lnTo>
                  <a:pt x="98" y="869"/>
                </a:lnTo>
                <a:lnTo>
                  <a:pt x="102" y="864"/>
                </a:lnTo>
                <a:lnTo>
                  <a:pt x="102" y="862"/>
                </a:lnTo>
                <a:lnTo>
                  <a:pt x="102" y="860"/>
                </a:lnTo>
                <a:lnTo>
                  <a:pt x="100" y="860"/>
                </a:lnTo>
                <a:lnTo>
                  <a:pt x="100" y="862"/>
                </a:lnTo>
                <a:lnTo>
                  <a:pt x="100" y="864"/>
                </a:lnTo>
                <a:lnTo>
                  <a:pt x="98" y="860"/>
                </a:lnTo>
                <a:lnTo>
                  <a:pt x="96" y="860"/>
                </a:lnTo>
                <a:lnTo>
                  <a:pt x="94" y="860"/>
                </a:lnTo>
                <a:lnTo>
                  <a:pt x="94" y="858"/>
                </a:lnTo>
                <a:lnTo>
                  <a:pt x="94" y="856"/>
                </a:lnTo>
                <a:lnTo>
                  <a:pt x="96" y="856"/>
                </a:lnTo>
                <a:lnTo>
                  <a:pt x="94" y="856"/>
                </a:lnTo>
                <a:lnTo>
                  <a:pt x="92" y="856"/>
                </a:lnTo>
                <a:lnTo>
                  <a:pt x="90" y="856"/>
                </a:lnTo>
                <a:lnTo>
                  <a:pt x="90" y="858"/>
                </a:lnTo>
                <a:lnTo>
                  <a:pt x="88" y="856"/>
                </a:lnTo>
                <a:lnTo>
                  <a:pt x="90" y="854"/>
                </a:lnTo>
                <a:lnTo>
                  <a:pt x="88" y="854"/>
                </a:lnTo>
                <a:lnTo>
                  <a:pt x="88" y="852"/>
                </a:lnTo>
                <a:lnTo>
                  <a:pt x="90" y="852"/>
                </a:lnTo>
                <a:lnTo>
                  <a:pt x="90" y="850"/>
                </a:lnTo>
                <a:lnTo>
                  <a:pt x="92" y="848"/>
                </a:lnTo>
                <a:lnTo>
                  <a:pt x="92" y="846"/>
                </a:lnTo>
                <a:lnTo>
                  <a:pt x="92" y="845"/>
                </a:lnTo>
                <a:lnTo>
                  <a:pt x="92" y="843"/>
                </a:lnTo>
                <a:lnTo>
                  <a:pt x="90" y="843"/>
                </a:lnTo>
                <a:lnTo>
                  <a:pt x="90" y="841"/>
                </a:lnTo>
                <a:lnTo>
                  <a:pt x="88" y="841"/>
                </a:lnTo>
                <a:lnTo>
                  <a:pt x="88" y="843"/>
                </a:lnTo>
                <a:lnTo>
                  <a:pt x="88" y="845"/>
                </a:lnTo>
                <a:lnTo>
                  <a:pt x="87" y="845"/>
                </a:lnTo>
                <a:lnTo>
                  <a:pt x="87" y="843"/>
                </a:lnTo>
                <a:lnTo>
                  <a:pt x="85" y="843"/>
                </a:lnTo>
                <a:lnTo>
                  <a:pt x="83" y="845"/>
                </a:lnTo>
                <a:lnTo>
                  <a:pt x="83" y="843"/>
                </a:lnTo>
                <a:lnTo>
                  <a:pt x="81" y="843"/>
                </a:lnTo>
                <a:lnTo>
                  <a:pt x="81" y="845"/>
                </a:lnTo>
                <a:lnTo>
                  <a:pt x="79" y="845"/>
                </a:lnTo>
                <a:lnTo>
                  <a:pt x="77" y="845"/>
                </a:lnTo>
                <a:lnTo>
                  <a:pt x="77" y="846"/>
                </a:lnTo>
                <a:lnTo>
                  <a:pt x="77" y="848"/>
                </a:lnTo>
                <a:lnTo>
                  <a:pt x="75" y="848"/>
                </a:lnTo>
                <a:lnTo>
                  <a:pt x="75" y="846"/>
                </a:lnTo>
                <a:lnTo>
                  <a:pt x="73" y="846"/>
                </a:lnTo>
                <a:lnTo>
                  <a:pt x="73" y="845"/>
                </a:lnTo>
                <a:lnTo>
                  <a:pt x="73" y="843"/>
                </a:lnTo>
                <a:lnTo>
                  <a:pt x="75" y="843"/>
                </a:lnTo>
                <a:lnTo>
                  <a:pt x="73" y="841"/>
                </a:lnTo>
                <a:lnTo>
                  <a:pt x="73" y="843"/>
                </a:lnTo>
                <a:lnTo>
                  <a:pt x="71" y="843"/>
                </a:lnTo>
                <a:lnTo>
                  <a:pt x="71" y="845"/>
                </a:lnTo>
                <a:lnTo>
                  <a:pt x="69" y="843"/>
                </a:lnTo>
                <a:lnTo>
                  <a:pt x="71" y="841"/>
                </a:lnTo>
                <a:lnTo>
                  <a:pt x="73" y="841"/>
                </a:lnTo>
                <a:lnTo>
                  <a:pt x="73" y="839"/>
                </a:lnTo>
                <a:lnTo>
                  <a:pt x="73" y="837"/>
                </a:lnTo>
                <a:lnTo>
                  <a:pt x="75" y="837"/>
                </a:lnTo>
                <a:lnTo>
                  <a:pt x="75" y="835"/>
                </a:lnTo>
                <a:lnTo>
                  <a:pt x="77" y="835"/>
                </a:lnTo>
                <a:lnTo>
                  <a:pt x="77" y="833"/>
                </a:lnTo>
                <a:lnTo>
                  <a:pt x="75" y="833"/>
                </a:lnTo>
                <a:lnTo>
                  <a:pt x="75" y="831"/>
                </a:lnTo>
                <a:lnTo>
                  <a:pt x="73" y="831"/>
                </a:lnTo>
                <a:lnTo>
                  <a:pt x="73" y="829"/>
                </a:lnTo>
                <a:lnTo>
                  <a:pt x="73" y="827"/>
                </a:lnTo>
                <a:lnTo>
                  <a:pt x="71" y="827"/>
                </a:lnTo>
                <a:lnTo>
                  <a:pt x="71" y="829"/>
                </a:lnTo>
                <a:lnTo>
                  <a:pt x="69" y="829"/>
                </a:lnTo>
                <a:lnTo>
                  <a:pt x="67" y="829"/>
                </a:lnTo>
                <a:lnTo>
                  <a:pt x="67" y="831"/>
                </a:lnTo>
                <a:lnTo>
                  <a:pt x="65" y="831"/>
                </a:lnTo>
                <a:lnTo>
                  <a:pt x="64" y="829"/>
                </a:lnTo>
                <a:lnTo>
                  <a:pt x="62" y="829"/>
                </a:lnTo>
                <a:lnTo>
                  <a:pt x="60" y="829"/>
                </a:lnTo>
                <a:lnTo>
                  <a:pt x="58" y="829"/>
                </a:lnTo>
                <a:lnTo>
                  <a:pt x="56" y="829"/>
                </a:lnTo>
                <a:lnTo>
                  <a:pt x="56" y="827"/>
                </a:lnTo>
                <a:lnTo>
                  <a:pt x="56" y="825"/>
                </a:lnTo>
                <a:lnTo>
                  <a:pt x="54" y="825"/>
                </a:lnTo>
                <a:lnTo>
                  <a:pt x="54" y="823"/>
                </a:lnTo>
                <a:lnTo>
                  <a:pt x="54" y="821"/>
                </a:lnTo>
                <a:lnTo>
                  <a:pt x="52" y="820"/>
                </a:lnTo>
                <a:lnTo>
                  <a:pt x="50" y="820"/>
                </a:lnTo>
                <a:lnTo>
                  <a:pt x="48" y="821"/>
                </a:lnTo>
                <a:lnTo>
                  <a:pt x="46" y="821"/>
                </a:lnTo>
                <a:lnTo>
                  <a:pt x="46" y="823"/>
                </a:lnTo>
                <a:lnTo>
                  <a:pt x="44" y="821"/>
                </a:lnTo>
                <a:lnTo>
                  <a:pt x="42" y="820"/>
                </a:lnTo>
                <a:lnTo>
                  <a:pt x="42" y="818"/>
                </a:lnTo>
                <a:lnTo>
                  <a:pt x="40" y="818"/>
                </a:lnTo>
                <a:lnTo>
                  <a:pt x="40" y="816"/>
                </a:lnTo>
                <a:lnTo>
                  <a:pt x="40" y="814"/>
                </a:lnTo>
                <a:lnTo>
                  <a:pt x="40" y="812"/>
                </a:lnTo>
                <a:lnTo>
                  <a:pt x="39" y="812"/>
                </a:lnTo>
                <a:lnTo>
                  <a:pt x="39" y="810"/>
                </a:lnTo>
                <a:lnTo>
                  <a:pt x="39" y="808"/>
                </a:lnTo>
                <a:lnTo>
                  <a:pt x="37" y="806"/>
                </a:lnTo>
                <a:lnTo>
                  <a:pt x="35" y="806"/>
                </a:lnTo>
                <a:lnTo>
                  <a:pt x="35" y="804"/>
                </a:lnTo>
                <a:lnTo>
                  <a:pt x="35" y="802"/>
                </a:lnTo>
                <a:lnTo>
                  <a:pt x="33" y="800"/>
                </a:lnTo>
                <a:lnTo>
                  <a:pt x="31" y="798"/>
                </a:lnTo>
                <a:lnTo>
                  <a:pt x="31" y="797"/>
                </a:lnTo>
                <a:lnTo>
                  <a:pt x="29" y="797"/>
                </a:lnTo>
                <a:lnTo>
                  <a:pt x="29" y="795"/>
                </a:lnTo>
                <a:lnTo>
                  <a:pt x="27" y="793"/>
                </a:lnTo>
                <a:lnTo>
                  <a:pt x="27" y="791"/>
                </a:lnTo>
                <a:lnTo>
                  <a:pt x="25" y="791"/>
                </a:lnTo>
                <a:lnTo>
                  <a:pt x="25" y="789"/>
                </a:lnTo>
                <a:lnTo>
                  <a:pt x="25" y="787"/>
                </a:lnTo>
                <a:lnTo>
                  <a:pt x="23" y="785"/>
                </a:lnTo>
                <a:lnTo>
                  <a:pt x="23" y="783"/>
                </a:lnTo>
                <a:lnTo>
                  <a:pt x="21" y="781"/>
                </a:lnTo>
                <a:lnTo>
                  <a:pt x="19" y="779"/>
                </a:lnTo>
                <a:lnTo>
                  <a:pt x="17" y="779"/>
                </a:lnTo>
                <a:lnTo>
                  <a:pt x="17" y="777"/>
                </a:lnTo>
                <a:lnTo>
                  <a:pt x="17" y="775"/>
                </a:lnTo>
                <a:lnTo>
                  <a:pt x="16" y="773"/>
                </a:lnTo>
                <a:lnTo>
                  <a:pt x="16" y="772"/>
                </a:lnTo>
                <a:lnTo>
                  <a:pt x="16" y="770"/>
                </a:lnTo>
                <a:lnTo>
                  <a:pt x="14" y="770"/>
                </a:lnTo>
                <a:lnTo>
                  <a:pt x="12" y="770"/>
                </a:lnTo>
                <a:lnTo>
                  <a:pt x="12" y="768"/>
                </a:lnTo>
                <a:lnTo>
                  <a:pt x="10" y="768"/>
                </a:lnTo>
                <a:lnTo>
                  <a:pt x="10" y="766"/>
                </a:lnTo>
                <a:lnTo>
                  <a:pt x="8" y="766"/>
                </a:lnTo>
                <a:lnTo>
                  <a:pt x="6" y="768"/>
                </a:lnTo>
                <a:lnTo>
                  <a:pt x="4" y="768"/>
                </a:lnTo>
                <a:lnTo>
                  <a:pt x="2" y="770"/>
                </a:lnTo>
                <a:lnTo>
                  <a:pt x="0" y="770"/>
                </a:lnTo>
                <a:lnTo>
                  <a:pt x="0" y="768"/>
                </a:lnTo>
                <a:lnTo>
                  <a:pt x="0" y="766"/>
                </a:lnTo>
                <a:lnTo>
                  <a:pt x="0" y="764"/>
                </a:lnTo>
                <a:lnTo>
                  <a:pt x="0" y="762"/>
                </a:lnTo>
                <a:lnTo>
                  <a:pt x="0" y="760"/>
                </a:lnTo>
                <a:lnTo>
                  <a:pt x="0" y="758"/>
                </a:lnTo>
                <a:lnTo>
                  <a:pt x="0" y="754"/>
                </a:lnTo>
                <a:lnTo>
                  <a:pt x="0" y="752"/>
                </a:lnTo>
                <a:lnTo>
                  <a:pt x="0" y="750"/>
                </a:lnTo>
                <a:lnTo>
                  <a:pt x="0" y="749"/>
                </a:lnTo>
                <a:lnTo>
                  <a:pt x="0" y="747"/>
                </a:lnTo>
                <a:lnTo>
                  <a:pt x="0" y="745"/>
                </a:lnTo>
                <a:lnTo>
                  <a:pt x="0" y="743"/>
                </a:lnTo>
                <a:lnTo>
                  <a:pt x="0" y="739"/>
                </a:lnTo>
                <a:lnTo>
                  <a:pt x="0" y="735"/>
                </a:lnTo>
                <a:lnTo>
                  <a:pt x="0" y="731"/>
                </a:lnTo>
                <a:lnTo>
                  <a:pt x="0" y="724"/>
                </a:lnTo>
                <a:lnTo>
                  <a:pt x="0" y="722"/>
                </a:lnTo>
                <a:lnTo>
                  <a:pt x="0" y="716"/>
                </a:lnTo>
                <a:lnTo>
                  <a:pt x="0" y="714"/>
                </a:lnTo>
                <a:lnTo>
                  <a:pt x="0" y="710"/>
                </a:lnTo>
                <a:lnTo>
                  <a:pt x="0" y="704"/>
                </a:lnTo>
                <a:lnTo>
                  <a:pt x="0" y="699"/>
                </a:lnTo>
                <a:lnTo>
                  <a:pt x="0" y="693"/>
                </a:lnTo>
                <a:lnTo>
                  <a:pt x="0" y="685"/>
                </a:lnTo>
                <a:lnTo>
                  <a:pt x="0" y="681"/>
                </a:lnTo>
                <a:lnTo>
                  <a:pt x="0" y="674"/>
                </a:lnTo>
                <a:lnTo>
                  <a:pt x="0" y="670"/>
                </a:lnTo>
                <a:lnTo>
                  <a:pt x="0" y="660"/>
                </a:lnTo>
                <a:lnTo>
                  <a:pt x="0" y="653"/>
                </a:lnTo>
                <a:lnTo>
                  <a:pt x="0" y="649"/>
                </a:lnTo>
                <a:lnTo>
                  <a:pt x="0" y="647"/>
                </a:lnTo>
                <a:lnTo>
                  <a:pt x="0" y="645"/>
                </a:lnTo>
                <a:lnTo>
                  <a:pt x="0" y="643"/>
                </a:lnTo>
                <a:lnTo>
                  <a:pt x="0" y="639"/>
                </a:lnTo>
                <a:lnTo>
                  <a:pt x="0" y="628"/>
                </a:lnTo>
                <a:lnTo>
                  <a:pt x="0" y="626"/>
                </a:lnTo>
                <a:lnTo>
                  <a:pt x="0" y="618"/>
                </a:lnTo>
                <a:lnTo>
                  <a:pt x="0" y="610"/>
                </a:lnTo>
                <a:lnTo>
                  <a:pt x="0" y="601"/>
                </a:lnTo>
                <a:lnTo>
                  <a:pt x="0" y="599"/>
                </a:lnTo>
                <a:lnTo>
                  <a:pt x="0" y="595"/>
                </a:lnTo>
                <a:lnTo>
                  <a:pt x="0" y="578"/>
                </a:lnTo>
                <a:lnTo>
                  <a:pt x="0" y="576"/>
                </a:lnTo>
                <a:lnTo>
                  <a:pt x="0" y="568"/>
                </a:lnTo>
                <a:lnTo>
                  <a:pt x="0" y="562"/>
                </a:lnTo>
                <a:lnTo>
                  <a:pt x="0" y="557"/>
                </a:lnTo>
                <a:lnTo>
                  <a:pt x="0" y="555"/>
                </a:lnTo>
                <a:lnTo>
                  <a:pt x="0" y="553"/>
                </a:lnTo>
                <a:lnTo>
                  <a:pt x="0" y="551"/>
                </a:lnTo>
                <a:lnTo>
                  <a:pt x="0" y="547"/>
                </a:lnTo>
                <a:lnTo>
                  <a:pt x="0" y="545"/>
                </a:lnTo>
                <a:lnTo>
                  <a:pt x="0" y="543"/>
                </a:lnTo>
                <a:lnTo>
                  <a:pt x="0" y="541"/>
                </a:lnTo>
                <a:lnTo>
                  <a:pt x="0" y="539"/>
                </a:lnTo>
                <a:lnTo>
                  <a:pt x="0" y="535"/>
                </a:lnTo>
                <a:lnTo>
                  <a:pt x="0" y="533"/>
                </a:lnTo>
                <a:lnTo>
                  <a:pt x="0" y="532"/>
                </a:lnTo>
                <a:lnTo>
                  <a:pt x="0" y="530"/>
                </a:lnTo>
                <a:lnTo>
                  <a:pt x="0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8"/>
                </a:lnTo>
                <a:lnTo>
                  <a:pt x="0" y="514"/>
                </a:lnTo>
                <a:lnTo>
                  <a:pt x="0" y="512"/>
                </a:lnTo>
                <a:lnTo>
                  <a:pt x="0" y="510"/>
                </a:lnTo>
                <a:lnTo>
                  <a:pt x="0" y="509"/>
                </a:lnTo>
                <a:lnTo>
                  <a:pt x="0" y="507"/>
                </a:lnTo>
                <a:lnTo>
                  <a:pt x="0" y="503"/>
                </a:lnTo>
                <a:lnTo>
                  <a:pt x="0" y="501"/>
                </a:lnTo>
                <a:lnTo>
                  <a:pt x="0" y="499"/>
                </a:lnTo>
                <a:lnTo>
                  <a:pt x="0" y="497"/>
                </a:lnTo>
                <a:lnTo>
                  <a:pt x="0" y="495"/>
                </a:lnTo>
                <a:lnTo>
                  <a:pt x="0" y="493"/>
                </a:lnTo>
                <a:lnTo>
                  <a:pt x="0" y="491"/>
                </a:lnTo>
                <a:lnTo>
                  <a:pt x="0" y="489"/>
                </a:lnTo>
                <a:lnTo>
                  <a:pt x="0" y="487"/>
                </a:lnTo>
                <a:lnTo>
                  <a:pt x="0" y="485"/>
                </a:lnTo>
                <a:lnTo>
                  <a:pt x="0" y="484"/>
                </a:lnTo>
                <a:lnTo>
                  <a:pt x="0" y="476"/>
                </a:lnTo>
                <a:lnTo>
                  <a:pt x="0" y="474"/>
                </a:lnTo>
                <a:lnTo>
                  <a:pt x="0" y="472"/>
                </a:lnTo>
                <a:lnTo>
                  <a:pt x="0" y="470"/>
                </a:lnTo>
                <a:lnTo>
                  <a:pt x="0" y="464"/>
                </a:lnTo>
                <a:lnTo>
                  <a:pt x="0" y="461"/>
                </a:lnTo>
                <a:lnTo>
                  <a:pt x="0" y="451"/>
                </a:lnTo>
                <a:lnTo>
                  <a:pt x="0" y="449"/>
                </a:lnTo>
                <a:lnTo>
                  <a:pt x="0" y="447"/>
                </a:lnTo>
                <a:lnTo>
                  <a:pt x="0" y="445"/>
                </a:lnTo>
                <a:lnTo>
                  <a:pt x="0" y="443"/>
                </a:lnTo>
                <a:lnTo>
                  <a:pt x="0" y="441"/>
                </a:lnTo>
                <a:lnTo>
                  <a:pt x="0" y="437"/>
                </a:lnTo>
                <a:lnTo>
                  <a:pt x="0" y="436"/>
                </a:lnTo>
                <a:lnTo>
                  <a:pt x="0" y="434"/>
                </a:lnTo>
                <a:lnTo>
                  <a:pt x="0" y="432"/>
                </a:lnTo>
                <a:lnTo>
                  <a:pt x="0" y="428"/>
                </a:lnTo>
                <a:lnTo>
                  <a:pt x="0" y="426"/>
                </a:lnTo>
                <a:lnTo>
                  <a:pt x="0" y="422"/>
                </a:lnTo>
                <a:lnTo>
                  <a:pt x="0" y="418"/>
                </a:lnTo>
                <a:lnTo>
                  <a:pt x="0" y="416"/>
                </a:lnTo>
                <a:lnTo>
                  <a:pt x="0" y="413"/>
                </a:lnTo>
                <a:lnTo>
                  <a:pt x="0" y="411"/>
                </a:lnTo>
                <a:lnTo>
                  <a:pt x="0" y="407"/>
                </a:lnTo>
                <a:lnTo>
                  <a:pt x="0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0" y="395"/>
                </a:lnTo>
                <a:lnTo>
                  <a:pt x="0" y="393"/>
                </a:lnTo>
                <a:lnTo>
                  <a:pt x="0" y="391"/>
                </a:lnTo>
                <a:lnTo>
                  <a:pt x="0" y="390"/>
                </a:lnTo>
                <a:lnTo>
                  <a:pt x="0" y="388"/>
                </a:lnTo>
                <a:lnTo>
                  <a:pt x="0" y="386"/>
                </a:lnTo>
                <a:lnTo>
                  <a:pt x="0" y="384"/>
                </a:lnTo>
                <a:lnTo>
                  <a:pt x="0" y="382"/>
                </a:lnTo>
                <a:lnTo>
                  <a:pt x="0" y="380"/>
                </a:lnTo>
                <a:lnTo>
                  <a:pt x="0" y="378"/>
                </a:lnTo>
                <a:lnTo>
                  <a:pt x="0" y="376"/>
                </a:lnTo>
                <a:lnTo>
                  <a:pt x="0" y="374"/>
                </a:lnTo>
                <a:lnTo>
                  <a:pt x="0" y="370"/>
                </a:lnTo>
                <a:lnTo>
                  <a:pt x="0" y="366"/>
                </a:lnTo>
                <a:lnTo>
                  <a:pt x="0" y="363"/>
                </a:lnTo>
                <a:lnTo>
                  <a:pt x="0" y="361"/>
                </a:lnTo>
                <a:lnTo>
                  <a:pt x="0" y="359"/>
                </a:lnTo>
                <a:lnTo>
                  <a:pt x="0" y="357"/>
                </a:lnTo>
                <a:lnTo>
                  <a:pt x="0" y="355"/>
                </a:lnTo>
                <a:lnTo>
                  <a:pt x="0" y="353"/>
                </a:lnTo>
                <a:lnTo>
                  <a:pt x="0" y="351"/>
                </a:lnTo>
                <a:lnTo>
                  <a:pt x="0" y="349"/>
                </a:lnTo>
                <a:lnTo>
                  <a:pt x="0" y="347"/>
                </a:lnTo>
                <a:lnTo>
                  <a:pt x="0" y="345"/>
                </a:lnTo>
                <a:lnTo>
                  <a:pt x="0" y="343"/>
                </a:lnTo>
                <a:lnTo>
                  <a:pt x="0" y="342"/>
                </a:lnTo>
                <a:lnTo>
                  <a:pt x="0" y="340"/>
                </a:lnTo>
                <a:lnTo>
                  <a:pt x="0" y="338"/>
                </a:lnTo>
                <a:lnTo>
                  <a:pt x="0" y="336"/>
                </a:lnTo>
                <a:lnTo>
                  <a:pt x="0" y="334"/>
                </a:lnTo>
                <a:lnTo>
                  <a:pt x="0" y="332"/>
                </a:lnTo>
                <a:lnTo>
                  <a:pt x="0" y="330"/>
                </a:lnTo>
                <a:lnTo>
                  <a:pt x="0" y="326"/>
                </a:lnTo>
                <a:lnTo>
                  <a:pt x="0" y="324"/>
                </a:lnTo>
                <a:lnTo>
                  <a:pt x="0" y="322"/>
                </a:lnTo>
                <a:lnTo>
                  <a:pt x="0" y="320"/>
                </a:lnTo>
                <a:lnTo>
                  <a:pt x="0" y="318"/>
                </a:lnTo>
                <a:lnTo>
                  <a:pt x="0" y="317"/>
                </a:lnTo>
                <a:lnTo>
                  <a:pt x="0" y="313"/>
                </a:lnTo>
                <a:lnTo>
                  <a:pt x="0" y="307"/>
                </a:lnTo>
                <a:lnTo>
                  <a:pt x="0" y="305"/>
                </a:lnTo>
                <a:lnTo>
                  <a:pt x="0" y="303"/>
                </a:lnTo>
                <a:lnTo>
                  <a:pt x="0" y="301"/>
                </a:lnTo>
                <a:lnTo>
                  <a:pt x="0" y="299"/>
                </a:lnTo>
                <a:lnTo>
                  <a:pt x="0" y="297"/>
                </a:lnTo>
                <a:lnTo>
                  <a:pt x="0" y="295"/>
                </a:lnTo>
                <a:lnTo>
                  <a:pt x="0" y="294"/>
                </a:lnTo>
                <a:lnTo>
                  <a:pt x="0" y="292"/>
                </a:lnTo>
                <a:lnTo>
                  <a:pt x="0" y="290"/>
                </a:lnTo>
                <a:lnTo>
                  <a:pt x="0" y="288"/>
                </a:lnTo>
                <a:lnTo>
                  <a:pt x="0" y="286"/>
                </a:lnTo>
                <a:lnTo>
                  <a:pt x="0" y="284"/>
                </a:lnTo>
                <a:lnTo>
                  <a:pt x="0" y="282"/>
                </a:lnTo>
                <a:lnTo>
                  <a:pt x="0" y="280"/>
                </a:lnTo>
                <a:lnTo>
                  <a:pt x="0" y="278"/>
                </a:lnTo>
                <a:lnTo>
                  <a:pt x="0" y="276"/>
                </a:lnTo>
                <a:lnTo>
                  <a:pt x="0" y="274"/>
                </a:lnTo>
                <a:lnTo>
                  <a:pt x="0" y="270"/>
                </a:lnTo>
                <a:lnTo>
                  <a:pt x="0" y="269"/>
                </a:lnTo>
                <a:lnTo>
                  <a:pt x="0" y="267"/>
                </a:lnTo>
                <a:lnTo>
                  <a:pt x="0" y="265"/>
                </a:lnTo>
                <a:lnTo>
                  <a:pt x="0" y="263"/>
                </a:lnTo>
                <a:lnTo>
                  <a:pt x="0" y="261"/>
                </a:lnTo>
                <a:lnTo>
                  <a:pt x="0" y="257"/>
                </a:lnTo>
                <a:lnTo>
                  <a:pt x="0" y="253"/>
                </a:lnTo>
                <a:lnTo>
                  <a:pt x="0" y="251"/>
                </a:lnTo>
                <a:lnTo>
                  <a:pt x="0" y="249"/>
                </a:lnTo>
                <a:lnTo>
                  <a:pt x="0" y="247"/>
                </a:lnTo>
                <a:lnTo>
                  <a:pt x="0" y="246"/>
                </a:lnTo>
                <a:lnTo>
                  <a:pt x="0" y="242"/>
                </a:lnTo>
                <a:lnTo>
                  <a:pt x="0" y="234"/>
                </a:lnTo>
                <a:lnTo>
                  <a:pt x="0" y="230"/>
                </a:lnTo>
                <a:lnTo>
                  <a:pt x="0" y="228"/>
                </a:lnTo>
                <a:lnTo>
                  <a:pt x="0" y="222"/>
                </a:lnTo>
                <a:lnTo>
                  <a:pt x="0" y="215"/>
                </a:lnTo>
                <a:lnTo>
                  <a:pt x="0" y="213"/>
                </a:lnTo>
                <a:lnTo>
                  <a:pt x="0" y="211"/>
                </a:lnTo>
                <a:lnTo>
                  <a:pt x="0" y="209"/>
                </a:lnTo>
                <a:lnTo>
                  <a:pt x="0" y="201"/>
                </a:lnTo>
                <a:lnTo>
                  <a:pt x="0" y="199"/>
                </a:lnTo>
                <a:lnTo>
                  <a:pt x="0" y="198"/>
                </a:lnTo>
                <a:lnTo>
                  <a:pt x="0" y="196"/>
                </a:lnTo>
                <a:lnTo>
                  <a:pt x="0" y="194"/>
                </a:lnTo>
                <a:lnTo>
                  <a:pt x="0" y="190"/>
                </a:lnTo>
                <a:lnTo>
                  <a:pt x="0" y="188"/>
                </a:lnTo>
                <a:lnTo>
                  <a:pt x="0" y="186"/>
                </a:lnTo>
                <a:lnTo>
                  <a:pt x="0" y="184"/>
                </a:lnTo>
                <a:lnTo>
                  <a:pt x="0" y="182"/>
                </a:lnTo>
                <a:lnTo>
                  <a:pt x="0" y="180"/>
                </a:lnTo>
                <a:lnTo>
                  <a:pt x="0" y="176"/>
                </a:lnTo>
                <a:lnTo>
                  <a:pt x="0" y="174"/>
                </a:lnTo>
                <a:lnTo>
                  <a:pt x="0" y="173"/>
                </a:lnTo>
                <a:lnTo>
                  <a:pt x="0" y="171"/>
                </a:lnTo>
                <a:lnTo>
                  <a:pt x="0" y="167"/>
                </a:lnTo>
                <a:lnTo>
                  <a:pt x="0" y="163"/>
                </a:lnTo>
                <a:lnTo>
                  <a:pt x="0" y="161"/>
                </a:lnTo>
                <a:lnTo>
                  <a:pt x="0" y="159"/>
                </a:lnTo>
                <a:lnTo>
                  <a:pt x="0" y="157"/>
                </a:lnTo>
                <a:lnTo>
                  <a:pt x="0" y="151"/>
                </a:lnTo>
                <a:lnTo>
                  <a:pt x="0" y="150"/>
                </a:lnTo>
                <a:lnTo>
                  <a:pt x="0" y="146"/>
                </a:lnTo>
                <a:lnTo>
                  <a:pt x="0" y="144"/>
                </a:lnTo>
                <a:lnTo>
                  <a:pt x="0" y="142"/>
                </a:lnTo>
                <a:lnTo>
                  <a:pt x="0" y="136"/>
                </a:lnTo>
                <a:lnTo>
                  <a:pt x="0" y="132"/>
                </a:lnTo>
                <a:lnTo>
                  <a:pt x="0" y="128"/>
                </a:lnTo>
                <a:lnTo>
                  <a:pt x="0" y="126"/>
                </a:lnTo>
                <a:lnTo>
                  <a:pt x="0" y="119"/>
                </a:lnTo>
                <a:lnTo>
                  <a:pt x="0" y="117"/>
                </a:lnTo>
                <a:lnTo>
                  <a:pt x="0" y="115"/>
                </a:lnTo>
                <a:lnTo>
                  <a:pt x="0" y="113"/>
                </a:lnTo>
                <a:lnTo>
                  <a:pt x="0" y="111"/>
                </a:lnTo>
                <a:lnTo>
                  <a:pt x="0" y="109"/>
                </a:lnTo>
                <a:lnTo>
                  <a:pt x="0" y="107"/>
                </a:lnTo>
                <a:lnTo>
                  <a:pt x="0" y="105"/>
                </a:lnTo>
                <a:lnTo>
                  <a:pt x="0" y="103"/>
                </a:lnTo>
                <a:lnTo>
                  <a:pt x="0" y="102"/>
                </a:lnTo>
                <a:lnTo>
                  <a:pt x="0" y="100"/>
                </a:lnTo>
                <a:lnTo>
                  <a:pt x="0" y="98"/>
                </a:lnTo>
                <a:lnTo>
                  <a:pt x="0" y="96"/>
                </a:lnTo>
                <a:lnTo>
                  <a:pt x="0" y="94"/>
                </a:lnTo>
                <a:lnTo>
                  <a:pt x="0" y="92"/>
                </a:lnTo>
                <a:lnTo>
                  <a:pt x="0" y="90"/>
                </a:lnTo>
                <a:lnTo>
                  <a:pt x="0" y="88"/>
                </a:lnTo>
                <a:lnTo>
                  <a:pt x="0" y="86"/>
                </a:lnTo>
                <a:lnTo>
                  <a:pt x="0" y="84"/>
                </a:lnTo>
                <a:lnTo>
                  <a:pt x="0" y="82"/>
                </a:lnTo>
                <a:lnTo>
                  <a:pt x="0" y="65"/>
                </a:lnTo>
                <a:lnTo>
                  <a:pt x="0" y="61"/>
                </a:lnTo>
                <a:lnTo>
                  <a:pt x="0" y="59"/>
                </a:lnTo>
                <a:lnTo>
                  <a:pt x="0" y="57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2"/>
                </a:lnTo>
                <a:lnTo>
                  <a:pt x="0" y="40"/>
                </a:lnTo>
                <a:lnTo>
                  <a:pt x="0" y="36"/>
                </a:lnTo>
                <a:lnTo>
                  <a:pt x="0" y="23"/>
                </a:lnTo>
                <a:lnTo>
                  <a:pt x="0" y="21"/>
                </a:lnTo>
                <a:lnTo>
                  <a:pt x="0" y="15"/>
                </a:lnTo>
                <a:lnTo>
                  <a:pt x="0" y="9"/>
                </a:lnTo>
                <a:lnTo>
                  <a:pt x="0" y="0"/>
                </a:lnTo>
                <a:lnTo>
                  <a:pt x="14" y="0"/>
                </a:lnTo>
                <a:lnTo>
                  <a:pt x="19" y="0"/>
                </a:lnTo>
                <a:lnTo>
                  <a:pt x="21" y="0"/>
                </a:lnTo>
                <a:lnTo>
                  <a:pt x="23" y="0"/>
                </a:lnTo>
                <a:lnTo>
                  <a:pt x="96" y="0"/>
                </a:lnTo>
                <a:lnTo>
                  <a:pt x="112" y="0"/>
                </a:lnTo>
                <a:lnTo>
                  <a:pt x="113" y="0"/>
                </a:lnTo>
                <a:lnTo>
                  <a:pt x="144" y="0"/>
                </a:lnTo>
                <a:lnTo>
                  <a:pt x="150" y="0"/>
                </a:lnTo>
                <a:lnTo>
                  <a:pt x="152" y="0"/>
                </a:lnTo>
                <a:lnTo>
                  <a:pt x="177" y="0"/>
                </a:lnTo>
                <a:lnTo>
                  <a:pt x="219" y="0"/>
                </a:lnTo>
                <a:lnTo>
                  <a:pt x="233" y="0"/>
                </a:lnTo>
                <a:lnTo>
                  <a:pt x="256" y="0"/>
                </a:lnTo>
                <a:lnTo>
                  <a:pt x="259" y="0"/>
                </a:lnTo>
                <a:lnTo>
                  <a:pt x="294" y="0"/>
                </a:lnTo>
                <a:lnTo>
                  <a:pt x="329" y="2"/>
                </a:lnTo>
                <a:lnTo>
                  <a:pt x="330" y="2"/>
                </a:lnTo>
                <a:lnTo>
                  <a:pt x="338" y="2"/>
                </a:lnTo>
                <a:lnTo>
                  <a:pt x="348" y="2"/>
                </a:lnTo>
                <a:lnTo>
                  <a:pt x="350" y="2"/>
                </a:lnTo>
                <a:lnTo>
                  <a:pt x="357" y="2"/>
                </a:lnTo>
                <a:lnTo>
                  <a:pt x="363" y="2"/>
                </a:lnTo>
                <a:lnTo>
                  <a:pt x="365" y="2"/>
                </a:lnTo>
                <a:lnTo>
                  <a:pt x="392" y="2"/>
                </a:lnTo>
                <a:lnTo>
                  <a:pt x="411" y="2"/>
                </a:lnTo>
                <a:lnTo>
                  <a:pt x="457" y="2"/>
                </a:lnTo>
                <a:lnTo>
                  <a:pt x="461" y="2"/>
                </a:lnTo>
                <a:lnTo>
                  <a:pt x="507" y="2"/>
                </a:lnTo>
                <a:lnTo>
                  <a:pt x="538" y="2"/>
                </a:lnTo>
                <a:lnTo>
                  <a:pt x="559" y="2"/>
                </a:lnTo>
                <a:lnTo>
                  <a:pt x="561" y="2"/>
                </a:lnTo>
                <a:lnTo>
                  <a:pt x="578" y="2"/>
                </a:lnTo>
                <a:lnTo>
                  <a:pt x="665" y="2"/>
                </a:lnTo>
                <a:lnTo>
                  <a:pt x="666" y="2"/>
                </a:lnTo>
                <a:lnTo>
                  <a:pt x="676" y="2"/>
                </a:lnTo>
                <a:lnTo>
                  <a:pt x="724" y="2"/>
                </a:lnTo>
                <a:lnTo>
                  <a:pt x="726" y="2"/>
                </a:lnTo>
                <a:lnTo>
                  <a:pt x="757" y="4"/>
                </a:lnTo>
                <a:lnTo>
                  <a:pt x="832" y="4"/>
                </a:lnTo>
                <a:lnTo>
                  <a:pt x="837" y="4"/>
                </a:lnTo>
                <a:lnTo>
                  <a:pt x="853" y="4"/>
                </a:lnTo>
                <a:lnTo>
                  <a:pt x="903" y="6"/>
                </a:lnTo>
                <a:lnTo>
                  <a:pt x="920" y="6"/>
                </a:lnTo>
                <a:lnTo>
                  <a:pt x="953" y="6"/>
                </a:lnTo>
                <a:lnTo>
                  <a:pt x="955" y="6"/>
                </a:lnTo>
                <a:lnTo>
                  <a:pt x="962" y="6"/>
                </a:lnTo>
                <a:lnTo>
                  <a:pt x="1020" y="6"/>
                </a:lnTo>
                <a:lnTo>
                  <a:pt x="1072" y="7"/>
                </a:lnTo>
                <a:lnTo>
                  <a:pt x="1083" y="7"/>
                </a:lnTo>
                <a:lnTo>
                  <a:pt x="1085" y="7"/>
                </a:lnTo>
                <a:lnTo>
                  <a:pt x="1087" y="7"/>
                </a:lnTo>
                <a:lnTo>
                  <a:pt x="1097" y="7"/>
                </a:lnTo>
                <a:lnTo>
                  <a:pt x="1148" y="7"/>
                </a:lnTo>
                <a:lnTo>
                  <a:pt x="1162" y="7"/>
                </a:lnTo>
                <a:lnTo>
                  <a:pt x="1179" y="7"/>
                </a:lnTo>
                <a:lnTo>
                  <a:pt x="1246" y="9"/>
                </a:lnTo>
                <a:lnTo>
                  <a:pt x="1300" y="9"/>
                </a:lnTo>
                <a:lnTo>
                  <a:pt x="1333" y="9"/>
                </a:lnTo>
                <a:lnTo>
                  <a:pt x="1352" y="9"/>
                </a:lnTo>
                <a:lnTo>
                  <a:pt x="1371" y="9"/>
                </a:lnTo>
                <a:lnTo>
                  <a:pt x="1381" y="9"/>
                </a:lnTo>
                <a:lnTo>
                  <a:pt x="1392" y="9"/>
                </a:lnTo>
                <a:lnTo>
                  <a:pt x="1415" y="9"/>
                </a:lnTo>
                <a:lnTo>
                  <a:pt x="1485" y="9"/>
                </a:lnTo>
                <a:lnTo>
                  <a:pt x="1519" y="9"/>
                </a:lnTo>
                <a:lnTo>
                  <a:pt x="1525" y="9"/>
                </a:lnTo>
                <a:lnTo>
                  <a:pt x="1527" y="9"/>
                </a:lnTo>
                <a:lnTo>
                  <a:pt x="1529" y="9"/>
                </a:lnTo>
                <a:lnTo>
                  <a:pt x="1554" y="9"/>
                </a:lnTo>
                <a:lnTo>
                  <a:pt x="1558" y="9"/>
                </a:lnTo>
                <a:lnTo>
                  <a:pt x="1569" y="9"/>
                </a:lnTo>
                <a:lnTo>
                  <a:pt x="1582" y="9"/>
                </a:lnTo>
                <a:lnTo>
                  <a:pt x="1630" y="11"/>
                </a:lnTo>
                <a:lnTo>
                  <a:pt x="1646" y="9"/>
                </a:lnTo>
                <a:lnTo>
                  <a:pt x="1684" y="11"/>
                </a:lnTo>
                <a:lnTo>
                  <a:pt x="1725" y="11"/>
                </a:lnTo>
                <a:lnTo>
                  <a:pt x="1736" y="11"/>
                </a:lnTo>
                <a:lnTo>
                  <a:pt x="1753" y="11"/>
                </a:lnTo>
                <a:lnTo>
                  <a:pt x="1755" y="11"/>
                </a:lnTo>
                <a:lnTo>
                  <a:pt x="1778" y="11"/>
                </a:lnTo>
                <a:lnTo>
                  <a:pt x="1780" y="11"/>
                </a:lnTo>
                <a:lnTo>
                  <a:pt x="1811" y="11"/>
                </a:lnTo>
                <a:lnTo>
                  <a:pt x="1815" y="11"/>
                </a:lnTo>
                <a:lnTo>
                  <a:pt x="1817" y="11"/>
                </a:lnTo>
                <a:lnTo>
                  <a:pt x="1815" y="15"/>
                </a:lnTo>
                <a:lnTo>
                  <a:pt x="1815" y="21"/>
                </a:lnTo>
                <a:lnTo>
                  <a:pt x="1811" y="27"/>
                </a:lnTo>
                <a:lnTo>
                  <a:pt x="1805" y="32"/>
                </a:lnTo>
                <a:lnTo>
                  <a:pt x="1803" y="32"/>
                </a:lnTo>
                <a:lnTo>
                  <a:pt x="1798" y="40"/>
                </a:lnTo>
                <a:lnTo>
                  <a:pt x="1794" y="44"/>
                </a:lnTo>
                <a:lnTo>
                  <a:pt x="1794" y="46"/>
                </a:lnTo>
                <a:lnTo>
                  <a:pt x="1796" y="52"/>
                </a:lnTo>
                <a:lnTo>
                  <a:pt x="1796" y="54"/>
                </a:lnTo>
                <a:lnTo>
                  <a:pt x="1794" y="54"/>
                </a:lnTo>
                <a:lnTo>
                  <a:pt x="1788" y="59"/>
                </a:lnTo>
                <a:lnTo>
                  <a:pt x="1786" y="65"/>
                </a:lnTo>
                <a:lnTo>
                  <a:pt x="1786" y="73"/>
                </a:lnTo>
                <a:lnTo>
                  <a:pt x="1790" y="78"/>
                </a:lnTo>
                <a:lnTo>
                  <a:pt x="1798" y="84"/>
                </a:lnTo>
                <a:lnTo>
                  <a:pt x="1809" y="90"/>
                </a:lnTo>
                <a:lnTo>
                  <a:pt x="1813" y="90"/>
                </a:lnTo>
                <a:lnTo>
                  <a:pt x="1821" y="90"/>
                </a:lnTo>
                <a:lnTo>
                  <a:pt x="1830" y="86"/>
                </a:lnTo>
                <a:lnTo>
                  <a:pt x="1836" y="77"/>
                </a:lnTo>
                <a:lnTo>
                  <a:pt x="1838" y="69"/>
                </a:lnTo>
                <a:lnTo>
                  <a:pt x="1836" y="55"/>
                </a:lnTo>
                <a:lnTo>
                  <a:pt x="1834" y="50"/>
                </a:lnTo>
                <a:lnTo>
                  <a:pt x="1834" y="48"/>
                </a:lnTo>
                <a:lnTo>
                  <a:pt x="1838" y="46"/>
                </a:lnTo>
                <a:lnTo>
                  <a:pt x="1838" y="42"/>
                </a:lnTo>
                <a:lnTo>
                  <a:pt x="1836" y="40"/>
                </a:lnTo>
                <a:lnTo>
                  <a:pt x="1834" y="36"/>
                </a:lnTo>
                <a:lnTo>
                  <a:pt x="1834" y="34"/>
                </a:lnTo>
                <a:lnTo>
                  <a:pt x="1836" y="34"/>
                </a:lnTo>
                <a:lnTo>
                  <a:pt x="1836" y="30"/>
                </a:lnTo>
                <a:lnTo>
                  <a:pt x="1842" y="27"/>
                </a:lnTo>
                <a:lnTo>
                  <a:pt x="1853" y="23"/>
                </a:lnTo>
                <a:lnTo>
                  <a:pt x="1859" y="25"/>
                </a:lnTo>
                <a:lnTo>
                  <a:pt x="1863" y="29"/>
                </a:lnTo>
                <a:lnTo>
                  <a:pt x="1865" y="30"/>
                </a:lnTo>
                <a:lnTo>
                  <a:pt x="1867" y="32"/>
                </a:lnTo>
                <a:lnTo>
                  <a:pt x="1871" y="42"/>
                </a:lnTo>
                <a:lnTo>
                  <a:pt x="1871" y="52"/>
                </a:lnTo>
                <a:lnTo>
                  <a:pt x="1869" y="54"/>
                </a:lnTo>
                <a:lnTo>
                  <a:pt x="1869" y="57"/>
                </a:lnTo>
                <a:lnTo>
                  <a:pt x="1871" y="57"/>
                </a:lnTo>
                <a:lnTo>
                  <a:pt x="1872" y="59"/>
                </a:lnTo>
                <a:lnTo>
                  <a:pt x="1876" y="65"/>
                </a:lnTo>
                <a:lnTo>
                  <a:pt x="1878" y="69"/>
                </a:lnTo>
                <a:lnTo>
                  <a:pt x="1880" y="75"/>
                </a:lnTo>
                <a:lnTo>
                  <a:pt x="1880" y="80"/>
                </a:lnTo>
                <a:lnTo>
                  <a:pt x="1880" y="84"/>
                </a:lnTo>
                <a:lnTo>
                  <a:pt x="1880" y="86"/>
                </a:lnTo>
                <a:lnTo>
                  <a:pt x="1880" y="88"/>
                </a:lnTo>
                <a:lnTo>
                  <a:pt x="1878" y="92"/>
                </a:lnTo>
                <a:lnTo>
                  <a:pt x="1878" y="94"/>
                </a:lnTo>
                <a:lnTo>
                  <a:pt x="1876" y="96"/>
                </a:lnTo>
                <a:lnTo>
                  <a:pt x="1874" y="100"/>
                </a:lnTo>
                <a:lnTo>
                  <a:pt x="1874" y="102"/>
                </a:lnTo>
                <a:lnTo>
                  <a:pt x="1871" y="105"/>
                </a:lnTo>
                <a:lnTo>
                  <a:pt x="1867" y="107"/>
                </a:lnTo>
                <a:lnTo>
                  <a:pt x="1867" y="109"/>
                </a:lnTo>
                <a:lnTo>
                  <a:pt x="1865" y="111"/>
                </a:lnTo>
                <a:lnTo>
                  <a:pt x="1861" y="117"/>
                </a:lnTo>
                <a:lnTo>
                  <a:pt x="1857" y="121"/>
                </a:lnTo>
                <a:lnTo>
                  <a:pt x="1855" y="121"/>
                </a:lnTo>
                <a:lnTo>
                  <a:pt x="1853" y="121"/>
                </a:lnTo>
                <a:lnTo>
                  <a:pt x="1851" y="121"/>
                </a:lnTo>
                <a:lnTo>
                  <a:pt x="1849" y="121"/>
                </a:lnTo>
                <a:lnTo>
                  <a:pt x="1847" y="123"/>
                </a:lnTo>
                <a:lnTo>
                  <a:pt x="1846" y="125"/>
                </a:lnTo>
                <a:lnTo>
                  <a:pt x="1842" y="128"/>
                </a:lnTo>
                <a:lnTo>
                  <a:pt x="1840" y="132"/>
                </a:lnTo>
                <a:lnTo>
                  <a:pt x="1836" y="134"/>
                </a:lnTo>
                <a:lnTo>
                  <a:pt x="1834" y="138"/>
                </a:lnTo>
                <a:lnTo>
                  <a:pt x="1832" y="138"/>
                </a:lnTo>
                <a:lnTo>
                  <a:pt x="1830" y="142"/>
                </a:lnTo>
                <a:lnTo>
                  <a:pt x="1830" y="144"/>
                </a:lnTo>
                <a:lnTo>
                  <a:pt x="1828" y="148"/>
                </a:lnTo>
                <a:lnTo>
                  <a:pt x="1828" y="150"/>
                </a:lnTo>
                <a:lnTo>
                  <a:pt x="1828" y="151"/>
                </a:lnTo>
                <a:lnTo>
                  <a:pt x="1826" y="155"/>
                </a:lnTo>
                <a:lnTo>
                  <a:pt x="1826" y="157"/>
                </a:lnTo>
                <a:lnTo>
                  <a:pt x="1824" y="161"/>
                </a:lnTo>
                <a:lnTo>
                  <a:pt x="1824" y="167"/>
                </a:lnTo>
                <a:lnTo>
                  <a:pt x="1824" y="169"/>
                </a:lnTo>
                <a:lnTo>
                  <a:pt x="1823" y="174"/>
                </a:lnTo>
                <a:lnTo>
                  <a:pt x="1823" y="180"/>
                </a:lnTo>
                <a:lnTo>
                  <a:pt x="1823" y="186"/>
                </a:lnTo>
                <a:lnTo>
                  <a:pt x="1824" y="201"/>
                </a:lnTo>
                <a:lnTo>
                  <a:pt x="1828" y="209"/>
                </a:lnTo>
                <a:lnTo>
                  <a:pt x="1830" y="211"/>
                </a:lnTo>
                <a:lnTo>
                  <a:pt x="1832" y="213"/>
                </a:lnTo>
                <a:lnTo>
                  <a:pt x="1834" y="215"/>
                </a:lnTo>
                <a:lnTo>
                  <a:pt x="1836" y="215"/>
                </a:lnTo>
                <a:lnTo>
                  <a:pt x="1840" y="217"/>
                </a:lnTo>
                <a:lnTo>
                  <a:pt x="1844" y="217"/>
                </a:lnTo>
                <a:lnTo>
                  <a:pt x="1846" y="217"/>
                </a:lnTo>
                <a:lnTo>
                  <a:pt x="1849" y="215"/>
                </a:lnTo>
                <a:lnTo>
                  <a:pt x="1851" y="215"/>
                </a:lnTo>
                <a:lnTo>
                  <a:pt x="1855" y="215"/>
                </a:lnTo>
                <a:lnTo>
                  <a:pt x="1857" y="213"/>
                </a:lnTo>
                <a:lnTo>
                  <a:pt x="1859" y="213"/>
                </a:lnTo>
                <a:lnTo>
                  <a:pt x="1863" y="213"/>
                </a:lnTo>
                <a:lnTo>
                  <a:pt x="1865" y="215"/>
                </a:lnTo>
                <a:lnTo>
                  <a:pt x="1867" y="215"/>
                </a:lnTo>
                <a:lnTo>
                  <a:pt x="1871" y="215"/>
                </a:lnTo>
                <a:lnTo>
                  <a:pt x="1872" y="215"/>
                </a:lnTo>
                <a:lnTo>
                  <a:pt x="1874" y="217"/>
                </a:lnTo>
                <a:lnTo>
                  <a:pt x="1876" y="219"/>
                </a:lnTo>
                <a:lnTo>
                  <a:pt x="1880" y="221"/>
                </a:lnTo>
                <a:lnTo>
                  <a:pt x="1882" y="221"/>
                </a:lnTo>
                <a:lnTo>
                  <a:pt x="1884" y="224"/>
                </a:lnTo>
                <a:lnTo>
                  <a:pt x="1884" y="230"/>
                </a:lnTo>
                <a:lnTo>
                  <a:pt x="1884" y="232"/>
                </a:lnTo>
                <a:lnTo>
                  <a:pt x="1884" y="236"/>
                </a:lnTo>
                <a:lnTo>
                  <a:pt x="1882" y="238"/>
                </a:lnTo>
                <a:lnTo>
                  <a:pt x="1880" y="242"/>
                </a:lnTo>
                <a:lnTo>
                  <a:pt x="1880" y="244"/>
                </a:lnTo>
                <a:lnTo>
                  <a:pt x="1878" y="247"/>
                </a:lnTo>
                <a:lnTo>
                  <a:pt x="1876" y="249"/>
                </a:lnTo>
                <a:lnTo>
                  <a:pt x="1876" y="251"/>
                </a:lnTo>
                <a:lnTo>
                  <a:pt x="1874" y="253"/>
                </a:lnTo>
                <a:lnTo>
                  <a:pt x="1871" y="255"/>
                </a:lnTo>
                <a:lnTo>
                  <a:pt x="1863" y="259"/>
                </a:lnTo>
                <a:lnTo>
                  <a:pt x="1861" y="259"/>
                </a:lnTo>
                <a:lnTo>
                  <a:pt x="1857" y="261"/>
                </a:lnTo>
                <a:lnTo>
                  <a:pt x="1855" y="261"/>
                </a:lnTo>
                <a:lnTo>
                  <a:pt x="1853" y="261"/>
                </a:lnTo>
                <a:lnTo>
                  <a:pt x="1851" y="263"/>
                </a:lnTo>
                <a:lnTo>
                  <a:pt x="1849" y="263"/>
                </a:lnTo>
                <a:lnTo>
                  <a:pt x="1847" y="265"/>
                </a:lnTo>
                <a:lnTo>
                  <a:pt x="1844" y="265"/>
                </a:lnTo>
                <a:lnTo>
                  <a:pt x="1842" y="265"/>
                </a:lnTo>
                <a:lnTo>
                  <a:pt x="1840" y="269"/>
                </a:lnTo>
                <a:lnTo>
                  <a:pt x="1838" y="269"/>
                </a:lnTo>
                <a:lnTo>
                  <a:pt x="1836" y="270"/>
                </a:lnTo>
                <a:lnTo>
                  <a:pt x="1834" y="272"/>
                </a:lnTo>
                <a:lnTo>
                  <a:pt x="1832" y="274"/>
                </a:lnTo>
                <a:lnTo>
                  <a:pt x="1830" y="276"/>
                </a:lnTo>
                <a:lnTo>
                  <a:pt x="1826" y="282"/>
                </a:lnTo>
                <a:lnTo>
                  <a:pt x="1826" y="284"/>
                </a:lnTo>
                <a:lnTo>
                  <a:pt x="1824" y="294"/>
                </a:lnTo>
                <a:lnTo>
                  <a:pt x="1828" y="305"/>
                </a:lnTo>
                <a:lnTo>
                  <a:pt x="1828" y="307"/>
                </a:lnTo>
                <a:lnTo>
                  <a:pt x="1828" y="309"/>
                </a:lnTo>
                <a:lnTo>
                  <a:pt x="1828" y="311"/>
                </a:lnTo>
                <a:lnTo>
                  <a:pt x="1830" y="313"/>
                </a:lnTo>
                <a:lnTo>
                  <a:pt x="1832" y="318"/>
                </a:lnTo>
                <a:lnTo>
                  <a:pt x="1834" y="318"/>
                </a:lnTo>
                <a:lnTo>
                  <a:pt x="1834" y="320"/>
                </a:lnTo>
                <a:lnTo>
                  <a:pt x="1840" y="326"/>
                </a:lnTo>
                <a:lnTo>
                  <a:pt x="1846" y="326"/>
                </a:lnTo>
                <a:lnTo>
                  <a:pt x="1847" y="326"/>
                </a:lnTo>
                <a:lnTo>
                  <a:pt x="1847" y="322"/>
                </a:lnTo>
                <a:lnTo>
                  <a:pt x="1853" y="322"/>
                </a:lnTo>
                <a:lnTo>
                  <a:pt x="1857" y="320"/>
                </a:lnTo>
                <a:lnTo>
                  <a:pt x="1869" y="317"/>
                </a:lnTo>
                <a:lnTo>
                  <a:pt x="1871" y="315"/>
                </a:lnTo>
                <a:lnTo>
                  <a:pt x="1876" y="313"/>
                </a:lnTo>
                <a:lnTo>
                  <a:pt x="1882" y="311"/>
                </a:lnTo>
                <a:lnTo>
                  <a:pt x="1890" y="309"/>
                </a:lnTo>
                <a:lnTo>
                  <a:pt x="1890" y="305"/>
                </a:lnTo>
                <a:lnTo>
                  <a:pt x="1895" y="295"/>
                </a:lnTo>
                <a:lnTo>
                  <a:pt x="1895" y="290"/>
                </a:lnTo>
                <a:lnTo>
                  <a:pt x="1897" y="286"/>
                </a:lnTo>
                <a:lnTo>
                  <a:pt x="1901" y="284"/>
                </a:lnTo>
                <a:lnTo>
                  <a:pt x="1903" y="282"/>
                </a:lnTo>
                <a:lnTo>
                  <a:pt x="1905" y="282"/>
                </a:lnTo>
                <a:lnTo>
                  <a:pt x="1905" y="280"/>
                </a:lnTo>
                <a:lnTo>
                  <a:pt x="1907" y="280"/>
                </a:lnTo>
                <a:lnTo>
                  <a:pt x="1913" y="286"/>
                </a:lnTo>
                <a:lnTo>
                  <a:pt x="1919" y="297"/>
                </a:lnTo>
                <a:lnTo>
                  <a:pt x="1919" y="305"/>
                </a:lnTo>
                <a:lnTo>
                  <a:pt x="1917" y="313"/>
                </a:lnTo>
                <a:lnTo>
                  <a:pt x="1913" y="317"/>
                </a:lnTo>
                <a:lnTo>
                  <a:pt x="1911" y="318"/>
                </a:lnTo>
                <a:lnTo>
                  <a:pt x="1907" y="322"/>
                </a:lnTo>
                <a:lnTo>
                  <a:pt x="1905" y="324"/>
                </a:lnTo>
                <a:lnTo>
                  <a:pt x="1899" y="328"/>
                </a:lnTo>
                <a:lnTo>
                  <a:pt x="1894" y="334"/>
                </a:lnTo>
                <a:lnTo>
                  <a:pt x="1876" y="343"/>
                </a:lnTo>
                <a:lnTo>
                  <a:pt x="1871" y="347"/>
                </a:lnTo>
                <a:lnTo>
                  <a:pt x="1871" y="349"/>
                </a:lnTo>
                <a:lnTo>
                  <a:pt x="1874" y="355"/>
                </a:lnTo>
                <a:lnTo>
                  <a:pt x="1880" y="361"/>
                </a:lnTo>
                <a:lnTo>
                  <a:pt x="1888" y="366"/>
                </a:lnTo>
                <a:lnTo>
                  <a:pt x="1892" y="368"/>
                </a:lnTo>
                <a:lnTo>
                  <a:pt x="1915" y="378"/>
                </a:lnTo>
                <a:lnTo>
                  <a:pt x="1920" y="382"/>
                </a:lnTo>
                <a:lnTo>
                  <a:pt x="1926" y="388"/>
                </a:lnTo>
                <a:lnTo>
                  <a:pt x="1928" y="393"/>
                </a:lnTo>
                <a:lnTo>
                  <a:pt x="1928" y="397"/>
                </a:lnTo>
                <a:lnTo>
                  <a:pt x="1926" y="399"/>
                </a:lnTo>
                <a:lnTo>
                  <a:pt x="1922" y="403"/>
                </a:lnTo>
                <a:lnTo>
                  <a:pt x="1920" y="403"/>
                </a:lnTo>
                <a:lnTo>
                  <a:pt x="1907" y="401"/>
                </a:lnTo>
                <a:lnTo>
                  <a:pt x="1897" y="397"/>
                </a:lnTo>
                <a:lnTo>
                  <a:pt x="1890" y="391"/>
                </a:lnTo>
                <a:lnTo>
                  <a:pt x="1884" y="384"/>
                </a:lnTo>
                <a:lnTo>
                  <a:pt x="1880" y="376"/>
                </a:lnTo>
                <a:lnTo>
                  <a:pt x="1876" y="368"/>
                </a:lnTo>
                <a:lnTo>
                  <a:pt x="1874" y="365"/>
                </a:lnTo>
                <a:lnTo>
                  <a:pt x="1861" y="353"/>
                </a:lnTo>
                <a:lnTo>
                  <a:pt x="1859" y="357"/>
                </a:lnTo>
                <a:lnTo>
                  <a:pt x="1859" y="359"/>
                </a:lnTo>
                <a:lnTo>
                  <a:pt x="1857" y="363"/>
                </a:lnTo>
                <a:lnTo>
                  <a:pt x="1855" y="366"/>
                </a:lnTo>
                <a:lnTo>
                  <a:pt x="1855" y="370"/>
                </a:lnTo>
                <a:lnTo>
                  <a:pt x="1853" y="374"/>
                </a:lnTo>
                <a:lnTo>
                  <a:pt x="1853" y="376"/>
                </a:lnTo>
                <a:lnTo>
                  <a:pt x="1853" y="378"/>
                </a:lnTo>
                <a:lnTo>
                  <a:pt x="1851" y="380"/>
                </a:lnTo>
                <a:lnTo>
                  <a:pt x="1851" y="382"/>
                </a:lnTo>
                <a:lnTo>
                  <a:pt x="1851" y="384"/>
                </a:lnTo>
                <a:lnTo>
                  <a:pt x="1849" y="390"/>
                </a:lnTo>
                <a:lnTo>
                  <a:pt x="1847" y="391"/>
                </a:lnTo>
                <a:lnTo>
                  <a:pt x="1847" y="393"/>
                </a:lnTo>
                <a:lnTo>
                  <a:pt x="1847" y="397"/>
                </a:lnTo>
                <a:lnTo>
                  <a:pt x="1847" y="399"/>
                </a:lnTo>
                <a:lnTo>
                  <a:pt x="1849" y="401"/>
                </a:lnTo>
                <a:lnTo>
                  <a:pt x="1849" y="403"/>
                </a:lnTo>
                <a:lnTo>
                  <a:pt x="1849" y="407"/>
                </a:lnTo>
                <a:lnTo>
                  <a:pt x="1853" y="411"/>
                </a:lnTo>
                <a:lnTo>
                  <a:pt x="1855" y="413"/>
                </a:lnTo>
                <a:lnTo>
                  <a:pt x="1855" y="414"/>
                </a:lnTo>
                <a:lnTo>
                  <a:pt x="1857" y="416"/>
                </a:lnTo>
                <a:lnTo>
                  <a:pt x="1859" y="418"/>
                </a:lnTo>
                <a:lnTo>
                  <a:pt x="1861" y="420"/>
                </a:lnTo>
                <a:lnTo>
                  <a:pt x="1863" y="422"/>
                </a:lnTo>
                <a:lnTo>
                  <a:pt x="1865" y="424"/>
                </a:lnTo>
                <a:lnTo>
                  <a:pt x="1869" y="428"/>
                </a:lnTo>
                <a:lnTo>
                  <a:pt x="1872" y="428"/>
                </a:lnTo>
                <a:lnTo>
                  <a:pt x="1872" y="430"/>
                </a:lnTo>
                <a:lnTo>
                  <a:pt x="1874" y="430"/>
                </a:lnTo>
                <a:lnTo>
                  <a:pt x="1876" y="432"/>
                </a:lnTo>
                <a:lnTo>
                  <a:pt x="1878" y="432"/>
                </a:lnTo>
                <a:lnTo>
                  <a:pt x="1880" y="434"/>
                </a:lnTo>
                <a:lnTo>
                  <a:pt x="1882" y="434"/>
                </a:lnTo>
                <a:lnTo>
                  <a:pt x="1886" y="436"/>
                </a:lnTo>
                <a:lnTo>
                  <a:pt x="1888" y="436"/>
                </a:lnTo>
                <a:lnTo>
                  <a:pt x="1890" y="436"/>
                </a:lnTo>
                <a:lnTo>
                  <a:pt x="1892" y="437"/>
                </a:lnTo>
                <a:lnTo>
                  <a:pt x="1897" y="437"/>
                </a:lnTo>
                <a:lnTo>
                  <a:pt x="1899" y="439"/>
                </a:lnTo>
                <a:lnTo>
                  <a:pt x="1901" y="439"/>
                </a:lnTo>
                <a:lnTo>
                  <a:pt x="1903" y="439"/>
                </a:lnTo>
                <a:lnTo>
                  <a:pt x="1907" y="437"/>
                </a:lnTo>
                <a:lnTo>
                  <a:pt x="1909" y="436"/>
                </a:lnTo>
                <a:lnTo>
                  <a:pt x="1915" y="432"/>
                </a:lnTo>
                <a:lnTo>
                  <a:pt x="1920" y="428"/>
                </a:lnTo>
                <a:lnTo>
                  <a:pt x="1924" y="426"/>
                </a:lnTo>
                <a:lnTo>
                  <a:pt x="1934" y="430"/>
                </a:lnTo>
                <a:lnTo>
                  <a:pt x="1940" y="434"/>
                </a:lnTo>
                <a:lnTo>
                  <a:pt x="1942" y="439"/>
                </a:lnTo>
                <a:lnTo>
                  <a:pt x="1942" y="447"/>
                </a:lnTo>
                <a:lnTo>
                  <a:pt x="1942" y="449"/>
                </a:lnTo>
                <a:lnTo>
                  <a:pt x="1940" y="453"/>
                </a:lnTo>
                <a:lnTo>
                  <a:pt x="1934" y="459"/>
                </a:lnTo>
                <a:lnTo>
                  <a:pt x="1930" y="461"/>
                </a:lnTo>
                <a:lnTo>
                  <a:pt x="1924" y="462"/>
                </a:lnTo>
                <a:lnTo>
                  <a:pt x="1924" y="468"/>
                </a:lnTo>
                <a:lnTo>
                  <a:pt x="1920" y="478"/>
                </a:lnTo>
                <a:lnTo>
                  <a:pt x="1920" y="480"/>
                </a:lnTo>
                <a:lnTo>
                  <a:pt x="1919" y="485"/>
                </a:lnTo>
                <a:lnTo>
                  <a:pt x="1919" y="491"/>
                </a:lnTo>
                <a:lnTo>
                  <a:pt x="1919" y="493"/>
                </a:lnTo>
                <a:lnTo>
                  <a:pt x="1920" y="497"/>
                </a:lnTo>
                <a:lnTo>
                  <a:pt x="1928" y="501"/>
                </a:lnTo>
                <a:lnTo>
                  <a:pt x="1932" y="503"/>
                </a:lnTo>
                <a:lnTo>
                  <a:pt x="1945" y="505"/>
                </a:lnTo>
                <a:lnTo>
                  <a:pt x="1961" y="507"/>
                </a:lnTo>
                <a:lnTo>
                  <a:pt x="1976" y="510"/>
                </a:lnTo>
                <a:lnTo>
                  <a:pt x="1978" y="507"/>
                </a:lnTo>
                <a:lnTo>
                  <a:pt x="1982" y="505"/>
                </a:lnTo>
                <a:lnTo>
                  <a:pt x="1984" y="503"/>
                </a:lnTo>
                <a:lnTo>
                  <a:pt x="1988" y="495"/>
                </a:lnTo>
                <a:lnTo>
                  <a:pt x="1990" y="489"/>
                </a:lnTo>
                <a:lnTo>
                  <a:pt x="1990" y="487"/>
                </a:lnTo>
                <a:lnTo>
                  <a:pt x="1990" y="485"/>
                </a:lnTo>
                <a:lnTo>
                  <a:pt x="1992" y="485"/>
                </a:lnTo>
                <a:lnTo>
                  <a:pt x="1993" y="484"/>
                </a:lnTo>
                <a:lnTo>
                  <a:pt x="1999" y="484"/>
                </a:lnTo>
                <a:lnTo>
                  <a:pt x="1999" y="485"/>
                </a:lnTo>
                <a:lnTo>
                  <a:pt x="1999" y="487"/>
                </a:lnTo>
                <a:lnTo>
                  <a:pt x="1999" y="489"/>
                </a:lnTo>
                <a:lnTo>
                  <a:pt x="1997" y="491"/>
                </a:lnTo>
                <a:lnTo>
                  <a:pt x="1995" y="493"/>
                </a:lnTo>
                <a:lnTo>
                  <a:pt x="1995" y="495"/>
                </a:lnTo>
                <a:lnTo>
                  <a:pt x="1995" y="497"/>
                </a:lnTo>
                <a:lnTo>
                  <a:pt x="1993" y="499"/>
                </a:lnTo>
                <a:lnTo>
                  <a:pt x="1993" y="501"/>
                </a:lnTo>
                <a:lnTo>
                  <a:pt x="1992" y="503"/>
                </a:lnTo>
                <a:lnTo>
                  <a:pt x="1990" y="505"/>
                </a:lnTo>
                <a:lnTo>
                  <a:pt x="1990" y="507"/>
                </a:lnTo>
                <a:lnTo>
                  <a:pt x="1988" y="510"/>
                </a:lnTo>
                <a:lnTo>
                  <a:pt x="1986" y="512"/>
                </a:lnTo>
                <a:lnTo>
                  <a:pt x="1986" y="514"/>
                </a:lnTo>
                <a:lnTo>
                  <a:pt x="1984" y="516"/>
                </a:lnTo>
                <a:lnTo>
                  <a:pt x="1984" y="520"/>
                </a:lnTo>
                <a:lnTo>
                  <a:pt x="1982" y="524"/>
                </a:lnTo>
                <a:lnTo>
                  <a:pt x="1980" y="528"/>
                </a:lnTo>
                <a:lnTo>
                  <a:pt x="1980" y="530"/>
                </a:lnTo>
                <a:lnTo>
                  <a:pt x="1976" y="535"/>
                </a:lnTo>
                <a:lnTo>
                  <a:pt x="1970" y="541"/>
                </a:lnTo>
                <a:lnTo>
                  <a:pt x="1963" y="545"/>
                </a:lnTo>
                <a:lnTo>
                  <a:pt x="1953" y="553"/>
                </a:lnTo>
                <a:lnTo>
                  <a:pt x="1951" y="551"/>
                </a:lnTo>
                <a:lnTo>
                  <a:pt x="1949" y="549"/>
                </a:lnTo>
                <a:lnTo>
                  <a:pt x="1945" y="543"/>
                </a:lnTo>
                <a:lnTo>
                  <a:pt x="1943" y="543"/>
                </a:lnTo>
                <a:lnTo>
                  <a:pt x="1943" y="541"/>
                </a:lnTo>
                <a:lnTo>
                  <a:pt x="1938" y="541"/>
                </a:lnTo>
                <a:lnTo>
                  <a:pt x="1934" y="545"/>
                </a:lnTo>
                <a:lnTo>
                  <a:pt x="1932" y="555"/>
                </a:lnTo>
                <a:lnTo>
                  <a:pt x="1932" y="562"/>
                </a:lnTo>
                <a:lnTo>
                  <a:pt x="1934" y="564"/>
                </a:lnTo>
                <a:lnTo>
                  <a:pt x="1938" y="568"/>
                </a:lnTo>
                <a:lnTo>
                  <a:pt x="1938" y="570"/>
                </a:lnTo>
                <a:lnTo>
                  <a:pt x="1938" y="578"/>
                </a:lnTo>
                <a:lnTo>
                  <a:pt x="1932" y="601"/>
                </a:lnTo>
                <a:lnTo>
                  <a:pt x="1932" y="603"/>
                </a:lnTo>
                <a:lnTo>
                  <a:pt x="1928" y="612"/>
                </a:lnTo>
                <a:lnTo>
                  <a:pt x="1926" y="616"/>
                </a:lnTo>
                <a:lnTo>
                  <a:pt x="1920" y="620"/>
                </a:lnTo>
                <a:lnTo>
                  <a:pt x="1920" y="618"/>
                </a:lnTo>
                <a:lnTo>
                  <a:pt x="1920" y="616"/>
                </a:lnTo>
                <a:lnTo>
                  <a:pt x="1919" y="606"/>
                </a:lnTo>
                <a:lnTo>
                  <a:pt x="1919" y="601"/>
                </a:lnTo>
                <a:lnTo>
                  <a:pt x="1919" y="597"/>
                </a:lnTo>
                <a:lnTo>
                  <a:pt x="1917" y="597"/>
                </a:lnTo>
                <a:lnTo>
                  <a:pt x="1907" y="587"/>
                </a:lnTo>
                <a:lnTo>
                  <a:pt x="1899" y="583"/>
                </a:lnTo>
                <a:lnTo>
                  <a:pt x="1892" y="583"/>
                </a:lnTo>
                <a:lnTo>
                  <a:pt x="1888" y="589"/>
                </a:lnTo>
                <a:lnTo>
                  <a:pt x="1886" y="595"/>
                </a:lnTo>
                <a:lnTo>
                  <a:pt x="1882" y="601"/>
                </a:lnTo>
                <a:lnTo>
                  <a:pt x="1878" y="597"/>
                </a:lnTo>
                <a:lnTo>
                  <a:pt x="1876" y="595"/>
                </a:lnTo>
                <a:lnTo>
                  <a:pt x="1874" y="595"/>
                </a:lnTo>
                <a:lnTo>
                  <a:pt x="1865" y="597"/>
                </a:lnTo>
                <a:lnTo>
                  <a:pt x="1863" y="597"/>
                </a:lnTo>
                <a:lnTo>
                  <a:pt x="1857" y="601"/>
                </a:lnTo>
                <a:lnTo>
                  <a:pt x="1853" y="608"/>
                </a:lnTo>
                <a:lnTo>
                  <a:pt x="1851" y="608"/>
                </a:lnTo>
                <a:lnTo>
                  <a:pt x="1849" y="608"/>
                </a:lnTo>
                <a:lnTo>
                  <a:pt x="1849" y="610"/>
                </a:lnTo>
                <a:lnTo>
                  <a:pt x="1847" y="610"/>
                </a:lnTo>
                <a:lnTo>
                  <a:pt x="1846" y="608"/>
                </a:lnTo>
                <a:lnTo>
                  <a:pt x="1844" y="606"/>
                </a:lnTo>
                <a:lnTo>
                  <a:pt x="1840" y="605"/>
                </a:lnTo>
                <a:lnTo>
                  <a:pt x="1838" y="605"/>
                </a:lnTo>
                <a:lnTo>
                  <a:pt x="1836" y="605"/>
                </a:lnTo>
                <a:lnTo>
                  <a:pt x="1834" y="605"/>
                </a:lnTo>
                <a:lnTo>
                  <a:pt x="1828" y="608"/>
                </a:lnTo>
                <a:lnTo>
                  <a:pt x="1823" y="612"/>
                </a:lnTo>
                <a:lnTo>
                  <a:pt x="1821" y="614"/>
                </a:lnTo>
                <a:lnTo>
                  <a:pt x="1819" y="614"/>
                </a:lnTo>
                <a:lnTo>
                  <a:pt x="1819" y="616"/>
                </a:lnTo>
                <a:lnTo>
                  <a:pt x="1817" y="618"/>
                </a:lnTo>
                <a:lnTo>
                  <a:pt x="1815" y="626"/>
                </a:lnTo>
                <a:lnTo>
                  <a:pt x="1813" y="631"/>
                </a:lnTo>
                <a:lnTo>
                  <a:pt x="1813" y="633"/>
                </a:lnTo>
                <a:lnTo>
                  <a:pt x="1811" y="641"/>
                </a:lnTo>
                <a:lnTo>
                  <a:pt x="1811" y="645"/>
                </a:lnTo>
                <a:lnTo>
                  <a:pt x="1811" y="647"/>
                </a:lnTo>
                <a:lnTo>
                  <a:pt x="1811" y="651"/>
                </a:lnTo>
                <a:lnTo>
                  <a:pt x="1813" y="654"/>
                </a:lnTo>
                <a:lnTo>
                  <a:pt x="1813" y="656"/>
                </a:lnTo>
                <a:lnTo>
                  <a:pt x="1815" y="660"/>
                </a:lnTo>
                <a:lnTo>
                  <a:pt x="1817" y="662"/>
                </a:lnTo>
                <a:lnTo>
                  <a:pt x="1817" y="664"/>
                </a:lnTo>
                <a:lnTo>
                  <a:pt x="1819" y="664"/>
                </a:lnTo>
                <a:lnTo>
                  <a:pt x="1823" y="664"/>
                </a:lnTo>
                <a:lnTo>
                  <a:pt x="1824" y="666"/>
                </a:lnTo>
                <a:lnTo>
                  <a:pt x="1828" y="666"/>
                </a:lnTo>
                <a:lnTo>
                  <a:pt x="1830" y="666"/>
                </a:lnTo>
                <a:lnTo>
                  <a:pt x="1832" y="668"/>
                </a:lnTo>
                <a:lnTo>
                  <a:pt x="1834" y="668"/>
                </a:lnTo>
                <a:lnTo>
                  <a:pt x="1838" y="670"/>
                </a:lnTo>
                <a:lnTo>
                  <a:pt x="1844" y="670"/>
                </a:lnTo>
                <a:lnTo>
                  <a:pt x="1846" y="670"/>
                </a:lnTo>
                <a:lnTo>
                  <a:pt x="1847" y="670"/>
                </a:lnTo>
                <a:lnTo>
                  <a:pt x="1849" y="670"/>
                </a:lnTo>
                <a:lnTo>
                  <a:pt x="1851" y="670"/>
                </a:lnTo>
                <a:lnTo>
                  <a:pt x="1853" y="672"/>
                </a:lnTo>
                <a:lnTo>
                  <a:pt x="1855" y="676"/>
                </a:lnTo>
                <a:lnTo>
                  <a:pt x="1855" y="672"/>
                </a:lnTo>
                <a:lnTo>
                  <a:pt x="1857" y="670"/>
                </a:lnTo>
                <a:lnTo>
                  <a:pt x="1861" y="668"/>
                </a:lnTo>
                <a:lnTo>
                  <a:pt x="1861" y="666"/>
                </a:lnTo>
                <a:lnTo>
                  <a:pt x="1863" y="666"/>
                </a:lnTo>
                <a:lnTo>
                  <a:pt x="1867" y="666"/>
                </a:lnTo>
                <a:lnTo>
                  <a:pt x="1869" y="664"/>
                </a:lnTo>
                <a:lnTo>
                  <a:pt x="1871" y="664"/>
                </a:lnTo>
                <a:lnTo>
                  <a:pt x="1874" y="666"/>
                </a:lnTo>
                <a:lnTo>
                  <a:pt x="1876" y="666"/>
                </a:lnTo>
                <a:lnTo>
                  <a:pt x="1878" y="668"/>
                </a:lnTo>
                <a:lnTo>
                  <a:pt x="1880" y="668"/>
                </a:lnTo>
                <a:lnTo>
                  <a:pt x="1882" y="668"/>
                </a:lnTo>
                <a:lnTo>
                  <a:pt x="1884" y="670"/>
                </a:lnTo>
                <a:lnTo>
                  <a:pt x="1888" y="670"/>
                </a:lnTo>
                <a:lnTo>
                  <a:pt x="1888" y="666"/>
                </a:lnTo>
                <a:lnTo>
                  <a:pt x="1888" y="656"/>
                </a:lnTo>
                <a:lnTo>
                  <a:pt x="1890" y="653"/>
                </a:lnTo>
                <a:lnTo>
                  <a:pt x="1890" y="647"/>
                </a:lnTo>
                <a:lnTo>
                  <a:pt x="1886" y="641"/>
                </a:lnTo>
                <a:lnTo>
                  <a:pt x="1884" y="635"/>
                </a:lnTo>
                <a:lnTo>
                  <a:pt x="1884" y="628"/>
                </a:lnTo>
                <a:lnTo>
                  <a:pt x="1884" y="629"/>
                </a:lnTo>
                <a:lnTo>
                  <a:pt x="1886" y="629"/>
                </a:lnTo>
                <a:lnTo>
                  <a:pt x="1888" y="629"/>
                </a:lnTo>
                <a:lnTo>
                  <a:pt x="1890" y="629"/>
                </a:lnTo>
                <a:lnTo>
                  <a:pt x="1890" y="631"/>
                </a:lnTo>
                <a:lnTo>
                  <a:pt x="1894" y="633"/>
                </a:lnTo>
                <a:lnTo>
                  <a:pt x="1895" y="635"/>
                </a:lnTo>
                <a:lnTo>
                  <a:pt x="1897" y="635"/>
                </a:lnTo>
                <a:lnTo>
                  <a:pt x="1897" y="637"/>
                </a:lnTo>
                <a:lnTo>
                  <a:pt x="1899" y="637"/>
                </a:lnTo>
                <a:lnTo>
                  <a:pt x="1901" y="639"/>
                </a:lnTo>
                <a:lnTo>
                  <a:pt x="1903" y="641"/>
                </a:lnTo>
                <a:lnTo>
                  <a:pt x="1905" y="641"/>
                </a:lnTo>
                <a:lnTo>
                  <a:pt x="1911" y="643"/>
                </a:lnTo>
                <a:lnTo>
                  <a:pt x="1917" y="643"/>
                </a:lnTo>
                <a:lnTo>
                  <a:pt x="1919" y="643"/>
                </a:lnTo>
                <a:lnTo>
                  <a:pt x="1920" y="653"/>
                </a:lnTo>
                <a:lnTo>
                  <a:pt x="1920" y="654"/>
                </a:lnTo>
                <a:lnTo>
                  <a:pt x="1920" y="656"/>
                </a:lnTo>
                <a:lnTo>
                  <a:pt x="1917" y="660"/>
                </a:lnTo>
                <a:lnTo>
                  <a:pt x="1917" y="662"/>
                </a:lnTo>
                <a:lnTo>
                  <a:pt x="1915" y="662"/>
                </a:lnTo>
                <a:lnTo>
                  <a:pt x="1915" y="664"/>
                </a:lnTo>
                <a:lnTo>
                  <a:pt x="1913" y="666"/>
                </a:lnTo>
                <a:lnTo>
                  <a:pt x="1909" y="670"/>
                </a:lnTo>
                <a:lnTo>
                  <a:pt x="1907" y="672"/>
                </a:lnTo>
                <a:lnTo>
                  <a:pt x="1901" y="674"/>
                </a:lnTo>
                <a:lnTo>
                  <a:pt x="1901" y="676"/>
                </a:lnTo>
                <a:lnTo>
                  <a:pt x="1901" y="677"/>
                </a:lnTo>
                <a:lnTo>
                  <a:pt x="1901" y="683"/>
                </a:lnTo>
                <a:lnTo>
                  <a:pt x="1899" y="689"/>
                </a:lnTo>
                <a:lnTo>
                  <a:pt x="1892" y="693"/>
                </a:lnTo>
                <a:lnTo>
                  <a:pt x="1876" y="701"/>
                </a:lnTo>
                <a:lnTo>
                  <a:pt x="1872" y="702"/>
                </a:lnTo>
                <a:lnTo>
                  <a:pt x="1871" y="704"/>
                </a:lnTo>
                <a:lnTo>
                  <a:pt x="1869" y="706"/>
                </a:lnTo>
                <a:lnTo>
                  <a:pt x="1871" y="720"/>
                </a:lnTo>
                <a:lnTo>
                  <a:pt x="1871" y="725"/>
                </a:lnTo>
                <a:lnTo>
                  <a:pt x="1871" y="727"/>
                </a:lnTo>
                <a:lnTo>
                  <a:pt x="1869" y="727"/>
                </a:lnTo>
                <a:lnTo>
                  <a:pt x="1867" y="727"/>
                </a:lnTo>
                <a:lnTo>
                  <a:pt x="1863" y="727"/>
                </a:lnTo>
                <a:lnTo>
                  <a:pt x="1859" y="727"/>
                </a:lnTo>
                <a:lnTo>
                  <a:pt x="1855" y="725"/>
                </a:lnTo>
                <a:lnTo>
                  <a:pt x="1849" y="720"/>
                </a:lnTo>
                <a:lnTo>
                  <a:pt x="1842" y="710"/>
                </a:lnTo>
                <a:lnTo>
                  <a:pt x="1840" y="706"/>
                </a:lnTo>
                <a:lnTo>
                  <a:pt x="1838" y="704"/>
                </a:lnTo>
                <a:lnTo>
                  <a:pt x="1834" y="702"/>
                </a:lnTo>
                <a:lnTo>
                  <a:pt x="1830" y="702"/>
                </a:lnTo>
                <a:lnTo>
                  <a:pt x="1824" y="704"/>
                </a:lnTo>
                <a:lnTo>
                  <a:pt x="1821" y="710"/>
                </a:lnTo>
                <a:lnTo>
                  <a:pt x="1819" y="716"/>
                </a:lnTo>
                <a:lnTo>
                  <a:pt x="1819" y="718"/>
                </a:lnTo>
                <a:lnTo>
                  <a:pt x="1819" y="720"/>
                </a:lnTo>
                <a:lnTo>
                  <a:pt x="1821" y="720"/>
                </a:lnTo>
                <a:lnTo>
                  <a:pt x="1823" y="724"/>
                </a:lnTo>
                <a:lnTo>
                  <a:pt x="1826" y="727"/>
                </a:lnTo>
                <a:lnTo>
                  <a:pt x="1830" y="729"/>
                </a:lnTo>
                <a:lnTo>
                  <a:pt x="1853" y="733"/>
                </a:lnTo>
                <a:lnTo>
                  <a:pt x="1863" y="737"/>
                </a:lnTo>
                <a:lnTo>
                  <a:pt x="1867" y="739"/>
                </a:lnTo>
                <a:lnTo>
                  <a:pt x="1869" y="741"/>
                </a:lnTo>
                <a:lnTo>
                  <a:pt x="1871" y="749"/>
                </a:lnTo>
                <a:lnTo>
                  <a:pt x="1871" y="750"/>
                </a:lnTo>
                <a:lnTo>
                  <a:pt x="1872" y="750"/>
                </a:lnTo>
                <a:lnTo>
                  <a:pt x="1871" y="754"/>
                </a:lnTo>
                <a:lnTo>
                  <a:pt x="1865" y="762"/>
                </a:lnTo>
                <a:lnTo>
                  <a:pt x="1865" y="764"/>
                </a:lnTo>
                <a:lnTo>
                  <a:pt x="1861" y="766"/>
                </a:lnTo>
                <a:lnTo>
                  <a:pt x="1859" y="768"/>
                </a:lnTo>
                <a:lnTo>
                  <a:pt x="1855" y="770"/>
                </a:lnTo>
                <a:lnTo>
                  <a:pt x="1855" y="772"/>
                </a:lnTo>
                <a:lnTo>
                  <a:pt x="1851" y="772"/>
                </a:lnTo>
                <a:lnTo>
                  <a:pt x="1849" y="772"/>
                </a:lnTo>
                <a:lnTo>
                  <a:pt x="1840" y="773"/>
                </a:lnTo>
                <a:lnTo>
                  <a:pt x="1832" y="775"/>
                </a:lnTo>
                <a:lnTo>
                  <a:pt x="1819" y="775"/>
                </a:lnTo>
                <a:lnTo>
                  <a:pt x="1815" y="777"/>
                </a:lnTo>
                <a:lnTo>
                  <a:pt x="1813" y="779"/>
                </a:lnTo>
                <a:lnTo>
                  <a:pt x="1809" y="785"/>
                </a:lnTo>
                <a:lnTo>
                  <a:pt x="1807" y="785"/>
                </a:lnTo>
                <a:lnTo>
                  <a:pt x="1801" y="793"/>
                </a:lnTo>
                <a:lnTo>
                  <a:pt x="1801" y="797"/>
                </a:lnTo>
                <a:lnTo>
                  <a:pt x="1801" y="800"/>
                </a:lnTo>
                <a:lnTo>
                  <a:pt x="1801" y="802"/>
                </a:lnTo>
                <a:lnTo>
                  <a:pt x="1799" y="808"/>
                </a:lnTo>
                <a:lnTo>
                  <a:pt x="1799" y="810"/>
                </a:lnTo>
                <a:lnTo>
                  <a:pt x="1801" y="812"/>
                </a:lnTo>
                <a:lnTo>
                  <a:pt x="1803" y="812"/>
                </a:lnTo>
                <a:lnTo>
                  <a:pt x="1805" y="812"/>
                </a:lnTo>
                <a:lnTo>
                  <a:pt x="1805" y="818"/>
                </a:lnTo>
                <a:lnTo>
                  <a:pt x="1805" y="820"/>
                </a:lnTo>
                <a:lnTo>
                  <a:pt x="1807" y="823"/>
                </a:lnTo>
                <a:lnTo>
                  <a:pt x="1807" y="825"/>
                </a:lnTo>
                <a:lnTo>
                  <a:pt x="1805" y="825"/>
                </a:lnTo>
                <a:lnTo>
                  <a:pt x="1801" y="827"/>
                </a:lnTo>
                <a:lnTo>
                  <a:pt x="1799" y="829"/>
                </a:lnTo>
                <a:lnTo>
                  <a:pt x="1799" y="831"/>
                </a:lnTo>
                <a:lnTo>
                  <a:pt x="1796" y="831"/>
                </a:lnTo>
                <a:lnTo>
                  <a:pt x="1794" y="831"/>
                </a:lnTo>
                <a:lnTo>
                  <a:pt x="1792" y="833"/>
                </a:lnTo>
                <a:lnTo>
                  <a:pt x="1792" y="835"/>
                </a:lnTo>
                <a:lnTo>
                  <a:pt x="1788" y="839"/>
                </a:lnTo>
                <a:lnTo>
                  <a:pt x="1786" y="839"/>
                </a:lnTo>
                <a:lnTo>
                  <a:pt x="1786" y="841"/>
                </a:lnTo>
                <a:lnTo>
                  <a:pt x="1784" y="843"/>
                </a:lnTo>
                <a:lnTo>
                  <a:pt x="1780" y="846"/>
                </a:lnTo>
                <a:lnTo>
                  <a:pt x="1776" y="850"/>
                </a:lnTo>
                <a:lnTo>
                  <a:pt x="1773" y="854"/>
                </a:lnTo>
                <a:lnTo>
                  <a:pt x="1769" y="858"/>
                </a:lnTo>
                <a:lnTo>
                  <a:pt x="1765" y="860"/>
                </a:lnTo>
                <a:lnTo>
                  <a:pt x="1761" y="862"/>
                </a:lnTo>
                <a:lnTo>
                  <a:pt x="1753" y="864"/>
                </a:lnTo>
                <a:lnTo>
                  <a:pt x="1751" y="868"/>
                </a:lnTo>
                <a:lnTo>
                  <a:pt x="1751" y="869"/>
                </a:lnTo>
                <a:lnTo>
                  <a:pt x="1751" y="873"/>
                </a:lnTo>
                <a:lnTo>
                  <a:pt x="1753" y="873"/>
                </a:lnTo>
                <a:lnTo>
                  <a:pt x="1763" y="885"/>
                </a:lnTo>
                <a:lnTo>
                  <a:pt x="1767" y="887"/>
                </a:lnTo>
                <a:lnTo>
                  <a:pt x="1765" y="894"/>
                </a:lnTo>
                <a:lnTo>
                  <a:pt x="1761" y="900"/>
                </a:lnTo>
                <a:lnTo>
                  <a:pt x="1757" y="904"/>
                </a:lnTo>
                <a:lnTo>
                  <a:pt x="1751" y="906"/>
                </a:lnTo>
                <a:lnTo>
                  <a:pt x="1748" y="904"/>
                </a:lnTo>
                <a:lnTo>
                  <a:pt x="1744" y="900"/>
                </a:lnTo>
                <a:lnTo>
                  <a:pt x="1742" y="900"/>
                </a:lnTo>
                <a:lnTo>
                  <a:pt x="1738" y="891"/>
                </a:lnTo>
                <a:lnTo>
                  <a:pt x="1738" y="881"/>
                </a:lnTo>
                <a:lnTo>
                  <a:pt x="1738" y="879"/>
                </a:lnTo>
                <a:lnTo>
                  <a:pt x="1738" y="877"/>
                </a:lnTo>
                <a:lnTo>
                  <a:pt x="1738" y="873"/>
                </a:lnTo>
                <a:lnTo>
                  <a:pt x="1736" y="871"/>
                </a:lnTo>
                <a:lnTo>
                  <a:pt x="1736" y="869"/>
                </a:lnTo>
                <a:lnTo>
                  <a:pt x="1736" y="868"/>
                </a:lnTo>
                <a:lnTo>
                  <a:pt x="1732" y="868"/>
                </a:lnTo>
                <a:lnTo>
                  <a:pt x="1728" y="869"/>
                </a:lnTo>
                <a:lnTo>
                  <a:pt x="1727" y="869"/>
                </a:lnTo>
                <a:lnTo>
                  <a:pt x="1723" y="869"/>
                </a:lnTo>
                <a:lnTo>
                  <a:pt x="1715" y="871"/>
                </a:lnTo>
                <a:lnTo>
                  <a:pt x="1707" y="873"/>
                </a:lnTo>
                <a:lnTo>
                  <a:pt x="1703" y="879"/>
                </a:lnTo>
                <a:lnTo>
                  <a:pt x="1702" y="885"/>
                </a:lnTo>
                <a:lnTo>
                  <a:pt x="1700" y="893"/>
                </a:lnTo>
                <a:lnTo>
                  <a:pt x="1698" y="898"/>
                </a:lnTo>
                <a:lnTo>
                  <a:pt x="1692" y="923"/>
                </a:lnTo>
                <a:lnTo>
                  <a:pt x="1692" y="925"/>
                </a:lnTo>
                <a:lnTo>
                  <a:pt x="1692" y="929"/>
                </a:lnTo>
                <a:lnTo>
                  <a:pt x="1690" y="941"/>
                </a:lnTo>
                <a:lnTo>
                  <a:pt x="1694" y="942"/>
                </a:lnTo>
                <a:lnTo>
                  <a:pt x="1696" y="942"/>
                </a:lnTo>
                <a:lnTo>
                  <a:pt x="1709" y="941"/>
                </a:lnTo>
                <a:lnTo>
                  <a:pt x="1719" y="939"/>
                </a:lnTo>
                <a:lnTo>
                  <a:pt x="1732" y="937"/>
                </a:lnTo>
                <a:lnTo>
                  <a:pt x="1740" y="933"/>
                </a:lnTo>
                <a:lnTo>
                  <a:pt x="1750" y="933"/>
                </a:lnTo>
                <a:lnTo>
                  <a:pt x="1755" y="937"/>
                </a:lnTo>
                <a:lnTo>
                  <a:pt x="1755" y="939"/>
                </a:lnTo>
                <a:lnTo>
                  <a:pt x="1757" y="941"/>
                </a:lnTo>
                <a:lnTo>
                  <a:pt x="1757" y="942"/>
                </a:lnTo>
                <a:lnTo>
                  <a:pt x="1753" y="946"/>
                </a:lnTo>
                <a:lnTo>
                  <a:pt x="1748" y="952"/>
                </a:lnTo>
                <a:lnTo>
                  <a:pt x="1746" y="952"/>
                </a:lnTo>
                <a:lnTo>
                  <a:pt x="1744" y="952"/>
                </a:lnTo>
                <a:lnTo>
                  <a:pt x="1742" y="952"/>
                </a:lnTo>
                <a:lnTo>
                  <a:pt x="1738" y="952"/>
                </a:lnTo>
                <a:lnTo>
                  <a:pt x="1732" y="952"/>
                </a:lnTo>
                <a:lnTo>
                  <a:pt x="1730" y="950"/>
                </a:lnTo>
                <a:lnTo>
                  <a:pt x="1727" y="950"/>
                </a:lnTo>
                <a:lnTo>
                  <a:pt x="1723" y="950"/>
                </a:lnTo>
                <a:lnTo>
                  <a:pt x="1721" y="950"/>
                </a:lnTo>
                <a:lnTo>
                  <a:pt x="1713" y="948"/>
                </a:lnTo>
                <a:lnTo>
                  <a:pt x="1711" y="948"/>
                </a:lnTo>
                <a:lnTo>
                  <a:pt x="1703" y="948"/>
                </a:lnTo>
                <a:lnTo>
                  <a:pt x="1702" y="948"/>
                </a:lnTo>
                <a:lnTo>
                  <a:pt x="1696" y="950"/>
                </a:lnTo>
                <a:lnTo>
                  <a:pt x="1694" y="950"/>
                </a:lnTo>
                <a:lnTo>
                  <a:pt x="1692" y="950"/>
                </a:lnTo>
                <a:lnTo>
                  <a:pt x="1690" y="950"/>
                </a:lnTo>
                <a:lnTo>
                  <a:pt x="1690" y="952"/>
                </a:lnTo>
                <a:lnTo>
                  <a:pt x="1688" y="952"/>
                </a:lnTo>
                <a:lnTo>
                  <a:pt x="1686" y="952"/>
                </a:lnTo>
                <a:lnTo>
                  <a:pt x="1682" y="960"/>
                </a:lnTo>
                <a:lnTo>
                  <a:pt x="1680" y="962"/>
                </a:lnTo>
                <a:lnTo>
                  <a:pt x="1671" y="979"/>
                </a:lnTo>
                <a:lnTo>
                  <a:pt x="1669" y="992"/>
                </a:lnTo>
                <a:lnTo>
                  <a:pt x="1669" y="1008"/>
                </a:lnTo>
                <a:lnTo>
                  <a:pt x="1671" y="1031"/>
                </a:lnTo>
                <a:lnTo>
                  <a:pt x="1669" y="1042"/>
                </a:lnTo>
                <a:lnTo>
                  <a:pt x="1667" y="1046"/>
                </a:lnTo>
                <a:lnTo>
                  <a:pt x="1663" y="1048"/>
                </a:lnTo>
                <a:lnTo>
                  <a:pt x="1661" y="1048"/>
                </a:lnTo>
                <a:lnTo>
                  <a:pt x="1657" y="1050"/>
                </a:lnTo>
                <a:lnTo>
                  <a:pt x="1654" y="1052"/>
                </a:lnTo>
                <a:lnTo>
                  <a:pt x="1644" y="1050"/>
                </a:lnTo>
                <a:lnTo>
                  <a:pt x="1630" y="1044"/>
                </a:lnTo>
                <a:lnTo>
                  <a:pt x="1629" y="1044"/>
                </a:lnTo>
                <a:lnTo>
                  <a:pt x="1623" y="1042"/>
                </a:lnTo>
                <a:lnTo>
                  <a:pt x="1615" y="1036"/>
                </a:lnTo>
                <a:lnTo>
                  <a:pt x="1609" y="1027"/>
                </a:lnTo>
                <a:lnTo>
                  <a:pt x="1606" y="1027"/>
                </a:lnTo>
                <a:lnTo>
                  <a:pt x="1598" y="1035"/>
                </a:lnTo>
                <a:lnTo>
                  <a:pt x="1596" y="1038"/>
                </a:lnTo>
                <a:lnTo>
                  <a:pt x="1594" y="1048"/>
                </a:lnTo>
                <a:lnTo>
                  <a:pt x="1596" y="1052"/>
                </a:lnTo>
                <a:lnTo>
                  <a:pt x="1598" y="1058"/>
                </a:lnTo>
                <a:lnTo>
                  <a:pt x="1604" y="1063"/>
                </a:lnTo>
                <a:lnTo>
                  <a:pt x="1607" y="1067"/>
                </a:lnTo>
                <a:lnTo>
                  <a:pt x="1611" y="1069"/>
                </a:lnTo>
                <a:lnTo>
                  <a:pt x="1615" y="1071"/>
                </a:lnTo>
                <a:lnTo>
                  <a:pt x="1617" y="1071"/>
                </a:lnTo>
                <a:lnTo>
                  <a:pt x="1621" y="1071"/>
                </a:lnTo>
                <a:lnTo>
                  <a:pt x="1632" y="1069"/>
                </a:lnTo>
                <a:lnTo>
                  <a:pt x="1644" y="1065"/>
                </a:lnTo>
                <a:lnTo>
                  <a:pt x="1646" y="1063"/>
                </a:lnTo>
                <a:lnTo>
                  <a:pt x="1655" y="1063"/>
                </a:lnTo>
                <a:lnTo>
                  <a:pt x="1663" y="1065"/>
                </a:lnTo>
                <a:lnTo>
                  <a:pt x="1665" y="1069"/>
                </a:lnTo>
                <a:lnTo>
                  <a:pt x="1665" y="1073"/>
                </a:lnTo>
                <a:lnTo>
                  <a:pt x="1665" y="1077"/>
                </a:lnTo>
                <a:lnTo>
                  <a:pt x="1663" y="1081"/>
                </a:lnTo>
                <a:lnTo>
                  <a:pt x="1663" y="1083"/>
                </a:lnTo>
                <a:lnTo>
                  <a:pt x="1661" y="1084"/>
                </a:lnTo>
                <a:lnTo>
                  <a:pt x="1661" y="1086"/>
                </a:lnTo>
                <a:lnTo>
                  <a:pt x="1659" y="1088"/>
                </a:lnTo>
                <a:lnTo>
                  <a:pt x="1657" y="1090"/>
                </a:lnTo>
                <a:lnTo>
                  <a:pt x="1655" y="1090"/>
                </a:lnTo>
                <a:lnTo>
                  <a:pt x="1654" y="1092"/>
                </a:lnTo>
                <a:lnTo>
                  <a:pt x="1652" y="1094"/>
                </a:lnTo>
                <a:lnTo>
                  <a:pt x="1644" y="1100"/>
                </a:lnTo>
                <a:lnTo>
                  <a:pt x="1644" y="1102"/>
                </a:lnTo>
                <a:lnTo>
                  <a:pt x="1640" y="1104"/>
                </a:lnTo>
                <a:lnTo>
                  <a:pt x="1636" y="1104"/>
                </a:lnTo>
                <a:lnTo>
                  <a:pt x="1634" y="1106"/>
                </a:lnTo>
                <a:lnTo>
                  <a:pt x="1630" y="1108"/>
                </a:lnTo>
                <a:lnTo>
                  <a:pt x="1629" y="1108"/>
                </a:lnTo>
                <a:lnTo>
                  <a:pt x="1619" y="1111"/>
                </a:lnTo>
                <a:lnTo>
                  <a:pt x="1613" y="1109"/>
                </a:lnTo>
                <a:lnTo>
                  <a:pt x="1598" y="1109"/>
                </a:lnTo>
                <a:lnTo>
                  <a:pt x="1594" y="1113"/>
                </a:lnTo>
                <a:lnTo>
                  <a:pt x="1592" y="1117"/>
                </a:lnTo>
                <a:lnTo>
                  <a:pt x="1590" y="1121"/>
                </a:lnTo>
                <a:lnTo>
                  <a:pt x="1592" y="1125"/>
                </a:lnTo>
                <a:lnTo>
                  <a:pt x="1596" y="1127"/>
                </a:lnTo>
                <a:lnTo>
                  <a:pt x="1596" y="1131"/>
                </a:lnTo>
                <a:lnTo>
                  <a:pt x="1596" y="1132"/>
                </a:lnTo>
                <a:lnTo>
                  <a:pt x="1596" y="1134"/>
                </a:lnTo>
                <a:lnTo>
                  <a:pt x="1596" y="1136"/>
                </a:lnTo>
                <a:lnTo>
                  <a:pt x="1594" y="1136"/>
                </a:lnTo>
                <a:lnTo>
                  <a:pt x="1594" y="1140"/>
                </a:lnTo>
                <a:lnTo>
                  <a:pt x="1594" y="1144"/>
                </a:lnTo>
                <a:lnTo>
                  <a:pt x="1594" y="1148"/>
                </a:lnTo>
                <a:lnTo>
                  <a:pt x="1594" y="1150"/>
                </a:lnTo>
                <a:lnTo>
                  <a:pt x="1594" y="1152"/>
                </a:lnTo>
                <a:lnTo>
                  <a:pt x="1594" y="1154"/>
                </a:lnTo>
                <a:lnTo>
                  <a:pt x="1594" y="1159"/>
                </a:lnTo>
                <a:lnTo>
                  <a:pt x="1594" y="1161"/>
                </a:lnTo>
                <a:lnTo>
                  <a:pt x="1596" y="1167"/>
                </a:lnTo>
                <a:lnTo>
                  <a:pt x="1596" y="1171"/>
                </a:lnTo>
                <a:lnTo>
                  <a:pt x="1596" y="1173"/>
                </a:lnTo>
                <a:lnTo>
                  <a:pt x="1598" y="1179"/>
                </a:lnTo>
                <a:lnTo>
                  <a:pt x="1600" y="1182"/>
                </a:lnTo>
                <a:lnTo>
                  <a:pt x="1602" y="1186"/>
                </a:lnTo>
                <a:lnTo>
                  <a:pt x="1609" y="1192"/>
                </a:lnTo>
                <a:lnTo>
                  <a:pt x="1609" y="1194"/>
                </a:lnTo>
                <a:lnTo>
                  <a:pt x="1611" y="1196"/>
                </a:lnTo>
                <a:lnTo>
                  <a:pt x="1611" y="1198"/>
                </a:lnTo>
                <a:lnTo>
                  <a:pt x="1613" y="1200"/>
                </a:lnTo>
                <a:lnTo>
                  <a:pt x="1613" y="1202"/>
                </a:lnTo>
                <a:lnTo>
                  <a:pt x="1615" y="1204"/>
                </a:lnTo>
                <a:lnTo>
                  <a:pt x="1617" y="1204"/>
                </a:lnTo>
                <a:lnTo>
                  <a:pt x="1619" y="1205"/>
                </a:lnTo>
                <a:lnTo>
                  <a:pt x="1621" y="1207"/>
                </a:lnTo>
                <a:lnTo>
                  <a:pt x="1621" y="1209"/>
                </a:lnTo>
                <a:lnTo>
                  <a:pt x="1621" y="1211"/>
                </a:lnTo>
                <a:lnTo>
                  <a:pt x="1623" y="1213"/>
                </a:lnTo>
                <a:lnTo>
                  <a:pt x="1623" y="1215"/>
                </a:lnTo>
                <a:lnTo>
                  <a:pt x="1625" y="1219"/>
                </a:lnTo>
                <a:lnTo>
                  <a:pt x="1627" y="1223"/>
                </a:lnTo>
                <a:lnTo>
                  <a:pt x="1625" y="1225"/>
                </a:lnTo>
                <a:lnTo>
                  <a:pt x="1625" y="1227"/>
                </a:lnTo>
                <a:lnTo>
                  <a:pt x="1623" y="1228"/>
                </a:lnTo>
                <a:lnTo>
                  <a:pt x="1621" y="1230"/>
                </a:lnTo>
                <a:lnTo>
                  <a:pt x="1619" y="1232"/>
                </a:lnTo>
                <a:lnTo>
                  <a:pt x="1619" y="1234"/>
                </a:lnTo>
                <a:lnTo>
                  <a:pt x="1615" y="1234"/>
                </a:lnTo>
                <a:lnTo>
                  <a:pt x="1602" y="1234"/>
                </a:lnTo>
                <a:lnTo>
                  <a:pt x="1596" y="1230"/>
                </a:lnTo>
                <a:lnTo>
                  <a:pt x="1588" y="1223"/>
                </a:lnTo>
                <a:lnTo>
                  <a:pt x="1586" y="1219"/>
                </a:lnTo>
                <a:lnTo>
                  <a:pt x="1584" y="1213"/>
                </a:lnTo>
                <a:lnTo>
                  <a:pt x="1582" y="1204"/>
                </a:lnTo>
                <a:lnTo>
                  <a:pt x="1581" y="1196"/>
                </a:lnTo>
                <a:lnTo>
                  <a:pt x="1581" y="1194"/>
                </a:lnTo>
                <a:lnTo>
                  <a:pt x="1582" y="1192"/>
                </a:lnTo>
                <a:lnTo>
                  <a:pt x="1582" y="1190"/>
                </a:lnTo>
                <a:lnTo>
                  <a:pt x="1581" y="1188"/>
                </a:lnTo>
                <a:lnTo>
                  <a:pt x="1579" y="1184"/>
                </a:lnTo>
                <a:lnTo>
                  <a:pt x="1577" y="1184"/>
                </a:lnTo>
                <a:lnTo>
                  <a:pt x="1575" y="1184"/>
                </a:lnTo>
                <a:lnTo>
                  <a:pt x="1573" y="1184"/>
                </a:lnTo>
                <a:lnTo>
                  <a:pt x="1571" y="1186"/>
                </a:lnTo>
                <a:lnTo>
                  <a:pt x="1569" y="1188"/>
                </a:lnTo>
                <a:lnTo>
                  <a:pt x="1565" y="1190"/>
                </a:lnTo>
                <a:lnTo>
                  <a:pt x="1565" y="1192"/>
                </a:lnTo>
                <a:lnTo>
                  <a:pt x="1563" y="1192"/>
                </a:lnTo>
                <a:lnTo>
                  <a:pt x="1561" y="1194"/>
                </a:lnTo>
                <a:lnTo>
                  <a:pt x="1559" y="1196"/>
                </a:lnTo>
                <a:lnTo>
                  <a:pt x="1558" y="1200"/>
                </a:lnTo>
                <a:lnTo>
                  <a:pt x="1556" y="1204"/>
                </a:lnTo>
                <a:lnTo>
                  <a:pt x="1556" y="1207"/>
                </a:lnTo>
                <a:lnTo>
                  <a:pt x="1556" y="1209"/>
                </a:lnTo>
                <a:lnTo>
                  <a:pt x="1558" y="1211"/>
                </a:lnTo>
                <a:lnTo>
                  <a:pt x="1558" y="1215"/>
                </a:lnTo>
                <a:lnTo>
                  <a:pt x="1559" y="1219"/>
                </a:lnTo>
                <a:lnTo>
                  <a:pt x="1561" y="1225"/>
                </a:lnTo>
                <a:lnTo>
                  <a:pt x="1563" y="1223"/>
                </a:lnTo>
                <a:lnTo>
                  <a:pt x="1565" y="1221"/>
                </a:lnTo>
                <a:lnTo>
                  <a:pt x="1571" y="1219"/>
                </a:lnTo>
                <a:lnTo>
                  <a:pt x="1577" y="1221"/>
                </a:lnTo>
                <a:lnTo>
                  <a:pt x="1573" y="1227"/>
                </a:lnTo>
                <a:lnTo>
                  <a:pt x="1573" y="1234"/>
                </a:lnTo>
                <a:lnTo>
                  <a:pt x="1575" y="1248"/>
                </a:lnTo>
                <a:lnTo>
                  <a:pt x="1584" y="1255"/>
                </a:lnTo>
                <a:lnTo>
                  <a:pt x="1584" y="1257"/>
                </a:lnTo>
                <a:lnTo>
                  <a:pt x="1584" y="1259"/>
                </a:lnTo>
                <a:lnTo>
                  <a:pt x="1586" y="1259"/>
                </a:lnTo>
                <a:lnTo>
                  <a:pt x="1588" y="1261"/>
                </a:lnTo>
                <a:lnTo>
                  <a:pt x="1590" y="1261"/>
                </a:lnTo>
                <a:lnTo>
                  <a:pt x="1590" y="1263"/>
                </a:lnTo>
                <a:lnTo>
                  <a:pt x="1592" y="1263"/>
                </a:lnTo>
                <a:lnTo>
                  <a:pt x="1594" y="1265"/>
                </a:lnTo>
                <a:lnTo>
                  <a:pt x="1596" y="1267"/>
                </a:lnTo>
                <a:lnTo>
                  <a:pt x="1596" y="1269"/>
                </a:lnTo>
                <a:lnTo>
                  <a:pt x="1598" y="1269"/>
                </a:lnTo>
                <a:lnTo>
                  <a:pt x="1600" y="1271"/>
                </a:lnTo>
                <a:lnTo>
                  <a:pt x="1600" y="1273"/>
                </a:lnTo>
                <a:lnTo>
                  <a:pt x="1600" y="1288"/>
                </a:lnTo>
                <a:lnTo>
                  <a:pt x="1596" y="1298"/>
                </a:lnTo>
                <a:lnTo>
                  <a:pt x="1594" y="1300"/>
                </a:lnTo>
                <a:lnTo>
                  <a:pt x="1584" y="1305"/>
                </a:lnTo>
                <a:lnTo>
                  <a:pt x="1575" y="1309"/>
                </a:lnTo>
                <a:lnTo>
                  <a:pt x="1569" y="1309"/>
                </a:lnTo>
                <a:lnTo>
                  <a:pt x="1565" y="1311"/>
                </a:lnTo>
                <a:lnTo>
                  <a:pt x="1558" y="1311"/>
                </a:lnTo>
                <a:lnTo>
                  <a:pt x="1550" y="1309"/>
                </a:lnTo>
                <a:lnTo>
                  <a:pt x="1544" y="1309"/>
                </a:lnTo>
                <a:lnTo>
                  <a:pt x="1531" y="1305"/>
                </a:lnTo>
                <a:lnTo>
                  <a:pt x="1529" y="1305"/>
                </a:lnTo>
                <a:lnTo>
                  <a:pt x="1519" y="1305"/>
                </a:lnTo>
                <a:lnTo>
                  <a:pt x="1515" y="1307"/>
                </a:lnTo>
                <a:lnTo>
                  <a:pt x="1511" y="1311"/>
                </a:lnTo>
                <a:lnTo>
                  <a:pt x="1508" y="1315"/>
                </a:lnTo>
                <a:lnTo>
                  <a:pt x="1508" y="1319"/>
                </a:lnTo>
                <a:lnTo>
                  <a:pt x="1510" y="1324"/>
                </a:lnTo>
                <a:lnTo>
                  <a:pt x="1515" y="1330"/>
                </a:lnTo>
                <a:lnTo>
                  <a:pt x="1525" y="1336"/>
                </a:lnTo>
                <a:lnTo>
                  <a:pt x="1527" y="1336"/>
                </a:lnTo>
                <a:lnTo>
                  <a:pt x="1538" y="1346"/>
                </a:lnTo>
                <a:lnTo>
                  <a:pt x="1544" y="1353"/>
                </a:lnTo>
                <a:lnTo>
                  <a:pt x="1548" y="1359"/>
                </a:lnTo>
                <a:lnTo>
                  <a:pt x="1550" y="1363"/>
                </a:lnTo>
                <a:lnTo>
                  <a:pt x="1550" y="1371"/>
                </a:lnTo>
                <a:lnTo>
                  <a:pt x="1548" y="1374"/>
                </a:lnTo>
                <a:lnTo>
                  <a:pt x="1548" y="1376"/>
                </a:lnTo>
                <a:lnTo>
                  <a:pt x="1544" y="1384"/>
                </a:lnTo>
                <a:lnTo>
                  <a:pt x="1536" y="1392"/>
                </a:lnTo>
                <a:lnTo>
                  <a:pt x="1534" y="1397"/>
                </a:lnTo>
                <a:lnTo>
                  <a:pt x="1531" y="1399"/>
                </a:lnTo>
                <a:lnTo>
                  <a:pt x="1529" y="1403"/>
                </a:lnTo>
                <a:lnTo>
                  <a:pt x="1527" y="1405"/>
                </a:lnTo>
                <a:lnTo>
                  <a:pt x="1527" y="1409"/>
                </a:lnTo>
                <a:lnTo>
                  <a:pt x="1527" y="1417"/>
                </a:lnTo>
                <a:lnTo>
                  <a:pt x="1529" y="1422"/>
                </a:lnTo>
                <a:lnTo>
                  <a:pt x="1533" y="1426"/>
                </a:lnTo>
                <a:lnTo>
                  <a:pt x="1542" y="1434"/>
                </a:lnTo>
                <a:lnTo>
                  <a:pt x="1546" y="1436"/>
                </a:lnTo>
                <a:lnTo>
                  <a:pt x="1550" y="1440"/>
                </a:lnTo>
                <a:lnTo>
                  <a:pt x="1563" y="1451"/>
                </a:lnTo>
                <a:lnTo>
                  <a:pt x="1565" y="1455"/>
                </a:lnTo>
                <a:lnTo>
                  <a:pt x="1567" y="1461"/>
                </a:lnTo>
                <a:lnTo>
                  <a:pt x="1567" y="1465"/>
                </a:lnTo>
                <a:lnTo>
                  <a:pt x="1567" y="1467"/>
                </a:lnTo>
                <a:lnTo>
                  <a:pt x="1565" y="1472"/>
                </a:lnTo>
                <a:lnTo>
                  <a:pt x="1565" y="1474"/>
                </a:lnTo>
                <a:lnTo>
                  <a:pt x="1559" y="1482"/>
                </a:lnTo>
                <a:lnTo>
                  <a:pt x="1554" y="1488"/>
                </a:lnTo>
                <a:lnTo>
                  <a:pt x="1540" y="1493"/>
                </a:lnTo>
                <a:lnTo>
                  <a:pt x="1531" y="1497"/>
                </a:lnTo>
                <a:lnTo>
                  <a:pt x="1527" y="1499"/>
                </a:lnTo>
                <a:lnTo>
                  <a:pt x="1521" y="1503"/>
                </a:lnTo>
                <a:lnTo>
                  <a:pt x="1519" y="1503"/>
                </a:lnTo>
                <a:lnTo>
                  <a:pt x="1527" y="1503"/>
                </a:lnTo>
                <a:lnTo>
                  <a:pt x="1534" y="1503"/>
                </a:lnTo>
                <a:lnTo>
                  <a:pt x="1563" y="1503"/>
                </a:lnTo>
                <a:lnTo>
                  <a:pt x="1565" y="1503"/>
                </a:lnTo>
                <a:lnTo>
                  <a:pt x="1567" y="1503"/>
                </a:lnTo>
                <a:lnTo>
                  <a:pt x="1611" y="1503"/>
                </a:lnTo>
                <a:lnTo>
                  <a:pt x="1613" y="1503"/>
                </a:lnTo>
                <a:lnTo>
                  <a:pt x="1671" y="1503"/>
                </a:lnTo>
                <a:lnTo>
                  <a:pt x="1702" y="1505"/>
                </a:lnTo>
                <a:lnTo>
                  <a:pt x="1721" y="1505"/>
                </a:lnTo>
                <a:lnTo>
                  <a:pt x="1809" y="1505"/>
                </a:lnTo>
                <a:lnTo>
                  <a:pt x="1844" y="1505"/>
                </a:lnTo>
                <a:lnTo>
                  <a:pt x="1851" y="1505"/>
                </a:lnTo>
                <a:lnTo>
                  <a:pt x="1859" y="1505"/>
                </a:lnTo>
                <a:lnTo>
                  <a:pt x="1867" y="1505"/>
                </a:lnTo>
                <a:lnTo>
                  <a:pt x="1871" y="1505"/>
                </a:lnTo>
                <a:lnTo>
                  <a:pt x="1882" y="1505"/>
                </a:lnTo>
                <a:lnTo>
                  <a:pt x="1886" y="1505"/>
                </a:lnTo>
                <a:lnTo>
                  <a:pt x="1895" y="1505"/>
                </a:lnTo>
                <a:lnTo>
                  <a:pt x="1932" y="1505"/>
                </a:lnTo>
                <a:lnTo>
                  <a:pt x="1970" y="1505"/>
                </a:lnTo>
                <a:lnTo>
                  <a:pt x="1978" y="1505"/>
                </a:lnTo>
                <a:lnTo>
                  <a:pt x="2013" y="1503"/>
                </a:lnTo>
                <a:lnTo>
                  <a:pt x="2022" y="1503"/>
                </a:lnTo>
                <a:lnTo>
                  <a:pt x="2024" y="1503"/>
                </a:lnTo>
                <a:lnTo>
                  <a:pt x="2028" y="1503"/>
                </a:lnTo>
                <a:lnTo>
                  <a:pt x="2032" y="1503"/>
                </a:lnTo>
                <a:lnTo>
                  <a:pt x="2063" y="1503"/>
                </a:lnTo>
                <a:lnTo>
                  <a:pt x="2064" y="1503"/>
                </a:lnTo>
                <a:lnTo>
                  <a:pt x="2066" y="1503"/>
                </a:lnTo>
                <a:lnTo>
                  <a:pt x="2070" y="1503"/>
                </a:lnTo>
                <a:lnTo>
                  <a:pt x="2074" y="1503"/>
                </a:lnTo>
                <a:lnTo>
                  <a:pt x="2103" y="1503"/>
                </a:lnTo>
                <a:lnTo>
                  <a:pt x="2114" y="1503"/>
                </a:lnTo>
                <a:lnTo>
                  <a:pt x="2132" y="1503"/>
                </a:lnTo>
                <a:lnTo>
                  <a:pt x="2191" y="1503"/>
                </a:lnTo>
                <a:lnTo>
                  <a:pt x="2195" y="1503"/>
                </a:lnTo>
                <a:lnTo>
                  <a:pt x="2207" y="1503"/>
                </a:lnTo>
                <a:lnTo>
                  <a:pt x="2216" y="1503"/>
                </a:lnTo>
                <a:lnTo>
                  <a:pt x="2218" y="1503"/>
                </a:lnTo>
                <a:lnTo>
                  <a:pt x="2228" y="1503"/>
                </a:lnTo>
                <a:lnTo>
                  <a:pt x="2233" y="1503"/>
                </a:lnTo>
                <a:lnTo>
                  <a:pt x="2253" y="1503"/>
                </a:lnTo>
                <a:lnTo>
                  <a:pt x="2255" y="1503"/>
                </a:lnTo>
                <a:lnTo>
                  <a:pt x="2264" y="1503"/>
                </a:lnTo>
                <a:lnTo>
                  <a:pt x="2266" y="1503"/>
                </a:lnTo>
                <a:lnTo>
                  <a:pt x="2272" y="1503"/>
                </a:lnTo>
                <a:lnTo>
                  <a:pt x="2274" y="1503"/>
                </a:lnTo>
                <a:lnTo>
                  <a:pt x="2320" y="1503"/>
                </a:lnTo>
                <a:lnTo>
                  <a:pt x="2333" y="1503"/>
                </a:lnTo>
                <a:lnTo>
                  <a:pt x="2389" y="1503"/>
                </a:lnTo>
                <a:lnTo>
                  <a:pt x="2429" y="1503"/>
                </a:lnTo>
                <a:lnTo>
                  <a:pt x="2433" y="1503"/>
                </a:lnTo>
                <a:lnTo>
                  <a:pt x="2510" y="1503"/>
                </a:lnTo>
                <a:lnTo>
                  <a:pt x="2552" y="1503"/>
                </a:lnTo>
                <a:lnTo>
                  <a:pt x="2558" y="1503"/>
                </a:lnTo>
                <a:lnTo>
                  <a:pt x="2656" y="1501"/>
                </a:lnTo>
                <a:lnTo>
                  <a:pt x="2679" y="1503"/>
                </a:lnTo>
                <a:lnTo>
                  <a:pt x="2681" y="1503"/>
                </a:lnTo>
                <a:lnTo>
                  <a:pt x="2708" y="1503"/>
                </a:lnTo>
                <a:lnTo>
                  <a:pt x="2712" y="1503"/>
                </a:lnTo>
                <a:lnTo>
                  <a:pt x="2714" y="1501"/>
                </a:lnTo>
                <a:lnTo>
                  <a:pt x="2715" y="1501"/>
                </a:lnTo>
                <a:lnTo>
                  <a:pt x="2717" y="1501"/>
                </a:lnTo>
                <a:lnTo>
                  <a:pt x="2719" y="1501"/>
                </a:lnTo>
                <a:lnTo>
                  <a:pt x="2721" y="1499"/>
                </a:lnTo>
                <a:lnTo>
                  <a:pt x="2723" y="1499"/>
                </a:lnTo>
                <a:lnTo>
                  <a:pt x="2723" y="1501"/>
                </a:lnTo>
                <a:lnTo>
                  <a:pt x="2723" y="1503"/>
                </a:lnTo>
                <a:lnTo>
                  <a:pt x="2721" y="1503"/>
                </a:lnTo>
                <a:lnTo>
                  <a:pt x="2719" y="1503"/>
                </a:lnTo>
                <a:lnTo>
                  <a:pt x="2719" y="1505"/>
                </a:lnTo>
                <a:lnTo>
                  <a:pt x="2719" y="1507"/>
                </a:lnTo>
                <a:lnTo>
                  <a:pt x="2721" y="1507"/>
                </a:lnTo>
                <a:lnTo>
                  <a:pt x="2723" y="1507"/>
                </a:lnTo>
                <a:lnTo>
                  <a:pt x="2725" y="1509"/>
                </a:lnTo>
                <a:lnTo>
                  <a:pt x="2723" y="1511"/>
                </a:lnTo>
                <a:lnTo>
                  <a:pt x="2723" y="1513"/>
                </a:lnTo>
                <a:lnTo>
                  <a:pt x="2723" y="1515"/>
                </a:lnTo>
                <a:lnTo>
                  <a:pt x="2723" y="1516"/>
                </a:lnTo>
                <a:lnTo>
                  <a:pt x="2723" y="1518"/>
                </a:lnTo>
                <a:lnTo>
                  <a:pt x="2721" y="1518"/>
                </a:lnTo>
                <a:lnTo>
                  <a:pt x="2721" y="1520"/>
                </a:lnTo>
                <a:lnTo>
                  <a:pt x="2719" y="1520"/>
                </a:lnTo>
                <a:lnTo>
                  <a:pt x="2717" y="1520"/>
                </a:lnTo>
                <a:lnTo>
                  <a:pt x="2717" y="1522"/>
                </a:lnTo>
                <a:lnTo>
                  <a:pt x="2719" y="1522"/>
                </a:lnTo>
                <a:lnTo>
                  <a:pt x="2723" y="1524"/>
                </a:lnTo>
                <a:lnTo>
                  <a:pt x="2725" y="1526"/>
                </a:lnTo>
                <a:lnTo>
                  <a:pt x="2725" y="1528"/>
                </a:lnTo>
                <a:lnTo>
                  <a:pt x="2723" y="1528"/>
                </a:lnTo>
                <a:lnTo>
                  <a:pt x="2721" y="1528"/>
                </a:lnTo>
                <a:lnTo>
                  <a:pt x="2719" y="1528"/>
                </a:lnTo>
                <a:lnTo>
                  <a:pt x="2717" y="1530"/>
                </a:lnTo>
                <a:lnTo>
                  <a:pt x="2717" y="1532"/>
                </a:lnTo>
                <a:lnTo>
                  <a:pt x="2715" y="1532"/>
                </a:lnTo>
                <a:lnTo>
                  <a:pt x="2714" y="1534"/>
                </a:lnTo>
                <a:lnTo>
                  <a:pt x="2714" y="1536"/>
                </a:lnTo>
                <a:lnTo>
                  <a:pt x="2712" y="1538"/>
                </a:lnTo>
                <a:lnTo>
                  <a:pt x="2710" y="1539"/>
                </a:lnTo>
                <a:lnTo>
                  <a:pt x="2708" y="1543"/>
                </a:lnTo>
                <a:lnTo>
                  <a:pt x="2706" y="1545"/>
                </a:lnTo>
                <a:lnTo>
                  <a:pt x="2706" y="1547"/>
                </a:lnTo>
                <a:lnTo>
                  <a:pt x="2706" y="1549"/>
                </a:lnTo>
                <a:lnTo>
                  <a:pt x="2708" y="1549"/>
                </a:lnTo>
                <a:lnTo>
                  <a:pt x="2710" y="1551"/>
                </a:lnTo>
                <a:lnTo>
                  <a:pt x="2712" y="1551"/>
                </a:lnTo>
                <a:lnTo>
                  <a:pt x="2712" y="1553"/>
                </a:lnTo>
                <a:lnTo>
                  <a:pt x="2710" y="1555"/>
                </a:lnTo>
                <a:lnTo>
                  <a:pt x="2708" y="1557"/>
                </a:lnTo>
                <a:lnTo>
                  <a:pt x="2708" y="1559"/>
                </a:lnTo>
                <a:lnTo>
                  <a:pt x="2710" y="1559"/>
                </a:lnTo>
                <a:lnTo>
                  <a:pt x="2710" y="1561"/>
                </a:lnTo>
                <a:lnTo>
                  <a:pt x="2712" y="1561"/>
                </a:lnTo>
                <a:lnTo>
                  <a:pt x="2714" y="1561"/>
                </a:lnTo>
                <a:lnTo>
                  <a:pt x="2714" y="1563"/>
                </a:lnTo>
                <a:lnTo>
                  <a:pt x="2714" y="1564"/>
                </a:lnTo>
                <a:lnTo>
                  <a:pt x="2712" y="1566"/>
                </a:lnTo>
                <a:lnTo>
                  <a:pt x="2710" y="1566"/>
                </a:lnTo>
                <a:lnTo>
                  <a:pt x="2710" y="1568"/>
                </a:lnTo>
                <a:lnTo>
                  <a:pt x="2708" y="1568"/>
                </a:lnTo>
                <a:lnTo>
                  <a:pt x="2706" y="1566"/>
                </a:lnTo>
                <a:lnTo>
                  <a:pt x="2704" y="1566"/>
                </a:lnTo>
                <a:lnTo>
                  <a:pt x="2702" y="1566"/>
                </a:lnTo>
                <a:lnTo>
                  <a:pt x="2700" y="1568"/>
                </a:lnTo>
                <a:lnTo>
                  <a:pt x="2700" y="1570"/>
                </a:lnTo>
                <a:lnTo>
                  <a:pt x="2702" y="1570"/>
                </a:lnTo>
                <a:lnTo>
                  <a:pt x="2702" y="1572"/>
                </a:lnTo>
                <a:lnTo>
                  <a:pt x="2704" y="1572"/>
                </a:lnTo>
                <a:lnTo>
                  <a:pt x="2704" y="1574"/>
                </a:lnTo>
                <a:lnTo>
                  <a:pt x="2706" y="1574"/>
                </a:lnTo>
                <a:lnTo>
                  <a:pt x="2706" y="1576"/>
                </a:lnTo>
                <a:lnTo>
                  <a:pt x="2706" y="1578"/>
                </a:lnTo>
                <a:lnTo>
                  <a:pt x="2704" y="1580"/>
                </a:lnTo>
                <a:lnTo>
                  <a:pt x="2702" y="1580"/>
                </a:lnTo>
                <a:lnTo>
                  <a:pt x="2700" y="1580"/>
                </a:lnTo>
                <a:lnTo>
                  <a:pt x="2698" y="1578"/>
                </a:lnTo>
                <a:lnTo>
                  <a:pt x="2696" y="1578"/>
                </a:lnTo>
                <a:lnTo>
                  <a:pt x="2694" y="1580"/>
                </a:lnTo>
                <a:lnTo>
                  <a:pt x="2696" y="1582"/>
                </a:lnTo>
                <a:lnTo>
                  <a:pt x="2696" y="1584"/>
                </a:lnTo>
                <a:lnTo>
                  <a:pt x="2696" y="1586"/>
                </a:lnTo>
                <a:lnTo>
                  <a:pt x="2694" y="1587"/>
                </a:lnTo>
                <a:lnTo>
                  <a:pt x="2696" y="1587"/>
                </a:lnTo>
                <a:lnTo>
                  <a:pt x="2696" y="1589"/>
                </a:lnTo>
                <a:lnTo>
                  <a:pt x="2698" y="1589"/>
                </a:lnTo>
                <a:lnTo>
                  <a:pt x="2698" y="1591"/>
                </a:lnTo>
                <a:lnTo>
                  <a:pt x="2696" y="1591"/>
                </a:lnTo>
                <a:lnTo>
                  <a:pt x="2694" y="1591"/>
                </a:lnTo>
                <a:lnTo>
                  <a:pt x="2692" y="1591"/>
                </a:lnTo>
                <a:lnTo>
                  <a:pt x="2692" y="1595"/>
                </a:lnTo>
                <a:lnTo>
                  <a:pt x="2692" y="1597"/>
                </a:lnTo>
                <a:lnTo>
                  <a:pt x="2694" y="1597"/>
                </a:lnTo>
                <a:lnTo>
                  <a:pt x="2694" y="1599"/>
                </a:lnTo>
                <a:lnTo>
                  <a:pt x="2698" y="1601"/>
                </a:lnTo>
                <a:lnTo>
                  <a:pt x="2698" y="1603"/>
                </a:lnTo>
                <a:lnTo>
                  <a:pt x="2698" y="1605"/>
                </a:lnTo>
                <a:lnTo>
                  <a:pt x="2696" y="1605"/>
                </a:lnTo>
                <a:lnTo>
                  <a:pt x="2696" y="1607"/>
                </a:lnTo>
                <a:lnTo>
                  <a:pt x="2696" y="1609"/>
                </a:lnTo>
                <a:lnTo>
                  <a:pt x="2696" y="1611"/>
                </a:lnTo>
                <a:lnTo>
                  <a:pt x="2694" y="1611"/>
                </a:lnTo>
                <a:lnTo>
                  <a:pt x="2692" y="1611"/>
                </a:lnTo>
                <a:lnTo>
                  <a:pt x="2692" y="1609"/>
                </a:lnTo>
                <a:lnTo>
                  <a:pt x="2690" y="1609"/>
                </a:lnTo>
                <a:lnTo>
                  <a:pt x="2689" y="1609"/>
                </a:lnTo>
                <a:lnTo>
                  <a:pt x="2689" y="1611"/>
                </a:lnTo>
                <a:lnTo>
                  <a:pt x="2689" y="1612"/>
                </a:lnTo>
                <a:lnTo>
                  <a:pt x="2690" y="1614"/>
                </a:lnTo>
                <a:lnTo>
                  <a:pt x="2690" y="1616"/>
                </a:lnTo>
                <a:lnTo>
                  <a:pt x="2689" y="1616"/>
                </a:lnTo>
                <a:lnTo>
                  <a:pt x="2687" y="1614"/>
                </a:lnTo>
                <a:lnTo>
                  <a:pt x="2685" y="1612"/>
                </a:lnTo>
                <a:lnTo>
                  <a:pt x="2683" y="1612"/>
                </a:lnTo>
                <a:lnTo>
                  <a:pt x="2683" y="1614"/>
                </a:lnTo>
                <a:lnTo>
                  <a:pt x="2685" y="1614"/>
                </a:lnTo>
                <a:lnTo>
                  <a:pt x="2685" y="1616"/>
                </a:lnTo>
                <a:lnTo>
                  <a:pt x="2687" y="1616"/>
                </a:lnTo>
                <a:lnTo>
                  <a:pt x="2687" y="1618"/>
                </a:lnTo>
                <a:lnTo>
                  <a:pt x="2687" y="1620"/>
                </a:lnTo>
                <a:lnTo>
                  <a:pt x="2685" y="1620"/>
                </a:lnTo>
                <a:lnTo>
                  <a:pt x="2685" y="1622"/>
                </a:lnTo>
                <a:lnTo>
                  <a:pt x="2685" y="1624"/>
                </a:lnTo>
                <a:lnTo>
                  <a:pt x="2685" y="1626"/>
                </a:lnTo>
                <a:lnTo>
                  <a:pt x="2685" y="1628"/>
                </a:lnTo>
                <a:lnTo>
                  <a:pt x="2687" y="1628"/>
                </a:lnTo>
                <a:lnTo>
                  <a:pt x="2689" y="1626"/>
                </a:lnTo>
                <a:lnTo>
                  <a:pt x="2690" y="1626"/>
                </a:lnTo>
                <a:lnTo>
                  <a:pt x="2690" y="1628"/>
                </a:lnTo>
                <a:lnTo>
                  <a:pt x="2689" y="1628"/>
                </a:lnTo>
                <a:lnTo>
                  <a:pt x="2689" y="1630"/>
                </a:lnTo>
                <a:lnTo>
                  <a:pt x="2689" y="1632"/>
                </a:lnTo>
                <a:lnTo>
                  <a:pt x="2687" y="1632"/>
                </a:lnTo>
                <a:lnTo>
                  <a:pt x="2687" y="1634"/>
                </a:lnTo>
                <a:lnTo>
                  <a:pt x="2687" y="1635"/>
                </a:lnTo>
                <a:lnTo>
                  <a:pt x="2689" y="1635"/>
                </a:lnTo>
                <a:lnTo>
                  <a:pt x="2690" y="1635"/>
                </a:lnTo>
                <a:lnTo>
                  <a:pt x="2690" y="1637"/>
                </a:lnTo>
                <a:lnTo>
                  <a:pt x="2689" y="1637"/>
                </a:lnTo>
                <a:lnTo>
                  <a:pt x="2687" y="1637"/>
                </a:lnTo>
                <a:lnTo>
                  <a:pt x="2687" y="1639"/>
                </a:lnTo>
                <a:lnTo>
                  <a:pt x="2685" y="1637"/>
                </a:lnTo>
                <a:lnTo>
                  <a:pt x="2683" y="1635"/>
                </a:lnTo>
                <a:lnTo>
                  <a:pt x="2683" y="1637"/>
                </a:lnTo>
                <a:lnTo>
                  <a:pt x="2681" y="1637"/>
                </a:lnTo>
                <a:lnTo>
                  <a:pt x="2681" y="1635"/>
                </a:lnTo>
                <a:lnTo>
                  <a:pt x="2679" y="1635"/>
                </a:lnTo>
                <a:lnTo>
                  <a:pt x="2679" y="1637"/>
                </a:lnTo>
                <a:lnTo>
                  <a:pt x="2679" y="1639"/>
                </a:lnTo>
                <a:lnTo>
                  <a:pt x="2679" y="1641"/>
                </a:lnTo>
                <a:lnTo>
                  <a:pt x="2681" y="1641"/>
                </a:lnTo>
                <a:lnTo>
                  <a:pt x="2679" y="1641"/>
                </a:lnTo>
                <a:lnTo>
                  <a:pt x="2679" y="1643"/>
                </a:lnTo>
                <a:lnTo>
                  <a:pt x="2677" y="1645"/>
                </a:lnTo>
                <a:lnTo>
                  <a:pt x="2675" y="1645"/>
                </a:lnTo>
                <a:lnTo>
                  <a:pt x="2675" y="1647"/>
                </a:lnTo>
                <a:lnTo>
                  <a:pt x="2675" y="1649"/>
                </a:lnTo>
                <a:lnTo>
                  <a:pt x="2673" y="1651"/>
                </a:lnTo>
                <a:lnTo>
                  <a:pt x="2671" y="1651"/>
                </a:lnTo>
                <a:lnTo>
                  <a:pt x="2671" y="1649"/>
                </a:lnTo>
                <a:lnTo>
                  <a:pt x="2669" y="1649"/>
                </a:lnTo>
                <a:lnTo>
                  <a:pt x="2669" y="1647"/>
                </a:lnTo>
                <a:lnTo>
                  <a:pt x="2669" y="1649"/>
                </a:lnTo>
                <a:lnTo>
                  <a:pt x="2671" y="1653"/>
                </a:lnTo>
                <a:lnTo>
                  <a:pt x="2673" y="1653"/>
                </a:lnTo>
                <a:lnTo>
                  <a:pt x="2673" y="1655"/>
                </a:lnTo>
                <a:lnTo>
                  <a:pt x="2673" y="1657"/>
                </a:lnTo>
                <a:lnTo>
                  <a:pt x="2675" y="1657"/>
                </a:lnTo>
                <a:lnTo>
                  <a:pt x="2675" y="1655"/>
                </a:lnTo>
                <a:lnTo>
                  <a:pt x="2677" y="1655"/>
                </a:lnTo>
                <a:lnTo>
                  <a:pt x="2677" y="1657"/>
                </a:lnTo>
                <a:lnTo>
                  <a:pt x="2675" y="1659"/>
                </a:lnTo>
                <a:lnTo>
                  <a:pt x="2673" y="1659"/>
                </a:lnTo>
                <a:lnTo>
                  <a:pt x="2671" y="1660"/>
                </a:lnTo>
                <a:lnTo>
                  <a:pt x="2671" y="1659"/>
                </a:lnTo>
                <a:lnTo>
                  <a:pt x="2669" y="1659"/>
                </a:lnTo>
                <a:lnTo>
                  <a:pt x="2671" y="1657"/>
                </a:lnTo>
                <a:lnTo>
                  <a:pt x="2671" y="1655"/>
                </a:lnTo>
                <a:lnTo>
                  <a:pt x="2667" y="1653"/>
                </a:lnTo>
                <a:lnTo>
                  <a:pt x="2666" y="1653"/>
                </a:lnTo>
                <a:lnTo>
                  <a:pt x="2666" y="1655"/>
                </a:lnTo>
                <a:lnTo>
                  <a:pt x="2666" y="1657"/>
                </a:lnTo>
                <a:lnTo>
                  <a:pt x="2666" y="1659"/>
                </a:lnTo>
                <a:lnTo>
                  <a:pt x="2666" y="1660"/>
                </a:lnTo>
                <a:lnTo>
                  <a:pt x="2666" y="1662"/>
                </a:lnTo>
                <a:lnTo>
                  <a:pt x="2666" y="1664"/>
                </a:lnTo>
                <a:lnTo>
                  <a:pt x="2664" y="1664"/>
                </a:lnTo>
                <a:lnTo>
                  <a:pt x="2664" y="1666"/>
                </a:lnTo>
                <a:lnTo>
                  <a:pt x="2662" y="1664"/>
                </a:lnTo>
                <a:lnTo>
                  <a:pt x="2662" y="1662"/>
                </a:lnTo>
                <a:lnTo>
                  <a:pt x="2660" y="1662"/>
                </a:lnTo>
                <a:lnTo>
                  <a:pt x="2660" y="1664"/>
                </a:lnTo>
                <a:lnTo>
                  <a:pt x="2660" y="1666"/>
                </a:lnTo>
                <a:lnTo>
                  <a:pt x="2660" y="1668"/>
                </a:lnTo>
                <a:lnTo>
                  <a:pt x="2662" y="1668"/>
                </a:lnTo>
                <a:lnTo>
                  <a:pt x="2662" y="1670"/>
                </a:lnTo>
                <a:lnTo>
                  <a:pt x="2660" y="1674"/>
                </a:lnTo>
                <a:lnTo>
                  <a:pt x="2658" y="1674"/>
                </a:lnTo>
                <a:lnTo>
                  <a:pt x="2658" y="1672"/>
                </a:lnTo>
                <a:lnTo>
                  <a:pt x="2656" y="1672"/>
                </a:lnTo>
                <a:lnTo>
                  <a:pt x="2656" y="1674"/>
                </a:lnTo>
                <a:lnTo>
                  <a:pt x="2658" y="1674"/>
                </a:lnTo>
                <a:lnTo>
                  <a:pt x="2658" y="1676"/>
                </a:lnTo>
                <a:lnTo>
                  <a:pt x="2658" y="1678"/>
                </a:lnTo>
                <a:lnTo>
                  <a:pt x="2660" y="1680"/>
                </a:lnTo>
                <a:lnTo>
                  <a:pt x="2662" y="1682"/>
                </a:lnTo>
                <a:lnTo>
                  <a:pt x="2662" y="1683"/>
                </a:lnTo>
                <a:lnTo>
                  <a:pt x="2658" y="1683"/>
                </a:lnTo>
                <a:lnTo>
                  <a:pt x="2658" y="1685"/>
                </a:lnTo>
                <a:lnTo>
                  <a:pt x="2660" y="1685"/>
                </a:lnTo>
                <a:lnTo>
                  <a:pt x="2662" y="1685"/>
                </a:lnTo>
                <a:lnTo>
                  <a:pt x="2662" y="1683"/>
                </a:lnTo>
                <a:lnTo>
                  <a:pt x="2664" y="1683"/>
                </a:lnTo>
                <a:lnTo>
                  <a:pt x="2664" y="1685"/>
                </a:lnTo>
                <a:lnTo>
                  <a:pt x="2664" y="1687"/>
                </a:lnTo>
                <a:lnTo>
                  <a:pt x="2662" y="1689"/>
                </a:lnTo>
                <a:lnTo>
                  <a:pt x="2664" y="1693"/>
                </a:lnTo>
                <a:lnTo>
                  <a:pt x="2662" y="1693"/>
                </a:lnTo>
                <a:lnTo>
                  <a:pt x="2662" y="1695"/>
                </a:lnTo>
                <a:lnTo>
                  <a:pt x="2660" y="1695"/>
                </a:lnTo>
                <a:lnTo>
                  <a:pt x="2662" y="1697"/>
                </a:lnTo>
                <a:lnTo>
                  <a:pt x="2660" y="1697"/>
                </a:lnTo>
                <a:lnTo>
                  <a:pt x="2658" y="1697"/>
                </a:lnTo>
                <a:lnTo>
                  <a:pt x="2656" y="1697"/>
                </a:lnTo>
                <a:lnTo>
                  <a:pt x="2656" y="1699"/>
                </a:lnTo>
                <a:lnTo>
                  <a:pt x="2656" y="1701"/>
                </a:lnTo>
                <a:lnTo>
                  <a:pt x="2658" y="1701"/>
                </a:lnTo>
                <a:lnTo>
                  <a:pt x="2660" y="1701"/>
                </a:lnTo>
                <a:lnTo>
                  <a:pt x="2660" y="1699"/>
                </a:lnTo>
                <a:lnTo>
                  <a:pt x="2662" y="1701"/>
                </a:lnTo>
                <a:lnTo>
                  <a:pt x="2660" y="1701"/>
                </a:lnTo>
                <a:lnTo>
                  <a:pt x="2660" y="1703"/>
                </a:lnTo>
                <a:lnTo>
                  <a:pt x="2658" y="1703"/>
                </a:lnTo>
                <a:lnTo>
                  <a:pt x="2656" y="1703"/>
                </a:lnTo>
                <a:lnTo>
                  <a:pt x="2656" y="1705"/>
                </a:lnTo>
                <a:lnTo>
                  <a:pt x="2658" y="1705"/>
                </a:lnTo>
                <a:lnTo>
                  <a:pt x="2660" y="1703"/>
                </a:lnTo>
                <a:lnTo>
                  <a:pt x="2662" y="1703"/>
                </a:lnTo>
                <a:lnTo>
                  <a:pt x="2662" y="1705"/>
                </a:lnTo>
                <a:lnTo>
                  <a:pt x="2660" y="1707"/>
                </a:lnTo>
                <a:lnTo>
                  <a:pt x="2658" y="1707"/>
                </a:lnTo>
                <a:lnTo>
                  <a:pt x="2658" y="1708"/>
                </a:lnTo>
                <a:lnTo>
                  <a:pt x="2660" y="1710"/>
                </a:lnTo>
                <a:lnTo>
                  <a:pt x="2660" y="1712"/>
                </a:lnTo>
                <a:lnTo>
                  <a:pt x="2658" y="1712"/>
                </a:lnTo>
                <a:lnTo>
                  <a:pt x="2656" y="1712"/>
                </a:lnTo>
                <a:lnTo>
                  <a:pt x="2654" y="1710"/>
                </a:lnTo>
                <a:lnTo>
                  <a:pt x="2654" y="1708"/>
                </a:lnTo>
                <a:lnTo>
                  <a:pt x="2652" y="1708"/>
                </a:lnTo>
                <a:lnTo>
                  <a:pt x="2652" y="1710"/>
                </a:lnTo>
                <a:lnTo>
                  <a:pt x="2652" y="1712"/>
                </a:lnTo>
                <a:lnTo>
                  <a:pt x="2654" y="1714"/>
                </a:lnTo>
                <a:lnTo>
                  <a:pt x="2654" y="1716"/>
                </a:lnTo>
                <a:lnTo>
                  <a:pt x="2652" y="1716"/>
                </a:lnTo>
                <a:lnTo>
                  <a:pt x="2652" y="1718"/>
                </a:lnTo>
                <a:lnTo>
                  <a:pt x="2650" y="1718"/>
                </a:lnTo>
                <a:lnTo>
                  <a:pt x="2648" y="1720"/>
                </a:lnTo>
                <a:lnTo>
                  <a:pt x="2650" y="1722"/>
                </a:lnTo>
                <a:lnTo>
                  <a:pt x="2652" y="1722"/>
                </a:lnTo>
                <a:lnTo>
                  <a:pt x="2654" y="1720"/>
                </a:lnTo>
                <a:lnTo>
                  <a:pt x="2654" y="1722"/>
                </a:lnTo>
                <a:lnTo>
                  <a:pt x="2656" y="1724"/>
                </a:lnTo>
                <a:lnTo>
                  <a:pt x="2656" y="1726"/>
                </a:lnTo>
                <a:lnTo>
                  <a:pt x="2654" y="1728"/>
                </a:lnTo>
                <a:lnTo>
                  <a:pt x="2656" y="1730"/>
                </a:lnTo>
                <a:lnTo>
                  <a:pt x="2656" y="1731"/>
                </a:lnTo>
                <a:lnTo>
                  <a:pt x="2654" y="1731"/>
                </a:lnTo>
                <a:lnTo>
                  <a:pt x="2652" y="1730"/>
                </a:lnTo>
                <a:lnTo>
                  <a:pt x="2650" y="1730"/>
                </a:lnTo>
                <a:lnTo>
                  <a:pt x="2650" y="1731"/>
                </a:lnTo>
                <a:lnTo>
                  <a:pt x="2650" y="1733"/>
                </a:lnTo>
                <a:lnTo>
                  <a:pt x="2652" y="1733"/>
                </a:lnTo>
                <a:lnTo>
                  <a:pt x="2654" y="1733"/>
                </a:lnTo>
                <a:lnTo>
                  <a:pt x="2654" y="1735"/>
                </a:lnTo>
                <a:lnTo>
                  <a:pt x="2652" y="1737"/>
                </a:lnTo>
                <a:lnTo>
                  <a:pt x="2652" y="1739"/>
                </a:lnTo>
                <a:lnTo>
                  <a:pt x="2654" y="1739"/>
                </a:lnTo>
                <a:lnTo>
                  <a:pt x="2656" y="1739"/>
                </a:lnTo>
                <a:lnTo>
                  <a:pt x="2656" y="1741"/>
                </a:lnTo>
                <a:lnTo>
                  <a:pt x="2654" y="1741"/>
                </a:lnTo>
                <a:lnTo>
                  <a:pt x="2652" y="1741"/>
                </a:lnTo>
                <a:lnTo>
                  <a:pt x="2650" y="1743"/>
                </a:lnTo>
                <a:lnTo>
                  <a:pt x="2648" y="1745"/>
                </a:lnTo>
                <a:lnTo>
                  <a:pt x="2648" y="1747"/>
                </a:lnTo>
                <a:lnTo>
                  <a:pt x="2650" y="1747"/>
                </a:lnTo>
                <a:lnTo>
                  <a:pt x="2652" y="1747"/>
                </a:lnTo>
                <a:lnTo>
                  <a:pt x="2652" y="1745"/>
                </a:lnTo>
                <a:lnTo>
                  <a:pt x="2652" y="1743"/>
                </a:lnTo>
                <a:lnTo>
                  <a:pt x="2654" y="1743"/>
                </a:lnTo>
                <a:lnTo>
                  <a:pt x="2654" y="1745"/>
                </a:lnTo>
                <a:lnTo>
                  <a:pt x="2654" y="1747"/>
                </a:lnTo>
                <a:lnTo>
                  <a:pt x="2652" y="1749"/>
                </a:lnTo>
                <a:lnTo>
                  <a:pt x="2652" y="1751"/>
                </a:lnTo>
                <a:lnTo>
                  <a:pt x="2650" y="1751"/>
                </a:lnTo>
                <a:lnTo>
                  <a:pt x="2648" y="1751"/>
                </a:lnTo>
                <a:lnTo>
                  <a:pt x="2648" y="1749"/>
                </a:lnTo>
                <a:lnTo>
                  <a:pt x="2646" y="1749"/>
                </a:lnTo>
                <a:lnTo>
                  <a:pt x="2646" y="1751"/>
                </a:lnTo>
                <a:lnTo>
                  <a:pt x="2646" y="1753"/>
                </a:lnTo>
                <a:lnTo>
                  <a:pt x="2650" y="1753"/>
                </a:lnTo>
                <a:lnTo>
                  <a:pt x="2652" y="1753"/>
                </a:lnTo>
                <a:lnTo>
                  <a:pt x="2652" y="1755"/>
                </a:lnTo>
                <a:lnTo>
                  <a:pt x="2652" y="1756"/>
                </a:lnTo>
                <a:lnTo>
                  <a:pt x="2652" y="1758"/>
                </a:lnTo>
                <a:lnTo>
                  <a:pt x="2654" y="1758"/>
                </a:lnTo>
                <a:lnTo>
                  <a:pt x="2656" y="1756"/>
                </a:lnTo>
                <a:lnTo>
                  <a:pt x="2656" y="1755"/>
                </a:lnTo>
                <a:lnTo>
                  <a:pt x="2658" y="1755"/>
                </a:lnTo>
                <a:lnTo>
                  <a:pt x="2658" y="1756"/>
                </a:lnTo>
                <a:lnTo>
                  <a:pt x="2660" y="1756"/>
                </a:lnTo>
                <a:lnTo>
                  <a:pt x="2660" y="1758"/>
                </a:lnTo>
                <a:lnTo>
                  <a:pt x="2660" y="1760"/>
                </a:lnTo>
                <a:lnTo>
                  <a:pt x="2662" y="1760"/>
                </a:lnTo>
                <a:lnTo>
                  <a:pt x="2666" y="1764"/>
                </a:lnTo>
                <a:lnTo>
                  <a:pt x="2664" y="1766"/>
                </a:lnTo>
                <a:lnTo>
                  <a:pt x="2664" y="1768"/>
                </a:lnTo>
                <a:lnTo>
                  <a:pt x="2666" y="1770"/>
                </a:lnTo>
                <a:lnTo>
                  <a:pt x="2667" y="1768"/>
                </a:lnTo>
                <a:lnTo>
                  <a:pt x="2669" y="1768"/>
                </a:lnTo>
                <a:lnTo>
                  <a:pt x="2669" y="1770"/>
                </a:lnTo>
                <a:lnTo>
                  <a:pt x="2669" y="1772"/>
                </a:lnTo>
                <a:lnTo>
                  <a:pt x="2667" y="1772"/>
                </a:lnTo>
                <a:lnTo>
                  <a:pt x="2666" y="1774"/>
                </a:lnTo>
                <a:lnTo>
                  <a:pt x="2666" y="1776"/>
                </a:lnTo>
                <a:lnTo>
                  <a:pt x="2664" y="1779"/>
                </a:lnTo>
                <a:lnTo>
                  <a:pt x="2664" y="1781"/>
                </a:lnTo>
                <a:lnTo>
                  <a:pt x="2662" y="1781"/>
                </a:lnTo>
                <a:lnTo>
                  <a:pt x="2660" y="1781"/>
                </a:lnTo>
                <a:lnTo>
                  <a:pt x="2660" y="1783"/>
                </a:lnTo>
                <a:lnTo>
                  <a:pt x="2660" y="1785"/>
                </a:lnTo>
                <a:lnTo>
                  <a:pt x="2664" y="1783"/>
                </a:lnTo>
                <a:lnTo>
                  <a:pt x="2666" y="1783"/>
                </a:lnTo>
                <a:lnTo>
                  <a:pt x="2666" y="1785"/>
                </a:lnTo>
                <a:lnTo>
                  <a:pt x="2664" y="1785"/>
                </a:lnTo>
                <a:lnTo>
                  <a:pt x="2664" y="1789"/>
                </a:lnTo>
                <a:lnTo>
                  <a:pt x="2664" y="1791"/>
                </a:lnTo>
                <a:lnTo>
                  <a:pt x="2664" y="1795"/>
                </a:lnTo>
                <a:lnTo>
                  <a:pt x="2666" y="1795"/>
                </a:lnTo>
                <a:lnTo>
                  <a:pt x="2666" y="1797"/>
                </a:lnTo>
                <a:lnTo>
                  <a:pt x="2667" y="1797"/>
                </a:lnTo>
                <a:lnTo>
                  <a:pt x="2669" y="1797"/>
                </a:lnTo>
                <a:lnTo>
                  <a:pt x="2669" y="1799"/>
                </a:lnTo>
                <a:lnTo>
                  <a:pt x="2669" y="1801"/>
                </a:lnTo>
                <a:lnTo>
                  <a:pt x="2667" y="1801"/>
                </a:lnTo>
                <a:lnTo>
                  <a:pt x="2667" y="1799"/>
                </a:lnTo>
                <a:lnTo>
                  <a:pt x="2666" y="1799"/>
                </a:lnTo>
                <a:lnTo>
                  <a:pt x="2666" y="1801"/>
                </a:lnTo>
                <a:lnTo>
                  <a:pt x="2666" y="1803"/>
                </a:lnTo>
                <a:lnTo>
                  <a:pt x="2667" y="1803"/>
                </a:lnTo>
                <a:lnTo>
                  <a:pt x="2669" y="1804"/>
                </a:lnTo>
                <a:lnTo>
                  <a:pt x="2669" y="1803"/>
                </a:lnTo>
                <a:lnTo>
                  <a:pt x="2671" y="1803"/>
                </a:lnTo>
                <a:lnTo>
                  <a:pt x="2671" y="1804"/>
                </a:lnTo>
                <a:lnTo>
                  <a:pt x="2671" y="1806"/>
                </a:lnTo>
                <a:lnTo>
                  <a:pt x="2673" y="1806"/>
                </a:lnTo>
                <a:lnTo>
                  <a:pt x="2673" y="1808"/>
                </a:lnTo>
                <a:lnTo>
                  <a:pt x="2671" y="1808"/>
                </a:lnTo>
                <a:lnTo>
                  <a:pt x="2669" y="1808"/>
                </a:lnTo>
                <a:lnTo>
                  <a:pt x="2669" y="1810"/>
                </a:lnTo>
                <a:lnTo>
                  <a:pt x="2671" y="1810"/>
                </a:lnTo>
                <a:lnTo>
                  <a:pt x="2671" y="1812"/>
                </a:lnTo>
                <a:lnTo>
                  <a:pt x="2673" y="1814"/>
                </a:lnTo>
                <a:lnTo>
                  <a:pt x="2673" y="1816"/>
                </a:lnTo>
                <a:lnTo>
                  <a:pt x="2673" y="1818"/>
                </a:lnTo>
                <a:lnTo>
                  <a:pt x="2673" y="1820"/>
                </a:lnTo>
                <a:lnTo>
                  <a:pt x="2673" y="1822"/>
                </a:lnTo>
                <a:lnTo>
                  <a:pt x="2675" y="1822"/>
                </a:lnTo>
                <a:lnTo>
                  <a:pt x="2677" y="1820"/>
                </a:lnTo>
                <a:lnTo>
                  <a:pt x="2681" y="1820"/>
                </a:lnTo>
                <a:lnTo>
                  <a:pt x="2683" y="1820"/>
                </a:lnTo>
                <a:lnTo>
                  <a:pt x="2683" y="1822"/>
                </a:lnTo>
                <a:lnTo>
                  <a:pt x="2681" y="1822"/>
                </a:lnTo>
                <a:lnTo>
                  <a:pt x="2681" y="1824"/>
                </a:lnTo>
                <a:lnTo>
                  <a:pt x="2683" y="1824"/>
                </a:lnTo>
                <a:lnTo>
                  <a:pt x="2685" y="1824"/>
                </a:lnTo>
                <a:lnTo>
                  <a:pt x="2685" y="1822"/>
                </a:lnTo>
                <a:lnTo>
                  <a:pt x="2685" y="1820"/>
                </a:lnTo>
                <a:lnTo>
                  <a:pt x="2687" y="1820"/>
                </a:lnTo>
                <a:lnTo>
                  <a:pt x="2687" y="1822"/>
                </a:lnTo>
                <a:lnTo>
                  <a:pt x="2685" y="1824"/>
                </a:lnTo>
                <a:lnTo>
                  <a:pt x="2683" y="1826"/>
                </a:lnTo>
                <a:lnTo>
                  <a:pt x="2681" y="1826"/>
                </a:lnTo>
                <a:lnTo>
                  <a:pt x="2679" y="1824"/>
                </a:lnTo>
                <a:lnTo>
                  <a:pt x="2677" y="1826"/>
                </a:lnTo>
                <a:lnTo>
                  <a:pt x="2675" y="1827"/>
                </a:lnTo>
                <a:lnTo>
                  <a:pt x="2677" y="1827"/>
                </a:lnTo>
                <a:lnTo>
                  <a:pt x="2681" y="1829"/>
                </a:lnTo>
                <a:lnTo>
                  <a:pt x="2683" y="1829"/>
                </a:lnTo>
                <a:lnTo>
                  <a:pt x="2683" y="1831"/>
                </a:lnTo>
                <a:lnTo>
                  <a:pt x="2685" y="1833"/>
                </a:lnTo>
                <a:lnTo>
                  <a:pt x="2683" y="1833"/>
                </a:lnTo>
                <a:lnTo>
                  <a:pt x="2683" y="1835"/>
                </a:lnTo>
                <a:lnTo>
                  <a:pt x="2681" y="1835"/>
                </a:lnTo>
                <a:lnTo>
                  <a:pt x="2679" y="1835"/>
                </a:lnTo>
                <a:lnTo>
                  <a:pt x="2679" y="1837"/>
                </a:lnTo>
                <a:lnTo>
                  <a:pt x="2685" y="1837"/>
                </a:lnTo>
                <a:lnTo>
                  <a:pt x="2687" y="1837"/>
                </a:lnTo>
                <a:lnTo>
                  <a:pt x="2687" y="1839"/>
                </a:lnTo>
                <a:lnTo>
                  <a:pt x="2689" y="1839"/>
                </a:lnTo>
                <a:lnTo>
                  <a:pt x="2690" y="1837"/>
                </a:lnTo>
                <a:lnTo>
                  <a:pt x="2692" y="1839"/>
                </a:lnTo>
                <a:lnTo>
                  <a:pt x="2692" y="1841"/>
                </a:lnTo>
                <a:lnTo>
                  <a:pt x="2694" y="1843"/>
                </a:lnTo>
                <a:lnTo>
                  <a:pt x="2694" y="1845"/>
                </a:lnTo>
                <a:lnTo>
                  <a:pt x="2692" y="1845"/>
                </a:lnTo>
                <a:lnTo>
                  <a:pt x="2692" y="1847"/>
                </a:lnTo>
                <a:lnTo>
                  <a:pt x="2694" y="1847"/>
                </a:lnTo>
                <a:lnTo>
                  <a:pt x="2696" y="1849"/>
                </a:lnTo>
                <a:lnTo>
                  <a:pt x="2698" y="1849"/>
                </a:lnTo>
                <a:lnTo>
                  <a:pt x="2696" y="1851"/>
                </a:lnTo>
                <a:lnTo>
                  <a:pt x="2696" y="1852"/>
                </a:lnTo>
                <a:lnTo>
                  <a:pt x="2698" y="1852"/>
                </a:lnTo>
                <a:lnTo>
                  <a:pt x="2696" y="1854"/>
                </a:lnTo>
                <a:lnTo>
                  <a:pt x="2696" y="1856"/>
                </a:lnTo>
                <a:lnTo>
                  <a:pt x="2698" y="1856"/>
                </a:lnTo>
                <a:lnTo>
                  <a:pt x="2698" y="1858"/>
                </a:lnTo>
                <a:lnTo>
                  <a:pt x="2698" y="1860"/>
                </a:lnTo>
                <a:lnTo>
                  <a:pt x="2700" y="1860"/>
                </a:lnTo>
                <a:lnTo>
                  <a:pt x="2702" y="1860"/>
                </a:lnTo>
                <a:lnTo>
                  <a:pt x="2702" y="1858"/>
                </a:lnTo>
                <a:lnTo>
                  <a:pt x="2704" y="1860"/>
                </a:lnTo>
                <a:lnTo>
                  <a:pt x="2704" y="1858"/>
                </a:lnTo>
                <a:lnTo>
                  <a:pt x="2706" y="1856"/>
                </a:lnTo>
                <a:lnTo>
                  <a:pt x="2706" y="1858"/>
                </a:lnTo>
                <a:lnTo>
                  <a:pt x="2704" y="1858"/>
                </a:lnTo>
                <a:lnTo>
                  <a:pt x="2704" y="1860"/>
                </a:lnTo>
                <a:lnTo>
                  <a:pt x="2704" y="1862"/>
                </a:lnTo>
                <a:lnTo>
                  <a:pt x="2706" y="1864"/>
                </a:lnTo>
                <a:lnTo>
                  <a:pt x="2708" y="1864"/>
                </a:lnTo>
                <a:lnTo>
                  <a:pt x="2706" y="1866"/>
                </a:lnTo>
                <a:lnTo>
                  <a:pt x="2704" y="1866"/>
                </a:lnTo>
                <a:lnTo>
                  <a:pt x="2706" y="1866"/>
                </a:lnTo>
                <a:lnTo>
                  <a:pt x="2708" y="1866"/>
                </a:lnTo>
                <a:lnTo>
                  <a:pt x="2708" y="1868"/>
                </a:lnTo>
                <a:lnTo>
                  <a:pt x="2708" y="1870"/>
                </a:lnTo>
                <a:lnTo>
                  <a:pt x="2706" y="1870"/>
                </a:lnTo>
                <a:lnTo>
                  <a:pt x="2706" y="1872"/>
                </a:lnTo>
                <a:lnTo>
                  <a:pt x="2708" y="1870"/>
                </a:lnTo>
                <a:lnTo>
                  <a:pt x="2710" y="1870"/>
                </a:lnTo>
                <a:lnTo>
                  <a:pt x="2712" y="1870"/>
                </a:lnTo>
                <a:lnTo>
                  <a:pt x="2712" y="1872"/>
                </a:lnTo>
                <a:lnTo>
                  <a:pt x="2714" y="1872"/>
                </a:lnTo>
                <a:lnTo>
                  <a:pt x="2715" y="1872"/>
                </a:lnTo>
                <a:lnTo>
                  <a:pt x="2715" y="1874"/>
                </a:lnTo>
                <a:lnTo>
                  <a:pt x="2714" y="1874"/>
                </a:lnTo>
                <a:lnTo>
                  <a:pt x="2714" y="1875"/>
                </a:lnTo>
                <a:lnTo>
                  <a:pt x="2712" y="1875"/>
                </a:lnTo>
                <a:lnTo>
                  <a:pt x="2714" y="1875"/>
                </a:lnTo>
                <a:lnTo>
                  <a:pt x="2715" y="1875"/>
                </a:lnTo>
                <a:lnTo>
                  <a:pt x="2715" y="1874"/>
                </a:lnTo>
                <a:lnTo>
                  <a:pt x="2717" y="1874"/>
                </a:lnTo>
                <a:lnTo>
                  <a:pt x="2719" y="1874"/>
                </a:lnTo>
                <a:lnTo>
                  <a:pt x="2721" y="1874"/>
                </a:lnTo>
                <a:lnTo>
                  <a:pt x="2721" y="1875"/>
                </a:lnTo>
                <a:lnTo>
                  <a:pt x="2723" y="1875"/>
                </a:lnTo>
                <a:lnTo>
                  <a:pt x="2723" y="1877"/>
                </a:lnTo>
                <a:lnTo>
                  <a:pt x="2725" y="1877"/>
                </a:lnTo>
                <a:lnTo>
                  <a:pt x="2725" y="1875"/>
                </a:lnTo>
                <a:lnTo>
                  <a:pt x="2725" y="1877"/>
                </a:lnTo>
                <a:lnTo>
                  <a:pt x="2727" y="1877"/>
                </a:lnTo>
                <a:lnTo>
                  <a:pt x="2727" y="1879"/>
                </a:lnTo>
                <a:lnTo>
                  <a:pt x="2729" y="1879"/>
                </a:lnTo>
                <a:lnTo>
                  <a:pt x="2729" y="1881"/>
                </a:lnTo>
                <a:lnTo>
                  <a:pt x="2727" y="1883"/>
                </a:lnTo>
                <a:lnTo>
                  <a:pt x="2729" y="1883"/>
                </a:lnTo>
                <a:lnTo>
                  <a:pt x="2731" y="1885"/>
                </a:lnTo>
                <a:lnTo>
                  <a:pt x="2731" y="1887"/>
                </a:lnTo>
                <a:lnTo>
                  <a:pt x="2733" y="1887"/>
                </a:lnTo>
                <a:lnTo>
                  <a:pt x="2737" y="1887"/>
                </a:lnTo>
                <a:lnTo>
                  <a:pt x="2739" y="1891"/>
                </a:lnTo>
                <a:lnTo>
                  <a:pt x="2739" y="1893"/>
                </a:lnTo>
                <a:lnTo>
                  <a:pt x="2739" y="1895"/>
                </a:lnTo>
                <a:lnTo>
                  <a:pt x="2740" y="1897"/>
                </a:lnTo>
                <a:lnTo>
                  <a:pt x="2742" y="1897"/>
                </a:lnTo>
                <a:lnTo>
                  <a:pt x="2744" y="1899"/>
                </a:lnTo>
                <a:lnTo>
                  <a:pt x="2746" y="1899"/>
                </a:lnTo>
                <a:lnTo>
                  <a:pt x="2746" y="1900"/>
                </a:lnTo>
                <a:lnTo>
                  <a:pt x="2748" y="1900"/>
                </a:lnTo>
                <a:lnTo>
                  <a:pt x="2748" y="1902"/>
                </a:lnTo>
                <a:lnTo>
                  <a:pt x="2750" y="1904"/>
                </a:lnTo>
                <a:lnTo>
                  <a:pt x="2752" y="1906"/>
                </a:lnTo>
                <a:lnTo>
                  <a:pt x="2752" y="1910"/>
                </a:lnTo>
                <a:lnTo>
                  <a:pt x="2752" y="1912"/>
                </a:lnTo>
                <a:lnTo>
                  <a:pt x="2752" y="1914"/>
                </a:lnTo>
                <a:lnTo>
                  <a:pt x="2752" y="1916"/>
                </a:lnTo>
                <a:lnTo>
                  <a:pt x="2752" y="1918"/>
                </a:lnTo>
                <a:lnTo>
                  <a:pt x="2752" y="1920"/>
                </a:lnTo>
                <a:lnTo>
                  <a:pt x="2754" y="1920"/>
                </a:lnTo>
                <a:lnTo>
                  <a:pt x="2754" y="1922"/>
                </a:lnTo>
                <a:lnTo>
                  <a:pt x="2754" y="1923"/>
                </a:lnTo>
                <a:lnTo>
                  <a:pt x="2754" y="1925"/>
                </a:lnTo>
                <a:lnTo>
                  <a:pt x="2754" y="1927"/>
                </a:lnTo>
                <a:lnTo>
                  <a:pt x="2754" y="1929"/>
                </a:lnTo>
                <a:lnTo>
                  <a:pt x="2754" y="1931"/>
                </a:lnTo>
                <a:lnTo>
                  <a:pt x="2756" y="1933"/>
                </a:lnTo>
                <a:lnTo>
                  <a:pt x="2754" y="1935"/>
                </a:lnTo>
                <a:lnTo>
                  <a:pt x="2752" y="1935"/>
                </a:lnTo>
                <a:lnTo>
                  <a:pt x="2752" y="1937"/>
                </a:lnTo>
                <a:lnTo>
                  <a:pt x="2752" y="1939"/>
                </a:lnTo>
                <a:lnTo>
                  <a:pt x="2752" y="1941"/>
                </a:lnTo>
                <a:lnTo>
                  <a:pt x="2754" y="1941"/>
                </a:lnTo>
                <a:lnTo>
                  <a:pt x="2754" y="1943"/>
                </a:lnTo>
                <a:lnTo>
                  <a:pt x="2756" y="1945"/>
                </a:lnTo>
                <a:lnTo>
                  <a:pt x="2756" y="1947"/>
                </a:lnTo>
                <a:lnTo>
                  <a:pt x="2756" y="1948"/>
                </a:lnTo>
                <a:lnTo>
                  <a:pt x="2758" y="1948"/>
                </a:lnTo>
                <a:lnTo>
                  <a:pt x="2760" y="1952"/>
                </a:lnTo>
                <a:lnTo>
                  <a:pt x="2760" y="1954"/>
                </a:lnTo>
                <a:lnTo>
                  <a:pt x="2760" y="1956"/>
                </a:lnTo>
                <a:lnTo>
                  <a:pt x="2762" y="1958"/>
                </a:lnTo>
                <a:lnTo>
                  <a:pt x="2763" y="1962"/>
                </a:lnTo>
                <a:lnTo>
                  <a:pt x="2765" y="1962"/>
                </a:lnTo>
                <a:lnTo>
                  <a:pt x="2765" y="1964"/>
                </a:lnTo>
                <a:lnTo>
                  <a:pt x="2767" y="1964"/>
                </a:lnTo>
                <a:lnTo>
                  <a:pt x="2765" y="1964"/>
                </a:lnTo>
                <a:lnTo>
                  <a:pt x="2765" y="1966"/>
                </a:lnTo>
                <a:lnTo>
                  <a:pt x="2767" y="1966"/>
                </a:lnTo>
                <a:lnTo>
                  <a:pt x="2767" y="1968"/>
                </a:lnTo>
                <a:lnTo>
                  <a:pt x="2767" y="1971"/>
                </a:lnTo>
                <a:lnTo>
                  <a:pt x="2767" y="1973"/>
                </a:lnTo>
                <a:lnTo>
                  <a:pt x="2769" y="1975"/>
                </a:lnTo>
                <a:lnTo>
                  <a:pt x="2771" y="1977"/>
                </a:lnTo>
                <a:lnTo>
                  <a:pt x="2773" y="1975"/>
                </a:lnTo>
                <a:lnTo>
                  <a:pt x="2773" y="1977"/>
                </a:lnTo>
                <a:lnTo>
                  <a:pt x="2775" y="1977"/>
                </a:lnTo>
                <a:lnTo>
                  <a:pt x="2775" y="1979"/>
                </a:lnTo>
                <a:lnTo>
                  <a:pt x="2777" y="1979"/>
                </a:lnTo>
                <a:lnTo>
                  <a:pt x="2777" y="1981"/>
                </a:lnTo>
                <a:lnTo>
                  <a:pt x="2779" y="1981"/>
                </a:lnTo>
                <a:lnTo>
                  <a:pt x="2779" y="1983"/>
                </a:lnTo>
                <a:lnTo>
                  <a:pt x="2781" y="1983"/>
                </a:lnTo>
                <a:lnTo>
                  <a:pt x="2783" y="1983"/>
                </a:lnTo>
                <a:lnTo>
                  <a:pt x="2783" y="1985"/>
                </a:lnTo>
                <a:lnTo>
                  <a:pt x="2783" y="1987"/>
                </a:lnTo>
                <a:lnTo>
                  <a:pt x="2785" y="1989"/>
                </a:lnTo>
                <a:lnTo>
                  <a:pt x="2785" y="1991"/>
                </a:lnTo>
                <a:lnTo>
                  <a:pt x="2787" y="1991"/>
                </a:lnTo>
                <a:lnTo>
                  <a:pt x="2785" y="1993"/>
                </a:lnTo>
                <a:lnTo>
                  <a:pt x="2785" y="1995"/>
                </a:lnTo>
                <a:lnTo>
                  <a:pt x="2785" y="1996"/>
                </a:lnTo>
                <a:lnTo>
                  <a:pt x="2785" y="1998"/>
                </a:lnTo>
                <a:lnTo>
                  <a:pt x="2787" y="2000"/>
                </a:lnTo>
                <a:lnTo>
                  <a:pt x="2787" y="2002"/>
                </a:lnTo>
                <a:lnTo>
                  <a:pt x="2785" y="2004"/>
                </a:lnTo>
                <a:lnTo>
                  <a:pt x="2787" y="2004"/>
                </a:lnTo>
                <a:lnTo>
                  <a:pt x="2788" y="2006"/>
                </a:lnTo>
                <a:lnTo>
                  <a:pt x="2787" y="2008"/>
                </a:lnTo>
                <a:lnTo>
                  <a:pt x="2785" y="2010"/>
                </a:lnTo>
                <a:lnTo>
                  <a:pt x="2783" y="2012"/>
                </a:lnTo>
                <a:lnTo>
                  <a:pt x="2781" y="2012"/>
                </a:lnTo>
                <a:lnTo>
                  <a:pt x="2779" y="2012"/>
                </a:lnTo>
                <a:lnTo>
                  <a:pt x="2779" y="2014"/>
                </a:lnTo>
                <a:lnTo>
                  <a:pt x="2779" y="2016"/>
                </a:lnTo>
                <a:lnTo>
                  <a:pt x="2779" y="2018"/>
                </a:lnTo>
                <a:lnTo>
                  <a:pt x="2779" y="2019"/>
                </a:lnTo>
                <a:lnTo>
                  <a:pt x="2779" y="2021"/>
                </a:lnTo>
                <a:lnTo>
                  <a:pt x="2777" y="2021"/>
                </a:lnTo>
                <a:lnTo>
                  <a:pt x="2775" y="2023"/>
                </a:lnTo>
                <a:lnTo>
                  <a:pt x="2775" y="2025"/>
                </a:lnTo>
                <a:lnTo>
                  <a:pt x="2777" y="2025"/>
                </a:lnTo>
                <a:lnTo>
                  <a:pt x="2779" y="2025"/>
                </a:lnTo>
                <a:lnTo>
                  <a:pt x="2781" y="2025"/>
                </a:lnTo>
                <a:lnTo>
                  <a:pt x="2781" y="2027"/>
                </a:lnTo>
                <a:lnTo>
                  <a:pt x="2781" y="2029"/>
                </a:lnTo>
                <a:lnTo>
                  <a:pt x="2785" y="2031"/>
                </a:lnTo>
                <a:lnTo>
                  <a:pt x="2785" y="2033"/>
                </a:lnTo>
                <a:lnTo>
                  <a:pt x="2787" y="2033"/>
                </a:lnTo>
                <a:lnTo>
                  <a:pt x="2787" y="2035"/>
                </a:lnTo>
                <a:lnTo>
                  <a:pt x="2785" y="2035"/>
                </a:lnTo>
                <a:lnTo>
                  <a:pt x="2785" y="2037"/>
                </a:lnTo>
                <a:lnTo>
                  <a:pt x="2785" y="2039"/>
                </a:lnTo>
                <a:lnTo>
                  <a:pt x="2785" y="2041"/>
                </a:lnTo>
                <a:lnTo>
                  <a:pt x="2787" y="2041"/>
                </a:lnTo>
                <a:lnTo>
                  <a:pt x="2788" y="2042"/>
                </a:lnTo>
                <a:lnTo>
                  <a:pt x="2788" y="2044"/>
                </a:lnTo>
                <a:lnTo>
                  <a:pt x="2787" y="2044"/>
                </a:lnTo>
                <a:lnTo>
                  <a:pt x="2785" y="2044"/>
                </a:lnTo>
                <a:lnTo>
                  <a:pt x="2785" y="2046"/>
                </a:lnTo>
                <a:lnTo>
                  <a:pt x="2785" y="2048"/>
                </a:lnTo>
                <a:lnTo>
                  <a:pt x="2788" y="2052"/>
                </a:lnTo>
                <a:lnTo>
                  <a:pt x="2788" y="2054"/>
                </a:lnTo>
                <a:lnTo>
                  <a:pt x="2790" y="2054"/>
                </a:lnTo>
                <a:lnTo>
                  <a:pt x="2792" y="2054"/>
                </a:lnTo>
                <a:lnTo>
                  <a:pt x="2794" y="2054"/>
                </a:lnTo>
                <a:lnTo>
                  <a:pt x="2794" y="2056"/>
                </a:lnTo>
                <a:lnTo>
                  <a:pt x="2796" y="2056"/>
                </a:lnTo>
                <a:lnTo>
                  <a:pt x="2796" y="2058"/>
                </a:lnTo>
                <a:lnTo>
                  <a:pt x="2796" y="2060"/>
                </a:lnTo>
                <a:lnTo>
                  <a:pt x="2796" y="2062"/>
                </a:lnTo>
                <a:lnTo>
                  <a:pt x="2794" y="2064"/>
                </a:lnTo>
                <a:lnTo>
                  <a:pt x="2794" y="2069"/>
                </a:lnTo>
                <a:lnTo>
                  <a:pt x="2794" y="2071"/>
                </a:lnTo>
                <a:lnTo>
                  <a:pt x="2794" y="2073"/>
                </a:lnTo>
                <a:lnTo>
                  <a:pt x="2796" y="2073"/>
                </a:lnTo>
                <a:lnTo>
                  <a:pt x="2798" y="2075"/>
                </a:lnTo>
                <a:lnTo>
                  <a:pt x="2798" y="2077"/>
                </a:lnTo>
                <a:lnTo>
                  <a:pt x="2800" y="2077"/>
                </a:lnTo>
                <a:lnTo>
                  <a:pt x="2802" y="2077"/>
                </a:lnTo>
                <a:lnTo>
                  <a:pt x="2804" y="2077"/>
                </a:lnTo>
                <a:lnTo>
                  <a:pt x="2804" y="2079"/>
                </a:lnTo>
                <a:lnTo>
                  <a:pt x="2806" y="2081"/>
                </a:lnTo>
                <a:lnTo>
                  <a:pt x="2808" y="2081"/>
                </a:lnTo>
                <a:lnTo>
                  <a:pt x="2808" y="2083"/>
                </a:lnTo>
                <a:lnTo>
                  <a:pt x="2810" y="2087"/>
                </a:lnTo>
                <a:lnTo>
                  <a:pt x="2811" y="2089"/>
                </a:lnTo>
                <a:lnTo>
                  <a:pt x="2811" y="2090"/>
                </a:lnTo>
                <a:lnTo>
                  <a:pt x="2813" y="2092"/>
                </a:lnTo>
                <a:lnTo>
                  <a:pt x="2813" y="2094"/>
                </a:lnTo>
                <a:lnTo>
                  <a:pt x="2813" y="2096"/>
                </a:lnTo>
                <a:lnTo>
                  <a:pt x="2815" y="2096"/>
                </a:lnTo>
                <a:lnTo>
                  <a:pt x="2815" y="2098"/>
                </a:lnTo>
                <a:lnTo>
                  <a:pt x="2817" y="2100"/>
                </a:lnTo>
                <a:lnTo>
                  <a:pt x="2819" y="2102"/>
                </a:lnTo>
                <a:lnTo>
                  <a:pt x="2821" y="2104"/>
                </a:lnTo>
                <a:lnTo>
                  <a:pt x="2823" y="2104"/>
                </a:lnTo>
                <a:lnTo>
                  <a:pt x="2825" y="2104"/>
                </a:lnTo>
                <a:lnTo>
                  <a:pt x="2827" y="2104"/>
                </a:lnTo>
                <a:lnTo>
                  <a:pt x="2829" y="2102"/>
                </a:lnTo>
                <a:lnTo>
                  <a:pt x="2831" y="2102"/>
                </a:lnTo>
                <a:lnTo>
                  <a:pt x="2833" y="2100"/>
                </a:lnTo>
                <a:lnTo>
                  <a:pt x="2835" y="2098"/>
                </a:lnTo>
                <a:lnTo>
                  <a:pt x="2836" y="2098"/>
                </a:lnTo>
                <a:lnTo>
                  <a:pt x="2836" y="2096"/>
                </a:lnTo>
                <a:lnTo>
                  <a:pt x="2838" y="2096"/>
                </a:lnTo>
                <a:lnTo>
                  <a:pt x="2838" y="2094"/>
                </a:lnTo>
                <a:lnTo>
                  <a:pt x="2840" y="2094"/>
                </a:lnTo>
                <a:lnTo>
                  <a:pt x="2842" y="2092"/>
                </a:lnTo>
                <a:lnTo>
                  <a:pt x="2844" y="2092"/>
                </a:lnTo>
                <a:lnTo>
                  <a:pt x="2846" y="2092"/>
                </a:lnTo>
                <a:lnTo>
                  <a:pt x="2846" y="2094"/>
                </a:lnTo>
                <a:lnTo>
                  <a:pt x="2848" y="2094"/>
                </a:lnTo>
                <a:lnTo>
                  <a:pt x="2850" y="2096"/>
                </a:lnTo>
                <a:lnTo>
                  <a:pt x="2850" y="2098"/>
                </a:lnTo>
                <a:lnTo>
                  <a:pt x="2850" y="2100"/>
                </a:lnTo>
                <a:lnTo>
                  <a:pt x="2852" y="2102"/>
                </a:lnTo>
                <a:lnTo>
                  <a:pt x="2852" y="2104"/>
                </a:lnTo>
                <a:lnTo>
                  <a:pt x="2854" y="2106"/>
                </a:lnTo>
                <a:lnTo>
                  <a:pt x="2852" y="2106"/>
                </a:lnTo>
                <a:lnTo>
                  <a:pt x="2848" y="2106"/>
                </a:lnTo>
                <a:lnTo>
                  <a:pt x="2846" y="2104"/>
                </a:lnTo>
                <a:lnTo>
                  <a:pt x="2844" y="2104"/>
                </a:lnTo>
                <a:lnTo>
                  <a:pt x="2842" y="2104"/>
                </a:lnTo>
                <a:lnTo>
                  <a:pt x="2840" y="2104"/>
                </a:lnTo>
                <a:lnTo>
                  <a:pt x="2840" y="2102"/>
                </a:lnTo>
                <a:lnTo>
                  <a:pt x="2838" y="2104"/>
                </a:lnTo>
                <a:lnTo>
                  <a:pt x="2836" y="2104"/>
                </a:lnTo>
                <a:lnTo>
                  <a:pt x="2835" y="2104"/>
                </a:lnTo>
                <a:lnTo>
                  <a:pt x="2833" y="2104"/>
                </a:lnTo>
                <a:lnTo>
                  <a:pt x="2831" y="2104"/>
                </a:lnTo>
                <a:lnTo>
                  <a:pt x="2829" y="2106"/>
                </a:lnTo>
                <a:lnTo>
                  <a:pt x="2827" y="2108"/>
                </a:lnTo>
                <a:lnTo>
                  <a:pt x="2825" y="2110"/>
                </a:lnTo>
                <a:lnTo>
                  <a:pt x="2823" y="2110"/>
                </a:lnTo>
                <a:lnTo>
                  <a:pt x="2823" y="2112"/>
                </a:lnTo>
                <a:lnTo>
                  <a:pt x="2821" y="2114"/>
                </a:lnTo>
                <a:lnTo>
                  <a:pt x="2821" y="2115"/>
                </a:lnTo>
                <a:lnTo>
                  <a:pt x="2821" y="2117"/>
                </a:lnTo>
                <a:lnTo>
                  <a:pt x="2821" y="2119"/>
                </a:lnTo>
                <a:lnTo>
                  <a:pt x="2819" y="2121"/>
                </a:lnTo>
                <a:lnTo>
                  <a:pt x="2817" y="2123"/>
                </a:lnTo>
                <a:lnTo>
                  <a:pt x="2815" y="2123"/>
                </a:lnTo>
                <a:lnTo>
                  <a:pt x="2815" y="2125"/>
                </a:lnTo>
                <a:lnTo>
                  <a:pt x="2811" y="2125"/>
                </a:lnTo>
                <a:lnTo>
                  <a:pt x="2811" y="2127"/>
                </a:lnTo>
                <a:lnTo>
                  <a:pt x="2810" y="2127"/>
                </a:lnTo>
                <a:lnTo>
                  <a:pt x="2808" y="2127"/>
                </a:lnTo>
                <a:lnTo>
                  <a:pt x="2808" y="2125"/>
                </a:lnTo>
                <a:lnTo>
                  <a:pt x="2806" y="2125"/>
                </a:lnTo>
                <a:lnTo>
                  <a:pt x="2804" y="2123"/>
                </a:lnTo>
                <a:lnTo>
                  <a:pt x="2802" y="2123"/>
                </a:lnTo>
                <a:lnTo>
                  <a:pt x="2800" y="2123"/>
                </a:lnTo>
                <a:lnTo>
                  <a:pt x="2798" y="2123"/>
                </a:lnTo>
                <a:lnTo>
                  <a:pt x="2796" y="2121"/>
                </a:lnTo>
                <a:lnTo>
                  <a:pt x="2794" y="2121"/>
                </a:lnTo>
                <a:lnTo>
                  <a:pt x="2792" y="2121"/>
                </a:lnTo>
                <a:lnTo>
                  <a:pt x="2790" y="2121"/>
                </a:lnTo>
                <a:lnTo>
                  <a:pt x="2788" y="2123"/>
                </a:lnTo>
                <a:lnTo>
                  <a:pt x="2788" y="2125"/>
                </a:lnTo>
                <a:lnTo>
                  <a:pt x="2787" y="2127"/>
                </a:lnTo>
                <a:lnTo>
                  <a:pt x="2787" y="2129"/>
                </a:lnTo>
                <a:lnTo>
                  <a:pt x="2785" y="2129"/>
                </a:lnTo>
                <a:lnTo>
                  <a:pt x="2783" y="2127"/>
                </a:lnTo>
                <a:lnTo>
                  <a:pt x="2781" y="2127"/>
                </a:lnTo>
                <a:lnTo>
                  <a:pt x="2781" y="2129"/>
                </a:lnTo>
                <a:lnTo>
                  <a:pt x="2779" y="2131"/>
                </a:lnTo>
                <a:lnTo>
                  <a:pt x="2779" y="2129"/>
                </a:lnTo>
                <a:lnTo>
                  <a:pt x="2777" y="2129"/>
                </a:lnTo>
                <a:lnTo>
                  <a:pt x="2777" y="2131"/>
                </a:lnTo>
                <a:lnTo>
                  <a:pt x="2775" y="2131"/>
                </a:lnTo>
                <a:lnTo>
                  <a:pt x="2773" y="2133"/>
                </a:lnTo>
                <a:lnTo>
                  <a:pt x="2773" y="2135"/>
                </a:lnTo>
                <a:lnTo>
                  <a:pt x="2775" y="2135"/>
                </a:lnTo>
                <a:lnTo>
                  <a:pt x="2777" y="2133"/>
                </a:lnTo>
                <a:lnTo>
                  <a:pt x="2779" y="2133"/>
                </a:lnTo>
                <a:lnTo>
                  <a:pt x="2781" y="2131"/>
                </a:lnTo>
                <a:lnTo>
                  <a:pt x="2779" y="2133"/>
                </a:lnTo>
                <a:lnTo>
                  <a:pt x="2779" y="2135"/>
                </a:lnTo>
                <a:lnTo>
                  <a:pt x="2777" y="2138"/>
                </a:lnTo>
                <a:lnTo>
                  <a:pt x="2775" y="2140"/>
                </a:lnTo>
                <a:lnTo>
                  <a:pt x="2773" y="2144"/>
                </a:lnTo>
                <a:lnTo>
                  <a:pt x="2771" y="2144"/>
                </a:lnTo>
                <a:lnTo>
                  <a:pt x="2771" y="2146"/>
                </a:lnTo>
                <a:lnTo>
                  <a:pt x="2769" y="2148"/>
                </a:lnTo>
                <a:lnTo>
                  <a:pt x="2769" y="2150"/>
                </a:lnTo>
                <a:lnTo>
                  <a:pt x="2767" y="2150"/>
                </a:lnTo>
                <a:lnTo>
                  <a:pt x="2765" y="2152"/>
                </a:lnTo>
                <a:lnTo>
                  <a:pt x="2763" y="2152"/>
                </a:lnTo>
                <a:lnTo>
                  <a:pt x="2763" y="2154"/>
                </a:lnTo>
                <a:lnTo>
                  <a:pt x="2762" y="2156"/>
                </a:lnTo>
                <a:lnTo>
                  <a:pt x="2758" y="2154"/>
                </a:lnTo>
                <a:lnTo>
                  <a:pt x="2758" y="2156"/>
                </a:lnTo>
                <a:lnTo>
                  <a:pt x="2756" y="2156"/>
                </a:lnTo>
                <a:lnTo>
                  <a:pt x="2756" y="2158"/>
                </a:lnTo>
                <a:lnTo>
                  <a:pt x="2754" y="2160"/>
                </a:lnTo>
                <a:lnTo>
                  <a:pt x="2754" y="2162"/>
                </a:lnTo>
                <a:lnTo>
                  <a:pt x="2754" y="2163"/>
                </a:lnTo>
                <a:lnTo>
                  <a:pt x="2754" y="2165"/>
                </a:lnTo>
                <a:lnTo>
                  <a:pt x="2754" y="2167"/>
                </a:lnTo>
                <a:lnTo>
                  <a:pt x="2754" y="2169"/>
                </a:lnTo>
                <a:lnTo>
                  <a:pt x="2752" y="2169"/>
                </a:lnTo>
                <a:lnTo>
                  <a:pt x="2752" y="2171"/>
                </a:lnTo>
                <a:lnTo>
                  <a:pt x="2752" y="2173"/>
                </a:lnTo>
                <a:lnTo>
                  <a:pt x="2752" y="2175"/>
                </a:lnTo>
                <a:lnTo>
                  <a:pt x="2752" y="2177"/>
                </a:lnTo>
                <a:lnTo>
                  <a:pt x="2752" y="2181"/>
                </a:lnTo>
                <a:lnTo>
                  <a:pt x="2750" y="2181"/>
                </a:lnTo>
                <a:lnTo>
                  <a:pt x="2750" y="2183"/>
                </a:lnTo>
                <a:lnTo>
                  <a:pt x="2748" y="2183"/>
                </a:lnTo>
                <a:lnTo>
                  <a:pt x="2746" y="2183"/>
                </a:lnTo>
                <a:lnTo>
                  <a:pt x="2744" y="2185"/>
                </a:lnTo>
                <a:lnTo>
                  <a:pt x="2742" y="2185"/>
                </a:lnTo>
                <a:lnTo>
                  <a:pt x="2740" y="2185"/>
                </a:lnTo>
                <a:lnTo>
                  <a:pt x="2739" y="2185"/>
                </a:lnTo>
                <a:lnTo>
                  <a:pt x="2737" y="2185"/>
                </a:lnTo>
                <a:lnTo>
                  <a:pt x="2735" y="2185"/>
                </a:lnTo>
                <a:lnTo>
                  <a:pt x="2733" y="2186"/>
                </a:lnTo>
                <a:lnTo>
                  <a:pt x="2731" y="2186"/>
                </a:lnTo>
                <a:lnTo>
                  <a:pt x="2729" y="2186"/>
                </a:lnTo>
                <a:lnTo>
                  <a:pt x="2727" y="2188"/>
                </a:lnTo>
                <a:lnTo>
                  <a:pt x="2725" y="2188"/>
                </a:lnTo>
                <a:lnTo>
                  <a:pt x="2725" y="2190"/>
                </a:lnTo>
                <a:lnTo>
                  <a:pt x="2723" y="2190"/>
                </a:lnTo>
                <a:lnTo>
                  <a:pt x="2723" y="2192"/>
                </a:lnTo>
                <a:lnTo>
                  <a:pt x="2723" y="2194"/>
                </a:lnTo>
                <a:lnTo>
                  <a:pt x="2721" y="2196"/>
                </a:lnTo>
                <a:lnTo>
                  <a:pt x="2721" y="2198"/>
                </a:lnTo>
                <a:lnTo>
                  <a:pt x="2721" y="2200"/>
                </a:lnTo>
                <a:lnTo>
                  <a:pt x="2723" y="2202"/>
                </a:lnTo>
                <a:lnTo>
                  <a:pt x="2723" y="2204"/>
                </a:lnTo>
                <a:lnTo>
                  <a:pt x="2725" y="2206"/>
                </a:lnTo>
                <a:lnTo>
                  <a:pt x="2727" y="2208"/>
                </a:lnTo>
                <a:lnTo>
                  <a:pt x="2727" y="2210"/>
                </a:lnTo>
                <a:lnTo>
                  <a:pt x="2729" y="2210"/>
                </a:lnTo>
                <a:lnTo>
                  <a:pt x="2729" y="2213"/>
                </a:lnTo>
                <a:lnTo>
                  <a:pt x="2731" y="2215"/>
                </a:lnTo>
                <a:lnTo>
                  <a:pt x="2731" y="2217"/>
                </a:lnTo>
                <a:lnTo>
                  <a:pt x="2729" y="2217"/>
                </a:lnTo>
                <a:lnTo>
                  <a:pt x="2727" y="2219"/>
                </a:lnTo>
                <a:lnTo>
                  <a:pt x="2725" y="2219"/>
                </a:lnTo>
                <a:lnTo>
                  <a:pt x="2723" y="2219"/>
                </a:lnTo>
                <a:lnTo>
                  <a:pt x="2721" y="2219"/>
                </a:lnTo>
                <a:lnTo>
                  <a:pt x="2719" y="2219"/>
                </a:lnTo>
                <a:lnTo>
                  <a:pt x="2719" y="2217"/>
                </a:lnTo>
                <a:lnTo>
                  <a:pt x="2717" y="2217"/>
                </a:lnTo>
                <a:lnTo>
                  <a:pt x="2717" y="2215"/>
                </a:lnTo>
                <a:lnTo>
                  <a:pt x="2715" y="2215"/>
                </a:lnTo>
                <a:lnTo>
                  <a:pt x="2714" y="2213"/>
                </a:lnTo>
                <a:lnTo>
                  <a:pt x="2714" y="2211"/>
                </a:lnTo>
                <a:lnTo>
                  <a:pt x="2712" y="2211"/>
                </a:lnTo>
                <a:lnTo>
                  <a:pt x="2712" y="2210"/>
                </a:lnTo>
                <a:lnTo>
                  <a:pt x="2710" y="2210"/>
                </a:lnTo>
                <a:lnTo>
                  <a:pt x="2708" y="2210"/>
                </a:lnTo>
                <a:lnTo>
                  <a:pt x="2708" y="2208"/>
                </a:lnTo>
                <a:lnTo>
                  <a:pt x="2706" y="2208"/>
                </a:lnTo>
                <a:lnTo>
                  <a:pt x="2704" y="2208"/>
                </a:lnTo>
                <a:lnTo>
                  <a:pt x="2702" y="2206"/>
                </a:lnTo>
                <a:lnTo>
                  <a:pt x="2696" y="2204"/>
                </a:lnTo>
                <a:lnTo>
                  <a:pt x="2694" y="2204"/>
                </a:lnTo>
                <a:lnTo>
                  <a:pt x="2692" y="2204"/>
                </a:lnTo>
                <a:lnTo>
                  <a:pt x="2690" y="2204"/>
                </a:lnTo>
                <a:lnTo>
                  <a:pt x="2689" y="2204"/>
                </a:lnTo>
                <a:lnTo>
                  <a:pt x="2687" y="2204"/>
                </a:lnTo>
                <a:lnTo>
                  <a:pt x="2687" y="2202"/>
                </a:lnTo>
                <a:lnTo>
                  <a:pt x="2685" y="2202"/>
                </a:lnTo>
                <a:lnTo>
                  <a:pt x="2683" y="2202"/>
                </a:lnTo>
                <a:lnTo>
                  <a:pt x="2681" y="2202"/>
                </a:lnTo>
                <a:lnTo>
                  <a:pt x="2679" y="2202"/>
                </a:lnTo>
                <a:lnTo>
                  <a:pt x="2677" y="2204"/>
                </a:lnTo>
                <a:lnTo>
                  <a:pt x="2675" y="2204"/>
                </a:lnTo>
                <a:lnTo>
                  <a:pt x="2673" y="2204"/>
                </a:lnTo>
                <a:lnTo>
                  <a:pt x="2671" y="2204"/>
                </a:lnTo>
                <a:lnTo>
                  <a:pt x="2669" y="2204"/>
                </a:lnTo>
                <a:lnTo>
                  <a:pt x="2667" y="2204"/>
                </a:lnTo>
                <a:lnTo>
                  <a:pt x="2666" y="2206"/>
                </a:lnTo>
                <a:lnTo>
                  <a:pt x="2666" y="2208"/>
                </a:lnTo>
                <a:lnTo>
                  <a:pt x="2664" y="2208"/>
                </a:lnTo>
                <a:lnTo>
                  <a:pt x="2664" y="2210"/>
                </a:lnTo>
                <a:lnTo>
                  <a:pt x="2662" y="2210"/>
                </a:lnTo>
                <a:lnTo>
                  <a:pt x="2660" y="2211"/>
                </a:lnTo>
                <a:lnTo>
                  <a:pt x="2658" y="2211"/>
                </a:lnTo>
                <a:lnTo>
                  <a:pt x="2658" y="2213"/>
                </a:lnTo>
                <a:lnTo>
                  <a:pt x="2656" y="2215"/>
                </a:lnTo>
                <a:lnTo>
                  <a:pt x="2654" y="2217"/>
                </a:lnTo>
                <a:lnTo>
                  <a:pt x="2654" y="2219"/>
                </a:lnTo>
                <a:lnTo>
                  <a:pt x="2652" y="2219"/>
                </a:lnTo>
                <a:lnTo>
                  <a:pt x="2652" y="2221"/>
                </a:lnTo>
                <a:lnTo>
                  <a:pt x="2650" y="2223"/>
                </a:lnTo>
                <a:lnTo>
                  <a:pt x="2650" y="2225"/>
                </a:lnTo>
                <a:lnTo>
                  <a:pt x="2648" y="2229"/>
                </a:lnTo>
                <a:lnTo>
                  <a:pt x="2646" y="2231"/>
                </a:lnTo>
                <a:lnTo>
                  <a:pt x="2644" y="2229"/>
                </a:lnTo>
                <a:lnTo>
                  <a:pt x="2642" y="2231"/>
                </a:lnTo>
                <a:lnTo>
                  <a:pt x="2641" y="2233"/>
                </a:lnTo>
                <a:lnTo>
                  <a:pt x="2641" y="2234"/>
                </a:lnTo>
                <a:lnTo>
                  <a:pt x="2642" y="2234"/>
                </a:lnTo>
                <a:lnTo>
                  <a:pt x="2641" y="2236"/>
                </a:lnTo>
                <a:lnTo>
                  <a:pt x="2639" y="2238"/>
                </a:lnTo>
                <a:lnTo>
                  <a:pt x="2641" y="2240"/>
                </a:lnTo>
                <a:lnTo>
                  <a:pt x="2641" y="2238"/>
                </a:lnTo>
                <a:lnTo>
                  <a:pt x="2642" y="2240"/>
                </a:lnTo>
                <a:lnTo>
                  <a:pt x="2642" y="2242"/>
                </a:lnTo>
                <a:lnTo>
                  <a:pt x="2642" y="2244"/>
                </a:lnTo>
                <a:lnTo>
                  <a:pt x="2644" y="2246"/>
                </a:lnTo>
                <a:lnTo>
                  <a:pt x="2644" y="2248"/>
                </a:lnTo>
                <a:lnTo>
                  <a:pt x="2644" y="2250"/>
                </a:lnTo>
                <a:lnTo>
                  <a:pt x="2644" y="2252"/>
                </a:lnTo>
                <a:lnTo>
                  <a:pt x="2644" y="2254"/>
                </a:lnTo>
                <a:lnTo>
                  <a:pt x="2646" y="2258"/>
                </a:lnTo>
                <a:lnTo>
                  <a:pt x="2646" y="2259"/>
                </a:lnTo>
                <a:lnTo>
                  <a:pt x="2648" y="2261"/>
                </a:lnTo>
                <a:lnTo>
                  <a:pt x="2648" y="2263"/>
                </a:lnTo>
                <a:lnTo>
                  <a:pt x="2648" y="2267"/>
                </a:lnTo>
                <a:lnTo>
                  <a:pt x="2648" y="2269"/>
                </a:lnTo>
                <a:lnTo>
                  <a:pt x="2650" y="2269"/>
                </a:lnTo>
                <a:lnTo>
                  <a:pt x="2652" y="2271"/>
                </a:lnTo>
                <a:lnTo>
                  <a:pt x="2652" y="2273"/>
                </a:lnTo>
                <a:lnTo>
                  <a:pt x="2656" y="2279"/>
                </a:lnTo>
                <a:lnTo>
                  <a:pt x="2658" y="2279"/>
                </a:lnTo>
                <a:lnTo>
                  <a:pt x="2662" y="2282"/>
                </a:lnTo>
                <a:lnTo>
                  <a:pt x="2666" y="2284"/>
                </a:lnTo>
                <a:lnTo>
                  <a:pt x="2673" y="2284"/>
                </a:lnTo>
                <a:lnTo>
                  <a:pt x="2681" y="2284"/>
                </a:lnTo>
                <a:lnTo>
                  <a:pt x="2692" y="2282"/>
                </a:lnTo>
                <a:lnTo>
                  <a:pt x="2700" y="2281"/>
                </a:lnTo>
                <a:lnTo>
                  <a:pt x="2712" y="2277"/>
                </a:lnTo>
                <a:lnTo>
                  <a:pt x="2723" y="2267"/>
                </a:lnTo>
                <a:lnTo>
                  <a:pt x="2733" y="2275"/>
                </a:lnTo>
                <a:lnTo>
                  <a:pt x="2723" y="2279"/>
                </a:lnTo>
                <a:lnTo>
                  <a:pt x="2719" y="2282"/>
                </a:lnTo>
                <a:lnTo>
                  <a:pt x="2714" y="2282"/>
                </a:lnTo>
                <a:lnTo>
                  <a:pt x="2712" y="2288"/>
                </a:lnTo>
                <a:lnTo>
                  <a:pt x="2712" y="2292"/>
                </a:lnTo>
                <a:lnTo>
                  <a:pt x="2714" y="2300"/>
                </a:lnTo>
                <a:lnTo>
                  <a:pt x="2714" y="2304"/>
                </a:lnTo>
                <a:lnTo>
                  <a:pt x="2717" y="2307"/>
                </a:lnTo>
                <a:lnTo>
                  <a:pt x="2725" y="2313"/>
                </a:lnTo>
                <a:lnTo>
                  <a:pt x="2729" y="2315"/>
                </a:lnTo>
                <a:lnTo>
                  <a:pt x="2733" y="2323"/>
                </a:lnTo>
                <a:lnTo>
                  <a:pt x="2739" y="2329"/>
                </a:lnTo>
                <a:lnTo>
                  <a:pt x="2746" y="2332"/>
                </a:lnTo>
                <a:lnTo>
                  <a:pt x="2756" y="2334"/>
                </a:lnTo>
                <a:lnTo>
                  <a:pt x="2760" y="2332"/>
                </a:lnTo>
                <a:lnTo>
                  <a:pt x="2760" y="2334"/>
                </a:lnTo>
                <a:lnTo>
                  <a:pt x="2767" y="2336"/>
                </a:lnTo>
                <a:lnTo>
                  <a:pt x="2769" y="2336"/>
                </a:lnTo>
                <a:lnTo>
                  <a:pt x="2771" y="2336"/>
                </a:lnTo>
                <a:lnTo>
                  <a:pt x="2773" y="2338"/>
                </a:lnTo>
                <a:lnTo>
                  <a:pt x="2775" y="2336"/>
                </a:lnTo>
                <a:lnTo>
                  <a:pt x="2777" y="2336"/>
                </a:lnTo>
                <a:lnTo>
                  <a:pt x="2779" y="2336"/>
                </a:lnTo>
                <a:lnTo>
                  <a:pt x="2781" y="2336"/>
                </a:lnTo>
                <a:lnTo>
                  <a:pt x="2783" y="2336"/>
                </a:lnTo>
                <a:lnTo>
                  <a:pt x="2785" y="2334"/>
                </a:lnTo>
                <a:lnTo>
                  <a:pt x="2787" y="2336"/>
                </a:lnTo>
                <a:lnTo>
                  <a:pt x="2788" y="2334"/>
                </a:lnTo>
                <a:lnTo>
                  <a:pt x="2790" y="2332"/>
                </a:lnTo>
                <a:lnTo>
                  <a:pt x="2792" y="2332"/>
                </a:lnTo>
                <a:lnTo>
                  <a:pt x="2794" y="2332"/>
                </a:lnTo>
                <a:lnTo>
                  <a:pt x="2796" y="2330"/>
                </a:lnTo>
                <a:lnTo>
                  <a:pt x="2798" y="2330"/>
                </a:lnTo>
                <a:lnTo>
                  <a:pt x="2800" y="2330"/>
                </a:lnTo>
                <a:lnTo>
                  <a:pt x="2802" y="2330"/>
                </a:lnTo>
                <a:lnTo>
                  <a:pt x="2802" y="2329"/>
                </a:lnTo>
                <a:lnTo>
                  <a:pt x="2804" y="2329"/>
                </a:lnTo>
                <a:lnTo>
                  <a:pt x="2804" y="2327"/>
                </a:lnTo>
                <a:lnTo>
                  <a:pt x="2804" y="2325"/>
                </a:lnTo>
                <a:lnTo>
                  <a:pt x="2806" y="2325"/>
                </a:lnTo>
                <a:lnTo>
                  <a:pt x="2808" y="2323"/>
                </a:lnTo>
                <a:lnTo>
                  <a:pt x="2810" y="2321"/>
                </a:lnTo>
                <a:lnTo>
                  <a:pt x="2810" y="2319"/>
                </a:lnTo>
                <a:lnTo>
                  <a:pt x="2811" y="2319"/>
                </a:lnTo>
                <a:lnTo>
                  <a:pt x="2811" y="2317"/>
                </a:lnTo>
                <a:lnTo>
                  <a:pt x="2811" y="2313"/>
                </a:lnTo>
                <a:lnTo>
                  <a:pt x="2813" y="2311"/>
                </a:lnTo>
                <a:lnTo>
                  <a:pt x="2811" y="2309"/>
                </a:lnTo>
                <a:lnTo>
                  <a:pt x="2810" y="2309"/>
                </a:lnTo>
                <a:lnTo>
                  <a:pt x="2811" y="2307"/>
                </a:lnTo>
                <a:lnTo>
                  <a:pt x="2811" y="2306"/>
                </a:lnTo>
                <a:lnTo>
                  <a:pt x="2811" y="2304"/>
                </a:lnTo>
                <a:lnTo>
                  <a:pt x="2810" y="2302"/>
                </a:lnTo>
                <a:lnTo>
                  <a:pt x="2810" y="2300"/>
                </a:lnTo>
                <a:lnTo>
                  <a:pt x="2810" y="2298"/>
                </a:lnTo>
                <a:lnTo>
                  <a:pt x="2811" y="2296"/>
                </a:lnTo>
                <a:lnTo>
                  <a:pt x="2811" y="2294"/>
                </a:lnTo>
                <a:lnTo>
                  <a:pt x="2813" y="2292"/>
                </a:lnTo>
                <a:lnTo>
                  <a:pt x="2815" y="2290"/>
                </a:lnTo>
                <a:lnTo>
                  <a:pt x="2817" y="2288"/>
                </a:lnTo>
                <a:lnTo>
                  <a:pt x="2817" y="2286"/>
                </a:lnTo>
                <a:lnTo>
                  <a:pt x="2817" y="2284"/>
                </a:lnTo>
                <a:lnTo>
                  <a:pt x="2817" y="2282"/>
                </a:lnTo>
                <a:lnTo>
                  <a:pt x="2819" y="2281"/>
                </a:lnTo>
                <a:lnTo>
                  <a:pt x="2817" y="2279"/>
                </a:lnTo>
                <a:lnTo>
                  <a:pt x="2817" y="2277"/>
                </a:lnTo>
                <a:lnTo>
                  <a:pt x="2817" y="2273"/>
                </a:lnTo>
                <a:lnTo>
                  <a:pt x="2819" y="2271"/>
                </a:lnTo>
                <a:lnTo>
                  <a:pt x="2819" y="2269"/>
                </a:lnTo>
                <a:lnTo>
                  <a:pt x="2821" y="2267"/>
                </a:lnTo>
                <a:lnTo>
                  <a:pt x="2823" y="2265"/>
                </a:lnTo>
                <a:lnTo>
                  <a:pt x="2823" y="2261"/>
                </a:lnTo>
                <a:lnTo>
                  <a:pt x="2823" y="2259"/>
                </a:lnTo>
                <a:lnTo>
                  <a:pt x="2823" y="2258"/>
                </a:lnTo>
                <a:lnTo>
                  <a:pt x="2823" y="2256"/>
                </a:lnTo>
                <a:lnTo>
                  <a:pt x="2823" y="2254"/>
                </a:lnTo>
                <a:lnTo>
                  <a:pt x="2823" y="2252"/>
                </a:lnTo>
                <a:lnTo>
                  <a:pt x="2823" y="2250"/>
                </a:lnTo>
                <a:lnTo>
                  <a:pt x="2823" y="2248"/>
                </a:lnTo>
                <a:lnTo>
                  <a:pt x="2821" y="2246"/>
                </a:lnTo>
                <a:lnTo>
                  <a:pt x="2819" y="2246"/>
                </a:lnTo>
                <a:lnTo>
                  <a:pt x="2817" y="2244"/>
                </a:lnTo>
                <a:lnTo>
                  <a:pt x="2817" y="2242"/>
                </a:lnTo>
                <a:lnTo>
                  <a:pt x="2819" y="2240"/>
                </a:lnTo>
                <a:lnTo>
                  <a:pt x="2821" y="2238"/>
                </a:lnTo>
                <a:lnTo>
                  <a:pt x="2823" y="2238"/>
                </a:lnTo>
                <a:lnTo>
                  <a:pt x="2825" y="2240"/>
                </a:lnTo>
                <a:lnTo>
                  <a:pt x="2827" y="2238"/>
                </a:lnTo>
                <a:lnTo>
                  <a:pt x="2829" y="2238"/>
                </a:lnTo>
                <a:lnTo>
                  <a:pt x="2831" y="2236"/>
                </a:lnTo>
                <a:lnTo>
                  <a:pt x="2831" y="2238"/>
                </a:lnTo>
                <a:lnTo>
                  <a:pt x="2833" y="2236"/>
                </a:lnTo>
                <a:lnTo>
                  <a:pt x="2835" y="2236"/>
                </a:lnTo>
                <a:lnTo>
                  <a:pt x="2835" y="2233"/>
                </a:lnTo>
                <a:lnTo>
                  <a:pt x="2836" y="2233"/>
                </a:lnTo>
                <a:lnTo>
                  <a:pt x="2838" y="2231"/>
                </a:lnTo>
                <a:lnTo>
                  <a:pt x="2840" y="2229"/>
                </a:lnTo>
                <a:lnTo>
                  <a:pt x="2842" y="2229"/>
                </a:lnTo>
                <a:lnTo>
                  <a:pt x="2844" y="2227"/>
                </a:lnTo>
                <a:lnTo>
                  <a:pt x="2846" y="2225"/>
                </a:lnTo>
                <a:lnTo>
                  <a:pt x="2848" y="2225"/>
                </a:lnTo>
                <a:lnTo>
                  <a:pt x="2850" y="2223"/>
                </a:lnTo>
                <a:lnTo>
                  <a:pt x="2852" y="2223"/>
                </a:lnTo>
                <a:lnTo>
                  <a:pt x="2854" y="2221"/>
                </a:lnTo>
                <a:lnTo>
                  <a:pt x="2856" y="2221"/>
                </a:lnTo>
                <a:lnTo>
                  <a:pt x="2858" y="2221"/>
                </a:lnTo>
                <a:lnTo>
                  <a:pt x="2858" y="2219"/>
                </a:lnTo>
                <a:lnTo>
                  <a:pt x="2859" y="2217"/>
                </a:lnTo>
                <a:lnTo>
                  <a:pt x="2861" y="2217"/>
                </a:lnTo>
                <a:lnTo>
                  <a:pt x="2863" y="2215"/>
                </a:lnTo>
                <a:lnTo>
                  <a:pt x="2865" y="2213"/>
                </a:lnTo>
                <a:lnTo>
                  <a:pt x="2867" y="2211"/>
                </a:lnTo>
                <a:lnTo>
                  <a:pt x="2869" y="2210"/>
                </a:lnTo>
                <a:lnTo>
                  <a:pt x="2871" y="2210"/>
                </a:lnTo>
                <a:lnTo>
                  <a:pt x="2873" y="2210"/>
                </a:lnTo>
                <a:lnTo>
                  <a:pt x="2873" y="2208"/>
                </a:lnTo>
                <a:lnTo>
                  <a:pt x="2875" y="2206"/>
                </a:lnTo>
                <a:lnTo>
                  <a:pt x="2875" y="2204"/>
                </a:lnTo>
                <a:lnTo>
                  <a:pt x="2873" y="2202"/>
                </a:lnTo>
                <a:lnTo>
                  <a:pt x="2873" y="2200"/>
                </a:lnTo>
                <a:lnTo>
                  <a:pt x="2873" y="2198"/>
                </a:lnTo>
                <a:lnTo>
                  <a:pt x="2871" y="2194"/>
                </a:lnTo>
                <a:lnTo>
                  <a:pt x="2871" y="2192"/>
                </a:lnTo>
                <a:lnTo>
                  <a:pt x="2871" y="2190"/>
                </a:lnTo>
                <a:lnTo>
                  <a:pt x="2873" y="2188"/>
                </a:lnTo>
                <a:lnTo>
                  <a:pt x="2875" y="2186"/>
                </a:lnTo>
                <a:lnTo>
                  <a:pt x="2873" y="2185"/>
                </a:lnTo>
                <a:lnTo>
                  <a:pt x="2873" y="2183"/>
                </a:lnTo>
                <a:lnTo>
                  <a:pt x="2875" y="2183"/>
                </a:lnTo>
                <a:lnTo>
                  <a:pt x="2877" y="2185"/>
                </a:lnTo>
                <a:lnTo>
                  <a:pt x="2877" y="2181"/>
                </a:lnTo>
                <a:lnTo>
                  <a:pt x="2879" y="2179"/>
                </a:lnTo>
                <a:lnTo>
                  <a:pt x="2879" y="2181"/>
                </a:lnTo>
                <a:lnTo>
                  <a:pt x="2881" y="2181"/>
                </a:lnTo>
                <a:lnTo>
                  <a:pt x="2881" y="2183"/>
                </a:lnTo>
                <a:lnTo>
                  <a:pt x="2883" y="2185"/>
                </a:lnTo>
                <a:lnTo>
                  <a:pt x="2884" y="2185"/>
                </a:lnTo>
                <a:lnTo>
                  <a:pt x="2886" y="2186"/>
                </a:lnTo>
                <a:lnTo>
                  <a:pt x="2888" y="2186"/>
                </a:lnTo>
                <a:lnTo>
                  <a:pt x="2890" y="2186"/>
                </a:lnTo>
                <a:lnTo>
                  <a:pt x="2892" y="2188"/>
                </a:lnTo>
                <a:lnTo>
                  <a:pt x="2892" y="2190"/>
                </a:lnTo>
                <a:lnTo>
                  <a:pt x="2894" y="2192"/>
                </a:lnTo>
                <a:lnTo>
                  <a:pt x="2896" y="2192"/>
                </a:lnTo>
                <a:lnTo>
                  <a:pt x="2898" y="2192"/>
                </a:lnTo>
                <a:lnTo>
                  <a:pt x="2900" y="2192"/>
                </a:lnTo>
                <a:lnTo>
                  <a:pt x="2904" y="2192"/>
                </a:lnTo>
                <a:lnTo>
                  <a:pt x="2904" y="2194"/>
                </a:lnTo>
                <a:lnTo>
                  <a:pt x="2906" y="2194"/>
                </a:lnTo>
                <a:lnTo>
                  <a:pt x="2907" y="2196"/>
                </a:lnTo>
                <a:lnTo>
                  <a:pt x="2906" y="2196"/>
                </a:lnTo>
                <a:lnTo>
                  <a:pt x="2906" y="2198"/>
                </a:lnTo>
                <a:lnTo>
                  <a:pt x="2907" y="2198"/>
                </a:lnTo>
                <a:lnTo>
                  <a:pt x="2907" y="2200"/>
                </a:lnTo>
                <a:lnTo>
                  <a:pt x="2906" y="2202"/>
                </a:lnTo>
                <a:lnTo>
                  <a:pt x="2904" y="2202"/>
                </a:lnTo>
                <a:lnTo>
                  <a:pt x="2904" y="2204"/>
                </a:lnTo>
                <a:lnTo>
                  <a:pt x="2904" y="2206"/>
                </a:lnTo>
                <a:lnTo>
                  <a:pt x="2906" y="2208"/>
                </a:lnTo>
                <a:lnTo>
                  <a:pt x="2907" y="2210"/>
                </a:lnTo>
                <a:lnTo>
                  <a:pt x="2907" y="2211"/>
                </a:lnTo>
                <a:lnTo>
                  <a:pt x="2911" y="2211"/>
                </a:lnTo>
                <a:lnTo>
                  <a:pt x="2913" y="2211"/>
                </a:lnTo>
                <a:lnTo>
                  <a:pt x="2915" y="2211"/>
                </a:lnTo>
                <a:lnTo>
                  <a:pt x="2915" y="2210"/>
                </a:lnTo>
                <a:lnTo>
                  <a:pt x="2917" y="2211"/>
                </a:lnTo>
                <a:lnTo>
                  <a:pt x="2919" y="2211"/>
                </a:lnTo>
                <a:lnTo>
                  <a:pt x="2919" y="2213"/>
                </a:lnTo>
                <a:lnTo>
                  <a:pt x="2919" y="2215"/>
                </a:lnTo>
                <a:lnTo>
                  <a:pt x="2917" y="2215"/>
                </a:lnTo>
                <a:lnTo>
                  <a:pt x="2915" y="2217"/>
                </a:lnTo>
                <a:lnTo>
                  <a:pt x="2915" y="2215"/>
                </a:lnTo>
                <a:lnTo>
                  <a:pt x="2911" y="2215"/>
                </a:lnTo>
                <a:lnTo>
                  <a:pt x="2907" y="2215"/>
                </a:lnTo>
                <a:lnTo>
                  <a:pt x="2907" y="2217"/>
                </a:lnTo>
                <a:lnTo>
                  <a:pt x="2904" y="2217"/>
                </a:lnTo>
                <a:lnTo>
                  <a:pt x="2904" y="2219"/>
                </a:lnTo>
                <a:lnTo>
                  <a:pt x="2902" y="2219"/>
                </a:lnTo>
                <a:lnTo>
                  <a:pt x="2900" y="2221"/>
                </a:lnTo>
                <a:lnTo>
                  <a:pt x="2900" y="2223"/>
                </a:lnTo>
                <a:lnTo>
                  <a:pt x="2900" y="2225"/>
                </a:lnTo>
                <a:lnTo>
                  <a:pt x="2900" y="2227"/>
                </a:lnTo>
                <a:lnTo>
                  <a:pt x="2898" y="2229"/>
                </a:lnTo>
                <a:lnTo>
                  <a:pt x="2896" y="2231"/>
                </a:lnTo>
                <a:lnTo>
                  <a:pt x="2894" y="2231"/>
                </a:lnTo>
                <a:lnTo>
                  <a:pt x="2894" y="2233"/>
                </a:lnTo>
                <a:lnTo>
                  <a:pt x="2894" y="2236"/>
                </a:lnTo>
                <a:lnTo>
                  <a:pt x="2894" y="2238"/>
                </a:lnTo>
                <a:lnTo>
                  <a:pt x="2894" y="2240"/>
                </a:lnTo>
                <a:lnTo>
                  <a:pt x="2892" y="2240"/>
                </a:lnTo>
                <a:lnTo>
                  <a:pt x="2890" y="2238"/>
                </a:lnTo>
                <a:lnTo>
                  <a:pt x="2888" y="2240"/>
                </a:lnTo>
                <a:lnTo>
                  <a:pt x="2890" y="2242"/>
                </a:lnTo>
                <a:lnTo>
                  <a:pt x="2892" y="2244"/>
                </a:lnTo>
                <a:lnTo>
                  <a:pt x="2894" y="2244"/>
                </a:lnTo>
                <a:lnTo>
                  <a:pt x="2896" y="2242"/>
                </a:lnTo>
                <a:lnTo>
                  <a:pt x="2898" y="2240"/>
                </a:lnTo>
                <a:lnTo>
                  <a:pt x="2900" y="2242"/>
                </a:lnTo>
                <a:lnTo>
                  <a:pt x="2902" y="2242"/>
                </a:lnTo>
                <a:lnTo>
                  <a:pt x="2902" y="2240"/>
                </a:lnTo>
                <a:lnTo>
                  <a:pt x="2904" y="2238"/>
                </a:lnTo>
                <a:lnTo>
                  <a:pt x="2904" y="2236"/>
                </a:lnTo>
                <a:lnTo>
                  <a:pt x="2906" y="2238"/>
                </a:lnTo>
                <a:lnTo>
                  <a:pt x="2907" y="2238"/>
                </a:lnTo>
                <a:lnTo>
                  <a:pt x="2907" y="2240"/>
                </a:lnTo>
                <a:lnTo>
                  <a:pt x="2906" y="2240"/>
                </a:lnTo>
                <a:lnTo>
                  <a:pt x="2904" y="2242"/>
                </a:lnTo>
                <a:lnTo>
                  <a:pt x="2904" y="2244"/>
                </a:lnTo>
                <a:lnTo>
                  <a:pt x="2906" y="2246"/>
                </a:lnTo>
                <a:lnTo>
                  <a:pt x="2907" y="2246"/>
                </a:lnTo>
                <a:lnTo>
                  <a:pt x="2907" y="2248"/>
                </a:lnTo>
                <a:lnTo>
                  <a:pt x="2906" y="2248"/>
                </a:lnTo>
                <a:lnTo>
                  <a:pt x="2904" y="2248"/>
                </a:lnTo>
                <a:lnTo>
                  <a:pt x="2902" y="2248"/>
                </a:lnTo>
                <a:lnTo>
                  <a:pt x="2900" y="2248"/>
                </a:lnTo>
                <a:lnTo>
                  <a:pt x="2898" y="2250"/>
                </a:lnTo>
                <a:lnTo>
                  <a:pt x="2896" y="2252"/>
                </a:lnTo>
                <a:lnTo>
                  <a:pt x="2894" y="2250"/>
                </a:lnTo>
                <a:lnTo>
                  <a:pt x="2894" y="2248"/>
                </a:lnTo>
                <a:lnTo>
                  <a:pt x="2892" y="2250"/>
                </a:lnTo>
                <a:lnTo>
                  <a:pt x="2892" y="2248"/>
                </a:lnTo>
                <a:lnTo>
                  <a:pt x="2890" y="2248"/>
                </a:lnTo>
                <a:lnTo>
                  <a:pt x="2888" y="2246"/>
                </a:lnTo>
                <a:lnTo>
                  <a:pt x="2888" y="2244"/>
                </a:lnTo>
                <a:lnTo>
                  <a:pt x="2886" y="2242"/>
                </a:lnTo>
                <a:lnTo>
                  <a:pt x="2884" y="2244"/>
                </a:lnTo>
                <a:lnTo>
                  <a:pt x="2884" y="2246"/>
                </a:lnTo>
                <a:lnTo>
                  <a:pt x="2884" y="2248"/>
                </a:lnTo>
                <a:lnTo>
                  <a:pt x="2884" y="2250"/>
                </a:lnTo>
                <a:lnTo>
                  <a:pt x="2884" y="2252"/>
                </a:lnTo>
                <a:lnTo>
                  <a:pt x="2884" y="2254"/>
                </a:lnTo>
                <a:lnTo>
                  <a:pt x="2884" y="2258"/>
                </a:lnTo>
                <a:lnTo>
                  <a:pt x="2886" y="2258"/>
                </a:lnTo>
                <a:lnTo>
                  <a:pt x="2888" y="2259"/>
                </a:lnTo>
                <a:lnTo>
                  <a:pt x="2890" y="2261"/>
                </a:lnTo>
                <a:lnTo>
                  <a:pt x="2890" y="2263"/>
                </a:lnTo>
                <a:lnTo>
                  <a:pt x="2888" y="2263"/>
                </a:lnTo>
                <a:lnTo>
                  <a:pt x="2888" y="2265"/>
                </a:lnTo>
                <a:lnTo>
                  <a:pt x="2886" y="2265"/>
                </a:lnTo>
                <a:lnTo>
                  <a:pt x="2884" y="2267"/>
                </a:lnTo>
                <a:lnTo>
                  <a:pt x="2884" y="2265"/>
                </a:lnTo>
                <a:lnTo>
                  <a:pt x="2883" y="2263"/>
                </a:lnTo>
                <a:lnTo>
                  <a:pt x="2881" y="2263"/>
                </a:lnTo>
                <a:lnTo>
                  <a:pt x="2881" y="2267"/>
                </a:lnTo>
                <a:lnTo>
                  <a:pt x="2881" y="2269"/>
                </a:lnTo>
                <a:lnTo>
                  <a:pt x="2884" y="2269"/>
                </a:lnTo>
                <a:lnTo>
                  <a:pt x="2886" y="2269"/>
                </a:lnTo>
                <a:lnTo>
                  <a:pt x="2888" y="2267"/>
                </a:lnTo>
                <a:lnTo>
                  <a:pt x="2890" y="2267"/>
                </a:lnTo>
                <a:lnTo>
                  <a:pt x="2892" y="2269"/>
                </a:lnTo>
                <a:lnTo>
                  <a:pt x="2894" y="2267"/>
                </a:lnTo>
                <a:lnTo>
                  <a:pt x="2894" y="2265"/>
                </a:lnTo>
                <a:lnTo>
                  <a:pt x="2892" y="2265"/>
                </a:lnTo>
                <a:lnTo>
                  <a:pt x="2892" y="2263"/>
                </a:lnTo>
                <a:lnTo>
                  <a:pt x="2894" y="2263"/>
                </a:lnTo>
                <a:lnTo>
                  <a:pt x="2896" y="2263"/>
                </a:lnTo>
                <a:lnTo>
                  <a:pt x="2896" y="2261"/>
                </a:lnTo>
                <a:lnTo>
                  <a:pt x="2896" y="2259"/>
                </a:lnTo>
                <a:lnTo>
                  <a:pt x="2894" y="2258"/>
                </a:lnTo>
                <a:lnTo>
                  <a:pt x="2896" y="2258"/>
                </a:lnTo>
                <a:lnTo>
                  <a:pt x="2898" y="2259"/>
                </a:lnTo>
                <a:lnTo>
                  <a:pt x="2900" y="2259"/>
                </a:lnTo>
                <a:lnTo>
                  <a:pt x="2898" y="2261"/>
                </a:lnTo>
                <a:lnTo>
                  <a:pt x="2898" y="2265"/>
                </a:lnTo>
                <a:lnTo>
                  <a:pt x="2898" y="2269"/>
                </a:lnTo>
                <a:lnTo>
                  <a:pt x="2900" y="2269"/>
                </a:lnTo>
                <a:lnTo>
                  <a:pt x="2904" y="2265"/>
                </a:lnTo>
                <a:lnTo>
                  <a:pt x="2906" y="2265"/>
                </a:lnTo>
                <a:lnTo>
                  <a:pt x="2907" y="2263"/>
                </a:lnTo>
                <a:lnTo>
                  <a:pt x="2907" y="2261"/>
                </a:lnTo>
                <a:lnTo>
                  <a:pt x="2909" y="2259"/>
                </a:lnTo>
                <a:lnTo>
                  <a:pt x="2909" y="2258"/>
                </a:lnTo>
                <a:lnTo>
                  <a:pt x="2909" y="2256"/>
                </a:lnTo>
                <a:lnTo>
                  <a:pt x="2911" y="2256"/>
                </a:lnTo>
                <a:lnTo>
                  <a:pt x="2913" y="2258"/>
                </a:lnTo>
                <a:lnTo>
                  <a:pt x="2915" y="2258"/>
                </a:lnTo>
                <a:lnTo>
                  <a:pt x="2917" y="2258"/>
                </a:lnTo>
                <a:lnTo>
                  <a:pt x="2915" y="2259"/>
                </a:lnTo>
                <a:lnTo>
                  <a:pt x="2915" y="2261"/>
                </a:lnTo>
                <a:lnTo>
                  <a:pt x="2915" y="2263"/>
                </a:lnTo>
                <a:lnTo>
                  <a:pt x="2915" y="2265"/>
                </a:lnTo>
                <a:lnTo>
                  <a:pt x="2915" y="2267"/>
                </a:lnTo>
                <a:lnTo>
                  <a:pt x="2917" y="2265"/>
                </a:lnTo>
                <a:lnTo>
                  <a:pt x="2919" y="2265"/>
                </a:lnTo>
                <a:lnTo>
                  <a:pt x="2921" y="2265"/>
                </a:lnTo>
                <a:lnTo>
                  <a:pt x="2923" y="2263"/>
                </a:lnTo>
                <a:lnTo>
                  <a:pt x="2925" y="2261"/>
                </a:lnTo>
                <a:lnTo>
                  <a:pt x="2927" y="2263"/>
                </a:lnTo>
                <a:lnTo>
                  <a:pt x="2929" y="2265"/>
                </a:lnTo>
                <a:lnTo>
                  <a:pt x="2929" y="2263"/>
                </a:lnTo>
                <a:lnTo>
                  <a:pt x="2931" y="2261"/>
                </a:lnTo>
                <a:lnTo>
                  <a:pt x="2932" y="2261"/>
                </a:lnTo>
                <a:lnTo>
                  <a:pt x="2934" y="2261"/>
                </a:lnTo>
                <a:lnTo>
                  <a:pt x="2936" y="2261"/>
                </a:lnTo>
                <a:lnTo>
                  <a:pt x="2938" y="2263"/>
                </a:lnTo>
                <a:lnTo>
                  <a:pt x="2940" y="2265"/>
                </a:lnTo>
                <a:lnTo>
                  <a:pt x="2942" y="2263"/>
                </a:lnTo>
                <a:lnTo>
                  <a:pt x="2942" y="2265"/>
                </a:lnTo>
                <a:lnTo>
                  <a:pt x="2942" y="2267"/>
                </a:lnTo>
                <a:lnTo>
                  <a:pt x="2940" y="2267"/>
                </a:lnTo>
                <a:lnTo>
                  <a:pt x="2938" y="2265"/>
                </a:lnTo>
                <a:lnTo>
                  <a:pt x="2936" y="2265"/>
                </a:lnTo>
                <a:lnTo>
                  <a:pt x="2934" y="2267"/>
                </a:lnTo>
                <a:lnTo>
                  <a:pt x="2934" y="2265"/>
                </a:lnTo>
                <a:lnTo>
                  <a:pt x="2932" y="2267"/>
                </a:lnTo>
                <a:lnTo>
                  <a:pt x="2932" y="2269"/>
                </a:lnTo>
                <a:lnTo>
                  <a:pt x="2934" y="2271"/>
                </a:lnTo>
                <a:lnTo>
                  <a:pt x="2934" y="2273"/>
                </a:lnTo>
                <a:lnTo>
                  <a:pt x="2936" y="2273"/>
                </a:lnTo>
                <a:lnTo>
                  <a:pt x="2936" y="2275"/>
                </a:lnTo>
                <a:lnTo>
                  <a:pt x="2936" y="2277"/>
                </a:lnTo>
                <a:lnTo>
                  <a:pt x="2936" y="2279"/>
                </a:lnTo>
                <a:lnTo>
                  <a:pt x="2934" y="2279"/>
                </a:lnTo>
                <a:lnTo>
                  <a:pt x="2934" y="2281"/>
                </a:lnTo>
                <a:lnTo>
                  <a:pt x="2934" y="2282"/>
                </a:lnTo>
                <a:lnTo>
                  <a:pt x="2936" y="2282"/>
                </a:lnTo>
                <a:lnTo>
                  <a:pt x="2934" y="2284"/>
                </a:lnTo>
                <a:lnTo>
                  <a:pt x="2934" y="2286"/>
                </a:lnTo>
                <a:lnTo>
                  <a:pt x="2932" y="2286"/>
                </a:lnTo>
                <a:lnTo>
                  <a:pt x="2931" y="2286"/>
                </a:lnTo>
                <a:lnTo>
                  <a:pt x="2931" y="2284"/>
                </a:lnTo>
                <a:lnTo>
                  <a:pt x="2932" y="2282"/>
                </a:lnTo>
                <a:lnTo>
                  <a:pt x="2932" y="2281"/>
                </a:lnTo>
                <a:lnTo>
                  <a:pt x="2931" y="2279"/>
                </a:lnTo>
                <a:lnTo>
                  <a:pt x="2931" y="2277"/>
                </a:lnTo>
                <a:lnTo>
                  <a:pt x="2929" y="2277"/>
                </a:lnTo>
                <a:lnTo>
                  <a:pt x="2927" y="2277"/>
                </a:lnTo>
                <a:lnTo>
                  <a:pt x="2925" y="2277"/>
                </a:lnTo>
                <a:lnTo>
                  <a:pt x="2923" y="2277"/>
                </a:lnTo>
                <a:lnTo>
                  <a:pt x="2921" y="2279"/>
                </a:lnTo>
                <a:lnTo>
                  <a:pt x="2919" y="2279"/>
                </a:lnTo>
                <a:lnTo>
                  <a:pt x="2917" y="2277"/>
                </a:lnTo>
                <a:lnTo>
                  <a:pt x="2917" y="2281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6478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Maine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5580112" y="1988840"/>
            <a:ext cx="2232248" cy="3431048"/>
          </a:xfrm>
          <a:custGeom>
            <a:avLst/>
            <a:gdLst>
              <a:gd name="T0" fmla="*/ 357 w 1512"/>
              <a:gd name="T1" fmla="*/ 1947 h 2324"/>
              <a:gd name="T2" fmla="*/ 543 w 1512"/>
              <a:gd name="T3" fmla="*/ 1918 h 2324"/>
              <a:gd name="T4" fmla="*/ 647 w 1512"/>
              <a:gd name="T5" fmla="*/ 1877 h 2324"/>
              <a:gd name="T6" fmla="*/ 604 w 1512"/>
              <a:gd name="T7" fmla="*/ 1852 h 2324"/>
              <a:gd name="T8" fmla="*/ 515 w 1512"/>
              <a:gd name="T9" fmla="*/ 1845 h 2324"/>
              <a:gd name="T10" fmla="*/ 797 w 1512"/>
              <a:gd name="T11" fmla="*/ 1774 h 2324"/>
              <a:gd name="T12" fmla="*/ 818 w 1512"/>
              <a:gd name="T13" fmla="*/ 1792 h 2324"/>
              <a:gd name="T14" fmla="*/ 901 w 1512"/>
              <a:gd name="T15" fmla="*/ 1752 h 2324"/>
              <a:gd name="T16" fmla="*/ 961 w 1512"/>
              <a:gd name="T17" fmla="*/ 1728 h 2324"/>
              <a:gd name="T18" fmla="*/ 963 w 1512"/>
              <a:gd name="T19" fmla="*/ 1742 h 2324"/>
              <a:gd name="T20" fmla="*/ 835 w 1512"/>
              <a:gd name="T21" fmla="*/ 1693 h 2324"/>
              <a:gd name="T22" fmla="*/ 901 w 1512"/>
              <a:gd name="T23" fmla="*/ 1687 h 2324"/>
              <a:gd name="T24" fmla="*/ 860 w 1512"/>
              <a:gd name="T25" fmla="*/ 1700 h 2324"/>
              <a:gd name="T26" fmla="*/ 969 w 1512"/>
              <a:gd name="T27" fmla="*/ 1623 h 2324"/>
              <a:gd name="T28" fmla="*/ 802 w 1512"/>
              <a:gd name="T29" fmla="*/ 1620 h 2324"/>
              <a:gd name="T30" fmla="*/ 1018 w 1512"/>
              <a:gd name="T31" fmla="*/ 1662 h 2324"/>
              <a:gd name="T32" fmla="*/ 982 w 1512"/>
              <a:gd name="T33" fmla="*/ 1628 h 2324"/>
              <a:gd name="T34" fmla="*/ 1296 w 1512"/>
              <a:gd name="T35" fmla="*/ 1561 h 2324"/>
              <a:gd name="T36" fmla="*/ 1305 w 1512"/>
              <a:gd name="T37" fmla="*/ 1528 h 2324"/>
              <a:gd name="T38" fmla="*/ 1386 w 1512"/>
              <a:gd name="T39" fmla="*/ 1507 h 2324"/>
              <a:gd name="T40" fmla="*/ 472 w 1512"/>
              <a:gd name="T41" fmla="*/ 1899 h 2324"/>
              <a:gd name="T42" fmla="*/ 439 w 1512"/>
              <a:gd name="T43" fmla="*/ 1828 h 2324"/>
              <a:gd name="T44" fmla="*/ 463 w 1512"/>
              <a:gd name="T45" fmla="*/ 1950 h 2324"/>
              <a:gd name="T46" fmla="*/ 437 w 1512"/>
              <a:gd name="T47" fmla="*/ 1908 h 2324"/>
              <a:gd name="T48" fmla="*/ 390 w 1512"/>
              <a:gd name="T49" fmla="*/ 1938 h 2324"/>
              <a:gd name="T50" fmla="*/ 344 w 1512"/>
              <a:gd name="T51" fmla="*/ 1915 h 2324"/>
              <a:gd name="T52" fmla="*/ 318 w 1512"/>
              <a:gd name="T53" fmla="*/ 2037 h 2324"/>
              <a:gd name="T54" fmla="*/ 192 w 1512"/>
              <a:gd name="T55" fmla="*/ 2158 h 2324"/>
              <a:gd name="T56" fmla="*/ 93 w 1512"/>
              <a:gd name="T57" fmla="*/ 2237 h 2324"/>
              <a:gd name="T58" fmla="*/ 41 w 1512"/>
              <a:gd name="T59" fmla="*/ 2025 h 2324"/>
              <a:gd name="T60" fmla="*/ 16 w 1512"/>
              <a:gd name="T61" fmla="*/ 1397 h 2324"/>
              <a:gd name="T62" fmla="*/ 111 w 1512"/>
              <a:gd name="T63" fmla="*/ 1077 h 2324"/>
              <a:gd name="T64" fmla="*/ 248 w 1512"/>
              <a:gd name="T65" fmla="*/ 904 h 2324"/>
              <a:gd name="T66" fmla="*/ 309 w 1512"/>
              <a:gd name="T67" fmla="*/ 634 h 2324"/>
              <a:gd name="T68" fmla="*/ 712 w 1512"/>
              <a:gd name="T69" fmla="*/ 8 h 2324"/>
              <a:gd name="T70" fmla="*/ 899 w 1512"/>
              <a:gd name="T71" fmla="*/ 118 h 2324"/>
              <a:gd name="T72" fmla="*/ 1205 w 1512"/>
              <a:gd name="T73" fmla="*/ 295 h 2324"/>
              <a:gd name="T74" fmla="*/ 1210 w 1512"/>
              <a:gd name="T75" fmla="*/ 833 h 2324"/>
              <a:gd name="T76" fmla="*/ 1318 w 1512"/>
              <a:gd name="T77" fmla="*/ 1072 h 2324"/>
              <a:gd name="T78" fmla="*/ 1462 w 1512"/>
              <a:gd name="T79" fmla="*/ 1282 h 2324"/>
              <a:gd name="T80" fmla="*/ 1433 w 1512"/>
              <a:gd name="T81" fmla="*/ 1350 h 2324"/>
              <a:gd name="T82" fmla="*/ 1456 w 1512"/>
              <a:gd name="T83" fmla="*/ 1361 h 2324"/>
              <a:gd name="T84" fmla="*/ 1466 w 1512"/>
              <a:gd name="T85" fmla="*/ 1429 h 2324"/>
              <a:gd name="T86" fmla="*/ 1353 w 1512"/>
              <a:gd name="T87" fmla="*/ 1443 h 2324"/>
              <a:gd name="T88" fmla="*/ 1299 w 1512"/>
              <a:gd name="T89" fmla="*/ 1486 h 2324"/>
              <a:gd name="T90" fmla="*/ 1222 w 1512"/>
              <a:gd name="T91" fmla="*/ 1553 h 2324"/>
              <a:gd name="T92" fmla="*/ 1192 w 1512"/>
              <a:gd name="T93" fmla="*/ 1531 h 2324"/>
              <a:gd name="T94" fmla="*/ 1140 w 1512"/>
              <a:gd name="T95" fmla="*/ 1564 h 2324"/>
              <a:gd name="T96" fmla="*/ 1091 w 1512"/>
              <a:gd name="T97" fmla="*/ 1612 h 2324"/>
              <a:gd name="T98" fmla="*/ 1042 w 1512"/>
              <a:gd name="T99" fmla="*/ 1544 h 2324"/>
              <a:gd name="T100" fmla="*/ 1001 w 1512"/>
              <a:gd name="T101" fmla="*/ 1562 h 2324"/>
              <a:gd name="T102" fmla="*/ 924 w 1512"/>
              <a:gd name="T103" fmla="*/ 1607 h 2324"/>
              <a:gd name="T104" fmla="*/ 859 w 1512"/>
              <a:gd name="T105" fmla="*/ 1640 h 2324"/>
              <a:gd name="T106" fmla="*/ 866 w 1512"/>
              <a:gd name="T107" fmla="*/ 1583 h 2324"/>
              <a:gd name="T108" fmla="*/ 830 w 1512"/>
              <a:gd name="T109" fmla="*/ 1469 h 2324"/>
              <a:gd name="T110" fmla="*/ 767 w 1512"/>
              <a:gd name="T111" fmla="*/ 1605 h 2324"/>
              <a:gd name="T112" fmla="*/ 721 w 1512"/>
              <a:gd name="T113" fmla="*/ 1791 h 2324"/>
              <a:gd name="T114" fmla="*/ 683 w 1512"/>
              <a:gd name="T115" fmla="*/ 1817 h 2324"/>
              <a:gd name="T116" fmla="*/ 628 w 1512"/>
              <a:gd name="T117" fmla="*/ 1824 h 2324"/>
              <a:gd name="T118" fmla="*/ 573 w 1512"/>
              <a:gd name="T119" fmla="*/ 1886 h 2324"/>
              <a:gd name="T120" fmla="*/ 566 w 1512"/>
              <a:gd name="T121" fmla="*/ 1796 h 2324"/>
              <a:gd name="T122" fmla="*/ 515 w 1512"/>
              <a:gd name="T123" fmla="*/ 1911 h 2324"/>
              <a:gd name="T124" fmla="*/ 493 w 1512"/>
              <a:gd name="T125" fmla="*/ 1862 h 2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12" h="2324">
                <a:moveTo>
                  <a:pt x="172" y="2324"/>
                </a:moveTo>
                <a:lnTo>
                  <a:pt x="171" y="2324"/>
                </a:lnTo>
                <a:lnTo>
                  <a:pt x="170" y="2324"/>
                </a:lnTo>
                <a:lnTo>
                  <a:pt x="171" y="2323"/>
                </a:lnTo>
                <a:lnTo>
                  <a:pt x="171" y="2321"/>
                </a:lnTo>
                <a:lnTo>
                  <a:pt x="172" y="2321"/>
                </a:lnTo>
                <a:lnTo>
                  <a:pt x="172" y="2322"/>
                </a:lnTo>
                <a:lnTo>
                  <a:pt x="173" y="2323"/>
                </a:lnTo>
                <a:lnTo>
                  <a:pt x="172" y="2324"/>
                </a:lnTo>
                <a:close/>
                <a:moveTo>
                  <a:pt x="310" y="2043"/>
                </a:moveTo>
                <a:lnTo>
                  <a:pt x="311" y="2043"/>
                </a:lnTo>
                <a:lnTo>
                  <a:pt x="313" y="2043"/>
                </a:lnTo>
                <a:lnTo>
                  <a:pt x="314" y="2043"/>
                </a:lnTo>
                <a:lnTo>
                  <a:pt x="314" y="2044"/>
                </a:lnTo>
                <a:lnTo>
                  <a:pt x="313" y="2044"/>
                </a:lnTo>
                <a:lnTo>
                  <a:pt x="314" y="2045"/>
                </a:lnTo>
                <a:lnTo>
                  <a:pt x="313" y="2046"/>
                </a:lnTo>
                <a:lnTo>
                  <a:pt x="311" y="2046"/>
                </a:lnTo>
                <a:lnTo>
                  <a:pt x="310" y="2046"/>
                </a:lnTo>
                <a:lnTo>
                  <a:pt x="309" y="2046"/>
                </a:lnTo>
                <a:lnTo>
                  <a:pt x="308" y="2046"/>
                </a:lnTo>
                <a:lnTo>
                  <a:pt x="307" y="2045"/>
                </a:lnTo>
                <a:lnTo>
                  <a:pt x="308" y="2044"/>
                </a:lnTo>
                <a:lnTo>
                  <a:pt x="309" y="2044"/>
                </a:lnTo>
                <a:lnTo>
                  <a:pt x="309" y="2043"/>
                </a:lnTo>
                <a:lnTo>
                  <a:pt x="310" y="2043"/>
                </a:lnTo>
                <a:close/>
                <a:moveTo>
                  <a:pt x="327" y="1993"/>
                </a:moveTo>
                <a:lnTo>
                  <a:pt x="325" y="1995"/>
                </a:lnTo>
                <a:lnTo>
                  <a:pt x="323" y="1997"/>
                </a:lnTo>
                <a:lnTo>
                  <a:pt x="321" y="1998"/>
                </a:lnTo>
                <a:lnTo>
                  <a:pt x="321" y="1997"/>
                </a:lnTo>
                <a:lnTo>
                  <a:pt x="321" y="1996"/>
                </a:lnTo>
                <a:lnTo>
                  <a:pt x="320" y="1996"/>
                </a:lnTo>
                <a:lnTo>
                  <a:pt x="320" y="1995"/>
                </a:lnTo>
                <a:lnTo>
                  <a:pt x="320" y="1993"/>
                </a:lnTo>
                <a:lnTo>
                  <a:pt x="323" y="1991"/>
                </a:lnTo>
                <a:lnTo>
                  <a:pt x="324" y="1993"/>
                </a:lnTo>
                <a:lnTo>
                  <a:pt x="326" y="1991"/>
                </a:lnTo>
                <a:lnTo>
                  <a:pt x="327" y="1993"/>
                </a:lnTo>
                <a:close/>
                <a:moveTo>
                  <a:pt x="319" y="1984"/>
                </a:moveTo>
                <a:lnTo>
                  <a:pt x="319" y="1983"/>
                </a:lnTo>
                <a:lnTo>
                  <a:pt x="319" y="1981"/>
                </a:lnTo>
                <a:lnTo>
                  <a:pt x="320" y="1980"/>
                </a:lnTo>
                <a:lnTo>
                  <a:pt x="321" y="1980"/>
                </a:lnTo>
                <a:lnTo>
                  <a:pt x="321" y="1981"/>
                </a:lnTo>
                <a:lnTo>
                  <a:pt x="320" y="1983"/>
                </a:lnTo>
                <a:lnTo>
                  <a:pt x="319" y="1984"/>
                </a:lnTo>
                <a:close/>
                <a:moveTo>
                  <a:pt x="330" y="1988"/>
                </a:moveTo>
                <a:lnTo>
                  <a:pt x="329" y="1989"/>
                </a:lnTo>
                <a:lnTo>
                  <a:pt x="328" y="1989"/>
                </a:lnTo>
                <a:lnTo>
                  <a:pt x="327" y="1989"/>
                </a:lnTo>
                <a:lnTo>
                  <a:pt x="326" y="1989"/>
                </a:lnTo>
                <a:lnTo>
                  <a:pt x="325" y="1989"/>
                </a:lnTo>
                <a:lnTo>
                  <a:pt x="324" y="1989"/>
                </a:lnTo>
                <a:lnTo>
                  <a:pt x="324" y="1988"/>
                </a:lnTo>
                <a:lnTo>
                  <a:pt x="324" y="1987"/>
                </a:lnTo>
                <a:lnTo>
                  <a:pt x="324" y="1986"/>
                </a:lnTo>
                <a:lnTo>
                  <a:pt x="324" y="1985"/>
                </a:lnTo>
                <a:lnTo>
                  <a:pt x="324" y="1984"/>
                </a:lnTo>
                <a:lnTo>
                  <a:pt x="325" y="1984"/>
                </a:lnTo>
                <a:lnTo>
                  <a:pt x="325" y="1983"/>
                </a:lnTo>
                <a:lnTo>
                  <a:pt x="326" y="1980"/>
                </a:lnTo>
                <a:lnTo>
                  <a:pt x="327" y="1979"/>
                </a:lnTo>
                <a:lnTo>
                  <a:pt x="328" y="1978"/>
                </a:lnTo>
                <a:lnTo>
                  <a:pt x="329" y="1978"/>
                </a:lnTo>
                <a:lnTo>
                  <a:pt x="330" y="1978"/>
                </a:lnTo>
                <a:lnTo>
                  <a:pt x="330" y="1979"/>
                </a:lnTo>
                <a:lnTo>
                  <a:pt x="329" y="1981"/>
                </a:lnTo>
                <a:lnTo>
                  <a:pt x="330" y="1983"/>
                </a:lnTo>
                <a:lnTo>
                  <a:pt x="331" y="1984"/>
                </a:lnTo>
                <a:lnTo>
                  <a:pt x="331" y="1985"/>
                </a:lnTo>
                <a:lnTo>
                  <a:pt x="331" y="1987"/>
                </a:lnTo>
                <a:lnTo>
                  <a:pt x="330" y="1988"/>
                </a:lnTo>
                <a:close/>
                <a:moveTo>
                  <a:pt x="364" y="1975"/>
                </a:moveTo>
                <a:lnTo>
                  <a:pt x="361" y="1978"/>
                </a:lnTo>
                <a:lnTo>
                  <a:pt x="360" y="1977"/>
                </a:lnTo>
                <a:lnTo>
                  <a:pt x="360" y="1974"/>
                </a:lnTo>
                <a:lnTo>
                  <a:pt x="363" y="1973"/>
                </a:lnTo>
                <a:lnTo>
                  <a:pt x="364" y="1971"/>
                </a:lnTo>
                <a:lnTo>
                  <a:pt x="364" y="1973"/>
                </a:lnTo>
                <a:lnTo>
                  <a:pt x="364" y="1975"/>
                </a:lnTo>
                <a:close/>
                <a:moveTo>
                  <a:pt x="324" y="1979"/>
                </a:moveTo>
                <a:lnTo>
                  <a:pt x="321" y="1978"/>
                </a:lnTo>
                <a:lnTo>
                  <a:pt x="321" y="1976"/>
                </a:lnTo>
                <a:lnTo>
                  <a:pt x="323" y="1974"/>
                </a:lnTo>
                <a:lnTo>
                  <a:pt x="323" y="1973"/>
                </a:lnTo>
                <a:lnTo>
                  <a:pt x="324" y="1971"/>
                </a:lnTo>
                <a:lnTo>
                  <a:pt x="325" y="1970"/>
                </a:lnTo>
                <a:lnTo>
                  <a:pt x="326" y="1970"/>
                </a:lnTo>
                <a:lnTo>
                  <a:pt x="327" y="1971"/>
                </a:lnTo>
                <a:lnTo>
                  <a:pt x="327" y="1973"/>
                </a:lnTo>
                <a:lnTo>
                  <a:pt x="328" y="1974"/>
                </a:lnTo>
                <a:lnTo>
                  <a:pt x="328" y="1975"/>
                </a:lnTo>
                <a:lnTo>
                  <a:pt x="327" y="1976"/>
                </a:lnTo>
                <a:lnTo>
                  <a:pt x="325" y="1978"/>
                </a:lnTo>
                <a:lnTo>
                  <a:pt x="324" y="1979"/>
                </a:lnTo>
                <a:close/>
                <a:moveTo>
                  <a:pt x="313" y="1971"/>
                </a:moveTo>
                <a:lnTo>
                  <a:pt x="311" y="1971"/>
                </a:lnTo>
                <a:lnTo>
                  <a:pt x="310" y="1971"/>
                </a:lnTo>
                <a:lnTo>
                  <a:pt x="310" y="1970"/>
                </a:lnTo>
                <a:lnTo>
                  <a:pt x="311" y="1969"/>
                </a:lnTo>
                <a:lnTo>
                  <a:pt x="313" y="1969"/>
                </a:lnTo>
                <a:lnTo>
                  <a:pt x="314" y="1970"/>
                </a:lnTo>
                <a:lnTo>
                  <a:pt x="314" y="1971"/>
                </a:lnTo>
                <a:lnTo>
                  <a:pt x="313" y="1971"/>
                </a:lnTo>
                <a:close/>
                <a:moveTo>
                  <a:pt x="336" y="1976"/>
                </a:moveTo>
                <a:lnTo>
                  <a:pt x="335" y="1977"/>
                </a:lnTo>
                <a:lnTo>
                  <a:pt x="335" y="1975"/>
                </a:lnTo>
                <a:lnTo>
                  <a:pt x="334" y="1975"/>
                </a:lnTo>
                <a:lnTo>
                  <a:pt x="334" y="1973"/>
                </a:lnTo>
                <a:lnTo>
                  <a:pt x="334" y="1971"/>
                </a:lnTo>
                <a:lnTo>
                  <a:pt x="335" y="1970"/>
                </a:lnTo>
                <a:lnTo>
                  <a:pt x="336" y="1969"/>
                </a:lnTo>
                <a:lnTo>
                  <a:pt x="338" y="1968"/>
                </a:lnTo>
                <a:lnTo>
                  <a:pt x="339" y="1968"/>
                </a:lnTo>
                <a:lnTo>
                  <a:pt x="340" y="1967"/>
                </a:lnTo>
                <a:lnTo>
                  <a:pt x="341" y="1966"/>
                </a:lnTo>
                <a:lnTo>
                  <a:pt x="343" y="1966"/>
                </a:lnTo>
                <a:lnTo>
                  <a:pt x="343" y="1965"/>
                </a:lnTo>
                <a:lnTo>
                  <a:pt x="344" y="1963"/>
                </a:lnTo>
                <a:lnTo>
                  <a:pt x="345" y="1961"/>
                </a:lnTo>
                <a:lnTo>
                  <a:pt x="347" y="1964"/>
                </a:lnTo>
                <a:lnTo>
                  <a:pt x="346" y="1965"/>
                </a:lnTo>
                <a:lnTo>
                  <a:pt x="345" y="1966"/>
                </a:lnTo>
                <a:lnTo>
                  <a:pt x="345" y="1967"/>
                </a:lnTo>
                <a:lnTo>
                  <a:pt x="344" y="1968"/>
                </a:lnTo>
                <a:lnTo>
                  <a:pt x="343" y="1969"/>
                </a:lnTo>
                <a:lnTo>
                  <a:pt x="341" y="1970"/>
                </a:lnTo>
                <a:lnTo>
                  <a:pt x="340" y="1971"/>
                </a:lnTo>
                <a:lnTo>
                  <a:pt x="340" y="1973"/>
                </a:lnTo>
                <a:lnTo>
                  <a:pt x="340" y="1974"/>
                </a:lnTo>
                <a:lnTo>
                  <a:pt x="338" y="1975"/>
                </a:lnTo>
                <a:lnTo>
                  <a:pt x="337" y="1975"/>
                </a:lnTo>
                <a:lnTo>
                  <a:pt x="336" y="1976"/>
                </a:lnTo>
                <a:close/>
                <a:moveTo>
                  <a:pt x="361" y="1965"/>
                </a:moveTo>
                <a:lnTo>
                  <a:pt x="363" y="1966"/>
                </a:lnTo>
                <a:lnTo>
                  <a:pt x="364" y="1966"/>
                </a:lnTo>
                <a:lnTo>
                  <a:pt x="364" y="1965"/>
                </a:lnTo>
                <a:lnTo>
                  <a:pt x="365" y="1965"/>
                </a:lnTo>
                <a:lnTo>
                  <a:pt x="363" y="1969"/>
                </a:lnTo>
                <a:lnTo>
                  <a:pt x="361" y="1968"/>
                </a:lnTo>
                <a:lnTo>
                  <a:pt x="360" y="1968"/>
                </a:lnTo>
                <a:lnTo>
                  <a:pt x="360" y="1967"/>
                </a:lnTo>
                <a:lnTo>
                  <a:pt x="359" y="1967"/>
                </a:lnTo>
                <a:lnTo>
                  <a:pt x="360" y="1966"/>
                </a:lnTo>
                <a:lnTo>
                  <a:pt x="359" y="1966"/>
                </a:lnTo>
                <a:lnTo>
                  <a:pt x="359" y="1967"/>
                </a:lnTo>
                <a:lnTo>
                  <a:pt x="354" y="1974"/>
                </a:lnTo>
                <a:lnTo>
                  <a:pt x="354" y="1971"/>
                </a:lnTo>
                <a:lnTo>
                  <a:pt x="355" y="1970"/>
                </a:lnTo>
                <a:lnTo>
                  <a:pt x="355" y="1969"/>
                </a:lnTo>
                <a:lnTo>
                  <a:pt x="356" y="1968"/>
                </a:lnTo>
                <a:lnTo>
                  <a:pt x="357" y="1966"/>
                </a:lnTo>
                <a:lnTo>
                  <a:pt x="359" y="1963"/>
                </a:lnTo>
                <a:lnTo>
                  <a:pt x="361" y="1961"/>
                </a:lnTo>
                <a:lnTo>
                  <a:pt x="363" y="1960"/>
                </a:lnTo>
                <a:lnTo>
                  <a:pt x="363" y="1959"/>
                </a:lnTo>
                <a:lnTo>
                  <a:pt x="363" y="1960"/>
                </a:lnTo>
                <a:lnTo>
                  <a:pt x="361" y="1963"/>
                </a:lnTo>
                <a:lnTo>
                  <a:pt x="360" y="1965"/>
                </a:lnTo>
                <a:lnTo>
                  <a:pt x="361" y="1965"/>
                </a:lnTo>
                <a:close/>
                <a:moveTo>
                  <a:pt x="486" y="1961"/>
                </a:moveTo>
                <a:lnTo>
                  <a:pt x="485" y="1963"/>
                </a:lnTo>
                <a:lnTo>
                  <a:pt x="485" y="1961"/>
                </a:lnTo>
                <a:lnTo>
                  <a:pt x="484" y="1960"/>
                </a:lnTo>
                <a:lnTo>
                  <a:pt x="485" y="1958"/>
                </a:lnTo>
                <a:lnTo>
                  <a:pt x="485" y="1959"/>
                </a:lnTo>
                <a:lnTo>
                  <a:pt x="486" y="1960"/>
                </a:lnTo>
                <a:lnTo>
                  <a:pt x="486" y="1961"/>
                </a:lnTo>
                <a:close/>
                <a:moveTo>
                  <a:pt x="344" y="1958"/>
                </a:moveTo>
                <a:lnTo>
                  <a:pt x="343" y="1960"/>
                </a:lnTo>
                <a:lnTo>
                  <a:pt x="340" y="1959"/>
                </a:lnTo>
                <a:lnTo>
                  <a:pt x="343" y="1957"/>
                </a:lnTo>
                <a:lnTo>
                  <a:pt x="344" y="1957"/>
                </a:lnTo>
                <a:lnTo>
                  <a:pt x="344" y="1958"/>
                </a:lnTo>
                <a:close/>
                <a:moveTo>
                  <a:pt x="386" y="1953"/>
                </a:moveTo>
                <a:lnTo>
                  <a:pt x="387" y="1953"/>
                </a:lnTo>
                <a:lnTo>
                  <a:pt x="388" y="1953"/>
                </a:lnTo>
                <a:lnTo>
                  <a:pt x="388" y="1954"/>
                </a:lnTo>
                <a:lnTo>
                  <a:pt x="387" y="1955"/>
                </a:lnTo>
                <a:lnTo>
                  <a:pt x="387" y="1956"/>
                </a:lnTo>
                <a:lnTo>
                  <a:pt x="386" y="1956"/>
                </a:lnTo>
                <a:lnTo>
                  <a:pt x="385" y="1957"/>
                </a:lnTo>
                <a:lnTo>
                  <a:pt x="384" y="1958"/>
                </a:lnTo>
                <a:lnTo>
                  <a:pt x="384" y="1956"/>
                </a:lnTo>
                <a:lnTo>
                  <a:pt x="385" y="1955"/>
                </a:lnTo>
                <a:lnTo>
                  <a:pt x="386" y="1954"/>
                </a:lnTo>
                <a:lnTo>
                  <a:pt x="386" y="1953"/>
                </a:lnTo>
                <a:close/>
                <a:moveTo>
                  <a:pt x="422" y="1953"/>
                </a:moveTo>
                <a:lnTo>
                  <a:pt x="420" y="1953"/>
                </a:lnTo>
                <a:lnTo>
                  <a:pt x="419" y="1953"/>
                </a:lnTo>
                <a:lnTo>
                  <a:pt x="418" y="1951"/>
                </a:lnTo>
                <a:lnTo>
                  <a:pt x="418" y="1949"/>
                </a:lnTo>
                <a:lnTo>
                  <a:pt x="419" y="1949"/>
                </a:lnTo>
                <a:lnTo>
                  <a:pt x="419" y="1951"/>
                </a:lnTo>
                <a:lnTo>
                  <a:pt x="422" y="1953"/>
                </a:lnTo>
                <a:close/>
                <a:moveTo>
                  <a:pt x="408" y="1948"/>
                </a:moveTo>
                <a:lnTo>
                  <a:pt x="407" y="1949"/>
                </a:lnTo>
                <a:lnTo>
                  <a:pt x="406" y="1949"/>
                </a:lnTo>
                <a:lnTo>
                  <a:pt x="407" y="1947"/>
                </a:lnTo>
                <a:lnTo>
                  <a:pt x="408" y="1947"/>
                </a:lnTo>
                <a:lnTo>
                  <a:pt x="408" y="1948"/>
                </a:lnTo>
                <a:close/>
                <a:moveTo>
                  <a:pt x="329" y="1945"/>
                </a:moveTo>
                <a:lnTo>
                  <a:pt x="329" y="1944"/>
                </a:lnTo>
                <a:lnTo>
                  <a:pt x="330" y="1944"/>
                </a:lnTo>
                <a:lnTo>
                  <a:pt x="330" y="1943"/>
                </a:lnTo>
                <a:lnTo>
                  <a:pt x="331" y="1943"/>
                </a:lnTo>
                <a:lnTo>
                  <a:pt x="331" y="1945"/>
                </a:lnTo>
                <a:lnTo>
                  <a:pt x="329" y="1945"/>
                </a:lnTo>
                <a:close/>
                <a:moveTo>
                  <a:pt x="400" y="1941"/>
                </a:moveTo>
                <a:lnTo>
                  <a:pt x="400" y="1943"/>
                </a:lnTo>
                <a:lnTo>
                  <a:pt x="402" y="1943"/>
                </a:lnTo>
                <a:lnTo>
                  <a:pt x="403" y="1943"/>
                </a:lnTo>
                <a:lnTo>
                  <a:pt x="402" y="1945"/>
                </a:lnTo>
                <a:lnTo>
                  <a:pt x="400" y="1947"/>
                </a:lnTo>
                <a:lnTo>
                  <a:pt x="400" y="1948"/>
                </a:lnTo>
                <a:lnTo>
                  <a:pt x="399" y="1949"/>
                </a:lnTo>
                <a:lnTo>
                  <a:pt x="399" y="1950"/>
                </a:lnTo>
                <a:lnTo>
                  <a:pt x="399" y="1951"/>
                </a:lnTo>
                <a:lnTo>
                  <a:pt x="398" y="1954"/>
                </a:lnTo>
                <a:lnTo>
                  <a:pt x="397" y="1955"/>
                </a:lnTo>
                <a:lnTo>
                  <a:pt x="396" y="1959"/>
                </a:lnTo>
                <a:lnTo>
                  <a:pt x="395" y="1959"/>
                </a:lnTo>
                <a:lnTo>
                  <a:pt x="394" y="1958"/>
                </a:lnTo>
                <a:lnTo>
                  <a:pt x="394" y="1956"/>
                </a:lnTo>
                <a:lnTo>
                  <a:pt x="395" y="1955"/>
                </a:lnTo>
                <a:lnTo>
                  <a:pt x="395" y="1954"/>
                </a:lnTo>
                <a:lnTo>
                  <a:pt x="395" y="1953"/>
                </a:lnTo>
                <a:lnTo>
                  <a:pt x="397" y="1947"/>
                </a:lnTo>
                <a:lnTo>
                  <a:pt x="397" y="1946"/>
                </a:lnTo>
                <a:lnTo>
                  <a:pt x="398" y="1943"/>
                </a:lnTo>
                <a:lnTo>
                  <a:pt x="399" y="1940"/>
                </a:lnTo>
                <a:lnTo>
                  <a:pt x="400" y="1940"/>
                </a:lnTo>
                <a:lnTo>
                  <a:pt x="400" y="1941"/>
                </a:lnTo>
                <a:close/>
                <a:moveTo>
                  <a:pt x="361" y="1939"/>
                </a:moveTo>
                <a:lnTo>
                  <a:pt x="360" y="1940"/>
                </a:lnTo>
                <a:lnTo>
                  <a:pt x="360" y="1941"/>
                </a:lnTo>
                <a:lnTo>
                  <a:pt x="359" y="1941"/>
                </a:lnTo>
                <a:lnTo>
                  <a:pt x="359" y="1943"/>
                </a:lnTo>
                <a:lnTo>
                  <a:pt x="359" y="1944"/>
                </a:lnTo>
                <a:lnTo>
                  <a:pt x="358" y="1946"/>
                </a:lnTo>
                <a:lnTo>
                  <a:pt x="357" y="1947"/>
                </a:lnTo>
                <a:lnTo>
                  <a:pt x="357" y="1948"/>
                </a:lnTo>
                <a:lnTo>
                  <a:pt x="356" y="1948"/>
                </a:lnTo>
                <a:lnTo>
                  <a:pt x="356" y="1949"/>
                </a:lnTo>
                <a:lnTo>
                  <a:pt x="357" y="1950"/>
                </a:lnTo>
                <a:lnTo>
                  <a:pt x="357" y="1951"/>
                </a:lnTo>
                <a:lnTo>
                  <a:pt x="357" y="1953"/>
                </a:lnTo>
                <a:lnTo>
                  <a:pt x="356" y="1954"/>
                </a:lnTo>
                <a:lnTo>
                  <a:pt x="356" y="1953"/>
                </a:lnTo>
                <a:lnTo>
                  <a:pt x="355" y="1953"/>
                </a:lnTo>
                <a:lnTo>
                  <a:pt x="354" y="1954"/>
                </a:lnTo>
                <a:lnTo>
                  <a:pt x="355" y="1955"/>
                </a:lnTo>
                <a:lnTo>
                  <a:pt x="355" y="1956"/>
                </a:lnTo>
                <a:lnTo>
                  <a:pt x="354" y="1957"/>
                </a:lnTo>
                <a:lnTo>
                  <a:pt x="353" y="1958"/>
                </a:lnTo>
                <a:lnTo>
                  <a:pt x="353" y="1959"/>
                </a:lnTo>
                <a:lnTo>
                  <a:pt x="351" y="1960"/>
                </a:lnTo>
                <a:lnTo>
                  <a:pt x="350" y="1960"/>
                </a:lnTo>
                <a:lnTo>
                  <a:pt x="349" y="1960"/>
                </a:lnTo>
                <a:lnTo>
                  <a:pt x="349" y="1959"/>
                </a:lnTo>
                <a:lnTo>
                  <a:pt x="350" y="1958"/>
                </a:lnTo>
                <a:lnTo>
                  <a:pt x="350" y="1956"/>
                </a:lnTo>
                <a:lnTo>
                  <a:pt x="351" y="1956"/>
                </a:lnTo>
                <a:lnTo>
                  <a:pt x="350" y="1955"/>
                </a:lnTo>
                <a:lnTo>
                  <a:pt x="349" y="1955"/>
                </a:lnTo>
                <a:lnTo>
                  <a:pt x="348" y="1956"/>
                </a:lnTo>
                <a:lnTo>
                  <a:pt x="347" y="1956"/>
                </a:lnTo>
                <a:lnTo>
                  <a:pt x="347" y="1955"/>
                </a:lnTo>
                <a:lnTo>
                  <a:pt x="346" y="1953"/>
                </a:lnTo>
                <a:lnTo>
                  <a:pt x="346" y="1951"/>
                </a:lnTo>
                <a:lnTo>
                  <a:pt x="347" y="1950"/>
                </a:lnTo>
                <a:lnTo>
                  <a:pt x="347" y="1949"/>
                </a:lnTo>
                <a:lnTo>
                  <a:pt x="348" y="1948"/>
                </a:lnTo>
                <a:lnTo>
                  <a:pt x="349" y="1947"/>
                </a:lnTo>
                <a:lnTo>
                  <a:pt x="349" y="1946"/>
                </a:lnTo>
                <a:lnTo>
                  <a:pt x="349" y="1945"/>
                </a:lnTo>
                <a:lnTo>
                  <a:pt x="350" y="1943"/>
                </a:lnTo>
                <a:lnTo>
                  <a:pt x="350" y="1941"/>
                </a:lnTo>
                <a:lnTo>
                  <a:pt x="351" y="1941"/>
                </a:lnTo>
                <a:lnTo>
                  <a:pt x="353" y="1940"/>
                </a:lnTo>
                <a:lnTo>
                  <a:pt x="354" y="1940"/>
                </a:lnTo>
                <a:lnTo>
                  <a:pt x="355" y="1939"/>
                </a:lnTo>
                <a:lnTo>
                  <a:pt x="356" y="1940"/>
                </a:lnTo>
                <a:lnTo>
                  <a:pt x="357" y="1940"/>
                </a:lnTo>
                <a:lnTo>
                  <a:pt x="357" y="1939"/>
                </a:lnTo>
                <a:lnTo>
                  <a:pt x="358" y="1938"/>
                </a:lnTo>
                <a:lnTo>
                  <a:pt x="359" y="1936"/>
                </a:lnTo>
                <a:lnTo>
                  <a:pt x="360" y="1936"/>
                </a:lnTo>
                <a:lnTo>
                  <a:pt x="361" y="1935"/>
                </a:lnTo>
                <a:lnTo>
                  <a:pt x="361" y="1936"/>
                </a:lnTo>
                <a:lnTo>
                  <a:pt x="360" y="1937"/>
                </a:lnTo>
                <a:lnTo>
                  <a:pt x="361" y="1939"/>
                </a:lnTo>
                <a:close/>
                <a:moveTo>
                  <a:pt x="377" y="1939"/>
                </a:moveTo>
                <a:lnTo>
                  <a:pt x="376" y="1940"/>
                </a:lnTo>
                <a:lnTo>
                  <a:pt x="377" y="1938"/>
                </a:lnTo>
                <a:lnTo>
                  <a:pt x="377" y="1937"/>
                </a:lnTo>
                <a:lnTo>
                  <a:pt x="378" y="1936"/>
                </a:lnTo>
                <a:lnTo>
                  <a:pt x="378" y="1934"/>
                </a:lnTo>
                <a:lnTo>
                  <a:pt x="379" y="1933"/>
                </a:lnTo>
                <a:lnTo>
                  <a:pt x="380" y="1933"/>
                </a:lnTo>
                <a:lnTo>
                  <a:pt x="380" y="1934"/>
                </a:lnTo>
                <a:lnTo>
                  <a:pt x="379" y="1936"/>
                </a:lnTo>
                <a:lnTo>
                  <a:pt x="377" y="1939"/>
                </a:lnTo>
                <a:close/>
                <a:moveTo>
                  <a:pt x="483" y="1933"/>
                </a:moveTo>
                <a:lnTo>
                  <a:pt x="484" y="1935"/>
                </a:lnTo>
                <a:lnTo>
                  <a:pt x="483" y="1936"/>
                </a:lnTo>
                <a:lnTo>
                  <a:pt x="482" y="1937"/>
                </a:lnTo>
                <a:lnTo>
                  <a:pt x="482" y="1936"/>
                </a:lnTo>
                <a:lnTo>
                  <a:pt x="482" y="1935"/>
                </a:lnTo>
                <a:lnTo>
                  <a:pt x="482" y="1934"/>
                </a:lnTo>
                <a:lnTo>
                  <a:pt x="483" y="1933"/>
                </a:lnTo>
                <a:close/>
                <a:moveTo>
                  <a:pt x="354" y="1933"/>
                </a:moveTo>
                <a:lnTo>
                  <a:pt x="354" y="1934"/>
                </a:lnTo>
                <a:lnTo>
                  <a:pt x="351" y="1934"/>
                </a:lnTo>
                <a:lnTo>
                  <a:pt x="351" y="1936"/>
                </a:lnTo>
                <a:lnTo>
                  <a:pt x="350" y="1937"/>
                </a:lnTo>
                <a:lnTo>
                  <a:pt x="348" y="1937"/>
                </a:lnTo>
                <a:lnTo>
                  <a:pt x="347" y="1938"/>
                </a:lnTo>
                <a:lnTo>
                  <a:pt x="347" y="1936"/>
                </a:lnTo>
                <a:lnTo>
                  <a:pt x="348" y="1935"/>
                </a:lnTo>
                <a:lnTo>
                  <a:pt x="348" y="1934"/>
                </a:lnTo>
                <a:lnTo>
                  <a:pt x="349" y="1933"/>
                </a:lnTo>
                <a:lnTo>
                  <a:pt x="350" y="1933"/>
                </a:lnTo>
                <a:lnTo>
                  <a:pt x="351" y="1933"/>
                </a:lnTo>
                <a:lnTo>
                  <a:pt x="353" y="1933"/>
                </a:lnTo>
                <a:lnTo>
                  <a:pt x="354" y="1933"/>
                </a:lnTo>
                <a:close/>
                <a:moveTo>
                  <a:pt x="538" y="1937"/>
                </a:moveTo>
                <a:lnTo>
                  <a:pt x="538" y="1938"/>
                </a:lnTo>
                <a:lnTo>
                  <a:pt x="537" y="1937"/>
                </a:lnTo>
                <a:lnTo>
                  <a:pt x="536" y="1937"/>
                </a:lnTo>
                <a:lnTo>
                  <a:pt x="536" y="1936"/>
                </a:lnTo>
                <a:lnTo>
                  <a:pt x="536" y="1935"/>
                </a:lnTo>
                <a:lnTo>
                  <a:pt x="537" y="1933"/>
                </a:lnTo>
                <a:lnTo>
                  <a:pt x="538" y="1933"/>
                </a:lnTo>
                <a:lnTo>
                  <a:pt x="539" y="1933"/>
                </a:lnTo>
                <a:lnTo>
                  <a:pt x="539" y="1934"/>
                </a:lnTo>
                <a:lnTo>
                  <a:pt x="538" y="1935"/>
                </a:lnTo>
                <a:lnTo>
                  <a:pt x="538" y="1936"/>
                </a:lnTo>
                <a:lnTo>
                  <a:pt x="538" y="1937"/>
                </a:lnTo>
                <a:close/>
                <a:moveTo>
                  <a:pt x="478" y="1931"/>
                </a:moveTo>
                <a:lnTo>
                  <a:pt x="477" y="1934"/>
                </a:lnTo>
                <a:lnTo>
                  <a:pt x="477" y="1935"/>
                </a:lnTo>
                <a:lnTo>
                  <a:pt x="477" y="1934"/>
                </a:lnTo>
                <a:lnTo>
                  <a:pt x="477" y="1931"/>
                </a:lnTo>
                <a:lnTo>
                  <a:pt x="476" y="1930"/>
                </a:lnTo>
                <a:lnTo>
                  <a:pt x="477" y="1929"/>
                </a:lnTo>
                <a:lnTo>
                  <a:pt x="477" y="1928"/>
                </a:lnTo>
                <a:lnTo>
                  <a:pt x="478" y="1930"/>
                </a:lnTo>
                <a:lnTo>
                  <a:pt x="478" y="1931"/>
                </a:lnTo>
                <a:close/>
                <a:moveTo>
                  <a:pt x="444" y="1931"/>
                </a:moveTo>
                <a:lnTo>
                  <a:pt x="444" y="1933"/>
                </a:lnTo>
                <a:lnTo>
                  <a:pt x="443" y="1931"/>
                </a:lnTo>
                <a:lnTo>
                  <a:pt x="443" y="1929"/>
                </a:lnTo>
                <a:lnTo>
                  <a:pt x="444" y="1928"/>
                </a:lnTo>
                <a:lnTo>
                  <a:pt x="445" y="1929"/>
                </a:lnTo>
                <a:lnTo>
                  <a:pt x="445" y="1930"/>
                </a:lnTo>
                <a:lnTo>
                  <a:pt x="444" y="1931"/>
                </a:lnTo>
                <a:close/>
                <a:moveTo>
                  <a:pt x="646" y="1936"/>
                </a:moveTo>
                <a:lnTo>
                  <a:pt x="645" y="1937"/>
                </a:lnTo>
                <a:lnTo>
                  <a:pt x="644" y="1936"/>
                </a:lnTo>
                <a:lnTo>
                  <a:pt x="644" y="1934"/>
                </a:lnTo>
                <a:lnTo>
                  <a:pt x="645" y="1933"/>
                </a:lnTo>
                <a:lnTo>
                  <a:pt x="645" y="1930"/>
                </a:lnTo>
                <a:lnTo>
                  <a:pt x="647" y="1929"/>
                </a:lnTo>
                <a:lnTo>
                  <a:pt x="647" y="1928"/>
                </a:lnTo>
                <a:lnTo>
                  <a:pt x="648" y="1928"/>
                </a:lnTo>
                <a:lnTo>
                  <a:pt x="650" y="1927"/>
                </a:lnTo>
                <a:lnTo>
                  <a:pt x="651" y="1927"/>
                </a:lnTo>
                <a:lnTo>
                  <a:pt x="652" y="1928"/>
                </a:lnTo>
                <a:lnTo>
                  <a:pt x="652" y="1929"/>
                </a:lnTo>
                <a:lnTo>
                  <a:pt x="652" y="1930"/>
                </a:lnTo>
                <a:lnTo>
                  <a:pt x="651" y="1931"/>
                </a:lnTo>
                <a:lnTo>
                  <a:pt x="650" y="1933"/>
                </a:lnTo>
                <a:lnTo>
                  <a:pt x="648" y="1934"/>
                </a:lnTo>
                <a:lnTo>
                  <a:pt x="648" y="1935"/>
                </a:lnTo>
                <a:lnTo>
                  <a:pt x="647" y="1935"/>
                </a:lnTo>
                <a:lnTo>
                  <a:pt x="647" y="1936"/>
                </a:lnTo>
                <a:lnTo>
                  <a:pt x="646" y="1936"/>
                </a:lnTo>
                <a:close/>
                <a:moveTo>
                  <a:pt x="350" y="1927"/>
                </a:moveTo>
                <a:lnTo>
                  <a:pt x="350" y="1928"/>
                </a:lnTo>
                <a:lnTo>
                  <a:pt x="349" y="1928"/>
                </a:lnTo>
                <a:lnTo>
                  <a:pt x="347" y="1929"/>
                </a:lnTo>
                <a:lnTo>
                  <a:pt x="348" y="1930"/>
                </a:lnTo>
                <a:lnTo>
                  <a:pt x="347" y="1933"/>
                </a:lnTo>
                <a:lnTo>
                  <a:pt x="347" y="1934"/>
                </a:lnTo>
                <a:lnTo>
                  <a:pt x="346" y="1935"/>
                </a:lnTo>
                <a:lnTo>
                  <a:pt x="346" y="1936"/>
                </a:lnTo>
                <a:lnTo>
                  <a:pt x="345" y="1937"/>
                </a:lnTo>
                <a:lnTo>
                  <a:pt x="346" y="1938"/>
                </a:lnTo>
                <a:lnTo>
                  <a:pt x="345" y="1939"/>
                </a:lnTo>
                <a:lnTo>
                  <a:pt x="344" y="1939"/>
                </a:lnTo>
                <a:lnTo>
                  <a:pt x="343" y="1940"/>
                </a:lnTo>
                <a:lnTo>
                  <a:pt x="341" y="1940"/>
                </a:lnTo>
                <a:lnTo>
                  <a:pt x="339" y="1939"/>
                </a:lnTo>
                <a:lnTo>
                  <a:pt x="340" y="1938"/>
                </a:lnTo>
                <a:lnTo>
                  <a:pt x="340" y="1937"/>
                </a:lnTo>
                <a:lnTo>
                  <a:pt x="341" y="1936"/>
                </a:lnTo>
                <a:lnTo>
                  <a:pt x="343" y="1935"/>
                </a:lnTo>
                <a:lnTo>
                  <a:pt x="344" y="1934"/>
                </a:lnTo>
                <a:lnTo>
                  <a:pt x="344" y="1933"/>
                </a:lnTo>
                <a:lnTo>
                  <a:pt x="344" y="1930"/>
                </a:lnTo>
                <a:lnTo>
                  <a:pt x="344" y="1929"/>
                </a:lnTo>
                <a:lnTo>
                  <a:pt x="344" y="1928"/>
                </a:lnTo>
                <a:lnTo>
                  <a:pt x="345" y="1928"/>
                </a:lnTo>
                <a:lnTo>
                  <a:pt x="346" y="1927"/>
                </a:lnTo>
                <a:lnTo>
                  <a:pt x="347" y="1928"/>
                </a:lnTo>
                <a:lnTo>
                  <a:pt x="350" y="1926"/>
                </a:lnTo>
                <a:lnTo>
                  <a:pt x="350" y="1927"/>
                </a:lnTo>
                <a:close/>
                <a:moveTo>
                  <a:pt x="538" y="1929"/>
                </a:moveTo>
                <a:lnTo>
                  <a:pt x="538" y="1931"/>
                </a:lnTo>
                <a:lnTo>
                  <a:pt x="538" y="1930"/>
                </a:lnTo>
                <a:lnTo>
                  <a:pt x="538" y="1928"/>
                </a:lnTo>
                <a:lnTo>
                  <a:pt x="538" y="1927"/>
                </a:lnTo>
                <a:lnTo>
                  <a:pt x="539" y="1925"/>
                </a:lnTo>
                <a:lnTo>
                  <a:pt x="541" y="1925"/>
                </a:lnTo>
                <a:lnTo>
                  <a:pt x="541" y="1926"/>
                </a:lnTo>
                <a:lnTo>
                  <a:pt x="541" y="1927"/>
                </a:lnTo>
                <a:lnTo>
                  <a:pt x="539" y="1928"/>
                </a:lnTo>
                <a:lnTo>
                  <a:pt x="538" y="1929"/>
                </a:lnTo>
                <a:close/>
                <a:moveTo>
                  <a:pt x="548" y="1928"/>
                </a:moveTo>
                <a:lnTo>
                  <a:pt x="547" y="1929"/>
                </a:lnTo>
                <a:lnTo>
                  <a:pt x="547" y="1927"/>
                </a:lnTo>
                <a:lnTo>
                  <a:pt x="547" y="1926"/>
                </a:lnTo>
                <a:lnTo>
                  <a:pt x="547" y="1925"/>
                </a:lnTo>
                <a:lnTo>
                  <a:pt x="549" y="1926"/>
                </a:lnTo>
                <a:lnTo>
                  <a:pt x="549" y="1927"/>
                </a:lnTo>
                <a:lnTo>
                  <a:pt x="548" y="1928"/>
                </a:lnTo>
                <a:close/>
                <a:moveTo>
                  <a:pt x="360" y="1925"/>
                </a:moveTo>
                <a:lnTo>
                  <a:pt x="359" y="1925"/>
                </a:lnTo>
                <a:lnTo>
                  <a:pt x="358" y="1925"/>
                </a:lnTo>
                <a:lnTo>
                  <a:pt x="359" y="1923"/>
                </a:lnTo>
                <a:lnTo>
                  <a:pt x="360" y="1921"/>
                </a:lnTo>
                <a:lnTo>
                  <a:pt x="361" y="1920"/>
                </a:lnTo>
                <a:lnTo>
                  <a:pt x="363" y="1921"/>
                </a:lnTo>
                <a:lnTo>
                  <a:pt x="364" y="1921"/>
                </a:lnTo>
                <a:lnTo>
                  <a:pt x="363" y="1923"/>
                </a:lnTo>
                <a:lnTo>
                  <a:pt x="361" y="1924"/>
                </a:lnTo>
                <a:lnTo>
                  <a:pt x="360" y="1925"/>
                </a:lnTo>
                <a:close/>
                <a:moveTo>
                  <a:pt x="443" y="1925"/>
                </a:moveTo>
                <a:lnTo>
                  <a:pt x="442" y="1925"/>
                </a:lnTo>
                <a:lnTo>
                  <a:pt x="440" y="1926"/>
                </a:lnTo>
                <a:lnTo>
                  <a:pt x="439" y="1926"/>
                </a:lnTo>
                <a:lnTo>
                  <a:pt x="439" y="1924"/>
                </a:lnTo>
                <a:lnTo>
                  <a:pt x="439" y="1923"/>
                </a:lnTo>
                <a:lnTo>
                  <a:pt x="439" y="1921"/>
                </a:lnTo>
                <a:lnTo>
                  <a:pt x="440" y="1920"/>
                </a:lnTo>
                <a:lnTo>
                  <a:pt x="442" y="1923"/>
                </a:lnTo>
                <a:lnTo>
                  <a:pt x="443" y="1923"/>
                </a:lnTo>
                <a:lnTo>
                  <a:pt x="443" y="1924"/>
                </a:lnTo>
                <a:lnTo>
                  <a:pt x="443" y="1925"/>
                </a:lnTo>
                <a:close/>
                <a:moveTo>
                  <a:pt x="429" y="1920"/>
                </a:moveTo>
                <a:lnTo>
                  <a:pt x="429" y="1923"/>
                </a:lnTo>
                <a:lnTo>
                  <a:pt x="429" y="1924"/>
                </a:lnTo>
                <a:lnTo>
                  <a:pt x="429" y="1925"/>
                </a:lnTo>
                <a:lnTo>
                  <a:pt x="428" y="1927"/>
                </a:lnTo>
                <a:lnTo>
                  <a:pt x="427" y="1927"/>
                </a:lnTo>
                <a:lnTo>
                  <a:pt x="427" y="1926"/>
                </a:lnTo>
                <a:lnTo>
                  <a:pt x="426" y="1926"/>
                </a:lnTo>
                <a:lnTo>
                  <a:pt x="424" y="1926"/>
                </a:lnTo>
                <a:lnTo>
                  <a:pt x="423" y="1926"/>
                </a:lnTo>
                <a:lnTo>
                  <a:pt x="423" y="1924"/>
                </a:lnTo>
                <a:lnTo>
                  <a:pt x="424" y="1923"/>
                </a:lnTo>
                <a:lnTo>
                  <a:pt x="425" y="1923"/>
                </a:lnTo>
                <a:lnTo>
                  <a:pt x="425" y="1921"/>
                </a:lnTo>
                <a:lnTo>
                  <a:pt x="425" y="1920"/>
                </a:lnTo>
                <a:lnTo>
                  <a:pt x="429" y="1920"/>
                </a:lnTo>
                <a:close/>
                <a:moveTo>
                  <a:pt x="380" y="1920"/>
                </a:moveTo>
                <a:lnTo>
                  <a:pt x="379" y="1921"/>
                </a:lnTo>
                <a:lnTo>
                  <a:pt x="379" y="1920"/>
                </a:lnTo>
                <a:lnTo>
                  <a:pt x="379" y="1919"/>
                </a:lnTo>
                <a:lnTo>
                  <a:pt x="379" y="1918"/>
                </a:lnTo>
                <a:lnTo>
                  <a:pt x="380" y="1917"/>
                </a:lnTo>
                <a:lnTo>
                  <a:pt x="380" y="1916"/>
                </a:lnTo>
                <a:lnTo>
                  <a:pt x="381" y="1915"/>
                </a:lnTo>
                <a:lnTo>
                  <a:pt x="383" y="1914"/>
                </a:lnTo>
                <a:lnTo>
                  <a:pt x="384" y="1915"/>
                </a:lnTo>
                <a:lnTo>
                  <a:pt x="383" y="1916"/>
                </a:lnTo>
                <a:lnTo>
                  <a:pt x="381" y="1917"/>
                </a:lnTo>
                <a:lnTo>
                  <a:pt x="381" y="1918"/>
                </a:lnTo>
                <a:lnTo>
                  <a:pt x="380" y="1919"/>
                </a:lnTo>
                <a:lnTo>
                  <a:pt x="380" y="1920"/>
                </a:lnTo>
                <a:close/>
                <a:moveTo>
                  <a:pt x="543" y="1917"/>
                </a:moveTo>
                <a:lnTo>
                  <a:pt x="543" y="1918"/>
                </a:lnTo>
                <a:lnTo>
                  <a:pt x="542" y="1918"/>
                </a:lnTo>
                <a:lnTo>
                  <a:pt x="543" y="1917"/>
                </a:lnTo>
                <a:lnTo>
                  <a:pt x="542" y="1917"/>
                </a:lnTo>
                <a:lnTo>
                  <a:pt x="543" y="1915"/>
                </a:lnTo>
                <a:lnTo>
                  <a:pt x="544" y="1914"/>
                </a:lnTo>
                <a:lnTo>
                  <a:pt x="545" y="1913"/>
                </a:lnTo>
                <a:lnTo>
                  <a:pt x="544" y="1914"/>
                </a:lnTo>
                <a:lnTo>
                  <a:pt x="544" y="1915"/>
                </a:lnTo>
                <a:lnTo>
                  <a:pt x="544" y="1916"/>
                </a:lnTo>
                <a:lnTo>
                  <a:pt x="543" y="1916"/>
                </a:lnTo>
                <a:lnTo>
                  <a:pt x="543" y="1917"/>
                </a:lnTo>
                <a:close/>
                <a:moveTo>
                  <a:pt x="369" y="1916"/>
                </a:moveTo>
                <a:lnTo>
                  <a:pt x="368" y="1916"/>
                </a:lnTo>
                <a:lnTo>
                  <a:pt x="368" y="1915"/>
                </a:lnTo>
                <a:lnTo>
                  <a:pt x="369" y="1915"/>
                </a:lnTo>
                <a:lnTo>
                  <a:pt x="369" y="1914"/>
                </a:lnTo>
                <a:lnTo>
                  <a:pt x="370" y="1913"/>
                </a:lnTo>
                <a:lnTo>
                  <a:pt x="371" y="1913"/>
                </a:lnTo>
                <a:lnTo>
                  <a:pt x="373" y="1913"/>
                </a:lnTo>
                <a:lnTo>
                  <a:pt x="373" y="1914"/>
                </a:lnTo>
                <a:lnTo>
                  <a:pt x="371" y="1915"/>
                </a:lnTo>
                <a:lnTo>
                  <a:pt x="370" y="1916"/>
                </a:lnTo>
                <a:lnTo>
                  <a:pt x="369" y="1916"/>
                </a:lnTo>
                <a:close/>
                <a:moveTo>
                  <a:pt x="412" y="1914"/>
                </a:moveTo>
                <a:lnTo>
                  <a:pt x="412" y="1915"/>
                </a:lnTo>
                <a:lnTo>
                  <a:pt x="410" y="1916"/>
                </a:lnTo>
                <a:lnTo>
                  <a:pt x="409" y="1916"/>
                </a:lnTo>
                <a:lnTo>
                  <a:pt x="409" y="1915"/>
                </a:lnTo>
                <a:lnTo>
                  <a:pt x="409" y="1916"/>
                </a:lnTo>
                <a:lnTo>
                  <a:pt x="408" y="1917"/>
                </a:lnTo>
                <a:lnTo>
                  <a:pt x="408" y="1915"/>
                </a:lnTo>
                <a:lnTo>
                  <a:pt x="409" y="1914"/>
                </a:lnTo>
                <a:lnTo>
                  <a:pt x="410" y="1913"/>
                </a:lnTo>
                <a:lnTo>
                  <a:pt x="410" y="1911"/>
                </a:lnTo>
                <a:lnTo>
                  <a:pt x="412" y="1911"/>
                </a:lnTo>
                <a:lnTo>
                  <a:pt x="412" y="1914"/>
                </a:lnTo>
                <a:close/>
                <a:moveTo>
                  <a:pt x="385" y="1913"/>
                </a:moveTo>
                <a:lnTo>
                  <a:pt x="384" y="1914"/>
                </a:lnTo>
                <a:lnTo>
                  <a:pt x="384" y="1911"/>
                </a:lnTo>
                <a:lnTo>
                  <a:pt x="385" y="1910"/>
                </a:lnTo>
                <a:lnTo>
                  <a:pt x="385" y="1909"/>
                </a:lnTo>
                <a:lnTo>
                  <a:pt x="386" y="1909"/>
                </a:lnTo>
                <a:lnTo>
                  <a:pt x="386" y="1911"/>
                </a:lnTo>
                <a:lnTo>
                  <a:pt x="386" y="1913"/>
                </a:lnTo>
                <a:lnTo>
                  <a:pt x="385" y="1913"/>
                </a:lnTo>
                <a:close/>
                <a:moveTo>
                  <a:pt x="533" y="1910"/>
                </a:moveTo>
                <a:lnTo>
                  <a:pt x="533" y="1911"/>
                </a:lnTo>
                <a:lnTo>
                  <a:pt x="533" y="1913"/>
                </a:lnTo>
                <a:lnTo>
                  <a:pt x="532" y="1913"/>
                </a:lnTo>
                <a:lnTo>
                  <a:pt x="529" y="1913"/>
                </a:lnTo>
                <a:lnTo>
                  <a:pt x="529" y="1911"/>
                </a:lnTo>
                <a:lnTo>
                  <a:pt x="531" y="1910"/>
                </a:lnTo>
                <a:lnTo>
                  <a:pt x="529" y="1910"/>
                </a:lnTo>
                <a:lnTo>
                  <a:pt x="529" y="1909"/>
                </a:lnTo>
                <a:lnTo>
                  <a:pt x="531" y="1908"/>
                </a:lnTo>
                <a:lnTo>
                  <a:pt x="532" y="1907"/>
                </a:lnTo>
                <a:lnTo>
                  <a:pt x="533" y="1908"/>
                </a:lnTo>
                <a:lnTo>
                  <a:pt x="533" y="1909"/>
                </a:lnTo>
                <a:lnTo>
                  <a:pt x="533" y="1910"/>
                </a:lnTo>
                <a:close/>
                <a:moveTo>
                  <a:pt x="380" y="1907"/>
                </a:moveTo>
                <a:lnTo>
                  <a:pt x="380" y="1909"/>
                </a:lnTo>
                <a:lnTo>
                  <a:pt x="379" y="1909"/>
                </a:lnTo>
                <a:lnTo>
                  <a:pt x="378" y="1909"/>
                </a:lnTo>
                <a:lnTo>
                  <a:pt x="377" y="1908"/>
                </a:lnTo>
                <a:lnTo>
                  <a:pt x="378" y="1907"/>
                </a:lnTo>
                <a:lnTo>
                  <a:pt x="379" y="1906"/>
                </a:lnTo>
                <a:lnTo>
                  <a:pt x="380" y="1907"/>
                </a:lnTo>
                <a:close/>
                <a:moveTo>
                  <a:pt x="397" y="1900"/>
                </a:moveTo>
                <a:lnTo>
                  <a:pt x="396" y="1901"/>
                </a:lnTo>
                <a:lnTo>
                  <a:pt x="397" y="1901"/>
                </a:lnTo>
                <a:lnTo>
                  <a:pt x="398" y="1901"/>
                </a:lnTo>
                <a:lnTo>
                  <a:pt x="398" y="1902"/>
                </a:lnTo>
                <a:lnTo>
                  <a:pt x="397" y="1904"/>
                </a:lnTo>
                <a:lnTo>
                  <a:pt x="396" y="1905"/>
                </a:lnTo>
                <a:lnTo>
                  <a:pt x="395" y="1906"/>
                </a:lnTo>
                <a:lnTo>
                  <a:pt x="395" y="1907"/>
                </a:lnTo>
                <a:lnTo>
                  <a:pt x="394" y="1907"/>
                </a:lnTo>
                <a:lnTo>
                  <a:pt x="393" y="1908"/>
                </a:lnTo>
                <a:lnTo>
                  <a:pt x="391" y="1908"/>
                </a:lnTo>
                <a:lnTo>
                  <a:pt x="391" y="1907"/>
                </a:lnTo>
                <a:lnTo>
                  <a:pt x="390" y="1907"/>
                </a:lnTo>
                <a:lnTo>
                  <a:pt x="390" y="1906"/>
                </a:lnTo>
                <a:lnTo>
                  <a:pt x="391" y="1904"/>
                </a:lnTo>
                <a:lnTo>
                  <a:pt x="391" y="1902"/>
                </a:lnTo>
                <a:lnTo>
                  <a:pt x="393" y="1901"/>
                </a:lnTo>
                <a:lnTo>
                  <a:pt x="394" y="1901"/>
                </a:lnTo>
                <a:lnTo>
                  <a:pt x="395" y="1900"/>
                </a:lnTo>
                <a:lnTo>
                  <a:pt x="396" y="1900"/>
                </a:lnTo>
                <a:lnTo>
                  <a:pt x="397" y="1900"/>
                </a:lnTo>
                <a:close/>
                <a:moveTo>
                  <a:pt x="556" y="1901"/>
                </a:moveTo>
                <a:lnTo>
                  <a:pt x="555" y="1902"/>
                </a:lnTo>
                <a:lnTo>
                  <a:pt x="555" y="1901"/>
                </a:lnTo>
                <a:lnTo>
                  <a:pt x="555" y="1899"/>
                </a:lnTo>
                <a:lnTo>
                  <a:pt x="555" y="1898"/>
                </a:lnTo>
                <a:lnTo>
                  <a:pt x="556" y="1899"/>
                </a:lnTo>
                <a:lnTo>
                  <a:pt x="556" y="1900"/>
                </a:lnTo>
                <a:lnTo>
                  <a:pt x="556" y="1901"/>
                </a:lnTo>
                <a:close/>
                <a:moveTo>
                  <a:pt x="443" y="1904"/>
                </a:moveTo>
                <a:lnTo>
                  <a:pt x="443" y="1906"/>
                </a:lnTo>
                <a:lnTo>
                  <a:pt x="442" y="1906"/>
                </a:lnTo>
                <a:lnTo>
                  <a:pt x="440" y="1902"/>
                </a:lnTo>
                <a:lnTo>
                  <a:pt x="439" y="1900"/>
                </a:lnTo>
                <a:lnTo>
                  <a:pt x="439" y="1899"/>
                </a:lnTo>
                <a:lnTo>
                  <a:pt x="439" y="1898"/>
                </a:lnTo>
                <a:lnTo>
                  <a:pt x="439" y="1897"/>
                </a:lnTo>
                <a:lnTo>
                  <a:pt x="440" y="1896"/>
                </a:lnTo>
                <a:lnTo>
                  <a:pt x="440" y="1898"/>
                </a:lnTo>
                <a:lnTo>
                  <a:pt x="442" y="1899"/>
                </a:lnTo>
                <a:lnTo>
                  <a:pt x="442" y="1901"/>
                </a:lnTo>
                <a:lnTo>
                  <a:pt x="442" y="1902"/>
                </a:lnTo>
                <a:lnTo>
                  <a:pt x="443" y="1904"/>
                </a:lnTo>
                <a:close/>
                <a:moveTo>
                  <a:pt x="806" y="1895"/>
                </a:moveTo>
                <a:lnTo>
                  <a:pt x="808" y="1896"/>
                </a:lnTo>
                <a:lnTo>
                  <a:pt x="806" y="1897"/>
                </a:lnTo>
                <a:lnTo>
                  <a:pt x="805" y="1897"/>
                </a:lnTo>
                <a:lnTo>
                  <a:pt x="804" y="1897"/>
                </a:lnTo>
                <a:lnTo>
                  <a:pt x="803" y="1898"/>
                </a:lnTo>
                <a:lnTo>
                  <a:pt x="804" y="1899"/>
                </a:lnTo>
                <a:lnTo>
                  <a:pt x="803" y="1899"/>
                </a:lnTo>
                <a:lnTo>
                  <a:pt x="803" y="1900"/>
                </a:lnTo>
                <a:lnTo>
                  <a:pt x="803" y="1902"/>
                </a:lnTo>
                <a:lnTo>
                  <a:pt x="802" y="1902"/>
                </a:lnTo>
                <a:lnTo>
                  <a:pt x="802" y="1904"/>
                </a:lnTo>
                <a:lnTo>
                  <a:pt x="801" y="1904"/>
                </a:lnTo>
                <a:lnTo>
                  <a:pt x="800" y="1904"/>
                </a:lnTo>
                <a:lnTo>
                  <a:pt x="800" y="1902"/>
                </a:lnTo>
                <a:lnTo>
                  <a:pt x="801" y="1901"/>
                </a:lnTo>
                <a:lnTo>
                  <a:pt x="801" y="1900"/>
                </a:lnTo>
                <a:lnTo>
                  <a:pt x="801" y="1898"/>
                </a:lnTo>
                <a:lnTo>
                  <a:pt x="802" y="1897"/>
                </a:lnTo>
                <a:lnTo>
                  <a:pt x="803" y="1896"/>
                </a:lnTo>
                <a:lnTo>
                  <a:pt x="804" y="1895"/>
                </a:lnTo>
                <a:lnTo>
                  <a:pt x="805" y="1896"/>
                </a:lnTo>
                <a:lnTo>
                  <a:pt x="806" y="1895"/>
                </a:lnTo>
                <a:close/>
                <a:moveTo>
                  <a:pt x="400" y="1897"/>
                </a:moveTo>
                <a:lnTo>
                  <a:pt x="400" y="1898"/>
                </a:lnTo>
                <a:lnTo>
                  <a:pt x="399" y="1897"/>
                </a:lnTo>
                <a:lnTo>
                  <a:pt x="398" y="1898"/>
                </a:lnTo>
                <a:lnTo>
                  <a:pt x="398" y="1897"/>
                </a:lnTo>
                <a:lnTo>
                  <a:pt x="398" y="1896"/>
                </a:lnTo>
                <a:lnTo>
                  <a:pt x="399" y="1895"/>
                </a:lnTo>
                <a:lnTo>
                  <a:pt x="400" y="1892"/>
                </a:lnTo>
                <a:lnTo>
                  <a:pt x="402" y="1892"/>
                </a:lnTo>
                <a:lnTo>
                  <a:pt x="400" y="1895"/>
                </a:lnTo>
                <a:lnTo>
                  <a:pt x="400" y="1897"/>
                </a:lnTo>
                <a:close/>
                <a:moveTo>
                  <a:pt x="504" y="1895"/>
                </a:moveTo>
                <a:lnTo>
                  <a:pt x="503" y="1896"/>
                </a:lnTo>
                <a:lnTo>
                  <a:pt x="503" y="1895"/>
                </a:lnTo>
                <a:lnTo>
                  <a:pt x="502" y="1894"/>
                </a:lnTo>
                <a:lnTo>
                  <a:pt x="502" y="1891"/>
                </a:lnTo>
                <a:lnTo>
                  <a:pt x="502" y="1890"/>
                </a:lnTo>
                <a:lnTo>
                  <a:pt x="502" y="1889"/>
                </a:lnTo>
                <a:lnTo>
                  <a:pt x="503" y="1889"/>
                </a:lnTo>
                <a:lnTo>
                  <a:pt x="504" y="1889"/>
                </a:lnTo>
                <a:lnTo>
                  <a:pt x="505" y="1888"/>
                </a:lnTo>
                <a:lnTo>
                  <a:pt x="505" y="1890"/>
                </a:lnTo>
                <a:lnTo>
                  <a:pt x="505" y="1891"/>
                </a:lnTo>
                <a:lnTo>
                  <a:pt x="505" y="1892"/>
                </a:lnTo>
                <a:lnTo>
                  <a:pt x="504" y="1894"/>
                </a:lnTo>
                <a:lnTo>
                  <a:pt x="504" y="1895"/>
                </a:lnTo>
                <a:close/>
                <a:moveTo>
                  <a:pt x="830" y="1887"/>
                </a:moveTo>
                <a:lnTo>
                  <a:pt x="829" y="1888"/>
                </a:lnTo>
                <a:lnTo>
                  <a:pt x="828" y="1888"/>
                </a:lnTo>
                <a:lnTo>
                  <a:pt x="828" y="1886"/>
                </a:lnTo>
                <a:lnTo>
                  <a:pt x="829" y="1885"/>
                </a:lnTo>
                <a:lnTo>
                  <a:pt x="830" y="1884"/>
                </a:lnTo>
                <a:lnTo>
                  <a:pt x="831" y="1884"/>
                </a:lnTo>
                <a:lnTo>
                  <a:pt x="831" y="1885"/>
                </a:lnTo>
                <a:lnTo>
                  <a:pt x="830" y="1886"/>
                </a:lnTo>
                <a:lnTo>
                  <a:pt x="830" y="1887"/>
                </a:lnTo>
                <a:close/>
                <a:moveTo>
                  <a:pt x="514" y="1884"/>
                </a:moveTo>
                <a:lnTo>
                  <a:pt x="514" y="1886"/>
                </a:lnTo>
                <a:lnTo>
                  <a:pt x="513" y="1885"/>
                </a:lnTo>
                <a:lnTo>
                  <a:pt x="512" y="1885"/>
                </a:lnTo>
                <a:lnTo>
                  <a:pt x="512" y="1882"/>
                </a:lnTo>
                <a:lnTo>
                  <a:pt x="513" y="1881"/>
                </a:lnTo>
                <a:lnTo>
                  <a:pt x="514" y="1882"/>
                </a:lnTo>
                <a:lnTo>
                  <a:pt x="514" y="1884"/>
                </a:lnTo>
                <a:close/>
                <a:moveTo>
                  <a:pt x="658" y="1877"/>
                </a:moveTo>
                <a:lnTo>
                  <a:pt x="658" y="1878"/>
                </a:lnTo>
                <a:lnTo>
                  <a:pt x="658" y="1879"/>
                </a:lnTo>
                <a:lnTo>
                  <a:pt x="658" y="1881"/>
                </a:lnTo>
                <a:lnTo>
                  <a:pt x="657" y="1881"/>
                </a:lnTo>
                <a:lnTo>
                  <a:pt x="656" y="1881"/>
                </a:lnTo>
                <a:lnTo>
                  <a:pt x="656" y="1882"/>
                </a:lnTo>
                <a:lnTo>
                  <a:pt x="655" y="1882"/>
                </a:lnTo>
                <a:lnTo>
                  <a:pt x="654" y="1882"/>
                </a:lnTo>
                <a:lnTo>
                  <a:pt x="653" y="1880"/>
                </a:lnTo>
                <a:lnTo>
                  <a:pt x="654" y="1878"/>
                </a:lnTo>
                <a:lnTo>
                  <a:pt x="655" y="1878"/>
                </a:lnTo>
                <a:lnTo>
                  <a:pt x="656" y="1878"/>
                </a:lnTo>
                <a:lnTo>
                  <a:pt x="657" y="1878"/>
                </a:lnTo>
                <a:lnTo>
                  <a:pt x="658" y="1877"/>
                </a:lnTo>
                <a:close/>
                <a:moveTo>
                  <a:pt x="804" y="1885"/>
                </a:moveTo>
                <a:lnTo>
                  <a:pt x="804" y="1886"/>
                </a:lnTo>
                <a:lnTo>
                  <a:pt x="803" y="1886"/>
                </a:lnTo>
                <a:lnTo>
                  <a:pt x="802" y="1886"/>
                </a:lnTo>
                <a:lnTo>
                  <a:pt x="802" y="1887"/>
                </a:lnTo>
                <a:lnTo>
                  <a:pt x="800" y="1888"/>
                </a:lnTo>
                <a:lnTo>
                  <a:pt x="800" y="1889"/>
                </a:lnTo>
                <a:lnTo>
                  <a:pt x="799" y="1889"/>
                </a:lnTo>
                <a:lnTo>
                  <a:pt x="797" y="1889"/>
                </a:lnTo>
                <a:lnTo>
                  <a:pt x="796" y="1889"/>
                </a:lnTo>
                <a:lnTo>
                  <a:pt x="795" y="1889"/>
                </a:lnTo>
                <a:lnTo>
                  <a:pt x="796" y="1888"/>
                </a:lnTo>
                <a:lnTo>
                  <a:pt x="797" y="1887"/>
                </a:lnTo>
                <a:lnTo>
                  <a:pt x="797" y="1886"/>
                </a:lnTo>
                <a:lnTo>
                  <a:pt x="799" y="1884"/>
                </a:lnTo>
                <a:lnTo>
                  <a:pt x="799" y="1882"/>
                </a:lnTo>
                <a:lnTo>
                  <a:pt x="799" y="1881"/>
                </a:lnTo>
                <a:lnTo>
                  <a:pt x="797" y="1879"/>
                </a:lnTo>
                <a:lnTo>
                  <a:pt x="799" y="1878"/>
                </a:lnTo>
                <a:lnTo>
                  <a:pt x="800" y="1877"/>
                </a:lnTo>
                <a:lnTo>
                  <a:pt x="802" y="1877"/>
                </a:lnTo>
                <a:lnTo>
                  <a:pt x="802" y="1876"/>
                </a:lnTo>
                <a:lnTo>
                  <a:pt x="803" y="1876"/>
                </a:lnTo>
                <a:lnTo>
                  <a:pt x="803" y="1877"/>
                </a:lnTo>
                <a:lnTo>
                  <a:pt x="804" y="1878"/>
                </a:lnTo>
                <a:lnTo>
                  <a:pt x="804" y="1880"/>
                </a:lnTo>
                <a:lnTo>
                  <a:pt x="804" y="1881"/>
                </a:lnTo>
                <a:lnTo>
                  <a:pt x="805" y="1884"/>
                </a:lnTo>
                <a:lnTo>
                  <a:pt x="804" y="1884"/>
                </a:lnTo>
                <a:lnTo>
                  <a:pt x="804" y="1885"/>
                </a:lnTo>
                <a:close/>
                <a:moveTo>
                  <a:pt x="647" y="1876"/>
                </a:moveTo>
                <a:lnTo>
                  <a:pt x="648" y="1875"/>
                </a:lnTo>
                <a:lnTo>
                  <a:pt x="651" y="1875"/>
                </a:lnTo>
                <a:lnTo>
                  <a:pt x="650" y="1876"/>
                </a:lnTo>
                <a:lnTo>
                  <a:pt x="651" y="1877"/>
                </a:lnTo>
                <a:lnTo>
                  <a:pt x="650" y="1878"/>
                </a:lnTo>
                <a:lnTo>
                  <a:pt x="650" y="1880"/>
                </a:lnTo>
                <a:lnTo>
                  <a:pt x="648" y="1881"/>
                </a:lnTo>
                <a:lnTo>
                  <a:pt x="648" y="1884"/>
                </a:lnTo>
                <a:lnTo>
                  <a:pt x="648" y="1885"/>
                </a:lnTo>
                <a:lnTo>
                  <a:pt x="646" y="1886"/>
                </a:lnTo>
                <a:lnTo>
                  <a:pt x="645" y="1886"/>
                </a:lnTo>
                <a:lnTo>
                  <a:pt x="644" y="1885"/>
                </a:lnTo>
                <a:lnTo>
                  <a:pt x="644" y="1884"/>
                </a:lnTo>
                <a:lnTo>
                  <a:pt x="645" y="1882"/>
                </a:lnTo>
                <a:lnTo>
                  <a:pt x="646" y="1880"/>
                </a:lnTo>
                <a:lnTo>
                  <a:pt x="646" y="1879"/>
                </a:lnTo>
                <a:lnTo>
                  <a:pt x="646" y="1878"/>
                </a:lnTo>
                <a:lnTo>
                  <a:pt x="647" y="1877"/>
                </a:lnTo>
                <a:lnTo>
                  <a:pt x="647" y="1876"/>
                </a:lnTo>
                <a:close/>
                <a:moveTo>
                  <a:pt x="647" y="1876"/>
                </a:moveTo>
                <a:lnTo>
                  <a:pt x="646" y="1875"/>
                </a:lnTo>
                <a:lnTo>
                  <a:pt x="646" y="1874"/>
                </a:lnTo>
                <a:lnTo>
                  <a:pt x="647" y="1872"/>
                </a:lnTo>
                <a:lnTo>
                  <a:pt x="648" y="1872"/>
                </a:lnTo>
                <a:lnTo>
                  <a:pt x="648" y="1875"/>
                </a:lnTo>
                <a:lnTo>
                  <a:pt x="647" y="1876"/>
                </a:lnTo>
                <a:close/>
                <a:moveTo>
                  <a:pt x="651" y="1870"/>
                </a:moveTo>
                <a:lnTo>
                  <a:pt x="650" y="1871"/>
                </a:lnTo>
                <a:lnTo>
                  <a:pt x="650" y="1870"/>
                </a:lnTo>
                <a:lnTo>
                  <a:pt x="651" y="1869"/>
                </a:lnTo>
                <a:lnTo>
                  <a:pt x="651" y="1868"/>
                </a:lnTo>
                <a:lnTo>
                  <a:pt x="651" y="1869"/>
                </a:lnTo>
                <a:lnTo>
                  <a:pt x="651" y="1870"/>
                </a:lnTo>
                <a:close/>
                <a:moveTo>
                  <a:pt x="715" y="1878"/>
                </a:moveTo>
                <a:lnTo>
                  <a:pt x="715" y="1879"/>
                </a:lnTo>
                <a:lnTo>
                  <a:pt x="714" y="1878"/>
                </a:lnTo>
                <a:lnTo>
                  <a:pt x="715" y="1877"/>
                </a:lnTo>
                <a:lnTo>
                  <a:pt x="715" y="1876"/>
                </a:lnTo>
                <a:lnTo>
                  <a:pt x="714" y="1875"/>
                </a:lnTo>
                <a:lnTo>
                  <a:pt x="715" y="1872"/>
                </a:lnTo>
                <a:lnTo>
                  <a:pt x="715" y="1870"/>
                </a:lnTo>
                <a:lnTo>
                  <a:pt x="715" y="1869"/>
                </a:lnTo>
                <a:lnTo>
                  <a:pt x="715" y="1868"/>
                </a:lnTo>
                <a:lnTo>
                  <a:pt x="716" y="1866"/>
                </a:lnTo>
                <a:lnTo>
                  <a:pt x="716" y="1865"/>
                </a:lnTo>
                <a:lnTo>
                  <a:pt x="717" y="1865"/>
                </a:lnTo>
                <a:lnTo>
                  <a:pt x="719" y="1865"/>
                </a:lnTo>
                <a:lnTo>
                  <a:pt x="717" y="1867"/>
                </a:lnTo>
                <a:lnTo>
                  <a:pt x="717" y="1868"/>
                </a:lnTo>
                <a:lnTo>
                  <a:pt x="717" y="1870"/>
                </a:lnTo>
                <a:lnTo>
                  <a:pt x="717" y="1872"/>
                </a:lnTo>
                <a:lnTo>
                  <a:pt x="716" y="1874"/>
                </a:lnTo>
                <a:lnTo>
                  <a:pt x="716" y="1875"/>
                </a:lnTo>
                <a:lnTo>
                  <a:pt x="716" y="1876"/>
                </a:lnTo>
                <a:lnTo>
                  <a:pt x="715" y="1878"/>
                </a:lnTo>
                <a:close/>
                <a:moveTo>
                  <a:pt x="647" y="1864"/>
                </a:moveTo>
                <a:lnTo>
                  <a:pt x="648" y="1866"/>
                </a:lnTo>
                <a:lnTo>
                  <a:pt x="646" y="1865"/>
                </a:lnTo>
                <a:lnTo>
                  <a:pt x="645" y="1865"/>
                </a:lnTo>
                <a:lnTo>
                  <a:pt x="644" y="1864"/>
                </a:lnTo>
                <a:lnTo>
                  <a:pt x="644" y="1862"/>
                </a:lnTo>
                <a:lnTo>
                  <a:pt x="645" y="1862"/>
                </a:lnTo>
                <a:lnTo>
                  <a:pt x="646" y="1862"/>
                </a:lnTo>
                <a:lnTo>
                  <a:pt x="647" y="1862"/>
                </a:lnTo>
                <a:lnTo>
                  <a:pt x="647" y="1864"/>
                </a:lnTo>
                <a:close/>
                <a:moveTo>
                  <a:pt x="760" y="1862"/>
                </a:moveTo>
                <a:lnTo>
                  <a:pt x="759" y="1864"/>
                </a:lnTo>
                <a:lnTo>
                  <a:pt x="757" y="1862"/>
                </a:lnTo>
                <a:lnTo>
                  <a:pt x="757" y="1861"/>
                </a:lnTo>
                <a:lnTo>
                  <a:pt x="757" y="1860"/>
                </a:lnTo>
                <a:lnTo>
                  <a:pt x="760" y="1860"/>
                </a:lnTo>
                <a:lnTo>
                  <a:pt x="760" y="1861"/>
                </a:lnTo>
                <a:lnTo>
                  <a:pt x="761" y="1862"/>
                </a:lnTo>
                <a:lnTo>
                  <a:pt x="760" y="1862"/>
                </a:lnTo>
                <a:close/>
                <a:moveTo>
                  <a:pt x="624" y="1862"/>
                </a:moveTo>
                <a:lnTo>
                  <a:pt x="623" y="1862"/>
                </a:lnTo>
                <a:lnTo>
                  <a:pt x="623" y="1861"/>
                </a:lnTo>
                <a:lnTo>
                  <a:pt x="622" y="1859"/>
                </a:lnTo>
                <a:lnTo>
                  <a:pt x="623" y="1858"/>
                </a:lnTo>
                <a:lnTo>
                  <a:pt x="624" y="1859"/>
                </a:lnTo>
                <a:lnTo>
                  <a:pt x="624" y="1861"/>
                </a:lnTo>
                <a:lnTo>
                  <a:pt x="624" y="1862"/>
                </a:lnTo>
                <a:close/>
                <a:moveTo>
                  <a:pt x="650" y="1859"/>
                </a:moveTo>
                <a:lnTo>
                  <a:pt x="648" y="1860"/>
                </a:lnTo>
                <a:lnTo>
                  <a:pt x="648" y="1859"/>
                </a:lnTo>
                <a:lnTo>
                  <a:pt x="648" y="1858"/>
                </a:lnTo>
                <a:lnTo>
                  <a:pt x="647" y="1857"/>
                </a:lnTo>
                <a:lnTo>
                  <a:pt x="647" y="1855"/>
                </a:lnTo>
                <a:lnTo>
                  <a:pt x="648" y="1854"/>
                </a:lnTo>
                <a:lnTo>
                  <a:pt x="650" y="1854"/>
                </a:lnTo>
                <a:lnTo>
                  <a:pt x="651" y="1856"/>
                </a:lnTo>
                <a:lnTo>
                  <a:pt x="650" y="1857"/>
                </a:lnTo>
                <a:lnTo>
                  <a:pt x="650" y="1859"/>
                </a:lnTo>
                <a:close/>
                <a:moveTo>
                  <a:pt x="607" y="1856"/>
                </a:moveTo>
                <a:lnTo>
                  <a:pt x="606" y="1857"/>
                </a:lnTo>
                <a:lnTo>
                  <a:pt x="605" y="1855"/>
                </a:lnTo>
                <a:lnTo>
                  <a:pt x="606" y="1854"/>
                </a:lnTo>
                <a:lnTo>
                  <a:pt x="606" y="1851"/>
                </a:lnTo>
                <a:lnTo>
                  <a:pt x="607" y="1852"/>
                </a:lnTo>
                <a:lnTo>
                  <a:pt x="607" y="1855"/>
                </a:lnTo>
                <a:lnTo>
                  <a:pt x="607" y="1856"/>
                </a:lnTo>
                <a:close/>
                <a:moveTo>
                  <a:pt x="683" y="1855"/>
                </a:moveTo>
                <a:lnTo>
                  <a:pt x="682" y="1856"/>
                </a:lnTo>
                <a:lnTo>
                  <a:pt x="681" y="1856"/>
                </a:lnTo>
                <a:lnTo>
                  <a:pt x="680" y="1855"/>
                </a:lnTo>
                <a:lnTo>
                  <a:pt x="680" y="1854"/>
                </a:lnTo>
                <a:lnTo>
                  <a:pt x="681" y="1852"/>
                </a:lnTo>
                <a:lnTo>
                  <a:pt x="681" y="1851"/>
                </a:lnTo>
                <a:lnTo>
                  <a:pt x="682" y="1851"/>
                </a:lnTo>
                <a:lnTo>
                  <a:pt x="683" y="1851"/>
                </a:lnTo>
                <a:lnTo>
                  <a:pt x="684" y="1852"/>
                </a:lnTo>
                <a:lnTo>
                  <a:pt x="684" y="1854"/>
                </a:lnTo>
                <a:lnTo>
                  <a:pt x="683" y="1855"/>
                </a:lnTo>
                <a:close/>
                <a:moveTo>
                  <a:pt x="518" y="1857"/>
                </a:moveTo>
                <a:lnTo>
                  <a:pt x="518" y="1858"/>
                </a:lnTo>
                <a:lnTo>
                  <a:pt x="518" y="1859"/>
                </a:lnTo>
                <a:lnTo>
                  <a:pt x="518" y="1861"/>
                </a:lnTo>
                <a:lnTo>
                  <a:pt x="518" y="1862"/>
                </a:lnTo>
                <a:lnTo>
                  <a:pt x="518" y="1864"/>
                </a:lnTo>
                <a:lnTo>
                  <a:pt x="518" y="1865"/>
                </a:lnTo>
                <a:lnTo>
                  <a:pt x="518" y="1868"/>
                </a:lnTo>
                <a:lnTo>
                  <a:pt x="518" y="1869"/>
                </a:lnTo>
                <a:lnTo>
                  <a:pt x="518" y="1870"/>
                </a:lnTo>
                <a:lnTo>
                  <a:pt x="518" y="1871"/>
                </a:lnTo>
                <a:lnTo>
                  <a:pt x="517" y="1871"/>
                </a:lnTo>
                <a:lnTo>
                  <a:pt x="517" y="1872"/>
                </a:lnTo>
                <a:lnTo>
                  <a:pt x="518" y="1872"/>
                </a:lnTo>
                <a:lnTo>
                  <a:pt x="518" y="1874"/>
                </a:lnTo>
                <a:lnTo>
                  <a:pt x="519" y="1875"/>
                </a:lnTo>
                <a:lnTo>
                  <a:pt x="518" y="1875"/>
                </a:lnTo>
                <a:lnTo>
                  <a:pt x="518" y="1876"/>
                </a:lnTo>
                <a:lnTo>
                  <a:pt x="518" y="1877"/>
                </a:lnTo>
                <a:lnTo>
                  <a:pt x="518" y="1878"/>
                </a:lnTo>
                <a:lnTo>
                  <a:pt x="518" y="1880"/>
                </a:lnTo>
                <a:lnTo>
                  <a:pt x="518" y="1882"/>
                </a:lnTo>
                <a:lnTo>
                  <a:pt x="518" y="1886"/>
                </a:lnTo>
                <a:lnTo>
                  <a:pt x="518" y="1887"/>
                </a:lnTo>
                <a:lnTo>
                  <a:pt x="517" y="1886"/>
                </a:lnTo>
                <a:lnTo>
                  <a:pt x="517" y="1885"/>
                </a:lnTo>
                <a:lnTo>
                  <a:pt x="517" y="1882"/>
                </a:lnTo>
                <a:lnTo>
                  <a:pt x="517" y="1881"/>
                </a:lnTo>
                <a:lnTo>
                  <a:pt x="517" y="1880"/>
                </a:lnTo>
                <a:lnTo>
                  <a:pt x="516" y="1880"/>
                </a:lnTo>
                <a:lnTo>
                  <a:pt x="515" y="1880"/>
                </a:lnTo>
                <a:lnTo>
                  <a:pt x="514" y="1880"/>
                </a:lnTo>
                <a:lnTo>
                  <a:pt x="513" y="1879"/>
                </a:lnTo>
                <a:lnTo>
                  <a:pt x="513" y="1877"/>
                </a:lnTo>
                <a:lnTo>
                  <a:pt x="512" y="1876"/>
                </a:lnTo>
                <a:lnTo>
                  <a:pt x="512" y="1875"/>
                </a:lnTo>
                <a:lnTo>
                  <a:pt x="512" y="1874"/>
                </a:lnTo>
                <a:lnTo>
                  <a:pt x="512" y="1872"/>
                </a:lnTo>
                <a:lnTo>
                  <a:pt x="511" y="1871"/>
                </a:lnTo>
                <a:lnTo>
                  <a:pt x="511" y="1870"/>
                </a:lnTo>
                <a:lnTo>
                  <a:pt x="511" y="1869"/>
                </a:lnTo>
                <a:lnTo>
                  <a:pt x="512" y="1868"/>
                </a:lnTo>
                <a:lnTo>
                  <a:pt x="512" y="1867"/>
                </a:lnTo>
                <a:lnTo>
                  <a:pt x="512" y="1866"/>
                </a:lnTo>
                <a:lnTo>
                  <a:pt x="513" y="1864"/>
                </a:lnTo>
                <a:lnTo>
                  <a:pt x="513" y="1860"/>
                </a:lnTo>
                <a:lnTo>
                  <a:pt x="514" y="1860"/>
                </a:lnTo>
                <a:lnTo>
                  <a:pt x="514" y="1859"/>
                </a:lnTo>
                <a:lnTo>
                  <a:pt x="514" y="1858"/>
                </a:lnTo>
                <a:lnTo>
                  <a:pt x="514" y="1857"/>
                </a:lnTo>
                <a:lnTo>
                  <a:pt x="515" y="1856"/>
                </a:lnTo>
                <a:lnTo>
                  <a:pt x="516" y="1855"/>
                </a:lnTo>
                <a:lnTo>
                  <a:pt x="516" y="1854"/>
                </a:lnTo>
                <a:lnTo>
                  <a:pt x="516" y="1852"/>
                </a:lnTo>
                <a:lnTo>
                  <a:pt x="517" y="1851"/>
                </a:lnTo>
                <a:lnTo>
                  <a:pt x="518" y="1850"/>
                </a:lnTo>
                <a:lnTo>
                  <a:pt x="519" y="1850"/>
                </a:lnTo>
                <a:lnTo>
                  <a:pt x="519" y="1852"/>
                </a:lnTo>
                <a:lnTo>
                  <a:pt x="518" y="1854"/>
                </a:lnTo>
                <a:lnTo>
                  <a:pt x="518" y="1855"/>
                </a:lnTo>
                <a:lnTo>
                  <a:pt x="518" y="1857"/>
                </a:lnTo>
                <a:close/>
                <a:moveTo>
                  <a:pt x="663" y="1856"/>
                </a:moveTo>
                <a:lnTo>
                  <a:pt x="662" y="1856"/>
                </a:lnTo>
                <a:lnTo>
                  <a:pt x="661" y="1855"/>
                </a:lnTo>
                <a:lnTo>
                  <a:pt x="660" y="1854"/>
                </a:lnTo>
                <a:lnTo>
                  <a:pt x="661" y="1851"/>
                </a:lnTo>
                <a:lnTo>
                  <a:pt x="662" y="1850"/>
                </a:lnTo>
                <a:lnTo>
                  <a:pt x="663" y="1849"/>
                </a:lnTo>
                <a:lnTo>
                  <a:pt x="664" y="1849"/>
                </a:lnTo>
                <a:lnTo>
                  <a:pt x="665" y="1850"/>
                </a:lnTo>
                <a:lnTo>
                  <a:pt x="665" y="1851"/>
                </a:lnTo>
                <a:lnTo>
                  <a:pt x="665" y="1854"/>
                </a:lnTo>
                <a:lnTo>
                  <a:pt x="664" y="1855"/>
                </a:lnTo>
                <a:lnTo>
                  <a:pt x="663" y="1856"/>
                </a:lnTo>
                <a:close/>
                <a:moveTo>
                  <a:pt x="498" y="1851"/>
                </a:moveTo>
                <a:lnTo>
                  <a:pt x="498" y="1852"/>
                </a:lnTo>
                <a:lnTo>
                  <a:pt x="497" y="1852"/>
                </a:lnTo>
                <a:lnTo>
                  <a:pt x="496" y="1851"/>
                </a:lnTo>
                <a:lnTo>
                  <a:pt x="497" y="1851"/>
                </a:lnTo>
                <a:lnTo>
                  <a:pt x="497" y="1849"/>
                </a:lnTo>
                <a:lnTo>
                  <a:pt x="498" y="1848"/>
                </a:lnTo>
                <a:lnTo>
                  <a:pt x="498" y="1849"/>
                </a:lnTo>
                <a:lnTo>
                  <a:pt x="498" y="1851"/>
                </a:lnTo>
                <a:close/>
                <a:moveTo>
                  <a:pt x="635" y="1851"/>
                </a:moveTo>
                <a:lnTo>
                  <a:pt x="634" y="1852"/>
                </a:lnTo>
                <a:lnTo>
                  <a:pt x="634" y="1850"/>
                </a:lnTo>
                <a:lnTo>
                  <a:pt x="635" y="1849"/>
                </a:lnTo>
                <a:lnTo>
                  <a:pt x="636" y="1848"/>
                </a:lnTo>
                <a:lnTo>
                  <a:pt x="636" y="1846"/>
                </a:lnTo>
                <a:lnTo>
                  <a:pt x="637" y="1846"/>
                </a:lnTo>
                <a:lnTo>
                  <a:pt x="637" y="1847"/>
                </a:lnTo>
                <a:lnTo>
                  <a:pt x="637" y="1848"/>
                </a:lnTo>
                <a:lnTo>
                  <a:pt x="637" y="1849"/>
                </a:lnTo>
                <a:lnTo>
                  <a:pt x="636" y="1850"/>
                </a:lnTo>
                <a:lnTo>
                  <a:pt x="635" y="1851"/>
                </a:lnTo>
                <a:close/>
                <a:moveTo>
                  <a:pt x="628" y="1851"/>
                </a:moveTo>
                <a:lnTo>
                  <a:pt x="627" y="1851"/>
                </a:lnTo>
                <a:lnTo>
                  <a:pt x="627" y="1850"/>
                </a:lnTo>
                <a:lnTo>
                  <a:pt x="627" y="1849"/>
                </a:lnTo>
                <a:lnTo>
                  <a:pt x="627" y="1847"/>
                </a:lnTo>
                <a:lnTo>
                  <a:pt x="630" y="1846"/>
                </a:lnTo>
                <a:lnTo>
                  <a:pt x="630" y="1845"/>
                </a:lnTo>
                <a:lnTo>
                  <a:pt x="631" y="1844"/>
                </a:lnTo>
                <a:lnTo>
                  <a:pt x="632" y="1844"/>
                </a:lnTo>
                <a:lnTo>
                  <a:pt x="633" y="1844"/>
                </a:lnTo>
                <a:lnTo>
                  <a:pt x="634" y="1845"/>
                </a:lnTo>
                <a:lnTo>
                  <a:pt x="633" y="1846"/>
                </a:lnTo>
                <a:lnTo>
                  <a:pt x="632" y="1847"/>
                </a:lnTo>
                <a:lnTo>
                  <a:pt x="631" y="1847"/>
                </a:lnTo>
                <a:lnTo>
                  <a:pt x="628" y="1850"/>
                </a:lnTo>
                <a:lnTo>
                  <a:pt x="628" y="1851"/>
                </a:lnTo>
                <a:close/>
                <a:moveTo>
                  <a:pt x="654" y="1847"/>
                </a:moveTo>
                <a:lnTo>
                  <a:pt x="653" y="1847"/>
                </a:lnTo>
                <a:lnTo>
                  <a:pt x="653" y="1846"/>
                </a:lnTo>
                <a:lnTo>
                  <a:pt x="653" y="1845"/>
                </a:lnTo>
                <a:lnTo>
                  <a:pt x="653" y="1844"/>
                </a:lnTo>
                <a:lnTo>
                  <a:pt x="655" y="1842"/>
                </a:lnTo>
                <a:lnTo>
                  <a:pt x="655" y="1844"/>
                </a:lnTo>
                <a:lnTo>
                  <a:pt x="655" y="1846"/>
                </a:lnTo>
                <a:lnTo>
                  <a:pt x="655" y="1847"/>
                </a:lnTo>
                <a:lnTo>
                  <a:pt x="654" y="1847"/>
                </a:lnTo>
                <a:close/>
                <a:moveTo>
                  <a:pt x="603" y="1857"/>
                </a:moveTo>
                <a:lnTo>
                  <a:pt x="602" y="1859"/>
                </a:lnTo>
                <a:lnTo>
                  <a:pt x="601" y="1858"/>
                </a:lnTo>
                <a:lnTo>
                  <a:pt x="601" y="1855"/>
                </a:lnTo>
                <a:lnTo>
                  <a:pt x="601" y="1852"/>
                </a:lnTo>
                <a:lnTo>
                  <a:pt x="602" y="1851"/>
                </a:lnTo>
                <a:lnTo>
                  <a:pt x="602" y="1849"/>
                </a:lnTo>
                <a:lnTo>
                  <a:pt x="602" y="1848"/>
                </a:lnTo>
                <a:lnTo>
                  <a:pt x="602" y="1846"/>
                </a:lnTo>
                <a:lnTo>
                  <a:pt x="602" y="1845"/>
                </a:lnTo>
                <a:lnTo>
                  <a:pt x="603" y="1842"/>
                </a:lnTo>
                <a:lnTo>
                  <a:pt x="604" y="1841"/>
                </a:lnTo>
                <a:lnTo>
                  <a:pt x="604" y="1840"/>
                </a:lnTo>
                <a:lnTo>
                  <a:pt x="604" y="1838"/>
                </a:lnTo>
                <a:lnTo>
                  <a:pt x="604" y="1837"/>
                </a:lnTo>
                <a:lnTo>
                  <a:pt x="605" y="1838"/>
                </a:lnTo>
                <a:lnTo>
                  <a:pt x="605" y="1841"/>
                </a:lnTo>
                <a:lnTo>
                  <a:pt x="606" y="1842"/>
                </a:lnTo>
                <a:lnTo>
                  <a:pt x="607" y="1844"/>
                </a:lnTo>
                <a:lnTo>
                  <a:pt x="608" y="1845"/>
                </a:lnTo>
                <a:lnTo>
                  <a:pt x="607" y="1846"/>
                </a:lnTo>
                <a:lnTo>
                  <a:pt x="606" y="1848"/>
                </a:lnTo>
                <a:lnTo>
                  <a:pt x="605" y="1849"/>
                </a:lnTo>
                <a:lnTo>
                  <a:pt x="604" y="1849"/>
                </a:lnTo>
                <a:lnTo>
                  <a:pt x="604" y="1851"/>
                </a:lnTo>
                <a:lnTo>
                  <a:pt x="604" y="1852"/>
                </a:lnTo>
                <a:lnTo>
                  <a:pt x="604" y="1854"/>
                </a:lnTo>
                <a:lnTo>
                  <a:pt x="604" y="1855"/>
                </a:lnTo>
                <a:lnTo>
                  <a:pt x="603" y="1856"/>
                </a:lnTo>
                <a:lnTo>
                  <a:pt x="603" y="1857"/>
                </a:lnTo>
                <a:close/>
                <a:moveTo>
                  <a:pt x="643" y="1840"/>
                </a:moveTo>
                <a:lnTo>
                  <a:pt x="642" y="1840"/>
                </a:lnTo>
                <a:lnTo>
                  <a:pt x="641" y="1839"/>
                </a:lnTo>
                <a:lnTo>
                  <a:pt x="642" y="1838"/>
                </a:lnTo>
                <a:lnTo>
                  <a:pt x="642" y="1837"/>
                </a:lnTo>
                <a:lnTo>
                  <a:pt x="643" y="1836"/>
                </a:lnTo>
                <a:lnTo>
                  <a:pt x="643" y="1835"/>
                </a:lnTo>
                <a:lnTo>
                  <a:pt x="644" y="1836"/>
                </a:lnTo>
                <a:lnTo>
                  <a:pt x="644" y="1837"/>
                </a:lnTo>
                <a:lnTo>
                  <a:pt x="644" y="1838"/>
                </a:lnTo>
                <a:lnTo>
                  <a:pt x="643" y="1839"/>
                </a:lnTo>
                <a:lnTo>
                  <a:pt x="643" y="1840"/>
                </a:lnTo>
                <a:close/>
                <a:moveTo>
                  <a:pt x="620" y="1834"/>
                </a:moveTo>
                <a:lnTo>
                  <a:pt x="618" y="1835"/>
                </a:lnTo>
                <a:lnTo>
                  <a:pt x="617" y="1834"/>
                </a:lnTo>
                <a:lnTo>
                  <a:pt x="617" y="1832"/>
                </a:lnTo>
                <a:lnTo>
                  <a:pt x="618" y="1831"/>
                </a:lnTo>
                <a:lnTo>
                  <a:pt x="620" y="1830"/>
                </a:lnTo>
                <a:lnTo>
                  <a:pt x="621" y="1830"/>
                </a:lnTo>
                <a:lnTo>
                  <a:pt x="621" y="1831"/>
                </a:lnTo>
                <a:lnTo>
                  <a:pt x="620" y="1832"/>
                </a:lnTo>
                <a:lnTo>
                  <a:pt x="620" y="1834"/>
                </a:lnTo>
                <a:close/>
                <a:moveTo>
                  <a:pt x="640" y="1832"/>
                </a:moveTo>
                <a:lnTo>
                  <a:pt x="640" y="1834"/>
                </a:lnTo>
                <a:lnTo>
                  <a:pt x="641" y="1834"/>
                </a:lnTo>
                <a:lnTo>
                  <a:pt x="641" y="1835"/>
                </a:lnTo>
                <a:lnTo>
                  <a:pt x="640" y="1835"/>
                </a:lnTo>
                <a:lnTo>
                  <a:pt x="640" y="1836"/>
                </a:lnTo>
                <a:lnTo>
                  <a:pt x="638" y="1837"/>
                </a:lnTo>
                <a:lnTo>
                  <a:pt x="637" y="1838"/>
                </a:lnTo>
                <a:lnTo>
                  <a:pt x="636" y="1838"/>
                </a:lnTo>
                <a:lnTo>
                  <a:pt x="635" y="1840"/>
                </a:lnTo>
                <a:lnTo>
                  <a:pt x="635" y="1841"/>
                </a:lnTo>
                <a:lnTo>
                  <a:pt x="634" y="1841"/>
                </a:lnTo>
                <a:lnTo>
                  <a:pt x="633" y="1841"/>
                </a:lnTo>
                <a:lnTo>
                  <a:pt x="632" y="1841"/>
                </a:lnTo>
                <a:lnTo>
                  <a:pt x="631" y="1841"/>
                </a:lnTo>
                <a:lnTo>
                  <a:pt x="630" y="1842"/>
                </a:lnTo>
                <a:lnTo>
                  <a:pt x="628" y="1841"/>
                </a:lnTo>
                <a:lnTo>
                  <a:pt x="630" y="1840"/>
                </a:lnTo>
                <a:lnTo>
                  <a:pt x="631" y="1839"/>
                </a:lnTo>
                <a:lnTo>
                  <a:pt x="632" y="1838"/>
                </a:lnTo>
                <a:lnTo>
                  <a:pt x="632" y="1837"/>
                </a:lnTo>
                <a:lnTo>
                  <a:pt x="633" y="1837"/>
                </a:lnTo>
                <a:lnTo>
                  <a:pt x="634" y="1836"/>
                </a:lnTo>
                <a:lnTo>
                  <a:pt x="635" y="1835"/>
                </a:lnTo>
                <a:lnTo>
                  <a:pt x="635" y="1834"/>
                </a:lnTo>
                <a:lnTo>
                  <a:pt x="635" y="1832"/>
                </a:lnTo>
                <a:lnTo>
                  <a:pt x="636" y="1831"/>
                </a:lnTo>
                <a:lnTo>
                  <a:pt x="637" y="1831"/>
                </a:lnTo>
                <a:lnTo>
                  <a:pt x="640" y="1829"/>
                </a:lnTo>
                <a:lnTo>
                  <a:pt x="640" y="1830"/>
                </a:lnTo>
                <a:lnTo>
                  <a:pt x="640" y="1832"/>
                </a:lnTo>
                <a:close/>
                <a:moveTo>
                  <a:pt x="460" y="1834"/>
                </a:moveTo>
                <a:lnTo>
                  <a:pt x="459" y="1835"/>
                </a:lnTo>
                <a:lnTo>
                  <a:pt x="458" y="1834"/>
                </a:lnTo>
                <a:lnTo>
                  <a:pt x="458" y="1832"/>
                </a:lnTo>
                <a:lnTo>
                  <a:pt x="458" y="1831"/>
                </a:lnTo>
                <a:lnTo>
                  <a:pt x="458" y="1830"/>
                </a:lnTo>
                <a:lnTo>
                  <a:pt x="459" y="1829"/>
                </a:lnTo>
                <a:lnTo>
                  <a:pt x="460" y="1829"/>
                </a:lnTo>
                <a:lnTo>
                  <a:pt x="460" y="1831"/>
                </a:lnTo>
                <a:lnTo>
                  <a:pt x="460" y="1832"/>
                </a:lnTo>
                <a:lnTo>
                  <a:pt x="460" y="1834"/>
                </a:lnTo>
                <a:close/>
                <a:moveTo>
                  <a:pt x="648" y="1828"/>
                </a:moveTo>
                <a:lnTo>
                  <a:pt x="647" y="1829"/>
                </a:lnTo>
                <a:lnTo>
                  <a:pt x="646" y="1829"/>
                </a:lnTo>
                <a:lnTo>
                  <a:pt x="645" y="1829"/>
                </a:lnTo>
                <a:lnTo>
                  <a:pt x="645" y="1828"/>
                </a:lnTo>
                <a:lnTo>
                  <a:pt x="646" y="1827"/>
                </a:lnTo>
                <a:lnTo>
                  <a:pt x="647" y="1825"/>
                </a:lnTo>
                <a:lnTo>
                  <a:pt x="648" y="1825"/>
                </a:lnTo>
                <a:lnTo>
                  <a:pt x="648" y="1827"/>
                </a:lnTo>
                <a:lnTo>
                  <a:pt x="648" y="1828"/>
                </a:lnTo>
                <a:close/>
                <a:moveTo>
                  <a:pt x="610" y="1824"/>
                </a:moveTo>
                <a:lnTo>
                  <a:pt x="610" y="1825"/>
                </a:lnTo>
                <a:lnTo>
                  <a:pt x="608" y="1826"/>
                </a:lnTo>
                <a:lnTo>
                  <a:pt x="608" y="1828"/>
                </a:lnTo>
                <a:lnTo>
                  <a:pt x="608" y="1829"/>
                </a:lnTo>
                <a:lnTo>
                  <a:pt x="607" y="1831"/>
                </a:lnTo>
                <a:lnTo>
                  <a:pt x="607" y="1832"/>
                </a:lnTo>
                <a:lnTo>
                  <a:pt x="606" y="1834"/>
                </a:lnTo>
                <a:lnTo>
                  <a:pt x="605" y="1834"/>
                </a:lnTo>
                <a:lnTo>
                  <a:pt x="605" y="1832"/>
                </a:lnTo>
                <a:lnTo>
                  <a:pt x="605" y="1831"/>
                </a:lnTo>
                <a:lnTo>
                  <a:pt x="605" y="1829"/>
                </a:lnTo>
                <a:lnTo>
                  <a:pt x="606" y="1828"/>
                </a:lnTo>
                <a:lnTo>
                  <a:pt x="606" y="1826"/>
                </a:lnTo>
                <a:lnTo>
                  <a:pt x="607" y="1825"/>
                </a:lnTo>
                <a:lnTo>
                  <a:pt x="608" y="1825"/>
                </a:lnTo>
                <a:lnTo>
                  <a:pt x="610" y="1824"/>
                </a:lnTo>
                <a:close/>
                <a:moveTo>
                  <a:pt x="734" y="1821"/>
                </a:moveTo>
                <a:lnTo>
                  <a:pt x="734" y="1822"/>
                </a:lnTo>
                <a:lnTo>
                  <a:pt x="735" y="1822"/>
                </a:lnTo>
                <a:lnTo>
                  <a:pt x="735" y="1824"/>
                </a:lnTo>
                <a:lnTo>
                  <a:pt x="733" y="1825"/>
                </a:lnTo>
                <a:lnTo>
                  <a:pt x="733" y="1824"/>
                </a:lnTo>
                <a:lnTo>
                  <a:pt x="733" y="1822"/>
                </a:lnTo>
                <a:lnTo>
                  <a:pt x="734" y="1821"/>
                </a:lnTo>
                <a:close/>
                <a:moveTo>
                  <a:pt x="715" y="1824"/>
                </a:moveTo>
                <a:lnTo>
                  <a:pt x="714" y="1825"/>
                </a:lnTo>
                <a:lnTo>
                  <a:pt x="713" y="1822"/>
                </a:lnTo>
                <a:lnTo>
                  <a:pt x="713" y="1821"/>
                </a:lnTo>
                <a:lnTo>
                  <a:pt x="714" y="1821"/>
                </a:lnTo>
                <a:lnTo>
                  <a:pt x="716" y="1822"/>
                </a:lnTo>
                <a:lnTo>
                  <a:pt x="717" y="1824"/>
                </a:lnTo>
                <a:lnTo>
                  <a:pt x="716" y="1824"/>
                </a:lnTo>
                <a:lnTo>
                  <a:pt x="715" y="1824"/>
                </a:lnTo>
                <a:close/>
                <a:moveTo>
                  <a:pt x="729" y="1822"/>
                </a:moveTo>
                <a:lnTo>
                  <a:pt x="727" y="1822"/>
                </a:lnTo>
                <a:lnTo>
                  <a:pt x="727" y="1821"/>
                </a:lnTo>
                <a:lnTo>
                  <a:pt x="729" y="1820"/>
                </a:lnTo>
                <a:lnTo>
                  <a:pt x="730" y="1820"/>
                </a:lnTo>
                <a:lnTo>
                  <a:pt x="730" y="1821"/>
                </a:lnTo>
                <a:lnTo>
                  <a:pt x="729" y="1822"/>
                </a:lnTo>
                <a:close/>
                <a:moveTo>
                  <a:pt x="711" y="1821"/>
                </a:moveTo>
                <a:lnTo>
                  <a:pt x="711" y="1822"/>
                </a:lnTo>
                <a:lnTo>
                  <a:pt x="710" y="1822"/>
                </a:lnTo>
                <a:lnTo>
                  <a:pt x="710" y="1821"/>
                </a:lnTo>
                <a:lnTo>
                  <a:pt x="711" y="1820"/>
                </a:lnTo>
                <a:lnTo>
                  <a:pt x="711" y="1821"/>
                </a:lnTo>
                <a:close/>
                <a:moveTo>
                  <a:pt x="515" y="1849"/>
                </a:moveTo>
                <a:lnTo>
                  <a:pt x="514" y="1851"/>
                </a:lnTo>
                <a:lnTo>
                  <a:pt x="513" y="1851"/>
                </a:lnTo>
                <a:lnTo>
                  <a:pt x="513" y="1850"/>
                </a:lnTo>
                <a:lnTo>
                  <a:pt x="513" y="1849"/>
                </a:lnTo>
                <a:lnTo>
                  <a:pt x="513" y="1850"/>
                </a:lnTo>
                <a:lnTo>
                  <a:pt x="512" y="1851"/>
                </a:lnTo>
                <a:lnTo>
                  <a:pt x="511" y="1852"/>
                </a:lnTo>
                <a:lnTo>
                  <a:pt x="509" y="1854"/>
                </a:lnTo>
                <a:lnTo>
                  <a:pt x="508" y="1854"/>
                </a:lnTo>
                <a:lnTo>
                  <a:pt x="508" y="1856"/>
                </a:lnTo>
                <a:lnTo>
                  <a:pt x="508" y="1857"/>
                </a:lnTo>
                <a:lnTo>
                  <a:pt x="509" y="1859"/>
                </a:lnTo>
                <a:lnTo>
                  <a:pt x="509" y="1860"/>
                </a:lnTo>
                <a:lnTo>
                  <a:pt x="509" y="1861"/>
                </a:lnTo>
                <a:lnTo>
                  <a:pt x="508" y="1864"/>
                </a:lnTo>
                <a:lnTo>
                  <a:pt x="508" y="1865"/>
                </a:lnTo>
                <a:lnTo>
                  <a:pt x="507" y="1865"/>
                </a:lnTo>
                <a:lnTo>
                  <a:pt x="507" y="1867"/>
                </a:lnTo>
                <a:lnTo>
                  <a:pt x="507" y="1869"/>
                </a:lnTo>
                <a:lnTo>
                  <a:pt x="507" y="1871"/>
                </a:lnTo>
                <a:lnTo>
                  <a:pt x="507" y="1872"/>
                </a:lnTo>
                <a:lnTo>
                  <a:pt x="506" y="1874"/>
                </a:lnTo>
                <a:lnTo>
                  <a:pt x="507" y="1876"/>
                </a:lnTo>
                <a:lnTo>
                  <a:pt x="506" y="1877"/>
                </a:lnTo>
                <a:lnTo>
                  <a:pt x="505" y="1877"/>
                </a:lnTo>
                <a:lnTo>
                  <a:pt x="505" y="1879"/>
                </a:lnTo>
                <a:lnTo>
                  <a:pt x="504" y="1879"/>
                </a:lnTo>
                <a:lnTo>
                  <a:pt x="504" y="1880"/>
                </a:lnTo>
                <a:lnTo>
                  <a:pt x="503" y="1881"/>
                </a:lnTo>
                <a:lnTo>
                  <a:pt x="504" y="1881"/>
                </a:lnTo>
                <a:lnTo>
                  <a:pt x="504" y="1882"/>
                </a:lnTo>
                <a:lnTo>
                  <a:pt x="504" y="1885"/>
                </a:lnTo>
                <a:lnTo>
                  <a:pt x="503" y="1885"/>
                </a:lnTo>
                <a:lnTo>
                  <a:pt x="503" y="1886"/>
                </a:lnTo>
                <a:lnTo>
                  <a:pt x="503" y="1887"/>
                </a:lnTo>
                <a:lnTo>
                  <a:pt x="502" y="1887"/>
                </a:lnTo>
                <a:lnTo>
                  <a:pt x="501" y="1886"/>
                </a:lnTo>
                <a:lnTo>
                  <a:pt x="501" y="1888"/>
                </a:lnTo>
                <a:lnTo>
                  <a:pt x="499" y="1887"/>
                </a:lnTo>
                <a:lnTo>
                  <a:pt x="498" y="1886"/>
                </a:lnTo>
                <a:lnTo>
                  <a:pt x="498" y="1885"/>
                </a:lnTo>
                <a:lnTo>
                  <a:pt x="498" y="1882"/>
                </a:lnTo>
                <a:lnTo>
                  <a:pt x="498" y="1881"/>
                </a:lnTo>
                <a:lnTo>
                  <a:pt x="498" y="1880"/>
                </a:lnTo>
                <a:lnTo>
                  <a:pt x="498" y="1879"/>
                </a:lnTo>
                <a:lnTo>
                  <a:pt x="497" y="1880"/>
                </a:lnTo>
                <a:lnTo>
                  <a:pt x="497" y="1878"/>
                </a:lnTo>
                <a:lnTo>
                  <a:pt x="497" y="1877"/>
                </a:lnTo>
                <a:lnTo>
                  <a:pt x="496" y="1877"/>
                </a:lnTo>
                <a:lnTo>
                  <a:pt x="496" y="1875"/>
                </a:lnTo>
                <a:lnTo>
                  <a:pt x="496" y="1874"/>
                </a:lnTo>
                <a:lnTo>
                  <a:pt x="495" y="1874"/>
                </a:lnTo>
                <a:lnTo>
                  <a:pt x="495" y="1871"/>
                </a:lnTo>
                <a:lnTo>
                  <a:pt x="495" y="1870"/>
                </a:lnTo>
                <a:lnTo>
                  <a:pt x="494" y="1870"/>
                </a:lnTo>
                <a:lnTo>
                  <a:pt x="495" y="1869"/>
                </a:lnTo>
                <a:lnTo>
                  <a:pt x="495" y="1867"/>
                </a:lnTo>
                <a:lnTo>
                  <a:pt x="494" y="1867"/>
                </a:lnTo>
                <a:lnTo>
                  <a:pt x="493" y="1868"/>
                </a:lnTo>
                <a:lnTo>
                  <a:pt x="493" y="1866"/>
                </a:lnTo>
                <a:lnTo>
                  <a:pt x="494" y="1865"/>
                </a:lnTo>
                <a:lnTo>
                  <a:pt x="495" y="1861"/>
                </a:lnTo>
                <a:lnTo>
                  <a:pt x="496" y="1860"/>
                </a:lnTo>
                <a:lnTo>
                  <a:pt x="497" y="1860"/>
                </a:lnTo>
                <a:lnTo>
                  <a:pt x="497" y="1859"/>
                </a:lnTo>
                <a:lnTo>
                  <a:pt x="498" y="1859"/>
                </a:lnTo>
                <a:lnTo>
                  <a:pt x="499" y="1859"/>
                </a:lnTo>
                <a:lnTo>
                  <a:pt x="501" y="1859"/>
                </a:lnTo>
                <a:lnTo>
                  <a:pt x="502" y="1861"/>
                </a:lnTo>
                <a:lnTo>
                  <a:pt x="502" y="1860"/>
                </a:lnTo>
                <a:lnTo>
                  <a:pt x="503" y="1858"/>
                </a:lnTo>
                <a:lnTo>
                  <a:pt x="503" y="1856"/>
                </a:lnTo>
                <a:lnTo>
                  <a:pt x="504" y="1855"/>
                </a:lnTo>
                <a:lnTo>
                  <a:pt x="504" y="1852"/>
                </a:lnTo>
                <a:lnTo>
                  <a:pt x="505" y="1851"/>
                </a:lnTo>
                <a:lnTo>
                  <a:pt x="506" y="1850"/>
                </a:lnTo>
                <a:lnTo>
                  <a:pt x="506" y="1849"/>
                </a:lnTo>
                <a:lnTo>
                  <a:pt x="506" y="1848"/>
                </a:lnTo>
                <a:lnTo>
                  <a:pt x="506" y="1847"/>
                </a:lnTo>
                <a:lnTo>
                  <a:pt x="507" y="1846"/>
                </a:lnTo>
                <a:lnTo>
                  <a:pt x="508" y="1845"/>
                </a:lnTo>
                <a:lnTo>
                  <a:pt x="509" y="1844"/>
                </a:lnTo>
                <a:lnTo>
                  <a:pt x="509" y="1842"/>
                </a:lnTo>
                <a:lnTo>
                  <a:pt x="509" y="1840"/>
                </a:lnTo>
                <a:lnTo>
                  <a:pt x="511" y="1839"/>
                </a:lnTo>
                <a:lnTo>
                  <a:pt x="512" y="1838"/>
                </a:lnTo>
                <a:lnTo>
                  <a:pt x="512" y="1837"/>
                </a:lnTo>
                <a:lnTo>
                  <a:pt x="513" y="1836"/>
                </a:lnTo>
                <a:lnTo>
                  <a:pt x="513" y="1835"/>
                </a:lnTo>
                <a:lnTo>
                  <a:pt x="514" y="1832"/>
                </a:lnTo>
                <a:lnTo>
                  <a:pt x="515" y="1830"/>
                </a:lnTo>
                <a:lnTo>
                  <a:pt x="516" y="1827"/>
                </a:lnTo>
                <a:lnTo>
                  <a:pt x="517" y="1824"/>
                </a:lnTo>
                <a:lnTo>
                  <a:pt x="518" y="1824"/>
                </a:lnTo>
                <a:lnTo>
                  <a:pt x="518" y="1822"/>
                </a:lnTo>
                <a:lnTo>
                  <a:pt x="519" y="1821"/>
                </a:lnTo>
                <a:lnTo>
                  <a:pt x="521" y="1819"/>
                </a:lnTo>
                <a:lnTo>
                  <a:pt x="521" y="1818"/>
                </a:lnTo>
                <a:lnTo>
                  <a:pt x="522" y="1818"/>
                </a:lnTo>
                <a:lnTo>
                  <a:pt x="522" y="1819"/>
                </a:lnTo>
                <a:lnTo>
                  <a:pt x="521" y="1821"/>
                </a:lnTo>
                <a:lnTo>
                  <a:pt x="519" y="1822"/>
                </a:lnTo>
                <a:lnTo>
                  <a:pt x="519" y="1825"/>
                </a:lnTo>
                <a:lnTo>
                  <a:pt x="519" y="1826"/>
                </a:lnTo>
                <a:lnTo>
                  <a:pt x="518" y="1827"/>
                </a:lnTo>
                <a:lnTo>
                  <a:pt x="518" y="1829"/>
                </a:lnTo>
                <a:lnTo>
                  <a:pt x="517" y="1830"/>
                </a:lnTo>
                <a:lnTo>
                  <a:pt x="516" y="1831"/>
                </a:lnTo>
                <a:lnTo>
                  <a:pt x="517" y="1832"/>
                </a:lnTo>
                <a:lnTo>
                  <a:pt x="517" y="1835"/>
                </a:lnTo>
                <a:lnTo>
                  <a:pt x="517" y="1836"/>
                </a:lnTo>
                <a:lnTo>
                  <a:pt x="517" y="1838"/>
                </a:lnTo>
                <a:lnTo>
                  <a:pt x="516" y="1839"/>
                </a:lnTo>
                <a:lnTo>
                  <a:pt x="515" y="1841"/>
                </a:lnTo>
                <a:lnTo>
                  <a:pt x="515" y="1842"/>
                </a:lnTo>
                <a:lnTo>
                  <a:pt x="515" y="1845"/>
                </a:lnTo>
                <a:lnTo>
                  <a:pt x="515" y="1846"/>
                </a:lnTo>
                <a:lnTo>
                  <a:pt x="515" y="1848"/>
                </a:lnTo>
                <a:lnTo>
                  <a:pt x="515" y="1849"/>
                </a:lnTo>
                <a:close/>
                <a:moveTo>
                  <a:pt x="737" y="1817"/>
                </a:moveTo>
                <a:lnTo>
                  <a:pt x="736" y="1818"/>
                </a:lnTo>
                <a:lnTo>
                  <a:pt x="736" y="1817"/>
                </a:lnTo>
                <a:lnTo>
                  <a:pt x="737" y="1816"/>
                </a:lnTo>
                <a:lnTo>
                  <a:pt x="737" y="1815"/>
                </a:lnTo>
                <a:lnTo>
                  <a:pt x="739" y="1816"/>
                </a:lnTo>
                <a:lnTo>
                  <a:pt x="737" y="1817"/>
                </a:lnTo>
                <a:close/>
                <a:moveTo>
                  <a:pt x="712" y="1816"/>
                </a:moveTo>
                <a:lnTo>
                  <a:pt x="711" y="1817"/>
                </a:lnTo>
                <a:lnTo>
                  <a:pt x="710" y="1818"/>
                </a:lnTo>
                <a:lnTo>
                  <a:pt x="709" y="1819"/>
                </a:lnTo>
                <a:lnTo>
                  <a:pt x="709" y="1820"/>
                </a:lnTo>
                <a:lnTo>
                  <a:pt x="707" y="1820"/>
                </a:lnTo>
                <a:lnTo>
                  <a:pt x="707" y="1819"/>
                </a:lnTo>
                <a:lnTo>
                  <a:pt x="709" y="1817"/>
                </a:lnTo>
                <a:lnTo>
                  <a:pt x="707" y="1817"/>
                </a:lnTo>
                <a:lnTo>
                  <a:pt x="706" y="1817"/>
                </a:lnTo>
                <a:lnTo>
                  <a:pt x="705" y="1819"/>
                </a:lnTo>
                <a:lnTo>
                  <a:pt x="704" y="1819"/>
                </a:lnTo>
                <a:lnTo>
                  <a:pt x="704" y="1816"/>
                </a:lnTo>
                <a:lnTo>
                  <a:pt x="705" y="1816"/>
                </a:lnTo>
                <a:lnTo>
                  <a:pt x="707" y="1815"/>
                </a:lnTo>
                <a:lnTo>
                  <a:pt x="709" y="1815"/>
                </a:lnTo>
                <a:lnTo>
                  <a:pt x="710" y="1815"/>
                </a:lnTo>
                <a:lnTo>
                  <a:pt x="710" y="1814"/>
                </a:lnTo>
                <a:lnTo>
                  <a:pt x="711" y="1812"/>
                </a:lnTo>
                <a:lnTo>
                  <a:pt x="712" y="1812"/>
                </a:lnTo>
                <a:lnTo>
                  <a:pt x="713" y="1814"/>
                </a:lnTo>
                <a:lnTo>
                  <a:pt x="712" y="1815"/>
                </a:lnTo>
                <a:lnTo>
                  <a:pt x="712" y="1816"/>
                </a:lnTo>
                <a:close/>
                <a:moveTo>
                  <a:pt x="719" y="1812"/>
                </a:moveTo>
                <a:lnTo>
                  <a:pt x="720" y="1812"/>
                </a:lnTo>
                <a:lnTo>
                  <a:pt x="721" y="1812"/>
                </a:lnTo>
                <a:lnTo>
                  <a:pt x="722" y="1812"/>
                </a:lnTo>
                <a:lnTo>
                  <a:pt x="722" y="1814"/>
                </a:lnTo>
                <a:lnTo>
                  <a:pt x="721" y="1815"/>
                </a:lnTo>
                <a:lnTo>
                  <a:pt x="720" y="1817"/>
                </a:lnTo>
                <a:lnTo>
                  <a:pt x="719" y="1817"/>
                </a:lnTo>
                <a:lnTo>
                  <a:pt x="719" y="1815"/>
                </a:lnTo>
                <a:lnTo>
                  <a:pt x="717" y="1815"/>
                </a:lnTo>
                <a:lnTo>
                  <a:pt x="716" y="1815"/>
                </a:lnTo>
                <a:lnTo>
                  <a:pt x="716" y="1814"/>
                </a:lnTo>
                <a:lnTo>
                  <a:pt x="716" y="1812"/>
                </a:lnTo>
                <a:lnTo>
                  <a:pt x="716" y="1811"/>
                </a:lnTo>
                <a:lnTo>
                  <a:pt x="717" y="1810"/>
                </a:lnTo>
                <a:lnTo>
                  <a:pt x="719" y="1811"/>
                </a:lnTo>
                <a:lnTo>
                  <a:pt x="719" y="1812"/>
                </a:lnTo>
                <a:close/>
                <a:moveTo>
                  <a:pt x="623" y="1810"/>
                </a:moveTo>
                <a:lnTo>
                  <a:pt x="623" y="1811"/>
                </a:lnTo>
                <a:lnTo>
                  <a:pt x="623" y="1812"/>
                </a:lnTo>
                <a:lnTo>
                  <a:pt x="623" y="1814"/>
                </a:lnTo>
                <a:lnTo>
                  <a:pt x="622" y="1814"/>
                </a:lnTo>
                <a:lnTo>
                  <a:pt x="623" y="1815"/>
                </a:lnTo>
                <a:lnTo>
                  <a:pt x="623" y="1816"/>
                </a:lnTo>
                <a:lnTo>
                  <a:pt x="623" y="1818"/>
                </a:lnTo>
                <a:lnTo>
                  <a:pt x="623" y="1819"/>
                </a:lnTo>
                <a:lnTo>
                  <a:pt x="623" y="1821"/>
                </a:lnTo>
                <a:lnTo>
                  <a:pt x="622" y="1822"/>
                </a:lnTo>
                <a:lnTo>
                  <a:pt x="622" y="1825"/>
                </a:lnTo>
                <a:lnTo>
                  <a:pt x="622" y="1826"/>
                </a:lnTo>
                <a:lnTo>
                  <a:pt x="621" y="1827"/>
                </a:lnTo>
                <a:lnTo>
                  <a:pt x="620" y="1827"/>
                </a:lnTo>
                <a:lnTo>
                  <a:pt x="618" y="1825"/>
                </a:lnTo>
                <a:lnTo>
                  <a:pt x="618" y="1824"/>
                </a:lnTo>
                <a:lnTo>
                  <a:pt x="618" y="1822"/>
                </a:lnTo>
                <a:lnTo>
                  <a:pt x="617" y="1824"/>
                </a:lnTo>
                <a:lnTo>
                  <a:pt x="617" y="1821"/>
                </a:lnTo>
                <a:lnTo>
                  <a:pt x="616" y="1820"/>
                </a:lnTo>
                <a:lnTo>
                  <a:pt x="617" y="1819"/>
                </a:lnTo>
                <a:lnTo>
                  <a:pt x="617" y="1817"/>
                </a:lnTo>
                <a:lnTo>
                  <a:pt x="617" y="1816"/>
                </a:lnTo>
                <a:lnTo>
                  <a:pt x="617" y="1814"/>
                </a:lnTo>
                <a:lnTo>
                  <a:pt x="618" y="1812"/>
                </a:lnTo>
                <a:lnTo>
                  <a:pt x="620" y="1812"/>
                </a:lnTo>
                <a:lnTo>
                  <a:pt x="620" y="1811"/>
                </a:lnTo>
                <a:lnTo>
                  <a:pt x="621" y="1811"/>
                </a:lnTo>
                <a:lnTo>
                  <a:pt x="622" y="1811"/>
                </a:lnTo>
                <a:lnTo>
                  <a:pt x="623" y="1810"/>
                </a:lnTo>
                <a:close/>
                <a:moveTo>
                  <a:pt x="743" y="1815"/>
                </a:moveTo>
                <a:lnTo>
                  <a:pt x="742" y="1816"/>
                </a:lnTo>
                <a:lnTo>
                  <a:pt x="741" y="1814"/>
                </a:lnTo>
                <a:lnTo>
                  <a:pt x="741" y="1812"/>
                </a:lnTo>
                <a:lnTo>
                  <a:pt x="742" y="1812"/>
                </a:lnTo>
                <a:lnTo>
                  <a:pt x="743" y="1811"/>
                </a:lnTo>
                <a:lnTo>
                  <a:pt x="743" y="1810"/>
                </a:lnTo>
                <a:lnTo>
                  <a:pt x="744" y="1809"/>
                </a:lnTo>
                <a:lnTo>
                  <a:pt x="745" y="1810"/>
                </a:lnTo>
                <a:lnTo>
                  <a:pt x="745" y="1811"/>
                </a:lnTo>
                <a:lnTo>
                  <a:pt x="744" y="1812"/>
                </a:lnTo>
                <a:lnTo>
                  <a:pt x="744" y="1814"/>
                </a:lnTo>
                <a:lnTo>
                  <a:pt x="743" y="1815"/>
                </a:lnTo>
                <a:close/>
                <a:moveTo>
                  <a:pt x="626" y="1815"/>
                </a:moveTo>
                <a:lnTo>
                  <a:pt x="625" y="1815"/>
                </a:lnTo>
                <a:lnTo>
                  <a:pt x="625" y="1814"/>
                </a:lnTo>
                <a:lnTo>
                  <a:pt x="625" y="1812"/>
                </a:lnTo>
                <a:lnTo>
                  <a:pt x="625" y="1811"/>
                </a:lnTo>
                <a:lnTo>
                  <a:pt x="626" y="1809"/>
                </a:lnTo>
                <a:lnTo>
                  <a:pt x="626" y="1808"/>
                </a:lnTo>
                <a:lnTo>
                  <a:pt x="627" y="1807"/>
                </a:lnTo>
                <a:lnTo>
                  <a:pt x="628" y="1808"/>
                </a:lnTo>
                <a:lnTo>
                  <a:pt x="628" y="1810"/>
                </a:lnTo>
                <a:lnTo>
                  <a:pt x="627" y="1812"/>
                </a:lnTo>
                <a:lnTo>
                  <a:pt x="627" y="1814"/>
                </a:lnTo>
                <a:lnTo>
                  <a:pt x="626" y="1815"/>
                </a:lnTo>
                <a:close/>
                <a:moveTo>
                  <a:pt x="836" y="1810"/>
                </a:moveTo>
                <a:lnTo>
                  <a:pt x="835" y="1810"/>
                </a:lnTo>
                <a:lnTo>
                  <a:pt x="835" y="1808"/>
                </a:lnTo>
                <a:lnTo>
                  <a:pt x="836" y="1808"/>
                </a:lnTo>
                <a:lnTo>
                  <a:pt x="838" y="1807"/>
                </a:lnTo>
                <a:lnTo>
                  <a:pt x="836" y="1809"/>
                </a:lnTo>
                <a:lnTo>
                  <a:pt x="836" y="1810"/>
                </a:lnTo>
                <a:close/>
                <a:moveTo>
                  <a:pt x="737" y="1808"/>
                </a:moveTo>
                <a:lnTo>
                  <a:pt x="737" y="1809"/>
                </a:lnTo>
                <a:lnTo>
                  <a:pt x="736" y="1809"/>
                </a:lnTo>
                <a:lnTo>
                  <a:pt x="736" y="1807"/>
                </a:lnTo>
                <a:lnTo>
                  <a:pt x="737" y="1807"/>
                </a:lnTo>
                <a:lnTo>
                  <a:pt x="737" y="1808"/>
                </a:lnTo>
                <a:close/>
                <a:moveTo>
                  <a:pt x="624" y="1807"/>
                </a:moveTo>
                <a:lnTo>
                  <a:pt x="623" y="1807"/>
                </a:lnTo>
                <a:lnTo>
                  <a:pt x="624" y="1802"/>
                </a:lnTo>
                <a:lnTo>
                  <a:pt x="625" y="1801"/>
                </a:lnTo>
                <a:lnTo>
                  <a:pt x="626" y="1802"/>
                </a:lnTo>
                <a:lnTo>
                  <a:pt x="626" y="1804"/>
                </a:lnTo>
                <a:lnTo>
                  <a:pt x="625" y="1805"/>
                </a:lnTo>
                <a:lnTo>
                  <a:pt x="625" y="1806"/>
                </a:lnTo>
                <a:lnTo>
                  <a:pt x="624" y="1807"/>
                </a:lnTo>
                <a:close/>
                <a:moveTo>
                  <a:pt x="804" y="1796"/>
                </a:moveTo>
                <a:lnTo>
                  <a:pt x="804" y="1797"/>
                </a:lnTo>
                <a:lnTo>
                  <a:pt x="802" y="1797"/>
                </a:lnTo>
                <a:lnTo>
                  <a:pt x="801" y="1796"/>
                </a:lnTo>
                <a:lnTo>
                  <a:pt x="801" y="1795"/>
                </a:lnTo>
                <a:lnTo>
                  <a:pt x="802" y="1792"/>
                </a:lnTo>
                <a:lnTo>
                  <a:pt x="803" y="1794"/>
                </a:lnTo>
                <a:lnTo>
                  <a:pt x="804" y="1796"/>
                </a:lnTo>
                <a:close/>
                <a:moveTo>
                  <a:pt x="823" y="1795"/>
                </a:moveTo>
                <a:lnTo>
                  <a:pt x="822" y="1795"/>
                </a:lnTo>
                <a:lnTo>
                  <a:pt x="822" y="1794"/>
                </a:lnTo>
                <a:lnTo>
                  <a:pt x="822" y="1792"/>
                </a:lnTo>
                <a:lnTo>
                  <a:pt x="823" y="1792"/>
                </a:lnTo>
                <a:lnTo>
                  <a:pt x="823" y="1791"/>
                </a:lnTo>
                <a:lnTo>
                  <a:pt x="824" y="1791"/>
                </a:lnTo>
                <a:lnTo>
                  <a:pt x="824" y="1792"/>
                </a:lnTo>
                <a:lnTo>
                  <a:pt x="824" y="1794"/>
                </a:lnTo>
                <a:lnTo>
                  <a:pt x="823" y="1795"/>
                </a:lnTo>
                <a:close/>
                <a:moveTo>
                  <a:pt x="736" y="1794"/>
                </a:moveTo>
                <a:lnTo>
                  <a:pt x="735" y="1792"/>
                </a:lnTo>
                <a:lnTo>
                  <a:pt x="736" y="1791"/>
                </a:lnTo>
                <a:lnTo>
                  <a:pt x="737" y="1791"/>
                </a:lnTo>
                <a:lnTo>
                  <a:pt x="737" y="1792"/>
                </a:lnTo>
                <a:lnTo>
                  <a:pt x="736" y="1794"/>
                </a:lnTo>
                <a:close/>
                <a:moveTo>
                  <a:pt x="924" y="1791"/>
                </a:moveTo>
                <a:lnTo>
                  <a:pt x="924" y="1792"/>
                </a:lnTo>
                <a:lnTo>
                  <a:pt x="923" y="1792"/>
                </a:lnTo>
                <a:lnTo>
                  <a:pt x="923" y="1790"/>
                </a:lnTo>
                <a:lnTo>
                  <a:pt x="924" y="1790"/>
                </a:lnTo>
                <a:lnTo>
                  <a:pt x="924" y="1791"/>
                </a:lnTo>
                <a:close/>
                <a:moveTo>
                  <a:pt x="814" y="1796"/>
                </a:moveTo>
                <a:lnTo>
                  <a:pt x="815" y="1796"/>
                </a:lnTo>
                <a:lnTo>
                  <a:pt x="816" y="1797"/>
                </a:lnTo>
                <a:lnTo>
                  <a:pt x="816" y="1798"/>
                </a:lnTo>
                <a:lnTo>
                  <a:pt x="815" y="1798"/>
                </a:lnTo>
                <a:lnTo>
                  <a:pt x="814" y="1798"/>
                </a:lnTo>
                <a:lnTo>
                  <a:pt x="813" y="1796"/>
                </a:lnTo>
                <a:lnTo>
                  <a:pt x="812" y="1797"/>
                </a:lnTo>
                <a:lnTo>
                  <a:pt x="812" y="1799"/>
                </a:lnTo>
                <a:lnTo>
                  <a:pt x="811" y="1798"/>
                </a:lnTo>
                <a:lnTo>
                  <a:pt x="811" y="1797"/>
                </a:lnTo>
                <a:lnTo>
                  <a:pt x="810" y="1796"/>
                </a:lnTo>
                <a:lnTo>
                  <a:pt x="810" y="1795"/>
                </a:lnTo>
                <a:lnTo>
                  <a:pt x="809" y="1791"/>
                </a:lnTo>
                <a:lnTo>
                  <a:pt x="809" y="1790"/>
                </a:lnTo>
                <a:lnTo>
                  <a:pt x="810" y="1789"/>
                </a:lnTo>
                <a:lnTo>
                  <a:pt x="811" y="1790"/>
                </a:lnTo>
                <a:lnTo>
                  <a:pt x="812" y="1790"/>
                </a:lnTo>
                <a:lnTo>
                  <a:pt x="812" y="1791"/>
                </a:lnTo>
                <a:lnTo>
                  <a:pt x="812" y="1792"/>
                </a:lnTo>
                <a:lnTo>
                  <a:pt x="813" y="1792"/>
                </a:lnTo>
                <a:lnTo>
                  <a:pt x="814" y="1794"/>
                </a:lnTo>
                <a:lnTo>
                  <a:pt x="815" y="1795"/>
                </a:lnTo>
                <a:lnTo>
                  <a:pt x="814" y="1796"/>
                </a:lnTo>
                <a:close/>
                <a:moveTo>
                  <a:pt x="835" y="1787"/>
                </a:moveTo>
                <a:lnTo>
                  <a:pt x="836" y="1787"/>
                </a:lnTo>
                <a:lnTo>
                  <a:pt x="838" y="1789"/>
                </a:lnTo>
                <a:lnTo>
                  <a:pt x="835" y="1790"/>
                </a:lnTo>
                <a:lnTo>
                  <a:pt x="835" y="1788"/>
                </a:lnTo>
                <a:lnTo>
                  <a:pt x="835" y="1787"/>
                </a:lnTo>
                <a:close/>
                <a:moveTo>
                  <a:pt x="745" y="1780"/>
                </a:moveTo>
                <a:lnTo>
                  <a:pt x="745" y="1781"/>
                </a:lnTo>
                <a:lnTo>
                  <a:pt x="744" y="1780"/>
                </a:lnTo>
                <a:lnTo>
                  <a:pt x="744" y="1778"/>
                </a:lnTo>
                <a:lnTo>
                  <a:pt x="745" y="1779"/>
                </a:lnTo>
                <a:lnTo>
                  <a:pt x="745" y="1780"/>
                </a:lnTo>
                <a:close/>
                <a:moveTo>
                  <a:pt x="912" y="1782"/>
                </a:moveTo>
                <a:lnTo>
                  <a:pt x="911" y="1782"/>
                </a:lnTo>
                <a:lnTo>
                  <a:pt x="911" y="1781"/>
                </a:lnTo>
                <a:lnTo>
                  <a:pt x="911" y="1780"/>
                </a:lnTo>
                <a:lnTo>
                  <a:pt x="912" y="1779"/>
                </a:lnTo>
                <a:lnTo>
                  <a:pt x="912" y="1778"/>
                </a:lnTo>
                <a:lnTo>
                  <a:pt x="912" y="1777"/>
                </a:lnTo>
                <a:lnTo>
                  <a:pt x="913" y="1776"/>
                </a:lnTo>
                <a:lnTo>
                  <a:pt x="914" y="1777"/>
                </a:lnTo>
                <a:lnTo>
                  <a:pt x="914" y="1778"/>
                </a:lnTo>
                <a:lnTo>
                  <a:pt x="913" y="1779"/>
                </a:lnTo>
                <a:lnTo>
                  <a:pt x="913" y="1781"/>
                </a:lnTo>
                <a:lnTo>
                  <a:pt x="912" y="1782"/>
                </a:lnTo>
                <a:close/>
                <a:moveTo>
                  <a:pt x="893" y="1776"/>
                </a:moveTo>
                <a:lnTo>
                  <a:pt x="892" y="1776"/>
                </a:lnTo>
                <a:lnTo>
                  <a:pt x="891" y="1777"/>
                </a:lnTo>
                <a:lnTo>
                  <a:pt x="890" y="1778"/>
                </a:lnTo>
                <a:lnTo>
                  <a:pt x="889" y="1778"/>
                </a:lnTo>
                <a:lnTo>
                  <a:pt x="888" y="1778"/>
                </a:lnTo>
                <a:lnTo>
                  <a:pt x="886" y="1777"/>
                </a:lnTo>
                <a:lnTo>
                  <a:pt x="886" y="1776"/>
                </a:lnTo>
                <a:lnTo>
                  <a:pt x="885" y="1776"/>
                </a:lnTo>
                <a:lnTo>
                  <a:pt x="884" y="1776"/>
                </a:lnTo>
                <a:lnTo>
                  <a:pt x="883" y="1776"/>
                </a:lnTo>
                <a:lnTo>
                  <a:pt x="883" y="1775"/>
                </a:lnTo>
                <a:lnTo>
                  <a:pt x="884" y="1772"/>
                </a:lnTo>
                <a:lnTo>
                  <a:pt x="885" y="1774"/>
                </a:lnTo>
                <a:lnTo>
                  <a:pt x="886" y="1774"/>
                </a:lnTo>
                <a:lnTo>
                  <a:pt x="888" y="1772"/>
                </a:lnTo>
                <a:lnTo>
                  <a:pt x="889" y="1774"/>
                </a:lnTo>
                <a:lnTo>
                  <a:pt x="890" y="1771"/>
                </a:lnTo>
                <a:lnTo>
                  <a:pt x="891" y="1772"/>
                </a:lnTo>
                <a:lnTo>
                  <a:pt x="892" y="1772"/>
                </a:lnTo>
                <a:lnTo>
                  <a:pt x="894" y="1772"/>
                </a:lnTo>
                <a:lnTo>
                  <a:pt x="895" y="1772"/>
                </a:lnTo>
                <a:lnTo>
                  <a:pt x="895" y="1774"/>
                </a:lnTo>
                <a:lnTo>
                  <a:pt x="894" y="1774"/>
                </a:lnTo>
                <a:lnTo>
                  <a:pt x="893" y="1775"/>
                </a:lnTo>
                <a:lnTo>
                  <a:pt x="893" y="1776"/>
                </a:lnTo>
                <a:close/>
                <a:moveTo>
                  <a:pt x="800" y="1771"/>
                </a:moveTo>
                <a:lnTo>
                  <a:pt x="800" y="1774"/>
                </a:lnTo>
                <a:lnTo>
                  <a:pt x="800" y="1775"/>
                </a:lnTo>
                <a:lnTo>
                  <a:pt x="800" y="1776"/>
                </a:lnTo>
                <a:lnTo>
                  <a:pt x="800" y="1778"/>
                </a:lnTo>
                <a:lnTo>
                  <a:pt x="800" y="1777"/>
                </a:lnTo>
                <a:lnTo>
                  <a:pt x="799" y="1775"/>
                </a:lnTo>
                <a:lnTo>
                  <a:pt x="797" y="1774"/>
                </a:lnTo>
                <a:lnTo>
                  <a:pt x="797" y="1772"/>
                </a:lnTo>
                <a:lnTo>
                  <a:pt x="796" y="1774"/>
                </a:lnTo>
                <a:lnTo>
                  <a:pt x="796" y="1772"/>
                </a:lnTo>
                <a:lnTo>
                  <a:pt x="796" y="1770"/>
                </a:lnTo>
                <a:lnTo>
                  <a:pt x="797" y="1770"/>
                </a:lnTo>
                <a:lnTo>
                  <a:pt x="799" y="1771"/>
                </a:lnTo>
                <a:lnTo>
                  <a:pt x="800" y="1771"/>
                </a:lnTo>
                <a:close/>
                <a:moveTo>
                  <a:pt x="750" y="1775"/>
                </a:moveTo>
                <a:lnTo>
                  <a:pt x="749" y="1775"/>
                </a:lnTo>
                <a:lnTo>
                  <a:pt x="747" y="1775"/>
                </a:lnTo>
                <a:lnTo>
                  <a:pt x="745" y="1775"/>
                </a:lnTo>
                <a:lnTo>
                  <a:pt x="746" y="1774"/>
                </a:lnTo>
                <a:lnTo>
                  <a:pt x="746" y="1772"/>
                </a:lnTo>
                <a:lnTo>
                  <a:pt x="746" y="1771"/>
                </a:lnTo>
                <a:lnTo>
                  <a:pt x="747" y="1770"/>
                </a:lnTo>
                <a:lnTo>
                  <a:pt x="749" y="1769"/>
                </a:lnTo>
                <a:lnTo>
                  <a:pt x="749" y="1770"/>
                </a:lnTo>
                <a:lnTo>
                  <a:pt x="750" y="1771"/>
                </a:lnTo>
                <a:lnTo>
                  <a:pt x="751" y="1772"/>
                </a:lnTo>
                <a:lnTo>
                  <a:pt x="750" y="1775"/>
                </a:lnTo>
                <a:close/>
                <a:moveTo>
                  <a:pt x="466" y="1795"/>
                </a:moveTo>
                <a:lnTo>
                  <a:pt x="465" y="1795"/>
                </a:lnTo>
                <a:lnTo>
                  <a:pt x="464" y="1795"/>
                </a:lnTo>
                <a:lnTo>
                  <a:pt x="464" y="1791"/>
                </a:lnTo>
                <a:lnTo>
                  <a:pt x="465" y="1790"/>
                </a:lnTo>
                <a:lnTo>
                  <a:pt x="466" y="1787"/>
                </a:lnTo>
                <a:lnTo>
                  <a:pt x="467" y="1786"/>
                </a:lnTo>
                <a:lnTo>
                  <a:pt x="468" y="1785"/>
                </a:lnTo>
                <a:lnTo>
                  <a:pt x="468" y="1782"/>
                </a:lnTo>
                <a:lnTo>
                  <a:pt x="469" y="1780"/>
                </a:lnTo>
                <a:lnTo>
                  <a:pt x="469" y="1778"/>
                </a:lnTo>
                <a:lnTo>
                  <a:pt x="470" y="1776"/>
                </a:lnTo>
                <a:lnTo>
                  <a:pt x="470" y="1775"/>
                </a:lnTo>
                <a:lnTo>
                  <a:pt x="470" y="1770"/>
                </a:lnTo>
                <a:lnTo>
                  <a:pt x="472" y="1769"/>
                </a:lnTo>
                <a:lnTo>
                  <a:pt x="472" y="1768"/>
                </a:lnTo>
                <a:lnTo>
                  <a:pt x="473" y="1768"/>
                </a:lnTo>
                <a:lnTo>
                  <a:pt x="474" y="1768"/>
                </a:lnTo>
                <a:lnTo>
                  <a:pt x="475" y="1770"/>
                </a:lnTo>
                <a:lnTo>
                  <a:pt x="475" y="1771"/>
                </a:lnTo>
                <a:lnTo>
                  <a:pt x="473" y="1776"/>
                </a:lnTo>
                <a:lnTo>
                  <a:pt x="475" y="1776"/>
                </a:lnTo>
                <a:lnTo>
                  <a:pt x="475" y="1778"/>
                </a:lnTo>
                <a:lnTo>
                  <a:pt x="474" y="1779"/>
                </a:lnTo>
                <a:lnTo>
                  <a:pt x="473" y="1782"/>
                </a:lnTo>
                <a:lnTo>
                  <a:pt x="473" y="1785"/>
                </a:lnTo>
                <a:lnTo>
                  <a:pt x="472" y="1788"/>
                </a:lnTo>
                <a:lnTo>
                  <a:pt x="472" y="1789"/>
                </a:lnTo>
                <a:lnTo>
                  <a:pt x="469" y="1790"/>
                </a:lnTo>
                <a:lnTo>
                  <a:pt x="469" y="1792"/>
                </a:lnTo>
                <a:lnTo>
                  <a:pt x="467" y="1795"/>
                </a:lnTo>
                <a:lnTo>
                  <a:pt x="466" y="1795"/>
                </a:lnTo>
                <a:close/>
                <a:moveTo>
                  <a:pt x="893" y="1776"/>
                </a:moveTo>
                <a:lnTo>
                  <a:pt x="894" y="1776"/>
                </a:lnTo>
                <a:lnTo>
                  <a:pt x="895" y="1775"/>
                </a:lnTo>
                <a:lnTo>
                  <a:pt x="896" y="1774"/>
                </a:lnTo>
                <a:lnTo>
                  <a:pt x="898" y="1772"/>
                </a:lnTo>
                <a:lnTo>
                  <a:pt x="898" y="1770"/>
                </a:lnTo>
                <a:lnTo>
                  <a:pt x="899" y="1769"/>
                </a:lnTo>
                <a:lnTo>
                  <a:pt x="899" y="1768"/>
                </a:lnTo>
                <a:lnTo>
                  <a:pt x="899" y="1767"/>
                </a:lnTo>
                <a:lnTo>
                  <a:pt x="900" y="1768"/>
                </a:lnTo>
                <a:lnTo>
                  <a:pt x="901" y="1768"/>
                </a:lnTo>
                <a:lnTo>
                  <a:pt x="902" y="1769"/>
                </a:lnTo>
                <a:lnTo>
                  <a:pt x="903" y="1768"/>
                </a:lnTo>
                <a:lnTo>
                  <a:pt x="904" y="1768"/>
                </a:lnTo>
                <a:lnTo>
                  <a:pt x="905" y="1768"/>
                </a:lnTo>
                <a:lnTo>
                  <a:pt x="907" y="1769"/>
                </a:lnTo>
                <a:lnTo>
                  <a:pt x="908" y="1769"/>
                </a:lnTo>
                <a:lnTo>
                  <a:pt x="907" y="1770"/>
                </a:lnTo>
                <a:lnTo>
                  <a:pt x="908" y="1771"/>
                </a:lnTo>
                <a:lnTo>
                  <a:pt x="908" y="1772"/>
                </a:lnTo>
                <a:lnTo>
                  <a:pt x="908" y="1774"/>
                </a:lnTo>
                <a:lnTo>
                  <a:pt x="908" y="1775"/>
                </a:lnTo>
                <a:lnTo>
                  <a:pt x="909" y="1776"/>
                </a:lnTo>
                <a:lnTo>
                  <a:pt x="909" y="1777"/>
                </a:lnTo>
                <a:lnTo>
                  <a:pt x="909" y="1779"/>
                </a:lnTo>
                <a:lnTo>
                  <a:pt x="908" y="1780"/>
                </a:lnTo>
                <a:lnTo>
                  <a:pt x="908" y="1784"/>
                </a:lnTo>
                <a:lnTo>
                  <a:pt x="908" y="1786"/>
                </a:lnTo>
                <a:lnTo>
                  <a:pt x="908" y="1788"/>
                </a:lnTo>
                <a:lnTo>
                  <a:pt x="908" y="1789"/>
                </a:lnTo>
                <a:lnTo>
                  <a:pt x="907" y="1790"/>
                </a:lnTo>
                <a:lnTo>
                  <a:pt x="907" y="1791"/>
                </a:lnTo>
                <a:lnTo>
                  <a:pt x="907" y="1794"/>
                </a:lnTo>
                <a:lnTo>
                  <a:pt x="905" y="1795"/>
                </a:lnTo>
                <a:lnTo>
                  <a:pt x="905" y="1796"/>
                </a:lnTo>
                <a:lnTo>
                  <a:pt x="905" y="1797"/>
                </a:lnTo>
                <a:lnTo>
                  <a:pt x="904" y="1798"/>
                </a:lnTo>
                <a:lnTo>
                  <a:pt x="904" y="1799"/>
                </a:lnTo>
                <a:lnTo>
                  <a:pt x="904" y="1800"/>
                </a:lnTo>
                <a:lnTo>
                  <a:pt x="904" y="1801"/>
                </a:lnTo>
                <a:lnTo>
                  <a:pt x="904" y="1802"/>
                </a:lnTo>
                <a:lnTo>
                  <a:pt x="904" y="1805"/>
                </a:lnTo>
                <a:lnTo>
                  <a:pt x="904" y="1806"/>
                </a:lnTo>
                <a:lnTo>
                  <a:pt x="903" y="1807"/>
                </a:lnTo>
                <a:lnTo>
                  <a:pt x="903" y="1808"/>
                </a:lnTo>
                <a:lnTo>
                  <a:pt x="902" y="1808"/>
                </a:lnTo>
                <a:lnTo>
                  <a:pt x="902" y="1807"/>
                </a:lnTo>
                <a:lnTo>
                  <a:pt x="902" y="1804"/>
                </a:lnTo>
                <a:lnTo>
                  <a:pt x="902" y="1802"/>
                </a:lnTo>
                <a:lnTo>
                  <a:pt x="902" y="1801"/>
                </a:lnTo>
                <a:lnTo>
                  <a:pt x="901" y="1802"/>
                </a:lnTo>
                <a:lnTo>
                  <a:pt x="900" y="1802"/>
                </a:lnTo>
                <a:lnTo>
                  <a:pt x="899" y="1802"/>
                </a:lnTo>
                <a:lnTo>
                  <a:pt x="898" y="1802"/>
                </a:lnTo>
                <a:lnTo>
                  <a:pt x="898" y="1804"/>
                </a:lnTo>
                <a:lnTo>
                  <a:pt x="896" y="1804"/>
                </a:lnTo>
                <a:lnTo>
                  <a:pt x="895" y="1804"/>
                </a:lnTo>
                <a:lnTo>
                  <a:pt x="894" y="1804"/>
                </a:lnTo>
                <a:lnTo>
                  <a:pt x="894" y="1805"/>
                </a:lnTo>
                <a:lnTo>
                  <a:pt x="893" y="1805"/>
                </a:lnTo>
                <a:lnTo>
                  <a:pt x="892" y="1805"/>
                </a:lnTo>
                <a:lnTo>
                  <a:pt x="891" y="1806"/>
                </a:lnTo>
                <a:lnTo>
                  <a:pt x="891" y="1807"/>
                </a:lnTo>
                <a:lnTo>
                  <a:pt x="890" y="1808"/>
                </a:lnTo>
                <a:lnTo>
                  <a:pt x="889" y="1810"/>
                </a:lnTo>
                <a:lnTo>
                  <a:pt x="888" y="1808"/>
                </a:lnTo>
                <a:lnTo>
                  <a:pt x="888" y="1806"/>
                </a:lnTo>
                <a:lnTo>
                  <a:pt x="886" y="1805"/>
                </a:lnTo>
                <a:lnTo>
                  <a:pt x="886" y="1804"/>
                </a:lnTo>
                <a:lnTo>
                  <a:pt x="886" y="1801"/>
                </a:lnTo>
                <a:lnTo>
                  <a:pt x="888" y="1800"/>
                </a:lnTo>
                <a:lnTo>
                  <a:pt x="888" y="1799"/>
                </a:lnTo>
                <a:lnTo>
                  <a:pt x="889" y="1798"/>
                </a:lnTo>
                <a:lnTo>
                  <a:pt x="888" y="1796"/>
                </a:lnTo>
                <a:lnTo>
                  <a:pt x="889" y="1795"/>
                </a:lnTo>
                <a:lnTo>
                  <a:pt x="889" y="1794"/>
                </a:lnTo>
                <a:lnTo>
                  <a:pt x="890" y="1792"/>
                </a:lnTo>
                <a:lnTo>
                  <a:pt x="892" y="1791"/>
                </a:lnTo>
                <a:lnTo>
                  <a:pt x="891" y="1790"/>
                </a:lnTo>
                <a:lnTo>
                  <a:pt x="892" y="1790"/>
                </a:lnTo>
                <a:lnTo>
                  <a:pt x="893" y="1789"/>
                </a:lnTo>
                <a:lnTo>
                  <a:pt x="893" y="1787"/>
                </a:lnTo>
                <a:lnTo>
                  <a:pt x="892" y="1786"/>
                </a:lnTo>
                <a:lnTo>
                  <a:pt x="892" y="1785"/>
                </a:lnTo>
                <a:lnTo>
                  <a:pt x="891" y="1786"/>
                </a:lnTo>
                <a:lnTo>
                  <a:pt x="891" y="1787"/>
                </a:lnTo>
                <a:lnTo>
                  <a:pt x="890" y="1787"/>
                </a:lnTo>
                <a:lnTo>
                  <a:pt x="889" y="1788"/>
                </a:lnTo>
                <a:lnTo>
                  <a:pt x="889" y="1789"/>
                </a:lnTo>
                <a:lnTo>
                  <a:pt x="888" y="1789"/>
                </a:lnTo>
                <a:lnTo>
                  <a:pt x="888" y="1788"/>
                </a:lnTo>
                <a:lnTo>
                  <a:pt x="886" y="1788"/>
                </a:lnTo>
                <a:lnTo>
                  <a:pt x="888" y="1787"/>
                </a:lnTo>
                <a:lnTo>
                  <a:pt x="888" y="1785"/>
                </a:lnTo>
                <a:lnTo>
                  <a:pt x="889" y="1784"/>
                </a:lnTo>
                <a:lnTo>
                  <a:pt x="889" y="1781"/>
                </a:lnTo>
                <a:lnTo>
                  <a:pt x="890" y="1780"/>
                </a:lnTo>
                <a:lnTo>
                  <a:pt x="891" y="1780"/>
                </a:lnTo>
                <a:lnTo>
                  <a:pt x="892" y="1779"/>
                </a:lnTo>
                <a:lnTo>
                  <a:pt x="892" y="1778"/>
                </a:lnTo>
                <a:lnTo>
                  <a:pt x="893" y="1776"/>
                </a:lnTo>
                <a:close/>
                <a:moveTo>
                  <a:pt x="902" y="1767"/>
                </a:moveTo>
                <a:lnTo>
                  <a:pt x="902" y="1768"/>
                </a:lnTo>
                <a:lnTo>
                  <a:pt x="901" y="1767"/>
                </a:lnTo>
                <a:lnTo>
                  <a:pt x="900" y="1766"/>
                </a:lnTo>
                <a:lnTo>
                  <a:pt x="900" y="1765"/>
                </a:lnTo>
                <a:lnTo>
                  <a:pt x="902" y="1764"/>
                </a:lnTo>
                <a:lnTo>
                  <a:pt x="902" y="1765"/>
                </a:lnTo>
                <a:lnTo>
                  <a:pt x="903" y="1766"/>
                </a:lnTo>
                <a:lnTo>
                  <a:pt x="902" y="1767"/>
                </a:lnTo>
                <a:close/>
                <a:moveTo>
                  <a:pt x="831" y="1764"/>
                </a:moveTo>
                <a:lnTo>
                  <a:pt x="832" y="1764"/>
                </a:lnTo>
                <a:lnTo>
                  <a:pt x="833" y="1764"/>
                </a:lnTo>
                <a:lnTo>
                  <a:pt x="832" y="1766"/>
                </a:lnTo>
                <a:lnTo>
                  <a:pt x="831" y="1767"/>
                </a:lnTo>
                <a:lnTo>
                  <a:pt x="830" y="1767"/>
                </a:lnTo>
                <a:lnTo>
                  <a:pt x="830" y="1768"/>
                </a:lnTo>
                <a:lnTo>
                  <a:pt x="829" y="1769"/>
                </a:lnTo>
                <a:lnTo>
                  <a:pt x="828" y="1770"/>
                </a:lnTo>
                <a:lnTo>
                  <a:pt x="826" y="1770"/>
                </a:lnTo>
                <a:lnTo>
                  <a:pt x="825" y="1770"/>
                </a:lnTo>
                <a:lnTo>
                  <a:pt x="825" y="1769"/>
                </a:lnTo>
                <a:lnTo>
                  <a:pt x="825" y="1768"/>
                </a:lnTo>
                <a:lnTo>
                  <a:pt x="826" y="1769"/>
                </a:lnTo>
                <a:lnTo>
                  <a:pt x="828" y="1768"/>
                </a:lnTo>
                <a:lnTo>
                  <a:pt x="828" y="1766"/>
                </a:lnTo>
                <a:lnTo>
                  <a:pt x="829" y="1766"/>
                </a:lnTo>
                <a:lnTo>
                  <a:pt x="830" y="1765"/>
                </a:lnTo>
                <a:lnTo>
                  <a:pt x="831" y="1764"/>
                </a:lnTo>
                <a:close/>
                <a:moveTo>
                  <a:pt x="918" y="1764"/>
                </a:moveTo>
                <a:lnTo>
                  <a:pt x="917" y="1765"/>
                </a:lnTo>
                <a:lnTo>
                  <a:pt x="917" y="1762"/>
                </a:lnTo>
                <a:lnTo>
                  <a:pt x="918" y="1761"/>
                </a:lnTo>
                <a:lnTo>
                  <a:pt x="919" y="1761"/>
                </a:lnTo>
                <a:lnTo>
                  <a:pt x="919" y="1764"/>
                </a:lnTo>
                <a:lnTo>
                  <a:pt x="918" y="1764"/>
                </a:lnTo>
                <a:close/>
                <a:moveTo>
                  <a:pt x="1002" y="1757"/>
                </a:moveTo>
                <a:lnTo>
                  <a:pt x="1003" y="1757"/>
                </a:lnTo>
                <a:lnTo>
                  <a:pt x="1004" y="1757"/>
                </a:lnTo>
                <a:lnTo>
                  <a:pt x="1005" y="1757"/>
                </a:lnTo>
                <a:lnTo>
                  <a:pt x="1007" y="1757"/>
                </a:lnTo>
                <a:lnTo>
                  <a:pt x="1007" y="1759"/>
                </a:lnTo>
                <a:lnTo>
                  <a:pt x="1005" y="1759"/>
                </a:lnTo>
                <a:lnTo>
                  <a:pt x="1005" y="1760"/>
                </a:lnTo>
                <a:lnTo>
                  <a:pt x="1004" y="1761"/>
                </a:lnTo>
                <a:lnTo>
                  <a:pt x="1002" y="1760"/>
                </a:lnTo>
                <a:lnTo>
                  <a:pt x="1002" y="1759"/>
                </a:lnTo>
                <a:lnTo>
                  <a:pt x="1003" y="1758"/>
                </a:lnTo>
                <a:lnTo>
                  <a:pt x="1002" y="1757"/>
                </a:lnTo>
                <a:close/>
                <a:moveTo>
                  <a:pt x="893" y="1758"/>
                </a:moveTo>
                <a:lnTo>
                  <a:pt x="893" y="1760"/>
                </a:lnTo>
                <a:lnTo>
                  <a:pt x="894" y="1760"/>
                </a:lnTo>
                <a:lnTo>
                  <a:pt x="894" y="1761"/>
                </a:lnTo>
                <a:lnTo>
                  <a:pt x="893" y="1762"/>
                </a:lnTo>
                <a:lnTo>
                  <a:pt x="892" y="1761"/>
                </a:lnTo>
                <a:lnTo>
                  <a:pt x="891" y="1761"/>
                </a:lnTo>
                <a:lnTo>
                  <a:pt x="890" y="1761"/>
                </a:lnTo>
                <a:lnTo>
                  <a:pt x="890" y="1760"/>
                </a:lnTo>
                <a:lnTo>
                  <a:pt x="891" y="1759"/>
                </a:lnTo>
                <a:lnTo>
                  <a:pt x="890" y="1759"/>
                </a:lnTo>
                <a:lnTo>
                  <a:pt x="888" y="1759"/>
                </a:lnTo>
                <a:lnTo>
                  <a:pt x="886" y="1758"/>
                </a:lnTo>
                <a:lnTo>
                  <a:pt x="889" y="1757"/>
                </a:lnTo>
                <a:lnTo>
                  <a:pt x="890" y="1757"/>
                </a:lnTo>
                <a:lnTo>
                  <a:pt x="891" y="1758"/>
                </a:lnTo>
                <a:lnTo>
                  <a:pt x="892" y="1758"/>
                </a:lnTo>
                <a:lnTo>
                  <a:pt x="893" y="1758"/>
                </a:lnTo>
                <a:close/>
                <a:moveTo>
                  <a:pt x="835" y="1787"/>
                </a:moveTo>
                <a:lnTo>
                  <a:pt x="834" y="1788"/>
                </a:lnTo>
                <a:lnTo>
                  <a:pt x="833" y="1789"/>
                </a:lnTo>
                <a:lnTo>
                  <a:pt x="832" y="1789"/>
                </a:lnTo>
                <a:lnTo>
                  <a:pt x="832" y="1790"/>
                </a:lnTo>
                <a:lnTo>
                  <a:pt x="832" y="1792"/>
                </a:lnTo>
                <a:lnTo>
                  <a:pt x="833" y="1794"/>
                </a:lnTo>
                <a:lnTo>
                  <a:pt x="832" y="1795"/>
                </a:lnTo>
                <a:lnTo>
                  <a:pt x="831" y="1796"/>
                </a:lnTo>
                <a:lnTo>
                  <a:pt x="829" y="1797"/>
                </a:lnTo>
                <a:lnTo>
                  <a:pt x="825" y="1797"/>
                </a:lnTo>
                <a:lnTo>
                  <a:pt x="824" y="1796"/>
                </a:lnTo>
                <a:lnTo>
                  <a:pt x="824" y="1795"/>
                </a:lnTo>
                <a:lnTo>
                  <a:pt x="825" y="1794"/>
                </a:lnTo>
                <a:lnTo>
                  <a:pt x="825" y="1791"/>
                </a:lnTo>
                <a:lnTo>
                  <a:pt x="824" y="1791"/>
                </a:lnTo>
                <a:lnTo>
                  <a:pt x="823" y="1791"/>
                </a:lnTo>
                <a:lnTo>
                  <a:pt x="821" y="1790"/>
                </a:lnTo>
                <a:lnTo>
                  <a:pt x="820" y="1790"/>
                </a:lnTo>
                <a:lnTo>
                  <a:pt x="819" y="1790"/>
                </a:lnTo>
                <a:lnTo>
                  <a:pt x="819" y="1791"/>
                </a:lnTo>
                <a:lnTo>
                  <a:pt x="819" y="1792"/>
                </a:lnTo>
                <a:lnTo>
                  <a:pt x="818" y="1792"/>
                </a:lnTo>
                <a:lnTo>
                  <a:pt x="816" y="1791"/>
                </a:lnTo>
                <a:lnTo>
                  <a:pt x="815" y="1790"/>
                </a:lnTo>
                <a:lnTo>
                  <a:pt x="814" y="1790"/>
                </a:lnTo>
                <a:lnTo>
                  <a:pt x="814" y="1789"/>
                </a:lnTo>
                <a:lnTo>
                  <a:pt x="813" y="1789"/>
                </a:lnTo>
                <a:lnTo>
                  <a:pt x="812" y="1789"/>
                </a:lnTo>
                <a:lnTo>
                  <a:pt x="813" y="1788"/>
                </a:lnTo>
                <a:lnTo>
                  <a:pt x="813" y="1786"/>
                </a:lnTo>
                <a:lnTo>
                  <a:pt x="812" y="1786"/>
                </a:lnTo>
                <a:lnTo>
                  <a:pt x="811" y="1785"/>
                </a:lnTo>
                <a:lnTo>
                  <a:pt x="810" y="1786"/>
                </a:lnTo>
                <a:lnTo>
                  <a:pt x="809" y="1786"/>
                </a:lnTo>
                <a:lnTo>
                  <a:pt x="808" y="1785"/>
                </a:lnTo>
                <a:lnTo>
                  <a:pt x="808" y="1784"/>
                </a:lnTo>
                <a:lnTo>
                  <a:pt x="806" y="1782"/>
                </a:lnTo>
                <a:lnTo>
                  <a:pt x="805" y="1782"/>
                </a:lnTo>
                <a:lnTo>
                  <a:pt x="806" y="1781"/>
                </a:lnTo>
                <a:lnTo>
                  <a:pt x="808" y="1780"/>
                </a:lnTo>
                <a:lnTo>
                  <a:pt x="806" y="1780"/>
                </a:lnTo>
                <a:lnTo>
                  <a:pt x="805" y="1779"/>
                </a:lnTo>
                <a:lnTo>
                  <a:pt x="805" y="1778"/>
                </a:lnTo>
                <a:lnTo>
                  <a:pt x="806" y="1777"/>
                </a:lnTo>
                <a:lnTo>
                  <a:pt x="808" y="1776"/>
                </a:lnTo>
                <a:lnTo>
                  <a:pt x="806" y="1775"/>
                </a:lnTo>
                <a:lnTo>
                  <a:pt x="805" y="1774"/>
                </a:lnTo>
                <a:lnTo>
                  <a:pt x="804" y="1772"/>
                </a:lnTo>
                <a:lnTo>
                  <a:pt x="804" y="1770"/>
                </a:lnTo>
                <a:lnTo>
                  <a:pt x="806" y="1768"/>
                </a:lnTo>
                <a:lnTo>
                  <a:pt x="805" y="1767"/>
                </a:lnTo>
                <a:lnTo>
                  <a:pt x="804" y="1767"/>
                </a:lnTo>
                <a:lnTo>
                  <a:pt x="804" y="1768"/>
                </a:lnTo>
                <a:lnTo>
                  <a:pt x="803" y="1769"/>
                </a:lnTo>
                <a:lnTo>
                  <a:pt x="802" y="1768"/>
                </a:lnTo>
                <a:lnTo>
                  <a:pt x="800" y="1767"/>
                </a:lnTo>
                <a:lnTo>
                  <a:pt x="800" y="1768"/>
                </a:lnTo>
                <a:lnTo>
                  <a:pt x="799" y="1769"/>
                </a:lnTo>
                <a:lnTo>
                  <a:pt x="797" y="1768"/>
                </a:lnTo>
                <a:lnTo>
                  <a:pt x="796" y="1767"/>
                </a:lnTo>
                <a:lnTo>
                  <a:pt x="797" y="1766"/>
                </a:lnTo>
                <a:lnTo>
                  <a:pt x="797" y="1765"/>
                </a:lnTo>
                <a:lnTo>
                  <a:pt x="799" y="1764"/>
                </a:lnTo>
                <a:lnTo>
                  <a:pt x="800" y="1762"/>
                </a:lnTo>
                <a:lnTo>
                  <a:pt x="800" y="1761"/>
                </a:lnTo>
                <a:lnTo>
                  <a:pt x="800" y="1759"/>
                </a:lnTo>
                <a:lnTo>
                  <a:pt x="799" y="1758"/>
                </a:lnTo>
                <a:lnTo>
                  <a:pt x="799" y="1760"/>
                </a:lnTo>
                <a:lnTo>
                  <a:pt x="797" y="1761"/>
                </a:lnTo>
                <a:lnTo>
                  <a:pt x="797" y="1762"/>
                </a:lnTo>
                <a:lnTo>
                  <a:pt x="796" y="1764"/>
                </a:lnTo>
                <a:lnTo>
                  <a:pt x="796" y="1765"/>
                </a:lnTo>
                <a:lnTo>
                  <a:pt x="794" y="1765"/>
                </a:lnTo>
                <a:lnTo>
                  <a:pt x="795" y="1762"/>
                </a:lnTo>
                <a:lnTo>
                  <a:pt x="796" y="1760"/>
                </a:lnTo>
                <a:lnTo>
                  <a:pt x="796" y="1759"/>
                </a:lnTo>
                <a:lnTo>
                  <a:pt x="796" y="1757"/>
                </a:lnTo>
                <a:lnTo>
                  <a:pt x="795" y="1757"/>
                </a:lnTo>
                <a:lnTo>
                  <a:pt x="795" y="1756"/>
                </a:lnTo>
                <a:lnTo>
                  <a:pt x="796" y="1755"/>
                </a:lnTo>
                <a:lnTo>
                  <a:pt x="797" y="1752"/>
                </a:lnTo>
                <a:lnTo>
                  <a:pt x="797" y="1751"/>
                </a:lnTo>
                <a:lnTo>
                  <a:pt x="799" y="1750"/>
                </a:lnTo>
                <a:lnTo>
                  <a:pt x="800" y="1750"/>
                </a:lnTo>
                <a:lnTo>
                  <a:pt x="801" y="1750"/>
                </a:lnTo>
                <a:lnTo>
                  <a:pt x="802" y="1749"/>
                </a:lnTo>
                <a:lnTo>
                  <a:pt x="803" y="1749"/>
                </a:lnTo>
                <a:lnTo>
                  <a:pt x="803" y="1750"/>
                </a:lnTo>
                <a:lnTo>
                  <a:pt x="804" y="1749"/>
                </a:lnTo>
                <a:lnTo>
                  <a:pt x="805" y="1750"/>
                </a:lnTo>
                <a:lnTo>
                  <a:pt x="806" y="1750"/>
                </a:lnTo>
                <a:lnTo>
                  <a:pt x="808" y="1750"/>
                </a:lnTo>
                <a:lnTo>
                  <a:pt x="810" y="1751"/>
                </a:lnTo>
                <a:lnTo>
                  <a:pt x="811" y="1751"/>
                </a:lnTo>
                <a:lnTo>
                  <a:pt x="812" y="1752"/>
                </a:lnTo>
                <a:lnTo>
                  <a:pt x="812" y="1754"/>
                </a:lnTo>
                <a:lnTo>
                  <a:pt x="811" y="1752"/>
                </a:lnTo>
                <a:lnTo>
                  <a:pt x="810" y="1754"/>
                </a:lnTo>
                <a:lnTo>
                  <a:pt x="809" y="1754"/>
                </a:lnTo>
                <a:lnTo>
                  <a:pt x="808" y="1755"/>
                </a:lnTo>
                <a:lnTo>
                  <a:pt x="810" y="1755"/>
                </a:lnTo>
                <a:lnTo>
                  <a:pt x="811" y="1755"/>
                </a:lnTo>
                <a:lnTo>
                  <a:pt x="812" y="1756"/>
                </a:lnTo>
                <a:lnTo>
                  <a:pt x="812" y="1758"/>
                </a:lnTo>
                <a:lnTo>
                  <a:pt x="812" y="1759"/>
                </a:lnTo>
                <a:lnTo>
                  <a:pt x="811" y="1760"/>
                </a:lnTo>
                <a:lnTo>
                  <a:pt x="810" y="1761"/>
                </a:lnTo>
                <a:lnTo>
                  <a:pt x="811" y="1761"/>
                </a:lnTo>
                <a:lnTo>
                  <a:pt x="812" y="1761"/>
                </a:lnTo>
                <a:lnTo>
                  <a:pt x="813" y="1760"/>
                </a:lnTo>
                <a:lnTo>
                  <a:pt x="814" y="1762"/>
                </a:lnTo>
                <a:lnTo>
                  <a:pt x="814" y="1760"/>
                </a:lnTo>
                <a:lnTo>
                  <a:pt x="815" y="1759"/>
                </a:lnTo>
                <a:lnTo>
                  <a:pt x="816" y="1760"/>
                </a:lnTo>
                <a:lnTo>
                  <a:pt x="816" y="1761"/>
                </a:lnTo>
                <a:lnTo>
                  <a:pt x="816" y="1764"/>
                </a:lnTo>
                <a:lnTo>
                  <a:pt x="818" y="1764"/>
                </a:lnTo>
                <a:lnTo>
                  <a:pt x="819" y="1764"/>
                </a:lnTo>
                <a:lnTo>
                  <a:pt x="820" y="1766"/>
                </a:lnTo>
                <a:lnTo>
                  <a:pt x="821" y="1766"/>
                </a:lnTo>
                <a:lnTo>
                  <a:pt x="822" y="1766"/>
                </a:lnTo>
                <a:lnTo>
                  <a:pt x="822" y="1767"/>
                </a:lnTo>
                <a:lnTo>
                  <a:pt x="823" y="1766"/>
                </a:lnTo>
                <a:lnTo>
                  <a:pt x="824" y="1767"/>
                </a:lnTo>
                <a:lnTo>
                  <a:pt x="823" y="1768"/>
                </a:lnTo>
                <a:lnTo>
                  <a:pt x="822" y="1769"/>
                </a:lnTo>
                <a:lnTo>
                  <a:pt x="821" y="1769"/>
                </a:lnTo>
                <a:lnTo>
                  <a:pt x="822" y="1769"/>
                </a:lnTo>
                <a:lnTo>
                  <a:pt x="824" y="1769"/>
                </a:lnTo>
                <a:lnTo>
                  <a:pt x="825" y="1770"/>
                </a:lnTo>
                <a:lnTo>
                  <a:pt x="823" y="1771"/>
                </a:lnTo>
                <a:lnTo>
                  <a:pt x="824" y="1771"/>
                </a:lnTo>
                <a:lnTo>
                  <a:pt x="825" y="1771"/>
                </a:lnTo>
                <a:lnTo>
                  <a:pt x="826" y="1771"/>
                </a:lnTo>
                <a:lnTo>
                  <a:pt x="828" y="1771"/>
                </a:lnTo>
                <a:lnTo>
                  <a:pt x="829" y="1771"/>
                </a:lnTo>
                <a:lnTo>
                  <a:pt x="830" y="1771"/>
                </a:lnTo>
                <a:lnTo>
                  <a:pt x="831" y="1771"/>
                </a:lnTo>
                <a:lnTo>
                  <a:pt x="831" y="1770"/>
                </a:lnTo>
                <a:lnTo>
                  <a:pt x="831" y="1771"/>
                </a:lnTo>
                <a:lnTo>
                  <a:pt x="832" y="1771"/>
                </a:lnTo>
                <a:lnTo>
                  <a:pt x="833" y="1770"/>
                </a:lnTo>
                <a:lnTo>
                  <a:pt x="834" y="1770"/>
                </a:lnTo>
                <a:lnTo>
                  <a:pt x="835" y="1771"/>
                </a:lnTo>
                <a:lnTo>
                  <a:pt x="834" y="1771"/>
                </a:lnTo>
                <a:lnTo>
                  <a:pt x="834" y="1774"/>
                </a:lnTo>
                <a:lnTo>
                  <a:pt x="835" y="1774"/>
                </a:lnTo>
                <a:lnTo>
                  <a:pt x="835" y="1772"/>
                </a:lnTo>
                <a:lnTo>
                  <a:pt x="836" y="1771"/>
                </a:lnTo>
                <a:lnTo>
                  <a:pt x="836" y="1770"/>
                </a:lnTo>
                <a:lnTo>
                  <a:pt x="838" y="1769"/>
                </a:lnTo>
                <a:lnTo>
                  <a:pt x="839" y="1768"/>
                </a:lnTo>
                <a:lnTo>
                  <a:pt x="839" y="1766"/>
                </a:lnTo>
                <a:lnTo>
                  <a:pt x="839" y="1765"/>
                </a:lnTo>
                <a:lnTo>
                  <a:pt x="840" y="1765"/>
                </a:lnTo>
                <a:lnTo>
                  <a:pt x="841" y="1765"/>
                </a:lnTo>
                <a:lnTo>
                  <a:pt x="841" y="1767"/>
                </a:lnTo>
                <a:lnTo>
                  <a:pt x="842" y="1768"/>
                </a:lnTo>
                <a:lnTo>
                  <a:pt x="842" y="1770"/>
                </a:lnTo>
                <a:lnTo>
                  <a:pt x="843" y="1774"/>
                </a:lnTo>
                <a:lnTo>
                  <a:pt x="843" y="1777"/>
                </a:lnTo>
                <a:lnTo>
                  <a:pt x="842" y="1778"/>
                </a:lnTo>
                <a:lnTo>
                  <a:pt x="842" y="1779"/>
                </a:lnTo>
                <a:lnTo>
                  <a:pt x="843" y="1779"/>
                </a:lnTo>
                <a:lnTo>
                  <a:pt x="844" y="1780"/>
                </a:lnTo>
                <a:lnTo>
                  <a:pt x="843" y="1780"/>
                </a:lnTo>
                <a:lnTo>
                  <a:pt x="843" y="1781"/>
                </a:lnTo>
                <a:lnTo>
                  <a:pt x="842" y="1781"/>
                </a:lnTo>
                <a:lnTo>
                  <a:pt x="841" y="1781"/>
                </a:lnTo>
                <a:lnTo>
                  <a:pt x="841" y="1782"/>
                </a:lnTo>
                <a:lnTo>
                  <a:pt x="840" y="1784"/>
                </a:lnTo>
                <a:lnTo>
                  <a:pt x="840" y="1785"/>
                </a:lnTo>
                <a:lnTo>
                  <a:pt x="839" y="1786"/>
                </a:lnTo>
                <a:lnTo>
                  <a:pt x="838" y="1785"/>
                </a:lnTo>
                <a:lnTo>
                  <a:pt x="838" y="1784"/>
                </a:lnTo>
                <a:lnTo>
                  <a:pt x="836" y="1782"/>
                </a:lnTo>
                <a:lnTo>
                  <a:pt x="836" y="1785"/>
                </a:lnTo>
                <a:lnTo>
                  <a:pt x="835" y="1786"/>
                </a:lnTo>
                <a:lnTo>
                  <a:pt x="835" y="1787"/>
                </a:lnTo>
                <a:close/>
                <a:moveTo>
                  <a:pt x="948" y="1757"/>
                </a:moveTo>
                <a:lnTo>
                  <a:pt x="948" y="1758"/>
                </a:lnTo>
                <a:lnTo>
                  <a:pt x="947" y="1758"/>
                </a:lnTo>
                <a:lnTo>
                  <a:pt x="947" y="1757"/>
                </a:lnTo>
                <a:lnTo>
                  <a:pt x="945" y="1757"/>
                </a:lnTo>
                <a:lnTo>
                  <a:pt x="944" y="1757"/>
                </a:lnTo>
                <a:lnTo>
                  <a:pt x="943" y="1758"/>
                </a:lnTo>
                <a:lnTo>
                  <a:pt x="944" y="1759"/>
                </a:lnTo>
                <a:lnTo>
                  <a:pt x="944" y="1761"/>
                </a:lnTo>
                <a:lnTo>
                  <a:pt x="944" y="1762"/>
                </a:lnTo>
                <a:lnTo>
                  <a:pt x="943" y="1764"/>
                </a:lnTo>
                <a:lnTo>
                  <a:pt x="943" y="1762"/>
                </a:lnTo>
                <a:lnTo>
                  <a:pt x="942" y="1761"/>
                </a:lnTo>
                <a:lnTo>
                  <a:pt x="942" y="1760"/>
                </a:lnTo>
                <a:lnTo>
                  <a:pt x="941" y="1760"/>
                </a:lnTo>
                <a:lnTo>
                  <a:pt x="940" y="1760"/>
                </a:lnTo>
                <a:lnTo>
                  <a:pt x="939" y="1760"/>
                </a:lnTo>
                <a:lnTo>
                  <a:pt x="939" y="1759"/>
                </a:lnTo>
                <a:lnTo>
                  <a:pt x="939" y="1758"/>
                </a:lnTo>
                <a:lnTo>
                  <a:pt x="939" y="1756"/>
                </a:lnTo>
                <a:lnTo>
                  <a:pt x="938" y="1755"/>
                </a:lnTo>
                <a:lnTo>
                  <a:pt x="939" y="1754"/>
                </a:lnTo>
                <a:lnTo>
                  <a:pt x="940" y="1752"/>
                </a:lnTo>
                <a:lnTo>
                  <a:pt x="941" y="1750"/>
                </a:lnTo>
                <a:lnTo>
                  <a:pt x="941" y="1749"/>
                </a:lnTo>
                <a:lnTo>
                  <a:pt x="942" y="1748"/>
                </a:lnTo>
                <a:lnTo>
                  <a:pt x="943" y="1748"/>
                </a:lnTo>
                <a:lnTo>
                  <a:pt x="943" y="1749"/>
                </a:lnTo>
                <a:lnTo>
                  <a:pt x="944" y="1749"/>
                </a:lnTo>
                <a:lnTo>
                  <a:pt x="945" y="1750"/>
                </a:lnTo>
                <a:lnTo>
                  <a:pt x="947" y="1751"/>
                </a:lnTo>
                <a:lnTo>
                  <a:pt x="948" y="1752"/>
                </a:lnTo>
                <a:lnTo>
                  <a:pt x="948" y="1754"/>
                </a:lnTo>
                <a:lnTo>
                  <a:pt x="947" y="1755"/>
                </a:lnTo>
                <a:lnTo>
                  <a:pt x="947" y="1756"/>
                </a:lnTo>
                <a:lnTo>
                  <a:pt x="948" y="1757"/>
                </a:lnTo>
                <a:close/>
                <a:moveTo>
                  <a:pt x="1002" y="1757"/>
                </a:moveTo>
                <a:lnTo>
                  <a:pt x="1002" y="1758"/>
                </a:lnTo>
                <a:lnTo>
                  <a:pt x="1001" y="1759"/>
                </a:lnTo>
                <a:lnTo>
                  <a:pt x="1000" y="1760"/>
                </a:lnTo>
                <a:lnTo>
                  <a:pt x="998" y="1760"/>
                </a:lnTo>
                <a:lnTo>
                  <a:pt x="997" y="1759"/>
                </a:lnTo>
                <a:lnTo>
                  <a:pt x="995" y="1759"/>
                </a:lnTo>
                <a:lnTo>
                  <a:pt x="995" y="1760"/>
                </a:lnTo>
                <a:lnTo>
                  <a:pt x="994" y="1761"/>
                </a:lnTo>
                <a:lnTo>
                  <a:pt x="993" y="1762"/>
                </a:lnTo>
                <a:lnTo>
                  <a:pt x="993" y="1761"/>
                </a:lnTo>
                <a:lnTo>
                  <a:pt x="993" y="1760"/>
                </a:lnTo>
                <a:lnTo>
                  <a:pt x="993" y="1758"/>
                </a:lnTo>
                <a:lnTo>
                  <a:pt x="992" y="1758"/>
                </a:lnTo>
                <a:lnTo>
                  <a:pt x="992" y="1757"/>
                </a:lnTo>
                <a:lnTo>
                  <a:pt x="991" y="1757"/>
                </a:lnTo>
                <a:lnTo>
                  <a:pt x="990" y="1756"/>
                </a:lnTo>
                <a:lnTo>
                  <a:pt x="990" y="1754"/>
                </a:lnTo>
                <a:lnTo>
                  <a:pt x="991" y="1754"/>
                </a:lnTo>
                <a:lnTo>
                  <a:pt x="992" y="1752"/>
                </a:lnTo>
                <a:lnTo>
                  <a:pt x="993" y="1751"/>
                </a:lnTo>
                <a:lnTo>
                  <a:pt x="994" y="1751"/>
                </a:lnTo>
                <a:lnTo>
                  <a:pt x="994" y="1752"/>
                </a:lnTo>
                <a:lnTo>
                  <a:pt x="995" y="1751"/>
                </a:lnTo>
                <a:lnTo>
                  <a:pt x="997" y="1750"/>
                </a:lnTo>
                <a:lnTo>
                  <a:pt x="997" y="1749"/>
                </a:lnTo>
                <a:lnTo>
                  <a:pt x="999" y="1748"/>
                </a:lnTo>
                <a:lnTo>
                  <a:pt x="1000" y="1748"/>
                </a:lnTo>
                <a:lnTo>
                  <a:pt x="1001" y="1748"/>
                </a:lnTo>
                <a:lnTo>
                  <a:pt x="1001" y="1750"/>
                </a:lnTo>
                <a:lnTo>
                  <a:pt x="1002" y="1751"/>
                </a:lnTo>
                <a:lnTo>
                  <a:pt x="1004" y="1752"/>
                </a:lnTo>
                <a:lnTo>
                  <a:pt x="1003" y="1754"/>
                </a:lnTo>
                <a:lnTo>
                  <a:pt x="1002" y="1755"/>
                </a:lnTo>
                <a:lnTo>
                  <a:pt x="1002" y="1757"/>
                </a:lnTo>
                <a:close/>
                <a:moveTo>
                  <a:pt x="896" y="1749"/>
                </a:moveTo>
                <a:lnTo>
                  <a:pt x="895" y="1749"/>
                </a:lnTo>
                <a:lnTo>
                  <a:pt x="894" y="1749"/>
                </a:lnTo>
                <a:lnTo>
                  <a:pt x="894" y="1748"/>
                </a:lnTo>
                <a:lnTo>
                  <a:pt x="895" y="1747"/>
                </a:lnTo>
                <a:lnTo>
                  <a:pt x="896" y="1747"/>
                </a:lnTo>
                <a:lnTo>
                  <a:pt x="896" y="1749"/>
                </a:lnTo>
                <a:close/>
                <a:moveTo>
                  <a:pt x="903" y="1747"/>
                </a:moveTo>
                <a:lnTo>
                  <a:pt x="903" y="1748"/>
                </a:lnTo>
                <a:lnTo>
                  <a:pt x="904" y="1748"/>
                </a:lnTo>
                <a:lnTo>
                  <a:pt x="904" y="1749"/>
                </a:lnTo>
                <a:lnTo>
                  <a:pt x="903" y="1750"/>
                </a:lnTo>
                <a:lnTo>
                  <a:pt x="902" y="1751"/>
                </a:lnTo>
                <a:lnTo>
                  <a:pt x="901" y="1752"/>
                </a:lnTo>
                <a:lnTo>
                  <a:pt x="900" y="1752"/>
                </a:lnTo>
                <a:lnTo>
                  <a:pt x="901" y="1751"/>
                </a:lnTo>
                <a:lnTo>
                  <a:pt x="901" y="1750"/>
                </a:lnTo>
                <a:lnTo>
                  <a:pt x="901" y="1749"/>
                </a:lnTo>
                <a:lnTo>
                  <a:pt x="902" y="1747"/>
                </a:lnTo>
                <a:lnTo>
                  <a:pt x="903" y="1747"/>
                </a:lnTo>
                <a:close/>
                <a:moveTo>
                  <a:pt x="821" y="1749"/>
                </a:moveTo>
                <a:lnTo>
                  <a:pt x="821" y="1750"/>
                </a:lnTo>
                <a:lnTo>
                  <a:pt x="821" y="1752"/>
                </a:lnTo>
                <a:lnTo>
                  <a:pt x="821" y="1754"/>
                </a:lnTo>
                <a:lnTo>
                  <a:pt x="822" y="1754"/>
                </a:lnTo>
                <a:lnTo>
                  <a:pt x="823" y="1754"/>
                </a:lnTo>
                <a:lnTo>
                  <a:pt x="824" y="1752"/>
                </a:lnTo>
                <a:lnTo>
                  <a:pt x="825" y="1751"/>
                </a:lnTo>
                <a:lnTo>
                  <a:pt x="826" y="1751"/>
                </a:lnTo>
                <a:lnTo>
                  <a:pt x="828" y="1750"/>
                </a:lnTo>
                <a:lnTo>
                  <a:pt x="829" y="1750"/>
                </a:lnTo>
                <a:lnTo>
                  <a:pt x="829" y="1751"/>
                </a:lnTo>
                <a:lnTo>
                  <a:pt x="830" y="1752"/>
                </a:lnTo>
                <a:lnTo>
                  <a:pt x="830" y="1754"/>
                </a:lnTo>
                <a:lnTo>
                  <a:pt x="831" y="1754"/>
                </a:lnTo>
                <a:lnTo>
                  <a:pt x="832" y="1754"/>
                </a:lnTo>
                <a:lnTo>
                  <a:pt x="833" y="1755"/>
                </a:lnTo>
                <a:lnTo>
                  <a:pt x="834" y="1756"/>
                </a:lnTo>
                <a:lnTo>
                  <a:pt x="833" y="1757"/>
                </a:lnTo>
                <a:lnTo>
                  <a:pt x="832" y="1757"/>
                </a:lnTo>
                <a:lnTo>
                  <a:pt x="832" y="1759"/>
                </a:lnTo>
                <a:lnTo>
                  <a:pt x="832" y="1760"/>
                </a:lnTo>
                <a:lnTo>
                  <a:pt x="831" y="1761"/>
                </a:lnTo>
                <a:lnTo>
                  <a:pt x="830" y="1761"/>
                </a:lnTo>
                <a:lnTo>
                  <a:pt x="829" y="1762"/>
                </a:lnTo>
                <a:lnTo>
                  <a:pt x="829" y="1764"/>
                </a:lnTo>
                <a:lnTo>
                  <a:pt x="826" y="1766"/>
                </a:lnTo>
                <a:lnTo>
                  <a:pt x="825" y="1766"/>
                </a:lnTo>
                <a:lnTo>
                  <a:pt x="825" y="1767"/>
                </a:lnTo>
                <a:lnTo>
                  <a:pt x="824" y="1766"/>
                </a:lnTo>
                <a:lnTo>
                  <a:pt x="821" y="1765"/>
                </a:lnTo>
                <a:lnTo>
                  <a:pt x="821" y="1764"/>
                </a:lnTo>
                <a:lnTo>
                  <a:pt x="820" y="1764"/>
                </a:lnTo>
                <a:lnTo>
                  <a:pt x="820" y="1762"/>
                </a:lnTo>
                <a:lnTo>
                  <a:pt x="820" y="1761"/>
                </a:lnTo>
                <a:lnTo>
                  <a:pt x="819" y="1760"/>
                </a:lnTo>
                <a:lnTo>
                  <a:pt x="819" y="1759"/>
                </a:lnTo>
                <a:lnTo>
                  <a:pt x="819" y="1758"/>
                </a:lnTo>
                <a:lnTo>
                  <a:pt x="818" y="1757"/>
                </a:lnTo>
                <a:lnTo>
                  <a:pt x="816" y="1757"/>
                </a:lnTo>
                <a:lnTo>
                  <a:pt x="818" y="1756"/>
                </a:lnTo>
                <a:lnTo>
                  <a:pt x="819" y="1754"/>
                </a:lnTo>
                <a:lnTo>
                  <a:pt x="819" y="1752"/>
                </a:lnTo>
                <a:lnTo>
                  <a:pt x="819" y="1751"/>
                </a:lnTo>
                <a:lnTo>
                  <a:pt x="820" y="1750"/>
                </a:lnTo>
                <a:lnTo>
                  <a:pt x="819" y="1749"/>
                </a:lnTo>
                <a:lnTo>
                  <a:pt x="818" y="1750"/>
                </a:lnTo>
                <a:lnTo>
                  <a:pt x="816" y="1750"/>
                </a:lnTo>
                <a:lnTo>
                  <a:pt x="815" y="1749"/>
                </a:lnTo>
                <a:lnTo>
                  <a:pt x="816" y="1749"/>
                </a:lnTo>
                <a:lnTo>
                  <a:pt x="818" y="1749"/>
                </a:lnTo>
                <a:lnTo>
                  <a:pt x="819" y="1748"/>
                </a:lnTo>
                <a:lnTo>
                  <a:pt x="820" y="1747"/>
                </a:lnTo>
                <a:lnTo>
                  <a:pt x="820" y="1748"/>
                </a:lnTo>
                <a:lnTo>
                  <a:pt x="821" y="1749"/>
                </a:lnTo>
                <a:close/>
                <a:moveTo>
                  <a:pt x="969" y="1748"/>
                </a:moveTo>
                <a:lnTo>
                  <a:pt x="968" y="1749"/>
                </a:lnTo>
                <a:lnTo>
                  <a:pt x="969" y="1750"/>
                </a:lnTo>
                <a:lnTo>
                  <a:pt x="968" y="1750"/>
                </a:lnTo>
                <a:lnTo>
                  <a:pt x="967" y="1750"/>
                </a:lnTo>
                <a:lnTo>
                  <a:pt x="965" y="1749"/>
                </a:lnTo>
                <a:lnTo>
                  <a:pt x="964" y="1749"/>
                </a:lnTo>
                <a:lnTo>
                  <a:pt x="964" y="1748"/>
                </a:lnTo>
                <a:lnTo>
                  <a:pt x="964" y="1747"/>
                </a:lnTo>
                <a:lnTo>
                  <a:pt x="965" y="1747"/>
                </a:lnTo>
                <a:lnTo>
                  <a:pt x="967" y="1746"/>
                </a:lnTo>
                <a:lnTo>
                  <a:pt x="968" y="1746"/>
                </a:lnTo>
                <a:lnTo>
                  <a:pt x="969" y="1748"/>
                </a:lnTo>
                <a:close/>
                <a:moveTo>
                  <a:pt x="908" y="1743"/>
                </a:moveTo>
                <a:lnTo>
                  <a:pt x="907" y="1743"/>
                </a:lnTo>
                <a:lnTo>
                  <a:pt x="905" y="1742"/>
                </a:lnTo>
                <a:lnTo>
                  <a:pt x="905" y="1741"/>
                </a:lnTo>
                <a:lnTo>
                  <a:pt x="905" y="1740"/>
                </a:lnTo>
                <a:lnTo>
                  <a:pt x="907" y="1740"/>
                </a:lnTo>
                <a:lnTo>
                  <a:pt x="908" y="1741"/>
                </a:lnTo>
                <a:lnTo>
                  <a:pt x="908" y="1743"/>
                </a:lnTo>
                <a:close/>
                <a:moveTo>
                  <a:pt x="829" y="1743"/>
                </a:moveTo>
                <a:lnTo>
                  <a:pt x="828" y="1745"/>
                </a:lnTo>
                <a:lnTo>
                  <a:pt x="826" y="1743"/>
                </a:lnTo>
                <a:lnTo>
                  <a:pt x="826" y="1742"/>
                </a:lnTo>
                <a:lnTo>
                  <a:pt x="828" y="1741"/>
                </a:lnTo>
                <a:lnTo>
                  <a:pt x="830" y="1741"/>
                </a:lnTo>
                <a:lnTo>
                  <a:pt x="831" y="1740"/>
                </a:lnTo>
                <a:lnTo>
                  <a:pt x="832" y="1740"/>
                </a:lnTo>
                <a:lnTo>
                  <a:pt x="833" y="1740"/>
                </a:lnTo>
                <a:lnTo>
                  <a:pt x="833" y="1741"/>
                </a:lnTo>
                <a:lnTo>
                  <a:pt x="832" y="1742"/>
                </a:lnTo>
                <a:lnTo>
                  <a:pt x="831" y="1742"/>
                </a:lnTo>
                <a:lnTo>
                  <a:pt x="830" y="1743"/>
                </a:lnTo>
                <a:lnTo>
                  <a:pt x="829" y="1743"/>
                </a:lnTo>
                <a:close/>
                <a:moveTo>
                  <a:pt x="840" y="1741"/>
                </a:moveTo>
                <a:lnTo>
                  <a:pt x="839" y="1742"/>
                </a:lnTo>
                <a:lnTo>
                  <a:pt x="840" y="1741"/>
                </a:lnTo>
                <a:lnTo>
                  <a:pt x="840" y="1740"/>
                </a:lnTo>
                <a:lnTo>
                  <a:pt x="840" y="1739"/>
                </a:lnTo>
                <a:lnTo>
                  <a:pt x="841" y="1739"/>
                </a:lnTo>
                <a:lnTo>
                  <a:pt x="842" y="1740"/>
                </a:lnTo>
                <a:lnTo>
                  <a:pt x="841" y="1741"/>
                </a:lnTo>
                <a:lnTo>
                  <a:pt x="840" y="1741"/>
                </a:lnTo>
                <a:close/>
                <a:moveTo>
                  <a:pt x="835" y="1741"/>
                </a:moveTo>
                <a:lnTo>
                  <a:pt x="834" y="1741"/>
                </a:lnTo>
                <a:lnTo>
                  <a:pt x="834" y="1740"/>
                </a:lnTo>
                <a:lnTo>
                  <a:pt x="835" y="1740"/>
                </a:lnTo>
                <a:lnTo>
                  <a:pt x="838" y="1739"/>
                </a:lnTo>
                <a:lnTo>
                  <a:pt x="838" y="1740"/>
                </a:lnTo>
                <a:lnTo>
                  <a:pt x="836" y="1740"/>
                </a:lnTo>
                <a:lnTo>
                  <a:pt x="835" y="1741"/>
                </a:lnTo>
                <a:close/>
                <a:moveTo>
                  <a:pt x="883" y="1738"/>
                </a:moveTo>
                <a:lnTo>
                  <a:pt x="883" y="1739"/>
                </a:lnTo>
                <a:lnTo>
                  <a:pt x="884" y="1741"/>
                </a:lnTo>
                <a:lnTo>
                  <a:pt x="883" y="1742"/>
                </a:lnTo>
                <a:lnTo>
                  <a:pt x="882" y="1742"/>
                </a:lnTo>
                <a:lnTo>
                  <a:pt x="881" y="1742"/>
                </a:lnTo>
                <a:lnTo>
                  <a:pt x="879" y="1742"/>
                </a:lnTo>
                <a:lnTo>
                  <a:pt x="879" y="1741"/>
                </a:lnTo>
                <a:lnTo>
                  <a:pt x="880" y="1739"/>
                </a:lnTo>
                <a:lnTo>
                  <a:pt x="881" y="1739"/>
                </a:lnTo>
                <a:lnTo>
                  <a:pt x="881" y="1738"/>
                </a:lnTo>
                <a:lnTo>
                  <a:pt x="882" y="1738"/>
                </a:lnTo>
                <a:lnTo>
                  <a:pt x="883" y="1738"/>
                </a:lnTo>
                <a:close/>
                <a:moveTo>
                  <a:pt x="915" y="1739"/>
                </a:moveTo>
                <a:lnTo>
                  <a:pt x="913" y="1740"/>
                </a:lnTo>
                <a:lnTo>
                  <a:pt x="913" y="1739"/>
                </a:lnTo>
                <a:lnTo>
                  <a:pt x="913" y="1738"/>
                </a:lnTo>
                <a:lnTo>
                  <a:pt x="913" y="1737"/>
                </a:lnTo>
                <a:lnTo>
                  <a:pt x="915" y="1737"/>
                </a:lnTo>
                <a:lnTo>
                  <a:pt x="917" y="1738"/>
                </a:lnTo>
                <a:lnTo>
                  <a:pt x="915" y="1738"/>
                </a:lnTo>
                <a:lnTo>
                  <a:pt x="914" y="1738"/>
                </a:lnTo>
                <a:lnTo>
                  <a:pt x="915" y="1739"/>
                </a:lnTo>
                <a:close/>
                <a:moveTo>
                  <a:pt x="903" y="1738"/>
                </a:moveTo>
                <a:lnTo>
                  <a:pt x="902" y="1739"/>
                </a:lnTo>
                <a:lnTo>
                  <a:pt x="901" y="1738"/>
                </a:lnTo>
                <a:lnTo>
                  <a:pt x="901" y="1737"/>
                </a:lnTo>
                <a:lnTo>
                  <a:pt x="902" y="1737"/>
                </a:lnTo>
                <a:lnTo>
                  <a:pt x="903" y="1737"/>
                </a:lnTo>
                <a:lnTo>
                  <a:pt x="904" y="1738"/>
                </a:lnTo>
                <a:lnTo>
                  <a:pt x="903" y="1738"/>
                </a:lnTo>
                <a:close/>
                <a:moveTo>
                  <a:pt x="896" y="1738"/>
                </a:moveTo>
                <a:lnTo>
                  <a:pt x="896" y="1739"/>
                </a:lnTo>
                <a:lnTo>
                  <a:pt x="895" y="1738"/>
                </a:lnTo>
                <a:lnTo>
                  <a:pt x="895" y="1737"/>
                </a:lnTo>
                <a:lnTo>
                  <a:pt x="896" y="1736"/>
                </a:lnTo>
                <a:lnTo>
                  <a:pt x="898" y="1736"/>
                </a:lnTo>
                <a:lnTo>
                  <a:pt x="898" y="1737"/>
                </a:lnTo>
                <a:lnTo>
                  <a:pt x="896" y="1738"/>
                </a:lnTo>
                <a:close/>
                <a:moveTo>
                  <a:pt x="1039" y="1739"/>
                </a:moveTo>
                <a:lnTo>
                  <a:pt x="1038" y="1741"/>
                </a:lnTo>
                <a:lnTo>
                  <a:pt x="1038" y="1740"/>
                </a:lnTo>
                <a:lnTo>
                  <a:pt x="1037" y="1740"/>
                </a:lnTo>
                <a:lnTo>
                  <a:pt x="1037" y="1738"/>
                </a:lnTo>
                <a:lnTo>
                  <a:pt x="1036" y="1737"/>
                </a:lnTo>
                <a:lnTo>
                  <a:pt x="1036" y="1736"/>
                </a:lnTo>
                <a:lnTo>
                  <a:pt x="1036" y="1735"/>
                </a:lnTo>
                <a:lnTo>
                  <a:pt x="1037" y="1733"/>
                </a:lnTo>
                <a:lnTo>
                  <a:pt x="1038" y="1732"/>
                </a:lnTo>
                <a:lnTo>
                  <a:pt x="1039" y="1733"/>
                </a:lnTo>
                <a:lnTo>
                  <a:pt x="1038" y="1736"/>
                </a:lnTo>
                <a:lnTo>
                  <a:pt x="1038" y="1737"/>
                </a:lnTo>
                <a:lnTo>
                  <a:pt x="1039" y="1738"/>
                </a:lnTo>
                <a:lnTo>
                  <a:pt x="1039" y="1739"/>
                </a:lnTo>
                <a:close/>
                <a:moveTo>
                  <a:pt x="1039" y="1726"/>
                </a:moveTo>
                <a:lnTo>
                  <a:pt x="1038" y="1726"/>
                </a:lnTo>
                <a:lnTo>
                  <a:pt x="1037" y="1725"/>
                </a:lnTo>
                <a:lnTo>
                  <a:pt x="1037" y="1723"/>
                </a:lnTo>
                <a:lnTo>
                  <a:pt x="1038" y="1723"/>
                </a:lnTo>
                <a:lnTo>
                  <a:pt x="1038" y="1722"/>
                </a:lnTo>
                <a:lnTo>
                  <a:pt x="1039" y="1723"/>
                </a:lnTo>
                <a:lnTo>
                  <a:pt x="1040" y="1725"/>
                </a:lnTo>
                <a:lnTo>
                  <a:pt x="1039" y="1726"/>
                </a:lnTo>
                <a:close/>
                <a:moveTo>
                  <a:pt x="910" y="1723"/>
                </a:moveTo>
                <a:lnTo>
                  <a:pt x="909" y="1723"/>
                </a:lnTo>
                <a:lnTo>
                  <a:pt x="908" y="1723"/>
                </a:lnTo>
                <a:lnTo>
                  <a:pt x="907" y="1723"/>
                </a:lnTo>
                <a:lnTo>
                  <a:pt x="907" y="1722"/>
                </a:lnTo>
                <a:lnTo>
                  <a:pt x="909" y="1722"/>
                </a:lnTo>
                <a:lnTo>
                  <a:pt x="910" y="1723"/>
                </a:lnTo>
                <a:close/>
                <a:moveTo>
                  <a:pt x="961" y="1731"/>
                </a:moveTo>
                <a:lnTo>
                  <a:pt x="960" y="1731"/>
                </a:lnTo>
                <a:lnTo>
                  <a:pt x="959" y="1731"/>
                </a:lnTo>
                <a:lnTo>
                  <a:pt x="959" y="1732"/>
                </a:lnTo>
                <a:lnTo>
                  <a:pt x="958" y="1733"/>
                </a:lnTo>
                <a:lnTo>
                  <a:pt x="957" y="1735"/>
                </a:lnTo>
                <a:lnTo>
                  <a:pt x="957" y="1733"/>
                </a:lnTo>
                <a:lnTo>
                  <a:pt x="955" y="1733"/>
                </a:lnTo>
                <a:lnTo>
                  <a:pt x="954" y="1733"/>
                </a:lnTo>
                <a:lnTo>
                  <a:pt x="953" y="1735"/>
                </a:lnTo>
                <a:lnTo>
                  <a:pt x="952" y="1737"/>
                </a:lnTo>
                <a:lnTo>
                  <a:pt x="952" y="1738"/>
                </a:lnTo>
                <a:lnTo>
                  <a:pt x="950" y="1739"/>
                </a:lnTo>
                <a:lnTo>
                  <a:pt x="951" y="1740"/>
                </a:lnTo>
                <a:lnTo>
                  <a:pt x="950" y="1740"/>
                </a:lnTo>
                <a:lnTo>
                  <a:pt x="949" y="1738"/>
                </a:lnTo>
                <a:lnTo>
                  <a:pt x="948" y="1738"/>
                </a:lnTo>
                <a:lnTo>
                  <a:pt x="947" y="1738"/>
                </a:lnTo>
                <a:lnTo>
                  <a:pt x="945" y="1738"/>
                </a:lnTo>
                <a:lnTo>
                  <a:pt x="944" y="1737"/>
                </a:lnTo>
                <a:lnTo>
                  <a:pt x="944" y="1735"/>
                </a:lnTo>
                <a:lnTo>
                  <a:pt x="944" y="1732"/>
                </a:lnTo>
                <a:lnTo>
                  <a:pt x="944" y="1731"/>
                </a:lnTo>
                <a:lnTo>
                  <a:pt x="945" y="1731"/>
                </a:lnTo>
                <a:lnTo>
                  <a:pt x="947" y="1729"/>
                </a:lnTo>
                <a:lnTo>
                  <a:pt x="948" y="1728"/>
                </a:lnTo>
                <a:lnTo>
                  <a:pt x="949" y="1727"/>
                </a:lnTo>
                <a:lnTo>
                  <a:pt x="950" y="1726"/>
                </a:lnTo>
                <a:lnTo>
                  <a:pt x="950" y="1728"/>
                </a:lnTo>
                <a:lnTo>
                  <a:pt x="950" y="1729"/>
                </a:lnTo>
                <a:lnTo>
                  <a:pt x="950" y="1730"/>
                </a:lnTo>
                <a:lnTo>
                  <a:pt x="950" y="1731"/>
                </a:lnTo>
                <a:lnTo>
                  <a:pt x="951" y="1732"/>
                </a:lnTo>
                <a:lnTo>
                  <a:pt x="952" y="1731"/>
                </a:lnTo>
                <a:lnTo>
                  <a:pt x="953" y="1730"/>
                </a:lnTo>
                <a:lnTo>
                  <a:pt x="953" y="1729"/>
                </a:lnTo>
                <a:lnTo>
                  <a:pt x="953" y="1728"/>
                </a:lnTo>
                <a:lnTo>
                  <a:pt x="954" y="1728"/>
                </a:lnTo>
                <a:lnTo>
                  <a:pt x="955" y="1727"/>
                </a:lnTo>
                <a:lnTo>
                  <a:pt x="955" y="1726"/>
                </a:lnTo>
                <a:lnTo>
                  <a:pt x="957" y="1725"/>
                </a:lnTo>
                <a:lnTo>
                  <a:pt x="957" y="1723"/>
                </a:lnTo>
                <a:lnTo>
                  <a:pt x="955" y="1722"/>
                </a:lnTo>
                <a:lnTo>
                  <a:pt x="957" y="1721"/>
                </a:lnTo>
                <a:lnTo>
                  <a:pt x="957" y="1720"/>
                </a:lnTo>
                <a:lnTo>
                  <a:pt x="957" y="1719"/>
                </a:lnTo>
                <a:lnTo>
                  <a:pt x="958" y="1719"/>
                </a:lnTo>
                <a:lnTo>
                  <a:pt x="959" y="1720"/>
                </a:lnTo>
                <a:lnTo>
                  <a:pt x="960" y="1720"/>
                </a:lnTo>
                <a:lnTo>
                  <a:pt x="961" y="1720"/>
                </a:lnTo>
                <a:lnTo>
                  <a:pt x="962" y="1720"/>
                </a:lnTo>
                <a:lnTo>
                  <a:pt x="963" y="1721"/>
                </a:lnTo>
                <a:lnTo>
                  <a:pt x="963" y="1722"/>
                </a:lnTo>
                <a:lnTo>
                  <a:pt x="964" y="1723"/>
                </a:lnTo>
                <a:lnTo>
                  <a:pt x="963" y="1725"/>
                </a:lnTo>
                <a:lnTo>
                  <a:pt x="964" y="1726"/>
                </a:lnTo>
                <a:lnTo>
                  <a:pt x="963" y="1727"/>
                </a:lnTo>
                <a:lnTo>
                  <a:pt x="963" y="1728"/>
                </a:lnTo>
                <a:lnTo>
                  <a:pt x="961" y="1728"/>
                </a:lnTo>
                <a:lnTo>
                  <a:pt x="961" y="1729"/>
                </a:lnTo>
                <a:lnTo>
                  <a:pt x="961" y="1731"/>
                </a:lnTo>
                <a:close/>
                <a:moveTo>
                  <a:pt x="1001" y="1719"/>
                </a:moveTo>
                <a:lnTo>
                  <a:pt x="1002" y="1719"/>
                </a:lnTo>
                <a:lnTo>
                  <a:pt x="1003" y="1719"/>
                </a:lnTo>
                <a:lnTo>
                  <a:pt x="1004" y="1720"/>
                </a:lnTo>
                <a:lnTo>
                  <a:pt x="1004" y="1721"/>
                </a:lnTo>
                <a:lnTo>
                  <a:pt x="1005" y="1722"/>
                </a:lnTo>
                <a:lnTo>
                  <a:pt x="1004" y="1723"/>
                </a:lnTo>
                <a:lnTo>
                  <a:pt x="1004" y="1725"/>
                </a:lnTo>
                <a:lnTo>
                  <a:pt x="1003" y="1726"/>
                </a:lnTo>
                <a:lnTo>
                  <a:pt x="1002" y="1726"/>
                </a:lnTo>
                <a:lnTo>
                  <a:pt x="1001" y="1727"/>
                </a:lnTo>
                <a:lnTo>
                  <a:pt x="1000" y="1727"/>
                </a:lnTo>
                <a:lnTo>
                  <a:pt x="1000" y="1726"/>
                </a:lnTo>
                <a:lnTo>
                  <a:pt x="999" y="1723"/>
                </a:lnTo>
                <a:lnTo>
                  <a:pt x="999" y="1721"/>
                </a:lnTo>
                <a:lnTo>
                  <a:pt x="1000" y="1719"/>
                </a:lnTo>
                <a:lnTo>
                  <a:pt x="1000" y="1718"/>
                </a:lnTo>
                <a:lnTo>
                  <a:pt x="1001" y="1719"/>
                </a:lnTo>
                <a:close/>
                <a:moveTo>
                  <a:pt x="828" y="1720"/>
                </a:moveTo>
                <a:lnTo>
                  <a:pt x="829" y="1721"/>
                </a:lnTo>
                <a:lnTo>
                  <a:pt x="828" y="1721"/>
                </a:lnTo>
                <a:lnTo>
                  <a:pt x="826" y="1722"/>
                </a:lnTo>
                <a:lnTo>
                  <a:pt x="825" y="1722"/>
                </a:lnTo>
                <a:lnTo>
                  <a:pt x="826" y="1723"/>
                </a:lnTo>
                <a:lnTo>
                  <a:pt x="826" y="1725"/>
                </a:lnTo>
                <a:lnTo>
                  <a:pt x="828" y="1726"/>
                </a:lnTo>
                <a:lnTo>
                  <a:pt x="829" y="1726"/>
                </a:lnTo>
                <a:lnTo>
                  <a:pt x="829" y="1728"/>
                </a:lnTo>
                <a:lnTo>
                  <a:pt x="829" y="1730"/>
                </a:lnTo>
                <a:lnTo>
                  <a:pt x="830" y="1731"/>
                </a:lnTo>
                <a:lnTo>
                  <a:pt x="831" y="1731"/>
                </a:lnTo>
                <a:lnTo>
                  <a:pt x="832" y="1732"/>
                </a:lnTo>
                <a:lnTo>
                  <a:pt x="831" y="1733"/>
                </a:lnTo>
                <a:lnTo>
                  <a:pt x="830" y="1733"/>
                </a:lnTo>
                <a:lnTo>
                  <a:pt x="829" y="1735"/>
                </a:lnTo>
                <a:lnTo>
                  <a:pt x="830" y="1736"/>
                </a:lnTo>
                <a:lnTo>
                  <a:pt x="831" y="1736"/>
                </a:lnTo>
                <a:lnTo>
                  <a:pt x="833" y="1735"/>
                </a:lnTo>
                <a:lnTo>
                  <a:pt x="834" y="1735"/>
                </a:lnTo>
                <a:lnTo>
                  <a:pt x="834" y="1737"/>
                </a:lnTo>
                <a:lnTo>
                  <a:pt x="833" y="1739"/>
                </a:lnTo>
                <a:lnTo>
                  <a:pt x="831" y="1739"/>
                </a:lnTo>
                <a:lnTo>
                  <a:pt x="829" y="1738"/>
                </a:lnTo>
                <a:lnTo>
                  <a:pt x="829" y="1739"/>
                </a:lnTo>
                <a:lnTo>
                  <a:pt x="828" y="1739"/>
                </a:lnTo>
                <a:lnTo>
                  <a:pt x="826" y="1739"/>
                </a:lnTo>
                <a:lnTo>
                  <a:pt x="825" y="1739"/>
                </a:lnTo>
                <a:lnTo>
                  <a:pt x="825" y="1738"/>
                </a:lnTo>
                <a:lnTo>
                  <a:pt x="826" y="1737"/>
                </a:lnTo>
                <a:lnTo>
                  <a:pt x="826" y="1736"/>
                </a:lnTo>
                <a:lnTo>
                  <a:pt x="825" y="1735"/>
                </a:lnTo>
                <a:lnTo>
                  <a:pt x="825" y="1736"/>
                </a:lnTo>
                <a:lnTo>
                  <a:pt x="824" y="1736"/>
                </a:lnTo>
                <a:lnTo>
                  <a:pt x="824" y="1737"/>
                </a:lnTo>
                <a:lnTo>
                  <a:pt x="823" y="1737"/>
                </a:lnTo>
                <a:lnTo>
                  <a:pt x="821" y="1738"/>
                </a:lnTo>
                <a:lnTo>
                  <a:pt x="820" y="1737"/>
                </a:lnTo>
                <a:lnTo>
                  <a:pt x="819" y="1737"/>
                </a:lnTo>
                <a:lnTo>
                  <a:pt x="819" y="1739"/>
                </a:lnTo>
                <a:lnTo>
                  <a:pt x="818" y="1739"/>
                </a:lnTo>
                <a:lnTo>
                  <a:pt x="819" y="1740"/>
                </a:lnTo>
                <a:lnTo>
                  <a:pt x="818" y="1741"/>
                </a:lnTo>
                <a:lnTo>
                  <a:pt x="816" y="1742"/>
                </a:lnTo>
                <a:lnTo>
                  <a:pt x="815" y="1742"/>
                </a:lnTo>
                <a:lnTo>
                  <a:pt x="814" y="1741"/>
                </a:lnTo>
                <a:lnTo>
                  <a:pt x="813" y="1740"/>
                </a:lnTo>
                <a:lnTo>
                  <a:pt x="812" y="1742"/>
                </a:lnTo>
                <a:lnTo>
                  <a:pt x="812" y="1743"/>
                </a:lnTo>
                <a:lnTo>
                  <a:pt x="813" y="1746"/>
                </a:lnTo>
                <a:lnTo>
                  <a:pt x="813" y="1747"/>
                </a:lnTo>
                <a:lnTo>
                  <a:pt x="814" y="1748"/>
                </a:lnTo>
                <a:lnTo>
                  <a:pt x="813" y="1748"/>
                </a:lnTo>
                <a:lnTo>
                  <a:pt x="812" y="1748"/>
                </a:lnTo>
                <a:lnTo>
                  <a:pt x="810" y="1748"/>
                </a:lnTo>
                <a:lnTo>
                  <a:pt x="809" y="1748"/>
                </a:lnTo>
                <a:lnTo>
                  <a:pt x="808" y="1748"/>
                </a:lnTo>
                <a:lnTo>
                  <a:pt x="805" y="1747"/>
                </a:lnTo>
                <a:lnTo>
                  <a:pt x="805" y="1746"/>
                </a:lnTo>
                <a:lnTo>
                  <a:pt x="804" y="1747"/>
                </a:lnTo>
                <a:lnTo>
                  <a:pt x="803" y="1747"/>
                </a:lnTo>
                <a:lnTo>
                  <a:pt x="802" y="1747"/>
                </a:lnTo>
                <a:lnTo>
                  <a:pt x="802" y="1746"/>
                </a:lnTo>
                <a:lnTo>
                  <a:pt x="802" y="1745"/>
                </a:lnTo>
                <a:lnTo>
                  <a:pt x="803" y="1743"/>
                </a:lnTo>
                <a:lnTo>
                  <a:pt x="804" y="1743"/>
                </a:lnTo>
                <a:lnTo>
                  <a:pt x="805" y="1745"/>
                </a:lnTo>
                <a:lnTo>
                  <a:pt x="806" y="1745"/>
                </a:lnTo>
                <a:lnTo>
                  <a:pt x="808" y="1743"/>
                </a:lnTo>
                <a:lnTo>
                  <a:pt x="806" y="1742"/>
                </a:lnTo>
                <a:lnTo>
                  <a:pt x="808" y="1740"/>
                </a:lnTo>
                <a:lnTo>
                  <a:pt x="809" y="1739"/>
                </a:lnTo>
                <a:lnTo>
                  <a:pt x="808" y="1739"/>
                </a:lnTo>
                <a:lnTo>
                  <a:pt x="806" y="1738"/>
                </a:lnTo>
                <a:lnTo>
                  <a:pt x="805" y="1738"/>
                </a:lnTo>
                <a:lnTo>
                  <a:pt x="804" y="1739"/>
                </a:lnTo>
                <a:lnTo>
                  <a:pt x="803" y="1739"/>
                </a:lnTo>
                <a:lnTo>
                  <a:pt x="802" y="1740"/>
                </a:lnTo>
                <a:lnTo>
                  <a:pt x="801" y="1741"/>
                </a:lnTo>
                <a:lnTo>
                  <a:pt x="800" y="1742"/>
                </a:lnTo>
                <a:lnTo>
                  <a:pt x="799" y="1743"/>
                </a:lnTo>
                <a:lnTo>
                  <a:pt x="796" y="1746"/>
                </a:lnTo>
                <a:lnTo>
                  <a:pt x="795" y="1746"/>
                </a:lnTo>
                <a:lnTo>
                  <a:pt x="793" y="1746"/>
                </a:lnTo>
                <a:lnTo>
                  <a:pt x="793" y="1747"/>
                </a:lnTo>
                <a:lnTo>
                  <a:pt x="792" y="1748"/>
                </a:lnTo>
                <a:lnTo>
                  <a:pt x="791" y="1748"/>
                </a:lnTo>
                <a:lnTo>
                  <a:pt x="790" y="1748"/>
                </a:lnTo>
                <a:lnTo>
                  <a:pt x="786" y="1752"/>
                </a:lnTo>
                <a:lnTo>
                  <a:pt x="785" y="1756"/>
                </a:lnTo>
                <a:lnTo>
                  <a:pt x="784" y="1757"/>
                </a:lnTo>
                <a:lnTo>
                  <a:pt x="783" y="1757"/>
                </a:lnTo>
                <a:lnTo>
                  <a:pt x="783" y="1755"/>
                </a:lnTo>
                <a:lnTo>
                  <a:pt x="785" y="1751"/>
                </a:lnTo>
                <a:lnTo>
                  <a:pt x="787" y="1748"/>
                </a:lnTo>
                <a:lnTo>
                  <a:pt x="786" y="1748"/>
                </a:lnTo>
                <a:lnTo>
                  <a:pt x="786" y="1747"/>
                </a:lnTo>
                <a:lnTo>
                  <a:pt x="786" y="1746"/>
                </a:lnTo>
                <a:lnTo>
                  <a:pt x="787" y="1745"/>
                </a:lnTo>
                <a:lnTo>
                  <a:pt x="789" y="1745"/>
                </a:lnTo>
                <a:lnTo>
                  <a:pt x="790" y="1743"/>
                </a:lnTo>
                <a:lnTo>
                  <a:pt x="791" y="1743"/>
                </a:lnTo>
                <a:lnTo>
                  <a:pt x="792" y="1742"/>
                </a:lnTo>
                <a:lnTo>
                  <a:pt x="791" y="1742"/>
                </a:lnTo>
                <a:lnTo>
                  <a:pt x="790" y="1741"/>
                </a:lnTo>
                <a:lnTo>
                  <a:pt x="791" y="1740"/>
                </a:lnTo>
                <a:lnTo>
                  <a:pt x="792" y="1738"/>
                </a:lnTo>
                <a:lnTo>
                  <a:pt x="793" y="1738"/>
                </a:lnTo>
                <a:lnTo>
                  <a:pt x="794" y="1738"/>
                </a:lnTo>
                <a:lnTo>
                  <a:pt x="795" y="1737"/>
                </a:lnTo>
                <a:lnTo>
                  <a:pt x="795" y="1736"/>
                </a:lnTo>
                <a:lnTo>
                  <a:pt x="796" y="1735"/>
                </a:lnTo>
                <a:lnTo>
                  <a:pt x="797" y="1735"/>
                </a:lnTo>
                <a:lnTo>
                  <a:pt x="799" y="1733"/>
                </a:lnTo>
                <a:lnTo>
                  <a:pt x="802" y="1732"/>
                </a:lnTo>
                <a:lnTo>
                  <a:pt x="803" y="1733"/>
                </a:lnTo>
                <a:lnTo>
                  <a:pt x="805" y="1736"/>
                </a:lnTo>
                <a:lnTo>
                  <a:pt x="805" y="1735"/>
                </a:lnTo>
                <a:lnTo>
                  <a:pt x="806" y="1733"/>
                </a:lnTo>
                <a:lnTo>
                  <a:pt x="805" y="1732"/>
                </a:lnTo>
                <a:lnTo>
                  <a:pt x="804" y="1733"/>
                </a:lnTo>
                <a:lnTo>
                  <a:pt x="804" y="1732"/>
                </a:lnTo>
                <a:lnTo>
                  <a:pt x="803" y="1732"/>
                </a:lnTo>
                <a:lnTo>
                  <a:pt x="803" y="1731"/>
                </a:lnTo>
                <a:lnTo>
                  <a:pt x="803" y="1730"/>
                </a:lnTo>
                <a:lnTo>
                  <a:pt x="804" y="1730"/>
                </a:lnTo>
                <a:lnTo>
                  <a:pt x="805" y="1729"/>
                </a:lnTo>
                <a:lnTo>
                  <a:pt x="806" y="1728"/>
                </a:lnTo>
                <a:lnTo>
                  <a:pt x="808" y="1727"/>
                </a:lnTo>
                <a:lnTo>
                  <a:pt x="809" y="1727"/>
                </a:lnTo>
                <a:lnTo>
                  <a:pt x="810" y="1726"/>
                </a:lnTo>
                <a:lnTo>
                  <a:pt x="811" y="1726"/>
                </a:lnTo>
                <a:lnTo>
                  <a:pt x="811" y="1725"/>
                </a:lnTo>
                <a:lnTo>
                  <a:pt x="812" y="1725"/>
                </a:lnTo>
                <a:lnTo>
                  <a:pt x="814" y="1722"/>
                </a:lnTo>
                <a:lnTo>
                  <a:pt x="815" y="1721"/>
                </a:lnTo>
                <a:lnTo>
                  <a:pt x="816" y="1721"/>
                </a:lnTo>
                <a:lnTo>
                  <a:pt x="818" y="1720"/>
                </a:lnTo>
                <a:lnTo>
                  <a:pt x="819" y="1719"/>
                </a:lnTo>
                <a:lnTo>
                  <a:pt x="820" y="1719"/>
                </a:lnTo>
                <a:lnTo>
                  <a:pt x="821" y="1720"/>
                </a:lnTo>
                <a:lnTo>
                  <a:pt x="822" y="1720"/>
                </a:lnTo>
                <a:lnTo>
                  <a:pt x="823" y="1719"/>
                </a:lnTo>
                <a:lnTo>
                  <a:pt x="824" y="1718"/>
                </a:lnTo>
                <a:lnTo>
                  <a:pt x="826" y="1719"/>
                </a:lnTo>
                <a:lnTo>
                  <a:pt x="828" y="1720"/>
                </a:lnTo>
                <a:close/>
                <a:moveTo>
                  <a:pt x="961" y="1731"/>
                </a:moveTo>
                <a:lnTo>
                  <a:pt x="962" y="1732"/>
                </a:lnTo>
                <a:lnTo>
                  <a:pt x="962" y="1731"/>
                </a:lnTo>
                <a:lnTo>
                  <a:pt x="963" y="1730"/>
                </a:lnTo>
                <a:lnTo>
                  <a:pt x="964" y="1728"/>
                </a:lnTo>
                <a:lnTo>
                  <a:pt x="965" y="1728"/>
                </a:lnTo>
                <a:lnTo>
                  <a:pt x="967" y="1730"/>
                </a:lnTo>
                <a:lnTo>
                  <a:pt x="968" y="1729"/>
                </a:lnTo>
                <a:lnTo>
                  <a:pt x="969" y="1728"/>
                </a:lnTo>
                <a:lnTo>
                  <a:pt x="969" y="1727"/>
                </a:lnTo>
                <a:lnTo>
                  <a:pt x="971" y="1726"/>
                </a:lnTo>
                <a:lnTo>
                  <a:pt x="972" y="1725"/>
                </a:lnTo>
                <a:lnTo>
                  <a:pt x="973" y="1725"/>
                </a:lnTo>
                <a:lnTo>
                  <a:pt x="974" y="1722"/>
                </a:lnTo>
                <a:lnTo>
                  <a:pt x="973" y="1721"/>
                </a:lnTo>
                <a:lnTo>
                  <a:pt x="973" y="1720"/>
                </a:lnTo>
                <a:lnTo>
                  <a:pt x="973" y="1719"/>
                </a:lnTo>
                <a:lnTo>
                  <a:pt x="972" y="1717"/>
                </a:lnTo>
                <a:lnTo>
                  <a:pt x="972" y="1716"/>
                </a:lnTo>
                <a:lnTo>
                  <a:pt x="973" y="1716"/>
                </a:lnTo>
                <a:lnTo>
                  <a:pt x="974" y="1717"/>
                </a:lnTo>
                <a:lnTo>
                  <a:pt x="974" y="1718"/>
                </a:lnTo>
                <a:lnTo>
                  <a:pt x="975" y="1718"/>
                </a:lnTo>
                <a:lnTo>
                  <a:pt x="977" y="1718"/>
                </a:lnTo>
                <a:lnTo>
                  <a:pt x="977" y="1719"/>
                </a:lnTo>
                <a:lnTo>
                  <a:pt x="978" y="1720"/>
                </a:lnTo>
                <a:lnTo>
                  <a:pt x="978" y="1722"/>
                </a:lnTo>
                <a:lnTo>
                  <a:pt x="979" y="1723"/>
                </a:lnTo>
                <a:lnTo>
                  <a:pt x="980" y="1725"/>
                </a:lnTo>
                <a:lnTo>
                  <a:pt x="980" y="1726"/>
                </a:lnTo>
                <a:lnTo>
                  <a:pt x="982" y="1726"/>
                </a:lnTo>
                <a:lnTo>
                  <a:pt x="983" y="1727"/>
                </a:lnTo>
                <a:lnTo>
                  <a:pt x="984" y="1729"/>
                </a:lnTo>
                <a:lnTo>
                  <a:pt x="984" y="1730"/>
                </a:lnTo>
                <a:lnTo>
                  <a:pt x="985" y="1731"/>
                </a:lnTo>
                <a:lnTo>
                  <a:pt x="985" y="1732"/>
                </a:lnTo>
                <a:lnTo>
                  <a:pt x="987" y="1733"/>
                </a:lnTo>
                <a:lnTo>
                  <a:pt x="988" y="1733"/>
                </a:lnTo>
                <a:lnTo>
                  <a:pt x="985" y="1735"/>
                </a:lnTo>
                <a:lnTo>
                  <a:pt x="984" y="1735"/>
                </a:lnTo>
                <a:lnTo>
                  <a:pt x="983" y="1735"/>
                </a:lnTo>
                <a:lnTo>
                  <a:pt x="983" y="1737"/>
                </a:lnTo>
                <a:lnTo>
                  <a:pt x="983" y="1738"/>
                </a:lnTo>
                <a:lnTo>
                  <a:pt x="983" y="1739"/>
                </a:lnTo>
                <a:lnTo>
                  <a:pt x="984" y="1740"/>
                </a:lnTo>
                <a:lnTo>
                  <a:pt x="983" y="1741"/>
                </a:lnTo>
                <a:lnTo>
                  <a:pt x="982" y="1741"/>
                </a:lnTo>
                <a:lnTo>
                  <a:pt x="982" y="1742"/>
                </a:lnTo>
                <a:lnTo>
                  <a:pt x="981" y="1743"/>
                </a:lnTo>
                <a:lnTo>
                  <a:pt x="980" y="1745"/>
                </a:lnTo>
                <a:lnTo>
                  <a:pt x="979" y="1745"/>
                </a:lnTo>
                <a:lnTo>
                  <a:pt x="977" y="1746"/>
                </a:lnTo>
                <a:lnTo>
                  <a:pt x="974" y="1747"/>
                </a:lnTo>
                <a:lnTo>
                  <a:pt x="973" y="1747"/>
                </a:lnTo>
                <a:lnTo>
                  <a:pt x="971" y="1747"/>
                </a:lnTo>
                <a:lnTo>
                  <a:pt x="970" y="1747"/>
                </a:lnTo>
                <a:lnTo>
                  <a:pt x="970" y="1745"/>
                </a:lnTo>
                <a:lnTo>
                  <a:pt x="970" y="1742"/>
                </a:lnTo>
                <a:lnTo>
                  <a:pt x="969" y="1742"/>
                </a:lnTo>
                <a:lnTo>
                  <a:pt x="968" y="1742"/>
                </a:lnTo>
                <a:lnTo>
                  <a:pt x="967" y="1741"/>
                </a:lnTo>
                <a:lnTo>
                  <a:pt x="968" y="1740"/>
                </a:lnTo>
                <a:lnTo>
                  <a:pt x="967" y="1739"/>
                </a:lnTo>
                <a:lnTo>
                  <a:pt x="965" y="1739"/>
                </a:lnTo>
                <a:lnTo>
                  <a:pt x="965" y="1736"/>
                </a:lnTo>
                <a:lnTo>
                  <a:pt x="965" y="1735"/>
                </a:lnTo>
                <a:lnTo>
                  <a:pt x="967" y="1733"/>
                </a:lnTo>
                <a:lnTo>
                  <a:pt x="965" y="1733"/>
                </a:lnTo>
                <a:lnTo>
                  <a:pt x="964" y="1733"/>
                </a:lnTo>
                <a:lnTo>
                  <a:pt x="963" y="1735"/>
                </a:lnTo>
                <a:lnTo>
                  <a:pt x="963" y="1737"/>
                </a:lnTo>
                <a:lnTo>
                  <a:pt x="963" y="1739"/>
                </a:lnTo>
                <a:lnTo>
                  <a:pt x="963" y="1740"/>
                </a:lnTo>
                <a:lnTo>
                  <a:pt x="963" y="1741"/>
                </a:lnTo>
                <a:lnTo>
                  <a:pt x="963" y="1742"/>
                </a:lnTo>
                <a:lnTo>
                  <a:pt x="964" y="1743"/>
                </a:lnTo>
                <a:lnTo>
                  <a:pt x="963" y="1745"/>
                </a:lnTo>
                <a:lnTo>
                  <a:pt x="962" y="1743"/>
                </a:lnTo>
                <a:lnTo>
                  <a:pt x="961" y="1743"/>
                </a:lnTo>
                <a:lnTo>
                  <a:pt x="961" y="1742"/>
                </a:lnTo>
                <a:lnTo>
                  <a:pt x="960" y="1741"/>
                </a:lnTo>
                <a:lnTo>
                  <a:pt x="960" y="1739"/>
                </a:lnTo>
                <a:lnTo>
                  <a:pt x="961" y="1739"/>
                </a:lnTo>
                <a:lnTo>
                  <a:pt x="962" y="1738"/>
                </a:lnTo>
                <a:lnTo>
                  <a:pt x="962" y="1736"/>
                </a:lnTo>
                <a:lnTo>
                  <a:pt x="961" y="1735"/>
                </a:lnTo>
                <a:lnTo>
                  <a:pt x="960" y="1733"/>
                </a:lnTo>
                <a:lnTo>
                  <a:pt x="961" y="1732"/>
                </a:lnTo>
                <a:lnTo>
                  <a:pt x="961" y="1731"/>
                </a:lnTo>
                <a:close/>
                <a:moveTo>
                  <a:pt x="1005" y="1716"/>
                </a:moveTo>
                <a:lnTo>
                  <a:pt x="1004" y="1716"/>
                </a:lnTo>
                <a:lnTo>
                  <a:pt x="1003" y="1716"/>
                </a:lnTo>
                <a:lnTo>
                  <a:pt x="1002" y="1716"/>
                </a:lnTo>
                <a:lnTo>
                  <a:pt x="1003" y="1713"/>
                </a:lnTo>
                <a:lnTo>
                  <a:pt x="1004" y="1712"/>
                </a:lnTo>
                <a:lnTo>
                  <a:pt x="1005" y="1713"/>
                </a:lnTo>
                <a:lnTo>
                  <a:pt x="1007" y="1715"/>
                </a:lnTo>
                <a:lnTo>
                  <a:pt x="1005" y="1716"/>
                </a:lnTo>
                <a:close/>
                <a:moveTo>
                  <a:pt x="993" y="1720"/>
                </a:moveTo>
                <a:lnTo>
                  <a:pt x="992" y="1721"/>
                </a:lnTo>
                <a:lnTo>
                  <a:pt x="992" y="1720"/>
                </a:lnTo>
                <a:lnTo>
                  <a:pt x="991" y="1720"/>
                </a:lnTo>
                <a:lnTo>
                  <a:pt x="990" y="1719"/>
                </a:lnTo>
                <a:lnTo>
                  <a:pt x="990" y="1718"/>
                </a:lnTo>
                <a:lnTo>
                  <a:pt x="991" y="1717"/>
                </a:lnTo>
                <a:lnTo>
                  <a:pt x="991" y="1716"/>
                </a:lnTo>
                <a:lnTo>
                  <a:pt x="992" y="1715"/>
                </a:lnTo>
                <a:lnTo>
                  <a:pt x="993" y="1713"/>
                </a:lnTo>
                <a:lnTo>
                  <a:pt x="994" y="1712"/>
                </a:lnTo>
                <a:lnTo>
                  <a:pt x="995" y="1712"/>
                </a:lnTo>
                <a:lnTo>
                  <a:pt x="998" y="1711"/>
                </a:lnTo>
                <a:lnTo>
                  <a:pt x="999" y="1712"/>
                </a:lnTo>
                <a:lnTo>
                  <a:pt x="999" y="1713"/>
                </a:lnTo>
                <a:lnTo>
                  <a:pt x="998" y="1716"/>
                </a:lnTo>
                <a:lnTo>
                  <a:pt x="997" y="1717"/>
                </a:lnTo>
                <a:lnTo>
                  <a:pt x="995" y="1718"/>
                </a:lnTo>
                <a:lnTo>
                  <a:pt x="994" y="1719"/>
                </a:lnTo>
                <a:lnTo>
                  <a:pt x="993" y="1720"/>
                </a:lnTo>
                <a:close/>
                <a:moveTo>
                  <a:pt x="777" y="1715"/>
                </a:moveTo>
                <a:lnTo>
                  <a:pt x="776" y="1716"/>
                </a:lnTo>
                <a:lnTo>
                  <a:pt x="775" y="1715"/>
                </a:lnTo>
                <a:lnTo>
                  <a:pt x="775" y="1713"/>
                </a:lnTo>
                <a:lnTo>
                  <a:pt x="775" y="1711"/>
                </a:lnTo>
                <a:lnTo>
                  <a:pt x="776" y="1711"/>
                </a:lnTo>
                <a:lnTo>
                  <a:pt x="777" y="1710"/>
                </a:lnTo>
                <a:lnTo>
                  <a:pt x="777" y="1712"/>
                </a:lnTo>
                <a:lnTo>
                  <a:pt x="776" y="1713"/>
                </a:lnTo>
                <a:lnTo>
                  <a:pt x="777" y="1715"/>
                </a:lnTo>
                <a:close/>
                <a:moveTo>
                  <a:pt x="864" y="1711"/>
                </a:moveTo>
                <a:lnTo>
                  <a:pt x="863" y="1712"/>
                </a:lnTo>
                <a:lnTo>
                  <a:pt x="862" y="1711"/>
                </a:lnTo>
                <a:lnTo>
                  <a:pt x="861" y="1710"/>
                </a:lnTo>
                <a:lnTo>
                  <a:pt x="861" y="1709"/>
                </a:lnTo>
                <a:lnTo>
                  <a:pt x="862" y="1709"/>
                </a:lnTo>
                <a:lnTo>
                  <a:pt x="863" y="1710"/>
                </a:lnTo>
                <a:lnTo>
                  <a:pt x="864" y="1711"/>
                </a:lnTo>
                <a:close/>
                <a:moveTo>
                  <a:pt x="960" y="1712"/>
                </a:moveTo>
                <a:lnTo>
                  <a:pt x="959" y="1712"/>
                </a:lnTo>
                <a:lnTo>
                  <a:pt x="958" y="1711"/>
                </a:lnTo>
                <a:lnTo>
                  <a:pt x="957" y="1710"/>
                </a:lnTo>
                <a:lnTo>
                  <a:pt x="958" y="1710"/>
                </a:lnTo>
                <a:lnTo>
                  <a:pt x="958" y="1708"/>
                </a:lnTo>
                <a:lnTo>
                  <a:pt x="959" y="1708"/>
                </a:lnTo>
                <a:lnTo>
                  <a:pt x="960" y="1709"/>
                </a:lnTo>
                <a:lnTo>
                  <a:pt x="962" y="1710"/>
                </a:lnTo>
                <a:lnTo>
                  <a:pt x="962" y="1711"/>
                </a:lnTo>
                <a:lnTo>
                  <a:pt x="960" y="1712"/>
                </a:lnTo>
                <a:close/>
                <a:moveTo>
                  <a:pt x="1012" y="1711"/>
                </a:moveTo>
                <a:lnTo>
                  <a:pt x="1012" y="1712"/>
                </a:lnTo>
                <a:lnTo>
                  <a:pt x="1011" y="1712"/>
                </a:lnTo>
                <a:lnTo>
                  <a:pt x="1010" y="1712"/>
                </a:lnTo>
                <a:lnTo>
                  <a:pt x="1009" y="1713"/>
                </a:lnTo>
                <a:lnTo>
                  <a:pt x="1008" y="1713"/>
                </a:lnTo>
                <a:lnTo>
                  <a:pt x="1008" y="1712"/>
                </a:lnTo>
                <a:lnTo>
                  <a:pt x="1005" y="1711"/>
                </a:lnTo>
                <a:lnTo>
                  <a:pt x="1005" y="1710"/>
                </a:lnTo>
                <a:lnTo>
                  <a:pt x="1004" y="1709"/>
                </a:lnTo>
                <a:lnTo>
                  <a:pt x="1004" y="1708"/>
                </a:lnTo>
                <a:lnTo>
                  <a:pt x="1005" y="1707"/>
                </a:lnTo>
                <a:lnTo>
                  <a:pt x="1007" y="1708"/>
                </a:lnTo>
                <a:lnTo>
                  <a:pt x="1009" y="1708"/>
                </a:lnTo>
                <a:lnTo>
                  <a:pt x="1010" y="1708"/>
                </a:lnTo>
                <a:lnTo>
                  <a:pt x="1010" y="1709"/>
                </a:lnTo>
                <a:lnTo>
                  <a:pt x="1011" y="1710"/>
                </a:lnTo>
                <a:lnTo>
                  <a:pt x="1012" y="1711"/>
                </a:lnTo>
                <a:close/>
                <a:moveTo>
                  <a:pt x="903" y="1710"/>
                </a:moveTo>
                <a:lnTo>
                  <a:pt x="902" y="1709"/>
                </a:lnTo>
                <a:lnTo>
                  <a:pt x="903" y="1707"/>
                </a:lnTo>
                <a:lnTo>
                  <a:pt x="904" y="1709"/>
                </a:lnTo>
                <a:lnTo>
                  <a:pt x="903" y="1710"/>
                </a:lnTo>
                <a:close/>
                <a:moveTo>
                  <a:pt x="953" y="1710"/>
                </a:moveTo>
                <a:lnTo>
                  <a:pt x="951" y="1710"/>
                </a:lnTo>
                <a:lnTo>
                  <a:pt x="951" y="1709"/>
                </a:lnTo>
                <a:lnTo>
                  <a:pt x="951" y="1707"/>
                </a:lnTo>
                <a:lnTo>
                  <a:pt x="951" y="1706"/>
                </a:lnTo>
                <a:lnTo>
                  <a:pt x="950" y="1705"/>
                </a:lnTo>
                <a:lnTo>
                  <a:pt x="951" y="1705"/>
                </a:lnTo>
                <a:lnTo>
                  <a:pt x="952" y="1705"/>
                </a:lnTo>
                <a:lnTo>
                  <a:pt x="952" y="1703"/>
                </a:lnTo>
                <a:lnTo>
                  <a:pt x="953" y="1705"/>
                </a:lnTo>
                <a:lnTo>
                  <a:pt x="954" y="1706"/>
                </a:lnTo>
                <a:lnTo>
                  <a:pt x="955" y="1707"/>
                </a:lnTo>
                <a:lnTo>
                  <a:pt x="954" y="1708"/>
                </a:lnTo>
                <a:lnTo>
                  <a:pt x="954" y="1709"/>
                </a:lnTo>
                <a:lnTo>
                  <a:pt x="953" y="1710"/>
                </a:lnTo>
                <a:close/>
                <a:moveTo>
                  <a:pt x="918" y="1718"/>
                </a:moveTo>
                <a:lnTo>
                  <a:pt x="915" y="1718"/>
                </a:lnTo>
                <a:lnTo>
                  <a:pt x="913" y="1718"/>
                </a:lnTo>
                <a:lnTo>
                  <a:pt x="913" y="1717"/>
                </a:lnTo>
                <a:lnTo>
                  <a:pt x="911" y="1717"/>
                </a:lnTo>
                <a:lnTo>
                  <a:pt x="911" y="1716"/>
                </a:lnTo>
                <a:lnTo>
                  <a:pt x="910" y="1716"/>
                </a:lnTo>
                <a:lnTo>
                  <a:pt x="909" y="1715"/>
                </a:lnTo>
                <a:lnTo>
                  <a:pt x="910" y="1715"/>
                </a:lnTo>
                <a:lnTo>
                  <a:pt x="911" y="1713"/>
                </a:lnTo>
                <a:lnTo>
                  <a:pt x="912" y="1713"/>
                </a:lnTo>
                <a:lnTo>
                  <a:pt x="913" y="1713"/>
                </a:lnTo>
                <a:lnTo>
                  <a:pt x="913" y="1712"/>
                </a:lnTo>
                <a:lnTo>
                  <a:pt x="913" y="1710"/>
                </a:lnTo>
                <a:lnTo>
                  <a:pt x="912" y="1709"/>
                </a:lnTo>
                <a:lnTo>
                  <a:pt x="911" y="1709"/>
                </a:lnTo>
                <a:lnTo>
                  <a:pt x="910" y="1708"/>
                </a:lnTo>
                <a:lnTo>
                  <a:pt x="910" y="1707"/>
                </a:lnTo>
                <a:lnTo>
                  <a:pt x="911" y="1706"/>
                </a:lnTo>
                <a:lnTo>
                  <a:pt x="912" y="1705"/>
                </a:lnTo>
                <a:lnTo>
                  <a:pt x="912" y="1703"/>
                </a:lnTo>
                <a:lnTo>
                  <a:pt x="913" y="1703"/>
                </a:lnTo>
                <a:lnTo>
                  <a:pt x="914" y="1705"/>
                </a:lnTo>
                <a:lnTo>
                  <a:pt x="913" y="1706"/>
                </a:lnTo>
                <a:lnTo>
                  <a:pt x="913" y="1707"/>
                </a:lnTo>
                <a:lnTo>
                  <a:pt x="914" y="1708"/>
                </a:lnTo>
                <a:lnTo>
                  <a:pt x="915" y="1708"/>
                </a:lnTo>
                <a:lnTo>
                  <a:pt x="918" y="1709"/>
                </a:lnTo>
                <a:lnTo>
                  <a:pt x="919" y="1709"/>
                </a:lnTo>
                <a:lnTo>
                  <a:pt x="919" y="1711"/>
                </a:lnTo>
                <a:lnTo>
                  <a:pt x="920" y="1712"/>
                </a:lnTo>
                <a:lnTo>
                  <a:pt x="921" y="1713"/>
                </a:lnTo>
                <a:lnTo>
                  <a:pt x="921" y="1715"/>
                </a:lnTo>
                <a:lnTo>
                  <a:pt x="920" y="1716"/>
                </a:lnTo>
                <a:lnTo>
                  <a:pt x="918" y="1716"/>
                </a:lnTo>
                <a:lnTo>
                  <a:pt x="920" y="1717"/>
                </a:lnTo>
                <a:lnTo>
                  <a:pt x="918" y="1718"/>
                </a:lnTo>
                <a:close/>
                <a:moveTo>
                  <a:pt x="922" y="1705"/>
                </a:moveTo>
                <a:lnTo>
                  <a:pt x="921" y="1705"/>
                </a:lnTo>
                <a:lnTo>
                  <a:pt x="920" y="1703"/>
                </a:lnTo>
                <a:lnTo>
                  <a:pt x="919" y="1702"/>
                </a:lnTo>
                <a:lnTo>
                  <a:pt x="920" y="1702"/>
                </a:lnTo>
                <a:lnTo>
                  <a:pt x="921" y="1702"/>
                </a:lnTo>
                <a:lnTo>
                  <a:pt x="922" y="1703"/>
                </a:lnTo>
                <a:lnTo>
                  <a:pt x="923" y="1705"/>
                </a:lnTo>
                <a:lnTo>
                  <a:pt x="922" y="1705"/>
                </a:lnTo>
                <a:close/>
                <a:moveTo>
                  <a:pt x="843" y="1710"/>
                </a:moveTo>
                <a:lnTo>
                  <a:pt x="841" y="1710"/>
                </a:lnTo>
                <a:lnTo>
                  <a:pt x="842" y="1709"/>
                </a:lnTo>
                <a:lnTo>
                  <a:pt x="842" y="1708"/>
                </a:lnTo>
                <a:lnTo>
                  <a:pt x="841" y="1707"/>
                </a:lnTo>
                <a:lnTo>
                  <a:pt x="841" y="1706"/>
                </a:lnTo>
                <a:lnTo>
                  <a:pt x="841" y="1705"/>
                </a:lnTo>
                <a:lnTo>
                  <a:pt x="842" y="1703"/>
                </a:lnTo>
                <a:lnTo>
                  <a:pt x="843" y="1702"/>
                </a:lnTo>
                <a:lnTo>
                  <a:pt x="844" y="1702"/>
                </a:lnTo>
                <a:lnTo>
                  <a:pt x="844" y="1701"/>
                </a:lnTo>
                <a:lnTo>
                  <a:pt x="845" y="1701"/>
                </a:lnTo>
                <a:lnTo>
                  <a:pt x="846" y="1701"/>
                </a:lnTo>
                <a:lnTo>
                  <a:pt x="846" y="1702"/>
                </a:lnTo>
                <a:lnTo>
                  <a:pt x="846" y="1703"/>
                </a:lnTo>
                <a:lnTo>
                  <a:pt x="845" y="1705"/>
                </a:lnTo>
                <a:lnTo>
                  <a:pt x="844" y="1707"/>
                </a:lnTo>
                <a:lnTo>
                  <a:pt x="843" y="1708"/>
                </a:lnTo>
                <a:lnTo>
                  <a:pt x="843" y="1710"/>
                </a:lnTo>
                <a:close/>
                <a:moveTo>
                  <a:pt x="825" y="1702"/>
                </a:moveTo>
                <a:lnTo>
                  <a:pt x="824" y="1702"/>
                </a:lnTo>
                <a:lnTo>
                  <a:pt x="825" y="1701"/>
                </a:lnTo>
                <a:lnTo>
                  <a:pt x="825" y="1700"/>
                </a:lnTo>
                <a:lnTo>
                  <a:pt x="826" y="1699"/>
                </a:lnTo>
                <a:lnTo>
                  <a:pt x="828" y="1700"/>
                </a:lnTo>
                <a:lnTo>
                  <a:pt x="826" y="1701"/>
                </a:lnTo>
                <a:lnTo>
                  <a:pt x="825" y="1702"/>
                </a:lnTo>
                <a:close/>
                <a:moveTo>
                  <a:pt x="905" y="1700"/>
                </a:moveTo>
                <a:lnTo>
                  <a:pt x="904" y="1701"/>
                </a:lnTo>
                <a:lnTo>
                  <a:pt x="903" y="1700"/>
                </a:lnTo>
                <a:lnTo>
                  <a:pt x="903" y="1698"/>
                </a:lnTo>
                <a:lnTo>
                  <a:pt x="904" y="1698"/>
                </a:lnTo>
                <a:lnTo>
                  <a:pt x="905" y="1699"/>
                </a:lnTo>
                <a:lnTo>
                  <a:pt x="907" y="1699"/>
                </a:lnTo>
                <a:lnTo>
                  <a:pt x="907" y="1700"/>
                </a:lnTo>
                <a:lnTo>
                  <a:pt x="905" y="1700"/>
                </a:lnTo>
                <a:close/>
                <a:moveTo>
                  <a:pt x="934" y="1699"/>
                </a:moveTo>
                <a:lnTo>
                  <a:pt x="933" y="1699"/>
                </a:lnTo>
                <a:lnTo>
                  <a:pt x="932" y="1699"/>
                </a:lnTo>
                <a:lnTo>
                  <a:pt x="931" y="1698"/>
                </a:lnTo>
                <a:lnTo>
                  <a:pt x="932" y="1698"/>
                </a:lnTo>
                <a:lnTo>
                  <a:pt x="933" y="1698"/>
                </a:lnTo>
                <a:lnTo>
                  <a:pt x="934" y="1698"/>
                </a:lnTo>
                <a:lnTo>
                  <a:pt x="934" y="1699"/>
                </a:lnTo>
                <a:close/>
                <a:moveTo>
                  <a:pt x="929" y="1698"/>
                </a:moveTo>
                <a:lnTo>
                  <a:pt x="928" y="1699"/>
                </a:lnTo>
                <a:lnTo>
                  <a:pt x="927" y="1698"/>
                </a:lnTo>
                <a:lnTo>
                  <a:pt x="925" y="1697"/>
                </a:lnTo>
                <a:lnTo>
                  <a:pt x="928" y="1697"/>
                </a:lnTo>
                <a:lnTo>
                  <a:pt x="929" y="1698"/>
                </a:lnTo>
                <a:close/>
                <a:moveTo>
                  <a:pt x="955" y="1697"/>
                </a:moveTo>
                <a:lnTo>
                  <a:pt x="957" y="1698"/>
                </a:lnTo>
                <a:lnTo>
                  <a:pt x="957" y="1699"/>
                </a:lnTo>
                <a:lnTo>
                  <a:pt x="955" y="1699"/>
                </a:lnTo>
                <a:lnTo>
                  <a:pt x="954" y="1701"/>
                </a:lnTo>
                <a:lnTo>
                  <a:pt x="953" y="1701"/>
                </a:lnTo>
                <a:lnTo>
                  <a:pt x="952" y="1701"/>
                </a:lnTo>
                <a:lnTo>
                  <a:pt x="952" y="1700"/>
                </a:lnTo>
                <a:lnTo>
                  <a:pt x="951" y="1699"/>
                </a:lnTo>
                <a:lnTo>
                  <a:pt x="951" y="1698"/>
                </a:lnTo>
                <a:lnTo>
                  <a:pt x="952" y="1697"/>
                </a:lnTo>
                <a:lnTo>
                  <a:pt x="953" y="1697"/>
                </a:lnTo>
                <a:lnTo>
                  <a:pt x="955" y="1697"/>
                </a:lnTo>
                <a:close/>
                <a:moveTo>
                  <a:pt x="917" y="1697"/>
                </a:moveTo>
                <a:lnTo>
                  <a:pt x="915" y="1698"/>
                </a:lnTo>
                <a:lnTo>
                  <a:pt x="914" y="1697"/>
                </a:lnTo>
                <a:lnTo>
                  <a:pt x="913" y="1697"/>
                </a:lnTo>
                <a:lnTo>
                  <a:pt x="912" y="1696"/>
                </a:lnTo>
                <a:lnTo>
                  <a:pt x="914" y="1695"/>
                </a:lnTo>
                <a:lnTo>
                  <a:pt x="915" y="1695"/>
                </a:lnTo>
                <a:lnTo>
                  <a:pt x="917" y="1696"/>
                </a:lnTo>
                <a:lnTo>
                  <a:pt x="917" y="1697"/>
                </a:lnTo>
                <a:close/>
                <a:moveTo>
                  <a:pt x="907" y="1696"/>
                </a:moveTo>
                <a:lnTo>
                  <a:pt x="905" y="1696"/>
                </a:lnTo>
                <a:lnTo>
                  <a:pt x="904" y="1695"/>
                </a:lnTo>
                <a:lnTo>
                  <a:pt x="905" y="1693"/>
                </a:lnTo>
                <a:lnTo>
                  <a:pt x="907" y="1695"/>
                </a:lnTo>
                <a:lnTo>
                  <a:pt x="907" y="1696"/>
                </a:lnTo>
                <a:close/>
                <a:moveTo>
                  <a:pt x="842" y="1698"/>
                </a:moveTo>
                <a:lnTo>
                  <a:pt x="841" y="1698"/>
                </a:lnTo>
                <a:lnTo>
                  <a:pt x="840" y="1698"/>
                </a:lnTo>
                <a:lnTo>
                  <a:pt x="839" y="1698"/>
                </a:lnTo>
                <a:lnTo>
                  <a:pt x="836" y="1698"/>
                </a:lnTo>
                <a:lnTo>
                  <a:pt x="836" y="1696"/>
                </a:lnTo>
                <a:lnTo>
                  <a:pt x="835" y="1695"/>
                </a:lnTo>
                <a:lnTo>
                  <a:pt x="835" y="1693"/>
                </a:lnTo>
                <a:lnTo>
                  <a:pt x="836" y="1692"/>
                </a:lnTo>
                <a:lnTo>
                  <a:pt x="838" y="1692"/>
                </a:lnTo>
                <a:lnTo>
                  <a:pt x="839" y="1692"/>
                </a:lnTo>
                <a:lnTo>
                  <a:pt x="840" y="1693"/>
                </a:lnTo>
                <a:lnTo>
                  <a:pt x="841" y="1696"/>
                </a:lnTo>
                <a:lnTo>
                  <a:pt x="841" y="1697"/>
                </a:lnTo>
                <a:lnTo>
                  <a:pt x="842" y="1698"/>
                </a:lnTo>
                <a:close/>
                <a:moveTo>
                  <a:pt x="781" y="1701"/>
                </a:moveTo>
                <a:lnTo>
                  <a:pt x="780" y="1701"/>
                </a:lnTo>
                <a:lnTo>
                  <a:pt x="781" y="1699"/>
                </a:lnTo>
                <a:lnTo>
                  <a:pt x="781" y="1698"/>
                </a:lnTo>
                <a:lnTo>
                  <a:pt x="782" y="1697"/>
                </a:lnTo>
                <a:lnTo>
                  <a:pt x="783" y="1695"/>
                </a:lnTo>
                <a:lnTo>
                  <a:pt x="784" y="1693"/>
                </a:lnTo>
                <a:lnTo>
                  <a:pt x="785" y="1692"/>
                </a:lnTo>
                <a:lnTo>
                  <a:pt x="784" y="1693"/>
                </a:lnTo>
                <a:lnTo>
                  <a:pt x="784" y="1696"/>
                </a:lnTo>
                <a:lnTo>
                  <a:pt x="784" y="1697"/>
                </a:lnTo>
                <a:lnTo>
                  <a:pt x="783" y="1699"/>
                </a:lnTo>
                <a:lnTo>
                  <a:pt x="782" y="1700"/>
                </a:lnTo>
                <a:lnTo>
                  <a:pt x="781" y="1701"/>
                </a:lnTo>
                <a:close/>
                <a:moveTo>
                  <a:pt x="829" y="1695"/>
                </a:moveTo>
                <a:lnTo>
                  <a:pt x="829" y="1696"/>
                </a:lnTo>
                <a:lnTo>
                  <a:pt x="829" y="1697"/>
                </a:lnTo>
                <a:lnTo>
                  <a:pt x="828" y="1696"/>
                </a:lnTo>
                <a:lnTo>
                  <a:pt x="826" y="1695"/>
                </a:lnTo>
                <a:lnTo>
                  <a:pt x="826" y="1696"/>
                </a:lnTo>
                <a:lnTo>
                  <a:pt x="825" y="1696"/>
                </a:lnTo>
                <a:lnTo>
                  <a:pt x="824" y="1695"/>
                </a:lnTo>
                <a:lnTo>
                  <a:pt x="825" y="1692"/>
                </a:lnTo>
                <a:lnTo>
                  <a:pt x="825" y="1691"/>
                </a:lnTo>
                <a:lnTo>
                  <a:pt x="825" y="1690"/>
                </a:lnTo>
                <a:lnTo>
                  <a:pt x="826" y="1689"/>
                </a:lnTo>
                <a:lnTo>
                  <a:pt x="829" y="1690"/>
                </a:lnTo>
                <a:lnTo>
                  <a:pt x="829" y="1691"/>
                </a:lnTo>
                <a:lnTo>
                  <a:pt x="829" y="1692"/>
                </a:lnTo>
                <a:lnTo>
                  <a:pt x="828" y="1693"/>
                </a:lnTo>
                <a:lnTo>
                  <a:pt x="829" y="1695"/>
                </a:lnTo>
                <a:close/>
                <a:moveTo>
                  <a:pt x="1056" y="1692"/>
                </a:moveTo>
                <a:lnTo>
                  <a:pt x="1054" y="1692"/>
                </a:lnTo>
                <a:lnTo>
                  <a:pt x="1053" y="1690"/>
                </a:lnTo>
                <a:lnTo>
                  <a:pt x="1053" y="1689"/>
                </a:lnTo>
                <a:lnTo>
                  <a:pt x="1054" y="1688"/>
                </a:lnTo>
                <a:lnTo>
                  <a:pt x="1056" y="1687"/>
                </a:lnTo>
                <a:lnTo>
                  <a:pt x="1057" y="1688"/>
                </a:lnTo>
                <a:lnTo>
                  <a:pt x="1057" y="1690"/>
                </a:lnTo>
                <a:lnTo>
                  <a:pt x="1057" y="1691"/>
                </a:lnTo>
                <a:lnTo>
                  <a:pt x="1056" y="1692"/>
                </a:lnTo>
                <a:close/>
                <a:moveTo>
                  <a:pt x="852" y="1690"/>
                </a:moveTo>
                <a:lnTo>
                  <a:pt x="851" y="1690"/>
                </a:lnTo>
                <a:lnTo>
                  <a:pt x="850" y="1690"/>
                </a:lnTo>
                <a:lnTo>
                  <a:pt x="849" y="1689"/>
                </a:lnTo>
                <a:lnTo>
                  <a:pt x="849" y="1688"/>
                </a:lnTo>
                <a:lnTo>
                  <a:pt x="849" y="1687"/>
                </a:lnTo>
                <a:lnTo>
                  <a:pt x="850" y="1687"/>
                </a:lnTo>
                <a:lnTo>
                  <a:pt x="852" y="1688"/>
                </a:lnTo>
                <a:lnTo>
                  <a:pt x="853" y="1688"/>
                </a:lnTo>
                <a:lnTo>
                  <a:pt x="853" y="1689"/>
                </a:lnTo>
                <a:lnTo>
                  <a:pt x="852" y="1690"/>
                </a:lnTo>
                <a:close/>
                <a:moveTo>
                  <a:pt x="1039" y="1688"/>
                </a:moveTo>
                <a:lnTo>
                  <a:pt x="1038" y="1689"/>
                </a:lnTo>
                <a:lnTo>
                  <a:pt x="1037" y="1689"/>
                </a:lnTo>
                <a:lnTo>
                  <a:pt x="1037" y="1688"/>
                </a:lnTo>
                <a:lnTo>
                  <a:pt x="1037" y="1687"/>
                </a:lnTo>
                <a:lnTo>
                  <a:pt x="1036" y="1685"/>
                </a:lnTo>
                <a:lnTo>
                  <a:pt x="1037" y="1686"/>
                </a:lnTo>
                <a:lnTo>
                  <a:pt x="1037" y="1687"/>
                </a:lnTo>
                <a:lnTo>
                  <a:pt x="1039" y="1688"/>
                </a:lnTo>
                <a:close/>
                <a:moveTo>
                  <a:pt x="1032" y="1680"/>
                </a:moveTo>
                <a:lnTo>
                  <a:pt x="1033" y="1681"/>
                </a:lnTo>
                <a:lnTo>
                  <a:pt x="1033" y="1683"/>
                </a:lnTo>
                <a:lnTo>
                  <a:pt x="1032" y="1685"/>
                </a:lnTo>
                <a:lnTo>
                  <a:pt x="1033" y="1687"/>
                </a:lnTo>
                <a:lnTo>
                  <a:pt x="1033" y="1688"/>
                </a:lnTo>
                <a:lnTo>
                  <a:pt x="1034" y="1688"/>
                </a:lnTo>
                <a:lnTo>
                  <a:pt x="1034" y="1689"/>
                </a:lnTo>
                <a:lnTo>
                  <a:pt x="1036" y="1690"/>
                </a:lnTo>
                <a:lnTo>
                  <a:pt x="1037" y="1690"/>
                </a:lnTo>
                <a:lnTo>
                  <a:pt x="1038" y="1690"/>
                </a:lnTo>
                <a:lnTo>
                  <a:pt x="1038" y="1689"/>
                </a:lnTo>
                <a:lnTo>
                  <a:pt x="1039" y="1690"/>
                </a:lnTo>
                <a:lnTo>
                  <a:pt x="1040" y="1690"/>
                </a:lnTo>
                <a:lnTo>
                  <a:pt x="1039" y="1690"/>
                </a:lnTo>
                <a:lnTo>
                  <a:pt x="1038" y="1691"/>
                </a:lnTo>
                <a:lnTo>
                  <a:pt x="1037" y="1693"/>
                </a:lnTo>
                <a:lnTo>
                  <a:pt x="1036" y="1693"/>
                </a:lnTo>
                <a:lnTo>
                  <a:pt x="1034" y="1692"/>
                </a:lnTo>
                <a:lnTo>
                  <a:pt x="1033" y="1692"/>
                </a:lnTo>
                <a:lnTo>
                  <a:pt x="1032" y="1692"/>
                </a:lnTo>
                <a:lnTo>
                  <a:pt x="1031" y="1693"/>
                </a:lnTo>
                <a:lnTo>
                  <a:pt x="1030" y="1693"/>
                </a:lnTo>
                <a:lnTo>
                  <a:pt x="1029" y="1693"/>
                </a:lnTo>
                <a:lnTo>
                  <a:pt x="1028" y="1692"/>
                </a:lnTo>
                <a:lnTo>
                  <a:pt x="1027" y="1691"/>
                </a:lnTo>
                <a:lnTo>
                  <a:pt x="1027" y="1690"/>
                </a:lnTo>
                <a:lnTo>
                  <a:pt x="1027" y="1689"/>
                </a:lnTo>
                <a:lnTo>
                  <a:pt x="1027" y="1687"/>
                </a:lnTo>
                <a:lnTo>
                  <a:pt x="1028" y="1685"/>
                </a:lnTo>
                <a:lnTo>
                  <a:pt x="1028" y="1683"/>
                </a:lnTo>
                <a:lnTo>
                  <a:pt x="1028" y="1682"/>
                </a:lnTo>
                <a:lnTo>
                  <a:pt x="1028" y="1681"/>
                </a:lnTo>
                <a:lnTo>
                  <a:pt x="1030" y="1681"/>
                </a:lnTo>
                <a:lnTo>
                  <a:pt x="1031" y="1681"/>
                </a:lnTo>
                <a:lnTo>
                  <a:pt x="1032" y="1680"/>
                </a:lnTo>
                <a:close/>
                <a:moveTo>
                  <a:pt x="829" y="1681"/>
                </a:moveTo>
                <a:lnTo>
                  <a:pt x="828" y="1682"/>
                </a:lnTo>
                <a:lnTo>
                  <a:pt x="826" y="1682"/>
                </a:lnTo>
                <a:lnTo>
                  <a:pt x="826" y="1681"/>
                </a:lnTo>
                <a:lnTo>
                  <a:pt x="825" y="1681"/>
                </a:lnTo>
                <a:lnTo>
                  <a:pt x="824" y="1680"/>
                </a:lnTo>
                <a:lnTo>
                  <a:pt x="825" y="1679"/>
                </a:lnTo>
                <a:lnTo>
                  <a:pt x="826" y="1679"/>
                </a:lnTo>
                <a:lnTo>
                  <a:pt x="828" y="1680"/>
                </a:lnTo>
                <a:lnTo>
                  <a:pt x="829" y="1681"/>
                </a:lnTo>
                <a:close/>
                <a:moveTo>
                  <a:pt x="1044" y="1678"/>
                </a:moveTo>
                <a:lnTo>
                  <a:pt x="1046" y="1678"/>
                </a:lnTo>
                <a:lnTo>
                  <a:pt x="1047" y="1678"/>
                </a:lnTo>
                <a:lnTo>
                  <a:pt x="1047" y="1679"/>
                </a:lnTo>
                <a:lnTo>
                  <a:pt x="1048" y="1679"/>
                </a:lnTo>
                <a:lnTo>
                  <a:pt x="1049" y="1679"/>
                </a:lnTo>
                <a:lnTo>
                  <a:pt x="1050" y="1680"/>
                </a:lnTo>
                <a:lnTo>
                  <a:pt x="1050" y="1681"/>
                </a:lnTo>
                <a:lnTo>
                  <a:pt x="1050" y="1682"/>
                </a:lnTo>
                <a:lnTo>
                  <a:pt x="1049" y="1682"/>
                </a:lnTo>
                <a:lnTo>
                  <a:pt x="1048" y="1681"/>
                </a:lnTo>
                <a:lnTo>
                  <a:pt x="1047" y="1682"/>
                </a:lnTo>
                <a:lnTo>
                  <a:pt x="1046" y="1682"/>
                </a:lnTo>
                <a:lnTo>
                  <a:pt x="1044" y="1682"/>
                </a:lnTo>
                <a:lnTo>
                  <a:pt x="1043" y="1682"/>
                </a:lnTo>
                <a:lnTo>
                  <a:pt x="1042" y="1683"/>
                </a:lnTo>
                <a:lnTo>
                  <a:pt x="1041" y="1683"/>
                </a:lnTo>
                <a:lnTo>
                  <a:pt x="1040" y="1685"/>
                </a:lnTo>
                <a:lnTo>
                  <a:pt x="1040" y="1682"/>
                </a:lnTo>
                <a:lnTo>
                  <a:pt x="1041" y="1681"/>
                </a:lnTo>
                <a:lnTo>
                  <a:pt x="1040" y="1680"/>
                </a:lnTo>
                <a:lnTo>
                  <a:pt x="1040" y="1679"/>
                </a:lnTo>
                <a:lnTo>
                  <a:pt x="1040" y="1678"/>
                </a:lnTo>
                <a:lnTo>
                  <a:pt x="1041" y="1677"/>
                </a:lnTo>
                <a:lnTo>
                  <a:pt x="1042" y="1677"/>
                </a:lnTo>
                <a:lnTo>
                  <a:pt x="1043" y="1677"/>
                </a:lnTo>
                <a:lnTo>
                  <a:pt x="1044" y="1678"/>
                </a:lnTo>
                <a:close/>
                <a:moveTo>
                  <a:pt x="854" y="1677"/>
                </a:moveTo>
                <a:lnTo>
                  <a:pt x="855" y="1677"/>
                </a:lnTo>
                <a:lnTo>
                  <a:pt x="856" y="1677"/>
                </a:lnTo>
                <a:lnTo>
                  <a:pt x="858" y="1677"/>
                </a:lnTo>
                <a:lnTo>
                  <a:pt x="859" y="1678"/>
                </a:lnTo>
                <a:lnTo>
                  <a:pt x="860" y="1679"/>
                </a:lnTo>
                <a:lnTo>
                  <a:pt x="859" y="1680"/>
                </a:lnTo>
                <a:lnTo>
                  <a:pt x="858" y="1679"/>
                </a:lnTo>
                <a:lnTo>
                  <a:pt x="856" y="1679"/>
                </a:lnTo>
                <a:lnTo>
                  <a:pt x="854" y="1679"/>
                </a:lnTo>
                <a:lnTo>
                  <a:pt x="853" y="1679"/>
                </a:lnTo>
                <a:lnTo>
                  <a:pt x="852" y="1679"/>
                </a:lnTo>
                <a:lnTo>
                  <a:pt x="853" y="1678"/>
                </a:lnTo>
                <a:lnTo>
                  <a:pt x="852" y="1677"/>
                </a:lnTo>
                <a:lnTo>
                  <a:pt x="851" y="1676"/>
                </a:lnTo>
                <a:lnTo>
                  <a:pt x="853" y="1676"/>
                </a:lnTo>
                <a:lnTo>
                  <a:pt x="854" y="1677"/>
                </a:lnTo>
                <a:close/>
                <a:moveTo>
                  <a:pt x="786" y="1676"/>
                </a:moveTo>
                <a:lnTo>
                  <a:pt x="785" y="1676"/>
                </a:lnTo>
                <a:lnTo>
                  <a:pt x="784" y="1675"/>
                </a:lnTo>
                <a:lnTo>
                  <a:pt x="784" y="1672"/>
                </a:lnTo>
                <a:lnTo>
                  <a:pt x="785" y="1673"/>
                </a:lnTo>
                <a:lnTo>
                  <a:pt x="786" y="1673"/>
                </a:lnTo>
                <a:lnTo>
                  <a:pt x="786" y="1675"/>
                </a:lnTo>
                <a:lnTo>
                  <a:pt x="786" y="1676"/>
                </a:lnTo>
                <a:close/>
                <a:moveTo>
                  <a:pt x="1037" y="1672"/>
                </a:moveTo>
                <a:lnTo>
                  <a:pt x="1038" y="1673"/>
                </a:lnTo>
                <a:lnTo>
                  <a:pt x="1037" y="1675"/>
                </a:lnTo>
                <a:lnTo>
                  <a:pt x="1036" y="1675"/>
                </a:lnTo>
                <a:lnTo>
                  <a:pt x="1034" y="1676"/>
                </a:lnTo>
                <a:lnTo>
                  <a:pt x="1032" y="1675"/>
                </a:lnTo>
                <a:lnTo>
                  <a:pt x="1031" y="1675"/>
                </a:lnTo>
                <a:lnTo>
                  <a:pt x="1030" y="1675"/>
                </a:lnTo>
                <a:lnTo>
                  <a:pt x="1029" y="1673"/>
                </a:lnTo>
                <a:lnTo>
                  <a:pt x="1031" y="1672"/>
                </a:lnTo>
                <a:lnTo>
                  <a:pt x="1032" y="1672"/>
                </a:lnTo>
                <a:lnTo>
                  <a:pt x="1033" y="1672"/>
                </a:lnTo>
                <a:lnTo>
                  <a:pt x="1034" y="1672"/>
                </a:lnTo>
                <a:lnTo>
                  <a:pt x="1036" y="1672"/>
                </a:lnTo>
                <a:lnTo>
                  <a:pt x="1037" y="1672"/>
                </a:lnTo>
                <a:close/>
                <a:moveTo>
                  <a:pt x="784" y="1676"/>
                </a:moveTo>
                <a:lnTo>
                  <a:pt x="784" y="1677"/>
                </a:lnTo>
                <a:lnTo>
                  <a:pt x="783" y="1678"/>
                </a:lnTo>
                <a:lnTo>
                  <a:pt x="783" y="1679"/>
                </a:lnTo>
                <a:lnTo>
                  <a:pt x="782" y="1680"/>
                </a:lnTo>
                <a:lnTo>
                  <a:pt x="783" y="1681"/>
                </a:lnTo>
                <a:lnTo>
                  <a:pt x="784" y="1680"/>
                </a:lnTo>
                <a:lnTo>
                  <a:pt x="784" y="1681"/>
                </a:lnTo>
                <a:lnTo>
                  <a:pt x="785" y="1682"/>
                </a:lnTo>
                <a:lnTo>
                  <a:pt x="784" y="1682"/>
                </a:lnTo>
                <a:lnTo>
                  <a:pt x="783" y="1683"/>
                </a:lnTo>
                <a:lnTo>
                  <a:pt x="782" y="1686"/>
                </a:lnTo>
                <a:lnTo>
                  <a:pt x="781" y="1686"/>
                </a:lnTo>
                <a:lnTo>
                  <a:pt x="780" y="1686"/>
                </a:lnTo>
                <a:lnTo>
                  <a:pt x="780" y="1687"/>
                </a:lnTo>
                <a:lnTo>
                  <a:pt x="779" y="1688"/>
                </a:lnTo>
                <a:lnTo>
                  <a:pt x="777" y="1687"/>
                </a:lnTo>
                <a:lnTo>
                  <a:pt x="775" y="1686"/>
                </a:lnTo>
                <a:lnTo>
                  <a:pt x="774" y="1685"/>
                </a:lnTo>
                <a:lnTo>
                  <a:pt x="775" y="1682"/>
                </a:lnTo>
                <a:lnTo>
                  <a:pt x="775" y="1681"/>
                </a:lnTo>
                <a:lnTo>
                  <a:pt x="776" y="1680"/>
                </a:lnTo>
                <a:lnTo>
                  <a:pt x="776" y="1681"/>
                </a:lnTo>
                <a:lnTo>
                  <a:pt x="777" y="1681"/>
                </a:lnTo>
                <a:lnTo>
                  <a:pt x="777" y="1680"/>
                </a:lnTo>
                <a:lnTo>
                  <a:pt x="779" y="1678"/>
                </a:lnTo>
                <a:lnTo>
                  <a:pt x="779" y="1677"/>
                </a:lnTo>
                <a:lnTo>
                  <a:pt x="779" y="1676"/>
                </a:lnTo>
                <a:lnTo>
                  <a:pt x="779" y="1675"/>
                </a:lnTo>
                <a:lnTo>
                  <a:pt x="780" y="1675"/>
                </a:lnTo>
                <a:lnTo>
                  <a:pt x="781" y="1677"/>
                </a:lnTo>
                <a:lnTo>
                  <a:pt x="782" y="1677"/>
                </a:lnTo>
                <a:lnTo>
                  <a:pt x="782" y="1676"/>
                </a:lnTo>
                <a:lnTo>
                  <a:pt x="781" y="1675"/>
                </a:lnTo>
                <a:lnTo>
                  <a:pt x="781" y="1673"/>
                </a:lnTo>
                <a:lnTo>
                  <a:pt x="781" y="1671"/>
                </a:lnTo>
                <a:lnTo>
                  <a:pt x="782" y="1672"/>
                </a:lnTo>
                <a:lnTo>
                  <a:pt x="783" y="1673"/>
                </a:lnTo>
                <a:lnTo>
                  <a:pt x="783" y="1675"/>
                </a:lnTo>
                <a:lnTo>
                  <a:pt x="784" y="1676"/>
                </a:lnTo>
                <a:close/>
                <a:moveTo>
                  <a:pt x="885" y="1676"/>
                </a:moveTo>
                <a:lnTo>
                  <a:pt x="886" y="1676"/>
                </a:lnTo>
                <a:lnTo>
                  <a:pt x="888" y="1676"/>
                </a:lnTo>
                <a:lnTo>
                  <a:pt x="888" y="1677"/>
                </a:lnTo>
                <a:lnTo>
                  <a:pt x="888" y="1678"/>
                </a:lnTo>
                <a:lnTo>
                  <a:pt x="889" y="1679"/>
                </a:lnTo>
                <a:lnTo>
                  <a:pt x="890" y="1679"/>
                </a:lnTo>
                <a:lnTo>
                  <a:pt x="890" y="1678"/>
                </a:lnTo>
                <a:lnTo>
                  <a:pt x="891" y="1678"/>
                </a:lnTo>
                <a:lnTo>
                  <a:pt x="892" y="1678"/>
                </a:lnTo>
                <a:lnTo>
                  <a:pt x="893" y="1678"/>
                </a:lnTo>
                <a:lnTo>
                  <a:pt x="894" y="1679"/>
                </a:lnTo>
                <a:lnTo>
                  <a:pt x="895" y="1680"/>
                </a:lnTo>
                <a:lnTo>
                  <a:pt x="896" y="1681"/>
                </a:lnTo>
                <a:lnTo>
                  <a:pt x="898" y="1682"/>
                </a:lnTo>
                <a:lnTo>
                  <a:pt x="899" y="1682"/>
                </a:lnTo>
                <a:lnTo>
                  <a:pt x="900" y="1681"/>
                </a:lnTo>
                <a:lnTo>
                  <a:pt x="900" y="1682"/>
                </a:lnTo>
                <a:lnTo>
                  <a:pt x="901" y="1685"/>
                </a:lnTo>
                <a:lnTo>
                  <a:pt x="901" y="1686"/>
                </a:lnTo>
                <a:lnTo>
                  <a:pt x="901" y="1687"/>
                </a:lnTo>
                <a:lnTo>
                  <a:pt x="902" y="1687"/>
                </a:lnTo>
                <a:lnTo>
                  <a:pt x="903" y="1688"/>
                </a:lnTo>
                <a:lnTo>
                  <a:pt x="904" y="1688"/>
                </a:lnTo>
                <a:lnTo>
                  <a:pt x="905" y="1690"/>
                </a:lnTo>
                <a:lnTo>
                  <a:pt x="905" y="1691"/>
                </a:lnTo>
                <a:lnTo>
                  <a:pt x="904" y="1692"/>
                </a:lnTo>
                <a:lnTo>
                  <a:pt x="903" y="1693"/>
                </a:lnTo>
                <a:lnTo>
                  <a:pt x="902" y="1693"/>
                </a:lnTo>
                <a:lnTo>
                  <a:pt x="901" y="1692"/>
                </a:lnTo>
                <a:lnTo>
                  <a:pt x="899" y="1693"/>
                </a:lnTo>
                <a:lnTo>
                  <a:pt x="898" y="1692"/>
                </a:lnTo>
                <a:lnTo>
                  <a:pt x="895" y="1693"/>
                </a:lnTo>
                <a:lnTo>
                  <a:pt x="896" y="1695"/>
                </a:lnTo>
                <a:lnTo>
                  <a:pt x="899" y="1695"/>
                </a:lnTo>
                <a:lnTo>
                  <a:pt x="900" y="1695"/>
                </a:lnTo>
                <a:lnTo>
                  <a:pt x="900" y="1696"/>
                </a:lnTo>
                <a:lnTo>
                  <a:pt x="899" y="1697"/>
                </a:lnTo>
                <a:lnTo>
                  <a:pt x="898" y="1697"/>
                </a:lnTo>
                <a:lnTo>
                  <a:pt x="898" y="1698"/>
                </a:lnTo>
                <a:lnTo>
                  <a:pt x="899" y="1699"/>
                </a:lnTo>
                <a:lnTo>
                  <a:pt x="898" y="1701"/>
                </a:lnTo>
                <a:lnTo>
                  <a:pt x="896" y="1701"/>
                </a:lnTo>
                <a:lnTo>
                  <a:pt x="895" y="1701"/>
                </a:lnTo>
                <a:lnTo>
                  <a:pt x="894" y="1702"/>
                </a:lnTo>
                <a:lnTo>
                  <a:pt x="893" y="1701"/>
                </a:lnTo>
                <a:lnTo>
                  <a:pt x="892" y="1702"/>
                </a:lnTo>
                <a:lnTo>
                  <a:pt x="891" y="1702"/>
                </a:lnTo>
                <a:lnTo>
                  <a:pt x="892" y="1703"/>
                </a:lnTo>
                <a:lnTo>
                  <a:pt x="893" y="1703"/>
                </a:lnTo>
                <a:lnTo>
                  <a:pt x="894" y="1703"/>
                </a:lnTo>
                <a:lnTo>
                  <a:pt x="895" y="1703"/>
                </a:lnTo>
                <a:lnTo>
                  <a:pt x="896" y="1703"/>
                </a:lnTo>
                <a:lnTo>
                  <a:pt x="898" y="1705"/>
                </a:lnTo>
                <a:lnTo>
                  <a:pt x="899" y="1703"/>
                </a:lnTo>
                <a:lnTo>
                  <a:pt x="900" y="1703"/>
                </a:lnTo>
                <a:lnTo>
                  <a:pt x="901" y="1703"/>
                </a:lnTo>
                <a:lnTo>
                  <a:pt x="903" y="1703"/>
                </a:lnTo>
                <a:lnTo>
                  <a:pt x="904" y="1703"/>
                </a:lnTo>
                <a:lnTo>
                  <a:pt x="904" y="1702"/>
                </a:lnTo>
                <a:lnTo>
                  <a:pt x="905" y="1702"/>
                </a:lnTo>
                <a:lnTo>
                  <a:pt x="907" y="1702"/>
                </a:lnTo>
                <a:lnTo>
                  <a:pt x="908" y="1702"/>
                </a:lnTo>
                <a:lnTo>
                  <a:pt x="908" y="1703"/>
                </a:lnTo>
                <a:lnTo>
                  <a:pt x="909" y="1703"/>
                </a:lnTo>
                <a:lnTo>
                  <a:pt x="909" y="1705"/>
                </a:lnTo>
                <a:lnTo>
                  <a:pt x="910" y="1706"/>
                </a:lnTo>
                <a:lnTo>
                  <a:pt x="909" y="1706"/>
                </a:lnTo>
                <a:lnTo>
                  <a:pt x="907" y="1706"/>
                </a:lnTo>
                <a:lnTo>
                  <a:pt x="905" y="1705"/>
                </a:lnTo>
                <a:lnTo>
                  <a:pt x="904" y="1705"/>
                </a:lnTo>
                <a:lnTo>
                  <a:pt x="902" y="1706"/>
                </a:lnTo>
                <a:lnTo>
                  <a:pt x="902" y="1707"/>
                </a:lnTo>
                <a:lnTo>
                  <a:pt x="901" y="1707"/>
                </a:lnTo>
                <a:lnTo>
                  <a:pt x="900" y="1706"/>
                </a:lnTo>
                <a:lnTo>
                  <a:pt x="899" y="1706"/>
                </a:lnTo>
                <a:lnTo>
                  <a:pt x="898" y="1706"/>
                </a:lnTo>
                <a:lnTo>
                  <a:pt x="898" y="1707"/>
                </a:lnTo>
                <a:lnTo>
                  <a:pt x="899" y="1708"/>
                </a:lnTo>
                <a:lnTo>
                  <a:pt x="900" y="1709"/>
                </a:lnTo>
                <a:lnTo>
                  <a:pt x="901" y="1709"/>
                </a:lnTo>
                <a:lnTo>
                  <a:pt x="901" y="1711"/>
                </a:lnTo>
                <a:lnTo>
                  <a:pt x="900" y="1711"/>
                </a:lnTo>
                <a:lnTo>
                  <a:pt x="899" y="1711"/>
                </a:lnTo>
                <a:lnTo>
                  <a:pt x="898" y="1710"/>
                </a:lnTo>
                <a:lnTo>
                  <a:pt x="896" y="1710"/>
                </a:lnTo>
                <a:lnTo>
                  <a:pt x="895" y="1710"/>
                </a:lnTo>
                <a:lnTo>
                  <a:pt x="894" y="1709"/>
                </a:lnTo>
                <a:lnTo>
                  <a:pt x="894" y="1708"/>
                </a:lnTo>
                <a:lnTo>
                  <a:pt x="893" y="1708"/>
                </a:lnTo>
                <a:lnTo>
                  <a:pt x="892" y="1708"/>
                </a:lnTo>
                <a:lnTo>
                  <a:pt x="891" y="1707"/>
                </a:lnTo>
                <a:lnTo>
                  <a:pt x="890" y="1707"/>
                </a:lnTo>
                <a:lnTo>
                  <a:pt x="889" y="1707"/>
                </a:lnTo>
                <a:lnTo>
                  <a:pt x="889" y="1706"/>
                </a:lnTo>
                <a:lnTo>
                  <a:pt x="889" y="1705"/>
                </a:lnTo>
                <a:lnTo>
                  <a:pt x="890" y="1703"/>
                </a:lnTo>
                <a:lnTo>
                  <a:pt x="891" y="1703"/>
                </a:lnTo>
                <a:lnTo>
                  <a:pt x="890" y="1702"/>
                </a:lnTo>
                <a:lnTo>
                  <a:pt x="889" y="1701"/>
                </a:lnTo>
                <a:lnTo>
                  <a:pt x="888" y="1702"/>
                </a:lnTo>
                <a:lnTo>
                  <a:pt x="886" y="1703"/>
                </a:lnTo>
                <a:lnTo>
                  <a:pt x="885" y="1703"/>
                </a:lnTo>
                <a:lnTo>
                  <a:pt x="884" y="1703"/>
                </a:lnTo>
                <a:lnTo>
                  <a:pt x="883" y="1705"/>
                </a:lnTo>
                <a:lnTo>
                  <a:pt x="882" y="1705"/>
                </a:lnTo>
                <a:lnTo>
                  <a:pt x="882" y="1703"/>
                </a:lnTo>
                <a:lnTo>
                  <a:pt x="881" y="1703"/>
                </a:lnTo>
                <a:lnTo>
                  <a:pt x="881" y="1705"/>
                </a:lnTo>
                <a:lnTo>
                  <a:pt x="880" y="1706"/>
                </a:lnTo>
                <a:lnTo>
                  <a:pt x="879" y="1706"/>
                </a:lnTo>
                <a:lnTo>
                  <a:pt x="879" y="1707"/>
                </a:lnTo>
                <a:lnTo>
                  <a:pt x="881" y="1707"/>
                </a:lnTo>
                <a:lnTo>
                  <a:pt x="882" y="1707"/>
                </a:lnTo>
                <a:lnTo>
                  <a:pt x="883" y="1706"/>
                </a:lnTo>
                <a:lnTo>
                  <a:pt x="884" y="1707"/>
                </a:lnTo>
                <a:lnTo>
                  <a:pt x="884" y="1708"/>
                </a:lnTo>
                <a:lnTo>
                  <a:pt x="885" y="1707"/>
                </a:lnTo>
                <a:lnTo>
                  <a:pt x="886" y="1706"/>
                </a:lnTo>
                <a:lnTo>
                  <a:pt x="888" y="1707"/>
                </a:lnTo>
                <a:lnTo>
                  <a:pt x="888" y="1708"/>
                </a:lnTo>
                <a:lnTo>
                  <a:pt x="889" y="1710"/>
                </a:lnTo>
                <a:lnTo>
                  <a:pt x="888" y="1710"/>
                </a:lnTo>
                <a:lnTo>
                  <a:pt x="886" y="1709"/>
                </a:lnTo>
                <a:lnTo>
                  <a:pt x="885" y="1709"/>
                </a:lnTo>
                <a:lnTo>
                  <a:pt x="884" y="1710"/>
                </a:lnTo>
                <a:lnTo>
                  <a:pt x="885" y="1710"/>
                </a:lnTo>
                <a:lnTo>
                  <a:pt x="886" y="1711"/>
                </a:lnTo>
                <a:lnTo>
                  <a:pt x="886" y="1712"/>
                </a:lnTo>
                <a:lnTo>
                  <a:pt x="888" y="1712"/>
                </a:lnTo>
                <a:lnTo>
                  <a:pt x="890" y="1712"/>
                </a:lnTo>
                <a:lnTo>
                  <a:pt x="890" y="1713"/>
                </a:lnTo>
                <a:lnTo>
                  <a:pt x="889" y="1713"/>
                </a:lnTo>
                <a:lnTo>
                  <a:pt x="889" y="1715"/>
                </a:lnTo>
                <a:lnTo>
                  <a:pt x="886" y="1715"/>
                </a:lnTo>
                <a:lnTo>
                  <a:pt x="886" y="1717"/>
                </a:lnTo>
                <a:lnTo>
                  <a:pt x="889" y="1717"/>
                </a:lnTo>
                <a:lnTo>
                  <a:pt x="890" y="1718"/>
                </a:lnTo>
                <a:lnTo>
                  <a:pt x="891" y="1718"/>
                </a:lnTo>
                <a:lnTo>
                  <a:pt x="890" y="1720"/>
                </a:lnTo>
                <a:lnTo>
                  <a:pt x="891" y="1720"/>
                </a:lnTo>
                <a:lnTo>
                  <a:pt x="892" y="1721"/>
                </a:lnTo>
                <a:lnTo>
                  <a:pt x="893" y="1720"/>
                </a:lnTo>
                <a:lnTo>
                  <a:pt x="894" y="1720"/>
                </a:lnTo>
                <a:lnTo>
                  <a:pt x="895" y="1720"/>
                </a:lnTo>
                <a:lnTo>
                  <a:pt x="896" y="1721"/>
                </a:lnTo>
                <a:lnTo>
                  <a:pt x="895" y="1720"/>
                </a:lnTo>
                <a:lnTo>
                  <a:pt x="894" y="1719"/>
                </a:lnTo>
                <a:lnTo>
                  <a:pt x="893" y="1718"/>
                </a:lnTo>
                <a:lnTo>
                  <a:pt x="892" y="1718"/>
                </a:lnTo>
                <a:lnTo>
                  <a:pt x="892" y="1717"/>
                </a:lnTo>
                <a:lnTo>
                  <a:pt x="892" y="1716"/>
                </a:lnTo>
                <a:lnTo>
                  <a:pt x="894" y="1715"/>
                </a:lnTo>
                <a:lnTo>
                  <a:pt x="893" y="1713"/>
                </a:lnTo>
                <a:lnTo>
                  <a:pt x="894" y="1712"/>
                </a:lnTo>
                <a:lnTo>
                  <a:pt x="895" y="1713"/>
                </a:lnTo>
                <a:lnTo>
                  <a:pt x="896" y="1713"/>
                </a:lnTo>
                <a:lnTo>
                  <a:pt x="898" y="1713"/>
                </a:lnTo>
                <a:lnTo>
                  <a:pt x="899" y="1713"/>
                </a:lnTo>
                <a:lnTo>
                  <a:pt x="900" y="1715"/>
                </a:lnTo>
                <a:lnTo>
                  <a:pt x="901" y="1715"/>
                </a:lnTo>
                <a:lnTo>
                  <a:pt x="902" y="1716"/>
                </a:lnTo>
                <a:lnTo>
                  <a:pt x="902" y="1717"/>
                </a:lnTo>
                <a:lnTo>
                  <a:pt x="902" y="1719"/>
                </a:lnTo>
                <a:lnTo>
                  <a:pt x="903" y="1720"/>
                </a:lnTo>
                <a:lnTo>
                  <a:pt x="902" y="1721"/>
                </a:lnTo>
                <a:lnTo>
                  <a:pt x="901" y="1721"/>
                </a:lnTo>
                <a:lnTo>
                  <a:pt x="900" y="1721"/>
                </a:lnTo>
                <a:lnTo>
                  <a:pt x="901" y="1722"/>
                </a:lnTo>
                <a:lnTo>
                  <a:pt x="900" y="1723"/>
                </a:lnTo>
                <a:lnTo>
                  <a:pt x="900" y="1725"/>
                </a:lnTo>
                <a:lnTo>
                  <a:pt x="899" y="1726"/>
                </a:lnTo>
                <a:lnTo>
                  <a:pt x="898" y="1727"/>
                </a:lnTo>
                <a:lnTo>
                  <a:pt x="895" y="1726"/>
                </a:lnTo>
                <a:lnTo>
                  <a:pt x="894" y="1726"/>
                </a:lnTo>
                <a:lnTo>
                  <a:pt x="893" y="1725"/>
                </a:lnTo>
                <a:lnTo>
                  <a:pt x="892" y="1722"/>
                </a:lnTo>
                <a:lnTo>
                  <a:pt x="891" y="1722"/>
                </a:lnTo>
                <a:lnTo>
                  <a:pt x="890" y="1722"/>
                </a:lnTo>
                <a:lnTo>
                  <a:pt x="890" y="1725"/>
                </a:lnTo>
                <a:lnTo>
                  <a:pt x="890" y="1726"/>
                </a:lnTo>
                <a:lnTo>
                  <a:pt x="891" y="1725"/>
                </a:lnTo>
                <a:lnTo>
                  <a:pt x="891" y="1726"/>
                </a:lnTo>
                <a:lnTo>
                  <a:pt x="890" y="1727"/>
                </a:lnTo>
                <a:lnTo>
                  <a:pt x="891" y="1728"/>
                </a:lnTo>
                <a:lnTo>
                  <a:pt x="892" y="1729"/>
                </a:lnTo>
                <a:lnTo>
                  <a:pt x="893" y="1729"/>
                </a:lnTo>
                <a:lnTo>
                  <a:pt x="894" y="1729"/>
                </a:lnTo>
                <a:lnTo>
                  <a:pt x="894" y="1730"/>
                </a:lnTo>
                <a:lnTo>
                  <a:pt x="893" y="1731"/>
                </a:lnTo>
                <a:lnTo>
                  <a:pt x="893" y="1732"/>
                </a:lnTo>
                <a:lnTo>
                  <a:pt x="891" y="1732"/>
                </a:lnTo>
                <a:lnTo>
                  <a:pt x="890" y="1733"/>
                </a:lnTo>
                <a:lnTo>
                  <a:pt x="889" y="1733"/>
                </a:lnTo>
                <a:lnTo>
                  <a:pt x="888" y="1733"/>
                </a:lnTo>
                <a:lnTo>
                  <a:pt x="886" y="1735"/>
                </a:lnTo>
                <a:lnTo>
                  <a:pt x="885" y="1735"/>
                </a:lnTo>
                <a:lnTo>
                  <a:pt x="884" y="1735"/>
                </a:lnTo>
                <a:lnTo>
                  <a:pt x="883" y="1735"/>
                </a:lnTo>
                <a:lnTo>
                  <a:pt x="882" y="1737"/>
                </a:lnTo>
                <a:lnTo>
                  <a:pt x="881" y="1737"/>
                </a:lnTo>
                <a:lnTo>
                  <a:pt x="880" y="1736"/>
                </a:lnTo>
                <a:lnTo>
                  <a:pt x="879" y="1736"/>
                </a:lnTo>
                <a:lnTo>
                  <a:pt x="880" y="1737"/>
                </a:lnTo>
                <a:lnTo>
                  <a:pt x="879" y="1738"/>
                </a:lnTo>
                <a:lnTo>
                  <a:pt x="878" y="1738"/>
                </a:lnTo>
                <a:lnTo>
                  <a:pt x="878" y="1736"/>
                </a:lnTo>
                <a:lnTo>
                  <a:pt x="876" y="1736"/>
                </a:lnTo>
                <a:lnTo>
                  <a:pt x="875" y="1735"/>
                </a:lnTo>
                <a:lnTo>
                  <a:pt x="874" y="1733"/>
                </a:lnTo>
                <a:lnTo>
                  <a:pt x="873" y="1733"/>
                </a:lnTo>
                <a:lnTo>
                  <a:pt x="872" y="1732"/>
                </a:lnTo>
                <a:lnTo>
                  <a:pt x="870" y="1732"/>
                </a:lnTo>
                <a:lnTo>
                  <a:pt x="869" y="1732"/>
                </a:lnTo>
                <a:lnTo>
                  <a:pt x="869" y="1731"/>
                </a:lnTo>
                <a:lnTo>
                  <a:pt x="870" y="1730"/>
                </a:lnTo>
                <a:lnTo>
                  <a:pt x="872" y="1730"/>
                </a:lnTo>
                <a:lnTo>
                  <a:pt x="873" y="1730"/>
                </a:lnTo>
                <a:lnTo>
                  <a:pt x="874" y="1730"/>
                </a:lnTo>
                <a:lnTo>
                  <a:pt x="874" y="1729"/>
                </a:lnTo>
                <a:lnTo>
                  <a:pt x="873" y="1729"/>
                </a:lnTo>
                <a:lnTo>
                  <a:pt x="872" y="1728"/>
                </a:lnTo>
                <a:lnTo>
                  <a:pt x="872" y="1729"/>
                </a:lnTo>
                <a:lnTo>
                  <a:pt x="870" y="1729"/>
                </a:lnTo>
                <a:lnTo>
                  <a:pt x="870" y="1728"/>
                </a:lnTo>
                <a:lnTo>
                  <a:pt x="870" y="1726"/>
                </a:lnTo>
                <a:lnTo>
                  <a:pt x="870" y="1725"/>
                </a:lnTo>
                <a:lnTo>
                  <a:pt x="870" y="1723"/>
                </a:lnTo>
                <a:lnTo>
                  <a:pt x="869" y="1723"/>
                </a:lnTo>
                <a:lnTo>
                  <a:pt x="869" y="1726"/>
                </a:lnTo>
                <a:lnTo>
                  <a:pt x="868" y="1727"/>
                </a:lnTo>
                <a:lnTo>
                  <a:pt x="866" y="1726"/>
                </a:lnTo>
                <a:lnTo>
                  <a:pt x="865" y="1727"/>
                </a:lnTo>
                <a:lnTo>
                  <a:pt x="864" y="1727"/>
                </a:lnTo>
                <a:lnTo>
                  <a:pt x="864" y="1726"/>
                </a:lnTo>
                <a:lnTo>
                  <a:pt x="864" y="1725"/>
                </a:lnTo>
                <a:lnTo>
                  <a:pt x="864" y="1723"/>
                </a:lnTo>
                <a:lnTo>
                  <a:pt x="865" y="1723"/>
                </a:lnTo>
                <a:lnTo>
                  <a:pt x="865" y="1721"/>
                </a:lnTo>
                <a:lnTo>
                  <a:pt x="865" y="1719"/>
                </a:lnTo>
                <a:lnTo>
                  <a:pt x="865" y="1718"/>
                </a:lnTo>
                <a:lnTo>
                  <a:pt x="866" y="1717"/>
                </a:lnTo>
                <a:lnTo>
                  <a:pt x="868" y="1717"/>
                </a:lnTo>
                <a:lnTo>
                  <a:pt x="869" y="1716"/>
                </a:lnTo>
                <a:lnTo>
                  <a:pt x="869" y="1715"/>
                </a:lnTo>
                <a:lnTo>
                  <a:pt x="868" y="1716"/>
                </a:lnTo>
                <a:lnTo>
                  <a:pt x="868" y="1715"/>
                </a:lnTo>
                <a:lnTo>
                  <a:pt x="868" y="1713"/>
                </a:lnTo>
                <a:lnTo>
                  <a:pt x="866" y="1711"/>
                </a:lnTo>
                <a:lnTo>
                  <a:pt x="868" y="1710"/>
                </a:lnTo>
                <a:lnTo>
                  <a:pt x="868" y="1709"/>
                </a:lnTo>
                <a:lnTo>
                  <a:pt x="868" y="1708"/>
                </a:lnTo>
                <a:lnTo>
                  <a:pt x="866" y="1707"/>
                </a:lnTo>
                <a:lnTo>
                  <a:pt x="868" y="1706"/>
                </a:lnTo>
                <a:lnTo>
                  <a:pt x="866" y="1705"/>
                </a:lnTo>
                <a:lnTo>
                  <a:pt x="865" y="1706"/>
                </a:lnTo>
                <a:lnTo>
                  <a:pt x="865" y="1705"/>
                </a:lnTo>
                <a:lnTo>
                  <a:pt x="864" y="1705"/>
                </a:lnTo>
                <a:lnTo>
                  <a:pt x="864" y="1703"/>
                </a:lnTo>
                <a:lnTo>
                  <a:pt x="862" y="1702"/>
                </a:lnTo>
                <a:lnTo>
                  <a:pt x="862" y="1701"/>
                </a:lnTo>
                <a:lnTo>
                  <a:pt x="861" y="1701"/>
                </a:lnTo>
                <a:lnTo>
                  <a:pt x="860" y="1700"/>
                </a:lnTo>
                <a:lnTo>
                  <a:pt x="862" y="1698"/>
                </a:lnTo>
                <a:lnTo>
                  <a:pt x="863" y="1698"/>
                </a:lnTo>
                <a:lnTo>
                  <a:pt x="865" y="1697"/>
                </a:lnTo>
                <a:lnTo>
                  <a:pt x="866" y="1697"/>
                </a:lnTo>
                <a:lnTo>
                  <a:pt x="868" y="1698"/>
                </a:lnTo>
                <a:lnTo>
                  <a:pt x="869" y="1697"/>
                </a:lnTo>
                <a:lnTo>
                  <a:pt x="869" y="1696"/>
                </a:lnTo>
                <a:lnTo>
                  <a:pt x="870" y="1695"/>
                </a:lnTo>
                <a:lnTo>
                  <a:pt x="870" y="1693"/>
                </a:lnTo>
                <a:lnTo>
                  <a:pt x="871" y="1695"/>
                </a:lnTo>
                <a:lnTo>
                  <a:pt x="872" y="1695"/>
                </a:lnTo>
                <a:lnTo>
                  <a:pt x="873" y="1696"/>
                </a:lnTo>
                <a:lnTo>
                  <a:pt x="873" y="1697"/>
                </a:lnTo>
                <a:lnTo>
                  <a:pt x="874" y="1697"/>
                </a:lnTo>
                <a:lnTo>
                  <a:pt x="874" y="1698"/>
                </a:lnTo>
                <a:lnTo>
                  <a:pt x="876" y="1698"/>
                </a:lnTo>
                <a:lnTo>
                  <a:pt x="876" y="1699"/>
                </a:lnTo>
                <a:lnTo>
                  <a:pt x="878" y="1699"/>
                </a:lnTo>
                <a:lnTo>
                  <a:pt x="878" y="1700"/>
                </a:lnTo>
                <a:lnTo>
                  <a:pt x="878" y="1701"/>
                </a:lnTo>
                <a:lnTo>
                  <a:pt x="879" y="1701"/>
                </a:lnTo>
                <a:lnTo>
                  <a:pt x="880" y="1701"/>
                </a:lnTo>
                <a:lnTo>
                  <a:pt x="881" y="1702"/>
                </a:lnTo>
                <a:lnTo>
                  <a:pt x="881" y="1701"/>
                </a:lnTo>
                <a:lnTo>
                  <a:pt x="880" y="1701"/>
                </a:lnTo>
                <a:lnTo>
                  <a:pt x="880" y="1700"/>
                </a:lnTo>
                <a:lnTo>
                  <a:pt x="879" y="1699"/>
                </a:lnTo>
                <a:lnTo>
                  <a:pt x="879" y="1698"/>
                </a:lnTo>
                <a:lnTo>
                  <a:pt x="878" y="1697"/>
                </a:lnTo>
                <a:lnTo>
                  <a:pt x="878" y="1696"/>
                </a:lnTo>
                <a:lnTo>
                  <a:pt x="876" y="1695"/>
                </a:lnTo>
                <a:lnTo>
                  <a:pt x="875" y="1695"/>
                </a:lnTo>
                <a:lnTo>
                  <a:pt x="874" y="1693"/>
                </a:lnTo>
                <a:lnTo>
                  <a:pt x="873" y="1693"/>
                </a:lnTo>
                <a:lnTo>
                  <a:pt x="873" y="1692"/>
                </a:lnTo>
                <a:lnTo>
                  <a:pt x="872" y="1690"/>
                </a:lnTo>
                <a:lnTo>
                  <a:pt x="873" y="1688"/>
                </a:lnTo>
                <a:lnTo>
                  <a:pt x="873" y="1687"/>
                </a:lnTo>
                <a:lnTo>
                  <a:pt x="874" y="1685"/>
                </a:lnTo>
                <a:lnTo>
                  <a:pt x="875" y="1683"/>
                </a:lnTo>
                <a:lnTo>
                  <a:pt x="876" y="1682"/>
                </a:lnTo>
                <a:lnTo>
                  <a:pt x="876" y="1681"/>
                </a:lnTo>
                <a:lnTo>
                  <a:pt x="878" y="1680"/>
                </a:lnTo>
                <a:lnTo>
                  <a:pt x="879" y="1679"/>
                </a:lnTo>
                <a:lnTo>
                  <a:pt x="880" y="1677"/>
                </a:lnTo>
                <a:lnTo>
                  <a:pt x="880" y="1676"/>
                </a:lnTo>
                <a:lnTo>
                  <a:pt x="880" y="1675"/>
                </a:lnTo>
                <a:lnTo>
                  <a:pt x="881" y="1673"/>
                </a:lnTo>
                <a:lnTo>
                  <a:pt x="880" y="1672"/>
                </a:lnTo>
                <a:lnTo>
                  <a:pt x="880" y="1671"/>
                </a:lnTo>
                <a:lnTo>
                  <a:pt x="881" y="1670"/>
                </a:lnTo>
                <a:lnTo>
                  <a:pt x="882" y="1671"/>
                </a:lnTo>
                <a:lnTo>
                  <a:pt x="883" y="1672"/>
                </a:lnTo>
                <a:lnTo>
                  <a:pt x="884" y="1672"/>
                </a:lnTo>
                <a:lnTo>
                  <a:pt x="884" y="1675"/>
                </a:lnTo>
                <a:lnTo>
                  <a:pt x="885" y="1676"/>
                </a:lnTo>
                <a:close/>
                <a:moveTo>
                  <a:pt x="957" y="1677"/>
                </a:moveTo>
                <a:lnTo>
                  <a:pt x="955" y="1678"/>
                </a:lnTo>
                <a:lnTo>
                  <a:pt x="954" y="1678"/>
                </a:lnTo>
                <a:lnTo>
                  <a:pt x="953" y="1677"/>
                </a:lnTo>
                <a:lnTo>
                  <a:pt x="952" y="1677"/>
                </a:lnTo>
                <a:lnTo>
                  <a:pt x="951" y="1677"/>
                </a:lnTo>
                <a:lnTo>
                  <a:pt x="950" y="1676"/>
                </a:lnTo>
                <a:lnTo>
                  <a:pt x="949" y="1675"/>
                </a:lnTo>
                <a:lnTo>
                  <a:pt x="949" y="1673"/>
                </a:lnTo>
                <a:lnTo>
                  <a:pt x="949" y="1671"/>
                </a:lnTo>
                <a:lnTo>
                  <a:pt x="948" y="1670"/>
                </a:lnTo>
                <a:lnTo>
                  <a:pt x="948" y="1669"/>
                </a:lnTo>
                <a:lnTo>
                  <a:pt x="949" y="1669"/>
                </a:lnTo>
                <a:lnTo>
                  <a:pt x="951" y="1670"/>
                </a:lnTo>
                <a:lnTo>
                  <a:pt x="951" y="1671"/>
                </a:lnTo>
                <a:lnTo>
                  <a:pt x="953" y="1672"/>
                </a:lnTo>
                <a:lnTo>
                  <a:pt x="953" y="1673"/>
                </a:lnTo>
                <a:lnTo>
                  <a:pt x="954" y="1675"/>
                </a:lnTo>
                <a:lnTo>
                  <a:pt x="955" y="1675"/>
                </a:lnTo>
                <a:lnTo>
                  <a:pt x="957" y="1677"/>
                </a:lnTo>
                <a:close/>
                <a:moveTo>
                  <a:pt x="1020" y="1671"/>
                </a:moveTo>
                <a:lnTo>
                  <a:pt x="1018" y="1672"/>
                </a:lnTo>
                <a:lnTo>
                  <a:pt x="1017" y="1671"/>
                </a:lnTo>
                <a:lnTo>
                  <a:pt x="1017" y="1670"/>
                </a:lnTo>
                <a:lnTo>
                  <a:pt x="1017" y="1669"/>
                </a:lnTo>
                <a:lnTo>
                  <a:pt x="1018" y="1669"/>
                </a:lnTo>
                <a:lnTo>
                  <a:pt x="1020" y="1671"/>
                </a:lnTo>
                <a:close/>
                <a:moveTo>
                  <a:pt x="839" y="1669"/>
                </a:moveTo>
                <a:lnTo>
                  <a:pt x="838" y="1670"/>
                </a:lnTo>
                <a:lnTo>
                  <a:pt x="838" y="1669"/>
                </a:lnTo>
                <a:lnTo>
                  <a:pt x="838" y="1668"/>
                </a:lnTo>
                <a:lnTo>
                  <a:pt x="836" y="1668"/>
                </a:lnTo>
                <a:lnTo>
                  <a:pt x="838" y="1667"/>
                </a:lnTo>
                <a:lnTo>
                  <a:pt x="839" y="1668"/>
                </a:lnTo>
                <a:lnTo>
                  <a:pt x="840" y="1668"/>
                </a:lnTo>
                <a:lnTo>
                  <a:pt x="839" y="1669"/>
                </a:lnTo>
                <a:close/>
                <a:moveTo>
                  <a:pt x="869" y="1661"/>
                </a:moveTo>
                <a:lnTo>
                  <a:pt x="870" y="1663"/>
                </a:lnTo>
                <a:lnTo>
                  <a:pt x="872" y="1665"/>
                </a:lnTo>
                <a:lnTo>
                  <a:pt x="873" y="1665"/>
                </a:lnTo>
                <a:lnTo>
                  <a:pt x="874" y="1665"/>
                </a:lnTo>
                <a:lnTo>
                  <a:pt x="874" y="1666"/>
                </a:lnTo>
                <a:lnTo>
                  <a:pt x="875" y="1667"/>
                </a:lnTo>
                <a:lnTo>
                  <a:pt x="876" y="1667"/>
                </a:lnTo>
                <a:lnTo>
                  <a:pt x="876" y="1668"/>
                </a:lnTo>
                <a:lnTo>
                  <a:pt x="876" y="1669"/>
                </a:lnTo>
                <a:lnTo>
                  <a:pt x="875" y="1670"/>
                </a:lnTo>
                <a:lnTo>
                  <a:pt x="875" y="1671"/>
                </a:lnTo>
                <a:lnTo>
                  <a:pt x="875" y="1672"/>
                </a:lnTo>
                <a:lnTo>
                  <a:pt x="874" y="1673"/>
                </a:lnTo>
                <a:lnTo>
                  <a:pt x="873" y="1673"/>
                </a:lnTo>
                <a:lnTo>
                  <a:pt x="872" y="1675"/>
                </a:lnTo>
                <a:lnTo>
                  <a:pt x="871" y="1675"/>
                </a:lnTo>
                <a:lnTo>
                  <a:pt x="870" y="1673"/>
                </a:lnTo>
                <a:lnTo>
                  <a:pt x="869" y="1673"/>
                </a:lnTo>
                <a:lnTo>
                  <a:pt x="868" y="1673"/>
                </a:lnTo>
                <a:lnTo>
                  <a:pt x="866" y="1672"/>
                </a:lnTo>
                <a:lnTo>
                  <a:pt x="866" y="1671"/>
                </a:lnTo>
                <a:lnTo>
                  <a:pt x="865" y="1670"/>
                </a:lnTo>
                <a:lnTo>
                  <a:pt x="864" y="1670"/>
                </a:lnTo>
                <a:lnTo>
                  <a:pt x="863" y="1670"/>
                </a:lnTo>
                <a:lnTo>
                  <a:pt x="862" y="1669"/>
                </a:lnTo>
                <a:lnTo>
                  <a:pt x="862" y="1668"/>
                </a:lnTo>
                <a:lnTo>
                  <a:pt x="862" y="1666"/>
                </a:lnTo>
                <a:lnTo>
                  <a:pt x="863" y="1666"/>
                </a:lnTo>
                <a:lnTo>
                  <a:pt x="863" y="1665"/>
                </a:lnTo>
                <a:lnTo>
                  <a:pt x="862" y="1665"/>
                </a:lnTo>
                <a:lnTo>
                  <a:pt x="861" y="1663"/>
                </a:lnTo>
                <a:lnTo>
                  <a:pt x="860" y="1662"/>
                </a:lnTo>
                <a:lnTo>
                  <a:pt x="859" y="1662"/>
                </a:lnTo>
                <a:lnTo>
                  <a:pt x="859" y="1661"/>
                </a:lnTo>
                <a:lnTo>
                  <a:pt x="858" y="1661"/>
                </a:lnTo>
                <a:lnTo>
                  <a:pt x="856" y="1661"/>
                </a:lnTo>
                <a:lnTo>
                  <a:pt x="856" y="1660"/>
                </a:lnTo>
                <a:lnTo>
                  <a:pt x="856" y="1658"/>
                </a:lnTo>
                <a:lnTo>
                  <a:pt x="856" y="1657"/>
                </a:lnTo>
                <a:lnTo>
                  <a:pt x="858" y="1656"/>
                </a:lnTo>
                <a:lnTo>
                  <a:pt x="859" y="1656"/>
                </a:lnTo>
                <a:lnTo>
                  <a:pt x="860" y="1656"/>
                </a:lnTo>
                <a:lnTo>
                  <a:pt x="861" y="1657"/>
                </a:lnTo>
                <a:lnTo>
                  <a:pt x="862" y="1658"/>
                </a:lnTo>
                <a:lnTo>
                  <a:pt x="863" y="1658"/>
                </a:lnTo>
                <a:lnTo>
                  <a:pt x="863" y="1659"/>
                </a:lnTo>
                <a:lnTo>
                  <a:pt x="864" y="1659"/>
                </a:lnTo>
                <a:lnTo>
                  <a:pt x="865" y="1660"/>
                </a:lnTo>
                <a:lnTo>
                  <a:pt x="866" y="1660"/>
                </a:lnTo>
                <a:lnTo>
                  <a:pt x="868" y="1661"/>
                </a:lnTo>
                <a:lnTo>
                  <a:pt x="869" y="1661"/>
                </a:lnTo>
                <a:close/>
                <a:moveTo>
                  <a:pt x="964" y="1660"/>
                </a:moveTo>
                <a:lnTo>
                  <a:pt x="963" y="1661"/>
                </a:lnTo>
                <a:lnTo>
                  <a:pt x="962" y="1660"/>
                </a:lnTo>
                <a:lnTo>
                  <a:pt x="961" y="1660"/>
                </a:lnTo>
                <a:lnTo>
                  <a:pt x="962" y="1659"/>
                </a:lnTo>
                <a:lnTo>
                  <a:pt x="962" y="1657"/>
                </a:lnTo>
                <a:lnTo>
                  <a:pt x="961" y="1656"/>
                </a:lnTo>
                <a:lnTo>
                  <a:pt x="961" y="1655"/>
                </a:lnTo>
                <a:lnTo>
                  <a:pt x="961" y="1653"/>
                </a:lnTo>
                <a:lnTo>
                  <a:pt x="962" y="1653"/>
                </a:lnTo>
                <a:lnTo>
                  <a:pt x="963" y="1653"/>
                </a:lnTo>
                <a:lnTo>
                  <a:pt x="963" y="1655"/>
                </a:lnTo>
                <a:lnTo>
                  <a:pt x="963" y="1656"/>
                </a:lnTo>
                <a:lnTo>
                  <a:pt x="963" y="1657"/>
                </a:lnTo>
                <a:lnTo>
                  <a:pt x="964" y="1658"/>
                </a:lnTo>
                <a:lnTo>
                  <a:pt x="964" y="1660"/>
                </a:lnTo>
                <a:close/>
                <a:moveTo>
                  <a:pt x="1117" y="1646"/>
                </a:moveTo>
                <a:lnTo>
                  <a:pt x="1116" y="1647"/>
                </a:lnTo>
                <a:lnTo>
                  <a:pt x="1116" y="1645"/>
                </a:lnTo>
                <a:lnTo>
                  <a:pt x="1115" y="1643"/>
                </a:lnTo>
                <a:lnTo>
                  <a:pt x="1116" y="1642"/>
                </a:lnTo>
                <a:lnTo>
                  <a:pt x="1117" y="1641"/>
                </a:lnTo>
                <a:lnTo>
                  <a:pt x="1117" y="1642"/>
                </a:lnTo>
                <a:lnTo>
                  <a:pt x="1117" y="1645"/>
                </a:lnTo>
                <a:lnTo>
                  <a:pt x="1117" y="1646"/>
                </a:lnTo>
                <a:close/>
                <a:moveTo>
                  <a:pt x="1110" y="1641"/>
                </a:moveTo>
                <a:lnTo>
                  <a:pt x="1110" y="1642"/>
                </a:lnTo>
                <a:lnTo>
                  <a:pt x="1111" y="1641"/>
                </a:lnTo>
                <a:lnTo>
                  <a:pt x="1111" y="1642"/>
                </a:lnTo>
                <a:lnTo>
                  <a:pt x="1110" y="1645"/>
                </a:lnTo>
                <a:lnTo>
                  <a:pt x="1109" y="1643"/>
                </a:lnTo>
                <a:lnTo>
                  <a:pt x="1109" y="1642"/>
                </a:lnTo>
                <a:lnTo>
                  <a:pt x="1109" y="1641"/>
                </a:lnTo>
                <a:lnTo>
                  <a:pt x="1110" y="1641"/>
                </a:lnTo>
                <a:close/>
                <a:moveTo>
                  <a:pt x="975" y="1642"/>
                </a:moveTo>
                <a:lnTo>
                  <a:pt x="974" y="1642"/>
                </a:lnTo>
                <a:lnTo>
                  <a:pt x="974" y="1641"/>
                </a:lnTo>
                <a:lnTo>
                  <a:pt x="973" y="1641"/>
                </a:lnTo>
                <a:lnTo>
                  <a:pt x="975" y="1640"/>
                </a:lnTo>
                <a:lnTo>
                  <a:pt x="975" y="1641"/>
                </a:lnTo>
                <a:lnTo>
                  <a:pt x="975" y="1642"/>
                </a:lnTo>
                <a:close/>
                <a:moveTo>
                  <a:pt x="1093" y="1631"/>
                </a:moveTo>
                <a:lnTo>
                  <a:pt x="1093" y="1632"/>
                </a:lnTo>
                <a:lnTo>
                  <a:pt x="1092" y="1632"/>
                </a:lnTo>
                <a:lnTo>
                  <a:pt x="1091" y="1631"/>
                </a:lnTo>
                <a:lnTo>
                  <a:pt x="1090" y="1630"/>
                </a:lnTo>
                <a:lnTo>
                  <a:pt x="1090" y="1629"/>
                </a:lnTo>
                <a:lnTo>
                  <a:pt x="1090" y="1628"/>
                </a:lnTo>
                <a:lnTo>
                  <a:pt x="1091" y="1627"/>
                </a:lnTo>
                <a:lnTo>
                  <a:pt x="1092" y="1628"/>
                </a:lnTo>
                <a:lnTo>
                  <a:pt x="1092" y="1629"/>
                </a:lnTo>
                <a:lnTo>
                  <a:pt x="1093" y="1630"/>
                </a:lnTo>
                <a:lnTo>
                  <a:pt x="1093" y="1631"/>
                </a:lnTo>
                <a:close/>
                <a:moveTo>
                  <a:pt x="832" y="1629"/>
                </a:moveTo>
                <a:lnTo>
                  <a:pt x="830" y="1630"/>
                </a:lnTo>
                <a:lnTo>
                  <a:pt x="830" y="1629"/>
                </a:lnTo>
                <a:lnTo>
                  <a:pt x="830" y="1627"/>
                </a:lnTo>
                <a:lnTo>
                  <a:pt x="830" y="1626"/>
                </a:lnTo>
                <a:lnTo>
                  <a:pt x="832" y="1626"/>
                </a:lnTo>
                <a:lnTo>
                  <a:pt x="832" y="1628"/>
                </a:lnTo>
                <a:lnTo>
                  <a:pt x="832" y="1629"/>
                </a:lnTo>
                <a:close/>
                <a:moveTo>
                  <a:pt x="974" y="1632"/>
                </a:moveTo>
                <a:lnTo>
                  <a:pt x="974" y="1633"/>
                </a:lnTo>
                <a:lnTo>
                  <a:pt x="973" y="1633"/>
                </a:lnTo>
                <a:lnTo>
                  <a:pt x="972" y="1632"/>
                </a:lnTo>
                <a:lnTo>
                  <a:pt x="972" y="1633"/>
                </a:lnTo>
                <a:lnTo>
                  <a:pt x="971" y="1635"/>
                </a:lnTo>
                <a:lnTo>
                  <a:pt x="972" y="1637"/>
                </a:lnTo>
                <a:lnTo>
                  <a:pt x="971" y="1637"/>
                </a:lnTo>
                <a:lnTo>
                  <a:pt x="971" y="1639"/>
                </a:lnTo>
                <a:lnTo>
                  <a:pt x="970" y="1640"/>
                </a:lnTo>
                <a:lnTo>
                  <a:pt x="971" y="1641"/>
                </a:lnTo>
                <a:lnTo>
                  <a:pt x="971" y="1642"/>
                </a:lnTo>
                <a:lnTo>
                  <a:pt x="971" y="1643"/>
                </a:lnTo>
                <a:lnTo>
                  <a:pt x="971" y="1646"/>
                </a:lnTo>
                <a:lnTo>
                  <a:pt x="970" y="1646"/>
                </a:lnTo>
                <a:lnTo>
                  <a:pt x="970" y="1647"/>
                </a:lnTo>
                <a:lnTo>
                  <a:pt x="969" y="1648"/>
                </a:lnTo>
                <a:lnTo>
                  <a:pt x="968" y="1649"/>
                </a:lnTo>
                <a:lnTo>
                  <a:pt x="967" y="1649"/>
                </a:lnTo>
                <a:lnTo>
                  <a:pt x="965" y="1647"/>
                </a:lnTo>
                <a:lnTo>
                  <a:pt x="965" y="1645"/>
                </a:lnTo>
                <a:lnTo>
                  <a:pt x="967" y="1642"/>
                </a:lnTo>
                <a:lnTo>
                  <a:pt x="965" y="1641"/>
                </a:lnTo>
                <a:lnTo>
                  <a:pt x="965" y="1640"/>
                </a:lnTo>
                <a:lnTo>
                  <a:pt x="964" y="1640"/>
                </a:lnTo>
                <a:lnTo>
                  <a:pt x="963" y="1641"/>
                </a:lnTo>
                <a:lnTo>
                  <a:pt x="962" y="1641"/>
                </a:lnTo>
                <a:lnTo>
                  <a:pt x="962" y="1640"/>
                </a:lnTo>
                <a:lnTo>
                  <a:pt x="961" y="1638"/>
                </a:lnTo>
                <a:lnTo>
                  <a:pt x="962" y="1635"/>
                </a:lnTo>
                <a:lnTo>
                  <a:pt x="963" y="1633"/>
                </a:lnTo>
                <a:lnTo>
                  <a:pt x="963" y="1631"/>
                </a:lnTo>
                <a:lnTo>
                  <a:pt x="964" y="1630"/>
                </a:lnTo>
                <a:lnTo>
                  <a:pt x="967" y="1628"/>
                </a:lnTo>
                <a:lnTo>
                  <a:pt x="968" y="1626"/>
                </a:lnTo>
                <a:lnTo>
                  <a:pt x="969" y="1625"/>
                </a:lnTo>
                <a:lnTo>
                  <a:pt x="969" y="1623"/>
                </a:lnTo>
                <a:lnTo>
                  <a:pt x="970" y="1623"/>
                </a:lnTo>
                <a:lnTo>
                  <a:pt x="971" y="1623"/>
                </a:lnTo>
                <a:lnTo>
                  <a:pt x="972" y="1622"/>
                </a:lnTo>
                <a:lnTo>
                  <a:pt x="973" y="1622"/>
                </a:lnTo>
                <a:lnTo>
                  <a:pt x="973" y="1623"/>
                </a:lnTo>
                <a:lnTo>
                  <a:pt x="973" y="1625"/>
                </a:lnTo>
                <a:lnTo>
                  <a:pt x="973" y="1627"/>
                </a:lnTo>
                <a:lnTo>
                  <a:pt x="974" y="1628"/>
                </a:lnTo>
                <a:lnTo>
                  <a:pt x="974" y="1629"/>
                </a:lnTo>
                <a:lnTo>
                  <a:pt x="975" y="1629"/>
                </a:lnTo>
                <a:lnTo>
                  <a:pt x="975" y="1630"/>
                </a:lnTo>
                <a:lnTo>
                  <a:pt x="975" y="1631"/>
                </a:lnTo>
                <a:lnTo>
                  <a:pt x="974" y="1632"/>
                </a:lnTo>
                <a:close/>
                <a:moveTo>
                  <a:pt x="952" y="1647"/>
                </a:moveTo>
                <a:lnTo>
                  <a:pt x="952" y="1648"/>
                </a:lnTo>
                <a:lnTo>
                  <a:pt x="952" y="1649"/>
                </a:lnTo>
                <a:lnTo>
                  <a:pt x="952" y="1651"/>
                </a:lnTo>
                <a:lnTo>
                  <a:pt x="951" y="1651"/>
                </a:lnTo>
                <a:lnTo>
                  <a:pt x="950" y="1652"/>
                </a:lnTo>
                <a:lnTo>
                  <a:pt x="949" y="1653"/>
                </a:lnTo>
                <a:lnTo>
                  <a:pt x="948" y="1652"/>
                </a:lnTo>
                <a:lnTo>
                  <a:pt x="947" y="1651"/>
                </a:lnTo>
                <a:lnTo>
                  <a:pt x="945" y="1650"/>
                </a:lnTo>
                <a:lnTo>
                  <a:pt x="945" y="1649"/>
                </a:lnTo>
                <a:lnTo>
                  <a:pt x="944" y="1648"/>
                </a:lnTo>
                <a:lnTo>
                  <a:pt x="943" y="1648"/>
                </a:lnTo>
                <a:lnTo>
                  <a:pt x="942" y="1648"/>
                </a:lnTo>
                <a:lnTo>
                  <a:pt x="940" y="1647"/>
                </a:lnTo>
                <a:lnTo>
                  <a:pt x="939" y="1648"/>
                </a:lnTo>
                <a:lnTo>
                  <a:pt x="938" y="1648"/>
                </a:lnTo>
                <a:lnTo>
                  <a:pt x="937" y="1648"/>
                </a:lnTo>
                <a:lnTo>
                  <a:pt x="935" y="1647"/>
                </a:lnTo>
                <a:lnTo>
                  <a:pt x="934" y="1646"/>
                </a:lnTo>
                <a:lnTo>
                  <a:pt x="933" y="1645"/>
                </a:lnTo>
                <a:lnTo>
                  <a:pt x="933" y="1643"/>
                </a:lnTo>
                <a:lnTo>
                  <a:pt x="934" y="1641"/>
                </a:lnTo>
                <a:lnTo>
                  <a:pt x="934" y="1640"/>
                </a:lnTo>
                <a:lnTo>
                  <a:pt x="934" y="1638"/>
                </a:lnTo>
                <a:lnTo>
                  <a:pt x="934" y="1637"/>
                </a:lnTo>
                <a:lnTo>
                  <a:pt x="935" y="1636"/>
                </a:lnTo>
                <a:lnTo>
                  <a:pt x="937" y="1632"/>
                </a:lnTo>
                <a:lnTo>
                  <a:pt x="938" y="1630"/>
                </a:lnTo>
                <a:lnTo>
                  <a:pt x="938" y="1629"/>
                </a:lnTo>
                <a:lnTo>
                  <a:pt x="938" y="1626"/>
                </a:lnTo>
                <a:lnTo>
                  <a:pt x="937" y="1623"/>
                </a:lnTo>
                <a:lnTo>
                  <a:pt x="938" y="1622"/>
                </a:lnTo>
                <a:lnTo>
                  <a:pt x="938" y="1621"/>
                </a:lnTo>
                <a:lnTo>
                  <a:pt x="938" y="1620"/>
                </a:lnTo>
                <a:lnTo>
                  <a:pt x="939" y="1619"/>
                </a:lnTo>
                <a:lnTo>
                  <a:pt x="940" y="1618"/>
                </a:lnTo>
                <a:lnTo>
                  <a:pt x="940" y="1617"/>
                </a:lnTo>
                <a:lnTo>
                  <a:pt x="942" y="1617"/>
                </a:lnTo>
                <a:lnTo>
                  <a:pt x="943" y="1617"/>
                </a:lnTo>
                <a:lnTo>
                  <a:pt x="944" y="1618"/>
                </a:lnTo>
                <a:lnTo>
                  <a:pt x="944" y="1619"/>
                </a:lnTo>
                <a:lnTo>
                  <a:pt x="945" y="1621"/>
                </a:lnTo>
                <a:lnTo>
                  <a:pt x="945" y="1622"/>
                </a:lnTo>
                <a:lnTo>
                  <a:pt x="945" y="1623"/>
                </a:lnTo>
                <a:lnTo>
                  <a:pt x="945" y="1625"/>
                </a:lnTo>
                <a:lnTo>
                  <a:pt x="947" y="1627"/>
                </a:lnTo>
                <a:lnTo>
                  <a:pt x="947" y="1629"/>
                </a:lnTo>
                <a:lnTo>
                  <a:pt x="948" y="1631"/>
                </a:lnTo>
                <a:lnTo>
                  <a:pt x="949" y="1632"/>
                </a:lnTo>
                <a:lnTo>
                  <a:pt x="949" y="1633"/>
                </a:lnTo>
                <a:lnTo>
                  <a:pt x="949" y="1635"/>
                </a:lnTo>
                <a:lnTo>
                  <a:pt x="949" y="1636"/>
                </a:lnTo>
                <a:lnTo>
                  <a:pt x="950" y="1639"/>
                </a:lnTo>
                <a:lnTo>
                  <a:pt x="950" y="1640"/>
                </a:lnTo>
                <a:lnTo>
                  <a:pt x="950" y="1642"/>
                </a:lnTo>
                <a:lnTo>
                  <a:pt x="949" y="1643"/>
                </a:lnTo>
                <a:lnTo>
                  <a:pt x="950" y="1646"/>
                </a:lnTo>
                <a:lnTo>
                  <a:pt x="952" y="1647"/>
                </a:lnTo>
                <a:close/>
                <a:moveTo>
                  <a:pt x="811" y="1620"/>
                </a:moveTo>
                <a:lnTo>
                  <a:pt x="811" y="1621"/>
                </a:lnTo>
                <a:lnTo>
                  <a:pt x="811" y="1622"/>
                </a:lnTo>
                <a:lnTo>
                  <a:pt x="811" y="1625"/>
                </a:lnTo>
                <a:lnTo>
                  <a:pt x="811" y="1626"/>
                </a:lnTo>
                <a:lnTo>
                  <a:pt x="812" y="1626"/>
                </a:lnTo>
                <a:lnTo>
                  <a:pt x="813" y="1627"/>
                </a:lnTo>
                <a:lnTo>
                  <a:pt x="812" y="1628"/>
                </a:lnTo>
                <a:lnTo>
                  <a:pt x="812" y="1629"/>
                </a:lnTo>
                <a:lnTo>
                  <a:pt x="811" y="1629"/>
                </a:lnTo>
                <a:lnTo>
                  <a:pt x="810" y="1629"/>
                </a:lnTo>
                <a:lnTo>
                  <a:pt x="809" y="1630"/>
                </a:lnTo>
                <a:lnTo>
                  <a:pt x="808" y="1630"/>
                </a:lnTo>
                <a:lnTo>
                  <a:pt x="808" y="1632"/>
                </a:lnTo>
                <a:lnTo>
                  <a:pt x="809" y="1633"/>
                </a:lnTo>
                <a:lnTo>
                  <a:pt x="808" y="1633"/>
                </a:lnTo>
                <a:lnTo>
                  <a:pt x="806" y="1635"/>
                </a:lnTo>
                <a:lnTo>
                  <a:pt x="808" y="1636"/>
                </a:lnTo>
                <a:lnTo>
                  <a:pt x="809" y="1637"/>
                </a:lnTo>
                <a:lnTo>
                  <a:pt x="809" y="1638"/>
                </a:lnTo>
                <a:lnTo>
                  <a:pt x="808" y="1639"/>
                </a:lnTo>
                <a:lnTo>
                  <a:pt x="806" y="1639"/>
                </a:lnTo>
                <a:lnTo>
                  <a:pt x="805" y="1640"/>
                </a:lnTo>
                <a:lnTo>
                  <a:pt x="804" y="1640"/>
                </a:lnTo>
                <a:lnTo>
                  <a:pt x="805" y="1639"/>
                </a:lnTo>
                <a:lnTo>
                  <a:pt x="804" y="1638"/>
                </a:lnTo>
                <a:lnTo>
                  <a:pt x="803" y="1637"/>
                </a:lnTo>
                <a:lnTo>
                  <a:pt x="802" y="1638"/>
                </a:lnTo>
                <a:lnTo>
                  <a:pt x="802" y="1639"/>
                </a:lnTo>
                <a:lnTo>
                  <a:pt x="803" y="1640"/>
                </a:lnTo>
                <a:lnTo>
                  <a:pt x="802" y="1641"/>
                </a:lnTo>
                <a:lnTo>
                  <a:pt x="801" y="1642"/>
                </a:lnTo>
                <a:lnTo>
                  <a:pt x="801" y="1643"/>
                </a:lnTo>
                <a:lnTo>
                  <a:pt x="801" y="1646"/>
                </a:lnTo>
                <a:lnTo>
                  <a:pt x="800" y="1647"/>
                </a:lnTo>
                <a:lnTo>
                  <a:pt x="800" y="1649"/>
                </a:lnTo>
                <a:lnTo>
                  <a:pt x="801" y="1649"/>
                </a:lnTo>
                <a:lnTo>
                  <a:pt x="801" y="1651"/>
                </a:lnTo>
                <a:lnTo>
                  <a:pt x="800" y="1651"/>
                </a:lnTo>
                <a:lnTo>
                  <a:pt x="799" y="1650"/>
                </a:lnTo>
                <a:lnTo>
                  <a:pt x="799" y="1651"/>
                </a:lnTo>
                <a:lnTo>
                  <a:pt x="799" y="1652"/>
                </a:lnTo>
                <a:lnTo>
                  <a:pt x="799" y="1653"/>
                </a:lnTo>
                <a:lnTo>
                  <a:pt x="799" y="1655"/>
                </a:lnTo>
                <a:lnTo>
                  <a:pt x="799" y="1657"/>
                </a:lnTo>
                <a:lnTo>
                  <a:pt x="800" y="1656"/>
                </a:lnTo>
                <a:lnTo>
                  <a:pt x="801" y="1657"/>
                </a:lnTo>
                <a:lnTo>
                  <a:pt x="802" y="1658"/>
                </a:lnTo>
                <a:lnTo>
                  <a:pt x="803" y="1658"/>
                </a:lnTo>
                <a:lnTo>
                  <a:pt x="803" y="1659"/>
                </a:lnTo>
                <a:lnTo>
                  <a:pt x="803" y="1660"/>
                </a:lnTo>
                <a:lnTo>
                  <a:pt x="802" y="1661"/>
                </a:lnTo>
                <a:lnTo>
                  <a:pt x="801" y="1661"/>
                </a:lnTo>
                <a:lnTo>
                  <a:pt x="801" y="1662"/>
                </a:lnTo>
                <a:lnTo>
                  <a:pt x="800" y="1663"/>
                </a:lnTo>
                <a:lnTo>
                  <a:pt x="800" y="1666"/>
                </a:lnTo>
                <a:lnTo>
                  <a:pt x="799" y="1668"/>
                </a:lnTo>
                <a:lnTo>
                  <a:pt x="799" y="1669"/>
                </a:lnTo>
                <a:lnTo>
                  <a:pt x="797" y="1670"/>
                </a:lnTo>
                <a:lnTo>
                  <a:pt x="796" y="1672"/>
                </a:lnTo>
                <a:lnTo>
                  <a:pt x="796" y="1673"/>
                </a:lnTo>
                <a:lnTo>
                  <a:pt x="796" y="1675"/>
                </a:lnTo>
                <a:lnTo>
                  <a:pt x="796" y="1676"/>
                </a:lnTo>
                <a:lnTo>
                  <a:pt x="795" y="1677"/>
                </a:lnTo>
                <a:lnTo>
                  <a:pt x="795" y="1678"/>
                </a:lnTo>
                <a:lnTo>
                  <a:pt x="796" y="1680"/>
                </a:lnTo>
                <a:lnTo>
                  <a:pt x="795" y="1681"/>
                </a:lnTo>
                <a:lnTo>
                  <a:pt x="794" y="1682"/>
                </a:lnTo>
                <a:lnTo>
                  <a:pt x="794" y="1685"/>
                </a:lnTo>
                <a:lnTo>
                  <a:pt x="793" y="1686"/>
                </a:lnTo>
                <a:lnTo>
                  <a:pt x="794" y="1688"/>
                </a:lnTo>
                <a:lnTo>
                  <a:pt x="792" y="1689"/>
                </a:lnTo>
                <a:lnTo>
                  <a:pt x="792" y="1690"/>
                </a:lnTo>
                <a:lnTo>
                  <a:pt x="791" y="1691"/>
                </a:lnTo>
                <a:lnTo>
                  <a:pt x="790" y="1692"/>
                </a:lnTo>
                <a:lnTo>
                  <a:pt x="789" y="1695"/>
                </a:lnTo>
                <a:lnTo>
                  <a:pt x="787" y="1695"/>
                </a:lnTo>
                <a:lnTo>
                  <a:pt x="787" y="1693"/>
                </a:lnTo>
                <a:lnTo>
                  <a:pt x="787" y="1692"/>
                </a:lnTo>
                <a:lnTo>
                  <a:pt x="789" y="1690"/>
                </a:lnTo>
                <a:lnTo>
                  <a:pt x="789" y="1689"/>
                </a:lnTo>
                <a:lnTo>
                  <a:pt x="790" y="1688"/>
                </a:lnTo>
                <a:lnTo>
                  <a:pt x="791" y="1687"/>
                </a:lnTo>
                <a:lnTo>
                  <a:pt x="790" y="1686"/>
                </a:lnTo>
                <a:lnTo>
                  <a:pt x="791" y="1685"/>
                </a:lnTo>
                <a:lnTo>
                  <a:pt x="792" y="1685"/>
                </a:lnTo>
                <a:lnTo>
                  <a:pt x="792" y="1682"/>
                </a:lnTo>
                <a:lnTo>
                  <a:pt x="793" y="1681"/>
                </a:lnTo>
                <a:lnTo>
                  <a:pt x="792" y="1681"/>
                </a:lnTo>
                <a:lnTo>
                  <a:pt x="791" y="1681"/>
                </a:lnTo>
                <a:lnTo>
                  <a:pt x="791" y="1680"/>
                </a:lnTo>
                <a:lnTo>
                  <a:pt x="791" y="1679"/>
                </a:lnTo>
                <a:lnTo>
                  <a:pt x="790" y="1679"/>
                </a:lnTo>
                <a:lnTo>
                  <a:pt x="790" y="1678"/>
                </a:lnTo>
                <a:lnTo>
                  <a:pt x="791" y="1677"/>
                </a:lnTo>
                <a:lnTo>
                  <a:pt x="791" y="1676"/>
                </a:lnTo>
                <a:lnTo>
                  <a:pt x="792" y="1676"/>
                </a:lnTo>
                <a:lnTo>
                  <a:pt x="791" y="1673"/>
                </a:lnTo>
                <a:lnTo>
                  <a:pt x="792" y="1672"/>
                </a:lnTo>
                <a:lnTo>
                  <a:pt x="793" y="1671"/>
                </a:lnTo>
                <a:lnTo>
                  <a:pt x="793" y="1670"/>
                </a:lnTo>
                <a:lnTo>
                  <a:pt x="792" y="1671"/>
                </a:lnTo>
                <a:lnTo>
                  <a:pt x="791" y="1670"/>
                </a:lnTo>
                <a:lnTo>
                  <a:pt x="791" y="1669"/>
                </a:lnTo>
                <a:lnTo>
                  <a:pt x="791" y="1668"/>
                </a:lnTo>
                <a:lnTo>
                  <a:pt x="789" y="1668"/>
                </a:lnTo>
                <a:lnTo>
                  <a:pt x="789" y="1666"/>
                </a:lnTo>
                <a:lnTo>
                  <a:pt x="787" y="1666"/>
                </a:lnTo>
                <a:lnTo>
                  <a:pt x="786" y="1667"/>
                </a:lnTo>
                <a:lnTo>
                  <a:pt x="786" y="1668"/>
                </a:lnTo>
                <a:lnTo>
                  <a:pt x="785" y="1669"/>
                </a:lnTo>
                <a:lnTo>
                  <a:pt x="784" y="1670"/>
                </a:lnTo>
                <a:lnTo>
                  <a:pt x="783" y="1669"/>
                </a:lnTo>
                <a:lnTo>
                  <a:pt x="784" y="1668"/>
                </a:lnTo>
                <a:lnTo>
                  <a:pt x="785" y="1667"/>
                </a:lnTo>
                <a:lnTo>
                  <a:pt x="784" y="1666"/>
                </a:lnTo>
                <a:lnTo>
                  <a:pt x="785" y="1665"/>
                </a:lnTo>
                <a:lnTo>
                  <a:pt x="786" y="1665"/>
                </a:lnTo>
                <a:lnTo>
                  <a:pt x="786" y="1663"/>
                </a:lnTo>
                <a:lnTo>
                  <a:pt x="787" y="1663"/>
                </a:lnTo>
                <a:lnTo>
                  <a:pt x="787" y="1662"/>
                </a:lnTo>
                <a:lnTo>
                  <a:pt x="787" y="1661"/>
                </a:lnTo>
                <a:lnTo>
                  <a:pt x="789" y="1659"/>
                </a:lnTo>
                <a:lnTo>
                  <a:pt x="789" y="1658"/>
                </a:lnTo>
                <a:lnTo>
                  <a:pt x="790" y="1657"/>
                </a:lnTo>
                <a:lnTo>
                  <a:pt x="791" y="1656"/>
                </a:lnTo>
                <a:lnTo>
                  <a:pt x="792" y="1655"/>
                </a:lnTo>
                <a:lnTo>
                  <a:pt x="793" y="1655"/>
                </a:lnTo>
                <a:lnTo>
                  <a:pt x="795" y="1653"/>
                </a:lnTo>
                <a:lnTo>
                  <a:pt x="796" y="1655"/>
                </a:lnTo>
                <a:lnTo>
                  <a:pt x="797" y="1652"/>
                </a:lnTo>
                <a:lnTo>
                  <a:pt x="796" y="1652"/>
                </a:lnTo>
                <a:lnTo>
                  <a:pt x="795" y="1652"/>
                </a:lnTo>
                <a:lnTo>
                  <a:pt x="794" y="1651"/>
                </a:lnTo>
                <a:lnTo>
                  <a:pt x="795" y="1651"/>
                </a:lnTo>
                <a:lnTo>
                  <a:pt x="795" y="1650"/>
                </a:lnTo>
                <a:lnTo>
                  <a:pt x="797" y="1649"/>
                </a:lnTo>
                <a:lnTo>
                  <a:pt x="797" y="1647"/>
                </a:lnTo>
                <a:lnTo>
                  <a:pt x="797" y="1646"/>
                </a:lnTo>
                <a:lnTo>
                  <a:pt x="796" y="1645"/>
                </a:lnTo>
                <a:lnTo>
                  <a:pt x="795" y="1643"/>
                </a:lnTo>
                <a:lnTo>
                  <a:pt x="794" y="1645"/>
                </a:lnTo>
                <a:lnTo>
                  <a:pt x="793" y="1646"/>
                </a:lnTo>
                <a:lnTo>
                  <a:pt x="793" y="1647"/>
                </a:lnTo>
                <a:lnTo>
                  <a:pt x="792" y="1645"/>
                </a:lnTo>
                <a:lnTo>
                  <a:pt x="792" y="1643"/>
                </a:lnTo>
                <a:lnTo>
                  <a:pt x="792" y="1641"/>
                </a:lnTo>
                <a:lnTo>
                  <a:pt x="793" y="1640"/>
                </a:lnTo>
                <a:lnTo>
                  <a:pt x="794" y="1640"/>
                </a:lnTo>
                <a:lnTo>
                  <a:pt x="795" y="1639"/>
                </a:lnTo>
                <a:lnTo>
                  <a:pt x="794" y="1638"/>
                </a:lnTo>
                <a:lnTo>
                  <a:pt x="795" y="1637"/>
                </a:lnTo>
                <a:lnTo>
                  <a:pt x="796" y="1636"/>
                </a:lnTo>
                <a:lnTo>
                  <a:pt x="795" y="1635"/>
                </a:lnTo>
                <a:lnTo>
                  <a:pt x="795" y="1633"/>
                </a:lnTo>
                <a:lnTo>
                  <a:pt x="794" y="1632"/>
                </a:lnTo>
                <a:lnTo>
                  <a:pt x="794" y="1631"/>
                </a:lnTo>
                <a:lnTo>
                  <a:pt x="795" y="1629"/>
                </a:lnTo>
                <a:lnTo>
                  <a:pt x="795" y="1628"/>
                </a:lnTo>
                <a:lnTo>
                  <a:pt x="794" y="1627"/>
                </a:lnTo>
                <a:lnTo>
                  <a:pt x="795" y="1626"/>
                </a:lnTo>
                <a:lnTo>
                  <a:pt x="795" y="1623"/>
                </a:lnTo>
                <a:lnTo>
                  <a:pt x="796" y="1622"/>
                </a:lnTo>
                <a:lnTo>
                  <a:pt x="797" y="1622"/>
                </a:lnTo>
                <a:lnTo>
                  <a:pt x="797" y="1621"/>
                </a:lnTo>
                <a:lnTo>
                  <a:pt x="797" y="1619"/>
                </a:lnTo>
                <a:lnTo>
                  <a:pt x="800" y="1619"/>
                </a:lnTo>
                <a:lnTo>
                  <a:pt x="801" y="1619"/>
                </a:lnTo>
                <a:lnTo>
                  <a:pt x="801" y="1620"/>
                </a:lnTo>
                <a:lnTo>
                  <a:pt x="802" y="1620"/>
                </a:lnTo>
                <a:lnTo>
                  <a:pt x="803" y="1620"/>
                </a:lnTo>
                <a:lnTo>
                  <a:pt x="804" y="1620"/>
                </a:lnTo>
                <a:lnTo>
                  <a:pt x="805" y="1619"/>
                </a:lnTo>
                <a:lnTo>
                  <a:pt x="805" y="1618"/>
                </a:lnTo>
                <a:lnTo>
                  <a:pt x="805" y="1617"/>
                </a:lnTo>
                <a:lnTo>
                  <a:pt x="806" y="1616"/>
                </a:lnTo>
                <a:lnTo>
                  <a:pt x="808" y="1617"/>
                </a:lnTo>
                <a:lnTo>
                  <a:pt x="809" y="1618"/>
                </a:lnTo>
                <a:lnTo>
                  <a:pt x="810" y="1619"/>
                </a:lnTo>
                <a:lnTo>
                  <a:pt x="811" y="1620"/>
                </a:lnTo>
                <a:close/>
                <a:moveTo>
                  <a:pt x="1052" y="1610"/>
                </a:moveTo>
                <a:lnTo>
                  <a:pt x="1051" y="1610"/>
                </a:lnTo>
                <a:lnTo>
                  <a:pt x="1050" y="1610"/>
                </a:lnTo>
                <a:lnTo>
                  <a:pt x="1051" y="1609"/>
                </a:lnTo>
                <a:lnTo>
                  <a:pt x="1052" y="1609"/>
                </a:lnTo>
                <a:lnTo>
                  <a:pt x="1053" y="1609"/>
                </a:lnTo>
                <a:lnTo>
                  <a:pt x="1054" y="1610"/>
                </a:lnTo>
                <a:lnTo>
                  <a:pt x="1052" y="1610"/>
                </a:lnTo>
                <a:close/>
                <a:moveTo>
                  <a:pt x="1078" y="1620"/>
                </a:moveTo>
                <a:lnTo>
                  <a:pt x="1077" y="1620"/>
                </a:lnTo>
                <a:lnTo>
                  <a:pt x="1076" y="1619"/>
                </a:lnTo>
                <a:lnTo>
                  <a:pt x="1074" y="1617"/>
                </a:lnTo>
                <a:lnTo>
                  <a:pt x="1073" y="1617"/>
                </a:lnTo>
                <a:lnTo>
                  <a:pt x="1073" y="1616"/>
                </a:lnTo>
                <a:lnTo>
                  <a:pt x="1074" y="1613"/>
                </a:lnTo>
                <a:lnTo>
                  <a:pt x="1074" y="1612"/>
                </a:lnTo>
                <a:lnTo>
                  <a:pt x="1076" y="1612"/>
                </a:lnTo>
                <a:lnTo>
                  <a:pt x="1076" y="1611"/>
                </a:lnTo>
                <a:lnTo>
                  <a:pt x="1077" y="1610"/>
                </a:lnTo>
                <a:lnTo>
                  <a:pt x="1078" y="1608"/>
                </a:lnTo>
                <a:lnTo>
                  <a:pt x="1079" y="1607"/>
                </a:lnTo>
                <a:lnTo>
                  <a:pt x="1080" y="1607"/>
                </a:lnTo>
                <a:lnTo>
                  <a:pt x="1081" y="1609"/>
                </a:lnTo>
                <a:lnTo>
                  <a:pt x="1081" y="1611"/>
                </a:lnTo>
                <a:lnTo>
                  <a:pt x="1081" y="1612"/>
                </a:lnTo>
                <a:lnTo>
                  <a:pt x="1082" y="1613"/>
                </a:lnTo>
                <a:lnTo>
                  <a:pt x="1082" y="1616"/>
                </a:lnTo>
                <a:lnTo>
                  <a:pt x="1081" y="1616"/>
                </a:lnTo>
                <a:lnTo>
                  <a:pt x="1080" y="1617"/>
                </a:lnTo>
                <a:lnTo>
                  <a:pt x="1080" y="1618"/>
                </a:lnTo>
                <a:lnTo>
                  <a:pt x="1078" y="1619"/>
                </a:lnTo>
                <a:lnTo>
                  <a:pt x="1078" y="1620"/>
                </a:lnTo>
                <a:close/>
                <a:moveTo>
                  <a:pt x="1068" y="1608"/>
                </a:moveTo>
                <a:lnTo>
                  <a:pt x="1067" y="1608"/>
                </a:lnTo>
                <a:lnTo>
                  <a:pt x="1066" y="1607"/>
                </a:lnTo>
                <a:lnTo>
                  <a:pt x="1067" y="1606"/>
                </a:lnTo>
                <a:lnTo>
                  <a:pt x="1068" y="1605"/>
                </a:lnTo>
                <a:lnTo>
                  <a:pt x="1069" y="1603"/>
                </a:lnTo>
                <a:lnTo>
                  <a:pt x="1070" y="1602"/>
                </a:lnTo>
                <a:lnTo>
                  <a:pt x="1071" y="1602"/>
                </a:lnTo>
                <a:lnTo>
                  <a:pt x="1070" y="1605"/>
                </a:lnTo>
                <a:lnTo>
                  <a:pt x="1070" y="1606"/>
                </a:lnTo>
                <a:lnTo>
                  <a:pt x="1068" y="1608"/>
                </a:lnTo>
                <a:close/>
                <a:moveTo>
                  <a:pt x="987" y="1607"/>
                </a:moveTo>
                <a:lnTo>
                  <a:pt x="985" y="1607"/>
                </a:lnTo>
                <a:lnTo>
                  <a:pt x="984" y="1606"/>
                </a:lnTo>
                <a:lnTo>
                  <a:pt x="984" y="1603"/>
                </a:lnTo>
                <a:lnTo>
                  <a:pt x="984" y="1602"/>
                </a:lnTo>
                <a:lnTo>
                  <a:pt x="985" y="1602"/>
                </a:lnTo>
                <a:lnTo>
                  <a:pt x="987" y="1603"/>
                </a:lnTo>
                <a:lnTo>
                  <a:pt x="987" y="1605"/>
                </a:lnTo>
                <a:lnTo>
                  <a:pt x="987" y="1606"/>
                </a:lnTo>
                <a:lnTo>
                  <a:pt x="987" y="1607"/>
                </a:lnTo>
                <a:close/>
                <a:moveTo>
                  <a:pt x="1083" y="1606"/>
                </a:moveTo>
                <a:lnTo>
                  <a:pt x="1082" y="1606"/>
                </a:lnTo>
                <a:lnTo>
                  <a:pt x="1081" y="1606"/>
                </a:lnTo>
                <a:lnTo>
                  <a:pt x="1080" y="1605"/>
                </a:lnTo>
                <a:lnTo>
                  <a:pt x="1080" y="1603"/>
                </a:lnTo>
                <a:lnTo>
                  <a:pt x="1080" y="1602"/>
                </a:lnTo>
                <a:lnTo>
                  <a:pt x="1079" y="1601"/>
                </a:lnTo>
                <a:lnTo>
                  <a:pt x="1079" y="1600"/>
                </a:lnTo>
                <a:lnTo>
                  <a:pt x="1080" y="1599"/>
                </a:lnTo>
                <a:lnTo>
                  <a:pt x="1081" y="1599"/>
                </a:lnTo>
                <a:lnTo>
                  <a:pt x="1082" y="1600"/>
                </a:lnTo>
                <a:lnTo>
                  <a:pt x="1083" y="1600"/>
                </a:lnTo>
                <a:lnTo>
                  <a:pt x="1083" y="1601"/>
                </a:lnTo>
                <a:lnTo>
                  <a:pt x="1084" y="1602"/>
                </a:lnTo>
                <a:lnTo>
                  <a:pt x="1084" y="1603"/>
                </a:lnTo>
                <a:lnTo>
                  <a:pt x="1084" y="1605"/>
                </a:lnTo>
                <a:lnTo>
                  <a:pt x="1083" y="1606"/>
                </a:lnTo>
                <a:close/>
                <a:moveTo>
                  <a:pt x="1003" y="1593"/>
                </a:moveTo>
                <a:lnTo>
                  <a:pt x="1003" y="1594"/>
                </a:lnTo>
                <a:lnTo>
                  <a:pt x="1002" y="1593"/>
                </a:lnTo>
                <a:lnTo>
                  <a:pt x="1001" y="1591"/>
                </a:lnTo>
                <a:lnTo>
                  <a:pt x="1001" y="1590"/>
                </a:lnTo>
                <a:lnTo>
                  <a:pt x="1003" y="1590"/>
                </a:lnTo>
                <a:lnTo>
                  <a:pt x="1003" y="1591"/>
                </a:lnTo>
                <a:lnTo>
                  <a:pt x="1003" y="1592"/>
                </a:lnTo>
                <a:lnTo>
                  <a:pt x="1004" y="1592"/>
                </a:lnTo>
                <a:lnTo>
                  <a:pt x="1004" y="1593"/>
                </a:lnTo>
                <a:lnTo>
                  <a:pt x="1003" y="1593"/>
                </a:lnTo>
                <a:close/>
                <a:moveTo>
                  <a:pt x="1017" y="1590"/>
                </a:moveTo>
                <a:lnTo>
                  <a:pt x="1018" y="1590"/>
                </a:lnTo>
                <a:lnTo>
                  <a:pt x="1019" y="1590"/>
                </a:lnTo>
                <a:lnTo>
                  <a:pt x="1019" y="1591"/>
                </a:lnTo>
                <a:lnTo>
                  <a:pt x="1020" y="1592"/>
                </a:lnTo>
                <a:lnTo>
                  <a:pt x="1021" y="1592"/>
                </a:lnTo>
                <a:lnTo>
                  <a:pt x="1023" y="1592"/>
                </a:lnTo>
                <a:lnTo>
                  <a:pt x="1024" y="1592"/>
                </a:lnTo>
                <a:lnTo>
                  <a:pt x="1026" y="1591"/>
                </a:lnTo>
                <a:lnTo>
                  <a:pt x="1026" y="1590"/>
                </a:lnTo>
                <a:lnTo>
                  <a:pt x="1027" y="1590"/>
                </a:lnTo>
                <a:lnTo>
                  <a:pt x="1028" y="1589"/>
                </a:lnTo>
                <a:lnTo>
                  <a:pt x="1029" y="1589"/>
                </a:lnTo>
                <a:lnTo>
                  <a:pt x="1030" y="1589"/>
                </a:lnTo>
                <a:lnTo>
                  <a:pt x="1032" y="1590"/>
                </a:lnTo>
                <a:lnTo>
                  <a:pt x="1033" y="1590"/>
                </a:lnTo>
                <a:lnTo>
                  <a:pt x="1034" y="1590"/>
                </a:lnTo>
                <a:lnTo>
                  <a:pt x="1036" y="1591"/>
                </a:lnTo>
                <a:lnTo>
                  <a:pt x="1037" y="1592"/>
                </a:lnTo>
                <a:lnTo>
                  <a:pt x="1038" y="1593"/>
                </a:lnTo>
                <a:lnTo>
                  <a:pt x="1038" y="1596"/>
                </a:lnTo>
                <a:lnTo>
                  <a:pt x="1039" y="1597"/>
                </a:lnTo>
                <a:lnTo>
                  <a:pt x="1039" y="1598"/>
                </a:lnTo>
                <a:lnTo>
                  <a:pt x="1039" y="1599"/>
                </a:lnTo>
                <a:lnTo>
                  <a:pt x="1038" y="1599"/>
                </a:lnTo>
                <a:lnTo>
                  <a:pt x="1037" y="1600"/>
                </a:lnTo>
                <a:lnTo>
                  <a:pt x="1037" y="1601"/>
                </a:lnTo>
                <a:lnTo>
                  <a:pt x="1038" y="1602"/>
                </a:lnTo>
                <a:lnTo>
                  <a:pt x="1038" y="1603"/>
                </a:lnTo>
                <a:lnTo>
                  <a:pt x="1039" y="1603"/>
                </a:lnTo>
                <a:lnTo>
                  <a:pt x="1040" y="1605"/>
                </a:lnTo>
                <a:lnTo>
                  <a:pt x="1041" y="1605"/>
                </a:lnTo>
                <a:lnTo>
                  <a:pt x="1042" y="1606"/>
                </a:lnTo>
                <a:lnTo>
                  <a:pt x="1043" y="1607"/>
                </a:lnTo>
                <a:lnTo>
                  <a:pt x="1043" y="1608"/>
                </a:lnTo>
                <a:lnTo>
                  <a:pt x="1044" y="1609"/>
                </a:lnTo>
                <a:lnTo>
                  <a:pt x="1046" y="1609"/>
                </a:lnTo>
                <a:lnTo>
                  <a:pt x="1046" y="1610"/>
                </a:lnTo>
                <a:lnTo>
                  <a:pt x="1047" y="1610"/>
                </a:lnTo>
                <a:lnTo>
                  <a:pt x="1048" y="1611"/>
                </a:lnTo>
                <a:lnTo>
                  <a:pt x="1049" y="1612"/>
                </a:lnTo>
                <a:lnTo>
                  <a:pt x="1049" y="1613"/>
                </a:lnTo>
                <a:lnTo>
                  <a:pt x="1050" y="1613"/>
                </a:lnTo>
                <a:lnTo>
                  <a:pt x="1051" y="1613"/>
                </a:lnTo>
                <a:lnTo>
                  <a:pt x="1052" y="1612"/>
                </a:lnTo>
                <a:lnTo>
                  <a:pt x="1053" y="1613"/>
                </a:lnTo>
                <a:lnTo>
                  <a:pt x="1054" y="1613"/>
                </a:lnTo>
                <a:lnTo>
                  <a:pt x="1054" y="1615"/>
                </a:lnTo>
                <a:lnTo>
                  <a:pt x="1056" y="1616"/>
                </a:lnTo>
                <a:lnTo>
                  <a:pt x="1056" y="1617"/>
                </a:lnTo>
                <a:lnTo>
                  <a:pt x="1056" y="1618"/>
                </a:lnTo>
                <a:lnTo>
                  <a:pt x="1056" y="1619"/>
                </a:lnTo>
                <a:lnTo>
                  <a:pt x="1057" y="1619"/>
                </a:lnTo>
                <a:lnTo>
                  <a:pt x="1057" y="1621"/>
                </a:lnTo>
                <a:lnTo>
                  <a:pt x="1058" y="1621"/>
                </a:lnTo>
                <a:lnTo>
                  <a:pt x="1059" y="1622"/>
                </a:lnTo>
                <a:lnTo>
                  <a:pt x="1059" y="1623"/>
                </a:lnTo>
                <a:lnTo>
                  <a:pt x="1060" y="1625"/>
                </a:lnTo>
                <a:lnTo>
                  <a:pt x="1060" y="1626"/>
                </a:lnTo>
                <a:lnTo>
                  <a:pt x="1060" y="1627"/>
                </a:lnTo>
                <a:lnTo>
                  <a:pt x="1061" y="1628"/>
                </a:lnTo>
                <a:lnTo>
                  <a:pt x="1061" y="1630"/>
                </a:lnTo>
                <a:lnTo>
                  <a:pt x="1061" y="1631"/>
                </a:lnTo>
                <a:lnTo>
                  <a:pt x="1061" y="1633"/>
                </a:lnTo>
                <a:lnTo>
                  <a:pt x="1061" y="1635"/>
                </a:lnTo>
                <a:lnTo>
                  <a:pt x="1062" y="1636"/>
                </a:lnTo>
                <a:lnTo>
                  <a:pt x="1063" y="1636"/>
                </a:lnTo>
                <a:lnTo>
                  <a:pt x="1064" y="1638"/>
                </a:lnTo>
                <a:lnTo>
                  <a:pt x="1063" y="1638"/>
                </a:lnTo>
                <a:lnTo>
                  <a:pt x="1063" y="1640"/>
                </a:lnTo>
                <a:lnTo>
                  <a:pt x="1063" y="1642"/>
                </a:lnTo>
                <a:lnTo>
                  <a:pt x="1063" y="1643"/>
                </a:lnTo>
                <a:lnTo>
                  <a:pt x="1064" y="1646"/>
                </a:lnTo>
                <a:lnTo>
                  <a:pt x="1063" y="1647"/>
                </a:lnTo>
                <a:lnTo>
                  <a:pt x="1062" y="1647"/>
                </a:lnTo>
                <a:lnTo>
                  <a:pt x="1062" y="1646"/>
                </a:lnTo>
                <a:lnTo>
                  <a:pt x="1061" y="1645"/>
                </a:lnTo>
                <a:lnTo>
                  <a:pt x="1061" y="1646"/>
                </a:lnTo>
                <a:lnTo>
                  <a:pt x="1060" y="1646"/>
                </a:lnTo>
                <a:lnTo>
                  <a:pt x="1060" y="1648"/>
                </a:lnTo>
                <a:lnTo>
                  <a:pt x="1059" y="1649"/>
                </a:lnTo>
                <a:lnTo>
                  <a:pt x="1059" y="1651"/>
                </a:lnTo>
                <a:lnTo>
                  <a:pt x="1058" y="1652"/>
                </a:lnTo>
                <a:lnTo>
                  <a:pt x="1059" y="1653"/>
                </a:lnTo>
                <a:lnTo>
                  <a:pt x="1059" y="1656"/>
                </a:lnTo>
                <a:lnTo>
                  <a:pt x="1059" y="1657"/>
                </a:lnTo>
                <a:lnTo>
                  <a:pt x="1058" y="1657"/>
                </a:lnTo>
                <a:lnTo>
                  <a:pt x="1057" y="1656"/>
                </a:lnTo>
                <a:lnTo>
                  <a:pt x="1057" y="1655"/>
                </a:lnTo>
                <a:lnTo>
                  <a:pt x="1057" y="1653"/>
                </a:lnTo>
                <a:lnTo>
                  <a:pt x="1056" y="1653"/>
                </a:lnTo>
                <a:lnTo>
                  <a:pt x="1054" y="1651"/>
                </a:lnTo>
                <a:lnTo>
                  <a:pt x="1054" y="1653"/>
                </a:lnTo>
                <a:lnTo>
                  <a:pt x="1054" y="1655"/>
                </a:lnTo>
                <a:lnTo>
                  <a:pt x="1054" y="1656"/>
                </a:lnTo>
                <a:lnTo>
                  <a:pt x="1054" y="1657"/>
                </a:lnTo>
                <a:lnTo>
                  <a:pt x="1054" y="1658"/>
                </a:lnTo>
                <a:lnTo>
                  <a:pt x="1053" y="1659"/>
                </a:lnTo>
                <a:lnTo>
                  <a:pt x="1052" y="1660"/>
                </a:lnTo>
                <a:lnTo>
                  <a:pt x="1051" y="1661"/>
                </a:lnTo>
                <a:lnTo>
                  <a:pt x="1050" y="1661"/>
                </a:lnTo>
                <a:lnTo>
                  <a:pt x="1049" y="1661"/>
                </a:lnTo>
                <a:lnTo>
                  <a:pt x="1048" y="1660"/>
                </a:lnTo>
                <a:lnTo>
                  <a:pt x="1048" y="1661"/>
                </a:lnTo>
                <a:lnTo>
                  <a:pt x="1047" y="1662"/>
                </a:lnTo>
                <a:lnTo>
                  <a:pt x="1046" y="1663"/>
                </a:lnTo>
                <a:lnTo>
                  <a:pt x="1046" y="1665"/>
                </a:lnTo>
                <a:lnTo>
                  <a:pt x="1044" y="1666"/>
                </a:lnTo>
                <a:lnTo>
                  <a:pt x="1043" y="1666"/>
                </a:lnTo>
                <a:lnTo>
                  <a:pt x="1042" y="1666"/>
                </a:lnTo>
                <a:lnTo>
                  <a:pt x="1041" y="1665"/>
                </a:lnTo>
                <a:lnTo>
                  <a:pt x="1041" y="1663"/>
                </a:lnTo>
                <a:lnTo>
                  <a:pt x="1040" y="1662"/>
                </a:lnTo>
                <a:lnTo>
                  <a:pt x="1039" y="1662"/>
                </a:lnTo>
                <a:lnTo>
                  <a:pt x="1038" y="1665"/>
                </a:lnTo>
                <a:lnTo>
                  <a:pt x="1039" y="1665"/>
                </a:lnTo>
                <a:lnTo>
                  <a:pt x="1039" y="1666"/>
                </a:lnTo>
                <a:lnTo>
                  <a:pt x="1038" y="1666"/>
                </a:lnTo>
                <a:lnTo>
                  <a:pt x="1037" y="1666"/>
                </a:lnTo>
                <a:lnTo>
                  <a:pt x="1037" y="1665"/>
                </a:lnTo>
                <a:lnTo>
                  <a:pt x="1036" y="1665"/>
                </a:lnTo>
                <a:lnTo>
                  <a:pt x="1036" y="1663"/>
                </a:lnTo>
                <a:lnTo>
                  <a:pt x="1034" y="1663"/>
                </a:lnTo>
                <a:lnTo>
                  <a:pt x="1034" y="1665"/>
                </a:lnTo>
                <a:lnTo>
                  <a:pt x="1033" y="1666"/>
                </a:lnTo>
                <a:lnTo>
                  <a:pt x="1032" y="1666"/>
                </a:lnTo>
                <a:lnTo>
                  <a:pt x="1031" y="1666"/>
                </a:lnTo>
                <a:lnTo>
                  <a:pt x="1030" y="1666"/>
                </a:lnTo>
                <a:lnTo>
                  <a:pt x="1029" y="1665"/>
                </a:lnTo>
                <a:lnTo>
                  <a:pt x="1028" y="1665"/>
                </a:lnTo>
                <a:lnTo>
                  <a:pt x="1027" y="1665"/>
                </a:lnTo>
                <a:lnTo>
                  <a:pt x="1027" y="1663"/>
                </a:lnTo>
                <a:lnTo>
                  <a:pt x="1026" y="1661"/>
                </a:lnTo>
                <a:lnTo>
                  <a:pt x="1026" y="1660"/>
                </a:lnTo>
                <a:lnTo>
                  <a:pt x="1024" y="1659"/>
                </a:lnTo>
                <a:lnTo>
                  <a:pt x="1024" y="1661"/>
                </a:lnTo>
                <a:lnTo>
                  <a:pt x="1023" y="1662"/>
                </a:lnTo>
                <a:lnTo>
                  <a:pt x="1024" y="1662"/>
                </a:lnTo>
                <a:lnTo>
                  <a:pt x="1024" y="1663"/>
                </a:lnTo>
                <a:lnTo>
                  <a:pt x="1026" y="1663"/>
                </a:lnTo>
                <a:lnTo>
                  <a:pt x="1026" y="1665"/>
                </a:lnTo>
                <a:lnTo>
                  <a:pt x="1026" y="1666"/>
                </a:lnTo>
                <a:lnTo>
                  <a:pt x="1026" y="1667"/>
                </a:lnTo>
                <a:lnTo>
                  <a:pt x="1024" y="1667"/>
                </a:lnTo>
                <a:lnTo>
                  <a:pt x="1022" y="1667"/>
                </a:lnTo>
                <a:lnTo>
                  <a:pt x="1021" y="1667"/>
                </a:lnTo>
                <a:lnTo>
                  <a:pt x="1020" y="1666"/>
                </a:lnTo>
                <a:lnTo>
                  <a:pt x="1020" y="1667"/>
                </a:lnTo>
                <a:lnTo>
                  <a:pt x="1019" y="1666"/>
                </a:lnTo>
                <a:lnTo>
                  <a:pt x="1019" y="1665"/>
                </a:lnTo>
                <a:lnTo>
                  <a:pt x="1018" y="1662"/>
                </a:lnTo>
                <a:lnTo>
                  <a:pt x="1017" y="1662"/>
                </a:lnTo>
                <a:lnTo>
                  <a:pt x="1017" y="1661"/>
                </a:lnTo>
                <a:lnTo>
                  <a:pt x="1018" y="1659"/>
                </a:lnTo>
                <a:lnTo>
                  <a:pt x="1018" y="1658"/>
                </a:lnTo>
                <a:lnTo>
                  <a:pt x="1017" y="1657"/>
                </a:lnTo>
                <a:lnTo>
                  <a:pt x="1017" y="1656"/>
                </a:lnTo>
                <a:lnTo>
                  <a:pt x="1017" y="1655"/>
                </a:lnTo>
                <a:lnTo>
                  <a:pt x="1017" y="1652"/>
                </a:lnTo>
                <a:lnTo>
                  <a:pt x="1016" y="1651"/>
                </a:lnTo>
                <a:lnTo>
                  <a:pt x="1016" y="1648"/>
                </a:lnTo>
                <a:lnTo>
                  <a:pt x="1016" y="1647"/>
                </a:lnTo>
                <a:lnTo>
                  <a:pt x="1016" y="1643"/>
                </a:lnTo>
                <a:lnTo>
                  <a:pt x="1017" y="1641"/>
                </a:lnTo>
                <a:lnTo>
                  <a:pt x="1017" y="1640"/>
                </a:lnTo>
                <a:lnTo>
                  <a:pt x="1016" y="1639"/>
                </a:lnTo>
                <a:lnTo>
                  <a:pt x="1014" y="1637"/>
                </a:lnTo>
                <a:lnTo>
                  <a:pt x="1016" y="1636"/>
                </a:lnTo>
                <a:lnTo>
                  <a:pt x="1016" y="1635"/>
                </a:lnTo>
                <a:lnTo>
                  <a:pt x="1016" y="1633"/>
                </a:lnTo>
                <a:lnTo>
                  <a:pt x="1016" y="1632"/>
                </a:lnTo>
                <a:lnTo>
                  <a:pt x="1016" y="1630"/>
                </a:lnTo>
                <a:lnTo>
                  <a:pt x="1014" y="1628"/>
                </a:lnTo>
                <a:lnTo>
                  <a:pt x="1013" y="1629"/>
                </a:lnTo>
                <a:lnTo>
                  <a:pt x="1012" y="1629"/>
                </a:lnTo>
                <a:lnTo>
                  <a:pt x="1011" y="1630"/>
                </a:lnTo>
                <a:lnTo>
                  <a:pt x="1010" y="1631"/>
                </a:lnTo>
                <a:lnTo>
                  <a:pt x="1009" y="1630"/>
                </a:lnTo>
                <a:lnTo>
                  <a:pt x="1009" y="1628"/>
                </a:lnTo>
                <a:lnTo>
                  <a:pt x="1010" y="1627"/>
                </a:lnTo>
                <a:lnTo>
                  <a:pt x="1010" y="1626"/>
                </a:lnTo>
                <a:lnTo>
                  <a:pt x="1009" y="1625"/>
                </a:lnTo>
                <a:lnTo>
                  <a:pt x="1008" y="1626"/>
                </a:lnTo>
                <a:lnTo>
                  <a:pt x="1008" y="1625"/>
                </a:lnTo>
                <a:lnTo>
                  <a:pt x="1008" y="1626"/>
                </a:lnTo>
                <a:lnTo>
                  <a:pt x="1008" y="1628"/>
                </a:lnTo>
                <a:lnTo>
                  <a:pt x="1005" y="1629"/>
                </a:lnTo>
                <a:lnTo>
                  <a:pt x="1005" y="1630"/>
                </a:lnTo>
                <a:lnTo>
                  <a:pt x="1005" y="1631"/>
                </a:lnTo>
                <a:lnTo>
                  <a:pt x="1008" y="1631"/>
                </a:lnTo>
                <a:lnTo>
                  <a:pt x="1009" y="1631"/>
                </a:lnTo>
                <a:lnTo>
                  <a:pt x="1009" y="1633"/>
                </a:lnTo>
                <a:lnTo>
                  <a:pt x="1009" y="1635"/>
                </a:lnTo>
                <a:lnTo>
                  <a:pt x="1008" y="1637"/>
                </a:lnTo>
                <a:lnTo>
                  <a:pt x="1010" y="1637"/>
                </a:lnTo>
                <a:lnTo>
                  <a:pt x="1010" y="1639"/>
                </a:lnTo>
                <a:lnTo>
                  <a:pt x="1011" y="1640"/>
                </a:lnTo>
                <a:lnTo>
                  <a:pt x="1011" y="1641"/>
                </a:lnTo>
                <a:lnTo>
                  <a:pt x="1012" y="1643"/>
                </a:lnTo>
                <a:lnTo>
                  <a:pt x="1012" y="1645"/>
                </a:lnTo>
                <a:lnTo>
                  <a:pt x="1013" y="1647"/>
                </a:lnTo>
                <a:lnTo>
                  <a:pt x="1013" y="1648"/>
                </a:lnTo>
                <a:lnTo>
                  <a:pt x="1013" y="1649"/>
                </a:lnTo>
                <a:lnTo>
                  <a:pt x="1013" y="1650"/>
                </a:lnTo>
                <a:lnTo>
                  <a:pt x="1012" y="1650"/>
                </a:lnTo>
                <a:lnTo>
                  <a:pt x="1012" y="1652"/>
                </a:lnTo>
                <a:lnTo>
                  <a:pt x="1012" y="1653"/>
                </a:lnTo>
                <a:lnTo>
                  <a:pt x="1011" y="1655"/>
                </a:lnTo>
                <a:lnTo>
                  <a:pt x="1012" y="1656"/>
                </a:lnTo>
                <a:lnTo>
                  <a:pt x="1013" y="1656"/>
                </a:lnTo>
                <a:lnTo>
                  <a:pt x="1014" y="1657"/>
                </a:lnTo>
                <a:lnTo>
                  <a:pt x="1014" y="1659"/>
                </a:lnTo>
                <a:lnTo>
                  <a:pt x="1014" y="1660"/>
                </a:lnTo>
                <a:lnTo>
                  <a:pt x="1014" y="1661"/>
                </a:lnTo>
                <a:lnTo>
                  <a:pt x="1013" y="1661"/>
                </a:lnTo>
                <a:lnTo>
                  <a:pt x="1013" y="1662"/>
                </a:lnTo>
                <a:lnTo>
                  <a:pt x="1013" y="1663"/>
                </a:lnTo>
                <a:lnTo>
                  <a:pt x="1012" y="1662"/>
                </a:lnTo>
                <a:lnTo>
                  <a:pt x="1011" y="1663"/>
                </a:lnTo>
                <a:lnTo>
                  <a:pt x="1011" y="1666"/>
                </a:lnTo>
                <a:lnTo>
                  <a:pt x="1010" y="1667"/>
                </a:lnTo>
                <a:lnTo>
                  <a:pt x="1011" y="1667"/>
                </a:lnTo>
                <a:lnTo>
                  <a:pt x="1012" y="1668"/>
                </a:lnTo>
                <a:lnTo>
                  <a:pt x="1013" y="1670"/>
                </a:lnTo>
                <a:lnTo>
                  <a:pt x="1014" y="1671"/>
                </a:lnTo>
                <a:lnTo>
                  <a:pt x="1013" y="1672"/>
                </a:lnTo>
                <a:lnTo>
                  <a:pt x="1012" y="1672"/>
                </a:lnTo>
                <a:lnTo>
                  <a:pt x="1011" y="1671"/>
                </a:lnTo>
                <a:lnTo>
                  <a:pt x="1010" y="1671"/>
                </a:lnTo>
                <a:lnTo>
                  <a:pt x="1010" y="1672"/>
                </a:lnTo>
                <a:lnTo>
                  <a:pt x="1009" y="1673"/>
                </a:lnTo>
                <a:lnTo>
                  <a:pt x="1009" y="1675"/>
                </a:lnTo>
                <a:lnTo>
                  <a:pt x="1011" y="1675"/>
                </a:lnTo>
                <a:lnTo>
                  <a:pt x="1012" y="1675"/>
                </a:lnTo>
                <a:lnTo>
                  <a:pt x="1013" y="1676"/>
                </a:lnTo>
                <a:lnTo>
                  <a:pt x="1014" y="1676"/>
                </a:lnTo>
                <a:lnTo>
                  <a:pt x="1016" y="1676"/>
                </a:lnTo>
                <a:lnTo>
                  <a:pt x="1017" y="1676"/>
                </a:lnTo>
                <a:lnTo>
                  <a:pt x="1019" y="1677"/>
                </a:lnTo>
                <a:lnTo>
                  <a:pt x="1019" y="1678"/>
                </a:lnTo>
                <a:lnTo>
                  <a:pt x="1019" y="1679"/>
                </a:lnTo>
                <a:lnTo>
                  <a:pt x="1020" y="1680"/>
                </a:lnTo>
                <a:lnTo>
                  <a:pt x="1020" y="1681"/>
                </a:lnTo>
                <a:lnTo>
                  <a:pt x="1020" y="1682"/>
                </a:lnTo>
                <a:lnTo>
                  <a:pt x="1021" y="1683"/>
                </a:lnTo>
                <a:lnTo>
                  <a:pt x="1021" y="1685"/>
                </a:lnTo>
                <a:lnTo>
                  <a:pt x="1021" y="1686"/>
                </a:lnTo>
                <a:lnTo>
                  <a:pt x="1021" y="1687"/>
                </a:lnTo>
                <a:lnTo>
                  <a:pt x="1021" y="1688"/>
                </a:lnTo>
                <a:lnTo>
                  <a:pt x="1020" y="1689"/>
                </a:lnTo>
                <a:lnTo>
                  <a:pt x="1019" y="1689"/>
                </a:lnTo>
                <a:lnTo>
                  <a:pt x="1018" y="1690"/>
                </a:lnTo>
                <a:lnTo>
                  <a:pt x="1018" y="1691"/>
                </a:lnTo>
                <a:lnTo>
                  <a:pt x="1018" y="1692"/>
                </a:lnTo>
                <a:lnTo>
                  <a:pt x="1016" y="1692"/>
                </a:lnTo>
                <a:lnTo>
                  <a:pt x="1016" y="1693"/>
                </a:lnTo>
                <a:lnTo>
                  <a:pt x="1016" y="1695"/>
                </a:lnTo>
                <a:lnTo>
                  <a:pt x="1014" y="1696"/>
                </a:lnTo>
                <a:lnTo>
                  <a:pt x="1014" y="1697"/>
                </a:lnTo>
                <a:lnTo>
                  <a:pt x="1012" y="1697"/>
                </a:lnTo>
                <a:lnTo>
                  <a:pt x="1012" y="1698"/>
                </a:lnTo>
                <a:lnTo>
                  <a:pt x="1011" y="1698"/>
                </a:lnTo>
                <a:lnTo>
                  <a:pt x="1010" y="1698"/>
                </a:lnTo>
                <a:lnTo>
                  <a:pt x="1009" y="1698"/>
                </a:lnTo>
                <a:lnTo>
                  <a:pt x="1008" y="1698"/>
                </a:lnTo>
                <a:lnTo>
                  <a:pt x="1007" y="1699"/>
                </a:lnTo>
                <a:lnTo>
                  <a:pt x="1004" y="1700"/>
                </a:lnTo>
                <a:lnTo>
                  <a:pt x="1003" y="1699"/>
                </a:lnTo>
                <a:lnTo>
                  <a:pt x="1003" y="1698"/>
                </a:lnTo>
                <a:lnTo>
                  <a:pt x="1002" y="1697"/>
                </a:lnTo>
                <a:lnTo>
                  <a:pt x="1002" y="1696"/>
                </a:lnTo>
                <a:lnTo>
                  <a:pt x="1001" y="1695"/>
                </a:lnTo>
                <a:lnTo>
                  <a:pt x="1001" y="1693"/>
                </a:lnTo>
                <a:lnTo>
                  <a:pt x="1001" y="1692"/>
                </a:lnTo>
                <a:lnTo>
                  <a:pt x="1001" y="1691"/>
                </a:lnTo>
                <a:lnTo>
                  <a:pt x="1001" y="1690"/>
                </a:lnTo>
                <a:lnTo>
                  <a:pt x="1001" y="1689"/>
                </a:lnTo>
                <a:lnTo>
                  <a:pt x="1001" y="1688"/>
                </a:lnTo>
                <a:lnTo>
                  <a:pt x="1001" y="1686"/>
                </a:lnTo>
                <a:lnTo>
                  <a:pt x="1001" y="1685"/>
                </a:lnTo>
                <a:lnTo>
                  <a:pt x="1000" y="1685"/>
                </a:lnTo>
                <a:lnTo>
                  <a:pt x="999" y="1686"/>
                </a:lnTo>
                <a:lnTo>
                  <a:pt x="998" y="1687"/>
                </a:lnTo>
                <a:lnTo>
                  <a:pt x="999" y="1688"/>
                </a:lnTo>
                <a:lnTo>
                  <a:pt x="998" y="1689"/>
                </a:lnTo>
                <a:lnTo>
                  <a:pt x="999" y="1690"/>
                </a:lnTo>
                <a:lnTo>
                  <a:pt x="999" y="1691"/>
                </a:lnTo>
                <a:lnTo>
                  <a:pt x="999" y="1692"/>
                </a:lnTo>
                <a:lnTo>
                  <a:pt x="997" y="1692"/>
                </a:lnTo>
                <a:lnTo>
                  <a:pt x="997" y="1693"/>
                </a:lnTo>
                <a:lnTo>
                  <a:pt x="995" y="1695"/>
                </a:lnTo>
                <a:lnTo>
                  <a:pt x="995" y="1696"/>
                </a:lnTo>
                <a:lnTo>
                  <a:pt x="995" y="1697"/>
                </a:lnTo>
                <a:lnTo>
                  <a:pt x="994" y="1697"/>
                </a:lnTo>
                <a:lnTo>
                  <a:pt x="993" y="1696"/>
                </a:lnTo>
                <a:lnTo>
                  <a:pt x="993" y="1693"/>
                </a:lnTo>
                <a:lnTo>
                  <a:pt x="994" y="1693"/>
                </a:lnTo>
                <a:lnTo>
                  <a:pt x="995" y="1692"/>
                </a:lnTo>
                <a:lnTo>
                  <a:pt x="994" y="1691"/>
                </a:lnTo>
                <a:lnTo>
                  <a:pt x="993" y="1690"/>
                </a:lnTo>
                <a:lnTo>
                  <a:pt x="993" y="1689"/>
                </a:lnTo>
                <a:lnTo>
                  <a:pt x="992" y="1688"/>
                </a:lnTo>
                <a:lnTo>
                  <a:pt x="991" y="1688"/>
                </a:lnTo>
                <a:lnTo>
                  <a:pt x="990" y="1687"/>
                </a:lnTo>
                <a:lnTo>
                  <a:pt x="989" y="1686"/>
                </a:lnTo>
                <a:lnTo>
                  <a:pt x="990" y="1685"/>
                </a:lnTo>
                <a:lnTo>
                  <a:pt x="990" y="1683"/>
                </a:lnTo>
                <a:lnTo>
                  <a:pt x="989" y="1682"/>
                </a:lnTo>
                <a:lnTo>
                  <a:pt x="989" y="1683"/>
                </a:lnTo>
                <a:lnTo>
                  <a:pt x="988" y="1683"/>
                </a:lnTo>
                <a:lnTo>
                  <a:pt x="988" y="1686"/>
                </a:lnTo>
                <a:lnTo>
                  <a:pt x="987" y="1687"/>
                </a:lnTo>
                <a:lnTo>
                  <a:pt x="987" y="1688"/>
                </a:lnTo>
                <a:lnTo>
                  <a:pt x="985" y="1688"/>
                </a:lnTo>
                <a:lnTo>
                  <a:pt x="984" y="1686"/>
                </a:lnTo>
                <a:lnTo>
                  <a:pt x="983" y="1686"/>
                </a:lnTo>
                <a:lnTo>
                  <a:pt x="983" y="1685"/>
                </a:lnTo>
                <a:lnTo>
                  <a:pt x="984" y="1683"/>
                </a:lnTo>
                <a:lnTo>
                  <a:pt x="985" y="1682"/>
                </a:lnTo>
                <a:lnTo>
                  <a:pt x="985" y="1681"/>
                </a:lnTo>
                <a:lnTo>
                  <a:pt x="984" y="1680"/>
                </a:lnTo>
                <a:lnTo>
                  <a:pt x="983" y="1680"/>
                </a:lnTo>
                <a:lnTo>
                  <a:pt x="982" y="1680"/>
                </a:lnTo>
                <a:lnTo>
                  <a:pt x="982" y="1681"/>
                </a:lnTo>
                <a:lnTo>
                  <a:pt x="982" y="1683"/>
                </a:lnTo>
                <a:lnTo>
                  <a:pt x="981" y="1685"/>
                </a:lnTo>
                <a:lnTo>
                  <a:pt x="980" y="1683"/>
                </a:lnTo>
                <a:lnTo>
                  <a:pt x="979" y="1682"/>
                </a:lnTo>
                <a:lnTo>
                  <a:pt x="979" y="1681"/>
                </a:lnTo>
                <a:lnTo>
                  <a:pt x="980" y="1681"/>
                </a:lnTo>
                <a:lnTo>
                  <a:pt x="980" y="1680"/>
                </a:lnTo>
                <a:lnTo>
                  <a:pt x="980" y="1679"/>
                </a:lnTo>
                <a:lnTo>
                  <a:pt x="979" y="1679"/>
                </a:lnTo>
                <a:lnTo>
                  <a:pt x="978" y="1678"/>
                </a:lnTo>
                <a:lnTo>
                  <a:pt x="977" y="1676"/>
                </a:lnTo>
                <a:lnTo>
                  <a:pt x="977" y="1675"/>
                </a:lnTo>
                <a:lnTo>
                  <a:pt x="975" y="1675"/>
                </a:lnTo>
                <a:lnTo>
                  <a:pt x="975" y="1673"/>
                </a:lnTo>
                <a:lnTo>
                  <a:pt x="977" y="1673"/>
                </a:lnTo>
                <a:lnTo>
                  <a:pt x="977" y="1672"/>
                </a:lnTo>
                <a:lnTo>
                  <a:pt x="977" y="1671"/>
                </a:lnTo>
                <a:lnTo>
                  <a:pt x="978" y="1670"/>
                </a:lnTo>
                <a:lnTo>
                  <a:pt x="979" y="1669"/>
                </a:lnTo>
                <a:lnTo>
                  <a:pt x="978" y="1668"/>
                </a:lnTo>
                <a:lnTo>
                  <a:pt x="977" y="1668"/>
                </a:lnTo>
                <a:lnTo>
                  <a:pt x="975" y="1667"/>
                </a:lnTo>
                <a:lnTo>
                  <a:pt x="974" y="1668"/>
                </a:lnTo>
                <a:lnTo>
                  <a:pt x="973" y="1668"/>
                </a:lnTo>
                <a:lnTo>
                  <a:pt x="972" y="1666"/>
                </a:lnTo>
                <a:lnTo>
                  <a:pt x="972" y="1665"/>
                </a:lnTo>
                <a:lnTo>
                  <a:pt x="972" y="1663"/>
                </a:lnTo>
                <a:lnTo>
                  <a:pt x="971" y="1662"/>
                </a:lnTo>
                <a:lnTo>
                  <a:pt x="970" y="1661"/>
                </a:lnTo>
                <a:lnTo>
                  <a:pt x="970" y="1659"/>
                </a:lnTo>
                <a:lnTo>
                  <a:pt x="970" y="1658"/>
                </a:lnTo>
                <a:lnTo>
                  <a:pt x="970" y="1655"/>
                </a:lnTo>
                <a:lnTo>
                  <a:pt x="970" y="1653"/>
                </a:lnTo>
                <a:lnTo>
                  <a:pt x="972" y="1653"/>
                </a:lnTo>
                <a:lnTo>
                  <a:pt x="973" y="1655"/>
                </a:lnTo>
                <a:lnTo>
                  <a:pt x="974" y="1655"/>
                </a:lnTo>
                <a:lnTo>
                  <a:pt x="973" y="1653"/>
                </a:lnTo>
                <a:lnTo>
                  <a:pt x="973" y="1651"/>
                </a:lnTo>
                <a:lnTo>
                  <a:pt x="974" y="1650"/>
                </a:lnTo>
                <a:lnTo>
                  <a:pt x="975" y="1649"/>
                </a:lnTo>
                <a:lnTo>
                  <a:pt x="977" y="1649"/>
                </a:lnTo>
                <a:lnTo>
                  <a:pt x="978" y="1649"/>
                </a:lnTo>
                <a:lnTo>
                  <a:pt x="979" y="1648"/>
                </a:lnTo>
                <a:lnTo>
                  <a:pt x="979" y="1646"/>
                </a:lnTo>
                <a:lnTo>
                  <a:pt x="978" y="1645"/>
                </a:lnTo>
                <a:lnTo>
                  <a:pt x="979" y="1643"/>
                </a:lnTo>
                <a:lnTo>
                  <a:pt x="979" y="1641"/>
                </a:lnTo>
                <a:lnTo>
                  <a:pt x="979" y="1640"/>
                </a:lnTo>
                <a:lnTo>
                  <a:pt x="978" y="1639"/>
                </a:lnTo>
                <a:lnTo>
                  <a:pt x="977" y="1638"/>
                </a:lnTo>
                <a:lnTo>
                  <a:pt x="977" y="1639"/>
                </a:lnTo>
                <a:lnTo>
                  <a:pt x="977" y="1640"/>
                </a:lnTo>
                <a:lnTo>
                  <a:pt x="975" y="1640"/>
                </a:lnTo>
                <a:lnTo>
                  <a:pt x="975" y="1639"/>
                </a:lnTo>
                <a:lnTo>
                  <a:pt x="975" y="1638"/>
                </a:lnTo>
                <a:lnTo>
                  <a:pt x="975" y="1637"/>
                </a:lnTo>
                <a:lnTo>
                  <a:pt x="977" y="1636"/>
                </a:lnTo>
                <a:lnTo>
                  <a:pt x="977" y="1635"/>
                </a:lnTo>
                <a:lnTo>
                  <a:pt x="977" y="1633"/>
                </a:lnTo>
                <a:lnTo>
                  <a:pt x="978" y="1632"/>
                </a:lnTo>
                <a:lnTo>
                  <a:pt x="979" y="1631"/>
                </a:lnTo>
                <a:lnTo>
                  <a:pt x="979" y="1632"/>
                </a:lnTo>
                <a:lnTo>
                  <a:pt x="980" y="1632"/>
                </a:lnTo>
                <a:lnTo>
                  <a:pt x="980" y="1633"/>
                </a:lnTo>
                <a:lnTo>
                  <a:pt x="980" y="1632"/>
                </a:lnTo>
                <a:lnTo>
                  <a:pt x="980" y="1631"/>
                </a:lnTo>
                <a:lnTo>
                  <a:pt x="981" y="1630"/>
                </a:lnTo>
                <a:lnTo>
                  <a:pt x="981" y="1629"/>
                </a:lnTo>
                <a:lnTo>
                  <a:pt x="982" y="1628"/>
                </a:lnTo>
                <a:lnTo>
                  <a:pt x="982" y="1629"/>
                </a:lnTo>
                <a:lnTo>
                  <a:pt x="984" y="1630"/>
                </a:lnTo>
                <a:lnTo>
                  <a:pt x="985" y="1630"/>
                </a:lnTo>
                <a:lnTo>
                  <a:pt x="985" y="1629"/>
                </a:lnTo>
                <a:lnTo>
                  <a:pt x="984" y="1629"/>
                </a:lnTo>
                <a:lnTo>
                  <a:pt x="984" y="1628"/>
                </a:lnTo>
                <a:lnTo>
                  <a:pt x="983" y="1626"/>
                </a:lnTo>
                <a:lnTo>
                  <a:pt x="983" y="1625"/>
                </a:lnTo>
                <a:lnTo>
                  <a:pt x="982" y="1622"/>
                </a:lnTo>
                <a:lnTo>
                  <a:pt x="983" y="1620"/>
                </a:lnTo>
                <a:lnTo>
                  <a:pt x="984" y="1620"/>
                </a:lnTo>
                <a:lnTo>
                  <a:pt x="985" y="1620"/>
                </a:lnTo>
                <a:lnTo>
                  <a:pt x="985" y="1618"/>
                </a:lnTo>
                <a:lnTo>
                  <a:pt x="985" y="1617"/>
                </a:lnTo>
                <a:lnTo>
                  <a:pt x="987" y="1617"/>
                </a:lnTo>
                <a:lnTo>
                  <a:pt x="989" y="1618"/>
                </a:lnTo>
                <a:lnTo>
                  <a:pt x="990" y="1618"/>
                </a:lnTo>
                <a:lnTo>
                  <a:pt x="990" y="1617"/>
                </a:lnTo>
                <a:lnTo>
                  <a:pt x="990" y="1616"/>
                </a:lnTo>
                <a:lnTo>
                  <a:pt x="990" y="1615"/>
                </a:lnTo>
                <a:lnTo>
                  <a:pt x="990" y="1613"/>
                </a:lnTo>
                <a:lnTo>
                  <a:pt x="991" y="1613"/>
                </a:lnTo>
                <a:lnTo>
                  <a:pt x="992" y="1612"/>
                </a:lnTo>
                <a:lnTo>
                  <a:pt x="993" y="1612"/>
                </a:lnTo>
                <a:lnTo>
                  <a:pt x="993" y="1613"/>
                </a:lnTo>
                <a:lnTo>
                  <a:pt x="994" y="1613"/>
                </a:lnTo>
                <a:lnTo>
                  <a:pt x="994" y="1615"/>
                </a:lnTo>
                <a:lnTo>
                  <a:pt x="995" y="1615"/>
                </a:lnTo>
                <a:lnTo>
                  <a:pt x="995" y="1616"/>
                </a:lnTo>
                <a:lnTo>
                  <a:pt x="995" y="1615"/>
                </a:lnTo>
                <a:lnTo>
                  <a:pt x="997" y="1615"/>
                </a:lnTo>
                <a:lnTo>
                  <a:pt x="998" y="1612"/>
                </a:lnTo>
                <a:lnTo>
                  <a:pt x="998" y="1611"/>
                </a:lnTo>
                <a:lnTo>
                  <a:pt x="998" y="1610"/>
                </a:lnTo>
                <a:lnTo>
                  <a:pt x="999" y="1608"/>
                </a:lnTo>
                <a:lnTo>
                  <a:pt x="1000" y="1608"/>
                </a:lnTo>
                <a:lnTo>
                  <a:pt x="1000" y="1607"/>
                </a:lnTo>
                <a:lnTo>
                  <a:pt x="1000" y="1606"/>
                </a:lnTo>
                <a:lnTo>
                  <a:pt x="997" y="1607"/>
                </a:lnTo>
                <a:lnTo>
                  <a:pt x="995" y="1606"/>
                </a:lnTo>
                <a:lnTo>
                  <a:pt x="994" y="1603"/>
                </a:lnTo>
                <a:lnTo>
                  <a:pt x="994" y="1602"/>
                </a:lnTo>
                <a:lnTo>
                  <a:pt x="994" y="1601"/>
                </a:lnTo>
                <a:lnTo>
                  <a:pt x="993" y="1600"/>
                </a:lnTo>
                <a:lnTo>
                  <a:pt x="993" y="1599"/>
                </a:lnTo>
                <a:lnTo>
                  <a:pt x="994" y="1598"/>
                </a:lnTo>
                <a:lnTo>
                  <a:pt x="994" y="1597"/>
                </a:lnTo>
                <a:lnTo>
                  <a:pt x="995" y="1596"/>
                </a:lnTo>
                <a:lnTo>
                  <a:pt x="997" y="1596"/>
                </a:lnTo>
                <a:lnTo>
                  <a:pt x="998" y="1596"/>
                </a:lnTo>
                <a:lnTo>
                  <a:pt x="999" y="1594"/>
                </a:lnTo>
                <a:lnTo>
                  <a:pt x="1000" y="1594"/>
                </a:lnTo>
                <a:lnTo>
                  <a:pt x="1000" y="1596"/>
                </a:lnTo>
                <a:lnTo>
                  <a:pt x="1000" y="1597"/>
                </a:lnTo>
                <a:lnTo>
                  <a:pt x="1000" y="1598"/>
                </a:lnTo>
                <a:lnTo>
                  <a:pt x="1001" y="1598"/>
                </a:lnTo>
                <a:lnTo>
                  <a:pt x="1002" y="1598"/>
                </a:lnTo>
                <a:lnTo>
                  <a:pt x="1003" y="1598"/>
                </a:lnTo>
                <a:lnTo>
                  <a:pt x="1004" y="1598"/>
                </a:lnTo>
                <a:lnTo>
                  <a:pt x="1004" y="1597"/>
                </a:lnTo>
                <a:lnTo>
                  <a:pt x="1004" y="1596"/>
                </a:lnTo>
                <a:lnTo>
                  <a:pt x="1005" y="1596"/>
                </a:lnTo>
                <a:lnTo>
                  <a:pt x="1007" y="1596"/>
                </a:lnTo>
                <a:lnTo>
                  <a:pt x="1007" y="1594"/>
                </a:lnTo>
                <a:lnTo>
                  <a:pt x="1007" y="1593"/>
                </a:lnTo>
                <a:lnTo>
                  <a:pt x="1007" y="1592"/>
                </a:lnTo>
                <a:lnTo>
                  <a:pt x="1007" y="1591"/>
                </a:lnTo>
                <a:lnTo>
                  <a:pt x="1008" y="1590"/>
                </a:lnTo>
                <a:lnTo>
                  <a:pt x="1009" y="1589"/>
                </a:lnTo>
                <a:lnTo>
                  <a:pt x="1009" y="1588"/>
                </a:lnTo>
                <a:lnTo>
                  <a:pt x="1010" y="1587"/>
                </a:lnTo>
                <a:lnTo>
                  <a:pt x="1011" y="1587"/>
                </a:lnTo>
                <a:lnTo>
                  <a:pt x="1012" y="1586"/>
                </a:lnTo>
                <a:lnTo>
                  <a:pt x="1013" y="1586"/>
                </a:lnTo>
                <a:lnTo>
                  <a:pt x="1013" y="1587"/>
                </a:lnTo>
                <a:lnTo>
                  <a:pt x="1014" y="1587"/>
                </a:lnTo>
                <a:lnTo>
                  <a:pt x="1016" y="1588"/>
                </a:lnTo>
                <a:lnTo>
                  <a:pt x="1017" y="1590"/>
                </a:lnTo>
                <a:close/>
                <a:moveTo>
                  <a:pt x="1078" y="1596"/>
                </a:moveTo>
                <a:lnTo>
                  <a:pt x="1077" y="1596"/>
                </a:lnTo>
                <a:lnTo>
                  <a:pt x="1076" y="1594"/>
                </a:lnTo>
                <a:lnTo>
                  <a:pt x="1076" y="1593"/>
                </a:lnTo>
                <a:lnTo>
                  <a:pt x="1076" y="1592"/>
                </a:lnTo>
                <a:lnTo>
                  <a:pt x="1077" y="1589"/>
                </a:lnTo>
                <a:lnTo>
                  <a:pt x="1077" y="1587"/>
                </a:lnTo>
                <a:lnTo>
                  <a:pt x="1077" y="1586"/>
                </a:lnTo>
                <a:lnTo>
                  <a:pt x="1078" y="1584"/>
                </a:lnTo>
                <a:lnTo>
                  <a:pt x="1079" y="1583"/>
                </a:lnTo>
                <a:lnTo>
                  <a:pt x="1080" y="1584"/>
                </a:lnTo>
                <a:lnTo>
                  <a:pt x="1081" y="1586"/>
                </a:lnTo>
                <a:lnTo>
                  <a:pt x="1082" y="1587"/>
                </a:lnTo>
                <a:lnTo>
                  <a:pt x="1081" y="1588"/>
                </a:lnTo>
                <a:lnTo>
                  <a:pt x="1080" y="1589"/>
                </a:lnTo>
                <a:lnTo>
                  <a:pt x="1080" y="1590"/>
                </a:lnTo>
                <a:lnTo>
                  <a:pt x="1079" y="1591"/>
                </a:lnTo>
                <a:lnTo>
                  <a:pt x="1079" y="1592"/>
                </a:lnTo>
                <a:lnTo>
                  <a:pt x="1079" y="1594"/>
                </a:lnTo>
                <a:lnTo>
                  <a:pt x="1078" y="1596"/>
                </a:lnTo>
                <a:close/>
                <a:moveTo>
                  <a:pt x="1182" y="1594"/>
                </a:moveTo>
                <a:lnTo>
                  <a:pt x="1181" y="1597"/>
                </a:lnTo>
                <a:lnTo>
                  <a:pt x="1180" y="1599"/>
                </a:lnTo>
                <a:lnTo>
                  <a:pt x="1179" y="1599"/>
                </a:lnTo>
                <a:lnTo>
                  <a:pt x="1179" y="1597"/>
                </a:lnTo>
                <a:lnTo>
                  <a:pt x="1178" y="1597"/>
                </a:lnTo>
                <a:lnTo>
                  <a:pt x="1177" y="1596"/>
                </a:lnTo>
                <a:lnTo>
                  <a:pt x="1177" y="1597"/>
                </a:lnTo>
                <a:lnTo>
                  <a:pt x="1176" y="1597"/>
                </a:lnTo>
                <a:lnTo>
                  <a:pt x="1176" y="1596"/>
                </a:lnTo>
                <a:lnTo>
                  <a:pt x="1175" y="1591"/>
                </a:lnTo>
                <a:lnTo>
                  <a:pt x="1173" y="1589"/>
                </a:lnTo>
                <a:lnTo>
                  <a:pt x="1173" y="1588"/>
                </a:lnTo>
                <a:lnTo>
                  <a:pt x="1173" y="1586"/>
                </a:lnTo>
                <a:lnTo>
                  <a:pt x="1173" y="1584"/>
                </a:lnTo>
                <a:lnTo>
                  <a:pt x="1175" y="1583"/>
                </a:lnTo>
                <a:lnTo>
                  <a:pt x="1176" y="1581"/>
                </a:lnTo>
                <a:lnTo>
                  <a:pt x="1176" y="1580"/>
                </a:lnTo>
                <a:lnTo>
                  <a:pt x="1177" y="1580"/>
                </a:lnTo>
                <a:lnTo>
                  <a:pt x="1178" y="1581"/>
                </a:lnTo>
                <a:lnTo>
                  <a:pt x="1177" y="1583"/>
                </a:lnTo>
                <a:lnTo>
                  <a:pt x="1178" y="1584"/>
                </a:lnTo>
                <a:lnTo>
                  <a:pt x="1179" y="1586"/>
                </a:lnTo>
                <a:lnTo>
                  <a:pt x="1179" y="1587"/>
                </a:lnTo>
                <a:lnTo>
                  <a:pt x="1179" y="1589"/>
                </a:lnTo>
                <a:lnTo>
                  <a:pt x="1179" y="1590"/>
                </a:lnTo>
                <a:lnTo>
                  <a:pt x="1180" y="1591"/>
                </a:lnTo>
                <a:lnTo>
                  <a:pt x="1181" y="1591"/>
                </a:lnTo>
                <a:lnTo>
                  <a:pt x="1181" y="1593"/>
                </a:lnTo>
                <a:lnTo>
                  <a:pt x="1182" y="1594"/>
                </a:lnTo>
                <a:close/>
                <a:moveTo>
                  <a:pt x="806" y="1593"/>
                </a:moveTo>
                <a:lnTo>
                  <a:pt x="806" y="1594"/>
                </a:lnTo>
                <a:lnTo>
                  <a:pt x="805" y="1594"/>
                </a:lnTo>
                <a:lnTo>
                  <a:pt x="804" y="1593"/>
                </a:lnTo>
                <a:lnTo>
                  <a:pt x="803" y="1592"/>
                </a:lnTo>
                <a:lnTo>
                  <a:pt x="803" y="1591"/>
                </a:lnTo>
                <a:lnTo>
                  <a:pt x="802" y="1590"/>
                </a:lnTo>
                <a:lnTo>
                  <a:pt x="802" y="1588"/>
                </a:lnTo>
                <a:lnTo>
                  <a:pt x="802" y="1587"/>
                </a:lnTo>
                <a:lnTo>
                  <a:pt x="802" y="1586"/>
                </a:lnTo>
                <a:lnTo>
                  <a:pt x="803" y="1583"/>
                </a:lnTo>
                <a:lnTo>
                  <a:pt x="803" y="1582"/>
                </a:lnTo>
                <a:lnTo>
                  <a:pt x="804" y="1581"/>
                </a:lnTo>
                <a:lnTo>
                  <a:pt x="805" y="1579"/>
                </a:lnTo>
                <a:lnTo>
                  <a:pt x="806" y="1581"/>
                </a:lnTo>
                <a:lnTo>
                  <a:pt x="809" y="1581"/>
                </a:lnTo>
                <a:lnTo>
                  <a:pt x="809" y="1582"/>
                </a:lnTo>
                <a:lnTo>
                  <a:pt x="809" y="1583"/>
                </a:lnTo>
                <a:lnTo>
                  <a:pt x="810" y="1586"/>
                </a:lnTo>
                <a:lnTo>
                  <a:pt x="809" y="1588"/>
                </a:lnTo>
                <a:lnTo>
                  <a:pt x="810" y="1589"/>
                </a:lnTo>
                <a:lnTo>
                  <a:pt x="810" y="1590"/>
                </a:lnTo>
                <a:lnTo>
                  <a:pt x="809" y="1591"/>
                </a:lnTo>
                <a:lnTo>
                  <a:pt x="808" y="1592"/>
                </a:lnTo>
                <a:lnTo>
                  <a:pt x="806" y="1593"/>
                </a:lnTo>
                <a:close/>
                <a:moveTo>
                  <a:pt x="1188" y="1582"/>
                </a:moveTo>
                <a:lnTo>
                  <a:pt x="1187" y="1583"/>
                </a:lnTo>
                <a:lnTo>
                  <a:pt x="1187" y="1581"/>
                </a:lnTo>
                <a:lnTo>
                  <a:pt x="1187" y="1579"/>
                </a:lnTo>
                <a:lnTo>
                  <a:pt x="1186" y="1577"/>
                </a:lnTo>
                <a:lnTo>
                  <a:pt x="1187" y="1576"/>
                </a:lnTo>
                <a:lnTo>
                  <a:pt x="1188" y="1577"/>
                </a:lnTo>
                <a:lnTo>
                  <a:pt x="1188" y="1578"/>
                </a:lnTo>
                <a:lnTo>
                  <a:pt x="1189" y="1579"/>
                </a:lnTo>
                <a:lnTo>
                  <a:pt x="1189" y="1580"/>
                </a:lnTo>
                <a:lnTo>
                  <a:pt x="1189" y="1581"/>
                </a:lnTo>
                <a:lnTo>
                  <a:pt x="1188" y="1582"/>
                </a:lnTo>
                <a:close/>
                <a:moveTo>
                  <a:pt x="1073" y="1578"/>
                </a:moveTo>
                <a:lnTo>
                  <a:pt x="1074" y="1579"/>
                </a:lnTo>
                <a:lnTo>
                  <a:pt x="1073" y="1579"/>
                </a:lnTo>
                <a:lnTo>
                  <a:pt x="1072" y="1579"/>
                </a:lnTo>
                <a:lnTo>
                  <a:pt x="1071" y="1577"/>
                </a:lnTo>
                <a:lnTo>
                  <a:pt x="1070" y="1576"/>
                </a:lnTo>
                <a:lnTo>
                  <a:pt x="1071" y="1576"/>
                </a:lnTo>
                <a:lnTo>
                  <a:pt x="1072" y="1577"/>
                </a:lnTo>
                <a:lnTo>
                  <a:pt x="1073" y="1578"/>
                </a:lnTo>
                <a:close/>
                <a:moveTo>
                  <a:pt x="1067" y="1576"/>
                </a:moveTo>
                <a:lnTo>
                  <a:pt x="1066" y="1576"/>
                </a:lnTo>
                <a:lnTo>
                  <a:pt x="1064" y="1576"/>
                </a:lnTo>
                <a:lnTo>
                  <a:pt x="1062" y="1576"/>
                </a:lnTo>
                <a:lnTo>
                  <a:pt x="1062" y="1574"/>
                </a:lnTo>
                <a:lnTo>
                  <a:pt x="1063" y="1574"/>
                </a:lnTo>
                <a:lnTo>
                  <a:pt x="1064" y="1574"/>
                </a:lnTo>
                <a:lnTo>
                  <a:pt x="1066" y="1574"/>
                </a:lnTo>
                <a:lnTo>
                  <a:pt x="1067" y="1576"/>
                </a:lnTo>
                <a:close/>
                <a:moveTo>
                  <a:pt x="1225" y="1576"/>
                </a:moveTo>
                <a:lnTo>
                  <a:pt x="1224" y="1576"/>
                </a:lnTo>
                <a:lnTo>
                  <a:pt x="1222" y="1576"/>
                </a:lnTo>
                <a:lnTo>
                  <a:pt x="1222" y="1573"/>
                </a:lnTo>
                <a:lnTo>
                  <a:pt x="1224" y="1573"/>
                </a:lnTo>
                <a:lnTo>
                  <a:pt x="1226" y="1574"/>
                </a:lnTo>
                <a:lnTo>
                  <a:pt x="1225" y="1576"/>
                </a:lnTo>
                <a:close/>
                <a:moveTo>
                  <a:pt x="1087" y="1571"/>
                </a:moveTo>
                <a:lnTo>
                  <a:pt x="1088" y="1572"/>
                </a:lnTo>
                <a:lnTo>
                  <a:pt x="1087" y="1572"/>
                </a:lnTo>
                <a:lnTo>
                  <a:pt x="1086" y="1571"/>
                </a:lnTo>
                <a:lnTo>
                  <a:pt x="1084" y="1570"/>
                </a:lnTo>
                <a:lnTo>
                  <a:pt x="1086" y="1570"/>
                </a:lnTo>
                <a:lnTo>
                  <a:pt x="1087" y="1571"/>
                </a:lnTo>
                <a:close/>
                <a:moveTo>
                  <a:pt x="1207" y="1571"/>
                </a:moveTo>
                <a:lnTo>
                  <a:pt x="1205" y="1572"/>
                </a:lnTo>
                <a:lnTo>
                  <a:pt x="1205" y="1570"/>
                </a:lnTo>
                <a:lnTo>
                  <a:pt x="1203" y="1569"/>
                </a:lnTo>
                <a:lnTo>
                  <a:pt x="1205" y="1568"/>
                </a:lnTo>
                <a:lnTo>
                  <a:pt x="1206" y="1569"/>
                </a:lnTo>
                <a:lnTo>
                  <a:pt x="1208" y="1569"/>
                </a:lnTo>
                <a:lnTo>
                  <a:pt x="1207" y="1571"/>
                </a:lnTo>
                <a:close/>
                <a:moveTo>
                  <a:pt x="1248" y="1569"/>
                </a:moveTo>
                <a:lnTo>
                  <a:pt x="1247" y="1570"/>
                </a:lnTo>
                <a:lnTo>
                  <a:pt x="1246" y="1570"/>
                </a:lnTo>
                <a:lnTo>
                  <a:pt x="1247" y="1568"/>
                </a:lnTo>
                <a:lnTo>
                  <a:pt x="1248" y="1567"/>
                </a:lnTo>
                <a:lnTo>
                  <a:pt x="1248" y="1568"/>
                </a:lnTo>
                <a:lnTo>
                  <a:pt x="1248" y="1569"/>
                </a:lnTo>
                <a:close/>
                <a:moveTo>
                  <a:pt x="1192" y="1564"/>
                </a:moveTo>
                <a:lnTo>
                  <a:pt x="1191" y="1567"/>
                </a:lnTo>
                <a:lnTo>
                  <a:pt x="1190" y="1567"/>
                </a:lnTo>
                <a:lnTo>
                  <a:pt x="1189" y="1568"/>
                </a:lnTo>
                <a:lnTo>
                  <a:pt x="1188" y="1567"/>
                </a:lnTo>
                <a:lnTo>
                  <a:pt x="1188" y="1566"/>
                </a:lnTo>
                <a:lnTo>
                  <a:pt x="1189" y="1564"/>
                </a:lnTo>
                <a:lnTo>
                  <a:pt x="1190" y="1564"/>
                </a:lnTo>
                <a:lnTo>
                  <a:pt x="1190" y="1563"/>
                </a:lnTo>
                <a:lnTo>
                  <a:pt x="1191" y="1562"/>
                </a:lnTo>
                <a:lnTo>
                  <a:pt x="1192" y="1563"/>
                </a:lnTo>
                <a:lnTo>
                  <a:pt x="1192" y="1564"/>
                </a:lnTo>
                <a:close/>
                <a:moveTo>
                  <a:pt x="1298" y="1560"/>
                </a:moveTo>
                <a:lnTo>
                  <a:pt x="1299" y="1561"/>
                </a:lnTo>
                <a:lnTo>
                  <a:pt x="1300" y="1561"/>
                </a:lnTo>
                <a:lnTo>
                  <a:pt x="1301" y="1562"/>
                </a:lnTo>
                <a:lnTo>
                  <a:pt x="1301" y="1564"/>
                </a:lnTo>
                <a:lnTo>
                  <a:pt x="1300" y="1564"/>
                </a:lnTo>
                <a:lnTo>
                  <a:pt x="1300" y="1566"/>
                </a:lnTo>
                <a:lnTo>
                  <a:pt x="1300" y="1567"/>
                </a:lnTo>
                <a:lnTo>
                  <a:pt x="1299" y="1568"/>
                </a:lnTo>
                <a:lnTo>
                  <a:pt x="1298" y="1568"/>
                </a:lnTo>
                <a:lnTo>
                  <a:pt x="1297" y="1568"/>
                </a:lnTo>
                <a:lnTo>
                  <a:pt x="1296" y="1567"/>
                </a:lnTo>
                <a:lnTo>
                  <a:pt x="1295" y="1566"/>
                </a:lnTo>
                <a:lnTo>
                  <a:pt x="1295" y="1564"/>
                </a:lnTo>
                <a:lnTo>
                  <a:pt x="1295" y="1563"/>
                </a:lnTo>
                <a:lnTo>
                  <a:pt x="1296" y="1563"/>
                </a:lnTo>
                <a:lnTo>
                  <a:pt x="1295" y="1562"/>
                </a:lnTo>
                <a:lnTo>
                  <a:pt x="1296" y="1561"/>
                </a:lnTo>
                <a:lnTo>
                  <a:pt x="1297" y="1561"/>
                </a:lnTo>
                <a:lnTo>
                  <a:pt x="1297" y="1560"/>
                </a:lnTo>
                <a:lnTo>
                  <a:pt x="1298" y="1560"/>
                </a:lnTo>
                <a:close/>
                <a:moveTo>
                  <a:pt x="1218" y="1559"/>
                </a:moveTo>
                <a:lnTo>
                  <a:pt x="1218" y="1560"/>
                </a:lnTo>
                <a:lnTo>
                  <a:pt x="1217" y="1560"/>
                </a:lnTo>
                <a:lnTo>
                  <a:pt x="1216" y="1559"/>
                </a:lnTo>
                <a:lnTo>
                  <a:pt x="1217" y="1559"/>
                </a:lnTo>
                <a:lnTo>
                  <a:pt x="1217" y="1557"/>
                </a:lnTo>
                <a:lnTo>
                  <a:pt x="1218" y="1558"/>
                </a:lnTo>
                <a:lnTo>
                  <a:pt x="1218" y="1559"/>
                </a:lnTo>
                <a:close/>
                <a:moveTo>
                  <a:pt x="1198" y="1552"/>
                </a:moveTo>
                <a:lnTo>
                  <a:pt x="1198" y="1553"/>
                </a:lnTo>
                <a:lnTo>
                  <a:pt x="1199" y="1553"/>
                </a:lnTo>
                <a:lnTo>
                  <a:pt x="1199" y="1554"/>
                </a:lnTo>
                <a:lnTo>
                  <a:pt x="1199" y="1556"/>
                </a:lnTo>
                <a:lnTo>
                  <a:pt x="1200" y="1558"/>
                </a:lnTo>
                <a:lnTo>
                  <a:pt x="1200" y="1559"/>
                </a:lnTo>
                <a:lnTo>
                  <a:pt x="1201" y="1560"/>
                </a:lnTo>
                <a:lnTo>
                  <a:pt x="1202" y="1560"/>
                </a:lnTo>
                <a:lnTo>
                  <a:pt x="1203" y="1561"/>
                </a:lnTo>
                <a:lnTo>
                  <a:pt x="1202" y="1562"/>
                </a:lnTo>
                <a:lnTo>
                  <a:pt x="1202" y="1563"/>
                </a:lnTo>
                <a:lnTo>
                  <a:pt x="1201" y="1566"/>
                </a:lnTo>
                <a:lnTo>
                  <a:pt x="1200" y="1566"/>
                </a:lnTo>
                <a:lnTo>
                  <a:pt x="1199" y="1566"/>
                </a:lnTo>
                <a:lnTo>
                  <a:pt x="1199" y="1564"/>
                </a:lnTo>
                <a:lnTo>
                  <a:pt x="1199" y="1563"/>
                </a:lnTo>
                <a:lnTo>
                  <a:pt x="1199" y="1562"/>
                </a:lnTo>
                <a:lnTo>
                  <a:pt x="1199" y="1561"/>
                </a:lnTo>
                <a:lnTo>
                  <a:pt x="1198" y="1561"/>
                </a:lnTo>
                <a:lnTo>
                  <a:pt x="1197" y="1561"/>
                </a:lnTo>
                <a:lnTo>
                  <a:pt x="1197" y="1560"/>
                </a:lnTo>
                <a:lnTo>
                  <a:pt x="1196" y="1559"/>
                </a:lnTo>
                <a:lnTo>
                  <a:pt x="1195" y="1558"/>
                </a:lnTo>
                <a:lnTo>
                  <a:pt x="1195" y="1557"/>
                </a:lnTo>
                <a:lnTo>
                  <a:pt x="1196" y="1554"/>
                </a:lnTo>
                <a:lnTo>
                  <a:pt x="1195" y="1553"/>
                </a:lnTo>
                <a:lnTo>
                  <a:pt x="1195" y="1551"/>
                </a:lnTo>
                <a:lnTo>
                  <a:pt x="1197" y="1551"/>
                </a:lnTo>
                <a:lnTo>
                  <a:pt x="1198" y="1552"/>
                </a:lnTo>
                <a:close/>
                <a:moveTo>
                  <a:pt x="1259" y="1554"/>
                </a:moveTo>
                <a:lnTo>
                  <a:pt x="1258" y="1556"/>
                </a:lnTo>
                <a:lnTo>
                  <a:pt x="1257" y="1556"/>
                </a:lnTo>
                <a:lnTo>
                  <a:pt x="1257" y="1553"/>
                </a:lnTo>
                <a:lnTo>
                  <a:pt x="1258" y="1552"/>
                </a:lnTo>
                <a:lnTo>
                  <a:pt x="1258" y="1551"/>
                </a:lnTo>
                <a:lnTo>
                  <a:pt x="1259" y="1551"/>
                </a:lnTo>
                <a:lnTo>
                  <a:pt x="1260" y="1551"/>
                </a:lnTo>
                <a:lnTo>
                  <a:pt x="1261" y="1552"/>
                </a:lnTo>
                <a:lnTo>
                  <a:pt x="1259" y="1553"/>
                </a:lnTo>
                <a:lnTo>
                  <a:pt x="1259" y="1554"/>
                </a:lnTo>
                <a:close/>
                <a:moveTo>
                  <a:pt x="1294" y="1550"/>
                </a:moveTo>
                <a:lnTo>
                  <a:pt x="1295" y="1550"/>
                </a:lnTo>
                <a:lnTo>
                  <a:pt x="1296" y="1550"/>
                </a:lnTo>
                <a:lnTo>
                  <a:pt x="1297" y="1550"/>
                </a:lnTo>
                <a:lnTo>
                  <a:pt x="1298" y="1551"/>
                </a:lnTo>
                <a:lnTo>
                  <a:pt x="1300" y="1551"/>
                </a:lnTo>
                <a:lnTo>
                  <a:pt x="1301" y="1551"/>
                </a:lnTo>
                <a:lnTo>
                  <a:pt x="1302" y="1552"/>
                </a:lnTo>
                <a:lnTo>
                  <a:pt x="1304" y="1553"/>
                </a:lnTo>
                <a:lnTo>
                  <a:pt x="1305" y="1554"/>
                </a:lnTo>
                <a:lnTo>
                  <a:pt x="1306" y="1556"/>
                </a:lnTo>
                <a:lnTo>
                  <a:pt x="1305" y="1557"/>
                </a:lnTo>
                <a:lnTo>
                  <a:pt x="1306" y="1558"/>
                </a:lnTo>
                <a:lnTo>
                  <a:pt x="1306" y="1559"/>
                </a:lnTo>
                <a:lnTo>
                  <a:pt x="1307" y="1560"/>
                </a:lnTo>
                <a:lnTo>
                  <a:pt x="1306" y="1561"/>
                </a:lnTo>
                <a:lnTo>
                  <a:pt x="1305" y="1562"/>
                </a:lnTo>
                <a:lnTo>
                  <a:pt x="1304" y="1561"/>
                </a:lnTo>
                <a:lnTo>
                  <a:pt x="1304" y="1560"/>
                </a:lnTo>
                <a:lnTo>
                  <a:pt x="1302" y="1559"/>
                </a:lnTo>
                <a:lnTo>
                  <a:pt x="1302" y="1558"/>
                </a:lnTo>
                <a:lnTo>
                  <a:pt x="1301" y="1557"/>
                </a:lnTo>
                <a:lnTo>
                  <a:pt x="1300" y="1557"/>
                </a:lnTo>
                <a:lnTo>
                  <a:pt x="1299" y="1556"/>
                </a:lnTo>
                <a:lnTo>
                  <a:pt x="1299" y="1554"/>
                </a:lnTo>
                <a:lnTo>
                  <a:pt x="1298" y="1556"/>
                </a:lnTo>
                <a:lnTo>
                  <a:pt x="1298" y="1557"/>
                </a:lnTo>
                <a:lnTo>
                  <a:pt x="1298" y="1558"/>
                </a:lnTo>
                <a:lnTo>
                  <a:pt x="1296" y="1558"/>
                </a:lnTo>
                <a:lnTo>
                  <a:pt x="1295" y="1558"/>
                </a:lnTo>
                <a:lnTo>
                  <a:pt x="1296" y="1557"/>
                </a:lnTo>
                <a:lnTo>
                  <a:pt x="1295" y="1556"/>
                </a:lnTo>
                <a:lnTo>
                  <a:pt x="1294" y="1554"/>
                </a:lnTo>
                <a:lnTo>
                  <a:pt x="1292" y="1553"/>
                </a:lnTo>
                <a:lnTo>
                  <a:pt x="1291" y="1553"/>
                </a:lnTo>
                <a:lnTo>
                  <a:pt x="1290" y="1553"/>
                </a:lnTo>
                <a:lnTo>
                  <a:pt x="1289" y="1553"/>
                </a:lnTo>
                <a:lnTo>
                  <a:pt x="1288" y="1553"/>
                </a:lnTo>
                <a:lnTo>
                  <a:pt x="1288" y="1552"/>
                </a:lnTo>
                <a:lnTo>
                  <a:pt x="1289" y="1551"/>
                </a:lnTo>
                <a:lnTo>
                  <a:pt x="1288" y="1551"/>
                </a:lnTo>
                <a:lnTo>
                  <a:pt x="1289" y="1550"/>
                </a:lnTo>
                <a:lnTo>
                  <a:pt x="1290" y="1550"/>
                </a:lnTo>
                <a:lnTo>
                  <a:pt x="1291" y="1550"/>
                </a:lnTo>
                <a:lnTo>
                  <a:pt x="1292" y="1550"/>
                </a:lnTo>
                <a:lnTo>
                  <a:pt x="1294" y="1550"/>
                </a:lnTo>
                <a:close/>
                <a:moveTo>
                  <a:pt x="1279" y="1552"/>
                </a:moveTo>
                <a:lnTo>
                  <a:pt x="1279" y="1553"/>
                </a:lnTo>
                <a:lnTo>
                  <a:pt x="1279" y="1554"/>
                </a:lnTo>
                <a:lnTo>
                  <a:pt x="1278" y="1556"/>
                </a:lnTo>
                <a:lnTo>
                  <a:pt x="1278" y="1558"/>
                </a:lnTo>
                <a:lnTo>
                  <a:pt x="1278" y="1559"/>
                </a:lnTo>
                <a:lnTo>
                  <a:pt x="1278" y="1560"/>
                </a:lnTo>
                <a:lnTo>
                  <a:pt x="1277" y="1561"/>
                </a:lnTo>
                <a:lnTo>
                  <a:pt x="1278" y="1561"/>
                </a:lnTo>
                <a:lnTo>
                  <a:pt x="1279" y="1562"/>
                </a:lnTo>
                <a:lnTo>
                  <a:pt x="1280" y="1562"/>
                </a:lnTo>
                <a:lnTo>
                  <a:pt x="1281" y="1562"/>
                </a:lnTo>
                <a:lnTo>
                  <a:pt x="1282" y="1563"/>
                </a:lnTo>
                <a:lnTo>
                  <a:pt x="1280" y="1564"/>
                </a:lnTo>
                <a:lnTo>
                  <a:pt x="1281" y="1567"/>
                </a:lnTo>
                <a:lnTo>
                  <a:pt x="1282" y="1567"/>
                </a:lnTo>
                <a:lnTo>
                  <a:pt x="1284" y="1567"/>
                </a:lnTo>
                <a:lnTo>
                  <a:pt x="1285" y="1568"/>
                </a:lnTo>
                <a:lnTo>
                  <a:pt x="1286" y="1569"/>
                </a:lnTo>
                <a:lnTo>
                  <a:pt x="1286" y="1570"/>
                </a:lnTo>
                <a:lnTo>
                  <a:pt x="1287" y="1570"/>
                </a:lnTo>
                <a:lnTo>
                  <a:pt x="1288" y="1572"/>
                </a:lnTo>
                <a:lnTo>
                  <a:pt x="1287" y="1572"/>
                </a:lnTo>
                <a:lnTo>
                  <a:pt x="1286" y="1571"/>
                </a:lnTo>
                <a:lnTo>
                  <a:pt x="1285" y="1572"/>
                </a:lnTo>
                <a:lnTo>
                  <a:pt x="1285" y="1573"/>
                </a:lnTo>
                <a:lnTo>
                  <a:pt x="1285" y="1576"/>
                </a:lnTo>
                <a:lnTo>
                  <a:pt x="1285" y="1577"/>
                </a:lnTo>
                <a:lnTo>
                  <a:pt x="1285" y="1578"/>
                </a:lnTo>
                <a:lnTo>
                  <a:pt x="1285" y="1579"/>
                </a:lnTo>
                <a:lnTo>
                  <a:pt x="1286" y="1580"/>
                </a:lnTo>
                <a:lnTo>
                  <a:pt x="1285" y="1581"/>
                </a:lnTo>
                <a:lnTo>
                  <a:pt x="1284" y="1582"/>
                </a:lnTo>
                <a:lnTo>
                  <a:pt x="1282" y="1582"/>
                </a:lnTo>
                <a:lnTo>
                  <a:pt x="1281" y="1582"/>
                </a:lnTo>
                <a:lnTo>
                  <a:pt x="1282" y="1581"/>
                </a:lnTo>
                <a:lnTo>
                  <a:pt x="1280" y="1580"/>
                </a:lnTo>
                <a:lnTo>
                  <a:pt x="1279" y="1580"/>
                </a:lnTo>
                <a:lnTo>
                  <a:pt x="1279" y="1581"/>
                </a:lnTo>
                <a:lnTo>
                  <a:pt x="1279" y="1583"/>
                </a:lnTo>
                <a:lnTo>
                  <a:pt x="1278" y="1581"/>
                </a:lnTo>
                <a:lnTo>
                  <a:pt x="1278" y="1580"/>
                </a:lnTo>
                <a:lnTo>
                  <a:pt x="1277" y="1579"/>
                </a:lnTo>
                <a:lnTo>
                  <a:pt x="1276" y="1577"/>
                </a:lnTo>
                <a:lnTo>
                  <a:pt x="1277" y="1576"/>
                </a:lnTo>
                <a:lnTo>
                  <a:pt x="1277" y="1573"/>
                </a:lnTo>
                <a:lnTo>
                  <a:pt x="1276" y="1573"/>
                </a:lnTo>
                <a:lnTo>
                  <a:pt x="1276" y="1572"/>
                </a:lnTo>
                <a:lnTo>
                  <a:pt x="1275" y="1570"/>
                </a:lnTo>
                <a:lnTo>
                  <a:pt x="1275" y="1569"/>
                </a:lnTo>
                <a:lnTo>
                  <a:pt x="1276" y="1569"/>
                </a:lnTo>
                <a:lnTo>
                  <a:pt x="1275" y="1568"/>
                </a:lnTo>
                <a:lnTo>
                  <a:pt x="1274" y="1567"/>
                </a:lnTo>
                <a:lnTo>
                  <a:pt x="1274" y="1566"/>
                </a:lnTo>
                <a:lnTo>
                  <a:pt x="1272" y="1564"/>
                </a:lnTo>
                <a:lnTo>
                  <a:pt x="1274" y="1563"/>
                </a:lnTo>
                <a:lnTo>
                  <a:pt x="1272" y="1563"/>
                </a:lnTo>
                <a:lnTo>
                  <a:pt x="1272" y="1562"/>
                </a:lnTo>
                <a:lnTo>
                  <a:pt x="1274" y="1561"/>
                </a:lnTo>
                <a:lnTo>
                  <a:pt x="1272" y="1561"/>
                </a:lnTo>
                <a:lnTo>
                  <a:pt x="1272" y="1560"/>
                </a:lnTo>
                <a:lnTo>
                  <a:pt x="1272" y="1559"/>
                </a:lnTo>
                <a:lnTo>
                  <a:pt x="1272" y="1558"/>
                </a:lnTo>
                <a:lnTo>
                  <a:pt x="1274" y="1556"/>
                </a:lnTo>
                <a:lnTo>
                  <a:pt x="1274" y="1554"/>
                </a:lnTo>
                <a:lnTo>
                  <a:pt x="1275" y="1552"/>
                </a:lnTo>
                <a:lnTo>
                  <a:pt x="1276" y="1552"/>
                </a:lnTo>
                <a:lnTo>
                  <a:pt x="1277" y="1550"/>
                </a:lnTo>
                <a:lnTo>
                  <a:pt x="1278" y="1550"/>
                </a:lnTo>
                <a:lnTo>
                  <a:pt x="1279" y="1549"/>
                </a:lnTo>
                <a:lnTo>
                  <a:pt x="1280" y="1549"/>
                </a:lnTo>
                <a:lnTo>
                  <a:pt x="1280" y="1551"/>
                </a:lnTo>
                <a:lnTo>
                  <a:pt x="1279" y="1552"/>
                </a:lnTo>
                <a:close/>
                <a:moveTo>
                  <a:pt x="1282" y="1547"/>
                </a:moveTo>
                <a:lnTo>
                  <a:pt x="1282" y="1548"/>
                </a:lnTo>
                <a:lnTo>
                  <a:pt x="1280" y="1548"/>
                </a:lnTo>
                <a:lnTo>
                  <a:pt x="1279" y="1548"/>
                </a:lnTo>
                <a:lnTo>
                  <a:pt x="1280" y="1547"/>
                </a:lnTo>
                <a:lnTo>
                  <a:pt x="1281" y="1547"/>
                </a:lnTo>
                <a:lnTo>
                  <a:pt x="1282" y="1547"/>
                </a:lnTo>
                <a:close/>
                <a:moveTo>
                  <a:pt x="1270" y="1556"/>
                </a:moveTo>
                <a:lnTo>
                  <a:pt x="1269" y="1557"/>
                </a:lnTo>
                <a:lnTo>
                  <a:pt x="1268" y="1556"/>
                </a:lnTo>
                <a:lnTo>
                  <a:pt x="1267" y="1556"/>
                </a:lnTo>
                <a:lnTo>
                  <a:pt x="1267" y="1553"/>
                </a:lnTo>
                <a:lnTo>
                  <a:pt x="1267" y="1552"/>
                </a:lnTo>
                <a:lnTo>
                  <a:pt x="1268" y="1551"/>
                </a:lnTo>
                <a:lnTo>
                  <a:pt x="1268" y="1550"/>
                </a:lnTo>
                <a:lnTo>
                  <a:pt x="1267" y="1549"/>
                </a:lnTo>
                <a:lnTo>
                  <a:pt x="1269" y="1549"/>
                </a:lnTo>
                <a:lnTo>
                  <a:pt x="1268" y="1548"/>
                </a:lnTo>
                <a:lnTo>
                  <a:pt x="1267" y="1548"/>
                </a:lnTo>
                <a:lnTo>
                  <a:pt x="1268" y="1547"/>
                </a:lnTo>
                <a:lnTo>
                  <a:pt x="1269" y="1547"/>
                </a:lnTo>
                <a:lnTo>
                  <a:pt x="1270" y="1547"/>
                </a:lnTo>
                <a:lnTo>
                  <a:pt x="1270" y="1548"/>
                </a:lnTo>
                <a:lnTo>
                  <a:pt x="1271" y="1549"/>
                </a:lnTo>
                <a:lnTo>
                  <a:pt x="1272" y="1550"/>
                </a:lnTo>
                <a:lnTo>
                  <a:pt x="1272" y="1551"/>
                </a:lnTo>
                <a:lnTo>
                  <a:pt x="1272" y="1552"/>
                </a:lnTo>
                <a:lnTo>
                  <a:pt x="1272" y="1553"/>
                </a:lnTo>
                <a:lnTo>
                  <a:pt x="1272" y="1554"/>
                </a:lnTo>
                <a:lnTo>
                  <a:pt x="1271" y="1556"/>
                </a:lnTo>
                <a:lnTo>
                  <a:pt x="1270" y="1556"/>
                </a:lnTo>
                <a:close/>
                <a:moveTo>
                  <a:pt x="1257" y="1543"/>
                </a:moveTo>
                <a:lnTo>
                  <a:pt x="1256" y="1544"/>
                </a:lnTo>
                <a:lnTo>
                  <a:pt x="1255" y="1543"/>
                </a:lnTo>
                <a:lnTo>
                  <a:pt x="1255" y="1542"/>
                </a:lnTo>
                <a:lnTo>
                  <a:pt x="1256" y="1542"/>
                </a:lnTo>
                <a:lnTo>
                  <a:pt x="1257" y="1542"/>
                </a:lnTo>
                <a:lnTo>
                  <a:pt x="1258" y="1542"/>
                </a:lnTo>
                <a:lnTo>
                  <a:pt x="1257" y="1543"/>
                </a:lnTo>
                <a:close/>
                <a:moveTo>
                  <a:pt x="1191" y="1549"/>
                </a:moveTo>
                <a:lnTo>
                  <a:pt x="1190" y="1549"/>
                </a:lnTo>
                <a:lnTo>
                  <a:pt x="1189" y="1548"/>
                </a:lnTo>
                <a:lnTo>
                  <a:pt x="1189" y="1547"/>
                </a:lnTo>
                <a:lnTo>
                  <a:pt x="1188" y="1546"/>
                </a:lnTo>
                <a:lnTo>
                  <a:pt x="1188" y="1544"/>
                </a:lnTo>
                <a:lnTo>
                  <a:pt x="1188" y="1543"/>
                </a:lnTo>
                <a:lnTo>
                  <a:pt x="1188" y="1541"/>
                </a:lnTo>
                <a:lnTo>
                  <a:pt x="1188" y="1539"/>
                </a:lnTo>
                <a:lnTo>
                  <a:pt x="1189" y="1538"/>
                </a:lnTo>
                <a:lnTo>
                  <a:pt x="1190" y="1539"/>
                </a:lnTo>
                <a:lnTo>
                  <a:pt x="1191" y="1540"/>
                </a:lnTo>
                <a:lnTo>
                  <a:pt x="1191" y="1542"/>
                </a:lnTo>
                <a:lnTo>
                  <a:pt x="1191" y="1543"/>
                </a:lnTo>
                <a:lnTo>
                  <a:pt x="1190" y="1546"/>
                </a:lnTo>
                <a:lnTo>
                  <a:pt x="1191" y="1547"/>
                </a:lnTo>
                <a:lnTo>
                  <a:pt x="1192" y="1548"/>
                </a:lnTo>
                <a:lnTo>
                  <a:pt x="1191" y="1549"/>
                </a:lnTo>
                <a:close/>
                <a:moveTo>
                  <a:pt x="1189" y="1534"/>
                </a:moveTo>
                <a:lnTo>
                  <a:pt x="1188" y="1536"/>
                </a:lnTo>
                <a:lnTo>
                  <a:pt x="1187" y="1534"/>
                </a:lnTo>
                <a:lnTo>
                  <a:pt x="1188" y="1533"/>
                </a:lnTo>
                <a:lnTo>
                  <a:pt x="1189" y="1533"/>
                </a:lnTo>
                <a:lnTo>
                  <a:pt x="1190" y="1533"/>
                </a:lnTo>
                <a:lnTo>
                  <a:pt x="1189" y="1534"/>
                </a:lnTo>
                <a:close/>
                <a:moveTo>
                  <a:pt x="1307" y="1529"/>
                </a:moveTo>
                <a:lnTo>
                  <a:pt x="1306" y="1530"/>
                </a:lnTo>
                <a:lnTo>
                  <a:pt x="1305" y="1530"/>
                </a:lnTo>
                <a:lnTo>
                  <a:pt x="1304" y="1529"/>
                </a:lnTo>
                <a:lnTo>
                  <a:pt x="1302" y="1527"/>
                </a:lnTo>
                <a:lnTo>
                  <a:pt x="1304" y="1528"/>
                </a:lnTo>
                <a:lnTo>
                  <a:pt x="1305" y="1528"/>
                </a:lnTo>
                <a:lnTo>
                  <a:pt x="1306" y="1529"/>
                </a:lnTo>
                <a:lnTo>
                  <a:pt x="1307" y="1529"/>
                </a:lnTo>
                <a:close/>
                <a:moveTo>
                  <a:pt x="1256" y="1530"/>
                </a:moveTo>
                <a:lnTo>
                  <a:pt x="1256" y="1532"/>
                </a:lnTo>
                <a:lnTo>
                  <a:pt x="1257" y="1532"/>
                </a:lnTo>
                <a:lnTo>
                  <a:pt x="1258" y="1532"/>
                </a:lnTo>
                <a:lnTo>
                  <a:pt x="1257" y="1534"/>
                </a:lnTo>
                <a:lnTo>
                  <a:pt x="1256" y="1534"/>
                </a:lnTo>
                <a:lnTo>
                  <a:pt x="1256" y="1536"/>
                </a:lnTo>
                <a:lnTo>
                  <a:pt x="1256" y="1537"/>
                </a:lnTo>
                <a:lnTo>
                  <a:pt x="1257" y="1538"/>
                </a:lnTo>
                <a:lnTo>
                  <a:pt x="1256" y="1539"/>
                </a:lnTo>
                <a:lnTo>
                  <a:pt x="1255" y="1539"/>
                </a:lnTo>
                <a:lnTo>
                  <a:pt x="1254" y="1539"/>
                </a:lnTo>
                <a:lnTo>
                  <a:pt x="1252" y="1538"/>
                </a:lnTo>
                <a:lnTo>
                  <a:pt x="1251" y="1539"/>
                </a:lnTo>
                <a:lnTo>
                  <a:pt x="1250" y="1538"/>
                </a:lnTo>
                <a:lnTo>
                  <a:pt x="1251" y="1537"/>
                </a:lnTo>
                <a:lnTo>
                  <a:pt x="1252" y="1537"/>
                </a:lnTo>
                <a:lnTo>
                  <a:pt x="1251" y="1534"/>
                </a:lnTo>
                <a:lnTo>
                  <a:pt x="1251" y="1533"/>
                </a:lnTo>
                <a:lnTo>
                  <a:pt x="1251" y="1531"/>
                </a:lnTo>
                <a:lnTo>
                  <a:pt x="1251" y="1530"/>
                </a:lnTo>
                <a:lnTo>
                  <a:pt x="1252" y="1529"/>
                </a:lnTo>
                <a:lnTo>
                  <a:pt x="1251" y="1528"/>
                </a:lnTo>
                <a:lnTo>
                  <a:pt x="1252" y="1527"/>
                </a:lnTo>
                <a:lnTo>
                  <a:pt x="1252" y="1526"/>
                </a:lnTo>
                <a:lnTo>
                  <a:pt x="1255" y="1526"/>
                </a:lnTo>
                <a:lnTo>
                  <a:pt x="1256" y="1526"/>
                </a:lnTo>
                <a:lnTo>
                  <a:pt x="1256" y="1528"/>
                </a:lnTo>
                <a:lnTo>
                  <a:pt x="1256" y="1530"/>
                </a:lnTo>
                <a:close/>
                <a:moveTo>
                  <a:pt x="1307" y="1524"/>
                </a:moveTo>
                <a:lnTo>
                  <a:pt x="1308" y="1524"/>
                </a:lnTo>
                <a:lnTo>
                  <a:pt x="1309" y="1524"/>
                </a:lnTo>
                <a:lnTo>
                  <a:pt x="1310" y="1526"/>
                </a:lnTo>
                <a:lnTo>
                  <a:pt x="1311" y="1527"/>
                </a:lnTo>
                <a:lnTo>
                  <a:pt x="1314" y="1527"/>
                </a:lnTo>
                <a:lnTo>
                  <a:pt x="1315" y="1527"/>
                </a:lnTo>
                <a:lnTo>
                  <a:pt x="1314" y="1528"/>
                </a:lnTo>
                <a:lnTo>
                  <a:pt x="1312" y="1529"/>
                </a:lnTo>
                <a:lnTo>
                  <a:pt x="1310" y="1529"/>
                </a:lnTo>
                <a:lnTo>
                  <a:pt x="1309" y="1530"/>
                </a:lnTo>
                <a:lnTo>
                  <a:pt x="1308" y="1530"/>
                </a:lnTo>
                <a:lnTo>
                  <a:pt x="1309" y="1529"/>
                </a:lnTo>
                <a:lnTo>
                  <a:pt x="1308" y="1529"/>
                </a:lnTo>
                <a:lnTo>
                  <a:pt x="1307" y="1528"/>
                </a:lnTo>
                <a:lnTo>
                  <a:pt x="1306" y="1528"/>
                </a:lnTo>
                <a:lnTo>
                  <a:pt x="1305" y="1528"/>
                </a:lnTo>
                <a:lnTo>
                  <a:pt x="1305" y="1527"/>
                </a:lnTo>
                <a:lnTo>
                  <a:pt x="1305" y="1526"/>
                </a:lnTo>
                <a:lnTo>
                  <a:pt x="1306" y="1524"/>
                </a:lnTo>
                <a:lnTo>
                  <a:pt x="1307" y="1524"/>
                </a:lnTo>
                <a:close/>
                <a:moveTo>
                  <a:pt x="840" y="1523"/>
                </a:moveTo>
                <a:lnTo>
                  <a:pt x="841" y="1524"/>
                </a:lnTo>
                <a:lnTo>
                  <a:pt x="842" y="1523"/>
                </a:lnTo>
                <a:lnTo>
                  <a:pt x="843" y="1524"/>
                </a:lnTo>
                <a:lnTo>
                  <a:pt x="844" y="1526"/>
                </a:lnTo>
                <a:lnTo>
                  <a:pt x="844" y="1527"/>
                </a:lnTo>
                <a:lnTo>
                  <a:pt x="844" y="1529"/>
                </a:lnTo>
                <a:lnTo>
                  <a:pt x="844" y="1530"/>
                </a:lnTo>
                <a:lnTo>
                  <a:pt x="845" y="1532"/>
                </a:lnTo>
                <a:lnTo>
                  <a:pt x="845" y="1533"/>
                </a:lnTo>
                <a:lnTo>
                  <a:pt x="845" y="1534"/>
                </a:lnTo>
                <a:lnTo>
                  <a:pt x="846" y="1534"/>
                </a:lnTo>
                <a:lnTo>
                  <a:pt x="846" y="1536"/>
                </a:lnTo>
                <a:lnTo>
                  <a:pt x="848" y="1538"/>
                </a:lnTo>
                <a:lnTo>
                  <a:pt x="848" y="1540"/>
                </a:lnTo>
                <a:lnTo>
                  <a:pt x="849" y="1540"/>
                </a:lnTo>
                <a:lnTo>
                  <a:pt x="850" y="1540"/>
                </a:lnTo>
                <a:lnTo>
                  <a:pt x="850" y="1541"/>
                </a:lnTo>
                <a:lnTo>
                  <a:pt x="851" y="1542"/>
                </a:lnTo>
                <a:lnTo>
                  <a:pt x="851" y="1544"/>
                </a:lnTo>
                <a:lnTo>
                  <a:pt x="850" y="1546"/>
                </a:lnTo>
                <a:lnTo>
                  <a:pt x="850" y="1547"/>
                </a:lnTo>
                <a:lnTo>
                  <a:pt x="849" y="1547"/>
                </a:lnTo>
                <a:lnTo>
                  <a:pt x="849" y="1548"/>
                </a:lnTo>
                <a:lnTo>
                  <a:pt x="849" y="1550"/>
                </a:lnTo>
                <a:lnTo>
                  <a:pt x="849" y="1551"/>
                </a:lnTo>
                <a:lnTo>
                  <a:pt x="849" y="1552"/>
                </a:lnTo>
                <a:lnTo>
                  <a:pt x="848" y="1553"/>
                </a:lnTo>
                <a:lnTo>
                  <a:pt x="846" y="1554"/>
                </a:lnTo>
                <a:lnTo>
                  <a:pt x="845" y="1556"/>
                </a:lnTo>
                <a:lnTo>
                  <a:pt x="844" y="1556"/>
                </a:lnTo>
                <a:lnTo>
                  <a:pt x="842" y="1556"/>
                </a:lnTo>
                <a:lnTo>
                  <a:pt x="841" y="1554"/>
                </a:lnTo>
                <a:lnTo>
                  <a:pt x="841" y="1552"/>
                </a:lnTo>
                <a:lnTo>
                  <a:pt x="840" y="1551"/>
                </a:lnTo>
                <a:lnTo>
                  <a:pt x="840" y="1549"/>
                </a:lnTo>
                <a:lnTo>
                  <a:pt x="839" y="1548"/>
                </a:lnTo>
                <a:lnTo>
                  <a:pt x="838" y="1548"/>
                </a:lnTo>
                <a:lnTo>
                  <a:pt x="838" y="1546"/>
                </a:lnTo>
                <a:lnTo>
                  <a:pt x="836" y="1544"/>
                </a:lnTo>
                <a:lnTo>
                  <a:pt x="835" y="1543"/>
                </a:lnTo>
                <a:lnTo>
                  <a:pt x="835" y="1542"/>
                </a:lnTo>
                <a:lnTo>
                  <a:pt x="835" y="1541"/>
                </a:lnTo>
                <a:lnTo>
                  <a:pt x="835" y="1539"/>
                </a:lnTo>
                <a:lnTo>
                  <a:pt x="835" y="1537"/>
                </a:lnTo>
                <a:lnTo>
                  <a:pt x="834" y="1534"/>
                </a:lnTo>
                <a:lnTo>
                  <a:pt x="834" y="1532"/>
                </a:lnTo>
                <a:lnTo>
                  <a:pt x="834" y="1530"/>
                </a:lnTo>
                <a:lnTo>
                  <a:pt x="834" y="1529"/>
                </a:lnTo>
                <a:lnTo>
                  <a:pt x="835" y="1528"/>
                </a:lnTo>
                <a:lnTo>
                  <a:pt x="835" y="1527"/>
                </a:lnTo>
                <a:lnTo>
                  <a:pt x="836" y="1526"/>
                </a:lnTo>
                <a:lnTo>
                  <a:pt x="836" y="1524"/>
                </a:lnTo>
                <a:lnTo>
                  <a:pt x="838" y="1523"/>
                </a:lnTo>
                <a:lnTo>
                  <a:pt x="839" y="1522"/>
                </a:lnTo>
                <a:lnTo>
                  <a:pt x="840" y="1523"/>
                </a:lnTo>
                <a:close/>
                <a:moveTo>
                  <a:pt x="1327" y="1520"/>
                </a:moveTo>
                <a:lnTo>
                  <a:pt x="1326" y="1521"/>
                </a:lnTo>
                <a:lnTo>
                  <a:pt x="1325" y="1521"/>
                </a:lnTo>
                <a:lnTo>
                  <a:pt x="1325" y="1520"/>
                </a:lnTo>
                <a:lnTo>
                  <a:pt x="1326" y="1519"/>
                </a:lnTo>
                <a:lnTo>
                  <a:pt x="1327" y="1520"/>
                </a:lnTo>
                <a:close/>
                <a:moveTo>
                  <a:pt x="1315" y="1519"/>
                </a:moveTo>
                <a:lnTo>
                  <a:pt x="1314" y="1519"/>
                </a:lnTo>
                <a:lnTo>
                  <a:pt x="1312" y="1518"/>
                </a:lnTo>
                <a:lnTo>
                  <a:pt x="1315" y="1518"/>
                </a:lnTo>
                <a:lnTo>
                  <a:pt x="1315" y="1517"/>
                </a:lnTo>
                <a:lnTo>
                  <a:pt x="1316" y="1519"/>
                </a:lnTo>
                <a:lnTo>
                  <a:pt x="1315" y="1519"/>
                </a:lnTo>
                <a:close/>
                <a:moveTo>
                  <a:pt x="1364" y="1519"/>
                </a:moveTo>
                <a:lnTo>
                  <a:pt x="1363" y="1519"/>
                </a:lnTo>
                <a:lnTo>
                  <a:pt x="1363" y="1517"/>
                </a:lnTo>
                <a:lnTo>
                  <a:pt x="1363" y="1516"/>
                </a:lnTo>
                <a:lnTo>
                  <a:pt x="1364" y="1514"/>
                </a:lnTo>
                <a:lnTo>
                  <a:pt x="1365" y="1514"/>
                </a:lnTo>
                <a:lnTo>
                  <a:pt x="1365" y="1516"/>
                </a:lnTo>
                <a:lnTo>
                  <a:pt x="1364" y="1517"/>
                </a:lnTo>
                <a:lnTo>
                  <a:pt x="1364" y="1519"/>
                </a:lnTo>
                <a:close/>
                <a:moveTo>
                  <a:pt x="1315" y="1514"/>
                </a:moveTo>
                <a:lnTo>
                  <a:pt x="1316" y="1516"/>
                </a:lnTo>
                <a:lnTo>
                  <a:pt x="1315" y="1516"/>
                </a:lnTo>
                <a:lnTo>
                  <a:pt x="1314" y="1514"/>
                </a:lnTo>
                <a:lnTo>
                  <a:pt x="1312" y="1513"/>
                </a:lnTo>
                <a:lnTo>
                  <a:pt x="1315" y="1513"/>
                </a:lnTo>
                <a:lnTo>
                  <a:pt x="1315" y="1514"/>
                </a:lnTo>
                <a:close/>
                <a:moveTo>
                  <a:pt x="1349" y="1512"/>
                </a:moveTo>
                <a:lnTo>
                  <a:pt x="1350" y="1514"/>
                </a:lnTo>
                <a:lnTo>
                  <a:pt x="1349" y="1514"/>
                </a:lnTo>
                <a:lnTo>
                  <a:pt x="1348" y="1514"/>
                </a:lnTo>
                <a:lnTo>
                  <a:pt x="1348" y="1513"/>
                </a:lnTo>
                <a:lnTo>
                  <a:pt x="1348" y="1512"/>
                </a:lnTo>
                <a:lnTo>
                  <a:pt x="1349" y="1512"/>
                </a:lnTo>
                <a:close/>
                <a:moveTo>
                  <a:pt x="1311" y="1513"/>
                </a:moveTo>
                <a:lnTo>
                  <a:pt x="1312" y="1514"/>
                </a:lnTo>
                <a:lnTo>
                  <a:pt x="1311" y="1517"/>
                </a:lnTo>
                <a:lnTo>
                  <a:pt x="1310" y="1518"/>
                </a:lnTo>
                <a:lnTo>
                  <a:pt x="1309" y="1517"/>
                </a:lnTo>
                <a:lnTo>
                  <a:pt x="1309" y="1516"/>
                </a:lnTo>
                <a:lnTo>
                  <a:pt x="1307" y="1514"/>
                </a:lnTo>
                <a:lnTo>
                  <a:pt x="1305" y="1514"/>
                </a:lnTo>
                <a:lnTo>
                  <a:pt x="1304" y="1516"/>
                </a:lnTo>
                <a:lnTo>
                  <a:pt x="1304" y="1517"/>
                </a:lnTo>
                <a:lnTo>
                  <a:pt x="1302" y="1519"/>
                </a:lnTo>
                <a:lnTo>
                  <a:pt x="1302" y="1520"/>
                </a:lnTo>
                <a:lnTo>
                  <a:pt x="1304" y="1521"/>
                </a:lnTo>
                <a:lnTo>
                  <a:pt x="1305" y="1522"/>
                </a:lnTo>
                <a:lnTo>
                  <a:pt x="1305" y="1524"/>
                </a:lnTo>
                <a:lnTo>
                  <a:pt x="1304" y="1526"/>
                </a:lnTo>
                <a:lnTo>
                  <a:pt x="1302" y="1524"/>
                </a:lnTo>
                <a:lnTo>
                  <a:pt x="1301" y="1522"/>
                </a:lnTo>
                <a:lnTo>
                  <a:pt x="1301" y="1521"/>
                </a:lnTo>
                <a:lnTo>
                  <a:pt x="1300" y="1521"/>
                </a:lnTo>
                <a:lnTo>
                  <a:pt x="1299" y="1521"/>
                </a:lnTo>
                <a:lnTo>
                  <a:pt x="1299" y="1522"/>
                </a:lnTo>
                <a:lnTo>
                  <a:pt x="1300" y="1524"/>
                </a:lnTo>
                <a:lnTo>
                  <a:pt x="1299" y="1524"/>
                </a:lnTo>
                <a:lnTo>
                  <a:pt x="1298" y="1523"/>
                </a:lnTo>
                <a:lnTo>
                  <a:pt x="1297" y="1521"/>
                </a:lnTo>
                <a:lnTo>
                  <a:pt x="1297" y="1520"/>
                </a:lnTo>
                <a:lnTo>
                  <a:pt x="1296" y="1519"/>
                </a:lnTo>
                <a:lnTo>
                  <a:pt x="1296" y="1517"/>
                </a:lnTo>
                <a:lnTo>
                  <a:pt x="1296" y="1516"/>
                </a:lnTo>
                <a:lnTo>
                  <a:pt x="1296" y="1514"/>
                </a:lnTo>
                <a:lnTo>
                  <a:pt x="1296" y="1512"/>
                </a:lnTo>
                <a:lnTo>
                  <a:pt x="1297" y="1511"/>
                </a:lnTo>
                <a:lnTo>
                  <a:pt x="1298" y="1512"/>
                </a:lnTo>
                <a:lnTo>
                  <a:pt x="1298" y="1514"/>
                </a:lnTo>
                <a:lnTo>
                  <a:pt x="1298" y="1517"/>
                </a:lnTo>
                <a:lnTo>
                  <a:pt x="1299" y="1517"/>
                </a:lnTo>
                <a:lnTo>
                  <a:pt x="1300" y="1514"/>
                </a:lnTo>
                <a:lnTo>
                  <a:pt x="1301" y="1514"/>
                </a:lnTo>
                <a:lnTo>
                  <a:pt x="1304" y="1513"/>
                </a:lnTo>
                <a:lnTo>
                  <a:pt x="1305" y="1512"/>
                </a:lnTo>
                <a:lnTo>
                  <a:pt x="1305" y="1510"/>
                </a:lnTo>
                <a:lnTo>
                  <a:pt x="1305" y="1509"/>
                </a:lnTo>
                <a:lnTo>
                  <a:pt x="1305" y="1508"/>
                </a:lnTo>
                <a:lnTo>
                  <a:pt x="1306" y="1508"/>
                </a:lnTo>
                <a:lnTo>
                  <a:pt x="1307" y="1510"/>
                </a:lnTo>
                <a:lnTo>
                  <a:pt x="1308" y="1510"/>
                </a:lnTo>
                <a:lnTo>
                  <a:pt x="1308" y="1511"/>
                </a:lnTo>
                <a:lnTo>
                  <a:pt x="1309" y="1512"/>
                </a:lnTo>
                <a:lnTo>
                  <a:pt x="1310" y="1512"/>
                </a:lnTo>
                <a:lnTo>
                  <a:pt x="1311" y="1513"/>
                </a:lnTo>
                <a:close/>
                <a:moveTo>
                  <a:pt x="1358" y="1508"/>
                </a:moveTo>
                <a:lnTo>
                  <a:pt x="1357" y="1510"/>
                </a:lnTo>
                <a:lnTo>
                  <a:pt x="1357" y="1508"/>
                </a:lnTo>
                <a:lnTo>
                  <a:pt x="1357" y="1507"/>
                </a:lnTo>
                <a:lnTo>
                  <a:pt x="1359" y="1506"/>
                </a:lnTo>
                <a:lnTo>
                  <a:pt x="1358" y="1507"/>
                </a:lnTo>
                <a:lnTo>
                  <a:pt x="1358" y="1508"/>
                </a:lnTo>
                <a:close/>
                <a:moveTo>
                  <a:pt x="1353" y="1507"/>
                </a:moveTo>
                <a:lnTo>
                  <a:pt x="1350" y="1508"/>
                </a:lnTo>
                <a:lnTo>
                  <a:pt x="1350" y="1507"/>
                </a:lnTo>
                <a:lnTo>
                  <a:pt x="1351" y="1506"/>
                </a:lnTo>
                <a:lnTo>
                  <a:pt x="1353" y="1504"/>
                </a:lnTo>
                <a:lnTo>
                  <a:pt x="1353" y="1506"/>
                </a:lnTo>
                <a:lnTo>
                  <a:pt x="1353" y="1507"/>
                </a:lnTo>
                <a:close/>
                <a:moveTo>
                  <a:pt x="1291" y="1500"/>
                </a:moveTo>
                <a:lnTo>
                  <a:pt x="1290" y="1500"/>
                </a:lnTo>
                <a:lnTo>
                  <a:pt x="1290" y="1499"/>
                </a:lnTo>
                <a:lnTo>
                  <a:pt x="1289" y="1498"/>
                </a:lnTo>
                <a:lnTo>
                  <a:pt x="1290" y="1497"/>
                </a:lnTo>
                <a:lnTo>
                  <a:pt x="1291" y="1497"/>
                </a:lnTo>
                <a:lnTo>
                  <a:pt x="1291" y="1499"/>
                </a:lnTo>
                <a:lnTo>
                  <a:pt x="1291" y="1500"/>
                </a:lnTo>
                <a:close/>
                <a:moveTo>
                  <a:pt x="1310" y="1497"/>
                </a:moveTo>
                <a:lnTo>
                  <a:pt x="1309" y="1498"/>
                </a:lnTo>
                <a:lnTo>
                  <a:pt x="1308" y="1497"/>
                </a:lnTo>
                <a:lnTo>
                  <a:pt x="1308" y="1496"/>
                </a:lnTo>
                <a:lnTo>
                  <a:pt x="1309" y="1494"/>
                </a:lnTo>
                <a:lnTo>
                  <a:pt x="1310" y="1496"/>
                </a:lnTo>
                <a:lnTo>
                  <a:pt x="1310" y="1497"/>
                </a:lnTo>
                <a:close/>
                <a:moveTo>
                  <a:pt x="1388" y="1500"/>
                </a:moveTo>
                <a:lnTo>
                  <a:pt x="1387" y="1501"/>
                </a:lnTo>
                <a:lnTo>
                  <a:pt x="1388" y="1500"/>
                </a:lnTo>
                <a:lnTo>
                  <a:pt x="1389" y="1500"/>
                </a:lnTo>
                <a:lnTo>
                  <a:pt x="1389" y="1499"/>
                </a:lnTo>
                <a:lnTo>
                  <a:pt x="1390" y="1499"/>
                </a:lnTo>
                <a:lnTo>
                  <a:pt x="1391" y="1499"/>
                </a:lnTo>
                <a:lnTo>
                  <a:pt x="1393" y="1499"/>
                </a:lnTo>
                <a:lnTo>
                  <a:pt x="1394" y="1500"/>
                </a:lnTo>
                <a:lnTo>
                  <a:pt x="1394" y="1501"/>
                </a:lnTo>
                <a:lnTo>
                  <a:pt x="1393" y="1501"/>
                </a:lnTo>
                <a:lnTo>
                  <a:pt x="1391" y="1501"/>
                </a:lnTo>
                <a:lnTo>
                  <a:pt x="1391" y="1503"/>
                </a:lnTo>
                <a:lnTo>
                  <a:pt x="1390" y="1504"/>
                </a:lnTo>
                <a:lnTo>
                  <a:pt x="1389" y="1504"/>
                </a:lnTo>
                <a:lnTo>
                  <a:pt x="1388" y="1504"/>
                </a:lnTo>
                <a:lnTo>
                  <a:pt x="1387" y="1506"/>
                </a:lnTo>
                <a:lnTo>
                  <a:pt x="1386" y="1507"/>
                </a:lnTo>
                <a:lnTo>
                  <a:pt x="1384" y="1507"/>
                </a:lnTo>
                <a:lnTo>
                  <a:pt x="1383" y="1508"/>
                </a:lnTo>
                <a:lnTo>
                  <a:pt x="1381" y="1508"/>
                </a:lnTo>
                <a:lnTo>
                  <a:pt x="1380" y="1508"/>
                </a:lnTo>
                <a:lnTo>
                  <a:pt x="1379" y="1507"/>
                </a:lnTo>
                <a:lnTo>
                  <a:pt x="1378" y="1507"/>
                </a:lnTo>
                <a:lnTo>
                  <a:pt x="1378" y="1506"/>
                </a:lnTo>
                <a:lnTo>
                  <a:pt x="1378" y="1504"/>
                </a:lnTo>
                <a:lnTo>
                  <a:pt x="1379" y="1503"/>
                </a:lnTo>
                <a:lnTo>
                  <a:pt x="1378" y="1503"/>
                </a:lnTo>
                <a:lnTo>
                  <a:pt x="1377" y="1503"/>
                </a:lnTo>
                <a:lnTo>
                  <a:pt x="1376" y="1502"/>
                </a:lnTo>
                <a:lnTo>
                  <a:pt x="1376" y="1500"/>
                </a:lnTo>
                <a:lnTo>
                  <a:pt x="1377" y="1500"/>
                </a:lnTo>
                <a:lnTo>
                  <a:pt x="1378" y="1500"/>
                </a:lnTo>
                <a:lnTo>
                  <a:pt x="1378" y="1501"/>
                </a:lnTo>
                <a:lnTo>
                  <a:pt x="1379" y="1501"/>
                </a:lnTo>
                <a:lnTo>
                  <a:pt x="1380" y="1500"/>
                </a:lnTo>
                <a:lnTo>
                  <a:pt x="1379" y="1499"/>
                </a:lnTo>
                <a:lnTo>
                  <a:pt x="1380" y="1498"/>
                </a:lnTo>
                <a:lnTo>
                  <a:pt x="1381" y="1497"/>
                </a:lnTo>
                <a:lnTo>
                  <a:pt x="1383" y="1496"/>
                </a:lnTo>
                <a:lnTo>
                  <a:pt x="1384" y="1494"/>
                </a:lnTo>
                <a:lnTo>
                  <a:pt x="1385" y="1496"/>
                </a:lnTo>
                <a:lnTo>
                  <a:pt x="1386" y="1496"/>
                </a:lnTo>
                <a:lnTo>
                  <a:pt x="1387" y="1497"/>
                </a:lnTo>
                <a:lnTo>
                  <a:pt x="1387" y="1498"/>
                </a:lnTo>
                <a:lnTo>
                  <a:pt x="1388" y="1499"/>
                </a:lnTo>
                <a:lnTo>
                  <a:pt x="1388" y="1500"/>
                </a:lnTo>
                <a:close/>
                <a:moveTo>
                  <a:pt x="1360" y="1486"/>
                </a:moveTo>
                <a:lnTo>
                  <a:pt x="1360" y="1487"/>
                </a:lnTo>
                <a:lnTo>
                  <a:pt x="1359" y="1486"/>
                </a:lnTo>
                <a:lnTo>
                  <a:pt x="1359" y="1484"/>
                </a:lnTo>
                <a:lnTo>
                  <a:pt x="1360" y="1483"/>
                </a:lnTo>
                <a:lnTo>
                  <a:pt x="1360" y="1486"/>
                </a:lnTo>
                <a:close/>
                <a:moveTo>
                  <a:pt x="1363" y="1482"/>
                </a:moveTo>
                <a:lnTo>
                  <a:pt x="1361" y="1483"/>
                </a:lnTo>
                <a:lnTo>
                  <a:pt x="1360" y="1481"/>
                </a:lnTo>
                <a:lnTo>
                  <a:pt x="1361" y="1480"/>
                </a:lnTo>
                <a:lnTo>
                  <a:pt x="1363" y="1479"/>
                </a:lnTo>
                <a:lnTo>
                  <a:pt x="1364" y="1479"/>
                </a:lnTo>
                <a:lnTo>
                  <a:pt x="1364" y="1481"/>
                </a:lnTo>
                <a:lnTo>
                  <a:pt x="1363" y="1482"/>
                </a:lnTo>
                <a:close/>
                <a:moveTo>
                  <a:pt x="1363" y="1471"/>
                </a:moveTo>
                <a:lnTo>
                  <a:pt x="1363" y="1473"/>
                </a:lnTo>
                <a:lnTo>
                  <a:pt x="1361" y="1473"/>
                </a:lnTo>
                <a:lnTo>
                  <a:pt x="1360" y="1473"/>
                </a:lnTo>
                <a:lnTo>
                  <a:pt x="1359" y="1472"/>
                </a:lnTo>
                <a:lnTo>
                  <a:pt x="1360" y="1472"/>
                </a:lnTo>
                <a:lnTo>
                  <a:pt x="1361" y="1471"/>
                </a:lnTo>
                <a:lnTo>
                  <a:pt x="1363" y="1471"/>
                </a:lnTo>
                <a:close/>
                <a:moveTo>
                  <a:pt x="1477" y="1378"/>
                </a:moveTo>
                <a:lnTo>
                  <a:pt x="1476" y="1378"/>
                </a:lnTo>
                <a:lnTo>
                  <a:pt x="1476" y="1377"/>
                </a:lnTo>
                <a:lnTo>
                  <a:pt x="1475" y="1375"/>
                </a:lnTo>
                <a:lnTo>
                  <a:pt x="1475" y="1374"/>
                </a:lnTo>
                <a:lnTo>
                  <a:pt x="1475" y="1373"/>
                </a:lnTo>
                <a:lnTo>
                  <a:pt x="1474" y="1372"/>
                </a:lnTo>
                <a:lnTo>
                  <a:pt x="1475" y="1372"/>
                </a:lnTo>
                <a:lnTo>
                  <a:pt x="1476" y="1373"/>
                </a:lnTo>
                <a:lnTo>
                  <a:pt x="1477" y="1374"/>
                </a:lnTo>
                <a:lnTo>
                  <a:pt x="1477" y="1375"/>
                </a:lnTo>
                <a:lnTo>
                  <a:pt x="1477" y="1377"/>
                </a:lnTo>
                <a:lnTo>
                  <a:pt x="1477" y="1378"/>
                </a:lnTo>
                <a:close/>
                <a:moveTo>
                  <a:pt x="1498" y="1363"/>
                </a:moveTo>
                <a:lnTo>
                  <a:pt x="1497" y="1364"/>
                </a:lnTo>
                <a:lnTo>
                  <a:pt x="1496" y="1362"/>
                </a:lnTo>
                <a:lnTo>
                  <a:pt x="1496" y="1361"/>
                </a:lnTo>
                <a:lnTo>
                  <a:pt x="1497" y="1361"/>
                </a:lnTo>
                <a:lnTo>
                  <a:pt x="1498" y="1362"/>
                </a:lnTo>
                <a:lnTo>
                  <a:pt x="1498" y="1363"/>
                </a:lnTo>
                <a:close/>
                <a:moveTo>
                  <a:pt x="1436" y="1364"/>
                </a:moveTo>
                <a:lnTo>
                  <a:pt x="1435" y="1364"/>
                </a:lnTo>
                <a:lnTo>
                  <a:pt x="1434" y="1363"/>
                </a:lnTo>
                <a:lnTo>
                  <a:pt x="1434" y="1362"/>
                </a:lnTo>
                <a:lnTo>
                  <a:pt x="1434" y="1361"/>
                </a:lnTo>
                <a:lnTo>
                  <a:pt x="1434" y="1360"/>
                </a:lnTo>
                <a:lnTo>
                  <a:pt x="1435" y="1360"/>
                </a:lnTo>
                <a:lnTo>
                  <a:pt x="1436" y="1362"/>
                </a:lnTo>
                <a:lnTo>
                  <a:pt x="1435" y="1363"/>
                </a:lnTo>
                <a:lnTo>
                  <a:pt x="1436" y="1363"/>
                </a:lnTo>
                <a:lnTo>
                  <a:pt x="1436" y="1364"/>
                </a:lnTo>
                <a:close/>
                <a:moveTo>
                  <a:pt x="1452" y="1364"/>
                </a:moveTo>
                <a:lnTo>
                  <a:pt x="1450" y="1364"/>
                </a:lnTo>
                <a:lnTo>
                  <a:pt x="1449" y="1363"/>
                </a:lnTo>
                <a:lnTo>
                  <a:pt x="1448" y="1363"/>
                </a:lnTo>
                <a:lnTo>
                  <a:pt x="1447" y="1362"/>
                </a:lnTo>
                <a:lnTo>
                  <a:pt x="1447" y="1361"/>
                </a:lnTo>
                <a:lnTo>
                  <a:pt x="1448" y="1359"/>
                </a:lnTo>
                <a:lnTo>
                  <a:pt x="1449" y="1358"/>
                </a:lnTo>
                <a:lnTo>
                  <a:pt x="1449" y="1359"/>
                </a:lnTo>
                <a:lnTo>
                  <a:pt x="1450" y="1360"/>
                </a:lnTo>
                <a:lnTo>
                  <a:pt x="1452" y="1362"/>
                </a:lnTo>
                <a:lnTo>
                  <a:pt x="1452" y="1364"/>
                </a:lnTo>
                <a:close/>
                <a:moveTo>
                  <a:pt x="1433" y="1351"/>
                </a:moveTo>
                <a:lnTo>
                  <a:pt x="1433" y="1352"/>
                </a:lnTo>
                <a:lnTo>
                  <a:pt x="1433" y="1351"/>
                </a:lnTo>
                <a:lnTo>
                  <a:pt x="1435" y="1352"/>
                </a:lnTo>
                <a:lnTo>
                  <a:pt x="1436" y="1353"/>
                </a:lnTo>
                <a:lnTo>
                  <a:pt x="1437" y="1354"/>
                </a:lnTo>
                <a:lnTo>
                  <a:pt x="1437" y="1355"/>
                </a:lnTo>
                <a:lnTo>
                  <a:pt x="1435" y="1355"/>
                </a:lnTo>
                <a:lnTo>
                  <a:pt x="1434" y="1354"/>
                </a:lnTo>
                <a:lnTo>
                  <a:pt x="1432" y="1352"/>
                </a:lnTo>
                <a:lnTo>
                  <a:pt x="1433" y="1351"/>
                </a:lnTo>
                <a:close/>
                <a:moveTo>
                  <a:pt x="1486" y="1333"/>
                </a:moveTo>
                <a:lnTo>
                  <a:pt x="1487" y="1333"/>
                </a:lnTo>
                <a:lnTo>
                  <a:pt x="1488" y="1333"/>
                </a:lnTo>
                <a:lnTo>
                  <a:pt x="1489" y="1333"/>
                </a:lnTo>
                <a:lnTo>
                  <a:pt x="1489" y="1334"/>
                </a:lnTo>
                <a:lnTo>
                  <a:pt x="1488" y="1337"/>
                </a:lnTo>
                <a:lnTo>
                  <a:pt x="1487" y="1338"/>
                </a:lnTo>
                <a:lnTo>
                  <a:pt x="1488" y="1339"/>
                </a:lnTo>
                <a:lnTo>
                  <a:pt x="1489" y="1339"/>
                </a:lnTo>
                <a:lnTo>
                  <a:pt x="1490" y="1340"/>
                </a:lnTo>
                <a:lnTo>
                  <a:pt x="1492" y="1340"/>
                </a:lnTo>
                <a:lnTo>
                  <a:pt x="1492" y="1341"/>
                </a:lnTo>
                <a:lnTo>
                  <a:pt x="1493" y="1342"/>
                </a:lnTo>
                <a:lnTo>
                  <a:pt x="1494" y="1343"/>
                </a:lnTo>
                <a:lnTo>
                  <a:pt x="1495" y="1343"/>
                </a:lnTo>
                <a:lnTo>
                  <a:pt x="1496" y="1343"/>
                </a:lnTo>
                <a:lnTo>
                  <a:pt x="1497" y="1343"/>
                </a:lnTo>
                <a:lnTo>
                  <a:pt x="1498" y="1344"/>
                </a:lnTo>
                <a:lnTo>
                  <a:pt x="1499" y="1345"/>
                </a:lnTo>
                <a:lnTo>
                  <a:pt x="1499" y="1347"/>
                </a:lnTo>
                <a:lnTo>
                  <a:pt x="1499" y="1349"/>
                </a:lnTo>
                <a:lnTo>
                  <a:pt x="1499" y="1350"/>
                </a:lnTo>
                <a:lnTo>
                  <a:pt x="1499" y="1351"/>
                </a:lnTo>
                <a:lnTo>
                  <a:pt x="1499" y="1352"/>
                </a:lnTo>
                <a:lnTo>
                  <a:pt x="1498" y="1353"/>
                </a:lnTo>
                <a:lnTo>
                  <a:pt x="1497" y="1354"/>
                </a:lnTo>
                <a:lnTo>
                  <a:pt x="1496" y="1354"/>
                </a:lnTo>
                <a:lnTo>
                  <a:pt x="1495" y="1357"/>
                </a:lnTo>
                <a:lnTo>
                  <a:pt x="1494" y="1355"/>
                </a:lnTo>
                <a:lnTo>
                  <a:pt x="1494" y="1354"/>
                </a:lnTo>
                <a:lnTo>
                  <a:pt x="1493" y="1353"/>
                </a:lnTo>
                <a:lnTo>
                  <a:pt x="1494" y="1352"/>
                </a:lnTo>
                <a:lnTo>
                  <a:pt x="1493" y="1351"/>
                </a:lnTo>
                <a:lnTo>
                  <a:pt x="1494" y="1350"/>
                </a:lnTo>
                <a:lnTo>
                  <a:pt x="1493" y="1349"/>
                </a:lnTo>
                <a:lnTo>
                  <a:pt x="1492" y="1349"/>
                </a:lnTo>
                <a:lnTo>
                  <a:pt x="1489" y="1349"/>
                </a:lnTo>
                <a:lnTo>
                  <a:pt x="1489" y="1350"/>
                </a:lnTo>
                <a:lnTo>
                  <a:pt x="1488" y="1351"/>
                </a:lnTo>
                <a:lnTo>
                  <a:pt x="1488" y="1352"/>
                </a:lnTo>
                <a:lnTo>
                  <a:pt x="1488" y="1353"/>
                </a:lnTo>
                <a:lnTo>
                  <a:pt x="1486" y="1353"/>
                </a:lnTo>
                <a:lnTo>
                  <a:pt x="1486" y="1352"/>
                </a:lnTo>
                <a:lnTo>
                  <a:pt x="1486" y="1351"/>
                </a:lnTo>
                <a:lnTo>
                  <a:pt x="1487" y="1350"/>
                </a:lnTo>
                <a:lnTo>
                  <a:pt x="1487" y="1349"/>
                </a:lnTo>
                <a:lnTo>
                  <a:pt x="1486" y="1348"/>
                </a:lnTo>
                <a:lnTo>
                  <a:pt x="1485" y="1347"/>
                </a:lnTo>
                <a:lnTo>
                  <a:pt x="1485" y="1345"/>
                </a:lnTo>
                <a:lnTo>
                  <a:pt x="1485" y="1344"/>
                </a:lnTo>
                <a:lnTo>
                  <a:pt x="1486" y="1344"/>
                </a:lnTo>
                <a:lnTo>
                  <a:pt x="1487" y="1344"/>
                </a:lnTo>
                <a:lnTo>
                  <a:pt x="1488" y="1343"/>
                </a:lnTo>
                <a:lnTo>
                  <a:pt x="1487" y="1342"/>
                </a:lnTo>
                <a:lnTo>
                  <a:pt x="1488" y="1340"/>
                </a:lnTo>
                <a:lnTo>
                  <a:pt x="1487" y="1339"/>
                </a:lnTo>
                <a:lnTo>
                  <a:pt x="1485" y="1339"/>
                </a:lnTo>
                <a:lnTo>
                  <a:pt x="1484" y="1340"/>
                </a:lnTo>
                <a:lnTo>
                  <a:pt x="1483" y="1339"/>
                </a:lnTo>
                <a:lnTo>
                  <a:pt x="1480" y="1339"/>
                </a:lnTo>
                <a:lnTo>
                  <a:pt x="1479" y="1338"/>
                </a:lnTo>
                <a:lnTo>
                  <a:pt x="1478" y="1338"/>
                </a:lnTo>
                <a:lnTo>
                  <a:pt x="1477" y="1337"/>
                </a:lnTo>
                <a:lnTo>
                  <a:pt x="1477" y="1335"/>
                </a:lnTo>
                <a:lnTo>
                  <a:pt x="1476" y="1334"/>
                </a:lnTo>
                <a:lnTo>
                  <a:pt x="1477" y="1334"/>
                </a:lnTo>
                <a:lnTo>
                  <a:pt x="1478" y="1335"/>
                </a:lnTo>
                <a:lnTo>
                  <a:pt x="1479" y="1335"/>
                </a:lnTo>
                <a:lnTo>
                  <a:pt x="1479" y="1337"/>
                </a:lnTo>
                <a:lnTo>
                  <a:pt x="1482" y="1337"/>
                </a:lnTo>
                <a:lnTo>
                  <a:pt x="1483" y="1335"/>
                </a:lnTo>
                <a:lnTo>
                  <a:pt x="1483" y="1334"/>
                </a:lnTo>
                <a:lnTo>
                  <a:pt x="1483" y="1332"/>
                </a:lnTo>
                <a:lnTo>
                  <a:pt x="1484" y="1332"/>
                </a:lnTo>
                <a:lnTo>
                  <a:pt x="1485" y="1332"/>
                </a:lnTo>
                <a:lnTo>
                  <a:pt x="1486" y="1333"/>
                </a:lnTo>
                <a:close/>
                <a:moveTo>
                  <a:pt x="1480" y="1332"/>
                </a:moveTo>
                <a:lnTo>
                  <a:pt x="1477" y="1330"/>
                </a:lnTo>
                <a:lnTo>
                  <a:pt x="1478" y="1329"/>
                </a:lnTo>
                <a:lnTo>
                  <a:pt x="1479" y="1329"/>
                </a:lnTo>
                <a:lnTo>
                  <a:pt x="1480" y="1330"/>
                </a:lnTo>
                <a:lnTo>
                  <a:pt x="1480" y="1331"/>
                </a:lnTo>
                <a:lnTo>
                  <a:pt x="1480" y="1332"/>
                </a:lnTo>
                <a:close/>
                <a:moveTo>
                  <a:pt x="483" y="1933"/>
                </a:moveTo>
                <a:lnTo>
                  <a:pt x="480" y="1933"/>
                </a:lnTo>
                <a:lnTo>
                  <a:pt x="480" y="1935"/>
                </a:lnTo>
                <a:lnTo>
                  <a:pt x="480" y="1936"/>
                </a:lnTo>
                <a:lnTo>
                  <a:pt x="479" y="1937"/>
                </a:lnTo>
                <a:lnTo>
                  <a:pt x="478" y="1937"/>
                </a:lnTo>
                <a:lnTo>
                  <a:pt x="478" y="1936"/>
                </a:lnTo>
                <a:lnTo>
                  <a:pt x="478" y="1935"/>
                </a:lnTo>
                <a:lnTo>
                  <a:pt x="478" y="1934"/>
                </a:lnTo>
                <a:lnTo>
                  <a:pt x="478" y="1931"/>
                </a:lnTo>
                <a:lnTo>
                  <a:pt x="479" y="1930"/>
                </a:lnTo>
                <a:lnTo>
                  <a:pt x="480" y="1928"/>
                </a:lnTo>
                <a:lnTo>
                  <a:pt x="480" y="1927"/>
                </a:lnTo>
                <a:lnTo>
                  <a:pt x="479" y="1926"/>
                </a:lnTo>
                <a:lnTo>
                  <a:pt x="479" y="1925"/>
                </a:lnTo>
                <a:lnTo>
                  <a:pt x="478" y="1924"/>
                </a:lnTo>
                <a:lnTo>
                  <a:pt x="478" y="1921"/>
                </a:lnTo>
                <a:lnTo>
                  <a:pt x="478" y="1920"/>
                </a:lnTo>
                <a:lnTo>
                  <a:pt x="478" y="1919"/>
                </a:lnTo>
                <a:lnTo>
                  <a:pt x="477" y="1918"/>
                </a:lnTo>
                <a:lnTo>
                  <a:pt x="476" y="1918"/>
                </a:lnTo>
                <a:lnTo>
                  <a:pt x="476" y="1916"/>
                </a:lnTo>
                <a:lnTo>
                  <a:pt x="476" y="1915"/>
                </a:lnTo>
                <a:lnTo>
                  <a:pt x="476" y="1914"/>
                </a:lnTo>
                <a:lnTo>
                  <a:pt x="477" y="1913"/>
                </a:lnTo>
                <a:lnTo>
                  <a:pt x="477" y="1911"/>
                </a:lnTo>
                <a:lnTo>
                  <a:pt x="478" y="1908"/>
                </a:lnTo>
                <a:lnTo>
                  <a:pt x="478" y="1907"/>
                </a:lnTo>
                <a:lnTo>
                  <a:pt x="479" y="1906"/>
                </a:lnTo>
                <a:lnTo>
                  <a:pt x="479" y="1905"/>
                </a:lnTo>
                <a:lnTo>
                  <a:pt x="479" y="1902"/>
                </a:lnTo>
                <a:lnTo>
                  <a:pt x="479" y="1900"/>
                </a:lnTo>
                <a:lnTo>
                  <a:pt x="479" y="1899"/>
                </a:lnTo>
                <a:lnTo>
                  <a:pt x="478" y="1899"/>
                </a:lnTo>
                <a:lnTo>
                  <a:pt x="477" y="1900"/>
                </a:lnTo>
                <a:lnTo>
                  <a:pt x="476" y="1901"/>
                </a:lnTo>
                <a:lnTo>
                  <a:pt x="475" y="1900"/>
                </a:lnTo>
                <a:lnTo>
                  <a:pt x="474" y="1901"/>
                </a:lnTo>
                <a:lnTo>
                  <a:pt x="476" y="1902"/>
                </a:lnTo>
                <a:lnTo>
                  <a:pt x="476" y="1905"/>
                </a:lnTo>
                <a:lnTo>
                  <a:pt x="476" y="1907"/>
                </a:lnTo>
                <a:lnTo>
                  <a:pt x="475" y="1908"/>
                </a:lnTo>
                <a:lnTo>
                  <a:pt x="475" y="1909"/>
                </a:lnTo>
                <a:lnTo>
                  <a:pt x="474" y="1910"/>
                </a:lnTo>
                <a:lnTo>
                  <a:pt x="474" y="1908"/>
                </a:lnTo>
                <a:lnTo>
                  <a:pt x="472" y="1907"/>
                </a:lnTo>
                <a:lnTo>
                  <a:pt x="470" y="1907"/>
                </a:lnTo>
                <a:lnTo>
                  <a:pt x="469" y="1906"/>
                </a:lnTo>
                <a:lnTo>
                  <a:pt x="468" y="1906"/>
                </a:lnTo>
                <a:lnTo>
                  <a:pt x="469" y="1905"/>
                </a:lnTo>
                <a:lnTo>
                  <a:pt x="469" y="1902"/>
                </a:lnTo>
                <a:lnTo>
                  <a:pt x="469" y="1901"/>
                </a:lnTo>
                <a:lnTo>
                  <a:pt x="470" y="1900"/>
                </a:lnTo>
                <a:lnTo>
                  <a:pt x="472" y="1899"/>
                </a:lnTo>
                <a:lnTo>
                  <a:pt x="472" y="1898"/>
                </a:lnTo>
                <a:lnTo>
                  <a:pt x="472" y="1897"/>
                </a:lnTo>
                <a:lnTo>
                  <a:pt x="472" y="1896"/>
                </a:lnTo>
                <a:lnTo>
                  <a:pt x="473" y="1895"/>
                </a:lnTo>
                <a:lnTo>
                  <a:pt x="474" y="1894"/>
                </a:lnTo>
                <a:lnTo>
                  <a:pt x="474" y="1892"/>
                </a:lnTo>
                <a:lnTo>
                  <a:pt x="474" y="1890"/>
                </a:lnTo>
                <a:lnTo>
                  <a:pt x="474" y="1889"/>
                </a:lnTo>
                <a:lnTo>
                  <a:pt x="474" y="1887"/>
                </a:lnTo>
                <a:lnTo>
                  <a:pt x="473" y="1887"/>
                </a:lnTo>
                <a:lnTo>
                  <a:pt x="472" y="1887"/>
                </a:lnTo>
                <a:lnTo>
                  <a:pt x="472" y="1885"/>
                </a:lnTo>
                <a:lnTo>
                  <a:pt x="472" y="1884"/>
                </a:lnTo>
                <a:lnTo>
                  <a:pt x="473" y="1881"/>
                </a:lnTo>
                <a:lnTo>
                  <a:pt x="473" y="1880"/>
                </a:lnTo>
                <a:lnTo>
                  <a:pt x="472" y="1879"/>
                </a:lnTo>
                <a:lnTo>
                  <a:pt x="472" y="1877"/>
                </a:lnTo>
                <a:lnTo>
                  <a:pt x="473" y="1877"/>
                </a:lnTo>
                <a:lnTo>
                  <a:pt x="473" y="1875"/>
                </a:lnTo>
                <a:lnTo>
                  <a:pt x="472" y="1874"/>
                </a:lnTo>
                <a:lnTo>
                  <a:pt x="472" y="1872"/>
                </a:lnTo>
                <a:lnTo>
                  <a:pt x="470" y="1872"/>
                </a:lnTo>
                <a:lnTo>
                  <a:pt x="469" y="1872"/>
                </a:lnTo>
                <a:lnTo>
                  <a:pt x="468" y="1872"/>
                </a:lnTo>
                <a:lnTo>
                  <a:pt x="467" y="1872"/>
                </a:lnTo>
                <a:lnTo>
                  <a:pt x="467" y="1870"/>
                </a:lnTo>
                <a:lnTo>
                  <a:pt x="467" y="1869"/>
                </a:lnTo>
                <a:lnTo>
                  <a:pt x="467" y="1868"/>
                </a:lnTo>
                <a:lnTo>
                  <a:pt x="467" y="1866"/>
                </a:lnTo>
                <a:lnTo>
                  <a:pt x="467" y="1865"/>
                </a:lnTo>
                <a:lnTo>
                  <a:pt x="467" y="1864"/>
                </a:lnTo>
                <a:lnTo>
                  <a:pt x="468" y="1862"/>
                </a:lnTo>
                <a:lnTo>
                  <a:pt x="469" y="1860"/>
                </a:lnTo>
                <a:lnTo>
                  <a:pt x="469" y="1859"/>
                </a:lnTo>
                <a:lnTo>
                  <a:pt x="470" y="1858"/>
                </a:lnTo>
                <a:lnTo>
                  <a:pt x="469" y="1858"/>
                </a:lnTo>
                <a:lnTo>
                  <a:pt x="468" y="1859"/>
                </a:lnTo>
                <a:lnTo>
                  <a:pt x="468" y="1858"/>
                </a:lnTo>
                <a:lnTo>
                  <a:pt x="468" y="1857"/>
                </a:lnTo>
                <a:lnTo>
                  <a:pt x="468" y="1856"/>
                </a:lnTo>
                <a:lnTo>
                  <a:pt x="468" y="1854"/>
                </a:lnTo>
                <a:lnTo>
                  <a:pt x="468" y="1852"/>
                </a:lnTo>
                <a:lnTo>
                  <a:pt x="467" y="1851"/>
                </a:lnTo>
                <a:lnTo>
                  <a:pt x="468" y="1849"/>
                </a:lnTo>
                <a:lnTo>
                  <a:pt x="468" y="1848"/>
                </a:lnTo>
                <a:lnTo>
                  <a:pt x="468" y="1846"/>
                </a:lnTo>
                <a:lnTo>
                  <a:pt x="468" y="1845"/>
                </a:lnTo>
                <a:lnTo>
                  <a:pt x="468" y="1841"/>
                </a:lnTo>
                <a:lnTo>
                  <a:pt x="467" y="1840"/>
                </a:lnTo>
                <a:lnTo>
                  <a:pt x="466" y="1839"/>
                </a:lnTo>
                <a:lnTo>
                  <a:pt x="465" y="1837"/>
                </a:lnTo>
                <a:lnTo>
                  <a:pt x="464" y="1836"/>
                </a:lnTo>
                <a:lnTo>
                  <a:pt x="463" y="1835"/>
                </a:lnTo>
                <a:lnTo>
                  <a:pt x="463" y="1832"/>
                </a:lnTo>
                <a:lnTo>
                  <a:pt x="462" y="1831"/>
                </a:lnTo>
                <a:lnTo>
                  <a:pt x="463" y="1829"/>
                </a:lnTo>
                <a:lnTo>
                  <a:pt x="463" y="1828"/>
                </a:lnTo>
                <a:lnTo>
                  <a:pt x="462" y="1828"/>
                </a:lnTo>
                <a:lnTo>
                  <a:pt x="462" y="1826"/>
                </a:lnTo>
                <a:lnTo>
                  <a:pt x="462" y="1825"/>
                </a:lnTo>
                <a:lnTo>
                  <a:pt x="462" y="1824"/>
                </a:lnTo>
                <a:lnTo>
                  <a:pt x="462" y="1822"/>
                </a:lnTo>
                <a:lnTo>
                  <a:pt x="463" y="1820"/>
                </a:lnTo>
                <a:lnTo>
                  <a:pt x="464" y="1819"/>
                </a:lnTo>
                <a:lnTo>
                  <a:pt x="464" y="1818"/>
                </a:lnTo>
                <a:lnTo>
                  <a:pt x="464" y="1817"/>
                </a:lnTo>
                <a:lnTo>
                  <a:pt x="463" y="1818"/>
                </a:lnTo>
                <a:lnTo>
                  <a:pt x="462" y="1819"/>
                </a:lnTo>
                <a:lnTo>
                  <a:pt x="460" y="1820"/>
                </a:lnTo>
                <a:lnTo>
                  <a:pt x="460" y="1821"/>
                </a:lnTo>
                <a:lnTo>
                  <a:pt x="459" y="1822"/>
                </a:lnTo>
                <a:lnTo>
                  <a:pt x="458" y="1821"/>
                </a:lnTo>
                <a:lnTo>
                  <a:pt x="459" y="1820"/>
                </a:lnTo>
                <a:lnTo>
                  <a:pt x="459" y="1819"/>
                </a:lnTo>
                <a:lnTo>
                  <a:pt x="460" y="1818"/>
                </a:lnTo>
                <a:lnTo>
                  <a:pt x="460" y="1817"/>
                </a:lnTo>
                <a:lnTo>
                  <a:pt x="462" y="1815"/>
                </a:lnTo>
                <a:lnTo>
                  <a:pt x="463" y="1814"/>
                </a:lnTo>
                <a:lnTo>
                  <a:pt x="463" y="1812"/>
                </a:lnTo>
                <a:lnTo>
                  <a:pt x="463" y="1811"/>
                </a:lnTo>
                <a:lnTo>
                  <a:pt x="464" y="1810"/>
                </a:lnTo>
                <a:lnTo>
                  <a:pt x="465" y="1809"/>
                </a:lnTo>
                <a:lnTo>
                  <a:pt x="465" y="1808"/>
                </a:lnTo>
                <a:lnTo>
                  <a:pt x="465" y="1807"/>
                </a:lnTo>
                <a:lnTo>
                  <a:pt x="465" y="1806"/>
                </a:lnTo>
                <a:lnTo>
                  <a:pt x="464" y="1806"/>
                </a:lnTo>
                <a:lnTo>
                  <a:pt x="464" y="1804"/>
                </a:lnTo>
                <a:lnTo>
                  <a:pt x="465" y="1804"/>
                </a:lnTo>
                <a:lnTo>
                  <a:pt x="466" y="1802"/>
                </a:lnTo>
                <a:lnTo>
                  <a:pt x="467" y="1800"/>
                </a:lnTo>
                <a:lnTo>
                  <a:pt x="468" y="1800"/>
                </a:lnTo>
                <a:lnTo>
                  <a:pt x="469" y="1799"/>
                </a:lnTo>
                <a:lnTo>
                  <a:pt x="469" y="1798"/>
                </a:lnTo>
                <a:lnTo>
                  <a:pt x="469" y="1797"/>
                </a:lnTo>
                <a:lnTo>
                  <a:pt x="470" y="1796"/>
                </a:lnTo>
                <a:lnTo>
                  <a:pt x="472" y="1796"/>
                </a:lnTo>
                <a:lnTo>
                  <a:pt x="473" y="1796"/>
                </a:lnTo>
                <a:lnTo>
                  <a:pt x="474" y="1796"/>
                </a:lnTo>
                <a:lnTo>
                  <a:pt x="474" y="1795"/>
                </a:lnTo>
                <a:lnTo>
                  <a:pt x="475" y="1794"/>
                </a:lnTo>
                <a:lnTo>
                  <a:pt x="476" y="1792"/>
                </a:lnTo>
                <a:lnTo>
                  <a:pt x="476" y="1791"/>
                </a:lnTo>
                <a:lnTo>
                  <a:pt x="478" y="1790"/>
                </a:lnTo>
                <a:lnTo>
                  <a:pt x="478" y="1789"/>
                </a:lnTo>
                <a:lnTo>
                  <a:pt x="478" y="1788"/>
                </a:lnTo>
                <a:lnTo>
                  <a:pt x="478" y="1787"/>
                </a:lnTo>
                <a:lnTo>
                  <a:pt x="478" y="1786"/>
                </a:lnTo>
                <a:lnTo>
                  <a:pt x="479" y="1785"/>
                </a:lnTo>
                <a:lnTo>
                  <a:pt x="478" y="1785"/>
                </a:lnTo>
                <a:lnTo>
                  <a:pt x="477" y="1786"/>
                </a:lnTo>
                <a:lnTo>
                  <a:pt x="477" y="1784"/>
                </a:lnTo>
                <a:lnTo>
                  <a:pt x="476" y="1782"/>
                </a:lnTo>
                <a:lnTo>
                  <a:pt x="476" y="1781"/>
                </a:lnTo>
                <a:lnTo>
                  <a:pt x="476" y="1780"/>
                </a:lnTo>
                <a:lnTo>
                  <a:pt x="476" y="1779"/>
                </a:lnTo>
                <a:lnTo>
                  <a:pt x="476" y="1778"/>
                </a:lnTo>
                <a:lnTo>
                  <a:pt x="476" y="1777"/>
                </a:lnTo>
                <a:lnTo>
                  <a:pt x="477" y="1776"/>
                </a:lnTo>
                <a:lnTo>
                  <a:pt x="476" y="1775"/>
                </a:lnTo>
                <a:lnTo>
                  <a:pt x="475" y="1775"/>
                </a:lnTo>
                <a:lnTo>
                  <a:pt x="475" y="1774"/>
                </a:lnTo>
                <a:lnTo>
                  <a:pt x="476" y="1771"/>
                </a:lnTo>
                <a:lnTo>
                  <a:pt x="476" y="1770"/>
                </a:lnTo>
                <a:lnTo>
                  <a:pt x="475" y="1768"/>
                </a:lnTo>
                <a:lnTo>
                  <a:pt x="476" y="1768"/>
                </a:lnTo>
                <a:lnTo>
                  <a:pt x="476" y="1767"/>
                </a:lnTo>
                <a:lnTo>
                  <a:pt x="477" y="1767"/>
                </a:lnTo>
                <a:lnTo>
                  <a:pt x="478" y="1765"/>
                </a:lnTo>
                <a:lnTo>
                  <a:pt x="478" y="1764"/>
                </a:lnTo>
                <a:lnTo>
                  <a:pt x="479" y="1764"/>
                </a:lnTo>
                <a:lnTo>
                  <a:pt x="480" y="1762"/>
                </a:lnTo>
                <a:lnTo>
                  <a:pt x="480" y="1761"/>
                </a:lnTo>
                <a:lnTo>
                  <a:pt x="480" y="1759"/>
                </a:lnTo>
                <a:lnTo>
                  <a:pt x="482" y="1758"/>
                </a:lnTo>
                <a:lnTo>
                  <a:pt x="483" y="1757"/>
                </a:lnTo>
                <a:lnTo>
                  <a:pt x="483" y="1755"/>
                </a:lnTo>
                <a:lnTo>
                  <a:pt x="483" y="1754"/>
                </a:lnTo>
                <a:lnTo>
                  <a:pt x="484" y="1751"/>
                </a:lnTo>
                <a:lnTo>
                  <a:pt x="484" y="1750"/>
                </a:lnTo>
                <a:lnTo>
                  <a:pt x="484" y="1749"/>
                </a:lnTo>
                <a:lnTo>
                  <a:pt x="485" y="1748"/>
                </a:lnTo>
                <a:lnTo>
                  <a:pt x="485" y="1747"/>
                </a:lnTo>
                <a:lnTo>
                  <a:pt x="485" y="1745"/>
                </a:lnTo>
                <a:lnTo>
                  <a:pt x="485" y="1743"/>
                </a:lnTo>
                <a:lnTo>
                  <a:pt x="485" y="1742"/>
                </a:lnTo>
                <a:lnTo>
                  <a:pt x="486" y="1742"/>
                </a:lnTo>
                <a:lnTo>
                  <a:pt x="485" y="1742"/>
                </a:lnTo>
                <a:lnTo>
                  <a:pt x="484" y="1741"/>
                </a:lnTo>
                <a:lnTo>
                  <a:pt x="484" y="1743"/>
                </a:lnTo>
                <a:lnTo>
                  <a:pt x="483" y="1747"/>
                </a:lnTo>
                <a:lnTo>
                  <a:pt x="483" y="1749"/>
                </a:lnTo>
                <a:lnTo>
                  <a:pt x="483" y="1750"/>
                </a:lnTo>
                <a:lnTo>
                  <a:pt x="482" y="1751"/>
                </a:lnTo>
                <a:lnTo>
                  <a:pt x="480" y="1752"/>
                </a:lnTo>
                <a:lnTo>
                  <a:pt x="480" y="1754"/>
                </a:lnTo>
                <a:lnTo>
                  <a:pt x="480" y="1755"/>
                </a:lnTo>
                <a:lnTo>
                  <a:pt x="480" y="1756"/>
                </a:lnTo>
                <a:lnTo>
                  <a:pt x="480" y="1757"/>
                </a:lnTo>
                <a:lnTo>
                  <a:pt x="479" y="1759"/>
                </a:lnTo>
                <a:lnTo>
                  <a:pt x="479" y="1760"/>
                </a:lnTo>
                <a:lnTo>
                  <a:pt x="479" y="1761"/>
                </a:lnTo>
                <a:lnTo>
                  <a:pt x="478" y="1762"/>
                </a:lnTo>
                <a:lnTo>
                  <a:pt x="477" y="1764"/>
                </a:lnTo>
                <a:lnTo>
                  <a:pt x="476" y="1765"/>
                </a:lnTo>
                <a:lnTo>
                  <a:pt x="475" y="1766"/>
                </a:lnTo>
                <a:lnTo>
                  <a:pt x="475" y="1767"/>
                </a:lnTo>
                <a:lnTo>
                  <a:pt x="474" y="1767"/>
                </a:lnTo>
                <a:lnTo>
                  <a:pt x="473" y="1767"/>
                </a:lnTo>
                <a:lnTo>
                  <a:pt x="472" y="1767"/>
                </a:lnTo>
                <a:lnTo>
                  <a:pt x="470" y="1768"/>
                </a:lnTo>
                <a:lnTo>
                  <a:pt x="470" y="1769"/>
                </a:lnTo>
                <a:lnTo>
                  <a:pt x="469" y="1770"/>
                </a:lnTo>
                <a:lnTo>
                  <a:pt x="469" y="1771"/>
                </a:lnTo>
                <a:lnTo>
                  <a:pt x="469" y="1772"/>
                </a:lnTo>
                <a:lnTo>
                  <a:pt x="468" y="1775"/>
                </a:lnTo>
                <a:lnTo>
                  <a:pt x="468" y="1776"/>
                </a:lnTo>
                <a:lnTo>
                  <a:pt x="468" y="1777"/>
                </a:lnTo>
                <a:lnTo>
                  <a:pt x="467" y="1778"/>
                </a:lnTo>
                <a:lnTo>
                  <a:pt x="467" y="1779"/>
                </a:lnTo>
                <a:lnTo>
                  <a:pt x="467" y="1781"/>
                </a:lnTo>
                <a:lnTo>
                  <a:pt x="467" y="1782"/>
                </a:lnTo>
                <a:lnTo>
                  <a:pt x="466" y="1785"/>
                </a:lnTo>
                <a:lnTo>
                  <a:pt x="465" y="1786"/>
                </a:lnTo>
                <a:lnTo>
                  <a:pt x="465" y="1787"/>
                </a:lnTo>
                <a:lnTo>
                  <a:pt x="464" y="1789"/>
                </a:lnTo>
                <a:lnTo>
                  <a:pt x="463" y="1790"/>
                </a:lnTo>
                <a:lnTo>
                  <a:pt x="462" y="1791"/>
                </a:lnTo>
                <a:lnTo>
                  <a:pt x="462" y="1794"/>
                </a:lnTo>
                <a:lnTo>
                  <a:pt x="462" y="1795"/>
                </a:lnTo>
                <a:lnTo>
                  <a:pt x="462" y="1797"/>
                </a:lnTo>
                <a:lnTo>
                  <a:pt x="462" y="1798"/>
                </a:lnTo>
                <a:lnTo>
                  <a:pt x="463" y="1799"/>
                </a:lnTo>
                <a:lnTo>
                  <a:pt x="463" y="1800"/>
                </a:lnTo>
                <a:lnTo>
                  <a:pt x="462" y="1801"/>
                </a:lnTo>
                <a:lnTo>
                  <a:pt x="460" y="1802"/>
                </a:lnTo>
                <a:lnTo>
                  <a:pt x="459" y="1804"/>
                </a:lnTo>
                <a:lnTo>
                  <a:pt x="458" y="1805"/>
                </a:lnTo>
                <a:lnTo>
                  <a:pt x="458" y="1806"/>
                </a:lnTo>
                <a:lnTo>
                  <a:pt x="458" y="1808"/>
                </a:lnTo>
                <a:lnTo>
                  <a:pt x="458" y="1809"/>
                </a:lnTo>
                <a:lnTo>
                  <a:pt x="459" y="1810"/>
                </a:lnTo>
                <a:lnTo>
                  <a:pt x="460" y="1811"/>
                </a:lnTo>
                <a:lnTo>
                  <a:pt x="459" y="1811"/>
                </a:lnTo>
                <a:lnTo>
                  <a:pt x="457" y="1811"/>
                </a:lnTo>
                <a:lnTo>
                  <a:pt x="456" y="1811"/>
                </a:lnTo>
                <a:lnTo>
                  <a:pt x="455" y="1811"/>
                </a:lnTo>
                <a:lnTo>
                  <a:pt x="453" y="1810"/>
                </a:lnTo>
                <a:lnTo>
                  <a:pt x="453" y="1809"/>
                </a:lnTo>
                <a:lnTo>
                  <a:pt x="452" y="1808"/>
                </a:lnTo>
                <a:lnTo>
                  <a:pt x="450" y="1808"/>
                </a:lnTo>
                <a:lnTo>
                  <a:pt x="450" y="1809"/>
                </a:lnTo>
                <a:lnTo>
                  <a:pt x="450" y="1811"/>
                </a:lnTo>
                <a:lnTo>
                  <a:pt x="450" y="1812"/>
                </a:lnTo>
                <a:lnTo>
                  <a:pt x="449" y="1814"/>
                </a:lnTo>
                <a:lnTo>
                  <a:pt x="449" y="1815"/>
                </a:lnTo>
                <a:lnTo>
                  <a:pt x="448" y="1816"/>
                </a:lnTo>
                <a:lnTo>
                  <a:pt x="448" y="1817"/>
                </a:lnTo>
                <a:lnTo>
                  <a:pt x="449" y="1818"/>
                </a:lnTo>
                <a:lnTo>
                  <a:pt x="448" y="1819"/>
                </a:lnTo>
                <a:lnTo>
                  <a:pt x="447" y="1820"/>
                </a:lnTo>
                <a:lnTo>
                  <a:pt x="446" y="1820"/>
                </a:lnTo>
                <a:lnTo>
                  <a:pt x="446" y="1819"/>
                </a:lnTo>
                <a:lnTo>
                  <a:pt x="445" y="1818"/>
                </a:lnTo>
                <a:lnTo>
                  <a:pt x="444" y="1819"/>
                </a:lnTo>
                <a:lnTo>
                  <a:pt x="443" y="1817"/>
                </a:lnTo>
                <a:lnTo>
                  <a:pt x="440" y="1817"/>
                </a:lnTo>
                <a:lnTo>
                  <a:pt x="439" y="1818"/>
                </a:lnTo>
                <a:lnTo>
                  <a:pt x="439" y="1817"/>
                </a:lnTo>
                <a:lnTo>
                  <a:pt x="439" y="1816"/>
                </a:lnTo>
                <a:lnTo>
                  <a:pt x="439" y="1815"/>
                </a:lnTo>
                <a:lnTo>
                  <a:pt x="438" y="1816"/>
                </a:lnTo>
                <a:lnTo>
                  <a:pt x="438" y="1817"/>
                </a:lnTo>
                <a:lnTo>
                  <a:pt x="438" y="1819"/>
                </a:lnTo>
                <a:lnTo>
                  <a:pt x="438" y="1820"/>
                </a:lnTo>
                <a:lnTo>
                  <a:pt x="439" y="1821"/>
                </a:lnTo>
                <a:lnTo>
                  <a:pt x="439" y="1822"/>
                </a:lnTo>
                <a:lnTo>
                  <a:pt x="438" y="1825"/>
                </a:lnTo>
                <a:lnTo>
                  <a:pt x="437" y="1826"/>
                </a:lnTo>
                <a:lnTo>
                  <a:pt x="437" y="1828"/>
                </a:lnTo>
                <a:lnTo>
                  <a:pt x="437" y="1830"/>
                </a:lnTo>
                <a:lnTo>
                  <a:pt x="438" y="1829"/>
                </a:lnTo>
                <a:lnTo>
                  <a:pt x="439" y="1828"/>
                </a:lnTo>
                <a:lnTo>
                  <a:pt x="439" y="1829"/>
                </a:lnTo>
                <a:lnTo>
                  <a:pt x="439" y="1831"/>
                </a:lnTo>
                <a:lnTo>
                  <a:pt x="439" y="1832"/>
                </a:lnTo>
                <a:lnTo>
                  <a:pt x="439" y="1835"/>
                </a:lnTo>
                <a:lnTo>
                  <a:pt x="438" y="1836"/>
                </a:lnTo>
                <a:lnTo>
                  <a:pt x="438" y="1837"/>
                </a:lnTo>
                <a:lnTo>
                  <a:pt x="437" y="1838"/>
                </a:lnTo>
                <a:lnTo>
                  <a:pt x="437" y="1840"/>
                </a:lnTo>
                <a:lnTo>
                  <a:pt x="436" y="1841"/>
                </a:lnTo>
                <a:lnTo>
                  <a:pt x="435" y="1842"/>
                </a:lnTo>
                <a:lnTo>
                  <a:pt x="435" y="1844"/>
                </a:lnTo>
                <a:lnTo>
                  <a:pt x="436" y="1845"/>
                </a:lnTo>
                <a:lnTo>
                  <a:pt x="435" y="1845"/>
                </a:lnTo>
                <a:lnTo>
                  <a:pt x="434" y="1846"/>
                </a:lnTo>
                <a:lnTo>
                  <a:pt x="433" y="1847"/>
                </a:lnTo>
                <a:lnTo>
                  <a:pt x="433" y="1846"/>
                </a:lnTo>
                <a:lnTo>
                  <a:pt x="433" y="1847"/>
                </a:lnTo>
                <a:lnTo>
                  <a:pt x="432" y="1848"/>
                </a:lnTo>
                <a:lnTo>
                  <a:pt x="432" y="1849"/>
                </a:lnTo>
                <a:lnTo>
                  <a:pt x="430" y="1849"/>
                </a:lnTo>
                <a:lnTo>
                  <a:pt x="430" y="1851"/>
                </a:lnTo>
                <a:lnTo>
                  <a:pt x="429" y="1851"/>
                </a:lnTo>
                <a:lnTo>
                  <a:pt x="428" y="1851"/>
                </a:lnTo>
                <a:lnTo>
                  <a:pt x="427" y="1852"/>
                </a:lnTo>
                <a:lnTo>
                  <a:pt x="426" y="1852"/>
                </a:lnTo>
                <a:lnTo>
                  <a:pt x="425" y="1854"/>
                </a:lnTo>
                <a:lnTo>
                  <a:pt x="426" y="1854"/>
                </a:lnTo>
                <a:lnTo>
                  <a:pt x="426" y="1855"/>
                </a:lnTo>
                <a:lnTo>
                  <a:pt x="427" y="1854"/>
                </a:lnTo>
                <a:lnTo>
                  <a:pt x="428" y="1854"/>
                </a:lnTo>
                <a:lnTo>
                  <a:pt x="428" y="1855"/>
                </a:lnTo>
                <a:lnTo>
                  <a:pt x="429" y="1854"/>
                </a:lnTo>
                <a:lnTo>
                  <a:pt x="430" y="1852"/>
                </a:lnTo>
                <a:lnTo>
                  <a:pt x="432" y="1852"/>
                </a:lnTo>
                <a:lnTo>
                  <a:pt x="433" y="1852"/>
                </a:lnTo>
                <a:lnTo>
                  <a:pt x="434" y="1851"/>
                </a:lnTo>
                <a:lnTo>
                  <a:pt x="434" y="1850"/>
                </a:lnTo>
                <a:lnTo>
                  <a:pt x="435" y="1848"/>
                </a:lnTo>
                <a:lnTo>
                  <a:pt x="436" y="1847"/>
                </a:lnTo>
                <a:lnTo>
                  <a:pt x="437" y="1846"/>
                </a:lnTo>
                <a:lnTo>
                  <a:pt x="438" y="1845"/>
                </a:lnTo>
                <a:lnTo>
                  <a:pt x="439" y="1844"/>
                </a:lnTo>
                <a:lnTo>
                  <a:pt x="439" y="1842"/>
                </a:lnTo>
                <a:lnTo>
                  <a:pt x="440" y="1841"/>
                </a:lnTo>
                <a:lnTo>
                  <a:pt x="442" y="1840"/>
                </a:lnTo>
                <a:lnTo>
                  <a:pt x="443" y="1839"/>
                </a:lnTo>
                <a:lnTo>
                  <a:pt x="444" y="1839"/>
                </a:lnTo>
                <a:lnTo>
                  <a:pt x="445" y="1838"/>
                </a:lnTo>
                <a:lnTo>
                  <a:pt x="446" y="1839"/>
                </a:lnTo>
                <a:lnTo>
                  <a:pt x="446" y="1838"/>
                </a:lnTo>
                <a:lnTo>
                  <a:pt x="447" y="1837"/>
                </a:lnTo>
                <a:lnTo>
                  <a:pt x="447" y="1835"/>
                </a:lnTo>
                <a:lnTo>
                  <a:pt x="448" y="1832"/>
                </a:lnTo>
                <a:lnTo>
                  <a:pt x="448" y="1831"/>
                </a:lnTo>
                <a:lnTo>
                  <a:pt x="449" y="1830"/>
                </a:lnTo>
                <a:lnTo>
                  <a:pt x="449" y="1829"/>
                </a:lnTo>
                <a:lnTo>
                  <a:pt x="450" y="1828"/>
                </a:lnTo>
                <a:lnTo>
                  <a:pt x="452" y="1827"/>
                </a:lnTo>
                <a:lnTo>
                  <a:pt x="453" y="1826"/>
                </a:lnTo>
                <a:lnTo>
                  <a:pt x="453" y="1827"/>
                </a:lnTo>
                <a:lnTo>
                  <a:pt x="454" y="1829"/>
                </a:lnTo>
                <a:lnTo>
                  <a:pt x="455" y="1828"/>
                </a:lnTo>
                <a:lnTo>
                  <a:pt x="456" y="1826"/>
                </a:lnTo>
                <a:lnTo>
                  <a:pt x="456" y="1825"/>
                </a:lnTo>
                <a:lnTo>
                  <a:pt x="458" y="1824"/>
                </a:lnTo>
                <a:lnTo>
                  <a:pt x="458" y="1825"/>
                </a:lnTo>
                <a:lnTo>
                  <a:pt x="458" y="1826"/>
                </a:lnTo>
                <a:lnTo>
                  <a:pt x="458" y="1827"/>
                </a:lnTo>
                <a:lnTo>
                  <a:pt x="457" y="1829"/>
                </a:lnTo>
                <a:lnTo>
                  <a:pt x="456" y="1829"/>
                </a:lnTo>
                <a:lnTo>
                  <a:pt x="456" y="1830"/>
                </a:lnTo>
                <a:lnTo>
                  <a:pt x="455" y="1830"/>
                </a:lnTo>
                <a:lnTo>
                  <a:pt x="455" y="1832"/>
                </a:lnTo>
                <a:lnTo>
                  <a:pt x="455" y="1834"/>
                </a:lnTo>
                <a:lnTo>
                  <a:pt x="455" y="1835"/>
                </a:lnTo>
                <a:lnTo>
                  <a:pt x="456" y="1835"/>
                </a:lnTo>
                <a:lnTo>
                  <a:pt x="456" y="1837"/>
                </a:lnTo>
                <a:lnTo>
                  <a:pt x="456" y="1838"/>
                </a:lnTo>
                <a:lnTo>
                  <a:pt x="457" y="1840"/>
                </a:lnTo>
                <a:lnTo>
                  <a:pt x="458" y="1840"/>
                </a:lnTo>
                <a:lnTo>
                  <a:pt x="458" y="1841"/>
                </a:lnTo>
                <a:lnTo>
                  <a:pt x="457" y="1842"/>
                </a:lnTo>
                <a:lnTo>
                  <a:pt x="457" y="1844"/>
                </a:lnTo>
                <a:lnTo>
                  <a:pt x="457" y="1845"/>
                </a:lnTo>
                <a:lnTo>
                  <a:pt x="457" y="1847"/>
                </a:lnTo>
                <a:lnTo>
                  <a:pt x="458" y="1846"/>
                </a:lnTo>
                <a:lnTo>
                  <a:pt x="459" y="1844"/>
                </a:lnTo>
                <a:lnTo>
                  <a:pt x="459" y="1842"/>
                </a:lnTo>
                <a:lnTo>
                  <a:pt x="460" y="1841"/>
                </a:lnTo>
                <a:lnTo>
                  <a:pt x="460" y="1840"/>
                </a:lnTo>
                <a:lnTo>
                  <a:pt x="462" y="1839"/>
                </a:lnTo>
                <a:lnTo>
                  <a:pt x="463" y="1838"/>
                </a:lnTo>
                <a:lnTo>
                  <a:pt x="464" y="1838"/>
                </a:lnTo>
                <a:lnTo>
                  <a:pt x="464" y="1839"/>
                </a:lnTo>
                <a:lnTo>
                  <a:pt x="465" y="1841"/>
                </a:lnTo>
                <a:lnTo>
                  <a:pt x="465" y="1842"/>
                </a:lnTo>
                <a:lnTo>
                  <a:pt x="465" y="1846"/>
                </a:lnTo>
                <a:lnTo>
                  <a:pt x="465" y="1848"/>
                </a:lnTo>
                <a:lnTo>
                  <a:pt x="466" y="1849"/>
                </a:lnTo>
                <a:lnTo>
                  <a:pt x="466" y="1850"/>
                </a:lnTo>
                <a:lnTo>
                  <a:pt x="466" y="1851"/>
                </a:lnTo>
                <a:lnTo>
                  <a:pt x="465" y="1852"/>
                </a:lnTo>
                <a:lnTo>
                  <a:pt x="465" y="1854"/>
                </a:lnTo>
                <a:lnTo>
                  <a:pt x="465" y="1855"/>
                </a:lnTo>
                <a:lnTo>
                  <a:pt x="465" y="1856"/>
                </a:lnTo>
                <a:lnTo>
                  <a:pt x="465" y="1857"/>
                </a:lnTo>
                <a:lnTo>
                  <a:pt x="465" y="1858"/>
                </a:lnTo>
                <a:lnTo>
                  <a:pt x="465" y="1859"/>
                </a:lnTo>
                <a:lnTo>
                  <a:pt x="465" y="1860"/>
                </a:lnTo>
                <a:lnTo>
                  <a:pt x="465" y="1862"/>
                </a:lnTo>
                <a:lnTo>
                  <a:pt x="465" y="1865"/>
                </a:lnTo>
                <a:lnTo>
                  <a:pt x="464" y="1866"/>
                </a:lnTo>
                <a:lnTo>
                  <a:pt x="464" y="1868"/>
                </a:lnTo>
                <a:lnTo>
                  <a:pt x="464" y="1870"/>
                </a:lnTo>
                <a:lnTo>
                  <a:pt x="464" y="1872"/>
                </a:lnTo>
                <a:lnTo>
                  <a:pt x="463" y="1874"/>
                </a:lnTo>
                <a:lnTo>
                  <a:pt x="462" y="1875"/>
                </a:lnTo>
                <a:lnTo>
                  <a:pt x="460" y="1875"/>
                </a:lnTo>
                <a:lnTo>
                  <a:pt x="460" y="1876"/>
                </a:lnTo>
                <a:lnTo>
                  <a:pt x="459" y="1879"/>
                </a:lnTo>
                <a:lnTo>
                  <a:pt x="459" y="1880"/>
                </a:lnTo>
                <a:lnTo>
                  <a:pt x="460" y="1880"/>
                </a:lnTo>
                <a:lnTo>
                  <a:pt x="462" y="1880"/>
                </a:lnTo>
                <a:lnTo>
                  <a:pt x="462" y="1879"/>
                </a:lnTo>
                <a:lnTo>
                  <a:pt x="462" y="1878"/>
                </a:lnTo>
                <a:lnTo>
                  <a:pt x="462" y="1877"/>
                </a:lnTo>
                <a:lnTo>
                  <a:pt x="463" y="1876"/>
                </a:lnTo>
                <a:lnTo>
                  <a:pt x="464" y="1877"/>
                </a:lnTo>
                <a:lnTo>
                  <a:pt x="465" y="1876"/>
                </a:lnTo>
                <a:lnTo>
                  <a:pt x="465" y="1875"/>
                </a:lnTo>
                <a:lnTo>
                  <a:pt x="466" y="1875"/>
                </a:lnTo>
                <a:lnTo>
                  <a:pt x="467" y="1874"/>
                </a:lnTo>
                <a:lnTo>
                  <a:pt x="468" y="1875"/>
                </a:lnTo>
                <a:lnTo>
                  <a:pt x="470" y="1875"/>
                </a:lnTo>
                <a:lnTo>
                  <a:pt x="470" y="1877"/>
                </a:lnTo>
                <a:lnTo>
                  <a:pt x="469" y="1879"/>
                </a:lnTo>
                <a:lnTo>
                  <a:pt x="470" y="1880"/>
                </a:lnTo>
                <a:lnTo>
                  <a:pt x="470" y="1882"/>
                </a:lnTo>
                <a:lnTo>
                  <a:pt x="470" y="1884"/>
                </a:lnTo>
                <a:lnTo>
                  <a:pt x="470" y="1886"/>
                </a:lnTo>
                <a:lnTo>
                  <a:pt x="470" y="1887"/>
                </a:lnTo>
                <a:lnTo>
                  <a:pt x="470" y="1890"/>
                </a:lnTo>
                <a:lnTo>
                  <a:pt x="470" y="1892"/>
                </a:lnTo>
                <a:lnTo>
                  <a:pt x="469" y="1892"/>
                </a:lnTo>
                <a:lnTo>
                  <a:pt x="469" y="1894"/>
                </a:lnTo>
                <a:lnTo>
                  <a:pt x="468" y="1895"/>
                </a:lnTo>
                <a:lnTo>
                  <a:pt x="468" y="1896"/>
                </a:lnTo>
                <a:lnTo>
                  <a:pt x="468" y="1898"/>
                </a:lnTo>
                <a:lnTo>
                  <a:pt x="468" y="1899"/>
                </a:lnTo>
                <a:lnTo>
                  <a:pt x="468" y="1901"/>
                </a:lnTo>
                <a:lnTo>
                  <a:pt x="467" y="1900"/>
                </a:lnTo>
                <a:lnTo>
                  <a:pt x="466" y="1899"/>
                </a:lnTo>
                <a:lnTo>
                  <a:pt x="467" y="1897"/>
                </a:lnTo>
                <a:lnTo>
                  <a:pt x="467" y="1896"/>
                </a:lnTo>
                <a:lnTo>
                  <a:pt x="466" y="1896"/>
                </a:lnTo>
                <a:lnTo>
                  <a:pt x="465" y="1896"/>
                </a:lnTo>
                <a:lnTo>
                  <a:pt x="465" y="1897"/>
                </a:lnTo>
                <a:lnTo>
                  <a:pt x="465" y="1899"/>
                </a:lnTo>
                <a:lnTo>
                  <a:pt x="465" y="1900"/>
                </a:lnTo>
                <a:lnTo>
                  <a:pt x="465" y="1901"/>
                </a:lnTo>
                <a:lnTo>
                  <a:pt x="466" y="1902"/>
                </a:lnTo>
                <a:lnTo>
                  <a:pt x="466" y="1904"/>
                </a:lnTo>
                <a:lnTo>
                  <a:pt x="466" y="1906"/>
                </a:lnTo>
                <a:lnTo>
                  <a:pt x="465" y="1905"/>
                </a:lnTo>
                <a:lnTo>
                  <a:pt x="464" y="1907"/>
                </a:lnTo>
                <a:lnTo>
                  <a:pt x="463" y="1909"/>
                </a:lnTo>
                <a:lnTo>
                  <a:pt x="463" y="1910"/>
                </a:lnTo>
                <a:lnTo>
                  <a:pt x="464" y="1910"/>
                </a:lnTo>
                <a:lnTo>
                  <a:pt x="464" y="1908"/>
                </a:lnTo>
                <a:lnTo>
                  <a:pt x="465" y="1907"/>
                </a:lnTo>
                <a:lnTo>
                  <a:pt x="467" y="1907"/>
                </a:lnTo>
                <a:lnTo>
                  <a:pt x="467" y="1909"/>
                </a:lnTo>
                <a:lnTo>
                  <a:pt x="468" y="1909"/>
                </a:lnTo>
                <a:lnTo>
                  <a:pt x="469" y="1910"/>
                </a:lnTo>
                <a:lnTo>
                  <a:pt x="469" y="1913"/>
                </a:lnTo>
                <a:lnTo>
                  <a:pt x="470" y="1914"/>
                </a:lnTo>
                <a:lnTo>
                  <a:pt x="472" y="1916"/>
                </a:lnTo>
                <a:lnTo>
                  <a:pt x="472" y="1917"/>
                </a:lnTo>
                <a:lnTo>
                  <a:pt x="473" y="1918"/>
                </a:lnTo>
                <a:lnTo>
                  <a:pt x="473" y="1919"/>
                </a:lnTo>
                <a:lnTo>
                  <a:pt x="472" y="1920"/>
                </a:lnTo>
                <a:lnTo>
                  <a:pt x="470" y="1920"/>
                </a:lnTo>
                <a:lnTo>
                  <a:pt x="469" y="1921"/>
                </a:lnTo>
                <a:lnTo>
                  <a:pt x="469" y="1919"/>
                </a:lnTo>
                <a:lnTo>
                  <a:pt x="469" y="1917"/>
                </a:lnTo>
                <a:lnTo>
                  <a:pt x="469" y="1916"/>
                </a:lnTo>
                <a:lnTo>
                  <a:pt x="468" y="1916"/>
                </a:lnTo>
                <a:lnTo>
                  <a:pt x="467" y="1917"/>
                </a:lnTo>
                <a:lnTo>
                  <a:pt x="468" y="1920"/>
                </a:lnTo>
                <a:lnTo>
                  <a:pt x="468" y="1921"/>
                </a:lnTo>
                <a:lnTo>
                  <a:pt x="469" y="1923"/>
                </a:lnTo>
                <a:lnTo>
                  <a:pt x="470" y="1924"/>
                </a:lnTo>
                <a:lnTo>
                  <a:pt x="470" y="1925"/>
                </a:lnTo>
                <a:lnTo>
                  <a:pt x="470" y="1926"/>
                </a:lnTo>
                <a:lnTo>
                  <a:pt x="472" y="1927"/>
                </a:lnTo>
                <a:lnTo>
                  <a:pt x="470" y="1928"/>
                </a:lnTo>
                <a:lnTo>
                  <a:pt x="470" y="1929"/>
                </a:lnTo>
                <a:lnTo>
                  <a:pt x="472" y="1930"/>
                </a:lnTo>
                <a:lnTo>
                  <a:pt x="473" y="1930"/>
                </a:lnTo>
                <a:lnTo>
                  <a:pt x="473" y="1929"/>
                </a:lnTo>
                <a:lnTo>
                  <a:pt x="474" y="1929"/>
                </a:lnTo>
                <a:lnTo>
                  <a:pt x="475" y="1930"/>
                </a:lnTo>
                <a:lnTo>
                  <a:pt x="474" y="1931"/>
                </a:lnTo>
                <a:lnTo>
                  <a:pt x="473" y="1931"/>
                </a:lnTo>
                <a:lnTo>
                  <a:pt x="473" y="1934"/>
                </a:lnTo>
                <a:lnTo>
                  <a:pt x="472" y="1935"/>
                </a:lnTo>
                <a:lnTo>
                  <a:pt x="470" y="1934"/>
                </a:lnTo>
                <a:lnTo>
                  <a:pt x="470" y="1933"/>
                </a:lnTo>
                <a:lnTo>
                  <a:pt x="469" y="1935"/>
                </a:lnTo>
                <a:lnTo>
                  <a:pt x="469" y="1936"/>
                </a:lnTo>
                <a:lnTo>
                  <a:pt x="469" y="1938"/>
                </a:lnTo>
                <a:lnTo>
                  <a:pt x="468" y="1940"/>
                </a:lnTo>
                <a:lnTo>
                  <a:pt x="468" y="1941"/>
                </a:lnTo>
                <a:lnTo>
                  <a:pt x="468" y="1944"/>
                </a:lnTo>
                <a:lnTo>
                  <a:pt x="469" y="1944"/>
                </a:lnTo>
                <a:lnTo>
                  <a:pt x="470" y="1943"/>
                </a:lnTo>
                <a:lnTo>
                  <a:pt x="470" y="1941"/>
                </a:lnTo>
                <a:lnTo>
                  <a:pt x="472" y="1940"/>
                </a:lnTo>
                <a:lnTo>
                  <a:pt x="473" y="1940"/>
                </a:lnTo>
                <a:lnTo>
                  <a:pt x="473" y="1938"/>
                </a:lnTo>
                <a:lnTo>
                  <a:pt x="474" y="1938"/>
                </a:lnTo>
                <a:lnTo>
                  <a:pt x="475" y="1937"/>
                </a:lnTo>
                <a:lnTo>
                  <a:pt x="476" y="1939"/>
                </a:lnTo>
                <a:lnTo>
                  <a:pt x="477" y="1940"/>
                </a:lnTo>
                <a:lnTo>
                  <a:pt x="477" y="1943"/>
                </a:lnTo>
                <a:lnTo>
                  <a:pt x="476" y="1944"/>
                </a:lnTo>
                <a:lnTo>
                  <a:pt x="475" y="1944"/>
                </a:lnTo>
                <a:lnTo>
                  <a:pt x="474" y="1944"/>
                </a:lnTo>
                <a:lnTo>
                  <a:pt x="473" y="1945"/>
                </a:lnTo>
                <a:lnTo>
                  <a:pt x="472" y="1946"/>
                </a:lnTo>
                <a:lnTo>
                  <a:pt x="472" y="1947"/>
                </a:lnTo>
                <a:lnTo>
                  <a:pt x="470" y="1948"/>
                </a:lnTo>
                <a:lnTo>
                  <a:pt x="469" y="1948"/>
                </a:lnTo>
                <a:lnTo>
                  <a:pt x="468" y="1948"/>
                </a:lnTo>
                <a:lnTo>
                  <a:pt x="468" y="1947"/>
                </a:lnTo>
                <a:lnTo>
                  <a:pt x="467" y="1947"/>
                </a:lnTo>
                <a:lnTo>
                  <a:pt x="467" y="1948"/>
                </a:lnTo>
                <a:lnTo>
                  <a:pt x="466" y="1948"/>
                </a:lnTo>
                <a:lnTo>
                  <a:pt x="466" y="1949"/>
                </a:lnTo>
                <a:lnTo>
                  <a:pt x="466" y="1950"/>
                </a:lnTo>
                <a:lnTo>
                  <a:pt x="465" y="1950"/>
                </a:lnTo>
                <a:lnTo>
                  <a:pt x="463" y="1950"/>
                </a:lnTo>
                <a:lnTo>
                  <a:pt x="462" y="1951"/>
                </a:lnTo>
                <a:lnTo>
                  <a:pt x="460" y="1951"/>
                </a:lnTo>
                <a:lnTo>
                  <a:pt x="459" y="1954"/>
                </a:lnTo>
                <a:lnTo>
                  <a:pt x="457" y="1954"/>
                </a:lnTo>
                <a:lnTo>
                  <a:pt x="457" y="1953"/>
                </a:lnTo>
                <a:lnTo>
                  <a:pt x="457" y="1954"/>
                </a:lnTo>
                <a:lnTo>
                  <a:pt x="456" y="1956"/>
                </a:lnTo>
                <a:lnTo>
                  <a:pt x="456" y="1957"/>
                </a:lnTo>
                <a:lnTo>
                  <a:pt x="457" y="1958"/>
                </a:lnTo>
                <a:lnTo>
                  <a:pt x="458" y="1959"/>
                </a:lnTo>
                <a:lnTo>
                  <a:pt x="457" y="1959"/>
                </a:lnTo>
                <a:lnTo>
                  <a:pt x="456" y="1961"/>
                </a:lnTo>
                <a:lnTo>
                  <a:pt x="456" y="1963"/>
                </a:lnTo>
                <a:lnTo>
                  <a:pt x="457" y="1964"/>
                </a:lnTo>
                <a:lnTo>
                  <a:pt x="456" y="1965"/>
                </a:lnTo>
                <a:lnTo>
                  <a:pt x="456" y="1963"/>
                </a:lnTo>
                <a:lnTo>
                  <a:pt x="455" y="1963"/>
                </a:lnTo>
                <a:lnTo>
                  <a:pt x="454" y="1961"/>
                </a:lnTo>
                <a:lnTo>
                  <a:pt x="453" y="1961"/>
                </a:lnTo>
                <a:lnTo>
                  <a:pt x="450" y="1963"/>
                </a:lnTo>
                <a:lnTo>
                  <a:pt x="449" y="1963"/>
                </a:lnTo>
                <a:lnTo>
                  <a:pt x="450" y="1961"/>
                </a:lnTo>
                <a:lnTo>
                  <a:pt x="450" y="1960"/>
                </a:lnTo>
                <a:lnTo>
                  <a:pt x="450" y="1959"/>
                </a:lnTo>
                <a:lnTo>
                  <a:pt x="450" y="1958"/>
                </a:lnTo>
                <a:lnTo>
                  <a:pt x="450" y="1957"/>
                </a:lnTo>
                <a:lnTo>
                  <a:pt x="452" y="1956"/>
                </a:lnTo>
                <a:lnTo>
                  <a:pt x="450" y="1955"/>
                </a:lnTo>
                <a:lnTo>
                  <a:pt x="449" y="1955"/>
                </a:lnTo>
                <a:lnTo>
                  <a:pt x="449" y="1954"/>
                </a:lnTo>
                <a:lnTo>
                  <a:pt x="448" y="1953"/>
                </a:lnTo>
                <a:lnTo>
                  <a:pt x="449" y="1951"/>
                </a:lnTo>
                <a:lnTo>
                  <a:pt x="449" y="1950"/>
                </a:lnTo>
                <a:lnTo>
                  <a:pt x="449" y="1949"/>
                </a:lnTo>
                <a:lnTo>
                  <a:pt x="449" y="1948"/>
                </a:lnTo>
                <a:lnTo>
                  <a:pt x="450" y="1947"/>
                </a:lnTo>
                <a:lnTo>
                  <a:pt x="450" y="1946"/>
                </a:lnTo>
                <a:lnTo>
                  <a:pt x="452" y="1945"/>
                </a:lnTo>
                <a:lnTo>
                  <a:pt x="453" y="1944"/>
                </a:lnTo>
                <a:lnTo>
                  <a:pt x="453" y="1945"/>
                </a:lnTo>
                <a:lnTo>
                  <a:pt x="453" y="1946"/>
                </a:lnTo>
                <a:lnTo>
                  <a:pt x="454" y="1946"/>
                </a:lnTo>
                <a:lnTo>
                  <a:pt x="454" y="1944"/>
                </a:lnTo>
                <a:lnTo>
                  <a:pt x="454" y="1943"/>
                </a:lnTo>
                <a:lnTo>
                  <a:pt x="454" y="1941"/>
                </a:lnTo>
                <a:lnTo>
                  <a:pt x="453" y="1940"/>
                </a:lnTo>
                <a:lnTo>
                  <a:pt x="453" y="1939"/>
                </a:lnTo>
                <a:lnTo>
                  <a:pt x="454" y="1937"/>
                </a:lnTo>
                <a:lnTo>
                  <a:pt x="453" y="1937"/>
                </a:lnTo>
                <a:lnTo>
                  <a:pt x="452" y="1937"/>
                </a:lnTo>
                <a:lnTo>
                  <a:pt x="452" y="1939"/>
                </a:lnTo>
                <a:lnTo>
                  <a:pt x="450" y="1940"/>
                </a:lnTo>
                <a:lnTo>
                  <a:pt x="450" y="1941"/>
                </a:lnTo>
                <a:lnTo>
                  <a:pt x="449" y="1943"/>
                </a:lnTo>
                <a:lnTo>
                  <a:pt x="448" y="1943"/>
                </a:lnTo>
                <a:lnTo>
                  <a:pt x="447" y="1943"/>
                </a:lnTo>
                <a:lnTo>
                  <a:pt x="446" y="1944"/>
                </a:lnTo>
                <a:lnTo>
                  <a:pt x="445" y="1944"/>
                </a:lnTo>
                <a:lnTo>
                  <a:pt x="444" y="1944"/>
                </a:lnTo>
                <a:lnTo>
                  <a:pt x="445" y="1943"/>
                </a:lnTo>
                <a:lnTo>
                  <a:pt x="445" y="1940"/>
                </a:lnTo>
                <a:lnTo>
                  <a:pt x="445" y="1939"/>
                </a:lnTo>
                <a:lnTo>
                  <a:pt x="446" y="1939"/>
                </a:lnTo>
                <a:lnTo>
                  <a:pt x="446" y="1938"/>
                </a:lnTo>
                <a:lnTo>
                  <a:pt x="446" y="1937"/>
                </a:lnTo>
                <a:lnTo>
                  <a:pt x="446" y="1936"/>
                </a:lnTo>
                <a:lnTo>
                  <a:pt x="447" y="1935"/>
                </a:lnTo>
                <a:lnTo>
                  <a:pt x="447" y="1933"/>
                </a:lnTo>
                <a:lnTo>
                  <a:pt x="447" y="1934"/>
                </a:lnTo>
                <a:lnTo>
                  <a:pt x="446" y="1933"/>
                </a:lnTo>
                <a:lnTo>
                  <a:pt x="446" y="1931"/>
                </a:lnTo>
                <a:lnTo>
                  <a:pt x="446" y="1930"/>
                </a:lnTo>
                <a:lnTo>
                  <a:pt x="445" y="1929"/>
                </a:lnTo>
                <a:lnTo>
                  <a:pt x="445" y="1928"/>
                </a:lnTo>
                <a:lnTo>
                  <a:pt x="445" y="1927"/>
                </a:lnTo>
                <a:lnTo>
                  <a:pt x="445" y="1925"/>
                </a:lnTo>
                <a:lnTo>
                  <a:pt x="444" y="1924"/>
                </a:lnTo>
                <a:lnTo>
                  <a:pt x="444" y="1923"/>
                </a:lnTo>
                <a:lnTo>
                  <a:pt x="443" y="1921"/>
                </a:lnTo>
                <a:lnTo>
                  <a:pt x="442" y="1920"/>
                </a:lnTo>
                <a:lnTo>
                  <a:pt x="442" y="1918"/>
                </a:lnTo>
                <a:lnTo>
                  <a:pt x="442" y="1917"/>
                </a:lnTo>
                <a:lnTo>
                  <a:pt x="443" y="1916"/>
                </a:lnTo>
                <a:lnTo>
                  <a:pt x="444" y="1914"/>
                </a:lnTo>
                <a:lnTo>
                  <a:pt x="445" y="1913"/>
                </a:lnTo>
                <a:lnTo>
                  <a:pt x="446" y="1911"/>
                </a:lnTo>
                <a:lnTo>
                  <a:pt x="446" y="1910"/>
                </a:lnTo>
                <a:lnTo>
                  <a:pt x="446" y="1908"/>
                </a:lnTo>
                <a:lnTo>
                  <a:pt x="447" y="1908"/>
                </a:lnTo>
                <a:lnTo>
                  <a:pt x="448" y="1908"/>
                </a:lnTo>
                <a:lnTo>
                  <a:pt x="449" y="1907"/>
                </a:lnTo>
                <a:lnTo>
                  <a:pt x="449" y="1906"/>
                </a:lnTo>
                <a:lnTo>
                  <a:pt x="449" y="1905"/>
                </a:lnTo>
                <a:lnTo>
                  <a:pt x="450" y="1902"/>
                </a:lnTo>
                <a:lnTo>
                  <a:pt x="450" y="1900"/>
                </a:lnTo>
                <a:lnTo>
                  <a:pt x="452" y="1900"/>
                </a:lnTo>
                <a:lnTo>
                  <a:pt x="452" y="1899"/>
                </a:lnTo>
                <a:lnTo>
                  <a:pt x="453" y="1897"/>
                </a:lnTo>
                <a:lnTo>
                  <a:pt x="453" y="1896"/>
                </a:lnTo>
                <a:lnTo>
                  <a:pt x="454" y="1895"/>
                </a:lnTo>
                <a:lnTo>
                  <a:pt x="453" y="1894"/>
                </a:lnTo>
                <a:lnTo>
                  <a:pt x="452" y="1896"/>
                </a:lnTo>
                <a:lnTo>
                  <a:pt x="452" y="1898"/>
                </a:lnTo>
                <a:lnTo>
                  <a:pt x="450" y="1897"/>
                </a:lnTo>
                <a:lnTo>
                  <a:pt x="449" y="1898"/>
                </a:lnTo>
                <a:lnTo>
                  <a:pt x="448" y="1899"/>
                </a:lnTo>
                <a:lnTo>
                  <a:pt x="446" y="1899"/>
                </a:lnTo>
                <a:lnTo>
                  <a:pt x="445" y="1901"/>
                </a:lnTo>
                <a:lnTo>
                  <a:pt x="444" y="1900"/>
                </a:lnTo>
                <a:lnTo>
                  <a:pt x="444" y="1899"/>
                </a:lnTo>
                <a:lnTo>
                  <a:pt x="445" y="1898"/>
                </a:lnTo>
                <a:lnTo>
                  <a:pt x="444" y="1898"/>
                </a:lnTo>
                <a:lnTo>
                  <a:pt x="444" y="1897"/>
                </a:lnTo>
                <a:lnTo>
                  <a:pt x="444" y="1895"/>
                </a:lnTo>
                <a:lnTo>
                  <a:pt x="443" y="1894"/>
                </a:lnTo>
                <a:lnTo>
                  <a:pt x="444" y="1891"/>
                </a:lnTo>
                <a:lnTo>
                  <a:pt x="444" y="1890"/>
                </a:lnTo>
                <a:lnTo>
                  <a:pt x="445" y="1889"/>
                </a:lnTo>
                <a:lnTo>
                  <a:pt x="446" y="1888"/>
                </a:lnTo>
                <a:lnTo>
                  <a:pt x="446" y="1886"/>
                </a:lnTo>
                <a:lnTo>
                  <a:pt x="445" y="1886"/>
                </a:lnTo>
                <a:lnTo>
                  <a:pt x="445" y="1885"/>
                </a:lnTo>
                <a:lnTo>
                  <a:pt x="446" y="1885"/>
                </a:lnTo>
                <a:lnTo>
                  <a:pt x="446" y="1884"/>
                </a:lnTo>
                <a:lnTo>
                  <a:pt x="446" y="1881"/>
                </a:lnTo>
                <a:lnTo>
                  <a:pt x="446" y="1880"/>
                </a:lnTo>
                <a:lnTo>
                  <a:pt x="446" y="1879"/>
                </a:lnTo>
                <a:lnTo>
                  <a:pt x="446" y="1878"/>
                </a:lnTo>
                <a:lnTo>
                  <a:pt x="447" y="1877"/>
                </a:lnTo>
                <a:lnTo>
                  <a:pt x="448" y="1876"/>
                </a:lnTo>
                <a:lnTo>
                  <a:pt x="450" y="1876"/>
                </a:lnTo>
                <a:lnTo>
                  <a:pt x="450" y="1875"/>
                </a:lnTo>
                <a:lnTo>
                  <a:pt x="450" y="1872"/>
                </a:lnTo>
                <a:lnTo>
                  <a:pt x="449" y="1874"/>
                </a:lnTo>
                <a:lnTo>
                  <a:pt x="449" y="1875"/>
                </a:lnTo>
                <a:lnTo>
                  <a:pt x="448" y="1875"/>
                </a:lnTo>
                <a:lnTo>
                  <a:pt x="448" y="1874"/>
                </a:lnTo>
                <a:lnTo>
                  <a:pt x="447" y="1874"/>
                </a:lnTo>
                <a:lnTo>
                  <a:pt x="446" y="1872"/>
                </a:lnTo>
                <a:lnTo>
                  <a:pt x="446" y="1874"/>
                </a:lnTo>
                <a:lnTo>
                  <a:pt x="446" y="1875"/>
                </a:lnTo>
                <a:lnTo>
                  <a:pt x="445" y="1876"/>
                </a:lnTo>
                <a:lnTo>
                  <a:pt x="445" y="1877"/>
                </a:lnTo>
                <a:lnTo>
                  <a:pt x="445" y="1879"/>
                </a:lnTo>
                <a:lnTo>
                  <a:pt x="445" y="1880"/>
                </a:lnTo>
                <a:lnTo>
                  <a:pt x="445" y="1881"/>
                </a:lnTo>
                <a:lnTo>
                  <a:pt x="444" y="1884"/>
                </a:lnTo>
                <a:lnTo>
                  <a:pt x="443" y="1881"/>
                </a:lnTo>
                <a:lnTo>
                  <a:pt x="444" y="1880"/>
                </a:lnTo>
                <a:lnTo>
                  <a:pt x="444" y="1879"/>
                </a:lnTo>
                <a:lnTo>
                  <a:pt x="444" y="1877"/>
                </a:lnTo>
                <a:lnTo>
                  <a:pt x="444" y="1876"/>
                </a:lnTo>
                <a:lnTo>
                  <a:pt x="444" y="1875"/>
                </a:lnTo>
                <a:lnTo>
                  <a:pt x="443" y="1876"/>
                </a:lnTo>
                <a:lnTo>
                  <a:pt x="442" y="1877"/>
                </a:lnTo>
                <a:lnTo>
                  <a:pt x="442" y="1878"/>
                </a:lnTo>
                <a:lnTo>
                  <a:pt x="440" y="1878"/>
                </a:lnTo>
                <a:lnTo>
                  <a:pt x="439" y="1878"/>
                </a:lnTo>
                <a:lnTo>
                  <a:pt x="438" y="1879"/>
                </a:lnTo>
                <a:lnTo>
                  <a:pt x="438" y="1880"/>
                </a:lnTo>
                <a:lnTo>
                  <a:pt x="440" y="1880"/>
                </a:lnTo>
                <a:lnTo>
                  <a:pt x="442" y="1881"/>
                </a:lnTo>
                <a:lnTo>
                  <a:pt x="442" y="1884"/>
                </a:lnTo>
                <a:lnTo>
                  <a:pt x="440" y="1885"/>
                </a:lnTo>
                <a:lnTo>
                  <a:pt x="439" y="1885"/>
                </a:lnTo>
                <a:lnTo>
                  <a:pt x="438" y="1884"/>
                </a:lnTo>
                <a:lnTo>
                  <a:pt x="437" y="1882"/>
                </a:lnTo>
                <a:lnTo>
                  <a:pt x="436" y="1880"/>
                </a:lnTo>
                <a:lnTo>
                  <a:pt x="437" y="1879"/>
                </a:lnTo>
                <a:lnTo>
                  <a:pt x="436" y="1878"/>
                </a:lnTo>
                <a:lnTo>
                  <a:pt x="437" y="1876"/>
                </a:lnTo>
                <a:lnTo>
                  <a:pt x="437" y="1875"/>
                </a:lnTo>
                <a:lnTo>
                  <a:pt x="437" y="1874"/>
                </a:lnTo>
                <a:lnTo>
                  <a:pt x="437" y="1872"/>
                </a:lnTo>
                <a:lnTo>
                  <a:pt x="438" y="1871"/>
                </a:lnTo>
                <a:lnTo>
                  <a:pt x="439" y="1870"/>
                </a:lnTo>
                <a:lnTo>
                  <a:pt x="439" y="1869"/>
                </a:lnTo>
                <a:lnTo>
                  <a:pt x="440" y="1869"/>
                </a:lnTo>
                <a:lnTo>
                  <a:pt x="440" y="1868"/>
                </a:lnTo>
                <a:lnTo>
                  <a:pt x="440" y="1866"/>
                </a:lnTo>
                <a:lnTo>
                  <a:pt x="439" y="1867"/>
                </a:lnTo>
                <a:lnTo>
                  <a:pt x="439" y="1868"/>
                </a:lnTo>
                <a:lnTo>
                  <a:pt x="438" y="1869"/>
                </a:lnTo>
                <a:lnTo>
                  <a:pt x="437" y="1869"/>
                </a:lnTo>
                <a:lnTo>
                  <a:pt x="437" y="1868"/>
                </a:lnTo>
                <a:lnTo>
                  <a:pt x="437" y="1866"/>
                </a:lnTo>
                <a:lnTo>
                  <a:pt x="437" y="1864"/>
                </a:lnTo>
                <a:lnTo>
                  <a:pt x="436" y="1865"/>
                </a:lnTo>
                <a:lnTo>
                  <a:pt x="436" y="1866"/>
                </a:lnTo>
                <a:lnTo>
                  <a:pt x="436" y="1868"/>
                </a:lnTo>
                <a:lnTo>
                  <a:pt x="435" y="1869"/>
                </a:lnTo>
                <a:lnTo>
                  <a:pt x="435" y="1871"/>
                </a:lnTo>
                <a:lnTo>
                  <a:pt x="435" y="1872"/>
                </a:lnTo>
                <a:lnTo>
                  <a:pt x="434" y="1875"/>
                </a:lnTo>
                <a:lnTo>
                  <a:pt x="434" y="1877"/>
                </a:lnTo>
                <a:lnTo>
                  <a:pt x="434" y="1878"/>
                </a:lnTo>
                <a:lnTo>
                  <a:pt x="433" y="1879"/>
                </a:lnTo>
                <a:lnTo>
                  <a:pt x="432" y="1879"/>
                </a:lnTo>
                <a:lnTo>
                  <a:pt x="432" y="1880"/>
                </a:lnTo>
                <a:lnTo>
                  <a:pt x="430" y="1881"/>
                </a:lnTo>
                <a:lnTo>
                  <a:pt x="432" y="1882"/>
                </a:lnTo>
                <a:lnTo>
                  <a:pt x="432" y="1884"/>
                </a:lnTo>
                <a:lnTo>
                  <a:pt x="430" y="1884"/>
                </a:lnTo>
                <a:lnTo>
                  <a:pt x="429" y="1882"/>
                </a:lnTo>
                <a:lnTo>
                  <a:pt x="428" y="1882"/>
                </a:lnTo>
                <a:lnTo>
                  <a:pt x="428" y="1885"/>
                </a:lnTo>
                <a:lnTo>
                  <a:pt x="428" y="1886"/>
                </a:lnTo>
                <a:lnTo>
                  <a:pt x="428" y="1887"/>
                </a:lnTo>
                <a:lnTo>
                  <a:pt x="429" y="1886"/>
                </a:lnTo>
                <a:lnTo>
                  <a:pt x="430" y="1885"/>
                </a:lnTo>
                <a:lnTo>
                  <a:pt x="432" y="1885"/>
                </a:lnTo>
                <a:lnTo>
                  <a:pt x="433" y="1886"/>
                </a:lnTo>
                <a:lnTo>
                  <a:pt x="434" y="1887"/>
                </a:lnTo>
                <a:lnTo>
                  <a:pt x="434" y="1886"/>
                </a:lnTo>
                <a:lnTo>
                  <a:pt x="434" y="1887"/>
                </a:lnTo>
                <a:lnTo>
                  <a:pt x="436" y="1887"/>
                </a:lnTo>
                <a:lnTo>
                  <a:pt x="436" y="1886"/>
                </a:lnTo>
                <a:lnTo>
                  <a:pt x="437" y="1887"/>
                </a:lnTo>
                <a:lnTo>
                  <a:pt x="438" y="1889"/>
                </a:lnTo>
                <a:lnTo>
                  <a:pt x="438" y="1890"/>
                </a:lnTo>
                <a:lnTo>
                  <a:pt x="437" y="1891"/>
                </a:lnTo>
                <a:lnTo>
                  <a:pt x="437" y="1892"/>
                </a:lnTo>
                <a:lnTo>
                  <a:pt x="436" y="1894"/>
                </a:lnTo>
                <a:lnTo>
                  <a:pt x="436" y="1895"/>
                </a:lnTo>
                <a:lnTo>
                  <a:pt x="437" y="1895"/>
                </a:lnTo>
                <a:lnTo>
                  <a:pt x="438" y="1894"/>
                </a:lnTo>
                <a:lnTo>
                  <a:pt x="438" y="1895"/>
                </a:lnTo>
                <a:lnTo>
                  <a:pt x="438" y="1896"/>
                </a:lnTo>
                <a:lnTo>
                  <a:pt x="438" y="1898"/>
                </a:lnTo>
                <a:lnTo>
                  <a:pt x="438" y="1899"/>
                </a:lnTo>
                <a:lnTo>
                  <a:pt x="437" y="1900"/>
                </a:lnTo>
                <a:lnTo>
                  <a:pt x="438" y="1901"/>
                </a:lnTo>
                <a:lnTo>
                  <a:pt x="438" y="1902"/>
                </a:lnTo>
                <a:lnTo>
                  <a:pt x="439" y="1904"/>
                </a:lnTo>
                <a:lnTo>
                  <a:pt x="439" y="1902"/>
                </a:lnTo>
                <a:lnTo>
                  <a:pt x="440" y="1904"/>
                </a:lnTo>
                <a:lnTo>
                  <a:pt x="440" y="1905"/>
                </a:lnTo>
                <a:lnTo>
                  <a:pt x="440" y="1906"/>
                </a:lnTo>
                <a:lnTo>
                  <a:pt x="439" y="1908"/>
                </a:lnTo>
                <a:lnTo>
                  <a:pt x="438" y="1910"/>
                </a:lnTo>
                <a:lnTo>
                  <a:pt x="438" y="1909"/>
                </a:lnTo>
                <a:lnTo>
                  <a:pt x="437" y="1908"/>
                </a:lnTo>
                <a:lnTo>
                  <a:pt x="436" y="1909"/>
                </a:lnTo>
                <a:lnTo>
                  <a:pt x="436" y="1910"/>
                </a:lnTo>
                <a:lnTo>
                  <a:pt x="437" y="1913"/>
                </a:lnTo>
                <a:lnTo>
                  <a:pt x="437" y="1914"/>
                </a:lnTo>
                <a:lnTo>
                  <a:pt x="437" y="1916"/>
                </a:lnTo>
                <a:lnTo>
                  <a:pt x="436" y="1917"/>
                </a:lnTo>
                <a:lnTo>
                  <a:pt x="436" y="1918"/>
                </a:lnTo>
                <a:lnTo>
                  <a:pt x="436" y="1919"/>
                </a:lnTo>
                <a:lnTo>
                  <a:pt x="436" y="1920"/>
                </a:lnTo>
                <a:lnTo>
                  <a:pt x="436" y="1923"/>
                </a:lnTo>
                <a:lnTo>
                  <a:pt x="436" y="1924"/>
                </a:lnTo>
                <a:lnTo>
                  <a:pt x="436" y="1925"/>
                </a:lnTo>
                <a:lnTo>
                  <a:pt x="435" y="1925"/>
                </a:lnTo>
                <a:lnTo>
                  <a:pt x="435" y="1926"/>
                </a:lnTo>
                <a:lnTo>
                  <a:pt x="435" y="1927"/>
                </a:lnTo>
                <a:lnTo>
                  <a:pt x="434" y="1927"/>
                </a:lnTo>
                <a:lnTo>
                  <a:pt x="434" y="1928"/>
                </a:lnTo>
                <a:lnTo>
                  <a:pt x="433" y="1929"/>
                </a:lnTo>
                <a:lnTo>
                  <a:pt x="432" y="1928"/>
                </a:lnTo>
                <a:lnTo>
                  <a:pt x="432" y="1927"/>
                </a:lnTo>
                <a:lnTo>
                  <a:pt x="433" y="1925"/>
                </a:lnTo>
                <a:lnTo>
                  <a:pt x="433" y="1924"/>
                </a:lnTo>
                <a:lnTo>
                  <a:pt x="434" y="1923"/>
                </a:lnTo>
                <a:lnTo>
                  <a:pt x="433" y="1923"/>
                </a:lnTo>
                <a:lnTo>
                  <a:pt x="432" y="1921"/>
                </a:lnTo>
                <a:lnTo>
                  <a:pt x="433" y="1920"/>
                </a:lnTo>
                <a:lnTo>
                  <a:pt x="434" y="1920"/>
                </a:lnTo>
                <a:lnTo>
                  <a:pt x="434" y="1921"/>
                </a:lnTo>
                <a:lnTo>
                  <a:pt x="435" y="1920"/>
                </a:lnTo>
                <a:lnTo>
                  <a:pt x="434" y="1919"/>
                </a:lnTo>
                <a:lnTo>
                  <a:pt x="433" y="1919"/>
                </a:lnTo>
                <a:lnTo>
                  <a:pt x="432" y="1918"/>
                </a:lnTo>
                <a:lnTo>
                  <a:pt x="432" y="1917"/>
                </a:lnTo>
                <a:lnTo>
                  <a:pt x="432" y="1916"/>
                </a:lnTo>
                <a:lnTo>
                  <a:pt x="432" y="1915"/>
                </a:lnTo>
                <a:lnTo>
                  <a:pt x="429" y="1916"/>
                </a:lnTo>
                <a:lnTo>
                  <a:pt x="429" y="1917"/>
                </a:lnTo>
                <a:lnTo>
                  <a:pt x="429" y="1918"/>
                </a:lnTo>
                <a:lnTo>
                  <a:pt x="428" y="1918"/>
                </a:lnTo>
                <a:lnTo>
                  <a:pt x="428" y="1916"/>
                </a:lnTo>
                <a:lnTo>
                  <a:pt x="427" y="1915"/>
                </a:lnTo>
                <a:lnTo>
                  <a:pt x="427" y="1916"/>
                </a:lnTo>
                <a:lnTo>
                  <a:pt x="427" y="1915"/>
                </a:lnTo>
                <a:lnTo>
                  <a:pt x="427" y="1913"/>
                </a:lnTo>
                <a:lnTo>
                  <a:pt x="427" y="1911"/>
                </a:lnTo>
                <a:lnTo>
                  <a:pt x="428" y="1910"/>
                </a:lnTo>
                <a:lnTo>
                  <a:pt x="429" y="1910"/>
                </a:lnTo>
                <a:lnTo>
                  <a:pt x="430" y="1910"/>
                </a:lnTo>
                <a:lnTo>
                  <a:pt x="432" y="1911"/>
                </a:lnTo>
                <a:lnTo>
                  <a:pt x="433" y="1910"/>
                </a:lnTo>
                <a:lnTo>
                  <a:pt x="433" y="1908"/>
                </a:lnTo>
                <a:lnTo>
                  <a:pt x="433" y="1907"/>
                </a:lnTo>
                <a:lnTo>
                  <a:pt x="433" y="1905"/>
                </a:lnTo>
                <a:lnTo>
                  <a:pt x="433" y="1904"/>
                </a:lnTo>
                <a:lnTo>
                  <a:pt x="433" y="1902"/>
                </a:lnTo>
                <a:lnTo>
                  <a:pt x="433" y="1901"/>
                </a:lnTo>
                <a:lnTo>
                  <a:pt x="433" y="1900"/>
                </a:lnTo>
                <a:lnTo>
                  <a:pt x="432" y="1901"/>
                </a:lnTo>
                <a:lnTo>
                  <a:pt x="430" y="1900"/>
                </a:lnTo>
                <a:lnTo>
                  <a:pt x="430" y="1901"/>
                </a:lnTo>
                <a:lnTo>
                  <a:pt x="429" y="1902"/>
                </a:lnTo>
                <a:lnTo>
                  <a:pt x="428" y="1900"/>
                </a:lnTo>
                <a:lnTo>
                  <a:pt x="428" y="1901"/>
                </a:lnTo>
                <a:lnTo>
                  <a:pt x="427" y="1900"/>
                </a:lnTo>
                <a:lnTo>
                  <a:pt x="427" y="1901"/>
                </a:lnTo>
                <a:lnTo>
                  <a:pt x="426" y="1902"/>
                </a:lnTo>
                <a:lnTo>
                  <a:pt x="426" y="1904"/>
                </a:lnTo>
                <a:lnTo>
                  <a:pt x="426" y="1905"/>
                </a:lnTo>
                <a:lnTo>
                  <a:pt x="426" y="1906"/>
                </a:lnTo>
                <a:lnTo>
                  <a:pt x="425" y="1908"/>
                </a:lnTo>
                <a:lnTo>
                  <a:pt x="425" y="1910"/>
                </a:lnTo>
                <a:lnTo>
                  <a:pt x="424" y="1913"/>
                </a:lnTo>
                <a:lnTo>
                  <a:pt x="424" y="1914"/>
                </a:lnTo>
                <a:lnTo>
                  <a:pt x="424" y="1915"/>
                </a:lnTo>
                <a:lnTo>
                  <a:pt x="423" y="1916"/>
                </a:lnTo>
                <a:lnTo>
                  <a:pt x="423" y="1915"/>
                </a:lnTo>
                <a:lnTo>
                  <a:pt x="422" y="1915"/>
                </a:lnTo>
                <a:lnTo>
                  <a:pt x="422" y="1914"/>
                </a:lnTo>
                <a:lnTo>
                  <a:pt x="420" y="1915"/>
                </a:lnTo>
                <a:lnTo>
                  <a:pt x="420" y="1916"/>
                </a:lnTo>
                <a:lnTo>
                  <a:pt x="420" y="1917"/>
                </a:lnTo>
                <a:lnTo>
                  <a:pt x="420" y="1918"/>
                </a:lnTo>
                <a:lnTo>
                  <a:pt x="420" y="1919"/>
                </a:lnTo>
                <a:lnTo>
                  <a:pt x="420" y="1920"/>
                </a:lnTo>
                <a:lnTo>
                  <a:pt x="422" y="1918"/>
                </a:lnTo>
                <a:lnTo>
                  <a:pt x="423" y="1919"/>
                </a:lnTo>
                <a:lnTo>
                  <a:pt x="422" y="1923"/>
                </a:lnTo>
                <a:lnTo>
                  <a:pt x="420" y="1925"/>
                </a:lnTo>
                <a:lnTo>
                  <a:pt x="420" y="1926"/>
                </a:lnTo>
                <a:lnTo>
                  <a:pt x="419" y="1927"/>
                </a:lnTo>
                <a:lnTo>
                  <a:pt x="419" y="1928"/>
                </a:lnTo>
                <a:lnTo>
                  <a:pt x="417" y="1933"/>
                </a:lnTo>
                <a:lnTo>
                  <a:pt x="416" y="1933"/>
                </a:lnTo>
                <a:lnTo>
                  <a:pt x="415" y="1931"/>
                </a:lnTo>
                <a:lnTo>
                  <a:pt x="415" y="1928"/>
                </a:lnTo>
                <a:lnTo>
                  <a:pt x="416" y="1928"/>
                </a:lnTo>
                <a:lnTo>
                  <a:pt x="416" y="1927"/>
                </a:lnTo>
                <a:lnTo>
                  <a:pt x="416" y="1926"/>
                </a:lnTo>
                <a:lnTo>
                  <a:pt x="416" y="1924"/>
                </a:lnTo>
                <a:lnTo>
                  <a:pt x="417" y="1924"/>
                </a:lnTo>
                <a:lnTo>
                  <a:pt x="417" y="1921"/>
                </a:lnTo>
                <a:lnTo>
                  <a:pt x="417" y="1919"/>
                </a:lnTo>
                <a:lnTo>
                  <a:pt x="417" y="1918"/>
                </a:lnTo>
                <a:lnTo>
                  <a:pt x="416" y="1918"/>
                </a:lnTo>
                <a:lnTo>
                  <a:pt x="416" y="1919"/>
                </a:lnTo>
                <a:lnTo>
                  <a:pt x="416" y="1920"/>
                </a:lnTo>
                <a:lnTo>
                  <a:pt x="416" y="1921"/>
                </a:lnTo>
                <a:lnTo>
                  <a:pt x="413" y="1928"/>
                </a:lnTo>
                <a:lnTo>
                  <a:pt x="409" y="1935"/>
                </a:lnTo>
                <a:lnTo>
                  <a:pt x="407" y="1938"/>
                </a:lnTo>
                <a:lnTo>
                  <a:pt x="406" y="1938"/>
                </a:lnTo>
                <a:lnTo>
                  <a:pt x="406" y="1935"/>
                </a:lnTo>
                <a:lnTo>
                  <a:pt x="405" y="1935"/>
                </a:lnTo>
                <a:lnTo>
                  <a:pt x="404" y="1938"/>
                </a:lnTo>
                <a:lnTo>
                  <a:pt x="404" y="1939"/>
                </a:lnTo>
                <a:lnTo>
                  <a:pt x="403" y="1939"/>
                </a:lnTo>
                <a:lnTo>
                  <a:pt x="402" y="1940"/>
                </a:lnTo>
                <a:lnTo>
                  <a:pt x="402" y="1939"/>
                </a:lnTo>
                <a:lnTo>
                  <a:pt x="402" y="1938"/>
                </a:lnTo>
                <a:lnTo>
                  <a:pt x="402" y="1937"/>
                </a:lnTo>
                <a:lnTo>
                  <a:pt x="403" y="1936"/>
                </a:lnTo>
                <a:lnTo>
                  <a:pt x="403" y="1934"/>
                </a:lnTo>
                <a:lnTo>
                  <a:pt x="404" y="1931"/>
                </a:lnTo>
                <a:lnTo>
                  <a:pt x="406" y="1929"/>
                </a:lnTo>
                <a:lnTo>
                  <a:pt x="406" y="1927"/>
                </a:lnTo>
                <a:lnTo>
                  <a:pt x="406" y="1926"/>
                </a:lnTo>
                <a:lnTo>
                  <a:pt x="408" y="1926"/>
                </a:lnTo>
                <a:lnTo>
                  <a:pt x="408" y="1925"/>
                </a:lnTo>
                <a:lnTo>
                  <a:pt x="409" y="1921"/>
                </a:lnTo>
                <a:lnTo>
                  <a:pt x="410" y="1920"/>
                </a:lnTo>
                <a:lnTo>
                  <a:pt x="412" y="1919"/>
                </a:lnTo>
                <a:lnTo>
                  <a:pt x="414" y="1917"/>
                </a:lnTo>
                <a:lnTo>
                  <a:pt x="415" y="1916"/>
                </a:lnTo>
                <a:lnTo>
                  <a:pt x="416" y="1916"/>
                </a:lnTo>
                <a:lnTo>
                  <a:pt x="417" y="1916"/>
                </a:lnTo>
                <a:lnTo>
                  <a:pt x="417" y="1915"/>
                </a:lnTo>
                <a:lnTo>
                  <a:pt x="417" y="1914"/>
                </a:lnTo>
                <a:lnTo>
                  <a:pt x="417" y="1913"/>
                </a:lnTo>
                <a:lnTo>
                  <a:pt x="417" y="1911"/>
                </a:lnTo>
                <a:lnTo>
                  <a:pt x="417" y="1910"/>
                </a:lnTo>
                <a:lnTo>
                  <a:pt x="417" y="1909"/>
                </a:lnTo>
                <a:lnTo>
                  <a:pt x="417" y="1907"/>
                </a:lnTo>
                <a:lnTo>
                  <a:pt x="416" y="1908"/>
                </a:lnTo>
                <a:lnTo>
                  <a:pt x="415" y="1907"/>
                </a:lnTo>
                <a:lnTo>
                  <a:pt x="414" y="1907"/>
                </a:lnTo>
                <a:lnTo>
                  <a:pt x="415" y="1906"/>
                </a:lnTo>
                <a:lnTo>
                  <a:pt x="415" y="1905"/>
                </a:lnTo>
                <a:lnTo>
                  <a:pt x="416" y="1902"/>
                </a:lnTo>
                <a:lnTo>
                  <a:pt x="417" y="1901"/>
                </a:lnTo>
                <a:lnTo>
                  <a:pt x="417" y="1900"/>
                </a:lnTo>
                <a:lnTo>
                  <a:pt x="417" y="1899"/>
                </a:lnTo>
                <a:lnTo>
                  <a:pt x="418" y="1897"/>
                </a:lnTo>
                <a:lnTo>
                  <a:pt x="419" y="1896"/>
                </a:lnTo>
                <a:lnTo>
                  <a:pt x="420" y="1895"/>
                </a:lnTo>
                <a:lnTo>
                  <a:pt x="420" y="1894"/>
                </a:lnTo>
                <a:lnTo>
                  <a:pt x="419" y="1894"/>
                </a:lnTo>
                <a:lnTo>
                  <a:pt x="419" y="1892"/>
                </a:lnTo>
                <a:lnTo>
                  <a:pt x="419" y="1891"/>
                </a:lnTo>
                <a:lnTo>
                  <a:pt x="420" y="1890"/>
                </a:lnTo>
                <a:lnTo>
                  <a:pt x="422" y="1889"/>
                </a:lnTo>
                <a:lnTo>
                  <a:pt x="422" y="1887"/>
                </a:lnTo>
                <a:lnTo>
                  <a:pt x="422" y="1886"/>
                </a:lnTo>
                <a:lnTo>
                  <a:pt x="422" y="1884"/>
                </a:lnTo>
                <a:lnTo>
                  <a:pt x="420" y="1882"/>
                </a:lnTo>
                <a:lnTo>
                  <a:pt x="419" y="1882"/>
                </a:lnTo>
                <a:lnTo>
                  <a:pt x="419" y="1884"/>
                </a:lnTo>
                <a:lnTo>
                  <a:pt x="419" y="1886"/>
                </a:lnTo>
                <a:lnTo>
                  <a:pt x="418" y="1887"/>
                </a:lnTo>
                <a:lnTo>
                  <a:pt x="417" y="1888"/>
                </a:lnTo>
                <a:lnTo>
                  <a:pt x="418" y="1888"/>
                </a:lnTo>
                <a:lnTo>
                  <a:pt x="418" y="1890"/>
                </a:lnTo>
                <a:lnTo>
                  <a:pt x="418" y="1891"/>
                </a:lnTo>
                <a:lnTo>
                  <a:pt x="418" y="1892"/>
                </a:lnTo>
                <a:lnTo>
                  <a:pt x="416" y="1892"/>
                </a:lnTo>
                <a:lnTo>
                  <a:pt x="416" y="1894"/>
                </a:lnTo>
                <a:lnTo>
                  <a:pt x="415" y="1894"/>
                </a:lnTo>
                <a:lnTo>
                  <a:pt x="415" y="1895"/>
                </a:lnTo>
                <a:lnTo>
                  <a:pt x="414" y="1896"/>
                </a:lnTo>
                <a:lnTo>
                  <a:pt x="414" y="1897"/>
                </a:lnTo>
                <a:lnTo>
                  <a:pt x="415" y="1897"/>
                </a:lnTo>
                <a:lnTo>
                  <a:pt x="415" y="1899"/>
                </a:lnTo>
                <a:lnTo>
                  <a:pt x="415" y="1900"/>
                </a:lnTo>
                <a:lnTo>
                  <a:pt x="415" y="1901"/>
                </a:lnTo>
                <a:lnTo>
                  <a:pt x="415" y="1902"/>
                </a:lnTo>
                <a:lnTo>
                  <a:pt x="414" y="1904"/>
                </a:lnTo>
                <a:lnTo>
                  <a:pt x="413" y="1906"/>
                </a:lnTo>
                <a:lnTo>
                  <a:pt x="412" y="1908"/>
                </a:lnTo>
                <a:lnTo>
                  <a:pt x="410" y="1908"/>
                </a:lnTo>
                <a:lnTo>
                  <a:pt x="410" y="1907"/>
                </a:lnTo>
                <a:lnTo>
                  <a:pt x="409" y="1909"/>
                </a:lnTo>
                <a:lnTo>
                  <a:pt x="409" y="1910"/>
                </a:lnTo>
                <a:lnTo>
                  <a:pt x="409" y="1911"/>
                </a:lnTo>
                <a:lnTo>
                  <a:pt x="408" y="1913"/>
                </a:lnTo>
                <a:lnTo>
                  <a:pt x="407" y="1913"/>
                </a:lnTo>
                <a:lnTo>
                  <a:pt x="407" y="1911"/>
                </a:lnTo>
                <a:lnTo>
                  <a:pt x="406" y="1910"/>
                </a:lnTo>
                <a:lnTo>
                  <a:pt x="407" y="1909"/>
                </a:lnTo>
                <a:lnTo>
                  <a:pt x="406" y="1909"/>
                </a:lnTo>
                <a:lnTo>
                  <a:pt x="406" y="1911"/>
                </a:lnTo>
                <a:lnTo>
                  <a:pt x="405" y="1911"/>
                </a:lnTo>
                <a:lnTo>
                  <a:pt x="405" y="1913"/>
                </a:lnTo>
                <a:lnTo>
                  <a:pt x="404" y="1915"/>
                </a:lnTo>
                <a:lnTo>
                  <a:pt x="405" y="1915"/>
                </a:lnTo>
                <a:lnTo>
                  <a:pt x="405" y="1916"/>
                </a:lnTo>
                <a:lnTo>
                  <a:pt x="406" y="1917"/>
                </a:lnTo>
                <a:lnTo>
                  <a:pt x="406" y="1918"/>
                </a:lnTo>
                <a:lnTo>
                  <a:pt x="405" y="1918"/>
                </a:lnTo>
                <a:lnTo>
                  <a:pt x="405" y="1920"/>
                </a:lnTo>
                <a:lnTo>
                  <a:pt x="403" y="1920"/>
                </a:lnTo>
                <a:lnTo>
                  <a:pt x="402" y="1921"/>
                </a:lnTo>
                <a:lnTo>
                  <a:pt x="402" y="1923"/>
                </a:lnTo>
                <a:lnTo>
                  <a:pt x="400" y="1925"/>
                </a:lnTo>
                <a:lnTo>
                  <a:pt x="400" y="1927"/>
                </a:lnTo>
                <a:lnTo>
                  <a:pt x="398" y="1928"/>
                </a:lnTo>
                <a:lnTo>
                  <a:pt x="397" y="1928"/>
                </a:lnTo>
                <a:lnTo>
                  <a:pt x="397" y="1929"/>
                </a:lnTo>
                <a:lnTo>
                  <a:pt x="396" y="1930"/>
                </a:lnTo>
                <a:lnTo>
                  <a:pt x="395" y="1931"/>
                </a:lnTo>
                <a:lnTo>
                  <a:pt x="394" y="1933"/>
                </a:lnTo>
                <a:lnTo>
                  <a:pt x="394" y="1934"/>
                </a:lnTo>
                <a:lnTo>
                  <a:pt x="394" y="1935"/>
                </a:lnTo>
                <a:lnTo>
                  <a:pt x="394" y="1936"/>
                </a:lnTo>
                <a:lnTo>
                  <a:pt x="395" y="1937"/>
                </a:lnTo>
                <a:lnTo>
                  <a:pt x="395" y="1936"/>
                </a:lnTo>
                <a:lnTo>
                  <a:pt x="396" y="1936"/>
                </a:lnTo>
                <a:lnTo>
                  <a:pt x="397" y="1936"/>
                </a:lnTo>
                <a:lnTo>
                  <a:pt x="397" y="1937"/>
                </a:lnTo>
                <a:lnTo>
                  <a:pt x="396" y="1941"/>
                </a:lnTo>
                <a:lnTo>
                  <a:pt x="395" y="1941"/>
                </a:lnTo>
                <a:lnTo>
                  <a:pt x="394" y="1941"/>
                </a:lnTo>
                <a:lnTo>
                  <a:pt x="393" y="1943"/>
                </a:lnTo>
                <a:lnTo>
                  <a:pt x="391" y="1944"/>
                </a:lnTo>
                <a:lnTo>
                  <a:pt x="390" y="1945"/>
                </a:lnTo>
                <a:lnTo>
                  <a:pt x="390" y="1946"/>
                </a:lnTo>
                <a:lnTo>
                  <a:pt x="387" y="1950"/>
                </a:lnTo>
                <a:lnTo>
                  <a:pt x="387" y="1948"/>
                </a:lnTo>
                <a:lnTo>
                  <a:pt x="388" y="1946"/>
                </a:lnTo>
                <a:lnTo>
                  <a:pt x="391" y="1941"/>
                </a:lnTo>
                <a:lnTo>
                  <a:pt x="391" y="1940"/>
                </a:lnTo>
                <a:lnTo>
                  <a:pt x="390" y="1940"/>
                </a:lnTo>
                <a:lnTo>
                  <a:pt x="390" y="1939"/>
                </a:lnTo>
                <a:lnTo>
                  <a:pt x="390" y="1938"/>
                </a:lnTo>
                <a:lnTo>
                  <a:pt x="389" y="1938"/>
                </a:lnTo>
                <a:lnTo>
                  <a:pt x="388" y="1939"/>
                </a:lnTo>
                <a:lnTo>
                  <a:pt x="387" y="1940"/>
                </a:lnTo>
                <a:lnTo>
                  <a:pt x="386" y="1943"/>
                </a:lnTo>
                <a:lnTo>
                  <a:pt x="385" y="1943"/>
                </a:lnTo>
                <a:lnTo>
                  <a:pt x="385" y="1941"/>
                </a:lnTo>
                <a:lnTo>
                  <a:pt x="385" y="1940"/>
                </a:lnTo>
                <a:lnTo>
                  <a:pt x="384" y="1940"/>
                </a:lnTo>
                <a:lnTo>
                  <a:pt x="384" y="1941"/>
                </a:lnTo>
                <a:lnTo>
                  <a:pt x="384" y="1943"/>
                </a:lnTo>
                <a:lnTo>
                  <a:pt x="383" y="1943"/>
                </a:lnTo>
                <a:lnTo>
                  <a:pt x="383" y="1944"/>
                </a:lnTo>
                <a:lnTo>
                  <a:pt x="381" y="1945"/>
                </a:lnTo>
                <a:lnTo>
                  <a:pt x="381" y="1944"/>
                </a:lnTo>
                <a:lnTo>
                  <a:pt x="381" y="1943"/>
                </a:lnTo>
                <a:lnTo>
                  <a:pt x="383" y="1941"/>
                </a:lnTo>
                <a:lnTo>
                  <a:pt x="383" y="1940"/>
                </a:lnTo>
                <a:lnTo>
                  <a:pt x="383" y="1939"/>
                </a:lnTo>
                <a:lnTo>
                  <a:pt x="384" y="1938"/>
                </a:lnTo>
                <a:lnTo>
                  <a:pt x="384" y="1936"/>
                </a:lnTo>
                <a:lnTo>
                  <a:pt x="385" y="1935"/>
                </a:lnTo>
                <a:lnTo>
                  <a:pt x="386" y="1933"/>
                </a:lnTo>
                <a:lnTo>
                  <a:pt x="387" y="1933"/>
                </a:lnTo>
                <a:lnTo>
                  <a:pt x="388" y="1931"/>
                </a:lnTo>
                <a:lnTo>
                  <a:pt x="389" y="1931"/>
                </a:lnTo>
                <a:lnTo>
                  <a:pt x="389" y="1930"/>
                </a:lnTo>
                <a:lnTo>
                  <a:pt x="389" y="1929"/>
                </a:lnTo>
                <a:lnTo>
                  <a:pt x="389" y="1928"/>
                </a:lnTo>
                <a:lnTo>
                  <a:pt x="390" y="1926"/>
                </a:lnTo>
                <a:lnTo>
                  <a:pt x="390" y="1925"/>
                </a:lnTo>
                <a:lnTo>
                  <a:pt x="391" y="1924"/>
                </a:lnTo>
                <a:lnTo>
                  <a:pt x="391" y="1923"/>
                </a:lnTo>
                <a:lnTo>
                  <a:pt x="393" y="1923"/>
                </a:lnTo>
                <a:lnTo>
                  <a:pt x="394" y="1921"/>
                </a:lnTo>
                <a:lnTo>
                  <a:pt x="395" y="1921"/>
                </a:lnTo>
                <a:lnTo>
                  <a:pt x="395" y="1919"/>
                </a:lnTo>
                <a:lnTo>
                  <a:pt x="396" y="1919"/>
                </a:lnTo>
                <a:lnTo>
                  <a:pt x="396" y="1918"/>
                </a:lnTo>
                <a:lnTo>
                  <a:pt x="396" y="1916"/>
                </a:lnTo>
                <a:lnTo>
                  <a:pt x="397" y="1915"/>
                </a:lnTo>
                <a:lnTo>
                  <a:pt x="397" y="1914"/>
                </a:lnTo>
                <a:lnTo>
                  <a:pt x="398" y="1913"/>
                </a:lnTo>
                <a:lnTo>
                  <a:pt x="399" y="1911"/>
                </a:lnTo>
                <a:lnTo>
                  <a:pt x="399" y="1910"/>
                </a:lnTo>
                <a:lnTo>
                  <a:pt x="400" y="1910"/>
                </a:lnTo>
                <a:lnTo>
                  <a:pt x="400" y="1909"/>
                </a:lnTo>
                <a:lnTo>
                  <a:pt x="402" y="1908"/>
                </a:lnTo>
                <a:lnTo>
                  <a:pt x="403" y="1907"/>
                </a:lnTo>
                <a:lnTo>
                  <a:pt x="404" y="1908"/>
                </a:lnTo>
                <a:lnTo>
                  <a:pt x="405" y="1906"/>
                </a:lnTo>
                <a:lnTo>
                  <a:pt x="405" y="1904"/>
                </a:lnTo>
                <a:lnTo>
                  <a:pt x="405" y="1902"/>
                </a:lnTo>
                <a:lnTo>
                  <a:pt x="405" y="1901"/>
                </a:lnTo>
                <a:lnTo>
                  <a:pt x="406" y="1899"/>
                </a:lnTo>
                <a:lnTo>
                  <a:pt x="407" y="1899"/>
                </a:lnTo>
                <a:lnTo>
                  <a:pt x="407" y="1898"/>
                </a:lnTo>
                <a:lnTo>
                  <a:pt x="408" y="1897"/>
                </a:lnTo>
                <a:lnTo>
                  <a:pt x="408" y="1896"/>
                </a:lnTo>
                <a:lnTo>
                  <a:pt x="409" y="1895"/>
                </a:lnTo>
                <a:lnTo>
                  <a:pt x="410" y="1894"/>
                </a:lnTo>
                <a:lnTo>
                  <a:pt x="410" y="1892"/>
                </a:lnTo>
                <a:lnTo>
                  <a:pt x="412" y="1891"/>
                </a:lnTo>
                <a:lnTo>
                  <a:pt x="412" y="1890"/>
                </a:lnTo>
                <a:lnTo>
                  <a:pt x="413" y="1891"/>
                </a:lnTo>
                <a:lnTo>
                  <a:pt x="413" y="1890"/>
                </a:lnTo>
                <a:lnTo>
                  <a:pt x="414" y="1889"/>
                </a:lnTo>
                <a:lnTo>
                  <a:pt x="414" y="1888"/>
                </a:lnTo>
                <a:lnTo>
                  <a:pt x="414" y="1887"/>
                </a:lnTo>
                <a:lnTo>
                  <a:pt x="415" y="1886"/>
                </a:lnTo>
                <a:lnTo>
                  <a:pt x="416" y="1885"/>
                </a:lnTo>
                <a:lnTo>
                  <a:pt x="416" y="1886"/>
                </a:lnTo>
                <a:lnTo>
                  <a:pt x="417" y="1885"/>
                </a:lnTo>
                <a:lnTo>
                  <a:pt x="417" y="1884"/>
                </a:lnTo>
                <a:lnTo>
                  <a:pt x="416" y="1882"/>
                </a:lnTo>
                <a:lnTo>
                  <a:pt x="416" y="1881"/>
                </a:lnTo>
                <a:lnTo>
                  <a:pt x="416" y="1880"/>
                </a:lnTo>
                <a:lnTo>
                  <a:pt x="416" y="1881"/>
                </a:lnTo>
                <a:lnTo>
                  <a:pt x="415" y="1882"/>
                </a:lnTo>
                <a:lnTo>
                  <a:pt x="414" y="1881"/>
                </a:lnTo>
                <a:lnTo>
                  <a:pt x="414" y="1882"/>
                </a:lnTo>
                <a:lnTo>
                  <a:pt x="413" y="1884"/>
                </a:lnTo>
                <a:lnTo>
                  <a:pt x="412" y="1885"/>
                </a:lnTo>
                <a:lnTo>
                  <a:pt x="412" y="1886"/>
                </a:lnTo>
                <a:lnTo>
                  <a:pt x="410" y="1886"/>
                </a:lnTo>
                <a:lnTo>
                  <a:pt x="409" y="1887"/>
                </a:lnTo>
                <a:lnTo>
                  <a:pt x="408" y="1887"/>
                </a:lnTo>
                <a:lnTo>
                  <a:pt x="407" y="1888"/>
                </a:lnTo>
                <a:lnTo>
                  <a:pt x="406" y="1887"/>
                </a:lnTo>
                <a:lnTo>
                  <a:pt x="405" y="1888"/>
                </a:lnTo>
                <a:lnTo>
                  <a:pt x="404" y="1887"/>
                </a:lnTo>
                <a:lnTo>
                  <a:pt x="403" y="1888"/>
                </a:lnTo>
                <a:lnTo>
                  <a:pt x="403" y="1887"/>
                </a:lnTo>
                <a:lnTo>
                  <a:pt x="404" y="1886"/>
                </a:lnTo>
                <a:lnTo>
                  <a:pt x="404" y="1885"/>
                </a:lnTo>
                <a:lnTo>
                  <a:pt x="403" y="1886"/>
                </a:lnTo>
                <a:lnTo>
                  <a:pt x="402" y="1887"/>
                </a:lnTo>
                <a:lnTo>
                  <a:pt x="402" y="1888"/>
                </a:lnTo>
                <a:lnTo>
                  <a:pt x="400" y="1889"/>
                </a:lnTo>
                <a:lnTo>
                  <a:pt x="398" y="1890"/>
                </a:lnTo>
                <a:lnTo>
                  <a:pt x="398" y="1891"/>
                </a:lnTo>
                <a:lnTo>
                  <a:pt x="397" y="1892"/>
                </a:lnTo>
                <a:lnTo>
                  <a:pt x="397" y="1895"/>
                </a:lnTo>
                <a:lnTo>
                  <a:pt x="396" y="1896"/>
                </a:lnTo>
                <a:lnTo>
                  <a:pt x="394" y="1896"/>
                </a:lnTo>
                <a:lnTo>
                  <a:pt x="394" y="1897"/>
                </a:lnTo>
                <a:lnTo>
                  <a:pt x="393" y="1898"/>
                </a:lnTo>
                <a:lnTo>
                  <a:pt x="391" y="1899"/>
                </a:lnTo>
                <a:lnTo>
                  <a:pt x="390" y="1899"/>
                </a:lnTo>
                <a:lnTo>
                  <a:pt x="390" y="1900"/>
                </a:lnTo>
                <a:lnTo>
                  <a:pt x="389" y="1901"/>
                </a:lnTo>
                <a:lnTo>
                  <a:pt x="388" y="1901"/>
                </a:lnTo>
                <a:lnTo>
                  <a:pt x="388" y="1902"/>
                </a:lnTo>
                <a:lnTo>
                  <a:pt x="387" y="1902"/>
                </a:lnTo>
                <a:lnTo>
                  <a:pt x="387" y="1900"/>
                </a:lnTo>
                <a:lnTo>
                  <a:pt x="388" y="1899"/>
                </a:lnTo>
                <a:lnTo>
                  <a:pt x="389" y="1898"/>
                </a:lnTo>
                <a:lnTo>
                  <a:pt x="390" y="1897"/>
                </a:lnTo>
                <a:lnTo>
                  <a:pt x="391" y="1896"/>
                </a:lnTo>
                <a:lnTo>
                  <a:pt x="393" y="1896"/>
                </a:lnTo>
                <a:lnTo>
                  <a:pt x="394" y="1894"/>
                </a:lnTo>
                <a:lnTo>
                  <a:pt x="394" y="1892"/>
                </a:lnTo>
                <a:lnTo>
                  <a:pt x="395" y="1891"/>
                </a:lnTo>
                <a:lnTo>
                  <a:pt x="396" y="1890"/>
                </a:lnTo>
                <a:lnTo>
                  <a:pt x="397" y="1889"/>
                </a:lnTo>
                <a:lnTo>
                  <a:pt x="398" y="1888"/>
                </a:lnTo>
                <a:lnTo>
                  <a:pt x="399" y="1886"/>
                </a:lnTo>
                <a:lnTo>
                  <a:pt x="399" y="1885"/>
                </a:lnTo>
                <a:lnTo>
                  <a:pt x="399" y="1884"/>
                </a:lnTo>
                <a:lnTo>
                  <a:pt x="400" y="1884"/>
                </a:lnTo>
                <a:lnTo>
                  <a:pt x="402" y="1881"/>
                </a:lnTo>
                <a:lnTo>
                  <a:pt x="403" y="1880"/>
                </a:lnTo>
                <a:lnTo>
                  <a:pt x="400" y="1879"/>
                </a:lnTo>
                <a:lnTo>
                  <a:pt x="399" y="1880"/>
                </a:lnTo>
                <a:lnTo>
                  <a:pt x="398" y="1880"/>
                </a:lnTo>
                <a:lnTo>
                  <a:pt x="397" y="1880"/>
                </a:lnTo>
                <a:lnTo>
                  <a:pt x="396" y="1880"/>
                </a:lnTo>
                <a:lnTo>
                  <a:pt x="395" y="1881"/>
                </a:lnTo>
                <a:lnTo>
                  <a:pt x="394" y="1882"/>
                </a:lnTo>
                <a:lnTo>
                  <a:pt x="394" y="1884"/>
                </a:lnTo>
                <a:lnTo>
                  <a:pt x="393" y="1885"/>
                </a:lnTo>
                <a:lnTo>
                  <a:pt x="391" y="1884"/>
                </a:lnTo>
                <a:lnTo>
                  <a:pt x="390" y="1884"/>
                </a:lnTo>
                <a:lnTo>
                  <a:pt x="389" y="1885"/>
                </a:lnTo>
                <a:lnTo>
                  <a:pt x="388" y="1885"/>
                </a:lnTo>
                <a:lnTo>
                  <a:pt x="388" y="1886"/>
                </a:lnTo>
                <a:lnTo>
                  <a:pt x="387" y="1887"/>
                </a:lnTo>
                <a:lnTo>
                  <a:pt x="386" y="1888"/>
                </a:lnTo>
                <a:lnTo>
                  <a:pt x="385" y="1889"/>
                </a:lnTo>
                <a:lnTo>
                  <a:pt x="384" y="1890"/>
                </a:lnTo>
                <a:lnTo>
                  <a:pt x="383" y="1891"/>
                </a:lnTo>
                <a:lnTo>
                  <a:pt x="381" y="1892"/>
                </a:lnTo>
                <a:lnTo>
                  <a:pt x="381" y="1894"/>
                </a:lnTo>
                <a:lnTo>
                  <a:pt x="381" y="1895"/>
                </a:lnTo>
                <a:lnTo>
                  <a:pt x="380" y="1896"/>
                </a:lnTo>
                <a:lnTo>
                  <a:pt x="380" y="1897"/>
                </a:lnTo>
                <a:lnTo>
                  <a:pt x="379" y="1898"/>
                </a:lnTo>
                <a:lnTo>
                  <a:pt x="378" y="1898"/>
                </a:lnTo>
                <a:lnTo>
                  <a:pt x="377" y="1898"/>
                </a:lnTo>
                <a:lnTo>
                  <a:pt x="377" y="1899"/>
                </a:lnTo>
                <a:lnTo>
                  <a:pt x="376" y="1900"/>
                </a:lnTo>
                <a:lnTo>
                  <a:pt x="376" y="1901"/>
                </a:lnTo>
                <a:lnTo>
                  <a:pt x="375" y="1902"/>
                </a:lnTo>
                <a:lnTo>
                  <a:pt x="376" y="1902"/>
                </a:lnTo>
                <a:lnTo>
                  <a:pt x="377" y="1902"/>
                </a:lnTo>
                <a:lnTo>
                  <a:pt x="376" y="1905"/>
                </a:lnTo>
                <a:lnTo>
                  <a:pt x="375" y="1906"/>
                </a:lnTo>
                <a:lnTo>
                  <a:pt x="374" y="1907"/>
                </a:lnTo>
                <a:lnTo>
                  <a:pt x="373" y="1910"/>
                </a:lnTo>
                <a:lnTo>
                  <a:pt x="370" y="1910"/>
                </a:lnTo>
                <a:lnTo>
                  <a:pt x="371" y="1908"/>
                </a:lnTo>
                <a:lnTo>
                  <a:pt x="373" y="1906"/>
                </a:lnTo>
                <a:lnTo>
                  <a:pt x="373" y="1905"/>
                </a:lnTo>
                <a:lnTo>
                  <a:pt x="373" y="1904"/>
                </a:lnTo>
                <a:lnTo>
                  <a:pt x="373" y="1902"/>
                </a:lnTo>
                <a:lnTo>
                  <a:pt x="374" y="1901"/>
                </a:lnTo>
                <a:lnTo>
                  <a:pt x="373" y="1900"/>
                </a:lnTo>
                <a:lnTo>
                  <a:pt x="370" y="1901"/>
                </a:lnTo>
                <a:lnTo>
                  <a:pt x="369" y="1901"/>
                </a:lnTo>
                <a:lnTo>
                  <a:pt x="369" y="1900"/>
                </a:lnTo>
                <a:lnTo>
                  <a:pt x="368" y="1900"/>
                </a:lnTo>
                <a:lnTo>
                  <a:pt x="367" y="1900"/>
                </a:lnTo>
                <a:lnTo>
                  <a:pt x="367" y="1902"/>
                </a:lnTo>
                <a:lnTo>
                  <a:pt x="367" y="1904"/>
                </a:lnTo>
                <a:lnTo>
                  <a:pt x="366" y="1905"/>
                </a:lnTo>
                <a:lnTo>
                  <a:pt x="365" y="1905"/>
                </a:lnTo>
                <a:lnTo>
                  <a:pt x="364" y="1906"/>
                </a:lnTo>
                <a:lnTo>
                  <a:pt x="363" y="1906"/>
                </a:lnTo>
                <a:lnTo>
                  <a:pt x="361" y="1907"/>
                </a:lnTo>
                <a:lnTo>
                  <a:pt x="361" y="1908"/>
                </a:lnTo>
                <a:lnTo>
                  <a:pt x="360" y="1909"/>
                </a:lnTo>
                <a:lnTo>
                  <a:pt x="359" y="1910"/>
                </a:lnTo>
                <a:lnTo>
                  <a:pt x="359" y="1908"/>
                </a:lnTo>
                <a:lnTo>
                  <a:pt x="359" y="1907"/>
                </a:lnTo>
                <a:lnTo>
                  <a:pt x="360" y="1906"/>
                </a:lnTo>
                <a:lnTo>
                  <a:pt x="361" y="1904"/>
                </a:lnTo>
                <a:lnTo>
                  <a:pt x="363" y="1904"/>
                </a:lnTo>
                <a:lnTo>
                  <a:pt x="363" y="1902"/>
                </a:lnTo>
                <a:lnTo>
                  <a:pt x="364" y="1900"/>
                </a:lnTo>
                <a:lnTo>
                  <a:pt x="364" y="1899"/>
                </a:lnTo>
                <a:lnTo>
                  <a:pt x="366" y="1897"/>
                </a:lnTo>
                <a:lnTo>
                  <a:pt x="366" y="1896"/>
                </a:lnTo>
                <a:lnTo>
                  <a:pt x="367" y="1894"/>
                </a:lnTo>
                <a:lnTo>
                  <a:pt x="368" y="1892"/>
                </a:lnTo>
                <a:lnTo>
                  <a:pt x="368" y="1891"/>
                </a:lnTo>
                <a:lnTo>
                  <a:pt x="367" y="1890"/>
                </a:lnTo>
                <a:lnTo>
                  <a:pt x="366" y="1891"/>
                </a:lnTo>
                <a:lnTo>
                  <a:pt x="365" y="1895"/>
                </a:lnTo>
                <a:lnTo>
                  <a:pt x="364" y="1895"/>
                </a:lnTo>
                <a:lnTo>
                  <a:pt x="364" y="1897"/>
                </a:lnTo>
                <a:lnTo>
                  <a:pt x="363" y="1897"/>
                </a:lnTo>
                <a:lnTo>
                  <a:pt x="363" y="1896"/>
                </a:lnTo>
                <a:lnTo>
                  <a:pt x="361" y="1895"/>
                </a:lnTo>
                <a:lnTo>
                  <a:pt x="361" y="1894"/>
                </a:lnTo>
                <a:lnTo>
                  <a:pt x="360" y="1894"/>
                </a:lnTo>
                <a:lnTo>
                  <a:pt x="360" y="1895"/>
                </a:lnTo>
                <a:lnTo>
                  <a:pt x="360" y="1897"/>
                </a:lnTo>
                <a:lnTo>
                  <a:pt x="360" y="1898"/>
                </a:lnTo>
                <a:lnTo>
                  <a:pt x="360" y="1899"/>
                </a:lnTo>
                <a:lnTo>
                  <a:pt x="359" y="1900"/>
                </a:lnTo>
                <a:lnTo>
                  <a:pt x="357" y="1902"/>
                </a:lnTo>
                <a:lnTo>
                  <a:pt x="358" y="1904"/>
                </a:lnTo>
                <a:lnTo>
                  <a:pt x="356" y="1906"/>
                </a:lnTo>
                <a:lnTo>
                  <a:pt x="354" y="1906"/>
                </a:lnTo>
                <a:lnTo>
                  <a:pt x="354" y="1907"/>
                </a:lnTo>
                <a:lnTo>
                  <a:pt x="355" y="1907"/>
                </a:lnTo>
                <a:lnTo>
                  <a:pt x="354" y="1909"/>
                </a:lnTo>
                <a:lnTo>
                  <a:pt x="353" y="1910"/>
                </a:lnTo>
                <a:lnTo>
                  <a:pt x="353" y="1911"/>
                </a:lnTo>
                <a:lnTo>
                  <a:pt x="354" y="1911"/>
                </a:lnTo>
                <a:lnTo>
                  <a:pt x="355" y="1911"/>
                </a:lnTo>
                <a:lnTo>
                  <a:pt x="357" y="1910"/>
                </a:lnTo>
                <a:lnTo>
                  <a:pt x="357" y="1911"/>
                </a:lnTo>
                <a:lnTo>
                  <a:pt x="356" y="1914"/>
                </a:lnTo>
                <a:lnTo>
                  <a:pt x="355" y="1914"/>
                </a:lnTo>
                <a:lnTo>
                  <a:pt x="353" y="1914"/>
                </a:lnTo>
                <a:lnTo>
                  <a:pt x="350" y="1915"/>
                </a:lnTo>
                <a:lnTo>
                  <a:pt x="349" y="1915"/>
                </a:lnTo>
                <a:lnTo>
                  <a:pt x="348" y="1916"/>
                </a:lnTo>
                <a:lnTo>
                  <a:pt x="347" y="1917"/>
                </a:lnTo>
                <a:lnTo>
                  <a:pt x="346" y="1915"/>
                </a:lnTo>
                <a:lnTo>
                  <a:pt x="345" y="1916"/>
                </a:lnTo>
                <a:lnTo>
                  <a:pt x="344" y="1915"/>
                </a:lnTo>
                <a:lnTo>
                  <a:pt x="343" y="1915"/>
                </a:lnTo>
                <a:lnTo>
                  <a:pt x="341" y="1915"/>
                </a:lnTo>
                <a:lnTo>
                  <a:pt x="341" y="1914"/>
                </a:lnTo>
                <a:lnTo>
                  <a:pt x="340" y="1915"/>
                </a:lnTo>
                <a:lnTo>
                  <a:pt x="341" y="1916"/>
                </a:lnTo>
                <a:lnTo>
                  <a:pt x="343" y="1917"/>
                </a:lnTo>
                <a:lnTo>
                  <a:pt x="341" y="1917"/>
                </a:lnTo>
                <a:lnTo>
                  <a:pt x="341" y="1918"/>
                </a:lnTo>
                <a:lnTo>
                  <a:pt x="341" y="1919"/>
                </a:lnTo>
                <a:lnTo>
                  <a:pt x="343" y="1919"/>
                </a:lnTo>
                <a:lnTo>
                  <a:pt x="344" y="1918"/>
                </a:lnTo>
                <a:lnTo>
                  <a:pt x="345" y="1919"/>
                </a:lnTo>
                <a:lnTo>
                  <a:pt x="344" y="1920"/>
                </a:lnTo>
                <a:lnTo>
                  <a:pt x="344" y="1921"/>
                </a:lnTo>
                <a:lnTo>
                  <a:pt x="343" y="1921"/>
                </a:lnTo>
                <a:lnTo>
                  <a:pt x="341" y="1923"/>
                </a:lnTo>
                <a:lnTo>
                  <a:pt x="340" y="1924"/>
                </a:lnTo>
                <a:lnTo>
                  <a:pt x="340" y="1925"/>
                </a:lnTo>
                <a:lnTo>
                  <a:pt x="340" y="1926"/>
                </a:lnTo>
                <a:lnTo>
                  <a:pt x="339" y="1928"/>
                </a:lnTo>
                <a:lnTo>
                  <a:pt x="338" y="1928"/>
                </a:lnTo>
                <a:lnTo>
                  <a:pt x="337" y="1928"/>
                </a:lnTo>
                <a:lnTo>
                  <a:pt x="336" y="1928"/>
                </a:lnTo>
                <a:lnTo>
                  <a:pt x="336" y="1929"/>
                </a:lnTo>
                <a:lnTo>
                  <a:pt x="335" y="1930"/>
                </a:lnTo>
                <a:lnTo>
                  <a:pt x="335" y="1931"/>
                </a:lnTo>
                <a:lnTo>
                  <a:pt x="334" y="1933"/>
                </a:lnTo>
                <a:lnTo>
                  <a:pt x="334" y="1934"/>
                </a:lnTo>
                <a:lnTo>
                  <a:pt x="331" y="1934"/>
                </a:lnTo>
                <a:lnTo>
                  <a:pt x="331" y="1931"/>
                </a:lnTo>
                <a:lnTo>
                  <a:pt x="333" y="1928"/>
                </a:lnTo>
                <a:lnTo>
                  <a:pt x="333" y="1927"/>
                </a:lnTo>
                <a:lnTo>
                  <a:pt x="330" y="1927"/>
                </a:lnTo>
                <a:lnTo>
                  <a:pt x="329" y="1927"/>
                </a:lnTo>
                <a:lnTo>
                  <a:pt x="328" y="1928"/>
                </a:lnTo>
                <a:lnTo>
                  <a:pt x="327" y="1929"/>
                </a:lnTo>
                <a:lnTo>
                  <a:pt x="325" y="1930"/>
                </a:lnTo>
                <a:lnTo>
                  <a:pt x="326" y="1931"/>
                </a:lnTo>
                <a:lnTo>
                  <a:pt x="326" y="1933"/>
                </a:lnTo>
                <a:lnTo>
                  <a:pt x="326" y="1934"/>
                </a:lnTo>
                <a:lnTo>
                  <a:pt x="326" y="1935"/>
                </a:lnTo>
                <a:lnTo>
                  <a:pt x="325" y="1936"/>
                </a:lnTo>
                <a:lnTo>
                  <a:pt x="324" y="1938"/>
                </a:lnTo>
                <a:lnTo>
                  <a:pt x="325" y="1939"/>
                </a:lnTo>
                <a:lnTo>
                  <a:pt x="326" y="1940"/>
                </a:lnTo>
                <a:lnTo>
                  <a:pt x="326" y="1941"/>
                </a:lnTo>
                <a:lnTo>
                  <a:pt x="326" y="1944"/>
                </a:lnTo>
                <a:lnTo>
                  <a:pt x="325" y="1944"/>
                </a:lnTo>
                <a:lnTo>
                  <a:pt x="325" y="1945"/>
                </a:lnTo>
                <a:lnTo>
                  <a:pt x="324" y="1946"/>
                </a:lnTo>
                <a:lnTo>
                  <a:pt x="323" y="1947"/>
                </a:lnTo>
                <a:lnTo>
                  <a:pt x="321" y="1948"/>
                </a:lnTo>
                <a:lnTo>
                  <a:pt x="320" y="1949"/>
                </a:lnTo>
                <a:lnTo>
                  <a:pt x="320" y="1950"/>
                </a:lnTo>
                <a:lnTo>
                  <a:pt x="319" y="1951"/>
                </a:lnTo>
                <a:lnTo>
                  <a:pt x="318" y="1953"/>
                </a:lnTo>
                <a:lnTo>
                  <a:pt x="317" y="1954"/>
                </a:lnTo>
                <a:lnTo>
                  <a:pt x="316" y="1955"/>
                </a:lnTo>
                <a:lnTo>
                  <a:pt x="315" y="1956"/>
                </a:lnTo>
                <a:lnTo>
                  <a:pt x="315" y="1957"/>
                </a:lnTo>
                <a:lnTo>
                  <a:pt x="316" y="1957"/>
                </a:lnTo>
                <a:lnTo>
                  <a:pt x="317" y="1957"/>
                </a:lnTo>
                <a:lnTo>
                  <a:pt x="318" y="1958"/>
                </a:lnTo>
                <a:lnTo>
                  <a:pt x="318" y="1959"/>
                </a:lnTo>
                <a:lnTo>
                  <a:pt x="317" y="1961"/>
                </a:lnTo>
                <a:lnTo>
                  <a:pt x="316" y="1963"/>
                </a:lnTo>
                <a:lnTo>
                  <a:pt x="316" y="1964"/>
                </a:lnTo>
                <a:lnTo>
                  <a:pt x="315" y="1964"/>
                </a:lnTo>
                <a:lnTo>
                  <a:pt x="314" y="1964"/>
                </a:lnTo>
                <a:lnTo>
                  <a:pt x="313" y="1963"/>
                </a:lnTo>
                <a:lnTo>
                  <a:pt x="311" y="1963"/>
                </a:lnTo>
                <a:lnTo>
                  <a:pt x="310" y="1964"/>
                </a:lnTo>
                <a:lnTo>
                  <a:pt x="310" y="1966"/>
                </a:lnTo>
                <a:lnTo>
                  <a:pt x="310" y="1967"/>
                </a:lnTo>
                <a:lnTo>
                  <a:pt x="309" y="1968"/>
                </a:lnTo>
                <a:lnTo>
                  <a:pt x="308" y="1968"/>
                </a:lnTo>
                <a:lnTo>
                  <a:pt x="307" y="1968"/>
                </a:lnTo>
                <a:lnTo>
                  <a:pt x="307" y="1967"/>
                </a:lnTo>
                <a:lnTo>
                  <a:pt x="307" y="1966"/>
                </a:lnTo>
                <a:lnTo>
                  <a:pt x="307" y="1965"/>
                </a:lnTo>
                <a:lnTo>
                  <a:pt x="307" y="1963"/>
                </a:lnTo>
                <a:lnTo>
                  <a:pt x="307" y="1961"/>
                </a:lnTo>
                <a:lnTo>
                  <a:pt x="307" y="1960"/>
                </a:lnTo>
                <a:lnTo>
                  <a:pt x="308" y="1958"/>
                </a:lnTo>
                <a:lnTo>
                  <a:pt x="307" y="1957"/>
                </a:lnTo>
                <a:lnTo>
                  <a:pt x="307" y="1956"/>
                </a:lnTo>
                <a:lnTo>
                  <a:pt x="307" y="1957"/>
                </a:lnTo>
                <a:lnTo>
                  <a:pt x="306" y="1957"/>
                </a:lnTo>
                <a:lnTo>
                  <a:pt x="305" y="1958"/>
                </a:lnTo>
                <a:lnTo>
                  <a:pt x="305" y="1960"/>
                </a:lnTo>
                <a:lnTo>
                  <a:pt x="305" y="1961"/>
                </a:lnTo>
                <a:lnTo>
                  <a:pt x="304" y="1963"/>
                </a:lnTo>
                <a:lnTo>
                  <a:pt x="304" y="1964"/>
                </a:lnTo>
                <a:lnTo>
                  <a:pt x="304" y="1965"/>
                </a:lnTo>
                <a:lnTo>
                  <a:pt x="304" y="1967"/>
                </a:lnTo>
                <a:lnTo>
                  <a:pt x="303" y="1969"/>
                </a:lnTo>
                <a:lnTo>
                  <a:pt x="304" y="1970"/>
                </a:lnTo>
                <a:lnTo>
                  <a:pt x="305" y="1970"/>
                </a:lnTo>
                <a:lnTo>
                  <a:pt x="306" y="1971"/>
                </a:lnTo>
                <a:lnTo>
                  <a:pt x="305" y="1974"/>
                </a:lnTo>
                <a:lnTo>
                  <a:pt x="305" y="1975"/>
                </a:lnTo>
                <a:lnTo>
                  <a:pt x="304" y="1976"/>
                </a:lnTo>
                <a:lnTo>
                  <a:pt x="303" y="1976"/>
                </a:lnTo>
                <a:lnTo>
                  <a:pt x="301" y="1976"/>
                </a:lnTo>
                <a:lnTo>
                  <a:pt x="299" y="1976"/>
                </a:lnTo>
                <a:lnTo>
                  <a:pt x="298" y="1976"/>
                </a:lnTo>
                <a:lnTo>
                  <a:pt x="298" y="1975"/>
                </a:lnTo>
                <a:lnTo>
                  <a:pt x="297" y="1975"/>
                </a:lnTo>
                <a:lnTo>
                  <a:pt x="296" y="1976"/>
                </a:lnTo>
                <a:lnTo>
                  <a:pt x="296" y="1978"/>
                </a:lnTo>
                <a:lnTo>
                  <a:pt x="295" y="1980"/>
                </a:lnTo>
                <a:lnTo>
                  <a:pt x="296" y="1980"/>
                </a:lnTo>
                <a:lnTo>
                  <a:pt x="297" y="1981"/>
                </a:lnTo>
                <a:lnTo>
                  <a:pt x="298" y="1983"/>
                </a:lnTo>
                <a:lnTo>
                  <a:pt x="299" y="1983"/>
                </a:lnTo>
                <a:lnTo>
                  <a:pt x="300" y="1981"/>
                </a:lnTo>
                <a:lnTo>
                  <a:pt x="301" y="1980"/>
                </a:lnTo>
                <a:lnTo>
                  <a:pt x="303" y="1979"/>
                </a:lnTo>
                <a:lnTo>
                  <a:pt x="303" y="1978"/>
                </a:lnTo>
                <a:lnTo>
                  <a:pt x="303" y="1977"/>
                </a:lnTo>
                <a:lnTo>
                  <a:pt x="306" y="1978"/>
                </a:lnTo>
                <a:lnTo>
                  <a:pt x="306" y="1979"/>
                </a:lnTo>
                <a:lnTo>
                  <a:pt x="308" y="1980"/>
                </a:lnTo>
                <a:lnTo>
                  <a:pt x="309" y="1981"/>
                </a:lnTo>
                <a:lnTo>
                  <a:pt x="308" y="1984"/>
                </a:lnTo>
                <a:lnTo>
                  <a:pt x="307" y="1985"/>
                </a:lnTo>
                <a:lnTo>
                  <a:pt x="306" y="1986"/>
                </a:lnTo>
                <a:lnTo>
                  <a:pt x="306" y="1987"/>
                </a:lnTo>
                <a:lnTo>
                  <a:pt x="305" y="1987"/>
                </a:lnTo>
                <a:lnTo>
                  <a:pt x="305" y="1988"/>
                </a:lnTo>
                <a:lnTo>
                  <a:pt x="304" y="1990"/>
                </a:lnTo>
                <a:lnTo>
                  <a:pt x="301" y="1993"/>
                </a:lnTo>
                <a:lnTo>
                  <a:pt x="299" y="1994"/>
                </a:lnTo>
                <a:lnTo>
                  <a:pt x="298" y="1994"/>
                </a:lnTo>
                <a:lnTo>
                  <a:pt x="295" y="1994"/>
                </a:lnTo>
                <a:lnTo>
                  <a:pt x="295" y="1995"/>
                </a:lnTo>
                <a:lnTo>
                  <a:pt x="294" y="1995"/>
                </a:lnTo>
                <a:lnTo>
                  <a:pt x="294" y="1994"/>
                </a:lnTo>
                <a:lnTo>
                  <a:pt x="294" y="1993"/>
                </a:lnTo>
                <a:lnTo>
                  <a:pt x="291" y="1990"/>
                </a:lnTo>
                <a:lnTo>
                  <a:pt x="290" y="1991"/>
                </a:lnTo>
                <a:lnTo>
                  <a:pt x="290" y="1990"/>
                </a:lnTo>
                <a:lnTo>
                  <a:pt x="290" y="1989"/>
                </a:lnTo>
                <a:lnTo>
                  <a:pt x="290" y="1990"/>
                </a:lnTo>
                <a:lnTo>
                  <a:pt x="289" y="1989"/>
                </a:lnTo>
                <a:lnTo>
                  <a:pt x="287" y="1989"/>
                </a:lnTo>
                <a:lnTo>
                  <a:pt x="287" y="1988"/>
                </a:lnTo>
                <a:lnTo>
                  <a:pt x="286" y="1987"/>
                </a:lnTo>
                <a:lnTo>
                  <a:pt x="285" y="1986"/>
                </a:lnTo>
                <a:lnTo>
                  <a:pt x="284" y="1986"/>
                </a:lnTo>
                <a:lnTo>
                  <a:pt x="282" y="1986"/>
                </a:lnTo>
                <a:lnTo>
                  <a:pt x="284" y="1987"/>
                </a:lnTo>
                <a:lnTo>
                  <a:pt x="285" y="1988"/>
                </a:lnTo>
                <a:lnTo>
                  <a:pt x="286" y="1989"/>
                </a:lnTo>
                <a:lnTo>
                  <a:pt x="288" y="1991"/>
                </a:lnTo>
                <a:lnTo>
                  <a:pt x="288" y="1993"/>
                </a:lnTo>
                <a:lnTo>
                  <a:pt x="288" y="1994"/>
                </a:lnTo>
                <a:lnTo>
                  <a:pt x="288" y="1995"/>
                </a:lnTo>
                <a:lnTo>
                  <a:pt x="289" y="1994"/>
                </a:lnTo>
                <a:lnTo>
                  <a:pt x="290" y="1995"/>
                </a:lnTo>
                <a:lnTo>
                  <a:pt x="291" y="1994"/>
                </a:lnTo>
                <a:lnTo>
                  <a:pt x="292" y="1995"/>
                </a:lnTo>
                <a:lnTo>
                  <a:pt x="294" y="1996"/>
                </a:lnTo>
                <a:lnTo>
                  <a:pt x="294" y="1997"/>
                </a:lnTo>
                <a:lnTo>
                  <a:pt x="295" y="1997"/>
                </a:lnTo>
                <a:lnTo>
                  <a:pt x="296" y="1997"/>
                </a:lnTo>
                <a:lnTo>
                  <a:pt x="296" y="1998"/>
                </a:lnTo>
                <a:lnTo>
                  <a:pt x="297" y="1998"/>
                </a:lnTo>
                <a:lnTo>
                  <a:pt x="298" y="1997"/>
                </a:lnTo>
                <a:lnTo>
                  <a:pt x="298" y="1996"/>
                </a:lnTo>
                <a:lnTo>
                  <a:pt x="299" y="1995"/>
                </a:lnTo>
                <a:lnTo>
                  <a:pt x="299" y="1996"/>
                </a:lnTo>
                <a:lnTo>
                  <a:pt x="299" y="1997"/>
                </a:lnTo>
                <a:lnTo>
                  <a:pt x="299" y="1998"/>
                </a:lnTo>
                <a:lnTo>
                  <a:pt x="301" y="1998"/>
                </a:lnTo>
                <a:lnTo>
                  <a:pt x="303" y="1998"/>
                </a:lnTo>
                <a:lnTo>
                  <a:pt x="301" y="1997"/>
                </a:lnTo>
                <a:lnTo>
                  <a:pt x="303" y="1996"/>
                </a:lnTo>
                <a:lnTo>
                  <a:pt x="303" y="1995"/>
                </a:lnTo>
                <a:lnTo>
                  <a:pt x="303" y="1994"/>
                </a:lnTo>
                <a:lnTo>
                  <a:pt x="304" y="1993"/>
                </a:lnTo>
                <a:lnTo>
                  <a:pt x="305" y="1994"/>
                </a:lnTo>
                <a:lnTo>
                  <a:pt x="305" y="1996"/>
                </a:lnTo>
                <a:lnTo>
                  <a:pt x="306" y="1997"/>
                </a:lnTo>
                <a:lnTo>
                  <a:pt x="306" y="1996"/>
                </a:lnTo>
                <a:lnTo>
                  <a:pt x="307" y="1996"/>
                </a:lnTo>
                <a:lnTo>
                  <a:pt x="306" y="1995"/>
                </a:lnTo>
                <a:lnTo>
                  <a:pt x="306" y="1993"/>
                </a:lnTo>
                <a:lnTo>
                  <a:pt x="307" y="1993"/>
                </a:lnTo>
                <a:lnTo>
                  <a:pt x="307" y="1991"/>
                </a:lnTo>
                <a:lnTo>
                  <a:pt x="308" y="1990"/>
                </a:lnTo>
                <a:lnTo>
                  <a:pt x="308" y="1989"/>
                </a:lnTo>
                <a:lnTo>
                  <a:pt x="308" y="1988"/>
                </a:lnTo>
                <a:lnTo>
                  <a:pt x="309" y="1987"/>
                </a:lnTo>
                <a:lnTo>
                  <a:pt x="311" y="1988"/>
                </a:lnTo>
                <a:lnTo>
                  <a:pt x="311" y="1989"/>
                </a:lnTo>
                <a:lnTo>
                  <a:pt x="313" y="1989"/>
                </a:lnTo>
                <a:lnTo>
                  <a:pt x="314" y="1989"/>
                </a:lnTo>
                <a:lnTo>
                  <a:pt x="314" y="1990"/>
                </a:lnTo>
                <a:lnTo>
                  <a:pt x="314" y="1991"/>
                </a:lnTo>
                <a:lnTo>
                  <a:pt x="314" y="1993"/>
                </a:lnTo>
                <a:lnTo>
                  <a:pt x="314" y="1994"/>
                </a:lnTo>
                <a:lnTo>
                  <a:pt x="315" y="1995"/>
                </a:lnTo>
                <a:lnTo>
                  <a:pt x="315" y="1996"/>
                </a:lnTo>
                <a:lnTo>
                  <a:pt x="315" y="1997"/>
                </a:lnTo>
                <a:lnTo>
                  <a:pt x="316" y="1999"/>
                </a:lnTo>
                <a:lnTo>
                  <a:pt x="317" y="2000"/>
                </a:lnTo>
                <a:lnTo>
                  <a:pt x="318" y="2001"/>
                </a:lnTo>
                <a:lnTo>
                  <a:pt x="319" y="2001"/>
                </a:lnTo>
                <a:lnTo>
                  <a:pt x="320" y="2003"/>
                </a:lnTo>
                <a:lnTo>
                  <a:pt x="320" y="2004"/>
                </a:lnTo>
                <a:lnTo>
                  <a:pt x="320" y="2005"/>
                </a:lnTo>
                <a:lnTo>
                  <a:pt x="320" y="2006"/>
                </a:lnTo>
                <a:lnTo>
                  <a:pt x="319" y="2007"/>
                </a:lnTo>
                <a:lnTo>
                  <a:pt x="319" y="2009"/>
                </a:lnTo>
                <a:lnTo>
                  <a:pt x="318" y="2010"/>
                </a:lnTo>
                <a:lnTo>
                  <a:pt x="318" y="2011"/>
                </a:lnTo>
                <a:lnTo>
                  <a:pt x="318" y="2013"/>
                </a:lnTo>
                <a:lnTo>
                  <a:pt x="318" y="2015"/>
                </a:lnTo>
                <a:lnTo>
                  <a:pt x="317" y="2016"/>
                </a:lnTo>
                <a:lnTo>
                  <a:pt x="317" y="2017"/>
                </a:lnTo>
                <a:lnTo>
                  <a:pt x="318" y="2017"/>
                </a:lnTo>
                <a:lnTo>
                  <a:pt x="318" y="2019"/>
                </a:lnTo>
                <a:lnTo>
                  <a:pt x="319" y="2020"/>
                </a:lnTo>
                <a:lnTo>
                  <a:pt x="320" y="2021"/>
                </a:lnTo>
                <a:lnTo>
                  <a:pt x="321" y="2021"/>
                </a:lnTo>
                <a:lnTo>
                  <a:pt x="323" y="2023"/>
                </a:lnTo>
                <a:lnTo>
                  <a:pt x="321" y="2024"/>
                </a:lnTo>
                <a:lnTo>
                  <a:pt x="320" y="2027"/>
                </a:lnTo>
                <a:lnTo>
                  <a:pt x="321" y="2028"/>
                </a:lnTo>
                <a:lnTo>
                  <a:pt x="323" y="2028"/>
                </a:lnTo>
                <a:lnTo>
                  <a:pt x="324" y="2029"/>
                </a:lnTo>
                <a:lnTo>
                  <a:pt x="324" y="2030"/>
                </a:lnTo>
                <a:lnTo>
                  <a:pt x="324" y="2031"/>
                </a:lnTo>
                <a:lnTo>
                  <a:pt x="325" y="2033"/>
                </a:lnTo>
                <a:lnTo>
                  <a:pt x="324" y="2034"/>
                </a:lnTo>
                <a:lnTo>
                  <a:pt x="323" y="2035"/>
                </a:lnTo>
                <a:lnTo>
                  <a:pt x="323" y="2036"/>
                </a:lnTo>
                <a:lnTo>
                  <a:pt x="321" y="2037"/>
                </a:lnTo>
                <a:lnTo>
                  <a:pt x="320" y="2037"/>
                </a:lnTo>
                <a:lnTo>
                  <a:pt x="319" y="2037"/>
                </a:lnTo>
                <a:lnTo>
                  <a:pt x="318" y="2037"/>
                </a:lnTo>
                <a:lnTo>
                  <a:pt x="317" y="2036"/>
                </a:lnTo>
                <a:lnTo>
                  <a:pt x="316" y="2035"/>
                </a:lnTo>
                <a:lnTo>
                  <a:pt x="315" y="2034"/>
                </a:lnTo>
                <a:lnTo>
                  <a:pt x="314" y="2034"/>
                </a:lnTo>
                <a:lnTo>
                  <a:pt x="313" y="2034"/>
                </a:lnTo>
                <a:lnTo>
                  <a:pt x="311" y="2035"/>
                </a:lnTo>
                <a:lnTo>
                  <a:pt x="311" y="2036"/>
                </a:lnTo>
                <a:lnTo>
                  <a:pt x="310" y="2037"/>
                </a:lnTo>
                <a:lnTo>
                  <a:pt x="309" y="2038"/>
                </a:lnTo>
                <a:lnTo>
                  <a:pt x="308" y="2038"/>
                </a:lnTo>
                <a:lnTo>
                  <a:pt x="307" y="2039"/>
                </a:lnTo>
                <a:lnTo>
                  <a:pt x="306" y="2039"/>
                </a:lnTo>
                <a:lnTo>
                  <a:pt x="305" y="2039"/>
                </a:lnTo>
                <a:lnTo>
                  <a:pt x="304" y="2039"/>
                </a:lnTo>
                <a:lnTo>
                  <a:pt x="303" y="2039"/>
                </a:lnTo>
                <a:lnTo>
                  <a:pt x="301" y="2039"/>
                </a:lnTo>
                <a:lnTo>
                  <a:pt x="300" y="2039"/>
                </a:lnTo>
                <a:lnTo>
                  <a:pt x="299" y="2039"/>
                </a:lnTo>
                <a:lnTo>
                  <a:pt x="299" y="2038"/>
                </a:lnTo>
                <a:lnTo>
                  <a:pt x="298" y="2036"/>
                </a:lnTo>
                <a:lnTo>
                  <a:pt x="298" y="2035"/>
                </a:lnTo>
                <a:lnTo>
                  <a:pt x="298" y="2033"/>
                </a:lnTo>
                <a:lnTo>
                  <a:pt x="297" y="2031"/>
                </a:lnTo>
                <a:lnTo>
                  <a:pt x="297" y="2030"/>
                </a:lnTo>
                <a:lnTo>
                  <a:pt x="298" y="2029"/>
                </a:lnTo>
                <a:lnTo>
                  <a:pt x="298" y="2028"/>
                </a:lnTo>
                <a:lnTo>
                  <a:pt x="298" y="2027"/>
                </a:lnTo>
                <a:lnTo>
                  <a:pt x="297" y="2028"/>
                </a:lnTo>
                <a:lnTo>
                  <a:pt x="296" y="2029"/>
                </a:lnTo>
                <a:lnTo>
                  <a:pt x="296" y="2030"/>
                </a:lnTo>
                <a:lnTo>
                  <a:pt x="296" y="2031"/>
                </a:lnTo>
                <a:lnTo>
                  <a:pt x="297" y="2033"/>
                </a:lnTo>
                <a:lnTo>
                  <a:pt x="297" y="2034"/>
                </a:lnTo>
                <a:lnTo>
                  <a:pt x="296" y="2035"/>
                </a:lnTo>
                <a:lnTo>
                  <a:pt x="295" y="2035"/>
                </a:lnTo>
                <a:lnTo>
                  <a:pt x="295" y="2036"/>
                </a:lnTo>
                <a:lnTo>
                  <a:pt x="294" y="2036"/>
                </a:lnTo>
                <a:lnTo>
                  <a:pt x="291" y="2037"/>
                </a:lnTo>
                <a:lnTo>
                  <a:pt x="291" y="2038"/>
                </a:lnTo>
                <a:lnTo>
                  <a:pt x="289" y="2039"/>
                </a:lnTo>
                <a:lnTo>
                  <a:pt x="288" y="2040"/>
                </a:lnTo>
                <a:lnTo>
                  <a:pt x="287" y="2040"/>
                </a:lnTo>
                <a:lnTo>
                  <a:pt x="285" y="2043"/>
                </a:lnTo>
                <a:lnTo>
                  <a:pt x="284" y="2044"/>
                </a:lnTo>
                <a:lnTo>
                  <a:pt x="284" y="2045"/>
                </a:lnTo>
                <a:lnTo>
                  <a:pt x="282" y="2047"/>
                </a:lnTo>
                <a:lnTo>
                  <a:pt x="281" y="2047"/>
                </a:lnTo>
                <a:lnTo>
                  <a:pt x="281" y="2048"/>
                </a:lnTo>
                <a:lnTo>
                  <a:pt x="282" y="2049"/>
                </a:lnTo>
                <a:lnTo>
                  <a:pt x="284" y="2051"/>
                </a:lnTo>
                <a:lnTo>
                  <a:pt x="281" y="2051"/>
                </a:lnTo>
                <a:lnTo>
                  <a:pt x="280" y="2051"/>
                </a:lnTo>
                <a:lnTo>
                  <a:pt x="279" y="2051"/>
                </a:lnTo>
                <a:lnTo>
                  <a:pt x="279" y="2050"/>
                </a:lnTo>
                <a:lnTo>
                  <a:pt x="279" y="2049"/>
                </a:lnTo>
                <a:lnTo>
                  <a:pt x="280" y="2049"/>
                </a:lnTo>
                <a:lnTo>
                  <a:pt x="280" y="2048"/>
                </a:lnTo>
                <a:lnTo>
                  <a:pt x="279" y="2047"/>
                </a:lnTo>
                <a:lnTo>
                  <a:pt x="278" y="2046"/>
                </a:lnTo>
                <a:lnTo>
                  <a:pt x="278" y="2045"/>
                </a:lnTo>
                <a:lnTo>
                  <a:pt x="279" y="2044"/>
                </a:lnTo>
                <a:lnTo>
                  <a:pt x="278" y="2043"/>
                </a:lnTo>
                <a:lnTo>
                  <a:pt x="277" y="2041"/>
                </a:lnTo>
                <a:lnTo>
                  <a:pt x="278" y="2040"/>
                </a:lnTo>
                <a:lnTo>
                  <a:pt x="279" y="2040"/>
                </a:lnTo>
                <a:lnTo>
                  <a:pt x="279" y="2039"/>
                </a:lnTo>
                <a:lnTo>
                  <a:pt x="280" y="2040"/>
                </a:lnTo>
                <a:lnTo>
                  <a:pt x="280" y="2038"/>
                </a:lnTo>
                <a:lnTo>
                  <a:pt x="279" y="2039"/>
                </a:lnTo>
                <a:lnTo>
                  <a:pt x="278" y="2039"/>
                </a:lnTo>
                <a:lnTo>
                  <a:pt x="277" y="2039"/>
                </a:lnTo>
                <a:lnTo>
                  <a:pt x="276" y="2040"/>
                </a:lnTo>
                <a:lnTo>
                  <a:pt x="275" y="2040"/>
                </a:lnTo>
                <a:lnTo>
                  <a:pt x="275" y="2039"/>
                </a:lnTo>
                <a:lnTo>
                  <a:pt x="274" y="2039"/>
                </a:lnTo>
                <a:lnTo>
                  <a:pt x="274" y="2038"/>
                </a:lnTo>
                <a:lnTo>
                  <a:pt x="275" y="2037"/>
                </a:lnTo>
                <a:lnTo>
                  <a:pt x="274" y="2036"/>
                </a:lnTo>
                <a:lnTo>
                  <a:pt x="275" y="2035"/>
                </a:lnTo>
                <a:lnTo>
                  <a:pt x="275" y="2034"/>
                </a:lnTo>
                <a:lnTo>
                  <a:pt x="274" y="2034"/>
                </a:lnTo>
                <a:lnTo>
                  <a:pt x="272" y="2035"/>
                </a:lnTo>
                <a:lnTo>
                  <a:pt x="272" y="2037"/>
                </a:lnTo>
                <a:lnTo>
                  <a:pt x="272" y="2039"/>
                </a:lnTo>
                <a:lnTo>
                  <a:pt x="272" y="2038"/>
                </a:lnTo>
                <a:lnTo>
                  <a:pt x="271" y="2037"/>
                </a:lnTo>
                <a:lnTo>
                  <a:pt x="271" y="2036"/>
                </a:lnTo>
                <a:lnTo>
                  <a:pt x="270" y="2036"/>
                </a:lnTo>
                <a:lnTo>
                  <a:pt x="269" y="2036"/>
                </a:lnTo>
                <a:lnTo>
                  <a:pt x="268" y="2036"/>
                </a:lnTo>
                <a:lnTo>
                  <a:pt x="268" y="2037"/>
                </a:lnTo>
                <a:lnTo>
                  <a:pt x="269" y="2037"/>
                </a:lnTo>
                <a:lnTo>
                  <a:pt x="269" y="2038"/>
                </a:lnTo>
                <a:lnTo>
                  <a:pt x="270" y="2038"/>
                </a:lnTo>
                <a:lnTo>
                  <a:pt x="270" y="2039"/>
                </a:lnTo>
                <a:lnTo>
                  <a:pt x="270" y="2040"/>
                </a:lnTo>
                <a:lnTo>
                  <a:pt x="270" y="2041"/>
                </a:lnTo>
                <a:lnTo>
                  <a:pt x="271" y="2043"/>
                </a:lnTo>
                <a:lnTo>
                  <a:pt x="272" y="2043"/>
                </a:lnTo>
                <a:lnTo>
                  <a:pt x="274" y="2044"/>
                </a:lnTo>
                <a:lnTo>
                  <a:pt x="275" y="2044"/>
                </a:lnTo>
                <a:lnTo>
                  <a:pt x="276" y="2044"/>
                </a:lnTo>
                <a:lnTo>
                  <a:pt x="276" y="2045"/>
                </a:lnTo>
                <a:lnTo>
                  <a:pt x="274" y="2045"/>
                </a:lnTo>
                <a:lnTo>
                  <a:pt x="272" y="2045"/>
                </a:lnTo>
                <a:lnTo>
                  <a:pt x="271" y="2046"/>
                </a:lnTo>
                <a:lnTo>
                  <a:pt x="269" y="2046"/>
                </a:lnTo>
                <a:lnTo>
                  <a:pt x="269" y="2047"/>
                </a:lnTo>
                <a:lnTo>
                  <a:pt x="268" y="2047"/>
                </a:lnTo>
                <a:lnTo>
                  <a:pt x="267" y="2048"/>
                </a:lnTo>
                <a:lnTo>
                  <a:pt x="266" y="2049"/>
                </a:lnTo>
                <a:lnTo>
                  <a:pt x="265" y="2050"/>
                </a:lnTo>
                <a:lnTo>
                  <a:pt x="265" y="2051"/>
                </a:lnTo>
                <a:lnTo>
                  <a:pt x="264" y="2053"/>
                </a:lnTo>
                <a:lnTo>
                  <a:pt x="262" y="2054"/>
                </a:lnTo>
                <a:lnTo>
                  <a:pt x="262" y="2055"/>
                </a:lnTo>
                <a:lnTo>
                  <a:pt x="261" y="2056"/>
                </a:lnTo>
                <a:lnTo>
                  <a:pt x="261" y="2057"/>
                </a:lnTo>
                <a:lnTo>
                  <a:pt x="260" y="2058"/>
                </a:lnTo>
                <a:lnTo>
                  <a:pt x="260" y="2059"/>
                </a:lnTo>
                <a:lnTo>
                  <a:pt x="259" y="2059"/>
                </a:lnTo>
                <a:lnTo>
                  <a:pt x="259" y="2060"/>
                </a:lnTo>
                <a:lnTo>
                  <a:pt x="258" y="2061"/>
                </a:lnTo>
                <a:lnTo>
                  <a:pt x="257" y="2064"/>
                </a:lnTo>
                <a:lnTo>
                  <a:pt x="257" y="2066"/>
                </a:lnTo>
                <a:lnTo>
                  <a:pt x="256" y="2067"/>
                </a:lnTo>
                <a:lnTo>
                  <a:pt x="256" y="2069"/>
                </a:lnTo>
                <a:lnTo>
                  <a:pt x="256" y="2070"/>
                </a:lnTo>
                <a:lnTo>
                  <a:pt x="256" y="2073"/>
                </a:lnTo>
                <a:lnTo>
                  <a:pt x="256" y="2074"/>
                </a:lnTo>
                <a:lnTo>
                  <a:pt x="256" y="2076"/>
                </a:lnTo>
                <a:lnTo>
                  <a:pt x="256" y="2078"/>
                </a:lnTo>
                <a:lnTo>
                  <a:pt x="256" y="2079"/>
                </a:lnTo>
                <a:lnTo>
                  <a:pt x="257" y="2082"/>
                </a:lnTo>
                <a:lnTo>
                  <a:pt x="257" y="2083"/>
                </a:lnTo>
                <a:lnTo>
                  <a:pt x="258" y="2084"/>
                </a:lnTo>
                <a:lnTo>
                  <a:pt x="257" y="2084"/>
                </a:lnTo>
                <a:lnTo>
                  <a:pt x="255" y="2084"/>
                </a:lnTo>
                <a:lnTo>
                  <a:pt x="254" y="2084"/>
                </a:lnTo>
                <a:lnTo>
                  <a:pt x="252" y="2083"/>
                </a:lnTo>
                <a:lnTo>
                  <a:pt x="251" y="2083"/>
                </a:lnTo>
                <a:lnTo>
                  <a:pt x="251" y="2084"/>
                </a:lnTo>
                <a:lnTo>
                  <a:pt x="252" y="2085"/>
                </a:lnTo>
                <a:lnTo>
                  <a:pt x="254" y="2086"/>
                </a:lnTo>
                <a:lnTo>
                  <a:pt x="255" y="2086"/>
                </a:lnTo>
                <a:lnTo>
                  <a:pt x="256" y="2086"/>
                </a:lnTo>
                <a:lnTo>
                  <a:pt x="257" y="2086"/>
                </a:lnTo>
                <a:lnTo>
                  <a:pt x="258" y="2086"/>
                </a:lnTo>
                <a:lnTo>
                  <a:pt x="259" y="2087"/>
                </a:lnTo>
                <a:lnTo>
                  <a:pt x="260" y="2088"/>
                </a:lnTo>
                <a:lnTo>
                  <a:pt x="261" y="2089"/>
                </a:lnTo>
                <a:lnTo>
                  <a:pt x="262" y="2090"/>
                </a:lnTo>
                <a:lnTo>
                  <a:pt x="265" y="2090"/>
                </a:lnTo>
                <a:lnTo>
                  <a:pt x="264" y="2092"/>
                </a:lnTo>
                <a:lnTo>
                  <a:pt x="262" y="2093"/>
                </a:lnTo>
                <a:lnTo>
                  <a:pt x="262" y="2095"/>
                </a:lnTo>
                <a:lnTo>
                  <a:pt x="264" y="2094"/>
                </a:lnTo>
                <a:lnTo>
                  <a:pt x="266" y="2093"/>
                </a:lnTo>
                <a:lnTo>
                  <a:pt x="267" y="2093"/>
                </a:lnTo>
                <a:lnTo>
                  <a:pt x="268" y="2092"/>
                </a:lnTo>
                <a:lnTo>
                  <a:pt x="269" y="2092"/>
                </a:lnTo>
                <a:lnTo>
                  <a:pt x="270" y="2092"/>
                </a:lnTo>
                <a:lnTo>
                  <a:pt x="271" y="2090"/>
                </a:lnTo>
                <a:lnTo>
                  <a:pt x="272" y="2090"/>
                </a:lnTo>
                <a:lnTo>
                  <a:pt x="275" y="2092"/>
                </a:lnTo>
                <a:lnTo>
                  <a:pt x="274" y="2094"/>
                </a:lnTo>
                <a:lnTo>
                  <a:pt x="272" y="2095"/>
                </a:lnTo>
                <a:lnTo>
                  <a:pt x="271" y="2095"/>
                </a:lnTo>
                <a:lnTo>
                  <a:pt x="270" y="2096"/>
                </a:lnTo>
                <a:lnTo>
                  <a:pt x="270" y="2095"/>
                </a:lnTo>
                <a:lnTo>
                  <a:pt x="269" y="2095"/>
                </a:lnTo>
                <a:lnTo>
                  <a:pt x="268" y="2095"/>
                </a:lnTo>
                <a:lnTo>
                  <a:pt x="267" y="2096"/>
                </a:lnTo>
                <a:lnTo>
                  <a:pt x="265" y="2096"/>
                </a:lnTo>
                <a:lnTo>
                  <a:pt x="264" y="2096"/>
                </a:lnTo>
                <a:lnTo>
                  <a:pt x="261" y="2098"/>
                </a:lnTo>
                <a:lnTo>
                  <a:pt x="261" y="2099"/>
                </a:lnTo>
                <a:lnTo>
                  <a:pt x="260" y="2099"/>
                </a:lnTo>
                <a:lnTo>
                  <a:pt x="259" y="2102"/>
                </a:lnTo>
                <a:lnTo>
                  <a:pt x="259" y="2106"/>
                </a:lnTo>
                <a:lnTo>
                  <a:pt x="257" y="2106"/>
                </a:lnTo>
                <a:lnTo>
                  <a:pt x="257" y="2108"/>
                </a:lnTo>
                <a:lnTo>
                  <a:pt x="257" y="2110"/>
                </a:lnTo>
                <a:lnTo>
                  <a:pt x="256" y="2113"/>
                </a:lnTo>
                <a:lnTo>
                  <a:pt x="255" y="2113"/>
                </a:lnTo>
                <a:lnTo>
                  <a:pt x="254" y="2113"/>
                </a:lnTo>
                <a:lnTo>
                  <a:pt x="252" y="2114"/>
                </a:lnTo>
                <a:lnTo>
                  <a:pt x="254" y="2115"/>
                </a:lnTo>
                <a:lnTo>
                  <a:pt x="254" y="2116"/>
                </a:lnTo>
                <a:lnTo>
                  <a:pt x="252" y="2116"/>
                </a:lnTo>
                <a:lnTo>
                  <a:pt x="252" y="2117"/>
                </a:lnTo>
                <a:lnTo>
                  <a:pt x="251" y="2117"/>
                </a:lnTo>
                <a:lnTo>
                  <a:pt x="250" y="2117"/>
                </a:lnTo>
                <a:lnTo>
                  <a:pt x="250" y="2115"/>
                </a:lnTo>
                <a:lnTo>
                  <a:pt x="249" y="2115"/>
                </a:lnTo>
                <a:lnTo>
                  <a:pt x="248" y="2116"/>
                </a:lnTo>
                <a:lnTo>
                  <a:pt x="247" y="2116"/>
                </a:lnTo>
                <a:lnTo>
                  <a:pt x="246" y="2117"/>
                </a:lnTo>
                <a:lnTo>
                  <a:pt x="244" y="2117"/>
                </a:lnTo>
                <a:lnTo>
                  <a:pt x="244" y="2118"/>
                </a:lnTo>
                <a:lnTo>
                  <a:pt x="242" y="2118"/>
                </a:lnTo>
                <a:lnTo>
                  <a:pt x="241" y="2119"/>
                </a:lnTo>
                <a:lnTo>
                  <a:pt x="241" y="2122"/>
                </a:lnTo>
                <a:lnTo>
                  <a:pt x="241" y="2123"/>
                </a:lnTo>
                <a:lnTo>
                  <a:pt x="241" y="2124"/>
                </a:lnTo>
                <a:lnTo>
                  <a:pt x="241" y="2125"/>
                </a:lnTo>
                <a:lnTo>
                  <a:pt x="241" y="2127"/>
                </a:lnTo>
                <a:lnTo>
                  <a:pt x="239" y="2128"/>
                </a:lnTo>
                <a:lnTo>
                  <a:pt x="239" y="2133"/>
                </a:lnTo>
                <a:lnTo>
                  <a:pt x="238" y="2133"/>
                </a:lnTo>
                <a:lnTo>
                  <a:pt x="237" y="2134"/>
                </a:lnTo>
                <a:lnTo>
                  <a:pt x="237" y="2137"/>
                </a:lnTo>
                <a:lnTo>
                  <a:pt x="236" y="2138"/>
                </a:lnTo>
                <a:lnTo>
                  <a:pt x="234" y="2139"/>
                </a:lnTo>
                <a:lnTo>
                  <a:pt x="232" y="2142"/>
                </a:lnTo>
                <a:lnTo>
                  <a:pt x="231" y="2143"/>
                </a:lnTo>
                <a:lnTo>
                  <a:pt x="230" y="2143"/>
                </a:lnTo>
                <a:lnTo>
                  <a:pt x="230" y="2144"/>
                </a:lnTo>
                <a:lnTo>
                  <a:pt x="228" y="2144"/>
                </a:lnTo>
                <a:lnTo>
                  <a:pt x="226" y="2145"/>
                </a:lnTo>
                <a:lnTo>
                  <a:pt x="224" y="2145"/>
                </a:lnTo>
                <a:lnTo>
                  <a:pt x="224" y="2144"/>
                </a:lnTo>
                <a:lnTo>
                  <a:pt x="224" y="2143"/>
                </a:lnTo>
                <a:lnTo>
                  <a:pt x="222" y="2143"/>
                </a:lnTo>
                <a:lnTo>
                  <a:pt x="220" y="2143"/>
                </a:lnTo>
                <a:lnTo>
                  <a:pt x="219" y="2144"/>
                </a:lnTo>
                <a:lnTo>
                  <a:pt x="214" y="2145"/>
                </a:lnTo>
                <a:lnTo>
                  <a:pt x="211" y="2145"/>
                </a:lnTo>
                <a:lnTo>
                  <a:pt x="211" y="2144"/>
                </a:lnTo>
                <a:lnTo>
                  <a:pt x="210" y="2145"/>
                </a:lnTo>
                <a:lnTo>
                  <a:pt x="208" y="2145"/>
                </a:lnTo>
                <a:lnTo>
                  <a:pt x="207" y="2145"/>
                </a:lnTo>
                <a:lnTo>
                  <a:pt x="201" y="2148"/>
                </a:lnTo>
                <a:lnTo>
                  <a:pt x="199" y="2149"/>
                </a:lnTo>
                <a:lnTo>
                  <a:pt x="198" y="2150"/>
                </a:lnTo>
                <a:lnTo>
                  <a:pt x="197" y="2152"/>
                </a:lnTo>
                <a:lnTo>
                  <a:pt x="197" y="2153"/>
                </a:lnTo>
                <a:lnTo>
                  <a:pt x="196" y="2154"/>
                </a:lnTo>
                <a:lnTo>
                  <a:pt x="195" y="2155"/>
                </a:lnTo>
                <a:lnTo>
                  <a:pt x="194" y="2156"/>
                </a:lnTo>
                <a:lnTo>
                  <a:pt x="194" y="2157"/>
                </a:lnTo>
                <a:lnTo>
                  <a:pt x="192" y="2158"/>
                </a:lnTo>
                <a:lnTo>
                  <a:pt x="191" y="2159"/>
                </a:lnTo>
                <a:lnTo>
                  <a:pt x="191" y="2162"/>
                </a:lnTo>
                <a:lnTo>
                  <a:pt x="190" y="2163"/>
                </a:lnTo>
                <a:lnTo>
                  <a:pt x="190" y="2164"/>
                </a:lnTo>
                <a:lnTo>
                  <a:pt x="189" y="2165"/>
                </a:lnTo>
                <a:lnTo>
                  <a:pt x="189" y="2166"/>
                </a:lnTo>
                <a:lnTo>
                  <a:pt x="189" y="2167"/>
                </a:lnTo>
                <a:lnTo>
                  <a:pt x="189" y="2169"/>
                </a:lnTo>
                <a:lnTo>
                  <a:pt x="188" y="2170"/>
                </a:lnTo>
                <a:lnTo>
                  <a:pt x="188" y="2173"/>
                </a:lnTo>
                <a:lnTo>
                  <a:pt x="188" y="2174"/>
                </a:lnTo>
                <a:lnTo>
                  <a:pt x="187" y="2175"/>
                </a:lnTo>
                <a:lnTo>
                  <a:pt x="186" y="2175"/>
                </a:lnTo>
                <a:lnTo>
                  <a:pt x="185" y="2176"/>
                </a:lnTo>
                <a:lnTo>
                  <a:pt x="185" y="2177"/>
                </a:lnTo>
                <a:lnTo>
                  <a:pt x="183" y="2179"/>
                </a:lnTo>
                <a:lnTo>
                  <a:pt x="183" y="2180"/>
                </a:lnTo>
                <a:lnTo>
                  <a:pt x="182" y="2180"/>
                </a:lnTo>
                <a:lnTo>
                  <a:pt x="182" y="2182"/>
                </a:lnTo>
                <a:lnTo>
                  <a:pt x="182" y="2183"/>
                </a:lnTo>
                <a:lnTo>
                  <a:pt x="181" y="2184"/>
                </a:lnTo>
                <a:lnTo>
                  <a:pt x="181" y="2185"/>
                </a:lnTo>
                <a:lnTo>
                  <a:pt x="180" y="2186"/>
                </a:lnTo>
                <a:lnTo>
                  <a:pt x="180" y="2187"/>
                </a:lnTo>
                <a:lnTo>
                  <a:pt x="180" y="2188"/>
                </a:lnTo>
                <a:lnTo>
                  <a:pt x="179" y="2192"/>
                </a:lnTo>
                <a:lnTo>
                  <a:pt x="178" y="2193"/>
                </a:lnTo>
                <a:lnTo>
                  <a:pt x="179" y="2194"/>
                </a:lnTo>
                <a:lnTo>
                  <a:pt x="180" y="2194"/>
                </a:lnTo>
                <a:lnTo>
                  <a:pt x="181" y="2195"/>
                </a:lnTo>
                <a:lnTo>
                  <a:pt x="181" y="2196"/>
                </a:lnTo>
                <a:lnTo>
                  <a:pt x="181" y="2197"/>
                </a:lnTo>
                <a:lnTo>
                  <a:pt x="181" y="2198"/>
                </a:lnTo>
                <a:lnTo>
                  <a:pt x="181" y="2199"/>
                </a:lnTo>
                <a:lnTo>
                  <a:pt x="182" y="2199"/>
                </a:lnTo>
                <a:lnTo>
                  <a:pt x="183" y="2200"/>
                </a:lnTo>
                <a:lnTo>
                  <a:pt x="183" y="2202"/>
                </a:lnTo>
                <a:lnTo>
                  <a:pt x="185" y="2204"/>
                </a:lnTo>
                <a:lnTo>
                  <a:pt x="185" y="2205"/>
                </a:lnTo>
                <a:lnTo>
                  <a:pt x="186" y="2206"/>
                </a:lnTo>
                <a:lnTo>
                  <a:pt x="186" y="2207"/>
                </a:lnTo>
                <a:lnTo>
                  <a:pt x="183" y="2209"/>
                </a:lnTo>
                <a:lnTo>
                  <a:pt x="182" y="2212"/>
                </a:lnTo>
                <a:lnTo>
                  <a:pt x="181" y="2213"/>
                </a:lnTo>
                <a:lnTo>
                  <a:pt x="181" y="2214"/>
                </a:lnTo>
                <a:lnTo>
                  <a:pt x="181" y="2215"/>
                </a:lnTo>
                <a:lnTo>
                  <a:pt x="181" y="2216"/>
                </a:lnTo>
                <a:lnTo>
                  <a:pt x="181" y="2217"/>
                </a:lnTo>
                <a:lnTo>
                  <a:pt x="181" y="2219"/>
                </a:lnTo>
                <a:lnTo>
                  <a:pt x="180" y="2220"/>
                </a:lnTo>
                <a:lnTo>
                  <a:pt x="179" y="2220"/>
                </a:lnTo>
                <a:lnTo>
                  <a:pt x="179" y="2222"/>
                </a:lnTo>
                <a:lnTo>
                  <a:pt x="178" y="2223"/>
                </a:lnTo>
                <a:lnTo>
                  <a:pt x="178" y="2224"/>
                </a:lnTo>
                <a:lnTo>
                  <a:pt x="177" y="2222"/>
                </a:lnTo>
                <a:lnTo>
                  <a:pt x="176" y="2222"/>
                </a:lnTo>
                <a:lnTo>
                  <a:pt x="176" y="2224"/>
                </a:lnTo>
                <a:lnTo>
                  <a:pt x="177" y="2226"/>
                </a:lnTo>
                <a:lnTo>
                  <a:pt x="176" y="2226"/>
                </a:lnTo>
                <a:lnTo>
                  <a:pt x="175" y="2227"/>
                </a:lnTo>
                <a:lnTo>
                  <a:pt x="175" y="2228"/>
                </a:lnTo>
                <a:lnTo>
                  <a:pt x="175" y="2229"/>
                </a:lnTo>
                <a:lnTo>
                  <a:pt x="176" y="2229"/>
                </a:lnTo>
                <a:lnTo>
                  <a:pt x="177" y="2229"/>
                </a:lnTo>
                <a:lnTo>
                  <a:pt x="178" y="2229"/>
                </a:lnTo>
                <a:lnTo>
                  <a:pt x="179" y="2231"/>
                </a:lnTo>
                <a:lnTo>
                  <a:pt x="179" y="2232"/>
                </a:lnTo>
                <a:lnTo>
                  <a:pt x="179" y="2234"/>
                </a:lnTo>
                <a:lnTo>
                  <a:pt x="179" y="2235"/>
                </a:lnTo>
                <a:lnTo>
                  <a:pt x="178" y="2235"/>
                </a:lnTo>
                <a:lnTo>
                  <a:pt x="177" y="2234"/>
                </a:lnTo>
                <a:lnTo>
                  <a:pt x="176" y="2234"/>
                </a:lnTo>
                <a:lnTo>
                  <a:pt x="175" y="2233"/>
                </a:lnTo>
                <a:lnTo>
                  <a:pt x="173" y="2233"/>
                </a:lnTo>
                <a:lnTo>
                  <a:pt x="172" y="2233"/>
                </a:lnTo>
                <a:lnTo>
                  <a:pt x="171" y="2234"/>
                </a:lnTo>
                <a:lnTo>
                  <a:pt x="170" y="2235"/>
                </a:lnTo>
                <a:lnTo>
                  <a:pt x="170" y="2236"/>
                </a:lnTo>
                <a:lnTo>
                  <a:pt x="169" y="2237"/>
                </a:lnTo>
                <a:lnTo>
                  <a:pt x="169" y="2239"/>
                </a:lnTo>
                <a:lnTo>
                  <a:pt x="168" y="2241"/>
                </a:lnTo>
                <a:lnTo>
                  <a:pt x="168" y="2242"/>
                </a:lnTo>
                <a:lnTo>
                  <a:pt x="168" y="2243"/>
                </a:lnTo>
                <a:lnTo>
                  <a:pt x="168" y="2245"/>
                </a:lnTo>
                <a:lnTo>
                  <a:pt x="169" y="2246"/>
                </a:lnTo>
                <a:lnTo>
                  <a:pt x="169" y="2248"/>
                </a:lnTo>
                <a:lnTo>
                  <a:pt x="168" y="2249"/>
                </a:lnTo>
                <a:lnTo>
                  <a:pt x="167" y="2249"/>
                </a:lnTo>
                <a:lnTo>
                  <a:pt x="166" y="2249"/>
                </a:lnTo>
                <a:lnTo>
                  <a:pt x="166" y="2251"/>
                </a:lnTo>
                <a:lnTo>
                  <a:pt x="163" y="2251"/>
                </a:lnTo>
                <a:lnTo>
                  <a:pt x="162" y="2252"/>
                </a:lnTo>
                <a:lnTo>
                  <a:pt x="162" y="2251"/>
                </a:lnTo>
                <a:lnTo>
                  <a:pt x="161" y="2251"/>
                </a:lnTo>
                <a:lnTo>
                  <a:pt x="160" y="2251"/>
                </a:lnTo>
                <a:lnTo>
                  <a:pt x="160" y="2252"/>
                </a:lnTo>
                <a:lnTo>
                  <a:pt x="160" y="2253"/>
                </a:lnTo>
                <a:lnTo>
                  <a:pt x="161" y="2253"/>
                </a:lnTo>
                <a:lnTo>
                  <a:pt x="162" y="2253"/>
                </a:lnTo>
                <a:lnTo>
                  <a:pt x="163" y="2253"/>
                </a:lnTo>
                <a:lnTo>
                  <a:pt x="165" y="2254"/>
                </a:lnTo>
                <a:lnTo>
                  <a:pt x="165" y="2255"/>
                </a:lnTo>
                <a:lnTo>
                  <a:pt x="165" y="2256"/>
                </a:lnTo>
                <a:lnTo>
                  <a:pt x="163" y="2256"/>
                </a:lnTo>
                <a:lnTo>
                  <a:pt x="163" y="2257"/>
                </a:lnTo>
                <a:lnTo>
                  <a:pt x="162" y="2257"/>
                </a:lnTo>
                <a:lnTo>
                  <a:pt x="162" y="2259"/>
                </a:lnTo>
                <a:lnTo>
                  <a:pt x="162" y="2261"/>
                </a:lnTo>
                <a:lnTo>
                  <a:pt x="161" y="2262"/>
                </a:lnTo>
                <a:lnTo>
                  <a:pt x="160" y="2263"/>
                </a:lnTo>
                <a:lnTo>
                  <a:pt x="159" y="2264"/>
                </a:lnTo>
                <a:lnTo>
                  <a:pt x="158" y="2265"/>
                </a:lnTo>
                <a:lnTo>
                  <a:pt x="157" y="2266"/>
                </a:lnTo>
                <a:lnTo>
                  <a:pt x="156" y="2266"/>
                </a:lnTo>
                <a:lnTo>
                  <a:pt x="157" y="2265"/>
                </a:lnTo>
                <a:lnTo>
                  <a:pt x="156" y="2265"/>
                </a:lnTo>
                <a:lnTo>
                  <a:pt x="156" y="2266"/>
                </a:lnTo>
                <a:lnTo>
                  <a:pt x="155" y="2266"/>
                </a:lnTo>
                <a:lnTo>
                  <a:pt x="155" y="2267"/>
                </a:lnTo>
                <a:lnTo>
                  <a:pt x="156" y="2268"/>
                </a:lnTo>
                <a:lnTo>
                  <a:pt x="157" y="2271"/>
                </a:lnTo>
                <a:lnTo>
                  <a:pt x="156" y="2271"/>
                </a:lnTo>
                <a:lnTo>
                  <a:pt x="156" y="2272"/>
                </a:lnTo>
                <a:lnTo>
                  <a:pt x="155" y="2273"/>
                </a:lnTo>
                <a:lnTo>
                  <a:pt x="155" y="2274"/>
                </a:lnTo>
                <a:lnTo>
                  <a:pt x="153" y="2275"/>
                </a:lnTo>
                <a:lnTo>
                  <a:pt x="153" y="2276"/>
                </a:lnTo>
                <a:lnTo>
                  <a:pt x="153" y="2278"/>
                </a:lnTo>
                <a:lnTo>
                  <a:pt x="152" y="2279"/>
                </a:lnTo>
                <a:lnTo>
                  <a:pt x="151" y="2281"/>
                </a:lnTo>
                <a:lnTo>
                  <a:pt x="150" y="2282"/>
                </a:lnTo>
                <a:lnTo>
                  <a:pt x="149" y="2283"/>
                </a:lnTo>
                <a:lnTo>
                  <a:pt x="148" y="2283"/>
                </a:lnTo>
                <a:lnTo>
                  <a:pt x="147" y="2283"/>
                </a:lnTo>
                <a:lnTo>
                  <a:pt x="146" y="2283"/>
                </a:lnTo>
                <a:lnTo>
                  <a:pt x="145" y="2284"/>
                </a:lnTo>
                <a:lnTo>
                  <a:pt x="143" y="2284"/>
                </a:lnTo>
                <a:lnTo>
                  <a:pt x="142" y="2283"/>
                </a:lnTo>
                <a:lnTo>
                  <a:pt x="142" y="2282"/>
                </a:lnTo>
                <a:lnTo>
                  <a:pt x="142" y="2281"/>
                </a:lnTo>
                <a:lnTo>
                  <a:pt x="142" y="2279"/>
                </a:lnTo>
                <a:lnTo>
                  <a:pt x="143" y="2278"/>
                </a:lnTo>
                <a:lnTo>
                  <a:pt x="142" y="2277"/>
                </a:lnTo>
                <a:lnTo>
                  <a:pt x="143" y="2276"/>
                </a:lnTo>
                <a:lnTo>
                  <a:pt x="142" y="2275"/>
                </a:lnTo>
                <a:lnTo>
                  <a:pt x="141" y="2275"/>
                </a:lnTo>
                <a:lnTo>
                  <a:pt x="141" y="2276"/>
                </a:lnTo>
                <a:lnTo>
                  <a:pt x="139" y="2276"/>
                </a:lnTo>
                <a:lnTo>
                  <a:pt x="137" y="2276"/>
                </a:lnTo>
                <a:lnTo>
                  <a:pt x="136" y="2277"/>
                </a:lnTo>
                <a:lnTo>
                  <a:pt x="135" y="2277"/>
                </a:lnTo>
                <a:lnTo>
                  <a:pt x="135" y="2276"/>
                </a:lnTo>
                <a:lnTo>
                  <a:pt x="135" y="2275"/>
                </a:lnTo>
                <a:lnTo>
                  <a:pt x="136" y="2274"/>
                </a:lnTo>
                <a:lnTo>
                  <a:pt x="135" y="2273"/>
                </a:lnTo>
                <a:lnTo>
                  <a:pt x="135" y="2272"/>
                </a:lnTo>
                <a:lnTo>
                  <a:pt x="136" y="2272"/>
                </a:lnTo>
                <a:lnTo>
                  <a:pt x="135" y="2269"/>
                </a:lnTo>
                <a:lnTo>
                  <a:pt x="135" y="2268"/>
                </a:lnTo>
                <a:lnTo>
                  <a:pt x="133" y="2267"/>
                </a:lnTo>
                <a:lnTo>
                  <a:pt x="132" y="2267"/>
                </a:lnTo>
                <a:lnTo>
                  <a:pt x="131" y="2266"/>
                </a:lnTo>
                <a:lnTo>
                  <a:pt x="131" y="2265"/>
                </a:lnTo>
                <a:lnTo>
                  <a:pt x="131" y="2264"/>
                </a:lnTo>
                <a:lnTo>
                  <a:pt x="130" y="2263"/>
                </a:lnTo>
                <a:lnTo>
                  <a:pt x="130" y="2262"/>
                </a:lnTo>
                <a:lnTo>
                  <a:pt x="130" y="2261"/>
                </a:lnTo>
                <a:lnTo>
                  <a:pt x="129" y="2261"/>
                </a:lnTo>
                <a:lnTo>
                  <a:pt x="129" y="2262"/>
                </a:lnTo>
                <a:lnTo>
                  <a:pt x="129" y="2263"/>
                </a:lnTo>
                <a:lnTo>
                  <a:pt x="129" y="2264"/>
                </a:lnTo>
                <a:lnTo>
                  <a:pt x="130" y="2266"/>
                </a:lnTo>
                <a:lnTo>
                  <a:pt x="130" y="2268"/>
                </a:lnTo>
                <a:lnTo>
                  <a:pt x="132" y="2268"/>
                </a:lnTo>
                <a:lnTo>
                  <a:pt x="132" y="2271"/>
                </a:lnTo>
                <a:lnTo>
                  <a:pt x="131" y="2272"/>
                </a:lnTo>
                <a:lnTo>
                  <a:pt x="130" y="2272"/>
                </a:lnTo>
                <a:lnTo>
                  <a:pt x="131" y="2273"/>
                </a:lnTo>
                <a:lnTo>
                  <a:pt x="132" y="2273"/>
                </a:lnTo>
                <a:lnTo>
                  <a:pt x="133" y="2273"/>
                </a:lnTo>
                <a:lnTo>
                  <a:pt x="133" y="2275"/>
                </a:lnTo>
                <a:lnTo>
                  <a:pt x="132" y="2275"/>
                </a:lnTo>
                <a:lnTo>
                  <a:pt x="131" y="2274"/>
                </a:lnTo>
                <a:lnTo>
                  <a:pt x="129" y="2274"/>
                </a:lnTo>
                <a:lnTo>
                  <a:pt x="129" y="2275"/>
                </a:lnTo>
                <a:lnTo>
                  <a:pt x="131" y="2276"/>
                </a:lnTo>
                <a:lnTo>
                  <a:pt x="132" y="2277"/>
                </a:lnTo>
                <a:lnTo>
                  <a:pt x="131" y="2277"/>
                </a:lnTo>
                <a:lnTo>
                  <a:pt x="130" y="2278"/>
                </a:lnTo>
                <a:lnTo>
                  <a:pt x="130" y="2279"/>
                </a:lnTo>
                <a:lnTo>
                  <a:pt x="128" y="2279"/>
                </a:lnTo>
                <a:lnTo>
                  <a:pt x="127" y="2279"/>
                </a:lnTo>
                <a:lnTo>
                  <a:pt x="127" y="2278"/>
                </a:lnTo>
                <a:lnTo>
                  <a:pt x="126" y="2277"/>
                </a:lnTo>
                <a:lnTo>
                  <a:pt x="125" y="2276"/>
                </a:lnTo>
                <a:lnTo>
                  <a:pt x="123" y="2276"/>
                </a:lnTo>
                <a:lnTo>
                  <a:pt x="122" y="2275"/>
                </a:lnTo>
                <a:lnTo>
                  <a:pt x="120" y="2274"/>
                </a:lnTo>
                <a:lnTo>
                  <a:pt x="120" y="2273"/>
                </a:lnTo>
                <a:lnTo>
                  <a:pt x="119" y="2273"/>
                </a:lnTo>
                <a:lnTo>
                  <a:pt x="119" y="2272"/>
                </a:lnTo>
                <a:lnTo>
                  <a:pt x="118" y="2271"/>
                </a:lnTo>
                <a:lnTo>
                  <a:pt x="118" y="2269"/>
                </a:lnTo>
                <a:lnTo>
                  <a:pt x="118" y="2267"/>
                </a:lnTo>
                <a:lnTo>
                  <a:pt x="117" y="2266"/>
                </a:lnTo>
                <a:lnTo>
                  <a:pt x="116" y="2265"/>
                </a:lnTo>
                <a:lnTo>
                  <a:pt x="115" y="2267"/>
                </a:lnTo>
                <a:lnTo>
                  <a:pt x="115" y="2268"/>
                </a:lnTo>
                <a:lnTo>
                  <a:pt x="113" y="2268"/>
                </a:lnTo>
                <a:lnTo>
                  <a:pt x="112" y="2268"/>
                </a:lnTo>
                <a:lnTo>
                  <a:pt x="111" y="2267"/>
                </a:lnTo>
                <a:lnTo>
                  <a:pt x="111" y="2266"/>
                </a:lnTo>
                <a:lnTo>
                  <a:pt x="110" y="2265"/>
                </a:lnTo>
                <a:lnTo>
                  <a:pt x="109" y="2264"/>
                </a:lnTo>
                <a:lnTo>
                  <a:pt x="108" y="2263"/>
                </a:lnTo>
                <a:lnTo>
                  <a:pt x="107" y="2262"/>
                </a:lnTo>
                <a:lnTo>
                  <a:pt x="105" y="2261"/>
                </a:lnTo>
                <a:lnTo>
                  <a:pt x="105" y="2259"/>
                </a:lnTo>
                <a:lnTo>
                  <a:pt x="105" y="2258"/>
                </a:lnTo>
                <a:lnTo>
                  <a:pt x="105" y="2257"/>
                </a:lnTo>
                <a:lnTo>
                  <a:pt x="103" y="2257"/>
                </a:lnTo>
                <a:lnTo>
                  <a:pt x="102" y="2256"/>
                </a:lnTo>
                <a:lnTo>
                  <a:pt x="102" y="2255"/>
                </a:lnTo>
                <a:lnTo>
                  <a:pt x="101" y="2256"/>
                </a:lnTo>
                <a:lnTo>
                  <a:pt x="100" y="2255"/>
                </a:lnTo>
                <a:lnTo>
                  <a:pt x="99" y="2255"/>
                </a:lnTo>
                <a:lnTo>
                  <a:pt x="98" y="2254"/>
                </a:lnTo>
                <a:lnTo>
                  <a:pt x="97" y="2254"/>
                </a:lnTo>
                <a:lnTo>
                  <a:pt x="96" y="2253"/>
                </a:lnTo>
                <a:lnTo>
                  <a:pt x="96" y="2251"/>
                </a:lnTo>
                <a:lnTo>
                  <a:pt x="96" y="2249"/>
                </a:lnTo>
                <a:lnTo>
                  <a:pt x="96" y="2248"/>
                </a:lnTo>
                <a:lnTo>
                  <a:pt x="95" y="2249"/>
                </a:lnTo>
                <a:lnTo>
                  <a:pt x="93" y="2249"/>
                </a:lnTo>
                <a:lnTo>
                  <a:pt x="92" y="2247"/>
                </a:lnTo>
                <a:lnTo>
                  <a:pt x="92" y="2246"/>
                </a:lnTo>
                <a:lnTo>
                  <a:pt x="91" y="2244"/>
                </a:lnTo>
                <a:lnTo>
                  <a:pt x="91" y="2243"/>
                </a:lnTo>
                <a:lnTo>
                  <a:pt x="92" y="2242"/>
                </a:lnTo>
                <a:lnTo>
                  <a:pt x="92" y="2239"/>
                </a:lnTo>
                <a:lnTo>
                  <a:pt x="93" y="2238"/>
                </a:lnTo>
                <a:lnTo>
                  <a:pt x="93" y="2237"/>
                </a:lnTo>
                <a:lnTo>
                  <a:pt x="93" y="2236"/>
                </a:lnTo>
                <a:lnTo>
                  <a:pt x="93" y="2234"/>
                </a:lnTo>
                <a:lnTo>
                  <a:pt x="93" y="2233"/>
                </a:lnTo>
                <a:lnTo>
                  <a:pt x="93" y="2231"/>
                </a:lnTo>
                <a:lnTo>
                  <a:pt x="95" y="2231"/>
                </a:lnTo>
                <a:lnTo>
                  <a:pt x="96" y="2229"/>
                </a:lnTo>
                <a:lnTo>
                  <a:pt x="95" y="2228"/>
                </a:lnTo>
                <a:lnTo>
                  <a:pt x="95" y="2227"/>
                </a:lnTo>
                <a:lnTo>
                  <a:pt x="95" y="2226"/>
                </a:lnTo>
                <a:lnTo>
                  <a:pt x="95" y="2225"/>
                </a:lnTo>
                <a:lnTo>
                  <a:pt x="93" y="2224"/>
                </a:lnTo>
                <a:lnTo>
                  <a:pt x="93" y="2223"/>
                </a:lnTo>
                <a:lnTo>
                  <a:pt x="93" y="2222"/>
                </a:lnTo>
                <a:lnTo>
                  <a:pt x="95" y="2222"/>
                </a:lnTo>
                <a:lnTo>
                  <a:pt x="96" y="2220"/>
                </a:lnTo>
                <a:lnTo>
                  <a:pt x="97" y="2220"/>
                </a:lnTo>
                <a:lnTo>
                  <a:pt x="97" y="2219"/>
                </a:lnTo>
                <a:lnTo>
                  <a:pt x="97" y="2218"/>
                </a:lnTo>
                <a:lnTo>
                  <a:pt x="97" y="2217"/>
                </a:lnTo>
                <a:lnTo>
                  <a:pt x="97" y="2216"/>
                </a:lnTo>
                <a:lnTo>
                  <a:pt x="97" y="2215"/>
                </a:lnTo>
                <a:lnTo>
                  <a:pt x="97" y="2214"/>
                </a:lnTo>
                <a:lnTo>
                  <a:pt x="97" y="2213"/>
                </a:lnTo>
                <a:lnTo>
                  <a:pt x="98" y="2213"/>
                </a:lnTo>
                <a:lnTo>
                  <a:pt x="98" y="2212"/>
                </a:lnTo>
                <a:lnTo>
                  <a:pt x="98" y="2210"/>
                </a:lnTo>
                <a:lnTo>
                  <a:pt x="98" y="2209"/>
                </a:lnTo>
                <a:lnTo>
                  <a:pt x="98" y="2208"/>
                </a:lnTo>
                <a:lnTo>
                  <a:pt x="99" y="2208"/>
                </a:lnTo>
                <a:lnTo>
                  <a:pt x="99" y="2207"/>
                </a:lnTo>
                <a:lnTo>
                  <a:pt x="99" y="2206"/>
                </a:lnTo>
                <a:lnTo>
                  <a:pt x="100" y="2206"/>
                </a:lnTo>
                <a:lnTo>
                  <a:pt x="100" y="2205"/>
                </a:lnTo>
                <a:lnTo>
                  <a:pt x="100" y="2204"/>
                </a:lnTo>
                <a:lnTo>
                  <a:pt x="100" y="2203"/>
                </a:lnTo>
                <a:lnTo>
                  <a:pt x="99" y="2202"/>
                </a:lnTo>
                <a:lnTo>
                  <a:pt x="98" y="2200"/>
                </a:lnTo>
                <a:lnTo>
                  <a:pt x="98" y="2199"/>
                </a:lnTo>
                <a:lnTo>
                  <a:pt x="98" y="2198"/>
                </a:lnTo>
                <a:lnTo>
                  <a:pt x="98" y="2197"/>
                </a:lnTo>
                <a:lnTo>
                  <a:pt x="95" y="2195"/>
                </a:lnTo>
                <a:lnTo>
                  <a:pt x="93" y="2195"/>
                </a:lnTo>
                <a:lnTo>
                  <a:pt x="92" y="2195"/>
                </a:lnTo>
                <a:lnTo>
                  <a:pt x="91" y="2195"/>
                </a:lnTo>
                <a:lnTo>
                  <a:pt x="90" y="2195"/>
                </a:lnTo>
                <a:lnTo>
                  <a:pt x="90" y="2194"/>
                </a:lnTo>
                <a:lnTo>
                  <a:pt x="90" y="2193"/>
                </a:lnTo>
                <a:lnTo>
                  <a:pt x="89" y="2192"/>
                </a:lnTo>
                <a:lnTo>
                  <a:pt x="89" y="2190"/>
                </a:lnTo>
                <a:lnTo>
                  <a:pt x="89" y="2189"/>
                </a:lnTo>
                <a:lnTo>
                  <a:pt x="88" y="2189"/>
                </a:lnTo>
                <a:lnTo>
                  <a:pt x="87" y="2189"/>
                </a:lnTo>
                <a:lnTo>
                  <a:pt x="87" y="2188"/>
                </a:lnTo>
                <a:lnTo>
                  <a:pt x="86" y="2188"/>
                </a:lnTo>
                <a:lnTo>
                  <a:pt x="84" y="2188"/>
                </a:lnTo>
                <a:lnTo>
                  <a:pt x="83" y="2189"/>
                </a:lnTo>
                <a:lnTo>
                  <a:pt x="83" y="2188"/>
                </a:lnTo>
                <a:lnTo>
                  <a:pt x="82" y="2188"/>
                </a:lnTo>
                <a:lnTo>
                  <a:pt x="82" y="2187"/>
                </a:lnTo>
                <a:lnTo>
                  <a:pt x="82" y="2186"/>
                </a:lnTo>
                <a:lnTo>
                  <a:pt x="81" y="2185"/>
                </a:lnTo>
                <a:lnTo>
                  <a:pt x="80" y="2184"/>
                </a:lnTo>
                <a:lnTo>
                  <a:pt x="79" y="2184"/>
                </a:lnTo>
                <a:lnTo>
                  <a:pt x="78" y="2183"/>
                </a:lnTo>
                <a:lnTo>
                  <a:pt x="78" y="2182"/>
                </a:lnTo>
                <a:lnTo>
                  <a:pt x="77" y="2182"/>
                </a:lnTo>
                <a:lnTo>
                  <a:pt x="77" y="2180"/>
                </a:lnTo>
                <a:lnTo>
                  <a:pt x="76" y="2180"/>
                </a:lnTo>
                <a:lnTo>
                  <a:pt x="74" y="2180"/>
                </a:lnTo>
                <a:lnTo>
                  <a:pt x="73" y="2180"/>
                </a:lnTo>
                <a:lnTo>
                  <a:pt x="73" y="2179"/>
                </a:lnTo>
                <a:lnTo>
                  <a:pt x="73" y="2178"/>
                </a:lnTo>
                <a:lnTo>
                  <a:pt x="73" y="2177"/>
                </a:lnTo>
                <a:lnTo>
                  <a:pt x="72" y="2176"/>
                </a:lnTo>
                <a:lnTo>
                  <a:pt x="72" y="2175"/>
                </a:lnTo>
                <a:lnTo>
                  <a:pt x="71" y="2175"/>
                </a:lnTo>
                <a:lnTo>
                  <a:pt x="70" y="2174"/>
                </a:lnTo>
                <a:lnTo>
                  <a:pt x="69" y="2174"/>
                </a:lnTo>
                <a:lnTo>
                  <a:pt x="67" y="2173"/>
                </a:lnTo>
                <a:lnTo>
                  <a:pt x="67" y="2170"/>
                </a:lnTo>
                <a:lnTo>
                  <a:pt x="66" y="2170"/>
                </a:lnTo>
                <a:lnTo>
                  <a:pt x="64" y="2170"/>
                </a:lnTo>
                <a:lnTo>
                  <a:pt x="64" y="2169"/>
                </a:lnTo>
                <a:lnTo>
                  <a:pt x="66" y="2169"/>
                </a:lnTo>
                <a:lnTo>
                  <a:pt x="66" y="2168"/>
                </a:lnTo>
                <a:lnTo>
                  <a:pt x="67" y="2168"/>
                </a:lnTo>
                <a:lnTo>
                  <a:pt x="68" y="2168"/>
                </a:lnTo>
                <a:lnTo>
                  <a:pt x="69" y="2167"/>
                </a:lnTo>
                <a:lnTo>
                  <a:pt x="68" y="2166"/>
                </a:lnTo>
                <a:lnTo>
                  <a:pt x="67" y="2166"/>
                </a:lnTo>
                <a:lnTo>
                  <a:pt x="67" y="2165"/>
                </a:lnTo>
                <a:lnTo>
                  <a:pt x="67" y="2164"/>
                </a:lnTo>
                <a:lnTo>
                  <a:pt x="66" y="2164"/>
                </a:lnTo>
                <a:lnTo>
                  <a:pt x="66" y="2163"/>
                </a:lnTo>
                <a:lnTo>
                  <a:pt x="66" y="2164"/>
                </a:lnTo>
                <a:lnTo>
                  <a:pt x="64" y="2164"/>
                </a:lnTo>
                <a:lnTo>
                  <a:pt x="63" y="2163"/>
                </a:lnTo>
                <a:lnTo>
                  <a:pt x="62" y="2162"/>
                </a:lnTo>
                <a:lnTo>
                  <a:pt x="62" y="2158"/>
                </a:lnTo>
                <a:lnTo>
                  <a:pt x="63" y="2158"/>
                </a:lnTo>
                <a:lnTo>
                  <a:pt x="62" y="2158"/>
                </a:lnTo>
                <a:lnTo>
                  <a:pt x="61" y="2156"/>
                </a:lnTo>
                <a:lnTo>
                  <a:pt x="61" y="2155"/>
                </a:lnTo>
                <a:lnTo>
                  <a:pt x="60" y="2154"/>
                </a:lnTo>
                <a:lnTo>
                  <a:pt x="59" y="2155"/>
                </a:lnTo>
                <a:lnTo>
                  <a:pt x="58" y="2154"/>
                </a:lnTo>
                <a:lnTo>
                  <a:pt x="59" y="2154"/>
                </a:lnTo>
                <a:lnTo>
                  <a:pt x="59" y="2153"/>
                </a:lnTo>
                <a:lnTo>
                  <a:pt x="58" y="2153"/>
                </a:lnTo>
                <a:lnTo>
                  <a:pt x="56" y="2152"/>
                </a:lnTo>
                <a:lnTo>
                  <a:pt x="56" y="2150"/>
                </a:lnTo>
                <a:lnTo>
                  <a:pt x="56" y="2149"/>
                </a:lnTo>
                <a:lnTo>
                  <a:pt x="54" y="2149"/>
                </a:lnTo>
                <a:lnTo>
                  <a:pt x="54" y="2148"/>
                </a:lnTo>
                <a:lnTo>
                  <a:pt x="56" y="2148"/>
                </a:lnTo>
                <a:lnTo>
                  <a:pt x="54" y="2148"/>
                </a:lnTo>
                <a:lnTo>
                  <a:pt x="54" y="2147"/>
                </a:lnTo>
                <a:lnTo>
                  <a:pt x="53" y="2148"/>
                </a:lnTo>
                <a:lnTo>
                  <a:pt x="52" y="2148"/>
                </a:lnTo>
                <a:lnTo>
                  <a:pt x="52" y="2147"/>
                </a:lnTo>
                <a:lnTo>
                  <a:pt x="51" y="2148"/>
                </a:lnTo>
                <a:lnTo>
                  <a:pt x="50" y="2148"/>
                </a:lnTo>
                <a:lnTo>
                  <a:pt x="49" y="2148"/>
                </a:lnTo>
                <a:lnTo>
                  <a:pt x="48" y="2149"/>
                </a:lnTo>
                <a:lnTo>
                  <a:pt x="47" y="2149"/>
                </a:lnTo>
                <a:lnTo>
                  <a:pt x="47" y="2148"/>
                </a:lnTo>
                <a:lnTo>
                  <a:pt x="47" y="2147"/>
                </a:lnTo>
                <a:lnTo>
                  <a:pt x="46" y="2146"/>
                </a:lnTo>
                <a:lnTo>
                  <a:pt x="43" y="2145"/>
                </a:lnTo>
                <a:lnTo>
                  <a:pt x="42" y="2144"/>
                </a:lnTo>
                <a:lnTo>
                  <a:pt x="42" y="2143"/>
                </a:lnTo>
                <a:lnTo>
                  <a:pt x="43" y="2143"/>
                </a:lnTo>
                <a:lnTo>
                  <a:pt x="43" y="2142"/>
                </a:lnTo>
                <a:lnTo>
                  <a:pt x="42" y="2142"/>
                </a:lnTo>
                <a:lnTo>
                  <a:pt x="41" y="2143"/>
                </a:lnTo>
                <a:lnTo>
                  <a:pt x="40" y="2142"/>
                </a:lnTo>
                <a:lnTo>
                  <a:pt x="41" y="2139"/>
                </a:lnTo>
                <a:lnTo>
                  <a:pt x="40" y="2138"/>
                </a:lnTo>
                <a:lnTo>
                  <a:pt x="39" y="2137"/>
                </a:lnTo>
                <a:lnTo>
                  <a:pt x="40" y="2135"/>
                </a:lnTo>
                <a:lnTo>
                  <a:pt x="40" y="2134"/>
                </a:lnTo>
                <a:lnTo>
                  <a:pt x="40" y="2133"/>
                </a:lnTo>
                <a:lnTo>
                  <a:pt x="39" y="2133"/>
                </a:lnTo>
                <a:lnTo>
                  <a:pt x="38" y="2129"/>
                </a:lnTo>
                <a:lnTo>
                  <a:pt x="37" y="2127"/>
                </a:lnTo>
                <a:lnTo>
                  <a:pt x="36" y="2126"/>
                </a:lnTo>
                <a:lnTo>
                  <a:pt x="36" y="2125"/>
                </a:lnTo>
                <a:lnTo>
                  <a:pt x="36" y="2124"/>
                </a:lnTo>
                <a:lnTo>
                  <a:pt x="36" y="2123"/>
                </a:lnTo>
                <a:lnTo>
                  <a:pt x="36" y="2122"/>
                </a:lnTo>
                <a:lnTo>
                  <a:pt x="36" y="2120"/>
                </a:lnTo>
                <a:lnTo>
                  <a:pt x="37" y="2119"/>
                </a:lnTo>
                <a:lnTo>
                  <a:pt x="37" y="2118"/>
                </a:lnTo>
                <a:lnTo>
                  <a:pt x="37" y="2117"/>
                </a:lnTo>
                <a:lnTo>
                  <a:pt x="37" y="2116"/>
                </a:lnTo>
                <a:lnTo>
                  <a:pt x="36" y="2115"/>
                </a:lnTo>
                <a:lnTo>
                  <a:pt x="37" y="2110"/>
                </a:lnTo>
                <a:lnTo>
                  <a:pt x="38" y="2107"/>
                </a:lnTo>
                <a:lnTo>
                  <a:pt x="38" y="2106"/>
                </a:lnTo>
                <a:lnTo>
                  <a:pt x="38" y="2105"/>
                </a:lnTo>
                <a:lnTo>
                  <a:pt x="39" y="2105"/>
                </a:lnTo>
                <a:lnTo>
                  <a:pt x="40" y="2105"/>
                </a:lnTo>
                <a:lnTo>
                  <a:pt x="41" y="2104"/>
                </a:lnTo>
                <a:lnTo>
                  <a:pt x="42" y="2103"/>
                </a:lnTo>
                <a:lnTo>
                  <a:pt x="42" y="2102"/>
                </a:lnTo>
                <a:lnTo>
                  <a:pt x="42" y="2100"/>
                </a:lnTo>
                <a:lnTo>
                  <a:pt x="42" y="2099"/>
                </a:lnTo>
                <a:lnTo>
                  <a:pt x="42" y="2098"/>
                </a:lnTo>
                <a:lnTo>
                  <a:pt x="43" y="2098"/>
                </a:lnTo>
                <a:lnTo>
                  <a:pt x="44" y="2097"/>
                </a:lnTo>
                <a:lnTo>
                  <a:pt x="46" y="2096"/>
                </a:lnTo>
                <a:lnTo>
                  <a:pt x="46" y="2095"/>
                </a:lnTo>
                <a:lnTo>
                  <a:pt x="44" y="2095"/>
                </a:lnTo>
                <a:lnTo>
                  <a:pt x="44" y="2094"/>
                </a:lnTo>
                <a:lnTo>
                  <a:pt x="43" y="2093"/>
                </a:lnTo>
                <a:lnTo>
                  <a:pt x="43" y="2092"/>
                </a:lnTo>
                <a:lnTo>
                  <a:pt x="43" y="2090"/>
                </a:lnTo>
                <a:lnTo>
                  <a:pt x="43" y="2089"/>
                </a:lnTo>
                <a:lnTo>
                  <a:pt x="43" y="2088"/>
                </a:lnTo>
                <a:lnTo>
                  <a:pt x="44" y="2087"/>
                </a:lnTo>
                <a:lnTo>
                  <a:pt x="44" y="2086"/>
                </a:lnTo>
                <a:lnTo>
                  <a:pt x="46" y="2084"/>
                </a:lnTo>
                <a:lnTo>
                  <a:pt x="46" y="2083"/>
                </a:lnTo>
                <a:lnTo>
                  <a:pt x="44" y="2082"/>
                </a:lnTo>
                <a:lnTo>
                  <a:pt x="44" y="2080"/>
                </a:lnTo>
                <a:lnTo>
                  <a:pt x="43" y="2079"/>
                </a:lnTo>
                <a:lnTo>
                  <a:pt x="42" y="2079"/>
                </a:lnTo>
                <a:lnTo>
                  <a:pt x="41" y="2079"/>
                </a:lnTo>
                <a:lnTo>
                  <a:pt x="41" y="2078"/>
                </a:lnTo>
                <a:lnTo>
                  <a:pt x="40" y="2077"/>
                </a:lnTo>
                <a:lnTo>
                  <a:pt x="41" y="2077"/>
                </a:lnTo>
                <a:lnTo>
                  <a:pt x="42" y="2076"/>
                </a:lnTo>
                <a:lnTo>
                  <a:pt x="43" y="2075"/>
                </a:lnTo>
                <a:lnTo>
                  <a:pt x="42" y="2075"/>
                </a:lnTo>
                <a:lnTo>
                  <a:pt x="42" y="2074"/>
                </a:lnTo>
                <a:lnTo>
                  <a:pt x="42" y="2073"/>
                </a:lnTo>
                <a:lnTo>
                  <a:pt x="42" y="2072"/>
                </a:lnTo>
                <a:lnTo>
                  <a:pt x="43" y="2070"/>
                </a:lnTo>
                <a:lnTo>
                  <a:pt x="43" y="2069"/>
                </a:lnTo>
                <a:lnTo>
                  <a:pt x="43" y="2068"/>
                </a:lnTo>
                <a:lnTo>
                  <a:pt x="43" y="2067"/>
                </a:lnTo>
                <a:lnTo>
                  <a:pt x="44" y="2067"/>
                </a:lnTo>
                <a:lnTo>
                  <a:pt x="46" y="2066"/>
                </a:lnTo>
                <a:lnTo>
                  <a:pt x="46" y="2065"/>
                </a:lnTo>
                <a:lnTo>
                  <a:pt x="46" y="2064"/>
                </a:lnTo>
                <a:lnTo>
                  <a:pt x="47" y="2063"/>
                </a:lnTo>
                <a:lnTo>
                  <a:pt x="47" y="2061"/>
                </a:lnTo>
                <a:lnTo>
                  <a:pt x="48" y="2060"/>
                </a:lnTo>
                <a:lnTo>
                  <a:pt x="47" y="2058"/>
                </a:lnTo>
                <a:lnTo>
                  <a:pt x="48" y="2058"/>
                </a:lnTo>
                <a:lnTo>
                  <a:pt x="48" y="2057"/>
                </a:lnTo>
                <a:lnTo>
                  <a:pt x="48" y="2056"/>
                </a:lnTo>
                <a:lnTo>
                  <a:pt x="48" y="2055"/>
                </a:lnTo>
                <a:lnTo>
                  <a:pt x="48" y="2054"/>
                </a:lnTo>
                <a:lnTo>
                  <a:pt x="47" y="2054"/>
                </a:lnTo>
                <a:lnTo>
                  <a:pt x="47" y="2053"/>
                </a:lnTo>
                <a:lnTo>
                  <a:pt x="47" y="2051"/>
                </a:lnTo>
                <a:lnTo>
                  <a:pt x="47" y="2050"/>
                </a:lnTo>
                <a:lnTo>
                  <a:pt x="46" y="2049"/>
                </a:lnTo>
                <a:lnTo>
                  <a:pt x="44" y="2048"/>
                </a:lnTo>
                <a:lnTo>
                  <a:pt x="44" y="2046"/>
                </a:lnTo>
                <a:lnTo>
                  <a:pt x="44" y="2045"/>
                </a:lnTo>
                <a:lnTo>
                  <a:pt x="46" y="2045"/>
                </a:lnTo>
                <a:lnTo>
                  <a:pt x="47" y="2045"/>
                </a:lnTo>
                <a:lnTo>
                  <a:pt x="48" y="2045"/>
                </a:lnTo>
                <a:lnTo>
                  <a:pt x="48" y="2044"/>
                </a:lnTo>
                <a:lnTo>
                  <a:pt x="48" y="2041"/>
                </a:lnTo>
                <a:lnTo>
                  <a:pt x="48" y="2039"/>
                </a:lnTo>
                <a:lnTo>
                  <a:pt x="48" y="2038"/>
                </a:lnTo>
                <a:lnTo>
                  <a:pt x="47" y="2036"/>
                </a:lnTo>
                <a:lnTo>
                  <a:pt x="47" y="2035"/>
                </a:lnTo>
                <a:lnTo>
                  <a:pt x="44" y="2035"/>
                </a:lnTo>
                <a:lnTo>
                  <a:pt x="44" y="2034"/>
                </a:lnTo>
                <a:lnTo>
                  <a:pt x="44" y="2033"/>
                </a:lnTo>
                <a:lnTo>
                  <a:pt x="43" y="2033"/>
                </a:lnTo>
                <a:lnTo>
                  <a:pt x="43" y="2031"/>
                </a:lnTo>
                <a:lnTo>
                  <a:pt x="42" y="2031"/>
                </a:lnTo>
                <a:lnTo>
                  <a:pt x="41" y="2030"/>
                </a:lnTo>
                <a:lnTo>
                  <a:pt x="41" y="2028"/>
                </a:lnTo>
                <a:lnTo>
                  <a:pt x="41" y="2027"/>
                </a:lnTo>
                <a:lnTo>
                  <a:pt x="41" y="2026"/>
                </a:lnTo>
                <a:lnTo>
                  <a:pt x="41" y="2025"/>
                </a:lnTo>
                <a:lnTo>
                  <a:pt x="40" y="2023"/>
                </a:lnTo>
                <a:lnTo>
                  <a:pt x="40" y="2021"/>
                </a:lnTo>
                <a:lnTo>
                  <a:pt x="40" y="2019"/>
                </a:lnTo>
                <a:lnTo>
                  <a:pt x="40" y="2018"/>
                </a:lnTo>
                <a:lnTo>
                  <a:pt x="40" y="2017"/>
                </a:lnTo>
                <a:lnTo>
                  <a:pt x="40" y="2016"/>
                </a:lnTo>
                <a:lnTo>
                  <a:pt x="40" y="2014"/>
                </a:lnTo>
                <a:lnTo>
                  <a:pt x="40" y="2013"/>
                </a:lnTo>
                <a:lnTo>
                  <a:pt x="40" y="2011"/>
                </a:lnTo>
                <a:lnTo>
                  <a:pt x="40" y="2010"/>
                </a:lnTo>
                <a:lnTo>
                  <a:pt x="40" y="2009"/>
                </a:lnTo>
                <a:lnTo>
                  <a:pt x="40" y="2008"/>
                </a:lnTo>
                <a:lnTo>
                  <a:pt x="40" y="2007"/>
                </a:lnTo>
                <a:lnTo>
                  <a:pt x="40" y="2006"/>
                </a:lnTo>
                <a:lnTo>
                  <a:pt x="40" y="2005"/>
                </a:lnTo>
                <a:lnTo>
                  <a:pt x="40" y="2004"/>
                </a:lnTo>
                <a:lnTo>
                  <a:pt x="40" y="2003"/>
                </a:lnTo>
                <a:lnTo>
                  <a:pt x="40" y="2001"/>
                </a:lnTo>
                <a:lnTo>
                  <a:pt x="40" y="1999"/>
                </a:lnTo>
                <a:lnTo>
                  <a:pt x="39" y="1996"/>
                </a:lnTo>
                <a:lnTo>
                  <a:pt x="39" y="1995"/>
                </a:lnTo>
                <a:lnTo>
                  <a:pt x="39" y="1994"/>
                </a:lnTo>
                <a:lnTo>
                  <a:pt x="39" y="1989"/>
                </a:lnTo>
                <a:lnTo>
                  <a:pt x="39" y="1985"/>
                </a:lnTo>
                <a:lnTo>
                  <a:pt x="38" y="1978"/>
                </a:lnTo>
                <a:lnTo>
                  <a:pt x="38" y="1977"/>
                </a:lnTo>
                <a:lnTo>
                  <a:pt x="38" y="1976"/>
                </a:lnTo>
                <a:lnTo>
                  <a:pt x="38" y="1975"/>
                </a:lnTo>
                <a:lnTo>
                  <a:pt x="38" y="1973"/>
                </a:lnTo>
                <a:lnTo>
                  <a:pt x="38" y="1970"/>
                </a:lnTo>
                <a:lnTo>
                  <a:pt x="38" y="1969"/>
                </a:lnTo>
                <a:lnTo>
                  <a:pt x="38" y="1967"/>
                </a:lnTo>
                <a:lnTo>
                  <a:pt x="38" y="1965"/>
                </a:lnTo>
                <a:lnTo>
                  <a:pt x="38" y="1964"/>
                </a:lnTo>
                <a:lnTo>
                  <a:pt x="38" y="1961"/>
                </a:lnTo>
                <a:lnTo>
                  <a:pt x="38" y="1960"/>
                </a:lnTo>
                <a:lnTo>
                  <a:pt x="38" y="1959"/>
                </a:lnTo>
                <a:lnTo>
                  <a:pt x="38" y="1958"/>
                </a:lnTo>
                <a:lnTo>
                  <a:pt x="38" y="1955"/>
                </a:lnTo>
                <a:lnTo>
                  <a:pt x="37" y="1950"/>
                </a:lnTo>
                <a:lnTo>
                  <a:pt x="37" y="1947"/>
                </a:lnTo>
                <a:lnTo>
                  <a:pt x="37" y="1941"/>
                </a:lnTo>
                <a:lnTo>
                  <a:pt x="37" y="1939"/>
                </a:lnTo>
                <a:lnTo>
                  <a:pt x="37" y="1938"/>
                </a:lnTo>
                <a:lnTo>
                  <a:pt x="37" y="1937"/>
                </a:lnTo>
                <a:lnTo>
                  <a:pt x="36" y="1935"/>
                </a:lnTo>
                <a:lnTo>
                  <a:pt x="36" y="1933"/>
                </a:lnTo>
                <a:lnTo>
                  <a:pt x="36" y="1929"/>
                </a:lnTo>
                <a:lnTo>
                  <a:pt x="36" y="1927"/>
                </a:lnTo>
                <a:lnTo>
                  <a:pt x="36" y="1925"/>
                </a:lnTo>
                <a:lnTo>
                  <a:pt x="36" y="1924"/>
                </a:lnTo>
                <a:lnTo>
                  <a:pt x="36" y="1921"/>
                </a:lnTo>
                <a:lnTo>
                  <a:pt x="34" y="1919"/>
                </a:lnTo>
                <a:lnTo>
                  <a:pt x="34" y="1918"/>
                </a:lnTo>
                <a:lnTo>
                  <a:pt x="34" y="1917"/>
                </a:lnTo>
                <a:lnTo>
                  <a:pt x="34" y="1915"/>
                </a:lnTo>
                <a:lnTo>
                  <a:pt x="34" y="1911"/>
                </a:lnTo>
                <a:lnTo>
                  <a:pt x="34" y="1909"/>
                </a:lnTo>
                <a:lnTo>
                  <a:pt x="34" y="1906"/>
                </a:lnTo>
                <a:lnTo>
                  <a:pt x="34" y="1904"/>
                </a:lnTo>
                <a:lnTo>
                  <a:pt x="34" y="1900"/>
                </a:lnTo>
                <a:lnTo>
                  <a:pt x="34" y="1897"/>
                </a:lnTo>
                <a:lnTo>
                  <a:pt x="34" y="1895"/>
                </a:lnTo>
                <a:lnTo>
                  <a:pt x="34" y="1891"/>
                </a:lnTo>
                <a:lnTo>
                  <a:pt x="34" y="1890"/>
                </a:lnTo>
                <a:lnTo>
                  <a:pt x="34" y="1889"/>
                </a:lnTo>
                <a:lnTo>
                  <a:pt x="34" y="1888"/>
                </a:lnTo>
                <a:lnTo>
                  <a:pt x="34" y="1887"/>
                </a:lnTo>
                <a:lnTo>
                  <a:pt x="34" y="1886"/>
                </a:lnTo>
                <a:lnTo>
                  <a:pt x="34" y="1885"/>
                </a:lnTo>
                <a:lnTo>
                  <a:pt x="34" y="1882"/>
                </a:lnTo>
                <a:lnTo>
                  <a:pt x="34" y="1880"/>
                </a:lnTo>
                <a:lnTo>
                  <a:pt x="34" y="1878"/>
                </a:lnTo>
                <a:lnTo>
                  <a:pt x="34" y="1876"/>
                </a:lnTo>
                <a:lnTo>
                  <a:pt x="33" y="1876"/>
                </a:lnTo>
                <a:lnTo>
                  <a:pt x="33" y="1874"/>
                </a:lnTo>
                <a:lnTo>
                  <a:pt x="33" y="1870"/>
                </a:lnTo>
                <a:lnTo>
                  <a:pt x="33" y="1866"/>
                </a:lnTo>
                <a:lnTo>
                  <a:pt x="33" y="1859"/>
                </a:lnTo>
                <a:lnTo>
                  <a:pt x="33" y="1857"/>
                </a:lnTo>
                <a:lnTo>
                  <a:pt x="33" y="1856"/>
                </a:lnTo>
                <a:lnTo>
                  <a:pt x="33" y="1855"/>
                </a:lnTo>
                <a:lnTo>
                  <a:pt x="33" y="1851"/>
                </a:lnTo>
                <a:lnTo>
                  <a:pt x="33" y="1849"/>
                </a:lnTo>
                <a:lnTo>
                  <a:pt x="33" y="1845"/>
                </a:lnTo>
                <a:lnTo>
                  <a:pt x="33" y="1842"/>
                </a:lnTo>
                <a:lnTo>
                  <a:pt x="33" y="1835"/>
                </a:lnTo>
                <a:lnTo>
                  <a:pt x="32" y="1832"/>
                </a:lnTo>
                <a:lnTo>
                  <a:pt x="32" y="1822"/>
                </a:lnTo>
                <a:lnTo>
                  <a:pt x="32" y="1812"/>
                </a:lnTo>
                <a:lnTo>
                  <a:pt x="32" y="1811"/>
                </a:lnTo>
                <a:lnTo>
                  <a:pt x="32" y="1810"/>
                </a:lnTo>
                <a:lnTo>
                  <a:pt x="32" y="1808"/>
                </a:lnTo>
                <a:lnTo>
                  <a:pt x="32" y="1807"/>
                </a:lnTo>
                <a:lnTo>
                  <a:pt x="32" y="1806"/>
                </a:lnTo>
                <a:lnTo>
                  <a:pt x="31" y="1802"/>
                </a:lnTo>
                <a:lnTo>
                  <a:pt x="31" y="1801"/>
                </a:lnTo>
                <a:lnTo>
                  <a:pt x="31" y="1800"/>
                </a:lnTo>
                <a:lnTo>
                  <a:pt x="31" y="1799"/>
                </a:lnTo>
                <a:lnTo>
                  <a:pt x="31" y="1798"/>
                </a:lnTo>
                <a:lnTo>
                  <a:pt x="31" y="1796"/>
                </a:lnTo>
                <a:lnTo>
                  <a:pt x="31" y="1795"/>
                </a:lnTo>
                <a:lnTo>
                  <a:pt x="31" y="1794"/>
                </a:lnTo>
                <a:lnTo>
                  <a:pt x="31" y="1791"/>
                </a:lnTo>
                <a:lnTo>
                  <a:pt x="31" y="1790"/>
                </a:lnTo>
                <a:lnTo>
                  <a:pt x="31" y="1784"/>
                </a:lnTo>
                <a:lnTo>
                  <a:pt x="31" y="1781"/>
                </a:lnTo>
                <a:lnTo>
                  <a:pt x="31" y="1778"/>
                </a:lnTo>
                <a:lnTo>
                  <a:pt x="31" y="1774"/>
                </a:lnTo>
                <a:lnTo>
                  <a:pt x="30" y="1770"/>
                </a:lnTo>
                <a:lnTo>
                  <a:pt x="30" y="1769"/>
                </a:lnTo>
                <a:lnTo>
                  <a:pt x="30" y="1768"/>
                </a:lnTo>
                <a:lnTo>
                  <a:pt x="30" y="1767"/>
                </a:lnTo>
                <a:lnTo>
                  <a:pt x="30" y="1766"/>
                </a:lnTo>
                <a:lnTo>
                  <a:pt x="30" y="1765"/>
                </a:lnTo>
                <a:lnTo>
                  <a:pt x="30" y="1760"/>
                </a:lnTo>
                <a:lnTo>
                  <a:pt x="30" y="1759"/>
                </a:lnTo>
                <a:lnTo>
                  <a:pt x="30" y="1758"/>
                </a:lnTo>
                <a:lnTo>
                  <a:pt x="30" y="1757"/>
                </a:lnTo>
                <a:lnTo>
                  <a:pt x="30" y="1756"/>
                </a:lnTo>
                <a:lnTo>
                  <a:pt x="30" y="1749"/>
                </a:lnTo>
                <a:lnTo>
                  <a:pt x="29" y="1730"/>
                </a:lnTo>
                <a:lnTo>
                  <a:pt x="29" y="1729"/>
                </a:lnTo>
                <a:lnTo>
                  <a:pt x="29" y="1723"/>
                </a:lnTo>
                <a:lnTo>
                  <a:pt x="29" y="1711"/>
                </a:lnTo>
                <a:lnTo>
                  <a:pt x="29" y="1710"/>
                </a:lnTo>
                <a:lnTo>
                  <a:pt x="29" y="1709"/>
                </a:lnTo>
                <a:lnTo>
                  <a:pt x="29" y="1708"/>
                </a:lnTo>
                <a:lnTo>
                  <a:pt x="29" y="1706"/>
                </a:lnTo>
                <a:lnTo>
                  <a:pt x="28" y="1702"/>
                </a:lnTo>
                <a:lnTo>
                  <a:pt x="28" y="1701"/>
                </a:lnTo>
                <a:lnTo>
                  <a:pt x="28" y="1698"/>
                </a:lnTo>
                <a:lnTo>
                  <a:pt x="28" y="1697"/>
                </a:lnTo>
                <a:lnTo>
                  <a:pt x="28" y="1696"/>
                </a:lnTo>
                <a:lnTo>
                  <a:pt x="28" y="1692"/>
                </a:lnTo>
                <a:lnTo>
                  <a:pt x="28" y="1690"/>
                </a:lnTo>
                <a:lnTo>
                  <a:pt x="28" y="1689"/>
                </a:lnTo>
                <a:lnTo>
                  <a:pt x="28" y="1688"/>
                </a:lnTo>
                <a:lnTo>
                  <a:pt x="28" y="1686"/>
                </a:lnTo>
                <a:lnTo>
                  <a:pt x="28" y="1685"/>
                </a:lnTo>
                <a:lnTo>
                  <a:pt x="28" y="1683"/>
                </a:lnTo>
                <a:lnTo>
                  <a:pt x="28" y="1681"/>
                </a:lnTo>
                <a:lnTo>
                  <a:pt x="28" y="1678"/>
                </a:lnTo>
                <a:lnTo>
                  <a:pt x="28" y="1677"/>
                </a:lnTo>
                <a:lnTo>
                  <a:pt x="28" y="1676"/>
                </a:lnTo>
                <a:lnTo>
                  <a:pt x="28" y="1673"/>
                </a:lnTo>
                <a:lnTo>
                  <a:pt x="27" y="1668"/>
                </a:lnTo>
                <a:lnTo>
                  <a:pt x="27" y="1666"/>
                </a:lnTo>
                <a:lnTo>
                  <a:pt x="27" y="1665"/>
                </a:lnTo>
                <a:lnTo>
                  <a:pt x="27" y="1660"/>
                </a:lnTo>
                <a:lnTo>
                  <a:pt x="27" y="1659"/>
                </a:lnTo>
                <a:lnTo>
                  <a:pt x="27" y="1648"/>
                </a:lnTo>
                <a:lnTo>
                  <a:pt x="27" y="1642"/>
                </a:lnTo>
                <a:lnTo>
                  <a:pt x="27" y="1639"/>
                </a:lnTo>
                <a:lnTo>
                  <a:pt x="27" y="1638"/>
                </a:lnTo>
                <a:lnTo>
                  <a:pt x="26" y="1636"/>
                </a:lnTo>
                <a:lnTo>
                  <a:pt x="26" y="1635"/>
                </a:lnTo>
                <a:lnTo>
                  <a:pt x="26" y="1630"/>
                </a:lnTo>
                <a:lnTo>
                  <a:pt x="26" y="1628"/>
                </a:lnTo>
                <a:lnTo>
                  <a:pt x="26" y="1623"/>
                </a:lnTo>
                <a:lnTo>
                  <a:pt x="26" y="1621"/>
                </a:lnTo>
                <a:lnTo>
                  <a:pt x="26" y="1620"/>
                </a:lnTo>
                <a:lnTo>
                  <a:pt x="26" y="1618"/>
                </a:lnTo>
                <a:lnTo>
                  <a:pt x="26" y="1617"/>
                </a:lnTo>
                <a:lnTo>
                  <a:pt x="26" y="1616"/>
                </a:lnTo>
                <a:lnTo>
                  <a:pt x="26" y="1615"/>
                </a:lnTo>
                <a:lnTo>
                  <a:pt x="24" y="1612"/>
                </a:lnTo>
                <a:lnTo>
                  <a:pt x="24" y="1611"/>
                </a:lnTo>
                <a:lnTo>
                  <a:pt x="24" y="1610"/>
                </a:lnTo>
                <a:lnTo>
                  <a:pt x="24" y="1608"/>
                </a:lnTo>
                <a:lnTo>
                  <a:pt x="24" y="1607"/>
                </a:lnTo>
                <a:lnTo>
                  <a:pt x="24" y="1606"/>
                </a:lnTo>
                <a:lnTo>
                  <a:pt x="24" y="1605"/>
                </a:lnTo>
                <a:lnTo>
                  <a:pt x="24" y="1601"/>
                </a:lnTo>
                <a:lnTo>
                  <a:pt x="24" y="1599"/>
                </a:lnTo>
                <a:lnTo>
                  <a:pt x="24" y="1594"/>
                </a:lnTo>
                <a:lnTo>
                  <a:pt x="24" y="1592"/>
                </a:lnTo>
                <a:lnTo>
                  <a:pt x="24" y="1591"/>
                </a:lnTo>
                <a:lnTo>
                  <a:pt x="24" y="1588"/>
                </a:lnTo>
                <a:lnTo>
                  <a:pt x="23" y="1583"/>
                </a:lnTo>
                <a:lnTo>
                  <a:pt x="23" y="1578"/>
                </a:lnTo>
                <a:lnTo>
                  <a:pt x="23" y="1573"/>
                </a:lnTo>
                <a:lnTo>
                  <a:pt x="23" y="1571"/>
                </a:lnTo>
                <a:lnTo>
                  <a:pt x="23" y="1568"/>
                </a:lnTo>
                <a:lnTo>
                  <a:pt x="23" y="1566"/>
                </a:lnTo>
                <a:lnTo>
                  <a:pt x="23" y="1563"/>
                </a:lnTo>
                <a:lnTo>
                  <a:pt x="22" y="1561"/>
                </a:lnTo>
                <a:lnTo>
                  <a:pt x="22" y="1558"/>
                </a:lnTo>
                <a:lnTo>
                  <a:pt x="22" y="1554"/>
                </a:lnTo>
                <a:lnTo>
                  <a:pt x="22" y="1549"/>
                </a:lnTo>
                <a:lnTo>
                  <a:pt x="22" y="1548"/>
                </a:lnTo>
                <a:lnTo>
                  <a:pt x="22" y="1547"/>
                </a:lnTo>
                <a:lnTo>
                  <a:pt x="21" y="1539"/>
                </a:lnTo>
                <a:lnTo>
                  <a:pt x="21" y="1538"/>
                </a:lnTo>
                <a:lnTo>
                  <a:pt x="21" y="1537"/>
                </a:lnTo>
                <a:lnTo>
                  <a:pt x="21" y="1536"/>
                </a:lnTo>
                <a:lnTo>
                  <a:pt x="21" y="1534"/>
                </a:lnTo>
                <a:lnTo>
                  <a:pt x="21" y="1533"/>
                </a:lnTo>
                <a:lnTo>
                  <a:pt x="21" y="1532"/>
                </a:lnTo>
                <a:lnTo>
                  <a:pt x="21" y="1531"/>
                </a:lnTo>
                <a:lnTo>
                  <a:pt x="21" y="1529"/>
                </a:lnTo>
                <a:lnTo>
                  <a:pt x="21" y="1528"/>
                </a:lnTo>
                <a:lnTo>
                  <a:pt x="21" y="1527"/>
                </a:lnTo>
                <a:lnTo>
                  <a:pt x="21" y="1520"/>
                </a:lnTo>
                <a:lnTo>
                  <a:pt x="21" y="1514"/>
                </a:lnTo>
                <a:lnTo>
                  <a:pt x="21" y="1513"/>
                </a:lnTo>
                <a:lnTo>
                  <a:pt x="21" y="1511"/>
                </a:lnTo>
                <a:lnTo>
                  <a:pt x="21" y="1509"/>
                </a:lnTo>
                <a:lnTo>
                  <a:pt x="20" y="1501"/>
                </a:lnTo>
                <a:lnTo>
                  <a:pt x="20" y="1493"/>
                </a:lnTo>
                <a:lnTo>
                  <a:pt x="20" y="1483"/>
                </a:lnTo>
                <a:lnTo>
                  <a:pt x="20" y="1478"/>
                </a:lnTo>
                <a:lnTo>
                  <a:pt x="19" y="1472"/>
                </a:lnTo>
                <a:lnTo>
                  <a:pt x="19" y="1468"/>
                </a:lnTo>
                <a:lnTo>
                  <a:pt x="19" y="1466"/>
                </a:lnTo>
                <a:lnTo>
                  <a:pt x="19" y="1458"/>
                </a:lnTo>
                <a:lnTo>
                  <a:pt x="19" y="1456"/>
                </a:lnTo>
                <a:lnTo>
                  <a:pt x="19" y="1454"/>
                </a:lnTo>
                <a:lnTo>
                  <a:pt x="18" y="1452"/>
                </a:lnTo>
                <a:lnTo>
                  <a:pt x="18" y="1451"/>
                </a:lnTo>
                <a:lnTo>
                  <a:pt x="18" y="1450"/>
                </a:lnTo>
                <a:lnTo>
                  <a:pt x="18" y="1449"/>
                </a:lnTo>
                <a:lnTo>
                  <a:pt x="18" y="1446"/>
                </a:lnTo>
                <a:lnTo>
                  <a:pt x="18" y="1440"/>
                </a:lnTo>
                <a:lnTo>
                  <a:pt x="18" y="1438"/>
                </a:lnTo>
                <a:lnTo>
                  <a:pt x="18" y="1437"/>
                </a:lnTo>
                <a:lnTo>
                  <a:pt x="18" y="1434"/>
                </a:lnTo>
                <a:lnTo>
                  <a:pt x="18" y="1432"/>
                </a:lnTo>
                <a:lnTo>
                  <a:pt x="17" y="1429"/>
                </a:lnTo>
                <a:lnTo>
                  <a:pt x="17" y="1427"/>
                </a:lnTo>
                <a:lnTo>
                  <a:pt x="17" y="1424"/>
                </a:lnTo>
                <a:lnTo>
                  <a:pt x="17" y="1423"/>
                </a:lnTo>
                <a:lnTo>
                  <a:pt x="17" y="1422"/>
                </a:lnTo>
                <a:lnTo>
                  <a:pt x="17" y="1421"/>
                </a:lnTo>
                <a:lnTo>
                  <a:pt x="17" y="1418"/>
                </a:lnTo>
                <a:lnTo>
                  <a:pt x="17" y="1414"/>
                </a:lnTo>
                <a:lnTo>
                  <a:pt x="17" y="1413"/>
                </a:lnTo>
                <a:lnTo>
                  <a:pt x="16" y="1405"/>
                </a:lnTo>
                <a:lnTo>
                  <a:pt x="16" y="1404"/>
                </a:lnTo>
                <a:lnTo>
                  <a:pt x="16" y="1402"/>
                </a:lnTo>
                <a:lnTo>
                  <a:pt x="16" y="1398"/>
                </a:lnTo>
                <a:lnTo>
                  <a:pt x="16" y="1397"/>
                </a:lnTo>
                <a:lnTo>
                  <a:pt x="16" y="1389"/>
                </a:lnTo>
                <a:lnTo>
                  <a:pt x="14" y="1387"/>
                </a:lnTo>
                <a:lnTo>
                  <a:pt x="14" y="1381"/>
                </a:lnTo>
                <a:lnTo>
                  <a:pt x="14" y="1378"/>
                </a:lnTo>
                <a:lnTo>
                  <a:pt x="14" y="1375"/>
                </a:lnTo>
                <a:lnTo>
                  <a:pt x="14" y="1374"/>
                </a:lnTo>
                <a:lnTo>
                  <a:pt x="14" y="1371"/>
                </a:lnTo>
                <a:lnTo>
                  <a:pt x="13" y="1370"/>
                </a:lnTo>
                <a:lnTo>
                  <a:pt x="13" y="1369"/>
                </a:lnTo>
                <a:lnTo>
                  <a:pt x="13" y="1365"/>
                </a:lnTo>
                <a:lnTo>
                  <a:pt x="13" y="1364"/>
                </a:lnTo>
                <a:lnTo>
                  <a:pt x="13" y="1363"/>
                </a:lnTo>
                <a:lnTo>
                  <a:pt x="13" y="1360"/>
                </a:lnTo>
                <a:lnTo>
                  <a:pt x="13" y="1358"/>
                </a:lnTo>
                <a:lnTo>
                  <a:pt x="12" y="1354"/>
                </a:lnTo>
                <a:lnTo>
                  <a:pt x="12" y="1353"/>
                </a:lnTo>
                <a:lnTo>
                  <a:pt x="12" y="1351"/>
                </a:lnTo>
                <a:lnTo>
                  <a:pt x="12" y="1342"/>
                </a:lnTo>
                <a:lnTo>
                  <a:pt x="11" y="1337"/>
                </a:lnTo>
                <a:lnTo>
                  <a:pt x="11" y="1334"/>
                </a:lnTo>
                <a:lnTo>
                  <a:pt x="11" y="1331"/>
                </a:lnTo>
                <a:lnTo>
                  <a:pt x="11" y="1324"/>
                </a:lnTo>
                <a:lnTo>
                  <a:pt x="10" y="1314"/>
                </a:lnTo>
                <a:lnTo>
                  <a:pt x="10" y="1312"/>
                </a:lnTo>
                <a:lnTo>
                  <a:pt x="10" y="1309"/>
                </a:lnTo>
                <a:lnTo>
                  <a:pt x="10" y="1305"/>
                </a:lnTo>
                <a:lnTo>
                  <a:pt x="10" y="1300"/>
                </a:lnTo>
                <a:lnTo>
                  <a:pt x="9" y="1298"/>
                </a:lnTo>
                <a:lnTo>
                  <a:pt x="9" y="1294"/>
                </a:lnTo>
                <a:lnTo>
                  <a:pt x="9" y="1293"/>
                </a:lnTo>
                <a:lnTo>
                  <a:pt x="9" y="1291"/>
                </a:lnTo>
                <a:lnTo>
                  <a:pt x="9" y="1290"/>
                </a:lnTo>
                <a:lnTo>
                  <a:pt x="9" y="1280"/>
                </a:lnTo>
                <a:lnTo>
                  <a:pt x="8" y="1275"/>
                </a:lnTo>
                <a:lnTo>
                  <a:pt x="8" y="1271"/>
                </a:lnTo>
                <a:lnTo>
                  <a:pt x="8" y="1270"/>
                </a:lnTo>
                <a:lnTo>
                  <a:pt x="8" y="1269"/>
                </a:lnTo>
                <a:lnTo>
                  <a:pt x="8" y="1268"/>
                </a:lnTo>
                <a:lnTo>
                  <a:pt x="8" y="1261"/>
                </a:lnTo>
                <a:lnTo>
                  <a:pt x="7" y="1253"/>
                </a:lnTo>
                <a:lnTo>
                  <a:pt x="7" y="1252"/>
                </a:lnTo>
                <a:lnTo>
                  <a:pt x="7" y="1246"/>
                </a:lnTo>
                <a:lnTo>
                  <a:pt x="6" y="1236"/>
                </a:lnTo>
                <a:lnTo>
                  <a:pt x="6" y="1235"/>
                </a:lnTo>
                <a:lnTo>
                  <a:pt x="6" y="1228"/>
                </a:lnTo>
                <a:lnTo>
                  <a:pt x="6" y="1226"/>
                </a:lnTo>
                <a:lnTo>
                  <a:pt x="6" y="1221"/>
                </a:lnTo>
                <a:lnTo>
                  <a:pt x="4" y="1213"/>
                </a:lnTo>
                <a:lnTo>
                  <a:pt x="4" y="1212"/>
                </a:lnTo>
                <a:lnTo>
                  <a:pt x="4" y="1206"/>
                </a:lnTo>
                <a:lnTo>
                  <a:pt x="4" y="1203"/>
                </a:lnTo>
                <a:lnTo>
                  <a:pt x="4" y="1202"/>
                </a:lnTo>
                <a:lnTo>
                  <a:pt x="4" y="1201"/>
                </a:lnTo>
                <a:lnTo>
                  <a:pt x="3" y="1184"/>
                </a:lnTo>
                <a:lnTo>
                  <a:pt x="3" y="1173"/>
                </a:lnTo>
                <a:lnTo>
                  <a:pt x="2" y="1172"/>
                </a:lnTo>
                <a:lnTo>
                  <a:pt x="2" y="1171"/>
                </a:lnTo>
                <a:lnTo>
                  <a:pt x="2" y="1166"/>
                </a:lnTo>
                <a:lnTo>
                  <a:pt x="2" y="1163"/>
                </a:lnTo>
                <a:lnTo>
                  <a:pt x="1" y="1153"/>
                </a:lnTo>
                <a:lnTo>
                  <a:pt x="1" y="1148"/>
                </a:lnTo>
                <a:lnTo>
                  <a:pt x="0" y="1148"/>
                </a:lnTo>
                <a:lnTo>
                  <a:pt x="0" y="1145"/>
                </a:lnTo>
                <a:lnTo>
                  <a:pt x="0" y="1142"/>
                </a:lnTo>
                <a:lnTo>
                  <a:pt x="2" y="1141"/>
                </a:lnTo>
                <a:lnTo>
                  <a:pt x="3" y="1141"/>
                </a:lnTo>
                <a:lnTo>
                  <a:pt x="6" y="1140"/>
                </a:lnTo>
                <a:lnTo>
                  <a:pt x="8" y="1139"/>
                </a:lnTo>
                <a:lnTo>
                  <a:pt x="9" y="1138"/>
                </a:lnTo>
                <a:lnTo>
                  <a:pt x="12" y="1139"/>
                </a:lnTo>
                <a:lnTo>
                  <a:pt x="14" y="1139"/>
                </a:lnTo>
                <a:lnTo>
                  <a:pt x="16" y="1139"/>
                </a:lnTo>
                <a:lnTo>
                  <a:pt x="18" y="1139"/>
                </a:lnTo>
                <a:lnTo>
                  <a:pt x="19" y="1139"/>
                </a:lnTo>
                <a:lnTo>
                  <a:pt x="21" y="1138"/>
                </a:lnTo>
                <a:lnTo>
                  <a:pt x="23" y="1136"/>
                </a:lnTo>
                <a:lnTo>
                  <a:pt x="24" y="1136"/>
                </a:lnTo>
                <a:lnTo>
                  <a:pt x="27" y="1135"/>
                </a:lnTo>
                <a:lnTo>
                  <a:pt x="28" y="1135"/>
                </a:lnTo>
                <a:lnTo>
                  <a:pt x="28" y="1134"/>
                </a:lnTo>
                <a:lnTo>
                  <a:pt x="29" y="1132"/>
                </a:lnTo>
                <a:lnTo>
                  <a:pt x="29" y="1131"/>
                </a:lnTo>
                <a:lnTo>
                  <a:pt x="30" y="1130"/>
                </a:lnTo>
                <a:lnTo>
                  <a:pt x="29" y="1129"/>
                </a:lnTo>
                <a:lnTo>
                  <a:pt x="27" y="1128"/>
                </a:lnTo>
                <a:lnTo>
                  <a:pt x="27" y="1126"/>
                </a:lnTo>
                <a:lnTo>
                  <a:pt x="27" y="1123"/>
                </a:lnTo>
                <a:lnTo>
                  <a:pt x="27" y="1122"/>
                </a:lnTo>
                <a:lnTo>
                  <a:pt x="27" y="1121"/>
                </a:lnTo>
                <a:lnTo>
                  <a:pt x="28" y="1121"/>
                </a:lnTo>
                <a:lnTo>
                  <a:pt x="29" y="1121"/>
                </a:lnTo>
                <a:lnTo>
                  <a:pt x="30" y="1122"/>
                </a:lnTo>
                <a:lnTo>
                  <a:pt x="32" y="1124"/>
                </a:lnTo>
                <a:lnTo>
                  <a:pt x="33" y="1125"/>
                </a:lnTo>
                <a:lnTo>
                  <a:pt x="34" y="1126"/>
                </a:lnTo>
                <a:lnTo>
                  <a:pt x="36" y="1128"/>
                </a:lnTo>
                <a:lnTo>
                  <a:pt x="37" y="1128"/>
                </a:lnTo>
                <a:lnTo>
                  <a:pt x="38" y="1128"/>
                </a:lnTo>
                <a:lnTo>
                  <a:pt x="40" y="1128"/>
                </a:lnTo>
                <a:lnTo>
                  <a:pt x="42" y="1128"/>
                </a:lnTo>
                <a:lnTo>
                  <a:pt x="43" y="1128"/>
                </a:lnTo>
                <a:lnTo>
                  <a:pt x="46" y="1126"/>
                </a:lnTo>
                <a:lnTo>
                  <a:pt x="47" y="1125"/>
                </a:lnTo>
                <a:lnTo>
                  <a:pt x="48" y="1125"/>
                </a:lnTo>
                <a:lnTo>
                  <a:pt x="49" y="1125"/>
                </a:lnTo>
                <a:lnTo>
                  <a:pt x="49" y="1128"/>
                </a:lnTo>
                <a:lnTo>
                  <a:pt x="50" y="1129"/>
                </a:lnTo>
                <a:lnTo>
                  <a:pt x="51" y="1130"/>
                </a:lnTo>
                <a:lnTo>
                  <a:pt x="51" y="1132"/>
                </a:lnTo>
                <a:lnTo>
                  <a:pt x="52" y="1132"/>
                </a:lnTo>
                <a:lnTo>
                  <a:pt x="53" y="1134"/>
                </a:lnTo>
                <a:lnTo>
                  <a:pt x="54" y="1134"/>
                </a:lnTo>
                <a:lnTo>
                  <a:pt x="56" y="1135"/>
                </a:lnTo>
                <a:lnTo>
                  <a:pt x="58" y="1136"/>
                </a:lnTo>
                <a:lnTo>
                  <a:pt x="59" y="1138"/>
                </a:lnTo>
                <a:lnTo>
                  <a:pt x="60" y="1139"/>
                </a:lnTo>
                <a:lnTo>
                  <a:pt x="60" y="1140"/>
                </a:lnTo>
                <a:lnTo>
                  <a:pt x="60" y="1141"/>
                </a:lnTo>
                <a:lnTo>
                  <a:pt x="61" y="1142"/>
                </a:lnTo>
                <a:lnTo>
                  <a:pt x="61" y="1143"/>
                </a:lnTo>
                <a:lnTo>
                  <a:pt x="62" y="1145"/>
                </a:lnTo>
                <a:lnTo>
                  <a:pt x="62" y="1146"/>
                </a:lnTo>
                <a:lnTo>
                  <a:pt x="62" y="1148"/>
                </a:lnTo>
                <a:lnTo>
                  <a:pt x="62" y="1149"/>
                </a:lnTo>
                <a:lnTo>
                  <a:pt x="61" y="1152"/>
                </a:lnTo>
                <a:lnTo>
                  <a:pt x="60" y="1153"/>
                </a:lnTo>
                <a:lnTo>
                  <a:pt x="60" y="1154"/>
                </a:lnTo>
                <a:lnTo>
                  <a:pt x="60" y="1155"/>
                </a:lnTo>
                <a:lnTo>
                  <a:pt x="60" y="1156"/>
                </a:lnTo>
                <a:lnTo>
                  <a:pt x="61" y="1156"/>
                </a:lnTo>
                <a:lnTo>
                  <a:pt x="62" y="1159"/>
                </a:lnTo>
                <a:lnTo>
                  <a:pt x="64" y="1162"/>
                </a:lnTo>
                <a:lnTo>
                  <a:pt x="66" y="1163"/>
                </a:lnTo>
                <a:lnTo>
                  <a:pt x="66" y="1164"/>
                </a:lnTo>
                <a:lnTo>
                  <a:pt x="66" y="1165"/>
                </a:lnTo>
                <a:lnTo>
                  <a:pt x="67" y="1166"/>
                </a:lnTo>
                <a:lnTo>
                  <a:pt x="68" y="1166"/>
                </a:lnTo>
                <a:lnTo>
                  <a:pt x="68" y="1168"/>
                </a:lnTo>
                <a:lnTo>
                  <a:pt x="69" y="1169"/>
                </a:lnTo>
                <a:lnTo>
                  <a:pt x="69" y="1170"/>
                </a:lnTo>
                <a:lnTo>
                  <a:pt x="69" y="1171"/>
                </a:lnTo>
                <a:lnTo>
                  <a:pt x="69" y="1172"/>
                </a:lnTo>
                <a:lnTo>
                  <a:pt x="68" y="1173"/>
                </a:lnTo>
                <a:lnTo>
                  <a:pt x="69" y="1174"/>
                </a:lnTo>
                <a:lnTo>
                  <a:pt x="69" y="1175"/>
                </a:lnTo>
                <a:lnTo>
                  <a:pt x="70" y="1176"/>
                </a:lnTo>
                <a:lnTo>
                  <a:pt x="71" y="1176"/>
                </a:lnTo>
                <a:lnTo>
                  <a:pt x="72" y="1178"/>
                </a:lnTo>
                <a:lnTo>
                  <a:pt x="73" y="1179"/>
                </a:lnTo>
                <a:lnTo>
                  <a:pt x="74" y="1179"/>
                </a:lnTo>
                <a:lnTo>
                  <a:pt x="77" y="1180"/>
                </a:lnTo>
                <a:lnTo>
                  <a:pt x="78" y="1180"/>
                </a:lnTo>
                <a:lnTo>
                  <a:pt x="80" y="1181"/>
                </a:lnTo>
                <a:lnTo>
                  <a:pt x="82" y="1181"/>
                </a:lnTo>
                <a:lnTo>
                  <a:pt x="83" y="1181"/>
                </a:lnTo>
                <a:lnTo>
                  <a:pt x="87" y="1180"/>
                </a:lnTo>
                <a:lnTo>
                  <a:pt x="89" y="1179"/>
                </a:lnTo>
                <a:lnTo>
                  <a:pt x="90" y="1179"/>
                </a:lnTo>
                <a:lnTo>
                  <a:pt x="90" y="1178"/>
                </a:lnTo>
                <a:lnTo>
                  <a:pt x="88" y="1175"/>
                </a:lnTo>
                <a:lnTo>
                  <a:pt x="87" y="1174"/>
                </a:lnTo>
                <a:lnTo>
                  <a:pt x="87" y="1173"/>
                </a:lnTo>
                <a:lnTo>
                  <a:pt x="87" y="1172"/>
                </a:lnTo>
                <a:lnTo>
                  <a:pt x="87" y="1170"/>
                </a:lnTo>
                <a:lnTo>
                  <a:pt x="86" y="1168"/>
                </a:lnTo>
                <a:lnTo>
                  <a:pt x="87" y="1165"/>
                </a:lnTo>
                <a:lnTo>
                  <a:pt x="87" y="1164"/>
                </a:lnTo>
                <a:lnTo>
                  <a:pt x="87" y="1163"/>
                </a:lnTo>
                <a:lnTo>
                  <a:pt x="89" y="1162"/>
                </a:lnTo>
                <a:lnTo>
                  <a:pt x="89" y="1161"/>
                </a:lnTo>
                <a:lnTo>
                  <a:pt x="90" y="1160"/>
                </a:lnTo>
                <a:lnTo>
                  <a:pt x="91" y="1158"/>
                </a:lnTo>
                <a:lnTo>
                  <a:pt x="91" y="1156"/>
                </a:lnTo>
                <a:lnTo>
                  <a:pt x="92" y="1156"/>
                </a:lnTo>
                <a:lnTo>
                  <a:pt x="92" y="1155"/>
                </a:lnTo>
                <a:lnTo>
                  <a:pt x="92" y="1153"/>
                </a:lnTo>
                <a:lnTo>
                  <a:pt x="93" y="1151"/>
                </a:lnTo>
                <a:lnTo>
                  <a:pt x="92" y="1150"/>
                </a:lnTo>
                <a:lnTo>
                  <a:pt x="92" y="1149"/>
                </a:lnTo>
                <a:lnTo>
                  <a:pt x="91" y="1149"/>
                </a:lnTo>
                <a:lnTo>
                  <a:pt x="92" y="1148"/>
                </a:lnTo>
                <a:lnTo>
                  <a:pt x="95" y="1146"/>
                </a:lnTo>
                <a:lnTo>
                  <a:pt x="96" y="1146"/>
                </a:lnTo>
                <a:lnTo>
                  <a:pt x="98" y="1145"/>
                </a:lnTo>
                <a:lnTo>
                  <a:pt x="99" y="1144"/>
                </a:lnTo>
                <a:lnTo>
                  <a:pt x="99" y="1143"/>
                </a:lnTo>
                <a:lnTo>
                  <a:pt x="99" y="1142"/>
                </a:lnTo>
                <a:lnTo>
                  <a:pt x="99" y="1141"/>
                </a:lnTo>
                <a:lnTo>
                  <a:pt x="100" y="1140"/>
                </a:lnTo>
                <a:lnTo>
                  <a:pt x="100" y="1139"/>
                </a:lnTo>
                <a:lnTo>
                  <a:pt x="101" y="1136"/>
                </a:lnTo>
                <a:lnTo>
                  <a:pt x="101" y="1135"/>
                </a:lnTo>
                <a:lnTo>
                  <a:pt x="101" y="1134"/>
                </a:lnTo>
                <a:lnTo>
                  <a:pt x="101" y="1133"/>
                </a:lnTo>
                <a:lnTo>
                  <a:pt x="101" y="1132"/>
                </a:lnTo>
                <a:lnTo>
                  <a:pt x="101" y="1131"/>
                </a:lnTo>
                <a:lnTo>
                  <a:pt x="99" y="1130"/>
                </a:lnTo>
                <a:lnTo>
                  <a:pt x="98" y="1129"/>
                </a:lnTo>
                <a:lnTo>
                  <a:pt x="98" y="1128"/>
                </a:lnTo>
                <a:lnTo>
                  <a:pt x="97" y="1126"/>
                </a:lnTo>
                <a:lnTo>
                  <a:pt x="97" y="1124"/>
                </a:lnTo>
                <a:lnTo>
                  <a:pt x="97" y="1123"/>
                </a:lnTo>
                <a:lnTo>
                  <a:pt x="98" y="1122"/>
                </a:lnTo>
                <a:lnTo>
                  <a:pt x="98" y="1121"/>
                </a:lnTo>
                <a:lnTo>
                  <a:pt x="99" y="1121"/>
                </a:lnTo>
                <a:lnTo>
                  <a:pt x="100" y="1120"/>
                </a:lnTo>
                <a:lnTo>
                  <a:pt x="100" y="1119"/>
                </a:lnTo>
                <a:lnTo>
                  <a:pt x="100" y="1117"/>
                </a:lnTo>
                <a:lnTo>
                  <a:pt x="99" y="1116"/>
                </a:lnTo>
                <a:lnTo>
                  <a:pt x="99" y="1115"/>
                </a:lnTo>
                <a:lnTo>
                  <a:pt x="100" y="1114"/>
                </a:lnTo>
                <a:lnTo>
                  <a:pt x="101" y="1112"/>
                </a:lnTo>
                <a:lnTo>
                  <a:pt x="102" y="1111"/>
                </a:lnTo>
                <a:lnTo>
                  <a:pt x="102" y="1110"/>
                </a:lnTo>
                <a:lnTo>
                  <a:pt x="102" y="1109"/>
                </a:lnTo>
                <a:lnTo>
                  <a:pt x="102" y="1106"/>
                </a:lnTo>
                <a:lnTo>
                  <a:pt x="101" y="1105"/>
                </a:lnTo>
                <a:lnTo>
                  <a:pt x="101" y="1104"/>
                </a:lnTo>
                <a:lnTo>
                  <a:pt x="100" y="1102"/>
                </a:lnTo>
                <a:lnTo>
                  <a:pt x="99" y="1100"/>
                </a:lnTo>
                <a:lnTo>
                  <a:pt x="99" y="1099"/>
                </a:lnTo>
                <a:lnTo>
                  <a:pt x="98" y="1099"/>
                </a:lnTo>
                <a:lnTo>
                  <a:pt x="96" y="1097"/>
                </a:lnTo>
                <a:lnTo>
                  <a:pt x="96" y="1096"/>
                </a:lnTo>
                <a:lnTo>
                  <a:pt x="95" y="1096"/>
                </a:lnTo>
                <a:lnTo>
                  <a:pt x="95" y="1094"/>
                </a:lnTo>
                <a:lnTo>
                  <a:pt x="95" y="1093"/>
                </a:lnTo>
                <a:lnTo>
                  <a:pt x="96" y="1092"/>
                </a:lnTo>
                <a:lnTo>
                  <a:pt x="97" y="1090"/>
                </a:lnTo>
                <a:lnTo>
                  <a:pt x="99" y="1087"/>
                </a:lnTo>
                <a:lnTo>
                  <a:pt x="100" y="1085"/>
                </a:lnTo>
                <a:lnTo>
                  <a:pt x="100" y="1084"/>
                </a:lnTo>
                <a:lnTo>
                  <a:pt x="102" y="1083"/>
                </a:lnTo>
                <a:lnTo>
                  <a:pt x="103" y="1083"/>
                </a:lnTo>
                <a:lnTo>
                  <a:pt x="103" y="1082"/>
                </a:lnTo>
                <a:lnTo>
                  <a:pt x="105" y="1080"/>
                </a:lnTo>
                <a:lnTo>
                  <a:pt x="106" y="1079"/>
                </a:lnTo>
                <a:lnTo>
                  <a:pt x="107" y="1079"/>
                </a:lnTo>
                <a:lnTo>
                  <a:pt x="108" y="1079"/>
                </a:lnTo>
                <a:lnTo>
                  <a:pt x="109" y="1079"/>
                </a:lnTo>
                <a:lnTo>
                  <a:pt x="110" y="1077"/>
                </a:lnTo>
                <a:lnTo>
                  <a:pt x="111" y="1077"/>
                </a:lnTo>
                <a:lnTo>
                  <a:pt x="112" y="1077"/>
                </a:lnTo>
                <a:lnTo>
                  <a:pt x="116" y="1079"/>
                </a:lnTo>
                <a:lnTo>
                  <a:pt x="117" y="1079"/>
                </a:lnTo>
                <a:lnTo>
                  <a:pt x="118" y="1079"/>
                </a:lnTo>
                <a:lnTo>
                  <a:pt x="119" y="1079"/>
                </a:lnTo>
                <a:lnTo>
                  <a:pt x="120" y="1079"/>
                </a:lnTo>
                <a:lnTo>
                  <a:pt x="121" y="1079"/>
                </a:lnTo>
                <a:lnTo>
                  <a:pt x="121" y="1080"/>
                </a:lnTo>
                <a:lnTo>
                  <a:pt x="122" y="1081"/>
                </a:lnTo>
                <a:lnTo>
                  <a:pt x="123" y="1082"/>
                </a:lnTo>
                <a:lnTo>
                  <a:pt x="125" y="1082"/>
                </a:lnTo>
                <a:lnTo>
                  <a:pt x="125" y="1083"/>
                </a:lnTo>
                <a:lnTo>
                  <a:pt x="125" y="1084"/>
                </a:lnTo>
                <a:lnTo>
                  <a:pt x="125" y="1085"/>
                </a:lnTo>
                <a:lnTo>
                  <a:pt x="125" y="1086"/>
                </a:lnTo>
                <a:lnTo>
                  <a:pt x="126" y="1087"/>
                </a:lnTo>
                <a:lnTo>
                  <a:pt x="128" y="1090"/>
                </a:lnTo>
                <a:lnTo>
                  <a:pt x="129" y="1091"/>
                </a:lnTo>
                <a:lnTo>
                  <a:pt x="129" y="1092"/>
                </a:lnTo>
                <a:lnTo>
                  <a:pt x="130" y="1093"/>
                </a:lnTo>
                <a:lnTo>
                  <a:pt x="131" y="1094"/>
                </a:lnTo>
                <a:lnTo>
                  <a:pt x="132" y="1095"/>
                </a:lnTo>
                <a:lnTo>
                  <a:pt x="135" y="1096"/>
                </a:lnTo>
                <a:lnTo>
                  <a:pt x="136" y="1097"/>
                </a:lnTo>
                <a:lnTo>
                  <a:pt x="137" y="1097"/>
                </a:lnTo>
                <a:lnTo>
                  <a:pt x="139" y="1096"/>
                </a:lnTo>
                <a:lnTo>
                  <a:pt x="140" y="1096"/>
                </a:lnTo>
                <a:lnTo>
                  <a:pt x="141" y="1096"/>
                </a:lnTo>
                <a:lnTo>
                  <a:pt x="142" y="1096"/>
                </a:lnTo>
                <a:lnTo>
                  <a:pt x="143" y="1096"/>
                </a:lnTo>
                <a:lnTo>
                  <a:pt x="145" y="1096"/>
                </a:lnTo>
                <a:lnTo>
                  <a:pt x="147" y="1095"/>
                </a:lnTo>
                <a:lnTo>
                  <a:pt x="148" y="1095"/>
                </a:lnTo>
                <a:lnTo>
                  <a:pt x="149" y="1096"/>
                </a:lnTo>
                <a:lnTo>
                  <a:pt x="150" y="1096"/>
                </a:lnTo>
                <a:lnTo>
                  <a:pt x="151" y="1097"/>
                </a:lnTo>
                <a:lnTo>
                  <a:pt x="152" y="1099"/>
                </a:lnTo>
                <a:lnTo>
                  <a:pt x="153" y="1100"/>
                </a:lnTo>
                <a:lnTo>
                  <a:pt x="155" y="1100"/>
                </a:lnTo>
                <a:lnTo>
                  <a:pt x="155" y="1101"/>
                </a:lnTo>
                <a:lnTo>
                  <a:pt x="155" y="1103"/>
                </a:lnTo>
                <a:lnTo>
                  <a:pt x="156" y="1104"/>
                </a:lnTo>
                <a:lnTo>
                  <a:pt x="157" y="1104"/>
                </a:lnTo>
                <a:lnTo>
                  <a:pt x="158" y="1104"/>
                </a:lnTo>
                <a:lnTo>
                  <a:pt x="159" y="1104"/>
                </a:lnTo>
                <a:lnTo>
                  <a:pt x="160" y="1104"/>
                </a:lnTo>
                <a:lnTo>
                  <a:pt x="161" y="1103"/>
                </a:lnTo>
                <a:lnTo>
                  <a:pt x="162" y="1102"/>
                </a:lnTo>
                <a:lnTo>
                  <a:pt x="163" y="1102"/>
                </a:lnTo>
                <a:lnTo>
                  <a:pt x="163" y="1101"/>
                </a:lnTo>
                <a:lnTo>
                  <a:pt x="163" y="1100"/>
                </a:lnTo>
                <a:lnTo>
                  <a:pt x="163" y="1099"/>
                </a:lnTo>
                <a:lnTo>
                  <a:pt x="163" y="1097"/>
                </a:lnTo>
                <a:lnTo>
                  <a:pt x="163" y="1096"/>
                </a:lnTo>
                <a:lnTo>
                  <a:pt x="165" y="1095"/>
                </a:lnTo>
                <a:lnTo>
                  <a:pt x="165" y="1094"/>
                </a:lnTo>
                <a:lnTo>
                  <a:pt x="166" y="1094"/>
                </a:lnTo>
                <a:lnTo>
                  <a:pt x="166" y="1093"/>
                </a:lnTo>
                <a:lnTo>
                  <a:pt x="168" y="1093"/>
                </a:lnTo>
                <a:lnTo>
                  <a:pt x="168" y="1092"/>
                </a:lnTo>
                <a:lnTo>
                  <a:pt x="169" y="1092"/>
                </a:lnTo>
                <a:lnTo>
                  <a:pt x="169" y="1091"/>
                </a:lnTo>
                <a:lnTo>
                  <a:pt x="168" y="1090"/>
                </a:lnTo>
                <a:lnTo>
                  <a:pt x="167" y="1089"/>
                </a:lnTo>
                <a:lnTo>
                  <a:pt x="166" y="1089"/>
                </a:lnTo>
                <a:lnTo>
                  <a:pt x="165" y="1087"/>
                </a:lnTo>
                <a:lnTo>
                  <a:pt x="165" y="1086"/>
                </a:lnTo>
                <a:lnTo>
                  <a:pt x="165" y="1085"/>
                </a:lnTo>
                <a:lnTo>
                  <a:pt x="166" y="1084"/>
                </a:lnTo>
                <a:lnTo>
                  <a:pt x="167" y="1083"/>
                </a:lnTo>
                <a:lnTo>
                  <a:pt x="167" y="1082"/>
                </a:lnTo>
                <a:lnTo>
                  <a:pt x="167" y="1081"/>
                </a:lnTo>
                <a:lnTo>
                  <a:pt x="167" y="1080"/>
                </a:lnTo>
                <a:lnTo>
                  <a:pt x="166" y="1080"/>
                </a:lnTo>
                <a:lnTo>
                  <a:pt x="163" y="1079"/>
                </a:lnTo>
                <a:lnTo>
                  <a:pt x="163" y="1077"/>
                </a:lnTo>
                <a:lnTo>
                  <a:pt x="162" y="1076"/>
                </a:lnTo>
                <a:lnTo>
                  <a:pt x="161" y="1075"/>
                </a:lnTo>
                <a:lnTo>
                  <a:pt x="161" y="1074"/>
                </a:lnTo>
                <a:lnTo>
                  <a:pt x="160" y="1073"/>
                </a:lnTo>
                <a:lnTo>
                  <a:pt x="159" y="1071"/>
                </a:lnTo>
                <a:lnTo>
                  <a:pt x="158" y="1070"/>
                </a:lnTo>
                <a:lnTo>
                  <a:pt x="157" y="1070"/>
                </a:lnTo>
                <a:lnTo>
                  <a:pt x="155" y="1069"/>
                </a:lnTo>
                <a:lnTo>
                  <a:pt x="151" y="1066"/>
                </a:lnTo>
                <a:lnTo>
                  <a:pt x="150" y="1066"/>
                </a:lnTo>
                <a:lnTo>
                  <a:pt x="149" y="1065"/>
                </a:lnTo>
                <a:lnTo>
                  <a:pt x="148" y="1065"/>
                </a:lnTo>
                <a:lnTo>
                  <a:pt x="148" y="1064"/>
                </a:lnTo>
                <a:lnTo>
                  <a:pt x="147" y="1062"/>
                </a:lnTo>
                <a:lnTo>
                  <a:pt x="147" y="1061"/>
                </a:lnTo>
                <a:lnTo>
                  <a:pt x="145" y="1060"/>
                </a:lnTo>
                <a:lnTo>
                  <a:pt x="145" y="1059"/>
                </a:lnTo>
                <a:lnTo>
                  <a:pt x="143" y="1059"/>
                </a:lnTo>
                <a:lnTo>
                  <a:pt x="143" y="1057"/>
                </a:lnTo>
                <a:lnTo>
                  <a:pt x="143" y="1055"/>
                </a:lnTo>
                <a:lnTo>
                  <a:pt x="143" y="1054"/>
                </a:lnTo>
                <a:lnTo>
                  <a:pt x="142" y="1053"/>
                </a:lnTo>
                <a:lnTo>
                  <a:pt x="141" y="1052"/>
                </a:lnTo>
                <a:lnTo>
                  <a:pt x="140" y="1052"/>
                </a:lnTo>
                <a:lnTo>
                  <a:pt x="139" y="1052"/>
                </a:lnTo>
                <a:lnTo>
                  <a:pt x="138" y="1051"/>
                </a:lnTo>
                <a:lnTo>
                  <a:pt x="136" y="1050"/>
                </a:lnTo>
                <a:lnTo>
                  <a:pt x="135" y="1047"/>
                </a:lnTo>
                <a:lnTo>
                  <a:pt x="135" y="1046"/>
                </a:lnTo>
                <a:lnTo>
                  <a:pt x="135" y="1045"/>
                </a:lnTo>
                <a:lnTo>
                  <a:pt x="136" y="1043"/>
                </a:lnTo>
                <a:lnTo>
                  <a:pt x="136" y="1042"/>
                </a:lnTo>
                <a:lnTo>
                  <a:pt x="136" y="1041"/>
                </a:lnTo>
                <a:lnTo>
                  <a:pt x="136" y="1040"/>
                </a:lnTo>
                <a:lnTo>
                  <a:pt x="135" y="1039"/>
                </a:lnTo>
                <a:lnTo>
                  <a:pt x="133" y="1037"/>
                </a:lnTo>
                <a:lnTo>
                  <a:pt x="132" y="1037"/>
                </a:lnTo>
                <a:lnTo>
                  <a:pt x="132" y="1036"/>
                </a:lnTo>
                <a:lnTo>
                  <a:pt x="132" y="1035"/>
                </a:lnTo>
                <a:lnTo>
                  <a:pt x="132" y="1034"/>
                </a:lnTo>
                <a:lnTo>
                  <a:pt x="132" y="1033"/>
                </a:lnTo>
                <a:lnTo>
                  <a:pt x="133" y="1032"/>
                </a:lnTo>
                <a:lnTo>
                  <a:pt x="135" y="1032"/>
                </a:lnTo>
                <a:lnTo>
                  <a:pt x="136" y="1031"/>
                </a:lnTo>
                <a:lnTo>
                  <a:pt x="137" y="1030"/>
                </a:lnTo>
                <a:lnTo>
                  <a:pt x="138" y="1027"/>
                </a:lnTo>
                <a:lnTo>
                  <a:pt x="138" y="1026"/>
                </a:lnTo>
                <a:lnTo>
                  <a:pt x="139" y="1026"/>
                </a:lnTo>
                <a:lnTo>
                  <a:pt x="140" y="1025"/>
                </a:lnTo>
                <a:lnTo>
                  <a:pt x="141" y="1023"/>
                </a:lnTo>
                <a:lnTo>
                  <a:pt x="142" y="1020"/>
                </a:lnTo>
                <a:lnTo>
                  <a:pt x="145" y="1016"/>
                </a:lnTo>
                <a:lnTo>
                  <a:pt x="146" y="1015"/>
                </a:lnTo>
                <a:lnTo>
                  <a:pt x="147" y="1014"/>
                </a:lnTo>
                <a:lnTo>
                  <a:pt x="148" y="1014"/>
                </a:lnTo>
                <a:lnTo>
                  <a:pt x="148" y="1013"/>
                </a:lnTo>
                <a:lnTo>
                  <a:pt x="146" y="1011"/>
                </a:lnTo>
                <a:lnTo>
                  <a:pt x="146" y="1010"/>
                </a:lnTo>
                <a:lnTo>
                  <a:pt x="145" y="1009"/>
                </a:lnTo>
                <a:lnTo>
                  <a:pt x="145" y="1007"/>
                </a:lnTo>
                <a:lnTo>
                  <a:pt x="146" y="1006"/>
                </a:lnTo>
                <a:lnTo>
                  <a:pt x="146" y="1005"/>
                </a:lnTo>
                <a:lnTo>
                  <a:pt x="147" y="1004"/>
                </a:lnTo>
                <a:lnTo>
                  <a:pt x="148" y="1004"/>
                </a:lnTo>
                <a:lnTo>
                  <a:pt x="149" y="1003"/>
                </a:lnTo>
                <a:lnTo>
                  <a:pt x="150" y="1002"/>
                </a:lnTo>
                <a:lnTo>
                  <a:pt x="151" y="1000"/>
                </a:lnTo>
                <a:lnTo>
                  <a:pt x="153" y="997"/>
                </a:lnTo>
                <a:lnTo>
                  <a:pt x="155" y="995"/>
                </a:lnTo>
                <a:lnTo>
                  <a:pt x="156" y="994"/>
                </a:lnTo>
                <a:lnTo>
                  <a:pt x="157" y="993"/>
                </a:lnTo>
                <a:lnTo>
                  <a:pt x="158" y="992"/>
                </a:lnTo>
                <a:lnTo>
                  <a:pt x="159" y="990"/>
                </a:lnTo>
                <a:lnTo>
                  <a:pt x="159" y="989"/>
                </a:lnTo>
                <a:lnTo>
                  <a:pt x="159" y="987"/>
                </a:lnTo>
                <a:lnTo>
                  <a:pt x="160" y="986"/>
                </a:lnTo>
                <a:lnTo>
                  <a:pt x="161" y="985"/>
                </a:lnTo>
                <a:lnTo>
                  <a:pt x="162" y="984"/>
                </a:lnTo>
                <a:lnTo>
                  <a:pt x="163" y="984"/>
                </a:lnTo>
                <a:lnTo>
                  <a:pt x="166" y="983"/>
                </a:lnTo>
                <a:lnTo>
                  <a:pt x="167" y="983"/>
                </a:lnTo>
                <a:lnTo>
                  <a:pt x="169" y="983"/>
                </a:lnTo>
                <a:lnTo>
                  <a:pt x="169" y="982"/>
                </a:lnTo>
                <a:lnTo>
                  <a:pt x="170" y="982"/>
                </a:lnTo>
                <a:lnTo>
                  <a:pt x="171" y="981"/>
                </a:lnTo>
                <a:lnTo>
                  <a:pt x="171" y="980"/>
                </a:lnTo>
                <a:lnTo>
                  <a:pt x="173" y="977"/>
                </a:lnTo>
                <a:lnTo>
                  <a:pt x="175" y="975"/>
                </a:lnTo>
                <a:lnTo>
                  <a:pt x="176" y="975"/>
                </a:lnTo>
                <a:lnTo>
                  <a:pt x="178" y="973"/>
                </a:lnTo>
                <a:lnTo>
                  <a:pt x="179" y="973"/>
                </a:lnTo>
                <a:lnTo>
                  <a:pt x="180" y="972"/>
                </a:lnTo>
                <a:lnTo>
                  <a:pt x="181" y="970"/>
                </a:lnTo>
                <a:lnTo>
                  <a:pt x="183" y="966"/>
                </a:lnTo>
                <a:lnTo>
                  <a:pt x="185" y="965"/>
                </a:lnTo>
                <a:lnTo>
                  <a:pt x="186" y="964"/>
                </a:lnTo>
                <a:lnTo>
                  <a:pt x="188" y="962"/>
                </a:lnTo>
                <a:lnTo>
                  <a:pt x="189" y="960"/>
                </a:lnTo>
                <a:lnTo>
                  <a:pt x="190" y="960"/>
                </a:lnTo>
                <a:lnTo>
                  <a:pt x="190" y="958"/>
                </a:lnTo>
                <a:lnTo>
                  <a:pt x="191" y="956"/>
                </a:lnTo>
                <a:lnTo>
                  <a:pt x="191" y="955"/>
                </a:lnTo>
                <a:lnTo>
                  <a:pt x="192" y="954"/>
                </a:lnTo>
                <a:lnTo>
                  <a:pt x="194" y="953"/>
                </a:lnTo>
                <a:lnTo>
                  <a:pt x="195" y="953"/>
                </a:lnTo>
                <a:lnTo>
                  <a:pt x="197" y="954"/>
                </a:lnTo>
                <a:lnTo>
                  <a:pt x="198" y="953"/>
                </a:lnTo>
                <a:lnTo>
                  <a:pt x="199" y="953"/>
                </a:lnTo>
                <a:lnTo>
                  <a:pt x="200" y="952"/>
                </a:lnTo>
                <a:lnTo>
                  <a:pt x="201" y="952"/>
                </a:lnTo>
                <a:lnTo>
                  <a:pt x="202" y="952"/>
                </a:lnTo>
                <a:lnTo>
                  <a:pt x="204" y="953"/>
                </a:lnTo>
                <a:lnTo>
                  <a:pt x="205" y="953"/>
                </a:lnTo>
                <a:lnTo>
                  <a:pt x="206" y="953"/>
                </a:lnTo>
                <a:lnTo>
                  <a:pt x="206" y="952"/>
                </a:lnTo>
                <a:lnTo>
                  <a:pt x="208" y="950"/>
                </a:lnTo>
                <a:lnTo>
                  <a:pt x="210" y="947"/>
                </a:lnTo>
                <a:lnTo>
                  <a:pt x="211" y="946"/>
                </a:lnTo>
                <a:lnTo>
                  <a:pt x="212" y="945"/>
                </a:lnTo>
                <a:lnTo>
                  <a:pt x="215" y="944"/>
                </a:lnTo>
                <a:lnTo>
                  <a:pt x="216" y="942"/>
                </a:lnTo>
                <a:lnTo>
                  <a:pt x="219" y="940"/>
                </a:lnTo>
                <a:lnTo>
                  <a:pt x="221" y="938"/>
                </a:lnTo>
                <a:lnTo>
                  <a:pt x="222" y="937"/>
                </a:lnTo>
                <a:lnTo>
                  <a:pt x="224" y="936"/>
                </a:lnTo>
                <a:lnTo>
                  <a:pt x="225" y="934"/>
                </a:lnTo>
                <a:lnTo>
                  <a:pt x="226" y="933"/>
                </a:lnTo>
                <a:lnTo>
                  <a:pt x="227" y="933"/>
                </a:lnTo>
                <a:lnTo>
                  <a:pt x="228" y="933"/>
                </a:lnTo>
                <a:lnTo>
                  <a:pt x="229" y="933"/>
                </a:lnTo>
                <a:lnTo>
                  <a:pt x="230" y="933"/>
                </a:lnTo>
                <a:lnTo>
                  <a:pt x="232" y="934"/>
                </a:lnTo>
                <a:lnTo>
                  <a:pt x="234" y="934"/>
                </a:lnTo>
                <a:lnTo>
                  <a:pt x="236" y="934"/>
                </a:lnTo>
                <a:lnTo>
                  <a:pt x="237" y="934"/>
                </a:lnTo>
                <a:lnTo>
                  <a:pt x="240" y="932"/>
                </a:lnTo>
                <a:lnTo>
                  <a:pt x="240" y="931"/>
                </a:lnTo>
                <a:lnTo>
                  <a:pt x="244" y="930"/>
                </a:lnTo>
                <a:lnTo>
                  <a:pt x="246" y="927"/>
                </a:lnTo>
                <a:lnTo>
                  <a:pt x="248" y="927"/>
                </a:lnTo>
                <a:lnTo>
                  <a:pt x="249" y="926"/>
                </a:lnTo>
                <a:lnTo>
                  <a:pt x="250" y="925"/>
                </a:lnTo>
                <a:lnTo>
                  <a:pt x="250" y="924"/>
                </a:lnTo>
                <a:lnTo>
                  <a:pt x="251" y="924"/>
                </a:lnTo>
                <a:lnTo>
                  <a:pt x="251" y="922"/>
                </a:lnTo>
                <a:lnTo>
                  <a:pt x="252" y="921"/>
                </a:lnTo>
                <a:lnTo>
                  <a:pt x="254" y="921"/>
                </a:lnTo>
                <a:lnTo>
                  <a:pt x="255" y="920"/>
                </a:lnTo>
                <a:lnTo>
                  <a:pt x="256" y="920"/>
                </a:lnTo>
                <a:lnTo>
                  <a:pt x="256" y="918"/>
                </a:lnTo>
                <a:lnTo>
                  <a:pt x="256" y="917"/>
                </a:lnTo>
                <a:lnTo>
                  <a:pt x="255" y="917"/>
                </a:lnTo>
                <a:lnTo>
                  <a:pt x="254" y="916"/>
                </a:lnTo>
                <a:lnTo>
                  <a:pt x="252" y="915"/>
                </a:lnTo>
                <a:lnTo>
                  <a:pt x="252" y="914"/>
                </a:lnTo>
                <a:lnTo>
                  <a:pt x="252" y="913"/>
                </a:lnTo>
                <a:lnTo>
                  <a:pt x="254" y="912"/>
                </a:lnTo>
                <a:lnTo>
                  <a:pt x="254" y="911"/>
                </a:lnTo>
                <a:lnTo>
                  <a:pt x="255" y="911"/>
                </a:lnTo>
                <a:lnTo>
                  <a:pt x="254" y="910"/>
                </a:lnTo>
                <a:lnTo>
                  <a:pt x="252" y="907"/>
                </a:lnTo>
                <a:lnTo>
                  <a:pt x="251" y="907"/>
                </a:lnTo>
                <a:lnTo>
                  <a:pt x="250" y="906"/>
                </a:lnTo>
                <a:lnTo>
                  <a:pt x="249" y="905"/>
                </a:lnTo>
                <a:lnTo>
                  <a:pt x="249" y="904"/>
                </a:lnTo>
                <a:lnTo>
                  <a:pt x="248" y="904"/>
                </a:lnTo>
                <a:lnTo>
                  <a:pt x="248" y="903"/>
                </a:lnTo>
                <a:lnTo>
                  <a:pt x="248" y="900"/>
                </a:lnTo>
                <a:lnTo>
                  <a:pt x="248" y="898"/>
                </a:lnTo>
                <a:lnTo>
                  <a:pt x="248" y="896"/>
                </a:lnTo>
                <a:lnTo>
                  <a:pt x="247" y="894"/>
                </a:lnTo>
                <a:lnTo>
                  <a:pt x="247" y="893"/>
                </a:lnTo>
                <a:lnTo>
                  <a:pt x="246" y="893"/>
                </a:lnTo>
                <a:lnTo>
                  <a:pt x="245" y="892"/>
                </a:lnTo>
                <a:lnTo>
                  <a:pt x="245" y="891"/>
                </a:lnTo>
                <a:lnTo>
                  <a:pt x="245" y="890"/>
                </a:lnTo>
                <a:lnTo>
                  <a:pt x="245" y="887"/>
                </a:lnTo>
                <a:lnTo>
                  <a:pt x="245" y="886"/>
                </a:lnTo>
                <a:lnTo>
                  <a:pt x="246" y="885"/>
                </a:lnTo>
                <a:lnTo>
                  <a:pt x="247" y="885"/>
                </a:lnTo>
                <a:lnTo>
                  <a:pt x="248" y="885"/>
                </a:lnTo>
                <a:lnTo>
                  <a:pt x="249" y="885"/>
                </a:lnTo>
                <a:lnTo>
                  <a:pt x="250" y="885"/>
                </a:lnTo>
                <a:lnTo>
                  <a:pt x="251" y="885"/>
                </a:lnTo>
                <a:lnTo>
                  <a:pt x="251" y="884"/>
                </a:lnTo>
                <a:lnTo>
                  <a:pt x="251" y="883"/>
                </a:lnTo>
                <a:lnTo>
                  <a:pt x="251" y="882"/>
                </a:lnTo>
                <a:lnTo>
                  <a:pt x="251" y="881"/>
                </a:lnTo>
                <a:lnTo>
                  <a:pt x="252" y="880"/>
                </a:lnTo>
                <a:lnTo>
                  <a:pt x="254" y="877"/>
                </a:lnTo>
                <a:lnTo>
                  <a:pt x="255" y="876"/>
                </a:lnTo>
                <a:lnTo>
                  <a:pt x="255" y="874"/>
                </a:lnTo>
                <a:lnTo>
                  <a:pt x="256" y="873"/>
                </a:lnTo>
                <a:lnTo>
                  <a:pt x="258" y="871"/>
                </a:lnTo>
                <a:lnTo>
                  <a:pt x="260" y="870"/>
                </a:lnTo>
                <a:lnTo>
                  <a:pt x="260" y="868"/>
                </a:lnTo>
                <a:lnTo>
                  <a:pt x="261" y="867"/>
                </a:lnTo>
                <a:lnTo>
                  <a:pt x="261" y="866"/>
                </a:lnTo>
                <a:lnTo>
                  <a:pt x="261" y="865"/>
                </a:lnTo>
                <a:lnTo>
                  <a:pt x="264" y="865"/>
                </a:lnTo>
                <a:lnTo>
                  <a:pt x="265" y="865"/>
                </a:lnTo>
                <a:lnTo>
                  <a:pt x="266" y="864"/>
                </a:lnTo>
                <a:lnTo>
                  <a:pt x="267" y="863"/>
                </a:lnTo>
                <a:lnTo>
                  <a:pt x="268" y="861"/>
                </a:lnTo>
                <a:lnTo>
                  <a:pt x="269" y="860"/>
                </a:lnTo>
                <a:lnTo>
                  <a:pt x="270" y="858"/>
                </a:lnTo>
                <a:lnTo>
                  <a:pt x="271" y="857"/>
                </a:lnTo>
                <a:lnTo>
                  <a:pt x="271" y="856"/>
                </a:lnTo>
                <a:lnTo>
                  <a:pt x="272" y="856"/>
                </a:lnTo>
                <a:lnTo>
                  <a:pt x="274" y="856"/>
                </a:lnTo>
                <a:lnTo>
                  <a:pt x="280" y="854"/>
                </a:lnTo>
                <a:lnTo>
                  <a:pt x="284" y="853"/>
                </a:lnTo>
                <a:lnTo>
                  <a:pt x="285" y="853"/>
                </a:lnTo>
                <a:lnTo>
                  <a:pt x="286" y="851"/>
                </a:lnTo>
                <a:lnTo>
                  <a:pt x="288" y="850"/>
                </a:lnTo>
                <a:lnTo>
                  <a:pt x="289" y="850"/>
                </a:lnTo>
                <a:lnTo>
                  <a:pt x="292" y="846"/>
                </a:lnTo>
                <a:lnTo>
                  <a:pt x="294" y="845"/>
                </a:lnTo>
                <a:lnTo>
                  <a:pt x="296" y="842"/>
                </a:lnTo>
                <a:lnTo>
                  <a:pt x="297" y="841"/>
                </a:lnTo>
                <a:lnTo>
                  <a:pt x="298" y="840"/>
                </a:lnTo>
                <a:lnTo>
                  <a:pt x="300" y="837"/>
                </a:lnTo>
                <a:lnTo>
                  <a:pt x="301" y="837"/>
                </a:lnTo>
                <a:lnTo>
                  <a:pt x="301" y="836"/>
                </a:lnTo>
                <a:lnTo>
                  <a:pt x="300" y="835"/>
                </a:lnTo>
                <a:lnTo>
                  <a:pt x="300" y="834"/>
                </a:lnTo>
                <a:lnTo>
                  <a:pt x="300" y="833"/>
                </a:lnTo>
                <a:lnTo>
                  <a:pt x="301" y="833"/>
                </a:lnTo>
                <a:lnTo>
                  <a:pt x="303" y="831"/>
                </a:lnTo>
                <a:lnTo>
                  <a:pt x="304" y="831"/>
                </a:lnTo>
                <a:lnTo>
                  <a:pt x="304" y="830"/>
                </a:lnTo>
                <a:lnTo>
                  <a:pt x="304" y="828"/>
                </a:lnTo>
                <a:lnTo>
                  <a:pt x="304" y="827"/>
                </a:lnTo>
                <a:lnTo>
                  <a:pt x="303" y="826"/>
                </a:lnTo>
                <a:lnTo>
                  <a:pt x="303" y="825"/>
                </a:lnTo>
                <a:lnTo>
                  <a:pt x="303" y="823"/>
                </a:lnTo>
                <a:lnTo>
                  <a:pt x="301" y="822"/>
                </a:lnTo>
                <a:lnTo>
                  <a:pt x="300" y="821"/>
                </a:lnTo>
                <a:lnTo>
                  <a:pt x="300" y="820"/>
                </a:lnTo>
                <a:lnTo>
                  <a:pt x="300" y="818"/>
                </a:lnTo>
                <a:lnTo>
                  <a:pt x="301" y="818"/>
                </a:lnTo>
                <a:lnTo>
                  <a:pt x="301" y="817"/>
                </a:lnTo>
                <a:lnTo>
                  <a:pt x="304" y="814"/>
                </a:lnTo>
                <a:lnTo>
                  <a:pt x="305" y="814"/>
                </a:lnTo>
                <a:lnTo>
                  <a:pt x="307" y="812"/>
                </a:lnTo>
                <a:lnTo>
                  <a:pt x="308" y="811"/>
                </a:lnTo>
                <a:lnTo>
                  <a:pt x="309" y="811"/>
                </a:lnTo>
                <a:lnTo>
                  <a:pt x="309" y="809"/>
                </a:lnTo>
                <a:lnTo>
                  <a:pt x="308" y="808"/>
                </a:lnTo>
                <a:lnTo>
                  <a:pt x="308" y="807"/>
                </a:lnTo>
                <a:lnTo>
                  <a:pt x="307" y="807"/>
                </a:lnTo>
                <a:lnTo>
                  <a:pt x="307" y="806"/>
                </a:lnTo>
                <a:lnTo>
                  <a:pt x="306" y="805"/>
                </a:lnTo>
                <a:lnTo>
                  <a:pt x="306" y="804"/>
                </a:lnTo>
                <a:lnTo>
                  <a:pt x="305" y="803"/>
                </a:lnTo>
                <a:lnTo>
                  <a:pt x="304" y="803"/>
                </a:lnTo>
                <a:lnTo>
                  <a:pt x="303" y="804"/>
                </a:lnTo>
                <a:lnTo>
                  <a:pt x="301" y="804"/>
                </a:lnTo>
                <a:lnTo>
                  <a:pt x="301" y="803"/>
                </a:lnTo>
                <a:lnTo>
                  <a:pt x="301" y="801"/>
                </a:lnTo>
                <a:lnTo>
                  <a:pt x="301" y="799"/>
                </a:lnTo>
                <a:lnTo>
                  <a:pt x="300" y="799"/>
                </a:lnTo>
                <a:lnTo>
                  <a:pt x="299" y="798"/>
                </a:lnTo>
                <a:lnTo>
                  <a:pt x="297" y="798"/>
                </a:lnTo>
                <a:lnTo>
                  <a:pt x="296" y="797"/>
                </a:lnTo>
                <a:lnTo>
                  <a:pt x="295" y="797"/>
                </a:lnTo>
                <a:lnTo>
                  <a:pt x="294" y="797"/>
                </a:lnTo>
                <a:lnTo>
                  <a:pt x="290" y="798"/>
                </a:lnTo>
                <a:lnTo>
                  <a:pt x="289" y="798"/>
                </a:lnTo>
                <a:lnTo>
                  <a:pt x="288" y="798"/>
                </a:lnTo>
                <a:lnTo>
                  <a:pt x="286" y="797"/>
                </a:lnTo>
                <a:lnTo>
                  <a:pt x="285" y="797"/>
                </a:lnTo>
                <a:lnTo>
                  <a:pt x="282" y="798"/>
                </a:lnTo>
                <a:lnTo>
                  <a:pt x="281" y="798"/>
                </a:lnTo>
                <a:lnTo>
                  <a:pt x="281" y="797"/>
                </a:lnTo>
                <a:lnTo>
                  <a:pt x="282" y="796"/>
                </a:lnTo>
                <a:lnTo>
                  <a:pt x="282" y="792"/>
                </a:lnTo>
                <a:lnTo>
                  <a:pt x="284" y="791"/>
                </a:lnTo>
                <a:lnTo>
                  <a:pt x="284" y="789"/>
                </a:lnTo>
                <a:lnTo>
                  <a:pt x="285" y="788"/>
                </a:lnTo>
                <a:lnTo>
                  <a:pt x="285" y="787"/>
                </a:lnTo>
                <a:lnTo>
                  <a:pt x="287" y="786"/>
                </a:lnTo>
                <a:lnTo>
                  <a:pt x="288" y="786"/>
                </a:lnTo>
                <a:lnTo>
                  <a:pt x="289" y="785"/>
                </a:lnTo>
                <a:lnTo>
                  <a:pt x="290" y="785"/>
                </a:lnTo>
                <a:lnTo>
                  <a:pt x="291" y="783"/>
                </a:lnTo>
                <a:lnTo>
                  <a:pt x="292" y="782"/>
                </a:lnTo>
                <a:lnTo>
                  <a:pt x="291" y="782"/>
                </a:lnTo>
                <a:lnTo>
                  <a:pt x="290" y="782"/>
                </a:lnTo>
                <a:lnTo>
                  <a:pt x="289" y="781"/>
                </a:lnTo>
                <a:lnTo>
                  <a:pt x="287" y="779"/>
                </a:lnTo>
                <a:lnTo>
                  <a:pt x="286" y="779"/>
                </a:lnTo>
                <a:lnTo>
                  <a:pt x="286" y="778"/>
                </a:lnTo>
                <a:lnTo>
                  <a:pt x="285" y="777"/>
                </a:lnTo>
                <a:lnTo>
                  <a:pt x="285" y="775"/>
                </a:lnTo>
                <a:lnTo>
                  <a:pt x="285" y="774"/>
                </a:lnTo>
                <a:lnTo>
                  <a:pt x="284" y="773"/>
                </a:lnTo>
                <a:lnTo>
                  <a:pt x="282" y="771"/>
                </a:lnTo>
                <a:lnTo>
                  <a:pt x="281" y="769"/>
                </a:lnTo>
                <a:lnTo>
                  <a:pt x="281" y="768"/>
                </a:lnTo>
                <a:lnTo>
                  <a:pt x="282" y="767"/>
                </a:lnTo>
                <a:lnTo>
                  <a:pt x="282" y="766"/>
                </a:lnTo>
                <a:lnTo>
                  <a:pt x="285" y="765"/>
                </a:lnTo>
                <a:lnTo>
                  <a:pt x="286" y="764"/>
                </a:lnTo>
                <a:lnTo>
                  <a:pt x="287" y="763"/>
                </a:lnTo>
                <a:lnTo>
                  <a:pt x="287" y="762"/>
                </a:lnTo>
                <a:lnTo>
                  <a:pt x="287" y="761"/>
                </a:lnTo>
                <a:lnTo>
                  <a:pt x="287" y="759"/>
                </a:lnTo>
                <a:lnTo>
                  <a:pt x="287" y="758"/>
                </a:lnTo>
                <a:lnTo>
                  <a:pt x="288" y="757"/>
                </a:lnTo>
                <a:lnTo>
                  <a:pt x="289" y="756"/>
                </a:lnTo>
                <a:lnTo>
                  <a:pt x="291" y="755"/>
                </a:lnTo>
                <a:lnTo>
                  <a:pt x="292" y="753"/>
                </a:lnTo>
                <a:lnTo>
                  <a:pt x="294" y="752"/>
                </a:lnTo>
                <a:lnTo>
                  <a:pt x="295" y="749"/>
                </a:lnTo>
                <a:lnTo>
                  <a:pt x="295" y="748"/>
                </a:lnTo>
                <a:lnTo>
                  <a:pt x="295" y="747"/>
                </a:lnTo>
                <a:lnTo>
                  <a:pt x="294" y="747"/>
                </a:lnTo>
                <a:lnTo>
                  <a:pt x="292" y="746"/>
                </a:lnTo>
                <a:lnTo>
                  <a:pt x="291" y="746"/>
                </a:lnTo>
                <a:lnTo>
                  <a:pt x="289" y="747"/>
                </a:lnTo>
                <a:lnTo>
                  <a:pt x="288" y="747"/>
                </a:lnTo>
                <a:lnTo>
                  <a:pt x="287" y="747"/>
                </a:lnTo>
                <a:lnTo>
                  <a:pt x="285" y="746"/>
                </a:lnTo>
                <a:lnTo>
                  <a:pt x="284" y="746"/>
                </a:lnTo>
                <a:lnTo>
                  <a:pt x="284" y="745"/>
                </a:lnTo>
                <a:lnTo>
                  <a:pt x="284" y="744"/>
                </a:lnTo>
                <a:lnTo>
                  <a:pt x="285" y="742"/>
                </a:lnTo>
                <a:lnTo>
                  <a:pt x="286" y="742"/>
                </a:lnTo>
                <a:lnTo>
                  <a:pt x="286" y="741"/>
                </a:lnTo>
                <a:lnTo>
                  <a:pt x="286" y="738"/>
                </a:lnTo>
                <a:lnTo>
                  <a:pt x="286" y="737"/>
                </a:lnTo>
                <a:lnTo>
                  <a:pt x="286" y="736"/>
                </a:lnTo>
                <a:lnTo>
                  <a:pt x="287" y="736"/>
                </a:lnTo>
                <a:lnTo>
                  <a:pt x="287" y="735"/>
                </a:lnTo>
                <a:lnTo>
                  <a:pt x="289" y="734"/>
                </a:lnTo>
                <a:lnTo>
                  <a:pt x="289" y="733"/>
                </a:lnTo>
                <a:lnTo>
                  <a:pt x="290" y="732"/>
                </a:lnTo>
                <a:lnTo>
                  <a:pt x="290" y="729"/>
                </a:lnTo>
                <a:lnTo>
                  <a:pt x="291" y="728"/>
                </a:lnTo>
                <a:lnTo>
                  <a:pt x="292" y="727"/>
                </a:lnTo>
                <a:lnTo>
                  <a:pt x="292" y="726"/>
                </a:lnTo>
                <a:lnTo>
                  <a:pt x="295" y="726"/>
                </a:lnTo>
                <a:lnTo>
                  <a:pt x="296" y="725"/>
                </a:lnTo>
                <a:lnTo>
                  <a:pt x="297" y="725"/>
                </a:lnTo>
                <a:lnTo>
                  <a:pt x="300" y="726"/>
                </a:lnTo>
                <a:lnTo>
                  <a:pt x="301" y="726"/>
                </a:lnTo>
                <a:lnTo>
                  <a:pt x="303" y="726"/>
                </a:lnTo>
                <a:lnTo>
                  <a:pt x="304" y="726"/>
                </a:lnTo>
                <a:lnTo>
                  <a:pt x="304" y="725"/>
                </a:lnTo>
                <a:lnTo>
                  <a:pt x="304" y="724"/>
                </a:lnTo>
                <a:lnTo>
                  <a:pt x="304" y="722"/>
                </a:lnTo>
                <a:lnTo>
                  <a:pt x="304" y="721"/>
                </a:lnTo>
                <a:lnTo>
                  <a:pt x="304" y="719"/>
                </a:lnTo>
                <a:lnTo>
                  <a:pt x="305" y="716"/>
                </a:lnTo>
                <a:lnTo>
                  <a:pt x="306" y="713"/>
                </a:lnTo>
                <a:lnTo>
                  <a:pt x="307" y="712"/>
                </a:lnTo>
                <a:lnTo>
                  <a:pt x="307" y="711"/>
                </a:lnTo>
                <a:lnTo>
                  <a:pt x="309" y="706"/>
                </a:lnTo>
                <a:lnTo>
                  <a:pt x="309" y="704"/>
                </a:lnTo>
                <a:lnTo>
                  <a:pt x="309" y="703"/>
                </a:lnTo>
                <a:lnTo>
                  <a:pt x="309" y="702"/>
                </a:lnTo>
                <a:lnTo>
                  <a:pt x="309" y="701"/>
                </a:lnTo>
                <a:lnTo>
                  <a:pt x="308" y="699"/>
                </a:lnTo>
                <a:lnTo>
                  <a:pt x="307" y="699"/>
                </a:lnTo>
                <a:lnTo>
                  <a:pt x="306" y="698"/>
                </a:lnTo>
                <a:lnTo>
                  <a:pt x="305" y="696"/>
                </a:lnTo>
                <a:lnTo>
                  <a:pt x="304" y="696"/>
                </a:lnTo>
                <a:lnTo>
                  <a:pt x="303" y="695"/>
                </a:lnTo>
                <a:lnTo>
                  <a:pt x="301" y="693"/>
                </a:lnTo>
                <a:lnTo>
                  <a:pt x="300" y="692"/>
                </a:lnTo>
                <a:lnTo>
                  <a:pt x="299" y="691"/>
                </a:lnTo>
                <a:lnTo>
                  <a:pt x="299" y="689"/>
                </a:lnTo>
                <a:lnTo>
                  <a:pt x="297" y="688"/>
                </a:lnTo>
                <a:lnTo>
                  <a:pt x="296" y="687"/>
                </a:lnTo>
                <a:lnTo>
                  <a:pt x="295" y="686"/>
                </a:lnTo>
                <a:lnTo>
                  <a:pt x="294" y="685"/>
                </a:lnTo>
                <a:lnTo>
                  <a:pt x="291" y="682"/>
                </a:lnTo>
                <a:lnTo>
                  <a:pt x="290" y="681"/>
                </a:lnTo>
                <a:lnTo>
                  <a:pt x="290" y="679"/>
                </a:lnTo>
                <a:lnTo>
                  <a:pt x="289" y="678"/>
                </a:lnTo>
                <a:lnTo>
                  <a:pt x="290" y="677"/>
                </a:lnTo>
                <a:lnTo>
                  <a:pt x="295" y="672"/>
                </a:lnTo>
                <a:lnTo>
                  <a:pt x="296" y="669"/>
                </a:lnTo>
                <a:lnTo>
                  <a:pt x="297" y="668"/>
                </a:lnTo>
                <a:lnTo>
                  <a:pt x="297" y="667"/>
                </a:lnTo>
                <a:lnTo>
                  <a:pt x="297" y="666"/>
                </a:lnTo>
                <a:lnTo>
                  <a:pt x="297" y="665"/>
                </a:lnTo>
                <a:lnTo>
                  <a:pt x="298" y="664"/>
                </a:lnTo>
                <a:lnTo>
                  <a:pt x="298" y="663"/>
                </a:lnTo>
                <a:lnTo>
                  <a:pt x="299" y="661"/>
                </a:lnTo>
                <a:lnTo>
                  <a:pt x="300" y="658"/>
                </a:lnTo>
                <a:lnTo>
                  <a:pt x="300" y="657"/>
                </a:lnTo>
                <a:lnTo>
                  <a:pt x="301" y="657"/>
                </a:lnTo>
                <a:lnTo>
                  <a:pt x="301" y="655"/>
                </a:lnTo>
                <a:lnTo>
                  <a:pt x="303" y="653"/>
                </a:lnTo>
                <a:lnTo>
                  <a:pt x="303" y="652"/>
                </a:lnTo>
                <a:lnTo>
                  <a:pt x="304" y="649"/>
                </a:lnTo>
                <a:lnTo>
                  <a:pt x="305" y="647"/>
                </a:lnTo>
                <a:lnTo>
                  <a:pt x="305" y="646"/>
                </a:lnTo>
                <a:lnTo>
                  <a:pt x="304" y="645"/>
                </a:lnTo>
                <a:lnTo>
                  <a:pt x="304" y="643"/>
                </a:lnTo>
                <a:lnTo>
                  <a:pt x="305" y="642"/>
                </a:lnTo>
                <a:lnTo>
                  <a:pt x="305" y="640"/>
                </a:lnTo>
                <a:lnTo>
                  <a:pt x="306" y="638"/>
                </a:lnTo>
                <a:lnTo>
                  <a:pt x="307" y="636"/>
                </a:lnTo>
                <a:lnTo>
                  <a:pt x="308" y="634"/>
                </a:lnTo>
                <a:lnTo>
                  <a:pt x="309" y="634"/>
                </a:lnTo>
                <a:lnTo>
                  <a:pt x="309" y="632"/>
                </a:lnTo>
                <a:lnTo>
                  <a:pt x="310" y="629"/>
                </a:lnTo>
                <a:lnTo>
                  <a:pt x="311" y="628"/>
                </a:lnTo>
                <a:lnTo>
                  <a:pt x="313" y="626"/>
                </a:lnTo>
                <a:lnTo>
                  <a:pt x="313" y="625"/>
                </a:lnTo>
                <a:lnTo>
                  <a:pt x="314" y="625"/>
                </a:lnTo>
                <a:lnTo>
                  <a:pt x="316" y="624"/>
                </a:lnTo>
                <a:lnTo>
                  <a:pt x="318" y="623"/>
                </a:lnTo>
                <a:lnTo>
                  <a:pt x="319" y="622"/>
                </a:lnTo>
                <a:lnTo>
                  <a:pt x="320" y="620"/>
                </a:lnTo>
                <a:lnTo>
                  <a:pt x="321" y="620"/>
                </a:lnTo>
                <a:lnTo>
                  <a:pt x="321" y="619"/>
                </a:lnTo>
                <a:lnTo>
                  <a:pt x="321" y="616"/>
                </a:lnTo>
                <a:lnTo>
                  <a:pt x="321" y="614"/>
                </a:lnTo>
                <a:lnTo>
                  <a:pt x="321" y="613"/>
                </a:lnTo>
                <a:lnTo>
                  <a:pt x="321" y="610"/>
                </a:lnTo>
                <a:lnTo>
                  <a:pt x="320" y="607"/>
                </a:lnTo>
                <a:lnTo>
                  <a:pt x="320" y="605"/>
                </a:lnTo>
                <a:lnTo>
                  <a:pt x="321" y="604"/>
                </a:lnTo>
                <a:lnTo>
                  <a:pt x="321" y="603"/>
                </a:lnTo>
                <a:lnTo>
                  <a:pt x="325" y="599"/>
                </a:lnTo>
                <a:lnTo>
                  <a:pt x="325" y="598"/>
                </a:lnTo>
                <a:lnTo>
                  <a:pt x="326" y="596"/>
                </a:lnTo>
                <a:lnTo>
                  <a:pt x="327" y="595"/>
                </a:lnTo>
                <a:lnTo>
                  <a:pt x="327" y="594"/>
                </a:lnTo>
                <a:lnTo>
                  <a:pt x="329" y="593"/>
                </a:lnTo>
                <a:lnTo>
                  <a:pt x="333" y="590"/>
                </a:lnTo>
                <a:lnTo>
                  <a:pt x="333" y="589"/>
                </a:lnTo>
                <a:lnTo>
                  <a:pt x="334" y="589"/>
                </a:lnTo>
                <a:lnTo>
                  <a:pt x="336" y="589"/>
                </a:lnTo>
                <a:lnTo>
                  <a:pt x="338" y="588"/>
                </a:lnTo>
                <a:lnTo>
                  <a:pt x="339" y="588"/>
                </a:lnTo>
                <a:lnTo>
                  <a:pt x="341" y="589"/>
                </a:lnTo>
                <a:lnTo>
                  <a:pt x="343" y="588"/>
                </a:lnTo>
                <a:lnTo>
                  <a:pt x="344" y="588"/>
                </a:lnTo>
                <a:lnTo>
                  <a:pt x="345" y="587"/>
                </a:lnTo>
                <a:lnTo>
                  <a:pt x="346" y="585"/>
                </a:lnTo>
                <a:lnTo>
                  <a:pt x="347" y="584"/>
                </a:lnTo>
                <a:lnTo>
                  <a:pt x="348" y="584"/>
                </a:lnTo>
                <a:lnTo>
                  <a:pt x="349" y="583"/>
                </a:lnTo>
                <a:lnTo>
                  <a:pt x="350" y="579"/>
                </a:lnTo>
                <a:lnTo>
                  <a:pt x="350" y="578"/>
                </a:lnTo>
                <a:lnTo>
                  <a:pt x="351" y="577"/>
                </a:lnTo>
                <a:lnTo>
                  <a:pt x="353" y="576"/>
                </a:lnTo>
                <a:lnTo>
                  <a:pt x="354" y="575"/>
                </a:lnTo>
                <a:lnTo>
                  <a:pt x="355" y="575"/>
                </a:lnTo>
                <a:lnTo>
                  <a:pt x="356" y="575"/>
                </a:lnTo>
                <a:lnTo>
                  <a:pt x="356" y="574"/>
                </a:lnTo>
                <a:lnTo>
                  <a:pt x="357" y="574"/>
                </a:lnTo>
                <a:lnTo>
                  <a:pt x="357" y="573"/>
                </a:lnTo>
                <a:lnTo>
                  <a:pt x="359" y="569"/>
                </a:lnTo>
                <a:lnTo>
                  <a:pt x="359" y="568"/>
                </a:lnTo>
                <a:lnTo>
                  <a:pt x="360" y="567"/>
                </a:lnTo>
                <a:lnTo>
                  <a:pt x="360" y="566"/>
                </a:lnTo>
                <a:lnTo>
                  <a:pt x="360" y="565"/>
                </a:lnTo>
                <a:lnTo>
                  <a:pt x="361" y="564"/>
                </a:lnTo>
                <a:lnTo>
                  <a:pt x="361" y="563"/>
                </a:lnTo>
                <a:lnTo>
                  <a:pt x="363" y="563"/>
                </a:lnTo>
                <a:lnTo>
                  <a:pt x="364" y="563"/>
                </a:lnTo>
                <a:lnTo>
                  <a:pt x="365" y="563"/>
                </a:lnTo>
                <a:lnTo>
                  <a:pt x="367" y="563"/>
                </a:lnTo>
                <a:lnTo>
                  <a:pt x="368" y="563"/>
                </a:lnTo>
                <a:lnTo>
                  <a:pt x="369" y="562"/>
                </a:lnTo>
                <a:lnTo>
                  <a:pt x="371" y="562"/>
                </a:lnTo>
                <a:lnTo>
                  <a:pt x="375" y="559"/>
                </a:lnTo>
                <a:lnTo>
                  <a:pt x="376" y="559"/>
                </a:lnTo>
                <a:lnTo>
                  <a:pt x="376" y="558"/>
                </a:lnTo>
                <a:lnTo>
                  <a:pt x="376" y="557"/>
                </a:lnTo>
                <a:lnTo>
                  <a:pt x="376" y="555"/>
                </a:lnTo>
                <a:lnTo>
                  <a:pt x="377" y="554"/>
                </a:lnTo>
                <a:lnTo>
                  <a:pt x="377" y="552"/>
                </a:lnTo>
                <a:lnTo>
                  <a:pt x="378" y="544"/>
                </a:lnTo>
                <a:lnTo>
                  <a:pt x="379" y="538"/>
                </a:lnTo>
                <a:lnTo>
                  <a:pt x="379" y="536"/>
                </a:lnTo>
                <a:lnTo>
                  <a:pt x="380" y="529"/>
                </a:lnTo>
                <a:lnTo>
                  <a:pt x="381" y="522"/>
                </a:lnTo>
                <a:lnTo>
                  <a:pt x="383" y="514"/>
                </a:lnTo>
                <a:lnTo>
                  <a:pt x="383" y="512"/>
                </a:lnTo>
                <a:lnTo>
                  <a:pt x="384" y="506"/>
                </a:lnTo>
                <a:lnTo>
                  <a:pt x="385" y="498"/>
                </a:lnTo>
                <a:lnTo>
                  <a:pt x="386" y="490"/>
                </a:lnTo>
                <a:lnTo>
                  <a:pt x="386" y="489"/>
                </a:lnTo>
                <a:lnTo>
                  <a:pt x="387" y="483"/>
                </a:lnTo>
                <a:lnTo>
                  <a:pt x="387" y="479"/>
                </a:lnTo>
                <a:lnTo>
                  <a:pt x="388" y="476"/>
                </a:lnTo>
                <a:lnTo>
                  <a:pt x="388" y="475"/>
                </a:lnTo>
                <a:lnTo>
                  <a:pt x="389" y="468"/>
                </a:lnTo>
                <a:lnTo>
                  <a:pt x="389" y="466"/>
                </a:lnTo>
                <a:lnTo>
                  <a:pt x="389" y="464"/>
                </a:lnTo>
                <a:lnTo>
                  <a:pt x="390" y="460"/>
                </a:lnTo>
                <a:lnTo>
                  <a:pt x="391" y="454"/>
                </a:lnTo>
                <a:lnTo>
                  <a:pt x="391" y="453"/>
                </a:lnTo>
                <a:lnTo>
                  <a:pt x="391" y="449"/>
                </a:lnTo>
                <a:lnTo>
                  <a:pt x="393" y="445"/>
                </a:lnTo>
                <a:lnTo>
                  <a:pt x="394" y="438"/>
                </a:lnTo>
                <a:lnTo>
                  <a:pt x="394" y="437"/>
                </a:lnTo>
                <a:lnTo>
                  <a:pt x="395" y="429"/>
                </a:lnTo>
                <a:lnTo>
                  <a:pt x="396" y="423"/>
                </a:lnTo>
                <a:lnTo>
                  <a:pt x="396" y="421"/>
                </a:lnTo>
                <a:lnTo>
                  <a:pt x="397" y="416"/>
                </a:lnTo>
                <a:lnTo>
                  <a:pt x="397" y="415"/>
                </a:lnTo>
                <a:lnTo>
                  <a:pt x="397" y="414"/>
                </a:lnTo>
                <a:lnTo>
                  <a:pt x="397" y="411"/>
                </a:lnTo>
                <a:lnTo>
                  <a:pt x="397" y="410"/>
                </a:lnTo>
                <a:lnTo>
                  <a:pt x="398" y="410"/>
                </a:lnTo>
                <a:lnTo>
                  <a:pt x="398" y="409"/>
                </a:lnTo>
                <a:lnTo>
                  <a:pt x="400" y="407"/>
                </a:lnTo>
                <a:lnTo>
                  <a:pt x="404" y="400"/>
                </a:lnTo>
                <a:lnTo>
                  <a:pt x="408" y="395"/>
                </a:lnTo>
                <a:lnTo>
                  <a:pt x="413" y="388"/>
                </a:lnTo>
                <a:lnTo>
                  <a:pt x="416" y="385"/>
                </a:lnTo>
                <a:lnTo>
                  <a:pt x="417" y="381"/>
                </a:lnTo>
                <a:lnTo>
                  <a:pt x="422" y="375"/>
                </a:lnTo>
                <a:lnTo>
                  <a:pt x="426" y="369"/>
                </a:lnTo>
                <a:lnTo>
                  <a:pt x="430" y="363"/>
                </a:lnTo>
                <a:lnTo>
                  <a:pt x="434" y="358"/>
                </a:lnTo>
                <a:lnTo>
                  <a:pt x="435" y="356"/>
                </a:lnTo>
                <a:lnTo>
                  <a:pt x="438" y="351"/>
                </a:lnTo>
                <a:lnTo>
                  <a:pt x="439" y="349"/>
                </a:lnTo>
                <a:lnTo>
                  <a:pt x="444" y="344"/>
                </a:lnTo>
                <a:lnTo>
                  <a:pt x="446" y="339"/>
                </a:lnTo>
                <a:lnTo>
                  <a:pt x="448" y="337"/>
                </a:lnTo>
                <a:lnTo>
                  <a:pt x="450" y="334"/>
                </a:lnTo>
                <a:lnTo>
                  <a:pt x="453" y="330"/>
                </a:lnTo>
                <a:lnTo>
                  <a:pt x="454" y="328"/>
                </a:lnTo>
                <a:lnTo>
                  <a:pt x="457" y="324"/>
                </a:lnTo>
                <a:lnTo>
                  <a:pt x="462" y="318"/>
                </a:lnTo>
                <a:lnTo>
                  <a:pt x="466" y="311"/>
                </a:lnTo>
                <a:lnTo>
                  <a:pt x="468" y="307"/>
                </a:lnTo>
                <a:lnTo>
                  <a:pt x="469" y="305"/>
                </a:lnTo>
                <a:lnTo>
                  <a:pt x="472" y="302"/>
                </a:lnTo>
                <a:lnTo>
                  <a:pt x="472" y="301"/>
                </a:lnTo>
                <a:lnTo>
                  <a:pt x="473" y="301"/>
                </a:lnTo>
                <a:lnTo>
                  <a:pt x="473" y="300"/>
                </a:lnTo>
                <a:lnTo>
                  <a:pt x="474" y="298"/>
                </a:lnTo>
                <a:lnTo>
                  <a:pt x="478" y="291"/>
                </a:lnTo>
                <a:lnTo>
                  <a:pt x="480" y="289"/>
                </a:lnTo>
                <a:lnTo>
                  <a:pt x="483" y="286"/>
                </a:lnTo>
                <a:lnTo>
                  <a:pt x="485" y="282"/>
                </a:lnTo>
                <a:lnTo>
                  <a:pt x="487" y="279"/>
                </a:lnTo>
                <a:lnTo>
                  <a:pt x="488" y="278"/>
                </a:lnTo>
                <a:lnTo>
                  <a:pt x="492" y="272"/>
                </a:lnTo>
                <a:lnTo>
                  <a:pt x="496" y="266"/>
                </a:lnTo>
                <a:lnTo>
                  <a:pt x="501" y="260"/>
                </a:lnTo>
                <a:lnTo>
                  <a:pt x="503" y="256"/>
                </a:lnTo>
                <a:lnTo>
                  <a:pt x="504" y="256"/>
                </a:lnTo>
                <a:lnTo>
                  <a:pt x="505" y="254"/>
                </a:lnTo>
                <a:lnTo>
                  <a:pt x="509" y="247"/>
                </a:lnTo>
                <a:lnTo>
                  <a:pt x="512" y="245"/>
                </a:lnTo>
                <a:lnTo>
                  <a:pt x="513" y="242"/>
                </a:lnTo>
                <a:lnTo>
                  <a:pt x="514" y="240"/>
                </a:lnTo>
                <a:lnTo>
                  <a:pt x="517" y="235"/>
                </a:lnTo>
                <a:lnTo>
                  <a:pt x="518" y="235"/>
                </a:lnTo>
                <a:lnTo>
                  <a:pt x="523" y="228"/>
                </a:lnTo>
                <a:lnTo>
                  <a:pt x="525" y="225"/>
                </a:lnTo>
                <a:lnTo>
                  <a:pt x="527" y="221"/>
                </a:lnTo>
                <a:lnTo>
                  <a:pt x="532" y="215"/>
                </a:lnTo>
                <a:lnTo>
                  <a:pt x="534" y="211"/>
                </a:lnTo>
                <a:lnTo>
                  <a:pt x="536" y="209"/>
                </a:lnTo>
                <a:lnTo>
                  <a:pt x="541" y="202"/>
                </a:lnTo>
                <a:lnTo>
                  <a:pt x="543" y="198"/>
                </a:lnTo>
                <a:lnTo>
                  <a:pt x="545" y="196"/>
                </a:lnTo>
                <a:lnTo>
                  <a:pt x="549" y="189"/>
                </a:lnTo>
                <a:lnTo>
                  <a:pt x="552" y="186"/>
                </a:lnTo>
                <a:lnTo>
                  <a:pt x="554" y="184"/>
                </a:lnTo>
                <a:lnTo>
                  <a:pt x="558" y="177"/>
                </a:lnTo>
                <a:lnTo>
                  <a:pt x="563" y="170"/>
                </a:lnTo>
                <a:lnTo>
                  <a:pt x="566" y="165"/>
                </a:lnTo>
                <a:lnTo>
                  <a:pt x="568" y="161"/>
                </a:lnTo>
                <a:lnTo>
                  <a:pt x="569" y="159"/>
                </a:lnTo>
                <a:lnTo>
                  <a:pt x="571" y="158"/>
                </a:lnTo>
                <a:lnTo>
                  <a:pt x="572" y="157"/>
                </a:lnTo>
                <a:lnTo>
                  <a:pt x="576" y="151"/>
                </a:lnTo>
                <a:lnTo>
                  <a:pt x="576" y="150"/>
                </a:lnTo>
                <a:lnTo>
                  <a:pt x="579" y="145"/>
                </a:lnTo>
                <a:lnTo>
                  <a:pt x="583" y="140"/>
                </a:lnTo>
                <a:lnTo>
                  <a:pt x="584" y="138"/>
                </a:lnTo>
                <a:lnTo>
                  <a:pt x="588" y="131"/>
                </a:lnTo>
                <a:lnTo>
                  <a:pt x="593" y="126"/>
                </a:lnTo>
                <a:lnTo>
                  <a:pt x="595" y="122"/>
                </a:lnTo>
                <a:lnTo>
                  <a:pt x="597" y="119"/>
                </a:lnTo>
                <a:lnTo>
                  <a:pt x="599" y="117"/>
                </a:lnTo>
                <a:lnTo>
                  <a:pt x="602" y="112"/>
                </a:lnTo>
                <a:lnTo>
                  <a:pt x="606" y="106"/>
                </a:lnTo>
                <a:lnTo>
                  <a:pt x="608" y="105"/>
                </a:lnTo>
                <a:lnTo>
                  <a:pt x="611" y="100"/>
                </a:lnTo>
                <a:lnTo>
                  <a:pt x="615" y="93"/>
                </a:lnTo>
                <a:lnTo>
                  <a:pt x="620" y="88"/>
                </a:lnTo>
                <a:lnTo>
                  <a:pt x="620" y="87"/>
                </a:lnTo>
                <a:lnTo>
                  <a:pt x="623" y="82"/>
                </a:lnTo>
                <a:lnTo>
                  <a:pt x="624" y="80"/>
                </a:lnTo>
                <a:lnTo>
                  <a:pt x="627" y="77"/>
                </a:lnTo>
                <a:lnTo>
                  <a:pt x="627" y="76"/>
                </a:lnTo>
                <a:lnTo>
                  <a:pt x="628" y="75"/>
                </a:lnTo>
                <a:lnTo>
                  <a:pt x="633" y="69"/>
                </a:lnTo>
                <a:lnTo>
                  <a:pt x="633" y="68"/>
                </a:lnTo>
                <a:lnTo>
                  <a:pt x="635" y="66"/>
                </a:lnTo>
                <a:lnTo>
                  <a:pt x="637" y="61"/>
                </a:lnTo>
                <a:lnTo>
                  <a:pt x="641" y="58"/>
                </a:lnTo>
                <a:lnTo>
                  <a:pt x="642" y="55"/>
                </a:lnTo>
                <a:lnTo>
                  <a:pt x="646" y="49"/>
                </a:lnTo>
                <a:lnTo>
                  <a:pt x="650" y="45"/>
                </a:lnTo>
                <a:lnTo>
                  <a:pt x="651" y="42"/>
                </a:lnTo>
                <a:lnTo>
                  <a:pt x="654" y="38"/>
                </a:lnTo>
                <a:lnTo>
                  <a:pt x="655" y="36"/>
                </a:lnTo>
                <a:lnTo>
                  <a:pt x="660" y="29"/>
                </a:lnTo>
                <a:lnTo>
                  <a:pt x="662" y="27"/>
                </a:lnTo>
                <a:lnTo>
                  <a:pt x="664" y="23"/>
                </a:lnTo>
                <a:lnTo>
                  <a:pt x="668" y="17"/>
                </a:lnTo>
                <a:lnTo>
                  <a:pt x="673" y="10"/>
                </a:lnTo>
                <a:lnTo>
                  <a:pt x="676" y="7"/>
                </a:lnTo>
                <a:lnTo>
                  <a:pt x="677" y="3"/>
                </a:lnTo>
                <a:lnTo>
                  <a:pt x="680" y="2"/>
                </a:lnTo>
                <a:lnTo>
                  <a:pt x="680" y="1"/>
                </a:lnTo>
                <a:lnTo>
                  <a:pt x="680" y="0"/>
                </a:lnTo>
                <a:lnTo>
                  <a:pt x="681" y="1"/>
                </a:lnTo>
                <a:lnTo>
                  <a:pt x="682" y="1"/>
                </a:lnTo>
                <a:lnTo>
                  <a:pt x="685" y="2"/>
                </a:lnTo>
                <a:lnTo>
                  <a:pt x="685" y="3"/>
                </a:lnTo>
                <a:lnTo>
                  <a:pt x="687" y="4"/>
                </a:lnTo>
                <a:lnTo>
                  <a:pt x="688" y="4"/>
                </a:lnTo>
                <a:lnTo>
                  <a:pt x="690" y="3"/>
                </a:lnTo>
                <a:lnTo>
                  <a:pt x="691" y="3"/>
                </a:lnTo>
                <a:lnTo>
                  <a:pt x="692" y="3"/>
                </a:lnTo>
                <a:lnTo>
                  <a:pt x="693" y="3"/>
                </a:lnTo>
                <a:lnTo>
                  <a:pt x="695" y="2"/>
                </a:lnTo>
                <a:lnTo>
                  <a:pt x="696" y="2"/>
                </a:lnTo>
                <a:lnTo>
                  <a:pt x="697" y="2"/>
                </a:lnTo>
                <a:lnTo>
                  <a:pt x="698" y="2"/>
                </a:lnTo>
                <a:lnTo>
                  <a:pt x="700" y="3"/>
                </a:lnTo>
                <a:lnTo>
                  <a:pt x="701" y="4"/>
                </a:lnTo>
                <a:lnTo>
                  <a:pt x="702" y="6"/>
                </a:lnTo>
                <a:lnTo>
                  <a:pt x="703" y="6"/>
                </a:lnTo>
                <a:lnTo>
                  <a:pt x="703" y="7"/>
                </a:lnTo>
                <a:lnTo>
                  <a:pt x="704" y="7"/>
                </a:lnTo>
                <a:lnTo>
                  <a:pt x="705" y="6"/>
                </a:lnTo>
                <a:lnTo>
                  <a:pt x="706" y="6"/>
                </a:lnTo>
                <a:lnTo>
                  <a:pt x="709" y="7"/>
                </a:lnTo>
                <a:lnTo>
                  <a:pt x="710" y="7"/>
                </a:lnTo>
                <a:lnTo>
                  <a:pt x="710" y="8"/>
                </a:lnTo>
                <a:lnTo>
                  <a:pt x="711" y="8"/>
                </a:lnTo>
                <a:lnTo>
                  <a:pt x="712" y="8"/>
                </a:lnTo>
                <a:lnTo>
                  <a:pt x="713" y="8"/>
                </a:lnTo>
                <a:lnTo>
                  <a:pt x="715" y="9"/>
                </a:lnTo>
                <a:lnTo>
                  <a:pt x="716" y="10"/>
                </a:lnTo>
                <a:lnTo>
                  <a:pt x="717" y="10"/>
                </a:lnTo>
                <a:lnTo>
                  <a:pt x="720" y="11"/>
                </a:lnTo>
                <a:lnTo>
                  <a:pt x="721" y="12"/>
                </a:lnTo>
                <a:lnTo>
                  <a:pt x="722" y="13"/>
                </a:lnTo>
                <a:lnTo>
                  <a:pt x="723" y="14"/>
                </a:lnTo>
                <a:lnTo>
                  <a:pt x="723" y="17"/>
                </a:lnTo>
                <a:lnTo>
                  <a:pt x="724" y="17"/>
                </a:lnTo>
                <a:lnTo>
                  <a:pt x="725" y="17"/>
                </a:lnTo>
                <a:lnTo>
                  <a:pt x="726" y="17"/>
                </a:lnTo>
                <a:lnTo>
                  <a:pt x="726" y="18"/>
                </a:lnTo>
                <a:lnTo>
                  <a:pt x="727" y="18"/>
                </a:lnTo>
                <a:lnTo>
                  <a:pt x="729" y="18"/>
                </a:lnTo>
                <a:lnTo>
                  <a:pt x="730" y="19"/>
                </a:lnTo>
                <a:lnTo>
                  <a:pt x="732" y="19"/>
                </a:lnTo>
                <a:lnTo>
                  <a:pt x="733" y="19"/>
                </a:lnTo>
                <a:lnTo>
                  <a:pt x="735" y="18"/>
                </a:lnTo>
                <a:lnTo>
                  <a:pt x="736" y="18"/>
                </a:lnTo>
                <a:lnTo>
                  <a:pt x="737" y="17"/>
                </a:lnTo>
                <a:lnTo>
                  <a:pt x="739" y="16"/>
                </a:lnTo>
                <a:lnTo>
                  <a:pt x="740" y="14"/>
                </a:lnTo>
                <a:lnTo>
                  <a:pt x="741" y="16"/>
                </a:lnTo>
                <a:lnTo>
                  <a:pt x="742" y="16"/>
                </a:lnTo>
                <a:lnTo>
                  <a:pt x="742" y="17"/>
                </a:lnTo>
                <a:lnTo>
                  <a:pt x="743" y="17"/>
                </a:lnTo>
                <a:lnTo>
                  <a:pt x="743" y="18"/>
                </a:lnTo>
                <a:lnTo>
                  <a:pt x="744" y="19"/>
                </a:lnTo>
                <a:lnTo>
                  <a:pt x="744" y="20"/>
                </a:lnTo>
                <a:lnTo>
                  <a:pt x="743" y="20"/>
                </a:lnTo>
                <a:lnTo>
                  <a:pt x="744" y="21"/>
                </a:lnTo>
                <a:lnTo>
                  <a:pt x="744" y="20"/>
                </a:lnTo>
                <a:lnTo>
                  <a:pt x="745" y="20"/>
                </a:lnTo>
                <a:lnTo>
                  <a:pt x="745" y="19"/>
                </a:lnTo>
                <a:lnTo>
                  <a:pt x="745" y="18"/>
                </a:lnTo>
                <a:lnTo>
                  <a:pt x="746" y="18"/>
                </a:lnTo>
                <a:lnTo>
                  <a:pt x="746" y="19"/>
                </a:lnTo>
                <a:lnTo>
                  <a:pt x="747" y="20"/>
                </a:lnTo>
                <a:lnTo>
                  <a:pt x="747" y="21"/>
                </a:lnTo>
                <a:lnTo>
                  <a:pt x="747" y="22"/>
                </a:lnTo>
                <a:lnTo>
                  <a:pt x="747" y="23"/>
                </a:lnTo>
                <a:lnTo>
                  <a:pt x="746" y="23"/>
                </a:lnTo>
                <a:lnTo>
                  <a:pt x="746" y="24"/>
                </a:lnTo>
                <a:lnTo>
                  <a:pt x="747" y="24"/>
                </a:lnTo>
                <a:lnTo>
                  <a:pt x="749" y="24"/>
                </a:lnTo>
                <a:lnTo>
                  <a:pt x="750" y="24"/>
                </a:lnTo>
                <a:lnTo>
                  <a:pt x="750" y="26"/>
                </a:lnTo>
                <a:lnTo>
                  <a:pt x="749" y="28"/>
                </a:lnTo>
                <a:lnTo>
                  <a:pt x="750" y="28"/>
                </a:lnTo>
                <a:lnTo>
                  <a:pt x="751" y="28"/>
                </a:lnTo>
                <a:lnTo>
                  <a:pt x="751" y="29"/>
                </a:lnTo>
                <a:lnTo>
                  <a:pt x="751" y="30"/>
                </a:lnTo>
                <a:lnTo>
                  <a:pt x="751" y="31"/>
                </a:lnTo>
                <a:lnTo>
                  <a:pt x="750" y="31"/>
                </a:lnTo>
                <a:lnTo>
                  <a:pt x="749" y="30"/>
                </a:lnTo>
                <a:lnTo>
                  <a:pt x="747" y="30"/>
                </a:lnTo>
                <a:lnTo>
                  <a:pt x="747" y="29"/>
                </a:lnTo>
                <a:lnTo>
                  <a:pt x="747" y="30"/>
                </a:lnTo>
                <a:lnTo>
                  <a:pt x="746" y="30"/>
                </a:lnTo>
                <a:lnTo>
                  <a:pt x="747" y="30"/>
                </a:lnTo>
                <a:lnTo>
                  <a:pt x="747" y="31"/>
                </a:lnTo>
                <a:lnTo>
                  <a:pt x="749" y="31"/>
                </a:lnTo>
                <a:lnTo>
                  <a:pt x="749" y="32"/>
                </a:lnTo>
                <a:lnTo>
                  <a:pt x="747" y="32"/>
                </a:lnTo>
                <a:lnTo>
                  <a:pt x="746" y="32"/>
                </a:lnTo>
                <a:lnTo>
                  <a:pt x="746" y="33"/>
                </a:lnTo>
                <a:lnTo>
                  <a:pt x="747" y="33"/>
                </a:lnTo>
                <a:lnTo>
                  <a:pt x="749" y="35"/>
                </a:lnTo>
                <a:lnTo>
                  <a:pt x="747" y="35"/>
                </a:lnTo>
                <a:lnTo>
                  <a:pt x="746" y="35"/>
                </a:lnTo>
                <a:lnTo>
                  <a:pt x="746" y="36"/>
                </a:lnTo>
                <a:lnTo>
                  <a:pt x="745" y="37"/>
                </a:lnTo>
                <a:lnTo>
                  <a:pt x="745" y="38"/>
                </a:lnTo>
                <a:lnTo>
                  <a:pt x="745" y="39"/>
                </a:lnTo>
                <a:lnTo>
                  <a:pt x="746" y="39"/>
                </a:lnTo>
                <a:lnTo>
                  <a:pt x="747" y="40"/>
                </a:lnTo>
                <a:lnTo>
                  <a:pt x="747" y="41"/>
                </a:lnTo>
                <a:lnTo>
                  <a:pt x="746" y="42"/>
                </a:lnTo>
                <a:lnTo>
                  <a:pt x="745" y="41"/>
                </a:lnTo>
                <a:lnTo>
                  <a:pt x="745" y="42"/>
                </a:lnTo>
                <a:lnTo>
                  <a:pt x="744" y="42"/>
                </a:lnTo>
                <a:lnTo>
                  <a:pt x="744" y="43"/>
                </a:lnTo>
                <a:lnTo>
                  <a:pt x="744" y="45"/>
                </a:lnTo>
                <a:lnTo>
                  <a:pt x="743" y="45"/>
                </a:lnTo>
                <a:lnTo>
                  <a:pt x="742" y="45"/>
                </a:lnTo>
                <a:lnTo>
                  <a:pt x="742" y="46"/>
                </a:lnTo>
                <a:lnTo>
                  <a:pt x="742" y="47"/>
                </a:lnTo>
                <a:lnTo>
                  <a:pt x="743" y="51"/>
                </a:lnTo>
                <a:lnTo>
                  <a:pt x="743" y="65"/>
                </a:lnTo>
                <a:lnTo>
                  <a:pt x="743" y="72"/>
                </a:lnTo>
                <a:lnTo>
                  <a:pt x="742" y="78"/>
                </a:lnTo>
                <a:lnTo>
                  <a:pt x="743" y="81"/>
                </a:lnTo>
                <a:lnTo>
                  <a:pt x="744" y="83"/>
                </a:lnTo>
                <a:lnTo>
                  <a:pt x="744" y="85"/>
                </a:lnTo>
                <a:lnTo>
                  <a:pt x="744" y="86"/>
                </a:lnTo>
                <a:lnTo>
                  <a:pt x="743" y="86"/>
                </a:lnTo>
                <a:lnTo>
                  <a:pt x="744" y="87"/>
                </a:lnTo>
                <a:lnTo>
                  <a:pt x="743" y="87"/>
                </a:lnTo>
                <a:lnTo>
                  <a:pt x="743" y="88"/>
                </a:lnTo>
                <a:lnTo>
                  <a:pt x="743" y="89"/>
                </a:lnTo>
                <a:lnTo>
                  <a:pt x="743" y="90"/>
                </a:lnTo>
                <a:lnTo>
                  <a:pt x="743" y="91"/>
                </a:lnTo>
                <a:lnTo>
                  <a:pt x="744" y="92"/>
                </a:lnTo>
                <a:lnTo>
                  <a:pt x="744" y="93"/>
                </a:lnTo>
                <a:lnTo>
                  <a:pt x="744" y="95"/>
                </a:lnTo>
                <a:lnTo>
                  <a:pt x="744" y="96"/>
                </a:lnTo>
                <a:lnTo>
                  <a:pt x="744" y="97"/>
                </a:lnTo>
                <a:lnTo>
                  <a:pt x="743" y="97"/>
                </a:lnTo>
                <a:lnTo>
                  <a:pt x="744" y="98"/>
                </a:lnTo>
                <a:lnTo>
                  <a:pt x="744" y="100"/>
                </a:lnTo>
                <a:lnTo>
                  <a:pt x="744" y="101"/>
                </a:lnTo>
                <a:lnTo>
                  <a:pt x="745" y="102"/>
                </a:lnTo>
                <a:lnTo>
                  <a:pt x="744" y="103"/>
                </a:lnTo>
                <a:lnTo>
                  <a:pt x="745" y="105"/>
                </a:lnTo>
                <a:lnTo>
                  <a:pt x="744" y="106"/>
                </a:lnTo>
                <a:lnTo>
                  <a:pt x="744" y="107"/>
                </a:lnTo>
                <a:lnTo>
                  <a:pt x="744" y="108"/>
                </a:lnTo>
                <a:lnTo>
                  <a:pt x="744" y="110"/>
                </a:lnTo>
                <a:lnTo>
                  <a:pt x="744" y="111"/>
                </a:lnTo>
                <a:lnTo>
                  <a:pt x="745" y="112"/>
                </a:lnTo>
                <a:lnTo>
                  <a:pt x="745" y="113"/>
                </a:lnTo>
                <a:lnTo>
                  <a:pt x="746" y="116"/>
                </a:lnTo>
                <a:lnTo>
                  <a:pt x="747" y="116"/>
                </a:lnTo>
                <a:lnTo>
                  <a:pt x="749" y="118"/>
                </a:lnTo>
                <a:lnTo>
                  <a:pt x="750" y="118"/>
                </a:lnTo>
                <a:lnTo>
                  <a:pt x="750" y="119"/>
                </a:lnTo>
                <a:lnTo>
                  <a:pt x="751" y="119"/>
                </a:lnTo>
                <a:lnTo>
                  <a:pt x="752" y="119"/>
                </a:lnTo>
                <a:lnTo>
                  <a:pt x="753" y="120"/>
                </a:lnTo>
                <a:lnTo>
                  <a:pt x="754" y="120"/>
                </a:lnTo>
                <a:lnTo>
                  <a:pt x="755" y="121"/>
                </a:lnTo>
                <a:lnTo>
                  <a:pt x="756" y="121"/>
                </a:lnTo>
                <a:lnTo>
                  <a:pt x="756" y="122"/>
                </a:lnTo>
                <a:lnTo>
                  <a:pt x="760" y="123"/>
                </a:lnTo>
                <a:lnTo>
                  <a:pt x="763" y="126"/>
                </a:lnTo>
                <a:lnTo>
                  <a:pt x="766" y="128"/>
                </a:lnTo>
                <a:lnTo>
                  <a:pt x="770" y="130"/>
                </a:lnTo>
                <a:lnTo>
                  <a:pt x="770" y="131"/>
                </a:lnTo>
                <a:lnTo>
                  <a:pt x="771" y="131"/>
                </a:lnTo>
                <a:lnTo>
                  <a:pt x="772" y="131"/>
                </a:lnTo>
                <a:lnTo>
                  <a:pt x="772" y="132"/>
                </a:lnTo>
                <a:lnTo>
                  <a:pt x="773" y="132"/>
                </a:lnTo>
                <a:lnTo>
                  <a:pt x="774" y="133"/>
                </a:lnTo>
                <a:lnTo>
                  <a:pt x="775" y="133"/>
                </a:lnTo>
                <a:lnTo>
                  <a:pt x="775" y="135"/>
                </a:lnTo>
                <a:lnTo>
                  <a:pt x="775" y="136"/>
                </a:lnTo>
                <a:lnTo>
                  <a:pt x="776" y="137"/>
                </a:lnTo>
                <a:lnTo>
                  <a:pt x="776" y="138"/>
                </a:lnTo>
                <a:lnTo>
                  <a:pt x="777" y="137"/>
                </a:lnTo>
                <a:lnTo>
                  <a:pt x="779" y="137"/>
                </a:lnTo>
                <a:lnTo>
                  <a:pt x="780" y="137"/>
                </a:lnTo>
                <a:lnTo>
                  <a:pt x="780" y="138"/>
                </a:lnTo>
                <a:lnTo>
                  <a:pt x="780" y="139"/>
                </a:lnTo>
                <a:lnTo>
                  <a:pt x="781" y="139"/>
                </a:lnTo>
                <a:lnTo>
                  <a:pt x="783" y="137"/>
                </a:lnTo>
                <a:lnTo>
                  <a:pt x="784" y="137"/>
                </a:lnTo>
                <a:lnTo>
                  <a:pt x="784" y="138"/>
                </a:lnTo>
                <a:lnTo>
                  <a:pt x="785" y="138"/>
                </a:lnTo>
                <a:lnTo>
                  <a:pt x="785" y="139"/>
                </a:lnTo>
                <a:lnTo>
                  <a:pt x="786" y="140"/>
                </a:lnTo>
                <a:lnTo>
                  <a:pt x="789" y="140"/>
                </a:lnTo>
                <a:lnTo>
                  <a:pt x="789" y="141"/>
                </a:lnTo>
                <a:lnTo>
                  <a:pt x="787" y="141"/>
                </a:lnTo>
                <a:lnTo>
                  <a:pt x="789" y="142"/>
                </a:lnTo>
                <a:lnTo>
                  <a:pt x="790" y="141"/>
                </a:lnTo>
                <a:lnTo>
                  <a:pt x="790" y="142"/>
                </a:lnTo>
                <a:lnTo>
                  <a:pt x="791" y="142"/>
                </a:lnTo>
                <a:lnTo>
                  <a:pt x="792" y="143"/>
                </a:lnTo>
                <a:lnTo>
                  <a:pt x="792" y="145"/>
                </a:lnTo>
                <a:lnTo>
                  <a:pt x="792" y="146"/>
                </a:lnTo>
                <a:lnTo>
                  <a:pt x="793" y="147"/>
                </a:lnTo>
                <a:lnTo>
                  <a:pt x="794" y="147"/>
                </a:lnTo>
                <a:lnTo>
                  <a:pt x="794" y="148"/>
                </a:lnTo>
                <a:lnTo>
                  <a:pt x="795" y="148"/>
                </a:lnTo>
                <a:lnTo>
                  <a:pt x="796" y="148"/>
                </a:lnTo>
                <a:lnTo>
                  <a:pt x="796" y="149"/>
                </a:lnTo>
                <a:lnTo>
                  <a:pt x="796" y="150"/>
                </a:lnTo>
                <a:lnTo>
                  <a:pt x="797" y="151"/>
                </a:lnTo>
                <a:lnTo>
                  <a:pt x="799" y="152"/>
                </a:lnTo>
                <a:lnTo>
                  <a:pt x="800" y="151"/>
                </a:lnTo>
                <a:lnTo>
                  <a:pt x="800" y="150"/>
                </a:lnTo>
                <a:lnTo>
                  <a:pt x="801" y="150"/>
                </a:lnTo>
                <a:lnTo>
                  <a:pt x="803" y="150"/>
                </a:lnTo>
                <a:lnTo>
                  <a:pt x="804" y="149"/>
                </a:lnTo>
                <a:lnTo>
                  <a:pt x="805" y="150"/>
                </a:lnTo>
                <a:lnTo>
                  <a:pt x="808" y="147"/>
                </a:lnTo>
                <a:lnTo>
                  <a:pt x="810" y="147"/>
                </a:lnTo>
                <a:lnTo>
                  <a:pt x="811" y="147"/>
                </a:lnTo>
                <a:lnTo>
                  <a:pt x="813" y="147"/>
                </a:lnTo>
                <a:lnTo>
                  <a:pt x="814" y="146"/>
                </a:lnTo>
                <a:lnTo>
                  <a:pt x="816" y="143"/>
                </a:lnTo>
                <a:lnTo>
                  <a:pt x="818" y="142"/>
                </a:lnTo>
                <a:lnTo>
                  <a:pt x="820" y="140"/>
                </a:lnTo>
                <a:lnTo>
                  <a:pt x="822" y="140"/>
                </a:lnTo>
                <a:lnTo>
                  <a:pt x="824" y="138"/>
                </a:lnTo>
                <a:lnTo>
                  <a:pt x="825" y="137"/>
                </a:lnTo>
                <a:lnTo>
                  <a:pt x="829" y="135"/>
                </a:lnTo>
                <a:lnTo>
                  <a:pt x="830" y="133"/>
                </a:lnTo>
                <a:lnTo>
                  <a:pt x="831" y="132"/>
                </a:lnTo>
                <a:lnTo>
                  <a:pt x="833" y="132"/>
                </a:lnTo>
                <a:lnTo>
                  <a:pt x="834" y="132"/>
                </a:lnTo>
                <a:lnTo>
                  <a:pt x="839" y="130"/>
                </a:lnTo>
                <a:lnTo>
                  <a:pt x="842" y="129"/>
                </a:lnTo>
                <a:lnTo>
                  <a:pt x="846" y="129"/>
                </a:lnTo>
                <a:lnTo>
                  <a:pt x="849" y="129"/>
                </a:lnTo>
                <a:lnTo>
                  <a:pt x="849" y="128"/>
                </a:lnTo>
                <a:lnTo>
                  <a:pt x="851" y="127"/>
                </a:lnTo>
                <a:lnTo>
                  <a:pt x="853" y="127"/>
                </a:lnTo>
                <a:lnTo>
                  <a:pt x="854" y="125"/>
                </a:lnTo>
                <a:lnTo>
                  <a:pt x="855" y="123"/>
                </a:lnTo>
                <a:lnTo>
                  <a:pt x="856" y="123"/>
                </a:lnTo>
                <a:lnTo>
                  <a:pt x="858" y="122"/>
                </a:lnTo>
                <a:lnTo>
                  <a:pt x="859" y="122"/>
                </a:lnTo>
                <a:lnTo>
                  <a:pt x="860" y="121"/>
                </a:lnTo>
                <a:lnTo>
                  <a:pt x="861" y="121"/>
                </a:lnTo>
                <a:lnTo>
                  <a:pt x="862" y="121"/>
                </a:lnTo>
                <a:lnTo>
                  <a:pt x="863" y="120"/>
                </a:lnTo>
                <a:lnTo>
                  <a:pt x="865" y="119"/>
                </a:lnTo>
                <a:lnTo>
                  <a:pt x="866" y="118"/>
                </a:lnTo>
                <a:lnTo>
                  <a:pt x="868" y="119"/>
                </a:lnTo>
                <a:lnTo>
                  <a:pt x="869" y="119"/>
                </a:lnTo>
                <a:lnTo>
                  <a:pt x="869" y="120"/>
                </a:lnTo>
                <a:lnTo>
                  <a:pt x="870" y="120"/>
                </a:lnTo>
                <a:lnTo>
                  <a:pt x="871" y="120"/>
                </a:lnTo>
                <a:lnTo>
                  <a:pt x="873" y="118"/>
                </a:lnTo>
                <a:lnTo>
                  <a:pt x="875" y="117"/>
                </a:lnTo>
                <a:lnTo>
                  <a:pt x="876" y="117"/>
                </a:lnTo>
                <a:lnTo>
                  <a:pt x="878" y="117"/>
                </a:lnTo>
                <a:lnTo>
                  <a:pt x="880" y="117"/>
                </a:lnTo>
                <a:lnTo>
                  <a:pt x="881" y="118"/>
                </a:lnTo>
                <a:lnTo>
                  <a:pt x="884" y="120"/>
                </a:lnTo>
                <a:lnTo>
                  <a:pt x="885" y="121"/>
                </a:lnTo>
                <a:lnTo>
                  <a:pt x="886" y="121"/>
                </a:lnTo>
                <a:lnTo>
                  <a:pt x="888" y="120"/>
                </a:lnTo>
                <a:lnTo>
                  <a:pt x="889" y="119"/>
                </a:lnTo>
                <a:lnTo>
                  <a:pt x="890" y="119"/>
                </a:lnTo>
                <a:lnTo>
                  <a:pt x="892" y="119"/>
                </a:lnTo>
                <a:lnTo>
                  <a:pt x="893" y="119"/>
                </a:lnTo>
                <a:lnTo>
                  <a:pt x="895" y="118"/>
                </a:lnTo>
                <a:lnTo>
                  <a:pt x="898" y="118"/>
                </a:lnTo>
                <a:lnTo>
                  <a:pt x="899" y="118"/>
                </a:lnTo>
                <a:lnTo>
                  <a:pt x="902" y="117"/>
                </a:lnTo>
                <a:lnTo>
                  <a:pt x="905" y="115"/>
                </a:lnTo>
                <a:lnTo>
                  <a:pt x="907" y="113"/>
                </a:lnTo>
                <a:lnTo>
                  <a:pt x="909" y="111"/>
                </a:lnTo>
                <a:lnTo>
                  <a:pt x="910" y="110"/>
                </a:lnTo>
                <a:lnTo>
                  <a:pt x="911" y="109"/>
                </a:lnTo>
                <a:lnTo>
                  <a:pt x="911" y="108"/>
                </a:lnTo>
                <a:lnTo>
                  <a:pt x="910" y="105"/>
                </a:lnTo>
                <a:lnTo>
                  <a:pt x="909" y="103"/>
                </a:lnTo>
                <a:lnTo>
                  <a:pt x="909" y="102"/>
                </a:lnTo>
                <a:lnTo>
                  <a:pt x="911" y="100"/>
                </a:lnTo>
                <a:lnTo>
                  <a:pt x="912" y="98"/>
                </a:lnTo>
                <a:lnTo>
                  <a:pt x="912" y="97"/>
                </a:lnTo>
                <a:lnTo>
                  <a:pt x="915" y="93"/>
                </a:lnTo>
                <a:lnTo>
                  <a:pt x="917" y="93"/>
                </a:lnTo>
                <a:lnTo>
                  <a:pt x="919" y="93"/>
                </a:lnTo>
                <a:lnTo>
                  <a:pt x="922" y="95"/>
                </a:lnTo>
                <a:lnTo>
                  <a:pt x="924" y="96"/>
                </a:lnTo>
                <a:lnTo>
                  <a:pt x="925" y="96"/>
                </a:lnTo>
                <a:lnTo>
                  <a:pt x="927" y="96"/>
                </a:lnTo>
                <a:lnTo>
                  <a:pt x="930" y="95"/>
                </a:lnTo>
                <a:lnTo>
                  <a:pt x="931" y="95"/>
                </a:lnTo>
                <a:lnTo>
                  <a:pt x="932" y="93"/>
                </a:lnTo>
                <a:lnTo>
                  <a:pt x="934" y="91"/>
                </a:lnTo>
                <a:lnTo>
                  <a:pt x="937" y="89"/>
                </a:lnTo>
                <a:lnTo>
                  <a:pt x="939" y="89"/>
                </a:lnTo>
                <a:lnTo>
                  <a:pt x="940" y="89"/>
                </a:lnTo>
                <a:lnTo>
                  <a:pt x="942" y="89"/>
                </a:lnTo>
                <a:lnTo>
                  <a:pt x="943" y="89"/>
                </a:lnTo>
                <a:lnTo>
                  <a:pt x="947" y="90"/>
                </a:lnTo>
                <a:lnTo>
                  <a:pt x="948" y="90"/>
                </a:lnTo>
                <a:lnTo>
                  <a:pt x="949" y="90"/>
                </a:lnTo>
                <a:lnTo>
                  <a:pt x="950" y="89"/>
                </a:lnTo>
                <a:lnTo>
                  <a:pt x="951" y="89"/>
                </a:lnTo>
                <a:lnTo>
                  <a:pt x="954" y="88"/>
                </a:lnTo>
                <a:lnTo>
                  <a:pt x="955" y="88"/>
                </a:lnTo>
                <a:lnTo>
                  <a:pt x="958" y="89"/>
                </a:lnTo>
                <a:lnTo>
                  <a:pt x="958" y="90"/>
                </a:lnTo>
                <a:lnTo>
                  <a:pt x="960" y="95"/>
                </a:lnTo>
                <a:lnTo>
                  <a:pt x="962" y="96"/>
                </a:lnTo>
                <a:lnTo>
                  <a:pt x="963" y="97"/>
                </a:lnTo>
                <a:lnTo>
                  <a:pt x="964" y="96"/>
                </a:lnTo>
                <a:lnTo>
                  <a:pt x="967" y="96"/>
                </a:lnTo>
                <a:lnTo>
                  <a:pt x="969" y="96"/>
                </a:lnTo>
                <a:lnTo>
                  <a:pt x="969" y="97"/>
                </a:lnTo>
                <a:lnTo>
                  <a:pt x="971" y="97"/>
                </a:lnTo>
                <a:lnTo>
                  <a:pt x="972" y="97"/>
                </a:lnTo>
                <a:lnTo>
                  <a:pt x="974" y="95"/>
                </a:lnTo>
                <a:lnTo>
                  <a:pt x="977" y="93"/>
                </a:lnTo>
                <a:lnTo>
                  <a:pt x="978" y="93"/>
                </a:lnTo>
                <a:lnTo>
                  <a:pt x="980" y="93"/>
                </a:lnTo>
                <a:lnTo>
                  <a:pt x="981" y="93"/>
                </a:lnTo>
                <a:lnTo>
                  <a:pt x="983" y="93"/>
                </a:lnTo>
                <a:lnTo>
                  <a:pt x="985" y="95"/>
                </a:lnTo>
                <a:lnTo>
                  <a:pt x="989" y="93"/>
                </a:lnTo>
                <a:lnTo>
                  <a:pt x="990" y="93"/>
                </a:lnTo>
                <a:lnTo>
                  <a:pt x="990" y="92"/>
                </a:lnTo>
                <a:lnTo>
                  <a:pt x="991" y="91"/>
                </a:lnTo>
                <a:lnTo>
                  <a:pt x="990" y="89"/>
                </a:lnTo>
                <a:lnTo>
                  <a:pt x="989" y="87"/>
                </a:lnTo>
                <a:lnTo>
                  <a:pt x="988" y="86"/>
                </a:lnTo>
                <a:lnTo>
                  <a:pt x="987" y="85"/>
                </a:lnTo>
                <a:lnTo>
                  <a:pt x="989" y="82"/>
                </a:lnTo>
                <a:lnTo>
                  <a:pt x="989" y="81"/>
                </a:lnTo>
                <a:lnTo>
                  <a:pt x="988" y="76"/>
                </a:lnTo>
                <a:lnTo>
                  <a:pt x="988" y="75"/>
                </a:lnTo>
                <a:lnTo>
                  <a:pt x="987" y="73"/>
                </a:lnTo>
                <a:lnTo>
                  <a:pt x="988" y="71"/>
                </a:lnTo>
                <a:lnTo>
                  <a:pt x="989" y="69"/>
                </a:lnTo>
                <a:lnTo>
                  <a:pt x="989" y="66"/>
                </a:lnTo>
                <a:lnTo>
                  <a:pt x="990" y="63"/>
                </a:lnTo>
                <a:lnTo>
                  <a:pt x="992" y="60"/>
                </a:lnTo>
                <a:lnTo>
                  <a:pt x="992" y="59"/>
                </a:lnTo>
                <a:lnTo>
                  <a:pt x="993" y="59"/>
                </a:lnTo>
                <a:lnTo>
                  <a:pt x="994" y="58"/>
                </a:lnTo>
                <a:lnTo>
                  <a:pt x="995" y="57"/>
                </a:lnTo>
                <a:lnTo>
                  <a:pt x="997" y="57"/>
                </a:lnTo>
                <a:lnTo>
                  <a:pt x="999" y="56"/>
                </a:lnTo>
                <a:lnTo>
                  <a:pt x="1001" y="56"/>
                </a:lnTo>
                <a:lnTo>
                  <a:pt x="1002" y="56"/>
                </a:lnTo>
                <a:lnTo>
                  <a:pt x="1004" y="55"/>
                </a:lnTo>
                <a:lnTo>
                  <a:pt x="1005" y="55"/>
                </a:lnTo>
                <a:lnTo>
                  <a:pt x="1007" y="55"/>
                </a:lnTo>
                <a:lnTo>
                  <a:pt x="1008" y="55"/>
                </a:lnTo>
                <a:lnTo>
                  <a:pt x="1010" y="55"/>
                </a:lnTo>
                <a:lnTo>
                  <a:pt x="1013" y="56"/>
                </a:lnTo>
                <a:lnTo>
                  <a:pt x="1014" y="57"/>
                </a:lnTo>
                <a:lnTo>
                  <a:pt x="1017" y="57"/>
                </a:lnTo>
                <a:lnTo>
                  <a:pt x="1018" y="57"/>
                </a:lnTo>
                <a:lnTo>
                  <a:pt x="1019" y="56"/>
                </a:lnTo>
                <a:lnTo>
                  <a:pt x="1020" y="55"/>
                </a:lnTo>
                <a:lnTo>
                  <a:pt x="1022" y="55"/>
                </a:lnTo>
                <a:lnTo>
                  <a:pt x="1023" y="55"/>
                </a:lnTo>
                <a:lnTo>
                  <a:pt x="1026" y="55"/>
                </a:lnTo>
                <a:lnTo>
                  <a:pt x="1028" y="57"/>
                </a:lnTo>
                <a:lnTo>
                  <a:pt x="1029" y="57"/>
                </a:lnTo>
                <a:lnTo>
                  <a:pt x="1031" y="58"/>
                </a:lnTo>
                <a:lnTo>
                  <a:pt x="1036" y="59"/>
                </a:lnTo>
                <a:lnTo>
                  <a:pt x="1037" y="59"/>
                </a:lnTo>
                <a:lnTo>
                  <a:pt x="1039" y="58"/>
                </a:lnTo>
                <a:lnTo>
                  <a:pt x="1041" y="57"/>
                </a:lnTo>
                <a:lnTo>
                  <a:pt x="1042" y="57"/>
                </a:lnTo>
                <a:lnTo>
                  <a:pt x="1044" y="58"/>
                </a:lnTo>
                <a:lnTo>
                  <a:pt x="1046" y="59"/>
                </a:lnTo>
                <a:lnTo>
                  <a:pt x="1046" y="61"/>
                </a:lnTo>
                <a:lnTo>
                  <a:pt x="1046" y="62"/>
                </a:lnTo>
                <a:lnTo>
                  <a:pt x="1047" y="62"/>
                </a:lnTo>
                <a:lnTo>
                  <a:pt x="1048" y="65"/>
                </a:lnTo>
                <a:lnTo>
                  <a:pt x="1049" y="66"/>
                </a:lnTo>
                <a:lnTo>
                  <a:pt x="1050" y="66"/>
                </a:lnTo>
                <a:lnTo>
                  <a:pt x="1052" y="66"/>
                </a:lnTo>
                <a:lnTo>
                  <a:pt x="1053" y="66"/>
                </a:lnTo>
                <a:lnTo>
                  <a:pt x="1056" y="67"/>
                </a:lnTo>
                <a:lnTo>
                  <a:pt x="1062" y="70"/>
                </a:lnTo>
                <a:lnTo>
                  <a:pt x="1063" y="71"/>
                </a:lnTo>
                <a:lnTo>
                  <a:pt x="1066" y="71"/>
                </a:lnTo>
                <a:lnTo>
                  <a:pt x="1069" y="72"/>
                </a:lnTo>
                <a:lnTo>
                  <a:pt x="1071" y="73"/>
                </a:lnTo>
                <a:lnTo>
                  <a:pt x="1072" y="75"/>
                </a:lnTo>
                <a:lnTo>
                  <a:pt x="1072" y="76"/>
                </a:lnTo>
                <a:lnTo>
                  <a:pt x="1072" y="78"/>
                </a:lnTo>
                <a:lnTo>
                  <a:pt x="1071" y="79"/>
                </a:lnTo>
                <a:lnTo>
                  <a:pt x="1072" y="81"/>
                </a:lnTo>
                <a:lnTo>
                  <a:pt x="1074" y="83"/>
                </a:lnTo>
                <a:lnTo>
                  <a:pt x="1077" y="87"/>
                </a:lnTo>
                <a:lnTo>
                  <a:pt x="1078" y="89"/>
                </a:lnTo>
                <a:lnTo>
                  <a:pt x="1081" y="90"/>
                </a:lnTo>
                <a:lnTo>
                  <a:pt x="1082" y="92"/>
                </a:lnTo>
                <a:lnTo>
                  <a:pt x="1083" y="93"/>
                </a:lnTo>
                <a:lnTo>
                  <a:pt x="1084" y="93"/>
                </a:lnTo>
                <a:lnTo>
                  <a:pt x="1088" y="96"/>
                </a:lnTo>
                <a:lnTo>
                  <a:pt x="1089" y="97"/>
                </a:lnTo>
                <a:lnTo>
                  <a:pt x="1090" y="98"/>
                </a:lnTo>
                <a:lnTo>
                  <a:pt x="1092" y="98"/>
                </a:lnTo>
                <a:lnTo>
                  <a:pt x="1094" y="99"/>
                </a:lnTo>
                <a:lnTo>
                  <a:pt x="1098" y="102"/>
                </a:lnTo>
                <a:lnTo>
                  <a:pt x="1100" y="105"/>
                </a:lnTo>
                <a:lnTo>
                  <a:pt x="1100" y="107"/>
                </a:lnTo>
                <a:lnTo>
                  <a:pt x="1101" y="109"/>
                </a:lnTo>
                <a:lnTo>
                  <a:pt x="1102" y="109"/>
                </a:lnTo>
                <a:lnTo>
                  <a:pt x="1104" y="110"/>
                </a:lnTo>
                <a:lnTo>
                  <a:pt x="1107" y="111"/>
                </a:lnTo>
                <a:lnTo>
                  <a:pt x="1109" y="112"/>
                </a:lnTo>
                <a:lnTo>
                  <a:pt x="1113" y="116"/>
                </a:lnTo>
                <a:lnTo>
                  <a:pt x="1116" y="117"/>
                </a:lnTo>
                <a:lnTo>
                  <a:pt x="1119" y="119"/>
                </a:lnTo>
                <a:lnTo>
                  <a:pt x="1121" y="120"/>
                </a:lnTo>
                <a:lnTo>
                  <a:pt x="1121" y="121"/>
                </a:lnTo>
                <a:lnTo>
                  <a:pt x="1125" y="125"/>
                </a:lnTo>
                <a:lnTo>
                  <a:pt x="1126" y="126"/>
                </a:lnTo>
                <a:lnTo>
                  <a:pt x="1129" y="131"/>
                </a:lnTo>
                <a:lnTo>
                  <a:pt x="1131" y="135"/>
                </a:lnTo>
                <a:lnTo>
                  <a:pt x="1132" y="136"/>
                </a:lnTo>
                <a:lnTo>
                  <a:pt x="1133" y="136"/>
                </a:lnTo>
                <a:lnTo>
                  <a:pt x="1135" y="136"/>
                </a:lnTo>
                <a:lnTo>
                  <a:pt x="1138" y="137"/>
                </a:lnTo>
                <a:lnTo>
                  <a:pt x="1143" y="140"/>
                </a:lnTo>
                <a:lnTo>
                  <a:pt x="1145" y="142"/>
                </a:lnTo>
                <a:lnTo>
                  <a:pt x="1146" y="143"/>
                </a:lnTo>
                <a:lnTo>
                  <a:pt x="1146" y="146"/>
                </a:lnTo>
                <a:lnTo>
                  <a:pt x="1146" y="149"/>
                </a:lnTo>
                <a:lnTo>
                  <a:pt x="1147" y="150"/>
                </a:lnTo>
                <a:lnTo>
                  <a:pt x="1148" y="152"/>
                </a:lnTo>
                <a:lnTo>
                  <a:pt x="1149" y="153"/>
                </a:lnTo>
                <a:lnTo>
                  <a:pt x="1150" y="156"/>
                </a:lnTo>
                <a:lnTo>
                  <a:pt x="1150" y="157"/>
                </a:lnTo>
                <a:lnTo>
                  <a:pt x="1151" y="159"/>
                </a:lnTo>
                <a:lnTo>
                  <a:pt x="1151" y="160"/>
                </a:lnTo>
                <a:lnTo>
                  <a:pt x="1152" y="161"/>
                </a:lnTo>
                <a:lnTo>
                  <a:pt x="1153" y="162"/>
                </a:lnTo>
                <a:lnTo>
                  <a:pt x="1153" y="163"/>
                </a:lnTo>
                <a:lnTo>
                  <a:pt x="1155" y="165"/>
                </a:lnTo>
                <a:lnTo>
                  <a:pt x="1157" y="167"/>
                </a:lnTo>
                <a:lnTo>
                  <a:pt x="1159" y="168"/>
                </a:lnTo>
                <a:lnTo>
                  <a:pt x="1160" y="168"/>
                </a:lnTo>
                <a:lnTo>
                  <a:pt x="1161" y="169"/>
                </a:lnTo>
                <a:lnTo>
                  <a:pt x="1161" y="170"/>
                </a:lnTo>
                <a:lnTo>
                  <a:pt x="1162" y="173"/>
                </a:lnTo>
                <a:lnTo>
                  <a:pt x="1163" y="175"/>
                </a:lnTo>
                <a:lnTo>
                  <a:pt x="1165" y="176"/>
                </a:lnTo>
                <a:lnTo>
                  <a:pt x="1165" y="177"/>
                </a:lnTo>
                <a:lnTo>
                  <a:pt x="1166" y="177"/>
                </a:lnTo>
                <a:lnTo>
                  <a:pt x="1167" y="178"/>
                </a:lnTo>
                <a:lnTo>
                  <a:pt x="1168" y="180"/>
                </a:lnTo>
                <a:lnTo>
                  <a:pt x="1168" y="181"/>
                </a:lnTo>
                <a:lnTo>
                  <a:pt x="1168" y="182"/>
                </a:lnTo>
                <a:lnTo>
                  <a:pt x="1168" y="184"/>
                </a:lnTo>
                <a:lnTo>
                  <a:pt x="1168" y="187"/>
                </a:lnTo>
                <a:lnTo>
                  <a:pt x="1169" y="189"/>
                </a:lnTo>
                <a:lnTo>
                  <a:pt x="1170" y="191"/>
                </a:lnTo>
                <a:lnTo>
                  <a:pt x="1172" y="192"/>
                </a:lnTo>
                <a:lnTo>
                  <a:pt x="1173" y="194"/>
                </a:lnTo>
                <a:lnTo>
                  <a:pt x="1176" y="194"/>
                </a:lnTo>
                <a:lnTo>
                  <a:pt x="1177" y="195"/>
                </a:lnTo>
                <a:lnTo>
                  <a:pt x="1179" y="196"/>
                </a:lnTo>
                <a:lnTo>
                  <a:pt x="1183" y="198"/>
                </a:lnTo>
                <a:lnTo>
                  <a:pt x="1187" y="201"/>
                </a:lnTo>
                <a:lnTo>
                  <a:pt x="1190" y="202"/>
                </a:lnTo>
                <a:lnTo>
                  <a:pt x="1191" y="202"/>
                </a:lnTo>
                <a:lnTo>
                  <a:pt x="1192" y="202"/>
                </a:lnTo>
                <a:lnTo>
                  <a:pt x="1193" y="204"/>
                </a:lnTo>
                <a:lnTo>
                  <a:pt x="1195" y="205"/>
                </a:lnTo>
                <a:lnTo>
                  <a:pt x="1196" y="206"/>
                </a:lnTo>
                <a:lnTo>
                  <a:pt x="1197" y="207"/>
                </a:lnTo>
                <a:lnTo>
                  <a:pt x="1199" y="209"/>
                </a:lnTo>
                <a:lnTo>
                  <a:pt x="1202" y="210"/>
                </a:lnTo>
                <a:lnTo>
                  <a:pt x="1205" y="211"/>
                </a:lnTo>
                <a:lnTo>
                  <a:pt x="1205" y="212"/>
                </a:lnTo>
                <a:lnTo>
                  <a:pt x="1205" y="214"/>
                </a:lnTo>
                <a:lnTo>
                  <a:pt x="1205" y="215"/>
                </a:lnTo>
                <a:lnTo>
                  <a:pt x="1205" y="216"/>
                </a:lnTo>
                <a:lnTo>
                  <a:pt x="1205" y="220"/>
                </a:lnTo>
                <a:lnTo>
                  <a:pt x="1205" y="224"/>
                </a:lnTo>
                <a:lnTo>
                  <a:pt x="1205" y="225"/>
                </a:lnTo>
                <a:lnTo>
                  <a:pt x="1205" y="226"/>
                </a:lnTo>
                <a:lnTo>
                  <a:pt x="1205" y="228"/>
                </a:lnTo>
                <a:lnTo>
                  <a:pt x="1205" y="230"/>
                </a:lnTo>
                <a:lnTo>
                  <a:pt x="1205" y="234"/>
                </a:lnTo>
                <a:lnTo>
                  <a:pt x="1205" y="237"/>
                </a:lnTo>
                <a:lnTo>
                  <a:pt x="1205" y="240"/>
                </a:lnTo>
                <a:lnTo>
                  <a:pt x="1205" y="244"/>
                </a:lnTo>
                <a:lnTo>
                  <a:pt x="1205" y="247"/>
                </a:lnTo>
                <a:lnTo>
                  <a:pt x="1205" y="251"/>
                </a:lnTo>
                <a:lnTo>
                  <a:pt x="1205" y="255"/>
                </a:lnTo>
                <a:lnTo>
                  <a:pt x="1205" y="256"/>
                </a:lnTo>
                <a:lnTo>
                  <a:pt x="1205" y="258"/>
                </a:lnTo>
                <a:lnTo>
                  <a:pt x="1205" y="261"/>
                </a:lnTo>
                <a:lnTo>
                  <a:pt x="1205" y="264"/>
                </a:lnTo>
                <a:lnTo>
                  <a:pt x="1205" y="268"/>
                </a:lnTo>
                <a:lnTo>
                  <a:pt x="1205" y="270"/>
                </a:lnTo>
                <a:lnTo>
                  <a:pt x="1205" y="272"/>
                </a:lnTo>
                <a:lnTo>
                  <a:pt x="1205" y="274"/>
                </a:lnTo>
                <a:lnTo>
                  <a:pt x="1205" y="275"/>
                </a:lnTo>
                <a:lnTo>
                  <a:pt x="1205" y="277"/>
                </a:lnTo>
                <a:lnTo>
                  <a:pt x="1205" y="278"/>
                </a:lnTo>
                <a:lnTo>
                  <a:pt x="1205" y="281"/>
                </a:lnTo>
                <a:lnTo>
                  <a:pt x="1205" y="285"/>
                </a:lnTo>
                <a:lnTo>
                  <a:pt x="1205" y="287"/>
                </a:lnTo>
                <a:lnTo>
                  <a:pt x="1205" y="288"/>
                </a:lnTo>
                <a:lnTo>
                  <a:pt x="1205" y="291"/>
                </a:lnTo>
                <a:lnTo>
                  <a:pt x="1205" y="292"/>
                </a:lnTo>
                <a:lnTo>
                  <a:pt x="1205" y="295"/>
                </a:lnTo>
                <a:lnTo>
                  <a:pt x="1205" y="297"/>
                </a:lnTo>
                <a:lnTo>
                  <a:pt x="1205" y="299"/>
                </a:lnTo>
                <a:lnTo>
                  <a:pt x="1205" y="301"/>
                </a:lnTo>
                <a:lnTo>
                  <a:pt x="1205" y="305"/>
                </a:lnTo>
                <a:lnTo>
                  <a:pt x="1205" y="308"/>
                </a:lnTo>
                <a:lnTo>
                  <a:pt x="1205" y="310"/>
                </a:lnTo>
                <a:lnTo>
                  <a:pt x="1205" y="311"/>
                </a:lnTo>
                <a:lnTo>
                  <a:pt x="1205" y="314"/>
                </a:lnTo>
                <a:lnTo>
                  <a:pt x="1205" y="317"/>
                </a:lnTo>
                <a:lnTo>
                  <a:pt x="1205" y="320"/>
                </a:lnTo>
                <a:lnTo>
                  <a:pt x="1205" y="322"/>
                </a:lnTo>
                <a:lnTo>
                  <a:pt x="1205" y="324"/>
                </a:lnTo>
                <a:lnTo>
                  <a:pt x="1205" y="326"/>
                </a:lnTo>
                <a:lnTo>
                  <a:pt x="1205" y="327"/>
                </a:lnTo>
                <a:lnTo>
                  <a:pt x="1205" y="328"/>
                </a:lnTo>
                <a:lnTo>
                  <a:pt x="1205" y="330"/>
                </a:lnTo>
                <a:lnTo>
                  <a:pt x="1205" y="334"/>
                </a:lnTo>
                <a:lnTo>
                  <a:pt x="1205" y="338"/>
                </a:lnTo>
                <a:lnTo>
                  <a:pt x="1205" y="340"/>
                </a:lnTo>
                <a:lnTo>
                  <a:pt x="1205" y="341"/>
                </a:lnTo>
                <a:lnTo>
                  <a:pt x="1205" y="343"/>
                </a:lnTo>
                <a:lnTo>
                  <a:pt x="1205" y="345"/>
                </a:lnTo>
                <a:lnTo>
                  <a:pt x="1205" y="350"/>
                </a:lnTo>
                <a:lnTo>
                  <a:pt x="1205" y="351"/>
                </a:lnTo>
                <a:lnTo>
                  <a:pt x="1205" y="354"/>
                </a:lnTo>
                <a:lnTo>
                  <a:pt x="1205" y="356"/>
                </a:lnTo>
                <a:lnTo>
                  <a:pt x="1205" y="358"/>
                </a:lnTo>
                <a:lnTo>
                  <a:pt x="1205" y="359"/>
                </a:lnTo>
                <a:lnTo>
                  <a:pt x="1205" y="360"/>
                </a:lnTo>
                <a:lnTo>
                  <a:pt x="1205" y="364"/>
                </a:lnTo>
                <a:lnTo>
                  <a:pt x="1205" y="366"/>
                </a:lnTo>
                <a:lnTo>
                  <a:pt x="1205" y="368"/>
                </a:lnTo>
                <a:lnTo>
                  <a:pt x="1205" y="370"/>
                </a:lnTo>
                <a:lnTo>
                  <a:pt x="1205" y="373"/>
                </a:lnTo>
                <a:lnTo>
                  <a:pt x="1205" y="374"/>
                </a:lnTo>
                <a:lnTo>
                  <a:pt x="1205" y="375"/>
                </a:lnTo>
                <a:lnTo>
                  <a:pt x="1205" y="377"/>
                </a:lnTo>
                <a:lnTo>
                  <a:pt x="1205" y="379"/>
                </a:lnTo>
                <a:lnTo>
                  <a:pt x="1205" y="380"/>
                </a:lnTo>
                <a:lnTo>
                  <a:pt x="1205" y="383"/>
                </a:lnTo>
                <a:lnTo>
                  <a:pt x="1205" y="384"/>
                </a:lnTo>
                <a:lnTo>
                  <a:pt x="1205" y="387"/>
                </a:lnTo>
                <a:lnTo>
                  <a:pt x="1205" y="389"/>
                </a:lnTo>
                <a:lnTo>
                  <a:pt x="1205" y="391"/>
                </a:lnTo>
                <a:lnTo>
                  <a:pt x="1205" y="395"/>
                </a:lnTo>
                <a:lnTo>
                  <a:pt x="1205" y="396"/>
                </a:lnTo>
                <a:lnTo>
                  <a:pt x="1205" y="400"/>
                </a:lnTo>
                <a:lnTo>
                  <a:pt x="1205" y="401"/>
                </a:lnTo>
                <a:lnTo>
                  <a:pt x="1205" y="404"/>
                </a:lnTo>
                <a:lnTo>
                  <a:pt x="1205" y="405"/>
                </a:lnTo>
                <a:lnTo>
                  <a:pt x="1205" y="407"/>
                </a:lnTo>
                <a:lnTo>
                  <a:pt x="1205" y="410"/>
                </a:lnTo>
                <a:lnTo>
                  <a:pt x="1205" y="414"/>
                </a:lnTo>
                <a:lnTo>
                  <a:pt x="1205" y="415"/>
                </a:lnTo>
                <a:lnTo>
                  <a:pt x="1205" y="418"/>
                </a:lnTo>
                <a:lnTo>
                  <a:pt x="1205" y="421"/>
                </a:lnTo>
                <a:lnTo>
                  <a:pt x="1205" y="423"/>
                </a:lnTo>
                <a:lnTo>
                  <a:pt x="1205" y="425"/>
                </a:lnTo>
                <a:lnTo>
                  <a:pt x="1205" y="428"/>
                </a:lnTo>
                <a:lnTo>
                  <a:pt x="1205" y="430"/>
                </a:lnTo>
                <a:lnTo>
                  <a:pt x="1205" y="433"/>
                </a:lnTo>
                <a:lnTo>
                  <a:pt x="1205" y="434"/>
                </a:lnTo>
                <a:lnTo>
                  <a:pt x="1205" y="437"/>
                </a:lnTo>
                <a:lnTo>
                  <a:pt x="1205" y="439"/>
                </a:lnTo>
                <a:lnTo>
                  <a:pt x="1206" y="441"/>
                </a:lnTo>
                <a:lnTo>
                  <a:pt x="1206" y="443"/>
                </a:lnTo>
                <a:lnTo>
                  <a:pt x="1206" y="444"/>
                </a:lnTo>
                <a:lnTo>
                  <a:pt x="1206" y="445"/>
                </a:lnTo>
                <a:lnTo>
                  <a:pt x="1206" y="448"/>
                </a:lnTo>
                <a:lnTo>
                  <a:pt x="1206" y="453"/>
                </a:lnTo>
                <a:lnTo>
                  <a:pt x="1206" y="454"/>
                </a:lnTo>
                <a:lnTo>
                  <a:pt x="1206" y="456"/>
                </a:lnTo>
                <a:lnTo>
                  <a:pt x="1206" y="459"/>
                </a:lnTo>
                <a:lnTo>
                  <a:pt x="1206" y="460"/>
                </a:lnTo>
                <a:lnTo>
                  <a:pt x="1206" y="461"/>
                </a:lnTo>
                <a:lnTo>
                  <a:pt x="1206" y="465"/>
                </a:lnTo>
                <a:lnTo>
                  <a:pt x="1206" y="467"/>
                </a:lnTo>
                <a:lnTo>
                  <a:pt x="1206" y="469"/>
                </a:lnTo>
                <a:lnTo>
                  <a:pt x="1206" y="471"/>
                </a:lnTo>
                <a:lnTo>
                  <a:pt x="1206" y="475"/>
                </a:lnTo>
                <a:lnTo>
                  <a:pt x="1206" y="478"/>
                </a:lnTo>
                <a:lnTo>
                  <a:pt x="1206" y="481"/>
                </a:lnTo>
                <a:lnTo>
                  <a:pt x="1206" y="484"/>
                </a:lnTo>
                <a:lnTo>
                  <a:pt x="1206" y="486"/>
                </a:lnTo>
                <a:lnTo>
                  <a:pt x="1206" y="487"/>
                </a:lnTo>
                <a:lnTo>
                  <a:pt x="1206" y="491"/>
                </a:lnTo>
                <a:lnTo>
                  <a:pt x="1206" y="494"/>
                </a:lnTo>
                <a:lnTo>
                  <a:pt x="1206" y="496"/>
                </a:lnTo>
                <a:lnTo>
                  <a:pt x="1206" y="498"/>
                </a:lnTo>
                <a:lnTo>
                  <a:pt x="1206" y="500"/>
                </a:lnTo>
                <a:lnTo>
                  <a:pt x="1206" y="503"/>
                </a:lnTo>
                <a:lnTo>
                  <a:pt x="1206" y="506"/>
                </a:lnTo>
                <a:lnTo>
                  <a:pt x="1206" y="509"/>
                </a:lnTo>
                <a:lnTo>
                  <a:pt x="1206" y="512"/>
                </a:lnTo>
                <a:lnTo>
                  <a:pt x="1206" y="513"/>
                </a:lnTo>
                <a:lnTo>
                  <a:pt x="1206" y="516"/>
                </a:lnTo>
                <a:lnTo>
                  <a:pt x="1206" y="519"/>
                </a:lnTo>
                <a:lnTo>
                  <a:pt x="1206" y="520"/>
                </a:lnTo>
                <a:lnTo>
                  <a:pt x="1207" y="524"/>
                </a:lnTo>
                <a:lnTo>
                  <a:pt x="1207" y="525"/>
                </a:lnTo>
                <a:lnTo>
                  <a:pt x="1207" y="527"/>
                </a:lnTo>
                <a:lnTo>
                  <a:pt x="1207" y="528"/>
                </a:lnTo>
                <a:lnTo>
                  <a:pt x="1207" y="532"/>
                </a:lnTo>
                <a:lnTo>
                  <a:pt x="1207" y="533"/>
                </a:lnTo>
                <a:lnTo>
                  <a:pt x="1207" y="534"/>
                </a:lnTo>
                <a:lnTo>
                  <a:pt x="1207" y="537"/>
                </a:lnTo>
                <a:lnTo>
                  <a:pt x="1207" y="538"/>
                </a:lnTo>
                <a:lnTo>
                  <a:pt x="1207" y="539"/>
                </a:lnTo>
                <a:lnTo>
                  <a:pt x="1207" y="540"/>
                </a:lnTo>
                <a:lnTo>
                  <a:pt x="1207" y="542"/>
                </a:lnTo>
                <a:lnTo>
                  <a:pt x="1207" y="543"/>
                </a:lnTo>
                <a:lnTo>
                  <a:pt x="1207" y="544"/>
                </a:lnTo>
                <a:lnTo>
                  <a:pt x="1207" y="545"/>
                </a:lnTo>
                <a:lnTo>
                  <a:pt x="1207" y="547"/>
                </a:lnTo>
                <a:lnTo>
                  <a:pt x="1207" y="549"/>
                </a:lnTo>
                <a:lnTo>
                  <a:pt x="1207" y="553"/>
                </a:lnTo>
                <a:lnTo>
                  <a:pt x="1207" y="555"/>
                </a:lnTo>
                <a:lnTo>
                  <a:pt x="1207" y="557"/>
                </a:lnTo>
                <a:lnTo>
                  <a:pt x="1207" y="558"/>
                </a:lnTo>
                <a:lnTo>
                  <a:pt x="1207" y="560"/>
                </a:lnTo>
                <a:lnTo>
                  <a:pt x="1207" y="564"/>
                </a:lnTo>
                <a:lnTo>
                  <a:pt x="1207" y="567"/>
                </a:lnTo>
                <a:lnTo>
                  <a:pt x="1207" y="572"/>
                </a:lnTo>
                <a:lnTo>
                  <a:pt x="1207" y="576"/>
                </a:lnTo>
                <a:lnTo>
                  <a:pt x="1207" y="578"/>
                </a:lnTo>
                <a:lnTo>
                  <a:pt x="1207" y="580"/>
                </a:lnTo>
                <a:lnTo>
                  <a:pt x="1207" y="585"/>
                </a:lnTo>
                <a:lnTo>
                  <a:pt x="1207" y="586"/>
                </a:lnTo>
                <a:lnTo>
                  <a:pt x="1207" y="588"/>
                </a:lnTo>
                <a:lnTo>
                  <a:pt x="1207" y="590"/>
                </a:lnTo>
                <a:lnTo>
                  <a:pt x="1207" y="593"/>
                </a:lnTo>
                <a:lnTo>
                  <a:pt x="1207" y="595"/>
                </a:lnTo>
                <a:lnTo>
                  <a:pt x="1207" y="597"/>
                </a:lnTo>
                <a:lnTo>
                  <a:pt x="1207" y="600"/>
                </a:lnTo>
                <a:lnTo>
                  <a:pt x="1207" y="604"/>
                </a:lnTo>
                <a:lnTo>
                  <a:pt x="1207" y="607"/>
                </a:lnTo>
                <a:lnTo>
                  <a:pt x="1207" y="608"/>
                </a:lnTo>
                <a:lnTo>
                  <a:pt x="1207" y="610"/>
                </a:lnTo>
                <a:lnTo>
                  <a:pt x="1207" y="612"/>
                </a:lnTo>
                <a:lnTo>
                  <a:pt x="1207" y="613"/>
                </a:lnTo>
                <a:lnTo>
                  <a:pt x="1207" y="616"/>
                </a:lnTo>
                <a:lnTo>
                  <a:pt x="1207" y="617"/>
                </a:lnTo>
                <a:lnTo>
                  <a:pt x="1207" y="620"/>
                </a:lnTo>
                <a:lnTo>
                  <a:pt x="1208" y="622"/>
                </a:lnTo>
                <a:lnTo>
                  <a:pt x="1208" y="623"/>
                </a:lnTo>
                <a:lnTo>
                  <a:pt x="1208" y="624"/>
                </a:lnTo>
                <a:lnTo>
                  <a:pt x="1208" y="628"/>
                </a:lnTo>
                <a:lnTo>
                  <a:pt x="1208" y="629"/>
                </a:lnTo>
                <a:lnTo>
                  <a:pt x="1208" y="632"/>
                </a:lnTo>
                <a:lnTo>
                  <a:pt x="1208" y="633"/>
                </a:lnTo>
                <a:lnTo>
                  <a:pt x="1208" y="635"/>
                </a:lnTo>
                <a:lnTo>
                  <a:pt x="1208" y="636"/>
                </a:lnTo>
                <a:lnTo>
                  <a:pt x="1208" y="639"/>
                </a:lnTo>
                <a:lnTo>
                  <a:pt x="1208" y="640"/>
                </a:lnTo>
                <a:lnTo>
                  <a:pt x="1208" y="642"/>
                </a:lnTo>
                <a:lnTo>
                  <a:pt x="1208" y="647"/>
                </a:lnTo>
                <a:lnTo>
                  <a:pt x="1208" y="648"/>
                </a:lnTo>
                <a:lnTo>
                  <a:pt x="1208" y="649"/>
                </a:lnTo>
                <a:lnTo>
                  <a:pt x="1208" y="652"/>
                </a:lnTo>
                <a:lnTo>
                  <a:pt x="1208" y="655"/>
                </a:lnTo>
                <a:lnTo>
                  <a:pt x="1208" y="656"/>
                </a:lnTo>
                <a:lnTo>
                  <a:pt x="1208" y="659"/>
                </a:lnTo>
                <a:lnTo>
                  <a:pt x="1208" y="663"/>
                </a:lnTo>
                <a:lnTo>
                  <a:pt x="1208" y="664"/>
                </a:lnTo>
                <a:lnTo>
                  <a:pt x="1208" y="665"/>
                </a:lnTo>
                <a:lnTo>
                  <a:pt x="1208" y="666"/>
                </a:lnTo>
                <a:lnTo>
                  <a:pt x="1208" y="671"/>
                </a:lnTo>
                <a:lnTo>
                  <a:pt x="1208" y="675"/>
                </a:lnTo>
                <a:lnTo>
                  <a:pt x="1208" y="678"/>
                </a:lnTo>
                <a:lnTo>
                  <a:pt x="1208" y="682"/>
                </a:lnTo>
                <a:lnTo>
                  <a:pt x="1208" y="686"/>
                </a:lnTo>
                <a:lnTo>
                  <a:pt x="1208" y="687"/>
                </a:lnTo>
                <a:lnTo>
                  <a:pt x="1208" y="688"/>
                </a:lnTo>
                <a:lnTo>
                  <a:pt x="1208" y="689"/>
                </a:lnTo>
                <a:lnTo>
                  <a:pt x="1208" y="695"/>
                </a:lnTo>
                <a:lnTo>
                  <a:pt x="1208" y="698"/>
                </a:lnTo>
                <a:lnTo>
                  <a:pt x="1208" y="702"/>
                </a:lnTo>
                <a:lnTo>
                  <a:pt x="1208" y="703"/>
                </a:lnTo>
                <a:lnTo>
                  <a:pt x="1208" y="706"/>
                </a:lnTo>
                <a:lnTo>
                  <a:pt x="1208" y="707"/>
                </a:lnTo>
                <a:lnTo>
                  <a:pt x="1208" y="708"/>
                </a:lnTo>
                <a:lnTo>
                  <a:pt x="1208" y="709"/>
                </a:lnTo>
                <a:lnTo>
                  <a:pt x="1208" y="711"/>
                </a:lnTo>
                <a:lnTo>
                  <a:pt x="1208" y="715"/>
                </a:lnTo>
                <a:lnTo>
                  <a:pt x="1208" y="719"/>
                </a:lnTo>
                <a:lnTo>
                  <a:pt x="1208" y="721"/>
                </a:lnTo>
                <a:lnTo>
                  <a:pt x="1208" y="723"/>
                </a:lnTo>
                <a:lnTo>
                  <a:pt x="1208" y="725"/>
                </a:lnTo>
                <a:lnTo>
                  <a:pt x="1208" y="728"/>
                </a:lnTo>
                <a:lnTo>
                  <a:pt x="1208" y="732"/>
                </a:lnTo>
                <a:lnTo>
                  <a:pt x="1208" y="734"/>
                </a:lnTo>
                <a:lnTo>
                  <a:pt x="1208" y="738"/>
                </a:lnTo>
                <a:lnTo>
                  <a:pt x="1208" y="739"/>
                </a:lnTo>
                <a:lnTo>
                  <a:pt x="1208" y="743"/>
                </a:lnTo>
                <a:lnTo>
                  <a:pt x="1208" y="747"/>
                </a:lnTo>
                <a:lnTo>
                  <a:pt x="1208" y="748"/>
                </a:lnTo>
                <a:lnTo>
                  <a:pt x="1208" y="751"/>
                </a:lnTo>
                <a:lnTo>
                  <a:pt x="1208" y="752"/>
                </a:lnTo>
                <a:lnTo>
                  <a:pt x="1208" y="753"/>
                </a:lnTo>
                <a:lnTo>
                  <a:pt x="1208" y="755"/>
                </a:lnTo>
                <a:lnTo>
                  <a:pt x="1208" y="758"/>
                </a:lnTo>
                <a:lnTo>
                  <a:pt x="1208" y="761"/>
                </a:lnTo>
                <a:lnTo>
                  <a:pt x="1208" y="765"/>
                </a:lnTo>
                <a:lnTo>
                  <a:pt x="1208" y="769"/>
                </a:lnTo>
                <a:lnTo>
                  <a:pt x="1208" y="773"/>
                </a:lnTo>
                <a:lnTo>
                  <a:pt x="1208" y="776"/>
                </a:lnTo>
                <a:lnTo>
                  <a:pt x="1208" y="781"/>
                </a:lnTo>
                <a:lnTo>
                  <a:pt x="1208" y="783"/>
                </a:lnTo>
                <a:lnTo>
                  <a:pt x="1208" y="786"/>
                </a:lnTo>
                <a:lnTo>
                  <a:pt x="1208" y="788"/>
                </a:lnTo>
                <a:lnTo>
                  <a:pt x="1208" y="793"/>
                </a:lnTo>
                <a:lnTo>
                  <a:pt x="1208" y="796"/>
                </a:lnTo>
                <a:lnTo>
                  <a:pt x="1208" y="798"/>
                </a:lnTo>
                <a:lnTo>
                  <a:pt x="1208" y="801"/>
                </a:lnTo>
                <a:lnTo>
                  <a:pt x="1208" y="802"/>
                </a:lnTo>
                <a:lnTo>
                  <a:pt x="1208" y="806"/>
                </a:lnTo>
                <a:lnTo>
                  <a:pt x="1208" y="808"/>
                </a:lnTo>
                <a:lnTo>
                  <a:pt x="1208" y="811"/>
                </a:lnTo>
                <a:lnTo>
                  <a:pt x="1209" y="812"/>
                </a:lnTo>
                <a:lnTo>
                  <a:pt x="1209" y="813"/>
                </a:lnTo>
                <a:lnTo>
                  <a:pt x="1210" y="814"/>
                </a:lnTo>
                <a:lnTo>
                  <a:pt x="1211" y="814"/>
                </a:lnTo>
                <a:lnTo>
                  <a:pt x="1212" y="815"/>
                </a:lnTo>
                <a:lnTo>
                  <a:pt x="1214" y="815"/>
                </a:lnTo>
                <a:lnTo>
                  <a:pt x="1214" y="816"/>
                </a:lnTo>
                <a:lnTo>
                  <a:pt x="1215" y="817"/>
                </a:lnTo>
                <a:lnTo>
                  <a:pt x="1216" y="817"/>
                </a:lnTo>
                <a:lnTo>
                  <a:pt x="1217" y="820"/>
                </a:lnTo>
                <a:lnTo>
                  <a:pt x="1218" y="821"/>
                </a:lnTo>
                <a:lnTo>
                  <a:pt x="1219" y="822"/>
                </a:lnTo>
                <a:lnTo>
                  <a:pt x="1219" y="823"/>
                </a:lnTo>
                <a:lnTo>
                  <a:pt x="1218" y="824"/>
                </a:lnTo>
                <a:lnTo>
                  <a:pt x="1217" y="825"/>
                </a:lnTo>
                <a:lnTo>
                  <a:pt x="1216" y="826"/>
                </a:lnTo>
                <a:lnTo>
                  <a:pt x="1215" y="826"/>
                </a:lnTo>
                <a:lnTo>
                  <a:pt x="1214" y="826"/>
                </a:lnTo>
                <a:lnTo>
                  <a:pt x="1212" y="830"/>
                </a:lnTo>
                <a:lnTo>
                  <a:pt x="1212" y="831"/>
                </a:lnTo>
                <a:lnTo>
                  <a:pt x="1212" y="832"/>
                </a:lnTo>
                <a:lnTo>
                  <a:pt x="1212" y="833"/>
                </a:lnTo>
                <a:lnTo>
                  <a:pt x="1211" y="833"/>
                </a:lnTo>
                <a:lnTo>
                  <a:pt x="1210" y="833"/>
                </a:lnTo>
                <a:lnTo>
                  <a:pt x="1209" y="833"/>
                </a:lnTo>
                <a:lnTo>
                  <a:pt x="1208" y="834"/>
                </a:lnTo>
                <a:lnTo>
                  <a:pt x="1207" y="834"/>
                </a:lnTo>
                <a:lnTo>
                  <a:pt x="1206" y="834"/>
                </a:lnTo>
                <a:lnTo>
                  <a:pt x="1205" y="835"/>
                </a:lnTo>
                <a:lnTo>
                  <a:pt x="1203" y="836"/>
                </a:lnTo>
                <a:lnTo>
                  <a:pt x="1202" y="838"/>
                </a:lnTo>
                <a:lnTo>
                  <a:pt x="1201" y="840"/>
                </a:lnTo>
                <a:lnTo>
                  <a:pt x="1200" y="841"/>
                </a:lnTo>
                <a:lnTo>
                  <a:pt x="1199" y="842"/>
                </a:lnTo>
                <a:lnTo>
                  <a:pt x="1199" y="844"/>
                </a:lnTo>
                <a:lnTo>
                  <a:pt x="1199" y="845"/>
                </a:lnTo>
                <a:lnTo>
                  <a:pt x="1199" y="846"/>
                </a:lnTo>
                <a:lnTo>
                  <a:pt x="1200" y="847"/>
                </a:lnTo>
                <a:lnTo>
                  <a:pt x="1200" y="848"/>
                </a:lnTo>
                <a:lnTo>
                  <a:pt x="1201" y="850"/>
                </a:lnTo>
                <a:lnTo>
                  <a:pt x="1202" y="851"/>
                </a:lnTo>
                <a:lnTo>
                  <a:pt x="1202" y="853"/>
                </a:lnTo>
                <a:lnTo>
                  <a:pt x="1203" y="854"/>
                </a:lnTo>
                <a:lnTo>
                  <a:pt x="1205" y="856"/>
                </a:lnTo>
                <a:lnTo>
                  <a:pt x="1206" y="857"/>
                </a:lnTo>
                <a:lnTo>
                  <a:pt x="1207" y="858"/>
                </a:lnTo>
                <a:lnTo>
                  <a:pt x="1209" y="861"/>
                </a:lnTo>
                <a:lnTo>
                  <a:pt x="1211" y="862"/>
                </a:lnTo>
                <a:lnTo>
                  <a:pt x="1212" y="863"/>
                </a:lnTo>
                <a:lnTo>
                  <a:pt x="1212" y="865"/>
                </a:lnTo>
                <a:lnTo>
                  <a:pt x="1214" y="865"/>
                </a:lnTo>
                <a:lnTo>
                  <a:pt x="1214" y="866"/>
                </a:lnTo>
                <a:lnTo>
                  <a:pt x="1214" y="867"/>
                </a:lnTo>
                <a:lnTo>
                  <a:pt x="1215" y="868"/>
                </a:lnTo>
                <a:lnTo>
                  <a:pt x="1215" y="870"/>
                </a:lnTo>
                <a:lnTo>
                  <a:pt x="1217" y="872"/>
                </a:lnTo>
                <a:lnTo>
                  <a:pt x="1215" y="873"/>
                </a:lnTo>
                <a:lnTo>
                  <a:pt x="1214" y="874"/>
                </a:lnTo>
                <a:lnTo>
                  <a:pt x="1212" y="874"/>
                </a:lnTo>
                <a:lnTo>
                  <a:pt x="1211" y="874"/>
                </a:lnTo>
                <a:lnTo>
                  <a:pt x="1210" y="874"/>
                </a:lnTo>
                <a:lnTo>
                  <a:pt x="1209" y="874"/>
                </a:lnTo>
                <a:lnTo>
                  <a:pt x="1208" y="874"/>
                </a:lnTo>
                <a:lnTo>
                  <a:pt x="1208" y="875"/>
                </a:lnTo>
                <a:lnTo>
                  <a:pt x="1208" y="876"/>
                </a:lnTo>
                <a:lnTo>
                  <a:pt x="1207" y="876"/>
                </a:lnTo>
                <a:lnTo>
                  <a:pt x="1200" y="882"/>
                </a:lnTo>
                <a:lnTo>
                  <a:pt x="1199" y="887"/>
                </a:lnTo>
                <a:lnTo>
                  <a:pt x="1199" y="894"/>
                </a:lnTo>
                <a:lnTo>
                  <a:pt x="1199" y="900"/>
                </a:lnTo>
                <a:lnTo>
                  <a:pt x="1198" y="901"/>
                </a:lnTo>
                <a:lnTo>
                  <a:pt x="1199" y="907"/>
                </a:lnTo>
                <a:lnTo>
                  <a:pt x="1203" y="910"/>
                </a:lnTo>
                <a:lnTo>
                  <a:pt x="1208" y="920"/>
                </a:lnTo>
                <a:lnTo>
                  <a:pt x="1198" y="921"/>
                </a:lnTo>
                <a:lnTo>
                  <a:pt x="1200" y="938"/>
                </a:lnTo>
                <a:lnTo>
                  <a:pt x="1195" y="940"/>
                </a:lnTo>
                <a:lnTo>
                  <a:pt x="1199" y="946"/>
                </a:lnTo>
                <a:lnTo>
                  <a:pt x="1200" y="948"/>
                </a:lnTo>
                <a:lnTo>
                  <a:pt x="1202" y="948"/>
                </a:lnTo>
                <a:lnTo>
                  <a:pt x="1212" y="948"/>
                </a:lnTo>
                <a:lnTo>
                  <a:pt x="1218" y="953"/>
                </a:lnTo>
                <a:lnTo>
                  <a:pt x="1220" y="952"/>
                </a:lnTo>
                <a:lnTo>
                  <a:pt x="1221" y="951"/>
                </a:lnTo>
                <a:lnTo>
                  <a:pt x="1224" y="953"/>
                </a:lnTo>
                <a:lnTo>
                  <a:pt x="1225" y="954"/>
                </a:lnTo>
                <a:lnTo>
                  <a:pt x="1225" y="955"/>
                </a:lnTo>
                <a:lnTo>
                  <a:pt x="1226" y="955"/>
                </a:lnTo>
                <a:lnTo>
                  <a:pt x="1227" y="955"/>
                </a:lnTo>
                <a:lnTo>
                  <a:pt x="1228" y="955"/>
                </a:lnTo>
                <a:lnTo>
                  <a:pt x="1228" y="956"/>
                </a:lnTo>
                <a:lnTo>
                  <a:pt x="1228" y="955"/>
                </a:lnTo>
                <a:lnTo>
                  <a:pt x="1229" y="955"/>
                </a:lnTo>
                <a:lnTo>
                  <a:pt x="1229" y="956"/>
                </a:lnTo>
                <a:lnTo>
                  <a:pt x="1230" y="956"/>
                </a:lnTo>
                <a:lnTo>
                  <a:pt x="1230" y="955"/>
                </a:lnTo>
                <a:lnTo>
                  <a:pt x="1231" y="955"/>
                </a:lnTo>
                <a:lnTo>
                  <a:pt x="1231" y="954"/>
                </a:lnTo>
                <a:lnTo>
                  <a:pt x="1231" y="953"/>
                </a:lnTo>
                <a:lnTo>
                  <a:pt x="1229" y="952"/>
                </a:lnTo>
                <a:lnTo>
                  <a:pt x="1229" y="951"/>
                </a:lnTo>
                <a:lnTo>
                  <a:pt x="1228" y="950"/>
                </a:lnTo>
                <a:lnTo>
                  <a:pt x="1227" y="948"/>
                </a:lnTo>
                <a:lnTo>
                  <a:pt x="1226" y="944"/>
                </a:lnTo>
                <a:lnTo>
                  <a:pt x="1225" y="943"/>
                </a:lnTo>
                <a:lnTo>
                  <a:pt x="1225" y="942"/>
                </a:lnTo>
                <a:lnTo>
                  <a:pt x="1226" y="942"/>
                </a:lnTo>
                <a:lnTo>
                  <a:pt x="1227" y="942"/>
                </a:lnTo>
                <a:lnTo>
                  <a:pt x="1228" y="942"/>
                </a:lnTo>
                <a:lnTo>
                  <a:pt x="1228" y="943"/>
                </a:lnTo>
                <a:lnTo>
                  <a:pt x="1228" y="944"/>
                </a:lnTo>
                <a:lnTo>
                  <a:pt x="1229" y="944"/>
                </a:lnTo>
                <a:lnTo>
                  <a:pt x="1229" y="945"/>
                </a:lnTo>
                <a:lnTo>
                  <a:pt x="1230" y="946"/>
                </a:lnTo>
                <a:lnTo>
                  <a:pt x="1231" y="947"/>
                </a:lnTo>
                <a:lnTo>
                  <a:pt x="1231" y="946"/>
                </a:lnTo>
                <a:lnTo>
                  <a:pt x="1232" y="946"/>
                </a:lnTo>
                <a:lnTo>
                  <a:pt x="1234" y="946"/>
                </a:lnTo>
                <a:lnTo>
                  <a:pt x="1234" y="947"/>
                </a:lnTo>
                <a:lnTo>
                  <a:pt x="1236" y="950"/>
                </a:lnTo>
                <a:lnTo>
                  <a:pt x="1236" y="951"/>
                </a:lnTo>
                <a:lnTo>
                  <a:pt x="1237" y="953"/>
                </a:lnTo>
                <a:lnTo>
                  <a:pt x="1238" y="957"/>
                </a:lnTo>
                <a:lnTo>
                  <a:pt x="1240" y="961"/>
                </a:lnTo>
                <a:lnTo>
                  <a:pt x="1240" y="962"/>
                </a:lnTo>
                <a:lnTo>
                  <a:pt x="1245" y="969"/>
                </a:lnTo>
                <a:lnTo>
                  <a:pt x="1247" y="973"/>
                </a:lnTo>
                <a:lnTo>
                  <a:pt x="1248" y="974"/>
                </a:lnTo>
                <a:lnTo>
                  <a:pt x="1250" y="976"/>
                </a:lnTo>
                <a:lnTo>
                  <a:pt x="1251" y="975"/>
                </a:lnTo>
                <a:lnTo>
                  <a:pt x="1255" y="980"/>
                </a:lnTo>
                <a:lnTo>
                  <a:pt x="1256" y="980"/>
                </a:lnTo>
                <a:lnTo>
                  <a:pt x="1257" y="982"/>
                </a:lnTo>
                <a:lnTo>
                  <a:pt x="1259" y="980"/>
                </a:lnTo>
                <a:lnTo>
                  <a:pt x="1258" y="976"/>
                </a:lnTo>
                <a:lnTo>
                  <a:pt x="1260" y="975"/>
                </a:lnTo>
                <a:lnTo>
                  <a:pt x="1262" y="977"/>
                </a:lnTo>
                <a:lnTo>
                  <a:pt x="1271" y="985"/>
                </a:lnTo>
                <a:lnTo>
                  <a:pt x="1272" y="985"/>
                </a:lnTo>
                <a:lnTo>
                  <a:pt x="1278" y="985"/>
                </a:lnTo>
                <a:lnTo>
                  <a:pt x="1280" y="987"/>
                </a:lnTo>
                <a:lnTo>
                  <a:pt x="1281" y="987"/>
                </a:lnTo>
                <a:lnTo>
                  <a:pt x="1285" y="990"/>
                </a:lnTo>
                <a:lnTo>
                  <a:pt x="1288" y="992"/>
                </a:lnTo>
                <a:lnTo>
                  <a:pt x="1289" y="991"/>
                </a:lnTo>
                <a:lnTo>
                  <a:pt x="1290" y="990"/>
                </a:lnTo>
                <a:lnTo>
                  <a:pt x="1291" y="990"/>
                </a:lnTo>
                <a:lnTo>
                  <a:pt x="1294" y="990"/>
                </a:lnTo>
                <a:lnTo>
                  <a:pt x="1298" y="991"/>
                </a:lnTo>
                <a:lnTo>
                  <a:pt x="1304" y="995"/>
                </a:lnTo>
                <a:lnTo>
                  <a:pt x="1306" y="995"/>
                </a:lnTo>
                <a:lnTo>
                  <a:pt x="1311" y="995"/>
                </a:lnTo>
                <a:lnTo>
                  <a:pt x="1314" y="993"/>
                </a:lnTo>
                <a:lnTo>
                  <a:pt x="1314" y="992"/>
                </a:lnTo>
                <a:lnTo>
                  <a:pt x="1315" y="992"/>
                </a:lnTo>
                <a:lnTo>
                  <a:pt x="1315" y="991"/>
                </a:lnTo>
                <a:lnTo>
                  <a:pt x="1315" y="990"/>
                </a:lnTo>
                <a:lnTo>
                  <a:pt x="1314" y="990"/>
                </a:lnTo>
                <a:lnTo>
                  <a:pt x="1312" y="990"/>
                </a:lnTo>
                <a:lnTo>
                  <a:pt x="1314" y="987"/>
                </a:lnTo>
                <a:lnTo>
                  <a:pt x="1314" y="989"/>
                </a:lnTo>
                <a:lnTo>
                  <a:pt x="1316" y="987"/>
                </a:lnTo>
                <a:lnTo>
                  <a:pt x="1319" y="986"/>
                </a:lnTo>
                <a:lnTo>
                  <a:pt x="1320" y="989"/>
                </a:lnTo>
                <a:lnTo>
                  <a:pt x="1323" y="989"/>
                </a:lnTo>
                <a:lnTo>
                  <a:pt x="1324" y="986"/>
                </a:lnTo>
                <a:lnTo>
                  <a:pt x="1327" y="986"/>
                </a:lnTo>
                <a:lnTo>
                  <a:pt x="1329" y="987"/>
                </a:lnTo>
                <a:lnTo>
                  <a:pt x="1330" y="991"/>
                </a:lnTo>
                <a:lnTo>
                  <a:pt x="1331" y="992"/>
                </a:lnTo>
                <a:lnTo>
                  <a:pt x="1335" y="996"/>
                </a:lnTo>
                <a:lnTo>
                  <a:pt x="1336" y="996"/>
                </a:lnTo>
                <a:lnTo>
                  <a:pt x="1337" y="999"/>
                </a:lnTo>
                <a:lnTo>
                  <a:pt x="1338" y="1000"/>
                </a:lnTo>
                <a:lnTo>
                  <a:pt x="1338" y="1001"/>
                </a:lnTo>
                <a:lnTo>
                  <a:pt x="1338" y="1002"/>
                </a:lnTo>
                <a:lnTo>
                  <a:pt x="1339" y="1003"/>
                </a:lnTo>
                <a:lnTo>
                  <a:pt x="1338" y="1004"/>
                </a:lnTo>
                <a:lnTo>
                  <a:pt x="1337" y="1004"/>
                </a:lnTo>
                <a:lnTo>
                  <a:pt x="1337" y="1005"/>
                </a:lnTo>
                <a:lnTo>
                  <a:pt x="1337" y="1006"/>
                </a:lnTo>
                <a:lnTo>
                  <a:pt x="1337" y="1007"/>
                </a:lnTo>
                <a:lnTo>
                  <a:pt x="1338" y="1009"/>
                </a:lnTo>
                <a:lnTo>
                  <a:pt x="1338" y="1010"/>
                </a:lnTo>
                <a:lnTo>
                  <a:pt x="1338" y="1011"/>
                </a:lnTo>
                <a:lnTo>
                  <a:pt x="1339" y="1011"/>
                </a:lnTo>
                <a:lnTo>
                  <a:pt x="1339" y="1013"/>
                </a:lnTo>
                <a:lnTo>
                  <a:pt x="1339" y="1015"/>
                </a:lnTo>
                <a:lnTo>
                  <a:pt x="1338" y="1017"/>
                </a:lnTo>
                <a:lnTo>
                  <a:pt x="1338" y="1019"/>
                </a:lnTo>
                <a:lnTo>
                  <a:pt x="1337" y="1020"/>
                </a:lnTo>
                <a:lnTo>
                  <a:pt x="1336" y="1020"/>
                </a:lnTo>
                <a:lnTo>
                  <a:pt x="1335" y="1021"/>
                </a:lnTo>
                <a:lnTo>
                  <a:pt x="1335" y="1022"/>
                </a:lnTo>
                <a:lnTo>
                  <a:pt x="1335" y="1023"/>
                </a:lnTo>
                <a:lnTo>
                  <a:pt x="1335" y="1024"/>
                </a:lnTo>
                <a:lnTo>
                  <a:pt x="1335" y="1025"/>
                </a:lnTo>
                <a:lnTo>
                  <a:pt x="1335" y="1026"/>
                </a:lnTo>
                <a:lnTo>
                  <a:pt x="1335" y="1027"/>
                </a:lnTo>
                <a:lnTo>
                  <a:pt x="1335" y="1029"/>
                </a:lnTo>
                <a:lnTo>
                  <a:pt x="1336" y="1030"/>
                </a:lnTo>
                <a:lnTo>
                  <a:pt x="1336" y="1031"/>
                </a:lnTo>
                <a:lnTo>
                  <a:pt x="1337" y="1032"/>
                </a:lnTo>
                <a:lnTo>
                  <a:pt x="1338" y="1033"/>
                </a:lnTo>
                <a:lnTo>
                  <a:pt x="1339" y="1035"/>
                </a:lnTo>
                <a:lnTo>
                  <a:pt x="1340" y="1035"/>
                </a:lnTo>
                <a:lnTo>
                  <a:pt x="1340" y="1036"/>
                </a:lnTo>
                <a:lnTo>
                  <a:pt x="1340" y="1037"/>
                </a:lnTo>
                <a:lnTo>
                  <a:pt x="1341" y="1039"/>
                </a:lnTo>
                <a:lnTo>
                  <a:pt x="1341" y="1040"/>
                </a:lnTo>
                <a:lnTo>
                  <a:pt x="1340" y="1040"/>
                </a:lnTo>
                <a:lnTo>
                  <a:pt x="1339" y="1039"/>
                </a:lnTo>
                <a:lnTo>
                  <a:pt x="1338" y="1039"/>
                </a:lnTo>
                <a:lnTo>
                  <a:pt x="1337" y="1040"/>
                </a:lnTo>
                <a:lnTo>
                  <a:pt x="1335" y="1039"/>
                </a:lnTo>
                <a:lnTo>
                  <a:pt x="1333" y="1037"/>
                </a:lnTo>
                <a:lnTo>
                  <a:pt x="1330" y="1036"/>
                </a:lnTo>
                <a:lnTo>
                  <a:pt x="1329" y="1036"/>
                </a:lnTo>
                <a:lnTo>
                  <a:pt x="1328" y="1036"/>
                </a:lnTo>
                <a:lnTo>
                  <a:pt x="1328" y="1037"/>
                </a:lnTo>
                <a:lnTo>
                  <a:pt x="1329" y="1039"/>
                </a:lnTo>
                <a:lnTo>
                  <a:pt x="1329" y="1040"/>
                </a:lnTo>
                <a:lnTo>
                  <a:pt x="1329" y="1041"/>
                </a:lnTo>
                <a:lnTo>
                  <a:pt x="1328" y="1041"/>
                </a:lnTo>
                <a:lnTo>
                  <a:pt x="1327" y="1040"/>
                </a:lnTo>
                <a:lnTo>
                  <a:pt x="1325" y="1037"/>
                </a:lnTo>
                <a:lnTo>
                  <a:pt x="1324" y="1037"/>
                </a:lnTo>
                <a:lnTo>
                  <a:pt x="1323" y="1037"/>
                </a:lnTo>
                <a:lnTo>
                  <a:pt x="1321" y="1039"/>
                </a:lnTo>
                <a:lnTo>
                  <a:pt x="1321" y="1040"/>
                </a:lnTo>
                <a:lnTo>
                  <a:pt x="1321" y="1041"/>
                </a:lnTo>
                <a:lnTo>
                  <a:pt x="1323" y="1041"/>
                </a:lnTo>
                <a:lnTo>
                  <a:pt x="1323" y="1042"/>
                </a:lnTo>
                <a:lnTo>
                  <a:pt x="1324" y="1042"/>
                </a:lnTo>
                <a:lnTo>
                  <a:pt x="1323" y="1043"/>
                </a:lnTo>
                <a:lnTo>
                  <a:pt x="1321" y="1043"/>
                </a:lnTo>
                <a:lnTo>
                  <a:pt x="1319" y="1043"/>
                </a:lnTo>
                <a:lnTo>
                  <a:pt x="1317" y="1043"/>
                </a:lnTo>
                <a:lnTo>
                  <a:pt x="1316" y="1044"/>
                </a:lnTo>
                <a:lnTo>
                  <a:pt x="1315" y="1044"/>
                </a:lnTo>
                <a:lnTo>
                  <a:pt x="1314" y="1046"/>
                </a:lnTo>
                <a:lnTo>
                  <a:pt x="1312" y="1046"/>
                </a:lnTo>
                <a:lnTo>
                  <a:pt x="1310" y="1045"/>
                </a:lnTo>
                <a:lnTo>
                  <a:pt x="1310" y="1046"/>
                </a:lnTo>
                <a:lnTo>
                  <a:pt x="1309" y="1047"/>
                </a:lnTo>
                <a:lnTo>
                  <a:pt x="1310" y="1049"/>
                </a:lnTo>
                <a:lnTo>
                  <a:pt x="1310" y="1050"/>
                </a:lnTo>
                <a:lnTo>
                  <a:pt x="1310" y="1051"/>
                </a:lnTo>
                <a:lnTo>
                  <a:pt x="1310" y="1052"/>
                </a:lnTo>
                <a:lnTo>
                  <a:pt x="1311" y="1053"/>
                </a:lnTo>
                <a:lnTo>
                  <a:pt x="1312" y="1055"/>
                </a:lnTo>
                <a:lnTo>
                  <a:pt x="1315" y="1056"/>
                </a:lnTo>
                <a:lnTo>
                  <a:pt x="1315" y="1057"/>
                </a:lnTo>
                <a:lnTo>
                  <a:pt x="1316" y="1060"/>
                </a:lnTo>
                <a:lnTo>
                  <a:pt x="1317" y="1061"/>
                </a:lnTo>
                <a:lnTo>
                  <a:pt x="1317" y="1062"/>
                </a:lnTo>
                <a:lnTo>
                  <a:pt x="1317" y="1063"/>
                </a:lnTo>
                <a:lnTo>
                  <a:pt x="1316" y="1064"/>
                </a:lnTo>
                <a:lnTo>
                  <a:pt x="1316" y="1065"/>
                </a:lnTo>
                <a:lnTo>
                  <a:pt x="1317" y="1065"/>
                </a:lnTo>
                <a:lnTo>
                  <a:pt x="1317" y="1066"/>
                </a:lnTo>
                <a:lnTo>
                  <a:pt x="1317" y="1067"/>
                </a:lnTo>
                <a:lnTo>
                  <a:pt x="1318" y="1069"/>
                </a:lnTo>
                <a:lnTo>
                  <a:pt x="1319" y="1070"/>
                </a:lnTo>
                <a:lnTo>
                  <a:pt x="1319" y="1071"/>
                </a:lnTo>
                <a:lnTo>
                  <a:pt x="1318" y="1072"/>
                </a:lnTo>
                <a:lnTo>
                  <a:pt x="1318" y="1073"/>
                </a:lnTo>
                <a:lnTo>
                  <a:pt x="1318" y="1074"/>
                </a:lnTo>
                <a:lnTo>
                  <a:pt x="1319" y="1076"/>
                </a:lnTo>
                <a:lnTo>
                  <a:pt x="1320" y="1080"/>
                </a:lnTo>
                <a:lnTo>
                  <a:pt x="1321" y="1081"/>
                </a:lnTo>
                <a:lnTo>
                  <a:pt x="1323" y="1081"/>
                </a:lnTo>
                <a:lnTo>
                  <a:pt x="1324" y="1081"/>
                </a:lnTo>
                <a:lnTo>
                  <a:pt x="1324" y="1082"/>
                </a:lnTo>
                <a:lnTo>
                  <a:pt x="1325" y="1082"/>
                </a:lnTo>
                <a:lnTo>
                  <a:pt x="1326" y="1085"/>
                </a:lnTo>
                <a:lnTo>
                  <a:pt x="1327" y="1086"/>
                </a:lnTo>
                <a:lnTo>
                  <a:pt x="1328" y="1087"/>
                </a:lnTo>
                <a:lnTo>
                  <a:pt x="1329" y="1089"/>
                </a:lnTo>
                <a:lnTo>
                  <a:pt x="1330" y="1090"/>
                </a:lnTo>
                <a:lnTo>
                  <a:pt x="1336" y="1096"/>
                </a:lnTo>
                <a:lnTo>
                  <a:pt x="1337" y="1097"/>
                </a:lnTo>
                <a:lnTo>
                  <a:pt x="1337" y="1099"/>
                </a:lnTo>
                <a:lnTo>
                  <a:pt x="1338" y="1101"/>
                </a:lnTo>
                <a:lnTo>
                  <a:pt x="1339" y="1103"/>
                </a:lnTo>
                <a:lnTo>
                  <a:pt x="1340" y="1105"/>
                </a:lnTo>
                <a:lnTo>
                  <a:pt x="1339" y="1106"/>
                </a:lnTo>
                <a:lnTo>
                  <a:pt x="1338" y="1106"/>
                </a:lnTo>
                <a:lnTo>
                  <a:pt x="1337" y="1106"/>
                </a:lnTo>
                <a:lnTo>
                  <a:pt x="1337" y="1107"/>
                </a:lnTo>
                <a:lnTo>
                  <a:pt x="1336" y="1107"/>
                </a:lnTo>
                <a:lnTo>
                  <a:pt x="1336" y="1109"/>
                </a:lnTo>
                <a:lnTo>
                  <a:pt x="1335" y="1111"/>
                </a:lnTo>
                <a:lnTo>
                  <a:pt x="1335" y="1112"/>
                </a:lnTo>
                <a:lnTo>
                  <a:pt x="1336" y="1113"/>
                </a:lnTo>
                <a:lnTo>
                  <a:pt x="1337" y="1114"/>
                </a:lnTo>
                <a:lnTo>
                  <a:pt x="1337" y="1115"/>
                </a:lnTo>
                <a:lnTo>
                  <a:pt x="1337" y="1116"/>
                </a:lnTo>
                <a:lnTo>
                  <a:pt x="1336" y="1119"/>
                </a:lnTo>
                <a:lnTo>
                  <a:pt x="1336" y="1120"/>
                </a:lnTo>
                <a:lnTo>
                  <a:pt x="1336" y="1121"/>
                </a:lnTo>
                <a:lnTo>
                  <a:pt x="1336" y="1122"/>
                </a:lnTo>
                <a:lnTo>
                  <a:pt x="1336" y="1123"/>
                </a:lnTo>
                <a:lnTo>
                  <a:pt x="1334" y="1125"/>
                </a:lnTo>
                <a:lnTo>
                  <a:pt x="1333" y="1126"/>
                </a:lnTo>
                <a:lnTo>
                  <a:pt x="1331" y="1128"/>
                </a:lnTo>
                <a:lnTo>
                  <a:pt x="1331" y="1129"/>
                </a:lnTo>
                <a:lnTo>
                  <a:pt x="1330" y="1129"/>
                </a:lnTo>
                <a:lnTo>
                  <a:pt x="1328" y="1130"/>
                </a:lnTo>
                <a:lnTo>
                  <a:pt x="1328" y="1131"/>
                </a:lnTo>
                <a:lnTo>
                  <a:pt x="1327" y="1131"/>
                </a:lnTo>
                <a:lnTo>
                  <a:pt x="1327" y="1132"/>
                </a:lnTo>
                <a:lnTo>
                  <a:pt x="1327" y="1133"/>
                </a:lnTo>
                <a:lnTo>
                  <a:pt x="1328" y="1135"/>
                </a:lnTo>
                <a:lnTo>
                  <a:pt x="1328" y="1136"/>
                </a:lnTo>
                <a:lnTo>
                  <a:pt x="1327" y="1138"/>
                </a:lnTo>
                <a:lnTo>
                  <a:pt x="1327" y="1139"/>
                </a:lnTo>
                <a:lnTo>
                  <a:pt x="1326" y="1141"/>
                </a:lnTo>
                <a:lnTo>
                  <a:pt x="1326" y="1142"/>
                </a:lnTo>
                <a:lnTo>
                  <a:pt x="1326" y="1143"/>
                </a:lnTo>
                <a:lnTo>
                  <a:pt x="1325" y="1143"/>
                </a:lnTo>
                <a:lnTo>
                  <a:pt x="1325" y="1144"/>
                </a:lnTo>
                <a:lnTo>
                  <a:pt x="1324" y="1145"/>
                </a:lnTo>
                <a:lnTo>
                  <a:pt x="1323" y="1145"/>
                </a:lnTo>
                <a:lnTo>
                  <a:pt x="1323" y="1146"/>
                </a:lnTo>
                <a:lnTo>
                  <a:pt x="1323" y="1148"/>
                </a:lnTo>
                <a:lnTo>
                  <a:pt x="1321" y="1149"/>
                </a:lnTo>
                <a:lnTo>
                  <a:pt x="1320" y="1149"/>
                </a:lnTo>
                <a:lnTo>
                  <a:pt x="1319" y="1150"/>
                </a:lnTo>
                <a:lnTo>
                  <a:pt x="1318" y="1150"/>
                </a:lnTo>
                <a:lnTo>
                  <a:pt x="1317" y="1150"/>
                </a:lnTo>
                <a:lnTo>
                  <a:pt x="1316" y="1150"/>
                </a:lnTo>
                <a:lnTo>
                  <a:pt x="1316" y="1151"/>
                </a:lnTo>
                <a:lnTo>
                  <a:pt x="1316" y="1152"/>
                </a:lnTo>
                <a:lnTo>
                  <a:pt x="1315" y="1154"/>
                </a:lnTo>
                <a:lnTo>
                  <a:pt x="1315" y="1155"/>
                </a:lnTo>
                <a:lnTo>
                  <a:pt x="1316" y="1155"/>
                </a:lnTo>
                <a:lnTo>
                  <a:pt x="1318" y="1158"/>
                </a:lnTo>
                <a:lnTo>
                  <a:pt x="1319" y="1158"/>
                </a:lnTo>
                <a:lnTo>
                  <a:pt x="1319" y="1159"/>
                </a:lnTo>
                <a:lnTo>
                  <a:pt x="1319" y="1160"/>
                </a:lnTo>
                <a:lnTo>
                  <a:pt x="1319" y="1161"/>
                </a:lnTo>
                <a:lnTo>
                  <a:pt x="1319" y="1162"/>
                </a:lnTo>
                <a:lnTo>
                  <a:pt x="1319" y="1163"/>
                </a:lnTo>
                <a:lnTo>
                  <a:pt x="1320" y="1164"/>
                </a:lnTo>
                <a:lnTo>
                  <a:pt x="1321" y="1165"/>
                </a:lnTo>
                <a:lnTo>
                  <a:pt x="1320" y="1166"/>
                </a:lnTo>
                <a:lnTo>
                  <a:pt x="1321" y="1169"/>
                </a:lnTo>
                <a:lnTo>
                  <a:pt x="1323" y="1169"/>
                </a:lnTo>
                <a:lnTo>
                  <a:pt x="1323" y="1171"/>
                </a:lnTo>
                <a:lnTo>
                  <a:pt x="1324" y="1173"/>
                </a:lnTo>
                <a:lnTo>
                  <a:pt x="1325" y="1174"/>
                </a:lnTo>
                <a:lnTo>
                  <a:pt x="1325" y="1175"/>
                </a:lnTo>
                <a:lnTo>
                  <a:pt x="1326" y="1175"/>
                </a:lnTo>
                <a:lnTo>
                  <a:pt x="1327" y="1175"/>
                </a:lnTo>
                <a:lnTo>
                  <a:pt x="1328" y="1175"/>
                </a:lnTo>
                <a:lnTo>
                  <a:pt x="1329" y="1178"/>
                </a:lnTo>
                <a:lnTo>
                  <a:pt x="1330" y="1180"/>
                </a:lnTo>
                <a:lnTo>
                  <a:pt x="1331" y="1182"/>
                </a:lnTo>
                <a:lnTo>
                  <a:pt x="1333" y="1182"/>
                </a:lnTo>
                <a:lnTo>
                  <a:pt x="1333" y="1183"/>
                </a:lnTo>
                <a:lnTo>
                  <a:pt x="1333" y="1184"/>
                </a:lnTo>
                <a:lnTo>
                  <a:pt x="1334" y="1185"/>
                </a:lnTo>
                <a:lnTo>
                  <a:pt x="1334" y="1186"/>
                </a:lnTo>
                <a:lnTo>
                  <a:pt x="1335" y="1189"/>
                </a:lnTo>
                <a:lnTo>
                  <a:pt x="1336" y="1192"/>
                </a:lnTo>
                <a:lnTo>
                  <a:pt x="1336" y="1193"/>
                </a:lnTo>
                <a:lnTo>
                  <a:pt x="1337" y="1195"/>
                </a:lnTo>
                <a:lnTo>
                  <a:pt x="1337" y="1196"/>
                </a:lnTo>
                <a:lnTo>
                  <a:pt x="1337" y="1200"/>
                </a:lnTo>
                <a:lnTo>
                  <a:pt x="1337" y="1201"/>
                </a:lnTo>
                <a:lnTo>
                  <a:pt x="1340" y="1202"/>
                </a:lnTo>
                <a:lnTo>
                  <a:pt x="1341" y="1203"/>
                </a:lnTo>
                <a:lnTo>
                  <a:pt x="1343" y="1204"/>
                </a:lnTo>
                <a:lnTo>
                  <a:pt x="1343" y="1205"/>
                </a:lnTo>
                <a:lnTo>
                  <a:pt x="1345" y="1208"/>
                </a:lnTo>
                <a:lnTo>
                  <a:pt x="1347" y="1209"/>
                </a:lnTo>
                <a:lnTo>
                  <a:pt x="1348" y="1211"/>
                </a:lnTo>
                <a:lnTo>
                  <a:pt x="1347" y="1213"/>
                </a:lnTo>
                <a:lnTo>
                  <a:pt x="1346" y="1214"/>
                </a:lnTo>
                <a:lnTo>
                  <a:pt x="1345" y="1215"/>
                </a:lnTo>
                <a:lnTo>
                  <a:pt x="1346" y="1216"/>
                </a:lnTo>
                <a:lnTo>
                  <a:pt x="1346" y="1218"/>
                </a:lnTo>
                <a:lnTo>
                  <a:pt x="1347" y="1219"/>
                </a:lnTo>
                <a:lnTo>
                  <a:pt x="1350" y="1220"/>
                </a:lnTo>
                <a:lnTo>
                  <a:pt x="1350" y="1221"/>
                </a:lnTo>
                <a:lnTo>
                  <a:pt x="1351" y="1221"/>
                </a:lnTo>
                <a:lnTo>
                  <a:pt x="1353" y="1221"/>
                </a:lnTo>
                <a:lnTo>
                  <a:pt x="1354" y="1222"/>
                </a:lnTo>
                <a:lnTo>
                  <a:pt x="1355" y="1222"/>
                </a:lnTo>
                <a:lnTo>
                  <a:pt x="1356" y="1223"/>
                </a:lnTo>
                <a:lnTo>
                  <a:pt x="1356" y="1224"/>
                </a:lnTo>
                <a:lnTo>
                  <a:pt x="1358" y="1226"/>
                </a:lnTo>
                <a:lnTo>
                  <a:pt x="1359" y="1228"/>
                </a:lnTo>
                <a:lnTo>
                  <a:pt x="1361" y="1230"/>
                </a:lnTo>
                <a:lnTo>
                  <a:pt x="1364" y="1232"/>
                </a:lnTo>
                <a:lnTo>
                  <a:pt x="1365" y="1233"/>
                </a:lnTo>
                <a:lnTo>
                  <a:pt x="1366" y="1234"/>
                </a:lnTo>
                <a:lnTo>
                  <a:pt x="1367" y="1234"/>
                </a:lnTo>
                <a:lnTo>
                  <a:pt x="1367" y="1235"/>
                </a:lnTo>
                <a:lnTo>
                  <a:pt x="1368" y="1235"/>
                </a:lnTo>
                <a:lnTo>
                  <a:pt x="1369" y="1235"/>
                </a:lnTo>
                <a:lnTo>
                  <a:pt x="1369" y="1234"/>
                </a:lnTo>
                <a:lnTo>
                  <a:pt x="1370" y="1234"/>
                </a:lnTo>
                <a:lnTo>
                  <a:pt x="1371" y="1233"/>
                </a:lnTo>
                <a:lnTo>
                  <a:pt x="1373" y="1233"/>
                </a:lnTo>
                <a:lnTo>
                  <a:pt x="1374" y="1232"/>
                </a:lnTo>
                <a:lnTo>
                  <a:pt x="1375" y="1232"/>
                </a:lnTo>
                <a:lnTo>
                  <a:pt x="1376" y="1232"/>
                </a:lnTo>
                <a:lnTo>
                  <a:pt x="1377" y="1231"/>
                </a:lnTo>
                <a:lnTo>
                  <a:pt x="1377" y="1230"/>
                </a:lnTo>
                <a:lnTo>
                  <a:pt x="1377" y="1229"/>
                </a:lnTo>
                <a:lnTo>
                  <a:pt x="1377" y="1228"/>
                </a:lnTo>
                <a:lnTo>
                  <a:pt x="1376" y="1226"/>
                </a:lnTo>
                <a:lnTo>
                  <a:pt x="1377" y="1226"/>
                </a:lnTo>
                <a:lnTo>
                  <a:pt x="1378" y="1226"/>
                </a:lnTo>
                <a:lnTo>
                  <a:pt x="1380" y="1226"/>
                </a:lnTo>
                <a:lnTo>
                  <a:pt x="1381" y="1225"/>
                </a:lnTo>
                <a:lnTo>
                  <a:pt x="1383" y="1225"/>
                </a:lnTo>
                <a:lnTo>
                  <a:pt x="1384" y="1224"/>
                </a:lnTo>
                <a:lnTo>
                  <a:pt x="1385" y="1224"/>
                </a:lnTo>
                <a:lnTo>
                  <a:pt x="1386" y="1223"/>
                </a:lnTo>
                <a:lnTo>
                  <a:pt x="1386" y="1222"/>
                </a:lnTo>
                <a:lnTo>
                  <a:pt x="1386" y="1221"/>
                </a:lnTo>
                <a:lnTo>
                  <a:pt x="1385" y="1220"/>
                </a:lnTo>
                <a:lnTo>
                  <a:pt x="1384" y="1220"/>
                </a:lnTo>
                <a:lnTo>
                  <a:pt x="1384" y="1219"/>
                </a:lnTo>
                <a:lnTo>
                  <a:pt x="1383" y="1218"/>
                </a:lnTo>
                <a:lnTo>
                  <a:pt x="1383" y="1216"/>
                </a:lnTo>
                <a:lnTo>
                  <a:pt x="1384" y="1215"/>
                </a:lnTo>
                <a:lnTo>
                  <a:pt x="1384" y="1214"/>
                </a:lnTo>
                <a:lnTo>
                  <a:pt x="1384" y="1213"/>
                </a:lnTo>
                <a:lnTo>
                  <a:pt x="1385" y="1213"/>
                </a:lnTo>
                <a:lnTo>
                  <a:pt x="1386" y="1212"/>
                </a:lnTo>
                <a:lnTo>
                  <a:pt x="1387" y="1211"/>
                </a:lnTo>
                <a:lnTo>
                  <a:pt x="1387" y="1210"/>
                </a:lnTo>
                <a:lnTo>
                  <a:pt x="1386" y="1209"/>
                </a:lnTo>
                <a:lnTo>
                  <a:pt x="1387" y="1206"/>
                </a:lnTo>
                <a:lnTo>
                  <a:pt x="1387" y="1205"/>
                </a:lnTo>
                <a:lnTo>
                  <a:pt x="1387" y="1204"/>
                </a:lnTo>
                <a:lnTo>
                  <a:pt x="1387" y="1203"/>
                </a:lnTo>
                <a:lnTo>
                  <a:pt x="1388" y="1203"/>
                </a:lnTo>
                <a:lnTo>
                  <a:pt x="1388" y="1202"/>
                </a:lnTo>
                <a:lnTo>
                  <a:pt x="1389" y="1202"/>
                </a:lnTo>
                <a:lnTo>
                  <a:pt x="1389" y="1201"/>
                </a:lnTo>
                <a:lnTo>
                  <a:pt x="1390" y="1201"/>
                </a:lnTo>
                <a:lnTo>
                  <a:pt x="1393" y="1201"/>
                </a:lnTo>
                <a:lnTo>
                  <a:pt x="1394" y="1201"/>
                </a:lnTo>
                <a:lnTo>
                  <a:pt x="1395" y="1201"/>
                </a:lnTo>
                <a:lnTo>
                  <a:pt x="1395" y="1202"/>
                </a:lnTo>
                <a:lnTo>
                  <a:pt x="1397" y="1203"/>
                </a:lnTo>
                <a:lnTo>
                  <a:pt x="1400" y="1205"/>
                </a:lnTo>
                <a:lnTo>
                  <a:pt x="1403" y="1206"/>
                </a:lnTo>
                <a:lnTo>
                  <a:pt x="1405" y="1208"/>
                </a:lnTo>
                <a:lnTo>
                  <a:pt x="1405" y="1211"/>
                </a:lnTo>
                <a:lnTo>
                  <a:pt x="1405" y="1212"/>
                </a:lnTo>
                <a:lnTo>
                  <a:pt x="1407" y="1212"/>
                </a:lnTo>
                <a:lnTo>
                  <a:pt x="1408" y="1213"/>
                </a:lnTo>
                <a:lnTo>
                  <a:pt x="1409" y="1214"/>
                </a:lnTo>
                <a:lnTo>
                  <a:pt x="1409" y="1215"/>
                </a:lnTo>
                <a:lnTo>
                  <a:pt x="1410" y="1215"/>
                </a:lnTo>
                <a:lnTo>
                  <a:pt x="1411" y="1215"/>
                </a:lnTo>
                <a:lnTo>
                  <a:pt x="1413" y="1214"/>
                </a:lnTo>
                <a:lnTo>
                  <a:pt x="1414" y="1214"/>
                </a:lnTo>
                <a:lnTo>
                  <a:pt x="1415" y="1214"/>
                </a:lnTo>
                <a:lnTo>
                  <a:pt x="1415" y="1213"/>
                </a:lnTo>
                <a:lnTo>
                  <a:pt x="1417" y="1213"/>
                </a:lnTo>
                <a:lnTo>
                  <a:pt x="1418" y="1212"/>
                </a:lnTo>
                <a:lnTo>
                  <a:pt x="1419" y="1212"/>
                </a:lnTo>
                <a:lnTo>
                  <a:pt x="1423" y="1214"/>
                </a:lnTo>
                <a:lnTo>
                  <a:pt x="1424" y="1214"/>
                </a:lnTo>
                <a:lnTo>
                  <a:pt x="1430" y="1215"/>
                </a:lnTo>
                <a:lnTo>
                  <a:pt x="1433" y="1215"/>
                </a:lnTo>
                <a:lnTo>
                  <a:pt x="1436" y="1216"/>
                </a:lnTo>
                <a:lnTo>
                  <a:pt x="1440" y="1225"/>
                </a:lnTo>
                <a:lnTo>
                  <a:pt x="1446" y="1232"/>
                </a:lnTo>
                <a:lnTo>
                  <a:pt x="1447" y="1234"/>
                </a:lnTo>
                <a:lnTo>
                  <a:pt x="1450" y="1238"/>
                </a:lnTo>
                <a:lnTo>
                  <a:pt x="1450" y="1240"/>
                </a:lnTo>
                <a:lnTo>
                  <a:pt x="1453" y="1242"/>
                </a:lnTo>
                <a:lnTo>
                  <a:pt x="1459" y="1262"/>
                </a:lnTo>
                <a:lnTo>
                  <a:pt x="1455" y="1265"/>
                </a:lnTo>
                <a:lnTo>
                  <a:pt x="1455" y="1266"/>
                </a:lnTo>
                <a:lnTo>
                  <a:pt x="1454" y="1268"/>
                </a:lnTo>
                <a:lnTo>
                  <a:pt x="1454" y="1270"/>
                </a:lnTo>
                <a:lnTo>
                  <a:pt x="1452" y="1270"/>
                </a:lnTo>
                <a:lnTo>
                  <a:pt x="1450" y="1271"/>
                </a:lnTo>
                <a:lnTo>
                  <a:pt x="1452" y="1272"/>
                </a:lnTo>
                <a:lnTo>
                  <a:pt x="1453" y="1272"/>
                </a:lnTo>
                <a:lnTo>
                  <a:pt x="1453" y="1273"/>
                </a:lnTo>
                <a:lnTo>
                  <a:pt x="1454" y="1273"/>
                </a:lnTo>
                <a:lnTo>
                  <a:pt x="1454" y="1274"/>
                </a:lnTo>
                <a:lnTo>
                  <a:pt x="1455" y="1275"/>
                </a:lnTo>
                <a:lnTo>
                  <a:pt x="1456" y="1275"/>
                </a:lnTo>
                <a:lnTo>
                  <a:pt x="1456" y="1276"/>
                </a:lnTo>
                <a:lnTo>
                  <a:pt x="1457" y="1278"/>
                </a:lnTo>
                <a:lnTo>
                  <a:pt x="1458" y="1279"/>
                </a:lnTo>
                <a:lnTo>
                  <a:pt x="1458" y="1280"/>
                </a:lnTo>
                <a:lnTo>
                  <a:pt x="1457" y="1281"/>
                </a:lnTo>
                <a:lnTo>
                  <a:pt x="1456" y="1281"/>
                </a:lnTo>
                <a:lnTo>
                  <a:pt x="1456" y="1282"/>
                </a:lnTo>
                <a:lnTo>
                  <a:pt x="1455" y="1283"/>
                </a:lnTo>
                <a:lnTo>
                  <a:pt x="1456" y="1283"/>
                </a:lnTo>
                <a:lnTo>
                  <a:pt x="1457" y="1283"/>
                </a:lnTo>
                <a:lnTo>
                  <a:pt x="1458" y="1283"/>
                </a:lnTo>
                <a:lnTo>
                  <a:pt x="1458" y="1282"/>
                </a:lnTo>
                <a:lnTo>
                  <a:pt x="1460" y="1282"/>
                </a:lnTo>
                <a:lnTo>
                  <a:pt x="1462" y="1282"/>
                </a:lnTo>
                <a:lnTo>
                  <a:pt x="1463" y="1284"/>
                </a:lnTo>
                <a:lnTo>
                  <a:pt x="1464" y="1285"/>
                </a:lnTo>
                <a:lnTo>
                  <a:pt x="1464" y="1287"/>
                </a:lnTo>
                <a:lnTo>
                  <a:pt x="1465" y="1288"/>
                </a:lnTo>
                <a:lnTo>
                  <a:pt x="1465" y="1289"/>
                </a:lnTo>
                <a:lnTo>
                  <a:pt x="1466" y="1290"/>
                </a:lnTo>
                <a:lnTo>
                  <a:pt x="1466" y="1291"/>
                </a:lnTo>
                <a:lnTo>
                  <a:pt x="1465" y="1292"/>
                </a:lnTo>
                <a:lnTo>
                  <a:pt x="1466" y="1293"/>
                </a:lnTo>
                <a:lnTo>
                  <a:pt x="1467" y="1295"/>
                </a:lnTo>
                <a:lnTo>
                  <a:pt x="1467" y="1297"/>
                </a:lnTo>
                <a:lnTo>
                  <a:pt x="1468" y="1298"/>
                </a:lnTo>
                <a:lnTo>
                  <a:pt x="1468" y="1300"/>
                </a:lnTo>
                <a:lnTo>
                  <a:pt x="1469" y="1300"/>
                </a:lnTo>
                <a:lnTo>
                  <a:pt x="1469" y="1301"/>
                </a:lnTo>
                <a:lnTo>
                  <a:pt x="1470" y="1302"/>
                </a:lnTo>
                <a:lnTo>
                  <a:pt x="1470" y="1303"/>
                </a:lnTo>
                <a:lnTo>
                  <a:pt x="1470" y="1304"/>
                </a:lnTo>
                <a:lnTo>
                  <a:pt x="1472" y="1304"/>
                </a:lnTo>
                <a:lnTo>
                  <a:pt x="1472" y="1305"/>
                </a:lnTo>
                <a:lnTo>
                  <a:pt x="1473" y="1305"/>
                </a:lnTo>
                <a:lnTo>
                  <a:pt x="1474" y="1307"/>
                </a:lnTo>
                <a:lnTo>
                  <a:pt x="1474" y="1308"/>
                </a:lnTo>
                <a:lnTo>
                  <a:pt x="1475" y="1310"/>
                </a:lnTo>
                <a:lnTo>
                  <a:pt x="1475" y="1311"/>
                </a:lnTo>
                <a:lnTo>
                  <a:pt x="1475" y="1312"/>
                </a:lnTo>
                <a:lnTo>
                  <a:pt x="1475" y="1313"/>
                </a:lnTo>
                <a:lnTo>
                  <a:pt x="1474" y="1314"/>
                </a:lnTo>
                <a:lnTo>
                  <a:pt x="1473" y="1314"/>
                </a:lnTo>
                <a:lnTo>
                  <a:pt x="1472" y="1315"/>
                </a:lnTo>
                <a:lnTo>
                  <a:pt x="1472" y="1318"/>
                </a:lnTo>
                <a:lnTo>
                  <a:pt x="1473" y="1319"/>
                </a:lnTo>
                <a:lnTo>
                  <a:pt x="1474" y="1319"/>
                </a:lnTo>
                <a:lnTo>
                  <a:pt x="1475" y="1319"/>
                </a:lnTo>
                <a:lnTo>
                  <a:pt x="1476" y="1319"/>
                </a:lnTo>
                <a:lnTo>
                  <a:pt x="1478" y="1321"/>
                </a:lnTo>
                <a:lnTo>
                  <a:pt x="1479" y="1322"/>
                </a:lnTo>
                <a:lnTo>
                  <a:pt x="1479" y="1323"/>
                </a:lnTo>
                <a:lnTo>
                  <a:pt x="1479" y="1324"/>
                </a:lnTo>
                <a:lnTo>
                  <a:pt x="1478" y="1324"/>
                </a:lnTo>
                <a:lnTo>
                  <a:pt x="1477" y="1324"/>
                </a:lnTo>
                <a:lnTo>
                  <a:pt x="1476" y="1324"/>
                </a:lnTo>
                <a:lnTo>
                  <a:pt x="1475" y="1323"/>
                </a:lnTo>
                <a:lnTo>
                  <a:pt x="1475" y="1322"/>
                </a:lnTo>
                <a:lnTo>
                  <a:pt x="1474" y="1321"/>
                </a:lnTo>
                <a:lnTo>
                  <a:pt x="1473" y="1321"/>
                </a:lnTo>
                <a:lnTo>
                  <a:pt x="1473" y="1320"/>
                </a:lnTo>
                <a:lnTo>
                  <a:pt x="1470" y="1320"/>
                </a:lnTo>
                <a:lnTo>
                  <a:pt x="1469" y="1321"/>
                </a:lnTo>
                <a:lnTo>
                  <a:pt x="1470" y="1322"/>
                </a:lnTo>
                <a:lnTo>
                  <a:pt x="1472" y="1322"/>
                </a:lnTo>
                <a:lnTo>
                  <a:pt x="1472" y="1323"/>
                </a:lnTo>
                <a:lnTo>
                  <a:pt x="1474" y="1325"/>
                </a:lnTo>
                <a:lnTo>
                  <a:pt x="1475" y="1327"/>
                </a:lnTo>
                <a:lnTo>
                  <a:pt x="1475" y="1328"/>
                </a:lnTo>
                <a:lnTo>
                  <a:pt x="1475" y="1329"/>
                </a:lnTo>
                <a:lnTo>
                  <a:pt x="1475" y="1330"/>
                </a:lnTo>
                <a:lnTo>
                  <a:pt x="1475" y="1332"/>
                </a:lnTo>
                <a:lnTo>
                  <a:pt x="1474" y="1333"/>
                </a:lnTo>
                <a:lnTo>
                  <a:pt x="1474" y="1334"/>
                </a:lnTo>
                <a:lnTo>
                  <a:pt x="1474" y="1337"/>
                </a:lnTo>
                <a:lnTo>
                  <a:pt x="1473" y="1337"/>
                </a:lnTo>
                <a:lnTo>
                  <a:pt x="1472" y="1337"/>
                </a:lnTo>
                <a:lnTo>
                  <a:pt x="1470" y="1337"/>
                </a:lnTo>
                <a:lnTo>
                  <a:pt x="1469" y="1338"/>
                </a:lnTo>
                <a:lnTo>
                  <a:pt x="1468" y="1337"/>
                </a:lnTo>
                <a:lnTo>
                  <a:pt x="1468" y="1334"/>
                </a:lnTo>
                <a:lnTo>
                  <a:pt x="1468" y="1333"/>
                </a:lnTo>
                <a:lnTo>
                  <a:pt x="1467" y="1335"/>
                </a:lnTo>
                <a:lnTo>
                  <a:pt x="1467" y="1337"/>
                </a:lnTo>
                <a:lnTo>
                  <a:pt x="1466" y="1338"/>
                </a:lnTo>
                <a:lnTo>
                  <a:pt x="1466" y="1339"/>
                </a:lnTo>
                <a:lnTo>
                  <a:pt x="1465" y="1340"/>
                </a:lnTo>
                <a:lnTo>
                  <a:pt x="1466" y="1341"/>
                </a:lnTo>
                <a:lnTo>
                  <a:pt x="1466" y="1342"/>
                </a:lnTo>
                <a:lnTo>
                  <a:pt x="1466" y="1343"/>
                </a:lnTo>
                <a:lnTo>
                  <a:pt x="1467" y="1343"/>
                </a:lnTo>
                <a:lnTo>
                  <a:pt x="1467" y="1344"/>
                </a:lnTo>
                <a:lnTo>
                  <a:pt x="1466" y="1343"/>
                </a:lnTo>
                <a:lnTo>
                  <a:pt x="1464" y="1343"/>
                </a:lnTo>
                <a:lnTo>
                  <a:pt x="1462" y="1343"/>
                </a:lnTo>
                <a:lnTo>
                  <a:pt x="1460" y="1342"/>
                </a:lnTo>
                <a:lnTo>
                  <a:pt x="1459" y="1341"/>
                </a:lnTo>
                <a:lnTo>
                  <a:pt x="1458" y="1340"/>
                </a:lnTo>
                <a:lnTo>
                  <a:pt x="1457" y="1338"/>
                </a:lnTo>
                <a:lnTo>
                  <a:pt x="1458" y="1337"/>
                </a:lnTo>
                <a:lnTo>
                  <a:pt x="1459" y="1337"/>
                </a:lnTo>
                <a:lnTo>
                  <a:pt x="1459" y="1338"/>
                </a:lnTo>
                <a:lnTo>
                  <a:pt x="1459" y="1339"/>
                </a:lnTo>
                <a:lnTo>
                  <a:pt x="1462" y="1338"/>
                </a:lnTo>
                <a:lnTo>
                  <a:pt x="1460" y="1338"/>
                </a:lnTo>
                <a:lnTo>
                  <a:pt x="1459" y="1337"/>
                </a:lnTo>
                <a:lnTo>
                  <a:pt x="1458" y="1335"/>
                </a:lnTo>
                <a:lnTo>
                  <a:pt x="1458" y="1334"/>
                </a:lnTo>
                <a:lnTo>
                  <a:pt x="1457" y="1333"/>
                </a:lnTo>
                <a:lnTo>
                  <a:pt x="1456" y="1332"/>
                </a:lnTo>
                <a:lnTo>
                  <a:pt x="1456" y="1331"/>
                </a:lnTo>
                <a:lnTo>
                  <a:pt x="1457" y="1331"/>
                </a:lnTo>
                <a:lnTo>
                  <a:pt x="1456" y="1330"/>
                </a:lnTo>
                <a:lnTo>
                  <a:pt x="1457" y="1330"/>
                </a:lnTo>
                <a:lnTo>
                  <a:pt x="1457" y="1329"/>
                </a:lnTo>
                <a:lnTo>
                  <a:pt x="1456" y="1327"/>
                </a:lnTo>
                <a:lnTo>
                  <a:pt x="1457" y="1327"/>
                </a:lnTo>
                <a:lnTo>
                  <a:pt x="1456" y="1325"/>
                </a:lnTo>
                <a:lnTo>
                  <a:pt x="1455" y="1327"/>
                </a:lnTo>
                <a:lnTo>
                  <a:pt x="1455" y="1328"/>
                </a:lnTo>
                <a:lnTo>
                  <a:pt x="1455" y="1329"/>
                </a:lnTo>
                <a:lnTo>
                  <a:pt x="1454" y="1330"/>
                </a:lnTo>
                <a:lnTo>
                  <a:pt x="1453" y="1331"/>
                </a:lnTo>
                <a:lnTo>
                  <a:pt x="1452" y="1331"/>
                </a:lnTo>
                <a:lnTo>
                  <a:pt x="1452" y="1330"/>
                </a:lnTo>
                <a:lnTo>
                  <a:pt x="1453" y="1329"/>
                </a:lnTo>
                <a:lnTo>
                  <a:pt x="1452" y="1328"/>
                </a:lnTo>
                <a:lnTo>
                  <a:pt x="1450" y="1329"/>
                </a:lnTo>
                <a:lnTo>
                  <a:pt x="1450" y="1330"/>
                </a:lnTo>
                <a:lnTo>
                  <a:pt x="1449" y="1331"/>
                </a:lnTo>
                <a:lnTo>
                  <a:pt x="1448" y="1331"/>
                </a:lnTo>
                <a:lnTo>
                  <a:pt x="1447" y="1330"/>
                </a:lnTo>
                <a:lnTo>
                  <a:pt x="1446" y="1330"/>
                </a:lnTo>
                <a:lnTo>
                  <a:pt x="1446" y="1329"/>
                </a:lnTo>
                <a:lnTo>
                  <a:pt x="1447" y="1329"/>
                </a:lnTo>
                <a:lnTo>
                  <a:pt x="1447" y="1328"/>
                </a:lnTo>
                <a:lnTo>
                  <a:pt x="1447" y="1327"/>
                </a:lnTo>
                <a:lnTo>
                  <a:pt x="1447" y="1325"/>
                </a:lnTo>
                <a:lnTo>
                  <a:pt x="1446" y="1327"/>
                </a:lnTo>
                <a:lnTo>
                  <a:pt x="1445" y="1324"/>
                </a:lnTo>
                <a:lnTo>
                  <a:pt x="1445" y="1323"/>
                </a:lnTo>
                <a:lnTo>
                  <a:pt x="1444" y="1323"/>
                </a:lnTo>
                <a:lnTo>
                  <a:pt x="1443" y="1322"/>
                </a:lnTo>
                <a:lnTo>
                  <a:pt x="1444" y="1323"/>
                </a:lnTo>
                <a:lnTo>
                  <a:pt x="1444" y="1325"/>
                </a:lnTo>
                <a:lnTo>
                  <a:pt x="1444" y="1327"/>
                </a:lnTo>
                <a:lnTo>
                  <a:pt x="1443" y="1328"/>
                </a:lnTo>
                <a:lnTo>
                  <a:pt x="1444" y="1328"/>
                </a:lnTo>
                <a:lnTo>
                  <a:pt x="1444" y="1330"/>
                </a:lnTo>
                <a:lnTo>
                  <a:pt x="1443" y="1330"/>
                </a:lnTo>
                <a:lnTo>
                  <a:pt x="1443" y="1329"/>
                </a:lnTo>
                <a:lnTo>
                  <a:pt x="1442" y="1328"/>
                </a:lnTo>
                <a:lnTo>
                  <a:pt x="1442" y="1327"/>
                </a:lnTo>
                <a:lnTo>
                  <a:pt x="1440" y="1327"/>
                </a:lnTo>
                <a:lnTo>
                  <a:pt x="1440" y="1328"/>
                </a:lnTo>
                <a:lnTo>
                  <a:pt x="1442" y="1330"/>
                </a:lnTo>
                <a:lnTo>
                  <a:pt x="1442" y="1332"/>
                </a:lnTo>
                <a:lnTo>
                  <a:pt x="1443" y="1331"/>
                </a:lnTo>
                <a:lnTo>
                  <a:pt x="1444" y="1331"/>
                </a:lnTo>
                <a:lnTo>
                  <a:pt x="1445" y="1331"/>
                </a:lnTo>
                <a:lnTo>
                  <a:pt x="1446" y="1332"/>
                </a:lnTo>
                <a:lnTo>
                  <a:pt x="1447" y="1332"/>
                </a:lnTo>
                <a:lnTo>
                  <a:pt x="1447" y="1333"/>
                </a:lnTo>
                <a:lnTo>
                  <a:pt x="1448" y="1333"/>
                </a:lnTo>
                <a:lnTo>
                  <a:pt x="1449" y="1334"/>
                </a:lnTo>
                <a:lnTo>
                  <a:pt x="1450" y="1334"/>
                </a:lnTo>
                <a:lnTo>
                  <a:pt x="1452" y="1334"/>
                </a:lnTo>
                <a:lnTo>
                  <a:pt x="1453" y="1335"/>
                </a:lnTo>
                <a:lnTo>
                  <a:pt x="1453" y="1338"/>
                </a:lnTo>
                <a:lnTo>
                  <a:pt x="1453" y="1340"/>
                </a:lnTo>
                <a:lnTo>
                  <a:pt x="1452" y="1341"/>
                </a:lnTo>
                <a:lnTo>
                  <a:pt x="1450" y="1341"/>
                </a:lnTo>
                <a:lnTo>
                  <a:pt x="1449" y="1340"/>
                </a:lnTo>
                <a:lnTo>
                  <a:pt x="1447" y="1340"/>
                </a:lnTo>
                <a:lnTo>
                  <a:pt x="1446" y="1339"/>
                </a:lnTo>
                <a:lnTo>
                  <a:pt x="1445" y="1339"/>
                </a:lnTo>
                <a:lnTo>
                  <a:pt x="1444" y="1339"/>
                </a:lnTo>
                <a:lnTo>
                  <a:pt x="1444" y="1338"/>
                </a:lnTo>
                <a:lnTo>
                  <a:pt x="1443" y="1338"/>
                </a:lnTo>
                <a:lnTo>
                  <a:pt x="1443" y="1337"/>
                </a:lnTo>
                <a:lnTo>
                  <a:pt x="1442" y="1335"/>
                </a:lnTo>
                <a:lnTo>
                  <a:pt x="1443" y="1335"/>
                </a:lnTo>
                <a:lnTo>
                  <a:pt x="1442" y="1333"/>
                </a:lnTo>
                <a:lnTo>
                  <a:pt x="1440" y="1333"/>
                </a:lnTo>
                <a:lnTo>
                  <a:pt x="1440" y="1332"/>
                </a:lnTo>
                <a:lnTo>
                  <a:pt x="1439" y="1331"/>
                </a:lnTo>
                <a:lnTo>
                  <a:pt x="1438" y="1331"/>
                </a:lnTo>
                <a:lnTo>
                  <a:pt x="1437" y="1332"/>
                </a:lnTo>
                <a:lnTo>
                  <a:pt x="1437" y="1331"/>
                </a:lnTo>
                <a:lnTo>
                  <a:pt x="1437" y="1332"/>
                </a:lnTo>
                <a:lnTo>
                  <a:pt x="1437" y="1333"/>
                </a:lnTo>
                <a:lnTo>
                  <a:pt x="1438" y="1334"/>
                </a:lnTo>
                <a:lnTo>
                  <a:pt x="1437" y="1334"/>
                </a:lnTo>
                <a:lnTo>
                  <a:pt x="1436" y="1333"/>
                </a:lnTo>
                <a:lnTo>
                  <a:pt x="1435" y="1332"/>
                </a:lnTo>
                <a:lnTo>
                  <a:pt x="1435" y="1331"/>
                </a:lnTo>
                <a:lnTo>
                  <a:pt x="1434" y="1330"/>
                </a:lnTo>
                <a:lnTo>
                  <a:pt x="1434" y="1329"/>
                </a:lnTo>
                <a:lnTo>
                  <a:pt x="1433" y="1330"/>
                </a:lnTo>
                <a:lnTo>
                  <a:pt x="1432" y="1330"/>
                </a:lnTo>
                <a:lnTo>
                  <a:pt x="1433" y="1331"/>
                </a:lnTo>
                <a:lnTo>
                  <a:pt x="1433" y="1332"/>
                </a:lnTo>
                <a:lnTo>
                  <a:pt x="1434" y="1333"/>
                </a:lnTo>
                <a:lnTo>
                  <a:pt x="1434" y="1335"/>
                </a:lnTo>
                <a:lnTo>
                  <a:pt x="1435" y="1335"/>
                </a:lnTo>
                <a:lnTo>
                  <a:pt x="1436" y="1337"/>
                </a:lnTo>
                <a:lnTo>
                  <a:pt x="1437" y="1338"/>
                </a:lnTo>
                <a:lnTo>
                  <a:pt x="1438" y="1338"/>
                </a:lnTo>
                <a:lnTo>
                  <a:pt x="1437" y="1339"/>
                </a:lnTo>
                <a:lnTo>
                  <a:pt x="1438" y="1340"/>
                </a:lnTo>
                <a:lnTo>
                  <a:pt x="1440" y="1341"/>
                </a:lnTo>
                <a:lnTo>
                  <a:pt x="1442" y="1342"/>
                </a:lnTo>
                <a:lnTo>
                  <a:pt x="1443" y="1342"/>
                </a:lnTo>
                <a:lnTo>
                  <a:pt x="1444" y="1341"/>
                </a:lnTo>
                <a:lnTo>
                  <a:pt x="1446" y="1342"/>
                </a:lnTo>
                <a:lnTo>
                  <a:pt x="1447" y="1342"/>
                </a:lnTo>
                <a:lnTo>
                  <a:pt x="1448" y="1343"/>
                </a:lnTo>
                <a:lnTo>
                  <a:pt x="1448" y="1345"/>
                </a:lnTo>
                <a:lnTo>
                  <a:pt x="1449" y="1347"/>
                </a:lnTo>
                <a:lnTo>
                  <a:pt x="1452" y="1349"/>
                </a:lnTo>
                <a:lnTo>
                  <a:pt x="1453" y="1351"/>
                </a:lnTo>
                <a:lnTo>
                  <a:pt x="1453" y="1352"/>
                </a:lnTo>
                <a:lnTo>
                  <a:pt x="1453" y="1353"/>
                </a:lnTo>
                <a:lnTo>
                  <a:pt x="1453" y="1354"/>
                </a:lnTo>
                <a:lnTo>
                  <a:pt x="1452" y="1355"/>
                </a:lnTo>
                <a:lnTo>
                  <a:pt x="1450" y="1355"/>
                </a:lnTo>
                <a:lnTo>
                  <a:pt x="1450" y="1354"/>
                </a:lnTo>
                <a:lnTo>
                  <a:pt x="1450" y="1352"/>
                </a:lnTo>
                <a:lnTo>
                  <a:pt x="1448" y="1352"/>
                </a:lnTo>
                <a:lnTo>
                  <a:pt x="1447" y="1353"/>
                </a:lnTo>
                <a:lnTo>
                  <a:pt x="1447" y="1354"/>
                </a:lnTo>
                <a:lnTo>
                  <a:pt x="1445" y="1352"/>
                </a:lnTo>
                <a:lnTo>
                  <a:pt x="1445" y="1353"/>
                </a:lnTo>
                <a:lnTo>
                  <a:pt x="1445" y="1354"/>
                </a:lnTo>
                <a:lnTo>
                  <a:pt x="1446" y="1354"/>
                </a:lnTo>
                <a:lnTo>
                  <a:pt x="1447" y="1357"/>
                </a:lnTo>
                <a:lnTo>
                  <a:pt x="1447" y="1358"/>
                </a:lnTo>
                <a:lnTo>
                  <a:pt x="1447" y="1360"/>
                </a:lnTo>
                <a:lnTo>
                  <a:pt x="1446" y="1361"/>
                </a:lnTo>
                <a:lnTo>
                  <a:pt x="1445" y="1362"/>
                </a:lnTo>
                <a:lnTo>
                  <a:pt x="1444" y="1361"/>
                </a:lnTo>
                <a:lnTo>
                  <a:pt x="1443" y="1360"/>
                </a:lnTo>
                <a:lnTo>
                  <a:pt x="1443" y="1359"/>
                </a:lnTo>
                <a:lnTo>
                  <a:pt x="1442" y="1358"/>
                </a:lnTo>
                <a:lnTo>
                  <a:pt x="1440" y="1358"/>
                </a:lnTo>
                <a:lnTo>
                  <a:pt x="1440" y="1357"/>
                </a:lnTo>
                <a:lnTo>
                  <a:pt x="1439" y="1354"/>
                </a:lnTo>
                <a:lnTo>
                  <a:pt x="1439" y="1353"/>
                </a:lnTo>
                <a:lnTo>
                  <a:pt x="1437" y="1351"/>
                </a:lnTo>
                <a:lnTo>
                  <a:pt x="1436" y="1349"/>
                </a:lnTo>
                <a:lnTo>
                  <a:pt x="1436" y="1350"/>
                </a:lnTo>
                <a:lnTo>
                  <a:pt x="1435" y="1350"/>
                </a:lnTo>
                <a:lnTo>
                  <a:pt x="1435" y="1349"/>
                </a:lnTo>
                <a:lnTo>
                  <a:pt x="1434" y="1349"/>
                </a:lnTo>
                <a:lnTo>
                  <a:pt x="1434" y="1350"/>
                </a:lnTo>
                <a:lnTo>
                  <a:pt x="1433" y="1350"/>
                </a:lnTo>
                <a:lnTo>
                  <a:pt x="1432" y="1349"/>
                </a:lnTo>
                <a:lnTo>
                  <a:pt x="1430" y="1348"/>
                </a:lnTo>
                <a:lnTo>
                  <a:pt x="1430" y="1347"/>
                </a:lnTo>
                <a:lnTo>
                  <a:pt x="1429" y="1347"/>
                </a:lnTo>
                <a:lnTo>
                  <a:pt x="1429" y="1348"/>
                </a:lnTo>
                <a:lnTo>
                  <a:pt x="1428" y="1348"/>
                </a:lnTo>
                <a:lnTo>
                  <a:pt x="1427" y="1347"/>
                </a:lnTo>
                <a:lnTo>
                  <a:pt x="1427" y="1345"/>
                </a:lnTo>
                <a:lnTo>
                  <a:pt x="1428" y="1345"/>
                </a:lnTo>
                <a:lnTo>
                  <a:pt x="1428" y="1344"/>
                </a:lnTo>
                <a:lnTo>
                  <a:pt x="1426" y="1343"/>
                </a:lnTo>
                <a:lnTo>
                  <a:pt x="1425" y="1344"/>
                </a:lnTo>
                <a:lnTo>
                  <a:pt x="1426" y="1345"/>
                </a:lnTo>
                <a:lnTo>
                  <a:pt x="1427" y="1347"/>
                </a:lnTo>
                <a:lnTo>
                  <a:pt x="1426" y="1348"/>
                </a:lnTo>
                <a:lnTo>
                  <a:pt x="1425" y="1347"/>
                </a:lnTo>
                <a:lnTo>
                  <a:pt x="1424" y="1345"/>
                </a:lnTo>
                <a:lnTo>
                  <a:pt x="1423" y="1344"/>
                </a:lnTo>
                <a:lnTo>
                  <a:pt x="1422" y="1345"/>
                </a:lnTo>
                <a:lnTo>
                  <a:pt x="1422" y="1344"/>
                </a:lnTo>
                <a:lnTo>
                  <a:pt x="1420" y="1344"/>
                </a:lnTo>
                <a:lnTo>
                  <a:pt x="1419" y="1343"/>
                </a:lnTo>
                <a:lnTo>
                  <a:pt x="1418" y="1343"/>
                </a:lnTo>
                <a:lnTo>
                  <a:pt x="1417" y="1342"/>
                </a:lnTo>
                <a:lnTo>
                  <a:pt x="1418" y="1344"/>
                </a:lnTo>
                <a:lnTo>
                  <a:pt x="1418" y="1347"/>
                </a:lnTo>
                <a:lnTo>
                  <a:pt x="1417" y="1347"/>
                </a:lnTo>
                <a:lnTo>
                  <a:pt x="1417" y="1345"/>
                </a:lnTo>
                <a:lnTo>
                  <a:pt x="1416" y="1345"/>
                </a:lnTo>
                <a:lnTo>
                  <a:pt x="1415" y="1345"/>
                </a:lnTo>
                <a:lnTo>
                  <a:pt x="1414" y="1345"/>
                </a:lnTo>
                <a:lnTo>
                  <a:pt x="1415" y="1347"/>
                </a:lnTo>
                <a:lnTo>
                  <a:pt x="1415" y="1348"/>
                </a:lnTo>
                <a:lnTo>
                  <a:pt x="1416" y="1349"/>
                </a:lnTo>
                <a:lnTo>
                  <a:pt x="1416" y="1348"/>
                </a:lnTo>
                <a:lnTo>
                  <a:pt x="1417" y="1349"/>
                </a:lnTo>
                <a:lnTo>
                  <a:pt x="1419" y="1349"/>
                </a:lnTo>
                <a:lnTo>
                  <a:pt x="1420" y="1349"/>
                </a:lnTo>
                <a:lnTo>
                  <a:pt x="1423" y="1349"/>
                </a:lnTo>
                <a:lnTo>
                  <a:pt x="1424" y="1349"/>
                </a:lnTo>
                <a:lnTo>
                  <a:pt x="1425" y="1349"/>
                </a:lnTo>
                <a:lnTo>
                  <a:pt x="1426" y="1350"/>
                </a:lnTo>
                <a:lnTo>
                  <a:pt x="1427" y="1351"/>
                </a:lnTo>
                <a:lnTo>
                  <a:pt x="1428" y="1351"/>
                </a:lnTo>
                <a:lnTo>
                  <a:pt x="1428" y="1352"/>
                </a:lnTo>
                <a:lnTo>
                  <a:pt x="1428" y="1353"/>
                </a:lnTo>
                <a:lnTo>
                  <a:pt x="1428" y="1354"/>
                </a:lnTo>
                <a:lnTo>
                  <a:pt x="1428" y="1355"/>
                </a:lnTo>
                <a:lnTo>
                  <a:pt x="1427" y="1357"/>
                </a:lnTo>
                <a:lnTo>
                  <a:pt x="1426" y="1355"/>
                </a:lnTo>
                <a:lnTo>
                  <a:pt x="1426" y="1354"/>
                </a:lnTo>
                <a:lnTo>
                  <a:pt x="1426" y="1353"/>
                </a:lnTo>
                <a:lnTo>
                  <a:pt x="1425" y="1353"/>
                </a:lnTo>
                <a:lnTo>
                  <a:pt x="1424" y="1352"/>
                </a:lnTo>
                <a:lnTo>
                  <a:pt x="1422" y="1352"/>
                </a:lnTo>
                <a:lnTo>
                  <a:pt x="1423" y="1354"/>
                </a:lnTo>
                <a:lnTo>
                  <a:pt x="1423" y="1355"/>
                </a:lnTo>
                <a:lnTo>
                  <a:pt x="1422" y="1357"/>
                </a:lnTo>
                <a:lnTo>
                  <a:pt x="1422" y="1358"/>
                </a:lnTo>
                <a:lnTo>
                  <a:pt x="1423" y="1359"/>
                </a:lnTo>
                <a:lnTo>
                  <a:pt x="1424" y="1358"/>
                </a:lnTo>
                <a:lnTo>
                  <a:pt x="1425" y="1358"/>
                </a:lnTo>
                <a:lnTo>
                  <a:pt x="1426" y="1358"/>
                </a:lnTo>
                <a:lnTo>
                  <a:pt x="1427" y="1358"/>
                </a:lnTo>
                <a:lnTo>
                  <a:pt x="1427" y="1359"/>
                </a:lnTo>
                <a:lnTo>
                  <a:pt x="1426" y="1360"/>
                </a:lnTo>
                <a:lnTo>
                  <a:pt x="1426" y="1361"/>
                </a:lnTo>
                <a:lnTo>
                  <a:pt x="1426" y="1362"/>
                </a:lnTo>
                <a:lnTo>
                  <a:pt x="1427" y="1362"/>
                </a:lnTo>
                <a:lnTo>
                  <a:pt x="1429" y="1363"/>
                </a:lnTo>
                <a:lnTo>
                  <a:pt x="1430" y="1362"/>
                </a:lnTo>
                <a:lnTo>
                  <a:pt x="1432" y="1363"/>
                </a:lnTo>
                <a:lnTo>
                  <a:pt x="1433" y="1363"/>
                </a:lnTo>
                <a:lnTo>
                  <a:pt x="1434" y="1363"/>
                </a:lnTo>
                <a:lnTo>
                  <a:pt x="1434" y="1364"/>
                </a:lnTo>
                <a:lnTo>
                  <a:pt x="1435" y="1365"/>
                </a:lnTo>
                <a:lnTo>
                  <a:pt x="1436" y="1365"/>
                </a:lnTo>
                <a:lnTo>
                  <a:pt x="1436" y="1367"/>
                </a:lnTo>
                <a:lnTo>
                  <a:pt x="1436" y="1368"/>
                </a:lnTo>
                <a:lnTo>
                  <a:pt x="1437" y="1369"/>
                </a:lnTo>
                <a:lnTo>
                  <a:pt x="1437" y="1370"/>
                </a:lnTo>
                <a:lnTo>
                  <a:pt x="1438" y="1370"/>
                </a:lnTo>
                <a:lnTo>
                  <a:pt x="1438" y="1371"/>
                </a:lnTo>
                <a:lnTo>
                  <a:pt x="1438" y="1372"/>
                </a:lnTo>
                <a:lnTo>
                  <a:pt x="1439" y="1373"/>
                </a:lnTo>
                <a:lnTo>
                  <a:pt x="1439" y="1374"/>
                </a:lnTo>
                <a:lnTo>
                  <a:pt x="1439" y="1377"/>
                </a:lnTo>
                <a:lnTo>
                  <a:pt x="1439" y="1378"/>
                </a:lnTo>
                <a:lnTo>
                  <a:pt x="1438" y="1379"/>
                </a:lnTo>
                <a:lnTo>
                  <a:pt x="1439" y="1380"/>
                </a:lnTo>
                <a:lnTo>
                  <a:pt x="1438" y="1380"/>
                </a:lnTo>
                <a:lnTo>
                  <a:pt x="1437" y="1381"/>
                </a:lnTo>
                <a:lnTo>
                  <a:pt x="1437" y="1382"/>
                </a:lnTo>
                <a:lnTo>
                  <a:pt x="1438" y="1382"/>
                </a:lnTo>
                <a:lnTo>
                  <a:pt x="1439" y="1383"/>
                </a:lnTo>
                <a:lnTo>
                  <a:pt x="1438" y="1384"/>
                </a:lnTo>
                <a:lnTo>
                  <a:pt x="1437" y="1384"/>
                </a:lnTo>
                <a:lnTo>
                  <a:pt x="1436" y="1383"/>
                </a:lnTo>
                <a:lnTo>
                  <a:pt x="1436" y="1382"/>
                </a:lnTo>
                <a:lnTo>
                  <a:pt x="1435" y="1382"/>
                </a:lnTo>
                <a:lnTo>
                  <a:pt x="1435" y="1383"/>
                </a:lnTo>
                <a:lnTo>
                  <a:pt x="1436" y="1383"/>
                </a:lnTo>
                <a:lnTo>
                  <a:pt x="1436" y="1384"/>
                </a:lnTo>
                <a:lnTo>
                  <a:pt x="1437" y="1387"/>
                </a:lnTo>
                <a:lnTo>
                  <a:pt x="1438" y="1385"/>
                </a:lnTo>
                <a:lnTo>
                  <a:pt x="1438" y="1387"/>
                </a:lnTo>
                <a:lnTo>
                  <a:pt x="1439" y="1388"/>
                </a:lnTo>
                <a:lnTo>
                  <a:pt x="1438" y="1388"/>
                </a:lnTo>
                <a:lnTo>
                  <a:pt x="1438" y="1391"/>
                </a:lnTo>
                <a:lnTo>
                  <a:pt x="1437" y="1392"/>
                </a:lnTo>
                <a:lnTo>
                  <a:pt x="1436" y="1394"/>
                </a:lnTo>
                <a:lnTo>
                  <a:pt x="1436" y="1393"/>
                </a:lnTo>
                <a:lnTo>
                  <a:pt x="1435" y="1393"/>
                </a:lnTo>
                <a:lnTo>
                  <a:pt x="1435" y="1395"/>
                </a:lnTo>
                <a:lnTo>
                  <a:pt x="1434" y="1397"/>
                </a:lnTo>
                <a:lnTo>
                  <a:pt x="1435" y="1397"/>
                </a:lnTo>
                <a:lnTo>
                  <a:pt x="1435" y="1398"/>
                </a:lnTo>
                <a:lnTo>
                  <a:pt x="1436" y="1397"/>
                </a:lnTo>
                <a:lnTo>
                  <a:pt x="1437" y="1398"/>
                </a:lnTo>
                <a:lnTo>
                  <a:pt x="1438" y="1397"/>
                </a:lnTo>
                <a:lnTo>
                  <a:pt x="1439" y="1394"/>
                </a:lnTo>
                <a:lnTo>
                  <a:pt x="1440" y="1395"/>
                </a:lnTo>
                <a:lnTo>
                  <a:pt x="1440" y="1397"/>
                </a:lnTo>
                <a:lnTo>
                  <a:pt x="1439" y="1398"/>
                </a:lnTo>
                <a:lnTo>
                  <a:pt x="1439" y="1399"/>
                </a:lnTo>
                <a:lnTo>
                  <a:pt x="1440" y="1398"/>
                </a:lnTo>
                <a:lnTo>
                  <a:pt x="1442" y="1399"/>
                </a:lnTo>
                <a:lnTo>
                  <a:pt x="1443" y="1399"/>
                </a:lnTo>
                <a:lnTo>
                  <a:pt x="1444" y="1398"/>
                </a:lnTo>
                <a:lnTo>
                  <a:pt x="1443" y="1397"/>
                </a:lnTo>
                <a:lnTo>
                  <a:pt x="1443" y="1394"/>
                </a:lnTo>
                <a:lnTo>
                  <a:pt x="1444" y="1393"/>
                </a:lnTo>
                <a:lnTo>
                  <a:pt x="1445" y="1393"/>
                </a:lnTo>
                <a:lnTo>
                  <a:pt x="1445" y="1394"/>
                </a:lnTo>
                <a:lnTo>
                  <a:pt x="1446" y="1394"/>
                </a:lnTo>
                <a:lnTo>
                  <a:pt x="1446" y="1393"/>
                </a:lnTo>
                <a:lnTo>
                  <a:pt x="1446" y="1392"/>
                </a:lnTo>
                <a:lnTo>
                  <a:pt x="1446" y="1391"/>
                </a:lnTo>
                <a:lnTo>
                  <a:pt x="1445" y="1392"/>
                </a:lnTo>
                <a:lnTo>
                  <a:pt x="1444" y="1392"/>
                </a:lnTo>
                <a:lnTo>
                  <a:pt x="1444" y="1391"/>
                </a:lnTo>
                <a:lnTo>
                  <a:pt x="1445" y="1390"/>
                </a:lnTo>
                <a:lnTo>
                  <a:pt x="1445" y="1389"/>
                </a:lnTo>
                <a:lnTo>
                  <a:pt x="1444" y="1389"/>
                </a:lnTo>
                <a:lnTo>
                  <a:pt x="1444" y="1388"/>
                </a:lnTo>
                <a:lnTo>
                  <a:pt x="1445" y="1387"/>
                </a:lnTo>
                <a:lnTo>
                  <a:pt x="1444" y="1387"/>
                </a:lnTo>
                <a:lnTo>
                  <a:pt x="1444" y="1385"/>
                </a:lnTo>
                <a:lnTo>
                  <a:pt x="1444" y="1384"/>
                </a:lnTo>
                <a:lnTo>
                  <a:pt x="1443" y="1383"/>
                </a:lnTo>
                <a:lnTo>
                  <a:pt x="1443" y="1381"/>
                </a:lnTo>
                <a:lnTo>
                  <a:pt x="1444" y="1381"/>
                </a:lnTo>
                <a:lnTo>
                  <a:pt x="1444" y="1380"/>
                </a:lnTo>
                <a:lnTo>
                  <a:pt x="1445" y="1379"/>
                </a:lnTo>
                <a:lnTo>
                  <a:pt x="1445" y="1377"/>
                </a:lnTo>
                <a:lnTo>
                  <a:pt x="1444" y="1375"/>
                </a:lnTo>
                <a:lnTo>
                  <a:pt x="1443" y="1374"/>
                </a:lnTo>
                <a:lnTo>
                  <a:pt x="1443" y="1372"/>
                </a:lnTo>
                <a:lnTo>
                  <a:pt x="1443" y="1370"/>
                </a:lnTo>
                <a:lnTo>
                  <a:pt x="1442" y="1369"/>
                </a:lnTo>
                <a:lnTo>
                  <a:pt x="1443" y="1368"/>
                </a:lnTo>
                <a:lnTo>
                  <a:pt x="1443" y="1367"/>
                </a:lnTo>
                <a:lnTo>
                  <a:pt x="1444" y="1369"/>
                </a:lnTo>
                <a:lnTo>
                  <a:pt x="1445" y="1369"/>
                </a:lnTo>
                <a:lnTo>
                  <a:pt x="1445" y="1367"/>
                </a:lnTo>
                <a:lnTo>
                  <a:pt x="1444" y="1365"/>
                </a:lnTo>
                <a:lnTo>
                  <a:pt x="1444" y="1364"/>
                </a:lnTo>
                <a:lnTo>
                  <a:pt x="1445" y="1363"/>
                </a:lnTo>
                <a:lnTo>
                  <a:pt x="1446" y="1364"/>
                </a:lnTo>
                <a:lnTo>
                  <a:pt x="1447" y="1364"/>
                </a:lnTo>
                <a:lnTo>
                  <a:pt x="1448" y="1364"/>
                </a:lnTo>
                <a:lnTo>
                  <a:pt x="1449" y="1364"/>
                </a:lnTo>
                <a:lnTo>
                  <a:pt x="1450" y="1365"/>
                </a:lnTo>
                <a:lnTo>
                  <a:pt x="1452" y="1365"/>
                </a:lnTo>
                <a:lnTo>
                  <a:pt x="1452" y="1367"/>
                </a:lnTo>
                <a:lnTo>
                  <a:pt x="1452" y="1368"/>
                </a:lnTo>
                <a:lnTo>
                  <a:pt x="1450" y="1368"/>
                </a:lnTo>
                <a:lnTo>
                  <a:pt x="1449" y="1368"/>
                </a:lnTo>
                <a:lnTo>
                  <a:pt x="1449" y="1370"/>
                </a:lnTo>
                <a:lnTo>
                  <a:pt x="1449" y="1371"/>
                </a:lnTo>
                <a:lnTo>
                  <a:pt x="1449" y="1372"/>
                </a:lnTo>
                <a:lnTo>
                  <a:pt x="1449" y="1373"/>
                </a:lnTo>
                <a:lnTo>
                  <a:pt x="1448" y="1373"/>
                </a:lnTo>
                <a:lnTo>
                  <a:pt x="1448" y="1374"/>
                </a:lnTo>
                <a:lnTo>
                  <a:pt x="1448" y="1375"/>
                </a:lnTo>
                <a:lnTo>
                  <a:pt x="1449" y="1375"/>
                </a:lnTo>
                <a:lnTo>
                  <a:pt x="1450" y="1375"/>
                </a:lnTo>
                <a:lnTo>
                  <a:pt x="1450" y="1377"/>
                </a:lnTo>
                <a:lnTo>
                  <a:pt x="1450" y="1378"/>
                </a:lnTo>
                <a:lnTo>
                  <a:pt x="1450" y="1380"/>
                </a:lnTo>
                <a:lnTo>
                  <a:pt x="1449" y="1381"/>
                </a:lnTo>
                <a:lnTo>
                  <a:pt x="1450" y="1381"/>
                </a:lnTo>
                <a:lnTo>
                  <a:pt x="1452" y="1381"/>
                </a:lnTo>
                <a:lnTo>
                  <a:pt x="1453" y="1381"/>
                </a:lnTo>
                <a:lnTo>
                  <a:pt x="1454" y="1382"/>
                </a:lnTo>
                <a:lnTo>
                  <a:pt x="1455" y="1382"/>
                </a:lnTo>
                <a:lnTo>
                  <a:pt x="1456" y="1383"/>
                </a:lnTo>
                <a:lnTo>
                  <a:pt x="1455" y="1381"/>
                </a:lnTo>
                <a:lnTo>
                  <a:pt x="1455" y="1379"/>
                </a:lnTo>
                <a:lnTo>
                  <a:pt x="1456" y="1379"/>
                </a:lnTo>
                <a:lnTo>
                  <a:pt x="1457" y="1380"/>
                </a:lnTo>
                <a:lnTo>
                  <a:pt x="1457" y="1379"/>
                </a:lnTo>
                <a:lnTo>
                  <a:pt x="1457" y="1377"/>
                </a:lnTo>
                <a:lnTo>
                  <a:pt x="1458" y="1375"/>
                </a:lnTo>
                <a:lnTo>
                  <a:pt x="1459" y="1375"/>
                </a:lnTo>
                <a:lnTo>
                  <a:pt x="1459" y="1374"/>
                </a:lnTo>
                <a:lnTo>
                  <a:pt x="1458" y="1374"/>
                </a:lnTo>
                <a:lnTo>
                  <a:pt x="1457" y="1375"/>
                </a:lnTo>
                <a:lnTo>
                  <a:pt x="1456" y="1375"/>
                </a:lnTo>
                <a:lnTo>
                  <a:pt x="1455" y="1374"/>
                </a:lnTo>
                <a:lnTo>
                  <a:pt x="1453" y="1369"/>
                </a:lnTo>
                <a:lnTo>
                  <a:pt x="1453" y="1368"/>
                </a:lnTo>
                <a:lnTo>
                  <a:pt x="1454" y="1368"/>
                </a:lnTo>
                <a:lnTo>
                  <a:pt x="1455" y="1368"/>
                </a:lnTo>
                <a:lnTo>
                  <a:pt x="1455" y="1369"/>
                </a:lnTo>
                <a:lnTo>
                  <a:pt x="1456" y="1371"/>
                </a:lnTo>
                <a:lnTo>
                  <a:pt x="1457" y="1373"/>
                </a:lnTo>
                <a:lnTo>
                  <a:pt x="1458" y="1373"/>
                </a:lnTo>
                <a:lnTo>
                  <a:pt x="1458" y="1372"/>
                </a:lnTo>
                <a:lnTo>
                  <a:pt x="1457" y="1371"/>
                </a:lnTo>
                <a:lnTo>
                  <a:pt x="1457" y="1370"/>
                </a:lnTo>
                <a:lnTo>
                  <a:pt x="1456" y="1370"/>
                </a:lnTo>
                <a:lnTo>
                  <a:pt x="1456" y="1369"/>
                </a:lnTo>
                <a:lnTo>
                  <a:pt x="1457" y="1368"/>
                </a:lnTo>
                <a:lnTo>
                  <a:pt x="1457" y="1367"/>
                </a:lnTo>
                <a:lnTo>
                  <a:pt x="1458" y="1367"/>
                </a:lnTo>
                <a:lnTo>
                  <a:pt x="1459" y="1368"/>
                </a:lnTo>
                <a:lnTo>
                  <a:pt x="1459" y="1369"/>
                </a:lnTo>
                <a:lnTo>
                  <a:pt x="1459" y="1371"/>
                </a:lnTo>
                <a:lnTo>
                  <a:pt x="1460" y="1372"/>
                </a:lnTo>
                <a:lnTo>
                  <a:pt x="1462" y="1372"/>
                </a:lnTo>
                <a:lnTo>
                  <a:pt x="1462" y="1371"/>
                </a:lnTo>
                <a:lnTo>
                  <a:pt x="1460" y="1368"/>
                </a:lnTo>
                <a:lnTo>
                  <a:pt x="1459" y="1367"/>
                </a:lnTo>
                <a:lnTo>
                  <a:pt x="1459" y="1365"/>
                </a:lnTo>
                <a:lnTo>
                  <a:pt x="1456" y="1363"/>
                </a:lnTo>
                <a:lnTo>
                  <a:pt x="1455" y="1362"/>
                </a:lnTo>
                <a:lnTo>
                  <a:pt x="1454" y="1362"/>
                </a:lnTo>
                <a:lnTo>
                  <a:pt x="1453" y="1361"/>
                </a:lnTo>
                <a:lnTo>
                  <a:pt x="1454" y="1360"/>
                </a:lnTo>
                <a:lnTo>
                  <a:pt x="1455" y="1360"/>
                </a:lnTo>
                <a:lnTo>
                  <a:pt x="1456" y="1361"/>
                </a:lnTo>
                <a:lnTo>
                  <a:pt x="1456" y="1360"/>
                </a:lnTo>
                <a:lnTo>
                  <a:pt x="1455" y="1359"/>
                </a:lnTo>
                <a:lnTo>
                  <a:pt x="1455" y="1358"/>
                </a:lnTo>
                <a:lnTo>
                  <a:pt x="1455" y="1357"/>
                </a:lnTo>
                <a:lnTo>
                  <a:pt x="1456" y="1357"/>
                </a:lnTo>
                <a:lnTo>
                  <a:pt x="1456" y="1355"/>
                </a:lnTo>
                <a:lnTo>
                  <a:pt x="1458" y="1357"/>
                </a:lnTo>
                <a:lnTo>
                  <a:pt x="1459" y="1357"/>
                </a:lnTo>
                <a:lnTo>
                  <a:pt x="1459" y="1358"/>
                </a:lnTo>
                <a:lnTo>
                  <a:pt x="1459" y="1359"/>
                </a:lnTo>
                <a:lnTo>
                  <a:pt x="1459" y="1360"/>
                </a:lnTo>
                <a:lnTo>
                  <a:pt x="1460" y="1360"/>
                </a:lnTo>
                <a:lnTo>
                  <a:pt x="1460" y="1361"/>
                </a:lnTo>
                <a:lnTo>
                  <a:pt x="1462" y="1363"/>
                </a:lnTo>
                <a:lnTo>
                  <a:pt x="1464" y="1364"/>
                </a:lnTo>
                <a:lnTo>
                  <a:pt x="1465" y="1364"/>
                </a:lnTo>
                <a:lnTo>
                  <a:pt x="1466" y="1364"/>
                </a:lnTo>
                <a:lnTo>
                  <a:pt x="1466" y="1365"/>
                </a:lnTo>
                <a:lnTo>
                  <a:pt x="1468" y="1368"/>
                </a:lnTo>
                <a:lnTo>
                  <a:pt x="1469" y="1369"/>
                </a:lnTo>
                <a:lnTo>
                  <a:pt x="1470" y="1369"/>
                </a:lnTo>
                <a:lnTo>
                  <a:pt x="1472" y="1370"/>
                </a:lnTo>
                <a:lnTo>
                  <a:pt x="1470" y="1371"/>
                </a:lnTo>
                <a:lnTo>
                  <a:pt x="1469" y="1371"/>
                </a:lnTo>
                <a:lnTo>
                  <a:pt x="1469" y="1372"/>
                </a:lnTo>
                <a:lnTo>
                  <a:pt x="1468" y="1372"/>
                </a:lnTo>
                <a:lnTo>
                  <a:pt x="1468" y="1373"/>
                </a:lnTo>
                <a:lnTo>
                  <a:pt x="1469" y="1373"/>
                </a:lnTo>
                <a:lnTo>
                  <a:pt x="1470" y="1373"/>
                </a:lnTo>
                <a:lnTo>
                  <a:pt x="1470" y="1374"/>
                </a:lnTo>
                <a:lnTo>
                  <a:pt x="1472" y="1374"/>
                </a:lnTo>
                <a:lnTo>
                  <a:pt x="1472" y="1372"/>
                </a:lnTo>
                <a:lnTo>
                  <a:pt x="1472" y="1371"/>
                </a:lnTo>
                <a:lnTo>
                  <a:pt x="1473" y="1372"/>
                </a:lnTo>
                <a:lnTo>
                  <a:pt x="1474" y="1373"/>
                </a:lnTo>
                <a:lnTo>
                  <a:pt x="1474" y="1375"/>
                </a:lnTo>
                <a:lnTo>
                  <a:pt x="1474" y="1377"/>
                </a:lnTo>
                <a:lnTo>
                  <a:pt x="1475" y="1378"/>
                </a:lnTo>
                <a:lnTo>
                  <a:pt x="1475" y="1379"/>
                </a:lnTo>
                <a:lnTo>
                  <a:pt x="1474" y="1380"/>
                </a:lnTo>
                <a:lnTo>
                  <a:pt x="1475" y="1381"/>
                </a:lnTo>
                <a:lnTo>
                  <a:pt x="1475" y="1382"/>
                </a:lnTo>
                <a:lnTo>
                  <a:pt x="1474" y="1383"/>
                </a:lnTo>
                <a:lnTo>
                  <a:pt x="1473" y="1385"/>
                </a:lnTo>
                <a:lnTo>
                  <a:pt x="1474" y="1387"/>
                </a:lnTo>
                <a:lnTo>
                  <a:pt x="1473" y="1388"/>
                </a:lnTo>
                <a:lnTo>
                  <a:pt x="1472" y="1388"/>
                </a:lnTo>
                <a:lnTo>
                  <a:pt x="1472" y="1389"/>
                </a:lnTo>
                <a:lnTo>
                  <a:pt x="1470" y="1390"/>
                </a:lnTo>
                <a:lnTo>
                  <a:pt x="1469" y="1391"/>
                </a:lnTo>
                <a:lnTo>
                  <a:pt x="1470" y="1392"/>
                </a:lnTo>
                <a:lnTo>
                  <a:pt x="1473" y="1391"/>
                </a:lnTo>
                <a:lnTo>
                  <a:pt x="1474" y="1390"/>
                </a:lnTo>
                <a:lnTo>
                  <a:pt x="1475" y="1388"/>
                </a:lnTo>
                <a:lnTo>
                  <a:pt x="1476" y="1387"/>
                </a:lnTo>
                <a:lnTo>
                  <a:pt x="1477" y="1387"/>
                </a:lnTo>
                <a:lnTo>
                  <a:pt x="1478" y="1387"/>
                </a:lnTo>
                <a:lnTo>
                  <a:pt x="1479" y="1384"/>
                </a:lnTo>
                <a:lnTo>
                  <a:pt x="1478" y="1384"/>
                </a:lnTo>
                <a:lnTo>
                  <a:pt x="1478" y="1383"/>
                </a:lnTo>
                <a:lnTo>
                  <a:pt x="1478" y="1382"/>
                </a:lnTo>
                <a:lnTo>
                  <a:pt x="1479" y="1382"/>
                </a:lnTo>
                <a:lnTo>
                  <a:pt x="1480" y="1382"/>
                </a:lnTo>
                <a:lnTo>
                  <a:pt x="1479" y="1381"/>
                </a:lnTo>
                <a:lnTo>
                  <a:pt x="1479" y="1379"/>
                </a:lnTo>
                <a:lnTo>
                  <a:pt x="1480" y="1379"/>
                </a:lnTo>
                <a:lnTo>
                  <a:pt x="1482" y="1379"/>
                </a:lnTo>
                <a:lnTo>
                  <a:pt x="1482" y="1378"/>
                </a:lnTo>
                <a:lnTo>
                  <a:pt x="1482" y="1377"/>
                </a:lnTo>
                <a:lnTo>
                  <a:pt x="1483" y="1377"/>
                </a:lnTo>
                <a:lnTo>
                  <a:pt x="1485" y="1377"/>
                </a:lnTo>
                <a:lnTo>
                  <a:pt x="1484" y="1375"/>
                </a:lnTo>
                <a:lnTo>
                  <a:pt x="1485" y="1375"/>
                </a:lnTo>
                <a:lnTo>
                  <a:pt x="1486" y="1373"/>
                </a:lnTo>
                <a:lnTo>
                  <a:pt x="1485" y="1373"/>
                </a:lnTo>
                <a:lnTo>
                  <a:pt x="1485" y="1372"/>
                </a:lnTo>
                <a:lnTo>
                  <a:pt x="1485" y="1373"/>
                </a:lnTo>
                <a:lnTo>
                  <a:pt x="1484" y="1374"/>
                </a:lnTo>
                <a:lnTo>
                  <a:pt x="1483" y="1374"/>
                </a:lnTo>
                <a:lnTo>
                  <a:pt x="1482" y="1375"/>
                </a:lnTo>
                <a:lnTo>
                  <a:pt x="1480" y="1375"/>
                </a:lnTo>
                <a:lnTo>
                  <a:pt x="1479" y="1375"/>
                </a:lnTo>
                <a:lnTo>
                  <a:pt x="1479" y="1374"/>
                </a:lnTo>
                <a:lnTo>
                  <a:pt x="1480" y="1373"/>
                </a:lnTo>
                <a:lnTo>
                  <a:pt x="1479" y="1371"/>
                </a:lnTo>
                <a:lnTo>
                  <a:pt x="1479" y="1370"/>
                </a:lnTo>
                <a:lnTo>
                  <a:pt x="1479" y="1368"/>
                </a:lnTo>
                <a:lnTo>
                  <a:pt x="1478" y="1367"/>
                </a:lnTo>
                <a:lnTo>
                  <a:pt x="1477" y="1367"/>
                </a:lnTo>
                <a:lnTo>
                  <a:pt x="1477" y="1365"/>
                </a:lnTo>
                <a:lnTo>
                  <a:pt x="1476" y="1364"/>
                </a:lnTo>
                <a:lnTo>
                  <a:pt x="1476" y="1362"/>
                </a:lnTo>
                <a:lnTo>
                  <a:pt x="1475" y="1361"/>
                </a:lnTo>
                <a:lnTo>
                  <a:pt x="1475" y="1359"/>
                </a:lnTo>
                <a:lnTo>
                  <a:pt x="1475" y="1358"/>
                </a:lnTo>
                <a:lnTo>
                  <a:pt x="1475" y="1357"/>
                </a:lnTo>
                <a:lnTo>
                  <a:pt x="1475" y="1355"/>
                </a:lnTo>
                <a:lnTo>
                  <a:pt x="1473" y="1354"/>
                </a:lnTo>
                <a:lnTo>
                  <a:pt x="1472" y="1353"/>
                </a:lnTo>
                <a:lnTo>
                  <a:pt x="1470" y="1352"/>
                </a:lnTo>
                <a:lnTo>
                  <a:pt x="1469" y="1352"/>
                </a:lnTo>
                <a:lnTo>
                  <a:pt x="1469" y="1351"/>
                </a:lnTo>
                <a:lnTo>
                  <a:pt x="1469" y="1350"/>
                </a:lnTo>
                <a:lnTo>
                  <a:pt x="1470" y="1349"/>
                </a:lnTo>
                <a:lnTo>
                  <a:pt x="1472" y="1349"/>
                </a:lnTo>
                <a:lnTo>
                  <a:pt x="1473" y="1350"/>
                </a:lnTo>
                <a:lnTo>
                  <a:pt x="1474" y="1350"/>
                </a:lnTo>
                <a:lnTo>
                  <a:pt x="1475" y="1350"/>
                </a:lnTo>
                <a:lnTo>
                  <a:pt x="1476" y="1350"/>
                </a:lnTo>
                <a:lnTo>
                  <a:pt x="1476" y="1351"/>
                </a:lnTo>
                <a:lnTo>
                  <a:pt x="1478" y="1351"/>
                </a:lnTo>
                <a:lnTo>
                  <a:pt x="1479" y="1352"/>
                </a:lnTo>
                <a:lnTo>
                  <a:pt x="1480" y="1353"/>
                </a:lnTo>
                <a:lnTo>
                  <a:pt x="1480" y="1354"/>
                </a:lnTo>
                <a:lnTo>
                  <a:pt x="1480" y="1355"/>
                </a:lnTo>
                <a:lnTo>
                  <a:pt x="1482" y="1357"/>
                </a:lnTo>
                <a:lnTo>
                  <a:pt x="1483" y="1358"/>
                </a:lnTo>
                <a:lnTo>
                  <a:pt x="1483" y="1359"/>
                </a:lnTo>
                <a:lnTo>
                  <a:pt x="1484" y="1359"/>
                </a:lnTo>
                <a:lnTo>
                  <a:pt x="1485" y="1359"/>
                </a:lnTo>
                <a:lnTo>
                  <a:pt x="1486" y="1359"/>
                </a:lnTo>
                <a:lnTo>
                  <a:pt x="1487" y="1361"/>
                </a:lnTo>
                <a:lnTo>
                  <a:pt x="1487" y="1362"/>
                </a:lnTo>
                <a:lnTo>
                  <a:pt x="1488" y="1363"/>
                </a:lnTo>
                <a:lnTo>
                  <a:pt x="1487" y="1368"/>
                </a:lnTo>
                <a:lnTo>
                  <a:pt x="1488" y="1368"/>
                </a:lnTo>
                <a:lnTo>
                  <a:pt x="1489" y="1369"/>
                </a:lnTo>
                <a:lnTo>
                  <a:pt x="1490" y="1370"/>
                </a:lnTo>
                <a:lnTo>
                  <a:pt x="1488" y="1369"/>
                </a:lnTo>
                <a:lnTo>
                  <a:pt x="1488" y="1370"/>
                </a:lnTo>
                <a:lnTo>
                  <a:pt x="1489" y="1372"/>
                </a:lnTo>
                <a:lnTo>
                  <a:pt x="1489" y="1373"/>
                </a:lnTo>
                <a:lnTo>
                  <a:pt x="1489" y="1374"/>
                </a:lnTo>
                <a:lnTo>
                  <a:pt x="1488" y="1374"/>
                </a:lnTo>
                <a:lnTo>
                  <a:pt x="1488" y="1375"/>
                </a:lnTo>
                <a:lnTo>
                  <a:pt x="1488" y="1377"/>
                </a:lnTo>
                <a:lnTo>
                  <a:pt x="1488" y="1378"/>
                </a:lnTo>
                <a:lnTo>
                  <a:pt x="1487" y="1379"/>
                </a:lnTo>
                <a:lnTo>
                  <a:pt x="1487" y="1380"/>
                </a:lnTo>
                <a:lnTo>
                  <a:pt x="1488" y="1380"/>
                </a:lnTo>
                <a:lnTo>
                  <a:pt x="1489" y="1381"/>
                </a:lnTo>
                <a:lnTo>
                  <a:pt x="1490" y="1380"/>
                </a:lnTo>
                <a:lnTo>
                  <a:pt x="1492" y="1380"/>
                </a:lnTo>
                <a:lnTo>
                  <a:pt x="1492" y="1379"/>
                </a:lnTo>
                <a:lnTo>
                  <a:pt x="1492" y="1378"/>
                </a:lnTo>
                <a:lnTo>
                  <a:pt x="1493" y="1377"/>
                </a:lnTo>
                <a:lnTo>
                  <a:pt x="1494" y="1377"/>
                </a:lnTo>
                <a:lnTo>
                  <a:pt x="1495" y="1375"/>
                </a:lnTo>
                <a:lnTo>
                  <a:pt x="1496" y="1374"/>
                </a:lnTo>
                <a:lnTo>
                  <a:pt x="1496" y="1373"/>
                </a:lnTo>
                <a:lnTo>
                  <a:pt x="1497" y="1372"/>
                </a:lnTo>
                <a:lnTo>
                  <a:pt x="1497" y="1371"/>
                </a:lnTo>
                <a:lnTo>
                  <a:pt x="1499" y="1371"/>
                </a:lnTo>
                <a:lnTo>
                  <a:pt x="1499" y="1372"/>
                </a:lnTo>
                <a:lnTo>
                  <a:pt x="1499" y="1373"/>
                </a:lnTo>
                <a:lnTo>
                  <a:pt x="1500" y="1374"/>
                </a:lnTo>
                <a:lnTo>
                  <a:pt x="1500" y="1375"/>
                </a:lnTo>
                <a:lnTo>
                  <a:pt x="1499" y="1377"/>
                </a:lnTo>
                <a:lnTo>
                  <a:pt x="1498" y="1377"/>
                </a:lnTo>
                <a:lnTo>
                  <a:pt x="1496" y="1378"/>
                </a:lnTo>
                <a:lnTo>
                  <a:pt x="1495" y="1379"/>
                </a:lnTo>
                <a:lnTo>
                  <a:pt x="1495" y="1381"/>
                </a:lnTo>
                <a:lnTo>
                  <a:pt x="1496" y="1382"/>
                </a:lnTo>
                <a:lnTo>
                  <a:pt x="1497" y="1383"/>
                </a:lnTo>
                <a:lnTo>
                  <a:pt x="1497" y="1384"/>
                </a:lnTo>
                <a:lnTo>
                  <a:pt x="1497" y="1385"/>
                </a:lnTo>
                <a:lnTo>
                  <a:pt x="1497" y="1388"/>
                </a:lnTo>
                <a:lnTo>
                  <a:pt x="1497" y="1389"/>
                </a:lnTo>
                <a:lnTo>
                  <a:pt x="1497" y="1390"/>
                </a:lnTo>
                <a:lnTo>
                  <a:pt x="1497" y="1392"/>
                </a:lnTo>
                <a:lnTo>
                  <a:pt x="1498" y="1393"/>
                </a:lnTo>
                <a:lnTo>
                  <a:pt x="1498" y="1394"/>
                </a:lnTo>
                <a:lnTo>
                  <a:pt x="1499" y="1394"/>
                </a:lnTo>
                <a:lnTo>
                  <a:pt x="1499" y="1395"/>
                </a:lnTo>
                <a:lnTo>
                  <a:pt x="1499" y="1397"/>
                </a:lnTo>
                <a:lnTo>
                  <a:pt x="1502" y="1397"/>
                </a:lnTo>
                <a:lnTo>
                  <a:pt x="1504" y="1394"/>
                </a:lnTo>
                <a:lnTo>
                  <a:pt x="1507" y="1393"/>
                </a:lnTo>
                <a:lnTo>
                  <a:pt x="1510" y="1393"/>
                </a:lnTo>
                <a:lnTo>
                  <a:pt x="1512" y="1395"/>
                </a:lnTo>
                <a:lnTo>
                  <a:pt x="1510" y="1398"/>
                </a:lnTo>
                <a:lnTo>
                  <a:pt x="1510" y="1399"/>
                </a:lnTo>
                <a:lnTo>
                  <a:pt x="1507" y="1401"/>
                </a:lnTo>
                <a:lnTo>
                  <a:pt x="1504" y="1401"/>
                </a:lnTo>
                <a:lnTo>
                  <a:pt x="1502" y="1400"/>
                </a:lnTo>
                <a:lnTo>
                  <a:pt x="1500" y="1400"/>
                </a:lnTo>
                <a:lnTo>
                  <a:pt x="1500" y="1401"/>
                </a:lnTo>
                <a:lnTo>
                  <a:pt x="1499" y="1402"/>
                </a:lnTo>
                <a:lnTo>
                  <a:pt x="1498" y="1402"/>
                </a:lnTo>
                <a:lnTo>
                  <a:pt x="1497" y="1403"/>
                </a:lnTo>
                <a:lnTo>
                  <a:pt x="1497" y="1404"/>
                </a:lnTo>
                <a:lnTo>
                  <a:pt x="1497" y="1405"/>
                </a:lnTo>
                <a:lnTo>
                  <a:pt x="1496" y="1407"/>
                </a:lnTo>
                <a:lnTo>
                  <a:pt x="1495" y="1408"/>
                </a:lnTo>
                <a:lnTo>
                  <a:pt x="1495" y="1409"/>
                </a:lnTo>
                <a:lnTo>
                  <a:pt x="1494" y="1410"/>
                </a:lnTo>
                <a:lnTo>
                  <a:pt x="1493" y="1410"/>
                </a:lnTo>
                <a:lnTo>
                  <a:pt x="1492" y="1410"/>
                </a:lnTo>
                <a:lnTo>
                  <a:pt x="1489" y="1410"/>
                </a:lnTo>
                <a:lnTo>
                  <a:pt x="1489" y="1411"/>
                </a:lnTo>
                <a:lnTo>
                  <a:pt x="1489" y="1412"/>
                </a:lnTo>
                <a:lnTo>
                  <a:pt x="1489" y="1413"/>
                </a:lnTo>
                <a:lnTo>
                  <a:pt x="1489" y="1414"/>
                </a:lnTo>
                <a:lnTo>
                  <a:pt x="1488" y="1414"/>
                </a:lnTo>
                <a:lnTo>
                  <a:pt x="1488" y="1415"/>
                </a:lnTo>
                <a:lnTo>
                  <a:pt x="1487" y="1415"/>
                </a:lnTo>
                <a:lnTo>
                  <a:pt x="1486" y="1417"/>
                </a:lnTo>
                <a:lnTo>
                  <a:pt x="1485" y="1418"/>
                </a:lnTo>
                <a:lnTo>
                  <a:pt x="1486" y="1419"/>
                </a:lnTo>
                <a:lnTo>
                  <a:pt x="1485" y="1420"/>
                </a:lnTo>
                <a:lnTo>
                  <a:pt x="1483" y="1420"/>
                </a:lnTo>
                <a:lnTo>
                  <a:pt x="1482" y="1420"/>
                </a:lnTo>
                <a:lnTo>
                  <a:pt x="1480" y="1421"/>
                </a:lnTo>
                <a:lnTo>
                  <a:pt x="1479" y="1421"/>
                </a:lnTo>
                <a:lnTo>
                  <a:pt x="1478" y="1421"/>
                </a:lnTo>
                <a:lnTo>
                  <a:pt x="1477" y="1422"/>
                </a:lnTo>
                <a:lnTo>
                  <a:pt x="1476" y="1423"/>
                </a:lnTo>
                <a:lnTo>
                  <a:pt x="1475" y="1423"/>
                </a:lnTo>
                <a:lnTo>
                  <a:pt x="1476" y="1421"/>
                </a:lnTo>
                <a:lnTo>
                  <a:pt x="1475" y="1420"/>
                </a:lnTo>
                <a:lnTo>
                  <a:pt x="1475" y="1419"/>
                </a:lnTo>
                <a:lnTo>
                  <a:pt x="1476" y="1417"/>
                </a:lnTo>
                <a:lnTo>
                  <a:pt x="1475" y="1417"/>
                </a:lnTo>
                <a:lnTo>
                  <a:pt x="1474" y="1417"/>
                </a:lnTo>
                <a:lnTo>
                  <a:pt x="1473" y="1417"/>
                </a:lnTo>
                <a:lnTo>
                  <a:pt x="1472" y="1418"/>
                </a:lnTo>
                <a:lnTo>
                  <a:pt x="1470" y="1419"/>
                </a:lnTo>
                <a:lnTo>
                  <a:pt x="1469" y="1418"/>
                </a:lnTo>
                <a:lnTo>
                  <a:pt x="1468" y="1419"/>
                </a:lnTo>
                <a:lnTo>
                  <a:pt x="1468" y="1420"/>
                </a:lnTo>
                <a:lnTo>
                  <a:pt x="1469" y="1420"/>
                </a:lnTo>
                <a:lnTo>
                  <a:pt x="1470" y="1421"/>
                </a:lnTo>
                <a:lnTo>
                  <a:pt x="1469" y="1423"/>
                </a:lnTo>
                <a:lnTo>
                  <a:pt x="1470" y="1424"/>
                </a:lnTo>
                <a:lnTo>
                  <a:pt x="1470" y="1427"/>
                </a:lnTo>
                <a:lnTo>
                  <a:pt x="1469" y="1428"/>
                </a:lnTo>
                <a:lnTo>
                  <a:pt x="1468" y="1428"/>
                </a:lnTo>
                <a:lnTo>
                  <a:pt x="1468" y="1427"/>
                </a:lnTo>
                <a:lnTo>
                  <a:pt x="1467" y="1427"/>
                </a:lnTo>
                <a:lnTo>
                  <a:pt x="1467" y="1428"/>
                </a:lnTo>
                <a:lnTo>
                  <a:pt x="1467" y="1429"/>
                </a:lnTo>
                <a:lnTo>
                  <a:pt x="1466" y="1429"/>
                </a:lnTo>
                <a:lnTo>
                  <a:pt x="1466" y="1430"/>
                </a:lnTo>
                <a:lnTo>
                  <a:pt x="1467" y="1431"/>
                </a:lnTo>
                <a:lnTo>
                  <a:pt x="1466" y="1433"/>
                </a:lnTo>
                <a:lnTo>
                  <a:pt x="1465" y="1433"/>
                </a:lnTo>
                <a:lnTo>
                  <a:pt x="1463" y="1434"/>
                </a:lnTo>
                <a:lnTo>
                  <a:pt x="1462" y="1434"/>
                </a:lnTo>
                <a:lnTo>
                  <a:pt x="1460" y="1433"/>
                </a:lnTo>
                <a:lnTo>
                  <a:pt x="1459" y="1433"/>
                </a:lnTo>
                <a:lnTo>
                  <a:pt x="1457" y="1433"/>
                </a:lnTo>
                <a:lnTo>
                  <a:pt x="1456" y="1434"/>
                </a:lnTo>
                <a:lnTo>
                  <a:pt x="1455" y="1434"/>
                </a:lnTo>
                <a:lnTo>
                  <a:pt x="1454" y="1434"/>
                </a:lnTo>
                <a:lnTo>
                  <a:pt x="1452" y="1434"/>
                </a:lnTo>
                <a:lnTo>
                  <a:pt x="1450" y="1434"/>
                </a:lnTo>
                <a:lnTo>
                  <a:pt x="1449" y="1434"/>
                </a:lnTo>
                <a:lnTo>
                  <a:pt x="1448" y="1434"/>
                </a:lnTo>
                <a:lnTo>
                  <a:pt x="1449" y="1434"/>
                </a:lnTo>
                <a:lnTo>
                  <a:pt x="1449" y="1435"/>
                </a:lnTo>
                <a:lnTo>
                  <a:pt x="1450" y="1435"/>
                </a:lnTo>
                <a:lnTo>
                  <a:pt x="1452" y="1435"/>
                </a:lnTo>
                <a:lnTo>
                  <a:pt x="1452" y="1437"/>
                </a:lnTo>
                <a:lnTo>
                  <a:pt x="1453" y="1435"/>
                </a:lnTo>
                <a:lnTo>
                  <a:pt x="1454" y="1435"/>
                </a:lnTo>
                <a:lnTo>
                  <a:pt x="1455" y="1435"/>
                </a:lnTo>
                <a:lnTo>
                  <a:pt x="1456" y="1437"/>
                </a:lnTo>
                <a:lnTo>
                  <a:pt x="1457" y="1439"/>
                </a:lnTo>
                <a:lnTo>
                  <a:pt x="1457" y="1440"/>
                </a:lnTo>
                <a:lnTo>
                  <a:pt x="1456" y="1441"/>
                </a:lnTo>
                <a:lnTo>
                  <a:pt x="1456" y="1442"/>
                </a:lnTo>
                <a:lnTo>
                  <a:pt x="1455" y="1443"/>
                </a:lnTo>
                <a:lnTo>
                  <a:pt x="1456" y="1443"/>
                </a:lnTo>
                <a:lnTo>
                  <a:pt x="1456" y="1444"/>
                </a:lnTo>
                <a:lnTo>
                  <a:pt x="1455" y="1446"/>
                </a:lnTo>
                <a:lnTo>
                  <a:pt x="1455" y="1447"/>
                </a:lnTo>
                <a:lnTo>
                  <a:pt x="1454" y="1447"/>
                </a:lnTo>
                <a:lnTo>
                  <a:pt x="1454" y="1449"/>
                </a:lnTo>
                <a:lnTo>
                  <a:pt x="1453" y="1449"/>
                </a:lnTo>
                <a:lnTo>
                  <a:pt x="1452" y="1449"/>
                </a:lnTo>
                <a:lnTo>
                  <a:pt x="1450" y="1450"/>
                </a:lnTo>
                <a:lnTo>
                  <a:pt x="1450" y="1451"/>
                </a:lnTo>
                <a:lnTo>
                  <a:pt x="1449" y="1453"/>
                </a:lnTo>
                <a:lnTo>
                  <a:pt x="1449" y="1454"/>
                </a:lnTo>
                <a:lnTo>
                  <a:pt x="1448" y="1454"/>
                </a:lnTo>
                <a:lnTo>
                  <a:pt x="1447" y="1456"/>
                </a:lnTo>
                <a:lnTo>
                  <a:pt x="1447" y="1457"/>
                </a:lnTo>
                <a:lnTo>
                  <a:pt x="1446" y="1458"/>
                </a:lnTo>
                <a:lnTo>
                  <a:pt x="1445" y="1458"/>
                </a:lnTo>
                <a:lnTo>
                  <a:pt x="1444" y="1458"/>
                </a:lnTo>
                <a:lnTo>
                  <a:pt x="1443" y="1459"/>
                </a:lnTo>
                <a:lnTo>
                  <a:pt x="1444" y="1460"/>
                </a:lnTo>
                <a:lnTo>
                  <a:pt x="1442" y="1461"/>
                </a:lnTo>
                <a:lnTo>
                  <a:pt x="1440" y="1462"/>
                </a:lnTo>
                <a:lnTo>
                  <a:pt x="1439" y="1462"/>
                </a:lnTo>
                <a:lnTo>
                  <a:pt x="1439" y="1464"/>
                </a:lnTo>
                <a:lnTo>
                  <a:pt x="1438" y="1466"/>
                </a:lnTo>
                <a:lnTo>
                  <a:pt x="1438" y="1467"/>
                </a:lnTo>
                <a:lnTo>
                  <a:pt x="1437" y="1469"/>
                </a:lnTo>
                <a:lnTo>
                  <a:pt x="1437" y="1470"/>
                </a:lnTo>
                <a:lnTo>
                  <a:pt x="1436" y="1470"/>
                </a:lnTo>
                <a:lnTo>
                  <a:pt x="1437" y="1471"/>
                </a:lnTo>
                <a:lnTo>
                  <a:pt x="1436" y="1472"/>
                </a:lnTo>
                <a:lnTo>
                  <a:pt x="1435" y="1472"/>
                </a:lnTo>
                <a:lnTo>
                  <a:pt x="1434" y="1473"/>
                </a:lnTo>
                <a:lnTo>
                  <a:pt x="1433" y="1474"/>
                </a:lnTo>
                <a:lnTo>
                  <a:pt x="1432" y="1474"/>
                </a:lnTo>
                <a:lnTo>
                  <a:pt x="1430" y="1474"/>
                </a:lnTo>
                <a:lnTo>
                  <a:pt x="1429" y="1474"/>
                </a:lnTo>
                <a:lnTo>
                  <a:pt x="1428" y="1474"/>
                </a:lnTo>
                <a:lnTo>
                  <a:pt x="1427" y="1473"/>
                </a:lnTo>
                <a:lnTo>
                  <a:pt x="1426" y="1473"/>
                </a:lnTo>
                <a:lnTo>
                  <a:pt x="1425" y="1474"/>
                </a:lnTo>
                <a:lnTo>
                  <a:pt x="1424" y="1476"/>
                </a:lnTo>
                <a:lnTo>
                  <a:pt x="1424" y="1477"/>
                </a:lnTo>
                <a:lnTo>
                  <a:pt x="1423" y="1478"/>
                </a:lnTo>
                <a:lnTo>
                  <a:pt x="1422" y="1478"/>
                </a:lnTo>
                <a:lnTo>
                  <a:pt x="1419" y="1478"/>
                </a:lnTo>
                <a:lnTo>
                  <a:pt x="1417" y="1477"/>
                </a:lnTo>
                <a:lnTo>
                  <a:pt x="1416" y="1478"/>
                </a:lnTo>
                <a:lnTo>
                  <a:pt x="1418" y="1479"/>
                </a:lnTo>
                <a:lnTo>
                  <a:pt x="1418" y="1480"/>
                </a:lnTo>
                <a:lnTo>
                  <a:pt x="1419" y="1480"/>
                </a:lnTo>
                <a:lnTo>
                  <a:pt x="1422" y="1481"/>
                </a:lnTo>
                <a:lnTo>
                  <a:pt x="1422" y="1482"/>
                </a:lnTo>
                <a:lnTo>
                  <a:pt x="1423" y="1483"/>
                </a:lnTo>
                <a:lnTo>
                  <a:pt x="1422" y="1483"/>
                </a:lnTo>
                <a:lnTo>
                  <a:pt x="1420" y="1484"/>
                </a:lnTo>
                <a:lnTo>
                  <a:pt x="1419" y="1484"/>
                </a:lnTo>
                <a:lnTo>
                  <a:pt x="1418" y="1484"/>
                </a:lnTo>
                <a:lnTo>
                  <a:pt x="1417" y="1484"/>
                </a:lnTo>
                <a:lnTo>
                  <a:pt x="1418" y="1486"/>
                </a:lnTo>
                <a:lnTo>
                  <a:pt x="1416" y="1486"/>
                </a:lnTo>
                <a:lnTo>
                  <a:pt x="1415" y="1487"/>
                </a:lnTo>
                <a:lnTo>
                  <a:pt x="1414" y="1487"/>
                </a:lnTo>
                <a:lnTo>
                  <a:pt x="1413" y="1487"/>
                </a:lnTo>
                <a:lnTo>
                  <a:pt x="1411" y="1487"/>
                </a:lnTo>
                <a:lnTo>
                  <a:pt x="1410" y="1488"/>
                </a:lnTo>
                <a:lnTo>
                  <a:pt x="1409" y="1487"/>
                </a:lnTo>
                <a:lnTo>
                  <a:pt x="1407" y="1487"/>
                </a:lnTo>
                <a:lnTo>
                  <a:pt x="1406" y="1487"/>
                </a:lnTo>
                <a:lnTo>
                  <a:pt x="1406" y="1486"/>
                </a:lnTo>
                <a:lnTo>
                  <a:pt x="1405" y="1486"/>
                </a:lnTo>
                <a:lnTo>
                  <a:pt x="1404" y="1484"/>
                </a:lnTo>
                <a:lnTo>
                  <a:pt x="1405" y="1483"/>
                </a:lnTo>
                <a:lnTo>
                  <a:pt x="1404" y="1482"/>
                </a:lnTo>
                <a:lnTo>
                  <a:pt x="1404" y="1480"/>
                </a:lnTo>
                <a:lnTo>
                  <a:pt x="1404" y="1479"/>
                </a:lnTo>
                <a:lnTo>
                  <a:pt x="1404" y="1477"/>
                </a:lnTo>
                <a:lnTo>
                  <a:pt x="1405" y="1474"/>
                </a:lnTo>
                <a:lnTo>
                  <a:pt x="1405" y="1473"/>
                </a:lnTo>
                <a:lnTo>
                  <a:pt x="1405" y="1472"/>
                </a:lnTo>
                <a:lnTo>
                  <a:pt x="1404" y="1470"/>
                </a:lnTo>
                <a:lnTo>
                  <a:pt x="1403" y="1471"/>
                </a:lnTo>
                <a:lnTo>
                  <a:pt x="1400" y="1471"/>
                </a:lnTo>
                <a:lnTo>
                  <a:pt x="1398" y="1472"/>
                </a:lnTo>
                <a:lnTo>
                  <a:pt x="1397" y="1472"/>
                </a:lnTo>
                <a:lnTo>
                  <a:pt x="1396" y="1472"/>
                </a:lnTo>
                <a:lnTo>
                  <a:pt x="1395" y="1472"/>
                </a:lnTo>
                <a:lnTo>
                  <a:pt x="1395" y="1473"/>
                </a:lnTo>
                <a:lnTo>
                  <a:pt x="1394" y="1473"/>
                </a:lnTo>
                <a:lnTo>
                  <a:pt x="1394" y="1474"/>
                </a:lnTo>
                <a:lnTo>
                  <a:pt x="1393" y="1474"/>
                </a:lnTo>
                <a:lnTo>
                  <a:pt x="1394" y="1476"/>
                </a:lnTo>
                <a:lnTo>
                  <a:pt x="1394" y="1480"/>
                </a:lnTo>
                <a:lnTo>
                  <a:pt x="1395" y="1481"/>
                </a:lnTo>
                <a:lnTo>
                  <a:pt x="1395" y="1483"/>
                </a:lnTo>
                <a:lnTo>
                  <a:pt x="1395" y="1484"/>
                </a:lnTo>
                <a:lnTo>
                  <a:pt x="1395" y="1486"/>
                </a:lnTo>
                <a:lnTo>
                  <a:pt x="1395" y="1487"/>
                </a:lnTo>
                <a:lnTo>
                  <a:pt x="1396" y="1487"/>
                </a:lnTo>
                <a:lnTo>
                  <a:pt x="1397" y="1487"/>
                </a:lnTo>
                <a:lnTo>
                  <a:pt x="1398" y="1487"/>
                </a:lnTo>
                <a:lnTo>
                  <a:pt x="1398" y="1488"/>
                </a:lnTo>
                <a:lnTo>
                  <a:pt x="1399" y="1489"/>
                </a:lnTo>
                <a:lnTo>
                  <a:pt x="1400" y="1490"/>
                </a:lnTo>
                <a:lnTo>
                  <a:pt x="1400" y="1491"/>
                </a:lnTo>
                <a:lnTo>
                  <a:pt x="1399" y="1492"/>
                </a:lnTo>
                <a:lnTo>
                  <a:pt x="1398" y="1492"/>
                </a:lnTo>
                <a:lnTo>
                  <a:pt x="1397" y="1491"/>
                </a:lnTo>
                <a:lnTo>
                  <a:pt x="1395" y="1491"/>
                </a:lnTo>
                <a:lnTo>
                  <a:pt x="1395" y="1492"/>
                </a:lnTo>
                <a:lnTo>
                  <a:pt x="1393" y="1492"/>
                </a:lnTo>
                <a:lnTo>
                  <a:pt x="1393" y="1493"/>
                </a:lnTo>
                <a:lnTo>
                  <a:pt x="1393" y="1494"/>
                </a:lnTo>
                <a:lnTo>
                  <a:pt x="1391" y="1494"/>
                </a:lnTo>
                <a:lnTo>
                  <a:pt x="1390" y="1494"/>
                </a:lnTo>
                <a:lnTo>
                  <a:pt x="1390" y="1493"/>
                </a:lnTo>
                <a:lnTo>
                  <a:pt x="1388" y="1493"/>
                </a:lnTo>
                <a:lnTo>
                  <a:pt x="1388" y="1491"/>
                </a:lnTo>
                <a:lnTo>
                  <a:pt x="1388" y="1490"/>
                </a:lnTo>
                <a:lnTo>
                  <a:pt x="1387" y="1490"/>
                </a:lnTo>
                <a:lnTo>
                  <a:pt x="1386" y="1489"/>
                </a:lnTo>
                <a:lnTo>
                  <a:pt x="1386" y="1488"/>
                </a:lnTo>
                <a:lnTo>
                  <a:pt x="1386" y="1487"/>
                </a:lnTo>
                <a:lnTo>
                  <a:pt x="1386" y="1486"/>
                </a:lnTo>
                <a:lnTo>
                  <a:pt x="1386" y="1483"/>
                </a:lnTo>
                <a:lnTo>
                  <a:pt x="1386" y="1482"/>
                </a:lnTo>
                <a:lnTo>
                  <a:pt x="1385" y="1481"/>
                </a:lnTo>
                <a:lnTo>
                  <a:pt x="1384" y="1482"/>
                </a:lnTo>
                <a:lnTo>
                  <a:pt x="1384" y="1481"/>
                </a:lnTo>
                <a:lnTo>
                  <a:pt x="1384" y="1480"/>
                </a:lnTo>
                <a:lnTo>
                  <a:pt x="1384" y="1479"/>
                </a:lnTo>
                <a:lnTo>
                  <a:pt x="1385" y="1479"/>
                </a:lnTo>
                <a:lnTo>
                  <a:pt x="1384" y="1478"/>
                </a:lnTo>
                <a:lnTo>
                  <a:pt x="1383" y="1478"/>
                </a:lnTo>
                <a:lnTo>
                  <a:pt x="1379" y="1476"/>
                </a:lnTo>
                <a:lnTo>
                  <a:pt x="1378" y="1476"/>
                </a:lnTo>
                <a:lnTo>
                  <a:pt x="1377" y="1476"/>
                </a:lnTo>
                <a:lnTo>
                  <a:pt x="1375" y="1476"/>
                </a:lnTo>
                <a:lnTo>
                  <a:pt x="1375" y="1477"/>
                </a:lnTo>
                <a:lnTo>
                  <a:pt x="1374" y="1477"/>
                </a:lnTo>
                <a:lnTo>
                  <a:pt x="1374" y="1476"/>
                </a:lnTo>
                <a:lnTo>
                  <a:pt x="1374" y="1473"/>
                </a:lnTo>
                <a:lnTo>
                  <a:pt x="1374" y="1472"/>
                </a:lnTo>
                <a:lnTo>
                  <a:pt x="1375" y="1473"/>
                </a:lnTo>
                <a:lnTo>
                  <a:pt x="1377" y="1473"/>
                </a:lnTo>
                <a:lnTo>
                  <a:pt x="1378" y="1474"/>
                </a:lnTo>
                <a:lnTo>
                  <a:pt x="1379" y="1474"/>
                </a:lnTo>
                <a:lnTo>
                  <a:pt x="1381" y="1474"/>
                </a:lnTo>
                <a:lnTo>
                  <a:pt x="1381" y="1472"/>
                </a:lnTo>
                <a:lnTo>
                  <a:pt x="1380" y="1471"/>
                </a:lnTo>
                <a:lnTo>
                  <a:pt x="1380" y="1470"/>
                </a:lnTo>
                <a:lnTo>
                  <a:pt x="1380" y="1468"/>
                </a:lnTo>
                <a:lnTo>
                  <a:pt x="1381" y="1467"/>
                </a:lnTo>
                <a:lnTo>
                  <a:pt x="1381" y="1466"/>
                </a:lnTo>
                <a:lnTo>
                  <a:pt x="1381" y="1464"/>
                </a:lnTo>
                <a:lnTo>
                  <a:pt x="1381" y="1460"/>
                </a:lnTo>
                <a:lnTo>
                  <a:pt x="1383" y="1458"/>
                </a:lnTo>
                <a:lnTo>
                  <a:pt x="1384" y="1457"/>
                </a:lnTo>
                <a:lnTo>
                  <a:pt x="1384" y="1456"/>
                </a:lnTo>
                <a:lnTo>
                  <a:pt x="1385" y="1453"/>
                </a:lnTo>
                <a:lnTo>
                  <a:pt x="1386" y="1452"/>
                </a:lnTo>
                <a:lnTo>
                  <a:pt x="1385" y="1451"/>
                </a:lnTo>
                <a:lnTo>
                  <a:pt x="1383" y="1451"/>
                </a:lnTo>
                <a:lnTo>
                  <a:pt x="1380" y="1450"/>
                </a:lnTo>
                <a:lnTo>
                  <a:pt x="1379" y="1451"/>
                </a:lnTo>
                <a:lnTo>
                  <a:pt x="1378" y="1451"/>
                </a:lnTo>
                <a:lnTo>
                  <a:pt x="1377" y="1452"/>
                </a:lnTo>
                <a:lnTo>
                  <a:pt x="1376" y="1452"/>
                </a:lnTo>
                <a:lnTo>
                  <a:pt x="1374" y="1453"/>
                </a:lnTo>
                <a:lnTo>
                  <a:pt x="1373" y="1454"/>
                </a:lnTo>
                <a:lnTo>
                  <a:pt x="1370" y="1454"/>
                </a:lnTo>
                <a:lnTo>
                  <a:pt x="1369" y="1454"/>
                </a:lnTo>
                <a:lnTo>
                  <a:pt x="1368" y="1456"/>
                </a:lnTo>
                <a:lnTo>
                  <a:pt x="1367" y="1456"/>
                </a:lnTo>
                <a:lnTo>
                  <a:pt x="1366" y="1456"/>
                </a:lnTo>
                <a:lnTo>
                  <a:pt x="1365" y="1456"/>
                </a:lnTo>
                <a:lnTo>
                  <a:pt x="1364" y="1454"/>
                </a:lnTo>
                <a:lnTo>
                  <a:pt x="1364" y="1453"/>
                </a:lnTo>
                <a:lnTo>
                  <a:pt x="1363" y="1453"/>
                </a:lnTo>
                <a:lnTo>
                  <a:pt x="1361" y="1454"/>
                </a:lnTo>
                <a:lnTo>
                  <a:pt x="1361" y="1456"/>
                </a:lnTo>
                <a:lnTo>
                  <a:pt x="1360" y="1457"/>
                </a:lnTo>
                <a:lnTo>
                  <a:pt x="1360" y="1458"/>
                </a:lnTo>
                <a:lnTo>
                  <a:pt x="1359" y="1458"/>
                </a:lnTo>
                <a:lnTo>
                  <a:pt x="1359" y="1459"/>
                </a:lnTo>
                <a:lnTo>
                  <a:pt x="1360" y="1459"/>
                </a:lnTo>
                <a:lnTo>
                  <a:pt x="1361" y="1459"/>
                </a:lnTo>
                <a:lnTo>
                  <a:pt x="1361" y="1460"/>
                </a:lnTo>
                <a:lnTo>
                  <a:pt x="1361" y="1461"/>
                </a:lnTo>
                <a:lnTo>
                  <a:pt x="1361" y="1462"/>
                </a:lnTo>
                <a:lnTo>
                  <a:pt x="1359" y="1462"/>
                </a:lnTo>
                <a:lnTo>
                  <a:pt x="1357" y="1461"/>
                </a:lnTo>
                <a:lnTo>
                  <a:pt x="1357" y="1460"/>
                </a:lnTo>
                <a:lnTo>
                  <a:pt x="1356" y="1460"/>
                </a:lnTo>
                <a:lnTo>
                  <a:pt x="1354" y="1461"/>
                </a:lnTo>
                <a:lnTo>
                  <a:pt x="1353" y="1461"/>
                </a:lnTo>
                <a:lnTo>
                  <a:pt x="1353" y="1460"/>
                </a:lnTo>
                <a:lnTo>
                  <a:pt x="1353" y="1458"/>
                </a:lnTo>
                <a:lnTo>
                  <a:pt x="1351" y="1458"/>
                </a:lnTo>
                <a:lnTo>
                  <a:pt x="1350" y="1456"/>
                </a:lnTo>
                <a:lnTo>
                  <a:pt x="1351" y="1454"/>
                </a:lnTo>
                <a:lnTo>
                  <a:pt x="1350" y="1452"/>
                </a:lnTo>
                <a:lnTo>
                  <a:pt x="1351" y="1452"/>
                </a:lnTo>
                <a:lnTo>
                  <a:pt x="1353" y="1452"/>
                </a:lnTo>
                <a:lnTo>
                  <a:pt x="1353" y="1451"/>
                </a:lnTo>
                <a:lnTo>
                  <a:pt x="1353" y="1450"/>
                </a:lnTo>
                <a:lnTo>
                  <a:pt x="1354" y="1449"/>
                </a:lnTo>
                <a:lnTo>
                  <a:pt x="1354" y="1448"/>
                </a:lnTo>
                <a:lnTo>
                  <a:pt x="1354" y="1447"/>
                </a:lnTo>
                <a:lnTo>
                  <a:pt x="1354" y="1446"/>
                </a:lnTo>
                <a:lnTo>
                  <a:pt x="1354" y="1444"/>
                </a:lnTo>
                <a:lnTo>
                  <a:pt x="1353" y="1443"/>
                </a:lnTo>
                <a:lnTo>
                  <a:pt x="1353" y="1444"/>
                </a:lnTo>
                <a:lnTo>
                  <a:pt x="1353" y="1446"/>
                </a:lnTo>
                <a:lnTo>
                  <a:pt x="1353" y="1447"/>
                </a:lnTo>
                <a:lnTo>
                  <a:pt x="1351" y="1448"/>
                </a:lnTo>
                <a:lnTo>
                  <a:pt x="1349" y="1447"/>
                </a:lnTo>
                <a:lnTo>
                  <a:pt x="1347" y="1447"/>
                </a:lnTo>
                <a:lnTo>
                  <a:pt x="1345" y="1448"/>
                </a:lnTo>
                <a:lnTo>
                  <a:pt x="1343" y="1448"/>
                </a:lnTo>
                <a:lnTo>
                  <a:pt x="1343" y="1449"/>
                </a:lnTo>
                <a:lnTo>
                  <a:pt x="1345" y="1449"/>
                </a:lnTo>
                <a:lnTo>
                  <a:pt x="1346" y="1449"/>
                </a:lnTo>
                <a:lnTo>
                  <a:pt x="1347" y="1449"/>
                </a:lnTo>
                <a:lnTo>
                  <a:pt x="1348" y="1450"/>
                </a:lnTo>
                <a:lnTo>
                  <a:pt x="1349" y="1451"/>
                </a:lnTo>
                <a:lnTo>
                  <a:pt x="1349" y="1452"/>
                </a:lnTo>
                <a:lnTo>
                  <a:pt x="1349" y="1454"/>
                </a:lnTo>
                <a:lnTo>
                  <a:pt x="1349" y="1456"/>
                </a:lnTo>
                <a:lnTo>
                  <a:pt x="1349" y="1457"/>
                </a:lnTo>
                <a:lnTo>
                  <a:pt x="1348" y="1459"/>
                </a:lnTo>
                <a:lnTo>
                  <a:pt x="1349" y="1460"/>
                </a:lnTo>
                <a:lnTo>
                  <a:pt x="1349" y="1462"/>
                </a:lnTo>
                <a:lnTo>
                  <a:pt x="1348" y="1462"/>
                </a:lnTo>
                <a:lnTo>
                  <a:pt x="1347" y="1462"/>
                </a:lnTo>
                <a:lnTo>
                  <a:pt x="1346" y="1463"/>
                </a:lnTo>
                <a:lnTo>
                  <a:pt x="1345" y="1463"/>
                </a:lnTo>
                <a:lnTo>
                  <a:pt x="1346" y="1464"/>
                </a:lnTo>
                <a:lnTo>
                  <a:pt x="1347" y="1466"/>
                </a:lnTo>
                <a:lnTo>
                  <a:pt x="1348" y="1466"/>
                </a:lnTo>
                <a:lnTo>
                  <a:pt x="1349" y="1466"/>
                </a:lnTo>
                <a:lnTo>
                  <a:pt x="1350" y="1466"/>
                </a:lnTo>
                <a:lnTo>
                  <a:pt x="1351" y="1467"/>
                </a:lnTo>
                <a:lnTo>
                  <a:pt x="1353" y="1467"/>
                </a:lnTo>
                <a:lnTo>
                  <a:pt x="1354" y="1466"/>
                </a:lnTo>
                <a:lnTo>
                  <a:pt x="1355" y="1466"/>
                </a:lnTo>
                <a:lnTo>
                  <a:pt x="1355" y="1467"/>
                </a:lnTo>
                <a:lnTo>
                  <a:pt x="1354" y="1469"/>
                </a:lnTo>
                <a:lnTo>
                  <a:pt x="1353" y="1469"/>
                </a:lnTo>
                <a:lnTo>
                  <a:pt x="1351" y="1469"/>
                </a:lnTo>
                <a:lnTo>
                  <a:pt x="1351" y="1470"/>
                </a:lnTo>
                <a:lnTo>
                  <a:pt x="1350" y="1471"/>
                </a:lnTo>
                <a:lnTo>
                  <a:pt x="1351" y="1472"/>
                </a:lnTo>
                <a:lnTo>
                  <a:pt x="1353" y="1472"/>
                </a:lnTo>
                <a:lnTo>
                  <a:pt x="1354" y="1472"/>
                </a:lnTo>
                <a:lnTo>
                  <a:pt x="1355" y="1473"/>
                </a:lnTo>
                <a:lnTo>
                  <a:pt x="1356" y="1473"/>
                </a:lnTo>
                <a:lnTo>
                  <a:pt x="1357" y="1474"/>
                </a:lnTo>
                <a:lnTo>
                  <a:pt x="1357" y="1476"/>
                </a:lnTo>
                <a:lnTo>
                  <a:pt x="1356" y="1477"/>
                </a:lnTo>
                <a:lnTo>
                  <a:pt x="1357" y="1478"/>
                </a:lnTo>
                <a:lnTo>
                  <a:pt x="1358" y="1478"/>
                </a:lnTo>
                <a:lnTo>
                  <a:pt x="1359" y="1480"/>
                </a:lnTo>
                <a:lnTo>
                  <a:pt x="1358" y="1481"/>
                </a:lnTo>
                <a:lnTo>
                  <a:pt x="1359" y="1482"/>
                </a:lnTo>
                <a:lnTo>
                  <a:pt x="1358" y="1483"/>
                </a:lnTo>
                <a:lnTo>
                  <a:pt x="1358" y="1482"/>
                </a:lnTo>
                <a:lnTo>
                  <a:pt x="1357" y="1482"/>
                </a:lnTo>
                <a:lnTo>
                  <a:pt x="1356" y="1481"/>
                </a:lnTo>
                <a:lnTo>
                  <a:pt x="1356" y="1483"/>
                </a:lnTo>
                <a:lnTo>
                  <a:pt x="1355" y="1483"/>
                </a:lnTo>
                <a:lnTo>
                  <a:pt x="1355" y="1484"/>
                </a:lnTo>
                <a:lnTo>
                  <a:pt x="1356" y="1484"/>
                </a:lnTo>
                <a:lnTo>
                  <a:pt x="1356" y="1486"/>
                </a:lnTo>
                <a:lnTo>
                  <a:pt x="1357" y="1487"/>
                </a:lnTo>
                <a:lnTo>
                  <a:pt x="1357" y="1488"/>
                </a:lnTo>
                <a:lnTo>
                  <a:pt x="1358" y="1488"/>
                </a:lnTo>
                <a:lnTo>
                  <a:pt x="1359" y="1488"/>
                </a:lnTo>
                <a:lnTo>
                  <a:pt x="1360" y="1489"/>
                </a:lnTo>
                <a:lnTo>
                  <a:pt x="1360" y="1490"/>
                </a:lnTo>
                <a:lnTo>
                  <a:pt x="1359" y="1492"/>
                </a:lnTo>
                <a:lnTo>
                  <a:pt x="1359" y="1493"/>
                </a:lnTo>
                <a:lnTo>
                  <a:pt x="1358" y="1494"/>
                </a:lnTo>
                <a:lnTo>
                  <a:pt x="1357" y="1496"/>
                </a:lnTo>
                <a:lnTo>
                  <a:pt x="1355" y="1496"/>
                </a:lnTo>
                <a:lnTo>
                  <a:pt x="1354" y="1494"/>
                </a:lnTo>
                <a:lnTo>
                  <a:pt x="1354" y="1492"/>
                </a:lnTo>
                <a:lnTo>
                  <a:pt x="1353" y="1492"/>
                </a:lnTo>
                <a:lnTo>
                  <a:pt x="1351" y="1492"/>
                </a:lnTo>
                <a:lnTo>
                  <a:pt x="1350" y="1493"/>
                </a:lnTo>
                <a:lnTo>
                  <a:pt x="1350" y="1494"/>
                </a:lnTo>
                <a:lnTo>
                  <a:pt x="1351" y="1497"/>
                </a:lnTo>
                <a:lnTo>
                  <a:pt x="1350" y="1499"/>
                </a:lnTo>
                <a:lnTo>
                  <a:pt x="1349" y="1499"/>
                </a:lnTo>
                <a:lnTo>
                  <a:pt x="1349" y="1500"/>
                </a:lnTo>
                <a:lnTo>
                  <a:pt x="1348" y="1501"/>
                </a:lnTo>
                <a:lnTo>
                  <a:pt x="1348" y="1503"/>
                </a:lnTo>
                <a:lnTo>
                  <a:pt x="1348" y="1504"/>
                </a:lnTo>
                <a:lnTo>
                  <a:pt x="1347" y="1504"/>
                </a:lnTo>
                <a:lnTo>
                  <a:pt x="1347" y="1506"/>
                </a:lnTo>
                <a:lnTo>
                  <a:pt x="1347" y="1507"/>
                </a:lnTo>
                <a:lnTo>
                  <a:pt x="1346" y="1508"/>
                </a:lnTo>
                <a:lnTo>
                  <a:pt x="1345" y="1509"/>
                </a:lnTo>
                <a:lnTo>
                  <a:pt x="1344" y="1509"/>
                </a:lnTo>
                <a:lnTo>
                  <a:pt x="1343" y="1508"/>
                </a:lnTo>
                <a:lnTo>
                  <a:pt x="1343" y="1507"/>
                </a:lnTo>
                <a:lnTo>
                  <a:pt x="1341" y="1506"/>
                </a:lnTo>
                <a:lnTo>
                  <a:pt x="1340" y="1504"/>
                </a:lnTo>
                <a:lnTo>
                  <a:pt x="1340" y="1501"/>
                </a:lnTo>
                <a:lnTo>
                  <a:pt x="1340" y="1500"/>
                </a:lnTo>
                <a:lnTo>
                  <a:pt x="1340" y="1499"/>
                </a:lnTo>
                <a:lnTo>
                  <a:pt x="1340" y="1498"/>
                </a:lnTo>
                <a:lnTo>
                  <a:pt x="1339" y="1497"/>
                </a:lnTo>
                <a:lnTo>
                  <a:pt x="1339" y="1494"/>
                </a:lnTo>
                <a:lnTo>
                  <a:pt x="1338" y="1494"/>
                </a:lnTo>
                <a:lnTo>
                  <a:pt x="1338" y="1493"/>
                </a:lnTo>
                <a:lnTo>
                  <a:pt x="1337" y="1493"/>
                </a:lnTo>
                <a:lnTo>
                  <a:pt x="1337" y="1492"/>
                </a:lnTo>
                <a:lnTo>
                  <a:pt x="1338" y="1491"/>
                </a:lnTo>
                <a:lnTo>
                  <a:pt x="1339" y="1491"/>
                </a:lnTo>
                <a:lnTo>
                  <a:pt x="1340" y="1491"/>
                </a:lnTo>
                <a:lnTo>
                  <a:pt x="1340" y="1492"/>
                </a:lnTo>
                <a:lnTo>
                  <a:pt x="1340" y="1491"/>
                </a:lnTo>
                <a:lnTo>
                  <a:pt x="1340" y="1490"/>
                </a:lnTo>
                <a:lnTo>
                  <a:pt x="1339" y="1488"/>
                </a:lnTo>
                <a:lnTo>
                  <a:pt x="1338" y="1487"/>
                </a:lnTo>
                <a:lnTo>
                  <a:pt x="1338" y="1484"/>
                </a:lnTo>
                <a:lnTo>
                  <a:pt x="1337" y="1483"/>
                </a:lnTo>
                <a:lnTo>
                  <a:pt x="1338" y="1482"/>
                </a:lnTo>
                <a:lnTo>
                  <a:pt x="1339" y="1480"/>
                </a:lnTo>
                <a:lnTo>
                  <a:pt x="1338" y="1480"/>
                </a:lnTo>
                <a:lnTo>
                  <a:pt x="1337" y="1481"/>
                </a:lnTo>
                <a:lnTo>
                  <a:pt x="1336" y="1482"/>
                </a:lnTo>
                <a:lnTo>
                  <a:pt x="1336" y="1483"/>
                </a:lnTo>
                <a:lnTo>
                  <a:pt x="1336" y="1484"/>
                </a:lnTo>
                <a:lnTo>
                  <a:pt x="1336" y="1486"/>
                </a:lnTo>
                <a:lnTo>
                  <a:pt x="1336" y="1488"/>
                </a:lnTo>
                <a:lnTo>
                  <a:pt x="1335" y="1487"/>
                </a:lnTo>
                <a:lnTo>
                  <a:pt x="1334" y="1486"/>
                </a:lnTo>
                <a:lnTo>
                  <a:pt x="1333" y="1484"/>
                </a:lnTo>
                <a:lnTo>
                  <a:pt x="1333" y="1482"/>
                </a:lnTo>
                <a:lnTo>
                  <a:pt x="1334" y="1481"/>
                </a:lnTo>
                <a:lnTo>
                  <a:pt x="1335" y="1480"/>
                </a:lnTo>
                <a:lnTo>
                  <a:pt x="1335" y="1479"/>
                </a:lnTo>
                <a:lnTo>
                  <a:pt x="1334" y="1478"/>
                </a:lnTo>
                <a:lnTo>
                  <a:pt x="1335" y="1477"/>
                </a:lnTo>
                <a:lnTo>
                  <a:pt x="1335" y="1476"/>
                </a:lnTo>
                <a:lnTo>
                  <a:pt x="1337" y="1476"/>
                </a:lnTo>
                <a:lnTo>
                  <a:pt x="1337" y="1474"/>
                </a:lnTo>
                <a:lnTo>
                  <a:pt x="1336" y="1474"/>
                </a:lnTo>
                <a:lnTo>
                  <a:pt x="1336" y="1472"/>
                </a:lnTo>
                <a:lnTo>
                  <a:pt x="1334" y="1472"/>
                </a:lnTo>
                <a:lnTo>
                  <a:pt x="1334" y="1473"/>
                </a:lnTo>
                <a:lnTo>
                  <a:pt x="1333" y="1474"/>
                </a:lnTo>
                <a:lnTo>
                  <a:pt x="1331" y="1473"/>
                </a:lnTo>
                <a:lnTo>
                  <a:pt x="1331" y="1472"/>
                </a:lnTo>
                <a:lnTo>
                  <a:pt x="1331" y="1471"/>
                </a:lnTo>
                <a:lnTo>
                  <a:pt x="1330" y="1471"/>
                </a:lnTo>
                <a:lnTo>
                  <a:pt x="1329" y="1470"/>
                </a:lnTo>
                <a:lnTo>
                  <a:pt x="1329" y="1471"/>
                </a:lnTo>
                <a:lnTo>
                  <a:pt x="1329" y="1472"/>
                </a:lnTo>
                <a:lnTo>
                  <a:pt x="1330" y="1473"/>
                </a:lnTo>
                <a:lnTo>
                  <a:pt x="1330" y="1474"/>
                </a:lnTo>
                <a:lnTo>
                  <a:pt x="1330" y="1477"/>
                </a:lnTo>
                <a:lnTo>
                  <a:pt x="1331" y="1477"/>
                </a:lnTo>
                <a:lnTo>
                  <a:pt x="1331" y="1479"/>
                </a:lnTo>
                <a:lnTo>
                  <a:pt x="1333" y="1479"/>
                </a:lnTo>
                <a:lnTo>
                  <a:pt x="1333" y="1480"/>
                </a:lnTo>
                <a:lnTo>
                  <a:pt x="1333" y="1481"/>
                </a:lnTo>
                <a:lnTo>
                  <a:pt x="1331" y="1483"/>
                </a:lnTo>
                <a:lnTo>
                  <a:pt x="1331" y="1484"/>
                </a:lnTo>
                <a:lnTo>
                  <a:pt x="1330" y="1487"/>
                </a:lnTo>
                <a:lnTo>
                  <a:pt x="1329" y="1487"/>
                </a:lnTo>
                <a:lnTo>
                  <a:pt x="1329" y="1488"/>
                </a:lnTo>
                <a:lnTo>
                  <a:pt x="1329" y="1489"/>
                </a:lnTo>
                <a:lnTo>
                  <a:pt x="1329" y="1491"/>
                </a:lnTo>
                <a:lnTo>
                  <a:pt x="1330" y="1491"/>
                </a:lnTo>
                <a:lnTo>
                  <a:pt x="1330" y="1492"/>
                </a:lnTo>
                <a:lnTo>
                  <a:pt x="1331" y="1493"/>
                </a:lnTo>
                <a:lnTo>
                  <a:pt x="1333" y="1496"/>
                </a:lnTo>
                <a:lnTo>
                  <a:pt x="1334" y="1497"/>
                </a:lnTo>
                <a:lnTo>
                  <a:pt x="1335" y="1499"/>
                </a:lnTo>
                <a:lnTo>
                  <a:pt x="1336" y="1500"/>
                </a:lnTo>
                <a:lnTo>
                  <a:pt x="1336" y="1501"/>
                </a:lnTo>
                <a:lnTo>
                  <a:pt x="1335" y="1503"/>
                </a:lnTo>
                <a:lnTo>
                  <a:pt x="1333" y="1503"/>
                </a:lnTo>
                <a:lnTo>
                  <a:pt x="1330" y="1503"/>
                </a:lnTo>
                <a:lnTo>
                  <a:pt x="1329" y="1504"/>
                </a:lnTo>
                <a:lnTo>
                  <a:pt x="1330" y="1506"/>
                </a:lnTo>
                <a:lnTo>
                  <a:pt x="1329" y="1507"/>
                </a:lnTo>
                <a:lnTo>
                  <a:pt x="1328" y="1506"/>
                </a:lnTo>
                <a:lnTo>
                  <a:pt x="1327" y="1506"/>
                </a:lnTo>
                <a:lnTo>
                  <a:pt x="1326" y="1504"/>
                </a:lnTo>
                <a:lnTo>
                  <a:pt x="1325" y="1506"/>
                </a:lnTo>
                <a:lnTo>
                  <a:pt x="1326" y="1507"/>
                </a:lnTo>
                <a:lnTo>
                  <a:pt x="1326" y="1508"/>
                </a:lnTo>
                <a:lnTo>
                  <a:pt x="1325" y="1508"/>
                </a:lnTo>
                <a:lnTo>
                  <a:pt x="1325" y="1507"/>
                </a:lnTo>
                <a:lnTo>
                  <a:pt x="1324" y="1507"/>
                </a:lnTo>
                <a:lnTo>
                  <a:pt x="1324" y="1506"/>
                </a:lnTo>
                <a:lnTo>
                  <a:pt x="1323" y="1503"/>
                </a:lnTo>
                <a:lnTo>
                  <a:pt x="1323" y="1502"/>
                </a:lnTo>
                <a:lnTo>
                  <a:pt x="1321" y="1501"/>
                </a:lnTo>
                <a:lnTo>
                  <a:pt x="1320" y="1502"/>
                </a:lnTo>
                <a:lnTo>
                  <a:pt x="1319" y="1501"/>
                </a:lnTo>
                <a:lnTo>
                  <a:pt x="1318" y="1501"/>
                </a:lnTo>
                <a:lnTo>
                  <a:pt x="1317" y="1501"/>
                </a:lnTo>
                <a:lnTo>
                  <a:pt x="1317" y="1500"/>
                </a:lnTo>
                <a:lnTo>
                  <a:pt x="1316" y="1501"/>
                </a:lnTo>
                <a:lnTo>
                  <a:pt x="1315" y="1501"/>
                </a:lnTo>
                <a:lnTo>
                  <a:pt x="1314" y="1502"/>
                </a:lnTo>
                <a:lnTo>
                  <a:pt x="1312" y="1501"/>
                </a:lnTo>
                <a:lnTo>
                  <a:pt x="1312" y="1500"/>
                </a:lnTo>
                <a:lnTo>
                  <a:pt x="1312" y="1499"/>
                </a:lnTo>
                <a:lnTo>
                  <a:pt x="1314" y="1499"/>
                </a:lnTo>
                <a:lnTo>
                  <a:pt x="1314" y="1498"/>
                </a:lnTo>
                <a:lnTo>
                  <a:pt x="1314" y="1497"/>
                </a:lnTo>
                <a:lnTo>
                  <a:pt x="1314" y="1494"/>
                </a:lnTo>
                <a:lnTo>
                  <a:pt x="1314" y="1493"/>
                </a:lnTo>
                <a:lnTo>
                  <a:pt x="1314" y="1492"/>
                </a:lnTo>
                <a:lnTo>
                  <a:pt x="1312" y="1491"/>
                </a:lnTo>
                <a:lnTo>
                  <a:pt x="1311" y="1489"/>
                </a:lnTo>
                <a:lnTo>
                  <a:pt x="1309" y="1489"/>
                </a:lnTo>
                <a:lnTo>
                  <a:pt x="1309" y="1488"/>
                </a:lnTo>
                <a:lnTo>
                  <a:pt x="1309" y="1486"/>
                </a:lnTo>
                <a:lnTo>
                  <a:pt x="1308" y="1484"/>
                </a:lnTo>
                <a:lnTo>
                  <a:pt x="1307" y="1484"/>
                </a:lnTo>
                <a:lnTo>
                  <a:pt x="1307" y="1486"/>
                </a:lnTo>
                <a:lnTo>
                  <a:pt x="1307" y="1487"/>
                </a:lnTo>
                <a:lnTo>
                  <a:pt x="1307" y="1488"/>
                </a:lnTo>
                <a:lnTo>
                  <a:pt x="1306" y="1487"/>
                </a:lnTo>
                <a:lnTo>
                  <a:pt x="1306" y="1488"/>
                </a:lnTo>
                <a:lnTo>
                  <a:pt x="1305" y="1489"/>
                </a:lnTo>
                <a:lnTo>
                  <a:pt x="1304" y="1489"/>
                </a:lnTo>
                <a:lnTo>
                  <a:pt x="1302" y="1489"/>
                </a:lnTo>
                <a:lnTo>
                  <a:pt x="1302" y="1490"/>
                </a:lnTo>
                <a:lnTo>
                  <a:pt x="1301" y="1490"/>
                </a:lnTo>
                <a:lnTo>
                  <a:pt x="1302" y="1491"/>
                </a:lnTo>
                <a:lnTo>
                  <a:pt x="1301" y="1492"/>
                </a:lnTo>
                <a:lnTo>
                  <a:pt x="1301" y="1493"/>
                </a:lnTo>
                <a:lnTo>
                  <a:pt x="1300" y="1494"/>
                </a:lnTo>
                <a:lnTo>
                  <a:pt x="1299" y="1496"/>
                </a:lnTo>
                <a:lnTo>
                  <a:pt x="1299" y="1494"/>
                </a:lnTo>
                <a:lnTo>
                  <a:pt x="1298" y="1494"/>
                </a:lnTo>
                <a:lnTo>
                  <a:pt x="1298" y="1493"/>
                </a:lnTo>
                <a:lnTo>
                  <a:pt x="1297" y="1493"/>
                </a:lnTo>
                <a:lnTo>
                  <a:pt x="1296" y="1492"/>
                </a:lnTo>
                <a:lnTo>
                  <a:pt x="1297" y="1491"/>
                </a:lnTo>
                <a:lnTo>
                  <a:pt x="1297" y="1490"/>
                </a:lnTo>
                <a:lnTo>
                  <a:pt x="1298" y="1489"/>
                </a:lnTo>
                <a:lnTo>
                  <a:pt x="1299" y="1488"/>
                </a:lnTo>
                <a:lnTo>
                  <a:pt x="1300" y="1487"/>
                </a:lnTo>
                <a:lnTo>
                  <a:pt x="1300" y="1486"/>
                </a:lnTo>
                <a:lnTo>
                  <a:pt x="1299" y="1486"/>
                </a:lnTo>
                <a:lnTo>
                  <a:pt x="1298" y="1487"/>
                </a:lnTo>
                <a:lnTo>
                  <a:pt x="1298" y="1484"/>
                </a:lnTo>
                <a:lnTo>
                  <a:pt x="1297" y="1483"/>
                </a:lnTo>
                <a:lnTo>
                  <a:pt x="1297" y="1486"/>
                </a:lnTo>
                <a:lnTo>
                  <a:pt x="1296" y="1486"/>
                </a:lnTo>
                <a:lnTo>
                  <a:pt x="1295" y="1486"/>
                </a:lnTo>
                <a:lnTo>
                  <a:pt x="1295" y="1484"/>
                </a:lnTo>
                <a:lnTo>
                  <a:pt x="1296" y="1483"/>
                </a:lnTo>
                <a:lnTo>
                  <a:pt x="1296" y="1482"/>
                </a:lnTo>
                <a:lnTo>
                  <a:pt x="1295" y="1481"/>
                </a:lnTo>
                <a:lnTo>
                  <a:pt x="1294" y="1480"/>
                </a:lnTo>
                <a:lnTo>
                  <a:pt x="1294" y="1478"/>
                </a:lnTo>
                <a:lnTo>
                  <a:pt x="1292" y="1477"/>
                </a:lnTo>
                <a:lnTo>
                  <a:pt x="1291" y="1474"/>
                </a:lnTo>
                <a:lnTo>
                  <a:pt x="1290" y="1476"/>
                </a:lnTo>
                <a:lnTo>
                  <a:pt x="1289" y="1476"/>
                </a:lnTo>
                <a:lnTo>
                  <a:pt x="1288" y="1476"/>
                </a:lnTo>
                <a:lnTo>
                  <a:pt x="1287" y="1474"/>
                </a:lnTo>
                <a:lnTo>
                  <a:pt x="1286" y="1476"/>
                </a:lnTo>
                <a:lnTo>
                  <a:pt x="1287" y="1476"/>
                </a:lnTo>
                <a:lnTo>
                  <a:pt x="1288" y="1477"/>
                </a:lnTo>
                <a:lnTo>
                  <a:pt x="1289" y="1477"/>
                </a:lnTo>
                <a:lnTo>
                  <a:pt x="1289" y="1478"/>
                </a:lnTo>
                <a:lnTo>
                  <a:pt x="1290" y="1478"/>
                </a:lnTo>
                <a:lnTo>
                  <a:pt x="1291" y="1478"/>
                </a:lnTo>
                <a:lnTo>
                  <a:pt x="1291" y="1480"/>
                </a:lnTo>
                <a:lnTo>
                  <a:pt x="1291" y="1481"/>
                </a:lnTo>
                <a:lnTo>
                  <a:pt x="1292" y="1483"/>
                </a:lnTo>
                <a:lnTo>
                  <a:pt x="1291" y="1483"/>
                </a:lnTo>
                <a:lnTo>
                  <a:pt x="1291" y="1484"/>
                </a:lnTo>
                <a:lnTo>
                  <a:pt x="1290" y="1484"/>
                </a:lnTo>
                <a:lnTo>
                  <a:pt x="1290" y="1486"/>
                </a:lnTo>
                <a:lnTo>
                  <a:pt x="1291" y="1488"/>
                </a:lnTo>
                <a:lnTo>
                  <a:pt x="1292" y="1490"/>
                </a:lnTo>
                <a:lnTo>
                  <a:pt x="1292" y="1491"/>
                </a:lnTo>
                <a:lnTo>
                  <a:pt x="1294" y="1490"/>
                </a:lnTo>
                <a:lnTo>
                  <a:pt x="1295" y="1491"/>
                </a:lnTo>
                <a:lnTo>
                  <a:pt x="1295" y="1492"/>
                </a:lnTo>
                <a:lnTo>
                  <a:pt x="1294" y="1493"/>
                </a:lnTo>
                <a:lnTo>
                  <a:pt x="1294" y="1494"/>
                </a:lnTo>
                <a:lnTo>
                  <a:pt x="1292" y="1496"/>
                </a:lnTo>
                <a:lnTo>
                  <a:pt x="1291" y="1494"/>
                </a:lnTo>
                <a:lnTo>
                  <a:pt x="1291" y="1493"/>
                </a:lnTo>
                <a:lnTo>
                  <a:pt x="1291" y="1492"/>
                </a:lnTo>
                <a:lnTo>
                  <a:pt x="1290" y="1491"/>
                </a:lnTo>
                <a:lnTo>
                  <a:pt x="1290" y="1492"/>
                </a:lnTo>
                <a:lnTo>
                  <a:pt x="1289" y="1492"/>
                </a:lnTo>
                <a:lnTo>
                  <a:pt x="1289" y="1494"/>
                </a:lnTo>
                <a:lnTo>
                  <a:pt x="1288" y="1494"/>
                </a:lnTo>
                <a:lnTo>
                  <a:pt x="1287" y="1496"/>
                </a:lnTo>
                <a:lnTo>
                  <a:pt x="1285" y="1496"/>
                </a:lnTo>
                <a:lnTo>
                  <a:pt x="1285" y="1494"/>
                </a:lnTo>
                <a:lnTo>
                  <a:pt x="1284" y="1494"/>
                </a:lnTo>
                <a:lnTo>
                  <a:pt x="1281" y="1494"/>
                </a:lnTo>
                <a:lnTo>
                  <a:pt x="1281" y="1493"/>
                </a:lnTo>
                <a:lnTo>
                  <a:pt x="1280" y="1494"/>
                </a:lnTo>
                <a:lnTo>
                  <a:pt x="1278" y="1494"/>
                </a:lnTo>
                <a:lnTo>
                  <a:pt x="1277" y="1496"/>
                </a:lnTo>
                <a:lnTo>
                  <a:pt x="1278" y="1497"/>
                </a:lnTo>
                <a:lnTo>
                  <a:pt x="1280" y="1498"/>
                </a:lnTo>
                <a:lnTo>
                  <a:pt x="1281" y="1498"/>
                </a:lnTo>
                <a:lnTo>
                  <a:pt x="1282" y="1498"/>
                </a:lnTo>
                <a:lnTo>
                  <a:pt x="1284" y="1498"/>
                </a:lnTo>
                <a:lnTo>
                  <a:pt x="1285" y="1499"/>
                </a:lnTo>
                <a:lnTo>
                  <a:pt x="1286" y="1499"/>
                </a:lnTo>
                <a:lnTo>
                  <a:pt x="1287" y="1500"/>
                </a:lnTo>
                <a:lnTo>
                  <a:pt x="1288" y="1500"/>
                </a:lnTo>
                <a:lnTo>
                  <a:pt x="1288" y="1502"/>
                </a:lnTo>
                <a:lnTo>
                  <a:pt x="1289" y="1503"/>
                </a:lnTo>
                <a:lnTo>
                  <a:pt x="1289" y="1504"/>
                </a:lnTo>
                <a:lnTo>
                  <a:pt x="1289" y="1506"/>
                </a:lnTo>
                <a:lnTo>
                  <a:pt x="1290" y="1507"/>
                </a:lnTo>
                <a:lnTo>
                  <a:pt x="1289" y="1509"/>
                </a:lnTo>
                <a:lnTo>
                  <a:pt x="1288" y="1510"/>
                </a:lnTo>
                <a:lnTo>
                  <a:pt x="1288" y="1511"/>
                </a:lnTo>
                <a:lnTo>
                  <a:pt x="1287" y="1512"/>
                </a:lnTo>
                <a:lnTo>
                  <a:pt x="1287" y="1513"/>
                </a:lnTo>
                <a:lnTo>
                  <a:pt x="1287" y="1516"/>
                </a:lnTo>
                <a:lnTo>
                  <a:pt x="1286" y="1518"/>
                </a:lnTo>
                <a:lnTo>
                  <a:pt x="1285" y="1519"/>
                </a:lnTo>
                <a:lnTo>
                  <a:pt x="1285" y="1520"/>
                </a:lnTo>
                <a:lnTo>
                  <a:pt x="1285" y="1521"/>
                </a:lnTo>
                <a:lnTo>
                  <a:pt x="1285" y="1523"/>
                </a:lnTo>
                <a:lnTo>
                  <a:pt x="1284" y="1524"/>
                </a:lnTo>
                <a:lnTo>
                  <a:pt x="1284" y="1527"/>
                </a:lnTo>
                <a:lnTo>
                  <a:pt x="1284" y="1528"/>
                </a:lnTo>
                <a:lnTo>
                  <a:pt x="1285" y="1528"/>
                </a:lnTo>
                <a:lnTo>
                  <a:pt x="1285" y="1529"/>
                </a:lnTo>
                <a:lnTo>
                  <a:pt x="1286" y="1531"/>
                </a:lnTo>
                <a:lnTo>
                  <a:pt x="1287" y="1532"/>
                </a:lnTo>
                <a:lnTo>
                  <a:pt x="1286" y="1533"/>
                </a:lnTo>
                <a:lnTo>
                  <a:pt x="1287" y="1534"/>
                </a:lnTo>
                <a:lnTo>
                  <a:pt x="1287" y="1536"/>
                </a:lnTo>
                <a:lnTo>
                  <a:pt x="1287" y="1537"/>
                </a:lnTo>
                <a:lnTo>
                  <a:pt x="1288" y="1537"/>
                </a:lnTo>
                <a:lnTo>
                  <a:pt x="1288" y="1538"/>
                </a:lnTo>
                <a:lnTo>
                  <a:pt x="1287" y="1539"/>
                </a:lnTo>
                <a:lnTo>
                  <a:pt x="1287" y="1540"/>
                </a:lnTo>
                <a:lnTo>
                  <a:pt x="1287" y="1541"/>
                </a:lnTo>
                <a:lnTo>
                  <a:pt x="1286" y="1542"/>
                </a:lnTo>
                <a:lnTo>
                  <a:pt x="1285" y="1541"/>
                </a:lnTo>
                <a:lnTo>
                  <a:pt x="1284" y="1541"/>
                </a:lnTo>
                <a:lnTo>
                  <a:pt x="1282" y="1542"/>
                </a:lnTo>
                <a:lnTo>
                  <a:pt x="1281" y="1542"/>
                </a:lnTo>
                <a:lnTo>
                  <a:pt x="1280" y="1542"/>
                </a:lnTo>
                <a:lnTo>
                  <a:pt x="1279" y="1541"/>
                </a:lnTo>
                <a:lnTo>
                  <a:pt x="1278" y="1541"/>
                </a:lnTo>
                <a:lnTo>
                  <a:pt x="1279" y="1540"/>
                </a:lnTo>
                <a:lnTo>
                  <a:pt x="1278" y="1539"/>
                </a:lnTo>
                <a:lnTo>
                  <a:pt x="1277" y="1540"/>
                </a:lnTo>
                <a:lnTo>
                  <a:pt x="1276" y="1541"/>
                </a:lnTo>
                <a:lnTo>
                  <a:pt x="1276" y="1542"/>
                </a:lnTo>
                <a:lnTo>
                  <a:pt x="1275" y="1542"/>
                </a:lnTo>
                <a:lnTo>
                  <a:pt x="1274" y="1542"/>
                </a:lnTo>
                <a:lnTo>
                  <a:pt x="1272" y="1542"/>
                </a:lnTo>
                <a:lnTo>
                  <a:pt x="1271" y="1542"/>
                </a:lnTo>
                <a:lnTo>
                  <a:pt x="1270" y="1543"/>
                </a:lnTo>
                <a:lnTo>
                  <a:pt x="1269" y="1543"/>
                </a:lnTo>
                <a:lnTo>
                  <a:pt x="1268" y="1543"/>
                </a:lnTo>
                <a:lnTo>
                  <a:pt x="1266" y="1543"/>
                </a:lnTo>
                <a:lnTo>
                  <a:pt x="1265" y="1543"/>
                </a:lnTo>
                <a:lnTo>
                  <a:pt x="1264" y="1543"/>
                </a:lnTo>
                <a:lnTo>
                  <a:pt x="1262" y="1543"/>
                </a:lnTo>
                <a:lnTo>
                  <a:pt x="1260" y="1543"/>
                </a:lnTo>
                <a:lnTo>
                  <a:pt x="1259" y="1543"/>
                </a:lnTo>
                <a:lnTo>
                  <a:pt x="1260" y="1542"/>
                </a:lnTo>
                <a:lnTo>
                  <a:pt x="1260" y="1541"/>
                </a:lnTo>
                <a:lnTo>
                  <a:pt x="1260" y="1540"/>
                </a:lnTo>
                <a:lnTo>
                  <a:pt x="1261" y="1539"/>
                </a:lnTo>
                <a:lnTo>
                  <a:pt x="1261" y="1538"/>
                </a:lnTo>
                <a:lnTo>
                  <a:pt x="1260" y="1539"/>
                </a:lnTo>
                <a:lnTo>
                  <a:pt x="1259" y="1538"/>
                </a:lnTo>
                <a:lnTo>
                  <a:pt x="1260" y="1537"/>
                </a:lnTo>
                <a:lnTo>
                  <a:pt x="1260" y="1536"/>
                </a:lnTo>
                <a:lnTo>
                  <a:pt x="1261" y="1533"/>
                </a:lnTo>
                <a:lnTo>
                  <a:pt x="1261" y="1532"/>
                </a:lnTo>
                <a:lnTo>
                  <a:pt x="1262" y="1531"/>
                </a:lnTo>
                <a:lnTo>
                  <a:pt x="1261" y="1530"/>
                </a:lnTo>
                <a:lnTo>
                  <a:pt x="1260" y="1529"/>
                </a:lnTo>
                <a:lnTo>
                  <a:pt x="1260" y="1528"/>
                </a:lnTo>
                <a:lnTo>
                  <a:pt x="1260" y="1527"/>
                </a:lnTo>
                <a:lnTo>
                  <a:pt x="1260" y="1526"/>
                </a:lnTo>
                <a:lnTo>
                  <a:pt x="1259" y="1524"/>
                </a:lnTo>
                <a:lnTo>
                  <a:pt x="1258" y="1524"/>
                </a:lnTo>
                <a:lnTo>
                  <a:pt x="1258" y="1522"/>
                </a:lnTo>
                <a:lnTo>
                  <a:pt x="1257" y="1522"/>
                </a:lnTo>
                <a:lnTo>
                  <a:pt x="1257" y="1523"/>
                </a:lnTo>
                <a:lnTo>
                  <a:pt x="1257" y="1524"/>
                </a:lnTo>
                <a:lnTo>
                  <a:pt x="1256" y="1524"/>
                </a:lnTo>
                <a:lnTo>
                  <a:pt x="1255" y="1524"/>
                </a:lnTo>
                <a:lnTo>
                  <a:pt x="1254" y="1524"/>
                </a:lnTo>
                <a:lnTo>
                  <a:pt x="1252" y="1524"/>
                </a:lnTo>
                <a:lnTo>
                  <a:pt x="1252" y="1523"/>
                </a:lnTo>
                <a:lnTo>
                  <a:pt x="1252" y="1522"/>
                </a:lnTo>
                <a:lnTo>
                  <a:pt x="1251" y="1522"/>
                </a:lnTo>
                <a:lnTo>
                  <a:pt x="1251" y="1523"/>
                </a:lnTo>
                <a:lnTo>
                  <a:pt x="1250" y="1523"/>
                </a:lnTo>
                <a:lnTo>
                  <a:pt x="1250" y="1524"/>
                </a:lnTo>
                <a:lnTo>
                  <a:pt x="1249" y="1524"/>
                </a:lnTo>
                <a:lnTo>
                  <a:pt x="1248" y="1524"/>
                </a:lnTo>
                <a:lnTo>
                  <a:pt x="1248" y="1527"/>
                </a:lnTo>
                <a:lnTo>
                  <a:pt x="1250" y="1527"/>
                </a:lnTo>
                <a:lnTo>
                  <a:pt x="1250" y="1528"/>
                </a:lnTo>
                <a:lnTo>
                  <a:pt x="1250" y="1529"/>
                </a:lnTo>
                <a:lnTo>
                  <a:pt x="1249" y="1531"/>
                </a:lnTo>
                <a:lnTo>
                  <a:pt x="1249" y="1532"/>
                </a:lnTo>
                <a:lnTo>
                  <a:pt x="1250" y="1532"/>
                </a:lnTo>
                <a:lnTo>
                  <a:pt x="1249" y="1534"/>
                </a:lnTo>
                <a:lnTo>
                  <a:pt x="1248" y="1536"/>
                </a:lnTo>
                <a:lnTo>
                  <a:pt x="1247" y="1538"/>
                </a:lnTo>
                <a:lnTo>
                  <a:pt x="1246" y="1539"/>
                </a:lnTo>
                <a:lnTo>
                  <a:pt x="1245" y="1539"/>
                </a:lnTo>
                <a:lnTo>
                  <a:pt x="1245" y="1538"/>
                </a:lnTo>
                <a:lnTo>
                  <a:pt x="1244" y="1538"/>
                </a:lnTo>
                <a:lnTo>
                  <a:pt x="1242" y="1538"/>
                </a:lnTo>
                <a:lnTo>
                  <a:pt x="1241" y="1537"/>
                </a:lnTo>
                <a:lnTo>
                  <a:pt x="1242" y="1537"/>
                </a:lnTo>
                <a:lnTo>
                  <a:pt x="1242" y="1536"/>
                </a:lnTo>
                <a:lnTo>
                  <a:pt x="1241" y="1536"/>
                </a:lnTo>
                <a:lnTo>
                  <a:pt x="1240" y="1536"/>
                </a:lnTo>
                <a:lnTo>
                  <a:pt x="1241" y="1537"/>
                </a:lnTo>
                <a:lnTo>
                  <a:pt x="1240" y="1537"/>
                </a:lnTo>
                <a:lnTo>
                  <a:pt x="1240" y="1538"/>
                </a:lnTo>
                <a:lnTo>
                  <a:pt x="1239" y="1538"/>
                </a:lnTo>
                <a:lnTo>
                  <a:pt x="1238" y="1538"/>
                </a:lnTo>
                <a:lnTo>
                  <a:pt x="1238" y="1539"/>
                </a:lnTo>
                <a:lnTo>
                  <a:pt x="1241" y="1539"/>
                </a:lnTo>
                <a:lnTo>
                  <a:pt x="1240" y="1540"/>
                </a:lnTo>
                <a:lnTo>
                  <a:pt x="1239" y="1540"/>
                </a:lnTo>
                <a:lnTo>
                  <a:pt x="1238" y="1541"/>
                </a:lnTo>
                <a:lnTo>
                  <a:pt x="1237" y="1541"/>
                </a:lnTo>
                <a:lnTo>
                  <a:pt x="1237" y="1542"/>
                </a:lnTo>
                <a:lnTo>
                  <a:pt x="1237" y="1543"/>
                </a:lnTo>
                <a:lnTo>
                  <a:pt x="1237" y="1544"/>
                </a:lnTo>
                <a:lnTo>
                  <a:pt x="1238" y="1544"/>
                </a:lnTo>
                <a:lnTo>
                  <a:pt x="1238" y="1546"/>
                </a:lnTo>
                <a:lnTo>
                  <a:pt x="1237" y="1548"/>
                </a:lnTo>
                <a:lnTo>
                  <a:pt x="1238" y="1549"/>
                </a:lnTo>
                <a:lnTo>
                  <a:pt x="1238" y="1550"/>
                </a:lnTo>
                <a:lnTo>
                  <a:pt x="1238" y="1551"/>
                </a:lnTo>
                <a:lnTo>
                  <a:pt x="1237" y="1552"/>
                </a:lnTo>
                <a:lnTo>
                  <a:pt x="1237" y="1553"/>
                </a:lnTo>
                <a:lnTo>
                  <a:pt x="1236" y="1554"/>
                </a:lnTo>
                <a:lnTo>
                  <a:pt x="1236" y="1556"/>
                </a:lnTo>
                <a:lnTo>
                  <a:pt x="1236" y="1557"/>
                </a:lnTo>
                <a:lnTo>
                  <a:pt x="1235" y="1558"/>
                </a:lnTo>
                <a:lnTo>
                  <a:pt x="1235" y="1559"/>
                </a:lnTo>
                <a:lnTo>
                  <a:pt x="1234" y="1559"/>
                </a:lnTo>
                <a:lnTo>
                  <a:pt x="1235" y="1560"/>
                </a:lnTo>
                <a:lnTo>
                  <a:pt x="1234" y="1561"/>
                </a:lnTo>
                <a:lnTo>
                  <a:pt x="1232" y="1561"/>
                </a:lnTo>
                <a:lnTo>
                  <a:pt x="1230" y="1560"/>
                </a:lnTo>
                <a:lnTo>
                  <a:pt x="1229" y="1559"/>
                </a:lnTo>
                <a:lnTo>
                  <a:pt x="1228" y="1559"/>
                </a:lnTo>
                <a:lnTo>
                  <a:pt x="1228" y="1558"/>
                </a:lnTo>
                <a:lnTo>
                  <a:pt x="1228" y="1557"/>
                </a:lnTo>
                <a:lnTo>
                  <a:pt x="1229" y="1557"/>
                </a:lnTo>
                <a:lnTo>
                  <a:pt x="1229" y="1556"/>
                </a:lnTo>
                <a:lnTo>
                  <a:pt x="1229" y="1554"/>
                </a:lnTo>
                <a:lnTo>
                  <a:pt x="1229" y="1553"/>
                </a:lnTo>
                <a:lnTo>
                  <a:pt x="1230" y="1552"/>
                </a:lnTo>
                <a:lnTo>
                  <a:pt x="1231" y="1552"/>
                </a:lnTo>
                <a:lnTo>
                  <a:pt x="1231" y="1550"/>
                </a:lnTo>
                <a:lnTo>
                  <a:pt x="1230" y="1549"/>
                </a:lnTo>
                <a:lnTo>
                  <a:pt x="1229" y="1549"/>
                </a:lnTo>
                <a:lnTo>
                  <a:pt x="1228" y="1549"/>
                </a:lnTo>
                <a:lnTo>
                  <a:pt x="1227" y="1549"/>
                </a:lnTo>
                <a:lnTo>
                  <a:pt x="1226" y="1550"/>
                </a:lnTo>
                <a:lnTo>
                  <a:pt x="1225" y="1550"/>
                </a:lnTo>
                <a:lnTo>
                  <a:pt x="1225" y="1551"/>
                </a:lnTo>
                <a:lnTo>
                  <a:pt x="1225" y="1552"/>
                </a:lnTo>
                <a:lnTo>
                  <a:pt x="1225" y="1553"/>
                </a:lnTo>
                <a:lnTo>
                  <a:pt x="1226" y="1554"/>
                </a:lnTo>
                <a:lnTo>
                  <a:pt x="1227" y="1554"/>
                </a:lnTo>
                <a:lnTo>
                  <a:pt x="1226" y="1556"/>
                </a:lnTo>
                <a:lnTo>
                  <a:pt x="1226" y="1558"/>
                </a:lnTo>
                <a:lnTo>
                  <a:pt x="1226" y="1559"/>
                </a:lnTo>
                <a:lnTo>
                  <a:pt x="1225" y="1560"/>
                </a:lnTo>
                <a:lnTo>
                  <a:pt x="1224" y="1560"/>
                </a:lnTo>
                <a:lnTo>
                  <a:pt x="1222" y="1559"/>
                </a:lnTo>
                <a:lnTo>
                  <a:pt x="1221" y="1559"/>
                </a:lnTo>
                <a:lnTo>
                  <a:pt x="1222" y="1553"/>
                </a:lnTo>
                <a:lnTo>
                  <a:pt x="1222" y="1552"/>
                </a:lnTo>
                <a:lnTo>
                  <a:pt x="1222" y="1551"/>
                </a:lnTo>
                <a:lnTo>
                  <a:pt x="1222" y="1550"/>
                </a:lnTo>
                <a:lnTo>
                  <a:pt x="1222" y="1549"/>
                </a:lnTo>
                <a:lnTo>
                  <a:pt x="1221" y="1547"/>
                </a:lnTo>
                <a:lnTo>
                  <a:pt x="1222" y="1547"/>
                </a:lnTo>
                <a:lnTo>
                  <a:pt x="1224" y="1548"/>
                </a:lnTo>
                <a:lnTo>
                  <a:pt x="1226" y="1547"/>
                </a:lnTo>
                <a:lnTo>
                  <a:pt x="1225" y="1546"/>
                </a:lnTo>
                <a:lnTo>
                  <a:pt x="1221" y="1544"/>
                </a:lnTo>
                <a:lnTo>
                  <a:pt x="1221" y="1543"/>
                </a:lnTo>
                <a:lnTo>
                  <a:pt x="1221" y="1542"/>
                </a:lnTo>
                <a:lnTo>
                  <a:pt x="1221" y="1541"/>
                </a:lnTo>
                <a:lnTo>
                  <a:pt x="1222" y="1541"/>
                </a:lnTo>
                <a:lnTo>
                  <a:pt x="1222" y="1540"/>
                </a:lnTo>
                <a:lnTo>
                  <a:pt x="1221" y="1540"/>
                </a:lnTo>
                <a:lnTo>
                  <a:pt x="1220" y="1540"/>
                </a:lnTo>
                <a:lnTo>
                  <a:pt x="1219" y="1538"/>
                </a:lnTo>
                <a:lnTo>
                  <a:pt x="1218" y="1537"/>
                </a:lnTo>
                <a:lnTo>
                  <a:pt x="1218" y="1536"/>
                </a:lnTo>
                <a:lnTo>
                  <a:pt x="1218" y="1534"/>
                </a:lnTo>
                <a:lnTo>
                  <a:pt x="1217" y="1533"/>
                </a:lnTo>
                <a:lnTo>
                  <a:pt x="1218" y="1533"/>
                </a:lnTo>
                <a:lnTo>
                  <a:pt x="1218" y="1532"/>
                </a:lnTo>
                <a:lnTo>
                  <a:pt x="1218" y="1531"/>
                </a:lnTo>
                <a:lnTo>
                  <a:pt x="1217" y="1532"/>
                </a:lnTo>
                <a:lnTo>
                  <a:pt x="1217" y="1533"/>
                </a:lnTo>
                <a:lnTo>
                  <a:pt x="1216" y="1532"/>
                </a:lnTo>
                <a:lnTo>
                  <a:pt x="1216" y="1531"/>
                </a:lnTo>
                <a:lnTo>
                  <a:pt x="1217" y="1530"/>
                </a:lnTo>
                <a:lnTo>
                  <a:pt x="1219" y="1530"/>
                </a:lnTo>
                <a:lnTo>
                  <a:pt x="1220" y="1529"/>
                </a:lnTo>
                <a:lnTo>
                  <a:pt x="1221" y="1529"/>
                </a:lnTo>
                <a:lnTo>
                  <a:pt x="1222" y="1527"/>
                </a:lnTo>
                <a:lnTo>
                  <a:pt x="1221" y="1526"/>
                </a:lnTo>
                <a:lnTo>
                  <a:pt x="1220" y="1526"/>
                </a:lnTo>
                <a:lnTo>
                  <a:pt x="1220" y="1524"/>
                </a:lnTo>
                <a:lnTo>
                  <a:pt x="1220" y="1523"/>
                </a:lnTo>
                <a:lnTo>
                  <a:pt x="1219" y="1522"/>
                </a:lnTo>
                <a:lnTo>
                  <a:pt x="1218" y="1521"/>
                </a:lnTo>
                <a:lnTo>
                  <a:pt x="1219" y="1521"/>
                </a:lnTo>
                <a:lnTo>
                  <a:pt x="1219" y="1520"/>
                </a:lnTo>
                <a:lnTo>
                  <a:pt x="1220" y="1520"/>
                </a:lnTo>
                <a:lnTo>
                  <a:pt x="1221" y="1519"/>
                </a:lnTo>
                <a:lnTo>
                  <a:pt x="1222" y="1518"/>
                </a:lnTo>
                <a:lnTo>
                  <a:pt x="1222" y="1517"/>
                </a:lnTo>
                <a:lnTo>
                  <a:pt x="1222" y="1516"/>
                </a:lnTo>
                <a:lnTo>
                  <a:pt x="1222" y="1514"/>
                </a:lnTo>
                <a:lnTo>
                  <a:pt x="1224" y="1512"/>
                </a:lnTo>
                <a:lnTo>
                  <a:pt x="1224" y="1511"/>
                </a:lnTo>
                <a:lnTo>
                  <a:pt x="1224" y="1510"/>
                </a:lnTo>
                <a:lnTo>
                  <a:pt x="1224" y="1509"/>
                </a:lnTo>
                <a:lnTo>
                  <a:pt x="1224" y="1508"/>
                </a:lnTo>
                <a:lnTo>
                  <a:pt x="1224" y="1507"/>
                </a:lnTo>
                <a:lnTo>
                  <a:pt x="1224" y="1506"/>
                </a:lnTo>
                <a:lnTo>
                  <a:pt x="1222" y="1503"/>
                </a:lnTo>
                <a:lnTo>
                  <a:pt x="1222" y="1502"/>
                </a:lnTo>
                <a:lnTo>
                  <a:pt x="1221" y="1501"/>
                </a:lnTo>
                <a:lnTo>
                  <a:pt x="1220" y="1500"/>
                </a:lnTo>
                <a:lnTo>
                  <a:pt x="1220" y="1499"/>
                </a:lnTo>
                <a:lnTo>
                  <a:pt x="1220" y="1498"/>
                </a:lnTo>
                <a:lnTo>
                  <a:pt x="1219" y="1499"/>
                </a:lnTo>
                <a:lnTo>
                  <a:pt x="1219" y="1501"/>
                </a:lnTo>
                <a:lnTo>
                  <a:pt x="1220" y="1502"/>
                </a:lnTo>
                <a:lnTo>
                  <a:pt x="1220" y="1504"/>
                </a:lnTo>
                <a:lnTo>
                  <a:pt x="1219" y="1506"/>
                </a:lnTo>
                <a:lnTo>
                  <a:pt x="1218" y="1506"/>
                </a:lnTo>
                <a:lnTo>
                  <a:pt x="1218" y="1508"/>
                </a:lnTo>
                <a:lnTo>
                  <a:pt x="1218" y="1510"/>
                </a:lnTo>
                <a:lnTo>
                  <a:pt x="1219" y="1510"/>
                </a:lnTo>
                <a:lnTo>
                  <a:pt x="1219" y="1512"/>
                </a:lnTo>
                <a:lnTo>
                  <a:pt x="1219" y="1513"/>
                </a:lnTo>
                <a:lnTo>
                  <a:pt x="1219" y="1514"/>
                </a:lnTo>
                <a:lnTo>
                  <a:pt x="1218" y="1516"/>
                </a:lnTo>
                <a:lnTo>
                  <a:pt x="1217" y="1516"/>
                </a:lnTo>
                <a:lnTo>
                  <a:pt x="1216" y="1514"/>
                </a:lnTo>
                <a:lnTo>
                  <a:pt x="1215" y="1516"/>
                </a:lnTo>
                <a:lnTo>
                  <a:pt x="1216" y="1517"/>
                </a:lnTo>
                <a:lnTo>
                  <a:pt x="1215" y="1519"/>
                </a:lnTo>
                <a:lnTo>
                  <a:pt x="1216" y="1520"/>
                </a:lnTo>
                <a:lnTo>
                  <a:pt x="1214" y="1521"/>
                </a:lnTo>
                <a:lnTo>
                  <a:pt x="1214" y="1522"/>
                </a:lnTo>
                <a:lnTo>
                  <a:pt x="1214" y="1523"/>
                </a:lnTo>
                <a:lnTo>
                  <a:pt x="1212" y="1524"/>
                </a:lnTo>
                <a:lnTo>
                  <a:pt x="1214" y="1524"/>
                </a:lnTo>
                <a:lnTo>
                  <a:pt x="1215" y="1523"/>
                </a:lnTo>
                <a:lnTo>
                  <a:pt x="1215" y="1522"/>
                </a:lnTo>
                <a:lnTo>
                  <a:pt x="1216" y="1523"/>
                </a:lnTo>
                <a:lnTo>
                  <a:pt x="1216" y="1524"/>
                </a:lnTo>
                <a:lnTo>
                  <a:pt x="1215" y="1524"/>
                </a:lnTo>
                <a:lnTo>
                  <a:pt x="1215" y="1526"/>
                </a:lnTo>
                <a:lnTo>
                  <a:pt x="1215" y="1527"/>
                </a:lnTo>
                <a:lnTo>
                  <a:pt x="1214" y="1527"/>
                </a:lnTo>
                <a:lnTo>
                  <a:pt x="1212" y="1527"/>
                </a:lnTo>
                <a:lnTo>
                  <a:pt x="1212" y="1528"/>
                </a:lnTo>
                <a:lnTo>
                  <a:pt x="1212" y="1529"/>
                </a:lnTo>
                <a:lnTo>
                  <a:pt x="1212" y="1530"/>
                </a:lnTo>
                <a:lnTo>
                  <a:pt x="1211" y="1530"/>
                </a:lnTo>
                <a:lnTo>
                  <a:pt x="1211" y="1531"/>
                </a:lnTo>
                <a:lnTo>
                  <a:pt x="1212" y="1532"/>
                </a:lnTo>
                <a:lnTo>
                  <a:pt x="1212" y="1533"/>
                </a:lnTo>
                <a:lnTo>
                  <a:pt x="1211" y="1533"/>
                </a:lnTo>
                <a:lnTo>
                  <a:pt x="1211" y="1532"/>
                </a:lnTo>
                <a:lnTo>
                  <a:pt x="1209" y="1533"/>
                </a:lnTo>
                <a:lnTo>
                  <a:pt x="1208" y="1533"/>
                </a:lnTo>
                <a:lnTo>
                  <a:pt x="1207" y="1532"/>
                </a:lnTo>
                <a:lnTo>
                  <a:pt x="1207" y="1533"/>
                </a:lnTo>
                <a:lnTo>
                  <a:pt x="1206" y="1533"/>
                </a:lnTo>
                <a:lnTo>
                  <a:pt x="1205" y="1534"/>
                </a:lnTo>
                <a:lnTo>
                  <a:pt x="1205" y="1536"/>
                </a:lnTo>
                <a:lnTo>
                  <a:pt x="1206" y="1536"/>
                </a:lnTo>
                <a:lnTo>
                  <a:pt x="1207" y="1537"/>
                </a:lnTo>
                <a:lnTo>
                  <a:pt x="1208" y="1539"/>
                </a:lnTo>
                <a:lnTo>
                  <a:pt x="1208" y="1540"/>
                </a:lnTo>
                <a:lnTo>
                  <a:pt x="1208" y="1541"/>
                </a:lnTo>
                <a:lnTo>
                  <a:pt x="1208" y="1542"/>
                </a:lnTo>
                <a:lnTo>
                  <a:pt x="1208" y="1544"/>
                </a:lnTo>
                <a:lnTo>
                  <a:pt x="1207" y="1546"/>
                </a:lnTo>
                <a:lnTo>
                  <a:pt x="1207" y="1547"/>
                </a:lnTo>
                <a:lnTo>
                  <a:pt x="1206" y="1548"/>
                </a:lnTo>
                <a:lnTo>
                  <a:pt x="1205" y="1546"/>
                </a:lnTo>
                <a:lnTo>
                  <a:pt x="1203" y="1547"/>
                </a:lnTo>
                <a:lnTo>
                  <a:pt x="1203" y="1548"/>
                </a:lnTo>
                <a:lnTo>
                  <a:pt x="1202" y="1547"/>
                </a:lnTo>
                <a:lnTo>
                  <a:pt x="1201" y="1547"/>
                </a:lnTo>
                <a:lnTo>
                  <a:pt x="1200" y="1546"/>
                </a:lnTo>
                <a:lnTo>
                  <a:pt x="1200" y="1543"/>
                </a:lnTo>
                <a:lnTo>
                  <a:pt x="1199" y="1542"/>
                </a:lnTo>
                <a:lnTo>
                  <a:pt x="1199" y="1540"/>
                </a:lnTo>
                <a:lnTo>
                  <a:pt x="1199" y="1539"/>
                </a:lnTo>
                <a:lnTo>
                  <a:pt x="1199" y="1538"/>
                </a:lnTo>
                <a:lnTo>
                  <a:pt x="1199" y="1536"/>
                </a:lnTo>
                <a:lnTo>
                  <a:pt x="1199" y="1534"/>
                </a:lnTo>
                <a:lnTo>
                  <a:pt x="1201" y="1533"/>
                </a:lnTo>
                <a:lnTo>
                  <a:pt x="1200" y="1532"/>
                </a:lnTo>
                <a:lnTo>
                  <a:pt x="1201" y="1531"/>
                </a:lnTo>
                <a:lnTo>
                  <a:pt x="1202" y="1532"/>
                </a:lnTo>
                <a:lnTo>
                  <a:pt x="1203" y="1532"/>
                </a:lnTo>
                <a:lnTo>
                  <a:pt x="1205" y="1532"/>
                </a:lnTo>
                <a:lnTo>
                  <a:pt x="1206" y="1532"/>
                </a:lnTo>
                <a:lnTo>
                  <a:pt x="1206" y="1531"/>
                </a:lnTo>
                <a:lnTo>
                  <a:pt x="1207" y="1531"/>
                </a:lnTo>
                <a:lnTo>
                  <a:pt x="1207" y="1530"/>
                </a:lnTo>
                <a:lnTo>
                  <a:pt x="1207" y="1529"/>
                </a:lnTo>
                <a:lnTo>
                  <a:pt x="1207" y="1528"/>
                </a:lnTo>
                <a:lnTo>
                  <a:pt x="1206" y="1527"/>
                </a:lnTo>
                <a:lnTo>
                  <a:pt x="1205" y="1526"/>
                </a:lnTo>
                <a:lnTo>
                  <a:pt x="1205" y="1524"/>
                </a:lnTo>
                <a:lnTo>
                  <a:pt x="1206" y="1523"/>
                </a:lnTo>
                <a:lnTo>
                  <a:pt x="1206" y="1522"/>
                </a:lnTo>
                <a:lnTo>
                  <a:pt x="1206" y="1521"/>
                </a:lnTo>
                <a:lnTo>
                  <a:pt x="1206" y="1520"/>
                </a:lnTo>
                <a:lnTo>
                  <a:pt x="1206" y="1518"/>
                </a:lnTo>
                <a:lnTo>
                  <a:pt x="1207" y="1518"/>
                </a:lnTo>
                <a:lnTo>
                  <a:pt x="1208" y="1518"/>
                </a:lnTo>
                <a:lnTo>
                  <a:pt x="1208" y="1517"/>
                </a:lnTo>
                <a:lnTo>
                  <a:pt x="1207" y="1517"/>
                </a:lnTo>
                <a:lnTo>
                  <a:pt x="1207" y="1516"/>
                </a:lnTo>
                <a:lnTo>
                  <a:pt x="1207" y="1513"/>
                </a:lnTo>
                <a:lnTo>
                  <a:pt x="1206" y="1511"/>
                </a:lnTo>
                <a:lnTo>
                  <a:pt x="1206" y="1510"/>
                </a:lnTo>
                <a:lnTo>
                  <a:pt x="1206" y="1509"/>
                </a:lnTo>
                <a:lnTo>
                  <a:pt x="1207" y="1508"/>
                </a:lnTo>
                <a:lnTo>
                  <a:pt x="1207" y="1506"/>
                </a:lnTo>
                <a:lnTo>
                  <a:pt x="1207" y="1504"/>
                </a:lnTo>
                <a:lnTo>
                  <a:pt x="1206" y="1504"/>
                </a:lnTo>
                <a:lnTo>
                  <a:pt x="1206" y="1503"/>
                </a:lnTo>
                <a:lnTo>
                  <a:pt x="1205" y="1503"/>
                </a:lnTo>
                <a:lnTo>
                  <a:pt x="1205" y="1504"/>
                </a:lnTo>
                <a:lnTo>
                  <a:pt x="1206" y="1506"/>
                </a:lnTo>
                <a:lnTo>
                  <a:pt x="1205" y="1507"/>
                </a:lnTo>
                <a:lnTo>
                  <a:pt x="1205" y="1509"/>
                </a:lnTo>
                <a:lnTo>
                  <a:pt x="1205" y="1510"/>
                </a:lnTo>
                <a:lnTo>
                  <a:pt x="1203" y="1510"/>
                </a:lnTo>
                <a:lnTo>
                  <a:pt x="1202" y="1510"/>
                </a:lnTo>
                <a:lnTo>
                  <a:pt x="1202" y="1509"/>
                </a:lnTo>
                <a:lnTo>
                  <a:pt x="1201" y="1508"/>
                </a:lnTo>
                <a:lnTo>
                  <a:pt x="1201" y="1510"/>
                </a:lnTo>
                <a:lnTo>
                  <a:pt x="1202" y="1512"/>
                </a:lnTo>
                <a:lnTo>
                  <a:pt x="1201" y="1514"/>
                </a:lnTo>
                <a:lnTo>
                  <a:pt x="1201" y="1517"/>
                </a:lnTo>
                <a:lnTo>
                  <a:pt x="1201" y="1518"/>
                </a:lnTo>
                <a:lnTo>
                  <a:pt x="1201" y="1520"/>
                </a:lnTo>
                <a:lnTo>
                  <a:pt x="1201" y="1521"/>
                </a:lnTo>
                <a:lnTo>
                  <a:pt x="1201" y="1522"/>
                </a:lnTo>
                <a:lnTo>
                  <a:pt x="1200" y="1523"/>
                </a:lnTo>
                <a:lnTo>
                  <a:pt x="1199" y="1526"/>
                </a:lnTo>
                <a:lnTo>
                  <a:pt x="1198" y="1526"/>
                </a:lnTo>
                <a:lnTo>
                  <a:pt x="1197" y="1524"/>
                </a:lnTo>
                <a:lnTo>
                  <a:pt x="1197" y="1526"/>
                </a:lnTo>
                <a:lnTo>
                  <a:pt x="1196" y="1524"/>
                </a:lnTo>
                <a:lnTo>
                  <a:pt x="1196" y="1523"/>
                </a:lnTo>
                <a:lnTo>
                  <a:pt x="1196" y="1521"/>
                </a:lnTo>
                <a:lnTo>
                  <a:pt x="1195" y="1520"/>
                </a:lnTo>
                <a:lnTo>
                  <a:pt x="1195" y="1519"/>
                </a:lnTo>
                <a:lnTo>
                  <a:pt x="1195" y="1517"/>
                </a:lnTo>
                <a:lnTo>
                  <a:pt x="1195" y="1516"/>
                </a:lnTo>
                <a:lnTo>
                  <a:pt x="1193" y="1514"/>
                </a:lnTo>
                <a:lnTo>
                  <a:pt x="1195" y="1513"/>
                </a:lnTo>
                <a:lnTo>
                  <a:pt x="1193" y="1512"/>
                </a:lnTo>
                <a:lnTo>
                  <a:pt x="1192" y="1513"/>
                </a:lnTo>
                <a:lnTo>
                  <a:pt x="1190" y="1513"/>
                </a:lnTo>
                <a:lnTo>
                  <a:pt x="1190" y="1514"/>
                </a:lnTo>
                <a:lnTo>
                  <a:pt x="1189" y="1516"/>
                </a:lnTo>
                <a:lnTo>
                  <a:pt x="1189" y="1517"/>
                </a:lnTo>
                <a:lnTo>
                  <a:pt x="1188" y="1518"/>
                </a:lnTo>
                <a:lnTo>
                  <a:pt x="1189" y="1520"/>
                </a:lnTo>
                <a:lnTo>
                  <a:pt x="1189" y="1522"/>
                </a:lnTo>
                <a:lnTo>
                  <a:pt x="1188" y="1522"/>
                </a:lnTo>
                <a:lnTo>
                  <a:pt x="1187" y="1520"/>
                </a:lnTo>
                <a:lnTo>
                  <a:pt x="1187" y="1519"/>
                </a:lnTo>
                <a:lnTo>
                  <a:pt x="1186" y="1518"/>
                </a:lnTo>
                <a:lnTo>
                  <a:pt x="1185" y="1518"/>
                </a:lnTo>
                <a:lnTo>
                  <a:pt x="1182" y="1518"/>
                </a:lnTo>
                <a:lnTo>
                  <a:pt x="1182" y="1519"/>
                </a:lnTo>
                <a:lnTo>
                  <a:pt x="1183" y="1519"/>
                </a:lnTo>
                <a:lnTo>
                  <a:pt x="1185" y="1520"/>
                </a:lnTo>
                <a:lnTo>
                  <a:pt x="1186" y="1521"/>
                </a:lnTo>
                <a:lnTo>
                  <a:pt x="1186" y="1522"/>
                </a:lnTo>
                <a:lnTo>
                  <a:pt x="1186" y="1523"/>
                </a:lnTo>
                <a:lnTo>
                  <a:pt x="1187" y="1522"/>
                </a:lnTo>
                <a:lnTo>
                  <a:pt x="1188" y="1522"/>
                </a:lnTo>
                <a:lnTo>
                  <a:pt x="1188" y="1523"/>
                </a:lnTo>
                <a:lnTo>
                  <a:pt x="1189" y="1523"/>
                </a:lnTo>
                <a:lnTo>
                  <a:pt x="1190" y="1524"/>
                </a:lnTo>
                <a:lnTo>
                  <a:pt x="1190" y="1527"/>
                </a:lnTo>
                <a:lnTo>
                  <a:pt x="1191" y="1527"/>
                </a:lnTo>
                <a:lnTo>
                  <a:pt x="1192" y="1528"/>
                </a:lnTo>
                <a:lnTo>
                  <a:pt x="1192" y="1529"/>
                </a:lnTo>
                <a:lnTo>
                  <a:pt x="1193" y="1529"/>
                </a:lnTo>
                <a:lnTo>
                  <a:pt x="1195" y="1527"/>
                </a:lnTo>
                <a:lnTo>
                  <a:pt x="1196" y="1528"/>
                </a:lnTo>
                <a:lnTo>
                  <a:pt x="1196" y="1530"/>
                </a:lnTo>
                <a:lnTo>
                  <a:pt x="1196" y="1532"/>
                </a:lnTo>
                <a:lnTo>
                  <a:pt x="1196" y="1533"/>
                </a:lnTo>
                <a:lnTo>
                  <a:pt x="1196" y="1534"/>
                </a:lnTo>
                <a:lnTo>
                  <a:pt x="1196" y="1536"/>
                </a:lnTo>
                <a:lnTo>
                  <a:pt x="1195" y="1536"/>
                </a:lnTo>
                <a:lnTo>
                  <a:pt x="1193" y="1534"/>
                </a:lnTo>
                <a:lnTo>
                  <a:pt x="1193" y="1533"/>
                </a:lnTo>
                <a:lnTo>
                  <a:pt x="1193" y="1531"/>
                </a:lnTo>
                <a:lnTo>
                  <a:pt x="1192" y="1531"/>
                </a:lnTo>
                <a:lnTo>
                  <a:pt x="1192" y="1530"/>
                </a:lnTo>
                <a:lnTo>
                  <a:pt x="1191" y="1530"/>
                </a:lnTo>
                <a:lnTo>
                  <a:pt x="1190" y="1529"/>
                </a:lnTo>
                <a:lnTo>
                  <a:pt x="1190" y="1528"/>
                </a:lnTo>
                <a:lnTo>
                  <a:pt x="1189" y="1527"/>
                </a:lnTo>
                <a:lnTo>
                  <a:pt x="1188" y="1527"/>
                </a:lnTo>
                <a:lnTo>
                  <a:pt x="1187" y="1526"/>
                </a:lnTo>
                <a:lnTo>
                  <a:pt x="1186" y="1526"/>
                </a:lnTo>
                <a:lnTo>
                  <a:pt x="1183" y="1526"/>
                </a:lnTo>
                <a:lnTo>
                  <a:pt x="1182" y="1526"/>
                </a:lnTo>
                <a:lnTo>
                  <a:pt x="1182" y="1527"/>
                </a:lnTo>
                <a:lnTo>
                  <a:pt x="1182" y="1528"/>
                </a:lnTo>
                <a:lnTo>
                  <a:pt x="1182" y="1529"/>
                </a:lnTo>
                <a:lnTo>
                  <a:pt x="1182" y="1530"/>
                </a:lnTo>
                <a:lnTo>
                  <a:pt x="1183" y="1530"/>
                </a:lnTo>
                <a:lnTo>
                  <a:pt x="1185" y="1531"/>
                </a:lnTo>
                <a:lnTo>
                  <a:pt x="1183" y="1532"/>
                </a:lnTo>
                <a:lnTo>
                  <a:pt x="1185" y="1533"/>
                </a:lnTo>
                <a:lnTo>
                  <a:pt x="1186" y="1536"/>
                </a:lnTo>
                <a:lnTo>
                  <a:pt x="1185" y="1537"/>
                </a:lnTo>
                <a:lnTo>
                  <a:pt x="1183" y="1537"/>
                </a:lnTo>
                <a:lnTo>
                  <a:pt x="1183" y="1538"/>
                </a:lnTo>
                <a:lnTo>
                  <a:pt x="1182" y="1539"/>
                </a:lnTo>
                <a:lnTo>
                  <a:pt x="1182" y="1540"/>
                </a:lnTo>
                <a:lnTo>
                  <a:pt x="1182" y="1542"/>
                </a:lnTo>
                <a:lnTo>
                  <a:pt x="1181" y="1543"/>
                </a:lnTo>
                <a:lnTo>
                  <a:pt x="1180" y="1543"/>
                </a:lnTo>
                <a:lnTo>
                  <a:pt x="1179" y="1542"/>
                </a:lnTo>
                <a:lnTo>
                  <a:pt x="1179" y="1541"/>
                </a:lnTo>
                <a:lnTo>
                  <a:pt x="1178" y="1540"/>
                </a:lnTo>
                <a:lnTo>
                  <a:pt x="1177" y="1539"/>
                </a:lnTo>
                <a:lnTo>
                  <a:pt x="1177" y="1538"/>
                </a:lnTo>
                <a:lnTo>
                  <a:pt x="1176" y="1537"/>
                </a:lnTo>
                <a:lnTo>
                  <a:pt x="1173" y="1537"/>
                </a:lnTo>
                <a:lnTo>
                  <a:pt x="1172" y="1536"/>
                </a:lnTo>
                <a:lnTo>
                  <a:pt x="1171" y="1534"/>
                </a:lnTo>
                <a:lnTo>
                  <a:pt x="1171" y="1536"/>
                </a:lnTo>
                <a:lnTo>
                  <a:pt x="1172" y="1538"/>
                </a:lnTo>
                <a:lnTo>
                  <a:pt x="1172" y="1540"/>
                </a:lnTo>
                <a:lnTo>
                  <a:pt x="1172" y="1541"/>
                </a:lnTo>
                <a:lnTo>
                  <a:pt x="1172" y="1542"/>
                </a:lnTo>
                <a:lnTo>
                  <a:pt x="1173" y="1542"/>
                </a:lnTo>
                <a:lnTo>
                  <a:pt x="1175" y="1543"/>
                </a:lnTo>
                <a:lnTo>
                  <a:pt x="1176" y="1543"/>
                </a:lnTo>
                <a:lnTo>
                  <a:pt x="1177" y="1544"/>
                </a:lnTo>
                <a:lnTo>
                  <a:pt x="1177" y="1546"/>
                </a:lnTo>
                <a:lnTo>
                  <a:pt x="1177" y="1547"/>
                </a:lnTo>
                <a:lnTo>
                  <a:pt x="1178" y="1547"/>
                </a:lnTo>
                <a:lnTo>
                  <a:pt x="1178" y="1548"/>
                </a:lnTo>
                <a:lnTo>
                  <a:pt x="1179" y="1549"/>
                </a:lnTo>
                <a:lnTo>
                  <a:pt x="1180" y="1550"/>
                </a:lnTo>
                <a:lnTo>
                  <a:pt x="1180" y="1551"/>
                </a:lnTo>
                <a:lnTo>
                  <a:pt x="1180" y="1552"/>
                </a:lnTo>
                <a:lnTo>
                  <a:pt x="1180" y="1554"/>
                </a:lnTo>
                <a:lnTo>
                  <a:pt x="1181" y="1554"/>
                </a:lnTo>
                <a:lnTo>
                  <a:pt x="1181" y="1556"/>
                </a:lnTo>
                <a:lnTo>
                  <a:pt x="1181" y="1557"/>
                </a:lnTo>
                <a:lnTo>
                  <a:pt x="1181" y="1559"/>
                </a:lnTo>
                <a:lnTo>
                  <a:pt x="1181" y="1560"/>
                </a:lnTo>
                <a:lnTo>
                  <a:pt x="1182" y="1560"/>
                </a:lnTo>
                <a:lnTo>
                  <a:pt x="1182" y="1562"/>
                </a:lnTo>
                <a:lnTo>
                  <a:pt x="1182" y="1564"/>
                </a:lnTo>
                <a:lnTo>
                  <a:pt x="1181" y="1566"/>
                </a:lnTo>
                <a:lnTo>
                  <a:pt x="1181" y="1567"/>
                </a:lnTo>
                <a:lnTo>
                  <a:pt x="1181" y="1568"/>
                </a:lnTo>
                <a:lnTo>
                  <a:pt x="1180" y="1569"/>
                </a:lnTo>
                <a:lnTo>
                  <a:pt x="1179" y="1569"/>
                </a:lnTo>
                <a:lnTo>
                  <a:pt x="1179" y="1570"/>
                </a:lnTo>
                <a:lnTo>
                  <a:pt x="1178" y="1571"/>
                </a:lnTo>
                <a:lnTo>
                  <a:pt x="1177" y="1571"/>
                </a:lnTo>
                <a:lnTo>
                  <a:pt x="1177" y="1572"/>
                </a:lnTo>
                <a:lnTo>
                  <a:pt x="1177" y="1573"/>
                </a:lnTo>
                <a:lnTo>
                  <a:pt x="1177" y="1576"/>
                </a:lnTo>
                <a:lnTo>
                  <a:pt x="1176" y="1576"/>
                </a:lnTo>
                <a:lnTo>
                  <a:pt x="1175" y="1573"/>
                </a:lnTo>
                <a:lnTo>
                  <a:pt x="1173" y="1572"/>
                </a:lnTo>
                <a:lnTo>
                  <a:pt x="1173" y="1569"/>
                </a:lnTo>
                <a:lnTo>
                  <a:pt x="1172" y="1568"/>
                </a:lnTo>
                <a:lnTo>
                  <a:pt x="1172" y="1567"/>
                </a:lnTo>
                <a:lnTo>
                  <a:pt x="1172" y="1566"/>
                </a:lnTo>
                <a:lnTo>
                  <a:pt x="1171" y="1566"/>
                </a:lnTo>
                <a:lnTo>
                  <a:pt x="1170" y="1566"/>
                </a:lnTo>
                <a:lnTo>
                  <a:pt x="1169" y="1566"/>
                </a:lnTo>
                <a:lnTo>
                  <a:pt x="1168" y="1566"/>
                </a:lnTo>
                <a:lnTo>
                  <a:pt x="1167" y="1566"/>
                </a:lnTo>
                <a:lnTo>
                  <a:pt x="1167" y="1567"/>
                </a:lnTo>
                <a:lnTo>
                  <a:pt x="1167" y="1568"/>
                </a:lnTo>
                <a:lnTo>
                  <a:pt x="1167" y="1570"/>
                </a:lnTo>
                <a:lnTo>
                  <a:pt x="1166" y="1571"/>
                </a:lnTo>
                <a:lnTo>
                  <a:pt x="1166" y="1572"/>
                </a:lnTo>
                <a:lnTo>
                  <a:pt x="1167" y="1572"/>
                </a:lnTo>
                <a:lnTo>
                  <a:pt x="1168" y="1571"/>
                </a:lnTo>
                <a:lnTo>
                  <a:pt x="1169" y="1570"/>
                </a:lnTo>
                <a:lnTo>
                  <a:pt x="1169" y="1572"/>
                </a:lnTo>
                <a:lnTo>
                  <a:pt x="1169" y="1573"/>
                </a:lnTo>
                <a:lnTo>
                  <a:pt x="1169" y="1576"/>
                </a:lnTo>
                <a:lnTo>
                  <a:pt x="1170" y="1577"/>
                </a:lnTo>
                <a:lnTo>
                  <a:pt x="1170" y="1579"/>
                </a:lnTo>
                <a:lnTo>
                  <a:pt x="1172" y="1580"/>
                </a:lnTo>
                <a:lnTo>
                  <a:pt x="1172" y="1581"/>
                </a:lnTo>
                <a:lnTo>
                  <a:pt x="1171" y="1582"/>
                </a:lnTo>
                <a:lnTo>
                  <a:pt x="1170" y="1582"/>
                </a:lnTo>
                <a:lnTo>
                  <a:pt x="1170" y="1583"/>
                </a:lnTo>
                <a:lnTo>
                  <a:pt x="1169" y="1586"/>
                </a:lnTo>
                <a:lnTo>
                  <a:pt x="1169" y="1587"/>
                </a:lnTo>
                <a:lnTo>
                  <a:pt x="1169" y="1588"/>
                </a:lnTo>
                <a:lnTo>
                  <a:pt x="1169" y="1589"/>
                </a:lnTo>
                <a:lnTo>
                  <a:pt x="1169" y="1590"/>
                </a:lnTo>
                <a:lnTo>
                  <a:pt x="1169" y="1591"/>
                </a:lnTo>
                <a:lnTo>
                  <a:pt x="1168" y="1593"/>
                </a:lnTo>
                <a:lnTo>
                  <a:pt x="1168" y="1596"/>
                </a:lnTo>
                <a:lnTo>
                  <a:pt x="1168" y="1597"/>
                </a:lnTo>
                <a:lnTo>
                  <a:pt x="1167" y="1597"/>
                </a:lnTo>
                <a:lnTo>
                  <a:pt x="1167" y="1598"/>
                </a:lnTo>
                <a:lnTo>
                  <a:pt x="1168" y="1600"/>
                </a:lnTo>
                <a:lnTo>
                  <a:pt x="1167" y="1601"/>
                </a:lnTo>
                <a:lnTo>
                  <a:pt x="1167" y="1603"/>
                </a:lnTo>
                <a:lnTo>
                  <a:pt x="1168" y="1605"/>
                </a:lnTo>
                <a:lnTo>
                  <a:pt x="1168" y="1606"/>
                </a:lnTo>
                <a:lnTo>
                  <a:pt x="1167" y="1607"/>
                </a:lnTo>
                <a:lnTo>
                  <a:pt x="1166" y="1607"/>
                </a:lnTo>
                <a:lnTo>
                  <a:pt x="1166" y="1608"/>
                </a:lnTo>
                <a:lnTo>
                  <a:pt x="1166" y="1609"/>
                </a:lnTo>
                <a:lnTo>
                  <a:pt x="1166" y="1610"/>
                </a:lnTo>
                <a:lnTo>
                  <a:pt x="1165" y="1611"/>
                </a:lnTo>
                <a:lnTo>
                  <a:pt x="1163" y="1610"/>
                </a:lnTo>
                <a:lnTo>
                  <a:pt x="1163" y="1608"/>
                </a:lnTo>
                <a:lnTo>
                  <a:pt x="1162" y="1607"/>
                </a:lnTo>
                <a:lnTo>
                  <a:pt x="1162" y="1605"/>
                </a:lnTo>
                <a:lnTo>
                  <a:pt x="1161" y="1603"/>
                </a:lnTo>
                <a:lnTo>
                  <a:pt x="1161" y="1602"/>
                </a:lnTo>
                <a:lnTo>
                  <a:pt x="1161" y="1601"/>
                </a:lnTo>
                <a:lnTo>
                  <a:pt x="1160" y="1599"/>
                </a:lnTo>
                <a:lnTo>
                  <a:pt x="1160" y="1598"/>
                </a:lnTo>
                <a:lnTo>
                  <a:pt x="1160" y="1596"/>
                </a:lnTo>
                <a:lnTo>
                  <a:pt x="1160" y="1594"/>
                </a:lnTo>
                <a:lnTo>
                  <a:pt x="1160" y="1593"/>
                </a:lnTo>
                <a:lnTo>
                  <a:pt x="1160" y="1591"/>
                </a:lnTo>
                <a:lnTo>
                  <a:pt x="1160" y="1590"/>
                </a:lnTo>
                <a:lnTo>
                  <a:pt x="1160" y="1589"/>
                </a:lnTo>
                <a:lnTo>
                  <a:pt x="1160" y="1587"/>
                </a:lnTo>
                <a:lnTo>
                  <a:pt x="1160" y="1586"/>
                </a:lnTo>
                <a:lnTo>
                  <a:pt x="1161" y="1584"/>
                </a:lnTo>
                <a:lnTo>
                  <a:pt x="1161" y="1582"/>
                </a:lnTo>
                <a:lnTo>
                  <a:pt x="1160" y="1580"/>
                </a:lnTo>
                <a:lnTo>
                  <a:pt x="1160" y="1579"/>
                </a:lnTo>
                <a:lnTo>
                  <a:pt x="1161" y="1579"/>
                </a:lnTo>
                <a:lnTo>
                  <a:pt x="1162" y="1580"/>
                </a:lnTo>
                <a:lnTo>
                  <a:pt x="1163" y="1580"/>
                </a:lnTo>
                <a:lnTo>
                  <a:pt x="1165" y="1580"/>
                </a:lnTo>
                <a:lnTo>
                  <a:pt x="1165" y="1579"/>
                </a:lnTo>
                <a:lnTo>
                  <a:pt x="1163" y="1579"/>
                </a:lnTo>
                <a:lnTo>
                  <a:pt x="1162" y="1578"/>
                </a:lnTo>
                <a:lnTo>
                  <a:pt x="1162" y="1576"/>
                </a:lnTo>
                <a:lnTo>
                  <a:pt x="1161" y="1576"/>
                </a:lnTo>
                <a:lnTo>
                  <a:pt x="1162" y="1574"/>
                </a:lnTo>
                <a:lnTo>
                  <a:pt x="1161" y="1573"/>
                </a:lnTo>
                <a:lnTo>
                  <a:pt x="1161" y="1571"/>
                </a:lnTo>
                <a:lnTo>
                  <a:pt x="1160" y="1570"/>
                </a:lnTo>
                <a:lnTo>
                  <a:pt x="1160" y="1568"/>
                </a:lnTo>
                <a:lnTo>
                  <a:pt x="1160" y="1567"/>
                </a:lnTo>
                <a:lnTo>
                  <a:pt x="1161" y="1564"/>
                </a:lnTo>
                <a:lnTo>
                  <a:pt x="1162" y="1563"/>
                </a:lnTo>
                <a:lnTo>
                  <a:pt x="1163" y="1563"/>
                </a:lnTo>
                <a:lnTo>
                  <a:pt x="1162" y="1562"/>
                </a:lnTo>
                <a:lnTo>
                  <a:pt x="1162" y="1561"/>
                </a:lnTo>
                <a:lnTo>
                  <a:pt x="1161" y="1562"/>
                </a:lnTo>
                <a:lnTo>
                  <a:pt x="1160" y="1561"/>
                </a:lnTo>
                <a:lnTo>
                  <a:pt x="1160" y="1562"/>
                </a:lnTo>
                <a:lnTo>
                  <a:pt x="1159" y="1563"/>
                </a:lnTo>
                <a:lnTo>
                  <a:pt x="1159" y="1564"/>
                </a:lnTo>
                <a:lnTo>
                  <a:pt x="1158" y="1567"/>
                </a:lnTo>
                <a:lnTo>
                  <a:pt x="1158" y="1568"/>
                </a:lnTo>
                <a:lnTo>
                  <a:pt x="1157" y="1570"/>
                </a:lnTo>
                <a:lnTo>
                  <a:pt x="1157" y="1571"/>
                </a:lnTo>
                <a:lnTo>
                  <a:pt x="1156" y="1572"/>
                </a:lnTo>
                <a:lnTo>
                  <a:pt x="1155" y="1571"/>
                </a:lnTo>
                <a:lnTo>
                  <a:pt x="1153" y="1571"/>
                </a:lnTo>
                <a:lnTo>
                  <a:pt x="1152" y="1570"/>
                </a:lnTo>
                <a:lnTo>
                  <a:pt x="1152" y="1569"/>
                </a:lnTo>
                <a:lnTo>
                  <a:pt x="1151" y="1570"/>
                </a:lnTo>
                <a:lnTo>
                  <a:pt x="1151" y="1571"/>
                </a:lnTo>
                <a:lnTo>
                  <a:pt x="1151" y="1572"/>
                </a:lnTo>
                <a:lnTo>
                  <a:pt x="1151" y="1573"/>
                </a:lnTo>
                <a:lnTo>
                  <a:pt x="1152" y="1573"/>
                </a:lnTo>
                <a:lnTo>
                  <a:pt x="1153" y="1573"/>
                </a:lnTo>
                <a:lnTo>
                  <a:pt x="1155" y="1574"/>
                </a:lnTo>
                <a:lnTo>
                  <a:pt x="1156" y="1577"/>
                </a:lnTo>
                <a:lnTo>
                  <a:pt x="1156" y="1578"/>
                </a:lnTo>
                <a:lnTo>
                  <a:pt x="1156" y="1579"/>
                </a:lnTo>
                <a:lnTo>
                  <a:pt x="1156" y="1580"/>
                </a:lnTo>
                <a:lnTo>
                  <a:pt x="1156" y="1581"/>
                </a:lnTo>
                <a:lnTo>
                  <a:pt x="1156" y="1583"/>
                </a:lnTo>
                <a:lnTo>
                  <a:pt x="1155" y="1583"/>
                </a:lnTo>
                <a:lnTo>
                  <a:pt x="1153" y="1583"/>
                </a:lnTo>
                <a:lnTo>
                  <a:pt x="1152" y="1584"/>
                </a:lnTo>
                <a:lnTo>
                  <a:pt x="1152" y="1586"/>
                </a:lnTo>
                <a:lnTo>
                  <a:pt x="1152" y="1587"/>
                </a:lnTo>
                <a:lnTo>
                  <a:pt x="1153" y="1587"/>
                </a:lnTo>
                <a:lnTo>
                  <a:pt x="1153" y="1588"/>
                </a:lnTo>
                <a:lnTo>
                  <a:pt x="1152" y="1589"/>
                </a:lnTo>
                <a:lnTo>
                  <a:pt x="1152" y="1590"/>
                </a:lnTo>
                <a:lnTo>
                  <a:pt x="1153" y="1591"/>
                </a:lnTo>
                <a:lnTo>
                  <a:pt x="1153" y="1592"/>
                </a:lnTo>
                <a:lnTo>
                  <a:pt x="1153" y="1594"/>
                </a:lnTo>
                <a:lnTo>
                  <a:pt x="1152" y="1596"/>
                </a:lnTo>
                <a:lnTo>
                  <a:pt x="1152" y="1597"/>
                </a:lnTo>
                <a:lnTo>
                  <a:pt x="1153" y="1598"/>
                </a:lnTo>
                <a:lnTo>
                  <a:pt x="1153" y="1599"/>
                </a:lnTo>
                <a:lnTo>
                  <a:pt x="1152" y="1600"/>
                </a:lnTo>
                <a:lnTo>
                  <a:pt x="1152" y="1602"/>
                </a:lnTo>
                <a:lnTo>
                  <a:pt x="1152" y="1603"/>
                </a:lnTo>
                <a:lnTo>
                  <a:pt x="1151" y="1603"/>
                </a:lnTo>
                <a:lnTo>
                  <a:pt x="1150" y="1603"/>
                </a:lnTo>
                <a:lnTo>
                  <a:pt x="1149" y="1602"/>
                </a:lnTo>
                <a:lnTo>
                  <a:pt x="1148" y="1601"/>
                </a:lnTo>
                <a:lnTo>
                  <a:pt x="1147" y="1600"/>
                </a:lnTo>
                <a:lnTo>
                  <a:pt x="1147" y="1599"/>
                </a:lnTo>
                <a:lnTo>
                  <a:pt x="1147" y="1598"/>
                </a:lnTo>
                <a:lnTo>
                  <a:pt x="1146" y="1597"/>
                </a:lnTo>
                <a:lnTo>
                  <a:pt x="1146" y="1596"/>
                </a:lnTo>
                <a:lnTo>
                  <a:pt x="1145" y="1593"/>
                </a:lnTo>
                <a:lnTo>
                  <a:pt x="1145" y="1591"/>
                </a:lnTo>
                <a:lnTo>
                  <a:pt x="1145" y="1589"/>
                </a:lnTo>
                <a:lnTo>
                  <a:pt x="1143" y="1588"/>
                </a:lnTo>
                <a:lnTo>
                  <a:pt x="1143" y="1587"/>
                </a:lnTo>
                <a:lnTo>
                  <a:pt x="1143" y="1586"/>
                </a:lnTo>
                <a:lnTo>
                  <a:pt x="1142" y="1583"/>
                </a:lnTo>
                <a:lnTo>
                  <a:pt x="1143" y="1582"/>
                </a:lnTo>
                <a:lnTo>
                  <a:pt x="1142" y="1580"/>
                </a:lnTo>
                <a:lnTo>
                  <a:pt x="1142" y="1579"/>
                </a:lnTo>
                <a:lnTo>
                  <a:pt x="1141" y="1578"/>
                </a:lnTo>
                <a:lnTo>
                  <a:pt x="1141" y="1577"/>
                </a:lnTo>
                <a:lnTo>
                  <a:pt x="1140" y="1574"/>
                </a:lnTo>
                <a:lnTo>
                  <a:pt x="1139" y="1573"/>
                </a:lnTo>
                <a:lnTo>
                  <a:pt x="1138" y="1572"/>
                </a:lnTo>
                <a:lnTo>
                  <a:pt x="1139" y="1570"/>
                </a:lnTo>
                <a:lnTo>
                  <a:pt x="1139" y="1569"/>
                </a:lnTo>
                <a:lnTo>
                  <a:pt x="1140" y="1569"/>
                </a:lnTo>
                <a:lnTo>
                  <a:pt x="1140" y="1568"/>
                </a:lnTo>
                <a:lnTo>
                  <a:pt x="1140" y="1566"/>
                </a:lnTo>
                <a:lnTo>
                  <a:pt x="1140" y="1564"/>
                </a:lnTo>
                <a:lnTo>
                  <a:pt x="1140" y="1562"/>
                </a:lnTo>
                <a:lnTo>
                  <a:pt x="1139" y="1561"/>
                </a:lnTo>
                <a:lnTo>
                  <a:pt x="1140" y="1560"/>
                </a:lnTo>
                <a:lnTo>
                  <a:pt x="1139" y="1559"/>
                </a:lnTo>
                <a:lnTo>
                  <a:pt x="1140" y="1557"/>
                </a:lnTo>
                <a:lnTo>
                  <a:pt x="1140" y="1556"/>
                </a:lnTo>
                <a:lnTo>
                  <a:pt x="1139" y="1554"/>
                </a:lnTo>
                <a:lnTo>
                  <a:pt x="1139" y="1556"/>
                </a:lnTo>
                <a:lnTo>
                  <a:pt x="1137" y="1556"/>
                </a:lnTo>
                <a:lnTo>
                  <a:pt x="1137" y="1557"/>
                </a:lnTo>
                <a:lnTo>
                  <a:pt x="1136" y="1558"/>
                </a:lnTo>
                <a:lnTo>
                  <a:pt x="1135" y="1558"/>
                </a:lnTo>
                <a:lnTo>
                  <a:pt x="1135" y="1557"/>
                </a:lnTo>
                <a:lnTo>
                  <a:pt x="1133" y="1557"/>
                </a:lnTo>
                <a:lnTo>
                  <a:pt x="1132" y="1557"/>
                </a:lnTo>
                <a:lnTo>
                  <a:pt x="1131" y="1557"/>
                </a:lnTo>
                <a:lnTo>
                  <a:pt x="1131" y="1558"/>
                </a:lnTo>
                <a:lnTo>
                  <a:pt x="1132" y="1559"/>
                </a:lnTo>
                <a:lnTo>
                  <a:pt x="1131" y="1560"/>
                </a:lnTo>
                <a:lnTo>
                  <a:pt x="1132" y="1560"/>
                </a:lnTo>
                <a:lnTo>
                  <a:pt x="1133" y="1560"/>
                </a:lnTo>
                <a:lnTo>
                  <a:pt x="1135" y="1559"/>
                </a:lnTo>
                <a:lnTo>
                  <a:pt x="1135" y="1560"/>
                </a:lnTo>
                <a:lnTo>
                  <a:pt x="1136" y="1562"/>
                </a:lnTo>
                <a:lnTo>
                  <a:pt x="1136" y="1563"/>
                </a:lnTo>
                <a:lnTo>
                  <a:pt x="1136" y="1566"/>
                </a:lnTo>
                <a:lnTo>
                  <a:pt x="1136" y="1567"/>
                </a:lnTo>
                <a:lnTo>
                  <a:pt x="1135" y="1568"/>
                </a:lnTo>
                <a:lnTo>
                  <a:pt x="1135" y="1570"/>
                </a:lnTo>
                <a:lnTo>
                  <a:pt x="1133" y="1572"/>
                </a:lnTo>
                <a:lnTo>
                  <a:pt x="1132" y="1574"/>
                </a:lnTo>
                <a:lnTo>
                  <a:pt x="1131" y="1576"/>
                </a:lnTo>
                <a:lnTo>
                  <a:pt x="1130" y="1578"/>
                </a:lnTo>
                <a:lnTo>
                  <a:pt x="1130" y="1577"/>
                </a:lnTo>
                <a:lnTo>
                  <a:pt x="1129" y="1576"/>
                </a:lnTo>
                <a:lnTo>
                  <a:pt x="1128" y="1574"/>
                </a:lnTo>
                <a:lnTo>
                  <a:pt x="1127" y="1574"/>
                </a:lnTo>
                <a:lnTo>
                  <a:pt x="1126" y="1576"/>
                </a:lnTo>
                <a:lnTo>
                  <a:pt x="1125" y="1574"/>
                </a:lnTo>
                <a:lnTo>
                  <a:pt x="1123" y="1573"/>
                </a:lnTo>
                <a:lnTo>
                  <a:pt x="1123" y="1571"/>
                </a:lnTo>
                <a:lnTo>
                  <a:pt x="1123" y="1570"/>
                </a:lnTo>
                <a:lnTo>
                  <a:pt x="1122" y="1569"/>
                </a:lnTo>
                <a:lnTo>
                  <a:pt x="1122" y="1568"/>
                </a:lnTo>
                <a:lnTo>
                  <a:pt x="1120" y="1568"/>
                </a:lnTo>
                <a:lnTo>
                  <a:pt x="1120" y="1567"/>
                </a:lnTo>
                <a:lnTo>
                  <a:pt x="1119" y="1566"/>
                </a:lnTo>
                <a:lnTo>
                  <a:pt x="1118" y="1564"/>
                </a:lnTo>
                <a:lnTo>
                  <a:pt x="1117" y="1564"/>
                </a:lnTo>
                <a:lnTo>
                  <a:pt x="1118" y="1567"/>
                </a:lnTo>
                <a:lnTo>
                  <a:pt x="1118" y="1568"/>
                </a:lnTo>
                <a:lnTo>
                  <a:pt x="1118" y="1569"/>
                </a:lnTo>
                <a:lnTo>
                  <a:pt x="1118" y="1570"/>
                </a:lnTo>
                <a:lnTo>
                  <a:pt x="1118" y="1571"/>
                </a:lnTo>
                <a:lnTo>
                  <a:pt x="1119" y="1572"/>
                </a:lnTo>
                <a:lnTo>
                  <a:pt x="1118" y="1573"/>
                </a:lnTo>
                <a:lnTo>
                  <a:pt x="1118" y="1574"/>
                </a:lnTo>
                <a:lnTo>
                  <a:pt x="1119" y="1577"/>
                </a:lnTo>
                <a:lnTo>
                  <a:pt x="1120" y="1578"/>
                </a:lnTo>
                <a:lnTo>
                  <a:pt x="1121" y="1579"/>
                </a:lnTo>
                <a:lnTo>
                  <a:pt x="1122" y="1580"/>
                </a:lnTo>
                <a:lnTo>
                  <a:pt x="1122" y="1581"/>
                </a:lnTo>
                <a:lnTo>
                  <a:pt x="1122" y="1582"/>
                </a:lnTo>
                <a:lnTo>
                  <a:pt x="1122" y="1584"/>
                </a:lnTo>
                <a:lnTo>
                  <a:pt x="1123" y="1586"/>
                </a:lnTo>
                <a:lnTo>
                  <a:pt x="1123" y="1587"/>
                </a:lnTo>
                <a:lnTo>
                  <a:pt x="1122" y="1588"/>
                </a:lnTo>
                <a:lnTo>
                  <a:pt x="1122" y="1589"/>
                </a:lnTo>
                <a:lnTo>
                  <a:pt x="1122" y="1590"/>
                </a:lnTo>
                <a:lnTo>
                  <a:pt x="1123" y="1591"/>
                </a:lnTo>
                <a:lnTo>
                  <a:pt x="1123" y="1592"/>
                </a:lnTo>
                <a:lnTo>
                  <a:pt x="1123" y="1591"/>
                </a:lnTo>
                <a:lnTo>
                  <a:pt x="1125" y="1591"/>
                </a:lnTo>
                <a:lnTo>
                  <a:pt x="1125" y="1590"/>
                </a:lnTo>
                <a:lnTo>
                  <a:pt x="1125" y="1589"/>
                </a:lnTo>
                <a:lnTo>
                  <a:pt x="1125" y="1587"/>
                </a:lnTo>
                <a:lnTo>
                  <a:pt x="1125" y="1584"/>
                </a:lnTo>
                <a:lnTo>
                  <a:pt x="1125" y="1583"/>
                </a:lnTo>
                <a:lnTo>
                  <a:pt x="1126" y="1583"/>
                </a:lnTo>
                <a:lnTo>
                  <a:pt x="1126" y="1582"/>
                </a:lnTo>
                <a:lnTo>
                  <a:pt x="1127" y="1581"/>
                </a:lnTo>
                <a:lnTo>
                  <a:pt x="1128" y="1582"/>
                </a:lnTo>
                <a:lnTo>
                  <a:pt x="1129" y="1583"/>
                </a:lnTo>
                <a:lnTo>
                  <a:pt x="1129" y="1584"/>
                </a:lnTo>
                <a:lnTo>
                  <a:pt x="1130" y="1586"/>
                </a:lnTo>
                <a:lnTo>
                  <a:pt x="1131" y="1587"/>
                </a:lnTo>
                <a:lnTo>
                  <a:pt x="1132" y="1587"/>
                </a:lnTo>
                <a:lnTo>
                  <a:pt x="1133" y="1587"/>
                </a:lnTo>
                <a:lnTo>
                  <a:pt x="1133" y="1586"/>
                </a:lnTo>
                <a:lnTo>
                  <a:pt x="1133" y="1584"/>
                </a:lnTo>
                <a:lnTo>
                  <a:pt x="1135" y="1584"/>
                </a:lnTo>
                <a:lnTo>
                  <a:pt x="1135" y="1586"/>
                </a:lnTo>
                <a:lnTo>
                  <a:pt x="1135" y="1588"/>
                </a:lnTo>
                <a:lnTo>
                  <a:pt x="1135" y="1589"/>
                </a:lnTo>
                <a:lnTo>
                  <a:pt x="1135" y="1590"/>
                </a:lnTo>
                <a:lnTo>
                  <a:pt x="1136" y="1592"/>
                </a:lnTo>
                <a:lnTo>
                  <a:pt x="1136" y="1593"/>
                </a:lnTo>
                <a:lnTo>
                  <a:pt x="1137" y="1596"/>
                </a:lnTo>
                <a:lnTo>
                  <a:pt x="1137" y="1597"/>
                </a:lnTo>
                <a:lnTo>
                  <a:pt x="1137" y="1598"/>
                </a:lnTo>
                <a:lnTo>
                  <a:pt x="1138" y="1599"/>
                </a:lnTo>
                <a:lnTo>
                  <a:pt x="1139" y="1600"/>
                </a:lnTo>
                <a:lnTo>
                  <a:pt x="1138" y="1601"/>
                </a:lnTo>
                <a:lnTo>
                  <a:pt x="1137" y="1602"/>
                </a:lnTo>
                <a:lnTo>
                  <a:pt x="1138" y="1603"/>
                </a:lnTo>
                <a:lnTo>
                  <a:pt x="1138" y="1605"/>
                </a:lnTo>
                <a:lnTo>
                  <a:pt x="1138" y="1606"/>
                </a:lnTo>
                <a:lnTo>
                  <a:pt x="1139" y="1606"/>
                </a:lnTo>
                <a:lnTo>
                  <a:pt x="1139" y="1605"/>
                </a:lnTo>
                <a:lnTo>
                  <a:pt x="1140" y="1605"/>
                </a:lnTo>
                <a:lnTo>
                  <a:pt x="1141" y="1605"/>
                </a:lnTo>
                <a:lnTo>
                  <a:pt x="1141" y="1607"/>
                </a:lnTo>
                <a:lnTo>
                  <a:pt x="1141" y="1608"/>
                </a:lnTo>
                <a:lnTo>
                  <a:pt x="1142" y="1609"/>
                </a:lnTo>
                <a:lnTo>
                  <a:pt x="1142" y="1610"/>
                </a:lnTo>
                <a:lnTo>
                  <a:pt x="1141" y="1610"/>
                </a:lnTo>
                <a:lnTo>
                  <a:pt x="1140" y="1611"/>
                </a:lnTo>
                <a:lnTo>
                  <a:pt x="1140" y="1610"/>
                </a:lnTo>
                <a:lnTo>
                  <a:pt x="1139" y="1609"/>
                </a:lnTo>
                <a:lnTo>
                  <a:pt x="1138" y="1609"/>
                </a:lnTo>
                <a:lnTo>
                  <a:pt x="1138" y="1610"/>
                </a:lnTo>
                <a:lnTo>
                  <a:pt x="1138" y="1611"/>
                </a:lnTo>
                <a:lnTo>
                  <a:pt x="1137" y="1612"/>
                </a:lnTo>
                <a:lnTo>
                  <a:pt x="1136" y="1613"/>
                </a:lnTo>
                <a:lnTo>
                  <a:pt x="1136" y="1616"/>
                </a:lnTo>
                <a:lnTo>
                  <a:pt x="1135" y="1617"/>
                </a:lnTo>
                <a:lnTo>
                  <a:pt x="1133" y="1617"/>
                </a:lnTo>
                <a:lnTo>
                  <a:pt x="1133" y="1616"/>
                </a:lnTo>
                <a:lnTo>
                  <a:pt x="1133" y="1615"/>
                </a:lnTo>
                <a:lnTo>
                  <a:pt x="1132" y="1613"/>
                </a:lnTo>
                <a:lnTo>
                  <a:pt x="1131" y="1613"/>
                </a:lnTo>
                <a:lnTo>
                  <a:pt x="1131" y="1611"/>
                </a:lnTo>
                <a:lnTo>
                  <a:pt x="1130" y="1610"/>
                </a:lnTo>
                <a:lnTo>
                  <a:pt x="1129" y="1608"/>
                </a:lnTo>
                <a:lnTo>
                  <a:pt x="1128" y="1607"/>
                </a:lnTo>
                <a:lnTo>
                  <a:pt x="1128" y="1605"/>
                </a:lnTo>
                <a:lnTo>
                  <a:pt x="1127" y="1603"/>
                </a:lnTo>
                <a:lnTo>
                  <a:pt x="1126" y="1602"/>
                </a:lnTo>
                <a:lnTo>
                  <a:pt x="1125" y="1602"/>
                </a:lnTo>
                <a:lnTo>
                  <a:pt x="1123" y="1603"/>
                </a:lnTo>
                <a:lnTo>
                  <a:pt x="1123" y="1605"/>
                </a:lnTo>
                <a:lnTo>
                  <a:pt x="1123" y="1607"/>
                </a:lnTo>
                <a:lnTo>
                  <a:pt x="1122" y="1607"/>
                </a:lnTo>
                <a:lnTo>
                  <a:pt x="1121" y="1607"/>
                </a:lnTo>
                <a:lnTo>
                  <a:pt x="1120" y="1606"/>
                </a:lnTo>
                <a:lnTo>
                  <a:pt x="1119" y="1605"/>
                </a:lnTo>
                <a:lnTo>
                  <a:pt x="1119" y="1607"/>
                </a:lnTo>
                <a:lnTo>
                  <a:pt x="1119" y="1608"/>
                </a:lnTo>
                <a:lnTo>
                  <a:pt x="1120" y="1609"/>
                </a:lnTo>
                <a:lnTo>
                  <a:pt x="1121" y="1610"/>
                </a:lnTo>
                <a:lnTo>
                  <a:pt x="1122" y="1612"/>
                </a:lnTo>
                <a:lnTo>
                  <a:pt x="1122" y="1613"/>
                </a:lnTo>
                <a:lnTo>
                  <a:pt x="1122" y="1615"/>
                </a:lnTo>
                <a:lnTo>
                  <a:pt x="1122" y="1616"/>
                </a:lnTo>
                <a:lnTo>
                  <a:pt x="1122" y="1617"/>
                </a:lnTo>
                <a:lnTo>
                  <a:pt x="1120" y="1617"/>
                </a:lnTo>
                <a:lnTo>
                  <a:pt x="1119" y="1617"/>
                </a:lnTo>
                <a:lnTo>
                  <a:pt x="1117" y="1617"/>
                </a:lnTo>
                <a:lnTo>
                  <a:pt x="1117" y="1618"/>
                </a:lnTo>
                <a:lnTo>
                  <a:pt x="1118" y="1618"/>
                </a:lnTo>
                <a:lnTo>
                  <a:pt x="1119" y="1619"/>
                </a:lnTo>
                <a:lnTo>
                  <a:pt x="1119" y="1620"/>
                </a:lnTo>
                <a:lnTo>
                  <a:pt x="1119" y="1621"/>
                </a:lnTo>
                <a:lnTo>
                  <a:pt x="1118" y="1623"/>
                </a:lnTo>
                <a:lnTo>
                  <a:pt x="1117" y="1623"/>
                </a:lnTo>
                <a:lnTo>
                  <a:pt x="1117" y="1625"/>
                </a:lnTo>
                <a:lnTo>
                  <a:pt x="1118" y="1625"/>
                </a:lnTo>
                <a:lnTo>
                  <a:pt x="1118" y="1627"/>
                </a:lnTo>
                <a:lnTo>
                  <a:pt x="1119" y="1628"/>
                </a:lnTo>
                <a:lnTo>
                  <a:pt x="1119" y="1629"/>
                </a:lnTo>
                <a:lnTo>
                  <a:pt x="1119" y="1630"/>
                </a:lnTo>
                <a:lnTo>
                  <a:pt x="1119" y="1631"/>
                </a:lnTo>
                <a:lnTo>
                  <a:pt x="1117" y="1631"/>
                </a:lnTo>
                <a:lnTo>
                  <a:pt x="1117" y="1630"/>
                </a:lnTo>
                <a:lnTo>
                  <a:pt x="1116" y="1629"/>
                </a:lnTo>
                <a:lnTo>
                  <a:pt x="1115" y="1628"/>
                </a:lnTo>
                <a:lnTo>
                  <a:pt x="1113" y="1628"/>
                </a:lnTo>
                <a:lnTo>
                  <a:pt x="1112" y="1629"/>
                </a:lnTo>
                <a:lnTo>
                  <a:pt x="1111" y="1629"/>
                </a:lnTo>
                <a:lnTo>
                  <a:pt x="1111" y="1630"/>
                </a:lnTo>
                <a:lnTo>
                  <a:pt x="1111" y="1631"/>
                </a:lnTo>
                <a:lnTo>
                  <a:pt x="1111" y="1633"/>
                </a:lnTo>
                <a:lnTo>
                  <a:pt x="1111" y="1636"/>
                </a:lnTo>
                <a:lnTo>
                  <a:pt x="1111" y="1637"/>
                </a:lnTo>
                <a:lnTo>
                  <a:pt x="1112" y="1638"/>
                </a:lnTo>
                <a:lnTo>
                  <a:pt x="1111" y="1639"/>
                </a:lnTo>
                <a:lnTo>
                  <a:pt x="1111" y="1640"/>
                </a:lnTo>
                <a:lnTo>
                  <a:pt x="1110" y="1640"/>
                </a:lnTo>
                <a:lnTo>
                  <a:pt x="1110" y="1641"/>
                </a:lnTo>
                <a:lnTo>
                  <a:pt x="1109" y="1641"/>
                </a:lnTo>
                <a:lnTo>
                  <a:pt x="1108" y="1640"/>
                </a:lnTo>
                <a:lnTo>
                  <a:pt x="1108" y="1641"/>
                </a:lnTo>
                <a:lnTo>
                  <a:pt x="1107" y="1642"/>
                </a:lnTo>
                <a:lnTo>
                  <a:pt x="1107" y="1643"/>
                </a:lnTo>
                <a:lnTo>
                  <a:pt x="1106" y="1643"/>
                </a:lnTo>
                <a:lnTo>
                  <a:pt x="1104" y="1642"/>
                </a:lnTo>
                <a:lnTo>
                  <a:pt x="1103" y="1642"/>
                </a:lnTo>
                <a:lnTo>
                  <a:pt x="1103" y="1641"/>
                </a:lnTo>
                <a:lnTo>
                  <a:pt x="1103" y="1640"/>
                </a:lnTo>
                <a:lnTo>
                  <a:pt x="1103" y="1639"/>
                </a:lnTo>
                <a:lnTo>
                  <a:pt x="1104" y="1639"/>
                </a:lnTo>
                <a:lnTo>
                  <a:pt x="1106" y="1638"/>
                </a:lnTo>
                <a:lnTo>
                  <a:pt x="1104" y="1638"/>
                </a:lnTo>
                <a:lnTo>
                  <a:pt x="1103" y="1637"/>
                </a:lnTo>
                <a:lnTo>
                  <a:pt x="1102" y="1637"/>
                </a:lnTo>
                <a:lnTo>
                  <a:pt x="1101" y="1637"/>
                </a:lnTo>
                <a:lnTo>
                  <a:pt x="1100" y="1636"/>
                </a:lnTo>
                <a:lnTo>
                  <a:pt x="1100" y="1635"/>
                </a:lnTo>
                <a:lnTo>
                  <a:pt x="1100" y="1633"/>
                </a:lnTo>
                <a:lnTo>
                  <a:pt x="1100" y="1632"/>
                </a:lnTo>
                <a:lnTo>
                  <a:pt x="1100" y="1630"/>
                </a:lnTo>
                <a:lnTo>
                  <a:pt x="1100" y="1628"/>
                </a:lnTo>
                <a:lnTo>
                  <a:pt x="1100" y="1626"/>
                </a:lnTo>
                <a:lnTo>
                  <a:pt x="1100" y="1623"/>
                </a:lnTo>
                <a:lnTo>
                  <a:pt x="1100" y="1622"/>
                </a:lnTo>
                <a:lnTo>
                  <a:pt x="1101" y="1621"/>
                </a:lnTo>
                <a:lnTo>
                  <a:pt x="1101" y="1619"/>
                </a:lnTo>
                <a:lnTo>
                  <a:pt x="1100" y="1617"/>
                </a:lnTo>
                <a:lnTo>
                  <a:pt x="1100" y="1616"/>
                </a:lnTo>
                <a:lnTo>
                  <a:pt x="1099" y="1615"/>
                </a:lnTo>
                <a:lnTo>
                  <a:pt x="1098" y="1612"/>
                </a:lnTo>
                <a:lnTo>
                  <a:pt x="1097" y="1612"/>
                </a:lnTo>
                <a:lnTo>
                  <a:pt x="1097" y="1613"/>
                </a:lnTo>
                <a:lnTo>
                  <a:pt x="1096" y="1615"/>
                </a:lnTo>
                <a:lnTo>
                  <a:pt x="1094" y="1615"/>
                </a:lnTo>
                <a:lnTo>
                  <a:pt x="1093" y="1615"/>
                </a:lnTo>
                <a:lnTo>
                  <a:pt x="1093" y="1616"/>
                </a:lnTo>
                <a:lnTo>
                  <a:pt x="1094" y="1618"/>
                </a:lnTo>
                <a:lnTo>
                  <a:pt x="1096" y="1620"/>
                </a:lnTo>
                <a:lnTo>
                  <a:pt x="1096" y="1621"/>
                </a:lnTo>
                <a:lnTo>
                  <a:pt x="1096" y="1623"/>
                </a:lnTo>
                <a:lnTo>
                  <a:pt x="1094" y="1623"/>
                </a:lnTo>
                <a:lnTo>
                  <a:pt x="1093" y="1622"/>
                </a:lnTo>
                <a:lnTo>
                  <a:pt x="1092" y="1621"/>
                </a:lnTo>
                <a:lnTo>
                  <a:pt x="1092" y="1620"/>
                </a:lnTo>
                <a:lnTo>
                  <a:pt x="1091" y="1619"/>
                </a:lnTo>
                <a:lnTo>
                  <a:pt x="1090" y="1618"/>
                </a:lnTo>
                <a:lnTo>
                  <a:pt x="1090" y="1617"/>
                </a:lnTo>
                <a:lnTo>
                  <a:pt x="1090" y="1616"/>
                </a:lnTo>
                <a:lnTo>
                  <a:pt x="1090" y="1615"/>
                </a:lnTo>
                <a:lnTo>
                  <a:pt x="1090" y="1613"/>
                </a:lnTo>
                <a:lnTo>
                  <a:pt x="1091" y="1612"/>
                </a:lnTo>
                <a:lnTo>
                  <a:pt x="1090" y="1611"/>
                </a:lnTo>
                <a:lnTo>
                  <a:pt x="1089" y="1610"/>
                </a:lnTo>
                <a:lnTo>
                  <a:pt x="1088" y="1610"/>
                </a:lnTo>
                <a:lnTo>
                  <a:pt x="1087" y="1608"/>
                </a:lnTo>
                <a:lnTo>
                  <a:pt x="1087" y="1607"/>
                </a:lnTo>
                <a:lnTo>
                  <a:pt x="1087" y="1606"/>
                </a:lnTo>
                <a:lnTo>
                  <a:pt x="1087" y="1605"/>
                </a:lnTo>
                <a:lnTo>
                  <a:pt x="1087" y="1603"/>
                </a:lnTo>
                <a:lnTo>
                  <a:pt x="1087" y="1602"/>
                </a:lnTo>
                <a:lnTo>
                  <a:pt x="1088" y="1602"/>
                </a:lnTo>
                <a:lnTo>
                  <a:pt x="1088" y="1601"/>
                </a:lnTo>
                <a:lnTo>
                  <a:pt x="1088" y="1599"/>
                </a:lnTo>
                <a:lnTo>
                  <a:pt x="1087" y="1598"/>
                </a:lnTo>
                <a:lnTo>
                  <a:pt x="1087" y="1597"/>
                </a:lnTo>
                <a:lnTo>
                  <a:pt x="1086" y="1596"/>
                </a:lnTo>
                <a:lnTo>
                  <a:pt x="1086" y="1594"/>
                </a:lnTo>
                <a:lnTo>
                  <a:pt x="1086" y="1592"/>
                </a:lnTo>
                <a:lnTo>
                  <a:pt x="1086" y="1591"/>
                </a:lnTo>
                <a:lnTo>
                  <a:pt x="1086" y="1590"/>
                </a:lnTo>
                <a:lnTo>
                  <a:pt x="1084" y="1588"/>
                </a:lnTo>
                <a:lnTo>
                  <a:pt x="1084" y="1587"/>
                </a:lnTo>
                <a:lnTo>
                  <a:pt x="1084" y="1584"/>
                </a:lnTo>
                <a:lnTo>
                  <a:pt x="1084" y="1583"/>
                </a:lnTo>
                <a:lnTo>
                  <a:pt x="1084" y="1581"/>
                </a:lnTo>
                <a:lnTo>
                  <a:pt x="1084" y="1580"/>
                </a:lnTo>
                <a:lnTo>
                  <a:pt x="1086" y="1578"/>
                </a:lnTo>
                <a:lnTo>
                  <a:pt x="1086" y="1577"/>
                </a:lnTo>
                <a:lnTo>
                  <a:pt x="1086" y="1574"/>
                </a:lnTo>
                <a:lnTo>
                  <a:pt x="1087" y="1573"/>
                </a:lnTo>
                <a:lnTo>
                  <a:pt x="1087" y="1574"/>
                </a:lnTo>
                <a:lnTo>
                  <a:pt x="1089" y="1574"/>
                </a:lnTo>
                <a:lnTo>
                  <a:pt x="1090" y="1574"/>
                </a:lnTo>
                <a:lnTo>
                  <a:pt x="1091" y="1576"/>
                </a:lnTo>
                <a:lnTo>
                  <a:pt x="1092" y="1576"/>
                </a:lnTo>
                <a:lnTo>
                  <a:pt x="1092" y="1574"/>
                </a:lnTo>
                <a:lnTo>
                  <a:pt x="1091" y="1573"/>
                </a:lnTo>
                <a:lnTo>
                  <a:pt x="1091" y="1571"/>
                </a:lnTo>
                <a:lnTo>
                  <a:pt x="1090" y="1570"/>
                </a:lnTo>
                <a:lnTo>
                  <a:pt x="1089" y="1570"/>
                </a:lnTo>
                <a:lnTo>
                  <a:pt x="1088" y="1570"/>
                </a:lnTo>
                <a:lnTo>
                  <a:pt x="1088" y="1569"/>
                </a:lnTo>
                <a:lnTo>
                  <a:pt x="1086" y="1568"/>
                </a:lnTo>
                <a:lnTo>
                  <a:pt x="1084" y="1568"/>
                </a:lnTo>
                <a:lnTo>
                  <a:pt x="1083" y="1568"/>
                </a:lnTo>
                <a:lnTo>
                  <a:pt x="1082" y="1568"/>
                </a:lnTo>
                <a:lnTo>
                  <a:pt x="1081" y="1566"/>
                </a:lnTo>
                <a:lnTo>
                  <a:pt x="1080" y="1566"/>
                </a:lnTo>
                <a:lnTo>
                  <a:pt x="1079" y="1567"/>
                </a:lnTo>
                <a:lnTo>
                  <a:pt x="1079" y="1569"/>
                </a:lnTo>
                <a:lnTo>
                  <a:pt x="1078" y="1569"/>
                </a:lnTo>
                <a:lnTo>
                  <a:pt x="1077" y="1568"/>
                </a:lnTo>
                <a:lnTo>
                  <a:pt x="1076" y="1567"/>
                </a:lnTo>
                <a:lnTo>
                  <a:pt x="1077" y="1566"/>
                </a:lnTo>
                <a:lnTo>
                  <a:pt x="1078" y="1566"/>
                </a:lnTo>
                <a:lnTo>
                  <a:pt x="1079" y="1564"/>
                </a:lnTo>
                <a:lnTo>
                  <a:pt x="1078" y="1564"/>
                </a:lnTo>
                <a:lnTo>
                  <a:pt x="1078" y="1563"/>
                </a:lnTo>
                <a:lnTo>
                  <a:pt x="1077" y="1562"/>
                </a:lnTo>
                <a:lnTo>
                  <a:pt x="1076" y="1561"/>
                </a:lnTo>
                <a:lnTo>
                  <a:pt x="1074" y="1560"/>
                </a:lnTo>
                <a:lnTo>
                  <a:pt x="1073" y="1559"/>
                </a:lnTo>
                <a:lnTo>
                  <a:pt x="1072" y="1558"/>
                </a:lnTo>
                <a:lnTo>
                  <a:pt x="1071" y="1557"/>
                </a:lnTo>
                <a:lnTo>
                  <a:pt x="1070" y="1557"/>
                </a:lnTo>
                <a:lnTo>
                  <a:pt x="1069" y="1556"/>
                </a:lnTo>
                <a:lnTo>
                  <a:pt x="1068" y="1557"/>
                </a:lnTo>
                <a:lnTo>
                  <a:pt x="1068" y="1556"/>
                </a:lnTo>
                <a:lnTo>
                  <a:pt x="1066" y="1556"/>
                </a:lnTo>
                <a:lnTo>
                  <a:pt x="1067" y="1557"/>
                </a:lnTo>
                <a:lnTo>
                  <a:pt x="1068" y="1558"/>
                </a:lnTo>
                <a:lnTo>
                  <a:pt x="1069" y="1559"/>
                </a:lnTo>
                <a:lnTo>
                  <a:pt x="1069" y="1560"/>
                </a:lnTo>
                <a:lnTo>
                  <a:pt x="1068" y="1561"/>
                </a:lnTo>
                <a:lnTo>
                  <a:pt x="1068" y="1563"/>
                </a:lnTo>
                <a:lnTo>
                  <a:pt x="1067" y="1564"/>
                </a:lnTo>
                <a:lnTo>
                  <a:pt x="1067" y="1567"/>
                </a:lnTo>
                <a:lnTo>
                  <a:pt x="1068" y="1568"/>
                </a:lnTo>
                <a:lnTo>
                  <a:pt x="1069" y="1568"/>
                </a:lnTo>
                <a:lnTo>
                  <a:pt x="1067" y="1569"/>
                </a:lnTo>
                <a:lnTo>
                  <a:pt x="1068" y="1570"/>
                </a:lnTo>
                <a:lnTo>
                  <a:pt x="1069" y="1571"/>
                </a:lnTo>
                <a:lnTo>
                  <a:pt x="1068" y="1571"/>
                </a:lnTo>
                <a:lnTo>
                  <a:pt x="1067" y="1572"/>
                </a:lnTo>
                <a:lnTo>
                  <a:pt x="1066" y="1572"/>
                </a:lnTo>
                <a:lnTo>
                  <a:pt x="1064" y="1572"/>
                </a:lnTo>
                <a:lnTo>
                  <a:pt x="1063" y="1572"/>
                </a:lnTo>
                <a:lnTo>
                  <a:pt x="1062" y="1572"/>
                </a:lnTo>
                <a:lnTo>
                  <a:pt x="1061" y="1572"/>
                </a:lnTo>
                <a:lnTo>
                  <a:pt x="1060" y="1572"/>
                </a:lnTo>
                <a:lnTo>
                  <a:pt x="1059" y="1572"/>
                </a:lnTo>
                <a:lnTo>
                  <a:pt x="1057" y="1572"/>
                </a:lnTo>
                <a:lnTo>
                  <a:pt x="1058" y="1571"/>
                </a:lnTo>
                <a:lnTo>
                  <a:pt x="1059" y="1570"/>
                </a:lnTo>
                <a:lnTo>
                  <a:pt x="1060" y="1570"/>
                </a:lnTo>
                <a:lnTo>
                  <a:pt x="1061" y="1570"/>
                </a:lnTo>
                <a:lnTo>
                  <a:pt x="1062" y="1570"/>
                </a:lnTo>
                <a:lnTo>
                  <a:pt x="1061" y="1569"/>
                </a:lnTo>
                <a:lnTo>
                  <a:pt x="1061" y="1568"/>
                </a:lnTo>
                <a:lnTo>
                  <a:pt x="1060" y="1567"/>
                </a:lnTo>
                <a:lnTo>
                  <a:pt x="1060" y="1566"/>
                </a:lnTo>
                <a:lnTo>
                  <a:pt x="1059" y="1564"/>
                </a:lnTo>
                <a:lnTo>
                  <a:pt x="1059" y="1563"/>
                </a:lnTo>
                <a:lnTo>
                  <a:pt x="1058" y="1563"/>
                </a:lnTo>
                <a:lnTo>
                  <a:pt x="1057" y="1562"/>
                </a:lnTo>
                <a:lnTo>
                  <a:pt x="1056" y="1560"/>
                </a:lnTo>
                <a:lnTo>
                  <a:pt x="1057" y="1559"/>
                </a:lnTo>
                <a:lnTo>
                  <a:pt x="1056" y="1558"/>
                </a:lnTo>
                <a:lnTo>
                  <a:pt x="1056" y="1557"/>
                </a:lnTo>
                <a:lnTo>
                  <a:pt x="1056" y="1556"/>
                </a:lnTo>
                <a:lnTo>
                  <a:pt x="1056" y="1553"/>
                </a:lnTo>
                <a:lnTo>
                  <a:pt x="1054" y="1553"/>
                </a:lnTo>
                <a:lnTo>
                  <a:pt x="1054" y="1551"/>
                </a:lnTo>
                <a:lnTo>
                  <a:pt x="1056" y="1551"/>
                </a:lnTo>
                <a:lnTo>
                  <a:pt x="1057" y="1551"/>
                </a:lnTo>
                <a:lnTo>
                  <a:pt x="1058" y="1551"/>
                </a:lnTo>
                <a:lnTo>
                  <a:pt x="1059" y="1551"/>
                </a:lnTo>
                <a:lnTo>
                  <a:pt x="1060" y="1551"/>
                </a:lnTo>
                <a:lnTo>
                  <a:pt x="1059" y="1550"/>
                </a:lnTo>
                <a:lnTo>
                  <a:pt x="1058" y="1550"/>
                </a:lnTo>
                <a:lnTo>
                  <a:pt x="1057" y="1550"/>
                </a:lnTo>
                <a:lnTo>
                  <a:pt x="1056" y="1549"/>
                </a:lnTo>
                <a:lnTo>
                  <a:pt x="1054" y="1548"/>
                </a:lnTo>
                <a:lnTo>
                  <a:pt x="1052" y="1547"/>
                </a:lnTo>
                <a:lnTo>
                  <a:pt x="1050" y="1547"/>
                </a:lnTo>
                <a:lnTo>
                  <a:pt x="1050" y="1546"/>
                </a:lnTo>
                <a:lnTo>
                  <a:pt x="1049" y="1546"/>
                </a:lnTo>
                <a:lnTo>
                  <a:pt x="1048" y="1544"/>
                </a:lnTo>
                <a:lnTo>
                  <a:pt x="1047" y="1544"/>
                </a:lnTo>
                <a:lnTo>
                  <a:pt x="1046" y="1543"/>
                </a:lnTo>
                <a:lnTo>
                  <a:pt x="1044" y="1543"/>
                </a:lnTo>
                <a:lnTo>
                  <a:pt x="1043" y="1543"/>
                </a:lnTo>
                <a:lnTo>
                  <a:pt x="1043" y="1542"/>
                </a:lnTo>
                <a:lnTo>
                  <a:pt x="1041" y="1542"/>
                </a:lnTo>
                <a:lnTo>
                  <a:pt x="1040" y="1541"/>
                </a:lnTo>
                <a:lnTo>
                  <a:pt x="1040" y="1540"/>
                </a:lnTo>
                <a:lnTo>
                  <a:pt x="1039" y="1540"/>
                </a:lnTo>
                <a:lnTo>
                  <a:pt x="1038" y="1539"/>
                </a:lnTo>
                <a:lnTo>
                  <a:pt x="1037" y="1538"/>
                </a:lnTo>
                <a:lnTo>
                  <a:pt x="1036" y="1536"/>
                </a:lnTo>
                <a:lnTo>
                  <a:pt x="1037" y="1534"/>
                </a:lnTo>
                <a:lnTo>
                  <a:pt x="1037" y="1533"/>
                </a:lnTo>
                <a:lnTo>
                  <a:pt x="1036" y="1532"/>
                </a:lnTo>
                <a:lnTo>
                  <a:pt x="1036" y="1531"/>
                </a:lnTo>
                <a:lnTo>
                  <a:pt x="1036" y="1529"/>
                </a:lnTo>
                <a:lnTo>
                  <a:pt x="1034" y="1530"/>
                </a:lnTo>
                <a:lnTo>
                  <a:pt x="1034" y="1529"/>
                </a:lnTo>
                <a:lnTo>
                  <a:pt x="1036" y="1528"/>
                </a:lnTo>
                <a:lnTo>
                  <a:pt x="1034" y="1527"/>
                </a:lnTo>
                <a:lnTo>
                  <a:pt x="1034" y="1526"/>
                </a:lnTo>
                <a:lnTo>
                  <a:pt x="1036" y="1523"/>
                </a:lnTo>
                <a:lnTo>
                  <a:pt x="1036" y="1522"/>
                </a:lnTo>
                <a:lnTo>
                  <a:pt x="1037" y="1522"/>
                </a:lnTo>
                <a:lnTo>
                  <a:pt x="1038" y="1523"/>
                </a:lnTo>
                <a:lnTo>
                  <a:pt x="1039" y="1523"/>
                </a:lnTo>
                <a:lnTo>
                  <a:pt x="1039" y="1522"/>
                </a:lnTo>
                <a:lnTo>
                  <a:pt x="1039" y="1521"/>
                </a:lnTo>
                <a:lnTo>
                  <a:pt x="1040" y="1519"/>
                </a:lnTo>
                <a:lnTo>
                  <a:pt x="1042" y="1518"/>
                </a:lnTo>
                <a:lnTo>
                  <a:pt x="1042" y="1519"/>
                </a:lnTo>
                <a:lnTo>
                  <a:pt x="1043" y="1520"/>
                </a:lnTo>
                <a:lnTo>
                  <a:pt x="1043" y="1521"/>
                </a:lnTo>
                <a:lnTo>
                  <a:pt x="1044" y="1521"/>
                </a:lnTo>
                <a:lnTo>
                  <a:pt x="1046" y="1521"/>
                </a:lnTo>
                <a:lnTo>
                  <a:pt x="1047" y="1521"/>
                </a:lnTo>
                <a:lnTo>
                  <a:pt x="1048" y="1521"/>
                </a:lnTo>
                <a:lnTo>
                  <a:pt x="1049" y="1521"/>
                </a:lnTo>
                <a:lnTo>
                  <a:pt x="1050" y="1520"/>
                </a:lnTo>
                <a:lnTo>
                  <a:pt x="1051" y="1521"/>
                </a:lnTo>
                <a:lnTo>
                  <a:pt x="1052" y="1522"/>
                </a:lnTo>
                <a:lnTo>
                  <a:pt x="1052" y="1521"/>
                </a:lnTo>
                <a:lnTo>
                  <a:pt x="1052" y="1520"/>
                </a:lnTo>
                <a:lnTo>
                  <a:pt x="1051" y="1519"/>
                </a:lnTo>
                <a:lnTo>
                  <a:pt x="1050" y="1518"/>
                </a:lnTo>
                <a:lnTo>
                  <a:pt x="1049" y="1517"/>
                </a:lnTo>
                <a:lnTo>
                  <a:pt x="1049" y="1516"/>
                </a:lnTo>
                <a:lnTo>
                  <a:pt x="1047" y="1516"/>
                </a:lnTo>
                <a:lnTo>
                  <a:pt x="1046" y="1517"/>
                </a:lnTo>
                <a:lnTo>
                  <a:pt x="1044" y="1516"/>
                </a:lnTo>
                <a:lnTo>
                  <a:pt x="1043" y="1516"/>
                </a:lnTo>
                <a:lnTo>
                  <a:pt x="1042" y="1513"/>
                </a:lnTo>
                <a:lnTo>
                  <a:pt x="1041" y="1513"/>
                </a:lnTo>
                <a:lnTo>
                  <a:pt x="1041" y="1514"/>
                </a:lnTo>
                <a:lnTo>
                  <a:pt x="1040" y="1516"/>
                </a:lnTo>
                <a:lnTo>
                  <a:pt x="1040" y="1517"/>
                </a:lnTo>
                <a:lnTo>
                  <a:pt x="1039" y="1516"/>
                </a:lnTo>
                <a:lnTo>
                  <a:pt x="1038" y="1514"/>
                </a:lnTo>
                <a:lnTo>
                  <a:pt x="1038" y="1513"/>
                </a:lnTo>
                <a:lnTo>
                  <a:pt x="1038" y="1514"/>
                </a:lnTo>
                <a:lnTo>
                  <a:pt x="1038" y="1517"/>
                </a:lnTo>
                <a:lnTo>
                  <a:pt x="1037" y="1517"/>
                </a:lnTo>
                <a:lnTo>
                  <a:pt x="1036" y="1517"/>
                </a:lnTo>
                <a:lnTo>
                  <a:pt x="1034" y="1518"/>
                </a:lnTo>
                <a:lnTo>
                  <a:pt x="1033" y="1518"/>
                </a:lnTo>
                <a:lnTo>
                  <a:pt x="1032" y="1518"/>
                </a:lnTo>
                <a:lnTo>
                  <a:pt x="1032" y="1519"/>
                </a:lnTo>
                <a:lnTo>
                  <a:pt x="1032" y="1520"/>
                </a:lnTo>
                <a:lnTo>
                  <a:pt x="1031" y="1519"/>
                </a:lnTo>
                <a:lnTo>
                  <a:pt x="1030" y="1519"/>
                </a:lnTo>
                <a:lnTo>
                  <a:pt x="1030" y="1520"/>
                </a:lnTo>
                <a:lnTo>
                  <a:pt x="1030" y="1521"/>
                </a:lnTo>
                <a:lnTo>
                  <a:pt x="1030" y="1522"/>
                </a:lnTo>
                <a:lnTo>
                  <a:pt x="1030" y="1523"/>
                </a:lnTo>
                <a:lnTo>
                  <a:pt x="1030" y="1526"/>
                </a:lnTo>
                <a:lnTo>
                  <a:pt x="1030" y="1527"/>
                </a:lnTo>
                <a:lnTo>
                  <a:pt x="1030" y="1528"/>
                </a:lnTo>
                <a:lnTo>
                  <a:pt x="1029" y="1528"/>
                </a:lnTo>
                <a:lnTo>
                  <a:pt x="1028" y="1527"/>
                </a:lnTo>
                <a:lnTo>
                  <a:pt x="1027" y="1527"/>
                </a:lnTo>
                <a:lnTo>
                  <a:pt x="1027" y="1526"/>
                </a:lnTo>
                <a:lnTo>
                  <a:pt x="1026" y="1524"/>
                </a:lnTo>
                <a:lnTo>
                  <a:pt x="1024" y="1524"/>
                </a:lnTo>
                <a:lnTo>
                  <a:pt x="1023" y="1526"/>
                </a:lnTo>
                <a:lnTo>
                  <a:pt x="1022" y="1526"/>
                </a:lnTo>
                <a:lnTo>
                  <a:pt x="1021" y="1526"/>
                </a:lnTo>
                <a:lnTo>
                  <a:pt x="1021" y="1527"/>
                </a:lnTo>
                <a:lnTo>
                  <a:pt x="1020" y="1529"/>
                </a:lnTo>
                <a:lnTo>
                  <a:pt x="1022" y="1529"/>
                </a:lnTo>
                <a:lnTo>
                  <a:pt x="1023" y="1529"/>
                </a:lnTo>
                <a:lnTo>
                  <a:pt x="1024" y="1530"/>
                </a:lnTo>
                <a:lnTo>
                  <a:pt x="1026" y="1532"/>
                </a:lnTo>
                <a:lnTo>
                  <a:pt x="1026" y="1533"/>
                </a:lnTo>
                <a:lnTo>
                  <a:pt x="1026" y="1536"/>
                </a:lnTo>
                <a:lnTo>
                  <a:pt x="1027" y="1537"/>
                </a:lnTo>
                <a:lnTo>
                  <a:pt x="1028" y="1537"/>
                </a:lnTo>
                <a:lnTo>
                  <a:pt x="1028" y="1536"/>
                </a:lnTo>
                <a:lnTo>
                  <a:pt x="1029" y="1536"/>
                </a:lnTo>
                <a:lnTo>
                  <a:pt x="1029" y="1537"/>
                </a:lnTo>
                <a:lnTo>
                  <a:pt x="1029" y="1538"/>
                </a:lnTo>
                <a:lnTo>
                  <a:pt x="1030" y="1539"/>
                </a:lnTo>
                <a:lnTo>
                  <a:pt x="1030" y="1540"/>
                </a:lnTo>
                <a:lnTo>
                  <a:pt x="1031" y="1539"/>
                </a:lnTo>
                <a:lnTo>
                  <a:pt x="1032" y="1539"/>
                </a:lnTo>
                <a:lnTo>
                  <a:pt x="1033" y="1539"/>
                </a:lnTo>
                <a:lnTo>
                  <a:pt x="1034" y="1539"/>
                </a:lnTo>
                <a:lnTo>
                  <a:pt x="1036" y="1539"/>
                </a:lnTo>
                <a:lnTo>
                  <a:pt x="1036" y="1540"/>
                </a:lnTo>
                <a:lnTo>
                  <a:pt x="1037" y="1540"/>
                </a:lnTo>
                <a:lnTo>
                  <a:pt x="1038" y="1541"/>
                </a:lnTo>
                <a:lnTo>
                  <a:pt x="1039" y="1542"/>
                </a:lnTo>
                <a:lnTo>
                  <a:pt x="1040" y="1543"/>
                </a:lnTo>
                <a:lnTo>
                  <a:pt x="1041" y="1544"/>
                </a:lnTo>
                <a:lnTo>
                  <a:pt x="1042" y="1544"/>
                </a:lnTo>
                <a:lnTo>
                  <a:pt x="1043" y="1546"/>
                </a:lnTo>
                <a:lnTo>
                  <a:pt x="1044" y="1547"/>
                </a:lnTo>
                <a:lnTo>
                  <a:pt x="1044" y="1546"/>
                </a:lnTo>
                <a:lnTo>
                  <a:pt x="1046" y="1547"/>
                </a:lnTo>
                <a:lnTo>
                  <a:pt x="1047" y="1548"/>
                </a:lnTo>
                <a:lnTo>
                  <a:pt x="1049" y="1549"/>
                </a:lnTo>
                <a:lnTo>
                  <a:pt x="1050" y="1550"/>
                </a:lnTo>
                <a:lnTo>
                  <a:pt x="1050" y="1551"/>
                </a:lnTo>
                <a:lnTo>
                  <a:pt x="1049" y="1551"/>
                </a:lnTo>
                <a:lnTo>
                  <a:pt x="1049" y="1553"/>
                </a:lnTo>
                <a:lnTo>
                  <a:pt x="1049" y="1554"/>
                </a:lnTo>
                <a:lnTo>
                  <a:pt x="1048" y="1557"/>
                </a:lnTo>
                <a:lnTo>
                  <a:pt x="1048" y="1558"/>
                </a:lnTo>
                <a:lnTo>
                  <a:pt x="1047" y="1559"/>
                </a:lnTo>
                <a:lnTo>
                  <a:pt x="1048" y="1560"/>
                </a:lnTo>
                <a:lnTo>
                  <a:pt x="1048" y="1561"/>
                </a:lnTo>
                <a:lnTo>
                  <a:pt x="1047" y="1561"/>
                </a:lnTo>
                <a:lnTo>
                  <a:pt x="1046" y="1561"/>
                </a:lnTo>
                <a:lnTo>
                  <a:pt x="1044" y="1561"/>
                </a:lnTo>
                <a:lnTo>
                  <a:pt x="1044" y="1562"/>
                </a:lnTo>
                <a:lnTo>
                  <a:pt x="1046" y="1562"/>
                </a:lnTo>
                <a:lnTo>
                  <a:pt x="1046" y="1564"/>
                </a:lnTo>
                <a:lnTo>
                  <a:pt x="1044" y="1567"/>
                </a:lnTo>
                <a:lnTo>
                  <a:pt x="1043" y="1568"/>
                </a:lnTo>
                <a:lnTo>
                  <a:pt x="1043" y="1569"/>
                </a:lnTo>
                <a:lnTo>
                  <a:pt x="1044" y="1570"/>
                </a:lnTo>
                <a:lnTo>
                  <a:pt x="1044" y="1571"/>
                </a:lnTo>
                <a:lnTo>
                  <a:pt x="1046" y="1572"/>
                </a:lnTo>
                <a:lnTo>
                  <a:pt x="1046" y="1573"/>
                </a:lnTo>
                <a:lnTo>
                  <a:pt x="1046" y="1574"/>
                </a:lnTo>
                <a:lnTo>
                  <a:pt x="1046" y="1576"/>
                </a:lnTo>
                <a:lnTo>
                  <a:pt x="1044" y="1576"/>
                </a:lnTo>
                <a:lnTo>
                  <a:pt x="1043" y="1576"/>
                </a:lnTo>
                <a:lnTo>
                  <a:pt x="1042" y="1574"/>
                </a:lnTo>
                <a:lnTo>
                  <a:pt x="1042" y="1573"/>
                </a:lnTo>
                <a:lnTo>
                  <a:pt x="1041" y="1573"/>
                </a:lnTo>
                <a:lnTo>
                  <a:pt x="1040" y="1572"/>
                </a:lnTo>
                <a:lnTo>
                  <a:pt x="1039" y="1571"/>
                </a:lnTo>
                <a:lnTo>
                  <a:pt x="1038" y="1570"/>
                </a:lnTo>
                <a:lnTo>
                  <a:pt x="1038" y="1569"/>
                </a:lnTo>
                <a:lnTo>
                  <a:pt x="1037" y="1568"/>
                </a:lnTo>
                <a:lnTo>
                  <a:pt x="1037" y="1567"/>
                </a:lnTo>
                <a:lnTo>
                  <a:pt x="1036" y="1566"/>
                </a:lnTo>
                <a:lnTo>
                  <a:pt x="1034" y="1566"/>
                </a:lnTo>
                <a:lnTo>
                  <a:pt x="1033" y="1564"/>
                </a:lnTo>
                <a:lnTo>
                  <a:pt x="1033" y="1563"/>
                </a:lnTo>
                <a:lnTo>
                  <a:pt x="1032" y="1562"/>
                </a:lnTo>
                <a:lnTo>
                  <a:pt x="1032" y="1560"/>
                </a:lnTo>
                <a:lnTo>
                  <a:pt x="1032" y="1559"/>
                </a:lnTo>
                <a:lnTo>
                  <a:pt x="1031" y="1558"/>
                </a:lnTo>
                <a:lnTo>
                  <a:pt x="1030" y="1557"/>
                </a:lnTo>
                <a:lnTo>
                  <a:pt x="1030" y="1556"/>
                </a:lnTo>
                <a:lnTo>
                  <a:pt x="1031" y="1554"/>
                </a:lnTo>
                <a:lnTo>
                  <a:pt x="1032" y="1553"/>
                </a:lnTo>
                <a:lnTo>
                  <a:pt x="1033" y="1553"/>
                </a:lnTo>
                <a:lnTo>
                  <a:pt x="1034" y="1552"/>
                </a:lnTo>
                <a:lnTo>
                  <a:pt x="1033" y="1552"/>
                </a:lnTo>
                <a:lnTo>
                  <a:pt x="1032" y="1551"/>
                </a:lnTo>
                <a:lnTo>
                  <a:pt x="1032" y="1550"/>
                </a:lnTo>
                <a:lnTo>
                  <a:pt x="1031" y="1549"/>
                </a:lnTo>
                <a:lnTo>
                  <a:pt x="1032" y="1549"/>
                </a:lnTo>
                <a:lnTo>
                  <a:pt x="1031" y="1548"/>
                </a:lnTo>
                <a:lnTo>
                  <a:pt x="1031" y="1549"/>
                </a:lnTo>
                <a:lnTo>
                  <a:pt x="1030" y="1549"/>
                </a:lnTo>
                <a:lnTo>
                  <a:pt x="1030" y="1548"/>
                </a:lnTo>
                <a:lnTo>
                  <a:pt x="1030" y="1547"/>
                </a:lnTo>
                <a:lnTo>
                  <a:pt x="1031" y="1547"/>
                </a:lnTo>
                <a:lnTo>
                  <a:pt x="1031" y="1546"/>
                </a:lnTo>
                <a:lnTo>
                  <a:pt x="1031" y="1544"/>
                </a:lnTo>
                <a:lnTo>
                  <a:pt x="1030" y="1543"/>
                </a:lnTo>
                <a:lnTo>
                  <a:pt x="1029" y="1544"/>
                </a:lnTo>
                <a:lnTo>
                  <a:pt x="1029" y="1547"/>
                </a:lnTo>
                <a:lnTo>
                  <a:pt x="1028" y="1547"/>
                </a:lnTo>
                <a:lnTo>
                  <a:pt x="1027" y="1546"/>
                </a:lnTo>
                <a:lnTo>
                  <a:pt x="1026" y="1547"/>
                </a:lnTo>
                <a:lnTo>
                  <a:pt x="1026" y="1548"/>
                </a:lnTo>
                <a:lnTo>
                  <a:pt x="1027" y="1550"/>
                </a:lnTo>
                <a:lnTo>
                  <a:pt x="1027" y="1552"/>
                </a:lnTo>
                <a:lnTo>
                  <a:pt x="1024" y="1551"/>
                </a:lnTo>
                <a:lnTo>
                  <a:pt x="1023" y="1551"/>
                </a:lnTo>
                <a:lnTo>
                  <a:pt x="1022" y="1551"/>
                </a:lnTo>
                <a:lnTo>
                  <a:pt x="1021" y="1551"/>
                </a:lnTo>
                <a:lnTo>
                  <a:pt x="1020" y="1550"/>
                </a:lnTo>
                <a:lnTo>
                  <a:pt x="1020" y="1549"/>
                </a:lnTo>
                <a:lnTo>
                  <a:pt x="1019" y="1548"/>
                </a:lnTo>
                <a:lnTo>
                  <a:pt x="1018" y="1548"/>
                </a:lnTo>
                <a:lnTo>
                  <a:pt x="1018" y="1546"/>
                </a:lnTo>
                <a:lnTo>
                  <a:pt x="1018" y="1544"/>
                </a:lnTo>
                <a:lnTo>
                  <a:pt x="1019" y="1544"/>
                </a:lnTo>
                <a:lnTo>
                  <a:pt x="1019" y="1543"/>
                </a:lnTo>
                <a:lnTo>
                  <a:pt x="1019" y="1542"/>
                </a:lnTo>
                <a:lnTo>
                  <a:pt x="1018" y="1541"/>
                </a:lnTo>
                <a:lnTo>
                  <a:pt x="1017" y="1540"/>
                </a:lnTo>
                <a:lnTo>
                  <a:pt x="1017" y="1539"/>
                </a:lnTo>
                <a:lnTo>
                  <a:pt x="1016" y="1539"/>
                </a:lnTo>
                <a:lnTo>
                  <a:pt x="1014" y="1539"/>
                </a:lnTo>
                <a:lnTo>
                  <a:pt x="1016" y="1540"/>
                </a:lnTo>
                <a:lnTo>
                  <a:pt x="1017" y="1542"/>
                </a:lnTo>
                <a:lnTo>
                  <a:pt x="1016" y="1542"/>
                </a:lnTo>
                <a:lnTo>
                  <a:pt x="1014" y="1541"/>
                </a:lnTo>
                <a:lnTo>
                  <a:pt x="1013" y="1540"/>
                </a:lnTo>
                <a:lnTo>
                  <a:pt x="1012" y="1540"/>
                </a:lnTo>
                <a:lnTo>
                  <a:pt x="1012" y="1539"/>
                </a:lnTo>
                <a:lnTo>
                  <a:pt x="1011" y="1539"/>
                </a:lnTo>
                <a:lnTo>
                  <a:pt x="1010" y="1539"/>
                </a:lnTo>
                <a:lnTo>
                  <a:pt x="1010" y="1540"/>
                </a:lnTo>
                <a:lnTo>
                  <a:pt x="1011" y="1541"/>
                </a:lnTo>
                <a:lnTo>
                  <a:pt x="1011" y="1542"/>
                </a:lnTo>
                <a:lnTo>
                  <a:pt x="1011" y="1543"/>
                </a:lnTo>
                <a:lnTo>
                  <a:pt x="1012" y="1543"/>
                </a:lnTo>
                <a:lnTo>
                  <a:pt x="1012" y="1542"/>
                </a:lnTo>
                <a:lnTo>
                  <a:pt x="1013" y="1542"/>
                </a:lnTo>
                <a:lnTo>
                  <a:pt x="1013" y="1543"/>
                </a:lnTo>
                <a:lnTo>
                  <a:pt x="1014" y="1543"/>
                </a:lnTo>
                <a:lnTo>
                  <a:pt x="1016" y="1544"/>
                </a:lnTo>
                <a:lnTo>
                  <a:pt x="1016" y="1546"/>
                </a:lnTo>
                <a:lnTo>
                  <a:pt x="1016" y="1547"/>
                </a:lnTo>
                <a:lnTo>
                  <a:pt x="1017" y="1548"/>
                </a:lnTo>
                <a:lnTo>
                  <a:pt x="1017" y="1549"/>
                </a:lnTo>
                <a:lnTo>
                  <a:pt x="1016" y="1548"/>
                </a:lnTo>
                <a:lnTo>
                  <a:pt x="1016" y="1547"/>
                </a:lnTo>
                <a:lnTo>
                  <a:pt x="1013" y="1546"/>
                </a:lnTo>
                <a:lnTo>
                  <a:pt x="1012" y="1546"/>
                </a:lnTo>
                <a:lnTo>
                  <a:pt x="1011" y="1547"/>
                </a:lnTo>
                <a:lnTo>
                  <a:pt x="1011" y="1548"/>
                </a:lnTo>
                <a:lnTo>
                  <a:pt x="1012" y="1549"/>
                </a:lnTo>
                <a:lnTo>
                  <a:pt x="1013" y="1548"/>
                </a:lnTo>
                <a:lnTo>
                  <a:pt x="1014" y="1548"/>
                </a:lnTo>
                <a:lnTo>
                  <a:pt x="1014" y="1550"/>
                </a:lnTo>
                <a:lnTo>
                  <a:pt x="1013" y="1549"/>
                </a:lnTo>
                <a:lnTo>
                  <a:pt x="1012" y="1549"/>
                </a:lnTo>
                <a:lnTo>
                  <a:pt x="1013" y="1550"/>
                </a:lnTo>
                <a:lnTo>
                  <a:pt x="1013" y="1551"/>
                </a:lnTo>
                <a:lnTo>
                  <a:pt x="1014" y="1551"/>
                </a:lnTo>
                <a:lnTo>
                  <a:pt x="1016" y="1551"/>
                </a:lnTo>
                <a:lnTo>
                  <a:pt x="1016" y="1552"/>
                </a:lnTo>
                <a:lnTo>
                  <a:pt x="1016" y="1553"/>
                </a:lnTo>
                <a:lnTo>
                  <a:pt x="1016" y="1554"/>
                </a:lnTo>
                <a:lnTo>
                  <a:pt x="1014" y="1554"/>
                </a:lnTo>
                <a:lnTo>
                  <a:pt x="1013" y="1554"/>
                </a:lnTo>
                <a:lnTo>
                  <a:pt x="1012" y="1554"/>
                </a:lnTo>
                <a:lnTo>
                  <a:pt x="1011" y="1553"/>
                </a:lnTo>
                <a:lnTo>
                  <a:pt x="1011" y="1554"/>
                </a:lnTo>
                <a:lnTo>
                  <a:pt x="1012" y="1554"/>
                </a:lnTo>
                <a:lnTo>
                  <a:pt x="1012" y="1556"/>
                </a:lnTo>
                <a:lnTo>
                  <a:pt x="1013" y="1556"/>
                </a:lnTo>
                <a:lnTo>
                  <a:pt x="1014" y="1556"/>
                </a:lnTo>
                <a:lnTo>
                  <a:pt x="1016" y="1557"/>
                </a:lnTo>
                <a:lnTo>
                  <a:pt x="1017" y="1558"/>
                </a:lnTo>
                <a:lnTo>
                  <a:pt x="1017" y="1559"/>
                </a:lnTo>
                <a:lnTo>
                  <a:pt x="1017" y="1560"/>
                </a:lnTo>
                <a:lnTo>
                  <a:pt x="1017" y="1561"/>
                </a:lnTo>
                <a:lnTo>
                  <a:pt x="1018" y="1560"/>
                </a:lnTo>
                <a:lnTo>
                  <a:pt x="1018" y="1559"/>
                </a:lnTo>
                <a:lnTo>
                  <a:pt x="1018" y="1558"/>
                </a:lnTo>
                <a:lnTo>
                  <a:pt x="1018" y="1557"/>
                </a:lnTo>
                <a:lnTo>
                  <a:pt x="1019" y="1556"/>
                </a:lnTo>
                <a:lnTo>
                  <a:pt x="1018" y="1554"/>
                </a:lnTo>
                <a:lnTo>
                  <a:pt x="1018" y="1552"/>
                </a:lnTo>
                <a:lnTo>
                  <a:pt x="1019" y="1552"/>
                </a:lnTo>
                <a:lnTo>
                  <a:pt x="1020" y="1553"/>
                </a:lnTo>
                <a:lnTo>
                  <a:pt x="1020" y="1554"/>
                </a:lnTo>
                <a:lnTo>
                  <a:pt x="1022" y="1556"/>
                </a:lnTo>
                <a:lnTo>
                  <a:pt x="1023" y="1557"/>
                </a:lnTo>
                <a:lnTo>
                  <a:pt x="1024" y="1557"/>
                </a:lnTo>
                <a:lnTo>
                  <a:pt x="1024" y="1558"/>
                </a:lnTo>
                <a:lnTo>
                  <a:pt x="1027" y="1558"/>
                </a:lnTo>
                <a:lnTo>
                  <a:pt x="1027" y="1559"/>
                </a:lnTo>
                <a:lnTo>
                  <a:pt x="1028" y="1560"/>
                </a:lnTo>
                <a:lnTo>
                  <a:pt x="1029" y="1560"/>
                </a:lnTo>
                <a:lnTo>
                  <a:pt x="1029" y="1561"/>
                </a:lnTo>
                <a:lnTo>
                  <a:pt x="1029" y="1562"/>
                </a:lnTo>
                <a:lnTo>
                  <a:pt x="1030" y="1563"/>
                </a:lnTo>
                <a:lnTo>
                  <a:pt x="1031" y="1566"/>
                </a:lnTo>
                <a:lnTo>
                  <a:pt x="1031" y="1567"/>
                </a:lnTo>
                <a:lnTo>
                  <a:pt x="1031" y="1568"/>
                </a:lnTo>
                <a:lnTo>
                  <a:pt x="1031" y="1570"/>
                </a:lnTo>
                <a:lnTo>
                  <a:pt x="1030" y="1571"/>
                </a:lnTo>
                <a:lnTo>
                  <a:pt x="1029" y="1571"/>
                </a:lnTo>
                <a:lnTo>
                  <a:pt x="1028" y="1571"/>
                </a:lnTo>
                <a:lnTo>
                  <a:pt x="1027" y="1571"/>
                </a:lnTo>
                <a:lnTo>
                  <a:pt x="1026" y="1572"/>
                </a:lnTo>
                <a:lnTo>
                  <a:pt x="1024" y="1571"/>
                </a:lnTo>
                <a:lnTo>
                  <a:pt x="1022" y="1570"/>
                </a:lnTo>
                <a:lnTo>
                  <a:pt x="1021" y="1570"/>
                </a:lnTo>
                <a:lnTo>
                  <a:pt x="1020" y="1571"/>
                </a:lnTo>
                <a:lnTo>
                  <a:pt x="1020" y="1573"/>
                </a:lnTo>
                <a:lnTo>
                  <a:pt x="1021" y="1573"/>
                </a:lnTo>
                <a:lnTo>
                  <a:pt x="1021" y="1574"/>
                </a:lnTo>
                <a:lnTo>
                  <a:pt x="1021" y="1576"/>
                </a:lnTo>
                <a:lnTo>
                  <a:pt x="1022" y="1577"/>
                </a:lnTo>
                <a:lnTo>
                  <a:pt x="1023" y="1578"/>
                </a:lnTo>
                <a:lnTo>
                  <a:pt x="1024" y="1579"/>
                </a:lnTo>
                <a:lnTo>
                  <a:pt x="1026" y="1578"/>
                </a:lnTo>
                <a:lnTo>
                  <a:pt x="1027" y="1578"/>
                </a:lnTo>
                <a:lnTo>
                  <a:pt x="1028" y="1579"/>
                </a:lnTo>
                <a:lnTo>
                  <a:pt x="1029" y="1578"/>
                </a:lnTo>
                <a:lnTo>
                  <a:pt x="1028" y="1577"/>
                </a:lnTo>
                <a:lnTo>
                  <a:pt x="1029" y="1577"/>
                </a:lnTo>
                <a:lnTo>
                  <a:pt x="1030" y="1578"/>
                </a:lnTo>
                <a:lnTo>
                  <a:pt x="1029" y="1579"/>
                </a:lnTo>
                <a:lnTo>
                  <a:pt x="1028" y="1579"/>
                </a:lnTo>
                <a:lnTo>
                  <a:pt x="1027" y="1580"/>
                </a:lnTo>
                <a:lnTo>
                  <a:pt x="1026" y="1581"/>
                </a:lnTo>
                <a:lnTo>
                  <a:pt x="1026" y="1582"/>
                </a:lnTo>
                <a:lnTo>
                  <a:pt x="1023" y="1582"/>
                </a:lnTo>
                <a:lnTo>
                  <a:pt x="1022" y="1582"/>
                </a:lnTo>
                <a:lnTo>
                  <a:pt x="1021" y="1583"/>
                </a:lnTo>
                <a:lnTo>
                  <a:pt x="1019" y="1583"/>
                </a:lnTo>
                <a:lnTo>
                  <a:pt x="1018" y="1582"/>
                </a:lnTo>
                <a:lnTo>
                  <a:pt x="1017" y="1581"/>
                </a:lnTo>
                <a:lnTo>
                  <a:pt x="1016" y="1580"/>
                </a:lnTo>
                <a:lnTo>
                  <a:pt x="1014" y="1579"/>
                </a:lnTo>
                <a:lnTo>
                  <a:pt x="1013" y="1579"/>
                </a:lnTo>
                <a:lnTo>
                  <a:pt x="1012" y="1578"/>
                </a:lnTo>
                <a:lnTo>
                  <a:pt x="1011" y="1578"/>
                </a:lnTo>
                <a:lnTo>
                  <a:pt x="1011" y="1577"/>
                </a:lnTo>
                <a:lnTo>
                  <a:pt x="1010" y="1577"/>
                </a:lnTo>
                <a:lnTo>
                  <a:pt x="1009" y="1577"/>
                </a:lnTo>
                <a:lnTo>
                  <a:pt x="1009" y="1579"/>
                </a:lnTo>
                <a:lnTo>
                  <a:pt x="1008" y="1580"/>
                </a:lnTo>
                <a:lnTo>
                  <a:pt x="1008" y="1581"/>
                </a:lnTo>
                <a:lnTo>
                  <a:pt x="1008" y="1582"/>
                </a:lnTo>
                <a:lnTo>
                  <a:pt x="1007" y="1583"/>
                </a:lnTo>
                <a:lnTo>
                  <a:pt x="1005" y="1582"/>
                </a:lnTo>
                <a:lnTo>
                  <a:pt x="1004" y="1582"/>
                </a:lnTo>
                <a:lnTo>
                  <a:pt x="1002" y="1582"/>
                </a:lnTo>
                <a:lnTo>
                  <a:pt x="1001" y="1581"/>
                </a:lnTo>
                <a:lnTo>
                  <a:pt x="1000" y="1580"/>
                </a:lnTo>
                <a:lnTo>
                  <a:pt x="1000" y="1579"/>
                </a:lnTo>
                <a:lnTo>
                  <a:pt x="999" y="1577"/>
                </a:lnTo>
                <a:lnTo>
                  <a:pt x="999" y="1576"/>
                </a:lnTo>
                <a:lnTo>
                  <a:pt x="999" y="1574"/>
                </a:lnTo>
                <a:lnTo>
                  <a:pt x="998" y="1572"/>
                </a:lnTo>
                <a:lnTo>
                  <a:pt x="998" y="1571"/>
                </a:lnTo>
                <a:lnTo>
                  <a:pt x="998" y="1570"/>
                </a:lnTo>
                <a:lnTo>
                  <a:pt x="999" y="1569"/>
                </a:lnTo>
                <a:lnTo>
                  <a:pt x="1000" y="1568"/>
                </a:lnTo>
                <a:lnTo>
                  <a:pt x="1000" y="1567"/>
                </a:lnTo>
                <a:lnTo>
                  <a:pt x="1000" y="1564"/>
                </a:lnTo>
                <a:lnTo>
                  <a:pt x="1001" y="1563"/>
                </a:lnTo>
                <a:lnTo>
                  <a:pt x="1001" y="1562"/>
                </a:lnTo>
                <a:lnTo>
                  <a:pt x="1000" y="1561"/>
                </a:lnTo>
                <a:lnTo>
                  <a:pt x="1000" y="1560"/>
                </a:lnTo>
                <a:lnTo>
                  <a:pt x="1000" y="1559"/>
                </a:lnTo>
                <a:lnTo>
                  <a:pt x="999" y="1560"/>
                </a:lnTo>
                <a:lnTo>
                  <a:pt x="998" y="1560"/>
                </a:lnTo>
                <a:lnTo>
                  <a:pt x="998" y="1562"/>
                </a:lnTo>
                <a:lnTo>
                  <a:pt x="998" y="1563"/>
                </a:lnTo>
                <a:lnTo>
                  <a:pt x="998" y="1567"/>
                </a:lnTo>
                <a:lnTo>
                  <a:pt x="998" y="1568"/>
                </a:lnTo>
                <a:lnTo>
                  <a:pt x="995" y="1569"/>
                </a:lnTo>
                <a:lnTo>
                  <a:pt x="997" y="1570"/>
                </a:lnTo>
                <a:lnTo>
                  <a:pt x="997" y="1571"/>
                </a:lnTo>
                <a:lnTo>
                  <a:pt x="997" y="1572"/>
                </a:lnTo>
                <a:lnTo>
                  <a:pt x="997" y="1573"/>
                </a:lnTo>
                <a:lnTo>
                  <a:pt x="998" y="1576"/>
                </a:lnTo>
                <a:lnTo>
                  <a:pt x="998" y="1577"/>
                </a:lnTo>
                <a:lnTo>
                  <a:pt x="998" y="1578"/>
                </a:lnTo>
                <a:lnTo>
                  <a:pt x="998" y="1579"/>
                </a:lnTo>
                <a:lnTo>
                  <a:pt x="998" y="1580"/>
                </a:lnTo>
                <a:lnTo>
                  <a:pt x="998" y="1582"/>
                </a:lnTo>
                <a:lnTo>
                  <a:pt x="999" y="1584"/>
                </a:lnTo>
                <a:lnTo>
                  <a:pt x="998" y="1587"/>
                </a:lnTo>
                <a:lnTo>
                  <a:pt x="997" y="1588"/>
                </a:lnTo>
                <a:lnTo>
                  <a:pt x="995" y="1589"/>
                </a:lnTo>
                <a:lnTo>
                  <a:pt x="995" y="1590"/>
                </a:lnTo>
                <a:lnTo>
                  <a:pt x="994" y="1591"/>
                </a:lnTo>
                <a:lnTo>
                  <a:pt x="993" y="1592"/>
                </a:lnTo>
                <a:lnTo>
                  <a:pt x="993" y="1593"/>
                </a:lnTo>
                <a:lnTo>
                  <a:pt x="992" y="1593"/>
                </a:lnTo>
                <a:lnTo>
                  <a:pt x="991" y="1593"/>
                </a:lnTo>
                <a:lnTo>
                  <a:pt x="991" y="1596"/>
                </a:lnTo>
                <a:lnTo>
                  <a:pt x="991" y="1597"/>
                </a:lnTo>
                <a:lnTo>
                  <a:pt x="990" y="1593"/>
                </a:lnTo>
                <a:lnTo>
                  <a:pt x="989" y="1592"/>
                </a:lnTo>
                <a:lnTo>
                  <a:pt x="988" y="1591"/>
                </a:lnTo>
                <a:lnTo>
                  <a:pt x="987" y="1591"/>
                </a:lnTo>
                <a:lnTo>
                  <a:pt x="985" y="1591"/>
                </a:lnTo>
                <a:lnTo>
                  <a:pt x="984" y="1590"/>
                </a:lnTo>
                <a:lnTo>
                  <a:pt x="984" y="1591"/>
                </a:lnTo>
                <a:lnTo>
                  <a:pt x="984" y="1593"/>
                </a:lnTo>
                <a:lnTo>
                  <a:pt x="984" y="1594"/>
                </a:lnTo>
                <a:lnTo>
                  <a:pt x="984" y="1597"/>
                </a:lnTo>
                <a:lnTo>
                  <a:pt x="984" y="1598"/>
                </a:lnTo>
                <a:lnTo>
                  <a:pt x="984" y="1599"/>
                </a:lnTo>
                <a:lnTo>
                  <a:pt x="984" y="1600"/>
                </a:lnTo>
                <a:lnTo>
                  <a:pt x="982" y="1601"/>
                </a:lnTo>
                <a:lnTo>
                  <a:pt x="982" y="1602"/>
                </a:lnTo>
                <a:lnTo>
                  <a:pt x="981" y="1603"/>
                </a:lnTo>
                <a:lnTo>
                  <a:pt x="980" y="1605"/>
                </a:lnTo>
                <a:lnTo>
                  <a:pt x="979" y="1605"/>
                </a:lnTo>
                <a:lnTo>
                  <a:pt x="978" y="1606"/>
                </a:lnTo>
                <a:lnTo>
                  <a:pt x="978" y="1607"/>
                </a:lnTo>
                <a:lnTo>
                  <a:pt x="977" y="1609"/>
                </a:lnTo>
                <a:lnTo>
                  <a:pt x="975" y="1610"/>
                </a:lnTo>
                <a:lnTo>
                  <a:pt x="974" y="1610"/>
                </a:lnTo>
                <a:lnTo>
                  <a:pt x="973" y="1611"/>
                </a:lnTo>
                <a:lnTo>
                  <a:pt x="972" y="1611"/>
                </a:lnTo>
                <a:lnTo>
                  <a:pt x="971" y="1610"/>
                </a:lnTo>
                <a:lnTo>
                  <a:pt x="970" y="1609"/>
                </a:lnTo>
                <a:lnTo>
                  <a:pt x="969" y="1608"/>
                </a:lnTo>
                <a:lnTo>
                  <a:pt x="970" y="1607"/>
                </a:lnTo>
                <a:lnTo>
                  <a:pt x="971" y="1605"/>
                </a:lnTo>
                <a:lnTo>
                  <a:pt x="971" y="1603"/>
                </a:lnTo>
                <a:lnTo>
                  <a:pt x="970" y="1602"/>
                </a:lnTo>
                <a:lnTo>
                  <a:pt x="970" y="1601"/>
                </a:lnTo>
                <a:lnTo>
                  <a:pt x="970" y="1599"/>
                </a:lnTo>
                <a:lnTo>
                  <a:pt x="970" y="1598"/>
                </a:lnTo>
                <a:lnTo>
                  <a:pt x="970" y="1597"/>
                </a:lnTo>
                <a:lnTo>
                  <a:pt x="970" y="1596"/>
                </a:lnTo>
                <a:lnTo>
                  <a:pt x="970" y="1594"/>
                </a:lnTo>
                <a:lnTo>
                  <a:pt x="970" y="1593"/>
                </a:lnTo>
                <a:lnTo>
                  <a:pt x="971" y="1592"/>
                </a:lnTo>
                <a:lnTo>
                  <a:pt x="971" y="1590"/>
                </a:lnTo>
                <a:lnTo>
                  <a:pt x="972" y="1590"/>
                </a:lnTo>
                <a:lnTo>
                  <a:pt x="972" y="1589"/>
                </a:lnTo>
                <a:lnTo>
                  <a:pt x="972" y="1587"/>
                </a:lnTo>
                <a:lnTo>
                  <a:pt x="972" y="1586"/>
                </a:lnTo>
                <a:lnTo>
                  <a:pt x="971" y="1584"/>
                </a:lnTo>
                <a:lnTo>
                  <a:pt x="971" y="1583"/>
                </a:lnTo>
                <a:lnTo>
                  <a:pt x="971" y="1582"/>
                </a:lnTo>
                <a:lnTo>
                  <a:pt x="971" y="1581"/>
                </a:lnTo>
                <a:lnTo>
                  <a:pt x="971" y="1580"/>
                </a:lnTo>
                <a:lnTo>
                  <a:pt x="971" y="1579"/>
                </a:lnTo>
                <a:lnTo>
                  <a:pt x="971" y="1578"/>
                </a:lnTo>
                <a:lnTo>
                  <a:pt x="971" y="1576"/>
                </a:lnTo>
                <a:lnTo>
                  <a:pt x="971" y="1573"/>
                </a:lnTo>
                <a:lnTo>
                  <a:pt x="972" y="1573"/>
                </a:lnTo>
                <a:lnTo>
                  <a:pt x="973" y="1572"/>
                </a:lnTo>
                <a:lnTo>
                  <a:pt x="973" y="1571"/>
                </a:lnTo>
                <a:lnTo>
                  <a:pt x="973" y="1570"/>
                </a:lnTo>
                <a:lnTo>
                  <a:pt x="972" y="1568"/>
                </a:lnTo>
                <a:lnTo>
                  <a:pt x="973" y="1567"/>
                </a:lnTo>
                <a:lnTo>
                  <a:pt x="973" y="1564"/>
                </a:lnTo>
                <a:lnTo>
                  <a:pt x="973" y="1563"/>
                </a:lnTo>
                <a:lnTo>
                  <a:pt x="973" y="1561"/>
                </a:lnTo>
                <a:lnTo>
                  <a:pt x="973" y="1560"/>
                </a:lnTo>
                <a:lnTo>
                  <a:pt x="973" y="1559"/>
                </a:lnTo>
                <a:lnTo>
                  <a:pt x="972" y="1558"/>
                </a:lnTo>
                <a:lnTo>
                  <a:pt x="971" y="1558"/>
                </a:lnTo>
                <a:lnTo>
                  <a:pt x="970" y="1557"/>
                </a:lnTo>
                <a:lnTo>
                  <a:pt x="970" y="1558"/>
                </a:lnTo>
                <a:lnTo>
                  <a:pt x="969" y="1560"/>
                </a:lnTo>
                <a:lnTo>
                  <a:pt x="969" y="1561"/>
                </a:lnTo>
                <a:lnTo>
                  <a:pt x="968" y="1561"/>
                </a:lnTo>
                <a:lnTo>
                  <a:pt x="968" y="1562"/>
                </a:lnTo>
                <a:lnTo>
                  <a:pt x="968" y="1564"/>
                </a:lnTo>
                <a:lnTo>
                  <a:pt x="968" y="1566"/>
                </a:lnTo>
                <a:lnTo>
                  <a:pt x="967" y="1567"/>
                </a:lnTo>
                <a:lnTo>
                  <a:pt x="965" y="1566"/>
                </a:lnTo>
                <a:lnTo>
                  <a:pt x="963" y="1566"/>
                </a:lnTo>
                <a:lnTo>
                  <a:pt x="962" y="1564"/>
                </a:lnTo>
                <a:lnTo>
                  <a:pt x="960" y="1563"/>
                </a:lnTo>
                <a:lnTo>
                  <a:pt x="959" y="1563"/>
                </a:lnTo>
                <a:lnTo>
                  <a:pt x="958" y="1562"/>
                </a:lnTo>
                <a:lnTo>
                  <a:pt x="957" y="1561"/>
                </a:lnTo>
                <a:lnTo>
                  <a:pt x="954" y="1561"/>
                </a:lnTo>
                <a:lnTo>
                  <a:pt x="953" y="1561"/>
                </a:lnTo>
                <a:lnTo>
                  <a:pt x="951" y="1561"/>
                </a:lnTo>
                <a:lnTo>
                  <a:pt x="950" y="1560"/>
                </a:lnTo>
                <a:lnTo>
                  <a:pt x="949" y="1560"/>
                </a:lnTo>
                <a:lnTo>
                  <a:pt x="948" y="1561"/>
                </a:lnTo>
                <a:lnTo>
                  <a:pt x="947" y="1561"/>
                </a:lnTo>
                <a:lnTo>
                  <a:pt x="945" y="1561"/>
                </a:lnTo>
                <a:lnTo>
                  <a:pt x="944" y="1561"/>
                </a:lnTo>
                <a:lnTo>
                  <a:pt x="947" y="1562"/>
                </a:lnTo>
                <a:lnTo>
                  <a:pt x="948" y="1562"/>
                </a:lnTo>
                <a:lnTo>
                  <a:pt x="949" y="1562"/>
                </a:lnTo>
                <a:lnTo>
                  <a:pt x="950" y="1562"/>
                </a:lnTo>
                <a:lnTo>
                  <a:pt x="951" y="1562"/>
                </a:lnTo>
                <a:lnTo>
                  <a:pt x="953" y="1563"/>
                </a:lnTo>
                <a:lnTo>
                  <a:pt x="954" y="1564"/>
                </a:lnTo>
                <a:lnTo>
                  <a:pt x="955" y="1566"/>
                </a:lnTo>
                <a:lnTo>
                  <a:pt x="957" y="1567"/>
                </a:lnTo>
                <a:lnTo>
                  <a:pt x="957" y="1568"/>
                </a:lnTo>
                <a:lnTo>
                  <a:pt x="957" y="1570"/>
                </a:lnTo>
                <a:lnTo>
                  <a:pt x="957" y="1571"/>
                </a:lnTo>
                <a:lnTo>
                  <a:pt x="957" y="1573"/>
                </a:lnTo>
                <a:lnTo>
                  <a:pt x="957" y="1574"/>
                </a:lnTo>
                <a:lnTo>
                  <a:pt x="958" y="1576"/>
                </a:lnTo>
                <a:lnTo>
                  <a:pt x="958" y="1577"/>
                </a:lnTo>
                <a:lnTo>
                  <a:pt x="959" y="1579"/>
                </a:lnTo>
                <a:lnTo>
                  <a:pt x="960" y="1581"/>
                </a:lnTo>
                <a:lnTo>
                  <a:pt x="960" y="1582"/>
                </a:lnTo>
                <a:lnTo>
                  <a:pt x="960" y="1583"/>
                </a:lnTo>
                <a:lnTo>
                  <a:pt x="960" y="1584"/>
                </a:lnTo>
                <a:lnTo>
                  <a:pt x="959" y="1586"/>
                </a:lnTo>
                <a:lnTo>
                  <a:pt x="958" y="1587"/>
                </a:lnTo>
                <a:lnTo>
                  <a:pt x="957" y="1588"/>
                </a:lnTo>
                <a:lnTo>
                  <a:pt x="955" y="1589"/>
                </a:lnTo>
                <a:lnTo>
                  <a:pt x="957" y="1590"/>
                </a:lnTo>
                <a:lnTo>
                  <a:pt x="958" y="1591"/>
                </a:lnTo>
                <a:lnTo>
                  <a:pt x="958" y="1593"/>
                </a:lnTo>
                <a:lnTo>
                  <a:pt x="959" y="1594"/>
                </a:lnTo>
                <a:lnTo>
                  <a:pt x="959" y="1597"/>
                </a:lnTo>
                <a:lnTo>
                  <a:pt x="960" y="1598"/>
                </a:lnTo>
                <a:lnTo>
                  <a:pt x="960" y="1599"/>
                </a:lnTo>
                <a:lnTo>
                  <a:pt x="960" y="1601"/>
                </a:lnTo>
                <a:lnTo>
                  <a:pt x="960" y="1602"/>
                </a:lnTo>
                <a:lnTo>
                  <a:pt x="960" y="1605"/>
                </a:lnTo>
                <a:lnTo>
                  <a:pt x="959" y="1607"/>
                </a:lnTo>
                <a:lnTo>
                  <a:pt x="959" y="1608"/>
                </a:lnTo>
                <a:lnTo>
                  <a:pt x="959" y="1609"/>
                </a:lnTo>
                <a:lnTo>
                  <a:pt x="959" y="1610"/>
                </a:lnTo>
                <a:lnTo>
                  <a:pt x="959" y="1612"/>
                </a:lnTo>
                <a:lnTo>
                  <a:pt x="958" y="1613"/>
                </a:lnTo>
                <a:lnTo>
                  <a:pt x="959" y="1616"/>
                </a:lnTo>
                <a:lnTo>
                  <a:pt x="959" y="1617"/>
                </a:lnTo>
                <a:lnTo>
                  <a:pt x="959" y="1618"/>
                </a:lnTo>
                <a:lnTo>
                  <a:pt x="958" y="1619"/>
                </a:lnTo>
                <a:lnTo>
                  <a:pt x="955" y="1620"/>
                </a:lnTo>
                <a:lnTo>
                  <a:pt x="954" y="1619"/>
                </a:lnTo>
                <a:lnTo>
                  <a:pt x="953" y="1619"/>
                </a:lnTo>
                <a:lnTo>
                  <a:pt x="952" y="1618"/>
                </a:lnTo>
                <a:lnTo>
                  <a:pt x="952" y="1617"/>
                </a:lnTo>
                <a:lnTo>
                  <a:pt x="951" y="1616"/>
                </a:lnTo>
                <a:lnTo>
                  <a:pt x="951" y="1613"/>
                </a:lnTo>
                <a:lnTo>
                  <a:pt x="951" y="1612"/>
                </a:lnTo>
                <a:lnTo>
                  <a:pt x="952" y="1611"/>
                </a:lnTo>
                <a:lnTo>
                  <a:pt x="952" y="1610"/>
                </a:lnTo>
                <a:lnTo>
                  <a:pt x="953" y="1609"/>
                </a:lnTo>
                <a:lnTo>
                  <a:pt x="954" y="1608"/>
                </a:lnTo>
                <a:lnTo>
                  <a:pt x="954" y="1606"/>
                </a:lnTo>
                <a:lnTo>
                  <a:pt x="954" y="1605"/>
                </a:lnTo>
                <a:lnTo>
                  <a:pt x="954" y="1603"/>
                </a:lnTo>
                <a:lnTo>
                  <a:pt x="954" y="1602"/>
                </a:lnTo>
                <a:lnTo>
                  <a:pt x="953" y="1600"/>
                </a:lnTo>
                <a:lnTo>
                  <a:pt x="953" y="1599"/>
                </a:lnTo>
                <a:lnTo>
                  <a:pt x="953" y="1598"/>
                </a:lnTo>
                <a:lnTo>
                  <a:pt x="953" y="1597"/>
                </a:lnTo>
                <a:lnTo>
                  <a:pt x="953" y="1594"/>
                </a:lnTo>
                <a:lnTo>
                  <a:pt x="953" y="1593"/>
                </a:lnTo>
                <a:lnTo>
                  <a:pt x="954" y="1593"/>
                </a:lnTo>
                <a:lnTo>
                  <a:pt x="954" y="1592"/>
                </a:lnTo>
                <a:lnTo>
                  <a:pt x="954" y="1591"/>
                </a:lnTo>
                <a:lnTo>
                  <a:pt x="954" y="1589"/>
                </a:lnTo>
                <a:lnTo>
                  <a:pt x="953" y="1588"/>
                </a:lnTo>
                <a:lnTo>
                  <a:pt x="953" y="1586"/>
                </a:lnTo>
                <a:lnTo>
                  <a:pt x="955" y="1586"/>
                </a:lnTo>
                <a:lnTo>
                  <a:pt x="954" y="1583"/>
                </a:lnTo>
                <a:lnTo>
                  <a:pt x="954" y="1582"/>
                </a:lnTo>
                <a:lnTo>
                  <a:pt x="953" y="1581"/>
                </a:lnTo>
                <a:lnTo>
                  <a:pt x="952" y="1581"/>
                </a:lnTo>
                <a:lnTo>
                  <a:pt x="951" y="1582"/>
                </a:lnTo>
                <a:lnTo>
                  <a:pt x="951" y="1583"/>
                </a:lnTo>
                <a:lnTo>
                  <a:pt x="950" y="1586"/>
                </a:lnTo>
                <a:lnTo>
                  <a:pt x="950" y="1587"/>
                </a:lnTo>
                <a:lnTo>
                  <a:pt x="950" y="1588"/>
                </a:lnTo>
                <a:lnTo>
                  <a:pt x="950" y="1590"/>
                </a:lnTo>
                <a:lnTo>
                  <a:pt x="949" y="1592"/>
                </a:lnTo>
                <a:lnTo>
                  <a:pt x="948" y="1592"/>
                </a:lnTo>
                <a:lnTo>
                  <a:pt x="947" y="1592"/>
                </a:lnTo>
                <a:lnTo>
                  <a:pt x="947" y="1594"/>
                </a:lnTo>
                <a:lnTo>
                  <a:pt x="947" y="1596"/>
                </a:lnTo>
                <a:lnTo>
                  <a:pt x="947" y="1598"/>
                </a:lnTo>
                <a:lnTo>
                  <a:pt x="947" y="1599"/>
                </a:lnTo>
                <a:lnTo>
                  <a:pt x="945" y="1601"/>
                </a:lnTo>
                <a:lnTo>
                  <a:pt x="944" y="1602"/>
                </a:lnTo>
                <a:lnTo>
                  <a:pt x="943" y="1602"/>
                </a:lnTo>
                <a:lnTo>
                  <a:pt x="942" y="1602"/>
                </a:lnTo>
                <a:lnTo>
                  <a:pt x="941" y="1602"/>
                </a:lnTo>
                <a:lnTo>
                  <a:pt x="940" y="1601"/>
                </a:lnTo>
                <a:lnTo>
                  <a:pt x="939" y="1601"/>
                </a:lnTo>
                <a:lnTo>
                  <a:pt x="939" y="1602"/>
                </a:lnTo>
                <a:lnTo>
                  <a:pt x="938" y="1601"/>
                </a:lnTo>
                <a:lnTo>
                  <a:pt x="937" y="1601"/>
                </a:lnTo>
                <a:lnTo>
                  <a:pt x="937" y="1602"/>
                </a:lnTo>
                <a:lnTo>
                  <a:pt x="938" y="1603"/>
                </a:lnTo>
                <a:lnTo>
                  <a:pt x="938" y="1605"/>
                </a:lnTo>
                <a:lnTo>
                  <a:pt x="937" y="1606"/>
                </a:lnTo>
                <a:lnTo>
                  <a:pt x="937" y="1607"/>
                </a:lnTo>
                <a:lnTo>
                  <a:pt x="935" y="1608"/>
                </a:lnTo>
                <a:lnTo>
                  <a:pt x="935" y="1609"/>
                </a:lnTo>
                <a:lnTo>
                  <a:pt x="934" y="1609"/>
                </a:lnTo>
                <a:lnTo>
                  <a:pt x="933" y="1610"/>
                </a:lnTo>
                <a:lnTo>
                  <a:pt x="932" y="1609"/>
                </a:lnTo>
                <a:lnTo>
                  <a:pt x="931" y="1609"/>
                </a:lnTo>
                <a:lnTo>
                  <a:pt x="930" y="1609"/>
                </a:lnTo>
                <a:lnTo>
                  <a:pt x="929" y="1608"/>
                </a:lnTo>
                <a:lnTo>
                  <a:pt x="928" y="1608"/>
                </a:lnTo>
                <a:lnTo>
                  <a:pt x="927" y="1607"/>
                </a:lnTo>
                <a:lnTo>
                  <a:pt x="925" y="1607"/>
                </a:lnTo>
                <a:lnTo>
                  <a:pt x="924" y="1607"/>
                </a:lnTo>
                <a:lnTo>
                  <a:pt x="923" y="1607"/>
                </a:lnTo>
                <a:lnTo>
                  <a:pt x="922" y="1605"/>
                </a:lnTo>
                <a:lnTo>
                  <a:pt x="921" y="1603"/>
                </a:lnTo>
                <a:lnTo>
                  <a:pt x="920" y="1602"/>
                </a:lnTo>
                <a:lnTo>
                  <a:pt x="919" y="1602"/>
                </a:lnTo>
                <a:lnTo>
                  <a:pt x="919" y="1603"/>
                </a:lnTo>
                <a:lnTo>
                  <a:pt x="918" y="1605"/>
                </a:lnTo>
                <a:lnTo>
                  <a:pt x="917" y="1603"/>
                </a:lnTo>
                <a:lnTo>
                  <a:pt x="917" y="1602"/>
                </a:lnTo>
                <a:lnTo>
                  <a:pt x="915" y="1602"/>
                </a:lnTo>
                <a:lnTo>
                  <a:pt x="914" y="1602"/>
                </a:lnTo>
                <a:lnTo>
                  <a:pt x="914" y="1603"/>
                </a:lnTo>
                <a:lnTo>
                  <a:pt x="914" y="1606"/>
                </a:lnTo>
                <a:lnTo>
                  <a:pt x="915" y="1606"/>
                </a:lnTo>
                <a:lnTo>
                  <a:pt x="917" y="1607"/>
                </a:lnTo>
                <a:lnTo>
                  <a:pt x="918" y="1608"/>
                </a:lnTo>
                <a:lnTo>
                  <a:pt x="919" y="1608"/>
                </a:lnTo>
                <a:lnTo>
                  <a:pt x="920" y="1607"/>
                </a:lnTo>
                <a:lnTo>
                  <a:pt x="921" y="1607"/>
                </a:lnTo>
                <a:lnTo>
                  <a:pt x="921" y="1608"/>
                </a:lnTo>
                <a:lnTo>
                  <a:pt x="921" y="1609"/>
                </a:lnTo>
                <a:lnTo>
                  <a:pt x="921" y="1611"/>
                </a:lnTo>
                <a:lnTo>
                  <a:pt x="920" y="1612"/>
                </a:lnTo>
                <a:lnTo>
                  <a:pt x="921" y="1613"/>
                </a:lnTo>
                <a:lnTo>
                  <a:pt x="921" y="1615"/>
                </a:lnTo>
                <a:lnTo>
                  <a:pt x="920" y="1616"/>
                </a:lnTo>
                <a:lnTo>
                  <a:pt x="921" y="1617"/>
                </a:lnTo>
                <a:lnTo>
                  <a:pt x="922" y="1618"/>
                </a:lnTo>
                <a:lnTo>
                  <a:pt x="922" y="1619"/>
                </a:lnTo>
                <a:lnTo>
                  <a:pt x="922" y="1620"/>
                </a:lnTo>
                <a:lnTo>
                  <a:pt x="922" y="1621"/>
                </a:lnTo>
                <a:lnTo>
                  <a:pt x="921" y="1623"/>
                </a:lnTo>
                <a:lnTo>
                  <a:pt x="920" y="1626"/>
                </a:lnTo>
                <a:lnTo>
                  <a:pt x="920" y="1627"/>
                </a:lnTo>
                <a:lnTo>
                  <a:pt x="919" y="1628"/>
                </a:lnTo>
                <a:lnTo>
                  <a:pt x="919" y="1629"/>
                </a:lnTo>
                <a:lnTo>
                  <a:pt x="917" y="1631"/>
                </a:lnTo>
                <a:lnTo>
                  <a:pt x="914" y="1633"/>
                </a:lnTo>
                <a:lnTo>
                  <a:pt x="914" y="1636"/>
                </a:lnTo>
                <a:lnTo>
                  <a:pt x="914" y="1638"/>
                </a:lnTo>
                <a:lnTo>
                  <a:pt x="914" y="1641"/>
                </a:lnTo>
                <a:lnTo>
                  <a:pt x="912" y="1642"/>
                </a:lnTo>
                <a:lnTo>
                  <a:pt x="913" y="1643"/>
                </a:lnTo>
                <a:lnTo>
                  <a:pt x="913" y="1645"/>
                </a:lnTo>
                <a:lnTo>
                  <a:pt x="914" y="1645"/>
                </a:lnTo>
                <a:lnTo>
                  <a:pt x="915" y="1641"/>
                </a:lnTo>
                <a:lnTo>
                  <a:pt x="919" y="1638"/>
                </a:lnTo>
                <a:lnTo>
                  <a:pt x="919" y="1637"/>
                </a:lnTo>
                <a:lnTo>
                  <a:pt x="920" y="1635"/>
                </a:lnTo>
                <a:lnTo>
                  <a:pt x="920" y="1633"/>
                </a:lnTo>
                <a:lnTo>
                  <a:pt x="922" y="1628"/>
                </a:lnTo>
                <a:lnTo>
                  <a:pt x="921" y="1627"/>
                </a:lnTo>
                <a:lnTo>
                  <a:pt x="922" y="1627"/>
                </a:lnTo>
                <a:lnTo>
                  <a:pt x="923" y="1623"/>
                </a:lnTo>
                <a:lnTo>
                  <a:pt x="923" y="1622"/>
                </a:lnTo>
                <a:lnTo>
                  <a:pt x="924" y="1622"/>
                </a:lnTo>
                <a:lnTo>
                  <a:pt x="925" y="1623"/>
                </a:lnTo>
                <a:lnTo>
                  <a:pt x="927" y="1623"/>
                </a:lnTo>
                <a:lnTo>
                  <a:pt x="927" y="1626"/>
                </a:lnTo>
                <a:lnTo>
                  <a:pt x="928" y="1627"/>
                </a:lnTo>
                <a:lnTo>
                  <a:pt x="928" y="1629"/>
                </a:lnTo>
                <a:lnTo>
                  <a:pt x="929" y="1631"/>
                </a:lnTo>
                <a:lnTo>
                  <a:pt x="928" y="1632"/>
                </a:lnTo>
                <a:lnTo>
                  <a:pt x="928" y="1633"/>
                </a:lnTo>
                <a:lnTo>
                  <a:pt x="927" y="1636"/>
                </a:lnTo>
                <a:lnTo>
                  <a:pt x="925" y="1636"/>
                </a:lnTo>
                <a:lnTo>
                  <a:pt x="925" y="1638"/>
                </a:lnTo>
                <a:lnTo>
                  <a:pt x="924" y="1639"/>
                </a:lnTo>
                <a:lnTo>
                  <a:pt x="923" y="1641"/>
                </a:lnTo>
                <a:lnTo>
                  <a:pt x="922" y="1642"/>
                </a:lnTo>
                <a:lnTo>
                  <a:pt x="922" y="1645"/>
                </a:lnTo>
                <a:lnTo>
                  <a:pt x="921" y="1646"/>
                </a:lnTo>
                <a:lnTo>
                  <a:pt x="922" y="1648"/>
                </a:lnTo>
                <a:lnTo>
                  <a:pt x="921" y="1649"/>
                </a:lnTo>
                <a:lnTo>
                  <a:pt x="921" y="1651"/>
                </a:lnTo>
                <a:lnTo>
                  <a:pt x="921" y="1652"/>
                </a:lnTo>
                <a:lnTo>
                  <a:pt x="921" y="1653"/>
                </a:lnTo>
                <a:lnTo>
                  <a:pt x="921" y="1656"/>
                </a:lnTo>
                <a:lnTo>
                  <a:pt x="922" y="1657"/>
                </a:lnTo>
                <a:lnTo>
                  <a:pt x="923" y="1658"/>
                </a:lnTo>
                <a:lnTo>
                  <a:pt x="924" y="1660"/>
                </a:lnTo>
                <a:lnTo>
                  <a:pt x="925" y="1661"/>
                </a:lnTo>
                <a:lnTo>
                  <a:pt x="927" y="1662"/>
                </a:lnTo>
                <a:lnTo>
                  <a:pt x="927" y="1665"/>
                </a:lnTo>
                <a:lnTo>
                  <a:pt x="928" y="1665"/>
                </a:lnTo>
                <a:lnTo>
                  <a:pt x="929" y="1665"/>
                </a:lnTo>
                <a:lnTo>
                  <a:pt x="930" y="1665"/>
                </a:lnTo>
                <a:lnTo>
                  <a:pt x="931" y="1666"/>
                </a:lnTo>
                <a:lnTo>
                  <a:pt x="932" y="1665"/>
                </a:lnTo>
                <a:lnTo>
                  <a:pt x="932" y="1663"/>
                </a:lnTo>
                <a:lnTo>
                  <a:pt x="931" y="1663"/>
                </a:lnTo>
                <a:lnTo>
                  <a:pt x="931" y="1662"/>
                </a:lnTo>
                <a:lnTo>
                  <a:pt x="931" y="1661"/>
                </a:lnTo>
                <a:lnTo>
                  <a:pt x="931" y="1660"/>
                </a:lnTo>
                <a:lnTo>
                  <a:pt x="932" y="1660"/>
                </a:lnTo>
                <a:lnTo>
                  <a:pt x="933" y="1661"/>
                </a:lnTo>
                <a:lnTo>
                  <a:pt x="933" y="1662"/>
                </a:lnTo>
                <a:lnTo>
                  <a:pt x="934" y="1662"/>
                </a:lnTo>
                <a:lnTo>
                  <a:pt x="933" y="1665"/>
                </a:lnTo>
                <a:lnTo>
                  <a:pt x="933" y="1666"/>
                </a:lnTo>
                <a:lnTo>
                  <a:pt x="933" y="1667"/>
                </a:lnTo>
                <a:lnTo>
                  <a:pt x="934" y="1668"/>
                </a:lnTo>
                <a:lnTo>
                  <a:pt x="934" y="1670"/>
                </a:lnTo>
                <a:lnTo>
                  <a:pt x="934" y="1671"/>
                </a:lnTo>
                <a:lnTo>
                  <a:pt x="934" y="1672"/>
                </a:lnTo>
                <a:lnTo>
                  <a:pt x="935" y="1673"/>
                </a:lnTo>
                <a:lnTo>
                  <a:pt x="937" y="1676"/>
                </a:lnTo>
                <a:lnTo>
                  <a:pt x="938" y="1677"/>
                </a:lnTo>
                <a:lnTo>
                  <a:pt x="938" y="1678"/>
                </a:lnTo>
                <a:lnTo>
                  <a:pt x="938" y="1680"/>
                </a:lnTo>
                <a:lnTo>
                  <a:pt x="937" y="1680"/>
                </a:lnTo>
                <a:lnTo>
                  <a:pt x="935" y="1680"/>
                </a:lnTo>
                <a:lnTo>
                  <a:pt x="934" y="1680"/>
                </a:lnTo>
                <a:lnTo>
                  <a:pt x="931" y="1679"/>
                </a:lnTo>
                <a:lnTo>
                  <a:pt x="930" y="1678"/>
                </a:lnTo>
                <a:lnTo>
                  <a:pt x="929" y="1676"/>
                </a:lnTo>
                <a:lnTo>
                  <a:pt x="927" y="1675"/>
                </a:lnTo>
                <a:lnTo>
                  <a:pt x="927" y="1673"/>
                </a:lnTo>
                <a:lnTo>
                  <a:pt x="927" y="1672"/>
                </a:lnTo>
                <a:lnTo>
                  <a:pt x="925" y="1672"/>
                </a:lnTo>
                <a:lnTo>
                  <a:pt x="924" y="1673"/>
                </a:lnTo>
                <a:lnTo>
                  <a:pt x="924" y="1675"/>
                </a:lnTo>
                <a:lnTo>
                  <a:pt x="924" y="1680"/>
                </a:lnTo>
                <a:lnTo>
                  <a:pt x="925" y="1681"/>
                </a:lnTo>
                <a:lnTo>
                  <a:pt x="927" y="1681"/>
                </a:lnTo>
                <a:lnTo>
                  <a:pt x="929" y="1681"/>
                </a:lnTo>
                <a:lnTo>
                  <a:pt x="930" y="1681"/>
                </a:lnTo>
                <a:lnTo>
                  <a:pt x="931" y="1682"/>
                </a:lnTo>
                <a:lnTo>
                  <a:pt x="932" y="1683"/>
                </a:lnTo>
                <a:lnTo>
                  <a:pt x="933" y="1685"/>
                </a:lnTo>
                <a:lnTo>
                  <a:pt x="934" y="1686"/>
                </a:lnTo>
                <a:lnTo>
                  <a:pt x="934" y="1688"/>
                </a:lnTo>
                <a:lnTo>
                  <a:pt x="934" y="1690"/>
                </a:lnTo>
                <a:lnTo>
                  <a:pt x="935" y="1691"/>
                </a:lnTo>
                <a:lnTo>
                  <a:pt x="937" y="1692"/>
                </a:lnTo>
                <a:lnTo>
                  <a:pt x="937" y="1695"/>
                </a:lnTo>
                <a:lnTo>
                  <a:pt x="937" y="1697"/>
                </a:lnTo>
                <a:lnTo>
                  <a:pt x="934" y="1697"/>
                </a:lnTo>
                <a:lnTo>
                  <a:pt x="933" y="1696"/>
                </a:lnTo>
                <a:lnTo>
                  <a:pt x="932" y="1696"/>
                </a:lnTo>
                <a:lnTo>
                  <a:pt x="931" y="1695"/>
                </a:lnTo>
                <a:lnTo>
                  <a:pt x="929" y="1693"/>
                </a:lnTo>
                <a:lnTo>
                  <a:pt x="927" y="1693"/>
                </a:lnTo>
                <a:lnTo>
                  <a:pt x="927" y="1692"/>
                </a:lnTo>
                <a:lnTo>
                  <a:pt x="927" y="1691"/>
                </a:lnTo>
                <a:lnTo>
                  <a:pt x="928" y="1690"/>
                </a:lnTo>
                <a:lnTo>
                  <a:pt x="928" y="1689"/>
                </a:lnTo>
                <a:lnTo>
                  <a:pt x="927" y="1688"/>
                </a:lnTo>
                <a:lnTo>
                  <a:pt x="925" y="1687"/>
                </a:lnTo>
                <a:lnTo>
                  <a:pt x="924" y="1688"/>
                </a:lnTo>
                <a:lnTo>
                  <a:pt x="923" y="1687"/>
                </a:lnTo>
                <a:lnTo>
                  <a:pt x="922" y="1686"/>
                </a:lnTo>
                <a:lnTo>
                  <a:pt x="921" y="1686"/>
                </a:lnTo>
                <a:lnTo>
                  <a:pt x="920" y="1686"/>
                </a:lnTo>
                <a:lnTo>
                  <a:pt x="919" y="1685"/>
                </a:lnTo>
                <a:lnTo>
                  <a:pt x="918" y="1683"/>
                </a:lnTo>
                <a:lnTo>
                  <a:pt x="917" y="1682"/>
                </a:lnTo>
                <a:lnTo>
                  <a:pt x="917" y="1679"/>
                </a:lnTo>
                <a:lnTo>
                  <a:pt x="915" y="1679"/>
                </a:lnTo>
                <a:lnTo>
                  <a:pt x="914" y="1679"/>
                </a:lnTo>
                <a:lnTo>
                  <a:pt x="913" y="1679"/>
                </a:lnTo>
                <a:lnTo>
                  <a:pt x="912" y="1678"/>
                </a:lnTo>
                <a:lnTo>
                  <a:pt x="911" y="1677"/>
                </a:lnTo>
                <a:lnTo>
                  <a:pt x="911" y="1676"/>
                </a:lnTo>
                <a:lnTo>
                  <a:pt x="910" y="1675"/>
                </a:lnTo>
                <a:lnTo>
                  <a:pt x="909" y="1675"/>
                </a:lnTo>
                <a:lnTo>
                  <a:pt x="908" y="1673"/>
                </a:lnTo>
                <a:lnTo>
                  <a:pt x="907" y="1672"/>
                </a:lnTo>
                <a:lnTo>
                  <a:pt x="905" y="1672"/>
                </a:lnTo>
                <a:lnTo>
                  <a:pt x="904" y="1672"/>
                </a:lnTo>
                <a:lnTo>
                  <a:pt x="903" y="1672"/>
                </a:lnTo>
                <a:lnTo>
                  <a:pt x="902" y="1672"/>
                </a:lnTo>
                <a:lnTo>
                  <a:pt x="901" y="1671"/>
                </a:lnTo>
                <a:lnTo>
                  <a:pt x="899" y="1670"/>
                </a:lnTo>
                <a:lnTo>
                  <a:pt x="899" y="1669"/>
                </a:lnTo>
                <a:lnTo>
                  <a:pt x="899" y="1667"/>
                </a:lnTo>
                <a:lnTo>
                  <a:pt x="900" y="1666"/>
                </a:lnTo>
                <a:lnTo>
                  <a:pt x="900" y="1665"/>
                </a:lnTo>
                <a:lnTo>
                  <a:pt x="901" y="1663"/>
                </a:lnTo>
                <a:lnTo>
                  <a:pt x="901" y="1662"/>
                </a:lnTo>
                <a:lnTo>
                  <a:pt x="902" y="1661"/>
                </a:lnTo>
                <a:lnTo>
                  <a:pt x="903" y="1660"/>
                </a:lnTo>
                <a:lnTo>
                  <a:pt x="904" y="1659"/>
                </a:lnTo>
                <a:lnTo>
                  <a:pt x="904" y="1658"/>
                </a:lnTo>
                <a:lnTo>
                  <a:pt x="902" y="1659"/>
                </a:lnTo>
                <a:lnTo>
                  <a:pt x="901" y="1660"/>
                </a:lnTo>
                <a:lnTo>
                  <a:pt x="900" y="1661"/>
                </a:lnTo>
                <a:lnTo>
                  <a:pt x="900" y="1660"/>
                </a:lnTo>
                <a:lnTo>
                  <a:pt x="900" y="1659"/>
                </a:lnTo>
                <a:lnTo>
                  <a:pt x="899" y="1659"/>
                </a:lnTo>
                <a:lnTo>
                  <a:pt x="898" y="1660"/>
                </a:lnTo>
                <a:lnTo>
                  <a:pt x="898" y="1662"/>
                </a:lnTo>
                <a:lnTo>
                  <a:pt x="898" y="1663"/>
                </a:lnTo>
                <a:lnTo>
                  <a:pt x="898" y="1665"/>
                </a:lnTo>
                <a:lnTo>
                  <a:pt x="898" y="1667"/>
                </a:lnTo>
                <a:lnTo>
                  <a:pt x="896" y="1667"/>
                </a:lnTo>
                <a:lnTo>
                  <a:pt x="895" y="1667"/>
                </a:lnTo>
                <a:lnTo>
                  <a:pt x="894" y="1666"/>
                </a:lnTo>
                <a:lnTo>
                  <a:pt x="893" y="1666"/>
                </a:lnTo>
                <a:lnTo>
                  <a:pt x="892" y="1666"/>
                </a:lnTo>
                <a:lnTo>
                  <a:pt x="891" y="1666"/>
                </a:lnTo>
                <a:lnTo>
                  <a:pt x="890" y="1666"/>
                </a:lnTo>
                <a:lnTo>
                  <a:pt x="889" y="1665"/>
                </a:lnTo>
                <a:lnTo>
                  <a:pt x="889" y="1663"/>
                </a:lnTo>
                <a:lnTo>
                  <a:pt x="888" y="1663"/>
                </a:lnTo>
                <a:lnTo>
                  <a:pt x="886" y="1663"/>
                </a:lnTo>
                <a:lnTo>
                  <a:pt x="884" y="1663"/>
                </a:lnTo>
                <a:lnTo>
                  <a:pt x="883" y="1662"/>
                </a:lnTo>
                <a:lnTo>
                  <a:pt x="882" y="1662"/>
                </a:lnTo>
                <a:lnTo>
                  <a:pt x="882" y="1661"/>
                </a:lnTo>
                <a:lnTo>
                  <a:pt x="881" y="1661"/>
                </a:lnTo>
                <a:lnTo>
                  <a:pt x="881" y="1660"/>
                </a:lnTo>
                <a:lnTo>
                  <a:pt x="880" y="1659"/>
                </a:lnTo>
                <a:lnTo>
                  <a:pt x="880" y="1658"/>
                </a:lnTo>
                <a:lnTo>
                  <a:pt x="879" y="1658"/>
                </a:lnTo>
                <a:lnTo>
                  <a:pt x="878" y="1659"/>
                </a:lnTo>
                <a:lnTo>
                  <a:pt x="878" y="1660"/>
                </a:lnTo>
                <a:lnTo>
                  <a:pt x="878" y="1661"/>
                </a:lnTo>
                <a:lnTo>
                  <a:pt x="876" y="1661"/>
                </a:lnTo>
                <a:lnTo>
                  <a:pt x="875" y="1661"/>
                </a:lnTo>
                <a:lnTo>
                  <a:pt x="874" y="1660"/>
                </a:lnTo>
                <a:lnTo>
                  <a:pt x="874" y="1658"/>
                </a:lnTo>
                <a:lnTo>
                  <a:pt x="874" y="1657"/>
                </a:lnTo>
                <a:lnTo>
                  <a:pt x="873" y="1656"/>
                </a:lnTo>
                <a:lnTo>
                  <a:pt x="872" y="1655"/>
                </a:lnTo>
                <a:lnTo>
                  <a:pt x="871" y="1655"/>
                </a:lnTo>
                <a:lnTo>
                  <a:pt x="870" y="1653"/>
                </a:lnTo>
                <a:lnTo>
                  <a:pt x="868" y="1652"/>
                </a:lnTo>
                <a:lnTo>
                  <a:pt x="866" y="1651"/>
                </a:lnTo>
                <a:lnTo>
                  <a:pt x="865" y="1650"/>
                </a:lnTo>
                <a:lnTo>
                  <a:pt x="864" y="1650"/>
                </a:lnTo>
                <a:lnTo>
                  <a:pt x="863" y="1650"/>
                </a:lnTo>
                <a:lnTo>
                  <a:pt x="862" y="1649"/>
                </a:lnTo>
                <a:lnTo>
                  <a:pt x="861" y="1648"/>
                </a:lnTo>
                <a:lnTo>
                  <a:pt x="861" y="1647"/>
                </a:lnTo>
                <a:lnTo>
                  <a:pt x="860" y="1646"/>
                </a:lnTo>
                <a:lnTo>
                  <a:pt x="860" y="1645"/>
                </a:lnTo>
                <a:lnTo>
                  <a:pt x="860" y="1643"/>
                </a:lnTo>
                <a:lnTo>
                  <a:pt x="861" y="1643"/>
                </a:lnTo>
                <a:lnTo>
                  <a:pt x="861" y="1641"/>
                </a:lnTo>
                <a:lnTo>
                  <a:pt x="860" y="1641"/>
                </a:lnTo>
                <a:lnTo>
                  <a:pt x="859" y="1640"/>
                </a:lnTo>
                <a:lnTo>
                  <a:pt x="858" y="1639"/>
                </a:lnTo>
                <a:lnTo>
                  <a:pt x="856" y="1639"/>
                </a:lnTo>
                <a:lnTo>
                  <a:pt x="855" y="1639"/>
                </a:lnTo>
                <a:lnTo>
                  <a:pt x="855" y="1641"/>
                </a:lnTo>
                <a:lnTo>
                  <a:pt x="855" y="1642"/>
                </a:lnTo>
                <a:lnTo>
                  <a:pt x="855" y="1643"/>
                </a:lnTo>
                <a:lnTo>
                  <a:pt x="855" y="1645"/>
                </a:lnTo>
                <a:lnTo>
                  <a:pt x="854" y="1645"/>
                </a:lnTo>
                <a:lnTo>
                  <a:pt x="853" y="1645"/>
                </a:lnTo>
                <a:lnTo>
                  <a:pt x="852" y="1643"/>
                </a:lnTo>
                <a:lnTo>
                  <a:pt x="852" y="1641"/>
                </a:lnTo>
                <a:lnTo>
                  <a:pt x="852" y="1640"/>
                </a:lnTo>
                <a:lnTo>
                  <a:pt x="853" y="1639"/>
                </a:lnTo>
                <a:lnTo>
                  <a:pt x="853" y="1638"/>
                </a:lnTo>
                <a:lnTo>
                  <a:pt x="853" y="1636"/>
                </a:lnTo>
                <a:lnTo>
                  <a:pt x="852" y="1636"/>
                </a:lnTo>
                <a:lnTo>
                  <a:pt x="851" y="1637"/>
                </a:lnTo>
                <a:lnTo>
                  <a:pt x="851" y="1638"/>
                </a:lnTo>
                <a:lnTo>
                  <a:pt x="850" y="1639"/>
                </a:lnTo>
                <a:lnTo>
                  <a:pt x="850" y="1640"/>
                </a:lnTo>
                <a:lnTo>
                  <a:pt x="850" y="1641"/>
                </a:lnTo>
                <a:lnTo>
                  <a:pt x="850" y="1642"/>
                </a:lnTo>
                <a:lnTo>
                  <a:pt x="850" y="1643"/>
                </a:lnTo>
                <a:lnTo>
                  <a:pt x="849" y="1645"/>
                </a:lnTo>
                <a:lnTo>
                  <a:pt x="848" y="1646"/>
                </a:lnTo>
                <a:lnTo>
                  <a:pt x="848" y="1647"/>
                </a:lnTo>
                <a:lnTo>
                  <a:pt x="846" y="1646"/>
                </a:lnTo>
                <a:lnTo>
                  <a:pt x="848" y="1643"/>
                </a:lnTo>
                <a:lnTo>
                  <a:pt x="848" y="1642"/>
                </a:lnTo>
                <a:lnTo>
                  <a:pt x="848" y="1641"/>
                </a:lnTo>
                <a:lnTo>
                  <a:pt x="848" y="1640"/>
                </a:lnTo>
                <a:lnTo>
                  <a:pt x="846" y="1640"/>
                </a:lnTo>
                <a:lnTo>
                  <a:pt x="846" y="1641"/>
                </a:lnTo>
                <a:lnTo>
                  <a:pt x="846" y="1642"/>
                </a:lnTo>
                <a:lnTo>
                  <a:pt x="845" y="1643"/>
                </a:lnTo>
                <a:lnTo>
                  <a:pt x="846" y="1646"/>
                </a:lnTo>
                <a:lnTo>
                  <a:pt x="846" y="1647"/>
                </a:lnTo>
                <a:lnTo>
                  <a:pt x="845" y="1649"/>
                </a:lnTo>
                <a:lnTo>
                  <a:pt x="845" y="1650"/>
                </a:lnTo>
                <a:lnTo>
                  <a:pt x="844" y="1650"/>
                </a:lnTo>
                <a:lnTo>
                  <a:pt x="843" y="1649"/>
                </a:lnTo>
                <a:lnTo>
                  <a:pt x="842" y="1649"/>
                </a:lnTo>
                <a:lnTo>
                  <a:pt x="842" y="1650"/>
                </a:lnTo>
                <a:lnTo>
                  <a:pt x="841" y="1650"/>
                </a:lnTo>
                <a:lnTo>
                  <a:pt x="840" y="1648"/>
                </a:lnTo>
                <a:lnTo>
                  <a:pt x="840" y="1649"/>
                </a:lnTo>
                <a:lnTo>
                  <a:pt x="839" y="1650"/>
                </a:lnTo>
                <a:lnTo>
                  <a:pt x="840" y="1651"/>
                </a:lnTo>
                <a:lnTo>
                  <a:pt x="839" y="1651"/>
                </a:lnTo>
                <a:lnTo>
                  <a:pt x="839" y="1653"/>
                </a:lnTo>
                <a:lnTo>
                  <a:pt x="839" y="1655"/>
                </a:lnTo>
                <a:lnTo>
                  <a:pt x="838" y="1656"/>
                </a:lnTo>
                <a:lnTo>
                  <a:pt x="835" y="1656"/>
                </a:lnTo>
                <a:lnTo>
                  <a:pt x="834" y="1655"/>
                </a:lnTo>
                <a:lnTo>
                  <a:pt x="833" y="1655"/>
                </a:lnTo>
                <a:lnTo>
                  <a:pt x="833" y="1656"/>
                </a:lnTo>
                <a:lnTo>
                  <a:pt x="831" y="1656"/>
                </a:lnTo>
                <a:lnTo>
                  <a:pt x="831" y="1655"/>
                </a:lnTo>
                <a:lnTo>
                  <a:pt x="830" y="1655"/>
                </a:lnTo>
                <a:lnTo>
                  <a:pt x="829" y="1655"/>
                </a:lnTo>
                <a:lnTo>
                  <a:pt x="826" y="1655"/>
                </a:lnTo>
                <a:lnTo>
                  <a:pt x="825" y="1653"/>
                </a:lnTo>
                <a:lnTo>
                  <a:pt x="825" y="1651"/>
                </a:lnTo>
                <a:lnTo>
                  <a:pt x="825" y="1650"/>
                </a:lnTo>
                <a:lnTo>
                  <a:pt x="826" y="1648"/>
                </a:lnTo>
                <a:lnTo>
                  <a:pt x="828" y="1647"/>
                </a:lnTo>
                <a:lnTo>
                  <a:pt x="829" y="1647"/>
                </a:lnTo>
                <a:lnTo>
                  <a:pt x="828" y="1646"/>
                </a:lnTo>
                <a:lnTo>
                  <a:pt x="826" y="1645"/>
                </a:lnTo>
                <a:lnTo>
                  <a:pt x="826" y="1643"/>
                </a:lnTo>
                <a:lnTo>
                  <a:pt x="826" y="1642"/>
                </a:lnTo>
                <a:lnTo>
                  <a:pt x="826" y="1640"/>
                </a:lnTo>
                <a:lnTo>
                  <a:pt x="826" y="1638"/>
                </a:lnTo>
                <a:lnTo>
                  <a:pt x="828" y="1637"/>
                </a:lnTo>
                <a:lnTo>
                  <a:pt x="828" y="1636"/>
                </a:lnTo>
                <a:lnTo>
                  <a:pt x="828" y="1633"/>
                </a:lnTo>
                <a:lnTo>
                  <a:pt x="829" y="1633"/>
                </a:lnTo>
                <a:lnTo>
                  <a:pt x="831" y="1632"/>
                </a:lnTo>
                <a:lnTo>
                  <a:pt x="832" y="1632"/>
                </a:lnTo>
                <a:lnTo>
                  <a:pt x="832" y="1631"/>
                </a:lnTo>
                <a:lnTo>
                  <a:pt x="833" y="1630"/>
                </a:lnTo>
                <a:lnTo>
                  <a:pt x="833" y="1629"/>
                </a:lnTo>
                <a:lnTo>
                  <a:pt x="834" y="1630"/>
                </a:lnTo>
                <a:lnTo>
                  <a:pt x="835" y="1629"/>
                </a:lnTo>
                <a:lnTo>
                  <a:pt x="835" y="1628"/>
                </a:lnTo>
                <a:lnTo>
                  <a:pt x="836" y="1627"/>
                </a:lnTo>
                <a:lnTo>
                  <a:pt x="838" y="1627"/>
                </a:lnTo>
                <a:lnTo>
                  <a:pt x="839" y="1627"/>
                </a:lnTo>
                <a:lnTo>
                  <a:pt x="839" y="1626"/>
                </a:lnTo>
                <a:lnTo>
                  <a:pt x="839" y="1625"/>
                </a:lnTo>
                <a:lnTo>
                  <a:pt x="840" y="1623"/>
                </a:lnTo>
                <a:lnTo>
                  <a:pt x="839" y="1623"/>
                </a:lnTo>
                <a:lnTo>
                  <a:pt x="838" y="1622"/>
                </a:lnTo>
                <a:lnTo>
                  <a:pt x="838" y="1621"/>
                </a:lnTo>
                <a:lnTo>
                  <a:pt x="838" y="1620"/>
                </a:lnTo>
                <a:lnTo>
                  <a:pt x="840" y="1621"/>
                </a:lnTo>
                <a:lnTo>
                  <a:pt x="840" y="1622"/>
                </a:lnTo>
                <a:lnTo>
                  <a:pt x="841" y="1622"/>
                </a:lnTo>
                <a:lnTo>
                  <a:pt x="841" y="1623"/>
                </a:lnTo>
                <a:lnTo>
                  <a:pt x="842" y="1625"/>
                </a:lnTo>
                <a:lnTo>
                  <a:pt x="843" y="1626"/>
                </a:lnTo>
                <a:lnTo>
                  <a:pt x="843" y="1627"/>
                </a:lnTo>
                <a:lnTo>
                  <a:pt x="844" y="1628"/>
                </a:lnTo>
                <a:lnTo>
                  <a:pt x="844" y="1629"/>
                </a:lnTo>
                <a:lnTo>
                  <a:pt x="845" y="1629"/>
                </a:lnTo>
                <a:lnTo>
                  <a:pt x="846" y="1630"/>
                </a:lnTo>
                <a:lnTo>
                  <a:pt x="848" y="1630"/>
                </a:lnTo>
                <a:lnTo>
                  <a:pt x="849" y="1630"/>
                </a:lnTo>
                <a:lnTo>
                  <a:pt x="849" y="1629"/>
                </a:lnTo>
                <a:lnTo>
                  <a:pt x="849" y="1628"/>
                </a:lnTo>
                <a:lnTo>
                  <a:pt x="850" y="1627"/>
                </a:lnTo>
                <a:lnTo>
                  <a:pt x="850" y="1626"/>
                </a:lnTo>
                <a:lnTo>
                  <a:pt x="850" y="1625"/>
                </a:lnTo>
                <a:lnTo>
                  <a:pt x="850" y="1623"/>
                </a:lnTo>
                <a:lnTo>
                  <a:pt x="849" y="1621"/>
                </a:lnTo>
                <a:lnTo>
                  <a:pt x="850" y="1621"/>
                </a:lnTo>
                <a:lnTo>
                  <a:pt x="850" y="1620"/>
                </a:lnTo>
                <a:lnTo>
                  <a:pt x="849" y="1619"/>
                </a:lnTo>
                <a:lnTo>
                  <a:pt x="848" y="1619"/>
                </a:lnTo>
                <a:lnTo>
                  <a:pt x="846" y="1619"/>
                </a:lnTo>
                <a:lnTo>
                  <a:pt x="845" y="1618"/>
                </a:lnTo>
                <a:lnTo>
                  <a:pt x="844" y="1618"/>
                </a:lnTo>
                <a:lnTo>
                  <a:pt x="843" y="1617"/>
                </a:lnTo>
                <a:lnTo>
                  <a:pt x="843" y="1615"/>
                </a:lnTo>
                <a:lnTo>
                  <a:pt x="843" y="1612"/>
                </a:lnTo>
                <a:lnTo>
                  <a:pt x="844" y="1611"/>
                </a:lnTo>
                <a:lnTo>
                  <a:pt x="845" y="1610"/>
                </a:lnTo>
                <a:lnTo>
                  <a:pt x="846" y="1609"/>
                </a:lnTo>
                <a:lnTo>
                  <a:pt x="848" y="1610"/>
                </a:lnTo>
                <a:lnTo>
                  <a:pt x="848" y="1609"/>
                </a:lnTo>
                <a:lnTo>
                  <a:pt x="849" y="1608"/>
                </a:lnTo>
                <a:lnTo>
                  <a:pt x="849" y="1606"/>
                </a:lnTo>
                <a:lnTo>
                  <a:pt x="849" y="1605"/>
                </a:lnTo>
                <a:lnTo>
                  <a:pt x="848" y="1602"/>
                </a:lnTo>
                <a:lnTo>
                  <a:pt x="848" y="1601"/>
                </a:lnTo>
                <a:lnTo>
                  <a:pt x="849" y="1600"/>
                </a:lnTo>
                <a:lnTo>
                  <a:pt x="849" y="1599"/>
                </a:lnTo>
                <a:lnTo>
                  <a:pt x="849" y="1598"/>
                </a:lnTo>
                <a:lnTo>
                  <a:pt x="850" y="1597"/>
                </a:lnTo>
                <a:lnTo>
                  <a:pt x="851" y="1597"/>
                </a:lnTo>
                <a:lnTo>
                  <a:pt x="852" y="1596"/>
                </a:lnTo>
                <a:lnTo>
                  <a:pt x="853" y="1596"/>
                </a:lnTo>
                <a:lnTo>
                  <a:pt x="853" y="1598"/>
                </a:lnTo>
                <a:lnTo>
                  <a:pt x="854" y="1599"/>
                </a:lnTo>
                <a:lnTo>
                  <a:pt x="854" y="1598"/>
                </a:lnTo>
                <a:lnTo>
                  <a:pt x="855" y="1597"/>
                </a:lnTo>
                <a:lnTo>
                  <a:pt x="856" y="1597"/>
                </a:lnTo>
                <a:lnTo>
                  <a:pt x="856" y="1599"/>
                </a:lnTo>
                <a:lnTo>
                  <a:pt x="855" y="1600"/>
                </a:lnTo>
                <a:lnTo>
                  <a:pt x="856" y="1601"/>
                </a:lnTo>
                <a:lnTo>
                  <a:pt x="856" y="1602"/>
                </a:lnTo>
                <a:lnTo>
                  <a:pt x="858" y="1603"/>
                </a:lnTo>
                <a:lnTo>
                  <a:pt x="859" y="1603"/>
                </a:lnTo>
                <a:lnTo>
                  <a:pt x="860" y="1605"/>
                </a:lnTo>
                <a:lnTo>
                  <a:pt x="861" y="1606"/>
                </a:lnTo>
                <a:lnTo>
                  <a:pt x="862" y="1607"/>
                </a:lnTo>
                <a:lnTo>
                  <a:pt x="862" y="1606"/>
                </a:lnTo>
                <a:lnTo>
                  <a:pt x="863" y="1606"/>
                </a:lnTo>
                <a:lnTo>
                  <a:pt x="864" y="1607"/>
                </a:lnTo>
                <a:lnTo>
                  <a:pt x="864" y="1608"/>
                </a:lnTo>
                <a:lnTo>
                  <a:pt x="865" y="1609"/>
                </a:lnTo>
                <a:lnTo>
                  <a:pt x="865" y="1608"/>
                </a:lnTo>
                <a:lnTo>
                  <a:pt x="865" y="1607"/>
                </a:lnTo>
                <a:lnTo>
                  <a:pt x="864" y="1605"/>
                </a:lnTo>
                <a:lnTo>
                  <a:pt x="864" y="1603"/>
                </a:lnTo>
                <a:lnTo>
                  <a:pt x="865" y="1603"/>
                </a:lnTo>
                <a:lnTo>
                  <a:pt x="865" y="1605"/>
                </a:lnTo>
                <a:lnTo>
                  <a:pt x="866" y="1606"/>
                </a:lnTo>
                <a:lnTo>
                  <a:pt x="868" y="1607"/>
                </a:lnTo>
                <a:lnTo>
                  <a:pt x="869" y="1608"/>
                </a:lnTo>
                <a:lnTo>
                  <a:pt x="870" y="1608"/>
                </a:lnTo>
                <a:lnTo>
                  <a:pt x="870" y="1609"/>
                </a:lnTo>
                <a:lnTo>
                  <a:pt x="870" y="1610"/>
                </a:lnTo>
                <a:lnTo>
                  <a:pt x="870" y="1611"/>
                </a:lnTo>
                <a:lnTo>
                  <a:pt x="871" y="1613"/>
                </a:lnTo>
                <a:lnTo>
                  <a:pt x="873" y="1613"/>
                </a:lnTo>
                <a:lnTo>
                  <a:pt x="874" y="1613"/>
                </a:lnTo>
                <a:lnTo>
                  <a:pt x="876" y="1613"/>
                </a:lnTo>
                <a:lnTo>
                  <a:pt x="878" y="1615"/>
                </a:lnTo>
                <a:lnTo>
                  <a:pt x="878" y="1617"/>
                </a:lnTo>
                <a:lnTo>
                  <a:pt x="879" y="1618"/>
                </a:lnTo>
                <a:lnTo>
                  <a:pt x="880" y="1618"/>
                </a:lnTo>
                <a:lnTo>
                  <a:pt x="880" y="1619"/>
                </a:lnTo>
                <a:lnTo>
                  <a:pt x="880" y="1621"/>
                </a:lnTo>
                <a:lnTo>
                  <a:pt x="878" y="1623"/>
                </a:lnTo>
                <a:lnTo>
                  <a:pt x="879" y="1625"/>
                </a:lnTo>
                <a:lnTo>
                  <a:pt x="880" y="1626"/>
                </a:lnTo>
                <a:lnTo>
                  <a:pt x="879" y="1626"/>
                </a:lnTo>
                <a:lnTo>
                  <a:pt x="879" y="1627"/>
                </a:lnTo>
                <a:lnTo>
                  <a:pt x="879" y="1628"/>
                </a:lnTo>
                <a:lnTo>
                  <a:pt x="880" y="1629"/>
                </a:lnTo>
                <a:lnTo>
                  <a:pt x="879" y="1630"/>
                </a:lnTo>
                <a:lnTo>
                  <a:pt x="879" y="1631"/>
                </a:lnTo>
                <a:lnTo>
                  <a:pt x="880" y="1632"/>
                </a:lnTo>
                <a:lnTo>
                  <a:pt x="880" y="1631"/>
                </a:lnTo>
                <a:lnTo>
                  <a:pt x="880" y="1630"/>
                </a:lnTo>
                <a:lnTo>
                  <a:pt x="881" y="1630"/>
                </a:lnTo>
                <a:lnTo>
                  <a:pt x="881" y="1629"/>
                </a:lnTo>
                <a:lnTo>
                  <a:pt x="881" y="1628"/>
                </a:lnTo>
                <a:lnTo>
                  <a:pt x="880" y="1627"/>
                </a:lnTo>
                <a:lnTo>
                  <a:pt x="880" y="1626"/>
                </a:lnTo>
                <a:lnTo>
                  <a:pt x="881" y="1626"/>
                </a:lnTo>
                <a:lnTo>
                  <a:pt x="881" y="1627"/>
                </a:lnTo>
                <a:lnTo>
                  <a:pt x="882" y="1628"/>
                </a:lnTo>
                <a:lnTo>
                  <a:pt x="884" y="1626"/>
                </a:lnTo>
                <a:lnTo>
                  <a:pt x="884" y="1623"/>
                </a:lnTo>
                <a:lnTo>
                  <a:pt x="883" y="1621"/>
                </a:lnTo>
                <a:lnTo>
                  <a:pt x="882" y="1616"/>
                </a:lnTo>
                <a:lnTo>
                  <a:pt x="881" y="1615"/>
                </a:lnTo>
                <a:lnTo>
                  <a:pt x="880" y="1613"/>
                </a:lnTo>
                <a:lnTo>
                  <a:pt x="878" y="1611"/>
                </a:lnTo>
                <a:lnTo>
                  <a:pt x="876" y="1611"/>
                </a:lnTo>
                <a:lnTo>
                  <a:pt x="874" y="1611"/>
                </a:lnTo>
                <a:lnTo>
                  <a:pt x="872" y="1610"/>
                </a:lnTo>
                <a:lnTo>
                  <a:pt x="872" y="1609"/>
                </a:lnTo>
                <a:lnTo>
                  <a:pt x="871" y="1608"/>
                </a:lnTo>
                <a:lnTo>
                  <a:pt x="871" y="1607"/>
                </a:lnTo>
                <a:lnTo>
                  <a:pt x="870" y="1606"/>
                </a:lnTo>
                <a:lnTo>
                  <a:pt x="870" y="1605"/>
                </a:lnTo>
                <a:lnTo>
                  <a:pt x="869" y="1603"/>
                </a:lnTo>
                <a:lnTo>
                  <a:pt x="868" y="1603"/>
                </a:lnTo>
                <a:lnTo>
                  <a:pt x="866" y="1602"/>
                </a:lnTo>
                <a:lnTo>
                  <a:pt x="866" y="1601"/>
                </a:lnTo>
                <a:lnTo>
                  <a:pt x="865" y="1601"/>
                </a:lnTo>
                <a:lnTo>
                  <a:pt x="864" y="1601"/>
                </a:lnTo>
                <a:lnTo>
                  <a:pt x="863" y="1602"/>
                </a:lnTo>
                <a:lnTo>
                  <a:pt x="862" y="1602"/>
                </a:lnTo>
                <a:lnTo>
                  <a:pt x="861" y="1601"/>
                </a:lnTo>
                <a:lnTo>
                  <a:pt x="861" y="1600"/>
                </a:lnTo>
                <a:lnTo>
                  <a:pt x="862" y="1599"/>
                </a:lnTo>
                <a:lnTo>
                  <a:pt x="862" y="1597"/>
                </a:lnTo>
                <a:lnTo>
                  <a:pt x="863" y="1596"/>
                </a:lnTo>
                <a:lnTo>
                  <a:pt x="863" y="1594"/>
                </a:lnTo>
                <a:lnTo>
                  <a:pt x="863" y="1592"/>
                </a:lnTo>
                <a:lnTo>
                  <a:pt x="863" y="1591"/>
                </a:lnTo>
                <a:lnTo>
                  <a:pt x="863" y="1590"/>
                </a:lnTo>
                <a:lnTo>
                  <a:pt x="863" y="1589"/>
                </a:lnTo>
                <a:lnTo>
                  <a:pt x="864" y="1587"/>
                </a:lnTo>
                <a:lnTo>
                  <a:pt x="864" y="1586"/>
                </a:lnTo>
                <a:lnTo>
                  <a:pt x="864" y="1583"/>
                </a:lnTo>
                <a:lnTo>
                  <a:pt x="865" y="1583"/>
                </a:lnTo>
                <a:lnTo>
                  <a:pt x="866" y="1583"/>
                </a:lnTo>
                <a:lnTo>
                  <a:pt x="868" y="1583"/>
                </a:lnTo>
                <a:lnTo>
                  <a:pt x="869" y="1583"/>
                </a:lnTo>
                <a:lnTo>
                  <a:pt x="870" y="1581"/>
                </a:lnTo>
                <a:lnTo>
                  <a:pt x="869" y="1581"/>
                </a:lnTo>
                <a:lnTo>
                  <a:pt x="869" y="1579"/>
                </a:lnTo>
                <a:lnTo>
                  <a:pt x="869" y="1578"/>
                </a:lnTo>
                <a:lnTo>
                  <a:pt x="869" y="1577"/>
                </a:lnTo>
                <a:lnTo>
                  <a:pt x="868" y="1577"/>
                </a:lnTo>
                <a:lnTo>
                  <a:pt x="866" y="1576"/>
                </a:lnTo>
                <a:lnTo>
                  <a:pt x="865" y="1576"/>
                </a:lnTo>
                <a:lnTo>
                  <a:pt x="863" y="1576"/>
                </a:lnTo>
                <a:lnTo>
                  <a:pt x="863" y="1574"/>
                </a:lnTo>
                <a:lnTo>
                  <a:pt x="862" y="1573"/>
                </a:lnTo>
                <a:lnTo>
                  <a:pt x="862" y="1572"/>
                </a:lnTo>
                <a:lnTo>
                  <a:pt x="861" y="1573"/>
                </a:lnTo>
                <a:lnTo>
                  <a:pt x="862" y="1576"/>
                </a:lnTo>
                <a:lnTo>
                  <a:pt x="861" y="1576"/>
                </a:lnTo>
                <a:lnTo>
                  <a:pt x="860" y="1574"/>
                </a:lnTo>
                <a:lnTo>
                  <a:pt x="859" y="1573"/>
                </a:lnTo>
                <a:lnTo>
                  <a:pt x="858" y="1574"/>
                </a:lnTo>
                <a:lnTo>
                  <a:pt x="858" y="1576"/>
                </a:lnTo>
                <a:lnTo>
                  <a:pt x="859" y="1577"/>
                </a:lnTo>
                <a:lnTo>
                  <a:pt x="860" y="1578"/>
                </a:lnTo>
                <a:lnTo>
                  <a:pt x="859" y="1579"/>
                </a:lnTo>
                <a:lnTo>
                  <a:pt x="860" y="1578"/>
                </a:lnTo>
                <a:lnTo>
                  <a:pt x="861" y="1578"/>
                </a:lnTo>
                <a:lnTo>
                  <a:pt x="862" y="1579"/>
                </a:lnTo>
                <a:lnTo>
                  <a:pt x="862" y="1580"/>
                </a:lnTo>
                <a:lnTo>
                  <a:pt x="862" y="1582"/>
                </a:lnTo>
                <a:lnTo>
                  <a:pt x="862" y="1584"/>
                </a:lnTo>
                <a:lnTo>
                  <a:pt x="860" y="1584"/>
                </a:lnTo>
                <a:lnTo>
                  <a:pt x="860" y="1587"/>
                </a:lnTo>
                <a:lnTo>
                  <a:pt x="860" y="1588"/>
                </a:lnTo>
                <a:lnTo>
                  <a:pt x="859" y="1589"/>
                </a:lnTo>
                <a:lnTo>
                  <a:pt x="859" y="1590"/>
                </a:lnTo>
                <a:lnTo>
                  <a:pt x="859" y="1591"/>
                </a:lnTo>
                <a:lnTo>
                  <a:pt x="858" y="1592"/>
                </a:lnTo>
                <a:lnTo>
                  <a:pt x="856" y="1590"/>
                </a:lnTo>
                <a:lnTo>
                  <a:pt x="856" y="1589"/>
                </a:lnTo>
                <a:lnTo>
                  <a:pt x="855" y="1589"/>
                </a:lnTo>
                <a:lnTo>
                  <a:pt x="855" y="1591"/>
                </a:lnTo>
                <a:lnTo>
                  <a:pt x="854" y="1591"/>
                </a:lnTo>
                <a:lnTo>
                  <a:pt x="854" y="1592"/>
                </a:lnTo>
                <a:lnTo>
                  <a:pt x="853" y="1593"/>
                </a:lnTo>
                <a:lnTo>
                  <a:pt x="852" y="1594"/>
                </a:lnTo>
                <a:lnTo>
                  <a:pt x="851" y="1596"/>
                </a:lnTo>
                <a:lnTo>
                  <a:pt x="850" y="1594"/>
                </a:lnTo>
                <a:lnTo>
                  <a:pt x="849" y="1594"/>
                </a:lnTo>
                <a:lnTo>
                  <a:pt x="848" y="1594"/>
                </a:lnTo>
                <a:lnTo>
                  <a:pt x="848" y="1597"/>
                </a:lnTo>
                <a:lnTo>
                  <a:pt x="848" y="1598"/>
                </a:lnTo>
                <a:lnTo>
                  <a:pt x="846" y="1599"/>
                </a:lnTo>
                <a:lnTo>
                  <a:pt x="846" y="1600"/>
                </a:lnTo>
                <a:lnTo>
                  <a:pt x="846" y="1601"/>
                </a:lnTo>
                <a:lnTo>
                  <a:pt x="845" y="1603"/>
                </a:lnTo>
                <a:lnTo>
                  <a:pt x="844" y="1605"/>
                </a:lnTo>
                <a:lnTo>
                  <a:pt x="844" y="1607"/>
                </a:lnTo>
                <a:lnTo>
                  <a:pt x="843" y="1607"/>
                </a:lnTo>
                <a:lnTo>
                  <a:pt x="842" y="1608"/>
                </a:lnTo>
                <a:lnTo>
                  <a:pt x="841" y="1608"/>
                </a:lnTo>
                <a:lnTo>
                  <a:pt x="840" y="1607"/>
                </a:lnTo>
                <a:lnTo>
                  <a:pt x="838" y="1607"/>
                </a:lnTo>
                <a:lnTo>
                  <a:pt x="836" y="1608"/>
                </a:lnTo>
                <a:lnTo>
                  <a:pt x="834" y="1609"/>
                </a:lnTo>
                <a:lnTo>
                  <a:pt x="834" y="1610"/>
                </a:lnTo>
                <a:lnTo>
                  <a:pt x="835" y="1610"/>
                </a:lnTo>
                <a:lnTo>
                  <a:pt x="836" y="1610"/>
                </a:lnTo>
                <a:lnTo>
                  <a:pt x="838" y="1609"/>
                </a:lnTo>
                <a:lnTo>
                  <a:pt x="840" y="1609"/>
                </a:lnTo>
                <a:lnTo>
                  <a:pt x="840" y="1611"/>
                </a:lnTo>
                <a:lnTo>
                  <a:pt x="839" y="1612"/>
                </a:lnTo>
                <a:lnTo>
                  <a:pt x="838" y="1613"/>
                </a:lnTo>
                <a:lnTo>
                  <a:pt x="836" y="1616"/>
                </a:lnTo>
                <a:lnTo>
                  <a:pt x="834" y="1617"/>
                </a:lnTo>
                <a:lnTo>
                  <a:pt x="833" y="1617"/>
                </a:lnTo>
                <a:lnTo>
                  <a:pt x="832" y="1618"/>
                </a:lnTo>
                <a:lnTo>
                  <a:pt x="830" y="1618"/>
                </a:lnTo>
                <a:lnTo>
                  <a:pt x="829" y="1618"/>
                </a:lnTo>
                <a:lnTo>
                  <a:pt x="828" y="1617"/>
                </a:lnTo>
                <a:lnTo>
                  <a:pt x="828" y="1613"/>
                </a:lnTo>
                <a:lnTo>
                  <a:pt x="828" y="1611"/>
                </a:lnTo>
                <a:lnTo>
                  <a:pt x="829" y="1611"/>
                </a:lnTo>
                <a:lnTo>
                  <a:pt x="830" y="1611"/>
                </a:lnTo>
                <a:lnTo>
                  <a:pt x="831" y="1611"/>
                </a:lnTo>
                <a:lnTo>
                  <a:pt x="831" y="1609"/>
                </a:lnTo>
                <a:lnTo>
                  <a:pt x="832" y="1608"/>
                </a:lnTo>
                <a:lnTo>
                  <a:pt x="832" y="1607"/>
                </a:lnTo>
                <a:lnTo>
                  <a:pt x="831" y="1606"/>
                </a:lnTo>
                <a:lnTo>
                  <a:pt x="831" y="1607"/>
                </a:lnTo>
                <a:lnTo>
                  <a:pt x="830" y="1608"/>
                </a:lnTo>
                <a:lnTo>
                  <a:pt x="829" y="1608"/>
                </a:lnTo>
                <a:lnTo>
                  <a:pt x="828" y="1606"/>
                </a:lnTo>
                <a:lnTo>
                  <a:pt x="828" y="1605"/>
                </a:lnTo>
                <a:lnTo>
                  <a:pt x="828" y="1603"/>
                </a:lnTo>
                <a:lnTo>
                  <a:pt x="829" y="1601"/>
                </a:lnTo>
                <a:lnTo>
                  <a:pt x="829" y="1600"/>
                </a:lnTo>
                <a:lnTo>
                  <a:pt x="830" y="1598"/>
                </a:lnTo>
                <a:lnTo>
                  <a:pt x="830" y="1597"/>
                </a:lnTo>
                <a:lnTo>
                  <a:pt x="829" y="1596"/>
                </a:lnTo>
                <a:lnTo>
                  <a:pt x="830" y="1594"/>
                </a:lnTo>
                <a:lnTo>
                  <a:pt x="831" y="1593"/>
                </a:lnTo>
                <a:lnTo>
                  <a:pt x="832" y="1592"/>
                </a:lnTo>
                <a:lnTo>
                  <a:pt x="834" y="1592"/>
                </a:lnTo>
                <a:lnTo>
                  <a:pt x="834" y="1591"/>
                </a:lnTo>
                <a:lnTo>
                  <a:pt x="835" y="1590"/>
                </a:lnTo>
                <a:lnTo>
                  <a:pt x="835" y="1588"/>
                </a:lnTo>
                <a:lnTo>
                  <a:pt x="835" y="1587"/>
                </a:lnTo>
                <a:lnTo>
                  <a:pt x="835" y="1586"/>
                </a:lnTo>
                <a:lnTo>
                  <a:pt x="835" y="1583"/>
                </a:lnTo>
                <a:lnTo>
                  <a:pt x="838" y="1582"/>
                </a:lnTo>
                <a:lnTo>
                  <a:pt x="839" y="1582"/>
                </a:lnTo>
                <a:lnTo>
                  <a:pt x="840" y="1582"/>
                </a:lnTo>
                <a:lnTo>
                  <a:pt x="840" y="1583"/>
                </a:lnTo>
                <a:lnTo>
                  <a:pt x="841" y="1583"/>
                </a:lnTo>
                <a:lnTo>
                  <a:pt x="841" y="1584"/>
                </a:lnTo>
                <a:lnTo>
                  <a:pt x="842" y="1582"/>
                </a:lnTo>
                <a:lnTo>
                  <a:pt x="842" y="1581"/>
                </a:lnTo>
                <a:lnTo>
                  <a:pt x="841" y="1579"/>
                </a:lnTo>
                <a:lnTo>
                  <a:pt x="841" y="1578"/>
                </a:lnTo>
                <a:lnTo>
                  <a:pt x="841" y="1577"/>
                </a:lnTo>
                <a:lnTo>
                  <a:pt x="841" y="1574"/>
                </a:lnTo>
                <a:lnTo>
                  <a:pt x="841" y="1573"/>
                </a:lnTo>
                <a:lnTo>
                  <a:pt x="841" y="1571"/>
                </a:lnTo>
                <a:lnTo>
                  <a:pt x="841" y="1570"/>
                </a:lnTo>
                <a:lnTo>
                  <a:pt x="842" y="1570"/>
                </a:lnTo>
                <a:lnTo>
                  <a:pt x="842" y="1569"/>
                </a:lnTo>
                <a:lnTo>
                  <a:pt x="843" y="1568"/>
                </a:lnTo>
                <a:lnTo>
                  <a:pt x="843" y="1567"/>
                </a:lnTo>
                <a:lnTo>
                  <a:pt x="843" y="1566"/>
                </a:lnTo>
                <a:lnTo>
                  <a:pt x="843" y="1563"/>
                </a:lnTo>
                <a:lnTo>
                  <a:pt x="843" y="1561"/>
                </a:lnTo>
                <a:lnTo>
                  <a:pt x="844" y="1560"/>
                </a:lnTo>
                <a:lnTo>
                  <a:pt x="845" y="1559"/>
                </a:lnTo>
                <a:lnTo>
                  <a:pt x="845" y="1558"/>
                </a:lnTo>
                <a:lnTo>
                  <a:pt x="846" y="1558"/>
                </a:lnTo>
                <a:lnTo>
                  <a:pt x="848" y="1556"/>
                </a:lnTo>
                <a:lnTo>
                  <a:pt x="849" y="1554"/>
                </a:lnTo>
                <a:lnTo>
                  <a:pt x="850" y="1553"/>
                </a:lnTo>
                <a:lnTo>
                  <a:pt x="851" y="1552"/>
                </a:lnTo>
                <a:lnTo>
                  <a:pt x="851" y="1550"/>
                </a:lnTo>
                <a:lnTo>
                  <a:pt x="852" y="1548"/>
                </a:lnTo>
                <a:lnTo>
                  <a:pt x="852" y="1546"/>
                </a:lnTo>
                <a:lnTo>
                  <a:pt x="853" y="1544"/>
                </a:lnTo>
                <a:lnTo>
                  <a:pt x="854" y="1543"/>
                </a:lnTo>
                <a:lnTo>
                  <a:pt x="854" y="1541"/>
                </a:lnTo>
                <a:lnTo>
                  <a:pt x="854" y="1540"/>
                </a:lnTo>
                <a:lnTo>
                  <a:pt x="854" y="1538"/>
                </a:lnTo>
                <a:lnTo>
                  <a:pt x="855" y="1537"/>
                </a:lnTo>
                <a:lnTo>
                  <a:pt x="855" y="1536"/>
                </a:lnTo>
                <a:lnTo>
                  <a:pt x="855" y="1534"/>
                </a:lnTo>
                <a:lnTo>
                  <a:pt x="855" y="1532"/>
                </a:lnTo>
                <a:lnTo>
                  <a:pt x="856" y="1531"/>
                </a:lnTo>
                <a:lnTo>
                  <a:pt x="856" y="1529"/>
                </a:lnTo>
                <a:lnTo>
                  <a:pt x="856" y="1528"/>
                </a:lnTo>
                <a:lnTo>
                  <a:pt x="855" y="1526"/>
                </a:lnTo>
                <a:lnTo>
                  <a:pt x="855" y="1524"/>
                </a:lnTo>
                <a:lnTo>
                  <a:pt x="856" y="1523"/>
                </a:lnTo>
                <a:lnTo>
                  <a:pt x="855" y="1523"/>
                </a:lnTo>
                <a:lnTo>
                  <a:pt x="855" y="1522"/>
                </a:lnTo>
                <a:lnTo>
                  <a:pt x="854" y="1522"/>
                </a:lnTo>
                <a:lnTo>
                  <a:pt x="855" y="1523"/>
                </a:lnTo>
                <a:lnTo>
                  <a:pt x="855" y="1524"/>
                </a:lnTo>
                <a:lnTo>
                  <a:pt x="854" y="1526"/>
                </a:lnTo>
                <a:lnTo>
                  <a:pt x="854" y="1528"/>
                </a:lnTo>
                <a:lnTo>
                  <a:pt x="855" y="1529"/>
                </a:lnTo>
                <a:lnTo>
                  <a:pt x="855" y="1530"/>
                </a:lnTo>
                <a:lnTo>
                  <a:pt x="854" y="1531"/>
                </a:lnTo>
                <a:lnTo>
                  <a:pt x="854" y="1532"/>
                </a:lnTo>
                <a:lnTo>
                  <a:pt x="853" y="1533"/>
                </a:lnTo>
                <a:lnTo>
                  <a:pt x="852" y="1536"/>
                </a:lnTo>
                <a:lnTo>
                  <a:pt x="852" y="1537"/>
                </a:lnTo>
                <a:lnTo>
                  <a:pt x="851" y="1538"/>
                </a:lnTo>
                <a:lnTo>
                  <a:pt x="851" y="1539"/>
                </a:lnTo>
                <a:lnTo>
                  <a:pt x="850" y="1539"/>
                </a:lnTo>
                <a:lnTo>
                  <a:pt x="849" y="1537"/>
                </a:lnTo>
                <a:lnTo>
                  <a:pt x="849" y="1536"/>
                </a:lnTo>
                <a:lnTo>
                  <a:pt x="849" y="1533"/>
                </a:lnTo>
                <a:lnTo>
                  <a:pt x="849" y="1532"/>
                </a:lnTo>
                <a:lnTo>
                  <a:pt x="849" y="1530"/>
                </a:lnTo>
                <a:lnTo>
                  <a:pt x="849" y="1528"/>
                </a:lnTo>
                <a:lnTo>
                  <a:pt x="849" y="1527"/>
                </a:lnTo>
                <a:lnTo>
                  <a:pt x="848" y="1526"/>
                </a:lnTo>
                <a:lnTo>
                  <a:pt x="846" y="1526"/>
                </a:lnTo>
                <a:lnTo>
                  <a:pt x="846" y="1523"/>
                </a:lnTo>
                <a:lnTo>
                  <a:pt x="845" y="1522"/>
                </a:lnTo>
                <a:lnTo>
                  <a:pt x="844" y="1522"/>
                </a:lnTo>
                <a:lnTo>
                  <a:pt x="842" y="1522"/>
                </a:lnTo>
                <a:lnTo>
                  <a:pt x="841" y="1522"/>
                </a:lnTo>
                <a:lnTo>
                  <a:pt x="840" y="1521"/>
                </a:lnTo>
                <a:lnTo>
                  <a:pt x="839" y="1521"/>
                </a:lnTo>
                <a:lnTo>
                  <a:pt x="838" y="1521"/>
                </a:lnTo>
                <a:lnTo>
                  <a:pt x="836" y="1521"/>
                </a:lnTo>
                <a:lnTo>
                  <a:pt x="835" y="1520"/>
                </a:lnTo>
                <a:lnTo>
                  <a:pt x="834" y="1520"/>
                </a:lnTo>
                <a:lnTo>
                  <a:pt x="833" y="1520"/>
                </a:lnTo>
                <a:lnTo>
                  <a:pt x="832" y="1520"/>
                </a:lnTo>
                <a:lnTo>
                  <a:pt x="832" y="1519"/>
                </a:lnTo>
                <a:lnTo>
                  <a:pt x="832" y="1518"/>
                </a:lnTo>
                <a:lnTo>
                  <a:pt x="831" y="1517"/>
                </a:lnTo>
                <a:lnTo>
                  <a:pt x="832" y="1514"/>
                </a:lnTo>
                <a:lnTo>
                  <a:pt x="831" y="1513"/>
                </a:lnTo>
                <a:lnTo>
                  <a:pt x="831" y="1512"/>
                </a:lnTo>
                <a:lnTo>
                  <a:pt x="831" y="1511"/>
                </a:lnTo>
                <a:lnTo>
                  <a:pt x="830" y="1510"/>
                </a:lnTo>
                <a:lnTo>
                  <a:pt x="830" y="1508"/>
                </a:lnTo>
                <a:lnTo>
                  <a:pt x="829" y="1507"/>
                </a:lnTo>
                <a:lnTo>
                  <a:pt x="829" y="1506"/>
                </a:lnTo>
                <a:lnTo>
                  <a:pt x="828" y="1504"/>
                </a:lnTo>
                <a:lnTo>
                  <a:pt x="826" y="1503"/>
                </a:lnTo>
                <a:lnTo>
                  <a:pt x="826" y="1502"/>
                </a:lnTo>
                <a:lnTo>
                  <a:pt x="826" y="1500"/>
                </a:lnTo>
                <a:lnTo>
                  <a:pt x="825" y="1499"/>
                </a:lnTo>
                <a:lnTo>
                  <a:pt x="824" y="1498"/>
                </a:lnTo>
                <a:lnTo>
                  <a:pt x="823" y="1497"/>
                </a:lnTo>
                <a:lnTo>
                  <a:pt x="821" y="1497"/>
                </a:lnTo>
                <a:lnTo>
                  <a:pt x="821" y="1496"/>
                </a:lnTo>
                <a:lnTo>
                  <a:pt x="820" y="1493"/>
                </a:lnTo>
                <a:lnTo>
                  <a:pt x="822" y="1490"/>
                </a:lnTo>
                <a:lnTo>
                  <a:pt x="823" y="1488"/>
                </a:lnTo>
                <a:lnTo>
                  <a:pt x="823" y="1487"/>
                </a:lnTo>
                <a:lnTo>
                  <a:pt x="824" y="1484"/>
                </a:lnTo>
                <a:lnTo>
                  <a:pt x="824" y="1483"/>
                </a:lnTo>
                <a:lnTo>
                  <a:pt x="824" y="1482"/>
                </a:lnTo>
                <a:lnTo>
                  <a:pt x="825" y="1480"/>
                </a:lnTo>
                <a:lnTo>
                  <a:pt x="826" y="1479"/>
                </a:lnTo>
                <a:lnTo>
                  <a:pt x="826" y="1477"/>
                </a:lnTo>
                <a:lnTo>
                  <a:pt x="828" y="1474"/>
                </a:lnTo>
                <a:lnTo>
                  <a:pt x="829" y="1473"/>
                </a:lnTo>
                <a:lnTo>
                  <a:pt x="830" y="1473"/>
                </a:lnTo>
                <a:lnTo>
                  <a:pt x="831" y="1472"/>
                </a:lnTo>
                <a:lnTo>
                  <a:pt x="832" y="1471"/>
                </a:lnTo>
                <a:lnTo>
                  <a:pt x="832" y="1470"/>
                </a:lnTo>
                <a:lnTo>
                  <a:pt x="832" y="1468"/>
                </a:lnTo>
                <a:lnTo>
                  <a:pt x="831" y="1467"/>
                </a:lnTo>
                <a:lnTo>
                  <a:pt x="831" y="1464"/>
                </a:lnTo>
                <a:lnTo>
                  <a:pt x="831" y="1463"/>
                </a:lnTo>
                <a:lnTo>
                  <a:pt x="830" y="1463"/>
                </a:lnTo>
                <a:lnTo>
                  <a:pt x="829" y="1463"/>
                </a:lnTo>
                <a:lnTo>
                  <a:pt x="829" y="1464"/>
                </a:lnTo>
                <a:lnTo>
                  <a:pt x="829" y="1467"/>
                </a:lnTo>
                <a:lnTo>
                  <a:pt x="829" y="1468"/>
                </a:lnTo>
                <a:lnTo>
                  <a:pt x="830" y="1469"/>
                </a:lnTo>
                <a:lnTo>
                  <a:pt x="830" y="1470"/>
                </a:lnTo>
                <a:lnTo>
                  <a:pt x="828" y="1471"/>
                </a:lnTo>
                <a:lnTo>
                  <a:pt x="828" y="1470"/>
                </a:lnTo>
                <a:lnTo>
                  <a:pt x="826" y="1470"/>
                </a:lnTo>
                <a:lnTo>
                  <a:pt x="826" y="1471"/>
                </a:lnTo>
                <a:lnTo>
                  <a:pt x="824" y="1471"/>
                </a:lnTo>
                <a:lnTo>
                  <a:pt x="825" y="1473"/>
                </a:lnTo>
                <a:lnTo>
                  <a:pt x="825" y="1476"/>
                </a:lnTo>
                <a:lnTo>
                  <a:pt x="824" y="1477"/>
                </a:lnTo>
                <a:lnTo>
                  <a:pt x="823" y="1477"/>
                </a:lnTo>
                <a:lnTo>
                  <a:pt x="822" y="1478"/>
                </a:lnTo>
                <a:lnTo>
                  <a:pt x="822" y="1480"/>
                </a:lnTo>
                <a:lnTo>
                  <a:pt x="822" y="1481"/>
                </a:lnTo>
                <a:lnTo>
                  <a:pt x="822" y="1482"/>
                </a:lnTo>
                <a:lnTo>
                  <a:pt x="821" y="1484"/>
                </a:lnTo>
                <a:lnTo>
                  <a:pt x="821" y="1486"/>
                </a:lnTo>
                <a:lnTo>
                  <a:pt x="821" y="1487"/>
                </a:lnTo>
                <a:lnTo>
                  <a:pt x="820" y="1488"/>
                </a:lnTo>
                <a:lnTo>
                  <a:pt x="820" y="1489"/>
                </a:lnTo>
                <a:lnTo>
                  <a:pt x="819" y="1489"/>
                </a:lnTo>
                <a:lnTo>
                  <a:pt x="819" y="1490"/>
                </a:lnTo>
                <a:lnTo>
                  <a:pt x="818" y="1491"/>
                </a:lnTo>
                <a:lnTo>
                  <a:pt x="816" y="1493"/>
                </a:lnTo>
                <a:lnTo>
                  <a:pt x="815" y="1494"/>
                </a:lnTo>
                <a:lnTo>
                  <a:pt x="815" y="1497"/>
                </a:lnTo>
                <a:lnTo>
                  <a:pt x="814" y="1497"/>
                </a:lnTo>
                <a:lnTo>
                  <a:pt x="813" y="1498"/>
                </a:lnTo>
                <a:lnTo>
                  <a:pt x="813" y="1499"/>
                </a:lnTo>
                <a:lnTo>
                  <a:pt x="813" y="1500"/>
                </a:lnTo>
                <a:lnTo>
                  <a:pt x="814" y="1502"/>
                </a:lnTo>
                <a:lnTo>
                  <a:pt x="814" y="1503"/>
                </a:lnTo>
                <a:lnTo>
                  <a:pt x="814" y="1506"/>
                </a:lnTo>
                <a:lnTo>
                  <a:pt x="813" y="1507"/>
                </a:lnTo>
                <a:lnTo>
                  <a:pt x="812" y="1507"/>
                </a:lnTo>
                <a:lnTo>
                  <a:pt x="811" y="1507"/>
                </a:lnTo>
                <a:lnTo>
                  <a:pt x="812" y="1509"/>
                </a:lnTo>
                <a:lnTo>
                  <a:pt x="812" y="1510"/>
                </a:lnTo>
                <a:lnTo>
                  <a:pt x="811" y="1511"/>
                </a:lnTo>
                <a:lnTo>
                  <a:pt x="812" y="1513"/>
                </a:lnTo>
                <a:lnTo>
                  <a:pt x="812" y="1514"/>
                </a:lnTo>
                <a:lnTo>
                  <a:pt x="812" y="1516"/>
                </a:lnTo>
                <a:lnTo>
                  <a:pt x="813" y="1517"/>
                </a:lnTo>
                <a:lnTo>
                  <a:pt x="814" y="1518"/>
                </a:lnTo>
                <a:lnTo>
                  <a:pt x="815" y="1520"/>
                </a:lnTo>
                <a:lnTo>
                  <a:pt x="815" y="1518"/>
                </a:lnTo>
                <a:lnTo>
                  <a:pt x="815" y="1516"/>
                </a:lnTo>
                <a:lnTo>
                  <a:pt x="814" y="1516"/>
                </a:lnTo>
                <a:lnTo>
                  <a:pt x="815" y="1513"/>
                </a:lnTo>
                <a:lnTo>
                  <a:pt x="815" y="1512"/>
                </a:lnTo>
                <a:lnTo>
                  <a:pt x="814" y="1511"/>
                </a:lnTo>
                <a:lnTo>
                  <a:pt x="814" y="1509"/>
                </a:lnTo>
                <a:lnTo>
                  <a:pt x="815" y="1508"/>
                </a:lnTo>
                <a:lnTo>
                  <a:pt x="815" y="1507"/>
                </a:lnTo>
                <a:lnTo>
                  <a:pt x="816" y="1506"/>
                </a:lnTo>
                <a:lnTo>
                  <a:pt x="818" y="1506"/>
                </a:lnTo>
                <a:lnTo>
                  <a:pt x="819" y="1506"/>
                </a:lnTo>
                <a:lnTo>
                  <a:pt x="820" y="1506"/>
                </a:lnTo>
                <a:lnTo>
                  <a:pt x="821" y="1506"/>
                </a:lnTo>
                <a:lnTo>
                  <a:pt x="822" y="1506"/>
                </a:lnTo>
                <a:lnTo>
                  <a:pt x="823" y="1507"/>
                </a:lnTo>
                <a:lnTo>
                  <a:pt x="824" y="1508"/>
                </a:lnTo>
                <a:lnTo>
                  <a:pt x="825" y="1510"/>
                </a:lnTo>
                <a:lnTo>
                  <a:pt x="825" y="1512"/>
                </a:lnTo>
                <a:lnTo>
                  <a:pt x="825" y="1513"/>
                </a:lnTo>
                <a:lnTo>
                  <a:pt x="826" y="1516"/>
                </a:lnTo>
                <a:lnTo>
                  <a:pt x="828" y="1517"/>
                </a:lnTo>
                <a:lnTo>
                  <a:pt x="828" y="1519"/>
                </a:lnTo>
                <a:lnTo>
                  <a:pt x="829" y="1519"/>
                </a:lnTo>
                <a:lnTo>
                  <a:pt x="829" y="1520"/>
                </a:lnTo>
                <a:lnTo>
                  <a:pt x="830" y="1520"/>
                </a:lnTo>
                <a:lnTo>
                  <a:pt x="831" y="1521"/>
                </a:lnTo>
                <a:lnTo>
                  <a:pt x="832" y="1522"/>
                </a:lnTo>
                <a:lnTo>
                  <a:pt x="833" y="1522"/>
                </a:lnTo>
                <a:lnTo>
                  <a:pt x="834" y="1522"/>
                </a:lnTo>
                <a:lnTo>
                  <a:pt x="835" y="1524"/>
                </a:lnTo>
                <a:lnTo>
                  <a:pt x="834" y="1526"/>
                </a:lnTo>
                <a:lnTo>
                  <a:pt x="834" y="1527"/>
                </a:lnTo>
                <a:lnTo>
                  <a:pt x="833" y="1527"/>
                </a:lnTo>
                <a:lnTo>
                  <a:pt x="832" y="1529"/>
                </a:lnTo>
                <a:lnTo>
                  <a:pt x="832" y="1531"/>
                </a:lnTo>
                <a:lnTo>
                  <a:pt x="832" y="1532"/>
                </a:lnTo>
                <a:lnTo>
                  <a:pt x="833" y="1533"/>
                </a:lnTo>
                <a:lnTo>
                  <a:pt x="833" y="1536"/>
                </a:lnTo>
                <a:lnTo>
                  <a:pt x="833" y="1538"/>
                </a:lnTo>
                <a:lnTo>
                  <a:pt x="833" y="1539"/>
                </a:lnTo>
                <a:lnTo>
                  <a:pt x="833" y="1540"/>
                </a:lnTo>
                <a:lnTo>
                  <a:pt x="833" y="1542"/>
                </a:lnTo>
                <a:lnTo>
                  <a:pt x="832" y="1543"/>
                </a:lnTo>
                <a:lnTo>
                  <a:pt x="833" y="1546"/>
                </a:lnTo>
                <a:lnTo>
                  <a:pt x="833" y="1548"/>
                </a:lnTo>
                <a:lnTo>
                  <a:pt x="833" y="1549"/>
                </a:lnTo>
                <a:lnTo>
                  <a:pt x="833" y="1550"/>
                </a:lnTo>
                <a:lnTo>
                  <a:pt x="832" y="1550"/>
                </a:lnTo>
                <a:lnTo>
                  <a:pt x="832" y="1552"/>
                </a:lnTo>
                <a:lnTo>
                  <a:pt x="832" y="1553"/>
                </a:lnTo>
                <a:lnTo>
                  <a:pt x="833" y="1554"/>
                </a:lnTo>
                <a:lnTo>
                  <a:pt x="833" y="1556"/>
                </a:lnTo>
                <a:lnTo>
                  <a:pt x="832" y="1557"/>
                </a:lnTo>
                <a:lnTo>
                  <a:pt x="832" y="1558"/>
                </a:lnTo>
                <a:lnTo>
                  <a:pt x="832" y="1559"/>
                </a:lnTo>
                <a:lnTo>
                  <a:pt x="831" y="1559"/>
                </a:lnTo>
                <a:lnTo>
                  <a:pt x="830" y="1558"/>
                </a:lnTo>
                <a:lnTo>
                  <a:pt x="829" y="1559"/>
                </a:lnTo>
                <a:lnTo>
                  <a:pt x="829" y="1560"/>
                </a:lnTo>
                <a:lnTo>
                  <a:pt x="828" y="1560"/>
                </a:lnTo>
                <a:lnTo>
                  <a:pt x="826" y="1561"/>
                </a:lnTo>
                <a:lnTo>
                  <a:pt x="825" y="1560"/>
                </a:lnTo>
                <a:lnTo>
                  <a:pt x="825" y="1561"/>
                </a:lnTo>
                <a:lnTo>
                  <a:pt x="824" y="1561"/>
                </a:lnTo>
                <a:lnTo>
                  <a:pt x="823" y="1562"/>
                </a:lnTo>
                <a:lnTo>
                  <a:pt x="823" y="1564"/>
                </a:lnTo>
                <a:lnTo>
                  <a:pt x="822" y="1566"/>
                </a:lnTo>
                <a:lnTo>
                  <a:pt x="822" y="1567"/>
                </a:lnTo>
                <a:lnTo>
                  <a:pt x="822" y="1568"/>
                </a:lnTo>
                <a:lnTo>
                  <a:pt x="823" y="1569"/>
                </a:lnTo>
                <a:lnTo>
                  <a:pt x="824" y="1571"/>
                </a:lnTo>
                <a:lnTo>
                  <a:pt x="825" y="1572"/>
                </a:lnTo>
                <a:lnTo>
                  <a:pt x="825" y="1573"/>
                </a:lnTo>
                <a:lnTo>
                  <a:pt x="826" y="1573"/>
                </a:lnTo>
                <a:lnTo>
                  <a:pt x="826" y="1574"/>
                </a:lnTo>
                <a:lnTo>
                  <a:pt x="828" y="1573"/>
                </a:lnTo>
                <a:lnTo>
                  <a:pt x="829" y="1573"/>
                </a:lnTo>
                <a:lnTo>
                  <a:pt x="830" y="1573"/>
                </a:lnTo>
                <a:lnTo>
                  <a:pt x="831" y="1573"/>
                </a:lnTo>
                <a:lnTo>
                  <a:pt x="832" y="1573"/>
                </a:lnTo>
                <a:lnTo>
                  <a:pt x="831" y="1574"/>
                </a:lnTo>
                <a:lnTo>
                  <a:pt x="830" y="1576"/>
                </a:lnTo>
                <a:lnTo>
                  <a:pt x="829" y="1576"/>
                </a:lnTo>
                <a:lnTo>
                  <a:pt x="828" y="1576"/>
                </a:lnTo>
                <a:lnTo>
                  <a:pt x="826" y="1576"/>
                </a:lnTo>
                <a:lnTo>
                  <a:pt x="824" y="1578"/>
                </a:lnTo>
                <a:lnTo>
                  <a:pt x="824" y="1579"/>
                </a:lnTo>
                <a:lnTo>
                  <a:pt x="823" y="1580"/>
                </a:lnTo>
                <a:lnTo>
                  <a:pt x="821" y="1581"/>
                </a:lnTo>
                <a:lnTo>
                  <a:pt x="820" y="1582"/>
                </a:lnTo>
                <a:lnTo>
                  <a:pt x="819" y="1582"/>
                </a:lnTo>
                <a:lnTo>
                  <a:pt x="818" y="1583"/>
                </a:lnTo>
                <a:lnTo>
                  <a:pt x="816" y="1584"/>
                </a:lnTo>
                <a:lnTo>
                  <a:pt x="815" y="1584"/>
                </a:lnTo>
                <a:lnTo>
                  <a:pt x="814" y="1586"/>
                </a:lnTo>
                <a:lnTo>
                  <a:pt x="813" y="1586"/>
                </a:lnTo>
                <a:lnTo>
                  <a:pt x="813" y="1584"/>
                </a:lnTo>
                <a:lnTo>
                  <a:pt x="813" y="1582"/>
                </a:lnTo>
                <a:lnTo>
                  <a:pt x="813" y="1581"/>
                </a:lnTo>
                <a:lnTo>
                  <a:pt x="813" y="1579"/>
                </a:lnTo>
                <a:lnTo>
                  <a:pt x="814" y="1578"/>
                </a:lnTo>
                <a:lnTo>
                  <a:pt x="814" y="1577"/>
                </a:lnTo>
                <a:lnTo>
                  <a:pt x="814" y="1576"/>
                </a:lnTo>
                <a:lnTo>
                  <a:pt x="815" y="1573"/>
                </a:lnTo>
                <a:lnTo>
                  <a:pt x="816" y="1572"/>
                </a:lnTo>
                <a:lnTo>
                  <a:pt x="818" y="1571"/>
                </a:lnTo>
                <a:lnTo>
                  <a:pt x="818" y="1570"/>
                </a:lnTo>
                <a:lnTo>
                  <a:pt x="819" y="1569"/>
                </a:lnTo>
                <a:lnTo>
                  <a:pt x="819" y="1568"/>
                </a:lnTo>
                <a:lnTo>
                  <a:pt x="818" y="1567"/>
                </a:lnTo>
                <a:lnTo>
                  <a:pt x="816" y="1567"/>
                </a:lnTo>
                <a:lnTo>
                  <a:pt x="815" y="1568"/>
                </a:lnTo>
                <a:lnTo>
                  <a:pt x="814" y="1569"/>
                </a:lnTo>
                <a:lnTo>
                  <a:pt x="813" y="1568"/>
                </a:lnTo>
                <a:lnTo>
                  <a:pt x="812" y="1569"/>
                </a:lnTo>
                <a:lnTo>
                  <a:pt x="811" y="1569"/>
                </a:lnTo>
                <a:lnTo>
                  <a:pt x="811" y="1570"/>
                </a:lnTo>
                <a:lnTo>
                  <a:pt x="810" y="1571"/>
                </a:lnTo>
                <a:lnTo>
                  <a:pt x="809" y="1572"/>
                </a:lnTo>
                <a:lnTo>
                  <a:pt x="808" y="1572"/>
                </a:lnTo>
                <a:lnTo>
                  <a:pt x="808" y="1573"/>
                </a:lnTo>
                <a:lnTo>
                  <a:pt x="806" y="1574"/>
                </a:lnTo>
                <a:lnTo>
                  <a:pt x="806" y="1576"/>
                </a:lnTo>
                <a:lnTo>
                  <a:pt x="805" y="1577"/>
                </a:lnTo>
                <a:lnTo>
                  <a:pt x="804" y="1578"/>
                </a:lnTo>
                <a:lnTo>
                  <a:pt x="804" y="1577"/>
                </a:lnTo>
                <a:lnTo>
                  <a:pt x="803" y="1577"/>
                </a:lnTo>
                <a:lnTo>
                  <a:pt x="802" y="1574"/>
                </a:lnTo>
                <a:lnTo>
                  <a:pt x="801" y="1573"/>
                </a:lnTo>
                <a:lnTo>
                  <a:pt x="800" y="1574"/>
                </a:lnTo>
                <a:lnTo>
                  <a:pt x="800" y="1576"/>
                </a:lnTo>
                <a:lnTo>
                  <a:pt x="800" y="1578"/>
                </a:lnTo>
                <a:lnTo>
                  <a:pt x="800" y="1581"/>
                </a:lnTo>
                <a:lnTo>
                  <a:pt x="800" y="1582"/>
                </a:lnTo>
                <a:lnTo>
                  <a:pt x="799" y="1582"/>
                </a:lnTo>
                <a:lnTo>
                  <a:pt x="796" y="1582"/>
                </a:lnTo>
                <a:lnTo>
                  <a:pt x="795" y="1581"/>
                </a:lnTo>
                <a:lnTo>
                  <a:pt x="794" y="1580"/>
                </a:lnTo>
                <a:lnTo>
                  <a:pt x="792" y="1580"/>
                </a:lnTo>
                <a:lnTo>
                  <a:pt x="791" y="1580"/>
                </a:lnTo>
                <a:lnTo>
                  <a:pt x="790" y="1580"/>
                </a:lnTo>
                <a:lnTo>
                  <a:pt x="790" y="1581"/>
                </a:lnTo>
                <a:lnTo>
                  <a:pt x="789" y="1582"/>
                </a:lnTo>
                <a:lnTo>
                  <a:pt x="789" y="1583"/>
                </a:lnTo>
                <a:lnTo>
                  <a:pt x="789" y="1586"/>
                </a:lnTo>
                <a:lnTo>
                  <a:pt x="787" y="1588"/>
                </a:lnTo>
                <a:lnTo>
                  <a:pt x="787" y="1589"/>
                </a:lnTo>
                <a:lnTo>
                  <a:pt x="786" y="1590"/>
                </a:lnTo>
                <a:lnTo>
                  <a:pt x="784" y="1591"/>
                </a:lnTo>
                <a:lnTo>
                  <a:pt x="784" y="1592"/>
                </a:lnTo>
                <a:lnTo>
                  <a:pt x="783" y="1593"/>
                </a:lnTo>
                <a:lnTo>
                  <a:pt x="782" y="1594"/>
                </a:lnTo>
                <a:lnTo>
                  <a:pt x="782" y="1593"/>
                </a:lnTo>
                <a:lnTo>
                  <a:pt x="781" y="1593"/>
                </a:lnTo>
                <a:lnTo>
                  <a:pt x="780" y="1593"/>
                </a:lnTo>
                <a:lnTo>
                  <a:pt x="779" y="1593"/>
                </a:lnTo>
                <a:lnTo>
                  <a:pt x="777" y="1594"/>
                </a:lnTo>
                <a:lnTo>
                  <a:pt x="776" y="1594"/>
                </a:lnTo>
                <a:lnTo>
                  <a:pt x="775" y="1594"/>
                </a:lnTo>
                <a:lnTo>
                  <a:pt x="774" y="1594"/>
                </a:lnTo>
                <a:lnTo>
                  <a:pt x="773" y="1594"/>
                </a:lnTo>
                <a:lnTo>
                  <a:pt x="772" y="1596"/>
                </a:lnTo>
                <a:lnTo>
                  <a:pt x="771" y="1596"/>
                </a:lnTo>
                <a:lnTo>
                  <a:pt x="770" y="1596"/>
                </a:lnTo>
                <a:lnTo>
                  <a:pt x="769" y="1596"/>
                </a:lnTo>
                <a:lnTo>
                  <a:pt x="766" y="1594"/>
                </a:lnTo>
                <a:lnTo>
                  <a:pt x="765" y="1594"/>
                </a:lnTo>
                <a:lnTo>
                  <a:pt x="765" y="1593"/>
                </a:lnTo>
                <a:lnTo>
                  <a:pt x="763" y="1593"/>
                </a:lnTo>
                <a:lnTo>
                  <a:pt x="762" y="1593"/>
                </a:lnTo>
                <a:lnTo>
                  <a:pt x="761" y="1592"/>
                </a:lnTo>
                <a:lnTo>
                  <a:pt x="760" y="1592"/>
                </a:lnTo>
                <a:lnTo>
                  <a:pt x="760" y="1591"/>
                </a:lnTo>
                <a:lnTo>
                  <a:pt x="759" y="1590"/>
                </a:lnTo>
                <a:lnTo>
                  <a:pt x="759" y="1589"/>
                </a:lnTo>
                <a:lnTo>
                  <a:pt x="757" y="1589"/>
                </a:lnTo>
                <a:lnTo>
                  <a:pt x="756" y="1588"/>
                </a:lnTo>
                <a:lnTo>
                  <a:pt x="755" y="1587"/>
                </a:lnTo>
                <a:lnTo>
                  <a:pt x="755" y="1588"/>
                </a:lnTo>
                <a:lnTo>
                  <a:pt x="754" y="1588"/>
                </a:lnTo>
                <a:lnTo>
                  <a:pt x="755" y="1588"/>
                </a:lnTo>
                <a:lnTo>
                  <a:pt x="755" y="1589"/>
                </a:lnTo>
                <a:lnTo>
                  <a:pt x="756" y="1589"/>
                </a:lnTo>
                <a:lnTo>
                  <a:pt x="756" y="1590"/>
                </a:lnTo>
                <a:lnTo>
                  <a:pt x="757" y="1591"/>
                </a:lnTo>
                <a:lnTo>
                  <a:pt x="757" y="1592"/>
                </a:lnTo>
                <a:lnTo>
                  <a:pt x="759" y="1593"/>
                </a:lnTo>
                <a:lnTo>
                  <a:pt x="760" y="1594"/>
                </a:lnTo>
                <a:lnTo>
                  <a:pt x="761" y="1594"/>
                </a:lnTo>
                <a:lnTo>
                  <a:pt x="762" y="1596"/>
                </a:lnTo>
                <a:lnTo>
                  <a:pt x="763" y="1597"/>
                </a:lnTo>
                <a:lnTo>
                  <a:pt x="764" y="1598"/>
                </a:lnTo>
                <a:lnTo>
                  <a:pt x="764" y="1599"/>
                </a:lnTo>
                <a:lnTo>
                  <a:pt x="765" y="1600"/>
                </a:lnTo>
                <a:lnTo>
                  <a:pt x="765" y="1601"/>
                </a:lnTo>
                <a:lnTo>
                  <a:pt x="766" y="1602"/>
                </a:lnTo>
                <a:lnTo>
                  <a:pt x="767" y="1605"/>
                </a:lnTo>
                <a:lnTo>
                  <a:pt x="767" y="1606"/>
                </a:lnTo>
                <a:lnTo>
                  <a:pt x="767" y="1607"/>
                </a:lnTo>
                <a:lnTo>
                  <a:pt x="769" y="1608"/>
                </a:lnTo>
                <a:lnTo>
                  <a:pt x="769" y="1609"/>
                </a:lnTo>
                <a:lnTo>
                  <a:pt x="767" y="1610"/>
                </a:lnTo>
                <a:lnTo>
                  <a:pt x="766" y="1611"/>
                </a:lnTo>
                <a:lnTo>
                  <a:pt x="766" y="1612"/>
                </a:lnTo>
                <a:lnTo>
                  <a:pt x="767" y="1613"/>
                </a:lnTo>
                <a:lnTo>
                  <a:pt x="767" y="1615"/>
                </a:lnTo>
                <a:lnTo>
                  <a:pt x="769" y="1616"/>
                </a:lnTo>
                <a:lnTo>
                  <a:pt x="770" y="1617"/>
                </a:lnTo>
                <a:lnTo>
                  <a:pt x="771" y="1617"/>
                </a:lnTo>
                <a:lnTo>
                  <a:pt x="772" y="1618"/>
                </a:lnTo>
                <a:lnTo>
                  <a:pt x="773" y="1618"/>
                </a:lnTo>
                <a:lnTo>
                  <a:pt x="774" y="1619"/>
                </a:lnTo>
                <a:lnTo>
                  <a:pt x="775" y="1621"/>
                </a:lnTo>
                <a:lnTo>
                  <a:pt x="776" y="1621"/>
                </a:lnTo>
                <a:lnTo>
                  <a:pt x="776" y="1623"/>
                </a:lnTo>
                <a:lnTo>
                  <a:pt x="777" y="1623"/>
                </a:lnTo>
                <a:lnTo>
                  <a:pt x="779" y="1625"/>
                </a:lnTo>
                <a:lnTo>
                  <a:pt x="779" y="1627"/>
                </a:lnTo>
                <a:lnTo>
                  <a:pt x="779" y="1628"/>
                </a:lnTo>
                <a:lnTo>
                  <a:pt x="780" y="1629"/>
                </a:lnTo>
                <a:lnTo>
                  <a:pt x="781" y="1631"/>
                </a:lnTo>
                <a:lnTo>
                  <a:pt x="781" y="1632"/>
                </a:lnTo>
                <a:lnTo>
                  <a:pt x="781" y="1635"/>
                </a:lnTo>
                <a:lnTo>
                  <a:pt x="781" y="1637"/>
                </a:lnTo>
                <a:lnTo>
                  <a:pt x="780" y="1638"/>
                </a:lnTo>
                <a:lnTo>
                  <a:pt x="781" y="1639"/>
                </a:lnTo>
                <a:lnTo>
                  <a:pt x="780" y="1640"/>
                </a:lnTo>
                <a:lnTo>
                  <a:pt x="779" y="1640"/>
                </a:lnTo>
                <a:lnTo>
                  <a:pt x="780" y="1641"/>
                </a:lnTo>
                <a:lnTo>
                  <a:pt x="780" y="1642"/>
                </a:lnTo>
                <a:lnTo>
                  <a:pt x="779" y="1646"/>
                </a:lnTo>
                <a:lnTo>
                  <a:pt x="779" y="1648"/>
                </a:lnTo>
                <a:lnTo>
                  <a:pt x="777" y="1649"/>
                </a:lnTo>
                <a:lnTo>
                  <a:pt x="777" y="1650"/>
                </a:lnTo>
                <a:lnTo>
                  <a:pt x="777" y="1651"/>
                </a:lnTo>
                <a:lnTo>
                  <a:pt x="776" y="1651"/>
                </a:lnTo>
                <a:lnTo>
                  <a:pt x="777" y="1652"/>
                </a:lnTo>
                <a:lnTo>
                  <a:pt x="776" y="1653"/>
                </a:lnTo>
                <a:lnTo>
                  <a:pt x="776" y="1655"/>
                </a:lnTo>
                <a:lnTo>
                  <a:pt x="775" y="1656"/>
                </a:lnTo>
                <a:lnTo>
                  <a:pt x="774" y="1657"/>
                </a:lnTo>
                <a:lnTo>
                  <a:pt x="773" y="1657"/>
                </a:lnTo>
                <a:lnTo>
                  <a:pt x="773" y="1659"/>
                </a:lnTo>
                <a:lnTo>
                  <a:pt x="772" y="1659"/>
                </a:lnTo>
                <a:lnTo>
                  <a:pt x="772" y="1660"/>
                </a:lnTo>
                <a:lnTo>
                  <a:pt x="771" y="1660"/>
                </a:lnTo>
                <a:lnTo>
                  <a:pt x="770" y="1661"/>
                </a:lnTo>
                <a:lnTo>
                  <a:pt x="770" y="1662"/>
                </a:lnTo>
                <a:lnTo>
                  <a:pt x="769" y="1661"/>
                </a:lnTo>
                <a:lnTo>
                  <a:pt x="767" y="1660"/>
                </a:lnTo>
                <a:lnTo>
                  <a:pt x="766" y="1661"/>
                </a:lnTo>
                <a:lnTo>
                  <a:pt x="764" y="1661"/>
                </a:lnTo>
                <a:lnTo>
                  <a:pt x="763" y="1661"/>
                </a:lnTo>
                <a:lnTo>
                  <a:pt x="763" y="1662"/>
                </a:lnTo>
                <a:lnTo>
                  <a:pt x="762" y="1662"/>
                </a:lnTo>
                <a:lnTo>
                  <a:pt x="761" y="1662"/>
                </a:lnTo>
                <a:lnTo>
                  <a:pt x="761" y="1663"/>
                </a:lnTo>
                <a:lnTo>
                  <a:pt x="762" y="1665"/>
                </a:lnTo>
                <a:lnTo>
                  <a:pt x="761" y="1666"/>
                </a:lnTo>
                <a:lnTo>
                  <a:pt x="760" y="1668"/>
                </a:lnTo>
                <a:lnTo>
                  <a:pt x="760" y="1669"/>
                </a:lnTo>
                <a:lnTo>
                  <a:pt x="760" y="1670"/>
                </a:lnTo>
                <a:lnTo>
                  <a:pt x="761" y="1671"/>
                </a:lnTo>
                <a:lnTo>
                  <a:pt x="761" y="1672"/>
                </a:lnTo>
                <a:lnTo>
                  <a:pt x="760" y="1673"/>
                </a:lnTo>
                <a:lnTo>
                  <a:pt x="760" y="1675"/>
                </a:lnTo>
                <a:lnTo>
                  <a:pt x="760" y="1676"/>
                </a:lnTo>
                <a:lnTo>
                  <a:pt x="759" y="1677"/>
                </a:lnTo>
                <a:lnTo>
                  <a:pt x="757" y="1678"/>
                </a:lnTo>
                <a:lnTo>
                  <a:pt x="757" y="1679"/>
                </a:lnTo>
                <a:lnTo>
                  <a:pt x="756" y="1680"/>
                </a:lnTo>
                <a:lnTo>
                  <a:pt x="755" y="1682"/>
                </a:lnTo>
                <a:lnTo>
                  <a:pt x="755" y="1683"/>
                </a:lnTo>
                <a:lnTo>
                  <a:pt x="754" y="1683"/>
                </a:lnTo>
                <a:lnTo>
                  <a:pt x="753" y="1685"/>
                </a:lnTo>
                <a:lnTo>
                  <a:pt x="753" y="1686"/>
                </a:lnTo>
                <a:lnTo>
                  <a:pt x="752" y="1686"/>
                </a:lnTo>
                <a:lnTo>
                  <a:pt x="751" y="1687"/>
                </a:lnTo>
                <a:lnTo>
                  <a:pt x="751" y="1689"/>
                </a:lnTo>
                <a:lnTo>
                  <a:pt x="750" y="1690"/>
                </a:lnTo>
                <a:lnTo>
                  <a:pt x="750" y="1691"/>
                </a:lnTo>
                <a:lnTo>
                  <a:pt x="749" y="1692"/>
                </a:lnTo>
                <a:lnTo>
                  <a:pt x="747" y="1693"/>
                </a:lnTo>
                <a:lnTo>
                  <a:pt x="747" y="1696"/>
                </a:lnTo>
                <a:lnTo>
                  <a:pt x="746" y="1697"/>
                </a:lnTo>
                <a:lnTo>
                  <a:pt x="746" y="1699"/>
                </a:lnTo>
                <a:lnTo>
                  <a:pt x="746" y="1700"/>
                </a:lnTo>
                <a:lnTo>
                  <a:pt x="746" y="1701"/>
                </a:lnTo>
                <a:lnTo>
                  <a:pt x="746" y="1702"/>
                </a:lnTo>
                <a:lnTo>
                  <a:pt x="746" y="1703"/>
                </a:lnTo>
                <a:lnTo>
                  <a:pt x="745" y="1705"/>
                </a:lnTo>
                <a:lnTo>
                  <a:pt x="745" y="1706"/>
                </a:lnTo>
                <a:lnTo>
                  <a:pt x="744" y="1705"/>
                </a:lnTo>
                <a:lnTo>
                  <a:pt x="744" y="1703"/>
                </a:lnTo>
                <a:lnTo>
                  <a:pt x="744" y="1702"/>
                </a:lnTo>
                <a:lnTo>
                  <a:pt x="743" y="1702"/>
                </a:lnTo>
                <a:lnTo>
                  <a:pt x="742" y="1703"/>
                </a:lnTo>
                <a:lnTo>
                  <a:pt x="742" y="1705"/>
                </a:lnTo>
                <a:lnTo>
                  <a:pt x="741" y="1707"/>
                </a:lnTo>
                <a:lnTo>
                  <a:pt x="741" y="1708"/>
                </a:lnTo>
                <a:lnTo>
                  <a:pt x="741" y="1709"/>
                </a:lnTo>
                <a:lnTo>
                  <a:pt x="742" y="1710"/>
                </a:lnTo>
                <a:lnTo>
                  <a:pt x="742" y="1711"/>
                </a:lnTo>
                <a:lnTo>
                  <a:pt x="743" y="1711"/>
                </a:lnTo>
                <a:lnTo>
                  <a:pt x="743" y="1713"/>
                </a:lnTo>
                <a:lnTo>
                  <a:pt x="743" y="1716"/>
                </a:lnTo>
                <a:lnTo>
                  <a:pt x="742" y="1716"/>
                </a:lnTo>
                <a:lnTo>
                  <a:pt x="742" y="1718"/>
                </a:lnTo>
                <a:lnTo>
                  <a:pt x="742" y="1720"/>
                </a:lnTo>
                <a:lnTo>
                  <a:pt x="742" y="1721"/>
                </a:lnTo>
                <a:lnTo>
                  <a:pt x="743" y="1723"/>
                </a:lnTo>
                <a:lnTo>
                  <a:pt x="743" y="1726"/>
                </a:lnTo>
                <a:lnTo>
                  <a:pt x="741" y="1727"/>
                </a:lnTo>
                <a:lnTo>
                  <a:pt x="740" y="1727"/>
                </a:lnTo>
                <a:lnTo>
                  <a:pt x="739" y="1725"/>
                </a:lnTo>
                <a:lnTo>
                  <a:pt x="739" y="1723"/>
                </a:lnTo>
                <a:lnTo>
                  <a:pt x="739" y="1722"/>
                </a:lnTo>
                <a:lnTo>
                  <a:pt x="737" y="1721"/>
                </a:lnTo>
                <a:lnTo>
                  <a:pt x="736" y="1720"/>
                </a:lnTo>
                <a:lnTo>
                  <a:pt x="736" y="1718"/>
                </a:lnTo>
                <a:lnTo>
                  <a:pt x="735" y="1718"/>
                </a:lnTo>
                <a:lnTo>
                  <a:pt x="735" y="1719"/>
                </a:lnTo>
                <a:lnTo>
                  <a:pt x="735" y="1720"/>
                </a:lnTo>
                <a:lnTo>
                  <a:pt x="735" y="1722"/>
                </a:lnTo>
                <a:lnTo>
                  <a:pt x="735" y="1723"/>
                </a:lnTo>
                <a:lnTo>
                  <a:pt x="735" y="1725"/>
                </a:lnTo>
                <a:lnTo>
                  <a:pt x="734" y="1726"/>
                </a:lnTo>
                <a:lnTo>
                  <a:pt x="734" y="1728"/>
                </a:lnTo>
                <a:lnTo>
                  <a:pt x="734" y="1729"/>
                </a:lnTo>
                <a:lnTo>
                  <a:pt x="734" y="1730"/>
                </a:lnTo>
                <a:lnTo>
                  <a:pt x="733" y="1730"/>
                </a:lnTo>
                <a:lnTo>
                  <a:pt x="733" y="1733"/>
                </a:lnTo>
                <a:lnTo>
                  <a:pt x="733" y="1735"/>
                </a:lnTo>
                <a:lnTo>
                  <a:pt x="733" y="1737"/>
                </a:lnTo>
                <a:lnTo>
                  <a:pt x="732" y="1738"/>
                </a:lnTo>
                <a:lnTo>
                  <a:pt x="733" y="1740"/>
                </a:lnTo>
                <a:lnTo>
                  <a:pt x="733" y="1741"/>
                </a:lnTo>
                <a:lnTo>
                  <a:pt x="732" y="1741"/>
                </a:lnTo>
                <a:lnTo>
                  <a:pt x="731" y="1741"/>
                </a:lnTo>
                <a:lnTo>
                  <a:pt x="730" y="1742"/>
                </a:lnTo>
                <a:lnTo>
                  <a:pt x="729" y="1743"/>
                </a:lnTo>
                <a:lnTo>
                  <a:pt x="730" y="1746"/>
                </a:lnTo>
                <a:lnTo>
                  <a:pt x="731" y="1745"/>
                </a:lnTo>
                <a:lnTo>
                  <a:pt x="732" y="1745"/>
                </a:lnTo>
                <a:lnTo>
                  <a:pt x="733" y="1745"/>
                </a:lnTo>
                <a:lnTo>
                  <a:pt x="734" y="1745"/>
                </a:lnTo>
                <a:lnTo>
                  <a:pt x="734" y="1747"/>
                </a:lnTo>
                <a:lnTo>
                  <a:pt x="734" y="1749"/>
                </a:lnTo>
                <a:lnTo>
                  <a:pt x="734" y="1750"/>
                </a:lnTo>
                <a:lnTo>
                  <a:pt x="733" y="1751"/>
                </a:lnTo>
                <a:lnTo>
                  <a:pt x="733" y="1752"/>
                </a:lnTo>
                <a:lnTo>
                  <a:pt x="732" y="1755"/>
                </a:lnTo>
                <a:lnTo>
                  <a:pt x="731" y="1755"/>
                </a:lnTo>
                <a:lnTo>
                  <a:pt x="730" y="1754"/>
                </a:lnTo>
                <a:lnTo>
                  <a:pt x="729" y="1752"/>
                </a:lnTo>
                <a:lnTo>
                  <a:pt x="727" y="1752"/>
                </a:lnTo>
                <a:lnTo>
                  <a:pt x="726" y="1752"/>
                </a:lnTo>
                <a:lnTo>
                  <a:pt x="725" y="1754"/>
                </a:lnTo>
                <a:lnTo>
                  <a:pt x="725" y="1755"/>
                </a:lnTo>
                <a:lnTo>
                  <a:pt x="725" y="1756"/>
                </a:lnTo>
                <a:lnTo>
                  <a:pt x="724" y="1756"/>
                </a:lnTo>
                <a:lnTo>
                  <a:pt x="723" y="1757"/>
                </a:lnTo>
                <a:lnTo>
                  <a:pt x="723" y="1758"/>
                </a:lnTo>
                <a:lnTo>
                  <a:pt x="723" y="1759"/>
                </a:lnTo>
                <a:lnTo>
                  <a:pt x="724" y="1758"/>
                </a:lnTo>
                <a:lnTo>
                  <a:pt x="725" y="1760"/>
                </a:lnTo>
                <a:lnTo>
                  <a:pt x="724" y="1761"/>
                </a:lnTo>
                <a:lnTo>
                  <a:pt x="723" y="1761"/>
                </a:lnTo>
                <a:lnTo>
                  <a:pt x="723" y="1762"/>
                </a:lnTo>
                <a:lnTo>
                  <a:pt x="725" y="1764"/>
                </a:lnTo>
                <a:lnTo>
                  <a:pt x="724" y="1766"/>
                </a:lnTo>
                <a:lnTo>
                  <a:pt x="723" y="1766"/>
                </a:lnTo>
                <a:lnTo>
                  <a:pt x="723" y="1767"/>
                </a:lnTo>
                <a:lnTo>
                  <a:pt x="724" y="1768"/>
                </a:lnTo>
                <a:lnTo>
                  <a:pt x="724" y="1769"/>
                </a:lnTo>
                <a:lnTo>
                  <a:pt x="724" y="1770"/>
                </a:lnTo>
                <a:lnTo>
                  <a:pt x="724" y="1771"/>
                </a:lnTo>
                <a:lnTo>
                  <a:pt x="724" y="1772"/>
                </a:lnTo>
                <a:lnTo>
                  <a:pt x="725" y="1772"/>
                </a:lnTo>
                <a:lnTo>
                  <a:pt x="726" y="1771"/>
                </a:lnTo>
                <a:lnTo>
                  <a:pt x="727" y="1770"/>
                </a:lnTo>
                <a:lnTo>
                  <a:pt x="729" y="1769"/>
                </a:lnTo>
                <a:lnTo>
                  <a:pt x="730" y="1769"/>
                </a:lnTo>
                <a:lnTo>
                  <a:pt x="731" y="1769"/>
                </a:lnTo>
                <a:lnTo>
                  <a:pt x="731" y="1768"/>
                </a:lnTo>
                <a:lnTo>
                  <a:pt x="733" y="1768"/>
                </a:lnTo>
                <a:lnTo>
                  <a:pt x="733" y="1767"/>
                </a:lnTo>
                <a:lnTo>
                  <a:pt x="734" y="1767"/>
                </a:lnTo>
                <a:lnTo>
                  <a:pt x="735" y="1767"/>
                </a:lnTo>
                <a:lnTo>
                  <a:pt x="736" y="1767"/>
                </a:lnTo>
                <a:lnTo>
                  <a:pt x="739" y="1767"/>
                </a:lnTo>
                <a:lnTo>
                  <a:pt x="739" y="1768"/>
                </a:lnTo>
                <a:lnTo>
                  <a:pt x="740" y="1767"/>
                </a:lnTo>
                <a:lnTo>
                  <a:pt x="741" y="1766"/>
                </a:lnTo>
                <a:lnTo>
                  <a:pt x="742" y="1765"/>
                </a:lnTo>
                <a:lnTo>
                  <a:pt x="743" y="1765"/>
                </a:lnTo>
                <a:lnTo>
                  <a:pt x="744" y="1765"/>
                </a:lnTo>
                <a:lnTo>
                  <a:pt x="745" y="1766"/>
                </a:lnTo>
                <a:lnTo>
                  <a:pt x="746" y="1766"/>
                </a:lnTo>
                <a:lnTo>
                  <a:pt x="745" y="1767"/>
                </a:lnTo>
                <a:lnTo>
                  <a:pt x="745" y="1768"/>
                </a:lnTo>
                <a:lnTo>
                  <a:pt x="744" y="1769"/>
                </a:lnTo>
                <a:lnTo>
                  <a:pt x="744" y="1768"/>
                </a:lnTo>
                <a:lnTo>
                  <a:pt x="743" y="1769"/>
                </a:lnTo>
                <a:lnTo>
                  <a:pt x="743" y="1770"/>
                </a:lnTo>
                <a:lnTo>
                  <a:pt x="742" y="1770"/>
                </a:lnTo>
                <a:lnTo>
                  <a:pt x="743" y="1772"/>
                </a:lnTo>
                <a:lnTo>
                  <a:pt x="743" y="1774"/>
                </a:lnTo>
                <a:lnTo>
                  <a:pt x="742" y="1776"/>
                </a:lnTo>
                <a:lnTo>
                  <a:pt x="741" y="1777"/>
                </a:lnTo>
                <a:lnTo>
                  <a:pt x="740" y="1777"/>
                </a:lnTo>
                <a:lnTo>
                  <a:pt x="739" y="1777"/>
                </a:lnTo>
                <a:lnTo>
                  <a:pt x="737" y="1778"/>
                </a:lnTo>
                <a:lnTo>
                  <a:pt x="736" y="1779"/>
                </a:lnTo>
                <a:lnTo>
                  <a:pt x="736" y="1781"/>
                </a:lnTo>
                <a:lnTo>
                  <a:pt x="735" y="1781"/>
                </a:lnTo>
                <a:lnTo>
                  <a:pt x="734" y="1781"/>
                </a:lnTo>
                <a:lnTo>
                  <a:pt x="733" y="1780"/>
                </a:lnTo>
                <a:lnTo>
                  <a:pt x="733" y="1781"/>
                </a:lnTo>
                <a:lnTo>
                  <a:pt x="733" y="1782"/>
                </a:lnTo>
                <a:lnTo>
                  <a:pt x="733" y="1785"/>
                </a:lnTo>
                <a:lnTo>
                  <a:pt x="734" y="1787"/>
                </a:lnTo>
                <a:lnTo>
                  <a:pt x="735" y="1789"/>
                </a:lnTo>
                <a:lnTo>
                  <a:pt x="734" y="1790"/>
                </a:lnTo>
                <a:lnTo>
                  <a:pt x="733" y="1791"/>
                </a:lnTo>
                <a:lnTo>
                  <a:pt x="732" y="1791"/>
                </a:lnTo>
                <a:lnTo>
                  <a:pt x="731" y="1792"/>
                </a:lnTo>
                <a:lnTo>
                  <a:pt x="730" y="1792"/>
                </a:lnTo>
                <a:lnTo>
                  <a:pt x="729" y="1792"/>
                </a:lnTo>
                <a:lnTo>
                  <a:pt x="727" y="1792"/>
                </a:lnTo>
                <a:lnTo>
                  <a:pt x="727" y="1794"/>
                </a:lnTo>
                <a:lnTo>
                  <a:pt x="726" y="1794"/>
                </a:lnTo>
                <a:lnTo>
                  <a:pt x="726" y="1795"/>
                </a:lnTo>
                <a:lnTo>
                  <a:pt x="725" y="1795"/>
                </a:lnTo>
                <a:lnTo>
                  <a:pt x="724" y="1794"/>
                </a:lnTo>
                <a:lnTo>
                  <a:pt x="723" y="1794"/>
                </a:lnTo>
                <a:lnTo>
                  <a:pt x="722" y="1795"/>
                </a:lnTo>
                <a:lnTo>
                  <a:pt x="722" y="1794"/>
                </a:lnTo>
                <a:lnTo>
                  <a:pt x="721" y="1791"/>
                </a:lnTo>
                <a:lnTo>
                  <a:pt x="721" y="1790"/>
                </a:lnTo>
                <a:lnTo>
                  <a:pt x="723" y="1790"/>
                </a:lnTo>
                <a:lnTo>
                  <a:pt x="724" y="1789"/>
                </a:lnTo>
                <a:lnTo>
                  <a:pt x="723" y="1788"/>
                </a:lnTo>
                <a:lnTo>
                  <a:pt x="722" y="1788"/>
                </a:lnTo>
                <a:lnTo>
                  <a:pt x="721" y="1789"/>
                </a:lnTo>
                <a:lnTo>
                  <a:pt x="720" y="1790"/>
                </a:lnTo>
                <a:lnTo>
                  <a:pt x="720" y="1791"/>
                </a:lnTo>
                <a:lnTo>
                  <a:pt x="719" y="1791"/>
                </a:lnTo>
                <a:lnTo>
                  <a:pt x="717" y="1791"/>
                </a:lnTo>
                <a:lnTo>
                  <a:pt x="716" y="1791"/>
                </a:lnTo>
                <a:lnTo>
                  <a:pt x="716" y="1792"/>
                </a:lnTo>
                <a:lnTo>
                  <a:pt x="715" y="1791"/>
                </a:lnTo>
                <a:lnTo>
                  <a:pt x="715" y="1790"/>
                </a:lnTo>
                <a:lnTo>
                  <a:pt x="716" y="1790"/>
                </a:lnTo>
                <a:lnTo>
                  <a:pt x="717" y="1789"/>
                </a:lnTo>
                <a:lnTo>
                  <a:pt x="717" y="1788"/>
                </a:lnTo>
                <a:lnTo>
                  <a:pt x="716" y="1787"/>
                </a:lnTo>
                <a:lnTo>
                  <a:pt x="716" y="1786"/>
                </a:lnTo>
                <a:lnTo>
                  <a:pt x="715" y="1784"/>
                </a:lnTo>
                <a:lnTo>
                  <a:pt x="714" y="1782"/>
                </a:lnTo>
                <a:lnTo>
                  <a:pt x="713" y="1780"/>
                </a:lnTo>
                <a:lnTo>
                  <a:pt x="712" y="1780"/>
                </a:lnTo>
                <a:lnTo>
                  <a:pt x="714" y="1785"/>
                </a:lnTo>
                <a:lnTo>
                  <a:pt x="715" y="1787"/>
                </a:lnTo>
                <a:lnTo>
                  <a:pt x="716" y="1788"/>
                </a:lnTo>
                <a:lnTo>
                  <a:pt x="716" y="1789"/>
                </a:lnTo>
                <a:lnTo>
                  <a:pt x="715" y="1789"/>
                </a:lnTo>
                <a:lnTo>
                  <a:pt x="714" y="1790"/>
                </a:lnTo>
                <a:lnTo>
                  <a:pt x="714" y="1792"/>
                </a:lnTo>
                <a:lnTo>
                  <a:pt x="714" y="1795"/>
                </a:lnTo>
                <a:lnTo>
                  <a:pt x="715" y="1795"/>
                </a:lnTo>
                <a:lnTo>
                  <a:pt x="716" y="1794"/>
                </a:lnTo>
                <a:lnTo>
                  <a:pt x="717" y="1794"/>
                </a:lnTo>
                <a:lnTo>
                  <a:pt x="719" y="1794"/>
                </a:lnTo>
                <a:lnTo>
                  <a:pt x="719" y="1795"/>
                </a:lnTo>
                <a:lnTo>
                  <a:pt x="717" y="1796"/>
                </a:lnTo>
                <a:lnTo>
                  <a:pt x="719" y="1796"/>
                </a:lnTo>
                <a:lnTo>
                  <a:pt x="720" y="1796"/>
                </a:lnTo>
                <a:lnTo>
                  <a:pt x="721" y="1796"/>
                </a:lnTo>
                <a:lnTo>
                  <a:pt x="721" y="1797"/>
                </a:lnTo>
                <a:lnTo>
                  <a:pt x="721" y="1798"/>
                </a:lnTo>
                <a:lnTo>
                  <a:pt x="721" y="1799"/>
                </a:lnTo>
                <a:lnTo>
                  <a:pt x="720" y="1799"/>
                </a:lnTo>
                <a:lnTo>
                  <a:pt x="720" y="1800"/>
                </a:lnTo>
                <a:lnTo>
                  <a:pt x="719" y="1800"/>
                </a:lnTo>
                <a:lnTo>
                  <a:pt x="719" y="1801"/>
                </a:lnTo>
                <a:lnTo>
                  <a:pt x="717" y="1801"/>
                </a:lnTo>
                <a:lnTo>
                  <a:pt x="717" y="1802"/>
                </a:lnTo>
                <a:lnTo>
                  <a:pt x="716" y="1802"/>
                </a:lnTo>
                <a:lnTo>
                  <a:pt x="716" y="1804"/>
                </a:lnTo>
                <a:lnTo>
                  <a:pt x="715" y="1805"/>
                </a:lnTo>
                <a:lnTo>
                  <a:pt x="715" y="1806"/>
                </a:lnTo>
                <a:lnTo>
                  <a:pt x="715" y="1807"/>
                </a:lnTo>
                <a:lnTo>
                  <a:pt x="715" y="1808"/>
                </a:lnTo>
                <a:lnTo>
                  <a:pt x="714" y="1808"/>
                </a:lnTo>
                <a:lnTo>
                  <a:pt x="714" y="1810"/>
                </a:lnTo>
                <a:lnTo>
                  <a:pt x="713" y="1811"/>
                </a:lnTo>
                <a:lnTo>
                  <a:pt x="712" y="1810"/>
                </a:lnTo>
                <a:lnTo>
                  <a:pt x="711" y="1809"/>
                </a:lnTo>
                <a:lnTo>
                  <a:pt x="711" y="1810"/>
                </a:lnTo>
                <a:lnTo>
                  <a:pt x="711" y="1811"/>
                </a:lnTo>
                <a:lnTo>
                  <a:pt x="710" y="1811"/>
                </a:lnTo>
                <a:lnTo>
                  <a:pt x="710" y="1812"/>
                </a:lnTo>
                <a:lnTo>
                  <a:pt x="709" y="1812"/>
                </a:lnTo>
                <a:lnTo>
                  <a:pt x="707" y="1814"/>
                </a:lnTo>
                <a:lnTo>
                  <a:pt x="707" y="1812"/>
                </a:lnTo>
                <a:lnTo>
                  <a:pt x="707" y="1811"/>
                </a:lnTo>
                <a:lnTo>
                  <a:pt x="706" y="1811"/>
                </a:lnTo>
                <a:lnTo>
                  <a:pt x="706" y="1812"/>
                </a:lnTo>
                <a:lnTo>
                  <a:pt x="706" y="1814"/>
                </a:lnTo>
                <a:lnTo>
                  <a:pt x="705" y="1812"/>
                </a:lnTo>
                <a:lnTo>
                  <a:pt x="704" y="1814"/>
                </a:lnTo>
                <a:lnTo>
                  <a:pt x="703" y="1814"/>
                </a:lnTo>
                <a:lnTo>
                  <a:pt x="703" y="1812"/>
                </a:lnTo>
                <a:lnTo>
                  <a:pt x="702" y="1811"/>
                </a:lnTo>
                <a:lnTo>
                  <a:pt x="703" y="1811"/>
                </a:lnTo>
                <a:lnTo>
                  <a:pt x="703" y="1810"/>
                </a:lnTo>
                <a:lnTo>
                  <a:pt x="702" y="1810"/>
                </a:lnTo>
                <a:lnTo>
                  <a:pt x="701" y="1810"/>
                </a:lnTo>
                <a:lnTo>
                  <a:pt x="701" y="1812"/>
                </a:lnTo>
                <a:lnTo>
                  <a:pt x="700" y="1812"/>
                </a:lnTo>
                <a:lnTo>
                  <a:pt x="700" y="1814"/>
                </a:lnTo>
                <a:lnTo>
                  <a:pt x="698" y="1814"/>
                </a:lnTo>
                <a:lnTo>
                  <a:pt x="698" y="1815"/>
                </a:lnTo>
                <a:lnTo>
                  <a:pt x="698" y="1816"/>
                </a:lnTo>
                <a:lnTo>
                  <a:pt x="700" y="1816"/>
                </a:lnTo>
                <a:lnTo>
                  <a:pt x="700" y="1817"/>
                </a:lnTo>
                <a:lnTo>
                  <a:pt x="700" y="1818"/>
                </a:lnTo>
                <a:lnTo>
                  <a:pt x="698" y="1817"/>
                </a:lnTo>
                <a:lnTo>
                  <a:pt x="697" y="1818"/>
                </a:lnTo>
                <a:lnTo>
                  <a:pt x="696" y="1817"/>
                </a:lnTo>
                <a:lnTo>
                  <a:pt x="695" y="1818"/>
                </a:lnTo>
                <a:lnTo>
                  <a:pt x="696" y="1818"/>
                </a:lnTo>
                <a:lnTo>
                  <a:pt x="696" y="1820"/>
                </a:lnTo>
                <a:lnTo>
                  <a:pt x="697" y="1820"/>
                </a:lnTo>
                <a:lnTo>
                  <a:pt x="697" y="1821"/>
                </a:lnTo>
                <a:lnTo>
                  <a:pt x="697" y="1822"/>
                </a:lnTo>
                <a:lnTo>
                  <a:pt x="696" y="1822"/>
                </a:lnTo>
                <a:lnTo>
                  <a:pt x="695" y="1824"/>
                </a:lnTo>
                <a:lnTo>
                  <a:pt x="695" y="1822"/>
                </a:lnTo>
                <a:lnTo>
                  <a:pt x="694" y="1821"/>
                </a:lnTo>
                <a:lnTo>
                  <a:pt x="693" y="1821"/>
                </a:lnTo>
                <a:lnTo>
                  <a:pt x="693" y="1820"/>
                </a:lnTo>
                <a:lnTo>
                  <a:pt x="694" y="1820"/>
                </a:lnTo>
                <a:lnTo>
                  <a:pt x="694" y="1819"/>
                </a:lnTo>
                <a:lnTo>
                  <a:pt x="694" y="1818"/>
                </a:lnTo>
                <a:lnTo>
                  <a:pt x="694" y="1817"/>
                </a:lnTo>
                <a:lnTo>
                  <a:pt x="693" y="1817"/>
                </a:lnTo>
                <a:lnTo>
                  <a:pt x="693" y="1816"/>
                </a:lnTo>
                <a:lnTo>
                  <a:pt x="693" y="1814"/>
                </a:lnTo>
                <a:lnTo>
                  <a:pt x="692" y="1814"/>
                </a:lnTo>
                <a:lnTo>
                  <a:pt x="692" y="1816"/>
                </a:lnTo>
                <a:lnTo>
                  <a:pt x="691" y="1817"/>
                </a:lnTo>
                <a:lnTo>
                  <a:pt x="691" y="1818"/>
                </a:lnTo>
                <a:lnTo>
                  <a:pt x="691" y="1819"/>
                </a:lnTo>
                <a:lnTo>
                  <a:pt x="690" y="1820"/>
                </a:lnTo>
                <a:lnTo>
                  <a:pt x="690" y="1821"/>
                </a:lnTo>
                <a:lnTo>
                  <a:pt x="692" y="1821"/>
                </a:lnTo>
                <a:lnTo>
                  <a:pt x="693" y="1822"/>
                </a:lnTo>
                <a:lnTo>
                  <a:pt x="692" y="1824"/>
                </a:lnTo>
                <a:lnTo>
                  <a:pt x="691" y="1825"/>
                </a:lnTo>
                <a:lnTo>
                  <a:pt x="691" y="1826"/>
                </a:lnTo>
                <a:lnTo>
                  <a:pt x="691" y="1827"/>
                </a:lnTo>
                <a:lnTo>
                  <a:pt x="690" y="1826"/>
                </a:lnTo>
                <a:lnTo>
                  <a:pt x="690" y="1828"/>
                </a:lnTo>
                <a:lnTo>
                  <a:pt x="690" y="1829"/>
                </a:lnTo>
                <a:lnTo>
                  <a:pt x="688" y="1830"/>
                </a:lnTo>
                <a:lnTo>
                  <a:pt x="687" y="1830"/>
                </a:lnTo>
                <a:lnTo>
                  <a:pt x="686" y="1830"/>
                </a:lnTo>
                <a:lnTo>
                  <a:pt x="685" y="1831"/>
                </a:lnTo>
                <a:lnTo>
                  <a:pt x="684" y="1831"/>
                </a:lnTo>
                <a:lnTo>
                  <a:pt x="683" y="1832"/>
                </a:lnTo>
                <a:lnTo>
                  <a:pt x="684" y="1832"/>
                </a:lnTo>
                <a:lnTo>
                  <a:pt x="684" y="1834"/>
                </a:lnTo>
                <a:lnTo>
                  <a:pt x="686" y="1832"/>
                </a:lnTo>
                <a:lnTo>
                  <a:pt x="687" y="1831"/>
                </a:lnTo>
                <a:lnTo>
                  <a:pt x="688" y="1832"/>
                </a:lnTo>
                <a:lnTo>
                  <a:pt x="690" y="1832"/>
                </a:lnTo>
                <a:lnTo>
                  <a:pt x="691" y="1832"/>
                </a:lnTo>
                <a:lnTo>
                  <a:pt x="692" y="1834"/>
                </a:lnTo>
                <a:lnTo>
                  <a:pt x="692" y="1836"/>
                </a:lnTo>
                <a:lnTo>
                  <a:pt x="691" y="1837"/>
                </a:lnTo>
                <a:lnTo>
                  <a:pt x="691" y="1838"/>
                </a:lnTo>
                <a:lnTo>
                  <a:pt x="690" y="1839"/>
                </a:lnTo>
                <a:lnTo>
                  <a:pt x="690" y="1840"/>
                </a:lnTo>
                <a:lnTo>
                  <a:pt x="688" y="1841"/>
                </a:lnTo>
                <a:lnTo>
                  <a:pt x="687" y="1842"/>
                </a:lnTo>
                <a:lnTo>
                  <a:pt x="686" y="1842"/>
                </a:lnTo>
                <a:lnTo>
                  <a:pt x="685" y="1844"/>
                </a:lnTo>
                <a:lnTo>
                  <a:pt x="685" y="1845"/>
                </a:lnTo>
                <a:lnTo>
                  <a:pt x="684" y="1846"/>
                </a:lnTo>
                <a:lnTo>
                  <a:pt x="685" y="1847"/>
                </a:lnTo>
                <a:lnTo>
                  <a:pt x="684" y="1848"/>
                </a:lnTo>
                <a:lnTo>
                  <a:pt x="683" y="1848"/>
                </a:lnTo>
                <a:lnTo>
                  <a:pt x="683" y="1847"/>
                </a:lnTo>
                <a:lnTo>
                  <a:pt x="682" y="1846"/>
                </a:lnTo>
                <a:lnTo>
                  <a:pt x="681" y="1845"/>
                </a:lnTo>
                <a:lnTo>
                  <a:pt x="681" y="1844"/>
                </a:lnTo>
                <a:lnTo>
                  <a:pt x="681" y="1842"/>
                </a:lnTo>
                <a:lnTo>
                  <a:pt x="680" y="1842"/>
                </a:lnTo>
                <a:lnTo>
                  <a:pt x="678" y="1841"/>
                </a:lnTo>
                <a:lnTo>
                  <a:pt x="678" y="1842"/>
                </a:lnTo>
                <a:lnTo>
                  <a:pt x="677" y="1842"/>
                </a:lnTo>
                <a:lnTo>
                  <a:pt x="677" y="1844"/>
                </a:lnTo>
                <a:lnTo>
                  <a:pt x="678" y="1845"/>
                </a:lnTo>
                <a:lnTo>
                  <a:pt x="678" y="1846"/>
                </a:lnTo>
                <a:lnTo>
                  <a:pt x="678" y="1847"/>
                </a:lnTo>
                <a:lnTo>
                  <a:pt x="676" y="1847"/>
                </a:lnTo>
                <a:lnTo>
                  <a:pt x="676" y="1848"/>
                </a:lnTo>
                <a:lnTo>
                  <a:pt x="675" y="1848"/>
                </a:lnTo>
                <a:lnTo>
                  <a:pt x="674" y="1848"/>
                </a:lnTo>
                <a:lnTo>
                  <a:pt x="673" y="1848"/>
                </a:lnTo>
                <a:lnTo>
                  <a:pt x="673" y="1849"/>
                </a:lnTo>
                <a:lnTo>
                  <a:pt x="673" y="1850"/>
                </a:lnTo>
                <a:lnTo>
                  <a:pt x="672" y="1851"/>
                </a:lnTo>
                <a:lnTo>
                  <a:pt x="672" y="1852"/>
                </a:lnTo>
                <a:lnTo>
                  <a:pt x="671" y="1852"/>
                </a:lnTo>
                <a:lnTo>
                  <a:pt x="670" y="1852"/>
                </a:lnTo>
                <a:lnTo>
                  <a:pt x="668" y="1854"/>
                </a:lnTo>
                <a:lnTo>
                  <a:pt x="667" y="1855"/>
                </a:lnTo>
                <a:lnTo>
                  <a:pt x="666" y="1855"/>
                </a:lnTo>
                <a:lnTo>
                  <a:pt x="667" y="1852"/>
                </a:lnTo>
                <a:lnTo>
                  <a:pt x="668" y="1852"/>
                </a:lnTo>
                <a:lnTo>
                  <a:pt x="667" y="1851"/>
                </a:lnTo>
                <a:lnTo>
                  <a:pt x="667" y="1849"/>
                </a:lnTo>
                <a:lnTo>
                  <a:pt x="667" y="1848"/>
                </a:lnTo>
                <a:lnTo>
                  <a:pt x="666" y="1848"/>
                </a:lnTo>
                <a:lnTo>
                  <a:pt x="666" y="1847"/>
                </a:lnTo>
                <a:lnTo>
                  <a:pt x="665" y="1847"/>
                </a:lnTo>
                <a:lnTo>
                  <a:pt x="664" y="1847"/>
                </a:lnTo>
                <a:lnTo>
                  <a:pt x="663" y="1846"/>
                </a:lnTo>
                <a:lnTo>
                  <a:pt x="663" y="1845"/>
                </a:lnTo>
                <a:lnTo>
                  <a:pt x="664" y="1844"/>
                </a:lnTo>
                <a:lnTo>
                  <a:pt x="665" y="1842"/>
                </a:lnTo>
                <a:lnTo>
                  <a:pt x="664" y="1841"/>
                </a:lnTo>
                <a:lnTo>
                  <a:pt x="665" y="1841"/>
                </a:lnTo>
                <a:lnTo>
                  <a:pt x="665" y="1840"/>
                </a:lnTo>
                <a:lnTo>
                  <a:pt x="663" y="1840"/>
                </a:lnTo>
                <a:lnTo>
                  <a:pt x="663" y="1839"/>
                </a:lnTo>
                <a:lnTo>
                  <a:pt x="662" y="1839"/>
                </a:lnTo>
                <a:lnTo>
                  <a:pt x="662" y="1838"/>
                </a:lnTo>
                <a:lnTo>
                  <a:pt x="662" y="1837"/>
                </a:lnTo>
                <a:lnTo>
                  <a:pt x="663" y="1837"/>
                </a:lnTo>
                <a:lnTo>
                  <a:pt x="663" y="1836"/>
                </a:lnTo>
                <a:lnTo>
                  <a:pt x="664" y="1835"/>
                </a:lnTo>
                <a:lnTo>
                  <a:pt x="665" y="1835"/>
                </a:lnTo>
                <a:lnTo>
                  <a:pt x="666" y="1835"/>
                </a:lnTo>
                <a:lnTo>
                  <a:pt x="667" y="1836"/>
                </a:lnTo>
                <a:lnTo>
                  <a:pt x="668" y="1836"/>
                </a:lnTo>
                <a:lnTo>
                  <a:pt x="668" y="1834"/>
                </a:lnTo>
                <a:lnTo>
                  <a:pt x="667" y="1832"/>
                </a:lnTo>
                <a:lnTo>
                  <a:pt x="666" y="1832"/>
                </a:lnTo>
                <a:lnTo>
                  <a:pt x="666" y="1831"/>
                </a:lnTo>
                <a:lnTo>
                  <a:pt x="666" y="1829"/>
                </a:lnTo>
                <a:lnTo>
                  <a:pt x="667" y="1829"/>
                </a:lnTo>
                <a:lnTo>
                  <a:pt x="668" y="1828"/>
                </a:lnTo>
                <a:lnTo>
                  <a:pt x="670" y="1827"/>
                </a:lnTo>
                <a:lnTo>
                  <a:pt x="668" y="1826"/>
                </a:lnTo>
                <a:lnTo>
                  <a:pt x="668" y="1825"/>
                </a:lnTo>
                <a:lnTo>
                  <a:pt x="668" y="1824"/>
                </a:lnTo>
                <a:lnTo>
                  <a:pt x="670" y="1822"/>
                </a:lnTo>
                <a:lnTo>
                  <a:pt x="671" y="1821"/>
                </a:lnTo>
                <a:lnTo>
                  <a:pt x="671" y="1820"/>
                </a:lnTo>
                <a:lnTo>
                  <a:pt x="672" y="1820"/>
                </a:lnTo>
                <a:lnTo>
                  <a:pt x="673" y="1820"/>
                </a:lnTo>
                <a:lnTo>
                  <a:pt x="674" y="1821"/>
                </a:lnTo>
                <a:lnTo>
                  <a:pt x="674" y="1822"/>
                </a:lnTo>
                <a:lnTo>
                  <a:pt x="675" y="1824"/>
                </a:lnTo>
                <a:lnTo>
                  <a:pt x="675" y="1822"/>
                </a:lnTo>
                <a:lnTo>
                  <a:pt x="676" y="1821"/>
                </a:lnTo>
                <a:lnTo>
                  <a:pt x="676" y="1819"/>
                </a:lnTo>
                <a:lnTo>
                  <a:pt x="677" y="1818"/>
                </a:lnTo>
                <a:lnTo>
                  <a:pt x="676" y="1817"/>
                </a:lnTo>
                <a:lnTo>
                  <a:pt x="677" y="1817"/>
                </a:lnTo>
                <a:lnTo>
                  <a:pt x="677" y="1815"/>
                </a:lnTo>
                <a:lnTo>
                  <a:pt x="678" y="1814"/>
                </a:lnTo>
                <a:lnTo>
                  <a:pt x="680" y="1815"/>
                </a:lnTo>
                <a:lnTo>
                  <a:pt x="681" y="1815"/>
                </a:lnTo>
                <a:lnTo>
                  <a:pt x="682" y="1815"/>
                </a:lnTo>
                <a:lnTo>
                  <a:pt x="682" y="1817"/>
                </a:lnTo>
                <a:lnTo>
                  <a:pt x="683" y="1817"/>
                </a:lnTo>
                <a:lnTo>
                  <a:pt x="683" y="1816"/>
                </a:lnTo>
                <a:lnTo>
                  <a:pt x="684" y="1815"/>
                </a:lnTo>
                <a:lnTo>
                  <a:pt x="684" y="1814"/>
                </a:lnTo>
                <a:lnTo>
                  <a:pt x="683" y="1814"/>
                </a:lnTo>
                <a:lnTo>
                  <a:pt x="683" y="1812"/>
                </a:lnTo>
                <a:lnTo>
                  <a:pt x="683" y="1811"/>
                </a:lnTo>
                <a:lnTo>
                  <a:pt x="684" y="1810"/>
                </a:lnTo>
                <a:lnTo>
                  <a:pt x="685" y="1810"/>
                </a:lnTo>
                <a:lnTo>
                  <a:pt x="686" y="1808"/>
                </a:lnTo>
                <a:lnTo>
                  <a:pt x="685" y="1808"/>
                </a:lnTo>
                <a:lnTo>
                  <a:pt x="684" y="1809"/>
                </a:lnTo>
                <a:lnTo>
                  <a:pt x="682" y="1810"/>
                </a:lnTo>
                <a:lnTo>
                  <a:pt x="681" y="1811"/>
                </a:lnTo>
                <a:lnTo>
                  <a:pt x="681" y="1810"/>
                </a:lnTo>
                <a:lnTo>
                  <a:pt x="682" y="1809"/>
                </a:lnTo>
                <a:lnTo>
                  <a:pt x="683" y="1808"/>
                </a:lnTo>
                <a:lnTo>
                  <a:pt x="684" y="1806"/>
                </a:lnTo>
                <a:lnTo>
                  <a:pt x="685" y="1805"/>
                </a:lnTo>
                <a:lnTo>
                  <a:pt x="685" y="1804"/>
                </a:lnTo>
                <a:lnTo>
                  <a:pt x="686" y="1804"/>
                </a:lnTo>
                <a:lnTo>
                  <a:pt x="687" y="1801"/>
                </a:lnTo>
                <a:lnTo>
                  <a:pt x="686" y="1800"/>
                </a:lnTo>
                <a:lnTo>
                  <a:pt x="687" y="1799"/>
                </a:lnTo>
                <a:lnTo>
                  <a:pt x="690" y="1799"/>
                </a:lnTo>
                <a:lnTo>
                  <a:pt x="690" y="1798"/>
                </a:lnTo>
                <a:lnTo>
                  <a:pt x="691" y="1796"/>
                </a:lnTo>
                <a:lnTo>
                  <a:pt x="691" y="1795"/>
                </a:lnTo>
                <a:lnTo>
                  <a:pt x="692" y="1794"/>
                </a:lnTo>
                <a:lnTo>
                  <a:pt x="694" y="1792"/>
                </a:lnTo>
                <a:lnTo>
                  <a:pt x="694" y="1791"/>
                </a:lnTo>
                <a:lnTo>
                  <a:pt x="694" y="1790"/>
                </a:lnTo>
                <a:lnTo>
                  <a:pt x="694" y="1789"/>
                </a:lnTo>
                <a:lnTo>
                  <a:pt x="694" y="1788"/>
                </a:lnTo>
                <a:lnTo>
                  <a:pt x="694" y="1787"/>
                </a:lnTo>
                <a:lnTo>
                  <a:pt x="695" y="1786"/>
                </a:lnTo>
                <a:lnTo>
                  <a:pt x="695" y="1785"/>
                </a:lnTo>
                <a:lnTo>
                  <a:pt x="696" y="1784"/>
                </a:lnTo>
                <a:lnTo>
                  <a:pt x="696" y="1782"/>
                </a:lnTo>
                <a:lnTo>
                  <a:pt x="697" y="1782"/>
                </a:lnTo>
                <a:lnTo>
                  <a:pt x="697" y="1785"/>
                </a:lnTo>
                <a:lnTo>
                  <a:pt x="698" y="1785"/>
                </a:lnTo>
                <a:lnTo>
                  <a:pt x="698" y="1784"/>
                </a:lnTo>
                <a:lnTo>
                  <a:pt x="700" y="1782"/>
                </a:lnTo>
                <a:lnTo>
                  <a:pt x="701" y="1781"/>
                </a:lnTo>
                <a:lnTo>
                  <a:pt x="702" y="1779"/>
                </a:lnTo>
                <a:lnTo>
                  <a:pt x="702" y="1778"/>
                </a:lnTo>
                <a:lnTo>
                  <a:pt x="701" y="1777"/>
                </a:lnTo>
                <a:lnTo>
                  <a:pt x="700" y="1776"/>
                </a:lnTo>
                <a:lnTo>
                  <a:pt x="700" y="1775"/>
                </a:lnTo>
                <a:lnTo>
                  <a:pt x="698" y="1775"/>
                </a:lnTo>
                <a:lnTo>
                  <a:pt x="697" y="1776"/>
                </a:lnTo>
                <a:lnTo>
                  <a:pt x="696" y="1777"/>
                </a:lnTo>
                <a:lnTo>
                  <a:pt x="695" y="1777"/>
                </a:lnTo>
                <a:lnTo>
                  <a:pt x="694" y="1779"/>
                </a:lnTo>
                <a:lnTo>
                  <a:pt x="693" y="1780"/>
                </a:lnTo>
                <a:lnTo>
                  <a:pt x="693" y="1781"/>
                </a:lnTo>
                <a:lnTo>
                  <a:pt x="692" y="1782"/>
                </a:lnTo>
                <a:lnTo>
                  <a:pt x="692" y="1785"/>
                </a:lnTo>
                <a:lnTo>
                  <a:pt x="691" y="1786"/>
                </a:lnTo>
                <a:lnTo>
                  <a:pt x="691" y="1787"/>
                </a:lnTo>
                <a:lnTo>
                  <a:pt x="691" y="1788"/>
                </a:lnTo>
                <a:lnTo>
                  <a:pt x="690" y="1789"/>
                </a:lnTo>
                <a:lnTo>
                  <a:pt x="688" y="1788"/>
                </a:lnTo>
                <a:lnTo>
                  <a:pt x="688" y="1787"/>
                </a:lnTo>
                <a:lnTo>
                  <a:pt x="686" y="1787"/>
                </a:lnTo>
                <a:lnTo>
                  <a:pt x="685" y="1787"/>
                </a:lnTo>
                <a:lnTo>
                  <a:pt x="686" y="1788"/>
                </a:lnTo>
                <a:lnTo>
                  <a:pt x="687" y="1789"/>
                </a:lnTo>
                <a:lnTo>
                  <a:pt x="687" y="1790"/>
                </a:lnTo>
                <a:lnTo>
                  <a:pt x="687" y="1792"/>
                </a:lnTo>
                <a:lnTo>
                  <a:pt x="687" y="1794"/>
                </a:lnTo>
                <a:lnTo>
                  <a:pt x="687" y="1795"/>
                </a:lnTo>
                <a:lnTo>
                  <a:pt x="687" y="1796"/>
                </a:lnTo>
                <a:lnTo>
                  <a:pt x="686" y="1797"/>
                </a:lnTo>
                <a:lnTo>
                  <a:pt x="685" y="1798"/>
                </a:lnTo>
                <a:lnTo>
                  <a:pt x="684" y="1799"/>
                </a:lnTo>
                <a:lnTo>
                  <a:pt x="684" y="1801"/>
                </a:lnTo>
                <a:lnTo>
                  <a:pt x="683" y="1804"/>
                </a:lnTo>
                <a:lnTo>
                  <a:pt x="682" y="1805"/>
                </a:lnTo>
                <a:lnTo>
                  <a:pt x="681" y="1805"/>
                </a:lnTo>
                <a:lnTo>
                  <a:pt x="681" y="1806"/>
                </a:lnTo>
                <a:lnTo>
                  <a:pt x="680" y="1806"/>
                </a:lnTo>
                <a:lnTo>
                  <a:pt x="678" y="1806"/>
                </a:lnTo>
                <a:lnTo>
                  <a:pt x="677" y="1807"/>
                </a:lnTo>
                <a:lnTo>
                  <a:pt x="676" y="1807"/>
                </a:lnTo>
                <a:lnTo>
                  <a:pt x="676" y="1806"/>
                </a:lnTo>
                <a:lnTo>
                  <a:pt x="676" y="1804"/>
                </a:lnTo>
                <a:lnTo>
                  <a:pt x="674" y="1804"/>
                </a:lnTo>
                <a:lnTo>
                  <a:pt x="673" y="1804"/>
                </a:lnTo>
                <a:lnTo>
                  <a:pt x="673" y="1806"/>
                </a:lnTo>
                <a:lnTo>
                  <a:pt x="673" y="1807"/>
                </a:lnTo>
                <a:lnTo>
                  <a:pt x="673" y="1808"/>
                </a:lnTo>
                <a:lnTo>
                  <a:pt x="672" y="1809"/>
                </a:lnTo>
                <a:lnTo>
                  <a:pt x="672" y="1810"/>
                </a:lnTo>
                <a:lnTo>
                  <a:pt x="672" y="1811"/>
                </a:lnTo>
                <a:lnTo>
                  <a:pt x="671" y="1812"/>
                </a:lnTo>
                <a:lnTo>
                  <a:pt x="670" y="1814"/>
                </a:lnTo>
                <a:lnTo>
                  <a:pt x="671" y="1815"/>
                </a:lnTo>
                <a:lnTo>
                  <a:pt x="670" y="1816"/>
                </a:lnTo>
                <a:lnTo>
                  <a:pt x="668" y="1817"/>
                </a:lnTo>
                <a:lnTo>
                  <a:pt x="667" y="1818"/>
                </a:lnTo>
                <a:lnTo>
                  <a:pt x="667" y="1819"/>
                </a:lnTo>
                <a:lnTo>
                  <a:pt x="667" y="1821"/>
                </a:lnTo>
                <a:lnTo>
                  <a:pt x="666" y="1822"/>
                </a:lnTo>
                <a:lnTo>
                  <a:pt x="665" y="1822"/>
                </a:lnTo>
                <a:lnTo>
                  <a:pt x="664" y="1822"/>
                </a:lnTo>
                <a:lnTo>
                  <a:pt x="663" y="1824"/>
                </a:lnTo>
                <a:lnTo>
                  <a:pt x="662" y="1824"/>
                </a:lnTo>
                <a:lnTo>
                  <a:pt x="663" y="1822"/>
                </a:lnTo>
                <a:lnTo>
                  <a:pt x="662" y="1821"/>
                </a:lnTo>
                <a:lnTo>
                  <a:pt x="662" y="1820"/>
                </a:lnTo>
                <a:lnTo>
                  <a:pt x="661" y="1819"/>
                </a:lnTo>
                <a:lnTo>
                  <a:pt x="661" y="1818"/>
                </a:lnTo>
                <a:lnTo>
                  <a:pt x="661" y="1817"/>
                </a:lnTo>
                <a:lnTo>
                  <a:pt x="661" y="1816"/>
                </a:lnTo>
                <a:lnTo>
                  <a:pt x="662" y="1815"/>
                </a:lnTo>
                <a:lnTo>
                  <a:pt x="661" y="1815"/>
                </a:lnTo>
                <a:lnTo>
                  <a:pt x="660" y="1816"/>
                </a:lnTo>
                <a:lnTo>
                  <a:pt x="660" y="1817"/>
                </a:lnTo>
                <a:lnTo>
                  <a:pt x="660" y="1818"/>
                </a:lnTo>
                <a:lnTo>
                  <a:pt x="660" y="1819"/>
                </a:lnTo>
                <a:lnTo>
                  <a:pt x="658" y="1818"/>
                </a:lnTo>
                <a:lnTo>
                  <a:pt x="658" y="1820"/>
                </a:lnTo>
                <a:lnTo>
                  <a:pt x="660" y="1821"/>
                </a:lnTo>
                <a:lnTo>
                  <a:pt x="658" y="1824"/>
                </a:lnTo>
                <a:lnTo>
                  <a:pt x="658" y="1825"/>
                </a:lnTo>
                <a:lnTo>
                  <a:pt x="657" y="1824"/>
                </a:lnTo>
                <a:lnTo>
                  <a:pt x="657" y="1825"/>
                </a:lnTo>
                <a:lnTo>
                  <a:pt x="657" y="1826"/>
                </a:lnTo>
                <a:lnTo>
                  <a:pt x="658" y="1827"/>
                </a:lnTo>
                <a:lnTo>
                  <a:pt x="660" y="1827"/>
                </a:lnTo>
                <a:lnTo>
                  <a:pt x="661" y="1827"/>
                </a:lnTo>
                <a:lnTo>
                  <a:pt x="662" y="1827"/>
                </a:lnTo>
                <a:lnTo>
                  <a:pt x="661" y="1828"/>
                </a:lnTo>
                <a:lnTo>
                  <a:pt x="660" y="1828"/>
                </a:lnTo>
                <a:lnTo>
                  <a:pt x="660" y="1829"/>
                </a:lnTo>
                <a:lnTo>
                  <a:pt x="658" y="1830"/>
                </a:lnTo>
                <a:lnTo>
                  <a:pt x="658" y="1831"/>
                </a:lnTo>
                <a:lnTo>
                  <a:pt x="658" y="1832"/>
                </a:lnTo>
                <a:lnTo>
                  <a:pt x="658" y="1834"/>
                </a:lnTo>
                <a:lnTo>
                  <a:pt x="657" y="1834"/>
                </a:lnTo>
                <a:lnTo>
                  <a:pt x="656" y="1834"/>
                </a:lnTo>
                <a:lnTo>
                  <a:pt x="655" y="1834"/>
                </a:lnTo>
                <a:lnTo>
                  <a:pt x="654" y="1835"/>
                </a:lnTo>
                <a:lnTo>
                  <a:pt x="655" y="1835"/>
                </a:lnTo>
                <a:lnTo>
                  <a:pt x="655" y="1837"/>
                </a:lnTo>
                <a:lnTo>
                  <a:pt x="654" y="1837"/>
                </a:lnTo>
                <a:lnTo>
                  <a:pt x="653" y="1838"/>
                </a:lnTo>
                <a:lnTo>
                  <a:pt x="653" y="1839"/>
                </a:lnTo>
                <a:lnTo>
                  <a:pt x="653" y="1837"/>
                </a:lnTo>
                <a:lnTo>
                  <a:pt x="652" y="1837"/>
                </a:lnTo>
                <a:lnTo>
                  <a:pt x="651" y="1838"/>
                </a:lnTo>
                <a:lnTo>
                  <a:pt x="651" y="1839"/>
                </a:lnTo>
                <a:lnTo>
                  <a:pt x="650" y="1841"/>
                </a:lnTo>
                <a:lnTo>
                  <a:pt x="648" y="1841"/>
                </a:lnTo>
                <a:lnTo>
                  <a:pt x="647" y="1842"/>
                </a:lnTo>
                <a:lnTo>
                  <a:pt x="646" y="1842"/>
                </a:lnTo>
                <a:lnTo>
                  <a:pt x="645" y="1840"/>
                </a:lnTo>
                <a:lnTo>
                  <a:pt x="646" y="1839"/>
                </a:lnTo>
                <a:lnTo>
                  <a:pt x="647" y="1838"/>
                </a:lnTo>
                <a:lnTo>
                  <a:pt x="648" y="1838"/>
                </a:lnTo>
                <a:lnTo>
                  <a:pt x="648" y="1837"/>
                </a:lnTo>
                <a:lnTo>
                  <a:pt x="650" y="1837"/>
                </a:lnTo>
                <a:lnTo>
                  <a:pt x="651" y="1835"/>
                </a:lnTo>
                <a:lnTo>
                  <a:pt x="651" y="1834"/>
                </a:lnTo>
                <a:lnTo>
                  <a:pt x="652" y="1832"/>
                </a:lnTo>
                <a:lnTo>
                  <a:pt x="652" y="1831"/>
                </a:lnTo>
                <a:lnTo>
                  <a:pt x="652" y="1830"/>
                </a:lnTo>
                <a:lnTo>
                  <a:pt x="651" y="1829"/>
                </a:lnTo>
                <a:lnTo>
                  <a:pt x="651" y="1830"/>
                </a:lnTo>
                <a:lnTo>
                  <a:pt x="650" y="1831"/>
                </a:lnTo>
                <a:lnTo>
                  <a:pt x="648" y="1832"/>
                </a:lnTo>
                <a:lnTo>
                  <a:pt x="647" y="1832"/>
                </a:lnTo>
                <a:lnTo>
                  <a:pt x="647" y="1830"/>
                </a:lnTo>
                <a:lnTo>
                  <a:pt x="648" y="1828"/>
                </a:lnTo>
                <a:lnTo>
                  <a:pt x="650" y="1827"/>
                </a:lnTo>
                <a:lnTo>
                  <a:pt x="651" y="1826"/>
                </a:lnTo>
                <a:lnTo>
                  <a:pt x="651" y="1825"/>
                </a:lnTo>
                <a:lnTo>
                  <a:pt x="652" y="1822"/>
                </a:lnTo>
                <a:lnTo>
                  <a:pt x="653" y="1820"/>
                </a:lnTo>
                <a:lnTo>
                  <a:pt x="652" y="1820"/>
                </a:lnTo>
                <a:lnTo>
                  <a:pt x="651" y="1821"/>
                </a:lnTo>
                <a:lnTo>
                  <a:pt x="651" y="1822"/>
                </a:lnTo>
                <a:lnTo>
                  <a:pt x="650" y="1824"/>
                </a:lnTo>
                <a:lnTo>
                  <a:pt x="648" y="1822"/>
                </a:lnTo>
                <a:lnTo>
                  <a:pt x="650" y="1821"/>
                </a:lnTo>
                <a:lnTo>
                  <a:pt x="650" y="1820"/>
                </a:lnTo>
                <a:lnTo>
                  <a:pt x="651" y="1819"/>
                </a:lnTo>
                <a:lnTo>
                  <a:pt x="652" y="1819"/>
                </a:lnTo>
                <a:lnTo>
                  <a:pt x="653" y="1818"/>
                </a:lnTo>
                <a:lnTo>
                  <a:pt x="653" y="1817"/>
                </a:lnTo>
                <a:lnTo>
                  <a:pt x="654" y="1816"/>
                </a:lnTo>
                <a:lnTo>
                  <a:pt x="652" y="1815"/>
                </a:lnTo>
                <a:lnTo>
                  <a:pt x="652" y="1816"/>
                </a:lnTo>
                <a:lnTo>
                  <a:pt x="652" y="1817"/>
                </a:lnTo>
                <a:lnTo>
                  <a:pt x="651" y="1818"/>
                </a:lnTo>
                <a:lnTo>
                  <a:pt x="650" y="1817"/>
                </a:lnTo>
                <a:lnTo>
                  <a:pt x="648" y="1818"/>
                </a:lnTo>
                <a:lnTo>
                  <a:pt x="646" y="1818"/>
                </a:lnTo>
                <a:lnTo>
                  <a:pt x="646" y="1816"/>
                </a:lnTo>
                <a:lnTo>
                  <a:pt x="645" y="1818"/>
                </a:lnTo>
                <a:lnTo>
                  <a:pt x="645" y="1819"/>
                </a:lnTo>
                <a:lnTo>
                  <a:pt x="646" y="1820"/>
                </a:lnTo>
                <a:lnTo>
                  <a:pt x="645" y="1821"/>
                </a:lnTo>
                <a:lnTo>
                  <a:pt x="646" y="1822"/>
                </a:lnTo>
                <a:lnTo>
                  <a:pt x="646" y="1824"/>
                </a:lnTo>
                <a:lnTo>
                  <a:pt x="645" y="1826"/>
                </a:lnTo>
                <a:lnTo>
                  <a:pt x="644" y="1826"/>
                </a:lnTo>
                <a:lnTo>
                  <a:pt x="644" y="1827"/>
                </a:lnTo>
                <a:lnTo>
                  <a:pt x="643" y="1828"/>
                </a:lnTo>
                <a:lnTo>
                  <a:pt x="642" y="1828"/>
                </a:lnTo>
                <a:lnTo>
                  <a:pt x="642" y="1827"/>
                </a:lnTo>
                <a:lnTo>
                  <a:pt x="642" y="1825"/>
                </a:lnTo>
                <a:lnTo>
                  <a:pt x="643" y="1825"/>
                </a:lnTo>
                <a:lnTo>
                  <a:pt x="643" y="1824"/>
                </a:lnTo>
                <a:lnTo>
                  <a:pt x="642" y="1824"/>
                </a:lnTo>
                <a:lnTo>
                  <a:pt x="641" y="1826"/>
                </a:lnTo>
                <a:lnTo>
                  <a:pt x="640" y="1826"/>
                </a:lnTo>
                <a:lnTo>
                  <a:pt x="638" y="1827"/>
                </a:lnTo>
                <a:lnTo>
                  <a:pt x="637" y="1828"/>
                </a:lnTo>
                <a:lnTo>
                  <a:pt x="636" y="1828"/>
                </a:lnTo>
                <a:lnTo>
                  <a:pt x="636" y="1827"/>
                </a:lnTo>
                <a:lnTo>
                  <a:pt x="636" y="1826"/>
                </a:lnTo>
                <a:lnTo>
                  <a:pt x="637" y="1825"/>
                </a:lnTo>
                <a:lnTo>
                  <a:pt x="637" y="1824"/>
                </a:lnTo>
                <a:lnTo>
                  <a:pt x="636" y="1822"/>
                </a:lnTo>
                <a:lnTo>
                  <a:pt x="635" y="1821"/>
                </a:lnTo>
                <a:lnTo>
                  <a:pt x="634" y="1821"/>
                </a:lnTo>
                <a:lnTo>
                  <a:pt x="633" y="1822"/>
                </a:lnTo>
                <a:lnTo>
                  <a:pt x="632" y="1824"/>
                </a:lnTo>
                <a:lnTo>
                  <a:pt x="632" y="1825"/>
                </a:lnTo>
                <a:lnTo>
                  <a:pt x="633" y="1826"/>
                </a:lnTo>
                <a:lnTo>
                  <a:pt x="632" y="1827"/>
                </a:lnTo>
                <a:lnTo>
                  <a:pt x="631" y="1828"/>
                </a:lnTo>
                <a:lnTo>
                  <a:pt x="630" y="1829"/>
                </a:lnTo>
                <a:lnTo>
                  <a:pt x="628" y="1830"/>
                </a:lnTo>
                <a:lnTo>
                  <a:pt x="627" y="1830"/>
                </a:lnTo>
                <a:lnTo>
                  <a:pt x="627" y="1829"/>
                </a:lnTo>
                <a:lnTo>
                  <a:pt x="627" y="1827"/>
                </a:lnTo>
                <a:lnTo>
                  <a:pt x="627" y="1826"/>
                </a:lnTo>
                <a:lnTo>
                  <a:pt x="628" y="1825"/>
                </a:lnTo>
                <a:lnTo>
                  <a:pt x="628" y="1824"/>
                </a:lnTo>
                <a:lnTo>
                  <a:pt x="628" y="1822"/>
                </a:lnTo>
                <a:lnTo>
                  <a:pt x="628" y="1821"/>
                </a:lnTo>
                <a:lnTo>
                  <a:pt x="628" y="1820"/>
                </a:lnTo>
                <a:lnTo>
                  <a:pt x="628" y="1819"/>
                </a:lnTo>
                <a:lnTo>
                  <a:pt x="628" y="1818"/>
                </a:lnTo>
                <a:lnTo>
                  <a:pt x="630" y="1818"/>
                </a:lnTo>
                <a:lnTo>
                  <a:pt x="631" y="1816"/>
                </a:lnTo>
                <a:lnTo>
                  <a:pt x="631" y="1815"/>
                </a:lnTo>
                <a:lnTo>
                  <a:pt x="631" y="1814"/>
                </a:lnTo>
                <a:lnTo>
                  <a:pt x="632" y="1812"/>
                </a:lnTo>
                <a:lnTo>
                  <a:pt x="632" y="1811"/>
                </a:lnTo>
                <a:lnTo>
                  <a:pt x="632" y="1809"/>
                </a:lnTo>
                <a:lnTo>
                  <a:pt x="633" y="1808"/>
                </a:lnTo>
                <a:lnTo>
                  <a:pt x="633" y="1807"/>
                </a:lnTo>
                <a:lnTo>
                  <a:pt x="633" y="1805"/>
                </a:lnTo>
                <a:lnTo>
                  <a:pt x="633" y="1804"/>
                </a:lnTo>
                <a:lnTo>
                  <a:pt x="633" y="1802"/>
                </a:lnTo>
                <a:lnTo>
                  <a:pt x="632" y="1805"/>
                </a:lnTo>
                <a:lnTo>
                  <a:pt x="631" y="1805"/>
                </a:lnTo>
                <a:lnTo>
                  <a:pt x="630" y="1805"/>
                </a:lnTo>
                <a:lnTo>
                  <a:pt x="628" y="1805"/>
                </a:lnTo>
                <a:lnTo>
                  <a:pt x="627" y="1804"/>
                </a:lnTo>
                <a:lnTo>
                  <a:pt x="626" y="1804"/>
                </a:lnTo>
                <a:lnTo>
                  <a:pt x="626" y="1802"/>
                </a:lnTo>
                <a:lnTo>
                  <a:pt x="626" y="1801"/>
                </a:lnTo>
                <a:lnTo>
                  <a:pt x="627" y="1801"/>
                </a:lnTo>
                <a:lnTo>
                  <a:pt x="628" y="1799"/>
                </a:lnTo>
                <a:lnTo>
                  <a:pt x="630" y="1799"/>
                </a:lnTo>
                <a:lnTo>
                  <a:pt x="631" y="1797"/>
                </a:lnTo>
                <a:lnTo>
                  <a:pt x="632" y="1797"/>
                </a:lnTo>
                <a:lnTo>
                  <a:pt x="632" y="1796"/>
                </a:lnTo>
                <a:lnTo>
                  <a:pt x="633" y="1797"/>
                </a:lnTo>
                <a:lnTo>
                  <a:pt x="634" y="1797"/>
                </a:lnTo>
                <a:lnTo>
                  <a:pt x="635" y="1796"/>
                </a:lnTo>
                <a:lnTo>
                  <a:pt x="634" y="1794"/>
                </a:lnTo>
                <a:lnTo>
                  <a:pt x="635" y="1794"/>
                </a:lnTo>
                <a:lnTo>
                  <a:pt x="636" y="1792"/>
                </a:lnTo>
                <a:lnTo>
                  <a:pt x="636" y="1791"/>
                </a:lnTo>
                <a:lnTo>
                  <a:pt x="638" y="1790"/>
                </a:lnTo>
                <a:lnTo>
                  <a:pt x="637" y="1789"/>
                </a:lnTo>
                <a:lnTo>
                  <a:pt x="636" y="1789"/>
                </a:lnTo>
                <a:lnTo>
                  <a:pt x="636" y="1790"/>
                </a:lnTo>
                <a:lnTo>
                  <a:pt x="635" y="1790"/>
                </a:lnTo>
                <a:lnTo>
                  <a:pt x="635" y="1788"/>
                </a:lnTo>
                <a:lnTo>
                  <a:pt x="634" y="1787"/>
                </a:lnTo>
                <a:lnTo>
                  <a:pt x="635" y="1786"/>
                </a:lnTo>
                <a:lnTo>
                  <a:pt x="635" y="1785"/>
                </a:lnTo>
                <a:lnTo>
                  <a:pt x="635" y="1784"/>
                </a:lnTo>
                <a:lnTo>
                  <a:pt x="634" y="1782"/>
                </a:lnTo>
                <a:lnTo>
                  <a:pt x="635" y="1781"/>
                </a:lnTo>
                <a:lnTo>
                  <a:pt x="634" y="1780"/>
                </a:lnTo>
                <a:lnTo>
                  <a:pt x="633" y="1780"/>
                </a:lnTo>
                <a:lnTo>
                  <a:pt x="632" y="1781"/>
                </a:lnTo>
                <a:lnTo>
                  <a:pt x="632" y="1782"/>
                </a:lnTo>
                <a:lnTo>
                  <a:pt x="631" y="1782"/>
                </a:lnTo>
                <a:lnTo>
                  <a:pt x="630" y="1781"/>
                </a:lnTo>
                <a:lnTo>
                  <a:pt x="628" y="1780"/>
                </a:lnTo>
                <a:lnTo>
                  <a:pt x="628" y="1779"/>
                </a:lnTo>
                <a:lnTo>
                  <a:pt x="627" y="1779"/>
                </a:lnTo>
                <a:lnTo>
                  <a:pt x="626" y="1779"/>
                </a:lnTo>
                <a:lnTo>
                  <a:pt x="625" y="1778"/>
                </a:lnTo>
                <a:lnTo>
                  <a:pt x="624" y="1778"/>
                </a:lnTo>
                <a:lnTo>
                  <a:pt x="624" y="1777"/>
                </a:lnTo>
                <a:lnTo>
                  <a:pt x="624" y="1776"/>
                </a:lnTo>
                <a:lnTo>
                  <a:pt x="623" y="1775"/>
                </a:lnTo>
                <a:lnTo>
                  <a:pt x="622" y="1775"/>
                </a:lnTo>
                <a:lnTo>
                  <a:pt x="622" y="1774"/>
                </a:lnTo>
                <a:lnTo>
                  <a:pt x="622" y="1772"/>
                </a:lnTo>
                <a:lnTo>
                  <a:pt x="623" y="1771"/>
                </a:lnTo>
                <a:lnTo>
                  <a:pt x="623" y="1770"/>
                </a:lnTo>
                <a:lnTo>
                  <a:pt x="623" y="1769"/>
                </a:lnTo>
                <a:lnTo>
                  <a:pt x="624" y="1768"/>
                </a:lnTo>
                <a:lnTo>
                  <a:pt x="625" y="1767"/>
                </a:lnTo>
                <a:lnTo>
                  <a:pt x="624" y="1766"/>
                </a:lnTo>
                <a:lnTo>
                  <a:pt x="624" y="1767"/>
                </a:lnTo>
                <a:lnTo>
                  <a:pt x="623" y="1768"/>
                </a:lnTo>
                <a:lnTo>
                  <a:pt x="622" y="1768"/>
                </a:lnTo>
                <a:lnTo>
                  <a:pt x="622" y="1769"/>
                </a:lnTo>
                <a:lnTo>
                  <a:pt x="622" y="1770"/>
                </a:lnTo>
                <a:lnTo>
                  <a:pt x="621" y="1771"/>
                </a:lnTo>
                <a:lnTo>
                  <a:pt x="621" y="1772"/>
                </a:lnTo>
                <a:lnTo>
                  <a:pt x="621" y="1774"/>
                </a:lnTo>
                <a:lnTo>
                  <a:pt x="620" y="1775"/>
                </a:lnTo>
                <a:lnTo>
                  <a:pt x="618" y="1775"/>
                </a:lnTo>
                <a:lnTo>
                  <a:pt x="618" y="1776"/>
                </a:lnTo>
                <a:lnTo>
                  <a:pt x="618" y="1778"/>
                </a:lnTo>
                <a:lnTo>
                  <a:pt x="617" y="1779"/>
                </a:lnTo>
                <a:lnTo>
                  <a:pt x="618" y="1780"/>
                </a:lnTo>
                <a:lnTo>
                  <a:pt x="620" y="1779"/>
                </a:lnTo>
                <a:lnTo>
                  <a:pt x="622" y="1780"/>
                </a:lnTo>
                <a:lnTo>
                  <a:pt x="623" y="1780"/>
                </a:lnTo>
                <a:lnTo>
                  <a:pt x="624" y="1781"/>
                </a:lnTo>
                <a:lnTo>
                  <a:pt x="625" y="1781"/>
                </a:lnTo>
                <a:lnTo>
                  <a:pt x="625" y="1782"/>
                </a:lnTo>
                <a:lnTo>
                  <a:pt x="625" y="1784"/>
                </a:lnTo>
                <a:lnTo>
                  <a:pt x="626" y="1784"/>
                </a:lnTo>
                <a:lnTo>
                  <a:pt x="626" y="1785"/>
                </a:lnTo>
                <a:lnTo>
                  <a:pt x="627" y="1786"/>
                </a:lnTo>
                <a:lnTo>
                  <a:pt x="626" y="1786"/>
                </a:lnTo>
                <a:lnTo>
                  <a:pt x="626" y="1787"/>
                </a:lnTo>
                <a:lnTo>
                  <a:pt x="626" y="1788"/>
                </a:lnTo>
                <a:lnTo>
                  <a:pt x="627" y="1790"/>
                </a:lnTo>
                <a:lnTo>
                  <a:pt x="626" y="1790"/>
                </a:lnTo>
                <a:lnTo>
                  <a:pt x="626" y="1792"/>
                </a:lnTo>
                <a:lnTo>
                  <a:pt x="626" y="1794"/>
                </a:lnTo>
                <a:lnTo>
                  <a:pt x="626" y="1795"/>
                </a:lnTo>
                <a:lnTo>
                  <a:pt x="626" y="1796"/>
                </a:lnTo>
                <a:lnTo>
                  <a:pt x="624" y="1797"/>
                </a:lnTo>
                <a:lnTo>
                  <a:pt x="624" y="1798"/>
                </a:lnTo>
                <a:lnTo>
                  <a:pt x="623" y="1798"/>
                </a:lnTo>
                <a:lnTo>
                  <a:pt x="622" y="1799"/>
                </a:lnTo>
                <a:lnTo>
                  <a:pt x="622" y="1800"/>
                </a:lnTo>
                <a:lnTo>
                  <a:pt x="621" y="1800"/>
                </a:lnTo>
                <a:lnTo>
                  <a:pt x="621" y="1798"/>
                </a:lnTo>
                <a:lnTo>
                  <a:pt x="621" y="1797"/>
                </a:lnTo>
                <a:lnTo>
                  <a:pt x="621" y="1796"/>
                </a:lnTo>
                <a:lnTo>
                  <a:pt x="621" y="1794"/>
                </a:lnTo>
                <a:lnTo>
                  <a:pt x="622" y="1792"/>
                </a:lnTo>
                <a:lnTo>
                  <a:pt x="622" y="1790"/>
                </a:lnTo>
                <a:lnTo>
                  <a:pt x="622" y="1789"/>
                </a:lnTo>
                <a:lnTo>
                  <a:pt x="622" y="1787"/>
                </a:lnTo>
                <a:lnTo>
                  <a:pt x="621" y="1788"/>
                </a:lnTo>
                <a:lnTo>
                  <a:pt x="621" y="1786"/>
                </a:lnTo>
                <a:lnTo>
                  <a:pt x="620" y="1787"/>
                </a:lnTo>
                <a:lnTo>
                  <a:pt x="618" y="1788"/>
                </a:lnTo>
                <a:lnTo>
                  <a:pt x="618" y="1789"/>
                </a:lnTo>
                <a:lnTo>
                  <a:pt x="618" y="1790"/>
                </a:lnTo>
                <a:lnTo>
                  <a:pt x="618" y="1791"/>
                </a:lnTo>
                <a:lnTo>
                  <a:pt x="618" y="1794"/>
                </a:lnTo>
                <a:lnTo>
                  <a:pt x="617" y="1795"/>
                </a:lnTo>
                <a:lnTo>
                  <a:pt x="617" y="1796"/>
                </a:lnTo>
                <a:lnTo>
                  <a:pt x="616" y="1796"/>
                </a:lnTo>
                <a:lnTo>
                  <a:pt x="615" y="1796"/>
                </a:lnTo>
                <a:lnTo>
                  <a:pt x="614" y="1796"/>
                </a:lnTo>
                <a:lnTo>
                  <a:pt x="613" y="1797"/>
                </a:lnTo>
                <a:lnTo>
                  <a:pt x="612" y="1797"/>
                </a:lnTo>
                <a:lnTo>
                  <a:pt x="612" y="1798"/>
                </a:lnTo>
                <a:lnTo>
                  <a:pt x="612" y="1799"/>
                </a:lnTo>
                <a:lnTo>
                  <a:pt x="612" y="1800"/>
                </a:lnTo>
                <a:lnTo>
                  <a:pt x="612" y="1801"/>
                </a:lnTo>
                <a:lnTo>
                  <a:pt x="612" y="1804"/>
                </a:lnTo>
                <a:lnTo>
                  <a:pt x="613" y="1804"/>
                </a:lnTo>
                <a:lnTo>
                  <a:pt x="614" y="1802"/>
                </a:lnTo>
                <a:lnTo>
                  <a:pt x="615" y="1802"/>
                </a:lnTo>
                <a:lnTo>
                  <a:pt x="616" y="1802"/>
                </a:lnTo>
                <a:lnTo>
                  <a:pt x="617" y="1804"/>
                </a:lnTo>
                <a:lnTo>
                  <a:pt x="618" y="1805"/>
                </a:lnTo>
                <a:lnTo>
                  <a:pt x="620" y="1807"/>
                </a:lnTo>
                <a:lnTo>
                  <a:pt x="620" y="1808"/>
                </a:lnTo>
                <a:lnTo>
                  <a:pt x="618" y="1810"/>
                </a:lnTo>
                <a:lnTo>
                  <a:pt x="617" y="1810"/>
                </a:lnTo>
                <a:lnTo>
                  <a:pt x="617" y="1811"/>
                </a:lnTo>
                <a:lnTo>
                  <a:pt x="616" y="1812"/>
                </a:lnTo>
                <a:lnTo>
                  <a:pt x="615" y="1814"/>
                </a:lnTo>
                <a:lnTo>
                  <a:pt x="614" y="1815"/>
                </a:lnTo>
                <a:lnTo>
                  <a:pt x="613" y="1816"/>
                </a:lnTo>
                <a:lnTo>
                  <a:pt x="612" y="1818"/>
                </a:lnTo>
                <a:lnTo>
                  <a:pt x="612" y="1819"/>
                </a:lnTo>
                <a:lnTo>
                  <a:pt x="611" y="1820"/>
                </a:lnTo>
                <a:lnTo>
                  <a:pt x="610" y="1821"/>
                </a:lnTo>
                <a:lnTo>
                  <a:pt x="610" y="1822"/>
                </a:lnTo>
                <a:lnTo>
                  <a:pt x="608" y="1824"/>
                </a:lnTo>
                <a:lnTo>
                  <a:pt x="607" y="1821"/>
                </a:lnTo>
                <a:lnTo>
                  <a:pt x="607" y="1820"/>
                </a:lnTo>
                <a:lnTo>
                  <a:pt x="607" y="1819"/>
                </a:lnTo>
                <a:lnTo>
                  <a:pt x="606" y="1817"/>
                </a:lnTo>
                <a:lnTo>
                  <a:pt x="607" y="1816"/>
                </a:lnTo>
                <a:lnTo>
                  <a:pt x="607" y="1815"/>
                </a:lnTo>
                <a:lnTo>
                  <a:pt x="606" y="1816"/>
                </a:lnTo>
                <a:lnTo>
                  <a:pt x="605" y="1816"/>
                </a:lnTo>
                <a:lnTo>
                  <a:pt x="604" y="1818"/>
                </a:lnTo>
                <a:lnTo>
                  <a:pt x="605" y="1819"/>
                </a:lnTo>
                <a:lnTo>
                  <a:pt x="604" y="1820"/>
                </a:lnTo>
                <a:lnTo>
                  <a:pt x="603" y="1821"/>
                </a:lnTo>
                <a:lnTo>
                  <a:pt x="603" y="1824"/>
                </a:lnTo>
                <a:lnTo>
                  <a:pt x="602" y="1826"/>
                </a:lnTo>
                <a:lnTo>
                  <a:pt x="602" y="1827"/>
                </a:lnTo>
                <a:lnTo>
                  <a:pt x="601" y="1828"/>
                </a:lnTo>
                <a:lnTo>
                  <a:pt x="599" y="1829"/>
                </a:lnTo>
                <a:lnTo>
                  <a:pt x="601" y="1830"/>
                </a:lnTo>
                <a:lnTo>
                  <a:pt x="601" y="1831"/>
                </a:lnTo>
                <a:lnTo>
                  <a:pt x="599" y="1832"/>
                </a:lnTo>
                <a:lnTo>
                  <a:pt x="599" y="1835"/>
                </a:lnTo>
                <a:lnTo>
                  <a:pt x="598" y="1836"/>
                </a:lnTo>
                <a:lnTo>
                  <a:pt x="598" y="1838"/>
                </a:lnTo>
                <a:lnTo>
                  <a:pt x="598" y="1839"/>
                </a:lnTo>
                <a:lnTo>
                  <a:pt x="597" y="1840"/>
                </a:lnTo>
                <a:lnTo>
                  <a:pt x="596" y="1840"/>
                </a:lnTo>
                <a:lnTo>
                  <a:pt x="595" y="1840"/>
                </a:lnTo>
                <a:lnTo>
                  <a:pt x="594" y="1841"/>
                </a:lnTo>
                <a:lnTo>
                  <a:pt x="594" y="1842"/>
                </a:lnTo>
                <a:lnTo>
                  <a:pt x="594" y="1844"/>
                </a:lnTo>
                <a:lnTo>
                  <a:pt x="595" y="1844"/>
                </a:lnTo>
                <a:lnTo>
                  <a:pt x="596" y="1842"/>
                </a:lnTo>
                <a:lnTo>
                  <a:pt x="597" y="1844"/>
                </a:lnTo>
                <a:lnTo>
                  <a:pt x="597" y="1845"/>
                </a:lnTo>
                <a:lnTo>
                  <a:pt x="596" y="1847"/>
                </a:lnTo>
                <a:lnTo>
                  <a:pt x="596" y="1850"/>
                </a:lnTo>
                <a:lnTo>
                  <a:pt x="595" y="1852"/>
                </a:lnTo>
                <a:lnTo>
                  <a:pt x="595" y="1855"/>
                </a:lnTo>
                <a:lnTo>
                  <a:pt x="595" y="1856"/>
                </a:lnTo>
                <a:lnTo>
                  <a:pt x="594" y="1858"/>
                </a:lnTo>
                <a:lnTo>
                  <a:pt x="594" y="1859"/>
                </a:lnTo>
                <a:lnTo>
                  <a:pt x="594" y="1860"/>
                </a:lnTo>
                <a:lnTo>
                  <a:pt x="594" y="1862"/>
                </a:lnTo>
                <a:lnTo>
                  <a:pt x="593" y="1864"/>
                </a:lnTo>
                <a:lnTo>
                  <a:pt x="592" y="1865"/>
                </a:lnTo>
                <a:lnTo>
                  <a:pt x="591" y="1867"/>
                </a:lnTo>
                <a:lnTo>
                  <a:pt x="591" y="1868"/>
                </a:lnTo>
                <a:lnTo>
                  <a:pt x="589" y="1869"/>
                </a:lnTo>
                <a:lnTo>
                  <a:pt x="588" y="1870"/>
                </a:lnTo>
                <a:lnTo>
                  <a:pt x="588" y="1869"/>
                </a:lnTo>
                <a:lnTo>
                  <a:pt x="587" y="1869"/>
                </a:lnTo>
                <a:lnTo>
                  <a:pt x="586" y="1875"/>
                </a:lnTo>
                <a:lnTo>
                  <a:pt x="585" y="1876"/>
                </a:lnTo>
                <a:lnTo>
                  <a:pt x="584" y="1876"/>
                </a:lnTo>
                <a:lnTo>
                  <a:pt x="583" y="1877"/>
                </a:lnTo>
                <a:lnTo>
                  <a:pt x="585" y="1877"/>
                </a:lnTo>
                <a:lnTo>
                  <a:pt x="585" y="1878"/>
                </a:lnTo>
                <a:lnTo>
                  <a:pt x="584" y="1879"/>
                </a:lnTo>
                <a:lnTo>
                  <a:pt x="584" y="1880"/>
                </a:lnTo>
                <a:lnTo>
                  <a:pt x="583" y="1881"/>
                </a:lnTo>
                <a:lnTo>
                  <a:pt x="583" y="1882"/>
                </a:lnTo>
                <a:lnTo>
                  <a:pt x="582" y="1885"/>
                </a:lnTo>
                <a:lnTo>
                  <a:pt x="582" y="1886"/>
                </a:lnTo>
                <a:lnTo>
                  <a:pt x="581" y="1887"/>
                </a:lnTo>
                <a:lnTo>
                  <a:pt x="581" y="1888"/>
                </a:lnTo>
                <a:lnTo>
                  <a:pt x="579" y="1890"/>
                </a:lnTo>
                <a:lnTo>
                  <a:pt x="579" y="1891"/>
                </a:lnTo>
                <a:lnTo>
                  <a:pt x="579" y="1892"/>
                </a:lnTo>
                <a:lnTo>
                  <a:pt x="578" y="1894"/>
                </a:lnTo>
                <a:lnTo>
                  <a:pt x="578" y="1895"/>
                </a:lnTo>
                <a:lnTo>
                  <a:pt x="576" y="1896"/>
                </a:lnTo>
                <a:lnTo>
                  <a:pt x="575" y="1897"/>
                </a:lnTo>
                <a:lnTo>
                  <a:pt x="574" y="1898"/>
                </a:lnTo>
                <a:lnTo>
                  <a:pt x="574" y="1897"/>
                </a:lnTo>
                <a:lnTo>
                  <a:pt x="574" y="1894"/>
                </a:lnTo>
                <a:lnTo>
                  <a:pt x="574" y="1892"/>
                </a:lnTo>
                <a:lnTo>
                  <a:pt x="574" y="1890"/>
                </a:lnTo>
                <a:lnTo>
                  <a:pt x="574" y="1889"/>
                </a:lnTo>
                <a:lnTo>
                  <a:pt x="574" y="1888"/>
                </a:lnTo>
                <a:lnTo>
                  <a:pt x="573" y="1886"/>
                </a:lnTo>
                <a:lnTo>
                  <a:pt x="573" y="1885"/>
                </a:lnTo>
                <a:lnTo>
                  <a:pt x="572" y="1882"/>
                </a:lnTo>
                <a:lnTo>
                  <a:pt x="572" y="1880"/>
                </a:lnTo>
                <a:lnTo>
                  <a:pt x="572" y="1879"/>
                </a:lnTo>
                <a:lnTo>
                  <a:pt x="572" y="1878"/>
                </a:lnTo>
                <a:lnTo>
                  <a:pt x="571" y="1877"/>
                </a:lnTo>
                <a:lnTo>
                  <a:pt x="571" y="1876"/>
                </a:lnTo>
                <a:lnTo>
                  <a:pt x="571" y="1875"/>
                </a:lnTo>
                <a:lnTo>
                  <a:pt x="572" y="1874"/>
                </a:lnTo>
                <a:lnTo>
                  <a:pt x="572" y="1875"/>
                </a:lnTo>
                <a:lnTo>
                  <a:pt x="573" y="1875"/>
                </a:lnTo>
                <a:lnTo>
                  <a:pt x="574" y="1874"/>
                </a:lnTo>
                <a:lnTo>
                  <a:pt x="575" y="1874"/>
                </a:lnTo>
                <a:lnTo>
                  <a:pt x="576" y="1872"/>
                </a:lnTo>
                <a:lnTo>
                  <a:pt x="576" y="1871"/>
                </a:lnTo>
                <a:lnTo>
                  <a:pt x="577" y="1871"/>
                </a:lnTo>
                <a:lnTo>
                  <a:pt x="576" y="1870"/>
                </a:lnTo>
                <a:lnTo>
                  <a:pt x="576" y="1869"/>
                </a:lnTo>
                <a:lnTo>
                  <a:pt x="576" y="1868"/>
                </a:lnTo>
                <a:lnTo>
                  <a:pt x="575" y="1869"/>
                </a:lnTo>
                <a:lnTo>
                  <a:pt x="575" y="1868"/>
                </a:lnTo>
                <a:lnTo>
                  <a:pt x="575" y="1867"/>
                </a:lnTo>
                <a:lnTo>
                  <a:pt x="574" y="1865"/>
                </a:lnTo>
                <a:lnTo>
                  <a:pt x="575" y="1864"/>
                </a:lnTo>
                <a:lnTo>
                  <a:pt x="576" y="1865"/>
                </a:lnTo>
                <a:lnTo>
                  <a:pt x="576" y="1864"/>
                </a:lnTo>
                <a:lnTo>
                  <a:pt x="576" y="1862"/>
                </a:lnTo>
                <a:lnTo>
                  <a:pt x="575" y="1862"/>
                </a:lnTo>
                <a:lnTo>
                  <a:pt x="574" y="1862"/>
                </a:lnTo>
                <a:lnTo>
                  <a:pt x="573" y="1862"/>
                </a:lnTo>
                <a:lnTo>
                  <a:pt x="573" y="1865"/>
                </a:lnTo>
                <a:lnTo>
                  <a:pt x="573" y="1867"/>
                </a:lnTo>
                <a:lnTo>
                  <a:pt x="574" y="1867"/>
                </a:lnTo>
                <a:lnTo>
                  <a:pt x="574" y="1868"/>
                </a:lnTo>
                <a:lnTo>
                  <a:pt x="574" y="1869"/>
                </a:lnTo>
                <a:lnTo>
                  <a:pt x="574" y="1870"/>
                </a:lnTo>
                <a:lnTo>
                  <a:pt x="574" y="1871"/>
                </a:lnTo>
                <a:lnTo>
                  <a:pt x="572" y="1872"/>
                </a:lnTo>
                <a:lnTo>
                  <a:pt x="571" y="1872"/>
                </a:lnTo>
                <a:lnTo>
                  <a:pt x="569" y="1874"/>
                </a:lnTo>
                <a:lnTo>
                  <a:pt x="569" y="1875"/>
                </a:lnTo>
                <a:lnTo>
                  <a:pt x="568" y="1875"/>
                </a:lnTo>
                <a:lnTo>
                  <a:pt x="567" y="1875"/>
                </a:lnTo>
                <a:lnTo>
                  <a:pt x="566" y="1875"/>
                </a:lnTo>
                <a:lnTo>
                  <a:pt x="565" y="1875"/>
                </a:lnTo>
                <a:lnTo>
                  <a:pt x="565" y="1874"/>
                </a:lnTo>
                <a:lnTo>
                  <a:pt x="565" y="1872"/>
                </a:lnTo>
                <a:lnTo>
                  <a:pt x="565" y="1871"/>
                </a:lnTo>
                <a:lnTo>
                  <a:pt x="565" y="1870"/>
                </a:lnTo>
                <a:lnTo>
                  <a:pt x="565" y="1868"/>
                </a:lnTo>
                <a:lnTo>
                  <a:pt x="565" y="1866"/>
                </a:lnTo>
                <a:lnTo>
                  <a:pt x="566" y="1864"/>
                </a:lnTo>
                <a:lnTo>
                  <a:pt x="567" y="1862"/>
                </a:lnTo>
                <a:lnTo>
                  <a:pt x="568" y="1861"/>
                </a:lnTo>
                <a:lnTo>
                  <a:pt x="568" y="1858"/>
                </a:lnTo>
                <a:lnTo>
                  <a:pt x="568" y="1857"/>
                </a:lnTo>
                <a:lnTo>
                  <a:pt x="567" y="1856"/>
                </a:lnTo>
                <a:lnTo>
                  <a:pt x="566" y="1857"/>
                </a:lnTo>
                <a:lnTo>
                  <a:pt x="567" y="1858"/>
                </a:lnTo>
                <a:lnTo>
                  <a:pt x="566" y="1860"/>
                </a:lnTo>
                <a:lnTo>
                  <a:pt x="565" y="1860"/>
                </a:lnTo>
                <a:lnTo>
                  <a:pt x="564" y="1859"/>
                </a:lnTo>
                <a:lnTo>
                  <a:pt x="563" y="1859"/>
                </a:lnTo>
                <a:lnTo>
                  <a:pt x="563" y="1857"/>
                </a:lnTo>
                <a:lnTo>
                  <a:pt x="564" y="1856"/>
                </a:lnTo>
                <a:lnTo>
                  <a:pt x="563" y="1855"/>
                </a:lnTo>
                <a:lnTo>
                  <a:pt x="564" y="1854"/>
                </a:lnTo>
                <a:lnTo>
                  <a:pt x="564" y="1852"/>
                </a:lnTo>
                <a:lnTo>
                  <a:pt x="563" y="1852"/>
                </a:lnTo>
                <a:lnTo>
                  <a:pt x="563" y="1855"/>
                </a:lnTo>
                <a:lnTo>
                  <a:pt x="563" y="1856"/>
                </a:lnTo>
                <a:lnTo>
                  <a:pt x="562" y="1857"/>
                </a:lnTo>
                <a:lnTo>
                  <a:pt x="562" y="1859"/>
                </a:lnTo>
                <a:lnTo>
                  <a:pt x="562" y="1860"/>
                </a:lnTo>
                <a:lnTo>
                  <a:pt x="561" y="1861"/>
                </a:lnTo>
                <a:lnTo>
                  <a:pt x="562" y="1864"/>
                </a:lnTo>
                <a:lnTo>
                  <a:pt x="561" y="1864"/>
                </a:lnTo>
                <a:lnTo>
                  <a:pt x="559" y="1864"/>
                </a:lnTo>
                <a:lnTo>
                  <a:pt x="558" y="1862"/>
                </a:lnTo>
                <a:lnTo>
                  <a:pt x="558" y="1864"/>
                </a:lnTo>
                <a:lnTo>
                  <a:pt x="558" y="1865"/>
                </a:lnTo>
                <a:lnTo>
                  <a:pt x="558" y="1868"/>
                </a:lnTo>
                <a:lnTo>
                  <a:pt x="558" y="1870"/>
                </a:lnTo>
                <a:lnTo>
                  <a:pt x="559" y="1872"/>
                </a:lnTo>
                <a:lnTo>
                  <a:pt x="559" y="1871"/>
                </a:lnTo>
                <a:lnTo>
                  <a:pt x="561" y="1871"/>
                </a:lnTo>
                <a:lnTo>
                  <a:pt x="562" y="1871"/>
                </a:lnTo>
                <a:lnTo>
                  <a:pt x="562" y="1870"/>
                </a:lnTo>
                <a:lnTo>
                  <a:pt x="561" y="1870"/>
                </a:lnTo>
                <a:lnTo>
                  <a:pt x="561" y="1869"/>
                </a:lnTo>
                <a:lnTo>
                  <a:pt x="561" y="1868"/>
                </a:lnTo>
                <a:lnTo>
                  <a:pt x="561" y="1867"/>
                </a:lnTo>
                <a:lnTo>
                  <a:pt x="561" y="1866"/>
                </a:lnTo>
                <a:lnTo>
                  <a:pt x="562" y="1866"/>
                </a:lnTo>
                <a:lnTo>
                  <a:pt x="563" y="1866"/>
                </a:lnTo>
                <a:lnTo>
                  <a:pt x="563" y="1868"/>
                </a:lnTo>
                <a:lnTo>
                  <a:pt x="563" y="1869"/>
                </a:lnTo>
                <a:lnTo>
                  <a:pt x="563" y="1870"/>
                </a:lnTo>
                <a:lnTo>
                  <a:pt x="563" y="1871"/>
                </a:lnTo>
                <a:lnTo>
                  <a:pt x="562" y="1872"/>
                </a:lnTo>
                <a:lnTo>
                  <a:pt x="562" y="1874"/>
                </a:lnTo>
                <a:lnTo>
                  <a:pt x="561" y="1874"/>
                </a:lnTo>
                <a:lnTo>
                  <a:pt x="561" y="1875"/>
                </a:lnTo>
                <a:lnTo>
                  <a:pt x="559" y="1875"/>
                </a:lnTo>
                <a:lnTo>
                  <a:pt x="558" y="1876"/>
                </a:lnTo>
                <a:lnTo>
                  <a:pt x="558" y="1877"/>
                </a:lnTo>
                <a:lnTo>
                  <a:pt x="558" y="1878"/>
                </a:lnTo>
                <a:lnTo>
                  <a:pt x="558" y="1879"/>
                </a:lnTo>
                <a:lnTo>
                  <a:pt x="559" y="1880"/>
                </a:lnTo>
                <a:lnTo>
                  <a:pt x="559" y="1881"/>
                </a:lnTo>
                <a:lnTo>
                  <a:pt x="561" y="1881"/>
                </a:lnTo>
                <a:lnTo>
                  <a:pt x="562" y="1880"/>
                </a:lnTo>
                <a:lnTo>
                  <a:pt x="562" y="1881"/>
                </a:lnTo>
                <a:lnTo>
                  <a:pt x="563" y="1882"/>
                </a:lnTo>
                <a:lnTo>
                  <a:pt x="563" y="1884"/>
                </a:lnTo>
                <a:lnTo>
                  <a:pt x="563" y="1885"/>
                </a:lnTo>
                <a:lnTo>
                  <a:pt x="562" y="1887"/>
                </a:lnTo>
                <a:lnTo>
                  <a:pt x="562" y="1889"/>
                </a:lnTo>
                <a:lnTo>
                  <a:pt x="561" y="1890"/>
                </a:lnTo>
                <a:lnTo>
                  <a:pt x="561" y="1892"/>
                </a:lnTo>
                <a:lnTo>
                  <a:pt x="561" y="1894"/>
                </a:lnTo>
                <a:lnTo>
                  <a:pt x="561" y="1895"/>
                </a:lnTo>
                <a:lnTo>
                  <a:pt x="561" y="1897"/>
                </a:lnTo>
                <a:lnTo>
                  <a:pt x="559" y="1898"/>
                </a:lnTo>
                <a:lnTo>
                  <a:pt x="558" y="1898"/>
                </a:lnTo>
                <a:lnTo>
                  <a:pt x="558" y="1896"/>
                </a:lnTo>
                <a:lnTo>
                  <a:pt x="558" y="1895"/>
                </a:lnTo>
                <a:lnTo>
                  <a:pt x="558" y="1894"/>
                </a:lnTo>
                <a:lnTo>
                  <a:pt x="558" y="1892"/>
                </a:lnTo>
                <a:lnTo>
                  <a:pt x="559" y="1891"/>
                </a:lnTo>
                <a:lnTo>
                  <a:pt x="559" y="1890"/>
                </a:lnTo>
                <a:lnTo>
                  <a:pt x="558" y="1890"/>
                </a:lnTo>
                <a:lnTo>
                  <a:pt x="557" y="1890"/>
                </a:lnTo>
                <a:lnTo>
                  <a:pt x="556" y="1891"/>
                </a:lnTo>
                <a:lnTo>
                  <a:pt x="556" y="1892"/>
                </a:lnTo>
                <a:lnTo>
                  <a:pt x="555" y="1891"/>
                </a:lnTo>
                <a:lnTo>
                  <a:pt x="555" y="1890"/>
                </a:lnTo>
                <a:lnTo>
                  <a:pt x="555" y="1889"/>
                </a:lnTo>
                <a:lnTo>
                  <a:pt x="556" y="1887"/>
                </a:lnTo>
                <a:lnTo>
                  <a:pt x="556" y="1886"/>
                </a:lnTo>
                <a:lnTo>
                  <a:pt x="556" y="1885"/>
                </a:lnTo>
                <a:lnTo>
                  <a:pt x="557" y="1884"/>
                </a:lnTo>
                <a:lnTo>
                  <a:pt x="557" y="1882"/>
                </a:lnTo>
                <a:lnTo>
                  <a:pt x="556" y="1882"/>
                </a:lnTo>
                <a:lnTo>
                  <a:pt x="555" y="1881"/>
                </a:lnTo>
                <a:lnTo>
                  <a:pt x="555" y="1880"/>
                </a:lnTo>
                <a:lnTo>
                  <a:pt x="555" y="1879"/>
                </a:lnTo>
                <a:lnTo>
                  <a:pt x="555" y="1877"/>
                </a:lnTo>
                <a:lnTo>
                  <a:pt x="554" y="1877"/>
                </a:lnTo>
                <a:lnTo>
                  <a:pt x="554" y="1878"/>
                </a:lnTo>
                <a:lnTo>
                  <a:pt x="553" y="1880"/>
                </a:lnTo>
                <a:lnTo>
                  <a:pt x="552" y="1878"/>
                </a:lnTo>
                <a:lnTo>
                  <a:pt x="552" y="1876"/>
                </a:lnTo>
                <a:lnTo>
                  <a:pt x="551" y="1876"/>
                </a:lnTo>
                <a:lnTo>
                  <a:pt x="551" y="1875"/>
                </a:lnTo>
                <a:lnTo>
                  <a:pt x="551" y="1874"/>
                </a:lnTo>
                <a:lnTo>
                  <a:pt x="549" y="1872"/>
                </a:lnTo>
                <a:lnTo>
                  <a:pt x="549" y="1871"/>
                </a:lnTo>
                <a:lnTo>
                  <a:pt x="549" y="1869"/>
                </a:lnTo>
                <a:lnTo>
                  <a:pt x="551" y="1869"/>
                </a:lnTo>
                <a:lnTo>
                  <a:pt x="553" y="1868"/>
                </a:lnTo>
                <a:lnTo>
                  <a:pt x="553" y="1869"/>
                </a:lnTo>
                <a:lnTo>
                  <a:pt x="553" y="1870"/>
                </a:lnTo>
                <a:lnTo>
                  <a:pt x="554" y="1871"/>
                </a:lnTo>
                <a:lnTo>
                  <a:pt x="554" y="1872"/>
                </a:lnTo>
                <a:lnTo>
                  <a:pt x="554" y="1874"/>
                </a:lnTo>
                <a:lnTo>
                  <a:pt x="555" y="1874"/>
                </a:lnTo>
                <a:lnTo>
                  <a:pt x="555" y="1871"/>
                </a:lnTo>
                <a:lnTo>
                  <a:pt x="555" y="1870"/>
                </a:lnTo>
                <a:lnTo>
                  <a:pt x="555" y="1868"/>
                </a:lnTo>
                <a:lnTo>
                  <a:pt x="554" y="1867"/>
                </a:lnTo>
                <a:lnTo>
                  <a:pt x="555" y="1866"/>
                </a:lnTo>
                <a:lnTo>
                  <a:pt x="555" y="1865"/>
                </a:lnTo>
                <a:lnTo>
                  <a:pt x="555" y="1864"/>
                </a:lnTo>
                <a:lnTo>
                  <a:pt x="555" y="1862"/>
                </a:lnTo>
                <a:lnTo>
                  <a:pt x="556" y="1864"/>
                </a:lnTo>
                <a:lnTo>
                  <a:pt x="557" y="1864"/>
                </a:lnTo>
                <a:lnTo>
                  <a:pt x="557" y="1857"/>
                </a:lnTo>
                <a:lnTo>
                  <a:pt x="556" y="1857"/>
                </a:lnTo>
                <a:lnTo>
                  <a:pt x="556" y="1858"/>
                </a:lnTo>
                <a:lnTo>
                  <a:pt x="555" y="1858"/>
                </a:lnTo>
                <a:lnTo>
                  <a:pt x="555" y="1857"/>
                </a:lnTo>
                <a:lnTo>
                  <a:pt x="555" y="1856"/>
                </a:lnTo>
                <a:lnTo>
                  <a:pt x="556" y="1854"/>
                </a:lnTo>
                <a:lnTo>
                  <a:pt x="556" y="1852"/>
                </a:lnTo>
                <a:lnTo>
                  <a:pt x="556" y="1850"/>
                </a:lnTo>
                <a:lnTo>
                  <a:pt x="555" y="1849"/>
                </a:lnTo>
                <a:lnTo>
                  <a:pt x="554" y="1848"/>
                </a:lnTo>
                <a:lnTo>
                  <a:pt x="553" y="1847"/>
                </a:lnTo>
                <a:lnTo>
                  <a:pt x="553" y="1848"/>
                </a:lnTo>
                <a:lnTo>
                  <a:pt x="552" y="1848"/>
                </a:lnTo>
                <a:lnTo>
                  <a:pt x="551" y="1848"/>
                </a:lnTo>
                <a:lnTo>
                  <a:pt x="551" y="1847"/>
                </a:lnTo>
                <a:lnTo>
                  <a:pt x="552" y="1847"/>
                </a:lnTo>
                <a:lnTo>
                  <a:pt x="552" y="1846"/>
                </a:lnTo>
                <a:lnTo>
                  <a:pt x="551" y="1846"/>
                </a:lnTo>
                <a:lnTo>
                  <a:pt x="549" y="1845"/>
                </a:lnTo>
                <a:lnTo>
                  <a:pt x="551" y="1842"/>
                </a:lnTo>
                <a:lnTo>
                  <a:pt x="551" y="1841"/>
                </a:lnTo>
                <a:lnTo>
                  <a:pt x="551" y="1840"/>
                </a:lnTo>
                <a:lnTo>
                  <a:pt x="552" y="1837"/>
                </a:lnTo>
                <a:lnTo>
                  <a:pt x="553" y="1836"/>
                </a:lnTo>
                <a:lnTo>
                  <a:pt x="554" y="1836"/>
                </a:lnTo>
                <a:lnTo>
                  <a:pt x="555" y="1835"/>
                </a:lnTo>
                <a:lnTo>
                  <a:pt x="555" y="1832"/>
                </a:lnTo>
                <a:lnTo>
                  <a:pt x="554" y="1832"/>
                </a:lnTo>
                <a:lnTo>
                  <a:pt x="553" y="1831"/>
                </a:lnTo>
                <a:lnTo>
                  <a:pt x="554" y="1831"/>
                </a:lnTo>
                <a:lnTo>
                  <a:pt x="554" y="1829"/>
                </a:lnTo>
                <a:lnTo>
                  <a:pt x="555" y="1830"/>
                </a:lnTo>
                <a:lnTo>
                  <a:pt x="556" y="1829"/>
                </a:lnTo>
                <a:lnTo>
                  <a:pt x="556" y="1828"/>
                </a:lnTo>
                <a:lnTo>
                  <a:pt x="557" y="1827"/>
                </a:lnTo>
                <a:lnTo>
                  <a:pt x="557" y="1826"/>
                </a:lnTo>
                <a:lnTo>
                  <a:pt x="558" y="1825"/>
                </a:lnTo>
                <a:lnTo>
                  <a:pt x="559" y="1822"/>
                </a:lnTo>
                <a:lnTo>
                  <a:pt x="559" y="1821"/>
                </a:lnTo>
                <a:lnTo>
                  <a:pt x="561" y="1821"/>
                </a:lnTo>
                <a:lnTo>
                  <a:pt x="562" y="1820"/>
                </a:lnTo>
                <a:lnTo>
                  <a:pt x="562" y="1818"/>
                </a:lnTo>
                <a:lnTo>
                  <a:pt x="564" y="1816"/>
                </a:lnTo>
                <a:lnTo>
                  <a:pt x="565" y="1815"/>
                </a:lnTo>
                <a:lnTo>
                  <a:pt x="566" y="1814"/>
                </a:lnTo>
                <a:lnTo>
                  <a:pt x="566" y="1812"/>
                </a:lnTo>
                <a:lnTo>
                  <a:pt x="566" y="1811"/>
                </a:lnTo>
                <a:lnTo>
                  <a:pt x="567" y="1810"/>
                </a:lnTo>
                <a:lnTo>
                  <a:pt x="567" y="1808"/>
                </a:lnTo>
                <a:lnTo>
                  <a:pt x="566" y="1807"/>
                </a:lnTo>
                <a:lnTo>
                  <a:pt x="566" y="1806"/>
                </a:lnTo>
                <a:lnTo>
                  <a:pt x="565" y="1806"/>
                </a:lnTo>
                <a:lnTo>
                  <a:pt x="566" y="1804"/>
                </a:lnTo>
                <a:lnTo>
                  <a:pt x="565" y="1804"/>
                </a:lnTo>
                <a:lnTo>
                  <a:pt x="564" y="1804"/>
                </a:lnTo>
                <a:lnTo>
                  <a:pt x="565" y="1802"/>
                </a:lnTo>
                <a:lnTo>
                  <a:pt x="565" y="1801"/>
                </a:lnTo>
                <a:lnTo>
                  <a:pt x="566" y="1801"/>
                </a:lnTo>
                <a:lnTo>
                  <a:pt x="567" y="1801"/>
                </a:lnTo>
                <a:lnTo>
                  <a:pt x="568" y="1799"/>
                </a:lnTo>
                <a:lnTo>
                  <a:pt x="567" y="1798"/>
                </a:lnTo>
                <a:lnTo>
                  <a:pt x="567" y="1797"/>
                </a:lnTo>
                <a:lnTo>
                  <a:pt x="567" y="1796"/>
                </a:lnTo>
                <a:lnTo>
                  <a:pt x="566" y="1796"/>
                </a:lnTo>
                <a:lnTo>
                  <a:pt x="566" y="1797"/>
                </a:lnTo>
                <a:lnTo>
                  <a:pt x="565" y="1797"/>
                </a:lnTo>
                <a:lnTo>
                  <a:pt x="564" y="1798"/>
                </a:lnTo>
                <a:lnTo>
                  <a:pt x="564" y="1799"/>
                </a:lnTo>
                <a:lnTo>
                  <a:pt x="563" y="1800"/>
                </a:lnTo>
                <a:lnTo>
                  <a:pt x="562" y="1801"/>
                </a:lnTo>
                <a:lnTo>
                  <a:pt x="562" y="1804"/>
                </a:lnTo>
                <a:lnTo>
                  <a:pt x="562" y="1805"/>
                </a:lnTo>
                <a:lnTo>
                  <a:pt x="562" y="1806"/>
                </a:lnTo>
                <a:lnTo>
                  <a:pt x="561" y="1808"/>
                </a:lnTo>
                <a:lnTo>
                  <a:pt x="562" y="1810"/>
                </a:lnTo>
                <a:lnTo>
                  <a:pt x="562" y="1811"/>
                </a:lnTo>
                <a:lnTo>
                  <a:pt x="562" y="1812"/>
                </a:lnTo>
                <a:lnTo>
                  <a:pt x="561" y="1815"/>
                </a:lnTo>
                <a:lnTo>
                  <a:pt x="559" y="1815"/>
                </a:lnTo>
                <a:lnTo>
                  <a:pt x="559" y="1816"/>
                </a:lnTo>
                <a:lnTo>
                  <a:pt x="559" y="1817"/>
                </a:lnTo>
                <a:lnTo>
                  <a:pt x="559" y="1818"/>
                </a:lnTo>
                <a:lnTo>
                  <a:pt x="558" y="1819"/>
                </a:lnTo>
                <a:lnTo>
                  <a:pt x="557" y="1820"/>
                </a:lnTo>
                <a:lnTo>
                  <a:pt x="556" y="1820"/>
                </a:lnTo>
                <a:lnTo>
                  <a:pt x="555" y="1820"/>
                </a:lnTo>
                <a:lnTo>
                  <a:pt x="554" y="1821"/>
                </a:lnTo>
                <a:lnTo>
                  <a:pt x="554" y="1822"/>
                </a:lnTo>
                <a:lnTo>
                  <a:pt x="553" y="1822"/>
                </a:lnTo>
                <a:lnTo>
                  <a:pt x="552" y="1824"/>
                </a:lnTo>
                <a:lnTo>
                  <a:pt x="552" y="1825"/>
                </a:lnTo>
                <a:lnTo>
                  <a:pt x="553" y="1827"/>
                </a:lnTo>
                <a:lnTo>
                  <a:pt x="552" y="1828"/>
                </a:lnTo>
                <a:lnTo>
                  <a:pt x="551" y="1829"/>
                </a:lnTo>
                <a:lnTo>
                  <a:pt x="552" y="1830"/>
                </a:lnTo>
                <a:lnTo>
                  <a:pt x="552" y="1831"/>
                </a:lnTo>
                <a:lnTo>
                  <a:pt x="552" y="1832"/>
                </a:lnTo>
                <a:lnTo>
                  <a:pt x="552" y="1835"/>
                </a:lnTo>
                <a:lnTo>
                  <a:pt x="551" y="1835"/>
                </a:lnTo>
                <a:lnTo>
                  <a:pt x="549" y="1836"/>
                </a:lnTo>
                <a:lnTo>
                  <a:pt x="548" y="1837"/>
                </a:lnTo>
                <a:lnTo>
                  <a:pt x="547" y="1837"/>
                </a:lnTo>
                <a:lnTo>
                  <a:pt x="546" y="1836"/>
                </a:lnTo>
                <a:lnTo>
                  <a:pt x="546" y="1837"/>
                </a:lnTo>
                <a:lnTo>
                  <a:pt x="546" y="1838"/>
                </a:lnTo>
                <a:lnTo>
                  <a:pt x="546" y="1839"/>
                </a:lnTo>
                <a:lnTo>
                  <a:pt x="546" y="1840"/>
                </a:lnTo>
                <a:lnTo>
                  <a:pt x="546" y="1839"/>
                </a:lnTo>
                <a:lnTo>
                  <a:pt x="547" y="1838"/>
                </a:lnTo>
                <a:lnTo>
                  <a:pt x="548" y="1838"/>
                </a:lnTo>
                <a:lnTo>
                  <a:pt x="549" y="1839"/>
                </a:lnTo>
                <a:lnTo>
                  <a:pt x="548" y="1840"/>
                </a:lnTo>
                <a:lnTo>
                  <a:pt x="547" y="1842"/>
                </a:lnTo>
                <a:lnTo>
                  <a:pt x="547" y="1844"/>
                </a:lnTo>
                <a:lnTo>
                  <a:pt x="547" y="1845"/>
                </a:lnTo>
                <a:lnTo>
                  <a:pt x="546" y="1846"/>
                </a:lnTo>
                <a:lnTo>
                  <a:pt x="546" y="1848"/>
                </a:lnTo>
                <a:lnTo>
                  <a:pt x="546" y="1849"/>
                </a:lnTo>
                <a:lnTo>
                  <a:pt x="546" y="1850"/>
                </a:lnTo>
                <a:lnTo>
                  <a:pt x="546" y="1851"/>
                </a:lnTo>
                <a:lnTo>
                  <a:pt x="545" y="1852"/>
                </a:lnTo>
                <a:lnTo>
                  <a:pt x="545" y="1854"/>
                </a:lnTo>
                <a:lnTo>
                  <a:pt x="544" y="1855"/>
                </a:lnTo>
                <a:lnTo>
                  <a:pt x="544" y="1854"/>
                </a:lnTo>
                <a:lnTo>
                  <a:pt x="543" y="1855"/>
                </a:lnTo>
                <a:lnTo>
                  <a:pt x="543" y="1857"/>
                </a:lnTo>
                <a:lnTo>
                  <a:pt x="543" y="1858"/>
                </a:lnTo>
                <a:lnTo>
                  <a:pt x="543" y="1859"/>
                </a:lnTo>
                <a:lnTo>
                  <a:pt x="543" y="1860"/>
                </a:lnTo>
                <a:lnTo>
                  <a:pt x="544" y="1859"/>
                </a:lnTo>
                <a:lnTo>
                  <a:pt x="544" y="1858"/>
                </a:lnTo>
                <a:lnTo>
                  <a:pt x="545" y="1858"/>
                </a:lnTo>
                <a:lnTo>
                  <a:pt x="546" y="1857"/>
                </a:lnTo>
                <a:lnTo>
                  <a:pt x="545" y="1856"/>
                </a:lnTo>
                <a:lnTo>
                  <a:pt x="545" y="1855"/>
                </a:lnTo>
                <a:lnTo>
                  <a:pt x="546" y="1854"/>
                </a:lnTo>
                <a:lnTo>
                  <a:pt x="547" y="1854"/>
                </a:lnTo>
                <a:lnTo>
                  <a:pt x="548" y="1855"/>
                </a:lnTo>
                <a:lnTo>
                  <a:pt x="548" y="1854"/>
                </a:lnTo>
                <a:lnTo>
                  <a:pt x="551" y="1852"/>
                </a:lnTo>
                <a:lnTo>
                  <a:pt x="551" y="1854"/>
                </a:lnTo>
                <a:lnTo>
                  <a:pt x="552" y="1855"/>
                </a:lnTo>
                <a:lnTo>
                  <a:pt x="552" y="1857"/>
                </a:lnTo>
                <a:lnTo>
                  <a:pt x="551" y="1858"/>
                </a:lnTo>
                <a:lnTo>
                  <a:pt x="551" y="1859"/>
                </a:lnTo>
                <a:lnTo>
                  <a:pt x="551" y="1860"/>
                </a:lnTo>
                <a:lnTo>
                  <a:pt x="549" y="1861"/>
                </a:lnTo>
                <a:lnTo>
                  <a:pt x="549" y="1862"/>
                </a:lnTo>
                <a:lnTo>
                  <a:pt x="549" y="1864"/>
                </a:lnTo>
                <a:lnTo>
                  <a:pt x="548" y="1865"/>
                </a:lnTo>
                <a:lnTo>
                  <a:pt x="548" y="1866"/>
                </a:lnTo>
                <a:lnTo>
                  <a:pt x="548" y="1867"/>
                </a:lnTo>
                <a:lnTo>
                  <a:pt x="548" y="1868"/>
                </a:lnTo>
                <a:lnTo>
                  <a:pt x="549" y="1869"/>
                </a:lnTo>
                <a:lnTo>
                  <a:pt x="548" y="1869"/>
                </a:lnTo>
                <a:lnTo>
                  <a:pt x="547" y="1868"/>
                </a:lnTo>
                <a:lnTo>
                  <a:pt x="547" y="1869"/>
                </a:lnTo>
                <a:lnTo>
                  <a:pt x="547" y="1870"/>
                </a:lnTo>
                <a:lnTo>
                  <a:pt x="547" y="1872"/>
                </a:lnTo>
                <a:lnTo>
                  <a:pt x="546" y="1874"/>
                </a:lnTo>
                <a:lnTo>
                  <a:pt x="546" y="1875"/>
                </a:lnTo>
                <a:lnTo>
                  <a:pt x="546" y="1876"/>
                </a:lnTo>
                <a:lnTo>
                  <a:pt x="545" y="1877"/>
                </a:lnTo>
                <a:lnTo>
                  <a:pt x="546" y="1878"/>
                </a:lnTo>
                <a:lnTo>
                  <a:pt x="547" y="1878"/>
                </a:lnTo>
                <a:lnTo>
                  <a:pt x="548" y="1878"/>
                </a:lnTo>
                <a:lnTo>
                  <a:pt x="548" y="1879"/>
                </a:lnTo>
                <a:lnTo>
                  <a:pt x="548" y="1880"/>
                </a:lnTo>
                <a:lnTo>
                  <a:pt x="551" y="1882"/>
                </a:lnTo>
                <a:lnTo>
                  <a:pt x="552" y="1885"/>
                </a:lnTo>
                <a:lnTo>
                  <a:pt x="553" y="1885"/>
                </a:lnTo>
                <a:lnTo>
                  <a:pt x="553" y="1886"/>
                </a:lnTo>
                <a:lnTo>
                  <a:pt x="553" y="1887"/>
                </a:lnTo>
                <a:lnTo>
                  <a:pt x="553" y="1888"/>
                </a:lnTo>
                <a:lnTo>
                  <a:pt x="552" y="1890"/>
                </a:lnTo>
                <a:lnTo>
                  <a:pt x="552" y="1891"/>
                </a:lnTo>
                <a:lnTo>
                  <a:pt x="552" y="1892"/>
                </a:lnTo>
                <a:lnTo>
                  <a:pt x="552" y="1895"/>
                </a:lnTo>
                <a:lnTo>
                  <a:pt x="552" y="1896"/>
                </a:lnTo>
                <a:lnTo>
                  <a:pt x="551" y="1898"/>
                </a:lnTo>
                <a:lnTo>
                  <a:pt x="551" y="1899"/>
                </a:lnTo>
                <a:lnTo>
                  <a:pt x="551" y="1900"/>
                </a:lnTo>
                <a:lnTo>
                  <a:pt x="549" y="1900"/>
                </a:lnTo>
                <a:lnTo>
                  <a:pt x="548" y="1900"/>
                </a:lnTo>
                <a:lnTo>
                  <a:pt x="548" y="1901"/>
                </a:lnTo>
                <a:lnTo>
                  <a:pt x="548" y="1902"/>
                </a:lnTo>
                <a:lnTo>
                  <a:pt x="547" y="1905"/>
                </a:lnTo>
                <a:lnTo>
                  <a:pt x="547" y="1906"/>
                </a:lnTo>
                <a:lnTo>
                  <a:pt x="546" y="1907"/>
                </a:lnTo>
                <a:lnTo>
                  <a:pt x="544" y="1907"/>
                </a:lnTo>
                <a:lnTo>
                  <a:pt x="543" y="1907"/>
                </a:lnTo>
                <a:lnTo>
                  <a:pt x="542" y="1907"/>
                </a:lnTo>
                <a:lnTo>
                  <a:pt x="541" y="1907"/>
                </a:lnTo>
                <a:lnTo>
                  <a:pt x="541" y="1905"/>
                </a:lnTo>
                <a:lnTo>
                  <a:pt x="541" y="1904"/>
                </a:lnTo>
                <a:lnTo>
                  <a:pt x="541" y="1901"/>
                </a:lnTo>
                <a:lnTo>
                  <a:pt x="542" y="1901"/>
                </a:lnTo>
                <a:lnTo>
                  <a:pt x="543" y="1901"/>
                </a:lnTo>
                <a:lnTo>
                  <a:pt x="544" y="1901"/>
                </a:lnTo>
                <a:lnTo>
                  <a:pt x="545" y="1899"/>
                </a:lnTo>
                <a:lnTo>
                  <a:pt x="546" y="1898"/>
                </a:lnTo>
                <a:lnTo>
                  <a:pt x="545" y="1897"/>
                </a:lnTo>
                <a:lnTo>
                  <a:pt x="545" y="1896"/>
                </a:lnTo>
                <a:lnTo>
                  <a:pt x="545" y="1894"/>
                </a:lnTo>
                <a:lnTo>
                  <a:pt x="546" y="1892"/>
                </a:lnTo>
                <a:lnTo>
                  <a:pt x="546" y="1891"/>
                </a:lnTo>
                <a:lnTo>
                  <a:pt x="546" y="1889"/>
                </a:lnTo>
                <a:lnTo>
                  <a:pt x="547" y="1889"/>
                </a:lnTo>
                <a:lnTo>
                  <a:pt x="547" y="1888"/>
                </a:lnTo>
                <a:lnTo>
                  <a:pt x="546" y="1888"/>
                </a:lnTo>
                <a:lnTo>
                  <a:pt x="546" y="1887"/>
                </a:lnTo>
                <a:lnTo>
                  <a:pt x="546" y="1886"/>
                </a:lnTo>
                <a:lnTo>
                  <a:pt x="546" y="1885"/>
                </a:lnTo>
                <a:lnTo>
                  <a:pt x="546" y="1884"/>
                </a:lnTo>
                <a:lnTo>
                  <a:pt x="545" y="1884"/>
                </a:lnTo>
                <a:lnTo>
                  <a:pt x="544" y="1885"/>
                </a:lnTo>
                <a:lnTo>
                  <a:pt x="543" y="1884"/>
                </a:lnTo>
                <a:lnTo>
                  <a:pt x="542" y="1885"/>
                </a:lnTo>
                <a:lnTo>
                  <a:pt x="541" y="1885"/>
                </a:lnTo>
                <a:lnTo>
                  <a:pt x="541" y="1886"/>
                </a:lnTo>
                <a:lnTo>
                  <a:pt x="541" y="1888"/>
                </a:lnTo>
                <a:lnTo>
                  <a:pt x="541" y="1889"/>
                </a:lnTo>
                <a:lnTo>
                  <a:pt x="541" y="1890"/>
                </a:lnTo>
                <a:lnTo>
                  <a:pt x="539" y="1890"/>
                </a:lnTo>
                <a:lnTo>
                  <a:pt x="538" y="1891"/>
                </a:lnTo>
                <a:lnTo>
                  <a:pt x="537" y="1890"/>
                </a:lnTo>
                <a:lnTo>
                  <a:pt x="537" y="1889"/>
                </a:lnTo>
                <a:lnTo>
                  <a:pt x="536" y="1890"/>
                </a:lnTo>
                <a:lnTo>
                  <a:pt x="536" y="1891"/>
                </a:lnTo>
                <a:lnTo>
                  <a:pt x="536" y="1892"/>
                </a:lnTo>
                <a:lnTo>
                  <a:pt x="537" y="1894"/>
                </a:lnTo>
                <a:lnTo>
                  <a:pt x="538" y="1896"/>
                </a:lnTo>
                <a:lnTo>
                  <a:pt x="537" y="1897"/>
                </a:lnTo>
                <a:lnTo>
                  <a:pt x="537" y="1899"/>
                </a:lnTo>
                <a:lnTo>
                  <a:pt x="536" y="1900"/>
                </a:lnTo>
                <a:lnTo>
                  <a:pt x="535" y="1900"/>
                </a:lnTo>
                <a:lnTo>
                  <a:pt x="534" y="1899"/>
                </a:lnTo>
                <a:lnTo>
                  <a:pt x="534" y="1898"/>
                </a:lnTo>
                <a:lnTo>
                  <a:pt x="533" y="1898"/>
                </a:lnTo>
                <a:lnTo>
                  <a:pt x="533" y="1897"/>
                </a:lnTo>
                <a:lnTo>
                  <a:pt x="532" y="1896"/>
                </a:lnTo>
                <a:lnTo>
                  <a:pt x="532" y="1894"/>
                </a:lnTo>
                <a:lnTo>
                  <a:pt x="533" y="1892"/>
                </a:lnTo>
                <a:lnTo>
                  <a:pt x="534" y="1891"/>
                </a:lnTo>
                <a:lnTo>
                  <a:pt x="534" y="1890"/>
                </a:lnTo>
                <a:lnTo>
                  <a:pt x="534" y="1889"/>
                </a:lnTo>
                <a:lnTo>
                  <a:pt x="534" y="1888"/>
                </a:lnTo>
                <a:lnTo>
                  <a:pt x="534" y="1887"/>
                </a:lnTo>
                <a:lnTo>
                  <a:pt x="533" y="1888"/>
                </a:lnTo>
                <a:lnTo>
                  <a:pt x="533" y="1889"/>
                </a:lnTo>
                <a:lnTo>
                  <a:pt x="532" y="1890"/>
                </a:lnTo>
                <a:lnTo>
                  <a:pt x="531" y="1890"/>
                </a:lnTo>
                <a:lnTo>
                  <a:pt x="529" y="1889"/>
                </a:lnTo>
                <a:lnTo>
                  <a:pt x="529" y="1888"/>
                </a:lnTo>
                <a:lnTo>
                  <a:pt x="531" y="1888"/>
                </a:lnTo>
                <a:lnTo>
                  <a:pt x="531" y="1887"/>
                </a:lnTo>
                <a:lnTo>
                  <a:pt x="529" y="1887"/>
                </a:lnTo>
                <a:lnTo>
                  <a:pt x="529" y="1888"/>
                </a:lnTo>
                <a:lnTo>
                  <a:pt x="529" y="1889"/>
                </a:lnTo>
                <a:lnTo>
                  <a:pt x="529" y="1890"/>
                </a:lnTo>
                <a:lnTo>
                  <a:pt x="528" y="1890"/>
                </a:lnTo>
                <a:lnTo>
                  <a:pt x="527" y="1890"/>
                </a:lnTo>
                <a:lnTo>
                  <a:pt x="526" y="1891"/>
                </a:lnTo>
                <a:lnTo>
                  <a:pt x="525" y="1892"/>
                </a:lnTo>
                <a:lnTo>
                  <a:pt x="525" y="1894"/>
                </a:lnTo>
                <a:lnTo>
                  <a:pt x="527" y="1892"/>
                </a:lnTo>
                <a:lnTo>
                  <a:pt x="528" y="1892"/>
                </a:lnTo>
                <a:lnTo>
                  <a:pt x="528" y="1894"/>
                </a:lnTo>
                <a:lnTo>
                  <a:pt x="527" y="1894"/>
                </a:lnTo>
                <a:lnTo>
                  <a:pt x="526" y="1895"/>
                </a:lnTo>
                <a:lnTo>
                  <a:pt x="525" y="1896"/>
                </a:lnTo>
                <a:lnTo>
                  <a:pt x="524" y="1897"/>
                </a:lnTo>
                <a:lnTo>
                  <a:pt x="525" y="1898"/>
                </a:lnTo>
                <a:lnTo>
                  <a:pt x="525" y="1899"/>
                </a:lnTo>
                <a:lnTo>
                  <a:pt x="526" y="1902"/>
                </a:lnTo>
                <a:lnTo>
                  <a:pt x="526" y="1905"/>
                </a:lnTo>
                <a:lnTo>
                  <a:pt x="525" y="1902"/>
                </a:lnTo>
                <a:lnTo>
                  <a:pt x="525" y="1901"/>
                </a:lnTo>
                <a:lnTo>
                  <a:pt x="524" y="1901"/>
                </a:lnTo>
                <a:lnTo>
                  <a:pt x="524" y="1904"/>
                </a:lnTo>
                <a:lnTo>
                  <a:pt x="524" y="1907"/>
                </a:lnTo>
                <a:lnTo>
                  <a:pt x="524" y="1908"/>
                </a:lnTo>
                <a:lnTo>
                  <a:pt x="524" y="1909"/>
                </a:lnTo>
                <a:lnTo>
                  <a:pt x="523" y="1910"/>
                </a:lnTo>
                <a:lnTo>
                  <a:pt x="524" y="1911"/>
                </a:lnTo>
                <a:lnTo>
                  <a:pt x="524" y="1913"/>
                </a:lnTo>
                <a:lnTo>
                  <a:pt x="524" y="1915"/>
                </a:lnTo>
                <a:lnTo>
                  <a:pt x="524" y="1916"/>
                </a:lnTo>
                <a:lnTo>
                  <a:pt x="524" y="1917"/>
                </a:lnTo>
                <a:lnTo>
                  <a:pt x="523" y="1918"/>
                </a:lnTo>
                <a:lnTo>
                  <a:pt x="523" y="1919"/>
                </a:lnTo>
                <a:lnTo>
                  <a:pt x="524" y="1920"/>
                </a:lnTo>
                <a:lnTo>
                  <a:pt x="523" y="1924"/>
                </a:lnTo>
                <a:lnTo>
                  <a:pt x="522" y="1924"/>
                </a:lnTo>
                <a:lnTo>
                  <a:pt x="522" y="1921"/>
                </a:lnTo>
                <a:lnTo>
                  <a:pt x="521" y="1921"/>
                </a:lnTo>
                <a:lnTo>
                  <a:pt x="521" y="1920"/>
                </a:lnTo>
                <a:lnTo>
                  <a:pt x="519" y="1919"/>
                </a:lnTo>
                <a:lnTo>
                  <a:pt x="519" y="1918"/>
                </a:lnTo>
                <a:lnTo>
                  <a:pt x="518" y="1917"/>
                </a:lnTo>
                <a:lnTo>
                  <a:pt x="518" y="1915"/>
                </a:lnTo>
                <a:lnTo>
                  <a:pt x="517" y="1914"/>
                </a:lnTo>
                <a:lnTo>
                  <a:pt x="517" y="1913"/>
                </a:lnTo>
                <a:lnTo>
                  <a:pt x="517" y="1911"/>
                </a:lnTo>
                <a:lnTo>
                  <a:pt x="516" y="1911"/>
                </a:lnTo>
                <a:lnTo>
                  <a:pt x="515" y="1911"/>
                </a:lnTo>
                <a:lnTo>
                  <a:pt x="514" y="1910"/>
                </a:lnTo>
                <a:lnTo>
                  <a:pt x="514" y="1909"/>
                </a:lnTo>
                <a:lnTo>
                  <a:pt x="514" y="1908"/>
                </a:lnTo>
                <a:lnTo>
                  <a:pt x="513" y="1908"/>
                </a:lnTo>
                <a:lnTo>
                  <a:pt x="513" y="1909"/>
                </a:lnTo>
                <a:lnTo>
                  <a:pt x="512" y="1909"/>
                </a:lnTo>
                <a:lnTo>
                  <a:pt x="512" y="1908"/>
                </a:lnTo>
                <a:lnTo>
                  <a:pt x="512" y="1906"/>
                </a:lnTo>
                <a:lnTo>
                  <a:pt x="512" y="1904"/>
                </a:lnTo>
                <a:lnTo>
                  <a:pt x="512" y="1902"/>
                </a:lnTo>
                <a:lnTo>
                  <a:pt x="511" y="1902"/>
                </a:lnTo>
                <a:lnTo>
                  <a:pt x="509" y="1902"/>
                </a:lnTo>
                <a:lnTo>
                  <a:pt x="509" y="1901"/>
                </a:lnTo>
                <a:lnTo>
                  <a:pt x="511" y="1900"/>
                </a:lnTo>
                <a:lnTo>
                  <a:pt x="512" y="1899"/>
                </a:lnTo>
                <a:lnTo>
                  <a:pt x="512" y="1897"/>
                </a:lnTo>
                <a:lnTo>
                  <a:pt x="512" y="1896"/>
                </a:lnTo>
                <a:lnTo>
                  <a:pt x="513" y="1896"/>
                </a:lnTo>
                <a:lnTo>
                  <a:pt x="513" y="1897"/>
                </a:lnTo>
                <a:lnTo>
                  <a:pt x="514" y="1898"/>
                </a:lnTo>
                <a:lnTo>
                  <a:pt x="514" y="1899"/>
                </a:lnTo>
                <a:lnTo>
                  <a:pt x="515" y="1898"/>
                </a:lnTo>
                <a:lnTo>
                  <a:pt x="515" y="1899"/>
                </a:lnTo>
                <a:lnTo>
                  <a:pt x="516" y="1899"/>
                </a:lnTo>
                <a:lnTo>
                  <a:pt x="516" y="1898"/>
                </a:lnTo>
                <a:lnTo>
                  <a:pt x="517" y="1898"/>
                </a:lnTo>
                <a:lnTo>
                  <a:pt x="517" y="1899"/>
                </a:lnTo>
                <a:lnTo>
                  <a:pt x="517" y="1897"/>
                </a:lnTo>
                <a:lnTo>
                  <a:pt x="517" y="1896"/>
                </a:lnTo>
                <a:lnTo>
                  <a:pt x="517" y="1895"/>
                </a:lnTo>
                <a:lnTo>
                  <a:pt x="516" y="1894"/>
                </a:lnTo>
                <a:lnTo>
                  <a:pt x="517" y="1892"/>
                </a:lnTo>
                <a:lnTo>
                  <a:pt x="517" y="1891"/>
                </a:lnTo>
                <a:lnTo>
                  <a:pt x="517" y="1889"/>
                </a:lnTo>
                <a:lnTo>
                  <a:pt x="517" y="1888"/>
                </a:lnTo>
                <a:lnTo>
                  <a:pt x="518" y="1889"/>
                </a:lnTo>
                <a:lnTo>
                  <a:pt x="518" y="1890"/>
                </a:lnTo>
                <a:lnTo>
                  <a:pt x="519" y="1890"/>
                </a:lnTo>
                <a:lnTo>
                  <a:pt x="521" y="1891"/>
                </a:lnTo>
                <a:lnTo>
                  <a:pt x="522" y="1892"/>
                </a:lnTo>
                <a:lnTo>
                  <a:pt x="523" y="1892"/>
                </a:lnTo>
                <a:lnTo>
                  <a:pt x="523" y="1891"/>
                </a:lnTo>
                <a:lnTo>
                  <a:pt x="523" y="1890"/>
                </a:lnTo>
                <a:lnTo>
                  <a:pt x="523" y="1889"/>
                </a:lnTo>
                <a:lnTo>
                  <a:pt x="521" y="1889"/>
                </a:lnTo>
                <a:lnTo>
                  <a:pt x="521" y="1888"/>
                </a:lnTo>
                <a:lnTo>
                  <a:pt x="519" y="1888"/>
                </a:lnTo>
                <a:lnTo>
                  <a:pt x="519" y="1887"/>
                </a:lnTo>
                <a:lnTo>
                  <a:pt x="519" y="1878"/>
                </a:lnTo>
                <a:lnTo>
                  <a:pt x="519" y="1876"/>
                </a:lnTo>
                <a:lnTo>
                  <a:pt x="519" y="1875"/>
                </a:lnTo>
                <a:lnTo>
                  <a:pt x="521" y="1874"/>
                </a:lnTo>
                <a:lnTo>
                  <a:pt x="521" y="1871"/>
                </a:lnTo>
                <a:lnTo>
                  <a:pt x="519" y="1871"/>
                </a:lnTo>
                <a:lnTo>
                  <a:pt x="519" y="1870"/>
                </a:lnTo>
                <a:lnTo>
                  <a:pt x="519" y="1869"/>
                </a:lnTo>
                <a:lnTo>
                  <a:pt x="521" y="1868"/>
                </a:lnTo>
                <a:lnTo>
                  <a:pt x="521" y="1866"/>
                </a:lnTo>
                <a:lnTo>
                  <a:pt x="521" y="1865"/>
                </a:lnTo>
                <a:lnTo>
                  <a:pt x="521" y="1862"/>
                </a:lnTo>
                <a:lnTo>
                  <a:pt x="521" y="1861"/>
                </a:lnTo>
                <a:lnTo>
                  <a:pt x="521" y="1859"/>
                </a:lnTo>
                <a:lnTo>
                  <a:pt x="522" y="1858"/>
                </a:lnTo>
                <a:lnTo>
                  <a:pt x="522" y="1857"/>
                </a:lnTo>
                <a:lnTo>
                  <a:pt x="521" y="1855"/>
                </a:lnTo>
                <a:lnTo>
                  <a:pt x="522" y="1854"/>
                </a:lnTo>
                <a:lnTo>
                  <a:pt x="523" y="1852"/>
                </a:lnTo>
                <a:lnTo>
                  <a:pt x="523" y="1851"/>
                </a:lnTo>
                <a:lnTo>
                  <a:pt x="523" y="1850"/>
                </a:lnTo>
                <a:lnTo>
                  <a:pt x="524" y="1849"/>
                </a:lnTo>
                <a:lnTo>
                  <a:pt x="524" y="1848"/>
                </a:lnTo>
                <a:lnTo>
                  <a:pt x="524" y="1847"/>
                </a:lnTo>
                <a:lnTo>
                  <a:pt x="525" y="1846"/>
                </a:lnTo>
                <a:lnTo>
                  <a:pt x="528" y="1846"/>
                </a:lnTo>
                <a:lnTo>
                  <a:pt x="528" y="1847"/>
                </a:lnTo>
                <a:lnTo>
                  <a:pt x="529" y="1848"/>
                </a:lnTo>
                <a:lnTo>
                  <a:pt x="531" y="1848"/>
                </a:lnTo>
                <a:lnTo>
                  <a:pt x="531" y="1849"/>
                </a:lnTo>
                <a:lnTo>
                  <a:pt x="531" y="1851"/>
                </a:lnTo>
                <a:lnTo>
                  <a:pt x="532" y="1852"/>
                </a:lnTo>
                <a:lnTo>
                  <a:pt x="532" y="1854"/>
                </a:lnTo>
                <a:lnTo>
                  <a:pt x="533" y="1855"/>
                </a:lnTo>
                <a:lnTo>
                  <a:pt x="533" y="1857"/>
                </a:lnTo>
                <a:lnTo>
                  <a:pt x="533" y="1858"/>
                </a:lnTo>
                <a:lnTo>
                  <a:pt x="534" y="1858"/>
                </a:lnTo>
                <a:lnTo>
                  <a:pt x="534" y="1857"/>
                </a:lnTo>
                <a:lnTo>
                  <a:pt x="535" y="1856"/>
                </a:lnTo>
                <a:lnTo>
                  <a:pt x="535" y="1852"/>
                </a:lnTo>
                <a:lnTo>
                  <a:pt x="535" y="1851"/>
                </a:lnTo>
                <a:lnTo>
                  <a:pt x="535" y="1850"/>
                </a:lnTo>
                <a:lnTo>
                  <a:pt x="534" y="1850"/>
                </a:lnTo>
                <a:lnTo>
                  <a:pt x="533" y="1850"/>
                </a:lnTo>
                <a:lnTo>
                  <a:pt x="532" y="1849"/>
                </a:lnTo>
                <a:lnTo>
                  <a:pt x="532" y="1848"/>
                </a:lnTo>
                <a:lnTo>
                  <a:pt x="532" y="1847"/>
                </a:lnTo>
                <a:lnTo>
                  <a:pt x="531" y="1847"/>
                </a:lnTo>
                <a:lnTo>
                  <a:pt x="532" y="1846"/>
                </a:lnTo>
                <a:lnTo>
                  <a:pt x="532" y="1845"/>
                </a:lnTo>
                <a:lnTo>
                  <a:pt x="531" y="1845"/>
                </a:lnTo>
                <a:lnTo>
                  <a:pt x="531" y="1844"/>
                </a:lnTo>
                <a:lnTo>
                  <a:pt x="529" y="1842"/>
                </a:lnTo>
                <a:lnTo>
                  <a:pt x="528" y="1844"/>
                </a:lnTo>
                <a:lnTo>
                  <a:pt x="528" y="1846"/>
                </a:lnTo>
                <a:lnTo>
                  <a:pt x="525" y="1845"/>
                </a:lnTo>
                <a:lnTo>
                  <a:pt x="524" y="1845"/>
                </a:lnTo>
                <a:lnTo>
                  <a:pt x="523" y="1846"/>
                </a:lnTo>
                <a:lnTo>
                  <a:pt x="522" y="1847"/>
                </a:lnTo>
                <a:lnTo>
                  <a:pt x="521" y="1848"/>
                </a:lnTo>
                <a:lnTo>
                  <a:pt x="519" y="1848"/>
                </a:lnTo>
                <a:lnTo>
                  <a:pt x="518" y="1849"/>
                </a:lnTo>
                <a:lnTo>
                  <a:pt x="517" y="1850"/>
                </a:lnTo>
                <a:lnTo>
                  <a:pt x="516" y="1849"/>
                </a:lnTo>
                <a:lnTo>
                  <a:pt x="516" y="1847"/>
                </a:lnTo>
                <a:lnTo>
                  <a:pt x="516" y="1846"/>
                </a:lnTo>
                <a:lnTo>
                  <a:pt x="516" y="1845"/>
                </a:lnTo>
                <a:lnTo>
                  <a:pt x="516" y="1842"/>
                </a:lnTo>
                <a:lnTo>
                  <a:pt x="517" y="1841"/>
                </a:lnTo>
                <a:lnTo>
                  <a:pt x="517" y="1839"/>
                </a:lnTo>
                <a:lnTo>
                  <a:pt x="518" y="1838"/>
                </a:lnTo>
                <a:lnTo>
                  <a:pt x="518" y="1837"/>
                </a:lnTo>
                <a:lnTo>
                  <a:pt x="518" y="1836"/>
                </a:lnTo>
                <a:lnTo>
                  <a:pt x="519" y="1835"/>
                </a:lnTo>
                <a:lnTo>
                  <a:pt x="519" y="1834"/>
                </a:lnTo>
                <a:lnTo>
                  <a:pt x="519" y="1832"/>
                </a:lnTo>
                <a:lnTo>
                  <a:pt x="519" y="1831"/>
                </a:lnTo>
                <a:lnTo>
                  <a:pt x="519" y="1830"/>
                </a:lnTo>
                <a:lnTo>
                  <a:pt x="521" y="1828"/>
                </a:lnTo>
                <a:lnTo>
                  <a:pt x="521" y="1826"/>
                </a:lnTo>
                <a:lnTo>
                  <a:pt x="522" y="1825"/>
                </a:lnTo>
                <a:lnTo>
                  <a:pt x="522" y="1824"/>
                </a:lnTo>
                <a:lnTo>
                  <a:pt x="523" y="1822"/>
                </a:lnTo>
                <a:lnTo>
                  <a:pt x="524" y="1820"/>
                </a:lnTo>
                <a:lnTo>
                  <a:pt x="524" y="1819"/>
                </a:lnTo>
                <a:lnTo>
                  <a:pt x="524" y="1818"/>
                </a:lnTo>
                <a:lnTo>
                  <a:pt x="525" y="1817"/>
                </a:lnTo>
                <a:lnTo>
                  <a:pt x="525" y="1816"/>
                </a:lnTo>
                <a:lnTo>
                  <a:pt x="524" y="1816"/>
                </a:lnTo>
                <a:lnTo>
                  <a:pt x="523" y="1816"/>
                </a:lnTo>
                <a:lnTo>
                  <a:pt x="522" y="1817"/>
                </a:lnTo>
                <a:lnTo>
                  <a:pt x="522" y="1815"/>
                </a:lnTo>
                <a:lnTo>
                  <a:pt x="523" y="1815"/>
                </a:lnTo>
                <a:lnTo>
                  <a:pt x="523" y="1814"/>
                </a:lnTo>
                <a:lnTo>
                  <a:pt x="524" y="1812"/>
                </a:lnTo>
                <a:lnTo>
                  <a:pt x="525" y="1812"/>
                </a:lnTo>
                <a:lnTo>
                  <a:pt x="526" y="1812"/>
                </a:lnTo>
                <a:lnTo>
                  <a:pt x="526" y="1815"/>
                </a:lnTo>
                <a:lnTo>
                  <a:pt x="527" y="1815"/>
                </a:lnTo>
                <a:lnTo>
                  <a:pt x="528" y="1814"/>
                </a:lnTo>
                <a:lnTo>
                  <a:pt x="528" y="1812"/>
                </a:lnTo>
                <a:lnTo>
                  <a:pt x="528" y="1811"/>
                </a:lnTo>
                <a:lnTo>
                  <a:pt x="527" y="1810"/>
                </a:lnTo>
                <a:lnTo>
                  <a:pt x="527" y="1808"/>
                </a:lnTo>
                <a:lnTo>
                  <a:pt x="528" y="1807"/>
                </a:lnTo>
                <a:lnTo>
                  <a:pt x="531" y="1806"/>
                </a:lnTo>
                <a:lnTo>
                  <a:pt x="531" y="1805"/>
                </a:lnTo>
                <a:lnTo>
                  <a:pt x="533" y="1802"/>
                </a:lnTo>
                <a:lnTo>
                  <a:pt x="534" y="1802"/>
                </a:lnTo>
                <a:lnTo>
                  <a:pt x="536" y="1802"/>
                </a:lnTo>
                <a:lnTo>
                  <a:pt x="536" y="1801"/>
                </a:lnTo>
                <a:lnTo>
                  <a:pt x="536" y="1798"/>
                </a:lnTo>
                <a:lnTo>
                  <a:pt x="536" y="1792"/>
                </a:lnTo>
                <a:lnTo>
                  <a:pt x="537" y="1788"/>
                </a:lnTo>
                <a:lnTo>
                  <a:pt x="537" y="1787"/>
                </a:lnTo>
                <a:lnTo>
                  <a:pt x="537" y="1786"/>
                </a:lnTo>
                <a:lnTo>
                  <a:pt x="536" y="1787"/>
                </a:lnTo>
                <a:lnTo>
                  <a:pt x="532" y="1800"/>
                </a:lnTo>
                <a:lnTo>
                  <a:pt x="531" y="1802"/>
                </a:lnTo>
                <a:lnTo>
                  <a:pt x="529" y="1804"/>
                </a:lnTo>
                <a:lnTo>
                  <a:pt x="527" y="1806"/>
                </a:lnTo>
                <a:lnTo>
                  <a:pt x="526" y="1807"/>
                </a:lnTo>
                <a:lnTo>
                  <a:pt x="525" y="1807"/>
                </a:lnTo>
                <a:lnTo>
                  <a:pt x="524" y="1806"/>
                </a:lnTo>
                <a:lnTo>
                  <a:pt x="524" y="1805"/>
                </a:lnTo>
                <a:lnTo>
                  <a:pt x="523" y="1805"/>
                </a:lnTo>
                <a:lnTo>
                  <a:pt x="522" y="1806"/>
                </a:lnTo>
                <a:lnTo>
                  <a:pt x="522" y="1808"/>
                </a:lnTo>
                <a:lnTo>
                  <a:pt x="521" y="1808"/>
                </a:lnTo>
                <a:lnTo>
                  <a:pt x="521" y="1810"/>
                </a:lnTo>
                <a:lnTo>
                  <a:pt x="519" y="1811"/>
                </a:lnTo>
                <a:lnTo>
                  <a:pt x="519" y="1812"/>
                </a:lnTo>
                <a:lnTo>
                  <a:pt x="518" y="1814"/>
                </a:lnTo>
                <a:lnTo>
                  <a:pt x="516" y="1814"/>
                </a:lnTo>
                <a:lnTo>
                  <a:pt x="515" y="1815"/>
                </a:lnTo>
                <a:lnTo>
                  <a:pt x="515" y="1816"/>
                </a:lnTo>
                <a:lnTo>
                  <a:pt x="515" y="1817"/>
                </a:lnTo>
                <a:lnTo>
                  <a:pt x="516" y="1817"/>
                </a:lnTo>
                <a:lnTo>
                  <a:pt x="517" y="1816"/>
                </a:lnTo>
                <a:lnTo>
                  <a:pt x="517" y="1817"/>
                </a:lnTo>
                <a:lnTo>
                  <a:pt x="517" y="1818"/>
                </a:lnTo>
                <a:lnTo>
                  <a:pt x="517" y="1819"/>
                </a:lnTo>
                <a:lnTo>
                  <a:pt x="516" y="1819"/>
                </a:lnTo>
                <a:lnTo>
                  <a:pt x="515" y="1822"/>
                </a:lnTo>
                <a:lnTo>
                  <a:pt x="514" y="1824"/>
                </a:lnTo>
                <a:lnTo>
                  <a:pt x="514" y="1825"/>
                </a:lnTo>
                <a:lnTo>
                  <a:pt x="516" y="1821"/>
                </a:lnTo>
                <a:lnTo>
                  <a:pt x="517" y="1821"/>
                </a:lnTo>
                <a:lnTo>
                  <a:pt x="517" y="1824"/>
                </a:lnTo>
                <a:lnTo>
                  <a:pt x="516" y="1827"/>
                </a:lnTo>
                <a:lnTo>
                  <a:pt x="515" y="1828"/>
                </a:lnTo>
                <a:lnTo>
                  <a:pt x="514" y="1829"/>
                </a:lnTo>
                <a:lnTo>
                  <a:pt x="514" y="1827"/>
                </a:lnTo>
                <a:lnTo>
                  <a:pt x="513" y="1828"/>
                </a:lnTo>
                <a:lnTo>
                  <a:pt x="512" y="1829"/>
                </a:lnTo>
                <a:lnTo>
                  <a:pt x="513" y="1830"/>
                </a:lnTo>
                <a:lnTo>
                  <a:pt x="512" y="1834"/>
                </a:lnTo>
                <a:lnTo>
                  <a:pt x="508" y="1838"/>
                </a:lnTo>
                <a:lnTo>
                  <a:pt x="508" y="1840"/>
                </a:lnTo>
                <a:lnTo>
                  <a:pt x="507" y="1840"/>
                </a:lnTo>
                <a:lnTo>
                  <a:pt x="507" y="1838"/>
                </a:lnTo>
                <a:lnTo>
                  <a:pt x="507" y="1837"/>
                </a:lnTo>
                <a:lnTo>
                  <a:pt x="506" y="1837"/>
                </a:lnTo>
                <a:lnTo>
                  <a:pt x="506" y="1838"/>
                </a:lnTo>
                <a:lnTo>
                  <a:pt x="506" y="1841"/>
                </a:lnTo>
                <a:lnTo>
                  <a:pt x="506" y="1842"/>
                </a:lnTo>
                <a:lnTo>
                  <a:pt x="504" y="1844"/>
                </a:lnTo>
                <a:lnTo>
                  <a:pt x="503" y="1844"/>
                </a:lnTo>
                <a:lnTo>
                  <a:pt x="502" y="1841"/>
                </a:lnTo>
                <a:lnTo>
                  <a:pt x="502" y="1842"/>
                </a:lnTo>
                <a:lnTo>
                  <a:pt x="502" y="1844"/>
                </a:lnTo>
                <a:lnTo>
                  <a:pt x="501" y="1846"/>
                </a:lnTo>
                <a:lnTo>
                  <a:pt x="501" y="1847"/>
                </a:lnTo>
                <a:lnTo>
                  <a:pt x="499" y="1847"/>
                </a:lnTo>
                <a:lnTo>
                  <a:pt x="498" y="1846"/>
                </a:lnTo>
                <a:lnTo>
                  <a:pt x="498" y="1844"/>
                </a:lnTo>
                <a:lnTo>
                  <a:pt x="498" y="1842"/>
                </a:lnTo>
                <a:lnTo>
                  <a:pt x="497" y="1845"/>
                </a:lnTo>
                <a:lnTo>
                  <a:pt x="496" y="1845"/>
                </a:lnTo>
                <a:lnTo>
                  <a:pt x="496" y="1846"/>
                </a:lnTo>
                <a:lnTo>
                  <a:pt x="495" y="1846"/>
                </a:lnTo>
                <a:lnTo>
                  <a:pt x="495" y="1848"/>
                </a:lnTo>
                <a:lnTo>
                  <a:pt x="495" y="1849"/>
                </a:lnTo>
                <a:lnTo>
                  <a:pt x="495" y="1850"/>
                </a:lnTo>
                <a:lnTo>
                  <a:pt x="495" y="1851"/>
                </a:lnTo>
                <a:lnTo>
                  <a:pt x="494" y="1854"/>
                </a:lnTo>
                <a:lnTo>
                  <a:pt x="495" y="1855"/>
                </a:lnTo>
                <a:lnTo>
                  <a:pt x="496" y="1856"/>
                </a:lnTo>
                <a:lnTo>
                  <a:pt x="495" y="1857"/>
                </a:lnTo>
                <a:lnTo>
                  <a:pt x="494" y="1857"/>
                </a:lnTo>
                <a:lnTo>
                  <a:pt x="494" y="1859"/>
                </a:lnTo>
                <a:lnTo>
                  <a:pt x="493" y="1860"/>
                </a:lnTo>
                <a:lnTo>
                  <a:pt x="493" y="1861"/>
                </a:lnTo>
                <a:lnTo>
                  <a:pt x="493" y="1862"/>
                </a:lnTo>
                <a:lnTo>
                  <a:pt x="492" y="1862"/>
                </a:lnTo>
                <a:lnTo>
                  <a:pt x="490" y="1864"/>
                </a:lnTo>
                <a:lnTo>
                  <a:pt x="489" y="1864"/>
                </a:lnTo>
                <a:lnTo>
                  <a:pt x="488" y="1864"/>
                </a:lnTo>
                <a:lnTo>
                  <a:pt x="488" y="1862"/>
                </a:lnTo>
                <a:lnTo>
                  <a:pt x="487" y="1864"/>
                </a:lnTo>
                <a:lnTo>
                  <a:pt x="487" y="1861"/>
                </a:lnTo>
                <a:lnTo>
                  <a:pt x="488" y="1860"/>
                </a:lnTo>
                <a:lnTo>
                  <a:pt x="489" y="1859"/>
                </a:lnTo>
                <a:lnTo>
                  <a:pt x="489" y="1858"/>
                </a:lnTo>
                <a:lnTo>
                  <a:pt x="490" y="1857"/>
                </a:lnTo>
                <a:lnTo>
                  <a:pt x="489" y="1856"/>
                </a:lnTo>
                <a:lnTo>
                  <a:pt x="489" y="1855"/>
                </a:lnTo>
                <a:lnTo>
                  <a:pt x="490" y="1854"/>
                </a:lnTo>
                <a:lnTo>
                  <a:pt x="490" y="1851"/>
                </a:lnTo>
                <a:lnTo>
                  <a:pt x="489" y="1852"/>
                </a:lnTo>
                <a:lnTo>
                  <a:pt x="488" y="1852"/>
                </a:lnTo>
                <a:lnTo>
                  <a:pt x="487" y="1852"/>
                </a:lnTo>
                <a:lnTo>
                  <a:pt x="486" y="1851"/>
                </a:lnTo>
                <a:lnTo>
                  <a:pt x="486" y="1852"/>
                </a:lnTo>
                <a:lnTo>
                  <a:pt x="486" y="1854"/>
                </a:lnTo>
                <a:lnTo>
                  <a:pt x="486" y="1856"/>
                </a:lnTo>
                <a:lnTo>
                  <a:pt x="485" y="1856"/>
                </a:lnTo>
                <a:lnTo>
                  <a:pt x="486" y="1857"/>
                </a:lnTo>
                <a:lnTo>
                  <a:pt x="487" y="1856"/>
                </a:lnTo>
                <a:lnTo>
                  <a:pt x="487" y="1858"/>
                </a:lnTo>
                <a:lnTo>
                  <a:pt x="486" y="1858"/>
                </a:lnTo>
                <a:lnTo>
                  <a:pt x="486" y="1859"/>
                </a:lnTo>
                <a:lnTo>
                  <a:pt x="485" y="1860"/>
                </a:lnTo>
                <a:lnTo>
                  <a:pt x="485" y="1862"/>
                </a:lnTo>
                <a:lnTo>
                  <a:pt x="485" y="1864"/>
                </a:lnTo>
                <a:lnTo>
                  <a:pt x="485" y="1866"/>
                </a:lnTo>
                <a:lnTo>
                  <a:pt x="485" y="1867"/>
                </a:lnTo>
                <a:lnTo>
                  <a:pt x="484" y="1866"/>
                </a:lnTo>
                <a:lnTo>
                  <a:pt x="483" y="1867"/>
                </a:lnTo>
                <a:lnTo>
                  <a:pt x="483" y="1865"/>
                </a:lnTo>
                <a:lnTo>
                  <a:pt x="482" y="1866"/>
                </a:lnTo>
                <a:lnTo>
                  <a:pt x="482" y="1867"/>
                </a:lnTo>
                <a:lnTo>
                  <a:pt x="480" y="1866"/>
                </a:lnTo>
                <a:lnTo>
                  <a:pt x="479" y="1865"/>
                </a:lnTo>
                <a:lnTo>
                  <a:pt x="478" y="1865"/>
                </a:lnTo>
                <a:lnTo>
                  <a:pt x="479" y="1867"/>
                </a:lnTo>
                <a:lnTo>
                  <a:pt x="480" y="1867"/>
                </a:lnTo>
                <a:lnTo>
                  <a:pt x="482" y="1868"/>
                </a:lnTo>
                <a:lnTo>
                  <a:pt x="480" y="1870"/>
                </a:lnTo>
                <a:lnTo>
                  <a:pt x="482" y="1871"/>
                </a:lnTo>
                <a:lnTo>
                  <a:pt x="483" y="1870"/>
                </a:lnTo>
                <a:lnTo>
                  <a:pt x="484" y="1872"/>
                </a:lnTo>
                <a:lnTo>
                  <a:pt x="483" y="1874"/>
                </a:lnTo>
                <a:lnTo>
                  <a:pt x="483" y="1875"/>
                </a:lnTo>
                <a:lnTo>
                  <a:pt x="483" y="1877"/>
                </a:lnTo>
                <a:lnTo>
                  <a:pt x="485" y="1877"/>
                </a:lnTo>
                <a:lnTo>
                  <a:pt x="485" y="1875"/>
                </a:lnTo>
                <a:lnTo>
                  <a:pt x="485" y="1874"/>
                </a:lnTo>
                <a:lnTo>
                  <a:pt x="486" y="1872"/>
                </a:lnTo>
                <a:lnTo>
                  <a:pt x="486" y="1874"/>
                </a:lnTo>
                <a:lnTo>
                  <a:pt x="487" y="1875"/>
                </a:lnTo>
                <a:lnTo>
                  <a:pt x="487" y="1876"/>
                </a:lnTo>
                <a:lnTo>
                  <a:pt x="487" y="1877"/>
                </a:lnTo>
                <a:lnTo>
                  <a:pt x="487" y="1878"/>
                </a:lnTo>
                <a:lnTo>
                  <a:pt x="487" y="1879"/>
                </a:lnTo>
                <a:lnTo>
                  <a:pt x="487" y="1880"/>
                </a:lnTo>
                <a:lnTo>
                  <a:pt x="487" y="1881"/>
                </a:lnTo>
                <a:lnTo>
                  <a:pt x="489" y="1880"/>
                </a:lnTo>
                <a:lnTo>
                  <a:pt x="489" y="1878"/>
                </a:lnTo>
                <a:lnTo>
                  <a:pt x="489" y="1877"/>
                </a:lnTo>
                <a:lnTo>
                  <a:pt x="489" y="1875"/>
                </a:lnTo>
                <a:lnTo>
                  <a:pt x="490" y="1875"/>
                </a:lnTo>
                <a:lnTo>
                  <a:pt x="490" y="1876"/>
                </a:lnTo>
                <a:lnTo>
                  <a:pt x="492" y="1875"/>
                </a:lnTo>
                <a:lnTo>
                  <a:pt x="493" y="1874"/>
                </a:lnTo>
                <a:lnTo>
                  <a:pt x="494" y="1874"/>
                </a:lnTo>
                <a:lnTo>
                  <a:pt x="494" y="1876"/>
                </a:lnTo>
                <a:lnTo>
                  <a:pt x="493" y="1876"/>
                </a:lnTo>
                <a:lnTo>
                  <a:pt x="493" y="1878"/>
                </a:lnTo>
                <a:lnTo>
                  <a:pt x="493" y="1880"/>
                </a:lnTo>
                <a:lnTo>
                  <a:pt x="494" y="1880"/>
                </a:lnTo>
                <a:lnTo>
                  <a:pt x="494" y="1881"/>
                </a:lnTo>
                <a:lnTo>
                  <a:pt x="494" y="1882"/>
                </a:lnTo>
                <a:lnTo>
                  <a:pt x="494" y="1885"/>
                </a:lnTo>
                <a:lnTo>
                  <a:pt x="494" y="1887"/>
                </a:lnTo>
                <a:lnTo>
                  <a:pt x="494" y="1888"/>
                </a:lnTo>
                <a:lnTo>
                  <a:pt x="494" y="1890"/>
                </a:lnTo>
                <a:lnTo>
                  <a:pt x="493" y="1891"/>
                </a:lnTo>
                <a:lnTo>
                  <a:pt x="493" y="1892"/>
                </a:lnTo>
                <a:lnTo>
                  <a:pt x="492" y="1894"/>
                </a:lnTo>
                <a:lnTo>
                  <a:pt x="492" y="1895"/>
                </a:lnTo>
                <a:lnTo>
                  <a:pt x="492" y="1896"/>
                </a:lnTo>
                <a:lnTo>
                  <a:pt x="490" y="1897"/>
                </a:lnTo>
                <a:lnTo>
                  <a:pt x="489" y="1899"/>
                </a:lnTo>
                <a:lnTo>
                  <a:pt x="489" y="1900"/>
                </a:lnTo>
                <a:lnTo>
                  <a:pt x="489" y="1901"/>
                </a:lnTo>
                <a:lnTo>
                  <a:pt x="489" y="1902"/>
                </a:lnTo>
                <a:lnTo>
                  <a:pt x="488" y="1904"/>
                </a:lnTo>
                <a:lnTo>
                  <a:pt x="488" y="1905"/>
                </a:lnTo>
                <a:lnTo>
                  <a:pt x="489" y="1906"/>
                </a:lnTo>
                <a:lnTo>
                  <a:pt x="488" y="1907"/>
                </a:lnTo>
                <a:lnTo>
                  <a:pt x="488" y="1909"/>
                </a:lnTo>
                <a:lnTo>
                  <a:pt x="488" y="1910"/>
                </a:lnTo>
                <a:lnTo>
                  <a:pt x="489" y="1909"/>
                </a:lnTo>
                <a:lnTo>
                  <a:pt x="489" y="1908"/>
                </a:lnTo>
                <a:lnTo>
                  <a:pt x="490" y="1907"/>
                </a:lnTo>
                <a:lnTo>
                  <a:pt x="490" y="1906"/>
                </a:lnTo>
                <a:lnTo>
                  <a:pt x="492" y="1905"/>
                </a:lnTo>
                <a:lnTo>
                  <a:pt x="492" y="1904"/>
                </a:lnTo>
                <a:lnTo>
                  <a:pt x="493" y="1901"/>
                </a:lnTo>
                <a:lnTo>
                  <a:pt x="493" y="1899"/>
                </a:lnTo>
                <a:lnTo>
                  <a:pt x="493" y="1898"/>
                </a:lnTo>
                <a:lnTo>
                  <a:pt x="494" y="1897"/>
                </a:lnTo>
                <a:lnTo>
                  <a:pt x="494" y="1896"/>
                </a:lnTo>
                <a:lnTo>
                  <a:pt x="495" y="1895"/>
                </a:lnTo>
                <a:lnTo>
                  <a:pt x="495" y="1892"/>
                </a:lnTo>
                <a:lnTo>
                  <a:pt x="495" y="1891"/>
                </a:lnTo>
                <a:lnTo>
                  <a:pt x="495" y="1890"/>
                </a:lnTo>
                <a:lnTo>
                  <a:pt x="496" y="1890"/>
                </a:lnTo>
                <a:lnTo>
                  <a:pt x="497" y="1889"/>
                </a:lnTo>
                <a:lnTo>
                  <a:pt x="498" y="1889"/>
                </a:lnTo>
                <a:lnTo>
                  <a:pt x="499" y="1890"/>
                </a:lnTo>
                <a:lnTo>
                  <a:pt x="499" y="1889"/>
                </a:lnTo>
                <a:lnTo>
                  <a:pt x="501" y="1890"/>
                </a:lnTo>
                <a:lnTo>
                  <a:pt x="501" y="1892"/>
                </a:lnTo>
                <a:lnTo>
                  <a:pt x="501" y="1896"/>
                </a:lnTo>
                <a:lnTo>
                  <a:pt x="501" y="1895"/>
                </a:lnTo>
                <a:lnTo>
                  <a:pt x="502" y="1895"/>
                </a:lnTo>
                <a:lnTo>
                  <a:pt x="502" y="1896"/>
                </a:lnTo>
                <a:lnTo>
                  <a:pt x="503" y="1897"/>
                </a:lnTo>
                <a:lnTo>
                  <a:pt x="503" y="1899"/>
                </a:lnTo>
                <a:lnTo>
                  <a:pt x="504" y="1900"/>
                </a:lnTo>
                <a:lnTo>
                  <a:pt x="504" y="1901"/>
                </a:lnTo>
                <a:lnTo>
                  <a:pt x="503" y="1902"/>
                </a:lnTo>
                <a:lnTo>
                  <a:pt x="502" y="1904"/>
                </a:lnTo>
                <a:lnTo>
                  <a:pt x="502" y="1905"/>
                </a:lnTo>
                <a:lnTo>
                  <a:pt x="501" y="1907"/>
                </a:lnTo>
                <a:lnTo>
                  <a:pt x="502" y="1909"/>
                </a:lnTo>
                <a:lnTo>
                  <a:pt x="501" y="1910"/>
                </a:lnTo>
                <a:lnTo>
                  <a:pt x="499" y="1909"/>
                </a:lnTo>
                <a:lnTo>
                  <a:pt x="499" y="1907"/>
                </a:lnTo>
                <a:lnTo>
                  <a:pt x="499" y="1906"/>
                </a:lnTo>
                <a:lnTo>
                  <a:pt x="499" y="1904"/>
                </a:lnTo>
                <a:lnTo>
                  <a:pt x="498" y="1905"/>
                </a:lnTo>
                <a:lnTo>
                  <a:pt x="498" y="1907"/>
                </a:lnTo>
                <a:lnTo>
                  <a:pt x="498" y="1908"/>
                </a:lnTo>
                <a:lnTo>
                  <a:pt x="498" y="1910"/>
                </a:lnTo>
                <a:lnTo>
                  <a:pt x="499" y="1911"/>
                </a:lnTo>
                <a:lnTo>
                  <a:pt x="499" y="1914"/>
                </a:lnTo>
                <a:lnTo>
                  <a:pt x="499" y="1915"/>
                </a:lnTo>
                <a:lnTo>
                  <a:pt x="499" y="1916"/>
                </a:lnTo>
                <a:lnTo>
                  <a:pt x="499" y="1917"/>
                </a:lnTo>
                <a:lnTo>
                  <a:pt x="499" y="1920"/>
                </a:lnTo>
                <a:lnTo>
                  <a:pt x="498" y="1921"/>
                </a:lnTo>
                <a:lnTo>
                  <a:pt x="497" y="1921"/>
                </a:lnTo>
                <a:lnTo>
                  <a:pt x="498" y="1923"/>
                </a:lnTo>
                <a:lnTo>
                  <a:pt x="497" y="1924"/>
                </a:lnTo>
                <a:lnTo>
                  <a:pt x="496" y="1925"/>
                </a:lnTo>
                <a:lnTo>
                  <a:pt x="495" y="1926"/>
                </a:lnTo>
                <a:lnTo>
                  <a:pt x="494" y="1927"/>
                </a:lnTo>
                <a:lnTo>
                  <a:pt x="494" y="1928"/>
                </a:lnTo>
                <a:lnTo>
                  <a:pt x="493" y="1928"/>
                </a:lnTo>
                <a:lnTo>
                  <a:pt x="492" y="1929"/>
                </a:lnTo>
                <a:lnTo>
                  <a:pt x="490" y="1930"/>
                </a:lnTo>
                <a:lnTo>
                  <a:pt x="490" y="1931"/>
                </a:lnTo>
                <a:lnTo>
                  <a:pt x="489" y="1933"/>
                </a:lnTo>
                <a:lnTo>
                  <a:pt x="488" y="1935"/>
                </a:lnTo>
                <a:lnTo>
                  <a:pt x="488" y="1936"/>
                </a:lnTo>
                <a:lnTo>
                  <a:pt x="487" y="1936"/>
                </a:lnTo>
                <a:lnTo>
                  <a:pt x="487" y="1937"/>
                </a:lnTo>
                <a:lnTo>
                  <a:pt x="486" y="1938"/>
                </a:lnTo>
                <a:lnTo>
                  <a:pt x="486" y="1936"/>
                </a:lnTo>
                <a:lnTo>
                  <a:pt x="486" y="1935"/>
                </a:lnTo>
                <a:lnTo>
                  <a:pt x="486" y="1934"/>
                </a:lnTo>
                <a:lnTo>
                  <a:pt x="487" y="1934"/>
                </a:lnTo>
                <a:lnTo>
                  <a:pt x="487" y="1935"/>
                </a:lnTo>
                <a:lnTo>
                  <a:pt x="487" y="1934"/>
                </a:lnTo>
                <a:lnTo>
                  <a:pt x="487" y="1931"/>
                </a:lnTo>
                <a:lnTo>
                  <a:pt x="487" y="1930"/>
                </a:lnTo>
                <a:lnTo>
                  <a:pt x="487" y="1928"/>
                </a:lnTo>
                <a:lnTo>
                  <a:pt x="486" y="1929"/>
                </a:lnTo>
                <a:lnTo>
                  <a:pt x="485" y="1929"/>
                </a:lnTo>
                <a:lnTo>
                  <a:pt x="485" y="1930"/>
                </a:lnTo>
                <a:lnTo>
                  <a:pt x="484" y="1931"/>
                </a:lnTo>
                <a:lnTo>
                  <a:pt x="483" y="1931"/>
                </a:lnTo>
                <a:lnTo>
                  <a:pt x="483" y="193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1619672" y="1988840"/>
            <a:ext cx="2232248" cy="3431048"/>
          </a:xfrm>
          <a:custGeom>
            <a:avLst/>
            <a:gdLst>
              <a:gd name="T0" fmla="*/ 357 w 1512"/>
              <a:gd name="T1" fmla="*/ 1947 h 2324"/>
              <a:gd name="T2" fmla="*/ 543 w 1512"/>
              <a:gd name="T3" fmla="*/ 1918 h 2324"/>
              <a:gd name="T4" fmla="*/ 647 w 1512"/>
              <a:gd name="T5" fmla="*/ 1877 h 2324"/>
              <a:gd name="T6" fmla="*/ 604 w 1512"/>
              <a:gd name="T7" fmla="*/ 1852 h 2324"/>
              <a:gd name="T8" fmla="*/ 515 w 1512"/>
              <a:gd name="T9" fmla="*/ 1845 h 2324"/>
              <a:gd name="T10" fmla="*/ 797 w 1512"/>
              <a:gd name="T11" fmla="*/ 1774 h 2324"/>
              <a:gd name="T12" fmla="*/ 818 w 1512"/>
              <a:gd name="T13" fmla="*/ 1792 h 2324"/>
              <a:gd name="T14" fmla="*/ 901 w 1512"/>
              <a:gd name="T15" fmla="*/ 1752 h 2324"/>
              <a:gd name="T16" fmla="*/ 961 w 1512"/>
              <a:gd name="T17" fmla="*/ 1728 h 2324"/>
              <a:gd name="T18" fmla="*/ 963 w 1512"/>
              <a:gd name="T19" fmla="*/ 1742 h 2324"/>
              <a:gd name="T20" fmla="*/ 835 w 1512"/>
              <a:gd name="T21" fmla="*/ 1693 h 2324"/>
              <a:gd name="T22" fmla="*/ 901 w 1512"/>
              <a:gd name="T23" fmla="*/ 1687 h 2324"/>
              <a:gd name="T24" fmla="*/ 860 w 1512"/>
              <a:gd name="T25" fmla="*/ 1700 h 2324"/>
              <a:gd name="T26" fmla="*/ 969 w 1512"/>
              <a:gd name="T27" fmla="*/ 1623 h 2324"/>
              <a:gd name="T28" fmla="*/ 802 w 1512"/>
              <a:gd name="T29" fmla="*/ 1620 h 2324"/>
              <a:gd name="T30" fmla="*/ 1018 w 1512"/>
              <a:gd name="T31" fmla="*/ 1662 h 2324"/>
              <a:gd name="T32" fmla="*/ 982 w 1512"/>
              <a:gd name="T33" fmla="*/ 1628 h 2324"/>
              <a:gd name="T34" fmla="*/ 1296 w 1512"/>
              <a:gd name="T35" fmla="*/ 1561 h 2324"/>
              <a:gd name="T36" fmla="*/ 1305 w 1512"/>
              <a:gd name="T37" fmla="*/ 1528 h 2324"/>
              <a:gd name="T38" fmla="*/ 1386 w 1512"/>
              <a:gd name="T39" fmla="*/ 1507 h 2324"/>
              <a:gd name="T40" fmla="*/ 472 w 1512"/>
              <a:gd name="T41" fmla="*/ 1899 h 2324"/>
              <a:gd name="T42" fmla="*/ 439 w 1512"/>
              <a:gd name="T43" fmla="*/ 1828 h 2324"/>
              <a:gd name="T44" fmla="*/ 463 w 1512"/>
              <a:gd name="T45" fmla="*/ 1950 h 2324"/>
              <a:gd name="T46" fmla="*/ 437 w 1512"/>
              <a:gd name="T47" fmla="*/ 1908 h 2324"/>
              <a:gd name="T48" fmla="*/ 390 w 1512"/>
              <a:gd name="T49" fmla="*/ 1938 h 2324"/>
              <a:gd name="T50" fmla="*/ 344 w 1512"/>
              <a:gd name="T51" fmla="*/ 1915 h 2324"/>
              <a:gd name="T52" fmla="*/ 318 w 1512"/>
              <a:gd name="T53" fmla="*/ 2037 h 2324"/>
              <a:gd name="T54" fmla="*/ 192 w 1512"/>
              <a:gd name="T55" fmla="*/ 2158 h 2324"/>
              <a:gd name="T56" fmla="*/ 93 w 1512"/>
              <a:gd name="T57" fmla="*/ 2237 h 2324"/>
              <a:gd name="T58" fmla="*/ 41 w 1512"/>
              <a:gd name="T59" fmla="*/ 2025 h 2324"/>
              <a:gd name="T60" fmla="*/ 16 w 1512"/>
              <a:gd name="T61" fmla="*/ 1397 h 2324"/>
              <a:gd name="T62" fmla="*/ 111 w 1512"/>
              <a:gd name="T63" fmla="*/ 1077 h 2324"/>
              <a:gd name="T64" fmla="*/ 248 w 1512"/>
              <a:gd name="T65" fmla="*/ 904 h 2324"/>
              <a:gd name="T66" fmla="*/ 309 w 1512"/>
              <a:gd name="T67" fmla="*/ 634 h 2324"/>
              <a:gd name="T68" fmla="*/ 712 w 1512"/>
              <a:gd name="T69" fmla="*/ 8 h 2324"/>
              <a:gd name="T70" fmla="*/ 899 w 1512"/>
              <a:gd name="T71" fmla="*/ 118 h 2324"/>
              <a:gd name="T72" fmla="*/ 1205 w 1512"/>
              <a:gd name="T73" fmla="*/ 295 h 2324"/>
              <a:gd name="T74" fmla="*/ 1210 w 1512"/>
              <a:gd name="T75" fmla="*/ 833 h 2324"/>
              <a:gd name="T76" fmla="*/ 1318 w 1512"/>
              <a:gd name="T77" fmla="*/ 1072 h 2324"/>
              <a:gd name="T78" fmla="*/ 1462 w 1512"/>
              <a:gd name="T79" fmla="*/ 1282 h 2324"/>
              <a:gd name="T80" fmla="*/ 1433 w 1512"/>
              <a:gd name="T81" fmla="*/ 1350 h 2324"/>
              <a:gd name="T82" fmla="*/ 1456 w 1512"/>
              <a:gd name="T83" fmla="*/ 1361 h 2324"/>
              <a:gd name="T84" fmla="*/ 1466 w 1512"/>
              <a:gd name="T85" fmla="*/ 1429 h 2324"/>
              <a:gd name="T86" fmla="*/ 1353 w 1512"/>
              <a:gd name="T87" fmla="*/ 1443 h 2324"/>
              <a:gd name="T88" fmla="*/ 1299 w 1512"/>
              <a:gd name="T89" fmla="*/ 1486 h 2324"/>
              <a:gd name="T90" fmla="*/ 1222 w 1512"/>
              <a:gd name="T91" fmla="*/ 1553 h 2324"/>
              <a:gd name="T92" fmla="*/ 1192 w 1512"/>
              <a:gd name="T93" fmla="*/ 1531 h 2324"/>
              <a:gd name="T94" fmla="*/ 1140 w 1512"/>
              <a:gd name="T95" fmla="*/ 1564 h 2324"/>
              <a:gd name="T96" fmla="*/ 1091 w 1512"/>
              <a:gd name="T97" fmla="*/ 1612 h 2324"/>
              <a:gd name="T98" fmla="*/ 1042 w 1512"/>
              <a:gd name="T99" fmla="*/ 1544 h 2324"/>
              <a:gd name="T100" fmla="*/ 1001 w 1512"/>
              <a:gd name="T101" fmla="*/ 1562 h 2324"/>
              <a:gd name="T102" fmla="*/ 924 w 1512"/>
              <a:gd name="T103" fmla="*/ 1607 h 2324"/>
              <a:gd name="T104" fmla="*/ 859 w 1512"/>
              <a:gd name="T105" fmla="*/ 1640 h 2324"/>
              <a:gd name="T106" fmla="*/ 866 w 1512"/>
              <a:gd name="T107" fmla="*/ 1583 h 2324"/>
              <a:gd name="T108" fmla="*/ 830 w 1512"/>
              <a:gd name="T109" fmla="*/ 1469 h 2324"/>
              <a:gd name="T110" fmla="*/ 767 w 1512"/>
              <a:gd name="T111" fmla="*/ 1605 h 2324"/>
              <a:gd name="T112" fmla="*/ 721 w 1512"/>
              <a:gd name="T113" fmla="*/ 1791 h 2324"/>
              <a:gd name="T114" fmla="*/ 683 w 1512"/>
              <a:gd name="T115" fmla="*/ 1817 h 2324"/>
              <a:gd name="T116" fmla="*/ 628 w 1512"/>
              <a:gd name="T117" fmla="*/ 1824 h 2324"/>
              <a:gd name="T118" fmla="*/ 573 w 1512"/>
              <a:gd name="T119" fmla="*/ 1886 h 2324"/>
              <a:gd name="T120" fmla="*/ 566 w 1512"/>
              <a:gd name="T121" fmla="*/ 1796 h 2324"/>
              <a:gd name="T122" fmla="*/ 515 w 1512"/>
              <a:gd name="T123" fmla="*/ 1911 h 2324"/>
              <a:gd name="T124" fmla="*/ 493 w 1512"/>
              <a:gd name="T125" fmla="*/ 1862 h 2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12" h="2324">
                <a:moveTo>
                  <a:pt x="172" y="2324"/>
                </a:moveTo>
                <a:lnTo>
                  <a:pt x="171" y="2324"/>
                </a:lnTo>
                <a:lnTo>
                  <a:pt x="170" y="2324"/>
                </a:lnTo>
                <a:lnTo>
                  <a:pt x="171" y="2323"/>
                </a:lnTo>
                <a:lnTo>
                  <a:pt x="171" y="2321"/>
                </a:lnTo>
                <a:lnTo>
                  <a:pt x="172" y="2321"/>
                </a:lnTo>
                <a:lnTo>
                  <a:pt x="172" y="2322"/>
                </a:lnTo>
                <a:lnTo>
                  <a:pt x="173" y="2323"/>
                </a:lnTo>
                <a:lnTo>
                  <a:pt x="172" y="2324"/>
                </a:lnTo>
                <a:close/>
                <a:moveTo>
                  <a:pt x="310" y="2043"/>
                </a:moveTo>
                <a:lnTo>
                  <a:pt x="311" y="2043"/>
                </a:lnTo>
                <a:lnTo>
                  <a:pt x="313" y="2043"/>
                </a:lnTo>
                <a:lnTo>
                  <a:pt x="314" y="2043"/>
                </a:lnTo>
                <a:lnTo>
                  <a:pt x="314" y="2044"/>
                </a:lnTo>
                <a:lnTo>
                  <a:pt x="313" y="2044"/>
                </a:lnTo>
                <a:lnTo>
                  <a:pt x="314" y="2045"/>
                </a:lnTo>
                <a:lnTo>
                  <a:pt x="313" y="2046"/>
                </a:lnTo>
                <a:lnTo>
                  <a:pt x="311" y="2046"/>
                </a:lnTo>
                <a:lnTo>
                  <a:pt x="310" y="2046"/>
                </a:lnTo>
                <a:lnTo>
                  <a:pt x="309" y="2046"/>
                </a:lnTo>
                <a:lnTo>
                  <a:pt x="308" y="2046"/>
                </a:lnTo>
                <a:lnTo>
                  <a:pt x="307" y="2045"/>
                </a:lnTo>
                <a:lnTo>
                  <a:pt x="308" y="2044"/>
                </a:lnTo>
                <a:lnTo>
                  <a:pt x="309" y="2044"/>
                </a:lnTo>
                <a:lnTo>
                  <a:pt x="309" y="2043"/>
                </a:lnTo>
                <a:lnTo>
                  <a:pt x="310" y="2043"/>
                </a:lnTo>
                <a:close/>
                <a:moveTo>
                  <a:pt x="327" y="1993"/>
                </a:moveTo>
                <a:lnTo>
                  <a:pt x="325" y="1995"/>
                </a:lnTo>
                <a:lnTo>
                  <a:pt x="323" y="1997"/>
                </a:lnTo>
                <a:lnTo>
                  <a:pt x="321" y="1998"/>
                </a:lnTo>
                <a:lnTo>
                  <a:pt x="321" y="1997"/>
                </a:lnTo>
                <a:lnTo>
                  <a:pt x="321" y="1996"/>
                </a:lnTo>
                <a:lnTo>
                  <a:pt x="320" y="1996"/>
                </a:lnTo>
                <a:lnTo>
                  <a:pt x="320" y="1995"/>
                </a:lnTo>
                <a:lnTo>
                  <a:pt x="320" y="1993"/>
                </a:lnTo>
                <a:lnTo>
                  <a:pt x="323" y="1991"/>
                </a:lnTo>
                <a:lnTo>
                  <a:pt x="324" y="1993"/>
                </a:lnTo>
                <a:lnTo>
                  <a:pt x="326" y="1991"/>
                </a:lnTo>
                <a:lnTo>
                  <a:pt x="327" y="1993"/>
                </a:lnTo>
                <a:close/>
                <a:moveTo>
                  <a:pt x="319" y="1984"/>
                </a:moveTo>
                <a:lnTo>
                  <a:pt x="319" y="1983"/>
                </a:lnTo>
                <a:lnTo>
                  <a:pt x="319" y="1981"/>
                </a:lnTo>
                <a:lnTo>
                  <a:pt x="320" y="1980"/>
                </a:lnTo>
                <a:lnTo>
                  <a:pt x="321" y="1980"/>
                </a:lnTo>
                <a:lnTo>
                  <a:pt x="321" y="1981"/>
                </a:lnTo>
                <a:lnTo>
                  <a:pt x="320" y="1983"/>
                </a:lnTo>
                <a:lnTo>
                  <a:pt x="319" y="1984"/>
                </a:lnTo>
                <a:close/>
                <a:moveTo>
                  <a:pt x="330" y="1988"/>
                </a:moveTo>
                <a:lnTo>
                  <a:pt x="329" y="1989"/>
                </a:lnTo>
                <a:lnTo>
                  <a:pt x="328" y="1989"/>
                </a:lnTo>
                <a:lnTo>
                  <a:pt x="327" y="1989"/>
                </a:lnTo>
                <a:lnTo>
                  <a:pt x="326" y="1989"/>
                </a:lnTo>
                <a:lnTo>
                  <a:pt x="325" y="1989"/>
                </a:lnTo>
                <a:lnTo>
                  <a:pt x="324" y="1989"/>
                </a:lnTo>
                <a:lnTo>
                  <a:pt x="324" y="1988"/>
                </a:lnTo>
                <a:lnTo>
                  <a:pt x="324" y="1987"/>
                </a:lnTo>
                <a:lnTo>
                  <a:pt x="324" y="1986"/>
                </a:lnTo>
                <a:lnTo>
                  <a:pt x="324" y="1985"/>
                </a:lnTo>
                <a:lnTo>
                  <a:pt x="324" y="1984"/>
                </a:lnTo>
                <a:lnTo>
                  <a:pt x="325" y="1984"/>
                </a:lnTo>
                <a:lnTo>
                  <a:pt x="325" y="1983"/>
                </a:lnTo>
                <a:lnTo>
                  <a:pt x="326" y="1980"/>
                </a:lnTo>
                <a:lnTo>
                  <a:pt x="327" y="1979"/>
                </a:lnTo>
                <a:lnTo>
                  <a:pt x="328" y="1978"/>
                </a:lnTo>
                <a:lnTo>
                  <a:pt x="329" y="1978"/>
                </a:lnTo>
                <a:lnTo>
                  <a:pt x="330" y="1978"/>
                </a:lnTo>
                <a:lnTo>
                  <a:pt x="330" y="1979"/>
                </a:lnTo>
                <a:lnTo>
                  <a:pt x="329" y="1981"/>
                </a:lnTo>
                <a:lnTo>
                  <a:pt x="330" y="1983"/>
                </a:lnTo>
                <a:lnTo>
                  <a:pt x="331" y="1984"/>
                </a:lnTo>
                <a:lnTo>
                  <a:pt x="331" y="1985"/>
                </a:lnTo>
                <a:lnTo>
                  <a:pt x="331" y="1987"/>
                </a:lnTo>
                <a:lnTo>
                  <a:pt x="330" y="1988"/>
                </a:lnTo>
                <a:close/>
                <a:moveTo>
                  <a:pt x="364" y="1975"/>
                </a:moveTo>
                <a:lnTo>
                  <a:pt x="361" y="1978"/>
                </a:lnTo>
                <a:lnTo>
                  <a:pt x="360" y="1977"/>
                </a:lnTo>
                <a:lnTo>
                  <a:pt x="360" y="1974"/>
                </a:lnTo>
                <a:lnTo>
                  <a:pt x="363" y="1973"/>
                </a:lnTo>
                <a:lnTo>
                  <a:pt x="364" y="1971"/>
                </a:lnTo>
                <a:lnTo>
                  <a:pt x="364" y="1973"/>
                </a:lnTo>
                <a:lnTo>
                  <a:pt x="364" y="1975"/>
                </a:lnTo>
                <a:close/>
                <a:moveTo>
                  <a:pt x="324" y="1979"/>
                </a:moveTo>
                <a:lnTo>
                  <a:pt x="321" y="1978"/>
                </a:lnTo>
                <a:lnTo>
                  <a:pt x="321" y="1976"/>
                </a:lnTo>
                <a:lnTo>
                  <a:pt x="323" y="1974"/>
                </a:lnTo>
                <a:lnTo>
                  <a:pt x="323" y="1973"/>
                </a:lnTo>
                <a:lnTo>
                  <a:pt x="324" y="1971"/>
                </a:lnTo>
                <a:lnTo>
                  <a:pt x="325" y="1970"/>
                </a:lnTo>
                <a:lnTo>
                  <a:pt x="326" y="1970"/>
                </a:lnTo>
                <a:lnTo>
                  <a:pt x="327" y="1971"/>
                </a:lnTo>
                <a:lnTo>
                  <a:pt x="327" y="1973"/>
                </a:lnTo>
                <a:lnTo>
                  <a:pt x="328" y="1974"/>
                </a:lnTo>
                <a:lnTo>
                  <a:pt x="328" y="1975"/>
                </a:lnTo>
                <a:lnTo>
                  <a:pt x="327" y="1976"/>
                </a:lnTo>
                <a:lnTo>
                  <a:pt x="325" y="1978"/>
                </a:lnTo>
                <a:lnTo>
                  <a:pt x="324" y="1979"/>
                </a:lnTo>
                <a:close/>
                <a:moveTo>
                  <a:pt x="313" y="1971"/>
                </a:moveTo>
                <a:lnTo>
                  <a:pt x="311" y="1971"/>
                </a:lnTo>
                <a:lnTo>
                  <a:pt x="310" y="1971"/>
                </a:lnTo>
                <a:lnTo>
                  <a:pt x="310" y="1970"/>
                </a:lnTo>
                <a:lnTo>
                  <a:pt x="311" y="1969"/>
                </a:lnTo>
                <a:lnTo>
                  <a:pt x="313" y="1969"/>
                </a:lnTo>
                <a:lnTo>
                  <a:pt x="314" y="1970"/>
                </a:lnTo>
                <a:lnTo>
                  <a:pt x="314" y="1971"/>
                </a:lnTo>
                <a:lnTo>
                  <a:pt x="313" y="1971"/>
                </a:lnTo>
                <a:close/>
                <a:moveTo>
                  <a:pt x="336" y="1976"/>
                </a:moveTo>
                <a:lnTo>
                  <a:pt x="335" y="1977"/>
                </a:lnTo>
                <a:lnTo>
                  <a:pt x="335" y="1975"/>
                </a:lnTo>
                <a:lnTo>
                  <a:pt x="334" y="1975"/>
                </a:lnTo>
                <a:lnTo>
                  <a:pt x="334" y="1973"/>
                </a:lnTo>
                <a:lnTo>
                  <a:pt x="334" y="1971"/>
                </a:lnTo>
                <a:lnTo>
                  <a:pt x="335" y="1970"/>
                </a:lnTo>
                <a:lnTo>
                  <a:pt x="336" y="1969"/>
                </a:lnTo>
                <a:lnTo>
                  <a:pt x="338" y="1968"/>
                </a:lnTo>
                <a:lnTo>
                  <a:pt x="339" y="1968"/>
                </a:lnTo>
                <a:lnTo>
                  <a:pt x="340" y="1967"/>
                </a:lnTo>
                <a:lnTo>
                  <a:pt x="341" y="1966"/>
                </a:lnTo>
                <a:lnTo>
                  <a:pt x="343" y="1966"/>
                </a:lnTo>
                <a:lnTo>
                  <a:pt x="343" y="1965"/>
                </a:lnTo>
                <a:lnTo>
                  <a:pt x="344" y="1963"/>
                </a:lnTo>
                <a:lnTo>
                  <a:pt x="345" y="1961"/>
                </a:lnTo>
                <a:lnTo>
                  <a:pt x="347" y="1964"/>
                </a:lnTo>
                <a:lnTo>
                  <a:pt x="346" y="1965"/>
                </a:lnTo>
                <a:lnTo>
                  <a:pt x="345" y="1966"/>
                </a:lnTo>
                <a:lnTo>
                  <a:pt x="345" y="1967"/>
                </a:lnTo>
                <a:lnTo>
                  <a:pt x="344" y="1968"/>
                </a:lnTo>
                <a:lnTo>
                  <a:pt x="343" y="1969"/>
                </a:lnTo>
                <a:lnTo>
                  <a:pt x="341" y="1970"/>
                </a:lnTo>
                <a:lnTo>
                  <a:pt x="340" y="1971"/>
                </a:lnTo>
                <a:lnTo>
                  <a:pt x="340" y="1973"/>
                </a:lnTo>
                <a:lnTo>
                  <a:pt x="340" y="1974"/>
                </a:lnTo>
                <a:lnTo>
                  <a:pt x="338" y="1975"/>
                </a:lnTo>
                <a:lnTo>
                  <a:pt x="337" y="1975"/>
                </a:lnTo>
                <a:lnTo>
                  <a:pt x="336" y="1976"/>
                </a:lnTo>
                <a:close/>
                <a:moveTo>
                  <a:pt x="361" y="1965"/>
                </a:moveTo>
                <a:lnTo>
                  <a:pt x="363" y="1966"/>
                </a:lnTo>
                <a:lnTo>
                  <a:pt x="364" y="1966"/>
                </a:lnTo>
                <a:lnTo>
                  <a:pt x="364" y="1965"/>
                </a:lnTo>
                <a:lnTo>
                  <a:pt x="365" y="1965"/>
                </a:lnTo>
                <a:lnTo>
                  <a:pt x="363" y="1969"/>
                </a:lnTo>
                <a:lnTo>
                  <a:pt x="361" y="1968"/>
                </a:lnTo>
                <a:lnTo>
                  <a:pt x="360" y="1968"/>
                </a:lnTo>
                <a:lnTo>
                  <a:pt x="360" y="1967"/>
                </a:lnTo>
                <a:lnTo>
                  <a:pt x="359" y="1967"/>
                </a:lnTo>
                <a:lnTo>
                  <a:pt x="360" y="1966"/>
                </a:lnTo>
                <a:lnTo>
                  <a:pt x="359" y="1966"/>
                </a:lnTo>
                <a:lnTo>
                  <a:pt x="359" y="1967"/>
                </a:lnTo>
                <a:lnTo>
                  <a:pt x="354" y="1974"/>
                </a:lnTo>
                <a:lnTo>
                  <a:pt x="354" y="1971"/>
                </a:lnTo>
                <a:lnTo>
                  <a:pt x="355" y="1970"/>
                </a:lnTo>
                <a:lnTo>
                  <a:pt x="355" y="1969"/>
                </a:lnTo>
                <a:lnTo>
                  <a:pt x="356" y="1968"/>
                </a:lnTo>
                <a:lnTo>
                  <a:pt x="357" y="1966"/>
                </a:lnTo>
                <a:lnTo>
                  <a:pt x="359" y="1963"/>
                </a:lnTo>
                <a:lnTo>
                  <a:pt x="361" y="1961"/>
                </a:lnTo>
                <a:lnTo>
                  <a:pt x="363" y="1960"/>
                </a:lnTo>
                <a:lnTo>
                  <a:pt x="363" y="1959"/>
                </a:lnTo>
                <a:lnTo>
                  <a:pt x="363" y="1960"/>
                </a:lnTo>
                <a:lnTo>
                  <a:pt x="361" y="1963"/>
                </a:lnTo>
                <a:lnTo>
                  <a:pt x="360" y="1965"/>
                </a:lnTo>
                <a:lnTo>
                  <a:pt x="361" y="1965"/>
                </a:lnTo>
                <a:close/>
                <a:moveTo>
                  <a:pt x="486" y="1961"/>
                </a:moveTo>
                <a:lnTo>
                  <a:pt x="485" y="1963"/>
                </a:lnTo>
                <a:lnTo>
                  <a:pt x="485" y="1961"/>
                </a:lnTo>
                <a:lnTo>
                  <a:pt x="484" y="1960"/>
                </a:lnTo>
                <a:lnTo>
                  <a:pt x="485" y="1958"/>
                </a:lnTo>
                <a:lnTo>
                  <a:pt x="485" y="1959"/>
                </a:lnTo>
                <a:lnTo>
                  <a:pt x="486" y="1960"/>
                </a:lnTo>
                <a:lnTo>
                  <a:pt x="486" y="1961"/>
                </a:lnTo>
                <a:close/>
                <a:moveTo>
                  <a:pt x="344" y="1958"/>
                </a:moveTo>
                <a:lnTo>
                  <a:pt x="343" y="1960"/>
                </a:lnTo>
                <a:lnTo>
                  <a:pt x="340" y="1959"/>
                </a:lnTo>
                <a:lnTo>
                  <a:pt x="343" y="1957"/>
                </a:lnTo>
                <a:lnTo>
                  <a:pt x="344" y="1957"/>
                </a:lnTo>
                <a:lnTo>
                  <a:pt x="344" y="1958"/>
                </a:lnTo>
                <a:close/>
                <a:moveTo>
                  <a:pt x="386" y="1953"/>
                </a:moveTo>
                <a:lnTo>
                  <a:pt x="387" y="1953"/>
                </a:lnTo>
                <a:lnTo>
                  <a:pt x="388" y="1953"/>
                </a:lnTo>
                <a:lnTo>
                  <a:pt x="388" y="1954"/>
                </a:lnTo>
                <a:lnTo>
                  <a:pt x="387" y="1955"/>
                </a:lnTo>
                <a:lnTo>
                  <a:pt x="387" y="1956"/>
                </a:lnTo>
                <a:lnTo>
                  <a:pt x="386" y="1956"/>
                </a:lnTo>
                <a:lnTo>
                  <a:pt x="385" y="1957"/>
                </a:lnTo>
                <a:lnTo>
                  <a:pt x="384" y="1958"/>
                </a:lnTo>
                <a:lnTo>
                  <a:pt x="384" y="1956"/>
                </a:lnTo>
                <a:lnTo>
                  <a:pt x="385" y="1955"/>
                </a:lnTo>
                <a:lnTo>
                  <a:pt x="386" y="1954"/>
                </a:lnTo>
                <a:lnTo>
                  <a:pt x="386" y="1953"/>
                </a:lnTo>
                <a:close/>
                <a:moveTo>
                  <a:pt x="422" y="1953"/>
                </a:moveTo>
                <a:lnTo>
                  <a:pt x="420" y="1953"/>
                </a:lnTo>
                <a:lnTo>
                  <a:pt x="419" y="1953"/>
                </a:lnTo>
                <a:lnTo>
                  <a:pt x="418" y="1951"/>
                </a:lnTo>
                <a:lnTo>
                  <a:pt x="418" y="1949"/>
                </a:lnTo>
                <a:lnTo>
                  <a:pt x="419" y="1949"/>
                </a:lnTo>
                <a:lnTo>
                  <a:pt x="419" y="1951"/>
                </a:lnTo>
                <a:lnTo>
                  <a:pt x="422" y="1953"/>
                </a:lnTo>
                <a:close/>
                <a:moveTo>
                  <a:pt x="408" y="1948"/>
                </a:moveTo>
                <a:lnTo>
                  <a:pt x="407" y="1949"/>
                </a:lnTo>
                <a:lnTo>
                  <a:pt x="406" y="1949"/>
                </a:lnTo>
                <a:lnTo>
                  <a:pt x="407" y="1947"/>
                </a:lnTo>
                <a:lnTo>
                  <a:pt x="408" y="1947"/>
                </a:lnTo>
                <a:lnTo>
                  <a:pt x="408" y="1948"/>
                </a:lnTo>
                <a:close/>
                <a:moveTo>
                  <a:pt x="329" y="1945"/>
                </a:moveTo>
                <a:lnTo>
                  <a:pt x="329" y="1944"/>
                </a:lnTo>
                <a:lnTo>
                  <a:pt x="330" y="1944"/>
                </a:lnTo>
                <a:lnTo>
                  <a:pt x="330" y="1943"/>
                </a:lnTo>
                <a:lnTo>
                  <a:pt x="331" y="1943"/>
                </a:lnTo>
                <a:lnTo>
                  <a:pt x="331" y="1945"/>
                </a:lnTo>
                <a:lnTo>
                  <a:pt x="329" y="1945"/>
                </a:lnTo>
                <a:close/>
                <a:moveTo>
                  <a:pt x="400" y="1941"/>
                </a:moveTo>
                <a:lnTo>
                  <a:pt x="400" y="1943"/>
                </a:lnTo>
                <a:lnTo>
                  <a:pt x="402" y="1943"/>
                </a:lnTo>
                <a:lnTo>
                  <a:pt x="403" y="1943"/>
                </a:lnTo>
                <a:lnTo>
                  <a:pt x="402" y="1945"/>
                </a:lnTo>
                <a:lnTo>
                  <a:pt x="400" y="1947"/>
                </a:lnTo>
                <a:lnTo>
                  <a:pt x="400" y="1948"/>
                </a:lnTo>
                <a:lnTo>
                  <a:pt x="399" y="1949"/>
                </a:lnTo>
                <a:lnTo>
                  <a:pt x="399" y="1950"/>
                </a:lnTo>
                <a:lnTo>
                  <a:pt x="399" y="1951"/>
                </a:lnTo>
                <a:lnTo>
                  <a:pt x="398" y="1954"/>
                </a:lnTo>
                <a:lnTo>
                  <a:pt x="397" y="1955"/>
                </a:lnTo>
                <a:lnTo>
                  <a:pt x="396" y="1959"/>
                </a:lnTo>
                <a:lnTo>
                  <a:pt x="395" y="1959"/>
                </a:lnTo>
                <a:lnTo>
                  <a:pt x="394" y="1958"/>
                </a:lnTo>
                <a:lnTo>
                  <a:pt x="394" y="1956"/>
                </a:lnTo>
                <a:lnTo>
                  <a:pt x="395" y="1955"/>
                </a:lnTo>
                <a:lnTo>
                  <a:pt x="395" y="1954"/>
                </a:lnTo>
                <a:lnTo>
                  <a:pt x="395" y="1953"/>
                </a:lnTo>
                <a:lnTo>
                  <a:pt x="397" y="1947"/>
                </a:lnTo>
                <a:lnTo>
                  <a:pt x="397" y="1946"/>
                </a:lnTo>
                <a:lnTo>
                  <a:pt x="398" y="1943"/>
                </a:lnTo>
                <a:lnTo>
                  <a:pt x="399" y="1940"/>
                </a:lnTo>
                <a:lnTo>
                  <a:pt x="400" y="1940"/>
                </a:lnTo>
                <a:lnTo>
                  <a:pt x="400" y="1941"/>
                </a:lnTo>
                <a:close/>
                <a:moveTo>
                  <a:pt x="361" y="1939"/>
                </a:moveTo>
                <a:lnTo>
                  <a:pt x="360" y="1940"/>
                </a:lnTo>
                <a:lnTo>
                  <a:pt x="360" y="1941"/>
                </a:lnTo>
                <a:lnTo>
                  <a:pt x="359" y="1941"/>
                </a:lnTo>
                <a:lnTo>
                  <a:pt x="359" y="1943"/>
                </a:lnTo>
                <a:lnTo>
                  <a:pt x="359" y="1944"/>
                </a:lnTo>
                <a:lnTo>
                  <a:pt x="358" y="1946"/>
                </a:lnTo>
                <a:lnTo>
                  <a:pt x="357" y="1947"/>
                </a:lnTo>
                <a:lnTo>
                  <a:pt x="357" y="1948"/>
                </a:lnTo>
                <a:lnTo>
                  <a:pt x="356" y="1948"/>
                </a:lnTo>
                <a:lnTo>
                  <a:pt x="356" y="1949"/>
                </a:lnTo>
                <a:lnTo>
                  <a:pt x="357" y="1950"/>
                </a:lnTo>
                <a:lnTo>
                  <a:pt x="357" y="1951"/>
                </a:lnTo>
                <a:lnTo>
                  <a:pt x="357" y="1953"/>
                </a:lnTo>
                <a:lnTo>
                  <a:pt x="356" y="1954"/>
                </a:lnTo>
                <a:lnTo>
                  <a:pt x="356" y="1953"/>
                </a:lnTo>
                <a:lnTo>
                  <a:pt x="355" y="1953"/>
                </a:lnTo>
                <a:lnTo>
                  <a:pt x="354" y="1954"/>
                </a:lnTo>
                <a:lnTo>
                  <a:pt x="355" y="1955"/>
                </a:lnTo>
                <a:lnTo>
                  <a:pt x="355" y="1956"/>
                </a:lnTo>
                <a:lnTo>
                  <a:pt x="354" y="1957"/>
                </a:lnTo>
                <a:lnTo>
                  <a:pt x="353" y="1958"/>
                </a:lnTo>
                <a:lnTo>
                  <a:pt x="353" y="1959"/>
                </a:lnTo>
                <a:lnTo>
                  <a:pt x="351" y="1960"/>
                </a:lnTo>
                <a:lnTo>
                  <a:pt x="350" y="1960"/>
                </a:lnTo>
                <a:lnTo>
                  <a:pt x="349" y="1960"/>
                </a:lnTo>
                <a:lnTo>
                  <a:pt x="349" y="1959"/>
                </a:lnTo>
                <a:lnTo>
                  <a:pt x="350" y="1958"/>
                </a:lnTo>
                <a:lnTo>
                  <a:pt x="350" y="1956"/>
                </a:lnTo>
                <a:lnTo>
                  <a:pt x="351" y="1956"/>
                </a:lnTo>
                <a:lnTo>
                  <a:pt x="350" y="1955"/>
                </a:lnTo>
                <a:lnTo>
                  <a:pt x="349" y="1955"/>
                </a:lnTo>
                <a:lnTo>
                  <a:pt x="348" y="1956"/>
                </a:lnTo>
                <a:lnTo>
                  <a:pt x="347" y="1956"/>
                </a:lnTo>
                <a:lnTo>
                  <a:pt x="347" y="1955"/>
                </a:lnTo>
                <a:lnTo>
                  <a:pt x="346" y="1953"/>
                </a:lnTo>
                <a:lnTo>
                  <a:pt x="346" y="1951"/>
                </a:lnTo>
                <a:lnTo>
                  <a:pt x="347" y="1950"/>
                </a:lnTo>
                <a:lnTo>
                  <a:pt x="347" y="1949"/>
                </a:lnTo>
                <a:lnTo>
                  <a:pt x="348" y="1948"/>
                </a:lnTo>
                <a:lnTo>
                  <a:pt x="349" y="1947"/>
                </a:lnTo>
                <a:lnTo>
                  <a:pt x="349" y="1946"/>
                </a:lnTo>
                <a:lnTo>
                  <a:pt x="349" y="1945"/>
                </a:lnTo>
                <a:lnTo>
                  <a:pt x="350" y="1943"/>
                </a:lnTo>
                <a:lnTo>
                  <a:pt x="350" y="1941"/>
                </a:lnTo>
                <a:lnTo>
                  <a:pt x="351" y="1941"/>
                </a:lnTo>
                <a:lnTo>
                  <a:pt x="353" y="1940"/>
                </a:lnTo>
                <a:lnTo>
                  <a:pt x="354" y="1940"/>
                </a:lnTo>
                <a:lnTo>
                  <a:pt x="355" y="1939"/>
                </a:lnTo>
                <a:lnTo>
                  <a:pt x="356" y="1940"/>
                </a:lnTo>
                <a:lnTo>
                  <a:pt x="357" y="1940"/>
                </a:lnTo>
                <a:lnTo>
                  <a:pt x="357" y="1939"/>
                </a:lnTo>
                <a:lnTo>
                  <a:pt x="358" y="1938"/>
                </a:lnTo>
                <a:lnTo>
                  <a:pt x="359" y="1936"/>
                </a:lnTo>
                <a:lnTo>
                  <a:pt x="360" y="1936"/>
                </a:lnTo>
                <a:lnTo>
                  <a:pt x="361" y="1935"/>
                </a:lnTo>
                <a:lnTo>
                  <a:pt x="361" y="1936"/>
                </a:lnTo>
                <a:lnTo>
                  <a:pt x="360" y="1937"/>
                </a:lnTo>
                <a:lnTo>
                  <a:pt x="361" y="1939"/>
                </a:lnTo>
                <a:close/>
                <a:moveTo>
                  <a:pt x="377" y="1939"/>
                </a:moveTo>
                <a:lnTo>
                  <a:pt x="376" y="1940"/>
                </a:lnTo>
                <a:lnTo>
                  <a:pt x="377" y="1938"/>
                </a:lnTo>
                <a:lnTo>
                  <a:pt x="377" y="1937"/>
                </a:lnTo>
                <a:lnTo>
                  <a:pt x="378" y="1936"/>
                </a:lnTo>
                <a:lnTo>
                  <a:pt x="378" y="1934"/>
                </a:lnTo>
                <a:lnTo>
                  <a:pt x="379" y="1933"/>
                </a:lnTo>
                <a:lnTo>
                  <a:pt x="380" y="1933"/>
                </a:lnTo>
                <a:lnTo>
                  <a:pt x="380" y="1934"/>
                </a:lnTo>
                <a:lnTo>
                  <a:pt x="379" y="1936"/>
                </a:lnTo>
                <a:lnTo>
                  <a:pt x="377" y="1939"/>
                </a:lnTo>
                <a:close/>
                <a:moveTo>
                  <a:pt x="483" y="1933"/>
                </a:moveTo>
                <a:lnTo>
                  <a:pt x="484" y="1935"/>
                </a:lnTo>
                <a:lnTo>
                  <a:pt x="483" y="1936"/>
                </a:lnTo>
                <a:lnTo>
                  <a:pt x="482" y="1937"/>
                </a:lnTo>
                <a:lnTo>
                  <a:pt x="482" y="1936"/>
                </a:lnTo>
                <a:lnTo>
                  <a:pt x="482" y="1935"/>
                </a:lnTo>
                <a:lnTo>
                  <a:pt x="482" y="1934"/>
                </a:lnTo>
                <a:lnTo>
                  <a:pt x="483" y="1933"/>
                </a:lnTo>
                <a:close/>
                <a:moveTo>
                  <a:pt x="354" y="1933"/>
                </a:moveTo>
                <a:lnTo>
                  <a:pt x="354" y="1934"/>
                </a:lnTo>
                <a:lnTo>
                  <a:pt x="351" y="1934"/>
                </a:lnTo>
                <a:lnTo>
                  <a:pt x="351" y="1936"/>
                </a:lnTo>
                <a:lnTo>
                  <a:pt x="350" y="1937"/>
                </a:lnTo>
                <a:lnTo>
                  <a:pt x="348" y="1937"/>
                </a:lnTo>
                <a:lnTo>
                  <a:pt x="347" y="1938"/>
                </a:lnTo>
                <a:lnTo>
                  <a:pt x="347" y="1936"/>
                </a:lnTo>
                <a:lnTo>
                  <a:pt x="348" y="1935"/>
                </a:lnTo>
                <a:lnTo>
                  <a:pt x="348" y="1934"/>
                </a:lnTo>
                <a:lnTo>
                  <a:pt x="349" y="1933"/>
                </a:lnTo>
                <a:lnTo>
                  <a:pt x="350" y="1933"/>
                </a:lnTo>
                <a:lnTo>
                  <a:pt x="351" y="1933"/>
                </a:lnTo>
                <a:lnTo>
                  <a:pt x="353" y="1933"/>
                </a:lnTo>
                <a:lnTo>
                  <a:pt x="354" y="1933"/>
                </a:lnTo>
                <a:close/>
                <a:moveTo>
                  <a:pt x="538" y="1937"/>
                </a:moveTo>
                <a:lnTo>
                  <a:pt x="538" y="1938"/>
                </a:lnTo>
                <a:lnTo>
                  <a:pt x="537" y="1937"/>
                </a:lnTo>
                <a:lnTo>
                  <a:pt x="536" y="1937"/>
                </a:lnTo>
                <a:lnTo>
                  <a:pt x="536" y="1936"/>
                </a:lnTo>
                <a:lnTo>
                  <a:pt x="536" y="1935"/>
                </a:lnTo>
                <a:lnTo>
                  <a:pt x="537" y="1933"/>
                </a:lnTo>
                <a:lnTo>
                  <a:pt x="538" y="1933"/>
                </a:lnTo>
                <a:lnTo>
                  <a:pt x="539" y="1933"/>
                </a:lnTo>
                <a:lnTo>
                  <a:pt x="539" y="1934"/>
                </a:lnTo>
                <a:lnTo>
                  <a:pt x="538" y="1935"/>
                </a:lnTo>
                <a:lnTo>
                  <a:pt x="538" y="1936"/>
                </a:lnTo>
                <a:lnTo>
                  <a:pt x="538" y="1937"/>
                </a:lnTo>
                <a:close/>
                <a:moveTo>
                  <a:pt x="478" y="1931"/>
                </a:moveTo>
                <a:lnTo>
                  <a:pt x="477" y="1934"/>
                </a:lnTo>
                <a:lnTo>
                  <a:pt x="477" y="1935"/>
                </a:lnTo>
                <a:lnTo>
                  <a:pt x="477" y="1934"/>
                </a:lnTo>
                <a:lnTo>
                  <a:pt x="477" y="1931"/>
                </a:lnTo>
                <a:lnTo>
                  <a:pt x="476" y="1930"/>
                </a:lnTo>
                <a:lnTo>
                  <a:pt x="477" y="1929"/>
                </a:lnTo>
                <a:lnTo>
                  <a:pt x="477" y="1928"/>
                </a:lnTo>
                <a:lnTo>
                  <a:pt x="478" y="1930"/>
                </a:lnTo>
                <a:lnTo>
                  <a:pt x="478" y="1931"/>
                </a:lnTo>
                <a:close/>
                <a:moveTo>
                  <a:pt x="444" y="1931"/>
                </a:moveTo>
                <a:lnTo>
                  <a:pt x="444" y="1933"/>
                </a:lnTo>
                <a:lnTo>
                  <a:pt x="443" y="1931"/>
                </a:lnTo>
                <a:lnTo>
                  <a:pt x="443" y="1929"/>
                </a:lnTo>
                <a:lnTo>
                  <a:pt x="444" y="1928"/>
                </a:lnTo>
                <a:lnTo>
                  <a:pt x="445" y="1929"/>
                </a:lnTo>
                <a:lnTo>
                  <a:pt x="445" y="1930"/>
                </a:lnTo>
                <a:lnTo>
                  <a:pt x="444" y="1931"/>
                </a:lnTo>
                <a:close/>
                <a:moveTo>
                  <a:pt x="646" y="1936"/>
                </a:moveTo>
                <a:lnTo>
                  <a:pt x="645" y="1937"/>
                </a:lnTo>
                <a:lnTo>
                  <a:pt x="644" y="1936"/>
                </a:lnTo>
                <a:lnTo>
                  <a:pt x="644" y="1934"/>
                </a:lnTo>
                <a:lnTo>
                  <a:pt x="645" y="1933"/>
                </a:lnTo>
                <a:lnTo>
                  <a:pt x="645" y="1930"/>
                </a:lnTo>
                <a:lnTo>
                  <a:pt x="647" y="1929"/>
                </a:lnTo>
                <a:lnTo>
                  <a:pt x="647" y="1928"/>
                </a:lnTo>
                <a:lnTo>
                  <a:pt x="648" y="1928"/>
                </a:lnTo>
                <a:lnTo>
                  <a:pt x="650" y="1927"/>
                </a:lnTo>
                <a:lnTo>
                  <a:pt x="651" y="1927"/>
                </a:lnTo>
                <a:lnTo>
                  <a:pt x="652" y="1928"/>
                </a:lnTo>
                <a:lnTo>
                  <a:pt x="652" y="1929"/>
                </a:lnTo>
                <a:lnTo>
                  <a:pt x="652" y="1930"/>
                </a:lnTo>
                <a:lnTo>
                  <a:pt x="651" y="1931"/>
                </a:lnTo>
                <a:lnTo>
                  <a:pt x="650" y="1933"/>
                </a:lnTo>
                <a:lnTo>
                  <a:pt x="648" y="1934"/>
                </a:lnTo>
                <a:lnTo>
                  <a:pt x="648" y="1935"/>
                </a:lnTo>
                <a:lnTo>
                  <a:pt x="647" y="1935"/>
                </a:lnTo>
                <a:lnTo>
                  <a:pt x="647" y="1936"/>
                </a:lnTo>
                <a:lnTo>
                  <a:pt x="646" y="1936"/>
                </a:lnTo>
                <a:close/>
                <a:moveTo>
                  <a:pt x="350" y="1927"/>
                </a:moveTo>
                <a:lnTo>
                  <a:pt x="350" y="1928"/>
                </a:lnTo>
                <a:lnTo>
                  <a:pt x="349" y="1928"/>
                </a:lnTo>
                <a:lnTo>
                  <a:pt x="347" y="1929"/>
                </a:lnTo>
                <a:lnTo>
                  <a:pt x="348" y="1930"/>
                </a:lnTo>
                <a:lnTo>
                  <a:pt x="347" y="1933"/>
                </a:lnTo>
                <a:lnTo>
                  <a:pt x="347" y="1934"/>
                </a:lnTo>
                <a:lnTo>
                  <a:pt x="346" y="1935"/>
                </a:lnTo>
                <a:lnTo>
                  <a:pt x="346" y="1936"/>
                </a:lnTo>
                <a:lnTo>
                  <a:pt x="345" y="1937"/>
                </a:lnTo>
                <a:lnTo>
                  <a:pt x="346" y="1938"/>
                </a:lnTo>
                <a:lnTo>
                  <a:pt x="345" y="1939"/>
                </a:lnTo>
                <a:lnTo>
                  <a:pt x="344" y="1939"/>
                </a:lnTo>
                <a:lnTo>
                  <a:pt x="343" y="1940"/>
                </a:lnTo>
                <a:lnTo>
                  <a:pt x="341" y="1940"/>
                </a:lnTo>
                <a:lnTo>
                  <a:pt x="339" y="1939"/>
                </a:lnTo>
                <a:lnTo>
                  <a:pt x="340" y="1938"/>
                </a:lnTo>
                <a:lnTo>
                  <a:pt x="340" y="1937"/>
                </a:lnTo>
                <a:lnTo>
                  <a:pt x="341" y="1936"/>
                </a:lnTo>
                <a:lnTo>
                  <a:pt x="343" y="1935"/>
                </a:lnTo>
                <a:lnTo>
                  <a:pt x="344" y="1934"/>
                </a:lnTo>
                <a:lnTo>
                  <a:pt x="344" y="1933"/>
                </a:lnTo>
                <a:lnTo>
                  <a:pt x="344" y="1930"/>
                </a:lnTo>
                <a:lnTo>
                  <a:pt x="344" y="1929"/>
                </a:lnTo>
                <a:lnTo>
                  <a:pt x="344" y="1928"/>
                </a:lnTo>
                <a:lnTo>
                  <a:pt x="345" y="1928"/>
                </a:lnTo>
                <a:lnTo>
                  <a:pt x="346" y="1927"/>
                </a:lnTo>
                <a:lnTo>
                  <a:pt x="347" y="1928"/>
                </a:lnTo>
                <a:lnTo>
                  <a:pt x="350" y="1926"/>
                </a:lnTo>
                <a:lnTo>
                  <a:pt x="350" y="1927"/>
                </a:lnTo>
                <a:close/>
                <a:moveTo>
                  <a:pt x="538" y="1929"/>
                </a:moveTo>
                <a:lnTo>
                  <a:pt x="538" y="1931"/>
                </a:lnTo>
                <a:lnTo>
                  <a:pt x="538" y="1930"/>
                </a:lnTo>
                <a:lnTo>
                  <a:pt x="538" y="1928"/>
                </a:lnTo>
                <a:lnTo>
                  <a:pt x="538" y="1927"/>
                </a:lnTo>
                <a:lnTo>
                  <a:pt x="539" y="1925"/>
                </a:lnTo>
                <a:lnTo>
                  <a:pt x="541" y="1925"/>
                </a:lnTo>
                <a:lnTo>
                  <a:pt x="541" y="1926"/>
                </a:lnTo>
                <a:lnTo>
                  <a:pt x="541" y="1927"/>
                </a:lnTo>
                <a:lnTo>
                  <a:pt x="539" y="1928"/>
                </a:lnTo>
                <a:lnTo>
                  <a:pt x="538" y="1929"/>
                </a:lnTo>
                <a:close/>
                <a:moveTo>
                  <a:pt x="548" y="1928"/>
                </a:moveTo>
                <a:lnTo>
                  <a:pt x="547" y="1929"/>
                </a:lnTo>
                <a:lnTo>
                  <a:pt x="547" y="1927"/>
                </a:lnTo>
                <a:lnTo>
                  <a:pt x="547" y="1926"/>
                </a:lnTo>
                <a:lnTo>
                  <a:pt x="547" y="1925"/>
                </a:lnTo>
                <a:lnTo>
                  <a:pt x="549" y="1926"/>
                </a:lnTo>
                <a:lnTo>
                  <a:pt x="549" y="1927"/>
                </a:lnTo>
                <a:lnTo>
                  <a:pt x="548" y="1928"/>
                </a:lnTo>
                <a:close/>
                <a:moveTo>
                  <a:pt x="360" y="1925"/>
                </a:moveTo>
                <a:lnTo>
                  <a:pt x="359" y="1925"/>
                </a:lnTo>
                <a:lnTo>
                  <a:pt x="358" y="1925"/>
                </a:lnTo>
                <a:lnTo>
                  <a:pt x="359" y="1923"/>
                </a:lnTo>
                <a:lnTo>
                  <a:pt x="360" y="1921"/>
                </a:lnTo>
                <a:lnTo>
                  <a:pt x="361" y="1920"/>
                </a:lnTo>
                <a:lnTo>
                  <a:pt x="363" y="1921"/>
                </a:lnTo>
                <a:lnTo>
                  <a:pt x="364" y="1921"/>
                </a:lnTo>
                <a:lnTo>
                  <a:pt x="363" y="1923"/>
                </a:lnTo>
                <a:lnTo>
                  <a:pt x="361" y="1924"/>
                </a:lnTo>
                <a:lnTo>
                  <a:pt x="360" y="1925"/>
                </a:lnTo>
                <a:close/>
                <a:moveTo>
                  <a:pt x="443" y="1925"/>
                </a:moveTo>
                <a:lnTo>
                  <a:pt x="442" y="1925"/>
                </a:lnTo>
                <a:lnTo>
                  <a:pt x="440" y="1926"/>
                </a:lnTo>
                <a:lnTo>
                  <a:pt x="439" y="1926"/>
                </a:lnTo>
                <a:lnTo>
                  <a:pt x="439" y="1924"/>
                </a:lnTo>
                <a:lnTo>
                  <a:pt x="439" y="1923"/>
                </a:lnTo>
                <a:lnTo>
                  <a:pt x="439" y="1921"/>
                </a:lnTo>
                <a:lnTo>
                  <a:pt x="440" y="1920"/>
                </a:lnTo>
                <a:lnTo>
                  <a:pt x="442" y="1923"/>
                </a:lnTo>
                <a:lnTo>
                  <a:pt x="443" y="1923"/>
                </a:lnTo>
                <a:lnTo>
                  <a:pt x="443" y="1924"/>
                </a:lnTo>
                <a:lnTo>
                  <a:pt x="443" y="1925"/>
                </a:lnTo>
                <a:close/>
                <a:moveTo>
                  <a:pt x="429" y="1920"/>
                </a:moveTo>
                <a:lnTo>
                  <a:pt x="429" y="1923"/>
                </a:lnTo>
                <a:lnTo>
                  <a:pt x="429" y="1924"/>
                </a:lnTo>
                <a:lnTo>
                  <a:pt x="429" y="1925"/>
                </a:lnTo>
                <a:lnTo>
                  <a:pt x="428" y="1927"/>
                </a:lnTo>
                <a:lnTo>
                  <a:pt x="427" y="1927"/>
                </a:lnTo>
                <a:lnTo>
                  <a:pt x="427" y="1926"/>
                </a:lnTo>
                <a:lnTo>
                  <a:pt x="426" y="1926"/>
                </a:lnTo>
                <a:lnTo>
                  <a:pt x="424" y="1926"/>
                </a:lnTo>
                <a:lnTo>
                  <a:pt x="423" y="1926"/>
                </a:lnTo>
                <a:lnTo>
                  <a:pt x="423" y="1924"/>
                </a:lnTo>
                <a:lnTo>
                  <a:pt x="424" y="1923"/>
                </a:lnTo>
                <a:lnTo>
                  <a:pt x="425" y="1923"/>
                </a:lnTo>
                <a:lnTo>
                  <a:pt x="425" y="1921"/>
                </a:lnTo>
                <a:lnTo>
                  <a:pt x="425" y="1920"/>
                </a:lnTo>
                <a:lnTo>
                  <a:pt x="429" y="1920"/>
                </a:lnTo>
                <a:close/>
                <a:moveTo>
                  <a:pt x="380" y="1920"/>
                </a:moveTo>
                <a:lnTo>
                  <a:pt x="379" y="1921"/>
                </a:lnTo>
                <a:lnTo>
                  <a:pt x="379" y="1920"/>
                </a:lnTo>
                <a:lnTo>
                  <a:pt x="379" y="1919"/>
                </a:lnTo>
                <a:lnTo>
                  <a:pt x="379" y="1918"/>
                </a:lnTo>
                <a:lnTo>
                  <a:pt x="380" y="1917"/>
                </a:lnTo>
                <a:lnTo>
                  <a:pt x="380" y="1916"/>
                </a:lnTo>
                <a:lnTo>
                  <a:pt x="381" y="1915"/>
                </a:lnTo>
                <a:lnTo>
                  <a:pt x="383" y="1914"/>
                </a:lnTo>
                <a:lnTo>
                  <a:pt x="384" y="1915"/>
                </a:lnTo>
                <a:lnTo>
                  <a:pt x="383" y="1916"/>
                </a:lnTo>
                <a:lnTo>
                  <a:pt x="381" y="1917"/>
                </a:lnTo>
                <a:lnTo>
                  <a:pt x="381" y="1918"/>
                </a:lnTo>
                <a:lnTo>
                  <a:pt x="380" y="1919"/>
                </a:lnTo>
                <a:lnTo>
                  <a:pt x="380" y="1920"/>
                </a:lnTo>
                <a:close/>
                <a:moveTo>
                  <a:pt x="543" y="1917"/>
                </a:moveTo>
                <a:lnTo>
                  <a:pt x="543" y="1918"/>
                </a:lnTo>
                <a:lnTo>
                  <a:pt x="542" y="1918"/>
                </a:lnTo>
                <a:lnTo>
                  <a:pt x="543" y="1917"/>
                </a:lnTo>
                <a:lnTo>
                  <a:pt x="542" y="1917"/>
                </a:lnTo>
                <a:lnTo>
                  <a:pt x="543" y="1915"/>
                </a:lnTo>
                <a:lnTo>
                  <a:pt x="544" y="1914"/>
                </a:lnTo>
                <a:lnTo>
                  <a:pt x="545" y="1913"/>
                </a:lnTo>
                <a:lnTo>
                  <a:pt x="544" y="1914"/>
                </a:lnTo>
                <a:lnTo>
                  <a:pt x="544" y="1915"/>
                </a:lnTo>
                <a:lnTo>
                  <a:pt x="544" y="1916"/>
                </a:lnTo>
                <a:lnTo>
                  <a:pt x="543" y="1916"/>
                </a:lnTo>
                <a:lnTo>
                  <a:pt x="543" y="1917"/>
                </a:lnTo>
                <a:close/>
                <a:moveTo>
                  <a:pt x="369" y="1916"/>
                </a:moveTo>
                <a:lnTo>
                  <a:pt x="368" y="1916"/>
                </a:lnTo>
                <a:lnTo>
                  <a:pt x="368" y="1915"/>
                </a:lnTo>
                <a:lnTo>
                  <a:pt x="369" y="1915"/>
                </a:lnTo>
                <a:lnTo>
                  <a:pt x="369" y="1914"/>
                </a:lnTo>
                <a:lnTo>
                  <a:pt x="370" y="1913"/>
                </a:lnTo>
                <a:lnTo>
                  <a:pt x="371" y="1913"/>
                </a:lnTo>
                <a:lnTo>
                  <a:pt x="373" y="1913"/>
                </a:lnTo>
                <a:lnTo>
                  <a:pt x="373" y="1914"/>
                </a:lnTo>
                <a:lnTo>
                  <a:pt x="371" y="1915"/>
                </a:lnTo>
                <a:lnTo>
                  <a:pt x="370" y="1916"/>
                </a:lnTo>
                <a:lnTo>
                  <a:pt x="369" y="1916"/>
                </a:lnTo>
                <a:close/>
                <a:moveTo>
                  <a:pt x="412" y="1914"/>
                </a:moveTo>
                <a:lnTo>
                  <a:pt x="412" y="1915"/>
                </a:lnTo>
                <a:lnTo>
                  <a:pt x="410" y="1916"/>
                </a:lnTo>
                <a:lnTo>
                  <a:pt x="409" y="1916"/>
                </a:lnTo>
                <a:lnTo>
                  <a:pt x="409" y="1915"/>
                </a:lnTo>
                <a:lnTo>
                  <a:pt x="409" y="1916"/>
                </a:lnTo>
                <a:lnTo>
                  <a:pt x="408" y="1917"/>
                </a:lnTo>
                <a:lnTo>
                  <a:pt x="408" y="1915"/>
                </a:lnTo>
                <a:lnTo>
                  <a:pt x="409" y="1914"/>
                </a:lnTo>
                <a:lnTo>
                  <a:pt x="410" y="1913"/>
                </a:lnTo>
                <a:lnTo>
                  <a:pt x="410" y="1911"/>
                </a:lnTo>
                <a:lnTo>
                  <a:pt x="412" y="1911"/>
                </a:lnTo>
                <a:lnTo>
                  <a:pt x="412" y="1914"/>
                </a:lnTo>
                <a:close/>
                <a:moveTo>
                  <a:pt x="385" y="1913"/>
                </a:moveTo>
                <a:lnTo>
                  <a:pt x="384" y="1914"/>
                </a:lnTo>
                <a:lnTo>
                  <a:pt x="384" y="1911"/>
                </a:lnTo>
                <a:lnTo>
                  <a:pt x="385" y="1910"/>
                </a:lnTo>
                <a:lnTo>
                  <a:pt x="385" y="1909"/>
                </a:lnTo>
                <a:lnTo>
                  <a:pt x="386" y="1909"/>
                </a:lnTo>
                <a:lnTo>
                  <a:pt x="386" y="1911"/>
                </a:lnTo>
                <a:lnTo>
                  <a:pt x="386" y="1913"/>
                </a:lnTo>
                <a:lnTo>
                  <a:pt x="385" y="1913"/>
                </a:lnTo>
                <a:close/>
                <a:moveTo>
                  <a:pt x="533" y="1910"/>
                </a:moveTo>
                <a:lnTo>
                  <a:pt x="533" y="1911"/>
                </a:lnTo>
                <a:lnTo>
                  <a:pt x="533" y="1913"/>
                </a:lnTo>
                <a:lnTo>
                  <a:pt x="532" y="1913"/>
                </a:lnTo>
                <a:lnTo>
                  <a:pt x="529" y="1913"/>
                </a:lnTo>
                <a:lnTo>
                  <a:pt x="529" y="1911"/>
                </a:lnTo>
                <a:lnTo>
                  <a:pt x="531" y="1910"/>
                </a:lnTo>
                <a:lnTo>
                  <a:pt x="529" y="1910"/>
                </a:lnTo>
                <a:lnTo>
                  <a:pt x="529" y="1909"/>
                </a:lnTo>
                <a:lnTo>
                  <a:pt x="531" y="1908"/>
                </a:lnTo>
                <a:lnTo>
                  <a:pt x="532" y="1907"/>
                </a:lnTo>
                <a:lnTo>
                  <a:pt x="533" y="1908"/>
                </a:lnTo>
                <a:lnTo>
                  <a:pt x="533" y="1909"/>
                </a:lnTo>
                <a:lnTo>
                  <a:pt x="533" y="1910"/>
                </a:lnTo>
                <a:close/>
                <a:moveTo>
                  <a:pt x="380" y="1907"/>
                </a:moveTo>
                <a:lnTo>
                  <a:pt x="380" y="1909"/>
                </a:lnTo>
                <a:lnTo>
                  <a:pt x="379" y="1909"/>
                </a:lnTo>
                <a:lnTo>
                  <a:pt x="378" y="1909"/>
                </a:lnTo>
                <a:lnTo>
                  <a:pt x="377" y="1908"/>
                </a:lnTo>
                <a:lnTo>
                  <a:pt x="378" y="1907"/>
                </a:lnTo>
                <a:lnTo>
                  <a:pt x="379" y="1906"/>
                </a:lnTo>
                <a:lnTo>
                  <a:pt x="380" y="1907"/>
                </a:lnTo>
                <a:close/>
                <a:moveTo>
                  <a:pt x="397" y="1900"/>
                </a:moveTo>
                <a:lnTo>
                  <a:pt x="396" y="1901"/>
                </a:lnTo>
                <a:lnTo>
                  <a:pt x="397" y="1901"/>
                </a:lnTo>
                <a:lnTo>
                  <a:pt x="398" y="1901"/>
                </a:lnTo>
                <a:lnTo>
                  <a:pt x="398" y="1902"/>
                </a:lnTo>
                <a:lnTo>
                  <a:pt x="397" y="1904"/>
                </a:lnTo>
                <a:lnTo>
                  <a:pt x="396" y="1905"/>
                </a:lnTo>
                <a:lnTo>
                  <a:pt x="395" y="1906"/>
                </a:lnTo>
                <a:lnTo>
                  <a:pt x="395" y="1907"/>
                </a:lnTo>
                <a:lnTo>
                  <a:pt x="394" y="1907"/>
                </a:lnTo>
                <a:lnTo>
                  <a:pt x="393" y="1908"/>
                </a:lnTo>
                <a:lnTo>
                  <a:pt x="391" y="1908"/>
                </a:lnTo>
                <a:lnTo>
                  <a:pt x="391" y="1907"/>
                </a:lnTo>
                <a:lnTo>
                  <a:pt x="390" y="1907"/>
                </a:lnTo>
                <a:lnTo>
                  <a:pt x="390" y="1906"/>
                </a:lnTo>
                <a:lnTo>
                  <a:pt x="391" y="1904"/>
                </a:lnTo>
                <a:lnTo>
                  <a:pt x="391" y="1902"/>
                </a:lnTo>
                <a:lnTo>
                  <a:pt x="393" y="1901"/>
                </a:lnTo>
                <a:lnTo>
                  <a:pt x="394" y="1901"/>
                </a:lnTo>
                <a:lnTo>
                  <a:pt x="395" y="1900"/>
                </a:lnTo>
                <a:lnTo>
                  <a:pt x="396" y="1900"/>
                </a:lnTo>
                <a:lnTo>
                  <a:pt x="397" y="1900"/>
                </a:lnTo>
                <a:close/>
                <a:moveTo>
                  <a:pt x="556" y="1901"/>
                </a:moveTo>
                <a:lnTo>
                  <a:pt x="555" y="1902"/>
                </a:lnTo>
                <a:lnTo>
                  <a:pt x="555" y="1901"/>
                </a:lnTo>
                <a:lnTo>
                  <a:pt x="555" y="1899"/>
                </a:lnTo>
                <a:lnTo>
                  <a:pt x="555" y="1898"/>
                </a:lnTo>
                <a:lnTo>
                  <a:pt x="556" y="1899"/>
                </a:lnTo>
                <a:lnTo>
                  <a:pt x="556" y="1900"/>
                </a:lnTo>
                <a:lnTo>
                  <a:pt x="556" y="1901"/>
                </a:lnTo>
                <a:close/>
                <a:moveTo>
                  <a:pt x="443" y="1904"/>
                </a:moveTo>
                <a:lnTo>
                  <a:pt x="443" y="1906"/>
                </a:lnTo>
                <a:lnTo>
                  <a:pt x="442" y="1906"/>
                </a:lnTo>
                <a:lnTo>
                  <a:pt x="440" y="1902"/>
                </a:lnTo>
                <a:lnTo>
                  <a:pt x="439" y="1900"/>
                </a:lnTo>
                <a:lnTo>
                  <a:pt x="439" y="1899"/>
                </a:lnTo>
                <a:lnTo>
                  <a:pt x="439" y="1898"/>
                </a:lnTo>
                <a:lnTo>
                  <a:pt x="439" y="1897"/>
                </a:lnTo>
                <a:lnTo>
                  <a:pt x="440" y="1896"/>
                </a:lnTo>
                <a:lnTo>
                  <a:pt x="440" y="1898"/>
                </a:lnTo>
                <a:lnTo>
                  <a:pt x="442" y="1899"/>
                </a:lnTo>
                <a:lnTo>
                  <a:pt x="442" y="1901"/>
                </a:lnTo>
                <a:lnTo>
                  <a:pt x="442" y="1902"/>
                </a:lnTo>
                <a:lnTo>
                  <a:pt x="443" y="1904"/>
                </a:lnTo>
                <a:close/>
                <a:moveTo>
                  <a:pt x="806" y="1895"/>
                </a:moveTo>
                <a:lnTo>
                  <a:pt x="808" y="1896"/>
                </a:lnTo>
                <a:lnTo>
                  <a:pt x="806" y="1897"/>
                </a:lnTo>
                <a:lnTo>
                  <a:pt x="805" y="1897"/>
                </a:lnTo>
                <a:lnTo>
                  <a:pt x="804" y="1897"/>
                </a:lnTo>
                <a:lnTo>
                  <a:pt x="803" y="1898"/>
                </a:lnTo>
                <a:lnTo>
                  <a:pt x="804" y="1899"/>
                </a:lnTo>
                <a:lnTo>
                  <a:pt x="803" y="1899"/>
                </a:lnTo>
                <a:lnTo>
                  <a:pt x="803" y="1900"/>
                </a:lnTo>
                <a:lnTo>
                  <a:pt x="803" y="1902"/>
                </a:lnTo>
                <a:lnTo>
                  <a:pt x="802" y="1902"/>
                </a:lnTo>
                <a:lnTo>
                  <a:pt x="802" y="1904"/>
                </a:lnTo>
                <a:lnTo>
                  <a:pt x="801" y="1904"/>
                </a:lnTo>
                <a:lnTo>
                  <a:pt x="800" y="1904"/>
                </a:lnTo>
                <a:lnTo>
                  <a:pt x="800" y="1902"/>
                </a:lnTo>
                <a:lnTo>
                  <a:pt x="801" y="1901"/>
                </a:lnTo>
                <a:lnTo>
                  <a:pt x="801" y="1900"/>
                </a:lnTo>
                <a:lnTo>
                  <a:pt x="801" y="1898"/>
                </a:lnTo>
                <a:lnTo>
                  <a:pt x="802" y="1897"/>
                </a:lnTo>
                <a:lnTo>
                  <a:pt x="803" y="1896"/>
                </a:lnTo>
                <a:lnTo>
                  <a:pt x="804" y="1895"/>
                </a:lnTo>
                <a:lnTo>
                  <a:pt x="805" y="1896"/>
                </a:lnTo>
                <a:lnTo>
                  <a:pt x="806" y="1895"/>
                </a:lnTo>
                <a:close/>
                <a:moveTo>
                  <a:pt x="400" y="1897"/>
                </a:moveTo>
                <a:lnTo>
                  <a:pt x="400" y="1898"/>
                </a:lnTo>
                <a:lnTo>
                  <a:pt x="399" y="1897"/>
                </a:lnTo>
                <a:lnTo>
                  <a:pt x="398" y="1898"/>
                </a:lnTo>
                <a:lnTo>
                  <a:pt x="398" y="1897"/>
                </a:lnTo>
                <a:lnTo>
                  <a:pt x="398" y="1896"/>
                </a:lnTo>
                <a:lnTo>
                  <a:pt x="399" y="1895"/>
                </a:lnTo>
                <a:lnTo>
                  <a:pt x="400" y="1892"/>
                </a:lnTo>
                <a:lnTo>
                  <a:pt x="402" y="1892"/>
                </a:lnTo>
                <a:lnTo>
                  <a:pt x="400" y="1895"/>
                </a:lnTo>
                <a:lnTo>
                  <a:pt x="400" y="1897"/>
                </a:lnTo>
                <a:close/>
                <a:moveTo>
                  <a:pt x="504" y="1895"/>
                </a:moveTo>
                <a:lnTo>
                  <a:pt x="503" y="1896"/>
                </a:lnTo>
                <a:lnTo>
                  <a:pt x="503" y="1895"/>
                </a:lnTo>
                <a:lnTo>
                  <a:pt x="502" y="1894"/>
                </a:lnTo>
                <a:lnTo>
                  <a:pt x="502" y="1891"/>
                </a:lnTo>
                <a:lnTo>
                  <a:pt x="502" y="1890"/>
                </a:lnTo>
                <a:lnTo>
                  <a:pt x="502" y="1889"/>
                </a:lnTo>
                <a:lnTo>
                  <a:pt x="503" y="1889"/>
                </a:lnTo>
                <a:lnTo>
                  <a:pt x="504" y="1889"/>
                </a:lnTo>
                <a:lnTo>
                  <a:pt x="505" y="1888"/>
                </a:lnTo>
                <a:lnTo>
                  <a:pt x="505" y="1890"/>
                </a:lnTo>
                <a:lnTo>
                  <a:pt x="505" y="1891"/>
                </a:lnTo>
                <a:lnTo>
                  <a:pt x="505" y="1892"/>
                </a:lnTo>
                <a:lnTo>
                  <a:pt x="504" y="1894"/>
                </a:lnTo>
                <a:lnTo>
                  <a:pt x="504" y="1895"/>
                </a:lnTo>
                <a:close/>
                <a:moveTo>
                  <a:pt x="830" y="1887"/>
                </a:moveTo>
                <a:lnTo>
                  <a:pt x="829" y="1888"/>
                </a:lnTo>
                <a:lnTo>
                  <a:pt x="828" y="1888"/>
                </a:lnTo>
                <a:lnTo>
                  <a:pt x="828" y="1886"/>
                </a:lnTo>
                <a:lnTo>
                  <a:pt x="829" y="1885"/>
                </a:lnTo>
                <a:lnTo>
                  <a:pt x="830" y="1884"/>
                </a:lnTo>
                <a:lnTo>
                  <a:pt x="831" y="1884"/>
                </a:lnTo>
                <a:lnTo>
                  <a:pt x="831" y="1885"/>
                </a:lnTo>
                <a:lnTo>
                  <a:pt x="830" y="1886"/>
                </a:lnTo>
                <a:lnTo>
                  <a:pt x="830" y="1887"/>
                </a:lnTo>
                <a:close/>
                <a:moveTo>
                  <a:pt x="514" y="1884"/>
                </a:moveTo>
                <a:lnTo>
                  <a:pt x="514" y="1886"/>
                </a:lnTo>
                <a:lnTo>
                  <a:pt x="513" y="1885"/>
                </a:lnTo>
                <a:lnTo>
                  <a:pt x="512" y="1885"/>
                </a:lnTo>
                <a:lnTo>
                  <a:pt x="512" y="1882"/>
                </a:lnTo>
                <a:lnTo>
                  <a:pt x="513" y="1881"/>
                </a:lnTo>
                <a:lnTo>
                  <a:pt x="514" y="1882"/>
                </a:lnTo>
                <a:lnTo>
                  <a:pt x="514" y="1884"/>
                </a:lnTo>
                <a:close/>
                <a:moveTo>
                  <a:pt x="658" y="1877"/>
                </a:moveTo>
                <a:lnTo>
                  <a:pt x="658" y="1878"/>
                </a:lnTo>
                <a:lnTo>
                  <a:pt x="658" y="1879"/>
                </a:lnTo>
                <a:lnTo>
                  <a:pt x="658" y="1881"/>
                </a:lnTo>
                <a:lnTo>
                  <a:pt x="657" y="1881"/>
                </a:lnTo>
                <a:lnTo>
                  <a:pt x="656" y="1881"/>
                </a:lnTo>
                <a:lnTo>
                  <a:pt x="656" y="1882"/>
                </a:lnTo>
                <a:lnTo>
                  <a:pt x="655" y="1882"/>
                </a:lnTo>
                <a:lnTo>
                  <a:pt x="654" y="1882"/>
                </a:lnTo>
                <a:lnTo>
                  <a:pt x="653" y="1880"/>
                </a:lnTo>
                <a:lnTo>
                  <a:pt x="654" y="1878"/>
                </a:lnTo>
                <a:lnTo>
                  <a:pt x="655" y="1878"/>
                </a:lnTo>
                <a:lnTo>
                  <a:pt x="656" y="1878"/>
                </a:lnTo>
                <a:lnTo>
                  <a:pt x="657" y="1878"/>
                </a:lnTo>
                <a:lnTo>
                  <a:pt x="658" y="1877"/>
                </a:lnTo>
                <a:close/>
                <a:moveTo>
                  <a:pt x="804" y="1885"/>
                </a:moveTo>
                <a:lnTo>
                  <a:pt x="804" y="1886"/>
                </a:lnTo>
                <a:lnTo>
                  <a:pt x="803" y="1886"/>
                </a:lnTo>
                <a:lnTo>
                  <a:pt x="802" y="1886"/>
                </a:lnTo>
                <a:lnTo>
                  <a:pt x="802" y="1887"/>
                </a:lnTo>
                <a:lnTo>
                  <a:pt x="800" y="1888"/>
                </a:lnTo>
                <a:lnTo>
                  <a:pt x="800" y="1889"/>
                </a:lnTo>
                <a:lnTo>
                  <a:pt x="799" y="1889"/>
                </a:lnTo>
                <a:lnTo>
                  <a:pt x="797" y="1889"/>
                </a:lnTo>
                <a:lnTo>
                  <a:pt x="796" y="1889"/>
                </a:lnTo>
                <a:lnTo>
                  <a:pt x="795" y="1889"/>
                </a:lnTo>
                <a:lnTo>
                  <a:pt x="796" y="1888"/>
                </a:lnTo>
                <a:lnTo>
                  <a:pt x="797" y="1887"/>
                </a:lnTo>
                <a:lnTo>
                  <a:pt x="797" y="1886"/>
                </a:lnTo>
                <a:lnTo>
                  <a:pt x="799" y="1884"/>
                </a:lnTo>
                <a:lnTo>
                  <a:pt x="799" y="1882"/>
                </a:lnTo>
                <a:lnTo>
                  <a:pt x="799" y="1881"/>
                </a:lnTo>
                <a:lnTo>
                  <a:pt x="797" y="1879"/>
                </a:lnTo>
                <a:lnTo>
                  <a:pt x="799" y="1878"/>
                </a:lnTo>
                <a:lnTo>
                  <a:pt x="800" y="1877"/>
                </a:lnTo>
                <a:lnTo>
                  <a:pt x="802" y="1877"/>
                </a:lnTo>
                <a:lnTo>
                  <a:pt x="802" y="1876"/>
                </a:lnTo>
                <a:lnTo>
                  <a:pt x="803" y="1876"/>
                </a:lnTo>
                <a:lnTo>
                  <a:pt x="803" y="1877"/>
                </a:lnTo>
                <a:lnTo>
                  <a:pt x="804" y="1878"/>
                </a:lnTo>
                <a:lnTo>
                  <a:pt x="804" y="1880"/>
                </a:lnTo>
                <a:lnTo>
                  <a:pt x="804" y="1881"/>
                </a:lnTo>
                <a:lnTo>
                  <a:pt x="805" y="1884"/>
                </a:lnTo>
                <a:lnTo>
                  <a:pt x="804" y="1884"/>
                </a:lnTo>
                <a:lnTo>
                  <a:pt x="804" y="1885"/>
                </a:lnTo>
                <a:close/>
                <a:moveTo>
                  <a:pt x="647" y="1876"/>
                </a:moveTo>
                <a:lnTo>
                  <a:pt x="648" y="1875"/>
                </a:lnTo>
                <a:lnTo>
                  <a:pt x="651" y="1875"/>
                </a:lnTo>
                <a:lnTo>
                  <a:pt x="650" y="1876"/>
                </a:lnTo>
                <a:lnTo>
                  <a:pt x="651" y="1877"/>
                </a:lnTo>
                <a:lnTo>
                  <a:pt x="650" y="1878"/>
                </a:lnTo>
                <a:lnTo>
                  <a:pt x="650" y="1880"/>
                </a:lnTo>
                <a:lnTo>
                  <a:pt x="648" y="1881"/>
                </a:lnTo>
                <a:lnTo>
                  <a:pt x="648" y="1884"/>
                </a:lnTo>
                <a:lnTo>
                  <a:pt x="648" y="1885"/>
                </a:lnTo>
                <a:lnTo>
                  <a:pt x="646" y="1886"/>
                </a:lnTo>
                <a:lnTo>
                  <a:pt x="645" y="1886"/>
                </a:lnTo>
                <a:lnTo>
                  <a:pt x="644" y="1885"/>
                </a:lnTo>
                <a:lnTo>
                  <a:pt x="644" y="1884"/>
                </a:lnTo>
                <a:lnTo>
                  <a:pt x="645" y="1882"/>
                </a:lnTo>
                <a:lnTo>
                  <a:pt x="646" y="1880"/>
                </a:lnTo>
                <a:lnTo>
                  <a:pt x="646" y="1879"/>
                </a:lnTo>
                <a:lnTo>
                  <a:pt x="646" y="1878"/>
                </a:lnTo>
                <a:lnTo>
                  <a:pt x="647" y="1877"/>
                </a:lnTo>
                <a:lnTo>
                  <a:pt x="647" y="1876"/>
                </a:lnTo>
                <a:close/>
                <a:moveTo>
                  <a:pt x="647" y="1876"/>
                </a:moveTo>
                <a:lnTo>
                  <a:pt x="646" y="1875"/>
                </a:lnTo>
                <a:lnTo>
                  <a:pt x="646" y="1874"/>
                </a:lnTo>
                <a:lnTo>
                  <a:pt x="647" y="1872"/>
                </a:lnTo>
                <a:lnTo>
                  <a:pt x="648" y="1872"/>
                </a:lnTo>
                <a:lnTo>
                  <a:pt x="648" y="1875"/>
                </a:lnTo>
                <a:lnTo>
                  <a:pt x="647" y="1876"/>
                </a:lnTo>
                <a:close/>
                <a:moveTo>
                  <a:pt x="651" y="1870"/>
                </a:moveTo>
                <a:lnTo>
                  <a:pt x="650" y="1871"/>
                </a:lnTo>
                <a:lnTo>
                  <a:pt x="650" y="1870"/>
                </a:lnTo>
                <a:lnTo>
                  <a:pt x="651" y="1869"/>
                </a:lnTo>
                <a:lnTo>
                  <a:pt x="651" y="1868"/>
                </a:lnTo>
                <a:lnTo>
                  <a:pt x="651" y="1869"/>
                </a:lnTo>
                <a:lnTo>
                  <a:pt x="651" y="1870"/>
                </a:lnTo>
                <a:close/>
                <a:moveTo>
                  <a:pt x="715" y="1878"/>
                </a:moveTo>
                <a:lnTo>
                  <a:pt x="715" y="1879"/>
                </a:lnTo>
                <a:lnTo>
                  <a:pt x="714" y="1878"/>
                </a:lnTo>
                <a:lnTo>
                  <a:pt x="715" y="1877"/>
                </a:lnTo>
                <a:lnTo>
                  <a:pt x="715" y="1876"/>
                </a:lnTo>
                <a:lnTo>
                  <a:pt x="714" y="1875"/>
                </a:lnTo>
                <a:lnTo>
                  <a:pt x="715" y="1872"/>
                </a:lnTo>
                <a:lnTo>
                  <a:pt x="715" y="1870"/>
                </a:lnTo>
                <a:lnTo>
                  <a:pt x="715" y="1869"/>
                </a:lnTo>
                <a:lnTo>
                  <a:pt x="715" y="1868"/>
                </a:lnTo>
                <a:lnTo>
                  <a:pt x="716" y="1866"/>
                </a:lnTo>
                <a:lnTo>
                  <a:pt x="716" y="1865"/>
                </a:lnTo>
                <a:lnTo>
                  <a:pt x="717" y="1865"/>
                </a:lnTo>
                <a:lnTo>
                  <a:pt x="719" y="1865"/>
                </a:lnTo>
                <a:lnTo>
                  <a:pt x="717" y="1867"/>
                </a:lnTo>
                <a:lnTo>
                  <a:pt x="717" y="1868"/>
                </a:lnTo>
                <a:lnTo>
                  <a:pt x="717" y="1870"/>
                </a:lnTo>
                <a:lnTo>
                  <a:pt x="717" y="1872"/>
                </a:lnTo>
                <a:lnTo>
                  <a:pt x="716" y="1874"/>
                </a:lnTo>
                <a:lnTo>
                  <a:pt x="716" y="1875"/>
                </a:lnTo>
                <a:lnTo>
                  <a:pt x="716" y="1876"/>
                </a:lnTo>
                <a:lnTo>
                  <a:pt x="715" y="1878"/>
                </a:lnTo>
                <a:close/>
                <a:moveTo>
                  <a:pt x="647" y="1864"/>
                </a:moveTo>
                <a:lnTo>
                  <a:pt x="648" y="1866"/>
                </a:lnTo>
                <a:lnTo>
                  <a:pt x="646" y="1865"/>
                </a:lnTo>
                <a:lnTo>
                  <a:pt x="645" y="1865"/>
                </a:lnTo>
                <a:lnTo>
                  <a:pt x="644" y="1864"/>
                </a:lnTo>
                <a:lnTo>
                  <a:pt x="644" y="1862"/>
                </a:lnTo>
                <a:lnTo>
                  <a:pt x="645" y="1862"/>
                </a:lnTo>
                <a:lnTo>
                  <a:pt x="646" y="1862"/>
                </a:lnTo>
                <a:lnTo>
                  <a:pt x="647" y="1862"/>
                </a:lnTo>
                <a:lnTo>
                  <a:pt x="647" y="1864"/>
                </a:lnTo>
                <a:close/>
                <a:moveTo>
                  <a:pt x="760" y="1862"/>
                </a:moveTo>
                <a:lnTo>
                  <a:pt x="759" y="1864"/>
                </a:lnTo>
                <a:lnTo>
                  <a:pt x="757" y="1862"/>
                </a:lnTo>
                <a:lnTo>
                  <a:pt x="757" y="1861"/>
                </a:lnTo>
                <a:lnTo>
                  <a:pt x="757" y="1860"/>
                </a:lnTo>
                <a:lnTo>
                  <a:pt x="760" y="1860"/>
                </a:lnTo>
                <a:lnTo>
                  <a:pt x="760" y="1861"/>
                </a:lnTo>
                <a:lnTo>
                  <a:pt x="761" y="1862"/>
                </a:lnTo>
                <a:lnTo>
                  <a:pt x="760" y="1862"/>
                </a:lnTo>
                <a:close/>
                <a:moveTo>
                  <a:pt x="624" y="1862"/>
                </a:moveTo>
                <a:lnTo>
                  <a:pt x="623" y="1862"/>
                </a:lnTo>
                <a:lnTo>
                  <a:pt x="623" y="1861"/>
                </a:lnTo>
                <a:lnTo>
                  <a:pt x="622" y="1859"/>
                </a:lnTo>
                <a:lnTo>
                  <a:pt x="623" y="1858"/>
                </a:lnTo>
                <a:lnTo>
                  <a:pt x="624" y="1859"/>
                </a:lnTo>
                <a:lnTo>
                  <a:pt x="624" y="1861"/>
                </a:lnTo>
                <a:lnTo>
                  <a:pt x="624" y="1862"/>
                </a:lnTo>
                <a:close/>
                <a:moveTo>
                  <a:pt x="650" y="1859"/>
                </a:moveTo>
                <a:lnTo>
                  <a:pt x="648" y="1860"/>
                </a:lnTo>
                <a:lnTo>
                  <a:pt x="648" y="1859"/>
                </a:lnTo>
                <a:lnTo>
                  <a:pt x="648" y="1858"/>
                </a:lnTo>
                <a:lnTo>
                  <a:pt x="647" y="1857"/>
                </a:lnTo>
                <a:lnTo>
                  <a:pt x="647" y="1855"/>
                </a:lnTo>
                <a:lnTo>
                  <a:pt x="648" y="1854"/>
                </a:lnTo>
                <a:lnTo>
                  <a:pt x="650" y="1854"/>
                </a:lnTo>
                <a:lnTo>
                  <a:pt x="651" y="1856"/>
                </a:lnTo>
                <a:lnTo>
                  <a:pt x="650" y="1857"/>
                </a:lnTo>
                <a:lnTo>
                  <a:pt x="650" y="1859"/>
                </a:lnTo>
                <a:close/>
                <a:moveTo>
                  <a:pt x="607" y="1856"/>
                </a:moveTo>
                <a:lnTo>
                  <a:pt x="606" y="1857"/>
                </a:lnTo>
                <a:lnTo>
                  <a:pt x="605" y="1855"/>
                </a:lnTo>
                <a:lnTo>
                  <a:pt x="606" y="1854"/>
                </a:lnTo>
                <a:lnTo>
                  <a:pt x="606" y="1851"/>
                </a:lnTo>
                <a:lnTo>
                  <a:pt x="607" y="1852"/>
                </a:lnTo>
                <a:lnTo>
                  <a:pt x="607" y="1855"/>
                </a:lnTo>
                <a:lnTo>
                  <a:pt x="607" y="1856"/>
                </a:lnTo>
                <a:close/>
                <a:moveTo>
                  <a:pt x="683" y="1855"/>
                </a:moveTo>
                <a:lnTo>
                  <a:pt x="682" y="1856"/>
                </a:lnTo>
                <a:lnTo>
                  <a:pt x="681" y="1856"/>
                </a:lnTo>
                <a:lnTo>
                  <a:pt x="680" y="1855"/>
                </a:lnTo>
                <a:lnTo>
                  <a:pt x="680" y="1854"/>
                </a:lnTo>
                <a:lnTo>
                  <a:pt x="681" y="1852"/>
                </a:lnTo>
                <a:lnTo>
                  <a:pt x="681" y="1851"/>
                </a:lnTo>
                <a:lnTo>
                  <a:pt x="682" y="1851"/>
                </a:lnTo>
                <a:lnTo>
                  <a:pt x="683" y="1851"/>
                </a:lnTo>
                <a:lnTo>
                  <a:pt x="684" y="1852"/>
                </a:lnTo>
                <a:lnTo>
                  <a:pt x="684" y="1854"/>
                </a:lnTo>
                <a:lnTo>
                  <a:pt x="683" y="1855"/>
                </a:lnTo>
                <a:close/>
                <a:moveTo>
                  <a:pt x="518" y="1857"/>
                </a:moveTo>
                <a:lnTo>
                  <a:pt x="518" y="1858"/>
                </a:lnTo>
                <a:lnTo>
                  <a:pt x="518" y="1859"/>
                </a:lnTo>
                <a:lnTo>
                  <a:pt x="518" y="1861"/>
                </a:lnTo>
                <a:lnTo>
                  <a:pt x="518" y="1862"/>
                </a:lnTo>
                <a:lnTo>
                  <a:pt x="518" y="1864"/>
                </a:lnTo>
                <a:lnTo>
                  <a:pt x="518" y="1865"/>
                </a:lnTo>
                <a:lnTo>
                  <a:pt x="518" y="1868"/>
                </a:lnTo>
                <a:lnTo>
                  <a:pt x="518" y="1869"/>
                </a:lnTo>
                <a:lnTo>
                  <a:pt x="518" y="1870"/>
                </a:lnTo>
                <a:lnTo>
                  <a:pt x="518" y="1871"/>
                </a:lnTo>
                <a:lnTo>
                  <a:pt x="517" y="1871"/>
                </a:lnTo>
                <a:lnTo>
                  <a:pt x="517" y="1872"/>
                </a:lnTo>
                <a:lnTo>
                  <a:pt x="518" y="1872"/>
                </a:lnTo>
                <a:lnTo>
                  <a:pt x="518" y="1874"/>
                </a:lnTo>
                <a:lnTo>
                  <a:pt x="519" y="1875"/>
                </a:lnTo>
                <a:lnTo>
                  <a:pt x="518" y="1875"/>
                </a:lnTo>
                <a:lnTo>
                  <a:pt x="518" y="1876"/>
                </a:lnTo>
                <a:lnTo>
                  <a:pt x="518" y="1877"/>
                </a:lnTo>
                <a:lnTo>
                  <a:pt x="518" y="1878"/>
                </a:lnTo>
                <a:lnTo>
                  <a:pt x="518" y="1880"/>
                </a:lnTo>
                <a:lnTo>
                  <a:pt x="518" y="1882"/>
                </a:lnTo>
                <a:lnTo>
                  <a:pt x="518" y="1886"/>
                </a:lnTo>
                <a:lnTo>
                  <a:pt x="518" y="1887"/>
                </a:lnTo>
                <a:lnTo>
                  <a:pt x="517" y="1886"/>
                </a:lnTo>
                <a:lnTo>
                  <a:pt x="517" y="1885"/>
                </a:lnTo>
                <a:lnTo>
                  <a:pt x="517" y="1882"/>
                </a:lnTo>
                <a:lnTo>
                  <a:pt x="517" y="1881"/>
                </a:lnTo>
                <a:lnTo>
                  <a:pt x="517" y="1880"/>
                </a:lnTo>
                <a:lnTo>
                  <a:pt x="516" y="1880"/>
                </a:lnTo>
                <a:lnTo>
                  <a:pt x="515" y="1880"/>
                </a:lnTo>
                <a:lnTo>
                  <a:pt x="514" y="1880"/>
                </a:lnTo>
                <a:lnTo>
                  <a:pt x="513" y="1879"/>
                </a:lnTo>
                <a:lnTo>
                  <a:pt x="513" y="1877"/>
                </a:lnTo>
                <a:lnTo>
                  <a:pt x="512" y="1876"/>
                </a:lnTo>
                <a:lnTo>
                  <a:pt x="512" y="1875"/>
                </a:lnTo>
                <a:lnTo>
                  <a:pt x="512" y="1874"/>
                </a:lnTo>
                <a:lnTo>
                  <a:pt x="512" y="1872"/>
                </a:lnTo>
                <a:lnTo>
                  <a:pt x="511" y="1871"/>
                </a:lnTo>
                <a:lnTo>
                  <a:pt x="511" y="1870"/>
                </a:lnTo>
                <a:lnTo>
                  <a:pt x="511" y="1869"/>
                </a:lnTo>
                <a:lnTo>
                  <a:pt x="512" y="1868"/>
                </a:lnTo>
                <a:lnTo>
                  <a:pt x="512" y="1867"/>
                </a:lnTo>
                <a:lnTo>
                  <a:pt x="512" y="1866"/>
                </a:lnTo>
                <a:lnTo>
                  <a:pt x="513" y="1864"/>
                </a:lnTo>
                <a:lnTo>
                  <a:pt x="513" y="1860"/>
                </a:lnTo>
                <a:lnTo>
                  <a:pt x="514" y="1860"/>
                </a:lnTo>
                <a:lnTo>
                  <a:pt x="514" y="1859"/>
                </a:lnTo>
                <a:lnTo>
                  <a:pt x="514" y="1858"/>
                </a:lnTo>
                <a:lnTo>
                  <a:pt x="514" y="1857"/>
                </a:lnTo>
                <a:lnTo>
                  <a:pt x="515" y="1856"/>
                </a:lnTo>
                <a:lnTo>
                  <a:pt x="516" y="1855"/>
                </a:lnTo>
                <a:lnTo>
                  <a:pt x="516" y="1854"/>
                </a:lnTo>
                <a:lnTo>
                  <a:pt x="516" y="1852"/>
                </a:lnTo>
                <a:lnTo>
                  <a:pt x="517" y="1851"/>
                </a:lnTo>
                <a:lnTo>
                  <a:pt x="518" y="1850"/>
                </a:lnTo>
                <a:lnTo>
                  <a:pt x="519" y="1850"/>
                </a:lnTo>
                <a:lnTo>
                  <a:pt x="519" y="1852"/>
                </a:lnTo>
                <a:lnTo>
                  <a:pt x="518" y="1854"/>
                </a:lnTo>
                <a:lnTo>
                  <a:pt x="518" y="1855"/>
                </a:lnTo>
                <a:lnTo>
                  <a:pt x="518" y="1857"/>
                </a:lnTo>
                <a:close/>
                <a:moveTo>
                  <a:pt x="663" y="1856"/>
                </a:moveTo>
                <a:lnTo>
                  <a:pt x="662" y="1856"/>
                </a:lnTo>
                <a:lnTo>
                  <a:pt x="661" y="1855"/>
                </a:lnTo>
                <a:lnTo>
                  <a:pt x="660" y="1854"/>
                </a:lnTo>
                <a:lnTo>
                  <a:pt x="661" y="1851"/>
                </a:lnTo>
                <a:lnTo>
                  <a:pt x="662" y="1850"/>
                </a:lnTo>
                <a:lnTo>
                  <a:pt x="663" y="1849"/>
                </a:lnTo>
                <a:lnTo>
                  <a:pt x="664" y="1849"/>
                </a:lnTo>
                <a:lnTo>
                  <a:pt x="665" y="1850"/>
                </a:lnTo>
                <a:lnTo>
                  <a:pt x="665" y="1851"/>
                </a:lnTo>
                <a:lnTo>
                  <a:pt x="665" y="1854"/>
                </a:lnTo>
                <a:lnTo>
                  <a:pt x="664" y="1855"/>
                </a:lnTo>
                <a:lnTo>
                  <a:pt x="663" y="1856"/>
                </a:lnTo>
                <a:close/>
                <a:moveTo>
                  <a:pt x="498" y="1851"/>
                </a:moveTo>
                <a:lnTo>
                  <a:pt x="498" y="1852"/>
                </a:lnTo>
                <a:lnTo>
                  <a:pt x="497" y="1852"/>
                </a:lnTo>
                <a:lnTo>
                  <a:pt x="496" y="1851"/>
                </a:lnTo>
                <a:lnTo>
                  <a:pt x="497" y="1851"/>
                </a:lnTo>
                <a:lnTo>
                  <a:pt x="497" y="1849"/>
                </a:lnTo>
                <a:lnTo>
                  <a:pt x="498" y="1848"/>
                </a:lnTo>
                <a:lnTo>
                  <a:pt x="498" y="1849"/>
                </a:lnTo>
                <a:lnTo>
                  <a:pt x="498" y="1851"/>
                </a:lnTo>
                <a:close/>
                <a:moveTo>
                  <a:pt x="635" y="1851"/>
                </a:moveTo>
                <a:lnTo>
                  <a:pt x="634" y="1852"/>
                </a:lnTo>
                <a:lnTo>
                  <a:pt x="634" y="1850"/>
                </a:lnTo>
                <a:lnTo>
                  <a:pt x="635" y="1849"/>
                </a:lnTo>
                <a:lnTo>
                  <a:pt x="636" y="1848"/>
                </a:lnTo>
                <a:lnTo>
                  <a:pt x="636" y="1846"/>
                </a:lnTo>
                <a:lnTo>
                  <a:pt x="637" y="1846"/>
                </a:lnTo>
                <a:lnTo>
                  <a:pt x="637" y="1847"/>
                </a:lnTo>
                <a:lnTo>
                  <a:pt x="637" y="1848"/>
                </a:lnTo>
                <a:lnTo>
                  <a:pt x="637" y="1849"/>
                </a:lnTo>
                <a:lnTo>
                  <a:pt x="636" y="1850"/>
                </a:lnTo>
                <a:lnTo>
                  <a:pt x="635" y="1851"/>
                </a:lnTo>
                <a:close/>
                <a:moveTo>
                  <a:pt x="628" y="1851"/>
                </a:moveTo>
                <a:lnTo>
                  <a:pt x="627" y="1851"/>
                </a:lnTo>
                <a:lnTo>
                  <a:pt x="627" y="1850"/>
                </a:lnTo>
                <a:lnTo>
                  <a:pt x="627" y="1849"/>
                </a:lnTo>
                <a:lnTo>
                  <a:pt x="627" y="1847"/>
                </a:lnTo>
                <a:lnTo>
                  <a:pt x="630" y="1846"/>
                </a:lnTo>
                <a:lnTo>
                  <a:pt x="630" y="1845"/>
                </a:lnTo>
                <a:lnTo>
                  <a:pt x="631" y="1844"/>
                </a:lnTo>
                <a:lnTo>
                  <a:pt x="632" y="1844"/>
                </a:lnTo>
                <a:lnTo>
                  <a:pt x="633" y="1844"/>
                </a:lnTo>
                <a:lnTo>
                  <a:pt x="634" y="1845"/>
                </a:lnTo>
                <a:lnTo>
                  <a:pt x="633" y="1846"/>
                </a:lnTo>
                <a:lnTo>
                  <a:pt x="632" y="1847"/>
                </a:lnTo>
                <a:lnTo>
                  <a:pt x="631" y="1847"/>
                </a:lnTo>
                <a:lnTo>
                  <a:pt x="628" y="1850"/>
                </a:lnTo>
                <a:lnTo>
                  <a:pt x="628" y="1851"/>
                </a:lnTo>
                <a:close/>
                <a:moveTo>
                  <a:pt x="654" y="1847"/>
                </a:moveTo>
                <a:lnTo>
                  <a:pt x="653" y="1847"/>
                </a:lnTo>
                <a:lnTo>
                  <a:pt x="653" y="1846"/>
                </a:lnTo>
                <a:lnTo>
                  <a:pt x="653" y="1845"/>
                </a:lnTo>
                <a:lnTo>
                  <a:pt x="653" y="1844"/>
                </a:lnTo>
                <a:lnTo>
                  <a:pt x="655" y="1842"/>
                </a:lnTo>
                <a:lnTo>
                  <a:pt x="655" y="1844"/>
                </a:lnTo>
                <a:lnTo>
                  <a:pt x="655" y="1846"/>
                </a:lnTo>
                <a:lnTo>
                  <a:pt x="655" y="1847"/>
                </a:lnTo>
                <a:lnTo>
                  <a:pt x="654" y="1847"/>
                </a:lnTo>
                <a:close/>
                <a:moveTo>
                  <a:pt x="603" y="1857"/>
                </a:moveTo>
                <a:lnTo>
                  <a:pt x="602" y="1859"/>
                </a:lnTo>
                <a:lnTo>
                  <a:pt x="601" y="1858"/>
                </a:lnTo>
                <a:lnTo>
                  <a:pt x="601" y="1855"/>
                </a:lnTo>
                <a:lnTo>
                  <a:pt x="601" y="1852"/>
                </a:lnTo>
                <a:lnTo>
                  <a:pt x="602" y="1851"/>
                </a:lnTo>
                <a:lnTo>
                  <a:pt x="602" y="1849"/>
                </a:lnTo>
                <a:lnTo>
                  <a:pt x="602" y="1848"/>
                </a:lnTo>
                <a:lnTo>
                  <a:pt x="602" y="1846"/>
                </a:lnTo>
                <a:lnTo>
                  <a:pt x="602" y="1845"/>
                </a:lnTo>
                <a:lnTo>
                  <a:pt x="603" y="1842"/>
                </a:lnTo>
                <a:lnTo>
                  <a:pt x="604" y="1841"/>
                </a:lnTo>
                <a:lnTo>
                  <a:pt x="604" y="1840"/>
                </a:lnTo>
                <a:lnTo>
                  <a:pt x="604" y="1838"/>
                </a:lnTo>
                <a:lnTo>
                  <a:pt x="604" y="1837"/>
                </a:lnTo>
                <a:lnTo>
                  <a:pt x="605" y="1838"/>
                </a:lnTo>
                <a:lnTo>
                  <a:pt x="605" y="1841"/>
                </a:lnTo>
                <a:lnTo>
                  <a:pt x="606" y="1842"/>
                </a:lnTo>
                <a:lnTo>
                  <a:pt x="607" y="1844"/>
                </a:lnTo>
                <a:lnTo>
                  <a:pt x="608" y="1845"/>
                </a:lnTo>
                <a:lnTo>
                  <a:pt x="607" y="1846"/>
                </a:lnTo>
                <a:lnTo>
                  <a:pt x="606" y="1848"/>
                </a:lnTo>
                <a:lnTo>
                  <a:pt x="605" y="1849"/>
                </a:lnTo>
                <a:lnTo>
                  <a:pt x="604" y="1849"/>
                </a:lnTo>
                <a:lnTo>
                  <a:pt x="604" y="1851"/>
                </a:lnTo>
                <a:lnTo>
                  <a:pt x="604" y="1852"/>
                </a:lnTo>
                <a:lnTo>
                  <a:pt x="604" y="1854"/>
                </a:lnTo>
                <a:lnTo>
                  <a:pt x="604" y="1855"/>
                </a:lnTo>
                <a:lnTo>
                  <a:pt x="603" y="1856"/>
                </a:lnTo>
                <a:lnTo>
                  <a:pt x="603" y="1857"/>
                </a:lnTo>
                <a:close/>
                <a:moveTo>
                  <a:pt x="643" y="1840"/>
                </a:moveTo>
                <a:lnTo>
                  <a:pt x="642" y="1840"/>
                </a:lnTo>
                <a:lnTo>
                  <a:pt x="641" y="1839"/>
                </a:lnTo>
                <a:lnTo>
                  <a:pt x="642" y="1838"/>
                </a:lnTo>
                <a:lnTo>
                  <a:pt x="642" y="1837"/>
                </a:lnTo>
                <a:lnTo>
                  <a:pt x="643" y="1836"/>
                </a:lnTo>
                <a:lnTo>
                  <a:pt x="643" y="1835"/>
                </a:lnTo>
                <a:lnTo>
                  <a:pt x="644" y="1836"/>
                </a:lnTo>
                <a:lnTo>
                  <a:pt x="644" y="1837"/>
                </a:lnTo>
                <a:lnTo>
                  <a:pt x="644" y="1838"/>
                </a:lnTo>
                <a:lnTo>
                  <a:pt x="643" y="1839"/>
                </a:lnTo>
                <a:lnTo>
                  <a:pt x="643" y="1840"/>
                </a:lnTo>
                <a:close/>
                <a:moveTo>
                  <a:pt x="620" y="1834"/>
                </a:moveTo>
                <a:lnTo>
                  <a:pt x="618" y="1835"/>
                </a:lnTo>
                <a:lnTo>
                  <a:pt x="617" y="1834"/>
                </a:lnTo>
                <a:lnTo>
                  <a:pt x="617" y="1832"/>
                </a:lnTo>
                <a:lnTo>
                  <a:pt x="618" y="1831"/>
                </a:lnTo>
                <a:lnTo>
                  <a:pt x="620" y="1830"/>
                </a:lnTo>
                <a:lnTo>
                  <a:pt x="621" y="1830"/>
                </a:lnTo>
                <a:lnTo>
                  <a:pt x="621" y="1831"/>
                </a:lnTo>
                <a:lnTo>
                  <a:pt x="620" y="1832"/>
                </a:lnTo>
                <a:lnTo>
                  <a:pt x="620" y="1834"/>
                </a:lnTo>
                <a:close/>
                <a:moveTo>
                  <a:pt x="640" y="1832"/>
                </a:moveTo>
                <a:lnTo>
                  <a:pt x="640" y="1834"/>
                </a:lnTo>
                <a:lnTo>
                  <a:pt x="641" y="1834"/>
                </a:lnTo>
                <a:lnTo>
                  <a:pt x="641" y="1835"/>
                </a:lnTo>
                <a:lnTo>
                  <a:pt x="640" y="1835"/>
                </a:lnTo>
                <a:lnTo>
                  <a:pt x="640" y="1836"/>
                </a:lnTo>
                <a:lnTo>
                  <a:pt x="638" y="1837"/>
                </a:lnTo>
                <a:lnTo>
                  <a:pt x="637" y="1838"/>
                </a:lnTo>
                <a:lnTo>
                  <a:pt x="636" y="1838"/>
                </a:lnTo>
                <a:lnTo>
                  <a:pt x="635" y="1840"/>
                </a:lnTo>
                <a:lnTo>
                  <a:pt x="635" y="1841"/>
                </a:lnTo>
                <a:lnTo>
                  <a:pt x="634" y="1841"/>
                </a:lnTo>
                <a:lnTo>
                  <a:pt x="633" y="1841"/>
                </a:lnTo>
                <a:lnTo>
                  <a:pt x="632" y="1841"/>
                </a:lnTo>
                <a:lnTo>
                  <a:pt x="631" y="1841"/>
                </a:lnTo>
                <a:lnTo>
                  <a:pt x="630" y="1842"/>
                </a:lnTo>
                <a:lnTo>
                  <a:pt x="628" y="1841"/>
                </a:lnTo>
                <a:lnTo>
                  <a:pt x="630" y="1840"/>
                </a:lnTo>
                <a:lnTo>
                  <a:pt x="631" y="1839"/>
                </a:lnTo>
                <a:lnTo>
                  <a:pt x="632" y="1838"/>
                </a:lnTo>
                <a:lnTo>
                  <a:pt x="632" y="1837"/>
                </a:lnTo>
                <a:lnTo>
                  <a:pt x="633" y="1837"/>
                </a:lnTo>
                <a:lnTo>
                  <a:pt x="634" y="1836"/>
                </a:lnTo>
                <a:lnTo>
                  <a:pt x="635" y="1835"/>
                </a:lnTo>
                <a:lnTo>
                  <a:pt x="635" y="1834"/>
                </a:lnTo>
                <a:lnTo>
                  <a:pt x="635" y="1832"/>
                </a:lnTo>
                <a:lnTo>
                  <a:pt x="636" y="1831"/>
                </a:lnTo>
                <a:lnTo>
                  <a:pt x="637" y="1831"/>
                </a:lnTo>
                <a:lnTo>
                  <a:pt x="640" y="1829"/>
                </a:lnTo>
                <a:lnTo>
                  <a:pt x="640" y="1830"/>
                </a:lnTo>
                <a:lnTo>
                  <a:pt x="640" y="1832"/>
                </a:lnTo>
                <a:close/>
                <a:moveTo>
                  <a:pt x="460" y="1834"/>
                </a:moveTo>
                <a:lnTo>
                  <a:pt x="459" y="1835"/>
                </a:lnTo>
                <a:lnTo>
                  <a:pt x="458" y="1834"/>
                </a:lnTo>
                <a:lnTo>
                  <a:pt x="458" y="1832"/>
                </a:lnTo>
                <a:lnTo>
                  <a:pt x="458" y="1831"/>
                </a:lnTo>
                <a:lnTo>
                  <a:pt x="458" y="1830"/>
                </a:lnTo>
                <a:lnTo>
                  <a:pt x="459" y="1829"/>
                </a:lnTo>
                <a:lnTo>
                  <a:pt x="460" y="1829"/>
                </a:lnTo>
                <a:lnTo>
                  <a:pt x="460" y="1831"/>
                </a:lnTo>
                <a:lnTo>
                  <a:pt x="460" y="1832"/>
                </a:lnTo>
                <a:lnTo>
                  <a:pt x="460" y="1834"/>
                </a:lnTo>
                <a:close/>
                <a:moveTo>
                  <a:pt x="648" y="1828"/>
                </a:moveTo>
                <a:lnTo>
                  <a:pt x="647" y="1829"/>
                </a:lnTo>
                <a:lnTo>
                  <a:pt x="646" y="1829"/>
                </a:lnTo>
                <a:lnTo>
                  <a:pt x="645" y="1829"/>
                </a:lnTo>
                <a:lnTo>
                  <a:pt x="645" y="1828"/>
                </a:lnTo>
                <a:lnTo>
                  <a:pt x="646" y="1827"/>
                </a:lnTo>
                <a:lnTo>
                  <a:pt x="647" y="1825"/>
                </a:lnTo>
                <a:lnTo>
                  <a:pt x="648" y="1825"/>
                </a:lnTo>
                <a:lnTo>
                  <a:pt x="648" y="1827"/>
                </a:lnTo>
                <a:lnTo>
                  <a:pt x="648" y="1828"/>
                </a:lnTo>
                <a:close/>
                <a:moveTo>
                  <a:pt x="610" y="1824"/>
                </a:moveTo>
                <a:lnTo>
                  <a:pt x="610" y="1825"/>
                </a:lnTo>
                <a:lnTo>
                  <a:pt x="608" y="1826"/>
                </a:lnTo>
                <a:lnTo>
                  <a:pt x="608" y="1828"/>
                </a:lnTo>
                <a:lnTo>
                  <a:pt x="608" y="1829"/>
                </a:lnTo>
                <a:lnTo>
                  <a:pt x="607" y="1831"/>
                </a:lnTo>
                <a:lnTo>
                  <a:pt x="607" y="1832"/>
                </a:lnTo>
                <a:lnTo>
                  <a:pt x="606" y="1834"/>
                </a:lnTo>
                <a:lnTo>
                  <a:pt x="605" y="1834"/>
                </a:lnTo>
                <a:lnTo>
                  <a:pt x="605" y="1832"/>
                </a:lnTo>
                <a:lnTo>
                  <a:pt x="605" y="1831"/>
                </a:lnTo>
                <a:lnTo>
                  <a:pt x="605" y="1829"/>
                </a:lnTo>
                <a:lnTo>
                  <a:pt x="606" y="1828"/>
                </a:lnTo>
                <a:lnTo>
                  <a:pt x="606" y="1826"/>
                </a:lnTo>
                <a:lnTo>
                  <a:pt x="607" y="1825"/>
                </a:lnTo>
                <a:lnTo>
                  <a:pt x="608" y="1825"/>
                </a:lnTo>
                <a:lnTo>
                  <a:pt x="610" y="1824"/>
                </a:lnTo>
                <a:close/>
                <a:moveTo>
                  <a:pt x="734" y="1821"/>
                </a:moveTo>
                <a:lnTo>
                  <a:pt x="734" y="1822"/>
                </a:lnTo>
                <a:lnTo>
                  <a:pt x="735" y="1822"/>
                </a:lnTo>
                <a:lnTo>
                  <a:pt x="735" y="1824"/>
                </a:lnTo>
                <a:lnTo>
                  <a:pt x="733" y="1825"/>
                </a:lnTo>
                <a:lnTo>
                  <a:pt x="733" y="1824"/>
                </a:lnTo>
                <a:lnTo>
                  <a:pt x="733" y="1822"/>
                </a:lnTo>
                <a:lnTo>
                  <a:pt x="734" y="1821"/>
                </a:lnTo>
                <a:close/>
                <a:moveTo>
                  <a:pt x="715" y="1824"/>
                </a:moveTo>
                <a:lnTo>
                  <a:pt x="714" y="1825"/>
                </a:lnTo>
                <a:lnTo>
                  <a:pt x="713" y="1822"/>
                </a:lnTo>
                <a:lnTo>
                  <a:pt x="713" y="1821"/>
                </a:lnTo>
                <a:lnTo>
                  <a:pt x="714" y="1821"/>
                </a:lnTo>
                <a:lnTo>
                  <a:pt x="716" y="1822"/>
                </a:lnTo>
                <a:lnTo>
                  <a:pt x="717" y="1824"/>
                </a:lnTo>
                <a:lnTo>
                  <a:pt x="716" y="1824"/>
                </a:lnTo>
                <a:lnTo>
                  <a:pt x="715" y="1824"/>
                </a:lnTo>
                <a:close/>
                <a:moveTo>
                  <a:pt x="729" y="1822"/>
                </a:moveTo>
                <a:lnTo>
                  <a:pt x="727" y="1822"/>
                </a:lnTo>
                <a:lnTo>
                  <a:pt x="727" y="1821"/>
                </a:lnTo>
                <a:lnTo>
                  <a:pt x="729" y="1820"/>
                </a:lnTo>
                <a:lnTo>
                  <a:pt x="730" y="1820"/>
                </a:lnTo>
                <a:lnTo>
                  <a:pt x="730" y="1821"/>
                </a:lnTo>
                <a:lnTo>
                  <a:pt x="729" y="1822"/>
                </a:lnTo>
                <a:close/>
                <a:moveTo>
                  <a:pt x="711" y="1821"/>
                </a:moveTo>
                <a:lnTo>
                  <a:pt x="711" y="1822"/>
                </a:lnTo>
                <a:lnTo>
                  <a:pt x="710" y="1822"/>
                </a:lnTo>
                <a:lnTo>
                  <a:pt x="710" y="1821"/>
                </a:lnTo>
                <a:lnTo>
                  <a:pt x="711" y="1820"/>
                </a:lnTo>
                <a:lnTo>
                  <a:pt x="711" y="1821"/>
                </a:lnTo>
                <a:close/>
                <a:moveTo>
                  <a:pt x="515" y="1849"/>
                </a:moveTo>
                <a:lnTo>
                  <a:pt x="514" y="1851"/>
                </a:lnTo>
                <a:lnTo>
                  <a:pt x="513" y="1851"/>
                </a:lnTo>
                <a:lnTo>
                  <a:pt x="513" y="1850"/>
                </a:lnTo>
                <a:lnTo>
                  <a:pt x="513" y="1849"/>
                </a:lnTo>
                <a:lnTo>
                  <a:pt x="513" y="1850"/>
                </a:lnTo>
                <a:lnTo>
                  <a:pt x="512" y="1851"/>
                </a:lnTo>
                <a:lnTo>
                  <a:pt x="511" y="1852"/>
                </a:lnTo>
                <a:lnTo>
                  <a:pt x="509" y="1854"/>
                </a:lnTo>
                <a:lnTo>
                  <a:pt x="508" y="1854"/>
                </a:lnTo>
                <a:lnTo>
                  <a:pt x="508" y="1856"/>
                </a:lnTo>
                <a:lnTo>
                  <a:pt x="508" y="1857"/>
                </a:lnTo>
                <a:lnTo>
                  <a:pt x="509" y="1859"/>
                </a:lnTo>
                <a:lnTo>
                  <a:pt x="509" y="1860"/>
                </a:lnTo>
                <a:lnTo>
                  <a:pt x="509" y="1861"/>
                </a:lnTo>
                <a:lnTo>
                  <a:pt x="508" y="1864"/>
                </a:lnTo>
                <a:lnTo>
                  <a:pt x="508" y="1865"/>
                </a:lnTo>
                <a:lnTo>
                  <a:pt x="507" y="1865"/>
                </a:lnTo>
                <a:lnTo>
                  <a:pt x="507" y="1867"/>
                </a:lnTo>
                <a:lnTo>
                  <a:pt x="507" y="1869"/>
                </a:lnTo>
                <a:lnTo>
                  <a:pt x="507" y="1871"/>
                </a:lnTo>
                <a:lnTo>
                  <a:pt x="507" y="1872"/>
                </a:lnTo>
                <a:lnTo>
                  <a:pt x="506" y="1874"/>
                </a:lnTo>
                <a:lnTo>
                  <a:pt x="507" y="1876"/>
                </a:lnTo>
                <a:lnTo>
                  <a:pt x="506" y="1877"/>
                </a:lnTo>
                <a:lnTo>
                  <a:pt x="505" y="1877"/>
                </a:lnTo>
                <a:lnTo>
                  <a:pt x="505" y="1879"/>
                </a:lnTo>
                <a:lnTo>
                  <a:pt x="504" y="1879"/>
                </a:lnTo>
                <a:lnTo>
                  <a:pt x="504" y="1880"/>
                </a:lnTo>
                <a:lnTo>
                  <a:pt x="503" y="1881"/>
                </a:lnTo>
                <a:lnTo>
                  <a:pt x="504" y="1881"/>
                </a:lnTo>
                <a:lnTo>
                  <a:pt x="504" y="1882"/>
                </a:lnTo>
                <a:lnTo>
                  <a:pt x="504" y="1885"/>
                </a:lnTo>
                <a:lnTo>
                  <a:pt x="503" y="1885"/>
                </a:lnTo>
                <a:lnTo>
                  <a:pt x="503" y="1886"/>
                </a:lnTo>
                <a:lnTo>
                  <a:pt x="503" y="1887"/>
                </a:lnTo>
                <a:lnTo>
                  <a:pt x="502" y="1887"/>
                </a:lnTo>
                <a:lnTo>
                  <a:pt x="501" y="1886"/>
                </a:lnTo>
                <a:lnTo>
                  <a:pt x="501" y="1888"/>
                </a:lnTo>
                <a:lnTo>
                  <a:pt x="499" y="1887"/>
                </a:lnTo>
                <a:lnTo>
                  <a:pt x="498" y="1886"/>
                </a:lnTo>
                <a:lnTo>
                  <a:pt x="498" y="1885"/>
                </a:lnTo>
                <a:lnTo>
                  <a:pt x="498" y="1882"/>
                </a:lnTo>
                <a:lnTo>
                  <a:pt x="498" y="1881"/>
                </a:lnTo>
                <a:lnTo>
                  <a:pt x="498" y="1880"/>
                </a:lnTo>
                <a:lnTo>
                  <a:pt x="498" y="1879"/>
                </a:lnTo>
                <a:lnTo>
                  <a:pt x="497" y="1880"/>
                </a:lnTo>
                <a:lnTo>
                  <a:pt x="497" y="1878"/>
                </a:lnTo>
                <a:lnTo>
                  <a:pt x="497" y="1877"/>
                </a:lnTo>
                <a:lnTo>
                  <a:pt x="496" y="1877"/>
                </a:lnTo>
                <a:lnTo>
                  <a:pt x="496" y="1875"/>
                </a:lnTo>
                <a:lnTo>
                  <a:pt x="496" y="1874"/>
                </a:lnTo>
                <a:lnTo>
                  <a:pt x="495" y="1874"/>
                </a:lnTo>
                <a:lnTo>
                  <a:pt x="495" y="1871"/>
                </a:lnTo>
                <a:lnTo>
                  <a:pt x="495" y="1870"/>
                </a:lnTo>
                <a:lnTo>
                  <a:pt x="494" y="1870"/>
                </a:lnTo>
                <a:lnTo>
                  <a:pt x="495" y="1869"/>
                </a:lnTo>
                <a:lnTo>
                  <a:pt x="495" y="1867"/>
                </a:lnTo>
                <a:lnTo>
                  <a:pt x="494" y="1867"/>
                </a:lnTo>
                <a:lnTo>
                  <a:pt x="493" y="1868"/>
                </a:lnTo>
                <a:lnTo>
                  <a:pt x="493" y="1866"/>
                </a:lnTo>
                <a:lnTo>
                  <a:pt x="494" y="1865"/>
                </a:lnTo>
                <a:lnTo>
                  <a:pt x="495" y="1861"/>
                </a:lnTo>
                <a:lnTo>
                  <a:pt x="496" y="1860"/>
                </a:lnTo>
                <a:lnTo>
                  <a:pt x="497" y="1860"/>
                </a:lnTo>
                <a:lnTo>
                  <a:pt x="497" y="1859"/>
                </a:lnTo>
                <a:lnTo>
                  <a:pt x="498" y="1859"/>
                </a:lnTo>
                <a:lnTo>
                  <a:pt x="499" y="1859"/>
                </a:lnTo>
                <a:lnTo>
                  <a:pt x="501" y="1859"/>
                </a:lnTo>
                <a:lnTo>
                  <a:pt x="502" y="1861"/>
                </a:lnTo>
                <a:lnTo>
                  <a:pt x="502" y="1860"/>
                </a:lnTo>
                <a:lnTo>
                  <a:pt x="503" y="1858"/>
                </a:lnTo>
                <a:lnTo>
                  <a:pt x="503" y="1856"/>
                </a:lnTo>
                <a:lnTo>
                  <a:pt x="504" y="1855"/>
                </a:lnTo>
                <a:lnTo>
                  <a:pt x="504" y="1852"/>
                </a:lnTo>
                <a:lnTo>
                  <a:pt x="505" y="1851"/>
                </a:lnTo>
                <a:lnTo>
                  <a:pt x="506" y="1850"/>
                </a:lnTo>
                <a:lnTo>
                  <a:pt x="506" y="1849"/>
                </a:lnTo>
                <a:lnTo>
                  <a:pt x="506" y="1848"/>
                </a:lnTo>
                <a:lnTo>
                  <a:pt x="506" y="1847"/>
                </a:lnTo>
                <a:lnTo>
                  <a:pt x="507" y="1846"/>
                </a:lnTo>
                <a:lnTo>
                  <a:pt x="508" y="1845"/>
                </a:lnTo>
                <a:lnTo>
                  <a:pt x="509" y="1844"/>
                </a:lnTo>
                <a:lnTo>
                  <a:pt x="509" y="1842"/>
                </a:lnTo>
                <a:lnTo>
                  <a:pt x="509" y="1840"/>
                </a:lnTo>
                <a:lnTo>
                  <a:pt x="511" y="1839"/>
                </a:lnTo>
                <a:lnTo>
                  <a:pt x="512" y="1838"/>
                </a:lnTo>
                <a:lnTo>
                  <a:pt x="512" y="1837"/>
                </a:lnTo>
                <a:lnTo>
                  <a:pt x="513" y="1836"/>
                </a:lnTo>
                <a:lnTo>
                  <a:pt x="513" y="1835"/>
                </a:lnTo>
                <a:lnTo>
                  <a:pt x="514" y="1832"/>
                </a:lnTo>
                <a:lnTo>
                  <a:pt x="515" y="1830"/>
                </a:lnTo>
                <a:lnTo>
                  <a:pt x="516" y="1827"/>
                </a:lnTo>
                <a:lnTo>
                  <a:pt x="517" y="1824"/>
                </a:lnTo>
                <a:lnTo>
                  <a:pt x="518" y="1824"/>
                </a:lnTo>
                <a:lnTo>
                  <a:pt x="518" y="1822"/>
                </a:lnTo>
                <a:lnTo>
                  <a:pt x="519" y="1821"/>
                </a:lnTo>
                <a:lnTo>
                  <a:pt x="521" y="1819"/>
                </a:lnTo>
                <a:lnTo>
                  <a:pt x="521" y="1818"/>
                </a:lnTo>
                <a:lnTo>
                  <a:pt x="522" y="1818"/>
                </a:lnTo>
                <a:lnTo>
                  <a:pt x="522" y="1819"/>
                </a:lnTo>
                <a:lnTo>
                  <a:pt x="521" y="1821"/>
                </a:lnTo>
                <a:lnTo>
                  <a:pt x="519" y="1822"/>
                </a:lnTo>
                <a:lnTo>
                  <a:pt x="519" y="1825"/>
                </a:lnTo>
                <a:lnTo>
                  <a:pt x="519" y="1826"/>
                </a:lnTo>
                <a:lnTo>
                  <a:pt x="518" y="1827"/>
                </a:lnTo>
                <a:lnTo>
                  <a:pt x="518" y="1829"/>
                </a:lnTo>
                <a:lnTo>
                  <a:pt x="517" y="1830"/>
                </a:lnTo>
                <a:lnTo>
                  <a:pt x="516" y="1831"/>
                </a:lnTo>
                <a:lnTo>
                  <a:pt x="517" y="1832"/>
                </a:lnTo>
                <a:lnTo>
                  <a:pt x="517" y="1835"/>
                </a:lnTo>
                <a:lnTo>
                  <a:pt x="517" y="1836"/>
                </a:lnTo>
                <a:lnTo>
                  <a:pt x="517" y="1838"/>
                </a:lnTo>
                <a:lnTo>
                  <a:pt x="516" y="1839"/>
                </a:lnTo>
                <a:lnTo>
                  <a:pt x="515" y="1841"/>
                </a:lnTo>
                <a:lnTo>
                  <a:pt x="515" y="1842"/>
                </a:lnTo>
                <a:lnTo>
                  <a:pt x="515" y="1845"/>
                </a:lnTo>
                <a:lnTo>
                  <a:pt x="515" y="1846"/>
                </a:lnTo>
                <a:lnTo>
                  <a:pt x="515" y="1848"/>
                </a:lnTo>
                <a:lnTo>
                  <a:pt x="515" y="1849"/>
                </a:lnTo>
                <a:close/>
                <a:moveTo>
                  <a:pt x="737" y="1817"/>
                </a:moveTo>
                <a:lnTo>
                  <a:pt x="736" y="1818"/>
                </a:lnTo>
                <a:lnTo>
                  <a:pt x="736" y="1817"/>
                </a:lnTo>
                <a:lnTo>
                  <a:pt x="737" y="1816"/>
                </a:lnTo>
                <a:lnTo>
                  <a:pt x="737" y="1815"/>
                </a:lnTo>
                <a:lnTo>
                  <a:pt x="739" y="1816"/>
                </a:lnTo>
                <a:lnTo>
                  <a:pt x="737" y="1817"/>
                </a:lnTo>
                <a:close/>
                <a:moveTo>
                  <a:pt x="712" y="1816"/>
                </a:moveTo>
                <a:lnTo>
                  <a:pt x="711" y="1817"/>
                </a:lnTo>
                <a:lnTo>
                  <a:pt x="710" y="1818"/>
                </a:lnTo>
                <a:lnTo>
                  <a:pt x="709" y="1819"/>
                </a:lnTo>
                <a:lnTo>
                  <a:pt x="709" y="1820"/>
                </a:lnTo>
                <a:lnTo>
                  <a:pt x="707" y="1820"/>
                </a:lnTo>
                <a:lnTo>
                  <a:pt x="707" y="1819"/>
                </a:lnTo>
                <a:lnTo>
                  <a:pt x="709" y="1817"/>
                </a:lnTo>
                <a:lnTo>
                  <a:pt x="707" y="1817"/>
                </a:lnTo>
                <a:lnTo>
                  <a:pt x="706" y="1817"/>
                </a:lnTo>
                <a:lnTo>
                  <a:pt x="705" y="1819"/>
                </a:lnTo>
                <a:lnTo>
                  <a:pt x="704" y="1819"/>
                </a:lnTo>
                <a:lnTo>
                  <a:pt x="704" y="1816"/>
                </a:lnTo>
                <a:lnTo>
                  <a:pt x="705" y="1816"/>
                </a:lnTo>
                <a:lnTo>
                  <a:pt x="707" y="1815"/>
                </a:lnTo>
                <a:lnTo>
                  <a:pt x="709" y="1815"/>
                </a:lnTo>
                <a:lnTo>
                  <a:pt x="710" y="1815"/>
                </a:lnTo>
                <a:lnTo>
                  <a:pt x="710" y="1814"/>
                </a:lnTo>
                <a:lnTo>
                  <a:pt x="711" y="1812"/>
                </a:lnTo>
                <a:lnTo>
                  <a:pt x="712" y="1812"/>
                </a:lnTo>
                <a:lnTo>
                  <a:pt x="713" y="1814"/>
                </a:lnTo>
                <a:lnTo>
                  <a:pt x="712" y="1815"/>
                </a:lnTo>
                <a:lnTo>
                  <a:pt x="712" y="1816"/>
                </a:lnTo>
                <a:close/>
                <a:moveTo>
                  <a:pt x="719" y="1812"/>
                </a:moveTo>
                <a:lnTo>
                  <a:pt x="720" y="1812"/>
                </a:lnTo>
                <a:lnTo>
                  <a:pt x="721" y="1812"/>
                </a:lnTo>
                <a:lnTo>
                  <a:pt x="722" y="1812"/>
                </a:lnTo>
                <a:lnTo>
                  <a:pt x="722" y="1814"/>
                </a:lnTo>
                <a:lnTo>
                  <a:pt x="721" y="1815"/>
                </a:lnTo>
                <a:lnTo>
                  <a:pt x="720" y="1817"/>
                </a:lnTo>
                <a:lnTo>
                  <a:pt x="719" y="1817"/>
                </a:lnTo>
                <a:lnTo>
                  <a:pt x="719" y="1815"/>
                </a:lnTo>
                <a:lnTo>
                  <a:pt x="717" y="1815"/>
                </a:lnTo>
                <a:lnTo>
                  <a:pt x="716" y="1815"/>
                </a:lnTo>
                <a:lnTo>
                  <a:pt x="716" y="1814"/>
                </a:lnTo>
                <a:lnTo>
                  <a:pt x="716" y="1812"/>
                </a:lnTo>
                <a:lnTo>
                  <a:pt x="716" y="1811"/>
                </a:lnTo>
                <a:lnTo>
                  <a:pt x="717" y="1810"/>
                </a:lnTo>
                <a:lnTo>
                  <a:pt x="719" y="1811"/>
                </a:lnTo>
                <a:lnTo>
                  <a:pt x="719" y="1812"/>
                </a:lnTo>
                <a:close/>
                <a:moveTo>
                  <a:pt x="623" y="1810"/>
                </a:moveTo>
                <a:lnTo>
                  <a:pt x="623" y="1811"/>
                </a:lnTo>
                <a:lnTo>
                  <a:pt x="623" y="1812"/>
                </a:lnTo>
                <a:lnTo>
                  <a:pt x="623" y="1814"/>
                </a:lnTo>
                <a:lnTo>
                  <a:pt x="622" y="1814"/>
                </a:lnTo>
                <a:lnTo>
                  <a:pt x="623" y="1815"/>
                </a:lnTo>
                <a:lnTo>
                  <a:pt x="623" y="1816"/>
                </a:lnTo>
                <a:lnTo>
                  <a:pt x="623" y="1818"/>
                </a:lnTo>
                <a:lnTo>
                  <a:pt x="623" y="1819"/>
                </a:lnTo>
                <a:lnTo>
                  <a:pt x="623" y="1821"/>
                </a:lnTo>
                <a:lnTo>
                  <a:pt x="622" y="1822"/>
                </a:lnTo>
                <a:lnTo>
                  <a:pt x="622" y="1825"/>
                </a:lnTo>
                <a:lnTo>
                  <a:pt x="622" y="1826"/>
                </a:lnTo>
                <a:lnTo>
                  <a:pt x="621" y="1827"/>
                </a:lnTo>
                <a:lnTo>
                  <a:pt x="620" y="1827"/>
                </a:lnTo>
                <a:lnTo>
                  <a:pt x="618" y="1825"/>
                </a:lnTo>
                <a:lnTo>
                  <a:pt x="618" y="1824"/>
                </a:lnTo>
                <a:lnTo>
                  <a:pt x="618" y="1822"/>
                </a:lnTo>
                <a:lnTo>
                  <a:pt x="617" y="1824"/>
                </a:lnTo>
                <a:lnTo>
                  <a:pt x="617" y="1821"/>
                </a:lnTo>
                <a:lnTo>
                  <a:pt x="616" y="1820"/>
                </a:lnTo>
                <a:lnTo>
                  <a:pt x="617" y="1819"/>
                </a:lnTo>
                <a:lnTo>
                  <a:pt x="617" y="1817"/>
                </a:lnTo>
                <a:lnTo>
                  <a:pt x="617" y="1816"/>
                </a:lnTo>
                <a:lnTo>
                  <a:pt x="617" y="1814"/>
                </a:lnTo>
                <a:lnTo>
                  <a:pt x="618" y="1812"/>
                </a:lnTo>
                <a:lnTo>
                  <a:pt x="620" y="1812"/>
                </a:lnTo>
                <a:lnTo>
                  <a:pt x="620" y="1811"/>
                </a:lnTo>
                <a:lnTo>
                  <a:pt x="621" y="1811"/>
                </a:lnTo>
                <a:lnTo>
                  <a:pt x="622" y="1811"/>
                </a:lnTo>
                <a:lnTo>
                  <a:pt x="623" y="1810"/>
                </a:lnTo>
                <a:close/>
                <a:moveTo>
                  <a:pt x="743" y="1815"/>
                </a:moveTo>
                <a:lnTo>
                  <a:pt x="742" y="1816"/>
                </a:lnTo>
                <a:lnTo>
                  <a:pt x="741" y="1814"/>
                </a:lnTo>
                <a:lnTo>
                  <a:pt x="741" y="1812"/>
                </a:lnTo>
                <a:lnTo>
                  <a:pt x="742" y="1812"/>
                </a:lnTo>
                <a:lnTo>
                  <a:pt x="743" y="1811"/>
                </a:lnTo>
                <a:lnTo>
                  <a:pt x="743" y="1810"/>
                </a:lnTo>
                <a:lnTo>
                  <a:pt x="744" y="1809"/>
                </a:lnTo>
                <a:lnTo>
                  <a:pt x="745" y="1810"/>
                </a:lnTo>
                <a:lnTo>
                  <a:pt x="745" y="1811"/>
                </a:lnTo>
                <a:lnTo>
                  <a:pt x="744" y="1812"/>
                </a:lnTo>
                <a:lnTo>
                  <a:pt x="744" y="1814"/>
                </a:lnTo>
                <a:lnTo>
                  <a:pt x="743" y="1815"/>
                </a:lnTo>
                <a:close/>
                <a:moveTo>
                  <a:pt x="626" y="1815"/>
                </a:moveTo>
                <a:lnTo>
                  <a:pt x="625" y="1815"/>
                </a:lnTo>
                <a:lnTo>
                  <a:pt x="625" y="1814"/>
                </a:lnTo>
                <a:lnTo>
                  <a:pt x="625" y="1812"/>
                </a:lnTo>
                <a:lnTo>
                  <a:pt x="625" y="1811"/>
                </a:lnTo>
                <a:lnTo>
                  <a:pt x="626" y="1809"/>
                </a:lnTo>
                <a:lnTo>
                  <a:pt x="626" y="1808"/>
                </a:lnTo>
                <a:lnTo>
                  <a:pt x="627" y="1807"/>
                </a:lnTo>
                <a:lnTo>
                  <a:pt x="628" y="1808"/>
                </a:lnTo>
                <a:lnTo>
                  <a:pt x="628" y="1810"/>
                </a:lnTo>
                <a:lnTo>
                  <a:pt x="627" y="1812"/>
                </a:lnTo>
                <a:lnTo>
                  <a:pt x="627" y="1814"/>
                </a:lnTo>
                <a:lnTo>
                  <a:pt x="626" y="1815"/>
                </a:lnTo>
                <a:close/>
                <a:moveTo>
                  <a:pt x="836" y="1810"/>
                </a:moveTo>
                <a:lnTo>
                  <a:pt x="835" y="1810"/>
                </a:lnTo>
                <a:lnTo>
                  <a:pt x="835" y="1808"/>
                </a:lnTo>
                <a:lnTo>
                  <a:pt x="836" y="1808"/>
                </a:lnTo>
                <a:lnTo>
                  <a:pt x="838" y="1807"/>
                </a:lnTo>
                <a:lnTo>
                  <a:pt x="836" y="1809"/>
                </a:lnTo>
                <a:lnTo>
                  <a:pt x="836" y="1810"/>
                </a:lnTo>
                <a:close/>
                <a:moveTo>
                  <a:pt x="737" y="1808"/>
                </a:moveTo>
                <a:lnTo>
                  <a:pt x="737" y="1809"/>
                </a:lnTo>
                <a:lnTo>
                  <a:pt x="736" y="1809"/>
                </a:lnTo>
                <a:lnTo>
                  <a:pt x="736" y="1807"/>
                </a:lnTo>
                <a:lnTo>
                  <a:pt x="737" y="1807"/>
                </a:lnTo>
                <a:lnTo>
                  <a:pt x="737" y="1808"/>
                </a:lnTo>
                <a:close/>
                <a:moveTo>
                  <a:pt x="624" y="1807"/>
                </a:moveTo>
                <a:lnTo>
                  <a:pt x="623" y="1807"/>
                </a:lnTo>
                <a:lnTo>
                  <a:pt x="624" y="1802"/>
                </a:lnTo>
                <a:lnTo>
                  <a:pt x="625" y="1801"/>
                </a:lnTo>
                <a:lnTo>
                  <a:pt x="626" y="1802"/>
                </a:lnTo>
                <a:lnTo>
                  <a:pt x="626" y="1804"/>
                </a:lnTo>
                <a:lnTo>
                  <a:pt x="625" y="1805"/>
                </a:lnTo>
                <a:lnTo>
                  <a:pt x="625" y="1806"/>
                </a:lnTo>
                <a:lnTo>
                  <a:pt x="624" y="1807"/>
                </a:lnTo>
                <a:close/>
                <a:moveTo>
                  <a:pt x="804" y="1796"/>
                </a:moveTo>
                <a:lnTo>
                  <a:pt x="804" y="1797"/>
                </a:lnTo>
                <a:lnTo>
                  <a:pt x="802" y="1797"/>
                </a:lnTo>
                <a:lnTo>
                  <a:pt x="801" y="1796"/>
                </a:lnTo>
                <a:lnTo>
                  <a:pt x="801" y="1795"/>
                </a:lnTo>
                <a:lnTo>
                  <a:pt x="802" y="1792"/>
                </a:lnTo>
                <a:lnTo>
                  <a:pt x="803" y="1794"/>
                </a:lnTo>
                <a:lnTo>
                  <a:pt x="804" y="1796"/>
                </a:lnTo>
                <a:close/>
                <a:moveTo>
                  <a:pt x="823" y="1795"/>
                </a:moveTo>
                <a:lnTo>
                  <a:pt x="822" y="1795"/>
                </a:lnTo>
                <a:lnTo>
                  <a:pt x="822" y="1794"/>
                </a:lnTo>
                <a:lnTo>
                  <a:pt x="822" y="1792"/>
                </a:lnTo>
                <a:lnTo>
                  <a:pt x="823" y="1792"/>
                </a:lnTo>
                <a:lnTo>
                  <a:pt x="823" y="1791"/>
                </a:lnTo>
                <a:lnTo>
                  <a:pt x="824" y="1791"/>
                </a:lnTo>
                <a:lnTo>
                  <a:pt x="824" y="1792"/>
                </a:lnTo>
                <a:lnTo>
                  <a:pt x="824" y="1794"/>
                </a:lnTo>
                <a:lnTo>
                  <a:pt x="823" y="1795"/>
                </a:lnTo>
                <a:close/>
                <a:moveTo>
                  <a:pt x="736" y="1794"/>
                </a:moveTo>
                <a:lnTo>
                  <a:pt x="735" y="1792"/>
                </a:lnTo>
                <a:lnTo>
                  <a:pt x="736" y="1791"/>
                </a:lnTo>
                <a:lnTo>
                  <a:pt x="737" y="1791"/>
                </a:lnTo>
                <a:lnTo>
                  <a:pt x="737" y="1792"/>
                </a:lnTo>
                <a:lnTo>
                  <a:pt x="736" y="1794"/>
                </a:lnTo>
                <a:close/>
                <a:moveTo>
                  <a:pt x="924" y="1791"/>
                </a:moveTo>
                <a:lnTo>
                  <a:pt x="924" y="1792"/>
                </a:lnTo>
                <a:lnTo>
                  <a:pt x="923" y="1792"/>
                </a:lnTo>
                <a:lnTo>
                  <a:pt x="923" y="1790"/>
                </a:lnTo>
                <a:lnTo>
                  <a:pt x="924" y="1790"/>
                </a:lnTo>
                <a:lnTo>
                  <a:pt x="924" y="1791"/>
                </a:lnTo>
                <a:close/>
                <a:moveTo>
                  <a:pt x="814" y="1796"/>
                </a:moveTo>
                <a:lnTo>
                  <a:pt x="815" y="1796"/>
                </a:lnTo>
                <a:lnTo>
                  <a:pt x="816" y="1797"/>
                </a:lnTo>
                <a:lnTo>
                  <a:pt x="816" y="1798"/>
                </a:lnTo>
                <a:lnTo>
                  <a:pt x="815" y="1798"/>
                </a:lnTo>
                <a:lnTo>
                  <a:pt x="814" y="1798"/>
                </a:lnTo>
                <a:lnTo>
                  <a:pt x="813" y="1796"/>
                </a:lnTo>
                <a:lnTo>
                  <a:pt x="812" y="1797"/>
                </a:lnTo>
                <a:lnTo>
                  <a:pt x="812" y="1799"/>
                </a:lnTo>
                <a:lnTo>
                  <a:pt x="811" y="1798"/>
                </a:lnTo>
                <a:lnTo>
                  <a:pt x="811" y="1797"/>
                </a:lnTo>
                <a:lnTo>
                  <a:pt x="810" y="1796"/>
                </a:lnTo>
                <a:lnTo>
                  <a:pt x="810" y="1795"/>
                </a:lnTo>
                <a:lnTo>
                  <a:pt x="809" y="1791"/>
                </a:lnTo>
                <a:lnTo>
                  <a:pt x="809" y="1790"/>
                </a:lnTo>
                <a:lnTo>
                  <a:pt x="810" y="1789"/>
                </a:lnTo>
                <a:lnTo>
                  <a:pt x="811" y="1790"/>
                </a:lnTo>
                <a:lnTo>
                  <a:pt x="812" y="1790"/>
                </a:lnTo>
                <a:lnTo>
                  <a:pt x="812" y="1791"/>
                </a:lnTo>
                <a:lnTo>
                  <a:pt x="812" y="1792"/>
                </a:lnTo>
                <a:lnTo>
                  <a:pt x="813" y="1792"/>
                </a:lnTo>
                <a:lnTo>
                  <a:pt x="814" y="1794"/>
                </a:lnTo>
                <a:lnTo>
                  <a:pt x="815" y="1795"/>
                </a:lnTo>
                <a:lnTo>
                  <a:pt x="814" y="1796"/>
                </a:lnTo>
                <a:close/>
                <a:moveTo>
                  <a:pt x="835" y="1787"/>
                </a:moveTo>
                <a:lnTo>
                  <a:pt x="836" y="1787"/>
                </a:lnTo>
                <a:lnTo>
                  <a:pt x="838" y="1789"/>
                </a:lnTo>
                <a:lnTo>
                  <a:pt x="835" y="1790"/>
                </a:lnTo>
                <a:lnTo>
                  <a:pt x="835" y="1788"/>
                </a:lnTo>
                <a:lnTo>
                  <a:pt x="835" y="1787"/>
                </a:lnTo>
                <a:close/>
                <a:moveTo>
                  <a:pt x="745" y="1780"/>
                </a:moveTo>
                <a:lnTo>
                  <a:pt x="745" y="1781"/>
                </a:lnTo>
                <a:lnTo>
                  <a:pt x="744" y="1780"/>
                </a:lnTo>
                <a:lnTo>
                  <a:pt x="744" y="1778"/>
                </a:lnTo>
                <a:lnTo>
                  <a:pt x="745" y="1779"/>
                </a:lnTo>
                <a:lnTo>
                  <a:pt x="745" y="1780"/>
                </a:lnTo>
                <a:close/>
                <a:moveTo>
                  <a:pt x="912" y="1782"/>
                </a:moveTo>
                <a:lnTo>
                  <a:pt x="911" y="1782"/>
                </a:lnTo>
                <a:lnTo>
                  <a:pt x="911" y="1781"/>
                </a:lnTo>
                <a:lnTo>
                  <a:pt x="911" y="1780"/>
                </a:lnTo>
                <a:lnTo>
                  <a:pt x="912" y="1779"/>
                </a:lnTo>
                <a:lnTo>
                  <a:pt x="912" y="1778"/>
                </a:lnTo>
                <a:lnTo>
                  <a:pt x="912" y="1777"/>
                </a:lnTo>
                <a:lnTo>
                  <a:pt x="913" y="1776"/>
                </a:lnTo>
                <a:lnTo>
                  <a:pt x="914" y="1777"/>
                </a:lnTo>
                <a:lnTo>
                  <a:pt x="914" y="1778"/>
                </a:lnTo>
                <a:lnTo>
                  <a:pt x="913" y="1779"/>
                </a:lnTo>
                <a:lnTo>
                  <a:pt x="913" y="1781"/>
                </a:lnTo>
                <a:lnTo>
                  <a:pt x="912" y="1782"/>
                </a:lnTo>
                <a:close/>
                <a:moveTo>
                  <a:pt x="893" y="1776"/>
                </a:moveTo>
                <a:lnTo>
                  <a:pt x="892" y="1776"/>
                </a:lnTo>
                <a:lnTo>
                  <a:pt x="891" y="1777"/>
                </a:lnTo>
                <a:lnTo>
                  <a:pt x="890" y="1778"/>
                </a:lnTo>
                <a:lnTo>
                  <a:pt x="889" y="1778"/>
                </a:lnTo>
                <a:lnTo>
                  <a:pt x="888" y="1778"/>
                </a:lnTo>
                <a:lnTo>
                  <a:pt x="886" y="1777"/>
                </a:lnTo>
                <a:lnTo>
                  <a:pt x="886" y="1776"/>
                </a:lnTo>
                <a:lnTo>
                  <a:pt x="885" y="1776"/>
                </a:lnTo>
                <a:lnTo>
                  <a:pt x="884" y="1776"/>
                </a:lnTo>
                <a:lnTo>
                  <a:pt x="883" y="1776"/>
                </a:lnTo>
                <a:lnTo>
                  <a:pt x="883" y="1775"/>
                </a:lnTo>
                <a:lnTo>
                  <a:pt x="884" y="1772"/>
                </a:lnTo>
                <a:lnTo>
                  <a:pt x="885" y="1774"/>
                </a:lnTo>
                <a:lnTo>
                  <a:pt x="886" y="1774"/>
                </a:lnTo>
                <a:lnTo>
                  <a:pt x="888" y="1772"/>
                </a:lnTo>
                <a:lnTo>
                  <a:pt x="889" y="1774"/>
                </a:lnTo>
                <a:lnTo>
                  <a:pt x="890" y="1771"/>
                </a:lnTo>
                <a:lnTo>
                  <a:pt x="891" y="1772"/>
                </a:lnTo>
                <a:lnTo>
                  <a:pt x="892" y="1772"/>
                </a:lnTo>
                <a:lnTo>
                  <a:pt x="894" y="1772"/>
                </a:lnTo>
                <a:lnTo>
                  <a:pt x="895" y="1772"/>
                </a:lnTo>
                <a:lnTo>
                  <a:pt x="895" y="1774"/>
                </a:lnTo>
                <a:lnTo>
                  <a:pt x="894" y="1774"/>
                </a:lnTo>
                <a:lnTo>
                  <a:pt x="893" y="1775"/>
                </a:lnTo>
                <a:lnTo>
                  <a:pt x="893" y="1776"/>
                </a:lnTo>
                <a:close/>
                <a:moveTo>
                  <a:pt x="800" y="1771"/>
                </a:moveTo>
                <a:lnTo>
                  <a:pt x="800" y="1774"/>
                </a:lnTo>
                <a:lnTo>
                  <a:pt x="800" y="1775"/>
                </a:lnTo>
                <a:lnTo>
                  <a:pt x="800" y="1776"/>
                </a:lnTo>
                <a:lnTo>
                  <a:pt x="800" y="1778"/>
                </a:lnTo>
                <a:lnTo>
                  <a:pt x="800" y="1777"/>
                </a:lnTo>
                <a:lnTo>
                  <a:pt x="799" y="1775"/>
                </a:lnTo>
                <a:lnTo>
                  <a:pt x="797" y="1774"/>
                </a:lnTo>
                <a:lnTo>
                  <a:pt x="797" y="1772"/>
                </a:lnTo>
                <a:lnTo>
                  <a:pt x="796" y="1774"/>
                </a:lnTo>
                <a:lnTo>
                  <a:pt x="796" y="1772"/>
                </a:lnTo>
                <a:lnTo>
                  <a:pt x="796" y="1770"/>
                </a:lnTo>
                <a:lnTo>
                  <a:pt x="797" y="1770"/>
                </a:lnTo>
                <a:lnTo>
                  <a:pt x="799" y="1771"/>
                </a:lnTo>
                <a:lnTo>
                  <a:pt x="800" y="1771"/>
                </a:lnTo>
                <a:close/>
                <a:moveTo>
                  <a:pt x="750" y="1775"/>
                </a:moveTo>
                <a:lnTo>
                  <a:pt x="749" y="1775"/>
                </a:lnTo>
                <a:lnTo>
                  <a:pt x="747" y="1775"/>
                </a:lnTo>
                <a:lnTo>
                  <a:pt x="745" y="1775"/>
                </a:lnTo>
                <a:lnTo>
                  <a:pt x="746" y="1774"/>
                </a:lnTo>
                <a:lnTo>
                  <a:pt x="746" y="1772"/>
                </a:lnTo>
                <a:lnTo>
                  <a:pt x="746" y="1771"/>
                </a:lnTo>
                <a:lnTo>
                  <a:pt x="747" y="1770"/>
                </a:lnTo>
                <a:lnTo>
                  <a:pt x="749" y="1769"/>
                </a:lnTo>
                <a:lnTo>
                  <a:pt x="749" y="1770"/>
                </a:lnTo>
                <a:lnTo>
                  <a:pt x="750" y="1771"/>
                </a:lnTo>
                <a:lnTo>
                  <a:pt x="751" y="1772"/>
                </a:lnTo>
                <a:lnTo>
                  <a:pt x="750" y="1775"/>
                </a:lnTo>
                <a:close/>
                <a:moveTo>
                  <a:pt x="466" y="1795"/>
                </a:moveTo>
                <a:lnTo>
                  <a:pt x="465" y="1795"/>
                </a:lnTo>
                <a:lnTo>
                  <a:pt x="464" y="1795"/>
                </a:lnTo>
                <a:lnTo>
                  <a:pt x="464" y="1791"/>
                </a:lnTo>
                <a:lnTo>
                  <a:pt x="465" y="1790"/>
                </a:lnTo>
                <a:lnTo>
                  <a:pt x="466" y="1787"/>
                </a:lnTo>
                <a:lnTo>
                  <a:pt x="467" y="1786"/>
                </a:lnTo>
                <a:lnTo>
                  <a:pt x="468" y="1785"/>
                </a:lnTo>
                <a:lnTo>
                  <a:pt x="468" y="1782"/>
                </a:lnTo>
                <a:lnTo>
                  <a:pt x="469" y="1780"/>
                </a:lnTo>
                <a:lnTo>
                  <a:pt x="469" y="1778"/>
                </a:lnTo>
                <a:lnTo>
                  <a:pt x="470" y="1776"/>
                </a:lnTo>
                <a:lnTo>
                  <a:pt x="470" y="1775"/>
                </a:lnTo>
                <a:lnTo>
                  <a:pt x="470" y="1770"/>
                </a:lnTo>
                <a:lnTo>
                  <a:pt x="472" y="1769"/>
                </a:lnTo>
                <a:lnTo>
                  <a:pt x="472" y="1768"/>
                </a:lnTo>
                <a:lnTo>
                  <a:pt x="473" y="1768"/>
                </a:lnTo>
                <a:lnTo>
                  <a:pt x="474" y="1768"/>
                </a:lnTo>
                <a:lnTo>
                  <a:pt x="475" y="1770"/>
                </a:lnTo>
                <a:lnTo>
                  <a:pt x="475" y="1771"/>
                </a:lnTo>
                <a:lnTo>
                  <a:pt x="473" y="1776"/>
                </a:lnTo>
                <a:lnTo>
                  <a:pt x="475" y="1776"/>
                </a:lnTo>
                <a:lnTo>
                  <a:pt x="475" y="1778"/>
                </a:lnTo>
                <a:lnTo>
                  <a:pt x="474" y="1779"/>
                </a:lnTo>
                <a:lnTo>
                  <a:pt x="473" y="1782"/>
                </a:lnTo>
                <a:lnTo>
                  <a:pt x="473" y="1785"/>
                </a:lnTo>
                <a:lnTo>
                  <a:pt x="472" y="1788"/>
                </a:lnTo>
                <a:lnTo>
                  <a:pt x="472" y="1789"/>
                </a:lnTo>
                <a:lnTo>
                  <a:pt x="469" y="1790"/>
                </a:lnTo>
                <a:lnTo>
                  <a:pt x="469" y="1792"/>
                </a:lnTo>
                <a:lnTo>
                  <a:pt x="467" y="1795"/>
                </a:lnTo>
                <a:lnTo>
                  <a:pt x="466" y="1795"/>
                </a:lnTo>
                <a:close/>
                <a:moveTo>
                  <a:pt x="893" y="1776"/>
                </a:moveTo>
                <a:lnTo>
                  <a:pt x="894" y="1776"/>
                </a:lnTo>
                <a:lnTo>
                  <a:pt x="895" y="1775"/>
                </a:lnTo>
                <a:lnTo>
                  <a:pt x="896" y="1774"/>
                </a:lnTo>
                <a:lnTo>
                  <a:pt x="898" y="1772"/>
                </a:lnTo>
                <a:lnTo>
                  <a:pt x="898" y="1770"/>
                </a:lnTo>
                <a:lnTo>
                  <a:pt x="899" y="1769"/>
                </a:lnTo>
                <a:lnTo>
                  <a:pt x="899" y="1768"/>
                </a:lnTo>
                <a:lnTo>
                  <a:pt x="899" y="1767"/>
                </a:lnTo>
                <a:lnTo>
                  <a:pt x="900" y="1768"/>
                </a:lnTo>
                <a:lnTo>
                  <a:pt x="901" y="1768"/>
                </a:lnTo>
                <a:lnTo>
                  <a:pt x="902" y="1769"/>
                </a:lnTo>
                <a:lnTo>
                  <a:pt x="903" y="1768"/>
                </a:lnTo>
                <a:lnTo>
                  <a:pt x="904" y="1768"/>
                </a:lnTo>
                <a:lnTo>
                  <a:pt x="905" y="1768"/>
                </a:lnTo>
                <a:lnTo>
                  <a:pt x="907" y="1769"/>
                </a:lnTo>
                <a:lnTo>
                  <a:pt x="908" y="1769"/>
                </a:lnTo>
                <a:lnTo>
                  <a:pt x="907" y="1770"/>
                </a:lnTo>
                <a:lnTo>
                  <a:pt x="908" y="1771"/>
                </a:lnTo>
                <a:lnTo>
                  <a:pt x="908" y="1772"/>
                </a:lnTo>
                <a:lnTo>
                  <a:pt x="908" y="1774"/>
                </a:lnTo>
                <a:lnTo>
                  <a:pt x="908" y="1775"/>
                </a:lnTo>
                <a:lnTo>
                  <a:pt x="909" y="1776"/>
                </a:lnTo>
                <a:lnTo>
                  <a:pt x="909" y="1777"/>
                </a:lnTo>
                <a:lnTo>
                  <a:pt x="909" y="1779"/>
                </a:lnTo>
                <a:lnTo>
                  <a:pt x="908" y="1780"/>
                </a:lnTo>
                <a:lnTo>
                  <a:pt x="908" y="1784"/>
                </a:lnTo>
                <a:lnTo>
                  <a:pt x="908" y="1786"/>
                </a:lnTo>
                <a:lnTo>
                  <a:pt x="908" y="1788"/>
                </a:lnTo>
                <a:lnTo>
                  <a:pt x="908" y="1789"/>
                </a:lnTo>
                <a:lnTo>
                  <a:pt x="907" y="1790"/>
                </a:lnTo>
                <a:lnTo>
                  <a:pt x="907" y="1791"/>
                </a:lnTo>
                <a:lnTo>
                  <a:pt x="907" y="1794"/>
                </a:lnTo>
                <a:lnTo>
                  <a:pt x="905" y="1795"/>
                </a:lnTo>
                <a:lnTo>
                  <a:pt x="905" y="1796"/>
                </a:lnTo>
                <a:lnTo>
                  <a:pt x="905" y="1797"/>
                </a:lnTo>
                <a:lnTo>
                  <a:pt x="904" y="1798"/>
                </a:lnTo>
                <a:lnTo>
                  <a:pt x="904" y="1799"/>
                </a:lnTo>
                <a:lnTo>
                  <a:pt x="904" y="1800"/>
                </a:lnTo>
                <a:lnTo>
                  <a:pt x="904" y="1801"/>
                </a:lnTo>
                <a:lnTo>
                  <a:pt x="904" y="1802"/>
                </a:lnTo>
                <a:lnTo>
                  <a:pt x="904" y="1805"/>
                </a:lnTo>
                <a:lnTo>
                  <a:pt x="904" y="1806"/>
                </a:lnTo>
                <a:lnTo>
                  <a:pt x="903" y="1807"/>
                </a:lnTo>
                <a:lnTo>
                  <a:pt x="903" y="1808"/>
                </a:lnTo>
                <a:lnTo>
                  <a:pt x="902" y="1808"/>
                </a:lnTo>
                <a:lnTo>
                  <a:pt x="902" y="1807"/>
                </a:lnTo>
                <a:lnTo>
                  <a:pt x="902" y="1804"/>
                </a:lnTo>
                <a:lnTo>
                  <a:pt x="902" y="1802"/>
                </a:lnTo>
                <a:lnTo>
                  <a:pt x="902" y="1801"/>
                </a:lnTo>
                <a:lnTo>
                  <a:pt x="901" y="1802"/>
                </a:lnTo>
                <a:lnTo>
                  <a:pt x="900" y="1802"/>
                </a:lnTo>
                <a:lnTo>
                  <a:pt x="899" y="1802"/>
                </a:lnTo>
                <a:lnTo>
                  <a:pt x="898" y="1802"/>
                </a:lnTo>
                <a:lnTo>
                  <a:pt x="898" y="1804"/>
                </a:lnTo>
                <a:lnTo>
                  <a:pt x="896" y="1804"/>
                </a:lnTo>
                <a:lnTo>
                  <a:pt x="895" y="1804"/>
                </a:lnTo>
                <a:lnTo>
                  <a:pt x="894" y="1804"/>
                </a:lnTo>
                <a:lnTo>
                  <a:pt x="894" y="1805"/>
                </a:lnTo>
                <a:lnTo>
                  <a:pt x="893" y="1805"/>
                </a:lnTo>
                <a:lnTo>
                  <a:pt x="892" y="1805"/>
                </a:lnTo>
                <a:lnTo>
                  <a:pt x="891" y="1806"/>
                </a:lnTo>
                <a:lnTo>
                  <a:pt x="891" y="1807"/>
                </a:lnTo>
                <a:lnTo>
                  <a:pt x="890" y="1808"/>
                </a:lnTo>
                <a:lnTo>
                  <a:pt x="889" y="1810"/>
                </a:lnTo>
                <a:lnTo>
                  <a:pt x="888" y="1808"/>
                </a:lnTo>
                <a:lnTo>
                  <a:pt x="888" y="1806"/>
                </a:lnTo>
                <a:lnTo>
                  <a:pt x="886" y="1805"/>
                </a:lnTo>
                <a:lnTo>
                  <a:pt x="886" y="1804"/>
                </a:lnTo>
                <a:lnTo>
                  <a:pt x="886" y="1801"/>
                </a:lnTo>
                <a:lnTo>
                  <a:pt x="888" y="1800"/>
                </a:lnTo>
                <a:lnTo>
                  <a:pt x="888" y="1799"/>
                </a:lnTo>
                <a:lnTo>
                  <a:pt x="889" y="1798"/>
                </a:lnTo>
                <a:lnTo>
                  <a:pt x="888" y="1796"/>
                </a:lnTo>
                <a:lnTo>
                  <a:pt x="889" y="1795"/>
                </a:lnTo>
                <a:lnTo>
                  <a:pt x="889" y="1794"/>
                </a:lnTo>
                <a:lnTo>
                  <a:pt x="890" y="1792"/>
                </a:lnTo>
                <a:lnTo>
                  <a:pt x="892" y="1791"/>
                </a:lnTo>
                <a:lnTo>
                  <a:pt x="891" y="1790"/>
                </a:lnTo>
                <a:lnTo>
                  <a:pt x="892" y="1790"/>
                </a:lnTo>
                <a:lnTo>
                  <a:pt x="893" y="1789"/>
                </a:lnTo>
                <a:lnTo>
                  <a:pt x="893" y="1787"/>
                </a:lnTo>
                <a:lnTo>
                  <a:pt x="892" y="1786"/>
                </a:lnTo>
                <a:lnTo>
                  <a:pt x="892" y="1785"/>
                </a:lnTo>
                <a:lnTo>
                  <a:pt x="891" y="1786"/>
                </a:lnTo>
                <a:lnTo>
                  <a:pt x="891" y="1787"/>
                </a:lnTo>
                <a:lnTo>
                  <a:pt x="890" y="1787"/>
                </a:lnTo>
                <a:lnTo>
                  <a:pt x="889" y="1788"/>
                </a:lnTo>
                <a:lnTo>
                  <a:pt x="889" y="1789"/>
                </a:lnTo>
                <a:lnTo>
                  <a:pt x="888" y="1789"/>
                </a:lnTo>
                <a:lnTo>
                  <a:pt x="888" y="1788"/>
                </a:lnTo>
                <a:lnTo>
                  <a:pt x="886" y="1788"/>
                </a:lnTo>
                <a:lnTo>
                  <a:pt x="888" y="1787"/>
                </a:lnTo>
                <a:lnTo>
                  <a:pt x="888" y="1785"/>
                </a:lnTo>
                <a:lnTo>
                  <a:pt x="889" y="1784"/>
                </a:lnTo>
                <a:lnTo>
                  <a:pt x="889" y="1781"/>
                </a:lnTo>
                <a:lnTo>
                  <a:pt x="890" y="1780"/>
                </a:lnTo>
                <a:lnTo>
                  <a:pt x="891" y="1780"/>
                </a:lnTo>
                <a:lnTo>
                  <a:pt x="892" y="1779"/>
                </a:lnTo>
                <a:lnTo>
                  <a:pt x="892" y="1778"/>
                </a:lnTo>
                <a:lnTo>
                  <a:pt x="893" y="1776"/>
                </a:lnTo>
                <a:close/>
                <a:moveTo>
                  <a:pt x="902" y="1767"/>
                </a:moveTo>
                <a:lnTo>
                  <a:pt x="902" y="1768"/>
                </a:lnTo>
                <a:lnTo>
                  <a:pt x="901" y="1767"/>
                </a:lnTo>
                <a:lnTo>
                  <a:pt x="900" y="1766"/>
                </a:lnTo>
                <a:lnTo>
                  <a:pt x="900" y="1765"/>
                </a:lnTo>
                <a:lnTo>
                  <a:pt x="902" y="1764"/>
                </a:lnTo>
                <a:lnTo>
                  <a:pt x="902" y="1765"/>
                </a:lnTo>
                <a:lnTo>
                  <a:pt x="903" y="1766"/>
                </a:lnTo>
                <a:lnTo>
                  <a:pt x="902" y="1767"/>
                </a:lnTo>
                <a:close/>
                <a:moveTo>
                  <a:pt x="831" y="1764"/>
                </a:moveTo>
                <a:lnTo>
                  <a:pt x="832" y="1764"/>
                </a:lnTo>
                <a:lnTo>
                  <a:pt x="833" y="1764"/>
                </a:lnTo>
                <a:lnTo>
                  <a:pt x="832" y="1766"/>
                </a:lnTo>
                <a:lnTo>
                  <a:pt x="831" y="1767"/>
                </a:lnTo>
                <a:lnTo>
                  <a:pt x="830" y="1767"/>
                </a:lnTo>
                <a:lnTo>
                  <a:pt x="830" y="1768"/>
                </a:lnTo>
                <a:lnTo>
                  <a:pt x="829" y="1769"/>
                </a:lnTo>
                <a:lnTo>
                  <a:pt x="828" y="1770"/>
                </a:lnTo>
                <a:lnTo>
                  <a:pt x="826" y="1770"/>
                </a:lnTo>
                <a:lnTo>
                  <a:pt x="825" y="1770"/>
                </a:lnTo>
                <a:lnTo>
                  <a:pt x="825" y="1769"/>
                </a:lnTo>
                <a:lnTo>
                  <a:pt x="825" y="1768"/>
                </a:lnTo>
                <a:lnTo>
                  <a:pt x="826" y="1769"/>
                </a:lnTo>
                <a:lnTo>
                  <a:pt x="828" y="1768"/>
                </a:lnTo>
                <a:lnTo>
                  <a:pt x="828" y="1766"/>
                </a:lnTo>
                <a:lnTo>
                  <a:pt x="829" y="1766"/>
                </a:lnTo>
                <a:lnTo>
                  <a:pt x="830" y="1765"/>
                </a:lnTo>
                <a:lnTo>
                  <a:pt x="831" y="1764"/>
                </a:lnTo>
                <a:close/>
                <a:moveTo>
                  <a:pt x="918" y="1764"/>
                </a:moveTo>
                <a:lnTo>
                  <a:pt x="917" y="1765"/>
                </a:lnTo>
                <a:lnTo>
                  <a:pt x="917" y="1762"/>
                </a:lnTo>
                <a:lnTo>
                  <a:pt x="918" y="1761"/>
                </a:lnTo>
                <a:lnTo>
                  <a:pt x="919" y="1761"/>
                </a:lnTo>
                <a:lnTo>
                  <a:pt x="919" y="1764"/>
                </a:lnTo>
                <a:lnTo>
                  <a:pt x="918" y="1764"/>
                </a:lnTo>
                <a:close/>
                <a:moveTo>
                  <a:pt x="1002" y="1757"/>
                </a:moveTo>
                <a:lnTo>
                  <a:pt x="1003" y="1757"/>
                </a:lnTo>
                <a:lnTo>
                  <a:pt x="1004" y="1757"/>
                </a:lnTo>
                <a:lnTo>
                  <a:pt x="1005" y="1757"/>
                </a:lnTo>
                <a:lnTo>
                  <a:pt x="1007" y="1757"/>
                </a:lnTo>
                <a:lnTo>
                  <a:pt x="1007" y="1759"/>
                </a:lnTo>
                <a:lnTo>
                  <a:pt x="1005" y="1759"/>
                </a:lnTo>
                <a:lnTo>
                  <a:pt x="1005" y="1760"/>
                </a:lnTo>
                <a:lnTo>
                  <a:pt x="1004" y="1761"/>
                </a:lnTo>
                <a:lnTo>
                  <a:pt x="1002" y="1760"/>
                </a:lnTo>
                <a:lnTo>
                  <a:pt x="1002" y="1759"/>
                </a:lnTo>
                <a:lnTo>
                  <a:pt x="1003" y="1758"/>
                </a:lnTo>
                <a:lnTo>
                  <a:pt x="1002" y="1757"/>
                </a:lnTo>
                <a:close/>
                <a:moveTo>
                  <a:pt x="893" y="1758"/>
                </a:moveTo>
                <a:lnTo>
                  <a:pt x="893" y="1760"/>
                </a:lnTo>
                <a:lnTo>
                  <a:pt x="894" y="1760"/>
                </a:lnTo>
                <a:lnTo>
                  <a:pt x="894" y="1761"/>
                </a:lnTo>
                <a:lnTo>
                  <a:pt x="893" y="1762"/>
                </a:lnTo>
                <a:lnTo>
                  <a:pt x="892" y="1761"/>
                </a:lnTo>
                <a:lnTo>
                  <a:pt x="891" y="1761"/>
                </a:lnTo>
                <a:lnTo>
                  <a:pt x="890" y="1761"/>
                </a:lnTo>
                <a:lnTo>
                  <a:pt x="890" y="1760"/>
                </a:lnTo>
                <a:lnTo>
                  <a:pt x="891" y="1759"/>
                </a:lnTo>
                <a:lnTo>
                  <a:pt x="890" y="1759"/>
                </a:lnTo>
                <a:lnTo>
                  <a:pt x="888" y="1759"/>
                </a:lnTo>
                <a:lnTo>
                  <a:pt x="886" y="1758"/>
                </a:lnTo>
                <a:lnTo>
                  <a:pt x="889" y="1757"/>
                </a:lnTo>
                <a:lnTo>
                  <a:pt x="890" y="1757"/>
                </a:lnTo>
                <a:lnTo>
                  <a:pt x="891" y="1758"/>
                </a:lnTo>
                <a:lnTo>
                  <a:pt x="892" y="1758"/>
                </a:lnTo>
                <a:lnTo>
                  <a:pt x="893" y="1758"/>
                </a:lnTo>
                <a:close/>
                <a:moveTo>
                  <a:pt x="835" y="1787"/>
                </a:moveTo>
                <a:lnTo>
                  <a:pt x="834" y="1788"/>
                </a:lnTo>
                <a:lnTo>
                  <a:pt x="833" y="1789"/>
                </a:lnTo>
                <a:lnTo>
                  <a:pt x="832" y="1789"/>
                </a:lnTo>
                <a:lnTo>
                  <a:pt x="832" y="1790"/>
                </a:lnTo>
                <a:lnTo>
                  <a:pt x="832" y="1792"/>
                </a:lnTo>
                <a:lnTo>
                  <a:pt x="833" y="1794"/>
                </a:lnTo>
                <a:lnTo>
                  <a:pt x="832" y="1795"/>
                </a:lnTo>
                <a:lnTo>
                  <a:pt x="831" y="1796"/>
                </a:lnTo>
                <a:lnTo>
                  <a:pt x="829" y="1797"/>
                </a:lnTo>
                <a:lnTo>
                  <a:pt x="825" y="1797"/>
                </a:lnTo>
                <a:lnTo>
                  <a:pt x="824" y="1796"/>
                </a:lnTo>
                <a:lnTo>
                  <a:pt x="824" y="1795"/>
                </a:lnTo>
                <a:lnTo>
                  <a:pt x="825" y="1794"/>
                </a:lnTo>
                <a:lnTo>
                  <a:pt x="825" y="1791"/>
                </a:lnTo>
                <a:lnTo>
                  <a:pt x="824" y="1791"/>
                </a:lnTo>
                <a:lnTo>
                  <a:pt x="823" y="1791"/>
                </a:lnTo>
                <a:lnTo>
                  <a:pt x="821" y="1790"/>
                </a:lnTo>
                <a:lnTo>
                  <a:pt x="820" y="1790"/>
                </a:lnTo>
                <a:lnTo>
                  <a:pt x="819" y="1790"/>
                </a:lnTo>
                <a:lnTo>
                  <a:pt x="819" y="1791"/>
                </a:lnTo>
                <a:lnTo>
                  <a:pt x="819" y="1792"/>
                </a:lnTo>
                <a:lnTo>
                  <a:pt x="818" y="1792"/>
                </a:lnTo>
                <a:lnTo>
                  <a:pt x="816" y="1791"/>
                </a:lnTo>
                <a:lnTo>
                  <a:pt x="815" y="1790"/>
                </a:lnTo>
                <a:lnTo>
                  <a:pt x="814" y="1790"/>
                </a:lnTo>
                <a:lnTo>
                  <a:pt x="814" y="1789"/>
                </a:lnTo>
                <a:lnTo>
                  <a:pt x="813" y="1789"/>
                </a:lnTo>
                <a:lnTo>
                  <a:pt x="812" y="1789"/>
                </a:lnTo>
                <a:lnTo>
                  <a:pt x="813" y="1788"/>
                </a:lnTo>
                <a:lnTo>
                  <a:pt x="813" y="1786"/>
                </a:lnTo>
                <a:lnTo>
                  <a:pt x="812" y="1786"/>
                </a:lnTo>
                <a:lnTo>
                  <a:pt x="811" y="1785"/>
                </a:lnTo>
                <a:lnTo>
                  <a:pt x="810" y="1786"/>
                </a:lnTo>
                <a:lnTo>
                  <a:pt x="809" y="1786"/>
                </a:lnTo>
                <a:lnTo>
                  <a:pt x="808" y="1785"/>
                </a:lnTo>
                <a:lnTo>
                  <a:pt x="808" y="1784"/>
                </a:lnTo>
                <a:lnTo>
                  <a:pt x="806" y="1782"/>
                </a:lnTo>
                <a:lnTo>
                  <a:pt x="805" y="1782"/>
                </a:lnTo>
                <a:lnTo>
                  <a:pt x="806" y="1781"/>
                </a:lnTo>
                <a:lnTo>
                  <a:pt x="808" y="1780"/>
                </a:lnTo>
                <a:lnTo>
                  <a:pt x="806" y="1780"/>
                </a:lnTo>
                <a:lnTo>
                  <a:pt x="805" y="1779"/>
                </a:lnTo>
                <a:lnTo>
                  <a:pt x="805" y="1778"/>
                </a:lnTo>
                <a:lnTo>
                  <a:pt x="806" y="1777"/>
                </a:lnTo>
                <a:lnTo>
                  <a:pt x="808" y="1776"/>
                </a:lnTo>
                <a:lnTo>
                  <a:pt x="806" y="1775"/>
                </a:lnTo>
                <a:lnTo>
                  <a:pt x="805" y="1774"/>
                </a:lnTo>
                <a:lnTo>
                  <a:pt x="804" y="1772"/>
                </a:lnTo>
                <a:lnTo>
                  <a:pt x="804" y="1770"/>
                </a:lnTo>
                <a:lnTo>
                  <a:pt x="806" y="1768"/>
                </a:lnTo>
                <a:lnTo>
                  <a:pt x="805" y="1767"/>
                </a:lnTo>
                <a:lnTo>
                  <a:pt x="804" y="1767"/>
                </a:lnTo>
                <a:lnTo>
                  <a:pt x="804" y="1768"/>
                </a:lnTo>
                <a:lnTo>
                  <a:pt x="803" y="1769"/>
                </a:lnTo>
                <a:lnTo>
                  <a:pt x="802" y="1768"/>
                </a:lnTo>
                <a:lnTo>
                  <a:pt x="800" y="1767"/>
                </a:lnTo>
                <a:lnTo>
                  <a:pt x="800" y="1768"/>
                </a:lnTo>
                <a:lnTo>
                  <a:pt x="799" y="1769"/>
                </a:lnTo>
                <a:lnTo>
                  <a:pt x="797" y="1768"/>
                </a:lnTo>
                <a:lnTo>
                  <a:pt x="796" y="1767"/>
                </a:lnTo>
                <a:lnTo>
                  <a:pt x="797" y="1766"/>
                </a:lnTo>
                <a:lnTo>
                  <a:pt x="797" y="1765"/>
                </a:lnTo>
                <a:lnTo>
                  <a:pt x="799" y="1764"/>
                </a:lnTo>
                <a:lnTo>
                  <a:pt x="800" y="1762"/>
                </a:lnTo>
                <a:lnTo>
                  <a:pt x="800" y="1761"/>
                </a:lnTo>
                <a:lnTo>
                  <a:pt x="800" y="1759"/>
                </a:lnTo>
                <a:lnTo>
                  <a:pt x="799" y="1758"/>
                </a:lnTo>
                <a:lnTo>
                  <a:pt x="799" y="1760"/>
                </a:lnTo>
                <a:lnTo>
                  <a:pt x="797" y="1761"/>
                </a:lnTo>
                <a:lnTo>
                  <a:pt x="797" y="1762"/>
                </a:lnTo>
                <a:lnTo>
                  <a:pt x="796" y="1764"/>
                </a:lnTo>
                <a:lnTo>
                  <a:pt x="796" y="1765"/>
                </a:lnTo>
                <a:lnTo>
                  <a:pt x="794" y="1765"/>
                </a:lnTo>
                <a:lnTo>
                  <a:pt x="795" y="1762"/>
                </a:lnTo>
                <a:lnTo>
                  <a:pt x="796" y="1760"/>
                </a:lnTo>
                <a:lnTo>
                  <a:pt x="796" y="1759"/>
                </a:lnTo>
                <a:lnTo>
                  <a:pt x="796" y="1757"/>
                </a:lnTo>
                <a:lnTo>
                  <a:pt x="795" y="1757"/>
                </a:lnTo>
                <a:lnTo>
                  <a:pt x="795" y="1756"/>
                </a:lnTo>
                <a:lnTo>
                  <a:pt x="796" y="1755"/>
                </a:lnTo>
                <a:lnTo>
                  <a:pt x="797" y="1752"/>
                </a:lnTo>
                <a:lnTo>
                  <a:pt x="797" y="1751"/>
                </a:lnTo>
                <a:lnTo>
                  <a:pt x="799" y="1750"/>
                </a:lnTo>
                <a:lnTo>
                  <a:pt x="800" y="1750"/>
                </a:lnTo>
                <a:lnTo>
                  <a:pt x="801" y="1750"/>
                </a:lnTo>
                <a:lnTo>
                  <a:pt x="802" y="1749"/>
                </a:lnTo>
                <a:lnTo>
                  <a:pt x="803" y="1749"/>
                </a:lnTo>
                <a:lnTo>
                  <a:pt x="803" y="1750"/>
                </a:lnTo>
                <a:lnTo>
                  <a:pt x="804" y="1749"/>
                </a:lnTo>
                <a:lnTo>
                  <a:pt x="805" y="1750"/>
                </a:lnTo>
                <a:lnTo>
                  <a:pt x="806" y="1750"/>
                </a:lnTo>
                <a:lnTo>
                  <a:pt x="808" y="1750"/>
                </a:lnTo>
                <a:lnTo>
                  <a:pt x="810" y="1751"/>
                </a:lnTo>
                <a:lnTo>
                  <a:pt x="811" y="1751"/>
                </a:lnTo>
                <a:lnTo>
                  <a:pt x="812" y="1752"/>
                </a:lnTo>
                <a:lnTo>
                  <a:pt x="812" y="1754"/>
                </a:lnTo>
                <a:lnTo>
                  <a:pt x="811" y="1752"/>
                </a:lnTo>
                <a:lnTo>
                  <a:pt x="810" y="1754"/>
                </a:lnTo>
                <a:lnTo>
                  <a:pt x="809" y="1754"/>
                </a:lnTo>
                <a:lnTo>
                  <a:pt x="808" y="1755"/>
                </a:lnTo>
                <a:lnTo>
                  <a:pt x="810" y="1755"/>
                </a:lnTo>
                <a:lnTo>
                  <a:pt x="811" y="1755"/>
                </a:lnTo>
                <a:lnTo>
                  <a:pt x="812" y="1756"/>
                </a:lnTo>
                <a:lnTo>
                  <a:pt x="812" y="1758"/>
                </a:lnTo>
                <a:lnTo>
                  <a:pt x="812" y="1759"/>
                </a:lnTo>
                <a:lnTo>
                  <a:pt x="811" y="1760"/>
                </a:lnTo>
                <a:lnTo>
                  <a:pt x="810" y="1761"/>
                </a:lnTo>
                <a:lnTo>
                  <a:pt x="811" y="1761"/>
                </a:lnTo>
                <a:lnTo>
                  <a:pt x="812" y="1761"/>
                </a:lnTo>
                <a:lnTo>
                  <a:pt x="813" y="1760"/>
                </a:lnTo>
                <a:lnTo>
                  <a:pt x="814" y="1762"/>
                </a:lnTo>
                <a:lnTo>
                  <a:pt x="814" y="1760"/>
                </a:lnTo>
                <a:lnTo>
                  <a:pt x="815" y="1759"/>
                </a:lnTo>
                <a:lnTo>
                  <a:pt x="816" y="1760"/>
                </a:lnTo>
                <a:lnTo>
                  <a:pt x="816" y="1761"/>
                </a:lnTo>
                <a:lnTo>
                  <a:pt x="816" y="1764"/>
                </a:lnTo>
                <a:lnTo>
                  <a:pt x="818" y="1764"/>
                </a:lnTo>
                <a:lnTo>
                  <a:pt x="819" y="1764"/>
                </a:lnTo>
                <a:lnTo>
                  <a:pt x="820" y="1766"/>
                </a:lnTo>
                <a:lnTo>
                  <a:pt x="821" y="1766"/>
                </a:lnTo>
                <a:lnTo>
                  <a:pt x="822" y="1766"/>
                </a:lnTo>
                <a:lnTo>
                  <a:pt x="822" y="1767"/>
                </a:lnTo>
                <a:lnTo>
                  <a:pt x="823" y="1766"/>
                </a:lnTo>
                <a:lnTo>
                  <a:pt x="824" y="1767"/>
                </a:lnTo>
                <a:lnTo>
                  <a:pt x="823" y="1768"/>
                </a:lnTo>
                <a:lnTo>
                  <a:pt x="822" y="1769"/>
                </a:lnTo>
                <a:lnTo>
                  <a:pt x="821" y="1769"/>
                </a:lnTo>
                <a:lnTo>
                  <a:pt x="822" y="1769"/>
                </a:lnTo>
                <a:lnTo>
                  <a:pt x="824" y="1769"/>
                </a:lnTo>
                <a:lnTo>
                  <a:pt x="825" y="1770"/>
                </a:lnTo>
                <a:lnTo>
                  <a:pt x="823" y="1771"/>
                </a:lnTo>
                <a:lnTo>
                  <a:pt x="824" y="1771"/>
                </a:lnTo>
                <a:lnTo>
                  <a:pt x="825" y="1771"/>
                </a:lnTo>
                <a:lnTo>
                  <a:pt x="826" y="1771"/>
                </a:lnTo>
                <a:lnTo>
                  <a:pt x="828" y="1771"/>
                </a:lnTo>
                <a:lnTo>
                  <a:pt x="829" y="1771"/>
                </a:lnTo>
                <a:lnTo>
                  <a:pt x="830" y="1771"/>
                </a:lnTo>
                <a:lnTo>
                  <a:pt x="831" y="1771"/>
                </a:lnTo>
                <a:lnTo>
                  <a:pt x="831" y="1770"/>
                </a:lnTo>
                <a:lnTo>
                  <a:pt x="831" y="1771"/>
                </a:lnTo>
                <a:lnTo>
                  <a:pt x="832" y="1771"/>
                </a:lnTo>
                <a:lnTo>
                  <a:pt x="833" y="1770"/>
                </a:lnTo>
                <a:lnTo>
                  <a:pt x="834" y="1770"/>
                </a:lnTo>
                <a:lnTo>
                  <a:pt x="835" y="1771"/>
                </a:lnTo>
                <a:lnTo>
                  <a:pt x="834" y="1771"/>
                </a:lnTo>
                <a:lnTo>
                  <a:pt x="834" y="1774"/>
                </a:lnTo>
                <a:lnTo>
                  <a:pt x="835" y="1774"/>
                </a:lnTo>
                <a:lnTo>
                  <a:pt x="835" y="1772"/>
                </a:lnTo>
                <a:lnTo>
                  <a:pt x="836" y="1771"/>
                </a:lnTo>
                <a:lnTo>
                  <a:pt x="836" y="1770"/>
                </a:lnTo>
                <a:lnTo>
                  <a:pt x="838" y="1769"/>
                </a:lnTo>
                <a:lnTo>
                  <a:pt x="839" y="1768"/>
                </a:lnTo>
                <a:lnTo>
                  <a:pt x="839" y="1766"/>
                </a:lnTo>
                <a:lnTo>
                  <a:pt x="839" y="1765"/>
                </a:lnTo>
                <a:lnTo>
                  <a:pt x="840" y="1765"/>
                </a:lnTo>
                <a:lnTo>
                  <a:pt x="841" y="1765"/>
                </a:lnTo>
                <a:lnTo>
                  <a:pt x="841" y="1767"/>
                </a:lnTo>
                <a:lnTo>
                  <a:pt x="842" y="1768"/>
                </a:lnTo>
                <a:lnTo>
                  <a:pt x="842" y="1770"/>
                </a:lnTo>
                <a:lnTo>
                  <a:pt x="843" y="1774"/>
                </a:lnTo>
                <a:lnTo>
                  <a:pt x="843" y="1777"/>
                </a:lnTo>
                <a:lnTo>
                  <a:pt x="842" y="1778"/>
                </a:lnTo>
                <a:lnTo>
                  <a:pt x="842" y="1779"/>
                </a:lnTo>
                <a:lnTo>
                  <a:pt x="843" y="1779"/>
                </a:lnTo>
                <a:lnTo>
                  <a:pt x="844" y="1780"/>
                </a:lnTo>
                <a:lnTo>
                  <a:pt x="843" y="1780"/>
                </a:lnTo>
                <a:lnTo>
                  <a:pt x="843" y="1781"/>
                </a:lnTo>
                <a:lnTo>
                  <a:pt x="842" y="1781"/>
                </a:lnTo>
                <a:lnTo>
                  <a:pt x="841" y="1781"/>
                </a:lnTo>
                <a:lnTo>
                  <a:pt x="841" y="1782"/>
                </a:lnTo>
                <a:lnTo>
                  <a:pt x="840" y="1784"/>
                </a:lnTo>
                <a:lnTo>
                  <a:pt x="840" y="1785"/>
                </a:lnTo>
                <a:lnTo>
                  <a:pt x="839" y="1786"/>
                </a:lnTo>
                <a:lnTo>
                  <a:pt x="838" y="1785"/>
                </a:lnTo>
                <a:lnTo>
                  <a:pt x="838" y="1784"/>
                </a:lnTo>
                <a:lnTo>
                  <a:pt x="836" y="1782"/>
                </a:lnTo>
                <a:lnTo>
                  <a:pt x="836" y="1785"/>
                </a:lnTo>
                <a:lnTo>
                  <a:pt x="835" y="1786"/>
                </a:lnTo>
                <a:lnTo>
                  <a:pt x="835" y="1787"/>
                </a:lnTo>
                <a:close/>
                <a:moveTo>
                  <a:pt x="948" y="1757"/>
                </a:moveTo>
                <a:lnTo>
                  <a:pt x="948" y="1758"/>
                </a:lnTo>
                <a:lnTo>
                  <a:pt x="947" y="1758"/>
                </a:lnTo>
                <a:lnTo>
                  <a:pt x="947" y="1757"/>
                </a:lnTo>
                <a:lnTo>
                  <a:pt x="945" y="1757"/>
                </a:lnTo>
                <a:lnTo>
                  <a:pt x="944" y="1757"/>
                </a:lnTo>
                <a:lnTo>
                  <a:pt x="943" y="1758"/>
                </a:lnTo>
                <a:lnTo>
                  <a:pt x="944" y="1759"/>
                </a:lnTo>
                <a:lnTo>
                  <a:pt x="944" y="1761"/>
                </a:lnTo>
                <a:lnTo>
                  <a:pt x="944" y="1762"/>
                </a:lnTo>
                <a:lnTo>
                  <a:pt x="943" y="1764"/>
                </a:lnTo>
                <a:lnTo>
                  <a:pt x="943" y="1762"/>
                </a:lnTo>
                <a:lnTo>
                  <a:pt x="942" y="1761"/>
                </a:lnTo>
                <a:lnTo>
                  <a:pt x="942" y="1760"/>
                </a:lnTo>
                <a:lnTo>
                  <a:pt x="941" y="1760"/>
                </a:lnTo>
                <a:lnTo>
                  <a:pt x="940" y="1760"/>
                </a:lnTo>
                <a:lnTo>
                  <a:pt x="939" y="1760"/>
                </a:lnTo>
                <a:lnTo>
                  <a:pt x="939" y="1759"/>
                </a:lnTo>
                <a:lnTo>
                  <a:pt x="939" y="1758"/>
                </a:lnTo>
                <a:lnTo>
                  <a:pt x="939" y="1756"/>
                </a:lnTo>
                <a:lnTo>
                  <a:pt x="938" y="1755"/>
                </a:lnTo>
                <a:lnTo>
                  <a:pt x="939" y="1754"/>
                </a:lnTo>
                <a:lnTo>
                  <a:pt x="940" y="1752"/>
                </a:lnTo>
                <a:lnTo>
                  <a:pt x="941" y="1750"/>
                </a:lnTo>
                <a:lnTo>
                  <a:pt x="941" y="1749"/>
                </a:lnTo>
                <a:lnTo>
                  <a:pt x="942" y="1748"/>
                </a:lnTo>
                <a:lnTo>
                  <a:pt x="943" y="1748"/>
                </a:lnTo>
                <a:lnTo>
                  <a:pt x="943" y="1749"/>
                </a:lnTo>
                <a:lnTo>
                  <a:pt x="944" y="1749"/>
                </a:lnTo>
                <a:lnTo>
                  <a:pt x="945" y="1750"/>
                </a:lnTo>
                <a:lnTo>
                  <a:pt x="947" y="1751"/>
                </a:lnTo>
                <a:lnTo>
                  <a:pt x="948" y="1752"/>
                </a:lnTo>
                <a:lnTo>
                  <a:pt x="948" y="1754"/>
                </a:lnTo>
                <a:lnTo>
                  <a:pt x="947" y="1755"/>
                </a:lnTo>
                <a:lnTo>
                  <a:pt x="947" y="1756"/>
                </a:lnTo>
                <a:lnTo>
                  <a:pt x="948" y="1757"/>
                </a:lnTo>
                <a:close/>
                <a:moveTo>
                  <a:pt x="1002" y="1757"/>
                </a:moveTo>
                <a:lnTo>
                  <a:pt x="1002" y="1758"/>
                </a:lnTo>
                <a:lnTo>
                  <a:pt x="1001" y="1759"/>
                </a:lnTo>
                <a:lnTo>
                  <a:pt x="1000" y="1760"/>
                </a:lnTo>
                <a:lnTo>
                  <a:pt x="998" y="1760"/>
                </a:lnTo>
                <a:lnTo>
                  <a:pt x="997" y="1759"/>
                </a:lnTo>
                <a:lnTo>
                  <a:pt x="995" y="1759"/>
                </a:lnTo>
                <a:lnTo>
                  <a:pt x="995" y="1760"/>
                </a:lnTo>
                <a:lnTo>
                  <a:pt x="994" y="1761"/>
                </a:lnTo>
                <a:lnTo>
                  <a:pt x="993" y="1762"/>
                </a:lnTo>
                <a:lnTo>
                  <a:pt x="993" y="1761"/>
                </a:lnTo>
                <a:lnTo>
                  <a:pt x="993" y="1760"/>
                </a:lnTo>
                <a:lnTo>
                  <a:pt x="993" y="1758"/>
                </a:lnTo>
                <a:lnTo>
                  <a:pt x="992" y="1758"/>
                </a:lnTo>
                <a:lnTo>
                  <a:pt x="992" y="1757"/>
                </a:lnTo>
                <a:lnTo>
                  <a:pt x="991" y="1757"/>
                </a:lnTo>
                <a:lnTo>
                  <a:pt x="990" y="1756"/>
                </a:lnTo>
                <a:lnTo>
                  <a:pt x="990" y="1754"/>
                </a:lnTo>
                <a:lnTo>
                  <a:pt x="991" y="1754"/>
                </a:lnTo>
                <a:lnTo>
                  <a:pt x="992" y="1752"/>
                </a:lnTo>
                <a:lnTo>
                  <a:pt x="993" y="1751"/>
                </a:lnTo>
                <a:lnTo>
                  <a:pt x="994" y="1751"/>
                </a:lnTo>
                <a:lnTo>
                  <a:pt x="994" y="1752"/>
                </a:lnTo>
                <a:lnTo>
                  <a:pt x="995" y="1751"/>
                </a:lnTo>
                <a:lnTo>
                  <a:pt x="997" y="1750"/>
                </a:lnTo>
                <a:lnTo>
                  <a:pt x="997" y="1749"/>
                </a:lnTo>
                <a:lnTo>
                  <a:pt x="999" y="1748"/>
                </a:lnTo>
                <a:lnTo>
                  <a:pt x="1000" y="1748"/>
                </a:lnTo>
                <a:lnTo>
                  <a:pt x="1001" y="1748"/>
                </a:lnTo>
                <a:lnTo>
                  <a:pt x="1001" y="1750"/>
                </a:lnTo>
                <a:lnTo>
                  <a:pt x="1002" y="1751"/>
                </a:lnTo>
                <a:lnTo>
                  <a:pt x="1004" y="1752"/>
                </a:lnTo>
                <a:lnTo>
                  <a:pt x="1003" y="1754"/>
                </a:lnTo>
                <a:lnTo>
                  <a:pt x="1002" y="1755"/>
                </a:lnTo>
                <a:lnTo>
                  <a:pt x="1002" y="1757"/>
                </a:lnTo>
                <a:close/>
                <a:moveTo>
                  <a:pt x="896" y="1749"/>
                </a:moveTo>
                <a:lnTo>
                  <a:pt x="895" y="1749"/>
                </a:lnTo>
                <a:lnTo>
                  <a:pt x="894" y="1749"/>
                </a:lnTo>
                <a:lnTo>
                  <a:pt x="894" y="1748"/>
                </a:lnTo>
                <a:lnTo>
                  <a:pt x="895" y="1747"/>
                </a:lnTo>
                <a:lnTo>
                  <a:pt x="896" y="1747"/>
                </a:lnTo>
                <a:lnTo>
                  <a:pt x="896" y="1749"/>
                </a:lnTo>
                <a:close/>
                <a:moveTo>
                  <a:pt x="903" y="1747"/>
                </a:moveTo>
                <a:lnTo>
                  <a:pt x="903" y="1748"/>
                </a:lnTo>
                <a:lnTo>
                  <a:pt x="904" y="1748"/>
                </a:lnTo>
                <a:lnTo>
                  <a:pt x="904" y="1749"/>
                </a:lnTo>
                <a:lnTo>
                  <a:pt x="903" y="1750"/>
                </a:lnTo>
                <a:lnTo>
                  <a:pt x="902" y="1751"/>
                </a:lnTo>
                <a:lnTo>
                  <a:pt x="901" y="1752"/>
                </a:lnTo>
                <a:lnTo>
                  <a:pt x="900" y="1752"/>
                </a:lnTo>
                <a:lnTo>
                  <a:pt x="901" y="1751"/>
                </a:lnTo>
                <a:lnTo>
                  <a:pt x="901" y="1750"/>
                </a:lnTo>
                <a:lnTo>
                  <a:pt x="901" y="1749"/>
                </a:lnTo>
                <a:lnTo>
                  <a:pt x="902" y="1747"/>
                </a:lnTo>
                <a:lnTo>
                  <a:pt x="903" y="1747"/>
                </a:lnTo>
                <a:close/>
                <a:moveTo>
                  <a:pt x="821" y="1749"/>
                </a:moveTo>
                <a:lnTo>
                  <a:pt x="821" y="1750"/>
                </a:lnTo>
                <a:lnTo>
                  <a:pt x="821" y="1752"/>
                </a:lnTo>
                <a:lnTo>
                  <a:pt x="821" y="1754"/>
                </a:lnTo>
                <a:lnTo>
                  <a:pt x="822" y="1754"/>
                </a:lnTo>
                <a:lnTo>
                  <a:pt x="823" y="1754"/>
                </a:lnTo>
                <a:lnTo>
                  <a:pt x="824" y="1752"/>
                </a:lnTo>
                <a:lnTo>
                  <a:pt x="825" y="1751"/>
                </a:lnTo>
                <a:lnTo>
                  <a:pt x="826" y="1751"/>
                </a:lnTo>
                <a:lnTo>
                  <a:pt x="828" y="1750"/>
                </a:lnTo>
                <a:lnTo>
                  <a:pt x="829" y="1750"/>
                </a:lnTo>
                <a:lnTo>
                  <a:pt x="829" y="1751"/>
                </a:lnTo>
                <a:lnTo>
                  <a:pt x="830" y="1752"/>
                </a:lnTo>
                <a:lnTo>
                  <a:pt x="830" y="1754"/>
                </a:lnTo>
                <a:lnTo>
                  <a:pt x="831" y="1754"/>
                </a:lnTo>
                <a:lnTo>
                  <a:pt x="832" y="1754"/>
                </a:lnTo>
                <a:lnTo>
                  <a:pt x="833" y="1755"/>
                </a:lnTo>
                <a:lnTo>
                  <a:pt x="834" y="1756"/>
                </a:lnTo>
                <a:lnTo>
                  <a:pt x="833" y="1757"/>
                </a:lnTo>
                <a:lnTo>
                  <a:pt x="832" y="1757"/>
                </a:lnTo>
                <a:lnTo>
                  <a:pt x="832" y="1759"/>
                </a:lnTo>
                <a:lnTo>
                  <a:pt x="832" y="1760"/>
                </a:lnTo>
                <a:lnTo>
                  <a:pt x="831" y="1761"/>
                </a:lnTo>
                <a:lnTo>
                  <a:pt x="830" y="1761"/>
                </a:lnTo>
                <a:lnTo>
                  <a:pt x="829" y="1762"/>
                </a:lnTo>
                <a:lnTo>
                  <a:pt x="829" y="1764"/>
                </a:lnTo>
                <a:lnTo>
                  <a:pt x="826" y="1766"/>
                </a:lnTo>
                <a:lnTo>
                  <a:pt x="825" y="1766"/>
                </a:lnTo>
                <a:lnTo>
                  <a:pt x="825" y="1767"/>
                </a:lnTo>
                <a:lnTo>
                  <a:pt x="824" y="1766"/>
                </a:lnTo>
                <a:lnTo>
                  <a:pt x="821" y="1765"/>
                </a:lnTo>
                <a:lnTo>
                  <a:pt x="821" y="1764"/>
                </a:lnTo>
                <a:lnTo>
                  <a:pt x="820" y="1764"/>
                </a:lnTo>
                <a:lnTo>
                  <a:pt x="820" y="1762"/>
                </a:lnTo>
                <a:lnTo>
                  <a:pt x="820" y="1761"/>
                </a:lnTo>
                <a:lnTo>
                  <a:pt x="819" y="1760"/>
                </a:lnTo>
                <a:lnTo>
                  <a:pt x="819" y="1759"/>
                </a:lnTo>
                <a:lnTo>
                  <a:pt x="819" y="1758"/>
                </a:lnTo>
                <a:lnTo>
                  <a:pt x="818" y="1757"/>
                </a:lnTo>
                <a:lnTo>
                  <a:pt x="816" y="1757"/>
                </a:lnTo>
                <a:lnTo>
                  <a:pt x="818" y="1756"/>
                </a:lnTo>
                <a:lnTo>
                  <a:pt x="819" y="1754"/>
                </a:lnTo>
                <a:lnTo>
                  <a:pt x="819" y="1752"/>
                </a:lnTo>
                <a:lnTo>
                  <a:pt x="819" y="1751"/>
                </a:lnTo>
                <a:lnTo>
                  <a:pt x="820" y="1750"/>
                </a:lnTo>
                <a:lnTo>
                  <a:pt x="819" y="1749"/>
                </a:lnTo>
                <a:lnTo>
                  <a:pt x="818" y="1750"/>
                </a:lnTo>
                <a:lnTo>
                  <a:pt x="816" y="1750"/>
                </a:lnTo>
                <a:lnTo>
                  <a:pt x="815" y="1749"/>
                </a:lnTo>
                <a:lnTo>
                  <a:pt x="816" y="1749"/>
                </a:lnTo>
                <a:lnTo>
                  <a:pt x="818" y="1749"/>
                </a:lnTo>
                <a:lnTo>
                  <a:pt x="819" y="1748"/>
                </a:lnTo>
                <a:lnTo>
                  <a:pt x="820" y="1747"/>
                </a:lnTo>
                <a:lnTo>
                  <a:pt x="820" y="1748"/>
                </a:lnTo>
                <a:lnTo>
                  <a:pt x="821" y="1749"/>
                </a:lnTo>
                <a:close/>
                <a:moveTo>
                  <a:pt x="969" y="1748"/>
                </a:moveTo>
                <a:lnTo>
                  <a:pt x="968" y="1749"/>
                </a:lnTo>
                <a:lnTo>
                  <a:pt x="969" y="1750"/>
                </a:lnTo>
                <a:lnTo>
                  <a:pt x="968" y="1750"/>
                </a:lnTo>
                <a:lnTo>
                  <a:pt x="967" y="1750"/>
                </a:lnTo>
                <a:lnTo>
                  <a:pt x="965" y="1749"/>
                </a:lnTo>
                <a:lnTo>
                  <a:pt x="964" y="1749"/>
                </a:lnTo>
                <a:lnTo>
                  <a:pt x="964" y="1748"/>
                </a:lnTo>
                <a:lnTo>
                  <a:pt x="964" y="1747"/>
                </a:lnTo>
                <a:lnTo>
                  <a:pt x="965" y="1747"/>
                </a:lnTo>
                <a:lnTo>
                  <a:pt x="967" y="1746"/>
                </a:lnTo>
                <a:lnTo>
                  <a:pt x="968" y="1746"/>
                </a:lnTo>
                <a:lnTo>
                  <a:pt x="969" y="1748"/>
                </a:lnTo>
                <a:close/>
                <a:moveTo>
                  <a:pt x="908" y="1743"/>
                </a:moveTo>
                <a:lnTo>
                  <a:pt x="907" y="1743"/>
                </a:lnTo>
                <a:lnTo>
                  <a:pt x="905" y="1742"/>
                </a:lnTo>
                <a:lnTo>
                  <a:pt x="905" y="1741"/>
                </a:lnTo>
                <a:lnTo>
                  <a:pt x="905" y="1740"/>
                </a:lnTo>
                <a:lnTo>
                  <a:pt x="907" y="1740"/>
                </a:lnTo>
                <a:lnTo>
                  <a:pt x="908" y="1741"/>
                </a:lnTo>
                <a:lnTo>
                  <a:pt x="908" y="1743"/>
                </a:lnTo>
                <a:close/>
                <a:moveTo>
                  <a:pt x="829" y="1743"/>
                </a:moveTo>
                <a:lnTo>
                  <a:pt x="828" y="1745"/>
                </a:lnTo>
                <a:lnTo>
                  <a:pt x="826" y="1743"/>
                </a:lnTo>
                <a:lnTo>
                  <a:pt x="826" y="1742"/>
                </a:lnTo>
                <a:lnTo>
                  <a:pt x="828" y="1741"/>
                </a:lnTo>
                <a:lnTo>
                  <a:pt x="830" y="1741"/>
                </a:lnTo>
                <a:lnTo>
                  <a:pt x="831" y="1740"/>
                </a:lnTo>
                <a:lnTo>
                  <a:pt x="832" y="1740"/>
                </a:lnTo>
                <a:lnTo>
                  <a:pt x="833" y="1740"/>
                </a:lnTo>
                <a:lnTo>
                  <a:pt x="833" y="1741"/>
                </a:lnTo>
                <a:lnTo>
                  <a:pt x="832" y="1742"/>
                </a:lnTo>
                <a:lnTo>
                  <a:pt x="831" y="1742"/>
                </a:lnTo>
                <a:lnTo>
                  <a:pt x="830" y="1743"/>
                </a:lnTo>
                <a:lnTo>
                  <a:pt x="829" y="1743"/>
                </a:lnTo>
                <a:close/>
                <a:moveTo>
                  <a:pt x="840" y="1741"/>
                </a:moveTo>
                <a:lnTo>
                  <a:pt x="839" y="1742"/>
                </a:lnTo>
                <a:lnTo>
                  <a:pt x="840" y="1741"/>
                </a:lnTo>
                <a:lnTo>
                  <a:pt x="840" y="1740"/>
                </a:lnTo>
                <a:lnTo>
                  <a:pt x="840" y="1739"/>
                </a:lnTo>
                <a:lnTo>
                  <a:pt x="841" y="1739"/>
                </a:lnTo>
                <a:lnTo>
                  <a:pt x="842" y="1740"/>
                </a:lnTo>
                <a:lnTo>
                  <a:pt x="841" y="1741"/>
                </a:lnTo>
                <a:lnTo>
                  <a:pt x="840" y="1741"/>
                </a:lnTo>
                <a:close/>
                <a:moveTo>
                  <a:pt x="835" y="1741"/>
                </a:moveTo>
                <a:lnTo>
                  <a:pt x="834" y="1741"/>
                </a:lnTo>
                <a:lnTo>
                  <a:pt x="834" y="1740"/>
                </a:lnTo>
                <a:lnTo>
                  <a:pt x="835" y="1740"/>
                </a:lnTo>
                <a:lnTo>
                  <a:pt x="838" y="1739"/>
                </a:lnTo>
                <a:lnTo>
                  <a:pt x="838" y="1740"/>
                </a:lnTo>
                <a:lnTo>
                  <a:pt x="836" y="1740"/>
                </a:lnTo>
                <a:lnTo>
                  <a:pt x="835" y="1741"/>
                </a:lnTo>
                <a:close/>
                <a:moveTo>
                  <a:pt x="883" y="1738"/>
                </a:moveTo>
                <a:lnTo>
                  <a:pt x="883" y="1739"/>
                </a:lnTo>
                <a:lnTo>
                  <a:pt x="884" y="1741"/>
                </a:lnTo>
                <a:lnTo>
                  <a:pt x="883" y="1742"/>
                </a:lnTo>
                <a:lnTo>
                  <a:pt x="882" y="1742"/>
                </a:lnTo>
                <a:lnTo>
                  <a:pt x="881" y="1742"/>
                </a:lnTo>
                <a:lnTo>
                  <a:pt x="879" y="1742"/>
                </a:lnTo>
                <a:lnTo>
                  <a:pt x="879" y="1741"/>
                </a:lnTo>
                <a:lnTo>
                  <a:pt x="880" y="1739"/>
                </a:lnTo>
                <a:lnTo>
                  <a:pt x="881" y="1739"/>
                </a:lnTo>
                <a:lnTo>
                  <a:pt x="881" y="1738"/>
                </a:lnTo>
                <a:lnTo>
                  <a:pt x="882" y="1738"/>
                </a:lnTo>
                <a:lnTo>
                  <a:pt x="883" y="1738"/>
                </a:lnTo>
                <a:close/>
                <a:moveTo>
                  <a:pt x="915" y="1739"/>
                </a:moveTo>
                <a:lnTo>
                  <a:pt x="913" y="1740"/>
                </a:lnTo>
                <a:lnTo>
                  <a:pt x="913" y="1739"/>
                </a:lnTo>
                <a:lnTo>
                  <a:pt x="913" y="1738"/>
                </a:lnTo>
                <a:lnTo>
                  <a:pt x="913" y="1737"/>
                </a:lnTo>
                <a:lnTo>
                  <a:pt x="915" y="1737"/>
                </a:lnTo>
                <a:lnTo>
                  <a:pt x="917" y="1738"/>
                </a:lnTo>
                <a:lnTo>
                  <a:pt x="915" y="1738"/>
                </a:lnTo>
                <a:lnTo>
                  <a:pt x="914" y="1738"/>
                </a:lnTo>
                <a:lnTo>
                  <a:pt x="915" y="1739"/>
                </a:lnTo>
                <a:close/>
                <a:moveTo>
                  <a:pt x="903" y="1738"/>
                </a:moveTo>
                <a:lnTo>
                  <a:pt x="902" y="1739"/>
                </a:lnTo>
                <a:lnTo>
                  <a:pt x="901" y="1738"/>
                </a:lnTo>
                <a:lnTo>
                  <a:pt x="901" y="1737"/>
                </a:lnTo>
                <a:lnTo>
                  <a:pt x="902" y="1737"/>
                </a:lnTo>
                <a:lnTo>
                  <a:pt x="903" y="1737"/>
                </a:lnTo>
                <a:lnTo>
                  <a:pt x="904" y="1738"/>
                </a:lnTo>
                <a:lnTo>
                  <a:pt x="903" y="1738"/>
                </a:lnTo>
                <a:close/>
                <a:moveTo>
                  <a:pt x="896" y="1738"/>
                </a:moveTo>
                <a:lnTo>
                  <a:pt x="896" y="1739"/>
                </a:lnTo>
                <a:lnTo>
                  <a:pt x="895" y="1738"/>
                </a:lnTo>
                <a:lnTo>
                  <a:pt x="895" y="1737"/>
                </a:lnTo>
                <a:lnTo>
                  <a:pt x="896" y="1736"/>
                </a:lnTo>
                <a:lnTo>
                  <a:pt x="898" y="1736"/>
                </a:lnTo>
                <a:lnTo>
                  <a:pt x="898" y="1737"/>
                </a:lnTo>
                <a:lnTo>
                  <a:pt x="896" y="1738"/>
                </a:lnTo>
                <a:close/>
                <a:moveTo>
                  <a:pt x="1039" y="1739"/>
                </a:moveTo>
                <a:lnTo>
                  <a:pt x="1038" y="1741"/>
                </a:lnTo>
                <a:lnTo>
                  <a:pt x="1038" y="1740"/>
                </a:lnTo>
                <a:lnTo>
                  <a:pt x="1037" y="1740"/>
                </a:lnTo>
                <a:lnTo>
                  <a:pt x="1037" y="1738"/>
                </a:lnTo>
                <a:lnTo>
                  <a:pt x="1036" y="1737"/>
                </a:lnTo>
                <a:lnTo>
                  <a:pt x="1036" y="1736"/>
                </a:lnTo>
                <a:lnTo>
                  <a:pt x="1036" y="1735"/>
                </a:lnTo>
                <a:lnTo>
                  <a:pt x="1037" y="1733"/>
                </a:lnTo>
                <a:lnTo>
                  <a:pt x="1038" y="1732"/>
                </a:lnTo>
                <a:lnTo>
                  <a:pt x="1039" y="1733"/>
                </a:lnTo>
                <a:lnTo>
                  <a:pt x="1038" y="1736"/>
                </a:lnTo>
                <a:lnTo>
                  <a:pt x="1038" y="1737"/>
                </a:lnTo>
                <a:lnTo>
                  <a:pt x="1039" y="1738"/>
                </a:lnTo>
                <a:lnTo>
                  <a:pt x="1039" y="1739"/>
                </a:lnTo>
                <a:close/>
                <a:moveTo>
                  <a:pt x="1039" y="1726"/>
                </a:moveTo>
                <a:lnTo>
                  <a:pt x="1038" y="1726"/>
                </a:lnTo>
                <a:lnTo>
                  <a:pt x="1037" y="1725"/>
                </a:lnTo>
                <a:lnTo>
                  <a:pt x="1037" y="1723"/>
                </a:lnTo>
                <a:lnTo>
                  <a:pt x="1038" y="1723"/>
                </a:lnTo>
                <a:lnTo>
                  <a:pt x="1038" y="1722"/>
                </a:lnTo>
                <a:lnTo>
                  <a:pt x="1039" y="1723"/>
                </a:lnTo>
                <a:lnTo>
                  <a:pt x="1040" y="1725"/>
                </a:lnTo>
                <a:lnTo>
                  <a:pt x="1039" y="1726"/>
                </a:lnTo>
                <a:close/>
                <a:moveTo>
                  <a:pt x="910" y="1723"/>
                </a:moveTo>
                <a:lnTo>
                  <a:pt x="909" y="1723"/>
                </a:lnTo>
                <a:lnTo>
                  <a:pt x="908" y="1723"/>
                </a:lnTo>
                <a:lnTo>
                  <a:pt x="907" y="1723"/>
                </a:lnTo>
                <a:lnTo>
                  <a:pt x="907" y="1722"/>
                </a:lnTo>
                <a:lnTo>
                  <a:pt x="909" y="1722"/>
                </a:lnTo>
                <a:lnTo>
                  <a:pt x="910" y="1723"/>
                </a:lnTo>
                <a:close/>
                <a:moveTo>
                  <a:pt x="961" y="1731"/>
                </a:moveTo>
                <a:lnTo>
                  <a:pt x="960" y="1731"/>
                </a:lnTo>
                <a:lnTo>
                  <a:pt x="959" y="1731"/>
                </a:lnTo>
                <a:lnTo>
                  <a:pt x="959" y="1732"/>
                </a:lnTo>
                <a:lnTo>
                  <a:pt x="958" y="1733"/>
                </a:lnTo>
                <a:lnTo>
                  <a:pt x="957" y="1735"/>
                </a:lnTo>
                <a:lnTo>
                  <a:pt x="957" y="1733"/>
                </a:lnTo>
                <a:lnTo>
                  <a:pt x="955" y="1733"/>
                </a:lnTo>
                <a:lnTo>
                  <a:pt x="954" y="1733"/>
                </a:lnTo>
                <a:lnTo>
                  <a:pt x="953" y="1735"/>
                </a:lnTo>
                <a:lnTo>
                  <a:pt x="952" y="1737"/>
                </a:lnTo>
                <a:lnTo>
                  <a:pt x="952" y="1738"/>
                </a:lnTo>
                <a:lnTo>
                  <a:pt x="950" y="1739"/>
                </a:lnTo>
                <a:lnTo>
                  <a:pt x="951" y="1740"/>
                </a:lnTo>
                <a:lnTo>
                  <a:pt x="950" y="1740"/>
                </a:lnTo>
                <a:lnTo>
                  <a:pt x="949" y="1738"/>
                </a:lnTo>
                <a:lnTo>
                  <a:pt x="948" y="1738"/>
                </a:lnTo>
                <a:lnTo>
                  <a:pt x="947" y="1738"/>
                </a:lnTo>
                <a:lnTo>
                  <a:pt x="945" y="1738"/>
                </a:lnTo>
                <a:lnTo>
                  <a:pt x="944" y="1737"/>
                </a:lnTo>
                <a:lnTo>
                  <a:pt x="944" y="1735"/>
                </a:lnTo>
                <a:lnTo>
                  <a:pt x="944" y="1732"/>
                </a:lnTo>
                <a:lnTo>
                  <a:pt x="944" y="1731"/>
                </a:lnTo>
                <a:lnTo>
                  <a:pt x="945" y="1731"/>
                </a:lnTo>
                <a:lnTo>
                  <a:pt x="947" y="1729"/>
                </a:lnTo>
                <a:lnTo>
                  <a:pt x="948" y="1728"/>
                </a:lnTo>
                <a:lnTo>
                  <a:pt x="949" y="1727"/>
                </a:lnTo>
                <a:lnTo>
                  <a:pt x="950" y="1726"/>
                </a:lnTo>
                <a:lnTo>
                  <a:pt x="950" y="1728"/>
                </a:lnTo>
                <a:lnTo>
                  <a:pt x="950" y="1729"/>
                </a:lnTo>
                <a:lnTo>
                  <a:pt x="950" y="1730"/>
                </a:lnTo>
                <a:lnTo>
                  <a:pt x="950" y="1731"/>
                </a:lnTo>
                <a:lnTo>
                  <a:pt x="951" y="1732"/>
                </a:lnTo>
                <a:lnTo>
                  <a:pt x="952" y="1731"/>
                </a:lnTo>
                <a:lnTo>
                  <a:pt x="953" y="1730"/>
                </a:lnTo>
                <a:lnTo>
                  <a:pt x="953" y="1729"/>
                </a:lnTo>
                <a:lnTo>
                  <a:pt x="953" y="1728"/>
                </a:lnTo>
                <a:lnTo>
                  <a:pt x="954" y="1728"/>
                </a:lnTo>
                <a:lnTo>
                  <a:pt x="955" y="1727"/>
                </a:lnTo>
                <a:lnTo>
                  <a:pt x="955" y="1726"/>
                </a:lnTo>
                <a:lnTo>
                  <a:pt x="957" y="1725"/>
                </a:lnTo>
                <a:lnTo>
                  <a:pt x="957" y="1723"/>
                </a:lnTo>
                <a:lnTo>
                  <a:pt x="955" y="1722"/>
                </a:lnTo>
                <a:lnTo>
                  <a:pt x="957" y="1721"/>
                </a:lnTo>
                <a:lnTo>
                  <a:pt x="957" y="1720"/>
                </a:lnTo>
                <a:lnTo>
                  <a:pt x="957" y="1719"/>
                </a:lnTo>
                <a:lnTo>
                  <a:pt x="958" y="1719"/>
                </a:lnTo>
                <a:lnTo>
                  <a:pt x="959" y="1720"/>
                </a:lnTo>
                <a:lnTo>
                  <a:pt x="960" y="1720"/>
                </a:lnTo>
                <a:lnTo>
                  <a:pt x="961" y="1720"/>
                </a:lnTo>
                <a:lnTo>
                  <a:pt x="962" y="1720"/>
                </a:lnTo>
                <a:lnTo>
                  <a:pt x="963" y="1721"/>
                </a:lnTo>
                <a:lnTo>
                  <a:pt x="963" y="1722"/>
                </a:lnTo>
                <a:lnTo>
                  <a:pt x="964" y="1723"/>
                </a:lnTo>
                <a:lnTo>
                  <a:pt x="963" y="1725"/>
                </a:lnTo>
                <a:lnTo>
                  <a:pt x="964" y="1726"/>
                </a:lnTo>
                <a:lnTo>
                  <a:pt x="963" y="1727"/>
                </a:lnTo>
                <a:lnTo>
                  <a:pt x="963" y="1728"/>
                </a:lnTo>
                <a:lnTo>
                  <a:pt x="961" y="1728"/>
                </a:lnTo>
                <a:lnTo>
                  <a:pt x="961" y="1729"/>
                </a:lnTo>
                <a:lnTo>
                  <a:pt x="961" y="1731"/>
                </a:lnTo>
                <a:close/>
                <a:moveTo>
                  <a:pt x="1001" y="1719"/>
                </a:moveTo>
                <a:lnTo>
                  <a:pt x="1002" y="1719"/>
                </a:lnTo>
                <a:lnTo>
                  <a:pt x="1003" y="1719"/>
                </a:lnTo>
                <a:lnTo>
                  <a:pt x="1004" y="1720"/>
                </a:lnTo>
                <a:lnTo>
                  <a:pt x="1004" y="1721"/>
                </a:lnTo>
                <a:lnTo>
                  <a:pt x="1005" y="1722"/>
                </a:lnTo>
                <a:lnTo>
                  <a:pt x="1004" y="1723"/>
                </a:lnTo>
                <a:lnTo>
                  <a:pt x="1004" y="1725"/>
                </a:lnTo>
                <a:lnTo>
                  <a:pt x="1003" y="1726"/>
                </a:lnTo>
                <a:lnTo>
                  <a:pt x="1002" y="1726"/>
                </a:lnTo>
                <a:lnTo>
                  <a:pt x="1001" y="1727"/>
                </a:lnTo>
                <a:lnTo>
                  <a:pt x="1000" y="1727"/>
                </a:lnTo>
                <a:lnTo>
                  <a:pt x="1000" y="1726"/>
                </a:lnTo>
                <a:lnTo>
                  <a:pt x="999" y="1723"/>
                </a:lnTo>
                <a:lnTo>
                  <a:pt x="999" y="1721"/>
                </a:lnTo>
                <a:lnTo>
                  <a:pt x="1000" y="1719"/>
                </a:lnTo>
                <a:lnTo>
                  <a:pt x="1000" y="1718"/>
                </a:lnTo>
                <a:lnTo>
                  <a:pt x="1001" y="1719"/>
                </a:lnTo>
                <a:close/>
                <a:moveTo>
                  <a:pt x="828" y="1720"/>
                </a:moveTo>
                <a:lnTo>
                  <a:pt x="829" y="1721"/>
                </a:lnTo>
                <a:lnTo>
                  <a:pt x="828" y="1721"/>
                </a:lnTo>
                <a:lnTo>
                  <a:pt x="826" y="1722"/>
                </a:lnTo>
                <a:lnTo>
                  <a:pt x="825" y="1722"/>
                </a:lnTo>
                <a:lnTo>
                  <a:pt x="826" y="1723"/>
                </a:lnTo>
                <a:lnTo>
                  <a:pt x="826" y="1725"/>
                </a:lnTo>
                <a:lnTo>
                  <a:pt x="828" y="1726"/>
                </a:lnTo>
                <a:lnTo>
                  <a:pt x="829" y="1726"/>
                </a:lnTo>
                <a:lnTo>
                  <a:pt x="829" y="1728"/>
                </a:lnTo>
                <a:lnTo>
                  <a:pt x="829" y="1730"/>
                </a:lnTo>
                <a:lnTo>
                  <a:pt x="830" y="1731"/>
                </a:lnTo>
                <a:lnTo>
                  <a:pt x="831" y="1731"/>
                </a:lnTo>
                <a:lnTo>
                  <a:pt x="832" y="1732"/>
                </a:lnTo>
                <a:lnTo>
                  <a:pt x="831" y="1733"/>
                </a:lnTo>
                <a:lnTo>
                  <a:pt x="830" y="1733"/>
                </a:lnTo>
                <a:lnTo>
                  <a:pt x="829" y="1735"/>
                </a:lnTo>
                <a:lnTo>
                  <a:pt x="830" y="1736"/>
                </a:lnTo>
                <a:lnTo>
                  <a:pt x="831" y="1736"/>
                </a:lnTo>
                <a:lnTo>
                  <a:pt x="833" y="1735"/>
                </a:lnTo>
                <a:lnTo>
                  <a:pt x="834" y="1735"/>
                </a:lnTo>
                <a:lnTo>
                  <a:pt x="834" y="1737"/>
                </a:lnTo>
                <a:lnTo>
                  <a:pt x="833" y="1739"/>
                </a:lnTo>
                <a:lnTo>
                  <a:pt x="831" y="1739"/>
                </a:lnTo>
                <a:lnTo>
                  <a:pt x="829" y="1738"/>
                </a:lnTo>
                <a:lnTo>
                  <a:pt x="829" y="1739"/>
                </a:lnTo>
                <a:lnTo>
                  <a:pt x="828" y="1739"/>
                </a:lnTo>
                <a:lnTo>
                  <a:pt x="826" y="1739"/>
                </a:lnTo>
                <a:lnTo>
                  <a:pt x="825" y="1739"/>
                </a:lnTo>
                <a:lnTo>
                  <a:pt x="825" y="1738"/>
                </a:lnTo>
                <a:lnTo>
                  <a:pt x="826" y="1737"/>
                </a:lnTo>
                <a:lnTo>
                  <a:pt x="826" y="1736"/>
                </a:lnTo>
                <a:lnTo>
                  <a:pt x="825" y="1735"/>
                </a:lnTo>
                <a:lnTo>
                  <a:pt x="825" y="1736"/>
                </a:lnTo>
                <a:lnTo>
                  <a:pt x="824" y="1736"/>
                </a:lnTo>
                <a:lnTo>
                  <a:pt x="824" y="1737"/>
                </a:lnTo>
                <a:lnTo>
                  <a:pt x="823" y="1737"/>
                </a:lnTo>
                <a:lnTo>
                  <a:pt x="821" y="1738"/>
                </a:lnTo>
                <a:lnTo>
                  <a:pt x="820" y="1737"/>
                </a:lnTo>
                <a:lnTo>
                  <a:pt x="819" y="1737"/>
                </a:lnTo>
                <a:lnTo>
                  <a:pt x="819" y="1739"/>
                </a:lnTo>
                <a:lnTo>
                  <a:pt x="818" y="1739"/>
                </a:lnTo>
                <a:lnTo>
                  <a:pt x="819" y="1740"/>
                </a:lnTo>
                <a:lnTo>
                  <a:pt x="818" y="1741"/>
                </a:lnTo>
                <a:lnTo>
                  <a:pt x="816" y="1742"/>
                </a:lnTo>
                <a:lnTo>
                  <a:pt x="815" y="1742"/>
                </a:lnTo>
                <a:lnTo>
                  <a:pt x="814" y="1741"/>
                </a:lnTo>
                <a:lnTo>
                  <a:pt x="813" y="1740"/>
                </a:lnTo>
                <a:lnTo>
                  <a:pt x="812" y="1742"/>
                </a:lnTo>
                <a:lnTo>
                  <a:pt x="812" y="1743"/>
                </a:lnTo>
                <a:lnTo>
                  <a:pt x="813" y="1746"/>
                </a:lnTo>
                <a:lnTo>
                  <a:pt x="813" y="1747"/>
                </a:lnTo>
                <a:lnTo>
                  <a:pt x="814" y="1748"/>
                </a:lnTo>
                <a:lnTo>
                  <a:pt x="813" y="1748"/>
                </a:lnTo>
                <a:lnTo>
                  <a:pt x="812" y="1748"/>
                </a:lnTo>
                <a:lnTo>
                  <a:pt x="810" y="1748"/>
                </a:lnTo>
                <a:lnTo>
                  <a:pt x="809" y="1748"/>
                </a:lnTo>
                <a:lnTo>
                  <a:pt x="808" y="1748"/>
                </a:lnTo>
                <a:lnTo>
                  <a:pt x="805" y="1747"/>
                </a:lnTo>
                <a:lnTo>
                  <a:pt x="805" y="1746"/>
                </a:lnTo>
                <a:lnTo>
                  <a:pt x="804" y="1747"/>
                </a:lnTo>
                <a:lnTo>
                  <a:pt x="803" y="1747"/>
                </a:lnTo>
                <a:lnTo>
                  <a:pt x="802" y="1747"/>
                </a:lnTo>
                <a:lnTo>
                  <a:pt x="802" y="1746"/>
                </a:lnTo>
                <a:lnTo>
                  <a:pt x="802" y="1745"/>
                </a:lnTo>
                <a:lnTo>
                  <a:pt x="803" y="1743"/>
                </a:lnTo>
                <a:lnTo>
                  <a:pt x="804" y="1743"/>
                </a:lnTo>
                <a:lnTo>
                  <a:pt x="805" y="1745"/>
                </a:lnTo>
                <a:lnTo>
                  <a:pt x="806" y="1745"/>
                </a:lnTo>
                <a:lnTo>
                  <a:pt x="808" y="1743"/>
                </a:lnTo>
                <a:lnTo>
                  <a:pt x="806" y="1742"/>
                </a:lnTo>
                <a:lnTo>
                  <a:pt x="808" y="1740"/>
                </a:lnTo>
                <a:lnTo>
                  <a:pt x="809" y="1739"/>
                </a:lnTo>
                <a:lnTo>
                  <a:pt x="808" y="1739"/>
                </a:lnTo>
                <a:lnTo>
                  <a:pt x="806" y="1738"/>
                </a:lnTo>
                <a:lnTo>
                  <a:pt x="805" y="1738"/>
                </a:lnTo>
                <a:lnTo>
                  <a:pt x="804" y="1739"/>
                </a:lnTo>
                <a:lnTo>
                  <a:pt x="803" y="1739"/>
                </a:lnTo>
                <a:lnTo>
                  <a:pt x="802" y="1740"/>
                </a:lnTo>
                <a:lnTo>
                  <a:pt x="801" y="1741"/>
                </a:lnTo>
                <a:lnTo>
                  <a:pt x="800" y="1742"/>
                </a:lnTo>
                <a:lnTo>
                  <a:pt x="799" y="1743"/>
                </a:lnTo>
                <a:lnTo>
                  <a:pt x="796" y="1746"/>
                </a:lnTo>
                <a:lnTo>
                  <a:pt x="795" y="1746"/>
                </a:lnTo>
                <a:lnTo>
                  <a:pt x="793" y="1746"/>
                </a:lnTo>
                <a:lnTo>
                  <a:pt x="793" y="1747"/>
                </a:lnTo>
                <a:lnTo>
                  <a:pt x="792" y="1748"/>
                </a:lnTo>
                <a:lnTo>
                  <a:pt x="791" y="1748"/>
                </a:lnTo>
                <a:lnTo>
                  <a:pt x="790" y="1748"/>
                </a:lnTo>
                <a:lnTo>
                  <a:pt x="786" y="1752"/>
                </a:lnTo>
                <a:lnTo>
                  <a:pt x="785" y="1756"/>
                </a:lnTo>
                <a:lnTo>
                  <a:pt x="784" y="1757"/>
                </a:lnTo>
                <a:lnTo>
                  <a:pt x="783" y="1757"/>
                </a:lnTo>
                <a:lnTo>
                  <a:pt x="783" y="1755"/>
                </a:lnTo>
                <a:lnTo>
                  <a:pt x="785" y="1751"/>
                </a:lnTo>
                <a:lnTo>
                  <a:pt x="787" y="1748"/>
                </a:lnTo>
                <a:lnTo>
                  <a:pt x="786" y="1748"/>
                </a:lnTo>
                <a:lnTo>
                  <a:pt x="786" y="1747"/>
                </a:lnTo>
                <a:lnTo>
                  <a:pt x="786" y="1746"/>
                </a:lnTo>
                <a:lnTo>
                  <a:pt x="787" y="1745"/>
                </a:lnTo>
                <a:lnTo>
                  <a:pt x="789" y="1745"/>
                </a:lnTo>
                <a:lnTo>
                  <a:pt x="790" y="1743"/>
                </a:lnTo>
                <a:lnTo>
                  <a:pt x="791" y="1743"/>
                </a:lnTo>
                <a:lnTo>
                  <a:pt x="792" y="1742"/>
                </a:lnTo>
                <a:lnTo>
                  <a:pt x="791" y="1742"/>
                </a:lnTo>
                <a:lnTo>
                  <a:pt x="790" y="1741"/>
                </a:lnTo>
                <a:lnTo>
                  <a:pt x="791" y="1740"/>
                </a:lnTo>
                <a:lnTo>
                  <a:pt x="792" y="1738"/>
                </a:lnTo>
                <a:lnTo>
                  <a:pt x="793" y="1738"/>
                </a:lnTo>
                <a:lnTo>
                  <a:pt x="794" y="1738"/>
                </a:lnTo>
                <a:lnTo>
                  <a:pt x="795" y="1737"/>
                </a:lnTo>
                <a:lnTo>
                  <a:pt x="795" y="1736"/>
                </a:lnTo>
                <a:lnTo>
                  <a:pt x="796" y="1735"/>
                </a:lnTo>
                <a:lnTo>
                  <a:pt x="797" y="1735"/>
                </a:lnTo>
                <a:lnTo>
                  <a:pt x="799" y="1733"/>
                </a:lnTo>
                <a:lnTo>
                  <a:pt x="802" y="1732"/>
                </a:lnTo>
                <a:lnTo>
                  <a:pt x="803" y="1733"/>
                </a:lnTo>
                <a:lnTo>
                  <a:pt x="805" y="1736"/>
                </a:lnTo>
                <a:lnTo>
                  <a:pt x="805" y="1735"/>
                </a:lnTo>
                <a:lnTo>
                  <a:pt x="806" y="1733"/>
                </a:lnTo>
                <a:lnTo>
                  <a:pt x="805" y="1732"/>
                </a:lnTo>
                <a:lnTo>
                  <a:pt x="804" y="1733"/>
                </a:lnTo>
                <a:lnTo>
                  <a:pt x="804" y="1732"/>
                </a:lnTo>
                <a:lnTo>
                  <a:pt x="803" y="1732"/>
                </a:lnTo>
                <a:lnTo>
                  <a:pt x="803" y="1731"/>
                </a:lnTo>
                <a:lnTo>
                  <a:pt x="803" y="1730"/>
                </a:lnTo>
                <a:lnTo>
                  <a:pt x="804" y="1730"/>
                </a:lnTo>
                <a:lnTo>
                  <a:pt x="805" y="1729"/>
                </a:lnTo>
                <a:lnTo>
                  <a:pt x="806" y="1728"/>
                </a:lnTo>
                <a:lnTo>
                  <a:pt x="808" y="1727"/>
                </a:lnTo>
                <a:lnTo>
                  <a:pt x="809" y="1727"/>
                </a:lnTo>
                <a:lnTo>
                  <a:pt x="810" y="1726"/>
                </a:lnTo>
                <a:lnTo>
                  <a:pt x="811" y="1726"/>
                </a:lnTo>
                <a:lnTo>
                  <a:pt x="811" y="1725"/>
                </a:lnTo>
                <a:lnTo>
                  <a:pt x="812" y="1725"/>
                </a:lnTo>
                <a:lnTo>
                  <a:pt x="814" y="1722"/>
                </a:lnTo>
                <a:lnTo>
                  <a:pt x="815" y="1721"/>
                </a:lnTo>
                <a:lnTo>
                  <a:pt x="816" y="1721"/>
                </a:lnTo>
                <a:lnTo>
                  <a:pt x="818" y="1720"/>
                </a:lnTo>
                <a:lnTo>
                  <a:pt x="819" y="1719"/>
                </a:lnTo>
                <a:lnTo>
                  <a:pt x="820" y="1719"/>
                </a:lnTo>
                <a:lnTo>
                  <a:pt x="821" y="1720"/>
                </a:lnTo>
                <a:lnTo>
                  <a:pt x="822" y="1720"/>
                </a:lnTo>
                <a:lnTo>
                  <a:pt x="823" y="1719"/>
                </a:lnTo>
                <a:lnTo>
                  <a:pt x="824" y="1718"/>
                </a:lnTo>
                <a:lnTo>
                  <a:pt x="826" y="1719"/>
                </a:lnTo>
                <a:lnTo>
                  <a:pt x="828" y="1720"/>
                </a:lnTo>
                <a:close/>
                <a:moveTo>
                  <a:pt x="961" y="1731"/>
                </a:moveTo>
                <a:lnTo>
                  <a:pt x="962" y="1732"/>
                </a:lnTo>
                <a:lnTo>
                  <a:pt x="962" y="1731"/>
                </a:lnTo>
                <a:lnTo>
                  <a:pt x="963" y="1730"/>
                </a:lnTo>
                <a:lnTo>
                  <a:pt x="964" y="1728"/>
                </a:lnTo>
                <a:lnTo>
                  <a:pt x="965" y="1728"/>
                </a:lnTo>
                <a:lnTo>
                  <a:pt x="967" y="1730"/>
                </a:lnTo>
                <a:lnTo>
                  <a:pt x="968" y="1729"/>
                </a:lnTo>
                <a:lnTo>
                  <a:pt x="969" y="1728"/>
                </a:lnTo>
                <a:lnTo>
                  <a:pt x="969" y="1727"/>
                </a:lnTo>
                <a:lnTo>
                  <a:pt x="971" y="1726"/>
                </a:lnTo>
                <a:lnTo>
                  <a:pt x="972" y="1725"/>
                </a:lnTo>
                <a:lnTo>
                  <a:pt x="973" y="1725"/>
                </a:lnTo>
                <a:lnTo>
                  <a:pt x="974" y="1722"/>
                </a:lnTo>
                <a:lnTo>
                  <a:pt x="973" y="1721"/>
                </a:lnTo>
                <a:lnTo>
                  <a:pt x="973" y="1720"/>
                </a:lnTo>
                <a:lnTo>
                  <a:pt x="973" y="1719"/>
                </a:lnTo>
                <a:lnTo>
                  <a:pt x="972" y="1717"/>
                </a:lnTo>
                <a:lnTo>
                  <a:pt x="972" y="1716"/>
                </a:lnTo>
                <a:lnTo>
                  <a:pt x="973" y="1716"/>
                </a:lnTo>
                <a:lnTo>
                  <a:pt x="974" y="1717"/>
                </a:lnTo>
                <a:lnTo>
                  <a:pt x="974" y="1718"/>
                </a:lnTo>
                <a:lnTo>
                  <a:pt x="975" y="1718"/>
                </a:lnTo>
                <a:lnTo>
                  <a:pt x="977" y="1718"/>
                </a:lnTo>
                <a:lnTo>
                  <a:pt x="977" y="1719"/>
                </a:lnTo>
                <a:lnTo>
                  <a:pt x="978" y="1720"/>
                </a:lnTo>
                <a:lnTo>
                  <a:pt x="978" y="1722"/>
                </a:lnTo>
                <a:lnTo>
                  <a:pt x="979" y="1723"/>
                </a:lnTo>
                <a:lnTo>
                  <a:pt x="980" y="1725"/>
                </a:lnTo>
                <a:lnTo>
                  <a:pt x="980" y="1726"/>
                </a:lnTo>
                <a:lnTo>
                  <a:pt x="982" y="1726"/>
                </a:lnTo>
                <a:lnTo>
                  <a:pt x="983" y="1727"/>
                </a:lnTo>
                <a:lnTo>
                  <a:pt x="984" y="1729"/>
                </a:lnTo>
                <a:lnTo>
                  <a:pt x="984" y="1730"/>
                </a:lnTo>
                <a:lnTo>
                  <a:pt x="985" y="1731"/>
                </a:lnTo>
                <a:lnTo>
                  <a:pt x="985" y="1732"/>
                </a:lnTo>
                <a:lnTo>
                  <a:pt x="987" y="1733"/>
                </a:lnTo>
                <a:lnTo>
                  <a:pt x="988" y="1733"/>
                </a:lnTo>
                <a:lnTo>
                  <a:pt x="985" y="1735"/>
                </a:lnTo>
                <a:lnTo>
                  <a:pt x="984" y="1735"/>
                </a:lnTo>
                <a:lnTo>
                  <a:pt x="983" y="1735"/>
                </a:lnTo>
                <a:lnTo>
                  <a:pt x="983" y="1737"/>
                </a:lnTo>
                <a:lnTo>
                  <a:pt x="983" y="1738"/>
                </a:lnTo>
                <a:lnTo>
                  <a:pt x="983" y="1739"/>
                </a:lnTo>
                <a:lnTo>
                  <a:pt x="984" y="1740"/>
                </a:lnTo>
                <a:lnTo>
                  <a:pt x="983" y="1741"/>
                </a:lnTo>
                <a:lnTo>
                  <a:pt x="982" y="1741"/>
                </a:lnTo>
                <a:lnTo>
                  <a:pt x="982" y="1742"/>
                </a:lnTo>
                <a:lnTo>
                  <a:pt x="981" y="1743"/>
                </a:lnTo>
                <a:lnTo>
                  <a:pt x="980" y="1745"/>
                </a:lnTo>
                <a:lnTo>
                  <a:pt x="979" y="1745"/>
                </a:lnTo>
                <a:lnTo>
                  <a:pt x="977" y="1746"/>
                </a:lnTo>
                <a:lnTo>
                  <a:pt x="974" y="1747"/>
                </a:lnTo>
                <a:lnTo>
                  <a:pt x="973" y="1747"/>
                </a:lnTo>
                <a:lnTo>
                  <a:pt x="971" y="1747"/>
                </a:lnTo>
                <a:lnTo>
                  <a:pt x="970" y="1747"/>
                </a:lnTo>
                <a:lnTo>
                  <a:pt x="970" y="1745"/>
                </a:lnTo>
                <a:lnTo>
                  <a:pt x="970" y="1742"/>
                </a:lnTo>
                <a:lnTo>
                  <a:pt x="969" y="1742"/>
                </a:lnTo>
                <a:lnTo>
                  <a:pt x="968" y="1742"/>
                </a:lnTo>
                <a:lnTo>
                  <a:pt x="967" y="1741"/>
                </a:lnTo>
                <a:lnTo>
                  <a:pt x="968" y="1740"/>
                </a:lnTo>
                <a:lnTo>
                  <a:pt x="967" y="1739"/>
                </a:lnTo>
                <a:lnTo>
                  <a:pt x="965" y="1739"/>
                </a:lnTo>
                <a:lnTo>
                  <a:pt x="965" y="1736"/>
                </a:lnTo>
                <a:lnTo>
                  <a:pt x="965" y="1735"/>
                </a:lnTo>
                <a:lnTo>
                  <a:pt x="967" y="1733"/>
                </a:lnTo>
                <a:lnTo>
                  <a:pt x="965" y="1733"/>
                </a:lnTo>
                <a:lnTo>
                  <a:pt x="964" y="1733"/>
                </a:lnTo>
                <a:lnTo>
                  <a:pt x="963" y="1735"/>
                </a:lnTo>
                <a:lnTo>
                  <a:pt x="963" y="1737"/>
                </a:lnTo>
                <a:lnTo>
                  <a:pt x="963" y="1739"/>
                </a:lnTo>
                <a:lnTo>
                  <a:pt x="963" y="1740"/>
                </a:lnTo>
                <a:lnTo>
                  <a:pt x="963" y="1741"/>
                </a:lnTo>
                <a:lnTo>
                  <a:pt x="963" y="1742"/>
                </a:lnTo>
                <a:lnTo>
                  <a:pt x="964" y="1743"/>
                </a:lnTo>
                <a:lnTo>
                  <a:pt x="963" y="1745"/>
                </a:lnTo>
                <a:lnTo>
                  <a:pt x="962" y="1743"/>
                </a:lnTo>
                <a:lnTo>
                  <a:pt x="961" y="1743"/>
                </a:lnTo>
                <a:lnTo>
                  <a:pt x="961" y="1742"/>
                </a:lnTo>
                <a:lnTo>
                  <a:pt x="960" y="1741"/>
                </a:lnTo>
                <a:lnTo>
                  <a:pt x="960" y="1739"/>
                </a:lnTo>
                <a:lnTo>
                  <a:pt x="961" y="1739"/>
                </a:lnTo>
                <a:lnTo>
                  <a:pt x="962" y="1738"/>
                </a:lnTo>
                <a:lnTo>
                  <a:pt x="962" y="1736"/>
                </a:lnTo>
                <a:lnTo>
                  <a:pt x="961" y="1735"/>
                </a:lnTo>
                <a:lnTo>
                  <a:pt x="960" y="1733"/>
                </a:lnTo>
                <a:lnTo>
                  <a:pt x="961" y="1732"/>
                </a:lnTo>
                <a:lnTo>
                  <a:pt x="961" y="1731"/>
                </a:lnTo>
                <a:close/>
                <a:moveTo>
                  <a:pt x="1005" y="1716"/>
                </a:moveTo>
                <a:lnTo>
                  <a:pt x="1004" y="1716"/>
                </a:lnTo>
                <a:lnTo>
                  <a:pt x="1003" y="1716"/>
                </a:lnTo>
                <a:lnTo>
                  <a:pt x="1002" y="1716"/>
                </a:lnTo>
                <a:lnTo>
                  <a:pt x="1003" y="1713"/>
                </a:lnTo>
                <a:lnTo>
                  <a:pt x="1004" y="1712"/>
                </a:lnTo>
                <a:lnTo>
                  <a:pt x="1005" y="1713"/>
                </a:lnTo>
                <a:lnTo>
                  <a:pt x="1007" y="1715"/>
                </a:lnTo>
                <a:lnTo>
                  <a:pt x="1005" y="1716"/>
                </a:lnTo>
                <a:close/>
                <a:moveTo>
                  <a:pt x="993" y="1720"/>
                </a:moveTo>
                <a:lnTo>
                  <a:pt x="992" y="1721"/>
                </a:lnTo>
                <a:lnTo>
                  <a:pt x="992" y="1720"/>
                </a:lnTo>
                <a:lnTo>
                  <a:pt x="991" y="1720"/>
                </a:lnTo>
                <a:lnTo>
                  <a:pt x="990" y="1719"/>
                </a:lnTo>
                <a:lnTo>
                  <a:pt x="990" y="1718"/>
                </a:lnTo>
                <a:lnTo>
                  <a:pt x="991" y="1717"/>
                </a:lnTo>
                <a:lnTo>
                  <a:pt x="991" y="1716"/>
                </a:lnTo>
                <a:lnTo>
                  <a:pt x="992" y="1715"/>
                </a:lnTo>
                <a:lnTo>
                  <a:pt x="993" y="1713"/>
                </a:lnTo>
                <a:lnTo>
                  <a:pt x="994" y="1712"/>
                </a:lnTo>
                <a:lnTo>
                  <a:pt x="995" y="1712"/>
                </a:lnTo>
                <a:lnTo>
                  <a:pt x="998" y="1711"/>
                </a:lnTo>
                <a:lnTo>
                  <a:pt x="999" y="1712"/>
                </a:lnTo>
                <a:lnTo>
                  <a:pt x="999" y="1713"/>
                </a:lnTo>
                <a:lnTo>
                  <a:pt x="998" y="1716"/>
                </a:lnTo>
                <a:lnTo>
                  <a:pt x="997" y="1717"/>
                </a:lnTo>
                <a:lnTo>
                  <a:pt x="995" y="1718"/>
                </a:lnTo>
                <a:lnTo>
                  <a:pt x="994" y="1719"/>
                </a:lnTo>
                <a:lnTo>
                  <a:pt x="993" y="1720"/>
                </a:lnTo>
                <a:close/>
                <a:moveTo>
                  <a:pt x="777" y="1715"/>
                </a:moveTo>
                <a:lnTo>
                  <a:pt x="776" y="1716"/>
                </a:lnTo>
                <a:lnTo>
                  <a:pt x="775" y="1715"/>
                </a:lnTo>
                <a:lnTo>
                  <a:pt x="775" y="1713"/>
                </a:lnTo>
                <a:lnTo>
                  <a:pt x="775" y="1711"/>
                </a:lnTo>
                <a:lnTo>
                  <a:pt x="776" y="1711"/>
                </a:lnTo>
                <a:lnTo>
                  <a:pt x="777" y="1710"/>
                </a:lnTo>
                <a:lnTo>
                  <a:pt x="777" y="1712"/>
                </a:lnTo>
                <a:lnTo>
                  <a:pt x="776" y="1713"/>
                </a:lnTo>
                <a:lnTo>
                  <a:pt x="777" y="1715"/>
                </a:lnTo>
                <a:close/>
                <a:moveTo>
                  <a:pt x="864" y="1711"/>
                </a:moveTo>
                <a:lnTo>
                  <a:pt x="863" y="1712"/>
                </a:lnTo>
                <a:lnTo>
                  <a:pt x="862" y="1711"/>
                </a:lnTo>
                <a:lnTo>
                  <a:pt x="861" y="1710"/>
                </a:lnTo>
                <a:lnTo>
                  <a:pt x="861" y="1709"/>
                </a:lnTo>
                <a:lnTo>
                  <a:pt x="862" y="1709"/>
                </a:lnTo>
                <a:lnTo>
                  <a:pt x="863" y="1710"/>
                </a:lnTo>
                <a:lnTo>
                  <a:pt x="864" y="1711"/>
                </a:lnTo>
                <a:close/>
                <a:moveTo>
                  <a:pt x="960" y="1712"/>
                </a:moveTo>
                <a:lnTo>
                  <a:pt x="959" y="1712"/>
                </a:lnTo>
                <a:lnTo>
                  <a:pt x="958" y="1711"/>
                </a:lnTo>
                <a:lnTo>
                  <a:pt x="957" y="1710"/>
                </a:lnTo>
                <a:lnTo>
                  <a:pt x="958" y="1710"/>
                </a:lnTo>
                <a:lnTo>
                  <a:pt x="958" y="1708"/>
                </a:lnTo>
                <a:lnTo>
                  <a:pt x="959" y="1708"/>
                </a:lnTo>
                <a:lnTo>
                  <a:pt x="960" y="1709"/>
                </a:lnTo>
                <a:lnTo>
                  <a:pt x="962" y="1710"/>
                </a:lnTo>
                <a:lnTo>
                  <a:pt x="962" y="1711"/>
                </a:lnTo>
                <a:lnTo>
                  <a:pt x="960" y="1712"/>
                </a:lnTo>
                <a:close/>
                <a:moveTo>
                  <a:pt x="1012" y="1711"/>
                </a:moveTo>
                <a:lnTo>
                  <a:pt x="1012" y="1712"/>
                </a:lnTo>
                <a:lnTo>
                  <a:pt x="1011" y="1712"/>
                </a:lnTo>
                <a:lnTo>
                  <a:pt x="1010" y="1712"/>
                </a:lnTo>
                <a:lnTo>
                  <a:pt x="1009" y="1713"/>
                </a:lnTo>
                <a:lnTo>
                  <a:pt x="1008" y="1713"/>
                </a:lnTo>
                <a:lnTo>
                  <a:pt x="1008" y="1712"/>
                </a:lnTo>
                <a:lnTo>
                  <a:pt x="1005" y="1711"/>
                </a:lnTo>
                <a:lnTo>
                  <a:pt x="1005" y="1710"/>
                </a:lnTo>
                <a:lnTo>
                  <a:pt x="1004" y="1709"/>
                </a:lnTo>
                <a:lnTo>
                  <a:pt x="1004" y="1708"/>
                </a:lnTo>
                <a:lnTo>
                  <a:pt x="1005" y="1707"/>
                </a:lnTo>
                <a:lnTo>
                  <a:pt x="1007" y="1708"/>
                </a:lnTo>
                <a:lnTo>
                  <a:pt x="1009" y="1708"/>
                </a:lnTo>
                <a:lnTo>
                  <a:pt x="1010" y="1708"/>
                </a:lnTo>
                <a:lnTo>
                  <a:pt x="1010" y="1709"/>
                </a:lnTo>
                <a:lnTo>
                  <a:pt x="1011" y="1710"/>
                </a:lnTo>
                <a:lnTo>
                  <a:pt x="1012" y="1711"/>
                </a:lnTo>
                <a:close/>
                <a:moveTo>
                  <a:pt x="903" y="1710"/>
                </a:moveTo>
                <a:lnTo>
                  <a:pt x="902" y="1709"/>
                </a:lnTo>
                <a:lnTo>
                  <a:pt x="903" y="1707"/>
                </a:lnTo>
                <a:lnTo>
                  <a:pt x="904" y="1709"/>
                </a:lnTo>
                <a:lnTo>
                  <a:pt x="903" y="1710"/>
                </a:lnTo>
                <a:close/>
                <a:moveTo>
                  <a:pt x="953" y="1710"/>
                </a:moveTo>
                <a:lnTo>
                  <a:pt x="951" y="1710"/>
                </a:lnTo>
                <a:lnTo>
                  <a:pt x="951" y="1709"/>
                </a:lnTo>
                <a:lnTo>
                  <a:pt x="951" y="1707"/>
                </a:lnTo>
                <a:lnTo>
                  <a:pt x="951" y="1706"/>
                </a:lnTo>
                <a:lnTo>
                  <a:pt x="950" y="1705"/>
                </a:lnTo>
                <a:lnTo>
                  <a:pt x="951" y="1705"/>
                </a:lnTo>
                <a:lnTo>
                  <a:pt x="952" y="1705"/>
                </a:lnTo>
                <a:lnTo>
                  <a:pt x="952" y="1703"/>
                </a:lnTo>
                <a:lnTo>
                  <a:pt x="953" y="1705"/>
                </a:lnTo>
                <a:lnTo>
                  <a:pt x="954" y="1706"/>
                </a:lnTo>
                <a:lnTo>
                  <a:pt x="955" y="1707"/>
                </a:lnTo>
                <a:lnTo>
                  <a:pt x="954" y="1708"/>
                </a:lnTo>
                <a:lnTo>
                  <a:pt x="954" y="1709"/>
                </a:lnTo>
                <a:lnTo>
                  <a:pt x="953" y="1710"/>
                </a:lnTo>
                <a:close/>
                <a:moveTo>
                  <a:pt x="918" y="1718"/>
                </a:moveTo>
                <a:lnTo>
                  <a:pt x="915" y="1718"/>
                </a:lnTo>
                <a:lnTo>
                  <a:pt x="913" y="1718"/>
                </a:lnTo>
                <a:lnTo>
                  <a:pt x="913" y="1717"/>
                </a:lnTo>
                <a:lnTo>
                  <a:pt x="911" y="1717"/>
                </a:lnTo>
                <a:lnTo>
                  <a:pt x="911" y="1716"/>
                </a:lnTo>
                <a:lnTo>
                  <a:pt x="910" y="1716"/>
                </a:lnTo>
                <a:lnTo>
                  <a:pt x="909" y="1715"/>
                </a:lnTo>
                <a:lnTo>
                  <a:pt x="910" y="1715"/>
                </a:lnTo>
                <a:lnTo>
                  <a:pt x="911" y="1713"/>
                </a:lnTo>
                <a:lnTo>
                  <a:pt x="912" y="1713"/>
                </a:lnTo>
                <a:lnTo>
                  <a:pt x="913" y="1713"/>
                </a:lnTo>
                <a:lnTo>
                  <a:pt x="913" y="1712"/>
                </a:lnTo>
                <a:lnTo>
                  <a:pt x="913" y="1710"/>
                </a:lnTo>
                <a:lnTo>
                  <a:pt x="912" y="1709"/>
                </a:lnTo>
                <a:lnTo>
                  <a:pt x="911" y="1709"/>
                </a:lnTo>
                <a:lnTo>
                  <a:pt x="910" y="1708"/>
                </a:lnTo>
                <a:lnTo>
                  <a:pt x="910" y="1707"/>
                </a:lnTo>
                <a:lnTo>
                  <a:pt x="911" y="1706"/>
                </a:lnTo>
                <a:lnTo>
                  <a:pt x="912" y="1705"/>
                </a:lnTo>
                <a:lnTo>
                  <a:pt x="912" y="1703"/>
                </a:lnTo>
                <a:lnTo>
                  <a:pt x="913" y="1703"/>
                </a:lnTo>
                <a:lnTo>
                  <a:pt x="914" y="1705"/>
                </a:lnTo>
                <a:lnTo>
                  <a:pt x="913" y="1706"/>
                </a:lnTo>
                <a:lnTo>
                  <a:pt x="913" y="1707"/>
                </a:lnTo>
                <a:lnTo>
                  <a:pt x="914" y="1708"/>
                </a:lnTo>
                <a:lnTo>
                  <a:pt x="915" y="1708"/>
                </a:lnTo>
                <a:lnTo>
                  <a:pt x="918" y="1709"/>
                </a:lnTo>
                <a:lnTo>
                  <a:pt x="919" y="1709"/>
                </a:lnTo>
                <a:lnTo>
                  <a:pt x="919" y="1711"/>
                </a:lnTo>
                <a:lnTo>
                  <a:pt x="920" y="1712"/>
                </a:lnTo>
                <a:lnTo>
                  <a:pt x="921" y="1713"/>
                </a:lnTo>
                <a:lnTo>
                  <a:pt x="921" y="1715"/>
                </a:lnTo>
                <a:lnTo>
                  <a:pt x="920" y="1716"/>
                </a:lnTo>
                <a:lnTo>
                  <a:pt x="918" y="1716"/>
                </a:lnTo>
                <a:lnTo>
                  <a:pt x="920" y="1717"/>
                </a:lnTo>
                <a:lnTo>
                  <a:pt x="918" y="1718"/>
                </a:lnTo>
                <a:close/>
                <a:moveTo>
                  <a:pt x="922" y="1705"/>
                </a:moveTo>
                <a:lnTo>
                  <a:pt x="921" y="1705"/>
                </a:lnTo>
                <a:lnTo>
                  <a:pt x="920" y="1703"/>
                </a:lnTo>
                <a:lnTo>
                  <a:pt x="919" y="1702"/>
                </a:lnTo>
                <a:lnTo>
                  <a:pt x="920" y="1702"/>
                </a:lnTo>
                <a:lnTo>
                  <a:pt x="921" y="1702"/>
                </a:lnTo>
                <a:lnTo>
                  <a:pt x="922" y="1703"/>
                </a:lnTo>
                <a:lnTo>
                  <a:pt x="923" y="1705"/>
                </a:lnTo>
                <a:lnTo>
                  <a:pt x="922" y="1705"/>
                </a:lnTo>
                <a:close/>
                <a:moveTo>
                  <a:pt x="843" y="1710"/>
                </a:moveTo>
                <a:lnTo>
                  <a:pt x="841" y="1710"/>
                </a:lnTo>
                <a:lnTo>
                  <a:pt x="842" y="1709"/>
                </a:lnTo>
                <a:lnTo>
                  <a:pt x="842" y="1708"/>
                </a:lnTo>
                <a:lnTo>
                  <a:pt x="841" y="1707"/>
                </a:lnTo>
                <a:lnTo>
                  <a:pt x="841" y="1706"/>
                </a:lnTo>
                <a:lnTo>
                  <a:pt x="841" y="1705"/>
                </a:lnTo>
                <a:lnTo>
                  <a:pt x="842" y="1703"/>
                </a:lnTo>
                <a:lnTo>
                  <a:pt x="843" y="1702"/>
                </a:lnTo>
                <a:lnTo>
                  <a:pt x="844" y="1702"/>
                </a:lnTo>
                <a:lnTo>
                  <a:pt x="844" y="1701"/>
                </a:lnTo>
                <a:lnTo>
                  <a:pt x="845" y="1701"/>
                </a:lnTo>
                <a:lnTo>
                  <a:pt x="846" y="1701"/>
                </a:lnTo>
                <a:lnTo>
                  <a:pt x="846" y="1702"/>
                </a:lnTo>
                <a:lnTo>
                  <a:pt x="846" y="1703"/>
                </a:lnTo>
                <a:lnTo>
                  <a:pt x="845" y="1705"/>
                </a:lnTo>
                <a:lnTo>
                  <a:pt x="844" y="1707"/>
                </a:lnTo>
                <a:lnTo>
                  <a:pt x="843" y="1708"/>
                </a:lnTo>
                <a:lnTo>
                  <a:pt x="843" y="1710"/>
                </a:lnTo>
                <a:close/>
                <a:moveTo>
                  <a:pt x="825" y="1702"/>
                </a:moveTo>
                <a:lnTo>
                  <a:pt x="824" y="1702"/>
                </a:lnTo>
                <a:lnTo>
                  <a:pt x="825" y="1701"/>
                </a:lnTo>
                <a:lnTo>
                  <a:pt x="825" y="1700"/>
                </a:lnTo>
                <a:lnTo>
                  <a:pt x="826" y="1699"/>
                </a:lnTo>
                <a:lnTo>
                  <a:pt x="828" y="1700"/>
                </a:lnTo>
                <a:lnTo>
                  <a:pt x="826" y="1701"/>
                </a:lnTo>
                <a:lnTo>
                  <a:pt x="825" y="1702"/>
                </a:lnTo>
                <a:close/>
                <a:moveTo>
                  <a:pt x="905" y="1700"/>
                </a:moveTo>
                <a:lnTo>
                  <a:pt x="904" y="1701"/>
                </a:lnTo>
                <a:lnTo>
                  <a:pt x="903" y="1700"/>
                </a:lnTo>
                <a:lnTo>
                  <a:pt x="903" y="1698"/>
                </a:lnTo>
                <a:lnTo>
                  <a:pt x="904" y="1698"/>
                </a:lnTo>
                <a:lnTo>
                  <a:pt x="905" y="1699"/>
                </a:lnTo>
                <a:lnTo>
                  <a:pt x="907" y="1699"/>
                </a:lnTo>
                <a:lnTo>
                  <a:pt x="907" y="1700"/>
                </a:lnTo>
                <a:lnTo>
                  <a:pt x="905" y="1700"/>
                </a:lnTo>
                <a:close/>
                <a:moveTo>
                  <a:pt x="934" y="1699"/>
                </a:moveTo>
                <a:lnTo>
                  <a:pt x="933" y="1699"/>
                </a:lnTo>
                <a:lnTo>
                  <a:pt x="932" y="1699"/>
                </a:lnTo>
                <a:lnTo>
                  <a:pt x="931" y="1698"/>
                </a:lnTo>
                <a:lnTo>
                  <a:pt x="932" y="1698"/>
                </a:lnTo>
                <a:lnTo>
                  <a:pt x="933" y="1698"/>
                </a:lnTo>
                <a:lnTo>
                  <a:pt x="934" y="1698"/>
                </a:lnTo>
                <a:lnTo>
                  <a:pt x="934" y="1699"/>
                </a:lnTo>
                <a:close/>
                <a:moveTo>
                  <a:pt x="929" y="1698"/>
                </a:moveTo>
                <a:lnTo>
                  <a:pt x="928" y="1699"/>
                </a:lnTo>
                <a:lnTo>
                  <a:pt x="927" y="1698"/>
                </a:lnTo>
                <a:lnTo>
                  <a:pt x="925" y="1697"/>
                </a:lnTo>
                <a:lnTo>
                  <a:pt x="928" y="1697"/>
                </a:lnTo>
                <a:lnTo>
                  <a:pt x="929" y="1698"/>
                </a:lnTo>
                <a:close/>
                <a:moveTo>
                  <a:pt x="955" y="1697"/>
                </a:moveTo>
                <a:lnTo>
                  <a:pt x="957" y="1698"/>
                </a:lnTo>
                <a:lnTo>
                  <a:pt x="957" y="1699"/>
                </a:lnTo>
                <a:lnTo>
                  <a:pt x="955" y="1699"/>
                </a:lnTo>
                <a:lnTo>
                  <a:pt x="954" y="1701"/>
                </a:lnTo>
                <a:lnTo>
                  <a:pt x="953" y="1701"/>
                </a:lnTo>
                <a:lnTo>
                  <a:pt x="952" y="1701"/>
                </a:lnTo>
                <a:lnTo>
                  <a:pt x="952" y="1700"/>
                </a:lnTo>
                <a:lnTo>
                  <a:pt x="951" y="1699"/>
                </a:lnTo>
                <a:lnTo>
                  <a:pt x="951" y="1698"/>
                </a:lnTo>
                <a:lnTo>
                  <a:pt x="952" y="1697"/>
                </a:lnTo>
                <a:lnTo>
                  <a:pt x="953" y="1697"/>
                </a:lnTo>
                <a:lnTo>
                  <a:pt x="955" y="1697"/>
                </a:lnTo>
                <a:close/>
                <a:moveTo>
                  <a:pt x="917" y="1697"/>
                </a:moveTo>
                <a:lnTo>
                  <a:pt x="915" y="1698"/>
                </a:lnTo>
                <a:lnTo>
                  <a:pt x="914" y="1697"/>
                </a:lnTo>
                <a:lnTo>
                  <a:pt x="913" y="1697"/>
                </a:lnTo>
                <a:lnTo>
                  <a:pt x="912" y="1696"/>
                </a:lnTo>
                <a:lnTo>
                  <a:pt x="914" y="1695"/>
                </a:lnTo>
                <a:lnTo>
                  <a:pt x="915" y="1695"/>
                </a:lnTo>
                <a:lnTo>
                  <a:pt x="917" y="1696"/>
                </a:lnTo>
                <a:lnTo>
                  <a:pt x="917" y="1697"/>
                </a:lnTo>
                <a:close/>
                <a:moveTo>
                  <a:pt x="907" y="1696"/>
                </a:moveTo>
                <a:lnTo>
                  <a:pt x="905" y="1696"/>
                </a:lnTo>
                <a:lnTo>
                  <a:pt x="904" y="1695"/>
                </a:lnTo>
                <a:lnTo>
                  <a:pt x="905" y="1693"/>
                </a:lnTo>
                <a:lnTo>
                  <a:pt x="907" y="1695"/>
                </a:lnTo>
                <a:lnTo>
                  <a:pt x="907" y="1696"/>
                </a:lnTo>
                <a:close/>
                <a:moveTo>
                  <a:pt x="842" y="1698"/>
                </a:moveTo>
                <a:lnTo>
                  <a:pt x="841" y="1698"/>
                </a:lnTo>
                <a:lnTo>
                  <a:pt x="840" y="1698"/>
                </a:lnTo>
                <a:lnTo>
                  <a:pt x="839" y="1698"/>
                </a:lnTo>
                <a:lnTo>
                  <a:pt x="836" y="1698"/>
                </a:lnTo>
                <a:lnTo>
                  <a:pt x="836" y="1696"/>
                </a:lnTo>
                <a:lnTo>
                  <a:pt x="835" y="1695"/>
                </a:lnTo>
                <a:lnTo>
                  <a:pt x="835" y="1693"/>
                </a:lnTo>
                <a:lnTo>
                  <a:pt x="836" y="1692"/>
                </a:lnTo>
                <a:lnTo>
                  <a:pt x="838" y="1692"/>
                </a:lnTo>
                <a:lnTo>
                  <a:pt x="839" y="1692"/>
                </a:lnTo>
                <a:lnTo>
                  <a:pt x="840" y="1693"/>
                </a:lnTo>
                <a:lnTo>
                  <a:pt x="841" y="1696"/>
                </a:lnTo>
                <a:lnTo>
                  <a:pt x="841" y="1697"/>
                </a:lnTo>
                <a:lnTo>
                  <a:pt x="842" y="1698"/>
                </a:lnTo>
                <a:close/>
                <a:moveTo>
                  <a:pt x="781" y="1701"/>
                </a:moveTo>
                <a:lnTo>
                  <a:pt x="780" y="1701"/>
                </a:lnTo>
                <a:lnTo>
                  <a:pt x="781" y="1699"/>
                </a:lnTo>
                <a:lnTo>
                  <a:pt x="781" y="1698"/>
                </a:lnTo>
                <a:lnTo>
                  <a:pt x="782" y="1697"/>
                </a:lnTo>
                <a:lnTo>
                  <a:pt x="783" y="1695"/>
                </a:lnTo>
                <a:lnTo>
                  <a:pt x="784" y="1693"/>
                </a:lnTo>
                <a:lnTo>
                  <a:pt x="785" y="1692"/>
                </a:lnTo>
                <a:lnTo>
                  <a:pt x="784" y="1693"/>
                </a:lnTo>
                <a:lnTo>
                  <a:pt x="784" y="1696"/>
                </a:lnTo>
                <a:lnTo>
                  <a:pt x="784" y="1697"/>
                </a:lnTo>
                <a:lnTo>
                  <a:pt x="783" y="1699"/>
                </a:lnTo>
                <a:lnTo>
                  <a:pt x="782" y="1700"/>
                </a:lnTo>
                <a:lnTo>
                  <a:pt x="781" y="1701"/>
                </a:lnTo>
                <a:close/>
                <a:moveTo>
                  <a:pt x="829" y="1695"/>
                </a:moveTo>
                <a:lnTo>
                  <a:pt x="829" y="1696"/>
                </a:lnTo>
                <a:lnTo>
                  <a:pt x="829" y="1697"/>
                </a:lnTo>
                <a:lnTo>
                  <a:pt x="828" y="1696"/>
                </a:lnTo>
                <a:lnTo>
                  <a:pt x="826" y="1695"/>
                </a:lnTo>
                <a:lnTo>
                  <a:pt x="826" y="1696"/>
                </a:lnTo>
                <a:lnTo>
                  <a:pt x="825" y="1696"/>
                </a:lnTo>
                <a:lnTo>
                  <a:pt x="824" y="1695"/>
                </a:lnTo>
                <a:lnTo>
                  <a:pt x="825" y="1692"/>
                </a:lnTo>
                <a:lnTo>
                  <a:pt x="825" y="1691"/>
                </a:lnTo>
                <a:lnTo>
                  <a:pt x="825" y="1690"/>
                </a:lnTo>
                <a:lnTo>
                  <a:pt x="826" y="1689"/>
                </a:lnTo>
                <a:lnTo>
                  <a:pt x="829" y="1690"/>
                </a:lnTo>
                <a:lnTo>
                  <a:pt x="829" y="1691"/>
                </a:lnTo>
                <a:lnTo>
                  <a:pt x="829" y="1692"/>
                </a:lnTo>
                <a:lnTo>
                  <a:pt x="828" y="1693"/>
                </a:lnTo>
                <a:lnTo>
                  <a:pt x="829" y="1695"/>
                </a:lnTo>
                <a:close/>
                <a:moveTo>
                  <a:pt x="1056" y="1692"/>
                </a:moveTo>
                <a:lnTo>
                  <a:pt x="1054" y="1692"/>
                </a:lnTo>
                <a:lnTo>
                  <a:pt x="1053" y="1690"/>
                </a:lnTo>
                <a:lnTo>
                  <a:pt x="1053" y="1689"/>
                </a:lnTo>
                <a:lnTo>
                  <a:pt x="1054" y="1688"/>
                </a:lnTo>
                <a:lnTo>
                  <a:pt x="1056" y="1687"/>
                </a:lnTo>
                <a:lnTo>
                  <a:pt x="1057" y="1688"/>
                </a:lnTo>
                <a:lnTo>
                  <a:pt x="1057" y="1690"/>
                </a:lnTo>
                <a:lnTo>
                  <a:pt x="1057" y="1691"/>
                </a:lnTo>
                <a:lnTo>
                  <a:pt x="1056" y="1692"/>
                </a:lnTo>
                <a:close/>
                <a:moveTo>
                  <a:pt x="852" y="1690"/>
                </a:moveTo>
                <a:lnTo>
                  <a:pt x="851" y="1690"/>
                </a:lnTo>
                <a:lnTo>
                  <a:pt x="850" y="1690"/>
                </a:lnTo>
                <a:lnTo>
                  <a:pt x="849" y="1689"/>
                </a:lnTo>
                <a:lnTo>
                  <a:pt x="849" y="1688"/>
                </a:lnTo>
                <a:lnTo>
                  <a:pt x="849" y="1687"/>
                </a:lnTo>
                <a:lnTo>
                  <a:pt x="850" y="1687"/>
                </a:lnTo>
                <a:lnTo>
                  <a:pt x="852" y="1688"/>
                </a:lnTo>
                <a:lnTo>
                  <a:pt x="853" y="1688"/>
                </a:lnTo>
                <a:lnTo>
                  <a:pt x="853" y="1689"/>
                </a:lnTo>
                <a:lnTo>
                  <a:pt x="852" y="1690"/>
                </a:lnTo>
                <a:close/>
                <a:moveTo>
                  <a:pt x="1039" y="1688"/>
                </a:moveTo>
                <a:lnTo>
                  <a:pt x="1038" y="1689"/>
                </a:lnTo>
                <a:lnTo>
                  <a:pt x="1037" y="1689"/>
                </a:lnTo>
                <a:lnTo>
                  <a:pt x="1037" y="1688"/>
                </a:lnTo>
                <a:lnTo>
                  <a:pt x="1037" y="1687"/>
                </a:lnTo>
                <a:lnTo>
                  <a:pt x="1036" y="1685"/>
                </a:lnTo>
                <a:lnTo>
                  <a:pt x="1037" y="1686"/>
                </a:lnTo>
                <a:lnTo>
                  <a:pt x="1037" y="1687"/>
                </a:lnTo>
                <a:lnTo>
                  <a:pt x="1039" y="1688"/>
                </a:lnTo>
                <a:close/>
                <a:moveTo>
                  <a:pt x="1032" y="1680"/>
                </a:moveTo>
                <a:lnTo>
                  <a:pt x="1033" y="1681"/>
                </a:lnTo>
                <a:lnTo>
                  <a:pt x="1033" y="1683"/>
                </a:lnTo>
                <a:lnTo>
                  <a:pt x="1032" y="1685"/>
                </a:lnTo>
                <a:lnTo>
                  <a:pt x="1033" y="1687"/>
                </a:lnTo>
                <a:lnTo>
                  <a:pt x="1033" y="1688"/>
                </a:lnTo>
                <a:lnTo>
                  <a:pt x="1034" y="1688"/>
                </a:lnTo>
                <a:lnTo>
                  <a:pt x="1034" y="1689"/>
                </a:lnTo>
                <a:lnTo>
                  <a:pt x="1036" y="1690"/>
                </a:lnTo>
                <a:lnTo>
                  <a:pt x="1037" y="1690"/>
                </a:lnTo>
                <a:lnTo>
                  <a:pt x="1038" y="1690"/>
                </a:lnTo>
                <a:lnTo>
                  <a:pt x="1038" y="1689"/>
                </a:lnTo>
                <a:lnTo>
                  <a:pt x="1039" y="1690"/>
                </a:lnTo>
                <a:lnTo>
                  <a:pt x="1040" y="1690"/>
                </a:lnTo>
                <a:lnTo>
                  <a:pt x="1039" y="1690"/>
                </a:lnTo>
                <a:lnTo>
                  <a:pt x="1038" y="1691"/>
                </a:lnTo>
                <a:lnTo>
                  <a:pt x="1037" y="1693"/>
                </a:lnTo>
                <a:lnTo>
                  <a:pt x="1036" y="1693"/>
                </a:lnTo>
                <a:lnTo>
                  <a:pt x="1034" y="1692"/>
                </a:lnTo>
                <a:lnTo>
                  <a:pt x="1033" y="1692"/>
                </a:lnTo>
                <a:lnTo>
                  <a:pt x="1032" y="1692"/>
                </a:lnTo>
                <a:lnTo>
                  <a:pt x="1031" y="1693"/>
                </a:lnTo>
                <a:lnTo>
                  <a:pt x="1030" y="1693"/>
                </a:lnTo>
                <a:lnTo>
                  <a:pt x="1029" y="1693"/>
                </a:lnTo>
                <a:lnTo>
                  <a:pt x="1028" y="1692"/>
                </a:lnTo>
                <a:lnTo>
                  <a:pt x="1027" y="1691"/>
                </a:lnTo>
                <a:lnTo>
                  <a:pt x="1027" y="1690"/>
                </a:lnTo>
                <a:lnTo>
                  <a:pt x="1027" y="1689"/>
                </a:lnTo>
                <a:lnTo>
                  <a:pt x="1027" y="1687"/>
                </a:lnTo>
                <a:lnTo>
                  <a:pt x="1028" y="1685"/>
                </a:lnTo>
                <a:lnTo>
                  <a:pt x="1028" y="1683"/>
                </a:lnTo>
                <a:lnTo>
                  <a:pt x="1028" y="1682"/>
                </a:lnTo>
                <a:lnTo>
                  <a:pt x="1028" y="1681"/>
                </a:lnTo>
                <a:lnTo>
                  <a:pt x="1030" y="1681"/>
                </a:lnTo>
                <a:lnTo>
                  <a:pt x="1031" y="1681"/>
                </a:lnTo>
                <a:lnTo>
                  <a:pt x="1032" y="1680"/>
                </a:lnTo>
                <a:close/>
                <a:moveTo>
                  <a:pt x="829" y="1681"/>
                </a:moveTo>
                <a:lnTo>
                  <a:pt x="828" y="1682"/>
                </a:lnTo>
                <a:lnTo>
                  <a:pt x="826" y="1682"/>
                </a:lnTo>
                <a:lnTo>
                  <a:pt x="826" y="1681"/>
                </a:lnTo>
                <a:lnTo>
                  <a:pt x="825" y="1681"/>
                </a:lnTo>
                <a:lnTo>
                  <a:pt x="824" y="1680"/>
                </a:lnTo>
                <a:lnTo>
                  <a:pt x="825" y="1679"/>
                </a:lnTo>
                <a:lnTo>
                  <a:pt x="826" y="1679"/>
                </a:lnTo>
                <a:lnTo>
                  <a:pt x="828" y="1680"/>
                </a:lnTo>
                <a:lnTo>
                  <a:pt x="829" y="1681"/>
                </a:lnTo>
                <a:close/>
                <a:moveTo>
                  <a:pt x="1044" y="1678"/>
                </a:moveTo>
                <a:lnTo>
                  <a:pt x="1046" y="1678"/>
                </a:lnTo>
                <a:lnTo>
                  <a:pt x="1047" y="1678"/>
                </a:lnTo>
                <a:lnTo>
                  <a:pt x="1047" y="1679"/>
                </a:lnTo>
                <a:lnTo>
                  <a:pt x="1048" y="1679"/>
                </a:lnTo>
                <a:lnTo>
                  <a:pt x="1049" y="1679"/>
                </a:lnTo>
                <a:lnTo>
                  <a:pt x="1050" y="1680"/>
                </a:lnTo>
                <a:lnTo>
                  <a:pt x="1050" y="1681"/>
                </a:lnTo>
                <a:lnTo>
                  <a:pt x="1050" y="1682"/>
                </a:lnTo>
                <a:lnTo>
                  <a:pt x="1049" y="1682"/>
                </a:lnTo>
                <a:lnTo>
                  <a:pt x="1048" y="1681"/>
                </a:lnTo>
                <a:lnTo>
                  <a:pt x="1047" y="1682"/>
                </a:lnTo>
                <a:lnTo>
                  <a:pt x="1046" y="1682"/>
                </a:lnTo>
                <a:lnTo>
                  <a:pt x="1044" y="1682"/>
                </a:lnTo>
                <a:lnTo>
                  <a:pt x="1043" y="1682"/>
                </a:lnTo>
                <a:lnTo>
                  <a:pt x="1042" y="1683"/>
                </a:lnTo>
                <a:lnTo>
                  <a:pt x="1041" y="1683"/>
                </a:lnTo>
                <a:lnTo>
                  <a:pt x="1040" y="1685"/>
                </a:lnTo>
                <a:lnTo>
                  <a:pt x="1040" y="1682"/>
                </a:lnTo>
                <a:lnTo>
                  <a:pt x="1041" y="1681"/>
                </a:lnTo>
                <a:lnTo>
                  <a:pt x="1040" y="1680"/>
                </a:lnTo>
                <a:lnTo>
                  <a:pt x="1040" y="1679"/>
                </a:lnTo>
                <a:lnTo>
                  <a:pt x="1040" y="1678"/>
                </a:lnTo>
                <a:lnTo>
                  <a:pt x="1041" y="1677"/>
                </a:lnTo>
                <a:lnTo>
                  <a:pt x="1042" y="1677"/>
                </a:lnTo>
                <a:lnTo>
                  <a:pt x="1043" y="1677"/>
                </a:lnTo>
                <a:lnTo>
                  <a:pt x="1044" y="1678"/>
                </a:lnTo>
                <a:close/>
                <a:moveTo>
                  <a:pt x="854" y="1677"/>
                </a:moveTo>
                <a:lnTo>
                  <a:pt x="855" y="1677"/>
                </a:lnTo>
                <a:lnTo>
                  <a:pt x="856" y="1677"/>
                </a:lnTo>
                <a:lnTo>
                  <a:pt x="858" y="1677"/>
                </a:lnTo>
                <a:lnTo>
                  <a:pt x="859" y="1678"/>
                </a:lnTo>
                <a:lnTo>
                  <a:pt x="860" y="1679"/>
                </a:lnTo>
                <a:lnTo>
                  <a:pt x="859" y="1680"/>
                </a:lnTo>
                <a:lnTo>
                  <a:pt x="858" y="1679"/>
                </a:lnTo>
                <a:lnTo>
                  <a:pt x="856" y="1679"/>
                </a:lnTo>
                <a:lnTo>
                  <a:pt x="854" y="1679"/>
                </a:lnTo>
                <a:lnTo>
                  <a:pt x="853" y="1679"/>
                </a:lnTo>
                <a:lnTo>
                  <a:pt x="852" y="1679"/>
                </a:lnTo>
                <a:lnTo>
                  <a:pt x="853" y="1678"/>
                </a:lnTo>
                <a:lnTo>
                  <a:pt x="852" y="1677"/>
                </a:lnTo>
                <a:lnTo>
                  <a:pt x="851" y="1676"/>
                </a:lnTo>
                <a:lnTo>
                  <a:pt x="853" y="1676"/>
                </a:lnTo>
                <a:lnTo>
                  <a:pt x="854" y="1677"/>
                </a:lnTo>
                <a:close/>
                <a:moveTo>
                  <a:pt x="786" y="1676"/>
                </a:moveTo>
                <a:lnTo>
                  <a:pt x="785" y="1676"/>
                </a:lnTo>
                <a:lnTo>
                  <a:pt x="784" y="1675"/>
                </a:lnTo>
                <a:lnTo>
                  <a:pt x="784" y="1672"/>
                </a:lnTo>
                <a:lnTo>
                  <a:pt x="785" y="1673"/>
                </a:lnTo>
                <a:lnTo>
                  <a:pt x="786" y="1673"/>
                </a:lnTo>
                <a:lnTo>
                  <a:pt x="786" y="1675"/>
                </a:lnTo>
                <a:lnTo>
                  <a:pt x="786" y="1676"/>
                </a:lnTo>
                <a:close/>
                <a:moveTo>
                  <a:pt x="1037" y="1672"/>
                </a:moveTo>
                <a:lnTo>
                  <a:pt x="1038" y="1673"/>
                </a:lnTo>
                <a:lnTo>
                  <a:pt x="1037" y="1675"/>
                </a:lnTo>
                <a:lnTo>
                  <a:pt x="1036" y="1675"/>
                </a:lnTo>
                <a:lnTo>
                  <a:pt x="1034" y="1676"/>
                </a:lnTo>
                <a:lnTo>
                  <a:pt x="1032" y="1675"/>
                </a:lnTo>
                <a:lnTo>
                  <a:pt x="1031" y="1675"/>
                </a:lnTo>
                <a:lnTo>
                  <a:pt x="1030" y="1675"/>
                </a:lnTo>
                <a:lnTo>
                  <a:pt x="1029" y="1673"/>
                </a:lnTo>
                <a:lnTo>
                  <a:pt x="1031" y="1672"/>
                </a:lnTo>
                <a:lnTo>
                  <a:pt x="1032" y="1672"/>
                </a:lnTo>
                <a:lnTo>
                  <a:pt x="1033" y="1672"/>
                </a:lnTo>
                <a:lnTo>
                  <a:pt x="1034" y="1672"/>
                </a:lnTo>
                <a:lnTo>
                  <a:pt x="1036" y="1672"/>
                </a:lnTo>
                <a:lnTo>
                  <a:pt x="1037" y="1672"/>
                </a:lnTo>
                <a:close/>
                <a:moveTo>
                  <a:pt x="784" y="1676"/>
                </a:moveTo>
                <a:lnTo>
                  <a:pt x="784" y="1677"/>
                </a:lnTo>
                <a:lnTo>
                  <a:pt x="783" y="1678"/>
                </a:lnTo>
                <a:lnTo>
                  <a:pt x="783" y="1679"/>
                </a:lnTo>
                <a:lnTo>
                  <a:pt x="782" y="1680"/>
                </a:lnTo>
                <a:lnTo>
                  <a:pt x="783" y="1681"/>
                </a:lnTo>
                <a:lnTo>
                  <a:pt x="784" y="1680"/>
                </a:lnTo>
                <a:lnTo>
                  <a:pt x="784" y="1681"/>
                </a:lnTo>
                <a:lnTo>
                  <a:pt x="785" y="1682"/>
                </a:lnTo>
                <a:lnTo>
                  <a:pt x="784" y="1682"/>
                </a:lnTo>
                <a:lnTo>
                  <a:pt x="783" y="1683"/>
                </a:lnTo>
                <a:lnTo>
                  <a:pt x="782" y="1686"/>
                </a:lnTo>
                <a:lnTo>
                  <a:pt x="781" y="1686"/>
                </a:lnTo>
                <a:lnTo>
                  <a:pt x="780" y="1686"/>
                </a:lnTo>
                <a:lnTo>
                  <a:pt x="780" y="1687"/>
                </a:lnTo>
                <a:lnTo>
                  <a:pt x="779" y="1688"/>
                </a:lnTo>
                <a:lnTo>
                  <a:pt x="777" y="1687"/>
                </a:lnTo>
                <a:lnTo>
                  <a:pt x="775" y="1686"/>
                </a:lnTo>
                <a:lnTo>
                  <a:pt x="774" y="1685"/>
                </a:lnTo>
                <a:lnTo>
                  <a:pt x="775" y="1682"/>
                </a:lnTo>
                <a:lnTo>
                  <a:pt x="775" y="1681"/>
                </a:lnTo>
                <a:lnTo>
                  <a:pt x="776" y="1680"/>
                </a:lnTo>
                <a:lnTo>
                  <a:pt x="776" y="1681"/>
                </a:lnTo>
                <a:lnTo>
                  <a:pt x="777" y="1681"/>
                </a:lnTo>
                <a:lnTo>
                  <a:pt x="777" y="1680"/>
                </a:lnTo>
                <a:lnTo>
                  <a:pt x="779" y="1678"/>
                </a:lnTo>
                <a:lnTo>
                  <a:pt x="779" y="1677"/>
                </a:lnTo>
                <a:lnTo>
                  <a:pt x="779" y="1676"/>
                </a:lnTo>
                <a:lnTo>
                  <a:pt x="779" y="1675"/>
                </a:lnTo>
                <a:lnTo>
                  <a:pt x="780" y="1675"/>
                </a:lnTo>
                <a:lnTo>
                  <a:pt x="781" y="1677"/>
                </a:lnTo>
                <a:lnTo>
                  <a:pt x="782" y="1677"/>
                </a:lnTo>
                <a:lnTo>
                  <a:pt x="782" y="1676"/>
                </a:lnTo>
                <a:lnTo>
                  <a:pt x="781" y="1675"/>
                </a:lnTo>
                <a:lnTo>
                  <a:pt x="781" y="1673"/>
                </a:lnTo>
                <a:lnTo>
                  <a:pt x="781" y="1671"/>
                </a:lnTo>
                <a:lnTo>
                  <a:pt x="782" y="1672"/>
                </a:lnTo>
                <a:lnTo>
                  <a:pt x="783" y="1673"/>
                </a:lnTo>
                <a:lnTo>
                  <a:pt x="783" y="1675"/>
                </a:lnTo>
                <a:lnTo>
                  <a:pt x="784" y="1676"/>
                </a:lnTo>
                <a:close/>
                <a:moveTo>
                  <a:pt x="885" y="1676"/>
                </a:moveTo>
                <a:lnTo>
                  <a:pt x="886" y="1676"/>
                </a:lnTo>
                <a:lnTo>
                  <a:pt x="888" y="1676"/>
                </a:lnTo>
                <a:lnTo>
                  <a:pt x="888" y="1677"/>
                </a:lnTo>
                <a:lnTo>
                  <a:pt x="888" y="1678"/>
                </a:lnTo>
                <a:lnTo>
                  <a:pt x="889" y="1679"/>
                </a:lnTo>
                <a:lnTo>
                  <a:pt x="890" y="1679"/>
                </a:lnTo>
                <a:lnTo>
                  <a:pt x="890" y="1678"/>
                </a:lnTo>
                <a:lnTo>
                  <a:pt x="891" y="1678"/>
                </a:lnTo>
                <a:lnTo>
                  <a:pt x="892" y="1678"/>
                </a:lnTo>
                <a:lnTo>
                  <a:pt x="893" y="1678"/>
                </a:lnTo>
                <a:lnTo>
                  <a:pt x="894" y="1679"/>
                </a:lnTo>
                <a:lnTo>
                  <a:pt x="895" y="1680"/>
                </a:lnTo>
                <a:lnTo>
                  <a:pt x="896" y="1681"/>
                </a:lnTo>
                <a:lnTo>
                  <a:pt x="898" y="1682"/>
                </a:lnTo>
                <a:lnTo>
                  <a:pt x="899" y="1682"/>
                </a:lnTo>
                <a:lnTo>
                  <a:pt x="900" y="1681"/>
                </a:lnTo>
                <a:lnTo>
                  <a:pt x="900" y="1682"/>
                </a:lnTo>
                <a:lnTo>
                  <a:pt x="901" y="1685"/>
                </a:lnTo>
                <a:lnTo>
                  <a:pt x="901" y="1686"/>
                </a:lnTo>
                <a:lnTo>
                  <a:pt x="901" y="1687"/>
                </a:lnTo>
                <a:lnTo>
                  <a:pt x="902" y="1687"/>
                </a:lnTo>
                <a:lnTo>
                  <a:pt x="903" y="1688"/>
                </a:lnTo>
                <a:lnTo>
                  <a:pt x="904" y="1688"/>
                </a:lnTo>
                <a:lnTo>
                  <a:pt x="905" y="1690"/>
                </a:lnTo>
                <a:lnTo>
                  <a:pt x="905" y="1691"/>
                </a:lnTo>
                <a:lnTo>
                  <a:pt x="904" y="1692"/>
                </a:lnTo>
                <a:lnTo>
                  <a:pt x="903" y="1693"/>
                </a:lnTo>
                <a:lnTo>
                  <a:pt x="902" y="1693"/>
                </a:lnTo>
                <a:lnTo>
                  <a:pt x="901" y="1692"/>
                </a:lnTo>
                <a:lnTo>
                  <a:pt x="899" y="1693"/>
                </a:lnTo>
                <a:lnTo>
                  <a:pt x="898" y="1692"/>
                </a:lnTo>
                <a:lnTo>
                  <a:pt x="895" y="1693"/>
                </a:lnTo>
                <a:lnTo>
                  <a:pt x="896" y="1695"/>
                </a:lnTo>
                <a:lnTo>
                  <a:pt x="899" y="1695"/>
                </a:lnTo>
                <a:lnTo>
                  <a:pt x="900" y="1695"/>
                </a:lnTo>
                <a:lnTo>
                  <a:pt x="900" y="1696"/>
                </a:lnTo>
                <a:lnTo>
                  <a:pt x="899" y="1697"/>
                </a:lnTo>
                <a:lnTo>
                  <a:pt x="898" y="1697"/>
                </a:lnTo>
                <a:lnTo>
                  <a:pt x="898" y="1698"/>
                </a:lnTo>
                <a:lnTo>
                  <a:pt x="899" y="1699"/>
                </a:lnTo>
                <a:lnTo>
                  <a:pt x="898" y="1701"/>
                </a:lnTo>
                <a:lnTo>
                  <a:pt x="896" y="1701"/>
                </a:lnTo>
                <a:lnTo>
                  <a:pt x="895" y="1701"/>
                </a:lnTo>
                <a:lnTo>
                  <a:pt x="894" y="1702"/>
                </a:lnTo>
                <a:lnTo>
                  <a:pt x="893" y="1701"/>
                </a:lnTo>
                <a:lnTo>
                  <a:pt x="892" y="1702"/>
                </a:lnTo>
                <a:lnTo>
                  <a:pt x="891" y="1702"/>
                </a:lnTo>
                <a:lnTo>
                  <a:pt x="892" y="1703"/>
                </a:lnTo>
                <a:lnTo>
                  <a:pt x="893" y="1703"/>
                </a:lnTo>
                <a:lnTo>
                  <a:pt x="894" y="1703"/>
                </a:lnTo>
                <a:lnTo>
                  <a:pt x="895" y="1703"/>
                </a:lnTo>
                <a:lnTo>
                  <a:pt x="896" y="1703"/>
                </a:lnTo>
                <a:lnTo>
                  <a:pt x="898" y="1705"/>
                </a:lnTo>
                <a:lnTo>
                  <a:pt x="899" y="1703"/>
                </a:lnTo>
                <a:lnTo>
                  <a:pt x="900" y="1703"/>
                </a:lnTo>
                <a:lnTo>
                  <a:pt x="901" y="1703"/>
                </a:lnTo>
                <a:lnTo>
                  <a:pt x="903" y="1703"/>
                </a:lnTo>
                <a:lnTo>
                  <a:pt x="904" y="1703"/>
                </a:lnTo>
                <a:lnTo>
                  <a:pt x="904" y="1702"/>
                </a:lnTo>
                <a:lnTo>
                  <a:pt x="905" y="1702"/>
                </a:lnTo>
                <a:lnTo>
                  <a:pt x="907" y="1702"/>
                </a:lnTo>
                <a:lnTo>
                  <a:pt x="908" y="1702"/>
                </a:lnTo>
                <a:lnTo>
                  <a:pt x="908" y="1703"/>
                </a:lnTo>
                <a:lnTo>
                  <a:pt x="909" y="1703"/>
                </a:lnTo>
                <a:lnTo>
                  <a:pt x="909" y="1705"/>
                </a:lnTo>
                <a:lnTo>
                  <a:pt x="910" y="1706"/>
                </a:lnTo>
                <a:lnTo>
                  <a:pt x="909" y="1706"/>
                </a:lnTo>
                <a:lnTo>
                  <a:pt x="907" y="1706"/>
                </a:lnTo>
                <a:lnTo>
                  <a:pt x="905" y="1705"/>
                </a:lnTo>
                <a:lnTo>
                  <a:pt x="904" y="1705"/>
                </a:lnTo>
                <a:lnTo>
                  <a:pt x="902" y="1706"/>
                </a:lnTo>
                <a:lnTo>
                  <a:pt x="902" y="1707"/>
                </a:lnTo>
                <a:lnTo>
                  <a:pt x="901" y="1707"/>
                </a:lnTo>
                <a:lnTo>
                  <a:pt x="900" y="1706"/>
                </a:lnTo>
                <a:lnTo>
                  <a:pt x="899" y="1706"/>
                </a:lnTo>
                <a:lnTo>
                  <a:pt x="898" y="1706"/>
                </a:lnTo>
                <a:lnTo>
                  <a:pt x="898" y="1707"/>
                </a:lnTo>
                <a:lnTo>
                  <a:pt x="899" y="1708"/>
                </a:lnTo>
                <a:lnTo>
                  <a:pt x="900" y="1709"/>
                </a:lnTo>
                <a:lnTo>
                  <a:pt x="901" y="1709"/>
                </a:lnTo>
                <a:lnTo>
                  <a:pt x="901" y="1711"/>
                </a:lnTo>
                <a:lnTo>
                  <a:pt x="900" y="1711"/>
                </a:lnTo>
                <a:lnTo>
                  <a:pt x="899" y="1711"/>
                </a:lnTo>
                <a:lnTo>
                  <a:pt x="898" y="1710"/>
                </a:lnTo>
                <a:lnTo>
                  <a:pt x="896" y="1710"/>
                </a:lnTo>
                <a:lnTo>
                  <a:pt x="895" y="1710"/>
                </a:lnTo>
                <a:lnTo>
                  <a:pt x="894" y="1709"/>
                </a:lnTo>
                <a:lnTo>
                  <a:pt x="894" y="1708"/>
                </a:lnTo>
                <a:lnTo>
                  <a:pt x="893" y="1708"/>
                </a:lnTo>
                <a:lnTo>
                  <a:pt x="892" y="1708"/>
                </a:lnTo>
                <a:lnTo>
                  <a:pt x="891" y="1707"/>
                </a:lnTo>
                <a:lnTo>
                  <a:pt x="890" y="1707"/>
                </a:lnTo>
                <a:lnTo>
                  <a:pt x="889" y="1707"/>
                </a:lnTo>
                <a:lnTo>
                  <a:pt x="889" y="1706"/>
                </a:lnTo>
                <a:lnTo>
                  <a:pt x="889" y="1705"/>
                </a:lnTo>
                <a:lnTo>
                  <a:pt x="890" y="1703"/>
                </a:lnTo>
                <a:lnTo>
                  <a:pt x="891" y="1703"/>
                </a:lnTo>
                <a:lnTo>
                  <a:pt x="890" y="1702"/>
                </a:lnTo>
                <a:lnTo>
                  <a:pt x="889" y="1701"/>
                </a:lnTo>
                <a:lnTo>
                  <a:pt x="888" y="1702"/>
                </a:lnTo>
                <a:lnTo>
                  <a:pt x="886" y="1703"/>
                </a:lnTo>
                <a:lnTo>
                  <a:pt x="885" y="1703"/>
                </a:lnTo>
                <a:lnTo>
                  <a:pt x="884" y="1703"/>
                </a:lnTo>
                <a:lnTo>
                  <a:pt x="883" y="1705"/>
                </a:lnTo>
                <a:lnTo>
                  <a:pt x="882" y="1705"/>
                </a:lnTo>
                <a:lnTo>
                  <a:pt x="882" y="1703"/>
                </a:lnTo>
                <a:lnTo>
                  <a:pt x="881" y="1703"/>
                </a:lnTo>
                <a:lnTo>
                  <a:pt x="881" y="1705"/>
                </a:lnTo>
                <a:lnTo>
                  <a:pt x="880" y="1706"/>
                </a:lnTo>
                <a:lnTo>
                  <a:pt x="879" y="1706"/>
                </a:lnTo>
                <a:lnTo>
                  <a:pt x="879" y="1707"/>
                </a:lnTo>
                <a:lnTo>
                  <a:pt x="881" y="1707"/>
                </a:lnTo>
                <a:lnTo>
                  <a:pt x="882" y="1707"/>
                </a:lnTo>
                <a:lnTo>
                  <a:pt x="883" y="1706"/>
                </a:lnTo>
                <a:lnTo>
                  <a:pt x="884" y="1707"/>
                </a:lnTo>
                <a:lnTo>
                  <a:pt x="884" y="1708"/>
                </a:lnTo>
                <a:lnTo>
                  <a:pt x="885" y="1707"/>
                </a:lnTo>
                <a:lnTo>
                  <a:pt x="886" y="1706"/>
                </a:lnTo>
                <a:lnTo>
                  <a:pt x="888" y="1707"/>
                </a:lnTo>
                <a:lnTo>
                  <a:pt x="888" y="1708"/>
                </a:lnTo>
                <a:lnTo>
                  <a:pt x="889" y="1710"/>
                </a:lnTo>
                <a:lnTo>
                  <a:pt x="888" y="1710"/>
                </a:lnTo>
                <a:lnTo>
                  <a:pt x="886" y="1709"/>
                </a:lnTo>
                <a:lnTo>
                  <a:pt x="885" y="1709"/>
                </a:lnTo>
                <a:lnTo>
                  <a:pt x="884" y="1710"/>
                </a:lnTo>
                <a:lnTo>
                  <a:pt x="885" y="1710"/>
                </a:lnTo>
                <a:lnTo>
                  <a:pt x="886" y="1711"/>
                </a:lnTo>
                <a:lnTo>
                  <a:pt x="886" y="1712"/>
                </a:lnTo>
                <a:lnTo>
                  <a:pt x="888" y="1712"/>
                </a:lnTo>
                <a:lnTo>
                  <a:pt x="890" y="1712"/>
                </a:lnTo>
                <a:lnTo>
                  <a:pt x="890" y="1713"/>
                </a:lnTo>
                <a:lnTo>
                  <a:pt x="889" y="1713"/>
                </a:lnTo>
                <a:lnTo>
                  <a:pt x="889" y="1715"/>
                </a:lnTo>
                <a:lnTo>
                  <a:pt x="886" y="1715"/>
                </a:lnTo>
                <a:lnTo>
                  <a:pt x="886" y="1717"/>
                </a:lnTo>
                <a:lnTo>
                  <a:pt x="889" y="1717"/>
                </a:lnTo>
                <a:lnTo>
                  <a:pt x="890" y="1718"/>
                </a:lnTo>
                <a:lnTo>
                  <a:pt x="891" y="1718"/>
                </a:lnTo>
                <a:lnTo>
                  <a:pt x="890" y="1720"/>
                </a:lnTo>
                <a:lnTo>
                  <a:pt x="891" y="1720"/>
                </a:lnTo>
                <a:lnTo>
                  <a:pt x="892" y="1721"/>
                </a:lnTo>
                <a:lnTo>
                  <a:pt x="893" y="1720"/>
                </a:lnTo>
                <a:lnTo>
                  <a:pt x="894" y="1720"/>
                </a:lnTo>
                <a:lnTo>
                  <a:pt x="895" y="1720"/>
                </a:lnTo>
                <a:lnTo>
                  <a:pt x="896" y="1721"/>
                </a:lnTo>
                <a:lnTo>
                  <a:pt x="895" y="1720"/>
                </a:lnTo>
                <a:lnTo>
                  <a:pt x="894" y="1719"/>
                </a:lnTo>
                <a:lnTo>
                  <a:pt x="893" y="1718"/>
                </a:lnTo>
                <a:lnTo>
                  <a:pt x="892" y="1718"/>
                </a:lnTo>
                <a:lnTo>
                  <a:pt x="892" y="1717"/>
                </a:lnTo>
                <a:lnTo>
                  <a:pt x="892" y="1716"/>
                </a:lnTo>
                <a:lnTo>
                  <a:pt x="894" y="1715"/>
                </a:lnTo>
                <a:lnTo>
                  <a:pt x="893" y="1713"/>
                </a:lnTo>
                <a:lnTo>
                  <a:pt x="894" y="1712"/>
                </a:lnTo>
                <a:lnTo>
                  <a:pt x="895" y="1713"/>
                </a:lnTo>
                <a:lnTo>
                  <a:pt x="896" y="1713"/>
                </a:lnTo>
                <a:lnTo>
                  <a:pt x="898" y="1713"/>
                </a:lnTo>
                <a:lnTo>
                  <a:pt x="899" y="1713"/>
                </a:lnTo>
                <a:lnTo>
                  <a:pt x="900" y="1715"/>
                </a:lnTo>
                <a:lnTo>
                  <a:pt x="901" y="1715"/>
                </a:lnTo>
                <a:lnTo>
                  <a:pt x="902" y="1716"/>
                </a:lnTo>
                <a:lnTo>
                  <a:pt x="902" y="1717"/>
                </a:lnTo>
                <a:lnTo>
                  <a:pt x="902" y="1719"/>
                </a:lnTo>
                <a:lnTo>
                  <a:pt x="903" y="1720"/>
                </a:lnTo>
                <a:lnTo>
                  <a:pt x="902" y="1721"/>
                </a:lnTo>
                <a:lnTo>
                  <a:pt x="901" y="1721"/>
                </a:lnTo>
                <a:lnTo>
                  <a:pt x="900" y="1721"/>
                </a:lnTo>
                <a:lnTo>
                  <a:pt x="901" y="1722"/>
                </a:lnTo>
                <a:lnTo>
                  <a:pt x="900" y="1723"/>
                </a:lnTo>
                <a:lnTo>
                  <a:pt x="900" y="1725"/>
                </a:lnTo>
                <a:lnTo>
                  <a:pt x="899" y="1726"/>
                </a:lnTo>
                <a:lnTo>
                  <a:pt x="898" y="1727"/>
                </a:lnTo>
                <a:lnTo>
                  <a:pt x="895" y="1726"/>
                </a:lnTo>
                <a:lnTo>
                  <a:pt x="894" y="1726"/>
                </a:lnTo>
                <a:lnTo>
                  <a:pt x="893" y="1725"/>
                </a:lnTo>
                <a:lnTo>
                  <a:pt x="892" y="1722"/>
                </a:lnTo>
                <a:lnTo>
                  <a:pt x="891" y="1722"/>
                </a:lnTo>
                <a:lnTo>
                  <a:pt x="890" y="1722"/>
                </a:lnTo>
                <a:lnTo>
                  <a:pt x="890" y="1725"/>
                </a:lnTo>
                <a:lnTo>
                  <a:pt x="890" y="1726"/>
                </a:lnTo>
                <a:lnTo>
                  <a:pt x="891" y="1725"/>
                </a:lnTo>
                <a:lnTo>
                  <a:pt x="891" y="1726"/>
                </a:lnTo>
                <a:lnTo>
                  <a:pt x="890" y="1727"/>
                </a:lnTo>
                <a:lnTo>
                  <a:pt x="891" y="1728"/>
                </a:lnTo>
                <a:lnTo>
                  <a:pt x="892" y="1729"/>
                </a:lnTo>
                <a:lnTo>
                  <a:pt x="893" y="1729"/>
                </a:lnTo>
                <a:lnTo>
                  <a:pt x="894" y="1729"/>
                </a:lnTo>
                <a:lnTo>
                  <a:pt x="894" y="1730"/>
                </a:lnTo>
                <a:lnTo>
                  <a:pt x="893" y="1731"/>
                </a:lnTo>
                <a:lnTo>
                  <a:pt x="893" y="1732"/>
                </a:lnTo>
                <a:lnTo>
                  <a:pt x="891" y="1732"/>
                </a:lnTo>
                <a:lnTo>
                  <a:pt x="890" y="1733"/>
                </a:lnTo>
                <a:lnTo>
                  <a:pt x="889" y="1733"/>
                </a:lnTo>
                <a:lnTo>
                  <a:pt x="888" y="1733"/>
                </a:lnTo>
                <a:lnTo>
                  <a:pt x="886" y="1735"/>
                </a:lnTo>
                <a:lnTo>
                  <a:pt x="885" y="1735"/>
                </a:lnTo>
                <a:lnTo>
                  <a:pt x="884" y="1735"/>
                </a:lnTo>
                <a:lnTo>
                  <a:pt x="883" y="1735"/>
                </a:lnTo>
                <a:lnTo>
                  <a:pt x="882" y="1737"/>
                </a:lnTo>
                <a:lnTo>
                  <a:pt x="881" y="1737"/>
                </a:lnTo>
                <a:lnTo>
                  <a:pt x="880" y="1736"/>
                </a:lnTo>
                <a:lnTo>
                  <a:pt x="879" y="1736"/>
                </a:lnTo>
                <a:lnTo>
                  <a:pt x="880" y="1737"/>
                </a:lnTo>
                <a:lnTo>
                  <a:pt x="879" y="1738"/>
                </a:lnTo>
                <a:lnTo>
                  <a:pt x="878" y="1738"/>
                </a:lnTo>
                <a:lnTo>
                  <a:pt x="878" y="1736"/>
                </a:lnTo>
                <a:lnTo>
                  <a:pt x="876" y="1736"/>
                </a:lnTo>
                <a:lnTo>
                  <a:pt x="875" y="1735"/>
                </a:lnTo>
                <a:lnTo>
                  <a:pt x="874" y="1733"/>
                </a:lnTo>
                <a:lnTo>
                  <a:pt x="873" y="1733"/>
                </a:lnTo>
                <a:lnTo>
                  <a:pt x="872" y="1732"/>
                </a:lnTo>
                <a:lnTo>
                  <a:pt x="870" y="1732"/>
                </a:lnTo>
                <a:lnTo>
                  <a:pt x="869" y="1732"/>
                </a:lnTo>
                <a:lnTo>
                  <a:pt x="869" y="1731"/>
                </a:lnTo>
                <a:lnTo>
                  <a:pt x="870" y="1730"/>
                </a:lnTo>
                <a:lnTo>
                  <a:pt x="872" y="1730"/>
                </a:lnTo>
                <a:lnTo>
                  <a:pt x="873" y="1730"/>
                </a:lnTo>
                <a:lnTo>
                  <a:pt x="874" y="1730"/>
                </a:lnTo>
                <a:lnTo>
                  <a:pt x="874" y="1729"/>
                </a:lnTo>
                <a:lnTo>
                  <a:pt x="873" y="1729"/>
                </a:lnTo>
                <a:lnTo>
                  <a:pt x="872" y="1728"/>
                </a:lnTo>
                <a:lnTo>
                  <a:pt x="872" y="1729"/>
                </a:lnTo>
                <a:lnTo>
                  <a:pt x="870" y="1729"/>
                </a:lnTo>
                <a:lnTo>
                  <a:pt x="870" y="1728"/>
                </a:lnTo>
                <a:lnTo>
                  <a:pt x="870" y="1726"/>
                </a:lnTo>
                <a:lnTo>
                  <a:pt x="870" y="1725"/>
                </a:lnTo>
                <a:lnTo>
                  <a:pt x="870" y="1723"/>
                </a:lnTo>
                <a:lnTo>
                  <a:pt x="869" y="1723"/>
                </a:lnTo>
                <a:lnTo>
                  <a:pt x="869" y="1726"/>
                </a:lnTo>
                <a:lnTo>
                  <a:pt x="868" y="1727"/>
                </a:lnTo>
                <a:lnTo>
                  <a:pt x="866" y="1726"/>
                </a:lnTo>
                <a:lnTo>
                  <a:pt x="865" y="1727"/>
                </a:lnTo>
                <a:lnTo>
                  <a:pt x="864" y="1727"/>
                </a:lnTo>
                <a:lnTo>
                  <a:pt x="864" y="1726"/>
                </a:lnTo>
                <a:lnTo>
                  <a:pt x="864" y="1725"/>
                </a:lnTo>
                <a:lnTo>
                  <a:pt x="864" y="1723"/>
                </a:lnTo>
                <a:lnTo>
                  <a:pt x="865" y="1723"/>
                </a:lnTo>
                <a:lnTo>
                  <a:pt x="865" y="1721"/>
                </a:lnTo>
                <a:lnTo>
                  <a:pt x="865" y="1719"/>
                </a:lnTo>
                <a:lnTo>
                  <a:pt x="865" y="1718"/>
                </a:lnTo>
                <a:lnTo>
                  <a:pt x="866" y="1717"/>
                </a:lnTo>
                <a:lnTo>
                  <a:pt x="868" y="1717"/>
                </a:lnTo>
                <a:lnTo>
                  <a:pt x="869" y="1716"/>
                </a:lnTo>
                <a:lnTo>
                  <a:pt x="869" y="1715"/>
                </a:lnTo>
                <a:lnTo>
                  <a:pt x="868" y="1716"/>
                </a:lnTo>
                <a:lnTo>
                  <a:pt x="868" y="1715"/>
                </a:lnTo>
                <a:lnTo>
                  <a:pt x="868" y="1713"/>
                </a:lnTo>
                <a:lnTo>
                  <a:pt x="866" y="1711"/>
                </a:lnTo>
                <a:lnTo>
                  <a:pt x="868" y="1710"/>
                </a:lnTo>
                <a:lnTo>
                  <a:pt x="868" y="1709"/>
                </a:lnTo>
                <a:lnTo>
                  <a:pt x="868" y="1708"/>
                </a:lnTo>
                <a:lnTo>
                  <a:pt x="866" y="1707"/>
                </a:lnTo>
                <a:lnTo>
                  <a:pt x="868" y="1706"/>
                </a:lnTo>
                <a:lnTo>
                  <a:pt x="866" y="1705"/>
                </a:lnTo>
                <a:lnTo>
                  <a:pt x="865" y="1706"/>
                </a:lnTo>
                <a:lnTo>
                  <a:pt x="865" y="1705"/>
                </a:lnTo>
                <a:lnTo>
                  <a:pt x="864" y="1705"/>
                </a:lnTo>
                <a:lnTo>
                  <a:pt x="864" y="1703"/>
                </a:lnTo>
                <a:lnTo>
                  <a:pt x="862" y="1702"/>
                </a:lnTo>
                <a:lnTo>
                  <a:pt x="862" y="1701"/>
                </a:lnTo>
                <a:lnTo>
                  <a:pt x="861" y="1701"/>
                </a:lnTo>
                <a:lnTo>
                  <a:pt x="860" y="1700"/>
                </a:lnTo>
                <a:lnTo>
                  <a:pt x="862" y="1698"/>
                </a:lnTo>
                <a:lnTo>
                  <a:pt x="863" y="1698"/>
                </a:lnTo>
                <a:lnTo>
                  <a:pt x="865" y="1697"/>
                </a:lnTo>
                <a:lnTo>
                  <a:pt x="866" y="1697"/>
                </a:lnTo>
                <a:lnTo>
                  <a:pt x="868" y="1698"/>
                </a:lnTo>
                <a:lnTo>
                  <a:pt x="869" y="1697"/>
                </a:lnTo>
                <a:lnTo>
                  <a:pt x="869" y="1696"/>
                </a:lnTo>
                <a:lnTo>
                  <a:pt x="870" y="1695"/>
                </a:lnTo>
                <a:lnTo>
                  <a:pt x="870" y="1693"/>
                </a:lnTo>
                <a:lnTo>
                  <a:pt x="871" y="1695"/>
                </a:lnTo>
                <a:lnTo>
                  <a:pt x="872" y="1695"/>
                </a:lnTo>
                <a:lnTo>
                  <a:pt x="873" y="1696"/>
                </a:lnTo>
                <a:lnTo>
                  <a:pt x="873" y="1697"/>
                </a:lnTo>
                <a:lnTo>
                  <a:pt x="874" y="1697"/>
                </a:lnTo>
                <a:lnTo>
                  <a:pt x="874" y="1698"/>
                </a:lnTo>
                <a:lnTo>
                  <a:pt x="876" y="1698"/>
                </a:lnTo>
                <a:lnTo>
                  <a:pt x="876" y="1699"/>
                </a:lnTo>
                <a:lnTo>
                  <a:pt x="878" y="1699"/>
                </a:lnTo>
                <a:lnTo>
                  <a:pt x="878" y="1700"/>
                </a:lnTo>
                <a:lnTo>
                  <a:pt x="878" y="1701"/>
                </a:lnTo>
                <a:lnTo>
                  <a:pt x="879" y="1701"/>
                </a:lnTo>
                <a:lnTo>
                  <a:pt x="880" y="1701"/>
                </a:lnTo>
                <a:lnTo>
                  <a:pt x="881" y="1702"/>
                </a:lnTo>
                <a:lnTo>
                  <a:pt x="881" y="1701"/>
                </a:lnTo>
                <a:lnTo>
                  <a:pt x="880" y="1701"/>
                </a:lnTo>
                <a:lnTo>
                  <a:pt x="880" y="1700"/>
                </a:lnTo>
                <a:lnTo>
                  <a:pt x="879" y="1699"/>
                </a:lnTo>
                <a:lnTo>
                  <a:pt x="879" y="1698"/>
                </a:lnTo>
                <a:lnTo>
                  <a:pt x="878" y="1697"/>
                </a:lnTo>
                <a:lnTo>
                  <a:pt x="878" y="1696"/>
                </a:lnTo>
                <a:lnTo>
                  <a:pt x="876" y="1695"/>
                </a:lnTo>
                <a:lnTo>
                  <a:pt x="875" y="1695"/>
                </a:lnTo>
                <a:lnTo>
                  <a:pt x="874" y="1693"/>
                </a:lnTo>
                <a:lnTo>
                  <a:pt x="873" y="1693"/>
                </a:lnTo>
                <a:lnTo>
                  <a:pt x="873" y="1692"/>
                </a:lnTo>
                <a:lnTo>
                  <a:pt x="872" y="1690"/>
                </a:lnTo>
                <a:lnTo>
                  <a:pt x="873" y="1688"/>
                </a:lnTo>
                <a:lnTo>
                  <a:pt x="873" y="1687"/>
                </a:lnTo>
                <a:lnTo>
                  <a:pt x="874" y="1685"/>
                </a:lnTo>
                <a:lnTo>
                  <a:pt x="875" y="1683"/>
                </a:lnTo>
                <a:lnTo>
                  <a:pt x="876" y="1682"/>
                </a:lnTo>
                <a:lnTo>
                  <a:pt x="876" y="1681"/>
                </a:lnTo>
                <a:lnTo>
                  <a:pt x="878" y="1680"/>
                </a:lnTo>
                <a:lnTo>
                  <a:pt x="879" y="1679"/>
                </a:lnTo>
                <a:lnTo>
                  <a:pt x="880" y="1677"/>
                </a:lnTo>
                <a:lnTo>
                  <a:pt x="880" y="1676"/>
                </a:lnTo>
                <a:lnTo>
                  <a:pt x="880" y="1675"/>
                </a:lnTo>
                <a:lnTo>
                  <a:pt x="881" y="1673"/>
                </a:lnTo>
                <a:lnTo>
                  <a:pt x="880" y="1672"/>
                </a:lnTo>
                <a:lnTo>
                  <a:pt x="880" y="1671"/>
                </a:lnTo>
                <a:lnTo>
                  <a:pt x="881" y="1670"/>
                </a:lnTo>
                <a:lnTo>
                  <a:pt x="882" y="1671"/>
                </a:lnTo>
                <a:lnTo>
                  <a:pt x="883" y="1672"/>
                </a:lnTo>
                <a:lnTo>
                  <a:pt x="884" y="1672"/>
                </a:lnTo>
                <a:lnTo>
                  <a:pt x="884" y="1675"/>
                </a:lnTo>
                <a:lnTo>
                  <a:pt x="885" y="1676"/>
                </a:lnTo>
                <a:close/>
                <a:moveTo>
                  <a:pt x="957" y="1677"/>
                </a:moveTo>
                <a:lnTo>
                  <a:pt x="955" y="1678"/>
                </a:lnTo>
                <a:lnTo>
                  <a:pt x="954" y="1678"/>
                </a:lnTo>
                <a:lnTo>
                  <a:pt x="953" y="1677"/>
                </a:lnTo>
                <a:lnTo>
                  <a:pt x="952" y="1677"/>
                </a:lnTo>
                <a:lnTo>
                  <a:pt x="951" y="1677"/>
                </a:lnTo>
                <a:lnTo>
                  <a:pt x="950" y="1676"/>
                </a:lnTo>
                <a:lnTo>
                  <a:pt x="949" y="1675"/>
                </a:lnTo>
                <a:lnTo>
                  <a:pt x="949" y="1673"/>
                </a:lnTo>
                <a:lnTo>
                  <a:pt x="949" y="1671"/>
                </a:lnTo>
                <a:lnTo>
                  <a:pt x="948" y="1670"/>
                </a:lnTo>
                <a:lnTo>
                  <a:pt x="948" y="1669"/>
                </a:lnTo>
                <a:lnTo>
                  <a:pt x="949" y="1669"/>
                </a:lnTo>
                <a:lnTo>
                  <a:pt x="951" y="1670"/>
                </a:lnTo>
                <a:lnTo>
                  <a:pt x="951" y="1671"/>
                </a:lnTo>
                <a:lnTo>
                  <a:pt x="953" y="1672"/>
                </a:lnTo>
                <a:lnTo>
                  <a:pt x="953" y="1673"/>
                </a:lnTo>
                <a:lnTo>
                  <a:pt x="954" y="1675"/>
                </a:lnTo>
                <a:lnTo>
                  <a:pt x="955" y="1675"/>
                </a:lnTo>
                <a:lnTo>
                  <a:pt x="957" y="1677"/>
                </a:lnTo>
                <a:close/>
                <a:moveTo>
                  <a:pt x="1020" y="1671"/>
                </a:moveTo>
                <a:lnTo>
                  <a:pt x="1018" y="1672"/>
                </a:lnTo>
                <a:lnTo>
                  <a:pt x="1017" y="1671"/>
                </a:lnTo>
                <a:lnTo>
                  <a:pt x="1017" y="1670"/>
                </a:lnTo>
                <a:lnTo>
                  <a:pt x="1017" y="1669"/>
                </a:lnTo>
                <a:lnTo>
                  <a:pt x="1018" y="1669"/>
                </a:lnTo>
                <a:lnTo>
                  <a:pt x="1020" y="1671"/>
                </a:lnTo>
                <a:close/>
                <a:moveTo>
                  <a:pt x="839" y="1669"/>
                </a:moveTo>
                <a:lnTo>
                  <a:pt x="838" y="1670"/>
                </a:lnTo>
                <a:lnTo>
                  <a:pt x="838" y="1669"/>
                </a:lnTo>
                <a:lnTo>
                  <a:pt x="838" y="1668"/>
                </a:lnTo>
                <a:lnTo>
                  <a:pt x="836" y="1668"/>
                </a:lnTo>
                <a:lnTo>
                  <a:pt x="838" y="1667"/>
                </a:lnTo>
                <a:lnTo>
                  <a:pt x="839" y="1668"/>
                </a:lnTo>
                <a:lnTo>
                  <a:pt x="840" y="1668"/>
                </a:lnTo>
                <a:lnTo>
                  <a:pt x="839" y="1669"/>
                </a:lnTo>
                <a:close/>
                <a:moveTo>
                  <a:pt x="869" y="1661"/>
                </a:moveTo>
                <a:lnTo>
                  <a:pt x="870" y="1663"/>
                </a:lnTo>
                <a:lnTo>
                  <a:pt x="872" y="1665"/>
                </a:lnTo>
                <a:lnTo>
                  <a:pt x="873" y="1665"/>
                </a:lnTo>
                <a:lnTo>
                  <a:pt x="874" y="1665"/>
                </a:lnTo>
                <a:lnTo>
                  <a:pt x="874" y="1666"/>
                </a:lnTo>
                <a:lnTo>
                  <a:pt x="875" y="1667"/>
                </a:lnTo>
                <a:lnTo>
                  <a:pt x="876" y="1667"/>
                </a:lnTo>
                <a:lnTo>
                  <a:pt x="876" y="1668"/>
                </a:lnTo>
                <a:lnTo>
                  <a:pt x="876" y="1669"/>
                </a:lnTo>
                <a:lnTo>
                  <a:pt x="875" y="1670"/>
                </a:lnTo>
                <a:lnTo>
                  <a:pt x="875" y="1671"/>
                </a:lnTo>
                <a:lnTo>
                  <a:pt x="875" y="1672"/>
                </a:lnTo>
                <a:lnTo>
                  <a:pt x="874" y="1673"/>
                </a:lnTo>
                <a:lnTo>
                  <a:pt x="873" y="1673"/>
                </a:lnTo>
                <a:lnTo>
                  <a:pt x="872" y="1675"/>
                </a:lnTo>
                <a:lnTo>
                  <a:pt x="871" y="1675"/>
                </a:lnTo>
                <a:lnTo>
                  <a:pt x="870" y="1673"/>
                </a:lnTo>
                <a:lnTo>
                  <a:pt x="869" y="1673"/>
                </a:lnTo>
                <a:lnTo>
                  <a:pt x="868" y="1673"/>
                </a:lnTo>
                <a:lnTo>
                  <a:pt x="866" y="1672"/>
                </a:lnTo>
                <a:lnTo>
                  <a:pt x="866" y="1671"/>
                </a:lnTo>
                <a:lnTo>
                  <a:pt x="865" y="1670"/>
                </a:lnTo>
                <a:lnTo>
                  <a:pt x="864" y="1670"/>
                </a:lnTo>
                <a:lnTo>
                  <a:pt x="863" y="1670"/>
                </a:lnTo>
                <a:lnTo>
                  <a:pt x="862" y="1669"/>
                </a:lnTo>
                <a:lnTo>
                  <a:pt x="862" y="1668"/>
                </a:lnTo>
                <a:lnTo>
                  <a:pt x="862" y="1666"/>
                </a:lnTo>
                <a:lnTo>
                  <a:pt x="863" y="1666"/>
                </a:lnTo>
                <a:lnTo>
                  <a:pt x="863" y="1665"/>
                </a:lnTo>
                <a:lnTo>
                  <a:pt x="862" y="1665"/>
                </a:lnTo>
                <a:lnTo>
                  <a:pt x="861" y="1663"/>
                </a:lnTo>
                <a:lnTo>
                  <a:pt x="860" y="1662"/>
                </a:lnTo>
                <a:lnTo>
                  <a:pt x="859" y="1662"/>
                </a:lnTo>
                <a:lnTo>
                  <a:pt x="859" y="1661"/>
                </a:lnTo>
                <a:lnTo>
                  <a:pt x="858" y="1661"/>
                </a:lnTo>
                <a:lnTo>
                  <a:pt x="856" y="1661"/>
                </a:lnTo>
                <a:lnTo>
                  <a:pt x="856" y="1660"/>
                </a:lnTo>
                <a:lnTo>
                  <a:pt x="856" y="1658"/>
                </a:lnTo>
                <a:lnTo>
                  <a:pt x="856" y="1657"/>
                </a:lnTo>
                <a:lnTo>
                  <a:pt x="858" y="1656"/>
                </a:lnTo>
                <a:lnTo>
                  <a:pt x="859" y="1656"/>
                </a:lnTo>
                <a:lnTo>
                  <a:pt x="860" y="1656"/>
                </a:lnTo>
                <a:lnTo>
                  <a:pt x="861" y="1657"/>
                </a:lnTo>
                <a:lnTo>
                  <a:pt x="862" y="1658"/>
                </a:lnTo>
                <a:lnTo>
                  <a:pt x="863" y="1658"/>
                </a:lnTo>
                <a:lnTo>
                  <a:pt x="863" y="1659"/>
                </a:lnTo>
                <a:lnTo>
                  <a:pt x="864" y="1659"/>
                </a:lnTo>
                <a:lnTo>
                  <a:pt x="865" y="1660"/>
                </a:lnTo>
                <a:lnTo>
                  <a:pt x="866" y="1660"/>
                </a:lnTo>
                <a:lnTo>
                  <a:pt x="868" y="1661"/>
                </a:lnTo>
                <a:lnTo>
                  <a:pt x="869" y="1661"/>
                </a:lnTo>
                <a:close/>
                <a:moveTo>
                  <a:pt x="964" y="1660"/>
                </a:moveTo>
                <a:lnTo>
                  <a:pt x="963" y="1661"/>
                </a:lnTo>
                <a:lnTo>
                  <a:pt x="962" y="1660"/>
                </a:lnTo>
                <a:lnTo>
                  <a:pt x="961" y="1660"/>
                </a:lnTo>
                <a:lnTo>
                  <a:pt x="962" y="1659"/>
                </a:lnTo>
                <a:lnTo>
                  <a:pt x="962" y="1657"/>
                </a:lnTo>
                <a:lnTo>
                  <a:pt x="961" y="1656"/>
                </a:lnTo>
                <a:lnTo>
                  <a:pt x="961" y="1655"/>
                </a:lnTo>
                <a:lnTo>
                  <a:pt x="961" y="1653"/>
                </a:lnTo>
                <a:lnTo>
                  <a:pt x="962" y="1653"/>
                </a:lnTo>
                <a:lnTo>
                  <a:pt x="963" y="1653"/>
                </a:lnTo>
                <a:lnTo>
                  <a:pt x="963" y="1655"/>
                </a:lnTo>
                <a:lnTo>
                  <a:pt x="963" y="1656"/>
                </a:lnTo>
                <a:lnTo>
                  <a:pt x="963" y="1657"/>
                </a:lnTo>
                <a:lnTo>
                  <a:pt x="964" y="1658"/>
                </a:lnTo>
                <a:lnTo>
                  <a:pt x="964" y="1660"/>
                </a:lnTo>
                <a:close/>
                <a:moveTo>
                  <a:pt x="1117" y="1646"/>
                </a:moveTo>
                <a:lnTo>
                  <a:pt x="1116" y="1647"/>
                </a:lnTo>
                <a:lnTo>
                  <a:pt x="1116" y="1645"/>
                </a:lnTo>
                <a:lnTo>
                  <a:pt x="1115" y="1643"/>
                </a:lnTo>
                <a:lnTo>
                  <a:pt x="1116" y="1642"/>
                </a:lnTo>
                <a:lnTo>
                  <a:pt x="1117" y="1641"/>
                </a:lnTo>
                <a:lnTo>
                  <a:pt x="1117" y="1642"/>
                </a:lnTo>
                <a:lnTo>
                  <a:pt x="1117" y="1645"/>
                </a:lnTo>
                <a:lnTo>
                  <a:pt x="1117" y="1646"/>
                </a:lnTo>
                <a:close/>
                <a:moveTo>
                  <a:pt x="1110" y="1641"/>
                </a:moveTo>
                <a:lnTo>
                  <a:pt x="1110" y="1642"/>
                </a:lnTo>
                <a:lnTo>
                  <a:pt x="1111" y="1641"/>
                </a:lnTo>
                <a:lnTo>
                  <a:pt x="1111" y="1642"/>
                </a:lnTo>
                <a:lnTo>
                  <a:pt x="1110" y="1645"/>
                </a:lnTo>
                <a:lnTo>
                  <a:pt x="1109" y="1643"/>
                </a:lnTo>
                <a:lnTo>
                  <a:pt x="1109" y="1642"/>
                </a:lnTo>
                <a:lnTo>
                  <a:pt x="1109" y="1641"/>
                </a:lnTo>
                <a:lnTo>
                  <a:pt x="1110" y="1641"/>
                </a:lnTo>
                <a:close/>
                <a:moveTo>
                  <a:pt x="975" y="1642"/>
                </a:moveTo>
                <a:lnTo>
                  <a:pt x="974" y="1642"/>
                </a:lnTo>
                <a:lnTo>
                  <a:pt x="974" y="1641"/>
                </a:lnTo>
                <a:lnTo>
                  <a:pt x="973" y="1641"/>
                </a:lnTo>
                <a:lnTo>
                  <a:pt x="975" y="1640"/>
                </a:lnTo>
                <a:lnTo>
                  <a:pt x="975" y="1641"/>
                </a:lnTo>
                <a:lnTo>
                  <a:pt x="975" y="1642"/>
                </a:lnTo>
                <a:close/>
                <a:moveTo>
                  <a:pt x="1093" y="1631"/>
                </a:moveTo>
                <a:lnTo>
                  <a:pt x="1093" y="1632"/>
                </a:lnTo>
                <a:lnTo>
                  <a:pt x="1092" y="1632"/>
                </a:lnTo>
                <a:lnTo>
                  <a:pt x="1091" y="1631"/>
                </a:lnTo>
                <a:lnTo>
                  <a:pt x="1090" y="1630"/>
                </a:lnTo>
                <a:lnTo>
                  <a:pt x="1090" y="1629"/>
                </a:lnTo>
                <a:lnTo>
                  <a:pt x="1090" y="1628"/>
                </a:lnTo>
                <a:lnTo>
                  <a:pt x="1091" y="1627"/>
                </a:lnTo>
                <a:lnTo>
                  <a:pt x="1092" y="1628"/>
                </a:lnTo>
                <a:lnTo>
                  <a:pt x="1092" y="1629"/>
                </a:lnTo>
                <a:lnTo>
                  <a:pt x="1093" y="1630"/>
                </a:lnTo>
                <a:lnTo>
                  <a:pt x="1093" y="1631"/>
                </a:lnTo>
                <a:close/>
                <a:moveTo>
                  <a:pt x="832" y="1629"/>
                </a:moveTo>
                <a:lnTo>
                  <a:pt x="830" y="1630"/>
                </a:lnTo>
                <a:lnTo>
                  <a:pt x="830" y="1629"/>
                </a:lnTo>
                <a:lnTo>
                  <a:pt x="830" y="1627"/>
                </a:lnTo>
                <a:lnTo>
                  <a:pt x="830" y="1626"/>
                </a:lnTo>
                <a:lnTo>
                  <a:pt x="832" y="1626"/>
                </a:lnTo>
                <a:lnTo>
                  <a:pt x="832" y="1628"/>
                </a:lnTo>
                <a:lnTo>
                  <a:pt x="832" y="1629"/>
                </a:lnTo>
                <a:close/>
                <a:moveTo>
                  <a:pt x="974" y="1632"/>
                </a:moveTo>
                <a:lnTo>
                  <a:pt x="974" y="1633"/>
                </a:lnTo>
                <a:lnTo>
                  <a:pt x="973" y="1633"/>
                </a:lnTo>
                <a:lnTo>
                  <a:pt x="972" y="1632"/>
                </a:lnTo>
                <a:lnTo>
                  <a:pt x="972" y="1633"/>
                </a:lnTo>
                <a:lnTo>
                  <a:pt x="971" y="1635"/>
                </a:lnTo>
                <a:lnTo>
                  <a:pt x="972" y="1637"/>
                </a:lnTo>
                <a:lnTo>
                  <a:pt x="971" y="1637"/>
                </a:lnTo>
                <a:lnTo>
                  <a:pt x="971" y="1639"/>
                </a:lnTo>
                <a:lnTo>
                  <a:pt x="970" y="1640"/>
                </a:lnTo>
                <a:lnTo>
                  <a:pt x="971" y="1641"/>
                </a:lnTo>
                <a:lnTo>
                  <a:pt x="971" y="1642"/>
                </a:lnTo>
                <a:lnTo>
                  <a:pt x="971" y="1643"/>
                </a:lnTo>
                <a:lnTo>
                  <a:pt x="971" y="1646"/>
                </a:lnTo>
                <a:lnTo>
                  <a:pt x="970" y="1646"/>
                </a:lnTo>
                <a:lnTo>
                  <a:pt x="970" y="1647"/>
                </a:lnTo>
                <a:lnTo>
                  <a:pt x="969" y="1648"/>
                </a:lnTo>
                <a:lnTo>
                  <a:pt x="968" y="1649"/>
                </a:lnTo>
                <a:lnTo>
                  <a:pt x="967" y="1649"/>
                </a:lnTo>
                <a:lnTo>
                  <a:pt x="965" y="1647"/>
                </a:lnTo>
                <a:lnTo>
                  <a:pt x="965" y="1645"/>
                </a:lnTo>
                <a:lnTo>
                  <a:pt x="967" y="1642"/>
                </a:lnTo>
                <a:lnTo>
                  <a:pt x="965" y="1641"/>
                </a:lnTo>
                <a:lnTo>
                  <a:pt x="965" y="1640"/>
                </a:lnTo>
                <a:lnTo>
                  <a:pt x="964" y="1640"/>
                </a:lnTo>
                <a:lnTo>
                  <a:pt x="963" y="1641"/>
                </a:lnTo>
                <a:lnTo>
                  <a:pt x="962" y="1641"/>
                </a:lnTo>
                <a:lnTo>
                  <a:pt x="962" y="1640"/>
                </a:lnTo>
                <a:lnTo>
                  <a:pt x="961" y="1638"/>
                </a:lnTo>
                <a:lnTo>
                  <a:pt x="962" y="1635"/>
                </a:lnTo>
                <a:lnTo>
                  <a:pt x="963" y="1633"/>
                </a:lnTo>
                <a:lnTo>
                  <a:pt x="963" y="1631"/>
                </a:lnTo>
                <a:lnTo>
                  <a:pt x="964" y="1630"/>
                </a:lnTo>
                <a:lnTo>
                  <a:pt x="967" y="1628"/>
                </a:lnTo>
                <a:lnTo>
                  <a:pt x="968" y="1626"/>
                </a:lnTo>
                <a:lnTo>
                  <a:pt x="969" y="1625"/>
                </a:lnTo>
                <a:lnTo>
                  <a:pt x="969" y="1623"/>
                </a:lnTo>
                <a:lnTo>
                  <a:pt x="970" y="1623"/>
                </a:lnTo>
                <a:lnTo>
                  <a:pt x="971" y="1623"/>
                </a:lnTo>
                <a:lnTo>
                  <a:pt x="972" y="1622"/>
                </a:lnTo>
                <a:lnTo>
                  <a:pt x="973" y="1622"/>
                </a:lnTo>
                <a:lnTo>
                  <a:pt x="973" y="1623"/>
                </a:lnTo>
                <a:lnTo>
                  <a:pt x="973" y="1625"/>
                </a:lnTo>
                <a:lnTo>
                  <a:pt x="973" y="1627"/>
                </a:lnTo>
                <a:lnTo>
                  <a:pt x="974" y="1628"/>
                </a:lnTo>
                <a:lnTo>
                  <a:pt x="974" y="1629"/>
                </a:lnTo>
                <a:lnTo>
                  <a:pt x="975" y="1629"/>
                </a:lnTo>
                <a:lnTo>
                  <a:pt x="975" y="1630"/>
                </a:lnTo>
                <a:lnTo>
                  <a:pt x="975" y="1631"/>
                </a:lnTo>
                <a:lnTo>
                  <a:pt x="974" y="1632"/>
                </a:lnTo>
                <a:close/>
                <a:moveTo>
                  <a:pt x="952" y="1647"/>
                </a:moveTo>
                <a:lnTo>
                  <a:pt x="952" y="1648"/>
                </a:lnTo>
                <a:lnTo>
                  <a:pt x="952" y="1649"/>
                </a:lnTo>
                <a:lnTo>
                  <a:pt x="952" y="1651"/>
                </a:lnTo>
                <a:lnTo>
                  <a:pt x="951" y="1651"/>
                </a:lnTo>
                <a:lnTo>
                  <a:pt x="950" y="1652"/>
                </a:lnTo>
                <a:lnTo>
                  <a:pt x="949" y="1653"/>
                </a:lnTo>
                <a:lnTo>
                  <a:pt x="948" y="1652"/>
                </a:lnTo>
                <a:lnTo>
                  <a:pt x="947" y="1651"/>
                </a:lnTo>
                <a:lnTo>
                  <a:pt x="945" y="1650"/>
                </a:lnTo>
                <a:lnTo>
                  <a:pt x="945" y="1649"/>
                </a:lnTo>
                <a:lnTo>
                  <a:pt x="944" y="1648"/>
                </a:lnTo>
                <a:lnTo>
                  <a:pt x="943" y="1648"/>
                </a:lnTo>
                <a:lnTo>
                  <a:pt x="942" y="1648"/>
                </a:lnTo>
                <a:lnTo>
                  <a:pt x="940" y="1647"/>
                </a:lnTo>
                <a:lnTo>
                  <a:pt x="939" y="1648"/>
                </a:lnTo>
                <a:lnTo>
                  <a:pt x="938" y="1648"/>
                </a:lnTo>
                <a:lnTo>
                  <a:pt x="937" y="1648"/>
                </a:lnTo>
                <a:lnTo>
                  <a:pt x="935" y="1647"/>
                </a:lnTo>
                <a:lnTo>
                  <a:pt x="934" y="1646"/>
                </a:lnTo>
                <a:lnTo>
                  <a:pt x="933" y="1645"/>
                </a:lnTo>
                <a:lnTo>
                  <a:pt x="933" y="1643"/>
                </a:lnTo>
                <a:lnTo>
                  <a:pt x="934" y="1641"/>
                </a:lnTo>
                <a:lnTo>
                  <a:pt x="934" y="1640"/>
                </a:lnTo>
                <a:lnTo>
                  <a:pt x="934" y="1638"/>
                </a:lnTo>
                <a:lnTo>
                  <a:pt x="934" y="1637"/>
                </a:lnTo>
                <a:lnTo>
                  <a:pt x="935" y="1636"/>
                </a:lnTo>
                <a:lnTo>
                  <a:pt x="937" y="1632"/>
                </a:lnTo>
                <a:lnTo>
                  <a:pt x="938" y="1630"/>
                </a:lnTo>
                <a:lnTo>
                  <a:pt x="938" y="1629"/>
                </a:lnTo>
                <a:lnTo>
                  <a:pt x="938" y="1626"/>
                </a:lnTo>
                <a:lnTo>
                  <a:pt x="937" y="1623"/>
                </a:lnTo>
                <a:lnTo>
                  <a:pt x="938" y="1622"/>
                </a:lnTo>
                <a:lnTo>
                  <a:pt x="938" y="1621"/>
                </a:lnTo>
                <a:lnTo>
                  <a:pt x="938" y="1620"/>
                </a:lnTo>
                <a:lnTo>
                  <a:pt x="939" y="1619"/>
                </a:lnTo>
                <a:lnTo>
                  <a:pt x="940" y="1618"/>
                </a:lnTo>
                <a:lnTo>
                  <a:pt x="940" y="1617"/>
                </a:lnTo>
                <a:lnTo>
                  <a:pt x="942" y="1617"/>
                </a:lnTo>
                <a:lnTo>
                  <a:pt x="943" y="1617"/>
                </a:lnTo>
                <a:lnTo>
                  <a:pt x="944" y="1618"/>
                </a:lnTo>
                <a:lnTo>
                  <a:pt x="944" y="1619"/>
                </a:lnTo>
                <a:lnTo>
                  <a:pt x="945" y="1621"/>
                </a:lnTo>
                <a:lnTo>
                  <a:pt x="945" y="1622"/>
                </a:lnTo>
                <a:lnTo>
                  <a:pt x="945" y="1623"/>
                </a:lnTo>
                <a:lnTo>
                  <a:pt x="945" y="1625"/>
                </a:lnTo>
                <a:lnTo>
                  <a:pt x="947" y="1627"/>
                </a:lnTo>
                <a:lnTo>
                  <a:pt x="947" y="1629"/>
                </a:lnTo>
                <a:lnTo>
                  <a:pt x="948" y="1631"/>
                </a:lnTo>
                <a:lnTo>
                  <a:pt x="949" y="1632"/>
                </a:lnTo>
                <a:lnTo>
                  <a:pt x="949" y="1633"/>
                </a:lnTo>
                <a:lnTo>
                  <a:pt x="949" y="1635"/>
                </a:lnTo>
                <a:lnTo>
                  <a:pt x="949" y="1636"/>
                </a:lnTo>
                <a:lnTo>
                  <a:pt x="950" y="1639"/>
                </a:lnTo>
                <a:lnTo>
                  <a:pt x="950" y="1640"/>
                </a:lnTo>
                <a:lnTo>
                  <a:pt x="950" y="1642"/>
                </a:lnTo>
                <a:lnTo>
                  <a:pt x="949" y="1643"/>
                </a:lnTo>
                <a:lnTo>
                  <a:pt x="950" y="1646"/>
                </a:lnTo>
                <a:lnTo>
                  <a:pt x="952" y="1647"/>
                </a:lnTo>
                <a:close/>
                <a:moveTo>
                  <a:pt x="811" y="1620"/>
                </a:moveTo>
                <a:lnTo>
                  <a:pt x="811" y="1621"/>
                </a:lnTo>
                <a:lnTo>
                  <a:pt x="811" y="1622"/>
                </a:lnTo>
                <a:lnTo>
                  <a:pt x="811" y="1625"/>
                </a:lnTo>
                <a:lnTo>
                  <a:pt x="811" y="1626"/>
                </a:lnTo>
                <a:lnTo>
                  <a:pt x="812" y="1626"/>
                </a:lnTo>
                <a:lnTo>
                  <a:pt x="813" y="1627"/>
                </a:lnTo>
                <a:lnTo>
                  <a:pt x="812" y="1628"/>
                </a:lnTo>
                <a:lnTo>
                  <a:pt x="812" y="1629"/>
                </a:lnTo>
                <a:lnTo>
                  <a:pt x="811" y="1629"/>
                </a:lnTo>
                <a:lnTo>
                  <a:pt x="810" y="1629"/>
                </a:lnTo>
                <a:lnTo>
                  <a:pt x="809" y="1630"/>
                </a:lnTo>
                <a:lnTo>
                  <a:pt x="808" y="1630"/>
                </a:lnTo>
                <a:lnTo>
                  <a:pt x="808" y="1632"/>
                </a:lnTo>
                <a:lnTo>
                  <a:pt x="809" y="1633"/>
                </a:lnTo>
                <a:lnTo>
                  <a:pt x="808" y="1633"/>
                </a:lnTo>
                <a:lnTo>
                  <a:pt x="806" y="1635"/>
                </a:lnTo>
                <a:lnTo>
                  <a:pt x="808" y="1636"/>
                </a:lnTo>
                <a:lnTo>
                  <a:pt x="809" y="1637"/>
                </a:lnTo>
                <a:lnTo>
                  <a:pt x="809" y="1638"/>
                </a:lnTo>
                <a:lnTo>
                  <a:pt x="808" y="1639"/>
                </a:lnTo>
                <a:lnTo>
                  <a:pt x="806" y="1639"/>
                </a:lnTo>
                <a:lnTo>
                  <a:pt x="805" y="1640"/>
                </a:lnTo>
                <a:lnTo>
                  <a:pt x="804" y="1640"/>
                </a:lnTo>
                <a:lnTo>
                  <a:pt x="805" y="1639"/>
                </a:lnTo>
                <a:lnTo>
                  <a:pt x="804" y="1638"/>
                </a:lnTo>
                <a:lnTo>
                  <a:pt x="803" y="1637"/>
                </a:lnTo>
                <a:lnTo>
                  <a:pt x="802" y="1638"/>
                </a:lnTo>
                <a:lnTo>
                  <a:pt x="802" y="1639"/>
                </a:lnTo>
                <a:lnTo>
                  <a:pt x="803" y="1640"/>
                </a:lnTo>
                <a:lnTo>
                  <a:pt x="802" y="1641"/>
                </a:lnTo>
                <a:lnTo>
                  <a:pt x="801" y="1642"/>
                </a:lnTo>
                <a:lnTo>
                  <a:pt x="801" y="1643"/>
                </a:lnTo>
                <a:lnTo>
                  <a:pt x="801" y="1646"/>
                </a:lnTo>
                <a:lnTo>
                  <a:pt x="800" y="1647"/>
                </a:lnTo>
                <a:lnTo>
                  <a:pt x="800" y="1649"/>
                </a:lnTo>
                <a:lnTo>
                  <a:pt x="801" y="1649"/>
                </a:lnTo>
                <a:lnTo>
                  <a:pt x="801" y="1651"/>
                </a:lnTo>
                <a:lnTo>
                  <a:pt x="800" y="1651"/>
                </a:lnTo>
                <a:lnTo>
                  <a:pt x="799" y="1650"/>
                </a:lnTo>
                <a:lnTo>
                  <a:pt x="799" y="1651"/>
                </a:lnTo>
                <a:lnTo>
                  <a:pt x="799" y="1652"/>
                </a:lnTo>
                <a:lnTo>
                  <a:pt x="799" y="1653"/>
                </a:lnTo>
                <a:lnTo>
                  <a:pt x="799" y="1655"/>
                </a:lnTo>
                <a:lnTo>
                  <a:pt x="799" y="1657"/>
                </a:lnTo>
                <a:lnTo>
                  <a:pt x="800" y="1656"/>
                </a:lnTo>
                <a:lnTo>
                  <a:pt x="801" y="1657"/>
                </a:lnTo>
                <a:lnTo>
                  <a:pt x="802" y="1658"/>
                </a:lnTo>
                <a:lnTo>
                  <a:pt x="803" y="1658"/>
                </a:lnTo>
                <a:lnTo>
                  <a:pt x="803" y="1659"/>
                </a:lnTo>
                <a:lnTo>
                  <a:pt x="803" y="1660"/>
                </a:lnTo>
                <a:lnTo>
                  <a:pt x="802" y="1661"/>
                </a:lnTo>
                <a:lnTo>
                  <a:pt x="801" y="1661"/>
                </a:lnTo>
                <a:lnTo>
                  <a:pt x="801" y="1662"/>
                </a:lnTo>
                <a:lnTo>
                  <a:pt x="800" y="1663"/>
                </a:lnTo>
                <a:lnTo>
                  <a:pt x="800" y="1666"/>
                </a:lnTo>
                <a:lnTo>
                  <a:pt x="799" y="1668"/>
                </a:lnTo>
                <a:lnTo>
                  <a:pt x="799" y="1669"/>
                </a:lnTo>
                <a:lnTo>
                  <a:pt x="797" y="1670"/>
                </a:lnTo>
                <a:lnTo>
                  <a:pt x="796" y="1672"/>
                </a:lnTo>
                <a:lnTo>
                  <a:pt x="796" y="1673"/>
                </a:lnTo>
                <a:lnTo>
                  <a:pt x="796" y="1675"/>
                </a:lnTo>
                <a:lnTo>
                  <a:pt x="796" y="1676"/>
                </a:lnTo>
                <a:lnTo>
                  <a:pt x="795" y="1677"/>
                </a:lnTo>
                <a:lnTo>
                  <a:pt x="795" y="1678"/>
                </a:lnTo>
                <a:lnTo>
                  <a:pt x="796" y="1680"/>
                </a:lnTo>
                <a:lnTo>
                  <a:pt x="795" y="1681"/>
                </a:lnTo>
                <a:lnTo>
                  <a:pt x="794" y="1682"/>
                </a:lnTo>
                <a:lnTo>
                  <a:pt x="794" y="1685"/>
                </a:lnTo>
                <a:lnTo>
                  <a:pt x="793" y="1686"/>
                </a:lnTo>
                <a:lnTo>
                  <a:pt x="794" y="1688"/>
                </a:lnTo>
                <a:lnTo>
                  <a:pt x="792" y="1689"/>
                </a:lnTo>
                <a:lnTo>
                  <a:pt x="792" y="1690"/>
                </a:lnTo>
                <a:lnTo>
                  <a:pt x="791" y="1691"/>
                </a:lnTo>
                <a:lnTo>
                  <a:pt x="790" y="1692"/>
                </a:lnTo>
                <a:lnTo>
                  <a:pt x="789" y="1695"/>
                </a:lnTo>
                <a:lnTo>
                  <a:pt x="787" y="1695"/>
                </a:lnTo>
                <a:lnTo>
                  <a:pt x="787" y="1693"/>
                </a:lnTo>
                <a:lnTo>
                  <a:pt x="787" y="1692"/>
                </a:lnTo>
                <a:lnTo>
                  <a:pt x="789" y="1690"/>
                </a:lnTo>
                <a:lnTo>
                  <a:pt x="789" y="1689"/>
                </a:lnTo>
                <a:lnTo>
                  <a:pt x="790" y="1688"/>
                </a:lnTo>
                <a:lnTo>
                  <a:pt x="791" y="1687"/>
                </a:lnTo>
                <a:lnTo>
                  <a:pt x="790" y="1686"/>
                </a:lnTo>
                <a:lnTo>
                  <a:pt x="791" y="1685"/>
                </a:lnTo>
                <a:lnTo>
                  <a:pt x="792" y="1685"/>
                </a:lnTo>
                <a:lnTo>
                  <a:pt x="792" y="1682"/>
                </a:lnTo>
                <a:lnTo>
                  <a:pt x="793" y="1681"/>
                </a:lnTo>
                <a:lnTo>
                  <a:pt x="792" y="1681"/>
                </a:lnTo>
                <a:lnTo>
                  <a:pt x="791" y="1681"/>
                </a:lnTo>
                <a:lnTo>
                  <a:pt x="791" y="1680"/>
                </a:lnTo>
                <a:lnTo>
                  <a:pt x="791" y="1679"/>
                </a:lnTo>
                <a:lnTo>
                  <a:pt x="790" y="1679"/>
                </a:lnTo>
                <a:lnTo>
                  <a:pt x="790" y="1678"/>
                </a:lnTo>
                <a:lnTo>
                  <a:pt x="791" y="1677"/>
                </a:lnTo>
                <a:lnTo>
                  <a:pt x="791" y="1676"/>
                </a:lnTo>
                <a:lnTo>
                  <a:pt x="792" y="1676"/>
                </a:lnTo>
                <a:lnTo>
                  <a:pt x="791" y="1673"/>
                </a:lnTo>
                <a:lnTo>
                  <a:pt x="792" y="1672"/>
                </a:lnTo>
                <a:lnTo>
                  <a:pt x="793" y="1671"/>
                </a:lnTo>
                <a:lnTo>
                  <a:pt x="793" y="1670"/>
                </a:lnTo>
                <a:lnTo>
                  <a:pt x="792" y="1671"/>
                </a:lnTo>
                <a:lnTo>
                  <a:pt x="791" y="1670"/>
                </a:lnTo>
                <a:lnTo>
                  <a:pt x="791" y="1669"/>
                </a:lnTo>
                <a:lnTo>
                  <a:pt x="791" y="1668"/>
                </a:lnTo>
                <a:lnTo>
                  <a:pt x="789" y="1668"/>
                </a:lnTo>
                <a:lnTo>
                  <a:pt x="789" y="1666"/>
                </a:lnTo>
                <a:lnTo>
                  <a:pt x="787" y="1666"/>
                </a:lnTo>
                <a:lnTo>
                  <a:pt x="786" y="1667"/>
                </a:lnTo>
                <a:lnTo>
                  <a:pt x="786" y="1668"/>
                </a:lnTo>
                <a:lnTo>
                  <a:pt x="785" y="1669"/>
                </a:lnTo>
                <a:lnTo>
                  <a:pt x="784" y="1670"/>
                </a:lnTo>
                <a:lnTo>
                  <a:pt x="783" y="1669"/>
                </a:lnTo>
                <a:lnTo>
                  <a:pt x="784" y="1668"/>
                </a:lnTo>
                <a:lnTo>
                  <a:pt x="785" y="1667"/>
                </a:lnTo>
                <a:lnTo>
                  <a:pt x="784" y="1666"/>
                </a:lnTo>
                <a:lnTo>
                  <a:pt x="785" y="1665"/>
                </a:lnTo>
                <a:lnTo>
                  <a:pt x="786" y="1665"/>
                </a:lnTo>
                <a:lnTo>
                  <a:pt x="786" y="1663"/>
                </a:lnTo>
                <a:lnTo>
                  <a:pt x="787" y="1663"/>
                </a:lnTo>
                <a:lnTo>
                  <a:pt x="787" y="1662"/>
                </a:lnTo>
                <a:lnTo>
                  <a:pt x="787" y="1661"/>
                </a:lnTo>
                <a:lnTo>
                  <a:pt x="789" y="1659"/>
                </a:lnTo>
                <a:lnTo>
                  <a:pt x="789" y="1658"/>
                </a:lnTo>
                <a:lnTo>
                  <a:pt x="790" y="1657"/>
                </a:lnTo>
                <a:lnTo>
                  <a:pt x="791" y="1656"/>
                </a:lnTo>
                <a:lnTo>
                  <a:pt x="792" y="1655"/>
                </a:lnTo>
                <a:lnTo>
                  <a:pt x="793" y="1655"/>
                </a:lnTo>
                <a:lnTo>
                  <a:pt x="795" y="1653"/>
                </a:lnTo>
                <a:lnTo>
                  <a:pt x="796" y="1655"/>
                </a:lnTo>
                <a:lnTo>
                  <a:pt x="797" y="1652"/>
                </a:lnTo>
                <a:lnTo>
                  <a:pt x="796" y="1652"/>
                </a:lnTo>
                <a:lnTo>
                  <a:pt x="795" y="1652"/>
                </a:lnTo>
                <a:lnTo>
                  <a:pt x="794" y="1651"/>
                </a:lnTo>
                <a:lnTo>
                  <a:pt x="795" y="1651"/>
                </a:lnTo>
                <a:lnTo>
                  <a:pt x="795" y="1650"/>
                </a:lnTo>
                <a:lnTo>
                  <a:pt x="797" y="1649"/>
                </a:lnTo>
                <a:lnTo>
                  <a:pt x="797" y="1647"/>
                </a:lnTo>
                <a:lnTo>
                  <a:pt x="797" y="1646"/>
                </a:lnTo>
                <a:lnTo>
                  <a:pt x="796" y="1645"/>
                </a:lnTo>
                <a:lnTo>
                  <a:pt x="795" y="1643"/>
                </a:lnTo>
                <a:lnTo>
                  <a:pt x="794" y="1645"/>
                </a:lnTo>
                <a:lnTo>
                  <a:pt x="793" y="1646"/>
                </a:lnTo>
                <a:lnTo>
                  <a:pt x="793" y="1647"/>
                </a:lnTo>
                <a:lnTo>
                  <a:pt x="792" y="1645"/>
                </a:lnTo>
                <a:lnTo>
                  <a:pt x="792" y="1643"/>
                </a:lnTo>
                <a:lnTo>
                  <a:pt x="792" y="1641"/>
                </a:lnTo>
                <a:lnTo>
                  <a:pt x="793" y="1640"/>
                </a:lnTo>
                <a:lnTo>
                  <a:pt x="794" y="1640"/>
                </a:lnTo>
                <a:lnTo>
                  <a:pt x="795" y="1639"/>
                </a:lnTo>
                <a:lnTo>
                  <a:pt x="794" y="1638"/>
                </a:lnTo>
                <a:lnTo>
                  <a:pt x="795" y="1637"/>
                </a:lnTo>
                <a:lnTo>
                  <a:pt x="796" y="1636"/>
                </a:lnTo>
                <a:lnTo>
                  <a:pt x="795" y="1635"/>
                </a:lnTo>
                <a:lnTo>
                  <a:pt x="795" y="1633"/>
                </a:lnTo>
                <a:lnTo>
                  <a:pt x="794" y="1632"/>
                </a:lnTo>
                <a:lnTo>
                  <a:pt x="794" y="1631"/>
                </a:lnTo>
                <a:lnTo>
                  <a:pt x="795" y="1629"/>
                </a:lnTo>
                <a:lnTo>
                  <a:pt x="795" y="1628"/>
                </a:lnTo>
                <a:lnTo>
                  <a:pt x="794" y="1627"/>
                </a:lnTo>
                <a:lnTo>
                  <a:pt x="795" y="1626"/>
                </a:lnTo>
                <a:lnTo>
                  <a:pt x="795" y="1623"/>
                </a:lnTo>
                <a:lnTo>
                  <a:pt x="796" y="1622"/>
                </a:lnTo>
                <a:lnTo>
                  <a:pt x="797" y="1622"/>
                </a:lnTo>
                <a:lnTo>
                  <a:pt x="797" y="1621"/>
                </a:lnTo>
                <a:lnTo>
                  <a:pt x="797" y="1619"/>
                </a:lnTo>
                <a:lnTo>
                  <a:pt x="800" y="1619"/>
                </a:lnTo>
                <a:lnTo>
                  <a:pt x="801" y="1619"/>
                </a:lnTo>
                <a:lnTo>
                  <a:pt x="801" y="1620"/>
                </a:lnTo>
                <a:lnTo>
                  <a:pt x="802" y="1620"/>
                </a:lnTo>
                <a:lnTo>
                  <a:pt x="803" y="1620"/>
                </a:lnTo>
                <a:lnTo>
                  <a:pt x="804" y="1620"/>
                </a:lnTo>
                <a:lnTo>
                  <a:pt x="805" y="1619"/>
                </a:lnTo>
                <a:lnTo>
                  <a:pt x="805" y="1618"/>
                </a:lnTo>
                <a:lnTo>
                  <a:pt x="805" y="1617"/>
                </a:lnTo>
                <a:lnTo>
                  <a:pt x="806" y="1616"/>
                </a:lnTo>
                <a:lnTo>
                  <a:pt x="808" y="1617"/>
                </a:lnTo>
                <a:lnTo>
                  <a:pt x="809" y="1618"/>
                </a:lnTo>
                <a:lnTo>
                  <a:pt x="810" y="1619"/>
                </a:lnTo>
                <a:lnTo>
                  <a:pt x="811" y="1620"/>
                </a:lnTo>
                <a:close/>
                <a:moveTo>
                  <a:pt x="1052" y="1610"/>
                </a:moveTo>
                <a:lnTo>
                  <a:pt x="1051" y="1610"/>
                </a:lnTo>
                <a:lnTo>
                  <a:pt x="1050" y="1610"/>
                </a:lnTo>
                <a:lnTo>
                  <a:pt x="1051" y="1609"/>
                </a:lnTo>
                <a:lnTo>
                  <a:pt x="1052" y="1609"/>
                </a:lnTo>
                <a:lnTo>
                  <a:pt x="1053" y="1609"/>
                </a:lnTo>
                <a:lnTo>
                  <a:pt x="1054" y="1610"/>
                </a:lnTo>
                <a:lnTo>
                  <a:pt x="1052" y="1610"/>
                </a:lnTo>
                <a:close/>
                <a:moveTo>
                  <a:pt x="1078" y="1620"/>
                </a:moveTo>
                <a:lnTo>
                  <a:pt x="1077" y="1620"/>
                </a:lnTo>
                <a:lnTo>
                  <a:pt x="1076" y="1619"/>
                </a:lnTo>
                <a:lnTo>
                  <a:pt x="1074" y="1617"/>
                </a:lnTo>
                <a:lnTo>
                  <a:pt x="1073" y="1617"/>
                </a:lnTo>
                <a:lnTo>
                  <a:pt x="1073" y="1616"/>
                </a:lnTo>
                <a:lnTo>
                  <a:pt x="1074" y="1613"/>
                </a:lnTo>
                <a:lnTo>
                  <a:pt x="1074" y="1612"/>
                </a:lnTo>
                <a:lnTo>
                  <a:pt x="1076" y="1612"/>
                </a:lnTo>
                <a:lnTo>
                  <a:pt x="1076" y="1611"/>
                </a:lnTo>
                <a:lnTo>
                  <a:pt x="1077" y="1610"/>
                </a:lnTo>
                <a:lnTo>
                  <a:pt x="1078" y="1608"/>
                </a:lnTo>
                <a:lnTo>
                  <a:pt x="1079" y="1607"/>
                </a:lnTo>
                <a:lnTo>
                  <a:pt x="1080" y="1607"/>
                </a:lnTo>
                <a:lnTo>
                  <a:pt x="1081" y="1609"/>
                </a:lnTo>
                <a:lnTo>
                  <a:pt x="1081" y="1611"/>
                </a:lnTo>
                <a:lnTo>
                  <a:pt x="1081" y="1612"/>
                </a:lnTo>
                <a:lnTo>
                  <a:pt x="1082" y="1613"/>
                </a:lnTo>
                <a:lnTo>
                  <a:pt x="1082" y="1616"/>
                </a:lnTo>
                <a:lnTo>
                  <a:pt x="1081" y="1616"/>
                </a:lnTo>
                <a:lnTo>
                  <a:pt x="1080" y="1617"/>
                </a:lnTo>
                <a:lnTo>
                  <a:pt x="1080" y="1618"/>
                </a:lnTo>
                <a:lnTo>
                  <a:pt x="1078" y="1619"/>
                </a:lnTo>
                <a:lnTo>
                  <a:pt x="1078" y="1620"/>
                </a:lnTo>
                <a:close/>
                <a:moveTo>
                  <a:pt x="1068" y="1608"/>
                </a:moveTo>
                <a:lnTo>
                  <a:pt x="1067" y="1608"/>
                </a:lnTo>
                <a:lnTo>
                  <a:pt x="1066" y="1607"/>
                </a:lnTo>
                <a:lnTo>
                  <a:pt x="1067" y="1606"/>
                </a:lnTo>
                <a:lnTo>
                  <a:pt x="1068" y="1605"/>
                </a:lnTo>
                <a:lnTo>
                  <a:pt x="1069" y="1603"/>
                </a:lnTo>
                <a:lnTo>
                  <a:pt x="1070" y="1602"/>
                </a:lnTo>
                <a:lnTo>
                  <a:pt x="1071" y="1602"/>
                </a:lnTo>
                <a:lnTo>
                  <a:pt x="1070" y="1605"/>
                </a:lnTo>
                <a:lnTo>
                  <a:pt x="1070" y="1606"/>
                </a:lnTo>
                <a:lnTo>
                  <a:pt x="1068" y="1608"/>
                </a:lnTo>
                <a:close/>
                <a:moveTo>
                  <a:pt x="987" y="1607"/>
                </a:moveTo>
                <a:lnTo>
                  <a:pt x="985" y="1607"/>
                </a:lnTo>
                <a:lnTo>
                  <a:pt x="984" y="1606"/>
                </a:lnTo>
                <a:lnTo>
                  <a:pt x="984" y="1603"/>
                </a:lnTo>
                <a:lnTo>
                  <a:pt x="984" y="1602"/>
                </a:lnTo>
                <a:lnTo>
                  <a:pt x="985" y="1602"/>
                </a:lnTo>
                <a:lnTo>
                  <a:pt x="987" y="1603"/>
                </a:lnTo>
                <a:lnTo>
                  <a:pt x="987" y="1605"/>
                </a:lnTo>
                <a:lnTo>
                  <a:pt x="987" y="1606"/>
                </a:lnTo>
                <a:lnTo>
                  <a:pt x="987" y="1607"/>
                </a:lnTo>
                <a:close/>
                <a:moveTo>
                  <a:pt x="1083" y="1606"/>
                </a:moveTo>
                <a:lnTo>
                  <a:pt x="1082" y="1606"/>
                </a:lnTo>
                <a:lnTo>
                  <a:pt x="1081" y="1606"/>
                </a:lnTo>
                <a:lnTo>
                  <a:pt x="1080" y="1605"/>
                </a:lnTo>
                <a:lnTo>
                  <a:pt x="1080" y="1603"/>
                </a:lnTo>
                <a:lnTo>
                  <a:pt x="1080" y="1602"/>
                </a:lnTo>
                <a:lnTo>
                  <a:pt x="1079" y="1601"/>
                </a:lnTo>
                <a:lnTo>
                  <a:pt x="1079" y="1600"/>
                </a:lnTo>
                <a:lnTo>
                  <a:pt x="1080" y="1599"/>
                </a:lnTo>
                <a:lnTo>
                  <a:pt x="1081" y="1599"/>
                </a:lnTo>
                <a:lnTo>
                  <a:pt x="1082" y="1600"/>
                </a:lnTo>
                <a:lnTo>
                  <a:pt x="1083" y="1600"/>
                </a:lnTo>
                <a:lnTo>
                  <a:pt x="1083" y="1601"/>
                </a:lnTo>
                <a:lnTo>
                  <a:pt x="1084" y="1602"/>
                </a:lnTo>
                <a:lnTo>
                  <a:pt x="1084" y="1603"/>
                </a:lnTo>
                <a:lnTo>
                  <a:pt x="1084" y="1605"/>
                </a:lnTo>
                <a:lnTo>
                  <a:pt x="1083" y="1606"/>
                </a:lnTo>
                <a:close/>
                <a:moveTo>
                  <a:pt x="1003" y="1593"/>
                </a:moveTo>
                <a:lnTo>
                  <a:pt x="1003" y="1594"/>
                </a:lnTo>
                <a:lnTo>
                  <a:pt x="1002" y="1593"/>
                </a:lnTo>
                <a:lnTo>
                  <a:pt x="1001" y="1591"/>
                </a:lnTo>
                <a:lnTo>
                  <a:pt x="1001" y="1590"/>
                </a:lnTo>
                <a:lnTo>
                  <a:pt x="1003" y="1590"/>
                </a:lnTo>
                <a:lnTo>
                  <a:pt x="1003" y="1591"/>
                </a:lnTo>
                <a:lnTo>
                  <a:pt x="1003" y="1592"/>
                </a:lnTo>
                <a:lnTo>
                  <a:pt x="1004" y="1592"/>
                </a:lnTo>
                <a:lnTo>
                  <a:pt x="1004" y="1593"/>
                </a:lnTo>
                <a:lnTo>
                  <a:pt x="1003" y="1593"/>
                </a:lnTo>
                <a:close/>
                <a:moveTo>
                  <a:pt x="1017" y="1590"/>
                </a:moveTo>
                <a:lnTo>
                  <a:pt x="1018" y="1590"/>
                </a:lnTo>
                <a:lnTo>
                  <a:pt x="1019" y="1590"/>
                </a:lnTo>
                <a:lnTo>
                  <a:pt x="1019" y="1591"/>
                </a:lnTo>
                <a:lnTo>
                  <a:pt x="1020" y="1592"/>
                </a:lnTo>
                <a:lnTo>
                  <a:pt x="1021" y="1592"/>
                </a:lnTo>
                <a:lnTo>
                  <a:pt x="1023" y="1592"/>
                </a:lnTo>
                <a:lnTo>
                  <a:pt x="1024" y="1592"/>
                </a:lnTo>
                <a:lnTo>
                  <a:pt x="1026" y="1591"/>
                </a:lnTo>
                <a:lnTo>
                  <a:pt x="1026" y="1590"/>
                </a:lnTo>
                <a:lnTo>
                  <a:pt x="1027" y="1590"/>
                </a:lnTo>
                <a:lnTo>
                  <a:pt x="1028" y="1589"/>
                </a:lnTo>
                <a:lnTo>
                  <a:pt x="1029" y="1589"/>
                </a:lnTo>
                <a:lnTo>
                  <a:pt x="1030" y="1589"/>
                </a:lnTo>
                <a:lnTo>
                  <a:pt x="1032" y="1590"/>
                </a:lnTo>
                <a:lnTo>
                  <a:pt x="1033" y="1590"/>
                </a:lnTo>
                <a:lnTo>
                  <a:pt x="1034" y="1590"/>
                </a:lnTo>
                <a:lnTo>
                  <a:pt x="1036" y="1591"/>
                </a:lnTo>
                <a:lnTo>
                  <a:pt x="1037" y="1592"/>
                </a:lnTo>
                <a:lnTo>
                  <a:pt x="1038" y="1593"/>
                </a:lnTo>
                <a:lnTo>
                  <a:pt x="1038" y="1596"/>
                </a:lnTo>
                <a:lnTo>
                  <a:pt x="1039" y="1597"/>
                </a:lnTo>
                <a:lnTo>
                  <a:pt x="1039" y="1598"/>
                </a:lnTo>
                <a:lnTo>
                  <a:pt x="1039" y="1599"/>
                </a:lnTo>
                <a:lnTo>
                  <a:pt x="1038" y="1599"/>
                </a:lnTo>
                <a:lnTo>
                  <a:pt x="1037" y="1600"/>
                </a:lnTo>
                <a:lnTo>
                  <a:pt x="1037" y="1601"/>
                </a:lnTo>
                <a:lnTo>
                  <a:pt x="1038" y="1602"/>
                </a:lnTo>
                <a:lnTo>
                  <a:pt x="1038" y="1603"/>
                </a:lnTo>
                <a:lnTo>
                  <a:pt x="1039" y="1603"/>
                </a:lnTo>
                <a:lnTo>
                  <a:pt x="1040" y="1605"/>
                </a:lnTo>
                <a:lnTo>
                  <a:pt x="1041" y="1605"/>
                </a:lnTo>
                <a:lnTo>
                  <a:pt x="1042" y="1606"/>
                </a:lnTo>
                <a:lnTo>
                  <a:pt x="1043" y="1607"/>
                </a:lnTo>
                <a:lnTo>
                  <a:pt x="1043" y="1608"/>
                </a:lnTo>
                <a:lnTo>
                  <a:pt x="1044" y="1609"/>
                </a:lnTo>
                <a:lnTo>
                  <a:pt x="1046" y="1609"/>
                </a:lnTo>
                <a:lnTo>
                  <a:pt x="1046" y="1610"/>
                </a:lnTo>
                <a:lnTo>
                  <a:pt x="1047" y="1610"/>
                </a:lnTo>
                <a:lnTo>
                  <a:pt x="1048" y="1611"/>
                </a:lnTo>
                <a:lnTo>
                  <a:pt x="1049" y="1612"/>
                </a:lnTo>
                <a:lnTo>
                  <a:pt x="1049" y="1613"/>
                </a:lnTo>
                <a:lnTo>
                  <a:pt x="1050" y="1613"/>
                </a:lnTo>
                <a:lnTo>
                  <a:pt x="1051" y="1613"/>
                </a:lnTo>
                <a:lnTo>
                  <a:pt x="1052" y="1612"/>
                </a:lnTo>
                <a:lnTo>
                  <a:pt x="1053" y="1613"/>
                </a:lnTo>
                <a:lnTo>
                  <a:pt x="1054" y="1613"/>
                </a:lnTo>
                <a:lnTo>
                  <a:pt x="1054" y="1615"/>
                </a:lnTo>
                <a:lnTo>
                  <a:pt x="1056" y="1616"/>
                </a:lnTo>
                <a:lnTo>
                  <a:pt x="1056" y="1617"/>
                </a:lnTo>
                <a:lnTo>
                  <a:pt x="1056" y="1618"/>
                </a:lnTo>
                <a:lnTo>
                  <a:pt x="1056" y="1619"/>
                </a:lnTo>
                <a:lnTo>
                  <a:pt x="1057" y="1619"/>
                </a:lnTo>
                <a:lnTo>
                  <a:pt x="1057" y="1621"/>
                </a:lnTo>
                <a:lnTo>
                  <a:pt x="1058" y="1621"/>
                </a:lnTo>
                <a:lnTo>
                  <a:pt x="1059" y="1622"/>
                </a:lnTo>
                <a:lnTo>
                  <a:pt x="1059" y="1623"/>
                </a:lnTo>
                <a:lnTo>
                  <a:pt x="1060" y="1625"/>
                </a:lnTo>
                <a:lnTo>
                  <a:pt x="1060" y="1626"/>
                </a:lnTo>
                <a:lnTo>
                  <a:pt x="1060" y="1627"/>
                </a:lnTo>
                <a:lnTo>
                  <a:pt x="1061" y="1628"/>
                </a:lnTo>
                <a:lnTo>
                  <a:pt x="1061" y="1630"/>
                </a:lnTo>
                <a:lnTo>
                  <a:pt x="1061" y="1631"/>
                </a:lnTo>
                <a:lnTo>
                  <a:pt x="1061" y="1633"/>
                </a:lnTo>
                <a:lnTo>
                  <a:pt x="1061" y="1635"/>
                </a:lnTo>
                <a:lnTo>
                  <a:pt x="1062" y="1636"/>
                </a:lnTo>
                <a:lnTo>
                  <a:pt x="1063" y="1636"/>
                </a:lnTo>
                <a:lnTo>
                  <a:pt x="1064" y="1638"/>
                </a:lnTo>
                <a:lnTo>
                  <a:pt x="1063" y="1638"/>
                </a:lnTo>
                <a:lnTo>
                  <a:pt x="1063" y="1640"/>
                </a:lnTo>
                <a:lnTo>
                  <a:pt x="1063" y="1642"/>
                </a:lnTo>
                <a:lnTo>
                  <a:pt x="1063" y="1643"/>
                </a:lnTo>
                <a:lnTo>
                  <a:pt x="1064" y="1646"/>
                </a:lnTo>
                <a:lnTo>
                  <a:pt x="1063" y="1647"/>
                </a:lnTo>
                <a:lnTo>
                  <a:pt x="1062" y="1647"/>
                </a:lnTo>
                <a:lnTo>
                  <a:pt x="1062" y="1646"/>
                </a:lnTo>
                <a:lnTo>
                  <a:pt x="1061" y="1645"/>
                </a:lnTo>
                <a:lnTo>
                  <a:pt x="1061" y="1646"/>
                </a:lnTo>
                <a:lnTo>
                  <a:pt x="1060" y="1646"/>
                </a:lnTo>
                <a:lnTo>
                  <a:pt x="1060" y="1648"/>
                </a:lnTo>
                <a:lnTo>
                  <a:pt x="1059" y="1649"/>
                </a:lnTo>
                <a:lnTo>
                  <a:pt x="1059" y="1651"/>
                </a:lnTo>
                <a:lnTo>
                  <a:pt x="1058" y="1652"/>
                </a:lnTo>
                <a:lnTo>
                  <a:pt x="1059" y="1653"/>
                </a:lnTo>
                <a:lnTo>
                  <a:pt x="1059" y="1656"/>
                </a:lnTo>
                <a:lnTo>
                  <a:pt x="1059" y="1657"/>
                </a:lnTo>
                <a:lnTo>
                  <a:pt x="1058" y="1657"/>
                </a:lnTo>
                <a:lnTo>
                  <a:pt x="1057" y="1656"/>
                </a:lnTo>
                <a:lnTo>
                  <a:pt x="1057" y="1655"/>
                </a:lnTo>
                <a:lnTo>
                  <a:pt x="1057" y="1653"/>
                </a:lnTo>
                <a:lnTo>
                  <a:pt x="1056" y="1653"/>
                </a:lnTo>
                <a:lnTo>
                  <a:pt x="1054" y="1651"/>
                </a:lnTo>
                <a:lnTo>
                  <a:pt x="1054" y="1653"/>
                </a:lnTo>
                <a:lnTo>
                  <a:pt x="1054" y="1655"/>
                </a:lnTo>
                <a:lnTo>
                  <a:pt x="1054" y="1656"/>
                </a:lnTo>
                <a:lnTo>
                  <a:pt x="1054" y="1657"/>
                </a:lnTo>
                <a:lnTo>
                  <a:pt x="1054" y="1658"/>
                </a:lnTo>
                <a:lnTo>
                  <a:pt x="1053" y="1659"/>
                </a:lnTo>
                <a:lnTo>
                  <a:pt x="1052" y="1660"/>
                </a:lnTo>
                <a:lnTo>
                  <a:pt x="1051" y="1661"/>
                </a:lnTo>
                <a:lnTo>
                  <a:pt x="1050" y="1661"/>
                </a:lnTo>
                <a:lnTo>
                  <a:pt x="1049" y="1661"/>
                </a:lnTo>
                <a:lnTo>
                  <a:pt x="1048" y="1660"/>
                </a:lnTo>
                <a:lnTo>
                  <a:pt x="1048" y="1661"/>
                </a:lnTo>
                <a:lnTo>
                  <a:pt x="1047" y="1662"/>
                </a:lnTo>
                <a:lnTo>
                  <a:pt x="1046" y="1663"/>
                </a:lnTo>
                <a:lnTo>
                  <a:pt x="1046" y="1665"/>
                </a:lnTo>
                <a:lnTo>
                  <a:pt x="1044" y="1666"/>
                </a:lnTo>
                <a:lnTo>
                  <a:pt x="1043" y="1666"/>
                </a:lnTo>
                <a:lnTo>
                  <a:pt x="1042" y="1666"/>
                </a:lnTo>
                <a:lnTo>
                  <a:pt x="1041" y="1665"/>
                </a:lnTo>
                <a:lnTo>
                  <a:pt x="1041" y="1663"/>
                </a:lnTo>
                <a:lnTo>
                  <a:pt x="1040" y="1662"/>
                </a:lnTo>
                <a:lnTo>
                  <a:pt x="1039" y="1662"/>
                </a:lnTo>
                <a:lnTo>
                  <a:pt x="1038" y="1665"/>
                </a:lnTo>
                <a:lnTo>
                  <a:pt x="1039" y="1665"/>
                </a:lnTo>
                <a:lnTo>
                  <a:pt x="1039" y="1666"/>
                </a:lnTo>
                <a:lnTo>
                  <a:pt x="1038" y="1666"/>
                </a:lnTo>
                <a:lnTo>
                  <a:pt x="1037" y="1666"/>
                </a:lnTo>
                <a:lnTo>
                  <a:pt x="1037" y="1665"/>
                </a:lnTo>
                <a:lnTo>
                  <a:pt x="1036" y="1665"/>
                </a:lnTo>
                <a:lnTo>
                  <a:pt x="1036" y="1663"/>
                </a:lnTo>
                <a:lnTo>
                  <a:pt x="1034" y="1663"/>
                </a:lnTo>
                <a:lnTo>
                  <a:pt x="1034" y="1665"/>
                </a:lnTo>
                <a:lnTo>
                  <a:pt x="1033" y="1666"/>
                </a:lnTo>
                <a:lnTo>
                  <a:pt x="1032" y="1666"/>
                </a:lnTo>
                <a:lnTo>
                  <a:pt x="1031" y="1666"/>
                </a:lnTo>
                <a:lnTo>
                  <a:pt x="1030" y="1666"/>
                </a:lnTo>
                <a:lnTo>
                  <a:pt x="1029" y="1665"/>
                </a:lnTo>
                <a:lnTo>
                  <a:pt x="1028" y="1665"/>
                </a:lnTo>
                <a:lnTo>
                  <a:pt x="1027" y="1665"/>
                </a:lnTo>
                <a:lnTo>
                  <a:pt x="1027" y="1663"/>
                </a:lnTo>
                <a:lnTo>
                  <a:pt x="1026" y="1661"/>
                </a:lnTo>
                <a:lnTo>
                  <a:pt x="1026" y="1660"/>
                </a:lnTo>
                <a:lnTo>
                  <a:pt x="1024" y="1659"/>
                </a:lnTo>
                <a:lnTo>
                  <a:pt x="1024" y="1661"/>
                </a:lnTo>
                <a:lnTo>
                  <a:pt x="1023" y="1662"/>
                </a:lnTo>
                <a:lnTo>
                  <a:pt x="1024" y="1662"/>
                </a:lnTo>
                <a:lnTo>
                  <a:pt x="1024" y="1663"/>
                </a:lnTo>
                <a:lnTo>
                  <a:pt x="1026" y="1663"/>
                </a:lnTo>
                <a:lnTo>
                  <a:pt x="1026" y="1665"/>
                </a:lnTo>
                <a:lnTo>
                  <a:pt x="1026" y="1666"/>
                </a:lnTo>
                <a:lnTo>
                  <a:pt x="1026" y="1667"/>
                </a:lnTo>
                <a:lnTo>
                  <a:pt x="1024" y="1667"/>
                </a:lnTo>
                <a:lnTo>
                  <a:pt x="1022" y="1667"/>
                </a:lnTo>
                <a:lnTo>
                  <a:pt x="1021" y="1667"/>
                </a:lnTo>
                <a:lnTo>
                  <a:pt x="1020" y="1666"/>
                </a:lnTo>
                <a:lnTo>
                  <a:pt x="1020" y="1667"/>
                </a:lnTo>
                <a:lnTo>
                  <a:pt x="1019" y="1666"/>
                </a:lnTo>
                <a:lnTo>
                  <a:pt x="1019" y="1665"/>
                </a:lnTo>
                <a:lnTo>
                  <a:pt x="1018" y="1662"/>
                </a:lnTo>
                <a:lnTo>
                  <a:pt x="1017" y="1662"/>
                </a:lnTo>
                <a:lnTo>
                  <a:pt x="1017" y="1661"/>
                </a:lnTo>
                <a:lnTo>
                  <a:pt x="1018" y="1659"/>
                </a:lnTo>
                <a:lnTo>
                  <a:pt x="1018" y="1658"/>
                </a:lnTo>
                <a:lnTo>
                  <a:pt x="1017" y="1657"/>
                </a:lnTo>
                <a:lnTo>
                  <a:pt x="1017" y="1656"/>
                </a:lnTo>
                <a:lnTo>
                  <a:pt x="1017" y="1655"/>
                </a:lnTo>
                <a:lnTo>
                  <a:pt x="1017" y="1652"/>
                </a:lnTo>
                <a:lnTo>
                  <a:pt x="1016" y="1651"/>
                </a:lnTo>
                <a:lnTo>
                  <a:pt x="1016" y="1648"/>
                </a:lnTo>
                <a:lnTo>
                  <a:pt x="1016" y="1647"/>
                </a:lnTo>
                <a:lnTo>
                  <a:pt x="1016" y="1643"/>
                </a:lnTo>
                <a:lnTo>
                  <a:pt x="1017" y="1641"/>
                </a:lnTo>
                <a:lnTo>
                  <a:pt x="1017" y="1640"/>
                </a:lnTo>
                <a:lnTo>
                  <a:pt x="1016" y="1639"/>
                </a:lnTo>
                <a:lnTo>
                  <a:pt x="1014" y="1637"/>
                </a:lnTo>
                <a:lnTo>
                  <a:pt x="1016" y="1636"/>
                </a:lnTo>
                <a:lnTo>
                  <a:pt x="1016" y="1635"/>
                </a:lnTo>
                <a:lnTo>
                  <a:pt x="1016" y="1633"/>
                </a:lnTo>
                <a:lnTo>
                  <a:pt x="1016" y="1632"/>
                </a:lnTo>
                <a:lnTo>
                  <a:pt x="1016" y="1630"/>
                </a:lnTo>
                <a:lnTo>
                  <a:pt x="1014" y="1628"/>
                </a:lnTo>
                <a:lnTo>
                  <a:pt x="1013" y="1629"/>
                </a:lnTo>
                <a:lnTo>
                  <a:pt x="1012" y="1629"/>
                </a:lnTo>
                <a:lnTo>
                  <a:pt x="1011" y="1630"/>
                </a:lnTo>
                <a:lnTo>
                  <a:pt x="1010" y="1631"/>
                </a:lnTo>
                <a:lnTo>
                  <a:pt x="1009" y="1630"/>
                </a:lnTo>
                <a:lnTo>
                  <a:pt x="1009" y="1628"/>
                </a:lnTo>
                <a:lnTo>
                  <a:pt x="1010" y="1627"/>
                </a:lnTo>
                <a:lnTo>
                  <a:pt x="1010" y="1626"/>
                </a:lnTo>
                <a:lnTo>
                  <a:pt x="1009" y="1625"/>
                </a:lnTo>
                <a:lnTo>
                  <a:pt x="1008" y="1626"/>
                </a:lnTo>
                <a:lnTo>
                  <a:pt x="1008" y="1625"/>
                </a:lnTo>
                <a:lnTo>
                  <a:pt x="1008" y="1626"/>
                </a:lnTo>
                <a:lnTo>
                  <a:pt x="1008" y="1628"/>
                </a:lnTo>
                <a:lnTo>
                  <a:pt x="1005" y="1629"/>
                </a:lnTo>
                <a:lnTo>
                  <a:pt x="1005" y="1630"/>
                </a:lnTo>
                <a:lnTo>
                  <a:pt x="1005" y="1631"/>
                </a:lnTo>
                <a:lnTo>
                  <a:pt x="1008" y="1631"/>
                </a:lnTo>
                <a:lnTo>
                  <a:pt x="1009" y="1631"/>
                </a:lnTo>
                <a:lnTo>
                  <a:pt x="1009" y="1633"/>
                </a:lnTo>
                <a:lnTo>
                  <a:pt x="1009" y="1635"/>
                </a:lnTo>
                <a:lnTo>
                  <a:pt x="1008" y="1637"/>
                </a:lnTo>
                <a:lnTo>
                  <a:pt x="1010" y="1637"/>
                </a:lnTo>
                <a:lnTo>
                  <a:pt x="1010" y="1639"/>
                </a:lnTo>
                <a:lnTo>
                  <a:pt x="1011" y="1640"/>
                </a:lnTo>
                <a:lnTo>
                  <a:pt x="1011" y="1641"/>
                </a:lnTo>
                <a:lnTo>
                  <a:pt x="1012" y="1643"/>
                </a:lnTo>
                <a:lnTo>
                  <a:pt x="1012" y="1645"/>
                </a:lnTo>
                <a:lnTo>
                  <a:pt x="1013" y="1647"/>
                </a:lnTo>
                <a:lnTo>
                  <a:pt x="1013" y="1648"/>
                </a:lnTo>
                <a:lnTo>
                  <a:pt x="1013" y="1649"/>
                </a:lnTo>
                <a:lnTo>
                  <a:pt x="1013" y="1650"/>
                </a:lnTo>
                <a:lnTo>
                  <a:pt x="1012" y="1650"/>
                </a:lnTo>
                <a:lnTo>
                  <a:pt x="1012" y="1652"/>
                </a:lnTo>
                <a:lnTo>
                  <a:pt x="1012" y="1653"/>
                </a:lnTo>
                <a:lnTo>
                  <a:pt x="1011" y="1655"/>
                </a:lnTo>
                <a:lnTo>
                  <a:pt x="1012" y="1656"/>
                </a:lnTo>
                <a:lnTo>
                  <a:pt x="1013" y="1656"/>
                </a:lnTo>
                <a:lnTo>
                  <a:pt x="1014" y="1657"/>
                </a:lnTo>
                <a:lnTo>
                  <a:pt x="1014" y="1659"/>
                </a:lnTo>
                <a:lnTo>
                  <a:pt x="1014" y="1660"/>
                </a:lnTo>
                <a:lnTo>
                  <a:pt x="1014" y="1661"/>
                </a:lnTo>
                <a:lnTo>
                  <a:pt x="1013" y="1661"/>
                </a:lnTo>
                <a:lnTo>
                  <a:pt x="1013" y="1662"/>
                </a:lnTo>
                <a:lnTo>
                  <a:pt x="1013" y="1663"/>
                </a:lnTo>
                <a:lnTo>
                  <a:pt x="1012" y="1662"/>
                </a:lnTo>
                <a:lnTo>
                  <a:pt x="1011" y="1663"/>
                </a:lnTo>
                <a:lnTo>
                  <a:pt x="1011" y="1666"/>
                </a:lnTo>
                <a:lnTo>
                  <a:pt x="1010" y="1667"/>
                </a:lnTo>
                <a:lnTo>
                  <a:pt x="1011" y="1667"/>
                </a:lnTo>
                <a:lnTo>
                  <a:pt x="1012" y="1668"/>
                </a:lnTo>
                <a:lnTo>
                  <a:pt x="1013" y="1670"/>
                </a:lnTo>
                <a:lnTo>
                  <a:pt x="1014" y="1671"/>
                </a:lnTo>
                <a:lnTo>
                  <a:pt x="1013" y="1672"/>
                </a:lnTo>
                <a:lnTo>
                  <a:pt x="1012" y="1672"/>
                </a:lnTo>
                <a:lnTo>
                  <a:pt x="1011" y="1671"/>
                </a:lnTo>
                <a:lnTo>
                  <a:pt x="1010" y="1671"/>
                </a:lnTo>
                <a:lnTo>
                  <a:pt x="1010" y="1672"/>
                </a:lnTo>
                <a:lnTo>
                  <a:pt x="1009" y="1673"/>
                </a:lnTo>
                <a:lnTo>
                  <a:pt x="1009" y="1675"/>
                </a:lnTo>
                <a:lnTo>
                  <a:pt x="1011" y="1675"/>
                </a:lnTo>
                <a:lnTo>
                  <a:pt x="1012" y="1675"/>
                </a:lnTo>
                <a:lnTo>
                  <a:pt x="1013" y="1676"/>
                </a:lnTo>
                <a:lnTo>
                  <a:pt x="1014" y="1676"/>
                </a:lnTo>
                <a:lnTo>
                  <a:pt x="1016" y="1676"/>
                </a:lnTo>
                <a:lnTo>
                  <a:pt x="1017" y="1676"/>
                </a:lnTo>
                <a:lnTo>
                  <a:pt x="1019" y="1677"/>
                </a:lnTo>
                <a:lnTo>
                  <a:pt x="1019" y="1678"/>
                </a:lnTo>
                <a:lnTo>
                  <a:pt x="1019" y="1679"/>
                </a:lnTo>
                <a:lnTo>
                  <a:pt x="1020" y="1680"/>
                </a:lnTo>
                <a:lnTo>
                  <a:pt x="1020" y="1681"/>
                </a:lnTo>
                <a:lnTo>
                  <a:pt x="1020" y="1682"/>
                </a:lnTo>
                <a:lnTo>
                  <a:pt x="1021" y="1683"/>
                </a:lnTo>
                <a:lnTo>
                  <a:pt x="1021" y="1685"/>
                </a:lnTo>
                <a:lnTo>
                  <a:pt x="1021" y="1686"/>
                </a:lnTo>
                <a:lnTo>
                  <a:pt x="1021" y="1687"/>
                </a:lnTo>
                <a:lnTo>
                  <a:pt x="1021" y="1688"/>
                </a:lnTo>
                <a:lnTo>
                  <a:pt x="1020" y="1689"/>
                </a:lnTo>
                <a:lnTo>
                  <a:pt x="1019" y="1689"/>
                </a:lnTo>
                <a:lnTo>
                  <a:pt x="1018" y="1690"/>
                </a:lnTo>
                <a:lnTo>
                  <a:pt x="1018" y="1691"/>
                </a:lnTo>
                <a:lnTo>
                  <a:pt x="1018" y="1692"/>
                </a:lnTo>
                <a:lnTo>
                  <a:pt x="1016" y="1692"/>
                </a:lnTo>
                <a:lnTo>
                  <a:pt x="1016" y="1693"/>
                </a:lnTo>
                <a:lnTo>
                  <a:pt x="1016" y="1695"/>
                </a:lnTo>
                <a:lnTo>
                  <a:pt x="1014" y="1696"/>
                </a:lnTo>
                <a:lnTo>
                  <a:pt x="1014" y="1697"/>
                </a:lnTo>
                <a:lnTo>
                  <a:pt x="1012" y="1697"/>
                </a:lnTo>
                <a:lnTo>
                  <a:pt x="1012" y="1698"/>
                </a:lnTo>
                <a:lnTo>
                  <a:pt x="1011" y="1698"/>
                </a:lnTo>
                <a:lnTo>
                  <a:pt x="1010" y="1698"/>
                </a:lnTo>
                <a:lnTo>
                  <a:pt x="1009" y="1698"/>
                </a:lnTo>
                <a:lnTo>
                  <a:pt x="1008" y="1698"/>
                </a:lnTo>
                <a:lnTo>
                  <a:pt x="1007" y="1699"/>
                </a:lnTo>
                <a:lnTo>
                  <a:pt x="1004" y="1700"/>
                </a:lnTo>
                <a:lnTo>
                  <a:pt x="1003" y="1699"/>
                </a:lnTo>
                <a:lnTo>
                  <a:pt x="1003" y="1698"/>
                </a:lnTo>
                <a:lnTo>
                  <a:pt x="1002" y="1697"/>
                </a:lnTo>
                <a:lnTo>
                  <a:pt x="1002" y="1696"/>
                </a:lnTo>
                <a:lnTo>
                  <a:pt x="1001" y="1695"/>
                </a:lnTo>
                <a:lnTo>
                  <a:pt x="1001" y="1693"/>
                </a:lnTo>
                <a:lnTo>
                  <a:pt x="1001" y="1692"/>
                </a:lnTo>
                <a:lnTo>
                  <a:pt x="1001" y="1691"/>
                </a:lnTo>
                <a:lnTo>
                  <a:pt x="1001" y="1690"/>
                </a:lnTo>
                <a:lnTo>
                  <a:pt x="1001" y="1689"/>
                </a:lnTo>
                <a:lnTo>
                  <a:pt x="1001" y="1688"/>
                </a:lnTo>
                <a:lnTo>
                  <a:pt x="1001" y="1686"/>
                </a:lnTo>
                <a:lnTo>
                  <a:pt x="1001" y="1685"/>
                </a:lnTo>
                <a:lnTo>
                  <a:pt x="1000" y="1685"/>
                </a:lnTo>
                <a:lnTo>
                  <a:pt x="999" y="1686"/>
                </a:lnTo>
                <a:lnTo>
                  <a:pt x="998" y="1687"/>
                </a:lnTo>
                <a:lnTo>
                  <a:pt x="999" y="1688"/>
                </a:lnTo>
                <a:lnTo>
                  <a:pt x="998" y="1689"/>
                </a:lnTo>
                <a:lnTo>
                  <a:pt x="999" y="1690"/>
                </a:lnTo>
                <a:lnTo>
                  <a:pt x="999" y="1691"/>
                </a:lnTo>
                <a:lnTo>
                  <a:pt x="999" y="1692"/>
                </a:lnTo>
                <a:lnTo>
                  <a:pt x="997" y="1692"/>
                </a:lnTo>
                <a:lnTo>
                  <a:pt x="997" y="1693"/>
                </a:lnTo>
                <a:lnTo>
                  <a:pt x="995" y="1695"/>
                </a:lnTo>
                <a:lnTo>
                  <a:pt x="995" y="1696"/>
                </a:lnTo>
                <a:lnTo>
                  <a:pt x="995" y="1697"/>
                </a:lnTo>
                <a:lnTo>
                  <a:pt x="994" y="1697"/>
                </a:lnTo>
                <a:lnTo>
                  <a:pt x="993" y="1696"/>
                </a:lnTo>
                <a:lnTo>
                  <a:pt x="993" y="1693"/>
                </a:lnTo>
                <a:lnTo>
                  <a:pt x="994" y="1693"/>
                </a:lnTo>
                <a:lnTo>
                  <a:pt x="995" y="1692"/>
                </a:lnTo>
                <a:lnTo>
                  <a:pt x="994" y="1691"/>
                </a:lnTo>
                <a:lnTo>
                  <a:pt x="993" y="1690"/>
                </a:lnTo>
                <a:lnTo>
                  <a:pt x="993" y="1689"/>
                </a:lnTo>
                <a:lnTo>
                  <a:pt x="992" y="1688"/>
                </a:lnTo>
                <a:lnTo>
                  <a:pt x="991" y="1688"/>
                </a:lnTo>
                <a:lnTo>
                  <a:pt x="990" y="1687"/>
                </a:lnTo>
                <a:lnTo>
                  <a:pt x="989" y="1686"/>
                </a:lnTo>
                <a:lnTo>
                  <a:pt x="990" y="1685"/>
                </a:lnTo>
                <a:lnTo>
                  <a:pt x="990" y="1683"/>
                </a:lnTo>
                <a:lnTo>
                  <a:pt x="989" y="1682"/>
                </a:lnTo>
                <a:lnTo>
                  <a:pt x="989" y="1683"/>
                </a:lnTo>
                <a:lnTo>
                  <a:pt x="988" y="1683"/>
                </a:lnTo>
                <a:lnTo>
                  <a:pt x="988" y="1686"/>
                </a:lnTo>
                <a:lnTo>
                  <a:pt x="987" y="1687"/>
                </a:lnTo>
                <a:lnTo>
                  <a:pt x="987" y="1688"/>
                </a:lnTo>
                <a:lnTo>
                  <a:pt x="985" y="1688"/>
                </a:lnTo>
                <a:lnTo>
                  <a:pt x="984" y="1686"/>
                </a:lnTo>
                <a:lnTo>
                  <a:pt x="983" y="1686"/>
                </a:lnTo>
                <a:lnTo>
                  <a:pt x="983" y="1685"/>
                </a:lnTo>
                <a:lnTo>
                  <a:pt x="984" y="1683"/>
                </a:lnTo>
                <a:lnTo>
                  <a:pt x="985" y="1682"/>
                </a:lnTo>
                <a:lnTo>
                  <a:pt x="985" y="1681"/>
                </a:lnTo>
                <a:lnTo>
                  <a:pt x="984" y="1680"/>
                </a:lnTo>
                <a:lnTo>
                  <a:pt x="983" y="1680"/>
                </a:lnTo>
                <a:lnTo>
                  <a:pt x="982" y="1680"/>
                </a:lnTo>
                <a:lnTo>
                  <a:pt x="982" y="1681"/>
                </a:lnTo>
                <a:lnTo>
                  <a:pt x="982" y="1683"/>
                </a:lnTo>
                <a:lnTo>
                  <a:pt x="981" y="1685"/>
                </a:lnTo>
                <a:lnTo>
                  <a:pt x="980" y="1683"/>
                </a:lnTo>
                <a:lnTo>
                  <a:pt x="979" y="1682"/>
                </a:lnTo>
                <a:lnTo>
                  <a:pt x="979" y="1681"/>
                </a:lnTo>
                <a:lnTo>
                  <a:pt x="980" y="1681"/>
                </a:lnTo>
                <a:lnTo>
                  <a:pt x="980" y="1680"/>
                </a:lnTo>
                <a:lnTo>
                  <a:pt x="980" y="1679"/>
                </a:lnTo>
                <a:lnTo>
                  <a:pt x="979" y="1679"/>
                </a:lnTo>
                <a:lnTo>
                  <a:pt x="978" y="1678"/>
                </a:lnTo>
                <a:lnTo>
                  <a:pt x="977" y="1676"/>
                </a:lnTo>
                <a:lnTo>
                  <a:pt x="977" y="1675"/>
                </a:lnTo>
                <a:lnTo>
                  <a:pt x="975" y="1675"/>
                </a:lnTo>
                <a:lnTo>
                  <a:pt x="975" y="1673"/>
                </a:lnTo>
                <a:lnTo>
                  <a:pt x="977" y="1673"/>
                </a:lnTo>
                <a:lnTo>
                  <a:pt x="977" y="1672"/>
                </a:lnTo>
                <a:lnTo>
                  <a:pt x="977" y="1671"/>
                </a:lnTo>
                <a:lnTo>
                  <a:pt x="978" y="1670"/>
                </a:lnTo>
                <a:lnTo>
                  <a:pt x="979" y="1669"/>
                </a:lnTo>
                <a:lnTo>
                  <a:pt x="978" y="1668"/>
                </a:lnTo>
                <a:lnTo>
                  <a:pt x="977" y="1668"/>
                </a:lnTo>
                <a:lnTo>
                  <a:pt x="975" y="1667"/>
                </a:lnTo>
                <a:lnTo>
                  <a:pt x="974" y="1668"/>
                </a:lnTo>
                <a:lnTo>
                  <a:pt x="973" y="1668"/>
                </a:lnTo>
                <a:lnTo>
                  <a:pt x="972" y="1666"/>
                </a:lnTo>
                <a:lnTo>
                  <a:pt x="972" y="1665"/>
                </a:lnTo>
                <a:lnTo>
                  <a:pt x="972" y="1663"/>
                </a:lnTo>
                <a:lnTo>
                  <a:pt x="971" y="1662"/>
                </a:lnTo>
                <a:lnTo>
                  <a:pt x="970" y="1661"/>
                </a:lnTo>
                <a:lnTo>
                  <a:pt x="970" y="1659"/>
                </a:lnTo>
                <a:lnTo>
                  <a:pt x="970" y="1658"/>
                </a:lnTo>
                <a:lnTo>
                  <a:pt x="970" y="1655"/>
                </a:lnTo>
                <a:lnTo>
                  <a:pt x="970" y="1653"/>
                </a:lnTo>
                <a:lnTo>
                  <a:pt x="972" y="1653"/>
                </a:lnTo>
                <a:lnTo>
                  <a:pt x="973" y="1655"/>
                </a:lnTo>
                <a:lnTo>
                  <a:pt x="974" y="1655"/>
                </a:lnTo>
                <a:lnTo>
                  <a:pt x="973" y="1653"/>
                </a:lnTo>
                <a:lnTo>
                  <a:pt x="973" y="1651"/>
                </a:lnTo>
                <a:lnTo>
                  <a:pt x="974" y="1650"/>
                </a:lnTo>
                <a:lnTo>
                  <a:pt x="975" y="1649"/>
                </a:lnTo>
                <a:lnTo>
                  <a:pt x="977" y="1649"/>
                </a:lnTo>
                <a:lnTo>
                  <a:pt x="978" y="1649"/>
                </a:lnTo>
                <a:lnTo>
                  <a:pt x="979" y="1648"/>
                </a:lnTo>
                <a:lnTo>
                  <a:pt x="979" y="1646"/>
                </a:lnTo>
                <a:lnTo>
                  <a:pt x="978" y="1645"/>
                </a:lnTo>
                <a:lnTo>
                  <a:pt x="979" y="1643"/>
                </a:lnTo>
                <a:lnTo>
                  <a:pt x="979" y="1641"/>
                </a:lnTo>
                <a:lnTo>
                  <a:pt x="979" y="1640"/>
                </a:lnTo>
                <a:lnTo>
                  <a:pt x="978" y="1639"/>
                </a:lnTo>
                <a:lnTo>
                  <a:pt x="977" y="1638"/>
                </a:lnTo>
                <a:lnTo>
                  <a:pt x="977" y="1639"/>
                </a:lnTo>
                <a:lnTo>
                  <a:pt x="977" y="1640"/>
                </a:lnTo>
                <a:lnTo>
                  <a:pt x="975" y="1640"/>
                </a:lnTo>
                <a:lnTo>
                  <a:pt x="975" y="1639"/>
                </a:lnTo>
                <a:lnTo>
                  <a:pt x="975" y="1638"/>
                </a:lnTo>
                <a:lnTo>
                  <a:pt x="975" y="1637"/>
                </a:lnTo>
                <a:lnTo>
                  <a:pt x="977" y="1636"/>
                </a:lnTo>
                <a:lnTo>
                  <a:pt x="977" y="1635"/>
                </a:lnTo>
                <a:lnTo>
                  <a:pt x="977" y="1633"/>
                </a:lnTo>
                <a:lnTo>
                  <a:pt x="978" y="1632"/>
                </a:lnTo>
                <a:lnTo>
                  <a:pt x="979" y="1631"/>
                </a:lnTo>
                <a:lnTo>
                  <a:pt x="979" y="1632"/>
                </a:lnTo>
                <a:lnTo>
                  <a:pt x="980" y="1632"/>
                </a:lnTo>
                <a:lnTo>
                  <a:pt x="980" y="1633"/>
                </a:lnTo>
                <a:lnTo>
                  <a:pt x="980" y="1632"/>
                </a:lnTo>
                <a:lnTo>
                  <a:pt x="980" y="1631"/>
                </a:lnTo>
                <a:lnTo>
                  <a:pt x="981" y="1630"/>
                </a:lnTo>
                <a:lnTo>
                  <a:pt x="981" y="1629"/>
                </a:lnTo>
                <a:lnTo>
                  <a:pt x="982" y="1628"/>
                </a:lnTo>
                <a:lnTo>
                  <a:pt x="982" y="1629"/>
                </a:lnTo>
                <a:lnTo>
                  <a:pt x="984" y="1630"/>
                </a:lnTo>
                <a:lnTo>
                  <a:pt x="985" y="1630"/>
                </a:lnTo>
                <a:lnTo>
                  <a:pt x="985" y="1629"/>
                </a:lnTo>
                <a:lnTo>
                  <a:pt x="984" y="1629"/>
                </a:lnTo>
                <a:lnTo>
                  <a:pt x="984" y="1628"/>
                </a:lnTo>
                <a:lnTo>
                  <a:pt x="983" y="1626"/>
                </a:lnTo>
                <a:lnTo>
                  <a:pt x="983" y="1625"/>
                </a:lnTo>
                <a:lnTo>
                  <a:pt x="982" y="1622"/>
                </a:lnTo>
                <a:lnTo>
                  <a:pt x="983" y="1620"/>
                </a:lnTo>
                <a:lnTo>
                  <a:pt x="984" y="1620"/>
                </a:lnTo>
                <a:lnTo>
                  <a:pt x="985" y="1620"/>
                </a:lnTo>
                <a:lnTo>
                  <a:pt x="985" y="1618"/>
                </a:lnTo>
                <a:lnTo>
                  <a:pt x="985" y="1617"/>
                </a:lnTo>
                <a:lnTo>
                  <a:pt x="987" y="1617"/>
                </a:lnTo>
                <a:lnTo>
                  <a:pt x="989" y="1618"/>
                </a:lnTo>
                <a:lnTo>
                  <a:pt x="990" y="1618"/>
                </a:lnTo>
                <a:lnTo>
                  <a:pt x="990" y="1617"/>
                </a:lnTo>
                <a:lnTo>
                  <a:pt x="990" y="1616"/>
                </a:lnTo>
                <a:lnTo>
                  <a:pt x="990" y="1615"/>
                </a:lnTo>
                <a:lnTo>
                  <a:pt x="990" y="1613"/>
                </a:lnTo>
                <a:lnTo>
                  <a:pt x="991" y="1613"/>
                </a:lnTo>
                <a:lnTo>
                  <a:pt x="992" y="1612"/>
                </a:lnTo>
                <a:lnTo>
                  <a:pt x="993" y="1612"/>
                </a:lnTo>
                <a:lnTo>
                  <a:pt x="993" y="1613"/>
                </a:lnTo>
                <a:lnTo>
                  <a:pt x="994" y="1613"/>
                </a:lnTo>
                <a:lnTo>
                  <a:pt x="994" y="1615"/>
                </a:lnTo>
                <a:lnTo>
                  <a:pt x="995" y="1615"/>
                </a:lnTo>
                <a:lnTo>
                  <a:pt x="995" y="1616"/>
                </a:lnTo>
                <a:lnTo>
                  <a:pt x="995" y="1615"/>
                </a:lnTo>
                <a:lnTo>
                  <a:pt x="997" y="1615"/>
                </a:lnTo>
                <a:lnTo>
                  <a:pt x="998" y="1612"/>
                </a:lnTo>
                <a:lnTo>
                  <a:pt x="998" y="1611"/>
                </a:lnTo>
                <a:lnTo>
                  <a:pt x="998" y="1610"/>
                </a:lnTo>
                <a:lnTo>
                  <a:pt x="999" y="1608"/>
                </a:lnTo>
                <a:lnTo>
                  <a:pt x="1000" y="1608"/>
                </a:lnTo>
                <a:lnTo>
                  <a:pt x="1000" y="1607"/>
                </a:lnTo>
                <a:lnTo>
                  <a:pt x="1000" y="1606"/>
                </a:lnTo>
                <a:lnTo>
                  <a:pt x="997" y="1607"/>
                </a:lnTo>
                <a:lnTo>
                  <a:pt x="995" y="1606"/>
                </a:lnTo>
                <a:lnTo>
                  <a:pt x="994" y="1603"/>
                </a:lnTo>
                <a:lnTo>
                  <a:pt x="994" y="1602"/>
                </a:lnTo>
                <a:lnTo>
                  <a:pt x="994" y="1601"/>
                </a:lnTo>
                <a:lnTo>
                  <a:pt x="993" y="1600"/>
                </a:lnTo>
                <a:lnTo>
                  <a:pt x="993" y="1599"/>
                </a:lnTo>
                <a:lnTo>
                  <a:pt x="994" y="1598"/>
                </a:lnTo>
                <a:lnTo>
                  <a:pt x="994" y="1597"/>
                </a:lnTo>
                <a:lnTo>
                  <a:pt x="995" y="1596"/>
                </a:lnTo>
                <a:lnTo>
                  <a:pt x="997" y="1596"/>
                </a:lnTo>
                <a:lnTo>
                  <a:pt x="998" y="1596"/>
                </a:lnTo>
                <a:lnTo>
                  <a:pt x="999" y="1594"/>
                </a:lnTo>
                <a:lnTo>
                  <a:pt x="1000" y="1594"/>
                </a:lnTo>
                <a:lnTo>
                  <a:pt x="1000" y="1596"/>
                </a:lnTo>
                <a:lnTo>
                  <a:pt x="1000" y="1597"/>
                </a:lnTo>
                <a:lnTo>
                  <a:pt x="1000" y="1598"/>
                </a:lnTo>
                <a:lnTo>
                  <a:pt x="1001" y="1598"/>
                </a:lnTo>
                <a:lnTo>
                  <a:pt x="1002" y="1598"/>
                </a:lnTo>
                <a:lnTo>
                  <a:pt x="1003" y="1598"/>
                </a:lnTo>
                <a:lnTo>
                  <a:pt x="1004" y="1598"/>
                </a:lnTo>
                <a:lnTo>
                  <a:pt x="1004" y="1597"/>
                </a:lnTo>
                <a:lnTo>
                  <a:pt x="1004" y="1596"/>
                </a:lnTo>
                <a:lnTo>
                  <a:pt x="1005" y="1596"/>
                </a:lnTo>
                <a:lnTo>
                  <a:pt x="1007" y="1596"/>
                </a:lnTo>
                <a:lnTo>
                  <a:pt x="1007" y="1594"/>
                </a:lnTo>
                <a:lnTo>
                  <a:pt x="1007" y="1593"/>
                </a:lnTo>
                <a:lnTo>
                  <a:pt x="1007" y="1592"/>
                </a:lnTo>
                <a:lnTo>
                  <a:pt x="1007" y="1591"/>
                </a:lnTo>
                <a:lnTo>
                  <a:pt x="1008" y="1590"/>
                </a:lnTo>
                <a:lnTo>
                  <a:pt x="1009" y="1589"/>
                </a:lnTo>
                <a:lnTo>
                  <a:pt x="1009" y="1588"/>
                </a:lnTo>
                <a:lnTo>
                  <a:pt x="1010" y="1587"/>
                </a:lnTo>
                <a:lnTo>
                  <a:pt x="1011" y="1587"/>
                </a:lnTo>
                <a:lnTo>
                  <a:pt x="1012" y="1586"/>
                </a:lnTo>
                <a:lnTo>
                  <a:pt x="1013" y="1586"/>
                </a:lnTo>
                <a:lnTo>
                  <a:pt x="1013" y="1587"/>
                </a:lnTo>
                <a:lnTo>
                  <a:pt x="1014" y="1587"/>
                </a:lnTo>
                <a:lnTo>
                  <a:pt x="1016" y="1588"/>
                </a:lnTo>
                <a:lnTo>
                  <a:pt x="1017" y="1590"/>
                </a:lnTo>
                <a:close/>
                <a:moveTo>
                  <a:pt x="1078" y="1596"/>
                </a:moveTo>
                <a:lnTo>
                  <a:pt x="1077" y="1596"/>
                </a:lnTo>
                <a:lnTo>
                  <a:pt x="1076" y="1594"/>
                </a:lnTo>
                <a:lnTo>
                  <a:pt x="1076" y="1593"/>
                </a:lnTo>
                <a:lnTo>
                  <a:pt x="1076" y="1592"/>
                </a:lnTo>
                <a:lnTo>
                  <a:pt x="1077" y="1589"/>
                </a:lnTo>
                <a:lnTo>
                  <a:pt x="1077" y="1587"/>
                </a:lnTo>
                <a:lnTo>
                  <a:pt x="1077" y="1586"/>
                </a:lnTo>
                <a:lnTo>
                  <a:pt x="1078" y="1584"/>
                </a:lnTo>
                <a:lnTo>
                  <a:pt x="1079" y="1583"/>
                </a:lnTo>
                <a:lnTo>
                  <a:pt x="1080" y="1584"/>
                </a:lnTo>
                <a:lnTo>
                  <a:pt x="1081" y="1586"/>
                </a:lnTo>
                <a:lnTo>
                  <a:pt x="1082" y="1587"/>
                </a:lnTo>
                <a:lnTo>
                  <a:pt x="1081" y="1588"/>
                </a:lnTo>
                <a:lnTo>
                  <a:pt x="1080" y="1589"/>
                </a:lnTo>
                <a:lnTo>
                  <a:pt x="1080" y="1590"/>
                </a:lnTo>
                <a:lnTo>
                  <a:pt x="1079" y="1591"/>
                </a:lnTo>
                <a:lnTo>
                  <a:pt x="1079" y="1592"/>
                </a:lnTo>
                <a:lnTo>
                  <a:pt x="1079" y="1594"/>
                </a:lnTo>
                <a:lnTo>
                  <a:pt x="1078" y="1596"/>
                </a:lnTo>
                <a:close/>
                <a:moveTo>
                  <a:pt x="1182" y="1594"/>
                </a:moveTo>
                <a:lnTo>
                  <a:pt x="1181" y="1597"/>
                </a:lnTo>
                <a:lnTo>
                  <a:pt x="1180" y="1599"/>
                </a:lnTo>
                <a:lnTo>
                  <a:pt x="1179" y="1599"/>
                </a:lnTo>
                <a:lnTo>
                  <a:pt x="1179" y="1597"/>
                </a:lnTo>
                <a:lnTo>
                  <a:pt x="1178" y="1597"/>
                </a:lnTo>
                <a:lnTo>
                  <a:pt x="1177" y="1596"/>
                </a:lnTo>
                <a:lnTo>
                  <a:pt x="1177" y="1597"/>
                </a:lnTo>
                <a:lnTo>
                  <a:pt x="1176" y="1597"/>
                </a:lnTo>
                <a:lnTo>
                  <a:pt x="1176" y="1596"/>
                </a:lnTo>
                <a:lnTo>
                  <a:pt x="1175" y="1591"/>
                </a:lnTo>
                <a:lnTo>
                  <a:pt x="1173" y="1589"/>
                </a:lnTo>
                <a:lnTo>
                  <a:pt x="1173" y="1588"/>
                </a:lnTo>
                <a:lnTo>
                  <a:pt x="1173" y="1586"/>
                </a:lnTo>
                <a:lnTo>
                  <a:pt x="1173" y="1584"/>
                </a:lnTo>
                <a:lnTo>
                  <a:pt x="1175" y="1583"/>
                </a:lnTo>
                <a:lnTo>
                  <a:pt x="1176" y="1581"/>
                </a:lnTo>
                <a:lnTo>
                  <a:pt x="1176" y="1580"/>
                </a:lnTo>
                <a:lnTo>
                  <a:pt x="1177" y="1580"/>
                </a:lnTo>
                <a:lnTo>
                  <a:pt x="1178" y="1581"/>
                </a:lnTo>
                <a:lnTo>
                  <a:pt x="1177" y="1583"/>
                </a:lnTo>
                <a:lnTo>
                  <a:pt x="1178" y="1584"/>
                </a:lnTo>
                <a:lnTo>
                  <a:pt x="1179" y="1586"/>
                </a:lnTo>
                <a:lnTo>
                  <a:pt x="1179" y="1587"/>
                </a:lnTo>
                <a:lnTo>
                  <a:pt x="1179" y="1589"/>
                </a:lnTo>
                <a:lnTo>
                  <a:pt x="1179" y="1590"/>
                </a:lnTo>
                <a:lnTo>
                  <a:pt x="1180" y="1591"/>
                </a:lnTo>
                <a:lnTo>
                  <a:pt x="1181" y="1591"/>
                </a:lnTo>
                <a:lnTo>
                  <a:pt x="1181" y="1593"/>
                </a:lnTo>
                <a:lnTo>
                  <a:pt x="1182" y="1594"/>
                </a:lnTo>
                <a:close/>
                <a:moveTo>
                  <a:pt x="806" y="1593"/>
                </a:moveTo>
                <a:lnTo>
                  <a:pt x="806" y="1594"/>
                </a:lnTo>
                <a:lnTo>
                  <a:pt x="805" y="1594"/>
                </a:lnTo>
                <a:lnTo>
                  <a:pt x="804" y="1593"/>
                </a:lnTo>
                <a:lnTo>
                  <a:pt x="803" y="1592"/>
                </a:lnTo>
                <a:lnTo>
                  <a:pt x="803" y="1591"/>
                </a:lnTo>
                <a:lnTo>
                  <a:pt x="802" y="1590"/>
                </a:lnTo>
                <a:lnTo>
                  <a:pt x="802" y="1588"/>
                </a:lnTo>
                <a:lnTo>
                  <a:pt x="802" y="1587"/>
                </a:lnTo>
                <a:lnTo>
                  <a:pt x="802" y="1586"/>
                </a:lnTo>
                <a:lnTo>
                  <a:pt x="803" y="1583"/>
                </a:lnTo>
                <a:lnTo>
                  <a:pt x="803" y="1582"/>
                </a:lnTo>
                <a:lnTo>
                  <a:pt x="804" y="1581"/>
                </a:lnTo>
                <a:lnTo>
                  <a:pt x="805" y="1579"/>
                </a:lnTo>
                <a:lnTo>
                  <a:pt x="806" y="1581"/>
                </a:lnTo>
                <a:lnTo>
                  <a:pt x="809" y="1581"/>
                </a:lnTo>
                <a:lnTo>
                  <a:pt x="809" y="1582"/>
                </a:lnTo>
                <a:lnTo>
                  <a:pt x="809" y="1583"/>
                </a:lnTo>
                <a:lnTo>
                  <a:pt x="810" y="1586"/>
                </a:lnTo>
                <a:lnTo>
                  <a:pt x="809" y="1588"/>
                </a:lnTo>
                <a:lnTo>
                  <a:pt x="810" y="1589"/>
                </a:lnTo>
                <a:lnTo>
                  <a:pt x="810" y="1590"/>
                </a:lnTo>
                <a:lnTo>
                  <a:pt x="809" y="1591"/>
                </a:lnTo>
                <a:lnTo>
                  <a:pt x="808" y="1592"/>
                </a:lnTo>
                <a:lnTo>
                  <a:pt x="806" y="1593"/>
                </a:lnTo>
                <a:close/>
                <a:moveTo>
                  <a:pt x="1188" y="1582"/>
                </a:moveTo>
                <a:lnTo>
                  <a:pt x="1187" y="1583"/>
                </a:lnTo>
                <a:lnTo>
                  <a:pt x="1187" y="1581"/>
                </a:lnTo>
                <a:lnTo>
                  <a:pt x="1187" y="1579"/>
                </a:lnTo>
                <a:lnTo>
                  <a:pt x="1186" y="1577"/>
                </a:lnTo>
                <a:lnTo>
                  <a:pt x="1187" y="1576"/>
                </a:lnTo>
                <a:lnTo>
                  <a:pt x="1188" y="1577"/>
                </a:lnTo>
                <a:lnTo>
                  <a:pt x="1188" y="1578"/>
                </a:lnTo>
                <a:lnTo>
                  <a:pt x="1189" y="1579"/>
                </a:lnTo>
                <a:lnTo>
                  <a:pt x="1189" y="1580"/>
                </a:lnTo>
                <a:lnTo>
                  <a:pt x="1189" y="1581"/>
                </a:lnTo>
                <a:lnTo>
                  <a:pt x="1188" y="1582"/>
                </a:lnTo>
                <a:close/>
                <a:moveTo>
                  <a:pt x="1073" y="1578"/>
                </a:moveTo>
                <a:lnTo>
                  <a:pt x="1074" y="1579"/>
                </a:lnTo>
                <a:lnTo>
                  <a:pt x="1073" y="1579"/>
                </a:lnTo>
                <a:lnTo>
                  <a:pt x="1072" y="1579"/>
                </a:lnTo>
                <a:lnTo>
                  <a:pt x="1071" y="1577"/>
                </a:lnTo>
                <a:lnTo>
                  <a:pt x="1070" y="1576"/>
                </a:lnTo>
                <a:lnTo>
                  <a:pt x="1071" y="1576"/>
                </a:lnTo>
                <a:lnTo>
                  <a:pt x="1072" y="1577"/>
                </a:lnTo>
                <a:lnTo>
                  <a:pt x="1073" y="1578"/>
                </a:lnTo>
                <a:close/>
                <a:moveTo>
                  <a:pt x="1067" y="1576"/>
                </a:moveTo>
                <a:lnTo>
                  <a:pt x="1066" y="1576"/>
                </a:lnTo>
                <a:lnTo>
                  <a:pt x="1064" y="1576"/>
                </a:lnTo>
                <a:lnTo>
                  <a:pt x="1062" y="1576"/>
                </a:lnTo>
                <a:lnTo>
                  <a:pt x="1062" y="1574"/>
                </a:lnTo>
                <a:lnTo>
                  <a:pt x="1063" y="1574"/>
                </a:lnTo>
                <a:lnTo>
                  <a:pt x="1064" y="1574"/>
                </a:lnTo>
                <a:lnTo>
                  <a:pt x="1066" y="1574"/>
                </a:lnTo>
                <a:lnTo>
                  <a:pt x="1067" y="1576"/>
                </a:lnTo>
                <a:close/>
                <a:moveTo>
                  <a:pt x="1225" y="1576"/>
                </a:moveTo>
                <a:lnTo>
                  <a:pt x="1224" y="1576"/>
                </a:lnTo>
                <a:lnTo>
                  <a:pt x="1222" y="1576"/>
                </a:lnTo>
                <a:lnTo>
                  <a:pt x="1222" y="1573"/>
                </a:lnTo>
                <a:lnTo>
                  <a:pt x="1224" y="1573"/>
                </a:lnTo>
                <a:lnTo>
                  <a:pt x="1226" y="1574"/>
                </a:lnTo>
                <a:lnTo>
                  <a:pt x="1225" y="1576"/>
                </a:lnTo>
                <a:close/>
                <a:moveTo>
                  <a:pt x="1087" y="1571"/>
                </a:moveTo>
                <a:lnTo>
                  <a:pt x="1088" y="1572"/>
                </a:lnTo>
                <a:lnTo>
                  <a:pt x="1087" y="1572"/>
                </a:lnTo>
                <a:lnTo>
                  <a:pt x="1086" y="1571"/>
                </a:lnTo>
                <a:lnTo>
                  <a:pt x="1084" y="1570"/>
                </a:lnTo>
                <a:lnTo>
                  <a:pt x="1086" y="1570"/>
                </a:lnTo>
                <a:lnTo>
                  <a:pt x="1087" y="1571"/>
                </a:lnTo>
                <a:close/>
                <a:moveTo>
                  <a:pt x="1207" y="1571"/>
                </a:moveTo>
                <a:lnTo>
                  <a:pt x="1205" y="1572"/>
                </a:lnTo>
                <a:lnTo>
                  <a:pt x="1205" y="1570"/>
                </a:lnTo>
                <a:lnTo>
                  <a:pt x="1203" y="1569"/>
                </a:lnTo>
                <a:lnTo>
                  <a:pt x="1205" y="1568"/>
                </a:lnTo>
                <a:lnTo>
                  <a:pt x="1206" y="1569"/>
                </a:lnTo>
                <a:lnTo>
                  <a:pt x="1208" y="1569"/>
                </a:lnTo>
                <a:lnTo>
                  <a:pt x="1207" y="1571"/>
                </a:lnTo>
                <a:close/>
                <a:moveTo>
                  <a:pt x="1248" y="1569"/>
                </a:moveTo>
                <a:lnTo>
                  <a:pt x="1247" y="1570"/>
                </a:lnTo>
                <a:lnTo>
                  <a:pt x="1246" y="1570"/>
                </a:lnTo>
                <a:lnTo>
                  <a:pt x="1247" y="1568"/>
                </a:lnTo>
                <a:lnTo>
                  <a:pt x="1248" y="1567"/>
                </a:lnTo>
                <a:lnTo>
                  <a:pt x="1248" y="1568"/>
                </a:lnTo>
                <a:lnTo>
                  <a:pt x="1248" y="1569"/>
                </a:lnTo>
                <a:close/>
                <a:moveTo>
                  <a:pt x="1192" y="1564"/>
                </a:moveTo>
                <a:lnTo>
                  <a:pt x="1191" y="1567"/>
                </a:lnTo>
                <a:lnTo>
                  <a:pt x="1190" y="1567"/>
                </a:lnTo>
                <a:lnTo>
                  <a:pt x="1189" y="1568"/>
                </a:lnTo>
                <a:lnTo>
                  <a:pt x="1188" y="1567"/>
                </a:lnTo>
                <a:lnTo>
                  <a:pt x="1188" y="1566"/>
                </a:lnTo>
                <a:lnTo>
                  <a:pt x="1189" y="1564"/>
                </a:lnTo>
                <a:lnTo>
                  <a:pt x="1190" y="1564"/>
                </a:lnTo>
                <a:lnTo>
                  <a:pt x="1190" y="1563"/>
                </a:lnTo>
                <a:lnTo>
                  <a:pt x="1191" y="1562"/>
                </a:lnTo>
                <a:lnTo>
                  <a:pt x="1192" y="1563"/>
                </a:lnTo>
                <a:lnTo>
                  <a:pt x="1192" y="1564"/>
                </a:lnTo>
                <a:close/>
                <a:moveTo>
                  <a:pt x="1298" y="1560"/>
                </a:moveTo>
                <a:lnTo>
                  <a:pt x="1299" y="1561"/>
                </a:lnTo>
                <a:lnTo>
                  <a:pt x="1300" y="1561"/>
                </a:lnTo>
                <a:lnTo>
                  <a:pt x="1301" y="1562"/>
                </a:lnTo>
                <a:lnTo>
                  <a:pt x="1301" y="1564"/>
                </a:lnTo>
                <a:lnTo>
                  <a:pt x="1300" y="1564"/>
                </a:lnTo>
                <a:lnTo>
                  <a:pt x="1300" y="1566"/>
                </a:lnTo>
                <a:lnTo>
                  <a:pt x="1300" y="1567"/>
                </a:lnTo>
                <a:lnTo>
                  <a:pt x="1299" y="1568"/>
                </a:lnTo>
                <a:lnTo>
                  <a:pt x="1298" y="1568"/>
                </a:lnTo>
                <a:lnTo>
                  <a:pt x="1297" y="1568"/>
                </a:lnTo>
                <a:lnTo>
                  <a:pt x="1296" y="1567"/>
                </a:lnTo>
                <a:lnTo>
                  <a:pt x="1295" y="1566"/>
                </a:lnTo>
                <a:lnTo>
                  <a:pt x="1295" y="1564"/>
                </a:lnTo>
                <a:lnTo>
                  <a:pt x="1295" y="1563"/>
                </a:lnTo>
                <a:lnTo>
                  <a:pt x="1296" y="1563"/>
                </a:lnTo>
                <a:lnTo>
                  <a:pt x="1295" y="1562"/>
                </a:lnTo>
                <a:lnTo>
                  <a:pt x="1296" y="1561"/>
                </a:lnTo>
                <a:lnTo>
                  <a:pt x="1297" y="1561"/>
                </a:lnTo>
                <a:lnTo>
                  <a:pt x="1297" y="1560"/>
                </a:lnTo>
                <a:lnTo>
                  <a:pt x="1298" y="1560"/>
                </a:lnTo>
                <a:close/>
                <a:moveTo>
                  <a:pt x="1218" y="1559"/>
                </a:moveTo>
                <a:lnTo>
                  <a:pt x="1218" y="1560"/>
                </a:lnTo>
                <a:lnTo>
                  <a:pt x="1217" y="1560"/>
                </a:lnTo>
                <a:lnTo>
                  <a:pt x="1216" y="1559"/>
                </a:lnTo>
                <a:lnTo>
                  <a:pt x="1217" y="1559"/>
                </a:lnTo>
                <a:lnTo>
                  <a:pt x="1217" y="1557"/>
                </a:lnTo>
                <a:lnTo>
                  <a:pt x="1218" y="1558"/>
                </a:lnTo>
                <a:lnTo>
                  <a:pt x="1218" y="1559"/>
                </a:lnTo>
                <a:close/>
                <a:moveTo>
                  <a:pt x="1198" y="1552"/>
                </a:moveTo>
                <a:lnTo>
                  <a:pt x="1198" y="1553"/>
                </a:lnTo>
                <a:lnTo>
                  <a:pt x="1199" y="1553"/>
                </a:lnTo>
                <a:lnTo>
                  <a:pt x="1199" y="1554"/>
                </a:lnTo>
                <a:lnTo>
                  <a:pt x="1199" y="1556"/>
                </a:lnTo>
                <a:lnTo>
                  <a:pt x="1200" y="1558"/>
                </a:lnTo>
                <a:lnTo>
                  <a:pt x="1200" y="1559"/>
                </a:lnTo>
                <a:lnTo>
                  <a:pt x="1201" y="1560"/>
                </a:lnTo>
                <a:lnTo>
                  <a:pt x="1202" y="1560"/>
                </a:lnTo>
                <a:lnTo>
                  <a:pt x="1203" y="1561"/>
                </a:lnTo>
                <a:lnTo>
                  <a:pt x="1202" y="1562"/>
                </a:lnTo>
                <a:lnTo>
                  <a:pt x="1202" y="1563"/>
                </a:lnTo>
                <a:lnTo>
                  <a:pt x="1201" y="1566"/>
                </a:lnTo>
                <a:lnTo>
                  <a:pt x="1200" y="1566"/>
                </a:lnTo>
                <a:lnTo>
                  <a:pt x="1199" y="1566"/>
                </a:lnTo>
                <a:lnTo>
                  <a:pt x="1199" y="1564"/>
                </a:lnTo>
                <a:lnTo>
                  <a:pt x="1199" y="1563"/>
                </a:lnTo>
                <a:lnTo>
                  <a:pt x="1199" y="1562"/>
                </a:lnTo>
                <a:lnTo>
                  <a:pt x="1199" y="1561"/>
                </a:lnTo>
                <a:lnTo>
                  <a:pt x="1198" y="1561"/>
                </a:lnTo>
                <a:lnTo>
                  <a:pt x="1197" y="1561"/>
                </a:lnTo>
                <a:lnTo>
                  <a:pt x="1197" y="1560"/>
                </a:lnTo>
                <a:lnTo>
                  <a:pt x="1196" y="1559"/>
                </a:lnTo>
                <a:lnTo>
                  <a:pt x="1195" y="1558"/>
                </a:lnTo>
                <a:lnTo>
                  <a:pt x="1195" y="1557"/>
                </a:lnTo>
                <a:lnTo>
                  <a:pt x="1196" y="1554"/>
                </a:lnTo>
                <a:lnTo>
                  <a:pt x="1195" y="1553"/>
                </a:lnTo>
                <a:lnTo>
                  <a:pt x="1195" y="1551"/>
                </a:lnTo>
                <a:lnTo>
                  <a:pt x="1197" y="1551"/>
                </a:lnTo>
                <a:lnTo>
                  <a:pt x="1198" y="1552"/>
                </a:lnTo>
                <a:close/>
                <a:moveTo>
                  <a:pt x="1259" y="1554"/>
                </a:moveTo>
                <a:lnTo>
                  <a:pt x="1258" y="1556"/>
                </a:lnTo>
                <a:lnTo>
                  <a:pt x="1257" y="1556"/>
                </a:lnTo>
                <a:lnTo>
                  <a:pt x="1257" y="1553"/>
                </a:lnTo>
                <a:lnTo>
                  <a:pt x="1258" y="1552"/>
                </a:lnTo>
                <a:lnTo>
                  <a:pt x="1258" y="1551"/>
                </a:lnTo>
                <a:lnTo>
                  <a:pt x="1259" y="1551"/>
                </a:lnTo>
                <a:lnTo>
                  <a:pt x="1260" y="1551"/>
                </a:lnTo>
                <a:lnTo>
                  <a:pt x="1261" y="1552"/>
                </a:lnTo>
                <a:lnTo>
                  <a:pt x="1259" y="1553"/>
                </a:lnTo>
                <a:lnTo>
                  <a:pt x="1259" y="1554"/>
                </a:lnTo>
                <a:close/>
                <a:moveTo>
                  <a:pt x="1294" y="1550"/>
                </a:moveTo>
                <a:lnTo>
                  <a:pt x="1295" y="1550"/>
                </a:lnTo>
                <a:lnTo>
                  <a:pt x="1296" y="1550"/>
                </a:lnTo>
                <a:lnTo>
                  <a:pt x="1297" y="1550"/>
                </a:lnTo>
                <a:lnTo>
                  <a:pt x="1298" y="1551"/>
                </a:lnTo>
                <a:lnTo>
                  <a:pt x="1300" y="1551"/>
                </a:lnTo>
                <a:lnTo>
                  <a:pt x="1301" y="1551"/>
                </a:lnTo>
                <a:lnTo>
                  <a:pt x="1302" y="1552"/>
                </a:lnTo>
                <a:lnTo>
                  <a:pt x="1304" y="1553"/>
                </a:lnTo>
                <a:lnTo>
                  <a:pt x="1305" y="1554"/>
                </a:lnTo>
                <a:lnTo>
                  <a:pt x="1306" y="1556"/>
                </a:lnTo>
                <a:lnTo>
                  <a:pt x="1305" y="1557"/>
                </a:lnTo>
                <a:lnTo>
                  <a:pt x="1306" y="1558"/>
                </a:lnTo>
                <a:lnTo>
                  <a:pt x="1306" y="1559"/>
                </a:lnTo>
                <a:lnTo>
                  <a:pt x="1307" y="1560"/>
                </a:lnTo>
                <a:lnTo>
                  <a:pt x="1306" y="1561"/>
                </a:lnTo>
                <a:lnTo>
                  <a:pt x="1305" y="1562"/>
                </a:lnTo>
                <a:lnTo>
                  <a:pt x="1304" y="1561"/>
                </a:lnTo>
                <a:lnTo>
                  <a:pt x="1304" y="1560"/>
                </a:lnTo>
                <a:lnTo>
                  <a:pt x="1302" y="1559"/>
                </a:lnTo>
                <a:lnTo>
                  <a:pt x="1302" y="1558"/>
                </a:lnTo>
                <a:lnTo>
                  <a:pt x="1301" y="1557"/>
                </a:lnTo>
                <a:lnTo>
                  <a:pt x="1300" y="1557"/>
                </a:lnTo>
                <a:lnTo>
                  <a:pt x="1299" y="1556"/>
                </a:lnTo>
                <a:lnTo>
                  <a:pt x="1299" y="1554"/>
                </a:lnTo>
                <a:lnTo>
                  <a:pt x="1298" y="1556"/>
                </a:lnTo>
                <a:lnTo>
                  <a:pt x="1298" y="1557"/>
                </a:lnTo>
                <a:lnTo>
                  <a:pt x="1298" y="1558"/>
                </a:lnTo>
                <a:lnTo>
                  <a:pt x="1296" y="1558"/>
                </a:lnTo>
                <a:lnTo>
                  <a:pt x="1295" y="1558"/>
                </a:lnTo>
                <a:lnTo>
                  <a:pt x="1296" y="1557"/>
                </a:lnTo>
                <a:lnTo>
                  <a:pt x="1295" y="1556"/>
                </a:lnTo>
                <a:lnTo>
                  <a:pt x="1294" y="1554"/>
                </a:lnTo>
                <a:lnTo>
                  <a:pt x="1292" y="1553"/>
                </a:lnTo>
                <a:lnTo>
                  <a:pt x="1291" y="1553"/>
                </a:lnTo>
                <a:lnTo>
                  <a:pt x="1290" y="1553"/>
                </a:lnTo>
                <a:lnTo>
                  <a:pt x="1289" y="1553"/>
                </a:lnTo>
                <a:lnTo>
                  <a:pt x="1288" y="1553"/>
                </a:lnTo>
                <a:lnTo>
                  <a:pt x="1288" y="1552"/>
                </a:lnTo>
                <a:lnTo>
                  <a:pt x="1289" y="1551"/>
                </a:lnTo>
                <a:lnTo>
                  <a:pt x="1288" y="1551"/>
                </a:lnTo>
                <a:lnTo>
                  <a:pt x="1289" y="1550"/>
                </a:lnTo>
                <a:lnTo>
                  <a:pt x="1290" y="1550"/>
                </a:lnTo>
                <a:lnTo>
                  <a:pt x="1291" y="1550"/>
                </a:lnTo>
                <a:lnTo>
                  <a:pt x="1292" y="1550"/>
                </a:lnTo>
                <a:lnTo>
                  <a:pt x="1294" y="1550"/>
                </a:lnTo>
                <a:close/>
                <a:moveTo>
                  <a:pt x="1279" y="1552"/>
                </a:moveTo>
                <a:lnTo>
                  <a:pt x="1279" y="1553"/>
                </a:lnTo>
                <a:lnTo>
                  <a:pt x="1279" y="1554"/>
                </a:lnTo>
                <a:lnTo>
                  <a:pt x="1278" y="1556"/>
                </a:lnTo>
                <a:lnTo>
                  <a:pt x="1278" y="1558"/>
                </a:lnTo>
                <a:lnTo>
                  <a:pt x="1278" y="1559"/>
                </a:lnTo>
                <a:lnTo>
                  <a:pt x="1278" y="1560"/>
                </a:lnTo>
                <a:lnTo>
                  <a:pt x="1277" y="1561"/>
                </a:lnTo>
                <a:lnTo>
                  <a:pt x="1278" y="1561"/>
                </a:lnTo>
                <a:lnTo>
                  <a:pt x="1279" y="1562"/>
                </a:lnTo>
                <a:lnTo>
                  <a:pt x="1280" y="1562"/>
                </a:lnTo>
                <a:lnTo>
                  <a:pt x="1281" y="1562"/>
                </a:lnTo>
                <a:lnTo>
                  <a:pt x="1282" y="1563"/>
                </a:lnTo>
                <a:lnTo>
                  <a:pt x="1280" y="1564"/>
                </a:lnTo>
                <a:lnTo>
                  <a:pt x="1281" y="1567"/>
                </a:lnTo>
                <a:lnTo>
                  <a:pt x="1282" y="1567"/>
                </a:lnTo>
                <a:lnTo>
                  <a:pt x="1284" y="1567"/>
                </a:lnTo>
                <a:lnTo>
                  <a:pt x="1285" y="1568"/>
                </a:lnTo>
                <a:lnTo>
                  <a:pt x="1286" y="1569"/>
                </a:lnTo>
                <a:lnTo>
                  <a:pt x="1286" y="1570"/>
                </a:lnTo>
                <a:lnTo>
                  <a:pt x="1287" y="1570"/>
                </a:lnTo>
                <a:lnTo>
                  <a:pt x="1288" y="1572"/>
                </a:lnTo>
                <a:lnTo>
                  <a:pt x="1287" y="1572"/>
                </a:lnTo>
                <a:lnTo>
                  <a:pt x="1286" y="1571"/>
                </a:lnTo>
                <a:lnTo>
                  <a:pt x="1285" y="1572"/>
                </a:lnTo>
                <a:lnTo>
                  <a:pt x="1285" y="1573"/>
                </a:lnTo>
                <a:lnTo>
                  <a:pt x="1285" y="1576"/>
                </a:lnTo>
                <a:lnTo>
                  <a:pt x="1285" y="1577"/>
                </a:lnTo>
                <a:lnTo>
                  <a:pt x="1285" y="1578"/>
                </a:lnTo>
                <a:lnTo>
                  <a:pt x="1285" y="1579"/>
                </a:lnTo>
                <a:lnTo>
                  <a:pt x="1286" y="1580"/>
                </a:lnTo>
                <a:lnTo>
                  <a:pt x="1285" y="1581"/>
                </a:lnTo>
                <a:lnTo>
                  <a:pt x="1284" y="1582"/>
                </a:lnTo>
                <a:lnTo>
                  <a:pt x="1282" y="1582"/>
                </a:lnTo>
                <a:lnTo>
                  <a:pt x="1281" y="1582"/>
                </a:lnTo>
                <a:lnTo>
                  <a:pt x="1282" y="1581"/>
                </a:lnTo>
                <a:lnTo>
                  <a:pt x="1280" y="1580"/>
                </a:lnTo>
                <a:lnTo>
                  <a:pt x="1279" y="1580"/>
                </a:lnTo>
                <a:lnTo>
                  <a:pt x="1279" y="1581"/>
                </a:lnTo>
                <a:lnTo>
                  <a:pt x="1279" y="1583"/>
                </a:lnTo>
                <a:lnTo>
                  <a:pt x="1278" y="1581"/>
                </a:lnTo>
                <a:lnTo>
                  <a:pt x="1278" y="1580"/>
                </a:lnTo>
                <a:lnTo>
                  <a:pt x="1277" y="1579"/>
                </a:lnTo>
                <a:lnTo>
                  <a:pt x="1276" y="1577"/>
                </a:lnTo>
                <a:lnTo>
                  <a:pt x="1277" y="1576"/>
                </a:lnTo>
                <a:lnTo>
                  <a:pt x="1277" y="1573"/>
                </a:lnTo>
                <a:lnTo>
                  <a:pt x="1276" y="1573"/>
                </a:lnTo>
                <a:lnTo>
                  <a:pt x="1276" y="1572"/>
                </a:lnTo>
                <a:lnTo>
                  <a:pt x="1275" y="1570"/>
                </a:lnTo>
                <a:lnTo>
                  <a:pt x="1275" y="1569"/>
                </a:lnTo>
                <a:lnTo>
                  <a:pt x="1276" y="1569"/>
                </a:lnTo>
                <a:lnTo>
                  <a:pt x="1275" y="1568"/>
                </a:lnTo>
                <a:lnTo>
                  <a:pt x="1274" y="1567"/>
                </a:lnTo>
                <a:lnTo>
                  <a:pt x="1274" y="1566"/>
                </a:lnTo>
                <a:lnTo>
                  <a:pt x="1272" y="1564"/>
                </a:lnTo>
                <a:lnTo>
                  <a:pt x="1274" y="1563"/>
                </a:lnTo>
                <a:lnTo>
                  <a:pt x="1272" y="1563"/>
                </a:lnTo>
                <a:lnTo>
                  <a:pt x="1272" y="1562"/>
                </a:lnTo>
                <a:lnTo>
                  <a:pt x="1274" y="1561"/>
                </a:lnTo>
                <a:lnTo>
                  <a:pt x="1272" y="1561"/>
                </a:lnTo>
                <a:lnTo>
                  <a:pt x="1272" y="1560"/>
                </a:lnTo>
                <a:lnTo>
                  <a:pt x="1272" y="1559"/>
                </a:lnTo>
                <a:lnTo>
                  <a:pt x="1272" y="1558"/>
                </a:lnTo>
                <a:lnTo>
                  <a:pt x="1274" y="1556"/>
                </a:lnTo>
                <a:lnTo>
                  <a:pt x="1274" y="1554"/>
                </a:lnTo>
                <a:lnTo>
                  <a:pt x="1275" y="1552"/>
                </a:lnTo>
                <a:lnTo>
                  <a:pt x="1276" y="1552"/>
                </a:lnTo>
                <a:lnTo>
                  <a:pt x="1277" y="1550"/>
                </a:lnTo>
                <a:lnTo>
                  <a:pt x="1278" y="1550"/>
                </a:lnTo>
                <a:lnTo>
                  <a:pt x="1279" y="1549"/>
                </a:lnTo>
                <a:lnTo>
                  <a:pt x="1280" y="1549"/>
                </a:lnTo>
                <a:lnTo>
                  <a:pt x="1280" y="1551"/>
                </a:lnTo>
                <a:lnTo>
                  <a:pt x="1279" y="1552"/>
                </a:lnTo>
                <a:close/>
                <a:moveTo>
                  <a:pt x="1282" y="1547"/>
                </a:moveTo>
                <a:lnTo>
                  <a:pt x="1282" y="1548"/>
                </a:lnTo>
                <a:lnTo>
                  <a:pt x="1280" y="1548"/>
                </a:lnTo>
                <a:lnTo>
                  <a:pt x="1279" y="1548"/>
                </a:lnTo>
                <a:lnTo>
                  <a:pt x="1280" y="1547"/>
                </a:lnTo>
                <a:lnTo>
                  <a:pt x="1281" y="1547"/>
                </a:lnTo>
                <a:lnTo>
                  <a:pt x="1282" y="1547"/>
                </a:lnTo>
                <a:close/>
                <a:moveTo>
                  <a:pt x="1270" y="1556"/>
                </a:moveTo>
                <a:lnTo>
                  <a:pt x="1269" y="1557"/>
                </a:lnTo>
                <a:lnTo>
                  <a:pt x="1268" y="1556"/>
                </a:lnTo>
                <a:lnTo>
                  <a:pt x="1267" y="1556"/>
                </a:lnTo>
                <a:lnTo>
                  <a:pt x="1267" y="1553"/>
                </a:lnTo>
                <a:lnTo>
                  <a:pt x="1267" y="1552"/>
                </a:lnTo>
                <a:lnTo>
                  <a:pt x="1268" y="1551"/>
                </a:lnTo>
                <a:lnTo>
                  <a:pt x="1268" y="1550"/>
                </a:lnTo>
                <a:lnTo>
                  <a:pt x="1267" y="1549"/>
                </a:lnTo>
                <a:lnTo>
                  <a:pt x="1269" y="1549"/>
                </a:lnTo>
                <a:lnTo>
                  <a:pt x="1268" y="1548"/>
                </a:lnTo>
                <a:lnTo>
                  <a:pt x="1267" y="1548"/>
                </a:lnTo>
                <a:lnTo>
                  <a:pt x="1268" y="1547"/>
                </a:lnTo>
                <a:lnTo>
                  <a:pt x="1269" y="1547"/>
                </a:lnTo>
                <a:lnTo>
                  <a:pt x="1270" y="1547"/>
                </a:lnTo>
                <a:lnTo>
                  <a:pt x="1270" y="1548"/>
                </a:lnTo>
                <a:lnTo>
                  <a:pt x="1271" y="1549"/>
                </a:lnTo>
                <a:lnTo>
                  <a:pt x="1272" y="1550"/>
                </a:lnTo>
                <a:lnTo>
                  <a:pt x="1272" y="1551"/>
                </a:lnTo>
                <a:lnTo>
                  <a:pt x="1272" y="1552"/>
                </a:lnTo>
                <a:lnTo>
                  <a:pt x="1272" y="1553"/>
                </a:lnTo>
                <a:lnTo>
                  <a:pt x="1272" y="1554"/>
                </a:lnTo>
                <a:lnTo>
                  <a:pt x="1271" y="1556"/>
                </a:lnTo>
                <a:lnTo>
                  <a:pt x="1270" y="1556"/>
                </a:lnTo>
                <a:close/>
                <a:moveTo>
                  <a:pt x="1257" y="1543"/>
                </a:moveTo>
                <a:lnTo>
                  <a:pt x="1256" y="1544"/>
                </a:lnTo>
                <a:lnTo>
                  <a:pt x="1255" y="1543"/>
                </a:lnTo>
                <a:lnTo>
                  <a:pt x="1255" y="1542"/>
                </a:lnTo>
                <a:lnTo>
                  <a:pt x="1256" y="1542"/>
                </a:lnTo>
                <a:lnTo>
                  <a:pt x="1257" y="1542"/>
                </a:lnTo>
                <a:lnTo>
                  <a:pt x="1258" y="1542"/>
                </a:lnTo>
                <a:lnTo>
                  <a:pt x="1257" y="1543"/>
                </a:lnTo>
                <a:close/>
                <a:moveTo>
                  <a:pt x="1191" y="1549"/>
                </a:moveTo>
                <a:lnTo>
                  <a:pt x="1190" y="1549"/>
                </a:lnTo>
                <a:lnTo>
                  <a:pt x="1189" y="1548"/>
                </a:lnTo>
                <a:lnTo>
                  <a:pt x="1189" y="1547"/>
                </a:lnTo>
                <a:lnTo>
                  <a:pt x="1188" y="1546"/>
                </a:lnTo>
                <a:lnTo>
                  <a:pt x="1188" y="1544"/>
                </a:lnTo>
                <a:lnTo>
                  <a:pt x="1188" y="1543"/>
                </a:lnTo>
                <a:lnTo>
                  <a:pt x="1188" y="1541"/>
                </a:lnTo>
                <a:lnTo>
                  <a:pt x="1188" y="1539"/>
                </a:lnTo>
                <a:lnTo>
                  <a:pt x="1189" y="1538"/>
                </a:lnTo>
                <a:lnTo>
                  <a:pt x="1190" y="1539"/>
                </a:lnTo>
                <a:lnTo>
                  <a:pt x="1191" y="1540"/>
                </a:lnTo>
                <a:lnTo>
                  <a:pt x="1191" y="1542"/>
                </a:lnTo>
                <a:lnTo>
                  <a:pt x="1191" y="1543"/>
                </a:lnTo>
                <a:lnTo>
                  <a:pt x="1190" y="1546"/>
                </a:lnTo>
                <a:lnTo>
                  <a:pt x="1191" y="1547"/>
                </a:lnTo>
                <a:lnTo>
                  <a:pt x="1192" y="1548"/>
                </a:lnTo>
                <a:lnTo>
                  <a:pt x="1191" y="1549"/>
                </a:lnTo>
                <a:close/>
                <a:moveTo>
                  <a:pt x="1189" y="1534"/>
                </a:moveTo>
                <a:lnTo>
                  <a:pt x="1188" y="1536"/>
                </a:lnTo>
                <a:lnTo>
                  <a:pt x="1187" y="1534"/>
                </a:lnTo>
                <a:lnTo>
                  <a:pt x="1188" y="1533"/>
                </a:lnTo>
                <a:lnTo>
                  <a:pt x="1189" y="1533"/>
                </a:lnTo>
                <a:lnTo>
                  <a:pt x="1190" y="1533"/>
                </a:lnTo>
                <a:lnTo>
                  <a:pt x="1189" y="1534"/>
                </a:lnTo>
                <a:close/>
                <a:moveTo>
                  <a:pt x="1307" y="1529"/>
                </a:moveTo>
                <a:lnTo>
                  <a:pt x="1306" y="1530"/>
                </a:lnTo>
                <a:lnTo>
                  <a:pt x="1305" y="1530"/>
                </a:lnTo>
                <a:lnTo>
                  <a:pt x="1304" y="1529"/>
                </a:lnTo>
                <a:lnTo>
                  <a:pt x="1302" y="1527"/>
                </a:lnTo>
                <a:lnTo>
                  <a:pt x="1304" y="1528"/>
                </a:lnTo>
                <a:lnTo>
                  <a:pt x="1305" y="1528"/>
                </a:lnTo>
                <a:lnTo>
                  <a:pt x="1306" y="1529"/>
                </a:lnTo>
                <a:lnTo>
                  <a:pt x="1307" y="1529"/>
                </a:lnTo>
                <a:close/>
                <a:moveTo>
                  <a:pt x="1256" y="1530"/>
                </a:moveTo>
                <a:lnTo>
                  <a:pt x="1256" y="1532"/>
                </a:lnTo>
                <a:lnTo>
                  <a:pt x="1257" y="1532"/>
                </a:lnTo>
                <a:lnTo>
                  <a:pt x="1258" y="1532"/>
                </a:lnTo>
                <a:lnTo>
                  <a:pt x="1257" y="1534"/>
                </a:lnTo>
                <a:lnTo>
                  <a:pt x="1256" y="1534"/>
                </a:lnTo>
                <a:lnTo>
                  <a:pt x="1256" y="1536"/>
                </a:lnTo>
                <a:lnTo>
                  <a:pt x="1256" y="1537"/>
                </a:lnTo>
                <a:lnTo>
                  <a:pt x="1257" y="1538"/>
                </a:lnTo>
                <a:lnTo>
                  <a:pt x="1256" y="1539"/>
                </a:lnTo>
                <a:lnTo>
                  <a:pt x="1255" y="1539"/>
                </a:lnTo>
                <a:lnTo>
                  <a:pt x="1254" y="1539"/>
                </a:lnTo>
                <a:lnTo>
                  <a:pt x="1252" y="1538"/>
                </a:lnTo>
                <a:lnTo>
                  <a:pt x="1251" y="1539"/>
                </a:lnTo>
                <a:lnTo>
                  <a:pt x="1250" y="1538"/>
                </a:lnTo>
                <a:lnTo>
                  <a:pt x="1251" y="1537"/>
                </a:lnTo>
                <a:lnTo>
                  <a:pt x="1252" y="1537"/>
                </a:lnTo>
                <a:lnTo>
                  <a:pt x="1251" y="1534"/>
                </a:lnTo>
                <a:lnTo>
                  <a:pt x="1251" y="1533"/>
                </a:lnTo>
                <a:lnTo>
                  <a:pt x="1251" y="1531"/>
                </a:lnTo>
                <a:lnTo>
                  <a:pt x="1251" y="1530"/>
                </a:lnTo>
                <a:lnTo>
                  <a:pt x="1252" y="1529"/>
                </a:lnTo>
                <a:lnTo>
                  <a:pt x="1251" y="1528"/>
                </a:lnTo>
                <a:lnTo>
                  <a:pt x="1252" y="1527"/>
                </a:lnTo>
                <a:lnTo>
                  <a:pt x="1252" y="1526"/>
                </a:lnTo>
                <a:lnTo>
                  <a:pt x="1255" y="1526"/>
                </a:lnTo>
                <a:lnTo>
                  <a:pt x="1256" y="1526"/>
                </a:lnTo>
                <a:lnTo>
                  <a:pt x="1256" y="1528"/>
                </a:lnTo>
                <a:lnTo>
                  <a:pt x="1256" y="1530"/>
                </a:lnTo>
                <a:close/>
                <a:moveTo>
                  <a:pt x="1307" y="1524"/>
                </a:moveTo>
                <a:lnTo>
                  <a:pt x="1308" y="1524"/>
                </a:lnTo>
                <a:lnTo>
                  <a:pt x="1309" y="1524"/>
                </a:lnTo>
                <a:lnTo>
                  <a:pt x="1310" y="1526"/>
                </a:lnTo>
                <a:lnTo>
                  <a:pt x="1311" y="1527"/>
                </a:lnTo>
                <a:lnTo>
                  <a:pt x="1314" y="1527"/>
                </a:lnTo>
                <a:lnTo>
                  <a:pt x="1315" y="1527"/>
                </a:lnTo>
                <a:lnTo>
                  <a:pt x="1314" y="1528"/>
                </a:lnTo>
                <a:lnTo>
                  <a:pt x="1312" y="1529"/>
                </a:lnTo>
                <a:lnTo>
                  <a:pt x="1310" y="1529"/>
                </a:lnTo>
                <a:lnTo>
                  <a:pt x="1309" y="1530"/>
                </a:lnTo>
                <a:lnTo>
                  <a:pt x="1308" y="1530"/>
                </a:lnTo>
                <a:lnTo>
                  <a:pt x="1309" y="1529"/>
                </a:lnTo>
                <a:lnTo>
                  <a:pt x="1308" y="1529"/>
                </a:lnTo>
                <a:lnTo>
                  <a:pt x="1307" y="1528"/>
                </a:lnTo>
                <a:lnTo>
                  <a:pt x="1306" y="1528"/>
                </a:lnTo>
                <a:lnTo>
                  <a:pt x="1305" y="1528"/>
                </a:lnTo>
                <a:lnTo>
                  <a:pt x="1305" y="1527"/>
                </a:lnTo>
                <a:lnTo>
                  <a:pt x="1305" y="1526"/>
                </a:lnTo>
                <a:lnTo>
                  <a:pt x="1306" y="1524"/>
                </a:lnTo>
                <a:lnTo>
                  <a:pt x="1307" y="1524"/>
                </a:lnTo>
                <a:close/>
                <a:moveTo>
                  <a:pt x="840" y="1523"/>
                </a:moveTo>
                <a:lnTo>
                  <a:pt x="841" y="1524"/>
                </a:lnTo>
                <a:lnTo>
                  <a:pt x="842" y="1523"/>
                </a:lnTo>
                <a:lnTo>
                  <a:pt x="843" y="1524"/>
                </a:lnTo>
                <a:lnTo>
                  <a:pt x="844" y="1526"/>
                </a:lnTo>
                <a:lnTo>
                  <a:pt x="844" y="1527"/>
                </a:lnTo>
                <a:lnTo>
                  <a:pt x="844" y="1529"/>
                </a:lnTo>
                <a:lnTo>
                  <a:pt x="844" y="1530"/>
                </a:lnTo>
                <a:lnTo>
                  <a:pt x="845" y="1532"/>
                </a:lnTo>
                <a:lnTo>
                  <a:pt x="845" y="1533"/>
                </a:lnTo>
                <a:lnTo>
                  <a:pt x="845" y="1534"/>
                </a:lnTo>
                <a:lnTo>
                  <a:pt x="846" y="1534"/>
                </a:lnTo>
                <a:lnTo>
                  <a:pt x="846" y="1536"/>
                </a:lnTo>
                <a:lnTo>
                  <a:pt x="848" y="1538"/>
                </a:lnTo>
                <a:lnTo>
                  <a:pt x="848" y="1540"/>
                </a:lnTo>
                <a:lnTo>
                  <a:pt x="849" y="1540"/>
                </a:lnTo>
                <a:lnTo>
                  <a:pt x="850" y="1540"/>
                </a:lnTo>
                <a:lnTo>
                  <a:pt x="850" y="1541"/>
                </a:lnTo>
                <a:lnTo>
                  <a:pt x="851" y="1542"/>
                </a:lnTo>
                <a:lnTo>
                  <a:pt x="851" y="1544"/>
                </a:lnTo>
                <a:lnTo>
                  <a:pt x="850" y="1546"/>
                </a:lnTo>
                <a:lnTo>
                  <a:pt x="850" y="1547"/>
                </a:lnTo>
                <a:lnTo>
                  <a:pt x="849" y="1547"/>
                </a:lnTo>
                <a:lnTo>
                  <a:pt x="849" y="1548"/>
                </a:lnTo>
                <a:lnTo>
                  <a:pt x="849" y="1550"/>
                </a:lnTo>
                <a:lnTo>
                  <a:pt x="849" y="1551"/>
                </a:lnTo>
                <a:lnTo>
                  <a:pt x="849" y="1552"/>
                </a:lnTo>
                <a:lnTo>
                  <a:pt x="848" y="1553"/>
                </a:lnTo>
                <a:lnTo>
                  <a:pt x="846" y="1554"/>
                </a:lnTo>
                <a:lnTo>
                  <a:pt x="845" y="1556"/>
                </a:lnTo>
                <a:lnTo>
                  <a:pt x="844" y="1556"/>
                </a:lnTo>
                <a:lnTo>
                  <a:pt x="842" y="1556"/>
                </a:lnTo>
                <a:lnTo>
                  <a:pt x="841" y="1554"/>
                </a:lnTo>
                <a:lnTo>
                  <a:pt x="841" y="1552"/>
                </a:lnTo>
                <a:lnTo>
                  <a:pt x="840" y="1551"/>
                </a:lnTo>
                <a:lnTo>
                  <a:pt x="840" y="1549"/>
                </a:lnTo>
                <a:lnTo>
                  <a:pt x="839" y="1548"/>
                </a:lnTo>
                <a:lnTo>
                  <a:pt x="838" y="1548"/>
                </a:lnTo>
                <a:lnTo>
                  <a:pt x="838" y="1546"/>
                </a:lnTo>
                <a:lnTo>
                  <a:pt x="836" y="1544"/>
                </a:lnTo>
                <a:lnTo>
                  <a:pt x="835" y="1543"/>
                </a:lnTo>
                <a:lnTo>
                  <a:pt x="835" y="1542"/>
                </a:lnTo>
                <a:lnTo>
                  <a:pt x="835" y="1541"/>
                </a:lnTo>
                <a:lnTo>
                  <a:pt x="835" y="1539"/>
                </a:lnTo>
                <a:lnTo>
                  <a:pt x="835" y="1537"/>
                </a:lnTo>
                <a:lnTo>
                  <a:pt x="834" y="1534"/>
                </a:lnTo>
                <a:lnTo>
                  <a:pt x="834" y="1532"/>
                </a:lnTo>
                <a:lnTo>
                  <a:pt x="834" y="1530"/>
                </a:lnTo>
                <a:lnTo>
                  <a:pt x="834" y="1529"/>
                </a:lnTo>
                <a:lnTo>
                  <a:pt x="835" y="1528"/>
                </a:lnTo>
                <a:lnTo>
                  <a:pt x="835" y="1527"/>
                </a:lnTo>
                <a:lnTo>
                  <a:pt x="836" y="1526"/>
                </a:lnTo>
                <a:lnTo>
                  <a:pt x="836" y="1524"/>
                </a:lnTo>
                <a:lnTo>
                  <a:pt x="838" y="1523"/>
                </a:lnTo>
                <a:lnTo>
                  <a:pt x="839" y="1522"/>
                </a:lnTo>
                <a:lnTo>
                  <a:pt x="840" y="1523"/>
                </a:lnTo>
                <a:close/>
                <a:moveTo>
                  <a:pt x="1327" y="1520"/>
                </a:moveTo>
                <a:lnTo>
                  <a:pt x="1326" y="1521"/>
                </a:lnTo>
                <a:lnTo>
                  <a:pt x="1325" y="1521"/>
                </a:lnTo>
                <a:lnTo>
                  <a:pt x="1325" y="1520"/>
                </a:lnTo>
                <a:lnTo>
                  <a:pt x="1326" y="1519"/>
                </a:lnTo>
                <a:lnTo>
                  <a:pt x="1327" y="1520"/>
                </a:lnTo>
                <a:close/>
                <a:moveTo>
                  <a:pt x="1315" y="1519"/>
                </a:moveTo>
                <a:lnTo>
                  <a:pt x="1314" y="1519"/>
                </a:lnTo>
                <a:lnTo>
                  <a:pt x="1312" y="1518"/>
                </a:lnTo>
                <a:lnTo>
                  <a:pt x="1315" y="1518"/>
                </a:lnTo>
                <a:lnTo>
                  <a:pt x="1315" y="1517"/>
                </a:lnTo>
                <a:lnTo>
                  <a:pt x="1316" y="1519"/>
                </a:lnTo>
                <a:lnTo>
                  <a:pt x="1315" y="1519"/>
                </a:lnTo>
                <a:close/>
                <a:moveTo>
                  <a:pt x="1364" y="1519"/>
                </a:moveTo>
                <a:lnTo>
                  <a:pt x="1363" y="1519"/>
                </a:lnTo>
                <a:lnTo>
                  <a:pt x="1363" y="1517"/>
                </a:lnTo>
                <a:lnTo>
                  <a:pt x="1363" y="1516"/>
                </a:lnTo>
                <a:lnTo>
                  <a:pt x="1364" y="1514"/>
                </a:lnTo>
                <a:lnTo>
                  <a:pt x="1365" y="1514"/>
                </a:lnTo>
                <a:lnTo>
                  <a:pt x="1365" y="1516"/>
                </a:lnTo>
                <a:lnTo>
                  <a:pt x="1364" y="1517"/>
                </a:lnTo>
                <a:lnTo>
                  <a:pt x="1364" y="1519"/>
                </a:lnTo>
                <a:close/>
                <a:moveTo>
                  <a:pt x="1315" y="1514"/>
                </a:moveTo>
                <a:lnTo>
                  <a:pt x="1316" y="1516"/>
                </a:lnTo>
                <a:lnTo>
                  <a:pt x="1315" y="1516"/>
                </a:lnTo>
                <a:lnTo>
                  <a:pt x="1314" y="1514"/>
                </a:lnTo>
                <a:lnTo>
                  <a:pt x="1312" y="1513"/>
                </a:lnTo>
                <a:lnTo>
                  <a:pt x="1315" y="1513"/>
                </a:lnTo>
                <a:lnTo>
                  <a:pt x="1315" y="1514"/>
                </a:lnTo>
                <a:close/>
                <a:moveTo>
                  <a:pt x="1349" y="1512"/>
                </a:moveTo>
                <a:lnTo>
                  <a:pt x="1350" y="1514"/>
                </a:lnTo>
                <a:lnTo>
                  <a:pt x="1349" y="1514"/>
                </a:lnTo>
                <a:lnTo>
                  <a:pt x="1348" y="1514"/>
                </a:lnTo>
                <a:lnTo>
                  <a:pt x="1348" y="1513"/>
                </a:lnTo>
                <a:lnTo>
                  <a:pt x="1348" y="1512"/>
                </a:lnTo>
                <a:lnTo>
                  <a:pt x="1349" y="1512"/>
                </a:lnTo>
                <a:close/>
                <a:moveTo>
                  <a:pt x="1311" y="1513"/>
                </a:moveTo>
                <a:lnTo>
                  <a:pt x="1312" y="1514"/>
                </a:lnTo>
                <a:lnTo>
                  <a:pt x="1311" y="1517"/>
                </a:lnTo>
                <a:lnTo>
                  <a:pt x="1310" y="1518"/>
                </a:lnTo>
                <a:lnTo>
                  <a:pt x="1309" y="1517"/>
                </a:lnTo>
                <a:lnTo>
                  <a:pt x="1309" y="1516"/>
                </a:lnTo>
                <a:lnTo>
                  <a:pt x="1307" y="1514"/>
                </a:lnTo>
                <a:lnTo>
                  <a:pt x="1305" y="1514"/>
                </a:lnTo>
                <a:lnTo>
                  <a:pt x="1304" y="1516"/>
                </a:lnTo>
                <a:lnTo>
                  <a:pt x="1304" y="1517"/>
                </a:lnTo>
                <a:lnTo>
                  <a:pt x="1302" y="1519"/>
                </a:lnTo>
                <a:lnTo>
                  <a:pt x="1302" y="1520"/>
                </a:lnTo>
                <a:lnTo>
                  <a:pt x="1304" y="1521"/>
                </a:lnTo>
                <a:lnTo>
                  <a:pt x="1305" y="1522"/>
                </a:lnTo>
                <a:lnTo>
                  <a:pt x="1305" y="1524"/>
                </a:lnTo>
                <a:lnTo>
                  <a:pt x="1304" y="1526"/>
                </a:lnTo>
                <a:lnTo>
                  <a:pt x="1302" y="1524"/>
                </a:lnTo>
                <a:lnTo>
                  <a:pt x="1301" y="1522"/>
                </a:lnTo>
                <a:lnTo>
                  <a:pt x="1301" y="1521"/>
                </a:lnTo>
                <a:lnTo>
                  <a:pt x="1300" y="1521"/>
                </a:lnTo>
                <a:lnTo>
                  <a:pt x="1299" y="1521"/>
                </a:lnTo>
                <a:lnTo>
                  <a:pt x="1299" y="1522"/>
                </a:lnTo>
                <a:lnTo>
                  <a:pt x="1300" y="1524"/>
                </a:lnTo>
                <a:lnTo>
                  <a:pt x="1299" y="1524"/>
                </a:lnTo>
                <a:lnTo>
                  <a:pt x="1298" y="1523"/>
                </a:lnTo>
                <a:lnTo>
                  <a:pt x="1297" y="1521"/>
                </a:lnTo>
                <a:lnTo>
                  <a:pt x="1297" y="1520"/>
                </a:lnTo>
                <a:lnTo>
                  <a:pt x="1296" y="1519"/>
                </a:lnTo>
                <a:lnTo>
                  <a:pt x="1296" y="1517"/>
                </a:lnTo>
                <a:lnTo>
                  <a:pt x="1296" y="1516"/>
                </a:lnTo>
                <a:lnTo>
                  <a:pt x="1296" y="1514"/>
                </a:lnTo>
                <a:lnTo>
                  <a:pt x="1296" y="1512"/>
                </a:lnTo>
                <a:lnTo>
                  <a:pt x="1297" y="1511"/>
                </a:lnTo>
                <a:lnTo>
                  <a:pt x="1298" y="1512"/>
                </a:lnTo>
                <a:lnTo>
                  <a:pt x="1298" y="1514"/>
                </a:lnTo>
                <a:lnTo>
                  <a:pt x="1298" y="1517"/>
                </a:lnTo>
                <a:lnTo>
                  <a:pt x="1299" y="1517"/>
                </a:lnTo>
                <a:lnTo>
                  <a:pt x="1300" y="1514"/>
                </a:lnTo>
                <a:lnTo>
                  <a:pt x="1301" y="1514"/>
                </a:lnTo>
                <a:lnTo>
                  <a:pt x="1304" y="1513"/>
                </a:lnTo>
                <a:lnTo>
                  <a:pt x="1305" y="1512"/>
                </a:lnTo>
                <a:lnTo>
                  <a:pt x="1305" y="1510"/>
                </a:lnTo>
                <a:lnTo>
                  <a:pt x="1305" y="1509"/>
                </a:lnTo>
                <a:lnTo>
                  <a:pt x="1305" y="1508"/>
                </a:lnTo>
                <a:lnTo>
                  <a:pt x="1306" y="1508"/>
                </a:lnTo>
                <a:lnTo>
                  <a:pt x="1307" y="1510"/>
                </a:lnTo>
                <a:lnTo>
                  <a:pt x="1308" y="1510"/>
                </a:lnTo>
                <a:lnTo>
                  <a:pt x="1308" y="1511"/>
                </a:lnTo>
                <a:lnTo>
                  <a:pt x="1309" y="1512"/>
                </a:lnTo>
                <a:lnTo>
                  <a:pt x="1310" y="1512"/>
                </a:lnTo>
                <a:lnTo>
                  <a:pt x="1311" y="1513"/>
                </a:lnTo>
                <a:close/>
                <a:moveTo>
                  <a:pt x="1358" y="1508"/>
                </a:moveTo>
                <a:lnTo>
                  <a:pt x="1357" y="1510"/>
                </a:lnTo>
                <a:lnTo>
                  <a:pt x="1357" y="1508"/>
                </a:lnTo>
                <a:lnTo>
                  <a:pt x="1357" y="1507"/>
                </a:lnTo>
                <a:lnTo>
                  <a:pt x="1359" y="1506"/>
                </a:lnTo>
                <a:lnTo>
                  <a:pt x="1358" y="1507"/>
                </a:lnTo>
                <a:lnTo>
                  <a:pt x="1358" y="1508"/>
                </a:lnTo>
                <a:close/>
                <a:moveTo>
                  <a:pt x="1353" y="1507"/>
                </a:moveTo>
                <a:lnTo>
                  <a:pt x="1350" y="1508"/>
                </a:lnTo>
                <a:lnTo>
                  <a:pt x="1350" y="1507"/>
                </a:lnTo>
                <a:lnTo>
                  <a:pt x="1351" y="1506"/>
                </a:lnTo>
                <a:lnTo>
                  <a:pt x="1353" y="1504"/>
                </a:lnTo>
                <a:lnTo>
                  <a:pt x="1353" y="1506"/>
                </a:lnTo>
                <a:lnTo>
                  <a:pt x="1353" y="1507"/>
                </a:lnTo>
                <a:close/>
                <a:moveTo>
                  <a:pt x="1291" y="1500"/>
                </a:moveTo>
                <a:lnTo>
                  <a:pt x="1290" y="1500"/>
                </a:lnTo>
                <a:lnTo>
                  <a:pt x="1290" y="1499"/>
                </a:lnTo>
                <a:lnTo>
                  <a:pt x="1289" y="1498"/>
                </a:lnTo>
                <a:lnTo>
                  <a:pt x="1290" y="1497"/>
                </a:lnTo>
                <a:lnTo>
                  <a:pt x="1291" y="1497"/>
                </a:lnTo>
                <a:lnTo>
                  <a:pt x="1291" y="1499"/>
                </a:lnTo>
                <a:lnTo>
                  <a:pt x="1291" y="1500"/>
                </a:lnTo>
                <a:close/>
                <a:moveTo>
                  <a:pt x="1310" y="1497"/>
                </a:moveTo>
                <a:lnTo>
                  <a:pt x="1309" y="1498"/>
                </a:lnTo>
                <a:lnTo>
                  <a:pt x="1308" y="1497"/>
                </a:lnTo>
                <a:lnTo>
                  <a:pt x="1308" y="1496"/>
                </a:lnTo>
                <a:lnTo>
                  <a:pt x="1309" y="1494"/>
                </a:lnTo>
                <a:lnTo>
                  <a:pt x="1310" y="1496"/>
                </a:lnTo>
                <a:lnTo>
                  <a:pt x="1310" y="1497"/>
                </a:lnTo>
                <a:close/>
                <a:moveTo>
                  <a:pt x="1388" y="1500"/>
                </a:moveTo>
                <a:lnTo>
                  <a:pt x="1387" y="1501"/>
                </a:lnTo>
                <a:lnTo>
                  <a:pt x="1388" y="1500"/>
                </a:lnTo>
                <a:lnTo>
                  <a:pt x="1389" y="1500"/>
                </a:lnTo>
                <a:lnTo>
                  <a:pt x="1389" y="1499"/>
                </a:lnTo>
                <a:lnTo>
                  <a:pt x="1390" y="1499"/>
                </a:lnTo>
                <a:lnTo>
                  <a:pt x="1391" y="1499"/>
                </a:lnTo>
                <a:lnTo>
                  <a:pt x="1393" y="1499"/>
                </a:lnTo>
                <a:lnTo>
                  <a:pt x="1394" y="1500"/>
                </a:lnTo>
                <a:lnTo>
                  <a:pt x="1394" y="1501"/>
                </a:lnTo>
                <a:lnTo>
                  <a:pt x="1393" y="1501"/>
                </a:lnTo>
                <a:lnTo>
                  <a:pt x="1391" y="1501"/>
                </a:lnTo>
                <a:lnTo>
                  <a:pt x="1391" y="1503"/>
                </a:lnTo>
                <a:lnTo>
                  <a:pt x="1390" y="1504"/>
                </a:lnTo>
                <a:lnTo>
                  <a:pt x="1389" y="1504"/>
                </a:lnTo>
                <a:lnTo>
                  <a:pt x="1388" y="1504"/>
                </a:lnTo>
                <a:lnTo>
                  <a:pt x="1387" y="1506"/>
                </a:lnTo>
                <a:lnTo>
                  <a:pt x="1386" y="1507"/>
                </a:lnTo>
                <a:lnTo>
                  <a:pt x="1384" y="1507"/>
                </a:lnTo>
                <a:lnTo>
                  <a:pt x="1383" y="1508"/>
                </a:lnTo>
                <a:lnTo>
                  <a:pt x="1381" y="1508"/>
                </a:lnTo>
                <a:lnTo>
                  <a:pt x="1380" y="1508"/>
                </a:lnTo>
                <a:lnTo>
                  <a:pt x="1379" y="1507"/>
                </a:lnTo>
                <a:lnTo>
                  <a:pt x="1378" y="1507"/>
                </a:lnTo>
                <a:lnTo>
                  <a:pt x="1378" y="1506"/>
                </a:lnTo>
                <a:lnTo>
                  <a:pt x="1378" y="1504"/>
                </a:lnTo>
                <a:lnTo>
                  <a:pt x="1379" y="1503"/>
                </a:lnTo>
                <a:lnTo>
                  <a:pt x="1378" y="1503"/>
                </a:lnTo>
                <a:lnTo>
                  <a:pt x="1377" y="1503"/>
                </a:lnTo>
                <a:lnTo>
                  <a:pt x="1376" y="1502"/>
                </a:lnTo>
                <a:lnTo>
                  <a:pt x="1376" y="1500"/>
                </a:lnTo>
                <a:lnTo>
                  <a:pt x="1377" y="1500"/>
                </a:lnTo>
                <a:lnTo>
                  <a:pt x="1378" y="1500"/>
                </a:lnTo>
                <a:lnTo>
                  <a:pt x="1378" y="1501"/>
                </a:lnTo>
                <a:lnTo>
                  <a:pt x="1379" y="1501"/>
                </a:lnTo>
                <a:lnTo>
                  <a:pt x="1380" y="1500"/>
                </a:lnTo>
                <a:lnTo>
                  <a:pt x="1379" y="1499"/>
                </a:lnTo>
                <a:lnTo>
                  <a:pt x="1380" y="1498"/>
                </a:lnTo>
                <a:lnTo>
                  <a:pt x="1381" y="1497"/>
                </a:lnTo>
                <a:lnTo>
                  <a:pt x="1383" y="1496"/>
                </a:lnTo>
                <a:lnTo>
                  <a:pt x="1384" y="1494"/>
                </a:lnTo>
                <a:lnTo>
                  <a:pt x="1385" y="1496"/>
                </a:lnTo>
                <a:lnTo>
                  <a:pt x="1386" y="1496"/>
                </a:lnTo>
                <a:lnTo>
                  <a:pt x="1387" y="1497"/>
                </a:lnTo>
                <a:lnTo>
                  <a:pt x="1387" y="1498"/>
                </a:lnTo>
                <a:lnTo>
                  <a:pt x="1388" y="1499"/>
                </a:lnTo>
                <a:lnTo>
                  <a:pt x="1388" y="1500"/>
                </a:lnTo>
                <a:close/>
                <a:moveTo>
                  <a:pt x="1360" y="1486"/>
                </a:moveTo>
                <a:lnTo>
                  <a:pt x="1360" y="1487"/>
                </a:lnTo>
                <a:lnTo>
                  <a:pt x="1359" y="1486"/>
                </a:lnTo>
                <a:lnTo>
                  <a:pt x="1359" y="1484"/>
                </a:lnTo>
                <a:lnTo>
                  <a:pt x="1360" y="1483"/>
                </a:lnTo>
                <a:lnTo>
                  <a:pt x="1360" y="1486"/>
                </a:lnTo>
                <a:close/>
                <a:moveTo>
                  <a:pt x="1363" y="1482"/>
                </a:moveTo>
                <a:lnTo>
                  <a:pt x="1361" y="1483"/>
                </a:lnTo>
                <a:lnTo>
                  <a:pt x="1360" y="1481"/>
                </a:lnTo>
                <a:lnTo>
                  <a:pt x="1361" y="1480"/>
                </a:lnTo>
                <a:lnTo>
                  <a:pt x="1363" y="1479"/>
                </a:lnTo>
                <a:lnTo>
                  <a:pt x="1364" y="1479"/>
                </a:lnTo>
                <a:lnTo>
                  <a:pt x="1364" y="1481"/>
                </a:lnTo>
                <a:lnTo>
                  <a:pt x="1363" y="1482"/>
                </a:lnTo>
                <a:close/>
                <a:moveTo>
                  <a:pt x="1363" y="1471"/>
                </a:moveTo>
                <a:lnTo>
                  <a:pt x="1363" y="1473"/>
                </a:lnTo>
                <a:lnTo>
                  <a:pt x="1361" y="1473"/>
                </a:lnTo>
                <a:lnTo>
                  <a:pt x="1360" y="1473"/>
                </a:lnTo>
                <a:lnTo>
                  <a:pt x="1359" y="1472"/>
                </a:lnTo>
                <a:lnTo>
                  <a:pt x="1360" y="1472"/>
                </a:lnTo>
                <a:lnTo>
                  <a:pt x="1361" y="1471"/>
                </a:lnTo>
                <a:lnTo>
                  <a:pt x="1363" y="1471"/>
                </a:lnTo>
                <a:close/>
                <a:moveTo>
                  <a:pt x="1477" y="1378"/>
                </a:moveTo>
                <a:lnTo>
                  <a:pt x="1476" y="1378"/>
                </a:lnTo>
                <a:lnTo>
                  <a:pt x="1476" y="1377"/>
                </a:lnTo>
                <a:lnTo>
                  <a:pt x="1475" y="1375"/>
                </a:lnTo>
                <a:lnTo>
                  <a:pt x="1475" y="1374"/>
                </a:lnTo>
                <a:lnTo>
                  <a:pt x="1475" y="1373"/>
                </a:lnTo>
                <a:lnTo>
                  <a:pt x="1474" y="1372"/>
                </a:lnTo>
                <a:lnTo>
                  <a:pt x="1475" y="1372"/>
                </a:lnTo>
                <a:lnTo>
                  <a:pt x="1476" y="1373"/>
                </a:lnTo>
                <a:lnTo>
                  <a:pt x="1477" y="1374"/>
                </a:lnTo>
                <a:lnTo>
                  <a:pt x="1477" y="1375"/>
                </a:lnTo>
                <a:lnTo>
                  <a:pt x="1477" y="1377"/>
                </a:lnTo>
                <a:lnTo>
                  <a:pt x="1477" y="1378"/>
                </a:lnTo>
                <a:close/>
                <a:moveTo>
                  <a:pt x="1498" y="1363"/>
                </a:moveTo>
                <a:lnTo>
                  <a:pt x="1497" y="1364"/>
                </a:lnTo>
                <a:lnTo>
                  <a:pt x="1496" y="1362"/>
                </a:lnTo>
                <a:lnTo>
                  <a:pt x="1496" y="1361"/>
                </a:lnTo>
                <a:lnTo>
                  <a:pt x="1497" y="1361"/>
                </a:lnTo>
                <a:lnTo>
                  <a:pt x="1498" y="1362"/>
                </a:lnTo>
                <a:lnTo>
                  <a:pt x="1498" y="1363"/>
                </a:lnTo>
                <a:close/>
                <a:moveTo>
                  <a:pt x="1436" y="1364"/>
                </a:moveTo>
                <a:lnTo>
                  <a:pt x="1435" y="1364"/>
                </a:lnTo>
                <a:lnTo>
                  <a:pt x="1434" y="1363"/>
                </a:lnTo>
                <a:lnTo>
                  <a:pt x="1434" y="1362"/>
                </a:lnTo>
                <a:lnTo>
                  <a:pt x="1434" y="1361"/>
                </a:lnTo>
                <a:lnTo>
                  <a:pt x="1434" y="1360"/>
                </a:lnTo>
                <a:lnTo>
                  <a:pt x="1435" y="1360"/>
                </a:lnTo>
                <a:lnTo>
                  <a:pt x="1436" y="1362"/>
                </a:lnTo>
                <a:lnTo>
                  <a:pt x="1435" y="1363"/>
                </a:lnTo>
                <a:lnTo>
                  <a:pt x="1436" y="1363"/>
                </a:lnTo>
                <a:lnTo>
                  <a:pt x="1436" y="1364"/>
                </a:lnTo>
                <a:close/>
                <a:moveTo>
                  <a:pt x="1452" y="1364"/>
                </a:moveTo>
                <a:lnTo>
                  <a:pt x="1450" y="1364"/>
                </a:lnTo>
                <a:lnTo>
                  <a:pt x="1449" y="1363"/>
                </a:lnTo>
                <a:lnTo>
                  <a:pt x="1448" y="1363"/>
                </a:lnTo>
                <a:lnTo>
                  <a:pt x="1447" y="1362"/>
                </a:lnTo>
                <a:lnTo>
                  <a:pt x="1447" y="1361"/>
                </a:lnTo>
                <a:lnTo>
                  <a:pt x="1448" y="1359"/>
                </a:lnTo>
                <a:lnTo>
                  <a:pt x="1449" y="1358"/>
                </a:lnTo>
                <a:lnTo>
                  <a:pt x="1449" y="1359"/>
                </a:lnTo>
                <a:lnTo>
                  <a:pt x="1450" y="1360"/>
                </a:lnTo>
                <a:lnTo>
                  <a:pt x="1452" y="1362"/>
                </a:lnTo>
                <a:lnTo>
                  <a:pt x="1452" y="1364"/>
                </a:lnTo>
                <a:close/>
                <a:moveTo>
                  <a:pt x="1433" y="1351"/>
                </a:moveTo>
                <a:lnTo>
                  <a:pt x="1433" y="1352"/>
                </a:lnTo>
                <a:lnTo>
                  <a:pt x="1433" y="1351"/>
                </a:lnTo>
                <a:lnTo>
                  <a:pt x="1435" y="1352"/>
                </a:lnTo>
                <a:lnTo>
                  <a:pt x="1436" y="1353"/>
                </a:lnTo>
                <a:lnTo>
                  <a:pt x="1437" y="1354"/>
                </a:lnTo>
                <a:lnTo>
                  <a:pt x="1437" y="1355"/>
                </a:lnTo>
                <a:lnTo>
                  <a:pt x="1435" y="1355"/>
                </a:lnTo>
                <a:lnTo>
                  <a:pt x="1434" y="1354"/>
                </a:lnTo>
                <a:lnTo>
                  <a:pt x="1432" y="1352"/>
                </a:lnTo>
                <a:lnTo>
                  <a:pt x="1433" y="1351"/>
                </a:lnTo>
                <a:close/>
                <a:moveTo>
                  <a:pt x="1486" y="1333"/>
                </a:moveTo>
                <a:lnTo>
                  <a:pt x="1487" y="1333"/>
                </a:lnTo>
                <a:lnTo>
                  <a:pt x="1488" y="1333"/>
                </a:lnTo>
                <a:lnTo>
                  <a:pt x="1489" y="1333"/>
                </a:lnTo>
                <a:lnTo>
                  <a:pt x="1489" y="1334"/>
                </a:lnTo>
                <a:lnTo>
                  <a:pt x="1488" y="1337"/>
                </a:lnTo>
                <a:lnTo>
                  <a:pt x="1487" y="1338"/>
                </a:lnTo>
                <a:lnTo>
                  <a:pt x="1488" y="1339"/>
                </a:lnTo>
                <a:lnTo>
                  <a:pt x="1489" y="1339"/>
                </a:lnTo>
                <a:lnTo>
                  <a:pt x="1490" y="1340"/>
                </a:lnTo>
                <a:lnTo>
                  <a:pt x="1492" y="1340"/>
                </a:lnTo>
                <a:lnTo>
                  <a:pt x="1492" y="1341"/>
                </a:lnTo>
                <a:lnTo>
                  <a:pt x="1493" y="1342"/>
                </a:lnTo>
                <a:lnTo>
                  <a:pt x="1494" y="1343"/>
                </a:lnTo>
                <a:lnTo>
                  <a:pt x="1495" y="1343"/>
                </a:lnTo>
                <a:lnTo>
                  <a:pt x="1496" y="1343"/>
                </a:lnTo>
                <a:lnTo>
                  <a:pt x="1497" y="1343"/>
                </a:lnTo>
                <a:lnTo>
                  <a:pt x="1498" y="1344"/>
                </a:lnTo>
                <a:lnTo>
                  <a:pt x="1499" y="1345"/>
                </a:lnTo>
                <a:lnTo>
                  <a:pt x="1499" y="1347"/>
                </a:lnTo>
                <a:lnTo>
                  <a:pt x="1499" y="1349"/>
                </a:lnTo>
                <a:lnTo>
                  <a:pt x="1499" y="1350"/>
                </a:lnTo>
                <a:lnTo>
                  <a:pt x="1499" y="1351"/>
                </a:lnTo>
                <a:lnTo>
                  <a:pt x="1499" y="1352"/>
                </a:lnTo>
                <a:lnTo>
                  <a:pt x="1498" y="1353"/>
                </a:lnTo>
                <a:lnTo>
                  <a:pt x="1497" y="1354"/>
                </a:lnTo>
                <a:lnTo>
                  <a:pt x="1496" y="1354"/>
                </a:lnTo>
                <a:lnTo>
                  <a:pt x="1495" y="1357"/>
                </a:lnTo>
                <a:lnTo>
                  <a:pt x="1494" y="1355"/>
                </a:lnTo>
                <a:lnTo>
                  <a:pt x="1494" y="1354"/>
                </a:lnTo>
                <a:lnTo>
                  <a:pt x="1493" y="1353"/>
                </a:lnTo>
                <a:lnTo>
                  <a:pt x="1494" y="1352"/>
                </a:lnTo>
                <a:lnTo>
                  <a:pt x="1493" y="1351"/>
                </a:lnTo>
                <a:lnTo>
                  <a:pt x="1494" y="1350"/>
                </a:lnTo>
                <a:lnTo>
                  <a:pt x="1493" y="1349"/>
                </a:lnTo>
                <a:lnTo>
                  <a:pt x="1492" y="1349"/>
                </a:lnTo>
                <a:lnTo>
                  <a:pt x="1489" y="1349"/>
                </a:lnTo>
                <a:lnTo>
                  <a:pt x="1489" y="1350"/>
                </a:lnTo>
                <a:lnTo>
                  <a:pt x="1488" y="1351"/>
                </a:lnTo>
                <a:lnTo>
                  <a:pt x="1488" y="1352"/>
                </a:lnTo>
                <a:lnTo>
                  <a:pt x="1488" y="1353"/>
                </a:lnTo>
                <a:lnTo>
                  <a:pt x="1486" y="1353"/>
                </a:lnTo>
                <a:lnTo>
                  <a:pt x="1486" y="1352"/>
                </a:lnTo>
                <a:lnTo>
                  <a:pt x="1486" y="1351"/>
                </a:lnTo>
                <a:lnTo>
                  <a:pt x="1487" y="1350"/>
                </a:lnTo>
                <a:lnTo>
                  <a:pt x="1487" y="1349"/>
                </a:lnTo>
                <a:lnTo>
                  <a:pt x="1486" y="1348"/>
                </a:lnTo>
                <a:lnTo>
                  <a:pt x="1485" y="1347"/>
                </a:lnTo>
                <a:lnTo>
                  <a:pt x="1485" y="1345"/>
                </a:lnTo>
                <a:lnTo>
                  <a:pt x="1485" y="1344"/>
                </a:lnTo>
                <a:lnTo>
                  <a:pt x="1486" y="1344"/>
                </a:lnTo>
                <a:lnTo>
                  <a:pt x="1487" y="1344"/>
                </a:lnTo>
                <a:lnTo>
                  <a:pt x="1488" y="1343"/>
                </a:lnTo>
                <a:lnTo>
                  <a:pt x="1487" y="1342"/>
                </a:lnTo>
                <a:lnTo>
                  <a:pt x="1488" y="1340"/>
                </a:lnTo>
                <a:lnTo>
                  <a:pt x="1487" y="1339"/>
                </a:lnTo>
                <a:lnTo>
                  <a:pt x="1485" y="1339"/>
                </a:lnTo>
                <a:lnTo>
                  <a:pt x="1484" y="1340"/>
                </a:lnTo>
                <a:lnTo>
                  <a:pt x="1483" y="1339"/>
                </a:lnTo>
                <a:lnTo>
                  <a:pt x="1480" y="1339"/>
                </a:lnTo>
                <a:lnTo>
                  <a:pt x="1479" y="1338"/>
                </a:lnTo>
                <a:lnTo>
                  <a:pt x="1478" y="1338"/>
                </a:lnTo>
                <a:lnTo>
                  <a:pt x="1477" y="1337"/>
                </a:lnTo>
                <a:lnTo>
                  <a:pt x="1477" y="1335"/>
                </a:lnTo>
                <a:lnTo>
                  <a:pt x="1476" y="1334"/>
                </a:lnTo>
                <a:lnTo>
                  <a:pt x="1477" y="1334"/>
                </a:lnTo>
                <a:lnTo>
                  <a:pt x="1478" y="1335"/>
                </a:lnTo>
                <a:lnTo>
                  <a:pt x="1479" y="1335"/>
                </a:lnTo>
                <a:lnTo>
                  <a:pt x="1479" y="1337"/>
                </a:lnTo>
                <a:lnTo>
                  <a:pt x="1482" y="1337"/>
                </a:lnTo>
                <a:lnTo>
                  <a:pt x="1483" y="1335"/>
                </a:lnTo>
                <a:lnTo>
                  <a:pt x="1483" y="1334"/>
                </a:lnTo>
                <a:lnTo>
                  <a:pt x="1483" y="1332"/>
                </a:lnTo>
                <a:lnTo>
                  <a:pt x="1484" y="1332"/>
                </a:lnTo>
                <a:lnTo>
                  <a:pt x="1485" y="1332"/>
                </a:lnTo>
                <a:lnTo>
                  <a:pt x="1486" y="1333"/>
                </a:lnTo>
                <a:close/>
                <a:moveTo>
                  <a:pt x="1480" y="1332"/>
                </a:moveTo>
                <a:lnTo>
                  <a:pt x="1477" y="1330"/>
                </a:lnTo>
                <a:lnTo>
                  <a:pt x="1478" y="1329"/>
                </a:lnTo>
                <a:lnTo>
                  <a:pt x="1479" y="1329"/>
                </a:lnTo>
                <a:lnTo>
                  <a:pt x="1480" y="1330"/>
                </a:lnTo>
                <a:lnTo>
                  <a:pt x="1480" y="1331"/>
                </a:lnTo>
                <a:lnTo>
                  <a:pt x="1480" y="1332"/>
                </a:lnTo>
                <a:close/>
                <a:moveTo>
                  <a:pt x="483" y="1933"/>
                </a:moveTo>
                <a:lnTo>
                  <a:pt x="480" y="1933"/>
                </a:lnTo>
                <a:lnTo>
                  <a:pt x="480" y="1935"/>
                </a:lnTo>
                <a:lnTo>
                  <a:pt x="480" y="1936"/>
                </a:lnTo>
                <a:lnTo>
                  <a:pt x="479" y="1937"/>
                </a:lnTo>
                <a:lnTo>
                  <a:pt x="478" y="1937"/>
                </a:lnTo>
                <a:lnTo>
                  <a:pt x="478" y="1936"/>
                </a:lnTo>
                <a:lnTo>
                  <a:pt x="478" y="1935"/>
                </a:lnTo>
                <a:lnTo>
                  <a:pt x="478" y="1934"/>
                </a:lnTo>
                <a:lnTo>
                  <a:pt x="478" y="1931"/>
                </a:lnTo>
                <a:lnTo>
                  <a:pt x="479" y="1930"/>
                </a:lnTo>
                <a:lnTo>
                  <a:pt x="480" y="1928"/>
                </a:lnTo>
                <a:lnTo>
                  <a:pt x="480" y="1927"/>
                </a:lnTo>
                <a:lnTo>
                  <a:pt x="479" y="1926"/>
                </a:lnTo>
                <a:lnTo>
                  <a:pt x="479" y="1925"/>
                </a:lnTo>
                <a:lnTo>
                  <a:pt x="478" y="1924"/>
                </a:lnTo>
                <a:lnTo>
                  <a:pt x="478" y="1921"/>
                </a:lnTo>
                <a:lnTo>
                  <a:pt x="478" y="1920"/>
                </a:lnTo>
                <a:lnTo>
                  <a:pt x="478" y="1919"/>
                </a:lnTo>
                <a:lnTo>
                  <a:pt x="477" y="1918"/>
                </a:lnTo>
                <a:lnTo>
                  <a:pt x="476" y="1918"/>
                </a:lnTo>
                <a:lnTo>
                  <a:pt x="476" y="1916"/>
                </a:lnTo>
                <a:lnTo>
                  <a:pt x="476" y="1915"/>
                </a:lnTo>
                <a:lnTo>
                  <a:pt x="476" y="1914"/>
                </a:lnTo>
                <a:lnTo>
                  <a:pt x="477" y="1913"/>
                </a:lnTo>
                <a:lnTo>
                  <a:pt x="477" y="1911"/>
                </a:lnTo>
                <a:lnTo>
                  <a:pt x="478" y="1908"/>
                </a:lnTo>
                <a:lnTo>
                  <a:pt x="478" y="1907"/>
                </a:lnTo>
                <a:lnTo>
                  <a:pt x="479" y="1906"/>
                </a:lnTo>
                <a:lnTo>
                  <a:pt x="479" y="1905"/>
                </a:lnTo>
                <a:lnTo>
                  <a:pt x="479" y="1902"/>
                </a:lnTo>
                <a:lnTo>
                  <a:pt x="479" y="1900"/>
                </a:lnTo>
                <a:lnTo>
                  <a:pt x="479" y="1899"/>
                </a:lnTo>
                <a:lnTo>
                  <a:pt x="478" y="1899"/>
                </a:lnTo>
                <a:lnTo>
                  <a:pt x="477" y="1900"/>
                </a:lnTo>
                <a:lnTo>
                  <a:pt x="476" y="1901"/>
                </a:lnTo>
                <a:lnTo>
                  <a:pt x="475" y="1900"/>
                </a:lnTo>
                <a:lnTo>
                  <a:pt x="474" y="1901"/>
                </a:lnTo>
                <a:lnTo>
                  <a:pt x="476" y="1902"/>
                </a:lnTo>
                <a:lnTo>
                  <a:pt x="476" y="1905"/>
                </a:lnTo>
                <a:lnTo>
                  <a:pt x="476" y="1907"/>
                </a:lnTo>
                <a:lnTo>
                  <a:pt x="475" y="1908"/>
                </a:lnTo>
                <a:lnTo>
                  <a:pt x="475" y="1909"/>
                </a:lnTo>
                <a:lnTo>
                  <a:pt x="474" y="1910"/>
                </a:lnTo>
                <a:lnTo>
                  <a:pt x="474" y="1908"/>
                </a:lnTo>
                <a:lnTo>
                  <a:pt x="472" y="1907"/>
                </a:lnTo>
                <a:lnTo>
                  <a:pt x="470" y="1907"/>
                </a:lnTo>
                <a:lnTo>
                  <a:pt x="469" y="1906"/>
                </a:lnTo>
                <a:lnTo>
                  <a:pt x="468" y="1906"/>
                </a:lnTo>
                <a:lnTo>
                  <a:pt x="469" y="1905"/>
                </a:lnTo>
                <a:lnTo>
                  <a:pt x="469" y="1902"/>
                </a:lnTo>
                <a:lnTo>
                  <a:pt x="469" y="1901"/>
                </a:lnTo>
                <a:lnTo>
                  <a:pt x="470" y="1900"/>
                </a:lnTo>
                <a:lnTo>
                  <a:pt x="472" y="1899"/>
                </a:lnTo>
                <a:lnTo>
                  <a:pt x="472" y="1898"/>
                </a:lnTo>
                <a:lnTo>
                  <a:pt x="472" y="1897"/>
                </a:lnTo>
                <a:lnTo>
                  <a:pt x="472" y="1896"/>
                </a:lnTo>
                <a:lnTo>
                  <a:pt x="473" y="1895"/>
                </a:lnTo>
                <a:lnTo>
                  <a:pt x="474" y="1894"/>
                </a:lnTo>
                <a:lnTo>
                  <a:pt x="474" y="1892"/>
                </a:lnTo>
                <a:lnTo>
                  <a:pt x="474" y="1890"/>
                </a:lnTo>
                <a:lnTo>
                  <a:pt x="474" y="1889"/>
                </a:lnTo>
                <a:lnTo>
                  <a:pt x="474" y="1887"/>
                </a:lnTo>
                <a:lnTo>
                  <a:pt x="473" y="1887"/>
                </a:lnTo>
                <a:lnTo>
                  <a:pt x="472" y="1887"/>
                </a:lnTo>
                <a:lnTo>
                  <a:pt x="472" y="1885"/>
                </a:lnTo>
                <a:lnTo>
                  <a:pt x="472" y="1884"/>
                </a:lnTo>
                <a:lnTo>
                  <a:pt x="473" y="1881"/>
                </a:lnTo>
                <a:lnTo>
                  <a:pt x="473" y="1880"/>
                </a:lnTo>
                <a:lnTo>
                  <a:pt x="472" y="1879"/>
                </a:lnTo>
                <a:lnTo>
                  <a:pt x="472" y="1877"/>
                </a:lnTo>
                <a:lnTo>
                  <a:pt x="473" y="1877"/>
                </a:lnTo>
                <a:lnTo>
                  <a:pt x="473" y="1875"/>
                </a:lnTo>
                <a:lnTo>
                  <a:pt x="472" y="1874"/>
                </a:lnTo>
                <a:lnTo>
                  <a:pt x="472" y="1872"/>
                </a:lnTo>
                <a:lnTo>
                  <a:pt x="470" y="1872"/>
                </a:lnTo>
                <a:lnTo>
                  <a:pt x="469" y="1872"/>
                </a:lnTo>
                <a:lnTo>
                  <a:pt x="468" y="1872"/>
                </a:lnTo>
                <a:lnTo>
                  <a:pt x="467" y="1872"/>
                </a:lnTo>
                <a:lnTo>
                  <a:pt x="467" y="1870"/>
                </a:lnTo>
                <a:lnTo>
                  <a:pt x="467" y="1869"/>
                </a:lnTo>
                <a:lnTo>
                  <a:pt x="467" y="1868"/>
                </a:lnTo>
                <a:lnTo>
                  <a:pt x="467" y="1866"/>
                </a:lnTo>
                <a:lnTo>
                  <a:pt x="467" y="1865"/>
                </a:lnTo>
                <a:lnTo>
                  <a:pt x="467" y="1864"/>
                </a:lnTo>
                <a:lnTo>
                  <a:pt x="468" y="1862"/>
                </a:lnTo>
                <a:lnTo>
                  <a:pt x="469" y="1860"/>
                </a:lnTo>
                <a:lnTo>
                  <a:pt x="469" y="1859"/>
                </a:lnTo>
                <a:lnTo>
                  <a:pt x="470" y="1858"/>
                </a:lnTo>
                <a:lnTo>
                  <a:pt x="469" y="1858"/>
                </a:lnTo>
                <a:lnTo>
                  <a:pt x="468" y="1859"/>
                </a:lnTo>
                <a:lnTo>
                  <a:pt x="468" y="1858"/>
                </a:lnTo>
                <a:lnTo>
                  <a:pt x="468" y="1857"/>
                </a:lnTo>
                <a:lnTo>
                  <a:pt x="468" y="1856"/>
                </a:lnTo>
                <a:lnTo>
                  <a:pt x="468" y="1854"/>
                </a:lnTo>
                <a:lnTo>
                  <a:pt x="468" y="1852"/>
                </a:lnTo>
                <a:lnTo>
                  <a:pt x="467" y="1851"/>
                </a:lnTo>
                <a:lnTo>
                  <a:pt x="468" y="1849"/>
                </a:lnTo>
                <a:lnTo>
                  <a:pt x="468" y="1848"/>
                </a:lnTo>
                <a:lnTo>
                  <a:pt x="468" y="1846"/>
                </a:lnTo>
                <a:lnTo>
                  <a:pt x="468" y="1845"/>
                </a:lnTo>
                <a:lnTo>
                  <a:pt x="468" y="1841"/>
                </a:lnTo>
                <a:lnTo>
                  <a:pt x="467" y="1840"/>
                </a:lnTo>
                <a:lnTo>
                  <a:pt x="466" y="1839"/>
                </a:lnTo>
                <a:lnTo>
                  <a:pt x="465" y="1837"/>
                </a:lnTo>
                <a:lnTo>
                  <a:pt x="464" y="1836"/>
                </a:lnTo>
                <a:lnTo>
                  <a:pt x="463" y="1835"/>
                </a:lnTo>
                <a:lnTo>
                  <a:pt x="463" y="1832"/>
                </a:lnTo>
                <a:lnTo>
                  <a:pt x="462" y="1831"/>
                </a:lnTo>
                <a:lnTo>
                  <a:pt x="463" y="1829"/>
                </a:lnTo>
                <a:lnTo>
                  <a:pt x="463" y="1828"/>
                </a:lnTo>
                <a:lnTo>
                  <a:pt x="462" y="1828"/>
                </a:lnTo>
                <a:lnTo>
                  <a:pt x="462" y="1826"/>
                </a:lnTo>
                <a:lnTo>
                  <a:pt x="462" y="1825"/>
                </a:lnTo>
                <a:lnTo>
                  <a:pt x="462" y="1824"/>
                </a:lnTo>
                <a:lnTo>
                  <a:pt x="462" y="1822"/>
                </a:lnTo>
                <a:lnTo>
                  <a:pt x="463" y="1820"/>
                </a:lnTo>
                <a:lnTo>
                  <a:pt x="464" y="1819"/>
                </a:lnTo>
                <a:lnTo>
                  <a:pt x="464" y="1818"/>
                </a:lnTo>
                <a:lnTo>
                  <a:pt x="464" y="1817"/>
                </a:lnTo>
                <a:lnTo>
                  <a:pt x="463" y="1818"/>
                </a:lnTo>
                <a:lnTo>
                  <a:pt x="462" y="1819"/>
                </a:lnTo>
                <a:lnTo>
                  <a:pt x="460" y="1820"/>
                </a:lnTo>
                <a:lnTo>
                  <a:pt x="460" y="1821"/>
                </a:lnTo>
                <a:lnTo>
                  <a:pt x="459" y="1822"/>
                </a:lnTo>
                <a:lnTo>
                  <a:pt x="458" y="1821"/>
                </a:lnTo>
                <a:lnTo>
                  <a:pt x="459" y="1820"/>
                </a:lnTo>
                <a:lnTo>
                  <a:pt x="459" y="1819"/>
                </a:lnTo>
                <a:lnTo>
                  <a:pt x="460" y="1818"/>
                </a:lnTo>
                <a:lnTo>
                  <a:pt x="460" y="1817"/>
                </a:lnTo>
                <a:lnTo>
                  <a:pt x="462" y="1815"/>
                </a:lnTo>
                <a:lnTo>
                  <a:pt x="463" y="1814"/>
                </a:lnTo>
                <a:lnTo>
                  <a:pt x="463" y="1812"/>
                </a:lnTo>
                <a:lnTo>
                  <a:pt x="463" y="1811"/>
                </a:lnTo>
                <a:lnTo>
                  <a:pt x="464" y="1810"/>
                </a:lnTo>
                <a:lnTo>
                  <a:pt x="465" y="1809"/>
                </a:lnTo>
                <a:lnTo>
                  <a:pt x="465" y="1808"/>
                </a:lnTo>
                <a:lnTo>
                  <a:pt x="465" y="1807"/>
                </a:lnTo>
                <a:lnTo>
                  <a:pt x="465" y="1806"/>
                </a:lnTo>
                <a:lnTo>
                  <a:pt x="464" y="1806"/>
                </a:lnTo>
                <a:lnTo>
                  <a:pt x="464" y="1804"/>
                </a:lnTo>
                <a:lnTo>
                  <a:pt x="465" y="1804"/>
                </a:lnTo>
                <a:lnTo>
                  <a:pt x="466" y="1802"/>
                </a:lnTo>
                <a:lnTo>
                  <a:pt x="467" y="1800"/>
                </a:lnTo>
                <a:lnTo>
                  <a:pt x="468" y="1800"/>
                </a:lnTo>
                <a:lnTo>
                  <a:pt x="469" y="1799"/>
                </a:lnTo>
                <a:lnTo>
                  <a:pt x="469" y="1798"/>
                </a:lnTo>
                <a:lnTo>
                  <a:pt x="469" y="1797"/>
                </a:lnTo>
                <a:lnTo>
                  <a:pt x="470" y="1796"/>
                </a:lnTo>
                <a:lnTo>
                  <a:pt x="472" y="1796"/>
                </a:lnTo>
                <a:lnTo>
                  <a:pt x="473" y="1796"/>
                </a:lnTo>
                <a:lnTo>
                  <a:pt x="474" y="1796"/>
                </a:lnTo>
                <a:lnTo>
                  <a:pt x="474" y="1795"/>
                </a:lnTo>
                <a:lnTo>
                  <a:pt x="475" y="1794"/>
                </a:lnTo>
                <a:lnTo>
                  <a:pt x="476" y="1792"/>
                </a:lnTo>
                <a:lnTo>
                  <a:pt x="476" y="1791"/>
                </a:lnTo>
                <a:lnTo>
                  <a:pt x="478" y="1790"/>
                </a:lnTo>
                <a:lnTo>
                  <a:pt x="478" y="1789"/>
                </a:lnTo>
                <a:lnTo>
                  <a:pt x="478" y="1788"/>
                </a:lnTo>
                <a:lnTo>
                  <a:pt x="478" y="1787"/>
                </a:lnTo>
                <a:lnTo>
                  <a:pt x="478" y="1786"/>
                </a:lnTo>
                <a:lnTo>
                  <a:pt x="479" y="1785"/>
                </a:lnTo>
                <a:lnTo>
                  <a:pt x="478" y="1785"/>
                </a:lnTo>
                <a:lnTo>
                  <a:pt x="477" y="1786"/>
                </a:lnTo>
                <a:lnTo>
                  <a:pt x="477" y="1784"/>
                </a:lnTo>
                <a:lnTo>
                  <a:pt x="476" y="1782"/>
                </a:lnTo>
                <a:lnTo>
                  <a:pt x="476" y="1781"/>
                </a:lnTo>
                <a:lnTo>
                  <a:pt x="476" y="1780"/>
                </a:lnTo>
                <a:lnTo>
                  <a:pt x="476" y="1779"/>
                </a:lnTo>
                <a:lnTo>
                  <a:pt x="476" y="1778"/>
                </a:lnTo>
                <a:lnTo>
                  <a:pt x="476" y="1777"/>
                </a:lnTo>
                <a:lnTo>
                  <a:pt x="477" y="1776"/>
                </a:lnTo>
                <a:lnTo>
                  <a:pt x="476" y="1775"/>
                </a:lnTo>
                <a:lnTo>
                  <a:pt x="475" y="1775"/>
                </a:lnTo>
                <a:lnTo>
                  <a:pt x="475" y="1774"/>
                </a:lnTo>
                <a:lnTo>
                  <a:pt x="476" y="1771"/>
                </a:lnTo>
                <a:lnTo>
                  <a:pt x="476" y="1770"/>
                </a:lnTo>
                <a:lnTo>
                  <a:pt x="475" y="1768"/>
                </a:lnTo>
                <a:lnTo>
                  <a:pt x="476" y="1768"/>
                </a:lnTo>
                <a:lnTo>
                  <a:pt x="476" y="1767"/>
                </a:lnTo>
                <a:lnTo>
                  <a:pt x="477" y="1767"/>
                </a:lnTo>
                <a:lnTo>
                  <a:pt x="478" y="1765"/>
                </a:lnTo>
                <a:lnTo>
                  <a:pt x="478" y="1764"/>
                </a:lnTo>
                <a:lnTo>
                  <a:pt x="479" y="1764"/>
                </a:lnTo>
                <a:lnTo>
                  <a:pt x="480" y="1762"/>
                </a:lnTo>
                <a:lnTo>
                  <a:pt x="480" y="1761"/>
                </a:lnTo>
                <a:lnTo>
                  <a:pt x="480" y="1759"/>
                </a:lnTo>
                <a:lnTo>
                  <a:pt x="482" y="1758"/>
                </a:lnTo>
                <a:lnTo>
                  <a:pt x="483" y="1757"/>
                </a:lnTo>
                <a:lnTo>
                  <a:pt x="483" y="1755"/>
                </a:lnTo>
                <a:lnTo>
                  <a:pt x="483" y="1754"/>
                </a:lnTo>
                <a:lnTo>
                  <a:pt x="484" y="1751"/>
                </a:lnTo>
                <a:lnTo>
                  <a:pt x="484" y="1750"/>
                </a:lnTo>
                <a:lnTo>
                  <a:pt x="484" y="1749"/>
                </a:lnTo>
                <a:lnTo>
                  <a:pt x="485" y="1748"/>
                </a:lnTo>
                <a:lnTo>
                  <a:pt x="485" y="1747"/>
                </a:lnTo>
                <a:lnTo>
                  <a:pt x="485" y="1745"/>
                </a:lnTo>
                <a:lnTo>
                  <a:pt x="485" y="1743"/>
                </a:lnTo>
                <a:lnTo>
                  <a:pt x="485" y="1742"/>
                </a:lnTo>
                <a:lnTo>
                  <a:pt x="486" y="1742"/>
                </a:lnTo>
                <a:lnTo>
                  <a:pt x="485" y="1742"/>
                </a:lnTo>
                <a:lnTo>
                  <a:pt x="484" y="1741"/>
                </a:lnTo>
                <a:lnTo>
                  <a:pt x="484" y="1743"/>
                </a:lnTo>
                <a:lnTo>
                  <a:pt x="483" y="1747"/>
                </a:lnTo>
                <a:lnTo>
                  <a:pt x="483" y="1749"/>
                </a:lnTo>
                <a:lnTo>
                  <a:pt x="483" y="1750"/>
                </a:lnTo>
                <a:lnTo>
                  <a:pt x="482" y="1751"/>
                </a:lnTo>
                <a:lnTo>
                  <a:pt x="480" y="1752"/>
                </a:lnTo>
                <a:lnTo>
                  <a:pt x="480" y="1754"/>
                </a:lnTo>
                <a:lnTo>
                  <a:pt x="480" y="1755"/>
                </a:lnTo>
                <a:lnTo>
                  <a:pt x="480" y="1756"/>
                </a:lnTo>
                <a:lnTo>
                  <a:pt x="480" y="1757"/>
                </a:lnTo>
                <a:lnTo>
                  <a:pt x="479" y="1759"/>
                </a:lnTo>
                <a:lnTo>
                  <a:pt x="479" y="1760"/>
                </a:lnTo>
                <a:lnTo>
                  <a:pt x="479" y="1761"/>
                </a:lnTo>
                <a:lnTo>
                  <a:pt x="478" y="1762"/>
                </a:lnTo>
                <a:lnTo>
                  <a:pt x="477" y="1764"/>
                </a:lnTo>
                <a:lnTo>
                  <a:pt x="476" y="1765"/>
                </a:lnTo>
                <a:lnTo>
                  <a:pt x="475" y="1766"/>
                </a:lnTo>
                <a:lnTo>
                  <a:pt x="475" y="1767"/>
                </a:lnTo>
                <a:lnTo>
                  <a:pt x="474" y="1767"/>
                </a:lnTo>
                <a:lnTo>
                  <a:pt x="473" y="1767"/>
                </a:lnTo>
                <a:lnTo>
                  <a:pt x="472" y="1767"/>
                </a:lnTo>
                <a:lnTo>
                  <a:pt x="470" y="1768"/>
                </a:lnTo>
                <a:lnTo>
                  <a:pt x="470" y="1769"/>
                </a:lnTo>
                <a:lnTo>
                  <a:pt x="469" y="1770"/>
                </a:lnTo>
                <a:lnTo>
                  <a:pt x="469" y="1771"/>
                </a:lnTo>
                <a:lnTo>
                  <a:pt x="469" y="1772"/>
                </a:lnTo>
                <a:lnTo>
                  <a:pt x="468" y="1775"/>
                </a:lnTo>
                <a:lnTo>
                  <a:pt x="468" y="1776"/>
                </a:lnTo>
                <a:lnTo>
                  <a:pt x="468" y="1777"/>
                </a:lnTo>
                <a:lnTo>
                  <a:pt x="467" y="1778"/>
                </a:lnTo>
                <a:lnTo>
                  <a:pt x="467" y="1779"/>
                </a:lnTo>
                <a:lnTo>
                  <a:pt x="467" y="1781"/>
                </a:lnTo>
                <a:lnTo>
                  <a:pt x="467" y="1782"/>
                </a:lnTo>
                <a:lnTo>
                  <a:pt x="466" y="1785"/>
                </a:lnTo>
                <a:lnTo>
                  <a:pt x="465" y="1786"/>
                </a:lnTo>
                <a:lnTo>
                  <a:pt x="465" y="1787"/>
                </a:lnTo>
                <a:lnTo>
                  <a:pt x="464" y="1789"/>
                </a:lnTo>
                <a:lnTo>
                  <a:pt x="463" y="1790"/>
                </a:lnTo>
                <a:lnTo>
                  <a:pt x="462" y="1791"/>
                </a:lnTo>
                <a:lnTo>
                  <a:pt x="462" y="1794"/>
                </a:lnTo>
                <a:lnTo>
                  <a:pt x="462" y="1795"/>
                </a:lnTo>
                <a:lnTo>
                  <a:pt x="462" y="1797"/>
                </a:lnTo>
                <a:lnTo>
                  <a:pt x="462" y="1798"/>
                </a:lnTo>
                <a:lnTo>
                  <a:pt x="463" y="1799"/>
                </a:lnTo>
                <a:lnTo>
                  <a:pt x="463" y="1800"/>
                </a:lnTo>
                <a:lnTo>
                  <a:pt x="462" y="1801"/>
                </a:lnTo>
                <a:lnTo>
                  <a:pt x="460" y="1802"/>
                </a:lnTo>
                <a:lnTo>
                  <a:pt x="459" y="1804"/>
                </a:lnTo>
                <a:lnTo>
                  <a:pt x="458" y="1805"/>
                </a:lnTo>
                <a:lnTo>
                  <a:pt x="458" y="1806"/>
                </a:lnTo>
                <a:lnTo>
                  <a:pt x="458" y="1808"/>
                </a:lnTo>
                <a:lnTo>
                  <a:pt x="458" y="1809"/>
                </a:lnTo>
                <a:lnTo>
                  <a:pt x="459" y="1810"/>
                </a:lnTo>
                <a:lnTo>
                  <a:pt x="460" y="1811"/>
                </a:lnTo>
                <a:lnTo>
                  <a:pt x="459" y="1811"/>
                </a:lnTo>
                <a:lnTo>
                  <a:pt x="457" y="1811"/>
                </a:lnTo>
                <a:lnTo>
                  <a:pt x="456" y="1811"/>
                </a:lnTo>
                <a:lnTo>
                  <a:pt x="455" y="1811"/>
                </a:lnTo>
                <a:lnTo>
                  <a:pt x="453" y="1810"/>
                </a:lnTo>
                <a:lnTo>
                  <a:pt x="453" y="1809"/>
                </a:lnTo>
                <a:lnTo>
                  <a:pt x="452" y="1808"/>
                </a:lnTo>
                <a:lnTo>
                  <a:pt x="450" y="1808"/>
                </a:lnTo>
                <a:lnTo>
                  <a:pt x="450" y="1809"/>
                </a:lnTo>
                <a:lnTo>
                  <a:pt x="450" y="1811"/>
                </a:lnTo>
                <a:lnTo>
                  <a:pt x="450" y="1812"/>
                </a:lnTo>
                <a:lnTo>
                  <a:pt x="449" y="1814"/>
                </a:lnTo>
                <a:lnTo>
                  <a:pt x="449" y="1815"/>
                </a:lnTo>
                <a:lnTo>
                  <a:pt x="448" y="1816"/>
                </a:lnTo>
                <a:lnTo>
                  <a:pt x="448" y="1817"/>
                </a:lnTo>
                <a:lnTo>
                  <a:pt x="449" y="1818"/>
                </a:lnTo>
                <a:lnTo>
                  <a:pt x="448" y="1819"/>
                </a:lnTo>
                <a:lnTo>
                  <a:pt x="447" y="1820"/>
                </a:lnTo>
                <a:lnTo>
                  <a:pt x="446" y="1820"/>
                </a:lnTo>
                <a:lnTo>
                  <a:pt x="446" y="1819"/>
                </a:lnTo>
                <a:lnTo>
                  <a:pt x="445" y="1818"/>
                </a:lnTo>
                <a:lnTo>
                  <a:pt x="444" y="1819"/>
                </a:lnTo>
                <a:lnTo>
                  <a:pt x="443" y="1817"/>
                </a:lnTo>
                <a:lnTo>
                  <a:pt x="440" y="1817"/>
                </a:lnTo>
                <a:lnTo>
                  <a:pt x="439" y="1818"/>
                </a:lnTo>
                <a:lnTo>
                  <a:pt x="439" y="1817"/>
                </a:lnTo>
                <a:lnTo>
                  <a:pt x="439" y="1816"/>
                </a:lnTo>
                <a:lnTo>
                  <a:pt x="439" y="1815"/>
                </a:lnTo>
                <a:lnTo>
                  <a:pt x="438" y="1816"/>
                </a:lnTo>
                <a:lnTo>
                  <a:pt x="438" y="1817"/>
                </a:lnTo>
                <a:lnTo>
                  <a:pt x="438" y="1819"/>
                </a:lnTo>
                <a:lnTo>
                  <a:pt x="438" y="1820"/>
                </a:lnTo>
                <a:lnTo>
                  <a:pt x="439" y="1821"/>
                </a:lnTo>
                <a:lnTo>
                  <a:pt x="439" y="1822"/>
                </a:lnTo>
                <a:lnTo>
                  <a:pt x="438" y="1825"/>
                </a:lnTo>
                <a:lnTo>
                  <a:pt x="437" y="1826"/>
                </a:lnTo>
                <a:lnTo>
                  <a:pt x="437" y="1828"/>
                </a:lnTo>
                <a:lnTo>
                  <a:pt x="437" y="1830"/>
                </a:lnTo>
                <a:lnTo>
                  <a:pt x="438" y="1829"/>
                </a:lnTo>
                <a:lnTo>
                  <a:pt x="439" y="1828"/>
                </a:lnTo>
                <a:lnTo>
                  <a:pt x="439" y="1829"/>
                </a:lnTo>
                <a:lnTo>
                  <a:pt x="439" y="1831"/>
                </a:lnTo>
                <a:lnTo>
                  <a:pt x="439" y="1832"/>
                </a:lnTo>
                <a:lnTo>
                  <a:pt x="439" y="1835"/>
                </a:lnTo>
                <a:lnTo>
                  <a:pt x="438" y="1836"/>
                </a:lnTo>
                <a:lnTo>
                  <a:pt x="438" y="1837"/>
                </a:lnTo>
                <a:lnTo>
                  <a:pt x="437" y="1838"/>
                </a:lnTo>
                <a:lnTo>
                  <a:pt x="437" y="1840"/>
                </a:lnTo>
                <a:lnTo>
                  <a:pt x="436" y="1841"/>
                </a:lnTo>
                <a:lnTo>
                  <a:pt x="435" y="1842"/>
                </a:lnTo>
                <a:lnTo>
                  <a:pt x="435" y="1844"/>
                </a:lnTo>
                <a:lnTo>
                  <a:pt x="436" y="1845"/>
                </a:lnTo>
                <a:lnTo>
                  <a:pt x="435" y="1845"/>
                </a:lnTo>
                <a:lnTo>
                  <a:pt x="434" y="1846"/>
                </a:lnTo>
                <a:lnTo>
                  <a:pt x="433" y="1847"/>
                </a:lnTo>
                <a:lnTo>
                  <a:pt x="433" y="1846"/>
                </a:lnTo>
                <a:lnTo>
                  <a:pt x="433" y="1847"/>
                </a:lnTo>
                <a:lnTo>
                  <a:pt x="432" y="1848"/>
                </a:lnTo>
                <a:lnTo>
                  <a:pt x="432" y="1849"/>
                </a:lnTo>
                <a:lnTo>
                  <a:pt x="430" y="1849"/>
                </a:lnTo>
                <a:lnTo>
                  <a:pt x="430" y="1851"/>
                </a:lnTo>
                <a:lnTo>
                  <a:pt x="429" y="1851"/>
                </a:lnTo>
                <a:lnTo>
                  <a:pt x="428" y="1851"/>
                </a:lnTo>
                <a:lnTo>
                  <a:pt x="427" y="1852"/>
                </a:lnTo>
                <a:lnTo>
                  <a:pt x="426" y="1852"/>
                </a:lnTo>
                <a:lnTo>
                  <a:pt x="425" y="1854"/>
                </a:lnTo>
                <a:lnTo>
                  <a:pt x="426" y="1854"/>
                </a:lnTo>
                <a:lnTo>
                  <a:pt x="426" y="1855"/>
                </a:lnTo>
                <a:lnTo>
                  <a:pt x="427" y="1854"/>
                </a:lnTo>
                <a:lnTo>
                  <a:pt x="428" y="1854"/>
                </a:lnTo>
                <a:lnTo>
                  <a:pt x="428" y="1855"/>
                </a:lnTo>
                <a:lnTo>
                  <a:pt x="429" y="1854"/>
                </a:lnTo>
                <a:lnTo>
                  <a:pt x="430" y="1852"/>
                </a:lnTo>
                <a:lnTo>
                  <a:pt x="432" y="1852"/>
                </a:lnTo>
                <a:lnTo>
                  <a:pt x="433" y="1852"/>
                </a:lnTo>
                <a:lnTo>
                  <a:pt x="434" y="1851"/>
                </a:lnTo>
                <a:lnTo>
                  <a:pt x="434" y="1850"/>
                </a:lnTo>
                <a:lnTo>
                  <a:pt x="435" y="1848"/>
                </a:lnTo>
                <a:lnTo>
                  <a:pt x="436" y="1847"/>
                </a:lnTo>
                <a:lnTo>
                  <a:pt x="437" y="1846"/>
                </a:lnTo>
                <a:lnTo>
                  <a:pt x="438" y="1845"/>
                </a:lnTo>
                <a:lnTo>
                  <a:pt x="439" y="1844"/>
                </a:lnTo>
                <a:lnTo>
                  <a:pt x="439" y="1842"/>
                </a:lnTo>
                <a:lnTo>
                  <a:pt x="440" y="1841"/>
                </a:lnTo>
                <a:lnTo>
                  <a:pt x="442" y="1840"/>
                </a:lnTo>
                <a:lnTo>
                  <a:pt x="443" y="1839"/>
                </a:lnTo>
                <a:lnTo>
                  <a:pt x="444" y="1839"/>
                </a:lnTo>
                <a:lnTo>
                  <a:pt x="445" y="1838"/>
                </a:lnTo>
                <a:lnTo>
                  <a:pt x="446" y="1839"/>
                </a:lnTo>
                <a:lnTo>
                  <a:pt x="446" y="1838"/>
                </a:lnTo>
                <a:lnTo>
                  <a:pt x="447" y="1837"/>
                </a:lnTo>
                <a:lnTo>
                  <a:pt x="447" y="1835"/>
                </a:lnTo>
                <a:lnTo>
                  <a:pt x="448" y="1832"/>
                </a:lnTo>
                <a:lnTo>
                  <a:pt x="448" y="1831"/>
                </a:lnTo>
                <a:lnTo>
                  <a:pt x="449" y="1830"/>
                </a:lnTo>
                <a:lnTo>
                  <a:pt x="449" y="1829"/>
                </a:lnTo>
                <a:lnTo>
                  <a:pt x="450" y="1828"/>
                </a:lnTo>
                <a:lnTo>
                  <a:pt x="452" y="1827"/>
                </a:lnTo>
                <a:lnTo>
                  <a:pt x="453" y="1826"/>
                </a:lnTo>
                <a:lnTo>
                  <a:pt x="453" y="1827"/>
                </a:lnTo>
                <a:lnTo>
                  <a:pt x="454" y="1829"/>
                </a:lnTo>
                <a:lnTo>
                  <a:pt x="455" y="1828"/>
                </a:lnTo>
                <a:lnTo>
                  <a:pt x="456" y="1826"/>
                </a:lnTo>
                <a:lnTo>
                  <a:pt x="456" y="1825"/>
                </a:lnTo>
                <a:lnTo>
                  <a:pt x="458" y="1824"/>
                </a:lnTo>
                <a:lnTo>
                  <a:pt x="458" y="1825"/>
                </a:lnTo>
                <a:lnTo>
                  <a:pt x="458" y="1826"/>
                </a:lnTo>
                <a:lnTo>
                  <a:pt x="458" y="1827"/>
                </a:lnTo>
                <a:lnTo>
                  <a:pt x="457" y="1829"/>
                </a:lnTo>
                <a:lnTo>
                  <a:pt x="456" y="1829"/>
                </a:lnTo>
                <a:lnTo>
                  <a:pt x="456" y="1830"/>
                </a:lnTo>
                <a:lnTo>
                  <a:pt x="455" y="1830"/>
                </a:lnTo>
                <a:lnTo>
                  <a:pt x="455" y="1832"/>
                </a:lnTo>
                <a:lnTo>
                  <a:pt x="455" y="1834"/>
                </a:lnTo>
                <a:lnTo>
                  <a:pt x="455" y="1835"/>
                </a:lnTo>
                <a:lnTo>
                  <a:pt x="456" y="1835"/>
                </a:lnTo>
                <a:lnTo>
                  <a:pt x="456" y="1837"/>
                </a:lnTo>
                <a:lnTo>
                  <a:pt x="456" y="1838"/>
                </a:lnTo>
                <a:lnTo>
                  <a:pt x="457" y="1840"/>
                </a:lnTo>
                <a:lnTo>
                  <a:pt x="458" y="1840"/>
                </a:lnTo>
                <a:lnTo>
                  <a:pt x="458" y="1841"/>
                </a:lnTo>
                <a:lnTo>
                  <a:pt x="457" y="1842"/>
                </a:lnTo>
                <a:lnTo>
                  <a:pt x="457" y="1844"/>
                </a:lnTo>
                <a:lnTo>
                  <a:pt x="457" y="1845"/>
                </a:lnTo>
                <a:lnTo>
                  <a:pt x="457" y="1847"/>
                </a:lnTo>
                <a:lnTo>
                  <a:pt x="458" y="1846"/>
                </a:lnTo>
                <a:lnTo>
                  <a:pt x="459" y="1844"/>
                </a:lnTo>
                <a:lnTo>
                  <a:pt x="459" y="1842"/>
                </a:lnTo>
                <a:lnTo>
                  <a:pt x="460" y="1841"/>
                </a:lnTo>
                <a:lnTo>
                  <a:pt x="460" y="1840"/>
                </a:lnTo>
                <a:lnTo>
                  <a:pt x="462" y="1839"/>
                </a:lnTo>
                <a:lnTo>
                  <a:pt x="463" y="1838"/>
                </a:lnTo>
                <a:lnTo>
                  <a:pt x="464" y="1838"/>
                </a:lnTo>
                <a:lnTo>
                  <a:pt x="464" y="1839"/>
                </a:lnTo>
                <a:lnTo>
                  <a:pt x="465" y="1841"/>
                </a:lnTo>
                <a:lnTo>
                  <a:pt x="465" y="1842"/>
                </a:lnTo>
                <a:lnTo>
                  <a:pt x="465" y="1846"/>
                </a:lnTo>
                <a:lnTo>
                  <a:pt x="465" y="1848"/>
                </a:lnTo>
                <a:lnTo>
                  <a:pt x="466" y="1849"/>
                </a:lnTo>
                <a:lnTo>
                  <a:pt x="466" y="1850"/>
                </a:lnTo>
                <a:lnTo>
                  <a:pt x="466" y="1851"/>
                </a:lnTo>
                <a:lnTo>
                  <a:pt x="465" y="1852"/>
                </a:lnTo>
                <a:lnTo>
                  <a:pt x="465" y="1854"/>
                </a:lnTo>
                <a:lnTo>
                  <a:pt x="465" y="1855"/>
                </a:lnTo>
                <a:lnTo>
                  <a:pt x="465" y="1856"/>
                </a:lnTo>
                <a:lnTo>
                  <a:pt x="465" y="1857"/>
                </a:lnTo>
                <a:lnTo>
                  <a:pt x="465" y="1858"/>
                </a:lnTo>
                <a:lnTo>
                  <a:pt x="465" y="1859"/>
                </a:lnTo>
                <a:lnTo>
                  <a:pt x="465" y="1860"/>
                </a:lnTo>
                <a:lnTo>
                  <a:pt x="465" y="1862"/>
                </a:lnTo>
                <a:lnTo>
                  <a:pt x="465" y="1865"/>
                </a:lnTo>
                <a:lnTo>
                  <a:pt x="464" y="1866"/>
                </a:lnTo>
                <a:lnTo>
                  <a:pt x="464" y="1868"/>
                </a:lnTo>
                <a:lnTo>
                  <a:pt x="464" y="1870"/>
                </a:lnTo>
                <a:lnTo>
                  <a:pt x="464" y="1872"/>
                </a:lnTo>
                <a:lnTo>
                  <a:pt x="463" y="1874"/>
                </a:lnTo>
                <a:lnTo>
                  <a:pt x="462" y="1875"/>
                </a:lnTo>
                <a:lnTo>
                  <a:pt x="460" y="1875"/>
                </a:lnTo>
                <a:lnTo>
                  <a:pt x="460" y="1876"/>
                </a:lnTo>
                <a:lnTo>
                  <a:pt x="459" y="1879"/>
                </a:lnTo>
                <a:lnTo>
                  <a:pt x="459" y="1880"/>
                </a:lnTo>
                <a:lnTo>
                  <a:pt x="460" y="1880"/>
                </a:lnTo>
                <a:lnTo>
                  <a:pt x="462" y="1880"/>
                </a:lnTo>
                <a:lnTo>
                  <a:pt x="462" y="1879"/>
                </a:lnTo>
                <a:lnTo>
                  <a:pt x="462" y="1878"/>
                </a:lnTo>
                <a:lnTo>
                  <a:pt x="462" y="1877"/>
                </a:lnTo>
                <a:lnTo>
                  <a:pt x="463" y="1876"/>
                </a:lnTo>
                <a:lnTo>
                  <a:pt x="464" y="1877"/>
                </a:lnTo>
                <a:lnTo>
                  <a:pt x="465" y="1876"/>
                </a:lnTo>
                <a:lnTo>
                  <a:pt x="465" y="1875"/>
                </a:lnTo>
                <a:lnTo>
                  <a:pt x="466" y="1875"/>
                </a:lnTo>
                <a:lnTo>
                  <a:pt x="467" y="1874"/>
                </a:lnTo>
                <a:lnTo>
                  <a:pt x="468" y="1875"/>
                </a:lnTo>
                <a:lnTo>
                  <a:pt x="470" y="1875"/>
                </a:lnTo>
                <a:lnTo>
                  <a:pt x="470" y="1877"/>
                </a:lnTo>
                <a:lnTo>
                  <a:pt x="469" y="1879"/>
                </a:lnTo>
                <a:lnTo>
                  <a:pt x="470" y="1880"/>
                </a:lnTo>
                <a:lnTo>
                  <a:pt x="470" y="1882"/>
                </a:lnTo>
                <a:lnTo>
                  <a:pt x="470" y="1884"/>
                </a:lnTo>
                <a:lnTo>
                  <a:pt x="470" y="1886"/>
                </a:lnTo>
                <a:lnTo>
                  <a:pt x="470" y="1887"/>
                </a:lnTo>
                <a:lnTo>
                  <a:pt x="470" y="1890"/>
                </a:lnTo>
                <a:lnTo>
                  <a:pt x="470" y="1892"/>
                </a:lnTo>
                <a:lnTo>
                  <a:pt x="469" y="1892"/>
                </a:lnTo>
                <a:lnTo>
                  <a:pt x="469" y="1894"/>
                </a:lnTo>
                <a:lnTo>
                  <a:pt x="468" y="1895"/>
                </a:lnTo>
                <a:lnTo>
                  <a:pt x="468" y="1896"/>
                </a:lnTo>
                <a:lnTo>
                  <a:pt x="468" y="1898"/>
                </a:lnTo>
                <a:lnTo>
                  <a:pt x="468" y="1899"/>
                </a:lnTo>
                <a:lnTo>
                  <a:pt x="468" y="1901"/>
                </a:lnTo>
                <a:lnTo>
                  <a:pt x="467" y="1900"/>
                </a:lnTo>
                <a:lnTo>
                  <a:pt x="466" y="1899"/>
                </a:lnTo>
                <a:lnTo>
                  <a:pt x="467" y="1897"/>
                </a:lnTo>
                <a:lnTo>
                  <a:pt x="467" y="1896"/>
                </a:lnTo>
                <a:lnTo>
                  <a:pt x="466" y="1896"/>
                </a:lnTo>
                <a:lnTo>
                  <a:pt x="465" y="1896"/>
                </a:lnTo>
                <a:lnTo>
                  <a:pt x="465" y="1897"/>
                </a:lnTo>
                <a:lnTo>
                  <a:pt x="465" y="1899"/>
                </a:lnTo>
                <a:lnTo>
                  <a:pt x="465" y="1900"/>
                </a:lnTo>
                <a:lnTo>
                  <a:pt x="465" y="1901"/>
                </a:lnTo>
                <a:lnTo>
                  <a:pt x="466" y="1902"/>
                </a:lnTo>
                <a:lnTo>
                  <a:pt x="466" y="1904"/>
                </a:lnTo>
                <a:lnTo>
                  <a:pt x="466" y="1906"/>
                </a:lnTo>
                <a:lnTo>
                  <a:pt x="465" y="1905"/>
                </a:lnTo>
                <a:lnTo>
                  <a:pt x="464" y="1907"/>
                </a:lnTo>
                <a:lnTo>
                  <a:pt x="463" y="1909"/>
                </a:lnTo>
                <a:lnTo>
                  <a:pt x="463" y="1910"/>
                </a:lnTo>
                <a:lnTo>
                  <a:pt x="464" y="1910"/>
                </a:lnTo>
                <a:lnTo>
                  <a:pt x="464" y="1908"/>
                </a:lnTo>
                <a:lnTo>
                  <a:pt x="465" y="1907"/>
                </a:lnTo>
                <a:lnTo>
                  <a:pt x="467" y="1907"/>
                </a:lnTo>
                <a:lnTo>
                  <a:pt x="467" y="1909"/>
                </a:lnTo>
                <a:lnTo>
                  <a:pt x="468" y="1909"/>
                </a:lnTo>
                <a:lnTo>
                  <a:pt x="469" y="1910"/>
                </a:lnTo>
                <a:lnTo>
                  <a:pt x="469" y="1913"/>
                </a:lnTo>
                <a:lnTo>
                  <a:pt x="470" y="1914"/>
                </a:lnTo>
                <a:lnTo>
                  <a:pt x="472" y="1916"/>
                </a:lnTo>
                <a:lnTo>
                  <a:pt x="472" y="1917"/>
                </a:lnTo>
                <a:lnTo>
                  <a:pt x="473" y="1918"/>
                </a:lnTo>
                <a:lnTo>
                  <a:pt x="473" y="1919"/>
                </a:lnTo>
                <a:lnTo>
                  <a:pt x="472" y="1920"/>
                </a:lnTo>
                <a:lnTo>
                  <a:pt x="470" y="1920"/>
                </a:lnTo>
                <a:lnTo>
                  <a:pt x="469" y="1921"/>
                </a:lnTo>
                <a:lnTo>
                  <a:pt x="469" y="1919"/>
                </a:lnTo>
                <a:lnTo>
                  <a:pt x="469" y="1917"/>
                </a:lnTo>
                <a:lnTo>
                  <a:pt x="469" y="1916"/>
                </a:lnTo>
                <a:lnTo>
                  <a:pt x="468" y="1916"/>
                </a:lnTo>
                <a:lnTo>
                  <a:pt x="467" y="1917"/>
                </a:lnTo>
                <a:lnTo>
                  <a:pt x="468" y="1920"/>
                </a:lnTo>
                <a:lnTo>
                  <a:pt x="468" y="1921"/>
                </a:lnTo>
                <a:lnTo>
                  <a:pt x="469" y="1923"/>
                </a:lnTo>
                <a:lnTo>
                  <a:pt x="470" y="1924"/>
                </a:lnTo>
                <a:lnTo>
                  <a:pt x="470" y="1925"/>
                </a:lnTo>
                <a:lnTo>
                  <a:pt x="470" y="1926"/>
                </a:lnTo>
                <a:lnTo>
                  <a:pt x="472" y="1927"/>
                </a:lnTo>
                <a:lnTo>
                  <a:pt x="470" y="1928"/>
                </a:lnTo>
                <a:lnTo>
                  <a:pt x="470" y="1929"/>
                </a:lnTo>
                <a:lnTo>
                  <a:pt x="472" y="1930"/>
                </a:lnTo>
                <a:lnTo>
                  <a:pt x="473" y="1930"/>
                </a:lnTo>
                <a:lnTo>
                  <a:pt x="473" y="1929"/>
                </a:lnTo>
                <a:lnTo>
                  <a:pt x="474" y="1929"/>
                </a:lnTo>
                <a:lnTo>
                  <a:pt x="475" y="1930"/>
                </a:lnTo>
                <a:lnTo>
                  <a:pt x="474" y="1931"/>
                </a:lnTo>
                <a:lnTo>
                  <a:pt x="473" y="1931"/>
                </a:lnTo>
                <a:lnTo>
                  <a:pt x="473" y="1934"/>
                </a:lnTo>
                <a:lnTo>
                  <a:pt x="472" y="1935"/>
                </a:lnTo>
                <a:lnTo>
                  <a:pt x="470" y="1934"/>
                </a:lnTo>
                <a:lnTo>
                  <a:pt x="470" y="1933"/>
                </a:lnTo>
                <a:lnTo>
                  <a:pt x="469" y="1935"/>
                </a:lnTo>
                <a:lnTo>
                  <a:pt x="469" y="1936"/>
                </a:lnTo>
                <a:lnTo>
                  <a:pt x="469" y="1938"/>
                </a:lnTo>
                <a:lnTo>
                  <a:pt x="468" y="1940"/>
                </a:lnTo>
                <a:lnTo>
                  <a:pt x="468" y="1941"/>
                </a:lnTo>
                <a:lnTo>
                  <a:pt x="468" y="1944"/>
                </a:lnTo>
                <a:lnTo>
                  <a:pt x="469" y="1944"/>
                </a:lnTo>
                <a:lnTo>
                  <a:pt x="470" y="1943"/>
                </a:lnTo>
                <a:lnTo>
                  <a:pt x="470" y="1941"/>
                </a:lnTo>
                <a:lnTo>
                  <a:pt x="472" y="1940"/>
                </a:lnTo>
                <a:lnTo>
                  <a:pt x="473" y="1940"/>
                </a:lnTo>
                <a:lnTo>
                  <a:pt x="473" y="1938"/>
                </a:lnTo>
                <a:lnTo>
                  <a:pt x="474" y="1938"/>
                </a:lnTo>
                <a:lnTo>
                  <a:pt x="475" y="1937"/>
                </a:lnTo>
                <a:lnTo>
                  <a:pt x="476" y="1939"/>
                </a:lnTo>
                <a:lnTo>
                  <a:pt x="477" y="1940"/>
                </a:lnTo>
                <a:lnTo>
                  <a:pt x="477" y="1943"/>
                </a:lnTo>
                <a:lnTo>
                  <a:pt x="476" y="1944"/>
                </a:lnTo>
                <a:lnTo>
                  <a:pt x="475" y="1944"/>
                </a:lnTo>
                <a:lnTo>
                  <a:pt x="474" y="1944"/>
                </a:lnTo>
                <a:lnTo>
                  <a:pt x="473" y="1945"/>
                </a:lnTo>
                <a:lnTo>
                  <a:pt x="472" y="1946"/>
                </a:lnTo>
                <a:lnTo>
                  <a:pt x="472" y="1947"/>
                </a:lnTo>
                <a:lnTo>
                  <a:pt x="470" y="1948"/>
                </a:lnTo>
                <a:lnTo>
                  <a:pt x="469" y="1948"/>
                </a:lnTo>
                <a:lnTo>
                  <a:pt x="468" y="1948"/>
                </a:lnTo>
                <a:lnTo>
                  <a:pt x="468" y="1947"/>
                </a:lnTo>
                <a:lnTo>
                  <a:pt x="467" y="1947"/>
                </a:lnTo>
                <a:lnTo>
                  <a:pt x="467" y="1948"/>
                </a:lnTo>
                <a:lnTo>
                  <a:pt x="466" y="1948"/>
                </a:lnTo>
                <a:lnTo>
                  <a:pt x="466" y="1949"/>
                </a:lnTo>
                <a:lnTo>
                  <a:pt x="466" y="1950"/>
                </a:lnTo>
                <a:lnTo>
                  <a:pt x="465" y="1950"/>
                </a:lnTo>
                <a:lnTo>
                  <a:pt x="463" y="1950"/>
                </a:lnTo>
                <a:lnTo>
                  <a:pt x="462" y="1951"/>
                </a:lnTo>
                <a:lnTo>
                  <a:pt x="460" y="1951"/>
                </a:lnTo>
                <a:lnTo>
                  <a:pt x="459" y="1954"/>
                </a:lnTo>
                <a:lnTo>
                  <a:pt x="457" y="1954"/>
                </a:lnTo>
                <a:lnTo>
                  <a:pt x="457" y="1953"/>
                </a:lnTo>
                <a:lnTo>
                  <a:pt x="457" y="1954"/>
                </a:lnTo>
                <a:lnTo>
                  <a:pt x="456" y="1956"/>
                </a:lnTo>
                <a:lnTo>
                  <a:pt x="456" y="1957"/>
                </a:lnTo>
                <a:lnTo>
                  <a:pt x="457" y="1958"/>
                </a:lnTo>
                <a:lnTo>
                  <a:pt x="458" y="1959"/>
                </a:lnTo>
                <a:lnTo>
                  <a:pt x="457" y="1959"/>
                </a:lnTo>
                <a:lnTo>
                  <a:pt x="456" y="1961"/>
                </a:lnTo>
                <a:lnTo>
                  <a:pt x="456" y="1963"/>
                </a:lnTo>
                <a:lnTo>
                  <a:pt x="457" y="1964"/>
                </a:lnTo>
                <a:lnTo>
                  <a:pt x="456" y="1965"/>
                </a:lnTo>
                <a:lnTo>
                  <a:pt x="456" y="1963"/>
                </a:lnTo>
                <a:lnTo>
                  <a:pt x="455" y="1963"/>
                </a:lnTo>
                <a:lnTo>
                  <a:pt x="454" y="1961"/>
                </a:lnTo>
                <a:lnTo>
                  <a:pt x="453" y="1961"/>
                </a:lnTo>
                <a:lnTo>
                  <a:pt x="450" y="1963"/>
                </a:lnTo>
                <a:lnTo>
                  <a:pt x="449" y="1963"/>
                </a:lnTo>
                <a:lnTo>
                  <a:pt x="450" y="1961"/>
                </a:lnTo>
                <a:lnTo>
                  <a:pt x="450" y="1960"/>
                </a:lnTo>
                <a:lnTo>
                  <a:pt x="450" y="1959"/>
                </a:lnTo>
                <a:lnTo>
                  <a:pt x="450" y="1958"/>
                </a:lnTo>
                <a:lnTo>
                  <a:pt x="450" y="1957"/>
                </a:lnTo>
                <a:lnTo>
                  <a:pt x="452" y="1956"/>
                </a:lnTo>
                <a:lnTo>
                  <a:pt x="450" y="1955"/>
                </a:lnTo>
                <a:lnTo>
                  <a:pt x="449" y="1955"/>
                </a:lnTo>
                <a:lnTo>
                  <a:pt x="449" y="1954"/>
                </a:lnTo>
                <a:lnTo>
                  <a:pt x="448" y="1953"/>
                </a:lnTo>
                <a:lnTo>
                  <a:pt x="449" y="1951"/>
                </a:lnTo>
                <a:lnTo>
                  <a:pt x="449" y="1950"/>
                </a:lnTo>
                <a:lnTo>
                  <a:pt x="449" y="1949"/>
                </a:lnTo>
                <a:lnTo>
                  <a:pt x="449" y="1948"/>
                </a:lnTo>
                <a:lnTo>
                  <a:pt x="450" y="1947"/>
                </a:lnTo>
                <a:lnTo>
                  <a:pt x="450" y="1946"/>
                </a:lnTo>
                <a:lnTo>
                  <a:pt x="452" y="1945"/>
                </a:lnTo>
                <a:lnTo>
                  <a:pt x="453" y="1944"/>
                </a:lnTo>
                <a:lnTo>
                  <a:pt x="453" y="1945"/>
                </a:lnTo>
                <a:lnTo>
                  <a:pt x="453" y="1946"/>
                </a:lnTo>
                <a:lnTo>
                  <a:pt x="454" y="1946"/>
                </a:lnTo>
                <a:lnTo>
                  <a:pt x="454" y="1944"/>
                </a:lnTo>
                <a:lnTo>
                  <a:pt x="454" y="1943"/>
                </a:lnTo>
                <a:lnTo>
                  <a:pt x="454" y="1941"/>
                </a:lnTo>
                <a:lnTo>
                  <a:pt x="453" y="1940"/>
                </a:lnTo>
                <a:lnTo>
                  <a:pt x="453" y="1939"/>
                </a:lnTo>
                <a:lnTo>
                  <a:pt x="454" y="1937"/>
                </a:lnTo>
                <a:lnTo>
                  <a:pt x="453" y="1937"/>
                </a:lnTo>
                <a:lnTo>
                  <a:pt x="452" y="1937"/>
                </a:lnTo>
                <a:lnTo>
                  <a:pt x="452" y="1939"/>
                </a:lnTo>
                <a:lnTo>
                  <a:pt x="450" y="1940"/>
                </a:lnTo>
                <a:lnTo>
                  <a:pt x="450" y="1941"/>
                </a:lnTo>
                <a:lnTo>
                  <a:pt x="449" y="1943"/>
                </a:lnTo>
                <a:lnTo>
                  <a:pt x="448" y="1943"/>
                </a:lnTo>
                <a:lnTo>
                  <a:pt x="447" y="1943"/>
                </a:lnTo>
                <a:lnTo>
                  <a:pt x="446" y="1944"/>
                </a:lnTo>
                <a:lnTo>
                  <a:pt x="445" y="1944"/>
                </a:lnTo>
                <a:lnTo>
                  <a:pt x="444" y="1944"/>
                </a:lnTo>
                <a:lnTo>
                  <a:pt x="445" y="1943"/>
                </a:lnTo>
                <a:lnTo>
                  <a:pt x="445" y="1940"/>
                </a:lnTo>
                <a:lnTo>
                  <a:pt x="445" y="1939"/>
                </a:lnTo>
                <a:lnTo>
                  <a:pt x="446" y="1939"/>
                </a:lnTo>
                <a:lnTo>
                  <a:pt x="446" y="1938"/>
                </a:lnTo>
                <a:lnTo>
                  <a:pt x="446" y="1937"/>
                </a:lnTo>
                <a:lnTo>
                  <a:pt x="446" y="1936"/>
                </a:lnTo>
                <a:lnTo>
                  <a:pt x="447" y="1935"/>
                </a:lnTo>
                <a:lnTo>
                  <a:pt x="447" y="1933"/>
                </a:lnTo>
                <a:lnTo>
                  <a:pt x="447" y="1934"/>
                </a:lnTo>
                <a:lnTo>
                  <a:pt x="446" y="1933"/>
                </a:lnTo>
                <a:lnTo>
                  <a:pt x="446" y="1931"/>
                </a:lnTo>
                <a:lnTo>
                  <a:pt x="446" y="1930"/>
                </a:lnTo>
                <a:lnTo>
                  <a:pt x="445" y="1929"/>
                </a:lnTo>
                <a:lnTo>
                  <a:pt x="445" y="1928"/>
                </a:lnTo>
                <a:lnTo>
                  <a:pt x="445" y="1927"/>
                </a:lnTo>
                <a:lnTo>
                  <a:pt x="445" y="1925"/>
                </a:lnTo>
                <a:lnTo>
                  <a:pt x="444" y="1924"/>
                </a:lnTo>
                <a:lnTo>
                  <a:pt x="444" y="1923"/>
                </a:lnTo>
                <a:lnTo>
                  <a:pt x="443" y="1921"/>
                </a:lnTo>
                <a:lnTo>
                  <a:pt x="442" y="1920"/>
                </a:lnTo>
                <a:lnTo>
                  <a:pt x="442" y="1918"/>
                </a:lnTo>
                <a:lnTo>
                  <a:pt x="442" y="1917"/>
                </a:lnTo>
                <a:lnTo>
                  <a:pt x="443" y="1916"/>
                </a:lnTo>
                <a:lnTo>
                  <a:pt x="444" y="1914"/>
                </a:lnTo>
                <a:lnTo>
                  <a:pt x="445" y="1913"/>
                </a:lnTo>
                <a:lnTo>
                  <a:pt x="446" y="1911"/>
                </a:lnTo>
                <a:lnTo>
                  <a:pt x="446" y="1910"/>
                </a:lnTo>
                <a:lnTo>
                  <a:pt x="446" y="1908"/>
                </a:lnTo>
                <a:lnTo>
                  <a:pt x="447" y="1908"/>
                </a:lnTo>
                <a:lnTo>
                  <a:pt x="448" y="1908"/>
                </a:lnTo>
                <a:lnTo>
                  <a:pt x="449" y="1907"/>
                </a:lnTo>
                <a:lnTo>
                  <a:pt x="449" y="1906"/>
                </a:lnTo>
                <a:lnTo>
                  <a:pt x="449" y="1905"/>
                </a:lnTo>
                <a:lnTo>
                  <a:pt x="450" y="1902"/>
                </a:lnTo>
                <a:lnTo>
                  <a:pt x="450" y="1900"/>
                </a:lnTo>
                <a:lnTo>
                  <a:pt x="452" y="1900"/>
                </a:lnTo>
                <a:lnTo>
                  <a:pt x="452" y="1899"/>
                </a:lnTo>
                <a:lnTo>
                  <a:pt x="453" y="1897"/>
                </a:lnTo>
                <a:lnTo>
                  <a:pt x="453" y="1896"/>
                </a:lnTo>
                <a:lnTo>
                  <a:pt x="454" y="1895"/>
                </a:lnTo>
                <a:lnTo>
                  <a:pt x="453" y="1894"/>
                </a:lnTo>
                <a:lnTo>
                  <a:pt x="452" y="1896"/>
                </a:lnTo>
                <a:lnTo>
                  <a:pt x="452" y="1898"/>
                </a:lnTo>
                <a:lnTo>
                  <a:pt x="450" y="1897"/>
                </a:lnTo>
                <a:lnTo>
                  <a:pt x="449" y="1898"/>
                </a:lnTo>
                <a:lnTo>
                  <a:pt x="448" y="1899"/>
                </a:lnTo>
                <a:lnTo>
                  <a:pt x="446" y="1899"/>
                </a:lnTo>
                <a:lnTo>
                  <a:pt x="445" y="1901"/>
                </a:lnTo>
                <a:lnTo>
                  <a:pt x="444" y="1900"/>
                </a:lnTo>
                <a:lnTo>
                  <a:pt x="444" y="1899"/>
                </a:lnTo>
                <a:lnTo>
                  <a:pt x="445" y="1898"/>
                </a:lnTo>
                <a:lnTo>
                  <a:pt x="444" y="1898"/>
                </a:lnTo>
                <a:lnTo>
                  <a:pt x="444" y="1897"/>
                </a:lnTo>
                <a:lnTo>
                  <a:pt x="444" y="1895"/>
                </a:lnTo>
                <a:lnTo>
                  <a:pt x="443" y="1894"/>
                </a:lnTo>
                <a:lnTo>
                  <a:pt x="444" y="1891"/>
                </a:lnTo>
                <a:lnTo>
                  <a:pt x="444" y="1890"/>
                </a:lnTo>
                <a:lnTo>
                  <a:pt x="445" y="1889"/>
                </a:lnTo>
                <a:lnTo>
                  <a:pt x="446" y="1888"/>
                </a:lnTo>
                <a:lnTo>
                  <a:pt x="446" y="1886"/>
                </a:lnTo>
                <a:lnTo>
                  <a:pt x="445" y="1886"/>
                </a:lnTo>
                <a:lnTo>
                  <a:pt x="445" y="1885"/>
                </a:lnTo>
                <a:lnTo>
                  <a:pt x="446" y="1885"/>
                </a:lnTo>
                <a:lnTo>
                  <a:pt x="446" y="1884"/>
                </a:lnTo>
                <a:lnTo>
                  <a:pt x="446" y="1881"/>
                </a:lnTo>
                <a:lnTo>
                  <a:pt x="446" y="1880"/>
                </a:lnTo>
                <a:lnTo>
                  <a:pt x="446" y="1879"/>
                </a:lnTo>
                <a:lnTo>
                  <a:pt x="446" y="1878"/>
                </a:lnTo>
                <a:lnTo>
                  <a:pt x="447" y="1877"/>
                </a:lnTo>
                <a:lnTo>
                  <a:pt x="448" y="1876"/>
                </a:lnTo>
                <a:lnTo>
                  <a:pt x="450" y="1876"/>
                </a:lnTo>
                <a:lnTo>
                  <a:pt x="450" y="1875"/>
                </a:lnTo>
                <a:lnTo>
                  <a:pt x="450" y="1872"/>
                </a:lnTo>
                <a:lnTo>
                  <a:pt x="449" y="1874"/>
                </a:lnTo>
                <a:lnTo>
                  <a:pt x="449" y="1875"/>
                </a:lnTo>
                <a:lnTo>
                  <a:pt x="448" y="1875"/>
                </a:lnTo>
                <a:lnTo>
                  <a:pt x="448" y="1874"/>
                </a:lnTo>
                <a:lnTo>
                  <a:pt x="447" y="1874"/>
                </a:lnTo>
                <a:lnTo>
                  <a:pt x="446" y="1872"/>
                </a:lnTo>
                <a:lnTo>
                  <a:pt x="446" y="1874"/>
                </a:lnTo>
                <a:lnTo>
                  <a:pt x="446" y="1875"/>
                </a:lnTo>
                <a:lnTo>
                  <a:pt x="445" y="1876"/>
                </a:lnTo>
                <a:lnTo>
                  <a:pt x="445" y="1877"/>
                </a:lnTo>
                <a:lnTo>
                  <a:pt x="445" y="1879"/>
                </a:lnTo>
                <a:lnTo>
                  <a:pt x="445" y="1880"/>
                </a:lnTo>
                <a:lnTo>
                  <a:pt x="445" y="1881"/>
                </a:lnTo>
                <a:lnTo>
                  <a:pt x="444" y="1884"/>
                </a:lnTo>
                <a:lnTo>
                  <a:pt x="443" y="1881"/>
                </a:lnTo>
                <a:lnTo>
                  <a:pt x="444" y="1880"/>
                </a:lnTo>
                <a:lnTo>
                  <a:pt x="444" y="1879"/>
                </a:lnTo>
                <a:lnTo>
                  <a:pt x="444" y="1877"/>
                </a:lnTo>
                <a:lnTo>
                  <a:pt x="444" y="1876"/>
                </a:lnTo>
                <a:lnTo>
                  <a:pt x="444" y="1875"/>
                </a:lnTo>
                <a:lnTo>
                  <a:pt x="443" y="1876"/>
                </a:lnTo>
                <a:lnTo>
                  <a:pt x="442" y="1877"/>
                </a:lnTo>
                <a:lnTo>
                  <a:pt x="442" y="1878"/>
                </a:lnTo>
                <a:lnTo>
                  <a:pt x="440" y="1878"/>
                </a:lnTo>
                <a:lnTo>
                  <a:pt x="439" y="1878"/>
                </a:lnTo>
                <a:lnTo>
                  <a:pt x="438" y="1879"/>
                </a:lnTo>
                <a:lnTo>
                  <a:pt x="438" y="1880"/>
                </a:lnTo>
                <a:lnTo>
                  <a:pt x="440" y="1880"/>
                </a:lnTo>
                <a:lnTo>
                  <a:pt x="442" y="1881"/>
                </a:lnTo>
                <a:lnTo>
                  <a:pt x="442" y="1884"/>
                </a:lnTo>
                <a:lnTo>
                  <a:pt x="440" y="1885"/>
                </a:lnTo>
                <a:lnTo>
                  <a:pt x="439" y="1885"/>
                </a:lnTo>
                <a:lnTo>
                  <a:pt x="438" y="1884"/>
                </a:lnTo>
                <a:lnTo>
                  <a:pt x="437" y="1882"/>
                </a:lnTo>
                <a:lnTo>
                  <a:pt x="436" y="1880"/>
                </a:lnTo>
                <a:lnTo>
                  <a:pt x="437" y="1879"/>
                </a:lnTo>
                <a:lnTo>
                  <a:pt x="436" y="1878"/>
                </a:lnTo>
                <a:lnTo>
                  <a:pt x="437" y="1876"/>
                </a:lnTo>
                <a:lnTo>
                  <a:pt x="437" y="1875"/>
                </a:lnTo>
                <a:lnTo>
                  <a:pt x="437" y="1874"/>
                </a:lnTo>
                <a:lnTo>
                  <a:pt x="437" y="1872"/>
                </a:lnTo>
                <a:lnTo>
                  <a:pt x="438" y="1871"/>
                </a:lnTo>
                <a:lnTo>
                  <a:pt x="439" y="1870"/>
                </a:lnTo>
                <a:lnTo>
                  <a:pt x="439" y="1869"/>
                </a:lnTo>
                <a:lnTo>
                  <a:pt x="440" y="1869"/>
                </a:lnTo>
                <a:lnTo>
                  <a:pt x="440" y="1868"/>
                </a:lnTo>
                <a:lnTo>
                  <a:pt x="440" y="1866"/>
                </a:lnTo>
                <a:lnTo>
                  <a:pt x="439" y="1867"/>
                </a:lnTo>
                <a:lnTo>
                  <a:pt x="439" y="1868"/>
                </a:lnTo>
                <a:lnTo>
                  <a:pt x="438" y="1869"/>
                </a:lnTo>
                <a:lnTo>
                  <a:pt x="437" y="1869"/>
                </a:lnTo>
                <a:lnTo>
                  <a:pt x="437" y="1868"/>
                </a:lnTo>
                <a:lnTo>
                  <a:pt x="437" y="1866"/>
                </a:lnTo>
                <a:lnTo>
                  <a:pt x="437" y="1864"/>
                </a:lnTo>
                <a:lnTo>
                  <a:pt x="436" y="1865"/>
                </a:lnTo>
                <a:lnTo>
                  <a:pt x="436" y="1866"/>
                </a:lnTo>
                <a:lnTo>
                  <a:pt x="436" y="1868"/>
                </a:lnTo>
                <a:lnTo>
                  <a:pt x="435" y="1869"/>
                </a:lnTo>
                <a:lnTo>
                  <a:pt x="435" y="1871"/>
                </a:lnTo>
                <a:lnTo>
                  <a:pt x="435" y="1872"/>
                </a:lnTo>
                <a:lnTo>
                  <a:pt x="434" y="1875"/>
                </a:lnTo>
                <a:lnTo>
                  <a:pt x="434" y="1877"/>
                </a:lnTo>
                <a:lnTo>
                  <a:pt x="434" y="1878"/>
                </a:lnTo>
                <a:lnTo>
                  <a:pt x="433" y="1879"/>
                </a:lnTo>
                <a:lnTo>
                  <a:pt x="432" y="1879"/>
                </a:lnTo>
                <a:lnTo>
                  <a:pt x="432" y="1880"/>
                </a:lnTo>
                <a:lnTo>
                  <a:pt x="430" y="1881"/>
                </a:lnTo>
                <a:lnTo>
                  <a:pt x="432" y="1882"/>
                </a:lnTo>
                <a:lnTo>
                  <a:pt x="432" y="1884"/>
                </a:lnTo>
                <a:lnTo>
                  <a:pt x="430" y="1884"/>
                </a:lnTo>
                <a:lnTo>
                  <a:pt x="429" y="1882"/>
                </a:lnTo>
                <a:lnTo>
                  <a:pt x="428" y="1882"/>
                </a:lnTo>
                <a:lnTo>
                  <a:pt x="428" y="1885"/>
                </a:lnTo>
                <a:lnTo>
                  <a:pt x="428" y="1886"/>
                </a:lnTo>
                <a:lnTo>
                  <a:pt x="428" y="1887"/>
                </a:lnTo>
                <a:lnTo>
                  <a:pt x="429" y="1886"/>
                </a:lnTo>
                <a:lnTo>
                  <a:pt x="430" y="1885"/>
                </a:lnTo>
                <a:lnTo>
                  <a:pt x="432" y="1885"/>
                </a:lnTo>
                <a:lnTo>
                  <a:pt x="433" y="1886"/>
                </a:lnTo>
                <a:lnTo>
                  <a:pt x="434" y="1887"/>
                </a:lnTo>
                <a:lnTo>
                  <a:pt x="434" y="1886"/>
                </a:lnTo>
                <a:lnTo>
                  <a:pt x="434" y="1887"/>
                </a:lnTo>
                <a:lnTo>
                  <a:pt x="436" y="1887"/>
                </a:lnTo>
                <a:lnTo>
                  <a:pt x="436" y="1886"/>
                </a:lnTo>
                <a:lnTo>
                  <a:pt x="437" y="1887"/>
                </a:lnTo>
                <a:lnTo>
                  <a:pt x="438" y="1889"/>
                </a:lnTo>
                <a:lnTo>
                  <a:pt x="438" y="1890"/>
                </a:lnTo>
                <a:lnTo>
                  <a:pt x="437" y="1891"/>
                </a:lnTo>
                <a:lnTo>
                  <a:pt x="437" y="1892"/>
                </a:lnTo>
                <a:lnTo>
                  <a:pt x="436" y="1894"/>
                </a:lnTo>
                <a:lnTo>
                  <a:pt x="436" y="1895"/>
                </a:lnTo>
                <a:lnTo>
                  <a:pt x="437" y="1895"/>
                </a:lnTo>
                <a:lnTo>
                  <a:pt x="438" y="1894"/>
                </a:lnTo>
                <a:lnTo>
                  <a:pt x="438" y="1895"/>
                </a:lnTo>
                <a:lnTo>
                  <a:pt x="438" y="1896"/>
                </a:lnTo>
                <a:lnTo>
                  <a:pt x="438" y="1898"/>
                </a:lnTo>
                <a:lnTo>
                  <a:pt x="438" y="1899"/>
                </a:lnTo>
                <a:lnTo>
                  <a:pt x="437" y="1900"/>
                </a:lnTo>
                <a:lnTo>
                  <a:pt x="438" y="1901"/>
                </a:lnTo>
                <a:lnTo>
                  <a:pt x="438" y="1902"/>
                </a:lnTo>
                <a:lnTo>
                  <a:pt x="439" y="1904"/>
                </a:lnTo>
                <a:lnTo>
                  <a:pt x="439" y="1902"/>
                </a:lnTo>
                <a:lnTo>
                  <a:pt x="440" y="1904"/>
                </a:lnTo>
                <a:lnTo>
                  <a:pt x="440" y="1905"/>
                </a:lnTo>
                <a:lnTo>
                  <a:pt x="440" y="1906"/>
                </a:lnTo>
                <a:lnTo>
                  <a:pt x="439" y="1908"/>
                </a:lnTo>
                <a:lnTo>
                  <a:pt x="438" y="1910"/>
                </a:lnTo>
                <a:lnTo>
                  <a:pt x="438" y="1909"/>
                </a:lnTo>
                <a:lnTo>
                  <a:pt x="437" y="1908"/>
                </a:lnTo>
                <a:lnTo>
                  <a:pt x="436" y="1909"/>
                </a:lnTo>
                <a:lnTo>
                  <a:pt x="436" y="1910"/>
                </a:lnTo>
                <a:lnTo>
                  <a:pt x="437" y="1913"/>
                </a:lnTo>
                <a:lnTo>
                  <a:pt x="437" y="1914"/>
                </a:lnTo>
                <a:lnTo>
                  <a:pt x="437" y="1916"/>
                </a:lnTo>
                <a:lnTo>
                  <a:pt x="436" y="1917"/>
                </a:lnTo>
                <a:lnTo>
                  <a:pt x="436" y="1918"/>
                </a:lnTo>
                <a:lnTo>
                  <a:pt x="436" y="1919"/>
                </a:lnTo>
                <a:lnTo>
                  <a:pt x="436" y="1920"/>
                </a:lnTo>
                <a:lnTo>
                  <a:pt x="436" y="1923"/>
                </a:lnTo>
                <a:lnTo>
                  <a:pt x="436" y="1924"/>
                </a:lnTo>
                <a:lnTo>
                  <a:pt x="436" y="1925"/>
                </a:lnTo>
                <a:lnTo>
                  <a:pt x="435" y="1925"/>
                </a:lnTo>
                <a:lnTo>
                  <a:pt x="435" y="1926"/>
                </a:lnTo>
                <a:lnTo>
                  <a:pt x="435" y="1927"/>
                </a:lnTo>
                <a:lnTo>
                  <a:pt x="434" y="1927"/>
                </a:lnTo>
                <a:lnTo>
                  <a:pt x="434" y="1928"/>
                </a:lnTo>
                <a:lnTo>
                  <a:pt x="433" y="1929"/>
                </a:lnTo>
                <a:lnTo>
                  <a:pt x="432" y="1928"/>
                </a:lnTo>
                <a:lnTo>
                  <a:pt x="432" y="1927"/>
                </a:lnTo>
                <a:lnTo>
                  <a:pt x="433" y="1925"/>
                </a:lnTo>
                <a:lnTo>
                  <a:pt x="433" y="1924"/>
                </a:lnTo>
                <a:lnTo>
                  <a:pt x="434" y="1923"/>
                </a:lnTo>
                <a:lnTo>
                  <a:pt x="433" y="1923"/>
                </a:lnTo>
                <a:lnTo>
                  <a:pt x="432" y="1921"/>
                </a:lnTo>
                <a:lnTo>
                  <a:pt x="433" y="1920"/>
                </a:lnTo>
                <a:lnTo>
                  <a:pt x="434" y="1920"/>
                </a:lnTo>
                <a:lnTo>
                  <a:pt x="434" y="1921"/>
                </a:lnTo>
                <a:lnTo>
                  <a:pt x="435" y="1920"/>
                </a:lnTo>
                <a:lnTo>
                  <a:pt x="434" y="1919"/>
                </a:lnTo>
                <a:lnTo>
                  <a:pt x="433" y="1919"/>
                </a:lnTo>
                <a:lnTo>
                  <a:pt x="432" y="1918"/>
                </a:lnTo>
                <a:lnTo>
                  <a:pt x="432" y="1917"/>
                </a:lnTo>
                <a:lnTo>
                  <a:pt x="432" y="1916"/>
                </a:lnTo>
                <a:lnTo>
                  <a:pt x="432" y="1915"/>
                </a:lnTo>
                <a:lnTo>
                  <a:pt x="429" y="1916"/>
                </a:lnTo>
                <a:lnTo>
                  <a:pt x="429" y="1917"/>
                </a:lnTo>
                <a:lnTo>
                  <a:pt x="429" y="1918"/>
                </a:lnTo>
                <a:lnTo>
                  <a:pt x="428" y="1918"/>
                </a:lnTo>
                <a:lnTo>
                  <a:pt x="428" y="1916"/>
                </a:lnTo>
                <a:lnTo>
                  <a:pt x="427" y="1915"/>
                </a:lnTo>
                <a:lnTo>
                  <a:pt x="427" y="1916"/>
                </a:lnTo>
                <a:lnTo>
                  <a:pt x="427" y="1915"/>
                </a:lnTo>
                <a:lnTo>
                  <a:pt x="427" y="1913"/>
                </a:lnTo>
                <a:lnTo>
                  <a:pt x="427" y="1911"/>
                </a:lnTo>
                <a:lnTo>
                  <a:pt x="428" y="1910"/>
                </a:lnTo>
                <a:lnTo>
                  <a:pt x="429" y="1910"/>
                </a:lnTo>
                <a:lnTo>
                  <a:pt x="430" y="1910"/>
                </a:lnTo>
                <a:lnTo>
                  <a:pt x="432" y="1911"/>
                </a:lnTo>
                <a:lnTo>
                  <a:pt x="433" y="1910"/>
                </a:lnTo>
                <a:lnTo>
                  <a:pt x="433" y="1908"/>
                </a:lnTo>
                <a:lnTo>
                  <a:pt x="433" y="1907"/>
                </a:lnTo>
                <a:lnTo>
                  <a:pt x="433" y="1905"/>
                </a:lnTo>
                <a:lnTo>
                  <a:pt x="433" y="1904"/>
                </a:lnTo>
                <a:lnTo>
                  <a:pt x="433" y="1902"/>
                </a:lnTo>
                <a:lnTo>
                  <a:pt x="433" y="1901"/>
                </a:lnTo>
                <a:lnTo>
                  <a:pt x="433" y="1900"/>
                </a:lnTo>
                <a:lnTo>
                  <a:pt x="432" y="1901"/>
                </a:lnTo>
                <a:lnTo>
                  <a:pt x="430" y="1900"/>
                </a:lnTo>
                <a:lnTo>
                  <a:pt x="430" y="1901"/>
                </a:lnTo>
                <a:lnTo>
                  <a:pt x="429" y="1902"/>
                </a:lnTo>
                <a:lnTo>
                  <a:pt x="428" y="1900"/>
                </a:lnTo>
                <a:lnTo>
                  <a:pt x="428" y="1901"/>
                </a:lnTo>
                <a:lnTo>
                  <a:pt x="427" y="1900"/>
                </a:lnTo>
                <a:lnTo>
                  <a:pt x="427" y="1901"/>
                </a:lnTo>
                <a:lnTo>
                  <a:pt x="426" y="1902"/>
                </a:lnTo>
                <a:lnTo>
                  <a:pt x="426" y="1904"/>
                </a:lnTo>
                <a:lnTo>
                  <a:pt x="426" y="1905"/>
                </a:lnTo>
                <a:lnTo>
                  <a:pt x="426" y="1906"/>
                </a:lnTo>
                <a:lnTo>
                  <a:pt x="425" y="1908"/>
                </a:lnTo>
                <a:lnTo>
                  <a:pt x="425" y="1910"/>
                </a:lnTo>
                <a:lnTo>
                  <a:pt x="424" y="1913"/>
                </a:lnTo>
                <a:lnTo>
                  <a:pt x="424" y="1914"/>
                </a:lnTo>
                <a:lnTo>
                  <a:pt x="424" y="1915"/>
                </a:lnTo>
                <a:lnTo>
                  <a:pt x="423" y="1916"/>
                </a:lnTo>
                <a:lnTo>
                  <a:pt x="423" y="1915"/>
                </a:lnTo>
                <a:lnTo>
                  <a:pt x="422" y="1915"/>
                </a:lnTo>
                <a:lnTo>
                  <a:pt x="422" y="1914"/>
                </a:lnTo>
                <a:lnTo>
                  <a:pt x="420" y="1915"/>
                </a:lnTo>
                <a:lnTo>
                  <a:pt x="420" y="1916"/>
                </a:lnTo>
                <a:lnTo>
                  <a:pt x="420" y="1917"/>
                </a:lnTo>
                <a:lnTo>
                  <a:pt x="420" y="1918"/>
                </a:lnTo>
                <a:lnTo>
                  <a:pt x="420" y="1919"/>
                </a:lnTo>
                <a:lnTo>
                  <a:pt x="420" y="1920"/>
                </a:lnTo>
                <a:lnTo>
                  <a:pt x="422" y="1918"/>
                </a:lnTo>
                <a:lnTo>
                  <a:pt x="423" y="1919"/>
                </a:lnTo>
                <a:lnTo>
                  <a:pt x="422" y="1923"/>
                </a:lnTo>
                <a:lnTo>
                  <a:pt x="420" y="1925"/>
                </a:lnTo>
                <a:lnTo>
                  <a:pt x="420" y="1926"/>
                </a:lnTo>
                <a:lnTo>
                  <a:pt x="419" y="1927"/>
                </a:lnTo>
                <a:lnTo>
                  <a:pt x="419" y="1928"/>
                </a:lnTo>
                <a:lnTo>
                  <a:pt x="417" y="1933"/>
                </a:lnTo>
                <a:lnTo>
                  <a:pt x="416" y="1933"/>
                </a:lnTo>
                <a:lnTo>
                  <a:pt x="415" y="1931"/>
                </a:lnTo>
                <a:lnTo>
                  <a:pt x="415" y="1928"/>
                </a:lnTo>
                <a:lnTo>
                  <a:pt x="416" y="1928"/>
                </a:lnTo>
                <a:lnTo>
                  <a:pt x="416" y="1927"/>
                </a:lnTo>
                <a:lnTo>
                  <a:pt x="416" y="1926"/>
                </a:lnTo>
                <a:lnTo>
                  <a:pt x="416" y="1924"/>
                </a:lnTo>
                <a:lnTo>
                  <a:pt x="417" y="1924"/>
                </a:lnTo>
                <a:lnTo>
                  <a:pt x="417" y="1921"/>
                </a:lnTo>
                <a:lnTo>
                  <a:pt x="417" y="1919"/>
                </a:lnTo>
                <a:lnTo>
                  <a:pt x="417" y="1918"/>
                </a:lnTo>
                <a:lnTo>
                  <a:pt x="416" y="1918"/>
                </a:lnTo>
                <a:lnTo>
                  <a:pt x="416" y="1919"/>
                </a:lnTo>
                <a:lnTo>
                  <a:pt x="416" y="1920"/>
                </a:lnTo>
                <a:lnTo>
                  <a:pt x="416" y="1921"/>
                </a:lnTo>
                <a:lnTo>
                  <a:pt x="413" y="1928"/>
                </a:lnTo>
                <a:lnTo>
                  <a:pt x="409" y="1935"/>
                </a:lnTo>
                <a:lnTo>
                  <a:pt x="407" y="1938"/>
                </a:lnTo>
                <a:lnTo>
                  <a:pt x="406" y="1938"/>
                </a:lnTo>
                <a:lnTo>
                  <a:pt x="406" y="1935"/>
                </a:lnTo>
                <a:lnTo>
                  <a:pt x="405" y="1935"/>
                </a:lnTo>
                <a:lnTo>
                  <a:pt x="404" y="1938"/>
                </a:lnTo>
                <a:lnTo>
                  <a:pt x="404" y="1939"/>
                </a:lnTo>
                <a:lnTo>
                  <a:pt x="403" y="1939"/>
                </a:lnTo>
                <a:lnTo>
                  <a:pt x="402" y="1940"/>
                </a:lnTo>
                <a:lnTo>
                  <a:pt x="402" y="1939"/>
                </a:lnTo>
                <a:lnTo>
                  <a:pt x="402" y="1938"/>
                </a:lnTo>
                <a:lnTo>
                  <a:pt x="402" y="1937"/>
                </a:lnTo>
                <a:lnTo>
                  <a:pt x="403" y="1936"/>
                </a:lnTo>
                <a:lnTo>
                  <a:pt x="403" y="1934"/>
                </a:lnTo>
                <a:lnTo>
                  <a:pt x="404" y="1931"/>
                </a:lnTo>
                <a:lnTo>
                  <a:pt x="406" y="1929"/>
                </a:lnTo>
                <a:lnTo>
                  <a:pt x="406" y="1927"/>
                </a:lnTo>
                <a:lnTo>
                  <a:pt x="406" y="1926"/>
                </a:lnTo>
                <a:lnTo>
                  <a:pt x="408" y="1926"/>
                </a:lnTo>
                <a:lnTo>
                  <a:pt x="408" y="1925"/>
                </a:lnTo>
                <a:lnTo>
                  <a:pt x="409" y="1921"/>
                </a:lnTo>
                <a:lnTo>
                  <a:pt x="410" y="1920"/>
                </a:lnTo>
                <a:lnTo>
                  <a:pt x="412" y="1919"/>
                </a:lnTo>
                <a:lnTo>
                  <a:pt x="414" y="1917"/>
                </a:lnTo>
                <a:lnTo>
                  <a:pt x="415" y="1916"/>
                </a:lnTo>
                <a:lnTo>
                  <a:pt x="416" y="1916"/>
                </a:lnTo>
                <a:lnTo>
                  <a:pt x="417" y="1916"/>
                </a:lnTo>
                <a:lnTo>
                  <a:pt x="417" y="1915"/>
                </a:lnTo>
                <a:lnTo>
                  <a:pt x="417" y="1914"/>
                </a:lnTo>
                <a:lnTo>
                  <a:pt x="417" y="1913"/>
                </a:lnTo>
                <a:lnTo>
                  <a:pt x="417" y="1911"/>
                </a:lnTo>
                <a:lnTo>
                  <a:pt x="417" y="1910"/>
                </a:lnTo>
                <a:lnTo>
                  <a:pt x="417" y="1909"/>
                </a:lnTo>
                <a:lnTo>
                  <a:pt x="417" y="1907"/>
                </a:lnTo>
                <a:lnTo>
                  <a:pt x="416" y="1908"/>
                </a:lnTo>
                <a:lnTo>
                  <a:pt x="415" y="1907"/>
                </a:lnTo>
                <a:lnTo>
                  <a:pt x="414" y="1907"/>
                </a:lnTo>
                <a:lnTo>
                  <a:pt x="415" y="1906"/>
                </a:lnTo>
                <a:lnTo>
                  <a:pt x="415" y="1905"/>
                </a:lnTo>
                <a:lnTo>
                  <a:pt x="416" y="1902"/>
                </a:lnTo>
                <a:lnTo>
                  <a:pt x="417" y="1901"/>
                </a:lnTo>
                <a:lnTo>
                  <a:pt x="417" y="1900"/>
                </a:lnTo>
                <a:lnTo>
                  <a:pt x="417" y="1899"/>
                </a:lnTo>
                <a:lnTo>
                  <a:pt x="418" y="1897"/>
                </a:lnTo>
                <a:lnTo>
                  <a:pt x="419" y="1896"/>
                </a:lnTo>
                <a:lnTo>
                  <a:pt x="420" y="1895"/>
                </a:lnTo>
                <a:lnTo>
                  <a:pt x="420" y="1894"/>
                </a:lnTo>
                <a:lnTo>
                  <a:pt x="419" y="1894"/>
                </a:lnTo>
                <a:lnTo>
                  <a:pt x="419" y="1892"/>
                </a:lnTo>
                <a:lnTo>
                  <a:pt x="419" y="1891"/>
                </a:lnTo>
                <a:lnTo>
                  <a:pt x="420" y="1890"/>
                </a:lnTo>
                <a:lnTo>
                  <a:pt x="422" y="1889"/>
                </a:lnTo>
                <a:lnTo>
                  <a:pt x="422" y="1887"/>
                </a:lnTo>
                <a:lnTo>
                  <a:pt x="422" y="1886"/>
                </a:lnTo>
                <a:lnTo>
                  <a:pt x="422" y="1884"/>
                </a:lnTo>
                <a:lnTo>
                  <a:pt x="420" y="1882"/>
                </a:lnTo>
                <a:lnTo>
                  <a:pt x="419" y="1882"/>
                </a:lnTo>
                <a:lnTo>
                  <a:pt x="419" y="1884"/>
                </a:lnTo>
                <a:lnTo>
                  <a:pt x="419" y="1886"/>
                </a:lnTo>
                <a:lnTo>
                  <a:pt x="418" y="1887"/>
                </a:lnTo>
                <a:lnTo>
                  <a:pt x="417" y="1888"/>
                </a:lnTo>
                <a:lnTo>
                  <a:pt x="418" y="1888"/>
                </a:lnTo>
                <a:lnTo>
                  <a:pt x="418" y="1890"/>
                </a:lnTo>
                <a:lnTo>
                  <a:pt x="418" y="1891"/>
                </a:lnTo>
                <a:lnTo>
                  <a:pt x="418" y="1892"/>
                </a:lnTo>
                <a:lnTo>
                  <a:pt x="416" y="1892"/>
                </a:lnTo>
                <a:lnTo>
                  <a:pt x="416" y="1894"/>
                </a:lnTo>
                <a:lnTo>
                  <a:pt x="415" y="1894"/>
                </a:lnTo>
                <a:lnTo>
                  <a:pt x="415" y="1895"/>
                </a:lnTo>
                <a:lnTo>
                  <a:pt x="414" y="1896"/>
                </a:lnTo>
                <a:lnTo>
                  <a:pt x="414" y="1897"/>
                </a:lnTo>
                <a:lnTo>
                  <a:pt x="415" y="1897"/>
                </a:lnTo>
                <a:lnTo>
                  <a:pt x="415" y="1899"/>
                </a:lnTo>
                <a:lnTo>
                  <a:pt x="415" y="1900"/>
                </a:lnTo>
                <a:lnTo>
                  <a:pt x="415" y="1901"/>
                </a:lnTo>
                <a:lnTo>
                  <a:pt x="415" y="1902"/>
                </a:lnTo>
                <a:lnTo>
                  <a:pt x="414" y="1904"/>
                </a:lnTo>
                <a:lnTo>
                  <a:pt x="413" y="1906"/>
                </a:lnTo>
                <a:lnTo>
                  <a:pt x="412" y="1908"/>
                </a:lnTo>
                <a:lnTo>
                  <a:pt x="410" y="1908"/>
                </a:lnTo>
                <a:lnTo>
                  <a:pt x="410" y="1907"/>
                </a:lnTo>
                <a:lnTo>
                  <a:pt x="409" y="1909"/>
                </a:lnTo>
                <a:lnTo>
                  <a:pt x="409" y="1910"/>
                </a:lnTo>
                <a:lnTo>
                  <a:pt x="409" y="1911"/>
                </a:lnTo>
                <a:lnTo>
                  <a:pt x="408" y="1913"/>
                </a:lnTo>
                <a:lnTo>
                  <a:pt x="407" y="1913"/>
                </a:lnTo>
                <a:lnTo>
                  <a:pt x="407" y="1911"/>
                </a:lnTo>
                <a:lnTo>
                  <a:pt x="406" y="1910"/>
                </a:lnTo>
                <a:lnTo>
                  <a:pt x="407" y="1909"/>
                </a:lnTo>
                <a:lnTo>
                  <a:pt x="406" y="1909"/>
                </a:lnTo>
                <a:lnTo>
                  <a:pt x="406" y="1911"/>
                </a:lnTo>
                <a:lnTo>
                  <a:pt x="405" y="1911"/>
                </a:lnTo>
                <a:lnTo>
                  <a:pt x="405" y="1913"/>
                </a:lnTo>
                <a:lnTo>
                  <a:pt x="404" y="1915"/>
                </a:lnTo>
                <a:lnTo>
                  <a:pt x="405" y="1915"/>
                </a:lnTo>
                <a:lnTo>
                  <a:pt x="405" y="1916"/>
                </a:lnTo>
                <a:lnTo>
                  <a:pt x="406" y="1917"/>
                </a:lnTo>
                <a:lnTo>
                  <a:pt x="406" y="1918"/>
                </a:lnTo>
                <a:lnTo>
                  <a:pt x="405" y="1918"/>
                </a:lnTo>
                <a:lnTo>
                  <a:pt x="405" y="1920"/>
                </a:lnTo>
                <a:lnTo>
                  <a:pt x="403" y="1920"/>
                </a:lnTo>
                <a:lnTo>
                  <a:pt x="402" y="1921"/>
                </a:lnTo>
                <a:lnTo>
                  <a:pt x="402" y="1923"/>
                </a:lnTo>
                <a:lnTo>
                  <a:pt x="400" y="1925"/>
                </a:lnTo>
                <a:lnTo>
                  <a:pt x="400" y="1927"/>
                </a:lnTo>
                <a:lnTo>
                  <a:pt x="398" y="1928"/>
                </a:lnTo>
                <a:lnTo>
                  <a:pt x="397" y="1928"/>
                </a:lnTo>
                <a:lnTo>
                  <a:pt x="397" y="1929"/>
                </a:lnTo>
                <a:lnTo>
                  <a:pt x="396" y="1930"/>
                </a:lnTo>
                <a:lnTo>
                  <a:pt x="395" y="1931"/>
                </a:lnTo>
                <a:lnTo>
                  <a:pt x="394" y="1933"/>
                </a:lnTo>
                <a:lnTo>
                  <a:pt x="394" y="1934"/>
                </a:lnTo>
                <a:lnTo>
                  <a:pt x="394" y="1935"/>
                </a:lnTo>
                <a:lnTo>
                  <a:pt x="394" y="1936"/>
                </a:lnTo>
                <a:lnTo>
                  <a:pt x="395" y="1937"/>
                </a:lnTo>
                <a:lnTo>
                  <a:pt x="395" y="1936"/>
                </a:lnTo>
                <a:lnTo>
                  <a:pt x="396" y="1936"/>
                </a:lnTo>
                <a:lnTo>
                  <a:pt x="397" y="1936"/>
                </a:lnTo>
                <a:lnTo>
                  <a:pt x="397" y="1937"/>
                </a:lnTo>
                <a:lnTo>
                  <a:pt x="396" y="1941"/>
                </a:lnTo>
                <a:lnTo>
                  <a:pt x="395" y="1941"/>
                </a:lnTo>
                <a:lnTo>
                  <a:pt x="394" y="1941"/>
                </a:lnTo>
                <a:lnTo>
                  <a:pt x="393" y="1943"/>
                </a:lnTo>
                <a:lnTo>
                  <a:pt x="391" y="1944"/>
                </a:lnTo>
                <a:lnTo>
                  <a:pt x="390" y="1945"/>
                </a:lnTo>
                <a:lnTo>
                  <a:pt x="390" y="1946"/>
                </a:lnTo>
                <a:lnTo>
                  <a:pt x="387" y="1950"/>
                </a:lnTo>
                <a:lnTo>
                  <a:pt x="387" y="1948"/>
                </a:lnTo>
                <a:lnTo>
                  <a:pt x="388" y="1946"/>
                </a:lnTo>
                <a:lnTo>
                  <a:pt x="391" y="1941"/>
                </a:lnTo>
                <a:lnTo>
                  <a:pt x="391" y="1940"/>
                </a:lnTo>
                <a:lnTo>
                  <a:pt x="390" y="1940"/>
                </a:lnTo>
                <a:lnTo>
                  <a:pt x="390" y="1939"/>
                </a:lnTo>
                <a:lnTo>
                  <a:pt x="390" y="1938"/>
                </a:lnTo>
                <a:lnTo>
                  <a:pt x="389" y="1938"/>
                </a:lnTo>
                <a:lnTo>
                  <a:pt x="388" y="1939"/>
                </a:lnTo>
                <a:lnTo>
                  <a:pt x="387" y="1940"/>
                </a:lnTo>
                <a:lnTo>
                  <a:pt x="386" y="1943"/>
                </a:lnTo>
                <a:lnTo>
                  <a:pt x="385" y="1943"/>
                </a:lnTo>
                <a:lnTo>
                  <a:pt x="385" y="1941"/>
                </a:lnTo>
                <a:lnTo>
                  <a:pt x="385" y="1940"/>
                </a:lnTo>
                <a:lnTo>
                  <a:pt x="384" y="1940"/>
                </a:lnTo>
                <a:lnTo>
                  <a:pt x="384" y="1941"/>
                </a:lnTo>
                <a:lnTo>
                  <a:pt x="384" y="1943"/>
                </a:lnTo>
                <a:lnTo>
                  <a:pt x="383" y="1943"/>
                </a:lnTo>
                <a:lnTo>
                  <a:pt x="383" y="1944"/>
                </a:lnTo>
                <a:lnTo>
                  <a:pt x="381" y="1945"/>
                </a:lnTo>
                <a:lnTo>
                  <a:pt x="381" y="1944"/>
                </a:lnTo>
                <a:lnTo>
                  <a:pt x="381" y="1943"/>
                </a:lnTo>
                <a:lnTo>
                  <a:pt x="383" y="1941"/>
                </a:lnTo>
                <a:lnTo>
                  <a:pt x="383" y="1940"/>
                </a:lnTo>
                <a:lnTo>
                  <a:pt x="383" y="1939"/>
                </a:lnTo>
                <a:lnTo>
                  <a:pt x="384" y="1938"/>
                </a:lnTo>
                <a:lnTo>
                  <a:pt x="384" y="1936"/>
                </a:lnTo>
                <a:lnTo>
                  <a:pt x="385" y="1935"/>
                </a:lnTo>
                <a:lnTo>
                  <a:pt x="386" y="1933"/>
                </a:lnTo>
                <a:lnTo>
                  <a:pt x="387" y="1933"/>
                </a:lnTo>
                <a:lnTo>
                  <a:pt x="388" y="1931"/>
                </a:lnTo>
                <a:lnTo>
                  <a:pt x="389" y="1931"/>
                </a:lnTo>
                <a:lnTo>
                  <a:pt x="389" y="1930"/>
                </a:lnTo>
                <a:lnTo>
                  <a:pt x="389" y="1929"/>
                </a:lnTo>
                <a:lnTo>
                  <a:pt x="389" y="1928"/>
                </a:lnTo>
                <a:lnTo>
                  <a:pt x="390" y="1926"/>
                </a:lnTo>
                <a:lnTo>
                  <a:pt x="390" y="1925"/>
                </a:lnTo>
                <a:lnTo>
                  <a:pt x="391" y="1924"/>
                </a:lnTo>
                <a:lnTo>
                  <a:pt x="391" y="1923"/>
                </a:lnTo>
                <a:lnTo>
                  <a:pt x="393" y="1923"/>
                </a:lnTo>
                <a:lnTo>
                  <a:pt x="394" y="1921"/>
                </a:lnTo>
                <a:lnTo>
                  <a:pt x="395" y="1921"/>
                </a:lnTo>
                <a:lnTo>
                  <a:pt x="395" y="1919"/>
                </a:lnTo>
                <a:lnTo>
                  <a:pt x="396" y="1919"/>
                </a:lnTo>
                <a:lnTo>
                  <a:pt x="396" y="1918"/>
                </a:lnTo>
                <a:lnTo>
                  <a:pt x="396" y="1916"/>
                </a:lnTo>
                <a:lnTo>
                  <a:pt x="397" y="1915"/>
                </a:lnTo>
                <a:lnTo>
                  <a:pt x="397" y="1914"/>
                </a:lnTo>
                <a:lnTo>
                  <a:pt x="398" y="1913"/>
                </a:lnTo>
                <a:lnTo>
                  <a:pt x="399" y="1911"/>
                </a:lnTo>
                <a:lnTo>
                  <a:pt x="399" y="1910"/>
                </a:lnTo>
                <a:lnTo>
                  <a:pt x="400" y="1910"/>
                </a:lnTo>
                <a:lnTo>
                  <a:pt x="400" y="1909"/>
                </a:lnTo>
                <a:lnTo>
                  <a:pt x="402" y="1908"/>
                </a:lnTo>
                <a:lnTo>
                  <a:pt x="403" y="1907"/>
                </a:lnTo>
                <a:lnTo>
                  <a:pt x="404" y="1908"/>
                </a:lnTo>
                <a:lnTo>
                  <a:pt x="405" y="1906"/>
                </a:lnTo>
                <a:lnTo>
                  <a:pt x="405" y="1904"/>
                </a:lnTo>
                <a:lnTo>
                  <a:pt x="405" y="1902"/>
                </a:lnTo>
                <a:lnTo>
                  <a:pt x="405" y="1901"/>
                </a:lnTo>
                <a:lnTo>
                  <a:pt x="406" y="1899"/>
                </a:lnTo>
                <a:lnTo>
                  <a:pt x="407" y="1899"/>
                </a:lnTo>
                <a:lnTo>
                  <a:pt x="407" y="1898"/>
                </a:lnTo>
                <a:lnTo>
                  <a:pt x="408" y="1897"/>
                </a:lnTo>
                <a:lnTo>
                  <a:pt x="408" y="1896"/>
                </a:lnTo>
                <a:lnTo>
                  <a:pt x="409" y="1895"/>
                </a:lnTo>
                <a:lnTo>
                  <a:pt x="410" y="1894"/>
                </a:lnTo>
                <a:lnTo>
                  <a:pt x="410" y="1892"/>
                </a:lnTo>
                <a:lnTo>
                  <a:pt x="412" y="1891"/>
                </a:lnTo>
                <a:lnTo>
                  <a:pt x="412" y="1890"/>
                </a:lnTo>
                <a:lnTo>
                  <a:pt x="413" y="1891"/>
                </a:lnTo>
                <a:lnTo>
                  <a:pt x="413" y="1890"/>
                </a:lnTo>
                <a:lnTo>
                  <a:pt x="414" y="1889"/>
                </a:lnTo>
                <a:lnTo>
                  <a:pt x="414" y="1888"/>
                </a:lnTo>
                <a:lnTo>
                  <a:pt x="414" y="1887"/>
                </a:lnTo>
                <a:lnTo>
                  <a:pt x="415" y="1886"/>
                </a:lnTo>
                <a:lnTo>
                  <a:pt x="416" y="1885"/>
                </a:lnTo>
                <a:lnTo>
                  <a:pt x="416" y="1886"/>
                </a:lnTo>
                <a:lnTo>
                  <a:pt x="417" y="1885"/>
                </a:lnTo>
                <a:lnTo>
                  <a:pt x="417" y="1884"/>
                </a:lnTo>
                <a:lnTo>
                  <a:pt x="416" y="1882"/>
                </a:lnTo>
                <a:lnTo>
                  <a:pt x="416" y="1881"/>
                </a:lnTo>
                <a:lnTo>
                  <a:pt x="416" y="1880"/>
                </a:lnTo>
                <a:lnTo>
                  <a:pt x="416" y="1881"/>
                </a:lnTo>
                <a:lnTo>
                  <a:pt x="415" y="1882"/>
                </a:lnTo>
                <a:lnTo>
                  <a:pt x="414" y="1881"/>
                </a:lnTo>
                <a:lnTo>
                  <a:pt x="414" y="1882"/>
                </a:lnTo>
                <a:lnTo>
                  <a:pt x="413" y="1884"/>
                </a:lnTo>
                <a:lnTo>
                  <a:pt x="412" y="1885"/>
                </a:lnTo>
                <a:lnTo>
                  <a:pt x="412" y="1886"/>
                </a:lnTo>
                <a:lnTo>
                  <a:pt x="410" y="1886"/>
                </a:lnTo>
                <a:lnTo>
                  <a:pt x="409" y="1887"/>
                </a:lnTo>
                <a:lnTo>
                  <a:pt x="408" y="1887"/>
                </a:lnTo>
                <a:lnTo>
                  <a:pt x="407" y="1888"/>
                </a:lnTo>
                <a:lnTo>
                  <a:pt x="406" y="1887"/>
                </a:lnTo>
                <a:lnTo>
                  <a:pt x="405" y="1888"/>
                </a:lnTo>
                <a:lnTo>
                  <a:pt x="404" y="1887"/>
                </a:lnTo>
                <a:lnTo>
                  <a:pt x="403" y="1888"/>
                </a:lnTo>
                <a:lnTo>
                  <a:pt x="403" y="1887"/>
                </a:lnTo>
                <a:lnTo>
                  <a:pt x="404" y="1886"/>
                </a:lnTo>
                <a:lnTo>
                  <a:pt x="404" y="1885"/>
                </a:lnTo>
                <a:lnTo>
                  <a:pt x="403" y="1886"/>
                </a:lnTo>
                <a:lnTo>
                  <a:pt x="402" y="1887"/>
                </a:lnTo>
                <a:lnTo>
                  <a:pt x="402" y="1888"/>
                </a:lnTo>
                <a:lnTo>
                  <a:pt x="400" y="1889"/>
                </a:lnTo>
                <a:lnTo>
                  <a:pt x="398" y="1890"/>
                </a:lnTo>
                <a:lnTo>
                  <a:pt x="398" y="1891"/>
                </a:lnTo>
                <a:lnTo>
                  <a:pt x="397" y="1892"/>
                </a:lnTo>
                <a:lnTo>
                  <a:pt x="397" y="1895"/>
                </a:lnTo>
                <a:lnTo>
                  <a:pt x="396" y="1896"/>
                </a:lnTo>
                <a:lnTo>
                  <a:pt x="394" y="1896"/>
                </a:lnTo>
                <a:lnTo>
                  <a:pt x="394" y="1897"/>
                </a:lnTo>
                <a:lnTo>
                  <a:pt x="393" y="1898"/>
                </a:lnTo>
                <a:lnTo>
                  <a:pt x="391" y="1899"/>
                </a:lnTo>
                <a:lnTo>
                  <a:pt x="390" y="1899"/>
                </a:lnTo>
                <a:lnTo>
                  <a:pt x="390" y="1900"/>
                </a:lnTo>
                <a:lnTo>
                  <a:pt x="389" y="1901"/>
                </a:lnTo>
                <a:lnTo>
                  <a:pt x="388" y="1901"/>
                </a:lnTo>
                <a:lnTo>
                  <a:pt x="388" y="1902"/>
                </a:lnTo>
                <a:lnTo>
                  <a:pt x="387" y="1902"/>
                </a:lnTo>
                <a:lnTo>
                  <a:pt x="387" y="1900"/>
                </a:lnTo>
                <a:lnTo>
                  <a:pt x="388" y="1899"/>
                </a:lnTo>
                <a:lnTo>
                  <a:pt x="389" y="1898"/>
                </a:lnTo>
                <a:lnTo>
                  <a:pt x="390" y="1897"/>
                </a:lnTo>
                <a:lnTo>
                  <a:pt x="391" y="1896"/>
                </a:lnTo>
                <a:lnTo>
                  <a:pt x="393" y="1896"/>
                </a:lnTo>
                <a:lnTo>
                  <a:pt x="394" y="1894"/>
                </a:lnTo>
                <a:lnTo>
                  <a:pt x="394" y="1892"/>
                </a:lnTo>
                <a:lnTo>
                  <a:pt x="395" y="1891"/>
                </a:lnTo>
                <a:lnTo>
                  <a:pt x="396" y="1890"/>
                </a:lnTo>
                <a:lnTo>
                  <a:pt x="397" y="1889"/>
                </a:lnTo>
                <a:lnTo>
                  <a:pt x="398" y="1888"/>
                </a:lnTo>
                <a:lnTo>
                  <a:pt x="399" y="1886"/>
                </a:lnTo>
                <a:lnTo>
                  <a:pt x="399" y="1885"/>
                </a:lnTo>
                <a:lnTo>
                  <a:pt x="399" y="1884"/>
                </a:lnTo>
                <a:lnTo>
                  <a:pt x="400" y="1884"/>
                </a:lnTo>
                <a:lnTo>
                  <a:pt x="402" y="1881"/>
                </a:lnTo>
                <a:lnTo>
                  <a:pt x="403" y="1880"/>
                </a:lnTo>
                <a:lnTo>
                  <a:pt x="400" y="1879"/>
                </a:lnTo>
                <a:lnTo>
                  <a:pt x="399" y="1880"/>
                </a:lnTo>
                <a:lnTo>
                  <a:pt x="398" y="1880"/>
                </a:lnTo>
                <a:lnTo>
                  <a:pt x="397" y="1880"/>
                </a:lnTo>
                <a:lnTo>
                  <a:pt x="396" y="1880"/>
                </a:lnTo>
                <a:lnTo>
                  <a:pt x="395" y="1881"/>
                </a:lnTo>
                <a:lnTo>
                  <a:pt x="394" y="1882"/>
                </a:lnTo>
                <a:lnTo>
                  <a:pt x="394" y="1884"/>
                </a:lnTo>
                <a:lnTo>
                  <a:pt x="393" y="1885"/>
                </a:lnTo>
                <a:lnTo>
                  <a:pt x="391" y="1884"/>
                </a:lnTo>
                <a:lnTo>
                  <a:pt x="390" y="1884"/>
                </a:lnTo>
                <a:lnTo>
                  <a:pt x="389" y="1885"/>
                </a:lnTo>
                <a:lnTo>
                  <a:pt x="388" y="1885"/>
                </a:lnTo>
                <a:lnTo>
                  <a:pt x="388" y="1886"/>
                </a:lnTo>
                <a:lnTo>
                  <a:pt x="387" y="1887"/>
                </a:lnTo>
                <a:lnTo>
                  <a:pt x="386" y="1888"/>
                </a:lnTo>
                <a:lnTo>
                  <a:pt x="385" y="1889"/>
                </a:lnTo>
                <a:lnTo>
                  <a:pt x="384" y="1890"/>
                </a:lnTo>
                <a:lnTo>
                  <a:pt x="383" y="1891"/>
                </a:lnTo>
                <a:lnTo>
                  <a:pt x="381" y="1892"/>
                </a:lnTo>
                <a:lnTo>
                  <a:pt x="381" y="1894"/>
                </a:lnTo>
                <a:lnTo>
                  <a:pt x="381" y="1895"/>
                </a:lnTo>
                <a:lnTo>
                  <a:pt x="380" y="1896"/>
                </a:lnTo>
                <a:lnTo>
                  <a:pt x="380" y="1897"/>
                </a:lnTo>
                <a:lnTo>
                  <a:pt x="379" y="1898"/>
                </a:lnTo>
                <a:lnTo>
                  <a:pt x="378" y="1898"/>
                </a:lnTo>
                <a:lnTo>
                  <a:pt x="377" y="1898"/>
                </a:lnTo>
                <a:lnTo>
                  <a:pt x="377" y="1899"/>
                </a:lnTo>
                <a:lnTo>
                  <a:pt x="376" y="1900"/>
                </a:lnTo>
                <a:lnTo>
                  <a:pt x="376" y="1901"/>
                </a:lnTo>
                <a:lnTo>
                  <a:pt x="375" y="1902"/>
                </a:lnTo>
                <a:lnTo>
                  <a:pt x="376" y="1902"/>
                </a:lnTo>
                <a:lnTo>
                  <a:pt x="377" y="1902"/>
                </a:lnTo>
                <a:lnTo>
                  <a:pt x="376" y="1905"/>
                </a:lnTo>
                <a:lnTo>
                  <a:pt x="375" y="1906"/>
                </a:lnTo>
                <a:lnTo>
                  <a:pt x="374" y="1907"/>
                </a:lnTo>
                <a:lnTo>
                  <a:pt x="373" y="1910"/>
                </a:lnTo>
                <a:lnTo>
                  <a:pt x="370" y="1910"/>
                </a:lnTo>
                <a:lnTo>
                  <a:pt x="371" y="1908"/>
                </a:lnTo>
                <a:lnTo>
                  <a:pt x="373" y="1906"/>
                </a:lnTo>
                <a:lnTo>
                  <a:pt x="373" y="1905"/>
                </a:lnTo>
                <a:lnTo>
                  <a:pt x="373" y="1904"/>
                </a:lnTo>
                <a:lnTo>
                  <a:pt x="373" y="1902"/>
                </a:lnTo>
                <a:lnTo>
                  <a:pt x="374" y="1901"/>
                </a:lnTo>
                <a:lnTo>
                  <a:pt x="373" y="1900"/>
                </a:lnTo>
                <a:lnTo>
                  <a:pt x="370" y="1901"/>
                </a:lnTo>
                <a:lnTo>
                  <a:pt x="369" y="1901"/>
                </a:lnTo>
                <a:lnTo>
                  <a:pt x="369" y="1900"/>
                </a:lnTo>
                <a:lnTo>
                  <a:pt x="368" y="1900"/>
                </a:lnTo>
                <a:lnTo>
                  <a:pt x="367" y="1900"/>
                </a:lnTo>
                <a:lnTo>
                  <a:pt x="367" y="1902"/>
                </a:lnTo>
                <a:lnTo>
                  <a:pt x="367" y="1904"/>
                </a:lnTo>
                <a:lnTo>
                  <a:pt x="366" y="1905"/>
                </a:lnTo>
                <a:lnTo>
                  <a:pt x="365" y="1905"/>
                </a:lnTo>
                <a:lnTo>
                  <a:pt x="364" y="1906"/>
                </a:lnTo>
                <a:lnTo>
                  <a:pt x="363" y="1906"/>
                </a:lnTo>
                <a:lnTo>
                  <a:pt x="361" y="1907"/>
                </a:lnTo>
                <a:lnTo>
                  <a:pt x="361" y="1908"/>
                </a:lnTo>
                <a:lnTo>
                  <a:pt x="360" y="1909"/>
                </a:lnTo>
                <a:lnTo>
                  <a:pt x="359" y="1910"/>
                </a:lnTo>
                <a:lnTo>
                  <a:pt x="359" y="1908"/>
                </a:lnTo>
                <a:lnTo>
                  <a:pt x="359" y="1907"/>
                </a:lnTo>
                <a:lnTo>
                  <a:pt x="360" y="1906"/>
                </a:lnTo>
                <a:lnTo>
                  <a:pt x="361" y="1904"/>
                </a:lnTo>
                <a:lnTo>
                  <a:pt x="363" y="1904"/>
                </a:lnTo>
                <a:lnTo>
                  <a:pt x="363" y="1902"/>
                </a:lnTo>
                <a:lnTo>
                  <a:pt x="364" y="1900"/>
                </a:lnTo>
                <a:lnTo>
                  <a:pt x="364" y="1899"/>
                </a:lnTo>
                <a:lnTo>
                  <a:pt x="366" y="1897"/>
                </a:lnTo>
                <a:lnTo>
                  <a:pt x="366" y="1896"/>
                </a:lnTo>
                <a:lnTo>
                  <a:pt x="367" y="1894"/>
                </a:lnTo>
                <a:lnTo>
                  <a:pt x="368" y="1892"/>
                </a:lnTo>
                <a:lnTo>
                  <a:pt x="368" y="1891"/>
                </a:lnTo>
                <a:lnTo>
                  <a:pt x="367" y="1890"/>
                </a:lnTo>
                <a:lnTo>
                  <a:pt x="366" y="1891"/>
                </a:lnTo>
                <a:lnTo>
                  <a:pt x="365" y="1895"/>
                </a:lnTo>
                <a:lnTo>
                  <a:pt x="364" y="1895"/>
                </a:lnTo>
                <a:lnTo>
                  <a:pt x="364" y="1897"/>
                </a:lnTo>
                <a:lnTo>
                  <a:pt x="363" y="1897"/>
                </a:lnTo>
                <a:lnTo>
                  <a:pt x="363" y="1896"/>
                </a:lnTo>
                <a:lnTo>
                  <a:pt x="361" y="1895"/>
                </a:lnTo>
                <a:lnTo>
                  <a:pt x="361" y="1894"/>
                </a:lnTo>
                <a:lnTo>
                  <a:pt x="360" y="1894"/>
                </a:lnTo>
                <a:lnTo>
                  <a:pt x="360" y="1895"/>
                </a:lnTo>
                <a:lnTo>
                  <a:pt x="360" y="1897"/>
                </a:lnTo>
                <a:lnTo>
                  <a:pt x="360" y="1898"/>
                </a:lnTo>
                <a:lnTo>
                  <a:pt x="360" y="1899"/>
                </a:lnTo>
                <a:lnTo>
                  <a:pt x="359" y="1900"/>
                </a:lnTo>
                <a:lnTo>
                  <a:pt x="357" y="1902"/>
                </a:lnTo>
                <a:lnTo>
                  <a:pt x="358" y="1904"/>
                </a:lnTo>
                <a:lnTo>
                  <a:pt x="356" y="1906"/>
                </a:lnTo>
                <a:lnTo>
                  <a:pt x="354" y="1906"/>
                </a:lnTo>
                <a:lnTo>
                  <a:pt x="354" y="1907"/>
                </a:lnTo>
                <a:lnTo>
                  <a:pt x="355" y="1907"/>
                </a:lnTo>
                <a:lnTo>
                  <a:pt x="354" y="1909"/>
                </a:lnTo>
                <a:lnTo>
                  <a:pt x="353" y="1910"/>
                </a:lnTo>
                <a:lnTo>
                  <a:pt x="353" y="1911"/>
                </a:lnTo>
                <a:lnTo>
                  <a:pt x="354" y="1911"/>
                </a:lnTo>
                <a:lnTo>
                  <a:pt x="355" y="1911"/>
                </a:lnTo>
                <a:lnTo>
                  <a:pt x="357" y="1910"/>
                </a:lnTo>
                <a:lnTo>
                  <a:pt x="357" y="1911"/>
                </a:lnTo>
                <a:lnTo>
                  <a:pt x="356" y="1914"/>
                </a:lnTo>
                <a:lnTo>
                  <a:pt x="355" y="1914"/>
                </a:lnTo>
                <a:lnTo>
                  <a:pt x="353" y="1914"/>
                </a:lnTo>
                <a:lnTo>
                  <a:pt x="350" y="1915"/>
                </a:lnTo>
                <a:lnTo>
                  <a:pt x="349" y="1915"/>
                </a:lnTo>
                <a:lnTo>
                  <a:pt x="348" y="1916"/>
                </a:lnTo>
                <a:lnTo>
                  <a:pt x="347" y="1917"/>
                </a:lnTo>
                <a:lnTo>
                  <a:pt x="346" y="1915"/>
                </a:lnTo>
                <a:lnTo>
                  <a:pt x="345" y="1916"/>
                </a:lnTo>
                <a:lnTo>
                  <a:pt x="344" y="1915"/>
                </a:lnTo>
                <a:lnTo>
                  <a:pt x="343" y="1915"/>
                </a:lnTo>
                <a:lnTo>
                  <a:pt x="341" y="1915"/>
                </a:lnTo>
                <a:lnTo>
                  <a:pt x="341" y="1914"/>
                </a:lnTo>
                <a:lnTo>
                  <a:pt x="340" y="1915"/>
                </a:lnTo>
                <a:lnTo>
                  <a:pt x="341" y="1916"/>
                </a:lnTo>
                <a:lnTo>
                  <a:pt x="343" y="1917"/>
                </a:lnTo>
                <a:lnTo>
                  <a:pt x="341" y="1917"/>
                </a:lnTo>
                <a:lnTo>
                  <a:pt x="341" y="1918"/>
                </a:lnTo>
                <a:lnTo>
                  <a:pt x="341" y="1919"/>
                </a:lnTo>
                <a:lnTo>
                  <a:pt x="343" y="1919"/>
                </a:lnTo>
                <a:lnTo>
                  <a:pt x="344" y="1918"/>
                </a:lnTo>
                <a:lnTo>
                  <a:pt x="345" y="1919"/>
                </a:lnTo>
                <a:lnTo>
                  <a:pt x="344" y="1920"/>
                </a:lnTo>
                <a:lnTo>
                  <a:pt x="344" y="1921"/>
                </a:lnTo>
                <a:lnTo>
                  <a:pt x="343" y="1921"/>
                </a:lnTo>
                <a:lnTo>
                  <a:pt x="341" y="1923"/>
                </a:lnTo>
                <a:lnTo>
                  <a:pt x="340" y="1924"/>
                </a:lnTo>
                <a:lnTo>
                  <a:pt x="340" y="1925"/>
                </a:lnTo>
                <a:lnTo>
                  <a:pt x="340" y="1926"/>
                </a:lnTo>
                <a:lnTo>
                  <a:pt x="339" y="1928"/>
                </a:lnTo>
                <a:lnTo>
                  <a:pt x="338" y="1928"/>
                </a:lnTo>
                <a:lnTo>
                  <a:pt x="337" y="1928"/>
                </a:lnTo>
                <a:lnTo>
                  <a:pt x="336" y="1928"/>
                </a:lnTo>
                <a:lnTo>
                  <a:pt x="336" y="1929"/>
                </a:lnTo>
                <a:lnTo>
                  <a:pt x="335" y="1930"/>
                </a:lnTo>
                <a:lnTo>
                  <a:pt x="335" y="1931"/>
                </a:lnTo>
                <a:lnTo>
                  <a:pt x="334" y="1933"/>
                </a:lnTo>
                <a:lnTo>
                  <a:pt x="334" y="1934"/>
                </a:lnTo>
                <a:lnTo>
                  <a:pt x="331" y="1934"/>
                </a:lnTo>
                <a:lnTo>
                  <a:pt x="331" y="1931"/>
                </a:lnTo>
                <a:lnTo>
                  <a:pt x="333" y="1928"/>
                </a:lnTo>
                <a:lnTo>
                  <a:pt x="333" y="1927"/>
                </a:lnTo>
                <a:lnTo>
                  <a:pt x="330" y="1927"/>
                </a:lnTo>
                <a:lnTo>
                  <a:pt x="329" y="1927"/>
                </a:lnTo>
                <a:lnTo>
                  <a:pt x="328" y="1928"/>
                </a:lnTo>
                <a:lnTo>
                  <a:pt x="327" y="1929"/>
                </a:lnTo>
                <a:lnTo>
                  <a:pt x="325" y="1930"/>
                </a:lnTo>
                <a:lnTo>
                  <a:pt x="326" y="1931"/>
                </a:lnTo>
                <a:lnTo>
                  <a:pt x="326" y="1933"/>
                </a:lnTo>
                <a:lnTo>
                  <a:pt x="326" y="1934"/>
                </a:lnTo>
                <a:lnTo>
                  <a:pt x="326" y="1935"/>
                </a:lnTo>
                <a:lnTo>
                  <a:pt x="325" y="1936"/>
                </a:lnTo>
                <a:lnTo>
                  <a:pt x="324" y="1938"/>
                </a:lnTo>
                <a:lnTo>
                  <a:pt x="325" y="1939"/>
                </a:lnTo>
                <a:lnTo>
                  <a:pt x="326" y="1940"/>
                </a:lnTo>
                <a:lnTo>
                  <a:pt x="326" y="1941"/>
                </a:lnTo>
                <a:lnTo>
                  <a:pt x="326" y="1944"/>
                </a:lnTo>
                <a:lnTo>
                  <a:pt x="325" y="1944"/>
                </a:lnTo>
                <a:lnTo>
                  <a:pt x="325" y="1945"/>
                </a:lnTo>
                <a:lnTo>
                  <a:pt x="324" y="1946"/>
                </a:lnTo>
                <a:lnTo>
                  <a:pt x="323" y="1947"/>
                </a:lnTo>
                <a:lnTo>
                  <a:pt x="321" y="1948"/>
                </a:lnTo>
                <a:lnTo>
                  <a:pt x="320" y="1949"/>
                </a:lnTo>
                <a:lnTo>
                  <a:pt x="320" y="1950"/>
                </a:lnTo>
                <a:lnTo>
                  <a:pt x="319" y="1951"/>
                </a:lnTo>
                <a:lnTo>
                  <a:pt x="318" y="1953"/>
                </a:lnTo>
                <a:lnTo>
                  <a:pt x="317" y="1954"/>
                </a:lnTo>
                <a:lnTo>
                  <a:pt x="316" y="1955"/>
                </a:lnTo>
                <a:lnTo>
                  <a:pt x="315" y="1956"/>
                </a:lnTo>
                <a:lnTo>
                  <a:pt x="315" y="1957"/>
                </a:lnTo>
                <a:lnTo>
                  <a:pt x="316" y="1957"/>
                </a:lnTo>
                <a:lnTo>
                  <a:pt x="317" y="1957"/>
                </a:lnTo>
                <a:lnTo>
                  <a:pt x="318" y="1958"/>
                </a:lnTo>
                <a:lnTo>
                  <a:pt x="318" y="1959"/>
                </a:lnTo>
                <a:lnTo>
                  <a:pt x="317" y="1961"/>
                </a:lnTo>
                <a:lnTo>
                  <a:pt x="316" y="1963"/>
                </a:lnTo>
                <a:lnTo>
                  <a:pt x="316" y="1964"/>
                </a:lnTo>
                <a:lnTo>
                  <a:pt x="315" y="1964"/>
                </a:lnTo>
                <a:lnTo>
                  <a:pt x="314" y="1964"/>
                </a:lnTo>
                <a:lnTo>
                  <a:pt x="313" y="1963"/>
                </a:lnTo>
                <a:lnTo>
                  <a:pt x="311" y="1963"/>
                </a:lnTo>
                <a:lnTo>
                  <a:pt x="310" y="1964"/>
                </a:lnTo>
                <a:lnTo>
                  <a:pt x="310" y="1966"/>
                </a:lnTo>
                <a:lnTo>
                  <a:pt x="310" y="1967"/>
                </a:lnTo>
                <a:lnTo>
                  <a:pt x="309" y="1968"/>
                </a:lnTo>
                <a:lnTo>
                  <a:pt x="308" y="1968"/>
                </a:lnTo>
                <a:lnTo>
                  <a:pt x="307" y="1968"/>
                </a:lnTo>
                <a:lnTo>
                  <a:pt x="307" y="1967"/>
                </a:lnTo>
                <a:lnTo>
                  <a:pt x="307" y="1966"/>
                </a:lnTo>
                <a:lnTo>
                  <a:pt x="307" y="1965"/>
                </a:lnTo>
                <a:lnTo>
                  <a:pt x="307" y="1963"/>
                </a:lnTo>
                <a:lnTo>
                  <a:pt x="307" y="1961"/>
                </a:lnTo>
                <a:lnTo>
                  <a:pt x="307" y="1960"/>
                </a:lnTo>
                <a:lnTo>
                  <a:pt x="308" y="1958"/>
                </a:lnTo>
                <a:lnTo>
                  <a:pt x="307" y="1957"/>
                </a:lnTo>
                <a:lnTo>
                  <a:pt x="307" y="1956"/>
                </a:lnTo>
                <a:lnTo>
                  <a:pt x="307" y="1957"/>
                </a:lnTo>
                <a:lnTo>
                  <a:pt x="306" y="1957"/>
                </a:lnTo>
                <a:lnTo>
                  <a:pt x="305" y="1958"/>
                </a:lnTo>
                <a:lnTo>
                  <a:pt x="305" y="1960"/>
                </a:lnTo>
                <a:lnTo>
                  <a:pt x="305" y="1961"/>
                </a:lnTo>
                <a:lnTo>
                  <a:pt x="304" y="1963"/>
                </a:lnTo>
                <a:lnTo>
                  <a:pt x="304" y="1964"/>
                </a:lnTo>
                <a:lnTo>
                  <a:pt x="304" y="1965"/>
                </a:lnTo>
                <a:lnTo>
                  <a:pt x="304" y="1967"/>
                </a:lnTo>
                <a:lnTo>
                  <a:pt x="303" y="1969"/>
                </a:lnTo>
                <a:lnTo>
                  <a:pt x="304" y="1970"/>
                </a:lnTo>
                <a:lnTo>
                  <a:pt x="305" y="1970"/>
                </a:lnTo>
                <a:lnTo>
                  <a:pt x="306" y="1971"/>
                </a:lnTo>
                <a:lnTo>
                  <a:pt x="305" y="1974"/>
                </a:lnTo>
                <a:lnTo>
                  <a:pt x="305" y="1975"/>
                </a:lnTo>
                <a:lnTo>
                  <a:pt x="304" y="1976"/>
                </a:lnTo>
                <a:lnTo>
                  <a:pt x="303" y="1976"/>
                </a:lnTo>
                <a:lnTo>
                  <a:pt x="301" y="1976"/>
                </a:lnTo>
                <a:lnTo>
                  <a:pt x="299" y="1976"/>
                </a:lnTo>
                <a:lnTo>
                  <a:pt x="298" y="1976"/>
                </a:lnTo>
                <a:lnTo>
                  <a:pt x="298" y="1975"/>
                </a:lnTo>
                <a:lnTo>
                  <a:pt x="297" y="1975"/>
                </a:lnTo>
                <a:lnTo>
                  <a:pt x="296" y="1976"/>
                </a:lnTo>
                <a:lnTo>
                  <a:pt x="296" y="1978"/>
                </a:lnTo>
                <a:lnTo>
                  <a:pt x="295" y="1980"/>
                </a:lnTo>
                <a:lnTo>
                  <a:pt x="296" y="1980"/>
                </a:lnTo>
                <a:lnTo>
                  <a:pt x="297" y="1981"/>
                </a:lnTo>
                <a:lnTo>
                  <a:pt x="298" y="1983"/>
                </a:lnTo>
                <a:lnTo>
                  <a:pt x="299" y="1983"/>
                </a:lnTo>
                <a:lnTo>
                  <a:pt x="300" y="1981"/>
                </a:lnTo>
                <a:lnTo>
                  <a:pt x="301" y="1980"/>
                </a:lnTo>
                <a:lnTo>
                  <a:pt x="303" y="1979"/>
                </a:lnTo>
                <a:lnTo>
                  <a:pt x="303" y="1978"/>
                </a:lnTo>
                <a:lnTo>
                  <a:pt x="303" y="1977"/>
                </a:lnTo>
                <a:lnTo>
                  <a:pt x="306" y="1978"/>
                </a:lnTo>
                <a:lnTo>
                  <a:pt x="306" y="1979"/>
                </a:lnTo>
                <a:lnTo>
                  <a:pt x="308" y="1980"/>
                </a:lnTo>
                <a:lnTo>
                  <a:pt x="309" y="1981"/>
                </a:lnTo>
                <a:lnTo>
                  <a:pt x="308" y="1984"/>
                </a:lnTo>
                <a:lnTo>
                  <a:pt x="307" y="1985"/>
                </a:lnTo>
                <a:lnTo>
                  <a:pt x="306" y="1986"/>
                </a:lnTo>
                <a:lnTo>
                  <a:pt x="306" y="1987"/>
                </a:lnTo>
                <a:lnTo>
                  <a:pt x="305" y="1987"/>
                </a:lnTo>
                <a:lnTo>
                  <a:pt x="305" y="1988"/>
                </a:lnTo>
                <a:lnTo>
                  <a:pt x="304" y="1990"/>
                </a:lnTo>
                <a:lnTo>
                  <a:pt x="301" y="1993"/>
                </a:lnTo>
                <a:lnTo>
                  <a:pt x="299" y="1994"/>
                </a:lnTo>
                <a:lnTo>
                  <a:pt x="298" y="1994"/>
                </a:lnTo>
                <a:lnTo>
                  <a:pt x="295" y="1994"/>
                </a:lnTo>
                <a:lnTo>
                  <a:pt x="295" y="1995"/>
                </a:lnTo>
                <a:lnTo>
                  <a:pt x="294" y="1995"/>
                </a:lnTo>
                <a:lnTo>
                  <a:pt x="294" y="1994"/>
                </a:lnTo>
                <a:lnTo>
                  <a:pt x="294" y="1993"/>
                </a:lnTo>
                <a:lnTo>
                  <a:pt x="291" y="1990"/>
                </a:lnTo>
                <a:lnTo>
                  <a:pt x="290" y="1991"/>
                </a:lnTo>
                <a:lnTo>
                  <a:pt x="290" y="1990"/>
                </a:lnTo>
                <a:lnTo>
                  <a:pt x="290" y="1989"/>
                </a:lnTo>
                <a:lnTo>
                  <a:pt x="290" y="1990"/>
                </a:lnTo>
                <a:lnTo>
                  <a:pt x="289" y="1989"/>
                </a:lnTo>
                <a:lnTo>
                  <a:pt x="287" y="1989"/>
                </a:lnTo>
                <a:lnTo>
                  <a:pt x="287" y="1988"/>
                </a:lnTo>
                <a:lnTo>
                  <a:pt x="286" y="1987"/>
                </a:lnTo>
                <a:lnTo>
                  <a:pt x="285" y="1986"/>
                </a:lnTo>
                <a:lnTo>
                  <a:pt x="284" y="1986"/>
                </a:lnTo>
                <a:lnTo>
                  <a:pt x="282" y="1986"/>
                </a:lnTo>
                <a:lnTo>
                  <a:pt x="284" y="1987"/>
                </a:lnTo>
                <a:lnTo>
                  <a:pt x="285" y="1988"/>
                </a:lnTo>
                <a:lnTo>
                  <a:pt x="286" y="1989"/>
                </a:lnTo>
                <a:lnTo>
                  <a:pt x="288" y="1991"/>
                </a:lnTo>
                <a:lnTo>
                  <a:pt x="288" y="1993"/>
                </a:lnTo>
                <a:lnTo>
                  <a:pt x="288" y="1994"/>
                </a:lnTo>
                <a:lnTo>
                  <a:pt x="288" y="1995"/>
                </a:lnTo>
                <a:lnTo>
                  <a:pt x="289" y="1994"/>
                </a:lnTo>
                <a:lnTo>
                  <a:pt x="290" y="1995"/>
                </a:lnTo>
                <a:lnTo>
                  <a:pt x="291" y="1994"/>
                </a:lnTo>
                <a:lnTo>
                  <a:pt x="292" y="1995"/>
                </a:lnTo>
                <a:lnTo>
                  <a:pt x="294" y="1996"/>
                </a:lnTo>
                <a:lnTo>
                  <a:pt x="294" y="1997"/>
                </a:lnTo>
                <a:lnTo>
                  <a:pt x="295" y="1997"/>
                </a:lnTo>
                <a:lnTo>
                  <a:pt x="296" y="1997"/>
                </a:lnTo>
                <a:lnTo>
                  <a:pt x="296" y="1998"/>
                </a:lnTo>
                <a:lnTo>
                  <a:pt x="297" y="1998"/>
                </a:lnTo>
                <a:lnTo>
                  <a:pt x="298" y="1997"/>
                </a:lnTo>
                <a:lnTo>
                  <a:pt x="298" y="1996"/>
                </a:lnTo>
                <a:lnTo>
                  <a:pt x="299" y="1995"/>
                </a:lnTo>
                <a:lnTo>
                  <a:pt x="299" y="1996"/>
                </a:lnTo>
                <a:lnTo>
                  <a:pt x="299" y="1997"/>
                </a:lnTo>
                <a:lnTo>
                  <a:pt x="299" y="1998"/>
                </a:lnTo>
                <a:lnTo>
                  <a:pt x="301" y="1998"/>
                </a:lnTo>
                <a:lnTo>
                  <a:pt x="303" y="1998"/>
                </a:lnTo>
                <a:lnTo>
                  <a:pt x="301" y="1997"/>
                </a:lnTo>
                <a:lnTo>
                  <a:pt x="303" y="1996"/>
                </a:lnTo>
                <a:lnTo>
                  <a:pt x="303" y="1995"/>
                </a:lnTo>
                <a:lnTo>
                  <a:pt x="303" y="1994"/>
                </a:lnTo>
                <a:lnTo>
                  <a:pt x="304" y="1993"/>
                </a:lnTo>
                <a:lnTo>
                  <a:pt x="305" y="1994"/>
                </a:lnTo>
                <a:lnTo>
                  <a:pt x="305" y="1996"/>
                </a:lnTo>
                <a:lnTo>
                  <a:pt x="306" y="1997"/>
                </a:lnTo>
                <a:lnTo>
                  <a:pt x="306" y="1996"/>
                </a:lnTo>
                <a:lnTo>
                  <a:pt x="307" y="1996"/>
                </a:lnTo>
                <a:lnTo>
                  <a:pt x="306" y="1995"/>
                </a:lnTo>
                <a:lnTo>
                  <a:pt x="306" y="1993"/>
                </a:lnTo>
                <a:lnTo>
                  <a:pt x="307" y="1993"/>
                </a:lnTo>
                <a:lnTo>
                  <a:pt x="307" y="1991"/>
                </a:lnTo>
                <a:lnTo>
                  <a:pt x="308" y="1990"/>
                </a:lnTo>
                <a:lnTo>
                  <a:pt x="308" y="1989"/>
                </a:lnTo>
                <a:lnTo>
                  <a:pt x="308" y="1988"/>
                </a:lnTo>
                <a:lnTo>
                  <a:pt x="309" y="1987"/>
                </a:lnTo>
                <a:lnTo>
                  <a:pt x="311" y="1988"/>
                </a:lnTo>
                <a:lnTo>
                  <a:pt x="311" y="1989"/>
                </a:lnTo>
                <a:lnTo>
                  <a:pt x="313" y="1989"/>
                </a:lnTo>
                <a:lnTo>
                  <a:pt x="314" y="1989"/>
                </a:lnTo>
                <a:lnTo>
                  <a:pt x="314" y="1990"/>
                </a:lnTo>
                <a:lnTo>
                  <a:pt x="314" y="1991"/>
                </a:lnTo>
                <a:lnTo>
                  <a:pt x="314" y="1993"/>
                </a:lnTo>
                <a:lnTo>
                  <a:pt x="314" y="1994"/>
                </a:lnTo>
                <a:lnTo>
                  <a:pt x="315" y="1995"/>
                </a:lnTo>
                <a:lnTo>
                  <a:pt x="315" y="1996"/>
                </a:lnTo>
                <a:lnTo>
                  <a:pt x="315" y="1997"/>
                </a:lnTo>
                <a:lnTo>
                  <a:pt x="316" y="1999"/>
                </a:lnTo>
                <a:lnTo>
                  <a:pt x="317" y="2000"/>
                </a:lnTo>
                <a:lnTo>
                  <a:pt x="318" y="2001"/>
                </a:lnTo>
                <a:lnTo>
                  <a:pt x="319" y="2001"/>
                </a:lnTo>
                <a:lnTo>
                  <a:pt x="320" y="2003"/>
                </a:lnTo>
                <a:lnTo>
                  <a:pt x="320" y="2004"/>
                </a:lnTo>
                <a:lnTo>
                  <a:pt x="320" y="2005"/>
                </a:lnTo>
                <a:lnTo>
                  <a:pt x="320" y="2006"/>
                </a:lnTo>
                <a:lnTo>
                  <a:pt x="319" y="2007"/>
                </a:lnTo>
                <a:lnTo>
                  <a:pt x="319" y="2009"/>
                </a:lnTo>
                <a:lnTo>
                  <a:pt x="318" y="2010"/>
                </a:lnTo>
                <a:lnTo>
                  <a:pt x="318" y="2011"/>
                </a:lnTo>
                <a:lnTo>
                  <a:pt x="318" y="2013"/>
                </a:lnTo>
                <a:lnTo>
                  <a:pt x="318" y="2015"/>
                </a:lnTo>
                <a:lnTo>
                  <a:pt x="317" y="2016"/>
                </a:lnTo>
                <a:lnTo>
                  <a:pt x="317" y="2017"/>
                </a:lnTo>
                <a:lnTo>
                  <a:pt x="318" y="2017"/>
                </a:lnTo>
                <a:lnTo>
                  <a:pt x="318" y="2019"/>
                </a:lnTo>
                <a:lnTo>
                  <a:pt x="319" y="2020"/>
                </a:lnTo>
                <a:lnTo>
                  <a:pt x="320" y="2021"/>
                </a:lnTo>
                <a:lnTo>
                  <a:pt x="321" y="2021"/>
                </a:lnTo>
                <a:lnTo>
                  <a:pt x="323" y="2023"/>
                </a:lnTo>
                <a:lnTo>
                  <a:pt x="321" y="2024"/>
                </a:lnTo>
                <a:lnTo>
                  <a:pt x="320" y="2027"/>
                </a:lnTo>
                <a:lnTo>
                  <a:pt x="321" y="2028"/>
                </a:lnTo>
                <a:lnTo>
                  <a:pt x="323" y="2028"/>
                </a:lnTo>
                <a:lnTo>
                  <a:pt x="324" y="2029"/>
                </a:lnTo>
                <a:lnTo>
                  <a:pt x="324" y="2030"/>
                </a:lnTo>
                <a:lnTo>
                  <a:pt x="324" y="2031"/>
                </a:lnTo>
                <a:lnTo>
                  <a:pt x="325" y="2033"/>
                </a:lnTo>
                <a:lnTo>
                  <a:pt x="324" y="2034"/>
                </a:lnTo>
                <a:lnTo>
                  <a:pt x="323" y="2035"/>
                </a:lnTo>
                <a:lnTo>
                  <a:pt x="323" y="2036"/>
                </a:lnTo>
                <a:lnTo>
                  <a:pt x="321" y="2037"/>
                </a:lnTo>
                <a:lnTo>
                  <a:pt x="320" y="2037"/>
                </a:lnTo>
                <a:lnTo>
                  <a:pt x="319" y="2037"/>
                </a:lnTo>
                <a:lnTo>
                  <a:pt x="318" y="2037"/>
                </a:lnTo>
                <a:lnTo>
                  <a:pt x="317" y="2036"/>
                </a:lnTo>
                <a:lnTo>
                  <a:pt x="316" y="2035"/>
                </a:lnTo>
                <a:lnTo>
                  <a:pt x="315" y="2034"/>
                </a:lnTo>
                <a:lnTo>
                  <a:pt x="314" y="2034"/>
                </a:lnTo>
                <a:lnTo>
                  <a:pt x="313" y="2034"/>
                </a:lnTo>
                <a:lnTo>
                  <a:pt x="311" y="2035"/>
                </a:lnTo>
                <a:lnTo>
                  <a:pt x="311" y="2036"/>
                </a:lnTo>
                <a:lnTo>
                  <a:pt x="310" y="2037"/>
                </a:lnTo>
                <a:lnTo>
                  <a:pt x="309" y="2038"/>
                </a:lnTo>
                <a:lnTo>
                  <a:pt x="308" y="2038"/>
                </a:lnTo>
                <a:lnTo>
                  <a:pt x="307" y="2039"/>
                </a:lnTo>
                <a:lnTo>
                  <a:pt x="306" y="2039"/>
                </a:lnTo>
                <a:lnTo>
                  <a:pt x="305" y="2039"/>
                </a:lnTo>
                <a:lnTo>
                  <a:pt x="304" y="2039"/>
                </a:lnTo>
                <a:lnTo>
                  <a:pt x="303" y="2039"/>
                </a:lnTo>
                <a:lnTo>
                  <a:pt x="301" y="2039"/>
                </a:lnTo>
                <a:lnTo>
                  <a:pt x="300" y="2039"/>
                </a:lnTo>
                <a:lnTo>
                  <a:pt x="299" y="2039"/>
                </a:lnTo>
                <a:lnTo>
                  <a:pt x="299" y="2038"/>
                </a:lnTo>
                <a:lnTo>
                  <a:pt x="298" y="2036"/>
                </a:lnTo>
                <a:lnTo>
                  <a:pt x="298" y="2035"/>
                </a:lnTo>
                <a:lnTo>
                  <a:pt x="298" y="2033"/>
                </a:lnTo>
                <a:lnTo>
                  <a:pt x="297" y="2031"/>
                </a:lnTo>
                <a:lnTo>
                  <a:pt x="297" y="2030"/>
                </a:lnTo>
                <a:lnTo>
                  <a:pt x="298" y="2029"/>
                </a:lnTo>
                <a:lnTo>
                  <a:pt x="298" y="2028"/>
                </a:lnTo>
                <a:lnTo>
                  <a:pt x="298" y="2027"/>
                </a:lnTo>
                <a:lnTo>
                  <a:pt x="297" y="2028"/>
                </a:lnTo>
                <a:lnTo>
                  <a:pt x="296" y="2029"/>
                </a:lnTo>
                <a:lnTo>
                  <a:pt x="296" y="2030"/>
                </a:lnTo>
                <a:lnTo>
                  <a:pt x="296" y="2031"/>
                </a:lnTo>
                <a:lnTo>
                  <a:pt x="297" y="2033"/>
                </a:lnTo>
                <a:lnTo>
                  <a:pt x="297" y="2034"/>
                </a:lnTo>
                <a:lnTo>
                  <a:pt x="296" y="2035"/>
                </a:lnTo>
                <a:lnTo>
                  <a:pt x="295" y="2035"/>
                </a:lnTo>
                <a:lnTo>
                  <a:pt x="295" y="2036"/>
                </a:lnTo>
                <a:lnTo>
                  <a:pt x="294" y="2036"/>
                </a:lnTo>
                <a:lnTo>
                  <a:pt x="291" y="2037"/>
                </a:lnTo>
                <a:lnTo>
                  <a:pt x="291" y="2038"/>
                </a:lnTo>
                <a:lnTo>
                  <a:pt x="289" y="2039"/>
                </a:lnTo>
                <a:lnTo>
                  <a:pt x="288" y="2040"/>
                </a:lnTo>
                <a:lnTo>
                  <a:pt x="287" y="2040"/>
                </a:lnTo>
                <a:lnTo>
                  <a:pt x="285" y="2043"/>
                </a:lnTo>
                <a:lnTo>
                  <a:pt x="284" y="2044"/>
                </a:lnTo>
                <a:lnTo>
                  <a:pt x="284" y="2045"/>
                </a:lnTo>
                <a:lnTo>
                  <a:pt x="282" y="2047"/>
                </a:lnTo>
                <a:lnTo>
                  <a:pt x="281" y="2047"/>
                </a:lnTo>
                <a:lnTo>
                  <a:pt x="281" y="2048"/>
                </a:lnTo>
                <a:lnTo>
                  <a:pt x="282" y="2049"/>
                </a:lnTo>
                <a:lnTo>
                  <a:pt x="284" y="2051"/>
                </a:lnTo>
                <a:lnTo>
                  <a:pt x="281" y="2051"/>
                </a:lnTo>
                <a:lnTo>
                  <a:pt x="280" y="2051"/>
                </a:lnTo>
                <a:lnTo>
                  <a:pt x="279" y="2051"/>
                </a:lnTo>
                <a:lnTo>
                  <a:pt x="279" y="2050"/>
                </a:lnTo>
                <a:lnTo>
                  <a:pt x="279" y="2049"/>
                </a:lnTo>
                <a:lnTo>
                  <a:pt x="280" y="2049"/>
                </a:lnTo>
                <a:lnTo>
                  <a:pt x="280" y="2048"/>
                </a:lnTo>
                <a:lnTo>
                  <a:pt x="279" y="2047"/>
                </a:lnTo>
                <a:lnTo>
                  <a:pt x="278" y="2046"/>
                </a:lnTo>
                <a:lnTo>
                  <a:pt x="278" y="2045"/>
                </a:lnTo>
                <a:lnTo>
                  <a:pt x="279" y="2044"/>
                </a:lnTo>
                <a:lnTo>
                  <a:pt x="278" y="2043"/>
                </a:lnTo>
                <a:lnTo>
                  <a:pt x="277" y="2041"/>
                </a:lnTo>
                <a:lnTo>
                  <a:pt x="278" y="2040"/>
                </a:lnTo>
                <a:lnTo>
                  <a:pt x="279" y="2040"/>
                </a:lnTo>
                <a:lnTo>
                  <a:pt x="279" y="2039"/>
                </a:lnTo>
                <a:lnTo>
                  <a:pt x="280" y="2040"/>
                </a:lnTo>
                <a:lnTo>
                  <a:pt x="280" y="2038"/>
                </a:lnTo>
                <a:lnTo>
                  <a:pt x="279" y="2039"/>
                </a:lnTo>
                <a:lnTo>
                  <a:pt x="278" y="2039"/>
                </a:lnTo>
                <a:lnTo>
                  <a:pt x="277" y="2039"/>
                </a:lnTo>
                <a:lnTo>
                  <a:pt x="276" y="2040"/>
                </a:lnTo>
                <a:lnTo>
                  <a:pt x="275" y="2040"/>
                </a:lnTo>
                <a:lnTo>
                  <a:pt x="275" y="2039"/>
                </a:lnTo>
                <a:lnTo>
                  <a:pt x="274" y="2039"/>
                </a:lnTo>
                <a:lnTo>
                  <a:pt x="274" y="2038"/>
                </a:lnTo>
                <a:lnTo>
                  <a:pt x="275" y="2037"/>
                </a:lnTo>
                <a:lnTo>
                  <a:pt x="274" y="2036"/>
                </a:lnTo>
                <a:lnTo>
                  <a:pt x="275" y="2035"/>
                </a:lnTo>
                <a:lnTo>
                  <a:pt x="275" y="2034"/>
                </a:lnTo>
                <a:lnTo>
                  <a:pt x="274" y="2034"/>
                </a:lnTo>
                <a:lnTo>
                  <a:pt x="272" y="2035"/>
                </a:lnTo>
                <a:lnTo>
                  <a:pt x="272" y="2037"/>
                </a:lnTo>
                <a:lnTo>
                  <a:pt x="272" y="2039"/>
                </a:lnTo>
                <a:lnTo>
                  <a:pt x="272" y="2038"/>
                </a:lnTo>
                <a:lnTo>
                  <a:pt x="271" y="2037"/>
                </a:lnTo>
                <a:lnTo>
                  <a:pt x="271" y="2036"/>
                </a:lnTo>
                <a:lnTo>
                  <a:pt x="270" y="2036"/>
                </a:lnTo>
                <a:lnTo>
                  <a:pt x="269" y="2036"/>
                </a:lnTo>
                <a:lnTo>
                  <a:pt x="268" y="2036"/>
                </a:lnTo>
                <a:lnTo>
                  <a:pt x="268" y="2037"/>
                </a:lnTo>
                <a:lnTo>
                  <a:pt x="269" y="2037"/>
                </a:lnTo>
                <a:lnTo>
                  <a:pt x="269" y="2038"/>
                </a:lnTo>
                <a:lnTo>
                  <a:pt x="270" y="2038"/>
                </a:lnTo>
                <a:lnTo>
                  <a:pt x="270" y="2039"/>
                </a:lnTo>
                <a:lnTo>
                  <a:pt x="270" y="2040"/>
                </a:lnTo>
                <a:lnTo>
                  <a:pt x="270" y="2041"/>
                </a:lnTo>
                <a:lnTo>
                  <a:pt x="271" y="2043"/>
                </a:lnTo>
                <a:lnTo>
                  <a:pt x="272" y="2043"/>
                </a:lnTo>
                <a:lnTo>
                  <a:pt x="274" y="2044"/>
                </a:lnTo>
                <a:lnTo>
                  <a:pt x="275" y="2044"/>
                </a:lnTo>
                <a:lnTo>
                  <a:pt x="276" y="2044"/>
                </a:lnTo>
                <a:lnTo>
                  <a:pt x="276" y="2045"/>
                </a:lnTo>
                <a:lnTo>
                  <a:pt x="274" y="2045"/>
                </a:lnTo>
                <a:lnTo>
                  <a:pt x="272" y="2045"/>
                </a:lnTo>
                <a:lnTo>
                  <a:pt x="271" y="2046"/>
                </a:lnTo>
                <a:lnTo>
                  <a:pt x="269" y="2046"/>
                </a:lnTo>
                <a:lnTo>
                  <a:pt x="269" y="2047"/>
                </a:lnTo>
                <a:lnTo>
                  <a:pt x="268" y="2047"/>
                </a:lnTo>
                <a:lnTo>
                  <a:pt x="267" y="2048"/>
                </a:lnTo>
                <a:lnTo>
                  <a:pt x="266" y="2049"/>
                </a:lnTo>
                <a:lnTo>
                  <a:pt x="265" y="2050"/>
                </a:lnTo>
                <a:lnTo>
                  <a:pt x="265" y="2051"/>
                </a:lnTo>
                <a:lnTo>
                  <a:pt x="264" y="2053"/>
                </a:lnTo>
                <a:lnTo>
                  <a:pt x="262" y="2054"/>
                </a:lnTo>
                <a:lnTo>
                  <a:pt x="262" y="2055"/>
                </a:lnTo>
                <a:lnTo>
                  <a:pt x="261" y="2056"/>
                </a:lnTo>
                <a:lnTo>
                  <a:pt x="261" y="2057"/>
                </a:lnTo>
                <a:lnTo>
                  <a:pt x="260" y="2058"/>
                </a:lnTo>
                <a:lnTo>
                  <a:pt x="260" y="2059"/>
                </a:lnTo>
                <a:lnTo>
                  <a:pt x="259" y="2059"/>
                </a:lnTo>
                <a:lnTo>
                  <a:pt x="259" y="2060"/>
                </a:lnTo>
                <a:lnTo>
                  <a:pt x="258" y="2061"/>
                </a:lnTo>
                <a:lnTo>
                  <a:pt x="257" y="2064"/>
                </a:lnTo>
                <a:lnTo>
                  <a:pt x="257" y="2066"/>
                </a:lnTo>
                <a:lnTo>
                  <a:pt x="256" y="2067"/>
                </a:lnTo>
                <a:lnTo>
                  <a:pt x="256" y="2069"/>
                </a:lnTo>
                <a:lnTo>
                  <a:pt x="256" y="2070"/>
                </a:lnTo>
                <a:lnTo>
                  <a:pt x="256" y="2073"/>
                </a:lnTo>
                <a:lnTo>
                  <a:pt x="256" y="2074"/>
                </a:lnTo>
                <a:lnTo>
                  <a:pt x="256" y="2076"/>
                </a:lnTo>
                <a:lnTo>
                  <a:pt x="256" y="2078"/>
                </a:lnTo>
                <a:lnTo>
                  <a:pt x="256" y="2079"/>
                </a:lnTo>
                <a:lnTo>
                  <a:pt x="257" y="2082"/>
                </a:lnTo>
                <a:lnTo>
                  <a:pt x="257" y="2083"/>
                </a:lnTo>
                <a:lnTo>
                  <a:pt x="258" y="2084"/>
                </a:lnTo>
                <a:lnTo>
                  <a:pt x="257" y="2084"/>
                </a:lnTo>
                <a:lnTo>
                  <a:pt x="255" y="2084"/>
                </a:lnTo>
                <a:lnTo>
                  <a:pt x="254" y="2084"/>
                </a:lnTo>
                <a:lnTo>
                  <a:pt x="252" y="2083"/>
                </a:lnTo>
                <a:lnTo>
                  <a:pt x="251" y="2083"/>
                </a:lnTo>
                <a:lnTo>
                  <a:pt x="251" y="2084"/>
                </a:lnTo>
                <a:lnTo>
                  <a:pt x="252" y="2085"/>
                </a:lnTo>
                <a:lnTo>
                  <a:pt x="254" y="2086"/>
                </a:lnTo>
                <a:lnTo>
                  <a:pt x="255" y="2086"/>
                </a:lnTo>
                <a:lnTo>
                  <a:pt x="256" y="2086"/>
                </a:lnTo>
                <a:lnTo>
                  <a:pt x="257" y="2086"/>
                </a:lnTo>
                <a:lnTo>
                  <a:pt x="258" y="2086"/>
                </a:lnTo>
                <a:lnTo>
                  <a:pt x="259" y="2087"/>
                </a:lnTo>
                <a:lnTo>
                  <a:pt x="260" y="2088"/>
                </a:lnTo>
                <a:lnTo>
                  <a:pt x="261" y="2089"/>
                </a:lnTo>
                <a:lnTo>
                  <a:pt x="262" y="2090"/>
                </a:lnTo>
                <a:lnTo>
                  <a:pt x="265" y="2090"/>
                </a:lnTo>
                <a:lnTo>
                  <a:pt x="264" y="2092"/>
                </a:lnTo>
                <a:lnTo>
                  <a:pt x="262" y="2093"/>
                </a:lnTo>
                <a:lnTo>
                  <a:pt x="262" y="2095"/>
                </a:lnTo>
                <a:lnTo>
                  <a:pt x="264" y="2094"/>
                </a:lnTo>
                <a:lnTo>
                  <a:pt x="266" y="2093"/>
                </a:lnTo>
                <a:lnTo>
                  <a:pt x="267" y="2093"/>
                </a:lnTo>
                <a:lnTo>
                  <a:pt x="268" y="2092"/>
                </a:lnTo>
                <a:lnTo>
                  <a:pt x="269" y="2092"/>
                </a:lnTo>
                <a:lnTo>
                  <a:pt x="270" y="2092"/>
                </a:lnTo>
                <a:lnTo>
                  <a:pt x="271" y="2090"/>
                </a:lnTo>
                <a:lnTo>
                  <a:pt x="272" y="2090"/>
                </a:lnTo>
                <a:lnTo>
                  <a:pt x="275" y="2092"/>
                </a:lnTo>
                <a:lnTo>
                  <a:pt x="274" y="2094"/>
                </a:lnTo>
                <a:lnTo>
                  <a:pt x="272" y="2095"/>
                </a:lnTo>
                <a:lnTo>
                  <a:pt x="271" y="2095"/>
                </a:lnTo>
                <a:lnTo>
                  <a:pt x="270" y="2096"/>
                </a:lnTo>
                <a:lnTo>
                  <a:pt x="270" y="2095"/>
                </a:lnTo>
                <a:lnTo>
                  <a:pt x="269" y="2095"/>
                </a:lnTo>
                <a:lnTo>
                  <a:pt x="268" y="2095"/>
                </a:lnTo>
                <a:lnTo>
                  <a:pt x="267" y="2096"/>
                </a:lnTo>
                <a:lnTo>
                  <a:pt x="265" y="2096"/>
                </a:lnTo>
                <a:lnTo>
                  <a:pt x="264" y="2096"/>
                </a:lnTo>
                <a:lnTo>
                  <a:pt x="261" y="2098"/>
                </a:lnTo>
                <a:lnTo>
                  <a:pt x="261" y="2099"/>
                </a:lnTo>
                <a:lnTo>
                  <a:pt x="260" y="2099"/>
                </a:lnTo>
                <a:lnTo>
                  <a:pt x="259" y="2102"/>
                </a:lnTo>
                <a:lnTo>
                  <a:pt x="259" y="2106"/>
                </a:lnTo>
                <a:lnTo>
                  <a:pt x="257" y="2106"/>
                </a:lnTo>
                <a:lnTo>
                  <a:pt x="257" y="2108"/>
                </a:lnTo>
                <a:lnTo>
                  <a:pt x="257" y="2110"/>
                </a:lnTo>
                <a:lnTo>
                  <a:pt x="256" y="2113"/>
                </a:lnTo>
                <a:lnTo>
                  <a:pt x="255" y="2113"/>
                </a:lnTo>
                <a:lnTo>
                  <a:pt x="254" y="2113"/>
                </a:lnTo>
                <a:lnTo>
                  <a:pt x="252" y="2114"/>
                </a:lnTo>
                <a:lnTo>
                  <a:pt x="254" y="2115"/>
                </a:lnTo>
                <a:lnTo>
                  <a:pt x="254" y="2116"/>
                </a:lnTo>
                <a:lnTo>
                  <a:pt x="252" y="2116"/>
                </a:lnTo>
                <a:lnTo>
                  <a:pt x="252" y="2117"/>
                </a:lnTo>
                <a:lnTo>
                  <a:pt x="251" y="2117"/>
                </a:lnTo>
                <a:lnTo>
                  <a:pt x="250" y="2117"/>
                </a:lnTo>
                <a:lnTo>
                  <a:pt x="250" y="2115"/>
                </a:lnTo>
                <a:lnTo>
                  <a:pt x="249" y="2115"/>
                </a:lnTo>
                <a:lnTo>
                  <a:pt x="248" y="2116"/>
                </a:lnTo>
                <a:lnTo>
                  <a:pt x="247" y="2116"/>
                </a:lnTo>
                <a:lnTo>
                  <a:pt x="246" y="2117"/>
                </a:lnTo>
                <a:lnTo>
                  <a:pt x="244" y="2117"/>
                </a:lnTo>
                <a:lnTo>
                  <a:pt x="244" y="2118"/>
                </a:lnTo>
                <a:lnTo>
                  <a:pt x="242" y="2118"/>
                </a:lnTo>
                <a:lnTo>
                  <a:pt x="241" y="2119"/>
                </a:lnTo>
                <a:lnTo>
                  <a:pt x="241" y="2122"/>
                </a:lnTo>
                <a:lnTo>
                  <a:pt x="241" y="2123"/>
                </a:lnTo>
                <a:lnTo>
                  <a:pt x="241" y="2124"/>
                </a:lnTo>
                <a:lnTo>
                  <a:pt x="241" y="2125"/>
                </a:lnTo>
                <a:lnTo>
                  <a:pt x="241" y="2127"/>
                </a:lnTo>
                <a:lnTo>
                  <a:pt x="239" y="2128"/>
                </a:lnTo>
                <a:lnTo>
                  <a:pt x="239" y="2133"/>
                </a:lnTo>
                <a:lnTo>
                  <a:pt x="238" y="2133"/>
                </a:lnTo>
                <a:lnTo>
                  <a:pt x="237" y="2134"/>
                </a:lnTo>
                <a:lnTo>
                  <a:pt x="237" y="2137"/>
                </a:lnTo>
                <a:lnTo>
                  <a:pt x="236" y="2138"/>
                </a:lnTo>
                <a:lnTo>
                  <a:pt x="234" y="2139"/>
                </a:lnTo>
                <a:lnTo>
                  <a:pt x="232" y="2142"/>
                </a:lnTo>
                <a:lnTo>
                  <a:pt x="231" y="2143"/>
                </a:lnTo>
                <a:lnTo>
                  <a:pt x="230" y="2143"/>
                </a:lnTo>
                <a:lnTo>
                  <a:pt x="230" y="2144"/>
                </a:lnTo>
                <a:lnTo>
                  <a:pt x="228" y="2144"/>
                </a:lnTo>
                <a:lnTo>
                  <a:pt x="226" y="2145"/>
                </a:lnTo>
                <a:lnTo>
                  <a:pt x="224" y="2145"/>
                </a:lnTo>
                <a:lnTo>
                  <a:pt x="224" y="2144"/>
                </a:lnTo>
                <a:lnTo>
                  <a:pt x="224" y="2143"/>
                </a:lnTo>
                <a:lnTo>
                  <a:pt x="222" y="2143"/>
                </a:lnTo>
                <a:lnTo>
                  <a:pt x="220" y="2143"/>
                </a:lnTo>
                <a:lnTo>
                  <a:pt x="219" y="2144"/>
                </a:lnTo>
                <a:lnTo>
                  <a:pt x="214" y="2145"/>
                </a:lnTo>
                <a:lnTo>
                  <a:pt x="211" y="2145"/>
                </a:lnTo>
                <a:lnTo>
                  <a:pt x="211" y="2144"/>
                </a:lnTo>
                <a:lnTo>
                  <a:pt x="210" y="2145"/>
                </a:lnTo>
                <a:lnTo>
                  <a:pt x="208" y="2145"/>
                </a:lnTo>
                <a:lnTo>
                  <a:pt x="207" y="2145"/>
                </a:lnTo>
                <a:lnTo>
                  <a:pt x="201" y="2148"/>
                </a:lnTo>
                <a:lnTo>
                  <a:pt x="199" y="2149"/>
                </a:lnTo>
                <a:lnTo>
                  <a:pt x="198" y="2150"/>
                </a:lnTo>
                <a:lnTo>
                  <a:pt x="197" y="2152"/>
                </a:lnTo>
                <a:lnTo>
                  <a:pt x="197" y="2153"/>
                </a:lnTo>
                <a:lnTo>
                  <a:pt x="196" y="2154"/>
                </a:lnTo>
                <a:lnTo>
                  <a:pt x="195" y="2155"/>
                </a:lnTo>
                <a:lnTo>
                  <a:pt x="194" y="2156"/>
                </a:lnTo>
                <a:lnTo>
                  <a:pt x="194" y="2157"/>
                </a:lnTo>
                <a:lnTo>
                  <a:pt x="192" y="2158"/>
                </a:lnTo>
                <a:lnTo>
                  <a:pt x="191" y="2159"/>
                </a:lnTo>
                <a:lnTo>
                  <a:pt x="191" y="2162"/>
                </a:lnTo>
                <a:lnTo>
                  <a:pt x="190" y="2163"/>
                </a:lnTo>
                <a:lnTo>
                  <a:pt x="190" y="2164"/>
                </a:lnTo>
                <a:lnTo>
                  <a:pt x="189" y="2165"/>
                </a:lnTo>
                <a:lnTo>
                  <a:pt x="189" y="2166"/>
                </a:lnTo>
                <a:lnTo>
                  <a:pt x="189" y="2167"/>
                </a:lnTo>
                <a:lnTo>
                  <a:pt x="189" y="2169"/>
                </a:lnTo>
                <a:lnTo>
                  <a:pt x="188" y="2170"/>
                </a:lnTo>
                <a:lnTo>
                  <a:pt x="188" y="2173"/>
                </a:lnTo>
                <a:lnTo>
                  <a:pt x="188" y="2174"/>
                </a:lnTo>
                <a:lnTo>
                  <a:pt x="187" y="2175"/>
                </a:lnTo>
                <a:lnTo>
                  <a:pt x="186" y="2175"/>
                </a:lnTo>
                <a:lnTo>
                  <a:pt x="185" y="2176"/>
                </a:lnTo>
                <a:lnTo>
                  <a:pt x="185" y="2177"/>
                </a:lnTo>
                <a:lnTo>
                  <a:pt x="183" y="2179"/>
                </a:lnTo>
                <a:lnTo>
                  <a:pt x="183" y="2180"/>
                </a:lnTo>
                <a:lnTo>
                  <a:pt x="182" y="2180"/>
                </a:lnTo>
                <a:lnTo>
                  <a:pt x="182" y="2182"/>
                </a:lnTo>
                <a:lnTo>
                  <a:pt x="182" y="2183"/>
                </a:lnTo>
                <a:lnTo>
                  <a:pt x="181" y="2184"/>
                </a:lnTo>
                <a:lnTo>
                  <a:pt x="181" y="2185"/>
                </a:lnTo>
                <a:lnTo>
                  <a:pt x="180" y="2186"/>
                </a:lnTo>
                <a:lnTo>
                  <a:pt x="180" y="2187"/>
                </a:lnTo>
                <a:lnTo>
                  <a:pt x="180" y="2188"/>
                </a:lnTo>
                <a:lnTo>
                  <a:pt x="179" y="2192"/>
                </a:lnTo>
                <a:lnTo>
                  <a:pt x="178" y="2193"/>
                </a:lnTo>
                <a:lnTo>
                  <a:pt x="179" y="2194"/>
                </a:lnTo>
                <a:lnTo>
                  <a:pt x="180" y="2194"/>
                </a:lnTo>
                <a:lnTo>
                  <a:pt x="181" y="2195"/>
                </a:lnTo>
                <a:lnTo>
                  <a:pt x="181" y="2196"/>
                </a:lnTo>
                <a:lnTo>
                  <a:pt x="181" y="2197"/>
                </a:lnTo>
                <a:lnTo>
                  <a:pt x="181" y="2198"/>
                </a:lnTo>
                <a:lnTo>
                  <a:pt x="181" y="2199"/>
                </a:lnTo>
                <a:lnTo>
                  <a:pt x="182" y="2199"/>
                </a:lnTo>
                <a:lnTo>
                  <a:pt x="183" y="2200"/>
                </a:lnTo>
                <a:lnTo>
                  <a:pt x="183" y="2202"/>
                </a:lnTo>
                <a:lnTo>
                  <a:pt x="185" y="2204"/>
                </a:lnTo>
                <a:lnTo>
                  <a:pt x="185" y="2205"/>
                </a:lnTo>
                <a:lnTo>
                  <a:pt x="186" y="2206"/>
                </a:lnTo>
                <a:lnTo>
                  <a:pt x="186" y="2207"/>
                </a:lnTo>
                <a:lnTo>
                  <a:pt x="183" y="2209"/>
                </a:lnTo>
                <a:lnTo>
                  <a:pt x="182" y="2212"/>
                </a:lnTo>
                <a:lnTo>
                  <a:pt x="181" y="2213"/>
                </a:lnTo>
                <a:lnTo>
                  <a:pt x="181" y="2214"/>
                </a:lnTo>
                <a:lnTo>
                  <a:pt x="181" y="2215"/>
                </a:lnTo>
                <a:lnTo>
                  <a:pt x="181" y="2216"/>
                </a:lnTo>
                <a:lnTo>
                  <a:pt x="181" y="2217"/>
                </a:lnTo>
                <a:lnTo>
                  <a:pt x="181" y="2219"/>
                </a:lnTo>
                <a:lnTo>
                  <a:pt x="180" y="2220"/>
                </a:lnTo>
                <a:lnTo>
                  <a:pt x="179" y="2220"/>
                </a:lnTo>
                <a:lnTo>
                  <a:pt x="179" y="2222"/>
                </a:lnTo>
                <a:lnTo>
                  <a:pt x="178" y="2223"/>
                </a:lnTo>
                <a:lnTo>
                  <a:pt x="178" y="2224"/>
                </a:lnTo>
                <a:lnTo>
                  <a:pt x="177" y="2222"/>
                </a:lnTo>
                <a:lnTo>
                  <a:pt x="176" y="2222"/>
                </a:lnTo>
                <a:lnTo>
                  <a:pt x="176" y="2224"/>
                </a:lnTo>
                <a:lnTo>
                  <a:pt x="177" y="2226"/>
                </a:lnTo>
                <a:lnTo>
                  <a:pt x="176" y="2226"/>
                </a:lnTo>
                <a:lnTo>
                  <a:pt x="175" y="2227"/>
                </a:lnTo>
                <a:lnTo>
                  <a:pt x="175" y="2228"/>
                </a:lnTo>
                <a:lnTo>
                  <a:pt x="175" y="2229"/>
                </a:lnTo>
                <a:lnTo>
                  <a:pt x="176" y="2229"/>
                </a:lnTo>
                <a:lnTo>
                  <a:pt x="177" y="2229"/>
                </a:lnTo>
                <a:lnTo>
                  <a:pt x="178" y="2229"/>
                </a:lnTo>
                <a:lnTo>
                  <a:pt x="179" y="2231"/>
                </a:lnTo>
                <a:lnTo>
                  <a:pt x="179" y="2232"/>
                </a:lnTo>
                <a:lnTo>
                  <a:pt x="179" y="2234"/>
                </a:lnTo>
                <a:lnTo>
                  <a:pt x="179" y="2235"/>
                </a:lnTo>
                <a:lnTo>
                  <a:pt x="178" y="2235"/>
                </a:lnTo>
                <a:lnTo>
                  <a:pt x="177" y="2234"/>
                </a:lnTo>
                <a:lnTo>
                  <a:pt x="176" y="2234"/>
                </a:lnTo>
                <a:lnTo>
                  <a:pt x="175" y="2233"/>
                </a:lnTo>
                <a:lnTo>
                  <a:pt x="173" y="2233"/>
                </a:lnTo>
                <a:lnTo>
                  <a:pt x="172" y="2233"/>
                </a:lnTo>
                <a:lnTo>
                  <a:pt x="171" y="2234"/>
                </a:lnTo>
                <a:lnTo>
                  <a:pt x="170" y="2235"/>
                </a:lnTo>
                <a:lnTo>
                  <a:pt x="170" y="2236"/>
                </a:lnTo>
                <a:lnTo>
                  <a:pt x="169" y="2237"/>
                </a:lnTo>
                <a:lnTo>
                  <a:pt x="169" y="2239"/>
                </a:lnTo>
                <a:lnTo>
                  <a:pt x="168" y="2241"/>
                </a:lnTo>
                <a:lnTo>
                  <a:pt x="168" y="2242"/>
                </a:lnTo>
                <a:lnTo>
                  <a:pt x="168" y="2243"/>
                </a:lnTo>
                <a:lnTo>
                  <a:pt x="168" y="2245"/>
                </a:lnTo>
                <a:lnTo>
                  <a:pt x="169" y="2246"/>
                </a:lnTo>
                <a:lnTo>
                  <a:pt x="169" y="2248"/>
                </a:lnTo>
                <a:lnTo>
                  <a:pt x="168" y="2249"/>
                </a:lnTo>
                <a:lnTo>
                  <a:pt x="167" y="2249"/>
                </a:lnTo>
                <a:lnTo>
                  <a:pt x="166" y="2249"/>
                </a:lnTo>
                <a:lnTo>
                  <a:pt x="166" y="2251"/>
                </a:lnTo>
                <a:lnTo>
                  <a:pt x="163" y="2251"/>
                </a:lnTo>
                <a:lnTo>
                  <a:pt x="162" y="2252"/>
                </a:lnTo>
                <a:lnTo>
                  <a:pt x="162" y="2251"/>
                </a:lnTo>
                <a:lnTo>
                  <a:pt x="161" y="2251"/>
                </a:lnTo>
                <a:lnTo>
                  <a:pt x="160" y="2251"/>
                </a:lnTo>
                <a:lnTo>
                  <a:pt x="160" y="2252"/>
                </a:lnTo>
                <a:lnTo>
                  <a:pt x="160" y="2253"/>
                </a:lnTo>
                <a:lnTo>
                  <a:pt x="161" y="2253"/>
                </a:lnTo>
                <a:lnTo>
                  <a:pt x="162" y="2253"/>
                </a:lnTo>
                <a:lnTo>
                  <a:pt x="163" y="2253"/>
                </a:lnTo>
                <a:lnTo>
                  <a:pt x="165" y="2254"/>
                </a:lnTo>
                <a:lnTo>
                  <a:pt x="165" y="2255"/>
                </a:lnTo>
                <a:lnTo>
                  <a:pt x="165" y="2256"/>
                </a:lnTo>
                <a:lnTo>
                  <a:pt x="163" y="2256"/>
                </a:lnTo>
                <a:lnTo>
                  <a:pt x="163" y="2257"/>
                </a:lnTo>
                <a:lnTo>
                  <a:pt x="162" y="2257"/>
                </a:lnTo>
                <a:lnTo>
                  <a:pt x="162" y="2259"/>
                </a:lnTo>
                <a:lnTo>
                  <a:pt x="162" y="2261"/>
                </a:lnTo>
                <a:lnTo>
                  <a:pt x="161" y="2262"/>
                </a:lnTo>
                <a:lnTo>
                  <a:pt x="160" y="2263"/>
                </a:lnTo>
                <a:lnTo>
                  <a:pt x="159" y="2264"/>
                </a:lnTo>
                <a:lnTo>
                  <a:pt x="158" y="2265"/>
                </a:lnTo>
                <a:lnTo>
                  <a:pt x="157" y="2266"/>
                </a:lnTo>
                <a:lnTo>
                  <a:pt x="156" y="2266"/>
                </a:lnTo>
                <a:lnTo>
                  <a:pt x="157" y="2265"/>
                </a:lnTo>
                <a:lnTo>
                  <a:pt x="156" y="2265"/>
                </a:lnTo>
                <a:lnTo>
                  <a:pt x="156" y="2266"/>
                </a:lnTo>
                <a:lnTo>
                  <a:pt x="155" y="2266"/>
                </a:lnTo>
                <a:lnTo>
                  <a:pt x="155" y="2267"/>
                </a:lnTo>
                <a:lnTo>
                  <a:pt x="156" y="2268"/>
                </a:lnTo>
                <a:lnTo>
                  <a:pt x="157" y="2271"/>
                </a:lnTo>
                <a:lnTo>
                  <a:pt x="156" y="2271"/>
                </a:lnTo>
                <a:lnTo>
                  <a:pt x="156" y="2272"/>
                </a:lnTo>
                <a:lnTo>
                  <a:pt x="155" y="2273"/>
                </a:lnTo>
                <a:lnTo>
                  <a:pt x="155" y="2274"/>
                </a:lnTo>
                <a:lnTo>
                  <a:pt x="153" y="2275"/>
                </a:lnTo>
                <a:lnTo>
                  <a:pt x="153" y="2276"/>
                </a:lnTo>
                <a:lnTo>
                  <a:pt x="153" y="2278"/>
                </a:lnTo>
                <a:lnTo>
                  <a:pt x="152" y="2279"/>
                </a:lnTo>
                <a:lnTo>
                  <a:pt x="151" y="2281"/>
                </a:lnTo>
                <a:lnTo>
                  <a:pt x="150" y="2282"/>
                </a:lnTo>
                <a:lnTo>
                  <a:pt x="149" y="2283"/>
                </a:lnTo>
                <a:lnTo>
                  <a:pt x="148" y="2283"/>
                </a:lnTo>
                <a:lnTo>
                  <a:pt x="147" y="2283"/>
                </a:lnTo>
                <a:lnTo>
                  <a:pt x="146" y="2283"/>
                </a:lnTo>
                <a:lnTo>
                  <a:pt x="145" y="2284"/>
                </a:lnTo>
                <a:lnTo>
                  <a:pt x="143" y="2284"/>
                </a:lnTo>
                <a:lnTo>
                  <a:pt x="142" y="2283"/>
                </a:lnTo>
                <a:lnTo>
                  <a:pt x="142" y="2282"/>
                </a:lnTo>
                <a:lnTo>
                  <a:pt x="142" y="2281"/>
                </a:lnTo>
                <a:lnTo>
                  <a:pt x="142" y="2279"/>
                </a:lnTo>
                <a:lnTo>
                  <a:pt x="143" y="2278"/>
                </a:lnTo>
                <a:lnTo>
                  <a:pt x="142" y="2277"/>
                </a:lnTo>
                <a:lnTo>
                  <a:pt x="143" y="2276"/>
                </a:lnTo>
                <a:lnTo>
                  <a:pt x="142" y="2275"/>
                </a:lnTo>
                <a:lnTo>
                  <a:pt x="141" y="2275"/>
                </a:lnTo>
                <a:lnTo>
                  <a:pt x="141" y="2276"/>
                </a:lnTo>
                <a:lnTo>
                  <a:pt x="139" y="2276"/>
                </a:lnTo>
                <a:lnTo>
                  <a:pt x="137" y="2276"/>
                </a:lnTo>
                <a:lnTo>
                  <a:pt x="136" y="2277"/>
                </a:lnTo>
                <a:lnTo>
                  <a:pt x="135" y="2277"/>
                </a:lnTo>
                <a:lnTo>
                  <a:pt x="135" y="2276"/>
                </a:lnTo>
                <a:lnTo>
                  <a:pt x="135" y="2275"/>
                </a:lnTo>
                <a:lnTo>
                  <a:pt x="136" y="2274"/>
                </a:lnTo>
                <a:lnTo>
                  <a:pt x="135" y="2273"/>
                </a:lnTo>
                <a:lnTo>
                  <a:pt x="135" y="2272"/>
                </a:lnTo>
                <a:lnTo>
                  <a:pt x="136" y="2272"/>
                </a:lnTo>
                <a:lnTo>
                  <a:pt x="135" y="2269"/>
                </a:lnTo>
                <a:lnTo>
                  <a:pt x="135" y="2268"/>
                </a:lnTo>
                <a:lnTo>
                  <a:pt x="133" y="2267"/>
                </a:lnTo>
                <a:lnTo>
                  <a:pt x="132" y="2267"/>
                </a:lnTo>
                <a:lnTo>
                  <a:pt x="131" y="2266"/>
                </a:lnTo>
                <a:lnTo>
                  <a:pt x="131" y="2265"/>
                </a:lnTo>
                <a:lnTo>
                  <a:pt x="131" y="2264"/>
                </a:lnTo>
                <a:lnTo>
                  <a:pt x="130" y="2263"/>
                </a:lnTo>
                <a:lnTo>
                  <a:pt x="130" y="2262"/>
                </a:lnTo>
                <a:lnTo>
                  <a:pt x="130" y="2261"/>
                </a:lnTo>
                <a:lnTo>
                  <a:pt x="129" y="2261"/>
                </a:lnTo>
                <a:lnTo>
                  <a:pt x="129" y="2262"/>
                </a:lnTo>
                <a:lnTo>
                  <a:pt x="129" y="2263"/>
                </a:lnTo>
                <a:lnTo>
                  <a:pt x="129" y="2264"/>
                </a:lnTo>
                <a:lnTo>
                  <a:pt x="130" y="2266"/>
                </a:lnTo>
                <a:lnTo>
                  <a:pt x="130" y="2268"/>
                </a:lnTo>
                <a:lnTo>
                  <a:pt x="132" y="2268"/>
                </a:lnTo>
                <a:lnTo>
                  <a:pt x="132" y="2271"/>
                </a:lnTo>
                <a:lnTo>
                  <a:pt x="131" y="2272"/>
                </a:lnTo>
                <a:lnTo>
                  <a:pt x="130" y="2272"/>
                </a:lnTo>
                <a:lnTo>
                  <a:pt x="131" y="2273"/>
                </a:lnTo>
                <a:lnTo>
                  <a:pt x="132" y="2273"/>
                </a:lnTo>
                <a:lnTo>
                  <a:pt x="133" y="2273"/>
                </a:lnTo>
                <a:lnTo>
                  <a:pt x="133" y="2275"/>
                </a:lnTo>
                <a:lnTo>
                  <a:pt x="132" y="2275"/>
                </a:lnTo>
                <a:lnTo>
                  <a:pt x="131" y="2274"/>
                </a:lnTo>
                <a:lnTo>
                  <a:pt x="129" y="2274"/>
                </a:lnTo>
                <a:lnTo>
                  <a:pt x="129" y="2275"/>
                </a:lnTo>
                <a:lnTo>
                  <a:pt x="131" y="2276"/>
                </a:lnTo>
                <a:lnTo>
                  <a:pt x="132" y="2277"/>
                </a:lnTo>
                <a:lnTo>
                  <a:pt x="131" y="2277"/>
                </a:lnTo>
                <a:lnTo>
                  <a:pt x="130" y="2278"/>
                </a:lnTo>
                <a:lnTo>
                  <a:pt x="130" y="2279"/>
                </a:lnTo>
                <a:lnTo>
                  <a:pt x="128" y="2279"/>
                </a:lnTo>
                <a:lnTo>
                  <a:pt x="127" y="2279"/>
                </a:lnTo>
                <a:lnTo>
                  <a:pt x="127" y="2278"/>
                </a:lnTo>
                <a:lnTo>
                  <a:pt x="126" y="2277"/>
                </a:lnTo>
                <a:lnTo>
                  <a:pt x="125" y="2276"/>
                </a:lnTo>
                <a:lnTo>
                  <a:pt x="123" y="2276"/>
                </a:lnTo>
                <a:lnTo>
                  <a:pt x="122" y="2275"/>
                </a:lnTo>
                <a:lnTo>
                  <a:pt x="120" y="2274"/>
                </a:lnTo>
                <a:lnTo>
                  <a:pt x="120" y="2273"/>
                </a:lnTo>
                <a:lnTo>
                  <a:pt x="119" y="2273"/>
                </a:lnTo>
                <a:lnTo>
                  <a:pt x="119" y="2272"/>
                </a:lnTo>
                <a:lnTo>
                  <a:pt x="118" y="2271"/>
                </a:lnTo>
                <a:lnTo>
                  <a:pt x="118" y="2269"/>
                </a:lnTo>
                <a:lnTo>
                  <a:pt x="118" y="2267"/>
                </a:lnTo>
                <a:lnTo>
                  <a:pt x="117" y="2266"/>
                </a:lnTo>
                <a:lnTo>
                  <a:pt x="116" y="2265"/>
                </a:lnTo>
                <a:lnTo>
                  <a:pt x="115" y="2267"/>
                </a:lnTo>
                <a:lnTo>
                  <a:pt x="115" y="2268"/>
                </a:lnTo>
                <a:lnTo>
                  <a:pt x="113" y="2268"/>
                </a:lnTo>
                <a:lnTo>
                  <a:pt x="112" y="2268"/>
                </a:lnTo>
                <a:lnTo>
                  <a:pt x="111" y="2267"/>
                </a:lnTo>
                <a:lnTo>
                  <a:pt x="111" y="2266"/>
                </a:lnTo>
                <a:lnTo>
                  <a:pt x="110" y="2265"/>
                </a:lnTo>
                <a:lnTo>
                  <a:pt x="109" y="2264"/>
                </a:lnTo>
                <a:lnTo>
                  <a:pt x="108" y="2263"/>
                </a:lnTo>
                <a:lnTo>
                  <a:pt x="107" y="2262"/>
                </a:lnTo>
                <a:lnTo>
                  <a:pt x="105" y="2261"/>
                </a:lnTo>
                <a:lnTo>
                  <a:pt x="105" y="2259"/>
                </a:lnTo>
                <a:lnTo>
                  <a:pt x="105" y="2258"/>
                </a:lnTo>
                <a:lnTo>
                  <a:pt x="105" y="2257"/>
                </a:lnTo>
                <a:lnTo>
                  <a:pt x="103" y="2257"/>
                </a:lnTo>
                <a:lnTo>
                  <a:pt x="102" y="2256"/>
                </a:lnTo>
                <a:lnTo>
                  <a:pt x="102" y="2255"/>
                </a:lnTo>
                <a:lnTo>
                  <a:pt x="101" y="2256"/>
                </a:lnTo>
                <a:lnTo>
                  <a:pt x="100" y="2255"/>
                </a:lnTo>
                <a:lnTo>
                  <a:pt x="99" y="2255"/>
                </a:lnTo>
                <a:lnTo>
                  <a:pt x="98" y="2254"/>
                </a:lnTo>
                <a:lnTo>
                  <a:pt x="97" y="2254"/>
                </a:lnTo>
                <a:lnTo>
                  <a:pt x="96" y="2253"/>
                </a:lnTo>
                <a:lnTo>
                  <a:pt x="96" y="2251"/>
                </a:lnTo>
                <a:lnTo>
                  <a:pt x="96" y="2249"/>
                </a:lnTo>
                <a:lnTo>
                  <a:pt x="96" y="2248"/>
                </a:lnTo>
                <a:lnTo>
                  <a:pt x="95" y="2249"/>
                </a:lnTo>
                <a:lnTo>
                  <a:pt x="93" y="2249"/>
                </a:lnTo>
                <a:lnTo>
                  <a:pt x="92" y="2247"/>
                </a:lnTo>
                <a:lnTo>
                  <a:pt x="92" y="2246"/>
                </a:lnTo>
                <a:lnTo>
                  <a:pt x="91" y="2244"/>
                </a:lnTo>
                <a:lnTo>
                  <a:pt x="91" y="2243"/>
                </a:lnTo>
                <a:lnTo>
                  <a:pt x="92" y="2242"/>
                </a:lnTo>
                <a:lnTo>
                  <a:pt x="92" y="2239"/>
                </a:lnTo>
                <a:lnTo>
                  <a:pt x="93" y="2238"/>
                </a:lnTo>
                <a:lnTo>
                  <a:pt x="93" y="2237"/>
                </a:lnTo>
                <a:lnTo>
                  <a:pt x="93" y="2236"/>
                </a:lnTo>
                <a:lnTo>
                  <a:pt x="93" y="2234"/>
                </a:lnTo>
                <a:lnTo>
                  <a:pt x="93" y="2233"/>
                </a:lnTo>
                <a:lnTo>
                  <a:pt x="93" y="2231"/>
                </a:lnTo>
                <a:lnTo>
                  <a:pt x="95" y="2231"/>
                </a:lnTo>
                <a:lnTo>
                  <a:pt x="96" y="2229"/>
                </a:lnTo>
                <a:lnTo>
                  <a:pt x="95" y="2228"/>
                </a:lnTo>
                <a:lnTo>
                  <a:pt x="95" y="2227"/>
                </a:lnTo>
                <a:lnTo>
                  <a:pt x="95" y="2226"/>
                </a:lnTo>
                <a:lnTo>
                  <a:pt x="95" y="2225"/>
                </a:lnTo>
                <a:lnTo>
                  <a:pt x="93" y="2224"/>
                </a:lnTo>
                <a:lnTo>
                  <a:pt x="93" y="2223"/>
                </a:lnTo>
                <a:lnTo>
                  <a:pt x="93" y="2222"/>
                </a:lnTo>
                <a:lnTo>
                  <a:pt x="95" y="2222"/>
                </a:lnTo>
                <a:lnTo>
                  <a:pt x="96" y="2220"/>
                </a:lnTo>
                <a:lnTo>
                  <a:pt x="97" y="2220"/>
                </a:lnTo>
                <a:lnTo>
                  <a:pt x="97" y="2219"/>
                </a:lnTo>
                <a:lnTo>
                  <a:pt x="97" y="2218"/>
                </a:lnTo>
                <a:lnTo>
                  <a:pt x="97" y="2217"/>
                </a:lnTo>
                <a:lnTo>
                  <a:pt x="97" y="2216"/>
                </a:lnTo>
                <a:lnTo>
                  <a:pt x="97" y="2215"/>
                </a:lnTo>
                <a:lnTo>
                  <a:pt x="97" y="2214"/>
                </a:lnTo>
                <a:lnTo>
                  <a:pt x="97" y="2213"/>
                </a:lnTo>
                <a:lnTo>
                  <a:pt x="98" y="2213"/>
                </a:lnTo>
                <a:lnTo>
                  <a:pt x="98" y="2212"/>
                </a:lnTo>
                <a:lnTo>
                  <a:pt x="98" y="2210"/>
                </a:lnTo>
                <a:lnTo>
                  <a:pt x="98" y="2209"/>
                </a:lnTo>
                <a:lnTo>
                  <a:pt x="98" y="2208"/>
                </a:lnTo>
                <a:lnTo>
                  <a:pt x="99" y="2208"/>
                </a:lnTo>
                <a:lnTo>
                  <a:pt x="99" y="2207"/>
                </a:lnTo>
                <a:lnTo>
                  <a:pt x="99" y="2206"/>
                </a:lnTo>
                <a:lnTo>
                  <a:pt x="100" y="2206"/>
                </a:lnTo>
                <a:lnTo>
                  <a:pt x="100" y="2205"/>
                </a:lnTo>
                <a:lnTo>
                  <a:pt x="100" y="2204"/>
                </a:lnTo>
                <a:lnTo>
                  <a:pt x="100" y="2203"/>
                </a:lnTo>
                <a:lnTo>
                  <a:pt x="99" y="2202"/>
                </a:lnTo>
                <a:lnTo>
                  <a:pt x="98" y="2200"/>
                </a:lnTo>
                <a:lnTo>
                  <a:pt x="98" y="2199"/>
                </a:lnTo>
                <a:lnTo>
                  <a:pt x="98" y="2198"/>
                </a:lnTo>
                <a:lnTo>
                  <a:pt x="98" y="2197"/>
                </a:lnTo>
                <a:lnTo>
                  <a:pt x="95" y="2195"/>
                </a:lnTo>
                <a:lnTo>
                  <a:pt x="93" y="2195"/>
                </a:lnTo>
                <a:lnTo>
                  <a:pt x="92" y="2195"/>
                </a:lnTo>
                <a:lnTo>
                  <a:pt x="91" y="2195"/>
                </a:lnTo>
                <a:lnTo>
                  <a:pt x="90" y="2195"/>
                </a:lnTo>
                <a:lnTo>
                  <a:pt x="90" y="2194"/>
                </a:lnTo>
                <a:lnTo>
                  <a:pt x="90" y="2193"/>
                </a:lnTo>
                <a:lnTo>
                  <a:pt x="89" y="2192"/>
                </a:lnTo>
                <a:lnTo>
                  <a:pt x="89" y="2190"/>
                </a:lnTo>
                <a:lnTo>
                  <a:pt x="89" y="2189"/>
                </a:lnTo>
                <a:lnTo>
                  <a:pt x="88" y="2189"/>
                </a:lnTo>
                <a:lnTo>
                  <a:pt x="87" y="2189"/>
                </a:lnTo>
                <a:lnTo>
                  <a:pt x="87" y="2188"/>
                </a:lnTo>
                <a:lnTo>
                  <a:pt x="86" y="2188"/>
                </a:lnTo>
                <a:lnTo>
                  <a:pt x="84" y="2188"/>
                </a:lnTo>
                <a:lnTo>
                  <a:pt x="83" y="2189"/>
                </a:lnTo>
                <a:lnTo>
                  <a:pt x="83" y="2188"/>
                </a:lnTo>
                <a:lnTo>
                  <a:pt x="82" y="2188"/>
                </a:lnTo>
                <a:lnTo>
                  <a:pt x="82" y="2187"/>
                </a:lnTo>
                <a:lnTo>
                  <a:pt x="82" y="2186"/>
                </a:lnTo>
                <a:lnTo>
                  <a:pt x="81" y="2185"/>
                </a:lnTo>
                <a:lnTo>
                  <a:pt x="80" y="2184"/>
                </a:lnTo>
                <a:lnTo>
                  <a:pt x="79" y="2184"/>
                </a:lnTo>
                <a:lnTo>
                  <a:pt x="78" y="2183"/>
                </a:lnTo>
                <a:lnTo>
                  <a:pt x="78" y="2182"/>
                </a:lnTo>
                <a:lnTo>
                  <a:pt x="77" y="2182"/>
                </a:lnTo>
                <a:lnTo>
                  <a:pt x="77" y="2180"/>
                </a:lnTo>
                <a:lnTo>
                  <a:pt x="76" y="2180"/>
                </a:lnTo>
                <a:lnTo>
                  <a:pt x="74" y="2180"/>
                </a:lnTo>
                <a:lnTo>
                  <a:pt x="73" y="2180"/>
                </a:lnTo>
                <a:lnTo>
                  <a:pt x="73" y="2179"/>
                </a:lnTo>
                <a:lnTo>
                  <a:pt x="73" y="2178"/>
                </a:lnTo>
                <a:lnTo>
                  <a:pt x="73" y="2177"/>
                </a:lnTo>
                <a:lnTo>
                  <a:pt x="72" y="2176"/>
                </a:lnTo>
                <a:lnTo>
                  <a:pt x="72" y="2175"/>
                </a:lnTo>
                <a:lnTo>
                  <a:pt x="71" y="2175"/>
                </a:lnTo>
                <a:lnTo>
                  <a:pt x="70" y="2174"/>
                </a:lnTo>
                <a:lnTo>
                  <a:pt x="69" y="2174"/>
                </a:lnTo>
                <a:lnTo>
                  <a:pt x="67" y="2173"/>
                </a:lnTo>
                <a:lnTo>
                  <a:pt x="67" y="2170"/>
                </a:lnTo>
                <a:lnTo>
                  <a:pt x="66" y="2170"/>
                </a:lnTo>
                <a:lnTo>
                  <a:pt x="64" y="2170"/>
                </a:lnTo>
                <a:lnTo>
                  <a:pt x="64" y="2169"/>
                </a:lnTo>
                <a:lnTo>
                  <a:pt x="66" y="2169"/>
                </a:lnTo>
                <a:lnTo>
                  <a:pt x="66" y="2168"/>
                </a:lnTo>
                <a:lnTo>
                  <a:pt x="67" y="2168"/>
                </a:lnTo>
                <a:lnTo>
                  <a:pt x="68" y="2168"/>
                </a:lnTo>
                <a:lnTo>
                  <a:pt x="69" y="2167"/>
                </a:lnTo>
                <a:lnTo>
                  <a:pt x="68" y="2166"/>
                </a:lnTo>
                <a:lnTo>
                  <a:pt x="67" y="2166"/>
                </a:lnTo>
                <a:lnTo>
                  <a:pt x="67" y="2165"/>
                </a:lnTo>
                <a:lnTo>
                  <a:pt x="67" y="2164"/>
                </a:lnTo>
                <a:lnTo>
                  <a:pt x="66" y="2164"/>
                </a:lnTo>
                <a:lnTo>
                  <a:pt x="66" y="2163"/>
                </a:lnTo>
                <a:lnTo>
                  <a:pt x="66" y="2164"/>
                </a:lnTo>
                <a:lnTo>
                  <a:pt x="64" y="2164"/>
                </a:lnTo>
                <a:lnTo>
                  <a:pt x="63" y="2163"/>
                </a:lnTo>
                <a:lnTo>
                  <a:pt x="62" y="2162"/>
                </a:lnTo>
                <a:lnTo>
                  <a:pt x="62" y="2158"/>
                </a:lnTo>
                <a:lnTo>
                  <a:pt x="63" y="2158"/>
                </a:lnTo>
                <a:lnTo>
                  <a:pt x="62" y="2158"/>
                </a:lnTo>
                <a:lnTo>
                  <a:pt x="61" y="2156"/>
                </a:lnTo>
                <a:lnTo>
                  <a:pt x="61" y="2155"/>
                </a:lnTo>
                <a:lnTo>
                  <a:pt x="60" y="2154"/>
                </a:lnTo>
                <a:lnTo>
                  <a:pt x="59" y="2155"/>
                </a:lnTo>
                <a:lnTo>
                  <a:pt x="58" y="2154"/>
                </a:lnTo>
                <a:lnTo>
                  <a:pt x="59" y="2154"/>
                </a:lnTo>
                <a:lnTo>
                  <a:pt x="59" y="2153"/>
                </a:lnTo>
                <a:lnTo>
                  <a:pt x="58" y="2153"/>
                </a:lnTo>
                <a:lnTo>
                  <a:pt x="56" y="2152"/>
                </a:lnTo>
                <a:lnTo>
                  <a:pt x="56" y="2150"/>
                </a:lnTo>
                <a:lnTo>
                  <a:pt x="56" y="2149"/>
                </a:lnTo>
                <a:lnTo>
                  <a:pt x="54" y="2149"/>
                </a:lnTo>
                <a:lnTo>
                  <a:pt x="54" y="2148"/>
                </a:lnTo>
                <a:lnTo>
                  <a:pt x="56" y="2148"/>
                </a:lnTo>
                <a:lnTo>
                  <a:pt x="54" y="2148"/>
                </a:lnTo>
                <a:lnTo>
                  <a:pt x="54" y="2147"/>
                </a:lnTo>
                <a:lnTo>
                  <a:pt x="53" y="2148"/>
                </a:lnTo>
                <a:lnTo>
                  <a:pt x="52" y="2148"/>
                </a:lnTo>
                <a:lnTo>
                  <a:pt x="52" y="2147"/>
                </a:lnTo>
                <a:lnTo>
                  <a:pt x="51" y="2148"/>
                </a:lnTo>
                <a:lnTo>
                  <a:pt x="50" y="2148"/>
                </a:lnTo>
                <a:lnTo>
                  <a:pt x="49" y="2148"/>
                </a:lnTo>
                <a:lnTo>
                  <a:pt x="48" y="2149"/>
                </a:lnTo>
                <a:lnTo>
                  <a:pt x="47" y="2149"/>
                </a:lnTo>
                <a:lnTo>
                  <a:pt x="47" y="2148"/>
                </a:lnTo>
                <a:lnTo>
                  <a:pt x="47" y="2147"/>
                </a:lnTo>
                <a:lnTo>
                  <a:pt x="46" y="2146"/>
                </a:lnTo>
                <a:lnTo>
                  <a:pt x="43" y="2145"/>
                </a:lnTo>
                <a:lnTo>
                  <a:pt x="42" y="2144"/>
                </a:lnTo>
                <a:lnTo>
                  <a:pt x="42" y="2143"/>
                </a:lnTo>
                <a:lnTo>
                  <a:pt x="43" y="2143"/>
                </a:lnTo>
                <a:lnTo>
                  <a:pt x="43" y="2142"/>
                </a:lnTo>
                <a:lnTo>
                  <a:pt x="42" y="2142"/>
                </a:lnTo>
                <a:lnTo>
                  <a:pt x="41" y="2143"/>
                </a:lnTo>
                <a:lnTo>
                  <a:pt x="40" y="2142"/>
                </a:lnTo>
                <a:lnTo>
                  <a:pt x="41" y="2139"/>
                </a:lnTo>
                <a:lnTo>
                  <a:pt x="40" y="2138"/>
                </a:lnTo>
                <a:lnTo>
                  <a:pt x="39" y="2137"/>
                </a:lnTo>
                <a:lnTo>
                  <a:pt x="40" y="2135"/>
                </a:lnTo>
                <a:lnTo>
                  <a:pt x="40" y="2134"/>
                </a:lnTo>
                <a:lnTo>
                  <a:pt x="40" y="2133"/>
                </a:lnTo>
                <a:lnTo>
                  <a:pt x="39" y="2133"/>
                </a:lnTo>
                <a:lnTo>
                  <a:pt x="38" y="2129"/>
                </a:lnTo>
                <a:lnTo>
                  <a:pt x="37" y="2127"/>
                </a:lnTo>
                <a:lnTo>
                  <a:pt x="36" y="2126"/>
                </a:lnTo>
                <a:lnTo>
                  <a:pt x="36" y="2125"/>
                </a:lnTo>
                <a:lnTo>
                  <a:pt x="36" y="2124"/>
                </a:lnTo>
                <a:lnTo>
                  <a:pt x="36" y="2123"/>
                </a:lnTo>
                <a:lnTo>
                  <a:pt x="36" y="2122"/>
                </a:lnTo>
                <a:lnTo>
                  <a:pt x="36" y="2120"/>
                </a:lnTo>
                <a:lnTo>
                  <a:pt x="37" y="2119"/>
                </a:lnTo>
                <a:lnTo>
                  <a:pt x="37" y="2118"/>
                </a:lnTo>
                <a:lnTo>
                  <a:pt x="37" y="2117"/>
                </a:lnTo>
                <a:lnTo>
                  <a:pt x="37" y="2116"/>
                </a:lnTo>
                <a:lnTo>
                  <a:pt x="36" y="2115"/>
                </a:lnTo>
                <a:lnTo>
                  <a:pt x="37" y="2110"/>
                </a:lnTo>
                <a:lnTo>
                  <a:pt x="38" y="2107"/>
                </a:lnTo>
                <a:lnTo>
                  <a:pt x="38" y="2106"/>
                </a:lnTo>
                <a:lnTo>
                  <a:pt x="38" y="2105"/>
                </a:lnTo>
                <a:lnTo>
                  <a:pt x="39" y="2105"/>
                </a:lnTo>
                <a:lnTo>
                  <a:pt x="40" y="2105"/>
                </a:lnTo>
                <a:lnTo>
                  <a:pt x="41" y="2104"/>
                </a:lnTo>
                <a:lnTo>
                  <a:pt x="42" y="2103"/>
                </a:lnTo>
                <a:lnTo>
                  <a:pt x="42" y="2102"/>
                </a:lnTo>
                <a:lnTo>
                  <a:pt x="42" y="2100"/>
                </a:lnTo>
                <a:lnTo>
                  <a:pt x="42" y="2099"/>
                </a:lnTo>
                <a:lnTo>
                  <a:pt x="42" y="2098"/>
                </a:lnTo>
                <a:lnTo>
                  <a:pt x="43" y="2098"/>
                </a:lnTo>
                <a:lnTo>
                  <a:pt x="44" y="2097"/>
                </a:lnTo>
                <a:lnTo>
                  <a:pt x="46" y="2096"/>
                </a:lnTo>
                <a:lnTo>
                  <a:pt x="46" y="2095"/>
                </a:lnTo>
                <a:lnTo>
                  <a:pt x="44" y="2095"/>
                </a:lnTo>
                <a:lnTo>
                  <a:pt x="44" y="2094"/>
                </a:lnTo>
                <a:lnTo>
                  <a:pt x="43" y="2093"/>
                </a:lnTo>
                <a:lnTo>
                  <a:pt x="43" y="2092"/>
                </a:lnTo>
                <a:lnTo>
                  <a:pt x="43" y="2090"/>
                </a:lnTo>
                <a:lnTo>
                  <a:pt x="43" y="2089"/>
                </a:lnTo>
                <a:lnTo>
                  <a:pt x="43" y="2088"/>
                </a:lnTo>
                <a:lnTo>
                  <a:pt x="44" y="2087"/>
                </a:lnTo>
                <a:lnTo>
                  <a:pt x="44" y="2086"/>
                </a:lnTo>
                <a:lnTo>
                  <a:pt x="46" y="2084"/>
                </a:lnTo>
                <a:lnTo>
                  <a:pt x="46" y="2083"/>
                </a:lnTo>
                <a:lnTo>
                  <a:pt x="44" y="2082"/>
                </a:lnTo>
                <a:lnTo>
                  <a:pt x="44" y="2080"/>
                </a:lnTo>
                <a:lnTo>
                  <a:pt x="43" y="2079"/>
                </a:lnTo>
                <a:lnTo>
                  <a:pt x="42" y="2079"/>
                </a:lnTo>
                <a:lnTo>
                  <a:pt x="41" y="2079"/>
                </a:lnTo>
                <a:lnTo>
                  <a:pt x="41" y="2078"/>
                </a:lnTo>
                <a:lnTo>
                  <a:pt x="40" y="2077"/>
                </a:lnTo>
                <a:lnTo>
                  <a:pt x="41" y="2077"/>
                </a:lnTo>
                <a:lnTo>
                  <a:pt x="42" y="2076"/>
                </a:lnTo>
                <a:lnTo>
                  <a:pt x="43" y="2075"/>
                </a:lnTo>
                <a:lnTo>
                  <a:pt x="42" y="2075"/>
                </a:lnTo>
                <a:lnTo>
                  <a:pt x="42" y="2074"/>
                </a:lnTo>
                <a:lnTo>
                  <a:pt x="42" y="2073"/>
                </a:lnTo>
                <a:lnTo>
                  <a:pt x="42" y="2072"/>
                </a:lnTo>
                <a:lnTo>
                  <a:pt x="43" y="2070"/>
                </a:lnTo>
                <a:lnTo>
                  <a:pt x="43" y="2069"/>
                </a:lnTo>
                <a:lnTo>
                  <a:pt x="43" y="2068"/>
                </a:lnTo>
                <a:lnTo>
                  <a:pt x="43" y="2067"/>
                </a:lnTo>
                <a:lnTo>
                  <a:pt x="44" y="2067"/>
                </a:lnTo>
                <a:lnTo>
                  <a:pt x="46" y="2066"/>
                </a:lnTo>
                <a:lnTo>
                  <a:pt x="46" y="2065"/>
                </a:lnTo>
                <a:lnTo>
                  <a:pt x="46" y="2064"/>
                </a:lnTo>
                <a:lnTo>
                  <a:pt x="47" y="2063"/>
                </a:lnTo>
                <a:lnTo>
                  <a:pt x="47" y="2061"/>
                </a:lnTo>
                <a:lnTo>
                  <a:pt x="48" y="2060"/>
                </a:lnTo>
                <a:lnTo>
                  <a:pt x="47" y="2058"/>
                </a:lnTo>
                <a:lnTo>
                  <a:pt x="48" y="2058"/>
                </a:lnTo>
                <a:lnTo>
                  <a:pt x="48" y="2057"/>
                </a:lnTo>
                <a:lnTo>
                  <a:pt x="48" y="2056"/>
                </a:lnTo>
                <a:lnTo>
                  <a:pt x="48" y="2055"/>
                </a:lnTo>
                <a:lnTo>
                  <a:pt x="48" y="2054"/>
                </a:lnTo>
                <a:lnTo>
                  <a:pt x="47" y="2054"/>
                </a:lnTo>
                <a:lnTo>
                  <a:pt x="47" y="2053"/>
                </a:lnTo>
                <a:lnTo>
                  <a:pt x="47" y="2051"/>
                </a:lnTo>
                <a:lnTo>
                  <a:pt x="47" y="2050"/>
                </a:lnTo>
                <a:lnTo>
                  <a:pt x="46" y="2049"/>
                </a:lnTo>
                <a:lnTo>
                  <a:pt x="44" y="2048"/>
                </a:lnTo>
                <a:lnTo>
                  <a:pt x="44" y="2046"/>
                </a:lnTo>
                <a:lnTo>
                  <a:pt x="44" y="2045"/>
                </a:lnTo>
                <a:lnTo>
                  <a:pt x="46" y="2045"/>
                </a:lnTo>
                <a:lnTo>
                  <a:pt x="47" y="2045"/>
                </a:lnTo>
                <a:lnTo>
                  <a:pt x="48" y="2045"/>
                </a:lnTo>
                <a:lnTo>
                  <a:pt x="48" y="2044"/>
                </a:lnTo>
                <a:lnTo>
                  <a:pt x="48" y="2041"/>
                </a:lnTo>
                <a:lnTo>
                  <a:pt x="48" y="2039"/>
                </a:lnTo>
                <a:lnTo>
                  <a:pt x="48" y="2038"/>
                </a:lnTo>
                <a:lnTo>
                  <a:pt x="47" y="2036"/>
                </a:lnTo>
                <a:lnTo>
                  <a:pt x="47" y="2035"/>
                </a:lnTo>
                <a:lnTo>
                  <a:pt x="44" y="2035"/>
                </a:lnTo>
                <a:lnTo>
                  <a:pt x="44" y="2034"/>
                </a:lnTo>
                <a:lnTo>
                  <a:pt x="44" y="2033"/>
                </a:lnTo>
                <a:lnTo>
                  <a:pt x="43" y="2033"/>
                </a:lnTo>
                <a:lnTo>
                  <a:pt x="43" y="2031"/>
                </a:lnTo>
                <a:lnTo>
                  <a:pt x="42" y="2031"/>
                </a:lnTo>
                <a:lnTo>
                  <a:pt x="41" y="2030"/>
                </a:lnTo>
                <a:lnTo>
                  <a:pt x="41" y="2028"/>
                </a:lnTo>
                <a:lnTo>
                  <a:pt x="41" y="2027"/>
                </a:lnTo>
                <a:lnTo>
                  <a:pt x="41" y="2026"/>
                </a:lnTo>
                <a:lnTo>
                  <a:pt x="41" y="2025"/>
                </a:lnTo>
                <a:lnTo>
                  <a:pt x="40" y="2023"/>
                </a:lnTo>
                <a:lnTo>
                  <a:pt x="40" y="2021"/>
                </a:lnTo>
                <a:lnTo>
                  <a:pt x="40" y="2019"/>
                </a:lnTo>
                <a:lnTo>
                  <a:pt x="40" y="2018"/>
                </a:lnTo>
                <a:lnTo>
                  <a:pt x="40" y="2017"/>
                </a:lnTo>
                <a:lnTo>
                  <a:pt x="40" y="2016"/>
                </a:lnTo>
                <a:lnTo>
                  <a:pt x="40" y="2014"/>
                </a:lnTo>
                <a:lnTo>
                  <a:pt x="40" y="2013"/>
                </a:lnTo>
                <a:lnTo>
                  <a:pt x="40" y="2011"/>
                </a:lnTo>
                <a:lnTo>
                  <a:pt x="40" y="2010"/>
                </a:lnTo>
                <a:lnTo>
                  <a:pt x="40" y="2009"/>
                </a:lnTo>
                <a:lnTo>
                  <a:pt x="40" y="2008"/>
                </a:lnTo>
                <a:lnTo>
                  <a:pt x="40" y="2007"/>
                </a:lnTo>
                <a:lnTo>
                  <a:pt x="40" y="2006"/>
                </a:lnTo>
                <a:lnTo>
                  <a:pt x="40" y="2005"/>
                </a:lnTo>
                <a:lnTo>
                  <a:pt x="40" y="2004"/>
                </a:lnTo>
                <a:lnTo>
                  <a:pt x="40" y="2003"/>
                </a:lnTo>
                <a:lnTo>
                  <a:pt x="40" y="2001"/>
                </a:lnTo>
                <a:lnTo>
                  <a:pt x="40" y="1999"/>
                </a:lnTo>
                <a:lnTo>
                  <a:pt x="39" y="1996"/>
                </a:lnTo>
                <a:lnTo>
                  <a:pt x="39" y="1995"/>
                </a:lnTo>
                <a:lnTo>
                  <a:pt x="39" y="1994"/>
                </a:lnTo>
                <a:lnTo>
                  <a:pt x="39" y="1989"/>
                </a:lnTo>
                <a:lnTo>
                  <a:pt x="39" y="1985"/>
                </a:lnTo>
                <a:lnTo>
                  <a:pt x="38" y="1978"/>
                </a:lnTo>
                <a:lnTo>
                  <a:pt x="38" y="1977"/>
                </a:lnTo>
                <a:lnTo>
                  <a:pt x="38" y="1976"/>
                </a:lnTo>
                <a:lnTo>
                  <a:pt x="38" y="1975"/>
                </a:lnTo>
                <a:lnTo>
                  <a:pt x="38" y="1973"/>
                </a:lnTo>
                <a:lnTo>
                  <a:pt x="38" y="1970"/>
                </a:lnTo>
                <a:lnTo>
                  <a:pt x="38" y="1969"/>
                </a:lnTo>
                <a:lnTo>
                  <a:pt x="38" y="1967"/>
                </a:lnTo>
                <a:lnTo>
                  <a:pt x="38" y="1965"/>
                </a:lnTo>
                <a:lnTo>
                  <a:pt x="38" y="1964"/>
                </a:lnTo>
                <a:lnTo>
                  <a:pt x="38" y="1961"/>
                </a:lnTo>
                <a:lnTo>
                  <a:pt x="38" y="1960"/>
                </a:lnTo>
                <a:lnTo>
                  <a:pt x="38" y="1959"/>
                </a:lnTo>
                <a:lnTo>
                  <a:pt x="38" y="1958"/>
                </a:lnTo>
                <a:lnTo>
                  <a:pt x="38" y="1955"/>
                </a:lnTo>
                <a:lnTo>
                  <a:pt x="37" y="1950"/>
                </a:lnTo>
                <a:lnTo>
                  <a:pt x="37" y="1947"/>
                </a:lnTo>
                <a:lnTo>
                  <a:pt x="37" y="1941"/>
                </a:lnTo>
                <a:lnTo>
                  <a:pt x="37" y="1939"/>
                </a:lnTo>
                <a:lnTo>
                  <a:pt x="37" y="1938"/>
                </a:lnTo>
                <a:lnTo>
                  <a:pt x="37" y="1937"/>
                </a:lnTo>
                <a:lnTo>
                  <a:pt x="36" y="1935"/>
                </a:lnTo>
                <a:lnTo>
                  <a:pt x="36" y="1933"/>
                </a:lnTo>
                <a:lnTo>
                  <a:pt x="36" y="1929"/>
                </a:lnTo>
                <a:lnTo>
                  <a:pt x="36" y="1927"/>
                </a:lnTo>
                <a:lnTo>
                  <a:pt x="36" y="1925"/>
                </a:lnTo>
                <a:lnTo>
                  <a:pt x="36" y="1924"/>
                </a:lnTo>
                <a:lnTo>
                  <a:pt x="36" y="1921"/>
                </a:lnTo>
                <a:lnTo>
                  <a:pt x="34" y="1919"/>
                </a:lnTo>
                <a:lnTo>
                  <a:pt x="34" y="1918"/>
                </a:lnTo>
                <a:lnTo>
                  <a:pt x="34" y="1917"/>
                </a:lnTo>
                <a:lnTo>
                  <a:pt x="34" y="1915"/>
                </a:lnTo>
                <a:lnTo>
                  <a:pt x="34" y="1911"/>
                </a:lnTo>
                <a:lnTo>
                  <a:pt x="34" y="1909"/>
                </a:lnTo>
                <a:lnTo>
                  <a:pt x="34" y="1906"/>
                </a:lnTo>
                <a:lnTo>
                  <a:pt x="34" y="1904"/>
                </a:lnTo>
                <a:lnTo>
                  <a:pt x="34" y="1900"/>
                </a:lnTo>
                <a:lnTo>
                  <a:pt x="34" y="1897"/>
                </a:lnTo>
                <a:lnTo>
                  <a:pt x="34" y="1895"/>
                </a:lnTo>
                <a:lnTo>
                  <a:pt x="34" y="1891"/>
                </a:lnTo>
                <a:lnTo>
                  <a:pt x="34" y="1890"/>
                </a:lnTo>
                <a:lnTo>
                  <a:pt x="34" y="1889"/>
                </a:lnTo>
                <a:lnTo>
                  <a:pt x="34" y="1888"/>
                </a:lnTo>
                <a:lnTo>
                  <a:pt x="34" y="1887"/>
                </a:lnTo>
                <a:lnTo>
                  <a:pt x="34" y="1886"/>
                </a:lnTo>
                <a:lnTo>
                  <a:pt x="34" y="1885"/>
                </a:lnTo>
                <a:lnTo>
                  <a:pt x="34" y="1882"/>
                </a:lnTo>
                <a:lnTo>
                  <a:pt x="34" y="1880"/>
                </a:lnTo>
                <a:lnTo>
                  <a:pt x="34" y="1878"/>
                </a:lnTo>
                <a:lnTo>
                  <a:pt x="34" y="1876"/>
                </a:lnTo>
                <a:lnTo>
                  <a:pt x="33" y="1876"/>
                </a:lnTo>
                <a:lnTo>
                  <a:pt x="33" y="1874"/>
                </a:lnTo>
                <a:lnTo>
                  <a:pt x="33" y="1870"/>
                </a:lnTo>
                <a:lnTo>
                  <a:pt x="33" y="1866"/>
                </a:lnTo>
                <a:lnTo>
                  <a:pt x="33" y="1859"/>
                </a:lnTo>
                <a:lnTo>
                  <a:pt x="33" y="1857"/>
                </a:lnTo>
                <a:lnTo>
                  <a:pt x="33" y="1856"/>
                </a:lnTo>
                <a:lnTo>
                  <a:pt x="33" y="1855"/>
                </a:lnTo>
                <a:lnTo>
                  <a:pt x="33" y="1851"/>
                </a:lnTo>
                <a:lnTo>
                  <a:pt x="33" y="1849"/>
                </a:lnTo>
                <a:lnTo>
                  <a:pt x="33" y="1845"/>
                </a:lnTo>
                <a:lnTo>
                  <a:pt x="33" y="1842"/>
                </a:lnTo>
                <a:lnTo>
                  <a:pt x="33" y="1835"/>
                </a:lnTo>
                <a:lnTo>
                  <a:pt x="32" y="1832"/>
                </a:lnTo>
                <a:lnTo>
                  <a:pt x="32" y="1822"/>
                </a:lnTo>
                <a:lnTo>
                  <a:pt x="32" y="1812"/>
                </a:lnTo>
                <a:lnTo>
                  <a:pt x="32" y="1811"/>
                </a:lnTo>
                <a:lnTo>
                  <a:pt x="32" y="1810"/>
                </a:lnTo>
                <a:lnTo>
                  <a:pt x="32" y="1808"/>
                </a:lnTo>
                <a:lnTo>
                  <a:pt x="32" y="1807"/>
                </a:lnTo>
                <a:lnTo>
                  <a:pt x="32" y="1806"/>
                </a:lnTo>
                <a:lnTo>
                  <a:pt x="31" y="1802"/>
                </a:lnTo>
                <a:lnTo>
                  <a:pt x="31" y="1801"/>
                </a:lnTo>
                <a:lnTo>
                  <a:pt x="31" y="1800"/>
                </a:lnTo>
                <a:lnTo>
                  <a:pt x="31" y="1799"/>
                </a:lnTo>
                <a:lnTo>
                  <a:pt x="31" y="1798"/>
                </a:lnTo>
                <a:lnTo>
                  <a:pt x="31" y="1796"/>
                </a:lnTo>
                <a:lnTo>
                  <a:pt x="31" y="1795"/>
                </a:lnTo>
                <a:lnTo>
                  <a:pt x="31" y="1794"/>
                </a:lnTo>
                <a:lnTo>
                  <a:pt x="31" y="1791"/>
                </a:lnTo>
                <a:lnTo>
                  <a:pt x="31" y="1790"/>
                </a:lnTo>
                <a:lnTo>
                  <a:pt x="31" y="1784"/>
                </a:lnTo>
                <a:lnTo>
                  <a:pt x="31" y="1781"/>
                </a:lnTo>
                <a:lnTo>
                  <a:pt x="31" y="1778"/>
                </a:lnTo>
                <a:lnTo>
                  <a:pt x="31" y="1774"/>
                </a:lnTo>
                <a:lnTo>
                  <a:pt x="30" y="1770"/>
                </a:lnTo>
                <a:lnTo>
                  <a:pt x="30" y="1769"/>
                </a:lnTo>
                <a:lnTo>
                  <a:pt x="30" y="1768"/>
                </a:lnTo>
                <a:lnTo>
                  <a:pt x="30" y="1767"/>
                </a:lnTo>
                <a:lnTo>
                  <a:pt x="30" y="1766"/>
                </a:lnTo>
                <a:lnTo>
                  <a:pt x="30" y="1765"/>
                </a:lnTo>
                <a:lnTo>
                  <a:pt x="30" y="1760"/>
                </a:lnTo>
                <a:lnTo>
                  <a:pt x="30" y="1759"/>
                </a:lnTo>
                <a:lnTo>
                  <a:pt x="30" y="1758"/>
                </a:lnTo>
                <a:lnTo>
                  <a:pt x="30" y="1757"/>
                </a:lnTo>
                <a:lnTo>
                  <a:pt x="30" y="1756"/>
                </a:lnTo>
                <a:lnTo>
                  <a:pt x="30" y="1749"/>
                </a:lnTo>
                <a:lnTo>
                  <a:pt x="29" y="1730"/>
                </a:lnTo>
                <a:lnTo>
                  <a:pt x="29" y="1729"/>
                </a:lnTo>
                <a:lnTo>
                  <a:pt x="29" y="1723"/>
                </a:lnTo>
                <a:lnTo>
                  <a:pt x="29" y="1711"/>
                </a:lnTo>
                <a:lnTo>
                  <a:pt x="29" y="1710"/>
                </a:lnTo>
                <a:lnTo>
                  <a:pt x="29" y="1709"/>
                </a:lnTo>
                <a:lnTo>
                  <a:pt x="29" y="1708"/>
                </a:lnTo>
                <a:lnTo>
                  <a:pt x="29" y="1706"/>
                </a:lnTo>
                <a:lnTo>
                  <a:pt x="28" y="1702"/>
                </a:lnTo>
                <a:lnTo>
                  <a:pt x="28" y="1701"/>
                </a:lnTo>
                <a:lnTo>
                  <a:pt x="28" y="1698"/>
                </a:lnTo>
                <a:lnTo>
                  <a:pt x="28" y="1697"/>
                </a:lnTo>
                <a:lnTo>
                  <a:pt x="28" y="1696"/>
                </a:lnTo>
                <a:lnTo>
                  <a:pt x="28" y="1692"/>
                </a:lnTo>
                <a:lnTo>
                  <a:pt x="28" y="1690"/>
                </a:lnTo>
                <a:lnTo>
                  <a:pt x="28" y="1689"/>
                </a:lnTo>
                <a:lnTo>
                  <a:pt x="28" y="1688"/>
                </a:lnTo>
                <a:lnTo>
                  <a:pt x="28" y="1686"/>
                </a:lnTo>
                <a:lnTo>
                  <a:pt x="28" y="1685"/>
                </a:lnTo>
                <a:lnTo>
                  <a:pt x="28" y="1683"/>
                </a:lnTo>
                <a:lnTo>
                  <a:pt x="28" y="1681"/>
                </a:lnTo>
                <a:lnTo>
                  <a:pt x="28" y="1678"/>
                </a:lnTo>
                <a:lnTo>
                  <a:pt x="28" y="1677"/>
                </a:lnTo>
                <a:lnTo>
                  <a:pt x="28" y="1676"/>
                </a:lnTo>
                <a:lnTo>
                  <a:pt x="28" y="1673"/>
                </a:lnTo>
                <a:lnTo>
                  <a:pt x="27" y="1668"/>
                </a:lnTo>
                <a:lnTo>
                  <a:pt x="27" y="1666"/>
                </a:lnTo>
                <a:lnTo>
                  <a:pt x="27" y="1665"/>
                </a:lnTo>
                <a:lnTo>
                  <a:pt x="27" y="1660"/>
                </a:lnTo>
                <a:lnTo>
                  <a:pt x="27" y="1659"/>
                </a:lnTo>
                <a:lnTo>
                  <a:pt x="27" y="1648"/>
                </a:lnTo>
                <a:lnTo>
                  <a:pt x="27" y="1642"/>
                </a:lnTo>
                <a:lnTo>
                  <a:pt x="27" y="1639"/>
                </a:lnTo>
                <a:lnTo>
                  <a:pt x="27" y="1638"/>
                </a:lnTo>
                <a:lnTo>
                  <a:pt x="26" y="1636"/>
                </a:lnTo>
                <a:lnTo>
                  <a:pt x="26" y="1635"/>
                </a:lnTo>
                <a:lnTo>
                  <a:pt x="26" y="1630"/>
                </a:lnTo>
                <a:lnTo>
                  <a:pt x="26" y="1628"/>
                </a:lnTo>
                <a:lnTo>
                  <a:pt x="26" y="1623"/>
                </a:lnTo>
                <a:lnTo>
                  <a:pt x="26" y="1621"/>
                </a:lnTo>
                <a:lnTo>
                  <a:pt x="26" y="1620"/>
                </a:lnTo>
                <a:lnTo>
                  <a:pt x="26" y="1618"/>
                </a:lnTo>
                <a:lnTo>
                  <a:pt x="26" y="1617"/>
                </a:lnTo>
                <a:lnTo>
                  <a:pt x="26" y="1616"/>
                </a:lnTo>
                <a:lnTo>
                  <a:pt x="26" y="1615"/>
                </a:lnTo>
                <a:lnTo>
                  <a:pt x="24" y="1612"/>
                </a:lnTo>
                <a:lnTo>
                  <a:pt x="24" y="1611"/>
                </a:lnTo>
                <a:lnTo>
                  <a:pt x="24" y="1610"/>
                </a:lnTo>
                <a:lnTo>
                  <a:pt x="24" y="1608"/>
                </a:lnTo>
                <a:lnTo>
                  <a:pt x="24" y="1607"/>
                </a:lnTo>
                <a:lnTo>
                  <a:pt x="24" y="1606"/>
                </a:lnTo>
                <a:lnTo>
                  <a:pt x="24" y="1605"/>
                </a:lnTo>
                <a:lnTo>
                  <a:pt x="24" y="1601"/>
                </a:lnTo>
                <a:lnTo>
                  <a:pt x="24" y="1599"/>
                </a:lnTo>
                <a:lnTo>
                  <a:pt x="24" y="1594"/>
                </a:lnTo>
                <a:lnTo>
                  <a:pt x="24" y="1592"/>
                </a:lnTo>
                <a:lnTo>
                  <a:pt x="24" y="1591"/>
                </a:lnTo>
                <a:lnTo>
                  <a:pt x="24" y="1588"/>
                </a:lnTo>
                <a:lnTo>
                  <a:pt x="23" y="1583"/>
                </a:lnTo>
                <a:lnTo>
                  <a:pt x="23" y="1578"/>
                </a:lnTo>
                <a:lnTo>
                  <a:pt x="23" y="1573"/>
                </a:lnTo>
                <a:lnTo>
                  <a:pt x="23" y="1571"/>
                </a:lnTo>
                <a:lnTo>
                  <a:pt x="23" y="1568"/>
                </a:lnTo>
                <a:lnTo>
                  <a:pt x="23" y="1566"/>
                </a:lnTo>
                <a:lnTo>
                  <a:pt x="23" y="1563"/>
                </a:lnTo>
                <a:lnTo>
                  <a:pt x="22" y="1561"/>
                </a:lnTo>
                <a:lnTo>
                  <a:pt x="22" y="1558"/>
                </a:lnTo>
                <a:lnTo>
                  <a:pt x="22" y="1554"/>
                </a:lnTo>
                <a:lnTo>
                  <a:pt x="22" y="1549"/>
                </a:lnTo>
                <a:lnTo>
                  <a:pt x="22" y="1548"/>
                </a:lnTo>
                <a:lnTo>
                  <a:pt x="22" y="1547"/>
                </a:lnTo>
                <a:lnTo>
                  <a:pt x="21" y="1539"/>
                </a:lnTo>
                <a:lnTo>
                  <a:pt x="21" y="1538"/>
                </a:lnTo>
                <a:lnTo>
                  <a:pt x="21" y="1537"/>
                </a:lnTo>
                <a:lnTo>
                  <a:pt x="21" y="1536"/>
                </a:lnTo>
                <a:lnTo>
                  <a:pt x="21" y="1534"/>
                </a:lnTo>
                <a:lnTo>
                  <a:pt x="21" y="1533"/>
                </a:lnTo>
                <a:lnTo>
                  <a:pt x="21" y="1532"/>
                </a:lnTo>
                <a:lnTo>
                  <a:pt x="21" y="1531"/>
                </a:lnTo>
                <a:lnTo>
                  <a:pt x="21" y="1529"/>
                </a:lnTo>
                <a:lnTo>
                  <a:pt x="21" y="1528"/>
                </a:lnTo>
                <a:lnTo>
                  <a:pt x="21" y="1527"/>
                </a:lnTo>
                <a:lnTo>
                  <a:pt x="21" y="1520"/>
                </a:lnTo>
                <a:lnTo>
                  <a:pt x="21" y="1514"/>
                </a:lnTo>
                <a:lnTo>
                  <a:pt x="21" y="1513"/>
                </a:lnTo>
                <a:lnTo>
                  <a:pt x="21" y="1511"/>
                </a:lnTo>
                <a:lnTo>
                  <a:pt x="21" y="1509"/>
                </a:lnTo>
                <a:lnTo>
                  <a:pt x="20" y="1501"/>
                </a:lnTo>
                <a:lnTo>
                  <a:pt x="20" y="1493"/>
                </a:lnTo>
                <a:lnTo>
                  <a:pt x="20" y="1483"/>
                </a:lnTo>
                <a:lnTo>
                  <a:pt x="20" y="1478"/>
                </a:lnTo>
                <a:lnTo>
                  <a:pt x="19" y="1472"/>
                </a:lnTo>
                <a:lnTo>
                  <a:pt x="19" y="1468"/>
                </a:lnTo>
                <a:lnTo>
                  <a:pt x="19" y="1466"/>
                </a:lnTo>
                <a:lnTo>
                  <a:pt x="19" y="1458"/>
                </a:lnTo>
                <a:lnTo>
                  <a:pt x="19" y="1456"/>
                </a:lnTo>
                <a:lnTo>
                  <a:pt x="19" y="1454"/>
                </a:lnTo>
                <a:lnTo>
                  <a:pt x="18" y="1452"/>
                </a:lnTo>
                <a:lnTo>
                  <a:pt x="18" y="1451"/>
                </a:lnTo>
                <a:lnTo>
                  <a:pt x="18" y="1450"/>
                </a:lnTo>
                <a:lnTo>
                  <a:pt x="18" y="1449"/>
                </a:lnTo>
                <a:lnTo>
                  <a:pt x="18" y="1446"/>
                </a:lnTo>
                <a:lnTo>
                  <a:pt x="18" y="1440"/>
                </a:lnTo>
                <a:lnTo>
                  <a:pt x="18" y="1438"/>
                </a:lnTo>
                <a:lnTo>
                  <a:pt x="18" y="1437"/>
                </a:lnTo>
                <a:lnTo>
                  <a:pt x="18" y="1434"/>
                </a:lnTo>
                <a:lnTo>
                  <a:pt x="18" y="1432"/>
                </a:lnTo>
                <a:lnTo>
                  <a:pt x="17" y="1429"/>
                </a:lnTo>
                <a:lnTo>
                  <a:pt x="17" y="1427"/>
                </a:lnTo>
                <a:lnTo>
                  <a:pt x="17" y="1424"/>
                </a:lnTo>
                <a:lnTo>
                  <a:pt x="17" y="1423"/>
                </a:lnTo>
                <a:lnTo>
                  <a:pt x="17" y="1422"/>
                </a:lnTo>
                <a:lnTo>
                  <a:pt x="17" y="1421"/>
                </a:lnTo>
                <a:lnTo>
                  <a:pt x="17" y="1418"/>
                </a:lnTo>
                <a:lnTo>
                  <a:pt x="17" y="1414"/>
                </a:lnTo>
                <a:lnTo>
                  <a:pt x="17" y="1413"/>
                </a:lnTo>
                <a:lnTo>
                  <a:pt x="16" y="1405"/>
                </a:lnTo>
                <a:lnTo>
                  <a:pt x="16" y="1404"/>
                </a:lnTo>
                <a:lnTo>
                  <a:pt x="16" y="1402"/>
                </a:lnTo>
                <a:lnTo>
                  <a:pt x="16" y="1398"/>
                </a:lnTo>
                <a:lnTo>
                  <a:pt x="16" y="1397"/>
                </a:lnTo>
                <a:lnTo>
                  <a:pt x="16" y="1389"/>
                </a:lnTo>
                <a:lnTo>
                  <a:pt x="14" y="1387"/>
                </a:lnTo>
                <a:lnTo>
                  <a:pt x="14" y="1381"/>
                </a:lnTo>
                <a:lnTo>
                  <a:pt x="14" y="1378"/>
                </a:lnTo>
                <a:lnTo>
                  <a:pt x="14" y="1375"/>
                </a:lnTo>
                <a:lnTo>
                  <a:pt x="14" y="1374"/>
                </a:lnTo>
                <a:lnTo>
                  <a:pt x="14" y="1371"/>
                </a:lnTo>
                <a:lnTo>
                  <a:pt x="13" y="1370"/>
                </a:lnTo>
                <a:lnTo>
                  <a:pt x="13" y="1369"/>
                </a:lnTo>
                <a:lnTo>
                  <a:pt x="13" y="1365"/>
                </a:lnTo>
                <a:lnTo>
                  <a:pt x="13" y="1364"/>
                </a:lnTo>
                <a:lnTo>
                  <a:pt x="13" y="1363"/>
                </a:lnTo>
                <a:lnTo>
                  <a:pt x="13" y="1360"/>
                </a:lnTo>
                <a:lnTo>
                  <a:pt x="13" y="1358"/>
                </a:lnTo>
                <a:lnTo>
                  <a:pt x="12" y="1354"/>
                </a:lnTo>
                <a:lnTo>
                  <a:pt x="12" y="1353"/>
                </a:lnTo>
                <a:lnTo>
                  <a:pt x="12" y="1351"/>
                </a:lnTo>
                <a:lnTo>
                  <a:pt x="12" y="1342"/>
                </a:lnTo>
                <a:lnTo>
                  <a:pt x="11" y="1337"/>
                </a:lnTo>
                <a:lnTo>
                  <a:pt x="11" y="1334"/>
                </a:lnTo>
                <a:lnTo>
                  <a:pt x="11" y="1331"/>
                </a:lnTo>
                <a:lnTo>
                  <a:pt x="11" y="1324"/>
                </a:lnTo>
                <a:lnTo>
                  <a:pt x="10" y="1314"/>
                </a:lnTo>
                <a:lnTo>
                  <a:pt x="10" y="1312"/>
                </a:lnTo>
                <a:lnTo>
                  <a:pt x="10" y="1309"/>
                </a:lnTo>
                <a:lnTo>
                  <a:pt x="10" y="1305"/>
                </a:lnTo>
                <a:lnTo>
                  <a:pt x="10" y="1300"/>
                </a:lnTo>
                <a:lnTo>
                  <a:pt x="9" y="1298"/>
                </a:lnTo>
                <a:lnTo>
                  <a:pt x="9" y="1294"/>
                </a:lnTo>
                <a:lnTo>
                  <a:pt x="9" y="1293"/>
                </a:lnTo>
                <a:lnTo>
                  <a:pt x="9" y="1291"/>
                </a:lnTo>
                <a:lnTo>
                  <a:pt x="9" y="1290"/>
                </a:lnTo>
                <a:lnTo>
                  <a:pt x="9" y="1280"/>
                </a:lnTo>
                <a:lnTo>
                  <a:pt x="8" y="1275"/>
                </a:lnTo>
                <a:lnTo>
                  <a:pt x="8" y="1271"/>
                </a:lnTo>
                <a:lnTo>
                  <a:pt x="8" y="1270"/>
                </a:lnTo>
                <a:lnTo>
                  <a:pt x="8" y="1269"/>
                </a:lnTo>
                <a:lnTo>
                  <a:pt x="8" y="1268"/>
                </a:lnTo>
                <a:lnTo>
                  <a:pt x="8" y="1261"/>
                </a:lnTo>
                <a:lnTo>
                  <a:pt x="7" y="1253"/>
                </a:lnTo>
                <a:lnTo>
                  <a:pt x="7" y="1252"/>
                </a:lnTo>
                <a:lnTo>
                  <a:pt x="7" y="1246"/>
                </a:lnTo>
                <a:lnTo>
                  <a:pt x="6" y="1236"/>
                </a:lnTo>
                <a:lnTo>
                  <a:pt x="6" y="1235"/>
                </a:lnTo>
                <a:lnTo>
                  <a:pt x="6" y="1228"/>
                </a:lnTo>
                <a:lnTo>
                  <a:pt x="6" y="1226"/>
                </a:lnTo>
                <a:lnTo>
                  <a:pt x="6" y="1221"/>
                </a:lnTo>
                <a:lnTo>
                  <a:pt x="4" y="1213"/>
                </a:lnTo>
                <a:lnTo>
                  <a:pt x="4" y="1212"/>
                </a:lnTo>
                <a:lnTo>
                  <a:pt x="4" y="1206"/>
                </a:lnTo>
                <a:lnTo>
                  <a:pt x="4" y="1203"/>
                </a:lnTo>
                <a:lnTo>
                  <a:pt x="4" y="1202"/>
                </a:lnTo>
                <a:lnTo>
                  <a:pt x="4" y="1201"/>
                </a:lnTo>
                <a:lnTo>
                  <a:pt x="3" y="1184"/>
                </a:lnTo>
                <a:lnTo>
                  <a:pt x="3" y="1173"/>
                </a:lnTo>
                <a:lnTo>
                  <a:pt x="2" y="1172"/>
                </a:lnTo>
                <a:lnTo>
                  <a:pt x="2" y="1171"/>
                </a:lnTo>
                <a:lnTo>
                  <a:pt x="2" y="1166"/>
                </a:lnTo>
                <a:lnTo>
                  <a:pt x="2" y="1163"/>
                </a:lnTo>
                <a:lnTo>
                  <a:pt x="1" y="1153"/>
                </a:lnTo>
                <a:lnTo>
                  <a:pt x="1" y="1148"/>
                </a:lnTo>
                <a:lnTo>
                  <a:pt x="0" y="1148"/>
                </a:lnTo>
                <a:lnTo>
                  <a:pt x="0" y="1145"/>
                </a:lnTo>
                <a:lnTo>
                  <a:pt x="0" y="1142"/>
                </a:lnTo>
                <a:lnTo>
                  <a:pt x="2" y="1141"/>
                </a:lnTo>
                <a:lnTo>
                  <a:pt x="3" y="1141"/>
                </a:lnTo>
                <a:lnTo>
                  <a:pt x="6" y="1140"/>
                </a:lnTo>
                <a:lnTo>
                  <a:pt x="8" y="1139"/>
                </a:lnTo>
                <a:lnTo>
                  <a:pt x="9" y="1138"/>
                </a:lnTo>
                <a:lnTo>
                  <a:pt x="12" y="1139"/>
                </a:lnTo>
                <a:lnTo>
                  <a:pt x="14" y="1139"/>
                </a:lnTo>
                <a:lnTo>
                  <a:pt x="16" y="1139"/>
                </a:lnTo>
                <a:lnTo>
                  <a:pt x="18" y="1139"/>
                </a:lnTo>
                <a:lnTo>
                  <a:pt x="19" y="1139"/>
                </a:lnTo>
                <a:lnTo>
                  <a:pt x="21" y="1138"/>
                </a:lnTo>
                <a:lnTo>
                  <a:pt x="23" y="1136"/>
                </a:lnTo>
                <a:lnTo>
                  <a:pt x="24" y="1136"/>
                </a:lnTo>
                <a:lnTo>
                  <a:pt x="27" y="1135"/>
                </a:lnTo>
                <a:lnTo>
                  <a:pt x="28" y="1135"/>
                </a:lnTo>
                <a:lnTo>
                  <a:pt x="28" y="1134"/>
                </a:lnTo>
                <a:lnTo>
                  <a:pt x="29" y="1132"/>
                </a:lnTo>
                <a:lnTo>
                  <a:pt x="29" y="1131"/>
                </a:lnTo>
                <a:lnTo>
                  <a:pt x="30" y="1130"/>
                </a:lnTo>
                <a:lnTo>
                  <a:pt x="29" y="1129"/>
                </a:lnTo>
                <a:lnTo>
                  <a:pt x="27" y="1128"/>
                </a:lnTo>
                <a:lnTo>
                  <a:pt x="27" y="1126"/>
                </a:lnTo>
                <a:lnTo>
                  <a:pt x="27" y="1123"/>
                </a:lnTo>
                <a:lnTo>
                  <a:pt x="27" y="1122"/>
                </a:lnTo>
                <a:lnTo>
                  <a:pt x="27" y="1121"/>
                </a:lnTo>
                <a:lnTo>
                  <a:pt x="28" y="1121"/>
                </a:lnTo>
                <a:lnTo>
                  <a:pt x="29" y="1121"/>
                </a:lnTo>
                <a:lnTo>
                  <a:pt x="30" y="1122"/>
                </a:lnTo>
                <a:lnTo>
                  <a:pt x="32" y="1124"/>
                </a:lnTo>
                <a:lnTo>
                  <a:pt x="33" y="1125"/>
                </a:lnTo>
                <a:lnTo>
                  <a:pt x="34" y="1126"/>
                </a:lnTo>
                <a:lnTo>
                  <a:pt x="36" y="1128"/>
                </a:lnTo>
                <a:lnTo>
                  <a:pt x="37" y="1128"/>
                </a:lnTo>
                <a:lnTo>
                  <a:pt x="38" y="1128"/>
                </a:lnTo>
                <a:lnTo>
                  <a:pt x="40" y="1128"/>
                </a:lnTo>
                <a:lnTo>
                  <a:pt x="42" y="1128"/>
                </a:lnTo>
                <a:lnTo>
                  <a:pt x="43" y="1128"/>
                </a:lnTo>
                <a:lnTo>
                  <a:pt x="46" y="1126"/>
                </a:lnTo>
                <a:lnTo>
                  <a:pt x="47" y="1125"/>
                </a:lnTo>
                <a:lnTo>
                  <a:pt x="48" y="1125"/>
                </a:lnTo>
                <a:lnTo>
                  <a:pt x="49" y="1125"/>
                </a:lnTo>
                <a:lnTo>
                  <a:pt x="49" y="1128"/>
                </a:lnTo>
                <a:lnTo>
                  <a:pt x="50" y="1129"/>
                </a:lnTo>
                <a:lnTo>
                  <a:pt x="51" y="1130"/>
                </a:lnTo>
                <a:lnTo>
                  <a:pt x="51" y="1132"/>
                </a:lnTo>
                <a:lnTo>
                  <a:pt x="52" y="1132"/>
                </a:lnTo>
                <a:lnTo>
                  <a:pt x="53" y="1134"/>
                </a:lnTo>
                <a:lnTo>
                  <a:pt x="54" y="1134"/>
                </a:lnTo>
                <a:lnTo>
                  <a:pt x="56" y="1135"/>
                </a:lnTo>
                <a:lnTo>
                  <a:pt x="58" y="1136"/>
                </a:lnTo>
                <a:lnTo>
                  <a:pt x="59" y="1138"/>
                </a:lnTo>
                <a:lnTo>
                  <a:pt x="60" y="1139"/>
                </a:lnTo>
                <a:lnTo>
                  <a:pt x="60" y="1140"/>
                </a:lnTo>
                <a:lnTo>
                  <a:pt x="60" y="1141"/>
                </a:lnTo>
                <a:lnTo>
                  <a:pt x="61" y="1142"/>
                </a:lnTo>
                <a:lnTo>
                  <a:pt x="61" y="1143"/>
                </a:lnTo>
                <a:lnTo>
                  <a:pt x="62" y="1145"/>
                </a:lnTo>
                <a:lnTo>
                  <a:pt x="62" y="1146"/>
                </a:lnTo>
                <a:lnTo>
                  <a:pt x="62" y="1148"/>
                </a:lnTo>
                <a:lnTo>
                  <a:pt x="62" y="1149"/>
                </a:lnTo>
                <a:lnTo>
                  <a:pt x="61" y="1152"/>
                </a:lnTo>
                <a:lnTo>
                  <a:pt x="60" y="1153"/>
                </a:lnTo>
                <a:lnTo>
                  <a:pt x="60" y="1154"/>
                </a:lnTo>
                <a:lnTo>
                  <a:pt x="60" y="1155"/>
                </a:lnTo>
                <a:lnTo>
                  <a:pt x="60" y="1156"/>
                </a:lnTo>
                <a:lnTo>
                  <a:pt x="61" y="1156"/>
                </a:lnTo>
                <a:lnTo>
                  <a:pt x="62" y="1159"/>
                </a:lnTo>
                <a:lnTo>
                  <a:pt x="64" y="1162"/>
                </a:lnTo>
                <a:lnTo>
                  <a:pt x="66" y="1163"/>
                </a:lnTo>
                <a:lnTo>
                  <a:pt x="66" y="1164"/>
                </a:lnTo>
                <a:lnTo>
                  <a:pt x="66" y="1165"/>
                </a:lnTo>
                <a:lnTo>
                  <a:pt x="67" y="1166"/>
                </a:lnTo>
                <a:lnTo>
                  <a:pt x="68" y="1166"/>
                </a:lnTo>
                <a:lnTo>
                  <a:pt x="68" y="1168"/>
                </a:lnTo>
                <a:lnTo>
                  <a:pt x="69" y="1169"/>
                </a:lnTo>
                <a:lnTo>
                  <a:pt x="69" y="1170"/>
                </a:lnTo>
                <a:lnTo>
                  <a:pt x="69" y="1171"/>
                </a:lnTo>
                <a:lnTo>
                  <a:pt x="69" y="1172"/>
                </a:lnTo>
                <a:lnTo>
                  <a:pt x="68" y="1173"/>
                </a:lnTo>
                <a:lnTo>
                  <a:pt x="69" y="1174"/>
                </a:lnTo>
                <a:lnTo>
                  <a:pt x="69" y="1175"/>
                </a:lnTo>
                <a:lnTo>
                  <a:pt x="70" y="1176"/>
                </a:lnTo>
                <a:lnTo>
                  <a:pt x="71" y="1176"/>
                </a:lnTo>
                <a:lnTo>
                  <a:pt x="72" y="1178"/>
                </a:lnTo>
                <a:lnTo>
                  <a:pt x="73" y="1179"/>
                </a:lnTo>
                <a:lnTo>
                  <a:pt x="74" y="1179"/>
                </a:lnTo>
                <a:lnTo>
                  <a:pt x="77" y="1180"/>
                </a:lnTo>
                <a:lnTo>
                  <a:pt x="78" y="1180"/>
                </a:lnTo>
                <a:lnTo>
                  <a:pt x="80" y="1181"/>
                </a:lnTo>
                <a:lnTo>
                  <a:pt x="82" y="1181"/>
                </a:lnTo>
                <a:lnTo>
                  <a:pt x="83" y="1181"/>
                </a:lnTo>
                <a:lnTo>
                  <a:pt x="87" y="1180"/>
                </a:lnTo>
                <a:lnTo>
                  <a:pt x="89" y="1179"/>
                </a:lnTo>
                <a:lnTo>
                  <a:pt x="90" y="1179"/>
                </a:lnTo>
                <a:lnTo>
                  <a:pt x="90" y="1178"/>
                </a:lnTo>
                <a:lnTo>
                  <a:pt x="88" y="1175"/>
                </a:lnTo>
                <a:lnTo>
                  <a:pt x="87" y="1174"/>
                </a:lnTo>
                <a:lnTo>
                  <a:pt x="87" y="1173"/>
                </a:lnTo>
                <a:lnTo>
                  <a:pt x="87" y="1172"/>
                </a:lnTo>
                <a:lnTo>
                  <a:pt x="87" y="1170"/>
                </a:lnTo>
                <a:lnTo>
                  <a:pt x="86" y="1168"/>
                </a:lnTo>
                <a:lnTo>
                  <a:pt x="87" y="1165"/>
                </a:lnTo>
                <a:lnTo>
                  <a:pt x="87" y="1164"/>
                </a:lnTo>
                <a:lnTo>
                  <a:pt x="87" y="1163"/>
                </a:lnTo>
                <a:lnTo>
                  <a:pt x="89" y="1162"/>
                </a:lnTo>
                <a:lnTo>
                  <a:pt x="89" y="1161"/>
                </a:lnTo>
                <a:lnTo>
                  <a:pt x="90" y="1160"/>
                </a:lnTo>
                <a:lnTo>
                  <a:pt x="91" y="1158"/>
                </a:lnTo>
                <a:lnTo>
                  <a:pt x="91" y="1156"/>
                </a:lnTo>
                <a:lnTo>
                  <a:pt x="92" y="1156"/>
                </a:lnTo>
                <a:lnTo>
                  <a:pt x="92" y="1155"/>
                </a:lnTo>
                <a:lnTo>
                  <a:pt x="92" y="1153"/>
                </a:lnTo>
                <a:lnTo>
                  <a:pt x="93" y="1151"/>
                </a:lnTo>
                <a:lnTo>
                  <a:pt x="92" y="1150"/>
                </a:lnTo>
                <a:lnTo>
                  <a:pt x="92" y="1149"/>
                </a:lnTo>
                <a:lnTo>
                  <a:pt x="91" y="1149"/>
                </a:lnTo>
                <a:lnTo>
                  <a:pt x="92" y="1148"/>
                </a:lnTo>
                <a:lnTo>
                  <a:pt x="95" y="1146"/>
                </a:lnTo>
                <a:lnTo>
                  <a:pt x="96" y="1146"/>
                </a:lnTo>
                <a:lnTo>
                  <a:pt x="98" y="1145"/>
                </a:lnTo>
                <a:lnTo>
                  <a:pt x="99" y="1144"/>
                </a:lnTo>
                <a:lnTo>
                  <a:pt x="99" y="1143"/>
                </a:lnTo>
                <a:lnTo>
                  <a:pt x="99" y="1142"/>
                </a:lnTo>
                <a:lnTo>
                  <a:pt x="99" y="1141"/>
                </a:lnTo>
                <a:lnTo>
                  <a:pt x="100" y="1140"/>
                </a:lnTo>
                <a:lnTo>
                  <a:pt x="100" y="1139"/>
                </a:lnTo>
                <a:lnTo>
                  <a:pt x="101" y="1136"/>
                </a:lnTo>
                <a:lnTo>
                  <a:pt x="101" y="1135"/>
                </a:lnTo>
                <a:lnTo>
                  <a:pt x="101" y="1134"/>
                </a:lnTo>
                <a:lnTo>
                  <a:pt x="101" y="1133"/>
                </a:lnTo>
                <a:lnTo>
                  <a:pt x="101" y="1132"/>
                </a:lnTo>
                <a:lnTo>
                  <a:pt x="101" y="1131"/>
                </a:lnTo>
                <a:lnTo>
                  <a:pt x="99" y="1130"/>
                </a:lnTo>
                <a:lnTo>
                  <a:pt x="98" y="1129"/>
                </a:lnTo>
                <a:lnTo>
                  <a:pt x="98" y="1128"/>
                </a:lnTo>
                <a:lnTo>
                  <a:pt x="97" y="1126"/>
                </a:lnTo>
                <a:lnTo>
                  <a:pt x="97" y="1124"/>
                </a:lnTo>
                <a:lnTo>
                  <a:pt x="97" y="1123"/>
                </a:lnTo>
                <a:lnTo>
                  <a:pt x="98" y="1122"/>
                </a:lnTo>
                <a:lnTo>
                  <a:pt x="98" y="1121"/>
                </a:lnTo>
                <a:lnTo>
                  <a:pt x="99" y="1121"/>
                </a:lnTo>
                <a:lnTo>
                  <a:pt x="100" y="1120"/>
                </a:lnTo>
                <a:lnTo>
                  <a:pt x="100" y="1119"/>
                </a:lnTo>
                <a:lnTo>
                  <a:pt x="100" y="1117"/>
                </a:lnTo>
                <a:lnTo>
                  <a:pt x="99" y="1116"/>
                </a:lnTo>
                <a:lnTo>
                  <a:pt x="99" y="1115"/>
                </a:lnTo>
                <a:lnTo>
                  <a:pt x="100" y="1114"/>
                </a:lnTo>
                <a:lnTo>
                  <a:pt x="101" y="1112"/>
                </a:lnTo>
                <a:lnTo>
                  <a:pt x="102" y="1111"/>
                </a:lnTo>
                <a:lnTo>
                  <a:pt x="102" y="1110"/>
                </a:lnTo>
                <a:lnTo>
                  <a:pt x="102" y="1109"/>
                </a:lnTo>
                <a:lnTo>
                  <a:pt x="102" y="1106"/>
                </a:lnTo>
                <a:lnTo>
                  <a:pt x="101" y="1105"/>
                </a:lnTo>
                <a:lnTo>
                  <a:pt x="101" y="1104"/>
                </a:lnTo>
                <a:lnTo>
                  <a:pt x="100" y="1102"/>
                </a:lnTo>
                <a:lnTo>
                  <a:pt x="99" y="1100"/>
                </a:lnTo>
                <a:lnTo>
                  <a:pt x="99" y="1099"/>
                </a:lnTo>
                <a:lnTo>
                  <a:pt x="98" y="1099"/>
                </a:lnTo>
                <a:lnTo>
                  <a:pt x="96" y="1097"/>
                </a:lnTo>
                <a:lnTo>
                  <a:pt x="96" y="1096"/>
                </a:lnTo>
                <a:lnTo>
                  <a:pt x="95" y="1096"/>
                </a:lnTo>
                <a:lnTo>
                  <a:pt x="95" y="1094"/>
                </a:lnTo>
                <a:lnTo>
                  <a:pt x="95" y="1093"/>
                </a:lnTo>
                <a:lnTo>
                  <a:pt x="96" y="1092"/>
                </a:lnTo>
                <a:lnTo>
                  <a:pt x="97" y="1090"/>
                </a:lnTo>
                <a:lnTo>
                  <a:pt x="99" y="1087"/>
                </a:lnTo>
                <a:lnTo>
                  <a:pt x="100" y="1085"/>
                </a:lnTo>
                <a:lnTo>
                  <a:pt x="100" y="1084"/>
                </a:lnTo>
                <a:lnTo>
                  <a:pt x="102" y="1083"/>
                </a:lnTo>
                <a:lnTo>
                  <a:pt x="103" y="1083"/>
                </a:lnTo>
                <a:lnTo>
                  <a:pt x="103" y="1082"/>
                </a:lnTo>
                <a:lnTo>
                  <a:pt x="105" y="1080"/>
                </a:lnTo>
                <a:lnTo>
                  <a:pt x="106" y="1079"/>
                </a:lnTo>
                <a:lnTo>
                  <a:pt x="107" y="1079"/>
                </a:lnTo>
                <a:lnTo>
                  <a:pt x="108" y="1079"/>
                </a:lnTo>
                <a:lnTo>
                  <a:pt x="109" y="1079"/>
                </a:lnTo>
                <a:lnTo>
                  <a:pt x="110" y="1077"/>
                </a:lnTo>
                <a:lnTo>
                  <a:pt x="111" y="1077"/>
                </a:lnTo>
                <a:lnTo>
                  <a:pt x="112" y="1077"/>
                </a:lnTo>
                <a:lnTo>
                  <a:pt x="116" y="1079"/>
                </a:lnTo>
                <a:lnTo>
                  <a:pt x="117" y="1079"/>
                </a:lnTo>
                <a:lnTo>
                  <a:pt x="118" y="1079"/>
                </a:lnTo>
                <a:lnTo>
                  <a:pt x="119" y="1079"/>
                </a:lnTo>
                <a:lnTo>
                  <a:pt x="120" y="1079"/>
                </a:lnTo>
                <a:lnTo>
                  <a:pt x="121" y="1079"/>
                </a:lnTo>
                <a:lnTo>
                  <a:pt x="121" y="1080"/>
                </a:lnTo>
                <a:lnTo>
                  <a:pt x="122" y="1081"/>
                </a:lnTo>
                <a:lnTo>
                  <a:pt x="123" y="1082"/>
                </a:lnTo>
                <a:lnTo>
                  <a:pt x="125" y="1082"/>
                </a:lnTo>
                <a:lnTo>
                  <a:pt x="125" y="1083"/>
                </a:lnTo>
                <a:lnTo>
                  <a:pt x="125" y="1084"/>
                </a:lnTo>
                <a:lnTo>
                  <a:pt x="125" y="1085"/>
                </a:lnTo>
                <a:lnTo>
                  <a:pt x="125" y="1086"/>
                </a:lnTo>
                <a:lnTo>
                  <a:pt x="126" y="1087"/>
                </a:lnTo>
                <a:lnTo>
                  <a:pt x="128" y="1090"/>
                </a:lnTo>
                <a:lnTo>
                  <a:pt x="129" y="1091"/>
                </a:lnTo>
                <a:lnTo>
                  <a:pt x="129" y="1092"/>
                </a:lnTo>
                <a:lnTo>
                  <a:pt x="130" y="1093"/>
                </a:lnTo>
                <a:lnTo>
                  <a:pt x="131" y="1094"/>
                </a:lnTo>
                <a:lnTo>
                  <a:pt x="132" y="1095"/>
                </a:lnTo>
                <a:lnTo>
                  <a:pt x="135" y="1096"/>
                </a:lnTo>
                <a:lnTo>
                  <a:pt x="136" y="1097"/>
                </a:lnTo>
                <a:lnTo>
                  <a:pt x="137" y="1097"/>
                </a:lnTo>
                <a:lnTo>
                  <a:pt x="139" y="1096"/>
                </a:lnTo>
                <a:lnTo>
                  <a:pt x="140" y="1096"/>
                </a:lnTo>
                <a:lnTo>
                  <a:pt x="141" y="1096"/>
                </a:lnTo>
                <a:lnTo>
                  <a:pt x="142" y="1096"/>
                </a:lnTo>
                <a:lnTo>
                  <a:pt x="143" y="1096"/>
                </a:lnTo>
                <a:lnTo>
                  <a:pt x="145" y="1096"/>
                </a:lnTo>
                <a:lnTo>
                  <a:pt x="147" y="1095"/>
                </a:lnTo>
                <a:lnTo>
                  <a:pt x="148" y="1095"/>
                </a:lnTo>
                <a:lnTo>
                  <a:pt x="149" y="1096"/>
                </a:lnTo>
                <a:lnTo>
                  <a:pt x="150" y="1096"/>
                </a:lnTo>
                <a:lnTo>
                  <a:pt x="151" y="1097"/>
                </a:lnTo>
                <a:lnTo>
                  <a:pt x="152" y="1099"/>
                </a:lnTo>
                <a:lnTo>
                  <a:pt x="153" y="1100"/>
                </a:lnTo>
                <a:lnTo>
                  <a:pt x="155" y="1100"/>
                </a:lnTo>
                <a:lnTo>
                  <a:pt x="155" y="1101"/>
                </a:lnTo>
                <a:lnTo>
                  <a:pt x="155" y="1103"/>
                </a:lnTo>
                <a:lnTo>
                  <a:pt x="156" y="1104"/>
                </a:lnTo>
                <a:lnTo>
                  <a:pt x="157" y="1104"/>
                </a:lnTo>
                <a:lnTo>
                  <a:pt x="158" y="1104"/>
                </a:lnTo>
                <a:lnTo>
                  <a:pt x="159" y="1104"/>
                </a:lnTo>
                <a:lnTo>
                  <a:pt x="160" y="1104"/>
                </a:lnTo>
                <a:lnTo>
                  <a:pt x="161" y="1103"/>
                </a:lnTo>
                <a:lnTo>
                  <a:pt x="162" y="1102"/>
                </a:lnTo>
                <a:lnTo>
                  <a:pt x="163" y="1102"/>
                </a:lnTo>
                <a:lnTo>
                  <a:pt x="163" y="1101"/>
                </a:lnTo>
                <a:lnTo>
                  <a:pt x="163" y="1100"/>
                </a:lnTo>
                <a:lnTo>
                  <a:pt x="163" y="1099"/>
                </a:lnTo>
                <a:lnTo>
                  <a:pt x="163" y="1097"/>
                </a:lnTo>
                <a:lnTo>
                  <a:pt x="163" y="1096"/>
                </a:lnTo>
                <a:lnTo>
                  <a:pt x="165" y="1095"/>
                </a:lnTo>
                <a:lnTo>
                  <a:pt x="165" y="1094"/>
                </a:lnTo>
                <a:lnTo>
                  <a:pt x="166" y="1094"/>
                </a:lnTo>
                <a:lnTo>
                  <a:pt x="166" y="1093"/>
                </a:lnTo>
                <a:lnTo>
                  <a:pt x="168" y="1093"/>
                </a:lnTo>
                <a:lnTo>
                  <a:pt x="168" y="1092"/>
                </a:lnTo>
                <a:lnTo>
                  <a:pt x="169" y="1092"/>
                </a:lnTo>
                <a:lnTo>
                  <a:pt x="169" y="1091"/>
                </a:lnTo>
                <a:lnTo>
                  <a:pt x="168" y="1090"/>
                </a:lnTo>
                <a:lnTo>
                  <a:pt x="167" y="1089"/>
                </a:lnTo>
                <a:lnTo>
                  <a:pt x="166" y="1089"/>
                </a:lnTo>
                <a:lnTo>
                  <a:pt x="165" y="1087"/>
                </a:lnTo>
                <a:lnTo>
                  <a:pt x="165" y="1086"/>
                </a:lnTo>
                <a:lnTo>
                  <a:pt x="165" y="1085"/>
                </a:lnTo>
                <a:lnTo>
                  <a:pt x="166" y="1084"/>
                </a:lnTo>
                <a:lnTo>
                  <a:pt x="167" y="1083"/>
                </a:lnTo>
                <a:lnTo>
                  <a:pt x="167" y="1082"/>
                </a:lnTo>
                <a:lnTo>
                  <a:pt x="167" y="1081"/>
                </a:lnTo>
                <a:lnTo>
                  <a:pt x="167" y="1080"/>
                </a:lnTo>
                <a:lnTo>
                  <a:pt x="166" y="1080"/>
                </a:lnTo>
                <a:lnTo>
                  <a:pt x="163" y="1079"/>
                </a:lnTo>
                <a:lnTo>
                  <a:pt x="163" y="1077"/>
                </a:lnTo>
                <a:lnTo>
                  <a:pt x="162" y="1076"/>
                </a:lnTo>
                <a:lnTo>
                  <a:pt x="161" y="1075"/>
                </a:lnTo>
                <a:lnTo>
                  <a:pt x="161" y="1074"/>
                </a:lnTo>
                <a:lnTo>
                  <a:pt x="160" y="1073"/>
                </a:lnTo>
                <a:lnTo>
                  <a:pt x="159" y="1071"/>
                </a:lnTo>
                <a:lnTo>
                  <a:pt x="158" y="1070"/>
                </a:lnTo>
                <a:lnTo>
                  <a:pt x="157" y="1070"/>
                </a:lnTo>
                <a:lnTo>
                  <a:pt x="155" y="1069"/>
                </a:lnTo>
                <a:lnTo>
                  <a:pt x="151" y="1066"/>
                </a:lnTo>
                <a:lnTo>
                  <a:pt x="150" y="1066"/>
                </a:lnTo>
                <a:lnTo>
                  <a:pt x="149" y="1065"/>
                </a:lnTo>
                <a:lnTo>
                  <a:pt x="148" y="1065"/>
                </a:lnTo>
                <a:lnTo>
                  <a:pt x="148" y="1064"/>
                </a:lnTo>
                <a:lnTo>
                  <a:pt x="147" y="1062"/>
                </a:lnTo>
                <a:lnTo>
                  <a:pt x="147" y="1061"/>
                </a:lnTo>
                <a:lnTo>
                  <a:pt x="145" y="1060"/>
                </a:lnTo>
                <a:lnTo>
                  <a:pt x="145" y="1059"/>
                </a:lnTo>
                <a:lnTo>
                  <a:pt x="143" y="1059"/>
                </a:lnTo>
                <a:lnTo>
                  <a:pt x="143" y="1057"/>
                </a:lnTo>
                <a:lnTo>
                  <a:pt x="143" y="1055"/>
                </a:lnTo>
                <a:lnTo>
                  <a:pt x="143" y="1054"/>
                </a:lnTo>
                <a:lnTo>
                  <a:pt x="142" y="1053"/>
                </a:lnTo>
                <a:lnTo>
                  <a:pt x="141" y="1052"/>
                </a:lnTo>
                <a:lnTo>
                  <a:pt x="140" y="1052"/>
                </a:lnTo>
                <a:lnTo>
                  <a:pt x="139" y="1052"/>
                </a:lnTo>
                <a:lnTo>
                  <a:pt x="138" y="1051"/>
                </a:lnTo>
                <a:lnTo>
                  <a:pt x="136" y="1050"/>
                </a:lnTo>
                <a:lnTo>
                  <a:pt x="135" y="1047"/>
                </a:lnTo>
                <a:lnTo>
                  <a:pt x="135" y="1046"/>
                </a:lnTo>
                <a:lnTo>
                  <a:pt x="135" y="1045"/>
                </a:lnTo>
                <a:lnTo>
                  <a:pt x="136" y="1043"/>
                </a:lnTo>
                <a:lnTo>
                  <a:pt x="136" y="1042"/>
                </a:lnTo>
                <a:lnTo>
                  <a:pt x="136" y="1041"/>
                </a:lnTo>
                <a:lnTo>
                  <a:pt x="136" y="1040"/>
                </a:lnTo>
                <a:lnTo>
                  <a:pt x="135" y="1039"/>
                </a:lnTo>
                <a:lnTo>
                  <a:pt x="133" y="1037"/>
                </a:lnTo>
                <a:lnTo>
                  <a:pt x="132" y="1037"/>
                </a:lnTo>
                <a:lnTo>
                  <a:pt x="132" y="1036"/>
                </a:lnTo>
                <a:lnTo>
                  <a:pt x="132" y="1035"/>
                </a:lnTo>
                <a:lnTo>
                  <a:pt x="132" y="1034"/>
                </a:lnTo>
                <a:lnTo>
                  <a:pt x="132" y="1033"/>
                </a:lnTo>
                <a:lnTo>
                  <a:pt x="133" y="1032"/>
                </a:lnTo>
                <a:lnTo>
                  <a:pt x="135" y="1032"/>
                </a:lnTo>
                <a:lnTo>
                  <a:pt x="136" y="1031"/>
                </a:lnTo>
                <a:lnTo>
                  <a:pt x="137" y="1030"/>
                </a:lnTo>
                <a:lnTo>
                  <a:pt x="138" y="1027"/>
                </a:lnTo>
                <a:lnTo>
                  <a:pt x="138" y="1026"/>
                </a:lnTo>
                <a:lnTo>
                  <a:pt x="139" y="1026"/>
                </a:lnTo>
                <a:lnTo>
                  <a:pt x="140" y="1025"/>
                </a:lnTo>
                <a:lnTo>
                  <a:pt x="141" y="1023"/>
                </a:lnTo>
                <a:lnTo>
                  <a:pt x="142" y="1020"/>
                </a:lnTo>
                <a:lnTo>
                  <a:pt x="145" y="1016"/>
                </a:lnTo>
                <a:lnTo>
                  <a:pt x="146" y="1015"/>
                </a:lnTo>
                <a:lnTo>
                  <a:pt x="147" y="1014"/>
                </a:lnTo>
                <a:lnTo>
                  <a:pt x="148" y="1014"/>
                </a:lnTo>
                <a:lnTo>
                  <a:pt x="148" y="1013"/>
                </a:lnTo>
                <a:lnTo>
                  <a:pt x="146" y="1011"/>
                </a:lnTo>
                <a:lnTo>
                  <a:pt x="146" y="1010"/>
                </a:lnTo>
                <a:lnTo>
                  <a:pt x="145" y="1009"/>
                </a:lnTo>
                <a:lnTo>
                  <a:pt x="145" y="1007"/>
                </a:lnTo>
                <a:lnTo>
                  <a:pt x="146" y="1006"/>
                </a:lnTo>
                <a:lnTo>
                  <a:pt x="146" y="1005"/>
                </a:lnTo>
                <a:lnTo>
                  <a:pt x="147" y="1004"/>
                </a:lnTo>
                <a:lnTo>
                  <a:pt x="148" y="1004"/>
                </a:lnTo>
                <a:lnTo>
                  <a:pt x="149" y="1003"/>
                </a:lnTo>
                <a:lnTo>
                  <a:pt x="150" y="1002"/>
                </a:lnTo>
                <a:lnTo>
                  <a:pt x="151" y="1000"/>
                </a:lnTo>
                <a:lnTo>
                  <a:pt x="153" y="997"/>
                </a:lnTo>
                <a:lnTo>
                  <a:pt x="155" y="995"/>
                </a:lnTo>
                <a:lnTo>
                  <a:pt x="156" y="994"/>
                </a:lnTo>
                <a:lnTo>
                  <a:pt x="157" y="993"/>
                </a:lnTo>
                <a:lnTo>
                  <a:pt x="158" y="992"/>
                </a:lnTo>
                <a:lnTo>
                  <a:pt x="159" y="990"/>
                </a:lnTo>
                <a:lnTo>
                  <a:pt x="159" y="989"/>
                </a:lnTo>
                <a:lnTo>
                  <a:pt x="159" y="987"/>
                </a:lnTo>
                <a:lnTo>
                  <a:pt x="160" y="986"/>
                </a:lnTo>
                <a:lnTo>
                  <a:pt x="161" y="985"/>
                </a:lnTo>
                <a:lnTo>
                  <a:pt x="162" y="984"/>
                </a:lnTo>
                <a:lnTo>
                  <a:pt x="163" y="984"/>
                </a:lnTo>
                <a:lnTo>
                  <a:pt x="166" y="983"/>
                </a:lnTo>
                <a:lnTo>
                  <a:pt x="167" y="983"/>
                </a:lnTo>
                <a:lnTo>
                  <a:pt x="169" y="983"/>
                </a:lnTo>
                <a:lnTo>
                  <a:pt x="169" y="982"/>
                </a:lnTo>
                <a:lnTo>
                  <a:pt x="170" y="982"/>
                </a:lnTo>
                <a:lnTo>
                  <a:pt x="171" y="981"/>
                </a:lnTo>
                <a:lnTo>
                  <a:pt x="171" y="980"/>
                </a:lnTo>
                <a:lnTo>
                  <a:pt x="173" y="977"/>
                </a:lnTo>
                <a:lnTo>
                  <a:pt x="175" y="975"/>
                </a:lnTo>
                <a:lnTo>
                  <a:pt x="176" y="975"/>
                </a:lnTo>
                <a:lnTo>
                  <a:pt x="178" y="973"/>
                </a:lnTo>
                <a:lnTo>
                  <a:pt x="179" y="973"/>
                </a:lnTo>
                <a:lnTo>
                  <a:pt x="180" y="972"/>
                </a:lnTo>
                <a:lnTo>
                  <a:pt x="181" y="970"/>
                </a:lnTo>
                <a:lnTo>
                  <a:pt x="183" y="966"/>
                </a:lnTo>
                <a:lnTo>
                  <a:pt x="185" y="965"/>
                </a:lnTo>
                <a:lnTo>
                  <a:pt x="186" y="964"/>
                </a:lnTo>
                <a:lnTo>
                  <a:pt x="188" y="962"/>
                </a:lnTo>
                <a:lnTo>
                  <a:pt x="189" y="960"/>
                </a:lnTo>
                <a:lnTo>
                  <a:pt x="190" y="960"/>
                </a:lnTo>
                <a:lnTo>
                  <a:pt x="190" y="958"/>
                </a:lnTo>
                <a:lnTo>
                  <a:pt x="191" y="956"/>
                </a:lnTo>
                <a:lnTo>
                  <a:pt x="191" y="955"/>
                </a:lnTo>
                <a:lnTo>
                  <a:pt x="192" y="954"/>
                </a:lnTo>
                <a:lnTo>
                  <a:pt x="194" y="953"/>
                </a:lnTo>
                <a:lnTo>
                  <a:pt x="195" y="953"/>
                </a:lnTo>
                <a:lnTo>
                  <a:pt x="197" y="954"/>
                </a:lnTo>
                <a:lnTo>
                  <a:pt x="198" y="953"/>
                </a:lnTo>
                <a:lnTo>
                  <a:pt x="199" y="953"/>
                </a:lnTo>
                <a:lnTo>
                  <a:pt x="200" y="952"/>
                </a:lnTo>
                <a:lnTo>
                  <a:pt x="201" y="952"/>
                </a:lnTo>
                <a:lnTo>
                  <a:pt x="202" y="952"/>
                </a:lnTo>
                <a:lnTo>
                  <a:pt x="204" y="953"/>
                </a:lnTo>
                <a:lnTo>
                  <a:pt x="205" y="953"/>
                </a:lnTo>
                <a:lnTo>
                  <a:pt x="206" y="953"/>
                </a:lnTo>
                <a:lnTo>
                  <a:pt x="206" y="952"/>
                </a:lnTo>
                <a:lnTo>
                  <a:pt x="208" y="950"/>
                </a:lnTo>
                <a:lnTo>
                  <a:pt x="210" y="947"/>
                </a:lnTo>
                <a:lnTo>
                  <a:pt x="211" y="946"/>
                </a:lnTo>
                <a:lnTo>
                  <a:pt x="212" y="945"/>
                </a:lnTo>
                <a:lnTo>
                  <a:pt x="215" y="944"/>
                </a:lnTo>
                <a:lnTo>
                  <a:pt x="216" y="942"/>
                </a:lnTo>
                <a:lnTo>
                  <a:pt x="219" y="940"/>
                </a:lnTo>
                <a:lnTo>
                  <a:pt x="221" y="938"/>
                </a:lnTo>
                <a:lnTo>
                  <a:pt x="222" y="937"/>
                </a:lnTo>
                <a:lnTo>
                  <a:pt x="224" y="936"/>
                </a:lnTo>
                <a:lnTo>
                  <a:pt x="225" y="934"/>
                </a:lnTo>
                <a:lnTo>
                  <a:pt x="226" y="933"/>
                </a:lnTo>
                <a:lnTo>
                  <a:pt x="227" y="933"/>
                </a:lnTo>
                <a:lnTo>
                  <a:pt x="228" y="933"/>
                </a:lnTo>
                <a:lnTo>
                  <a:pt x="229" y="933"/>
                </a:lnTo>
                <a:lnTo>
                  <a:pt x="230" y="933"/>
                </a:lnTo>
                <a:lnTo>
                  <a:pt x="232" y="934"/>
                </a:lnTo>
                <a:lnTo>
                  <a:pt x="234" y="934"/>
                </a:lnTo>
                <a:lnTo>
                  <a:pt x="236" y="934"/>
                </a:lnTo>
                <a:lnTo>
                  <a:pt x="237" y="934"/>
                </a:lnTo>
                <a:lnTo>
                  <a:pt x="240" y="932"/>
                </a:lnTo>
                <a:lnTo>
                  <a:pt x="240" y="931"/>
                </a:lnTo>
                <a:lnTo>
                  <a:pt x="244" y="930"/>
                </a:lnTo>
                <a:lnTo>
                  <a:pt x="246" y="927"/>
                </a:lnTo>
                <a:lnTo>
                  <a:pt x="248" y="927"/>
                </a:lnTo>
                <a:lnTo>
                  <a:pt x="249" y="926"/>
                </a:lnTo>
                <a:lnTo>
                  <a:pt x="250" y="925"/>
                </a:lnTo>
                <a:lnTo>
                  <a:pt x="250" y="924"/>
                </a:lnTo>
                <a:lnTo>
                  <a:pt x="251" y="924"/>
                </a:lnTo>
                <a:lnTo>
                  <a:pt x="251" y="922"/>
                </a:lnTo>
                <a:lnTo>
                  <a:pt x="252" y="921"/>
                </a:lnTo>
                <a:lnTo>
                  <a:pt x="254" y="921"/>
                </a:lnTo>
                <a:lnTo>
                  <a:pt x="255" y="920"/>
                </a:lnTo>
                <a:lnTo>
                  <a:pt x="256" y="920"/>
                </a:lnTo>
                <a:lnTo>
                  <a:pt x="256" y="918"/>
                </a:lnTo>
                <a:lnTo>
                  <a:pt x="256" y="917"/>
                </a:lnTo>
                <a:lnTo>
                  <a:pt x="255" y="917"/>
                </a:lnTo>
                <a:lnTo>
                  <a:pt x="254" y="916"/>
                </a:lnTo>
                <a:lnTo>
                  <a:pt x="252" y="915"/>
                </a:lnTo>
                <a:lnTo>
                  <a:pt x="252" y="914"/>
                </a:lnTo>
                <a:lnTo>
                  <a:pt x="252" y="913"/>
                </a:lnTo>
                <a:lnTo>
                  <a:pt x="254" y="912"/>
                </a:lnTo>
                <a:lnTo>
                  <a:pt x="254" y="911"/>
                </a:lnTo>
                <a:lnTo>
                  <a:pt x="255" y="911"/>
                </a:lnTo>
                <a:lnTo>
                  <a:pt x="254" y="910"/>
                </a:lnTo>
                <a:lnTo>
                  <a:pt x="252" y="907"/>
                </a:lnTo>
                <a:lnTo>
                  <a:pt x="251" y="907"/>
                </a:lnTo>
                <a:lnTo>
                  <a:pt x="250" y="906"/>
                </a:lnTo>
                <a:lnTo>
                  <a:pt x="249" y="905"/>
                </a:lnTo>
                <a:lnTo>
                  <a:pt x="249" y="904"/>
                </a:lnTo>
                <a:lnTo>
                  <a:pt x="248" y="904"/>
                </a:lnTo>
                <a:lnTo>
                  <a:pt x="248" y="903"/>
                </a:lnTo>
                <a:lnTo>
                  <a:pt x="248" y="900"/>
                </a:lnTo>
                <a:lnTo>
                  <a:pt x="248" y="898"/>
                </a:lnTo>
                <a:lnTo>
                  <a:pt x="248" y="896"/>
                </a:lnTo>
                <a:lnTo>
                  <a:pt x="247" y="894"/>
                </a:lnTo>
                <a:lnTo>
                  <a:pt x="247" y="893"/>
                </a:lnTo>
                <a:lnTo>
                  <a:pt x="246" y="893"/>
                </a:lnTo>
                <a:lnTo>
                  <a:pt x="245" y="892"/>
                </a:lnTo>
                <a:lnTo>
                  <a:pt x="245" y="891"/>
                </a:lnTo>
                <a:lnTo>
                  <a:pt x="245" y="890"/>
                </a:lnTo>
                <a:lnTo>
                  <a:pt x="245" y="887"/>
                </a:lnTo>
                <a:lnTo>
                  <a:pt x="245" y="886"/>
                </a:lnTo>
                <a:lnTo>
                  <a:pt x="246" y="885"/>
                </a:lnTo>
                <a:lnTo>
                  <a:pt x="247" y="885"/>
                </a:lnTo>
                <a:lnTo>
                  <a:pt x="248" y="885"/>
                </a:lnTo>
                <a:lnTo>
                  <a:pt x="249" y="885"/>
                </a:lnTo>
                <a:lnTo>
                  <a:pt x="250" y="885"/>
                </a:lnTo>
                <a:lnTo>
                  <a:pt x="251" y="885"/>
                </a:lnTo>
                <a:lnTo>
                  <a:pt x="251" y="884"/>
                </a:lnTo>
                <a:lnTo>
                  <a:pt x="251" y="883"/>
                </a:lnTo>
                <a:lnTo>
                  <a:pt x="251" y="882"/>
                </a:lnTo>
                <a:lnTo>
                  <a:pt x="251" y="881"/>
                </a:lnTo>
                <a:lnTo>
                  <a:pt x="252" y="880"/>
                </a:lnTo>
                <a:lnTo>
                  <a:pt x="254" y="877"/>
                </a:lnTo>
                <a:lnTo>
                  <a:pt x="255" y="876"/>
                </a:lnTo>
                <a:lnTo>
                  <a:pt x="255" y="874"/>
                </a:lnTo>
                <a:lnTo>
                  <a:pt x="256" y="873"/>
                </a:lnTo>
                <a:lnTo>
                  <a:pt x="258" y="871"/>
                </a:lnTo>
                <a:lnTo>
                  <a:pt x="260" y="870"/>
                </a:lnTo>
                <a:lnTo>
                  <a:pt x="260" y="868"/>
                </a:lnTo>
                <a:lnTo>
                  <a:pt x="261" y="867"/>
                </a:lnTo>
                <a:lnTo>
                  <a:pt x="261" y="866"/>
                </a:lnTo>
                <a:lnTo>
                  <a:pt x="261" y="865"/>
                </a:lnTo>
                <a:lnTo>
                  <a:pt x="264" y="865"/>
                </a:lnTo>
                <a:lnTo>
                  <a:pt x="265" y="865"/>
                </a:lnTo>
                <a:lnTo>
                  <a:pt x="266" y="864"/>
                </a:lnTo>
                <a:lnTo>
                  <a:pt x="267" y="863"/>
                </a:lnTo>
                <a:lnTo>
                  <a:pt x="268" y="861"/>
                </a:lnTo>
                <a:lnTo>
                  <a:pt x="269" y="860"/>
                </a:lnTo>
                <a:lnTo>
                  <a:pt x="270" y="858"/>
                </a:lnTo>
                <a:lnTo>
                  <a:pt x="271" y="857"/>
                </a:lnTo>
                <a:lnTo>
                  <a:pt x="271" y="856"/>
                </a:lnTo>
                <a:lnTo>
                  <a:pt x="272" y="856"/>
                </a:lnTo>
                <a:lnTo>
                  <a:pt x="274" y="856"/>
                </a:lnTo>
                <a:lnTo>
                  <a:pt x="280" y="854"/>
                </a:lnTo>
                <a:lnTo>
                  <a:pt x="284" y="853"/>
                </a:lnTo>
                <a:lnTo>
                  <a:pt x="285" y="853"/>
                </a:lnTo>
                <a:lnTo>
                  <a:pt x="286" y="851"/>
                </a:lnTo>
                <a:lnTo>
                  <a:pt x="288" y="850"/>
                </a:lnTo>
                <a:lnTo>
                  <a:pt x="289" y="850"/>
                </a:lnTo>
                <a:lnTo>
                  <a:pt x="292" y="846"/>
                </a:lnTo>
                <a:lnTo>
                  <a:pt x="294" y="845"/>
                </a:lnTo>
                <a:lnTo>
                  <a:pt x="296" y="842"/>
                </a:lnTo>
                <a:lnTo>
                  <a:pt x="297" y="841"/>
                </a:lnTo>
                <a:lnTo>
                  <a:pt x="298" y="840"/>
                </a:lnTo>
                <a:lnTo>
                  <a:pt x="300" y="837"/>
                </a:lnTo>
                <a:lnTo>
                  <a:pt x="301" y="837"/>
                </a:lnTo>
                <a:lnTo>
                  <a:pt x="301" y="836"/>
                </a:lnTo>
                <a:lnTo>
                  <a:pt x="300" y="835"/>
                </a:lnTo>
                <a:lnTo>
                  <a:pt x="300" y="834"/>
                </a:lnTo>
                <a:lnTo>
                  <a:pt x="300" y="833"/>
                </a:lnTo>
                <a:lnTo>
                  <a:pt x="301" y="833"/>
                </a:lnTo>
                <a:lnTo>
                  <a:pt x="303" y="831"/>
                </a:lnTo>
                <a:lnTo>
                  <a:pt x="304" y="831"/>
                </a:lnTo>
                <a:lnTo>
                  <a:pt x="304" y="830"/>
                </a:lnTo>
                <a:lnTo>
                  <a:pt x="304" y="828"/>
                </a:lnTo>
                <a:lnTo>
                  <a:pt x="304" y="827"/>
                </a:lnTo>
                <a:lnTo>
                  <a:pt x="303" y="826"/>
                </a:lnTo>
                <a:lnTo>
                  <a:pt x="303" y="825"/>
                </a:lnTo>
                <a:lnTo>
                  <a:pt x="303" y="823"/>
                </a:lnTo>
                <a:lnTo>
                  <a:pt x="301" y="822"/>
                </a:lnTo>
                <a:lnTo>
                  <a:pt x="300" y="821"/>
                </a:lnTo>
                <a:lnTo>
                  <a:pt x="300" y="820"/>
                </a:lnTo>
                <a:lnTo>
                  <a:pt x="300" y="818"/>
                </a:lnTo>
                <a:lnTo>
                  <a:pt x="301" y="818"/>
                </a:lnTo>
                <a:lnTo>
                  <a:pt x="301" y="817"/>
                </a:lnTo>
                <a:lnTo>
                  <a:pt x="304" y="814"/>
                </a:lnTo>
                <a:lnTo>
                  <a:pt x="305" y="814"/>
                </a:lnTo>
                <a:lnTo>
                  <a:pt x="307" y="812"/>
                </a:lnTo>
                <a:lnTo>
                  <a:pt x="308" y="811"/>
                </a:lnTo>
                <a:lnTo>
                  <a:pt x="309" y="811"/>
                </a:lnTo>
                <a:lnTo>
                  <a:pt x="309" y="809"/>
                </a:lnTo>
                <a:lnTo>
                  <a:pt x="308" y="808"/>
                </a:lnTo>
                <a:lnTo>
                  <a:pt x="308" y="807"/>
                </a:lnTo>
                <a:lnTo>
                  <a:pt x="307" y="807"/>
                </a:lnTo>
                <a:lnTo>
                  <a:pt x="307" y="806"/>
                </a:lnTo>
                <a:lnTo>
                  <a:pt x="306" y="805"/>
                </a:lnTo>
                <a:lnTo>
                  <a:pt x="306" y="804"/>
                </a:lnTo>
                <a:lnTo>
                  <a:pt x="305" y="803"/>
                </a:lnTo>
                <a:lnTo>
                  <a:pt x="304" y="803"/>
                </a:lnTo>
                <a:lnTo>
                  <a:pt x="303" y="804"/>
                </a:lnTo>
                <a:lnTo>
                  <a:pt x="301" y="804"/>
                </a:lnTo>
                <a:lnTo>
                  <a:pt x="301" y="803"/>
                </a:lnTo>
                <a:lnTo>
                  <a:pt x="301" y="801"/>
                </a:lnTo>
                <a:lnTo>
                  <a:pt x="301" y="799"/>
                </a:lnTo>
                <a:lnTo>
                  <a:pt x="300" y="799"/>
                </a:lnTo>
                <a:lnTo>
                  <a:pt x="299" y="798"/>
                </a:lnTo>
                <a:lnTo>
                  <a:pt x="297" y="798"/>
                </a:lnTo>
                <a:lnTo>
                  <a:pt x="296" y="797"/>
                </a:lnTo>
                <a:lnTo>
                  <a:pt x="295" y="797"/>
                </a:lnTo>
                <a:lnTo>
                  <a:pt x="294" y="797"/>
                </a:lnTo>
                <a:lnTo>
                  <a:pt x="290" y="798"/>
                </a:lnTo>
                <a:lnTo>
                  <a:pt x="289" y="798"/>
                </a:lnTo>
                <a:lnTo>
                  <a:pt x="288" y="798"/>
                </a:lnTo>
                <a:lnTo>
                  <a:pt x="286" y="797"/>
                </a:lnTo>
                <a:lnTo>
                  <a:pt x="285" y="797"/>
                </a:lnTo>
                <a:lnTo>
                  <a:pt x="282" y="798"/>
                </a:lnTo>
                <a:lnTo>
                  <a:pt x="281" y="798"/>
                </a:lnTo>
                <a:lnTo>
                  <a:pt x="281" y="797"/>
                </a:lnTo>
                <a:lnTo>
                  <a:pt x="282" y="796"/>
                </a:lnTo>
                <a:lnTo>
                  <a:pt x="282" y="792"/>
                </a:lnTo>
                <a:lnTo>
                  <a:pt x="284" y="791"/>
                </a:lnTo>
                <a:lnTo>
                  <a:pt x="284" y="789"/>
                </a:lnTo>
                <a:lnTo>
                  <a:pt x="285" y="788"/>
                </a:lnTo>
                <a:lnTo>
                  <a:pt x="285" y="787"/>
                </a:lnTo>
                <a:lnTo>
                  <a:pt x="287" y="786"/>
                </a:lnTo>
                <a:lnTo>
                  <a:pt x="288" y="786"/>
                </a:lnTo>
                <a:lnTo>
                  <a:pt x="289" y="785"/>
                </a:lnTo>
                <a:lnTo>
                  <a:pt x="290" y="785"/>
                </a:lnTo>
                <a:lnTo>
                  <a:pt x="291" y="783"/>
                </a:lnTo>
                <a:lnTo>
                  <a:pt x="292" y="782"/>
                </a:lnTo>
                <a:lnTo>
                  <a:pt x="291" y="782"/>
                </a:lnTo>
                <a:lnTo>
                  <a:pt x="290" y="782"/>
                </a:lnTo>
                <a:lnTo>
                  <a:pt x="289" y="781"/>
                </a:lnTo>
                <a:lnTo>
                  <a:pt x="287" y="779"/>
                </a:lnTo>
                <a:lnTo>
                  <a:pt x="286" y="779"/>
                </a:lnTo>
                <a:lnTo>
                  <a:pt x="286" y="778"/>
                </a:lnTo>
                <a:lnTo>
                  <a:pt x="285" y="777"/>
                </a:lnTo>
                <a:lnTo>
                  <a:pt x="285" y="775"/>
                </a:lnTo>
                <a:lnTo>
                  <a:pt x="285" y="774"/>
                </a:lnTo>
                <a:lnTo>
                  <a:pt x="284" y="773"/>
                </a:lnTo>
                <a:lnTo>
                  <a:pt x="282" y="771"/>
                </a:lnTo>
                <a:lnTo>
                  <a:pt x="281" y="769"/>
                </a:lnTo>
                <a:lnTo>
                  <a:pt x="281" y="768"/>
                </a:lnTo>
                <a:lnTo>
                  <a:pt x="282" y="767"/>
                </a:lnTo>
                <a:lnTo>
                  <a:pt x="282" y="766"/>
                </a:lnTo>
                <a:lnTo>
                  <a:pt x="285" y="765"/>
                </a:lnTo>
                <a:lnTo>
                  <a:pt x="286" y="764"/>
                </a:lnTo>
                <a:lnTo>
                  <a:pt x="287" y="763"/>
                </a:lnTo>
                <a:lnTo>
                  <a:pt x="287" y="762"/>
                </a:lnTo>
                <a:lnTo>
                  <a:pt x="287" y="761"/>
                </a:lnTo>
                <a:lnTo>
                  <a:pt x="287" y="759"/>
                </a:lnTo>
                <a:lnTo>
                  <a:pt x="287" y="758"/>
                </a:lnTo>
                <a:lnTo>
                  <a:pt x="288" y="757"/>
                </a:lnTo>
                <a:lnTo>
                  <a:pt x="289" y="756"/>
                </a:lnTo>
                <a:lnTo>
                  <a:pt x="291" y="755"/>
                </a:lnTo>
                <a:lnTo>
                  <a:pt x="292" y="753"/>
                </a:lnTo>
                <a:lnTo>
                  <a:pt x="294" y="752"/>
                </a:lnTo>
                <a:lnTo>
                  <a:pt x="295" y="749"/>
                </a:lnTo>
                <a:lnTo>
                  <a:pt x="295" y="748"/>
                </a:lnTo>
                <a:lnTo>
                  <a:pt x="295" y="747"/>
                </a:lnTo>
                <a:lnTo>
                  <a:pt x="294" y="747"/>
                </a:lnTo>
                <a:lnTo>
                  <a:pt x="292" y="746"/>
                </a:lnTo>
                <a:lnTo>
                  <a:pt x="291" y="746"/>
                </a:lnTo>
                <a:lnTo>
                  <a:pt x="289" y="747"/>
                </a:lnTo>
                <a:lnTo>
                  <a:pt x="288" y="747"/>
                </a:lnTo>
                <a:lnTo>
                  <a:pt x="287" y="747"/>
                </a:lnTo>
                <a:lnTo>
                  <a:pt x="285" y="746"/>
                </a:lnTo>
                <a:lnTo>
                  <a:pt x="284" y="746"/>
                </a:lnTo>
                <a:lnTo>
                  <a:pt x="284" y="745"/>
                </a:lnTo>
                <a:lnTo>
                  <a:pt x="284" y="744"/>
                </a:lnTo>
                <a:lnTo>
                  <a:pt x="285" y="742"/>
                </a:lnTo>
                <a:lnTo>
                  <a:pt x="286" y="742"/>
                </a:lnTo>
                <a:lnTo>
                  <a:pt x="286" y="741"/>
                </a:lnTo>
                <a:lnTo>
                  <a:pt x="286" y="738"/>
                </a:lnTo>
                <a:lnTo>
                  <a:pt x="286" y="737"/>
                </a:lnTo>
                <a:lnTo>
                  <a:pt x="286" y="736"/>
                </a:lnTo>
                <a:lnTo>
                  <a:pt x="287" y="736"/>
                </a:lnTo>
                <a:lnTo>
                  <a:pt x="287" y="735"/>
                </a:lnTo>
                <a:lnTo>
                  <a:pt x="289" y="734"/>
                </a:lnTo>
                <a:lnTo>
                  <a:pt x="289" y="733"/>
                </a:lnTo>
                <a:lnTo>
                  <a:pt x="290" y="732"/>
                </a:lnTo>
                <a:lnTo>
                  <a:pt x="290" y="729"/>
                </a:lnTo>
                <a:lnTo>
                  <a:pt x="291" y="728"/>
                </a:lnTo>
                <a:lnTo>
                  <a:pt x="292" y="727"/>
                </a:lnTo>
                <a:lnTo>
                  <a:pt x="292" y="726"/>
                </a:lnTo>
                <a:lnTo>
                  <a:pt x="295" y="726"/>
                </a:lnTo>
                <a:lnTo>
                  <a:pt x="296" y="725"/>
                </a:lnTo>
                <a:lnTo>
                  <a:pt x="297" y="725"/>
                </a:lnTo>
                <a:lnTo>
                  <a:pt x="300" y="726"/>
                </a:lnTo>
                <a:lnTo>
                  <a:pt x="301" y="726"/>
                </a:lnTo>
                <a:lnTo>
                  <a:pt x="303" y="726"/>
                </a:lnTo>
                <a:lnTo>
                  <a:pt x="304" y="726"/>
                </a:lnTo>
                <a:lnTo>
                  <a:pt x="304" y="725"/>
                </a:lnTo>
                <a:lnTo>
                  <a:pt x="304" y="724"/>
                </a:lnTo>
                <a:lnTo>
                  <a:pt x="304" y="722"/>
                </a:lnTo>
                <a:lnTo>
                  <a:pt x="304" y="721"/>
                </a:lnTo>
                <a:lnTo>
                  <a:pt x="304" y="719"/>
                </a:lnTo>
                <a:lnTo>
                  <a:pt x="305" y="716"/>
                </a:lnTo>
                <a:lnTo>
                  <a:pt x="306" y="713"/>
                </a:lnTo>
                <a:lnTo>
                  <a:pt x="307" y="712"/>
                </a:lnTo>
                <a:lnTo>
                  <a:pt x="307" y="711"/>
                </a:lnTo>
                <a:lnTo>
                  <a:pt x="309" y="706"/>
                </a:lnTo>
                <a:lnTo>
                  <a:pt x="309" y="704"/>
                </a:lnTo>
                <a:lnTo>
                  <a:pt x="309" y="703"/>
                </a:lnTo>
                <a:lnTo>
                  <a:pt x="309" y="702"/>
                </a:lnTo>
                <a:lnTo>
                  <a:pt x="309" y="701"/>
                </a:lnTo>
                <a:lnTo>
                  <a:pt x="308" y="699"/>
                </a:lnTo>
                <a:lnTo>
                  <a:pt x="307" y="699"/>
                </a:lnTo>
                <a:lnTo>
                  <a:pt x="306" y="698"/>
                </a:lnTo>
                <a:lnTo>
                  <a:pt x="305" y="696"/>
                </a:lnTo>
                <a:lnTo>
                  <a:pt x="304" y="696"/>
                </a:lnTo>
                <a:lnTo>
                  <a:pt x="303" y="695"/>
                </a:lnTo>
                <a:lnTo>
                  <a:pt x="301" y="693"/>
                </a:lnTo>
                <a:lnTo>
                  <a:pt x="300" y="692"/>
                </a:lnTo>
                <a:lnTo>
                  <a:pt x="299" y="691"/>
                </a:lnTo>
                <a:lnTo>
                  <a:pt x="299" y="689"/>
                </a:lnTo>
                <a:lnTo>
                  <a:pt x="297" y="688"/>
                </a:lnTo>
                <a:lnTo>
                  <a:pt x="296" y="687"/>
                </a:lnTo>
                <a:lnTo>
                  <a:pt x="295" y="686"/>
                </a:lnTo>
                <a:lnTo>
                  <a:pt x="294" y="685"/>
                </a:lnTo>
                <a:lnTo>
                  <a:pt x="291" y="682"/>
                </a:lnTo>
                <a:lnTo>
                  <a:pt x="290" y="681"/>
                </a:lnTo>
                <a:lnTo>
                  <a:pt x="290" y="679"/>
                </a:lnTo>
                <a:lnTo>
                  <a:pt x="289" y="678"/>
                </a:lnTo>
                <a:lnTo>
                  <a:pt x="290" y="677"/>
                </a:lnTo>
                <a:lnTo>
                  <a:pt x="295" y="672"/>
                </a:lnTo>
                <a:lnTo>
                  <a:pt x="296" y="669"/>
                </a:lnTo>
                <a:lnTo>
                  <a:pt x="297" y="668"/>
                </a:lnTo>
                <a:lnTo>
                  <a:pt x="297" y="667"/>
                </a:lnTo>
                <a:lnTo>
                  <a:pt x="297" y="666"/>
                </a:lnTo>
                <a:lnTo>
                  <a:pt x="297" y="665"/>
                </a:lnTo>
                <a:lnTo>
                  <a:pt x="298" y="664"/>
                </a:lnTo>
                <a:lnTo>
                  <a:pt x="298" y="663"/>
                </a:lnTo>
                <a:lnTo>
                  <a:pt x="299" y="661"/>
                </a:lnTo>
                <a:lnTo>
                  <a:pt x="300" y="658"/>
                </a:lnTo>
                <a:lnTo>
                  <a:pt x="300" y="657"/>
                </a:lnTo>
                <a:lnTo>
                  <a:pt x="301" y="657"/>
                </a:lnTo>
                <a:lnTo>
                  <a:pt x="301" y="655"/>
                </a:lnTo>
                <a:lnTo>
                  <a:pt x="303" y="653"/>
                </a:lnTo>
                <a:lnTo>
                  <a:pt x="303" y="652"/>
                </a:lnTo>
                <a:lnTo>
                  <a:pt x="304" y="649"/>
                </a:lnTo>
                <a:lnTo>
                  <a:pt x="305" y="647"/>
                </a:lnTo>
                <a:lnTo>
                  <a:pt x="305" y="646"/>
                </a:lnTo>
                <a:lnTo>
                  <a:pt x="304" y="645"/>
                </a:lnTo>
                <a:lnTo>
                  <a:pt x="304" y="643"/>
                </a:lnTo>
                <a:lnTo>
                  <a:pt x="305" y="642"/>
                </a:lnTo>
                <a:lnTo>
                  <a:pt x="305" y="640"/>
                </a:lnTo>
                <a:lnTo>
                  <a:pt x="306" y="638"/>
                </a:lnTo>
                <a:lnTo>
                  <a:pt x="307" y="636"/>
                </a:lnTo>
                <a:lnTo>
                  <a:pt x="308" y="634"/>
                </a:lnTo>
                <a:lnTo>
                  <a:pt x="309" y="634"/>
                </a:lnTo>
                <a:lnTo>
                  <a:pt x="309" y="632"/>
                </a:lnTo>
                <a:lnTo>
                  <a:pt x="310" y="629"/>
                </a:lnTo>
                <a:lnTo>
                  <a:pt x="311" y="628"/>
                </a:lnTo>
                <a:lnTo>
                  <a:pt x="313" y="626"/>
                </a:lnTo>
                <a:lnTo>
                  <a:pt x="313" y="625"/>
                </a:lnTo>
                <a:lnTo>
                  <a:pt x="314" y="625"/>
                </a:lnTo>
                <a:lnTo>
                  <a:pt x="316" y="624"/>
                </a:lnTo>
                <a:lnTo>
                  <a:pt x="318" y="623"/>
                </a:lnTo>
                <a:lnTo>
                  <a:pt x="319" y="622"/>
                </a:lnTo>
                <a:lnTo>
                  <a:pt x="320" y="620"/>
                </a:lnTo>
                <a:lnTo>
                  <a:pt x="321" y="620"/>
                </a:lnTo>
                <a:lnTo>
                  <a:pt x="321" y="619"/>
                </a:lnTo>
                <a:lnTo>
                  <a:pt x="321" y="616"/>
                </a:lnTo>
                <a:lnTo>
                  <a:pt x="321" y="614"/>
                </a:lnTo>
                <a:lnTo>
                  <a:pt x="321" y="613"/>
                </a:lnTo>
                <a:lnTo>
                  <a:pt x="321" y="610"/>
                </a:lnTo>
                <a:lnTo>
                  <a:pt x="320" y="607"/>
                </a:lnTo>
                <a:lnTo>
                  <a:pt x="320" y="605"/>
                </a:lnTo>
                <a:lnTo>
                  <a:pt x="321" y="604"/>
                </a:lnTo>
                <a:lnTo>
                  <a:pt x="321" y="603"/>
                </a:lnTo>
                <a:lnTo>
                  <a:pt x="325" y="599"/>
                </a:lnTo>
                <a:lnTo>
                  <a:pt x="325" y="598"/>
                </a:lnTo>
                <a:lnTo>
                  <a:pt x="326" y="596"/>
                </a:lnTo>
                <a:lnTo>
                  <a:pt x="327" y="595"/>
                </a:lnTo>
                <a:lnTo>
                  <a:pt x="327" y="594"/>
                </a:lnTo>
                <a:lnTo>
                  <a:pt x="329" y="593"/>
                </a:lnTo>
                <a:lnTo>
                  <a:pt x="333" y="590"/>
                </a:lnTo>
                <a:lnTo>
                  <a:pt x="333" y="589"/>
                </a:lnTo>
                <a:lnTo>
                  <a:pt x="334" y="589"/>
                </a:lnTo>
                <a:lnTo>
                  <a:pt x="336" y="589"/>
                </a:lnTo>
                <a:lnTo>
                  <a:pt x="338" y="588"/>
                </a:lnTo>
                <a:lnTo>
                  <a:pt x="339" y="588"/>
                </a:lnTo>
                <a:lnTo>
                  <a:pt x="341" y="589"/>
                </a:lnTo>
                <a:lnTo>
                  <a:pt x="343" y="588"/>
                </a:lnTo>
                <a:lnTo>
                  <a:pt x="344" y="588"/>
                </a:lnTo>
                <a:lnTo>
                  <a:pt x="345" y="587"/>
                </a:lnTo>
                <a:lnTo>
                  <a:pt x="346" y="585"/>
                </a:lnTo>
                <a:lnTo>
                  <a:pt x="347" y="584"/>
                </a:lnTo>
                <a:lnTo>
                  <a:pt x="348" y="584"/>
                </a:lnTo>
                <a:lnTo>
                  <a:pt x="349" y="583"/>
                </a:lnTo>
                <a:lnTo>
                  <a:pt x="350" y="579"/>
                </a:lnTo>
                <a:lnTo>
                  <a:pt x="350" y="578"/>
                </a:lnTo>
                <a:lnTo>
                  <a:pt x="351" y="577"/>
                </a:lnTo>
                <a:lnTo>
                  <a:pt x="353" y="576"/>
                </a:lnTo>
                <a:lnTo>
                  <a:pt x="354" y="575"/>
                </a:lnTo>
                <a:lnTo>
                  <a:pt x="355" y="575"/>
                </a:lnTo>
                <a:lnTo>
                  <a:pt x="356" y="575"/>
                </a:lnTo>
                <a:lnTo>
                  <a:pt x="356" y="574"/>
                </a:lnTo>
                <a:lnTo>
                  <a:pt x="357" y="574"/>
                </a:lnTo>
                <a:lnTo>
                  <a:pt x="357" y="573"/>
                </a:lnTo>
                <a:lnTo>
                  <a:pt x="359" y="569"/>
                </a:lnTo>
                <a:lnTo>
                  <a:pt x="359" y="568"/>
                </a:lnTo>
                <a:lnTo>
                  <a:pt x="360" y="567"/>
                </a:lnTo>
                <a:lnTo>
                  <a:pt x="360" y="566"/>
                </a:lnTo>
                <a:lnTo>
                  <a:pt x="360" y="565"/>
                </a:lnTo>
                <a:lnTo>
                  <a:pt x="361" y="564"/>
                </a:lnTo>
                <a:lnTo>
                  <a:pt x="361" y="563"/>
                </a:lnTo>
                <a:lnTo>
                  <a:pt x="363" y="563"/>
                </a:lnTo>
                <a:lnTo>
                  <a:pt x="364" y="563"/>
                </a:lnTo>
                <a:lnTo>
                  <a:pt x="365" y="563"/>
                </a:lnTo>
                <a:lnTo>
                  <a:pt x="367" y="563"/>
                </a:lnTo>
                <a:lnTo>
                  <a:pt x="368" y="563"/>
                </a:lnTo>
                <a:lnTo>
                  <a:pt x="369" y="562"/>
                </a:lnTo>
                <a:lnTo>
                  <a:pt x="371" y="562"/>
                </a:lnTo>
                <a:lnTo>
                  <a:pt x="375" y="559"/>
                </a:lnTo>
                <a:lnTo>
                  <a:pt x="376" y="559"/>
                </a:lnTo>
                <a:lnTo>
                  <a:pt x="376" y="558"/>
                </a:lnTo>
                <a:lnTo>
                  <a:pt x="376" y="557"/>
                </a:lnTo>
                <a:lnTo>
                  <a:pt x="376" y="555"/>
                </a:lnTo>
                <a:lnTo>
                  <a:pt x="377" y="554"/>
                </a:lnTo>
                <a:lnTo>
                  <a:pt x="377" y="552"/>
                </a:lnTo>
                <a:lnTo>
                  <a:pt x="378" y="544"/>
                </a:lnTo>
                <a:lnTo>
                  <a:pt x="379" y="538"/>
                </a:lnTo>
                <a:lnTo>
                  <a:pt x="379" y="536"/>
                </a:lnTo>
                <a:lnTo>
                  <a:pt x="380" y="529"/>
                </a:lnTo>
                <a:lnTo>
                  <a:pt x="381" y="522"/>
                </a:lnTo>
                <a:lnTo>
                  <a:pt x="383" y="514"/>
                </a:lnTo>
                <a:lnTo>
                  <a:pt x="383" y="512"/>
                </a:lnTo>
                <a:lnTo>
                  <a:pt x="384" y="506"/>
                </a:lnTo>
                <a:lnTo>
                  <a:pt x="385" y="498"/>
                </a:lnTo>
                <a:lnTo>
                  <a:pt x="386" y="490"/>
                </a:lnTo>
                <a:lnTo>
                  <a:pt x="386" y="489"/>
                </a:lnTo>
                <a:lnTo>
                  <a:pt x="387" y="483"/>
                </a:lnTo>
                <a:lnTo>
                  <a:pt x="387" y="479"/>
                </a:lnTo>
                <a:lnTo>
                  <a:pt x="388" y="476"/>
                </a:lnTo>
                <a:lnTo>
                  <a:pt x="388" y="475"/>
                </a:lnTo>
                <a:lnTo>
                  <a:pt x="389" y="468"/>
                </a:lnTo>
                <a:lnTo>
                  <a:pt x="389" y="466"/>
                </a:lnTo>
                <a:lnTo>
                  <a:pt x="389" y="464"/>
                </a:lnTo>
                <a:lnTo>
                  <a:pt x="390" y="460"/>
                </a:lnTo>
                <a:lnTo>
                  <a:pt x="391" y="454"/>
                </a:lnTo>
                <a:lnTo>
                  <a:pt x="391" y="453"/>
                </a:lnTo>
                <a:lnTo>
                  <a:pt x="391" y="449"/>
                </a:lnTo>
                <a:lnTo>
                  <a:pt x="393" y="445"/>
                </a:lnTo>
                <a:lnTo>
                  <a:pt x="394" y="438"/>
                </a:lnTo>
                <a:lnTo>
                  <a:pt x="394" y="437"/>
                </a:lnTo>
                <a:lnTo>
                  <a:pt x="395" y="429"/>
                </a:lnTo>
                <a:lnTo>
                  <a:pt x="396" y="423"/>
                </a:lnTo>
                <a:lnTo>
                  <a:pt x="396" y="421"/>
                </a:lnTo>
                <a:lnTo>
                  <a:pt x="397" y="416"/>
                </a:lnTo>
                <a:lnTo>
                  <a:pt x="397" y="415"/>
                </a:lnTo>
                <a:lnTo>
                  <a:pt x="397" y="414"/>
                </a:lnTo>
                <a:lnTo>
                  <a:pt x="397" y="411"/>
                </a:lnTo>
                <a:lnTo>
                  <a:pt x="397" y="410"/>
                </a:lnTo>
                <a:lnTo>
                  <a:pt x="398" y="410"/>
                </a:lnTo>
                <a:lnTo>
                  <a:pt x="398" y="409"/>
                </a:lnTo>
                <a:lnTo>
                  <a:pt x="400" y="407"/>
                </a:lnTo>
                <a:lnTo>
                  <a:pt x="404" y="400"/>
                </a:lnTo>
                <a:lnTo>
                  <a:pt x="408" y="395"/>
                </a:lnTo>
                <a:lnTo>
                  <a:pt x="413" y="388"/>
                </a:lnTo>
                <a:lnTo>
                  <a:pt x="416" y="385"/>
                </a:lnTo>
                <a:lnTo>
                  <a:pt x="417" y="381"/>
                </a:lnTo>
                <a:lnTo>
                  <a:pt x="422" y="375"/>
                </a:lnTo>
                <a:lnTo>
                  <a:pt x="426" y="369"/>
                </a:lnTo>
                <a:lnTo>
                  <a:pt x="430" y="363"/>
                </a:lnTo>
                <a:lnTo>
                  <a:pt x="434" y="358"/>
                </a:lnTo>
                <a:lnTo>
                  <a:pt x="435" y="356"/>
                </a:lnTo>
                <a:lnTo>
                  <a:pt x="438" y="351"/>
                </a:lnTo>
                <a:lnTo>
                  <a:pt x="439" y="349"/>
                </a:lnTo>
                <a:lnTo>
                  <a:pt x="444" y="344"/>
                </a:lnTo>
                <a:lnTo>
                  <a:pt x="446" y="339"/>
                </a:lnTo>
                <a:lnTo>
                  <a:pt x="448" y="337"/>
                </a:lnTo>
                <a:lnTo>
                  <a:pt x="450" y="334"/>
                </a:lnTo>
                <a:lnTo>
                  <a:pt x="453" y="330"/>
                </a:lnTo>
                <a:lnTo>
                  <a:pt x="454" y="328"/>
                </a:lnTo>
                <a:lnTo>
                  <a:pt x="457" y="324"/>
                </a:lnTo>
                <a:lnTo>
                  <a:pt x="462" y="318"/>
                </a:lnTo>
                <a:lnTo>
                  <a:pt x="466" y="311"/>
                </a:lnTo>
                <a:lnTo>
                  <a:pt x="468" y="307"/>
                </a:lnTo>
                <a:lnTo>
                  <a:pt x="469" y="305"/>
                </a:lnTo>
                <a:lnTo>
                  <a:pt x="472" y="302"/>
                </a:lnTo>
                <a:lnTo>
                  <a:pt x="472" y="301"/>
                </a:lnTo>
                <a:lnTo>
                  <a:pt x="473" y="301"/>
                </a:lnTo>
                <a:lnTo>
                  <a:pt x="473" y="300"/>
                </a:lnTo>
                <a:lnTo>
                  <a:pt x="474" y="298"/>
                </a:lnTo>
                <a:lnTo>
                  <a:pt x="478" y="291"/>
                </a:lnTo>
                <a:lnTo>
                  <a:pt x="480" y="289"/>
                </a:lnTo>
                <a:lnTo>
                  <a:pt x="483" y="286"/>
                </a:lnTo>
                <a:lnTo>
                  <a:pt x="485" y="282"/>
                </a:lnTo>
                <a:lnTo>
                  <a:pt x="487" y="279"/>
                </a:lnTo>
                <a:lnTo>
                  <a:pt x="488" y="278"/>
                </a:lnTo>
                <a:lnTo>
                  <a:pt x="492" y="272"/>
                </a:lnTo>
                <a:lnTo>
                  <a:pt x="496" y="266"/>
                </a:lnTo>
                <a:lnTo>
                  <a:pt x="501" y="260"/>
                </a:lnTo>
                <a:lnTo>
                  <a:pt x="503" y="256"/>
                </a:lnTo>
                <a:lnTo>
                  <a:pt x="504" y="256"/>
                </a:lnTo>
                <a:lnTo>
                  <a:pt x="505" y="254"/>
                </a:lnTo>
                <a:lnTo>
                  <a:pt x="509" y="247"/>
                </a:lnTo>
                <a:lnTo>
                  <a:pt x="512" y="245"/>
                </a:lnTo>
                <a:lnTo>
                  <a:pt x="513" y="242"/>
                </a:lnTo>
                <a:lnTo>
                  <a:pt x="514" y="240"/>
                </a:lnTo>
                <a:lnTo>
                  <a:pt x="517" y="235"/>
                </a:lnTo>
                <a:lnTo>
                  <a:pt x="518" y="235"/>
                </a:lnTo>
                <a:lnTo>
                  <a:pt x="523" y="228"/>
                </a:lnTo>
                <a:lnTo>
                  <a:pt x="525" y="225"/>
                </a:lnTo>
                <a:lnTo>
                  <a:pt x="527" y="221"/>
                </a:lnTo>
                <a:lnTo>
                  <a:pt x="532" y="215"/>
                </a:lnTo>
                <a:lnTo>
                  <a:pt x="534" y="211"/>
                </a:lnTo>
                <a:lnTo>
                  <a:pt x="536" y="209"/>
                </a:lnTo>
                <a:lnTo>
                  <a:pt x="541" y="202"/>
                </a:lnTo>
                <a:lnTo>
                  <a:pt x="543" y="198"/>
                </a:lnTo>
                <a:lnTo>
                  <a:pt x="545" y="196"/>
                </a:lnTo>
                <a:lnTo>
                  <a:pt x="549" y="189"/>
                </a:lnTo>
                <a:lnTo>
                  <a:pt x="552" y="186"/>
                </a:lnTo>
                <a:lnTo>
                  <a:pt x="554" y="184"/>
                </a:lnTo>
                <a:lnTo>
                  <a:pt x="558" y="177"/>
                </a:lnTo>
                <a:lnTo>
                  <a:pt x="563" y="170"/>
                </a:lnTo>
                <a:lnTo>
                  <a:pt x="566" y="165"/>
                </a:lnTo>
                <a:lnTo>
                  <a:pt x="568" y="161"/>
                </a:lnTo>
                <a:lnTo>
                  <a:pt x="569" y="159"/>
                </a:lnTo>
                <a:lnTo>
                  <a:pt x="571" y="158"/>
                </a:lnTo>
                <a:lnTo>
                  <a:pt x="572" y="157"/>
                </a:lnTo>
                <a:lnTo>
                  <a:pt x="576" y="151"/>
                </a:lnTo>
                <a:lnTo>
                  <a:pt x="576" y="150"/>
                </a:lnTo>
                <a:lnTo>
                  <a:pt x="579" y="145"/>
                </a:lnTo>
                <a:lnTo>
                  <a:pt x="583" y="140"/>
                </a:lnTo>
                <a:lnTo>
                  <a:pt x="584" y="138"/>
                </a:lnTo>
                <a:lnTo>
                  <a:pt x="588" y="131"/>
                </a:lnTo>
                <a:lnTo>
                  <a:pt x="593" y="126"/>
                </a:lnTo>
                <a:lnTo>
                  <a:pt x="595" y="122"/>
                </a:lnTo>
                <a:lnTo>
                  <a:pt x="597" y="119"/>
                </a:lnTo>
                <a:lnTo>
                  <a:pt x="599" y="117"/>
                </a:lnTo>
                <a:lnTo>
                  <a:pt x="602" y="112"/>
                </a:lnTo>
                <a:lnTo>
                  <a:pt x="606" y="106"/>
                </a:lnTo>
                <a:lnTo>
                  <a:pt x="608" y="105"/>
                </a:lnTo>
                <a:lnTo>
                  <a:pt x="611" y="100"/>
                </a:lnTo>
                <a:lnTo>
                  <a:pt x="615" y="93"/>
                </a:lnTo>
                <a:lnTo>
                  <a:pt x="620" y="88"/>
                </a:lnTo>
                <a:lnTo>
                  <a:pt x="620" y="87"/>
                </a:lnTo>
                <a:lnTo>
                  <a:pt x="623" y="82"/>
                </a:lnTo>
                <a:lnTo>
                  <a:pt x="624" y="80"/>
                </a:lnTo>
                <a:lnTo>
                  <a:pt x="627" y="77"/>
                </a:lnTo>
                <a:lnTo>
                  <a:pt x="627" y="76"/>
                </a:lnTo>
                <a:lnTo>
                  <a:pt x="628" y="75"/>
                </a:lnTo>
                <a:lnTo>
                  <a:pt x="633" y="69"/>
                </a:lnTo>
                <a:lnTo>
                  <a:pt x="633" y="68"/>
                </a:lnTo>
                <a:lnTo>
                  <a:pt x="635" y="66"/>
                </a:lnTo>
                <a:lnTo>
                  <a:pt x="637" y="61"/>
                </a:lnTo>
                <a:lnTo>
                  <a:pt x="641" y="58"/>
                </a:lnTo>
                <a:lnTo>
                  <a:pt x="642" y="55"/>
                </a:lnTo>
                <a:lnTo>
                  <a:pt x="646" y="49"/>
                </a:lnTo>
                <a:lnTo>
                  <a:pt x="650" y="45"/>
                </a:lnTo>
                <a:lnTo>
                  <a:pt x="651" y="42"/>
                </a:lnTo>
                <a:lnTo>
                  <a:pt x="654" y="38"/>
                </a:lnTo>
                <a:lnTo>
                  <a:pt x="655" y="36"/>
                </a:lnTo>
                <a:lnTo>
                  <a:pt x="660" y="29"/>
                </a:lnTo>
                <a:lnTo>
                  <a:pt x="662" y="27"/>
                </a:lnTo>
                <a:lnTo>
                  <a:pt x="664" y="23"/>
                </a:lnTo>
                <a:lnTo>
                  <a:pt x="668" y="17"/>
                </a:lnTo>
                <a:lnTo>
                  <a:pt x="673" y="10"/>
                </a:lnTo>
                <a:lnTo>
                  <a:pt x="676" y="7"/>
                </a:lnTo>
                <a:lnTo>
                  <a:pt x="677" y="3"/>
                </a:lnTo>
                <a:lnTo>
                  <a:pt x="680" y="2"/>
                </a:lnTo>
                <a:lnTo>
                  <a:pt x="680" y="1"/>
                </a:lnTo>
                <a:lnTo>
                  <a:pt x="680" y="0"/>
                </a:lnTo>
                <a:lnTo>
                  <a:pt x="681" y="1"/>
                </a:lnTo>
                <a:lnTo>
                  <a:pt x="682" y="1"/>
                </a:lnTo>
                <a:lnTo>
                  <a:pt x="685" y="2"/>
                </a:lnTo>
                <a:lnTo>
                  <a:pt x="685" y="3"/>
                </a:lnTo>
                <a:lnTo>
                  <a:pt x="687" y="4"/>
                </a:lnTo>
                <a:lnTo>
                  <a:pt x="688" y="4"/>
                </a:lnTo>
                <a:lnTo>
                  <a:pt x="690" y="3"/>
                </a:lnTo>
                <a:lnTo>
                  <a:pt x="691" y="3"/>
                </a:lnTo>
                <a:lnTo>
                  <a:pt x="692" y="3"/>
                </a:lnTo>
                <a:lnTo>
                  <a:pt x="693" y="3"/>
                </a:lnTo>
                <a:lnTo>
                  <a:pt x="695" y="2"/>
                </a:lnTo>
                <a:lnTo>
                  <a:pt x="696" y="2"/>
                </a:lnTo>
                <a:lnTo>
                  <a:pt x="697" y="2"/>
                </a:lnTo>
                <a:lnTo>
                  <a:pt x="698" y="2"/>
                </a:lnTo>
                <a:lnTo>
                  <a:pt x="700" y="3"/>
                </a:lnTo>
                <a:lnTo>
                  <a:pt x="701" y="4"/>
                </a:lnTo>
                <a:lnTo>
                  <a:pt x="702" y="6"/>
                </a:lnTo>
                <a:lnTo>
                  <a:pt x="703" y="6"/>
                </a:lnTo>
                <a:lnTo>
                  <a:pt x="703" y="7"/>
                </a:lnTo>
                <a:lnTo>
                  <a:pt x="704" y="7"/>
                </a:lnTo>
                <a:lnTo>
                  <a:pt x="705" y="6"/>
                </a:lnTo>
                <a:lnTo>
                  <a:pt x="706" y="6"/>
                </a:lnTo>
                <a:lnTo>
                  <a:pt x="709" y="7"/>
                </a:lnTo>
                <a:lnTo>
                  <a:pt x="710" y="7"/>
                </a:lnTo>
                <a:lnTo>
                  <a:pt x="710" y="8"/>
                </a:lnTo>
                <a:lnTo>
                  <a:pt x="711" y="8"/>
                </a:lnTo>
                <a:lnTo>
                  <a:pt x="712" y="8"/>
                </a:lnTo>
                <a:lnTo>
                  <a:pt x="713" y="8"/>
                </a:lnTo>
                <a:lnTo>
                  <a:pt x="715" y="9"/>
                </a:lnTo>
                <a:lnTo>
                  <a:pt x="716" y="10"/>
                </a:lnTo>
                <a:lnTo>
                  <a:pt x="717" y="10"/>
                </a:lnTo>
                <a:lnTo>
                  <a:pt x="720" y="11"/>
                </a:lnTo>
                <a:lnTo>
                  <a:pt x="721" y="12"/>
                </a:lnTo>
                <a:lnTo>
                  <a:pt x="722" y="13"/>
                </a:lnTo>
                <a:lnTo>
                  <a:pt x="723" y="14"/>
                </a:lnTo>
                <a:lnTo>
                  <a:pt x="723" y="17"/>
                </a:lnTo>
                <a:lnTo>
                  <a:pt x="724" y="17"/>
                </a:lnTo>
                <a:lnTo>
                  <a:pt x="725" y="17"/>
                </a:lnTo>
                <a:lnTo>
                  <a:pt x="726" y="17"/>
                </a:lnTo>
                <a:lnTo>
                  <a:pt x="726" y="18"/>
                </a:lnTo>
                <a:lnTo>
                  <a:pt x="727" y="18"/>
                </a:lnTo>
                <a:lnTo>
                  <a:pt x="729" y="18"/>
                </a:lnTo>
                <a:lnTo>
                  <a:pt x="730" y="19"/>
                </a:lnTo>
                <a:lnTo>
                  <a:pt x="732" y="19"/>
                </a:lnTo>
                <a:lnTo>
                  <a:pt x="733" y="19"/>
                </a:lnTo>
                <a:lnTo>
                  <a:pt x="735" y="18"/>
                </a:lnTo>
                <a:lnTo>
                  <a:pt x="736" y="18"/>
                </a:lnTo>
                <a:lnTo>
                  <a:pt x="737" y="17"/>
                </a:lnTo>
                <a:lnTo>
                  <a:pt x="739" y="16"/>
                </a:lnTo>
                <a:lnTo>
                  <a:pt x="740" y="14"/>
                </a:lnTo>
                <a:lnTo>
                  <a:pt x="741" y="16"/>
                </a:lnTo>
                <a:lnTo>
                  <a:pt x="742" y="16"/>
                </a:lnTo>
                <a:lnTo>
                  <a:pt x="742" y="17"/>
                </a:lnTo>
                <a:lnTo>
                  <a:pt x="743" y="17"/>
                </a:lnTo>
                <a:lnTo>
                  <a:pt x="743" y="18"/>
                </a:lnTo>
                <a:lnTo>
                  <a:pt x="744" y="19"/>
                </a:lnTo>
                <a:lnTo>
                  <a:pt x="744" y="20"/>
                </a:lnTo>
                <a:lnTo>
                  <a:pt x="743" y="20"/>
                </a:lnTo>
                <a:lnTo>
                  <a:pt x="744" y="21"/>
                </a:lnTo>
                <a:lnTo>
                  <a:pt x="744" y="20"/>
                </a:lnTo>
                <a:lnTo>
                  <a:pt x="745" y="20"/>
                </a:lnTo>
                <a:lnTo>
                  <a:pt x="745" y="19"/>
                </a:lnTo>
                <a:lnTo>
                  <a:pt x="745" y="18"/>
                </a:lnTo>
                <a:lnTo>
                  <a:pt x="746" y="18"/>
                </a:lnTo>
                <a:lnTo>
                  <a:pt x="746" y="19"/>
                </a:lnTo>
                <a:lnTo>
                  <a:pt x="747" y="20"/>
                </a:lnTo>
                <a:lnTo>
                  <a:pt x="747" y="21"/>
                </a:lnTo>
                <a:lnTo>
                  <a:pt x="747" y="22"/>
                </a:lnTo>
                <a:lnTo>
                  <a:pt x="747" y="23"/>
                </a:lnTo>
                <a:lnTo>
                  <a:pt x="746" y="23"/>
                </a:lnTo>
                <a:lnTo>
                  <a:pt x="746" y="24"/>
                </a:lnTo>
                <a:lnTo>
                  <a:pt x="747" y="24"/>
                </a:lnTo>
                <a:lnTo>
                  <a:pt x="749" y="24"/>
                </a:lnTo>
                <a:lnTo>
                  <a:pt x="750" y="24"/>
                </a:lnTo>
                <a:lnTo>
                  <a:pt x="750" y="26"/>
                </a:lnTo>
                <a:lnTo>
                  <a:pt x="749" y="28"/>
                </a:lnTo>
                <a:lnTo>
                  <a:pt x="750" y="28"/>
                </a:lnTo>
                <a:lnTo>
                  <a:pt x="751" y="28"/>
                </a:lnTo>
                <a:lnTo>
                  <a:pt x="751" y="29"/>
                </a:lnTo>
                <a:lnTo>
                  <a:pt x="751" y="30"/>
                </a:lnTo>
                <a:lnTo>
                  <a:pt x="751" y="31"/>
                </a:lnTo>
                <a:lnTo>
                  <a:pt x="750" y="31"/>
                </a:lnTo>
                <a:lnTo>
                  <a:pt x="749" y="30"/>
                </a:lnTo>
                <a:lnTo>
                  <a:pt x="747" y="30"/>
                </a:lnTo>
                <a:lnTo>
                  <a:pt x="747" y="29"/>
                </a:lnTo>
                <a:lnTo>
                  <a:pt x="747" y="30"/>
                </a:lnTo>
                <a:lnTo>
                  <a:pt x="746" y="30"/>
                </a:lnTo>
                <a:lnTo>
                  <a:pt x="747" y="30"/>
                </a:lnTo>
                <a:lnTo>
                  <a:pt x="747" y="31"/>
                </a:lnTo>
                <a:lnTo>
                  <a:pt x="749" y="31"/>
                </a:lnTo>
                <a:lnTo>
                  <a:pt x="749" y="32"/>
                </a:lnTo>
                <a:lnTo>
                  <a:pt x="747" y="32"/>
                </a:lnTo>
                <a:lnTo>
                  <a:pt x="746" y="32"/>
                </a:lnTo>
                <a:lnTo>
                  <a:pt x="746" y="33"/>
                </a:lnTo>
                <a:lnTo>
                  <a:pt x="747" y="33"/>
                </a:lnTo>
                <a:lnTo>
                  <a:pt x="749" y="35"/>
                </a:lnTo>
                <a:lnTo>
                  <a:pt x="747" y="35"/>
                </a:lnTo>
                <a:lnTo>
                  <a:pt x="746" y="35"/>
                </a:lnTo>
                <a:lnTo>
                  <a:pt x="746" y="36"/>
                </a:lnTo>
                <a:lnTo>
                  <a:pt x="745" y="37"/>
                </a:lnTo>
                <a:lnTo>
                  <a:pt x="745" y="38"/>
                </a:lnTo>
                <a:lnTo>
                  <a:pt x="745" y="39"/>
                </a:lnTo>
                <a:lnTo>
                  <a:pt x="746" y="39"/>
                </a:lnTo>
                <a:lnTo>
                  <a:pt x="747" y="40"/>
                </a:lnTo>
                <a:lnTo>
                  <a:pt x="747" y="41"/>
                </a:lnTo>
                <a:lnTo>
                  <a:pt x="746" y="42"/>
                </a:lnTo>
                <a:lnTo>
                  <a:pt x="745" y="41"/>
                </a:lnTo>
                <a:lnTo>
                  <a:pt x="745" y="42"/>
                </a:lnTo>
                <a:lnTo>
                  <a:pt x="744" y="42"/>
                </a:lnTo>
                <a:lnTo>
                  <a:pt x="744" y="43"/>
                </a:lnTo>
                <a:lnTo>
                  <a:pt x="744" y="45"/>
                </a:lnTo>
                <a:lnTo>
                  <a:pt x="743" y="45"/>
                </a:lnTo>
                <a:lnTo>
                  <a:pt x="742" y="45"/>
                </a:lnTo>
                <a:lnTo>
                  <a:pt x="742" y="46"/>
                </a:lnTo>
                <a:lnTo>
                  <a:pt x="742" y="47"/>
                </a:lnTo>
                <a:lnTo>
                  <a:pt x="743" y="51"/>
                </a:lnTo>
                <a:lnTo>
                  <a:pt x="743" y="65"/>
                </a:lnTo>
                <a:lnTo>
                  <a:pt x="743" y="72"/>
                </a:lnTo>
                <a:lnTo>
                  <a:pt x="742" y="78"/>
                </a:lnTo>
                <a:lnTo>
                  <a:pt x="743" y="81"/>
                </a:lnTo>
                <a:lnTo>
                  <a:pt x="744" y="83"/>
                </a:lnTo>
                <a:lnTo>
                  <a:pt x="744" y="85"/>
                </a:lnTo>
                <a:lnTo>
                  <a:pt x="744" y="86"/>
                </a:lnTo>
                <a:lnTo>
                  <a:pt x="743" y="86"/>
                </a:lnTo>
                <a:lnTo>
                  <a:pt x="744" y="87"/>
                </a:lnTo>
                <a:lnTo>
                  <a:pt x="743" y="87"/>
                </a:lnTo>
                <a:lnTo>
                  <a:pt x="743" y="88"/>
                </a:lnTo>
                <a:lnTo>
                  <a:pt x="743" y="89"/>
                </a:lnTo>
                <a:lnTo>
                  <a:pt x="743" y="90"/>
                </a:lnTo>
                <a:lnTo>
                  <a:pt x="743" y="91"/>
                </a:lnTo>
                <a:lnTo>
                  <a:pt x="744" y="92"/>
                </a:lnTo>
                <a:lnTo>
                  <a:pt x="744" y="93"/>
                </a:lnTo>
                <a:lnTo>
                  <a:pt x="744" y="95"/>
                </a:lnTo>
                <a:lnTo>
                  <a:pt x="744" y="96"/>
                </a:lnTo>
                <a:lnTo>
                  <a:pt x="744" y="97"/>
                </a:lnTo>
                <a:lnTo>
                  <a:pt x="743" y="97"/>
                </a:lnTo>
                <a:lnTo>
                  <a:pt x="744" y="98"/>
                </a:lnTo>
                <a:lnTo>
                  <a:pt x="744" y="100"/>
                </a:lnTo>
                <a:lnTo>
                  <a:pt x="744" y="101"/>
                </a:lnTo>
                <a:lnTo>
                  <a:pt x="745" y="102"/>
                </a:lnTo>
                <a:lnTo>
                  <a:pt x="744" y="103"/>
                </a:lnTo>
                <a:lnTo>
                  <a:pt x="745" y="105"/>
                </a:lnTo>
                <a:lnTo>
                  <a:pt x="744" y="106"/>
                </a:lnTo>
                <a:lnTo>
                  <a:pt x="744" y="107"/>
                </a:lnTo>
                <a:lnTo>
                  <a:pt x="744" y="108"/>
                </a:lnTo>
                <a:lnTo>
                  <a:pt x="744" y="110"/>
                </a:lnTo>
                <a:lnTo>
                  <a:pt x="744" y="111"/>
                </a:lnTo>
                <a:lnTo>
                  <a:pt x="745" y="112"/>
                </a:lnTo>
                <a:lnTo>
                  <a:pt x="745" y="113"/>
                </a:lnTo>
                <a:lnTo>
                  <a:pt x="746" y="116"/>
                </a:lnTo>
                <a:lnTo>
                  <a:pt x="747" y="116"/>
                </a:lnTo>
                <a:lnTo>
                  <a:pt x="749" y="118"/>
                </a:lnTo>
                <a:lnTo>
                  <a:pt x="750" y="118"/>
                </a:lnTo>
                <a:lnTo>
                  <a:pt x="750" y="119"/>
                </a:lnTo>
                <a:lnTo>
                  <a:pt x="751" y="119"/>
                </a:lnTo>
                <a:lnTo>
                  <a:pt x="752" y="119"/>
                </a:lnTo>
                <a:lnTo>
                  <a:pt x="753" y="120"/>
                </a:lnTo>
                <a:lnTo>
                  <a:pt x="754" y="120"/>
                </a:lnTo>
                <a:lnTo>
                  <a:pt x="755" y="121"/>
                </a:lnTo>
                <a:lnTo>
                  <a:pt x="756" y="121"/>
                </a:lnTo>
                <a:lnTo>
                  <a:pt x="756" y="122"/>
                </a:lnTo>
                <a:lnTo>
                  <a:pt x="760" y="123"/>
                </a:lnTo>
                <a:lnTo>
                  <a:pt x="763" y="126"/>
                </a:lnTo>
                <a:lnTo>
                  <a:pt x="766" y="128"/>
                </a:lnTo>
                <a:lnTo>
                  <a:pt x="770" y="130"/>
                </a:lnTo>
                <a:lnTo>
                  <a:pt x="770" y="131"/>
                </a:lnTo>
                <a:lnTo>
                  <a:pt x="771" y="131"/>
                </a:lnTo>
                <a:lnTo>
                  <a:pt x="772" y="131"/>
                </a:lnTo>
                <a:lnTo>
                  <a:pt x="772" y="132"/>
                </a:lnTo>
                <a:lnTo>
                  <a:pt x="773" y="132"/>
                </a:lnTo>
                <a:lnTo>
                  <a:pt x="774" y="133"/>
                </a:lnTo>
                <a:lnTo>
                  <a:pt x="775" y="133"/>
                </a:lnTo>
                <a:lnTo>
                  <a:pt x="775" y="135"/>
                </a:lnTo>
                <a:lnTo>
                  <a:pt x="775" y="136"/>
                </a:lnTo>
                <a:lnTo>
                  <a:pt x="776" y="137"/>
                </a:lnTo>
                <a:lnTo>
                  <a:pt x="776" y="138"/>
                </a:lnTo>
                <a:lnTo>
                  <a:pt x="777" y="137"/>
                </a:lnTo>
                <a:lnTo>
                  <a:pt x="779" y="137"/>
                </a:lnTo>
                <a:lnTo>
                  <a:pt x="780" y="137"/>
                </a:lnTo>
                <a:lnTo>
                  <a:pt x="780" y="138"/>
                </a:lnTo>
                <a:lnTo>
                  <a:pt x="780" y="139"/>
                </a:lnTo>
                <a:lnTo>
                  <a:pt x="781" y="139"/>
                </a:lnTo>
                <a:lnTo>
                  <a:pt x="783" y="137"/>
                </a:lnTo>
                <a:lnTo>
                  <a:pt x="784" y="137"/>
                </a:lnTo>
                <a:lnTo>
                  <a:pt x="784" y="138"/>
                </a:lnTo>
                <a:lnTo>
                  <a:pt x="785" y="138"/>
                </a:lnTo>
                <a:lnTo>
                  <a:pt x="785" y="139"/>
                </a:lnTo>
                <a:lnTo>
                  <a:pt x="786" y="140"/>
                </a:lnTo>
                <a:lnTo>
                  <a:pt x="789" y="140"/>
                </a:lnTo>
                <a:lnTo>
                  <a:pt x="789" y="141"/>
                </a:lnTo>
                <a:lnTo>
                  <a:pt x="787" y="141"/>
                </a:lnTo>
                <a:lnTo>
                  <a:pt x="789" y="142"/>
                </a:lnTo>
                <a:lnTo>
                  <a:pt x="790" y="141"/>
                </a:lnTo>
                <a:lnTo>
                  <a:pt x="790" y="142"/>
                </a:lnTo>
                <a:lnTo>
                  <a:pt x="791" y="142"/>
                </a:lnTo>
                <a:lnTo>
                  <a:pt x="792" y="143"/>
                </a:lnTo>
                <a:lnTo>
                  <a:pt x="792" y="145"/>
                </a:lnTo>
                <a:lnTo>
                  <a:pt x="792" y="146"/>
                </a:lnTo>
                <a:lnTo>
                  <a:pt x="793" y="147"/>
                </a:lnTo>
                <a:lnTo>
                  <a:pt x="794" y="147"/>
                </a:lnTo>
                <a:lnTo>
                  <a:pt x="794" y="148"/>
                </a:lnTo>
                <a:lnTo>
                  <a:pt x="795" y="148"/>
                </a:lnTo>
                <a:lnTo>
                  <a:pt x="796" y="148"/>
                </a:lnTo>
                <a:lnTo>
                  <a:pt x="796" y="149"/>
                </a:lnTo>
                <a:lnTo>
                  <a:pt x="796" y="150"/>
                </a:lnTo>
                <a:lnTo>
                  <a:pt x="797" y="151"/>
                </a:lnTo>
                <a:lnTo>
                  <a:pt x="799" y="152"/>
                </a:lnTo>
                <a:lnTo>
                  <a:pt x="800" y="151"/>
                </a:lnTo>
                <a:lnTo>
                  <a:pt x="800" y="150"/>
                </a:lnTo>
                <a:lnTo>
                  <a:pt x="801" y="150"/>
                </a:lnTo>
                <a:lnTo>
                  <a:pt x="803" y="150"/>
                </a:lnTo>
                <a:lnTo>
                  <a:pt x="804" y="149"/>
                </a:lnTo>
                <a:lnTo>
                  <a:pt x="805" y="150"/>
                </a:lnTo>
                <a:lnTo>
                  <a:pt x="808" y="147"/>
                </a:lnTo>
                <a:lnTo>
                  <a:pt x="810" y="147"/>
                </a:lnTo>
                <a:lnTo>
                  <a:pt x="811" y="147"/>
                </a:lnTo>
                <a:lnTo>
                  <a:pt x="813" y="147"/>
                </a:lnTo>
                <a:lnTo>
                  <a:pt x="814" y="146"/>
                </a:lnTo>
                <a:lnTo>
                  <a:pt x="816" y="143"/>
                </a:lnTo>
                <a:lnTo>
                  <a:pt x="818" y="142"/>
                </a:lnTo>
                <a:lnTo>
                  <a:pt x="820" y="140"/>
                </a:lnTo>
                <a:lnTo>
                  <a:pt x="822" y="140"/>
                </a:lnTo>
                <a:lnTo>
                  <a:pt x="824" y="138"/>
                </a:lnTo>
                <a:lnTo>
                  <a:pt x="825" y="137"/>
                </a:lnTo>
                <a:lnTo>
                  <a:pt x="829" y="135"/>
                </a:lnTo>
                <a:lnTo>
                  <a:pt x="830" y="133"/>
                </a:lnTo>
                <a:lnTo>
                  <a:pt x="831" y="132"/>
                </a:lnTo>
                <a:lnTo>
                  <a:pt x="833" y="132"/>
                </a:lnTo>
                <a:lnTo>
                  <a:pt x="834" y="132"/>
                </a:lnTo>
                <a:lnTo>
                  <a:pt x="839" y="130"/>
                </a:lnTo>
                <a:lnTo>
                  <a:pt x="842" y="129"/>
                </a:lnTo>
                <a:lnTo>
                  <a:pt x="846" y="129"/>
                </a:lnTo>
                <a:lnTo>
                  <a:pt x="849" y="129"/>
                </a:lnTo>
                <a:lnTo>
                  <a:pt x="849" y="128"/>
                </a:lnTo>
                <a:lnTo>
                  <a:pt x="851" y="127"/>
                </a:lnTo>
                <a:lnTo>
                  <a:pt x="853" y="127"/>
                </a:lnTo>
                <a:lnTo>
                  <a:pt x="854" y="125"/>
                </a:lnTo>
                <a:lnTo>
                  <a:pt x="855" y="123"/>
                </a:lnTo>
                <a:lnTo>
                  <a:pt x="856" y="123"/>
                </a:lnTo>
                <a:lnTo>
                  <a:pt x="858" y="122"/>
                </a:lnTo>
                <a:lnTo>
                  <a:pt x="859" y="122"/>
                </a:lnTo>
                <a:lnTo>
                  <a:pt x="860" y="121"/>
                </a:lnTo>
                <a:lnTo>
                  <a:pt x="861" y="121"/>
                </a:lnTo>
                <a:lnTo>
                  <a:pt x="862" y="121"/>
                </a:lnTo>
                <a:lnTo>
                  <a:pt x="863" y="120"/>
                </a:lnTo>
                <a:lnTo>
                  <a:pt x="865" y="119"/>
                </a:lnTo>
                <a:lnTo>
                  <a:pt x="866" y="118"/>
                </a:lnTo>
                <a:lnTo>
                  <a:pt x="868" y="119"/>
                </a:lnTo>
                <a:lnTo>
                  <a:pt x="869" y="119"/>
                </a:lnTo>
                <a:lnTo>
                  <a:pt x="869" y="120"/>
                </a:lnTo>
                <a:lnTo>
                  <a:pt x="870" y="120"/>
                </a:lnTo>
                <a:lnTo>
                  <a:pt x="871" y="120"/>
                </a:lnTo>
                <a:lnTo>
                  <a:pt x="873" y="118"/>
                </a:lnTo>
                <a:lnTo>
                  <a:pt x="875" y="117"/>
                </a:lnTo>
                <a:lnTo>
                  <a:pt x="876" y="117"/>
                </a:lnTo>
                <a:lnTo>
                  <a:pt x="878" y="117"/>
                </a:lnTo>
                <a:lnTo>
                  <a:pt x="880" y="117"/>
                </a:lnTo>
                <a:lnTo>
                  <a:pt x="881" y="118"/>
                </a:lnTo>
                <a:lnTo>
                  <a:pt x="884" y="120"/>
                </a:lnTo>
                <a:lnTo>
                  <a:pt x="885" y="121"/>
                </a:lnTo>
                <a:lnTo>
                  <a:pt x="886" y="121"/>
                </a:lnTo>
                <a:lnTo>
                  <a:pt x="888" y="120"/>
                </a:lnTo>
                <a:lnTo>
                  <a:pt x="889" y="119"/>
                </a:lnTo>
                <a:lnTo>
                  <a:pt x="890" y="119"/>
                </a:lnTo>
                <a:lnTo>
                  <a:pt x="892" y="119"/>
                </a:lnTo>
                <a:lnTo>
                  <a:pt x="893" y="119"/>
                </a:lnTo>
                <a:lnTo>
                  <a:pt x="895" y="118"/>
                </a:lnTo>
                <a:lnTo>
                  <a:pt x="898" y="118"/>
                </a:lnTo>
                <a:lnTo>
                  <a:pt x="899" y="118"/>
                </a:lnTo>
                <a:lnTo>
                  <a:pt x="902" y="117"/>
                </a:lnTo>
                <a:lnTo>
                  <a:pt x="905" y="115"/>
                </a:lnTo>
                <a:lnTo>
                  <a:pt x="907" y="113"/>
                </a:lnTo>
                <a:lnTo>
                  <a:pt x="909" y="111"/>
                </a:lnTo>
                <a:lnTo>
                  <a:pt x="910" y="110"/>
                </a:lnTo>
                <a:lnTo>
                  <a:pt x="911" y="109"/>
                </a:lnTo>
                <a:lnTo>
                  <a:pt x="911" y="108"/>
                </a:lnTo>
                <a:lnTo>
                  <a:pt x="910" y="105"/>
                </a:lnTo>
                <a:lnTo>
                  <a:pt x="909" y="103"/>
                </a:lnTo>
                <a:lnTo>
                  <a:pt x="909" y="102"/>
                </a:lnTo>
                <a:lnTo>
                  <a:pt x="911" y="100"/>
                </a:lnTo>
                <a:lnTo>
                  <a:pt x="912" y="98"/>
                </a:lnTo>
                <a:lnTo>
                  <a:pt x="912" y="97"/>
                </a:lnTo>
                <a:lnTo>
                  <a:pt x="915" y="93"/>
                </a:lnTo>
                <a:lnTo>
                  <a:pt x="917" y="93"/>
                </a:lnTo>
                <a:lnTo>
                  <a:pt x="919" y="93"/>
                </a:lnTo>
                <a:lnTo>
                  <a:pt x="922" y="95"/>
                </a:lnTo>
                <a:lnTo>
                  <a:pt x="924" y="96"/>
                </a:lnTo>
                <a:lnTo>
                  <a:pt x="925" y="96"/>
                </a:lnTo>
                <a:lnTo>
                  <a:pt x="927" y="96"/>
                </a:lnTo>
                <a:lnTo>
                  <a:pt x="930" y="95"/>
                </a:lnTo>
                <a:lnTo>
                  <a:pt x="931" y="95"/>
                </a:lnTo>
                <a:lnTo>
                  <a:pt x="932" y="93"/>
                </a:lnTo>
                <a:lnTo>
                  <a:pt x="934" y="91"/>
                </a:lnTo>
                <a:lnTo>
                  <a:pt x="937" y="89"/>
                </a:lnTo>
                <a:lnTo>
                  <a:pt x="939" y="89"/>
                </a:lnTo>
                <a:lnTo>
                  <a:pt x="940" y="89"/>
                </a:lnTo>
                <a:lnTo>
                  <a:pt x="942" y="89"/>
                </a:lnTo>
                <a:lnTo>
                  <a:pt x="943" y="89"/>
                </a:lnTo>
                <a:lnTo>
                  <a:pt x="947" y="90"/>
                </a:lnTo>
                <a:lnTo>
                  <a:pt x="948" y="90"/>
                </a:lnTo>
                <a:lnTo>
                  <a:pt x="949" y="90"/>
                </a:lnTo>
                <a:lnTo>
                  <a:pt x="950" y="89"/>
                </a:lnTo>
                <a:lnTo>
                  <a:pt x="951" y="89"/>
                </a:lnTo>
                <a:lnTo>
                  <a:pt x="954" y="88"/>
                </a:lnTo>
                <a:lnTo>
                  <a:pt x="955" y="88"/>
                </a:lnTo>
                <a:lnTo>
                  <a:pt x="958" y="89"/>
                </a:lnTo>
                <a:lnTo>
                  <a:pt x="958" y="90"/>
                </a:lnTo>
                <a:lnTo>
                  <a:pt x="960" y="95"/>
                </a:lnTo>
                <a:lnTo>
                  <a:pt x="962" y="96"/>
                </a:lnTo>
                <a:lnTo>
                  <a:pt x="963" y="97"/>
                </a:lnTo>
                <a:lnTo>
                  <a:pt x="964" y="96"/>
                </a:lnTo>
                <a:lnTo>
                  <a:pt x="967" y="96"/>
                </a:lnTo>
                <a:lnTo>
                  <a:pt x="969" y="96"/>
                </a:lnTo>
                <a:lnTo>
                  <a:pt x="969" y="97"/>
                </a:lnTo>
                <a:lnTo>
                  <a:pt x="971" y="97"/>
                </a:lnTo>
                <a:lnTo>
                  <a:pt x="972" y="97"/>
                </a:lnTo>
                <a:lnTo>
                  <a:pt x="974" y="95"/>
                </a:lnTo>
                <a:lnTo>
                  <a:pt x="977" y="93"/>
                </a:lnTo>
                <a:lnTo>
                  <a:pt x="978" y="93"/>
                </a:lnTo>
                <a:lnTo>
                  <a:pt x="980" y="93"/>
                </a:lnTo>
                <a:lnTo>
                  <a:pt x="981" y="93"/>
                </a:lnTo>
                <a:lnTo>
                  <a:pt x="983" y="93"/>
                </a:lnTo>
                <a:lnTo>
                  <a:pt x="985" y="95"/>
                </a:lnTo>
                <a:lnTo>
                  <a:pt x="989" y="93"/>
                </a:lnTo>
                <a:lnTo>
                  <a:pt x="990" y="93"/>
                </a:lnTo>
                <a:lnTo>
                  <a:pt x="990" y="92"/>
                </a:lnTo>
                <a:lnTo>
                  <a:pt x="991" y="91"/>
                </a:lnTo>
                <a:lnTo>
                  <a:pt x="990" y="89"/>
                </a:lnTo>
                <a:lnTo>
                  <a:pt x="989" y="87"/>
                </a:lnTo>
                <a:lnTo>
                  <a:pt x="988" y="86"/>
                </a:lnTo>
                <a:lnTo>
                  <a:pt x="987" y="85"/>
                </a:lnTo>
                <a:lnTo>
                  <a:pt x="989" y="82"/>
                </a:lnTo>
                <a:lnTo>
                  <a:pt x="989" y="81"/>
                </a:lnTo>
                <a:lnTo>
                  <a:pt x="988" y="76"/>
                </a:lnTo>
                <a:lnTo>
                  <a:pt x="988" y="75"/>
                </a:lnTo>
                <a:lnTo>
                  <a:pt x="987" y="73"/>
                </a:lnTo>
                <a:lnTo>
                  <a:pt x="988" y="71"/>
                </a:lnTo>
                <a:lnTo>
                  <a:pt x="989" y="69"/>
                </a:lnTo>
                <a:lnTo>
                  <a:pt x="989" y="66"/>
                </a:lnTo>
                <a:lnTo>
                  <a:pt x="990" y="63"/>
                </a:lnTo>
                <a:lnTo>
                  <a:pt x="992" y="60"/>
                </a:lnTo>
                <a:lnTo>
                  <a:pt x="992" y="59"/>
                </a:lnTo>
                <a:lnTo>
                  <a:pt x="993" y="59"/>
                </a:lnTo>
                <a:lnTo>
                  <a:pt x="994" y="58"/>
                </a:lnTo>
                <a:lnTo>
                  <a:pt x="995" y="57"/>
                </a:lnTo>
                <a:lnTo>
                  <a:pt x="997" y="57"/>
                </a:lnTo>
                <a:lnTo>
                  <a:pt x="999" y="56"/>
                </a:lnTo>
                <a:lnTo>
                  <a:pt x="1001" y="56"/>
                </a:lnTo>
                <a:lnTo>
                  <a:pt x="1002" y="56"/>
                </a:lnTo>
                <a:lnTo>
                  <a:pt x="1004" y="55"/>
                </a:lnTo>
                <a:lnTo>
                  <a:pt x="1005" y="55"/>
                </a:lnTo>
                <a:lnTo>
                  <a:pt x="1007" y="55"/>
                </a:lnTo>
                <a:lnTo>
                  <a:pt x="1008" y="55"/>
                </a:lnTo>
                <a:lnTo>
                  <a:pt x="1010" y="55"/>
                </a:lnTo>
                <a:lnTo>
                  <a:pt x="1013" y="56"/>
                </a:lnTo>
                <a:lnTo>
                  <a:pt x="1014" y="57"/>
                </a:lnTo>
                <a:lnTo>
                  <a:pt x="1017" y="57"/>
                </a:lnTo>
                <a:lnTo>
                  <a:pt x="1018" y="57"/>
                </a:lnTo>
                <a:lnTo>
                  <a:pt x="1019" y="56"/>
                </a:lnTo>
                <a:lnTo>
                  <a:pt x="1020" y="55"/>
                </a:lnTo>
                <a:lnTo>
                  <a:pt x="1022" y="55"/>
                </a:lnTo>
                <a:lnTo>
                  <a:pt x="1023" y="55"/>
                </a:lnTo>
                <a:lnTo>
                  <a:pt x="1026" y="55"/>
                </a:lnTo>
                <a:lnTo>
                  <a:pt x="1028" y="57"/>
                </a:lnTo>
                <a:lnTo>
                  <a:pt x="1029" y="57"/>
                </a:lnTo>
                <a:lnTo>
                  <a:pt x="1031" y="58"/>
                </a:lnTo>
                <a:lnTo>
                  <a:pt x="1036" y="59"/>
                </a:lnTo>
                <a:lnTo>
                  <a:pt x="1037" y="59"/>
                </a:lnTo>
                <a:lnTo>
                  <a:pt x="1039" y="58"/>
                </a:lnTo>
                <a:lnTo>
                  <a:pt x="1041" y="57"/>
                </a:lnTo>
                <a:lnTo>
                  <a:pt x="1042" y="57"/>
                </a:lnTo>
                <a:lnTo>
                  <a:pt x="1044" y="58"/>
                </a:lnTo>
                <a:lnTo>
                  <a:pt x="1046" y="59"/>
                </a:lnTo>
                <a:lnTo>
                  <a:pt x="1046" y="61"/>
                </a:lnTo>
                <a:lnTo>
                  <a:pt x="1046" y="62"/>
                </a:lnTo>
                <a:lnTo>
                  <a:pt x="1047" y="62"/>
                </a:lnTo>
                <a:lnTo>
                  <a:pt x="1048" y="65"/>
                </a:lnTo>
                <a:lnTo>
                  <a:pt x="1049" y="66"/>
                </a:lnTo>
                <a:lnTo>
                  <a:pt x="1050" y="66"/>
                </a:lnTo>
                <a:lnTo>
                  <a:pt x="1052" y="66"/>
                </a:lnTo>
                <a:lnTo>
                  <a:pt x="1053" y="66"/>
                </a:lnTo>
                <a:lnTo>
                  <a:pt x="1056" y="67"/>
                </a:lnTo>
                <a:lnTo>
                  <a:pt x="1062" y="70"/>
                </a:lnTo>
                <a:lnTo>
                  <a:pt x="1063" y="71"/>
                </a:lnTo>
                <a:lnTo>
                  <a:pt x="1066" y="71"/>
                </a:lnTo>
                <a:lnTo>
                  <a:pt x="1069" y="72"/>
                </a:lnTo>
                <a:lnTo>
                  <a:pt x="1071" y="73"/>
                </a:lnTo>
                <a:lnTo>
                  <a:pt x="1072" y="75"/>
                </a:lnTo>
                <a:lnTo>
                  <a:pt x="1072" y="76"/>
                </a:lnTo>
                <a:lnTo>
                  <a:pt x="1072" y="78"/>
                </a:lnTo>
                <a:lnTo>
                  <a:pt x="1071" y="79"/>
                </a:lnTo>
                <a:lnTo>
                  <a:pt x="1072" y="81"/>
                </a:lnTo>
                <a:lnTo>
                  <a:pt x="1074" y="83"/>
                </a:lnTo>
                <a:lnTo>
                  <a:pt x="1077" y="87"/>
                </a:lnTo>
                <a:lnTo>
                  <a:pt x="1078" y="89"/>
                </a:lnTo>
                <a:lnTo>
                  <a:pt x="1081" y="90"/>
                </a:lnTo>
                <a:lnTo>
                  <a:pt x="1082" y="92"/>
                </a:lnTo>
                <a:lnTo>
                  <a:pt x="1083" y="93"/>
                </a:lnTo>
                <a:lnTo>
                  <a:pt x="1084" y="93"/>
                </a:lnTo>
                <a:lnTo>
                  <a:pt x="1088" y="96"/>
                </a:lnTo>
                <a:lnTo>
                  <a:pt x="1089" y="97"/>
                </a:lnTo>
                <a:lnTo>
                  <a:pt x="1090" y="98"/>
                </a:lnTo>
                <a:lnTo>
                  <a:pt x="1092" y="98"/>
                </a:lnTo>
                <a:lnTo>
                  <a:pt x="1094" y="99"/>
                </a:lnTo>
                <a:lnTo>
                  <a:pt x="1098" y="102"/>
                </a:lnTo>
                <a:lnTo>
                  <a:pt x="1100" y="105"/>
                </a:lnTo>
                <a:lnTo>
                  <a:pt x="1100" y="107"/>
                </a:lnTo>
                <a:lnTo>
                  <a:pt x="1101" y="109"/>
                </a:lnTo>
                <a:lnTo>
                  <a:pt x="1102" y="109"/>
                </a:lnTo>
                <a:lnTo>
                  <a:pt x="1104" y="110"/>
                </a:lnTo>
                <a:lnTo>
                  <a:pt x="1107" y="111"/>
                </a:lnTo>
                <a:lnTo>
                  <a:pt x="1109" y="112"/>
                </a:lnTo>
                <a:lnTo>
                  <a:pt x="1113" y="116"/>
                </a:lnTo>
                <a:lnTo>
                  <a:pt x="1116" y="117"/>
                </a:lnTo>
                <a:lnTo>
                  <a:pt x="1119" y="119"/>
                </a:lnTo>
                <a:lnTo>
                  <a:pt x="1121" y="120"/>
                </a:lnTo>
                <a:lnTo>
                  <a:pt x="1121" y="121"/>
                </a:lnTo>
                <a:lnTo>
                  <a:pt x="1125" y="125"/>
                </a:lnTo>
                <a:lnTo>
                  <a:pt x="1126" y="126"/>
                </a:lnTo>
                <a:lnTo>
                  <a:pt x="1129" y="131"/>
                </a:lnTo>
                <a:lnTo>
                  <a:pt x="1131" y="135"/>
                </a:lnTo>
                <a:lnTo>
                  <a:pt x="1132" y="136"/>
                </a:lnTo>
                <a:lnTo>
                  <a:pt x="1133" y="136"/>
                </a:lnTo>
                <a:lnTo>
                  <a:pt x="1135" y="136"/>
                </a:lnTo>
                <a:lnTo>
                  <a:pt x="1138" y="137"/>
                </a:lnTo>
                <a:lnTo>
                  <a:pt x="1143" y="140"/>
                </a:lnTo>
                <a:lnTo>
                  <a:pt x="1145" y="142"/>
                </a:lnTo>
                <a:lnTo>
                  <a:pt x="1146" y="143"/>
                </a:lnTo>
                <a:lnTo>
                  <a:pt x="1146" y="146"/>
                </a:lnTo>
                <a:lnTo>
                  <a:pt x="1146" y="149"/>
                </a:lnTo>
                <a:lnTo>
                  <a:pt x="1147" y="150"/>
                </a:lnTo>
                <a:lnTo>
                  <a:pt x="1148" y="152"/>
                </a:lnTo>
                <a:lnTo>
                  <a:pt x="1149" y="153"/>
                </a:lnTo>
                <a:lnTo>
                  <a:pt x="1150" y="156"/>
                </a:lnTo>
                <a:lnTo>
                  <a:pt x="1150" y="157"/>
                </a:lnTo>
                <a:lnTo>
                  <a:pt x="1151" y="159"/>
                </a:lnTo>
                <a:lnTo>
                  <a:pt x="1151" y="160"/>
                </a:lnTo>
                <a:lnTo>
                  <a:pt x="1152" y="161"/>
                </a:lnTo>
                <a:lnTo>
                  <a:pt x="1153" y="162"/>
                </a:lnTo>
                <a:lnTo>
                  <a:pt x="1153" y="163"/>
                </a:lnTo>
                <a:lnTo>
                  <a:pt x="1155" y="165"/>
                </a:lnTo>
                <a:lnTo>
                  <a:pt x="1157" y="167"/>
                </a:lnTo>
                <a:lnTo>
                  <a:pt x="1159" y="168"/>
                </a:lnTo>
                <a:lnTo>
                  <a:pt x="1160" y="168"/>
                </a:lnTo>
                <a:lnTo>
                  <a:pt x="1161" y="169"/>
                </a:lnTo>
                <a:lnTo>
                  <a:pt x="1161" y="170"/>
                </a:lnTo>
                <a:lnTo>
                  <a:pt x="1162" y="173"/>
                </a:lnTo>
                <a:lnTo>
                  <a:pt x="1163" y="175"/>
                </a:lnTo>
                <a:lnTo>
                  <a:pt x="1165" y="176"/>
                </a:lnTo>
                <a:lnTo>
                  <a:pt x="1165" y="177"/>
                </a:lnTo>
                <a:lnTo>
                  <a:pt x="1166" y="177"/>
                </a:lnTo>
                <a:lnTo>
                  <a:pt x="1167" y="178"/>
                </a:lnTo>
                <a:lnTo>
                  <a:pt x="1168" y="180"/>
                </a:lnTo>
                <a:lnTo>
                  <a:pt x="1168" y="181"/>
                </a:lnTo>
                <a:lnTo>
                  <a:pt x="1168" y="182"/>
                </a:lnTo>
                <a:lnTo>
                  <a:pt x="1168" y="184"/>
                </a:lnTo>
                <a:lnTo>
                  <a:pt x="1168" y="187"/>
                </a:lnTo>
                <a:lnTo>
                  <a:pt x="1169" y="189"/>
                </a:lnTo>
                <a:lnTo>
                  <a:pt x="1170" y="191"/>
                </a:lnTo>
                <a:lnTo>
                  <a:pt x="1172" y="192"/>
                </a:lnTo>
                <a:lnTo>
                  <a:pt x="1173" y="194"/>
                </a:lnTo>
                <a:lnTo>
                  <a:pt x="1176" y="194"/>
                </a:lnTo>
                <a:lnTo>
                  <a:pt x="1177" y="195"/>
                </a:lnTo>
                <a:lnTo>
                  <a:pt x="1179" y="196"/>
                </a:lnTo>
                <a:lnTo>
                  <a:pt x="1183" y="198"/>
                </a:lnTo>
                <a:lnTo>
                  <a:pt x="1187" y="201"/>
                </a:lnTo>
                <a:lnTo>
                  <a:pt x="1190" y="202"/>
                </a:lnTo>
                <a:lnTo>
                  <a:pt x="1191" y="202"/>
                </a:lnTo>
                <a:lnTo>
                  <a:pt x="1192" y="202"/>
                </a:lnTo>
                <a:lnTo>
                  <a:pt x="1193" y="204"/>
                </a:lnTo>
                <a:lnTo>
                  <a:pt x="1195" y="205"/>
                </a:lnTo>
                <a:lnTo>
                  <a:pt x="1196" y="206"/>
                </a:lnTo>
                <a:lnTo>
                  <a:pt x="1197" y="207"/>
                </a:lnTo>
                <a:lnTo>
                  <a:pt x="1199" y="209"/>
                </a:lnTo>
                <a:lnTo>
                  <a:pt x="1202" y="210"/>
                </a:lnTo>
                <a:lnTo>
                  <a:pt x="1205" y="211"/>
                </a:lnTo>
                <a:lnTo>
                  <a:pt x="1205" y="212"/>
                </a:lnTo>
                <a:lnTo>
                  <a:pt x="1205" y="214"/>
                </a:lnTo>
                <a:lnTo>
                  <a:pt x="1205" y="215"/>
                </a:lnTo>
                <a:lnTo>
                  <a:pt x="1205" y="216"/>
                </a:lnTo>
                <a:lnTo>
                  <a:pt x="1205" y="220"/>
                </a:lnTo>
                <a:lnTo>
                  <a:pt x="1205" y="224"/>
                </a:lnTo>
                <a:lnTo>
                  <a:pt x="1205" y="225"/>
                </a:lnTo>
                <a:lnTo>
                  <a:pt x="1205" y="226"/>
                </a:lnTo>
                <a:lnTo>
                  <a:pt x="1205" y="228"/>
                </a:lnTo>
                <a:lnTo>
                  <a:pt x="1205" y="230"/>
                </a:lnTo>
                <a:lnTo>
                  <a:pt x="1205" y="234"/>
                </a:lnTo>
                <a:lnTo>
                  <a:pt x="1205" y="237"/>
                </a:lnTo>
                <a:lnTo>
                  <a:pt x="1205" y="240"/>
                </a:lnTo>
                <a:lnTo>
                  <a:pt x="1205" y="244"/>
                </a:lnTo>
                <a:lnTo>
                  <a:pt x="1205" y="247"/>
                </a:lnTo>
                <a:lnTo>
                  <a:pt x="1205" y="251"/>
                </a:lnTo>
                <a:lnTo>
                  <a:pt x="1205" y="255"/>
                </a:lnTo>
                <a:lnTo>
                  <a:pt x="1205" y="256"/>
                </a:lnTo>
                <a:lnTo>
                  <a:pt x="1205" y="258"/>
                </a:lnTo>
                <a:lnTo>
                  <a:pt x="1205" y="261"/>
                </a:lnTo>
                <a:lnTo>
                  <a:pt x="1205" y="264"/>
                </a:lnTo>
                <a:lnTo>
                  <a:pt x="1205" y="268"/>
                </a:lnTo>
                <a:lnTo>
                  <a:pt x="1205" y="270"/>
                </a:lnTo>
                <a:lnTo>
                  <a:pt x="1205" y="272"/>
                </a:lnTo>
                <a:lnTo>
                  <a:pt x="1205" y="274"/>
                </a:lnTo>
                <a:lnTo>
                  <a:pt x="1205" y="275"/>
                </a:lnTo>
                <a:lnTo>
                  <a:pt x="1205" y="277"/>
                </a:lnTo>
                <a:lnTo>
                  <a:pt x="1205" y="278"/>
                </a:lnTo>
                <a:lnTo>
                  <a:pt x="1205" y="281"/>
                </a:lnTo>
                <a:lnTo>
                  <a:pt x="1205" y="285"/>
                </a:lnTo>
                <a:lnTo>
                  <a:pt x="1205" y="287"/>
                </a:lnTo>
                <a:lnTo>
                  <a:pt x="1205" y="288"/>
                </a:lnTo>
                <a:lnTo>
                  <a:pt x="1205" y="291"/>
                </a:lnTo>
                <a:lnTo>
                  <a:pt x="1205" y="292"/>
                </a:lnTo>
                <a:lnTo>
                  <a:pt x="1205" y="295"/>
                </a:lnTo>
                <a:lnTo>
                  <a:pt x="1205" y="297"/>
                </a:lnTo>
                <a:lnTo>
                  <a:pt x="1205" y="299"/>
                </a:lnTo>
                <a:lnTo>
                  <a:pt x="1205" y="301"/>
                </a:lnTo>
                <a:lnTo>
                  <a:pt x="1205" y="305"/>
                </a:lnTo>
                <a:lnTo>
                  <a:pt x="1205" y="308"/>
                </a:lnTo>
                <a:lnTo>
                  <a:pt x="1205" y="310"/>
                </a:lnTo>
                <a:lnTo>
                  <a:pt x="1205" y="311"/>
                </a:lnTo>
                <a:lnTo>
                  <a:pt x="1205" y="314"/>
                </a:lnTo>
                <a:lnTo>
                  <a:pt x="1205" y="317"/>
                </a:lnTo>
                <a:lnTo>
                  <a:pt x="1205" y="320"/>
                </a:lnTo>
                <a:lnTo>
                  <a:pt x="1205" y="322"/>
                </a:lnTo>
                <a:lnTo>
                  <a:pt x="1205" y="324"/>
                </a:lnTo>
                <a:lnTo>
                  <a:pt x="1205" y="326"/>
                </a:lnTo>
                <a:lnTo>
                  <a:pt x="1205" y="327"/>
                </a:lnTo>
                <a:lnTo>
                  <a:pt x="1205" y="328"/>
                </a:lnTo>
                <a:lnTo>
                  <a:pt x="1205" y="330"/>
                </a:lnTo>
                <a:lnTo>
                  <a:pt x="1205" y="334"/>
                </a:lnTo>
                <a:lnTo>
                  <a:pt x="1205" y="338"/>
                </a:lnTo>
                <a:lnTo>
                  <a:pt x="1205" y="340"/>
                </a:lnTo>
                <a:lnTo>
                  <a:pt x="1205" y="341"/>
                </a:lnTo>
                <a:lnTo>
                  <a:pt x="1205" y="343"/>
                </a:lnTo>
                <a:lnTo>
                  <a:pt x="1205" y="345"/>
                </a:lnTo>
                <a:lnTo>
                  <a:pt x="1205" y="350"/>
                </a:lnTo>
                <a:lnTo>
                  <a:pt x="1205" y="351"/>
                </a:lnTo>
                <a:lnTo>
                  <a:pt x="1205" y="354"/>
                </a:lnTo>
                <a:lnTo>
                  <a:pt x="1205" y="356"/>
                </a:lnTo>
                <a:lnTo>
                  <a:pt x="1205" y="358"/>
                </a:lnTo>
                <a:lnTo>
                  <a:pt x="1205" y="359"/>
                </a:lnTo>
                <a:lnTo>
                  <a:pt x="1205" y="360"/>
                </a:lnTo>
                <a:lnTo>
                  <a:pt x="1205" y="364"/>
                </a:lnTo>
                <a:lnTo>
                  <a:pt x="1205" y="366"/>
                </a:lnTo>
                <a:lnTo>
                  <a:pt x="1205" y="368"/>
                </a:lnTo>
                <a:lnTo>
                  <a:pt x="1205" y="370"/>
                </a:lnTo>
                <a:lnTo>
                  <a:pt x="1205" y="373"/>
                </a:lnTo>
                <a:lnTo>
                  <a:pt x="1205" y="374"/>
                </a:lnTo>
                <a:lnTo>
                  <a:pt x="1205" y="375"/>
                </a:lnTo>
                <a:lnTo>
                  <a:pt x="1205" y="377"/>
                </a:lnTo>
                <a:lnTo>
                  <a:pt x="1205" y="379"/>
                </a:lnTo>
                <a:lnTo>
                  <a:pt x="1205" y="380"/>
                </a:lnTo>
                <a:lnTo>
                  <a:pt x="1205" y="383"/>
                </a:lnTo>
                <a:lnTo>
                  <a:pt x="1205" y="384"/>
                </a:lnTo>
                <a:lnTo>
                  <a:pt x="1205" y="387"/>
                </a:lnTo>
                <a:lnTo>
                  <a:pt x="1205" y="389"/>
                </a:lnTo>
                <a:lnTo>
                  <a:pt x="1205" y="391"/>
                </a:lnTo>
                <a:lnTo>
                  <a:pt x="1205" y="395"/>
                </a:lnTo>
                <a:lnTo>
                  <a:pt x="1205" y="396"/>
                </a:lnTo>
                <a:lnTo>
                  <a:pt x="1205" y="400"/>
                </a:lnTo>
                <a:lnTo>
                  <a:pt x="1205" y="401"/>
                </a:lnTo>
                <a:lnTo>
                  <a:pt x="1205" y="404"/>
                </a:lnTo>
                <a:lnTo>
                  <a:pt x="1205" y="405"/>
                </a:lnTo>
                <a:lnTo>
                  <a:pt x="1205" y="407"/>
                </a:lnTo>
                <a:lnTo>
                  <a:pt x="1205" y="410"/>
                </a:lnTo>
                <a:lnTo>
                  <a:pt x="1205" y="414"/>
                </a:lnTo>
                <a:lnTo>
                  <a:pt x="1205" y="415"/>
                </a:lnTo>
                <a:lnTo>
                  <a:pt x="1205" y="418"/>
                </a:lnTo>
                <a:lnTo>
                  <a:pt x="1205" y="421"/>
                </a:lnTo>
                <a:lnTo>
                  <a:pt x="1205" y="423"/>
                </a:lnTo>
                <a:lnTo>
                  <a:pt x="1205" y="425"/>
                </a:lnTo>
                <a:lnTo>
                  <a:pt x="1205" y="428"/>
                </a:lnTo>
                <a:lnTo>
                  <a:pt x="1205" y="430"/>
                </a:lnTo>
                <a:lnTo>
                  <a:pt x="1205" y="433"/>
                </a:lnTo>
                <a:lnTo>
                  <a:pt x="1205" y="434"/>
                </a:lnTo>
                <a:lnTo>
                  <a:pt x="1205" y="437"/>
                </a:lnTo>
                <a:lnTo>
                  <a:pt x="1205" y="439"/>
                </a:lnTo>
                <a:lnTo>
                  <a:pt x="1206" y="441"/>
                </a:lnTo>
                <a:lnTo>
                  <a:pt x="1206" y="443"/>
                </a:lnTo>
                <a:lnTo>
                  <a:pt x="1206" y="444"/>
                </a:lnTo>
                <a:lnTo>
                  <a:pt x="1206" y="445"/>
                </a:lnTo>
                <a:lnTo>
                  <a:pt x="1206" y="448"/>
                </a:lnTo>
                <a:lnTo>
                  <a:pt x="1206" y="453"/>
                </a:lnTo>
                <a:lnTo>
                  <a:pt x="1206" y="454"/>
                </a:lnTo>
                <a:lnTo>
                  <a:pt x="1206" y="456"/>
                </a:lnTo>
                <a:lnTo>
                  <a:pt x="1206" y="459"/>
                </a:lnTo>
                <a:lnTo>
                  <a:pt x="1206" y="460"/>
                </a:lnTo>
                <a:lnTo>
                  <a:pt x="1206" y="461"/>
                </a:lnTo>
                <a:lnTo>
                  <a:pt x="1206" y="465"/>
                </a:lnTo>
                <a:lnTo>
                  <a:pt x="1206" y="467"/>
                </a:lnTo>
                <a:lnTo>
                  <a:pt x="1206" y="469"/>
                </a:lnTo>
                <a:lnTo>
                  <a:pt x="1206" y="471"/>
                </a:lnTo>
                <a:lnTo>
                  <a:pt x="1206" y="475"/>
                </a:lnTo>
                <a:lnTo>
                  <a:pt x="1206" y="478"/>
                </a:lnTo>
                <a:lnTo>
                  <a:pt x="1206" y="481"/>
                </a:lnTo>
                <a:lnTo>
                  <a:pt x="1206" y="484"/>
                </a:lnTo>
                <a:lnTo>
                  <a:pt x="1206" y="486"/>
                </a:lnTo>
                <a:lnTo>
                  <a:pt x="1206" y="487"/>
                </a:lnTo>
                <a:lnTo>
                  <a:pt x="1206" y="491"/>
                </a:lnTo>
                <a:lnTo>
                  <a:pt x="1206" y="494"/>
                </a:lnTo>
                <a:lnTo>
                  <a:pt x="1206" y="496"/>
                </a:lnTo>
                <a:lnTo>
                  <a:pt x="1206" y="498"/>
                </a:lnTo>
                <a:lnTo>
                  <a:pt x="1206" y="500"/>
                </a:lnTo>
                <a:lnTo>
                  <a:pt x="1206" y="503"/>
                </a:lnTo>
                <a:lnTo>
                  <a:pt x="1206" y="506"/>
                </a:lnTo>
                <a:lnTo>
                  <a:pt x="1206" y="509"/>
                </a:lnTo>
                <a:lnTo>
                  <a:pt x="1206" y="512"/>
                </a:lnTo>
                <a:lnTo>
                  <a:pt x="1206" y="513"/>
                </a:lnTo>
                <a:lnTo>
                  <a:pt x="1206" y="516"/>
                </a:lnTo>
                <a:lnTo>
                  <a:pt x="1206" y="519"/>
                </a:lnTo>
                <a:lnTo>
                  <a:pt x="1206" y="520"/>
                </a:lnTo>
                <a:lnTo>
                  <a:pt x="1207" y="524"/>
                </a:lnTo>
                <a:lnTo>
                  <a:pt x="1207" y="525"/>
                </a:lnTo>
                <a:lnTo>
                  <a:pt x="1207" y="527"/>
                </a:lnTo>
                <a:lnTo>
                  <a:pt x="1207" y="528"/>
                </a:lnTo>
                <a:lnTo>
                  <a:pt x="1207" y="532"/>
                </a:lnTo>
                <a:lnTo>
                  <a:pt x="1207" y="533"/>
                </a:lnTo>
                <a:lnTo>
                  <a:pt x="1207" y="534"/>
                </a:lnTo>
                <a:lnTo>
                  <a:pt x="1207" y="537"/>
                </a:lnTo>
                <a:lnTo>
                  <a:pt x="1207" y="538"/>
                </a:lnTo>
                <a:lnTo>
                  <a:pt x="1207" y="539"/>
                </a:lnTo>
                <a:lnTo>
                  <a:pt x="1207" y="540"/>
                </a:lnTo>
                <a:lnTo>
                  <a:pt x="1207" y="542"/>
                </a:lnTo>
                <a:lnTo>
                  <a:pt x="1207" y="543"/>
                </a:lnTo>
                <a:lnTo>
                  <a:pt x="1207" y="544"/>
                </a:lnTo>
                <a:lnTo>
                  <a:pt x="1207" y="545"/>
                </a:lnTo>
                <a:lnTo>
                  <a:pt x="1207" y="547"/>
                </a:lnTo>
                <a:lnTo>
                  <a:pt x="1207" y="549"/>
                </a:lnTo>
                <a:lnTo>
                  <a:pt x="1207" y="553"/>
                </a:lnTo>
                <a:lnTo>
                  <a:pt x="1207" y="555"/>
                </a:lnTo>
                <a:lnTo>
                  <a:pt x="1207" y="557"/>
                </a:lnTo>
                <a:lnTo>
                  <a:pt x="1207" y="558"/>
                </a:lnTo>
                <a:lnTo>
                  <a:pt x="1207" y="560"/>
                </a:lnTo>
                <a:lnTo>
                  <a:pt x="1207" y="564"/>
                </a:lnTo>
                <a:lnTo>
                  <a:pt x="1207" y="567"/>
                </a:lnTo>
                <a:lnTo>
                  <a:pt x="1207" y="572"/>
                </a:lnTo>
                <a:lnTo>
                  <a:pt x="1207" y="576"/>
                </a:lnTo>
                <a:lnTo>
                  <a:pt x="1207" y="578"/>
                </a:lnTo>
                <a:lnTo>
                  <a:pt x="1207" y="580"/>
                </a:lnTo>
                <a:lnTo>
                  <a:pt x="1207" y="585"/>
                </a:lnTo>
                <a:lnTo>
                  <a:pt x="1207" y="586"/>
                </a:lnTo>
                <a:lnTo>
                  <a:pt x="1207" y="588"/>
                </a:lnTo>
                <a:lnTo>
                  <a:pt x="1207" y="590"/>
                </a:lnTo>
                <a:lnTo>
                  <a:pt x="1207" y="593"/>
                </a:lnTo>
                <a:lnTo>
                  <a:pt x="1207" y="595"/>
                </a:lnTo>
                <a:lnTo>
                  <a:pt x="1207" y="597"/>
                </a:lnTo>
                <a:lnTo>
                  <a:pt x="1207" y="600"/>
                </a:lnTo>
                <a:lnTo>
                  <a:pt x="1207" y="604"/>
                </a:lnTo>
                <a:lnTo>
                  <a:pt x="1207" y="607"/>
                </a:lnTo>
                <a:lnTo>
                  <a:pt x="1207" y="608"/>
                </a:lnTo>
                <a:lnTo>
                  <a:pt x="1207" y="610"/>
                </a:lnTo>
                <a:lnTo>
                  <a:pt x="1207" y="612"/>
                </a:lnTo>
                <a:lnTo>
                  <a:pt x="1207" y="613"/>
                </a:lnTo>
                <a:lnTo>
                  <a:pt x="1207" y="616"/>
                </a:lnTo>
                <a:lnTo>
                  <a:pt x="1207" y="617"/>
                </a:lnTo>
                <a:lnTo>
                  <a:pt x="1207" y="620"/>
                </a:lnTo>
                <a:lnTo>
                  <a:pt x="1208" y="622"/>
                </a:lnTo>
                <a:lnTo>
                  <a:pt x="1208" y="623"/>
                </a:lnTo>
                <a:lnTo>
                  <a:pt x="1208" y="624"/>
                </a:lnTo>
                <a:lnTo>
                  <a:pt x="1208" y="628"/>
                </a:lnTo>
                <a:lnTo>
                  <a:pt x="1208" y="629"/>
                </a:lnTo>
                <a:lnTo>
                  <a:pt x="1208" y="632"/>
                </a:lnTo>
                <a:lnTo>
                  <a:pt x="1208" y="633"/>
                </a:lnTo>
                <a:lnTo>
                  <a:pt x="1208" y="635"/>
                </a:lnTo>
                <a:lnTo>
                  <a:pt x="1208" y="636"/>
                </a:lnTo>
                <a:lnTo>
                  <a:pt x="1208" y="639"/>
                </a:lnTo>
                <a:lnTo>
                  <a:pt x="1208" y="640"/>
                </a:lnTo>
                <a:lnTo>
                  <a:pt x="1208" y="642"/>
                </a:lnTo>
                <a:lnTo>
                  <a:pt x="1208" y="647"/>
                </a:lnTo>
                <a:lnTo>
                  <a:pt x="1208" y="648"/>
                </a:lnTo>
                <a:lnTo>
                  <a:pt x="1208" y="649"/>
                </a:lnTo>
                <a:lnTo>
                  <a:pt x="1208" y="652"/>
                </a:lnTo>
                <a:lnTo>
                  <a:pt x="1208" y="655"/>
                </a:lnTo>
                <a:lnTo>
                  <a:pt x="1208" y="656"/>
                </a:lnTo>
                <a:lnTo>
                  <a:pt x="1208" y="659"/>
                </a:lnTo>
                <a:lnTo>
                  <a:pt x="1208" y="663"/>
                </a:lnTo>
                <a:lnTo>
                  <a:pt x="1208" y="664"/>
                </a:lnTo>
                <a:lnTo>
                  <a:pt x="1208" y="665"/>
                </a:lnTo>
                <a:lnTo>
                  <a:pt x="1208" y="666"/>
                </a:lnTo>
                <a:lnTo>
                  <a:pt x="1208" y="671"/>
                </a:lnTo>
                <a:lnTo>
                  <a:pt x="1208" y="675"/>
                </a:lnTo>
                <a:lnTo>
                  <a:pt x="1208" y="678"/>
                </a:lnTo>
                <a:lnTo>
                  <a:pt x="1208" y="682"/>
                </a:lnTo>
                <a:lnTo>
                  <a:pt x="1208" y="686"/>
                </a:lnTo>
                <a:lnTo>
                  <a:pt x="1208" y="687"/>
                </a:lnTo>
                <a:lnTo>
                  <a:pt x="1208" y="688"/>
                </a:lnTo>
                <a:lnTo>
                  <a:pt x="1208" y="689"/>
                </a:lnTo>
                <a:lnTo>
                  <a:pt x="1208" y="695"/>
                </a:lnTo>
                <a:lnTo>
                  <a:pt x="1208" y="698"/>
                </a:lnTo>
                <a:lnTo>
                  <a:pt x="1208" y="702"/>
                </a:lnTo>
                <a:lnTo>
                  <a:pt x="1208" y="703"/>
                </a:lnTo>
                <a:lnTo>
                  <a:pt x="1208" y="706"/>
                </a:lnTo>
                <a:lnTo>
                  <a:pt x="1208" y="707"/>
                </a:lnTo>
                <a:lnTo>
                  <a:pt x="1208" y="708"/>
                </a:lnTo>
                <a:lnTo>
                  <a:pt x="1208" y="709"/>
                </a:lnTo>
                <a:lnTo>
                  <a:pt x="1208" y="711"/>
                </a:lnTo>
                <a:lnTo>
                  <a:pt x="1208" y="715"/>
                </a:lnTo>
                <a:lnTo>
                  <a:pt x="1208" y="719"/>
                </a:lnTo>
                <a:lnTo>
                  <a:pt x="1208" y="721"/>
                </a:lnTo>
                <a:lnTo>
                  <a:pt x="1208" y="723"/>
                </a:lnTo>
                <a:lnTo>
                  <a:pt x="1208" y="725"/>
                </a:lnTo>
                <a:lnTo>
                  <a:pt x="1208" y="728"/>
                </a:lnTo>
                <a:lnTo>
                  <a:pt x="1208" y="732"/>
                </a:lnTo>
                <a:lnTo>
                  <a:pt x="1208" y="734"/>
                </a:lnTo>
                <a:lnTo>
                  <a:pt x="1208" y="738"/>
                </a:lnTo>
                <a:lnTo>
                  <a:pt x="1208" y="739"/>
                </a:lnTo>
                <a:lnTo>
                  <a:pt x="1208" y="743"/>
                </a:lnTo>
                <a:lnTo>
                  <a:pt x="1208" y="747"/>
                </a:lnTo>
                <a:lnTo>
                  <a:pt x="1208" y="748"/>
                </a:lnTo>
                <a:lnTo>
                  <a:pt x="1208" y="751"/>
                </a:lnTo>
                <a:lnTo>
                  <a:pt x="1208" y="752"/>
                </a:lnTo>
                <a:lnTo>
                  <a:pt x="1208" y="753"/>
                </a:lnTo>
                <a:lnTo>
                  <a:pt x="1208" y="755"/>
                </a:lnTo>
                <a:lnTo>
                  <a:pt x="1208" y="758"/>
                </a:lnTo>
                <a:lnTo>
                  <a:pt x="1208" y="761"/>
                </a:lnTo>
                <a:lnTo>
                  <a:pt x="1208" y="765"/>
                </a:lnTo>
                <a:lnTo>
                  <a:pt x="1208" y="769"/>
                </a:lnTo>
                <a:lnTo>
                  <a:pt x="1208" y="773"/>
                </a:lnTo>
                <a:lnTo>
                  <a:pt x="1208" y="776"/>
                </a:lnTo>
                <a:lnTo>
                  <a:pt x="1208" y="781"/>
                </a:lnTo>
                <a:lnTo>
                  <a:pt x="1208" y="783"/>
                </a:lnTo>
                <a:lnTo>
                  <a:pt x="1208" y="786"/>
                </a:lnTo>
                <a:lnTo>
                  <a:pt x="1208" y="788"/>
                </a:lnTo>
                <a:lnTo>
                  <a:pt x="1208" y="793"/>
                </a:lnTo>
                <a:lnTo>
                  <a:pt x="1208" y="796"/>
                </a:lnTo>
                <a:lnTo>
                  <a:pt x="1208" y="798"/>
                </a:lnTo>
                <a:lnTo>
                  <a:pt x="1208" y="801"/>
                </a:lnTo>
                <a:lnTo>
                  <a:pt x="1208" y="802"/>
                </a:lnTo>
                <a:lnTo>
                  <a:pt x="1208" y="806"/>
                </a:lnTo>
                <a:lnTo>
                  <a:pt x="1208" y="808"/>
                </a:lnTo>
                <a:lnTo>
                  <a:pt x="1208" y="811"/>
                </a:lnTo>
                <a:lnTo>
                  <a:pt x="1209" y="812"/>
                </a:lnTo>
                <a:lnTo>
                  <a:pt x="1209" y="813"/>
                </a:lnTo>
                <a:lnTo>
                  <a:pt x="1210" y="814"/>
                </a:lnTo>
                <a:lnTo>
                  <a:pt x="1211" y="814"/>
                </a:lnTo>
                <a:lnTo>
                  <a:pt x="1212" y="815"/>
                </a:lnTo>
                <a:lnTo>
                  <a:pt x="1214" y="815"/>
                </a:lnTo>
                <a:lnTo>
                  <a:pt x="1214" y="816"/>
                </a:lnTo>
                <a:lnTo>
                  <a:pt x="1215" y="817"/>
                </a:lnTo>
                <a:lnTo>
                  <a:pt x="1216" y="817"/>
                </a:lnTo>
                <a:lnTo>
                  <a:pt x="1217" y="820"/>
                </a:lnTo>
                <a:lnTo>
                  <a:pt x="1218" y="821"/>
                </a:lnTo>
                <a:lnTo>
                  <a:pt x="1219" y="822"/>
                </a:lnTo>
                <a:lnTo>
                  <a:pt x="1219" y="823"/>
                </a:lnTo>
                <a:lnTo>
                  <a:pt x="1218" y="824"/>
                </a:lnTo>
                <a:lnTo>
                  <a:pt x="1217" y="825"/>
                </a:lnTo>
                <a:lnTo>
                  <a:pt x="1216" y="826"/>
                </a:lnTo>
                <a:lnTo>
                  <a:pt x="1215" y="826"/>
                </a:lnTo>
                <a:lnTo>
                  <a:pt x="1214" y="826"/>
                </a:lnTo>
                <a:lnTo>
                  <a:pt x="1212" y="830"/>
                </a:lnTo>
                <a:lnTo>
                  <a:pt x="1212" y="831"/>
                </a:lnTo>
                <a:lnTo>
                  <a:pt x="1212" y="832"/>
                </a:lnTo>
                <a:lnTo>
                  <a:pt x="1212" y="833"/>
                </a:lnTo>
                <a:lnTo>
                  <a:pt x="1211" y="833"/>
                </a:lnTo>
                <a:lnTo>
                  <a:pt x="1210" y="833"/>
                </a:lnTo>
                <a:lnTo>
                  <a:pt x="1209" y="833"/>
                </a:lnTo>
                <a:lnTo>
                  <a:pt x="1208" y="834"/>
                </a:lnTo>
                <a:lnTo>
                  <a:pt x="1207" y="834"/>
                </a:lnTo>
                <a:lnTo>
                  <a:pt x="1206" y="834"/>
                </a:lnTo>
                <a:lnTo>
                  <a:pt x="1205" y="835"/>
                </a:lnTo>
                <a:lnTo>
                  <a:pt x="1203" y="836"/>
                </a:lnTo>
                <a:lnTo>
                  <a:pt x="1202" y="838"/>
                </a:lnTo>
                <a:lnTo>
                  <a:pt x="1201" y="840"/>
                </a:lnTo>
                <a:lnTo>
                  <a:pt x="1200" y="841"/>
                </a:lnTo>
                <a:lnTo>
                  <a:pt x="1199" y="842"/>
                </a:lnTo>
                <a:lnTo>
                  <a:pt x="1199" y="844"/>
                </a:lnTo>
                <a:lnTo>
                  <a:pt x="1199" y="845"/>
                </a:lnTo>
                <a:lnTo>
                  <a:pt x="1199" y="846"/>
                </a:lnTo>
                <a:lnTo>
                  <a:pt x="1200" y="847"/>
                </a:lnTo>
                <a:lnTo>
                  <a:pt x="1200" y="848"/>
                </a:lnTo>
                <a:lnTo>
                  <a:pt x="1201" y="850"/>
                </a:lnTo>
                <a:lnTo>
                  <a:pt x="1202" y="851"/>
                </a:lnTo>
                <a:lnTo>
                  <a:pt x="1202" y="853"/>
                </a:lnTo>
                <a:lnTo>
                  <a:pt x="1203" y="854"/>
                </a:lnTo>
                <a:lnTo>
                  <a:pt x="1205" y="856"/>
                </a:lnTo>
                <a:lnTo>
                  <a:pt x="1206" y="857"/>
                </a:lnTo>
                <a:lnTo>
                  <a:pt x="1207" y="858"/>
                </a:lnTo>
                <a:lnTo>
                  <a:pt x="1209" y="861"/>
                </a:lnTo>
                <a:lnTo>
                  <a:pt x="1211" y="862"/>
                </a:lnTo>
                <a:lnTo>
                  <a:pt x="1212" y="863"/>
                </a:lnTo>
                <a:lnTo>
                  <a:pt x="1212" y="865"/>
                </a:lnTo>
                <a:lnTo>
                  <a:pt x="1214" y="865"/>
                </a:lnTo>
                <a:lnTo>
                  <a:pt x="1214" y="866"/>
                </a:lnTo>
                <a:lnTo>
                  <a:pt x="1214" y="867"/>
                </a:lnTo>
                <a:lnTo>
                  <a:pt x="1215" y="868"/>
                </a:lnTo>
                <a:lnTo>
                  <a:pt x="1215" y="870"/>
                </a:lnTo>
                <a:lnTo>
                  <a:pt x="1217" y="872"/>
                </a:lnTo>
                <a:lnTo>
                  <a:pt x="1215" y="873"/>
                </a:lnTo>
                <a:lnTo>
                  <a:pt x="1214" y="874"/>
                </a:lnTo>
                <a:lnTo>
                  <a:pt x="1212" y="874"/>
                </a:lnTo>
                <a:lnTo>
                  <a:pt x="1211" y="874"/>
                </a:lnTo>
                <a:lnTo>
                  <a:pt x="1210" y="874"/>
                </a:lnTo>
                <a:lnTo>
                  <a:pt x="1209" y="874"/>
                </a:lnTo>
                <a:lnTo>
                  <a:pt x="1208" y="874"/>
                </a:lnTo>
                <a:lnTo>
                  <a:pt x="1208" y="875"/>
                </a:lnTo>
                <a:lnTo>
                  <a:pt x="1208" y="876"/>
                </a:lnTo>
                <a:lnTo>
                  <a:pt x="1207" y="876"/>
                </a:lnTo>
                <a:lnTo>
                  <a:pt x="1200" y="882"/>
                </a:lnTo>
                <a:lnTo>
                  <a:pt x="1199" y="887"/>
                </a:lnTo>
                <a:lnTo>
                  <a:pt x="1199" y="894"/>
                </a:lnTo>
                <a:lnTo>
                  <a:pt x="1199" y="900"/>
                </a:lnTo>
                <a:lnTo>
                  <a:pt x="1198" y="901"/>
                </a:lnTo>
                <a:lnTo>
                  <a:pt x="1199" y="907"/>
                </a:lnTo>
                <a:lnTo>
                  <a:pt x="1203" y="910"/>
                </a:lnTo>
                <a:lnTo>
                  <a:pt x="1208" y="920"/>
                </a:lnTo>
                <a:lnTo>
                  <a:pt x="1198" y="921"/>
                </a:lnTo>
                <a:lnTo>
                  <a:pt x="1200" y="938"/>
                </a:lnTo>
                <a:lnTo>
                  <a:pt x="1195" y="940"/>
                </a:lnTo>
                <a:lnTo>
                  <a:pt x="1199" y="946"/>
                </a:lnTo>
                <a:lnTo>
                  <a:pt x="1200" y="948"/>
                </a:lnTo>
                <a:lnTo>
                  <a:pt x="1202" y="948"/>
                </a:lnTo>
                <a:lnTo>
                  <a:pt x="1212" y="948"/>
                </a:lnTo>
                <a:lnTo>
                  <a:pt x="1218" y="953"/>
                </a:lnTo>
                <a:lnTo>
                  <a:pt x="1220" y="952"/>
                </a:lnTo>
                <a:lnTo>
                  <a:pt x="1221" y="951"/>
                </a:lnTo>
                <a:lnTo>
                  <a:pt x="1224" y="953"/>
                </a:lnTo>
                <a:lnTo>
                  <a:pt x="1225" y="954"/>
                </a:lnTo>
                <a:lnTo>
                  <a:pt x="1225" y="955"/>
                </a:lnTo>
                <a:lnTo>
                  <a:pt x="1226" y="955"/>
                </a:lnTo>
                <a:lnTo>
                  <a:pt x="1227" y="955"/>
                </a:lnTo>
                <a:lnTo>
                  <a:pt x="1228" y="955"/>
                </a:lnTo>
                <a:lnTo>
                  <a:pt x="1228" y="956"/>
                </a:lnTo>
                <a:lnTo>
                  <a:pt x="1228" y="955"/>
                </a:lnTo>
                <a:lnTo>
                  <a:pt x="1229" y="955"/>
                </a:lnTo>
                <a:lnTo>
                  <a:pt x="1229" y="956"/>
                </a:lnTo>
                <a:lnTo>
                  <a:pt x="1230" y="956"/>
                </a:lnTo>
                <a:lnTo>
                  <a:pt x="1230" y="955"/>
                </a:lnTo>
                <a:lnTo>
                  <a:pt x="1231" y="955"/>
                </a:lnTo>
                <a:lnTo>
                  <a:pt x="1231" y="954"/>
                </a:lnTo>
                <a:lnTo>
                  <a:pt x="1231" y="953"/>
                </a:lnTo>
                <a:lnTo>
                  <a:pt x="1229" y="952"/>
                </a:lnTo>
                <a:lnTo>
                  <a:pt x="1229" y="951"/>
                </a:lnTo>
                <a:lnTo>
                  <a:pt x="1228" y="950"/>
                </a:lnTo>
                <a:lnTo>
                  <a:pt x="1227" y="948"/>
                </a:lnTo>
                <a:lnTo>
                  <a:pt x="1226" y="944"/>
                </a:lnTo>
                <a:lnTo>
                  <a:pt x="1225" y="943"/>
                </a:lnTo>
                <a:lnTo>
                  <a:pt x="1225" y="942"/>
                </a:lnTo>
                <a:lnTo>
                  <a:pt x="1226" y="942"/>
                </a:lnTo>
                <a:lnTo>
                  <a:pt x="1227" y="942"/>
                </a:lnTo>
                <a:lnTo>
                  <a:pt x="1228" y="942"/>
                </a:lnTo>
                <a:lnTo>
                  <a:pt x="1228" y="943"/>
                </a:lnTo>
                <a:lnTo>
                  <a:pt x="1228" y="944"/>
                </a:lnTo>
                <a:lnTo>
                  <a:pt x="1229" y="944"/>
                </a:lnTo>
                <a:lnTo>
                  <a:pt x="1229" y="945"/>
                </a:lnTo>
                <a:lnTo>
                  <a:pt x="1230" y="946"/>
                </a:lnTo>
                <a:lnTo>
                  <a:pt x="1231" y="947"/>
                </a:lnTo>
                <a:lnTo>
                  <a:pt x="1231" y="946"/>
                </a:lnTo>
                <a:lnTo>
                  <a:pt x="1232" y="946"/>
                </a:lnTo>
                <a:lnTo>
                  <a:pt x="1234" y="946"/>
                </a:lnTo>
                <a:lnTo>
                  <a:pt x="1234" y="947"/>
                </a:lnTo>
                <a:lnTo>
                  <a:pt x="1236" y="950"/>
                </a:lnTo>
                <a:lnTo>
                  <a:pt x="1236" y="951"/>
                </a:lnTo>
                <a:lnTo>
                  <a:pt x="1237" y="953"/>
                </a:lnTo>
                <a:lnTo>
                  <a:pt x="1238" y="957"/>
                </a:lnTo>
                <a:lnTo>
                  <a:pt x="1240" y="961"/>
                </a:lnTo>
                <a:lnTo>
                  <a:pt x="1240" y="962"/>
                </a:lnTo>
                <a:lnTo>
                  <a:pt x="1245" y="969"/>
                </a:lnTo>
                <a:lnTo>
                  <a:pt x="1247" y="973"/>
                </a:lnTo>
                <a:lnTo>
                  <a:pt x="1248" y="974"/>
                </a:lnTo>
                <a:lnTo>
                  <a:pt x="1250" y="976"/>
                </a:lnTo>
                <a:lnTo>
                  <a:pt x="1251" y="975"/>
                </a:lnTo>
                <a:lnTo>
                  <a:pt x="1255" y="980"/>
                </a:lnTo>
                <a:lnTo>
                  <a:pt x="1256" y="980"/>
                </a:lnTo>
                <a:lnTo>
                  <a:pt x="1257" y="982"/>
                </a:lnTo>
                <a:lnTo>
                  <a:pt x="1259" y="980"/>
                </a:lnTo>
                <a:lnTo>
                  <a:pt x="1258" y="976"/>
                </a:lnTo>
                <a:lnTo>
                  <a:pt x="1260" y="975"/>
                </a:lnTo>
                <a:lnTo>
                  <a:pt x="1262" y="977"/>
                </a:lnTo>
                <a:lnTo>
                  <a:pt x="1271" y="985"/>
                </a:lnTo>
                <a:lnTo>
                  <a:pt x="1272" y="985"/>
                </a:lnTo>
                <a:lnTo>
                  <a:pt x="1278" y="985"/>
                </a:lnTo>
                <a:lnTo>
                  <a:pt x="1280" y="987"/>
                </a:lnTo>
                <a:lnTo>
                  <a:pt x="1281" y="987"/>
                </a:lnTo>
                <a:lnTo>
                  <a:pt x="1285" y="990"/>
                </a:lnTo>
                <a:lnTo>
                  <a:pt x="1288" y="992"/>
                </a:lnTo>
                <a:lnTo>
                  <a:pt x="1289" y="991"/>
                </a:lnTo>
                <a:lnTo>
                  <a:pt x="1290" y="990"/>
                </a:lnTo>
                <a:lnTo>
                  <a:pt x="1291" y="990"/>
                </a:lnTo>
                <a:lnTo>
                  <a:pt x="1294" y="990"/>
                </a:lnTo>
                <a:lnTo>
                  <a:pt x="1298" y="991"/>
                </a:lnTo>
                <a:lnTo>
                  <a:pt x="1304" y="995"/>
                </a:lnTo>
                <a:lnTo>
                  <a:pt x="1306" y="995"/>
                </a:lnTo>
                <a:lnTo>
                  <a:pt x="1311" y="995"/>
                </a:lnTo>
                <a:lnTo>
                  <a:pt x="1314" y="993"/>
                </a:lnTo>
                <a:lnTo>
                  <a:pt x="1314" y="992"/>
                </a:lnTo>
                <a:lnTo>
                  <a:pt x="1315" y="992"/>
                </a:lnTo>
                <a:lnTo>
                  <a:pt x="1315" y="991"/>
                </a:lnTo>
                <a:lnTo>
                  <a:pt x="1315" y="990"/>
                </a:lnTo>
                <a:lnTo>
                  <a:pt x="1314" y="990"/>
                </a:lnTo>
                <a:lnTo>
                  <a:pt x="1312" y="990"/>
                </a:lnTo>
                <a:lnTo>
                  <a:pt x="1314" y="987"/>
                </a:lnTo>
                <a:lnTo>
                  <a:pt x="1314" y="989"/>
                </a:lnTo>
                <a:lnTo>
                  <a:pt x="1316" y="987"/>
                </a:lnTo>
                <a:lnTo>
                  <a:pt x="1319" y="986"/>
                </a:lnTo>
                <a:lnTo>
                  <a:pt x="1320" y="989"/>
                </a:lnTo>
                <a:lnTo>
                  <a:pt x="1323" y="989"/>
                </a:lnTo>
                <a:lnTo>
                  <a:pt x="1324" y="986"/>
                </a:lnTo>
                <a:lnTo>
                  <a:pt x="1327" y="986"/>
                </a:lnTo>
                <a:lnTo>
                  <a:pt x="1329" y="987"/>
                </a:lnTo>
                <a:lnTo>
                  <a:pt x="1330" y="991"/>
                </a:lnTo>
                <a:lnTo>
                  <a:pt x="1331" y="992"/>
                </a:lnTo>
                <a:lnTo>
                  <a:pt x="1335" y="996"/>
                </a:lnTo>
                <a:lnTo>
                  <a:pt x="1336" y="996"/>
                </a:lnTo>
                <a:lnTo>
                  <a:pt x="1337" y="999"/>
                </a:lnTo>
                <a:lnTo>
                  <a:pt x="1338" y="1000"/>
                </a:lnTo>
                <a:lnTo>
                  <a:pt x="1338" y="1001"/>
                </a:lnTo>
                <a:lnTo>
                  <a:pt x="1338" y="1002"/>
                </a:lnTo>
                <a:lnTo>
                  <a:pt x="1339" y="1003"/>
                </a:lnTo>
                <a:lnTo>
                  <a:pt x="1338" y="1004"/>
                </a:lnTo>
                <a:lnTo>
                  <a:pt x="1337" y="1004"/>
                </a:lnTo>
                <a:lnTo>
                  <a:pt x="1337" y="1005"/>
                </a:lnTo>
                <a:lnTo>
                  <a:pt x="1337" y="1006"/>
                </a:lnTo>
                <a:lnTo>
                  <a:pt x="1337" y="1007"/>
                </a:lnTo>
                <a:lnTo>
                  <a:pt x="1338" y="1009"/>
                </a:lnTo>
                <a:lnTo>
                  <a:pt x="1338" y="1010"/>
                </a:lnTo>
                <a:lnTo>
                  <a:pt x="1338" y="1011"/>
                </a:lnTo>
                <a:lnTo>
                  <a:pt x="1339" y="1011"/>
                </a:lnTo>
                <a:lnTo>
                  <a:pt x="1339" y="1013"/>
                </a:lnTo>
                <a:lnTo>
                  <a:pt x="1339" y="1015"/>
                </a:lnTo>
                <a:lnTo>
                  <a:pt x="1338" y="1017"/>
                </a:lnTo>
                <a:lnTo>
                  <a:pt x="1338" y="1019"/>
                </a:lnTo>
                <a:lnTo>
                  <a:pt x="1337" y="1020"/>
                </a:lnTo>
                <a:lnTo>
                  <a:pt x="1336" y="1020"/>
                </a:lnTo>
                <a:lnTo>
                  <a:pt x="1335" y="1021"/>
                </a:lnTo>
                <a:lnTo>
                  <a:pt x="1335" y="1022"/>
                </a:lnTo>
                <a:lnTo>
                  <a:pt x="1335" y="1023"/>
                </a:lnTo>
                <a:lnTo>
                  <a:pt x="1335" y="1024"/>
                </a:lnTo>
                <a:lnTo>
                  <a:pt x="1335" y="1025"/>
                </a:lnTo>
                <a:lnTo>
                  <a:pt x="1335" y="1026"/>
                </a:lnTo>
                <a:lnTo>
                  <a:pt x="1335" y="1027"/>
                </a:lnTo>
                <a:lnTo>
                  <a:pt x="1335" y="1029"/>
                </a:lnTo>
                <a:lnTo>
                  <a:pt x="1336" y="1030"/>
                </a:lnTo>
                <a:lnTo>
                  <a:pt x="1336" y="1031"/>
                </a:lnTo>
                <a:lnTo>
                  <a:pt x="1337" y="1032"/>
                </a:lnTo>
                <a:lnTo>
                  <a:pt x="1338" y="1033"/>
                </a:lnTo>
                <a:lnTo>
                  <a:pt x="1339" y="1035"/>
                </a:lnTo>
                <a:lnTo>
                  <a:pt x="1340" y="1035"/>
                </a:lnTo>
                <a:lnTo>
                  <a:pt x="1340" y="1036"/>
                </a:lnTo>
                <a:lnTo>
                  <a:pt x="1340" y="1037"/>
                </a:lnTo>
                <a:lnTo>
                  <a:pt x="1341" y="1039"/>
                </a:lnTo>
                <a:lnTo>
                  <a:pt x="1341" y="1040"/>
                </a:lnTo>
                <a:lnTo>
                  <a:pt x="1340" y="1040"/>
                </a:lnTo>
                <a:lnTo>
                  <a:pt x="1339" y="1039"/>
                </a:lnTo>
                <a:lnTo>
                  <a:pt x="1338" y="1039"/>
                </a:lnTo>
                <a:lnTo>
                  <a:pt x="1337" y="1040"/>
                </a:lnTo>
                <a:lnTo>
                  <a:pt x="1335" y="1039"/>
                </a:lnTo>
                <a:lnTo>
                  <a:pt x="1333" y="1037"/>
                </a:lnTo>
                <a:lnTo>
                  <a:pt x="1330" y="1036"/>
                </a:lnTo>
                <a:lnTo>
                  <a:pt x="1329" y="1036"/>
                </a:lnTo>
                <a:lnTo>
                  <a:pt x="1328" y="1036"/>
                </a:lnTo>
                <a:lnTo>
                  <a:pt x="1328" y="1037"/>
                </a:lnTo>
                <a:lnTo>
                  <a:pt x="1329" y="1039"/>
                </a:lnTo>
                <a:lnTo>
                  <a:pt x="1329" y="1040"/>
                </a:lnTo>
                <a:lnTo>
                  <a:pt x="1329" y="1041"/>
                </a:lnTo>
                <a:lnTo>
                  <a:pt x="1328" y="1041"/>
                </a:lnTo>
                <a:lnTo>
                  <a:pt x="1327" y="1040"/>
                </a:lnTo>
                <a:lnTo>
                  <a:pt x="1325" y="1037"/>
                </a:lnTo>
                <a:lnTo>
                  <a:pt x="1324" y="1037"/>
                </a:lnTo>
                <a:lnTo>
                  <a:pt x="1323" y="1037"/>
                </a:lnTo>
                <a:lnTo>
                  <a:pt x="1321" y="1039"/>
                </a:lnTo>
                <a:lnTo>
                  <a:pt x="1321" y="1040"/>
                </a:lnTo>
                <a:lnTo>
                  <a:pt x="1321" y="1041"/>
                </a:lnTo>
                <a:lnTo>
                  <a:pt x="1323" y="1041"/>
                </a:lnTo>
                <a:lnTo>
                  <a:pt x="1323" y="1042"/>
                </a:lnTo>
                <a:lnTo>
                  <a:pt x="1324" y="1042"/>
                </a:lnTo>
                <a:lnTo>
                  <a:pt x="1323" y="1043"/>
                </a:lnTo>
                <a:lnTo>
                  <a:pt x="1321" y="1043"/>
                </a:lnTo>
                <a:lnTo>
                  <a:pt x="1319" y="1043"/>
                </a:lnTo>
                <a:lnTo>
                  <a:pt x="1317" y="1043"/>
                </a:lnTo>
                <a:lnTo>
                  <a:pt x="1316" y="1044"/>
                </a:lnTo>
                <a:lnTo>
                  <a:pt x="1315" y="1044"/>
                </a:lnTo>
                <a:lnTo>
                  <a:pt x="1314" y="1046"/>
                </a:lnTo>
                <a:lnTo>
                  <a:pt x="1312" y="1046"/>
                </a:lnTo>
                <a:lnTo>
                  <a:pt x="1310" y="1045"/>
                </a:lnTo>
                <a:lnTo>
                  <a:pt x="1310" y="1046"/>
                </a:lnTo>
                <a:lnTo>
                  <a:pt x="1309" y="1047"/>
                </a:lnTo>
                <a:lnTo>
                  <a:pt x="1310" y="1049"/>
                </a:lnTo>
                <a:lnTo>
                  <a:pt x="1310" y="1050"/>
                </a:lnTo>
                <a:lnTo>
                  <a:pt x="1310" y="1051"/>
                </a:lnTo>
                <a:lnTo>
                  <a:pt x="1310" y="1052"/>
                </a:lnTo>
                <a:lnTo>
                  <a:pt x="1311" y="1053"/>
                </a:lnTo>
                <a:lnTo>
                  <a:pt x="1312" y="1055"/>
                </a:lnTo>
                <a:lnTo>
                  <a:pt x="1315" y="1056"/>
                </a:lnTo>
                <a:lnTo>
                  <a:pt x="1315" y="1057"/>
                </a:lnTo>
                <a:lnTo>
                  <a:pt x="1316" y="1060"/>
                </a:lnTo>
                <a:lnTo>
                  <a:pt x="1317" y="1061"/>
                </a:lnTo>
                <a:lnTo>
                  <a:pt x="1317" y="1062"/>
                </a:lnTo>
                <a:lnTo>
                  <a:pt x="1317" y="1063"/>
                </a:lnTo>
                <a:lnTo>
                  <a:pt x="1316" y="1064"/>
                </a:lnTo>
                <a:lnTo>
                  <a:pt x="1316" y="1065"/>
                </a:lnTo>
                <a:lnTo>
                  <a:pt x="1317" y="1065"/>
                </a:lnTo>
                <a:lnTo>
                  <a:pt x="1317" y="1066"/>
                </a:lnTo>
                <a:lnTo>
                  <a:pt x="1317" y="1067"/>
                </a:lnTo>
                <a:lnTo>
                  <a:pt x="1318" y="1069"/>
                </a:lnTo>
                <a:lnTo>
                  <a:pt x="1319" y="1070"/>
                </a:lnTo>
                <a:lnTo>
                  <a:pt x="1319" y="1071"/>
                </a:lnTo>
                <a:lnTo>
                  <a:pt x="1318" y="1072"/>
                </a:lnTo>
                <a:lnTo>
                  <a:pt x="1318" y="1073"/>
                </a:lnTo>
                <a:lnTo>
                  <a:pt x="1318" y="1074"/>
                </a:lnTo>
                <a:lnTo>
                  <a:pt x="1319" y="1076"/>
                </a:lnTo>
                <a:lnTo>
                  <a:pt x="1320" y="1080"/>
                </a:lnTo>
                <a:lnTo>
                  <a:pt x="1321" y="1081"/>
                </a:lnTo>
                <a:lnTo>
                  <a:pt x="1323" y="1081"/>
                </a:lnTo>
                <a:lnTo>
                  <a:pt x="1324" y="1081"/>
                </a:lnTo>
                <a:lnTo>
                  <a:pt x="1324" y="1082"/>
                </a:lnTo>
                <a:lnTo>
                  <a:pt x="1325" y="1082"/>
                </a:lnTo>
                <a:lnTo>
                  <a:pt x="1326" y="1085"/>
                </a:lnTo>
                <a:lnTo>
                  <a:pt x="1327" y="1086"/>
                </a:lnTo>
                <a:lnTo>
                  <a:pt x="1328" y="1087"/>
                </a:lnTo>
                <a:lnTo>
                  <a:pt x="1329" y="1089"/>
                </a:lnTo>
                <a:lnTo>
                  <a:pt x="1330" y="1090"/>
                </a:lnTo>
                <a:lnTo>
                  <a:pt x="1336" y="1096"/>
                </a:lnTo>
                <a:lnTo>
                  <a:pt x="1337" y="1097"/>
                </a:lnTo>
                <a:lnTo>
                  <a:pt x="1337" y="1099"/>
                </a:lnTo>
                <a:lnTo>
                  <a:pt x="1338" y="1101"/>
                </a:lnTo>
                <a:lnTo>
                  <a:pt x="1339" y="1103"/>
                </a:lnTo>
                <a:lnTo>
                  <a:pt x="1340" y="1105"/>
                </a:lnTo>
                <a:lnTo>
                  <a:pt x="1339" y="1106"/>
                </a:lnTo>
                <a:lnTo>
                  <a:pt x="1338" y="1106"/>
                </a:lnTo>
                <a:lnTo>
                  <a:pt x="1337" y="1106"/>
                </a:lnTo>
                <a:lnTo>
                  <a:pt x="1337" y="1107"/>
                </a:lnTo>
                <a:lnTo>
                  <a:pt x="1336" y="1107"/>
                </a:lnTo>
                <a:lnTo>
                  <a:pt x="1336" y="1109"/>
                </a:lnTo>
                <a:lnTo>
                  <a:pt x="1335" y="1111"/>
                </a:lnTo>
                <a:lnTo>
                  <a:pt x="1335" y="1112"/>
                </a:lnTo>
                <a:lnTo>
                  <a:pt x="1336" y="1113"/>
                </a:lnTo>
                <a:lnTo>
                  <a:pt x="1337" y="1114"/>
                </a:lnTo>
                <a:lnTo>
                  <a:pt x="1337" y="1115"/>
                </a:lnTo>
                <a:lnTo>
                  <a:pt x="1337" y="1116"/>
                </a:lnTo>
                <a:lnTo>
                  <a:pt x="1336" y="1119"/>
                </a:lnTo>
                <a:lnTo>
                  <a:pt x="1336" y="1120"/>
                </a:lnTo>
                <a:lnTo>
                  <a:pt x="1336" y="1121"/>
                </a:lnTo>
                <a:lnTo>
                  <a:pt x="1336" y="1122"/>
                </a:lnTo>
                <a:lnTo>
                  <a:pt x="1336" y="1123"/>
                </a:lnTo>
                <a:lnTo>
                  <a:pt x="1334" y="1125"/>
                </a:lnTo>
                <a:lnTo>
                  <a:pt x="1333" y="1126"/>
                </a:lnTo>
                <a:lnTo>
                  <a:pt x="1331" y="1128"/>
                </a:lnTo>
                <a:lnTo>
                  <a:pt x="1331" y="1129"/>
                </a:lnTo>
                <a:lnTo>
                  <a:pt x="1330" y="1129"/>
                </a:lnTo>
                <a:lnTo>
                  <a:pt x="1328" y="1130"/>
                </a:lnTo>
                <a:lnTo>
                  <a:pt x="1328" y="1131"/>
                </a:lnTo>
                <a:lnTo>
                  <a:pt x="1327" y="1131"/>
                </a:lnTo>
                <a:lnTo>
                  <a:pt x="1327" y="1132"/>
                </a:lnTo>
                <a:lnTo>
                  <a:pt x="1327" y="1133"/>
                </a:lnTo>
                <a:lnTo>
                  <a:pt x="1328" y="1135"/>
                </a:lnTo>
                <a:lnTo>
                  <a:pt x="1328" y="1136"/>
                </a:lnTo>
                <a:lnTo>
                  <a:pt x="1327" y="1138"/>
                </a:lnTo>
                <a:lnTo>
                  <a:pt x="1327" y="1139"/>
                </a:lnTo>
                <a:lnTo>
                  <a:pt x="1326" y="1141"/>
                </a:lnTo>
                <a:lnTo>
                  <a:pt x="1326" y="1142"/>
                </a:lnTo>
                <a:lnTo>
                  <a:pt x="1326" y="1143"/>
                </a:lnTo>
                <a:lnTo>
                  <a:pt x="1325" y="1143"/>
                </a:lnTo>
                <a:lnTo>
                  <a:pt x="1325" y="1144"/>
                </a:lnTo>
                <a:lnTo>
                  <a:pt x="1324" y="1145"/>
                </a:lnTo>
                <a:lnTo>
                  <a:pt x="1323" y="1145"/>
                </a:lnTo>
                <a:lnTo>
                  <a:pt x="1323" y="1146"/>
                </a:lnTo>
                <a:lnTo>
                  <a:pt x="1323" y="1148"/>
                </a:lnTo>
                <a:lnTo>
                  <a:pt x="1321" y="1149"/>
                </a:lnTo>
                <a:lnTo>
                  <a:pt x="1320" y="1149"/>
                </a:lnTo>
                <a:lnTo>
                  <a:pt x="1319" y="1150"/>
                </a:lnTo>
                <a:lnTo>
                  <a:pt x="1318" y="1150"/>
                </a:lnTo>
                <a:lnTo>
                  <a:pt x="1317" y="1150"/>
                </a:lnTo>
                <a:lnTo>
                  <a:pt x="1316" y="1150"/>
                </a:lnTo>
                <a:lnTo>
                  <a:pt x="1316" y="1151"/>
                </a:lnTo>
                <a:lnTo>
                  <a:pt x="1316" y="1152"/>
                </a:lnTo>
                <a:lnTo>
                  <a:pt x="1315" y="1154"/>
                </a:lnTo>
                <a:lnTo>
                  <a:pt x="1315" y="1155"/>
                </a:lnTo>
                <a:lnTo>
                  <a:pt x="1316" y="1155"/>
                </a:lnTo>
                <a:lnTo>
                  <a:pt x="1318" y="1158"/>
                </a:lnTo>
                <a:lnTo>
                  <a:pt x="1319" y="1158"/>
                </a:lnTo>
                <a:lnTo>
                  <a:pt x="1319" y="1159"/>
                </a:lnTo>
                <a:lnTo>
                  <a:pt x="1319" y="1160"/>
                </a:lnTo>
                <a:lnTo>
                  <a:pt x="1319" y="1161"/>
                </a:lnTo>
                <a:lnTo>
                  <a:pt x="1319" y="1162"/>
                </a:lnTo>
                <a:lnTo>
                  <a:pt x="1319" y="1163"/>
                </a:lnTo>
                <a:lnTo>
                  <a:pt x="1320" y="1164"/>
                </a:lnTo>
                <a:lnTo>
                  <a:pt x="1321" y="1165"/>
                </a:lnTo>
                <a:lnTo>
                  <a:pt x="1320" y="1166"/>
                </a:lnTo>
                <a:lnTo>
                  <a:pt x="1321" y="1169"/>
                </a:lnTo>
                <a:lnTo>
                  <a:pt x="1323" y="1169"/>
                </a:lnTo>
                <a:lnTo>
                  <a:pt x="1323" y="1171"/>
                </a:lnTo>
                <a:lnTo>
                  <a:pt x="1324" y="1173"/>
                </a:lnTo>
                <a:lnTo>
                  <a:pt x="1325" y="1174"/>
                </a:lnTo>
                <a:lnTo>
                  <a:pt x="1325" y="1175"/>
                </a:lnTo>
                <a:lnTo>
                  <a:pt x="1326" y="1175"/>
                </a:lnTo>
                <a:lnTo>
                  <a:pt x="1327" y="1175"/>
                </a:lnTo>
                <a:lnTo>
                  <a:pt x="1328" y="1175"/>
                </a:lnTo>
                <a:lnTo>
                  <a:pt x="1329" y="1178"/>
                </a:lnTo>
                <a:lnTo>
                  <a:pt x="1330" y="1180"/>
                </a:lnTo>
                <a:lnTo>
                  <a:pt x="1331" y="1182"/>
                </a:lnTo>
                <a:lnTo>
                  <a:pt x="1333" y="1182"/>
                </a:lnTo>
                <a:lnTo>
                  <a:pt x="1333" y="1183"/>
                </a:lnTo>
                <a:lnTo>
                  <a:pt x="1333" y="1184"/>
                </a:lnTo>
                <a:lnTo>
                  <a:pt x="1334" y="1185"/>
                </a:lnTo>
                <a:lnTo>
                  <a:pt x="1334" y="1186"/>
                </a:lnTo>
                <a:lnTo>
                  <a:pt x="1335" y="1189"/>
                </a:lnTo>
                <a:lnTo>
                  <a:pt x="1336" y="1192"/>
                </a:lnTo>
                <a:lnTo>
                  <a:pt x="1336" y="1193"/>
                </a:lnTo>
                <a:lnTo>
                  <a:pt x="1337" y="1195"/>
                </a:lnTo>
                <a:lnTo>
                  <a:pt x="1337" y="1196"/>
                </a:lnTo>
                <a:lnTo>
                  <a:pt x="1337" y="1200"/>
                </a:lnTo>
                <a:lnTo>
                  <a:pt x="1337" y="1201"/>
                </a:lnTo>
                <a:lnTo>
                  <a:pt x="1340" y="1202"/>
                </a:lnTo>
                <a:lnTo>
                  <a:pt x="1341" y="1203"/>
                </a:lnTo>
                <a:lnTo>
                  <a:pt x="1343" y="1204"/>
                </a:lnTo>
                <a:lnTo>
                  <a:pt x="1343" y="1205"/>
                </a:lnTo>
                <a:lnTo>
                  <a:pt x="1345" y="1208"/>
                </a:lnTo>
                <a:lnTo>
                  <a:pt x="1347" y="1209"/>
                </a:lnTo>
                <a:lnTo>
                  <a:pt x="1348" y="1211"/>
                </a:lnTo>
                <a:lnTo>
                  <a:pt x="1347" y="1213"/>
                </a:lnTo>
                <a:lnTo>
                  <a:pt x="1346" y="1214"/>
                </a:lnTo>
                <a:lnTo>
                  <a:pt x="1345" y="1215"/>
                </a:lnTo>
                <a:lnTo>
                  <a:pt x="1346" y="1216"/>
                </a:lnTo>
                <a:lnTo>
                  <a:pt x="1346" y="1218"/>
                </a:lnTo>
                <a:lnTo>
                  <a:pt x="1347" y="1219"/>
                </a:lnTo>
                <a:lnTo>
                  <a:pt x="1350" y="1220"/>
                </a:lnTo>
                <a:lnTo>
                  <a:pt x="1350" y="1221"/>
                </a:lnTo>
                <a:lnTo>
                  <a:pt x="1351" y="1221"/>
                </a:lnTo>
                <a:lnTo>
                  <a:pt x="1353" y="1221"/>
                </a:lnTo>
                <a:lnTo>
                  <a:pt x="1354" y="1222"/>
                </a:lnTo>
                <a:lnTo>
                  <a:pt x="1355" y="1222"/>
                </a:lnTo>
                <a:lnTo>
                  <a:pt x="1356" y="1223"/>
                </a:lnTo>
                <a:lnTo>
                  <a:pt x="1356" y="1224"/>
                </a:lnTo>
                <a:lnTo>
                  <a:pt x="1358" y="1226"/>
                </a:lnTo>
                <a:lnTo>
                  <a:pt x="1359" y="1228"/>
                </a:lnTo>
                <a:lnTo>
                  <a:pt x="1361" y="1230"/>
                </a:lnTo>
                <a:lnTo>
                  <a:pt x="1364" y="1232"/>
                </a:lnTo>
                <a:lnTo>
                  <a:pt x="1365" y="1233"/>
                </a:lnTo>
                <a:lnTo>
                  <a:pt x="1366" y="1234"/>
                </a:lnTo>
                <a:lnTo>
                  <a:pt x="1367" y="1234"/>
                </a:lnTo>
                <a:lnTo>
                  <a:pt x="1367" y="1235"/>
                </a:lnTo>
                <a:lnTo>
                  <a:pt x="1368" y="1235"/>
                </a:lnTo>
                <a:lnTo>
                  <a:pt x="1369" y="1235"/>
                </a:lnTo>
                <a:lnTo>
                  <a:pt x="1369" y="1234"/>
                </a:lnTo>
                <a:lnTo>
                  <a:pt x="1370" y="1234"/>
                </a:lnTo>
                <a:lnTo>
                  <a:pt x="1371" y="1233"/>
                </a:lnTo>
                <a:lnTo>
                  <a:pt x="1373" y="1233"/>
                </a:lnTo>
                <a:lnTo>
                  <a:pt x="1374" y="1232"/>
                </a:lnTo>
                <a:lnTo>
                  <a:pt x="1375" y="1232"/>
                </a:lnTo>
                <a:lnTo>
                  <a:pt x="1376" y="1232"/>
                </a:lnTo>
                <a:lnTo>
                  <a:pt x="1377" y="1231"/>
                </a:lnTo>
                <a:lnTo>
                  <a:pt x="1377" y="1230"/>
                </a:lnTo>
                <a:lnTo>
                  <a:pt x="1377" y="1229"/>
                </a:lnTo>
                <a:lnTo>
                  <a:pt x="1377" y="1228"/>
                </a:lnTo>
                <a:lnTo>
                  <a:pt x="1376" y="1226"/>
                </a:lnTo>
                <a:lnTo>
                  <a:pt x="1377" y="1226"/>
                </a:lnTo>
                <a:lnTo>
                  <a:pt x="1378" y="1226"/>
                </a:lnTo>
                <a:lnTo>
                  <a:pt x="1380" y="1226"/>
                </a:lnTo>
                <a:lnTo>
                  <a:pt x="1381" y="1225"/>
                </a:lnTo>
                <a:lnTo>
                  <a:pt x="1383" y="1225"/>
                </a:lnTo>
                <a:lnTo>
                  <a:pt x="1384" y="1224"/>
                </a:lnTo>
                <a:lnTo>
                  <a:pt x="1385" y="1224"/>
                </a:lnTo>
                <a:lnTo>
                  <a:pt x="1386" y="1223"/>
                </a:lnTo>
                <a:lnTo>
                  <a:pt x="1386" y="1222"/>
                </a:lnTo>
                <a:lnTo>
                  <a:pt x="1386" y="1221"/>
                </a:lnTo>
                <a:lnTo>
                  <a:pt x="1385" y="1220"/>
                </a:lnTo>
                <a:lnTo>
                  <a:pt x="1384" y="1220"/>
                </a:lnTo>
                <a:lnTo>
                  <a:pt x="1384" y="1219"/>
                </a:lnTo>
                <a:lnTo>
                  <a:pt x="1383" y="1218"/>
                </a:lnTo>
                <a:lnTo>
                  <a:pt x="1383" y="1216"/>
                </a:lnTo>
                <a:lnTo>
                  <a:pt x="1384" y="1215"/>
                </a:lnTo>
                <a:lnTo>
                  <a:pt x="1384" y="1214"/>
                </a:lnTo>
                <a:lnTo>
                  <a:pt x="1384" y="1213"/>
                </a:lnTo>
                <a:lnTo>
                  <a:pt x="1385" y="1213"/>
                </a:lnTo>
                <a:lnTo>
                  <a:pt x="1386" y="1212"/>
                </a:lnTo>
                <a:lnTo>
                  <a:pt x="1387" y="1211"/>
                </a:lnTo>
                <a:lnTo>
                  <a:pt x="1387" y="1210"/>
                </a:lnTo>
                <a:lnTo>
                  <a:pt x="1386" y="1209"/>
                </a:lnTo>
                <a:lnTo>
                  <a:pt x="1387" y="1206"/>
                </a:lnTo>
                <a:lnTo>
                  <a:pt x="1387" y="1205"/>
                </a:lnTo>
                <a:lnTo>
                  <a:pt x="1387" y="1204"/>
                </a:lnTo>
                <a:lnTo>
                  <a:pt x="1387" y="1203"/>
                </a:lnTo>
                <a:lnTo>
                  <a:pt x="1388" y="1203"/>
                </a:lnTo>
                <a:lnTo>
                  <a:pt x="1388" y="1202"/>
                </a:lnTo>
                <a:lnTo>
                  <a:pt x="1389" y="1202"/>
                </a:lnTo>
                <a:lnTo>
                  <a:pt x="1389" y="1201"/>
                </a:lnTo>
                <a:lnTo>
                  <a:pt x="1390" y="1201"/>
                </a:lnTo>
                <a:lnTo>
                  <a:pt x="1393" y="1201"/>
                </a:lnTo>
                <a:lnTo>
                  <a:pt x="1394" y="1201"/>
                </a:lnTo>
                <a:lnTo>
                  <a:pt x="1395" y="1201"/>
                </a:lnTo>
                <a:lnTo>
                  <a:pt x="1395" y="1202"/>
                </a:lnTo>
                <a:lnTo>
                  <a:pt x="1397" y="1203"/>
                </a:lnTo>
                <a:lnTo>
                  <a:pt x="1400" y="1205"/>
                </a:lnTo>
                <a:lnTo>
                  <a:pt x="1403" y="1206"/>
                </a:lnTo>
                <a:lnTo>
                  <a:pt x="1405" y="1208"/>
                </a:lnTo>
                <a:lnTo>
                  <a:pt x="1405" y="1211"/>
                </a:lnTo>
                <a:lnTo>
                  <a:pt x="1405" y="1212"/>
                </a:lnTo>
                <a:lnTo>
                  <a:pt x="1407" y="1212"/>
                </a:lnTo>
                <a:lnTo>
                  <a:pt x="1408" y="1213"/>
                </a:lnTo>
                <a:lnTo>
                  <a:pt x="1409" y="1214"/>
                </a:lnTo>
                <a:lnTo>
                  <a:pt x="1409" y="1215"/>
                </a:lnTo>
                <a:lnTo>
                  <a:pt x="1410" y="1215"/>
                </a:lnTo>
                <a:lnTo>
                  <a:pt x="1411" y="1215"/>
                </a:lnTo>
                <a:lnTo>
                  <a:pt x="1413" y="1214"/>
                </a:lnTo>
                <a:lnTo>
                  <a:pt x="1414" y="1214"/>
                </a:lnTo>
                <a:lnTo>
                  <a:pt x="1415" y="1214"/>
                </a:lnTo>
                <a:lnTo>
                  <a:pt x="1415" y="1213"/>
                </a:lnTo>
                <a:lnTo>
                  <a:pt x="1417" y="1213"/>
                </a:lnTo>
                <a:lnTo>
                  <a:pt x="1418" y="1212"/>
                </a:lnTo>
                <a:lnTo>
                  <a:pt x="1419" y="1212"/>
                </a:lnTo>
                <a:lnTo>
                  <a:pt x="1423" y="1214"/>
                </a:lnTo>
                <a:lnTo>
                  <a:pt x="1424" y="1214"/>
                </a:lnTo>
                <a:lnTo>
                  <a:pt x="1430" y="1215"/>
                </a:lnTo>
                <a:lnTo>
                  <a:pt x="1433" y="1215"/>
                </a:lnTo>
                <a:lnTo>
                  <a:pt x="1436" y="1216"/>
                </a:lnTo>
                <a:lnTo>
                  <a:pt x="1440" y="1225"/>
                </a:lnTo>
                <a:lnTo>
                  <a:pt x="1446" y="1232"/>
                </a:lnTo>
                <a:lnTo>
                  <a:pt x="1447" y="1234"/>
                </a:lnTo>
                <a:lnTo>
                  <a:pt x="1450" y="1238"/>
                </a:lnTo>
                <a:lnTo>
                  <a:pt x="1450" y="1240"/>
                </a:lnTo>
                <a:lnTo>
                  <a:pt x="1453" y="1242"/>
                </a:lnTo>
                <a:lnTo>
                  <a:pt x="1459" y="1262"/>
                </a:lnTo>
                <a:lnTo>
                  <a:pt x="1455" y="1265"/>
                </a:lnTo>
                <a:lnTo>
                  <a:pt x="1455" y="1266"/>
                </a:lnTo>
                <a:lnTo>
                  <a:pt x="1454" y="1268"/>
                </a:lnTo>
                <a:lnTo>
                  <a:pt x="1454" y="1270"/>
                </a:lnTo>
                <a:lnTo>
                  <a:pt x="1452" y="1270"/>
                </a:lnTo>
                <a:lnTo>
                  <a:pt x="1450" y="1271"/>
                </a:lnTo>
                <a:lnTo>
                  <a:pt x="1452" y="1272"/>
                </a:lnTo>
                <a:lnTo>
                  <a:pt x="1453" y="1272"/>
                </a:lnTo>
                <a:lnTo>
                  <a:pt x="1453" y="1273"/>
                </a:lnTo>
                <a:lnTo>
                  <a:pt x="1454" y="1273"/>
                </a:lnTo>
                <a:lnTo>
                  <a:pt x="1454" y="1274"/>
                </a:lnTo>
                <a:lnTo>
                  <a:pt x="1455" y="1275"/>
                </a:lnTo>
                <a:lnTo>
                  <a:pt x="1456" y="1275"/>
                </a:lnTo>
                <a:lnTo>
                  <a:pt x="1456" y="1276"/>
                </a:lnTo>
                <a:lnTo>
                  <a:pt x="1457" y="1278"/>
                </a:lnTo>
                <a:lnTo>
                  <a:pt x="1458" y="1279"/>
                </a:lnTo>
                <a:lnTo>
                  <a:pt x="1458" y="1280"/>
                </a:lnTo>
                <a:lnTo>
                  <a:pt x="1457" y="1281"/>
                </a:lnTo>
                <a:lnTo>
                  <a:pt x="1456" y="1281"/>
                </a:lnTo>
                <a:lnTo>
                  <a:pt x="1456" y="1282"/>
                </a:lnTo>
                <a:lnTo>
                  <a:pt x="1455" y="1283"/>
                </a:lnTo>
                <a:lnTo>
                  <a:pt x="1456" y="1283"/>
                </a:lnTo>
                <a:lnTo>
                  <a:pt x="1457" y="1283"/>
                </a:lnTo>
                <a:lnTo>
                  <a:pt x="1458" y="1283"/>
                </a:lnTo>
                <a:lnTo>
                  <a:pt x="1458" y="1282"/>
                </a:lnTo>
                <a:lnTo>
                  <a:pt x="1460" y="1282"/>
                </a:lnTo>
                <a:lnTo>
                  <a:pt x="1462" y="1282"/>
                </a:lnTo>
                <a:lnTo>
                  <a:pt x="1463" y="1284"/>
                </a:lnTo>
                <a:lnTo>
                  <a:pt x="1464" y="1285"/>
                </a:lnTo>
                <a:lnTo>
                  <a:pt x="1464" y="1287"/>
                </a:lnTo>
                <a:lnTo>
                  <a:pt x="1465" y="1288"/>
                </a:lnTo>
                <a:lnTo>
                  <a:pt x="1465" y="1289"/>
                </a:lnTo>
                <a:lnTo>
                  <a:pt x="1466" y="1290"/>
                </a:lnTo>
                <a:lnTo>
                  <a:pt x="1466" y="1291"/>
                </a:lnTo>
                <a:lnTo>
                  <a:pt x="1465" y="1292"/>
                </a:lnTo>
                <a:lnTo>
                  <a:pt x="1466" y="1293"/>
                </a:lnTo>
                <a:lnTo>
                  <a:pt x="1467" y="1295"/>
                </a:lnTo>
                <a:lnTo>
                  <a:pt x="1467" y="1297"/>
                </a:lnTo>
                <a:lnTo>
                  <a:pt x="1468" y="1298"/>
                </a:lnTo>
                <a:lnTo>
                  <a:pt x="1468" y="1300"/>
                </a:lnTo>
                <a:lnTo>
                  <a:pt x="1469" y="1300"/>
                </a:lnTo>
                <a:lnTo>
                  <a:pt x="1469" y="1301"/>
                </a:lnTo>
                <a:lnTo>
                  <a:pt x="1470" y="1302"/>
                </a:lnTo>
                <a:lnTo>
                  <a:pt x="1470" y="1303"/>
                </a:lnTo>
                <a:lnTo>
                  <a:pt x="1470" y="1304"/>
                </a:lnTo>
                <a:lnTo>
                  <a:pt x="1472" y="1304"/>
                </a:lnTo>
                <a:lnTo>
                  <a:pt x="1472" y="1305"/>
                </a:lnTo>
                <a:lnTo>
                  <a:pt x="1473" y="1305"/>
                </a:lnTo>
                <a:lnTo>
                  <a:pt x="1474" y="1307"/>
                </a:lnTo>
                <a:lnTo>
                  <a:pt x="1474" y="1308"/>
                </a:lnTo>
                <a:lnTo>
                  <a:pt x="1475" y="1310"/>
                </a:lnTo>
                <a:lnTo>
                  <a:pt x="1475" y="1311"/>
                </a:lnTo>
                <a:lnTo>
                  <a:pt x="1475" y="1312"/>
                </a:lnTo>
                <a:lnTo>
                  <a:pt x="1475" y="1313"/>
                </a:lnTo>
                <a:lnTo>
                  <a:pt x="1474" y="1314"/>
                </a:lnTo>
                <a:lnTo>
                  <a:pt x="1473" y="1314"/>
                </a:lnTo>
                <a:lnTo>
                  <a:pt x="1472" y="1315"/>
                </a:lnTo>
                <a:lnTo>
                  <a:pt x="1472" y="1318"/>
                </a:lnTo>
                <a:lnTo>
                  <a:pt x="1473" y="1319"/>
                </a:lnTo>
                <a:lnTo>
                  <a:pt x="1474" y="1319"/>
                </a:lnTo>
                <a:lnTo>
                  <a:pt x="1475" y="1319"/>
                </a:lnTo>
                <a:lnTo>
                  <a:pt x="1476" y="1319"/>
                </a:lnTo>
                <a:lnTo>
                  <a:pt x="1478" y="1321"/>
                </a:lnTo>
                <a:lnTo>
                  <a:pt x="1479" y="1322"/>
                </a:lnTo>
                <a:lnTo>
                  <a:pt x="1479" y="1323"/>
                </a:lnTo>
                <a:lnTo>
                  <a:pt x="1479" y="1324"/>
                </a:lnTo>
                <a:lnTo>
                  <a:pt x="1478" y="1324"/>
                </a:lnTo>
                <a:lnTo>
                  <a:pt x="1477" y="1324"/>
                </a:lnTo>
                <a:lnTo>
                  <a:pt x="1476" y="1324"/>
                </a:lnTo>
                <a:lnTo>
                  <a:pt x="1475" y="1323"/>
                </a:lnTo>
                <a:lnTo>
                  <a:pt x="1475" y="1322"/>
                </a:lnTo>
                <a:lnTo>
                  <a:pt x="1474" y="1321"/>
                </a:lnTo>
                <a:lnTo>
                  <a:pt x="1473" y="1321"/>
                </a:lnTo>
                <a:lnTo>
                  <a:pt x="1473" y="1320"/>
                </a:lnTo>
                <a:lnTo>
                  <a:pt x="1470" y="1320"/>
                </a:lnTo>
                <a:lnTo>
                  <a:pt x="1469" y="1321"/>
                </a:lnTo>
                <a:lnTo>
                  <a:pt x="1470" y="1322"/>
                </a:lnTo>
                <a:lnTo>
                  <a:pt x="1472" y="1322"/>
                </a:lnTo>
                <a:lnTo>
                  <a:pt x="1472" y="1323"/>
                </a:lnTo>
                <a:lnTo>
                  <a:pt x="1474" y="1325"/>
                </a:lnTo>
                <a:lnTo>
                  <a:pt x="1475" y="1327"/>
                </a:lnTo>
                <a:lnTo>
                  <a:pt x="1475" y="1328"/>
                </a:lnTo>
                <a:lnTo>
                  <a:pt x="1475" y="1329"/>
                </a:lnTo>
                <a:lnTo>
                  <a:pt x="1475" y="1330"/>
                </a:lnTo>
                <a:lnTo>
                  <a:pt x="1475" y="1332"/>
                </a:lnTo>
                <a:lnTo>
                  <a:pt x="1474" y="1333"/>
                </a:lnTo>
                <a:lnTo>
                  <a:pt x="1474" y="1334"/>
                </a:lnTo>
                <a:lnTo>
                  <a:pt x="1474" y="1337"/>
                </a:lnTo>
                <a:lnTo>
                  <a:pt x="1473" y="1337"/>
                </a:lnTo>
                <a:lnTo>
                  <a:pt x="1472" y="1337"/>
                </a:lnTo>
                <a:lnTo>
                  <a:pt x="1470" y="1337"/>
                </a:lnTo>
                <a:lnTo>
                  <a:pt x="1469" y="1338"/>
                </a:lnTo>
                <a:lnTo>
                  <a:pt x="1468" y="1337"/>
                </a:lnTo>
                <a:lnTo>
                  <a:pt x="1468" y="1334"/>
                </a:lnTo>
                <a:lnTo>
                  <a:pt x="1468" y="1333"/>
                </a:lnTo>
                <a:lnTo>
                  <a:pt x="1467" y="1335"/>
                </a:lnTo>
                <a:lnTo>
                  <a:pt x="1467" y="1337"/>
                </a:lnTo>
                <a:lnTo>
                  <a:pt x="1466" y="1338"/>
                </a:lnTo>
                <a:lnTo>
                  <a:pt x="1466" y="1339"/>
                </a:lnTo>
                <a:lnTo>
                  <a:pt x="1465" y="1340"/>
                </a:lnTo>
                <a:lnTo>
                  <a:pt x="1466" y="1341"/>
                </a:lnTo>
                <a:lnTo>
                  <a:pt x="1466" y="1342"/>
                </a:lnTo>
                <a:lnTo>
                  <a:pt x="1466" y="1343"/>
                </a:lnTo>
                <a:lnTo>
                  <a:pt x="1467" y="1343"/>
                </a:lnTo>
                <a:lnTo>
                  <a:pt x="1467" y="1344"/>
                </a:lnTo>
                <a:lnTo>
                  <a:pt x="1466" y="1343"/>
                </a:lnTo>
                <a:lnTo>
                  <a:pt x="1464" y="1343"/>
                </a:lnTo>
                <a:lnTo>
                  <a:pt x="1462" y="1343"/>
                </a:lnTo>
                <a:lnTo>
                  <a:pt x="1460" y="1342"/>
                </a:lnTo>
                <a:lnTo>
                  <a:pt x="1459" y="1341"/>
                </a:lnTo>
                <a:lnTo>
                  <a:pt x="1458" y="1340"/>
                </a:lnTo>
                <a:lnTo>
                  <a:pt x="1457" y="1338"/>
                </a:lnTo>
                <a:lnTo>
                  <a:pt x="1458" y="1337"/>
                </a:lnTo>
                <a:lnTo>
                  <a:pt x="1459" y="1337"/>
                </a:lnTo>
                <a:lnTo>
                  <a:pt x="1459" y="1338"/>
                </a:lnTo>
                <a:lnTo>
                  <a:pt x="1459" y="1339"/>
                </a:lnTo>
                <a:lnTo>
                  <a:pt x="1462" y="1338"/>
                </a:lnTo>
                <a:lnTo>
                  <a:pt x="1460" y="1338"/>
                </a:lnTo>
                <a:lnTo>
                  <a:pt x="1459" y="1337"/>
                </a:lnTo>
                <a:lnTo>
                  <a:pt x="1458" y="1335"/>
                </a:lnTo>
                <a:lnTo>
                  <a:pt x="1458" y="1334"/>
                </a:lnTo>
                <a:lnTo>
                  <a:pt x="1457" y="1333"/>
                </a:lnTo>
                <a:lnTo>
                  <a:pt x="1456" y="1332"/>
                </a:lnTo>
                <a:lnTo>
                  <a:pt x="1456" y="1331"/>
                </a:lnTo>
                <a:lnTo>
                  <a:pt x="1457" y="1331"/>
                </a:lnTo>
                <a:lnTo>
                  <a:pt x="1456" y="1330"/>
                </a:lnTo>
                <a:lnTo>
                  <a:pt x="1457" y="1330"/>
                </a:lnTo>
                <a:lnTo>
                  <a:pt x="1457" y="1329"/>
                </a:lnTo>
                <a:lnTo>
                  <a:pt x="1456" y="1327"/>
                </a:lnTo>
                <a:lnTo>
                  <a:pt x="1457" y="1327"/>
                </a:lnTo>
                <a:lnTo>
                  <a:pt x="1456" y="1325"/>
                </a:lnTo>
                <a:lnTo>
                  <a:pt x="1455" y="1327"/>
                </a:lnTo>
                <a:lnTo>
                  <a:pt x="1455" y="1328"/>
                </a:lnTo>
                <a:lnTo>
                  <a:pt x="1455" y="1329"/>
                </a:lnTo>
                <a:lnTo>
                  <a:pt x="1454" y="1330"/>
                </a:lnTo>
                <a:lnTo>
                  <a:pt x="1453" y="1331"/>
                </a:lnTo>
                <a:lnTo>
                  <a:pt x="1452" y="1331"/>
                </a:lnTo>
                <a:lnTo>
                  <a:pt x="1452" y="1330"/>
                </a:lnTo>
                <a:lnTo>
                  <a:pt x="1453" y="1329"/>
                </a:lnTo>
                <a:lnTo>
                  <a:pt x="1452" y="1328"/>
                </a:lnTo>
                <a:lnTo>
                  <a:pt x="1450" y="1329"/>
                </a:lnTo>
                <a:lnTo>
                  <a:pt x="1450" y="1330"/>
                </a:lnTo>
                <a:lnTo>
                  <a:pt x="1449" y="1331"/>
                </a:lnTo>
                <a:lnTo>
                  <a:pt x="1448" y="1331"/>
                </a:lnTo>
                <a:lnTo>
                  <a:pt x="1447" y="1330"/>
                </a:lnTo>
                <a:lnTo>
                  <a:pt x="1446" y="1330"/>
                </a:lnTo>
                <a:lnTo>
                  <a:pt x="1446" y="1329"/>
                </a:lnTo>
                <a:lnTo>
                  <a:pt x="1447" y="1329"/>
                </a:lnTo>
                <a:lnTo>
                  <a:pt x="1447" y="1328"/>
                </a:lnTo>
                <a:lnTo>
                  <a:pt x="1447" y="1327"/>
                </a:lnTo>
                <a:lnTo>
                  <a:pt x="1447" y="1325"/>
                </a:lnTo>
                <a:lnTo>
                  <a:pt x="1446" y="1327"/>
                </a:lnTo>
                <a:lnTo>
                  <a:pt x="1445" y="1324"/>
                </a:lnTo>
                <a:lnTo>
                  <a:pt x="1445" y="1323"/>
                </a:lnTo>
                <a:lnTo>
                  <a:pt x="1444" y="1323"/>
                </a:lnTo>
                <a:lnTo>
                  <a:pt x="1443" y="1322"/>
                </a:lnTo>
                <a:lnTo>
                  <a:pt x="1444" y="1323"/>
                </a:lnTo>
                <a:lnTo>
                  <a:pt x="1444" y="1325"/>
                </a:lnTo>
                <a:lnTo>
                  <a:pt x="1444" y="1327"/>
                </a:lnTo>
                <a:lnTo>
                  <a:pt x="1443" y="1328"/>
                </a:lnTo>
                <a:lnTo>
                  <a:pt x="1444" y="1328"/>
                </a:lnTo>
                <a:lnTo>
                  <a:pt x="1444" y="1330"/>
                </a:lnTo>
                <a:lnTo>
                  <a:pt x="1443" y="1330"/>
                </a:lnTo>
                <a:lnTo>
                  <a:pt x="1443" y="1329"/>
                </a:lnTo>
                <a:lnTo>
                  <a:pt x="1442" y="1328"/>
                </a:lnTo>
                <a:lnTo>
                  <a:pt x="1442" y="1327"/>
                </a:lnTo>
                <a:lnTo>
                  <a:pt x="1440" y="1327"/>
                </a:lnTo>
                <a:lnTo>
                  <a:pt x="1440" y="1328"/>
                </a:lnTo>
                <a:lnTo>
                  <a:pt x="1442" y="1330"/>
                </a:lnTo>
                <a:lnTo>
                  <a:pt x="1442" y="1332"/>
                </a:lnTo>
                <a:lnTo>
                  <a:pt x="1443" y="1331"/>
                </a:lnTo>
                <a:lnTo>
                  <a:pt x="1444" y="1331"/>
                </a:lnTo>
                <a:lnTo>
                  <a:pt x="1445" y="1331"/>
                </a:lnTo>
                <a:lnTo>
                  <a:pt x="1446" y="1332"/>
                </a:lnTo>
                <a:lnTo>
                  <a:pt x="1447" y="1332"/>
                </a:lnTo>
                <a:lnTo>
                  <a:pt x="1447" y="1333"/>
                </a:lnTo>
                <a:lnTo>
                  <a:pt x="1448" y="1333"/>
                </a:lnTo>
                <a:lnTo>
                  <a:pt x="1449" y="1334"/>
                </a:lnTo>
                <a:lnTo>
                  <a:pt x="1450" y="1334"/>
                </a:lnTo>
                <a:lnTo>
                  <a:pt x="1452" y="1334"/>
                </a:lnTo>
                <a:lnTo>
                  <a:pt x="1453" y="1335"/>
                </a:lnTo>
                <a:lnTo>
                  <a:pt x="1453" y="1338"/>
                </a:lnTo>
                <a:lnTo>
                  <a:pt x="1453" y="1340"/>
                </a:lnTo>
                <a:lnTo>
                  <a:pt x="1452" y="1341"/>
                </a:lnTo>
                <a:lnTo>
                  <a:pt x="1450" y="1341"/>
                </a:lnTo>
                <a:lnTo>
                  <a:pt x="1449" y="1340"/>
                </a:lnTo>
                <a:lnTo>
                  <a:pt x="1447" y="1340"/>
                </a:lnTo>
                <a:lnTo>
                  <a:pt x="1446" y="1339"/>
                </a:lnTo>
                <a:lnTo>
                  <a:pt x="1445" y="1339"/>
                </a:lnTo>
                <a:lnTo>
                  <a:pt x="1444" y="1339"/>
                </a:lnTo>
                <a:lnTo>
                  <a:pt x="1444" y="1338"/>
                </a:lnTo>
                <a:lnTo>
                  <a:pt x="1443" y="1338"/>
                </a:lnTo>
                <a:lnTo>
                  <a:pt x="1443" y="1337"/>
                </a:lnTo>
                <a:lnTo>
                  <a:pt x="1442" y="1335"/>
                </a:lnTo>
                <a:lnTo>
                  <a:pt x="1443" y="1335"/>
                </a:lnTo>
                <a:lnTo>
                  <a:pt x="1442" y="1333"/>
                </a:lnTo>
                <a:lnTo>
                  <a:pt x="1440" y="1333"/>
                </a:lnTo>
                <a:lnTo>
                  <a:pt x="1440" y="1332"/>
                </a:lnTo>
                <a:lnTo>
                  <a:pt x="1439" y="1331"/>
                </a:lnTo>
                <a:lnTo>
                  <a:pt x="1438" y="1331"/>
                </a:lnTo>
                <a:lnTo>
                  <a:pt x="1437" y="1332"/>
                </a:lnTo>
                <a:lnTo>
                  <a:pt x="1437" y="1331"/>
                </a:lnTo>
                <a:lnTo>
                  <a:pt x="1437" y="1332"/>
                </a:lnTo>
                <a:lnTo>
                  <a:pt x="1437" y="1333"/>
                </a:lnTo>
                <a:lnTo>
                  <a:pt x="1438" y="1334"/>
                </a:lnTo>
                <a:lnTo>
                  <a:pt x="1437" y="1334"/>
                </a:lnTo>
                <a:lnTo>
                  <a:pt x="1436" y="1333"/>
                </a:lnTo>
                <a:lnTo>
                  <a:pt x="1435" y="1332"/>
                </a:lnTo>
                <a:lnTo>
                  <a:pt x="1435" y="1331"/>
                </a:lnTo>
                <a:lnTo>
                  <a:pt x="1434" y="1330"/>
                </a:lnTo>
                <a:lnTo>
                  <a:pt x="1434" y="1329"/>
                </a:lnTo>
                <a:lnTo>
                  <a:pt x="1433" y="1330"/>
                </a:lnTo>
                <a:lnTo>
                  <a:pt x="1432" y="1330"/>
                </a:lnTo>
                <a:lnTo>
                  <a:pt x="1433" y="1331"/>
                </a:lnTo>
                <a:lnTo>
                  <a:pt x="1433" y="1332"/>
                </a:lnTo>
                <a:lnTo>
                  <a:pt x="1434" y="1333"/>
                </a:lnTo>
                <a:lnTo>
                  <a:pt x="1434" y="1335"/>
                </a:lnTo>
                <a:lnTo>
                  <a:pt x="1435" y="1335"/>
                </a:lnTo>
                <a:lnTo>
                  <a:pt x="1436" y="1337"/>
                </a:lnTo>
                <a:lnTo>
                  <a:pt x="1437" y="1338"/>
                </a:lnTo>
                <a:lnTo>
                  <a:pt x="1438" y="1338"/>
                </a:lnTo>
                <a:lnTo>
                  <a:pt x="1437" y="1339"/>
                </a:lnTo>
                <a:lnTo>
                  <a:pt x="1438" y="1340"/>
                </a:lnTo>
                <a:lnTo>
                  <a:pt x="1440" y="1341"/>
                </a:lnTo>
                <a:lnTo>
                  <a:pt x="1442" y="1342"/>
                </a:lnTo>
                <a:lnTo>
                  <a:pt x="1443" y="1342"/>
                </a:lnTo>
                <a:lnTo>
                  <a:pt x="1444" y="1341"/>
                </a:lnTo>
                <a:lnTo>
                  <a:pt x="1446" y="1342"/>
                </a:lnTo>
                <a:lnTo>
                  <a:pt x="1447" y="1342"/>
                </a:lnTo>
                <a:lnTo>
                  <a:pt x="1448" y="1343"/>
                </a:lnTo>
                <a:lnTo>
                  <a:pt x="1448" y="1345"/>
                </a:lnTo>
                <a:lnTo>
                  <a:pt x="1449" y="1347"/>
                </a:lnTo>
                <a:lnTo>
                  <a:pt x="1452" y="1349"/>
                </a:lnTo>
                <a:lnTo>
                  <a:pt x="1453" y="1351"/>
                </a:lnTo>
                <a:lnTo>
                  <a:pt x="1453" y="1352"/>
                </a:lnTo>
                <a:lnTo>
                  <a:pt x="1453" y="1353"/>
                </a:lnTo>
                <a:lnTo>
                  <a:pt x="1453" y="1354"/>
                </a:lnTo>
                <a:lnTo>
                  <a:pt x="1452" y="1355"/>
                </a:lnTo>
                <a:lnTo>
                  <a:pt x="1450" y="1355"/>
                </a:lnTo>
                <a:lnTo>
                  <a:pt x="1450" y="1354"/>
                </a:lnTo>
                <a:lnTo>
                  <a:pt x="1450" y="1352"/>
                </a:lnTo>
                <a:lnTo>
                  <a:pt x="1448" y="1352"/>
                </a:lnTo>
                <a:lnTo>
                  <a:pt x="1447" y="1353"/>
                </a:lnTo>
                <a:lnTo>
                  <a:pt x="1447" y="1354"/>
                </a:lnTo>
                <a:lnTo>
                  <a:pt x="1445" y="1352"/>
                </a:lnTo>
                <a:lnTo>
                  <a:pt x="1445" y="1353"/>
                </a:lnTo>
                <a:lnTo>
                  <a:pt x="1445" y="1354"/>
                </a:lnTo>
                <a:lnTo>
                  <a:pt x="1446" y="1354"/>
                </a:lnTo>
                <a:lnTo>
                  <a:pt x="1447" y="1357"/>
                </a:lnTo>
                <a:lnTo>
                  <a:pt x="1447" y="1358"/>
                </a:lnTo>
                <a:lnTo>
                  <a:pt x="1447" y="1360"/>
                </a:lnTo>
                <a:lnTo>
                  <a:pt x="1446" y="1361"/>
                </a:lnTo>
                <a:lnTo>
                  <a:pt x="1445" y="1362"/>
                </a:lnTo>
                <a:lnTo>
                  <a:pt x="1444" y="1361"/>
                </a:lnTo>
                <a:lnTo>
                  <a:pt x="1443" y="1360"/>
                </a:lnTo>
                <a:lnTo>
                  <a:pt x="1443" y="1359"/>
                </a:lnTo>
                <a:lnTo>
                  <a:pt x="1442" y="1358"/>
                </a:lnTo>
                <a:lnTo>
                  <a:pt x="1440" y="1358"/>
                </a:lnTo>
                <a:lnTo>
                  <a:pt x="1440" y="1357"/>
                </a:lnTo>
                <a:lnTo>
                  <a:pt x="1439" y="1354"/>
                </a:lnTo>
                <a:lnTo>
                  <a:pt x="1439" y="1353"/>
                </a:lnTo>
                <a:lnTo>
                  <a:pt x="1437" y="1351"/>
                </a:lnTo>
                <a:lnTo>
                  <a:pt x="1436" y="1349"/>
                </a:lnTo>
                <a:lnTo>
                  <a:pt x="1436" y="1350"/>
                </a:lnTo>
                <a:lnTo>
                  <a:pt x="1435" y="1350"/>
                </a:lnTo>
                <a:lnTo>
                  <a:pt x="1435" y="1349"/>
                </a:lnTo>
                <a:lnTo>
                  <a:pt x="1434" y="1349"/>
                </a:lnTo>
                <a:lnTo>
                  <a:pt x="1434" y="1350"/>
                </a:lnTo>
                <a:lnTo>
                  <a:pt x="1433" y="1350"/>
                </a:lnTo>
                <a:lnTo>
                  <a:pt x="1432" y="1349"/>
                </a:lnTo>
                <a:lnTo>
                  <a:pt x="1430" y="1348"/>
                </a:lnTo>
                <a:lnTo>
                  <a:pt x="1430" y="1347"/>
                </a:lnTo>
                <a:lnTo>
                  <a:pt x="1429" y="1347"/>
                </a:lnTo>
                <a:lnTo>
                  <a:pt x="1429" y="1348"/>
                </a:lnTo>
                <a:lnTo>
                  <a:pt x="1428" y="1348"/>
                </a:lnTo>
                <a:lnTo>
                  <a:pt x="1427" y="1347"/>
                </a:lnTo>
                <a:lnTo>
                  <a:pt x="1427" y="1345"/>
                </a:lnTo>
                <a:lnTo>
                  <a:pt x="1428" y="1345"/>
                </a:lnTo>
                <a:lnTo>
                  <a:pt x="1428" y="1344"/>
                </a:lnTo>
                <a:lnTo>
                  <a:pt x="1426" y="1343"/>
                </a:lnTo>
                <a:lnTo>
                  <a:pt x="1425" y="1344"/>
                </a:lnTo>
                <a:lnTo>
                  <a:pt x="1426" y="1345"/>
                </a:lnTo>
                <a:lnTo>
                  <a:pt x="1427" y="1347"/>
                </a:lnTo>
                <a:lnTo>
                  <a:pt x="1426" y="1348"/>
                </a:lnTo>
                <a:lnTo>
                  <a:pt x="1425" y="1347"/>
                </a:lnTo>
                <a:lnTo>
                  <a:pt x="1424" y="1345"/>
                </a:lnTo>
                <a:lnTo>
                  <a:pt x="1423" y="1344"/>
                </a:lnTo>
                <a:lnTo>
                  <a:pt x="1422" y="1345"/>
                </a:lnTo>
                <a:lnTo>
                  <a:pt x="1422" y="1344"/>
                </a:lnTo>
                <a:lnTo>
                  <a:pt x="1420" y="1344"/>
                </a:lnTo>
                <a:lnTo>
                  <a:pt x="1419" y="1343"/>
                </a:lnTo>
                <a:lnTo>
                  <a:pt x="1418" y="1343"/>
                </a:lnTo>
                <a:lnTo>
                  <a:pt x="1417" y="1342"/>
                </a:lnTo>
                <a:lnTo>
                  <a:pt x="1418" y="1344"/>
                </a:lnTo>
                <a:lnTo>
                  <a:pt x="1418" y="1347"/>
                </a:lnTo>
                <a:lnTo>
                  <a:pt x="1417" y="1347"/>
                </a:lnTo>
                <a:lnTo>
                  <a:pt x="1417" y="1345"/>
                </a:lnTo>
                <a:lnTo>
                  <a:pt x="1416" y="1345"/>
                </a:lnTo>
                <a:lnTo>
                  <a:pt x="1415" y="1345"/>
                </a:lnTo>
                <a:lnTo>
                  <a:pt x="1414" y="1345"/>
                </a:lnTo>
                <a:lnTo>
                  <a:pt x="1415" y="1347"/>
                </a:lnTo>
                <a:lnTo>
                  <a:pt x="1415" y="1348"/>
                </a:lnTo>
                <a:lnTo>
                  <a:pt x="1416" y="1349"/>
                </a:lnTo>
                <a:lnTo>
                  <a:pt x="1416" y="1348"/>
                </a:lnTo>
                <a:lnTo>
                  <a:pt x="1417" y="1349"/>
                </a:lnTo>
                <a:lnTo>
                  <a:pt x="1419" y="1349"/>
                </a:lnTo>
                <a:lnTo>
                  <a:pt x="1420" y="1349"/>
                </a:lnTo>
                <a:lnTo>
                  <a:pt x="1423" y="1349"/>
                </a:lnTo>
                <a:lnTo>
                  <a:pt x="1424" y="1349"/>
                </a:lnTo>
                <a:lnTo>
                  <a:pt x="1425" y="1349"/>
                </a:lnTo>
                <a:lnTo>
                  <a:pt x="1426" y="1350"/>
                </a:lnTo>
                <a:lnTo>
                  <a:pt x="1427" y="1351"/>
                </a:lnTo>
                <a:lnTo>
                  <a:pt x="1428" y="1351"/>
                </a:lnTo>
                <a:lnTo>
                  <a:pt x="1428" y="1352"/>
                </a:lnTo>
                <a:lnTo>
                  <a:pt x="1428" y="1353"/>
                </a:lnTo>
                <a:lnTo>
                  <a:pt x="1428" y="1354"/>
                </a:lnTo>
                <a:lnTo>
                  <a:pt x="1428" y="1355"/>
                </a:lnTo>
                <a:lnTo>
                  <a:pt x="1427" y="1357"/>
                </a:lnTo>
                <a:lnTo>
                  <a:pt x="1426" y="1355"/>
                </a:lnTo>
                <a:lnTo>
                  <a:pt x="1426" y="1354"/>
                </a:lnTo>
                <a:lnTo>
                  <a:pt x="1426" y="1353"/>
                </a:lnTo>
                <a:lnTo>
                  <a:pt x="1425" y="1353"/>
                </a:lnTo>
                <a:lnTo>
                  <a:pt x="1424" y="1352"/>
                </a:lnTo>
                <a:lnTo>
                  <a:pt x="1422" y="1352"/>
                </a:lnTo>
                <a:lnTo>
                  <a:pt x="1423" y="1354"/>
                </a:lnTo>
                <a:lnTo>
                  <a:pt x="1423" y="1355"/>
                </a:lnTo>
                <a:lnTo>
                  <a:pt x="1422" y="1357"/>
                </a:lnTo>
                <a:lnTo>
                  <a:pt x="1422" y="1358"/>
                </a:lnTo>
                <a:lnTo>
                  <a:pt x="1423" y="1359"/>
                </a:lnTo>
                <a:lnTo>
                  <a:pt x="1424" y="1358"/>
                </a:lnTo>
                <a:lnTo>
                  <a:pt x="1425" y="1358"/>
                </a:lnTo>
                <a:lnTo>
                  <a:pt x="1426" y="1358"/>
                </a:lnTo>
                <a:lnTo>
                  <a:pt x="1427" y="1358"/>
                </a:lnTo>
                <a:lnTo>
                  <a:pt x="1427" y="1359"/>
                </a:lnTo>
                <a:lnTo>
                  <a:pt x="1426" y="1360"/>
                </a:lnTo>
                <a:lnTo>
                  <a:pt x="1426" y="1361"/>
                </a:lnTo>
                <a:lnTo>
                  <a:pt x="1426" y="1362"/>
                </a:lnTo>
                <a:lnTo>
                  <a:pt x="1427" y="1362"/>
                </a:lnTo>
                <a:lnTo>
                  <a:pt x="1429" y="1363"/>
                </a:lnTo>
                <a:lnTo>
                  <a:pt x="1430" y="1362"/>
                </a:lnTo>
                <a:lnTo>
                  <a:pt x="1432" y="1363"/>
                </a:lnTo>
                <a:lnTo>
                  <a:pt x="1433" y="1363"/>
                </a:lnTo>
                <a:lnTo>
                  <a:pt x="1434" y="1363"/>
                </a:lnTo>
                <a:lnTo>
                  <a:pt x="1434" y="1364"/>
                </a:lnTo>
                <a:lnTo>
                  <a:pt x="1435" y="1365"/>
                </a:lnTo>
                <a:lnTo>
                  <a:pt x="1436" y="1365"/>
                </a:lnTo>
                <a:lnTo>
                  <a:pt x="1436" y="1367"/>
                </a:lnTo>
                <a:lnTo>
                  <a:pt x="1436" y="1368"/>
                </a:lnTo>
                <a:lnTo>
                  <a:pt x="1437" y="1369"/>
                </a:lnTo>
                <a:lnTo>
                  <a:pt x="1437" y="1370"/>
                </a:lnTo>
                <a:lnTo>
                  <a:pt x="1438" y="1370"/>
                </a:lnTo>
                <a:lnTo>
                  <a:pt x="1438" y="1371"/>
                </a:lnTo>
                <a:lnTo>
                  <a:pt x="1438" y="1372"/>
                </a:lnTo>
                <a:lnTo>
                  <a:pt x="1439" y="1373"/>
                </a:lnTo>
                <a:lnTo>
                  <a:pt x="1439" y="1374"/>
                </a:lnTo>
                <a:lnTo>
                  <a:pt x="1439" y="1377"/>
                </a:lnTo>
                <a:lnTo>
                  <a:pt x="1439" y="1378"/>
                </a:lnTo>
                <a:lnTo>
                  <a:pt x="1438" y="1379"/>
                </a:lnTo>
                <a:lnTo>
                  <a:pt x="1439" y="1380"/>
                </a:lnTo>
                <a:lnTo>
                  <a:pt x="1438" y="1380"/>
                </a:lnTo>
                <a:lnTo>
                  <a:pt x="1437" y="1381"/>
                </a:lnTo>
                <a:lnTo>
                  <a:pt x="1437" y="1382"/>
                </a:lnTo>
                <a:lnTo>
                  <a:pt x="1438" y="1382"/>
                </a:lnTo>
                <a:lnTo>
                  <a:pt x="1439" y="1383"/>
                </a:lnTo>
                <a:lnTo>
                  <a:pt x="1438" y="1384"/>
                </a:lnTo>
                <a:lnTo>
                  <a:pt x="1437" y="1384"/>
                </a:lnTo>
                <a:lnTo>
                  <a:pt x="1436" y="1383"/>
                </a:lnTo>
                <a:lnTo>
                  <a:pt x="1436" y="1382"/>
                </a:lnTo>
                <a:lnTo>
                  <a:pt x="1435" y="1382"/>
                </a:lnTo>
                <a:lnTo>
                  <a:pt x="1435" y="1383"/>
                </a:lnTo>
                <a:lnTo>
                  <a:pt x="1436" y="1383"/>
                </a:lnTo>
                <a:lnTo>
                  <a:pt x="1436" y="1384"/>
                </a:lnTo>
                <a:lnTo>
                  <a:pt x="1437" y="1387"/>
                </a:lnTo>
                <a:lnTo>
                  <a:pt x="1438" y="1385"/>
                </a:lnTo>
                <a:lnTo>
                  <a:pt x="1438" y="1387"/>
                </a:lnTo>
                <a:lnTo>
                  <a:pt x="1439" y="1388"/>
                </a:lnTo>
                <a:lnTo>
                  <a:pt x="1438" y="1388"/>
                </a:lnTo>
                <a:lnTo>
                  <a:pt x="1438" y="1391"/>
                </a:lnTo>
                <a:lnTo>
                  <a:pt x="1437" y="1392"/>
                </a:lnTo>
                <a:lnTo>
                  <a:pt x="1436" y="1394"/>
                </a:lnTo>
                <a:lnTo>
                  <a:pt x="1436" y="1393"/>
                </a:lnTo>
                <a:lnTo>
                  <a:pt x="1435" y="1393"/>
                </a:lnTo>
                <a:lnTo>
                  <a:pt x="1435" y="1395"/>
                </a:lnTo>
                <a:lnTo>
                  <a:pt x="1434" y="1397"/>
                </a:lnTo>
                <a:lnTo>
                  <a:pt x="1435" y="1397"/>
                </a:lnTo>
                <a:lnTo>
                  <a:pt x="1435" y="1398"/>
                </a:lnTo>
                <a:lnTo>
                  <a:pt x="1436" y="1397"/>
                </a:lnTo>
                <a:lnTo>
                  <a:pt x="1437" y="1398"/>
                </a:lnTo>
                <a:lnTo>
                  <a:pt x="1438" y="1397"/>
                </a:lnTo>
                <a:lnTo>
                  <a:pt x="1439" y="1394"/>
                </a:lnTo>
                <a:lnTo>
                  <a:pt x="1440" y="1395"/>
                </a:lnTo>
                <a:lnTo>
                  <a:pt x="1440" y="1397"/>
                </a:lnTo>
                <a:lnTo>
                  <a:pt x="1439" y="1398"/>
                </a:lnTo>
                <a:lnTo>
                  <a:pt x="1439" y="1399"/>
                </a:lnTo>
                <a:lnTo>
                  <a:pt x="1440" y="1398"/>
                </a:lnTo>
                <a:lnTo>
                  <a:pt x="1442" y="1399"/>
                </a:lnTo>
                <a:lnTo>
                  <a:pt x="1443" y="1399"/>
                </a:lnTo>
                <a:lnTo>
                  <a:pt x="1444" y="1398"/>
                </a:lnTo>
                <a:lnTo>
                  <a:pt x="1443" y="1397"/>
                </a:lnTo>
                <a:lnTo>
                  <a:pt x="1443" y="1394"/>
                </a:lnTo>
                <a:lnTo>
                  <a:pt x="1444" y="1393"/>
                </a:lnTo>
                <a:lnTo>
                  <a:pt x="1445" y="1393"/>
                </a:lnTo>
                <a:lnTo>
                  <a:pt x="1445" y="1394"/>
                </a:lnTo>
                <a:lnTo>
                  <a:pt x="1446" y="1394"/>
                </a:lnTo>
                <a:lnTo>
                  <a:pt x="1446" y="1393"/>
                </a:lnTo>
                <a:lnTo>
                  <a:pt x="1446" y="1392"/>
                </a:lnTo>
                <a:lnTo>
                  <a:pt x="1446" y="1391"/>
                </a:lnTo>
                <a:lnTo>
                  <a:pt x="1445" y="1392"/>
                </a:lnTo>
                <a:lnTo>
                  <a:pt x="1444" y="1392"/>
                </a:lnTo>
                <a:lnTo>
                  <a:pt x="1444" y="1391"/>
                </a:lnTo>
                <a:lnTo>
                  <a:pt x="1445" y="1390"/>
                </a:lnTo>
                <a:lnTo>
                  <a:pt x="1445" y="1389"/>
                </a:lnTo>
                <a:lnTo>
                  <a:pt x="1444" y="1389"/>
                </a:lnTo>
                <a:lnTo>
                  <a:pt x="1444" y="1388"/>
                </a:lnTo>
                <a:lnTo>
                  <a:pt x="1445" y="1387"/>
                </a:lnTo>
                <a:lnTo>
                  <a:pt x="1444" y="1387"/>
                </a:lnTo>
                <a:lnTo>
                  <a:pt x="1444" y="1385"/>
                </a:lnTo>
                <a:lnTo>
                  <a:pt x="1444" y="1384"/>
                </a:lnTo>
                <a:lnTo>
                  <a:pt x="1443" y="1383"/>
                </a:lnTo>
                <a:lnTo>
                  <a:pt x="1443" y="1381"/>
                </a:lnTo>
                <a:lnTo>
                  <a:pt x="1444" y="1381"/>
                </a:lnTo>
                <a:lnTo>
                  <a:pt x="1444" y="1380"/>
                </a:lnTo>
                <a:lnTo>
                  <a:pt x="1445" y="1379"/>
                </a:lnTo>
                <a:lnTo>
                  <a:pt x="1445" y="1377"/>
                </a:lnTo>
                <a:lnTo>
                  <a:pt x="1444" y="1375"/>
                </a:lnTo>
                <a:lnTo>
                  <a:pt x="1443" y="1374"/>
                </a:lnTo>
                <a:lnTo>
                  <a:pt x="1443" y="1372"/>
                </a:lnTo>
                <a:lnTo>
                  <a:pt x="1443" y="1370"/>
                </a:lnTo>
                <a:lnTo>
                  <a:pt x="1442" y="1369"/>
                </a:lnTo>
                <a:lnTo>
                  <a:pt x="1443" y="1368"/>
                </a:lnTo>
                <a:lnTo>
                  <a:pt x="1443" y="1367"/>
                </a:lnTo>
                <a:lnTo>
                  <a:pt x="1444" y="1369"/>
                </a:lnTo>
                <a:lnTo>
                  <a:pt x="1445" y="1369"/>
                </a:lnTo>
                <a:lnTo>
                  <a:pt x="1445" y="1367"/>
                </a:lnTo>
                <a:lnTo>
                  <a:pt x="1444" y="1365"/>
                </a:lnTo>
                <a:lnTo>
                  <a:pt x="1444" y="1364"/>
                </a:lnTo>
                <a:lnTo>
                  <a:pt x="1445" y="1363"/>
                </a:lnTo>
                <a:lnTo>
                  <a:pt x="1446" y="1364"/>
                </a:lnTo>
                <a:lnTo>
                  <a:pt x="1447" y="1364"/>
                </a:lnTo>
                <a:lnTo>
                  <a:pt x="1448" y="1364"/>
                </a:lnTo>
                <a:lnTo>
                  <a:pt x="1449" y="1364"/>
                </a:lnTo>
                <a:lnTo>
                  <a:pt x="1450" y="1365"/>
                </a:lnTo>
                <a:lnTo>
                  <a:pt x="1452" y="1365"/>
                </a:lnTo>
                <a:lnTo>
                  <a:pt x="1452" y="1367"/>
                </a:lnTo>
                <a:lnTo>
                  <a:pt x="1452" y="1368"/>
                </a:lnTo>
                <a:lnTo>
                  <a:pt x="1450" y="1368"/>
                </a:lnTo>
                <a:lnTo>
                  <a:pt x="1449" y="1368"/>
                </a:lnTo>
                <a:lnTo>
                  <a:pt x="1449" y="1370"/>
                </a:lnTo>
                <a:lnTo>
                  <a:pt x="1449" y="1371"/>
                </a:lnTo>
                <a:lnTo>
                  <a:pt x="1449" y="1372"/>
                </a:lnTo>
                <a:lnTo>
                  <a:pt x="1449" y="1373"/>
                </a:lnTo>
                <a:lnTo>
                  <a:pt x="1448" y="1373"/>
                </a:lnTo>
                <a:lnTo>
                  <a:pt x="1448" y="1374"/>
                </a:lnTo>
                <a:lnTo>
                  <a:pt x="1448" y="1375"/>
                </a:lnTo>
                <a:lnTo>
                  <a:pt x="1449" y="1375"/>
                </a:lnTo>
                <a:lnTo>
                  <a:pt x="1450" y="1375"/>
                </a:lnTo>
                <a:lnTo>
                  <a:pt x="1450" y="1377"/>
                </a:lnTo>
                <a:lnTo>
                  <a:pt x="1450" y="1378"/>
                </a:lnTo>
                <a:lnTo>
                  <a:pt x="1450" y="1380"/>
                </a:lnTo>
                <a:lnTo>
                  <a:pt x="1449" y="1381"/>
                </a:lnTo>
                <a:lnTo>
                  <a:pt x="1450" y="1381"/>
                </a:lnTo>
                <a:lnTo>
                  <a:pt x="1452" y="1381"/>
                </a:lnTo>
                <a:lnTo>
                  <a:pt x="1453" y="1381"/>
                </a:lnTo>
                <a:lnTo>
                  <a:pt x="1454" y="1382"/>
                </a:lnTo>
                <a:lnTo>
                  <a:pt x="1455" y="1382"/>
                </a:lnTo>
                <a:lnTo>
                  <a:pt x="1456" y="1383"/>
                </a:lnTo>
                <a:lnTo>
                  <a:pt x="1455" y="1381"/>
                </a:lnTo>
                <a:lnTo>
                  <a:pt x="1455" y="1379"/>
                </a:lnTo>
                <a:lnTo>
                  <a:pt x="1456" y="1379"/>
                </a:lnTo>
                <a:lnTo>
                  <a:pt x="1457" y="1380"/>
                </a:lnTo>
                <a:lnTo>
                  <a:pt x="1457" y="1379"/>
                </a:lnTo>
                <a:lnTo>
                  <a:pt x="1457" y="1377"/>
                </a:lnTo>
                <a:lnTo>
                  <a:pt x="1458" y="1375"/>
                </a:lnTo>
                <a:lnTo>
                  <a:pt x="1459" y="1375"/>
                </a:lnTo>
                <a:lnTo>
                  <a:pt x="1459" y="1374"/>
                </a:lnTo>
                <a:lnTo>
                  <a:pt x="1458" y="1374"/>
                </a:lnTo>
                <a:lnTo>
                  <a:pt x="1457" y="1375"/>
                </a:lnTo>
                <a:lnTo>
                  <a:pt x="1456" y="1375"/>
                </a:lnTo>
                <a:lnTo>
                  <a:pt x="1455" y="1374"/>
                </a:lnTo>
                <a:lnTo>
                  <a:pt x="1453" y="1369"/>
                </a:lnTo>
                <a:lnTo>
                  <a:pt x="1453" y="1368"/>
                </a:lnTo>
                <a:lnTo>
                  <a:pt x="1454" y="1368"/>
                </a:lnTo>
                <a:lnTo>
                  <a:pt x="1455" y="1368"/>
                </a:lnTo>
                <a:lnTo>
                  <a:pt x="1455" y="1369"/>
                </a:lnTo>
                <a:lnTo>
                  <a:pt x="1456" y="1371"/>
                </a:lnTo>
                <a:lnTo>
                  <a:pt x="1457" y="1373"/>
                </a:lnTo>
                <a:lnTo>
                  <a:pt x="1458" y="1373"/>
                </a:lnTo>
                <a:lnTo>
                  <a:pt x="1458" y="1372"/>
                </a:lnTo>
                <a:lnTo>
                  <a:pt x="1457" y="1371"/>
                </a:lnTo>
                <a:lnTo>
                  <a:pt x="1457" y="1370"/>
                </a:lnTo>
                <a:lnTo>
                  <a:pt x="1456" y="1370"/>
                </a:lnTo>
                <a:lnTo>
                  <a:pt x="1456" y="1369"/>
                </a:lnTo>
                <a:lnTo>
                  <a:pt x="1457" y="1368"/>
                </a:lnTo>
                <a:lnTo>
                  <a:pt x="1457" y="1367"/>
                </a:lnTo>
                <a:lnTo>
                  <a:pt x="1458" y="1367"/>
                </a:lnTo>
                <a:lnTo>
                  <a:pt x="1459" y="1368"/>
                </a:lnTo>
                <a:lnTo>
                  <a:pt x="1459" y="1369"/>
                </a:lnTo>
                <a:lnTo>
                  <a:pt x="1459" y="1371"/>
                </a:lnTo>
                <a:lnTo>
                  <a:pt x="1460" y="1372"/>
                </a:lnTo>
                <a:lnTo>
                  <a:pt x="1462" y="1372"/>
                </a:lnTo>
                <a:lnTo>
                  <a:pt x="1462" y="1371"/>
                </a:lnTo>
                <a:lnTo>
                  <a:pt x="1460" y="1368"/>
                </a:lnTo>
                <a:lnTo>
                  <a:pt x="1459" y="1367"/>
                </a:lnTo>
                <a:lnTo>
                  <a:pt x="1459" y="1365"/>
                </a:lnTo>
                <a:lnTo>
                  <a:pt x="1456" y="1363"/>
                </a:lnTo>
                <a:lnTo>
                  <a:pt x="1455" y="1362"/>
                </a:lnTo>
                <a:lnTo>
                  <a:pt x="1454" y="1362"/>
                </a:lnTo>
                <a:lnTo>
                  <a:pt x="1453" y="1361"/>
                </a:lnTo>
                <a:lnTo>
                  <a:pt x="1454" y="1360"/>
                </a:lnTo>
                <a:lnTo>
                  <a:pt x="1455" y="1360"/>
                </a:lnTo>
                <a:lnTo>
                  <a:pt x="1456" y="1361"/>
                </a:lnTo>
                <a:lnTo>
                  <a:pt x="1456" y="1360"/>
                </a:lnTo>
                <a:lnTo>
                  <a:pt x="1455" y="1359"/>
                </a:lnTo>
                <a:lnTo>
                  <a:pt x="1455" y="1358"/>
                </a:lnTo>
                <a:lnTo>
                  <a:pt x="1455" y="1357"/>
                </a:lnTo>
                <a:lnTo>
                  <a:pt x="1456" y="1357"/>
                </a:lnTo>
                <a:lnTo>
                  <a:pt x="1456" y="1355"/>
                </a:lnTo>
                <a:lnTo>
                  <a:pt x="1458" y="1357"/>
                </a:lnTo>
                <a:lnTo>
                  <a:pt x="1459" y="1357"/>
                </a:lnTo>
                <a:lnTo>
                  <a:pt x="1459" y="1358"/>
                </a:lnTo>
                <a:lnTo>
                  <a:pt x="1459" y="1359"/>
                </a:lnTo>
                <a:lnTo>
                  <a:pt x="1459" y="1360"/>
                </a:lnTo>
                <a:lnTo>
                  <a:pt x="1460" y="1360"/>
                </a:lnTo>
                <a:lnTo>
                  <a:pt x="1460" y="1361"/>
                </a:lnTo>
                <a:lnTo>
                  <a:pt x="1462" y="1363"/>
                </a:lnTo>
                <a:lnTo>
                  <a:pt x="1464" y="1364"/>
                </a:lnTo>
                <a:lnTo>
                  <a:pt x="1465" y="1364"/>
                </a:lnTo>
                <a:lnTo>
                  <a:pt x="1466" y="1364"/>
                </a:lnTo>
                <a:lnTo>
                  <a:pt x="1466" y="1365"/>
                </a:lnTo>
                <a:lnTo>
                  <a:pt x="1468" y="1368"/>
                </a:lnTo>
                <a:lnTo>
                  <a:pt x="1469" y="1369"/>
                </a:lnTo>
                <a:lnTo>
                  <a:pt x="1470" y="1369"/>
                </a:lnTo>
                <a:lnTo>
                  <a:pt x="1472" y="1370"/>
                </a:lnTo>
                <a:lnTo>
                  <a:pt x="1470" y="1371"/>
                </a:lnTo>
                <a:lnTo>
                  <a:pt x="1469" y="1371"/>
                </a:lnTo>
                <a:lnTo>
                  <a:pt x="1469" y="1372"/>
                </a:lnTo>
                <a:lnTo>
                  <a:pt x="1468" y="1372"/>
                </a:lnTo>
                <a:lnTo>
                  <a:pt x="1468" y="1373"/>
                </a:lnTo>
                <a:lnTo>
                  <a:pt x="1469" y="1373"/>
                </a:lnTo>
                <a:lnTo>
                  <a:pt x="1470" y="1373"/>
                </a:lnTo>
                <a:lnTo>
                  <a:pt x="1470" y="1374"/>
                </a:lnTo>
                <a:lnTo>
                  <a:pt x="1472" y="1374"/>
                </a:lnTo>
                <a:lnTo>
                  <a:pt x="1472" y="1372"/>
                </a:lnTo>
                <a:lnTo>
                  <a:pt x="1472" y="1371"/>
                </a:lnTo>
                <a:lnTo>
                  <a:pt x="1473" y="1372"/>
                </a:lnTo>
                <a:lnTo>
                  <a:pt x="1474" y="1373"/>
                </a:lnTo>
                <a:lnTo>
                  <a:pt x="1474" y="1375"/>
                </a:lnTo>
                <a:lnTo>
                  <a:pt x="1474" y="1377"/>
                </a:lnTo>
                <a:lnTo>
                  <a:pt x="1475" y="1378"/>
                </a:lnTo>
                <a:lnTo>
                  <a:pt x="1475" y="1379"/>
                </a:lnTo>
                <a:lnTo>
                  <a:pt x="1474" y="1380"/>
                </a:lnTo>
                <a:lnTo>
                  <a:pt x="1475" y="1381"/>
                </a:lnTo>
                <a:lnTo>
                  <a:pt x="1475" y="1382"/>
                </a:lnTo>
                <a:lnTo>
                  <a:pt x="1474" y="1383"/>
                </a:lnTo>
                <a:lnTo>
                  <a:pt x="1473" y="1385"/>
                </a:lnTo>
                <a:lnTo>
                  <a:pt x="1474" y="1387"/>
                </a:lnTo>
                <a:lnTo>
                  <a:pt x="1473" y="1388"/>
                </a:lnTo>
                <a:lnTo>
                  <a:pt x="1472" y="1388"/>
                </a:lnTo>
                <a:lnTo>
                  <a:pt x="1472" y="1389"/>
                </a:lnTo>
                <a:lnTo>
                  <a:pt x="1470" y="1390"/>
                </a:lnTo>
                <a:lnTo>
                  <a:pt x="1469" y="1391"/>
                </a:lnTo>
                <a:lnTo>
                  <a:pt x="1470" y="1392"/>
                </a:lnTo>
                <a:lnTo>
                  <a:pt x="1473" y="1391"/>
                </a:lnTo>
                <a:lnTo>
                  <a:pt x="1474" y="1390"/>
                </a:lnTo>
                <a:lnTo>
                  <a:pt x="1475" y="1388"/>
                </a:lnTo>
                <a:lnTo>
                  <a:pt x="1476" y="1387"/>
                </a:lnTo>
                <a:lnTo>
                  <a:pt x="1477" y="1387"/>
                </a:lnTo>
                <a:lnTo>
                  <a:pt x="1478" y="1387"/>
                </a:lnTo>
                <a:lnTo>
                  <a:pt x="1479" y="1384"/>
                </a:lnTo>
                <a:lnTo>
                  <a:pt x="1478" y="1384"/>
                </a:lnTo>
                <a:lnTo>
                  <a:pt x="1478" y="1383"/>
                </a:lnTo>
                <a:lnTo>
                  <a:pt x="1478" y="1382"/>
                </a:lnTo>
                <a:lnTo>
                  <a:pt x="1479" y="1382"/>
                </a:lnTo>
                <a:lnTo>
                  <a:pt x="1480" y="1382"/>
                </a:lnTo>
                <a:lnTo>
                  <a:pt x="1479" y="1381"/>
                </a:lnTo>
                <a:lnTo>
                  <a:pt x="1479" y="1379"/>
                </a:lnTo>
                <a:lnTo>
                  <a:pt x="1480" y="1379"/>
                </a:lnTo>
                <a:lnTo>
                  <a:pt x="1482" y="1379"/>
                </a:lnTo>
                <a:lnTo>
                  <a:pt x="1482" y="1378"/>
                </a:lnTo>
                <a:lnTo>
                  <a:pt x="1482" y="1377"/>
                </a:lnTo>
                <a:lnTo>
                  <a:pt x="1483" y="1377"/>
                </a:lnTo>
                <a:lnTo>
                  <a:pt x="1485" y="1377"/>
                </a:lnTo>
                <a:lnTo>
                  <a:pt x="1484" y="1375"/>
                </a:lnTo>
                <a:lnTo>
                  <a:pt x="1485" y="1375"/>
                </a:lnTo>
                <a:lnTo>
                  <a:pt x="1486" y="1373"/>
                </a:lnTo>
                <a:lnTo>
                  <a:pt x="1485" y="1373"/>
                </a:lnTo>
                <a:lnTo>
                  <a:pt x="1485" y="1372"/>
                </a:lnTo>
                <a:lnTo>
                  <a:pt x="1485" y="1373"/>
                </a:lnTo>
                <a:lnTo>
                  <a:pt x="1484" y="1374"/>
                </a:lnTo>
                <a:lnTo>
                  <a:pt x="1483" y="1374"/>
                </a:lnTo>
                <a:lnTo>
                  <a:pt x="1482" y="1375"/>
                </a:lnTo>
                <a:lnTo>
                  <a:pt x="1480" y="1375"/>
                </a:lnTo>
                <a:lnTo>
                  <a:pt x="1479" y="1375"/>
                </a:lnTo>
                <a:lnTo>
                  <a:pt x="1479" y="1374"/>
                </a:lnTo>
                <a:lnTo>
                  <a:pt x="1480" y="1373"/>
                </a:lnTo>
                <a:lnTo>
                  <a:pt x="1479" y="1371"/>
                </a:lnTo>
                <a:lnTo>
                  <a:pt x="1479" y="1370"/>
                </a:lnTo>
                <a:lnTo>
                  <a:pt x="1479" y="1368"/>
                </a:lnTo>
                <a:lnTo>
                  <a:pt x="1478" y="1367"/>
                </a:lnTo>
                <a:lnTo>
                  <a:pt x="1477" y="1367"/>
                </a:lnTo>
                <a:lnTo>
                  <a:pt x="1477" y="1365"/>
                </a:lnTo>
                <a:lnTo>
                  <a:pt x="1476" y="1364"/>
                </a:lnTo>
                <a:lnTo>
                  <a:pt x="1476" y="1362"/>
                </a:lnTo>
                <a:lnTo>
                  <a:pt x="1475" y="1361"/>
                </a:lnTo>
                <a:lnTo>
                  <a:pt x="1475" y="1359"/>
                </a:lnTo>
                <a:lnTo>
                  <a:pt x="1475" y="1358"/>
                </a:lnTo>
                <a:lnTo>
                  <a:pt x="1475" y="1357"/>
                </a:lnTo>
                <a:lnTo>
                  <a:pt x="1475" y="1355"/>
                </a:lnTo>
                <a:lnTo>
                  <a:pt x="1473" y="1354"/>
                </a:lnTo>
                <a:lnTo>
                  <a:pt x="1472" y="1353"/>
                </a:lnTo>
                <a:lnTo>
                  <a:pt x="1470" y="1352"/>
                </a:lnTo>
                <a:lnTo>
                  <a:pt x="1469" y="1352"/>
                </a:lnTo>
                <a:lnTo>
                  <a:pt x="1469" y="1351"/>
                </a:lnTo>
                <a:lnTo>
                  <a:pt x="1469" y="1350"/>
                </a:lnTo>
                <a:lnTo>
                  <a:pt x="1470" y="1349"/>
                </a:lnTo>
                <a:lnTo>
                  <a:pt x="1472" y="1349"/>
                </a:lnTo>
                <a:lnTo>
                  <a:pt x="1473" y="1350"/>
                </a:lnTo>
                <a:lnTo>
                  <a:pt x="1474" y="1350"/>
                </a:lnTo>
                <a:lnTo>
                  <a:pt x="1475" y="1350"/>
                </a:lnTo>
                <a:lnTo>
                  <a:pt x="1476" y="1350"/>
                </a:lnTo>
                <a:lnTo>
                  <a:pt x="1476" y="1351"/>
                </a:lnTo>
                <a:lnTo>
                  <a:pt x="1478" y="1351"/>
                </a:lnTo>
                <a:lnTo>
                  <a:pt x="1479" y="1352"/>
                </a:lnTo>
                <a:lnTo>
                  <a:pt x="1480" y="1353"/>
                </a:lnTo>
                <a:lnTo>
                  <a:pt x="1480" y="1354"/>
                </a:lnTo>
                <a:lnTo>
                  <a:pt x="1480" y="1355"/>
                </a:lnTo>
                <a:lnTo>
                  <a:pt x="1482" y="1357"/>
                </a:lnTo>
                <a:lnTo>
                  <a:pt x="1483" y="1358"/>
                </a:lnTo>
                <a:lnTo>
                  <a:pt x="1483" y="1359"/>
                </a:lnTo>
                <a:lnTo>
                  <a:pt x="1484" y="1359"/>
                </a:lnTo>
                <a:lnTo>
                  <a:pt x="1485" y="1359"/>
                </a:lnTo>
                <a:lnTo>
                  <a:pt x="1486" y="1359"/>
                </a:lnTo>
                <a:lnTo>
                  <a:pt x="1487" y="1361"/>
                </a:lnTo>
                <a:lnTo>
                  <a:pt x="1487" y="1362"/>
                </a:lnTo>
                <a:lnTo>
                  <a:pt x="1488" y="1363"/>
                </a:lnTo>
                <a:lnTo>
                  <a:pt x="1487" y="1368"/>
                </a:lnTo>
                <a:lnTo>
                  <a:pt x="1488" y="1368"/>
                </a:lnTo>
                <a:lnTo>
                  <a:pt x="1489" y="1369"/>
                </a:lnTo>
                <a:lnTo>
                  <a:pt x="1490" y="1370"/>
                </a:lnTo>
                <a:lnTo>
                  <a:pt x="1488" y="1369"/>
                </a:lnTo>
                <a:lnTo>
                  <a:pt x="1488" y="1370"/>
                </a:lnTo>
                <a:lnTo>
                  <a:pt x="1489" y="1372"/>
                </a:lnTo>
                <a:lnTo>
                  <a:pt x="1489" y="1373"/>
                </a:lnTo>
                <a:lnTo>
                  <a:pt x="1489" y="1374"/>
                </a:lnTo>
                <a:lnTo>
                  <a:pt x="1488" y="1374"/>
                </a:lnTo>
                <a:lnTo>
                  <a:pt x="1488" y="1375"/>
                </a:lnTo>
                <a:lnTo>
                  <a:pt x="1488" y="1377"/>
                </a:lnTo>
                <a:lnTo>
                  <a:pt x="1488" y="1378"/>
                </a:lnTo>
                <a:lnTo>
                  <a:pt x="1487" y="1379"/>
                </a:lnTo>
                <a:lnTo>
                  <a:pt x="1487" y="1380"/>
                </a:lnTo>
                <a:lnTo>
                  <a:pt x="1488" y="1380"/>
                </a:lnTo>
                <a:lnTo>
                  <a:pt x="1489" y="1381"/>
                </a:lnTo>
                <a:lnTo>
                  <a:pt x="1490" y="1380"/>
                </a:lnTo>
                <a:lnTo>
                  <a:pt x="1492" y="1380"/>
                </a:lnTo>
                <a:lnTo>
                  <a:pt x="1492" y="1379"/>
                </a:lnTo>
                <a:lnTo>
                  <a:pt x="1492" y="1378"/>
                </a:lnTo>
                <a:lnTo>
                  <a:pt x="1493" y="1377"/>
                </a:lnTo>
                <a:lnTo>
                  <a:pt x="1494" y="1377"/>
                </a:lnTo>
                <a:lnTo>
                  <a:pt x="1495" y="1375"/>
                </a:lnTo>
                <a:lnTo>
                  <a:pt x="1496" y="1374"/>
                </a:lnTo>
                <a:lnTo>
                  <a:pt x="1496" y="1373"/>
                </a:lnTo>
                <a:lnTo>
                  <a:pt x="1497" y="1372"/>
                </a:lnTo>
                <a:lnTo>
                  <a:pt x="1497" y="1371"/>
                </a:lnTo>
                <a:lnTo>
                  <a:pt x="1499" y="1371"/>
                </a:lnTo>
                <a:lnTo>
                  <a:pt x="1499" y="1372"/>
                </a:lnTo>
                <a:lnTo>
                  <a:pt x="1499" y="1373"/>
                </a:lnTo>
                <a:lnTo>
                  <a:pt x="1500" y="1374"/>
                </a:lnTo>
                <a:lnTo>
                  <a:pt x="1500" y="1375"/>
                </a:lnTo>
                <a:lnTo>
                  <a:pt x="1499" y="1377"/>
                </a:lnTo>
                <a:lnTo>
                  <a:pt x="1498" y="1377"/>
                </a:lnTo>
                <a:lnTo>
                  <a:pt x="1496" y="1378"/>
                </a:lnTo>
                <a:lnTo>
                  <a:pt x="1495" y="1379"/>
                </a:lnTo>
                <a:lnTo>
                  <a:pt x="1495" y="1381"/>
                </a:lnTo>
                <a:lnTo>
                  <a:pt x="1496" y="1382"/>
                </a:lnTo>
                <a:lnTo>
                  <a:pt x="1497" y="1383"/>
                </a:lnTo>
                <a:lnTo>
                  <a:pt x="1497" y="1384"/>
                </a:lnTo>
                <a:lnTo>
                  <a:pt x="1497" y="1385"/>
                </a:lnTo>
                <a:lnTo>
                  <a:pt x="1497" y="1388"/>
                </a:lnTo>
                <a:lnTo>
                  <a:pt x="1497" y="1389"/>
                </a:lnTo>
                <a:lnTo>
                  <a:pt x="1497" y="1390"/>
                </a:lnTo>
                <a:lnTo>
                  <a:pt x="1497" y="1392"/>
                </a:lnTo>
                <a:lnTo>
                  <a:pt x="1498" y="1393"/>
                </a:lnTo>
                <a:lnTo>
                  <a:pt x="1498" y="1394"/>
                </a:lnTo>
                <a:lnTo>
                  <a:pt x="1499" y="1394"/>
                </a:lnTo>
                <a:lnTo>
                  <a:pt x="1499" y="1395"/>
                </a:lnTo>
                <a:lnTo>
                  <a:pt x="1499" y="1397"/>
                </a:lnTo>
                <a:lnTo>
                  <a:pt x="1502" y="1397"/>
                </a:lnTo>
                <a:lnTo>
                  <a:pt x="1504" y="1394"/>
                </a:lnTo>
                <a:lnTo>
                  <a:pt x="1507" y="1393"/>
                </a:lnTo>
                <a:lnTo>
                  <a:pt x="1510" y="1393"/>
                </a:lnTo>
                <a:lnTo>
                  <a:pt x="1512" y="1395"/>
                </a:lnTo>
                <a:lnTo>
                  <a:pt x="1510" y="1398"/>
                </a:lnTo>
                <a:lnTo>
                  <a:pt x="1510" y="1399"/>
                </a:lnTo>
                <a:lnTo>
                  <a:pt x="1507" y="1401"/>
                </a:lnTo>
                <a:lnTo>
                  <a:pt x="1504" y="1401"/>
                </a:lnTo>
                <a:lnTo>
                  <a:pt x="1502" y="1400"/>
                </a:lnTo>
                <a:lnTo>
                  <a:pt x="1500" y="1400"/>
                </a:lnTo>
                <a:lnTo>
                  <a:pt x="1500" y="1401"/>
                </a:lnTo>
                <a:lnTo>
                  <a:pt x="1499" y="1402"/>
                </a:lnTo>
                <a:lnTo>
                  <a:pt x="1498" y="1402"/>
                </a:lnTo>
                <a:lnTo>
                  <a:pt x="1497" y="1403"/>
                </a:lnTo>
                <a:lnTo>
                  <a:pt x="1497" y="1404"/>
                </a:lnTo>
                <a:lnTo>
                  <a:pt x="1497" y="1405"/>
                </a:lnTo>
                <a:lnTo>
                  <a:pt x="1496" y="1407"/>
                </a:lnTo>
                <a:lnTo>
                  <a:pt x="1495" y="1408"/>
                </a:lnTo>
                <a:lnTo>
                  <a:pt x="1495" y="1409"/>
                </a:lnTo>
                <a:lnTo>
                  <a:pt x="1494" y="1410"/>
                </a:lnTo>
                <a:lnTo>
                  <a:pt x="1493" y="1410"/>
                </a:lnTo>
                <a:lnTo>
                  <a:pt x="1492" y="1410"/>
                </a:lnTo>
                <a:lnTo>
                  <a:pt x="1489" y="1410"/>
                </a:lnTo>
                <a:lnTo>
                  <a:pt x="1489" y="1411"/>
                </a:lnTo>
                <a:lnTo>
                  <a:pt x="1489" y="1412"/>
                </a:lnTo>
                <a:lnTo>
                  <a:pt x="1489" y="1413"/>
                </a:lnTo>
                <a:lnTo>
                  <a:pt x="1489" y="1414"/>
                </a:lnTo>
                <a:lnTo>
                  <a:pt x="1488" y="1414"/>
                </a:lnTo>
                <a:lnTo>
                  <a:pt x="1488" y="1415"/>
                </a:lnTo>
                <a:lnTo>
                  <a:pt x="1487" y="1415"/>
                </a:lnTo>
                <a:lnTo>
                  <a:pt x="1486" y="1417"/>
                </a:lnTo>
                <a:lnTo>
                  <a:pt x="1485" y="1418"/>
                </a:lnTo>
                <a:lnTo>
                  <a:pt x="1486" y="1419"/>
                </a:lnTo>
                <a:lnTo>
                  <a:pt x="1485" y="1420"/>
                </a:lnTo>
                <a:lnTo>
                  <a:pt x="1483" y="1420"/>
                </a:lnTo>
                <a:lnTo>
                  <a:pt x="1482" y="1420"/>
                </a:lnTo>
                <a:lnTo>
                  <a:pt x="1480" y="1421"/>
                </a:lnTo>
                <a:lnTo>
                  <a:pt x="1479" y="1421"/>
                </a:lnTo>
                <a:lnTo>
                  <a:pt x="1478" y="1421"/>
                </a:lnTo>
                <a:lnTo>
                  <a:pt x="1477" y="1422"/>
                </a:lnTo>
                <a:lnTo>
                  <a:pt x="1476" y="1423"/>
                </a:lnTo>
                <a:lnTo>
                  <a:pt x="1475" y="1423"/>
                </a:lnTo>
                <a:lnTo>
                  <a:pt x="1476" y="1421"/>
                </a:lnTo>
                <a:lnTo>
                  <a:pt x="1475" y="1420"/>
                </a:lnTo>
                <a:lnTo>
                  <a:pt x="1475" y="1419"/>
                </a:lnTo>
                <a:lnTo>
                  <a:pt x="1476" y="1417"/>
                </a:lnTo>
                <a:lnTo>
                  <a:pt x="1475" y="1417"/>
                </a:lnTo>
                <a:lnTo>
                  <a:pt x="1474" y="1417"/>
                </a:lnTo>
                <a:lnTo>
                  <a:pt x="1473" y="1417"/>
                </a:lnTo>
                <a:lnTo>
                  <a:pt x="1472" y="1418"/>
                </a:lnTo>
                <a:lnTo>
                  <a:pt x="1470" y="1419"/>
                </a:lnTo>
                <a:lnTo>
                  <a:pt x="1469" y="1418"/>
                </a:lnTo>
                <a:lnTo>
                  <a:pt x="1468" y="1419"/>
                </a:lnTo>
                <a:lnTo>
                  <a:pt x="1468" y="1420"/>
                </a:lnTo>
                <a:lnTo>
                  <a:pt x="1469" y="1420"/>
                </a:lnTo>
                <a:lnTo>
                  <a:pt x="1470" y="1421"/>
                </a:lnTo>
                <a:lnTo>
                  <a:pt x="1469" y="1423"/>
                </a:lnTo>
                <a:lnTo>
                  <a:pt x="1470" y="1424"/>
                </a:lnTo>
                <a:lnTo>
                  <a:pt x="1470" y="1427"/>
                </a:lnTo>
                <a:lnTo>
                  <a:pt x="1469" y="1428"/>
                </a:lnTo>
                <a:lnTo>
                  <a:pt x="1468" y="1428"/>
                </a:lnTo>
                <a:lnTo>
                  <a:pt x="1468" y="1427"/>
                </a:lnTo>
                <a:lnTo>
                  <a:pt x="1467" y="1427"/>
                </a:lnTo>
                <a:lnTo>
                  <a:pt x="1467" y="1428"/>
                </a:lnTo>
                <a:lnTo>
                  <a:pt x="1467" y="1429"/>
                </a:lnTo>
                <a:lnTo>
                  <a:pt x="1466" y="1429"/>
                </a:lnTo>
                <a:lnTo>
                  <a:pt x="1466" y="1430"/>
                </a:lnTo>
                <a:lnTo>
                  <a:pt x="1467" y="1431"/>
                </a:lnTo>
                <a:lnTo>
                  <a:pt x="1466" y="1433"/>
                </a:lnTo>
                <a:lnTo>
                  <a:pt x="1465" y="1433"/>
                </a:lnTo>
                <a:lnTo>
                  <a:pt x="1463" y="1434"/>
                </a:lnTo>
                <a:lnTo>
                  <a:pt x="1462" y="1434"/>
                </a:lnTo>
                <a:lnTo>
                  <a:pt x="1460" y="1433"/>
                </a:lnTo>
                <a:lnTo>
                  <a:pt x="1459" y="1433"/>
                </a:lnTo>
                <a:lnTo>
                  <a:pt x="1457" y="1433"/>
                </a:lnTo>
                <a:lnTo>
                  <a:pt x="1456" y="1434"/>
                </a:lnTo>
                <a:lnTo>
                  <a:pt x="1455" y="1434"/>
                </a:lnTo>
                <a:lnTo>
                  <a:pt x="1454" y="1434"/>
                </a:lnTo>
                <a:lnTo>
                  <a:pt x="1452" y="1434"/>
                </a:lnTo>
                <a:lnTo>
                  <a:pt x="1450" y="1434"/>
                </a:lnTo>
                <a:lnTo>
                  <a:pt x="1449" y="1434"/>
                </a:lnTo>
                <a:lnTo>
                  <a:pt x="1448" y="1434"/>
                </a:lnTo>
                <a:lnTo>
                  <a:pt x="1449" y="1434"/>
                </a:lnTo>
                <a:lnTo>
                  <a:pt x="1449" y="1435"/>
                </a:lnTo>
                <a:lnTo>
                  <a:pt x="1450" y="1435"/>
                </a:lnTo>
                <a:lnTo>
                  <a:pt x="1452" y="1435"/>
                </a:lnTo>
                <a:lnTo>
                  <a:pt x="1452" y="1437"/>
                </a:lnTo>
                <a:lnTo>
                  <a:pt x="1453" y="1435"/>
                </a:lnTo>
                <a:lnTo>
                  <a:pt x="1454" y="1435"/>
                </a:lnTo>
                <a:lnTo>
                  <a:pt x="1455" y="1435"/>
                </a:lnTo>
                <a:lnTo>
                  <a:pt x="1456" y="1437"/>
                </a:lnTo>
                <a:lnTo>
                  <a:pt x="1457" y="1439"/>
                </a:lnTo>
                <a:lnTo>
                  <a:pt x="1457" y="1440"/>
                </a:lnTo>
                <a:lnTo>
                  <a:pt x="1456" y="1441"/>
                </a:lnTo>
                <a:lnTo>
                  <a:pt x="1456" y="1442"/>
                </a:lnTo>
                <a:lnTo>
                  <a:pt x="1455" y="1443"/>
                </a:lnTo>
                <a:lnTo>
                  <a:pt x="1456" y="1443"/>
                </a:lnTo>
                <a:lnTo>
                  <a:pt x="1456" y="1444"/>
                </a:lnTo>
                <a:lnTo>
                  <a:pt x="1455" y="1446"/>
                </a:lnTo>
                <a:lnTo>
                  <a:pt x="1455" y="1447"/>
                </a:lnTo>
                <a:lnTo>
                  <a:pt x="1454" y="1447"/>
                </a:lnTo>
                <a:lnTo>
                  <a:pt x="1454" y="1449"/>
                </a:lnTo>
                <a:lnTo>
                  <a:pt x="1453" y="1449"/>
                </a:lnTo>
                <a:lnTo>
                  <a:pt x="1452" y="1449"/>
                </a:lnTo>
                <a:lnTo>
                  <a:pt x="1450" y="1450"/>
                </a:lnTo>
                <a:lnTo>
                  <a:pt x="1450" y="1451"/>
                </a:lnTo>
                <a:lnTo>
                  <a:pt x="1449" y="1453"/>
                </a:lnTo>
                <a:lnTo>
                  <a:pt x="1449" y="1454"/>
                </a:lnTo>
                <a:lnTo>
                  <a:pt x="1448" y="1454"/>
                </a:lnTo>
                <a:lnTo>
                  <a:pt x="1447" y="1456"/>
                </a:lnTo>
                <a:lnTo>
                  <a:pt x="1447" y="1457"/>
                </a:lnTo>
                <a:lnTo>
                  <a:pt x="1446" y="1458"/>
                </a:lnTo>
                <a:lnTo>
                  <a:pt x="1445" y="1458"/>
                </a:lnTo>
                <a:lnTo>
                  <a:pt x="1444" y="1458"/>
                </a:lnTo>
                <a:lnTo>
                  <a:pt x="1443" y="1459"/>
                </a:lnTo>
                <a:lnTo>
                  <a:pt x="1444" y="1460"/>
                </a:lnTo>
                <a:lnTo>
                  <a:pt x="1442" y="1461"/>
                </a:lnTo>
                <a:lnTo>
                  <a:pt x="1440" y="1462"/>
                </a:lnTo>
                <a:lnTo>
                  <a:pt x="1439" y="1462"/>
                </a:lnTo>
                <a:lnTo>
                  <a:pt x="1439" y="1464"/>
                </a:lnTo>
                <a:lnTo>
                  <a:pt x="1438" y="1466"/>
                </a:lnTo>
                <a:lnTo>
                  <a:pt x="1438" y="1467"/>
                </a:lnTo>
                <a:lnTo>
                  <a:pt x="1437" y="1469"/>
                </a:lnTo>
                <a:lnTo>
                  <a:pt x="1437" y="1470"/>
                </a:lnTo>
                <a:lnTo>
                  <a:pt x="1436" y="1470"/>
                </a:lnTo>
                <a:lnTo>
                  <a:pt x="1437" y="1471"/>
                </a:lnTo>
                <a:lnTo>
                  <a:pt x="1436" y="1472"/>
                </a:lnTo>
                <a:lnTo>
                  <a:pt x="1435" y="1472"/>
                </a:lnTo>
                <a:lnTo>
                  <a:pt x="1434" y="1473"/>
                </a:lnTo>
                <a:lnTo>
                  <a:pt x="1433" y="1474"/>
                </a:lnTo>
                <a:lnTo>
                  <a:pt x="1432" y="1474"/>
                </a:lnTo>
                <a:lnTo>
                  <a:pt x="1430" y="1474"/>
                </a:lnTo>
                <a:lnTo>
                  <a:pt x="1429" y="1474"/>
                </a:lnTo>
                <a:lnTo>
                  <a:pt x="1428" y="1474"/>
                </a:lnTo>
                <a:lnTo>
                  <a:pt x="1427" y="1473"/>
                </a:lnTo>
                <a:lnTo>
                  <a:pt x="1426" y="1473"/>
                </a:lnTo>
                <a:lnTo>
                  <a:pt x="1425" y="1474"/>
                </a:lnTo>
                <a:lnTo>
                  <a:pt x="1424" y="1476"/>
                </a:lnTo>
                <a:lnTo>
                  <a:pt x="1424" y="1477"/>
                </a:lnTo>
                <a:lnTo>
                  <a:pt x="1423" y="1478"/>
                </a:lnTo>
                <a:lnTo>
                  <a:pt x="1422" y="1478"/>
                </a:lnTo>
                <a:lnTo>
                  <a:pt x="1419" y="1478"/>
                </a:lnTo>
                <a:lnTo>
                  <a:pt x="1417" y="1477"/>
                </a:lnTo>
                <a:lnTo>
                  <a:pt x="1416" y="1478"/>
                </a:lnTo>
                <a:lnTo>
                  <a:pt x="1418" y="1479"/>
                </a:lnTo>
                <a:lnTo>
                  <a:pt x="1418" y="1480"/>
                </a:lnTo>
                <a:lnTo>
                  <a:pt x="1419" y="1480"/>
                </a:lnTo>
                <a:lnTo>
                  <a:pt x="1422" y="1481"/>
                </a:lnTo>
                <a:lnTo>
                  <a:pt x="1422" y="1482"/>
                </a:lnTo>
                <a:lnTo>
                  <a:pt x="1423" y="1483"/>
                </a:lnTo>
                <a:lnTo>
                  <a:pt x="1422" y="1483"/>
                </a:lnTo>
                <a:lnTo>
                  <a:pt x="1420" y="1484"/>
                </a:lnTo>
                <a:lnTo>
                  <a:pt x="1419" y="1484"/>
                </a:lnTo>
                <a:lnTo>
                  <a:pt x="1418" y="1484"/>
                </a:lnTo>
                <a:lnTo>
                  <a:pt x="1417" y="1484"/>
                </a:lnTo>
                <a:lnTo>
                  <a:pt x="1418" y="1486"/>
                </a:lnTo>
                <a:lnTo>
                  <a:pt x="1416" y="1486"/>
                </a:lnTo>
                <a:lnTo>
                  <a:pt x="1415" y="1487"/>
                </a:lnTo>
                <a:lnTo>
                  <a:pt x="1414" y="1487"/>
                </a:lnTo>
                <a:lnTo>
                  <a:pt x="1413" y="1487"/>
                </a:lnTo>
                <a:lnTo>
                  <a:pt x="1411" y="1487"/>
                </a:lnTo>
                <a:lnTo>
                  <a:pt x="1410" y="1488"/>
                </a:lnTo>
                <a:lnTo>
                  <a:pt x="1409" y="1487"/>
                </a:lnTo>
                <a:lnTo>
                  <a:pt x="1407" y="1487"/>
                </a:lnTo>
                <a:lnTo>
                  <a:pt x="1406" y="1487"/>
                </a:lnTo>
                <a:lnTo>
                  <a:pt x="1406" y="1486"/>
                </a:lnTo>
                <a:lnTo>
                  <a:pt x="1405" y="1486"/>
                </a:lnTo>
                <a:lnTo>
                  <a:pt x="1404" y="1484"/>
                </a:lnTo>
                <a:lnTo>
                  <a:pt x="1405" y="1483"/>
                </a:lnTo>
                <a:lnTo>
                  <a:pt x="1404" y="1482"/>
                </a:lnTo>
                <a:lnTo>
                  <a:pt x="1404" y="1480"/>
                </a:lnTo>
                <a:lnTo>
                  <a:pt x="1404" y="1479"/>
                </a:lnTo>
                <a:lnTo>
                  <a:pt x="1404" y="1477"/>
                </a:lnTo>
                <a:lnTo>
                  <a:pt x="1405" y="1474"/>
                </a:lnTo>
                <a:lnTo>
                  <a:pt x="1405" y="1473"/>
                </a:lnTo>
                <a:lnTo>
                  <a:pt x="1405" y="1472"/>
                </a:lnTo>
                <a:lnTo>
                  <a:pt x="1404" y="1470"/>
                </a:lnTo>
                <a:lnTo>
                  <a:pt x="1403" y="1471"/>
                </a:lnTo>
                <a:lnTo>
                  <a:pt x="1400" y="1471"/>
                </a:lnTo>
                <a:lnTo>
                  <a:pt x="1398" y="1472"/>
                </a:lnTo>
                <a:lnTo>
                  <a:pt x="1397" y="1472"/>
                </a:lnTo>
                <a:lnTo>
                  <a:pt x="1396" y="1472"/>
                </a:lnTo>
                <a:lnTo>
                  <a:pt x="1395" y="1472"/>
                </a:lnTo>
                <a:lnTo>
                  <a:pt x="1395" y="1473"/>
                </a:lnTo>
                <a:lnTo>
                  <a:pt x="1394" y="1473"/>
                </a:lnTo>
                <a:lnTo>
                  <a:pt x="1394" y="1474"/>
                </a:lnTo>
                <a:lnTo>
                  <a:pt x="1393" y="1474"/>
                </a:lnTo>
                <a:lnTo>
                  <a:pt x="1394" y="1476"/>
                </a:lnTo>
                <a:lnTo>
                  <a:pt x="1394" y="1480"/>
                </a:lnTo>
                <a:lnTo>
                  <a:pt x="1395" y="1481"/>
                </a:lnTo>
                <a:lnTo>
                  <a:pt x="1395" y="1483"/>
                </a:lnTo>
                <a:lnTo>
                  <a:pt x="1395" y="1484"/>
                </a:lnTo>
                <a:lnTo>
                  <a:pt x="1395" y="1486"/>
                </a:lnTo>
                <a:lnTo>
                  <a:pt x="1395" y="1487"/>
                </a:lnTo>
                <a:lnTo>
                  <a:pt x="1396" y="1487"/>
                </a:lnTo>
                <a:lnTo>
                  <a:pt x="1397" y="1487"/>
                </a:lnTo>
                <a:lnTo>
                  <a:pt x="1398" y="1487"/>
                </a:lnTo>
                <a:lnTo>
                  <a:pt x="1398" y="1488"/>
                </a:lnTo>
                <a:lnTo>
                  <a:pt x="1399" y="1489"/>
                </a:lnTo>
                <a:lnTo>
                  <a:pt x="1400" y="1490"/>
                </a:lnTo>
                <a:lnTo>
                  <a:pt x="1400" y="1491"/>
                </a:lnTo>
                <a:lnTo>
                  <a:pt x="1399" y="1492"/>
                </a:lnTo>
                <a:lnTo>
                  <a:pt x="1398" y="1492"/>
                </a:lnTo>
                <a:lnTo>
                  <a:pt x="1397" y="1491"/>
                </a:lnTo>
                <a:lnTo>
                  <a:pt x="1395" y="1491"/>
                </a:lnTo>
                <a:lnTo>
                  <a:pt x="1395" y="1492"/>
                </a:lnTo>
                <a:lnTo>
                  <a:pt x="1393" y="1492"/>
                </a:lnTo>
                <a:lnTo>
                  <a:pt x="1393" y="1493"/>
                </a:lnTo>
                <a:lnTo>
                  <a:pt x="1393" y="1494"/>
                </a:lnTo>
                <a:lnTo>
                  <a:pt x="1391" y="1494"/>
                </a:lnTo>
                <a:lnTo>
                  <a:pt x="1390" y="1494"/>
                </a:lnTo>
                <a:lnTo>
                  <a:pt x="1390" y="1493"/>
                </a:lnTo>
                <a:lnTo>
                  <a:pt x="1388" y="1493"/>
                </a:lnTo>
                <a:lnTo>
                  <a:pt x="1388" y="1491"/>
                </a:lnTo>
                <a:lnTo>
                  <a:pt x="1388" y="1490"/>
                </a:lnTo>
                <a:lnTo>
                  <a:pt x="1387" y="1490"/>
                </a:lnTo>
                <a:lnTo>
                  <a:pt x="1386" y="1489"/>
                </a:lnTo>
                <a:lnTo>
                  <a:pt x="1386" y="1488"/>
                </a:lnTo>
                <a:lnTo>
                  <a:pt x="1386" y="1487"/>
                </a:lnTo>
                <a:lnTo>
                  <a:pt x="1386" y="1486"/>
                </a:lnTo>
                <a:lnTo>
                  <a:pt x="1386" y="1483"/>
                </a:lnTo>
                <a:lnTo>
                  <a:pt x="1386" y="1482"/>
                </a:lnTo>
                <a:lnTo>
                  <a:pt x="1385" y="1481"/>
                </a:lnTo>
                <a:lnTo>
                  <a:pt x="1384" y="1482"/>
                </a:lnTo>
                <a:lnTo>
                  <a:pt x="1384" y="1481"/>
                </a:lnTo>
                <a:lnTo>
                  <a:pt x="1384" y="1480"/>
                </a:lnTo>
                <a:lnTo>
                  <a:pt x="1384" y="1479"/>
                </a:lnTo>
                <a:lnTo>
                  <a:pt x="1385" y="1479"/>
                </a:lnTo>
                <a:lnTo>
                  <a:pt x="1384" y="1478"/>
                </a:lnTo>
                <a:lnTo>
                  <a:pt x="1383" y="1478"/>
                </a:lnTo>
                <a:lnTo>
                  <a:pt x="1379" y="1476"/>
                </a:lnTo>
                <a:lnTo>
                  <a:pt x="1378" y="1476"/>
                </a:lnTo>
                <a:lnTo>
                  <a:pt x="1377" y="1476"/>
                </a:lnTo>
                <a:lnTo>
                  <a:pt x="1375" y="1476"/>
                </a:lnTo>
                <a:lnTo>
                  <a:pt x="1375" y="1477"/>
                </a:lnTo>
                <a:lnTo>
                  <a:pt x="1374" y="1477"/>
                </a:lnTo>
                <a:lnTo>
                  <a:pt x="1374" y="1476"/>
                </a:lnTo>
                <a:lnTo>
                  <a:pt x="1374" y="1473"/>
                </a:lnTo>
                <a:lnTo>
                  <a:pt x="1374" y="1472"/>
                </a:lnTo>
                <a:lnTo>
                  <a:pt x="1375" y="1473"/>
                </a:lnTo>
                <a:lnTo>
                  <a:pt x="1377" y="1473"/>
                </a:lnTo>
                <a:lnTo>
                  <a:pt x="1378" y="1474"/>
                </a:lnTo>
                <a:lnTo>
                  <a:pt x="1379" y="1474"/>
                </a:lnTo>
                <a:lnTo>
                  <a:pt x="1381" y="1474"/>
                </a:lnTo>
                <a:lnTo>
                  <a:pt x="1381" y="1472"/>
                </a:lnTo>
                <a:lnTo>
                  <a:pt x="1380" y="1471"/>
                </a:lnTo>
                <a:lnTo>
                  <a:pt x="1380" y="1470"/>
                </a:lnTo>
                <a:lnTo>
                  <a:pt x="1380" y="1468"/>
                </a:lnTo>
                <a:lnTo>
                  <a:pt x="1381" y="1467"/>
                </a:lnTo>
                <a:lnTo>
                  <a:pt x="1381" y="1466"/>
                </a:lnTo>
                <a:lnTo>
                  <a:pt x="1381" y="1464"/>
                </a:lnTo>
                <a:lnTo>
                  <a:pt x="1381" y="1460"/>
                </a:lnTo>
                <a:lnTo>
                  <a:pt x="1383" y="1458"/>
                </a:lnTo>
                <a:lnTo>
                  <a:pt x="1384" y="1457"/>
                </a:lnTo>
                <a:lnTo>
                  <a:pt x="1384" y="1456"/>
                </a:lnTo>
                <a:lnTo>
                  <a:pt x="1385" y="1453"/>
                </a:lnTo>
                <a:lnTo>
                  <a:pt x="1386" y="1452"/>
                </a:lnTo>
                <a:lnTo>
                  <a:pt x="1385" y="1451"/>
                </a:lnTo>
                <a:lnTo>
                  <a:pt x="1383" y="1451"/>
                </a:lnTo>
                <a:lnTo>
                  <a:pt x="1380" y="1450"/>
                </a:lnTo>
                <a:lnTo>
                  <a:pt x="1379" y="1451"/>
                </a:lnTo>
                <a:lnTo>
                  <a:pt x="1378" y="1451"/>
                </a:lnTo>
                <a:lnTo>
                  <a:pt x="1377" y="1452"/>
                </a:lnTo>
                <a:lnTo>
                  <a:pt x="1376" y="1452"/>
                </a:lnTo>
                <a:lnTo>
                  <a:pt x="1374" y="1453"/>
                </a:lnTo>
                <a:lnTo>
                  <a:pt x="1373" y="1454"/>
                </a:lnTo>
                <a:lnTo>
                  <a:pt x="1370" y="1454"/>
                </a:lnTo>
                <a:lnTo>
                  <a:pt x="1369" y="1454"/>
                </a:lnTo>
                <a:lnTo>
                  <a:pt x="1368" y="1456"/>
                </a:lnTo>
                <a:lnTo>
                  <a:pt x="1367" y="1456"/>
                </a:lnTo>
                <a:lnTo>
                  <a:pt x="1366" y="1456"/>
                </a:lnTo>
                <a:lnTo>
                  <a:pt x="1365" y="1456"/>
                </a:lnTo>
                <a:lnTo>
                  <a:pt x="1364" y="1454"/>
                </a:lnTo>
                <a:lnTo>
                  <a:pt x="1364" y="1453"/>
                </a:lnTo>
                <a:lnTo>
                  <a:pt x="1363" y="1453"/>
                </a:lnTo>
                <a:lnTo>
                  <a:pt x="1361" y="1454"/>
                </a:lnTo>
                <a:lnTo>
                  <a:pt x="1361" y="1456"/>
                </a:lnTo>
                <a:lnTo>
                  <a:pt x="1360" y="1457"/>
                </a:lnTo>
                <a:lnTo>
                  <a:pt x="1360" y="1458"/>
                </a:lnTo>
                <a:lnTo>
                  <a:pt x="1359" y="1458"/>
                </a:lnTo>
                <a:lnTo>
                  <a:pt x="1359" y="1459"/>
                </a:lnTo>
                <a:lnTo>
                  <a:pt x="1360" y="1459"/>
                </a:lnTo>
                <a:lnTo>
                  <a:pt x="1361" y="1459"/>
                </a:lnTo>
                <a:lnTo>
                  <a:pt x="1361" y="1460"/>
                </a:lnTo>
                <a:lnTo>
                  <a:pt x="1361" y="1461"/>
                </a:lnTo>
                <a:lnTo>
                  <a:pt x="1361" y="1462"/>
                </a:lnTo>
                <a:lnTo>
                  <a:pt x="1359" y="1462"/>
                </a:lnTo>
                <a:lnTo>
                  <a:pt x="1357" y="1461"/>
                </a:lnTo>
                <a:lnTo>
                  <a:pt x="1357" y="1460"/>
                </a:lnTo>
                <a:lnTo>
                  <a:pt x="1356" y="1460"/>
                </a:lnTo>
                <a:lnTo>
                  <a:pt x="1354" y="1461"/>
                </a:lnTo>
                <a:lnTo>
                  <a:pt x="1353" y="1461"/>
                </a:lnTo>
                <a:lnTo>
                  <a:pt x="1353" y="1460"/>
                </a:lnTo>
                <a:lnTo>
                  <a:pt x="1353" y="1458"/>
                </a:lnTo>
                <a:lnTo>
                  <a:pt x="1351" y="1458"/>
                </a:lnTo>
                <a:lnTo>
                  <a:pt x="1350" y="1456"/>
                </a:lnTo>
                <a:lnTo>
                  <a:pt x="1351" y="1454"/>
                </a:lnTo>
                <a:lnTo>
                  <a:pt x="1350" y="1452"/>
                </a:lnTo>
                <a:lnTo>
                  <a:pt x="1351" y="1452"/>
                </a:lnTo>
                <a:lnTo>
                  <a:pt x="1353" y="1452"/>
                </a:lnTo>
                <a:lnTo>
                  <a:pt x="1353" y="1451"/>
                </a:lnTo>
                <a:lnTo>
                  <a:pt x="1353" y="1450"/>
                </a:lnTo>
                <a:lnTo>
                  <a:pt x="1354" y="1449"/>
                </a:lnTo>
                <a:lnTo>
                  <a:pt x="1354" y="1448"/>
                </a:lnTo>
                <a:lnTo>
                  <a:pt x="1354" y="1447"/>
                </a:lnTo>
                <a:lnTo>
                  <a:pt x="1354" y="1446"/>
                </a:lnTo>
                <a:lnTo>
                  <a:pt x="1354" y="1444"/>
                </a:lnTo>
                <a:lnTo>
                  <a:pt x="1353" y="1443"/>
                </a:lnTo>
                <a:lnTo>
                  <a:pt x="1353" y="1444"/>
                </a:lnTo>
                <a:lnTo>
                  <a:pt x="1353" y="1446"/>
                </a:lnTo>
                <a:lnTo>
                  <a:pt x="1353" y="1447"/>
                </a:lnTo>
                <a:lnTo>
                  <a:pt x="1351" y="1448"/>
                </a:lnTo>
                <a:lnTo>
                  <a:pt x="1349" y="1447"/>
                </a:lnTo>
                <a:lnTo>
                  <a:pt x="1347" y="1447"/>
                </a:lnTo>
                <a:lnTo>
                  <a:pt x="1345" y="1448"/>
                </a:lnTo>
                <a:lnTo>
                  <a:pt x="1343" y="1448"/>
                </a:lnTo>
                <a:lnTo>
                  <a:pt x="1343" y="1449"/>
                </a:lnTo>
                <a:lnTo>
                  <a:pt x="1345" y="1449"/>
                </a:lnTo>
                <a:lnTo>
                  <a:pt x="1346" y="1449"/>
                </a:lnTo>
                <a:lnTo>
                  <a:pt x="1347" y="1449"/>
                </a:lnTo>
                <a:lnTo>
                  <a:pt x="1348" y="1450"/>
                </a:lnTo>
                <a:lnTo>
                  <a:pt x="1349" y="1451"/>
                </a:lnTo>
                <a:lnTo>
                  <a:pt x="1349" y="1452"/>
                </a:lnTo>
                <a:lnTo>
                  <a:pt x="1349" y="1454"/>
                </a:lnTo>
                <a:lnTo>
                  <a:pt x="1349" y="1456"/>
                </a:lnTo>
                <a:lnTo>
                  <a:pt x="1349" y="1457"/>
                </a:lnTo>
                <a:lnTo>
                  <a:pt x="1348" y="1459"/>
                </a:lnTo>
                <a:lnTo>
                  <a:pt x="1349" y="1460"/>
                </a:lnTo>
                <a:lnTo>
                  <a:pt x="1349" y="1462"/>
                </a:lnTo>
                <a:lnTo>
                  <a:pt x="1348" y="1462"/>
                </a:lnTo>
                <a:lnTo>
                  <a:pt x="1347" y="1462"/>
                </a:lnTo>
                <a:lnTo>
                  <a:pt x="1346" y="1463"/>
                </a:lnTo>
                <a:lnTo>
                  <a:pt x="1345" y="1463"/>
                </a:lnTo>
                <a:lnTo>
                  <a:pt x="1346" y="1464"/>
                </a:lnTo>
                <a:lnTo>
                  <a:pt x="1347" y="1466"/>
                </a:lnTo>
                <a:lnTo>
                  <a:pt x="1348" y="1466"/>
                </a:lnTo>
                <a:lnTo>
                  <a:pt x="1349" y="1466"/>
                </a:lnTo>
                <a:lnTo>
                  <a:pt x="1350" y="1466"/>
                </a:lnTo>
                <a:lnTo>
                  <a:pt x="1351" y="1467"/>
                </a:lnTo>
                <a:lnTo>
                  <a:pt x="1353" y="1467"/>
                </a:lnTo>
                <a:lnTo>
                  <a:pt x="1354" y="1466"/>
                </a:lnTo>
                <a:lnTo>
                  <a:pt x="1355" y="1466"/>
                </a:lnTo>
                <a:lnTo>
                  <a:pt x="1355" y="1467"/>
                </a:lnTo>
                <a:lnTo>
                  <a:pt x="1354" y="1469"/>
                </a:lnTo>
                <a:lnTo>
                  <a:pt x="1353" y="1469"/>
                </a:lnTo>
                <a:lnTo>
                  <a:pt x="1351" y="1469"/>
                </a:lnTo>
                <a:lnTo>
                  <a:pt x="1351" y="1470"/>
                </a:lnTo>
                <a:lnTo>
                  <a:pt x="1350" y="1471"/>
                </a:lnTo>
                <a:lnTo>
                  <a:pt x="1351" y="1472"/>
                </a:lnTo>
                <a:lnTo>
                  <a:pt x="1353" y="1472"/>
                </a:lnTo>
                <a:lnTo>
                  <a:pt x="1354" y="1472"/>
                </a:lnTo>
                <a:lnTo>
                  <a:pt x="1355" y="1473"/>
                </a:lnTo>
                <a:lnTo>
                  <a:pt x="1356" y="1473"/>
                </a:lnTo>
                <a:lnTo>
                  <a:pt x="1357" y="1474"/>
                </a:lnTo>
                <a:lnTo>
                  <a:pt x="1357" y="1476"/>
                </a:lnTo>
                <a:lnTo>
                  <a:pt x="1356" y="1477"/>
                </a:lnTo>
                <a:lnTo>
                  <a:pt x="1357" y="1478"/>
                </a:lnTo>
                <a:lnTo>
                  <a:pt x="1358" y="1478"/>
                </a:lnTo>
                <a:lnTo>
                  <a:pt x="1359" y="1480"/>
                </a:lnTo>
                <a:lnTo>
                  <a:pt x="1358" y="1481"/>
                </a:lnTo>
                <a:lnTo>
                  <a:pt x="1359" y="1482"/>
                </a:lnTo>
                <a:lnTo>
                  <a:pt x="1358" y="1483"/>
                </a:lnTo>
                <a:lnTo>
                  <a:pt x="1358" y="1482"/>
                </a:lnTo>
                <a:lnTo>
                  <a:pt x="1357" y="1482"/>
                </a:lnTo>
                <a:lnTo>
                  <a:pt x="1356" y="1481"/>
                </a:lnTo>
                <a:lnTo>
                  <a:pt x="1356" y="1483"/>
                </a:lnTo>
                <a:lnTo>
                  <a:pt x="1355" y="1483"/>
                </a:lnTo>
                <a:lnTo>
                  <a:pt x="1355" y="1484"/>
                </a:lnTo>
                <a:lnTo>
                  <a:pt x="1356" y="1484"/>
                </a:lnTo>
                <a:lnTo>
                  <a:pt x="1356" y="1486"/>
                </a:lnTo>
                <a:lnTo>
                  <a:pt x="1357" y="1487"/>
                </a:lnTo>
                <a:lnTo>
                  <a:pt x="1357" y="1488"/>
                </a:lnTo>
                <a:lnTo>
                  <a:pt x="1358" y="1488"/>
                </a:lnTo>
                <a:lnTo>
                  <a:pt x="1359" y="1488"/>
                </a:lnTo>
                <a:lnTo>
                  <a:pt x="1360" y="1489"/>
                </a:lnTo>
                <a:lnTo>
                  <a:pt x="1360" y="1490"/>
                </a:lnTo>
                <a:lnTo>
                  <a:pt x="1359" y="1492"/>
                </a:lnTo>
                <a:lnTo>
                  <a:pt x="1359" y="1493"/>
                </a:lnTo>
                <a:lnTo>
                  <a:pt x="1358" y="1494"/>
                </a:lnTo>
                <a:lnTo>
                  <a:pt x="1357" y="1496"/>
                </a:lnTo>
                <a:lnTo>
                  <a:pt x="1355" y="1496"/>
                </a:lnTo>
                <a:lnTo>
                  <a:pt x="1354" y="1494"/>
                </a:lnTo>
                <a:lnTo>
                  <a:pt x="1354" y="1492"/>
                </a:lnTo>
                <a:lnTo>
                  <a:pt x="1353" y="1492"/>
                </a:lnTo>
                <a:lnTo>
                  <a:pt x="1351" y="1492"/>
                </a:lnTo>
                <a:lnTo>
                  <a:pt x="1350" y="1493"/>
                </a:lnTo>
                <a:lnTo>
                  <a:pt x="1350" y="1494"/>
                </a:lnTo>
                <a:lnTo>
                  <a:pt x="1351" y="1497"/>
                </a:lnTo>
                <a:lnTo>
                  <a:pt x="1350" y="1499"/>
                </a:lnTo>
                <a:lnTo>
                  <a:pt x="1349" y="1499"/>
                </a:lnTo>
                <a:lnTo>
                  <a:pt x="1349" y="1500"/>
                </a:lnTo>
                <a:lnTo>
                  <a:pt x="1348" y="1501"/>
                </a:lnTo>
                <a:lnTo>
                  <a:pt x="1348" y="1503"/>
                </a:lnTo>
                <a:lnTo>
                  <a:pt x="1348" y="1504"/>
                </a:lnTo>
                <a:lnTo>
                  <a:pt x="1347" y="1504"/>
                </a:lnTo>
                <a:lnTo>
                  <a:pt x="1347" y="1506"/>
                </a:lnTo>
                <a:lnTo>
                  <a:pt x="1347" y="1507"/>
                </a:lnTo>
                <a:lnTo>
                  <a:pt x="1346" y="1508"/>
                </a:lnTo>
                <a:lnTo>
                  <a:pt x="1345" y="1509"/>
                </a:lnTo>
                <a:lnTo>
                  <a:pt x="1344" y="1509"/>
                </a:lnTo>
                <a:lnTo>
                  <a:pt x="1343" y="1508"/>
                </a:lnTo>
                <a:lnTo>
                  <a:pt x="1343" y="1507"/>
                </a:lnTo>
                <a:lnTo>
                  <a:pt x="1341" y="1506"/>
                </a:lnTo>
                <a:lnTo>
                  <a:pt x="1340" y="1504"/>
                </a:lnTo>
                <a:lnTo>
                  <a:pt x="1340" y="1501"/>
                </a:lnTo>
                <a:lnTo>
                  <a:pt x="1340" y="1500"/>
                </a:lnTo>
                <a:lnTo>
                  <a:pt x="1340" y="1499"/>
                </a:lnTo>
                <a:lnTo>
                  <a:pt x="1340" y="1498"/>
                </a:lnTo>
                <a:lnTo>
                  <a:pt x="1339" y="1497"/>
                </a:lnTo>
                <a:lnTo>
                  <a:pt x="1339" y="1494"/>
                </a:lnTo>
                <a:lnTo>
                  <a:pt x="1338" y="1494"/>
                </a:lnTo>
                <a:lnTo>
                  <a:pt x="1338" y="1493"/>
                </a:lnTo>
                <a:lnTo>
                  <a:pt x="1337" y="1493"/>
                </a:lnTo>
                <a:lnTo>
                  <a:pt x="1337" y="1492"/>
                </a:lnTo>
                <a:lnTo>
                  <a:pt x="1338" y="1491"/>
                </a:lnTo>
                <a:lnTo>
                  <a:pt x="1339" y="1491"/>
                </a:lnTo>
                <a:lnTo>
                  <a:pt x="1340" y="1491"/>
                </a:lnTo>
                <a:lnTo>
                  <a:pt x="1340" y="1492"/>
                </a:lnTo>
                <a:lnTo>
                  <a:pt x="1340" y="1491"/>
                </a:lnTo>
                <a:lnTo>
                  <a:pt x="1340" y="1490"/>
                </a:lnTo>
                <a:lnTo>
                  <a:pt x="1339" y="1488"/>
                </a:lnTo>
                <a:lnTo>
                  <a:pt x="1338" y="1487"/>
                </a:lnTo>
                <a:lnTo>
                  <a:pt x="1338" y="1484"/>
                </a:lnTo>
                <a:lnTo>
                  <a:pt x="1337" y="1483"/>
                </a:lnTo>
                <a:lnTo>
                  <a:pt x="1338" y="1482"/>
                </a:lnTo>
                <a:lnTo>
                  <a:pt x="1339" y="1480"/>
                </a:lnTo>
                <a:lnTo>
                  <a:pt x="1338" y="1480"/>
                </a:lnTo>
                <a:lnTo>
                  <a:pt x="1337" y="1481"/>
                </a:lnTo>
                <a:lnTo>
                  <a:pt x="1336" y="1482"/>
                </a:lnTo>
                <a:lnTo>
                  <a:pt x="1336" y="1483"/>
                </a:lnTo>
                <a:lnTo>
                  <a:pt x="1336" y="1484"/>
                </a:lnTo>
                <a:lnTo>
                  <a:pt x="1336" y="1486"/>
                </a:lnTo>
                <a:lnTo>
                  <a:pt x="1336" y="1488"/>
                </a:lnTo>
                <a:lnTo>
                  <a:pt x="1335" y="1487"/>
                </a:lnTo>
                <a:lnTo>
                  <a:pt x="1334" y="1486"/>
                </a:lnTo>
                <a:lnTo>
                  <a:pt x="1333" y="1484"/>
                </a:lnTo>
                <a:lnTo>
                  <a:pt x="1333" y="1482"/>
                </a:lnTo>
                <a:lnTo>
                  <a:pt x="1334" y="1481"/>
                </a:lnTo>
                <a:lnTo>
                  <a:pt x="1335" y="1480"/>
                </a:lnTo>
                <a:lnTo>
                  <a:pt x="1335" y="1479"/>
                </a:lnTo>
                <a:lnTo>
                  <a:pt x="1334" y="1478"/>
                </a:lnTo>
                <a:lnTo>
                  <a:pt x="1335" y="1477"/>
                </a:lnTo>
                <a:lnTo>
                  <a:pt x="1335" y="1476"/>
                </a:lnTo>
                <a:lnTo>
                  <a:pt x="1337" y="1476"/>
                </a:lnTo>
                <a:lnTo>
                  <a:pt x="1337" y="1474"/>
                </a:lnTo>
                <a:lnTo>
                  <a:pt x="1336" y="1474"/>
                </a:lnTo>
                <a:lnTo>
                  <a:pt x="1336" y="1472"/>
                </a:lnTo>
                <a:lnTo>
                  <a:pt x="1334" y="1472"/>
                </a:lnTo>
                <a:lnTo>
                  <a:pt x="1334" y="1473"/>
                </a:lnTo>
                <a:lnTo>
                  <a:pt x="1333" y="1474"/>
                </a:lnTo>
                <a:lnTo>
                  <a:pt x="1331" y="1473"/>
                </a:lnTo>
                <a:lnTo>
                  <a:pt x="1331" y="1472"/>
                </a:lnTo>
                <a:lnTo>
                  <a:pt x="1331" y="1471"/>
                </a:lnTo>
                <a:lnTo>
                  <a:pt x="1330" y="1471"/>
                </a:lnTo>
                <a:lnTo>
                  <a:pt x="1329" y="1470"/>
                </a:lnTo>
                <a:lnTo>
                  <a:pt x="1329" y="1471"/>
                </a:lnTo>
                <a:lnTo>
                  <a:pt x="1329" y="1472"/>
                </a:lnTo>
                <a:lnTo>
                  <a:pt x="1330" y="1473"/>
                </a:lnTo>
                <a:lnTo>
                  <a:pt x="1330" y="1474"/>
                </a:lnTo>
                <a:lnTo>
                  <a:pt x="1330" y="1477"/>
                </a:lnTo>
                <a:lnTo>
                  <a:pt x="1331" y="1477"/>
                </a:lnTo>
                <a:lnTo>
                  <a:pt x="1331" y="1479"/>
                </a:lnTo>
                <a:lnTo>
                  <a:pt x="1333" y="1479"/>
                </a:lnTo>
                <a:lnTo>
                  <a:pt x="1333" y="1480"/>
                </a:lnTo>
                <a:lnTo>
                  <a:pt x="1333" y="1481"/>
                </a:lnTo>
                <a:lnTo>
                  <a:pt x="1331" y="1483"/>
                </a:lnTo>
                <a:lnTo>
                  <a:pt x="1331" y="1484"/>
                </a:lnTo>
                <a:lnTo>
                  <a:pt x="1330" y="1487"/>
                </a:lnTo>
                <a:lnTo>
                  <a:pt x="1329" y="1487"/>
                </a:lnTo>
                <a:lnTo>
                  <a:pt x="1329" y="1488"/>
                </a:lnTo>
                <a:lnTo>
                  <a:pt x="1329" y="1489"/>
                </a:lnTo>
                <a:lnTo>
                  <a:pt x="1329" y="1491"/>
                </a:lnTo>
                <a:lnTo>
                  <a:pt x="1330" y="1491"/>
                </a:lnTo>
                <a:lnTo>
                  <a:pt x="1330" y="1492"/>
                </a:lnTo>
                <a:lnTo>
                  <a:pt x="1331" y="1493"/>
                </a:lnTo>
                <a:lnTo>
                  <a:pt x="1333" y="1496"/>
                </a:lnTo>
                <a:lnTo>
                  <a:pt x="1334" y="1497"/>
                </a:lnTo>
                <a:lnTo>
                  <a:pt x="1335" y="1499"/>
                </a:lnTo>
                <a:lnTo>
                  <a:pt x="1336" y="1500"/>
                </a:lnTo>
                <a:lnTo>
                  <a:pt x="1336" y="1501"/>
                </a:lnTo>
                <a:lnTo>
                  <a:pt x="1335" y="1503"/>
                </a:lnTo>
                <a:lnTo>
                  <a:pt x="1333" y="1503"/>
                </a:lnTo>
                <a:lnTo>
                  <a:pt x="1330" y="1503"/>
                </a:lnTo>
                <a:lnTo>
                  <a:pt x="1329" y="1504"/>
                </a:lnTo>
                <a:lnTo>
                  <a:pt x="1330" y="1506"/>
                </a:lnTo>
                <a:lnTo>
                  <a:pt x="1329" y="1507"/>
                </a:lnTo>
                <a:lnTo>
                  <a:pt x="1328" y="1506"/>
                </a:lnTo>
                <a:lnTo>
                  <a:pt x="1327" y="1506"/>
                </a:lnTo>
                <a:lnTo>
                  <a:pt x="1326" y="1504"/>
                </a:lnTo>
                <a:lnTo>
                  <a:pt x="1325" y="1506"/>
                </a:lnTo>
                <a:lnTo>
                  <a:pt x="1326" y="1507"/>
                </a:lnTo>
                <a:lnTo>
                  <a:pt x="1326" y="1508"/>
                </a:lnTo>
                <a:lnTo>
                  <a:pt x="1325" y="1508"/>
                </a:lnTo>
                <a:lnTo>
                  <a:pt x="1325" y="1507"/>
                </a:lnTo>
                <a:lnTo>
                  <a:pt x="1324" y="1507"/>
                </a:lnTo>
                <a:lnTo>
                  <a:pt x="1324" y="1506"/>
                </a:lnTo>
                <a:lnTo>
                  <a:pt x="1323" y="1503"/>
                </a:lnTo>
                <a:lnTo>
                  <a:pt x="1323" y="1502"/>
                </a:lnTo>
                <a:lnTo>
                  <a:pt x="1321" y="1501"/>
                </a:lnTo>
                <a:lnTo>
                  <a:pt x="1320" y="1502"/>
                </a:lnTo>
                <a:lnTo>
                  <a:pt x="1319" y="1501"/>
                </a:lnTo>
                <a:lnTo>
                  <a:pt x="1318" y="1501"/>
                </a:lnTo>
                <a:lnTo>
                  <a:pt x="1317" y="1501"/>
                </a:lnTo>
                <a:lnTo>
                  <a:pt x="1317" y="1500"/>
                </a:lnTo>
                <a:lnTo>
                  <a:pt x="1316" y="1501"/>
                </a:lnTo>
                <a:lnTo>
                  <a:pt x="1315" y="1501"/>
                </a:lnTo>
                <a:lnTo>
                  <a:pt x="1314" y="1502"/>
                </a:lnTo>
                <a:lnTo>
                  <a:pt x="1312" y="1501"/>
                </a:lnTo>
                <a:lnTo>
                  <a:pt x="1312" y="1500"/>
                </a:lnTo>
                <a:lnTo>
                  <a:pt x="1312" y="1499"/>
                </a:lnTo>
                <a:lnTo>
                  <a:pt x="1314" y="1499"/>
                </a:lnTo>
                <a:lnTo>
                  <a:pt x="1314" y="1498"/>
                </a:lnTo>
                <a:lnTo>
                  <a:pt x="1314" y="1497"/>
                </a:lnTo>
                <a:lnTo>
                  <a:pt x="1314" y="1494"/>
                </a:lnTo>
                <a:lnTo>
                  <a:pt x="1314" y="1493"/>
                </a:lnTo>
                <a:lnTo>
                  <a:pt x="1314" y="1492"/>
                </a:lnTo>
                <a:lnTo>
                  <a:pt x="1312" y="1491"/>
                </a:lnTo>
                <a:lnTo>
                  <a:pt x="1311" y="1489"/>
                </a:lnTo>
                <a:lnTo>
                  <a:pt x="1309" y="1489"/>
                </a:lnTo>
                <a:lnTo>
                  <a:pt x="1309" y="1488"/>
                </a:lnTo>
                <a:lnTo>
                  <a:pt x="1309" y="1486"/>
                </a:lnTo>
                <a:lnTo>
                  <a:pt x="1308" y="1484"/>
                </a:lnTo>
                <a:lnTo>
                  <a:pt x="1307" y="1484"/>
                </a:lnTo>
                <a:lnTo>
                  <a:pt x="1307" y="1486"/>
                </a:lnTo>
                <a:lnTo>
                  <a:pt x="1307" y="1487"/>
                </a:lnTo>
                <a:lnTo>
                  <a:pt x="1307" y="1488"/>
                </a:lnTo>
                <a:lnTo>
                  <a:pt x="1306" y="1487"/>
                </a:lnTo>
                <a:lnTo>
                  <a:pt x="1306" y="1488"/>
                </a:lnTo>
                <a:lnTo>
                  <a:pt x="1305" y="1489"/>
                </a:lnTo>
                <a:lnTo>
                  <a:pt x="1304" y="1489"/>
                </a:lnTo>
                <a:lnTo>
                  <a:pt x="1302" y="1489"/>
                </a:lnTo>
                <a:lnTo>
                  <a:pt x="1302" y="1490"/>
                </a:lnTo>
                <a:lnTo>
                  <a:pt x="1301" y="1490"/>
                </a:lnTo>
                <a:lnTo>
                  <a:pt x="1302" y="1491"/>
                </a:lnTo>
                <a:lnTo>
                  <a:pt x="1301" y="1492"/>
                </a:lnTo>
                <a:lnTo>
                  <a:pt x="1301" y="1493"/>
                </a:lnTo>
                <a:lnTo>
                  <a:pt x="1300" y="1494"/>
                </a:lnTo>
                <a:lnTo>
                  <a:pt x="1299" y="1496"/>
                </a:lnTo>
                <a:lnTo>
                  <a:pt x="1299" y="1494"/>
                </a:lnTo>
                <a:lnTo>
                  <a:pt x="1298" y="1494"/>
                </a:lnTo>
                <a:lnTo>
                  <a:pt x="1298" y="1493"/>
                </a:lnTo>
                <a:lnTo>
                  <a:pt x="1297" y="1493"/>
                </a:lnTo>
                <a:lnTo>
                  <a:pt x="1296" y="1492"/>
                </a:lnTo>
                <a:lnTo>
                  <a:pt x="1297" y="1491"/>
                </a:lnTo>
                <a:lnTo>
                  <a:pt x="1297" y="1490"/>
                </a:lnTo>
                <a:lnTo>
                  <a:pt x="1298" y="1489"/>
                </a:lnTo>
                <a:lnTo>
                  <a:pt x="1299" y="1488"/>
                </a:lnTo>
                <a:lnTo>
                  <a:pt x="1300" y="1487"/>
                </a:lnTo>
                <a:lnTo>
                  <a:pt x="1300" y="1486"/>
                </a:lnTo>
                <a:lnTo>
                  <a:pt x="1299" y="1486"/>
                </a:lnTo>
                <a:lnTo>
                  <a:pt x="1298" y="1487"/>
                </a:lnTo>
                <a:lnTo>
                  <a:pt x="1298" y="1484"/>
                </a:lnTo>
                <a:lnTo>
                  <a:pt x="1297" y="1483"/>
                </a:lnTo>
                <a:lnTo>
                  <a:pt x="1297" y="1486"/>
                </a:lnTo>
                <a:lnTo>
                  <a:pt x="1296" y="1486"/>
                </a:lnTo>
                <a:lnTo>
                  <a:pt x="1295" y="1486"/>
                </a:lnTo>
                <a:lnTo>
                  <a:pt x="1295" y="1484"/>
                </a:lnTo>
                <a:lnTo>
                  <a:pt x="1296" y="1483"/>
                </a:lnTo>
                <a:lnTo>
                  <a:pt x="1296" y="1482"/>
                </a:lnTo>
                <a:lnTo>
                  <a:pt x="1295" y="1481"/>
                </a:lnTo>
                <a:lnTo>
                  <a:pt x="1294" y="1480"/>
                </a:lnTo>
                <a:lnTo>
                  <a:pt x="1294" y="1478"/>
                </a:lnTo>
                <a:lnTo>
                  <a:pt x="1292" y="1477"/>
                </a:lnTo>
                <a:lnTo>
                  <a:pt x="1291" y="1474"/>
                </a:lnTo>
                <a:lnTo>
                  <a:pt x="1290" y="1476"/>
                </a:lnTo>
                <a:lnTo>
                  <a:pt x="1289" y="1476"/>
                </a:lnTo>
                <a:lnTo>
                  <a:pt x="1288" y="1476"/>
                </a:lnTo>
                <a:lnTo>
                  <a:pt x="1287" y="1474"/>
                </a:lnTo>
                <a:lnTo>
                  <a:pt x="1286" y="1476"/>
                </a:lnTo>
                <a:lnTo>
                  <a:pt x="1287" y="1476"/>
                </a:lnTo>
                <a:lnTo>
                  <a:pt x="1288" y="1477"/>
                </a:lnTo>
                <a:lnTo>
                  <a:pt x="1289" y="1477"/>
                </a:lnTo>
                <a:lnTo>
                  <a:pt x="1289" y="1478"/>
                </a:lnTo>
                <a:lnTo>
                  <a:pt x="1290" y="1478"/>
                </a:lnTo>
                <a:lnTo>
                  <a:pt x="1291" y="1478"/>
                </a:lnTo>
                <a:lnTo>
                  <a:pt x="1291" y="1480"/>
                </a:lnTo>
                <a:lnTo>
                  <a:pt x="1291" y="1481"/>
                </a:lnTo>
                <a:lnTo>
                  <a:pt x="1292" y="1483"/>
                </a:lnTo>
                <a:lnTo>
                  <a:pt x="1291" y="1483"/>
                </a:lnTo>
                <a:lnTo>
                  <a:pt x="1291" y="1484"/>
                </a:lnTo>
                <a:lnTo>
                  <a:pt x="1290" y="1484"/>
                </a:lnTo>
                <a:lnTo>
                  <a:pt x="1290" y="1486"/>
                </a:lnTo>
                <a:lnTo>
                  <a:pt x="1291" y="1488"/>
                </a:lnTo>
                <a:lnTo>
                  <a:pt x="1292" y="1490"/>
                </a:lnTo>
                <a:lnTo>
                  <a:pt x="1292" y="1491"/>
                </a:lnTo>
                <a:lnTo>
                  <a:pt x="1294" y="1490"/>
                </a:lnTo>
                <a:lnTo>
                  <a:pt x="1295" y="1491"/>
                </a:lnTo>
                <a:lnTo>
                  <a:pt x="1295" y="1492"/>
                </a:lnTo>
                <a:lnTo>
                  <a:pt x="1294" y="1493"/>
                </a:lnTo>
                <a:lnTo>
                  <a:pt x="1294" y="1494"/>
                </a:lnTo>
                <a:lnTo>
                  <a:pt x="1292" y="1496"/>
                </a:lnTo>
                <a:lnTo>
                  <a:pt x="1291" y="1494"/>
                </a:lnTo>
                <a:lnTo>
                  <a:pt x="1291" y="1493"/>
                </a:lnTo>
                <a:lnTo>
                  <a:pt x="1291" y="1492"/>
                </a:lnTo>
                <a:lnTo>
                  <a:pt x="1290" y="1491"/>
                </a:lnTo>
                <a:lnTo>
                  <a:pt x="1290" y="1492"/>
                </a:lnTo>
                <a:lnTo>
                  <a:pt x="1289" y="1492"/>
                </a:lnTo>
                <a:lnTo>
                  <a:pt x="1289" y="1494"/>
                </a:lnTo>
                <a:lnTo>
                  <a:pt x="1288" y="1494"/>
                </a:lnTo>
                <a:lnTo>
                  <a:pt x="1287" y="1496"/>
                </a:lnTo>
                <a:lnTo>
                  <a:pt x="1285" y="1496"/>
                </a:lnTo>
                <a:lnTo>
                  <a:pt x="1285" y="1494"/>
                </a:lnTo>
                <a:lnTo>
                  <a:pt x="1284" y="1494"/>
                </a:lnTo>
                <a:lnTo>
                  <a:pt x="1281" y="1494"/>
                </a:lnTo>
                <a:lnTo>
                  <a:pt x="1281" y="1493"/>
                </a:lnTo>
                <a:lnTo>
                  <a:pt x="1280" y="1494"/>
                </a:lnTo>
                <a:lnTo>
                  <a:pt x="1278" y="1494"/>
                </a:lnTo>
                <a:lnTo>
                  <a:pt x="1277" y="1496"/>
                </a:lnTo>
                <a:lnTo>
                  <a:pt x="1278" y="1497"/>
                </a:lnTo>
                <a:lnTo>
                  <a:pt x="1280" y="1498"/>
                </a:lnTo>
                <a:lnTo>
                  <a:pt x="1281" y="1498"/>
                </a:lnTo>
                <a:lnTo>
                  <a:pt x="1282" y="1498"/>
                </a:lnTo>
                <a:lnTo>
                  <a:pt x="1284" y="1498"/>
                </a:lnTo>
                <a:lnTo>
                  <a:pt x="1285" y="1499"/>
                </a:lnTo>
                <a:lnTo>
                  <a:pt x="1286" y="1499"/>
                </a:lnTo>
                <a:lnTo>
                  <a:pt x="1287" y="1500"/>
                </a:lnTo>
                <a:lnTo>
                  <a:pt x="1288" y="1500"/>
                </a:lnTo>
                <a:lnTo>
                  <a:pt x="1288" y="1502"/>
                </a:lnTo>
                <a:lnTo>
                  <a:pt x="1289" y="1503"/>
                </a:lnTo>
                <a:lnTo>
                  <a:pt x="1289" y="1504"/>
                </a:lnTo>
                <a:lnTo>
                  <a:pt x="1289" y="1506"/>
                </a:lnTo>
                <a:lnTo>
                  <a:pt x="1290" y="1507"/>
                </a:lnTo>
                <a:lnTo>
                  <a:pt x="1289" y="1509"/>
                </a:lnTo>
                <a:lnTo>
                  <a:pt x="1288" y="1510"/>
                </a:lnTo>
                <a:lnTo>
                  <a:pt x="1288" y="1511"/>
                </a:lnTo>
                <a:lnTo>
                  <a:pt x="1287" y="1512"/>
                </a:lnTo>
                <a:lnTo>
                  <a:pt x="1287" y="1513"/>
                </a:lnTo>
                <a:lnTo>
                  <a:pt x="1287" y="1516"/>
                </a:lnTo>
                <a:lnTo>
                  <a:pt x="1286" y="1518"/>
                </a:lnTo>
                <a:lnTo>
                  <a:pt x="1285" y="1519"/>
                </a:lnTo>
                <a:lnTo>
                  <a:pt x="1285" y="1520"/>
                </a:lnTo>
                <a:lnTo>
                  <a:pt x="1285" y="1521"/>
                </a:lnTo>
                <a:lnTo>
                  <a:pt x="1285" y="1523"/>
                </a:lnTo>
                <a:lnTo>
                  <a:pt x="1284" y="1524"/>
                </a:lnTo>
                <a:lnTo>
                  <a:pt x="1284" y="1527"/>
                </a:lnTo>
                <a:lnTo>
                  <a:pt x="1284" y="1528"/>
                </a:lnTo>
                <a:lnTo>
                  <a:pt x="1285" y="1528"/>
                </a:lnTo>
                <a:lnTo>
                  <a:pt x="1285" y="1529"/>
                </a:lnTo>
                <a:lnTo>
                  <a:pt x="1286" y="1531"/>
                </a:lnTo>
                <a:lnTo>
                  <a:pt x="1287" y="1532"/>
                </a:lnTo>
                <a:lnTo>
                  <a:pt x="1286" y="1533"/>
                </a:lnTo>
                <a:lnTo>
                  <a:pt x="1287" y="1534"/>
                </a:lnTo>
                <a:lnTo>
                  <a:pt x="1287" y="1536"/>
                </a:lnTo>
                <a:lnTo>
                  <a:pt x="1287" y="1537"/>
                </a:lnTo>
                <a:lnTo>
                  <a:pt x="1288" y="1537"/>
                </a:lnTo>
                <a:lnTo>
                  <a:pt x="1288" y="1538"/>
                </a:lnTo>
                <a:lnTo>
                  <a:pt x="1287" y="1539"/>
                </a:lnTo>
                <a:lnTo>
                  <a:pt x="1287" y="1540"/>
                </a:lnTo>
                <a:lnTo>
                  <a:pt x="1287" y="1541"/>
                </a:lnTo>
                <a:lnTo>
                  <a:pt x="1286" y="1542"/>
                </a:lnTo>
                <a:lnTo>
                  <a:pt x="1285" y="1541"/>
                </a:lnTo>
                <a:lnTo>
                  <a:pt x="1284" y="1541"/>
                </a:lnTo>
                <a:lnTo>
                  <a:pt x="1282" y="1542"/>
                </a:lnTo>
                <a:lnTo>
                  <a:pt x="1281" y="1542"/>
                </a:lnTo>
                <a:lnTo>
                  <a:pt x="1280" y="1542"/>
                </a:lnTo>
                <a:lnTo>
                  <a:pt x="1279" y="1541"/>
                </a:lnTo>
                <a:lnTo>
                  <a:pt x="1278" y="1541"/>
                </a:lnTo>
                <a:lnTo>
                  <a:pt x="1279" y="1540"/>
                </a:lnTo>
                <a:lnTo>
                  <a:pt x="1278" y="1539"/>
                </a:lnTo>
                <a:lnTo>
                  <a:pt x="1277" y="1540"/>
                </a:lnTo>
                <a:lnTo>
                  <a:pt x="1276" y="1541"/>
                </a:lnTo>
                <a:lnTo>
                  <a:pt x="1276" y="1542"/>
                </a:lnTo>
                <a:lnTo>
                  <a:pt x="1275" y="1542"/>
                </a:lnTo>
                <a:lnTo>
                  <a:pt x="1274" y="1542"/>
                </a:lnTo>
                <a:lnTo>
                  <a:pt x="1272" y="1542"/>
                </a:lnTo>
                <a:lnTo>
                  <a:pt x="1271" y="1542"/>
                </a:lnTo>
                <a:lnTo>
                  <a:pt x="1270" y="1543"/>
                </a:lnTo>
                <a:lnTo>
                  <a:pt x="1269" y="1543"/>
                </a:lnTo>
                <a:lnTo>
                  <a:pt x="1268" y="1543"/>
                </a:lnTo>
                <a:lnTo>
                  <a:pt x="1266" y="1543"/>
                </a:lnTo>
                <a:lnTo>
                  <a:pt x="1265" y="1543"/>
                </a:lnTo>
                <a:lnTo>
                  <a:pt x="1264" y="1543"/>
                </a:lnTo>
                <a:lnTo>
                  <a:pt x="1262" y="1543"/>
                </a:lnTo>
                <a:lnTo>
                  <a:pt x="1260" y="1543"/>
                </a:lnTo>
                <a:lnTo>
                  <a:pt x="1259" y="1543"/>
                </a:lnTo>
                <a:lnTo>
                  <a:pt x="1260" y="1542"/>
                </a:lnTo>
                <a:lnTo>
                  <a:pt x="1260" y="1541"/>
                </a:lnTo>
                <a:lnTo>
                  <a:pt x="1260" y="1540"/>
                </a:lnTo>
                <a:lnTo>
                  <a:pt x="1261" y="1539"/>
                </a:lnTo>
                <a:lnTo>
                  <a:pt x="1261" y="1538"/>
                </a:lnTo>
                <a:lnTo>
                  <a:pt x="1260" y="1539"/>
                </a:lnTo>
                <a:lnTo>
                  <a:pt x="1259" y="1538"/>
                </a:lnTo>
                <a:lnTo>
                  <a:pt x="1260" y="1537"/>
                </a:lnTo>
                <a:lnTo>
                  <a:pt x="1260" y="1536"/>
                </a:lnTo>
                <a:lnTo>
                  <a:pt x="1261" y="1533"/>
                </a:lnTo>
                <a:lnTo>
                  <a:pt x="1261" y="1532"/>
                </a:lnTo>
                <a:lnTo>
                  <a:pt x="1262" y="1531"/>
                </a:lnTo>
                <a:lnTo>
                  <a:pt x="1261" y="1530"/>
                </a:lnTo>
                <a:lnTo>
                  <a:pt x="1260" y="1529"/>
                </a:lnTo>
                <a:lnTo>
                  <a:pt x="1260" y="1528"/>
                </a:lnTo>
                <a:lnTo>
                  <a:pt x="1260" y="1527"/>
                </a:lnTo>
                <a:lnTo>
                  <a:pt x="1260" y="1526"/>
                </a:lnTo>
                <a:lnTo>
                  <a:pt x="1259" y="1524"/>
                </a:lnTo>
                <a:lnTo>
                  <a:pt x="1258" y="1524"/>
                </a:lnTo>
                <a:lnTo>
                  <a:pt x="1258" y="1522"/>
                </a:lnTo>
                <a:lnTo>
                  <a:pt x="1257" y="1522"/>
                </a:lnTo>
                <a:lnTo>
                  <a:pt x="1257" y="1523"/>
                </a:lnTo>
                <a:lnTo>
                  <a:pt x="1257" y="1524"/>
                </a:lnTo>
                <a:lnTo>
                  <a:pt x="1256" y="1524"/>
                </a:lnTo>
                <a:lnTo>
                  <a:pt x="1255" y="1524"/>
                </a:lnTo>
                <a:lnTo>
                  <a:pt x="1254" y="1524"/>
                </a:lnTo>
                <a:lnTo>
                  <a:pt x="1252" y="1524"/>
                </a:lnTo>
                <a:lnTo>
                  <a:pt x="1252" y="1523"/>
                </a:lnTo>
                <a:lnTo>
                  <a:pt x="1252" y="1522"/>
                </a:lnTo>
                <a:lnTo>
                  <a:pt x="1251" y="1522"/>
                </a:lnTo>
                <a:lnTo>
                  <a:pt x="1251" y="1523"/>
                </a:lnTo>
                <a:lnTo>
                  <a:pt x="1250" y="1523"/>
                </a:lnTo>
                <a:lnTo>
                  <a:pt x="1250" y="1524"/>
                </a:lnTo>
                <a:lnTo>
                  <a:pt x="1249" y="1524"/>
                </a:lnTo>
                <a:lnTo>
                  <a:pt x="1248" y="1524"/>
                </a:lnTo>
                <a:lnTo>
                  <a:pt x="1248" y="1527"/>
                </a:lnTo>
                <a:lnTo>
                  <a:pt x="1250" y="1527"/>
                </a:lnTo>
                <a:lnTo>
                  <a:pt x="1250" y="1528"/>
                </a:lnTo>
                <a:lnTo>
                  <a:pt x="1250" y="1529"/>
                </a:lnTo>
                <a:lnTo>
                  <a:pt x="1249" y="1531"/>
                </a:lnTo>
                <a:lnTo>
                  <a:pt x="1249" y="1532"/>
                </a:lnTo>
                <a:lnTo>
                  <a:pt x="1250" y="1532"/>
                </a:lnTo>
                <a:lnTo>
                  <a:pt x="1249" y="1534"/>
                </a:lnTo>
                <a:lnTo>
                  <a:pt x="1248" y="1536"/>
                </a:lnTo>
                <a:lnTo>
                  <a:pt x="1247" y="1538"/>
                </a:lnTo>
                <a:lnTo>
                  <a:pt x="1246" y="1539"/>
                </a:lnTo>
                <a:lnTo>
                  <a:pt x="1245" y="1539"/>
                </a:lnTo>
                <a:lnTo>
                  <a:pt x="1245" y="1538"/>
                </a:lnTo>
                <a:lnTo>
                  <a:pt x="1244" y="1538"/>
                </a:lnTo>
                <a:lnTo>
                  <a:pt x="1242" y="1538"/>
                </a:lnTo>
                <a:lnTo>
                  <a:pt x="1241" y="1537"/>
                </a:lnTo>
                <a:lnTo>
                  <a:pt x="1242" y="1537"/>
                </a:lnTo>
                <a:lnTo>
                  <a:pt x="1242" y="1536"/>
                </a:lnTo>
                <a:lnTo>
                  <a:pt x="1241" y="1536"/>
                </a:lnTo>
                <a:lnTo>
                  <a:pt x="1240" y="1536"/>
                </a:lnTo>
                <a:lnTo>
                  <a:pt x="1241" y="1537"/>
                </a:lnTo>
                <a:lnTo>
                  <a:pt x="1240" y="1537"/>
                </a:lnTo>
                <a:lnTo>
                  <a:pt x="1240" y="1538"/>
                </a:lnTo>
                <a:lnTo>
                  <a:pt x="1239" y="1538"/>
                </a:lnTo>
                <a:lnTo>
                  <a:pt x="1238" y="1538"/>
                </a:lnTo>
                <a:lnTo>
                  <a:pt x="1238" y="1539"/>
                </a:lnTo>
                <a:lnTo>
                  <a:pt x="1241" y="1539"/>
                </a:lnTo>
                <a:lnTo>
                  <a:pt x="1240" y="1540"/>
                </a:lnTo>
                <a:lnTo>
                  <a:pt x="1239" y="1540"/>
                </a:lnTo>
                <a:lnTo>
                  <a:pt x="1238" y="1541"/>
                </a:lnTo>
                <a:lnTo>
                  <a:pt x="1237" y="1541"/>
                </a:lnTo>
                <a:lnTo>
                  <a:pt x="1237" y="1542"/>
                </a:lnTo>
                <a:lnTo>
                  <a:pt x="1237" y="1543"/>
                </a:lnTo>
                <a:lnTo>
                  <a:pt x="1237" y="1544"/>
                </a:lnTo>
                <a:lnTo>
                  <a:pt x="1238" y="1544"/>
                </a:lnTo>
                <a:lnTo>
                  <a:pt x="1238" y="1546"/>
                </a:lnTo>
                <a:lnTo>
                  <a:pt x="1237" y="1548"/>
                </a:lnTo>
                <a:lnTo>
                  <a:pt x="1238" y="1549"/>
                </a:lnTo>
                <a:lnTo>
                  <a:pt x="1238" y="1550"/>
                </a:lnTo>
                <a:lnTo>
                  <a:pt x="1238" y="1551"/>
                </a:lnTo>
                <a:lnTo>
                  <a:pt x="1237" y="1552"/>
                </a:lnTo>
                <a:lnTo>
                  <a:pt x="1237" y="1553"/>
                </a:lnTo>
                <a:lnTo>
                  <a:pt x="1236" y="1554"/>
                </a:lnTo>
                <a:lnTo>
                  <a:pt x="1236" y="1556"/>
                </a:lnTo>
                <a:lnTo>
                  <a:pt x="1236" y="1557"/>
                </a:lnTo>
                <a:lnTo>
                  <a:pt x="1235" y="1558"/>
                </a:lnTo>
                <a:lnTo>
                  <a:pt x="1235" y="1559"/>
                </a:lnTo>
                <a:lnTo>
                  <a:pt x="1234" y="1559"/>
                </a:lnTo>
                <a:lnTo>
                  <a:pt x="1235" y="1560"/>
                </a:lnTo>
                <a:lnTo>
                  <a:pt x="1234" y="1561"/>
                </a:lnTo>
                <a:lnTo>
                  <a:pt x="1232" y="1561"/>
                </a:lnTo>
                <a:lnTo>
                  <a:pt x="1230" y="1560"/>
                </a:lnTo>
                <a:lnTo>
                  <a:pt x="1229" y="1559"/>
                </a:lnTo>
                <a:lnTo>
                  <a:pt x="1228" y="1559"/>
                </a:lnTo>
                <a:lnTo>
                  <a:pt x="1228" y="1558"/>
                </a:lnTo>
                <a:lnTo>
                  <a:pt x="1228" y="1557"/>
                </a:lnTo>
                <a:lnTo>
                  <a:pt x="1229" y="1557"/>
                </a:lnTo>
                <a:lnTo>
                  <a:pt x="1229" y="1556"/>
                </a:lnTo>
                <a:lnTo>
                  <a:pt x="1229" y="1554"/>
                </a:lnTo>
                <a:lnTo>
                  <a:pt x="1229" y="1553"/>
                </a:lnTo>
                <a:lnTo>
                  <a:pt x="1230" y="1552"/>
                </a:lnTo>
                <a:lnTo>
                  <a:pt x="1231" y="1552"/>
                </a:lnTo>
                <a:lnTo>
                  <a:pt x="1231" y="1550"/>
                </a:lnTo>
                <a:lnTo>
                  <a:pt x="1230" y="1549"/>
                </a:lnTo>
                <a:lnTo>
                  <a:pt x="1229" y="1549"/>
                </a:lnTo>
                <a:lnTo>
                  <a:pt x="1228" y="1549"/>
                </a:lnTo>
                <a:lnTo>
                  <a:pt x="1227" y="1549"/>
                </a:lnTo>
                <a:lnTo>
                  <a:pt x="1226" y="1550"/>
                </a:lnTo>
                <a:lnTo>
                  <a:pt x="1225" y="1550"/>
                </a:lnTo>
                <a:lnTo>
                  <a:pt x="1225" y="1551"/>
                </a:lnTo>
                <a:lnTo>
                  <a:pt x="1225" y="1552"/>
                </a:lnTo>
                <a:lnTo>
                  <a:pt x="1225" y="1553"/>
                </a:lnTo>
                <a:lnTo>
                  <a:pt x="1226" y="1554"/>
                </a:lnTo>
                <a:lnTo>
                  <a:pt x="1227" y="1554"/>
                </a:lnTo>
                <a:lnTo>
                  <a:pt x="1226" y="1556"/>
                </a:lnTo>
                <a:lnTo>
                  <a:pt x="1226" y="1558"/>
                </a:lnTo>
                <a:lnTo>
                  <a:pt x="1226" y="1559"/>
                </a:lnTo>
                <a:lnTo>
                  <a:pt x="1225" y="1560"/>
                </a:lnTo>
                <a:lnTo>
                  <a:pt x="1224" y="1560"/>
                </a:lnTo>
                <a:lnTo>
                  <a:pt x="1222" y="1559"/>
                </a:lnTo>
                <a:lnTo>
                  <a:pt x="1221" y="1559"/>
                </a:lnTo>
                <a:lnTo>
                  <a:pt x="1222" y="1553"/>
                </a:lnTo>
                <a:lnTo>
                  <a:pt x="1222" y="1552"/>
                </a:lnTo>
                <a:lnTo>
                  <a:pt x="1222" y="1551"/>
                </a:lnTo>
                <a:lnTo>
                  <a:pt x="1222" y="1550"/>
                </a:lnTo>
                <a:lnTo>
                  <a:pt x="1222" y="1549"/>
                </a:lnTo>
                <a:lnTo>
                  <a:pt x="1221" y="1547"/>
                </a:lnTo>
                <a:lnTo>
                  <a:pt x="1222" y="1547"/>
                </a:lnTo>
                <a:lnTo>
                  <a:pt x="1224" y="1548"/>
                </a:lnTo>
                <a:lnTo>
                  <a:pt x="1226" y="1547"/>
                </a:lnTo>
                <a:lnTo>
                  <a:pt x="1225" y="1546"/>
                </a:lnTo>
                <a:lnTo>
                  <a:pt x="1221" y="1544"/>
                </a:lnTo>
                <a:lnTo>
                  <a:pt x="1221" y="1543"/>
                </a:lnTo>
                <a:lnTo>
                  <a:pt x="1221" y="1542"/>
                </a:lnTo>
                <a:lnTo>
                  <a:pt x="1221" y="1541"/>
                </a:lnTo>
                <a:lnTo>
                  <a:pt x="1222" y="1541"/>
                </a:lnTo>
                <a:lnTo>
                  <a:pt x="1222" y="1540"/>
                </a:lnTo>
                <a:lnTo>
                  <a:pt x="1221" y="1540"/>
                </a:lnTo>
                <a:lnTo>
                  <a:pt x="1220" y="1540"/>
                </a:lnTo>
                <a:lnTo>
                  <a:pt x="1219" y="1538"/>
                </a:lnTo>
                <a:lnTo>
                  <a:pt x="1218" y="1537"/>
                </a:lnTo>
                <a:lnTo>
                  <a:pt x="1218" y="1536"/>
                </a:lnTo>
                <a:lnTo>
                  <a:pt x="1218" y="1534"/>
                </a:lnTo>
                <a:lnTo>
                  <a:pt x="1217" y="1533"/>
                </a:lnTo>
                <a:lnTo>
                  <a:pt x="1218" y="1533"/>
                </a:lnTo>
                <a:lnTo>
                  <a:pt x="1218" y="1532"/>
                </a:lnTo>
                <a:lnTo>
                  <a:pt x="1218" y="1531"/>
                </a:lnTo>
                <a:lnTo>
                  <a:pt x="1217" y="1532"/>
                </a:lnTo>
                <a:lnTo>
                  <a:pt x="1217" y="1533"/>
                </a:lnTo>
                <a:lnTo>
                  <a:pt x="1216" y="1532"/>
                </a:lnTo>
                <a:lnTo>
                  <a:pt x="1216" y="1531"/>
                </a:lnTo>
                <a:lnTo>
                  <a:pt x="1217" y="1530"/>
                </a:lnTo>
                <a:lnTo>
                  <a:pt x="1219" y="1530"/>
                </a:lnTo>
                <a:lnTo>
                  <a:pt x="1220" y="1529"/>
                </a:lnTo>
                <a:lnTo>
                  <a:pt x="1221" y="1529"/>
                </a:lnTo>
                <a:lnTo>
                  <a:pt x="1222" y="1527"/>
                </a:lnTo>
                <a:lnTo>
                  <a:pt x="1221" y="1526"/>
                </a:lnTo>
                <a:lnTo>
                  <a:pt x="1220" y="1526"/>
                </a:lnTo>
                <a:lnTo>
                  <a:pt x="1220" y="1524"/>
                </a:lnTo>
                <a:lnTo>
                  <a:pt x="1220" y="1523"/>
                </a:lnTo>
                <a:lnTo>
                  <a:pt x="1219" y="1522"/>
                </a:lnTo>
                <a:lnTo>
                  <a:pt x="1218" y="1521"/>
                </a:lnTo>
                <a:lnTo>
                  <a:pt x="1219" y="1521"/>
                </a:lnTo>
                <a:lnTo>
                  <a:pt x="1219" y="1520"/>
                </a:lnTo>
                <a:lnTo>
                  <a:pt x="1220" y="1520"/>
                </a:lnTo>
                <a:lnTo>
                  <a:pt x="1221" y="1519"/>
                </a:lnTo>
                <a:lnTo>
                  <a:pt x="1222" y="1518"/>
                </a:lnTo>
                <a:lnTo>
                  <a:pt x="1222" y="1517"/>
                </a:lnTo>
                <a:lnTo>
                  <a:pt x="1222" y="1516"/>
                </a:lnTo>
                <a:lnTo>
                  <a:pt x="1222" y="1514"/>
                </a:lnTo>
                <a:lnTo>
                  <a:pt x="1224" y="1512"/>
                </a:lnTo>
                <a:lnTo>
                  <a:pt x="1224" y="1511"/>
                </a:lnTo>
                <a:lnTo>
                  <a:pt x="1224" y="1510"/>
                </a:lnTo>
                <a:lnTo>
                  <a:pt x="1224" y="1509"/>
                </a:lnTo>
                <a:lnTo>
                  <a:pt x="1224" y="1508"/>
                </a:lnTo>
                <a:lnTo>
                  <a:pt x="1224" y="1507"/>
                </a:lnTo>
                <a:lnTo>
                  <a:pt x="1224" y="1506"/>
                </a:lnTo>
                <a:lnTo>
                  <a:pt x="1222" y="1503"/>
                </a:lnTo>
                <a:lnTo>
                  <a:pt x="1222" y="1502"/>
                </a:lnTo>
                <a:lnTo>
                  <a:pt x="1221" y="1501"/>
                </a:lnTo>
                <a:lnTo>
                  <a:pt x="1220" y="1500"/>
                </a:lnTo>
                <a:lnTo>
                  <a:pt x="1220" y="1499"/>
                </a:lnTo>
                <a:lnTo>
                  <a:pt x="1220" y="1498"/>
                </a:lnTo>
                <a:lnTo>
                  <a:pt x="1219" y="1499"/>
                </a:lnTo>
                <a:lnTo>
                  <a:pt x="1219" y="1501"/>
                </a:lnTo>
                <a:lnTo>
                  <a:pt x="1220" y="1502"/>
                </a:lnTo>
                <a:lnTo>
                  <a:pt x="1220" y="1504"/>
                </a:lnTo>
                <a:lnTo>
                  <a:pt x="1219" y="1506"/>
                </a:lnTo>
                <a:lnTo>
                  <a:pt x="1218" y="1506"/>
                </a:lnTo>
                <a:lnTo>
                  <a:pt x="1218" y="1508"/>
                </a:lnTo>
                <a:lnTo>
                  <a:pt x="1218" y="1510"/>
                </a:lnTo>
                <a:lnTo>
                  <a:pt x="1219" y="1510"/>
                </a:lnTo>
                <a:lnTo>
                  <a:pt x="1219" y="1512"/>
                </a:lnTo>
                <a:lnTo>
                  <a:pt x="1219" y="1513"/>
                </a:lnTo>
                <a:lnTo>
                  <a:pt x="1219" y="1514"/>
                </a:lnTo>
                <a:lnTo>
                  <a:pt x="1218" y="1516"/>
                </a:lnTo>
                <a:lnTo>
                  <a:pt x="1217" y="1516"/>
                </a:lnTo>
                <a:lnTo>
                  <a:pt x="1216" y="1514"/>
                </a:lnTo>
                <a:lnTo>
                  <a:pt x="1215" y="1516"/>
                </a:lnTo>
                <a:lnTo>
                  <a:pt x="1216" y="1517"/>
                </a:lnTo>
                <a:lnTo>
                  <a:pt x="1215" y="1519"/>
                </a:lnTo>
                <a:lnTo>
                  <a:pt x="1216" y="1520"/>
                </a:lnTo>
                <a:lnTo>
                  <a:pt x="1214" y="1521"/>
                </a:lnTo>
                <a:lnTo>
                  <a:pt x="1214" y="1522"/>
                </a:lnTo>
                <a:lnTo>
                  <a:pt x="1214" y="1523"/>
                </a:lnTo>
                <a:lnTo>
                  <a:pt x="1212" y="1524"/>
                </a:lnTo>
                <a:lnTo>
                  <a:pt x="1214" y="1524"/>
                </a:lnTo>
                <a:lnTo>
                  <a:pt x="1215" y="1523"/>
                </a:lnTo>
                <a:lnTo>
                  <a:pt x="1215" y="1522"/>
                </a:lnTo>
                <a:lnTo>
                  <a:pt x="1216" y="1523"/>
                </a:lnTo>
                <a:lnTo>
                  <a:pt x="1216" y="1524"/>
                </a:lnTo>
                <a:lnTo>
                  <a:pt x="1215" y="1524"/>
                </a:lnTo>
                <a:lnTo>
                  <a:pt x="1215" y="1526"/>
                </a:lnTo>
                <a:lnTo>
                  <a:pt x="1215" y="1527"/>
                </a:lnTo>
                <a:lnTo>
                  <a:pt x="1214" y="1527"/>
                </a:lnTo>
                <a:lnTo>
                  <a:pt x="1212" y="1527"/>
                </a:lnTo>
                <a:lnTo>
                  <a:pt x="1212" y="1528"/>
                </a:lnTo>
                <a:lnTo>
                  <a:pt x="1212" y="1529"/>
                </a:lnTo>
                <a:lnTo>
                  <a:pt x="1212" y="1530"/>
                </a:lnTo>
                <a:lnTo>
                  <a:pt x="1211" y="1530"/>
                </a:lnTo>
                <a:lnTo>
                  <a:pt x="1211" y="1531"/>
                </a:lnTo>
                <a:lnTo>
                  <a:pt x="1212" y="1532"/>
                </a:lnTo>
                <a:lnTo>
                  <a:pt x="1212" y="1533"/>
                </a:lnTo>
                <a:lnTo>
                  <a:pt x="1211" y="1533"/>
                </a:lnTo>
                <a:lnTo>
                  <a:pt x="1211" y="1532"/>
                </a:lnTo>
                <a:lnTo>
                  <a:pt x="1209" y="1533"/>
                </a:lnTo>
                <a:lnTo>
                  <a:pt x="1208" y="1533"/>
                </a:lnTo>
                <a:lnTo>
                  <a:pt x="1207" y="1532"/>
                </a:lnTo>
                <a:lnTo>
                  <a:pt x="1207" y="1533"/>
                </a:lnTo>
                <a:lnTo>
                  <a:pt x="1206" y="1533"/>
                </a:lnTo>
                <a:lnTo>
                  <a:pt x="1205" y="1534"/>
                </a:lnTo>
                <a:lnTo>
                  <a:pt x="1205" y="1536"/>
                </a:lnTo>
                <a:lnTo>
                  <a:pt x="1206" y="1536"/>
                </a:lnTo>
                <a:lnTo>
                  <a:pt x="1207" y="1537"/>
                </a:lnTo>
                <a:lnTo>
                  <a:pt x="1208" y="1539"/>
                </a:lnTo>
                <a:lnTo>
                  <a:pt x="1208" y="1540"/>
                </a:lnTo>
                <a:lnTo>
                  <a:pt x="1208" y="1541"/>
                </a:lnTo>
                <a:lnTo>
                  <a:pt x="1208" y="1542"/>
                </a:lnTo>
                <a:lnTo>
                  <a:pt x="1208" y="1544"/>
                </a:lnTo>
                <a:lnTo>
                  <a:pt x="1207" y="1546"/>
                </a:lnTo>
                <a:lnTo>
                  <a:pt x="1207" y="1547"/>
                </a:lnTo>
                <a:lnTo>
                  <a:pt x="1206" y="1548"/>
                </a:lnTo>
                <a:lnTo>
                  <a:pt x="1205" y="1546"/>
                </a:lnTo>
                <a:lnTo>
                  <a:pt x="1203" y="1547"/>
                </a:lnTo>
                <a:lnTo>
                  <a:pt x="1203" y="1548"/>
                </a:lnTo>
                <a:lnTo>
                  <a:pt x="1202" y="1547"/>
                </a:lnTo>
                <a:lnTo>
                  <a:pt x="1201" y="1547"/>
                </a:lnTo>
                <a:lnTo>
                  <a:pt x="1200" y="1546"/>
                </a:lnTo>
                <a:lnTo>
                  <a:pt x="1200" y="1543"/>
                </a:lnTo>
                <a:lnTo>
                  <a:pt x="1199" y="1542"/>
                </a:lnTo>
                <a:lnTo>
                  <a:pt x="1199" y="1540"/>
                </a:lnTo>
                <a:lnTo>
                  <a:pt x="1199" y="1539"/>
                </a:lnTo>
                <a:lnTo>
                  <a:pt x="1199" y="1538"/>
                </a:lnTo>
                <a:lnTo>
                  <a:pt x="1199" y="1536"/>
                </a:lnTo>
                <a:lnTo>
                  <a:pt x="1199" y="1534"/>
                </a:lnTo>
                <a:lnTo>
                  <a:pt x="1201" y="1533"/>
                </a:lnTo>
                <a:lnTo>
                  <a:pt x="1200" y="1532"/>
                </a:lnTo>
                <a:lnTo>
                  <a:pt x="1201" y="1531"/>
                </a:lnTo>
                <a:lnTo>
                  <a:pt x="1202" y="1532"/>
                </a:lnTo>
                <a:lnTo>
                  <a:pt x="1203" y="1532"/>
                </a:lnTo>
                <a:lnTo>
                  <a:pt x="1205" y="1532"/>
                </a:lnTo>
                <a:lnTo>
                  <a:pt x="1206" y="1532"/>
                </a:lnTo>
                <a:lnTo>
                  <a:pt x="1206" y="1531"/>
                </a:lnTo>
                <a:lnTo>
                  <a:pt x="1207" y="1531"/>
                </a:lnTo>
                <a:lnTo>
                  <a:pt x="1207" y="1530"/>
                </a:lnTo>
                <a:lnTo>
                  <a:pt x="1207" y="1529"/>
                </a:lnTo>
                <a:lnTo>
                  <a:pt x="1207" y="1528"/>
                </a:lnTo>
                <a:lnTo>
                  <a:pt x="1206" y="1527"/>
                </a:lnTo>
                <a:lnTo>
                  <a:pt x="1205" y="1526"/>
                </a:lnTo>
                <a:lnTo>
                  <a:pt x="1205" y="1524"/>
                </a:lnTo>
                <a:lnTo>
                  <a:pt x="1206" y="1523"/>
                </a:lnTo>
                <a:lnTo>
                  <a:pt x="1206" y="1522"/>
                </a:lnTo>
                <a:lnTo>
                  <a:pt x="1206" y="1521"/>
                </a:lnTo>
                <a:lnTo>
                  <a:pt x="1206" y="1520"/>
                </a:lnTo>
                <a:lnTo>
                  <a:pt x="1206" y="1518"/>
                </a:lnTo>
                <a:lnTo>
                  <a:pt x="1207" y="1518"/>
                </a:lnTo>
                <a:lnTo>
                  <a:pt x="1208" y="1518"/>
                </a:lnTo>
                <a:lnTo>
                  <a:pt x="1208" y="1517"/>
                </a:lnTo>
                <a:lnTo>
                  <a:pt x="1207" y="1517"/>
                </a:lnTo>
                <a:lnTo>
                  <a:pt x="1207" y="1516"/>
                </a:lnTo>
                <a:lnTo>
                  <a:pt x="1207" y="1513"/>
                </a:lnTo>
                <a:lnTo>
                  <a:pt x="1206" y="1511"/>
                </a:lnTo>
                <a:lnTo>
                  <a:pt x="1206" y="1510"/>
                </a:lnTo>
                <a:lnTo>
                  <a:pt x="1206" y="1509"/>
                </a:lnTo>
                <a:lnTo>
                  <a:pt x="1207" y="1508"/>
                </a:lnTo>
                <a:lnTo>
                  <a:pt x="1207" y="1506"/>
                </a:lnTo>
                <a:lnTo>
                  <a:pt x="1207" y="1504"/>
                </a:lnTo>
                <a:lnTo>
                  <a:pt x="1206" y="1504"/>
                </a:lnTo>
                <a:lnTo>
                  <a:pt x="1206" y="1503"/>
                </a:lnTo>
                <a:lnTo>
                  <a:pt x="1205" y="1503"/>
                </a:lnTo>
                <a:lnTo>
                  <a:pt x="1205" y="1504"/>
                </a:lnTo>
                <a:lnTo>
                  <a:pt x="1206" y="1506"/>
                </a:lnTo>
                <a:lnTo>
                  <a:pt x="1205" y="1507"/>
                </a:lnTo>
                <a:lnTo>
                  <a:pt x="1205" y="1509"/>
                </a:lnTo>
                <a:lnTo>
                  <a:pt x="1205" y="1510"/>
                </a:lnTo>
                <a:lnTo>
                  <a:pt x="1203" y="1510"/>
                </a:lnTo>
                <a:lnTo>
                  <a:pt x="1202" y="1510"/>
                </a:lnTo>
                <a:lnTo>
                  <a:pt x="1202" y="1509"/>
                </a:lnTo>
                <a:lnTo>
                  <a:pt x="1201" y="1508"/>
                </a:lnTo>
                <a:lnTo>
                  <a:pt x="1201" y="1510"/>
                </a:lnTo>
                <a:lnTo>
                  <a:pt x="1202" y="1512"/>
                </a:lnTo>
                <a:lnTo>
                  <a:pt x="1201" y="1514"/>
                </a:lnTo>
                <a:lnTo>
                  <a:pt x="1201" y="1517"/>
                </a:lnTo>
                <a:lnTo>
                  <a:pt x="1201" y="1518"/>
                </a:lnTo>
                <a:lnTo>
                  <a:pt x="1201" y="1520"/>
                </a:lnTo>
                <a:lnTo>
                  <a:pt x="1201" y="1521"/>
                </a:lnTo>
                <a:lnTo>
                  <a:pt x="1201" y="1522"/>
                </a:lnTo>
                <a:lnTo>
                  <a:pt x="1200" y="1523"/>
                </a:lnTo>
                <a:lnTo>
                  <a:pt x="1199" y="1526"/>
                </a:lnTo>
                <a:lnTo>
                  <a:pt x="1198" y="1526"/>
                </a:lnTo>
                <a:lnTo>
                  <a:pt x="1197" y="1524"/>
                </a:lnTo>
                <a:lnTo>
                  <a:pt x="1197" y="1526"/>
                </a:lnTo>
                <a:lnTo>
                  <a:pt x="1196" y="1524"/>
                </a:lnTo>
                <a:lnTo>
                  <a:pt x="1196" y="1523"/>
                </a:lnTo>
                <a:lnTo>
                  <a:pt x="1196" y="1521"/>
                </a:lnTo>
                <a:lnTo>
                  <a:pt x="1195" y="1520"/>
                </a:lnTo>
                <a:lnTo>
                  <a:pt x="1195" y="1519"/>
                </a:lnTo>
                <a:lnTo>
                  <a:pt x="1195" y="1517"/>
                </a:lnTo>
                <a:lnTo>
                  <a:pt x="1195" y="1516"/>
                </a:lnTo>
                <a:lnTo>
                  <a:pt x="1193" y="1514"/>
                </a:lnTo>
                <a:lnTo>
                  <a:pt x="1195" y="1513"/>
                </a:lnTo>
                <a:lnTo>
                  <a:pt x="1193" y="1512"/>
                </a:lnTo>
                <a:lnTo>
                  <a:pt x="1192" y="1513"/>
                </a:lnTo>
                <a:lnTo>
                  <a:pt x="1190" y="1513"/>
                </a:lnTo>
                <a:lnTo>
                  <a:pt x="1190" y="1514"/>
                </a:lnTo>
                <a:lnTo>
                  <a:pt x="1189" y="1516"/>
                </a:lnTo>
                <a:lnTo>
                  <a:pt x="1189" y="1517"/>
                </a:lnTo>
                <a:lnTo>
                  <a:pt x="1188" y="1518"/>
                </a:lnTo>
                <a:lnTo>
                  <a:pt x="1189" y="1520"/>
                </a:lnTo>
                <a:lnTo>
                  <a:pt x="1189" y="1522"/>
                </a:lnTo>
                <a:lnTo>
                  <a:pt x="1188" y="1522"/>
                </a:lnTo>
                <a:lnTo>
                  <a:pt x="1187" y="1520"/>
                </a:lnTo>
                <a:lnTo>
                  <a:pt x="1187" y="1519"/>
                </a:lnTo>
                <a:lnTo>
                  <a:pt x="1186" y="1518"/>
                </a:lnTo>
                <a:lnTo>
                  <a:pt x="1185" y="1518"/>
                </a:lnTo>
                <a:lnTo>
                  <a:pt x="1182" y="1518"/>
                </a:lnTo>
                <a:lnTo>
                  <a:pt x="1182" y="1519"/>
                </a:lnTo>
                <a:lnTo>
                  <a:pt x="1183" y="1519"/>
                </a:lnTo>
                <a:lnTo>
                  <a:pt x="1185" y="1520"/>
                </a:lnTo>
                <a:lnTo>
                  <a:pt x="1186" y="1521"/>
                </a:lnTo>
                <a:lnTo>
                  <a:pt x="1186" y="1522"/>
                </a:lnTo>
                <a:lnTo>
                  <a:pt x="1186" y="1523"/>
                </a:lnTo>
                <a:lnTo>
                  <a:pt x="1187" y="1522"/>
                </a:lnTo>
                <a:lnTo>
                  <a:pt x="1188" y="1522"/>
                </a:lnTo>
                <a:lnTo>
                  <a:pt x="1188" y="1523"/>
                </a:lnTo>
                <a:lnTo>
                  <a:pt x="1189" y="1523"/>
                </a:lnTo>
                <a:lnTo>
                  <a:pt x="1190" y="1524"/>
                </a:lnTo>
                <a:lnTo>
                  <a:pt x="1190" y="1527"/>
                </a:lnTo>
                <a:lnTo>
                  <a:pt x="1191" y="1527"/>
                </a:lnTo>
                <a:lnTo>
                  <a:pt x="1192" y="1528"/>
                </a:lnTo>
                <a:lnTo>
                  <a:pt x="1192" y="1529"/>
                </a:lnTo>
                <a:lnTo>
                  <a:pt x="1193" y="1529"/>
                </a:lnTo>
                <a:lnTo>
                  <a:pt x="1195" y="1527"/>
                </a:lnTo>
                <a:lnTo>
                  <a:pt x="1196" y="1528"/>
                </a:lnTo>
                <a:lnTo>
                  <a:pt x="1196" y="1530"/>
                </a:lnTo>
                <a:lnTo>
                  <a:pt x="1196" y="1532"/>
                </a:lnTo>
                <a:lnTo>
                  <a:pt x="1196" y="1533"/>
                </a:lnTo>
                <a:lnTo>
                  <a:pt x="1196" y="1534"/>
                </a:lnTo>
                <a:lnTo>
                  <a:pt x="1196" y="1536"/>
                </a:lnTo>
                <a:lnTo>
                  <a:pt x="1195" y="1536"/>
                </a:lnTo>
                <a:lnTo>
                  <a:pt x="1193" y="1534"/>
                </a:lnTo>
                <a:lnTo>
                  <a:pt x="1193" y="1533"/>
                </a:lnTo>
                <a:lnTo>
                  <a:pt x="1193" y="1531"/>
                </a:lnTo>
                <a:lnTo>
                  <a:pt x="1192" y="1531"/>
                </a:lnTo>
                <a:lnTo>
                  <a:pt x="1192" y="1530"/>
                </a:lnTo>
                <a:lnTo>
                  <a:pt x="1191" y="1530"/>
                </a:lnTo>
                <a:lnTo>
                  <a:pt x="1190" y="1529"/>
                </a:lnTo>
                <a:lnTo>
                  <a:pt x="1190" y="1528"/>
                </a:lnTo>
                <a:lnTo>
                  <a:pt x="1189" y="1527"/>
                </a:lnTo>
                <a:lnTo>
                  <a:pt x="1188" y="1527"/>
                </a:lnTo>
                <a:lnTo>
                  <a:pt x="1187" y="1526"/>
                </a:lnTo>
                <a:lnTo>
                  <a:pt x="1186" y="1526"/>
                </a:lnTo>
                <a:lnTo>
                  <a:pt x="1183" y="1526"/>
                </a:lnTo>
                <a:lnTo>
                  <a:pt x="1182" y="1526"/>
                </a:lnTo>
                <a:lnTo>
                  <a:pt x="1182" y="1527"/>
                </a:lnTo>
                <a:lnTo>
                  <a:pt x="1182" y="1528"/>
                </a:lnTo>
                <a:lnTo>
                  <a:pt x="1182" y="1529"/>
                </a:lnTo>
                <a:lnTo>
                  <a:pt x="1182" y="1530"/>
                </a:lnTo>
                <a:lnTo>
                  <a:pt x="1183" y="1530"/>
                </a:lnTo>
                <a:lnTo>
                  <a:pt x="1185" y="1531"/>
                </a:lnTo>
                <a:lnTo>
                  <a:pt x="1183" y="1532"/>
                </a:lnTo>
                <a:lnTo>
                  <a:pt x="1185" y="1533"/>
                </a:lnTo>
                <a:lnTo>
                  <a:pt x="1186" y="1536"/>
                </a:lnTo>
                <a:lnTo>
                  <a:pt x="1185" y="1537"/>
                </a:lnTo>
                <a:lnTo>
                  <a:pt x="1183" y="1537"/>
                </a:lnTo>
                <a:lnTo>
                  <a:pt x="1183" y="1538"/>
                </a:lnTo>
                <a:lnTo>
                  <a:pt x="1182" y="1539"/>
                </a:lnTo>
                <a:lnTo>
                  <a:pt x="1182" y="1540"/>
                </a:lnTo>
                <a:lnTo>
                  <a:pt x="1182" y="1542"/>
                </a:lnTo>
                <a:lnTo>
                  <a:pt x="1181" y="1543"/>
                </a:lnTo>
                <a:lnTo>
                  <a:pt x="1180" y="1543"/>
                </a:lnTo>
                <a:lnTo>
                  <a:pt x="1179" y="1542"/>
                </a:lnTo>
                <a:lnTo>
                  <a:pt x="1179" y="1541"/>
                </a:lnTo>
                <a:lnTo>
                  <a:pt x="1178" y="1540"/>
                </a:lnTo>
                <a:lnTo>
                  <a:pt x="1177" y="1539"/>
                </a:lnTo>
                <a:lnTo>
                  <a:pt x="1177" y="1538"/>
                </a:lnTo>
                <a:lnTo>
                  <a:pt x="1176" y="1537"/>
                </a:lnTo>
                <a:lnTo>
                  <a:pt x="1173" y="1537"/>
                </a:lnTo>
                <a:lnTo>
                  <a:pt x="1172" y="1536"/>
                </a:lnTo>
                <a:lnTo>
                  <a:pt x="1171" y="1534"/>
                </a:lnTo>
                <a:lnTo>
                  <a:pt x="1171" y="1536"/>
                </a:lnTo>
                <a:lnTo>
                  <a:pt x="1172" y="1538"/>
                </a:lnTo>
                <a:lnTo>
                  <a:pt x="1172" y="1540"/>
                </a:lnTo>
                <a:lnTo>
                  <a:pt x="1172" y="1541"/>
                </a:lnTo>
                <a:lnTo>
                  <a:pt x="1172" y="1542"/>
                </a:lnTo>
                <a:lnTo>
                  <a:pt x="1173" y="1542"/>
                </a:lnTo>
                <a:lnTo>
                  <a:pt x="1175" y="1543"/>
                </a:lnTo>
                <a:lnTo>
                  <a:pt x="1176" y="1543"/>
                </a:lnTo>
                <a:lnTo>
                  <a:pt x="1177" y="1544"/>
                </a:lnTo>
                <a:lnTo>
                  <a:pt x="1177" y="1546"/>
                </a:lnTo>
                <a:lnTo>
                  <a:pt x="1177" y="1547"/>
                </a:lnTo>
                <a:lnTo>
                  <a:pt x="1178" y="1547"/>
                </a:lnTo>
                <a:lnTo>
                  <a:pt x="1178" y="1548"/>
                </a:lnTo>
                <a:lnTo>
                  <a:pt x="1179" y="1549"/>
                </a:lnTo>
                <a:lnTo>
                  <a:pt x="1180" y="1550"/>
                </a:lnTo>
                <a:lnTo>
                  <a:pt x="1180" y="1551"/>
                </a:lnTo>
                <a:lnTo>
                  <a:pt x="1180" y="1552"/>
                </a:lnTo>
                <a:lnTo>
                  <a:pt x="1180" y="1554"/>
                </a:lnTo>
                <a:lnTo>
                  <a:pt x="1181" y="1554"/>
                </a:lnTo>
                <a:lnTo>
                  <a:pt x="1181" y="1556"/>
                </a:lnTo>
                <a:lnTo>
                  <a:pt x="1181" y="1557"/>
                </a:lnTo>
                <a:lnTo>
                  <a:pt x="1181" y="1559"/>
                </a:lnTo>
                <a:lnTo>
                  <a:pt x="1181" y="1560"/>
                </a:lnTo>
                <a:lnTo>
                  <a:pt x="1182" y="1560"/>
                </a:lnTo>
                <a:lnTo>
                  <a:pt x="1182" y="1562"/>
                </a:lnTo>
                <a:lnTo>
                  <a:pt x="1182" y="1564"/>
                </a:lnTo>
                <a:lnTo>
                  <a:pt x="1181" y="1566"/>
                </a:lnTo>
                <a:lnTo>
                  <a:pt x="1181" y="1567"/>
                </a:lnTo>
                <a:lnTo>
                  <a:pt x="1181" y="1568"/>
                </a:lnTo>
                <a:lnTo>
                  <a:pt x="1180" y="1569"/>
                </a:lnTo>
                <a:lnTo>
                  <a:pt x="1179" y="1569"/>
                </a:lnTo>
                <a:lnTo>
                  <a:pt x="1179" y="1570"/>
                </a:lnTo>
                <a:lnTo>
                  <a:pt x="1178" y="1571"/>
                </a:lnTo>
                <a:lnTo>
                  <a:pt x="1177" y="1571"/>
                </a:lnTo>
                <a:lnTo>
                  <a:pt x="1177" y="1572"/>
                </a:lnTo>
                <a:lnTo>
                  <a:pt x="1177" y="1573"/>
                </a:lnTo>
                <a:lnTo>
                  <a:pt x="1177" y="1576"/>
                </a:lnTo>
                <a:lnTo>
                  <a:pt x="1176" y="1576"/>
                </a:lnTo>
                <a:lnTo>
                  <a:pt x="1175" y="1573"/>
                </a:lnTo>
                <a:lnTo>
                  <a:pt x="1173" y="1572"/>
                </a:lnTo>
                <a:lnTo>
                  <a:pt x="1173" y="1569"/>
                </a:lnTo>
                <a:lnTo>
                  <a:pt x="1172" y="1568"/>
                </a:lnTo>
                <a:lnTo>
                  <a:pt x="1172" y="1567"/>
                </a:lnTo>
                <a:lnTo>
                  <a:pt x="1172" y="1566"/>
                </a:lnTo>
                <a:lnTo>
                  <a:pt x="1171" y="1566"/>
                </a:lnTo>
                <a:lnTo>
                  <a:pt x="1170" y="1566"/>
                </a:lnTo>
                <a:lnTo>
                  <a:pt x="1169" y="1566"/>
                </a:lnTo>
                <a:lnTo>
                  <a:pt x="1168" y="1566"/>
                </a:lnTo>
                <a:lnTo>
                  <a:pt x="1167" y="1566"/>
                </a:lnTo>
                <a:lnTo>
                  <a:pt x="1167" y="1567"/>
                </a:lnTo>
                <a:lnTo>
                  <a:pt x="1167" y="1568"/>
                </a:lnTo>
                <a:lnTo>
                  <a:pt x="1167" y="1570"/>
                </a:lnTo>
                <a:lnTo>
                  <a:pt x="1166" y="1571"/>
                </a:lnTo>
                <a:lnTo>
                  <a:pt x="1166" y="1572"/>
                </a:lnTo>
                <a:lnTo>
                  <a:pt x="1167" y="1572"/>
                </a:lnTo>
                <a:lnTo>
                  <a:pt x="1168" y="1571"/>
                </a:lnTo>
                <a:lnTo>
                  <a:pt x="1169" y="1570"/>
                </a:lnTo>
                <a:lnTo>
                  <a:pt x="1169" y="1572"/>
                </a:lnTo>
                <a:lnTo>
                  <a:pt x="1169" y="1573"/>
                </a:lnTo>
                <a:lnTo>
                  <a:pt x="1169" y="1576"/>
                </a:lnTo>
                <a:lnTo>
                  <a:pt x="1170" y="1577"/>
                </a:lnTo>
                <a:lnTo>
                  <a:pt x="1170" y="1579"/>
                </a:lnTo>
                <a:lnTo>
                  <a:pt x="1172" y="1580"/>
                </a:lnTo>
                <a:lnTo>
                  <a:pt x="1172" y="1581"/>
                </a:lnTo>
                <a:lnTo>
                  <a:pt x="1171" y="1582"/>
                </a:lnTo>
                <a:lnTo>
                  <a:pt x="1170" y="1582"/>
                </a:lnTo>
                <a:lnTo>
                  <a:pt x="1170" y="1583"/>
                </a:lnTo>
                <a:lnTo>
                  <a:pt x="1169" y="1586"/>
                </a:lnTo>
                <a:lnTo>
                  <a:pt x="1169" y="1587"/>
                </a:lnTo>
                <a:lnTo>
                  <a:pt x="1169" y="1588"/>
                </a:lnTo>
                <a:lnTo>
                  <a:pt x="1169" y="1589"/>
                </a:lnTo>
                <a:lnTo>
                  <a:pt x="1169" y="1590"/>
                </a:lnTo>
                <a:lnTo>
                  <a:pt x="1169" y="1591"/>
                </a:lnTo>
                <a:lnTo>
                  <a:pt x="1168" y="1593"/>
                </a:lnTo>
                <a:lnTo>
                  <a:pt x="1168" y="1596"/>
                </a:lnTo>
                <a:lnTo>
                  <a:pt x="1168" y="1597"/>
                </a:lnTo>
                <a:lnTo>
                  <a:pt x="1167" y="1597"/>
                </a:lnTo>
                <a:lnTo>
                  <a:pt x="1167" y="1598"/>
                </a:lnTo>
                <a:lnTo>
                  <a:pt x="1168" y="1600"/>
                </a:lnTo>
                <a:lnTo>
                  <a:pt x="1167" y="1601"/>
                </a:lnTo>
                <a:lnTo>
                  <a:pt x="1167" y="1603"/>
                </a:lnTo>
                <a:lnTo>
                  <a:pt x="1168" y="1605"/>
                </a:lnTo>
                <a:lnTo>
                  <a:pt x="1168" y="1606"/>
                </a:lnTo>
                <a:lnTo>
                  <a:pt x="1167" y="1607"/>
                </a:lnTo>
                <a:lnTo>
                  <a:pt x="1166" y="1607"/>
                </a:lnTo>
                <a:lnTo>
                  <a:pt x="1166" y="1608"/>
                </a:lnTo>
                <a:lnTo>
                  <a:pt x="1166" y="1609"/>
                </a:lnTo>
                <a:lnTo>
                  <a:pt x="1166" y="1610"/>
                </a:lnTo>
                <a:lnTo>
                  <a:pt x="1165" y="1611"/>
                </a:lnTo>
                <a:lnTo>
                  <a:pt x="1163" y="1610"/>
                </a:lnTo>
                <a:lnTo>
                  <a:pt x="1163" y="1608"/>
                </a:lnTo>
                <a:lnTo>
                  <a:pt x="1162" y="1607"/>
                </a:lnTo>
                <a:lnTo>
                  <a:pt x="1162" y="1605"/>
                </a:lnTo>
                <a:lnTo>
                  <a:pt x="1161" y="1603"/>
                </a:lnTo>
                <a:lnTo>
                  <a:pt x="1161" y="1602"/>
                </a:lnTo>
                <a:lnTo>
                  <a:pt x="1161" y="1601"/>
                </a:lnTo>
                <a:lnTo>
                  <a:pt x="1160" y="1599"/>
                </a:lnTo>
                <a:lnTo>
                  <a:pt x="1160" y="1598"/>
                </a:lnTo>
                <a:lnTo>
                  <a:pt x="1160" y="1596"/>
                </a:lnTo>
                <a:lnTo>
                  <a:pt x="1160" y="1594"/>
                </a:lnTo>
                <a:lnTo>
                  <a:pt x="1160" y="1593"/>
                </a:lnTo>
                <a:lnTo>
                  <a:pt x="1160" y="1591"/>
                </a:lnTo>
                <a:lnTo>
                  <a:pt x="1160" y="1590"/>
                </a:lnTo>
                <a:lnTo>
                  <a:pt x="1160" y="1589"/>
                </a:lnTo>
                <a:lnTo>
                  <a:pt x="1160" y="1587"/>
                </a:lnTo>
                <a:lnTo>
                  <a:pt x="1160" y="1586"/>
                </a:lnTo>
                <a:lnTo>
                  <a:pt x="1161" y="1584"/>
                </a:lnTo>
                <a:lnTo>
                  <a:pt x="1161" y="1582"/>
                </a:lnTo>
                <a:lnTo>
                  <a:pt x="1160" y="1580"/>
                </a:lnTo>
                <a:lnTo>
                  <a:pt x="1160" y="1579"/>
                </a:lnTo>
                <a:lnTo>
                  <a:pt x="1161" y="1579"/>
                </a:lnTo>
                <a:lnTo>
                  <a:pt x="1162" y="1580"/>
                </a:lnTo>
                <a:lnTo>
                  <a:pt x="1163" y="1580"/>
                </a:lnTo>
                <a:lnTo>
                  <a:pt x="1165" y="1580"/>
                </a:lnTo>
                <a:lnTo>
                  <a:pt x="1165" y="1579"/>
                </a:lnTo>
                <a:lnTo>
                  <a:pt x="1163" y="1579"/>
                </a:lnTo>
                <a:lnTo>
                  <a:pt x="1162" y="1578"/>
                </a:lnTo>
                <a:lnTo>
                  <a:pt x="1162" y="1576"/>
                </a:lnTo>
                <a:lnTo>
                  <a:pt x="1161" y="1576"/>
                </a:lnTo>
                <a:lnTo>
                  <a:pt x="1162" y="1574"/>
                </a:lnTo>
                <a:lnTo>
                  <a:pt x="1161" y="1573"/>
                </a:lnTo>
                <a:lnTo>
                  <a:pt x="1161" y="1571"/>
                </a:lnTo>
                <a:lnTo>
                  <a:pt x="1160" y="1570"/>
                </a:lnTo>
                <a:lnTo>
                  <a:pt x="1160" y="1568"/>
                </a:lnTo>
                <a:lnTo>
                  <a:pt x="1160" y="1567"/>
                </a:lnTo>
                <a:lnTo>
                  <a:pt x="1161" y="1564"/>
                </a:lnTo>
                <a:lnTo>
                  <a:pt x="1162" y="1563"/>
                </a:lnTo>
                <a:lnTo>
                  <a:pt x="1163" y="1563"/>
                </a:lnTo>
                <a:lnTo>
                  <a:pt x="1162" y="1562"/>
                </a:lnTo>
                <a:lnTo>
                  <a:pt x="1162" y="1561"/>
                </a:lnTo>
                <a:lnTo>
                  <a:pt x="1161" y="1562"/>
                </a:lnTo>
                <a:lnTo>
                  <a:pt x="1160" y="1561"/>
                </a:lnTo>
                <a:lnTo>
                  <a:pt x="1160" y="1562"/>
                </a:lnTo>
                <a:lnTo>
                  <a:pt x="1159" y="1563"/>
                </a:lnTo>
                <a:lnTo>
                  <a:pt x="1159" y="1564"/>
                </a:lnTo>
                <a:lnTo>
                  <a:pt x="1158" y="1567"/>
                </a:lnTo>
                <a:lnTo>
                  <a:pt x="1158" y="1568"/>
                </a:lnTo>
                <a:lnTo>
                  <a:pt x="1157" y="1570"/>
                </a:lnTo>
                <a:lnTo>
                  <a:pt x="1157" y="1571"/>
                </a:lnTo>
                <a:lnTo>
                  <a:pt x="1156" y="1572"/>
                </a:lnTo>
                <a:lnTo>
                  <a:pt x="1155" y="1571"/>
                </a:lnTo>
                <a:lnTo>
                  <a:pt x="1153" y="1571"/>
                </a:lnTo>
                <a:lnTo>
                  <a:pt x="1152" y="1570"/>
                </a:lnTo>
                <a:lnTo>
                  <a:pt x="1152" y="1569"/>
                </a:lnTo>
                <a:lnTo>
                  <a:pt x="1151" y="1570"/>
                </a:lnTo>
                <a:lnTo>
                  <a:pt x="1151" y="1571"/>
                </a:lnTo>
                <a:lnTo>
                  <a:pt x="1151" y="1572"/>
                </a:lnTo>
                <a:lnTo>
                  <a:pt x="1151" y="1573"/>
                </a:lnTo>
                <a:lnTo>
                  <a:pt x="1152" y="1573"/>
                </a:lnTo>
                <a:lnTo>
                  <a:pt x="1153" y="1573"/>
                </a:lnTo>
                <a:lnTo>
                  <a:pt x="1155" y="1574"/>
                </a:lnTo>
                <a:lnTo>
                  <a:pt x="1156" y="1577"/>
                </a:lnTo>
                <a:lnTo>
                  <a:pt x="1156" y="1578"/>
                </a:lnTo>
                <a:lnTo>
                  <a:pt x="1156" y="1579"/>
                </a:lnTo>
                <a:lnTo>
                  <a:pt x="1156" y="1580"/>
                </a:lnTo>
                <a:lnTo>
                  <a:pt x="1156" y="1581"/>
                </a:lnTo>
                <a:lnTo>
                  <a:pt x="1156" y="1583"/>
                </a:lnTo>
                <a:lnTo>
                  <a:pt x="1155" y="1583"/>
                </a:lnTo>
                <a:lnTo>
                  <a:pt x="1153" y="1583"/>
                </a:lnTo>
                <a:lnTo>
                  <a:pt x="1152" y="1584"/>
                </a:lnTo>
                <a:lnTo>
                  <a:pt x="1152" y="1586"/>
                </a:lnTo>
                <a:lnTo>
                  <a:pt x="1152" y="1587"/>
                </a:lnTo>
                <a:lnTo>
                  <a:pt x="1153" y="1587"/>
                </a:lnTo>
                <a:lnTo>
                  <a:pt x="1153" y="1588"/>
                </a:lnTo>
                <a:lnTo>
                  <a:pt x="1152" y="1589"/>
                </a:lnTo>
                <a:lnTo>
                  <a:pt x="1152" y="1590"/>
                </a:lnTo>
                <a:lnTo>
                  <a:pt x="1153" y="1591"/>
                </a:lnTo>
                <a:lnTo>
                  <a:pt x="1153" y="1592"/>
                </a:lnTo>
                <a:lnTo>
                  <a:pt x="1153" y="1594"/>
                </a:lnTo>
                <a:lnTo>
                  <a:pt x="1152" y="1596"/>
                </a:lnTo>
                <a:lnTo>
                  <a:pt x="1152" y="1597"/>
                </a:lnTo>
                <a:lnTo>
                  <a:pt x="1153" y="1598"/>
                </a:lnTo>
                <a:lnTo>
                  <a:pt x="1153" y="1599"/>
                </a:lnTo>
                <a:lnTo>
                  <a:pt x="1152" y="1600"/>
                </a:lnTo>
                <a:lnTo>
                  <a:pt x="1152" y="1602"/>
                </a:lnTo>
                <a:lnTo>
                  <a:pt x="1152" y="1603"/>
                </a:lnTo>
                <a:lnTo>
                  <a:pt x="1151" y="1603"/>
                </a:lnTo>
                <a:lnTo>
                  <a:pt x="1150" y="1603"/>
                </a:lnTo>
                <a:lnTo>
                  <a:pt x="1149" y="1602"/>
                </a:lnTo>
                <a:lnTo>
                  <a:pt x="1148" y="1601"/>
                </a:lnTo>
                <a:lnTo>
                  <a:pt x="1147" y="1600"/>
                </a:lnTo>
                <a:lnTo>
                  <a:pt x="1147" y="1599"/>
                </a:lnTo>
                <a:lnTo>
                  <a:pt x="1147" y="1598"/>
                </a:lnTo>
                <a:lnTo>
                  <a:pt x="1146" y="1597"/>
                </a:lnTo>
                <a:lnTo>
                  <a:pt x="1146" y="1596"/>
                </a:lnTo>
                <a:lnTo>
                  <a:pt x="1145" y="1593"/>
                </a:lnTo>
                <a:lnTo>
                  <a:pt x="1145" y="1591"/>
                </a:lnTo>
                <a:lnTo>
                  <a:pt x="1145" y="1589"/>
                </a:lnTo>
                <a:lnTo>
                  <a:pt x="1143" y="1588"/>
                </a:lnTo>
                <a:lnTo>
                  <a:pt x="1143" y="1587"/>
                </a:lnTo>
                <a:lnTo>
                  <a:pt x="1143" y="1586"/>
                </a:lnTo>
                <a:lnTo>
                  <a:pt x="1142" y="1583"/>
                </a:lnTo>
                <a:lnTo>
                  <a:pt x="1143" y="1582"/>
                </a:lnTo>
                <a:lnTo>
                  <a:pt x="1142" y="1580"/>
                </a:lnTo>
                <a:lnTo>
                  <a:pt x="1142" y="1579"/>
                </a:lnTo>
                <a:lnTo>
                  <a:pt x="1141" y="1578"/>
                </a:lnTo>
                <a:lnTo>
                  <a:pt x="1141" y="1577"/>
                </a:lnTo>
                <a:lnTo>
                  <a:pt x="1140" y="1574"/>
                </a:lnTo>
                <a:lnTo>
                  <a:pt x="1139" y="1573"/>
                </a:lnTo>
                <a:lnTo>
                  <a:pt x="1138" y="1572"/>
                </a:lnTo>
                <a:lnTo>
                  <a:pt x="1139" y="1570"/>
                </a:lnTo>
                <a:lnTo>
                  <a:pt x="1139" y="1569"/>
                </a:lnTo>
                <a:lnTo>
                  <a:pt x="1140" y="1569"/>
                </a:lnTo>
                <a:lnTo>
                  <a:pt x="1140" y="1568"/>
                </a:lnTo>
                <a:lnTo>
                  <a:pt x="1140" y="1566"/>
                </a:lnTo>
                <a:lnTo>
                  <a:pt x="1140" y="1564"/>
                </a:lnTo>
                <a:lnTo>
                  <a:pt x="1140" y="1562"/>
                </a:lnTo>
                <a:lnTo>
                  <a:pt x="1139" y="1561"/>
                </a:lnTo>
                <a:lnTo>
                  <a:pt x="1140" y="1560"/>
                </a:lnTo>
                <a:lnTo>
                  <a:pt x="1139" y="1559"/>
                </a:lnTo>
                <a:lnTo>
                  <a:pt x="1140" y="1557"/>
                </a:lnTo>
                <a:lnTo>
                  <a:pt x="1140" y="1556"/>
                </a:lnTo>
                <a:lnTo>
                  <a:pt x="1139" y="1554"/>
                </a:lnTo>
                <a:lnTo>
                  <a:pt x="1139" y="1556"/>
                </a:lnTo>
                <a:lnTo>
                  <a:pt x="1137" y="1556"/>
                </a:lnTo>
                <a:lnTo>
                  <a:pt x="1137" y="1557"/>
                </a:lnTo>
                <a:lnTo>
                  <a:pt x="1136" y="1558"/>
                </a:lnTo>
                <a:lnTo>
                  <a:pt x="1135" y="1558"/>
                </a:lnTo>
                <a:lnTo>
                  <a:pt x="1135" y="1557"/>
                </a:lnTo>
                <a:lnTo>
                  <a:pt x="1133" y="1557"/>
                </a:lnTo>
                <a:lnTo>
                  <a:pt x="1132" y="1557"/>
                </a:lnTo>
                <a:lnTo>
                  <a:pt x="1131" y="1557"/>
                </a:lnTo>
                <a:lnTo>
                  <a:pt x="1131" y="1558"/>
                </a:lnTo>
                <a:lnTo>
                  <a:pt x="1132" y="1559"/>
                </a:lnTo>
                <a:lnTo>
                  <a:pt x="1131" y="1560"/>
                </a:lnTo>
                <a:lnTo>
                  <a:pt x="1132" y="1560"/>
                </a:lnTo>
                <a:lnTo>
                  <a:pt x="1133" y="1560"/>
                </a:lnTo>
                <a:lnTo>
                  <a:pt x="1135" y="1559"/>
                </a:lnTo>
                <a:lnTo>
                  <a:pt x="1135" y="1560"/>
                </a:lnTo>
                <a:lnTo>
                  <a:pt x="1136" y="1562"/>
                </a:lnTo>
                <a:lnTo>
                  <a:pt x="1136" y="1563"/>
                </a:lnTo>
                <a:lnTo>
                  <a:pt x="1136" y="1566"/>
                </a:lnTo>
                <a:lnTo>
                  <a:pt x="1136" y="1567"/>
                </a:lnTo>
                <a:lnTo>
                  <a:pt x="1135" y="1568"/>
                </a:lnTo>
                <a:lnTo>
                  <a:pt x="1135" y="1570"/>
                </a:lnTo>
                <a:lnTo>
                  <a:pt x="1133" y="1572"/>
                </a:lnTo>
                <a:lnTo>
                  <a:pt x="1132" y="1574"/>
                </a:lnTo>
                <a:lnTo>
                  <a:pt x="1131" y="1576"/>
                </a:lnTo>
                <a:lnTo>
                  <a:pt x="1130" y="1578"/>
                </a:lnTo>
                <a:lnTo>
                  <a:pt x="1130" y="1577"/>
                </a:lnTo>
                <a:lnTo>
                  <a:pt x="1129" y="1576"/>
                </a:lnTo>
                <a:lnTo>
                  <a:pt x="1128" y="1574"/>
                </a:lnTo>
                <a:lnTo>
                  <a:pt x="1127" y="1574"/>
                </a:lnTo>
                <a:lnTo>
                  <a:pt x="1126" y="1576"/>
                </a:lnTo>
                <a:lnTo>
                  <a:pt x="1125" y="1574"/>
                </a:lnTo>
                <a:lnTo>
                  <a:pt x="1123" y="1573"/>
                </a:lnTo>
                <a:lnTo>
                  <a:pt x="1123" y="1571"/>
                </a:lnTo>
                <a:lnTo>
                  <a:pt x="1123" y="1570"/>
                </a:lnTo>
                <a:lnTo>
                  <a:pt x="1122" y="1569"/>
                </a:lnTo>
                <a:lnTo>
                  <a:pt x="1122" y="1568"/>
                </a:lnTo>
                <a:lnTo>
                  <a:pt x="1120" y="1568"/>
                </a:lnTo>
                <a:lnTo>
                  <a:pt x="1120" y="1567"/>
                </a:lnTo>
                <a:lnTo>
                  <a:pt x="1119" y="1566"/>
                </a:lnTo>
                <a:lnTo>
                  <a:pt x="1118" y="1564"/>
                </a:lnTo>
                <a:lnTo>
                  <a:pt x="1117" y="1564"/>
                </a:lnTo>
                <a:lnTo>
                  <a:pt x="1118" y="1567"/>
                </a:lnTo>
                <a:lnTo>
                  <a:pt x="1118" y="1568"/>
                </a:lnTo>
                <a:lnTo>
                  <a:pt x="1118" y="1569"/>
                </a:lnTo>
                <a:lnTo>
                  <a:pt x="1118" y="1570"/>
                </a:lnTo>
                <a:lnTo>
                  <a:pt x="1118" y="1571"/>
                </a:lnTo>
                <a:lnTo>
                  <a:pt x="1119" y="1572"/>
                </a:lnTo>
                <a:lnTo>
                  <a:pt x="1118" y="1573"/>
                </a:lnTo>
                <a:lnTo>
                  <a:pt x="1118" y="1574"/>
                </a:lnTo>
                <a:lnTo>
                  <a:pt x="1119" y="1577"/>
                </a:lnTo>
                <a:lnTo>
                  <a:pt x="1120" y="1578"/>
                </a:lnTo>
                <a:lnTo>
                  <a:pt x="1121" y="1579"/>
                </a:lnTo>
                <a:lnTo>
                  <a:pt x="1122" y="1580"/>
                </a:lnTo>
                <a:lnTo>
                  <a:pt x="1122" y="1581"/>
                </a:lnTo>
                <a:lnTo>
                  <a:pt x="1122" y="1582"/>
                </a:lnTo>
                <a:lnTo>
                  <a:pt x="1122" y="1584"/>
                </a:lnTo>
                <a:lnTo>
                  <a:pt x="1123" y="1586"/>
                </a:lnTo>
                <a:lnTo>
                  <a:pt x="1123" y="1587"/>
                </a:lnTo>
                <a:lnTo>
                  <a:pt x="1122" y="1588"/>
                </a:lnTo>
                <a:lnTo>
                  <a:pt x="1122" y="1589"/>
                </a:lnTo>
                <a:lnTo>
                  <a:pt x="1122" y="1590"/>
                </a:lnTo>
                <a:lnTo>
                  <a:pt x="1123" y="1591"/>
                </a:lnTo>
                <a:lnTo>
                  <a:pt x="1123" y="1592"/>
                </a:lnTo>
                <a:lnTo>
                  <a:pt x="1123" y="1591"/>
                </a:lnTo>
                <a:lnTo>
                  <a:pt x="1125" y="1591"/>
                </a:lnTo>
                <a:lnTo>
                  <a:pt x="1125" y="1590"/>
                </a:lnTo>
                <a:lnTo>
                  <a:pt x="1125" y="1589"/>
                </a:lnTo>
                <a:lnTo>
                  <a:pt x="1125" y="1587"/>
                </a:lnTo>
                <a:lnTo>
                  <a:pt x="1125" y="1584"/>
                </a:lnTo>
                <a:lnTo>
                  <a:pt x="1125" y="1583"/>
                </a:lnTo>
                <a:lnTo>
                  <a:pt x="1126" y="1583"/>
                </a:lnTo>
                <a:lnTo>
                  <a:pt x="1126" y="1582"/>
                </a:lnTo>
                <a:lnTo>
                  <a:pt x="1127" y="1581"/>
                </a:lnTo>
                <a:lnTo>
                  <a:pt x="1128" y="1582"/>
                </a:lnTo>
                <a:lnTo>
                  <a:pt x="1129" y="1583"/>
                </a:lnTo>
                <a:lnTo>
                  <a:pt x="1129" y="1584"/>
                </a:lnTo>
                <a:lnTo>
                  <a:pt x="1130" y="1586"/>
                </a:lnTo>
                <a:lnTo>
                  <a:pt x="1131" y="1587"/>
                </a:lnTo>
                <a:lnTo>
                  <a:pt x="1132" y="1587"/>
                </a:lnTo>
                <a:lnTo>
                  <a:pt x="1133" y="1587"/>
                </a:lnTo>
                <a:lnTo>
                  <a:pt x="1133" y="1586"/>
                </a:lnTo>
                <a:lnTo>
                  <a:pt x="1133" y="1584"/>
                </a:lnTo>
                <a:lnTo>
                  <a:pt x="1135" y="1584"/>
                </a:lnTo>
                <a:lnTo>
                  <a:pt x="1135" y="1586"/>
                </a:lnTo>
                <a:lnTo>
                  <a:pt x="1135" y="1588"/>
                </a:lnTo>
                <a:lnTo>
                  <a:pt x="1135" y="1589"/>
                </a:lnTo>
                <a:lnTo>
                  <a:pt x="1135" y="1590"/>
                </a:lnTo>
                <a:lnTo>
                  <a:pt x="1136" y="1592"/>
                </a:lnTo>
                <a:lnTo>
                  <a:pt x="1136" y="1593"/>
                </a:lnTo>
                <a:lnTo>
                  <a:pt x="1137" y="1596"/>
                </a:lnTo>
                <a:lnTo>
                  <a:pt x="1137" y="1597"/>
                </a:lnTo>
                <a:lnTo>
                  <a:pt x="1137" y="1598"/>
                </a:lnTo>
                <a:lnTo>
                  <a:pt x="1138" y="1599"/>
                </a:lnTo>
                <a:lnTo>
                  <a:pt x="1139" y="1600"/>
                </a:lnTo>
                <a:lnTo>
                  <a:pt x="1138" y="1601"/>
                </a:lnTo>
                <a:lnTo>
                  <a:pt x="1137" y="1602"/>
                </a:lnTo>
                <a:lnTo>
                  <a:pt x="1138" y="1603"/>
                </a:lnTo>
                <a:lnTo>
                  <a:pt x="1138" y="1605"/>
                </a:lnTo>
                <a:lnTo>
                  <a:pt x="1138" y="1606"/>
                </a:lnTo>
                <a:lnTo>
                  <a:pt x="1139" y="1606"/>
                </a:lnTo>
                <a:lnTo>
                  <a:pt x="1139" y="1605"/>
                </a:lnTo>
                <a:lnTo>
                  <a:pt x="1140" y="1605"/>
                </a:lnTo>
                <a:lnTo>
                  <a:pt x="1141" y="1605"/>
                </a:lnTo>
                <a:lnTo>
                  <a:pt x="1141" y="1607"/>
                </a:lnTo>
                <a:lnTo>
                  <a:pt x="1141" y="1608"/>
                </a:lnTo>
                <a:lnTo>
                  <a:pt x="1142" y="1609"/>
                </a:lnTo>
                <a:lnTo>
                  <a:pt x="1142" y="1610"/>
                </a:lnTo>
                <a:lnTo>
                  <a:pt x="1141" y="1610"/>
                </a:lnTo>
                <a:lnTo>
                  <a:pt x="1140" y="1611"/>
                </a:lnTo>
                <a:lnTo>
                  <a:pt x="1140" y="1610"/>
                </a:lnTo>
                <a:lnTo>
                  <a:pt x="1139" y="1609"/>
                </a:lnTo>
                <a:lnTo>
                  <a:pt x="1138" y="1609"/>
                </a:lnTo>
                <a:lnTo>
                  <a:pt x="1138" y="1610"/>
                </a:lnTo>
                <a:lnTo>
                  <a:pt x="1138" y="1611"/>
                </a:lnTo>
                <a:lnTo>
                  <a:pt x="1137" y="1612"/>
                </a:lnTo>
                <a:lnTo>
                  <a:pt x="1136" y="1613"/>
                </a:lnTo>
                <a:lnTo>
                  <a:pt x="1136" y="1616"/>
                </a:lnTo>
                <a:lnTo>
                  <a:pt x="1135" y="1617"/>
                </a:lnTo>
                <a:lnTo>
                  <a:pt x="1133" y="1617"/>
                </a:lnTo>
                <a:lnTo>
                  <a:pt x="1133" y="1616"/>
                </a:lnTo>
                <a:lnTo>
                  <a:pt x="1133" y="1615"/>
                </a:lnTo>
                <a:lnTo>
                  <a:pt x="1132" y="1613"/>
                </a:lnTo>
                <a:lnTo>
                  <a:pt x="1131" y="1613"/>
                </a:lnTo>
                <a:lnTo>
                  <a:pt x="1131" y="1611"/>
                </a:lnTo>
                <a:lnTo>
                  <a:pt x="1130" y="1610"/>
                </a:lnTo>
                <a:lnTo>
                  <a:pt x="1129" y="1608"/>
                </a:lnTo>
                <a:lnTo>
                  <a:pt x="1128" y="1607"/>
                </a:lnTo>
                <a:lnTo>
                  <a:pt x="1128" y="1605"/>
                </a:lnTo>
                <a:lnTo>
                  <a:pt x="1127" y="1603"/>
                </a:lnTo>
                <a:lnTo>
                  <a:pt x="1126" y="1602"/>
                </a:lnTo>
                <a:lnTo>
                  <a:pt x="1125" y="1602"/>
                </a:lnTo>
                <a:lnTo>
                  <a:pt x="1123" y="1603"/>
                </a:lnTo>
                <a:lnTo>
                  <a:pt x="1123" y="1605"/>
                </a:lnTo>
                <a:lnTo>
                  <a:pt x="1123" y="1607"/>
                </a:lnTo>
                <a:lnTo>
                  <a:pt x="1122" y="1607"/>
                </a:lnTo>
                <a:lnTo>
                  <a:pt x="1121" y="1607"/>
                </a:lnTo>
                <a:lnTo>
                  <a:pt x="1120" y="1606"/>
                </a:lnTo>
                <a:lnTo>
                  <a:pt x="1119" y="1605"/>
                </a:lnTo>
                <a:lnTo>
                  <a:pt x="1119" y="1607"/>
                </a:lnTo>
                <a:lnTo>
                  <a:pt x="1119" y="1608"/>
                </a:lnTo>
                <a:lnTo>
                  <a:pt x="1120" y="1609"/>
                </a:lnTo>
                <a:lnTo>
                  <a:pt x="1121" y="1610"/>
                </a:lnTo>
                <a:lnTo>
                  <a:pt x="1122" y="1612"/>
                </a:lnTo>
                <a:lnTo>
                  <a:pt x="1122" y="1613"/>
                </a:lnTo>
                <a:lnTo>
                  <a:pt x="1122" y="1615"/>
                </a:lnTo>
                <a:lnTo>
                  <a:pt x="1122" y="1616"/>
                </a:lnTo>
                <a:lnTo>
                  <a:pt x="1122" y="1617"/>
                </a:lnTo>
                <a:lnTo>
                  <a:pt x="1120" y="1617"/>
                </a:lnTo>
                <a:lnTo>
                  <a:pt x="1119" y="1617"/>
                </a:lnTo>
                <a:lnTo>
                  <a:pt x="1117" y="1617"/>
                </a:lnTo>
                <a:lnTo>
                  <a:pt x="1117" y="1618"/>
                </a:lnTo>
                <a:lnTo>
                  <a:pt x="1118" y="1618"/>
                </a:lnTo>
                <a:lnTo>
                  <a:pt x="1119" y="1619"/>
                </a:lnTo>
                <a:lnTo>
                  <a:pt x="1119" y="1620"/>
                </a:lnTo>
                <a:lnTo>
                  <a:pt x="1119" y="1621"/>
                </a:lnTo>
                <a:lnTo>
                  <a:pt x="1118" y="1623"/>
                </a:lnTo>
                <a:lnTo>
                  <a:pt x="1117" y="1623"/>
                </a:lnTo>
                <a:lnTo>
                  <a:pt x="1117" y="1625"/>
                </a:lnTo>
                <a:lnTo>
                  <a:pt x="1118" y="1625"/>
                </a:lnTo>
                <a:lnTo>
                  <a:pt x="1118" y="1627"/>
                </a:lnTo>
                <a:lnTo>
                  <a:pt x="1119" y="1628"/>
                </a:lnTo>
                <a:lnTo>
                  <a:pt x="1119" y="1629"/>
                </a:lnTo>
                <a:lnTo>
                  <a:pt x="1119" y="1630"/>
                </a:lnTo>
                <a:lnTo>
                  <a:pt x="1119" y="1631"/>
                </a:lnTo>
                <a:lnTo>
                  <a:pt x="1117" y="1631"/>
                </a:lnTo>
                <a:lnTo>
                  <a:pt x="1117" y="1630"/>
                </a:lnTo>
                <a:lnTo>
                  <a:pt x="1116" y="1629"/>
                </a:lnTo>
                <a:lnTo>
                  <a:pt x="1115" y="1628"/>
                </a:lnTo>
                <a:lnTo>
                  <a:pt x="1113" y="1628"/>
                </a:lnTo>
                <a:lnTo>
                  <a:pt x="1112" y="1629"/>
                </a:lnTo>
                <a:lnTo>
                  <a:pt x="1111" y="1629"/>
                </a:lnTo>
                <a:lnTo>
                  <a:pt x="1111" y="1630"/>
                </a:lnTo>
                <a:lnTo>
                  <a:pt x="1111" y="1631"/>
                </a:lnTo>
                <a:lnTo>
                  <a:pt x="1111" y="1633"/>
                </a:lnTo>
                <a:lnTo>
                  <a:pt x="1111" y="1636"/>
                </a:lnTo>
                <a:lnTo>
                  <a:pt x="1111" y="1637"/>
                </a:lnTo>
                <a:lnTo>
                  <a:pt x="1112" y="1638"/>
                </a:lnTo>
                <a:lnTo>
                  <a:pt x="1111" y="1639"/>
                </a:lnTo>
                <a:lnTo>
                  <a:pt x="1111" y="1640"/>
                </a:lnTo>
                <a:lnTo>
                  <a:pt x="1110" y="1640"/>
                </a:lnTo>
                <a:lnTo>
                  <a:pt x="1110" y="1641"/>
                </a:lnTo>
                <a:lnTo>
                  <a:pt x="1109" y="1641"/>
                </a:lnTo>
                <a:lnTo>
                  <a:pt x="1108" y="1640"/>
                </a:lnTo>
                <a:lnTo>
                  <a:pt x="1108" y="1641"/>
                </a:lnTo>
                <a:lnTo>
                  <a:pt x="1107" y="1642"/>
                </a:lnTo>
                <a:lnTo>
                  <a:pt x="1107" y="1643"/>
                </a:lnTo>
                <a:lnTo>
                  <a:pt x="1106" y="1643"/>
                </a:lnTo>
                <a:lnTo>
                  <a:pt x="1104" y="1642"/>
                </a:lnTo>
                <a:lnTo>
                  <a:pt x="1103" y="1642"/>
                </a:lnTo>
                <a:lnTo>
                  <a:pt x="1103" y="1641"/>
                </a:lnTo>
                <a:lnTo>
                  <a:pt x="1103" y="1640"/>
                </a:lnTo>
                <a:lnTo>
                  <a:pt x="1103" y="1639"/>
                </a:lnTo>
                <a:lnTo>
                  <a:pt x="1104" y="1639"/>
                </a:lnTo>
                <a:lnTo>
                  <a:pt x="1106" y="1638"/>
                </a:lnTo>
                <a:lnTo>
                  <a:pt x="1104" y="1638"/>
                </a:lnTo>
                <a:lnTo>
                  <a:pt x="1103" y="1637"/>
                </a:lnTo>
                <a:lnTo>
                  <a:pt x="1102" y="1637"/>
                </a:lnTo>
                <a:lnTo>
                  <a:pt x="1101" y="1637"/>
                </a:lnTo>
                <a:lnTo>
                  <a:pt x="1100" y="1636"/>
                </a:lnTo>
                <a:lnTo>
                  <a:pt x="1100" y="1635"/>
                </a:lnTo>
                <a:lnTo>
                  <a:pt x="1100" y="1633"/>
                </a:lnTo>
                <a:lnTo>
                  <a:pt x="1100" y="1632"/>
                </a:lnTo>
                <a:lnTo>
                  <a:pt x="1100" y="1630"/>
                </a:lnTo>
                <a:lnTo>
                  <a:pt x="1100" y="1628"/>
                </a:lnTo>
                <a:lnTo>
                  <a:pt x="1100" y="1626"/>
                </a:lnTo>
                <a:lnTo>
                  <a:pt x="1100" y="1623"/>
                </a:lnTo>
                <a:lnTo>
                  <a:pt x="1100" y="1622"/>
                </a:lnTo>
                <a:lnTo>
                  <a:pt x="1101" y="1621"/>
                </a:lnTo>
                <a:lnTo>
                  <a:pt x="1101" y="1619"/>
                </a:lnTo>
                <a:lnTo>
                  <a:pt x="1100" y="1617"/>
                </a:lnTo>
                <a:lnTo>
                  <a:pt x="1100" y="1616"/>
                </a:lnTo>
                <a:lnTo>
                  <a:pt x="1099" y="1615"/>
                </a:lnTo>
                <a:lnTo>
                  <a:pt x="1098" y="1612"/>
                </a:lnTo>
                <a:lnTo>
                  <a:pt x="1097" y="1612"/>
                </a:lnTo>
                <a:lnTo>
                  <a:pt x="1097" y="1613"/>
                </a:lnTo>
                <a:lnTo>
                  <a:pt x="1096" y="1615"/>
                </a:lnTo>
                <a:lnTo>
                  <a:pt x="1094" y="1615"/>
                </a:lnTo>
                <a:lnTo>
                  <a:pt x="1093" y="1615"/>
                </a:lnTo>
                <a:lnTo>
                  <a:pt x="1093" y="1616"/>
                </a:lnTo>
                <a:lnTo>
                  <a:pt x="1094" y="1618"/>
                </a:lnTo>
                <a:lnTo>
                  <a:pt x="1096" y="1620"/>
                </a:lnTo>
                <a:lnTo>
                  <a:pt x="1096" y="1621"/>
                </a:lnTo>
                <a:lnTo>
                  <a:pt x="1096" y="1623"/>
                </a:lnTo>
                <a:lnTo>
                  <a:pt x="1094" y="1623"/>
                </a:lnTo>
                <a:lnTo>
                  <a:pt x="1093" y="1622"/>
                </a:lnTo>
                <a:lnTo>
                  <a:pt x="1092" y="1621"/>
                </a:lnTo>
                <a:lnTo>
                  <a:pt x="1092" y="1620"/>
                </a:lnTo>
                <a:lnTo>
                  <a:pt x="1091" y="1619"/>
                </a:lnTo>
                <a:lnTo>
                  <a:pt x="1090" y="1618"/>
                </a:lnTo>
                <a:lnTo>
                  <a:pt x="1090" y="1617"/>
                </a:lnTo>
                <a:lnTo>
                  <a:pt x="1090" y="1616"/>
                </a:lnTo>
                <a:lnTo>
                  <a:pt x="1090" y="1615"/>
                </a:lnTo>
                <a:lnTo>
                  <a:pt x="1090" y="1613"/>
                </a:lnTo>
                <a:lnTo>
                  <a:pt x="1091" y="1612"/>
                </a:lnTo>
                <a:lnTo>
                  <a:pt x="1090" y="1611"/>
                </a:lnTo>
                <a:lnTo>
                  <a:pt x="1089" y="1610"/>
                </a:lnTo>
                <a:lnTo>
                  <a:pt x="1088" y="1610"/>
                </a:lnTo>
                <a:lnTo>
                  <a:pt x="1087" y="1608"/>
                </a:lnTo>
                <a:lnTo>
                  <a:pt x="1087" y="1607"/>
                </a:lnTo>
                <a:lnTo>
                  <a:pt x="1087" y="1606"/>
                </a:lnTo>
                <a:lnTo>
                  <a:pt x="1087" y="1605"/>
                </a:lnTo>
                <a:lnTo>
                  <a:pt x="1087" y="1603"/>
                </a:lnTo>
                <a:lnTo>
                  <a:pt x="1087" y="1602"/>
                </a:lnTo>
                <a:lnTo>
                  <a:pt x="1088" y="1602"/>
                </a:lnTo>
                <a:lnTo>
                  <a:pt x="1088" y="1601"/>
                </a:lnTo>
                <a:lnTo>
                  <a:pt x="1088" y="1599"/>
                </a:lnTo>
                <a:lnTo>
                  <a:pt x="1087" y="1598"/>
                </a:lnTo>
                <a:lnTo>
                  <a:pt x="1087" y="1597"/>
                </a:lnTo>
                <a:lnTo>
                  <a:pt x="1086" y="1596"/>
                </a:lnTo>
                <a:lnTo>
                  <a:pt x="1086" y="1594"/>
                </a:lnTo>
                <a:lnTo>
                  <a:pt x="1086" y="1592"/>
                </a:lnTo>
                <a:lnTo>
                  <a:pt x="1086" y="1591"/>
                </a:lnTo>
                <a:lnTo>
                  <a:pt x="1086" y="1590"/>
                </a:lnTo>
                <a:lnTo>
                  <a:pt x="1084" y="1588"/>
                </a:lnTo>
                <a:lnTo>
                  <a:pt x="1084" y="1587"/>
                </a:lnTo>
                <a:lnTo>
                  <a:pt x="1084" y="1584"/>
                </a:lnTo>
                <a:lnTo>
                  <a:pt x="1084" y="1583"/>
                </a:lnTo>
                <a:lnTo>
                  <a:pt x="1084" y="1581"/>
                </a:lnTo>
                <a:lnTo>
                  <a:pt x="1084" y="1580"/>
                </a:lnTo>
                <a:lnTo>
                  <a:pt x="1086" y="1578"/>
                </a:lnTo>
                <a:lnTo>
                  <a:pt x="1086" y="1577"/>
                </a:lnTo>
                <a:lnTo>
                  <a:pt x="1086" y="1574"/>
                </a:lnTo>
                <a:lnTo>
                  <a:pt x="1087" y="1573"/>
                </a:lnTo>
                <a:lnTo>
                  <a:pt x="1087" y="1574"/>
                </a:lnTo>
                <a:lnTo>
                  <a:pt x="1089" y="1574"/>
                </a:lnTo>
                <a:lnTo>
                  <a:pt x="1090" y="1574"/>
                </a:lnTo>
                <a:lnTo>
                  <a:pt x="1091" y="1576"/>
                </a:lnTo>
                <a:lnTo>
                  <a:pt x="1092" y="1576"/>
                </a:lnTo>
                <a:lnTo>
                  <a:pt x="1092" y="1574"/>
                </a:lnTo>
                <a:lnTo>
                  <a:pt x="1091" y="1573"/>
                </a:lnTo>
                <a:lnTo>
                  <a:pt x="1091" y="1571"/>
                </a:lnTo>
                <a:lnTo>
                  <a:pt x="1090" y="1570"/>
                </a:lnTo>
                <a:lnTo>
                  <a:pt x="1089" y="1570"/>
                </a:lnTo>
                <a:lnTo>
                  <a:pt x="1088" y="1570"/>
                </a:lnTo>
                <a:lnTo>
                  <a:pt x="1088" y="1569"/>
                </a:lnTo>
                <a:lnTo>
                  <a:pt x="1086" y="1568"/>
                </a:lnTo>
                <a:lnTo>
                  <a:pt x="1084" y="1568"/>
                </a:lnTo>
                <a:lnTo>
                  <a:pt x="1083" y="1568"/>
                </a:lnTo>
                <a:lnTo>
                  <a:pt x="1082" y="1568"/>
                </a:lnTo>
                <a:lnTo>
                  <a:pt x="1081" y="1566"/>
                </a:lnTo>
                <a:lnTo>
                  <a:pt x="1080" y="1566"/>
                </a:lnTo>
                <a:lnTo>
                  <a:pt x="1079" y="1567"/>
                </a:lnTo>
                <a:lnTo>
                  <a:pt x="1079" y="1569"/>
                </a:lnTo>
                <a:lnTo>
                  <a:pt x="1078" y="1569"/>
                </a:lnTo>
                <a:lnTo>
                  <a:pt x="1077" y="1568"/>
                </a:lnTo>
                <a:lnTo>
                  <a:pt x="1076" y="1567"/>
                </a:lnTo>
                <a:lnTo>
                  <a:pt x="1077" y="1566"/>
                </a:lnTo>
                <a:lnTo>
                  <a:pt x="1078" y="1566"/>
                </a:lnTo>
                <a:lnTo>
                  <a:pt x="1079" y="1564"/>
                </a:lnTo>
                <a:lnTo>
                  <a:pt x="1078" y="1564"/>
                </a:lnTo>
                <a:lnTo>
                  <a:pt x="1078" y="1563"/>
                </a:lnTo>
                <a:lnTo>
                  <a:pt x="1077" y="1562"/>
                </a:lnTo>
                <a:lnTo>
                  <a:pt x="1076" y="1561"/>
                </a:lnTo>
                <a:lnTo>
                  <a:pt x="1074" y="1560"/>
                </a:lnTo>
                <a:lnTo>
                  <a:pt x="1073" y="1559"/>
                </a:lnTo>
                <a:lnTo>
                  <a:pt x="1072" y="1558"/>
                </a:lnTo>
                <a:lnTo>
                  <a:pt x="1071" y="1557"/>
                </a:lnTo>
                <a:lnTo>
                  <a:pt x="1070" y="1557"/>
                </a:lnTo>
                <a:lnTo>
                  <a:pt x="1069" y="1556"/>
                </a:lnTo>
                <a:lnTo>
                  <a:pt x="1068" y="1557"/>
                </a:lnTo>
                <a:lnTo>
                  <a:pt x="1068" y="1556"/>
                </a:lnTo>
                <a:lnTo>
                  <a:pt x="1066" y="1556"/>
                </a:lnTo>
                <a:lnTo>
                  <a:pt x="1067" y="1557"/>
                </a:lnTo>
                <a:lnTo>
                  <a:pt x="1068" y="1558"/>
                </a:lnTo>
                <a:lnTo>
                  <a:pt x="1069" y="1559"/>
                </a:lnTo>
                <a:lnTo>
                  <a:pt x="1069" y="1560"/>
                </a:lnTo>
                <a:lnTo>
                  <a:pt x="1068" y="1561"/>
                </a:lnTo>
                <a:lnTo>
                  <a:pt x="1068" y="1563"/>
                </a:lnTo>
                <a:lnTo>
                  <a:pt x="1067" y="1564"/>
                </a:lnTo>
                <a:lnTo>
                  <a:pt x="1067" y="1567"/>
                </a:lnTo>
                <a:lnTo>
                  <a:pt x="1068" y="1568"/>
                </a:lnTo>
                <a:lnTo>
                  <a:pt x="1069" y="1568"/>
                </a:lnTo>
                <a:lnTo>
                  <a:pt x="1067" y="1569"/>
                </a:lnTo>
                <a:lnTo>
                  <a:pt x="1068" y="1570"/>
                </a:lnTo>
                <a:lnTo>
                  <a:pt x="1069" y="1571"/>
                </a:lnTo>
                <a:lnTo>
                  <a:pt x="1068" y="1571"/>
                </a:lnTo>
                <a:lnTo>
                  <a:pt x="1067" y="1572"/>
                </a:lnTo>
                <a:lnTo>
                  <a:pt x="1066" y="1572"/>
                </a:lnTo>
                <a:lnTo>
                  <a:pt x="1064" y="1572"/>
                </a:lnTo>
                <a:lnTo>
                  <a:pt x="1063" y="1572"/>
                </a:lnTo>
                <a:lnTo>
                  <a:pt x="1062" y="1572"/>
                </a:lnTo>
                <a:lnTo>
                  <a:pt x="1061" y="1572"/>
                </a:lnTo>
                <a:lnTo>
                  <a:pt x="1060" y="1572"/>
                </a:lnTo>
                <a:lnTo>
                  <a:pt x="1059" y="1572"/>
                </a:lnTo>
                <a:lnTo>
                  <a:pt x="1057" y="1572"/>
                </a:lnTo>
                <a:lnTo>
                  <a:pt x="1058" y="1571"/>
                </a:lnTo>
                <a:lnTo>
                  <a:pt x="1059" y="1570"/>
                </a:lnTo>
                <a:lnTo>
                  <a:pt x="1060" y="1570"/>
                </a:lnTo>
                <a:lnTo>
                  <a:pt x="1061" y="1570"/>
                </a:lnTo>
                <a:lnTo>
                  <a:pt x="1062" y="1570"/>
                </a:lnTo>
                <a:lnTo>
                  <a:pt x="1061" y="1569"/>
                </a:lnTo>
                <a:lnTo>
                  <a:pt x="1061" y="1568"/>
                </a:lnTo>
                <a:lnTo>
                  <a:pt x="1060" y="1567"/>
                </a:lnTo>
                <a:lnTo>
                  <a:pt x="1060" y="1566"/>
                </a:lnTo>
                <a:lnTo>
                  <a:pt x="1059" y="1564"/>
                </a:lnTo>
                <a:lnTo>
                  <a:pt x="1059" y="1563"/>
                </a:lnTo>
                <a:lnTo>
                  <a:pt x="1058" y="1563"/>
                </a:lnTo>
                <a:lnTo>
                  <a:pt x="1057" y="1562"/>
                </a:lnTo>
                <a:lnTo>
                  <a:pt x="1056" y="1560"/>
                </a:lnTo>
                <a:lnTo>
                  <a:pt x="1057" y="1559"/>
                </a:lnTo>
                <a:lnTo>
                  <a:pt x="1056" y="1558"/>
                </a:lnTo>
                <a:lnTo>
                  <a:pt x="1056" y="1557"/>
                </a:lnTo>
                <a:lnTo>
                  <a:pt x="1056" y="1556"/>
                </a:lnTo>
                <a:lnTo>
                  <a:pt x="1056" y="1553"/>
                </a:lnTo>
                <a:lnTo>
                  <a:pt x="1054" y="1553"/>
                </a:lnTo>
                <a:lnTo>
                  <a:pt x="1054" y="1551"/>
                </a:lnTo>
                <a:lnTo>
                  <a:pt x="1056" y="1551"/>
                </a:lnTo>
                <a:lnTo>
                  <a:pt x="1057" y="1551"/>
                </a:lnTo>
                <a:lnTo>
                  <a:pt x="1058" y="1551"/>
                </a:lnTo>
                <a:lnTo>
                  <a:pt x="1059" y="1551"/>
                </a:lnTo>
                <a:lnTo>
                  <a:pt x="1060" y="1551"/>
                </a:lnTo>
                <a:lnTo>
                  <a:pt x="1059" y="1550"/>
                </a:lnTo>
                <a:lnTo>
                  <a:pt x="1058" y="1550"/>
                </a:lnTo>
                <a:lnTo>
                  <a:pt x="1057" y="1550"/>
                </a:lnTo>
                <a:lnTo>
                  <a:pt x="1056" y="1549"/>
                </a:lnTo>
                <a:lnTo>
                  <a:pt x="1054" y="1548"/>
                </a:lnTo>
                <a:lnTo>
                  <a:pt x="1052" y="1547"/>
                </a:lnTo>
                <a:lnTo>
                  <a:pt x="1050" y="1547"/>
                </a:lnTo>
                <a:lnTo>
                  <a:pt x="1050" y="1546"/>
                </a:lnTo>
                <a:lnTo>
                  <a:pt x="1049" y="1546"/>
                </a:lnTo>
                <a:lnTo>
                  <a:pt x="1048" y="1544"/>
                </a:lnTo>
                <a:lnTo>
                  <a:pt x="1047" y="1544"/>
                </a:lnTo>
                <a:lnTo>
                  <a:pt x="1046" y="1543"/>
                </a:lnTo>
                <a:lnTo>
                  <a:pt x="1044" y="1543"/>
                </a:lnTo>
                <a:lnTo>
                  <a:pt x="1043" y="1543"/>
                </a:lnTo>
                <a:lnTo>
                  <a:pt x="1043" y="1542"/>
                </a:lnTo>
                <a:lnTo>
                  <a:pt x="1041" y="1542"/>
                </a:lnTo>
                <a:lnTo>
                  <a:pt x="1040" y="1541"/>
                </a:lnTo>
                <a:lnTo>
                  <a:pt x="1040" y="1540"/>
                </a:lnTo>
                <a:lnTo>
                  <a:pt x="1039" y="1540"/>
                </a:lnTo>
                <a:lnTo>
                  <a:pt x="1038" y="1539"/>
                </a:lnTo>
                <a:lnTo>
                  <a:pt x="1037" y="1538"/>
                </a:lnTo>
                <a:lnTo>
                  <a:pt x="1036" y="1536"/>
                </a:lnTo>
                <a:lnTo>
                  <a:pt x="1037" y="1534"/>
                </a:lnTo>
                <a:lnTo>
                  <a:pt x="1037" y="1533"/>
                </a:lnTo>
                <a:lnTo>
                  <a:pt x="1036" y="1532"/>
                </a:lnTo>
                <a:lnTo>
                  <a:pt x="1036" y="1531"/>
                </a:lnTo>
                <a:lnTo>
                  <a:pt x="1036" y="1529"/>
                </a:lnTo>
                <a:lnTo>
                  <a:pt x="1034" y="1530"/>
                </a:lnTo>
                <a:lnTo>
                  <a:pt x="1034" y="1529"/>
                </a:lnTo>
                <a:lnTo>
                  <a:pt x="1036" y="1528"/>
                </a:lnTo>
                <a:lnTo>
                  <a:pt x="1034" y="1527"/>
                </a:lnTo>
                <a:lnTo>
                  <a:pt x="1034" y="1526"/>
                </a:lnTo>
                <a:lnTo>
                  <a:pt x="1036" y="1523"/>
                </a:lnTo>
                <a:lnTo>
                  <a:pt x="1036" y="1522"/>
                </a:lnTo>
                <a:lnTo>
                  <a:pt x="1037" y="1522"/>
                </a:lnTo>
                <a:lnTo>
                  <a:pt x="1038" y="1523"/>
                </a:lnTo>
                <a:lnTo>
                  <a:pt x="1039" y="1523"/>
                </a:lnTo>
                <a:lnTo>
                  <a:pt x="1039" y="1522"/>
                </a:lnTo>
                <a:lnTo>
                  <a:pt x="1039" y="1521"/>
                </a:lnTo>
                <a:lnTo>
                  <a:pt x="1040" y="1519"/>
                </a:lnTo>
                <a:lnTo>
                  <a:pt x="1042" y="1518"/>
                </a:lnTo>
                <a:lnTo>
                  <a:pt x="1042" y="1519"/>
                </a:lnTo>
                <a:lnTo>
                  <a:pt x="1043" y="1520"/>
                </a:lnTo>
                <a:lnTo>
                  <a:pt x="1043" y="1521"/>
                </a:lnTo>
                <a:lnTo>
                  <a:pt x="1044" y="1521"/>
                </a:lnTo>
                <a:lnTo>
                  <a:pt x="1046" y="1521"/>
                </a:lnTo>
                <a:lnTo>
                  <a:pt x="1047" y="1521"/>
                </a:lnTo>
                <a:lnTo>
                  <a:pt x="1048" y="1521"/>
                </a:lnTo>
                <a:lnTo>
                  <a:pt x="1049" y="1521"/>
                </a:lnTo>
                <a:lnTo>
                  <a:pt x="1050" y="1520"/>
                </a:lnTo>
                <a:lnTo>
                  <a:pt x="1051" y="1521"/>
                </a:lnTo>
                <a:lnTo>
                  <a:pt x="1052" y="1522"/>
                </a:lnTo>
                <a:lnTo>
                  <a:pt x="1052" y="1521"/>
                </a:lnTo>
                <a:lnTo>
                  <a:pt x="1052" y="1520"/>
                </a:lnTo>
                <a:lnTo>
                  <a:pt x="1051" y="1519"/>
                </a:lnTo>
                <a:lnTo>
                  <a:pt x="1050" y="1518"/>
                </a:lnTo>
                <a:lnTo>
                  <a:pt x="1049" y="1517"/>
                </a:lnTo>
                <a:lnTo>
                  <a:pt x="1049" y="1516"/>
                </a:lnTo>
                <a:lnTo>
                  <a:pt x="1047" y="1516"/>
                </a:lnTo>
                <a:lnTo>
                  <a:pt x="1046" y="1517"/>
                </a:lnTo>
                <a:lnTo>
                  <a:pt x="1044" y="1516"/>
                </a:lnTo>
                <a:lnTo>
                  <a:pt x="1043" y="1516"/>
                </a:lnTo>
                <a:lnTo>
                  <a:pt x="1042" y="1513"/>
                </a:lnTo>
                <a:lnTo>
                  <a:pt x="1041" y="1513"/>
                </a:lnTo>
                <a:lnTo>
                  <a:pt x="1041" y="1514"/>
                </a:lnTo>
                <a:lnTo>
                  <a:pt x="1040" y="1516"/>
                </a:lnTo>
                <a:lnTo>
                  <a:pt x="1040" y="1517"/>
                </a:lnTo>
                <a:lnTo>
                  <a:pt x="1039" y="1516"/>
                </a:lnTo>
                <a:lnTo>
                  <a:pt x="1038" y="1514"/>
                </a:lnTo>
                <a:lnTo>
                  <a:pt x="1038" y="1513"/>
                </a:lnTo>
                <a:lnTo>
                  <a:pt x="1038" y="1514"/>
                </a:lnTo>
                <a:lnTo>
                  <a:pt x="1038" y="1517"/>
                </a:lnTo>
                <a:lnTo>
                  <a:pt x="1037" y="1517"/>
                </a:lnTo>
                <a:lnTo>
                  <a:pt x="1036" y="1517"/>
                </a:lnTo>
                <a:lnTo>
                  <a:pt x="1034" y="1518"/>
                </a:lnTo>
                <a:lnTo>
                  <a:pt x="1033" y="1518"/>
                </a:lnTo>
                <a:lnTo>
                  <a:pt x="1032" y="1518"/>
                </a:lnTo>
                <a:lnTo>
                  <a:pt x="1032" y="1519"/>
                </a:lnTo>
                <a:lnTo>
                  <a:pt x="1032" y="1520"/>
                </a:lnTo>
                <a:lnTo>
                  <a:pt x="1031" y="1519"/>
                </a:lnTo>
                <a:lnTo>
                  <a:pt x="1030" y="1519"/>
                </a:lnTo>
                <a:lnTo>
                  <a:pt x="1030" y="1520"/>
                </a:lnTo>
                <a:lnTo>
                  <a:pt x="1030" y="1521"/>
                </a:lnTo>
                <a:lnTo>
                  <a:pt x="1030" y="1522"/>
                </a:lnTo>
                <a:lnTo>
                  <a:pt x="1030" y="1523"/>
                </a:lnTo>
                <a:lnTo>
                  <a:pt x="1030" y="1526"/>
                </a:lnTo>
                <a:lnTo>
                  <a:pt x="1030" y="1527"/>
                </a:lnTo>
                <a:lnTo>
                  <a:pt x="1030" y="1528"/>
                </a:lnTo>
                <a:lnTo>
                  <a:pt x="1029" y="1528"/>
                </a:lnTo>
                <a:lnTo>
                  <a:pt x="1028" y="1527"/>
                </a:lnTo>
                <a:lnTo>
                  <a:pt x="1027" y="1527"/>
                </a:lnTo>
                <a:lnTo>
                  <a:pt x="1027" y="1526"/>
                </a:lnTo>
                <a:lnTo>
                  <a:pt x="1026" y="1524"/>
                </a:lnTo>
                <a:lnTo>
                  <a:pt x="1024" y="1524"/>
                </a:lnTo>
                <a:lnTo>
                  <a:pt x="1023" y="1526"/>
                </a:lnTo>
                <a:lnTo>
                  <a:pt x="1022" y="1526"/>
                </a:lnTo>
                <a:lnTo>
                  <a:pt x="1021" y="1526"/>
                </a:lnTo>
                <a:lnTo>
                  <a:pt x="1021" y="1527"/>
                </a:lnTo>
                <a:lnTo>
                  <a:pt x="1020" y="1529"/>
                </a:lnTo>
                <a:lnTo>
                  <a:pt x="1022" y="1529"/>
                </a:lnTo>
                <a:lnTo>
                  <a:pt x="1023" y="1529"/>
                </a:lnTo>
                <a:lnTo>
                  <a:pt x="1024" y="1530"/>
                </a:lnTo>
                <a:lnTo>
                  <a:pt x="1026" y="1532"/>
                </a:lnTo>
                <a:lnTo>
                  <a:pt x="1026" y="1533"/>
                </a:lnTo>
                <a:lnTo>
                  <a:pt x="1026" y="1536"/>
                </a:lnTo>
                <a:lnTo>
                  <a:pt x="1027" y="1537"/>
                </a:lnTo>
                <a:lnTo>
                  <a:pt x="1028" y="1537"/>
                </a:lnTo>
                <a:lnTo>
                  <a:pt x="1028" y="1536"/>
                </a:lnTo>
                <a:lnTo>
                  <a:pt x="1029" y="1536"/>
                </a:lnTo>
                <a:lnTo>
                  <a:pt x="1029" y="1537"/>
                </a:lnTo>
                <a:lnTo>
                  <a:pt x="1029" y="1538"/>
                </a:lnTo>
                <a:lnTo>
                  <a:pt x="1030" y="1539"/>
                </a:lnTo>
                <a:lnTo>
                  <a:pt x="1030" y="1540"/>
                </a:lnTo>
                <a:lnTo>
                  <a:pt x="1031" y="1539"/>
                </a:lnTo>
                <a:lnTo>
                  <a:pt x="1032" y="1539"/>
                </a:lnTo>
                <a:lnTo>
                  <a:pt x="1033" y="1539"/>
                </a:lnTo>
                <a:lnTo>
                  <a:pt x="1034" y="1539"/>
                </a:lnTo>
                <a:lnTo>
                  <a:pt x="1036" y="1539"/>
                </a:lnTo>
                <a:lnTo>
                  <a:pt x="1036" y="1540"/>
                </a:lnTo>
                <a:lnTo>
                  <a:pt x="1037" y="1540"/>
                </a:lnTo>
                <a:lnTo>
                  <a:pt x="1038" y="1541"/>
                </a:lnTo>
                <a:lnTo>
                  <a:pt x="1039" y="1542"/>
                </a:lnTo>
                <a:lnTo>
                  <a:pt x="1040" y="1543"/>
                </a:lnTo>
                <a:lnTo>
                  <a:pt x="1041" y="1544"/>
                </a:lnTo>
                <a:lnTo>
                  <a:pt x="1042" y="1544"/>
                </a:lnTo>
                <a:lnTo>
                  <a:pt x="1043" y="1546"/>
                </a:lnTo>
                <a:lnTo>
                  <a:pt x="1044" y="1547"/>
                </a:lnTo>
                <a:lnTo>
                  <a:pt x="1044" y="1546"/>
                </a:lnTo>
                <a:lnTo>
                  <a:pt x="1046" y="1547"/>
                </a:lnTo>
                <a:lnTo>
                  <a:pt x="1047" y="1548"/>
                </a:lnTo>
                <a:lnTo>
                  <a:pt x="1049" y="1549"/>
                </a:lnTo>
                <a:lnTo>
                  <a:pt x="1050" y="1550"/>
                </a:lnTo>
                <a:lnTo>
                  <a:pt x="1050" y="1551"/>
                </a:lnTo>
                <a:lnTo>
                  <a:pt x="1049" y="1551"/>
                </a:lnTo>
                <a:lnTo>
                  <a:pt x="1049" y="1553"/>
                </a:lnTo>
                <a:lnTo>
                  <a:pt x="1049" y="1554"/>
                </a:lnTo>
                <a:lnTo>
                  <a:pt x="1048" y="1557"/>
                </a:lnTo>
                <a:lnTo>
                  <a:pt x="1048" y="1558"/>
                </a:lnTo>
                <a:lnTo>
                  <a:pt x="1047" y="1559"/>
                </a:lnTo>
                <a:lnTo>
                  <a:pt x="1048" y="1560"/>
                </a:lnTo>
                <a:lnTo>
                  <a:pt x="1048" y="1561"/>
                </a:lnTo>
                <a:lnTo>
                  <a:pt x="1047" y="1561"/>
                </a:lnTo>
                <a:lnTo>
                  <a:pt x="1046" y="1561"/>
                </a:lnTo>
                <a:lnTo>
                  <a:pt x="1044" y="1561"/>
                </a:lnTo>
                <a:lnTo>
                  <a:pt x="1044" y="1562"/>
                </a:lnTo>
                <a:lnTo>
                  <a:pt x="1046" y="1562"/>
                </a:lnTo>
                <a:lnTo>
                  <a:pt x="1046" y="1564"/>
                </a:lnTo>
                <a:lnTo>
                  <a:pt x="1044" y="1567"/>
                </a:lnTo>
                <a:lnTo>
                  <a:pt x="1043" y="1568"/>
                </a:lnTo>
                <a:lnTo>
                  <a:pt x="1043" y="1569"/>
                </a:lnTo>
                <a:lnTo>
                  <a:pt x="1044" y="1570"/>
                </a:lnTo>
                <a:lnTo>
                  <a:pt x="1044" y="1571"/>
                </a:lnTo>
                <a:lnTo>
                  <a:pt x="1046" y="1572"/>
                </a:lnTo>
                <a:lnTo>
                  <a:pt x="1046" y="1573"/>
                </a:lnTo>
                <a:lnTo>
                  <a:pt x="1046" y="1574"/>
                </a:lnTo>
                <a:lnTo>
                  <a:pt x="1046" y="1576"/>
                </a:lnTo>
                <a:lnTo>
                  <a:pt x="1044" y="1576"/>
                </a:lnTo>
                <a:lnTo>
                  <a:pt x="1043" y="1576"/>
                </a:lnTo>
                <a:lnTo>
                  <a:pt x="1042" y="1574"/>
                </a:lnTo>
                <a:lnTo>
                  <a:pt x="1042" y="1573"/>
                </a:lnTo>
                <a:lnTo>
                  <a:pt x="1041" y="1573"/>
                </a:lnTo>
                <a:lnTo>
                  <a:pt x="1040" y="1572"/>
                </a:lnTo>
                <a:lnTo>
                  <a:pt x="1039" y="1571"/>
                </a:lnTo>
                <a:lnTo>
                  <a:pt x="1038" y="1570"/>
                </a:lnTo>
                <a:lnTo>
                  <a:pt x="1038" y="1569"/>
                </a:lnTo>
                <a:lnTo>
                  <a:pt x="1037" y="1568"/>
                </a:lnTo>
                <a:lnTo>
                  <a:pt x="1037" y="1567"/>
                </a:lnTo>
                <a:lnTo>
                  <a:pt x="1036" y="1566"/>
                </a:lnTo>
                <a:lnTo>
                  <a:pt x="1034" y="1566"/>
                </a:lnTo>
                <a:lnTo>
                  <a:pt x="1033" y="1564"/>
                </a:lnTo>
                <a:lnTo>
                  <a:pt x="1033" y="1563"/>
                </a:lnTo>
                <a:lnTo>
                  <a:pt x="1032" y="1562"/>
                </a:lnTo>
                <a:lnTo>
                  <a:pt x="1032" y="1560"/>
                </a:lnTo>
                <a:lnTo>
                  <a:pt x="1032" y="1559"/>
                </a:lnTo>
                <a:lnTo>
                  <a:pt x="1031" y="1558"/>
                </a:lnTo>
                <a:lnTo>
                  <a:pt x="1030" y="1557"/>
                </a:lnTo>
                <a:lnTo>
                  <a:pt x="1030" y="1556"/>
                </a:lnTo>
                <a:lnTo>
                  <a:pt x="1031" y="1554"/>
                </a:lnTo>
                <a:lnTo>
                  <a:pt x="1032" y="1553"/>
                </a:lnTo>
                <a:lnTo>
                  <a:pt x="1033" y="1553"/>
                </a:lnTo>
                <a:lnTo>
                  <a:pt x="1034" y="1552"/>
                </a:lnTo>
                <a:lnTo>
                  <a:pt x="1033" y="1552"/>
                </a:lnTo>
                <a:lnTo>
                  <a:pt x="1032" y="1551"/>
                </a:lnTo>
                <a:lnTo>
                  <a:pt x="1032" y="1550"/>
                </a:lnTo>
                <a:lnTo>
                  <a:pt x="1031" y="1549"/>
                </a:lnTo>
                <a:lnTo>
                  <a:pt x="1032" y="1549"/>
                </a:lnTo>
                <a:lnTo>
                  <a:pt x="1031" y="1548"/>
                </a:lnTo>
                <a:lnTo>
                  <a:pt x="1031" y="1549"/>
                </a:lnTo>
                <a:lnTo>
                  <a:pt x="1030" y="1549"/>
                </a:lnTo>
                <a:lnTo>
                  <a:pt x="1030" y="1548"/>
                </a:lnTo>
                <a:lnTo>
                  <a:pt x="1030" y="1547"/>
                </a:lnTo>
                <a:lnTo>
                  <a:pt x="1031" y="1547"/>
                </a:lnTo>
                <a:lnTo>
                  <a:pt x="1031" y="1546"/>
                </a:lnTo>
                <a:lnTo>
                  <a:pt x="1031" y="1544"/>
                </a:lnTo>
                <a:lnTo>
                  <a:pt x="1030" y="1543"/>
                </a:lnTo>
                <a:lnTo>
                  <a:pt x="1029" y="1544"/>
                </a:lnTo>
                <a:lnTo>
                  <a:pt x="1029" y="1547"/>
                </a:lnTo>
                <a:lnTo>
                  <a:pt x="1028" y="1547"/>
                </a:lnTo>
                <a:lnTo>
                  <a:pt x="1027" y="1546"/>
                </a:lnTo>
                <a:lnTo>
                  <a:pt x="1026" y="1547"/>
                </a:lnTo>
                <a:lnTo>
                  <a:pt x="1026" y="1548"/>
                </a:lnTo>
                <a:lnTo>
                  <a:pt x="1027" y="1550"/>
                </a:lnTo>
                <a:lnTo>
                  <a:pt x="1027" y="1552"/>
                </a:lnTo>
                <a:lnTo>
                  <a:pt x="1024" y="1551"/>
                </a:lnTo>
                <a:lnTo>
                  <a:pt x="1023" y="1551"/>
                </a:lnTo>
                <a:lnTo>
                  <a:pt x="1022" y="1551"/>
                </a:lnTo>
                <a:lnTo>
                  <a:pt x="1021" y="1551"/>
                </a:lnTo>
                <a:lnTo>
                  <a:pt x="1020" y="1550"/>
                </a:lnTo>
                <a:lnTo>
                  <a:pt x="1020" y="1549"/>
                </a:lnTo>
                <a:lnTo>
                  <a:pt x="1019" y="1548"/>
                </a:lnTo>
                <a:lnTo>
                  <a:pt x="1018" y="1548"/>
                </a:lnTo>
                <a:lnTo>
                  <a:pt x="1018" y="1546"/>
                </a:lnTo>
                <a:lnTo>
                  <a:pt x="1018" y="1544"/>
                </a:lnTo>
                <a:lnTo>
                  <a:pt x="1019" y="1544"/>
                </a:lnTo>
                <a:lnTo>
                  <a:pt x="1019" y="1543"/>
                </a:lnTo>
                <a:lnTo>
                  <a:pt x="1019" y="1542"/>
                </a:lnTo>
                <a:lnTo>
                  <a:pt x="1018" y="1541"/>
                </a:lnTo>
                <a:lnTo>
                  <a:pt x="1017" y="1540"/>
                </a:lnTo>
                <a:lnTo>
                  <a:pt x="1017" y="1539"/>
                </a:lnTo>
                <a:lnTo>
                  <a:pt x="1016" y="1539"/>
                </a:lnTo>
                <a:lnTo>
                  <a:pt x="1014" y="1539"/>
                </a:lnTo>
                <a:lnTo>
                  <a:pt x="1016" y="1540"/>
                </a:lnTo>
                <a:lnTo>
                  <a:pt x="1017" y="1542"/>
                </a:lnTo>
                <a:lnTo>
                  <a:pt x="1016" y="1542"/>
                </a:lnTo>
                <a:lnTo>
                  <a:pt x="1014" y="1541"/>
                </a:lnTo>
                <a:lnTo>
                  <a:pt x="1013" y="1540"/>
                </a:lnTo>
                <a:lnTo>
                  <a:pt x="1012" y="1540"/>
                </a:lnTo>
                <a:lnTo>
                  <a:pt x="1012" y="1539"/>
                </a:lnTo>
                <a:lnTo>
                  <a:pt x="1011" y="1539"/>
                </a:lnTo>
                <a:lnTo>
                  <a:pt x="1010" y="1539"/>
                </a:lnTo>
                <a:lnTo>
                  <a:pt x="1010" y="1540"/>
                </a:lnTo>
                <a:lnTo>
                  <a:pt x="1011" y="1541"/>
                </a:lnTo>
                <a:lnTo>
                  <a:pt x="1011" y="1542"/>
                </a:lnTo>
                <a:lnTo>
                  <a:pt x="1011" y="1543"/>
                </a:lnTo>
                <a:lnTo>
                  <a:pt x="1012" y="1543"/>
                </a:lnTo>
                <a:lnTo>
                  <a:pt x="1012" y="1542"/>
                </a:lnTo>
                <a:lnTo>
                  <a:pt x="1013" y="1542"/>
                </a:lnTo>
                <a:lnTo>
                  <a:pt x="1013" y="1543"/>
                </a:lnTo>
                <a:lnTo>
                  <a:pt x="1014" y="1543"/>
                </a:lnTo>
                <a:lnTo>
                  <a:pt x="1016" y="1544"/>
                </a:lnTo>
                <a:lnTo>
                  <a:pt x="1016" y="1546"/>
                </a:lnTo>
                <a:lnTo>
                  <a:pt x="1016" y="1547"/>
                </a:lnTo>
                <a:lnTo>
                  <a:pt x="1017" y="1548"/>
                </a:lnTo>
                <a:lnTo>
                  <a:pt x="1017" y="1549"/>
                </a:lnTo>
                <a:lnTo>
                  <a:pt x="1016" y="1548"/>
                </a:lnTo>
                <a:lnTo>
                  <a:pt x="1016" y="1547"/>
                </a:lnTo>
                <a:lnTo>
                  <a:pt x="1013" y="1546"/>
                </a:lnTo>
                <a:lnTo>
                  <a:pt x="1012" y="1546"/>
                </a:lnTo>
                <a:lnTo>
                  <a:pt x="1011" y="1547"/>
                </a:lnTo>
                <a:lnTo>
                  <a:pt x="1011" y="1548"/>
                </a:lnTo>
                <a:lnTo>
                  <a:pt x="1012" y="1549"/>
                </a:lnTo>
                <a:lnTo>
                  <a:pt x="1013" y="1548"/>
                </a:lnTo>
                <a:lnTo>
                  <a:pt x="1014" y="1548"/>
                </a:lnTo>
                <a:lnTo>
                  <a:pt x="1014" y="1550"/>
                </a:lnTo>
                <a:lnTo>
                  <a:pt x="1013" y="1549"/>
                </a:lnTo>
                <a:lnTo>
                  <a:pt x="1012" y="1549"/>
                </a:lnTo>
                <a:lnTo>
                  <a:pt x="1013" y="1550"/>
                </a:lnTo>
                <a:lnTo>
                  <a:pt x="1013" y="1551"/>
                </a:lnTo>
                <a:lnTo>
                  <a:pt x="1014" y="1551"/>
                </a:lnTo>
                <a:lnTo>
                  <a:pt x="1016" y="1551"/>
                </a:lnTo>
                <a:lnTo>
                  <a:pt x="1016" y="1552"/>
                </a:lnTo>
                <a:lnTo>
                  <a:pt x="1016" y="1553"/>
                </a:lnTo>
                <a:lnTo>
                  <a:pt x="1016" y="1554"/>
                </a:lnTo>
                <a:lnTo>
                  <a:pt x="1014" y="1554"/>
                </a:lnTo>
                <a:lnTo>
                  <a:pt x="1013" y="1554"/>
                </a:lnTo>
                <a:lnTo>
                  <a:pt x="1012" y="1554"/>
                </a:lnTo>
                <a:lnTo>
                  <a:pt x="1011" y="1553"/>
                </a:lnTo>
                <a:lnTo>
                  <a:pt x="1011" y="1554"/>
                </a:lnTo>
                <a:lnTo>
                  <a:pt x="1012" y="1554"/>
                </a:lnTo>
                <a:lnTo>
                  <a:pt x="1012" y="1556"/>
                </a:lnTo>
                <a:lnTo>
                  <a:pt x="1013" y="1556"/>
                </a:lnTo>
                <a:lnTo>
                  <a:pt x="1014" y="1556"/>
                </a:lnTo>
                <a:lnTo>
                  <a:pt x="1016" y="1557"/>
                </a:lnTo>
                <a:lnTo>
                  <a:pt x="1017" y="1558"/>
                </a:lnTo>
                <a:lnTo>
                  <a:pt x="1017" y="1559"/>
                </a:lnTo>
                <a:lnTo>
                  <a:pt x="1017" y="1560"/>
                </a:lnTo>
                <a:lnTo>
                  <a:pt x="1017" y="1561"/>
                </a:lnTo>
                <a:lnTo>
                  <a:pt x="1018" y="1560"/>
                </a:lnTo>
                <a:lnTo>
                  <a:pt x="1018" y="1559"/>
                </a:lnTo>
                <a:lnTo>
                  <a:pt x="1018" y="1558"/>
                </a:lnTo>
                <a:lnTo>
                  <a:pt x="1018" y="1557"/>
                </a:lnTo>
                <a:lnTo>
                  <a:pt x="1019" y="1556"/>
                </a:lnTo>
                <a:lnTo>
                  <a:pt x="1018" y="1554"/>
                </a:lnTo>
                <a:lnTo>
                  <a:pt x="1018" y="1552"/>
                </a:lnTo>
                <a:lnTo>
                  <a:pt x="1019" y="1552"/>
                </a:lnTo>
                <a:lnTo>
                  <a:pt x="1020" y="1553"/>
                </a:lnTo>
                <a:lnTo>
                  <a:pt x="1020" y="1554"/>
                </a:lnTo>
                <a:lnTo>
                  <a:pt x="1022" y="1556"/>
                </a:lnTo>
                <a:lnTo>
                  <a:pt x="1023" y="1557"/>
                </a:lnTo>
                <a:lnTo>
                  <a:pt x="1024" y="1557"/>
                </a:lnTo>
                <a:lnTo>
                  <a:pt x="1024" y="1558"/>
                </a:lnTo>
                <a:lnTo>
                  <a:pt x="1027" y="1558"/>
                </a:lnTo>
                <a:lnTo>
                  <a:pt x="1027" y="1559"/>
                </a:lnTo>
                <a:lnTo>
                  <a:pt x="1028" y="1560"/>
                </a:lnTo>
                <a:lnTo>
                  <a:pt x="1029" y="1560"/>
                </a:lnTo>
                <a:lnTo>
                  <a:pt x="1029" y="1561"/>
                </a:lnTo>
                <a:lnTo>
                  <a:pt x="1029" y="1562"/>
                </a:lnTo>
                <a:lnTo>
                  <a:pt x="1030" y="1563"/>
                </a:lnTo>
                <a:lnTo>
                  <a:pt x="1031" y="1566"/>
                </a:lnTo>
                <a:lnTo>
                  <a:pt x="1031" y="1567"/>
                </a:lnTo>
                <a:lnTo>
                  <a:pt x="1031" y="1568"/>
                </a:lnTo>
                <a:lnTo>
                  <a:pt x="1031" y="1570"/>
                </a:lnTo>
                <a:lnTo>
                  <a:pt x="1030" y="1571"/>
                </a:lnTo>
                <a:lnTo>
                  <a:pt x="1029" y="1571"/>
                </a:lnTo>
                <a:lnTo>
                  <a:pt x="1028" y="1571"/>
                </a:lnTo>
                <a:lnTo>
                  <a:pt x="1027" y="1571"/>
                </a:lnTo>
                <a:lnTo>
                  <a:pt x="1026" y="1572"/>
                </a:lnTo>
                <a:lnTo>
                  <a:pt x="1024" y="1571"/>
                </a:lnTo>
                <a:lnTo>
                  <a:pt x="1022" y="1570"/>
                </a:lnTo>
                <a:lnTo>
                  <a:pt x="1021" y="1570"/>
                </a:lnTo>
                <a:lnTo>
                  <a:pt x="1020" y="1571"/>
                </a:lnTo>
                <a:lnTo>
                  <a:pt x="1020" y="1573"/>
                </a:lnTo>
                <a:lnTo>
                  <a:pt x="1021" y="1573"/>
                </a:lnTo>
                <a:lnTo>
                  <a:pt x="1021" y="1574"/>
                </a:lnTo>
                <a:lnTo>
                  <a:pt x="1021" y="1576"/>
                </a:lnTo>
                <a:lnTo>
                  <a:pt x="1022" y="1577"/>
                </a:lnTo>
                <a:lnTo>
                  <a:pt x="1023" y="1578"/>
                </a:lnTo>
                <a:lnTo>
                  <a:pt x="1024" y="1579"/>
                </a:lnTo>
                <a:lnTo>
                  <a:pt x="1026" y="1578"/>
                </a:lnTo>
                <a:lnTo>
                  <a:pt x="1027" y="1578"/>
                </a:lnTo>
                <a:lnTo>
                  <a:pt x="1028" y="1579"/>
                </a:lnTo>
                <a:lnTo>
                  <a:pt x="1029" y="1578"/>
                </a:lnTo>
                <a:lnTo>
                  <a:pt x="1028" y="1577"/>
                </a:lnTo>
                <a:lnTo>
                  <a:pt x="1029" y="1577"/>
                </a:lnTo>
                <a:lnTo>
                  <a:pt x="1030" y="1578"/>
                </a:lnTo>
                <a:lnTo>
                  <a:pt x="1029" y="1579"/>
                </a:lnTo>
                <a:lnTo>
                  <a:pt x="1028" y="1579"/>
                </a:lnTo>
                <a:lnTo>
                  <a:pt x="1027" y="1580"/>
                </a:lnTo>
                <a:lnTo>
                  <a:pt x="1026" y="1581"/>
                </a:lnTo>
                <a:lnTo>
                  <a:pt x="1026" y="1582"/>
                </a:lnTo>
                <a:lnTo>
                  <a:pt x="1023" y="1582"/>
                </a:lnTo>
                <a:lnTo>
                  <a:pt x="1022" y="1582"/>
                </a:lnTo>
                <a:lnTo>
                  <a:pt x="1021" y="1583"/>
                </a:lnTo>
                <a:lnTo>
                  <a:pt x="1019" y="1583"/>
                </a:lnTo>
                <a:lnTo>
                  <a:pt x="1018" y="1582"/>
                </a:lnTo>
                <a:lnTo>
                  <a:pt x="1017" y="1581"/>
                </a:lnTo>
                <a:lnTo>
                  <a:pt x="1016" y="1580"/>
                </a:lnTo>
                <a:lnTo>
                  <a:pt x="1014" y="1579"/>
                </a:lnTo>
                <a:lnTo>
                  <a:pt x="1013" y="1579"/>
                </a:lnTo>
                <a:lnTo>
                  <a:pt x="1012" y="1578"/>
                </a:lnTo>
                <a:lnTo>
                  <a:pt x="1011" y="1578"/>
                </a:lnTo>
                <a:lnTo>
                  <a:pt x="1011" y="1577"/>
                </a:lnTo>
                <a:lnTo>
                  <a:pt x="1010" y="1577"/>
                </a:lnTo>
                <a:lnTo>
                  <a:pt x="1009" y="1577"/>
                </a:lnTo>
                <a:lnTo>
                  <a:pt x="1009" y="1579"/>
                </a:lnTo>
                <a:lnTo>
                  <a:pt x="1008" y="1580"/>
                </a:lnTo>
                <a:lnTo>
                  <a:pt x="1008" y="1581"/>
                </a:lnTo>
                <a:lnTo>
                  <a:pt x="1008" y="1582"/>
                </a:lnTo>
                <a:lnTo>
                  <a:pt x="1007" y="1583"/>
                </a:lnTo>
                <a:lnTo>
                  <a:pt x="1005" y="1582"/>
                </a:lnTo>
                <a:lnTo>
                  <a:pt x="1004" y="1582"/>
                </a:lnTo>
                <a:lnTo>
                  <a:pt x="1002" y="1582"/>
                </a:lnTo>
                <a:lnTo>
                  <a:pt x="1001" y="1581"/>
                </a:lnTo>
                <a:lnTo>
                  <a:pt x="1000" y="1580"/>
                </a:lnTo>
                <a:lnTo>
                  <a:pt x="1000" y="1579"/>
                </a:lnTo>
                <a:lnTo>
                  <a:pt x="999" y="1577"/>
                </a:lnTo>
                <a:lnTo>
                  <a:pt x="999" y="1576"/>
                </a:lnTo>
                <a:lnTo>
                  <a:pt x="999" y="1574"/>
                </a:lnTo>
                <a:lnTo>
                  <a:pt x="998" y="1572"/>
                </a:lnTo>
                <a:lnTo>
                  <a:pt x="998" y="1571"/>
                </a:lnTo>
                <a:lnTo>
                  <a:pt x="998" y="1570"/>
                </a:lnTo>
                <a:lnTo>
                  <a:pt x="999" y="1569"/>
                </a:lnTo>
                <a:lnTo>
                  <a:pt x="1000" y="1568"/>
                </a:lnTo>
                <a:lnTo>
                  <a:pt x="1000" y="1567"/>
                </a:lnTo>
                <a:lnTo>
                  <a:pt x="1000" y="1564"/>
                </a:lnTo>
                <a:lnTo>
                  <a:pt x="1001" y="1563"/>
                </a:lnTo>
                <a:lnTo>
                  <a:pt x="1001" y="1562"/>
                </a:lnTo>
                <a:lnTo>
                  <a:pt x="1000" y="1561"/>
                </a:lnTo>
                <a:lnTo>
                  <a:pt x="1000" y="1560"/>
                </a:lnTo>
                <a:lnTo>
                  <a:pt x="1000" y="1559"/>
                </a:lnTo>
                <a:lnTo>
                  <a:pt x="999" y="1560"/>
                </a:lnTo>
                <a:lnTo>
                  <a:pt x="998" y="1560"/>
                </a:lnTo>
                <a:lnTo>
                  <a:pt x="998" y="1562"/>
                </a:lnTo>
                <a:lnTo>
                  <a:pt x="998" y="1563"/>
                </a:lnTo>
                <a:lnTo>
                  <a:pt x="998" y="1567"/>
                </a:lnTo>
                <a:lnTo>
                  <a:pt x="998" y="1568"/>
                </a:lnTo>
                <a:lnTo>
                  <a:pt x="995" y="1569"/>
                </a:lnTo>
                <a:lnTo>
                  <a:pt x="997" y="1570"/>
                </a:lnTo>
                <a:lnTo>
                  <a:pt x="997" y="1571"/>
                </a:lnTo>
                <a:lnTo>
                  <a:pt x="997" y="1572"/>
                </a:lnTo>
                <a:lnTo>
                  <a:pt x="997" y="1573"/>
                </a:lnTo>
                <a:lnTo>
                  <a:pt x="998" y="1576"/>
                </a:lnTo>
                <a:lnTo>
                  <a:pt x="998" y="1577"/>
                </a:lnTo>
                <a:lnTo>
                  <a:pt x="998" y="1578"/>
                </a:lnTo>
                <a:lnTo>
                  <a:pt x="998" y="1579"/>
                </a:lnTo>
                <a:lnTo>
                  <a:pt x="998" y="1580"/>
                </a:lnTo>
                <a:lnTo>
                  <a:pt x="998" y="1582"/>
                </a:lnTo>
                <a:lnTo>
                  <a:pt x="999" y="1584"/>
                </a:lnTo>
                <a:lnTo>
                  <a:pt x="998" y="1587"/>
                </a:lnTo>
                <a:lnTo>
                  <a:pt x="997" y="1588"/>
                </a:lnTo>
                <a:lnTo>
                  <a:pt x="995" y="1589"/>
                </a:lnTo>
                <a:lnTo>
                  <a:pt x="995" y="1590"/>
                </a:lnTo>
                <a:lnTo>
                  <a:pt x="994" y="1591"/>
                </a:lnTo>
                <a:lnTo>
                  <a:pt x="993" y="1592"/>
                </a:lnTo>
                <a:lnTo>
                  <a:pt x="993" y="1593"/>
                </a:lnTo>
                <a:lnTo>
                  <a:pt x="992" y="1593"/>
                </a:lnTo>
                <a:lnTo>
                  <a:pt x="991" y="1593"/>
                </a:lnTo>
                <a:lnTo>
                  <a:pt x="991" y="1596"/>
                </a:lnTo>
                <a:lnTo>
                  <a:pt x="991" y="1597"/>
                </a:lnTo>
                <a:lnTo>
                  <a:pt x="990" y="1593"/>
                </a:lnTo>
                <a:lnTo>
                  <a:pt x="989" y="1592"/>
                </a:lnTo>
                <a:lnTo>
                  <a:pt x="988" y="1591"/>
                </a:lnTo>
                <a:lnTo>
                  <a:pt x="987" y="1591"/>
                </a:lnTo>
                <a:lnTo>
                  <a:pt x="985" y="1591"/>
                </a:lnTo>
                <a:lnTo>
                  <a:pt x="984" y="1590"/>
                </a:lnTo>
                <a:lnTo>
                  <a:pt x="984" y="1591"/>
                </a:lnTo>
                <a:lnTo>
                  <a:pt x="984" y="1593"/>
                </a:lnTo>
                <a:lnTo>
                  <a:pt x="984" y="1594"/>
                </a:lnTo>
                <a:lnTo>
                  <a:pt x="984" y="1597"/>
                </a:lnTo>
                <a:lnTo>
                  <a:pt x="984" y="1598"/>
                </a:lnTo>
                <a:lnTo>
                  <a:pt x="984" y="1599"/>
                </a:lnTo>
                <a:lnTo>
                  <a:pt x="984" y="1600"/>
                </a:lnTo>
                <a:lnTo>
                  <a:pt x="982" y="1601"/>
                </a:lnTo>
                <a:lnTo>
                  <a:pt x="982" y="1602"/>
                </a:lnTo>
                <a:lnTo>
                  <a:pt x="981" y="1603"/>
                </a:lnTo>
                <a:lnTo>
                  <a:pt x="980" y="1605"/>
                </a:lnTo>
                <a:lnTo>
                  <a:pt x="979" y="1605"/>
                </a:lnTo>
                <a:lnTo>
                  <a:pt x="978" y="1606"/>
                </a:lnTo>
                <a:lnTo>
                  <a:pt x="978" y="1607"/>
                </a:lnTo>
                <a:lnTo>
                  <a:pt x="977" y="1609"/>
                </a:lnTo>
                <a:lnTo>
                  <a:pt x="975" y="1610"/>
                </a:lnTo>
                <a:lnTo>
                  <a:pt x="974" y="1610"/>
                </a:lnTo>
                <a:lnTo>
                  <a:pt x="973" y="1611"/>
                </a:lnTo>
                <a:lnTo>
                  <a:pt x="972" y="1611"/>
                </a:lnTo>
                <a:lnTo>
                  <a:pt x="971" y="1610"/>
                </a:lnTo>
                <a:lnTo>
                  <a:pt x="970" y="1609"/>
                </a:lnTo>
                <a:lnTo>
                  <a:pt x="969" y="1608"/>
                </a:lnTo>
                <a:lnTo>
                  <a:pt x="970" y="1607"/>
                </a:lnTo>
                <a:lnTo>
                  <a:pt x="971" y="1605"/>
                </a:lnTo>
                <a:lnTo>
                  <a:pt x="971" y="1603"/>
                </a:lnTo>
                <a:lnTo>
                  <a:pt x="970" y="1602"/>
                </a:lnTo>
                <a:lnTo>
                  <a:pt x="970" y="1601"/>
                </a:lnTo>
                <a:lnTo>
                  <a:pt x="970" y="1599"/>
                </a:lnTo>
                <a:lnTo>
                  <a:pt x="970" y="1598"/>
                </a:lnTo>
                <a:lnTo>
                  <a:pt x="970" y="1597"/>
                </a:lnTo>
                <a:lnTo>
                  <a:pt x="970" y="1596"/>
                </a:lnTo>
                <a:lnTo>
                  <a:pt x="970" y="1594"/>
                </a:lnTo>
                <a:lnTo>
                  <a:pt x="970" y="1593"/>
                </a:lnTo>
                <a:lnTo>
                  <a:pt x="971" y="1592"/>
                </a:lnTo>
                <a:lnTo>
                  <a:pt x="971" y="1590"/>
                </a:lnTo>
                <a:lnTo>
                  <a:pt x="972" y="1590"/>
                </a:lnTo>
                <a:lnTo>
                  <a:pt x="972" y="1589"/>
                </a:lnTo>
                <a:lnTo>
                  <a:pt x="972" y="1587"/>
                </a:lnTo>
                <a:lnTo>
                  <a:pt x="972" y="1586"/>
                </a:lnTo>
                <a:lnTo>
                  <a:pt x="971" y="1584"/>
                </a:lnTo>
                <a:lnTo>
                  <a:pt x="971" y="1583"/>
                </a:lnTo>
                <a:lnTo>
                  <a:pt x="971" y="1582"/>
                </a:lnTo>
                <a:lnTo>
                  <a:pt x="971" y="1581"/>
                </a:lnTo>
                <a:lnTo>
                  <a:pt x="971" y="1580"/>
                </a:lnTo>
                <a:lnTo>
                  <a:pt x="971" y="1579"/>
                </a:lnTo>
                <a:lnTo>
                  <a:pt x="971" y="1578"/>
                </a:lnTo>
                <a:lnTo>
                  <a:pt x="971" y="1576"/>
                </a:lnTo>
                <a:lnTo>
                  <a:pt x="971" y="1573"/>
                </a:lnTo>
                <a:lnTo>
                  <a:pt x="972" y="1573"/>
                </a:lnTo>
                <a:lnTo>
                  <a:pt x="973" y="1572"/>
                </a:lnTo>
                <a:lnTo>
                  <a:pt x="973" y="1571"/>
                </a:lnTo>
                <a:lnTo>
                  <a:pt x="973" y="1570"/>
                </a:lnTo>
                <a:lnTo>
                  <a:pt x="972" y="1568"/>
                </a:lnTo>
                <a:lnTo>
                  <a:pt x="973" y="1567"/>
                </a:lnTo>
                <a:lnTo>
                  <a:pt x="973" y="1564"/>
                </a:lnTo>
                <a:lnTo>
                  <a:pt x="973" y="1563"/>
                </a:lnTo>
                <a:lnTo>
                  <a:pt x="973" y="1561"/>
                </a:lnTo>
                <a:lnTo>
                  <a:pt x="973" y="1560"/>
                </a:lnTo>
                <a:lnTo>
                  <a:pt x="973" y="1559"/>
                </a:lnTo>
                <a:lnTo>
                  <a:pt x="972" y="1558"/>
                </a:lnTo>
                <a:lnTo>
                  <a:pt x="971" y="1558"/>
                </a:lnTo>
                <a:lnTo>
                  <a:pt x="970" y="1557"/>
                </a:lnTo>
                <a:lnTo>
                  <a:pt x="970" y="1558"/>
                </a:lnTo>
                <a:lnTo>
                  <a:pt x="969" y="1560"/>
                </a:lnTo>
                <a:lnTo>
                  <a:pt x="969" y="1561"/>
                </a:lnTo>
                <a:lnTo>
                  <a:pt x="968" y="1561"/>
                </a:lnTo>
                <a:lnTo>
                  <a:pt x="968" y="1562"/>
                </a:lnTo>
                <a:lnTo>
                  <a:pt x="968" y="1564"/>
                </a:lnTo>
                <a:lnTo>
                  <a:pt x="968" y="1566"/>
                </a:lnTo>
                <a:lnTo>
                  <a:pt x="967" y="1567"/>
                </a:lnTo>
                <a:lnTo>
                  <a:pt x="965" y="1566"/>
                </a:lnTo>
                <a:lnTo>
                  <a:pt x="963" y="1566"/>
                </a:lnTo>
                <a:lnTo>
                  <a:pt x="962" y="1564"/>
                </a:lnTo>
                <a:lnTo>
                  <a:pt x="960" y="1563"/>
                </a:lnTo>
                <a:lnTo>
                  <a:pt x="959" y="1563"/>
                </a:lnTo>
                <a:lnTo>
                  <a:pt x="958" y="1562"/>
                </a:lnTo>
                <a:lnTo>
                  <a:pt x="957" y="1561"/>
                </a:lnTo>
                <a:lnTo>
                  <a:pt x="954" y="1561"/>
                </a:lnTo>
                <a:lnTo>
                  <a:pt x="953" y="1561"/>
                </a:lnTo>
                <a:lnTo>
                  <a:pt x="951" y="1561"/>
                </a:lnTo>
                <a:lnTo>
                  <a:pt x="950" y="1560"/>
                </a:lnTo>
                <a:lnTo>
                  <a:pt x="949" y="1560"/>
                </a:lnTo>
                <a:lnTo>
                  <a:pt x="948" y="1561"/>
                </a:lnTo>
                <a:lnTo>
                  <a:pt x="947" y="1561"/>
                </a:lnTo>
                <a:lnTo>
                  <a:pt x="945" y="1561"/>
                </a:lnTo>
                <a:lnTo>
                  <a:pt x="944" y="1561"/>
                </a:lnTo>
                <a:lnTo>
                  <a:pt x="947" y="1562"/>
                </a:lnTo>
                <a:lnTo>
                  <a:pt x="948" y="1562"/>
                </a:lnTo>
                <a:lnTo>
                  <a:pt x="949" y="1562"/>
                </a:lnTo>
                <a:lnTo>
                  <a:pt x="950" y="1562"/>
                </a:lnTo>
                <a:lnTo>
                  <a:pt x="951" y="1562"/>
                </a:lnTo>
                <a:lnTo>
                  <a:pt x="953" y="1563"/>
                </a:lnTo>
                <a:lnTo>
                  <a:pt x="954" y="1564"/>
                </a:lnTo>
                <a:lnTo>
                  <a:pt x="955" y="1566"/>
                </a:lnTo>
                <a:lnTo>
                  <a:pt x="957" y="1567"/>
                </a:lnTo>
                <a:lnTo>
                  <a:pt x="957" y="1568"/>
                </a:lnTo>
                <a:lnTo>
                  <a:pt x="957" y="1570"/>
                </a:lnTo>
                <a:lnTo>
                  <a:pt x="957" y="1571"/>
                </a:lnTo>
                <a:lnTo>
                  <a:pt x="957" y="1573"/>
                </a:lnTo>
                <a:lnTo>
                  <a:pt x="957" y="1574"/>
                </a:lnTo>
                <a:lnTo>
                  <a:pt x="958" y="1576"/>
                </a:lnTo>
                <a:lnTo>
                  <a:pt x="958" y="1577"/>
                </a:lnTo>
                <a:lnTo>
                  <a:pt x="959" y="1579"/>
                </a:lnTo>
                <a:lnTo>
                  <a:pt x="960" y="1581"/>
                </a:lnTo>
                <a:lnTo>
                  <a:pt x="960" y="1582"/>
                </a:lnTo>
                <a:lnTo>
                  <a:pt x="960" y="1583"/>
                </a:lnTo>
                <a:lnTo>
                  <a:pt x="960" y="1584"/>
                </a:lnTo>
                <a:lnTo>
                  <a:pt x="959" y="1586"/>
                </a:lnTo>
                <a:lnTo>
                  <a:pt x="958" y="1587"/>
                </a:lnTo>
                <a:lnTo>
                  <a:pt x="957" y="1588"/>
                </a:lnTo>
                <a:lnTo>
                  <a:pt x="955" y="1589"/>
                </a:lnTo>
                <a:lnTo>
                  <a:pt x="957" y="1590"/>
                </a:lnTo>
                <a:lnTo>
                  <a:pt x="958" y="1591"/>
                </a:lnTo>
                <a:lnTo>
                  <a:pt x="958" y="1593"/>
                </a:lnTo>
                <a:lnTo>
                  <a:pt x="959" y="1594"/>
                </a:lnTo>
                <a:lnTo>
                  <a:pt x="959" y="1597"/>
                </a:lnTo>
                <a:lnTo>
                  <a:pt x="960" y="1598"/>
                </a:lnTo>
                <a:lnTo>
                  <a:pt x="960" y="1599"/>
                </a:lnTo>
                <a:lnTo>
                  <a:pt x="960" y="1601"/>
                </a:lnTo>
                <a:lnTo>
                  <a:pt x="960" y="1602"/>
                </a:lnTo>
                <a:lnTo>
                  <a:pt x="960" y="1605"/>
                </a:lnTo>
                <a:lnTo>
                  <a:pt x="959" y="1607"/>
                </a:lnTo>
                <a:lnTo>
                  <a:pt x="959" y="1608"/>
                </a:lnTo>
                <a:lnTo>
                  <a:pt x="959" y="1609"/>
                </a:lnTo>
                <a:lnTo>
                  <a:pt x="959" y="1610"/>
                </a:lnTo>
                <a:lnTo>
                  <a:pt x="959" y="1612"/>
                </a:lnTo>
                <a:lnTo>
                  <a:pt x="958" y="1613"/>
                </a:lnTo>
                <a:lnTo>
                  <a:pt x="959" y="1616"/>
                </a:lnTo>
                <a:lnTo>
                  <a:pt x="959" y="1617"/>
                </a:lnTo>
                <a:lnTo>
                  <a:pt x="959" y="1618"/>
                </a:lnTo>
                <a:lnTo>
                  <a:pt x="958" y="1619"/>
                </a:lnTo>
                <a:lnTo>
                  <a:pt x="955" y="1620"/>
                </a:lnTo>
                <a:lnTo>
                  <a:pt x="954" y="1619"/>
                </a:lnTo>
                <a:lnTo>
                  <a:pt x="953" y="1619"/>
                </a:lnTo>
                <a:lnTo>
                  <a:pt x="952" y="1618"/>
                </a:lnTo>
                <a:lnTo>
                  <a:pt x="952" y="1617"/>
                </a:lnTo>
                <a:lnTo>
                  <a:pt x="951" y="1616"/>
                </a:lnTo>
                <a:lnTo>
                  <a:pt x="951" y="1613"/>
                </a:lnTo>
                <a:lnTo>
                  <a:pt x="951" y="1612"/>
                </a:lnTo>
                <a:lnTo>
                  <a:pt x="952" y="1611"/>
                </a:lnTo>
                <a:lnTo>
                  <a:pt x="952" y="1610"/>
                </a:lnTo>
                <a:lnTo>
                  <a:pt x="953" y="1609"/>
                </a:lnTo>
                <a:lnTo>
                  <a:pt x="954" y="1608"/>
                </a:lnTo>
                <a:lnTo>
                  <a:pt x="954" y="1606"/>
                </a:lnTo>
                <a:lnTo>
                  <a:pt x="954" y="1605"/>
                </a:lnTo>
                <a:lnTo>
                  <a:pt x="954" y="1603"/>
                </a:lnTo>
                <a:lnTo>
                  <a:pt x="954" y="1602"/>
                </a:lnTo>
                <a:lnTo>
                  <a:pt x="953" y="1600"/>
                </a:lnTo>
                <a:lnTo>
                  <a:pt x="953" y="1599"/>
                </a:lnTo>
                <a:lnTo>
                  <a:pt x="953" y="1598"/>
                </a:lnTo>
                <a:lnTo>
                  <a:pt x="953" y="1597"/>
                </a:lnTo>
                <a:lnTo>
                  <a:pt x="953" y="1594"/>
                </a:lnTo>
                <a:lnTo>
                  <a:pt x="953" y="1593"/>
                </a:lnTo>
                <a:lnTo>
                  <a:pt x="954" y="1593"/>
                </a:lnTo>
                <a:lnTo>
                  <a:pt x="954" y="1592"/>
                </a:lnTo>
                <a:lnTo>
                  <a:pt x="954" y="1591"/>
                </a:lnTo>
                <a:lnTo>
                  <a:pt x="954" y="1589"/>
                </a:lnTo>
                <a:lnTo>
                  <a:pt x="953" y="1588"/>
                </a:lnTo>
                <a:lnTo>
                  <a:pt x="953" y="1586"/>
                </a:lnTo>
                <a:lnTo>
                  <a:pt x="955" y="1586"/>
                </a:lnTo>
                <a:lnTo>
                  <a:pt x="954" y="1583"/>
                </a:lnTo>
                <a:lnTo>
                  <a:pt x="954" y="1582"/>
                </a:lnTo>
                <a:lnTo>
                  <a:pt x="953" y="1581"/>
                </a:lnTo>
                <a:lnTo>
                  <a:pt x="952" y="1581"/>
                </a:lnTo>
                <a:lnTo>
                  <a:pt x="951" y="1582"/>
                </a:lnTo>
                <a:lnTo>
                  <a:pt x="951" y="1583"/>
                </a:lnTo>
                <a:lnTo>
                  <a:pt x="950" y="1586"/>
                </a:lnTo>
                <a:lnTo>
                  <a:pt x="950" y="1587"/>
                </a:lnTo>
                <a:lnTo>
                  <a:pt x="950" y="1588"/>
                </a:lnTo>
                <a:lnTo>
                  <a:pt x="950" y="1590"/>
                </a:lnTo>
                <a:lnTo>
                  <a:pt x="949" y="1592"/>
                </a:lnTo>
                <a:lnTo>
                  <a:pt x="948" y="1592"/>
                </a:lnTo>
                <a:lnTo>
                  <a:pt x="947" y="1592"/>
                </a:lnTo>
                <a:lnTo>
                  <a:pt x="947" y="1594"/>
                </a:lnTo>
                <a:lnTo>
                  <a:pt x="947" y="1596"/>
                </a:lnTo>
                <a:lnTo>
                  <a:pt x="947" y="1598"/>
                </a:lnTo>
                <a:lnTo>
                  <a:pt x="947" y="1599"/>
                </a:lnTo>
                <a:lnTo>
                  <a:pt x="945" y="1601"/>
                </a:lnTo>
                <a:lnTo>
                  <a:pt x="944" y="1602"/>
                </a:lnTo>
                <a:lnTo>
                  <a:pt x="943" y="1602"/>
                </a:lnTo>
                <a:lnTo>
                  <a:pt x="942" y="1602"/>
                </a:lnTo>
                <a:lnTo>
                  <a:pt x="941" y="1602"/>
                </a:lnTo>
                <a:lnTo>
                  <a:pt x="940" y="1601"/>
                </a:lnTo>
                <a:lnTo>
                  <a:pt x="939" y="1601"/>
                </a:lnTo>
                <a:lnTo>
                  <a:pt x="939" y="1602"/>
                </a:lnTo>
                <a:lnTo>
                  <a:pt x="938" y="1601"/>
                </a:lnTo>
                <a:lnTo>
                  <a:pt x="937" y="1601"/>
                </a:lnTo>
                <a:lnTo>
                  <a:pt x="937" y="1602"/>
                </a:lnTo>
                <a:lnTo>
                  <a:pt x="938" y="1603"/>
                </a:lnTo>
                <a:lnTo>
                  <a:pt x="938" y="1605"/>
                </a:lnTo>
                <a:lnTo>
                  <a:pt x="937" y="1606"/>
                </a:lnTo>
                <a:lnTo>
                  <a:pt x="937" y="1607"/>
                </a:lnTo>
                <a:lnTo>
                  <a:pt x="935" y="1608"/>
                </a:lnTo>
                <a:lnTo>
                  <a:pt x="935" y="1609"/>
                </a:lnTo>
                <a:lnTo>
                  <a:pt x="934" y="1609"/>
                </a:lnTo>
                <a:lnTo>
                  <a:pt x="933" y="1610"/>
                </a:lnTo>
                <a:lnTo>
                  <a:pt x="932" y="1609"/>
                </a:lnTo>
                <a:lnTo>
                  <a:pt x="931" y="1609"/>
                </a:lnTo>
                <a:lnTo>
                  <a:pt x="930" y="1609"/>
                </a:lnTo>
                <a:lnTo>
                  <a:pt x="929" y="1608"/>
                </a:lnTo>
                <a:lnTo>
                  <a:pt x="928" y="1608"/>
                </a:lnTo>
                <a:lnTo>
                  <a:pt x="927" y="1607"/>
                </a:lnTo>
                <a:lnTo>
                  <a:pt x="925" y="1607"/>
                </a:lnTo>
                <a:lnTo>
                  <a:pt x="924" y="1607"/>
                </a:lnTo>
                <a:lnTo>
                  <a:pt x="923" y="1607"/>
                </a:lnTo>
                <a:lnTo>
                  <a:pt x="922" y="1605"/>
                </a:lnTo>
                <a:lnTo>
                  <a:pt x="921" y="1603"/>
                </a:lnTo>
                <a:lnTo>
                  <a:pt x="920" y="1602"/>
                </a:lnTo>
                <a:lnTo>
                  <a:pt x="919" y="1602"/>
                </a:lnTo>
                <a:lnTo>
                  <a:pt x="919" y="1603"/>
                </a:lnTo>
                <a:lnTo>
                  <a:pt x="918" y="1605"/>
                </a:lnTo>
                <a:lnTo>
                  <a:pt x="917" y="1603"/>
                </a:lnTo>
                <a:lnTo>
                  <a:pt x="917" y="1602"/>
                </a:lnTo>
                <a:lnTo>
                  <a:pt x="915" y="1602"/>
                </a:lnTo>
                <a:lnTo>
                  <a:pt x="914" y="1602"/>
                </a:lnTo>
                <a:lnTo>
                  <a:pt x="914" y="1603"/>
                </a:lnTo>
                <a:lnTo>
                  <a:pt x="914" y="1606"/>
                </a:lnTo>
                <a:lnTo>
                  <a:pt x="915" y="1606"/>
                </a:lnTo>
                <a:lnTo>
                  <a:pt x="917" y="1607"/>
                </a:lnTo>
                <a:lnTo>
                  <a:pt x="918" y="1608"/>
                </a:lnTo>
                <a:lnTo>
                  <a:pt x="919" y="1608"/>
                </a:lnTo>
                <a:lnTo>
                  <a:pt x="920" y="1607"/>
                </a:lnTo>
                <a:lnTo>
                  <a:pt x="921" y="1607"/>
                </a:lnTo>
                <a:lnTo>
                  <a:pt x="921" y="1608"/>
                </a:lnTo>
                <a:lnTo>
                  <a:pt x="921" y="1609"/>
                </a:lnTo>
                <a:lnTo>
                  <a:pt x="921" y="1611"/>
                </a:lnTo>
                <a:lnTo>
                  <a:pt x="920" y="1612"/>
                </a:lnTo>
                <a:lnTo>
                  <a:pt x="921" y="1613"/>
                </a:lnTo>
                <a:lnTo>
                  <a:pt x="921" y="1615"/>
                </a:lnTo>
                <a:lnTo>
                  <a:pt x="920" y="1616"/>
                </a:lnTo>
                <a:lnTo>
                  <a:pt x="921" y="1617"/>
                </a:lnTo>
                <a:lnTo>
                  <a:pt x="922" y="1618"/>
                </a:lnTo>
                <a:lnTo>
                  <a:pt x="922" y="1619"/>
                </a:lnTo>
                <a:lnTo>
                  <a:pt x="922" y="1620"/>
                </a:lnTo>
                <a:lnTo>
                  <a:pt x="922" y="1621"/>
                </a:lnTo>
                <a:lnTo>
                  <a:pt x="921" y="1623"/>
                </a:lnTo>
                <a:lnTo>
                  <a:pt x="920" y="1626"/>
                </a:lnTo>
                <a:lnTo>
                  <a:pt x="920" y="1627"/>
                </a:lnTo>
                <a:lnTo>
                  <a:pt x="919" y="1628"/>
                </a:lnTo>
                <a:lnTo>
                  <a:pt x="919" y="1629"/>
                </a:lnTo>
                <a:lnTo>
                  <a:pt x="917" y="1631"/>
                </a:lnTo>
                <a:lnTo>
                  <a:pt x="914" y="1633"/>
                </a:lnTo>
                <a:lnTo>
                  <a:pt x="914" y="1636"/>
                </a:lnTo>
                <a:lnTo>
                  <a:pt x="914" y="1638"/>
                </a:lnTo>
                <a:lnTo>
                  <a:pt x="914" y="1641"/>
                </a:lnTo>
                <a:lnTo>
                  <a:pt x="912" y="1642"/>
                </a:lnTo>
                <a:lnTo>
                  <a:pt x="913" y="1643"/>
                </a:lnTo>
                <a:lnTo>
                  <a:pt x="913" y="1645"/>
                </a:lnTo>
                <a:lnTo>
                  <a:pt x="914" y="1645"/>
                </a:lnTo>
                <a:lnTo>
                  <a:pt x="915" y="1641"/>
                </a:lnTo>
                <a:lnTo>
                  <a:pt x="919" y="1638"/>
                </a:lnTo>
                <a:lnTo>
                  <a:pt x="919" y="1637"/>
                </a:lnTo>
                <a:lnTo>
                  <a:pt x="920" y="1635"/>
                </a:lnTo>
                <a:lnTo>
                  <a:pt x="920" y="1633"/>
                </a:lnTo>
                <a:lnTo>
                  <a:pt x="922" y="1628"/>
                </a:lnTo>
                <a:lnTo>
                  <a:pt x="921" y="1627"/>
                </a:lnTo>
                <a:lnTo>
                  <a:pt x="922" y="1627"/>
                </a:lnTo>
                <a:lnTo>
                  <a:pt x="923" y="1623"/>
                </a:lnTo>
                <a:lnTo>
                  <a:pt x="923" y="1622"/>
                </a:lnTo>
                <a:lnTo>
                  <a:pt x="924" y="1622"/>
                </a:lnTo>
                <a:lnTo>
                  <a:pt x="925" y="1623"/>
                </a:lnTo>
                <a:lnTo>
                  <a:pt x="927" y="1623"/>
                </a:lnTo>
                <a:lnTo>
                  <a:pt x="927" y="1626"/>
                </a:lnTo>
                <a:lnTo>
                  <a:pt x="928" y="1627"/>
                </a:lnTo>
                <a:lnTo>
                  <a:pt x="928" y="1629"/>
                </a:lnTo>
                <a:lnTo>
                  <a:pt x="929" y="1631"/>
                </a:lnTo>
                <a:lnTo>
                  <a:pt x="928" y="1632"/>
                </a:lnTo>
                <a:lnTo>
                  <a:pt x="928" y="1633"/>
                </a:lnTo>
                <a:lnTo>
                  <a:pt x="927" y="1636"/>
                </a:lnTo>
                <a:lnTo>
                  <a:pt x="925" y="1636"/>
                </a:lnTo>
                <a:lnTo>
                  <a:pt x="925" y="1638"/>
                </a:lnTo>
                <a:lnTo>
                  <a:pt x="924" y="1639"/>
                </a:lnTo>
                <a:lnTo>
                  <a:pt x="923" y="1641"/>
                </a:lnTo>
                <a:lnTo>
                  <a:pt x="922" y="1642"/>
                </a:lnTo>
                <a:lnTo>
                  <a:pt x="922" y="1645"/>
                </a:lnTo>
                <a:lnTo>
                  <a:pt x="921" y="1646"/>
                </a:lnTo>
                <a:lnTo>
                  <a:pt x="922" y="1648"/>
                </a:lnTo>
                <a:lnTo>
                  <a:pt x="921" y="1649"/>
                </a:lnTo>
                <a:lnTo>
                  <a:pt x="921" y="1651"/>
                </a:lnTo>
                <a:lnTo>
                  <a:pt x="921" y="1652"/>
                </a:lnTo>
                <a:lnTo>
                  <a:pt x="921" y="1653"/>
                </a:lnTo>
                <a:lnTo>
                  <a:pt x="921" y="1656"/>
                </a:lnTo>
                <a:lnTo>
                  <a:pt x="922" y="1657"/>
                </a:lnTo>
                <a:lnTo>
                  <a:pt x="923" y="1658"/>
                </a:lnTo>
                <a:lnTo>
                  <a:pt x="924" y="1660"/>
                </a:lnTo>
                <a:lnTo>
                  <a:pt x="925" y="1661"/>
                </a:lnTo>
                <a:lnTo>
                  <a:pt x="927" y="1662"/>
                </a:lnTo>
                <a:lnTo>
                  <a:pt x="927" y="1665"/>
                </a:lnTo>
                <a:lnTo>
                  <a:pt x="928" y="1665"/>
                </a:lnTo>
                <a:lnTo>
                  <a:pt x="929" y="1665"/>
                </a:lnTo>
                <a:lnTo>
                  <a:pt x="930" y="1665"/>
                </a:lnTo>
                <a:lnTo>
                  <a:pt x="931" y="1666"/>
                </a:lnTo>
                <a:lnTo>
                  <a:pt x="932" y="1665"/>
                </a:lnTo>
                <a:lnTo>
                  <a:pt x="932" y="1663"/>
                </a:lnTo>
                <a:lnTo>
                  <a:pt x="931" y="1663"/>
                </a:lnTo>
                <a:lnTo>
                  <a:pt x="931" y="1662"/>
                </a:lnTo>
                <a:lnTo>
                  <a:pt x="931" y="1661"/>
                </a:lnTo>
                <a:lnTo>
                  <a:pt x="931" y="1660"/>
                </a:lnTo>
                <a:lnTo>
                  <a:pt x="932" y="1660"/>
                </a:lnTo>
                <a:lnTo>
                  <a:pt x="933" y="1661"/>
                </a:lnTo>
                <a:lnTo>
                  <a:pt x="933" y="1662"/>
                </a:lnTo>
                <a:lnTo>
                  <a:pt x="934" y="1662"/>
                </a:lnTo>
                <a:lnTo>
                  <a:pt x="933" y="1665"/>
                </a:lnTo>
                <a:lnTo>
                  <a:pt x="933" y="1666"/>
                </a:lnTo>
                <a:lnTo>
                  <a:pt x="933" y="1667"/>
                </a:lnTo>
                <a:lnTo>
                  <a:pt x="934" y="1668"/>
                </a:lnTo>
                <a:lnTo>
                  <a:pt x="934" y="1670"/>
                </a:lnTo>
                <a:lnTo>
                  <a:pt x="934" y="1671"/>
                </a:lnTo>
                <a:lnTo>
                  <a:pt x="934" y="1672"/>
                </a:lnTo>
                <a:lnTo>
                  <a:pt x="935" y="1673"/>
                </a:lnTo>
                <a:lnTo>
                  <a:pt x="937" y="1676"/>
                </a:lnTo>
                <a:lnTo>
                  <a:pt x="938" y="1677"/>
                </a:lnTo>
                <a:lnTo>
                  <a:pt x="938" y="1678"/>
                </a:lnTo>
                <a:lnTo>
                  <a:pt x="938" y="1680"/>
                </a:lnTo>
                <a:lnTo>
                  <a:pt x="937" y="1680"/>
                </a:lnTo>
                <a:lnTo>
                  <a:pt x="935" y="1680"/>
                </a:lnTo>
                <a:lnTo>
                  <a:pt x="934" y="1680"/>
                </a:lnTo>
                <a:lnTo>
                  <a:pt x="931" y="1679"/>
                </a:lnTo>
                <a:lnTo>
                  <a:pt x="930" y="1678"/>
                </a:lnTo>
                <a:lnTo>
                  <a:pt x="929" y="1676"/>
                </a:lnTo>
                <a:lnTo>
                  <a:pt x="927" y="1675"/>
                </a:lnTo>
                <a:lnTo>
                  <a:pt x="927" y="1673"/>
                </a:lnTo>
                <a:lnTo>
                  <a:pt x="927" y="1672"/>
                </a:lnTo>
                <a:lnTo>
                  <a:pt x="925" y="1672"/>
                </a:lnTo>
                <a:lnTo>
                  <a:pt x="924" y="1673"/>
                </a:lnTo>
                <a:lnTo>
                  <a:pt x="924" y="1675"/>
                </a:lnTo>
                <a:lnTo>
                  <a:pt x="924" y="1680"/>
                </a:lnTo>
                <a:lnTo>
                  <a:pt x="925" y="1681"/>
                </a:lnTo>
                <a:lnTo>
                  <a:pt x="927" y="1681"/>
                </a:lnTo>
                <a:lnTo>
                  <a:pt x="929" y="1681"/>
                </a:lnTo>
                <a:lnTo>
                  <a:pt x="930" y="1681"/>
                </a:lnTo>
                <a:lnTo>
                  <a:pt x="931" y="1682"/>
                </a:lnTo>
                <a:lnTo>
                  <a:pt x="932" y="1683"/>
                </a:lnTo>
                <a:lnTo>
                  <a:pt x="933" y="1685"/>
                </a:lnTo>
                <a:lnTo>
                  <a:pt x="934" y="1686"/>
                </a:lnTo>
                <a:lnTo>
                  <a:pt x="934" y="1688"/>
                </a:lnTo>
                <a:lnTo>
                  <a:pt x="934" y="1690"/>
                </a:lnTo>
                <a:lnTo>
                  <a:pt x="935" y="1691"/>
                </a:lnTo>
                <a:lnTo>
                  <a:pt x="937" y="1692"/>
                </a:lnTo>
                <a:lnTo>
                  <a:pt x="937" y="1695"/>
                </a:lnTo>
                <a:lnTo>
                  <a:pt x="937" y="1697"/>
                </a:lnTo>
                <a:lnTo>
                  <a:pt x="934" y="1697"/>
                </a:lnTo>
                <a:lnTo>
                  <a:pt x="933" y="1696"/>
                </a:lnTo>
                <a:lnTo>
                  <a:pt x="932" y="1696"/>
                </a:lnTo>
                <a:lnTo>
                  <a:pt x="931" y="1695"/>
                </a:lnTo>
                <a:lnTo>
                  <a:pt x="929" y="1693"/>
                </a:lnTo>
                <a:lnTo>
                  <a:pt x="927" y="1693"/>
                </a:lnTo>
                <a:lnTo>
                  <a:pt x="927" y="1692"/>
                </a:lnTo>
                <a:lnTo>
                  <a:pt x="927" y="1691"/>
                </a:lnTo>
                <a:lnTo>
                  <a:pt x="928" y="1690"/>
                </a:lnTo>
                <a:lnTo>
                  <a:pt x="928" y="1689"/>
                </a:lnTo>
                <a:lnTo>
                  <a:pt x="927" y="1688"/>
                </a:lnTo>
                <a:lnTo>
                  <a:pt x="925" y="1687"/>
                </a:lnTo>
                <a:lnTo>
                  <a:pt x="924" y="1688"/>
                </a:lnTo>
                <a:lnTo>
                  <a:pt x="923" y="1687"/>
                </a:lnTo>
                <a:lnTo>
                  <a:pt x="922" y="1686"/>
                </a:lnTo>
                <a:lnTo>
                  <a:pt x="921" y="1686"/>
                </a:lnTo>
                <a:lnTo>
                  <a:pt x="920" y="1686"/>
                </a:lnTo>
                <a:lnTo>
                  <a:pt x="919" y="1685"/>
                </a:lnTo>
                <a:lnTo>
                  <a:pt x="918" y="1683"/>
                </a:lnTo>
                <a:lnTo>
                  <a:pt x="917" y="1682"/>
                </a:lnTo>
                <a:lnTo>
                  <a:pt x="917" y="1679"/>
                </a:lnTo>
                <a:lnTo>
                  <a:pt x="915" y="1679"/>
                </a:lnTo>
                <a:lnTo>
                  <a:pt x="914" y="1679"/>
                </a:lnTo>
                <a:lnTo>
                  <a:pt x="913" y="1679"/>
                </a:lnTo>
                <a:lnTo>
                  <a:pt x="912" y="1678"/>
                </a:lnTo>
                <a:lnTo>
                  <a:pt x="911" y="1677"/>
                </a:lnTo>
                <a:lnTo>
                  <a:pt x="911" y="1676"/>
                </a:lnTo>
                <a:lnTo>
                  <a:pt x="910" y="1675"/>
                </a:lnTo>
                <a:lnTo>
                  <a:pt x="909" y="1675"/>
                </a:lnTo>
                <a:lnTo>
                  <a:pt x="908" y="1673"/>
                </a:lnTo>
                <a:lnTo>
                  <a:pt x="907" y="1672"/>
                </a:lnTo>
                <a:lnTo>
                  <a:pt x="905" y="1672"/>
                </a:lnTo>
                <a:lnTo>
                  <a:pt x="904" y="1672"/>
                </a:lnTo>
                <a:lnTo>
                  <a:pt x="903" y="1672"/>
                </a:lnTo>
                <a:lnTo>
                  <a:pt x="902" y="1672"/>
                </a:lnTo>
                <a:lnTo>
                  <a:pt x="901" y="1671"/>
                </a:lnTo>
                <a:lnTo>
                  <a:pt x="899" y="1670"/>
                </a:lnTo>
                <a:lnTo>
                  <a:pt x="899" y="1669"/>
                </a:lnTo>
                <a:lnTo>
                  <a:pt x="899" y="1667"/>
                </a:lnTo>
                <a:lnTo>
                  <a:pt x="900" y="1666"/>
                </a:lnTo>
                <a:lnTo>
                  <a:pt x="900" y="1665"/>
                </a:lnTo>
                <a:lnTo>
                  <a:pt x="901" y="1663"/>
                </a:lnTo>
                <a:lnTo>
                  <a:pt x="901" y="1662"/>
                </a:lnTo>
                <a:lnTo>
                  <a:pt x="902" y="1661"/>
                </a:lnTo>
                <a:lnTo>
                  <a:pt x="903" y="1660"/>
                </a:lnTo>
                <a:lnTo>
                  <a:pt x="904" y="1659"/>
                </a:lnTo>
                <a:lnTo>
                  <a:pt x="904" y="1658"/>
                </a:lnTo>
                <a:lnTo>
                  <a:pt x="902" y="1659"/>
                </a:lnTo>
                <a:lnTo>
                  <a:pt x="901" y="1660"/>
                </a:lnTo>
                <a:lnTo>
                  <a:pt x="900" y="1661"/>
                </a:lnTo>
                <a:lnTo>
                  <a:pt x="900" y="1660"/>
                </a:lnTo>
                <a:lnTo>
                  <a:pt x="900" y="1659"/>
                </a:lnTo>
                <a:lnTo>
                  <a:pt x="899" y="1659"/>
                </a:lnTo>
                <a:lnTo>
                  <a:pt x="898" y="1660"/>
                </a:lnTo>
                <a:lnTo>
                  <a:pt x="898" y="1662"/>
                </a:lnTo>
                <a:lnTo>
                  <a:pt x="898" y="1663"/>
                </a:lnTo>
                <a:lnTo>
                  <a:pt x="898" y="1665"/>
                </a:lnTo>
                <a:lnTo>
                  <a:pt x="898" y="1667"/>
                </a:lnTo>
                <a:lnTo>
                  <a:pt x="896" y="1667"/>
                </a:lnTo>
                <a:lnTo>
                  <a:pt x="895" y="1667"/>
                </a:lnTo>
                <a:lnTo>
                  <a:pt x="894" y="1666"/>
                </a:lnTo>
                <a:lnTo>
                  <a:pt x="893" y="1666"/>
                </a:lnTo>
                <a:lnTo>
                  <a:pt x="892" y="1666"/>
                </a:lnTo>
                <a:lnTo>
                  <a:pt x="891" y="1666"/>
                </a:lnTo>
                <a:lnTo>
                  <a:pt x="890" y="1666"/>
                </a:lnTo>
                <a:lnTo>
                  <a:pt x="889" y="1665"/>
                </a:lnTo>
                <a:lnTo>
                  <a:pt x="889" y="1663"/>
                </a:lnTo>
                <a:lnTo>
                  <a:pt x="888" y="1663"/>
                </a:lnTo>
                <a:lnTo>
                  <a:pt x="886" y="1663"/>
                </a:lnTo>
                <a:lnTo>
                  <a:pt x="884" y="1663"/>
                </a:lnTo>
                <a:lnTo>
                  <a:pt x="883" y="1662"/>
                </a:lnTo>
                <a:lnTo>
                  <a:pt x="882" y="1662"/>
                </a:lnTo>
                <a:lnTo>
                  <a:pt x="882" y="1661"/>
                </a:lnTo>
                <a:lnTo>
                  <a:pt x="881" y="1661"/>
                </a:lnTo>
                <a:lnTo>
                  <a:pt x="881" y="1660"/>
                </a:lnTo>
                <a:lnTo>
                  <a:pt x="880" y="1659"/>
                </a:lnTo>
                <a:lnTo>
                  <a:pt x="880" y="1658"/>
                </a:lnTo>
                <a:lnTo>
                  <a:pt x="879" y="1658"/>
                </a:lnTo>
                <a:lnTo>
                  <a:pt x="878" y="1659"/>
                </a:lnTo>
                <a:lnTo>
                  <a:pt x="878" y="1660"/>
                </a:lnTo>
                <a:lnTo>
                  <a:pt x="878" y="1661"/>
                </a:lnTo>
                <a:lnTo>
                  <a:pt x="876" y="1661"/>
                </a:lnTo>
                <a:lnTo>
                  <a:pt x="875" y="1661"/>
                </a:lnTo>
                <a:lnTo>
                  <a:pt x="874" y="1660"/>
                </a:lnTo>
                <a:lnTo>
                  <a:pt x="874" y="1658"/>
                </a:lnTo>
                <a:lnTo>
                  <a:pt x="874" y="1657"/>
                </a:lnTo>
                <a:lnTo>
                  <a:pt x="873" y="1656"/>
                </a:lnTo>
                <a:lnTo>
                  <a:pt x="872" y="1655"/>
                </a:lnTo>
                <a:lnTo>
                  <a:pt x="871" y="1655"/>
                </a:lnTo>
                <a:lnTo>
                  <a:pt x="870" y="1653"/>
                </a:lnTo>
                <a:lnTo>
                  <a:pt x="868" y="1652"/>
                </a:lnTo>
                <a:lnTo>
                  <a:pt x="866" y="1651"/>
                </a:lnTo>
                <a:lnTo>
                  <a:pt x="865" y="1650"/>
                </a:lnTo>
                <a:lnTo>
                  <a:pt x="864" y="1650"/>
                </a:lnTo>
                <a:lnTo>
                  <a:pt x="863" y="1650"/>
                </a:lnTo>
                <a:lnTo>
                  <a:pt x="862" y="1649"/>
                </a:lnTo>
                <a:lnTo>
                  <a:pt x="861" y="1648"/>
                </a:lnTo>
                <a:lnTo>
                  <a:pt x="861" y="1647"/>
                </a:lnTo>
                <a:lnTo>
                  <a:pt x="860" y="1646"/>
                </a:lnTo>
                <a:lnTo>
                  <a:pt x="860" y="1645"/>
                </a:lnTo>
                <a:lnTo>
                  <a:pt x="860" y="1643"/>
                </a:lnTo>
                <a:lnTo>
                  <a:pt x="861" y="1643"/>
                </a:lnTo>
                <a:lnTo>
                  <a:pt x="861" y="1641"/>
                </a:lnTo>
                <a:lnTo>
                  <a:pt x="860" y="1641"/>
                </a:lnTo>
                <a:lnTo>
                  <a:pt x="859" y="1640"/>
                </a:lnTo>
                <a:lnTo>
                  <a:pt x="858" y="1639"/>
                </a:lnTo>
                <a:lnTo>
                  <a:pt x="856" y="1639"/>
                </a:lnTo>
                <a:lnTo>
                  <a:pt x="855" y="1639"/>
                </a:lnTo>
                <a:lnTo>
                  <a:pt x="855" y="1641"/>
                </a:lnTo>
                <a:lnTo>
                  <a:pt x="855" y="1642"/>
                </a:lnTo>
                <a:lnTo>
                  <a:pt x="855" y="1643"/>
                </a:lnTo>
                <a:lnTo>
                  <a:pt x="855" y="1645"/>
                </a:lnTo>
                <a:lnTo>
                  <a:pt x="854" y="1645"/>
                </a:lnTo>
                <a:lnTo>
                  <a:pt x="853" y="1645"/>
                </a:lnTo>
                <a:lnTo>
                  <a:pt x="852" y="1643"/>
                </a:lnTo>
                <a:lnTo>
                  <a:pt x="852" y="1641"/>
                </a:lnTo>
                <a:lnTo>
                  <a:pt x="852" y="1640"/>
                </a:lnTo>
                <a:lnTo>
                  <a:pt x="853" y="1639"/>
                </a:lnTo>
                <a:lnTo>
                  <a:pt x="853" y="1638"/>
                </a:lnTo>
                <a:lnTo>
                  <a:pt x="853" y="1636"/>
                </a:lnTo>
                <a:lnTo>
                  <a:pt x="852" y="1636"/>
                </a:lnTo>
                <a:lnTo>
                  <a:pt x="851" y="1637"/>
                </a:lnTo>
                <a:lnTo>
                  <a:pt x="851" y="1638"/>
                </a:lnTo>
                <a:lnTo>
                  <a:pt x="850" y="1639"/>
                </a:lnTo>
                <a:lnTo>
                  <a:pt x="850" y="1640"/>
                </a:lnTo>
                <a:lnTo>
                  <a:pt x="850" y="1641"/>
                </a:lnTo>
                <a:lnTo>
                  <a:pt x="850" y="1642"/>
                </a:lnTo>
                <a:lnTo>
                  <a:pt x="850" y="1643"/>
                </a:lnTo>
                <a:lnTo>
                  <a:pt x="849" y="1645"/>
                </a:lnTo>
                <a:lnTo>
                  <a:pt x="848" y="1646"/>
                </a:lnTo>
                <a:lnTo>
                  <a:pt x="848" y="1647"/>
                </a:lnTo>
                <a:lnTo>
                  <a:pt x="846" y="1646"/>
                </a:lnTo>
                <a:lnTo>
                  <a:pt x="848" y="1643"/>
                </a:lnTo>
                <a:lnTo>
                  <a:pt x="848" y="1642"/>
                </a:lnTo>
                <a:lnTo>
                  <a:pt x="848" y="1641"/>
                </a:lnTo>
                <a:lnTo>
                  <a:pt x="848" y="1640"/>
                </a:lnTo>
                <a:lnTo>
                  <a:pt x="846" y="1640"/>
                </a:lnTo>
                <a:lnTo>
                  <a:pt x="846" y="1641"/>
                </a:lnTo>
                <a:lnTo>
                  <a:pt x="846" y="1642"/>
                </a:lnTo>
                <a:lnTo>
                  <a:pt x="845" y="1643"/>
                </a:lnTo>
                <a:lnTo>
                  <a:pt x="846" y="1646"/>
                </a:lnTo>
                <a:lnTo>
                  <a:pt x="846" y="1647"/>
                </a:lnTo>
                <a:lnTo>
                  <a:pt x="845" y="1649"/>
                </a:lnTo>
                <a:lnTo>
                  <a:pt x="845" y="1650"/>
                </a:lnTo>
                <a:lnTo>
                  <a:pt x="844" y="1650"/>
                </a:lnTo>
                <a:lnTo>
                  <a:pt x="843" y="1649"/>
                </a:lnTo>
                <a:lnTo>
                  <a:pt x="842" y="1649"/>
                </a:lnTo>
                <a:lnTo>
                  <a:pt x="842" y="1650"/>
                </a:lnTo>
                <a:lnTo>
                  <a:pt x="841" y="1650"/>
                </a:lnTo>
                <a:lnTo>
                  <a:pt x="840" y="1648"/>
                </a:lnTo>
                <a:lnTo>
                  <a:pt x="840" y="1649"/>
                </a:lnTo>
                <a:lnTo>
                  <a:pt x="839" y="1650"/>
                </a:lnTo>
                <a:lnTo>
                  <a:pt x="840" y="1651"/>
                </a:lnTo>
                <a:lnTo>
                  <a:pt x="839" y="1651"/>
                </a:lnTo>
                <a:lnTo>
                  <a:pt x="839" y="1653"/>
                </a:lnTo>
                <a:lnTo>
                  <a:pt x="839" y="1655"/>
                </a:lnTo>
                <a:lnTo>
                  <a:pt x="838" y="1656"/>
                </a:lnTo>
                <a:lnTo>
                  <a:pt x="835" y="1656"/>
                </a:lnTo>
                <a:lnTo>
                  <a:pt x="834" y="1655"/>
                </a:lnTo>
                <a:lnTo>
                  <a:pt x="833" y="1655"/>
                </a:lnTo>
                <a:lnTo>
                  <a:pt x="833" y="1656"/>
                </a:lnTo>
                <a:lnTo>
                  <a:pt x="831" y="1656"/>
                </a:lnTo>
                <a:lnTo>
                  <a:pt x="831" y="1655"/>
                </a:lnTo>
                <a:lnTo>
                  <a:pt x="830" y="1655"/>
                </a:lnTo>
                <a:lnTo>
                  <a:pt x="829" y="1655"/>
                </a:lnTo>
                <a:lnTo>
                  <a:pt x="826" y="1655"/>
                </a:lnTo>
                <a:lnTo>
                  <a:pt x="825" y="1653"/>
                </a:lnTo>
                <a:lnTo>
                  <a:pt x="825" y="1651"/>
                </a:lnTo>
                <a:lnTo>
                  <a:pt x="825" y="1650"/>
                </a:lnTo>
                <a:lnTo>
                  <a:pt x="826" y="1648"/>
                </a:lnTo>
                <a:lnTo>
                  <a:pt x="828" y="1647"/>
                </a:lnTo>
                <a:lnTo>
                  <a:pt x="829" y="1647"/>
                </a:lnTo>
                <a:lnTo>
                  <a:pt x="828" y="1646"/>
                </a:lnTo>
                <a:lnTo>
                  <a:pt x="826" y="1645"/>
                </a:lnTo>
                <a:lnTo>
                  <a:pt x="826" y="1643"/>
                </a:lnTo>
                <a:lnTo>
                  <a:pt x="826" y="1642"/>
                </a:lnTo>
                <a:lnTo>
                  <a:pt x="826" y="1640"/>
                </a:lnTo>
                <a:lnTo>
                  <a:pt x="826" y="1638"/>
                </a:lnTo>
                <a:lnTo>
                  <a:pt x="828" y="1637"/>
                </a:lnTo>
                <a:lnTo>
                  <a:pt x="828" y="1636"/>
                </a:lnTo>
                <a:lnTo>
                  <a:pt x="828" y="1633"/>
                </a:lnTo>
                <a:lnTo>
                  <a:pt x="829" y="1633"/>
                </a:lnTo>
                <a:lnTo>
                  <a:pt x="831" y="1632"/>
                </a:lnTo>
                <a:lnTo>
                  <a:pt x="832" y="1632"/>
                </a:lnTo>
                <a:lnTo>
                  <a:pt x="832" y="1631"/>
                </a:lnTo>
                <a:lnTo>
                  <a:pt x="833" y="1630"/>
                </a:lnTo>
                <a:lnTo>
                  <a:pt x="833" y="1629"/>
                </a:lnTo>
                <a:lnTo>
                  <a:pt x="834" y="1630"/>
                </a:lnTo>
                <a:lnTo>
                  <a:pt x="835" y="1629"/>
                </a:lnTo>
                <a:lnTo>
                  <a:pt x="835" y="1628"/>
                </a:lnTo>
                <a:lnTo>
                  <a:pt x="836" y="1627"/>
                </a:lnTo>
                <a:lnTo>
                  <a:pt x="838" y="1627"/>
                </a:lnTo>
                <a:lnTo>
                  <a:pt x="839" y="1627"/>
                </a:lnTo>
                <a:lnTo>
                  <a:pt x="839" y="1626"/>
                </a:lnTo>
                <a:lnTo>
                  <a:pt x="839" y="1625"/>
                </a:lnTo>
                <a:lnTo>
                  <a:pt x="840" y="1623"/>
                </a:lnTo>
                <a:lnTo>
                  <a:pt x="839" y="1623"/>
                </a:lnTo>
                <a:lnTo>
                  <a:pt x="838" y="1622"/>
                </a:lnTo>
                <a:lnTo>
                  <a:pt x="838" y="1621"/>
                </a:lnTo>
                <a:lnTo>
                  <a:pt x="838" y="1620"/>
                </a:lnTo>
                <a:lnTo>
                  <a:pt x="840" y="1621"/>
                </a:lnTo>
                <a:lnTo>
                  <a:pt x="840" y="1622"/>
                </a:lnTo>
                <a:lnTo>
                  <a:pt x="841" y="1622"/>
                </a:lnTo>
                <a:lnTo>
                  <a:pt x="841" y="1623"/>
                </a:lnTo>
                <a:lnTo>
                  <a:pt x="842" y="1625"/>
                </a:lnTo>
                <a:lnTo>
                  <a:pt x="843" y="1626"/>
                </a:lnTo>
                <a:lnTo>
                  <a:pt x="843" y="1627"/>
                </a:lnTo>
                <a:lnTo>
                  <a:pt x="844" y="1628"/>
                </a:lnTo>
                <a:lnTo>
                  <a:pt x="844" y="1629"/>
                </a:lnTo>
                <a:lnTo>
                  <a:pt x="845" y="1629"/>
                </a:lnTo>
                <a:lnTo>
                  <a:pt x="846" y="1630"/>
                </a:lnTo>
                <a:lnTo>
                  <a:pt x="848" y="1630"/>
                </a:lnTo>
                <a:lnTo>
                  <a:pt x="849" y="1630"/>
                </a:lnTo>
                <a:lnTo>
                  <a:pt x="849" y="1629"/>
                </a:lnTo>
                <a:lnTo>
                  <a:pt x="849" y="1628"/>
                </a:lnTo>
                <a:lnTo>
                  <a:pt x="850" y="1627"/>
                </a:lnTo>
                <a:lnTo>
                  <a:pt x="850" y="1626"/>
                </a:lnTo>
                <a:lnTo>
                  <a:pt x="850" y="1625"/>
                </a:lnTo>
                <a:lnTo>
                  <a:pt x="850" y="1623"/>
                </a:lnTo>
                <a:lnTo>
                  <a:pt x="849" y="1621"/>
                </a:lnTo>
                <a:lnTo>
                  <a:pt x="850" y="1621"/>
                </a:lnTo>
                <a:lnTo>
                  <a:pt x="850" y="1620"/>
                </a:lnTo>
                <a:lnTo>
                  <a:pt x="849" y="1619"/>
                </a:lnTo>
                <a:lnTo>
                  <a:pt x="848" y="1619"/>
                </a:lnTo>
                <a:lnTo>
                  <a:pt x="846" y="1619"/>
                </a:lnTo>
                <a:lnTo>
                  <a:pt x="845" y="1618"/>
                </a:lnTo>
                <a:lnTo>
                  <a:pt x="844" y="1618"/>
                </a:lnTo>
                <a:lnTo>
                  <a:pt x="843" y="1617"/>
                </a:lnTo>
                <a:lnTo>
                  <a:pt x="843" y="1615"/>
                </a:lnTo>
                <a:lnTo>
                  <a:pt x="843" y="1612"/>
                </a:lnTo>
                <a:lnTo>
                  <a:pt x="844" y="1611"/>
                </a:lnTo>
                <a:lnTo>
                  <a:pt x="845" y="1610"/>
                </a:lnTo>
                <a:lnTo>
                  <a:pt x="846" y="1609"/>
                </a:lnTo>
                <a:lnTo>
                  <a:pt x="848" y="1610"/>
                </a:lnTo>
                <a:lnTo>
                  <a:pt x="848" y="1609"/>
                </a:lnTo>
                <a:lnTo>
                  <a:pt x="849" y="1608"/>
                </a:lnTo>
                <a:lnTo>
                  <a:pt x="849" y="1606"/>
                </a:lnTo>
                <a:lnTo>
                  <a:pt x="849" y="1605"/>
                </a:lnTo>
                <a:lnTo>
                  <a:pt x="848" y="1602"/>
                </a:lnTo>
                <a:lnTo>
                  <a:pt x="848" y="1601"/>
                </a:lnTo>
                <a:lnTo>
                  <a:pt x="849" y="1600"/>
                </a:lnTo>
                <a:lnTo>
                  <a:pt x="849" y="1599"/>
                </a:lnTo>
                <a:lnTo>
                  <a:pt x="849" y="1598"/>
                </a:lnTo>
                <a:lnTo>
                  <a:pt x="850" y="1597"/>
                </a:lnTo>
                <a:lnTo>
                  <a:pt x="851" y="1597"/>
                </a:lnTo>
                <a:lnTo>
                  <a:pt x="852" y="1596"/>
                </a:lnTo>
                <a:lnTo>
                  <a:pt x="853" y="1596"/>
                </a:lnTo>
                <a:lnTo>
                  <a:pt x="853" y="1598"/>
                </a:lnTo>
                <a:lnTo>
                  <a:pt x="854" y="1599"/>
                </a:lnTo>
                <a:lnTo>
                  <a:pt x="854" y="1598"/>
                </a:lnTo>
                <a:lnTo>
                  <a:pt x="855" y="1597"/>
                </a:lnTo>
                <a:lnTo>
                  <a:pt x="856" y="1597"/>
                </a:lnTo>
                <a:lnTo>
                  <a:pt x="856" y="1599"/>
                </a:lnTo>
                <a:lnTo>
                  <a:pt x="855" y="1600"/>
                </a:lnTo>
                <a:lnTo>
                  <a:pt x="856" y="1601"/>
                </a:lnTo>
                <a:lnTo>
                  <a:pt x="856" y="1602"/>
                </a:lnTo>
                <a:lnTo>
                  <a:pt x="858" y="1603"/>
                </a:lnTo>
                <a:lnTo>
                  <a:pt x="859" y="1603"/>
                </a:lnTo>
                <a:lnTo>
                  <a:pt x="860" y="1605"/>
                </a:lnTo>
                <a:lnTo>
                  <a:pt x="861" y="1606"/>
                </a:lnTo>
                <a:lnTo>
                  <a:pt x="862" y="1607"/>
                </a:lnTo>
                <a:lnTo>
                  <a:pt x="862" y="1606"/>
                </a:lnTo>
                <a:lnTo>
                  <a:pt x="863" y="1606"/>
                </a:lnTo>
                <a:lnTo>
                  <a:pt x="864" y="1607"/>
                </a:lnTo>
                <a:lnTo>
                  <a:pt x="864" y="1608"/>
                </a:lnTo>
                <a:lnTo>
                  <a:pt x="865" y="1609"/>
                </a:lnTo>
                <a:lnTo>
                  <a:pt x="865" y="1608"/>
                </a:lnTo>
                <a:lnTo>
                  <a:pt x="865" y="1607"/>
                </a:lnTo>
                <a:lnTo>
                  <a:pt x="864" y="1605"/>
                </a:lnTo>
                <a:lnTo>
                  <a:pt x="864" y="1603"/>
                </a:lnTo>
                <a:lnTo>
                  <a:pt x="865" y="1603"/>
                </a:lnTo>
                <a:lnTo>
                  <a:pt x="865" y="1605"/>
                </a:lnTo>
                <a:lnTo>
                  <a:pt x="866" y="1606"/>
                </a:lnTo>
                <a:lnTo>
                  <a:pt x="868" y="1607"/>
                </a:lnTo>
                <a:lnTo>
                  <a:pt x="869" y="1608"/>
                </a:lnTo>
                <a:lnTo>
                  <a:pt x="870" y="1608"/>
                </a:lnTo>
                <a:lnTo>
                  <a:pt x="870" y="1609"/>
                </a:lnTo>
                <a:lnTo>
                  <a:pt x="870" y="1610"/>
                </a:lnTo>
                <a:lnTo>
                  <a:pt x="870" y="1611"/>
                </a:lnTo>
                <a:lnTo>
                  <a:pt x="871" y="1613"/>
                </a:lnTo>
                <a:lnTo>
                  <a:pt x="873" y="1613"/>
                </a:lnTo>
                <a:lnTo>
                  <a:pt x="874" y="1613"/>
                </a:lnTo>
                <a:lnTo>
                  <a:pt x="876" y="1613"/>
                </a:lnTo>
                <a:lnTo>
                  <a:pt x="878" y="1615"/>
                </a:lnTo>
                <a:lnTo>
                  <a:pt x="878" y="1617"/>
                </a:lnTo>
                <a:lnTo>
                  <a:pt x="879" y="1618"/>
                </a:lnTo>
                <a:lnTo>
                  <a:pt x="880" y="1618"/>
                </a:lnTo>
                <a:lnTo>
                  <a:pt x="880" y="1619"/>
                </a:lnTo>
                <a:lnTo>
                  <a:pt x="880" y="1621"/>
                </a:lnTo>
                <a:lnTo>
                  <a:pt x="878" y="1623"/>
                </a:lnTo>
                <a:lnTo>
                  <a:pt x="879" y="1625"/>
                </a:lnTo>
                <a:lnTo>
                  <a:pt x="880" y="1626"/>
                </a:lnTo>
                <a:lnTo>
                  <a:pt x="879" y="1626"/>
                </a:lnTo>
                <a:lnTo>
                  <a:pt x="879" y="1627"/>
                </a:lnTo>
                <a:lnTo>
                  <a:pt x="879" y="1628"/>
                </a:lnTo>
                <a:lnTo>
                  <a:pt x="880" y="1629"/>
                </a:lnTo>
                <a:lnTo>
                  <a:pt x="879" y="1630"/>
                </a:lnTo>
                <a:lnTo>
                  <a:pt x="879" y="1631"/>
                </a:lnTo>
                <a:lnTo>
                  <a:pt x="880" y="1632"/>
                </a:lnTo>
                <a:lnTo>
                  <a:pt x="880" y="1631"/>
                </a:lnTo>
                <a:lnTo>
                  <a:pt x="880" y="1630"/>
                </a:lnTo>
                <a:lnTo>
                  <a:pt x="881" y="1630"/>
                </a:lnTo>
                <a:lnTo>
                  <a:pt x="881" y="1629"/>
                </a:lnTo>
                <a:lnTo>
                  <a:pt x="881" y="1628"/>
                </a:lnTo>
                <a:lnTo>
                  <a:pt x="880" y="1627"/>
                </a:lnTo>
                <a:lnTo>
                  <a:pt x="880" y="1626"/>
                </a:lnTo>
                <a:lnTo>
                  <a:pt x="881" y="1626"/>
                </a:lnTo>
                <a:lnTo>
                  <a:pt x="881" y="1627"/>
                </a:lnTo>
                <a:lnTo>
                  <a:pt x="882" y="1628"/>
                </a:lnTo>
                <a:lnTo>
                  <a:pt x="884" y="1626"/>
                </a:lnTo>
                <a:lnTo>
                  <a:pt x="884" y="1623"/>
                </a:lnTo>
                <a:lnTo>
                  <a:pt x="883" y="1621"/>
                </a:lnTo>
                <a:lnTo>
                  <a:pt x="882" y="1616"/>
                </a:lnTo>
                <a:lnTo>
                  <a:pt x="881" y="1615"/>
                </a:lnTo>
                <a:lnTo>
                  <a:pt x="880" y="1613"/>
                </a:lnTo>
                <a:lnTo>
                  <a:pt x="878" y="1611"/>
                </a:lnTo>
                <a:lnTo>
                  <a:pt x="876" y="1611"/>
                </a:lnTo>
                <a:lnTo>
                  <a:pt x="874" y="1611"/>
                </a:lnTo>
                <a:lnTo>
                  <a:pt x="872" y="1610"/>
                </a:lnTo>
                <a:lnTo>
                  <a:pt x="872" y="1609"/>
                </a:lnTo>
                <a:lnTo>
                  <a:pt x="871" y="1608"/>
                </a:lnTo>
                <a:lnTo>
                  <a:pt x="871" y="1607"/>
                </a:lnTo>
                <a:lnTo>
                  <a:pt x="870" y="1606"/>
                </a:lnTo>
                <a:lnTo>
                  <a:pt x="870" y="1605"/>
                </a:lnTo>
                <a:lnTo>
                  <a:pt x="869" y="1603"/>
                </a:lnTo>
                <a:lnTo>
                  <a:pt x="868" y="1603"/>
                </a:lnTo>
                <a:lnTo>
                  <a:pt x="866" y="1602"/>
                </a:lnTo>
                <a:lnTo>
                  <a:pt x="866" y="1601"/>
                </a:lnTo>
                <a:lnTo>
                  <a:pt x="865" y="1601"/>
                </a:lnTo>
                <a:lnTo>
                  <a:pt x="864" y="1601"/>
                </a:lnTo>
                <a:lnTo>
                  <a:pt x="863" y="1602"/>
                </a:lnTo>
                <a:lnTo>
                  <a:pt x="862" y="1602"/>
                </a:lnTo>
                <a:lnTo>
                  <a:pt x="861" y="1601"/>
                </a:lnTo>
                <a:lnTo>
                  <a:pt x="861" y="1600"/>
                </a:lnTo>
                <a:lnTo>
                  <a:pt x="862" y="1599"/>
                </a:lnTo>
                <a:lnTo>
                  <a:pt x="862" y="1597"/>
                </a:lnTo>
                <a:lnTo>
                  <a:pt x="863" y="1596"/>
                </a:lnTo>
                <a:lnTo>
                  <a:pt x="863" y="1594"/>
                </a:lnTo>
                <a:lnTo>
                  <a:pt x="863" y="1592"/>
                </a:lnTo>
                <a:lnTo>
                  <a:pt x="863" y="1591"/>
                </a:lnTo>
                <a:lnTo>
                  <a:pt x="863" y="1590"/>
                </a:lnTo>
                <a:lnTo>
                  <a:pt x="863" y="1589"/>
                </a:lnTo>
                <a:lnTo>
                  <a:pt x="864" y="1587"/>
                </a:lnTo>
                <a:lnTo>
                  <a:pt x="864" y="1586"/>
                </a:lnTo>
                <a:lnTo>
                  <a:pt x="864" y="1583"/>
                </a:lnTo>
                <a:lnTo>
                  <a:pt x="865" y="1583"/>
                </a:lnTo>
                <a:lnTo>
                  <a:pt x="866" y="1583"/>
                </a:lnTo>
                <a:lnTo>
                  <a:pt x="868" y="1583"/>
                </a:lnTo>
                <a:lnTo>
                  <a:pt x="869" y="1583"/>
                </a:lnTo>
                <a:lnTo>
                  <a:pt x="870" y="1581"/>
                </a:lnTo>
                <a:lnTo>
                  <a:pt x="869" y="1581"/>
                </a:lnTo>
                <a:lnTo>
                  <a:pt x="869" y="1579"/>
                </a:lnTo>
                <a:lnTo>
                  <a:pt x="869" y="1578"/>
                </a:lnTo>
                <a:lnTo>
                  <a:pt x="869" y="1577"/>
                </a:lnTo>
                <a:lnTo>
                  <a:pt x="868" y="1577"/>
                </a:lnTo>
                <a:lnTo>
                  <a:pt x="866" y="1576"/>
                </a:lnTo>
                <a:lnTo>
                  <a:pt x="865" y="1576"/>
                </a:lnTo>
                <a:lnTo>
                  <a:pt x="863" y="1576"/>
                </a:lnTo>
                <a:lnTo>
                  <a:pt x="863" y="1574"/>
                </a:lnTo>
                <a:lnTo>
                  <a:pt x="862" y="1573"/>
                </a:lnTo>
                <a:lnTo>
                  <a:pt x="862" y="1572"/>
                </a:lnTo>
                <a:lnTo>
                  <a:pt x="861" y="1573"/>
                </a:lnTo>
                <a:lnTo>
                  <a:pt x="862" y="1576"/>
                </a:lnTo>
                <a:lnTo>
                  <a:pt x="861" y="1576"/>
                </a:lnTo>
                <a:lnTo>
                  <a:pt x="860" y="1574"/>
                </a:lnTo>
                <a:lnTo>
                  <a:pt x="859" y="1573"/>
                </a:lnTo>
                <a:lnTo>
                  <a:pt x="858" y="1574"/>
                </a:lnTo>
                <a:lnTo>
                  <a:pt x="858" y="1576"/>
                </a:lnTo>
                <a:lnTo>
                  <a:pt x="859" y="1577"/>
                </a:lnTo>
                <a:lnTo>
                  <a:pt x="860" y="1578"/>
                </a:lnTo>
                <a:lnTo>
                  <a:pt x="859" y="1579"/>
                </a:lnTo>
                <a:lnTo>
                  <a:pt x="860" y="1578"/>
                </a:lnTo>
                <a:lnTo>
                  <a:pt x="861" y="1578"/>
                </a:lnTo>
                <a:lnTo>
                  <a:pt x="862" y="1579"/>
                </a:lnTo>
                <a:lnTo>
                  <a:pt x="862" y="1580"/>
                </a:lnTo>
                <a:lnTo>
                  <a:pt x="862" y="1582"/>
                </a:lnTo>
                <a:lnTo>
                  <a:pt x="862" y="1584"/>
                </a:lnTo>
                <a:lnTo>
                  <a:pt x="860" y="1584"/>
                </a:lnTo>
                <a:lnTo>
                  <a:pt x="860" y="1587"/>
                </a:lnTo>
                <a:lnTo>
                  <a:pt x="860" y="1588"/>
                </a:lnTo>
                <a:lnTo>
                  <a:pt x="859" y="1589"/>
                </a:lnTo>
                <a:lnTo>
                  <a:pt x="859" y="1590"/>
                </a:lnTo>
                <a:lnTo>
                  <a:pt x="859" y="1591"/>
                </a:lnTo>
                <a:lnTo>
                  <a:pt x="858" y="1592"/>
                </a:lnTo>
                <a:lnTo>
                  <a:pt x="856" y="1590"/>
                </a:lnTo>
                <a:lnTo>
                  <a:pt x="856" y="1589"/>
                </a:lnTo>
                <a:lnTo>
                  <a:pt x="855" y="1589"/>
                </a:lnTo>
                <a:lnTo>
                  <a:pt x="855" y="1591"/>
                </a:lnTo>
                <a:lnTo>
                  <a:pt x="854" y="1591"/>
                </a:lnTo>
                <a:lnTo>
                  <a:pt x="854" y="1592"/>
                </a:lnTo>
                <a:lnTo>
                  <a:pt x="853" y="1593"/>
                </a:lnTo>
                <a:lnTo>
                  <a:pt x="852" y="1594"/>
                </a:lnTo>
                <a:lnTo>
                  <a:pt x="851" y="1596"/>
                </a:lnTo>
                <a:lnTo>
                  <a:pt x="850" y="1594"/>
                </a:lnTo>
                <a:lnTo>
                  <a:pt x="849" y="1594"/>
                </a:lnTo>
                <a:lnTo>
                  <a:pt x="848" y="1594"/>
                </a:lnTo>
                <a:lnTo>
                  <a:pt x="848" y="1597"/>
                </a:lnTo>
                <a:lnTo>
                  <a:pt x="848" y="1598"/>
                </a:lnTo>
                <a:lnTo>
                  <a:pt x="846" y="1599"/>
                </a:lnTo>
                <a:lnTo>
                  <a:pt x="846" y="1600"/>
                </a:lnTo>
                <a:lnTo>
                  <a:pt x="846" y="1601"/>
                </a:lnTo>
                <a:lnTo>
                  <a:pt x="845" y="1603"/>
                </a:lnTo>
                <a:lnTo>
                  <a:pt x="844" y="1605"/>
                </a:lnTo>
                <a:lnTo>
                  <a:pt x="844" y="1607"/>
                </a:lnTo>
                <a:lnTo>
                  <a:pt x="843" y="1607"/>
                </a:lnTo>
                <a:lnTo>
                  <a:pt x="842" y="1608"/>
                </a:lnTo>
                <a:lnTo>
                  <a:pt x="841" y="1608"/>
                </a:lnTo>
                <a:lnTo>
                  <a:pt x="840" y="1607"/>
                </a:lnTo>
                <a:lnTo>
                  <a:pt x="838" y="1607"/>
                </a:lnTo>
                <a:lnTo>
                  <a:pt x="836" y="1608"/>
                </a:lnTo>
                <a:lnTo>
                  <a:pt x="834" y="1609"/>
                </a:lnTo>
                <a:lnTo>
                  <a:pt x="834" y="1610"/>
                </a:lnTo>
                <a:lnTo>
                  <a:pt x="835" y="1610"/>
                </a:lnTo>
                <a:lnTo>
                  <a:pt x="836" y="1610"/>
                </a:lnTo>
                <a:lnTo>
                  <a:pt x="838" y="1609"/>
                </a:lnTo>
                <a:lnTo>
                  <a:pt x="840" y="1609"/>
                </a:lnTo>
                <a:lnTo>
                  <a:pt x="840" y="1611"/>
                </a:lnTo>
                <a:lnTo>
                  <a:pt x="839" y="1612"/>
                </a:lnTo>
                <a:lnTo>
                  <a:pt x="838" y="1613"/>
                </a:lnTo>
                <a:lnTo>
                  <a:pt x="836" y="1616"/>
                </a:lnTo>
                <a:lnTo>
                  <a:pt x="834" y="1617"/>
                </a:lnTo>
                <a:lnTo>
                  <a:pt x="833" y="1617"/>
                </a:lnTo>
                <a:lnTo>
                  <a:pt x="832" y="1618"/>
                </a:lnTo>
                <a:lnTo>
                  <a:pt x="830" y="1618"/>
                </a:lnTo>
                <a:lnTo>
                  <a:pt x="829" y="1618"/>
                </a:lnTo>
                <a:lnTo>
                  <a:pt x="828" y="1617"/>
                </a:lnTo>
                <a:lnTo>
                  <a:pt x="828" y="1613"/>
                </a:lnTo>
                <a:lnTo>
                  <a:pt x="828" y="1611"/>
                </a:lnTo>
                <a:lnTo>
                  <a:pt x="829" y="1611"/>
                </a:lnTo>
                <a:lnTo>
                  <a:pt x="830" y="1611"/>
                </a:lnTo>
                <a:lnTo>
                  <a:pt x="831" y="1611"/>
                </a:lnTo>
                <a:lnTo>
                  <a:pt x="831" y="1609"/>
                </a:lnTo>
                <a:lnTo>
                  <a:pt x="832" y="1608"/>
                </a:lnTo>
                <a:lnTo>
                  <a:pt x="832" y="1607"/>
                </a:lnTo>
                <a:lnTo>
                  <a:pt x="831" y="1606"/>
                </a:lnTo>
                <a:lnTo>
                  <a:pt x="831" y="1607"/>
                </a:lnTo>
                <a:lnTo>
                  <a:pt x="830" y="1608"/>
                </a:lnTo>
                <a:lnTo>
                  <a:pt x="829" y="1608"/>
                </a:lnTo>
                <a:lnTo>
                  <a:pt x="828" y="1606"/>
                </a:lnTo>
                <a:lnTo>
                  <a:pt x="828" y="1605"/>
                </a:lnTo>
                <a:lnTo>
                  <a:pt x="828" y="1603"/>
                </a:lnTo>
                <a:lnTo>
                  <a:pt x="829" y="1601"/>
                </a:lnTo>
                <a:lnTo>
                  <a:pt x="829" y="1600"/>
                </a:lnTo>
                <a:lnTo>
                  <a:pt x="830" y="1598"/>
                </a:lnTo>
                <a:lnTo>
                  <a:pt x="830" y="1597"/>
                </a:lnTo>
                <a:lnTo>
                  <a:pt x="829" y="1596"/>
                </a:lnTo>
                <a:lnTo>
                  <a:pt x="830" y="1594"/>
                </a:lnTo>
                <a:lnTo>
                  <a:pt x="831" y="1593"/>
                </a:lnTo>
                <a:lnTo>
                  <a:pt x="832" y="1592"/>
                </a:lnTo>
                <a:lnTo>
                  <a:pt x="834" y="1592"/>
                </a:lnTo>
                <a:lnTo>
                  <a:pt x="834" y="1591"/>
                </a:lnTo>
                <a:lnTo>
                  <a:pt x="835" y="1590"/>
                </a:lnTo>
                <a:lnTo>
                  <a:pt x="835" y="1588"/>
                </a:lnTo>
                <a:lnTo>
                  <a:pt x="835" y="1587"/>
                </a:lnTo>
                <a:lnTo>
                  <a:pt x="835" y="1586"/>
                </a:lnTo>
                <a:lnTo>
                  <a:pt x="835" y="1583"/>
                </a:lnTo>
                <a:lnTo>
                  <a:pt x="838" y="1582"/>
                </a:lnTo>
                <a:lnTo>
                  <a:pt x="839" y="1582"/>
                </a:lnTo>
                <a:lnTo>
                  <a:pt x="840" y="1582"/>
                </a:lnTo>
                <a:lnTo>
                  <a:pt x="840" y="1583"/>
                </a:lnTo>
                <a:lnTo>
                  <a:pt x="841" y="1583"/>
                </a:lnTo>
                <a:lnTo>
                  <a:pt x="841" y="1584"/>
                </a:lnTo>
                <a:lnTo>
                  <a:pt x="842" y="1582"/>
                </a:lnTo>
                <a:lnTo>
                  <a:pt x="842" y="1581"/>
                </a:lnTo>
                <a:lnTo>
                  <a:pt x="841" y="1579"/>
                </a:lnTo>
                <a:lnTo>
                  <a:pt x="841" y="1578"/>
                </a:lnTo>
                <a:lnTo>
                  <a:pt x="841" y="1577"/>
                </a:lnTo>
                <a:lnTo>
                  <a:pt x="841" y="1574"/>
                </a:lnTo>
                <a:lnTo>
                  <a:pt x="841" y="1573"/>
                </a:lnTo>
                <a:lnTo>
                  <a:pt x="841" y="1571"/>
                </a:lnTo>
                <a:lnTo>
                  <a:pt x="841" y="1570"/>
                </a:lnTo>
                <a:lnTo>
                  <a:pt x="842" y="1570"/>
                </a:lnTo>
                <a:lnTo>
                  <a:pt x="842" y="1569"/>
                </a:lnTo>
                <a:lnTo>
                  <a:pt x="843" y="1568"/>
                </a:lnTo>
                <a:lnTo>
                  <a:pt x="843" y="1567"/>
                </a:lnTo>
                <a:lnTo>
                  <a:pt x="843" y="1566"/>
                </a:lnTo>
                <a:lnTo>
                  <a:pt x="843" y="1563"/>
                </a:lnTo>
                <a:lnTo>
                  <a:pt x="843" y="1561"/>
                </a:lnTo>
                <a:lnTo>
                  <a:pt x="844" y="1560"/>
                </a:lnTo>
                <a:lnTo>
                  <a:pt x="845" y="1559"/>
                </a:lnTo>
                <a:lnTo>
                  <a:pt x="845" y="1558"/>
                </a:lnTo>
                <a:lnTo>
                  <a:pt x="846" y="1558"/>
                </a:lnTo>
                <a:lnTo>
                  <a:pt x="848" y="1556"/>
                </a:lnTo>
                <a:lnTo>
                  <a:pt x="849" y="1554"/>
                </a:lnTo>
                <a:lnTo>
                  <a:pt x="850" y="1553"/>
                </a:lnTo>
                <a:lnTo>
                  <a:pt x="851" y="1552"/>
                </a:lnTo>
                <a:lnTo>
                  <a:pt x="851" y="1550"/>
                </a:lnTo>
                <a:lnTo>
                  <a:pt x="852" y="1548"/>
                </a:lnTo>
                <a:lnTo>
                  <a:pt x="852" y="1546"/>
                </a:lnTo>
                <a:lnTo>
                  <a:pt x="853" y="1544"/>
                </a:lnTo>
                <a:lnTo>
                  <a:pt x="854" y="1543"/>
                </a:lnTo>
                <a:lnTo>
                  <a:pt x="854" y="1541"/>
                </a:lnTo>
                <a:lnTo>
                  <a:pt x="854" y="1540"/>
                </a:lnTo>
                <a:lnTo>
                  <a:pt x="854" y="1538"/>
                </a:lnTo>
                <a:lnTo>
                  <a:pt x="855" y="1537"/>
                </a:lnTo>
                <a:lnTo>
                  <a:pt x="855" y="1536"/>
                </a:lnTo>
                <a:lnTo>
                  <a:pt x="855" y="1534"/>
                </a:lnTo>
                <a:lnTo>
                  <a:pt x="855" y="1532"/>
                </a:lnTo>
                <a:lnTo>
                  <a:pt x="856" y="1531"/>
                </a:lnTo>
                <a:lnTo>
                  <a:pt x="856" y="1529"/>
                </a:lnTo>
                <a:lnTo>
                  <a:pt x="856" y="1528"/>
                </a:lnTo>
                <a:lnTo>
                  <a:pt x="855" y="1526"/>
                </a:lnTo>
                <a:lnTo>
                  <a:pt x="855" y="1524"/>
                </a:lnTo>
                <a:lnTo>
                  <a:pt x="856" y="1523"/>
                </a:lnTo>
                <a:lnTo>
                  <a:pt x="855" y="1523"/>
                </a:lnTo>
                <a:lnTo>
                  <a:pt x="855" y="1522"/>
                </a:lnTo>
                <a:lnTo>
                  <a:pt x="854" y="1522"/>
                </a:lnTo>
                <a:lnTo>
                  <a:pt x="855" y="1523"/>
                </a:lnTo>
                <a:lnTo>
                  <a:pt x="855" y="1524"/>
                </a:lnTo>
                <a:lnTo>
                  <a:pt x="854" y="1526"/>
                </a:lnTo>
                <a:lnTo>
                  <a:pt x="854" y="1528"/>
                </a:lnTo>
                <a:lnTo>
                  <a:pt x="855" y="1529"/>
                </a:lnTo>
                <a:lnTo>
                  <a:pt x="855" y="1530"/>
                </a:lnTo>
                <a:lnTo>
                  <a:pt x="854" y="1531"/>
                </a:lnTo>
                <a:lnTo>
                  <a:pt x="854" y="1532"/>
                </a:lnTo>
                <a:lnTo>
                  <a:pt x="853" y="1533"/>
                </a:lnTo>
                <a:lnTo>
                  <a:pt x="852" y="1536"/>
                </a:lnTo>
                <a:lnTo>
                  <a:pt x="852" y="1537"/>
                </a:lnTo>
                <a:lnTo>
                  <a:pt x="851" y="1538"/>
                </a:lnTo>
                <a:lnTo>
                  <a:pt x="851" y="1539"/>
                </a:lnTo>
                <a:lnTo>
                  <a:pt x="850" y="1539"/>
                </a:lnTo>
                <a:lnTo>
                  <a:pt x="849" y="1537"/>
                </a:lnTo>
                <a:lnTo>
                  <a:pt x="849" y="1536"/>
                </a:lnTo>
                <a:lnTo>
                  <a:pt x="849" y="1533"/>
                </a:lnTo>
                <a:lnTo>
                  <a:pt x="849" y="1532"/>
                </a:lnTo>
                <a:lnTo>
                  <a:pt x="849" y="1530"/>
                </a:lnTo>
                <a:lnTo>
                  <a:pt x="849" y="1528"/>
                </a:lnTo>
                <a:lnTo>
                  <a:pt x="849" y="1527"/>
                </a:lnTo>
                <a:lnTo>
                  <a:pt x="848" y="1526"/>
                </a:lnTo>
                <a:lnTo>
                  <a:pt x="846" y="1526"/>
                </a:lnTo>
                <a:lnTo>
                  <a:pt x="846" y="1523"/>
                </a:lnTo>
                <a:lnTo>
                  <a:pt x="845" y="1522"/>
                </a:lnTo>
                <a:lnTo>
                  <a:pt x="844" y="1522"/>
                </a:lnTo>
                <a:lnTo>
                  <a:pt x="842" y="1522"/>
                </a:lnTo>
                <a:lnTo>
                  <a:pt x="841" y="1522"/>
                </a:lnTo>
                <a:lnTo>
                  <a:pt x="840" y="1521"/>
                </a:lnTo>
                <a:lnTo>
                  <a:pt x="839" y="1521"/>
                </a:lnTo>
                <a:lnTo>
                  <a:pt x="838" y="1521"/>
                </a:lnTo>
                <a:lnTo>
                  <a:pt x="836" y="1521"/>
                </a:lnTo>
                <a:lnTo>
                  <a:pt x="835" y="1520"/>
                </a:lnTo>
                <a:lnTo>
                  <a:pt x="834" y="1520"/>
                </a:lnTo>
                <a:lnTo>
                  <a:pt x="833" y="1520"/>
                </a:lnTo>
                <a:lnTo>
                  <a:pt x="832" y="1520"/>
                </a:lnTo>
                <a:lnTo>
                  <a:pt x="832" y="1519"/>
                </a:lnTo>
                <a:lnTo>
                  <a:pt x="832" y="1518"/>
                </a:lnTo>
                <a:lnTo>
                  <a:pt x="831" y="1517"/>
                </a:lnTo>
                <a:lnTo>
                  <a:pt x="832" y="1514"/>
                </a:lnTo>
                <a:lnTo>
                  <a:pt x="831" y="1513"/>
                </a:lnTo>
                <a:lnTo>
                  <a:pt x="831" y="1512"/>
                </a:lnTo>
                <a:lnTo>
                  <a:pt x="831" y="1511"/>
                </a:lnTo>
                <a:lnTo>
                  <a:pt x="830" y="1510"/>
                </a:lnTo>
                <a:lnTo>
                  <a:pt x="830" y="1508"/>
                </a:lnTo>
                <a:lnTo>
                  <a:pt x="829" y="1507"/>
                </a:lnTo>
                <a:lnTo>
                  <a:pt x="829" y="1506"/>
                </a:lnTo>
                <a:lnTo>
                  <a:pt x="828" y="1504"/>
                </a:lnTo>
                <a:lnTo>
                  <a:pt x="826" y="1503"/>
                </a:lnTo>
                <a:lnTo>
                  <a:pt x="826" y="1502"/>
                </a:lnTo>
                <a:lnTo>
                  <a:pt x="826" y="1500"/>
                </a:lnTo>
                <a:lnTo>
                  <a:pt x="825" y="1499"/>
                </a:lnTo>
                <a:lnTo>
                  <a:pt x="824" y="1498"/>
                </a:lnTo>
                <a:lnTo>
                  <a:pt x="823" y="1497"/>
                </a:lnTo>
                <a:lnTo>
                  <a:pt x="821" y="1497"/>
                </a:lnTo>
                <a:lnTo>
                  <a:pt x="821" y="1496"/>
                </a:lnTo>
                <a:lnTo>
                  <a:pt x="820" y="1493"/>
                </a:lnTo>
                <a:lnTo>
                  <a:pt x="822" y="1490"/>
                </a:lnTo>
                <a:lnTo>
                  <a:pt x="823" y="1488"/>
                </a:lnTo>
                <a:lnTo>
                  <a:pt x="823" y="1487"/>
                </a:lnTo>
                <a:lnTo>
                  <a:pt x="824" y="1484"/>
                </a:lnTo>
                <a:lnTo>
                  <a:pt x="824" y="1483"/>
                </a:lnTo>
                <a:lnTo>
                  <a:pt x="824" y="1482"/>
                </a:lnTo>
                <a:lnTo>
                  <a:pt x="825" y="1480"/>
                </a:lnTo>
                <a:lnTo>
                  <a:pt x="826" y="1479"/>
                </a:lnTo>
                <a:lnTo>
                  <a:pt x="826" y="1477"/>
                </a:lnTo>
                <a:lnTo>
                  <a:pt x="828" y="1474"/>
                </a:lnTo>
                <a:lnTo>
                  <a:pt x="829" y="1473"/>
                </a:lnTo>
                <a:lnTo>
                  <a:pt x="830" y="1473"/>
                </a:lnTo>
                <a:lnTo>
                  <a:pt x="831" y="1472"/>
                </a:lnTo>
                <a:lnTo>
                  <a:pt x="832" y="1471"/>
                </a:lnTo>
                <a:lnTo>
                  <a:pt x="832" y="1470"/>
                </a:lnTo>
                <a:lnTo>
                  <a:pt x="832" y="1468"/>
                </a:lnTo>
                <a:lnTo>
                  <a:pt x="831" y="1467"/>
                </a:lnTo>
                <a:lnTo>
                  <a:pt x="831" y="1464"/>
                </a:lnTo>
                <a:lnTo>
                  <a:pt x="831" y="1463"/>
                </a:lnTo>
                <a:lnTo>
                  <a:pt x="830" y="1463"/>
                </a:lnTo>
                <a:lnTo>
                  <a:pt x="829" y="1463"/>
                </a:lnTo>
                <a:lnTo>
                  <a:pt x="829" y="1464"/>
                </a:lnTo>
                <a:lnTo>
                  <a:pt x="829" y="1467"/>
                </a:lnTo>
                <a:lnTo>
                  <a:pt x="829" y="1468"/>
                </a:lnTo>
                <a:lnTo>
                  <a:pt x="830" y="1469"/>
                </a:lnTo>
                <a:lnTo>
                  <a:pt x="830" y="1470"/>
                </a:lnTo>
                <a:lnTo>
                  <a:pt x="828" y="1471"/>
                </a:lnTo>
                <a:lnTo>
                  <a:pt x="828" y="1470"/>
                </a:lnTo>
                <a:lnTo>
                  <a:pt x="826" y="1470"/>
                </a:lnTo>
                <a:lnTo>
                  <a:pt x="826" y="1471"/>
                </a:lnTo>
                <a:lnTo>
                  <a:pt x="824" y="1471"/>
                </a:lnTo>
                <a:lnTo>
                  <a:pt x="825" y="1473"/>
                </a:lnTo>
                <a:lnTo>
                  <a:pt x="825" y="1476"/>
                </a:lnTo>
                <a:lnTo>
                  <a:pt x="824" y="1477"/>
                </a:lnTo>
                <a:lnTo>
                  <a:pt x="823" y="1477"/>
                </a:lnTo>
                <a:lnTo>
                  <a:pt x="822" y="1478"/>
                </a:lnTo>
                <a:lnTo>
                  <a:pt x="822" y="1480"/>
                </a:lnTo>
                <a:lnTo>
                  <a:pt x="822" y="1481"/>
                </a:lnTo>
                <a:lnTo>
                  <a:pt x="822" y="1482"/>
                </a:lnTo>
                <a:lnTo>
                  <a:pt x="821" y="1484"/>
                </a:lnTo>
                <a:lnTo>
                  <a:pt x="821" y="1486"/>
                </a:lnTo>
                <a:lnTo>
                  <a:pt x="821" y="1487"/>
                </a:lnTo>
                <a:lnTo>
                  <a:pt x="820" y="1488"/>
                </a:lnTo>
                <a:lnTo>
                  <a:pt x="820" y="1489"/>
                </a:lnTo>
                <a:lnTo>
                  <a:pt x="819" y="1489"/>
                </a:lnTo>
                <a:lnTo>
                  <a:pt x="819" y="1490"/>
                </a:lnTo>
                <a:lnTo>
                  <a:pt x="818" y="1491"/>
                </a:lnTo>
                <a:lnTo>
                  <a:pt x="816" y="1493"/>
                </a:lnTo>
                <a:lnTo>
                  <a:pt x="815" y="1494"/>
                </a:lnTo>
                <a:lnTo>
                  <a:pt x="815" y="1497"/>
                </a:lnTo>
                <a:lnTo>
                  <a:pt x="814" y="1497"/>
                </a:lnTo>
                <a:lnTo>
                  <a:pt x="813" y="1498"/>
                </a:lnTo>
                <a:lnTo>
                  <a:pt x="813" y="1499"/>
                </a:lnTo>
                <a:lnTo>
                  <a:pt x="813" y="1500"/>
                </a:lnTo>
                <a:lnTo>
                  <a:pt x="814" y="1502"/>
                </a:lnTo>
                <a:lnTo>
                  <a:pt x="814" y="1503"/>
                </a:lnTo>
                <a:lnTo>
                  <a:pt x="814" y="1506"/>
                </a:lnTo>
                <a:lnTo>
                  <a:pt x="813" y="1507"/>
                </a:lnTo>
                <a:lnTo>
                  <a:pt x="812" y="1507"/>
                </a:lnTo>
                <a:lnTo>
                  <a:pt x="811" y="1507"/>
                </a:lnTo>
                <a:lnTo>
                  <a:pt x="812" y="1509"/>
                </a:lnTo>
                <a:lnTo>
                  <a:pt x="812" y="1510"/>
                </a:lnTo>
                <a:lnTo>
                  <a:pt x="811" y="1511"/>
                </a:lnTo>
                <a:lnTo>
                  <a:pt x="812" y="1513"/>
                </a:lnTo>
                <a:lnTo>
                  <a:pt x="812" y="1514"/>
                </a:lnTo>
                <a:lnTo>
                  <a:pt x="812" y="1516"/>
                </a:lnTo>
                <a:lnTo>
                  <a:pt x="813" y="1517"/>
                </a:lnTo>
                <a:lnTo>
                  <a:pt x="814" y="1518"/>
                </a:lnTo>
                <a:lnTo>
                  <a:pt x="815" y="1520"/>
                </a:lnTo>
                <a:lnTo>
                  <a:pt x="815" y="1518"/>
                </a:lnTo>
                <a:lnTo>
                  <a:pt x="815" y="1516"/>
                </a:lnTo>
                <a:lnTo>
                  <a:pt x="814" y="1516"/>
                </a:lnTo>
                <a:lnTo>
                  <a:pt x="815" y="1513"/>
                </a:lnTo>
                <a:lnTo>
                  <a:pt x="815" y="1512"/>
                </a:lnTo>
                <a:lnTo>
                  <a:pt x="814" y="1511"/>
                </a:lnTo>
                <a:lnTo>
                  <a:pt x="814" y="1509"/>
                </a:lnTo>
                <a:lnTo>
                  <a:pt x="815" y="1508"/>
                </a:lnTo>
                <a:lnTo>
                  <a:pt x="815" y="1507"/>
                </a:lnTo>
                <a:lnTo>
                  <a:pt x="816" y="1506"/>
                </a:lnTo>
                <a:lnTo>
                  <a:pt x="818" y="1506"/>
                </a:lnTo>
                <a:lnTo>
                  <a:pt x="819" y="1506"/>
                </a:lnTo>
                <a:lnTo>
                  <a:pt x="820" y="1506"/>
                </a:lnTo>
                <a:lnTo>
                  <a:pt x="821" y="1506"/>
                </a:lnTo>
                <a:lnTo>
                  <a:pt x="822" y="1506"/>
                </a:lnTo>
                <a:lnTo>
                  <a:pt x="823" y="1507"/>
                </a:lnTo>
                <a:lnTo>
                  <a:pt x="824" y="1508"/>
                </a:lnTo>
                <a:lnTo>
                  <a:pt x="825" y="1510"/>
                </a:lnTo>
                <a:lnTo>
                  <a:pt x="825" y="1512"/>
                </a:lnTo>
                <a:lnTo>
                  <a:pt x="825" y="1513"/>
                </a:lnTo>
                <a:lnTo>
                  <a:pt x="826" y="1516"/>
                </a:lnTo>
                <a:lnTo>
                  <a:pt x="828" y="1517"/>
                </a:lnTo>
                <a:lnTo>
                  <a:pt x="828" y="1519"/>
                </a:lnTo>
                <a:lnTo>
                  <a:pt x="829" y="1519"/>
                </a:lnTo>
                <a:lnTo>
                  <a:pt x="829" y="1520"/>
                </a:lnTo>
                <a:lnTo>
                  <a:pt x="830" y="1520"/>
                </a:lnTo>
                <a:lnTo>
                  <a:pt x="831" y="1521"/>
                </a:lnTo>
                <a:lnTo>
                  <a:pt x="832" y="1522"/>
                </a:lnTo>
                <a:lnTo>
                  <a:pt x="833" y="1522"/>
                </a:lnTo>
                <a:lnTo>
                  <a:pt x="834" y="1522"/>
                </a:lnTo>
                <a:lnTo>
                  <a:pt x="835" y="1524"/>
                </a:lnTo>
                <a:lnTo>
                  <a:pt x="834" y="1526"/>
                </a:lnTo>
                <a:lnTo>
                  <a:pt x="834" y="1527"/>
                </a:lnTo>
                <a:lnTo>
                  <a:pt x="833" y="1527"/>
                </a:lnTo>
                <a:lnTo>
                  <a:pt x="832" y="1529"/>
                </a:lnTo>
                <a:lnTo>
                  <a:pt x="832" y="1531"/>
                </a:lnTo>
                <a:lnTo>
                  <a:pt x="832" y="1532"/>
                </a:lnTo>
                <a:lnTo>
                  <a:pt x="833" y="1533"/>
                </a:lnTo>
                <a:lnTo>
                  <a:pt x="833" y="1536"/>
                </a:lnTo>
                <a:lnTo>
                  <a:pt x="833" y="1538"/>
                </a:lnTo>
                <a:lnTo>
                  <a:pt x="833" y="1539"/>
                </a:lnTo>
                <a:lnTo>
                  <a:pt x="833" y="1540"/>
                </a:lnTo>
                <a:lnTo>
                  <a:pt x="833" y="1542"/>
                </a:lnTo>
                <a:lnTo>
                  <a:pt x="832" y="1543"/>
                </a:lnTo>
                <a:lnTo>
                  <a:pt x="833" y="1546"/>
                </a:lnTo>
                <a:lnTo>
                  <a:pt x="833" y="1548"/>
                </a:lnTo>
                <a:lnTo>
                  <a:pt x="833" y="1549"/>
                </a:lnTo>
                <a:lnTo>
                  <a:pt x="833" y="1550"/>
                </a:lnTo>
                <a:lnTo>
                  <a:pt x="832" y="1550"/>
                </a:lnTo>
                <a:lnTo>
                  <a:pt x="832" y="1552"/>
                </a:lnTo>
                <a:lnTo>
                  <a:pt x="832" y="1553"/>
                </a:lnTo>
                <a:lnTo>
                  <a:pt x="833" y="1554"/>
                </a:lnTo>
                <a:lnTo>
                  <a:pt x="833" y="1556"/>
                </a:lnTo>
                <a:lnTo>
                  <a:pt x="832" y="1557"/>
                </a:lnTo>
                <a:lnTo>
                  <a:pt x="832" y="1558"/>
                </a:lnTo>
                <a:lnTo>
                  <a:pt x="832" y="1559"/>
                </a:lnTo>
                <a:lnTo>
                  <a:pt x="831" y="1559"/>
                </a:lnTo>
                <a:lnTo>
                  <a:pt x="830" y="1558"/>
                </a:lnTo>
                <a:lnTo>
                  <a:pt x="829" y="1559"/>
                </a:lnTo>
                <a:lnTo>
                  <a:pt x="829" y="1560"/>
                </a:lnTo>
                <a:lnTo>
                  <a:pt x="828" y="1560"/>
                </a:lnTo>
                <a:lnTo>
                  <a:pt x="826" y="1561"/>
                </a:lnTo>
                <a:lnTo>
                  <a:pt x="825" y="1560"/>
                </a:lnTo>
                <a:lnTo>
                  <a:pt x="825" y="1561"/>
                </a:lnTo>
                <a:lnTo>
                  <a:pt x="824" y="1561"/>
                </a:lnTo>
                <a:lnTo>
                  <a:pt x="823" y="1562"/>
                </a:lnTo>
                <a:lnTo>
                  <a:pt x="823" y="1564"/>
                </a:lnTo>
                <a:lnTo>
                  <a:pt x="822" y="1566"/>
                </a:lnTo>
                <a:lnTo>
                  <a:pt x="822" y="1567"/>
                </a:lnTo>
                <a:lnTo>
                  <a:pt x="822" y="1568"/>
                </a:lnTo>
                <a:lnTo>
                  <a:pt x="823" y="1569"/>
                </a:lnTo>
                <a:lnTo>
                  <a:pt x="824" y="1571"/>
                </a:lnTo>
                <a:lnTo>
                  <a:pt x="825" y="1572"/>
                </a:lnTo>
                <a:lnTo>
                  <a:pt x="825" y="1573"/>
                </a:lnTo>
                <a:lnTo>
                  <a:pt x="826" y="1573"/>
                </a:lnTo>
                <a:lnTo>
                  <a:pt x="826" y="1574"/>
                </a:lnTo>
                <a:lnTo>
                  <a:pt x="828" y="1573"/>
                </a:lnTo>
                <a:lnTo>
                  <a:pt x="829" y="1573"/>
                </a:lnTo>
                <a:lnTo>
                  <a:pt x="830" y="1573"/>
                </a:lnTo>
                <a:lnTo>
                  <a:pt x="831" y="1573"/>
                </a:lnTo>
                <a:lnTo>
                  <a:pt x="832" y="1573"/>
                </a:lnTo>
                <a:lnTo>
                  <a:pt x="831" y="1574"/>
                </a:lnTo>
                <a:lnTo>
                  <a:pt x="830" y="1576"/>
                </a:lnTo>
                <a:lnTo>
                  <a:pt x="829" y="1576"/>
                </a:lnTo>
                <a:lnTo>
                  <a:pt x="828" y="1576"/>
                </a:lnTo>
                <a:lnTo>
                  <a:pt x="826" y="1576"/>
                </a:lnTo>
                <a:lnTo>
                  <a:pt x="824" y="1578"/>
                </a:lnTo>
                <a:lnTo>
                  <a:pt x="824" y="1579"/>
                </a:lnTo>
                <a:lnTo>
                  <a:pt x="823" y="1580"/>
                </a:lnTo>
                <a:lnTo>
                  <a:pt x="821" y="1581"/>
                </a:lnTo>
                <a:lnTo>
                  <a:pt x="820" y="1582"/>
                </a:lnTo>
                <a:lnTo>
                  <a:pt x="819" y="1582"/>
                </a:lnTo>
                <a:lnTo>
                  <a:pt x="818" y="1583"/>
                </a:lnTo>
                <a:lnTo>
                  <a:pt x="816" y="1584"/>
                </a:lnTo>
                <a:lnTo>
                  <a:pt x="815" y="1584"/>
                </a:lnTo>
                <a:lnTo>
                  <a:pt x="814" y="1586"/>
                </a:lnTo>
                <a:lnTo>
                  <a:pt x="813" y="1586"/>
                </a:lnTo>
                <a:lnTo>
                  <a:pt x="813" y="1584"/>
                </a:lnTo>
                <a:lnTo>
                  <a:pt x="813" y="1582"/>
                </a:lnTo>
                <a:lnTo>
                  <a:pt x="813" y="1581"/>
                </a:lnTo>
                <a:lnTo>
                  <a:pt x="813" y="1579"/>
                </a:lnTo>
                <a:lnTo>
                  <a:pt x="814" y="1578"/>
                </a:lnTo>
                <a:lnTo>
                  <a:pt x="814" y="1577"/>
                </a:lnTo>
                <a:lnTo>
                  <a:pt x="814" y="1576"/>
                </a:lnTo>
                <a:lnTo>
                  <a:pt x="815" y="1573"/>
                </a:lnTo>
                <a:lnTo>
                  <a:pt x="816" y="1572"/>
                </a:lnTo>
                <a:lnTo>
                  <a:pt x="818" y="1571"/>
                </a:lnTo>
                <a:lnTo>
                  <a:pt x="818" y="1570"/>
                </a:lnTo>
                <a:lnTo>
                  <a:pt x="819" y="1569"/>
                </a:lnTo>
                <a:lnTo>
                  <a:pt x="819" y="1568"/>
                </a:lnTo>
                <a:lnTo>
                  <a:pt x="818" y="1567"/>
                </a:lnTo>
                <a:lnTo>
                  <a:pt x="816" y="1567"/>
                </a:lnTo>
                <a:lnTo>
                  <a:pt x="815" y="1568"/>
                </a:lnTo>
                <a:lnTo>
                  <a:pt x="814" y="1569"/>
                </a:lnTo>
                <a:lnTo>
                  <a:pt x="813" y="1568"/>
                </a:lnTo>
                <a:lnTo>
                  <a:pt x="812" y="1569"/>
                </a:lnTo>
                <a:lnTo>
                  <a:pt x="811" y="1569"/>
                </a:lnTo>
                <a:lnTo>
                  <a:pt x="811" y="1570"/>
                </a:lnTo>
                <a:lnTo>
                  <a:pt x="810" y="1571"/>
                </a:lnTo>
                <a:lnTo>
                  <a:pt x="809" y="1572"/>
                </a:lnTo>
                <a:lnTo>
                  <a:pt x="808" y="1572"/>
                </a:lnTo>
                <a:lnTo>
                  <a:pt x="808" y="1573"/>
                </a:lnTo>
                <a:lnTo>
                  <a:pt x="806" y="1574"/>
                </a:lnTo>
                <a:lnTo>
                  <a:pt x="806" y="1576"/>
                </a:lnTo>
                <a:lnTo>
                  <a:pt x="805" y="1577"/>
                </a:lnTo>
                <a:lnTo>
                  <a:pt x="804" y="1578"/>
                </a:lnTo>
                <a:lnTo>
                  <a:pt x="804" y="1577"/>
                </a:lnTo>
                <a:lnTo>
                  <a:pt x="803" y="1577"/>
                </a:lnTo>
                <a:lnTo>
                  <a:pt x="802" y="1574"/>
                </a:lnTo>
                <a:lnTo>
                  <a:pt x="801" y="1573"/>
                </a:lnTo>
                <a:lnTo>
                  <a:pt x="800" y="1574"/>
                </a:lnTo>
                <a:lnTo>
                  <a:pt x="800" y="1576"/>
                </a:lnTo>
                <a:lnTo>
                  <a:pt x="800" y="1578"/>
                </a:lnTo>
                <a:lnTo>
                  <a:pt x="800" y="1581"/>
                </a:lnTo>
                <a:lnTo>
                  <a:pt x="800" y="1582"/>
                </a:lnTo>
                <a:lnTo>
                  <a:pt x="799" y="1582"/>
                </a:lnTo>
                <a:lnTo>
                  <a:pt x="796" y="1582"/>
                </a:lnTo>
                <a:lnTo>
                  <a:pt x="795" y="1581"/>
                </a:lnTo>
                <a:lnTo>
                  <a:pt x="794" y="1580"/>
                </a:lnTo>
                <a:lnTo>
                  <a:pt x="792" y="1580"/>
                </a:lnTo>
                <a:lnTo>
                  <a:pt x="791" y="1580"/>
                </a:lnTo>
                <a:lnTo>
                  <a:pt x="790" y="1580"/>
                </a:lnTo>
                <a:lnTo>
                  <a:pt x="790" y="1581"/>
                </a:lnTo>
                <a:lnTo>
                  <a:pt x="789" y="1582"/>
                </a:lnTo>
                <a:lnTo>
                  <a:pt x="789" y="1583"/>
                </a:lnTo>
                <a:lnTo>
                  <a:pt x="789" y="1586"/>
                </a:lnTo>
                <a:lnTo>
                  <a:pt x="787" y="1588"/>
                </a:lnTo>
                <a:lnTo>
                  <a:pt x="787" y="1589"/>
                </a:lnTo>
                <a:lnTo>
                  <a:pt x="786" y="1590"/>
                </a:lnTo>
                <a:lnTo>
                  <a:pt x="784" y="1591"/>
                </a:lnTo>
                <a:lnTo>
                  <a:pt x="784" y="1592"/>
                </a:lnTo>
                <a:lnTo>
                  <a:pt x="783" y="1593"/>
                </a:lnTo>
                <a:lnTo>
                  <a:pt x="782" y="1594"/>
                </a:lnTo>
                <a:lnTo>
                  <a:pt x="782" y="1593"/>
                </a:lnTo>
                <a:lnTo>
                  <a:pt x="781" y="1593"/>
                </a:lnTo>
                <a:lnTo>
                  <a:pt x="780" y="1593"/>
                </a:lnTo>
                <a:lnTo>
                  <a:pt x="779" y="1593"/>
                </a:lnTo>
                <a:lnTo>
                  <a:pt x="777" y="1594"/>
                </a:lnTo>
                <a:lnTo>
                  <a:pt x="776" y="1594"/>
                </a:lnTo>
                <a:lnTo>
                  <a:pt x="775" y="1594"/>
                </a:lnTo>
                <a:lnTo>
                  <a:pt x="774" y="1594"/>
                </a:lnTo>
                <a:lnTo>
                  <a:pt x="773" y="1594"/>
                </a:lnTo>
                <a:lnTo>
                  <a:pt x="772" y="1596"/>
                </a:lnTo>
                <a:lnTo>
                  <a:pt x="771" y="1596"/>
                </a:lnTo>
                <a:lnTo>
                  <a:pt x="770" y="1596"/>
                </a:lnTo>
                <a:lnTo>
                  <a:pt x="769" y="1596"/>
                </a:lnTo>
                <a:lnTo>
                  <a:pt x="766" y="1594"/>
                </a:lnTo>
                <a:lnTo>
                  <a:pt x="765" y="1594"/>
                </a:lnTo>
                <a:lnTo>
                  <a:pt x="765" y="1593"/>
                </a:lnTo>
                <a:lnTo>
                  <a:pt x="763" y="1593"/>
                </a:lnTo>
                <a:lnTo>
                  <a:pt x="762" y="1593"/>
                </a:lnTo>
                <a:lnTo>
                  <a:pt x="761" y="1592"/>
                </a:lnTo>
                <a:lnTo>
                  <a:pt x="760" y="1592"/>
                </a:lnTo>
                <a:lnTo>
                  <a:pt x="760" y="1591"/>
                </a:lnTo>
                <a:lnTo>
                  <a:pt x="759" y="1590"/>
                </a:lnTo>
                <a:lnTo>
                  <a:pt x="759" y="1589"/>
                </a:lnTo>
                <a:lnTo>
                  <a:pt x="757" y="1589"/>
                </a:lnTo>
                <a:lnTo>
                  <a:pt x="756" y="1588"/>
                </a:lnTo>
                <a:lnTo>
                  <a:pt x="755" y="1587"/>
                </a:lnTo>
                <a:lnTo>
                  <a:pt x="755" y="1588"/>
                </a:lnTo>
                <a:lnTo>
                  <a:pt x="754" y="1588"/>
                </a:lnTo>
                <a:lnTo>
                  <a:pt x="755" y="1588"/>
                </a:lnTo>
                <a:lnTo>
                  <a:pt x="755" y="1589"/>
                </a:lnTo>
                <a:lnTo>
                  <a:pt x="756" y="1589"/>
                </a:lnTo>
                <a:lnTo>
                  <a:pt x="756" y="1590"/>
                </a:lnTo>
                <a:lnTo>
                  <a:pt x="757" y="1591"/>
                </a:lnTo>
                <a:lnTo>
                  <a:pt x="757" y="1592"/>
                </a:lnTo>
                <a:lnTo>
                  <a:pt x="759" y="1593"/>
                </a:lnTo>
                <a:lnTo>
                  <a:pt x="760" y="1594"/>
                </a:lnTo>
                <a:lnTo>
                  <a:pt x="761" y="1594"/>
                </a:lnTo>
                <a:lnTo>
                  <a:pt x="762" y="1596"/>
                </a:lnTo>
                <a:lnTo>
                  <a:pt x="763" y="1597"/>
                </a:lnTo>
                <a:lnTo>
                  <a:pt x="764" y="1598"/>
                </a:lnTo>
                <a:lnTo>
                  <a:pt x="764" y="1599"/>
                </a:lnTo>
                <a:lnTo>
                  <a:pt x="765" y="1600"/>
                </a:lnTo>
                <a:lnTo>
                  <a:pt x="765" y="1601"/>
                </a:lnTo>
                <a:lnTo>
                  <a:pt x="766" y="1602"/>
                </a:lnTo>
                <a:lnTo>
                  <a:pt x="767" y="1605"/>
                </a:lnTo>
                <a:lnTo>
                  <a:pt x="767" y="1606"/>
                </a:lnTo>
                <a:lnTo>
                  <a:pt x="767" y="1607"/>
                </a:lnTo>
                <a:lnTo>
                  <a:pt x="769" y="1608"/>
                </a:lnTo>
                <a:lnTo>
                  <a:pt x="769" y="1609"/>
                </a:lnTo>
                <a:lnTo>
                  <a:pt x="767" y="1610"/>
                </a:lnTo>
                <a:lnTo>
                  <a:pt x="766" y="1611"/>
                </a:lnTo>
                <a:lnTo>
                  <a:pt x="766" y="1612"/>
                </a:lnTo>
                <a:lnTo>
                  <a:pt x="767" y="1613"/>
                </a:lnTo>
                <a:lnTo>
                  <a:pt x="767" y="1615"/>
                </a:lnTo>
                <a:lnTo>
                  <a:pt x="769" y="1616"/>
                </a:lnTo>
                <a:lnTo>
                  <a:pt x="770" y="1617"/>
                </a:lnTo>
                <a:lnTo>
                  <a:pt x="771" y="1617"/>
                </a:lnTo>
                <a:lnTo>
                  <a:pt x="772" y="1618"/>
                </a:lnTo>
                <a:lnTo>
                  <a:pt x="773" y="1618"/>
                </a:lnTo>
                <a:lnTo>
                  <a:pt x="774" y="1619"/>
                </a:lnTo>
                <a:lnTo>
                  <a:pt x="775" y="1621"/>
                </a:lnTo>
                <a:lnTo>
                  <a:pt x="776" y="1621"/>
                </a:lnTo>
                <a:lnTo>
                  <a:pt x="776" y="1623"/>
                </a:lnTo>
                <a:lnTo>
                  <a:pt x="777" y="1623"/>
                </a:lnTo>
                <a:lnTo>
                  <a:pt x="779" y="1625"/>
                </a:lnTo>
                <a:lnTo>
                  <a:pt x="779" y="1627"/>
                </a:lnTo>
                <a:lnTo>
                  <a:pt x="779" y="1628"/>
                </a:lnTo>
                <a:lnTo>
                  <a:pt x="780" y="1629"/>
                </a:lnTo>
                <a:lnTo>
                  <a:pt x="781" y="1631"/>
                </a:lnTo>
                <a:lnTo>
                  <a:pt x="781" y="1632"/>
                </a:lnTo>
                <a:lnTo>
                  <a:pt x="781" y="1635"/>
                </a:lnTo>
                <a:lnTo>
                  <a:pt x="781" y="1637"/>
                </a:lnTo>
                <a:lnTo>
                  <a:pt x="780" y="1638"/>
                </a:lnTo>
                <a:lnTo>
                  <a:pt x="781" y="1639"/>
                </a:lnTo>
                <a:lnTo>
                  <a:pt x="780" y="1640"/>
                </a:lnTo>
                <a:lnTo>
                  <a:pt x="779" y="1640"/>
                </a:lnTo>
                <a:lnTo>
                  <a:pt x="780" y="1641"/>
                </a:lnTo>
                <a:lnTo>
                  <a:pt x="780" y="1642"/>
                </a:lnTo>
                <a:lnTo>
                  <a:pt x="779" y="1646"/>
                </a:lnTo>
                <a:lnTo>
                  <a:pt x="779" y="1648"/>
                </a:lnTo>
                <a:lnTo>
                  <a:pt x="777" y="1649"/>
                </a:lnTo>
                <a:lnTo>
                  <a:pt x="777" y="1650"/>
                </a:lnTo>
                <a:lnTo>
                  <a:pt x="777" y="1651"/>
                </a:lnTo>
                <a:lnTo>
                  <a:pt x="776" y="1651"/>
                </a:lnTo>
                <a:lnTo>
                  <a:pt x="777" y="1652"/>
                </a:lnTo>
                <a:lnTo>
                  <a:pt x="776" y="1653"/>
                </a:lnTo>
                <a:lnTo>
                  <a:pt x="776" y="1655"/>
                </a:lnTo>
                <a:lnTo>
                  <a:pt x="775" y="1656"/>
                </a:lnTo>
                <a:lnTo>
                  <a:pt x="774" y="1657"/>
                </a:lnTo>
                <a:lnTo>
                  <a:pt x="773" y="1657"/>
                </a:lnTo>
                <a:lnTo>
                  <a:pt x="773" y="1659"/>
                </a:lnTo>
                <a:lnTo>
                  <a:pt x="772" y="1659"/>
                </a:lnTo>
                <a:lnTo>
                  <a:pt x="772" y="1660"/>
                </a:lnTo>
                <a:lnTo>
                  <a:pt x="771" y="1660"/>
                </a:lnTo>
                <a:lnTo>
                  <a:pt x="770" y="1661"/>
                </a:lnTo>
                <a:lnTo>
                  <a:pt x="770" y="1662"/>
                </a:lnTo>
                <a:lnTo>
                  <a:pt x="769" y="1661"/>
                </a:lnTo>
                <a:lnTo>
                  <a:pt x="767" y="1660"/>
                </a:lnTo>
                <a:lnTo>
                  <a:pt x="766" y="1661"/>
                </a:lnTo>
                <a:lnTo>
                  <a:pt x="764" y="1661"/>
                </a:lnTo>
                <a:lnTo>
                  <a:pt x="763" y="1661"/>
                </a:lnTo>
                <a:lnTo>
                  <a:pt x="763" y="1662"/>
                </a:lnTo>
                <a:lnTo>
                  <a:pt x="762" y="1662"/>
                </a:lnTo>
                <a:lnTo>
                  <a:pt x="761" y="1662"/>
                </a:lnTo>
                <a:lnTo>
                  <a:pt x="761" y="1663"/>
                </a:lnTo>
                <a:lnTo>
                  <a:pt x="762" y="1665"/>
                </a:lnTo>
                <a:lnTo>
                  <a:pt x="761" y="1666"/>
                </a:lnTo>
                <a:lnTo>
                  <a:pt x="760" y="1668"/>
                </a:lnTo>
                <a:lnTo>
                  <a:pt x="760" y="1669"/>
                </a:lnTo>
                <a:lnTo>
                  <a:pt x="760" y="1670"/>
                </a:lnTo>
                <a:lnTo>
                  <a:pt x="761" y="1671"/>
                </a:lnTo>
                <a:lnTo>
                  <a:pt x="761" y="1672"/>
                </a:lnTo>
                <a:lnTo>
                  <a:pt x="760" y="1673"/>
                </a:lnTo>
                <a:lnTo>
                  <a:pt x="760" y="1675"/>
                </a:lnTo>
                <a:lnTo>
                  <a:pt x="760" y="1676"/>
                </a:lnTo>
                <a:lnTo>
                  <a:pt x="759" y="1677"/>
                </a:lnTo>
                <a:lnTo>
                  <a:pt x="757" y="1678"/>
                </a:lnTo>
                <a:lnTo>
                  <a:pt x="757" y="1679"/>
                </a:lnTo>
                <a:lnTo>
                  <a:pt x="756" y="1680"/>
                </a:lnTo>
                <a:lnTo>
                  <a:pt x="755" y="1682"/>
                </a:lnTo>
                <a:lnTo>
                  <a:pt x="755" y="1683"/>
                </a:lnTo>
                <a:lnTo>
                  <a:pt x="754" y="1683"/>
                </a:lnTo>
                <a:lnTo>
                  <a:pt x="753" y="1685"/>
                </a:lnTo>
                <a:lnTo>
                  <a:pt x="753" y="1686"/>
                </a:lnTo>
                <a:lnTo>
                  <a:pt x="752" y="1686"/>
                </a:lnTo>
                <a:lnTo>
                  <a:pt x="751" y="1687"/>
                </a:lnTo>
                <a:lnTo>
                  <a:pt x="751" y="1689"/>
                </a:lnTo>
                <a:lnTo>
                  <a:pt x="750" y="1690"/>
                </a:lnTo>
                <a:lnTo>
                  <a:pt x="750" y="1691"/>
                </a:lnTo>
                <a:lnTo>
                  <a:pt x="749" y="1692"/>
                </a:lnTo>
                <a:lnTo>
                  <a:pt x="747" y="1693"/>
                </a:lnTo>
                <a:lnTo>
                  <a:pt x="747" y="1696"/>
                </a:lnTo>
                <a:lnTo>
                  <a:pt x="746" y="1697"/>
                </a:lnTo>
                <a:lnTo>
                  <a:pt x="746" y="1699"/>
                </a:lnTo>
                <a:lnTo>
                  <a:pt x="746" y="1700"/>
                </a:lnTo>
                <a:lnTo>
                  <a:pt x="746" y="1701"/>
                </a:lnTo>
                <a:lnTo>
                  <a:pt x="746" y="1702"/>
                </a:lnTo>
                <a:lnTo>
                  <a:pt x="746" y="1703"/>
                </a:lnTo>
                <a:lnTo>
                  <a:pt x="745" y="1705"/>
                </a:lnTo>
                <a:lnTo>
                  <a:pt x="745" y="1706"/>
                </a:lnTo>
                <a:lnTo>
                  <a:pt x="744" y="1705"/>
                </a:lnTo>
                <a:lnTo>
                  <a:pt x="744" y="1703"/>
                </a:lnTo>
                <a:lnTo>
                  <a:pt x="744" y="1702"/>
                </a:lnTo>
                <a:lnTo>
                  <a:pt x="743" y="1702"/>
                </a:lnTo>
                <a:lnTo>
                  <a:pt x="742" y="1703"/>
                </a:lnTo>
                <a:lnTo>
                  <a:pt x="742" y="1705"/>
                </a:lnTo>
                <a:lnTo>
                  <a:pt x="741" y="1707"/>
                </a:lnTo>
                <a:lnTo>
                  <a:pt x="741" y="1708"/>
                </a:lnTo>
                <a:lnTo>
                  <a:pt x="741" y="1709"/>
                </a:lnTo>
                <a:lnTo>
                  <a:pt x="742" y="1710"/>
                </a:lnTo>
                <a:lnTo>
                  <a:pt x="742" y="1711"/>
                </a:lnTo>
                <a:lnTo>
                  <a:pt x="743" y="1711"/>
                </a:lnTo>
                <a:lnTo>
                  <a:pt x="743" y="1713"/>
                </a:lnTo>
                <a:lnTo>
                  <a:pt x="743" y="1716"/>
                </a:lnTo>
                <a:lnTo>
                  <a:pt x="742" y="1716"/>
                </a:lnTo>
                <a:lnTo>
                  <a:pt x="742" y="1718"/>
                </a:lnTo>
                <a:lnTo>
                  <a:pt x="742" y="1720"/>
                </a:lnTo>
                <a:lnTo>
                  <a:pt x="742" y="1721"/>
                </a:lnTo>
                <a:lnTo>
                  <a:pt x="743" y="1723"/>
                </a:lnTo>
                <a:lnTo>
                  <a:pt x="743" y="1726"/>
                </a:lnTo>
                <a:lnTo>
                  <a:pt x="741" y="1727"/>
                </a:lnTo>
                <a:lnTo>
                  <a:pt x="740" y="1727"/>
                </a:lnTo>
                <a:lnTo>
                  <a:pt x="739" y="1725"/>
                </a:lnTo>
                <a:lnTo>
                  <a:pt x="739" y="1723"/>
                </a:lnTo>
                <a:lnTo>
                  <a:pt x="739" y="1722"/>
                </a:lnTo>
                <a:lnTo>
                  <a:pt x="737" y="1721"/>
                </a:lnTo>
                <a:lnTo>
                  <a:pt x="736" y="1720"/>
                </a:lnTo>
                <a:lnTo>
                  <a:pt x="736" y="1718"/>
                </a:lnTo>
                <a:lnTo>
                  <a:pt x="735" y="1718"/>
                </a:lnTo>
                <a:lnTo>
                  <a:pt x="735" y="1719"/>
                </a:lnTo>
                <a:lnTo>
                  <a:pt x="735" y="1720"/>
                </a:lnTo>
                <a:lnTo>
                  <a:pt x="735" y="1722"/>
                </a:lnTo>
                <a:lnTo>
                  <a:pt x="735" y="1723"/>
                </a:lnTo>
                <a:lnTo>
                  <a:pt x="735" y="1725"/>
                </a:lnTo>
                <a:lnTo>
                  <a:pt x="734" y="1726"/>
                </a:lnTo>
                <a:lnTo>
                  <a:pt x="734" y="1728"/>
                </a:lnTo>
                <a:lnTo>
                  <a:pt x="734" y="1729"/>
                </a:lnTo>
                <a:lnTo>
                  <a:pt x="734" y="1730"/>
                </a:lnTo>
                <a:lnTo>
                  <a:pt x="733" y="1730"/>
                </a:lnTo>
                <a:lnTo>
                  <a:pt x="733" y="1733"/>
                </a:lnTo>
                <a:lnTo>
                  <a:pt x="733" y="1735"/>
                </a:lnTo>
                <a:lnTo>
                  <a:pt x="733" y="1737"/>
                </a:lnTo>
                <a:lnTo>
                  <a:pt x="732" y="1738"/>
                </a:lnTo>
                <a:lnTo>
                  <a:pt x="733" y="1740"/>
                </a:lnTo>
                <a:lnTo>
                  <a:pt x="733" y="1741"/>
                </a:lnTo>
                <a:lnTo>
                  <a:pt x="732" y="1741"/>
                </a:lnTo>
                <a:lnTo>
                  <a:pt x="731" y="1741"/>
                </a:lnTo>
                <a:lnTo>
                  <a:pt x="730" y="1742"/>
                </a:lnTo>
                <a:lnTo>
                  <a:pt x="729" y="1743"/>
                </a:lnTo>
                <a:lnTo>
                  <a:pt x="730" y="1746"/>
                </a:lnTo>
                <a:lnTo>
                  <a:pt x="731" y="1745"/>
                </a:lnTo>
                <a:lnTo>
                  <a:pt x="732" y="1745"/>
                </a:lnTo>
                <a:lnTo>
                  <a:pt x="733" y="1745"/>
                </a:lnTo>
                <a:lnTo>
                  <a:pt x="734" y="1745"/>
                </a:lnTo>
                <a:lnTo>
                  <a:pt x="734" y="1747"/>
                </a:lnTo>
                <a:lnTo>
                  <a:pt x="734" y="1749"/>
                </a:lnTo>
                <a:lnTo>
                  <a:pt x="734" y="1750"/>
                </a:lnTo>
                <a:lnTo>
                  <a:pt x="733" y="1751"/>
                </a:lnTo>
                <a:lnTo>
                  <a:pt x="733" y="1752"/>
                </a:lnTo>
                <a:lnTo>
                  <a:pt x="732" y="1755"/>
                </a:lnTo>
                <a:lnTo>
                  <a:pt x="731" y="1755"/>
                </a:lnTo>
                <a:lnTo>
                  <a:pt x="730" y="1754"/>
                </a:lnTo>
                <a:lnTo>
                  <a:pt x="729" y="1752"/>
                </a:lnTo>
                <a:lnTo>
                  <a:pt x="727" y="1752"/>
                </a:lnTo>
                <a:lnTo>
                  <a:pt x="726" y="1752"/>
                </a:lnTo>
                <a:lnTo>
                  <a:pt x="725" y="1754"/>
                </a:lnTo>
                <a:lnTo>
                  <a:pt x="725" y="1755"/>
                </a:lnTo>
                <a:lnTo>
                  <a:pt x="725" y="1756"/>
                </a:lnTo>
                <a:lnTo>
                  <a:pt x="724" y="1756"/>
                </a:lnTo>
                <a:lnTo>
                  <a:pt x="723" y="1757"/>
                </a:lnTo>
                <a:lnTo>
                  <a:pt x="723" y="1758"/>
                </a:lnTo>
                <a:lnTo>
                  <a:pt x="723" y="1759"/>
                </a:lnTo>
                <a:lnTo>
                  <a:pt x="724" y="1758"/>
                </a:lnTo>
                <a:lnTo>
                  <a:pt x="725" y="1760"/>
                </a:lnTo>
                <a:lnTo>
                  <a:pt x="724" y="1761"/>
                </a:lnTo>
                <a:lnTo>
                  <a:pt x="723" y="1761"/>
                </a:lnTo>
                <a:lnTo>
                  <a:pt x="723" y="1762"/>
                </a:lnTo>
                <a:lnTo>
                  <a:pt x="725" y="1764"/>
                </a:lnTo>
                <a:lnTo>
                  <a:pt x="724" y="1766"/>
                </a:lnTo>
                <a:lnTo>
                  <a:pt x="723" y="1766"/>
                </a:lnTo>
                <a:lnTo>
                  <a:pt x="723" y="1767"/>
                </a:lnTo>
                <a:lnTo>
                  <a:pt x="724" y="1768"/>
                </a:lnTo>
                <a:lnTo>
                  <a:pt x="724" y="1769"/>
                </a:lnTo>
                <a:lnTo>
                  <a:pt x="724" y="1770"/>
                </a:lnTo>
                <a:lnTo>
                  <a:pt x="724" y="1771"/>
                </a:lnTo>
                <a:lnTo>
                  <a:pt x="724" y="1772"/>
                </a:lnTo>
                <a:lnTo>
                  <a:pt x="725" y="1772"/>
                </a:lnTo>
                <a:lnTo>
                  <a:pt x="726" y="1771"/>
                </a:lnTo>
                <a:lnTo>
                  <a:pt x="727" y="1770"/>
                </a:lnTo>
                <a:lnTo>
                  <a:pt x="729" y="1769"/>
                </a:lnTo>
                <a:lnTo>
                  <a:pt x="730" y="1769"/>
                </a:lnTo>
                <a:lnTo>
                  <a:pt x="731" y="1769"/>
                </a:lnTo>
                <a:lnTo>
                  <a:pt x="731" y="1768"/>
                </a:lnTo>
                <a:lnTo>
                  <a:pt x="733" y="1768"/>
                </a:lnTo>
                <a:lnTo>
                  <a:pt x="733" y="1767"/>
                </a:lnTo>
                <a:lnTo>
                  <a:pt x="734" y="1767"/>
                </a:lnTo>
                <a:lnTo>
                  <a:pt x="735" y="1767"/>
                </a:lnTo>
                <a:lnTo>
                  <a:pt x="736" y="1767"/>
                </a:lnTo>
                <a:lnTo>
                  <a:pt x="739" y="1767"/>
                </a:lnTo>
                <a:lnTo>
                  <a:pt x="739" y="1768"/>
                </a:lnTo>
                <a:lnTo>
                  <a:pt x="740" y="1767"/>
                </a:lnTo>
                <a:lnTo>
                  <a:pt x="741" y="1766"/>
                </a:lnTo>
                <a:lnTo>
                  <a:pt x="742" y="1765"/>
                </a:lnTo>
                <a:lnTo>
                  <a:pt x="743" y="1765"/>
                </a:lnTo>
                <a:lnTo>
                  <a:pt x="744" y="1765"/>
                </a:lnTo>
                <a:lnTo>
                  <a:pt x="745" y="1766"/>
                </a:lnTo>
                <a:lnTo>
                  <a:pt x="746" y="1766"/>
                </a:lnTo>
                <a:lnTo>
                  <a:pt x="745" y="1767"/>
                </a:lnTo>
                <a:lnTo>
                  <a:pt x="745" y="1768"/>
                </a:lnTo>
                <a:lnTo>
                  <a:pt x="744" y="1769"/>
                </a:lnTo>
                <a:lnTo>
                  <a:pt x="744" y="1768"/>
                </a:lnTo>
                <a:lnTo>
                  <a:pt x="743" y="1769"/>
                </a:lnTo>
                <a:lnTo>
                  <a:pt x="743" y="1770"/>
                </a:lnTo>
                <a:lnTo>
                  <a:pt x="742" y="1770"/>
                </a:lnTo>
                <a:lnTo>
                  <a:pt x="743" y="1772"/>
                </a:lnTo>
                <a:lnTo>
                  <a:pt x="743" y="1774"/>
                </a:lnTo>
                <a:lnTo>
                  <a:pt x="742" y="1776"/>
                </a:lnTo>
                <a:lnTo>
                  <a:pt x="741" y="1777"/>
                </a:lnTo>
                <a:lnTo>
                  <a:pt x="740" y="1777"/>
                </a:lnTo>
                <a:lnTo>
                  <a:pt x="739" y="1777"/>
                </a:lnTo>
                <a:lnTo>
                  <a:pt x="737" y="1778"/>
                </a:lnTo>
                <a:lnTo>
                  <a:pt x="736" y="1779"/>
                </a:lnTo>
                <a:lnTo>
                  <a:pt x="736" y="1781"/>
                </a:lnTo>
                <a:lnTo>
                  <a:pt x="735" y="1781"/>
                </a:lnTo>
                <a:lnTo>
                  <a:pt x="734" y="1781"/>
                </a:lnTo>
                <a:lnTo>
                  <a:pt x="733" y="1780"/>
                </a:lnTo>
                <a:lnTo>
                  <a:pt x="733" y="1781"/>
                </a:lnTo>
                <a:lnTo>
                  <a:pt x="733" y="1782"/>
                </a:lnTo>
                <a:lnTo>
                  <a:pt x="733" y="1785"/>
                </a:lnTo>
                <a:lnTo>
                  <a:pt x="734" y="1787"/>
                </a:lnTo>
                <a:lnTo>
                  <a:pt x="735" y="1789"/>
                </a:lnTo>
                <a:lnTo>
                  <a:pt x="734" y="1790"/>
                </a:lnTo>
                <a:lnTo>
                  <a:pt x="733" y="1791"/>
                </a:lnTo>
                <a:lnTo>
                  <a:pt x="732" y="1791"/>
                </a:lnTo>
                <a:lnTo>
                  <a:pt x="731" y="1792"/>
                </a:lnTo>
                <a:lnTo>
                  <a:pt x="730" y="1792"/>
                </a:lnTo>
                <a:lnTo>
                  <a:pt x="729" y="1792"/>
                </a:lnTo>
                <a:lnTo>
                  <a:pt x="727" y="1792"/>
                </a:lnTo>
                <a:lnTo>
                  <a:pt x="727" y="1794"/>
                </a:lnTo>
                <a:lnTo>
                  <a:pt x="726" y="1794"/>
                </a:lnTo>
                <a:lnTo>
                  <a:pt x="726" y="1795"/>
                </a:lnTo>
                <a:lnTo>
                  <a:pt x="725" y="1795"/>
                </a:lnTo>
                <a:lnTo>
                  <a:pt x="724" y="1794"/>
                </a:lnTo>
                <a:lnTo>
                  <a:pt x="723" y="1794"/>
                </a:lnTo>
                <a:lnTo>
                  <a:pt x="722" y="1795"/>
                </a:lnTo>
                <a:lnTo>
                  <a:pt x="722" y="1794"/>
                </a:lnTo>
                <a:lnTo>
                  <a:pt x="721" y="1791"/>
                </a:lnTo>
                <a:lnTo>
                  <a:pt x="721" y="1790"/>
                </a:lnTo>
                <a:lnTo>
                  <a:pt x="723" y="1790"/>
                </a:lnTo>
                <a:lnTo>
                  <a:pt x="724" y="1789"/>
                </a:lnTo>
                <a:lnTo>
                  <a:pt x="723" y="1788"/>
                </a:lnTo>
                <a:lnTo>
                  <a:pt x="722" y="1788"/>
                </a:lnTo>
                <a:lnTo>
                  <a:pt x="721" y="1789"/>
                </a:lnTo>
                <a:lnTo>
                  <a:pt x="720" y="1790"/>
                </a:lnTo>
                <a:lnTo>
                  <a:pt x="720" y="1791"/>
                </a:lnTo>
                <a:lnTo>
                  <a:pt x="719" y="1791"/>
                </a:lnTo>
                <a:lnTo>
                  <a:pt x="717" y="1791"/>
                </a:lnTo>
                <a:lnTo>
                  <a:pt x="716" y="1791"/>
                </a:lnTo>
                <a:lnTo>
                  <a:pt x="716" y="1792"/>
                </a:lnTo>
                <a:lnTo>
                  <a:pt x="715" y="1791"/>
                </a:lnTo>
                <a:lnTo>
                  <a:pt x="715" y="1790"/>
                </a:lnTo>
                <a:lnTo>
                  <a:pt x="716" y="1790"/>
                </a:lnTo>
                <a:lnTo>
                  <a:pt x="717" y="1789"/>
                </a:lnTo>
                <a:lnTo>
                  <a:pt x="717" y="1788"/>
                </a:lnTo>
                <a:lnTo>
                  <a:pt x="716" y="1787"/>
                </a:lnTo>
                <a:lnTo>
                  <a:pt x="716" y="1786"/>
                </a:lnTo>
                <a:lnTo>
                  <a:pt x="715" y="1784"/>
                </a:lnTo>
                <a:lnTo>
                  <a:pt x="714" y="1782"/>
                </a:lnTo>
                <a:lnTo>
                  <a:pt x="713" y="1780"/>
                </a:lnTo>
                <a:lnTo>
                  <a:pt x="712" y="1780"/>
                </a:lnTo>
                <a:lnTo>
                  <a:pt x="714" y="1785"/>
                </a:lnTo>
                <a:lnTo>
                  <a:pt x="715" y="1787"/>
                </a:lnTo>
                <a:lnTo>
                  <a:pt x="716" y="1788"/>
                </a:lnTo>
                <a:lnTo>
                  <a:pt x="716" y="1789"/>
                </a:lnTo>
                <a:lnTo>
                  <a:pt x="715" y="1789"/>
                </a:lnTo>
                <a:lnTo>
                  <a:pt x="714" y="1790"/>
                </a:lnTo>
                <a:lnTo>
                  <a:pt x="714" y="1792"/>
                </a:lnTo>
                <a:lnTo>
                  <a:pt x="714" y="1795"/>
                </a:lnTo>
                <a:lnTo>
                  <a:pt x="715" y="1795"/>
                </a:lnTo>
                <a:lnTo>
                  <a:pt x="716" y="1794"/>
                </a:lnTo>
                <a:lnTo>
                  <a:pt x="717" y="1794"/>
                </a:lnTo>
                <a:lnTo>
                  <a:pt x="719" y="1794"/>
                </a:lnTo>
                <a:lnTo>
                  <a:pt x="719" y="1795"/>
                </a:lnTo>
                <a:lnTo>
                  <a:pt x="717" y="1796"/>
                </a:lnTo>
                <a:lnTo>
                  <a:pt x="719" y="1796"/>
                </a:lnTo>
                <a:lnTo>
                  <a:pt x="720" y="1796"/>
                </a:lnTo>
                <a:lnTo>
                  <a:pt x="721" y="1796"/>
                </a:lnTo>
                <a:lnTo>
                  <a:pt x="721" y="1797"/>
                </a:lnTo>
                <a:lnTo>
                  <a:pt x="721" y="1798"/>
                </a:lnTo>
                <a:lnTo>
                  <a:pt x="721" y="1799"/>
                </a:lnTo>
                <a:lnTo>
                  <a:pt x="720" y="1799"/>
                </a:lnTo>
                <a:lnTo>
                  <a:pt x="720" y="1800"/>
                </a:lnTo>
                <a:lnTo>
                  <a:pt x="719" y="1800"/>
                </a:lnTo>
                <a:lnTo>
                  <a:pt x="719" y="1801"/>
                </a:lnTo>
                <a:lnTo>
                  <a:pt x="717" y="1801"/>
                </a:lnTo>
                <a:lnTo>
                  <a:pt x="717" y="1802"/>
                </a:lnTo>
                <a:lnTo>
                  <a:pt x="716" y="1802"/>
                </a:lnTo>
                <a:lnTo>
                  <a:pt x="716" y="1804"/>
                </a:lnTo>
                <a:lnTo>
                  <a:pt x="715" y="1805"/>
                </a:lnTo>
                <a:lnTo>
                  <a:pt x="715" y="1806"/>
                </a:lnTo>
                <a:lnTo>
                  <a:pt x="715" y="1807"/>
                </a:lnTo>
                <a:lnTo>
                  <a:pt x="715" y="1808"/>
                </a:lnTo>
                <a:lnTo>
                  <a:pt x="714" y="1808"/>
                </a:lnTo>
                <a:lnTo>
                  <a:pt x="714" y="1810"/>
                </a:lnTo>
                <a:lnTo>
                  <a:pt x="713" y="1811"/>
                </a:lnTo>
                <a:lnTo>
                  <a:pt x="712" y="1810"/>
                </a:lnTo>
                <a:lnTo>
                  <a:pt x="711" y="1809"/>
                </a:lnTo>
                <a:lnTo>
                  <a:pt x="711" y="1810"/>
                </a:lnTo>
                <a:lnTo>
                  <a:pt x="711" y="1811"/>
                </a:lnTo>
                <a:lnTo>
                  <a:pt x="710" y="1811"/>
                </a:lnTo>
                <a:lnTo>
                  <a:pt x="710" y="1812"/>
                </a:lnTo>
                <a:lnTo>
                  <a:pt x="709" y="1812"/>
                </a:lnTo>
                <a:lnTo>
                  <a:pt x="707" y="1814"/>
                </a:lnTo>
                <a:lnTo>
                  <a:pt x="707" y="1812"/>
                </a:lnTo>
                <a:lnTo>
                  <a:pt x="707" y="1811"/>
                </a:lnTo>
                <a:lnTo>
                  <a:pt x="706" y="1811"/>
                </a:lnTo>
                <a:lnTo>
                  <a:pt x="706" y="1812"/>
                </a:lnTo>
                <a:lnTo>
                  <a:pt x="706" y="1814"/>
                </a:lnTo>
                <a:lnTo>
                  <a:pt x="705" y="1812"/>
                </a:lnTo>
                <a:lnTo>
                  <a:pt x="704" y="1814"/>
                </a:lnTo>
                <a:lnTo>
                  <a:pt x="703" y="1814"/>
                </a:lnTo>
                <a:lnTo>
                  <a:pt x="703" y="1812"/>
                </a:lnTo>
                <a:lnTo>
                  <a:pt x="702" y="1811"/>
                </a:lnTo>
                <a:lnTo>
                  <a:pt x="703" y="1811"/>
                </a:lnTo>
                <a:lnTo>
                  <a:pt x="703" y="1810"/>
                </a:lnTo>
                <a:lnTo>
                  <a:pt x="702" y="1810"/>
                </a:lnTo>
                <a:lnTo>
                  <a:pt x="701" y="1810"/>
                </a:lnTo>
                <a:lnTo>
                  <a:pt x="701" y="1812"/>
                </a:lnTo>
                <a:lnTo>
                  <a:pt x="700" y="1812"/>
                </a:lnTo>
                <a:lnTo>
                  <a:pt x="700" y="1814"/>
                </a:lnTo>
                <a:lnTo>
                  <a:pt x="698" y="1814"/>
                </a:lnTo>
                <a:lnTo>
                  <a:pt x="698" y="1815"/>
                </a:lnTo>
                <a:lnTo>
                  <a:pt x="698" y="1816"/>
                </a:lnTo>
                <a:lnTo>
                  <a:pt x="700" y="1816"/>
                </a:lnTo>
                <a:lnTo>
                  <a:pt x="700" y="1817"/>
                </a:lnTo>
                <a:lnTo>
                  <a:pt x="700" y="1818"/>
                </a:lnTo>
                <a:lnTo>
                  <a:pt x="698" y="1817"/>
                </a:lnTo>
                <a:lnTo>
                  <a:pt x="697" y="1818"/>
                </a:lnTo>
                <a:lnTo>
                  <a:pt x="696" y="1817"/>
                </a:lnTo>
                <a:lnTo>
                  <a:pt x="695" y="1818"/>
                </a:lnTo>
                <a:lnTo>
                  <a:pt x="696" y="1818"/>
                </a:lnTo>
                <a:lnTo>
                  <a:pt x="696" y="1820"/>
                </a:lnTo>
                <a:lnTo>
                  <a:pt x="697" y="1820"/>
                </a:lnTo>
                <a:lnTo>
                  <a:pt x="697" y="1821"/>
                </a:lnTo>
                <a:lnTo>
                  <a:pt x="697" y="1822"/>
                </a:lnTo>
                <a:lnTo>
                  <a:pt x="696" y="1822"/>
                </a:lnTo>
                <a:lnTo>
                  <a:pt x="695" y="1824"/>
                </a:lnTo>
                <a:lnTo>
                  <a:pt x="695" y="1822"/>
                </a:lnTo>
                <a:lnTo>
                  <a:pt x="694" y="1821"/>
                </a:lnTo>
                <a:lnTo>
                  <a:pt x="693" y="1821"/>
                </a:lnTo>
                <a:lnTo>
                  <a:pt x="693" y="1820"/>
                </a:lnTo>
                <a:lnTo>
                  <a:pt x="694" y="1820"/>
                </a:lnTo>
                <a:lnTo>
                  <a:pt x="694" y="1819"/>
                </a:lnTo>
                <a:lnTo>
                  <a:pt x="694" y="1818"/>
                </a:lnTo>
                <a:lnTo>
                  <a:pt x="694" y="1817"/>
                </a:lnTo>
                <a:lnTo>
                  <a:pt x="693" y="1817"/>
                </a:lnTo>
                <a:lnTo>
                  <a:pt x="693" y="1816"/>
                </a:lnTo>
                <a:lnTo>
                  <a:pt x="693" y="1814"/>
                </a:lnTo>
                <a:lnTo>
                  <a:pt x="692" y="1814"/>
                </a:lnTo>
                <a:lnTo>
                  <a:pt x="692" y="1816"/>
                </a:lnTo>
                <a:lnTo>
                  <a:pt x="691" y="1817"/>
                </a:lnTo>
                <a:lnTo>
                  <a:pt x="691" y="1818"/>
                </a:lnTo>
                <a:lnTo>
                  <a:pt x="691" y="1819"/>
                </a:lnTo>
                <a:lnTo>
                  <a:pt x="690" y="1820"/>
                </a:lnTo>
                <a:lnTo>
                  <a:pt x="690" y="1821"/>
                </a:lnTo>
                <a:lnTo>
                  <a:pt x="692" y="1821"/>
                </a:lnTo>
                <a:lnTo>
                  <a:pt x="693" y="1822"/>
                </a:lnTo>
                <a:lnTo>
                  <a:pt x="692" y="1824"/>
                </a:lnTo>
                <a:lnTo>
                  <a:pt x="691" y="1825"/>
                </a:lnTo>
                <a:lnTo>
                  <a:pt x="691" y="1826"/>
                </a:lnTo>
                <a:lnTo>
                  <a:pt x="691" y="1827"/>
                </a:lnTo>
                <a:lnTo>
                  <a:pt x="690" y="1826"/>
                </a:lnTo>
                <a:lnTo>
                  <a:pt x="690" y="1828"/>
                </a:lnTo>
                <a:lnTo>
                  <a:pt x="690" y="1829"/>
                </a:lnTo>
                <a:lnTo>
                  <a:pt x="688" y="1830"/>
                </a:lnTo>
                <a:lnTo>
                  <a:pt x="687" y="1830"/>
                </a:lnTo>
                <a:lnTo>
                  <a:pt x="686" y="1830"/>
                </a:lnTo>
                <a:lnTo>
                  <a:pt x="685" y="1831"/>
                </a:lnTo>
                <a:lnTo>
                  <a:pt x="684" y="1831"/>
                </a:lnTo>
                <a:lnTo>
                  <a:pt x="683" y="1832"/>
                </a:lnTo>
                <a:lnTo>
                  <a:pt x="684" y="1832"/>
                </a:lnTo>
                <a:lnTo>
                  <a:pt x="684" y="1834"/>
                </a:lnTo>
                <a:lnTo>
                  <a:pt x="686" y="1832"/>
                </a:lnTo>
                <a:lnTo>
                  <a:pt x="687" y="1831"/>
                </a:lnTo>
                <a:lnTo>
                  <a:pt x="688" y="1832"/>
                </a:lnTo>
                <a:lnTo>
                  <a:pt x="690" y="1832"/>
                </a:lnTo>
                <a:lnTo>
                  <a:pt x="691" y="1832"/>
                </a:lnTo>
                <a:lnTo>
                  <a:pt x="692" y="1834"/>
                </a:lnTo>
                <a:lnTo>
                  <a:pt x="692" y="1836"/>
                </a:lnTo>
                <a:lnTo>
                  <a:pt x="691" y="1837"/>
                </a:lnTo>
                <a:lnTo>
                  <a:pt x="691" y="1838"/>
                </a:lnTo>
                <a:lnTo>
                  <a:pt x="690" y="1839"/>
                </a:lnTo>
                <a:lnTo>
                  <a:pt x="690" y="1840"/>
                </a:lnTo>
                <a:lnTo>
                  <a:pt x="688" y="1841"/>
                </a:lnTo>
                <a:lnTo>
                  <a:pt x="687" y="1842"/>
                </a:lnTo>
                <a:lnTo>
                  <a:pt x="686" y="1842"/>
                </a:lnTo>
                <a:lnTo>
                  <a:pt x="685" y="1844"/>
                </a:lnTo>
                <a:lnTo>
                  <a:pt x="685" y="1845"/>
                </a:lnTo>
                <a:lnTo>
                  <a:pt x="684" y="1846"/>
                </a:lnTo>
                <a:lnTo>
                  <a:pt x="685" y="1847"/>
                </a:lnTo>
                <a:lnTo>
                  <a:pt x="684" y="1848"/>
                </a:lnTo>
                <a:lnTo>
                  <a:pt x="683" y="1848"/>
                </a:lnTo>
                <a:lnTo>
                  <a:pt x="683" y="1847"/>
                </a:lnTo>
                <a:lnTo>
                  <a:pt x="682" y="1846"/>
                </a:lnTo>
                <a:lnTo>
                  <a:pt x="681" y="1845"/>
                </a:lnTo>
                <a:lnTo>
                  <a:pt x="681" y="1844"/>
                </a:lnTo>
                <a:lnTo>
                  <a:pt x="681" y="1842"/>
                </a:lnTo>
                <a:lnTo>
                  <a:pt x="680" y="1842"/>
                </a:lnTo>
                <a:lnTo>
                  <a:pt x="678" y="1841"/>
                </a:lnTo>
                <a:lnTo>
                  <a:pt x="678" y="1842"/>
                </a:lnTo>
                <a:lnTo>
                  <a:pt x="677" y="1842"/>
                </a:lnTo>
                <a:lnTo>
                  <a:pt x="677" y="1844"/>
                </a:lnTo>
                <a:lnTo>
                  <a:pt x="678" y="1845"/>
                </a:lnTo>
                <a:lnTo>
                  <a:pt x="678" y="1846"/>
                </a:lnTo>
                <a:lnTo>
                  <a:pt x="678" y="1847"/>
                </a:lnTo>
                <a:lnTo>
                  <a:pt x="676" y="1847"/>
                </a:lnTo>
                <a:lnTo>
                  <a:pt x="676" y="1848"/>
                </a:lnTo>
                <a:lnTo>
                  <a:pt x="675" y="1848"/>
                </a:lnTo>
                <a:lnTo>
                  <a:pt x="674" y="1848"/>
                </a:lnTo>
                <a:lnTo>
                  <a:pt x="673" y="1848"/>
                </a:lnTo>
                <a:lnTo>
                  <a:pt x="673" y="1849"/>
                </a:lnTo>
                <a:lnTo>
                  <a:pt x="673" y="1850"/>
                </a:lnTo>
                <a:lnTo>
                  <a:pt x="672" y="1851"/>
                </a:lnTo>
                <a:lnTo>
                  <a:pt x="672" y="1852"/>
                </a:lnTo>
                <a:lnTo>
                  <a:pt x="671" y="1852"/>
                </a:lnTo>
                <a:lnTo>
                  <a:pt x="670" y="1852"/>
                </a:lnTo>
                <a:lnTo>
                  <a:pt x="668" y="1854"/>
                </a:lnTo>
                <a:lnTo>
                  <a:pt x="667" y="1855"/>
                </a:lnTo>
                <a:lnTo>
                  <a:pt x="666" y="1855"/>
                </a:lnTo>
                <a:lnTo>
                  <a:pt x="667" y="1852"/>
                </a:lnTo>
                <a:lnTo>
                  <a:pt x="668" y="1852"/>
                </a:lnTo>
                <a:lnTo>
                  <a:pt x="667" y="1851"/>
                </a:lnTo>
                <a:lnTo>
                  <a:pt x="667" y="1849"/>
                </a:lnTo>
                <a:lnTo>
                  <a:pt x="667" y="1848"/>
                </a:lnTo>
                <a:lnTo>
                  <a:pt x="666" y="1848"/>
                </a:lnTo>
                <a:lnTo>
                  <a:pt x="666" y="1847"/>
                </a:lnTo>
                <a:lnTo>
                  <a:pt x="665" y="1847"/>
                </a:lnTo>
                <a:lnTo>
                  <a:pt x="664" y="1847"/>
                </a:lnTo>
                <a:lnTo>
                  <a:pt x="663" y="1846"/>
                </a:lnTo>
                <a:lnTo>
                  <a:pt x="663" y="1845"/>
                </a:lnTo>
                <a:lnTo>
                  <a:pt x="664" y="1844"/>
                </a:lnTo>
                <a:lnTo>
                  <a:pt x="665" y="1842"/>
                </a:lnTo>
                <a:lnTo>
                  <a:pt x="664" y="1841"/>
                </a:lnTo>
                <a:lnTo>
                  <a:pt x="665" y="1841"/>
                </a:lnTo>
                <a:lnTo>
                  <a:pt x="665" y="1840"/>
                </a:lnTo>
                <a:lnTo>
                  <a:pt x="663" y="1840"/>
                </a:lnTo>
                <a:lnTo>
                  <a:pt x="663" y="1839"/>
                </a:lnTo>
                <a:lnTo>
                  <a:pt x="662" y="1839"/>
                </a:lnTo>
                <a:lnTo>
                  <a:pt x="662" y="1838"/>
                </a:lnTo>
                <a:lnTo>
                  <a:pt x="662" y="1837"/>
                </a:lnTo>
                <a:lnTo>
                  <a:pt x="663" y="1837"/>
                </a:lnTo>
                <a:lnTo>
                  <a:pt x="663" y="1836"/>
                </a:lnTo>
                <a:lnTo>
                  <a:pt x="664" y="1835"/>
                </a:lnTo>
                <a:lnTo>
                  <a:pt x="665" y="1835"/>
                </a:lnTo>
                <a:lnTo>
                  <a:pt x="666" y="1835"/>
                </a:lnTo>
                <a:lnTo>
                  <a:pt x="667" y="1836"/>
                </a:lnTo>
                <a:lnTo>
                  <a:pt x="668" y="1836"/>
                </a:lnTo>
                <a:lnTo>
                  <a:pt x="668" y="1834"/>
                </a:lnTo>
                <a:lnTo>
                  <a:pt x="667" y="1832"/>
                </a:lnTo>
                <a:lnTo>
                  <a:pt x="666" y="1832"/>
                </a:lnTo>
                <a:lnTo>
                  <a:pt x="666" y="1831"/>
                </a:lnTo>
                <a:lnTo>
                  <a:pt x="666" y="1829"/>
                </a:lnTo>
                <a:lnTo>
                  <a:pt x="667" y="1829"/>
                </a:lnTo>
                <a:lnTo>
                  <a:pt x="668" y="1828"/>
                </a:lnTo>
                <a:lnTo>
                  <a:pt x="670" y="1827"/>
                </a:lnTo>
                <a:lnTo>
                  <a:pt x="668" y="1826"/>
                </a:lnTo>
                <a:lnTo>
                  <a:pt x="668" y="1825"/>
                </a:lnTo>
                <a:lnTo>
                  <a:pt x="668" y="1824"/>
                </a:lnTo>
                <a:lnTo>
                  <a:pt x="670" y="1822"/>
                </a:lnTo>
                <a:lnTo>
                  <a:pt x="671" y="1821"/>
                </a:lnTo>
                <a:lnTo>
                  <a:pt x="671" y="1820"/>
                </a:lnTo>
                <a:lnTo>
                  <a:pt x="672" y="1820"/>
                </a:lnTo>
                <a:lnTo>
                  <a:pt x="673" y="1820"/>
                </a:lnTo>
                <a:lnTo>
                  <a:pt x="674" y="1821"/>
                </a:lnTo>
                <a:lnTo>
                  <a:pt x="674" y="1822"/>
                </a:lnTo>
                <a:lnTo>
                  <a:pt x="675" y="1824"/>
                </a:lnTo>
                <a:lnTo>
                  <a:pt x="675" y="1822"/>
                </a:lnTo>
                <a:lnTo>
                  <a:pt x="676" y="1821"/>
                </a:lnTo>
                <a:lnTo>
                  <a:pt x="676" y="1819"/>
                </a:lnTo>
                <a:lnTo>
                  <a:pt x="677" y="1818"/>
                </a:lnTo>
                <a:lnTo>
                  <a:pt x="676" y="1817"/>
                </a:lnTo>
                <a:lnTo>
                  <a:pt x="677" y="1817"/>
                </a:lnTo>
                <a:lnTo>
                  <a:pt x="677" y="1815"/>
                </a:lnTo>
                <a:lnTo>
                  <a:pt x="678" y="1814"/>
                </a:lnTo>
                <a:lnTo>
                  <a:pt x="680" y="1815"/>
                </a:lnTo>
                <a:lnTo>
                  <a:pt x="681" y="1815"/>
                </a:lnTo>
                <a:lnTo>
                  <a:pt x="682" y="1815"/>
                </a:lnTo>
                <a:lnTo>
                  <a:pt x="682" y="1817"/>
                </a:lnTo>
                <a:lnTo>
                  <a:pt x="683" y="1817"/>
                </a:lnTo>
                <a:lnTo>
                  <a:pt x="683" y="1816"/>
                </a:lnTo>
                <a:lnTo>
                  <a:pt x="684" y="1815"/>
                </a:lnTo>
                <a:lnTo>
                  <a:pt x="684" y="1814"/>
                </a:lnTo>
                <a:lnTo>
                  <a:pt x="683" y="1814"/>
                </a:lnTo>
                <a:lnTo>
                  <a:pt x="683" y="1812"/>
                </a:lnTo>
                <a:lnTo>
                  <a:pt x="683" y="1811"/>
                </a:lnTo>
                <a:lnTo>
                  <a:pt x="684" y="1810"/>
                </a:lnTo>
                <a:lnTo>
                  <a:pt x="685" y="1810"/>
                </a:lnTo>
                <a:lnTo>
                  <a:pt x="686" y="1808"/>
                </a:lnTo>
                <a:lnTo>
                  <a:pt x="685" y="1808"/>
                </a:lnTo>
                <a:lnTo>
                  <a:pt x="684" y="1809"/>
                </a:lnTo>
                <a:lnTo>
                  <a:pt x="682" y="1810"/>
                </a:lnTo>
                <a:lnTo>
                  <a:pt x="681" y="1811"/>
                </a:lnTo>
                <a:lnTo>
                  <a:pt x="681" y="1810"/>
                </a:lnTo>
                <a:lnTo>
                  <a:pt x="682" y="1809"/>
                </a:lnTo>
                <a:lnTo>
                  <a:pt x="683" y="1808"/>
                </a:lnTo>
                <a:lnTo>
                  <a:pt x="684" y="1806"/>
                </a:lnTo>
                <a:lnTo>
                  <a:pt x="685" y="1805"/>
                </a:lnTo>
                <a:lnTo>
                  <a:pt x="685" y="1804"/>
                </a:lnTo>
                <a:lnTo>
                  <a:pt x="686" y="1804"/>
                </a:lnTo>
                <a:lnTo>
                  <a:pt x="687" y="1801"/>
                </a:lnTo>
                <a:lnTo>
                  <a:pt x="686" y="1800"/>
                </a:lnTo>
                <a:lnTo>
                  <a:pt x="687" y="1799"/>
                </a:lnTo>
                <a:lnTo>
                  <a:pt x="690" y="1799"/>
                </a:lnTo>
                <a:lnTo>
                  <a:pt x="690" y="1798"/>
                </a:lnTo>
                <a:lnTo>
                  <a:pt x="691" y="1796"/>
                </a:lnTo>
                <a:lnTo>
                  <a:pt x="691" y="1795"/>
                </a:lnTo>
                <a:lnTo>
                  <a:pt x="692" y="1794"/>
                </a:lnTo>
                <a:lnTo>
                  <a:pt x="694" y="1792"/>
                </a:lnTo>
                <a:lnTo>
                  <a:pt x="694" y="1791"/>
                </a:lnTo>
                <a:lnTo>
                  <a:pt x="694" y="1790"/>
                </a:lnTo>
                <a:lnTo>
                  <a:pt x="694" y="1789"/>
                </a:lnTo>
                <a:lnTo>
                  <a:pt x="694" y="1788"/>
                </a:lnTo>
                <a:lnTo>
                  <a:pt x="694" y="1787"/>
                </a:lnTo>
                <a:lnTo>
                  <a:pt x="695" y="1786"/>
                </a:lnTo>
                <a:lnTo>
                  <a:pt x="695" y="1785"/>
                </a:lnTo>
                <a:lnTo>
                  <a:pt x="696" y="1784"/>
                </a:lnTo>
                <a:lnTo>
                  <a:pt x="696" y="1782"/>
                </a:lnTo>
                <a:lnTo>
                  <a:pt x="697" y="1782"/>
                </a:lnTo>
                <a:lnTo>
                  <a:pt x="697" y="1785"/>
                </a:lnTo>
                <a:lnTo>
                  <a:pt x="698" y="1785"/>
                </a:lnTo>
                <a:lnTo>
                  <a:pt x="698" y="1784"/>
                </a:lnTo>
                <a:lnTo>
                  <a:pt x="700" y="1782"/>
                </a:lnTo>
                <a:lnTo>
                  <a:pt x="701" y="1781"/>
                </a:lnTo>
                <a:lnTo>
                  <a:pt x="702" y="1779"/>
                </a:lnTo>
                <a:lnTo>
                  <a:pt x="702" y="1778"/>
                </a:lnTo>
                <a:lnTo>
                  <a:pt x="701" y="1777"/>
                </a:lnTo>
                <a:lnTo>
                  <a:pt x="700" y="1776"/>
                </a:lnTo>
                <a:lnTo>
                  <a:pt x="700" y="1775"/>
                </a:lnTo>
                <a:lnTo>
                  <a:pt x="698" y="1775"/>
                </a:lnTo>
                <a:lnTo>
                  <a:pt x="697" y="1776"/>
                </a:lnTo>
                <a:lnTo>
                  <a:pt x="696" y="1777"/>
                </a:lnTo>
                <a:lnTo>
                  <a:pt x="695" y="1777"/>
                </a:lnTo>
                <a:lnTo>
                  <a:pt x="694" y="1779"/>
                </a:lnTo>
                <a:lnTo>
                  <a:pt x="693" y="1780"/>
                </a:lnTo>
                <a:lnTo>
                  <a:pt x="693" y="1781"/>
                </a:lnTo>
                <a:lnTo>
                  <a:pt x="692" y="1782"/>
                </a:lnTo>
                <a:lnTo>
                  <a:pt x="692" y="1785"/>
                </a:lnTo>
                <a:lnTo>
                  <a:pt x="691" y="1786"/>
                </a:lnTo>
                <a:lnTo>
                  <a:pt x="691" y="1787"/>
                </a:lnTo>
                <a:lnTo>
                  <a:pt x="691" y="1788"/>
                </a:lnTo>
                <a:lnTo>
                  <a:pt x="690" y="1789"/>
                </a:lnTo>
                <a:lnTo>
                  <a:pt x="688" y="1788"/>
                </a:lnTo>
                <a:lnTo>
                  <a:pt x="688" y="1787"/>
                </a:lnTo>
                <a:lnTo>
                  <a:pt x="686" y="1787"/>
                </a:lnTo>
                <a:lnTo>
                  <a:pt x="685" y="1787"/>
                </a:lnTo>
                <a:lnTo>
                  <a:pt x="686" y="1788"/>
                </a:lnTo>
                <a:lnTo>
                  <a:pt x="687" y="1789"/>
                </a:lnTo>
                <a:lnTo>
                  <a:pt x="687" y="1790"/>
                </a:lnTo>
                <a:lnTo>
                  <a:pt x="687" y="1792"/>
                </a:lnTo>
                <a:lnTo>
                  <a:pt x="687" y="1794"/>
                </a:lnTo>
                <a:lnTo>
                  <a:pt x="687" y="1795"/>
                </a:lnTo>
                <a:lnTo>
                  <a:pt x="687" y="1796"/>
                </a:lnTo>
                <a:lnTo>
                  <a:pt x="686" y="1797"/>
                </a:lnTo>
                <a:lnTo>
                  <a:pt x="685" y="1798"/>
                </a:lnTo>
                <a:lnTo>
                  <a:pt x="684" y="1799"/>
                </a:lnTo>
                <a:lnTo>
                  <a:pt x="684" y="1801"/>
                </a:lnTo>
                <a:lnTo>
                  <a:pt x="683" y="1804"/>
                </a:lnTo>
                <a:lnTo>
                  <a:pt x="682" y="1805"/>
                </a:lnTo>
                <a:lnTo>
                  <a:pt x="681" y="1805"/>
                </a:lnTo>
                <a:lnTo>
                  <a:pt x="681" y="1806"/>
                </a:lnTo>
                <a:lnTo>
                  <a:pt x="680" y="1806"/>
                </a:lnTo>
                <a:lnTo>
                  <a:pt x="678" y="1806"/>
                </a:lnTo>
                <a:lnTo>
                  <a:pt x="677" y="1807"/>
                </a:lnTo>
                <a:lnTo>
                  <a:pt x="676" y="1807"/>
                </a:lnTo>
                <a:lnTo>
                  <a:pt x="676" y="1806"/>
                </a:lnTo>
                <a:lnTo>
                  <a:pt x="676" y="1804"/>
                </a:lnTo>
                <a:lnTo>
                  <a:pt x="674" y="1804"/>
                </a:lnTo>
                <a:lnTo>
                  <a:pt x="673" y="1804"/>
                </a:lnTo>
                <a:lnTo>
                  <a:pt x="673" y="1806"/>
                </a:lnTo>
                <a:lnTo>
                  <a:pt x="673" y="1807"/>
                </a:lnTo>
                <a:lnTo>
                  <a:pt x="673" y="1808"/>
                </a:lnTo>
                <a:lnTo>
                  <a:pt x="672" y="1809"/>
                </a:lnTo>
                <a:lnTo>
                  <a:pt x="672" y="1810"/>
                </a:lnTo>
                <a:lnTo>
                  <a:pt x="672" y="1811"/>
                </a:lnTo>
                <a:lnTo>
                  <a:pt x="671" y="1812"/>
                </a:lnTo>
                <a:lnTo>
                  <a:pt x="670" y="1814"/>
                </a:lnTo>
                <a:lnTo>
                  <a:pt x="671" y="1815"/>
                </a:lnTo>
                <a:lnTo>
                  <a:pt x="670" y="1816"/>
                </a:lnTo>
                <a:lnTo>
                  <a:pt x="668" y="1817"/>
                </a:lnTo>
                <a:lnTo>
                  <a:pt x="667" y="1818"/>
                </a:lnTo>
                <a:lnTo>
                  <a:pt x="667" y="1819"/>
                </a:lnTo>
                <a:lnTo>
                  <a:pt x="667" y="1821"/>
                </a:lnTo>
                <a:lnTo>
                  <a:pt x="666" y="1822"/>
                </a:lnTo>
                <a:lnTo>
                  <a:pt x="665" y="1822"/>
                </a:lnTo>
                <a:lnTo>
                  <a:pt x="664" y="1822"/>
                </a:lnTo>
                <a:lnTo>
                  <a:pt x="663" y="1824"/>
                </a:lnTo>
                <a:lnTo>
                  <a:pt x="662" y="1824"/>
                </a:lnTo>
                <a:lnTo>
                  <a:pt x="663" y="1822"/>
                </a:lnTo>
                <a:lnTo>
                  <a:pt x="662" y="1821"/>
                </a:lnTo>
                <a:lnTo>
                  <a:pt x="662" y="1820"/>
                </a:lnTo>
                <a:lnTo>
                  <a:pt x="661" y="1819"/>
                </a:lnTo>
                <a:lnTo>
                  <a:pt x="661" y="1818"/>
                </a:lnTo>
                <a:lnTo>
                  <a:pt x="661" y="1817"/>
                </a:lnTo>
                <a:lnTo>
                  <a:pt x="661" y="1816"/>
                </a:lnTo>
                <a:lnTo>
                  <a:pt x="662" y="1815"/>
                </a:lnTo>
                <a:lnTo>
                  <a:pt x="661" y="1815"/>
                </a:lnTo>
                <a:lnTo>
                  <a:pt x="660" y="1816"/>
                </a:lnTo>
                <a:lnTo>
                  <a:pt x="660" y="1817"/>
                </a:lnTo>
                <a:lnTo>
                  <a:pt x="660" y="1818"/>
                </a:lnTo>
                <a:lnTo>
                  <a:pt x="660" y="1819"/>
                </a:lnTo>
                <a:lnTo>
                  <a:pt x="658" y="1818"/>
                </a:lnTo>
                <a:lnTo>
                  <a:pt x="658" y="1820"/>
                </a:lnTo>
                <a:lnTo>
                  <a:pt x="660" y="1821"/>
                </a:lnTo>
                <a:lnTo>
                  <a:pt x="658" y="1824"/>
                </a:lnTo>
                <a:lnTo>
                  <a:pt x="658" y="1825"/>
                </a:lnTo>
                <a:lnTo>
                  <a:pt x="657" y="1824"/>
                </a:lnTo>
                <a:lnTo>
                  <a:pt x="657" y="1825"/>
                </a:lnTo>
                <a:lnTo>
                  <a:pt x="657" y="1826"/>
                </a:lnTo>
                <a:lnTo>
                  <a:pt x="658" y="1827"/>
                </a:lnTo>
                <a:lnTo>
                  <a:pt x="660" y="1827"/>
                </a:lnTo>
                <a:lnTo>
                  <a:pt x="661" y="1827"/>
                </a:lnTo>
                <a:lnTo>
                  <a:pt x="662" y="1827"/>
                </a:lnTo>
                <a:lnTo>
                  <a:pt x="661" y="1828"/>
                </a:lnTo>
                <a:lnTo>
                  <a:pt x="660" y="1828"/>
                </a:lnTo>
                <a:lnTo>
                  <a:pt x="660" y="1829"/>
                </a:lnTo>
                <a:lnTo>
                  <a:pt x="658" y="1830"/>
                </a:lnTo>
                <a:lnTo>
                  <a:pt x="658" y="1831"/>
                </a:lnTo>
                <a:lnTo>
                  <a:pt x="658" y="1832"/>
                </a:lnTo>
                <a:lnTo>
                  <a:pt x="658" y="1834"/>
                </a:lnTo>
                <a:lnTo>
                  <a:pt x="657" y="1834"/>
                </a:lnTo>
                <a:lnTo>
                  <a:pt x="656" y="1834"/>
                </a:lnTo>
                <a:lnTo>
                  <a:pt x="655" y="1834"/>
                </a:lnTo>
                <a:lnTo>
                  <a:pt x="654" y="1835"/>
                </a:lnTo>
                <a:lnTo>
                  <a:pt x="655" y="1835"/>
                </a:lnTo>
                <a:lnTo>
                  <a:pt x="655" y="1837"/>
                </a:lnTo>
                <a:lnTo>
                  <a:pt x="654" y="1837"/>
                </a:lnTo>
                <a:lnTo>
                  <a:pt x="653" y="1838"/>
                </a:lnTo>
                <a:lnTo>
                  <a:pt x="653" y="1839"/>
                </a:lnTo>
                <a:lnTo>
                  <a:pt x="653" y="1837"/>
                </a:lnTo>
                <a:lnTo>
                  <a:pt x="652" y="1837"/>
                </a:lnTo>
                <a:lnTo>
                  <a:pt x="651" y="1838"/>
                </a:lnTo>
                <a:lnTo>
                  <a:pt x="651" y="1839"/>
                </a:lnTo>
                <a:lnTo>
                  <a:pt x="650" y="1841"/>
                </a:lnTo>
                <a:lnTo>
                  <a:pt x="648" y="1841"/>
                </a:lnTo>
                <a:lnTo>
                  <a:pt x="647" y="1842"/>
                </a:lnTo>
                <a:lnTo>
                  <a:pt x="646" y="1842"/>
                </a:lnTo>
                <a:lnTo>
                  <a:pt x="645" y="1840"/>
                </a:lnTo>
                <a:lnTo>
                  <a:pt x="646" y="1839"/>
                </a:lnTo>
                <a:lnTo>
                  <a:pt x="647" y="1838"/>
                </a:lnTo>
                <a:lnTo>
                  <a:pt x="648" y="1838"/>
                </a:lnTo>
                <a:lnTo>
                  <a:pt x="648" y="1837"/>
                </a:lnTo>
                <a:lnTo>
                  <a:pt x="650" y="1837"/>
                </a:lnTo>
                <a:lnTo>
                  <a:pt x="651" y="1835"/>
                </a:lnTo>
                <a:lnTo>
                  <a:pt x="651" y="1834"/>
                </a:lnTo>
                <a:lnTo>
                  <a:pt x="652" y="1832"/>
                </a:lnTo>
                <a:lnTo>
                  <a:pt x="652" y="1831"/>
                </a:lnTo>
                <a:lnTo>
                  <a:pt x="652" y="1830"/>
                </a:lnTo>
                <a:lnTo>
                  <a:pt x="651" y="1829"/>
                </a:lnTo>
                <a:lnTo>
                  <a:pt x="651" y="1830"/>
                </a:lnTo>
                <a:lnTo>
                  <a:pt x="650" y="1831"/>
                </a:lnTo>
                <a:lnTo>
                  <a:pt x="648" y="1832"/>
                </a:lnTo>
                <a:lnTo>
                  <a:pt x="647" y="1832"/>
                </a:lnTo>
                <a:lnTo>
                  <a:pt x="647" y="1830"/>
                </a:lnTo>
                <a:lnTo>
                  <a:pt x="648" y="1828"/>
                </a:lnTo>
                <a:lnTo>
                  <a:pt x="650" y="1827"/>
                </a:lnTo>
                <a:lnTo>
                  <a:pt x="651" y="1826"/>
                </a:lnTo>
                <a:lnTo>
                  <a:pt x="651" y="1825"/>
                </a:lnTo>
                <a:lnTo>
                  <a:pt x="652" y="1822"/>
                </a:lnTo>
                <a:lnTo>
                  <a:pt x="653" y="1820"/>
                </a:lnTo>
                <a:lnTo>
                  <a:pt x="652" y="1820"/>
                </a:lnTo>
                <a:lnTo>
                  <a:pt x="651" y="1821"/>
                </a:lnTo>
                <a:lnTo>
                  <a:pt x="651" y="1822"/>
                </a:lnTo>
                <a:lnTo>
                  <a:pt x="650" y="1824"/>
                </a:lnTo>
                <a:lnTo>
                  <a:pt x="648" y="1822"/>
                </a:lnTo>
                <a:lnTo>
                  <a:pt x="650" y="1821"/>
                </a:lnTo>
                <a:lnTo>
                  <a:pt x="650" y="1820"/>
                </a:lnTo>
                <a:lnTo>
                  <a:pt x="651" y="1819"/>
                </a:lnTo>
                <a:lnTo>
                  <a:pt x="652" y="1819"/>
                </a:lnTo>
                <a:lnTo>
                  <a:pt x="653" y="1818"/>
                </a:lnTo>
                <a:lnTo>
                  <a:pt x="653" y="1817"/>
                </a:lnTo>
                <a:lnTo>
                  <a:pt x="654" y="1816"/>
                </a:lnTo>
                <a:lnTo>
                  <a:pt x="652" y="1815"/>
                </a:lnTo>
                <a:lnTo>
                  <a:pt x="652" y="1816"/>
                </a:lnTo>
                <a:lnTo>
                  <a:pt x="652" y="1817"/>
                </a:lnTo>
                <a:lnTo>
                  <a:pt x="651" y="1818"/>
                </a:lnTo>
                <a:lnTo>
                  <a:pt x="650" y="1817"/>
                </a:lnTo>
                <a:lnTo>
                  <a:pt x="648" y="1818"/>
                </a:lnTo>
                <a:lnTo>
                  <a:pt x="646" y="1818"/>
                </a:lnTo>
                <a:lnTo>
                  <a:pt x="646" y="1816"/>
                </a:lnTo>
                <a:lnTo>
                  <a:pt x="645" y="1818"/>
                </a:lnTo>
                <a:lnTo>
                  <a:pt x="645" y="1819"/>
                </a:lnTo>
                <a:lnTo>
                  <a:pt x="646" y="1820"/>
                </a:lnTo>
                <a:lnTo>
                  <a:pt x="645" y="1821"/>
                </a:lnTo>
                <a:lnTo>
                  <a:pt x="646" y="1822"/>
                </a:lnTo>
                <a:lnTo>
                  <a:pt x="646" y="1824"/>
                </a:lnTo>
                <a:lnTo>
                  <a:pt x="645" y="1826"/>
                </a:lnTo>
                <a:lnTo>
                  <a:pt x="644" y="1826"/>
                </a:lnTo>
                <a:lnTo>
                  <a:pt x="644" y="1827"/>
                </a:lnTo>
                <a:lnTo>
                  <a:pt x="643" y="1828"/>
                </a:lnTo>
                <a:lnTo>
                  <a:pt x="642" y="1828"/>
                </a:lnTo>
                <a:lnTo>
                  <a:pt x="642" y="1827"/>
                </a:lnTo>
                <a:lnTo>
                  <a:pt x="642" y="1825"/>
                </a:lnTo>
                <a:lnTo>
                  <a:pt x="643" y="1825"/>
                </a:lnTo>
                <a:lnTo>
                  <a:pt x="643" y="1824"/>
                </a:lnTo>
                <a:lnTo>
                  <a:pt x="642" y="1824"/>
                </a:lnTo>
                <a:lnTo>
                  <a:pt x="641" y="1826"/>
                </a:lnTo>
                <a:lnTo>
                  <a:pt x="640" y="1826"/>
                </a:lnTo>
                <a:lnTo>
                  <a:pt x="638" y="1827"/>
                </a:lnTo>
                <a:lnTo>
                  <a:pt x="637" y="1828"/>
                </a:lnTo>
                <a:lnTo>
                  <a:pt x="636" y="1828"/>
                </a:lnTo>
                <a:lnTo>
                  <a:pt x="636" y="1827"/>
                </a:lnTo>
                <a:lnTo>
                  <a:pt x="636" y="1826"/>
                </a:lnTo>
                <a:lnTo>
                  <a:pt x="637" y="1825"/>
                </a:lnTo>
                <a:lnTo>
                  <a:pt x="637" y="1824"/>
                </a:lnTo>
                <a:lnTo>
                  <a:pt x="636" y="1822"/>
                </a:lnTo>
                <a:lnTo>
                  <a:pt x="635" y="1821"/>
                </a:lnTo>
                <a:lnTo>
                  <a:pt x="634" y="1821"/>
                </a:lnTo>
                <a:lnTo>
                  <a:pt x="633" y="1822"/>
                </a:lnTo>
                <a:lnTo>
                  <a:pt x="632" y="1824"/>
                </a:lnTo>
                <a:lnTo>
                  <a:pt x="632" y="1825"/>
                </a:lnTo>
                <a:lnTo>
                  <a:pt x="633" y="1826"/>
                </a:lnTo>
                <a:lnTo>
                  <a:pt x="632" y="1827"/>
                </a:lnTo>
                <a:lnTo>
                  <a:pt x="631" y="1828"/>
                </a:lnTo>
                <a:lnTo>
                  <a:pt x="630" y="1829"/>
                </a:lnTo>
                <a:lnTo>
                  <a:pt x="628" y="1830"/>
                </a:lnTo>
                <a:lnTo>
                  <a:pt x="627" y="1830"/>
                </a:lnTo>
                <a:lnTo>
                  <a:pt x="627" y="1829"/>
                </a:lnTo>
                <a:lnTo>
                  <a:pt x="627" y="1827"/>
                </a:lnTo>
                <a:lnTo>
                  <a:pt x="627" y="1826"/>
                </a:lnTo>
                <a:lnTo>
                  <a:pt x="628" y="1825"/>
                </a:lnTo>
                <a:lnTo>
                  <a:pt x="628" y="1824"/>
                </a:lnTo>
                <a:lnTo>
                  <a:pt x="628" y="1822"/>
                </a:lnTo>
                <a:lnTo>
                  <a:pt x="628" y="1821"/>
                </a:lnTo>
                <a:lnTo>
                  <a:pt x="628" y="1820"/>
                </a:lnTo>
                <a:lnTo>
                  <a:pt x="628" y="1819"/>
                </a:lnTo>
                <a:lnTo>
                  <a:pt x="628" y="1818"/>
                </a:lnTo>
                <a:lnTo>
                  <a:pt x="630" y="1818"/>
                </a:lnTo>
                <a:lnTo>
                  <a:pt x="631" y="1816"/>
                </a:lnTo>
                <a:lnTo>
                  <a:pt x="631" y="1815"/>
                </a:lnTo>
                <a:lnTo>
                  <a:pt x="631" y="1814"/>
                </a:lnTo>
                <a:lnTo>
                  <a:pt x="632" y="1812"/>
                </a:lnTo>
                <a:lnTo>
                  <a:pt x="632" y="1811"/>
                </a:lnTo>
                <a:lnTo>
                  <a:pt x="632" y="1809"/>
                </a:lnTo>
                <a:lnTo>
                  <a:pt x="633" y="1808"/>
                </a:lnTo>
                <a:lnTo>
                  <a:pt x="633" y="1807"/>
                </a:lnTo>
                <a:lnTo>
                  <a:pt x="633" y="1805"/>
                </a:lnTo>
                <a:lnTo>
                  <a:pt x="633" y="1804"/>
                </a:lnTo>
                <a:lnTo>
                  <a:pt x="633" y="1802"/>
                </a:lnTo>
                <a:lnTo>
                  <a:pt x="632" y="1805"/>
                </a:lnTo>
                <a:lnTo>
                  <a:pt x="631" y="1805"/>
                </a:lnTo>
                <a:lnTo>
                  <a:pt x="630" y="1805"/>
                </a:lnTo>
                <a:lnTo>
                  <a:pt x="628" y="1805"/>
                </a:lnTo>
                <a:lnTo>
                  <a:pt x="627" y="1804"/>
                </a:lnTo>
                <a:lnTo>
                  <a:pt x="626" y="1804"/>
                </a:lnTo>
                <a:lnTo>
                  <a:pt x="626" y="1802"/>
                </a:lnTo>
                <a:lnTo>
                  <a:pt x="626" y="1801"/>
                </a:lnTo>
                <a:lnTo>
                  <a:pt x="627" y="1801"/>
                </a:lnTo>
                <a:lnTo>
                  <a:pt x="628" y="1799"/>
                </a:lnTo>
                <a:lnTo>
                  <a:pt x="630" y="1799"/>
                </a:lnTo>
                <a:lnTo>
                  <a:pt x="631" y="1797"/>
                </a:lnTo>
                <a:lnTo>
                  <a:pt x="632" y="1797"/>
                </a:lnTo>
                <a:lnTo>
                  <a:pt x="632" y="1796"/>
                </a:lnTo>
                <a:lnTo>
                  <a:pt x="633" y="1797"/>
                </a:lnTo>
                <a:lnTo>
                  <a:pt x="634" y="1797"/>
                </a:lnTo>
                <a:lnTo>
                  <a:pt x="635" y="1796"/>
                </a:lnTo>
                <a:lnTo>
                  <a:pt x="634" y="1794"/>
                </a:lnTo>
                <a:lnTo>
                  <a:pt x="635" y="1794"/>
                </a:lnTo>
                <a:lnTo>
                  <a:pt x="636" y="1792"/>
                </a:lnTo>
                <a:lnTo>
                  <a:pt x="636" y="1791"/>
                </a:lnTo>
                <a:lnTo>
                  <a:pt x="638" y="1790"/>
                </a:lnTo>
                <a:lnTo>
                  <a:pt x="637" y="1789"/>
                </a:lnTo>
                <a:lnTo>
                  <a:pt x="636" y="1789"/>
                </a:lnTo>
                <a:lnTo>
                  <a:pt x="636" y="1790"/>
                </a:lnTo>
                <a:lnTo>
                  <a:pt x="635" y="1790"/>
                </a:lnTo>
                <a:lnTo>
                  <a:pt x="635" y="1788"/>
                </a:lnTo>
                <a:lnTo>
                  <a:pt x="634" y="1787"/>
                </a:lnTo>
                <a:lnTo>
                  <a:pt x="635" y="1786"/>
                </a:lnTo>
                <a:lnTo>
                  <a:pt x="635" y="1785"/>
                </a:lnTo>
                <a:lnTo>
                  <a:pt x="635" y="1784"/>
                </a:lnTo>
                <a:lnTo>
                  <a:pt x="634" y="1782"/>
                </a:lnTo>
                <a:lnTo>
                  <a:pt x="635" y="1781"/>
                </a:lnTo>
                <a:lnTo>
                  <a:pt x="634" y="1780"/>
                </a:lnTo>
                <a:lnTo>
                  <a:pt x="633" y="1780"/>
                </a:lnTo>
                <a:lnTo>
                  <a:pt x="632" y="1781"/>
                </a:lnTo>
                <a:lnTo>
                  <a:pt x="632" y="1782"/>
                </a:lnTo>
                <a:lnTo>
                  <a:pt x="631" y="1782"/>
                </a:lnTo>
                <a:lnTo>
                  <a:pt x="630" y="1781"/>
                </a:lnTo>
                <a:lnTo>
                  <a:pt x="628" y="1780"/>
                </a:lnTo>
                <a:lnTo>
                  <a:pt x="628" y="1779"/>
                </a:lnTo>
                <a:lnTo>
                  <a:pt x="627" y="1779"/>
                </a:lnTo>
                <a:lnTo>
                  <a:pt x="626" y="1779"/>
                </a:lnTo>
                <a:lnTo>
                  <a:pt x="625" y="1778"/>
                </a:lnTo>
                <a:lnTo>
                  <a:pt x="624" y="1778"/>
                </a:lnTo>
                <a:lnTo>
                  <a:pt x="624" y="1777"/>
                </a:lnTo>
                <a:lnTo>
                  <a:pt x="624" y="1776"/>
                </a:lnTo>
                <a:lnTo>
                  <a:pt x="623" y="1775"/>
                </a:lnTo>
                <a:lnTo>
                  <a:pt x="622" y="1775"/>
                </a:lnTo>
                <a:lnTo>
                  <a:pt x="622" y="1774"/>
                </a:lnTo>
                <a:lnTo>
                  <a:pt x="622" y="1772"/>
                </a:lnTo>
                <a:lnTo>
                  <a:pt x="623" y="1771"/>
                </a:lnTo>
                <a:lnTo>
                  <a:pt x="623" y="1770"/>
                </a:lnTo>
                <a:lnTo>
                  <a:pt x="623" y="1769"/>
                </a:lnTo>
                <a:lnTo>
                  <a:pt x="624" y="1768"/>
                </a:lnTo>
                <a:lnTo>
                  <a:pt x="625" y="1767"/>
                </a:lnTo>
                <a:lnTo>
                  <a:pt x="624" y="1766"/>
                </a:lnTo>
                <a:lnTo>
                  <a:pt x="624" y="1767"/>
                </a:lnTo>
                <a:lnTo>
                  <a:pt x="623" y="1768"/>
                </a:lnTo>
                <a:lnTo>
                  <a:pt x="622" y="1768"/>
                </a:lnTo>
                <a:lnTo>
                  <a:pt x="622" y="1769"/>
                </a:lnTo>
                <a:lnTo>
                  <a:pt x="622" y="1770"/>
                </a:lnTo>
                <a:lnTo>
                  <a:pt x="621" y="1771"/>
                </a:lnTo>
                <a:lnTo>
                  <a:pt x="621" y="1772"/>
                </a:lnTo>
                <a:lnTo>
                  <a:pt x="621" y="1774"/>
                </a:lnTo>
                <a:lnTo>
                  <a:pt x="620" y="1775"/>
                </a:lnTo>
                <a:lnTo>
                  <a:pt x="618" y="1775"/>
                </a:lnTo>
                <a:lnTo>
                  <a:pt x="618" y="1776"/>
                </a:lnTo>
                <a:lnTo>
                  <a:pt x="618" y="1778"/>
                </a:lnTo>
                <a:lnTo>
                  <a:pt x="617" y="1779"/>
                </a:lnTo>
                <a:lnTo>
                  <a:pt x="618" y="1780"/>
                </a:lnTo>
                <a:lnTo>
                  <a:pt x="620" y="1779"/>
                </a:lnTo>
                <a:lnTo>
                  <a:pt x="622" y="1780"/>
                </a:lnTo>
                <a:lnTo>
                  <a:pt x="623" y="1780"/>
                </a:lnTo>
                <a:lnTo>
                  <a:pt x="624" y="1781"/>
                </a:lnTo>
                <a:lnTo>
                  <a:pt x="625" y="1781"/>
                </a:lnTo>
                <a:lnTo>
                  <a:pt x="625" y="1782"/>
                </a:lnTo>
                <a:lnTo>
                  <a:pt x="625" y="1784"/>
                </a:lnTo>
                <a:lnTo>
                  <a:pt x="626" y="1784"/>
                </a:lnTo>
                <a:lnTo>
                  <a:pt x="626" y="1785"/>
                </a:lnTo>
                <a:lnTo>
                  <a:pt x="627" y="1786"/>
                </a:lnTo>
                <a:lnTo>
                  <a:pt x="626" y="1786"/>
                </a:lnTo>
                <a:lnTo>
                  <a:pt x="626" y="1787"/>
                </a:lnTo>
                <a:lnTo>
                  <a:pt x="626" y="1788"/>
                </a:lnTo>
                <a:lnTo>
                  <a:pt x="627" y="1790"/>
                </a:lnTo>
                <a:lnTo>
                  <a:pt x="626" y="1790"/>
                </a:lnTo>
                <a:lnTo>
                  <a:pt x="626" y="1792"/>
                </a:lnTo>
                <a:lnTo>
                  <a:pt x="626" y="1794"/>
                </a:lnTo>
                <a:lnTo>
                  <a:pt x="626" y="1795"/>
                </a:lnTo>
                <a:lnTo>
                  <a:pt x="626" y="1796"/>
                </a:lnTo>
                <a:lnTo>
                  <a:pt x="624" y="1797"/>
                </a:lnTo>
                <a:lnTo>
                  <a:pt x="624" y="1798"/>
                </a:lnTo>
                <a:lnTo>
                  <a:pt x="623" y="1798"/>
                </a:lnTo>
                <a:lnTo>
                  <a:pt x="622" y="1799"/>
                </a:lnTo>
                <a:lnTo>
                  <a:pt x="622" y="1800"/>
                </a:lnTo>
                <a:lnTo>
                  <a:pt x="621" y="1800"/>
                </a:lnTo>
                <a:lnTo>
                  <a:pt x="621" y="1798"/>
                </a:lnTo>
                <a:lnTo>
                  <a:pt x="621" y="1797"/>
                </a:lnTo>
                <a:lnTo>
                  <a:pt x="621" y="1796"/>
                </a:lnTo>
                <a:lnTo>
                  <a:pt x="621" y="1794"/>
                </a:lnTo>
                <a:lnTo>
                  <a:pt x="622" y="1792"/>
                </a:lnTo>
                <a:lnTo>
                  <a:pt x="622" y="1790"/>
                </a:lnTo>
                <a:lnTo>
                  <a:pt x="622" y="1789"/>
                </a:lnTo>
                <a:lnTo>
                  <a:pt x="622" y="1787"/>
                </a:lnTo>
                <a:lnTo>
                  <a:pt x="621" y="1788"/>
                </a:lnTo>
                <a:lnTo>
                  <a:pt x="621" y="1786"/>
                </a:lnTo>
                <a:lnTo>
                  <a:pt x="620" y="1787"/>
                </a:lnTo>
                <a:lnTo>
                  <a:pt x="618" y="1788"/>
                </a:lnTo>
                <a:lnTo>
                  <a:pt x="618" y="1789"/>
                </a:lnTo>
                <a:lnTo>
                  <a:pt x="618" y="1790"/>
                </a:lnTo>
                <a:lnTo>
                  <a:pt x="618" y="1791"/>
                </a:lnTo>
                <a:lnTo>
                  <a:pt x="618" y="1794"/>
                </a:lnTo>
                <a:lnTo>
                  <a:pt x="617" y="1795"/>
                </a:lnTo>
                <a:lnTo>
                  <a:pt x="617" y="1796"/>
                </a:lnTo>
                <a:lnTo>
                  <a:pt x="616" y="1796"/>
                </a:lnTo>
                <a:lnTo>
                  <a:pt x="615" y="1796"/>
                </a:lnTo>
                <a:lnTo>
                  <a:pt x="614" y="1796"/>
                </a:lnTo>
                <a:lnTo>
                  <a:pt x="613" y="1797"/>
                </a:lnTo>
                <a:lnTo>
                  <a:pt x="612" y="1797"/>
                </a:lnTo>
                <a:lnTo>
                  <a:pt x="612" y="1798"/>
                </a:lnTo>
                <a:lnTo>
                  <a:pt x="612" y="1799"/>
                </a:lnTo>
                <a:lnTo>
                  <a:pt x="612" y="1800"/>
                </a:lnTo>
                <a:lnTo>
                  <a:pt x="612" y="1801"/>
                </a:lnTo>
                <a:lnTo>
                  <a:pt x="612" y="1804"/>
                </a:lnTo>
                <a:lnTo>
                  <a:pt x="613" y="1804"/>
                </a:lnTo>
                <a:lnTo>
                  <a:pt x="614" y="1802"/>
                </a:lnTo>
                <a:lnTo>
                  <a:pt x="615" y="1802"/>
                </a:lnTo>
                <a:lnTo>
                  <a:pt x="616" y="1802"/>
                </a:lnTo>
                <a:lnTo>
                  <a:pt x="617" y="1804"/>
                </a:lnTo>
                <a:lnTo>
                  <a:pt x="618" y="1805"/>
                </a:lnTo>
                <a:lnTo>
                  <a:pt x="620" y="1807"/>
                </a:lnTo>
                <a:lnTo>
                  <a:pt x="620" y="1808"/>
                </a:lnTo>
                <a:lnTo>
                  <a:pt x="618" y="1810"/>
                </a:lnTo>
                <a:lnTo>
                  <a:pt x="617" y="1810"/>
                </a:lnTo>
                <a:lnTo>
                  <a:pt x="617" y="1811"/>
                </a:lnTo>
                <a:lnTo>
                  <a:pt x="616" y="1812"/>
                </a:lnTo>
                <a:lnTo>
                  <a:pt x="615" y="1814"/>
                </a:lnTo>
                <a:lnTo>
                  <a:pt x="614" y="1815"/>
                </a:lnTo>
                <a:lnTo>
                  <a:pt x="613" y="1816"/>
                </a:lnTo>
                <a:lnTo>
                  <a:pt x="612" y="1818"/>
                </a:lnTo>
                <a:lnTo>
                  <a:pt x="612" y="1819"/>
                </a:lnTo>
                <a:lnTo>
                  <a:pt x="611" y="1820"/>
                </a:lnTo>
                <a:lnTo>
                  <a:pt x="610" y="1821"/>
                </a:lnTo>
                <a:lnTo>
                  <a:pt x="610" y="1822"/>
                </a:lnTo>
                <a:lnTo>
                  <a:pt x="608" y="1824"/>
                </a:lnTo>
                <a:lnTo>
                  <a:pt x="607" y="1821"/>
                </a:lnTo>
                <a:lnTo>
                  <a:pt x="607" y="1820"/>
                </a:lnTo>
                <a:lnTo>
                  <a:pt x="607" y="1819"/>
                </a:lnTo>
                <a:lnTo>
                  <a:pt x="606" y="1817"/>
                </a:lnTo>
                <a:lnTo>
                  <a:pt x="607" y="1816"/>
                </a:lnTo>
                <a:lnTo>
                  <a:pt x="607" y="1815"/>
                </a:lnTo>
                <a:lnTo>
                  <a:pt x="606" y="1816"/>
                </a:lnTo>
                <a:lnTo>
                  <a:pt x="605" y="1816"/>
                </a:lnTo>
                <a:lnTo>
                  <a:pt x="604" y="1818"/>
                </a:lnTo>
                <a:lnTo>
                  <a:pt x="605" y="1819"/>
                </a:lnTo>
                <a:lnTo>
                  <a:pt x="604" y="1820"/>
                </a:lnTo>
                <a:lnTo>
                  <a:pt x="603" y="1821"/>
                </a:lnTo>
                <a:lnTo>
                  <a:pt x="603" y="1824"/>
                </a:lnTo>
                <a:lnTo>
                  <a:pt x="602" y="1826"/>
                </a:lnTo>
                <a:lnTo>
                  <a:pt x="602" y="1827"/>
                </a:lnTo>
                <a:lnTo>
                  <a:pt x="601" y="1828"/>
                </a:lnTo>
                <a:lnTo>
                  <a:pt x="599" y="1829"/>
                </a:lnTo>
                <a:lnTo>
                  <a:pt x="601" y="1830"/>
                </a:lnTo>
                <a:lnTo>
                  <a:pt x="601" y="1831"/>
                </a:lnTo>
                <a:lnTo>
                  <a:pt x="599" y="1832"/>
                </a:lnTo>
                <a:lnTo>
                  <a:pt x="599" y="1835"/>
                </a:lnTo>
                <a:lnTo>
                  <a:pt x="598" y="1836"/>
                </a:lnTo>
                <a:lnTo>
                  <a:pt x="598" y="1838"/>
                </a:lnTo>
                <a:lnTo>
                  <a:pt x="598" y="1839"/>
                </a:lnTo>
                <a:lnTo>
                  <a:pt x="597" y="1840"/>
                </a:lnTo>
                <a:lnTo>
                  <a:pt x="596" y="1840"/>
                </a:lnTo>
                <a:lnTo>
                  <a:pt x="595" y="1840"/>
                </a:lnTo>
                <a:lnTo>
                  <a:pt x="594" y="1841"/>
                </a:lnTo>
                <a:lnTo>
                  <a:pt x="594" y="1842"/>
                </a:lnTo>
                <a:lnTo>
                  <a:pt x="594" y="1844"/>
                </a:lnTo>
                <a:lnTo>
                  <a:pt x="595" y="1844"/>
                </a:lnTo>
                <a:lnTo>
                  <a:pt x="596" y="1842"/>
                </a:lnTo>
                <a:lnTo>
                  <a:pt x="597" y="1844"/>
                </a:lnTo>
                <a:lnTo>
                  <a:pt x="597" y="1845"/>
                </a:lnTo>
                <a:lnTo>
                  <a:pt x="596" y="1847"/>
                </a:lnTo>
                <a:lnTo>
                  <a:pt x="596" y="1850"/>
                </a:lnTo>
                <a:lnTo>
                  <a:pt x="595" y="1852"/>
                </a:lnTo>
                <a:lnTo>
                  <a:pt x="595" y="1855"/>
                </a:lnTo>
                <a:lnTo>
                  <a:pt x="595" y="1856"/>
                </a:lnTo>
                <a:lnTo>
                  <a:pt x="594" y="1858"/>
                </a:lnTo>
                <a:lnTo>
                  <a:pt x="594" y="1859"/>
                </a:lnTo>
                <a:lnTo>
                  <a:pt x="594" y="1860"/>
                </a:lnTo>
                <a:lnTo>
                  <a:pt x="594" y="1862"/>
                </a:lnTo>
                <a:lnTo>
                  <a:pt x="593" y="1864"/>
                </a:lnTo>
                <a:lnTo>
                  <a:pt x="592" y="1865"/>
                </a:lnTo>
                <a:lnTo>
                  <a:pt x="591" y="1867"/>
                </a:lnTo>
                <a:lnTo>
                  <a:pt x="591" y="1868"/>
                </a:lnTo>
                <a:lnTo>
                  <a:pt x="589" y="1869"/>
                </a:lnTo>
                <a:lnTo>
                  <a:pt x="588" y="1870"/>
                </a:lnTo>
                <a:lnTo>
                  <a:pt x="588" y="1869"/>
                </a:lnTo>
                <a:lnTo>
                  <a:pt x="587" y="1869"/>
                </a:lnTo>
                <a:lnTo>
                  <a:pt x="586" y="1875"/>
                </a:lnTo>
                <a:lnTo>
                  <a:pt x="585" y="1876"/>
                </a:lnTo>
                <a:lnTo>
                  <a:pt x="584" y="1876"/>
                </a:lnTo>
                <a:lnTo>
                  <a:pt x="583" y="1877"/>
                </a:lnTo>
                <a:lnTo>
                  <a:pt x="585" y="1877"/>
                </a:lnTo>
                <a:lnTo>
                  <a:pt x="585" y="1878"/>
                </a:lnTo>
                <a:lnTo>
                  <a:pt x="584" y="1879"/>
                </a:lnTo>
                <a:lnTo>
                  <a:pt x="584" y="1880"/>
                </a:lnTo>
                <a:lnTo>
                  <a:pt x="583" y="1881"/>
                </a:lnTo>
                <a:lnTo>
                  <a:pt x="583" y="1882"/>
                </a:lnTo>
                <a:lnTo>
                  <a:pt x="582" y="1885"/>
                </a:lnTo>
                <a:lnTo>
                  <a:pt x="582" y="1886"/>
                </a:lnTo>
                <a:lnTo>
                  <a:pt x="581" y="1887"/>
                </a:lnTo>
                <a:lnTo>
                  <a:pt x="581" y="1888"/>
                </a:lnTo>
                <a:lnTo>
                  <a:pt x="579" y="1890"/>
                </a:lnTo>
                <a:lnTo>
                  <a:pt x="579" y="1891"/>
                </a:lnTo>
                <a:lnTo>
                  <a:pt x="579" y="1892"/>
                </a:lnTo>
                <a:lnTo>
                  <a:pt x="578" y="1894"/>
                </a:lnTo>
                <a:lnTo>
                  <a:pt x="578" y="1895"/>
                </a:lnTo>
                <a:lnTo>
                  <a:pt x="576" y="1896"/>
                </a:lnTo>
                <a:lnTo>
                  <a:pt x="575" y="1897"/>
                </a:lnTo>
                <a:lnTo>
                  <a:pt x="574" y="1898"/>
                </a:lnTo>
                <a:lnTo>
                  <a:pt x="574" y="1897"/>
                </a:lnTo>
                <a:lnTo>
                  <a:pt x="574" y="1894"/>
                </a:lnTo>
                <a:lnTo>
                  <a:pt x="574" y="1892"/>
                </a:lnTo>
                <a:lnTo>
                  <a:pt x="574" y="1890"/>
                </a:lnTo>
                <a:lnTo>
                  <a:pt x="574" y="1889"/>
                </a:lnTo>
                <a:lnTo>
                  <a:pt x="574" y="1888"/>
                </a:lnTo>
                <a:lnTo>
                  <a:pt x="573" y="1886"/>
                </a:lnTo>
                <a:lnTo>
                  <a:pt x="573" y="1885"/>
                </a:lnTo>
                <a:lnTo>
                  <a:pt x="572" y="1882"/>
                </a:lnTo>
                <a:lnTo>
                  <a:pt x="572" y="1880"/>
                </a:lnTo>
                <a:lnTo>
                  <a:pt x="572" y="1879"/>
                </a:lnTo>
                <a:lnTo>
                  <a:pt x="572" y="1878"/>
                </a:lnTo>
                <a:lnTo>
                  <a:pt x="571" y="1877"/>
                </a:lnTo>
                <a:lnTo>
                  <a:pt x="571" y="1876"/>
                </a:lnTo>
                <a:lnTo>
                  <a:pt x="571" y="1875"/>
                </a:lnTo>
                <a:lnTo>
                  <a:pt x="572" y="1874"/>
                </a:lnTo>
                <a:lnTo>
                  <a:pt x="572" y="1875"/>
                </a:lnTo>
                <a:lnTo>
                  <a:pt x="573" y="1875"/>
                </a:lnTo>
                <a:lnTo>
                  <a:pt x="574" y="1874"/>
                </a:lnTo>
                <a:lnTo>
                  <a:pt x="575" y="1874"/>
                </a:lnTo>
                <a:lnTo>
                  <a:pt x="576" y="1872"/>
                </a:lnTo>
                <a:lnTo>
                  <a:pt x="576" y="1871"/>
                </a:lnTo>
                <a:lnTo>
                  <a:pt x="577" y="1871"/>
                </a:lnTo>
                <a:lnTo>
                  <a:pt x="576" y="1870"/>
                </a:lnTo>
                <a:lnTo>
                  <a:pt x="576" y="1869"/>
                </a:lnTo>
                <a:lnTo>
                  <a:pt x="576" y="1868"/>
                </a:lnTo>
                <a:lnTo>
                  <a:pt x="575" y="1869"/>
                </a:lnTo>
                <a:lnTo>
                  <a:pt x="575" y="1868"/>
                </a:lnTo>
                <a:lnTo>
                  <a:pt x="575" y="1867"/>
                </a:lnTo>
                <a:lnTo>
                  <a:pt x="574" y="1865"/>
                </a:lnTo>
                <a:lnTo>
                  <a:pt x="575" y="1864"/>
                </a:lnTo>
                <a:lnTo>
                  <a:pt x="576" y="1865"/>
                </a:lnTo>
                <a:lnTo>
                  <a:pt x="576" y="1864"/>
                </a:lnTo>
                <a:lnTo>
                  <a:pt x="576" y="1862"/>
                </a:lnTo>
                <a:lnTo>
                  <a:pt x="575" y="1862"/>
                </a:lnTo>
                <a:lnTo>
                  <a:pt x="574" y="1862"/>
                </a:lnTo>
                <a:lnTo>
                  <a:pt x="573" y="1862"/>
                </a:lnTo>
                <a:lnTo>
                  <a:pt x="573" y="1865"/>
                </a:lnTo>
                <a:lnTo>
                  <a:pt x="573" y="1867"/>
                </a:lnTo>
                <a:lnTo>
                  <a:pt x="574" y="1867"/>
                </a:lnTo>
                <a:lnTo>
                  <a:pt x="574" y="1868"/>
                </a:lnTo>
                <a:lnTo>
                  <a:pt x="574" y="1869"/>
                </a:lnTo>
                <a:lnTo>
                  <a:pt x="574" y="1870"/>
                </a:lnTo>
                <a:lnTo>
                  <a:pt x="574" y="1871"/>
                </a:lnTo>
                <a:lnTo>
                  <a:pt x="572" y="1872"/>
                </a:lnTo>
                <a:lnTo>
                  <a:pt x="571" y="1872"/>
                </a:lnTo>
                <a:lnTo>
                  <a:pt x="569" y="1874"/>
                </a:lnTo>
                <a:lnTo>
                  <a:pt x="569" y="1875"/>
                </a:lnTo>
                <a:lnTo>
                  <a:pt x="568" y="1875"/>
                </a:lnTo>
                <a:lnTo>
                  <a:pt x="567" y="1875"/>
                </a:lnTo>
                <a:lnTo>
                  <a:pt x="566" y="1875"/>
                </a:lnTo>
                <a:lnTo>
                  <a:pt x="565" y="1875"/>
                </a:lnTo>
                <a:lnTo>
                  <a:pt x="565" y="1874"/>
                </a:lnTo>
                <a:lnTo>
                  <a:pt x="565" y="1872"/>
                </a:lnTo>
                <a:lnTo>
                  <a:pt x="565" y="1871"/>
                </a:lnTo>
                <a:lnTo>
                  <a:pt x="565" y="1870"/>
                </a:lnTo>
                <a:lnTo>
                  <a:pt x="565" y="1868"/>
                </a:lnTo>
                <a:lnTo>
                  <a:pt x="565" y="1866"/>
                </a:lnTo>
                <a:lnTo>
                  <a:pt x="566" y="1864"/>
                </a:lnTo>
                <a:lnTo>
                  <a:pt x="567" y="1862"/>
                </a:lnTo>
                <a:lnTo>
                  <a:pt x="568" y="1861"/>
                </a:lnTo>
                <a:lnTo>
                  <a:pt x="568" y="1858"/>
                </a:lnTo>
                <a:lnTo>
                  <a:pt x="568" y="1857"/>
                </a:lnTo>
                <a:lnTo>
                  <a:pt x="567" y="1856"/>
                </a:lnTo>
                <a:lnTo>
                  <a:pt x="566" y="1857"/>
                </a:lnTo>
                <a:lnTo>
                  <a:pt x="567" y="1858"/>
                </a:lnTo>
                <a:lnTo>
                  <a:pt x="566" y="1860"/>
                </a:lnTo>
                <a:lnTo>
                  <a:pt x="565" y="1860"/>
                </a:lnTo>
                <a:lnTo>
                  <a:pt x="564" y="1859"/>
                </a:lnTo>
                <a:lnTo>
                  <a:pt x="563" y="1859"/>
                </a:lnTo>
                <a:lnTo>
                  <a:pt x="563" y="1857"/>
                </a:lnTo>
                <a:lnTo>
                  <a:pt x="564" y="1856"/>
                </a:lnTo>
                <a:lnTo>
                  <a:pt x="563" y="1855"/>
                </a:lnTo>
                <a:lnTo>
                  <a:pt x="564" y="1854"/>
                </a:lnTo>
                <a:lnTo>
                  <a:pt x="564" y="1852"/>
                </a:lnTo>
                <a:lnTo>
                  <a:pt x="563" y="1852"/>
                </a:lnTo>
                <a:lnTo>
                  <a:pt x="563" y="1855"/>
                </a:lnTo>
                <a:lnTo>
                  <a:pt x="563" y="1856"/>
                </a:lnTo>
                <a:lnTo>
                  <a:pt x="562" y="1857"/>
                </a:lnTo>
                <a:lnTo>
                  <a:pt x="562" y="1859"/>
                </a:lnTo>
                <a:lnTo>
                  <a:pt x="562" y="1860"/>
                </a:lnTo>
                <a:lnTo>
                  <a:pt x="561" y="1861"/>
                </a:lnTo>
                <a:lnTo>
                  <a:pt x="562" y="1864"/>
                </a:lnTo>
                <a:lnTo>
                  <a:pt x="561" y="1864"/>
                </a:lnTo>
                <a:lnTo>
                  <a:pt x="559" y="1864"/>
                </a:lnTo>
                <a:lnTo>
                  <a:pt x="558" y="1862"/>
                </a:lnTo>
                <a:lnTo>
                  <a:pt x="558" y="1864"/>
                </a:lnTo>
                <a:lnTo>
                  <a:pt x="558" y="1865"/>
                </a:lnTo>
                <a:lnTo>
                  <a:pt x="558" y="1868"/>
                </a:lnTo>
                <a:lnTo>
                  <a:pt x="558" y="1870"/>
                </a:lnTo>
                <a:lnTo>
                  <a:pt x="559" y="1872"/>
                </a:lnTo>
                <a:lnTo>
                  <a:pt x="559" y="1871"/>
                </a:lnTo>
                <a:lnTo>
                  <a:pt x="561" y="1871"/>
                </a:lnTo>
                <a:lnTo>
                  <a:pt x="562" y="1871"/>
                </a:lnTo>
                <a:lnTo>
                  <a:pt x="562" y="1870"/>
                </a:lnTo>
                <a:lnTo>
                  <a:pt x="561" y="1870"/>
                </a:lnTo>
                <a:lnTo>
                  <a:pt x="561" y="1869"/>
                </a:lnTo>
                <a:lnTo>
                  <a:pt x="561" y="1868"/>
                </a:lnTo>
                <a:lnTo>
                  <a:pt x="561" y="1867"/>
                </a:lnTo>
                <a:lnTo>
                  <a:pt x="561" y="1866"/>
                </a:lnTo>
                <a:lnTo>
                  <a:pt x="562" y="1866"/>
                </a:lnTo>
                <a:lnTo>
                  <a:pt x="563" y="1866"/>
                </a:lnTo>
                <a:lnTo>
                  <a:pt x="563" y="1868"/>
                </a:lnTo>
                <a:lnTo>
                  <a:pt x="563" y="1869"/>
                </a:lnTo>
                <a:lnTo>
                  <a:pt x="563" y="1870"/>
                </a:lnTo>
                <a:lnTo>
                  <a:pt x="563" y="1871"/>
                </a:lnTo>
                <a:lnTo>
                  <a:pt x="562" y="1872"/>
                </a:lnTo>
                <a:lnTo>
                  <a:pt x="562" y="1874"/>
                </a:lnTo>
                <a:lnTo>
                  <a:pt x="561" y="1874"/>
                </a:lnTo>
                <a:lnTo>
                  <a:pt x="561" y="1875"/>
                </a:lnTo>
                <a:lnTo>
                  <a:pt x="559" y="1875"/>
                </a:lnTo>
                <a:lnTo>
                  <a:pt x="558" y="1876"/>
                </a:lnTo>
                <a:lnTo>
                  <a:pt x="558" y="1877"/>
                </a:lnTo>
                <a:lnTo>
                  <a:pt x="558" y="1878"/>
                </a:lnTo>
                <a:lnTo>
                  <a:pt x="558" y="1879"/>
                </a:lnTo>
                <a:lnTo>
                  <a:pt x="559" y="1880"/>
                </a:lnTo>
                <a:lnTo>
                  <a:pt x="559" y="1881"/>
                </a:lnTo>
                <a:lnTo>
                  <a:pt x="561" y="1881"/>
                </a:lnTo>
                <a:lnTo>
                  <a:pt x="562" y="1880"/>
                </a:lnTo>
                <a:lnTo>
                  <a:pt x="562" y="1881"/>
                </a:lnTo>
                <a:lnTo>
                  <a:pt x="563" y="1882"/>
                </a:lnTo>
                <a:lnTo>
                  <a:pt x="563" y="1884"/>
                </a:lnTo>
                <a:lnTo>
                  <a:pt x="563" y="1885"/>
                </a:lnTo>
                <a:lnTo>
                  <a:pt x="562" y="1887"/>
                </a:lnTo>
                <a:lnTo>
                  <a:pt x="562" y="1889"/>
                </a:lnTo>
                <a:lnTo>
                  <a:pt x="561" y="1890"/>
                </a:lnTo>
                <a:lnTo>
                  <a:pt x="561" y="1892"/>
                </a:lnTo>
                <a:lnTo>
                  <a:pt x="561" y="1894"/>
                </a:lnTo>
                <a:lnTo>
                  <a:pt x="561" y="1895"/>
                </a:lnTo>
                <a:lnTo>
                  <a:pt x="561" y="1897"/>
                </a:lnTo>
                <a:lnTo>
                  <a:pt x="559" y="1898"/>
                </a:lnTo>
                <a:lnTo>
                  <a:pt x="558" y="1898"/>
                </a:lnTo>
                <a:lnTo>
                  <a:pt x="558" y="1896"/>
                </a:lnTo>
                <a:lnTo>
                  <a:pt x="558" y="1895"/>
                </a:lnTo>
                <a:lnTo>
                  <a:pt x="558" y="1894"/>
                </a:lnTo>
                <a:lnTo>
                  <a:pt x="558" y="1892"/>
                </a:lnTo>
                <a:lnTo>
                  <a:pt x="559" y="1891"/>
                </a:lnTo>
                <a:lnTo>
                  <a:pt x="559" y="1890"/>
                </a:lnTo>
                <a:lnTo>
                  <a:pt x="558" y="1890"/>
                </a:lnTo>
                <a:lnTo>
                  <a:pt x="557" y="1890"/>
                </a:lnTo>
                <a:lnTo>
                  <a:pt x="556" y="1891"/>
                </a:lnTo>
                <a:lnTo>
                  <a:pt x="556" y="1892"/>
                </a:lnTo>
                <a:lnTo>
                  <a:pt x="555" y="1891"/>
                </a:lnTo>
                <a:lnTo>
                  <a:pt x="555" y="1890"/>
                </a:lnTo>
                <a:lnTo>
                  <a:pt x="555" y="1889"/>
                </a:lnTo>
                <a:lnTo>
                  <a:pt x="556" y="1887"/>
                </a:lnTo>
                <a:lnTo>
                  <a:pt x="556" y="1886"/>
                </a:lnTo>
                <a:lnTo>
                  <a:pt x="556" y="1885"/>
                </a:lnTo>
                <a:lnTo>
                  <a:pt x="557" y="1884"/>
                </a:lnTo>
                <a:lnTo>
                  <a:pt x="557" y="1882"/>
                </a:lnTo>
                <a:lnTo>
                  <a:pt x="556" y="1882"/>
                </a:lnTo>
                <a:lnTo>
                  <a:pt x="555" y="1881"/>
                </a:lnTo>
                <a:lnTo>
                  <a:pt x="555" y="1880"/>
                </a:lnTo>
                <a:lnTo>
                  <a:pt x="555" y="1879"/>
                </a:lnTo>
                <a:lnTo>
                  <a:pt x="555" y="1877"/>
                </a:lnTo>
                <a:lnTo>
                  <a:pt x="554" y="1877"/>
                </a:lnTo>
                <a:lnTo>
                  <a:pt x="554" y="1878"/>
                </a:lnTo>
                <a:lnTo>
                  <a:pt x="553" y="1880"/>
                </a:lnTo>
                <a:lnTo>
                  <a:pt x="552" y="1878"/>
                </a:lnTo>
                <a:lnTo>
                  <a:pt x="552" y="1876"/>
                </a:lnTo>
                <a:lnTo>
                  <a:pt x="551" y="1876"/>
                </a:lnTo>
                <a:lnTo>
                  <a:pt x="551" y="1875"/>
                </a:lnTo>
                <a:lnTo>
                  <a:pt x="551" y="1874"/>
                </a:lnTo>
                <a:lnTo>
                  <a:pt x="549" y="1872"/>
                </a:lnTo>
                <a:lnTo>
                  <a:pt x="549" y="1871"/>
                </a:lnTo>
                <a:lnTo>
                  <a:pt x="549" y="1869"/>
                </a:lnTo>
                <a:lnTo>
                  <a:pt x="551" y="1869"/>
                </a:lnTo>
                <a:lnTo>
                  <a:pt x="553" y="1868"/>
                </a:lnTo>
                <a:lnTo>
                  <a:pt x="553" y="1869"/>
                </a:lnTo>
                <a:lnTo>
                  <a:pt x="553" y="1870"/>
                </a:lnTo>
                <a:lnTo>
                  <a:pt x="554" y="1871"/>
                </a:lnTo>
                <a:lnTo>
                  <a:pt x="554" y="1872"/>
                </a:lnTo>
                <a:lnTo>
                  <a:pt x="554" y="1874"/>
                </a:lnTo>
                <a:lnTo>
                  <a:pt x="555" y="1874"/>
                </a:lnTo>
                <a:lnTo>
                  <a:pt x="555" y="1871"/>
                </a:lnTo>
                <a:lnTo>
                  <a:pt x="555" y="1870"/>
                </a:lnTo>
                <a:lnTo>
                  <a:pt x="555" y="1868"/>
                </a:lnTo>
                <a:lnTo>
                  <a:pt x="554" y="1867"/>
                </a:lnTo>
                <a:lnTo>
                  <a:pt x="555" y="1866"/>
                </a:lnTo>
                <a:lnTo>
                  <a:pt x="555" y="1865"/>
                </a:lnTo>
                <a:lnTo>
                  <a:pt x="555" y="1864"/>
                </a:lnTo>
                <a:lnTo>
                  <a:pt x="555" y="1862"/>
                </a:lnTo>
                <a:lnTo>
                  <a:pt x="556" y="1864"/>
                </a:lnTo>
                <a:lnTo>
                  <a:pt x="557" y="1864"/>
                </a:lnTo>
                <a:lnTo>
                  <a:pt x="557" y="1857"/>
                </a:lnTo>
                <a:lnTo>
                  <a:pt x="556" y="1857"/>
                </a:lnTo>
                <a:lnTo>
                  <a:pt x="556" y="1858"/>
                </a:lnTo>
                <a:lnTo>
                  <a:pt x="555" y="1858"/>
                </a:lnTo>
                <a:lnTo>
                  <a:pt x="555" y="1857"/>
                </a:lnTo>
                <a:lnTo>
                  <a:pt x="555" y="1856"/>
                </a:lnTo>
                <a:lnTo>
                  <a:pt x="556" y="1854"/>
                </a:lnTo>
                <a:lnTo>
                  <a:pt x="556" y="1852"/>
                </a:lnTo>
                <a:lnTo>
                  <a:pt x="556" y="1850"/>
                </a:lnTo>
                <a:lnTo>
                  <a:pt x="555" y="1849"/>
                </a:lnTo>
                <a:lnTo>
                  <a:pt x="554" y="1848"/>
                </a:lnTo>
                <a:lnTo>
                  <a:pt x="553" y="1847"/>
                </a:lnTo>
                <a:lnTo>
                  <a:pt x="553" y="1848"/>
                </a:lnTo>
                <a:lnTo>
                  <a:pt x="552" y="1848"/>
                </a:lnTo>
                <a:lnTo>
                  <a:pt x="551" y="1848"/>
                </a:lnTo>
                <a:lnTo>
                  <a:pt x="551" y="1847"/>
                </a:lnTo>
                <a:lnTo>
                  <a:pt x="552" y="1847"/>
                </a:lnTo>
                <a:lnTo>
                  <a:pt x="552" y="1846"/>
                </a:lnTo>
                <a:lnTo>
                  <a:pt x="551" y="1846"/>
                </a:lnTo>
                <a:lnTo>
                  <a:pt x="549" y="1845"/>
                </a:lnTo>
                <a:lnTo>
                  <a:pt x="551" y="1842"/>
                </a:lnTo>
                <a:lnTo>
                  <a:pt x="551" y="1841"/>
                </a:lnTo>
                <a:lnTo>
                  <a:pt x="551" y="1840"/>
                </a:lnTo>
                <a:lnTo>
                  <a:pt x="552" y="1837"/>
                </a:lnTo>
                <a:lnTo>
                  <a:pt x="553" y="1836"/>
                </a:lnTo>
                <a:lnTo>
                  <a:pt x="554" y="1836"/>
                </a:lnTo>
                <a:lnTo>
                  <a:pt x="555" y="1835"/>
                </a:lnTo>
                <a:lnTo>
                  <a:pt x="555" y="1832"/>
                </a:lnTo>
                <a:lnTo>
                  <a:pt x="554" y="1832"/>
                </a:lnTo>
                <a:lnTo>
                  <a:pt x="553" y="1831"/>
                </a:lnTo>
                <a:lnTo>
                  <a:pt x="554" y="1831"/>
                </a:lnTo>
                <a:lnTo>
                  <a:pt x="554" y="1829"/>
                </a:lnTo>
                <a:lnTo>
                  <a:pt x="555" y="1830"/>
                </a:lnTo>
                <a:lnTo>
                  <a:pt x="556" y="1829"/>
                </a:lnTo>
                <a:lnTo>
                  <a:pt x="556" y="1828"/>
                </a:lnTo>
                <a:lnTo>
                  <a:pt x="557" y="1827"/>
                </a:lnTo>
                <a:lnTo>
                  <a:pt x="557" y="1826"/>
                </a:lnTo>
                <a:lnTo>
                  <a:pt x="558" y="1825"/>
                </a:lnTo>
                <a:lnTo>
                  <a:pt x="559" y="1822"/>
                </a:lnTo>
                <a:lnTo>
                  <a:pt x="559" y="1821"/>
                </a:lnTo>
                <a:lnTo>
                  <a:pt x="561" y="1821"/>
                </a:lnTo>
                <a:lnTo>
                  <a:pt x="562" y="1820"/>
                </a:lnTo>
                <a:lnTo>
                  <a:pt x="562" y="1818"/>
                </a:lnTo>
                <a:lnTo>
                  <a:pt x="564" y="1816"/>
                </a:lnTo>
                <a:lnTo>
                  <a:pt x="565" y="1815"/>
                </a:lnTo>
                <a:lnTo>
                  <a:pt x="566" y="1814"/>
                </a:lnTo>
                <a:lnTo>
                  <a:pt x="566" y="1812"/>
                </a:lnTo>
                <a:lnTo>
                  <a:pt x="566" y="1811"/>
                </a:lnTo>
                <a:lnTo>
                  <a:pt x="567" y="1810"/>
                </a:lnTo>
                <a:lnTo>
                  <a:pt x="567" y="1808"/>
                </a:lnTo>
                <a:lnTo>
                  <a:pt x="566" y="1807"/>
                </a:lnTo>
                <a:lnTo>
                  <a:pt x="566" y="1806"/>
                </a:lnTo>
                <a:lnTo>
                  <a:pt x="565" y="1806"/>
                </a:lnTo>
                <a:lnTo>
                  <a:pt x="566" y="1804"/>
                </a:lnTo>
                <a:lnTo>
                  <a:pt x="565" y="1804"/>
                </a:lnTo>
                <a:lnTo>
                  <a:pt x="564" y="1804"/>
                </a:lnTo>
                <a:lnTo>
                  <a:pt x="565" y="1802"/>
                </a:lnTo>
                <a:lnTo>
                  <a:pt x="565" y="1801"/>
                </a:lnTo>
                <a:lnTo>
                  <a:pt x="566" y="1801"/>
                </a:lnTo>
                <a:lnTo>
                  <a:pt x="567" y="1801"/>
                </a:lnTo>
                <a:lnTo>
                  <a:pt x="568" y="1799"/>
                </a:lnTo>
                <a:lnTo>
                  <a:pt x="567" y="1798"/>
                </a:lnTo>
                <a:lnTo>
                  <a:pt x="567" y="1797"/>
                </a:lnTo>
                <a:lnTo>
                  <a:pt x="567" y="1796"/>
                </a:lnTo>
                <a:lnTo>
                  <a:pt x="566" y="1796"/>
                </a:lnTo>
                <a:lnTo>
                  <a:pt x="566" y="1797"/>
                </a:lnTo>
                <a:lnTo>
                  <a:pt x="565" y="1797"/>
                </a:lnTo>
                <a:lnTo>
                  <a:pt x="564" y="1798"/>
                </a:lnTo>
                <a:lnTo>
                  <a:pt x="564" y="1799"/>
                </a:lnTo>
                <a:lnTo>
                  <a:pt x="563" y="1800"/>
                </a:lnTo>
                <a:lnTo>
                  <a:pt x="562" y="1801"/>
                </a:lnTo>
                <a:lnTo>
                  <a:pt x="562" y="1804"/>
                </a:lnTo>
                <a:lnTo>
                  <a:pt x="562" y="1805"/>
                </a:lnTo>
                <a:lnTo>
                  <a:pt x="562" y="1806"/>
                </a:lnTo>
                <a:lnTo>
                  <a:pt x="561" y="1808"/>
                </a:lnTo>
                <a:lnTo>
                  <a:pt x="562" y="1810"/>
                </a:lnTo>
                <a:lnTo>
                  <a:pt x="562" y="1811"/>
                </a:lnTo>
                <a:lnTo>
                  <a:pt x="562" y="1812"/>
                </a:lnTo>
                <a:lnTo>
                  <a:pt x="561" y="1815"/>
                </a:lnTo>
                <a:lnTo>
                  <a:pt x="559" y="1815"/>
                </a:lnTo>
                <a:lnTo>
                  <a:pt x="559" y="1816"/>
                </a:lnTo>
                <a:lnTo>
                  <a:pt x="559" y="1817"/>
                </a:lnTo>
                <a:lnTo>
                  <a:pt x="559" y="1818"/>
                </a:lnTo>
                <a:lnTo>
                  <a:pt x="558" y="1819"/>
                </a:lnTo>
                <a:lnTo>
                  <a:pt x="557" y="1820"/>
                </a:lnTo>
                <a:lnTo>
                  <a:pt x="556" y="1820"/>
                </a:lnTo>
                <a:lnTo>
                  <a:pt x="555" y="1820"/>
                </a:lnTo>
                <a:lnTo>
                  <a:pt x="554" y="1821"/>
                </a:lnTo>
                <a:lnTo>
                  <a:pt x="554" y="1822"/>
                </a:lnTo>
                <a:lnTo>
                  <a:pt x="553" y="1822"/>
                </a:lnTo>
                <a:lnTo>
                  <a:pt x="552" y="1824"/>
                </a:lnTo>
                <a:lnTo>
                  <a:pt x="552" y="1825"/>
                </a:lnTo>
                <a:lnTo>
                  <a:pt x="553" y="1827"/>
                </a:lnTo>
                <a:lnTo>
                  <a:pt x="552" y="1828"/>
                </a:lnTo>
                <a:lnTo>
                  <a:pt x="551" y="1829"/>
                </a:lnTo>
                <a:lnTo>
                  <a:pt x="552" y="1830"/>
                </a:lnTo>
                <a:lnTo>
                  <a:pt x="552" y="1831"/>
                </a:lnTo>
                <a:lnTo>
                  <a:pt x="552" y="1832"/>
                </a:lnTo>
                <a:lnTo>
                  <a:pt x="552" y="1835"/>
                </a:lnTo>
                <a:lnTo>
                  <a:pt x="551" y="1835"/>
                </a:lnTo>
                <a:lnTo>
                  <a:pt x="549" y="1836"/>
                </a:lnTo>
                <a:lnTo>
                  <a:pt x="548" y="1837"/>
                </a:lnTo>
                <a:lnTo>
                  <a:pt x="547" y="1837"/>
                </a:lnTo>
                <a:lnTo>
                  <a:pt x="546" y="1836"/>
                </a:lnTo>
                <a:lnTo>
                  <a:pt x="546" y="1837"/>
                </a:lnTo>
                <a:lnTo>
                  <a:pt x="546" y="1838"/>
                </a:lnTo>
                <a:lnTo>
                  <a:pt x="546" y="1839"/>
                </a:lnTo>
                <a:lnTo>
                  <a:pt x="546" y="1840"/>
                </a:lnTo>
                <a:lnTo>
                  <a:pt x="546" y="1839"/>
                </a:lnTo>
                <a:lnTo>
                  <a:pt x="547" y="1838"/>
                </a:lnTo>
                <a:lnTo>
                  <a:pt x="548" y="1838"/>
                </a:lnTo>
                <a:lnTo>
                  <a:pt x="549" y="1839"/>
                </a:lnTo>
                <a:lnTo>
                  <a:pt x="548" y="1840"/>
                </a:lnTo>
                <a:lnTo>
                  <a:pt x="547" y="1842"/>
                </a:lnTo>
                <a:lnTo>
                  <a:pt x="547" y="1844"/>
                </a:lnTo>
                <a:lnTo>
                  <a:pt x="547" y="1845"/>
                </a:lnTo>
                <a:lnTo>
                  <a:pt x="546" y="1846"/>
                </a:lnTo>
                <a:lnTo>
                  <a:pt x="546" y="1848"/>
                </a:lnTo>
                <a:lnTo>
                  <a:pt x="546" y="1849"/>
                </a:lnTo>
                <a:lnTo>
                  <a:pt x="546" y="1850"/>
                </a:lnTo>
                <a:lnTo>
                  <a:pt x="546" y="1851"/>
                </a:lnTo>
                <a:lnTo>
                  <a:pt x="545" y="1852"/>
                </a:lnTo>
                <a:lnTo>
                  <a:pt x="545" y="1854"/>
                </a:lnTo>
                <a:lnTo>
                  <a:pt x="544" y="1855"/>
                </a:lnTo>
                <a:lnTo>
                  <a:pt x="544" y="1854"/>
                </a:lnTo>
                <a:lnTo>
                  <a:pt x="543" y="1855"/>
                </a:lnTo>
                <a:lnTo>
                  <a:pt x="543" y="1857"/>
                </a:lnTo>
                <a:lnTo>
                  <a:pt x="543" y="1858"/>
                </a:lnTo>
                <a:lnTo>
                  <a:pt x="543" y="1859"/>
                </a:lnTo>
                <a:lnTo>
                  <a:pt x="543" y="1860"/>
                </a:lnTo>
                <a:lnTo>
                  <a:pt x="544" y="1859"/>
                </a:lnTo>
                <a:lnTo>
                  <a:pt x="544" y="1858"/>
                </a:lnTo>
                <a:lnTo>
                  <a:pt x="545" y="1858"/>
                </a:lnTo>
                <a:lnTo>
                  <a:pt x="546" y="1857"/>
                </a:lnTo>
                <a:lnTo>
                  <a:pt x="545" y="1856"/>
                </a:lnTo>
                <a:lnTo>
                  <a:pt x="545" y="1855"/>
                </a:lnTo>
                <a:lnTo>
                  <a:pt x="546" y="1854"/>
                </a:lnTo>
                <a:lnTo>
                  <a:pt x="547" y="1854"/>
                </a:lnTo>
                <a:lnTo>
                  <a:pt x="548" y="1855"/>
                </a:lnTo>
                <a:lnTo>
                  <a:pt x="548" y="1854"/>
                </a:lnTo>
                <a:lnTo>
                  <a:pt x="551" y="1852"/>
                </a:lnTo>
                <a:lnTo>
                  <a:pt x="551" y="1854"/>
                </a:lnTo>
                <a:lnTo>
                  <a:pt x="552" y="1855"/>
                </a:lnTo>
                <a:lnTo>
                  <a:pt x="552" y="1857"/>
                </a:lnTo>
                <a:lnTo>
                  <a:pt x="551" y="1858"/>
                </a:lnTo>
                <a:lnTo>
                  <a:pt x="551" y="1859"/>
                </a:lnTo>
                <a:lnTo>
                  <a:pt x="551" y="1860"/>
                </a:lnTo>
                <a:lnTo>
                  <a:pt x="549" y="1861"/>
                </a:lnTo>
                <a:lnTo>
                  <a:pt x="549" y="1862"/>
                </a:lnTo>
                <a:lnTo>
                  <a:pt x="549" y="1864"/>
                </a:lnTo>
                <a:lnTo>
                  <a:pt x="548" y="1865"/>
                </a:lnTo>
                <a:lnTo>
                  <a:pt x="548" y="1866"/>
                </a:lnTo>
                <a:lnTo>
                  <a:pt x="548" y="1867"/>
                </a:lnTo>
                <a:lnTo>
                  <a:pt x="548" y="1868"/>
                </a:lnTo>
                <a:lnTo>
                  <a:pt x="549" y="1869"/>
                </a:lnTo>
                <a:lnTo>
                  <a:pt x="548" y="1869"/>
                </a:lnTo>
                <a:lnTo>
                  <a:pt x="547" y="1868"/>
                </a:lnTo>
                <a:lnTo>
                  <a:pt x="547" y="1869"/>
                </a:lnTo>
                <a:lnTo>
                  <a:pt x="547" y="1870"/>
                </a:lnTo>
                <a:lnTo>
                  <a:pt x="547" y="1872"/>
                </a:lnTo>
                <a:lnTo>
                  <a:pt x="546" y="1874"/>
                </a:lnTo>
                <a:lnTo>
                  <a:pt x="546" y="1875"/>
                </a:lnTo>
                <a:lnTo>
                  <a:pt x="546" y="1876"/>
                </a:lnTo>
                <a:lnTo>
                  <a:pt x="545" y="1877"/>
                </a:lnTo>
                <a:lnTo>
                  <a:pt x="546" y="1878"/>
                </a:lnTo>
                <a:lnTo>
                  <a:pt x="547" y="1878"/>
                </a:lnTo>
                <a:lnTo>
                  <a:pt x="548" y="1878"/>
                </a:lnTo>
                <a:lnTo>
                  <a:pt x="548" y="1879"/>
                </a:lnTo>
                <a:lnTo>
                  <a:pt x="548" y="1880"/>
                </a:lnTo>
                <a:lnTo>
                  <a:pt x="551" y="1882"/>
                </a:lnTo>
                <a:lnTo>
                  <a:pt x="552" y="1885"/>
                </a:lnTo>
                <a:lnTo>
                  <a:pt x="553" y="1885"/>
                </a:lnTo>
                <a:lnTo>
                  <a:pt x="553" y="1886"/>
                </a:lnTo>
                <a:lnTo>
                  <a:pt x="553" y="1887"/>
                </a:lnTo>
                <a:lnTo>
                  <a:pt x="553" y="1888"/>
                </a:lnTo>
                <a:lnTo>
                  <a:pt x="552" y="1890"/>
                </a:lnTo>
                <a:lnTo>
                  <a:pt x="552" y="1891"/>
                </a:lnTo>
                <a:lnTo>
                  <a:pt x="552" y="1892"/>
                </a:lnTo>
                <a:lnTo>
                  <a:pt x="552" y="1895"/>
                </a:lnTo>
                <a:lnTo>
                  <a:pt x="552" y="1896"/>
                </a:lnTo>
                <a:lnTo>
                  <a:pt x="551" y="1898"/>
                </a:lnTo>
                <a:lnTo>
                  <a:pt x="551" y="1899"/>
                </a:lnTo>
                <a:lnTo>
                  <a:pt x="551" y="1900"/>
                </a:lnTo>
                <a:lnTo>
                  <a:pt x="549" y="1900"/>
                </a:lnTo>
                <a:lnTo>
                  <a:pt x="548" y="1900"/>
                </a:lnTo>
                <a:lnTo>
                  <a:pt x="548" y="1901"/>
                </a:lnTo>
                <a:lnTo>
                  <a:pt x="548" y="1902"/>
                </a:lnTo>
                <a:lnTo>
                  <a:pt x="547" y="1905"/>
                </a:lnTo>
                <a:lnTo>
                  <a:pt x="547" y="1906"/>
                </a:lnTo>
                <a:lnTo>
                  <a:pt x="546" y="1907"/>
                </a:lnTo>
                <a:lnTo>
                  <a:pt x="544" y="1907"/>
                </a:lnTo>
                <a:lnTo>
                  <a:pt x="543" y="1907"/>
                </a:lnTo>
                <a:lnTo>
                  <a:pt x="542" y="1907"/>
                </a:lnTo>
                <a:lnTo>
                  <a:pt x="541" y="1907"/>
                </a:lnTo>
                <a:lnTo>
                  <a:pt x="541" y="1905"/>
                </a:lnTo>
                <a:lnTo>
                  <a:pt x="541" y="1904"/>
                </a:lnTo>
                <a:lnTo>
                  <a:pt x="541" y="1901"/>
                </a:lnTo>
                <a:lnTo>
                  <a:pt x="542" y="1901"/>
                </a:lnTo>
                <a:lnTo>
                  <a:pt x="543" y="1901"/>
                </a:lnTo>
                <a:lnTo>
                  <a:pt x="544" y="1901"/>
                </a:lnTo>
                <a:lnTo>
                  <a:pt x="545" y="1899"/>
                </a:lnTo>
                <a:lnTo>
                  <a:pt x="546" y="1898"/>
                </a:lnTo>
                <a:lnTo>
                  <a:pt x="545" y="1897"/>
                </a:lnTo>
                <a:lnTo>
                  <a:pt x="545" y="1896"/>
                </a:lnTo>
                <a:lnTo>
                  <a:pt x="545" y="1894"/>
                </a:lnTo>
                <a:lnTo>
                  <a:pt x="546" y="1892"/>
                </a:lnTo>
                <a:lnTo>
                  <a:pt x="546" y="1891"/>
                </a:lnTo>
                <a:lnTo>
                  <a:pt x="546" y="1889"/>
                </a:lnTo>
                <a:lnTo>
                  <a:pt x="547" y="1889"/>
                </a:lnTo>
                <a:lnTo>
                  <a:pt x="547" y="1888"/>
                </a:lnTo>
                <a:lnTo>
                  <a:pt x="546" y="1888"/>
                </a:lnTo>
                <a:lnTo>
                  <a:pt x="546" y="1887"/>
                </a:lnTo>
                <a:lnTo>
                  <a:pt x="546" y="1886"/>
                </a:lnTo>
                <a:lnTo>
                  <a:pt x="546" y="1885"/>
                </a:lnTo>
                <a:lnTo>
                  <a:pt x="546" y="1884"/>
                </a:lnTo>
                <a:lnTo>
                  <a:pt x="545" y="1884"/>
                </a:lnTo>
                <a:lnTo>
                  <a:pt x="544" y="1885"/>
                </a:lnTo>
                <a:lnTo>
                  <a:pt x="543" y="1884"/>
                </a:lnTo>
                <a:lnTo>
                  <a:pt x="542" y="1885"/>
                </a:lnTo>
                <a:lnTo>
                  <a:pt x="541" y="1885"/>
                </a:lnTo>
                <a:lnTo>
                  <a:pt x="541" y="1886"/>
                </a:lnTo>
                <a:lnTo>
                  <a:pt x="541" y="1888"/>
                </a:lnTo>
                <a:lnTo>
                  <a:pt x="541" y="1889"/>
                </a:lnTo>
                <a:lnTo>
                  <a:pt x="541" y="1890"/>
                </a:lnTo>
                <a:lnTo>
                  <a:pt x="539" y="1890"/>
                </a:lnTo>
                <a:lnTo>
                  <a:pt x="538" y="1891"/>
                </a:lnTo>
                <a:lnTo>
                  <a:pt x="537" y="1890"/>
                </a:lnTo>
                <a:lnTo>
                  <a:pt x="537" y="1889"/>
                </a:lnTo>
                <a:lnTo>
                  <a:pt x="536" y="1890"/>
                </a:lnTo>
                <a:lnTo>
                  <a:pt x="536" y="1891"/>
                </a:lnTo>
                <a:lnTo>
                  <a:pt x="536" y="1892"/>
                </a:lnTo>
                <a:lnTo>
                  <a:pt x="537" y="1894"/>
                </a:lnTo>
                <a:lnTo>
                  <a:pt x="538" y="1896"/>
                </a:lnTo>
                <a:lnTo>
                  <a:pt x="537" y="1897"/>
                </a:lnTo>
                <a:lnTo>
                  <a:pt x="537" y="1899"/>
                </a:lnTo>
                <a:lnTo>
                  <a:pt x="536" y="1900"/>
                </a:lnTo>
                <a:lnTo>
                  <a:pt x="535" y="1900"/>
                </a:lnTo>
                <a:lnTo>
                  <a:pt x="534" y="1899"/>
                </a:lnTo>
                <a:lnTo>
                  <a:pt x="534" y="1898"/>
                </a:lnTo>
                <a:lnTo>
                  <a:pt x="533" y="1898"/>
                </a:lnTo>
                <a:lnTo>
                  <a:pt x="533" y="1897"/>
                </a:lnTo>
                <a:lnTo>
                  <a:pt x="532" y="1896"/>
                </a:lnTo>
                <a:lnTo>
                  <a:pt x="532" y="1894"/>
                </a:lnTo>
                <a:lnTo>
                  <a:pt x="533" y="1892"/>
                </a:lnTo>
                <a:lnTo>
                  <a:pt x="534" y="1891"/>
                </a:lnTo>
                <a:lnTo>
                  <a:pt x="534" y="1890"/>
                </a:lnTo>
                <a:lnTo>
                  <a:pt x="534" y="1889"/>
                </a:lnTo>
                <a:lnTo>
                  <a:pt x="534" y="1888"/>
                </a:lnTo>
                <a:lnTo>
                  <a:pt x="534" y="1887"/>
                </a:lnTo>
                <a:lnTo>
                  <a:pt x="533" y="1888"/>
                </a:lnTo>
                <a:lnTo>
                  <a:pt x="533" y="1889"/>
                </a:lnTo>
                <a:lnTo>
                  <a:pt x="532" y="1890"/>
                </a:lnTo>
                <a:lnTo>
                  <a:pt x="531" y="1890"/>
                </a:lnTo>
                <a:lnTo>
                  <a:pt x="529" y="1889"/>
                </a:lnTo>
                <a:lnTo>
                  <a:pt x="529" y="1888"/>
                </a:lnTo>
                <a:lnTo>
                  <a:pt x="531" y="1888"/>
                </a:lnTo>
                <a:lnTo>
                  <a:pt x="531" y="1887"/>
                </a:lnTo>
                <a:lnTo>
                  <a:pt x="529" y="1887"/>
                </a:lnTo>
                <a:lnTo>
                  <a:pt x="529" y="1888"/>
                </a:lnTo>
                <a:lnTo>
                  <a:pt x="529" y="1889"/>
                </a:lnTo>
                <a:lnTo>
                  <a:pt x="529" y="1890"/>
                </a:lnTo>
                <a:lnTo>
                  <a:pt x="528" y="1890"/>
                </a:lnTo>
                <a:lnTo>
                  <a:pt x="527" y="1890"/>
                </a:lnTo>
                <a:lnTo>
                  <a:pt x="526" y="1891"/>
                </a:lnTo>
                <a:lnTo>
                  <a:pt x="525" y="1892"/>
                </a:lnTo>
                <a:lnTo>
                  <a:pt x="525" y="1894"/>
                </a:lnTo>
                <a:lnTo>
                  <a:pt x="527" y="1892"/>
                </a:lnTo>
                <a:lnTo>
                  <a:pt x="528" y="1892"/>
                </a:lnTo>
                <a:lnTo>
                  <a:pt x="528" y="1894"/>
                </a:lnTo>
                <a:lnTo>
                  <a:pt x="527" y="1894"/>
                </a:lnTo>
                <a:lnTo>
                  <a:pt x="526" y="1895"/>
                </a:lnTo>
                <a:lnTo>
                  <a:pt x="525" y="1896"/>
                </a:lnTo>
                <a:lnTo>
                  <a:pt x="524" y="1897"/>
                </a:lnTo>
                <a:lnTo>
                  <a:pt x="525" y="1898"/>
                </a:lnTo>
                <a:lnTo>
                  <a:pt x="525" y="1899"/>
                </a:lnTo>
                <a:lnTo>
                  <a:pt x="526" y="1902"/>
                </a:lnTo>
                <a:lnTo>
                  <a:pt x="526" y="1905"/>
                </a:lnTo>
                <a:lnTo>
                  <a:pt x="525" y="1902"/>
                </a:lnTo>
                <a:lnTo>
                  <a:pt x="525" y="1901"/>
                </a:lnTo>
                <a:lnTo>
                  <a:pt x="524" y="1901"/>
                </a:lnTo>
                <a:lnTo>
                  <a:pt x="524" y="1904"/>
                </a:lnTo>
                <a:lnTo>
                  <a:pt x="524" y="1907"/>
                </a:lnTo>
                <a:lnTo>
                  <a:pt x="524" y="1908"/>
                </a:lnTo>
                <a:lnTo>
                  <a:pt x="524" y="1909"/>
                </a:lnTo>
                <a:lnTo>
                  <a:pt x="523" y="1910"/>
                </a:lnTo>
                <a:lnTo>
                  <a:pt x="524" y="1911"/>
                </a:lnTo>
                <a:lnTo>
                  <a:pt x="524" y="1913"/>
                </a:lnTo>
                <a:lnTo>
                  <a:pt x="524" y="1915"/>
                </a:lnTo>
                <a:lnTo>
                  <a:pt x="524" y="1916"/>
                </a:lnTo>
                <a:lnTo>
                  <a:pt x="524" y="1917"/>
                </a:lnTo>
                <a:lnTo>
                  <a:pt x="523" y="1918"/>
                </a:lnTo>
                <a:lnTo>
                  <a:pt x="523" y="1919"/>
                </a:lnTo>
                <a:lnTo>
                  <a:pt x="524" y="1920"/>
                </a:lnTo>
                <a:lnTo>
                  <a:pt x="523" y="1924"/>
                </a:lnTo>
                <a:lnTo>
                  <a:pt x="522" y="1924"/>
                </a:lnTo>
                <a:lnTo>
                  <a:pt x="522" y="1921"/>
                </a:lnTo>
                <a:lnTo>
                  <a:pt x="521" y="1921"/>
                </a:lnTo>
                <a:lnTo>
                  <a:pt x="521" y="1920"/>
                </a:lnTo>
                <a:lnTo>
                  <a:pt x="519" y="1919"/>
                </a:lnTo>
                <a:lnTo>
                  <a:pt x="519" y="1918"/>
                </a:lnTo>
                <a:lnTo>
                  <a:pt x="518" y="1917"/>
                </a:lnTo>
                <a:lnTo>
                  <a:pt x="518" y="1915"/>
                </a:lnTo>
                <a:lnTo>
                  <a:pt x="517" y="1914"/>
                </a:lnTo>
                <a:lnTo>
                  <a:pt x="517" y="1913"/>
                </a:lnTo>
                <a:lnTo>
                  <a:pt x="517" y="1911"/>
                </a:lnTo>
                <a:lnTo>
                  <a:pt x="516" y="1911"/>
                </a:lnTo>
                <a:lnTo>
                  <a:pt x="515" y="1911"/>
                </a:lnTo>
                <a:lnTo>
                  <a:pt x="514" y="1910"/>
                </a:lnTo>
                <a:lnTo>
                  <a:pt x="514" y="1909"/>
                </a:lnTo>
                <a:lnTo>
                  <a:pt x="514" y="1908"/>
                </a:lnTo>
                <a:lnTo>
                  <a:pt x="513" y="1908"/>
                </a:lnTo>
                <a:lnTo>
                  <a:pt x="513" y="1909"/>
                </a:lnTo>
                <a:lnTo>
                  <a:pt x="512" y="1909"/>
                </a:lnTo>
                <a:lnTo>
                  <a:pt x="512" y="1908"/>
                </a:lnTo>
                <a:lnTo>
                  <a:pt x="512" y="1906"/>
                </a:lnTo>
                <a:lnTo>
                  <a:pt x="512" y="1904"/>
                </a:lnTo>
                <a:lnTo>
                  <a:pt x="512" y="1902"/>
                </a:lnTo>
                <a:lnTo>
                  <a:pt x="511" y="1902"/>
                </a:lnTo>
                <a:lnTo>
                  <a:pt x="509" y="1902"/>
                </a:lnTo>
                <a:lnTo>
                  <a:pt x="509" y="1901"/>
                </a:lnTo>
                <a:lnTo>
                  <a:pt x="511" y="1900"/>
                </a:lnTo>
                <a:lnTo>
                  <a:pt x="512" y="1899"/>
                </a:lnTo>
                <a:lnTo>
                  <a:pt x="512" y="1897"/>
                </a:lnTo>
                <a:lnTo>
                  <a:pt x="512" y="1896"/>
                </a:lnTo>
                <a:lnTo>
                  <a:pt x="513" y="1896"/>
                </a:lnTo>
                <a:lnTo>
                  <a:pt x="513" y="1897"/>
                </a:lnTo>
                <a:lnTo>
                  <a:pt x="514" y="1898"/>
                </a:lnTo>
                <a:lnTo>
                  <a:pt x="514" y="1899"/>
                </a:lnTo>
                <a:lnTo>
                  <a:pt x="515" y="1898"/>
                </a:lnTo>
                <a:lnTo>
                  <a:pt x="515" y="1899"/>
                </a:lnTo>
                <a:lnTo>
                  <a:pt x="516" y="1899"/>
                </a:lnTo>
                <a:lnTo>
                  <a:pt x="516" y="1898"/>
                </a:lnTo>
                <a:lnTo>
                  <a:pt x="517" y="1898"/>
                </a:lnTo>
                <a:lnTo>
                  <a:pt x="517" y="1899"/>
                </a:lnTo>
                <a:lnTo>
                  <a:pt x="517" y="1897"/>
                </a:lnTo>
                <a:lnTo>
                  <a:pt x="517" y="1896"/>
                </a:lnTo>
                <a:lnTo>
                  <a:pt x="517" y="1895"/>
                </a:lnTo>
                <a:lnTo>
                  <a:pt x="516" y="1894"/>
                </a:lnTo>
                <a:lnTo>
                  <a:pt x="517" y="1892"/>
                </a:lnTo>
                <a:lnTo>
                  <a:pt x="517" y="1891"/>
                </a:lnTo>
                <a:lnTo>
                  <a:pt x="517" y="1889"/>
                </a:lnTo>
                <a:lnTo>
                  <a:pt x="517" y="1888"/>
                </a:lnTo>
                <a:lnTo>
                  <a:pt x="518" y="1889"/>
                </a:lnTo>
                <a:lnTo>
                  <a:pt x="518" y="1890"/>
                </a:lnTo>
                <a:lnTo>
                  <a:pt x="519" y="1890"/>
                </a:lnTo>
                <a:lnTo>
                  <a:pt x="521" y="1891"/>
                </a:lnTo>
                <a:lnTo>
                  <a:pt x="522" y="1892"/>
                </a:lnTo>
                <a:lnTo>
                  <a:pt x="523" y="1892"/>
                </a:lnTo>
                <a:lnTo>
                  <a:pt x="523" y="1891"/>
                </a:lnTo>
                <a:lnTo>
                  <a:pt x="523" y="1890"/>
                </a:lnTo>
                <a:lnTo>
                  <a:pt x="523" y="1889"/>
                </a:lnTo>
                <a:lnTo>
                  <a:pt x="521" y="1889"/>
                </a:lnTo>
                <a:lnTo>
                  <a:pt x="521" y="1888"/>
                </a:lnTo>
                <a:lnTo>
                  <a:pt x="519" y="1888"/>
                </a:lnTo>
                <a:lnTo>
                  <a:pt x="519" y="1887"/>
                </a:lnTo>
                <a:lnTo>
                  <a:pt x="519" y="1878"/>
                </a:lnTo>
                <a:lnTo>
                  <a:pt x="519" y="1876"/>
                </a:lnTo>
                <a:lnTo>
                  <a:pt x="519" y="1875"/>
                </a:lnTo>
                <a:lnTo>
                  <a:pt x="521" y="1874"/>
                </a:lnTo>
                <a:lnTo>
                  <a:pt x="521" y="1871"/>
                </a:lnTo>
                <a:lnTo>
                  <a:pt x="519" y="1871"/>
                </a:lnTo>
                <a:lnTo>
                  <a:pt x="519" y="1870"/>
                </a:lnTo>
                <a:lnTo>
                  <a:pt x="519" y="1869"/>
                </a:lnTo>
                <a:lnTo>
                  <a:pt x="521" y="1868"/>
                </a:lnTo>
                <a:lnTo>
                  <a:pt x="521" y="1866"/>
                </a:lnTo>
                <a:lnTo>
                  <a:pt x="521" y="1865"/>
                </a:lnTo>
                <a:lnTo>
                  <a:pt x="521" y="1862"/>
                </a:lnTo>
                <a:lnTo>
                  <a:pt x="521" y="1861"/>
                </a:lnTo>
                <a:lnTo>
                  <a:pt x="521" y="1859"/>
                </a:lnTo>
                <a:lnTo>
                  <a:pt x="522" y="1858"/>
                </a:lnTo>
                <a:lnTo>
                  <a:pt x="522" y="1857"/>
                </a:lnTo>
                <a:lnTo>
                  <a:pt x="521" y="1855"/>
                </a:lnTo>
                <a:lnTo>
                  <a:pt x="522" y="1854"/>
                </a:lnTo>
                <a:lnTo>
                  <a:pt x="523" y="1852"/>
                </a:lnTo>
                <a:lnTo>
                  <a:pt x="523" y="1851"/>
                </a:lnTo>
                <a:lnTo>
                  <a:pt x="523" y="1850"/>
                </a:lnTo>
                <a:lnTo>
                  <a:pt x="524" y="1849"/>
                </a:lnTo>
                <a:lnTo>
                  <a:pt x="524" y="1848"/>
                </a:lnTo>
                <a:lnTo>
                  <a:pt x="524" y="1847"/>
                </a:lnTo>
                <a:lnTo>
                  <a:pt x="525" y="1846"/>
                </a:lnTo>
                <a:lnTo>
                  <a:pt x="528" y="1846"/>
                </a:lnTo>
                <a:lnTo>
                  <a:pt x="528" y="1847"/>
                </a:lnTo>
                <a:lnTo>
                  <a:pt x="529" y="1848"/>
                </a:lnTo>
                <a:lnTo>
                  <a:pt x="531" y="1848"/>
                </a:lnTo>
                <a:lnTo>
                  <a:pt x="531" y="1849"/>
                </a:lnTo>
                <a:lnTo>
                  <a:pt x="531" y="1851"/>
                </a:lnTo>
                <a:lnTo>
                  <a:pt x="532" y="1852"/>
                </a:lnTo>
                <a:lnTo>
                  <a:pt x="532" y="1854"/>
                </a:lnTo>
                <a:lnTo>
                  <a:pt x="533" y="1855"/>
                </a:lnTo>
                <a:lnTo>
                  <a:pt x="533" y="1857"/>
                </a:lnTo>
                <a:lnTo>
                  <a:pt x="533" y="1858"/>
                </a:lnTo>
                <a:lnTo>
                  <a:pt x="534" y="1858"/>
                </a:lnTo>
                <a:lnTo>
                  <a:pt x="534" y="1857"/>
                </a:lnTo>
                <a:lnTo>
                  <a:pt x="535" y="1856"/>
                </a:lnTo>
                <a:lnTo>
                  <a:pt x="535" y="1852"/>
                </a:lnTo>
                <a:lnTo>
                  <a:pt x="535" y="1851"/>
                </a:lnTo>
                <a:lnTo>
                  <a:pt x="535" y="1850"/>
                </a:lnTo>
                <a:lnTo>
                  <a:pt x="534" y="1850"/>
                </a:lnTo>
                <a:lnTo>
                  <a:pt x="533" y="1850"/>
                </a:lnTo>
                <a:lnTo>
                  <a:pt x="532" y="1849"/>
                </a:lnTo>
                <a:lnTo>
                  <a:pt x="532" y="1848"/>
                </a:lnTo>
                <a:lnTo>
                  <a:pt x="532" y="1847"/>
                </a:lnTo>
                <a:lnTo>
                  <a:pt x="531" y="1847"/>
                </a:lnTo>
                <a:lnTo>
                  <a:pt x="532" y="1846"/>
                </a:lnTo>
                <a:lnTo>
                  <a:pt x="532" y="1845"/>
                </a:lnTo>
                <a:lnTo>
                  <a:pt x="531" y="1845"/>
                </a:lnTo>
                <a:lnTo>
                  <a:pt x="531" y="1844"/>
                </a:lnTo>
                <a:lnTo>
                  <a:pt x="529" y="1842"/>
                </a:lnTo>
                <a:lnTo>
                  <a:pt x="528" y="1844"/>
                </a:lnTo>
                <a:lnTo>
                  <a:pt x="528" y="1846"/>
                </a:lnTo>
                <a:lnTo>
                  <a:pt x="525" y="1845"/>
                </a:lnTo>
                <a:lnTo>
                  <a:pt x="524" y="1845"/>
                </a:lnTo>
                <a:lnTo>
                  <a:pt x="523" y="1846"/>
                </a:lnTo>
                <a:lnTo>
                  <a:pt x="522" y="1847"/>
                </a:lnTo>
                <a:lnTo>
                  <a:pt x="521" y="1848"/>
                </a:lnTo>
                <a:lnTo>
                  <a:pt x="519" y="1848"/>
                </a:lnTo>
                <a:lnTo>
                  <a:pt x="518" y="1849"/>
                </a:lnTo>
                <a:lnTo>
                  <a:pt x="517" y="1850"/>
                </a:lnTo>
                <a:lnTo>
                  <a:pt x="516" y="1849"/>
                </a:lnTo>
                <a:lnTo>
                  <a:pt x="516" y="1847"/>
                </a:lnTo>
                <a:lnTo>
                  <a:pt x="516" y="1846"/>
                </a:lnTo>
                <a:lnTo>
                  <a:pt x="516" y="1845"/>
                </a:lnTo>
                <a:lnTo>
                  <a:pt x="516" y="1842"/>
                </a:lnTo>
                <a:lnTo>
                  <a:pt x="517" y="1841"/>
                </a:lnTo>
                <a:lnTo>
                  <a:pt x="517" y="1839"/>
                </a:lnTo>
                <a:lnTo>
                  <a:pt x="518" y="1838"/>
                </a:lnTo>
                <a:lnTo>
                  <a:pt x="518" y="1837"/>
                </a:lnTo>
                <a:lnTo>
                  <a:pt x="518" y="1836"/>
                </a:lnTo>
                <a:lnTo>
                  <a:pt x="519" y="1835"/>
                </a:lnTo>
                <a:lnTo>
                  <a:pt x="519" y="1834"/>
                </a:lnTo>
                <a:lnTo>
                  <a:pt x="519" y="1832"/>
                </a:lnTo>
                <a:lnTo>
                  <a:pt x="519" y="1831"/>
                </a:lnTo>
                <a:lnTo>
                  <a:pt x="519" y="1830"/>
                </a:lnTo>
                <a:lnTo>
                  <a:pt x="521" y="1828"/>
                </a:lnTo>
                <a:lnTo>
                  <a:pt x="521" y="1826"/>
                </a:lnTo>
                <a:lnTo>
                  <a:pt x="522" y="1825"/>
                </a:lnTo>
                <a:lnTo>
                  <a:pt x="522" y="1824"/>
                </a:lnTo>
                <a:lnTo>
                  <a:pt x="523" y="1822"/>
                </a:lnTo>
                <a:lnTo>
                  <a:pt x="524" y="1820"/>
                </a:lnTo>
                <a:lnTo>
                  <a:pt x="524" y="1819"/>
                </a:lnTo>
                <a:lnTo>
                  <a:pt x="524" y="1818"/>
                </a:lnTo>
                <a:lnTo>
                  <a:pt x="525" y="1817"/>
                </a:lnTo>
                <a:lnTo>
                  <a:pt x="525" y="1816"/>
                </a:lnTo>
                <a:lnTo>
                  <a:pt x="524" y="1816"/>
                </a:lnTo>
                <a:lnTo>
                  <a:pt x="523" y="1816"/>
                </a:lnTo>
                <a:lnTo>
                  <a:pt x="522" y="1817"/>
                </a:lnTo>
                <a:lnTo>
                  <a:pt x="522" y="1815"/>
                </a:lnTo>
                <a:lnTo>
                  <a:pt x="523" y="1815"/>
                </a:lnTo>
                <a:lnTo>
                  <a:pt x="523" y="1814"/>
                </a:lnTo>
                <a:lnTo>
                  <a:pt x="524" y="1812"/>
                </a:lnTo>
                <a:lnTo>
                  <a:pt x="525" y="1812"/>
                </a:lnTo>
                <a:lnTo>
                  <a:pt x="526" y="1812"/>
                </a:lnTo>
                <a:lnTo>
                  <a:pt x="526" y="1815"/>
                </a:lnTo>
                <a:lnTo>
                  <a:pt x="527" y="1815"/>
                </a:lnTo>
                <a:lnTo>
                  <a:pt x="528" y="1814"/>
                </a:lnTo>
                <a:lnTo>
                  <a:pt x="528" y="1812"/>
                </a:lnTo>
                <a:lnTo>
                  <a:pt x="528" y="1811"/>
                </a:lnTo>
                <a:lnTo>
                  <a:pt x="527" y="1810"/>
                </a:lnTo>
                <a:lnTo>
                  <a:pt x="527" y="1808"/>
                </a:lnTo>
                <a:lnTo>
                  <a:pt x="528" y="1807"/>
                </a:lnTo>
                <a:lnTo>
                  <a:pt x="531" y="1806"/>
                </a:lnTo>
                <a:lnTo>
                  <a:pt x="531" y="1805"/>
                </a:lnTo>
                <a:lnTo>
                  <a:pt x="533" y="1802"/>
                </a:lnTo>
                <a:lnTo>
                  <a:pt x="534" y="1802"/>
                </a:lnTo>
                <a:lnTo>
                  <a:pt x="536" y="1802"/>
                </a:lnTo>
                <a:lnTo>
                  <a:pt x="536" y="1801"/>
                </a:lnTo>
                <a:lnTo>
                  <a:pt x="536" y="1798"/>
                </a:lnTo>
                <a:lnTo>
                  <a:pt x="536" y="1792"/>
                </a:lnTo>
                <a:lnTo>
                  <a:pt x="537" y="1788"/>
                </a:lnTo>
                <a:lnTo>
                  <a:pt x="537" y="1787"/>
                </a:lnTo>
                <a:lnTo>
                  <a:pt x="537" y="1786"/>
                </a:lnTo>
                <a:lnTo>
                  <a:pt x="536" y="1787"/>
                </a:lnTo>
                <a:lnTo>
                  <a:pt x="532" y="1800"/>
                </a:lnTo>
                <a:lnTo>
                  <a:pt x="531" y="1802"/>
                </a:lnTo>
                <a:lnTo>
                  <a:pt x="529" y="1804"/>
                </a:lnTo>
                <a:lnTo>
                  <a:pt x="527" y="1806"/>
                </a:lnTo>
                <a:lnTo>
                  <a:pt x="526" y="1807"/>
                </a:lnTo>
                <a:lnTo>
                  <a:pt x="525" y="1807"/>
                </a:lnTo>
                <a:lnTo>
                  <a:pt x="524" y="1806"/>
                </a:lnTo>
                <a:lnTo>
                  <a:pt x="524" y="1805"/>
                </a:lnTo>
                <a:lnTo>
                  <a:pt x="523" y="1805"/>
                </a:lnTo>
                <a:lnTo>
                  <a:pt x="522" y="1806"/>
                </a:lnTo>
                <a:lnTo>
                  <a:pt x="522" y="1808"/>
                </a:lnTo>
                <a:lnTo>
                  <a:pt x="521" y="1808"/>
                </a:lnTo>
                <a:lnTo>
                  <a:pt x="521" y="1810"/>
                </a:lnTo>
                <a:lnTo>
                  <a:pt x="519" y="1811"/>
                </a:lnTo>
                <a:lnTo>
                  <a:pt x="519" y="1812"/>
                </a:lnTo>
                <a:lnTo>
                  <a:pt x="518" y="1814"/>
                </a:lnTo>
                <a:lnTo>
                  <a:pt x="516" y="1814"/>
                </a:lnTo>
                <a:lnTo>
                  <a:pt x="515" y="1815"/>
                </a:lnTo>
                <a:lnTo>
                  <a:pt x="515" y="1816"/>
                </a:lnTo>
                <a:lnTo>
                  <a:pt x="515" y="1817"/>
                </a:lnTo>
                <a:lnTo>
                  <a:pt x="516" y="1817"/>
                </a:lnTo>
                <a:lnTo>
                  <a:pt x="517" y="1816"/>
                </a:lnTo>
                <a:lnTo>
                  <a:pt x="517" y="1817"/>
                </a:lnTo>
                <a:lnTo>
                  <a:pt x="517" y="1818"/>
                </a:lnTo>
                <a:lnTo>
                  <a:pt x="517" y="1819"/>
                </a:lnTo>
                <a:lnTo>
                  <a:pt x="516" y="1819"/>
                </a:lnTo>
                <a:lnTo>
                  <a:pt x="515" y="1822"/>
                </a:lnTo>
                <a:lnTo>
                  <a:pt x="514" y="1824"/>
                </a:lnTo>
                <a:lnTo>
                  <a:pt x="514" y="1825"/>
                </a:lnTo>
                <a:lnTo>
                  <a:pt x="516" y="1821"/>
                </a:lnTo>
                <a:lnTo>
                  <a:pt x="517" y="1821"/>
                </a:lnTo>
                <a:lnTo>
                  <a:pt x="517" y="1824"/>
                </a:lnTo>
                <a:lnTo>
                  <a:pt x="516" y="1827"/>
                </a:lnTo>
                <a:lnTo>
                  <a:pt x="515" y="1828"/>
                </a:lnTo>
                <a:lnTo>
                  <a:pt x="514" y="1829"/>
                </a:lnTo>
                <a:lnTo>
                  <a:pt x="514" y="1827"/>
                </a:lnTo>
                <a:lnTo>
                  <a:pt x="513" y="1828"/>
                </a:lnTo>
                <a:lnTo>
                  <a:pt x="512" y="1829"/>
                </a:lnTo>
                <a:lnTo>
                  <a:pt x="513" y="1830"/>
                </a:lnTo>
                <a:lnTo>
                  <a:pt x="512" y="1834"/>
                </a:lnTo>
                <a:lnTo>
                  <a:pt x="508" y="1838"/>
                </a:lnTo>
                <a:lnTo>
                  <a:pt x="508" y="1840"/>
                </a:lnTo>
                <a:lnTo>
                  <a:pt x="507" y="1840"/>
                </a:lnTo>
                <a:lnTo>
                  <a:pt x="507" y="1838"/>
                </a:lnTo>
                <a:lnTo>
                  <a:pt x="507" y="1837"/>
                </a:lnTo>
                <a:lnTo>
                  <a:pt x="506" y="1837"/>
                </a:lnTo>
                <a:lnTo>
                  <a:pt x="506" y="1838"/>
                </a:lnTo>
                <a:lnTo>
                  <a:pt x="506" y="1841"/>
                </a:lnTo>
                <a:lnTo>
                  <a:pt x="506" y="1842"/>
                </a:lnTo>
                <a:lnTo>
                  <a:pt x="504" y="1844"/>
                </a:lnTo>
                <a:lnTo>
                  <a:pt x="503" y="1844"/>
                </a:lnTo>
                <a:lnTo>
                  <a:pt x="502" y="1841"/>
                </a:lnTo>
                <a:lnTo>
                  <a:pt x="502" y="1842"/>
                </a:lnTo>
                <a:lnTo>
                  <a:pt x="502" y="1844"/>
                </a:lnTo>
                <a:lnTo>
                  <a:pt x="501" y="1846"/>
                </a:lnTo>
                <a:lnTo>
                  <a:pt x="501" y="1847"/>
                </a:lnTo>
                <a:lnTo>
                  <a:pt x="499" y="1847"/>
                </a:lnTo>
                <a:lnTo>
                  <a:pt x="498" y="1846"/>
                </a:lnTo>
                <a:lnTo>
                  <a:pt x="498" y="1844"/>
                </a:lnTo>
                <a:lnTo>
                  <a:pt x="498" y="1842"/>
                </a:lnTo>
                <a:lnTo>
                  <a:pt x="497" y="1845"/>
                </a:lnTo>
                <a:lnTo>
                  <a:pt x="496" y="1845"/>
                </a:lnTo>
                <a:lnTo>
                  <a:pt x="496" y="1846"/>
                </a:lnTo>
                <a:lnTo>
                  <a:pt x="495" y="1846"/>
                </a:lnTo>
                <a:lnTo>
                  <a:pt x="495" y="1848"/>
                </a:lnTo>
                <a:lnTo>
                  <a:pt x="495" y="1849"/>
                </a:lnTo>
                <a:lnTo>
                  <a:pt x="495" y="1850"/>
                </a:lnTo>
                <a:lnTo>
                  <a:pt x="495" y="1851"/>
                </a:lnTo>
                <a:lnTo>
                  <a:pt x="494" y="1854"/>
                </a:lnTo>
                <a:lnTo>
                  <a:pt x="495" y="1855"/>
                </a:lnTo>
                <a:lnTo>
                  <a:pt x="496" y="1856"/>
                </a:lnTo>
                <a:lnTo>
                  <a:pt x="495" y="1857"/>
                </a:lnTo>
                <a:lnTo>
                  <a:pt x="494" y="1857"/>
                </a:lnTo>
                <a:lnTo>
                  <a:pt x="494" y="1859"/>
                </a:lnTo>
                <a:lnTo>
                  <a:pt x="493" y="1860"/>
                </a:lnTo>
                <a:lnTo>
                  <a:pt x="493" y="1861"/>
                </a:lnTo>
                <a:lnTo>
                  <a:pt x="493" y="1862"/>
                </a:lnTo>
                <a:lnTo>
                  <a:pt x="492" y="1862"/>
                </a:lnTo>
                <a:lnTo>
                  <a:pt x="490" y="1864"/>
                </a:lnTo>
                <a:lnTo>
                  <a:pt x="489" y="1864"/>
                </a:lnTo>
                <a:lnTo>
                  <a:pt x="488" y="1864"/>
                </a:lnTo>
                <a:lnTo>
                  <a:pt x="488" y="1862"/>
                </a:lnTo>
                <a:lnTo>
                  <a:pt x="487" y="1864"/>
                </a:lnTo>
                <a:lnTo>
                  <a:pt x="487" y="1861"/>
                </a:lnTo>
                <a:lnTo>
                  <a:pt x="488" y="1860"/>
                </a:lnTo>
                <a:lnTo>
                  <a:pt x="489" y="1859"/>
                </a:lnTo>
                <a:lnTo>
                  <a:pt x="489" y="1858"/>
                </a:lnTo>
                <a:lnTo>
                  <a:pt x="490" y="1857"/>
                </a:lnTo>
                <a:lnTo>
                  <a:pt x="489" y="1856"/>
                </a:lnTo>
                <a:lnTo>
                  <a:pt x="489" y="1855"/>
                </a:lnTo>
                <a:lnTo>
                  <a:pt x="490" y="1854"/>
                </a:lnTo>
                <a:lnTo>
                  <a:pt x="490" y="1851"/>
                </a:lnTo>
                <a:lnTo>
                  <a:pt x="489" y="1852"/>
                </a:lnTo>
                <a:lnTo>
                  <a:pt x="488" y="1852"/>
                </a:lnTo>
                <a:lnTo>
                  <a:pt x="487" y="1852"/>
                </a:lnTo>
                <a:lnTo>
                  <a:pt x="486" y="1851"/>
                </a:lnTo>
                <a:lnTo>
                  <a:pt x="486" y="1852"/>
                </a:lnTo>
                <a:lnTo>
                  <a:pt x="486" y="1854"/>
                </a:lnTo>
                <a:lnTo>
                  <a:pt x="486" y="1856"/>
                </a:lnTo>
                <a:lnTo>
                  <a:pt x="485" y="1856"/>
                </a:lnTo>
                <a:lnTo>
                  <a:pt x="486" y="1857"/>
                </a:lnTo>
                <a:lnTo>
                  <a:pt x="487" y="1856"/>
                </a:lnTo>
                <a:lnTo>
                  <a:pt x="487" y="1858"/>
                </a:lnTo>
                <a:lnTo>
                  <a:pt x="486" y="1858"/>
                </a:lnTo>
                <a:lnTo>
                  <a:pt x="486" y="1859"/>
                </a:lnTo>
                <a:lnTo>
                  <a:pt x="485" y="1860"/>
                </a:lnTo>
                <a:lnTo>
                  <a:pt x="485" y="1862"/>
                </a:lnTo>
                <a:lnTo>
                  <a:pt x="485" y="1864"/>
                </a:lnTo>
                <a:lnTo>
                  <a:pt x="485" y="1866"/>
                </a:lnTo>
                <a:lnTo>
                  <a:pt x="485" y="1867"/>
                </a:lnTo>
                <a:lnTo>
                  <a:pt x="484" y="1866"/>
                </a:lnTo>
                <a:lnTo>
                  <a:pt x="483" y="1867"/>
                </a:lnTo>
                <a:lnTo>
                  <a:pt x="483" y="1865"/>
                </a:lnTo>
                <a:lnTo>
                  <a:pt x="482" y="1866"/>
                </a:lnTo>
                <a:lnTo>
                  <a:pt x="482" y="1867"/>
                </a:lnTo>
                <a:lnTo>
                  <a:pt x="480" y="1866"/>
                </a:lnTo>
                <a:lnTo>
                  <a:pt x="479" y="1865"/>
                </a:lnTo>
                <a:lnTo>
                  <a:pt x="478" y="1865"/>
                </a:lnTo>
                <a:lnTo>
                  <a:pt x="479" y="1867"/>
                </a:lnTo>
                <a:lnTo>
                  <a:pt x="480" y="1867"/>
                </a:lnTo>
                <a:lnTo>
                  <a:pt x="482" y="1868"/>
                </a:lnTo>
                <a:lnTo>
                  <a:pt x="480" y="1870"/>
                </a:lnTo>
                <a:lnTo>
                  <a:pt x="482" y="1871"/>
                </a:lnTo>
                <a:lnTo>
                  <a:pt x="483" y="1870"/>
                </a:lnTo>
                <a:lnTo>
                  <a:pt x="484" y="1872"/>
                </a:lnTo>
                <a:lnTo>
                  <a:pt x="483" y="1874"/>
                </a:lnTo>
                <a:lnTo>
                  <a:pt x="483" y="1875"/>
                </a:lnTo>
                <a:lnTo>
                  <a:pt x="483" y="1877"/>
                </a:lnTo>
                <a:lnTo>
                  <a:pt x="485" y="1877"/>
                </a:lnTo>
                <a:lnTo>
                  <a:pt x="485" y="1875"/>
                </a:lnTo>
                <a:lnTo>
                  <a:pt x="485" y="1874"/>
                </a:lnTo>
                <a:lnTo>
                  <a:pt x="486" y="1872"/>
                </a:lnTo>
                <a:lnTo>
                  <a:pt x="486" y="1874"/>
                </a:lnTo>
                <a:lnTo>
                  <a:pt x="487" y="1875"/>
                </a:lnTo>
                <a:lnTo>
                  <a:pt x="487" y="1876"/>
                </a:lnTo>
                <a:lnTo>
                  <a:pt x="487" y="1877"/>
                </a:lnTo>
                <a:lnTo>
                  <a:pt x="487" y="1878"/>
                </a:lnTo>
                <a:lnTo>
                  <a:pt x="487" y="1879"/>
                </a:lnTo>
                <a:lnTo>
                  <a:pt x="487" y="1880"/>
                </a:lnTo>
                <a:lnTo>
                  <a:pt x="487" y="1881"/>
                </a:lnTo>
                <a:lnTo>
                  <a:pt x="489" y="1880"/>
                </a:lnTo>
                <a:lnTo>
                  <a:pt x="489" y="1878"/>
                </a:lnTo>
                <a:lnTo>
                  <a:pt x="489" y="1877"/>
                </a:lnTo>
                <a:lnTo>
                  <a:pt x="489" y="1875"/>
                </a:lnTo>
                <a:lnTo>
                  <a:pt x="490" y="1875"/>
                </a:lnTo>
                <a:lnTo>
                  <a:pt x="490" y="1876"/>
                </a:lnTo>
                <a:lnTo>
                  <a:pt x="492" y="1875"/>
                </a:lnTo>
                <a:lnTo>
                  <a:pt x="493" y="1874"/>
                </a:lnTo>
                <a:lnTo>
                  <a:pt x="494" y="1874"/>
                </a:lnTo>
                <a:lnTo>
                  <a:pt x="494" y="1876"/>
                </a:lnTo>
                <a:lnTo>
                  <a:pt x="493" y="1876"/>
                </a:lnTo>
                <a:lnTo>
                  <a:pt x="493" y="1878"/>
                </a:lnTo>
                <a:lnTo>
                  <a:pt x="493" y="1880"/>
                </a:lnTo>
                <a:lnTo>
                  <a:pt x="494" y="1880"/>
                </a:lnTo>
                <a:lnTo>
                  <a:pt x="494" y="1881"/>
                </a:lnTo>
                <a:lnTo>
                  <a:pt x="494" y="1882"/>
                </a:lnTo>
                <a:lnTo>
                  <a:pt x="494" y="1885"/>
                </a:lnTo>
                <a:lnTo>
                  <a:pt x="494" y="1887"/>
                </a:lnTo>
                <a:lnTo>
                  <a:pt x="494" y="1888"/>
                </a:lnTo>
                <a:lnTo>
                  <a:pt x="494" y="1890"/>
                </a:lnTo>
                <a:lnTo>
                  <a:pt x="493" y="1891"/>
                </a:lnTo>
                <a:lnTo>
                  <a:pt x="493" y="1892"/>
                </a:lnTo>
                <a:lnTo>
                  <a:pt x="492" y="1894"/>
                </a:lnTo>
                <a:lnTo>
                  <a:pt x="492" y="1895"/>
                </a:lnTo>
                <a:lnTo>
                  <a:pt x="492" y="1896"/>
                </a:lnTo>
                <a:lnTo>
                  <a:pt x="490" y="1897"/>
                </a:lnTo>
                <a:lnTo>
                  <a:pt x="489" y="1899"/>
                </a:lnTo>
                <a:lnTo>
                  <a:pt x="489" y="1900"/>
                </a:lnTo>
                <a:lnTo>
                  <a:pt x="489" y="1901"/>
                </a:lnTo>
                <a:lnTo>
                  <a:pt x="489" y="1902"/>
                </a:lnTo>
                <a:lnTo>
                  <a:pt x="488" y="1904"/>
                </a:lnTo>
                <a:lnTo>
                  <a:pt x="488" y="1905"/>
                </a:lnTo>
                <a:lnTo>
                  <a:pt x="489" y="1906"/>
                </a:lnTo>
                <a:lnTo>
                  <a:pt x="488" y="1907"/>
                </a:lnTo>
                <a:lnTo>
                  <a:pt x="488" y="1909"/>
                </a:lnTo>
                <a:lnTo>
                  <a:pt x="488" y="1910"/>
                </a:lnTo>
                <a:lnTo>
                  <a:pt x="489" y="1909"/>
                </a:lnTo>
                <a:lnTo>
                  <a:pt x="489" y="1908"/>
                </a:lnTo>
                <a:lnTo>
                  <a:pt x="490" y="1907"/>
                </a:lnTo>
                <a:lnTo>
                  <a:pt x="490" y="1906"/>
                </a:lnTo>
                <a:lnTo>
                  <a:pt x="492" y="1905"/>
                </a:lnTo>
                <a:lnTo>
                  <a:pt x="492" y="1904"/>
                </a:lnTo>
                <a:lnTo>
                  <a:pt x="493" y="1901"/>
                </a:lnTo>
                <a:lnTo>
                  <a:pt x="493" y="1899"/>
                </a:lnTo>
                <a:lnTo>
                  <a:pt x="493" y="1898"/>
                </a:lnTo>
                <a:lnTo>
                  <a:pt x="494" y="1897"/>
                </a:lnTo>
                <a:lnTo>
                  <a:pt x="494" y="1896"/>
                </a:lnTo>
                <a:lnTo>
                  <a:pt x="495" y="1895"/>
                </a:lnTo>
                <a:lnTo>
                  <a:pt x="495" y="1892"/>
                </a:lnTo>
                <a:lnTo>
                  <a:pt x="495" y="1891"/>
                </a:lnTo>
                <a:lnTo>
                  <a:pt x="495" y="1890"/>
                </a:lnTo>
                <a:lnTo>
                  <a:pt x="496" y="1890"/>
                </a:lnTo>
                <a:lnTo>
                  <a:pt x="497" y="1889"/>
                </a:lnTo>
                <a:lnTo>
                  <a:pt x="498" y="1889"/>
                </a:lnTo>
                <a:lnTo>
                  <a:pt x="499" y="1890"/>
                </a:lnTo>
                <a:lnTo>
                  <a:pt x="499" y="1889"/>
                </a:lnTo>
                <a:lnTo>
                  <a:pt x="501" y="1890"/>
                </a:lnTo>
                <a:lnTo>
                  <a:pt x="501" y="1892"/>
                </a:lnTo>
                <a:lnTo>
                  <a:pt x="501" y="1896"/>
                </a:lnTo>
                <a:lnTo>
                  <a:pt x="501" y="1895"/>
                </a:lnTo>
                <a:lnTo>
                  <a:pt x="502" y="1895"/>
                </a:lnTo>
                <a:lnTo>
                  <a:pt x="502" y="1896"/>
                </a:lnTo>
                <a:lnTo>
                  <a:pt x="503" y="1897"/>
                </a:lnTo>
                <a:lnTo>
                  <a:pt x="503" y="1899"/>
                </a:lnTo>
                <a:lnTo>
                  <a:pt x="504" y="1900"/>
                </a:lnTo>
                <a:lnTo>
                  <a:pt x="504" y="1901"/>
                </a:lnTo>
                <a:lnTo>
                  <a:pt x="503" y="1902"/>
                </a:lnTo>
                <a:lnTo>
                  <a:pt x="502" y="1904"/>
                </a:lnTo>
                <a:lnTo>
                  <a:pt x="502" y="1905"/>
                </a:lnTo>
                <a:lnTo>
                  <a:pt x="501" y="1907"/>
                </a:lnTo>
                <a:lnTo>
                  <a:pt x="502" y="1909"/>
                </a:lnTo>
                <a:lnTo>
                  <a:pt x="501" y="1910"/>
                </a:lnTo>
                <a:lnTo>
                  <a:pt x="499" y="1909"/>
                </a:lnTo>
                <a:lnTo>
                  <a:pt x="499" y="1907"/>
                </a:lnTo>
                <a:lnTo>
                  <a:pt x="499" y="1906"/>
                </a:lnTo>
                <a:lnTo>
                  <a:pt x="499" y="1904"/>
                </a:lnTo>
                <a:lnTo>
                  <a:pt x="498" y="1905"/>
                </a:lnTo>
                <a:lnTo>
                  <a:pt x="498" y="1907"/>
                </a:lnTo>
                <a:lnTo>
                  <a:pt x="498" y="1908"/>
                </a:lnTo>
                <a:lnTo>
                  <a:pt x="498" y="1910"/>
                </a:lnTo>
                <a:lnTo>
                  <a:pt x="499" y="1911"/>
                </a:lnTo>
                <a:lnTo>
                  <a:pt x="499" y="1914"/>
                </a:lnTo>
                <a:lnTo>
                  <a:pt x="499" y="1915"/>
                </a:lnTo>
                <a:lnTo>
                  <a:pt x="499" y="1916"/>
                </a:lnTo>
                <a:lnTo>
                  <a:pt x="499" y="1917"/>
                </a:lnTo>
                <a:lnTo>
                  <a:pt x="499" y="1920"/>
                </a:lnTo>
                <a:lnTo>
                  <a:pt x="498" y="1921"/>
                </a:lnTo>
                <a:lnTo>
                  <a:pt x="497" y="1921"/>
                </a:lnTo>
                <a:lnTo>
                  <a:pt x="498" y="1923"/>
                </a:lnTo>
                <a:lnTo>
                  <a:pt x="497" y="1924"/>
                </a:lnTo>
                <a:lnTo>
                  <a:pt x="496" y="1925"/>
                </a:lnTo>
                <a:lnTo>
                  <a:pt x="495" y="1926"/>
                </a:lnTo>
                <a:lnTo>
                  <a:pt x="494" y="1927"/>
                </a:lnTo>
                <a:lnTo>
                  <a:pt x="494" y="1928"/>
                </a:lnTo>
                <a:lnTo>
                  <a:pt x="493" y="1928"/>
                </a:lnTo>
                <a:lnTo>
                  <a:pt x="492" y="1929"/>
                </a:lnTo>
                <a:lnTo>
                  <a:pt x="490" y="1930"/>
                </a:lnTo>
                <a:lnTo>
                  <a:pt x="490" y="1931"/>
                </a:lnTo>
                <a:lnTo>
                  <a:pt x="489" y="1933"/>
                </a:lnTo>
                <a:lnTo>
                  <a:pt x="488" y="1935"/>
                </a:lnTo>
                <a:lnTo>
                  <a:pt x="488" y="1936"/>
                </a:lnTo>
                <a:lnTo>
                  <a:pt x="487" y="1936"/>
                </a:lnTo>
                <a:lnTo>
                  <a:pt x="487" y="1937"/>
                </a:lnTo>
                <a:lnTo>
                  <a:pt x="486" y="1938"/>
                </a:lnTo>
                <a:lnTo>
                  <a:pt x="486" y="1936"/>
                </a:lnTo>
                <a:lnTo>
                  <a:pt x="486" y="1935"/>
                </a:lnTo>
                <a:lnTo>
                  <a:pt x="486" y="1934"/>
                </a:lnTo>
                <a:lnTo>
                  <a:pt x="487" y="1934"/>
                </a:lnTo>
                <a:lnTo>
                  <a:pt x="487" y="1935"/>
                </a:lnTo>
                <a:lnTo>
                  <a:pt x="487" y="1934"/>
                </a:lnTo>
                <a:lnTo>
                  <a:pt x="487" y="1931"/>
                </a:lnTo>
                <a:lnTo>
                  <a:pt x="487" y="1930"/>
                </a:lnTo>
                <a:lnTo>
                  <a:pt x="487" y="1928"/>
                </a:lnTo>
                <a:lnTo>
                  <a:pt x="486" y="1929"/>
                </a:lnTo>
                <a:lnTo>
                  <a:pt x="485" y="1929"/>
                </a:lnTo>
                <a:lnTo>
                  <a:pt x="485" y="1930"/>
                </a:lnTo>
                <a:lnTo>
                  <a:pt x="484" y="1931"/>
                </a:lnTo>
                <a:lnTo>
                  <a:pt x="483" y="1931"/>
                </a:lnTo>
                <a:lnTo>
                  <a:pt x="483" y="193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092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Maryland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75"/>
          <p:cNvSpPr>
            <a:spLocks noEditPoints="1"/>
          </p:cNvSpPr>
          <p:nvPr/>
        </p:nvSpPr>
        <p:spPr bwMode="auto">
          <a:xfrm>
            <a:off x="4680805" y="2708920"/>
            <a:ext cx="4299471" cy="2248227"/>
          </a:xfrm>
          <a:custGeom>
            <a:avLst/>
            <a:gdLst>
              <a:gd name="T0" fmla="*/ 2572 w 3274"/>
              <a:gd name="T1" fmla="*/ 1655 h 1712"/>
              <a:gd name="T2" fmla="*/ 2550 w 3274"/>
              <a:gd name="T3" fmla="*/ 1521 h 1712"/>
              <a:gd name="T4" fmla="*/ 2438 w 3274"/>
              <a:gd name="T5" fmla="*/ 1388 h 1712"/>
              <a:gd name="T6" fmla="*/ 3175 w 3274"/>
              <a:gd name="T7" fmla="*/ 1478 h 1712"/>
              <a:gd name="T8" fmla="*/ 3246 w 3274"/>
              <a:gd name="T9" fmla="*/ 1319 h 1712"/>
              <a:gd name="T10" fmla="*/ 2382 w 3274"/>
              <a:gd name="T11" fmla="*/ 729 h 1712"/>
              <a:gd name="T12" fmla="*/ 2307 w 3274"/>
              <a:gd name="T13" fmla="*/ 745 h 1712"/>
              <a:gd name="T14" fmla="*/ 2513 w 3274"/>
              <a:gd name="T15" fmla="*/ 258 h 1712"/>
              <a:gd name="T16" fmla="*/ 3166 w 3274"/>
              <a:gd name="T17" fmla="*/ 1392 h 1712"/>
              <a:gd name="T18" fmla="*/ 2881 w 3274"/>
              <a:gd name="T19" fmla="*/ 1635 h 1712"/>
              <a:gd name="T20" fmla="*/ 2651 w 3274"/>
              <a:gd name="T21" fmla="*/ 1699 h 1712"/>
              <a:gd name="T22" fmla="*/ 2736 w 3274"/>
              <a:gd name="T23" fmla="*/ 1558 h 1712"/>
              <a:gd name="T24" fmla="*/ 2708 w 3274"/>
              <a:gd name="T25" fmla="*/ 1491 h 1712"/>
              <a:gd name="T26" fmla="*/ 2701 w 3274"/>
              <a:gd name="T27" fmla="*/ 1397 h 1712"/>
              <a:gd name="T28" fmla="*/ 2635 w 3274"/>
              <a:gd name="T29" fmla="*/ 1314 h 1712"/>
              <a:gd name="T30" fmla="*/ 2546 w 3274"/>
              <a:gd name="T31" fmla="*/ 1381 h 1712"/>
              <a:gd name="T32" fmla="*/ 2415 w 3274"/>
              <a:gd name="T33" fmla="*/ 1275 h 1712"/>
              <a:gd name="T34" fmla="*/ 2429 w 3274"/>
              <a:gd name="T35" fmla="*/ 1141 h 1712"/>
              <a:gd name="T36" fmla="*/ 2389 w 3274"/>
              <a:gd name="T37" fmla="*/ 1102 h 1712"/>
              <a:gd name="T38" fmla="*/ 2519 w 3274"/>
              <a:gd name="T39" fmla="*/ 1092 h 1712"/>
              <a:gd name="T40" fmla="*/ 2602 w 3274"/>
              <a:gd name="T41" fmla="*/ 1014 h 1712"/>
              <a:gd name="T42" fmla="*/ 2467 w 3274"/>
              <a:gd name="T43" fmla="*/ 980 h 1712"/>
              <a:gd name="T44" fmla="*/ 2424 w 3274"/>
              <a:gd name="T45" fmla="*/ 972 h 1712"/>
              <a:gd name="T46" fmla="*/ 2365 w 3274"/>
              <a:gd name="T47" fmla="*/ 944 h 1712"/>
              <a:gd name="T48" fmla="*/ 2363 w 3274"/>
              <a:gd name="T49" fmla="*/ 851 h 1712"/>
              <a:gd name="T50" fmla="*/ 2434 w 3274"/>
              <a:gd name="T51" fmla="*/ 832 h 1712"/>
              <a:gd name="T52" fmla="*/ 2421 w 3274"/>
              <a:gd name="T53" fmla="*/ 754 h 1712"/>
              <a:gd name="T54" fmla="*/ 2511 w 3274"/>
              <a:gd name="T55" fmla="*/ 568 h 1712"/>
              <a:gd name="T56" fmla="*/ 2464 w 3274"/>
              <a:gd name="T57" fmla="*/ 547 h 1712"/>
              <a:gd name="T58" fmla="*/ 2382 w 3274"/>
              <a:gd name="T59" fmla="*/ 548 h 1712"/>
              <a:gd name="T60" fmla="*/ 2554 w 3274"/>
              <a:gd name="T61" fmla="*/ 348 h 1712"/>
              <a:gd name="T62" fmla="*/ 2570 w 3274"/>
              <a:gd name="T63" fmla="*/ 297 h 1712"/>
              <a:gd name="T64" fmla="*/ 2676 w 3274"/>
              <a:gd name="T65" fmla="*/ 150 h 1712"/>
              <a:gd name="T66" fmla="*/ 2492 w 3274"/>
              <a:gd name="T67" fmla="*/ 231 h 1712"/>
              <a:gd name="T68" fmla="*/ 2384 w 3274"/>
              <a:gd name="T69" fmla="*/ 293 h 1712"/>
              <a:gd name="T70" fmla="*/ 2304 w 3274"/>
              <a:gd name="T71" fmla="*/ 381 h 1712"/>
              <a:gd name="T72" fmla="*/ 2240 w 3274"/>
              <a:gd name="T73" fmla="*/ 446 h 1712"/>
              <a:gd name="T74" fmla="*/ 2145 w 3274"/>
              <a:gd name="T75" fmla="*/ 433 h 1712"/>
              <a:gd name="T76" fmla="*/ 2232 w 3274"/>
              <a:gd name="T77" fmla="*/ 548 h 1712"/>
              <a:gd name="T78" fmla="*/ 2170 w 3274"/>
              <a:gd name="T79" fmla="*/ 634 h 1712"/>
              <a:gd name="T80" fmla="*/ 2195 w 3274"/>
              <a:gd name="T81" fmla="*/ 767 h 1712"/>
              <a:gd name="T82" fmla="*/ 2191 w 3274"/>
              <a:gd name="T83" fmla="*/ 1125 h 1712"/>
              <a:gd name="T84" fmla="*/ 2196 w 3274"/>
              <a:gd name="T85" fmla="*/ 1266 h 1712"/>
              <a:gd name="T86" fmla="*/ 2067 w 3274"/>
              <a:gd name="T87" fmla="*/ 1099 h 1712"/>
              <a:gd name="T88" fmla="*/ 2292 w 3274"/>
              <a:gd name="T89" fmla="*/ 1359 h 1712"/>
              <a:gd name="T90" fmla="*/ 2261 w 3274"/>
              <a:gd name="T91" fmla="*/ 1486 h 1712"/>
              <a:gd name="T92" fmla="*/ 2118 w 3274"/>
              <a:gd name="T93" fmla="*/ 1425 h 1712"/>
              <a:gd name="T94" fmla="*/ 1979 w 3274"/>
              <a:gd name="T95" fmla="*/ 1395 h 1712"/>
              <a:gd name="T96" fmla="*/ 1874 w 3274"/>
              <a:gd name="T97" fmla="*/ 1321 h 1712"/>
              <a:gd name="T98" fmla="*/ 1648 w 3274"/>
              <a:gd name="T99" fmla="*/ 1263 h 1712"/>
              <a:gd name="T100" fmla="*/ 1811 w 3274"/>
              <a:gd name="T101" fmla="*/ 961 h 1712"/>
              <a:gd name="T102" fmla="*/ 1769 w 3274"/>
              <a:gd name="T103" fmla="*/ 731 h 1712"/>
              <a:gd name="T104" fmla="*/ 1362 w 3274"/>
              <a:gd name="T105" fmla="*/ 397 h 1712"/>
              <a:gd name="T106" fmla="*/ 1202 w 3274"/>
              <a:gd name="T107" fmla="*/ 153 h 1712"/>
              <a:gd name="T108" fmla="*/ 909 w 3274"/>
              <a:gd name="T109" fmla="*/ 80 h 1712"/>
              <a:gd name="T110" fmla="*/ 567 w 3274"/>
              <a:gd name="T111" fmla="*/ 153 h 1712"/>
              <a:gd name="T112" fmla="*/ 327 w 3274"/>
              <a:gd name="T113" fmla="*/ 231 h 1712"/>
              <a:gd name="T114" fmla="*/ 90 w 3274"/>
              <a:gd name="T115" fmla="*/ 428 h 1712"/>
              <a:gd name="T116" fmla="*/ 731 w 3274"/>
              <a:gd name="T117" fmla="*/ 2 h 1712"/>
              <a:gd name="T118" fmla="*/ 1565 w 3274"/>
              <a:gd name="T119" fmla="*/ 4 h 1712"/>
              <a:gd name="T120" fmla="*/ 2417 w 3274"/>
              <a:gd name="T121" fmla="*/ 3 h 1712"/>
              <a:gd name="T122" fmla="*/ 2753 w 3274"/>
              <a:gd name="T123" fmla="*/ 474 h 1712"/>
              <a:gd name="T124" fmla="*/ 2894 w 3274"/>
              <a:gd name="T125" fmla="*/ 1205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74" h="1712">
                <a:moveTo>
                  <a:pt x="2662" y="1711"/>
                </a:moveTo>
                <a:lnTo>
                  <a:pt x="2661" y="1712"/>
                </a:lnTo>
                <a:lnTo>
                  <a:pt x="2659" y="1711"/>
                </a:lnTo>
                <a:lnTo>
                  <a:pt x="2658" y="1711"/>
                </a:lnTo>
                <a:lnTo>
                  <a:pt x="2658" y="1708"/>
                </a:lnTo>
                <a:lnTo>
                  <a:pt x="2659" y="1706"/>
                </a:lnTo>
                <a:lnTo>
                  <a:pt x="2661" y="1708"/>
                </a:lnTo>
                <a:lnTo>
                  <a:pt x="2662" y="1711"/>
                </a:lnTo>
                <a:close/>
                <a:moveTo>
                  <a:pt x="2544" y="1676"/>
                </a:moveTo>
                <a:lnTo>
                  <a:pt x="2539" y="1676"/>
                </a:lnTo>
                <a:lnTo>
                  <a:pt x="2539" y="1673"/>
                </a:lnTo>
                <a:lnTo>
                  <a:pt x="2539" y="1671"/>
                </a:lnTo>
                <a:lnTo>
                  <a:pt x="2539" y="1670"/>
                </a:lnTo>
                <a:lnTo>
                  <a:pt x="2539" y="1667"/>
                </a:lnTo>
                <a:lnTo>
                  <a:pt x="2540" y="1666"/>
                </a:lnTo>
                <a:lnTo>
                  <a:pt x="2542" y="1667"/>
                </a:lnTo>
                <a:lnTo>
                  <a:pt x="2543" y="1669"/>
                </a:lnTo>
                <a:lnTo>
                  <a:pt x="2543" y="1671"/>
                </a:lnTo>
                <a:lnTo>
                  <a:pt x="2544" y="1671"/>
                </a:lnTo>
                <a:lnTo>
                  <a:pt x="2544" y="1674"/>
                </a:lnTo>
                <a:lnTo>
                  <a:pt x="2544" y="1676"/>
                </a:lnTo>
                <a:close/>
                <a:moveTo>
                  <a:pt x="2567" y="1652"/>
                </a:moveTo>
                <a:lnTo>
                  <a:pt x="2567" y="1653"/>
                </a:lnTo>
                <a:lnTo>
                  <a:pt x="2567" y="1655"/>
                </a:lnTo>
                <a:lnTo>
                  <a:pt x="2564" y="1653"/>
                </a:lnTo>
                <a:lnTo>
                  <a:pt x="2567" y="1656"/>
                </a:lnTo>
                <a:lnTo>
                  <a:pt x="2568" y="1655"/>
                </a:lnTo>
                <a:lnTo>
                  <a:pt x="2570" y="1656"/>
                </a:lnTo>
                <a:lnTo>
                  <a:pt x="2570" y="1657"/>
                </a:lnTo>
                <a:lnTo>
                  <a:pt x="2571" y="1657"/>
                </a:lnTo>
                <a:lnTo>
                  <a:pt x="2571" y="1659"/>
                </a:lnTo>
                <a:lnTo>
                  <a:pt x="2572" y="1660"/>
                </a:lnTo>
                <a:lnTo>
                  <a:pt x="2572" y="1662"/>
                </a:lnTo>
                <a:lnTo>
                  <a:pt x="2574" y="1662"/>
                </a:lnTo>
                <a:lnTo>
                  <a:pt x="2575" y="1664"/>
                </a:lnTo>
                <a:lnTo>
                  <a:pt x="2578" y="1666"/>
                </a:lnTo>
                <a:lnTo>
                  <a:pt x="2578" y="1667"/>
                </a:lnTo>
                <a:lnTo>
                  <a:pt x="2579" y="1669"/>
                </a:lnTo>
                <a:lnTo>
                  <a:pt x="2579" y="1670"/>
                </a:lnTo>
                <a:lnTo>
                  <a:pt x="2578" y="1671"/>
                </a:lnTo>
                <a:lnTo>
                  <a:pt x="2577" y="1674"/>
                </a:lnTo>
                <a:lnTo>
                  <a:pt x="2577" y="1676"/>
                </a:lnTo>
                <a:lnTo>
                  <a:pt x="2572" y="1676"/>
                </a:lnTo>
                <a:lnTo>
                  <a:pt x="2568" y="1676"/>
                </a:lnTo>
                <a:lnTo>
                  <a:pt x="2568" y="1674"/>
                </a:lnTo>
                <a:lnTo>
                  <a:pt x="2570" y="1673"/>
                </a:lnTo>
                <a:lnTo>
                  <a:pt x="2571" y="1673"/>
                </a:lnTo>
                <a:lnTo>
                  <a:pt x="2571" y="1670"/>
                </a:lnTo>
                <a:lnTo>
                  <a:pt x="2571" y="1667"/>
                </a:lnTo>
                <a:lnTo>
                  <a:pt x="2570" y="1666"/>
                </a:lnTo>
                <a:lnTo>
                  <a:pt x="2568" y="1664"/>
                </a:lnTo>
                <a:lnTo>
                  <a:pt x="2568" y="1667"/>
                </a:lnTo>
                <a:lnTo>
                  <a:pt x="2567" y="1666"/>
                </a:lnTo>
                <a:lnTo>
                  <a:pt x="2564" y="1667"/>
                </a:lnTo>
                <a:lnTo>
                  <a:pt x="2564" y="1669"/>
                </a:lnTo>
                <a:lnTo>
                  <a:pt x="2565" y="1669"/>
                </a:lnTo>
                <a:lnTo>
                  <a:pt x="2563" y="1669"/>
                </a:lnTo>
                <a:lnTo>
                  <a:pt x="2561" y="1667"/>
                </a:lnTo>
                <a:lnTo>
                  <a:pt x="2560" y="1666"/>
                </a:lnTo>
                <a:lnTo>
                  <a:pt x="2557" y="1666"/>
                </a:lnTo>
                <a:lnTo>
                  <a:pt x="2554" y="1666"/>
                </a:lnTo>
                <a:lnTo>
                  <a:pt x="2554" y="1664"/>
                </a:lnTo>
                <a:lnTo>
                  <a:pt x="2554" y="1663"/>
                </a:lnTo>
                <a:lnTo>
                  <a:pt x="2557" y="1662"/>
                </a:lnTo>
                <a:lnTo>
                  <a:pt x="2557" y="1659"/>
                </a:lnTo>
                <a:lnTo>
                  <a:pt x="2557" y="1657"/>
                </a:lnTo>
                <a:lnTo>
                  <a:pt x="2560" y="1655"/>
                </a:lnTo>
                <a:lnTo>
                  <a:pt x="2560" y="1652"/>
                </a:lnTo>
                <a:lnTo>
                  <a:pt x="2560" y="1649"/>
                </a:lnTo>
                <a:lnTo>
                  <a:pt x="2560" y="1646"/>
                </a:lnTo>
                <a:lnTo>
                  <a:pt x="2561" y="1643"/>
                </a:lnTo>
                <a:lnTo>
                  <a:pt x="2563" y="1643"/>
                </a:lnTo>
                <a:lnTo>
                  <a:pt x="2564" y="1645"/>
                </a:lnTo>
                <a:lnTo>
                  <a:pt x="2565" y="1648"/>
                </a:lnTo>
                <a:lnTo>
                  <a:pt x="2565" y="1649"/>
                </a:lnTo>
                <a:lnTo>
                  <a:pt x="2567" y="1652"/>
                </a:lnTo>
                <a:close/>
                <a:moveTo>
                  <a:pt x="2557" y="1657"/>
                </a:moveTo>
                <a:lnTo>
                  <a:pt x="2554" y="1657"/>
                </a:lnTo>
                <a:lnTo>
                  <a:pt x="2551" y="1660"/>
                </a:lnTo>
                <a:lnTo>
                  <a:pt x="2551" y="1659"/>
                </a:lnTo>
                <a:lnTo>
                  <a:pt x="2550" y="1659"/>
                </a:lnTo>
                <a:lnTo>
                  <a:pt x="2549" y="1662"/>
                </a:lnTo>
                <a:lnTo>
                  <a:pt x="2550" y="1663"/>
                </a:lnTo>
                <a:lnTo>
                  <a:pt x="2550" y="1666"/>
                </a:lnTo>
                <a:lnTo>
                  <a:pt x="2550" y="1667"/>
                </a:lnTo>
                <a:lnTo>
                  <a:pt x="2550" y="1669"/>
                </a:lnTo>
                <a:lnTo>
                  <a:pt x="2553" y="1671"/>
                </a:lnTo>
                <a:lnTo>
                  <a:pt x="2554" y="1671"/>
                </a:lnTo>
                <a:lnTo>
                  <a:pt x="2556" y="1673"/>
                </a:lnTo>
                <a:lnTo>
                  <a:pt x="2556" y="1674"/>
                </a:lnTo>
                <a:lnTo>
                  <a:pt x="2557" y="1676"/>
                </a:lnTo>
                <a:lnTo>
                  <a:pt x="2556" y="1676"/>
                </a:lnTo>
                <a:lnTo>
                  <a:pt x="2554" y="1676"/>
                </a:lnTo>
                <a:lnTo>
                  <a:pt x="2553" y="1676"/>
                </a:lnTo>
                <a:lnTo>
                  <a:pt x="2551" y="1676"/>
                </a:lnTo>
                <a:lnTo>
                  <a:pt x="2551" y="1674"/>
                </a:lnTo>
                <a:lnTo>
                  <a:pt x="2550" y="1671"/>
                </a:lnTo>
                <a:lnTo>
                  <a:pt x="2549" y="1669"/>
                </a:lnTo>
                <a:lnTo>
                  <a:pt x="2549" y="1667"/>
                </a:lnTo>
                <a:lnTo>
                  <a:pt x="2546" y="1667"/>
                </a:lnTo>
                <a:lnTo>
                  <a:pt x="2544" y="1666"/>
                </a:lnTo>
                <a:lnTo>
                  <a:pt x="2544" y="1662"/>
                </a:lnTo>
                <a:lnTo>
                  <a:pt x="2546" y="1662"/>
                </a:lnTo>
                <a:lnTo>
                  <a:pt x="2544" y="1659"/>
                </a:lnTo>
                <a:lnTo>
                  <a:pt x="2543" y="1660"/>
                </a:lnTo>
                <a:lnTo>
                  <a:pt x="2542" y="1657"/>
                </a:lnTo>
                <a:lnTo>
                  <a:pt x="2539" y="1660"/>
                </a:lnTo>
                <a:lnTo>
                  <a:pt x="2539" y="1659"/>
                </a:lnTo>
                <a:lnTo>
                  <a:pt x="2537" y="1657"/>
                </a:lnTo>
                <a:lnTo>
                  <a:pt x="2537" y="1655"/>
                </a:lnTo>
                <a:lnTo>
                  <a:pt x="2539" y="1653"/>
                </a:lnTo>
                <a:lnTo>
                  <a:pt x="2537" y="1650"/>
                </a:lnTo>
                <a:lnTo>
                  <a:pt x="2536" y="1648"/>
                </a:lnTo>
                <a:lnTo>
                  <a:pt x="2536" y="1646"/>
                </a:lnTo>
                <a:lnTo>
                  <a:pt x="2536" y="1645"/>
                </a:lnTo>
                <a:lnTo>
                  <a:pt x="2536" y="1643"/>
                </a:lnTo>
                <a:lnTo>
                  <a:pt x="2537" y="1642"/>
                </a:lnTo>
                <a:lnTo>
                  <a:pt x="2537" y="1641"/>
                </a:lnTo>
                <a:lnTo>
                  <a:pt x="2537" y="1638"/>
                </a:lnTo>
                <a:lnTo>
                  <a:pt x="2537" y="1636"/>
                </a:lnTo>
                <a:lnTo>
                  <a:pt x="2539" y="1635"/>
                </a:lnTo>
                <a:lnTo>
                  <a:pt x="2540" y="1635"/>
                </a:lnTo>
                <a:lnTo>
                  <a:pt x="2542" y="1636"/>
                </a:lnTo>
                <a:lnTo>
                  <a:pt x="2542" y="1638"/>
                </a:lnTo>
                <a:lnTo>
                  <a:pt x="2543" y="1636"/>
                </a:lnTo>
                <a:lnTo>
                  <a:pt x="2544" y="1636"/>
                </a:lnTo>
                <a:lnTo>
                  <a:pt x="2547" y="1636"/>
                </a:lnTo>
                <a:lnTo>
                  <a:pt x="2549" y="1636"/>
                </a:lnTo>
                <a:lnTo>
                  <a:pt x="2549" y="1635"/>
                </a:lnTo>
                <a:lnTo>
                  <a:pt x="2547" y="1632"/>
                </a:lnTo>
                <a:lnTo>
                  <a:pt x="2549" y="1632"/>
                </a:lnTo>
                <a:lnTo>
                  <a:pt x="2550" y="1634"/>
                </a:lnTo>
                <a:lnTo>
                  <a:pt x="2551" y="1635"/>
                </a:lnTo>
                <a:lnTo>
                  <a:pt x="2553" y="1636"/>
                </a:lnTo>
                <a:lnTo>
                  <a:pt x="2554" y="1638"/>
                </a:lnTo>
                <a:lnTo>
                  <a:pt x="2556" y="1641"/>
                </a:lnTo>
                <a:lnTo>
                  <a:pt x="2557" y="1642"/>
                </a:lnTo>
                <a:lnTo>
                  <a:pt x="2557" y="1643"/>
                </a:lnTo>
                <a:lnTo>
                  <a:pt x="2556" y="1645"/>
                </a:lnTo>
                <a:lnTo>
                  <a:pt x="2553" y="1641"/>
                </a:lnTo>
                <a:lnTo>
                  <a:pt x="2553" y="1643"/>
                </a:lnTo>
                <a:lnTo>
                  <a:pt x="2554" y="1645"/>
                </a:lnTo>
                <a:lnTo>
                  <a:pt x="2556" y="1649"/>
                </a:lnTo>
                <a:lnTo>
                  <a:pt x="2557" y="1653"/>
                </a:lnTo>
                <a:lnTo>
                  <a:pt x="2557" y="1655"/>
                </a:lnTo>
                <a:lnTo>
                  <a:pt x="2557" y="1657"/>
                </a:lnTo>
                <a:close/>
                <a:moveTo>
                  <a:pt x="2539" y="1615"/>
                </a:moveTo>
                <a:lnTo>
                  <a:pt x="2540" y="1618"/>
                </a:lnTo>
                <a:lnTo>
                  <a:pt x="2542" y="1620"/>
                </a:lnTo>
                <a:lnTo>
                  <a:pt x="2543" y="1621"/>
                </a:lnTo>
                <a:lnTo>
                  <a:pt x="2544" y="1624"/>
                </a:lnTo>
                <a:lnTo>
                  <a:pt x="2542" y="1624"/>
                </a:lnTo>
                <a:lnTo>
                  <a:pt x="2540" y="1625"/>
                </a:lnTo>
                <a:lnTo>
                  <a:pt x="2539" y="1624"/>
                </a:lnTo>
                <a:lnTo>
                  <a:pt x="2539" y="1622"/>
                </a:lnTo>
                <a:lnTo>
                  <a:pt x="2537" y="1621"/>
                </a:lnTo>
                <a:lnTo>
                  <a:pt x="2537" y="1620"/>
                </a:lnTo>
                <a:lnTo>
                  <a:pt x="2537" y="1618"/>
                </a:lnTo>
                <a:lnTo>
                  <a:pt x="2539" y="1615"/>
                </a:lnTo>
                <a:close/>
                <a:moveTo>
                  <a:pt x="2567" y="1652"/>
                </a:moveTo>
                <a:lnTo>
                  <a:pt x="2567" y="1648"/>
                </a:lnTo>
                <a:lnTo>
                  <a:pt x="2570" y="1645"/>
                </a:lnTo>
                <a:lnTo>
                  <a:pt x="2570" y="1643"/>
                </a:lnTo>
                <a:lnTo>
                  <a:pt x="2570" y="1642"/>
                </a:lnTo>
                <a:lnTo>
                  <a:pt x="2570" y="1638"/>
                </a:lnTo>
                <a:lnTo>
                  <a:pt x="2568" y="1638"/>
                </a:lnTo>
                <a:lnTo>
                  <a:pt x="2567" y="1639"/>
                </a:lnTo>
                <a:lnTo>
                  <a:pt x="2565" y="1638"/>
                </a:lnTo>
                <a:lnTo>
                  <a:pt x="2564" y="1636"/>
                </a:lnTo>
                <a:lnTo>
                  <a:pt x="2565" y="1636"/>
                </a:lnTo>
                <a:lnTo>
                  <a:pt x="2565" y="1635"/>
                </a:lnTo>
                <a:lnTo>
                  <a:pt x="2565" y="1632"/>
                </a:lnTo>
                <a:lnTo>
                  <a:pt x="2565" y="1631"/>
                </a:lnTo>
                <a:lnTo>
                  <a:pt x="2565" y="1629"/>
                </a:lnTo>
                <a:lnTo>
                  <a:pt x="2564" y="1628"/>
                </a:lnTo>
                <a:lnTo>
                  <a:pt x="2563" y="1627"/>
                </a:lnTo>
                <a:lnTo>
                  <a:pt x="2561" y="1625"/>
                </a:lnTo>
                <a:lnTo>
                  <a:pt x="2560" y="1624"/>
                </a:lnTo>
                <a:lnTo>
                  <a:pt x="2558" y="1622"/>
                </a:lnTo>
                <a:lnTo>
                  <a:pt x="2557" y="1621"/>
                </a:lnTo>
                <a:lnTo>
                  <a:pt x="2557" y="1620"/>
                </a:lnTo>
                <a:lnTo>
                  <a:pt x="2554" y="1618"/>
                </a:lnTo>
                <a:lnTo>
                  <a:pt x="2553" y="1617"/>
                </a:lnTo>
                <a:lnTo>
                  <a:pt x="2551" y="1617"/>
                </a:lnTo>
                <a:lnTo>
                  <a:pt x="2550" y="1617"/>
                </a:lnTo>
                <a:lnTo>
                  <a:pt x="2549" y="1618"/>
                </a:lnTo>
                <a:lnTo>
                  <a:pt x="2547" y="1620"/>
                </a:lnTo>
                <a:lnTo>
                  <a:pt x="2546" y="1617"/>
                </a:lnTo>
                <a:lnTo>
                  <a:pt x="2546" y="1614"/>
                </a:lnTo>
                <a:lnTo>
                  <a:pt x="2544" y="1614"/>
                </a:lnTo>
                <a:lnTo>
                  <a:pt x="2543" y="1614"/>
                </a:lnTo>
                <a:lnTo>
                  <a:pt x="2542" y="1613"/>
                </a:lnTo>
                <a:lnTo>
                  <a:pt x="2540" y="1613"/>
                </a:lnTo>
                <a:lnTo>
                  <a:pt x="2539" y="1615"/>
                </a:lnTo>
                <a:lnTo>
                  <a:pt x="2539" y="1614"/>
                </a:lnTo>
                <a:lnTo>
                  <a:pt x="2539" y="1611"/>
                </a:lnTo>
                <a:lnTo>
                  <a:pt x="2540" y="1610"/>
                </a:lnTo>
                <a:lnTo>
                  <a:pt x="2539" y="1608"/>
                </a:lnTo>
                <a:lnTo>
                  <a:pt x="2540" y="1607"/>
                </a:lnTo>
                <a:lnTo>
                  <a:pt x="2542" y="1606"/>
                </a:lnTo>
                <a:lnTo>
                  <a:pt x="2542" y="1604"/>
                </a:lnTo>
                <a:lnTo>
                  <a:pt x="2544" y="1603"/>
                </a:lnTo>
                <a:lnTo>
                  <a:pt x="2546" y="1603"/>
                </a:lnTo>
                <a:lnTo>
                  <a:pt x="2547" y="1603"/>
                </a:lnTo>
                <a:lnTo>
                  <a:pt x="2549" y="1603"/>
                </a:lnTo>
                <a:lnTo>
                  <a:pt x="2550" y="1603"/>
                </a:lnTo>
                <a:lnTo>
                  <a:pt x="2551" y="1601"/>
                </a:lnTo>
                <a:lnTo>
                  <a:pt x="2553" y="1599"/>
                </a:lnTo>
                <a:lnTo>
                  <a:pt x="2553" y="1600"/>
                </a:lnTo>
                <a:lnTo>
                  <a:pt x="2554" y="1600"/>
                </a:lnTo>
                <a:lnTo>
                  <a:pt x="2556" y="1599"/>
                </a:lnTo>
                <a:lnTo>
                  <a:pt x="2556" y="1597"/>
                </a:lnTo>
                <a:lnTo>
                  <a:pt x="2558" y="1597"/>
                </a:lnTo>
                <a:lnTo>
                  <a:pt x="2561" y="1597"/>
                </a:lnTo>
                <a:lnTo>
                  <a:pt x="2564" y="1596"/>
                </a:lnTo>
                <a:lnTo>
                  <a:pt x="2565" y="1597"/>
                </a:lnTo>
                <a:lnTo>
                  <a:pt x="2563" y="1599"/>
                </a:lnTo>
                <a:lnTo>
                  <a:pt x="2564" y="1600"/>
                </a:lnTo>
                <a:lnTo>
                  <a:pt x="2563" y="1600"/>
                </a:lnTo>
                <a:lnTo>
                  <a:pt x="2561" y="1600"/>
                </a:lnTo>
                <a:lnTo>
                  <a:pt x="2560" y="1600"/>
                </a:lnTo>
                <a:lnTo>
                  <a:pt x="2560" y="1601"/>
                </a:lnTo>
                <a:lnTo>
                  <a:pt x="2561" y="1603"/>
                </a:lnTo>
                <a:lnTo>
                  <a:pt x="2561" y="1606"/>
                </a:lnTo>
                <a:lnTo>
                  <a:pt x="2563" y="1607"/>
                </a:lnTo>
                <a:lnTo>
                  <a:pt x="2564" y="1607"/>
                </a:lnTo>
                <a:lnTo>
                  <a:pt x="2565" y="1607"/>
                </a:lnTo>
                <a:lnTo>
                  <a:pt x="2567" y="1608"/>
                </a:lnTo>
                <a:lnTo>
                  <a:pt x="2567" y="1613"/>
                </a:lnTo>
                <a:lnTo>
                  <a:pt x="2568" y="1611"/>
                </a:lnTo>
                <a:lnTo>
                  <a:pt x="2568" y="1610"/>
                </a:lnTo>
                <a:lnTo>
                  <a:pt x="2571" y="1610"/>
                </a:lnTo>
                <a:lnTo>
                  <a:pt x="2570" y="1613"/>
                </a:lnTo>
                <a:lnTo>
                  <a:pt x="2571" y="1614"/>
                </a:lnTo>
                <a:lnTo>
                  <a:pt x="2572" y="1617"/>
                </a:lnTo>
                <a:lnTo>
                  <a:pt x="2575" y="1617"/>
                </a:lnTo>
                <a:lnTo>
                  <a:pt x="2577" y="1615"/>
                </a:lnTo>
                <a:lnTo>
                  <a:pt x="2577" y="1613"/>
                </a:lnTo>
                <a:lnTo>
                  <a:pt x="2578" y="1613"/>
                </a:lnTo>
                <a:lnTo>
                  <a:pt x="2578" y="1611"/>
                </a:lnTo>
                <a:lnTo>
                  <a:pt x="2579" y="1610"/>
                </a:lnTo>
                <a:lnTo>
                  <a:pt x="2581" y="1611"/>
                </a:lnTo>
                <a:lnTo>
                  <a:pt x="2582" y="1611"/>
                </a:lnTo>
                <a:lnTo>
                  <a:pt x="2581" y="1615"/>
                </a:lnTo>
                <a:lnTo>
                  <a:pt x="2582" y="1617"/>
                </a:lnTo>
                <a:lnTo>
                  <a:pt x="2584" y="1620"/>
                </a:lnTo>
                <a:lnTo>
                  <a:pt x="2585" y="1622"/>
                </a:lnTo>
                <a:lnTo>
                  <a:pt x="2585" y="1624"/>
                </a:lnTo>
                <a:lnTo>
                  <a:pt x="2586" y="1627"/>
                </a:lnTo>
                <a:lnTo>
                  <a:pt x="2586" y="1628"/>
                </a:lnTo>
                <a:lnTo>
                  <a:pt x="2585" y="1629"/>
                </a:lnTo>
                <a:lnTo>
                  <a:pt x="2584" y="1631"/>
                </a:lnTo>
                <a:lnTo>
                  <a:pt x="2582" y="1629"/>
                </a:lnTo>
                <a:lnTo>
                  <a:pt x="2579" y="1627"/>
                </a:lnTo>
                <a:lnTo>
                  <a:pt x="2578" y="1625"/>
                </a:lnTo>
                <a:lnTo>
                  <a:pt x="2578" y="1628"/>
                </a:lnTo>
                <a:lnTo>
                  <a:pt x="2579" y="1629"/>
                </a:lnTo>
                <a:lnTo>
                  <a:pt x="2579" y="1631"/>
                </a:lnTo>
                <a:lnTo>
                  <a:pt x="2581" y="1632"/>
                </a:lnTo>
                <a:lnTo>
                  <a:pt x="2582" y="1634"/>
                </a:lnTo>
                <a:lnTo>
                  <a:pt x="2582" y="1632"/>
                </a:lnTo>
                <a:lnTo>
                  <a:pt x="2584" y="1634"/>
                </a:lnTo>
                <a:lnTo>
                  <a:pt x="2584" y="1635"/>
                </a:lnTo>
                <a:lnTo>
                  <a:pt x="2585" y="1636"/>
                </a:lnTo>
                <a:lnTo>
                  <a:pt x="2585" y="1638"/>
                </a:lnTo>
                <a:lnTo>
                  <a:pt x="2585" y="1639"/>
                </a:lnTo>
                <a:lnTo>
                  <a:pt x="2586" y="1639"/>
                </a:lnTo>
                <a:lnTo>
                  <a:pt x="2586" y="1641"/>
                </a:lnTo>
                <a:lnTo>
                  <a:pt x="2585" y="1641"/>
                </a:lnTo>
                <a:lnTo>
                  <a:pt x="2585" y="1642"/>
                </a:lnTo>
                <a:lnTo>
                  <a:pt x="2584" y="1642"/>
                </a:lnTo>
                <a:lnTo>
                  <a:pt x="2581" y="1641"/>
                </a:lnTo>
                <a:lnTo>
                  <a:pt x="2579" y="1643"/>
                </a:lnTo>
                <a:lnTo>
                  <a:pt x="2578" y="1645"/>
                </a:lnTo>
                <a:lnTo>
                  <a:pt x="2577" y="1646"/>
                </a:lnTo>
                <a:lnTo>
                  <a:pt x="2578" y="1649"/>
                </a:lnTo>
                <a:lnTo>
                  <a:pt x="2578" y="1652"/>
                </a:lnTo>
                <a:lnTo>
                  <a:pt x="2577" y="1655"/>
                </a:lnTo>
                <a:lnTo>
                  <a:pt x="2577" y="1659"/>
                </a:lnTo>
                <a:lnTo>
                  <a:pt x="2574" y="1659"/>
                </a:lnTo>
                <a:lnTo>
                  <a:pt x="2572" y="1659"/>
                </a:lnTo>
                <a:lnTo>
                  <a:pt x="2572" y="1657"/>
                </a:lnTo>
                <a:lnTo>
                  <a:pt x="2572" y="1656"/>
                </a:lnTo>
                <a:lnTo>
                  <a:pt x="2572" y="1655"/>
                </a:lnTo>
                <a:lnTo>
                  <a:pt x="2571" y="1653"/>
                </a:lnTo>
                <a:lnTo>
                  <a:pt x="2570" y="1652"/>
                </a:lnTo>
                <a:lnTo>
                  <a:pt x="2570" y="1650"/>
                </a:lnTo>
                <a:lnTo>
                  <a:pt x="2567" y="1652"/>
                </a:lnTo>
                <a:close/>
                <a:moveTo>
                  <a:pt x="3128" y="1592"/>
                </a:moveTo>
                <a:lnTo>
                  <a:pt x="3126" y="1594"/>
                </a:lnTo>
                <a:lnTo>
                  <a:pt x="3125" y="1593"/>
                </a:lnTo>
                <a:lnTo>
                  <a:pt x="3125" y="1592"/>
                </a:lnTo>
                <a:lnTo>
                  <a:pt x="3126" y="1590"/>
                </a:lnTo>
                <a:lnTo>
                  <a:pt x="3129" y="1589"/>
                </a:lnTo>
                <a:lnTo>
                  <a:pt x="3132" y="1587"/>
                </a:lnTo>
                <a:lnTo>
                  <a:pt x="3132" y="1590"/>
                </a:lnTo>
                <a:lnTo>
                  <a:pt x="3129" y="1592"/>
                </a:lnTo>
                <a:lnTo>
                  <a:pt x="3128" y="1592"/>
                </a:lnTo>
                <a:close/>
                <a:moveTo>
                  <a:pt x="3065" y="1590"/>
                </a:moveTo>
                <a:lnTo>
                  <a:pt x="3066" y="1593"/>
                </a:lnTo>
                <a:lnTo>
                  <a:pt x="3066" y="1594"/>
                </a:lnTo>
                <a:lnTo>
                  <a:pt x="3066" y="1596"/>
                </a:lnTo>
                <a:lnTo>
                  <a:pt x="3065" y="1596"/>
                </a:lnTo>
                <a:lnTo>
                  <a:pt x="3063" y="1594"/>
                </a:lnTo>
                <a:lnTo>
                  <a:pt x="3062" y="1593"/>
                </a:lnTo>
                <a:lnTo>
                  <a:pt x="3060" y="1594"/>
                </a:lnTo>
                <a:lnTo>
                  <a:pt x="3058" y="1594"/>
                </a:lnTo>
                <a:lnTo>
                  <a:pt x="3056" y="1594"/>
                </a:lnTo>
                <a:lnTo>
                  <a:pt x="3055" y="1594"/>
                </a:lnTo>
                <a:lnTo>
                  <a:pt x="3055" y="1596"/>
                </a:lnTo>
                <a:lnTo>
                  <a:pt x="3053" y="1599"/>
                </a:lnTo>
                <a:lnTo>
                  <a:pt x="3052" y="1599"/>
                </a:lnTo>
                <a:lnTo>
                  <a:pt x="3051" y="1599"/>
                </a:lnTo>
                <a:lnTo>
                  <a:pt x="3049" y="1599"/>
                </a:lnTo>
                <a:lnTo>
                  <a:pt x="3048" y="1597"/>
                </a:lnTo>
                <a:lnTo>
                  <a:pt x="3048" y="1596"/>
                </a:lnTo>
                <a:lnTo>
                  <a:pt x="3051" y="1594"/>
                </a:lnTo>
                <a:lnTo>
                  <a:pt x="3052" y="1593"/>
                </a:lnTo>
                <a:lnTo>
                  <a:pt x="3053" y="1592"/>
                </a:lnTo>
                <a:lnTo>
                  <a:pt x="3056" y="1592"/>
                </a:lnTo>
                <a:lnTo>
                  <a:pt x="3056" y="1589"/>
                </a:lnTo>
                <a:lnTo>
                  <a:pt x="3056" y="1587"/>
                </a:lnTo>
                <a:lnTo>
                  <a:pt x="3056" y="1583"/>
                </a:lnTo>
                <a:lnTo>
                  <a:pt x="3059" y="1583"/>
                </a:lnTo>
                <a:lnTo>
                  <a:pt x="3060" y="1584"/>
                </a:lnTo>
                <a:lnTo>
                  <a:pt x="3062" y="1584"/>
                </a:lnTo>
                <a:lnTo>
                  <a:pt x="3065" y="1586"/>
                </a:lnTo>
                <a:lnTo>
                  <a:pt x="3065" y="1590"/>
                </a:lnTo>
                <a:close/>
                <a:moveTo>
                  <a:pt x="3069" y="1584"/>
                </a:moveTo>
                <a:lnTo>
                  <a:pt x="3067" y="1584"/>
                </a:lnTo>
                <a:lnTo>
                  <a:pt x="3067" y="1583"/>
                </a:lnTo>
                <a:lnTo>
                  <a:pt x="3069" y="1582"/>
                </a:lnTo>
                <a:lnTo>
                  <a:pt x="3069" y="1580"/>
                </a:lnTo>
                <a:lnTo>
                  <a:pt x="3070" y="1579"/>
                </a:lnTo>
                <a:lnTo>
                  <a:pt x="3070" y="1577"/>
                </a:lnTo>
                <a:lnTo>
                  <a:pt x="3072" y="1577"/>
                </a:lnTo>
                <a:lnTo>
                  <a:pt x="3072" y="1580"/>
                </a:lnTo>
                <a:lnTo>
                  <a:pt x="3072" y="1583"/>
                </a:lnTo>
                <a:lnTo>
                  <a:pt x="3069" y="1584"/>
                </a:lnTo>
                <a:close/>
                <a:moveTo>
                  <a:pt x="3129" y="1570"/>
                </a:moveTo>
                <a:lnTo>
                  <a:pt x="3129" y="1572"/>
                </a:lnTo>
                <a:lnTo>
                  <a:pt x="3128" y="1572"/>
                </a:lnTo>
                <a:lnTo>
                  <a:pt x="3126" y="1573"/>
                </a:lnTo>
                <a:lnTo>
                  <a:pt x="3128" y="1576"/>
                </a:lnTo>
                <a:lnTo>
                  <a:pt x="3128" y="1577"/>
                </a:lnTo>
                <a:lnTo>
                  <a:pt x="3128" y="1579"/>
                </a:lnTo>
                <a:lnTo>
                  <a:pt x="3126" y="1580"/>
                </a:lnTo>
                <a:lnTo>
                  <a:pt x="3126" y="1577"/>
                </a:lnTo>
                <a:lnTo>
                  <a:pt x="3125" y="1577"/>
                </a:lnTo>
                <a:lnTo>
                  <a:pt x="3124" y="1576"/>
                </a:lnTo>
                <a:lnTo>
                  <a:pt x="3122" y="1575"/>
                </a:lnTo>
                <a:lnTo>
                  <a:pt x="3122" y="1573"/>
                </a:lnTo>
                <a:lnTo>
                  <a:pt x="3125" y="1572"/>
                </a:lnTo>
                <a:lnTo>
                  <a:pt x="3126" y="1570"/>
                </a:lnTo>
                <a:lnTo>
                  <a:pt x="3129" y="1569"/>
                </a:lnTo>
                <a:lnTo>
                  <a:pt x="3129" y="1570"/>
                </a:lnTo>
                <a:close/>
                <a:moveTo>
                  <a:pt x="2679" y="1568"/>
                </a:moveTo>
                <a:lnTo>
                  <a:pt x="2679" y="1569"/>
                </a:lnTo>
                <a:lnTo>
                  <a:pt x="2678" y="1569"/>
                </a:lnTo>
                <a:lnTo>
                  <a:pt x="2676" y="1572"/>
                </a:lnTo>
                <a:lnTo>
                  <a:pt x="2676" y="1573"/>
                </a:lnTo>
                <a:lnTo>
                  <a:pt x="2675" y="1575"/>
                </a:lnTo>
                <a:lnTo>
                  <a:pt x="2673" y="1573"/>
                </a:lnTo>
                <a:lnTo>
                  <a:pt x="2672" y="1572"/>
                </a:lnTo>
                <a:lnTo>
                  <a:pt x="2671" y="1572"/>
                </a:lnTo>
                <a:lnTo>
                  <a:pt x="2669" y="1569"/>
                </a:lnTo>
                <a:lnTo>
                  <a:pt x="2668" y="1568"/>
                </a:lnTo>
                <a:lnTo>
                  <a:pt x="2668" y="1566"/>
                </a:lnTo>
                <a:lnTo>
                  <a:pt x="2669" y="1566"/>
                </a:lnTo>
                <a:lnTo>
                  <a:pt x="2668" y="1565"/>
                </a:lnTo>
                <a:lnTo>
                  <a:pt x="2668" y="1563"/>
                </a:lnTo>
                <a:lnTo>
                  <a:pt x="2665" y="1562"/>
                </a:lnTo>
                <a:lnTo>
                  <a:pt x="2664" y="1561"/>
                </a:lnTo>
                <a:lnTo>
                  <a:pt x="2664" y="1559"/>
                </a:lnTo>
                <a:lnTo>
                  <a:pt x="2665" y="1558"/>
                </a:lnTo>
                <a:lnTo>
                  <a:pt x="2666" y="1558"/>
                </a:lnTo>
                <a:lnTo>
                  <a:pt x="2668" y="1556"/>
                </a:lnTo>
                <a:lnTo>
                  <a:pt x="2669" y="1558"/>
                </a:lnTo>
                <a:lnTo>
                  <a:pt x="2671" y="1561"/>
                </a:lnTo>
                <a:lnTo>
                  <a:pt x="2672" y="1562"/>
                </a:lnTo>
                <a:lnTo>
                  <a:pt x="2673" y="1563"/>
                </a:lnTo>
                <a:lnTo>
                  <a:pt x="2675" y="1563"/>
                </a:lnTo>
                <a:lnTo>
                  <a:pt x="2675" y="1566"/>
                </a:lnTo>
                <a:lnTo>
                  <a:pt x="2676" y="1566"/>
                </a:lnTo>
                <a:lnTo>
                  <a:pt x="2678" y="1568"/>
                </a:lnTo>
                <a:lnTo>
                  <a:pt x="2679" y="1568"/>
                </a:lnTo>
                <a:close/>
                <a:moveTo>
                  <a:pt x="3066" y="1563"/>
                </a:moveTo>
                <a:lnTo>
                  <a:pt x="3067" y="1565"/>
                </a:lnTo>
                <a:lnTo>
                  <a:pt x="3066" y="1565"/>
                </a:lnTo>
                <a:lnTo>
                  <a:pt x="3065" y="1563"/>
                </a:lnTo>
                <a:lnTo>
                  <a:pt x="3062" y="1562"/>
                </a:lnTo>
                <a:lnTo>
                  <a:pt x="3059" y="1562"/>
                </a:lnTo>
                <a:lnTo>
                  <a:pt x="3058" y="1561"/>
                </a:lnTo>
                <a:lnTo>
                  <a:pt x="3059" y="1559"/>
                </a:lnTo>
                <a:lnTo>
                  <a:pt x="3059" y="1558"/>
                </a:lnTo>
                <a:lnTo>
                  <a:pt x="3060" y="1558"/>
                </a:lnTo>
                <a:lnTo>
                  <a:pt x="3062" y="1558"/>
                </a:lnTo>
                <a:lnTo>
                  <a:pt x="3063" y="1556"/>
                </a:lnTo>
                <a:lnTo>
                  <a:pt x="3065" y="1558"/>
                </a:lnTo>
                <a:lnTo>
                  <a:pt x="3066" y="1559"/>
                </a:lnTo>
                <a:lnTo>
                  <a:pt x="3067" y="1562"/>
                </a:lnTo>
                <a:lnTo>
                  <a:pt x="3066" y="1563"/>
                </a:lnTo>
                <a:close/>
                <a:moveTo>
                  <a:pt x="2550" y="1523"/>
                </a:moveTo>
                <a:lnTo>
                  <a:pt x="2549" y="1526"/>
                </a:lnTo>
                <a:lnTo>
                  <a:pt x="2550" y="1527"/>
                </a:lnTo>
                <a:lnTo>
                  <a:pt x="2551" y="1530"/>
                </a:lnTo>
                <a:lnTo>
                  <a:pt x="2554" y="1533"/>
                </a:lnTo>
                <a:lnTo>
                  <a:pt x="2557" y="1534"/>
                </a:lnTo>
                <a:lnTo>
                  <a:pt x="2561" y="1535"/>
                </a:lnTo>
                <a:lnTo>
                  <a:pt x="2561" y="1537"/>
                </a:lnTo>
                <a:lnTo>
                  <a:pt x="2563" y="1540"/>
                </a:lnTo>
                <a:lnTo>
                  <a:pt x="2564" y="1541"/>
                </a:lnTo>
                <a:lnTo>
                  <a:pt x="2565" y="1542"/>
                </a:lnTo>
                <a:lnTo>
                  <a:pt x="2565" y="1544"/>
                </a:lnTo>
                <a:lnTo>
                  <a:pt x="2565" y="1545"/>
                </a:lnTo>
                <a:lnTo>
                  <a:pt x="2567" y="1545"/>
                </a:lnTo>
                <a:lnTo>
                  <a:pt x="2567" y="1547"/>
                </a:lnTo>
                <a:lnTo>
                  <a:pt x="2567" y="1549"/>
                </a:lnTo>
                <a:lnTo>
                  <a:pt x="2567" y="1552"/>
                </a:lnTo>
                <a:lnTo>
                  <a:pt x="2567" y="1554"/>
                </a:lnTo>
                <a:lnTo>
                  <a:pt x="2565" y="1555"/>
                </a:lnTo>
                <a:lnTo>
                  <a:pt x="2567" y="1555"/>
                </a:lnTo>
                <a:lnTo>
                  <a:pt x="2567" y="1556"/>
                </a:lnTo>
                <a:lnTo>
                  <a:pt x="2568" y="1559"/>
                </a:lnTo>
                <a:lnTo>
                  <a:pt x="2565" y="1558"/>
                </a:lnTo>
                <a:lnTo>
                  <a:pt x="2565" y="1559"/>
                </a:lnTo>
                <a:lnTo>
                  <a:pt x="2565" y="1561"/>
                </a:lnTo>
                <a:lnTo>
                  <a:pt x="2564" y="1563"/>
                </a:lnTo>
                <a:lnTo>
                  <a:pt x="2563" y="1565"/>
                </a:lnTo>
                <a:lnTo>
                  <a:pt x="2561" y="1565"/>
                </a:lnTo>
                <a:lnTo>
                  <a:pt x="2563" y="1563"/>
                </a:lnTo>
                <a:lnTo>
                  <a:pt x="2561" y="1561"/>
                </a:lnTo>
                <a:lnTo>
                  <a:pt x="2561" y="1558"/>
                </a:lnTo>
                <a:lnTo>
                  <a:pt x="2560" y="1556"/>
                </a:lnTo>
                <a:lnTo>
                  <a:pt x="2558" y="1558"/>
                </a:lnTo>
                <a:lnTo>
                  <a:pt x="2557" y="1556"/>
                </a:lnTo>
                <a:lnTo>
                  <a:pt x="2556" y="1554"/>
                </a:lnTo>
                <a:lnTo>
                  <a:pt x="2554" y="1554"/>
                </a:lnTo>
                <a:lnTo>
                  <a:pt x="2553" y="1554"/>
                </a:lnTo>
                <a:lnTo>
                  <a:pt x="2551" y="1554"/>
                </a:lnTo>
                <a:lnTo>
                  <a:pt x="2550" y="1554"/>
                </a:lnTo>
                <a:lnTo>
                  <a:pt x="2549" y="1554"/>
                </a:lnTo>
                <a:lnTo>
                  <a:pt x="2547" y="1554"/>
                </a:lnTo>
                <a:lnTo>
                  <a:pt x="2547" y="1556"/>
                </a:lnTo>
                <a:lnTo>
                  <a:pt x="2549" y="1558"/>
                </a:lnTo>
                <a:lnTo>
                  <a:pt x="2551" y="1559"/>
                </a:lnTo>
                <a:lnTo>
                  <a:pt x="2550" y="1561"/>
                </a:lnTo>
                <a:lnTo>
                  <a:pt x="2549" y="1561"/>
                </a:lnTo>
                <a:lnTo>
                  <a:pt x="2546" y="1559"/>
                </a:lnTo>
                <a:lnTo>
                  <a:pt x="2544" y="1558"/>
                </a:lnTo>
                <a:lnTo>
                  <a:pt x="2543" y="1556"/>
                </a:lnTo>
                <a:lnTo>
                  <a:pt x="2540" y="1555"/>
                </a:lnTo>
                <a:lnTo>
                  <a:pt x="2539" y="1552"/>
                </a:lnTo>
                <a:lnTo>
                  <a:pt x="2537" y="1552"/>
                </a:lnTo>
                <a:lnTo>
                  <a:pt x="2537" y="1551"/>
                </a:lnTo>
                <a:lnTo>
                  <a:pt x="2534" y="1549"/>
                </a:lnTo>
                <a:lnTo>
                  <a:pt x="2533" y="1548"/>
                </a:lnTo>
                <a:lnTo>
                  <a:pt x="2532" y="1547"/>
                </a:lnTo>
                <a:lnTo>
                  <a:pt x="2532" y="1545"/>
                </a:lnTo>
                <a:lnTo>
                  <a:pt x="2533" y="1545"/>
                </a:lnTo>
                <a:lnTo>
                  <a:pt x="2534" y="1545"/>
                </a:lnTo>
                <a:lnTo>
                  <a:pt x="2536" y="1548"/>
                </a:lnTo>
                <a:lnTo>
                  <a:pt x="2539" y="1547"/>
                </a:lnTo>
                <a:lnTo>
                  <a:pt x="2539" y="1548"/>
                </a:lnTo>
                <a:lnTo>
                  <a:pt x="2540" y="1549"/>
                </a:lnTo>
                <a:lnTo>
                  <a:pt x="2542" y="1549"/>
                </a:lnTo>
                <a:lnTo>
                  <a:pt x="2543" y="1548"/>
                </a:lnTo>
                <a:lnTo>
                  <a:pt x="2544" y="1551"/>
                </a:lnTo>
                <a:lnTo>
                  <a:pt x="2546" y="1551"/>
                </a:lnTo>
                <a:lnTo>
                  <a:pt x="2547" y="1551"/>
                </a:lnTo>
                <a:lnTo>
                  <a:pt x="2549" y="1549"/>
                </a:lnTo>
                <a:lnTo>
                  <a:pt x="2550" y="1548"/>
                </a:lnTo>
                <a:lnTo>
                  <a:pt x="2550" y="1545"/>
                </a:lnTo>
                <a:lnTo>
                  <a:pt x="2547" y="1544"/>
                </a:lnTo>
                <a:lnTo>
                  <a:pt x="2549" y="1542"/>
                </a:lnTo>
                <a:lnTo>
                  <a:pt x="2549" y="1540"/>
                </a:lnTo>
                <a:lnTo>
                  <a:pt x="2547" y="1537"/>
                </a:lnTo>
                <a:lnTo>
                  <a:pt x="2547" y="1535"/>
                </a:lnTo>
                <a:lnTo>
                  <a:pt x="2546" y="1535"/>
                </a:lnTo>
                <a:lnTo>
                  <a:pt x="2546" y="1538"/>
                </a:lnTo>
                <a:lnTo>
                  <a:pt x="2544" y="1537"/>
                </a:lnTo>
                <a:lnTo>
                  <a:pt x="2543" y="1537"/>
                </a:lnTo>
                <a:lnTo>
                  <a:pt x="2542" y="1535"/>
                </a:lnTo>
                <a:lnTo>
                  <a:pt x="2540" y="1534"/>
                </a:lnTo>
                <a:lnTo>
                  <a:pt x="2540" y="1533"/>
                </a:lnTo>
                <a:lnTo>
                  <a:pt x="2537" y="1531"/>
                </a:lnTo>
                <a:lnTo>
                  <a:pt x="2540" y="1531"/>
                </a:lnTo>
                <a:lnTo>
                  <a:pt x="2542" y="1530"/>
                </a:lnTo>
                <a:lnTo>
                  <a:pt x="2543" y="1528"/>
                </a:lnTo>
                <a:lnTo>
                  <a:pt x="2543" y="1527"/>
                </a:lnTo>
                <a:lnTo>
                  <a:pt x="2543" y="1526"/>
                </a:lnTo>
                <a:lnTo>
                  <a:pt x="2543" y="1524"/>
                </a:lnTo>
                <a:lnTo>
                  <a:pt x="2542" y="1523"/>
                </a:lnTo>
                <a:lnTo>
                  <a:pt x="2543" y="1523"/>
                </a:lnTo>
                <a:lnTo>
                  <a:pt x="2544" y="1521"/>
                </a:lnTo>
                <a:lnTo>
                  <a:pt x="2546" y="1521"/>
                </a:lnTo>
                <a:lnTo>
                  <a:pt x="2547" y="1519"/>
                </a:lnTo>
                <a:lnTo>
                  <a:pt x="2547" y="1520"/>
                </a:lnTo>
                <a:lnTo>
                  <a:pt x="2549" y="1521"/>
                </a:lnTo>
                <a:lnTo>
                  <a:pt x="2549" y="1523"/>
                </a:lnTo>
                <a:lnTo>
                  <a:pt x="2550" y="1523"/>
                </a:lnTo>
                <a:close/>
                <a:moveTo>
                  <a:pt x="2508" y="1524"/>
                </a:moveTo>
                <a:lnTo>
                  <a:pt x="2506" y="1524"/>
                </a:lnTo>
                <a:lnTo>
                  <a:pt x="2506" y="1523"/>
                </a:lnTo>
                <a:lnTo>
                  <a:pt x="2506" y="1520"/>
                </a:lnTo>
                <a:lnTo>
                  <a:pt x="2506" y="1519"/>
                </a:lnTo>
                <a:lnTo>
                  <a:pt x="2509" y="1516"/>
                </a:lnTo>
                <a:lnTo>
                  <a:pt x="2511" y="1519"/>
                </a:lnTo>
                <a:lnTo>
                  <a:pt x="2509" y="1520"/>
                </a:lnTo>
                <a:lnTo>
                  <a:pt x="2509" y="1523"/>
                </a:lnTo>
                <a:lnTo>
                  <a:pt x="2508" y="1524"/>
                </a:lnTo>
                <a:close/>
                <a:moveTo>
                  <a:pt x="2617" y="1514"/>
                </a:moveTo>
                <a:lnTo>
                  <a:pt x="2619" y="1516"/>
                </a:lnTo>
                <a:lnTo>
                  <a:pt x="2620" y="1519"/>
                </a:lnTo>
                <a:lnTo>
                  <a:pt x="2620" y="1520"/>
                </a:lnTo>
                <a:lnTo>
                  <a:pt x="2621" y="1523"/>
                </a:lnTo>
                <a:lnTo>
                  <a:pt x="2620" y="1524"/>
                </a:lnTo>
                <a:lnTo>
                  <a:pt x="2619" y="1526"/>
                </a:lnTo>
                <a:lnTo>
                  <a:pt x="2617" y="1527"/>
                </a:lnTo>
                <a:lnTo>
                  <a:pt x="2616" y="1524"/>
                </a:lnTo>
                <a:lnTo>
                  <a:pt x="2616" y="1521"/>
                </a:lnTo>
                <a:lnTo>
                  <a:pt x="2616" y="1523"/>
                </a:lnTo>
                <a:lnTo>
                  <a:pt x="2616" y="1524"/>
                </a:lnTo>
                <a:lnTo>
                  <a:pt x="2616" y="1526"/>
                </a:lnTo>
                <a:lnTo>
                  <a:pt x="2616" y="1527"/>
                </a:lnTo>
                <a:lnTo>
                  <a:pt x="2614" y="1527"/>
                </a:lnTo>
                <a:lnTo>
                  <a:pt x="2613" y="1524"/>
                </a:lnTo>
                <a:lnTo>
                  <a:pt x="2613" y="1523"/>
                </a:lnTo>
                <a:lnTo>
                  <a:pt x="2612" y="1521"/>
                </a:lnTo>
                <a:lnTo>
                  <a:pt x="2613" y="1519"/>
                </a:lnTo>
                <a:lnTo>
                  <a:pt x="2614" y="1516"/>
                </a:lnTo>
                <a:lnTo>
                  <a:pt x="2617" y="1514"/>
                </a:lnTo>
                <a:close/>
                <a:moveTo>
                  <a:pt x="2222" y="1521"/>
                </a:moveTo>
                <a:lnTo>
                  <a:pt x="2223" y="1521"/>
                </a:lnTo>
                <a:lnTo>
                  <a:pt x="2225" y="1520"/>
                </a:lnTo>
                <a:lnTo>
                  <a:pt x="2226" y="1521"/>
                </a:lnTo>
                <a:lnTo>
                  <a:pt x="2226" y="1526"/>
                </a:lnTo>
                <a:lnTo>
                  <a:pt x="2227" y="1527"/>
                </a:lnTo>
                <a:lnTo>
                  <a:pt x="2227" y="1528"/>
                </a:lnTo>
                <a:lnTo>
                  <a:pt x="2229" y="1530"/>
                </a:lnTo>
                <a:lnTo>
                  <a:pt x="2230" y="1533"/>
                </a:lnTo>
                <a:lnTo>
                  <a:pt x="2226" y="1534"/>
                </a:lnTo>
                <a:lnTo>
                  <a:pt x="2226" y="1535"/>
                </a:lnTo>
                <a:lnTo>
                  <a:pt x="2223" y="1535"/>
                </a:lnTo>
                <a:lnTo>
                  <a:pt x="2222" y="1535"/>
                </a:lnTo>
                <a:lnTo>
                  <a:pt x="2222" y="1534"/>
                </a:lnTo>
                <a:lnTo>
                  <a:pt x="2220" y="1531"/>
                </a:lnTo>
                <a:lnTo>
                  <a:pt x="2219" y="1528"/>
                </a:lnTo>
                <a:lnTo>
                  <a:pt x="2218" y="1524"/>
                </a:lnTo>
                <a:lnTo>
                  <a:pt x="2218" y="1521"/>
                </a:lnTo>
                <a:lnTo>
                  <a:pt x="2216" y="1521"/>
                </a:lnTo>
                <a:lnTo>
                  <a:pt x="2216" y="1520"/>
                </a:lnTo>
                <a:lnTo>
                  <a:pt x="2215" y="1519"/>
                </a:lnTo>
                <a:lnTo>
                  <a:pt x="2213" y="1517"/>
                </a:lnTo>
                <a:lnTo>
                  <a:pt x="2212" y="1516"/>
                </a:lnTo>
                <a:lnTo>
                  <a:pt x="2211" y="1514"/>
                </a:lnTo>
                <a:lnTo>
                  <a:pt x="2211" y="1513"/>
                </a:lnTo>
                <a:lnTo>
                  <a:pt x="2209" y="1512"/>
                </a:lnTo>
                <a:lnTo>
                  <a:pt x="2212" y="1513"/>
                </a:lnTo>
                <a:lnTo>
                  <a:pt x="2213" y="1514"/>
                </a:lnTo>
                <a:lnTo>
                  <a:pt x="2215" y="1516"/>
                </a:lnTo>
                <a:lnTo>
                  <a:pt x="2216" y="1517"/>
                </a:lnTo>
                <a:lnTo>
                  <a:pt x="2218" y="1517"/>
                </a:lnTo>
                <a:lnTo>
                  <a:pt x="2219" y="1519"/>
                </a:lnTo>
                <a:lnTo>
                  <a:pt x="2220" y="1520"/>
                </a:lnTo>
                <a:lnTo>
                  <a:pt x="2222" y="1521"/>
                </a:lnTo>
                <a:close/>
                <a:moveTo>
                  <a:pt x="2550" y="1523"/>
                </a:moveTo>
                <a:lnTo>
                  <a:pt x="2550" y="1521"/>
                </a:lnTo>
                <a:lnTo>
                  <a:pt x="2551" y="1520"/>
                </a:lnTo>
                <a:lnTo>
                  <a:pt x="2553" y="1519"/>
                </a:lnTo>
                <a:lnTo>
                  <a:pt x="2556" y="1517"/>
                </a:lnTo>
                <a:lnTo>
                  <a:pt x="2556" y="1516"/>
                </a:lnTo>
                <a:lnTo>
                  <a:pt x="2557" y="1514"/>
                </a:lnTo>
                <a:lnTo>
                  <a:pt x="2556" y="1512"/>
                </a:lnTo>
                <a:lnTo>
                  <a:pt x="2557" y="1512"/>
                </a:lnTo>
                <a:lnTo>
                  <a:pt x="2557" y="1509"/>
                </a:lnTo>
                <a:lnTo>
                  <a:pt x="2560" y="1510"/>
                </a:lnTo>
                <a:lnTo>
                  <a:pt x="2561" y="1510"/>
                </a:lnTo>
                <a:lnTo>
                  <a:pt x="2563" y="1512"/>
                </a:lnTo>
                <a:lnTo>
                  <a:pt x="2563" y="1513"/>
                </a:lnTo>
                <a:lnTo>
                  <a:pt x="2564" y="1513"/>
                </a:lnTo>
                <a:lnTo>
                  <a:pt x="2564" y="1516"/>
                </a:lnTo>
                <a:lnTo>
                  <a:pt x="2561" y="1520"/>
                </a:lnTo>
                <a:lnTo>
                  <a:pt x="2561" y="1516"/>
                </a:lnTo>
                <a:lnTo>
                  <a:pt x="2560" y="1517"/>
                </a:lnTo>
                <a:lnTo>
                  <a:pt x="2558" y="1519"/>
                </a:lnTo>
                <a:lnTo>
                  <a:pt x="2558" y="1520"/>
                </a:lnTo>
                <a:lnTo>
                  <a:pt x="2558" y="1523"/>
                </a:lnTo>
                <a:lnTo>
                  <a:pt x="2557" y="1524"/>
                </a:lnTo>
                <a:lnTo>
                  <a:pt x="2557" y="1526"/>
                </a:lnTo>
                <a:lnTo>
                  <a:pt x="2557" y="1527"/>
                </a:lnTo>
                <a:lnTo>
                  <a:pt x="2557" y="1530"/>
                </a:lnTo>
                <a:lnTo>
                  <a:pt x="2554" y="1528"/>
                </a:lnTo>
                <a:lnTo>
                  <a:pt x="2554" y="1527"/>
                </a:lnTo>
                <a:lnTo>
                  <a:pt x="2553" y="1526"/>
                </a:lnTo>
                <a:lnTo>
                  <a:pt x="2551" y="1526"/>
                </a:lnTo>
                <a:lnTo>
                  <a:pt x="2550" y="1523"/>
                </a:lnTo>
                <a:close/>
                <a:moveTo>
                  <a:pt x="2511" y="1499"/>
                </a:moveTo>
                <a:lnTo>
                  <a:pt x="2509" y="1502"/>
                </a:lnTo>
                <a:lnTo>
                  <a:pt x="2508" y="1500"/>
                </a:lnTo>
                <a:lnTo>
                  <a:pt x="2506" y="1498"/>
                </a:lnTo>
                <a:lnTo>
                  <a:pt x="2506" y="1496"/>
                </a:lnTo>
                <a:lnTo>
                  <a:pt x="2506" y="1495"/>
                </a:lnTo>
                <a:lnTo>
                  <a:pt x="2509" y="1495"/>
                </a:lnTo>
                <a:lnTo>
                  <a:pt x="2511" y="1496"/>
                </a:lnTo>
                <a:lnTo>
                  <a:pt x="2511" y="1499"/>
                </a:lnTo>
                <a:close/>
                <a:moveTo>
                  <a:pt x="2530" y="1443"/>
                </a:moveTo>
                <a:lnTo>
                  <a:pt x="2533" y="1443"/>
                </a:lnTo>
                <a:lnTo>
                  <a:pt x="2536" y="1441"/>
                </a:lnTo>
                <a:lnTo>
                  <a:pt x="2537" y="1443"/>
                </a:lnTo>
                <a:lnTo>
                  <a:pt x="2539" y="1444"/>
                </a:lnTo>
                <a:lnTo>
                  <a:pt x="2540" y="1446"/>
                </a:lnTo>
                <a:lnTo>
                  <a:pt x="2542" y="1447"/>
                </a:lnTo>
                <a:lnTo>
                  <a:pt x="2542" y="1448"/>
                </a:lnTo>
                <a:lnTo>
                  <a:pt x="2543" y="1450"/>
                </a:lnTo>
                <a:lnTo>
                  <a:pt x="2544" y="1451"/>
                </a:lnTo>
                <a:lnTo>
                  <a:pt x="2546" y="1451"/>
                </a:lnTo>
                <a:lnTo>
                  <a:pt x="2544" y="1454"/>
                </a:lnTo>
                <a:lnTo>
                  <a:pt x="2543" y="1456"/>
                </a:lnTo>
                <a:lnTo>
                  <a:pt x="2542" y="1458"/>
                </a:lnTo>
                <a:lnTo>
                  <a:pt x="2542" y="1460"/>
                </a:lnTo>
                <a:lnTo>
                  <a:pt x="2544" y="1460"/>
                </a:lnTo>
                <a:lnTo>
                  <a:pt x="2546" y="1458"/>
                </a:lnTo>
                <a:lnTo>
                  <a:pt x="2547" y="1460"/>
                </a:lnTo>
                <a:lnTo>
                  <a:pt x="2549" y="1460"/>
                </a:lnTo>
                <a:lnTo>
                  <a:pt x="2550" y="1460"/>
                </a:lnTo>
                <a:lnTo>
                  <a:pt x="2551" y="1461"/>
                </a:lnTo>
                <a:lnTo>
                  <a:pt x="2554" y="1463"/>
                </a:lnTo>
                <a:lnTo>
                  <a:pt x="2554" y="1464"/>
                </a:lnTo>
                <a:lnTo>
                  <a:pt x="2556" y="1465"/>
                </a:lnTo>
                <a:lnTo>
                  <a:pt x="2556" y="1468"/>
                </a:lnTo>
                <a:lnTo>
                  <a:pt x="2556" y="1470"/>
                </a:lnTo>
                <a:lnTo>
                  <a:pt x="2556" y="1471"/>
                </a:lnTo>
                <a:lnTo>
                  <a:pt x="2554" y="1470"/>
                </a:lnTo>
                <a:lnTo>
                  <a:pt x="2553" y="1472"/>
                </a:lnTo>
                <a:lnTo>
                  <a:pt x="2551" y="1474"/>
                </a:lnTo>
                <a:lnTo>
                  <a:pt x="2550" y="1475"/>
                </a:lnTo>
                <a:lnTo>
                  <a:pt x="2547" y="1474"/>
                </a:lnTo>
                <a:lnTo>
                  <a:pt x="2547" y="1475"/>
                </a:lnTo>
                <a:lnTo>
                  <a:pt x="2544" y="1475"/>
                </a:lnTo>
                <a:lnTo>
                  <a:pt x="2543" y="1477"/>
                </a:lnTo>
                <a:lnTo>
                  <a:pt x="2542" y="1478"/>
                </a:lnTo>
                <a:lnTo>
                  <a:pt x="2543" y="1478"/>
                </a:lnTo>
                <a:lnTo>
                  <a:pt x="2546" y="1479"/>
                </a:lnTo>
                <a:lnTo>
                  <a:pt x="2546" y="1481"/>
                </a:lnTo>
                <a:lnTo>
                  <a:pt x="2547" y="1484"/>
                </a:lnTo>
                <a:lnTo>
                  <a:pt x="2549" y="1485"/>
                </a:lnTo>
                <a:lnTo>
                  <a:pt x="2551" y="1488"/>
                </a:lnTo>
                <a:lnTo>
                  <a:pt x="2550" y="1491"/>
                </a:lnTo>
                <a:lnTo>
                  <a:pt x="2550" y="1492"/>
                </a:lnTo>
                <a:lnTo>
                  <a:pt x="2550" y="1493"/>
                </a:lnTo>
                <a:lnTo>
                  <a:pt x="2547" y="1493"/>
                </a:lnTo>
                <a:lnTo>
                  <a:pt x="2544" y="1495"/>
                </a:lnTo>
                <a:lnTo>
                  <a:pt x="2544" y="1491"/>
                </a:lnTo>
                <a:lnTo>
                  <a:pt x="2543" y="1493"/>
                </a:lnTo>
                <a:lnTo>
                  <a:pt x="2540" y="1493"/>
                </a:lnTo>
                <a:lnTo>
                  <a:pt x="2539" y="1493"/>
                </a:lnTo>
                <a:lnTo>
                  <a:pt x="2536" y="1493"/>
                </a:lnTo>
                <a:lnTo>
                  <a:pt x="2534" y="1493"/>
                </a:lnTo>
                <a:lnTo>
                  <a:pt x="2533" y="1493"/>
                </a:lnTo>
                <a:lnTo>
                  <a:pt x="2533" y="1492"/>
                </a:lnTo>
                <a:lnTo>
                  <a:pt x="2532" y="1491"/>
                </a:lnTo>
                <a:lnTo>
                  <a:pt x="2532" y="1486"/>
                </a:lnTo>
                <a:lnTo>
                  <a:pt x="2530" y="1484"/>
                </a:lnTo>
                <a:lnTo>
                  <a:pt x="2530" y="1481"/>
                </a:lnTo>
                <a:lnTo>
                  <a:pt x="2529" y="1478"/>
                </a:lnTo>
                <a:lnTo>
                  <a:pt x="2529" y="1477"/>
                </a:lnTo>
                <a:lnTo>
                  <a:pt x="2529" y="1475"/>
                </a:lnTo>
                <a:lnTo>
                  <a:pt x="2530" y="1475"/>
                </a:lnTo>
                <a:lnTo>
                  <a:pt x="2530" y="1472"/>
                </a:lnTo>
                <a:lnTo>
                  <a:pt x="2527" y="1471"/>
                </a:lnTo>
                <a:lnTo>
                  <a:pt x="2526" y="1472"/>
                </a:lnTo>
                <a:lnTo>
                  <a:pt x="2523" y="1472"/>
                </a:lnTo>
                <a:lnTo>
                  <a:pt x="2523" y="1475"/>
                </a:lnTo>
                <a:lnTo>
                  <a:pt x="2522" y="1477"/>
                </a:lnTo>
                <a:lnTo>
                  <a:pt x="2519" y="1475"/>
                </a:lnTo>
                <a:lnTo>
                  <a:pt x="2519" y="1472"/>
                </a:lnTo>
                <a:lnTo>
                  <a:pt x="2518" y="1474"/>
                </a:lnTo>
                <a:lnTo>
                  <a:pt x="2518" y="1475"/>
                </a:lnTo>
                <a:lnTo>
                  <a:pt x="2516" y="1475"/>
                </a:lnTo>
                <a:lnTo>
                  <a:pt x="2518" y="1477"/>
                </a:lnTo>
                <a:lnTo>
                  <a:pt x="2519" y="1477"/>
                </a:lnTo>
                <a:lnTo>
                  <a:pt x="2520" y="1479"/>
                </a:lnTo>
                <a:lnTo>
                  <a:pt x="2519" y="1481"/>
                </a:lnTo>
                <a:lnTo>
                  <a:pt x="2518" y="1481"/>
                </a:lnTo>
                <a:lnTo>
                  <a:pt x="2515" y="1481"/>
                </a:lnTo>
                <a:lnTo>
                  <a:pt x="2516" y="1482"/>
                </a:lnTo>
                <a:lnTo>
                  <a:pt x="2518" y="1484"/>
                </a:lnTo>
                <a:lnTo>
                  <a:pt x="2515" y="1484"/>
                </a:lnTo>
                <a:lnTo>
                  <a:pt x="2513" y="1484"/>
                </a:lnTo>
                <a:lnTo>
                  <a:pt x="2512" y="1484"/>
                </a:lnTo>
                <a:lnTo>
                  <a:pt x="2511" y="1485"/>
                </a:lnTo>
                <a:lnTo>
                  <a:pt x="2511" y="1486"/>
                </a:lnTo>
                <a:lnTo>
                  <a:pt x="2509" y="1485"/>
                </a:lnTo>
                <a:lnTo>
                  <a:pt x="2509" y="1484"/>
                </a:lnTo>
                <a:lnTo>
                  <a:pt x="2508" y="1482"/>
                </a:lnTo>
                <a:lnTo>
                  <a:pt x="2508" y="1481"/>
                </a:lnTo>
                <a:lnTo>
                  <a:pt x="2508" y="1479"/>
                </a:lnTo>
                <a:lnTo>
                  <a:pt x="2508" y="1478"/>
                </a:lnTo>
                <a:lnTo>
                  <a:pt x="2508" y="1475"/>
                </a:lnTo>
                <a:lnTo>
                  <a:pt x="2508" y="1472"/>
                </a:lnTo>
                <a:lnTo>
                  <a:pt x="2509" y="1472"/>
                </a:lnTo>
                <a:lnTo>
                  <a:pt x="2511" y="1471"/>
                </a:lnTo>
                <a:lnTo>
                  <a:pt x="2513" y="1471"/>
                </a:lnTo>
                <a:lnTo>
                  <a:pt x="2512" y="1468"/>
                </a:lnTo>
                <a:lnTo>
                  <a:pt x="2512" y="1467"/>
                </a:lnTo>
                <a:lnTo>
                  <a:pt x="2512" y="1465"/>
                </a:lnTo>
                <a:lnTo>
                  <a:pt x="2511" y="1465"/>
                </a:lnTo>
                <a:lnTo>
                  <a:pt x="2511" y="1464"/>
                </a:lnTo>
                <a:lnTo>
                  <a:pt x="2511" y="1461"/>
                </a:lnTo>
                <a:lnTo>
                  <a:pt x="2511" y="1458"/>
                </a:lnTo>
                <a:lnTo>
                  <a:pt x="2509" y="1457"/>
                </a:lnTo>
                <a:lnTo>
                  <a:pt x="2508" y="1456"/>
                </a:lnTo>
                <a:lnTo>
                  <a:pt x="2508" y="1454"/>
                </a:lnTo>
                <a:lnTo>
                  <a:pt x="2508" y="1453"/>
                </a:lnTo>
                <a:lnTo>
                  <a:pt x="2509" y="1453"/>
                </a:lnTo>
                <a:lnTo>
                  <a:pt x="2511" y="1454"/>
                </a:lnTo>
                <a:lnTo>
                  <a:pt x="2512" y="1456"/>
                </a:lnTo>
                <a:lnTo>
                  <a:pt x="2513" y="1456"/>
                </a:lnTo>
                <a:lnTo>
                  <a:pt x="2515" y="1456"/>
                </a:lnTo>
                <a:lnTo>
                  <a:pt x="2518" y="1456"/>
                </a:lnTo>
                <a:lnTo>
                  <a:pt x="2520" y="1456"/>
                </a:lnTo>
                <a:lnTo>
                  <a:pt x="2522" y="1457"/>
                </a:lnTo>
                <a:lnTo>
                  <a:pt x="2523" y="1457"/>
                </a:lnTo>
                <a:lnTo>
                  <a:pt x="2525" y="1456"/>
                </a:lnTo>
                <a:lnTo>
                  <a:pt x="2526" y="1456"/>
                </a:lnTo>
                <a:lnTo>
                  <a:pt x="2529" y="1454"/>
                </a:lnTo>
                <a:lnTo>
                  <a:pt x="2530" y="1453"/>
                </a:lnTo>
                <a:lnTo>
                  <a:pt x="2532" y="1451"/>
                </a:lnTo>
                <a:lnTo>
                  <a:pt x="2532" y="1448"/>
                </a:lnTo>
                <a:lnTo>
                  <a:pt x="2527" y="1447"/>
                </a:lnTo>
                <a:lnTo>
                  <a:pt x="2526" y="1446"/>
                </a:lnTo>
                <a:lnTo>
                  <a:pt x="2523" y="1443"/>
                </a:lnTo>
                <a:lnTo>
                  <a:pt x="2525" y="1441"/>
                </a:lnTo>
                <a:lnTo>
                  <a:pt x="2526" y="1440"/>
                </a:lnTo>
                <a:lnTo>
                  <a:pt x="2527" y="1441"/>
                </a:lnTo>
                <a:lnTo>
                  <a:pt x="2530" y="1443"/>
                </a:lnTo>
                <a:close/>
                <a:moveTo>
                  <a:pt x="2025" y="1437"/>
                </a:moveTo>
                <a:lnTo>
                  <a:pt x="2023" y="1437"/>
                </a:lnTo>
                <a:lnTo>
                  <a:pt x="2021" y="1434"/>
                </a:lnTo>
                <a:lnTo>
                  <a:pt x="2021" y="1433"/>
                </a:lnTo>
                <a:lnTo>
                  <a:pt x="2021" y="1430"/>
                </a:lnTo>
                <a:lnTo>
                  <a:pt x="2023" y="1433"/>
                </a:lnTo>
                <a:lnTo>
                  <a:pt x="2024" y="1434"/>
                </a:lnTo>
                <a:lnTo>
                  <a:pt x="2025" y="1437"/>
                </a:lnTo>
                <a:close/>
                <a:moveTo>
                  <a:pt x="1989" y="1412"/>
                </a:moveTo>
                <a:lnTo>
                  <a:pt x="1988" y="1412"/>
                </a:lnTo>
                <a:lnTo>
                  <a:pt x="1985" y="1411"/>
                </a:lnTo>
                <a:lnTo>
                  <a:pt x="1985" y="1409"/>
                </a:lnTo>
                <a:lnTo>
                  <a:pt x="1986" y="1409"/>
                </a:lnTo>
                <a:lnTo>
                  <a:pt x="1989" y="1409"/>
                </a:lnTo>
                <a:lnTo>
                  <a:pt x="1989" y="1412"/>
                </a:lnTo>
                <a:close/>
                <a:moveTo>
                  <a:pt x="2462" y="1402"/>
                </a:moveTo>
                <a:lnTo>
                  <a:pt x="2460" y="1399"/>
                </a:lnTo>
                <a:lnTo>
                  <a:pt x="2462" y="1399"/>
                </a:lnTo>
                <a:lnTo>
                  <a:pt x="2463" y="1399"/>
                </a:lnTo>
                <a:lnTo>
                  <a:pt x="2464" y="1399"/>
                </a:lnTo>
                <a:lnTo>
                  <a:pt x="2466" y="1399"/>
                </a:lnTo>
                <a:lnTo>
                  <a:pt x="2469" y="1401"/>
                </a:lnTo>
                <a:lnTo>
                  <a:pt x="2470" y="1401"/>
                </a:lnTo>
                <a:lnTo>
                  <a:pt x="2471" y="1402"/>
                </a:lnTo>
                <a:lnTo>
                  <a:pt x="2473" y="1402"/>
                </a:lnTo>
                <a:lnTo>
                  <a:pt x="2474" y="1402"/>
                </a:lnTo>
                <a:lnTo>
                  <a:pt x="2476" y="1404"/>
                </a:lnTo>
                <a:lnTo>
                  <a:pt x="2477" y="1404"/>
                </a:lnTo>
                <a:lnTo>
                  <a:pt x="2477" y="1405"/>
                </a:lnTo>
                <a:lnTo>
                  <a:pt x="2478" y="1405"/>
                </a:lnTo>
                <a:lnTo>
                  <a:pt x="2478" y="1406"/>
                </a:lnTo>
                <a:lnTo>
                  <a:pt x="2480" y="1408"/>
                </a:lnTo>
                <a:lnTo>
                  <a:pt x="2478" y="1411"/>
                </a:lnTo>
                <a:lnTo>
                  <a:pt x="2477" y="1412"/>
                </a:lnTo>
                <a:lnTo>
                  <a:pt x="2476" y="1412"/>
                </a:lnTo>
                <a:lnTo>
                  <a:pt x="2474" y="1415"/>
                </a:lnTo>
                <a:lnTo>
                  <a:pt x="2473" y="1415"/>
                </a:lnTo>
                <a:lnTo>
                  <a:pt x="2471" y="1415"/>
                </a:lnTo>
                <a:lnTo>
                  <a:pt x="2470" y="1415"/>
                </a:lnTo>
                <a:lnTo>
                  <a:pt x="2469" y="1413"/>
                </a:lnTo>
                <a:lnTo>
                  <a:pt x="2467" y="1413"/>
                </a:lnTo>
                <a:lnTo>
                  <a:pt x="2466" y="1413"/>
                </a:lnTo>
                <a:lnTo>
                  <a:pt x="2464" y="1413"/>
                </a:lnTo>
                <a:lnTo>
                  <a:pt x="2463" y="1413"/>
                </a:lnTo>
                <a:lnTo>
                  <a:pt x="2463" y="1412"/>
                </a:lnTo>
                <a:lnTo>
                  <a:pt x="2462" y="1412"/>
                </a:lnTo>
                <a:lnTo>
                  <a:pt x="2463" y="1411"/>
                </a:lnTo>
                <a:lnTo>
                  <a:pt x="2464" y="1408"/>
                </a:lnTo>
                <a:lnTo>
                  <a:pt x="2466" y="1406"/>
                </a:lnTo>
                <a:lnTo>
                  <a:pt x="2467" y="1405"/>
                </a:lnTo>
                <a:lnTo>
                  <a:pt x="2467" y="1404"/>
                </a:lnTo>
                <a:lnTo>
                  <a:pt x="2464" y="1402"/>
                </a:lnTo>
                <a:lnTo>
                  <a:pt x="2463" y="1402"/>
                </a:lnTo>
                <a:lnTo>
                  <a:pt x="2462" y="1402"/>
                </a:lnTo>
                <a:close/>
                <a:moveTo>
                  <a:pt x="2462" y="1402"/>
                </a:moveTo>
                <a:lnTo>
                  <a:pt x="2460" y="1404"/>
                </a:lnTo>
                <a:lnTo>
                  <a:pt x="2460" y="1406"/>
                </a:lnTo>
                <a:lnTo>
                  <a:pt x="2459" y="1408"/>
                </a:lnTo>
                <a:lnTo>
                  <a:pt x="2457" y="1406"/>
                </a:lnTo>
                <a:lnTo>
                  <a:pt x="2457" y="1405"/>
                </a:lnTo>
                <a:lnTo>
                  <a:pt x="2456" y="1405"/>
                </a:lnTo>
                <a:lnTo>
                  <a:pt x="2456" y="1404"/>
                </a:lnTo>
                <a:lnTo>
                  <a:pt x="2455" y="1404"/>
                </a:lnTo>
                <a:lnTo>
                  <a:pt x="2452" y="1404"/>
                </a:lnTo>
                <a:lnTo>
                  <a:pt x="2450" y="1405"/>
                </a:lnTo>
                <a:lnTo>
                  <a:pt x="2449" y="1402"/>
                </a:lnTo>
                <a:lnTo>
                  <a:pt x="2449" y="1401"/>
                </a:lnTo>
                <a:lnTo>
                  <a:pt x="2446" y="1399"/>
                </a:lnTo>
                <a:lnTo>
                  <a:pt x="2445" y="1398"/>
                </a:lnTo>
                <a:lnTo>
                  <a:pt x="2443" y="1398"/>
                </a:lnTo>
                <a:lnTo>
                  <a:pt x="2443" y="1397"/>
                </a:lnTo>
                <a:lnTo>
                  <a:pt x="2443" y="1395"/>
                </a:lnTo>
                <a:lnTo>
                  <a:pt x="2442" y="1392"/>
                </a:lnTo>
                <a:lnTo>
                  <a:pt x="2441" y="1390"/>
                </a:lnTo>
                <a:lnTo>
                  <a:pt x="2442" y="1390"/>
                </a:lnTo>
                <a:lnTo>
                  <a:pt x="2443" y="1391"/>
                </a:lnTo>
                <a:lnTo>
                  <a:pt x="2445" y="1392"/>
                </a:lnTo>
                <a:lnTo>
                  <a:pt x="2446" y="1392"/>
                </a:lnTo>
                <a:lnTo>
                  <a:pt x="2448" y="1392"/>
                </a:lnTo>
                <a:lnTo>
                  <a:pt x="2450" y="1394"/>
                </a:lnTo>
                <a:lnTo>
                  <a:pt x="2452" y="1397"/>
                </a:lnTo>
                <a:lnTo>
                  <a:pt x="2452" y="1399"/>
                </a:lnTo>
                <a:lnTo>
                  <a:pt x="2453" y="1399"/>
                </a:lnTo>
                <a:lnTo>
                  <a:pt x="2455" y="1399"/>
                </a:lnTo>
                <a:lnTo>
                  <a:pt x="2456" y="1399"/>
                </a:lnTo>
                <a:lnTo>
                  <a:pt x="2456" y="1401"/>
                </a:lnTo>
                <a:lnTo>
                  <a:pt x="2457" y="1399"/>
                </a:lnTo>
                <a:lnTo>
                  <a:pt x="2459" y="1401"/>
                </a:lnTo>
                <a:lnTo>
                  <a:pt x="2460" y="1401"/>
                </a:lnTo>
                <a:lnTo>
                  <a:pt x="2462" y="1402"/>
                </a:lnTo>
                <a:close/>
                <a:moveTo>
                  <a:pt x="1947" y="1385"/>
                </a:moveTo>
                <a:lnTo>
                  <a:pt x="1948" y="1385"/>
                </a:lnTo>
                <a:lnTo>
                  <a:pt x="1950" y="1385"/>
                </a:lnTo>
                <a:lnTo>
                  <a:pt x="1952" y="1385"/>
                </a:lnTo>
                <a:lnTo>
                  <a:pt x="1954" y="1387"/>
                </a:lnTo>
                <a:lnTo>
                  <a:pt x="1955" y="1388"/>
                </a:lnTo>
                <a:lnTo>
                  <a:pt x="1954" y="1390"/>
                </a:lnTo>
                <a:lnTo>
                  <a:pt x="1954" y="1392"/>
                </a:lnTo>
                <a:lnTo>
                  <a:pt x="1952" y="1394"/>
                </a:lnTo>
                <a:lnTo>
                  <a:pt x="1950" y="1394"/>
                </a:lnTo>
                <a:lnTo>
                  <a:pt x="1948" y="1392"/>
                </a:lnTo>
                <a:lnTo>
                  <a:pt x="1947" y="1391"/>
                </a:lnTo>
                <a:lnTo>
                  <a:pt x="1945" y="1390"/>
                </a:lnTo>
                <a:lnTo>
                  <a:pt x="1944" y="1388"/>
                </a:lnTo>
                <a:lnTo>
                  <a:pt x="1943" y="1387"/>
                </a:lnTo>
                <a:lnTo>
                  <a:pt x="1940" y="1384"/>
                </a:lnTo>
                <a:lnTo>
                  <a:pt x="1938" y="1383"/>
                </a:lnTo>
                <a:lnTo>
                  <a:pt x="1940" y="1383"/>
                </a:lnTo>
                <a:lnTo>
                  <a:pt x="1941" y="1383"/>
                </a:lnTo>
                <a:lnTo>
                  <a:pt x="1944" y="1384"/>
                </a:lnTo>
                <a:lnTo>
                  <a:pt x="1945" y="1385"/>
                </a:lnTo>
                <a:lnTo>
                  <a:pt x="1947" y="1385"/>
                </a:lnTo>
                <a:close/>
                <a:moveTo>
                  <a:pt x="2441" y="1390"/>
                </a:moveTo>
                <a:lnTo>
                  <a:pt x="2439" y="1388"/>
                </a:lnTo>
                <a:lnTo>
                  <a:pt x="2438" y="1388"/>
                </a:lnTo>
                <a:lnTo>
                  <a:pt x="2438" y="1387"/>
                </a:lnTo>
                <a:lnTo>
                  <a:pt x="2436" y="1385"/>
                </a:lnTo>
                <a:lnTo>
                  <a:pt x="2435" y="1384"/>
                </a:lnTo>
                <a:lnTo>
                  <a:pt x="2435" y="1381"/>
                </a:lnTo>
                <a:lnTo>
                  <a:pt x="2434" y="1378"/>
                </a:lnTo>
                <a:lnTo>
                  <a:pt x="2434" y="1377"/>
                </a:lnTo>
                <a:lnTo>
                  <a:pt x="2434" y="1376"/>
                </a:lnTo>
                <a:lnTo>
                  <a:pt x="2434" y="1374"/>
                </a:lnTo>
                <a:lnTo>
                  <a:pt x="2432" y="1371"/>
                </a:lnTo>
                <a:lnTo>
                  <a:pt x="2431" y="1370"/>
                </a:lnTo>
                <a:lnTo>
                  <a:pt x="2431" y="1369"/>
                </a:lnTo>
                <a:lnTo>
                  <a:pt x="2429" y="1366"/>
                </a:lnTo>
                <a:lnTo>
                  <a:pt x="2428" y="1366"/>
                </a:lnTo>
                <a:lnTo>
                  <a:pt x="2428" y="1364"/>
                </a:lnTo>
                <a:lnTo>
                  <a:pt x="2426" y="1364"/>
                </a:lnTo>
                <a:lnTo>
                  <a:pt x="2425" y="1363"/>
                </a:lnTo>
                <a:lnTo>
                  <a:pt x="2426" y="1362"/>
                </a:lnTo>
                <a:lnTo>
                  <a:pt x="2426" y="1360"/>
                </a:lnTo>
                <a:lnTo>
                  <a:pt x="2428" y="1359"/>
                </a:lnTo>
                <a:lnTo>
                  <a:pt x="2429" y="1357"/>
                </a:lnTo>
                <a:lnTo>
                  <a:pt x="2431" y="1357"/>
                </a:lnTo>
                <a:lnTo>
                  <a:pt x="2432" y="1356"/>
                </a:lnTo>
                <a:lnTo>
                  <a:pt x="2435" y="1356"/>
                </a:lnTo>
                <a:lnTo>
                  <a:pt x="2438" y="1359"/>
                </a:lnTo>
                <a:lnTo>
                  <a:pt x="2441" y="1359"/>
                </a:lnTo>
                <a:lnTo>
                  <a:pt x="2442" y="1357"/>
                </a:lnTo>
                <a:lnTo>
                  <a:pt x="2443" y="1356"/>
                </a:lnTo>
                <a:lnTo>
                  <a:pt x="2446" y="1355"/>
                </a:lnTo>
                <a:lnTo>
                  <a:pt x="2448" y="1356"/>
                </a:lnTo>
                <a:lnTo>
                  <a:pt x="2446" y="1357"/>
                </a:lnTo>
                <a:lnTo>
                  <a:pt x="2445" y="1359"/>
                </a:lnTo>
                <a:lnTo>
                  <a:pt x="2442" y="1360"/>
                </a:lnTo>
                <a:lnTo>
                  <a:pt x="2442" y="1362"/>
                </a:lnTo>
                <a:lnTo>
                  <a:pt x="2442" y="1363"/>
                </a:lnTo>
                <a:lnTo>
                  <a:pt x="2443" y="1363"/>
                </a:lnTo>
                <a:lnTo>
                  <a:pt x="2443" y="1364"/>
                </a:lnTo>
                <a:lnTo>
                  <a:pt x="2445" y="1364"/>
                </a:lnTo>
                <a:lnTo>
                  <a:pt x="2445" y="1366"/>
                </a:lnTo>
                <a:lnTo>
                  <a:pt x="2443" y="1367"/>
                </a:lnTo>
                <a:lnTo>
                  <a:pt x="2442" y="1367"/>
                </a:lnTo>
                <a:lnTo>
                  <a:pt x="2441" y="1369"/>
                </a:lnTo>
                <a:lnTo>
                  <a:pt x="2439" y="1369"/>
                </a:lnTo>
                <a:lnTo>
                  <a:pt x="2439" y="1370"/>
                </a:lnTo>
                <a:lnTo>
                  <a:pt x="2439" y="1371"/>
                </a:lnTo>
                <a:lnTo>
                  <a:pt x="2439" y="1373"/>
                </a:lnTo>
                <a:lnTo>
                  <a:pt x="2439" y="1376"/>
                </a:lnTo>
                <a:lnTo>
                  <a:pt x="2442" y="1377"/>
                </a:lnTo>
                <a:lnTo>
                  <a:pt x="2442" y="1378"/>
                </a:lnTo>
                <a:lnTo>
                  <a:pt x="2439" y="1378"/>
                </a:lnTo>
                <a:lnTo>
                  <a:pt x="2439" y="1381"/>
                </a:lnTo>
                <a:lnTo>
                  <a:pt x="2441" y="1381"/>
                </a:lnTo>
                <a:lnTo>
                  <a:pt x="2441" y="1383"/>
                </a:lnTo>
                <a:lnTo>
                  <a:pt x="2441" y="1384"/>
                </a:lnTo>
                <a:lnTo>
                  <a:pt x="2442" y="1384"/>
                </a:lnTo>
                <a:lnTo>
                  <a:pt x="2442" y="1385"/>
                </a:lnTo>
                <a:lnTo>
                  <a:pt x="2443" y="1387"/>
                </a:lnTo>
                <a:lnTo>
                  <a:pt x="2442" y="1387"/>
                </a:lnTo>
                <a:lnTo>
                  <a:pt x="2442" y="1388"/>
                </a:lnTo>
                <a:lnTo>
                  <a:pt x="2442" y="1390"/>
                </a:lnTo>
                <a:lnTo>
                  <a:pt x="2441" y="1390"/>
                </a:lnTo>
                <a:close/>
                <a:moveTo>
                  <a:pt x="2411" y="1343"/>
                </a:moveTo>
                <a:lnTo>
                  <a:pt x="2412" y="1346"/>
                </a:lnTo>
                <a:lnTo>
                  <a:pt x="2410" y="1345"/>
                </a:lnTo>
                <a:lnTo>
                  <a:pt x="2408" y="1343"/>
                </a:lnTo>
                <a:lnTo>
                  <a:pt x="2405" y="1341"/>
                </a:lnTo>
                <a:lnTo>
                  <a:pt x="2404" y="1338"/>
                </a:lnTo>
                <a:lnTo>
                  <a:pt x="2404" y="1336"/>
                </a:lnTo>
                <a:lnTo>
                  <a:pt x="2404" y="1335"/>
                </a:lnTo>
                <a:lnTo>
                  <a:pt x="2405" y="1336"/>
                </a:lnTo>
                <a:lnTo>
                  <a:pt x="2407" y="1338"/>
                </a:lnTo>
                <a:lnTo>
                  <a:pt x="2408" y="1339"/>
                </a:lnTo>
                <a:lnTo>
                  <a:pt x="2410" y="1339"/>
                </a:lnTo>
                <a:lnTo>
                  <a:pt x="2411" y="1343"/>
                </a:lnTo>
                <a:close/>
                <a:moveTo>
                  <a:pt x="2216" y="1332"/>
                </a:moveTo>
                <a:lnTo>
                  <a:pt x="2219" y="1331"/>
                </a:lnTo>
                <a:lnTo>
                  <a:pt x="2220" y="1331"/>
                </a:lnTo>
                <a:lnTo>
                  <a:pt x="2222" y="1331"/>
                </a:lnTo>
                <a:lnTo>
                  <a:pt x="2222" y="1332"/>
                </a:lnTo>
                <a:lnTo>
                  <a:pt x="2222" y="1334"/>
                </a:lnTo>
                <a:lnTo>
                  <a:pt x="2220" y="1335"/>
                </a:lnTo>
                <a:lnTo>
                  <a:pt x="2219" y="1335"/>
                </a:lnTo>
                <a:lnTo>
                  <a:pt x="2219" y="1334"/>
                </a:lnTo>
                <a:lnTo>
                  <a:pt x="2219" y="1332"/>
                </a:lnTo>
                <a:lnTo>
                  <a:pt x="2218" y="1332"/>
                </a:lnTo>
                <a:lnTo>
                  <a:pt x="2216" y="1332"/>
                </a:lnTo>
                <a:close/>
                <a:moveTo>
                  <a:pt x="3212" y="1406"/>
                </a:moveTo>
                <a:lnTo>
                  <a:pt x="3212" y="1408"/>
                </a:lnTo>
                <a:lnTo>
                  <a:pt x="3210" y="1411"/>
                </a:lnTo>
                <a:lnTo>
                  <a:pt x="3209" y="1413"/>
                </a:lnTo>
                <a:lnTo>
                  <a:pt x="3209" y="1415"/>
                </a:lnTo>
                <a:lnTo>
                  <a:pt x="3208" y="1418"/>
                </a:lnTo>
                <a:lnTo>
                  <a:pt x="3206" y="1420"/>
                </a:lnTo>
                <a:lnTo>
                  <a:pt x="3205" y="1423"/>
                </a:lnTo>
                <a:lnTo>
                  <a:pt x="3205" y="1426"/>
                </a:lnTo>
                <a:lnTo>
                  <a:pt x="3203" y="1429"/>
                </a:lnTo>
                <a:lnTo>
                  <a:pt x="3202" y="1433"/>
                </a:lnTo>
                <a:lnTo>
                  <a:pt x="3201" y="1436"/>
                </a:lnTo>
                <a:lnTo>
                  <a:pt x="3199" y="1441"/>
                </a:lnTo>
                <a:lnTo>
                  <a:pt x="3198" y="1444"/>
                </a:lnTo>
                <a:lnTo>
                  <a:pt x="3198" y="1447"/>
                </a:lnTo>
                <a:lnTo>
                  <a:pt x="3196" y="1450"/>
                </a:lnTo>
                <a:lnTo>
                  <a:pt x="3195" y="1453"/>
                </a:lnTo>
                <a:lnTo>
                  <a:pt x="3195" y="1456"/>
                </a:lnTo>
                <a:lnTo>
                  <a:pt x="3194" y="1460"/>
                </a:lnTo>
                <a:lnTo>
                  <a:pt x="3194" y="1461"/>
                </a:lnTo>
                <a:lnTo>
                  <a:pt x="3192" y="1465"/>
                </a:lnTo>
                <a:lnTo>
                  <a:pt x="3191" y="1468"/>
                </a:lnTo>
                <a:lnTo>
                  <a:pt x="3191" y="1471"/>
                </a:lnTo>
                <a:lnTo>
                  <a:pt x="3189" y="1474"/>
                </a:lnTo>
                <a:lnTo>
                  <a:pt x="3188" y="1478"/>
                </a:lnTo>
                <a:lnTo>
                  <a:pt x="3188" y="1481"/>
                </a:lnTo>
                <a:lnTo>
                  <a:pt x="3187" y="1484"/>
                </a:lnTo>
                <a:lnTo>
                  <a:pt x="3185" y="1486"/>
                </a:lnTo>
                <a:lnTo>
                  <a:pt x="3185" y="1491"/>
                </a:lnTo>
                <a:lnTo>
                  <a:pt x="3184" y="1493"/>
                </a:lnTo>
                <a:lnTo>
                  <a:pt x="3184" y="1495"/>
                </a:lnTo>
                <a:lnTo>
                  <a:pt x="3182" y="1498"/>
                </a:lnTo>
                <a:lnTo>
                  <a:pt x="3182" y="1499"/>
                </a:lnTo>
                <a:lnTo>
                  <a:pt x="3181" y="1502"/>
                </a:lnTo>
                <a:lnTo>
                  <a:pt x="3181" y="1505"/>
                </a:lnTo>
                <a:lnTo>
                  <a:pt x="3181" y="1506"/>
                </a:lnTo>
                <a:lnTo>
                  <a:pt x="3180" y="1507"/>
                </a:lnTo>
                <a:lnTo>
                  <a:pt x="3180" y="1509"/>
                </a:lnTo>
                <a:lnTo>
                  <a:pt x="3180" y="1510"/>
                </a:lnTo>
                <a:lnTo>
                  <a:pt x="3180" y="1512"/>
                </a:lnTo>
                <a:lnTo>
                  <a:pt x="3178" y="1513"/>
                </a:lnTo>
                <a:lnTo>
                  <a:pt x="3178" y="1516"/>
                </a:lnTo>
                <a:lnTo>
                  <a:pt x="3177" y="1517"/>
                </a:lnTo>
                <a:lnTo>
                  <a:pt x="3175" y="1521"/>
                </a:lnTo>
                <a:lnTo>
                  <a:pt x="3174" y="1526"/>
                </a:lnTo>
                <a:lnTo>
                  <a:pt x="3173" y="1530"/>
                </a:lnTo>
                <a:lnTo>
                  <a:pt x="3173" y="1531"/>
                </a:lnTo>
                <a:lnTo>
                  <a:pt x="3171" y="1534"/>
                </a:lnTo>
                <a:lnTo>
                  <a:pt x="3170" y="1537"/>
                </a:lnTo>
                <a:lnTo>
                  <a:pt x="3168" y="1540"/>
                </a:lnTo>
                <a:lnTo>
                  <a:pt x="3167" y="1542"/>
                </a:lnTo>
                <a:lnTo>
                  <a:pt x="3166" y="1545"/>
                </a:lnTo>
                <a:lnTo>
                  <a:pt x="3164" y="1548"/>
                </a:lnTo>
                <a:lnTo>
                  <a:pt x="3163" y="1551"/>
                </a:lnTo>
                <a:lnTo>
                  <a:pt x="3161" y="1554"/>
                </a:lnTo>
                <a:lnTo>
                  <a:pt x="3160" y="1556"/>
                </a:lnTo>
                <a:lnTo>
                  <a:pt x="3160" y="1559"/>
                </a:lnTo>
                <a:lnTo>
                  <a:pt x="3159" y="1561"/>
                </a:lnTo>
                <a:lnTo>
                  <a:pt x="3157" y="1563"/>
                </a:lnTo>
                <a:lnTo>
                  <a:pt x="3156" y="1565"/>
                </a:lnTo>
                <a:lnTo>
                  <a:pt x="3153" y="1570"/>
                </a:lnTo>
                <a:lnTo>
                  <a:pt x="3152" y="1572"/>
                </a:lnTo>
                <a:lnTo>
                  <a:pt x="3152" y="1575"/>
                </a:lnTo>
                <a:lnTo>
                  <a:pt x="3150" y="1577"/>
                </a:lnTo>
                <a:lnTo>
                  <a:pt x="3147" y="1580"/>
                </a:lnTo>
                <a:lnTo>
                  <a:pt x="3146" y="1582"/>
                </a:lnTo>
                <a:lnTo>
                  <a:pt x="3146" y="1584"/>
                </a:lnTo>
                <a:lnTo>
                  <a:pt x="3145" y="1586"/>
                </a:lnTo>
                <a:lnTo>
                  <a:pt x="3143" y="1589"/>
                </a:lnTo>
                <a:lnTo>
                  <a:pt x="3142" y="1592"/>
                </a:lnTo>
                <a:lnTo>
                  <a:pt x="3140" y="1593"/>
                </a:lnTo>
                <a:lnTo>
                  <a:pt x="3139" y="1596"/>
                </a:lnTo>
                <a:lnTo>
                  <a:pt x="3138" y="1597"/>
                </a:lnTo>
                <a:lnTo>
                  <a:pt x="3136" y="1599"/>
                </a:lnTo>
                <a:lnTo>
                  <a:pt x="3135" y="1603"/>
                </a:lnTo>
                <a:lnTo>
                  <a:pt x="3133" y="1604"/>
                </a:lnTo>
                <a:lnTo>
                  <a:pt x="3132" y="1607"/>
                </a:lnTo>
                <a:lnTo>
                  <a:pt x="3128" y="1607"/>
                </a:lnTo>
                <a:lnTo>
                  <a:pt x="3126" y="1608"/>
                </a:lnTo>
                <a:lnTo>
                  <a:pt x="3125" y="1608"/>
                </a:lnTo>
                <a:lnTo>
                  <a:pt x="3122" y="1608"/>
                </a:lnTo>
                <a:lnTo>
                  <a:pt x="3121" y="1608"/>
                </a:lnTo>
                <a:lnTo>
                  <a:pt x="3118" y="1608"/>
                </a:lnTo>
                <a:lnTo>
                  <a:pt x="3119" y="1608"/>
                </a:lnTo>
                <a:lnTo>
                  <a:pt x="3121" y="1607"/>
                </a:lnTo>
                <a:lnTo>
                  <a:pt x="3119" y="1604"/>
                </a:lnTo>
                <a:lnTo>
                  <a:pt x="3122" y="1604"/>
                </a:lnTo>
                <a:lnTo>
                  <a:pt x="3125" y="1601"/>
                </a:lnTo>
                <a:lnTo>
                  <a:pt x="3124" y="1599"/>
                </a:lnTo>
                <a:lnTo>
                  <a:pt x="3125" y="1597"/>
                </a:lnTo>
                <a:lnTo>
                  <a:pt x="3126" y="1601"/>
                </a:lnTo>
                <a:lnTo>
                  <a:pt x="3128" y="1603"/>
                </a:lnTo>
                <a:lnTo>
                  <a:pt x="3129" y="1601"/>
                </a:lnTo>
                <a:lnTo>
                  <a:pt x="3131" y="1603"/>
                </a:lnTo>
                <a:lnTo>
                  <a:pt x="3131" y="1600"/>
                </a:lnTo>
                <a:lnTo>
                  <a:pt x="3132" y="1600"/>
                </a:lnTo>
                <a:lnTo>
                  <a:pt x="3132" y="1597"/>
                </a:lnTo>
                <a:lnTo>
                  <a:pt x="3132" y="1594"/>
                </a:lnTo>
                <a:lnTo>
                  <a:pt x="3135" y="1593"/>
                </a:lnTo>
                <a:lnTo>
                  <a:pt x="3132" y="1592"/>
                </a:lnTo>
                <a:lnTo>
                  <a:pt x="3135" y="1590"/>
                </a:lnTo>
                <a:lnTo>
                  <a:pt x="3133" y="1587"/>
                </a:lnTo>
                <a:lnTo>
                  <a:pt x="3133" y="1586"/>
                </a:lnTo>
                <a:lnTo>
                  <a:pt x="3132" y="1583"/>
                </a:lnTo>
                <a:lnTo>
                  <a:pt x="3132" y="1582"/>
                </a:lnTo>
                <a:lnTo>
                  <a:pt x="3132" y="1580"/>
                </a:lnTo>
                <a:lnTo>
                  <a:pt x="3132" y="1579"/>
                </a:lnTo>
                <a:lnTo>
                  <a:pt x="3131" y="1580"/>
                </a:lnTo>
                <a:lnTo>
                  <a:pt x="3129" y="1579"/>
                </a:lnTo>
                <a:lnTo>
                  <a:pt x="3129" y="1577"/>
                </a:lnTo>
                <a:lnTo>
                  <a:pt x="3131" y="1576"/>
                </a:lnTo>
                <a:lnTo>
                  <a:pt x="3132" y="1575"/>
                </a:lnTo>
                <a:lnTo>
                  <a:pt x="3133" y="1570"/>
                </a:lnTo>
                <a:lnTo>
                  <a:pt x="3135" y="1572"/>
                </a:lnTo>
                <a:lnTo>
                  <a:pt x="3138" y="1573"/>
                </a:lnTo>
                <a:lnTo>
                  <a:pt x="3138" y="1575"/>
                </a:lnTo>
                <a:lnTo>
                  <a:pt x="3139" y="1576"/>
                </a:lnTo>
                <a:lnTo>
                  <a:pt x="3140" y="1575"/>
                </a:lnTo>
                <a:lnTo>
                  <a:pt x="3143" y="1573"/>
                </a:lnTo>
                <a:lnTo>
                  <a:pt x="3146" y="1573"/>
                </a:lnTo>
                <a:lnTo>
                  <a:pt x="3145" y="1572"/>
                </a:lnTo>
                <a:lnTo>
                  <a:pt x="3143" y="1570"/>
                </a:lnTo>
                <a:lnTo>
                  <a:pt x="3142" y="1570"/>
                </a:lnTo>
                <a:lnTo>
                  <a:pt x="3143" y="1569"/>
                </a:lnTo>
                <a:lnTo>
                  <a:pt x="3145" y="1565"/>
                </a:lnTo>
                <a:lnTo>
                  <a:pt x="3146" y="1566"/>
                </a:lnTo>
                <a:lnTo>
                  <a:pt x="3147" y="1566"/>
                </a:lnTo>
                <a:lnTo>
                  <a:pt x="3147" y="1565"/>
                </a:lnTo>
                <a:lnTo>
                  <a:pt x="3149" y="1565"/>
                </a:lnTo>
                <a:lnTo>
                  <a:pt x="3147" y="1562"/>
                </a:lnTo>
                <a:lnTo>
                  <a:pt x="3149" y="1562"/>
                </a:lnTo>
                <a:lnTo>
                  <a:pt x="3150" y="1563"/>
                </a:lnTo>
                <a:lnTo>
                  <a:pt x="3152" y="1562"/>
                </a:lnTo>
                <a:lnTo>
                  <a:pt x="3152" y="1561"/>
                </a:lnTo>
                <a:lnTo>
                  <a:pt x="3152" y="1558"/>
                </a:lnTo>
                <a:lnTo>
                  <a:pt x="3154" y="1556"/>
                </a:lnTo>
                <a:lnTo>
                  <a:pt x="3152" y="1555"/>
                </a:lnTo>
                <a:lnTo>
                  <a:pt x="3149" y="1554"/>
                </a:lnTo>
                <a:lnTo>
                  <a:pt x="3149" y="1552"/>
                </a:lnTo>
                <a:lnTo>
                  <a:pt x="3147" y="1551"/>
                </a:lnTo>
                <a:lnTo>
                  <a:pt x="3146" y="1551"/>
                </a:lnTo>
                <a:lnTo>
                  <a:pt x="3145" y="1548"/>
                </a:lnTo>
                <a:lnTo>
                  <a:pt x="3146" y="1547"/>
                </a:lnTo>
                <a:lnTo>
                  <a:pt x="3147" y="1547"/>
                </a:lnTo>
                <a:lnTo>
                  <a:pt x="3150" y="1548"/>
                </a:lnTo>
                <a:lnTo>
                  <a:pt x="3152" y="1547"/>
                </a:lnTo>
                <a:lnTo>
                  <a:pt x="3154" y="1545"/>
                </a:lnTo>
                <a:lnTo>
                  <a:pt x="3153" y="1544"/>
                </a:lnTo>
                <a:lnTo>
                  <a:pt x="3153" y="1541"/>
                </a:lnTo>
                <a:lnTo>
                  <a:pt x="3154" y="1541"/>
                </a:lnTo>
                <a:lnTo>
                  <a:pt x="3153" y="1540"/>
                </a:lnTo>
                <a:lnTo>
                  <a:pt x="3154" y="1538"/>
                </a:lnTo>
                <a:lnTo>
                  <a:pt x="3154" y="1537"/>
                </a:lnTo>
                <a:lnTo>
                  <a:pt x="3156" y="1537"/>
                </a:lnTo>
                <a:lnTo>
                  <a:pt x="3156" y="1535"/>
                </a:lnTo>
                <a:lnTo>
                  <a:pt x="3159" y="1534"/>
                </a:lnTo>
                <a:lnTo>
                  <a:pt x="3160" y="1535"/>
                </a:lnTo>
                <a:lnTo>
                  <a:pt x="3159" y="1533"/>
                </a:lnTo>
                <a:lnTo>
                  <a:pt x="3161" y="1531"/>
                </a:lnTo>
                <a:lnTo>
                  <a:pt x="3163" y="1530"/>
                </a:lnTo>
                <a:lnTo>
                  <a:pt x="3164" y="1527"/>
                </a:lnTo>
                <a:lnTo>
                  <a:pt x="3166" y="1526"/>
                </a:lnTo>
                <a:lnTo>
                  <a:pt x="3167" y="1523"/>
                </a:lnTo>
                <a:lnTo>
                  <a:pt x="3164" y="1521"/>
                </a:lnTo>
                <a:lnTo>
                  <a:pt x="3167" y="1520"/>
                </a:lnTo>
                <a:lnTo>
                  <a:pt x="3166" y="1517"/>
                </a:lnTo>
                <a:lnTo>
                  <a:pt x="3167" y="1516"/>
                </a:lnTo>
                <a:lnTo>
                  <a:pt x="3168" y="1516"/>
                </a:lnTo>
                <a:lnTo>
                  <a:pt x="3168" y="1514"/>
                </a:lnTo>
                <a:lnTo>
                  <a:pt x="3170" y="1514"/>
                </a:lnTo>
                <a:lnTo>
                  <a:pt x="3170" y="1512"/>
                </a:lnTo>
                <a:lnTo>
                  <a:pt x="3170" y="1510"/>
                </a:lnTo>
                <a:lnTo>
                  <a:pt x="3168" y="1507"/>
                </a:lnTo>
                <a:lnTo>
                  <a:pt x="3171" y="1505"/>
                </a:lnTo>
                <a:lnTo>
                  <a:pt x="3170" y="1505"/>
                </a:lnTo>
                <a:lnTo>
                  <a:pt x="3168" y="1505"/>
                </a:lnTo>
                <a:lnTo>
                  <a:pt x="3168" y="1503"/>
                </a:lnTo>
                <a:lnTo>
                  <a:pt x="3168" y="1502"/>
                </a:lnTo>
                <a:lnTo>
                  <a:pt x="3170" y="1503"/>
                </a:lnTo>
                <a:lnTo>
                  <a:pt x="3171" y="1502"/>
                </a:lnTo>
                <a:lnTo>
                  <a:pt x="3170" y="1500"/>
                </a:lnTo>
                <a:lnTo>
                  <a:pt x="3170" y="1499"/>
                </a:lnTo>
                <a:lnTo>
                  <a:pt x="3173" y="1498"/>
                </a:lnTo>
                <a:lnTo>
                  <a:pt x="3170" y="1495"/>
                </a:lnTo>
                <a:lnTo>
                  <a:pt x="3170" y="1493"/>
                </a:lnTo>
                <a:lnTo>
                  <a:pt x="3173" y="1491"/>
                </a:lnTo>
                <a:lnTo>
                  <a:pt x="3174" y="1492"/>
                </a:lnTo>
                <a:lnTo>
                  <a:pt x="3174" y="1491"/>
                </a:lnTo>
                <a:lnTo>
                  <a:pt x="3173" y="1488"/>
                </a:lnTo>
                <a:lnTo>
                  <a:pt x="3173" y="1486"/>
                </a:lnTo>
                <a:lnTo>
                  <a:pt x="3173" y="1485"/>
                </a:lnTo>
                <a:lnTo>
                  <a:pt x="3174" y="1485"/>
                </a:lnTo>
                <a:lnTo>
                  <a:pt x="3173" y="1482"/>
                </a:lnTo>
                <a:lnTo>
                  <a:pt x="3175" y="1481"/>
                </a:lnTo>
                <a:lnTo>
                  <a:pt x="3174" y="1481"/>
                </a:lnTo>
                <a:lnTo>
                  <a:pt x="3173" y="1479"/>
                </a:lnTo>
                <a:lnTo>
                  <a:pt x="3173" y="1478"/>
                </a:lnTo>
                <a:lnTo>
                  <a:pt x="3174" y="1477"/>
                </a:lnTo>
                <a:lnTo>
                  <a:pt x="3175" y="1478"/>
                </a:lnTo>
                <a:lnTo>
                  <a:pt x="3177" y="1477"/>
                </a:lnTo>
                <a:lnTo>
                  <a:pt x="3177" y="1474"/>
                </a:lnTo>
                <a:lnTo>
                  <a:pt x="3175" y="1474"/>
                </a:lnTo>
                <a:lnTo>
                  <a:pt x="3174" y="1472"/>
                </a:lnTo>
                <a:lnTo>
                  <a:pt x="3173" y="1472"/>
                </a:lnTo>
                <a:lnTo>
                  <a:pt x="3171" y="1472"/>
                </a:lnTo>
                <a:lnTo>
                  <a:pt x="3170" y="1472"/>
                </a:lnTo>
                <a:lnTo>
                  <a:pt x="3171" y="1470"/>
                </a:lnTo>
                <a:lnTo>
                  <a:pt x="3173" y="1470"/>
                </a:lnTo>
                <a:lnTo>
                  <a:pt x="3174" y="1470"/>
                </a:lnTo>
                <a:lnTo>
                  <a:pt x="3174" y="1468"/>
                </a:lnTo>
                <a:lnTo>
                  <a:pt x="3174" y="1467"/>
                </a:lnTo>
                <a:lnTo>
                  <a:pt x="3174" y="1465"/>
                </a:lnTo>
                <a:lnTo>
                  <a:pt x="3175" y="1465"/>
                </a:lnTo>
                <a:lnTo>
                  <a:pt x="3175" y="1467"/>
                </a:lnTo>
                <a:lnTo>
                  <a:pt x="3175" y="1468"/>
                </a:lnTo>
                <a:lnTo>
                  <a:pt x="3175" y="1470"/>
                </a:lnTo>
                <a:lnTo>
                  <a:pt x="3177" y="1471"/>
                </a:lnTo>
                <a:lnTo>
                  <a:pt x="3180" y="1471"/>
                </a:lnTo>
                <a:lnTo>
                  <a:pt x="3180" y="1470"/>
                </a:lnTo>
                <a:lnTo>
                  <a:pt x="3180" y="1468"/>
                </a:lnTo>
                <a:lnTo>
                  <a:pt x="3181" y="1468"/>
                </a:lnTo>
                <a:lnTo>
                  <a:pt x="3180" y="1467"/>
                </a:lnTo>
                <a:lnTo>
                  <a:pt x="3180" y="1464"/>
                </a:lnTo>
                <a:lnTo>
                  <a:pt x="3182" y="1463"/>
                </a:lnTo>
                <a:lnTo>
                  <a:pt x="3184" y="1463"/>
                </a:lnTo>
                <a:lnTo>
                  <a:pt x="3185" y="1460"/>
                </a:lnTo>
                <a:lnTo>
                  <a:pt x="3187" y="1458"/>
                </a:lnTo>
                <a:lnTo>
                  <a:pt x="3188" y="1457"/>
                </a:lnTo>
                <a:lnTo>
                  <a:pt x="3188" y="1456"/>
                </a:lnTo>
                <a:lnTo>
                  <a:pt x="3189" y="1453"/>
                </a:lnTo>
                <a:lnTo>
                  <a:pt x="3191" y="1450"/>
                </a:lnTo>
                <a:lnTo>
                  <a:pt x="3189" y="1448"/>
                </a:lnTo>
                <a:lnTo>
                  <a:pt x="3188" y="1447"/>
                </a:lnTo>
                <a:lnTo>
                  <a:pt x="3187" y="1447"/>
                </a:lnTo>
                <a:lnTo>
                  <a:pt x="3188" y="1444"/>
                </a:lnTo>
                <a:lnTo>
                  <a:pt x="3187" y="1443"/>
                </a:lnTo>
                <a:lnTo>
                  <a:pt x="3188" y="1441"/>
                </a:lnTo>
                <a:lnTo>
                  <a:pt x="3189" y="1444"/>
                </a:lnTo>
                <a:lnTo>
                  <a:pt x="3191" y="1443"/>
                </a:lnTo>
                <a:lnTo>
                  <a:pt x="3192" y="1441"/>
                </a:lnTo>
                <a:lnTo>
                  <a:pt x="3191" y="1440"/>
                </a:lnTo>
                <a:lnTo>
                  <a:pt x="3189" y="1437"/>
                </a:lnTo>
                <a:lnTo>
                  <a:pt x="3191" y="1436"/>
                </a:lnTo>
                <a:lnTo>
                  <a:pt x="3191" y="1434"/>
                </a:lnTo>
                <a:lnTo>
                  <a:pt x="3194" y="1433"/>
                </a:lnTo>
                <a:lnTo>
                  <a:pt x="3195" y="1433"/>
                </a:lnTo>
                <a:lnTo>
                  <a:pt x="3196" y="1433"/>
                </a:lnTo>
                <a:lnTo>
                  <a:pt x="3195" y="1432"/>
                </a:lnTo>
                <a:lnTo>
                  <a:pt x="3196" y="1429"/>
                </a:lnTo>
                <a:lnTo>
                  <a:pt x="3198" y="1427"/>
                </a:lnTo>
                <a:lnTo>
                  <a:pt x="3198" y="1426"/>
                </a:lnTo>
                <a:lnTo>
                  <a:pt x="3199" y="1426"/>
                </a:lnTo>
                <a:lnTo>
                  <a:pt x="3199" y="1425"/>
                </a:lnTo>
                <a:lnTo>
                  <a:pt x="3199" y="1420"/>
                </a:lnTo>
                <a:lnTo>
                  <a:pt x="3202" y="1419"/>
                </a:lnTo>
                <a:lnTo>
                  <a:pt x="3201" y="1418"/>
                </a:lnTo>
                <a:lnTo>
                  <a:pt x="3201" y="1416"/>
                </a:lnTo>
                <a:lnTo>
                  <a:pt x="3201" y="1415"/>
                </a:lnTo>
                <a:lnTo>
                  <a:pt x="3202" y="1411"/>
                </a:lnTo>
                <a:lnTo>
                  <a:pt x="3203" y="1412"/>
                </a:lnTo>
                <a:lnTo>
                  <a:pt x="3203" y="1409"/>
                </a:lnTo>
                <a:lnTo>
                  <a:pt x="3203" y="1406"/>
                </a:lnTo>
                <a:lnTo>
                  <a:pt x="3203" y="1405"/>
                </a:lnTo>
                <a:lnTo>
                  <a:pt x="3205" y="1405"/>
                </a:lnTo>
                <a:lnTo>
                  <a:pt x="3206" y="1405"/>
                </a:lnTo>
                <a:lnTo>
                  <a:pt x="3206" y="1406"/>
                </a:lnTo>
                <a:lnTo>
                  <a:pt x="3208" y="1405"/>
                </a:lnTo>
                <a:lnTo>
                  <a:pt x="3209" y="1404"/>
                </a:lnTo>
                <a:lnTo>
                  <a:pt x="3209" y="1402"/>
                </a:lnTo>
                <a:lnTo>
                  <a:pt x="3210" y="1401"/>
                </a:lnTo>
                <a:lnTo>
                  <a:pt x="3210" y="1399"/>
                </a:lnTo>
                <a:lnTo>
                  <a:pt x="3212" y="1398"/>
                </a:lnTo>
                <a:lnTo>
                  <a:pt x="3212" y="1395"/>
                </a:lnTo>
                <a:lnTo>
                  <a:pt x="3213" y="1392"/>
                </a:lnTo>
                <a:lnTo>
                  <a:pt x="3215" y="1390"/>
                </a:lnTo>
                <a:lnTo>
                  <a:pt x="3216" y="1388"/>
                </a:lnTo>
                <a:lnTo>
                  <a:pt x="3217" y="1385"/>
                </a:lnTo>
                <a:lnTo>
                  <a:pt x="3217" y="1384"/>
                </a:lnTo>
                <a:lnTo>
                  <a:pt x="3219" y="1377"/>
                </a:lnTo>
                <a:lnTo>
                  <a:pt x="3220" y="1376"/>
                </a:lnTo>
                <a:lnTo>
                  <a:pt x="3220" y="1374"/>
                </a:lnTo>
                <a:lnTo>
                  <a:pt x="3220" y="1371"/>
                </a:lnTo>
                <a:lnTo>
                  <a:pt x="3220" y="1369"/>
                </a:lnTo>
                <a:lnTo>
                  <a:pt x="3220" y="1366"/>
                </a:lnTo>
                <a:lnTo>
                  <a:pt x="3223" y="1363"/>
                </a:lnTo>
                <a:lnTo>
                  <a:pt x="3225" y="1362"/>
                </a:lnTo>
                <a:lnTo>
                  <a:pt x="3226" y="1362"/>
                </a:lnTo>
                <a:lnTo>
                  <a:pt x="3226" y="1359"/>
                </a:lnTo>
                <a:lnTo>
                  <a:pt x="3226" y="1356"/>
                </a:lnTo>
                <a:lnTo>
                  <a:pt x="3226" y="1353"/>
                </a:lnTo>
                <a:lnTo>
                  <a:pt x="3227" y="1350"/>
                </a:lnTo>
                <a:lnTo>
                  <a:pt x="3227" y="1348"/>
                </a:lnTo>
                <a:lnTo>
                  <a:pt x="3227" y="1346"/>
                </a:lnTo>
                <a:lnTo>
                  <a:pt x="3229" y="1343"/>
                </a:lnTo>
                <a:lnTo>
                  <a:pt x="3230" y="1342"/>
                </a:lnTo>
                <a:lnTo>
                  <a:pt x="3232" y="1341"/>
                </a:lnTo>
                <a:lnTo>
                  <a:pt x="3233" y="1339"/>
                </a:lnTo>
                <a:lnTo>
                  <a:pt x="3233" y="1335"/>
                </a:lnTo>
                <a:lnTo>
                  <a:pt x="3236" y="1332"/>
                </a:lnTo>
                <a:lnTo>
                  <a:pt x="3237" y="1329"/>
                </a:lnTo>
                <a:lnTo>
                  <a:pt x="3240" y="1328"/>
                </a:lnTo>
                <a:lnTo>
                  <a:pt x="3243" y="1329"/>
                </a:lnTo>
                <a:lnTo>
                  <a:pt x="3241" y="1331"/>
                </a:lnTo>
                <a:lnTo>
                  <a:pt x="3239" y="1334"/>
                </a:lnTo>
                <a:lnTo>
                  <a:pt x="3239" y="1335"/>
                </a:lnTo>
                <a:lnTo>
                  <a:pt x="3237" y="1338"/>
                </a:lnTo>
                <a:lnTo>
                  <a:pt x="3234" y="1341"/>
                </a:lnTo>
                <a:lnTo>
                  <a:pt x="3233" y="1343"/>
                </a:lnTo>
                <a:lnTo>
                  <a:pt x="3233" y="1346"/>
                </a:lnTo>
                <a:lnTo>
                  <a:pt x="3232" y="1349"/>
                </a:lnTo>
                <a:lnTo>
                  <a:pt x="3230" y="1350"/>
                </a:lnTo>
                <a:lnTo>
                  <a:pt x="3230" y="1352"/>
                </a:lnTo>
                <a:lnTo>
                  <a:pt x="3229" y="1355"/>
                </a:lnTo>
                <a:lnTo>
                  <a:pt x="3227" y="1359"/>
                </a:lnTo>
                <a:lnTo>
                  <a:pt x="3227" y="1362"/>
                </a:lnTo>
                <a:lnTo>
                  <a:pt x="3226" y="1363"/>
                </a:lnTo>
                <a:lnTo>
                  <a:pt x="3226" y="1364"/>
                </a:lnTo>
                <a:lnTo>
                  <a:pt x="3226" y="1367"/>
                </a:lnTo>
                <a:lnTo>
                  <a:pt x="3225" y="1370"/>
                </a:lnTo>
                <a:lnTo>
                  <a:pt x="3223" y="1373"/>
                </a:lnTo>
                <a:lnTo>
                  <a:pt x="3223" y="1376"/>
                </a:lnTo>
                <a:lnTo>
                  <a:pt x="3222" y="1378"/>
                </a:lnTo>
                <a:lnTo>
                  <a:pt x="3220" y="1380"/>
                </a:lnTo>
                <a:lnTo>
                  <a:pt x="3220" y="1383"/>
                </a:lnTo>
                <a:lnTo>
                  <a:pt x="3219" y="1385"/>
                </a:lnTo>
                <a:lnTo>
                  <a:pt x="3217" y="1388"/>
                </a:lnTo>
                <a:lnTo>
                  <a:pt x="3217" y="1391"/>
                </a:lnTo>
                <a:lnTo>
                  <a:pt x="3216" y="1394"/>
                </a:lnTo>
                <a:lnTo>
                  <a:pt x="3216" y="1397"/>
                </a:lnTo>
                <a:lnTo>
                  <a:pt x="3215" y="1399"/>
                </a:lnTo>
                <a:lnTo>
                  <a:pt x="3213" y="1402"/>
                </a:lnTo>
                <a:lnTo>
                  <a:pt x="3213" y="1405"/>
                </a:lnTo>
                <a:lnTo>
                  <a:pt x="3212" y="1406"/>
                </a:lnTo>
                <a:close/>
                <a:moveTo>
                  <a:pt x="2386" y="1328"/>
                </a:moveTo>
                <a:lnTo>
                  <a:pt x="2383" y="1328"/>
                </a:lnTo>
                <a:lnTo>
                  <a:pt x="2383" y="1327"/>
                </a:lnTo>
                <a:lnTo>
                  <a:pt x="2383" y="1325"/>
                </a:lnTo>
                <a:lnTo>
                  <a:pt x="2383" y="1322"/>
                </a:lnTo>
                <a:lnTo>
                  <a:pt x="2383" y="1319"/>
                </a:lnTo>
                <a:lnTo>
                  <a:pt x="2383" y="1321"/>
                </a:lnTo>
                <a:lnTo>
                  <a:pt x="2384" y="1321"/>
                </a:lnTo>
                <a:lnTo>
                  <a:pt x="2386" y="1324"/>
                </a:lnTo>
                <a:lnTo>
                  <a:pt x="2387" y="1325"/>
                </a:lnTo>
                <a:lnTo>
                  <a:pt x="2386" y="1328"/>
                </a:lnTo>
                <a:close/>
                <a:moveTo>
                  <a:pt x="2449" y="1331"/>
                </a:moveTo>
                <a:lnTo>
                  <a:pt x="2448" y="1331"/>
                </a:lnTo>
                <a:lnTo>
                  <a:pt x="2446" y="1329"/>
                </a:lnTo>
                <a:lnTo>
                  <a:pt x="2445" y="1329"/>
                </a:lnTo>
                <a:lnTo>
                  <a:pt x="2445" y="1328"/>
                </a:lnTo>
                <a:lnTo>
                  <a:pt x="2443" y="1328"/>
                </a:lnTo>
                <a:lnTo>
                  <a:pt x="2442" y="1328"/>
                </a:lnTo>
                <a:lnTo>
                  <a:pt x="2441" y="1328"/>
                </a:lnTo>
                <a:lnTo>
                  <a:pt x="2439" y="1328"/>
                </a:lnTo>
                <a:lnTo>
                  <a:pt x="2438" y="1329"/>
                </a:lnTo>
                <a:lnTo>
                  <a:pt x="2436" y="1329"/>
                </a:lnTo>
                <a:lnTo>
                  <a:pt x="2435" y="1332"/>
                </a:lnTo>
                <a:lnTo>
                  <a:pt x="2434" y="1332"/>
                </a:lnTo>
                <a:lnTo>
                  <a:pt x="2432" y="1334"/>
                </a:lnTo>
                <a:lnTo>
                  <a:pt x="2431" y="1335"/>
                </a:lnTo>
                <a:lnTo>
                  <a:pt x="2429" y="1335"/>
                </a:lnTo>
                <a:lnTo>
                  <a:pt x="2428" y="1332"/>
                </a:lnTo>
                <a:lnTo>
                  <a:pt x="2428" y="1331"/>
                </a:lnTo>
                <a:lnTo>
                  <a:pt x="2428" y="1329"/>
                </a:lnTo>
                <a:lnTo>
                  <a:pt x="2426" y="1328"/>
                </a:lnTo>
                <a:lnTo>
                  <a:pt x="2428" y="1327"/>
                </a:lnTo>
                <a:lnTo>
                  <a:pt x="2429" y="1328"/>
                </a:lnTo>
                <a:lnTo>
                  <a:pt x="2432" y="1328"/>
                </a:lnTo>
                <a:lnTo>
                  <a:pt x="2435" y="1327"/>
                </a:lnTo>
                <a:lnTo>
                  <a:pt x="2436" y="1325"/>
                </a:lnTo>
                <a:lnTo>
                  <a:pt x="2436" y="1322"/>
                </a:lnTo>
                <a:lnTo>
                  <a:pt x="2436" y="1319"/>
                </a:lnTo>
                <a:lnTo>
                  <a:pt x="2438" y="1318"/>
                </a:lnTo>
                <a:lnTo>
                  <a:pt x="2439" y="1318"/>
                </a:lnTo>
                <a:lnTo>
                  <a:pt x="2442" y="1319"/>
                </a:lnTo>
                <a:lnTo>
                  <a:pt x="2442" y="1321"/>
                </a:lnTo>
                <a:lnTo>
                  <a:pt x="2443" y="1322"/>
                </a:lnTo>
                <a:lnTo>
                  <a:pt x="2443" y="1324"/>
                </a:lnTo>
                <a:lnTo>
                  <a:pt x="2445" y="1325"/>
                </a:lnTo>
                <a:lnTo>
                  <a:pt x="2446" y="1327"/>
                </a:lnTo>
                <a:lnTo>
                  <a:pt x="2448" y="1329"/>
                </a:lnTo>
                <a:lnTo>
                  <a:pt x="2448" y="1331"/>
                </a:lnTo>
                <a:lnTo>
                  <a:pt x="2449" y="1331"/>
                </a:lnTo>
                <a:close/>
                <a:moveTo>
                  <a:pt x="2382" y="1314"/>
                </a:moveTo>
                <a:lnTo>
                  <a:pt x="2382" y="1318"/>
                </a:lnTo>
                <a:lnTo>
                  <a:pt x="2379" y="1315"/>
                </a:lnTo>
                <a:lnTo>
                  <a:pt x="2377" y="1312"/>
                </a:lnTo>
                <a:lnTo>
                  <a:pt x="2379" y="1311"/>
                </a:lnTo>
                <a:lnTo>
                  <a:pt x="2380" y="1311"/>
                </a:lnTo>
                <a:lnTo>
                  <a:pt x="2382" y="1312"/>
                </a:lnTo>
                <a:lnTo>
                  <a:pt x="2384" y="1312"/>
                </a:lnTo>
                <a:lnTo>
                  <a:pt x="2383" y="1314"/>
                </a:lnTo>
                <a:lnTo>
                  <a:pt x="2382" y="1314"/>
                </a:lnTo>
                <a:close/>
                <a:moveTo>
                  <a:pt x="2411" y="1315"/>
                </a:moveTo>
                <a:lnTo>
                  <a:pt x="2412" y="1318"/>
                </a:lnTo>
                <a:lnTo>
                  <a:pt x="2411" y="1318"/>
                </a:lnTo>
                <a:lnTo>
                  <a:pt x="2410" y="1319"/>
                </a:lnTo>
                <a:lnTo>
                  <a:pt x="2407" y="1318"/>
                </a:lnTo>
                <a:lnTo>
                  <a:pt x="2408" y="1321"/>
                </a:lnTo>
                <a:lnTo>
                  <a:pt x="2411" y="1324"/>
                </a:lnTo>
                <a:lnTo>
                  <a:pt x="2411" y="1325"/>
                </a:lnTo>
                <a:lnTo>
                  <a:pt x="2411" y="1327"/>
                </a:lnTo>
                <a:lnTo>
                  <a:pt x="2410" y="1329"/>
                </a:lnTo>
                <a:lnTo>
                  <a:pt x="2410" y="1332"/>
                </a:lnTo>
                <a:lnTo>
                  <a:pt x="2410" y="1335"/>
                </a:lnTo>
                <a:lnTo>
                  <a:pt x="2408" y="1335"/>
                </a:lnTo>
                <a:lnTo>
                  <a:pt x="2405" y="1332"/>
                </a:lnTo>
                <a:lnTo>
                  <a:pt x="2405" y="1331"/>
                </a:lnTo>
                <a:lnTo>
                  <a:pt x="2404" y="1329"/>
                </a:lnTo>
                <a:lnTo>
                  <a:pt x="2404" y="1331"/>
                </a:lnTo>
                <a:lnTo>
                  <a:pt x="2404" y="1332"/>
                </a:lnTo>
                <a:lnTo>
                  <a:pt x="2403" y="1331"/>
                </a:lnTo>
                <a:lnTo>
                  <a:pt x="2401" y="1329"/>
                </a:lnTo>
                <a:lnTo>
                  <a:pt x="2403" y="1327"/>
                </a:lnTo>
                <a:lnTo>
                  <a:pt x="2403" y="1325"/>
                </a:lnTo>
                <a:lnTo>
                  <a:pt x="2403" y="1322"/>
                </a:lnTo>
                <a:lnTo>
                  <a:pt x="2401" y="1321"/>
                </a:lnTo>
                <a:lnTo>
                  <a:pt x="2400" y="1318"/>
                </a:lnTo>
                <a:lnTo>
                  <a:pt x="2400" y="1315"/>
                </a:lnTo>
                <a:lnTo>
                  <a:pt x="2401" y="1312"/>
                </a:lnTo>
                <a:lnTo>
                  <a:pt x="2401" y="1311"/>
                </a:lnTo>
                <a:lnTo>
                  <a:pt x="2401" y="1308"/>
                </a:lnTo>
                <a:lnTo>
                  <a:pt x="2403" y="1307"/>
                </a:lnTo>
                <a:lnTo>
                  <a:pt x="2404" y="1305"/>
                </a:lnTo>
                <a:lnTo>
                  <a:pt x="2405" y="1305"/>
                </a:lnTo>
                <a:lnTo>
                  <a:pt x="2407" y="1307"/>
                </a:lnTo>
                <a:lnTo>
                  <a:pt x="2408" y="1308"/>
                </a:lnTo>
                <a:lnTo>
                  <a:pt x="2410" y="1311"/>
                </a:lnTo>
                <a:lnTo>
                  <a:pt x="2411" y="1312"/>
                </a:lnTo>
                <a:lnTo>
                  <a:pt x="2412" y="1314"/>
                </a:lnTo>
                <a:lnTo>
                  <a:pt x="2414" y="1315"/>
                </a:lnTo>
                <a:lnTo>
                  <a:pt x="2411" y="1315"/>
                </a:lnTo>
                <a:close/>
                <a:moveTo>
                  <a:pt x="3232" y="1258"/>
                </a:moveTo>
                <a:lnTo>
                  <a:pt x="3233" y="1259"/>
                </a:lnTo>
                <a:lnTo>
                  <a:pt x="3234" y="1261"/>
                </a:lnTo>
                <a:lnTo>
                  <a:pt x="3236" y="1262"/>
                </a:lnTo>
                <a:lnTo>
                  <a:pt x="3237" y="1263"/>
                </a:lnTo>
                <a:lnTo>
                  <a:pt x="3237" y="1266"/>
                </a:lnTo>
                <a:lnTo>
                  <a:pt x="3236" y="1266"/>
                </a:lnTo>
                <a:lnTo>
                  <a:pt x="3236" y="1268"/>
                </a:lnTo>
                <a:lnTo>
                  <a:pt x="3233" y="1268"/>
                </a:lnTo>
                <a:lnTo>
                  <a:pt x="3232" y="1268"/>
                </a:lnTo>
                <a:lnTo>
                  <a:pt x="3230" y="1268"/>
                </a:lnTo>
                <a:lnTo>
                  <a:pt x="3229" y="1268"/>
                </a:lnTo>
                <a:lnTo>
                  <a:pt x="3227" y="1268"/>
                </a:lnTo>
                <a:lnTo>
                  <a:pt x="3227" y="1266"/>
                </a:lnTo>
                <a:lnTo>
                  <a:pt x="3227" y="1263"/>
                </a:lnTo>
                <a:lnTo>
                  <a:pt x="3226" y="1261"/>
                </a:lnTo>
                <a:lnTo>
                  <a:pt x="3227" y="1261"/>
                </a:lnTo>
                <a:lnTo>
                  <a:pt x="3227" y="1259"/>
                </a:lnTo>
                <a:lnTo>
                  <a:pt x="3230" y="1259"/>
                </a:lnTo>
                <a:lnTo>
                  <a:pt x="3232" y="1258"/>
                </a:lnTo>
                <a:close/>
                <a:moveTo>
                  <a:pt x="3267" y="1262"/>
                </a:moveTo>
                <a:lnTo>
                  <a:pt x="3265" y="1265"/>
                </a:lnTo>
                <a:lnTo>
                  <a:pt x="3265" y="1268"/>
                </a:lnTo>
                <a:lnTo>
                  <a:pt x="3264" y="1270"/>
                </a:lnTo>
                <a:lnTo>
                  <a:pt x="3264" y="1273"/>
                </a:lnTo>
                <a:lnTo>
                  <a:pt x="3262" y="1277"/>
                </a:lnTo>
                <a:lnTo>
                  <a:pt x="3262" y="1279"/>
                </a:lnTo>
                <a:lnTo>
                  <a:pt x="3261" y="1282"/>
                </a:lnTo>
                <a:lnTo>
                  <a:pt x="3261" y="1283"/>
                </a:lnTo>
                <a:lnTo>
                  <a:pt x="3261" y="1286"/>
                </a:lnTo>
                <a:lnTo>
                  <a:pt x="3260" y="1289"/>
                </a:lnTo>
                <a:lnTo>
                  <a:pt x="3260" y="1290"/>
                </a:lnTo>
                <a:lnTo>
                  <a:pt x="3260" y="1293"/>
                </a:lnTo>
                <a:lnTo>
                  <a:pt x="3258" y="1294"/>
                </a:lnTo>
                <a:lnTo>
                  <a:pt x="3258" y="1297"/>
                </a:lnTo>
                <a:lnTo>
                  <a:pt x="3257" y="1300"/>
                </a:lnTo>
                <a:lnTo>
                  <a:pt x="3255" y="1303"/>
                </a:lnTo>
                <a:lnTo>
                  <a:pt x="3255" y="1304"/>
                </a:lnTo>
                <a:lnTo>
                  <a:pt x="3254" y="1307"/>
                </a:lnTo>
                <a:lnTo>
                  <a:pt x="3254" y="1310"/>
                </a:lnTo>
                <a:lnTo>
                  <a:pt x="3253" y="1312"/>
                </a:lnTo>
                <a:lnTo>
                  <a:pt x="3251" y="1315"/>
                </a:lnTo>
                <a:lnTo>
                  <a:pt x="3251" y="1317"/>
                </a:lnTo>
                <a:lnTo>
                  <a:pt x="3250" y="1319"/>
                </a:lnTo>
                <a:lnTo>
                  <a:pt x="3248" y="1322"/>
                </a:lnTo>
                <a:lnTo>
                  <a:pt x="3248" y="1327"/>
                </a:lnTo>
                <a:lnTo>
                  <a:pt x="3247" y="1328"/>
                </a:lnTo>
                <a:lnTo>
                  <a:pt x="3246" y="1328"/>
                </a:lnTo>
                <a:lnTo>
                  <a:pt x="3244" y="1327"/>
                </a:lnTo>
                <a:lnTo>
                  <a:pt x="3244" y="1324"/>
                </a:lnTo>
                <a:lnTo>
                  <a:pt x="3244" y="1321"/>
                </a:lnTo>
                <a:lnTo>
                  <a:pt x="3246" y="1319"/>
                </a:lnTo>
                <a:lnTo>
                  <a:pt x="3246" y="1318"/>
                </a:lnTo>
                <a:lnTo>
                  <a:pt x="3246" y="1317"/>
                </a:lnTo>
                <a:lnTo>
                  <a:pt x="3247" y="1315"/>
                </a:lnTo>
                <a:lnTo>
                  <a:pt x="3247" y="1314"/>
                </a:lnTo>
                <a:lnTo>
                  <a:pt x="3248" y="1310"/>
                </a:lnTo>
                <a:lnTo>
                  <a:pt x="3247" y="1310"/>
                </a:lnTo>
                <a:lnTo>
                  <a:pt x="3248" y="1307"/>
                </a:lnTo>
                <a:lnTo>
                  <a:pt x="3248" y="1305"/>
                </a:lnTo>
                <a:lnTo>
                  <a:pt x="3248" y="1304"/>
                </a:lnTo>
                <a:lnTo>
                  <a:pt x="3250" y="1304"/>
                </a:lnTo>
                <a:lnTo>
                  <a:pt x="3251" y="1303"/>
                </a:lnTo>
                <a:lnTo>
                  <a:pt x="3253" y="1300"/>
                </a:lnTo>
                <a:lnTo>
                  <a:pt x="3250" y="1298"/>
                </a:lnTo>
                <a:lnTo>
                  <a:pt x="3248" y="1297"/>
                </a:lnTo>
                <a:lnTo>
                  <a:pt x="3248" y="1294"/>
                </a:lnTo>
                <a:lnTo>
                  <a:pt x="3247" y="1291"/>
                </a:lnTo>
                <a:lnTo>
                  <a:pt x="3251" y="1293"/>
                </a:lnTo>
                <a:lnTo>
                  <a:pt x="3253" y="1294"/>
                </a:lnTo>
                <a:lnTo>
                  <a:pt x="3254" y="1293"/>
                </a:lnTo>
                <a:lnTo>
                  <a:pt x="3255" y="1293"/>
                </a:lnTo>
                <a:lnTo>
                  <a:pt x="3255" y="1290"/>
                </a:lnTo>
                <a:lnTo>
                  <a:pt x="3255" y="1289"/>
                </a:lnTo>
                <a:lnTo>
                  <a:pt x="3255" y="1287"/>
                </a:lnTo>
                <a:lnTo>
                  <a:pt x="3257" y="1284"/>
                </a:lnTo>
                <a:lnTo>
                  <a:pt x="3257" y="1282"/>
                </a:lnTo>
                <a:lnTo>
                  <a:pt x="3258" y="1282"/>
                </a:lnTo>
                <a:lnTo>
                  <a:pt x="3258" y="1280"/>
                </a:lnTo>
                <a:lnTo>
                  <a:pt x="3258" y="1277"/>
                </a:lnTo>
                <a:lnTo>
                  <a:pt x="3258" y="1273"/>
                </a:lnTo>
                <a:lnTo>
                  <a:pt x="3260" y="1272"/>
                </a:lnTo>
                <a:lnTo>
                  <a:pt x="3258" y="1272"/>
                </a:lnTo>
                <a:lnTo>
                  <a:pt x="3258" y="1270"/>
                </a:lnTo>
                <a:lnTo>
                  <a:pt x="3257" y="1270"/>
                </a:lnTo>
                <a:lnTo>
                  <a:pt x="3257" y="1266"/>
                </a:lnTo>
                <a:lnTo>
                  <a:pt x="3258" y="1265"/>
                </a:lnTo>
                <a:lnTo>
                  <a:pt x="3260" y="1263"/>
                </a:lnTo>
                <a:lnTo>
                  <a:pt x="3261" y="1263"/>
                </a:lnTo>
                <a:lnTo>
                  <a:pt x="3262" y="1262"/>
                </a:lnTo>
                <a:lnTo>
                  <a:pt x="3261" y="1258"/>
                </a:lnTo>
                <a:lnTo>
                  <a:pt x="3262" y="1256"/>
                </a:lnTo>
                <a:lnTo>
                  <a:pt x="3264" y="1255"/>
                </a:lnTo>
                <a:lnTo>
                  <a:pt x="3264" y="1252"/>
                </a:lnTo>
                <a:lnTo>
                  <a:pt x="3261" y="1251"/>
                </a:lnTo>
                <a:lnTo>
                  <a:pt x="3258" y="1249"/>
                </a:lnTo>
                <a:lnTo>
                  <a:pt x="3258" y="1248"/>
                </a:lnTo>
                <a:lnTo>
                  <a:pt x="3260" y="1245"/>
                </a:lnTo>
                <a:lnTo>
                  <a:pt x="3261" y="1244"/>
                </a:lnTo>
                <a:lnTo>
                  <a:pt x="3264" y="1244"/>
                </a:lnTo>
                <a:lnTo>
                  <a:pt x="3262" y="1241"/>
                </a:lnTo>
                <a:lnTo>
                  <a:pt x="3264" y="1238"/>
                </a:lnTo>
                <a:lnTo>
                  <a:pt x="3261" y="1235"/>
                </a:lnTo>
                <a:lnTo>
                  <a:pt x="3260" y="1231"/>
                </a:lnTo>
                <a:lnTo>
                  <a:pt x="3262" y="1231"/>
                </a:lnTo>
                <a:lnTo>
                  <a:pt x="3262" y="1228"/>
                </a:lnTo>
                <a:lnTo>
                  <a:pt x="3264" y="1228"/>
                </a:lnTo>
                <a:lnTo>
                  <a:pt x="3264" y="1226"/>
                </a:lnTo>
                <a:lnTo>
                  <a:pt x="3262" y="1224"/>
                </a:lnTo>
                <a:lnTo>
                  <a:pt x="3261" y="1224"/>
                </a:lnTo>
                <a:lnTo>
                  <a:pt x="3260" y="1221"/>
                </a:lnTo>
                <a:lnTo>
                  <a:pt x="3260" y="1219"/>
                </a:lnTo>
                <a:lnTo>
                  <a:pt x="3261" y="1217"/>
                </a:lnTo>
                <a:lnTo>
                  <a:pt x="3261" y="1216"/>
                </a:lnTo>
                <a:lnTo>
                  <a:pt x="3260" y="1214"/>
                </a:lnTo>
                <a:lnTo>
                  <a:pt x="3258" y="1214"/>
                </a:lnTo>
                <a:lnTo>
                  <a:pt x="3257" y="1213"/>
                </a:lnTo>
                <a:lnTo>
                  <a:pt x="3258" y="1212"/>
                </a:lnTo>
                <a:lnTo>
                  <a:pt x="3260" y="1210"/>
                </a:lnTo>
                <a:lnTo>
                  <a:pt x="3260" y="1209"/>
                </a:lnTo>
                <a:lnTo>
                  <a:pt x="3261" y="1209"/>
                </a:lnTo>
                <a:lnTo>
                  <a:pt x="3262" y="1209"/>
                </a:lnTo>
                <a:lnTo>
                  <a:pt x="3264" y="1209"/>
                </a:lnTo>
                <a:lnTo>
                  <a:pt x="3265" y="1209"/>
                </a:lnTo>
                <a:lnTo>
                  <a:pt x="3271" y="1209"/>
                </a:lnTo>
                <a:lnTo>
                  <a:pt x="3272" y="1209"/>
                </a:lnTo>
                <a:lnTo>
                  <a:pt x="3274" y="1209"/>
                </a:lnTo>
                <a:lnTo>
                  <a:pt x="3274" y="1213"/>
                </a:lnTo>
                <a:lnTo>
                  <a:pt x="3274" y="1216"/>
                </a:lnTo>
                <a:lnTo>
                  <a:pt x="3274" y="1217"/>
                </a:lnTo>
                <a:lnTo>
                  <a:pt x="3274" y="1220"/>
                </a:lnTo>
                <a:lnTo>
                  <a:pt x="3274" y="1223"/>
                </a:lnTo>
                <a:lnTo>
                  <a:pt x="3272" y="1224"/>
                </a:lnTo>
                <a:lnTo>
                  <a:pt x="3272" y="1227"/>
                </a:lnTo>
                <a:lnTo>
                  <a:pt x="3272" y="1230"/>
                </a:lnTo>
                <a:lnTo>
                  <a:pt x="3272" y="1233"/>
                </a:lnTo>
                <a:lnTo>
                  <a:pt x="3271" y="1235"/>
                </a:lnTo>
                <a:lnTo>
                  <a:pt x="3271" y="1237"/>
                </a:lnTo>
                <a:lnTo>
                  <a:pt x="3271" y="1240"/>
                </a:lnTo>
                <a:lnTo>
                  <a:pt x="3269" y="1244"/>
                </a:lnTo>
                <a:lnTo>
                  <a:pt x="3269" y="1247"/>
                </a:lnTo>
                <a:lnTo>
                  <a:pt x="3269" y="1249"/>
                </a:lnTo>
                <a:lnTo>
                  <a:pt x="3268" y="1254"/>
                </a:lnTo>
                <a:lnTo>
                  <a:pt x="3267" y="1256"/>
                </a:lnTo>
                <a:lnTo>
                  <a:pt x="3267" y="1259"/>
                </a:lnTo>
                <a:lnTo>
                  <a:pt x="3267" y="1262"/>
                </a:lnTo>
                <a:close/>
                <a:moveTo>
                  <a:pt x="2327" y="1140"/>
                </a:moveTo>
                <a:lnTo>
                  <a:pt x="2326" y="1146"/>
                </a:lnTo>
                <a:lnTo>
                  <a:pt x="2324" y="1144"/>
                </a:lnTo>
                <a:lnTo>
                  <a:pt x="2323" y="1143"/>
                </a:lnTo>
                <a:lnTo>
                  <a:pt x="2324" y="1140"/>
                </a:lnTo>
                <a:lnTo>
                  <a:pt x="2327" y="1140"/>
                </a:lnTo>
                <a:close/>
                <a:moveTo>
                  <a:pt x="2370" y="1132"/>
                </a:moveTo>
                <a:lnTo>
                  <a:pt x="2370" y="1133"/>
                </a:lnTo>
                <a:lnTo>
                  <a:pt x="2369" y="1133"/>
                </a:lnTo>
                <a:lnTo>
                  <a:pt x="2368" y="1132"/>
                </a:lnTo>
                <a:lnTo>
                  <a:pt x="2368" y="1130"/>
                </a:lnTo>
                <a:lnTo>
                  <a:pt x="2369" y="1126"/>
                </a:lnTo>
                <a:lnTo>
                  <a:pt x="2369" y="1123"/>
                </a:lnTo>
                <a:lnTo>
                  <a:pt x="2370" y="1125"/>
                </a:lnTo>
                <a:lnTo>
                  <a:pt x="2372" y="1127"/>
                </a:lnTo>
                <a:lnTo>
                  <a:pt x="2370" y="1132"/>
                </a:lnTo>
                <a:close/>
                <a:moveTo>
                  <a:pt x="2304" y="924"/>
                </a:moveTo>
                <a:lnTo>
                  <a:pt x="2304" y="927"/>
                </a:lnTo>
                <a:lnTo>
                  <a:pt x="2302" y="927"/>
                </a:lnTo>
                <a:lnTo>
                  <a:pt x="2300" y="926"/>
                </a:lnTo>
                <a:lnTo>
                  <a:pt x="2299" y="926"/>
                </a:lnTo>
                <a:lnTo>
                  <a:pt x="2300" y="923"/>
                </a:lnTo>
                <a:lnTo>
                  <a:pt x="2303" y="923"/>
                </a:lnTo>
                <a:lnTo>
                  <a:pt x="2304" y="924"/>
                </a:lnTo>
                <a:close/>
                <a:moveTo>
                  <a:pt x="2445" y="903"/>
                </a:moveTo>
                <a:lnTo>
                  <a:pt x="2446" y="906"/>
                </a:lnTo>
                <a:lnTo>
                  <a:pt x="2445" y="906"/>
                </a:lnTo>
                <a:lnTo>
                  <a:pt x="2439" y="902"/>
                </a:lnTo>
                <a:lnTo>
                  <a:pt x="2439" y="900"/>
                </a:lnTo>
                <a:lnTo>
                  <a:pt x="2441" y="899"/>
                </a:lnTo>
                <a:lnTo>
                  <a:pt x="2443" y="897"/>
                </a:lnTo>
                <a:lnTo>
                  <a:pt x="2445" y="900"/>
                </a:lnTo>
                <a:lnTo>
                  <a:pt x="2445" y="903"/>
                </a:lnTo>
                <a:close/>
                <a:moveTo>
                  <a:pt x="2477" y="782"/>
                </a:moveTo>
                <a:lnTo>
                  <a:pt x="2477" y="784"/>
                </a:lnTo>
                <a:lnTo>
                  <a:pt x="2480" y="785"/>
                </a:lnTo>
                <a:lnTo>
                  <a:pt x="2478" y="787"/>
                </a:lnTo>
                <a:lnTo>
                  <a:pt x="2478" y="788"/>
                </a:lnTo>
                <a:lnTo>
                  <a:pt x="2481" y="790"/>
                </a:lnTo>
                <a:lnTo>
                  <a:pt x="2484" y="792"/>
                </a:lnTo>
                <a:lnTo>
                  <a:pt x="2485" y="791"/>
                </a:lnTo>
                <a:lnTo>
                  <a:pt x="2487" y="792"/>
                </a:lnTo>
                <a:lnTo>
                  <a:pt x="2487" y="795"/>
                </a:lnTo>
                <a:lnTo>
                  <a:pt x="2490" y="797"/>
                </a:lnTo>
                <a:lnTo>
                  <a:pt x="2491" y="797"/>
                </a:lnTo>
                <a:lnTo>
                  <a:pt x="2492" y="799"/>
                </a:lnTo>
                <a:lnTo>
                  <a:pt x="2494" y="799"/>
                </a:lnTo>
                <a:lnTo>
                  <a:pt x="2495" y="799"/>
                </a:lnTo>
                <a:lnTo>
                  <a:pt x="2495" y="801"/>
                </a:lnTo>
                <a:lnTo>
                  <a:pt x="2491" y="802"/>
                </a:lnTo>
                <a:lnTo>
                  <a:pt x="2488" y="801"/>
                </a:lnTo>
                <a:lnTo>
                  <a:pt x="2487" y="801"/>
                </a:lnTo>
                <a:lnTo>
                  <a:pt x="2484" y="799"/>
                </a:lnTo>
                <a:lnTo>
                  <a:pt x="2483" y="799"/>
                </a:lnTo>
                <a:lnTo>
                  <a:pt x="2481" y="801"/>
                </a:lnTo>
                <a:lnTo>
                  <a:pt x="2480" y="805"/>
                </a:lnTo>
                <a:lnTo>
                  <a:pt x="2478" y="805"/>
                </a:lnTo>
                <a:lnTo>
                  <a:pt x="2477" y="802"/>
                </a:lnTo>
                <a:lnTo>
                  <a:pt x="2477" y="801"/>
                </a:lnTo>
                <a:lnTo>
                  <a:pt x="2476" y="802"/>
                </a:lnTo>
                <a:lnTo>
                  <a:pt x="2474" y="802"/>
                </a:lnTo>
                <a:lnTo>
                  <a:pt x="2471" y="802"/>
                </a:lnTo>
                <a:lnTo>
                  <a:pt x="2470" y="802"/>
                </a:lnTo>
                <a:lnTo>
                  <a:pt x="2470" y="799"/>
                </a:lnTo>
                <a:lnTo>
                  <a:pt x="2469" y="798"/>
                </a:lnTo>
                <a:lnTo>
                  <a:pt x="2469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3" y="799"/>
                </a:lnTo>
                <a:lnTo>
                  <a:pt x="2462" y="801"/>
                </a:lnTo>
                <a:lnTo>
                  <a:pt x="2460" y="801"/>
                </a:lnTo>
                <a:lnTo>
                  <a:pt x="2459" y="799"/>
                </a:lnTo>
                <a:lnTo>
                  <a:pt x="2460" y="798"/>
                </a:lnTo>
                <a:lnTo>
                  <a:pt x="2459" y="795"/>
                </a:lnTo>
                <a:lnTo>
                  <a:pt x="2457" y="798"/>
                </a:lnTo>
                <a:lnTo>
                  <a:pt x="2457" y="801"/>
                </a:lnTo>
                <a:lnTo>
                  <a:pt x="2455" y="801"/>
                </a:lnTo>
                <a:lnTo>
                  <a:pt x="2453" y="799"/>
                </a:lnTo>
                <a:lnTo>
                  <a:pt x="2452" y="801"/>
                </a:lnTo>
                <a:lnTo>
                  <a:pt x="2450" y="802"/>
                </a:lnTo>
                <a:lnTo>
                  <a:pt x="2450" y="805"/>
                </a:lnTo>
                <a:lnTo>
                  <a:pt x="2450" y="806"/>
                </a:lnTo>
                <a:lnTo>
                  <a:pt x="2449" y="809"/>
                </a:lnTo>
                <a:lnTo>
                  <a:pt x="2448" y="812"/>
                </a:lnTo>
                <a:lnTo>
                  <a:pt x="2448" y="815"/>
                </a:lnTo>
                <a:lnTo>
                  <a:pt x="2446" y="813"/>
                </a:lnTo>
                <a:lnTo>
                  <a:pt x="2443" y="812"/>
                </a:lnTo>
                <a:lnTo>
                  <a:pt x="2442" y="813"/>
                </a:lnTo>
                <a:lnTo>
                  <a:pt x="2442" y="815"/>
                </a:lnTo>
                <a:lnTo>
                  <a:pt x="2439" y="815"/>
                </a:lnTo>
                <a:lnTo>
                  <a:pt x="2438" y="818"/>
                </a:lnTo>
                <a:lnTo>
                  <a:pt x="2435" y="818"/>
                </a:lnTo>
                <a:lnTo>
                  <a:pt x="2434" y="815"/>
                </a:lnTo>
                <a:lnTo>
                  <a:pt x="2434" y="813"/>
                </a:lnTo>
                <a:lnTo>
                  <a:pt x="2435" y="811"/>
                </a:lnTo>
                <a:lnTo>
                  <a:pt x="2436" y="808"/>
                </a:lnTo>
                <a:lnTo>
                  <a:pt x="2438" y="809"/>
                </a:lnTo>
                <a:lnTo>
                  <a:pt x="2438" y="806"/>
                </a:lnTo>
                <a:lnTo>
                  <a:pt x="2435" y="804"/>
                </a:lnTo>
                <a:lnTo>
                  <a:pt x="2435" y="801"/>
                </a:lnTo>
                <a:lnTo>
                  <a:pt x="2435" y="799"/>
                </a:lnTo>
                <a:lnTo>
                  <a:pt x="2438" y="799"/>
                </a:lnTo>
                <a:lnTo>
                  <a:pt x="2439" y="802"/>
                </a:lnTo>
                <a:lnTo>
                  <a:pt x="2442" y="804"/>
                </a:lnTo>
                <a:lnTo>
                  <a:pt x="2443" y="804"/>
                </a:lnTo>
                <a:lnTo>
                  <a:pt x="2443" y="802"/>
                </a:lnTo>
                <a:lnTo>
                  <a:pt x="2445" y="801"/>
                </a:lnTo>
                <a:lnTo>
                  <a:pt x="2446" y="798"/>
                </a:lnTo>
                <a:lnTo>
                  <a:pt x="2449" y="797"/>
                </a:lnTo>
                <a:lnTo>
                  <a:pt x="2449" y="794"/>
                </a:lnTo>
                <a:lnTo>
                  <a:pt x="2450" y="792"/>
                </a:lnTo>
                <a:lnTo>
                  <a:pt x="2453" y="794"/>
                </a:lnTo>
                <a:lnTo>
                  <a:pt x="2452" y="791"/>
                </a:lnTo>
                <a:lnTo>
                  <a:pt x="2450" y="790"/>
                </a:lnTo>
                <a:lnTo>
                  <a:pt x="2449" y="791"/>
                </a:lnTo>
                <a:lnTo>
                  <a:pt x="2448" y="788"/>
                </a:lnTo>
                <a:lnTo>
                  <a:pt x="2449" y="787"/>
                </a:lnTo>
                <a:lnTo>
                  <a:pt x="2450" y="787"/>
                </a:lnTo>
                <a:lnTo>
                  <a:pt x="2452" y="785"/>
                </a:lnTo>
                <a:lnTo>
                  <a:pt x="2449" y="785"/>
                </a:lnTo>
                <a:lnTo>
                  <a:pt x="2450" y="782"/>
                </a:lnTo>
                <a:lnTo>
                  <a:pt x="2453" y="781"/>
                </a:lnTo>
                <a:lnTo>
                  <a:pt x="2455" y="782"/>
                </a:lnTo>
                <a:lnTo>
                  <a:pt x="2456" y="784"/>
                </a:lnTo>
                <a:lnTo>
                  <a:pt x="2459" y="784"/>
                </a:lnTo>
                <a:lnTo>
                  <a:pt x="2460" y="782"/>
                </a:lnTo>
                <a:lnTo>
                  <a:pt x="2462" y="784"/>
                </a:lnTo>
                <a:lnTo>
                  <a:pt x="2463" y="784"/>
                </a:lnTo>
                <a:lnTo>
                  <a:pt x="2466" y="784"/>
                </a:lnTo>
                <a:lnTo>
                  <a:pt x="2467" y="782"/>
                </a:lnTo>
                <a:lnTo>
                  <a:pt x="2469" y="782"/>
                </a:lnTo>
                <a:lnTo>
                  <a:pt x="2470" y="782"/>
                </a:lnTo>
                <a:lnTo>
                  <a:pt x="2471" y="780"/>
                </a:lnTo>
                <a:lnTo>
                  <a:pt x="2474" y="780"/>
                </a:lnTo>
                <a:lnTo>
                  <a:pt x="2476" y="778"/>
                </a:lnTo>
                <a:lnTo>
                  <a:pt x="2476" y="781"/>
                </a:lnTo>
                <a:lnTo>
                  <a:pt x="2477" y="782"/>
                </a:lnTo>
                <a:close/>
                <a:moveTo>
                  <a:pt x="2227" y="775"/>
                </a:moveTo>
                <a:lnTo>
                  <a:pt x="2230" y="775"/>
                </a:lnTo>
                <a:lnTo>
                  <a:pt x="2232" y="775"/>
                </a:lnTo>
                <a:lnTo>
                  <a:pt x="2234" y="778"/>
                </a:lnTo>
                <a:lnTo>
                  <a:pt x="2230" y="778"/>
                </a:lnTo>
                <a:lnTo>
                  <a:pt x="2226" y="778"/>
                </a:lnTo>
                <a:lnTo>
                  <a:pt x="2227" y="775"/>
                </a:lnTo>
                <a:close/>
                <a:moveTo>
                  <a:pt x="2391" y="780"/>
                </a:moveTo>
                <a:lnTo>
                  <a:pt x="2389" y="781"/>
                </a:lnTo>
                <a:lnTo>
                  <a:pt x="2387" y="778"/>
                </a:lnTo>
                <a:lnTo>
                  <a:pt x="2389" y="777"/>
                </a:lnTo>
                <a:lnTo>
                  <a:pt x="2390" y="775"/>
                </a:lnTo>
                <a:lnTo>
                  <a:pt x="2390" y="773"/>
                </a:lnTo>
                <a:lnTo>
                  <a:pt x="2393" y="773"/>
                </a:lnTo>
                <a:lnTo>
                  <a:pt x="2394" y="774"/>
                </a:lnTo>
                <a:lnTo>
                  <a:pt x="2393" y="775"/>
                </a:lnTo>
                <a:lnTo>
                  <a:pt x="2394" y="778"/>
                </a:lnTo>
                <a:lnTo>
                  <a:pt x="2391" y="780"/>
                </a:lnTo>
                <a:close/>
                <a:moveTo>
                  <a:pt x="2368" y="707"/>
                </a:moveTo>
                <a:lnTo>
                  <a:pt x="2369" y="708"/>
                </a:lnTo>
                <a:lnTo>
                  <a:pt x="2370" y="707"/>
                </a:lnTo>
                <a:lnTo>
                  <a:pt x="2373" y="707"/>
                </a:lnTo>
                <a:lnTo>
                  <a:pt x="2376" y="707"/>
                </a:lnTo>
                <a:lnTo>
                  <a:pt x="2377" y="705"/>
                </a:lnTo>
                <a:lnTo>
                  <a:pt x="2379" y="707"/>
                </a:lnTo>
                <a:lnTo>
                  <a:pt x="2379" y="710"/>
                </a:lnTo>
                <a:lnTo>
                  <a:pt x="2379" y="711"/>
                </a:lnTo>
                <a:lnTo>
                  <a:pt x="2380" y="712"/>
                </a:lnTo>
                <a:lnTo>
                  <a:pt x="2382" y="714"/>
                </a:lnTo>
                <a:lnTo>
                  <a:pt x="2382" y="717"/>
                </a:lnTo>
                <a:lnTo>
                  <a:pt x="2382" y="718"/>
                </a:lnTo>
                <a:lnTo>
                  <a:pt x="2383" y="717"/>
                </a:lnTo>
                <a:lnTo>
                  <a:pt x="2383" y="714"/>
                </a:lnTo>
                <a:lnTo>
                  <a:pt x="2386" y="714"/>
                </a:lnTo>
                <a:lnTo>
                  <a:pt x="2387" y="712"/>
                </a:lnTo>
                <a:lnTo>
                  <a:pt x="2387" y="710"/>
                </a:lnTo>
                <a:lnTo>
                  <a:pt x="2389" y="708"/>
                </a:lnTo>
                <a:lnTo>
                  <a:pt x="2390" y="708"/>
                </a:lnTo>
                <a:lnTo>
                  <a:pt x="2390" y="710"/>
                </a:lnTo>
                <a:lnTo>
                  <a:pt x="2390" y="712"/>
                </a:lnTo>
                <a:lnTo>
                  <a:pt x="2390" y="717"/>
                </a:lnTo>
                <a:lnTo>
                  <a:pt x="2390" y="718"/>
                </a:lnTo>
                <a:lnTo>
                  <a:pt x="2390" y="719"/>
                </a:lnTo>
                <a:lnTo>
                  <a:pt x="2390" y="721"/>
                </a:lnTo>
                <a:lnTo>
                  <a:pt x="2390" y="722"/>
                </a:lnTo>
                <a:lnTo>
                  <a:pt x="2387" y="721"/>
                </a:lnTo>
                <a:lnTo>
                  <a:pt x="2386" y="724"/>
                </a:lnTo>
                <a:lnTo>
                  <a:pt x="2383" y="726"/>
                </a:lnTo>
                <a:lnTo>
                  <a:pt x="2382" y="726"/>
                </a:lnTo>
                <a:lnTo>
                  <a:pt x="2380" y="725"/>
                </a:lnTo>
                <a:lnTo>
                  <a:pt x="2379" y="725"/>
                </a:lnTo>
                <a:lnTo>
                  <a:pt x="2380" y="726"/>
                </a:lnTo>
                <a:lnTo>
                  <a:pt x="2382" y="729"/>
                </a:lnTo>
                <a:lnTo>
                  <a:pt x="2382" y="732"/>
                </a:lnTo>
                <a:lnTo>
                  <a:pt x="2379" y="732"/>
                </a:lnTo>
                <a:lnTo>
                  <a:pt x="2377" y="731"/>
                </a:lnTo>
                <a:lnTo>
                  <a:pt x="2377" y="733"/>
                </a:lnTo>
                <a:lnTo>
                  <a:pt x="2375" y="733"/>
                </a:lnTo>
                <a:lnTo>
                  <a:pt x="2373" y="733"/>
                </a:lnTo>
                <a:lnTo>
                  <a:pt x="2372" y="731"/>
                </a:lnTo>
                <a:lnTo>
                  <a:pt x="2370" y="733"/>
                </a:lnTo>
                <a:lnTo>
                  <a:pt x="2370" y="736"/>
                </a:lnTo>
                <a:lnTo>
                  <a:pt x="2373" y="736"/>
                </a:lnTo>
                <a:lnTo>
                  <a:pt x="2375" y="736"/>
                </a:lnTo>
                <a:lnTo>
                  <a:pt x="2376" y="738"/>
                </a:lnTo>
                <a:lnTo>
                  <a:pt x="2377" y="738"/>
                </a:lnTo>
                <a:lnTo>
                  <a:pt x="2377" y="736"/>
                </a:lnTo>
                <a:lnTo>
                  <a:pt x="2380" y="735"/>
                </a:lnTo>
                <a:lnTo>
                  <a:pt x="2383" y="735"/>
                </a:lnTo>
                <a:lnTo>
                  <a:pt x="2384" y="732"/>
                </a:lnTo>
                <a:lnTo>
                  <a:pt x="2386" y="732"/>
                </a:lnTo>
                <a:lnTo>
                  <a:pt x="2387" y="733"/>
                </a:lnTo>
                <a:lnTo>
                  <a:pt x="2386" y="736"/>
                </a:lnTo>
                <a:lnTo>
                  <a:pt x="2386" y="738"/>
                </a:lnTo>
                <a:lnTo>
                  <a:pt x="2387" y="738"/>
                </a:lnTo>
                <a:lnTo>
                  <a:pt x="2387" y="740"/>
                </a:lnTo>
                <a:lnTo>
                  <a:pt x="2384" y="742"/>
                </a:lnTo>
                <a:lnTo>
                  <a:pt x="2387" y="743"/>
                </a:lnTo>
                <a:lnTo>
                  <a:pt x="2387" y="746"/>
                </a:lnTo>
                <a:lnTo>
                  <a:pt x="2386" y="746"/>
                </a:lnTo>
                <a:lnTo>
                  <a:pt x="2386" y="749"/>
                </a:lnTo>
                <a:lnTo>
                  <a:pt x="2383" y="750"/>
                </a:lnTo>
                <a:lnTo>
                  <a:pt x="2382" y="753"/>
                </a:lnTo>
                <a:lnTo>
                  <a:pt x="2380" y="753"/>
                </a:lnTo>
                <a:lnTo>
                  <a:pt x="2380" y="756"/>
                </a:lnTo>
                <a:lnTo>
                  <a:pt x="2382" y="757"/>
                </a:lnTo>
                <a:lnTo>
                  <a:pt x="2383" y="757"/>
                </a:lnTo>
                <a:lnTo>
                  <a:pt x="2384" y="760"/>
                </a:lnTo>
                <a:lnTo>
                  <a:pt x="2387" y="760"/>
                </a:lnTo>
                <a:lnTo>
                  <a:pt x="2389" y="759"/>
                </a:lnTo>
                <a:lnTo>
                  <a:pt x="2389" y="761"/>
                </a:lnTo>
                <a:lnTo>
                  <a:pt x="2390" y="763"/>
                </a:lnTo>
                <a:lnTo>
                  <a:pt x="2389" y="764"/>
                </a:lnTo>
                <a:lnTo>
                  <a:pt x="2386" y="763"/>
                </a:lnTo>
                <a:lnTo>
                  <a:pt x="2384" y="766"/>
                </a:lnTo>
                <a:lnTo>
                  <a:pt x="2383" y="767"/>
                </a:lnTo>
                <a:lnTo>
                  <a:pt x="2382" y="764"/>
                </a:lnTo>
                <a:lnTo>
                  <a:pt x="2380" y="766"/>
                </a:lnTo>
                <a:lnTo>
                  <a:pt x="2379" y="763"/>
                </a:lnTo>
                <a:lnTo>
                  <a:pt x="2377" y="759"/>
                </a:lnTo>
                <a:lnTo>
                  <a:pt x="2377" y="756"/>
                </a:lnTo>
                <a:lnTo>
                  <a:pt x="2376" y="754"/>
                </a:lnTo>
                <a:lnTo>
                  <a:pt x="2375" y="752"/>
                </a:lnTo>
                <a:lnTo>
                  <a:pt x="2375" y="750"/>
                </a:lnTo>
                <a:lnTo>
                  <a:pt x="2373" y="747"/>
                </a:lnTo>
                <a:lnTo>
                  <a:pt x="2375" y="746"/>
                </a:lnTo>
                <a:lnTo>
                  <a:pt x="2372" y="745"/>
                </a:lnTo>
                <a:lnTo>
                  <a:pt x="2369" y="747"/>
                </a:lnTo>
                <a:lnTo>
                  <a:pt x="2368" y="749"/>
                </a:lnTo>
                <a:lnTo>
                  <a:pt x="2365" y="749"/>
                </a:lnTo>
                <a:lnTo>
                  <a:pt x="2363" y="749"/>
                </a:lnTo>
                <a:lnTo>
                  <a:pt x="2362" y="750"/>
                </a:lnTo>
                <a:lnTo>
                  <a:pt x="2361" y="746"/>
                </a:lnTo>
                <a:lnTo>
                  <a:pt x="2362" y="745"/>
                </a:lnTo>
                <a:lnTo>
                  <a:pt x="2362" y="742"/>
                </a:lnTo>
                <a:lnTo>
                  <a:pt x="2362" y="738"/>
                </a:lnTo>
                <a:lnTo>
                  <a:pt x="2359" y="738"/>
                </a:lnTo>
                <a:lnTo>
                  <a:pt x="2358" y="735"/>
                </a:lnTo>
                <a:lnTo>
                  <a:pt x="2358" y="738"/>
                </a:lnTo>
                <a:lnTo>
                  <a:pt x="2359" y="739"/>
                </a:lnTo>
                <a:lnTo>
                  <a:pt x="2361" y="740"/>
                </a:lnTo>
                <a:lnTo>
                  <a:pt x="2361" y="743"/>
                </a:lnTo>
                <a:lnTo>
                  <a:pt x="2358" y="745"/>
                </a:lnTo>
                <a:lnTo>
                  <a:pt x="2358" y="747"/>
                </a:lnTo>
                <a:lnTo>
                  <a:pt x="2358" y="750"/>
                </a:lnTo>
                <a:lnTo>
                  <a:pt x="2358" y="752"/>
                </a:lnTo>
                <a:lnTo>
                  <a:pt x="2356" y="752"/>
                </a:lnTo>
                <a:lnTo>
                  <a:pt x="2355" y="754"/>
                </a:lnTo>
                <a:lnTo>
                  <a:pt x="2355" y="757"/>
                </a:lnTo>
                <a:lnTo>
                  <a:pt x="2355" y="760"/>
                </a:lnTo>
                <a:lnTo>
                  <a:pt x="2354" y="761"/>
                </a:lnTo>
                <a:lnTo>
                  <a:pt x="2352" y="766"/>
                </a:lnTo>
                <a:lnTo>
                  <a:pt x="2352" y="767"/>
                </a:lnTo>
                <a:lnTo>
                  <a:pt x="2352" y="770"/>
                </a:lnTo>
                <a:lnTo>
                  <a:pt x="2354" y="773"/>
                </a:lnTo>
                <a:lnTo>
                  <a:pt x="2356" y="777"/>
                </a:lnTo>
                <a:lnTo>
                  <a:pt x="2355" y="778"/>
                </a:lnTo>
                <a:lnTo>
                  <a:pt x="2356" y="780"/>
                </a:lnTo>
                <a:lnTo>
                  <a:pt x="2356" y="782"/>
                </a:lnTo>
                <a:lnTo>
                  <a:pt x="2354" y="782"/>
                </a:lnTo>
                <a:lnTo>
                  <a:pt x="2352" y="784"/>
                </a:lnTo>
                <a:lnTo>
                  <a:pt x="2352" y="778"/>
                </a:lnTo>
                <a:lnTo>
                  <a:pt x="2351" y="775"/>
                </a:lnTo>
                <a:lnTo>
                  <a:pt x="2349" y="773"/>
                </a:lnTo>
                <a:lnTo>
                  <a:pt x="2351" y="770"/>
                </a:lnTo>
                <a:lnTo>
                  <a:pt x="2349" y="767"/>
                </a:lnTo>
                <a:lnTo>
                  <a:pt x="2348" y="764"/>
                </a:lnTo>
                <a:lnTo>
                  <a:pt x="2347" y="761"/>
                </a:lnTo>
                <a:lnTo>
                  <a:pt x="2345" y="761"/>
                </a:lnTo>
                <a:lnTo>
                  <a:pt x="2344" y="757"/>
                </a:lnTo>
                <a:lnTo>
                  <a:pt x="2344" y="756"/>
                </a:lnTo>
                <a:lnTo>
                  <a:pt x="2345" y="753"/>
                </a:lnTo>
                <a:lnTo>
                  <a:pt x="2347" y="753"/>
                </a:lnTo>
                <a:lnTo>
                  <a:pt x="2347" y="750"/>
                </a:lnTo>
                <a:lnTo>
                  <a:pt x="2348" y="747"/>
                </a:lnTo>
                <a:lnTo>
                  <a:pt x="2349" y="749"/>
                </a:lnTo>
                <a:lnTo>
                  <a:pt x="2352" y="745"/>
                </a:lnTo>
                <a:lnTo>
                  <a:pt x="2349" y="746"/>
                </a:lnTo>
                <a:lnTo>
                  <a:pt x="2347" y="742"/>
                </a:lnTo>
                <a:lnTo>
                  <a:pt x="2347" y="738"/>
                </a:lnTo>
                <a:lnTo>
                  <a:pt x="2347" y="735"/>
                </a:lnTo>
                <a:lnTo>
                  <a:pt x="2348" y="733"/>
                </a:lnTo>
                <a:lnTo>
                  <a:pt x="2349" y="732"/>
                </a:lnTo>
                <a:lnTo>
                  <a:pt x="2351" y="729"/>
                </a:lnTo>
                <a:lnTo>
                  <a:pt x="2349" y="729"/>
                </a:lnTo>
                <a:lnTo>
                  <a:pt x="2348" y="731"/>
                </a:lnTo>
                <a:lnTo>
                  <a:pt x="2345" y="732"/>
                </a:lnTo>
                <a:lnTo>
                  <a:pt x="2345" y="735"/>
                </a:lnTo>
                <a:lnTo>
                  <a:pt x="2342" y="733"/>
                </a:lnTo>
                <a:lnTo>
                  <a:pt x="2342" y="731"/>
                </a:lnTo>
                <a:lnTo>
                  <a:pt x="2342" y="726"/>
                </a:lnTo>
                <a:lnTo>
                  <a:pt x="2341" y="729"/>
                </a:lnTo>
                <a:lnTo>
                  <a:pt x="2340" y="731"/>
                </a:lnTo>
                <a:lnTo>
                  <a:pt x="2340" y="729"/>
                </a:lnTo>
                <a:lnTo>
                  <a:pt x="2338" y="728"/>
                </a:lnTo>
                <a:lnTo>
                  <a:pt x="2338" y="731"/>
                </a:lnTo>
                <a:lnTo>
                  <a:pt x="2337" y="731"/>
                </a:lnTo>
                <a:lnTo>
                  <a:pt x="2338" y="733"/>
                </a:lnTo>
                <a:lnTo>
                  <a:pt x="2340" y="735"/>
                </a:lnTo>
                <a:lnTo>
                  <a:pt x="2340" y="738"/>
                </a:lnTo>
                <a:lnTo>
                  <a:pt x="2342" y="739"/>
                </a:lnTo>
                <a:lnTo>
                  <a:pt x="2342" y="740"/>
                </a:lnTo>
                <a:lnTo>
                  <a:pt x="2342" y="743"/>
                </a:lnTo>
                <a:lnTo>
                  <a:pt x="2340" y="743"/>
                </a:lnTo>
                <a:lnTo>
                  <a:pt x="2338" y="742"/>
                </a:lnTo>
                <a:lnTo>
                  <a:pt x="2335" y="740"/>
                </a:lnTo>
                <a:lnTo>
                  <a:pt x="2333" y="739"/>
                </a:lnTo>
                <a:lnTo>
                  <a:pt x="2331" y="739"/>
                </a:lnTo>
                <a:lnTo>
                  <a:pt x="2330" y="736"/>
                </a:lnTo>
                <a:lnTo>
                  <a:pt x="2330" y="733"/>
                </a:lnTo>
                <a:lnTo>
                  <a:pt x="2328" y="732"/>
                </a:lnTo>
                <a:lnTo>
                  <a:pt x="2327" y="733"/>
                </a:lnTo>
                <a:lnTo>
                  <a:pt x="2328" y="735"/>
                </a:lnTo>
                <a:lnTo>
                  <a:pt x="2328" y="736"/>
                </a:lnTo>
                <a:lnTo>
                  <a:pt x="2326" y="736"/>
                </a:lnTo>
                <a:lnTo>
                  <a:pt x="2326" y="739"/>
                </a:lnTo>
                <a:lnTo>
                  <a:pt x="2324" y="740"/>
                </a:lnTo>
                <a:lnTo>
                  <a:pt x="2328" y="739"/>
                </a:lnTo>
                <a:lnTo>
                  <a:pt x="2330" y="742"/>
                </a:lnTo>
                <a:lnTo>
                  <a:pt x="2330" y="743"/>
                </a:lnTo>
                <a:lnTo>
                  <a:pt x="2328" y="746"/>
                </a:lnTo>
                <a:lnTo>
                  <a:pt x="2328" y="747"/>
                </a:lnTo>
                <a:lnTo>
                  <a:pt x="2331" y="746"/>
                </a:lnTo>
                <a:lnTo>
                  <a:pt x="2333" y="746"/>
                </a:lnTo>
                <a:lnTo>
                  <a:pt x="2335" y="747"/>
                </a:lnTo>
                <a:lnTo>
                  <a:pt x="2335" y="749"/>
                </a:lnTo>
                <a:lnTo>
                  <a:pt x="2338" y="749"/>
                </a:lnTo>
                <a:lnTo>
                  <a:pt x="2340" y="750"/>
                </a:lnTo>
                <a:lnTo>
                  <a:pt x="2341" y="752"/>
                </a:lnTo>
                <a:lnTo>
                  <a:pt x="2341" y="753"/>
                </a:lnTo>
                <a:lnTo>
                  <a:pt x="2340" y="754"/>
                </a:lnTo>
                <a:lnTo>
                  <a:pt x="2340" y="757"/>
                </a:lnTo>
                <a:lnTo>
                  <a:pt x="2338" y="760"/>
                </a:lnTo>
                <a:lnTo>
                  <a:pt x="2337" y="759"/>
                </a:lnTo>
                <a:lnTo>
                  <a:pt x="2337" y="761"/>
                </a:lnTo>
                <a:lnTo>
                  <a:pt x="2340" y="763"/>
                </a:lnTo>
                <a:lnTo>
                  <a:pt x="2340" y="766"/>
                </a:lnTo>
                <a:lnTo>
                  <a:pt x="2338" y="767"/>
                </a:lnTo>
                <a:lnTo>
                  <a:pt x="2340" y="768"/>
                </a:lnTo>
                <a:lnTo>
                  <a:pt x="2340" y="771"/>
                </a:lnTo>
                <a:lnTo>
                  <a:pt x="2338" y="774"/>
                </a:lnTo>
                <a:lnTo>
                  <a:pt x="2337" y="774"/>
                </a:lnTo>
                <a:lnTo>
                  <a:pt x="2335" y="774"/>
                </a:lnTo>
                <a:lnTo>
                  <a:pt x="2334" y="773"/>
                </a:lnTo>
                <a:lnTo>
                  <a:pt x="2334" y="770"/>
                </a:lnTo>
                <a:lnTo>
                  <a:pt x="2333" y="767"/>
                </a:lnTo>
                <a:lnTo>
                  <a:pt x="2331" y="766"/>
                </a:lnTo>
                <a:lnTo>
                  <a:pt x="2330" y="764"/>
                </a:lnTo>
                <a:lnTo>
                  <a:pt x="2330" y="767"/>
                </a:lnTo>
                <a:lnTo>
                  <a:pt x="2328" y="767"/>
                </a:lnTo>
                <a:lnTo>
                  <a:pt x="2326" y="767"/>
                </a:lnTo>
                <a:lnTo>
                  <a:pt x="2324" y="766"/>
                </a:lnTo>
                <a:lnTo>
                  <a:pt x="2324" y="768"/>
                </a:lnTo>
                <a:lnTo>
                  <a:pt x="2324" y="770"/>
                </a:lnTo>
                <a:lnTo>
                  <a:pt x="2323" y="771"/>
                </a:lnTo>
                <a:lnTo>
                  <a:pt x="2321" y="774"/>
                </a:lnTo>
                <a:lnTo>
                  <a:pt x="2321" y="771"/>
                </a:lnTo>
                <a:lnTo>
                  <a:pt x="2321" y="767"/>
                </a:lnTo>
                <a:lnTo>
                  <a:pt x="2320" y="766"/>
                </a:lnTo>
                <a:lnTo>
                  <a:pt x="2320" y="770"/>
                </a:lnTo>
                <a:lnTo>
                  <a:pt x="2317" y="773"/>
                </a:lnTo>
                <a:lnTo>
                  <a:pt x="2320" y="773"/>
                </a:lnTo>
                <a:lnTo>
                  <a:pt x="2320" y="775"/>
                </a:lnTo>
                <a:lnTo>
                  <a:pt x="2320" y="777"/>
                </a:lnTo>
                <a:lnTo>
                  <a:pt x="2321" y="778"/>
                </a:lnTo>
                <a:lnTo>
                  <a:pt x="2324" y="778"/>
                </a:lnTo>
                <a:lnTo>
                  <a:pt x="2324" y="780"/>
                </a:lnTo>
                <a:lnTo>
                  <a:pt x="2324" y="782"/>
                </a:lnTo>
                <a:lnTo>
                  <a:pt x="2324" y="785"/>
                </a:lnTo>
                <a:lnTo>
                  <a:pt x="2323" y="788"/>
                </a:lnTo>
                <a:lnTo>
                  <a:pt x="2321" y="790"/>
                </a:lnTo>
                <a:lnTo>
                  <a:pt x="2320" y="788"/>
                </a:lnTo>
                <a:lnTo>
                  <a:pt x="2319" y="787"/>
                </a:lnTo>
                <a:lnTo>
                  <a:pt x="2319" y="788"/>
                </a:lnTo>
                <a:lnTo>
                  <a:pt x="2319" y="790"/>
                </a:lnTo>
                <a:lnTo>
                  <a:pt x="2320" y="791"/>
                </a:lnTo>
                <a:lnTo>
                  <a:pt x="2321" y="791"/>
                </a:lnTo>
                <a:lnTo>
                  <a:pt x="2321" y="792"/>
                </a:lnTo>
                <a:lnTo>
                  <a:pt x="2321" y="794"/>
                </a:lnTo>
                <a:lnTo>
                  <a:pt x="2321" y="795"/>
                </a:lnTo>
                <a:lnTo>
                  <a:pt x="2323" y="795"/>
                </a:lnTo>
                <a:lnTo>
                  <a:pt x="2323" y="794"/>
                </a:lnTo>
                <a:lnTo>
                  <a:pt x="2324" y="795"/>
                </a:lnTo>
                <a:lnTo>
                  <a:pt x="2326" y="798"/>
                </a:lnTo>
                <a:lnTo>
                  <a:pt x="2326" y="801"/>
                </a:lnTo>
                <a:lnTo>
                  <a:pt x="2327" y="802"/>
                </a:lnTo>
                <a:lnTo>
                  <a:pt x="2327" y="804"/>
                </a:lnTo>
                <a:lnTo>
                  <a:pt x="2327" y="805"/>
                </a:lnTo>
                <a:lnTo>
                  <a:pt x="2327" y="809"/>
                </a:lnTo>
                <a:lnTo>
                  <a:pt x="2327" y="812"/>
                </a:lnTo>
                <a:lnTo>
                  <a:pt x="2328" y="815"/>
                </a:lnTo>
                <a:lnTo>
                  <a:pt x="2328" y="818"/>
                </a:lnTo>
                <a:lnTo>
                  <a:pt x="2328" y="820"/>
                </a:lnTo>
                <a:lnTo>
                  <a:pt x="2327" y="823"/>
                </a:lnTo>
                <a:lnTo>
                  <a:pt x="2326" y="823"/>
                </a:lnTo>
                <a:lnTo>
                  <a:pt x="2323" y="826"/>
                </a:lnTo>
                <a:lnTo>
                  <a:pt x="2321" y="827"/>
                </a:lnTo>
                <a:lnTo>
                  <a:pt x="2321" y="825"/>
                </a:lnTo>
                <a:lnTo>
                  <a:pt x="2321" y="823"/>
                </a:lnTo>
                <a:lnTo>
                  <a:pt x="2323" y="820"/>
                </a:lnTo>
                <a:lnTo>
                  <a:pt x="2323" y="819"/>
                </a:lnTo>
                <a:lnTo>
                  <a:pt x="2321" y="819"/>
                </a:lnTo>
                <a:lnTo>
                  <a:pt x="2320" y="819"/>
                </a:lnTo>
                <a:lnTo>
                  <a:pt x="2319" y="820"/>
                </a:lnTo>
                <a:lnTo>
                  <a:pt x="2320" y="822"/>
                </a:lnTo>
                <a:lnTo>
                  <a:pt x="2320" y="826"/>
                </a:lnTo>
                <a:lnTo>
                  <a:pt x="2319" y="827"/>
                </a:lnTo>
                <a:lnTo>
                  <a:pt x="2316" y="826"/>
                </a:lnTo>
                <a:lnTo>
                  <a:pt x="2314" y="826"/>
                </a:lnTo>
                <a:lnTo>
                  <a:pt x="2313" y="826"/>
                </a:lnTo>
                <a:lnTo>
                  <a:pt x="2311" y="827"/>
                </a:lnTo>
                <a:lnTo>
                  <a:pt x="2310" y="829"/>
                </a:lnTo>
                <a:lnTo>
                  <a:pt x="2307" y="830"/>
                </a:lnTo>
                <a:lnTo>
                  <a:pt x="2306" y="832"/>
                </a:lnTo>
                <a:lnTo>
                  <a:pt x="2304" y="833"/>
                </a:lnTo>
                <a:lnTo>
                  <a:pt x="2304" y="836"/>
                </a:lnTo>
                <a:lnTo>
                  <a:pt x="2303" y="839"/>
                </a:lnTo>
                <a:lnTo>
                  <a:pt x="2303" y="840"/>
                </a:lnTo>
                <a:lnTo>
                  <a:pt x="2302" y="843"/>
                </a:lnTo>
                <a:lnTo>
                  <a:pt x="2302" y="846"/>
                </a:lnTo>
                <a:lnTo>
                  <a:pt x="2299" y="846"/>
                </a:lnTo>
                <a:lnTo>
                  <a:pt x="2296" y="843"/>
                </a:lnTo>
                <a:lnTo>
                  <a:pt x="2296" y="841"/>
                </a:lnTo>
                <a:lnTo>
                  <a:pt x="2296" y="839"/>
                </a:lnTo>
                <a:lnTo>
                  <a:pt x="2296" y="834"/>
                </a:lnTo>
                <a:lnTo>
                  <a:pt x="2296" y="832"/>
                </a:lnTo>
                <a:lnTo>
                  <a:pt x="2296" y="827"/>
                </a:lnTo>
                <a:lnTo>
                  <a:pt x="2297" y="825"/>
                </a:lnTo>
                <a:lnTo>
                  <a:pt x="2299" y="823"/>
                </a:lnTo>
                <a:lnTo>
                  <a:pt x="2300" y="822"/>
                </a:lnTo>
                <a:lnTo>
                  <a:pt x="2300" y="820"/>
                </a:lnTo>
                <a:lnTo>
                  <a:pt x="2302" y="816"/>
                </a:lnTo>
                <a:lnTo>
                  <a:pt x="2303" y="815"/>
                </a:lnTo>
                <a:lnTo>
                  <a:pt x="2303" y="812"/>
                </a:lnTo>
                <a:lnTo>
                  <a:pt x="2304" y="809"/>
                </a:lnTo>
                <a:lnTo>
                  <a:pt x="2304" y="806"/>
                </a:lnTo>
                <a:lnTo>
                  <a:pt x="2304" y="801"/>
                </a:lnTo>
                <a:lnTo>
                  <a:pt x="2304" y="795"/>
                </a:lnTo>
                <a:lnTo>
                  <a:pt x="2303" y="795"/>
                </a:lnTo>
                <a:lnTo>
                  <a:pt x="2303" y="792"/>
                </a:lnTo>
                <a:lnTo>
                  <a:pt x="2303" y="790"/>
                </a:lnTo>
                <a:lnTo>
                  <a:pt x="2303" y="788"/>
                </a:lnTo>
                <a:lnTo>
                  <a:pt x="2304" y="787"/>
                </a:lnTo>
                <a:lnTo>
                  <a:pt x="2303" y="782"/>
                </a:lnTo>
                <a:lnTo>
                  <a:pt x="2303" y="780"/>
                </a:lnTo>
                <a:lnTo>
                  <a:pt x="2303" y="777"/>
                </a:lnTo>
                <a:lnTo>
                  <a:pt x="2303" y="773"/>
                </a:lnTo>
                <a:lnTo>
                  <a:pt x="2303" y="771"/>
                </a:lnTo>
                <a:lnTo>
                  <a:pt x="2304" y="768"/>
                </a:lnTo>
                <a:lnTo>
                  <a:pt x="2304" y="766"/>
                </a:lnTo>
                <a:lnTo>
                  <a:pt x="2304" y="763"/>
                </a:lnTo>
                <a:lnTo>
                  <a:pt x="2307" y="759"/>
                </a:lnTo>
                <a:lnTo>
                  <a:pt x="2306" y="754"/>
                </a:lnTo>
                <a:lnTo>
                  <a:pt x="2306" y="752"/>
                </a:lnTo>
                <a:lnTo>
                  <a:pt x="2306" y="750"/>
                </a:lnTo>
                <a:lnTo>
                  <a:pt x="2306" y="747"/>
                </a:lnTo>
                <a:lnTo>
                  <a:pt x="2307" y="745"/>
                </a:lnTo>
                <a:lnTo>
                  <a:pt x="2309" y="740"/>
                </a:lnTo>
                <a:lnTo>
                  <a:pt x="2310" y="736"/>
                </a:lnTo>
                <a:lnTo>
                  <a:pt x="2311" y="732"/>
                </a:lnTo>
                <a:lnTo>
                  <a:pt x="2311" y="731"/>
                </a:lnTo>
                <a:lnTo>
                  <a:pt x="2313" y="728"/>
                </a:lnTo>
                <a:lnTo>
                  <a:pt x="2314" y="726"/>
                </a:lnTo>
                <a:lnTo>
                  <a:pt x="2316" y="724"/>
                </a:lnTo>
                <a:lnTo>
                  <a:pt x="2317" y="722"/>
                </a:lnTo>
                <a:lnTo>
                  <a:pt x="2319" y="718"/>
                </a:lnTo>
                <a:lnTo>
                  <a:pt x="2320" y="717"/>
                </a:lnTo>
                <a:lnTo>
                  <a:pt x="2323" y="715"/>
                </a:lnTo>
                <a:lnTo>
                  <a:pt x="2323" y="717"/>
                </a:lnTo>
                <a:lnTo>
                  <a:pt x="2326" y="717"/>
                </a:lnTo>
                <a:lnTo>
                  <a:pt x="2324" y="715"/>
                </a:lnTo>
                <a:lnTo>
                  <a:pt x="2327" y="711"/>
                </a:lnTo>
                <a:lnTo>
                  <a:pt x="2326" y="708"/>
                </a:lnTo>
                <a:lnTo>
                  <a:pt x="2326" y="707"/>
                </a:lnTo>
                <a:lnTo>
                  <a:pt x="2327" y="704"/>
                </a:lnTo>
                <a:lnTo>
                  <a:pt x="2328" y="703"/>
                </a:lnTo>
                <a:lnTo>
                  <a:pt x="2330" y="701"/>
                </a:lnTo>
                <a:lnTo>
                  <a:pt x="2330" y="700"/>
                </a:lnTo>
                <a:lnTo>
                  <a:pt x="2331" y="697"/>
                </a:lnTo>
                <a:lnTo>
                  <a:pt x="2334" y="693"/>
                </a:lnTo>
                <a:lnTo>
                  <a:pt x="2335" y="690"/>
                </a:lnTo>
                <a:lnTo>
                  <a:pt x="2335" y="687"/>
                </a:lnTo>
                <a:lnTo>
                  <a:pt x="2335" y="684"/>
                </a:lnTo>
                <a:lnTo>
                  <a:pt x="2334" y="683"/>
                </a:lnTo>
                <a:lnTo>
                  <a:pt x="2335" y="679"/>
                </a:lnTo>
                <a:lnTo>
                  <a:pt x="2335" y="676"/>
                </a:lnTo>
                <a:lnTo>
                  <a:pt x="2337" y="670"/>
                </a:lnTo>
                <a:lnTo>
                  <a:pt x="2337" y="668"/>
                </a:lnTo>
                <a:lnTo>
                  <a:pt x="2338" y="665"/>
                </a:lnTo>
                <a:lnTo>
                  <a:pt x="2340" y="661"/>
                </a:lnTo>
                <a:lnTo>
                  <a:pt x="2341" y="659"/>
                </a:lnTo>
                <a:lnTo>
                  <a:pt x="2344" y="656"/>
                </a:lnTo>
                <a:lnTo>
                  <a:pt x="2345" y="655"/>
                </a:lnTo>
                <a:lnTo>
                  <a:pt x="2348" y="654"/>
                </a:lnTo>
                <a:lnTo>
                  <a:pt x="2351" y="654"/>
                </a:lnTo>
                <a:lnTo>
                  <a:pt x="2349" y="658"/>
                </a:lnTo>
                <a:lnTo>
                  <a:pt x="2351" y="661"/>
                </a:lnTo>
                <a:lnTo>
                  <a:pt x="2348" y="661"/>
                </a:lnTo>
                <a:lnTo>
                  <a:pt x="2348" y="665"/>
                </a:lnTo>
                <a:lnTo>
                  <a:pt x="2349" y="666"/>
                </a:lnTo>
                <a:lnTo>
                  <a:pt x="2349" y="669"/>
                </a:lnTo>
                <a:lnTo>
                  <a:pt x="2352" y="670"/>
                </a:lnTo>
                <a:lnTo>
                  <a:pt x="2354" y="672"/>
                </a:lnTo>
                <a:lnTo>
                  <a:pt x="2354" y="675"/>
                </a:lnTo>
                <a:lnTo>
                  <a:pt x="2354" y="676"/>
                </a:lnTo>
                <a:lnTo>
                  <a:pt x="2355" y="680"/>
                </a:lnTo>
                <a:lnTo>
                  <a:pt x="2355" y="683"/>
                </a:lnTo>
                <a:lnTo>
                  <a:pt x="2356" y="684"/>
                </a:lnTo>
                <a:lnTo>
                  <a:pt x="2356" y="687"/>
                </a:lnTo>
                <a:lnTo>
                  <a:pt x="2358" y="690"/>
                </a:lnTo>
                <a:lnTo>
                  <a:pt x="2359" y="691"/>
                </a:lnTo>
                <a:lnTo>
                  <a:pt x="2359" y="693"/>
                </a:lnTo>
                <a:lnTo>
                  <a:pt x="2362" y="697"/>
                </a:lnTo>
                <a:lnTo>
                  <a:pt x="2363" y="700"/>
                </a:lnTo>
                <a:lnTo>
                  <a:pt x="2363" y="701"/>
                </a:lnTo>
                <a:lnTo>
                  <a:pt x="2365" y="703"/>
                </a:lnTo>
                <a:lnTo>
                  <a:pt x="2366" y="704"/>
                </a:lnTo>
                <a:lnTo>
                  <a:pt x="2368" y="707"/>
                </a:lnTo>
                <a:close/>
                <a:moveTo>
                  <a:pt x="2415" y="652"/>
                </a:moveTo>
                <a:lnTo>
                  <a:pt x="2417" y="654"/>
                </a:lnTo>
                <a:lnTo>
                  <a:pt x="2415" y="655"/>
                </a:lnTo>
                <a:lnTo>
                  <a:pt x="2417" y="655"/>
                </a:lnTo>
                <a:lnTo>
                  <a:pt x="2418" y="656"/>
                </a:lnTo>
                <a:lnTo>
                  <a:pt x="2419" y="659"/>
                </a:lnTo>
                <a:lnTo>
                  <a:pt x="2417" y="659"/>
                </a:lnTo>
                <a:lnTo>
                  <a:pt x="2415" y="658"/>
                </a:lnTo>
                <a:lnTo>
                  <a:pt x="2414" y="659"/>
                </a:lnTo>
                <a:lnTo>
                  <a:pt x="2412" y="661"/>
                </a:lnTo>
                <a:lnTo>
                  <a:pt x="2412" y="662"/>
                </a:lnTo>
                <a:lnTo>
                  <a:pt x="2414" y="662"/>
                </a:lnTo>
                <a:lnTo>
                  <a:pt x="2417" y="663"/>
                </a:lnTo>
                <a:lnTo>
                  <a:pt x="2418" y="662"/>
                </a:lnTo>
                <a:lnTo>
                  <a:pt x="2418" y="666"/>
                </a:lnTo>
                <a:lnTo>
                  <a:pt x="2419" y="668"/>
                </a:lnTo>
                <a:lnTo>
                  <a:pt x="2421" y="670"/>
                </a:lnTo>
                <a:lnTo>
                  <a:pt x="2419" y="672"/>
                </a:lnTo>
                <a:lnTo>
                  <a:pt x="2422" y="673"/>
                </a:lnTo>
                <a:lnTo>
                  <a:pt x="2424" y="675"/>
                </a:lnTo>
                <a:lnTo>
                  <a:pt x="2424" y="676"/>
                </a:lnTo>
                <a:lnTo>
                  <a:pt x="2424" y="677"/>
                </a:lnTo>
                <a:lnTo>
                  <a:pt x="2422" y="677"/>
                </a:lnTo>
                <a:lnTo>
                  <a:pt x="2421" y="677"/>
                </a:lnTo>
                <a:lnTo>
                  <a:pt x="2419" y="676"/>
                </a:lnTo>
                <a:lnTo>
                  <a:pt x="2418" y="676"/>
                </a:lnTo>
                <a:lnTo>
                  <a:pt x="2417" y="673"/>
                </a:lnTo>
                <a:lnTo>
                  <a:pt x="2415" y="675"/>
                </a:lnTo>
                <a:lnTo>
                  <a:pt x="2415" y="676"/>
                </a:lnTo>
                <a:lnTo>
                  <a:pt x="2415" y="677"/>
                </a:lnTo>
                <a:lnTo>
                  <a:pt x="2417" y="679"/>
                </a:lnTo>
                <a:lnTo>
                  <a:pt x="2417" y="680"/>
                </a:lnTo>
                <a:lnTo>
                  <a:pt x="2415" y="682"/>
                </a:lnTo>
                <a:lnTo>
                  <a:pt x="2414" y="680"/>
                </a:lnTo>
                <a:lnTo>
                  <a:pt x="2412" y="679"/>
                </a:lnTo>
                <a:lnTo>
                  <a:pt x="2411" y="677"/>
                </a:lnTo>
                <a:lnTo>
                  <a:pt x="2410" y="676"/>
                </a:lnTo>
                <a:lnTo>
                  <a:pt x="2408" y="676"/>
                </a:lnTo>
                <a:lnTo>
                  <a:pt x="2407" y="675"/>
                </a:lnTo>
                <a:lnTo>
                  <a:pt x="2404" y="673"/>
                </a:lnTo>
                <a:lnTo>
                  <a:pt x="2403" y="673"/>
                </a:lnTo>
                <a:lnTo>
                  <a:pt x="2401" y="670"/>
                </a:lnTo>
                <a:lnTo>
                  <a:pt x="2400" y="669"/>
                </a:lnTo>
                <a:lnTo>
                  <a:pt x="2398" y="666"/>
                </a:lnTo>
                <a:lnTo>
                  <a:pt x="2397" y="665"/>
                </a:lnTo>
                <a:lnTo>
                  <a:pt x="2396" y="663"/>
                </a:lnTo>
                <a:lnTo>
                  <a:pt x="2394" y="661"/>
                </a:lnTo>
                <a:lnTo>
                  <a:pt x="2396" y="658"/>
                </a:lnTo>
                <a:lnTo>
                  <a:pt x="2396" y="656"/>
                </a:lnTo>
                <a:lnTo>
                  <a:pt x="2396" y="654"/>
                </a:lnTo>
                <a:lnTo>
                  <a:pt x="2397" y="649"/>
                </a:lnTo>
                <a:lnTo>
                  <a:pt x="2400" y="646"/>
                </a:lnTo>
                <a:lnTo>
                  <a:pt x="2401" y="648"/>
                </a:lnTo>
                <a:lnTo>
                  <a:pt x="2403" y="646"/>
                </a:lnTo>
                <a:lnTo>
                  <a:pt x="2404" y="646"/>
                </a:lnTo>
                <a:lnTo>
                  <a:pt x="2404" y="648"/>
                </a:lnTo>
                <a:lnTo>
                  <a:pt x="2405" y="651"/>
                </a:lnTo>
                <a:lnTo>
                  <a:pt x="2408" y="652"/>
                </a:lnTo>
                <a:lnTo>
                  <a:pt x="2408" y="651"/>
                </a:lnTo>
                <a:lnTo>
                  <a:pt x="2407" y="649"/>
                </a:lnTo>
                <a:lnTo>
                  <a:pt x="2407" y="646"/>
                </a:lnTo>
                <a:lnTo>
                  <a:pt x="2410" y="646"/>
                </a:lnTo>
                <a:lnTo>
                  <a:pt x="2410" y="645"/>
                </a:lnTo>
                <a:lnTo>
                  <a:pt x="2408" y="644"/>
                </a:lnTo>
                <a:lnTo>
                  <a:pt x="2410" y="644"/>
                </a:lnTo>
                <a:lnTo>
                  <a:pt x="2410" y="642"/>
                </a:lnTo>
                <a:lnTo>
                  <a:pt x="2411" y="642"/>
                </a:lnTo>
                <a:lnTo>
                  <a:pt x="2414" y="644"/>
                </a:lnTo>
                <a:lnTo>
                  <a:pt x="2417" y="644"/>
                </a:lnTo>
                <a:lnTo>
                  <a:pt x="2417" y="645"/>
                </a:lnTo>
                <a:lnTo>
                  <a:pt x="2418" y="646"/>
                </a:lnTo>
                <a:lnTo>
                  <a:pt x="2418" y="648"/>
                </a:lnTo>
                <a:lnTo>
                  <a:pt x="2417" y="649"/>
                </a:lnTo>
                <a:lnTo>
                  <a:pt x="2417" y="651"/>
                </a:lnTo>
                <a:lnTo>
                  <a:pt x="2415" y="652"/>
                </a:lnTo>
                <a:close/>
                <a:moveTo>
                  <a:pt x="2251" y="607"/>
                </a:moveTo>
                <a:lnTo>
                  <a:pt x="2253" y="607"/>
                </a:lnTo>
                <a:lnTo>
                  <a:pt x="2255" y="606"/>
                </a:lnTo>
                <a:lnTo>
                  <a:pt x="2255" y="607"/>
                </a:lnTo>
                <a:lnTo>
                  <a:pt x="2254" y="607"/>
                </a:lnTo>
                <a:lnTo>
                  <a:pt x="2254" y="610"/>
                </a:lnTo>
                <a:lnTo>
                  <a:pt x="2251" y="610"/>
                </a:lnTo>
                <a:lnTo>
                  <a:pt x="2251" y="611"/>
                </a:lnTo>
                <a:lnTo>
                  <a:pt x="2254" y="613"/>
                </a:lnTo>
                <a:lnTo>
                  <a:pt x="2254" y="610"/>
                </a:lnTo>
                <a:lnTo>
                  <a:pt x="2255" y="610"/>
                </a:lnTo>
                <a:lnTo>
                  <a:pt x="2257" y="611"/>
                </a:lnTo>
                <a:lnTo>
                  <a:pt x="2258" y="611"/>
                </a:lnTo>
                <a:lnTo>
                  <a:pt x="2260" y="611"/>
                </a:lnTo>
                <a:lnTo>
                  <a:pt x="2261" y="611"/>
                </a:lnTo>
                <a:lnTo>
                  <a:pt x="2261" y="617"/>
                </a:lnTo>
                <a:lnTo>
                  <a:pt x="2261" y="618"/>
                </a:lnTo>
                <a:lnTo>
                  <a:pt x="2257" y="630"/>
                </a:lnTo>
                <a:lnTo>
                  <a:pt x="2254" y="632"/>
                </a:lnTo>
                <a:lnTo>
                  <a:pt x="2253" y="632"/>
                </a:lnTo>
                <a:lnTo>
                  <a:pt x="2251" y="627"/>
                </a:lnTo>
                <a:lnTo>
                  <a:pt x="2246" y="621"/>
                </a:lnTo>
                <a:lnTo>
                  <a:pt x="2246" y="617"/>
                </a:lnTo>
                <a:lnTo>
                  <a:pt x="2246" y="616"/>
                </a:lnTo>
                <a:lnTo>
                  <a:pt x="2246" y="613"/>
                </a:lnTo>
                <a:lnTo>
                  <a:pt x="2244" y="611"/>
                </a:lnTo>
                <a:lnTo>
                  <a:pt x="2244" y="610"/>
                </a:lnTo>
                <a:lnTo>
                  <a:pt x="2247" y="606"/>
                </a:lnTo>
                <a:lnTo>
                  <a:pt x="2251" y="604"/>
                </a:lnTo>
                <a:lnTo>
                  <a:pt x="2251" y="606"/>
                </a:lnTo>
                <a:lnTo>
                  <a:pt x="2251" y="607"/>
                </a:lnTo>
                <a:close/>
                <a:moveTo>
                  <a:pt x="2299" y="464"/>
                </a:moveTo>
                <a:lnTo>
                  <a:pt x="2297" y="464"/>
                </a:lnTo>
                <a:lnTo>
                  <a:pt x="2296" y="464"/>
                </a:lnTo>
                <a:lnTo>
                  <a:pt x="2293" y="463"/>
                </a:lnTo>
                <a:lnTo>
                  <a:pt x="2290" y="461"/>
                </a:lnTo>
                <a:lnTo>
                  <a:pt x="2289" y="460"/>
                </a:lnTo>
                <a:lnTo>
                  <a:pt x="2289" y="459"/>
                </a:lnTo>
                <a:lnTo>
                  <a:pt x="2290" y="456"/>
                </a:lnTo>
                <a:lnTo>
                  <a:pt x="2293" y="453"/>
                </a:lnTo>
                <a:lnTo>
                  <a:pt x="2297" y="452"/>
                </a:lnTo>
                <a:lnTo>
                  <a:pt x="2303" y="463"/>
                </a:lnTo>
                <a:lnTo>
                  <a:pt x="2302" y="463"/>
                </a:lnTo>
                <a:lnTo>
                  <a:pt x="2299" y="464"/>
                </a:lnTo>
                <a:close/>
                <a:moveTo>
                  <a:pt x="2377" y="421"/>
                </a:moveTo>
                <a:lnTo>
                  <a:pt x="2376" y="422"/>
                </a:lnTo>
                <a:lnTo>
                  <a:pt x="2377" y="425"/>
                </a:lnTo>
                <a:lnTo>
                  <a:pt x="2375" y="425"/>
                </a:lnTo>
                <a:lnTo>
                  <a:pt x="2375" y="428"/>
                </a:lnTo>
                <a:lnTo>
                  <a:pt x="2373" y="429"/>
                </a:lnTo>
                <a:lnTo>
                  <a:pt x="2373" y="425"/>
                </a:lnTo>
                <a:lnTo>
                  <a:pt x="2373" y="422"/>
                </a:lnTo>
                <a:lnTo>
                  <a:pt x="2375" y="421"/>
                </a:lnTo>
                <a:lnTo>
                  <a:pt x="2376" y="418"/>
                </a:lnTo>
                <a:lnTo>
                  <a:pt x="2376" y="414"/>
                </a:lnTo>
                <a:lnTo>
                  <a:pt x="2379" y="412"/>
                </a:lnTo>
                <a:lnTo>
                  <a:pt x="2382" y="412"/>
                </a:lnTo>
                <a:lnTo>
                  <a:pt x="2382" y="417"/>
                </a:lnTo>
                <a:lnTo>
                  <a:pt x="2382" y="419"/>
                </a:lnTo>
                <a:lnTo>
                  <a:pt x="2379" y="419"/>
                </a:lnTo>
                <a:lnTo>
                  <a:pt x="2377" y="421"/>
                </a:lnTo>
                <a:close/>
                <a:moveTo>
                  <a:pt x="2313" y="377"/>
                </a:moveTo>
                <a:lnTo>
                  <a:pt x="2314" y="380"/>
                </a:lnTo>
                <a:lnTo>
                  <a:pt x="2316" y="380"/>
                </a:lnTo>
                <a:lnTo>
                  <a:pt x="2317" y="379"/>
                </a:lnTo>
                <a:lnTo>
                  <a:pt x="2319" y="379"/>
                </a:lnTo>
                <a:lnTo>
                  <a:pt x="2321" y="380"/>
                </a:lnTo>
                <a:lnTo>
                  <a:pt x="2323" y="380"/>
                </a:lnTo>
                <a:lnTo>
                  <a:pt x="2324" y="381"/>
                </a:lnTo>
                <a:lnTo>
                  <a:pt x="2327" y="383"/>
                </a:lnTo>
                <a:lnTo>
                  <a:pt x="2327" y="384"/>
                </a:lnTo>
                <a:lnTo>
                  <a:pt x="2327" y="386"/>
                </a:lnTo>
                <a:lnTo>
                  <a:pt x="2327" y="387"/>
                </a:lnTo>
                <a:lnTo>
                  <a:pt x="2328" y="389"/>
                </a:lnTo>
                <a:lnTo>
                  <a:pt x="2330" y="390"/>
                </a:lnTo>
                <a:lnTo>
                  <a:pt x="2328" y="390"/>
                </a:lnTo>
                <a:lnTo>
                  <a:pt x="2327" y="391"/>
                </a:lnTo>
                <a:lnTo>
                  <a:pt x="2326" y="391"/>
                </a:lnTo>
                <a:lnTo>
                  <a:pt x="2324" y="391"/>
                </a:lnTo>
                <a:lnTo>
                  <a:pt x="2323" y="393"/>
                </a:lnTo>
                <a:lnTo>
                  <a:pt x="2321" y="394"/>
                </a:lnTo>
                <a:lnTo>
                  <a:pt x="2321" y="397"/>
                </a:lnTo>
                <a:lnTo>
                  <a:pt x="2320" y="396"/>
                </a:lnTo>
                <a:lnTo>
                  <a:pt x="2319" y="394"/>
                </a:lnTo>
                <a:lnTo>
                  <a:pt x="2317" y="391"/>
                </a:lnTo>
                <a:lnTo>
                  <a:pt x="2319" y="390"/>
                </a:lnTo>
                <a:lnTo>
                  <a:pt x="2316" y="389"/>
                </a:lnTo>
                <a:lnTo>
                  <a:pt x="2314" y="390"/>
                </a:lnTo>
                <a:lnTo>
                  <a:pt x="2314" y="393"/>
                </a:lnTo>
                <a:lnTo>
                  <a:pt x="2313" y="394"/>
                </a:lnTo>
                <a:lnTo>
                  <a:pt x="2311" y="393"/>
                </a:lnTo>
                <a:lnTo>
                  <a:pt x="2311" y="391"/>
                </a:lnTo>
                <a:lnTo>
                  <a:pt x="2311" y="390"/>
                </a:lnTo>
                <a:lnTo>
                  <a:pt x="2310" y="389"/>
                </a:lnTo>
                <a:lnTo>
                  <a:pt x="2309" y="389"/>
                </a:lnTo>
                <a:lnTo>
                  <a:pt x="2307" y="387"/>
                </a:lnTo>
                <a:lnTo>
                  <a:pt x="2310" y="386"/>
                </a:lnTo>
                <a:lnTo>
                  <a:pt x="2309" y="383"/>
                </a:lnTo>
                <a:lnTo>
                  <a:pt x="2307" y="381"/>
                </a:lnTo>
                <a:lnTo>
                  <a:pt x="2307" y="380"/>
                </a:lnTo>
                <a:lnTo>
                  <a:pt x="2307" y="379"/>
                </a:lnTo>
                <a:lnTo>
                  <a:pt x="2307" y="377"/>
                </a:lnTo>
                <a:lnTo>
                  <a:pt x="2310" y="377"/>
                </a:lnTo>
                <a:lnTo>
                  <a:pt x="2311" y="376"/>
                </a:lnTo>
                <a:lnTo>
                  <a:pt x="2314" y="373"/>
                </a:lnTo>
                <a:lnTo>
                  <a:pt x="2314" y="374"/>
                </a:lnTo>
                <a:lnTo>
                  <a:pt x="2314" y="376"/>
                </a:lnTo>
                <a:lnTo>
                  <a:pt x="2313" y="377"/>
                </a:lnTo>
                <a:close/>
                <a:moveTo>
                  <a:pt x="2619" y="335"/>
                </a:moveTo>
                <a:lnTo>
                  <a:pt x="2617" y="338"/>
                </a:lnTo>
                <a:lnTo>
                  <a:pt x="2614" y="337"/>
                </a:lnTo>
                <a:lnTo>
                  <a:pt x="2613" y="334"/>
                </a:lnTo>
                <a:lnTo>
                  <a:pt x="2613" y="331"/>
                </a:lnTo>
                <a:lnTo>
                  <a:pt x="2614" y="331"/>
                </a:lnTo>
                <a:lnTo>
                  <a:pt x="2617" y="334"/>
                </a:lnTo>
                <a:lnTo>
                  <a:pt x="2619" y="335"/>
                </a:lnTo>
                <a:close/>
                <a:moveTo>
                  <a:pt x="2515" y="238"/>
                </a:moveTo>
                <a:lnTo>
                  <a:pt x="2515" y="240"/>
                </a:lnTo>
                <a:lnTo>
                  <a:pt x="2518" y="238"/>
                </a:lnTo>
                <a:lnTo>
                  <a:pt x="2519" y="238"/>
                </a:lnTo>
                <a:lnTo>
                  <a:pt x="2520" y="240"/>
                </a:lnTo>
                <a:lnTo>
                  <a:pt x="2522" y="244"/>
                </a:lnTo>
                <a:lnTo>
                  <a:pt x="2522" y="247"/>
                </a:lnTo>
                <a:lnTo>
                  <a:pt x="2523" y="250"/>
                </a:lnTo>
                <a:lnTo>
                  <a:pt x="2523" y="251"/>
                </a:lnTo>
                <a:lnTo>
                  <a:pt x="2525" y="253"/>
                </a:lnTo>
                <a:lnTo>
                  <a:pt x="2526" y="255"/>
                </a:lnTo>
                <a:lnTo>
                  <a:pt x="2527" y="260"/>
                </a:lnTo>
                <a:lnTo>
                  <a:pt x="2527" y="261"/>
                </a:lnTo>
                <a:lnTo>
                  <a:pt x="2527" y="264"/>
                </a:lnTo>
                <a:lnTo>
                  <a:pt x="2526" y="265"/>
                </a:lnTo>
                <a:lnTo>
                  <a:pt x="2525" y="265"/>
                </a:lnTo>
                <a:lnTo>
                  <a:pt x="2523" y="267"/>
                </a:lnTo>
                <a:lnTo>
                  <a:pt x="2522" y="267"/>
                </a:lnTo>
                <a:lnTo>
                  <a:pt x="2520" y="268"/>
                </a:lnTo>
                <a:lnTo>
                  <a:pt x="2519" y="269"/>
                </a:lnTo>
                <a:lnTo>
                  <a:pt x="2516" y="272"/>
                </a:lnTo>
                <a:lnTo>
                  <a:pt x="2513" y="274"/>
                </a:lnTo>
                <a:lnTo>
                  <a:pt x="2512" y="274"/>
                </a:lnTo>
                <a:lnTo>
                  <a:pt x="2511" y="272"/>
                </a:lnTo>
                <a:lnTo>
                  <a:pt x="2511" y="271"/>
                </a:lnTo>
                <a:lnTo>
                  <a:pt x="2511" y="268"/>
                </a:lnTo>
                <a:lnTo>
                  <a:pt x="2512" y="268"/>
                </a:lnTo>
                <a:lnTo>
                  <a:pt x="2512" y="267"/>
                </a:lnTo>
                <a:lnTo>
                  <a:pt x="2512" y="265"/>
                </a:lnTo>
                <a:lnTo>
                  <a:pt x="2512" y="262"/>
                </a:lnTo>
                <a:lnTo>
                  <a:pt x="2512" y="261"/>
                </a:lnTo>
                <a:lnTo>
                  <a:pt x="2513" y="258"/>
                </a:lnTo>
                <a:lnTo>
                  <a:pt x="2513" y="257"/>
                </a:lnTo>
                <a:lnTo>
                  <a:pt x="2513" y="255"/>
                </a:lnTo>
                <a:lnTo>
                  <a:pt x="2511" y="255"/>
                </a:lnTo>
                <a:lnTo>
                  <a:pt x="2511" y="260"/>
                </a:lnTo>
                <a:lnTo>
                  <a:pt x="2509" y="262"/>
                </a:lnTo>
                <a:lnTo>
                  <a:pt x="2509" y="264"/>
                </a:lnTo>
                <a:lnTo>
                  <a:pt x="2509" y="265"/>
                </a:lnTo>
                <a:lnTo>
                  <a:pt x="2506" y="267"/>
                </a:lnTo>
                <a:lnTo>
                  <a:pt x="2505" y="267"/>
                </a:lnTo>
                <a:lnTo>
                  <a:pt x="2502" y="265"/>
                </a:lnTo>
                <a:lnTo>
                  <a:pt x="2504" y="262"/>
                </a:lnTo>
                <a:lnTo>
                  <a:pt x="2504" y="261"/>
                </a:lnTo>
                <a:lnTo>
                  <a:pt x="2505" y="260"/>
                </a:lnTo>
                <a:lnTo>
                  <a:pt x="2504" y="258"/>
                </a:lnTo>
                <a:lnTo>
                  <a:pt x="2505" y="255"/>
                </a:lnTo>
                <a:lnTo>
                  <a:pt x="2506" y="254"/>
                </a:lnTo>
                <a:lnTo>
                  <a:pt x="2508" y="251"/>
                </a:lnTo>
                <a:lnTo>
                  <a:pt x="2508" y="250"/>
                </a:lnTo>
                <a:lnTo>
                  <a:pt x="2508" y="248"/>
                </a:lnTo>
                <a:lnTo>
                  <a:pt x="2509" y="245"/>
                </a:lnTo>
                <a:lnTo>
                  <a:pt x="2508" y="245"/>
                </a:lnTo>
                <a:lnTo>
                  <a:pt x="2508" y="243"/>
                </a:lnTo>
                <a:lnTo>
                  <a:pt x="2506" y="241"/>
                </a:lnTo>
                <a:lnTo>
                  <a:pt x="2505" y="241"/>
                </a:lnTo>
                <a:lnTo>
                  <a:pt x="2505" y="240"/>
                </a:lnTo>
                <a:lnTo>
                  <a:pt x="2504" y="238"/>
                </a:lnTo>
                <a:lnTo>
                  <a:pt x="2506" y="237"/>
                </a:lnTo>
                <a:lnTo>
                  <a:pt x="2508" y="236"/>
                </a:lnTo>
                <a:lnTo>
                  <a:pt x="2511" y="236"/>
                </a:lnTo>
                <a:lnTo>
                  <a:pt x="2512" y="236"/>
                </a:lnTo>
                <a:lnTo>
                  <a:pt x="2513" y="238"/>
                </a:lnTo>
                <a:lnTo>
                  <a:pt x="2515" y="238"/>
                </a:lnTo>
                <a:close/>
                <a:moveTo>
                  <a:pt x="3232" y="1258"/>
                </a:moveTo>
                <a:lnTo>
                  <a:pt x="3230" y="1256"/>
                </a:lnTo>
                <a:lnTo>
                  <a:pt x="3229" y="1256"/>
                </a:lnTo>
                <a:lnTo>
                  <a:pt x="3229" y="1255"/>
                </a:lnTo>
                <a:lnTo>
                  <a:pt x="3229" y="1254"/>
                </a:lnTo>
                <a:lnTo>
                  <a:pt x="3227" y="1255"/>
                </a:lnTo>
                <a:lnTo>
                  <a:pt x="3227" y="1256"/>
                </a:lnTo>
                <a:lnTo>
                  <a:pt x="3226" y="1256"/>
                </a:lnTo>
                <a:lnTo>
                  <a:pt x="3223" y="1256"/>
                </a:lnTo>
                <a:lnTo>
                  <a:pt x="3222" y="1255"/>
                </a:lnTo>
                <a:lnTo>
                  <a:pt x="3220" y="1255"/>
                </a:lnTo>
                <a:lnTo>
                  <a:pt x="3220" y="1256"/>
                </a:lnTo>
                <a:lnTo>
                  <a:pt x="3219" y="1256"/>
                </a:lnTo>
                <a:lnTo>
                  <a:pt x="3217" y="1256"/>
                </a:lnTo>
                <a:lnTo>
                  <a:pt x="3217" y="1255"/>
                </a:lnTo>
                <a:lnTo>
                  <a:pt x="3217" y="1254"/>
                </a:lnTo>
                <a:lnTo>
                  <a:pt x="3216" y="1254"/>
                </a:lnTo>
                <a:lnTo>
                  <a:pt x="3215" y="1252"/>
                </a:lnTo>
                <a:lnTo>
                  <a:pt x="3215" y="1251"/>
                </a:lnTo>
                <a:lnTo>
                  <a:pt x="3213" y="1249"/>
                </a:lnTo>
                <a:lnTo>
                  <a:pt x="3212" y="1252"/>
                </a:lnTo>
                <a:lnTo>
                  <a:pt x="3212" y="1251"/>
                </a:lnTo>
                <a:lnTo>
                  <a:pt x="3210" y="1251"/>
                </a:lnTo>
                <a:lnTo>
                  <a:pt x="3209" y="1251"/>
                </a:lnTo>
                <a:lnTo>
                  <a:pt x="3208" y="1249"/>
                </a:lnTo>
                <a:lnTo>
                  <a:pt x="3205" y="1249"/>
                </a:lnTo>
                <a:lnTo>
                  <a:pt x="3203" y="1249"/>
                </a:lnTo>
                <a:lnTo>
                  <a:pt x="3202" y="1249"/>
                </a:lnTo>
                <a:lnTo>
                  <a:pt x="3201" y="1249"/>
                </a:lnTo>
                <a:lnTo>
                  <a:pt x="3198" y="1248"/>
                </a:lnTo>
                <a:lnTo>
                  <a:pt x="3195" y="1247"/>
                </a:lnTo>
                <a:lnTo>
                  <a:pt x="3194" y="1245"/>
                </a:lnTo>
                <a:lnTo>
                  <a:pt x="3192" y="1245"/>
                </a:lnTo>
                <a:lnTo>
                  <a:pt x="3189" y="1244"/>
                </a:lnTo>
                <a:lnTo>
                  <a:pt x="3187" y="1244"/>
                </a:lnTo>
                <a:lnTo>
                  <a:pt x="3185" y="1244"/>
                </a:lnTo>
                <a:lnTo>
                  <a:pt x="3184" y="1244"/>
                </a:lnTo>
                <a:lnTo>
                  <a:pt x="3182" y="1242"/>
                </a:lnTo>
                <a:lnTo>
                  <a:pt x="3181" y="1244"/>
                </a:lnTo>
                <a:lnTo>
                  <a:pt x="3180" y="1244"/>
                </a:lnTo>
                <a:lnTo>
                  <a:pt x="3177" y="1244"/>
                </a:lnTo>
                <a:lnTo>
                  <a:pt x="3175" y="1244"/>
                </a:lnTo>
                <a:lnTo>
                  <a:pt x="3177" y="1245"/>
                </a:lnTo>
                <a:lnTo>
                  <a:pt x="3178" y="1245"/>
                </a:lnTo>
                <a:lnTo>
                  <a:pt x="3178" y="1248"/>
                </a:lnTo>
                <a:lnTo>
                  <a:pt x="3177" y="1248"/>
                </a:lnTo>
                <a:lnTo>
                  <a:pt x="3175" y="1248"/>
                </a:lnTo>
                <a:lnTo>
                  <a:pt x="3174" y="1251"/>
                </a:lnTo>
                <a:lnTo>
                  <a:pt x="3175" y="1252"/>
                </a:lnTo>
                <a:lnTo>
                  <a:pt x="3177" y="1252"/>
                </a:lnTo>
                <a:lnTo>
                  <a:pt x="3178" y="1254"/>
                </a:lnTo>
                <a:lnTo>
                  <a:pt x="3180" y="1254"/>
                </a:lnTo>
                <a:lnTo>
                  <a:pt x="3182" y="1254"/>
                </a:lnTo>
                <a:lnTo>
                  <a:pt x="3184" y="1252"/>
                </a:lnTo>
                <a:lnTo>
                  <a:pt x="3185" y="1252"/>
                </a:lnTo>
                <a:lnTo>
                  <a:pt x="3189" y="1251"/>
                </a:lnTo>
                <a:lnTo>
                  <a:pt x="3192" y="1252"/>
                </a:lnTo>
                <a:lnTo>
                  <a:pt x="3195" y="1254"/>
                </a:lnTo>
                <a:lnTo>
                  <a:pt x="3196" y="1255"/>
                </a:lnTo>
                <a:lnTo>
                  <a:pt x="3199" y="1255"/>
                </a:lnTo>
                <a:lnTo>
                  <a:pt x="3201" y="1256"/>
                </a:lnTo>
                <a:lnTo>
                  <a:pt x="3201" y="1259"/>
                </a:lnTo>
                <a:lnTo>
                  <a:pt x="3203" y="1258"/>
                </a:lnTo>
                <a:lnTo>
                  <a:pt x="3203" y="1256"/>
                </a:lnTo>
                <a:lnTo>
                  <a:pt x="3205" y="1259"/>
                </a:lnTo>
                <a:lnTo>
                  <a:pt x="3206" y="1259"/>
                </a:lnTo>
                <a:lnTo>
                  <a:pt x="3208" y="1259"/>
                </a:lnTo>
                <a:lnTo>
                  <a:pt x="3209" y="1261"/>
                </a:lnTo>
                <a:lnTo>
                  <a:pt x="3209" y="1263"/>
                </a:lnTo>
                <a:lnTo>
                  <a:pt x="3212" y="1265"/>
                </a:lnTo>
                <a:lnTo>
                  <a:pt x="3213" y="1265"/>
                </a:lnTo>
                <a:lnTo>
                  <a:pt x="3215" y="1266"/>
                </a:lnTo>
                <a:lnTo>
                  <a:pt x="3216" y="1266"/>
                </a:lnTo>
                <a:lnTo>
                  <a:pt x="3216" y="1268"/>
                </a:lnTo>
                <a:lnTo>
                  <a:pt x="3216" y="1269"/>
                </a:lnTo>
                <a:lnTo>
                  <a:pt x="3216" y="1270"/>
                </a:lnTo>
                <a:lnTo>
                  <a:pt x="3215" y="1273"/>
                </a:lnTo>
                <a:lnTo>
                  <a:pt x="3215" y="1275"/>
                </a:lnTo>
                <a:lnTo>
                  <a:pt x="3216" y="1276"/>
                </a:lnTo>
                <a:lnTo>
                  <a:pt x="3216" y="1277"/>
                </a:lnTo>
                <a:lnTo>
                  <a:pt x="3219" y="1277"/>
                </a:lnTo>
                <a:lnTo>
                  <a:pt x="3216" y="1279"/>
                </a:lnTo>
                <a:lnTo>
                  <a:pt x="3213" y="1280"/>
                </a:lnTo>
                <a:lnTo>
                  <a:pt x="3210" y="1280"/>
                </a:lnTo>
                <a:lnTo>
                  <a:pt x="3212" y="1283"/>
                </a:lnTo>
                <a:lnTo>
                  <a:pt x="3210" y="1283"/>
                </a:lnTo>
                <a:lnTo>
                  <a:pt x="3208" y="1282"/>
                </a:lnTo>
                <a:lnTo>
                  <a:pt x="3206" y="1284"/>
                </a:lnTo>
                <a:lnTo>
                  <a:pt x="3208" y="1284"/>
                </a:lnTo>
                <a:lnTo>
                  <a:pt x="3210" y="1286"/>
                </a:lnTo>
                <a:lnTo>
                  <a:pt x="3213" y="1286"/>
                </a:lnTo>
                <a:lnTo>
                  <a:pt x="3215" y="1284"/>
                </a:lnTo>
                <a:lnTo>
                  <a:pt x="3216" y="1283"/>
                </a:lnTo>
                <a:lnTo>
                  <a:pt x="3216" y="1286"/>
                </a:lnTo>
                <a:lnTo>
                  <a:pt x="3216" y="1287"/>
                </a:lnTo>
                <a:lnTo>
                  <a:pt x="3216" y="1290"/>
                </a:lnTo>
                <a:lnTo>
                  <a:pt x="3213" y="1291"/>
                </a:lnTo>
                <a:lnTo>
                  <a:pt x="3213" y="1294"/>
                </a:lnTo>
                <a:lnTo>
                  <a:pt x="3210" y="1294"/>
                </a:lnTo>
                <a:lnTo>
                  <a:pt x="3210" y="1297"/>
                </a:lnTo>
                <a:lnTo>
                  <a:pt x="3209" y="1298"/>
                </a:lnTo>
                <a:lnTo>
                  <a:pt x="3212" y="1298"/>
                </a:lnTo>
                <a:lnTo>
                  <a:pt x="3213" y="1300"/>
                </a:lnTo>
                <a:lnTo>
                  <a:pt x="3213" y="1301"/>
                </a:lnTo>
                <a:lnTo>
                  <a:pt x="3215" y="1304"/>
                </a:lnTo>
                <a:lnTo>
                  <a:pt x="3215" y="1307"/>
                </a:lnTo>
                <a:lnTo>
                  <a:pt x="3215" y="1310"/>
                </a:lnTo>
                <a:lnTo>
                  <a:pt x="3216" y="1311"/>
                </a:lnTo>
                <a:lnTo>
                  <a:pt x="3217" y="1310"/>
                </a:lnTo>
                <a:lnTo>
                  <a:pt x="3216" y="1307"/>
                </a:lnTo>
                <a:lnTo>
                  <a:pt x="3216" y="1303"/>
                </a:lnTo>
                <a:lnTo>
                  <a:pt x="3216" y="1301"/>
                </a:lnTo>
                <a:lnTo>
                  <a:pt x="3215" y="1298"/>
                </a:lnTo>
                <a:lnTo>
                  <a:pt x="3215" y="1297"/>
                </a:lnTo>
                <a:lnTo>
                  <a:pt x="3216" y="1296"/>
                </a:lnTo>
                <a:lnTo>
                  <a:pt x="3217" y="1294"/>
                </a:lnTo>
                <a:lnTo>
                  <a:pt x="3217" y="1296"/>
                </a:lnTo>
                <a:lnTo>
                  <a:pt x="3219" y="1293"/>
                </a:lnTo>
                <a:lnTo>
                  <a:pt x="3222" y="1293"/>
                </a:lnTo>
                <a:lnTo>
                  <a:pt x="3223" y="1290"/>
                </a:lnTo>
                <a:lnTo>
                  <a:pt x="3223" y="1294"/>
                </a:lnTo>
                <a:lnTo>
                  <a:pt x="3226" y="1296"/>
                </a:lnTo>
                <a:lnTo>
                  <a:pt x="3226" y="1297"/>
                </a:lnTo>
                <a:lnTo>
                  <a:pt x="3226" y="1300"/>
                </a:lnTo>
                <a:lnTo>
                  <a:pt x="3229" y="1300"/>
                </a:lnTo>
                <a:lnTo>
                  <a:pt x="3230" y="1301"/>
                </a:lnTo>
                <a:lnTo>
                  <a:pt x="3230" y="1303"/>
                </a:lnTo>
                <a:lnTo>
                  <a:pt x="3233" y="1303"/>
                </a:lnTo>
                <a:lnTo>
                  <a:pt x="3234" y="1303"/>
                </a:lnTo>
                <a:lnTo>
                  <a:pt x="3234" y="1300"/>
                </a:lnTo>
                <a:lnTo>
                  <a:pt x="3236" y="1300"/>
                </a:lnTo>
                <a:lnTo>
                  <a:pt x="3237" y="1300"/>
                </a:lnTo>
                <a:lnTo>
                  <a:pt x="3239" y="1301"/>
                </a:lnTo>
                <a:lnTo>
                  <a:pt x="3240" y="1303"/>
                </a:lnTo>
                <a:lnTo>
                  <a:pt x="3240" y="1304"/>
                </a:lnTo>
                <a:lnTo>
                  <a:pt x="3240" y="1307"/>
                </a:lnTo>
                <a:lnTo>
                  <a:pt x="3241" y="1307"/>
                </a:lnTo>
                <a:lnTo>
                  <a:pt x="3240" y="1310"/>
                </a:lnTo>
                <a:lnTo>
                  <a:pt x="3239" y="1311"/>
                </a:lnTo>
                <a:lnTo>
                  <a:pt x="3237" y="1314"/>
                </a:lnTo>
                <a:lnTo>
                  <a:pt x="3236" y="1314"/>
                </a:lnTo>
                <a:lnTo>
                  <a:pt x="3237" y="1317"/>
                </a:lnTo>
                <a:lnTo>
                  <a:pt x="3237" y="1318"/>
                </a:lnTo>
                <a:lnTo>
                  <a:pt x="3239" y="1319"/>
                </a:lnTo>
                <a:lnTo>
                  <a:pt x="3239" y="1321"/>
                </a:lnTo>
                <a:lnTo>
                  <a:pt x="3240" y="1324"/>
                </a:lnTo>
                <a:lnTo>
                  <a:pt x="3239" y="1325"/>
                </a:lnTo>
                <a:lnTo>
                  <a:pt x="3237" y="1325"/>
                </a:lnTo>
                <a:lnTo>
                  <a:pt x="3234" y="1327"/>
                </a:lnTo>
                <a:lnTo>
                  <a:pt x="3236" y="1328"/>
                </a:lnTo>
                <a:lnTo>
                  <a:pt x="3234" y="1329"/>
                </a:lnTo>
                <a:lnTo>
                  <a:pt x="3232" y="1331"/>
                </a:lnTo>
                <a:lnTo>
                  <a:pt x="3230" y="1332"/>
                </a:lnTo>
                <a:lnTo>
                  <a:pt x="3229" y="1334"/>
                </a:lnTo>
                <a:lnTo>
                  <a:pt x="3229" y="1336"/>
                </a:lnTo>
                <a:lnTo>
                  <a:pt x="3229" y="1338"/>
                </a:lnTo>
                <a:lnTo>
                  <a:pt x="3226" y="1341"/>
                </a:lnTo>
                <a:lnTo>
                  <a:pt x="3226" y="1342"/>
                </a:lnTo>
                <a:lnTo>
                  <a:pt x="3226" y="1346"/>
                </a:lnTo>
                <a:lnTo>
                  <a:pt x="3225" y="1348"/>
                </a:lnTo>
                <a:lnTo>
                  <a:pt x="3223" y="1349"/>
                </a:lnTo>
                <a:lnTo>
                  <a:pt x="3222" y="1350"/>
                </a:lnTo>
                <a:lnTo>
                  <a:pt x="3219" y="1352"/>
                </a:lnTo>
                <a:lnTo>
                  <a:pt x="3217" y="1353"/>
                </a:lnTo>
                <a:lnTo>
                  <a:pt x="3217" y="1355"/>
                </a:lnTo>
                <a:lnTo>
                  <a:pt x="3215" y="1356"/>
                </a:lnTo>
                <a:lnTo>
                  <a:pt x="3215" y="1359"/>
                </a:lnTo>
                <a:lnTo>
                  <a:pt x="3213" y="1360"/>
                </a:lnTo>
                <a:lnTo>
                  <a:pt x="3212" y="1362"/>
                </a:lnTo>
                <a:lnTo>
                  <a:pt x="3209" y="1363"/>
                </a:lnTo>
                <a:lnTo>
                  <a:pt x="3209" y="1364"/>
                </a:lnTo>
                <a:lnTo>
                  <a:pt x="3206" y="1367"/>
                </a:lnTo>
                <a:lnTo>
                  <a:pt x="3208" y="1370"/>
                </a:lnTo>
                <a:lnTo>
                  <a:pt x="3209" y="1371"/>
                </a:lnTo>
                <a:lnTo>
                  <a:pt x="3209" y="1374"/>
                </a:lnTo>
                <a:lnTo>
                  <a:pt x="3208" y="1377"/>
                </a:lnTo>
                <a:lnTo>
                  <a:pt x="3208" y="1378"/>
                </a:lnTo>
                <a:lnTo>
                  <a:pt x="3205" y="1381"/>
                </a:lnTo>
                <a:lnTo>
                  <a:pt x="3203" y="1384"/>
                </a:lnTo>
                <a:lnTo>
                  <a:pt x="3202" y="1384"/>
                </a:lnTo>
                <a:lnTo>
                  <a:pt x="3202" y="1385"/>
                </a:lnTo>
                <a:lnTo>
                  <a:pt x="3201" y="1387"/>
                </a:lnTo>
                <a:lnTo>
                  <a:pt x="3199" y="1388"/>
                </a:lnTo>
                <a:lnTo>
                  <a:pt x="3198" y="1391"/>
                </a:lnTo>
                <a:lnTo>
                  <a:pt x="3198" y="1394"/>
                </a:lnTo>
                <a:lnTo>
                  <a:pt x="3198" y="1395"/>
                </a:lnTo>
                <a:lnTo>
                  <a:pt x="3198" y="1398"/>
                </a:lnTo>
                <a:lnTo>
                  <a:pt x="3198" y="1399"/>
                </a:lnTo>
                <a:lnTo>
                  <a:pt x="3198" y="1401"/>
                </a:lnTo>
                <a:lnTo>
                  <a:pt x="3196" y="1401"/>
                </a:lnTo>
                <a:lnTo>
                  <a:pt x="3194" y="1404"/>
                </a:lnTo>
                <a:lnTo>
                  <a:pt x="3192" y="1406"/>
                </a:lnTo>
                <a:lnTo>
                  <a:pt x="3191" y="1406"/>
                </a:lnTo>
                <a:lnTo>
                  <a:pt x="3189" y="1408"/>
                </a:lnTo>
                <a:lnTo>
                  <a:pt x="3189" y="1411"/>
                </a:lnTo>
                <a:lnTo>
                  <a:pt x="3187" y="1411"/>
                </a:lnTo>
                <a:lnTo>
                  <a:pt x="3185" y="1412"/>
                </a:lnTo>
                <a:lnTo>
                  <a:pt x="3185" y="1415"/>
                </a:lnTo>
                <a:lnTo>
                  <a:pt x="3182" y="1416"/>
                </a:lnTo>
                <a:lnTo>
                  <a:pt x="3182" y="1413"/>
                </a:lnTo>
                <a:lnTo>
                  <a:pt x="3180" y="1413"/>
                </a:lnTo>
                <a:lnTo>
                  <a:pt x="3178" y="1413"/>
                </a:lnTo>
                <a:lnTo>
                  <a:pt x="3177" y="1415"/>
                </a:lnTo>
                <a:lnTo>
                  <a:pt x="3175" y="1415"/>
                </a:lnTo>
                <a:lnTo>
                  <a:pt x="3174" y="1416"/>
                </a:lnTo>
                <a:lnTo>
                  <a:pt x="3173" y="1418"/>
                </a:lnTo>
                <a:lnTo>
                  <a:pt x="3171" y="1418"/>
                </a:lnTo>
                <a:lnTo>
                  <a:pt x="3170" y="1420"/>
                </a:lnTo>
                <a:lnTo>
                  <a:pt x="3170" y="1423"/>
                </a:lnTo>
                <a:lnTo>
                  <a:pt x="3170" y="1426"/>
                </a:lnTo>
                <a:lnTo>
                  <a:pt x="3170" y="1429"/>
                </a:lnTo>
                <a:lnTo>
                  <a:pt x="3170" y="1432"/>
                </a:lnTo>
                <a:lnTo>
                  <a:pt x="3171" y="1434"/>
                </a:lnTo>
                <a:lnTo>
                  <a:pt x="3170" y="1436"/>
                </a:lnTo>
                <a:lnTo>
                  <a:pt x="3168" y="1437"/>
                </a:lnTo>
                <a:lnTo>
                  <a:pt x="3168" y="1436"/>
                </a:lnTo>
                <a:lnTo>
                  <a:pt x="3167" y="1434"/>
                </a:lnTo>
                <a:lnTo>
                  <a:pt x="3166" y="1433"/>
                </a:lnTo>
                <a:lnTo>
                  <a:pt x="3164" y="1433"/>
                </a:lnTo>
                <a:lnTo>
                  <a:pt x="3163" y="1432"/>
                </a:lnTo>
                <a:lnTo>
                  <a:pt x="3163" y="1429"/>
                </a:lnTo>
                <a:lnTo>
                  <a:pt x="3163" y="1426"/>
                </a:lnTo>
                <a:lnTo>
                  <a:pt x="3163" y="1425"/>
                </a:lnTo>
                <a:lnTo>
                  <a:pt x="3164" y="1422"/>
                </a:lnTo>
                <a:lnTo>
                  <a:pt x="3166" y="1419"/>
                </a:lnTo>
                <a:lnTo>
                  <a:pt x="3166" y="1418"/>
                </a:lnTo>
                <a:lnTo>
                  <a:pt x="3166" y="1416"/>
                </a:lnTo>
                <a:lnTo>
                  <a:pt x="3166" y="1415"/>
                </a:lnTo>
                <a:lnTo>
                  <a:pt x="3167" y="1412"/>
                </a:lnTo>
                <a:lnTo>
                  <a:pt x="3164" y="1412"/>
                </a:lnTo>
                <a:lnTo>
                  <a:pt x="3163" y="1411"/>
                </a:lnTo>
                <a:lnTo>
                  <a:pt x="3161" y="1412"/>
                </a:lnTo>
                <a:lnTo>
                  <a:pt x="3159" y="1412"/>
                </a:lnTo>
                <a:lnTo>
                  <a:pt x="3160" y="1411"/>
                </a:lnTo>
                <a:lnTo>
                  <a:pt x="3163" y="1408"/>
                </a:lnTo>
                <a:lnTo>
                  <a:pt x="3164" y="1404"/>
                </a:lnTo>
                <a:lnTo>
                  <a:pt x="3166" y="1404"/>
                </a:lnTo>
                <a:lnTo>
                  <a:pt x="3167" y="1402"/>
                </a:lnTo>
                <a:lnTo>
                  <a:pt x="3166" y="1401"/>
                </a:lnTo>
                <a:lnTo>
                  <a:pt x="3166" y="1399"/>
                </a:lnTo>
                <a:lnTo>
                  <a:pt x="3167" y="1398"/>
                </a:lnTo>
                <a:lnTo>
                  <a:pt x="3168" y="1398"/>
                </a:lnTo>
                <a:lnTo>
                  <a:pt x="3168" y="1397"/>
                </a:lnTo>
                <a:lnTo>
                  <a:pt x="3170" y="1397"/>
                </a:lnTo>
                <a:lnTo>
                  <a:pt x="3171" y="1398"/>
                </a:lnTo>
                <a:lnTo>
                  <a:pt x="3171" y="1397"/>
                </a:lnTo>
                <a:lnTo>
                  <a:pt x="3171" y="1395"/>
                </a:lnTo>
                <a:lnTo>
                  <a:pt x="3171" y="1394"/>
                </a:lnTo>
                <a:lnTo>
                  <a:pt x="3170" y="1392"/>
                </a:lnTo>
                <a:lnTo>
                  <a:pt x="3168" y="1392"/>
                </a:lnTo>
                <a:lnTo>
                  <a:pt x="3167" y="1392"/>
                </a:lnTo>
                <a:lnTo>
                  <a:pt x="3166" y="1392"/>
                </a:lnTo>
                <a:lnTo>
                  <a:pt x="3164" y="1392"/>
                </a:lnTo>
                <a:lnTo>
                  <a:pt x="3163" y="1394"/>
                </a:lnTo>
                <a:lnTo>
                  <a:pt x="3164" y="1395"/>
                </a:lnTo>
                <a:lnTo>
                  <a:pt x="3161" y="1397"/>
                </a:lnTo>
                <a:lnTo>
                  <a:pt x="3161" y="1398"/>
                </a:lnTo>
                <a:lnTo>
                  <a:pt x="3160" y="1398"/>
                </a:lnTo>
                <a:lnTo>
                  <a:pt x="3160" y="1399"/>
                </a:lnTo>
                <a:lnTo>
                  <a:pt x="3159" y="1401"/>
                </a:lnTo>
                <a:lnTo>
                  <a:pt x="3156" y="1401"/>
                </a:lnTo>
                <a:lnTo>
                  <a:pt x="3154" y="1401"/>
                </a:lnTo>
                <a:lnTo>
                  <a:pt x="3153" y="1402"/>
                </a:lnTo>
                <a:lnTo>
                  <a:pt x="3152" y="1402"/>
                </a:lnTo>
                <a:lnTo>
                  <a:pt x="3149" y="1402"/>
                </a:lnTo>
                <a:lnTo>
                  <a:pt x="3147" y="1404"/>
                </a:lnTo>
                <a:lnTo>
                  <a:pt x="3145" y="1406"/>
                </a:lnTo>
                <a:lnTo>
                  <a:pt x="3143" y="1408"/>
                </a:lnTo>
                <a:lnTo>
                  <a:pt x="3143" y="1411"/>
                </a:lnTo>
                <a:lnTo>
                  <a:pt x="3140" y="1412"/>
                </a:lnTo>
                <a:lnTo>
                  <a:pt x="3139" y="1412"/>
                </a:lnTo>
                <a:lnTo>
                  <a:pt x="3138" y="1413"/>
                </a:lnTo>
                <a:lnTo>
                  <a:pt x="3136" y="1413"/>
                </a:lnTo>
                <a:lnTo>
                  <a:pt x="3135" y="1412"/>
                </a:lnTo>
                <a:lnTo>
                  <a:pt x="3133" y="1413"/>
                </a:lnTo>
                <a:lnTo>
                  <a:pt x="3132" y="1413"/>
                </a:lnTo>
                <a:lnTo>
                  <a:pt x="3131" y="1416"/>
                </a:lnTo>
                <a:lnTo>
                  <a:pt x="3128" y="1416"/>
                </a:lnTo>
                <a:lnTo>
                  <a:pt x="3131" y="1419"/>
                </a:lnTo>
                <a:lnTo>
                  <a:pt x="3132" y="1420"/>
                </a:lnTo>
                <a:lnTo>
                  <a:pt x="3133" y="1422"/>
                </a:lnTo>
                <a:lnTo>
                  <a:pt x="3133" y="1423"/>
                </a:lnTo>
                <a:lnTo>
                  <a:pt x="3132" y="1423"/>
                </a:lnTo>
                <a:lnTo>
                  <a:pt x="3132" y="1425"/>
                </a:lnTo>
                <a:lnTo>
                  <a:pt x="3132" y="1426"/>
                </a:lnTo>
                <a:lnTo>
                  <a:pt x="3132" y="1427"/>
                </a:lnTo>
                <a:lnTo>
                  <a:pt x="3131" y="1427"/>
                </a:lnTo>
                <a:lnTo>
                  <a:pt x="3129" y="1427"/>
                </a:lnTo>
                <a:lnTo>
                  <a:pt x="3128" y="1429"/>
                </a:lnTo>
                <a:lnTo>
                  <a:pt x="3126" y="1432"/>
                </a:lnTo>
                <a:lnTo>
                  <a:pt x="3126" y="1434"/>
                </a:lnTo>
                <a:lnTo>
                  <a:pt x="3126" y="1436"/>
                </a:lnTo>
                <a:lnTo>
                  <a:pt x="3126" y="1437"/>
                </a:lnTo>
                <a:lnTo>
                  <a:pt x="3125" y="1439"/>
                </a:lnTo>
                <a:lnTo>
                  <a:pt x="3124" y="1437"/>
                </a:lnTo>
                <a:lnTo>
                  <a:pt x="3122" y="1439"/>
                </a:lnTo>
                <a:lnTo>
                  <a:pt x="3121" y="1439"/>
                </a:lnTo>
                <a:lnTo>
                  <a:pt x="3119" y="1440"/>
                </a:lnTo>
                <a:lnTo>
                  <a:pt x="3118" y="1441"/>
                </a:lnTo>
                <a:lnTo>
                  <a:pt x="3119" y="1444"/>
                </a:lnTo>
                <a:lnTo>
                  <a:pt x="3119" y="1447"/>
                </a:lnTo>
                <a:lnTo>
                  <a:pt x="3118" y="1448"/>
                </a:lnTo>
                <a:lnTo>
                  <a:pt x="3119" y="1451"/>
                </a:lnTo>
                <a:lnTo>
                  <a:pt x="3119" y="1453"/>
                </a:lnTo>
                <a:lnTo>
                  <a:pt x="3121" y="1453"/>
                </a:lnTo>
                <a:lnTo>
                  <a:pt x="3121" y="1454"/>
                </a:lnTo>
                <a:lnTo>
                  <a:pt x="3122" y="1456"/>
                </a:lnTo>
                <a:lnTo>
                  <a:pt x="3121" y="1457"/>
                </a:lnTo>
                <a:lnTo>
                  <a:pt x="3118" y="1458"/>
                </a:lnTo>
                <a:lnTo>
                  <a:pt x="3117" y="1458"/>
                </a:lnTo>
                <a:lnTo>
                  <a:pt x="3117" y="1461"/>
                </a:lnTo>
                <a:lnTo>
                  <a:pt x="3117" y="1463"/>
                </a:lnTo>
                <a:lnTo>
                  <a:pt x="3117" y="1464"/>
                </a:lnTo>
                <a:lnTo>
                  <a:pt x="3115" y="1465"/>
                </a:lnTo>
                <a:lnTo>
                  <a:pt x="3115" y="1467"/>
                </a:lnTo>
                <a:lnTo>
                  <a:pt x="3114" y="1468"/>
                </a:lnTo>
                <a:lnTo>
                  <a:pt x="3112" y="1468"/>
                </a:lnTo>
                <a:lnTo>
                  <a:pt x="3112" y="1471"/>
                </a:lnTo>
                <a:lnTo>
                  <a:pt x="3114" y="1474"/>
                </a:lnTo>
                <a:lnTo>
                  <a:pt x="3114" y="1477"/>
                </a:lnTo>
                <a:lnTo>
                  <a:pt x="3115" y="1479"/>
                </a:lnTo>
                <a:lnTo>
                  <a:pt x="3112" y="1481"/>
                </a:lnTo>
                <a:lnTo>
                  <a:pt x="3111" y="1482"/>
                </a:lnTo>
                <a:lnTo>
                  <a:pt x="3111" y="1484"/>
                </a:lnTo>
                <a:lnTo>
                  <a:pt x="3111" y="1485"/>
                </a:lnTo>
                <a:lnTo>
                  <a:pt x="3108" y="1486"/>
                </a:lnTo>
                <a:lnTo>
                  <a:pt x="3107" y="1488"/>
                </a:lnTo>
                <a:lnTo>
                  <a:pt x="3105" y="1488"/>
                </a:lnTo>
                <a:lnTo>
                  <a:pt x="3104" y="1489"/>
                </a:lnTo>
                <a:lnTo>
                  <a:pt x="3101" y="1489"/>
                </a:lnTo>
                <a:lnTo>
                  <a:pt x="3101" y="1491"/>
                </a:lnTo>
                <a:lnTo>
                  <a:pt x="3100" y="1491"/>
                </a:lnTo>
                <a:lnTo>
                  <a:pt x="3100" y="1492"/>
                </a:lnTo>
                <a:lnTo>
                  <a:pt x="3100" y="1493"/>
                </a:lnTo>
                <a:lnTo>
                  <a:pt x="3098" y="1496"/>
                </a:lnTo>
                <a:lnTo>
                  <a:pt x="3098" y="1499"/>
                </a:lnTo>
                <a:lnTo>
                  <a:pt x="3098" y="1503"/>
                </a:lnTo>
                <a:lnTo>
                  <a:pt x="3098" y="1505"/>
                </a:lnTo>
                <a:lnTo>
                  <a:pt x="3097" y="1507"/>
                </a:lnTo>
                <a:lnTo>
                  <a:pt x="3095" y="1509"/>
                </a:lnTo>
                <a:lnTo>
                  <a:pt x="3094" y="1510"/>
                </a:lnTo>
                <a:lnTo>
                  <a:pt x="3093" y="1513"/>
                </a:lnTo>
                <a:lnTo>
                  <a:pt x="3091" y="1514"/>
                </a:lnTo>
                <a:lnTo>
                  <a:pt x="3091" y="1516"/>
                </a:lnTo>
                <a:lnTo>
                  <a:pt x="3091" y="1517"/>
                </a:lnTo>
                <a:lnTo>
                  <a:pt x="3093" y="1520"/>
                </a:lnTo>
                <a:lnTo>
                  <a:pt x="3093" y="1521"/>
                </a:lnTo>
                <a:lnTo>
                  <a:pt x="3094" y="1523"/>
                </a:lnTo>
                <a:lnTo>
                  <a:pt x="3094" y="1524"/>
                </a:lnTo>
                <a:lnTo>
                  <a:pt x="3095" y="1526"/>
                </a:lnTo>
                <a:lnTo>
                  <a:pt x="3095" y="1527"/>
                </a:lnTo>
                <a:lnTo>
                  <a:pt x="3095" y="1528"/>
                </a:lnTo>
                <a:lnTo>
                  <a:pt x="3093" y="1530"/>
                </a:lnTo>
                <a:lnTo>
                  <a:pt x="3094" y="1531"/>
                </a:lnTo>
                <a:lnTo>
                  <a:pt x="3094" y="1534"/>
                </a:lnTo>
                <a:lnTo>
                  <a:pt x="3093" y="1535"/>
                </a:lnTo>
                <a:lnTo>
                  <a:pt x="3091" y="1538"/>
                </a:lnTo>
                <a:lnTo>
                  <a:pt x="3090" y="1538"/>
                </a:lnTo>
                <a:lnTo>
                  <a:pt x="3090" y="1540"/>
                </a:lnTo>
                <a:lnTo>
                  <a:pt x="3088" y="1538"/>
                </a:lnTo>
                <a:lnTo>
                  <a:pt x="3086" y="1540"/>
                </a:lnTo>
                <a:lnTo>
                  <a:pt x="3083" y="1538"/>
                </a:lnTo>
                <a:lnTo>
                  <a:pt x="3080" y="1537"/>
                </a:lnTo>
                <a:lnTo>
                  <a:pt x="3080" y="1535"/>
                </a:lnTo>
                <a:lnTo>
                  <a:pt x="3083" y="1535"/>
                </a:lnTo>
                <a:lnTo>
                  <a:pt x="3084" y="1534"/>
                </a:lnTo>
                <a:lnTo>
                  <a:pt x="3086" y="1534"/>
                </a:lnTo>
                <a:lnTo>
                  <a:pt x="3087" y="1533"/>
                </a:lnTo>
                <a:lnTo>
                  <a:pt x="3087" y="1531"/>
                </a:lnTo>
                <a:lnTo>
                  <a:pt x="3087" y="1528"/>
                </a:lnTo>
                <a:lnTo>
                  <a:pt x="3086" y="1527"/>
                </a:lnTo>
                <a:lnTo>
                  <a:pt x="3083" y="1530"/>
                </a:lnTo>
                <a:lnTo>
                  <a:pt x="3081" y="1531"/>
                </a:lnTo>
                <a:lnTo>
                  <a:pt x="3081" y="1533"/>
                </a:lnTo>
                <a:lnTo>
                  <a:pt x="3080" y="1534"/>
                </a:lnTo>
                <a:lnTo>
                  <a:pt x="3077" y="1534"/>
                </a:lnTo>
                <a:lnTo>
                  <a:pt x="3079" y="1537"/>
                </a:lnTo>
                <a:lnTo>
                  <a:pt x="3079" y="1538"/>
                </a:lnTo>
                <a:lnTo>
                  <a:pt x="3077" y="1541"/>
                </a:lnTo>
                <a:lnTo>
                  <a:pt x="3076" y="1541"/>
                </a:lnTo>
                <a:lnTo>
                  <a:pt x="3076" y="1540"/>
                </a:lnTo>
                <a:lnTo>
                  <a:pt x="3074" y="1538"/>
                </a:lnTo>
                <a:lnTo>
                  <a:pt x="3072" y="1537"/>
                </a:lnTo>
                <a:lnTo>
                  <a:pt x="3072" y="1535"/>
                </a:lnTo>
                <a:lnTo>
                  <a:pt x="3070" y="1534"/>
                </a:lnTo>
                <a:lnTo>
                  <a:pt x="3069" y="1534"/>
                </a:lnTo>
                <a:lnTo>
                  <a:pt x="3067" y="1534"/>
                </a:lnTo>
                <a:lnTo>
                  <a:pt x="3066" y="1533"/>
                </a:lnTo>
                <a:lnTo>
                  <a:pt x="3065" y="1533"/>
                </a:lnTo>
                <a:lnTo>
                  <a:pt x="3065" y="1534"/>
                </a:lnTo>
                <a:lnTo>
                  <a:pt x="3065" y="1535"/>
                </a:lnTo>
                <a:lnTo>
                  <a:pt x="3065" y="1537"/>
                </a:lnTo>
                <a:lnTo>
                  <a:pt x="3065" y="1538"/>
                </a:lnTo>
                <a:lnTo>
                  <a:pt x="3063" y="1538"/>
                </a:lnTo>
                <a:lnTo>
                  <a:pt x="3062" y="1538"/>
                </a:lnTo>
                <a:lnTo>
                  <a:pt x="3062" y="1540"/>
                </a:lnTo>
                <a:lnTo>
                  <a:pt x="3060" y="1540"/>
                </a:lnTo>
                <a:lnTo>
                  <a:pt x="3059" y="1541"/>
                </a:lnTo>
                <a:lnTo>
                  <a:pt x="3060" y="1544"/>
                </a:lnTo>
                <a:lnTo>
                  <a:pt x="3059" y="1545"/>
                </a:lnTo>
                <a:lnTo>
                  <a:pt x="3059" y="1547"/>
                </a:lnTo>
                <a:lnTo>
                  <a:pt x="3059" y="1548"/>
                </a:lnTo>
                <a:lnTo>
                  <a:pt x="3059" y="1549"/>
                </a:lnTo>
                <a:lnTo>
                  <a:pt x="3060" y="1551"/>
                </a:lnTo>
                <a:lnTo>
                  <a:pt x="3060" y="1554"/>
                </a:lnTo>
                <a:lnTo>
                  <a:pt x="3059" y="1554"/>
                </a:lnTo>
                <a:lnTo>
                  <a:pt x="3059" y="1551"/>
                </a:lnTo>
                <a:lnTo>
                  <a:pt x="3056" y="1552"/>
                </a:lnTo>
                <a:lnTo>
                  <a:pt x="3055" y="1554"/>
                </a:lnTo>
                <a:lnTo>
                  <a:pt x="3053" y="1554"/>
                </a:lnTo>
                <a:lnTo>
                  <a:pt x="3053" y="1555"/>
                </a:lnTo>
                <a:lnTo>
                  <a:pt x="3052" y="1555"/>
                </a:lnTo>
                <a:lnTo>
                  <a:pt x="3051" y="1554"/>
                </a:lnTo>
                <a:lnTo>
                  <a:pt x="3048" y="1554"/>
                </a:lnTo>
                <a:lnTo>
                  <a:pt x="3045" y="1554"/>
                </a:lnTo>
                <a:lnTo>
                  <a:pt x="3046" y="1555"/>
                </a:lnTo>
                <a:lnTo>
                  <a:pt x="3046" y="1556"/>
                </a:lnTo>
                <a:lnTo>
                  <a:pt x="3046" y="1561"/>
                </a:lnTo>
                <a:lnTo>
                  <a:pt x="3045" y="1559"/>
                </a:lnTo>
                <a:lnTo>
                  <a:pt x="3044" y="1559"/>
                </a:lnTo>
                <a:lnTo>
                  <a:pt x="3044" y="1561"/>
                </a:lnTo>
                <a:lnTo>
                  <a:pt x="3042" y="1561"/>
                </a:lnTo>
                <a:lnTo>
                  <a:pt x="3041" y="1562"/>
                </a:lnTo>
                <a:lnTo>
                  <a:pt x="3041" y="1563"/>
                </a:lnTo>
                <a:lnTo>
                  <a:pt x="3042" y="1565"/>
                </a:lnTo>
                <a:lnTo>
                  <a:pt x="3042" y="1566"/>
                </a:lnTo>
                <a:lnTo>
                  <a:pt x="3041" y="1568"/>
                </a:lnTo>
                <a:lnTo>
                  <a:pt x="3044" y="1569"/>
                </a:lnTo>
                <a:lnTo>
                  <a:pt x="3045" y="1569"/>
                </a:lnTo>
                <a:lnTo>
                  <a:pt x="3048" y="1569"/>
                </a:lnTo>
                <a:lnTo>
                  <a:pt x="3048" y="1572"/>
                </a:lnTo>
                <a:lnTo>
                  <a:pt x="3049" y="1573"/>
                </a:lnTo>
                <a:lnTo>
                  <a:pt x="3051" y="1575"/>
                </a:lnTo>
                <a:lnTo>
                  <a:pt x="3051" y="1576"/>
                </a:lnTo>
                <a:lnTo>
                  <a:pt x="3051" y="1579"/>
                </a:lnTo>
                <a:lnTo>
                  <a:pt x="3049" y="1582"/>
                </a:lnTo>
                <a:lnTo>
                  <a:pt x="3048" y="1584"/>
                </a:lnTo>
                <a:lnTo>
                  <a:pt x="3048" y="1586"/>
                </a:lnTo>
                <a:lnTo>
                  <a:pt x="3046" y="1587"/>
                </a:lnTo>
                <a:lnTo>
                  <a:pt x="3045" y="1590"/>
                </a:lnTo>
                <a:lnTo>
                  <a:pt x="3044" y="1592"/>
                </a:lnTo>
                <a:lnTo>
                  <a:pt x="3044" y="1593"/>
                </a:lnTo>
                <a:lnTo>
                  <a:pt x="3044" y="1594"/>
                </a:lnTo>
                <a:lnTo>
                  <a:pt x="3044" y="1597"/>
                </a:lnTo>
                <a:lnTo>
                  <a:pt x="3044" y="1600"/>
                </a:lnTo>
                <a:lnTo>
                  <a:pt x="3045" y="1601"/>
                </a:lnTo>
                <a:lnTo>
                  <a:pt x="3046" y="1603"/>
                </a:lnTo>
                <a:lnTo>
                  <a:pt x="3045" y="1604"/>
                </a:lnTo>
                <a:lnTo>
                  <a:pt x="3044" y="1606"/>
                </a:lnTo>
                <a:lnTo>
                  <a:pt x="3042" y="1603"/>
                </a:lnTo>
                <a:lnTo>
                  <a:pt x="3042" y="1600"/>
                </a:lnTo>
                <a:lnTo>
                  <a:pt x="3041" y="1600"/>
                </a:lnTo>
                <a:lnTo>
                  <a:pt x="3039" y="1600"/>
                </a:lnTo>
                <a:lnTo>
                  <a:pt x="3038" y="1599"/>
                </a:lnTo>
                <a:lnTo>
                  <a:pt x="3037" y="1599"/>
                </a:lnTo>
                <a:lnTo>
                  <a:pt x="3035" y="1600"/>
                </a:lnTo>
                <a:lnTo>
                  <a:pt x="3032" y="1601"/>
                </a:lnTo>
                <a:lnTo>
                  <a:pt x="3032" y="1603"/>
                </a:lnTo>
                <a:lnTo>
                  <a:pt x="3030" y="1603"/>
                </a:lnTo>
                <a:lnTo>
                  <a:pt x="3030" y="1606"/>
                </a:lnTo>
                <a:lnTo>
                  <a:pt x="3031" y="1608"/>
                </a:lnTo>
                <a:lnTo>
                  <a:pt x="3030" y="1610"/>
                </a:lnTo>
                <a:lnTo>
                  <a:pt x="3028" y="1611"/>
                </a:lnTo>
                <a:lnTo>
                  <a:pt x="3030" y="1613"/>
                </a:lnTo>
                <a:lnTo>
                  <a:pt x="3030" y="1614"/>
                </a:lnTo>
                <a:lnTo>
                  <a:pt x="3031" y="1615"/>
                </a:lnTo>
                <a:lnTo>
                  <a:pt x="3032" y="1617"/>
                </a:lnTo>
                <a:lnTo>
                  <a:pt x="3032" y="1618"/>
                </a:lnTo>
                <a:lnTo>
                  <a:pt x="3031" y="1618"/>
                </a:lnTo>
                <a:lnTo>
                  <a:pt x="3030" y="1618"/>
                </a:lnTo>
                <a:lnTo>
                  <a:pt x="3028" y="1620"/>
                </a:lnTo>
                <a:lnTo>
                  <a:pt x="3027" y="1620"/>
                </a:lnTo>
                <a:lnTo>
                  <a:pt x="3024" y="1620"/>
                </a:lnTo>
                <a:lnTo>
                  <a:pt x="3023" y="1620"/>
                </a:lnTo>
                <a:lnTo>
                  <a:pt x="3021" y="1620"/>
                </a:lnTo>
                <a:lnTo>
                  <a:pt x="3018" y="1620"/>
                </a:lnTo>
                <a:lnTo>
                  <a:pt x="3017" y="1621"/>
                </a:lnTo>
                <a:lnTo>
                  <a:pt x="2999" y="1622"/>
                </a:lnTo>
                <a:lnTo>
                  <a:pt x="2997" y="1622"/>
                </a:lnTo>
                <a:lnTo>
                  <a:pt x="2996" y="1622"/>
                </a:lnTo>
                <a:lnTo>
                  <a:pt x="2995" y="1622"/>
                </a:lnTo>
                <a:lnTo>
                  <a:pt x="2993" y="1622"/>
                </a:lnTo>
                <a:lnTo>
                  <a:pt x="2992" y="1622"/>
                </a:lnTo>
                <a:lnTo>
                  <a:pt x="2990" y="1622"/>
                </a:lnTo>
                <a:lnTo>
                  <a:pt x="2989" y="1622"/>
                </a:lnTo>
                <a:lnTo>
                  <a:pt x="2989" y="1624"/>
                </a:lnTo>
                <a:lnTo>
                  <a:pt x="2987" y="1624"/>
                </a:lnTo>
                <a:lnTo>
                  <a:pt x="2986" y="1624"/>
                </a:lnTo>
                <a:lnTo>
                  <a:pt x="2985" y="1624"/>
                </a:lnTo>
                <a:lnTo>
                  <a:pt x="2979" y="1624"/>
                </a:lnTo>
                <a:lnTo>
                  <a:pt x="2973" y="1625"/>
                </a:lnTo>
                <a:lnTo>
                  <a:pt x="2972" y="1625"/>
                </a:lnTo>
                <a:lnTo>
                  <a:pt x="2971" y="1625"/>
                </a:lnTo>
                <a:lnTo>
                  <a:pt x="2965" y="1625"/>
                </a:lnTo>
                <a:lnTo>
                  <a:pt x="2964" y="1625"/>
                </a:lnTo>
                <a:lnTo>
                  <a:pt x="2961" y="1627"/>
                </a:lnTo>
                <a:lnTo>
                  <a:pt x="2957" y="1627"/>
                </a:lnTo>
                <a:lnTo>
                  <a:pt x="2954" y="1627"/>
                </a:lnTo>
                <a:lnTo>
                  <a:pt x="2952" y="1627"/>
                </a:lnTo>
                <a:lnTo>
                  <a:pt x="2951" y="1627"/>
                </a:lnTo>
                <a:lnTo>
                  <a:pt x="2950" y="1627"/>
                </a:lnTo>
                <a:lnTo>
                  <a:pt x="2950" y="1628"/>
                </a:lnTo>
                <a:lnTo>
                  <a:pt x="2947" y="1628"/>
                </a:lnTo>
                <a:lnTo>
                  <a:pt x="2945" y="1628"/>
                </a:lnTo>
                <a:lnTo>
                  <a:pt x="2941" y="1628"/>
                </a:lnTo>
                <a:lnTo>
                  <a:pt x="2940" y="1628"/>
                </a:lnTo>
                <a:lnTo>
                  <a:pt x="2938" y="1628"/>
                </a:lnTo>
                <a:lnTo>
                  <a:pt x="2936" y="1629"/>
                </a:lnTo>
                <a:lnTo>
                  <a:pt x="2934" y="1629"/>
                </a:lnTo>
                <a:lnTo>
                  <a:pt x="2930" y="1629"/>
                </a:lnTo>
                <a:lnTo>
                  <a:pt x="2929" y="1629"/>
                </a:lnTo>
                <a:lnTo>
                  <a:pt x="2927" y="1629"/>
                </a:lnTo>
                <a:lnTo>
                  <a:pt x="2926" y="1629"/>
                </a:lnTo>
                <a:lnTo>
                  <a:pt x="2924" y="1629"/>
                </a:lnTo>
                <a:lnTo>
                  <a:pt x="2919" y="1631"/>
                </a:lnTo>
                <a:lnTo>
                  <a:pt x="2915" y="1631"/>
                </a:lnTo>
                <a:lnTo>
                  <a:pt x="2913" y="1631"/>
                </a:lnTo>
                <a:lnTo>
                  <a:pt x="2912" y="1631"/>
                </a:lnTo>
                <a:lnTo>
                  <a:pt x="2910" y="1631"/>
                </a:lnTo>
                <a:lnTo>
                  <a:pt x="2909" y="1632"/>
                </a:lnTo>
                <a:lnTo>
                  <a:pt x="2908" y="1632"/>
                </a:lnTo>
                <a:lnTo>
                  <a:pt x="2906" y="1632"/>
                </a:lnTo>
                <a:lnTo>
                  <a:pt x="2905" y="1632"/>
                </a:lnTo>
                <a:lnTo>
                  <a:pt x="2903" y="1632"/>
                </a:lnTo>
                <a:lnTo>
                  <a:pt x="2902" y="1632"/>
                </a:lnTo>
                <a:lnTo>
                  <a:pt x="2899" y="1632"/>
                </a:lnTo>
                <a:lnTo>
                  <a:pt x="2898" y="1632"/>
                </a:lnTo>
                <a:lnTo>
                  <a:pt x="2895" y="1634"/>
                </a:lnTo>
                <a:lnTo>
                  <a:pt x="2894" y="1634"/>
                </a:lnTo>
                <a:lnTo>
                  <a:pt x="2892" y="1634"/>
                </a:lnTo>
                <a:lnTo>
                  <a:pt x="2891" y="1634"/>
                </a:lnTo>
                <a:lnTo>
                  <a:pt x="2889" y="1634"/>
                </a:lnTo>
                <a:lnTo>
                  <a:pt x="2888" y="1634"/>
                </a:lnTo>
                <a:lnTo>
                  <a:pt x="2887" y="1634"/>
                </a:lnTo>
                <a:lnTo>
                  <a:pt x="2882" y="1635"/>
                </a:lnTo>
                <a:lnTo>
                  <a:pt x="2881" y="1635"/>
                </a:lnTo>
                <a:lnTo>
                  <a:pt x="2878" y="1635"/>
                </a:lnTo>
                <a:lnTo>
                  <a:pt x="2877" y="1635"/>
                </a:lnTo>
                <a:lnTo>
                  <a:pt x="2874" y="1635"/>
                </a:lnTo>
                <a:lnTo>
                  <a:pt x="2872" y="1635"/>
                </a:lnTo>
                <a:lnTo>
                  <a:pt x="2871" y="1636"/>
                </a:lnTo>
                <a:lnTo>
                  <a:pt x="2870" y="1636"/>
                </a:lnTo>
                <a:lnTo>
                  <a:pt x="2868" y="1636"/>
                </a:lnTo>
                <a:lnTo>
                  <a:pt x="2867" y="1636"/>
                </a:lnTo>
                <a:lnTo>
                  <a:pt x="2865" y="1636"/>
                </a:lnTo>
                <a:lnTo>
                  <a:pt x="2864" y="1636"/>
                </a:lnTo>
                <a:lnTo>
                  <a:pt x="2863" y="1636"/>
                </a:lnTo>
                <a:lnTo>
                  <a:pt x="2861" y="1636"/>
                </a:lnTo>
                <a:lnTo>
                  <a:pt x="2860" y="1636"/>
                </a:lnTo>
                <a:lnTo>
                  <a:pt x="2858" y="1636"/>
                </a:lnTo>
                <a:lnTo>
                  <a:pt x="2857" y="1638"/>
                </a:lnTo>
                <a:lnTo>
                  <a:pt x="2856" y="1638"/>
                </a:lnTo>
                <a:lnTo>
                  <a:pt x="2853" y="1638"/>
                </a:lnTo>
                <a:lnTo>
                  <a:pt x="2851" y="1638"/>
                </a:lnTo>
                <a:lnTo>
                  <a:pt x="2851" y="1636"/>
                </a:lnTo>
                <a:lnTo>
                  <a:pt x="2850" y="1636"/>
                </a:lnTo>
                <a:lnTo>
                  <a:pt x="2849" y="1638"/>
                </a:lnTo>
                <a:lnTo>
                  <a:pt x="2849" y="1639"/>
                </a:lnTo>
                <a:lnTo>
                  <a:pt x="2849" y="1642"/>
                </a:lnTo>
                <a:lnTo>
                  <a:pt x="2846" y="1643"/>
                </a:lnTo>
                <a:lnTo>
                  <a:pt x="2843" y="1645"/>
                </a:lnTo>
                <a:lnTo>
                  <a:pt x="2842" y="1646"/>
                </a:lnTo>
                <a:lnTo>
                  <a:pt x="2842" y="1648"/>
                </a:lnTo>
                <a:lnTo>
                  <a:pt x="2842" y="1650"/>
                </a:lnTo>
                <a:lnTo>
                  <a:pt x="2843" y="1652"/>
                </a:lnTo>
                <a:lnTo>
                  <a:pt x="2842" y="1652"/>
                </a:lnTo>
                <a:lnTo>
                  <a:pt x="2840" y="1652"/>
                </a:lnTo>
                <a:lnTo>
                  <a:pt x="2837" y="1653"/>
                </a:lnTo>
                <a:lnTo>
                  <a:pt x="2835" y="1655"/>
                </a:lnTo>
                <a:lnTo>
                  <a:pt x="2835" y="1657"/>
                </a:lnTo>
                <a:lnTo>
                  <a:pt x="2835" y="1659"/>
                </a:lnTo>
                <a:lnTo>
                  <a:pt x="2833" y="1660"/>
                </a:lnTo>
                <a:lnTo>
                  <a:pt x="2832" y="1662"/>
                </a:lnTo>
                <a:lnTo>
                  <a:pt x="2830" y="1663"/>
                </a:lnTo>
                <a:lnTo>
                  <a:pt x="2829" y="1664"/>
                </a:lnTo>
                <a:lnTo>
                  <a:pt x="2828" y="1666"/>
                </a:lnTo>
                <a:lnTo>
                  <a:pt x="2826" y="1667"/>
                </a:lnTo>
                <a:lnTo>
                  <a:pt x="2825" y="1670"/>
                </a:lnTo>
                <a:lnTo>
                  <a:pt x="2826" y="1674"/>
                </a:lnTo>
                <a:lnTo>
                  <a:pt x="2826" y="1676"/>
                </a:lnTo>
                <a:lnTo>
                  <a:pt x="2825" y="1674"/>
                </a:lnTo>
                <a:lnTo>
                  <a:pt x="2823" y="1673"/>
                </a:lnTo>
                <a:lnTo>
                  <a:pt x="2822" y="1669"/>
                </a:lnTo>
                <a:lnTo>
                  <a:pt x="2819" y="1667"/>
                </a:lnTo>
                <a:lnTo>
                  <a:pt x="2818" y="1666"/>
                </a:lnTo>
                <a:lnTo>
                  <a:pt x="2815" y="1664"/>
                </a:lnTo>
                <a:lnTo>
                  <a:pt x="2814" y="1663"/>
                </a:lnTo>
                <a:lnTo>
                  <a:pt x="2812" y="1662"/>
                </a:lnTo>
                <a:lnTo>
                  <a:pt x="2811" y="1663"/>
                </a:lnTo>
                <a:lnTo>
                  <a:pt x="2809" y="1663"/>
                </a:lnTo>
                <a:lnTo>
                  <a:pt x="2807" y="1663"/>
                </a:lnTo>
                <a:lnTo>
                  <a:pt x="2805" y="1663"/>
                </a:lnTo>
                <a:lnTo>
                  <a:pt x="2804" y="1663"/>
                </a:lnTo>
                <a:lnTo>
                  <a:pt x="2802" y="1663"/>
                </a:lnTo>
                <a:lnTo>
                  <a:pt x="2801" y="1663"/>
                </a:lnTo>
                <a:lnTo>
                  <a:pt x="2800" y="1663"/>
                </a:lnTo>
                <a:lnTo>
                  <a:pt x="2798" y="1662"/>
                </a:lnTo>
                <a:lnTo>
                  <a:pt x="2795" y="1660"/>
                </a:lnTo>
                <a:lnTo>
                  <a:pt x="2794" y="1659"/>
                </a:lnTo>
                <a:lnTo>
                  <a:pt x="2793" y="1659"/>
                </a:lnTo>
                <a:lnTo>
                  <a:pt x="2791" y="1657"/>
                </a:lnTo>
                <a:lnTo>
                  <a:pt x="2790" y="1657"/>
                </a:lnTo>
                <a:lnTo>
                  <a:pt x="2786" y="1655"/>
                </a:lnTo>
                <a:lnTo>
                  <a:pt x="2784" y="1655"/>
                </a:lnTo>
                <a:lnTo>
                  <a:pt x="2784" y="1653"/>
                </a:lnTo>
                <a:lnTo>
                  <a:pt x="2783" y="1652"/>
                </a:lnTo>
                <a:lnTo>
                  <a:pt x="2784" y="1649"/>
                </a:lnTo>
                <a:lnTo>
                  <a:pt x="2784" y="1646"/>
                </a:lnTo>
                <a:lnTo>
                  <a:pt x="2786" y="1646"/>
                </a:lnTo>
                <a:lnTo>
                  <a:pt x="2787" y="1645"/>
                </a:lnTo>
                <a:lnTo>
                  <a:pt x="2790" y="1645"/>
                </a:lnTo>
                <a:lnTo>
                  <a:pt x="2788" y="1643"/>
                </a:lnTo>
                <a:lnTo>
                  <a:pt x="2787" y="1643"/>
                </a:lnTo>
                <a:lnTo>
                  <a:pt x="2786" y="1643"/>
                </a:lnTo>
                <a:lnTo>
                  <a:pt x="2784" y="1643"/>
                </a:lnTo>
                <a:lnTo>
                  <a:pt x="2781" y="1643"/>
                </a:lnTo>
                <a:lnTo>
                  <a:pt x="2780" y="1645"/>
                </a:lnTo>
                <a:lnTo>
                  <a:pt x="2779" y="1646"/>
                </a:lnTo>
                <a:lnTo>
                  <a:pt x="2777" y="1648"/>
                </a:lnTo>
                <a:lnTo>
                  <a:pt x="2777" y="1649"/>
                </a:lnTo>
                <a:lnTo>
                  <a:pt x="2779" y="1652"/>
                </a:lnTo>
                <a:lnTo>
                  <a:pt x="2777" y="1652"/>
                </a:lnTo>
                <a:lnTo>
                  <a:pt x="2777" y="1653"/>
                </a:lnTo>
                <a:lnTo>
                  <a:pt x="2777" y="1656"/>
                </a:lnTo>
                <a:lnTo>
                  <a:pt x="2777" y="1659"/>
                </a:lnTo>
                <a:lnTo>
                  <a:pt x="2776" y="1660"/>
                </a:lnTo>
                <a:lnTo>
                  <a:pt x="2776" y="1662"/>
                </a:lnTo>
                <a:lnTo>
                  <a:pt x="2774" y="1662"/>
                </a:lnTo>
                <a:lnTo>
                  <a:pt x="2774" y="1663"/>
                </a:lnTo>
                <a:lnTo>
                  <a:pt x="2773" y="1663"/>
                </a:lnTo>
                <a:lnTo>
                  <a:pt x="2772" y="1662"/>
                </a:lnTo>
                <a:lnTo>
                  <a:pt x="2770" y="1664"/>
                </a:lnTo>
                <a:lnTo>
                  <a:pt x="2767" y="1666"/>
                </a:lnTo>
                <a:lnTo>
                  <a:pt x="2766" y="1667"/>
                </a:lnTo>
                <a:lnTo>
                  <a:pt x="2766" y="1666"/>
                </a:lnTo>
                <a:lnTo>
                  <a:pt x="2766" y="1664"/>
                </a:lnTo>
                <a:lnTo>
                  <a:pt x="2764" y="1663"/>
                </a:lnTo>
                <a:lnTo>
                  <a:pt x="2766" y="1662"/>
                </a:lnTo>
                <a:lnTo>
                  <a:pt x="2766" y="1660"/>
                </a:lnTo>
                <a:lnTo>
                  <a:pt x="2766" y="1657"/>
                </a:lnTo>
                <a:lnTo>
                  <a:pt x="2764" y="1656"/>
                </a:lnTo>
                <a:lnTo>
                  <a:pt x="2767" y="1655"/>
                </a:lnTo>
                <a:lnTo>
                  <a:pt x="2767" y="1652"/>
                </a:lnTo>
                <a:lnTo>
                  <a:pt x="2766" y="1650"/>
                </a:lnTo>
                <a:lnTo>
                  <a:pt x="2766" y="1649"/>
                </a:lnTo>
                <a:lnTo>
                  <a:pt x="2764" y="1648"/>
                </a:lnTo>
                <a:lnTo>
                  <a:pt x="2763" y="1646"/>
                </a:lnTo>
                <a:lnTo>
                  <a:pt x="2760" y="1645"/>
                </a:lnTo>
                <a:lnTo>
                  <a:pt x="2757" y="1643"/>
                </a:lnTo>
                <a:lnTo>
                  <a:pt x="2759" y="1646"/>
                </a:lnTo>
                <a:lnTo>
                  <a:pt x="2759" y="1648"/>
                </a:lnTo>
                <a:lnTo>
                  <a:pt x="2759" y="1649"/>
                </a:lnTo>
                <a:lnTo>
                  <a:pt x="2760" y="1649"/>
                </a:lnTo>
                <a:lnTo>
                  <a:pt x="2760" y="1650"/>
                </a:lnTo>
                <a:lnTo>
                  <a:pt x="2760" y="1652"/>
                </a:lnTo>
                <a:lnTo>
                  <a:pt x="2759" y="1653"/>
                </a:lnTo>
                <a:lnTo>
                  <a:pt x="2756" y="1655"/>
                </a:lnTo>
                <a:lnTo>
                  <a:pt x="2755" y="1655"/>
                </a:lnTo>
                <a:lnTo>
                  <a:pt x="2753" y="1655"/>
                </a:lnTo>
                <a:lnTo>
                  <a:pt x="2755" y="1657"/>
                </a:lnTo>
                <a:lnTo>
                  <a:pt x="2756" y="1657"/>
                </a:lnTo>
                <a:lnTo>
                  <a:pt x="2757" y="1659"/>
                </a:lnTo>
                <a:lnTo>
                  <a:pt x="2759" y="1660"/>
                </a:lnTo>
                <a:lnTo>
                  <a:pt x="2760" y="1660"/>
                </a:lnTo>
                <a:lnTo>
                  <a:pt x="2759" y="1660"/>
                </a:lnTo>
                <a:lnTo>
                  <a:pt x="2757" y="1662"/>
                </a:lnTo>
                <a:lnTo>
                  <a:pt x="2755" y="1662"/>
                </a:lnTo>
                <a:lnTo>
                  <a:pt x="2753" y="1660"/>
                </a:lnTo>
                <a:lnTo>
                  <a:pt x="2752" y="1660"/>
                </a:lnTo>
                <a:lnTo>
                  <a:pt x="2749" y="1660"/>
                </a:lnTo>
                <a:lnTo>
                  <a:pt x="2748" y="1659"/>
                </a:lnTo>
                <a:lnTo>
                  <a:pt x="2746" y="1659"/>
                </a:lnTo>
                <a:lnTo>
                  <a:pt x="2743" y="1659"/>
                </a:lnTo>
                <a:lnTo>
                  <a:pt x="2742" y="1659"/>
                </a:lnTo>
                <a:lnTo>
                  <a:pt x="2741" y="1657"/>
                </a:lnTo>
                <a:lnTo>
                  <a:pt x="2738" y="1657"/>
                </a:lnTo>
                <a:lnTo>
                  <a:pt x="2736" y="1656"/>
                </a:lnTo>
                <a:lnTo>
                  <a:pt x="2735" y="1656"/>
                </a:lnTo>
                <a:lnTo>
                  <a:pt x="2735" y="1659"/>
                </a:lnTo>
                <a:lnTo>
                  <a:pt x="2734" y="1657"/>
                </a:lnTo>
                <a:lnTo>
                  <a:pt x="2732" y="1659"/>
                </a:lnTo>
                <a:lnTo>
                  <a:pt x="2731" y="1660"/>
                </a:lnTo>
                <a:lnTo>
                  <a:pt x="2728" y="1662"/>
                </a:lnTo>
                <a:lnTo>
                  <a:pt x="2727" y="1664"/>
                </a:lnTo>
                <a:lnTo>
                  <a:pt x="2724" y="1664"/>
                </a:lnTo>
                <a:lnTo>
                  <a:pt x="2724" y="1666"/>
                </a:lnTo>
                <a:lnTo>
                  <a:pt x="2724" y="1667"/>
                </a:lnTo>
                <a:lnTo>
                  <a:pt x="2722" y="1669"/>
                </a:lnTo>
                <a:lnTo>
                  <a:pt x="2721" y="1670"/>
                </a:lnTo>
                <a:lnTo>
                  <a:pt x="2720" y="1671"/>
                </a:lnTo>
                <a:lnTo>
                  <a:pt x="2718" y="1674"/>
                </a:lnTo>
                <a:lnTo>
                  <a:pt x="2717" y="1674"/>
                </a:lnTo>
                <a:lnTo>
                  <a:pt x="2715" y="1674"/>
                </a:lnTo>
                <a:lnTo>
                  <a:pt x="2713" y="1674"/>
                </a:lnTo>
                <a:lnTo>
                  <a:pt x="2711" y="1671"/>
                </a:lnTo>
                <a:lnTo>
                  <a:pt x="2710" y="1670"/>
                </a:lnTo>
                <a:lnTo>
                  <a:pt x="2711" y="1670"/>
                </a:lnTo>
                <a:lnTo>
                  <a:pt x="2711" y="1669"/>
                </a:lnTo>
                <a:lnTo>
                  <a:pt x="2711" y="1666"/>
                </a:lnTo>
                <a:lnTo>
                  <a:pt x="2711" y="1663"/>
                </a:lnTo>
                <a:lnTo>
                  <a:pt x="2708" y="1663"/>
                </a:lnTo>
                <a:lnTo>
                  <a:pt x="2707" y="1663"/>
                </a:lnTo>
                <a:lnTo>
                  <a:pt x="2706" y="1664"/>
                </a:lnTo>
                <a:lnTo>
                  <a:pt x="2706" y="1666"/>
                </a:lnTo>
                <a:lnTo>
                  <a:pt x="2704" y="1667"/>
                </a:lnTo>
                <a:lnTo>
                  <a:pt x="2703" y="1669"/>
                </a:lnTo>
                <a:lnTo>
                  <a:pt x="2703" y="1671"/>
                </a:lnTo>
                <a:lnTo>
                  <a:pt x="2701" y="1673"/>
                </a:lnTo>
                <a:lnTo>
                  <a:pt x="2701" y="1674"/>
                </a:lnTo>
                <a:lnTo>
                  <a:pt x="2700" y="1677"/>
                </a:lnTo>
                <a:lnTo>
                  <a:pt x="2701" y="1678"/>
                </a:lnTo>
                <a:lnTo>
                  <a:pt x="2701" y="1680"/>
                </a:lnTo>
                <a:lnTo>
                  <a:pt x="2703" y="1681"/>
                </a:lnTo>
                <a:lnTo>
                  <a:pt x="2704" y="1683"/>
                </a:lnTo>
                <a:lnTo>
                  <a:pt x="2706" y="1684"/>
                </a:lnTo>
                <a:lnTo>
                  <a:pt x="2703" y="1685"/>
                </a:lnTo>
                <a:lnTo>
                  <a:pt x="2704" y="1687"/>
                </a:lnTo>
                <a:lnTo>
                  <a:pt x="2706" y="1687"/>
                </a:lnTo>
                <a:lnTo>
                  <a:pt x="2706" y="1688"/>
                </a:lnTo>
                <a:lnTo>
                  <a:pt x="2706" y="1690"/>
                </a:lnTo>
                <a:lnTo>
                  <a:pt x="2703" y="1688"/>
                </a:lnTo>
                <a:lnTo>
                  <a:pt x="2701" y="1690"/>
                </a:lnTo>
                <a:lnTo>
                  <a:pt x="2699" y="1691"/>
                </a:lnTo>
                <a:lnTo>
                  <a:pt x="2697" y="1690"/>
                </a:lnTo>
                <a:lnTo>
                  <a:pt x="2694" y="1690"/>
                </a:lnTo>
                <a:lnTo>
                  <a:pt x="2696" y="1692"/>
                </a:lnTo>
                <a:lnTo>
                  <a:pt x="2696" y="1694"/>
                </a:lnTo>
                <a:lnTo>
                  <a:pt x="2697" y="1694"/>
                </a:lnTo>
                <a:lnTo>
                  <a:pt x="2696" y="1697"/>
                </a:lnTo>
                <a:lnTo>
                  <a:pt x="2694" y="1695"/>
                </a:lnTo>
                <a:lnTo>
                  <a:pt x="2692" y="1697"/>
                </a:lnTo>
                <a:lnTo>
                  <a:pt x="2690" y="1698"/>
                </a:lnTo>
                <a:lnTo>
                  <a:pt x="2690" y="1699"/>
                </a:lnTo>
                <a:lnTo>
                  <a:pt x="2689" y="1701"/>
                </a:lnTo>
                <a:lnTo>
                  <a:pt x="2687" y="1699"/>
                </a:lnTo>
                <a:lnTo>
                  <a:pt x="2687" y="1698"/>
                </a:lnTo>
                <a:lnTo>
                  <a:pt x="2687" y="1701"/>
                </a:lnTo>
                <a:lnTo>
                  <a:pt x="2686" y="1702"/>
                </a:lnTo>
                <a:lnTo>
                  <a:pt x="2685" y="1702"/>
                </a:lnTo>
                <a:lnTo>
                  <a:pt x="2685" y="1704"/>
                </a:lnTo>
                <a:lnTo>
                  <a:pt x="2685" y="1699"/>
                </a:lnTo>
                <a:lnTo>
                  <a:pt x="2685" y="1698"/>
                </a:lnTo>
                <a:lnTo>
                  <a:pt x="2685" y="1697"/>
                </a:lnTo>
                <a:lnTo>
                  <a:pt x="2686" y="1695"/>
                </a:lnTo>
                <a:lnTo>
                  <a:pt x="2687" y="1695"/>
                </a:lnTo>
                <a:lnTo>
                  <a:pt x="2690" y="1695"/>
                </a:lnTo>
                <a:lnTo>
                  <a:pt x="2690" y="1694"/>
                </a:lnTo>
                <a:lnTo>
                  <a:pt x="2687" y="1692"/>
                </a:lnTo>
                <a:lnTo>
                  <a:pt x="2686" y="1692"/>
                </a:lnTo>
                <a:lnTo>
                  <a:pt x="2686" y="1691"/>
                </a:lnTo>
                <a:lnTo>
                  <a:pt x="2685" y="1690"/>
                </a:lnTo>
                <a:lnTo>
                  <a:pt x="2682" y="1691"/>
                </a:lnTo>
                <a:lnTo>
                  <a:pt x="2682" y="1692"/>
                </a:lnTo>
                <a:lnTo>
                  <a:pt x="2680" y="1694"/>
                </a:lnTo>
                <a:lnTo>
                  <a:pt x="2680" y="1692"/>
                </a:lnTo>
                <a:lnTo>
                  <a:pt x="2679" y="1691"/>
                </a:lnTo>
                <a:lnTo>
                  <a:pt x="2679" y="1690"/>
                </a:lnTo>
                <a:lnTo>
                  <a:pt x="2678" y="1687"/>
                </a:lnTo>
                <a:lnTo>
                  <a:pt x="2679" y="1687"/>
                </a:lnTo>
                <a:lnTo>
                  <a:pt x="2680" y="1687"/>
                </a:lnTo>
                <a:lnTo>
                  <a:pt x="2679" y="1684"/>
                </a:lnTo>
                <a:lnTo>
                  <a:pt x="2678" y="1684"/>
                </a:lnTo>
                <a:lnTo>
                  <a:pt x="2676" y="1683"/>
                </a:lnTo>
                <a:lnTo>
                  <a:pt x="2675" y="1683"/>
                </a:lnTo>
                <a:lnTo>
                  <a:pt x="2676" y="1684"/>
                </a:lnTo>
                <a:lnTo>
                  <a:pt x="2676" y="1685"/>
                </a:lnTo>
                <a:lnTo>
                  <a:pt x="2676" y="1687"/>
                </a:lnTo>
                <a:lnTo>
                  <a:pt x="2676" y="1688"/>
                </a:lnTo>
                <a:lnTo>
                  <a:pt x="2676" y="1690"/>
                </a:lnTo>
                <a:lnTo>
                  <a:pt x="2676" y="1691"/>
                </a:lnTo>
                <a:lnTo>
                  <a:pt x="2675" y="1691"/>
                </a:lnTo>
                <a:lnTo>
                  <a:pt x="2673" y="1691"/>
                </a:lnTo>
                <a:lnTo>
                  <a:pt x="2672" y="1691"/>
                </a:lnTo>
                <a:lnTo>
                  <a:pt x="2669" y="1691"/>
                </a:lnTo>
                <a:lnTo>
                  <a:pt x="2668" y="1692"/>
                </a:lnTo>
                <a:lnTo>
                  <a:pt x="2666" y="1692"/>
                </a:lnTo>
                <a:lnTo>
                  <a:pt x="2665" y="1694"/>
                </a:lnTo>
                <a:lnTo>
                  <a:pt x="2666" y="1694"/>
                </a:lnTo>
                <a:lnTo>
                  <a:pt x="2668" y="1695"/>
                </a:lnTo>
                <a:lnTo>
                  <a:pt x="2669" y="1694"/>
                </a:lnTo>
                <a:lnTo>
                  <a:pt x="2671" y="1694"/>
                </a:lnTo>
                <a:lnTo>
                  <a:pt x="2672" y="1694"/>
                </a:lnTo>
                <a:lnTo>
                  <a:pt x="2672" y="1695"/>
                </a:lnTo>
                <a:lnTo>
                  <a:pt x="2673" y="1695"/>
                </a:lnTo>
                <a:lnTo>
                  <a:pt x="2675" y="1697"/>
                </a:lnTo>
                <a:lnTo>
                  <a:pt x="2676" y="1695"/>
                </a:lnTo>
                <a:lnTo>
                  <a:pt x="2678" y="1697"/>
                </a:lnTo>
                <a:lnTo>
                  <a:pt x="2679" y="1698"/>
                </a:lnTo>
                <a:lnTo>
                  <a:pt x="2679" y="1699"/>
                </a:lnTo>
                <a:lnTo>
                  <a:pt x="2679" y="1701"/>
                </a:lnTo>
                <a:lnTo>
                  <a:pt x="2679" y="1702"/>
                </a:lnTo>
                <a:lnTo>
                  <a:pt x="2679" y="1705"/>
                </a:lnTo>
                <a:lnTo>
                  <a:pt x="2678" y="1705"/>
                </a:lnTo>
                <a:lnTo>
                  <a:pt x="2676" y="1705"/>
                </a:lnTo>
                <a:lnTo>
                  <a:pt x="2675" y="1706"/>
                </a:lnTo>
                <a:lnTo>
                  <a:pt x="2672" y="1706"/>
                </a:lnTo>
                <a:lnTo>
                  <a:pt x="2672" y="1704"/>
                </a:lnTo>
                <a:lnTo>
                  <a:pt x="2671" y="1704"/>
                </a:lnTo>
                <a:lnTo>
                  <a:pt x="2671" y="1705"/>
                </a:lnTo>
                <a:lnTo>
                  <a:pt x="2671" y="1706"/>
                </a:lnTo>
                <a:lnTo>
                  <a:pt x="2671" y="1708"/>
                </a:lnTo>
                <a:lnTo>
                  <a:pt x="2671" y="1709"/>
                </a:lnTo>
                <a:lnTo>
                  <a:pt x="2669" y="1708"/>
                </a:lnTo>
                <a:lnTo>
                  <a:pt x="2668" y="1709"/>
                </a:lnTo>
                <a:lnTo>
                  <a:pt x="2666" y="1708"/>
                </a:lnTo>
                <a:lnTo>
                  <a:pt x="2664" y="1708"/>
                </a:lnTo>
                <a:lnTo>
                  <a:pt x="2662" y="1706"/>
                </a:lnTo>
                <a:lnTo>
                  <a:pt x="2664" y="1705"/>
                </a:lnTo>
                <a:lnTo>
                  <a:pt x="2661" y="1704"/>
                </a:lnTo>
                <a:lnTo>
                  <a:pt x="2659" y="1705"/>
                </a:lnTo>
                <a:lnTo>
                  <a:pt x="2659" y="1704"/>
                </a:lnTo>
                <a:lnTo>
                  <a:pt x="2657" y="1702"/>
                </a:lnTo>
                <a:lnTo>
                  <a:pt x="2655" y="1702"/>
                </a:lnTo>
                <a:lnTo>
                  <a:pt x="2654" y="1702"/>
                </a:lnTo>
                <a:lnTo>
                  <a:pt x="2652" y="1704"/>
                </a:lnTo>
                <a:lnTo>
                  <a:pt x="2651" y="1705"/>
                </a:lnTo>
                <a:lnTo>
                  <a:pt x="2649" y="1705"/>
                </a:lnTo>
                <a:lnTo>
                  <a:pt x="2649" y="1702"/>
                </a:lnTo>
                <a:lnTo>
                  <a:pt x="2651" y="1702"/>
                </a:lnTo>
                <a:lnTo>
                  <a:pt x="2651" y="1699"/>
                </a:lnTo>
                <a:lnTo>
                  <a:pt x="2654" y="1699"/>
                </a:lnTo>
                <a:lnTo>
                  <a:pt x="2652" y="1697"/>
                </a:lnTo>
                <a:lnTo>
                  <a:pt x="2652" y="1695"/>
                </a:lnTo>
                <a:lnTo>
                  <a:pt x="2652" y="1694"/>
                </a:lnTo>
                <a:lnTo>
                  <a:pt x="2652" y="1691"/>
                </a:lnTo>
                <a:lnTo>
                  <a:pt x="2651" y="1690"/>
                </a:lnTo>
                <a:lnTo>
                  <a:pt x="2652" y="1690"/>
                </a:lnTo>
                <a:lnTo>
                  <a:pt x="2652" y="1688"/>
                </a:lnTo>
                <a:lnTo>
                  <a:pt x="2654" y="1687"/>
                </a:lnTo>
                <a:lnTo>
                  <a:pt x="2654" y="1684"/>
                </a:lnTo>
                <a:lnTo>
                  <a:pt x="2654" y="1683"/>
                </a:lnTo>
                <a:lnTo>
                  <a:pt x="2654" y="1681"/>
                </a:lnTo>
                <a:lnTo>
                  <a:pt x="2654" y="1677"/>
                </a:lnTo>
                <a:lnTo>
                  <a:pt x="2657" y="1678"/>
                </a:lnTo>
                <a:lnTo>
                  <a:pt x="2658" y="1681"/>
                </a:lnTo>
                <a:lnTo>
                  <a:pt x="2659" y="1684"/>
                </a:lnTo>
                <a:lnTo>
                  <a:pt x="2658" y="1684"/>
                </a:lnTo>
                <a:lnTo>
                  <a:pt x="2657" y="1684"/>
                </a:lnTo>
                <a:lnTo>
                  <a:pt x="2657" y="1685"/>
                </a:lnTo>
                <a:lnTo>
                  <a:pt x="2657" y="1687"/>
                </a:lnTo>
                <a:lnTo>
                  <a:pt x="2659" y="1688"/>
                </a:lnTo>
                <a:lnTo>
                  <a:pt x="2661" y="1687"/>
                </a:lnTo>
                <a:lnTo>
                  <a:pt x="2662" y="1687"/>
                </a:lnTo>
                <a:lnTo>
                  <a:pt x="2664" y="1685"/>
                </a:lnTo>
                <a:lnTo>
                  <a:pt x="2664" y="1684"/>
                </a:lnTo>
                <a:lnTo>
                  <a:pt x="2662" y="1683"/>
                </a:lnTo>
                <a:lnTo>
                  <a:pt x="2662" y="1680"/>
                </a:lnTo>
                <a:lnTo>
                  <a:pt x="2664" y="1680"/>
                </a:lnTo>
                <a:lnTo>
                  <a:pt x="2666" y="1680"/>
                </a:lnTo>
                <a:lnTo>
                  <a:pt x="2668" y="1680"/>
                </a:lnTo>
                <a:lnTo>
                  <a:pt x="2671" y="1683"/>
                </a:lnTo>
                <a:lnTo>
                  <a:pt x="2671" y="1680"/>
                </a:lnTo>
                <a:lnTo>
                  <a:pt x="2673" y="1680"/>
                </a:lnTo>
                <a:lnTo>
                  <a:pt x="2675" y="1678"/>
                </a:lnTo>
                <a:lnTo>
                  <a:pt x="2675" y="1677"/>
                </a:lnTo>
                <a:lnTo>
                  <a:pt x="2673" y="1677"/>
                </a:lnTo>
                <a:lnTo>
                  <a:pt x="2675" y="1677"/>
                </a:lnTo>
                <a:lnTo>
                  <a:pt x="2675" y="1676"/>
                </a:lnTo>
                <a:lnTo>
                  <a:pt x="2676" y="1674"/>
                </a:lnTo>
                <a:lnTo>
                  <a:pt x="2678" y="1674"/>
                </a:lnTo>
                <a:lnTo>
                  <a:pt x="2679" y="1674"/>
                </a:lnTo>
                <a:lnTo>
                  <a:pt x="2680" y="1674"/>
                </a:lnTo>
                <a:lnTo>
                  <a:pt x="2683" y="1674"/>
                </a:lnTo>
                <a:lnTo>
                  <a:pt x="2682" y="1671"/>
                </a:lnTo>
                <a:lnTo>
                  <a:pt x="2683" y="1670"/>
                </a:lnTo>
                <a:lnTo>
                  <a:pt x="2683" y="1669"/>
                </a:lnTo>
                <a:lnTo>
                  <a:pt x="2685" y="1667"/>
                </a:lnTo>
                <a:lnTo>
                  <a:pt x="2686" y="1666"/>
                </a:lnTo>
                <a:lnTo>
                  <a:pt x="2683" y="1666"/>
                </a:lnTo>
                <a:lnTo>
                  <a:pt x="2682" y="1666"/>
                </a:lnTo>
                <a:lnTo>
                  <a:pt x="2680" y="1667"/>
                </a:lnTo>
                <a:lnTo>
                  <a:pt x="2679" y="1669"/>
                </a:lnTo>
                <a:lnTo>
                  <a:pt x="2678" y="1669"/>
                </a:lnTo>
                <a:lnTo>
                  <a:pt x="2676" y="1670"/>
                </a:lnTo>
                <a:lnTo>
                  <a:pt x="2675" y="1670"/>
                </a:lnTo>
                <a:lnTo>
                  <a:pt x="2673" y="1670"/>
                </a:lnTo>
                <a:lnTo>
                  <a:pt x="2673" y="1669"/>
                </a:lnTo>
                <a:lnTo>
                  <a:pt x="2672" y="1667"/>
                </a:lnTo>
                <a:lnTo>
                  <a:pt x="2672" y="1666"/>
                </a:lnTo>
                <a:lnTo>
                  <a:pt x="2672" y="1664"/>
                </a:lnTo>
                <a:lnTo>
                  <a:pt x="2673" y="1662"/>
                </a:lnTo>
                <a:lnTo>
                  <a:pt x="2673" y="1660"/>
                </a:lnTo>
                <a:lnTo>
                  <a:pt x="2675" y="1659"/>
                </a:lnTo>
                <a:lnTo>
                  <a:pt x="2675" y="1657"/>
                </a:lnTo>
                <a:lnTo>
                  <a:pt x="2673" y="1655"/>
                </a:lnTo>
                <a:lnTo>
                  <a:pt x="2675" y="1653"/>
                </a:lnTo>
                <a:lnTo>
                  <a:pt x="2673" y="1653"/>
                </a:lnTo>
                <a:lnTo>
                  <a:pt x="2673" y="1652"/>
                </a:lnTo>
                <a:lnTo>
                  <a:pt x="2675" y="1652"/>
                </a:lnTo>
                <a:lnTo>
                  <a:pt x="2676" y="1650"/>
                </a:lnTo>
                <a:lnTo>
                  <a:pt x="2675" y="1649"/>
                </a:lnTo>
                <a:lnTo>
                  <a:pt x="2675" y="1648"/>
                </a:lnTo>
                <a:lnTo>
                  <a:pt x="2678" y="1648"/>
                </a:lnTo>
                <a:lnTo>
                  <a:pt x="2679" y="1648"/>
                </a:lnTo>
                <a:lnTo>
                  <a:pt x="2679" y="1643"/>
                </a:lnTo>
                <a:lnTo>
                  <a:pt x="2679" y="1639"/>
                </a:lnTo>
                <a:lnTo>
                  <a:pt x="2680" y="1639"/>
                </a:lnTo>
                <a:lnTo>
                  <a:pt x="2682" y="1641"/>
                </a:lnTo>
                <a:lnTo>
                  <a:pt x="2683" y="1636"/>
                </a:lnTo>
                <a:lnTo>
                  <a:pt x="2683" y="1635"/>
                </a:lnTo>
                <a:lnTo>
                  <a:pt x="2682" y="1636"/>
                </a:lnTo>
                <a:lnTo>
                  <a:pt x="2682" y="1635"/>
                </a:lnTo>
                <a:lnTo>
                  <a:pt x="2682" y="1632"/>
                </a:lnTo>
                <a:lnTo>
                  <a:pt x="2682" y="1631"/>
                </a:lnTo>
                <a:lnTo>
                  <a:pt x="2680" y="1632"/>
                </a:lnTo>
                <a:lnTo>
                  <a:pt x="2679" y="1635"/>
                </a:lnTo>
                <a:lnTo>
                  <a:pt x="2678" y="1632"/>
                </a:lnTo>
                <a:lnTo>
                  <a:pt x="2675" y="1632"/>
                </a:lnTo>
                <a:lnTo>
                  <a:pt x="2675" y="1634"/>
                </a:lnTo>
                <a:lnTo>
                  <a:pt x="2675" y="1635"/>
                </a:lnTo>
                <a:lnTo>
                  <a:pt x="2676" y="1636"/>
                </a:lnTo>
                <a:lnTo>
                  <a:pt x="2675" y="1638"/>
                </a:lnTo>
                <a:lnTo>
                  <a:pt x="2673" y="1635"/>
                </a:lnTo>
                <a:lnTo>
                  <a:pt x="2672" y="1634"/>
                </a:lnTo>
                <a:lnTo>
                  <a:pt x="2671" y="1634"/>
                </a:lnTo>
                <a:lnTo>
                  <a:pt x="2669" y="1636"/>
                </a:lnTo>
                <a:lnTo>
                  <a:pt x="2668" y="1638"/>
                </a:lnTo>
                <a:lnTo>
                  <a:pt x="2668" y="1639"/>
                </a:lnTo>
                <a:lnTo>
                  <a:pt x="2669" y="1641"/>
                </a:lnTo>
                <a:lnTo>
                  <a:pt x="2671" y="1642"/>
                </a:lnTo>
                <a:lnTo>
                  <a:pt x="2669" y="1643"/>
                </a:lnTo>
                <a:lnTo>
                  <a:pt x="2668" y="1645"/>
                </a:lnTo>
                <a:lnTo>
                  <a:pt x="2668" y="1646"/>
                </a:lnTo>
                <a:lnTo>
                  <a:pt x="2669" y="1650"/>
                </a:lnTo>
                <a:lnTo>
                  <a:pt x="2669" y="1652"/>
                </a:lnTo>
                <a:lnTo>
                  <a:pt x="2671" y="1653"/>
                </a:lnTo>
                <a:lnTo>
                  <a:pt x="2669" y="1653"/>
                </a:lnTo>
                <a:lnTo>
                  <a:pt x="2669" y="1655"/>
                </a:lnTo>
                <a:lnTo>
                  <a:pt x="2668" y="1655"/>
                </a:lnTo>
                <a:lnTo>
                  <a:pt x="2666" y="1655"/>
                </a:lnTo>
                <a:lnTo>
                  <a:pt x="2664" y="1656"/>
                </a:lnTo>
                <a:lnTo>
                  <a:pt x="2664" y="1659"/>
                </a:lnTo>
                <a:lnTo>
                  <a:pt x="2661" y="1660"/>
                </a:lnTo>
                <a:lnTo>
                  <a:pt x="2661" y="1659"/>
                </a:lnTo>
                <a:lnTo>
                  <a:pt x="2659" y="1657"/>
                </a:lnTo>
                <a:lnTo>
                  <a:pt x="2658" y="1657"/>
                </a:lnTo>
                <a:lnTo>
                  <a:pt x="2657" y="1657"/>
                </a:lnTo>
                <a:lnTo>
                  <a:pt x="2657" y="1656"/>
                </a:lnTo>
                <a:lnTo>
                  <a:pt x="2657" y="1653"/>
                </a:lnTo>
                <a:lnTo>
                  <a:pt x="2655" y="1652"/>
                </a:lnTo>
                <a:lnTo>
                  <a:pt x="2654" y="1653"/>
                </a:lnTo>
                <a:lnTo>
                  <a:pt x="2652" y="1655"/>
                </a:lnTo>
                <a:lnTo>
                  <a:pt x="2651" y="1657"/>
                </a:lnTo>
                <a:lnTo>
                  <a:pt x="2648" y="1656"/>
                </a:lnTo>
                <a:lnTo>
                  <a:pt x="2648" y="1655"/>
                </a:lnTo>
                <a:lnTo>
                  <a:pt x="2649" y="1653"/>
                </a:lnTo>
                <a:lnTo>
                  <a:pt x="2651" y="1650"/>
                </a:lnTo>
                <a:lnTo>
                  <a:pt x="2654" y="1648"/>
                </a:lnTo>
                <a:lnTo>
                  <a:pt x="2654" y="1646"/>
                </a:lnTo>
                <a:lnTo>
                  <a:pt x="2655" y="1643"/>
                </a:lnTo>
                <a:lnTo>
                  <a:pt x="2657" y="1641"/>
                </a:lnTo>
                <a:lnTo>
                  <a:pt x="2657" y="1639"/>
                </a:lnTo>
                <a:lnTo>
                  <a:pt x="2658" y="1636"/>
                </a:lnTo>
                <a:lnTo>
                  <a:pt x="2659" y="1636"/>
                </a:lnTo>
                <a:lnTo>
                  <a:pt x="2659" y="1634"/>
                </a:lnTo>
                <a:lnTo>
                  <a:pt x="2661" y="1632"/>
                </a:lnTo>
                <a:lnTo>
                  <a:pt x="2661" y="1631"/>
                </a:lnTo>
                <a:lnTo>
                  <a:pt x="2661" y="1628"/>
                </a:lnTo>
                <a:lnTo>
                  <a:pt x="2662" y="1627"/>
                </a:lnTo>
                <a:lnTo>
                  <a:pt x="2664" y="1624"/>
                </a:lnTo>
                <a:lnTo>
                  <a:pt x="2665" y="1622"/>
                </a:lnTo>
                <a:lnTo>
                  <a:pt x="2666" y="1620"/>
                </a:lnTo>
                <a:lnTo>
                  <a:pt x="2668" y="1618"/>
                </a:lnTo>
                <a:lnTo>
                  <a:pt x="2668" y="1620"/>
                </a:lnTo>
                <a:lnTo>
                  <a:pt x="2669" y="1622"/>
                </a:lnTo>
                <a:lnTo>
                  <a:pt x="2671" y="1621"/>
                </a:lnTo>
                <a:lnTo>
                  <a:pt x="2672" y="1622"/>
                </a:lnTo>
                <a:lnTo>
                  <a:pt x="2673" y="1622"/>
                </a:lnTo>
                <a:lnTo>
                  <a:pt x="2675" y="1622"/>
                </a:lnTo>
                <a:lnTo>
                  <a:pt x="2673" y="1620"/>
                </a:lnTo>
                <a:lnTo>
                  <a:pt x="2672" y="1618"/>
                </a:lnTo>
                <a:lnTo>
                  <a:pt x="2671" y="1618"/>
                </a:lnTo>
                <a:lnTo>
                  <a:pt x="2672" y="1617"/>
                </a:lnTo>
                <a:lnTo>
                  <a:pt x="2673" y="1615"/>
                </a:lnTo>
                <a:lnTo>
                  <a:pt x="2672" y="1614"/>
                </a:lnTo>
                <a:lnTo>
                  <a:pt x="2671" y="1614"/>
                </a:lnTo>
                <a:lnTo>
                  <a:pt x="2671" y="1613"/>
                </a:lnTo>
                <a:lnTo>
                  <a:pt x="2672" y="1610"/>
                </a:lnTo>
                <a:lnTo>
                  <a:pt x="2671" y="1608"/>
                </a:lnTo>
                <a:lnTo>
                  <a:pt x="2671" y="1606"/>
                </a:lnTo>
                <a:lnTo>
                  <a:pt x="2672" y="1607"/>
                </a:lnTo>
                <a:lnTo>
                  <a:pt x="2673" y="1608"/>
                </a:lnTo>
                <a:lnTo>
                  <a:pt x="2673" y="1607"/>
                </a:lnTo>
                <a:lnTo>
                  <a:pt x="2673" y="1606"/>
                </a:lnTo>
                <a:lnTo>
                  <a:pt x="2673" y="1604"/>
                </a:lnTo>
                <a:lnTo>
                  <a:pt x="2673" y="1601"/>
                </a:lnTo>
                <a:lnTo>
                  <a:pt x="2671" y="1603"/>
                </a:lnTo>
                <a:lnTo>
                  <a:pt x="2669" y="1603"/>
                </a:lnTo>
                <a:lnTo>
                  <a:pt x="2668" y="1603"/>
                </a:lnTo>
                <a:lnTo>
                  <a:pt x="2668" y="1601"/>
                </a:lnTo>
                <a:lnTo>
                  <a:pt x="2671" y="1600"/>
                </a:lnTo>
                <a:lnTo>
                  <a:pt x="2672" y="1599"/>
                </a:lnTo>
                <a:lnTo>
                  <a:pt x="2675" y="1597"/>
                </a:lnTo>
                <a:lnTo>
                  <a:pt x="2676" y="1597"/>
                </a:lnTo>
                <a:lnTo>
                  <a:pt x="2678" y="1597"/>
                </a:lnTo>
                <a:lnTo>
                  <a:pt x="2679" y="1597"/>
                </a:lnTo>
                <a:lnTo>
                  <a:pt x="2680" y="1597"/>
                </a:lnTo>
                <a:lnTo>
                  <a:pt x="2683" y="1599"/>
                </a:lnTo>
                <a:lnTo>
                  <a:pt x="2685" y="1601"/>
                </a:lnTo>
                <a:lnTo>
                  <a:pt x="2683" y="1604"/>
                </a:lnTo>
                <a:lnTo>
                  <a:pt x="2682" y="1606"/>
                </a:lnTo>
                <a:lnTo>
                  <a:pt x="2680" y="1607"/>
                </a:lnTo>
                <a:lnTo>
                  <a:pt x="2682" y="1608"/>
                </a:lnTo>
                <a:lnTo>
                  <a:pt x="2683" y="1613"/>
                </a:lnTo>
                <a:lnTo>
                  <a:pt x="2686" y="1611"/>
                </a:lnTo>
                <a:lnTo>
                  <a:pt x="2686" y="1610"/>
                </a:lnTo>
                <a:lnTo>
                  <a:pt x="2685" y="1608"/>
                </a:lnTo>
                <a:lnTo>
                  <a:pt x="2687" y="1607"/>
                </a:lnTo>
                <a:lnTo>
                  <a:pt x="2689" y="1607"/>
                </a:lnTo>
                <a:lnTo>
                  <a:pt x="2689" y="1608"/>
                </a:lnTo>
                <a:lnTo>
                  <a:pt x="2689" y="1610"/>
                </a:lnTo>
                <a:lnTo>
                  <a:pt x="2689" y="1611"/>
                </a:lnTo>
                <a:lnTo>
                  <a:pt x="2692" y="1610"/>
                </a:lnTo>
                <a:lnTo>
                  <a:pt x="2692" y="1607"/>
                </a:lnTo>
                <a:lnTo>
                  <a:pt x="2690" y="1604"/>
                </a:lnTo>
                <a:lnTo>
                  <a:pt x="2693" y="1603"/>
                </a:lnTo>
                <a:lnTo>
                  <a:pt x="2694" y="1603"/>
                </a:lnTo>
                <a:lnTo>
                  <a:pt x="2696" y="1604"/>
                </a:lnTo>
                <a:lnTo>
                  <a:pt x="2697" y="1606"/>
                </a:lnTo>
                <a:lnTo>
                  <a:pt x="2699" y="1604"/>
                </a:lnTo>
                <a:lnTo>
                  <a:pt x="2700" y="1606"/>
                </a:lnTo>
                <a:lnTo>
                  <a:pt x="2703" y="1607"/>
                </a:lnTo>
                <a:lnTo>
                  <a:pt x="2703" y="1610"/>
                </a:lnTo>
                <a:lnTo>
                  <a:pt x="2704" y="1611"/>
                </a:lnTo>
                <a:lnTo>
                  <a:pt x="2707" y="1613"/>
                </a:lnTo>
                <a:lnTo>
                  <a:pt x="2708" y="1611"/>
                </a:lnTo>
                <a:lnTo>
                  <a:pt x="2706" y="1608"/>
                </a:lnTo>
                <a:lnTo>
                  <a:pt x="2706" y="1606"/>
                </a:lnTo>
                <a:lnTo>
                  <a:pt x="2704" y="1606"/>
                </a:lnTo>
                <a:lnTo>
                  <a:pt x="2703" y="1604"/>
                </a:lnTo>
                <a:lnTo>
                  <a:pt x="2701" y="1603"/>
                </a:lnTo>
                <a:lnTo>
                  <a:pt x="2704" y="1601"/>
                </a:lnTo>
                <a:lnTo>
                  <a:pt x="2706" y="1600"/>
                </a:lnTo>
                <a:lnTo>
                  <a:pt x="2703" y="1600"/>
                </a:lnTo>
                <a:lnTo>
                  <a:pt x="2700" y="1599"/>
                </a:lnTo>
                <a:lnTo>
                  <a:pt x="2699" y="1599"/>
                </a:lnTo>
                <a:lnTo>
                  <a:pt x="2697" y="1597"/>
                </a:lnTo>
                <a:lnTo>
                  <a:pt x="2697" y="1596"/>
                </a:lnTo>
                <a:lnTo>
                  <a:pt x="2699" y="1593"/>
                </a:lnTo>
                <a:lnTo>
                  <a:pt x="2700" y="1592"/>
                </a:lnTo>
                <a:lnTo>
                  <a:pt x="2701" y="1590"/>
                </a:lnTo>
                <a:lnTo>
                  <a:pt x="2703" y="1592"/>
                </a:lnTo>
                <a:lnTo>
                  <a:pt x="2703" y="1590"/>
                </a:lnTo>
                <a:lnTo>
                  <a:pt x="2704" y="1590"/>
                </a:lnTo>
                <a:lnTo>
                  <a:pt x="2706" y="1590"/>
                </a:lnTo>
                <a:lnTo>
                  <a:pt x="2707" y="1593"/>
                </a:lnTo>
                <a:lnTo>
                  <a:pt x="2708" y="1592"/>
                </a:lnTo>
                <a:lnTo>
                  <a:pt x="2710" y="1590"/>
                </a:lnTo>
                <a:lnTo>
                  <a:pt x="2711" y="1589"/>
                </a:lnTo>
                <a:lnTo>
                  <a:pt x="2713" y="1587"/>
                </a:lnTo>
                <a:lnTo>
                  <a:pt x="2715" y="1586"/>
                </a:lnTo>
                <a:lnTo>
                  <a:pt x="2715" y="1589"/>
                </a:lnTo>
                <a:lnTo>
                  <a:pt x="2715" y="1590"/>
                </a:lnTo>
                <a:lnTo>
                  <a:pt x="2717" y="1592"/>
                </a:lnTo>
                <a:lnTo>
                  <a:pt x="2720" y="1592"/>
                </a:lnTo>
                <a:lnTo>
                  <a:pt x="2721" y="1594"/>
                </a:lnTo>
                <a:lnTo>
                  <a:pt x="2722" y="1593"/>
                </a:lnTo>
                <a:lnTo>
                  <a:pt x="2724" y="1592"/>
                </a:lnTo>
                <a:lnTo>
                  <a:pt x="2725" y="1592"/>
                </a:lnTo>
                <a:lnTo>
                  <a:pt x="2727" y="1593"/>
                </a:lnTo>
                <a:lnTo>
                  <a:pt x="2728" y="1594"/>
                </a:lnTo>
                <a:lnTo>
                  <a:pt x="2729" y="1593"/>
                </a:lnTo>
                <a:lnTo>
                  <a:pt x="2728" y="1590"/>
                </a:lnTo>
                <a:lnTo>
                  <a:pt x="2725" y="1589"/>
                </a:lnTo>
                <a:lnTo>
                  <a:pt x="2724" y="1590"/>
                </a:lnTo>
                <a:lnTo>
                  <a:pt x="2722" y="1590"/>
                </a:lnTo>
                <a:lnTo>
                  <a:pt x="2721" y="1589"/>
                </a:lnTo>
                <a:lnTo>
                  <a:pt x="2721" y="1587"/>
                </a:lnTo>
                <a:lnTo>
                  <a:pt x="2721" y="1586"/>
                </a:lnTo>
                <a:lnTo>
                  <a:pt x="2718" y="1586"/>
                </a:lnTo>
                <a:lnTo>
                  <a:pt x="2720" y="1584"/>
                </a:lnTo>
                <a:lnTo>
                  <a:pt x="2721" y="1583"/>
                </a:lnTo>
                <a:lnTo>
                  <a:pt x="2722" y="1583"/>
                </a:lnTo>
                <a:lnTo>
                  <a:pt x="2724" y="1582"/>
                </a:lnTo>
                <a:lnTo>
                  <a:pt x="2725" y="1582"/>
                </a:lnTo>
                <a:lnTo>
                  <a:pt x="2727" y="1582"/>
                </a:lnTo>
                <a:lnTo>
                  <a:pt x="2728" y="1580"/>
                </a:lnTo>
                <a:lnTo>
                  <a:pt x="2729" y="1582"/>
                </a:lnTo>
                <a:lnTo>
                  <a:pt x="2729" y="1580"/>
                </a:lnTo>
                <a:lnTo>
                  <a:pt x="2731" y="1579"/>
                </a:lnTo>
                <a:lnTo>
                  <a:pt x="2729" y="1577"/>
                </a:lnTo>
                <a:lnTo>
                  <a:pt x="2728" y="1577"/>
                </a:lnTo>
                <a:lnTo>
                  <a:pt x="2729" y="1575"/>
                </a:lnTo>
                <a:lnTo>
                  <a:pt x="2731" y="1575"/>
                </a:lnTo>
                <a:lnTo>
                  <a:pt x="2734" y="1573"/>
                </a:lnTo>
                <a:lnTo>
                  <a:pt x="2735" y="1575"/>
                </a:lnTo>
                <a:lnTo>
                  <a:pt x="2735" y="1572"/>
                </a:lnTo>
                <a:lnTo>
                  <a:pt x="2735" y="1570"/>
                </a:lnTo>
                <a:lnTo>
                  <a:pt x="2736" y="1568"/>
                </a:lnTo>
                <a:lnTo>
                  <a:pt x="2738" y="1566"/>
                </a:lnTo>
                <a:lnTo>
                  <a:pt x="2738" y="1565"/>
                </a:lnTo>
                <a:lnTo>
                  <a:pt x="2741" y="1565"/>
                </a:lnTo>
                <a:lnTo>
                  <a:pt x="2741" y="1563"/>
                </a:lnTo>
                <a:lnTo>
                  <a:pt x="2742" y="1562"/>
                </a:lnTo>
                <a:lnTo>
                  <a:pt x="2745" y="1562"/>
                </a:lnTo>
                <a:lnTo>
                  <a:pt x="2745" y="1563"/>
                </a:lnTo>
                <a:lnTo>
                  <a:pt x="2746" y="1563"/>
                </a:lnTo>
                <a:lnTo>
                  <a:pt x="2746" y="1561"/>
                </a:lnTo>
                <a:lnTo>
                  <a:pt x="2745" y="1561"/>
                </a:lnTo>
                <a:lnTo>
                  <a:pt x="2743" y="1559"/>
                </a:lnTo>
                <a:lnTo>
                  <a:pt x="2741" y="1558"/>
                </a:lnTo>
                <a:lnTo>
                  <a:pt x="2739" y="1559"/>
                </a:lnTo>
                <a:lnTo>
                  <a:pt x="2738" y="1558"/>
                </a:lnTo>
                <a:lnTo>
                  <a:pt x="2736" y="1558"/>
                </a:lnTo>
                <a:lnTo>
                  <a:pt x="2734" y="1558"/>
                </a:lnTo>
                <a:lnTo>
                  <a:pt x="2735" y="1556"/>
                </a:lnTo>
                <a:lnTo>
                  <a:pt x="2735" y="1555"/>
                </a:lnTo>
                <a:lnTo>
                  <a:pt x="2735" y="1554"/>
                </a:lnTo>
                <a:lnTo>
                  <a:pt x="2736" y="1552"/>
                </a:lnTo>
                <a:lnTo>
                  <a:pt x="2738" y="1551"/>
                </a:lnTo>
                <a:lnTo>
                  <a:pt x="2739" y="1549"/>
                </a:lnTo>
                <a:lnTo>
                  <a:pt x="2741" y="1545"/>
                </a:lnTo>
                <a:lnTo>
                  <a:pt x="2742" y="1547"/>
                </a:lnTo>
                <a:lnTo>
                  <a:pt x="2743" y="1548"/>
                </a:lnTo>
                <a:lnTo>
                  <a:pt x="2745" y="1548"/>
                </a:lnTo>
                <a:lnTo>
                  <a:pt x="2745" y="1551"/>
                </a:lnTo>
                <a:lnTo>
                  <a:pt x="2748" y="1551"/>
                </a:lnTo>
                <a:lnTo>
                  <a:pt x="2749" y="1552"/>
                </a:lnTo>
                <a:lnTo>
                  <a:pt x="2752" y="1552"/>
                </a:lnTo>
                <a:lnTo>
                  <a:pt x="2753" y="1551"/>
                </a:lnTo>
                <a:lnTo>
                  <a:pt x="2755" y="1549"/>
                </a:lnTo>
                <a:lnTo>
                  <a:pt x="2757" y="1551"/>
                </a:lnTo>
                <a:lnTo>
                  <a:pt x="2757" y="1548"/>
                </a:lnTo>
                <a:lnTo>
                  <a:pt x="2755" y="1548"/>
                </a:lnTo>
                <a:lnTo>
                  <a:pt x="2752" y="1548"/>
                </a:lnTo>
                <a:lnTo>
                  <a:pt x="2750" y="1549"/>
                </a:lnTo>
                <a:lnTo>
                  <a:pt x="2749" y="1548"/>
                </a:lnTo>
                <a:lnTo>
                  <a:pt x="2748" y="1547"/>
                </a:lnTo>
                <a:lnTo>
                  <a:pt x="2749" y="1545"/>
                </a:lnTo>
                <a:lnTo>
                  <a:pt x="2749" y="1544"/>
                </a:lnTo>
                <a:lnTo>
                  <a:pt x="2748" y="1544"/>
                </a:lnTo>
                <a:lnTo>
                  <a:pt x="2746" y="1544"/>
                </a:lnTo>
                <a:lnTo>
                  <a:pt x="2745" y="1542"/>
                </a:lnTo>
                <a:lnTo>
                  <a:pt x="2743" y="1542"/>
                </a:lnTo>
                <a:lnTo>
                  <a:pt x="2742" y="1541"/>
                </a:lnTo>
                <a:lnTo>
                  <a:pt x="2741" y="1540"/>
                </a:lnTo>
                <a:lnTo>
                  <a:pt x="2741" y="1541"/>
                </a:lnTo>
                <a:lnTo>
                  <a:pt x="2739" y="1542"/>
                </a:lnTo>
                <a:lnTo>
                  <a:pt x="2736" y="1542"/>
                </a:lnTo>
                <a:lnTo>
                  <a:pt x="2735" y="1542"/>
                </a:lnTo>
                <a:lnTo>
                  <a:pt x="2735" y="1545"/>
                </a:lnTo>
                <a:lnTo>
                  <a:pt x="2736" y="1547"/>
                </a:lnTo>
                <a:lnTo>
                  <a:pt x="2735" y="1548"/>
                </a:lnTo>
                <a:lnTo>
                  <a:pt x="2734" y="1549"/>
                </a:lnTo>
                <a:lnTo>
                  <a:pt x="2732" y="1551"/>
                </a:lnTo>
                <a:lnTo>
                  <a:pt x="2729" y="1551"/>
                </a:lnTo>
                <a:lnTo>
                  <a:pt x="2727" y="1551"/>
                </a:lnTo>
                <a:lnTo>
                  <a:pt x="2725" y="1551"/>
                </a:lnTo>
                <a:lnTo>
                  <a:pt x="2724" y="1549"/>
                </a:lnTo>
                <a:lnTo>
                  <a:pt x="2724" y="1552"/>
                </a:lnTo>
                <a:lnTo>
                  <a:pt x="2725" y="1552"/>
                </a:lnTo>
                <a:lnTo>
                  <a:pt x="2727" y="1552"/>
                </a:lnTo>
                <a:lnTo>
                  <a:pt x="2728" y="1555"/>
                </a:lnTo>
                <a:lnTo>
                  <a:pt x="2727" y="1556"/>
                </a:lnTo>
                <a:lnTo>
                  <a:pt x="2727" y="1558"/>
                </a:lnTo>
                <a:lnTo>
                  <a:pt x="2728" y="1558"/>
                </a:lnTo>
                <a:lnTo>
                  <a:pt x="2727" y="1561"/>
                </a:lnTo>
                <a:lnTo>
                  <a:pt x="2728" y="1562"/>
                </a:lnTo>
                <a:lnTo>
                  <a:pt x="2727" y="1562"/>
                </a:lnTo>
                <a:lnTo>
                  <a:pt x="2727" y="1565"/>
                </a:lnTo>
                <a:lnTo>
                  <a:pt x="2727" y="1566"/>
                </a:lnTo>
                <a:lnTo>
                  <a:pt x="2724" y="1563"/>
                </a:lnTo>
                <a:lnTo>
                  <a:pt x="2724" y="1566"/>
                </a:lnTo>
                <a:lnTo>
                  <a:pt x="2722" y="1565"/>
                </a:lnTo>
                <a:lnTo>
                  <a:pt x="2721" y="1565"/>
                </a:lnTo>
                <a:lnTo>
                  <a:pt x="2718" y="1563"/>
                </a:lnTo>
                <a:lnTo>
                  <a:pt x="2715" y="1562"/>
                </a:lnTo>
                <a:lnTo>
                  <a:pt x="2715" y="1563"/>
                </a:lnTo>
                <a:lnTo>
                  <a:pt x="2715" y="1565"/>
                </a:lnTo>
                <a:lnTo>
                  <a:pt x="2717" y="1566"/>
                </a:lnTo>
                <a:lnTo>
                  <a:pt x="2717" y="1569"/>
                </a:lnTo>
                <a:lnTo>
                  <a:pt x="2718" y="1570"/>
                </a:lnTo>
                <a:lnTo>
                  <a:pt x="2720" y="1572"/>
                </a:lnTo>
                <a:lnTo>
                  <a:pt x="2720" y="1575"/>
                </a:lnTo>
                <a:lnTo>
                  <a:pt x="2718" y="1575"/>
                </a:lnTo>
                <a:lnTo>
                  <a:pt x="2717" y="1573"/>
                </a:lnTo>
                <a:lnTo>
                  <a:pt x="2715" y="1572"/>
                </a:lnTo>
                <a:lnTo>
                  <a:pt x="2715" y="1570"/>
                </a:lnTo>
                <a:lnTo>
                  <a:pt x="2714" y="1570"/>
                </a:lnTo>
                <a:lnTo>
                  <a:pt x="2713" y="1570"/>
                </a:lnTo>
                <a:lnTo>
                  <a:pt x="2713" y="1572"/>
                </a:lnTo>
                <a:lnTo>
                  <a:pt x="2713" y="1573"/>
                </a:lnTo>
                <a:lnTo>
                  <a:pt x="2711" y="1575"/>
                </a:lnTo>
                <a:lnTo>
                  <a:pt x="2711" y="1576"/>
                </a:lnTo>
                <a:lnTo>
                  <a:pt x="2710" y="1573"/>
                </a:lnTo>
                <a:lnTo>
                  <a:pt x="2708" y="1572"/>
                </a:lnTo>
                <a:lnTo>
                  <a:pt x="2707" y="1570"/>
                </a:lnTo>
                <a:lnTo>
                  <a:pt x="2707" y="1569"/>
                </a:lnTo>
                <a:lnTo>
                  <a:pt x="2707" y="1568"/>
                </a:lnTo>
                <a:lnTo>
                  <a:pt x="2704" y="1568"/>
                </a:lnTo>
                <a:lnTo>
                  <a:pt x="2704" y="1566"/>
                </a:lnTo>
                <a:lnTo>
                  <a:pt x="2703" y="1565"/>
                </a:lnTo>
                <a:lnTo>
                  <a:pt x="2700" y="1566"/>
                </a:lnTo>
                <a:lnTo>
                  <a:pt x="2699" y="1568"/>
                </a:lnTo>
                <a:lnTo>
                  <a:pt x="2696" y="1566"/>
                </a:lnTo>
                <a:lnTo>
                  <a:pt x="2696" y="1569"/>
                </a:lnTo>
                <a:lnTo>
                  <a:pt x="2693" y="1568"/>
                </a:lnTo>
                <a:lnTo>
                  <a:pt x="2690" y="1566"/>
                </a:lnTo>
                <a:lnTo>
                  <a:pt x="2690" y="1565"/>
                </a:lnTo>
                <a:lnTo>
                  <a:pt x="2687" y="1565"/>
                </a:lnTo>
                <a:lnTo>
                  <a:pt x="2685" y="1565"/>
                </a:lnTo>
                <a:lnTo>
                  <a:pt x="2685" y="1566"/>
                </a:lnTo>
                <a:lnTo>
                  <a:pt x="2683" y="1568"/>
                </a:lnTo>
                <a:lnTo>
                  <a:pt x="2683" y="1569"/>
                </a:lnTo>
                <a:lnTo>
                  <a:pt x="2680" y="1568"/>
                </a:lnTo>
                <a:lnTo>
                  <a:pt x="2679" y="1568"/>
                </a:lnTo>
                <a:lnTo>
                  <a:pt x="2679" y="1566"/>
                </a:lnTo>
                <a:lnTo>
                  <a:pt x="2679" y="1565"/>
                </a:lnTo>
                <a:lnTo>
                  <a:pt x="2678" y="1563"/>
                </a:lnTo>
                <a:lnTo>
                  <a:pt x="2676" y="1561"/>
                </a:lnTo>
                <a:lnTo>
                  <a:pt x="2678" y="1559"/>
                </a:lnTo>
                <a:lnTo>
                  <a:pt x="2679" y="1559"/>
                </a:lnTo>
                <a:lnTo>
                  <a:pt x="2676" y="1558"/>
                </a:lnTo>
                <a:lnTo>
                  <a:pt x="2675" y="1559"/>
                </a:lnTo>
                <a:lnTo>
                  <a:pt x="2673" y="1556"/>
                </a:lnTo>
                <a:lnTo>
                  <a:pt x="2672" y="1555"/>
                </a:lnTo>
                <a:lnTo>
                  <a:pt x="2672" y="1554"/>
                </a:lnTo>
                <a:lnTo>
                  <a:pt x="2672" y="1552"/>
                </a:lnTo>
                <a:lnTo>
                  <a:pt x="2672" y="1551"/>
                </a:lnTo>
                <a:lnTo>
                  <a:pt x="2669" y="1548"/>
                </a:lnTo>
                <a:lnTo>
                  <a:pt x="2672" y="1548"/>
                </a:lnTo>
                <a:lnTo>
                  <a:pt x="2673" y="1549"/>
                </a:lnTo>
                <a:lnTo>
                  <a:pt x="2675" y="1549"/>
                </a:lnTo>
                <a:lnTo>
                  <a:pt x="2673" y="1552"/>
                </a:lnTo>
                <a:lnTo>
                  <a:pt x="2676" y="1552"/>
                </a:lnTo>
                <a:lnTo>
                  <a:pt x="2679" y="1551"/>
                </a:lnTo>
                <a:lnTo>
                  <a:pt x="2678" y="1549"/>
                </a:lnTo>
                <a:lnTo>
                  <a:pt x="2676" y="1548"/>
                </a:lnTo>
                <a:lnTo>
                  <a:pt x="2676" y="1547"/>
                </a:lnTo>
                <a:lnTo>
                  <a:pt x="2676" y="1545"/>
                </a:lnTo>
                <a:lnTo>
                  <a:pt x="2675" y="1545"/>
                </a:lnTo>
                <a:lnTo>
                  <a:pt x="2673" y="1544"/>
                </a:lnTo>
                <a:lnTo>
                  <a:pt x="2676" y="1541"/>
                </a:lnTo>
                <a:lnTo>
                  <a:pt x="2678" y="1540"/>
                </a:lnTo>
                <a:lnTo>
                  <a:pt x="2679" y="1537"/>
                </a:lnTo>
                <a:lnTo>
                  <a:pt x="2679" y="1535"/>
                </a:lnTo>
                <a:lnTo>
                  <a:pt x="2680" y="1534"/>
                </a:lnTo>
                <a:lnTo>
                  <a:pt x="2682" y="1533"/>
                </a:lnTo>
                <a:lnTo>
                  <a:pt x="2685" y="1531"/>
                </a:lnTo>
                <a:lnTo>
                  <a:pt x="2686" y="1530"/>
                </a:lnTo>
                <a:lnTo>
                  <a:pt x="2687" y="1528"/>
                </a:lnTo>
                <a:lnTo>
                  <a:pt x="2689" y="1530"/>
                </a:lnTo>
                <a:lnTo>
                  <a:pt x="2689" y="1533"/>
                </a:lnTo>
                <a:lnTo>
                  <a:pt x="2689" y="1534"/>
                </a:lnTo>
                <a:lnTo>
                  <a:pt x="2687" y="1535"/>
                </a:lnTo>
                <a:lnTo>
                  <a:pt x="2687" y="1537"/>
                </a:lnTo>
                <a:lnTo>
                  <a:pt x="2686" y="1537"/>
                </a:lnTo>
                <a:lnTo>
                  <a:pt x="2683" y="1537"/>
                </a:lnTo>
                <a:lnTo>
                  <a:pt x="2683" y="1540"/>
                </a:lnTo>
                <a:lnTo>
                  <a:pt x="2685" y="1540"/>
                </a:lnTo>
                <a:lnTo>
                  <a:pt x="2685" y="1541"/>
                </a:lnTo>
                <a:lnTo>
                  <a:pt x="2686" y="1544"/>
                </a:lnTo>
                <a:lnTo>
                  <a:pt x="2687" y="1545"/>
                </a:lnTo>
                <a:lnTo>
                  <a:pt x="2689" y="1548"/>
                </a:lnTo>
                <a:lnTo>
                  <a:pt x="2689" y="1547"/>
                </a:lnTo>
                <a:lnTo>
                  <a:pt x="2689" y="1545"/>
                </a:lnTo>
                <a:lnTo>
                  <a:pt x="2689" y="1544"/>
                </a:lnTo>
                <a:lnTo>
                  <a:pt x="2689" y="1542"/>
                </a:lnTo>
                <a:lnTo>
                  <a:pt x="2689" y="1540"/>
                </a:lnTo>
                <a:lnTo>
                  <a:pt x="2692" y="1541"/>
                </a:lnTo>
                <a:lnTo>
                  <a:pt x="2693" y="1542"/>
                </a:lnTo>
                <a:lnTo>
                  <a:pt x="2694" y="1541"/>
                </a:lnTo>
                <a:lnTo>
                  <a:pt x="2696" y="1540"/>
                </a:lnTo>
                <a:lnTo>
                  <a:pt x="2693" y="1538"/>
                </a:lnTo>
                <a:lnTo>
                  <a:pt x="2692" y="1537"/>
                </a:lnTo>
                <a:lnTo>
                  <a:pt x="2692" y="1534"/>
                </a:lnTo>
                <a:lnTo>
                  <a:pt x="2694" y="1533"/>
                </a:lnTo>
                <a:lnTo>
                  <a:pt x="2692" y="1530"/>
                </a:lnTo>
                <a:lnTo>
                  <a:pt x="2694" y="1527"/>
                </a:lnTo>
                <a:lnTo>
                  <a:pt x="2693" y="1527"/>
                </a:lnTo>
                <a:lnTo>
                  <a:pt x="2693" y="1524"/>
                </a:lnTo>
                <a:lnTo>
                  <a:pt x="2694" y="1523"/>
                </a:lnTo>
                <a:lnTo>
                  <a:pt x="2693" y="1521"/>
                </a:lnTo>
                <a:lnTo>
                  <a:pt x="2693" y="1520"/>
                </a:lnTo>
                <a:lnTo>
                  <a:pt x="2693" y="1519"/>
                </a:lnTo>
                <a:lnTo>
                  <a:pt x="2693" y="1517"/>
                </a:lnTo>
                <a:lnTo>
                  <a:pt x="2693" y="1516"/>
                </a:lnTo>
                <a:lnTo>
                  <a:pt x="2694" y="1514"/>
                </a:lnTo>
                <a:lnTo>
                  <a:pt x="2696" y="1514"/>
                </a:lnTo>
                <a:lnTo>
                  <a:pt x="2697" y="1512"/>
                </a:lnTo>
                <a:lnTo>
                  <a:pt x="2699" y="1510"/>
                </a:lnTo>
                <a:lnTo>
                  <a:pt x="2700" y="1509"/>
                </a:lnTo>
                <a:lnTo>
                  <a:pt x="2701" y="1510"/>
                </a:lnTo>
                <a:lnTo>
                  <a:pt x="2703" y="1512"/>
                </a:lnTo>
                <a:lnTo>
                  <a:pt x="2703" y="1514"/>
                </a:lnTo>
                <a:lnTo>
                  <a:pt x="2706" y="1516"/>
                </a:lnTo>
                <a:lnTo>
                  <a:pt x="2706" y="1517"/>
                </a:lnTo>
                <a:lnTo>
                  <a:pt x="2707" y="1514"/>
                </a:lnTo>
                <a:lnTo>
                  <a:pt x="2707" y="1513"/>
                </a:lnTo>
                <a:lnTo>
                  <a:pt x="2707" y="1512"/>
                </a:lnTo>
                <a:lnTo>
                  <a:pt x="2707" y="1510"/>
                </a:lnTo>
                <a:lnTo>
                  <a:pt x="2708" y="1509"/>
                </a:lnTo>
                <a:lnTo>
                  <a:pt x="2711" y="1507"/>
                </a:lnTo>
                <a:lnTo>
                  <a:pt x="2713" y="1506"/>
                </a:lnTo>
                <a:lnTo>
                  <a:pt x="2713" y="1507"/>
                </a:lnTo>
                <a:lnTo>
                  <a:pt x="2713" y="1509"/>
                </a:lnTo>
                <a:lnTo>
                  <a:pt x="2714" y="1513"/>
                </a:lnTo>
                <a:lnTo>
                  <a:pt x="2715" y="1516"/>
                </a:lnTo>
                <a:lnTo>
                  <a:pt x="2718" y="1514"/>
                </a:lnTo>
                <a:lnTo>
                  <a:pt x="2720" y="1513"/>
                </a:lnTo>
                <a:lnTo>
                  <a:pt x="2721" y="1510"/>
                </a:lnTo>
                <a:lnTo>
                  <a:pt x="2722" y="1509"/>
                </a:lnTo>
                <a:lnTo>
                  <a:pt x="2724" y="1506"/>
                </a:lnTo>
                <a:lnTo>
                  <a:pt x="2725" y="1506"/>
                </a:lnTo>
                <a:lnTo>
                  <a:pt x="2727" y="1509"/>
                </a:lnTo>
                <a:lnTo>
                  <a:pt x="2728" y="1509"/>
                </a:lnTo>
                <a:lnTo>
                  <a:pt x="2729" y="1510"/>
                </a:lnTo>
                <a:lnTo>
                  <a:pt x="2731" y="1510"/>
                </a:lnTo>
                <a:lnTo>
                  <a:pt x="2731" y="1509"/>
                </a:lnTo>
                <a:lnTo>
                  <a:pt x="2734" y="1507"/>
                </a:lnTo>
                <a:lnTo>
                  <a:pt x="2736" y="1509"/>
                </a:lnTo>
                <a:lnTo>
                  <a:pt x="2739" y="1509"/>
                </a:lnTo>
                <a:lnTo>
                  <a:pt x="2741" y="1509"/>
                </a:lnTo>
                <a:lnTo>
                  <a:pt x="2741" y="1507"/>
                </a:lnTo>
                <a:lnTo>
                  <a:pt x="2742" y="1510"/>
                </a:lnTo>
                <a:lnTo>
                  <a:pt x="2742" y="1509"/>
                </a:lnTo>
                <a:lnTo>
                  <a:pt x="2743" y="1507"/>
                </a:lnTo>
                <a:lnTo>
                  <a:pt x="2745" y="1506"/>
                </a:lnTo>
                <a:lnTo>
                  <a:pt x="2746" y="1505"/>
                </a:lnTo>
                <a:lnTo>
                  <a:pt x="2746" y="1503"/>
                </a:lnTo>
                <a:lnTo>
                  <a:pt x="2745" y="1503"/>
                </a:lnTo>
                <a:lnTo>
                  <a:pt x="2743" y="1505"/>
                </a:lnTo>
                <a:lnTo>
                  <a:pt x="2742" y="1505"/>
                </a:lnTo>
                <a:lnTo>
                  <a:pt x="2739" y="1505"/>
                </a:lnTo>
                <a:lnTo>
                  <a:pt x="2736" y="1503"/>
                </a:lnTo>
                <a:lnTo>
                  <a:pt x="2735" y="1503"/>
                </a:lnTo>
                <a:lnTo>
                  <a:pt x="2732" y="1503"/>
                </a:lnTo>
                <a:lnTo>
                  <a:pt x="2731" y="1503"/>
                </a:lnTo>
                <a:lnTo>
                  <a:pt x="2729" y="1503"/>
                </a:lnTo>
                <a:lnTo>
                  <a:pt x="2729" y="1500"/>
                </a:lnTo>
                <a:lnTo>
                  <a:pt x="2729" y="1499"/>
                </a:lnTo>
                <a:lnTo>
                  <a:pt x="2729" y="1496"/>
                </a:lnTo>
                <a:lnTo>
                  <a:pt x="2732" y="1493"/>
                </a:lnTo>
                <a:lnTo>
                  <a:pt x="2734" y="1491"/>
                </a:lnTo>
                <a:lnTo>
                  <a:pt x="2735" y="1489"/>
                </a:lnTo>
                <a:lnTo>
                  <a:pt x="2738" y="1489"/>
                </a:lnTo>
                <a:lnTo>
                  <a:pt x="2739" y="1488"/>
                </a:lnTo>
                <a:lnTo>
                  <a:pt x="2742" y="1485"/>
                </a:lnTo>
                <a:lnTo>
                  <a:pt x="2743" y="1486"/>
                </a:lnTo>
                <a:lnTo>
                  <a:pt x="2745" y="1486"/>
                </a:lnTo>
                <a:lnTo>
                  <a:pt x="2746" y="1488"/>
                </a:lnTo>
                <a:lnTo>
                  <a:pt x="2749" y="1489"/>
                </a:lnTo>
                <a:lnTo>
                  <a:pt x="2749" y="1491"/>
                </a:lnTo>
                <a:lnTo>
                  <a:pt x="2752" y="1489"/>
                </a:lnTo>
                <a:lnTo>
                  <a:pt x="2753" y="1488"/>
                </a:lnTo>
                <a:lnTo>
                  <a:pt x="2753" y="1486"/>
                </a:lnTo>
                <a:lnTo>
                  <a:pt x="2750" y="1486"/>
                </a:lnTo>
                <a:lnTo>
                  <a:pt x="2749" y="1486"/>
                </a:lnTo>
                <a:lnTo>
                  <a:pt x="2749" y="1485"/>
                </a:lnTo>
                <a:lnTo>
                  <a:pt x="2746" y="1484"/>
                </a:lnTo>
                <a:lnTo>
                  <a:pt x="2745" y="1481"/>
                </a:lnTo>
                <a:lnTo>
                  <a:pt x="2742" y="1481"/>
                </a:lnTo>
                <a:lnTo>
                  <a:pt x="2741" y="1482"/>
                </a:lnTo>
                <a:lnTo>
                  <a:pt x="2738" y="1482"/>
                </a:lnTo>
                <a:lnTo>
                  <a:pt x="2736" y="1482"/>
                </a:lnTo>
                <a:lnTo>
                  <a:pt x="2735" y="1481"/>
                </a:lnTo>
                <a:lnTo>
                  <a:pt x="2735" y="1482"/>
                </a:lnTo>
                <a:lnTo>
                  <a:pt x="2734" y="1485"/>
                </a:lnTo>
                <a:lnTo>
                  <a:pt x="2732" y="1485"/>
                </a:lnTo>
                <a:lnTo>
                  <a:pt x="2731" y="1485"/>
                </a:lnTo>
                <a:lnTo>
                  <a:pt x="2729" y="1484"/>
                </a:lnTo>
                <a:lnTo>
                  <a:pt x="2728" y="1484"/>
                </a:lnTo>
                <a:lnTo>
                  <a:pt x="2727" y="1488"/>
                </a:lnTo>
                <a:lnTo>
                  <a:pt x="2725" y="1489"/>
                </a:lnTo>
                <a:lnTo>
                  <a:pt x="2724" y="1491"/>
                </a:lnTo>
                <a:lnTo>
                  <a:pt x="2722" y="1492"/>
                </a:lnTo>
                <a:lnTo>
                  <a:pt x="2721" y="1493"/>
                </a:lnTo>
                <a:lnTo>
                  <a:pt x="2721" y="1496"/>
                </a:lnTo>
                <a:lnTo>
                  <a:pt x="2722" y="1498"/>
                </a:lnTo>
                <a:lnTo>
                  <a:pt x="2721" y="1499"/>
                </a:lnTo>
                <a:lnTo>
                  <a:pt x="2718" y="1499"/>
                </a:lnTo>
                <a:lnTo>
                  <a:pt x="2717" y="1500"/>
                </a:lnTo>
                <a:lnTo>
                  <a:pt x="2714" y="1500"/>
                </a:lnTo>
                <a:lnTo>
                  <a:pt x="2713" y="1499"/>
                </a:lnTo>
                <a:lnTo>
                  <a:pt x="2710" y="1498"/>
                </a:lnTo>
                <a:lnTo>
                  <a:pt x="2708" y="1498"/>
                </a:lnTo>
                <a:lnTo>
                  <a:pt x="2710" y="1496"/>
                </a:lnTo>
                <a:lnTo>
                  <a:pt x="2710" y="1495"/>
                </a:lnTo>
                <a:lnTo>
                  <a:pt x="2711" y="1493"/>
                </a:lnTo>
                <a:lnTo>
                  <a:pt x="2711" y="1492"/>
                </a:lnTo>
                <a:lnTo>
                  <a:pt x="2711" y="1489"/>
                </a:lnTo>
                <a:lnTo>
                  <a:pt x="2711" y="1486"/>
                </a:lnTo>
                <a:lnTo>
                  <a:pt x="2713" y="1484"/>
                </a:lnTo>
                <a:lnTo>
                  <a:pt x="2711" y="1482"/>
                </a:lnTo>
                <a:lnTo>
                  <a:pt x="2710" y="1481"/>
                </a:lnTo>
                <a:lnTo>
                  <a:pt x="2710" y="1484"/>
                </a:lnTo>
                <a:lnTo>
                  <a:pt x="2710" y="1488"/>
                </a:lnTo>
                <a:lnTo>
                  <a:pt x="2708" y="1491"/>
                </a:lnTo>
                <a:lnTo>
                  <a:pt x="2707" y="1492"/>
                </a:lnTo>
                <a:lnTo>
                  <a:pt x="2707" y="1493"/>
                </a:lnTo>
                <a:lnTo>
                  <a:pt x="2706" y="1493"/>
                </a:lnTo>
                <a:lnTo>
                  <a:pt x="2704" y="1493"/>
                </a:lnTo>
                <a:lnTo>
                  <a:pt x="2701" y="1493"/>
                </a:lnTo>
                <a:lnTo>
                  <a:pt x="2700" y="1493"/>
                </a:lnTo>
                <a:lnTo>
                  <a:pt x="2699" y="1492"/>
                </a:lnTo>
                <a:lnTo>
                  <a:pt x="2697" y="1491"/>
                </a:lnTo>
                <a:lnTo>
                  <a:pt x="2694" y="1489"/>
                </a:lnTo>
                <a:lnTo>
                  <a:pt x="2696" y="1488"/>
                </a:lnTo>
                <a:lnTo>
                  <a:pt x="2696" y="1486"/>
                </a:lnTo>
                <a:lnTo>
                  <a:pt x="2693" y="1486"/>
                </a:lnTo>
                <a:lnTo>
                  <a:pt x="2693" y="1489"/>
                </a:lnTo>
                <a:lnTo>
                  <a:pt x="2693" y="1491"/>
                </a:lnTo>
                <a:lnTo>
                  <a:pt x="2692" y="1493"/>
                </a:lnTo>
                <a:lnTo>
                  <a:pt x="2690" y="1495"/>
                </a:lnTo>
                <a:lnTo>
                  <a:pt x="2690" y="1496"/>
                </a:lnTo>
                <a:lnTo>
                  <a:pt x="2689" y="1498"/>
                </a:lnTo>
                <a:lnTo>
                  <a:pt x="2686" y="1498"/>
                </a:lnTo>
                <a:lnTo>
                  <a:pt x="2683" y="1496"/>
                </a:lnTo>
                <a:lnTo>
                  <a:pt x="2685" y="1493"/>
                </a:lnTo>
                <a:lnTo>
                  <a:pt x="2685" y="1492"/>
                </a:lnTo>
                <a:lnTo>
                  <a:pt x="2685" y="1489"/>
                </a:lnTo>
                <a:lnTo>
                  <a:pt x="2683" y="1488"/>
                </a:lnTo>
                <a:lnTo>
                  <a:pt x="2682" y="1485"/>
                </a:lnTo>
                <a:lnTo>
                  <a:pt x="2682" y="1482"/>
                </a:lnTo>
                <a:lnTo>
                  <a:pt x="2682" y="1481"/>
                </a:lnTo>
                <a:lnTo>
                  <a:pt x="2682" y="1479"/>
                </a:lnTo>
                <a:lnTo>
                  <a:pt x="2680" y="1475"/>
                </a:lnTo>
                <a:lnTo>
                  <a:pt x="2679" y="1474"/>
                </a:lnTo>
                <a:lnTo>
                  <a:pt x="2679" y="1475"/>
                </a:lnTo>
                <a:lnTo>
                  <a:pt x="2679" y="1477"/>
                </a:lnTo>
                <a:lnTo>
                  <a:pt x="2679" y="1478"/>
                </a:lnTo>
                <a:lnTo>
                  <a:pt x="2679" y="1481"/>
                </a:lnTo>
                <a:lnTo>
                  <a:pt x="2679" y="1482"/>
                </a:lnTo>
                <a:lnTo>
                  <a:pt x="2679" y="1485"/>
                </a:lnTo>
                <a:lnTo>
                  <a:pt x="2679" y="1488"/>
                </a:lnTo>
                <a:lnTo>
                  <a:pt x="2680" y="1489"/>
                </a:lnTo>
                <a:lnTo>
                  <a:pt x="2680" y="1491"/>
                </a:lnTo>
                <a:lnTo>
                  <a:pt x="2682" y="1492"/>
                </a:lnTo>
                <a:lnTo>
                  <a:pt x="2680" y="1495"/>
                </a:lnTo>
                <a:lnTo>
                  <a:pt x="2680" y="1496"/>
                </a:lnTo>
                <a:lnTo>
                  <a:pt x="2680" y="1500"/>
                </a:lnTo>
                <a:lnTo>
                  <a:pt x="2678" y="1500"/>
                </a:lnTo>
                <a:lnTo>
                  <a:pt x="2676" y="1500"/>
                </a:lnTo>
                <a:lnTo>
                  <a:pt x="2675" y="1500"/>
                </a:lnTo>
                <a:lnTo>
                  <a:pt x="2673" y="1500"/>
                </a:lnTo>
                <a:lnTo>
                  <a:pt x="2672" y="1500"/>
                </a:lnTo>
                <a:lnTo>
                  <a:pt x="2671" y="1500"/>
                </a:lnTo>
                <a:lnTo>
                  <a:pt x="2669" y="1499"/>
                </a:lnTo>
                <a:lnTo>
                  <a:pt x="2668" y="1499"/>
                </a:lnTo>
                <a:lnTo>
                  <a:pt x="2668" y="1500"/>
                </a:lnTo>
                <a:lnTo>
                  <a:pt x="2668" y="1503"/>
                </a:lnTo>
                <a:lnTo>
                  <a:pt x="2671" y="1506"/>
                </a:lnTo>
                <a:lnTo>
                  <a:pt x="2669" y="1506"/>
                </a:lnTo>
                <a:lnTo>
                  <a:pt x="2668" y="1506"/>
                </a:lnTo>
                <a:lnTo>
                  <a:pt x="2666" y="1505"/>
                </a:lnTo>
                <a:lnTo>
                  <a:pt x="2665" y="1505"/>
                </a:lnTo>
                <a:lnTo>
                  <a:pt x="2662" y="1505"/>
                </a:lnTo>
                <a:lnTo>
                  <a:pt x="2662" y="1503"/>
                </a:lnTo>
                <a:lnTo>
                  <a:pt x="2665" y="1503"/>
                </a:lnTo>
                <a:lnTo>
                  <a:pt x="2665" y="1500"/>
                </a:lnTo>
                <a:lnTo>
                  <a:pt x="2664" y="1498"/>
                </a:lnTo>
                <a:lnTo>
                  <a:pt x="2664" y="1496"/>
                </a:lnTo>
                <a:lnTo>
                  <a:pt x="2661" y="1496"/>
                </a:lnTo>
                <a:lnTo>
                  <a:pt x="2661" y="1495"/>
                </a:lnTo>
                <a:lnTo>
                  <a:pt x="2659" y="1493"/>
                </a:lnTo>
                <a:lnTo>
                  <a:pt x="2658" y="1495"/>
                </a:lnTo>
                <a:lnTo>
                  <a:pt x="2658" y="1493"/>
                </a:lnTo>
                <a:lnTo>
                  <a:pt x="2657" y="1493"/>
                </a:lnTo>
                <a:lnTo>
                  <a:pt x="2658" y="1492"/>
                </a:lnTo>
                <a:lnTo>
                  <a:pt x="2659" y="1491"/>
                </a:lnTo>
                <a:lnTo>
                  <a:pt x="2659" y="1489"/>
                </a:lnTo>
                <a:lnTo>
                  <a:pt x="2658" y="1489"/>
                </a:lnTo>
                <a:lnTo>
                  <a:pt x="2657" y="1491"/>
                </a:lnTo>
                <a:lnTo>
                  <a:pt x="2655" y="1491"/>
                </a:lnTo>
                <a:lnTo>
                  <a:pt x="2655" y="1492"/>
                </a:lnTo>
                <a:lnTo>
                  <a:pt x="2655" y="1493"/>
                </a:lnTo>
                <a:lnTo>
                  <a:pt x="2655" y="1495"/>
                </a:lnTo>
                <a:lnTo>
                  <a:pt x="2654" y="1495"/>
                </a:lnTo>
                <a:lnTo>
                  <a:pt x="2649" y="1493"/>
                </a:lnTo>
                <a:lnTo>
                  <a:pt x="2648" y="1495"/>
                </a:lnTo>
                <a:lnTo>
                  <a:pt x="2647" y="1496"/>
                </a:lnTo>
                <a:lnTo>
                  <a:pt x="2644" y="1498"/>
                </a:lnTo>
                <a:lnTo>
                  <a:pt x="2642" y="1499"/>
                </a:lnTo>
                <a:lnTo>
                  <a:pt x="2642" y="1500"/>
                </a:lnTo>
                <a:lnTo>
                  <a:pt x="2642" y="1503"/>
                </a:lnTo>
                <a:lnTo>
                  <a:pt x="2641" y="1503"/>
                </a:lnTo>
                <a:lnTo>
                  <a:pt x="2641" y="1502"/>
                </a:lnTo>
                <a:lnTo>
                  <a:pt x="2641" y="1500"/>
                </a:lnTo>
                <a:lnTo>
                  <a:pt x="2641" y="1498"/>
                </a:lnTo>
                <a:lnTo>
                  <a:pt x="2641" y="1495"/>
                </a:lnTo>
                <a:lnTo>
                  <a:pt x="2642" y="1492"/>
                </a:lnTo>
                <a:lnTo>
                  <a:pt x="2642" y="1491"/>
                </a:lnTo>
                <a:lnTo>
                  <a:pt x="2641" y="1491"/>
                </a:lnTo>
                <a:lnTo>
                  <a:pt x="2640" y="1492"/>
                </a:lnTo>
                <a:lnTo>
                  <a:pt x="2638" y="1495"/>
                </a:lnTo>
                <a:lnTo>
                  <a:pt x="2634" y="1493"/>
                </a:lnTo>
                <a:lnTo>
                  <a:pt x="2634" y="1495"/>
                </a:lnTo>
                <a:lnTo>
                  <a:pt x="2635" y="1496"/>
                </a:lnTo>
                <a:lnTo>
                  <a:pt x="2634" y="1496"/>
                </a:lnTo>
                <a:lnTo>
                  <a:pt x="2633" y="1495"/>
                </a:lnTo>
                <a:lnTo>
                  <a:pt x="2631" y="1493"/>
                </a:lnTo>
                <a:lnTo>
                  <a:pt x="2630" y="1492"/>
                </a:lnTo>
                <a:lnTo>
                  <a:pt x="2628" y="1492"/>
                </a:lnTo>
                <a:lnTo>
                  <a:pt x="2627" y="1492"/>
                </a:lnTo>
                <a:lnTo>
                  <a:pt x="2626" y="1492"/>
                </a:lnTo>
                <a:lnTo>
                  <a:pt x="2624" y="1492"/>
                </a:lnTo>
                <a:lnTo>
                  <a:pt x="2624" y="1493"/>
                </a:lnTo>
                <a:lnTo>
                  <a:pt x="2623" y="1493"/>
                </a:lnTo>
                <a:lnTo>
                  <a:pt x="2621" y="1491"/>
                </a:lnTo>
                <a:lnTo>
                  <a:pt x="2620" y="1489"/>
                </a:lnTo>
                <a:lnTo>
                  <a:pt x="2620" y="1491"/>
                </a:lnTo>
                <a:lnTo>
                  <a:pt x="2620" y="1492"/>
                </a:lnTo>
                <a:lnTo>
                  <a:pt x="2620" y="1493"/>
                </a:lnTo>
                <a:lnTo>
                  <a:pt x="2621" y="1495"/>
                </a:lnTo>
                <a:lnTo>
                  <a:pt x="2623" y="1496"/>
                </a:lnTo>
                <a:lnTo>
                  <a:pt x="2624" y="1499"/>
                </a:lnTo>
                <a:lnTo>
                  <a:pt x="2624" y="1500"/>
                </a:lnTo>
                <a:lnTo>
                  <a:pt x="2626" y="1500"/>
                </a:lnTo>
                <a:lnTo>
                  <a:pt x="2627" y="1502"/>
                </a:lnTo>
                <a:lnTo>
                  <a:pt x="2628" y="1503"/>
                </a:lnTo>
                <a:lnTo>
                  <a:pt x="2630" y="1503"/>
                </a:lnTo>
                <a:lnTo>
                  <a:pt x="2630" y="1505"/>
                </a:lnTo>
                <a:lnTo>
                  <a:pt x="2631" y="1506"/>
                </a:lnTo>
                <a:lnTo>
                  <a:pt x="2631" y="1509"/>
                </a:lnTo>
                <a:lnTo>
                  <a:pt x="2628" y="1510"/>
                </a:lnTo>
                <a:lnTo>
                  <a:pt x="2627" y="1512"/>
                </a:lnTo>
                <a:lnTo>
                  <a:pt x="2627" y="1514"/>
                </a:lnTo>
                <a:lnTo>
                  <a:pt x="2624" y="1514"/>
                </a:lnTo>
                <a:lnTo>
                  <a:pt x="2623" y="1514"/>
                </a:lnTo>
                <a:lnTo>
                  <a:pt x="2621" y="1513"/>
                </a:lnTo>
                <a:lnTo>
                  <a:pt x="2623" y="1512"/>
                </a:lnTo>
                <a:lnTo>
                  <a:pt x="2626" y="1510"/>
                </a:lnTo>
                <a:lnTo>
                  <a:pt x="2623" y="1509"/>
                </a:lnTo>
                <a:lnTo>
                  <a:pt x="2621" y="1509"/>
                </a:lnTo>
                <a:lnTo>
                  <a:pt x="2620" y="1509"/>
                </a:lnTo>
                <a:lnTo>
                  <a:pt x="2619" y="1509"/>
                </a:lnTo>
                <a:lnTo>
                  <a:pt x="2617" y="1509"/>
                </a:lnTo>
                <a:lnTo>
                  <a:pt x="2616" y="1509"/>
                </a:lnTo>
                <a:lnTo>
                  <a:pt x="2614" y="1509"/>
                </a:lnTo>
                <a:lnTo>
                  <a:pt x="2613" y="1509"/>
                </a:lnTo>
                <a:lnTo>
                  <a:pt x="2612" y="1509"/>
                </a:lnTo>
                <a:lnTo>
                  <a:pt x="2610" y="1510"/>
                </a:lnTo>
                <a:lnTo>
                  <a:pt x="2612" y="1513"/>
                </a:lnTo>
                <a:lnTo>
                  <a:pt x="2610" y="1513"/>
                </a:lnTo>
                <a:lnTo>
                  <a:pt x="2607" y="1512"/>
                </a:lnTo>
                <a:lnTo>
                  <a:pt x="2605" y="1510"/>
                </a:lnTo>
                <a:lnTo>
                  <a:pt x="2605" y="1507"/>
                </a:lnTo>
                <a:lnTo>
                  <a:pt x="2603" y="1506"/>
                </a:lnTo>
                <a:lnTo>
                  <a:pt x="2603" y="1503"/>
                </a:lnTo>
                <a:lnTo>
                  <a:pt x="2603" y="1502"/>
                </a:lnTo>
                <a:lnTo>
                  <a:pt x="2605" y="1500"/>
                </a:lnTo>
                <a:lnTo>
                  <a:pt x="2606" y="1498"/>
                </a:lnTo>
                <a:lnTo>
                  <a:pt x="2607" y="1496"/>
                </a:lnTo>
                <a:lnTo>
                  <a:pt x="2607" y="1493"/>
                </a:lnTo>
                <a:lnTo>
                  <a:pt x="2607" y="1492"/>
                </a:lnTo>
                <a:lnTo>
                  <a:pt x="2607" y="1489"/>
                </a:lnTo>
                <a:lnTo>
                  <a:pt x="2607" y="1486"/>
                </a:lnTo>
                <a:lnTo>
                  <a:pt x="2607" y="1484"/>
                </a:lnTo>
                <a:lnTo>
                  <a:pt x="2609" y="1482"/>
                </a:lnTo>
                <a:lnTo>
                  <a:pt x="2610" y="1478"/>
                </a:lnTo>
                <a:lnTo>
                  <a:pt x="2612" y="1474"/>
                </a:lnTo>
                <a:lnTo>
                  <a:pt x="2610" y="1471"/>
                </a:lnTo>
                <a:lnTo>
                  <a:pt x="2609" y="1468"/>
                </a:lnTo>
                <a:lnTo>
                  <a:pt x="2609" y="1467"/>
                </a:lnTo>
                <a:lnTo>
                  <a:pt x="2610" y="1464"/>
                </a:lnTo>
                <a:lnTo>
                  <a:pt x="2613" y="1461"/>
                </a:lnTo>
                <a:lnTo>
                  <a:pt x="2614" y="1460"/>
                </a:lnTo>
                <a:lnTo>
                  <a:pt x="2614" y="1458"/>
                </a:lnTo>
                <a:lnTo>
                  <a:pt x="2616" y="1457"/>
                </a:lnTo>
                <a:lnTo>
                  <a:pt x="2617" y="1456"/>
                </a:lnTo>
                <a:lnTo>
                  <a:pt x="2620" y="1456"/>
                </a:lnTo>
                <a:lnTo>
                  <a:pt x="2624" y="1456"/>
                </a:lnTo>
                <a:lnTo>
                  <a:pt x="2627" y="1454"/>
                </a:lnTo>
                <a:lnTo>
                  <a:pt x="2627" y="1458"/>
                </a:lnTo>
                <a:lnTo>
                  <a:pt x="2628" y="1458"/>
                </a:lnTo>
                <a:lnTo>
                  <a:pt x="2630" y="1457"/>
                </a:lnTo>
                <a:lnTo>
                  <a:pt x="2630" y="1454"/>
                </a:lnTo>
                <a:lnTo>
                  <a:pt x="2631" y="1454"/>
                </a:lnTo>
                <a:lnTo>
                  <a:pt x="2635" y="1451"/>
                </a:lnTo>
                <a:lnTo>
                  <a:pt x="2637" y="1451"/>
                </a:lnTo>
                <a:lnTo>
                  <a:pt x="2637" y="1450"/>
                </a:lnTo>
                <a:lnTo>
                  <a:pt x="2638" y="1448"/>
                </a:lnTo>
                <a:lnTo>
                  <a:pt x="2641" y="1447"/>
                </a:lnTo>
                <a:lnTo>
                  <a:pt x="2642" y="1447"/>
                </a:lnTo>
                <a:lnTo>
                  <a:pt x="2644" y="1446"/>
                </a:lnTo>
                <a:lnTo>
                  <a:pt x="2647" y="1446"/>
                </a:lnTo>
                <a:lnTo>
                  <a:pt x="2648" y="1446"/>
                </a:lnTo>
                <a:lnTo>
                  <a:pt x="2649" y="1446"/>
                </a:lnTo>
                <a:lnTo>
                  <a:pt x="2649" y="1444"/>
                </a:lnTo>
                <a:lnTo>
                  <a:pt x="2651" y="1444"/>
                </a:lnTo>
                <a:lnTo>
                  <a:pt x="2652" y="1444"/>
                </a:lnTo>
                <a:lnTo>
                  <a:pt x="2654" y="1443"/>
                </a:lnTo>
                <a:lnTo>
                  <a:pt x="2657" y="1443"/>
                </a:lnTo>
                <a:lnTo>
                  <a:pt x="2658" y="1446"/>
                </a:lnTo>
                <a:lnTo>
                  <a:pt x="2657" y="1447"/>
                </a:lnTo>
                <a:lnTo>
                  <a:pt x="2658" y="1450"/>
                </a:lnTo>
                <a:lnTo>
                  <a:pt x="2659" y="1453"/>
                </a:lnTo>
                <a:lnTo>
                  <a:pt x="2659" y="1454"/>
                </a:lnTo>
                <a:lnTo>
                  <a:pt x="2659" y="1458"/>
                </a:lnTo>
                <a:lnTo>
                  <a:pt x="2661" y="1456"/>
                </a:lnTo>
                <a:lnTo>
                  <a:pt x="2662" y="1456"/>
                </a:lnTo>
                <a:lnTo>
                  <a:pt x="2661" y="1453"/>
                </a:lnTo>
                <a:lnTo>
                  <a:pt x="2662" y="1451"/>
                </a:lnTo>
                <a:lnTo>
                  <a:pt x="2662" y="1450"/>
                </a:lnTo>
                <a:lnTo>
                  <a:pt x="2661" y="1450"/>
                </a:lnTo>
                <a:lnTo>
                  <a:pt x="2661" y="1448"/>
                </a:lnTo>
                <a:lnTo>
                  <a:pt x="2659" y="1447"/>
                </a:lnTo>
                <a:lnTo>
                  <a:pt x="2661" y="1447"/>
                </a:lnTo>
                <a:lnTo>
                  <a:pt x="2664" y="1447"/>
                </a:lnTo>
                <a:lnTo>
                  <a:pt x="2666" y="1447"/>
                </a:lnTo>
                <a:lnTo>
                  <a:pt x="2668" y="1447"/>
                </a:lnTo>
                <a:lnTo>
                  <a:pt x="2669" y="1446"/>
                </a:lnTo>
                <a:lnTo>
                  <a:pt x="2671" y="1447"/>
                </a:lnTo>
                <a:lnTo>
                  <a:pt x="2672" y="1447"/>
                </a:lnTo>
                <a:lnTo>
                  <a:pt x="2672" y="1446"/>
                </a:lnTo>
                <a:lnTo>
                  <a:pt x="2675" y="1444"/>
                </a:lnTo>
                <a:lnTo>
                  <a:pt x="2675" y="1443"/>
                </a:lnTo>
                <a:lnTo>
                  <a:pt x="2676" y="1441"/>
                </a:lnTo>
                <a:lnTo>
                  <a:pt x="2678" y="1441"/>
                </a:lnTo>
                <a:lnTo>
                  <a:pt x="2679" y="1441"/>
                </a:lnTo>
                <a:lnTo>
                  <a:pt x="2679" y="1440"/>
                </a:lnTo>
                <a:lnTo>
                  <a:pt x="2682" y="1439"/>
                </a:lnTo>
                <a:lnTo>
                  <a:pt x="2683" y="1439"/>
                </a:lnTo>
                <a:lnTo>
                  <a:pt x="2685" y="1436"/>
                </a:lnTo>
                <a:lnTo>
                  <a:pt x="2686" y="1436"/>
                </a:lnTo>
                <a:lnTo>
                  <a:pt x="2689" y="1434"/>
                </a:lnTo>
                <a:lnTo>
                  <a:pt x="2690" y="1433"/>
                </a:lnTo>
                <a:lnTo>
                  <a:pt x="2692" y="1430"/>
                </a:lnTo>
                <a:lnTo>
                  <a:pt x="2693" y="1429"/>
                </a:lnTo>
                <a:lnTo>
                  <a:pt x="2694" y="1430"/>
                </a:lnTo>
                <a:lnTo>
                  <a:pt x="2696" y="1429"/>
                </a:lnTo>
                <a:lnTo>
                  <a:pt x="2697" y="1429"/>
                </a:lnTo>
                <a:lnTo>
                  <a:pt x="2697" y="1430"/>
                </a:lnTo>
                <a:lnTo>
                  <a:pt x="2699" y="1432"/>
                </a:lnTo>
                <a:lnTo>
                  <a:pt x="2700" y="1432"/>
                </a:lnTo>
                <a:lnTo>
                  <a:pt x="2701" y="1427"/>
                </a:lnTo>
                <a:lnTo>
                  <a:pt x="2703" y="1426"/>
                </a:lnTo>
                <a:lnTo>
                  <a:pt x="2704" y="1425"/>
                </a:lnTo>
                <a:lnTo>
                  <a:pt x="2706" y="1423"/>
                </a:lnTo>
                <a:lnTo>
                  <a:pt x="2707" y="1420"/>
                </a:lnTo>
                <a:lnTo>
                  <a:pt x="2707" y="1418"/>
                </a:lnTo>
                <a:lnTo>
                  <a:pt x="2706" y="1418"/>
                </a:lnTo>
                <a:lnTo>
                  <a:pt x="2706" y="1416"/>
                </a:lnTo>
                <a:lnTo>
                  <a:pt x="2704" y="1415"/>
                </a:lnTo>
                <a:lnTo>
                  <a:pt x="2703" y="1415"/>
                </a:lnTo>
                <a:lnTo>
                  <a:pt x="2701" y="1413"/>
                </a:lnTo>
                <a:lnTo>
                  <a:pt x="2701" y="1412"/>
                </a:lnTo>
                <a:lnTo>
                  <a:pt x="2700" y="1413"/>
                </a:lnTo>
                <a:lnTo>
                  <a:pt x="2700" y="1415"/>
                </a:lnTo>
                <a:lnTo>
                  <a:pt x="2703" y="1416"/>
                </a:lnTo>
                <a:lnTo>
                  <a:pt x="2700" y="1418"/>
                </a:lnTo>
                <a:lnTo>
                  <a:pt x="2697" y="1418"/>
                </a:lnTo>
                <a:lnTo>
                  <a:pt x="2696" y="1416"/>
                </a:lnTo>
                <a:lnTo>
                  <a:pt x="2694" y="1416"/>
                </a:lnTo>
                <a:lnTo>
                  <a:pt x="2693" y="1416"/>
                </a:lnTo>
                <a:lnTo>
                  <a:pt x="2690" y="1415"/>
                </a:lnTo>
                <a:lnTo>
                  <a:pt x="2689" y="1416"/>
                </a:lnTo>
                <a:lnTo>
                  <a:pt x="2687" y="1416"/>
                </a:lnTo>
                <a:lnTo>
                  <a:pt x="2686" y="1416"/>
                </a:lnTo>
                <a:lnTo>
                  <a:pt x="2685" y="1419"/>
                </a:lnTo>
                <a:lnTo>
                  <a:pt x="2682" y="1420"/>
                </a:lnTo>
                <a:lnTo>
                  <a:pt x="2680" y="1419"/>
                </a:lnTo>
                <a:lnTo>
                  <a:pt x="2679" y="1418"/>
                </a:lnTo>
                <a:lnTo>
                  <a:pt x="2678" y="1418"/>
                </a:lnTo>
                <a:lnTo>
                  <a:pt x="2676" y="1418"/>
                </a:lnTo>
                <a:lnTo>
                  <a:pt x="2676" y="1416"/>
                </a:lnTo>
                <a:lnTo>
                  <a:pt x="2676" y="1415"/>
                </a:lnTo>
                <a:lnTo>
                  <a:pt x="2678" y="1413"/>
                </a:lnTo>
                <a:lnTo>
                  <a:pt x="2679" y="1412"/>
                </a:lnTo>
                <a:lnTo>
                  <a:pt x="2680" y="1412"/>
                </a:lnTo>
                <a:lnTo>
                  <a:pt x="2682" y="1411"/>
                </a:lnTo>
                <a:lnTo>
                  <a:pt x="2683" y="1409"/>
                </a:lnTo>
                <a:lnTo>
                  <a:pt x="2685" y="1408"/>
                </a:lnTo>
                <a:lnTo>
                  <a:pt x="2686" y="1406"/>
                </a:lnTo>
                <a:lnTo>
                  <a:pt x="2687" y="1405"/>
                </a:lnTo>
                <a:lnTo>
                  <a:pt x="2689" y="1404"/>
                </a:lnTo>
                <a:lnTo>
                  <a:pt x="2692" y="1402"/>
                </a:lnTo>
                <a:lnTo>
                  <a:pt x="2694" y="1399"/>
                </a:lnTo>
                <a:lnTo>
                  <a:pt x="2696" y="1399"/>
                </a:lnTo>
                <a:lnTo>
                  <a:pt x="2699" y="1399"/>
                </a:lnTo>
                <a:lnTo>
                  <a:pt x="2700" y="1398"/>
                </a:lnTo>
                <a:lnTo>
                  <a:pt x="2701" y="1397"/>
                </a:lnTo>
                <a:lnTo>
                  <a:pt x="2703" y="1397"/>
                </a:lnTo>
                <a:lnTo>
                  <a:pt x="2704" y="1397"/>
                </a:lnTo>
                <a:lnTo>
                  <a:pt x="2707" y="1397"/>
                </a:lnTo>
                <a:lnTo>
                  <a:pt x="2710" y="1397"/>
                </a:lnTo>
                <a:lnTo>
                  <a:pt x="2711" y="1397"/>
                </a:lnTo>
                <a:lnTo>
                  <a:pt x="2714" y="1397"/>
                </a:lnTo>
                <a:lnTo>
                  <a:pt x="2717" y="1397"/>
                </a:lnTo>
                <a:lnTo>
                  <a:pt x="2718" y="1395"/>
                </a:lnTo>
                <a:lnTo>
                  <a:pt x="2720" y="1394"/>
                </a:lnTo>
                <a:lnTo>
                  <a:pt x="2722" y="1391"/>
                </a:lnTo>
                <a:lnTo>
                  <a:pt x="2724" y="1387"/>
                </a:lnTo>
                <a:lnTo>
                  <a:pt x="2724" y="1384"/>
                </a:lnTo>
                <a:lnTo>
                  <a:pt x="2724" y="1383"/>
                </a:lnTo>
                <a:lnTo>
                  <a:pt x="2722" y="1384"/>
                </a:lnTo>
                <a:lnTo>
                  <a:pt x="2721" y="1387"/>
                </a:lnTo>
                <a:lnTo>
                  <a:pt x="2718" y="1388"/>
                </a:lnTo>
                <a:lnTo>
                  <a:pt x="2720" y="1391"/>
                </a:lnTo>
                <a:lnTo>
                  <a:pt x="2717" y="1392"/>
                </a:lnTo>
                <a:lnTo>
                  <a:pt x="2715" y="1391"/>
                </a:lnTo>
                <a:lnTo>
                  <a:pt x="2713" y="1392"/>
                </a:lnTo>
                <a:lnTo>
                  <a:pt x="2711" y="1392"/>
                </a:lnTo>
                <a:lnTo>
                  <a:pt x="2710" y="1391"/>
                </a:lnTo>
                <a:lnTo>
                  <a:pt x="2710" y="1390"/>
                </a:lnTo>
                <a:lnTo>
                  <a:pt x="2708" y="1388"/>
                </a:lnTo>
                <a:lnTo>
                  <a:pt x="2707" y="1388"/>
                </a:lnTo>
                <a:lnTo>
                  <a:pt x="2706" y="1387"/>
                </a:lnTo>
                <a:lnTo>
                  <a:pt x="2704" y="1387"/>
                </a:lnTo>
                <a:lnTo>
                  <a:pt x="2703" y="1387"/>
                </a:lnTo>
                <a:lnTo>
                  <a:pt x="2703" y="1388"/>
                </a:lnTo>
                <a:lnTo>
                  <a:pt x="2701" y="1388"/>
                </a:lnTo>
                <a:lnTo>
                  <a:pt x="2700" y="1390"/>
                </a:lnTo>
                <a:lnTo>
                  <a:pt x="2699" y="1390"/>
                </a:lnTo>
                <a:lnTo>
                  <a:pt x="2697" y="1391"/>
                </a:lnTo>
                <a:lnTo>
                  <a:pt x="2694" y="1391"/>
                </a:lnTo>
                <a:lnTo>
                  <a:pt x="2693" y="1391"/>
                </a:lnTo>
                <a:lnTo>
                  <a:pt x="2692" y="1391"/>
                </a:lnTo>
                <a:lnTo>
                  <a:pt x="2689" y="1391"/>
                </a:lnTo>
                <a:lnTo>
                  <a:pt x="2687" y="1391"/>
                </a:lnTo>
                <a:lnTo>
                  <a:pt x="2686" y="1391"/>
                </a:lnTo>
                <a:lnTo>
                  <a:pt x="2686" y="1394"/>
                </a:lnTo>
                <a:lnTo>
                  <a:pt x="2685" y="1395"/>
                </a:lnTo>
                <a:lnTo>
                  <a:pt x="2683" y="1398"/>
                </a:lnTo>
                <a:lnTo>
                  <a:pt x="2682" y="1399"/>
                </a:lnTo>
                <a:lnTo>
                  <a:pt x="2680" y="1401"/>
                </a:lnTo>
                <a:lnTo>
                  <a:pt x="2678" y="1401"/>
                </a:lnTo>
                <a:lnTo>
                  <a:pt x="2676" y="1401"/>
                </a:lnTo>
                <a:lnTo>
                  <a:pt x="2675" y="1401"/>
                </a:lnTo>
                <a:lnTo>
                  <a:pt x="2673" y="1401"/>
                </a:lnTo>
                <a:lnTo>
                  <a:pt x="2672" y="1402"/>
                </a:lnTo>
                <a:lnTo>
                  <a:pt x="2671" y="1404"/>
                </a:lnTo>
                <a:lnTo>
                  <a:pt x="2669" y="1404"/>
                </a:lnTo>
                <a:lnTo>
                  <a:pt x="2668" y="1404"/>
                </a:lnTo>
                <a:lnTo>
                  <a:pt x="2668" y="1402"/>
                </a:lnTo>
                <a:lnTo>
                  <a:pt x="2668" y="1399"/>
                </a:lnTo>
                <a:lnTo>
                  <a:pt x="2669" y="1398"/>
                </a:lnTo>
                <a:lnTo>
                  <a:pt x="2668" y="1395"/>
                </a:lnTo>
                <a:lnTo>
                  <a:pt x="2666" y="1394"/>
                </a:lnTo>
                <a:lnTo>
                  <a:pt x="2665" y="1394"/>
                </a:lnTo>
                <a:lnTo>
                  <a:pt x="2664" y="1391"/>
                </a:lnTo>
                <a:lnTo>
                  <a:pt x="2664" y="1394"/>
                </a:lnTo>
                <a:lnTo>
                  <a:pt x="2662" y="1395"/>
                </a:lnTo>
                <a:lnTo>
                  <a:pt x="2661" y="1397"/>
                </a:lnTo>
                <a:lnTo>
                  <a:pt x="2659" y="1397"/>
                </a:lnTo>
                <a:lnTo>
                  <a:pt x="2658" y="1397"/>
                </a:lnTo>
                <a:lnTo>
                  <a:pt x="2661" y="1399"/>
                </a:lnTo>
                <a:lnTo>
                  <a:pt x="2659" y="1401"/>
                </a:lnTo>
                <a:lnTo>
                  <a:pt x="2659" y="1402"/>
                </a:lnTo>
                <a:lnTo>
                  <a:pt x="2658" y="1404"/>
                </a:lnTo>
                <a:lnTo>
                  <a:pt x="2655" y="1405"/>
                </a:lnTo>
                <a:lnTo>
                  <a:pt x="2654" y="1406"/>
                </a:lnTo>
                <a:lnTo>
                  <a:pt x="2654" y="1408"/>
                </a:lnTo>
                <a:lnTo>
                  <a:pt x="2655" y="1411"/>
                </a:lnTo>
                <a:lnTo>
                  <a:pt x="2655" y="1412"/>
                </a:lnTo>
                <a:lnTo>
                  <a:pt x="2657" y="1413"/>
                </a:lnTo>
                <a:lnTo>
                  <a:pt x="2657" y="1416"/>
                </a:lnTo>
                <a:lnTo>
                  <a:pt x="2659" y="1418"/>
                </a:lnTo>
                <a:lnTo>
                  <a:pt x="2657" y="1418"/>
                </a:lnTo>
                <a:lnTo>
                  <a:pt x="2654" y="1418"/>
                </a:lnTo>
                <a:lnTo>
                  <a:pt x="2652" y="1419"/>
                </a:lnTo>
                <a:lnTo>
                  <a:pt x="2651" y="1419"/>
                </a:lnTo>
                <a:lnTo>
                  <a:pt x="2649" y="1418"/>
                </a:lnTo>
                <a:lnTo>
                  <a:pt x="2648" y="1416"/>
                </a:lnTo>
                <a:lnTo>
                  <a:pt x="2647" y="1413"/>
                </a:lnTo>
                <a:lnTo>
                  <a:pt x="2645" y="1411"/>
                </a:lnTo>
                <a:lnTo>
                  <a:pt x="2644" y="1408"/>
                </a:lnTo>
                <a:lnTo>
                  <a:pt x="2644" y="1406"/>
                </a:lnTo>
                <a:lnTo>
                  <a:pt x="2644" y="1405"/>
                </a:lnTo>
                <a:lnTo>
                  <a:pt x="2642" y="1405"/>
                </a:lnTo>
                <a:lnTo>
                  <a:pt x="2642" y="1404"/>
                </a:lnTo>
                <a:lnTo>
                  <a:pt x="2641" y="1401"/>
                </a:lnTo>
                <a:lnTo>
                  <a:pt x="2641" y="1398"/>
                </a:lnTo>
                <a:lnTo>
                  <a:pt x="2641" y="1397"/>
                </a:lnTo>
                <a:lnTo>
                  <a:pt x="2641" y="1394"/>
                </a:lnTo>
                <a:lnTo>
                  <a:pt x="2640" y="1392"/>
                </a:lnTo>
                <a:lnTo>
                  <a:pt x="2638" y="1390"/>
                </a:lnTo>
                <a:lnTo>
                  <a:pt x="2637" y="1388"/>
                </a:lnTo>
                <a:lnTo>
                  <a:pt x="2635" y="1387"/>
                </a:lnTo>
                <a:lnTo>
                  <a:pt x="2634" y="1385"/>
                </a:lnTo>
                <a:lnTo>
                  <a:pt x="2633" y="1385"/>
                </a:lnTo>
                <a:lnTo>
                  <a:pt x="2635" y="1383"/>
                </a:lnTo>
                <a:lnTo>
                  <a:pt x="2637" y="1381"/>
                </a:lnTo>
                <a:lnTo>
                  <a:pt x="2640" y="1380"/>
                </a:lnTo>
                <a:lnTo>
                  <a:pt x="2641" y="1377"/>
                </a:lnTo>
                <a:lnTo>
                  <a:pt x="2641" y="1374"/>
                </a:lnTo>
                <a:lnTo>
                  <a:pt x="2642" y="1373"/>
                </a:lnTo>
                <a:lnTo>
                  <a:pt x="2642" y="1370"/>
                </a:lnTo>
                <a:lnTo>
                  <a:pt x="2644" y="1367"/>
                </a:lnTo>
                <a:lnTo>
                  <a:pt x="2645" y="1366"/>
                </a:lnTo>
                <a:lnTo>
                  <a:pt x="2645" y="1363"/>
                </a:lnTo>
                <a:lnTo>
                  <a:pt x="2644" y="1362"/>
                </a:lnTo>
                <a:lnTo>
                  <a:pt x="2641" y="1359"/>
                </a:lnTo>
                <a:lnTo>
                  <a:pt x="2641" y="1357"/>
                </a:lnTo>
                <a:lnTo>
                  <a:pt x="2644" y="1356"/>
                </a:lnTo>
                <a:lnTo>
                  <a:pt x="2644" y="1353"/>
                </a:lnTo>
                <a:lnTo>
                  <a:pt x="2645" y="1353"/>
                </a:lnTo>
                <a:lnTo>
                  <a:pt x="2647" y="1352"/>
                </a:lnTo>
                <a:lnTo>
                  <a:pt x="2647" y="1350"/>
                </a:lnTo>
                <a:lnTo>
                  <a:pt x="2648" y="1349"/>
                </a:lnTo>
                <a:lnTo>
                  <a:pt x="2649" y="1346"/>
                </a:lnTo>
                <a:lnTo>
                  <a:pt x="2651" y="1345"/>
                </a:lnTo>
                <a:lnTo>
                  <a:pt x="2652" y="1343"/>
                </a:lnTo>
                <a:lnTo>
                  <a:pt x="2652" y="1341"/>
                </a:lnTo>
                <a:lnTo>
                  <a:pt x="2654" y="1338"/>
                </a:lnTo>
                <a:lnTo>
                  <a:pt x="2655" y="1334"/>
                </a:lnTo>
                <a:lnTo>
                  <a:pt x="2657" y="1331"/>
                </a:lnTo>
                <a:lnTo>
                  <a:pt x="2658" y="1327"/>
                </a:lnTo>
                <a:lnTo>
                  <a:pt x="2659" y="1324"/>
                </a:lnTo>
                <a:lnTo>
                  <a:pt x="2662" y="1325"/>
                </a:lnTo>
                <a:lnTo>
                  <a:pt x="2664" y="1327"/>
                </a:lnTo>
                <a:lnTo>
                  <a:pt x="2665" y="1325"/>
                </a:lnTo>
                <a:lnTo>
                  <a:pt x="2668" y="1324"/>
                </a:lnTo>
                <a:lnTo>
                  <a:pt x="2668" y="1322"/>
                </a:lnTo>
                <a:lnTo>
                  <a:pt x="2665" y="1321"/>
                </a:lnTo>
                <a:lnTo>
                  <a:pt x="2666" y="1319"/>
                </a:lnTo>
                <a:lnTo>
                  <a:pt x="2666" y="1318"/>
                </a:lnTo>
                <a:lnTo>
                  <a:pt x="2666" y="1317"/>
                </a:lnTo>
                <a:lnTo>
                  <a:pt x="2666" y="1315"/>
                </a:lnTo>
                <a:lnTo>
                  <a:pt x="2668" y="1314"/>
                </a:lnTo>
                <a:lnTo>
                  <a:pt x="2669" y="1312"/>
                </a:lnTo>
                <a:lnTo>
                  <a:pt x="2669" y="1311"/>
                </a:lnTo>
                <a:lnTo>
                  <a:pt x="2672" y="1310"/>
                </a:lnTo>
                <a:lnTo>
                  <a:pt x="2673" y="1308"/>
                </a:lnTo>
                <a:lnTo>
                  <a:pt x="2675" y="1307"/>
                </a:lnTo>
                <a:lnTo>
                  <a:pt x="2676" y="1307"/>
                </a:lnTo>
                <a:lnTo>
                  <a:pt x="2679" y="1304"/>
                </a:lnTo>
                <a:lnTo>
                  <a:pt x="2680" y="1301"/>
                </a:lnTo>
                <a:lnTo>
                  <a:pt x="2680" y="1300"/>
                </a:lnTo>
                <a:lnTo>
                  <a:pt x="2680" y="1298"/>
                </a:lnTo>
                <a:lnTo>
                  <a:pt x="2682" y="1297"/>
                </a:lnTo>
                <a:lnTo>
                  <a:pt x="2682" y="1296"/>
                </a:lnTo>
                <a:lnTo>
                  <a:pt x="2682" y="1294"/>
                </a:lnTo>
                <a:lnTo>
                  <a:pt x="2683" y="1293"/>
                </a:lnTo>
                <a:lnTo>
                  <a:pt x="2685" y="1290"/>
                </a:lnTo>
                <a:lnTo>
                  <a:pt x="2682" y="1289"/>
                </a:lnTo>
                <a:lnTo>
                  <a:pt x="2682" y="1287"/>
                </a:lnTo>
                <a:lnTo>
                  <a:pt x="2680" y="1286"/>
                </a:lnTo>
                <a:lnTo>
                  <a:pt x="2680" y="1284"/>
                </a:lnTo>
                <a:lnTo>
                  <a:pt x="2679" y="1283"/>
                </a:lnTo>
                <a:lnTo>
                  <a:pt x="2678" y="1282"/>
                </a:lnTo>
                <a:lnTo>
                  <a:pt x="2676" y="1282"/>
                </a:lnTo>
                <a:lnTo>
                  <a:pt x="2676" y="1280"/>
                </a:lnTo>
                <a:lnTo>
                  <a:pt x="2675" y="1280"/>
                </a:lnTo>
                <a:lnTo>
                  <a:pt x="2673" y="1279"/>
                </a:lnTo>
                <a:lnTo>
                  <a:pt x="2673" y="1277"/>
                </a:lnTo>
                <a:lnTo>
                  <a:pt x="2675" y="1276"/>
                </a:lnTo>
                <a:lnTo>
                  <a:pt x="2676" y="1275"/>
                </a:lnTo>
                <a:lnTo>
                  <a:pt x="2678" y="1275"/>
                </a:lnTo>
                <a:lnTo>
                  <a:pt x="2679" y="1275"/>
                </a:lnTo>
                <a:lnTo>
                  <a:pt x="2680" y="1275"/>
                </a:lnTo>
                <a:lnTo>
                  <a:pt x="2682" y="1275"/>
                </a:lnTo>
                <a:lnTo>
                  <a:pt x="2683" y="1275"/>
                </a:lnTo>
                <a:lnTo>
                  <a:pt x="2687" y="1276"/>
                </a:lnTo>
                <a:lnTo>
                  <a:pt x="2687" y="1277"/>
                </a:lnTo>
                <a:lnTo>
                  <a:pt x="2689" y="1276"/>
                </a:lnTo>
                <a:lnTo>
                  <a:pt x="2690" y="1276"/>
                </a:lnTo>
                <a:lnTo>
                  <a:pt x="2692" y="1275"/>
                </a:lnTo>
                <a:lnTo>
                  <a:pt x="2693" y="1273"/>
                </a:lnTo>
                <a:lnTo>
                  <a:pt x="2694" y="1273"/>
                </a:lnTo>
                <a:lnTo>
                  <a:pt x="2694" y="1272"/>
                </a:lnTo>
                <a:lnTo>
                  <a:pt x="2696" y="1270"/>
                </a:lnTo>
                <a:lnTo>
                  <a:pt x="2696" y="1268"/>
                </a:lnTo>
                <a:lnTo>
                  <a:pt x="2699" y="1269"/>
                </a:lnTo>
                <a:lnTo>
                  <a:pt x="2697" y="1269"/>
                </a:lnTo>
                <a:lnTo>
                  <a:pt x="2697" y="1268"/>
                </a:lnTo>
                <a:lnTo>
                  <a:pt x="2697" y="1266"/>
                </a:lnTo>
                <a:lnTo>
                  <a:pt x="2696" y="1265"/>
                </a:lnTo>
                <a:lnTo>
                  <a:pt x="2694" y="1265"/>
                </a:lnTo>
                <a:lnTo>
                  <a:pt x="2693" y="1263"/>
                </a:lnTo>
                <a:lnTo>
                  <a:pt x="2692" y="1262"/>
                </a:lnTo>
                <a:lnTo>
                  <a:pt x="2692" y="1261"/>
                </a:lnTo>
                <a:lnTo>
                  <a:pt x="2690" y="1259"/>
                </a:lnTo>
                <a:lnTo>
                  <a:pt x="2690" y="1258"/>
                </a:lnTo>
                <a:lnTo>
                  <a:pt x="2689" y="1258"/>
                </a:lnTo>
                <a:lnTo>
                  <a:pt x="2687" y="1256"/>
                </a:lnTo>
                <a:lnTo>
                  <a:pt x="2686" y="1256"/>
                </a:lnTo>
                <a:lnTo>
                  <a:pt x="2685" y="1255"/>
                </a:lnTo>
                <a:lnTo>
                  <a:pt x="2685" y="1254"/>
                </a:lnTo>
                <a:lnTo>
                  <a:pt x="2686" y="1251"/>
                </a:lnTo>
                <a:lnTo>
                  <a:pt x="2687" y="1248"/>
                </a:lnTo>
                <a:lnTo>
                  <a:pt x="2687" y="1247"/>
                </a:lnTo>
                <a:lnTo>
                  <a:pt x="2687" y="1244"/>
                </a:lnTo>
                <a:lnTo>
                  <a:pt x="2689" y="1244"/>
                </a:lnTo>
                <a:lnTo>
                  <a:pt x="2689" y="1241"/>
                </a:lnTo>
                <a:lnTo>
                  <a:pt x="2689" y="1238"/>
                </a:lnTo>
                <a:lnTo>
                  <a:pt x="2690" y="1237"/>
                </a:lnTo>
                <a:lnTo>
                  <a:pt x="2693" y="1237"/>
                </a:lnTo>
                <a:lnTo>
                  <a:pt x="2694" y="1237"/>
                </a:lnTo>
                <a:lnTo>
                  <a:pt x="2696" y="1238"/>
                </a:lnTo>
                <a:lnTo>
                  <a:pt x="2697" y="1238"/>
                </a:lnTo>
                <a:lnTo>
                  <a:pt x="2699" y="1238"/>
                </a:lnTo>
                <a:lnTo>
                  <a:pt x="2700" y="1235"/>
                </a:lnTo>
                <a:lnTo>
                  <a:pt x="2697" y="1234"/>
                </a:lnTo>
                <a:lnTo>
                  <a:pt x="2694" y="1234"/>
                </a:lnTo>
                <a:lnTo>
                  <a:pt x="2692" y="1233"/>
                </a:lnTo>
                <a:lnTo>
                  <a:pt x="2692" y="1234"/>
                </a:lnTo>
                <a:lnTo>
                  <a:pt x="2690" y="1234"/>
                </a:lnTo>
                <a:lnTo>
                  <a:pt x="2689" y="1234"/>
                </a:lnTo>
                <a:lnTo>
                  <a:pt x="2687" y="1234"/>
                </a:lnTo>
                <a:lnTo>
                  <a:pt x="2686" y="1234"/>
                </a:lnTo>
                <a:lnTo>
                  <a:pt x="2685" y="1237"/>
                </a:lnTo>
                <a:lnTo>
                  <a:pt x="2685" y="1238"/>
                </a:lnTo>
                <a:lnTo>
                  <a:pt x="2685" y="1240"/>
                </a:lnTo>
                <a:lnTo>
                  <a:pt x="2683" y="1242"/>
                </a:lnTo>
                <a:lnTo>
                  <a:pt x="2682" y="1245"/>
                </a:lnTo>
                <a:lnTo>
                  <a:pt x="2682" y="1247"/>
                </a:lnTo>
                <a:lnTo>
                  <a:pt x="2682" y="1249"/>
                </a:lnTo>
                <a:lnTo>
                  <a:pt x="2682" y="1252"/>
                </a:lnTo>
                <a:lnTo>
                  <a:pt x="2682" y="1255"/>
                </a:lnTo>
                <a:lnTo>
                  <a:pt x="2680" y="1258"/>
                </a:lnTo>
                <a:lnTo>
                  <a:pt x="2680" y="1259"/>
                </a:lnTo>
                <a:lnTo>
                  <a:pt x="2682" y="1259"/>
                </a:lnTo>
                <a:lnTo>
                  <a:pt x="2683" y="1262"/>
                </a:lnTo>
                <a:lnTo>
                  <a:pt x="2685" y="1263"/>
                </a:lnTo>
                <a:lnTo>
                  <a:pt x="2685" y="1265"/>
                </a:lnTo>
                <a:lnTo>
                  <a:pt x="2686" y="1266"/>
                </a:lnTo>
                <a:lnTo>
                  <a:pt x="2689" y="1269"/>
                </a:lnTo>
                <a:lnTo>
                  <a:pt x="2686" y="1269"/>
                </a:lnTo>
                <a:lnTo>
                  <a:pt x="2685" y="1268"/>
                </a:lnTo>
                <a:lnTo>
                  <a:pt x="2683" y="1268"/>
                </a:lnTo>
                <a:lnTo>
                  <a:pt x="2682" y="1268"/>
                </a:lnTo>
                <a:lnTo>
                  <a:pt x="2679" y="1266"/>
                </a:lnTo>
                <a:lnTo>
                  <a:pt x="2678" y="1269"/>
                </a:lnTo>
                <a:lnTo>
                  <a:pt x="2675" y="1270"/>
                </a:lnTo>
                <a:lnTo>
                  <a:pt x="2673" y="1273"/>
                </a:lnTo>
                <a:lnTo>
                  <a:pt x="2672" y="1275"/>
                </a:lnTo>
                <a:lnTo>
                  <a:pt x="2671" y="1276"/>
                </a:lnTo>
                <a:lnTo>
                  <a:pt x="2669" y="1276"/>
                </a:lnTo>
                <a:lnTo>
                  <a:pt x="2668" y="1279"/>
                </a:lnTo>
                <a:lnTo>
                  <a:pt x="2669" y="1282"/>
                </a:lnTo>
                <a:lnTo>
                  <a:pt x="2669" y="1284"/>
                </a:lnTo>
                <a:lnTo>
                  <a:pt x="2669" y="1286"/>
                </a:lnTo>
                <a:lnTo>
                  <a:pt x="2671" y="1287"/>
                </a:lnTo>
                <a:lnTo>
                  <a:pt x="2672" y="1289"/>
                </a:lnTo>
                <a:lnTo>
                  <a:pt x="2672" y="1290"/>
                </a:lnTo>
                <a:lnTo>
                  <a:pt x="2673" y="1293"/>
                </a:lnTo>
                <a:lnTo>
                  <a:pt x="2673" y="1294"/>
                </a:lnTo>
                <a:lnTo>
                  <a:pt x="2672" y="1297"/>
                </a:lnTo>
                <a:lnTo>
                  <a:pt x="2671" y="1297"/>
                </a:lnTo>
                <a:lnTo>
                  <a:pt x="2669" y="1298"/>
                </a:lnTo>
                <a:lnTo>
                  <a:pt x="2668" y="1298"/>
                </a:lnTo>
                <a:lnTo>
                  <a:pt x="2666" y="1298"/>
                </a:lnTo>
                <a:lnTo>
                  <a:pt x="2666" y="1300"/>
                </a:lnTo>
                <a:lnTo>
                  <a:pt x="2665" y="1300"/>
                </a:lnTo>
                <a:lnTo>
                  <a:pt x="2662" y="1300"/>
                </a:lnTo>
                <a:lnTo>
                  <a:pt x="2661" y="1298"/>
                </a:lnTo>
                <a:lnTo>
                  <a:pt x="2661" y="1300"/>
                </a:lnTo>
                <a:lnTo>
                  <a:pt x="2659" y="1301"/>
                </a:lnTo>
                <a:lnTo>
                  <a:pt x="2658" y="1303"/>
                </a:lnTo>
                <a:lnTo>
                  <a:pt x="2657" y="1303"/>
                </a:lnTo>
                <a:lnTo>
                  <a:pt x="2655" y="1303"/>
                </a:lnTo>
                <a:lnTo>
                  <a:pt x="2654" y="1303"/>
                </a:lnTo>
                <a:lnTo>
                  <a:pt x="2652" y="1303"/>
                </a:lnTo>
                <a:lnTo>
                  <a:pt x="2651" y="1304"/>
                </a:lnTo>
                <a:lnTo>
                  <a:pt x="2649" y="1304"/>
                </a:lnTo>
                <a:lnTo>
                  <a:pt x="2648" y="1304"/>
                </a:lnTo>
                <a:lnTo>
                  <a:pt x="2645" y="1305"/>
                </a:lnTo>
                <a:lnTo>
                  <a:pt x="2644" y="1307"/>
                </a:lnTo>
                <a:lnTo>
                  <a:pt x="2642" y="1308"/>
                </a:lnTo>
                <a:lnTo>
                  <a:pt x="2641" y="1308"/>
                </a:lnTo>
                <a:lnTo>
                  <a:pt x="2641" y="1310"/>
                </a:lnTo>
                <a:lnTo>
                  <a:pt x="2640" y="1310"/>
                </a:lnTo>
                <a:lnTo>
                  <a:pt x="2640" y="1311"/>
                </a:lnTo>
                <a:lnTo>
                  <a:pt x="2637" y="1312"/>
                </a:lnTo>
                <a:lnTo>
                  <a:pt x="2635" y="1314"/>
                </a:lnTo>
                <a:lnTo>
                  <a:pt x="2635" y="1317"/>
                </a:lnTo>
                <a:lnTo>
                  <a:pt x="2635" y="1319"/>
                </a:lnTo>
                <a:lnTo>
                  <a:pt x="2637" y="1321"/>
                </a:lnTo>
                <a:lnTo>
                  <a:pt x="2637" y="1325"/>
                </a:lnTo>
                <a:lnTo>
                  <a:pt x="2635" y="1325"/>
                </a:lnTo>
                <a:lnTo>
                  <a:pt x="2635" y="1327"/>
                </a:lnTo>
                <a:lnTo>
                  <a:pt x="2634" y="1327"/>
                </a:lnTo>
                <a:lnTo>
                  <a:pt x="2633" y="1327"/>
                </a:lnTo>
                <a:lnTo>
                  <a:pt x="2631" y="1328"/>
                </a:lnTo>
                <a:lnTo>
                  <a:pt x="2630" y="1329"/>
                </a:lnTo>
                <a:lnTo>
                  <a:pt x="2628" y="1331"/>
                </a:lnTo>
                <a:lnTo>
                  <a:pt x="2627" y="1332"/>
                </a:lnTo>
                <a:lnTo>
                  <a:pt x="2626" y="1332"/>
                </a:lnTo>
                <a:lnTo>
                  <a:pt x="2626" y="1335"/>
                </a:lnTo>
                <a:lnTo>
                  <a:pt x="2626" y="1336"/>
                </a:lnTo>
                <a:lnTo>
                  <a:pt x="2624" y="1338"/>
                </a:lnTo>
                <a:lnTo>
                  <a:pt x="2623" y="1338"/>
                </a:lnTo>
                <a:lnTo>
                  <a:pt x="2623" y="1341"/>
                </a:lnTo>
                <a:lnTo>
                  <a:pt x="2620" y="1342"/>
                </a:lnTo>
                <a:lnTo>
                  <a:pt x="2619" y="1343"/>
                </a:lnTo>
                <a:lnTo>
                  <a:pt x="2619" y="1345"/>
                </a:lnTo>
                <a:lnTo>
                  <a:pt x="2616" y="1345"/>
                </a:lnTo>
                <a:lnTo>
                  <a:pt x="2617" y="1348"/>
                </a:lnTo>
                <a:lnTo>
                  <a:pt x="2619" y="1348"/>
                </a:lnTo>
                <a:lnTo>
                  <a:pt x="2617" y="1350"/>
                </a:lnTo>
                <a:lnTo>
                  <a:pt x="2616" y="1355"/>
                </a:lnTo>
                <a:lnTo>
                  <a:pt x="2616" y="1356"/>
                </a:lnTo>
                <a:lnTo>
                  <a:pt x="2616" y="1357"/>
                </a:lnTo>
                <a:lnTo>
                  <a:pt x="2617" y="1359"/>
                </a:lnTo>
                <a:lnTo>
                  <a:pt x="2619" y="1362"/>
                </a:lnTo>
                <a:lnTo>
                  <a:pt x="2620" y="1364"/>
                </a:lnTo>
                <a:lnTo>
                  <a:pt x="2619" y="1366"/>
                </a:lnTo>
                <a:lnTo>
                  <a:pt x="2617" y="1369"/>
                </a:lnTo>
                <a:lnTo>
                  <a:pt x="2619" y="1371"/>
                </a:lnTo>
                <a:lnTo>
                  <a:pt x="2617" y="1374"/>
                </a:lnTo>
                <a:lnTo>
                  <a:pt x="2617" y="1376"/>
                </a:lnTo>
                <a:lnTo>
                  <a:pt x="2616" y="1378"/>
                </a:lnTo>
                <a:lnTo>
                  <a:pt x="2614" y="1380"/>
                </a:lnTo>
                <a:lnTo>
                  <a:pt x="2612" y="1381"/>
                </a:lnTo>
                <a:lnTo>
                  <a:pt x="2610" y="1380"/>
                </a:lnTo>
                <a:lnTo>
                  <a:pt x="2609" y="1380"/>
                </a:lnTo>
                <a:lnTo>
                  <a:pt x="2609" y="1381"/>
                </a:lnTo>
                <a:lnTo>
                  <a:pt x="2607" y="1383"/>
                </a:lnTo>
                <a:lnTo>
                  <a:pt x="2607" y="1384"/>
                </a:lnTo>
                <a:lnTo>
                  <a:pt x="2606" y="1384"/>
                </a:lnTo>
                <a:lnTo>
                  <a:pt x="2606" y="1385"/>
                </a:lnTo>
                <a:lnTo>
                  <a:pt x="2606" y="1388"/>
                </a:lnTo>
                <a:lnTo>
                  <a:pt x="2607" y="1390"/>
                </a:lnTo>
                <a:lnTo>
                  <a:pt x="2607" y="1392"/>
                </a:lnTo>
                <a:lnTo>
                  <a:pt x="2606" y="1395"/>
                </a:lnTo>
                <a:lnTo>
                  <a:pt x="2609" y="1397"/>
                </a:lnTo>
                <a:lnTo>
                  <a:pt x="2610" y="1398"/>
                </a:lnTo>
                <a:lnTo>
                  <a:pt x="2610" y="1399"/>
                </a:lnTo>
                <a:lnTo>
                  <a:pt x="2613" y="1399"/>
                </a:lnTo>
                <a:lnTo>
                  <a:pt x="2614" y="1399"/>
                </a:lnTo>
                <a:lnTo>
                  <a:pt x="2616" y="1401"/>
                </a:lnTo>
                <a:lnTo>
                  <a:pt x="2616" y="1402"/>
                </a:lnTo>
                <a:lnTo>
                  <a:pt x="2614" y="1404"/>
                </a:lnTo>
                <a:lnTo>
                  <a:pt x="2613" y="1405"/>
                </a:lnTo>
                <a:lnTo>
                  <a:pt x="2613" y="1406"/>
                </a:lnTo>
                <a:lnTo>
                  <a:pt x="2612" y="1409"/>
                </a:lnTo>
                <a:lnTo>
                  <a:pt x="2610" y="1409"/>
                </a:lnTo>
                <a:lnTo>
                  <a:pt x="2610" y="1411"/>
                </a:lnTo>
                <a:lnTo>
                  <a:pt x="2610" y="1409"/>
                </a:lnTo>
                <a:lnTo>
                  <a:pt x="2609" y="1409"/>
                </a:lnTo>
                <a:lnTo>
                  <a:pt x="2607" y="1409"/>
                </a:lnTo>
                <a:lnTo>
                  <a:pt x="2606" y="1411"/>
                </a:lnTo>
                <a:lnTo>
                  <a:pt x="2605" y="1411"/>
                </a:lnTo>
                <a:lnTo>
                  <a:pt x="2602" y="1411"/>
                </a:lnTo>
                <a:lnTo>
                  <a:pt x="2602" y="1412"/>
                </a:lnTo>
                <a:lnTo>
                  <a:pt x="2600" y="1412"/>
                </a:lnTo>
                <a:lnTo>
                  <a:pt x="2598" y="1412"/>
                </a:lnTo>
                <a:lnTo>
                  <a:pt x="2596" y="1413"/>
                </a:lnTo>
                <a:lnTo>
                  <a:pt x="2595" y="1413"/>
                </a:lnTo>
                <a:lnTo>
                  <a:pt x="2596" y="1411"/>
                </a:lnTo>
                <a:lnTo>
                  <a:pt x="2598" y="1409"/>
                </a:lnTo>
                <a:lnTo>
                  <a:pt x="2599" y="1408"/>
                </a:lnTo>
                <a:lnTo>
                  <a:pt x="2599" y="1406"/>
                </a:lnTo>
                <a:lnTo>
                  <a:pt x="2599" y="1405"/>
                </a:lnTo>
                <a:lnTo>
                  <a:pt x="2600" y="1405"/>
                </a:lnTo>
                <a:lnTo>
                  <a:pt x="2600" y="1404"/>
                </a:lnTo>
                <a:lnTo>
                  <a:pt x="2600" y="1405"/>
                </a:lnTo>
                <a:lnTo>
                  <a:pt x="2602" y="1406"/>
                </a:lnTo>
                <a:lnTo>
                  <a:pt x="2603" y="1409"/>
                </a:lnTo>
                <a:lnTo>
                  <a:pt x="2605" y="1406"/>
                </a:lnTo>
                <a:lnTo>
                  <a:pt x="2606" y="1405"/>
                </a:lnTo>
                <a:lnTo>
                  <a:pt x="2606" y="1402"/>
                </a:lnTo>
                <a:lnTo>
                  <a:pt x="2606" y="1401"/>
                </a:lnTo>
                <a:lnTo>
                  <a:pt x="2603" y="1401"/>
                </a:lnTo>
                <a:lnTo>
                  <a:pt x="2603" y="1404"/>
                </a:lnTo>
                <a:lnTo>
                  <a:pt x="2602" y="1402"/>
                </a:lnTo>
                <a:lnTo>
                  <a:pt x="2602" y="1399"/>
                </a:lnTo>
                <a:lnTo>
                  <a:pt x="2603" y="1398"/>
                </a:lnTo>
                <a:lnTo>
                  <a:pt x="2602" y="1397"/>
                </a:lnTo>
                <a:lnTo>
                  <a:pt x="2599" y="1395"/>
                </a:lnTo>
                <a:lnTo>
                  <a:pt x="2598" y="1394"/>
                </a:lnTo>
                <a:lnTo>
                  <a:pt x="2596" y="1392"/>
                </a:lnTo>
                <a:lnTo>
                  <a:pt x="2595" y="1391"/>
                </a:lnTo>
                <a:lnTo>
                  <a:pt x="2592" y="1390"/>
                </a:lnTo>
                <a:lnTo>
                  <a:pt x="2591" y="1388"/>
                </a:lnTo>
                <a:lnTo>
                  <a:pt x="2588" y="1387"/>
                </a:lnTo>
                <a:lnTo>
                  <a:pt x="2585" y="1384"/>
                </a:lnTo>
                <a:lnTo>
                  <a:pt x="2585" y="1383"/>
                </a:lnTo>
                <a:lnTo>
                  <a:pt x="2585" y="1381"/>
                </a:lnTo>
                <a:lnTo>
                  <a:pt x="2586" y="1381"/>
                </a:lnTo>
                <a:lnTo>
                  <a:pt x="2586" y="1380"/>
                </a:lnTo>
                <a:lnTo>
                  <a:pt x="2586" y="1378"/>
                </a:lnTo>
                <a:lnTo>
                  <a:pt x="2586" y="1377"/>
                </a:lnTo>
                <a:lnTo>
                  <a:pt x="2588" y="1376"/>
                </a:lnTo>
                <a:lnTo>
                  <a:pt x="2591" y="1374"/>
                </a:lnTo>
                <a:lnTo>
                  <a:pt x="2588" y="1373"/>
                </a:lnTo>
                <a:lnTo>
                  <a:pt x="2588" y="1371"/>
                </a:lnTo>
                <a:lnTo>
                  <a:pt x="2588" y="1370"/>
                </a:lnTo>
                <a:lnTo>
                  <a:pt x="2586" y="1371"/>
                </a:lnTo>
                <a:lnTo>
                  <a:pt x="2585" y="1373"/>
                </a:lnTo>
                <a:lnTo>
                  <a:pt x="2584" y="1373"/>
                </a:lnTo>
                <a:lnTo>
                  <a:pt x="2582" y="1370"/>
                </a:lnTo>
                <a:lnTo>
                  <a:pt x="2581" y="1370"/>
                </a:lnTo>
                <a:lnTo>
                  <a:pt x="2581" y="1369"/>
                </a:lnTo>
                <a:lnTo>
                  <a:pt x="2579" y="1366"/>
                </a:lnTo>
                <a:lnTo>
                  <a:pt x="2578" y="1364"/>
                </a:lnTo>
                <a:lnTo>
                  <a:pt x="2577" y="1363"/>
                </a:lnTo>
                <a:lnTo>
                  <a:pt x="2575" y="1362"/>
                </a:lnTo>
                <a:lnTo>
                  <a:pt x="2575" y="1360"/>
                </a:lnTo>
                <a:lnTo>
                  <a:pt x="2574" y="1359"/>
                </a:lnTo>
                <a:lnTo>
                  <a:pt x="2572" y="1357"/>
                </a:lnTo>
                <a:lnTo>
                  <a:pt x="2572" y="1356"/>
                </a:lnTo>
                <a:lnTo>
                  <a:pt x="2574" y="1356"/>
                </a:lnTo>
                <a:lnTo>
                  <a:pt x="2572" y="1353"/>
                </a:lnTo>
                <a:lnTo>
                  <a:pt x="2571" y="1352"/>
                </a:lnTo>
                <a:lnTo>
                  <a:pt x="2571" y="1350"/>
                </a:lnTo>
                <a:lnTo>
                  <a:pt x="2570" y="1350"/>
                </a:lnTo>
                <a:lnTo>
                  <a:pt x="2568" y="1350"/>
                </a:lnTo>
                <a:lnTo>
                  <a:pt x="2568" y="1348"/>
                </a:lnTo>
                <a:lnTo>
                  <a:pt x="2565" y="1346"/>
                </a:lnTo>
                <a:lnTo>
                  <a:pt x="2564" y="1346"/>
                </a:lnTo>
                <a:lnTo>
                  <a:pt x="2561" y="1345"/>
                </a:lnTo>
                <a:lnTo>
                  <a:pt x="2560" y="1343"/>
                </a:lnTo>
                <a:lnTo>
                  <a:pt x="2561" y="1342"/>
                </a:lnTo>
                <a:lnTo>
                  <a:pt x="2563" y="1342"/>
                </a:lnTo>
                <a:lnTo>
                  <a:pt x="2565" y="1341"/>
                </a:lnTo>
                <a:lnTo>
                  <a:pt x="2568" y="1339"/>
                </a:lnTo>
                <a:lnTo>
                  <a:pt x="2571" y="1339"/>
                </a:lnTo>
                <a:lnTo>
                  <a:pt x="2572" y="1339"/>
                </a:lnTo>
                <a:lnTo>
                  <a:pt x="2575" y="1339"/>
                </a:lnTo>
                <a:lnTo>
                  <a:pt x="2578" y="1341"/>
                </a:lnTo>
                <a:lnTo>
                  <a:pt x="2579" y="1338"/>
                </a:lnTo>
                <a:lnTo>
                  <a:pt x="2581" y="1339"/>
                </a:lnTo>
                <a:lnTo>
                  <a:pt x="2584" y="1338"/>
                </a:lnTo>
                <a:lnTo>
                  <a:pt x="2585" y="1338"/>
                </a:lnTo>
                <a:lnTo>
                  <a:pt x="2588" y="1338"/>
                </a:lnTo>
                <a:lnTo>
                  <a:pt x="2589" y="1336"/>
                </a:lnTo>
                <a:lnTo>
                  <a:pt x="2591" y="1336"/>
                </a:lnTo>
                <a:lnTo>
                  <a:pt x="2591" y="1335"/>
                </a:lnTo>
                <a:lnTo>
                  <a:pt x="2592" y="1335"/>
                </a:lnTo>
                <a:lnTo>
                  <a:pt x="2593" y="1334"/>
                </a:lnTo>
                <a:lnTo>
                  <a:pt x="2595" y="1332"/>
                </a:lnTo>
                <a:lnTo>
                  <a:pt x="2596" y="1332"/>
                </a:lnTo>
                <a:lnTo>
                  <a:pt x="2598" y="1331"/>
                </a:lnTo>
                <a:lnTo>
                  <a:pt x="2600" y="1328"/>
                </a:lnTo>
                <a:lnTo>
                  <a:pt x="2600" y="1325"/>
                </a:lnTo>
                <a:lnTo>
                  <a:pt x="2600" y="1324"/>
                </a:lnTo>
                <a:lnTo>
                  <a:pt x="2602" y="1321"/>
                </a:lnTo>
                <a:lnTo>
                  <a:pt x="2602" y="1319"/>
                </a:lnTo>
                <a:lnTo>
                  <a:pt x="2600" y="1318"/>
                </a:lnTo>
                <a:lnTo>
                  <a:pt x="2602" y="1315"/>
                </a:lnTo>
                <a:lnTo>
                  <a:pt x="2602" y="1314"/>
                </a:lnTo>
                <a:lnTo>
                  <a:pt x="2602" y="1312"/>
                </a:lnTo>
                <a:lnTo>
                  <a:pt x="2602" y="1311"/>
                </a:lnTo>
                <a:lnTo>
                  <a:pt x="2603" y="1310"/>
                </a:lnTo>
                <a:lnTo>
                  <a:pt x="2603" y="1308"/>
                </a:lnTo>
                <a:lnTo>
                  <a:pt x="2605" y="1307"/>
                </a:lnTo>
                <a:lnTo>
                  <a:pt x="2603" y="1307"/>
                </a:lnTo>
                <a:lnTo>
                  <a:pt x="2602" y="1305"/>
                </a:lnTo>
                <a:lnTo>
                  <a:pt x="2600" y="1305"/>
                </a:lnTo>
                <a:lnTo>
                  <a:pt x="2598" y="1305"/>
                </a:lnTo>
                <a:lnTo>
                  <a:pt x="2598" y="1301"/>
                </a:lnTo>
                <a:lnTo>
                  <a:pt x="2596" y="1300"/>
                </a:lnTo>
                <a:lnTo>
                  <a:pt x="2596" y="1298"/>
                </a:lnTo>
                <a:lnTo>
                  <a:pt x="2595" y="1297"/>
                </a:lnTo>
                <a:lnTo>
                  <a:pt x="2595" y="1296"/>
                </a:lnTo>
                <a:lnTo>
                  <a:pt x="2593" y="1294"/>
                </a:lnTo>
                <a:lnTo>
                  <a:pt x="2593" y="1293"/>
                </a:lnTo>
                <a:lnTo>
                  <a:pt x="2593" y="1291"/>
                </a:lnTo>
                <a:lnTo>
                  <a:pt x="2593" y="1290"/>
                </a:lnTo>
                <a:lnTo>
                  <a:pt x="2592" y="1289"/>
                </a:lnTo>
                <a:lnTo>
                  <a:pt x="2589" y="1289"/>
                </a:lnTo>
                <a:lnTo>
                  <a:pt x="2586" y="1287"/>
                </a:lnTo>
                <a:lnTo>
                  <a:pt x="2585" y="1287"/>
                </a:lnTo>
                <a:lnTo>
                  <a:pt x="2582" y="1286"/>
                </a:lnTo>
                <a:lnTo>
                  <a:pt x="2581" y="1286"/>
                </a:lnTo>
                <a:lnTo>
                  <a:pt x="2579" y="1286"/>
                </a:lnTo>
                <a:lnTo>
                  <a:pt x="2578" y="1284"/>
                </a:lnTo>
                <a:lnTo>
                  <a:pt x="2577" y="1284"/>
                </a:lnTo>
                <a:lnTo>
                  <a:pt x="2575" y="1283"/>
                </a:lnTo>
                <a:lnTo>
                  <a:pt x="2575" y="1282"/>
                </a:lnTo>
                <a:lnTo>
                  <a:pt x="2572" y="1282"/>
                </a:lnTo>
                <a:lnTo>
                  <a:pt x="2571" y="1282"/>
                </a:lnTo>
                <a:lnTo>
                  <a:pt x="2570" y="1282"/>
                </a:lnTo>
                <a:lnTo>
                  <a:pt x="2568" y="1282"/>
                </a:lnTo>
                <a:lnTo>
                  <a:pt x="2567" y="1280"/>
                </a:lnTo>
                <a:lnTo>
                  <a:pt x="2565" y="1279"/>
                </a:lnTo>
                <a:lnTo>
                  <a:pt x="2565" y="1277"/>
                </a:lnTo>
                <a:lnTo>
                  <a:pt x="2564" y="1279"/>
                </a:lnTo>
                <a:lnTo>
                  <a:pt x="2563" y="1280"/>
                </a:lnTo>
                <a:lnTo>
                  <a:pt x="2564" y="1282"/>
                </a:lnTo>
                <a:lnTo>
                  <a:pt x="2564" y="1283"/>
                </a:lnTo>
                <a:lnTo>
                  <a:pt x="2565" y="1284"/>
                </a:lnTo>
                <a:lnTo>
                  <a:pt x="2567" y="1284"/>
                </a:lnTo>
                <a:lnTo>
                  <a:pt x="2568" y="1286"/>
                </a:lnTo>
                <a:lnTo>
                  <a:pt x="2568" y="1287"/>
                </a:lnTo>
                <a:lnTo>
                  <a:pt x="2568" y="1289"/>
                </a:lnTo>
                <a:lnTo>
                  <a:pt x="2567" y="1290"/>
                </a:lnTo>
                <a:lnTo>
                  <a:pt x="2564" y="1291"/>
                </a:lnTo>
                <a:lnTo>
                  <a:pt x="2564" y="1293"/>
                </a:lnTo>
                <a:lnTo>
                  <a:pt x="2564" y="1294"/>
                </a:lnTo>
                <a:lnTo>
                  <a:pt x="2564" y="1297"/>
                </a:lnTo>
                <a:lnTo>
                  <a:pt x="2563" y="1300"/>
                </a:lnTo>
                <a:lnTo>
                  <a:pt x="2561" y="1301"/>
                </a:lnTo>
                <a:lnTo>
                  <a:pt x="2563" y="1303"/>
                </a:lnTo>
                <a:lnTo>
                  <a:pt x="2564" y="1305"/>
                </a:lnTo>
                <a:lnTo>
                  <a:pt x="2563" y="1307"/>
                </a:lnTo>
                <a:lnTo>
                  <a:pt x="2563" y="1308"/>
                </a:lnTo>
                <a:lnTo>
                  <a:pt x="2563" y="1310"/>
                </a:lnTo>
                <a:lnTo>
                  <a:pt x="2561" y="1314"/>
                </a:lnTo>
                <a:lnTo>
                  <a:pt x="2561" y="1315"/>
                </a:lnTo>
                <a:lnTo>
                  <a:pt x="2561" y="1317"/>
                </a:lnTo>
                <a:lnTo>
                  <a:pt x="2560" y="1319"/>
                </a:lnTo>
                <a:lnTo>
                  <a:pt x="2560" y="1321"/>
                </a:lnTo>
                <a:lnTo>
                  <a:pt x="2557" y="1321"/>
                </a:lnTo>
                <a:lnTo>
                  <a:pt x="2557" y="1322"/>
                </a:lnTo>
                <a:lnTo>
                  <a:pt x="2556" y="1322"/>
                </a:lnTo>
                <a:lnTo>
                  <a:pt x="2554" y="1322"/>
                </a:lnTo>
                <a:lnTo>
                  <a:pt x="2553" y="1324"/>
                </a:lnTo>
                <a:lnTo>
                  <a:pt x="2553" y="1325"/>
                </a:lnTo>
                <a:lnTo>
                  <a:pt x="2551" y="1327"/>
                </a:lnTo>
                <a:lnTo>
                  <a:pt x="2549" y="1328"/>
                </a:lnTo>
                <a:lnTo>
                  <a:pt x="2547" y="1329"/>
                </a:lnTo>
                <a:lnTo>
                  <a:pt x="2546" y="1329"/>
                </a:lnTo>
                <a:lnTo>
                  <a:pt x="2544" y="1329"/>
                </a:lnTo>
                <a:lnTo>
                  <a:pt x="2543" y="1331"/>
                </a:lnTo>
                <a:lnTo>
                  <a:pt x="2542" y="1331"/>
                </a:lnTo>
                <a:lnTo>
                  <a:pt x="2540" y="1334"/>
                </a:lnTo>
                <a:lnTo>
                  <a:pt x="2539" y="1335"/>
                </a:lnTo>
                <a:lnTo>
                  <a:pt x="2537" y="1336"/>
                </a:lnTo>
                <a:lnTo>
                  <a:pt x="2537" y="1338"/>
                </a:lnTo>
                <a:lnTo>
                  <a:pt x="2537" y="1339"/>
                </a:lnTo>
                <a:lnTo>
                  <a:pt x="2536" y="1342"/>
                </a:lnTo>
                <a:lnTo>
                  <a:pt x="2534" y="1343"/>
                </a:lnTo>
                <a:lnTo>
                  <a:pt x="2532" y="1345"/>
                </a:lnTo>
                <a:lnTo>
                  <a:pt x="2530" y="1345"/>
                </a:lnTo>
                <a:lnTo>
                  <a:pt x="2529" y="1346"/>
                </a:lnTo>
                <a:lnTo>
                  <a:pt x="2526" y="1345"/>
                </a:lnTo>
                <a:lnTo>
                  <a:pt x="2527" y="1346"/>
                </a:lnTo>
                <a:lnTo>
                  <a:pt x="2527" y="1348"/>
                </a:lnTo>
                <a:lnTo>
                  <a:pt x="2529" y="1348"/>
                </a:lnTo>
                <a:lnTo>
                  <a:pt x="2532" y="1348"/>
                </a:lnTo>
                <a:lnTo>
                  <a:pt x="2533" y="1348"/>
                </a:lnTo>
                <a:lnTo>
                  <a:pt x="2534" y="1348"/>
                </a:lnTo>
                <a:lnTo>
                  <a:pt x="2536" y="1349"/>
                </a:lnTo>
                <a:lnTo>
                  <a:pt x="2539" y="1350"/>
                </a:lnTo>
                <a:lnTo>
                  <a:pt x="2542" y="1352"/>
                </a:lnTo>
                <a:lnTo>
                  <a:pt x="2543" y="1355"/>
                </a:lnTo>
                <a:lnTo>
                  <a:pt x="2544" y="1357"/>
                </a:lnTo>
                <a:lnTo>
                  <a:pt x="2546" y="1360"/>
                </a:lnTo>
                <a:lnTo>
                  <a:pt x="2547" y="1362"/>
                </a:lnTo>
                <a:lnTo>
                  <a:pt x="2550" y="1363"/>
                </a:lnTo>
                <a:lnTo>
                  <a:pt x="2550" y="1364"/>
                </a:lnTo>
                <a:lnTo>
                  <a:pt x="2550" y="1366"/>
                </a:lnTo>
                <a:lnTo>
                  <a:pt x="2553" y="1370"/>
                </a:lnTo>
                <a:lnTo>
                  <a:pt x="2551" y="1371"/>
                </a:lnTo>
                <a:lnTo>
                  <a:pt x="2550" y="1373"/>
                </a:lnTo>
                <a:lnTo>
                  <a:pt x="2549" y="1374"/>
                </a:lnTo>
                <a:lnTo>
                  <a:pt x="2547" y="1376"/>
                </a:lnTo>
                <a:lnTo>
                  <a:pt x="2546" y="1376"/>
                </a:lnTo>
                <a:lnTo>
                  <a:pt x="2543" y="1377"/>
                </a:lnTo>
                <a:lnTo>
                  <a:pt x="2540" y="1376"/>
                </a:lnTo>
                <a:lnTo>
                  <a:pt x="2537" y="1376"/>
                </a:lnTo>
                <a:lnTo>
                  <a:pt x="2539" y="1377"/>
                </a:lnTo>
                <a:lnTo>
                  <a:pt x="2539" y="1378"/>
                </a:lnTo>
                <a:lnTo>
                  <a:pt x="2540" y="1378"/>
                </a:lnTo>
                <a:lnTo>
                  <a:pt x="2542" y="1380"/>
                </a:lnTo>
                <a:lnTo>
                  <a:pt x="2543" y="1381"/>
                </a:lnTo>
                <a:lnTo>
                  <a:pt x="2546" y="1381"/>
                </a:lnTo>
                <a:lnTo>
                  <a:pt x="2549" y="1381"/>
                </a:lnTo>
                <a:lnTo>
                  <a:pt x="2547" y="1384"/>
                </a:lnTo>
                <a:lnTo>
                  <a:pt x="2547" y="1385"/>
                </a:lnTo>
                <a:lnTo>
                  <a:pt x="2546" y="1387"/>
                </a:lnTo>
                <a:lnTo>
                  <a:pt x="2544" y="1390"/>
                </a:lnTo>
                <a:lnTo>
                  <a:pt x="2544" y="1394"/>
                </a:lnTo>
                <a:lnTo>
                  <a:pt x="2543" y="1397"/>
                </a:lnTo>
                <a:lnTo>
                  <a:pt x="2542" y="1398"/>
                </a:lnTo>
                <a:lnTo>
                  <a:pt x="2540" y="1398"/>
                </a:lnTo>
                <a:lnTo>
                  <a:pt x="2539" y="1398"/>
                </a:lnTo>
                <a:lnTo>
                  <a:pt x="2537" y="1397"/>
                </a:lnTo>
                <a:lnTo>
                  <a:pt x="2536" y="1398"/>
                </a:lnTo>
                <a:lnTo>
                  <a:pt x="2534" y="1397"/>
                </a:lnTo>
                <a:lnTo>
                  <a:pt x="2533" y="1395"/>
                </a:lnTo>
                <a:lnTo>
                  <a:pt x="2533" y="1394"/>
                </a:lnTo>
                <a:lnTo>
                  <a:pt x="2530" y="1394"/>
                </a:lnTo>
                <a:lnTo>
                  <a:pt x="2532" y="1397"/>
                </a:lnTo>
                <a:lnTo>
                  <a:pt x="2530" y="1398"/>
                </a:lnTo>
                <a:lnTo>
                  <a:pt x="2532" y="1399"/>
                </a:lnTo>
                <a:lnTo>
                  <a:pt x="2533" y="1399"/>
                </a:lnTo>
                <a:lnTo>
                  <a:pt x="2534" y="1402"/>
                </a:lnTo>
                <a:lnTo>
                  <a:pt x="2536" y="1402"/>
                </a:lnTo>
                <a:lnTo>
                  <a:pt x="2537" y="1405"/>
                </a:lnTo>
                <a:lnTo>
                  <a:pt x="2539" y="1405"/>
                </a:lnTo>
                <a:lnTo>
                  <a:pt x="2539" y="1406"/>
                </a:lnTo>
                <a:lnTo>
                  <a:pt x="2540" y="1405"/>
                </a:lnTo>
                <a:lnTo>
                  <a:pt x="2540" y="1406"/>
                </a:lnTo>
                <a:lnTo>
                  <a:pt x="2542" y="1409"/>
                </a:lnTo>
                <a:lnTo>
                  <a:pt x="2542" y="1411"/>
                </a:lnTo>
                <a:lnTo>
                  <a:pt x="2543" y="1411"/>
                </a:lnTo>
                <a:lnTo>
                  <a:pt x="2543" y="1412"/>
                </a:lnTo>
                <a:lnTo>
                  <a:pt x="2544" y="1413"/>
                </a:lnTo>
                <a:lnTo>
                  <a:pt x="2546" y="1415"/>
                </a:lnTo>
                <a:lnTo>
                  <a:pt x="2546" y="1416"/>
                </a:lnTo>
                <a:lnTo>
                  <a:pt x="2546" y="1418"/>
                </a:lnTo>
                <a:lnTo>
                  <a:pt x="2546" y="1419"/>
                </a:lnTo>
                <a:lnTo>
                  <a:pt x="2546" y="1420"/>
                </a:lnTo>
                <a:lnTo>
                  <a:pt x="2546" y="1422"/>
                </a:lnTo>
                <a:lnTo>
                  <a:pt x="2547" y="1423"/>
                </a:lnTo>
                <a:lnTo>
                  <a:pt x="2549" y="1425"/>
                </a:lnTo>
                <a:lnTo>
                  <a:pt x="2549" y="1427"/>
                </a:lnTo>
                <a:lnTo>
                  <a:pt x="2549" y="1429"/>
                </a:lnTo>
                <a:lnTo>
                  <a:pt x="2547" y="1427"/>
                </a:lnTo>
                <a:lnTo>
                  <a:pt x="2546" y="1426"/>
                </a:lnTo>
                <a:lnTo>
                  <a:pt x="2543" y="1425"/>
                </a:lnTo>
                <a:lnTo>
                  <a:pt x="2543" y="1423"/>
                </a:lnTo>
                <a:lnTo>
                  <a:pt x="2542" y="1420"/>
                </a:lnTo>
                <a:lnTo>
                  <a:pt x="2539" y="1420"/>
                </a:lnTo>
                <a:lnTo>
                  <a:pt x="2537" y="1420"/>
                </a:lnTo>
                <a:lnTo>
                  <a:pt x="2536" y="1422"/>
                </a:lnTo>
                <a:lnTo>
                  <a:pt x="2534" y="1420"/>
                </a:lnTo>
                <a:lnTo>
                  <a:pt x="2532" y="1419"/>
                </a:lnTo>
                <a:lnTo>
                  <a:pt x="2530" y="1419"/>
                </a:lnTo>
                <a:lnTo>
                  <a:pt x="2529" y="1418"/>
                </a:lnTo>
                <a:lnTo>
                  <a:pt x="2529" y="1416"/>
                </a:lnTo>
                <a:lnTo>
                  <a:pt x="2529" y="1415"/>
                </a:lnTo>
                <a:lnTo>
                  <a:pt x="2527" y="1413"/>
                </a:lnTo>
                <a:lnTo>
                  <a:pt x="2526" y="1412"/>
                </a:lnTo>
                <a:lnTo>
                  <a:pt x="2525" y="1411"/>
                </a:lnTo>
                <a:lnTo>
                  <a:pt x="2522" y="1408"/>
                </a:lnTo>
                <a:lnTo>
                  <a:pt x="2520" y="1405"/>
                </a:lnTo>
                <a:lnTo>
                  <a:pt x="2520" y="1404"/>
                </a:lnTo>
                <a:lnTo>
                  <a:pt x="2519" y="1401"/>
                </a:lnTo>
                <a:lnTo>
                  <a:pt x="2519" y="1398"/>
                </a:lnTo>
                <a:lnTo>
                  <a:pt x="2518" y="1398"/>
                </a:lnTo>
                <a:lnTo>
                  <a:pt x="2518" y="1397"/>
                </a:lnTo>
                <a:lnTo>
                  <a:pt x="2518" y="1395"/>
                </a:lnTo>
                <a:lnTo>
                  <a:pt x="2518" y="1394"/>
                </a:lnTo>
                <a:lnTo>
                  <a:pt x="2516" y="1392"/>
                </a:lnTo>
                <a:lnTo>
                  <a:pt x="2513" y="1394"/>
                </a:lnTo>
                <a:lnTo>
                  <a:pt x="2512" y="1395"/>
                </a:lnTo>
                <a:lnTo>
                  <a:pt x="2511" y="1395"/>
                </a:lnTo>
                <a:lnTo>
                  <a:pt x="2509" y="1394"/>
                </a:lnTo>
                <a:lnTo>
                  <a:pt x="2508" y="1394"/>
                </a:lnTo>
                <a:lnTo>
                  <a:pt x="2506" y="1395"/>
                </a:lnTo>
                <a:lnTo>
                  <a:pt x="2504" y="1395"/>
                </a:lnTo>
                <a:lnTo>
                  <a:pt x="2502" y="1395"/>
                </a:lnTo>
                <a:lnTo>
                  <a:pt x="2501" y="1394"/>
                </a:lnTo>
                <a:lnTo>
                  <a:pt x="2499" y="1394"/>
                </a:lnTo>
                <a:lnTo>
                  <a:pt x="2498" y="1391"/>
                </a:lnTo>
                <a:lnTo>
                  <a:pt x="2501" y="1391"/>
                </a:lnTo>
                <a:lnTo>
                  <a:pt x="2502" y="1392"/>
                </a:lnTo>
                <a:lnTo>
                  <a:pt x="2504" y="1391"/>
                </a:lnTo>
                <a:lnTo>
                  <a:pt x="2505" y="1390"/>
                </a:lnTo>
                <a:lnTo>
                  <a:pt x="2504" y="1387"/>
                </a:lnTo>
                <a:lnTo>
                  <a:pt x="2505" y="1387"/>
                </a:lnTo>
                <a:lnTo>
                  <a:pt x="2506" y="1387"/>
                </a:lnTo>
                <a:lnTo>
                  <a:pt x="2509" y="1387"/>
                </a:lnTo>
                <a:lnTo>
                  <a:pt x="2511" y="1385"/>
                </a:lnTo>
                <a:lnTo>
                  <a:pt x="2513" y="1383"/>
                </a:lnTo>
                <a:lnTo>
                  <a:pt x="2515" y="1383"/>
                </a:lnTo>
                <a:lnTo>
                  <a:pt x="2516" y="1383"/>
                </a:lnTo>
                <a:lnTo>
                  <a:pt x="2518" y="1381"/>
                </a:lnTo>
                <a:lnTo>
                  <a:pt x="2519" y="1381"/>
                </a:lnTo>
                <a:lnTo>
                  <a:pt x="2516" y="1380"/>
                </a:lnTo>
                <a:lnTo>
                  <a:pt x="2515" y="1378"/>
                </a:lnTo>
                <a:lnTo>
                  <a:pt x="2512" y="1377"/>
                </a:lnTo>
                <a:lnTo>
                  <a:pt x="2509" y="1377"/>
                </a:lnTo>
                <a:lnTo>
                  <a:pt x="2509" y="1376"/>
                </a:lnTo>
                <a:lnTo>
                  <a:pt x="2509" y="1373"/>
                </a:lnTo>
                <a:lnTo>
                  <a:pt x="2511" y="1371"/>
                </a:lnTo>
                <a:lnTo>
                  <a:pt x="2512" y="1371"/>
                </a:lnTo>
                <a:lnTo>
                  <a:pt x="2513" y="1370"/>
                </a:lnTo>
                <a:lnTo>
                  <a:pt x="2511" y="1370"/>
                </a:lnTo>
                <a:lnTo>
                  <a:pt x="2509" y="1370"/>
                </a:lnTo>
                <a:lnTo>
                  <a:pt x="2506" y="1370"/>
                </a:lnTo>
                <a:lnTo>
                  <a:pt x="2505" y="1370"/>
                </a:lnTo>
                <a:lnTo>
                  <a:pt x="2504" y="1371"/>
                </a:lnTo>
                <a:lnTo>
                  <a:pt x="2502" y="1370"/>
                </a:lnTo>
                <a:lnTo>
                  <a:pt x="2501" y="1370"/>
                </a:lnTo>
                <a:lnTo>
                  <a:pt x="2499" y="1369"/>
                </a:lnTo>
                <a:lnTo>
                  <a:pt x="2501" y="1367"/>
                </a:lnTo>
                <a:lnTo>
                  <a:pt x="2501" y="1364"/>
                </a:lnTo>
                <a:lnTo>
                  <a:pt x="2501" y="1363"/>
                </a:lnTo>
                <a:lnTo>
                  <a:pt x="2501" y="1362"/>
                </a:lnTo>
                <a:lnTo>
                  <a:pt x="2501" y="1360"/>
                </a:lnTo>
                <a:lnTo>
                  <a:pt x="2499" y="1359"/>
                </a:lnTo>
                <a:lnTo>
                  <a:pt x="2498" y="1359"/>
                </a:lnTo>
                <a:lnTo>
                  <a:pt x="2495" y="1360"/>
                </a:lnTo>
                <a:lnTo>
                  <a:pt x="2494" y="1362"/>
                </a:lnTo>
                <a:lnTo>
                  <a:pt x="2491" y="1363"/>
                </a:lnTo>
                <a:lnTo>
                  <a:pt x="2490" y="1362"/>
                </a:lnTo>
                <a:lnTo>
                  <a:pt x="2488" y="1359"/>
                </a:lnTo>
                <a:lnTo>
                  <a:pt x="2491" y="1357"/>
                </a:lnTo>
                <a:lnTo>
                  <a:pt x="2492" y="1357"/>
                </a:lnTo>
                <a:lnTo>
                  <a:pt x="2494" y="1356"/>
                </a:lnTo>
                <a:lnTo>
                  <a:pt x="2495" y="1355"/>
                </a:lnTo>
                <a:lnTo>
                  <a:pt x="2495" y="1353"/>
                </a:lnTo>
                <a:lnTo>
                  <a:pt x="2494" y="1352"/>
                </a:lnTo>
                <a:lnTo>
                  <a:pt x="2495" y="1350"/>
                </a:lnTo>
                <a:lnTo>
                  <a:pt x="2495" y="1348"/>
                </a:lnTo>
                <a:lnTo>
                  <a:pt x="2494" y="1349"/>
                </a:lnTo>
                <a:lnTo>
                  <a:pt x="2492" y="1349"/>
                </a:lnTo>
                <a:lnTo>
                  <a:pt x="2492" y="1350"/>
                </a:lnTo>
                <a:lnTo>
                  <a:pt x="2492" y="1352"/>
                </a:lnTo>
                <a:lnTo>
                  <a:pt x="2491" y="1353"/>
                </a:lnTo>
                <a:lnTo>
                  <a:pt x="2490" y="1353"/>
                </a:lnTo>
                <a:lnTo>
                  <a:pt x="2490" y="1352"/>
                </a:lnTo>
                <a:lnTo>
                  <a:pt x="2488" y="1350"/>
                </a:lnTo>
                <a:lnTo>
                  <a:pt x="2488" y="1349"/>
                </a:lnTo>
                <a:lnTo>
                  <a:pt x="2488" y="1346"/>
                </a:lnTo>
                <a:lnTo>
                  <a:pt x="2487" y="1346"/>
                </a:lnTo>
                <a:lnTo>
                  <a:pt x="2485" y="1346"/>
                </a:lnTo>
                <a:lnTo>
                  <a:pt x="2485" y="1348"/>
                </a:lnTo>
                <a:lnTo>
                  <a:pt x="2485" y="1349"/>
                </a:lnTo>
                <a:lnTo>
                  <a:pt x="2485" y="1352"/>
                </a:lnTo>
                <a:lnTo>
                  <a:pt x="2483" y="1352"/>
                </a:lnTo>
                <a:lnTo>
                  <a:pt x="2481" y="1350"/>
                </a:lnTo>
                <a:lnTo>
                  <a:pt x="2480" y="1349"/>
                </a:lnTo>
                <a:lnTo>
                  <a:pt x="2477" y="1350"/>
                </a:lnTo>
                <a:lnTo>
                  <a:pt x="2477" y="1352"/>
                </a:lnTo>
                <a:lnTo>
                  <a:pt x="2477" y="1353"/>
                </a:lnTo>
                <a:lnTo>
                  <a:pt x="2477" y="1356"/>
                </a:lnTo>
                <a:lnTo>
                  <a:pt x="2477" y="1359"/>
                </a:lnTo>
                <a:lnTo>
                  <a:pt x="2476" y="1360"/>
                </a:lnTo>
                <a:lnTo>
                  <a:pt x="2476" y="1363"/>
                </a:lnTo>
                <a:lnTo>
                  <a:pt x="2477" y="1366"/>
                </a:lnTo>
                <a:lnTo>
                  <a:pt x="2480" y="1367"/>
                </a:lnTo>
                <a:lnTo>
                  <a:pt x="2480" y="1369"/>
                </a:lnTo>
                <a:lnTo>
                  <a:pt x="2478" y="1367"/>
                </a:lnTo>
                <a:lnTo>
                  <a:pt x="2476" y="1367"/>
                </a:lnTo>
                <a:lnTo>
                  <a:pt x="2473" y="1369"/>
                </a:lnTo>
                <a:lnTo>
                  <a:pt x="2470" y="1369"/>
                </a:lnTo>
                <a:lnTo>
                  <a:pt x="2469" y="1371"/>
                </a:lnTo>
                <a:lnTo>
                  <a:pt x="2467" y="1373"/>
                </a:lnTo>
                <a:lnTo>
                  <a:pt x="2464" y="1373"/>
                </a:lnTo>
                <a:lnTo>
                  <a:pt x="2463" y="1370"/>
                </a:lnTo>
                <a:lnTo>
                  <a:pt x="2463" y="1369"/>
                </a:lnTo>
                <a:lnTo>
                  <a:pt x="2463" y="1366"/>
                </a:lnTo>
                <a:lnTo>
                  <a:pt x="2464" y="1364"/>
                </a:lnTo>
                <a:lnTo>
                  <a:pt x="2466" y="1364"/>
                </a:lnTo>
                <a:lnTo>
                  <a:pt x="2467" y="1363"/>
                </a:lnTo>
                <a:lnTo>
                  <a:pt x="2469" y="1362"/>
                </a:lnTo>
                <a:lnTo>
                  <a:pt x="2470" y="1359"/>
                </a:lnTo>
                <a:lnTo>
                  <a:pt x="2470" y="1356"/>
                </a:lnTo>
                <a:lnTo>
                  <a:pt x="2470" y="1355"/>
                </a:lnTo>
                <a:lnTo>
                  <a:pt x="2470" y="1352"/>
                </a:lnTo>
                <a:lnTo>
                  <a:pt x="2473" y="1352"/>
                </a:lnTo>
                <a:lnTo>
                  <a:pt x="2474" y="1350"/>
                </a:lnTo>
                <a:lnTo>
                  <a:pt x="2474" y="1348"/>
                </a:lnTo>
                <a:lnTo>
                  <a:pt x="2476" y="1345"/>
                </a:lnTo>
                <a:lnTo>
                  <a:pt x="2476" y="1343"/>
                </a:lnTo>
                <a:lnTo>
                  <a:pt x="2473" y="1342"/>
                </a:lnTo>
                <a:lnTo>
                  <a:pt x="2471" y="1342"/>
                </a:lnTo>
                <a:lnTo>
                  <a:pt x="2471" y="1341"/>
                </a:lnTo>
                <a:lnTo>
                  <a:pt x="2469" y="1339"/>
                </a:lnTo>
                <a:lnTo>
                  <a:pt x="2467" y="1339"/>
                </a:lnTo>
                <a:lnTo>
                  <a:pt x="2466" y="1339"/>
                </a:lnTo>
                <a:lnTo>
                  <a:pt x="2466" y="1341"/>
                </a:lnTo>
                <a:lnTo>
                  <a:pt x="2466" y="1342"/>
                </a:lnTo>
                <a:lnTo>
                  <a:pt x="2464" y="1342"/>
                </a:lnTo>
                <a:lnTo>
                  <a:pt x="2463" y="1341"/>
                </a:lnTo>
                <a:lnTo>
                  <a:pt x="2462" y="1341"/>
                </a:lnTo>
                <a:lnTo>
                  <a:pt x="2459" y="1339"/>
                </a:lnTo>
                <a:lnTo>
                  <a:pt x="2457" y="1338"/>
                </a:lnTo>
                <a:lnTo>
                  <a:pt x="2456" y="1338"/>
                </a:lnTo>
                <a:lnTo>
                  <a:pt x="2455" y="1336"/>
                </a:lnTo>
                <a:lnTo>
                  <a:pt x="2452" y="1336"/>
                </a:lnTo>
                <a:lnTo>
                  <a:pt x="2450" y="1335"/>
                </a:lnTo>
                <a:lnTo>
                  <a:pt x="2449" y="1334"/>
                </a:lnTo>
                <a:lnTo>
                  <a:pt x="2449" y="1331"/>
                </a:lnTo>
                <a:lnTo>
                  <a:pt x="2450" y="1331"/>
                </a:lnTo>
                <a:lnTo>
                  <a:pt x="2452" y="1331"/>
                </a:lnTo>
                <a:lnTo>
                  <a:pt x="2455" y="1332"/>
                </a:lnTo>
                <a:lnTo>
                  <a:pt x="2456" y="1331"/>
                </a:lnTo>
                <a:lnTo>
                  <a:pt x="2457" y="1332"/>
                </a:lnTo>
                <a:lnTo>
                  <a:pt x="2459" y="1332"/>
                </a:lnTo>
                <a:lnTo>
                  <a:pt x="2460" y="1332"/>
                </a:lnTo>
                <a:lnTo>
                  <a:pt x="2460" y="1331"/>
                </a:lnTo>
                <a:lnTo>
                  <a:pt x="2462" y="1331"/>
                </a:lnTo>
                <a:lnTo>
                  <a:pt x="2460" y="1331"/>
                </a:lnTo>
                <a:lnTo>
                  <a:pt x="2459" y="1329"/>
                </a:lnTo>
                <a:lnTo>
                  <a:pt x="2457" y="1328"/>
                </a:lnTo>
                <a:lnTo>
                  <a:pt x="2456" y="1328"/>
                </a:lnTo>
                <a:lnTo>
                  <a:pt x="2456" y="1327"/>
                </a:lnTo>
                <a:lnTo>
                  <a:pt x="2455" y="1325"/>
                </a:lnTo>
                <a:lnTo>
                  <a:pt x="2453" y="1322"/>
                </a:lnTo>
                <a:lnTo>
                  <a:pt x="2455" y="1321"/>
                </a:lnTo>
                <a:lnTo>
                  <a:pt x="2453" y="1319"/>
                </a:lnTo>
                <a:lnTo>
                  <a:pt x="2453" y="1318"/>
                </a:lnTo>
                <a:lnTo>
                  <a:pt x="2453" y="1317"/>
                </a:lnTo>
                <a:lnTo>
                  <a:pt x="2453" y="1315"/>
                </a:lnTo>
                <a:lnTo>
                  <a:pt x="2455" y="1315"/>
                </a:lnTo>
                <a:lnTo>
                  <a:pt x="2455" y="1312"/>
                </a:lnTo>
                <a:lnTo>
                  <a:pt x="2456" y="1311"/>
                </a:lnTo>
                <a:lnTo>
                  <a:pt x="2455" y="1310"/>
                </a:lnTo>
                <a:lnTo>
                  <a:pt x="2455" y="1308"/>
                </a:lnTo>
                <a:lnTo>
                  <a:pt x="2453" y="1310"/>
                </a:lnTo>
                <a:lnTo>
                  <a:pt x="2453" y="1311"/>
                </a:lnTo>
                <a:lnTo>
                  <a:pt x="2452" y="1312"/>
                </a:lnTo>
                <a:lnTo>
                  <a:pt x="2450" y="1312"/>
                </a:lnTo>
                <a:lnTo>
                  <a:pt x="2450" y="1314"/>
                </a:lnTo>
                <a:lnTo>
                  <a:pt x="2450" y="1317"/>
                </a:lnTo>
                <a:lnTo>
                  <a:pt x="2449" y="1318"/>
                </a:lnTo>
                <a:lnTo>
                  <a:pt x="2449" y="1321"/>
                </a:lnTo>
                <a:lnTo>
                  <a:pt x="2446" y="1319"/>
                </a:lnTo>
                <a:lnTo>
                  <a:pt x="2446" y="1318"/>
                </a:lnTo>
                <a:lnTo>
                  <a:pt x="2446" y="1315"/>
                </a:lnTo>
                <a:lnTo>
                  <a:pt x="2446" y="1312"/>
                </a:lnTo>
                <a:lnTo>
                  <a:pt x="2446" y="1310"/>
                </a:lnTo>
                <a:lnTo>
                  <a:pt x="2446" y="1308"/>
                </a:lnTo>
                <a:lnTo>
                  <a:pt x="2445" y="1307"/>
                </a:lnTo>
                <a:lnTo>
                  <a:pt x="2443" y="1305"/>
                </a:lnTo>
                <a:lnTo>
                  <a:pt x="2442" y="1303"/>
                </a:lnTo>
                <a:lnTo>
                  <a:pt x="2441" y="1301"/>
                </a:lnTo>
                <a:lnTo>
                  <a:pt x="2441" y="1300"/>
                </a:lnTo>
                <a:lnTo>
                  <a:pt x="2438" y="1296"/>
                </a:lnTo>
                <a:lnTo>
                  <a:pt x="2436" y="1294"/>
                </a:lnTo>
                <a:lnTo>
                  <a:pt x="2436" y="1293"/>
                </a:lnTo>
                <a:lnTo>
                  <a:pt x="2435" y="1293"/>
                </a:lnTo>
                <a:lnTo>
                  <a:pt x="2434" y="1294"/>
                </a:lnTo>
                <a:lnTo>
                  <a:pt x="2432" y="1294"/>
                </a:lnTo>
                <a:lnTo>
                  <a:pt x="2431" y="1293"/>
                </a:lnTo>
                <a:lnTo>
                  <a:pt x="2428" y="1291"/>
                </a:lnTo>
                <a:lnTo>
                  <a:pt x="2429" y="1289"/>
                </a:lnTo>
                <a:lnTo>
                  <a:pt x="2428" y="1289"/>
                </a:lnTo>
                <a:lnTo>
                  <a:pt x="2426" y="1287"/>
                </a:lnTo>
                <a:lnTo>
                  <a:pt x="2424" y="1286"/>
                </a:lnTo>
                <a:lnTo>
                  <a:pt x="2422" y="1284"/>
                </a:lnTo>
                <a:lnTo>
                  <a:pt x="2421" y="1283"/>
                </a:lnTo>
                <a:lnTo>
                  <a:pt x="2422" y="1282"/>
                </a:lnTo>
                <a:lnTo>
                  <a:pt x="2421" y="1279"/>
                </a:lnTo>
                <a:lnTo>
                  <a:pt x="2419" y="1277"/>
                </a:lnTo>
                <a:lnTo>
                  <a:pt x="2421" y="1275"/>
                </a:lnTo>
                <a:lnTo>
                  <a:pt x="2419" y="1275"/>
                </a:lnTo>
                <a:lnTo>
                  <a:pt x="2418" y="1275"/>
                </a:lnTo>
                <a:lnTo>
                  <a:pt x="2418" y="1276"/>
                </a:lnTo>
                <a:lnTo>
                  <a:pt x="2417" y="1276"/>
                </a:lnTo>
                <a:lnTo>
                  <a:pt x="2418" y="1280"/>
                </a:lnTo>
                <a:lnTo>
                  <a:pt x="2418" y="1282"/>
                </a:lnTo>
                <a:lnTo>
                  <a:pt x="2419" y="1282"/>
                </a:lnTo>
                <a:lnTo>
                  <a:pt x="2419" y="1286"/>
                </a:lnTo>
                <a:lnTo>
                  <a:pt x="2419" y="1287"/>
                </a:lnTo>
                <a:lnTo>
                  <a:pt x="2418" y="1289"/>
                </a:lnTo>
                <a:lnTo>
                  <a:pt x="2415" y="1289"/>
                </a:lnTo>
                <a:lnTo>
                  <a:pt x="2414" y="1290"/>
                </a:lnTo>
                <a:lnTo>
                  <a:pt x="2412" y="1290"/>
                </a:lnTo>
                <a:lnTo>
                  <a:pt x="2412" y="1287"/>
                </a:lnTo>
                <a:lnTo>
                  <a:pt x="2412" y="1284"/>
                </a:lnTo>
                <a:lnTo>
                  <a:pt x="2414" y="1283"/>
                </a:lnTo>
                <a:lnTo>
                  <a:pt x="2414" y="1280"/>
                </a:lnTo>
                <a:lnTo>
                  <a:pt x="2415" y="1279"/>
                </a:lnTo>
                <a:lnTo>
                  <a:pt x="2415" y="1277"/>
                </a:lnTo>
                <a:lnTo>
                  <a:pt x="2415" y="1275"/>
                </a:lnTo>
                <a:lnTo>
                  <a:pt x="2415" y="1273"/>
                </a:lnTo>
                <a:lnTo>
                  <a:pt x="2415" y="1272"/>
                </a:lnTo>
                <a:lnTo>
                  <a:pt x="2415" y="1269"/>
                </a:lnTo>
                <a:lnTo>
                  <a:pt x="2412" y="1266"/>
                </a:lnTo>
                <a:lnTo>
                  <a:pt x="2411" y="1265"/>
                </a:lnTo>
                <a:lnTo>
                  <a:pt x="2408" y="1263"/>
                </a:lnTo>
                <a:lnTo>
                  <a:pt x="2408" y="1262"/>
                </a:lnTo>
                <a:lnTo>
                  <a:pt x="2407" y="1261"/>
                </a:lnTo>
                <a:lnTo>
                  <a:pt x="2407" y="1262"/>
                </a:lnTo>
                <a:lnTo>
                  <a:pt x="2405" y="1262"/>
                </a:lnTo>
                <a:lnTo>
                  <a:pt x="2404" y="1262"/>
                </a:lnTo>
                <a:lnTo>
                  <a:pt x="2403" y="1263"/>
                </a:lnTo>
                <a:lnTo>
                  <a:pt x="2401" y="1266"/>
                </a:lnTo>
                <a:lnTo>
                  <a:pt x="2401" y="1269"/>
                </a:lnTo>
                <a:lnTo>
                  <a:pt x="2403" y="1270"/>
                </a:lnTo>
                <a:lnTo>
                  <a:pt x="2403" y="1272"/>
                </a:lnTo>
                <a:lnTo>
                  <a:pt x="2404" y="1273"/>
                </a:lnTo>
                <a:lnTo>
                  <a:pt x="2404" y="1276"/>
                </a:lnTo>
                <a:lnTo>
                  <a:pt x="2403" y="1276"/>
                </a:lnTo>
                <a:lnTo>
                  <a:pt x="2403" y="1277"/>
                </a:lnTo>
                <a:lnTo>
                  <a:pt x="2401" y="1279"/>
                </a:lnTo>
                <a:lnTo>
                  <a:pt x="2401" y="1282"/>
                </a:lnTo>
                <a:lnTo>
                  <a:pt x="2401" y="1284"/>
                </a:lnTo>
                <a:lnTo>
                  <a:pt x="2401" y="1287"/>
                </a:lnTo>
                <a:lnTo>
                  <a:pt x="2400" y="1289"/>
                </a:lnTo>
                <a:lnTo>
                  <a:pt x="2400" y="1290"/>
                </a:lnTo>
                <a:lnTo>
                  <a:pt x="2401" y="1293"/>
                </a:lnTo>
                <a:lnTo>
                  <a:pt x="2403" y="1296"/>
                </a:lnTo>
                <a:lnTo>
                  <a:pt x="2403" y="1297"/>
                </a:lnTo>
                <a:lnTo>
                  <a:pt x="2404" y="1298"/>
                </a:lnTo>
                <a:lnTo>
                  <a:pt x="2404" y="1301"/>
                </a:lnTo>
                <a:lnTo>
                  <a:pt x="2403" y="1303"/>
                </a:lnTo>
                <a:lnTo>
                  <a:pt x="2403" y="1304"/>
                </a:lnTo>
                <a:lnTo>
                  <a:pt x="2401" y="1305"/>
                </a:lnTo>
                <a:lnTo>
                  <a:pt x="2400" y="1305"/>
                </a:lnTo>
                <a:lnTo>
                  <a:pt x="2398" y="1307"/>
                </a:lnTo>
                <a:lnTo>
                  <a:pt x="2397" y="1305"/>
                </a:lnTo>
                <a:lnTo>
                  <a:pt x="2396" y="1303"/>
                </a:lnTo>
                <a:lnTo>
                  <a:pt x="2394" y="1300"/>
                </a:lnTo>
                <a:lnTo>
                  <a:pt x="2393" y="1297"/>
                </a:lnTo>
                <a:lnTo>
                  <a:pt x="2391" y="1294"/>
                </a:lnTo>
                <a:lnTo>
                  <a:pt x="2390" y="1294"/>
                </a:lnTo>
                <a:lnTo>
                  <a:pt x="2389" y="1291"/>
                </a:lnTo>
                <a:lnTo>
                  <a:pt x="2389" y="1287"/>
                </a:lnTo>
                <a:lnTo>
                  <a:pt x="2387" y="1287"/>
                </a:lnTo>
                <a:lnTo>
                  <a:pt x="2386" y="1286"/>
                </a:lnTo>
                <a:lnTo>
                  <a:pt x="2386" y="1287"/>
                </a:lnTo>
                <a:lnTo>
                  <a:pt x="2386" y="1289"/>
                </a:lnTo>
                <a:lnTo>
                  <a:pt x="2384" y="1289"/>
                </a:lnTo>
                <a:lnTo>
                  <a:pt x="2383" y="1287"/>
                </a:lnTo>
                <a:lnTo>
                  <a:pt x="2382" y="1284"/>
                </a:lnTo>
                <a:lnTo>
                  <a:pt x="2380" y="1283"/>
                </a:lnTo>
                <a:lnTo>
                  <a:pt x="2377" y="1282"/>
                </a:lnTo>
                <a:lnTo>
                  <a:pt x="2376" y="1282"/>
                </a:lnTo>
                <a:lnTo>
                  <a:pt x="2375" y="1280"/>
                </a:lnTo>
                <a:lnTo>
                  <a:pt x="2373" y="1280"/>
                </a:lnTo>
                <a:lnTo>
                  <a:pt x="2372" y="1279"/>
                </a:lnTo>
                <a:lnTo>
                  <a:pt x="2372" y="1277"/>
                </a:lnTo>
                <a:lnTo>
                  <a:pt x="2373" y="1276"/>
                </a:lnTo>
                <a:lnTo>
                  <a:pt x="2372" y="1275"/>
                </a:lnTo>
                <a:lnTo>
                  <a:pt x="2369" y="1275"/>
                </a:lnTo>
                <a:lnTo>
                  <a:pt x="2368" y="1273"/>
                </a:lnTo>
                <a:lnTo>
                  <a:pt x="2368" y="1270"/>
                </a:lnTo>
                <a:lnTo>
                  <a:pt x="2366" y="1268"/>
                </a:lnTo>
                <a:lnTo>
                  <a:pt x="2365" y="1266"/>
                </a:lnTo>
                <a:lnTo>
                  <a:pt x="2365" y="1265"/>
                </a:lnTo>
                <a:lnTo>
                  <a:pt x="2365" y="1263"/>
                </a:lnTo>
                <a:lnTo>
                  <a:pt x="2366" y="1262"/>
                </a:lnTo>
                <a:lnTo>
                  <a:pt x="2366" y="1259"/>
                </a:lnTo>
                <a:lnTo>
                  <a:pt x="2366" y="1258"/>
                </a:lnTo>
                <a:lnTo>
                  <a:pt x="2366" y="1255"/>
                </a:lnTo>
                <a:lnTo>
                  <a:pt x="2366" y="1254"/>
                </a:lnTo>
                <a:lnTo>
                  <a:pt x="2366" y="1251"/>
                </a:lnTo>
                <a:lnTo>
                  <a:pt x="2366" y="1249"/>
                </a:lnTo>
                <a:lnTo>
                  <a:pt x="2366" y="1247"/>
                </a:lnTo>
                <a:lnTo>
                  <a:pt x="2365" y="1242"/>
                </a:lnTo>
                <a:lnTo>
                  <a:pt x="2363" y="1242"/>
                </a:lnTo>
                <a:lnTo>
                  <a:pt x="2363" y="1241"/>
                </a:lnTo>
                <a:lnTo>
                  <a:pt x="2362" y="1240"/>
                </a:lnTo>
                <a:lnTo>
                  <a:pt x="2362" y="1238"/>
                </a:lnTo>
                <a:lnTo>
                  <a:pt x="2362" y="1237"/>
                </a:lnTo>
                <a:lnTo>
                  <a:pt x="2361" y="1235"/>
                </a:lnTo>
                <a:lnTo>
                  <a:pt x="2359" y="1234"/>
                </a:lnTo>
                <a:lnTo>
                  <a:pt x="2358" y="1234"/>
                </a:lnTo>
                <a:lnTo>
                  <a:pt x="2356" y="1233"/>
                </a:lnTo>
                <a:lnTo>
                  <a:pt x="2356" y="1231"/>
                </a:lnTo>
                <a:lnTo>
                  <a:pt x="2355" y="1231"/>
                </a:lnTo>
                <a:lnTo>
                  <a:pt x="2355" y="1228"/>
                </a:lnTo>
                <a:lnTo>
                  <a:pt x="2354" y="1226"/>
                </a:lnTo>
                <a:lnTo>
                  <a:pt x="2351" y="1223"/>
                </a:lnTo>
                <a:lnTo>
                  <a:pt x="2351" y="1221"/>
                </a:lnTo>
                <a:lnTo>
                  <a:pt x="2349" y="1219"/>
                </a:lnTo>
                <a:lnTo>
                  <a:pt x="2349" y="1217"/>
                </a:lnTo>
                <a:lnTo>
                  <a:pt x="2347" y="1213"/>
                </a:lnTo>
                <a:lnTo>
                  <a:pt x="2345" y="1210"/>
                </a:lnTo>
                <a:lnTo>
                  <a:pt x="2344" y="1210"/>
                </a:lnTo>
                <a:lnTo>
                  <a:pt x="2342" y="1207"/>
                </a:lnTo>
                <a:lnTo>
                  <a:pt x="2342" y="1206"/>
                </a:lnTo>
                <a:lnTo>
                  <a:pt x="2340" y="1203"/>
                </a:lnTo>
                <a:lnTo>
                  <a:pt x="2338" y="1202"/>
                </a:lnTo>
                <a:lnTo>
                  <a:pt x="2337" y="1200"/>
                </a:lnTo>
                <a:lnTo>
                  <a:pt x="2334" y="1198"/>
                </a:lnTo>
                <a:lnTo>
                  <a:pt x="2333" y="1195"/>
                </a:lnTo>
                <a:lnTo>
                  <a:pt x="2333" y="1193"/>
                </a:lnTo>
                <a:lnTo>
                  <a:pt x="2331" y="1191"/>
                </a:lnTo>
                <a:lnTo>
                  <a:pt x="2328" y="1188"/>
                </a:lnTo>
                <a:lnTo>
                  <a:pt x="2328" y="1185"/>
                </a:lnTo>
                <a:lnTo>
                  <a:pt x="2328" y="1182"/>
                </a:lnTo>
                <a:lnTo>
                  <a:pt x="2327" y="1181"/>
                </a:lnTo>
                <a:lnTo>
                  <a:pt x="2327" y="1178"/>
                </a:lnTo>
                <a:lnTo>
                  <a:pt x="2327" y="1175"/>
                </a:lnTo>
                <a:lnTo>
                  <a:pt x="2330" y="1178"/>
                </a:lnTo>
                <a:lnTo>
                  <a:pt x="2333" y="1179"/>
                </a:lnTo>
                <a:lnTo>
                  <a:pt x="2333" y="1176"/>
                </a:lnTo>
                <a:lnTo>
                  <a:pt x="2333" y="1174"/>
                </a:lnTo>
                <a:lnTo>
                  <a:pt x="2334" y="1172"/>
                </a:lnTo>
                <a:lnTo>
                  <a:pt x="2334" y="1169"/>
                </a:lnTo>
                <a:lnTo>
                  <a:pt x="2333" y="1168"/>
                </a:lnTo>
                <a:lnTo>
                  <a:pt x="2331" y="1167"/>
                </a:lnTo>
                <a:lnTo>
                  <a:pt x="2331" y="1164"/>
                </a:lnTo>
                <a:lnTo>
                  <a:pt x="2334" y="1164"/>
                </a:lnTo>
                <a:lnTo>
                  <a:pt x="2335" y="1165"/>
                </a:lnTo>
                <a:lnTo>
                  <a:pt x="2338" y="1165"/>
                </a:lnTo>
                <a:lnTo>
                  <a:pt x="2341" y="1168"/>
                </a:lnTo>
                <a:lnTo>
                  <a:pt x="2342" y="1169"/>
                </a:lnTo>
                <a:lnTo>
                  <a:pt x="2344" y="1169"/>
                </a:lnTo>
                <a:lnTo>
                  <a:pt x="2344" y="1167"/>
                </a:lnTo>
                <a:lnTo>
                  <a:pt x="2347" y="1165"/>
                </a:lnTo>
                <a:lnTo>
                  <a:pt x="2349" y="1164"/>
                </a:lnTo>
                <a:lnTo>
                  <a:pt x="2351" y="1162"/>
                </a:lnTo>
                <a:lnTo>
                  <a:pt x="2352" y="1162"/>
                </a:lnTo>
                <a:lnTo>
                  <a:pt x="2354" y="1162"/>
                </a:lnTo>
                <a:lnTo>
                  <a:pt x="2355" y="1161"/>
                </a:lnTo>
                <a:lnTo>
                  <a:pt x="2358" y="1161"/>
                </a:lnTo>
                <a:lnTo>
                  <a:pt x="2361" y="1160"/>
                </a:lnTo>
                <a:lnTo>
                  <a:pt x="2362" y="1160"/>
                </a:lnTo>
                <a:lnTo>
                  <a:pt x="2361" y="1162"/>
                </a:lnTo>
                <a:lnTo>
                  <a:pt x="2359" y="1164"/>
                </a:lnTo>
                <a:lnTo>
                  <a:pt x="2361" y="1165"/>
                </a:lnTo>
                <a:lnTo>
                  <a:pt x="2363" y="1165"/>
                </a:lnTo>
                <a:lnTo>
                  <a:pt x="2365" y="1167"/>
                </a:lnTo>
                <a:lnTo>
                  <a:pt x="2363" y="1169"/>
                </a:lnTo>
                <a:lnTo>
                  <a:pt x="2363" y="1171"/>
                </a:lnTo>
                <a:lnTo>
                  <a:pt x="2362" y="1174"/>
                </a:lnTo>
                <a:lnTo>
                  <a:pt x="2362" y="1175"/>
                </a:lnTo>
                <a:lnTo>
                  <a:pt x="2361" y="1178"/>
                </a:lnTo>
                <a:lnTo>
                  <a:pt x="2361" y="1179"/>
                </a:lnTo>
                <a:lnTo>
                  <a:pt x="2358" y="1181"/>
                </a:lnTo>
                <a:lnTo>
                  <a:pt x="2356" y="1183"/>
                </a:lnTo>
                <a:lnTo>
                  <a:pt x="2358" y="1186"/>
                </a:lnTo>
                <a:lnTo>
                  <a:pt x="2356" y="1188"/>
                </a:lnTo>
                <a:lnTo>
                  <a:pt x="2355" y="1189"/>
                </a:lnTo>
                <a:lnTo>
                  <a:pt x="2352" y="1189"/>
                </a:lnTo>
                <a:lnTo>
                  <a:pt x="2352" y="1192"/>
                </a:lnTo>
                <a:lnTo>
                  <a:pt x="2354" y="1192"/>
                </a:lnTo>
                <a:lnTo>
                  <a:pt x="2356" y="1191"/>
                </a:lnTo>
                <a:lnTo>
                  <a:pt x="2356" y="1192"/>
                </a:lnTo>
                <a:lnTo>
                  <a:pt x="2356" y="1193"/>
                </a:lnTo>
                <a:lnTo>
                  <a:pt x="2356" y="1195"/>
                </a:lnTo>
                <a:lnTo>
                  <a:pt x="2356" y="1198"/>
                </a:lnTo>
                <a:lnTo>
                  <a:pt x="2358" y="1200"/>
                </a:lnTo>
                <a:lnTo>
                  <a:pt x="2358" y="1203"/>
                </a:lnTo>
                <a:lnTo>
                  <a:pt x="2359" y="1203"/>
                </a:lnTo>
                <a:lnTo>
                  <a:pt x="2359" y="1205"/>
                </a:lnTo>
                <a:lnTo>
                  <a:pt x="2361" y="1203"/>
                </a:lnTo>
                <a:lnTo>
                  <a:pt x="2361" y="1202"/>
                </a:lnTo>
                <a:lnTo>
                  <a:pt x="2362" y="1203"/>
                </a:lnTo>
                <a:lnTo>
                  <a:pt x="2363" y="1206"/>
                </a:lnTo>
                <a:lnTo>
                  <a:pt x="2366" y="1207"/>
                </a:lnTo>
                <a:lnTo>
                  <a:pt x="2368" y="1207"/>
                </a:lnTo>
                <a:lnTo>
                  <a:pt x="2369" y="1209"/>
                </a:lnTo>
                <a:lnTo>
                  <a:pt x="2370" y="1209"/>
                </a:lnTo>
                <a:lnTo>
                  <a:pt x="2372" y="1209"/>
                </a:lnTo>
                <a:lnTo>
                  <a:pt x="2372" y="1210"/>
                </a:lnTo>
                <a:lnTo>
                  <a:pt x="2372" y="1213"/>
                </a:lnTo>
                <a:lnTo>
                  <a:pt x="2373" y="1210"/>
                </a:lnTo>
                <a:lnTo>
                  <a:pt x="2373" y="1209"/>
                </a:lnTo>
                <a:lnTo>
                  <a:pt x="2372" y="1207"/>
                </a:lnTo>
                <a:lnTo>
                  <a:pt x="2370" y="1206"/>
                </a:lnTo>
                <a:lnTo>
                  <a:pt x="2370" y="1205"/>
                </a:lnTo>
                <a:lnTo>
                  <a:pt x="2369" y="1205"/>
                </a:lnTo>
                <a:lnTo>
                  <a:pt x="2368" y="1203"/>
                </a:lnTo>
                <a:lnTo>
                  <a:pt x="2366" y="1202"/>
                </a:lnTo>
                <a:lnTo>
                  <a:pt x="2365" y="1200"/>
                </a:lnTo>
                <a:lnTo>
                  <a:pt x="2365" y="1198"/>
                </a:lnTo>
                <a:lnTo>
                  <a:pt x="2363" y="1198"/>
                </a:lnTo>
                <a:lnTo>
                  <a:pt x="2363" y="1199"/>
                </a:lnTo>
                <a:lnTo>
                  <a:pt x="2362" y="1198"/>
                </a:lnTo>
                <a:lnTo>
                  <a:pt x="2361" y="1196"/>
                </a:lnTo>
                <a:lnTo>
                  <a:pt x="2361" y="1195"/>
                </a:lnTo>
                <a:lnTo>
                  <a:pt x="2359" y="1192"/>
                </a:lnTo>
                <a:lnTo>
                  <a:pt x="2359" y="1189"/>
                </a:lnTo>
                <a:lnTo>
                  <a:pt x="2361" y="1188"/>
                </a:lnTo>
                <a:lnTo>
                  <a:pt x="2361" y="1186"/>
                </a:lnTo>
                <a:lnTo>
                  <a:pt x="2362" y="1183"/>
                </a:lnTo>
                <a:lnTo>
                  <a:pt x="2362" y="1182"/>
                </a:lnTo>
                <a:lnTo>
                  <a:pt x="2363" y="1178"/>
                </a:lnTo>
                <a:lnTo>
                  <a:pt x="2366" y="1176"/>
                </a:lnTo>
                <a:lnTo>
                  <a:pt x="2366" y="1174"/>
                </a:lnTo>
                <a:lnTo>
                  <a:pt x="2368" y="1174"/>
                </a:lnTo>
                <a:lnTo>
                  <a:pt x="2368" y="1171"/>
                </a:lnTo>
                <a:lnTo>
                  <a:pt x="2369" y="1171"/>
                </a:lnTo>
                <a:lnTo>
                  <a:pt x="2370" y="1168"/>
                </a:lnTo>
                <a:lnTo>
                  <a:pt x="2373" y="1167"/>
                </a:lnTo>
                <a:lnTo>
                  <a:pt x="2375" y="1165"/>
                </a:lnTo>
                <a:lnTo>
                  <a:pt x="2376" y="1165"/>
                </a:lnTo>
                <a:lnTo>
                  <a:pt x="2377" y="1165"/>
                </a:lnTo>
                <a:lnTo>
                  <a:pt x="2377" y="1167"/>
                </a:lnTo>
                <a:lnTo>
                  <a:pt x="2377" y="1169"/>
                </a:lnTo>
                <a:lnTo>
                  <a:pt x="2380" y="1171"/>
                </a:lnTo>
                <a:lnTo>
                  <a:pt x="2382" y="1171"/>
                </a:lnTo>
                <a:lnTo>
                  <a:pt x="2383" y="1169"/>
                </a:lnTo>
                <a:lnTo>
                  <a:pt x="2382" y="1168"/>
                </a:lnTo>
                <a:lnTo>
                  <a:pt x="2382" y="1165"/>
                </a:lnTo>
                <a:lnTo>
                  <a:pt x="2382" y="1161"/>
                </a:lnTo>
                <a:lnTo>
                  <a:pt x="2379" y="1161"/>
                </a:lnTo>
                <a:lnTo>
                  <a:pt x="2379" y="1158"/>
                </a:lnTo>
                <a:lnTo>
                  <a:pt x="2382" y="1157"/>
                </a:lnTo>
                <a:lnTo>
                  <a:pt x="2383" y="1154"/>
                </a:lnTo>
                <a:lnTo>
                  <a:pt x="2384" y="1150"/>
                </a:lnTo>
                <a:lnTo>
                  <a:pt x="2386" y="1148"/>
                </a:lnTo>
                <a:lnTo>
                  <a:pt x="2387" y="1146"/>
                </a:lnTo>
                <a:lnTo>
                  <a:pt x="2387" y="1144"/>
                </a:lnTo>
                <a:lnTo>
                  <a:pt x="2391" y="1141"/>
                </a:lnTo>
                <a:lnTo>
                  <a:pt x="2393" y="1143"/>
                </a:lnTo>
                <a:lnTo>
                  <a:pt x="2391" y="1144"/>
                </a:lnTo>
                <a:lnTo>
                  <a:pt x="2394" y="1146"/>
                </a:lnTo>
                <a:lnTo>
                  <a:pt x="2393" y="1147"/>
                </a:lnTo>
                <a:lnTo>
                  <a:pt x="2394" y="1150"/>
                </a:lnTo>
                <a:lnTo>
                  <a:pt x="2394" y="1153"/>
                </a:lnTo>
                <a:lnTo>
                  <a:pt x="2397" y="1154"/>
                </a:lnTo>
                <a:lnTo>
                  <a:pt x="2397" y="1155"/>
                </a:lnTo>
                <a:lnTo>
                  <a:pt x="2398" y="1153"/>
                </a:lnTo>
                <a:lnTo>
                  <a:pt x="2397" y="1151"/>
                </a:lnTo>
                <a:lnTo>
                  <a:pt x="2397" y="1150"/>
                </a:lnTo>
                <a:lnTo>
                  <a:pt x="2398" y="1147"/>
                </a:lnTo>
                <a:lnTo>
                  <a:pt x="2397" y="1146"/>
                </a:lnTo>
                <a:lnTo>
                  <a:pt x="2397" y="1143"/>
                </a:lnTo>
                <a:lnTo>
                  <a:pt x="2398" y="1141"/>
                </a:lnTo>
                <a:lnTo>
                  <a:pt x="2400" y="1140"/>
                </a:lnTo>
                <a:lnTo>
                  <a:pt x="2401" y="1139"/>
                </a:lnTo>
                <a:lnTo>
                  <a:pt x="2403" y="1139"/>
                </a:lnTo>
                <a:lnTo>
                  <a:pt x="2404" y="1140"/>
                </a:lnTo>
                <a:lnTo>
                  <a:pt x="2405" y="1140"/>
                </a:lnTo>
                <a:lnTo>
                  <a:pt x="2404" y="1144"/>
                </a:lnTo>
                <a:lnTo>
                  <a:pt x="2405" y="1146"/>
                </a:lnTo>
                <a:lnTo>
                  <a:pt x="2407" y="1147"/>
                </a:lnTo>
                <a:lnTo>
                  <a:pt x="2407" y="1150"/>
                </a:lnTo>
                <a:lnTo>
                  <a:pt x="2407" y="1153"/>
                </a:lnTo>
                <a:lnTo>
                  <a:pt x="2408" y="1154"/>
                </a:lnTo>
                <a:lnTo>
                  <a:pt x="2410" y="1153"/>
                </a:lnTo>
                <a:lnTo>
                  <a:pt x="2411" y="1151"/>
                </a:lnTo>
                <a:lnTo>
                  <a:pt x="2412" y="1151"/>
                </a:lnTo>
                <a:lnTo>
                  <a:pt x="2414" y="1150"/>
                </a:lnTo>
                <a:lnTo>
                  <a:pt x="2417" y="1150"/>
                </a:lnTo>
                <a:lnTo>
                  <a:pt x="2417" y="1147"/>
                </a:lnTo>
                <a:lnTo>
                  <a:pt x="2417" y="1146"/>
                </a:lnTo>
                <a:lnTo>
                  <a:pt x="2414" y="1144"/>
                </a:lnTo>
                <a:lnTo>
                  <a:pt x="2415" y="1141"/>
                </a:lnTo>
                <a:lnTo>
                  <a:pt x="2415" y="1139"/>
                </a:lnTo>
                <a:lnTo>
                  <a:pt x="2414" y="1137"/>
                </a:lnTo>
                <a:lnTo>
                  <a:pt x="2412" y="1136"/>
                </a:lnTo>
                <a:lnTo>
                  <a:pt x="2411" y="1133"/>
                </a:lnTo>
                <a:lnTo>
                  <a:pt x="2410" y="1132"/>
                </a:lnTo>
                <a:lnTo>
                  <a:pt x="2410" y="1130"/>
                </a:lnTo>
                <a:lnTo>
                  <a:pt x="2408" y="1129"/>
                </a:lnTo>
                <a:lnTo>
                  <a:pt x="2408" y="1126"/>
                </a:lnTo>
                <a:lnTo>
                  <a:pt x="2410" y="1126"/>
                </a:lnTo>
                <a:lnTo>
                  <a:pt x="2412" y="1126"/>
                </a:lnTo>
                <a:lnTo>
                  <a:pt x="2412" y="1129"/>
                </a:lnTo>
                <a:lnTo>
                  <a:pt x="2414" y="1132"/>
                </a:lnTo>
                <a:lnTo>
                  <a:pt x="2414" y="1133"/>
                </a:lnTo>
                <a:lnTo>
                  <a:pt x="2415" y="1134"/>
                </a:lnTo>
                <a:lnTo>
                  <a:pt x="2418" y="1136"/>
                </a:lnTo>
                <a:lnTo>
                  <a:pt x="2419" y="1136"/>
                </a:lnTo>
                <a:lnTo>
                  <a:pt x="2421" y="1134"/>
                </a:lnTo>
                <a:lnTo>
                  <a:pt x="2421" y="1137"/>
                </a:lnTo>
                <a:lnTo>
                  <a:pt x="2421" y="1139"/>
                </a:lnTo>
                <a:lnTo>
                  <a:pt x="2422" y="1140"/>
                </a:lnTo>
                <a:lnTo>
                  <a:pt x="2424" y="1140"/>
                </a:lnTo>
                <a:lnTo>
                  <a:pt x="2425" y="1140"/>
                </a:lnTo>
                <a:lnTo>
                  <a:pt x="2426" y="1140"/>
                </a:lnTo>
                <a:lnTo>
                  <a:pt x="2428" y="1140"/>
                </a:lnTo>
                <a:lnTo>
                  <a:pt x="2429" y="1141"/>
                </a:lnTo>
                <a:lnTo>
                  <a:pt x="2428" y="1143"/>
                </a:lnTo>
                <a:lnTo>
                  <a:pt x="2429" y="1146"/>
                </a:lnTo>
                <a:lnTo>
                  <a:pt x="2432" y="1144"/>
                </a:lnTo>
                <a:lnTo>
                  <a:pt x="2431" y="1140"/>
                </a:lnTo>
                <a:lnTo>
                  <a:pt x="2432" y="1140"/>
                </a:lnTo>
                <a:lnTo>
                  <a:pt x="2435" y="1139"/>
                </a:lnTo>
                <a:lnTo>
                  <a:pt x="2436" y="1139"/>
                </a:lnTo>
                <a:lnTo>
                  <a:pt x="2438" y="1139"/>
                </a:lnTo>
                <a:lnTo>
                  <a:pt x="2439" y="1139"/>
                </a:lnTo>
                <a:lnTo>
                  <a:pt x="2439" y="1140"/>
                </a:lnTo>
                <a:lnTo>
                  <a:pt x="2439" y="1143"/>
                </a:lnTo>
                <a:lnTo>
                  <a:pt x="2441" y="1143"/>
                </a:lnTo>
                <a:lnTo>
                  <a:pt x="2441" y="1146"/>
                </a:lnTo>
                <a:lnTo>
                  <a:pt x="2441" y="1147"/>
                </a:lnTo>
                <a:lnTo>
                  <a:pt x="2441" y="1151"/>
                </a:lnTo>
                <a:lnTo>
                  <a:pt x="2442" y="1153"/>
                </a:lnTo>
                <a:lnTo>
                  <a:pt x="2439" y="1154"/>
                </a:lnTo>
                <a:lnTo>
                  <a:pt x="2438" y="1157"/>
                </a:lnTo>
                <a:lnTo>
                  <a:pt x="2441" y="1155"/>
                </a:lnTo>
                <a:lnTo>
                  <a:pt x="2442" y="1155"/>
                </a:lnTo>
                <a:lnTo>
                  <a:pt x="2443" y="1158"/>
                </a:lnTo>
                <a:lnTo>
                  <a:pt x="2446" y="1160"/>
                </a:lnTo>
                <a:lnTo>
                  <a:pt x="2448" y="1158"/>
                </a:lnTo>
                <a:lnTo>
                  <a:pt x="2449" y="1160"/>
                </a:lnTo>
                <a:lnTo>
                  <a:pt x="2450" y="1160"/>
                </a:lnTo>
                <a:lnTo>
                  <a:pt x="2452" y="1160"/>
                </a:lnTo>
                <a:lnTo>
                  <a:pt x="2455" y="1161"/>
                </a:lnTo>
                <a:lnTo>
                  <a:pt x="2453" y="1158"/>
                </a:lnTo>
                <a:lnTo>
                  <a:pt x="2450" y="1157"/>
                </a:lnTo>
                <a:lnTo>
                  <a:pt x="2449" y="1157"/>
                </a:lnTo>
                <a:lnTo>
                  <a:pt x="2448" y="1157"/>
                </a:lnTo>
                <a:lnTo>
                  <a:pt x="2446" y="1157"/>
                </a:lnTo>
                <a:lnTo>
                  <a:pt x="2445" y="1155"/>
                </a:lnTo>
                <a:lnTo>
                  <a:pt x="2443" y="1153"/>
                </a:lnTo>
                <a:lnTo>
                  <a:pt x="2443" y="1150"/>
                </a:lnTo>
                <a:lnTo>
                  <a:pt x="2445" y="1150"/>
                </a:lnTo>
                <a:lnTo>
                  <a:pt x="2443" y="1148"/>
                </a:lnTo>
                <a:lnTo>
                  <a:pt x="2445" y="1146"/>
                </a:lnTo>
                <a:lnTo>
                  <a:pt x="2446" y="1146"/>
                </a:lnTo>
                <a:lnTo>
                  <a:pt x="2448" y="1144"/>
                </a:lnTo>
                <a:lnTo>
                  <a:pt x="2449" y="1141"/>
                </a:lnTo>
                <a:lnTo>
                  <a:pt x="2446" y="1143"/>
                </a:lnTo>
                <a:lnTo>
                  <a:pt x="2445" y="1141"/>
                </a:lnTo>
                <a:lnTo>
                  <a:pt x="2443" y="1141"/>
                </a:lnTo>
                <a:lnTo>
                  <a:pt x="2442" y="1140"/>
                </a:lnTo>
                <a:lnTo>
                  <a:pt x="2443" y="1137"/>
                </a:lnTo>
                <a:lnTo>
                  <a:pt x="2445" y="1136"/>
                </a:lnTo>
                <a:lnTo>
                  <a:pt x="2448" y="1136"/>
                </a:lnTo>
                <a:lnTo>
                  <a:pt x="2449" y="1134"/>
                </a:lnTo>
                <a:lnTo>
                  <a:pt x="2450" y="1136"/>
                </a:lnTo>
                <a:lnTo>
                  <a:pt x="2452" y="1134"/>
                </a:lnTo>
                <a:lnTo>
                  <a:pt x="2455" y="1133"/>
                </a:lnTo>
                <a:lnTo>
                  <a:pt x="2456" y="1137"/>
                </a:lnTo>
                <a:lnTo>
                  <a:pt x="2457" y="1136"/>
                </a:lnTo>
                <a:lnTo>
                  <a:pt x="2460" y="1136"/>
                </a:lnTo>
                <a:lnTo>
                  <a:pt x="2463" y="1136"/>
                </a:lnTo>
                <a:lnTo>
                  <a:pt x="2464" y="1134"/>
                </a:lnTo>
                <a:lnTo>
                  <a:pt x="2466" y="1137"/>
                </a:lnTo>
                <a:lnTo>
                  <a:pt x="2466" y="1140"/>
                </a:lnTo>
                <a:lnTo>
                  <a:pt x="2467" y="1139"/>
                </a:lnTo>
                <a:lnTo>
                  <a:pt x="2467" y="1136"/>
                </a:lnTo>
                <a:lnTo>
                  <a:pt x="2467" y="1133"/>
                </a:lnTo>
                <a:lnTo>
                  <a:pt x="2467" y="1130"/>
                </a:lnTo>
                <a:lnTo>
                  <a:pt x="2466" y="1127"/>
                </a:lnTo>
                <a:lnTo>
                  <a:pt x="2467" y="1125"/>
                </a:lnTo>
                <a:lnTo>
                  <a:pt x="2464" y="1123"/>
                </a:lnTo>
                <a:lnTo>
                  <a:pt x="2464" y="1127"/>
                </a:lnTo>
                <a:lnTo>
                  <a:pt x="2464" y="1129"/>
                </a:lnTo>
                <a:lnTo>
                  <a:pt x="2463" y="1132"/>
                </a:lnTo>
                <a:lnTo>
                  <a:pt x="2460" y="1132"/>
                </a:lnTo>
                <a:lnTo>
                  <a:pt x="2459" y="1130"/>
                </a:lnTo>
                <a:lnTo>
                  <a:pt x="2457" y="1130"/>
                </a:lnTo>
                <a:lnTo>
                  <a:pt x="2456" y="1130"/>
                </a:lnTo>
                <a:lnTo>
                  <a:pt x="2455" y="1129"/>
                </a:lnTo>
                <a:lnTo>
                  <a:pt x="2453" y="1130"/>
                </a:lnTo>
                <a:lnTo>
                  <a:pt x="2452" y="1132"/>
                </a:lnTo>
                <a:lnTo>
                  <a:pt x="2449" y="1130"/>
                </a:lnTo>
                <a:lnTo>
                  <a:pt x="2449" y="1129"/>
                </a:lnTo>
                <a:lnTo>
                  <a:pt x="2448" y="1133"/>
                </a:lnTo>
                <a:lnTo>
                  <a:pt x="2445" y="1132"/>
                </a:lnTo>
                <a:lnTo>
                  <a:pt x="2443" y="1129"/>
                </a:lnTo>
                <a:lnTo>
                  <a:pt x="2442" y="1129"/>
                </a:lnTo>
                <a:lnTo>
                  <a:pt x="2442" y="1132"/>
                </a:lnTo>
                <a:lnTo>
                  <a:pt x="2442" y="1134"/>
                </a:lnTo>
                <a:lnTo>
                  <a:pt x="2438" y="1134"/>
                </a:lnTo>
                <a:lnTo>
                  <a:pt x="2436" y="1134"/>
                </a:lnTo>
                <a:lnTo>
                  <a:pt x="2434" y="1134"/>
                </a:lnTo>
                <a:lnTo>
                  <a:pt x="2431" y="1134"/>
                </a:lnTo>
                <a:lnTo>
                  <a:pt x="2428" y="1134"/>
                </a:lnTo>
                <a:lnTo>
                  <a:pt x="2426" y="1134"/>
                </a:lnTo>
                <a:lnTo>
                  <a:pt x="2426" y="1133"/>
                </a:lnTo>
                <a:lnTo>
                  <a:pt x="2426" y="1130"/>
                </a:lnTo>
                <a:lnTo>
                  <a:pt x="2426" y="1127"/>
                </a:lnTo>
                <a:lnTo>
                  <a:pt x="2425" y="1130"/>
                </a:lnTo>
                <a:lnTo>
                  <a:pt x="2422" y="1130"/>
                </a:lnTo>
                <a:lnTo>
                  <a:pt x="2421" y="1129"/>
                </a:lnTo>
                <a:lnTo>
                  <a:pt x="2421" y="1126"/>
                </a:lnTo>
                <a:lnTo>
                  <a:pt x="2422" y="1125"/>
                </a:lnTo>
                <a:lnTo>
                  <a:pt x="2419" y="1122"/>
                </a:lnTo>
                <a:lnTo>
                  <a:pt x="2418" y="1120"/>
                </a:lnTo>
                <a:lnTo>
                  <a:pt x="2417" y="1120"/>
                </a:lnTo>
                <a:lnTo>
                  <a:pt x="2415" y="1119"/>
                </a:lnTo>
                <a:lnTo>
                  <a:pt x="2417" y="1118"/>
                </a:lnTo>
                <a:lnTo>
                  <a:pt x="2419" y="1116"/>
                </a:lnTo>
                <a:lnTo>
                  <a:pt x="2421" y="1116"/>
                </a:lnTo>
                <a:lnTo>
                  <a:pt x="2421" y="1113"/>
                </a:lnTo>
                <a:lnTo>
                  <a:pt x="2422" y="1113"/>
                </a:lnTo>
                <a:lnTo>
                  <a:pt x="2425" y="1115"/>
                </a:lnTo>
                <a:lnTo>
                  <a:pt x="2425" y="1112"/>
                </a:lnTo>
                <a:lnTo>
                  <a:pt x="2426" y="1113"/>
                </a:lnTo>
                <a:lnTo>
                  <a:pt x="2429" y="1113"/>
                </a:lnTo>
                <a:lnTo>
                  <a:pt x="2431" y="1112"/>
                </a:lnTo>
                <a:lnTo>
                  <a:pt x="2432" y="1111"/>
                </a:lnTo>
                <a:lnTo>
                  <a:pt x="2435" y="1111"/>
                </a:lnTo>
                <a:lnTo>
                  <a:pt x="2436" y="1109"/>
                </a:lnTo>
                <a:lnTo>
                  <a:pt x="2438" y="1111"/>
                </a:lnTo>
                <a:lnTo>
                  <a:pt x="2438" y="1113"/>
                </a:lnTo>
                <a:lnTo>
                  <a:pt x="2439" y="1115"/>
                </a:lnTo>
                <a:lnTo>
                  <a:pt x="2439" y="1118"/>
                </a:lnTo>
                <a:lnTo>
                  <a:pt x="2441" y="1116"/>
                </a:lnTo>
                <a:lnTo>
                  <a:pt x="2441" y="1113"/>
                </a:lnTo>
                <a:lnTo>
                  <a:pt x="2441" y="1112"/>
                </a:lnTo>
                <a:lnTo>
                  <a:pt x="2441" y="1109"/>
                </a:lnTo>
                <a:lnTo>
                  <a:pt x="2442" y="1108"/>
                </a:lnTo>
                <a:lnTo>
                  <a:pt x="2443" y="1108"/>
                </a:lnTo>
                <a:lnTo>
                  <a:pt x="2445" y="1108"/>
                </a:lnTo>
                <a:lnTo>
                  <a:pt x="2446" y="1109"/>
                </a:lnTo>
                <a:lnTo>
                  <a:pt x="2446" y="1111"/>
                </a:lnTo>
                <a:lnTo>
                  <a:pt x="2448" y="1108"/>
                </a:lnTo>
                <a:lnTo>
                  <a:pt x="2446" y="1108"/>
                </a:lnTo>
                <a:lnTo>
                  <a:pt x="2445" y="1106"/>
                </a:lnTo>
                <a:lnTo>
                  <a:pt x="2443" y="1104"/>
                </a:lnTo>
                <a:lnTo>
                  <a:pt x="2443" y="1099"/>
                </a:lnTo>
                <a:lnTo>
                  <a:pt x="2445" y="1098"/>
                </a:lnTo>
                <a:lnTo>
                  <a:pt x="2445" y="1095"/>
                </a:lnTo>
                <a:lnTo>
                  <a:pt x="2446" y="1094"/>
                </a:lnTo>
                <a:lnTo>
                  <a:pt x="2448" y="1092"/>
                </a:lnTo>
                <a:lnTo>
                  <a:pt x="2449" y="1094"/>
                </a:lnTo>
                <a:lnTo>
                  <a:pt x="2450" y="1094"/>
                </a:lnTo>
                <a:lnTo>
                  <a:pt x="2453" y="1095"/>
                </a:lnTo>
                <a:lnTo>
                  <a:pt x="2455" y="1092"/>
                </a:lnTo>
                <a:lnTo>
                  <a:pt x="2452" y="1091"/>
                </a:lnTo>
                <a:lnTo>
                  <a:pt x="2449" y="1091"/>
                </a:lnTo>
                <a:lnTo>
                  <a:pt x="2448" y="1090"/>
                </a:lnTo>
                <a:lnTo>
                  <a:pt x="2446" y="1088"/>
                </a:lnTo>
                <a:lnTo>
                  <a:pt x="2445" y="1090"/>
                </a:lnTo>
                <a:lnTo>
                  <a:pt x="2445" y="1092"/>
                </a:lnTo>
                <a:lnTo>
                  <a:pt x="2443" y="1092"/>
                </a:lnTo>
                <a:lnTo>
                  <a:pt x="2442" y="1090"/>
                </a:lnTo>
                <a:lnTo>
                  <a:pt x="2441" y="1088"/>
                </a:lnTo>
                <a:lnTo>
                  <a:pt x="2439" y="1085"/>
                </a:lnTo>
                <a:lnTo>
                  <a:pt x="2438" y="1084"/>
                </a:lnTo>
                <a:lnTo>
                  <a:pt x="2436" y="1084"/>
                </a:lnTo>
                <a:lnTo>
                  <a:pt x="2436" y="1087"/>
                </a:lnTo>
                <a:lnTo>
                  <a:pt x="2438" y="1088"/>
                </a:lnTo>
                <a:lnTo>
                  <a:pt x="2439" y="1091"/>
                </a:lnTo>
                <a:lnTo>
                  <a:pt x="2439" y="1092"/>
                </a:lnTo>
                <a:lnTo>
                  <a:pt x="2441" y="1095"/>
                </a:lnTo>
                <a:lnTo>
                  <a:pt x="2439" y="1097"/>
                </a:lnTo>
                <a:lnTo>
                  <a:pt x="2439" y="1099"/>
                </a:lnTo>
                <a:lnTo>
                  <a:pt x="2436" y="1099"/>
                </a:lnTo>
                <a:lnTo>
                  <a:pt x="2438" y="1104"/>
                </a:lnTo>
                <a:lnTo>
                  <a:pt x="2436" y="1105"/>
                </a:lnTo>
                <a:lnTo>
                  <a:pt x="2435" y="1104"/>
                </a:lnTo>
                <a:lnTo>
                  <a:pt x="2434" y="1105"/>
                </a:lnTo>
                <a:lnTo>
                  <a:pt x="2431" y="1104"/>
                </a:lnTo>
                <a:lnTo>
                  <a:pt x="2429" y="1102"/>
                </a:lnTo>
                <a:lnTo>
                  <a:pt x="2428" y="1104"/>
                </a:lnTo>
                <a:lnTo>
                  <a:pt x="2426" y="1105"/>
                </a:lnTo>
                <a:lnTo>
                  <a:pt x="2424" y="1105"/>
                </a:lnTo>
                <a:lnTo>
                  <a:pt x="2422" y="1106"/>
                </a:lnTo>
                <a:lnTo>
                  <a:pt x="2418" y="1106"/>
                </a:lnTo>
                <a:lnTo>
                  <a:pt x="2419" y="1105"/>
                </a:lnTo>
                <a:lnTo>
                  <a:pt x="2421" y="1104"/>
                </a:lnTo>
                <a:lnTo>
                  <a:pt x="2422" y="1102"/>
                </a:lnTo>
                <a:lnTo>
                  <a:pt x="2422" y="1099"/>
                </a:lnTo>
                <a:lnTo>
                  <a:pt x="2422" y="1097"/>
                </a:lnTo>
                <a:lnTo>
                  <a:pt x="2424" y="1095"/>
                </a:lnTo>
                <a:lnTo>
                  <a:pt x="2424" y="1094"/>
                </a:lnTo>
                <a:lnTo>
                  <a:pt x="2425" y="1091"/>
                </a:lnTo>
                <a:lnTo>
                  <a:pt x="2425" y="1090"/>
                </a:lnTo>
                <a:lnTo>
                  <a:pt x="2425" y="1087"/>
                </a:lnTo>
                <a:lnTo>
                  <a:pt x="2426" y="1085"/>
                </a:lnTo>
                <a:lnTo>
                  <a:pt x="2425" y="1084"/>
                </a:lnTo>
                <a:lnTo>
                  <a:pt x="2425" y="1083"/>
                </a:lnTo>
                <a:lnTo>
                  <a:pt x="2424" y="1080"/>
                </a:lnTo>
                <a:lnTo>
                  <a:pt x="2424" y="1083"/>
                </a:lnTo>
                <a:lnTo>
                  <a:pt x="2424" y="1084"/>
                </a:lnTo>
                <a:lnTo>
                  <a:pt x="2424" y="1087"/>
                </a:lnTo>
                <a:lnTo>
                  <a:pt x="2422" y="1090"/>
                </a:lnTo>
                <a:lnTo>
                  <a:pt x="2421" y="1092"/>
                </a:lnTo>
                <a:lnTo>
                  <a:pt x="2419" y="1095"/>
                </a:lnTo>
                <a:lnTo>
                  <a:pt x="2419" y="1098"/>
                </a:lnTo>
                <a:lnTo>
                  <a:pt x="2417" y="1099"/>
                </a:lnTo>
                <a:lnTo>
                  <a:pt x="2415" y="1099"/>
                </a:lnTo>
                <a:lnTo>
                  <a:pt x="2414" y="1101"/>
                </a:lnTo>
                <a:lnTo>
                  <a:pt x="2412" y="1099"/>
                </a:lnTo>
                <a:lnTo>
                  <a:pt x="2411" y="1097"/>
                </a:lnTo>
                <a:lnTo>
                  <a:pt x="2411" y="1095"/>
                </a:lnTo>
                <a:lnTo>
                  <a:pt x="2408" y="1095"/>
                </a:lnTo>
                <a:lnTo>
                  <a:pt x="2407" y="1094"/>
                </a:lnTo>
                <a:lnTo>
                  <a:pt x="2405" y="1091"/>
                </a:lnTo>
                <a:lnTo>
                  <a:pt x="2407" y="1088"/>
                </a:lnTo>
                <a:lnTo>
                  <a:pt x="2408" y="1088"/>
                </a:lnTo>
                <a:lnTo>
                  <a:pt x="2410" y="1087"/>
                </a:lnTo>
                <a:lnTo>
                  <a:pt x="2408" y="1085"/>
                </a:lnTo>
                <a:lnTo>
                  <a:pt x="2407" y="1087"/>
                </a:lnTo>
                <a:lnTo>
                  <a:pt x="2405" y="1087"/>
                </a:lnTo>
                <a:lnTo>
                  <a:pt x="2404" y="1088"/>
                </a:lnTo>
                <a:lnTo>
                  <a:pt x="2403" y="1090"/>
                </a:lnTo>
                <a:lnTo>
                  <a:pt x="2404" y="1091"/>
                </a:lnTo>
                <a:lnTo>
                  <a:pt x="2404" y="1094"/>
                </a:lnTo>
                <a:lnTo>
                  <a:pt x="2403" y="1095"/>
                </a:lnTo>
                <a:lnTo>
                  <a:pt x="2403" y="1098"/>
                </a:lnTo>
                <a:lnTo>
                  <a:pt x="2405" y="1098"/>
                </a:lnTo>
                <a:lnTo>
                  <a:pt x="2408" y="1098"/>
                </a:lnTo>
                <a:lnTo>
                  <a:pt x="2410" y="1101"/>
                </a:lnTo>
                <a:lnTo>
                  <a:pt x="2410" y="1104"/>
                </a:lnTo>
                <a:lnTo>
                  <a:pt x="2408" y="1104"/>
                </a:lnTo>
                <a:lnTo>
                  <a:pt x="2407" y="1105"/>
                </a:lnTo>
                <a:lnTo>
                  <a:pt x="2407" y="1109"/>
                </a:lnTo>
                <a:lnTo>
                  <a:pt x="2408" y="1112"/>
                </a:lnTo>
                <a:lnTo>
                  <a:pt x="2408" y="1113"/>
                </a:lnTo>
                <a:lnTo>
                  <a:pt x="2405" y="1115"/>
                </a:lnTo>
                <a:lnTo>
                  <a:pt x="2404" y="1115"/>
                </a:lnTo>
                <a:lnTo>
                  <a:pt x="2403" y="1116"/>
                </a:lnTo>
                <a:lnTo>
                  <a:pt x="2400" y="1118"/>
                </a:lnTo>
                <a:lnTo>
                  <a:pt x="2398" y="1119"/>
                </a:lnTo>
                <a:lnTo>
                  <a:pt x="2398" y="1122"/>
                </a:lnTo>
                <a:lnTo>
                  <a:pt x="2397" y="1120"/>
                </a:lnTo>
                <a:lnTo>
                  <a:pt x="2396" y="1119"/>
                </a:lnTo>
                <a:lnTo>
                  <a:pt x="2396" y="1118"/>
                </a:lnTo>
                <a:lnTo>
                  <a:pt x="2397" y="1115"/>
                </a:lnTo>
                <a:lnTo>
                  <a:pt x="2397" y="1113"/>
                </a:lnTo>
                <a:lnTo>
                  <a:pt x="2397" y="1111"/>
                </a:lnTo>
                <a:lnTo>
                  <a:pt x="2398" y="1108"/>
                </a:lnTo>
                <a:lnTo>
                  <a:pt x="2397" y="1106"/>
                </a:lnTo>
                <a:lnTo>
                  <a:pt x="2394" y="1108"/>
                </a:lnTo>
                <a:lnTo>
                  <a:pt x="2394" y="1111"/>
                </a:lnTo>
                <a:lnTo>
                  <a:pt x="2394" y="1113"/>
                </a:lnTo>
                <a:lnTo>
                  <a:pt x="2391" y="1109"/>
                </a:lnTo>
                <a:lnTo>
                  <a:pt x="2391" y="1106"/>
                </a:lnTo>
                <a:lnTo>
                  <a:pt x="2391" y="1104"/>
                </a:lnTo>
                <a:lnTo>
                  <a:pt x="2393" y="1102"/>
                </a:lnTo>
                <a:lnTo>
                  <a:pt x="2394" y="1101"/>
                </a:lnTo>
                <a:lnTo>
                  <a:pt x="2397" y="1099"/>
                </a:lnTo>
                <a:lnTo>
                  <a:pt x="2394" y="1098"/>
                </a:lnTo>
                <a:lnTo>
                  <a:pt x="2393" y="1098"/>
                </a:lnTo>
                <a:lnTo>
                  <a:pt x="2393" y="1095"/>
                </a:lnTo>
                <a:lnTo>
                  <a:pt x="2394" y="1092"/>
                </a:lnTo>
                <a:lnTo>
                  <a:pt x="2393" y="1091"/>
                </a:lnTo>
                <a:lnTo>
                  <a:pt x="2393" y="1088"/>
                </a:lnTo>
                <a:lnTo>
                  <a:pt x="2394" y="1087"/>
                </a:lnTo>
                <a:lnTo>
                  <a:pt x="2393" y="1084"/>
                </a:lnTo>
                <a:lnTo>
                  <a:pt x="2391" y="1083"/>
                </a:lnTo>
                <a:lnTo>
                  <a:pt x="2391" y="1080"/>
                </a:lnTo>
                <a:lnTo>
                  <a:pt x="2393" y="1078"/>
                </a:lnTo>
                <a:lnTo>
                  <a:pt x="2394" y="1078"/>
                </a:lnTo>
                <a:lnTo>
                  <a:pt x="2396" y="1078"/>
                </a:lnTo>
                <a:lnTo>
                  <a:pt x="2397" y="1076"/>
                </a:lnTo>
                <a:lnTo>
                  <a:pt x="2398" y="1074"/>
                </a:lnTo>
                <a:lnTo>
                  <a:pt x="2397" y="1073"/>
                </a:lnTo>
                <a:lnTo>
                  <a:pt x="2396" y="1070"/>
                </a:lnTo>
                <a:lnTo>
                  <a:pt x="2396" y="1071"/>
                </a:lnTo>
                <a:lnTo>
                  <a:pt x="2396" y="1074"/>
                </a:lnTo>
                <a:lnTo>
                  <a:pt x="2394" y="1077"/>
                </a:lnTo>
                <a:lnTo>
                  <a:pt x="2393" y="1077"/>
                </a:lnTo>
                <a:lnTo>
                  <a:pt x="2390" y="1078"/>
                </a:lnTo>
                <a:lnTo>
                  <a:pt x="2389" y="1078"/>
                </a:lnTo>
                <a:lnTo>
                  <a:pt x="2387" y="1077"/>
                </a:lnTo>
                <a:lnTo>
                  <a:pt x="2386" y="1077"/>
                </a:lnTo>
                <a:lnTo>
                  <a:pt x="2387" y="1078"/>
                </a:lnTo>
                <a:lnTo>
                  <a:pt x="2389" y="1080"/>
                </a:lnTo>
                <a:lnTo>
                  <a:pt x="2390" y="1083"/>
                </a:lnTo>
                <a:lnTo>
                  <a:pt x="2391" y="1085"/>
                </a:lnTo>
                <a:lnTo>
                  <a:pt x="2391" y="1088"/>
                </a:lnTo>
                <a:lnTo>
                  <a:pt x="2391" y="1090"/>
                </a:lnTo>
                <a:lnTo>
                  <a:pt x="2390" y="1092"/>
                </a:lnTo>
                <a:lnTo>
                  <a:pt x="2387" y="1091"/>
                </a:lnTo>
                <a:lnTo>
                  <a:pt x="2389" y="1094"/>
                </a:lnTo>
                <a:lnTo>
                  <a:pt x="2389" y="1097"/>
                </a:lnTo>
                <a:lnTo>
                  <a:pt x="2390" y="1099"/>
                </a:lnTo>
                <a:lnTo>
                  <a:pt x="2390" y="1102"/>
                </a:lnTo>
                <a:lnTo>
                  <a:pt x="2389" y="1102"/>
                </a:lnTo>
                <a:lnTo>
                  <a:pt x="2387" y="1101"/>
                </a:lnTo>
                <a:lnTo>
                  <a:pt x="2386" y="1104"/>
                </a:lnTo>
                <a:lnTo>
                  <a:pt x="2384" y="1102"/>
                </a:lnTo>
                <a:lnTo>
                  <a:pt x="2382" y="1104"/>
                </a:lnTo>
                <a:lnTo>
                  <a:pt x="2383" y="1106"/>
                </a:lnTo>
                <a:lnTo>
                  <a:pt x="2386" y="1106"/>
                </a:lnTo>
                <a:lnTo>
                  <a:pt x="2387" y="1106"/>
                </a:lnTo>
                <a:lnTo>
                  <a:pt x="2389" y="1109"/>
                </a:lnTo>
                <a:lnTo>
                  <a:pt x="2389" y="1111"/>
                </a:lnTo>
                <a:lnTo>
                  <a:pt x="2386" y="1112"/>
                </a:lnTo>
                <a:lnTo>
                  <a:pt x="2384" y="1113"/>
                </a:lnTo>
                <a:lnTo>
                  <a:pt x="2386" y="1115"/>
                </a:lnTo>
                <a:lnTo>
                  <a:pt x="2389" y="1115"/>
                </a:lnTo>
                <a:lnTo>
                  <a:pt x="2387" y="1118"/>
                </a:lnTo>
                <a:lnTo>
                  <a:pt x="2389" y="1120"/>
                </a:lnTo>
                <a:lnTo>
                  <a:pt x="2387" y="1123"/>
                </a:lnTo>
                <a:lnTo>
                  <a:pt x="2389" y="1125"/>
                </a:lnTo>
                <a:lnTo>
                  <a:pt x="2390" y="1126"/>
                </a:lnTo>
                <a:lnTo>
                  <a:pt x="2389" y="1126"/>
                </a:lnTo>
                <a:lnTo>
                  <a:pt x="2386" y="1126"/>
                </a:lnTo>
                <a:lnTo>
                  <a:pt x="2384" y="1125"/>
                </a:lnTo>
                <a:lnTo>
                  <a:pt x="2384" y="1123"/>
                </a:lnTo>
                <a:lnTo>
                  <a:pt x="2384" y="1120"/>
                </a:lnTo>
                <a:lnTo>
                  <a:pt x="2383" y="1118"/>
                </a:lnTo>
                <a:lnTo>
                  <a:pt x="2382" y="1118"/>
                </a:lnTo>
                <a:lnTo>
                  <a:pt x="2382" y="1115"/>
                </a:lnTo>
                <a:lnTo>
                  <a:pt x="2379" y="1113"/>
                </a:lnTo>
                <a:lnTo>
                  <a:pt x="2379" y="1111"/>
                </a:lnTo>
                <a:lnTo>
                  <a:pt x="2379" y="1108"/>
                </a:lnTo>
                <a:lnTo>
                  <a:pt x="2377" y="1105"/>
                </a:lnTo>
                <a:lnTo>
                  <a:pt x="2376" y="1104"/>
                </a:lnTo>
                <a:lnTo>
                  <a:pt x="2377" y="1101"/>
                </a:lnTo>
                <a:lnTo>
                  <a:pt x="2377" y="1099"/>
                </a:lnTo>
                <a:lnTo>
                  <a:pt x="2379" y="1097"/>
                </a:lnTo>
                <a:lnTo>
                  <a:pt x="2377" y="1095"/>
                </a:lnTo>
                <a:lnTo>
                  <a:pt x="2379" y="1094"/>
                </a:lnTo>
                <a:lnTo>
                  <a:pt x="2377" y="1092"/>
                </a:lnTo>
                <a:lnTo>
                  <a:pt x="2376" y="1094"/>
                </a:lnTo>
                <a:lnTo>
                  <a:pt x="2375" y="1091"/>
                </a:lnTo>
                <a:lnTo>
                  <a:pt x="2373" y="1091"/>
                </a:lnTo>
                <a:lnTo>
                  <a:pt x="2373" y="1094"/>
                </a:lnTo>
                <a:lnTo>
                  <a:pt x="2373" y="1097"/>
                </a:lnTo>
                <a:lnTo>
                  <a:pt x="2375" y="1098"/>
                </a:lnTo>
                <a:lnTo>
                  <a:pt x="2373" y="1101"/>
                </a:lnTo>
                <a:lnTo>
                  <a:pt x="2372" y="1101"/>
                </a:lnTo>
                <a:lnTo>
                  <a:pt x="2370" y="1104"/>
                </a:lnTo>
                <a:lnTo>
                  <a:pt x="2370" y="1105"/>
                </a:lnTo>
                <a:lnTo>
                  <a:pt x="2372" y="1106"/>
                </a:lnTo>
                <a:lnTo>
                  <a:pt x="2372" y="1109"/>
                </a:lnTo>
                <a:lnTo>
                  <a:pt x="2375" y="1111"/>
                </a:lnTo>
                <a:lnTo>
                  <a:pt x="2375" y="1113"/>
                </a:lnTo>
                <a:lnTo>
                  <a:pt x="2376" y="1113"/>
                </a:lnTo>
                <a:lnTo>
                  <a:pt x="2377" y="1116"/>
                </a:lnTo>
                <a:lnTo>
                  <a:pt x="2377" y="1119"/>
                </a:lnTo>
                <a:lnTo>
                  <a:pt x="2377" y="1120"/>
                </a:lnTo>
                <a:lnTo>
                  <a:pt x="2377" y="1122"/>
                </a:lnTo>
                <a:lnTo>
                  <a:pt x="2375" y="1123"/>
                </a:lnTo>
                <a:lnTo>
                  <a:pt x="2372" y="1123"/>
                </a:lnTo>
                <a:lnTo>
                  <a:pt x="2369" y="1120"/>
                </a:lnTo>
                <a:lnTo>
                  <a:pt x="2369" y="1119"/>
                </a:lnTo>
                <a:lnTo>
                  <a:pt x="2370" y="1116"/>
                </a:lnTo>
                <a:lnTo>
                  <a:pt x="2369" y="1113"/>
                </a:lnTo>
                <a:lnTo>
                  <a:pt x="2369" y="1112"/>
                </a:lnTo>
                <a:lnTo>
                  <a:pt x="2368" y="1109"/>
                </a:lnTo>
                <a:lnTo>
                  <a:pt x="2366" y="1106"/>
                </a:lnTo>
                <a:lnTo>
                  <a:pt x="2363" y="1105"/>
                </a:lnTo>
                <a:lnTo>
                  <a:pt x="2362" y="1104"/>
                </a:lnTo>
                <a:lnTo>
                  <a:pt x="2362" y="1102"/>
                </a:lnTo>
                <a:lnTo>
                  <a:pt x="2361" y="1101"/>
                </a:lnTo>
                <a:lnTo>
                  <a:pt x="2359" y="1099"/>
                </a:lnTo>
                <a:lnTo>
                  <a:pt x="2359" y="1097"/>
                </a:lnTo>
                <a:lnTo>
                  <a:pt x="2356" y="1098"/>
                </a:lnTo>
                <a:lnTo>
                  <a:pt x="2354" y="1097"/>
                </a:lnTo>
                <a:lnTo>
                  <a:pt x="2352" y="1097"/>
                </a:lnTo>
                <a:lnTo>
                  <a:pt x="2351" y="1095"/>
                </a:lnTo>
                <a:lnTo>
                  <a:pt x="2349" y="1094"/>
                </a:lnTo>
                <a:lnTo>
                  <a:pt x="2351" y="1092"/>
                </a:lnTo>
                <a:lnTo>
                  <a:pt x="2354" y="1091"/>
                </a:lnTo>
                <a:lnTo>
                  <a:pt x="2354" y="1090"/>
                </a:lnTo>
                <a:lnTo>
                  <a:pt x="2355" y="1088"/>
                </a:lnTo>
                <a:lnTo>
                  <a:pt x="2356" y="1087"/>
                </a:lnTo>
                <a:lnTo>
                  <a:pt x="2358" y="1085"/>
                </a:lnTo>
                <a:lnTo>
                  <a:pt x="2359" y="1085"/>
                </a:lnTo>
                <a:lnTo>
                  <a:pt x="2359" y="1087"/>
                </a:lnTo>
                <a:lnTo>
                  <a:pt x="2359" y="1090"/>
                </a:lnTo>
                <a:lnTo>
                  <a:pt x="2361" y="1091"/>
                </a:lnTo>
                <a:lnTo>
                  <a:pt x="2362" y="1091"/>
                </a:lnTo>
                <a:lnTo>
                  <a:pt x="2363" y="1092"/>
                </a:lnTo>
                <a:lnTo>
                  <a:pt x="2365" y="1095"/>
                </a:lnTo>
                <a:lnTo>
                  <a:pt x="2366" y="1097"/>
                </a:lnTo>
                <a:lnTo>
                  <a:pt x="2366" y="1094"/>
                </a:lnTo>
                <a:lnTo>
                  <a:pt x="2368" y="1091"/>
                </a:lnTo>
                <a:lnTo>
                  <a:pt x="2369" y="1090"/>
                </a:lnTo>
                <a:lnTo>
                  <a:pt x="2370" y="1087"/>
                </a:lnTo>
                <a:lnTo>
                  <a:pt x="2372" y="1087"/>
                </a:lnTo>
                <a:lnTo>
                  <a:pt x="2373" y="1087"/>
                </a:lnTo>
                <a:lnTo>
                  <a:pt x="2375" y="1084"/>
                </a:lnTo>
                <a:lnTo>
                  <a:pt x="2376" y="1084"/>
                </a:lnTo>
                <a:lnTo>
                  <a:pt x="2379" y="1081"/>
                </a:lnTo>
                <a:lnTo>
                  <a:pt x="2376" y="1080"/>
                </a:lnTo>
                <a:lnTo>
                  <a:pt x="2376" y="1078"/>
                </a:lnTo>
                <a:lnTo>
                  <a:pt x="2377" y="1078"/>
                </a:lnTo>
                <a:lnTo>
                  <a:pt x="2379" y="1078"/>
                </a:lnTo>
                <a:lnTo>
                  <a:pt x="2377" y="1076"/>
                </a:lnTo>
                <a:lnTo>
                  <a:pt x="2376" y="1076"/>
                </a:lnTo>
                <a:lnTo>
                  <a:pt x="2373" y="1077"/>
                </a:lnTo>
                <a:lnTo>
                  <a:pt x="2372" y="1077"/>
                </a:lnTo>
                <a:lnTo>
                  <a:pt x="2373" y="1074"/>
                </a:lnTo>
                <a:lnTo>
                  <a:pt x="2375" y="1071"/>
                </a:lnTo>
                <a:lnTo>
                  <a:pt x="2377" y="1073"/>
                </a:lnTo>
                <a:lnTo>
                  <a:pt x="2379" y="1073"/>
                </a:lnTo>
                <a:lnTo>
                  <a:pt x="2379" y="1069"/>
                </a:lnTo>
                <a:lnTo>
                  <a:pt x="2380" y="1067"/>
                </a:lnTo>
                <a:lnTo>
                  <a:pt x="2380" y="1064"/>
                </a:lnTo>
                <a:lnTo>
                  <a:pt x="2379" y="1064"/>
                </a:lnTo>
                <a:lnTo>
                  <a:pt x="2376" y="1066"/>
                </a:lnTo>
                <a:lnTo>
                  <a:pt x="2375" y="1066"/>
                </a:lnTo>
                <a:lnTo>
                  <a:pt x="2372" y="1066"/>
                </a:lnTo>
                <a:lnTo>
                  <a:pt x="2370" y="1064"/>
                </a:lnTo>
                <a:lnTo>
                  <a:pt x="2370" y="1063"/>
                </a:lnTo>
                <a:lnTo>
                  <a:pt x="2365" y="1053"/>
                </a:lnTo>
                <a:lnTo>
                  <a:pt x="2361" y="1045"/>
                </a:lnTo>
                <a:lnTo>
                  <a:pt x="2363" y="1043"/>
                </a:lnTo>
                <a:lnTo>
                  <a:pt x="2368" y="1046"/>
                </a:lnTo>
                <a:lnTo>
                  <a:pt x="2370" y="1050"/>
                </a:lnTo>
                <a:lnTo>
                  <a:pt x="2372" y="1053"/>
                </a:lnTo>
                <a:lnTo>
                  <a:pt x="2372" y="1055"/>
                </a:lnTo>
                <a:lnTo>
                  <a:pt x="2370" y="1055"/>
                </a:lnTo>
                <a:lnTo>
                  <a:pt x="2369" y="1056"/>
                </a:lnTo>
                <a:lnTo>
                  <a:pt x="2370" y="1059"/>
                </a:lnTo>
                <a:lnTo>
                  <a:pt x="2370" y="1060"/>
                </a:lnTo>
                <a:lnTo>
                  <a:pt x="2372" y="1062"/>
                </a:lnTo>
                <a:lnTo>
                  <a:pt x="2373" y="1062"/>
                </a:lnTo>
                <a:lnTo>
                  <a:pt x="2375" y="1059"/>
                </a:lnTo>
                <a:lnTo>
                  <a:pt x="2376" y="1059"/>
                </a:lnTo>
                <a:lnTo>
                  <a:pt x="2379" y="1059"/>
                </a:lnTo>
                <a:lnTo>
                  <a:pt x="2377" y="1056"/>
                </a:lnTo>
                <a:lnTo>
                  <a:pt x="2379" y="1055"/>
                </a:lnTo>
                <a:lnTo>
                  <a:pt x="2380" y="1052"/>
                </a:lnTo>
                <a:lnTo>
                  <a:pt x="2382" y="1053"/>
                </a:lnTo>
                <a:lnTo>
                  <a:pt x="2382" y="1055"/>
                </a:lnTo>
                <a:lnTo>
                  <a:pt x="2382" y="1056"/>
                </a:lnTo>
                <a:lnTo>
                  <a:pt x="2382" y="1059"/>
                </a:lnTo>
                <a:lnTo>
                  <a:pt x="2383" y="1059"/>
                </a:lnTo>
                <a:lnTo>
                  <a:pt x="2384" y="1059"/>
                </a:lnTo>
                <a:lnTo>
                  <a:pt x="2384" y="1057"/>
                </a:lnTo>
                <a:lnTo>
                  <a:pt x="2384" y="1056"/>
                </a:lnTo>
                <a:lnTo>
                  <a:pt x="2386" y="1055"/>
                </a:lnTo>
                <a:lnTo>
                  <a:pt x="2386" y="1056"/>
                </a:lnTo>
                <a:lnTo>
                  <a:pt x="2389" y="1056"/>
                </a:lnTo>
                <a:lnTo>
                  <a:pt x="2389" y="1055"/>
                </a:lnTo>
                <a:lnTo>
                  <a:pt x="2387" y="1052"/>
                </a:lnTo>
                <a:lnTo>
                  <a:pt x="2386" y="1050"/>
                </a:lnTo>
                <a:lnTo>
                  <a:pt x="2386" y="1047"/>
                </a:lnTo>
                <a:lnTo>
                  <a:pt x="2389" y="1046"/>
                </a:lnTo>
                <a:lnTo>
                  <a:pt x="2389" y="1045"/>
                </a:lnTo>
                <a:lnTo>
                  <a:pt x="2391" y="1046"/>
                </a:lnTo>
                <a:lnTo>
                  <a:pt x="2393" y="1045"/>
                </a:lnTo>
                <a:lnTo>
                  <a:pt x="2396" y="1045"/>
                </a:lnTo>
                <a:lnTo>
                  <a:pt x="2397" y="1043"/>
                </a:lnTo>
                <a:lnTo>
                  <a:pt x="2398" y="1043"/>
                </a:lnTo>
                <a:lnTo>
                  <a:pt x="2400" y="1046"/>
                </a:lnTo>
                <a:lnTo>
                  <a:pt x="2397" y="1046"/>
                </a:lnTo>
                <a:lnTo>
                  <a:pt x="2398" y="1049"/>
                </a:lnTo>
                <a:lnTo>
                  <a:pt x="2398" y="1050"/>
                </a:lnTo>
                <a:lnTo>
                  <a:pt x="2397" y="1053"/>
                </a:lnTo>
                <a:lnTo>
                  <a:pt x="2400" y="1057"/>
                </a:lnTo>
                <a:lnTo>
                  <a:pt x="2400" y="1060"/>
                </a:lnTo>
                <a:lnTo>
                  <a:pt x="2400" y="1062"/>
                </a:lnTo>
                <a:lnTo>
                  <a:pt x="2403" y="1062"/>
                </a:lnTo>
                <a:lnTo>
                  <a:pt x="2403" y="1060"/>
                </a:lnTo>
                <a:lnTo>
                  <a:pt x="2401" y="1059"/>
                </a:lnTo>
                <a:lnTo>
                  <a:pt x="2403" y="1057"/>
                </a:lnTo>
                <a:lnTo>
                  <a:pt x="2404" y="1056"/>
                </a:lnTo>
                <a:lnTo>
                  <a:pt x="2407" y="1057"/>
                </a:lnTo>
                <a:lnTo>
                  <a:pt x="2408" y="1059"/>
                </a:lnTo>
                <a:lnTo>
                  <a:pt x="2408" y="1060"/>
                </a:lnTo>
                <a:lnTo>
                  <a:pt x="2410" y="1060"/>
                </a:lnTo>
                <a:lnTo>
                  <a:pt x="2412" y="1060"/>
                </a:lnTo>
                <a:lnTo>
                  <a:pt x="2414" y="1060"/>
                </a:lnTo>
                <a:lnTo>
                  <a:pt x="2417" y="1063"/>
                </a:lnTo>
                <a:lnTo>
                  <a:pt x="2414" y="1064"/>
                </a:lnTo>
                <a:lnTo>
                  <a:pt x="2415" y="1067"/>
                </a:lnTo>
                <a:lnTo>
                  <a:pt x="2418" y="1066"/>
                </a:lnTo>
                <a:lnTo>
                  <a:pt x="2419" y="1066"/>
                </a:lnTo>
                <a:lnTo>
                  <a:pt x="2421" y="1063"/>
                </a:lnTo>
                <a:lnTo>
                  <a:pt x="2421" y="1060"/>
                </a:lnTo>
                <a:lnTo>
                  <a:pt x="2422" y="1060"/>
                </a:lnTo>
                <a:lnTo>
                  <a:pt x="2424" y="1057"/>
                </a:lnTo>
                <a:lnTo>
                  <a:pt x="2426" y="1056"/>
                </a:lnTo>
                <a:lnTo>
                  <a:pt x="2428" y="1055"/>
                </a:lnTo>
                <a:lnTo>
                  <a:pt x="2429" y="1052"/>
                </a:lnTo>
                <a:lnTo>
                  <a:pt x="2431" y="1050"/>
                </a:lnTo>
                <a:lnTo>
                  <a:pt x="2434" y="1049"/>
                </a:lnTo>
                <a:lnTo>
                  <a:pt x="2436" y="1047"/>
                </a:lnTo>
                <a:lnTo>
                  <a:pt x="2439" y="1046"/>
                </a:lnTo>
                <a:lnTo>
                  <a:pt x="2442" y="1043"/>
                </a:lnTo>
                <a:lnTo>
                  <a:pt x="2443" y="1043"/>
                </a:lnTo>
                <a:lnTo>
                  <a:pt x="2445" y="1042"/>
                </a:lnTo>
                <a:lnTo>
                  <a:pt x="2448" y="1042"/>
                </a:lnTo>
                <a:lnTo>
                  <a:pt x="2449" y="1043"/>
                </a:lnTo>
                <a:lnTo>
                  <a:pt x="2448" y="1045"/>
                </a:lnTo>
                <a:lnTo>
                  <a:pt x="2446" y="1045"/>
                </a:lnTo>
                <a:lnTo>
                  <a:pt x="2445" y="1045"/>
                </a:lnTo>
                <a:lnTo>
                  <a:pt x="2443" y="1045"/>
                </a:lnTo>
                <a:lnTo>
                  <a:pt x="2442" y="1045"/>
                </a:lnTo>
                <a:lnTo>
                  <a:pt x="2441" y="1047"/>
                </a:lnTo>
                <a:lnTo>
                  <a:pt x="2443" y="1047"/>
                </a:lnTo>
                <a:lnTo>
                  <a:pt x="2446" y="1047"/>
                </a:lnTo>
                <a:lnTo>
                  <a:pt x="2448" y="1047"/>
                </a:lnTo>
                <a:lnTo>
                  <a:pt x="2449" y="1049"/>
                </a:lnTo>
                <a:lnTo>
                  <a:pt x="2452" y="1049"/>
                </a:lnTo>
                <a:lnTo>
                  <a:pt x="2452" y="1052"/>
                </a:lnTo>
                <a:lnTo>
                  <a:pt x="2452" y="1053"/>
                </a:lnTo>
                <a:lnTo>
                  <a:pt x="2452" y="1056"/>
                </a:lnTo>
                <a:lnTo>
                  <a:pt x="2450" y="1059"/>
                </a:lnTo>
                <a:lnTo>
                  <a:pt x="2450" y="1060"/>
                </a:lnTo>
                <a:lnTo>
                  <a:pt x="2450" y="1063"/>
                </a:lnTo>
                <a:lnTo>
                  <a:pt x="2448" y="1064"/>
                </a:lnTo>
                <a:lnTo>
                  <a:pt x="2446" y="1064"/>
                </a:lnTo>
                <a:lnTo>
                  <a:pt x="2443" y="1063"/>
                </a:lnTo>
                <a:lnTo>
                  <a:pt x="2442" y="1066"/>
                </a:lnTo>
                <a:lnTo>
                  <a:pt x="2441" y="1066"/>
                </a:lnTo>
                <a:lnTo>
                  <a:pt x="2439" y="1064"/>
                </a:lnTo>
                <a:lnTo>
                  <a:pt x="2439" y="1062"/>
                </a:lnTo>
                <a:lnTo>
                  <a:pt x="2438" y="1060"/>
                </a:lnTo>
                <a:lnTo>
                  <a:pt x="2436" y="1063"/>
                </a:lnTo>
                <a:lnTo>
                  <a:pt x="2436" y="1064"/>
                </a:lnTo>
                <a:lnTo>
                  <a:pt x="2439" y="1069"/>
                </a:lnTo>
                <a:lnTo>
                  <a:pt x="2439" y="1070"/>
                </a:lnTo>
                <a:lnTo>
                  <a:pt x="2442" y="1071"/>
                </a:lnTo>
                <a:lnTo>
                  <a:pt x="2442" y="1069"/>
                </a:lnTo>
                <a:lnTo>
                  <a:pt x="2443" y="1069"/>
                </a:lnTo>
                <a:lnTo>
                  <a:pt x="2446" y="1067"/>
                </a:lnTo>
                <a:lnTo>
                  <a:pt x="2449" y="1067"/>
                </a:lnTo>
                <a:lnTo>
                  <a:pt x="2449" y="1069"/>
                </a:lnTo>
                <a:lnTo>
                  <a:pt x="2452" y="1071"/>
                </a:lnTo>
                <a:lnTo>
                  <a:pt x="2453" y="1073"/>
                </a:lnTo>
                <a:lnTo>
                  <a:pt x="2456" y="1074"/>
                </a:lnTo>
                <a:lnTo>
                  <a:pt x="2457" y="1076"/>
                </a:lnTo>
                <a:lnTo>
                  <a:pt x="2460" y="1073"/>
                </a:lnTo>
                <a:lnTo>
                  <a:pt x="2463" y="1071"/>
                </a:lnTo>
                <a:lnTo>
                  <a:pt x="2463" y="1070"/>
                </a:lnTo>
                <a:lnTo>
                  <a:pt x="2464" y="1069"/>
                </a:lnTo>
                <a:lnTo>
                  <a:pt x="2466" y="1066"/>
                </a:lnTo>
                <a:lnTo>
                  <a:pt x="2470" y="1064"/>
                </a:lnTo>
                <a:lnTo>
                  <a:pt x="2470" y="1067"/>
                </a:lnTo>
                <a:lnTo>
                  <a:pt x="2471" y="1070"/>
                </a:lnTo>
                <a:lnTo>
                  <a:pt x="2474" y="1071"/>
                </a:lnTo>
                <a:lnTo>
                  <a:pt x="2474" y="1073"/>
                </a:lnTo>
                <a:lnTo>
                  <a:pt x="2476" y="1074"/>
                </a:lnTo>
                <a:lnTo>
                  <a:pt x="2477" y="1076"/>
                </a:lnTo>
                <a:lnTo>
                  <a:pt x="2478" y="1077"/>
                </a:lnTo>
                <a:lnTo>
                  <a:pt x="2480" y="1078"/>
                </a:lnTo>
                <a:lnTo>
                  <a:pt x="2481" y="1080"/>
                </a:lnTo>
                <a:lnTo>
                  <a:pt x="2483" y="1081"/>
                </a:lnTo>
                <a:lnTo>
                  <a:pt x="2484" y="1083"/>
                </a:lnTo>
                <a:lnTo>
                  <a:pt x="2487" y="1084"/>
                </a:lnTo>
                <a:lnTo>
                  <a:pt x="2488" y="1084"/>
                </a:lnTo>
                <a:lnTo>
                  <a:pt x="2488" y="1085"/>
                </a:lnTo>
                <a:lnTo>
                  <a:pt x="2488" y="1087"/>
                </a:lnTo>
                <a:lnTo>
                  <a:pt x="2490" y="1090"/>
                </a:lnTo>
                <a:lnTo>
                  <a:pt x="2492" y="1087"/>
                </a:lnTo>
                <a:lnTo>
                  <a:pt x="2491" y="1085"/>
                </a:lnTo>
                <a:lnTo>
                  <a:pt x="2492" y="1084"/>
                </a:lnTo>
                <a:lnTo>
                  <a:pt x="2494" y="1083"/>
                </a:lnTo>
                <a:lnTo>
                  <a:pt x="2497" y="1081"/>
                </a:lnTo>
                <a:lnTo>
                  <a:pt x="2498" y="1083"/>
                </a:lnTo>
                <a:lnTo>
                  <a:pt x="2501" y="1080"/>
                </a:lnTo>
                <a:lnTo>
                  <a:pt x="2502" y="1078"/>
                </a:lnTo>
                <a:lnTo>
                  <a:pt x="2504" y="1077"/>
                </a:lnTo>
                <a:lnTo>
                  <a:pt x="2506" y="1076"/>
                </a:lnTo>
                <a:lnTo>
                  <a:pt x="2508" y="1076"/>
                </a:lnTo>
                <a:lnTo>
                  <a:pt x="2508" y="1077"/>
                </a:lnTo>
                <a:lnTo>
                  <a:pt x="2508" y="1080"/>
                </a:lnTo>
                <a:lnTo>
                  <a:pt x="2509" y="1083"/>
                </a:lnTo>
                <a:lnTo>
                  <a:pt x="2509" y="1084"/>
                </a:lnTo>
                <a:lnTo>
                  <a:pt x="2512" y="1084"/>
                </a:lnTo>
                <a:lnTo>
                  <a:pt x="2513" y="1084"/>
                </a:lnTo>
                <a:lnTo>
                  <a:pt x="2515" y="1084"/>
                </a:lnTo>
                <a:lnTo>
                  <a:pt x="2515" y="1087"/>
                </a:lnTo>
                <a:lnTo>
                  <a:pt x="2516" y="1090"/>
                </a:lnTo>
                <a:lnTo>
                  <a:pt x="2518" y="1091"/>
                </a:lnTo>
                <a:lnTo>
                  <a:pt x="2519" y="1092"/>
                </a:lnTo>
                <a:lnTo>
                  <a:pt x="2520" y="1095"/>
                </a:lnTo>
                <a:lnTo>
                  <a:pt x="2523" y="1094"/>
                </a:lnTo>
                <a:lnTo>
                  <a:pt x="2525" y="1095"/>
                </a:lnTo>
                <a:lnTo>
                  <a:pt x="2526" y="1095"/>
                </a:lnTo>
                <a:lnTo>
                  <a:pt x="2526" y="1097"/>
                </a:lnTo>
                <a:lnTo>
                  <a:pt x="2527" y="1097"/>
                </a:lnTo>
                <a:lnTo>
                  <a:pt x="2527" y="1098"/>
                </a:lnTo>
                <a:lnTo>
                  <a:pt x="2529" y="1098"/>
                </a:lnTo>
                <a:lnTo>
                  <a:pt x="2530" y="1099"/>
                </a:lnTo>
                <a:lnTo>
                  <a:pt x="2533" y="1099"/>
                </a:lnTo>
                <a:lnTo>
                  <a:pt x="2534" y="1101"/>
                </a:lnTo>
                <a:lnTo>
                  <a:pt x="2537" y="1104"/>
                </a:lnTo>
                <a:lnTo>
                  <a:pt x="2539" y="1105"/>
                </a:lnTo>
                <a:lnTo>
                  <a:pt x="2540" y="1105"/>
                </a:lnTo>
                <a:lnTo>
                  <a:pt x="2543" y="1105"/>
                </a:lnTo>
                <a:lnTo>
                  <a:pt x="2544" y="1104"/>
                </a:lnTo>
                <a:lnTo>
                  <a:pt x="2547" y="1104"/>
                </a:lnTo>
                <a:lnTo>
                  <a:pt x="2550" y="1102"/>
                </a:lnTo>
                <a:lnTo>
                  <a:pt x="2553" y="1102"/>
                </a:lnTo>
                <a:lnTo>
                  <a:pt x="2553" y="1101"/>
                </a:lnTo>
                <a:lnTo>
                  <a:pt x="2554" y="1101"/>
                </a:lnTo>
                <a:lnTo>
                  <a:pt x="2556" y="1101"/>
                </a:lnTo>
                <a:lnTo>
                  <a:pt x="2558" y="1101"/>
                </a:lnTo>
                <a:lnTo>
                  <a:pt x="2561" y="1099"/>
                </a:lnTo>
                <a:lnTo>
                  <a:pt x="2563" y="1099"/>
                </a:lnTo>
                <a:lnTo>
                  <a:pt x="2564" y="1101"/>
                </a:lnTo>
                <a:lnTo>
                  <a:pt x="2564" y="1099"/>
                </a:lnTo>
                <a:lnTo>
                  <a:pt x="2564" y="1097"/>
                </a:lnTo>
                <a:lnTo>
                  <a:pt x="2564" y="1095"/>
                </a:lnTo>
                <a:lnTo>
                  <a:pt x="2565" y="1095"/>
                </a:lnTo>
                <a:lnTo>
                  <a:pt x="2568" y="1095"/>
                </a:lnTo>
                <a:lnTo>
                  <a:pt x="2568" y="1094"/>
                </a:lnTo>
                <a:lnTo>
                  <a:pt x="2568" y="1092"/>
                </a:lnTo>
                <a:lnTo>
                  <a:pt x="2570" y="1090"/>
                </a:lnTo>
                <a:lnTo>
                  <a:pt x="2572" y="1090"/>
                </a:lnTo>
                <a:lnTo>
                  <a:pt x="2574" y="1088"/>
                </a:lnTo>
                <a:lnTo>
                  <a:pt x="2574" y="1084"/>
                </a:lnTo>
                <a:lnTo>
                  <a:pt x="2575" y="1084"/>
                </a:lnTo>
                <a:lnTo>
                  <a:pt x="2578" y="1085"/>
                </a:lnTo>
                <a:lnTo>
                  <a:pt x="2581" y="1087"/>
                </a:lnTo>
                <a:lnTo>
                  <a:pt x="2584" y="1085"/>
                </a:lnTo>
                <a:lnTo>
                  <a:pt x="2585" y="1084"/>
                </a:lnTo>
                <a:lnTo>
                  <a:pt x="2588" y="1084"/>
                </a:lnTo>
                <a:lnTo>
                  <a:pt x="2589" y="1083"/>
                </a:lnTo>
                <a:lnTo>
                  <a:pt x="2591" y="1083"/>
                </a:lnTo>
                <a:lnTo>
                  <a:pt x="2591" y="1080"/>
                </a:lnTo>
                <a:lnTo>
                  <a:pt x="2589" y="1078"/>
                </a:lnTo>
                <a:lnTo>
                  <a:pt x="2589" y="1076"/>
                </a:lnTo>
                <a:lnTo>
                  <a:pt x="2591" y="1073"/>
                </a:lnTo>
                <a:lnTo>
                  <a:pt x="2592" y="1073"/>
                </a:lnTo>
                <a:lnTo>
                  <a:pt x="2595" y="1073"/>
                </a:lnTo>
                <a:lnTo>
                  <a:pt x="2595" y="1071"/>
                </a:lnTo>
                <a:lnTo>
                  <a:pt x="2593" y="1070"/>
                </a:lnTo>
                <a:lnTo>
                  <a:pt x="2593" y="1067"/>
                </a:lnTo>
                <a:lnTo>
                  <a:pt x="2592" y="1064"/>
                </a:lnTo>
                <a:lnTo>
                  <a:pt x="2593" y="1062"/>
                </a:lnTo>
                <a:lnTo>
                  <a:pt x="2595" y="1062"/>
                </a:lnTo>
                <a:lnTo>
                  <a:pt x="2596" y="1057"/>
                </a:lnTo>
                <a:lnTo>
                  <a:pt x="2596" y="1056"/>
                </a:lnTo>
                <a:lnTo>
                  <a:pt x="2593" y="1056"/>
                </a:lnTo>
                <a:lnTo>
                  <a:pt x="2592" y="1053"/>
                </a:lnTo>
                <a:lnTo>
                  <a:pt x="2592" y="1052"/>
                </a:lnTo>
                <a:lnTo>
                  <a:pt x="2593" y="1050"/>
                </a:lnTo>
                <a:lnTo>
                  <a:pt x="2593" y="1049"/>
                </a:lnTo>
                <a:lnTo>
                  <a:pt x="2593" y="1046"/>
                </a:lnTo>
                <a:lnTo>
                  <a:pt x="2593" y="1043"/>
                </a:lnTo>
                <a:lnTo>
                  <a:pt x="2595" y="1042"/>
                </a:lnTo>
                <a:lnTo>
                  <a:pt x="2595" y="1040"/>
                </a:lnTo>
                <a:lnTo>
                  <a:pt x="2598" y="1039"/>
                </a:lnTo>
                <a:lnTo>
                  <a:pt x="2602" y="1039"/>
                </a:lnTo>
                <a:lnTo>
                  <a:pt x="2603" y="1040"/>
                </a:lnTo>
                <a:lnTo>
                  <a:pt x="2605" y="1039"/>
                </a:lnTo>
                <a:lnTo>
                  <a:pt x="2606" y="1039"/>
                </a:lnTo>
                <a:lnTo>
                  <a:pt x="2605" y="1038"/>
                </a:lnTo>
                <a:lnTo>
                  <a:pt x="2602" y="1035"/>
                </a:lnTo>
                <a:lnTo>
                  <a:pt x="2602" y="1032"/>
                </a:lnTo>
                <a:lnTo>
                  <a:pt x="2602" y="1031"/>
                </a:lnTo>
                <a:lnTo>
                  <a:pt x="2603" y="1028"/>
                </a:lnTo>
                <a:lnTo>
                  <a:pt x="2606" y="1026"/>
                </a:lnTo>
                <a:lnTo>
                  <a:pt x="2607" y="1025"/>
                </a:lnTo>
                <a:lnTo>
                  <a:pt x="2610" y="1022"/>
                </a:lnTo>
                <a:lnTo>
                  <a:pt x="2610" y="1019"/>
                </a:lnTo>
                <a:lnTo>
                  <a:pt x="2609" y="1018"/>
                </a:lnTo>
                <a:lnTo>
                  <a:pt x="2610" y="1017"/>
                </a:lnTo>
                <a:lnTo>
                  <a:pt x="2610" y="1015"/>
                </a:lnTo>
                <a:lnTo>
                  <a:pt x="2609" y="1015"/>
                </a:lnTo>
                <a:lnTo>
                  <a:pt x="2609" y="1014"/>
                </a:lnTo>
                <a:lnTo>
                  <a:pt x="2610" y="1012"/>
                </a:lnTo>
                <a:lnTo>
                  <a:pt x="2612" y="1012"/>
                </a:lnTo>
                <a:lnTo>
                  <a:pt x="2610" y="1011"/>
                </a:lnTo>
                <a:lnTo>
                  <a:pt x="2610" y="1010"/>
                </a:lnTo>
                <a:lnTo>
                  <a:pt x="2609" y="1008"/>
                </a:lnTo>
                <a:lnTo>
                  <a:pt x="2609" y="1007"/>
                </a:lnTo>
                <a:lnTo>
                  <a:pt x="2609" y="1005"/>
                </a:lnTo>
                <a:lnTo>
                  <a:pt x="2610" y="1005"/>
                </a:lnTo>
                <a:lnTo>
                  <a:pt x="2612" y="1005"/>
                </a:lnTo>
                <a:lnTo>
                  <a:pt x="2612" y="1004"/>
                </a:lnTo>
                <a:lnTo>
                  <a:pt x="2613" y="1001"/>
                </a:lnTo>
                <a:lnTo>
                  <a:pt x="2616" y="1000"/>
                </a:lnTo>
                <a:lnTo>
                  <a:pt x="2619" y="998"/>
                </a:lnTo>
                <a:lnTo>
                  <a:pt x="2619" y="996"/>
                </a:lnTo>
                <a:lnTo>
                  <a:pt x="2617" y="994"/>
                </a:lnTo>
                <a:lnTo>
                  <a:pt x="2614" y="994"/>
                </a:lnTo>
                <a:lnTo>
                  <a:pt x="2613" y="993"/>
                </a:lnTo>
                <a:lnTo>
                  <a:pt x="2610" y="993"/>
                </a:lnTo>
                <a:lnTo>
                  <a:pt x="2609" y="991"/>
                </a:lnTo>
                <a:lnTo>
                  <a:pt x="2607" y="991"/>
                </a:lnTo>
                <a:lnTo>
                  <a:pt x="2606" y="991"/>
                </a:lnTo>
                <a:lnTo>
                  <a:pt x="2603" y="990"/>
                </a:lnTo>
                <a:lnTo>
                  <a:pt x="2602" y="990"/>
                </a:lnTo>
                <a:lnTo>
                  <a:pt x="2599" y="990"/>
                </a:lnTo>
                <a:lnTo>
                  <a:pt x="2598" y="990"/>
                </a:lnTo>
                <a:lnTo>
                  <a:pt x="2598" y="987"/>
                </a:lnTo>
                <a:lnTo>
                  <a:pt x="2598" y="984"/>
                </a:lnTo>
                <a:lnTo>
                  <a:pt x="2598" y="982"/>
                </a:lnTo>
                <a:lnTo>
                  <a:pt x="2596" y="980"/>
                </a:lnTo>
                <a:lnTo>
                  <a:pt x="2593" y="977"/>
                </a:lnTo>
                <a:lnTo>
                  <a:pt x="2591" y="975"/>
                </a:lnTo>
                <a:lnTo>
                  <a:pt x="2589" y="973"/>
                </a:lnTo>
                <a:lnTo>
                  <a:pt x="2586" y="973"/>
                </a:lnTo>
                <a:lnTo>
                  <a:pt x="2584" y="973"/>
                </a:lnTo>
                <a:lnTo>
                  <a:pt x="2581" y="975"/>
                </a:lnTo>
                <a:lnTo>
                  <a:pt x="2581" y="973"/>
                </a:lnTo>
                <a:lnTo>
                  <a:pt x="2581" y="970"/>
                </a:lnTo>
                <a:lnTo>
                  <a:pt x="2579" y="968"/>
                </a:lnTo>
                <a:lnTo>
                  <a:pt x="2578" y="965"/>
                </a:lnTo>
                <a:lnTo>
                  <a:pt x="2577" y="963"/>
                </a:lnTo>
                <a:lnTo>
                  <a:pt x="2575" y="959"/>
                </a:lnTo>
                <a:lnTo>
                  <a:pt x="2575" y="958"/>
                </a:lnTo>
                <a:lnTo>
                  <a:pt x="2574" y="956"/>
                </a:lnTo>
                <a:lnTo>
                  <a:pt x="2574" y="955"/>
                </a:lnTo>
                <a:lnTo>
                  <a:pt x="2572" y="954"/>
                </a:lnTo>
                <a:lnTo>
                  <a:pt x="2570" y="952"/>
                </a:lnTo>
                <a:lnTo>
                  <a:pt x="2568" y="952"/>
                </a:lnTo>
                <a:lnTo>
                  <a:pt x="2567" y="952"/>
                </a:lnTo>
                <a:lnTo>
                  <a:pt x="2564" y="951"/>
                </a:lnTo>
                <a:lnTo>
                  <a:pt x="2563" y="948"/>
                </a:lnTo>
                <a:lnTo>
                  <a:pt x="2563" y="947"/>
                </a:lnTo>
                <a:lnTo>
                  <a:pt x="2565" y="944"/>
                </a:lnTo>
                <a:lnTo>
                  <a:pt x="2567" y="941"/>
                </a:lnTo>
                <a:lnTo>
                  <a:pt x="2568" y="942"/>
                </a:lnTo>
                <a:lnTo>
                  <a:pt x="2570" y="944"/>
                </a:lnTo>
                <a:lnTo>
                  <a:pt x="2571" y="944"/>
                </a:lnTo>
                <a:lnTo>
                  <a:pt x="2574" y="944"/>
                </a:lnTo>
                <a:lnTo>
                  <a:pt x="2575" y="942"/>
                </a:lnTo>
                <a:lnTo>
                  <a:pt x="2577" y="941"/>
                </a:lnTo>
                <a:lnTo>
                  <a:pt x="2578" y="940"/>
                </a:lnTo>
                <a:lnTo>
                  <a:pt x="2578" y="937"/>
                </a:lnTo>
                <a:lnTo>
                  <a:pt x="2578" y="934"/>
                </a:lnTo>
                <a:lnTo>
                  <a:pt x="2579" y="931"/>
                </a:lnTo>
                <a:lnTo>
                  <a:pt x="2578" y="928"/>
                </a:lnTo>
                <a:lnTo>
                  <a:pt x="2577" y="927"/>
                </a:lnTo>
                <a:lnTo>
                  <a:pt x="2575" y="924"/>
                </a:lnTo>
                <a:lnTo>
                  <a:pt x="2575" y="921"/>
                </a:lnTo>
                <a:lnTo>
                  <a:pt x="2577" y="921"/>
                </a:lnTo>
                <a:lnTo>
                  <a:pt x="2577" y="920"/>
                </a:lnTo>
                <a:lnTo>
                  <a:pt x="2579" y="920"/>
                </a:lnTo>
                <a:lnTo>
                  <a:pt x="2581" y="919"/>
                </a:lnTo>
                <a:lnTo>
                  <a:pt x="2584" y="919"/>
                </a:lnTo>
                <a:lnTo>
                  <a:pt x="2585" y="919"/>
                </a:lnTo>
                <a:lnTo>
                  <a:pt x="2588" y="917"/>
                </a:lnTo>
                <a:lnTo>
                  <a:pt x="2589" y="914"/>
                </a:lnTo>
                <a:lnTo>
                  <a:pt x="2592" y="913"/>
                </a:lnTo>
                <a:lnTo>
                  <a:pt x="2593" y="910"/>
                </a:lnTo>
                <a:lnTo>
                  <a:pt x="2596" y="907"/>
                </a:lnTo>
                <a:lnTo>
                  <a:pt x="2598" y="906"/>
                </a:lnTo>
                <a:lnTo>
                  <a:pt x="2600" y="904"/>
                </a:lnTo>
                <a:lnTo>
                  <a:pt x="2600" y="903"/>
                </a:lnTo>
                <a:lnTo>
                  <a:pt x="2603" y="903"/>
                </a:lnTo>
                <a:lnTo>
                  <a:pt x="2605" y="904"/>
                </a:lnTo>
                <a:lnTo>
                  <a:pt x="2606" y="902"/>
                </a:lnTo>
                <a:lnTo>
                  <a:pt x="2609" y="902"/>
                </a:lnTo>
                <a:lnTo>
                  <a:pt x="2610" y="902"/>
                </a:lnTo>
                <a:lnTo>
                  <a:pt x="2612" y="902"/>
                </a:lnTo>
                <a:lnTo>
                  <a:pt x="2612" y="900"/>
                </a:lnTo>
                <a:lnTo>
                  <a:pt x="2613" y="899"/>
                </a:lnTo>
                <a:lnTo>
                  <a:pt x="2614" y="897"/>
                </a:lnTo>
                <a:lnTo>
                  <a:pt x="2616" y="896"/>
                </a:lnTo>
                <a:lnTo>
                  <a:pt x="2619" y="895"/>
                </a:lnTo>
                <a:lnTo>
                  <a:pt x="2620" y="893"/>
                </a:lnTo>
                <a:lnTo>
                  <a:pt x="2621" y="892"/>
                </a:lnTo>
                <a:lnTo>
                  <a:pt x="2623" y="890"/>
                </a:lnTo>
                <a:lnTo>
                  <a:pt x="2621" y="888"/>
                </a:lnTo>
                <a:lnTo>
                  <a:pt x="2623" y="886"/>
                </a:lnTo>
                <a:lnTo>
                  <a:pt x="2623" y="883"/>
                </a:lnTo>
                <a:lnTo>
                  <a:pt x="2621" y="885"/>
                </a:lnTo>
                <a:lnTo>
                  <a:pt x="2620" y="886"/>
                </a:lnTo>
                <a:lnTo>
                  <a:pt x="2619" y="889"/>
                </a:lnTo>
                <a:lnTo>
                  <a:pt x="2619" y="890"/>
                </a:lnTo>
                <a:lnTo>
                  <a:pt x="2617" y="892"/>
                </a:lnTo>
                <a:lnTo>
                  <a:pt x="2616" y="893"/>
                </a:lnTo>
                <a:lnTo>
                  <a:pt x="2613" y="895"/>
                </a:lnTo>
                <a:lnTo>
                  <a:pt x="2612" y="896"/>
                </a:lnTo>
                <a:lnTo>
                  <a:pt x="2610" y="899"/>
                </a:lnTo>
                <a:lnTo>
                  <a:pt x="2609" y="899"/>
                </a:lnTo>
                <a:lnTo>
                  <a:pt x="2607" y="900"/>
                </a:lnTo>
                <a:lnTo>
                  <a:pt x="2605" y="899"/>
                </a:lnTo>
                <a:lnTo>
                  <a:pt x="2603" y="899"/>
                </a:lnTo>
                <a:lnTo>
                  <a:pt x="2602" y="897"/>
                </a:lnTo>
                <a:lnTo>
                  <a:pt x="2600" y="897"/>
                </a:lnTo>
                <a:lnTo>
                  <a:pt x="2598" y="897"/>
                </a:lnTo>
                <a:lnTo>
                  <a:pt x="2595" y="899"/>
                </a:lnTo>
                <a:lnTo>
                  <a:pt x="2595" y="900"/>
                </a:lnTo>
                <a:lnTo>
                  <a:pt x="2593" y="900"/>
                </a:lnTo>
                <a:lnTo>
                  <a:pt x="2593" y="902"/>
                </a:lnTo>
                <a:lnTo>
                  <a:pt x="2593" y="903"/>
                </a:lnTo>
                <a:lnTo>
                  <a:pt x="2595" y="906"/>
                </a:lnTo>
                <a:lnTo>
                  <a:pt x="2593" y="907"/>
                </a:lnTo>
                <a:lnTo>
                  <a:pt x="2593" y="909"/>
                </a:lnTo>
                <a:lnTo>
                  <a:pt x="2592" y="909"/>
                </a:lnTo>
                <a:lnTo>
                  <a:pt x="2591" y="911"/>
                </a:lnTo>
                <a:lnTo>
                  <a:pt x="2589" y="911"/>
                </a:lnTo>
                <a:lnTo>
                  <a:pt x="2588" y="913"/>
                </a:lnTo>
                <a:lnTo>
                  <a:pt x="2586" y="913"/>
                </a:lnTo>
                <a:lnTo>
                  <a:pt x="2585" y="913"/>
                </a:lnTo>
                <a:lnTo>
                  <a:pt x="2584" y="914"/>
                </a:lnTo>
                <a:lnTo>
                  <a:pt x="2582" y="914"/>
                </a:lnTo>
                <a:lnTo>
                  <a:pt x="2581" y="916"/>
                </a:lnTo>
                <a:lnTo>
                  <a:pt x="2579" y="916"/>
                </a:lnTo>
                <a:lnTo>
                  <a:pt x="2578" y="916"/>
                </a:lnTo>
                <a:lnTo>
                  <a:pt x="2577" y="917"/>
                </a:lnTo>
                <a:lnTo>
                  <a:pt x="2575" y="919"/>
                </a:lnTo>
                <a:lnTo>
                  <a:pt x="2574" y="920"/>
                </a:lnTo>
                <a:lnTo>
                  <a:pt x="2572" y="921"/>
                </a:lnTo>
                <a:lnTo>
                  <a:pt x="2572" y="924"/>
                </a:lnTo>
                <a:lnTo>
                  <a:pt x="2572" y="927"/>
                </a:lnTo>
                <a:lnTo>
                  <a:pt x="2571" y="928"/>
                </a:lnTo>
                <a:lnTo>
                  <a:pt x="2572" y="931"/>
                </a:lnTo>
                <a:lnTo>
                  <a:pt x="2575" y="937"/>
                </a:lnTo>
                <a:lnTo>
                  <a:pt x="2575" y="938"/>
                </a:lnTo>
                <a:lnTo>
                  <a:pt x="2575" y="940"/>
                </a:lnTo>
                <a:lnTo>
                  <a:pt x="2574" y="940"/>
                </a:lnTo>
                <a:lnTo>
                  <a:pt x="2572" y="938"/>
                </a:lnTo>
                <a:lnTo>
                  <a:pt x="2570" y="938"/>
                </a:lnTo>
                <a:lnTo>
                  <a:pt x="2568" y="938"/>
                </a:lnTo>
                <a:lnTo>
                  <a:pt x="2567" y="940"/>
                </a:lnTo>
                <a:lnTo>
                  <a:pt x="2565" y="940"/>
                </a:lnTo>
                <a:lnTo>
                  <a:pt x="2564" y="941"/>
                </a:lnTo>
                <a:lnTo>
                  <a:pt x="2563" y="944"/>
                </a:lnTo>
                <a:lnTo>
                  <a:pt x="2561" y="947"/>
                </a:lnTo>
                <a:lnTo>
                  <a:pt x="2561" y="949"/>
                </a:lnTo>
                <a:lnTo>
                  <a:pt x="2561" y="951"/>
                </a:lnTo>
                <a:lnTo>
                  <a:pt x="2563" y="952"/>
                </a:lnTo>
                <a:lnTo>
                  <a:pt x="2563" y="954"/>
                </a:lnTo>
                <a:lnTo>
                  <a:pt x="2564" y="955"/>
                </a:lnTo>
                <a:lnTo>
                  <a:pt x="2565" y="956"/>
                </a:lnTo>
                <a:lnTo>
                  <a:pt x="2567" y="958"/>
                </a:lnTo>
                <a:lnTo>
                  <a:pt x="2570" y="959"/>
                </a:lnTo>
                <a:lnTo>
                  <a:pt x="2571" y="962"/>
                </a:lnTo>
                <a:lnTo>
                  <a:pt x="2572" y="963"/>
                </a:lnTo>
                <a:lnTo>
                  <a:pt x="2572" y="965"/>
                </a:lnTo>
                <a:lnTo>
                  <a:pt x="2574" y="966"/>
                </a:lnTo>
                <a:lnTo>
                  <a:pt x="2575" y="968"/>
                </a:lnTo>
                <a:lnTo>
                  <a:pt x="2575" y="970"/>
                </a:lnTo>
                <a:lnTo>
                  <a:pt x="2574" y="970"/>
                </a:lnTo>
                <a:lnTo>
                  <a:pt x="2574" y="972"/>
                </a:lnTo>
                <a:lnTo>
                  <a:pt x="2574" y="973"/>
                </a:lnTo>
                <a:lnTo>
                  <a:pt x="2574" y="975"/>
                </a:lnTo>
                <a:lnTo>
                  <a:pt x="2575" y="977"/>
                </a:lnTo>
                <a:lnTo>
                  <a:pt x="2578" y="980"/>
                </a:lnTo>
                <a:lnTo>
                  <a:pt x="2579" y="980"/>
                </a:lnTo>
                <a:lnTo>
                  <a:pt x="2581" y="980"/>
                </a:lnTo>
                <a:lnTo>
                  <a:pt x="2584" y="980"/>
                </a:lnTo>
                <a:lnTo>
                  <a:pt x="2585" y="980"/>
                </a:lnTo>
                <a:lnTo>
                  <a:pt x="2586" y="980"/>
                </a:lnTo>
                <a:lnTo>
                  <a:pt x="2588" y="979"/>
                </a:lnTo>
                <a:lnTo>
                  <a:pt x="2589" y="979"/>
                </a:lnTo>
                <a:lnTo>
                  <a:pt x="2589" y="982"/>
                </a:lnTo>
                <a:lnTo>
                  <a:pt x="2589" y="983"/>
                </a:lnTo>
                <a:lnTo>
                  <a:pt x="2589" y="986"/>
                </a:lnTo>
                <a:lnTo>
                  <a:pt x="2592" y="990"/>
                </a:lnTo>
                <a:lnTo>
                  <a:pt x="2593" y="993"/>
                </a:lnTo>
                <a:lnTo>
                  <a:pt x="2596" y="994"/>
                </a:lnTo>
                <a:lnTo>
                  <a:pt x="2599" y="994"/>
                </a:lnTo>
                <a:lnTo>
                  <a:pt x="2600" y="997"/>
                </a:lnTo>
                <a:lnTo>
                  <a:pt x="2603" y="997"/>
                </a:lnTo>
                <a:lnTo>
                  <a:pt x="2606" y="998"/>
                </a:lnTo>
                <a:lnTo>
                  <a:pt x="2607" y="1000"/>
                </a:lnTo>
                <a:lnTo>
                  <a:pt x="2605" y="1001"/>
                </a:lnTo>
                <a:lnTo>
                  <a:pt x="2605" y="1004"/>
                </a:lnTo>
                <a:lnTo>
                  <a:pt x="2603" y="1007"/>
                </a:lnTo>
                <a:lnTo>
                  <a:pt x="2602" y="1008"/>
                </a:lnTo>
                <a:lnTo>
                  <a:pt x="2602" y="1011"/>
                </a:lnTo>
                <a:lnTo>
                  <a:pt x="2602" y="1014"/>
                </a:lnTo>
                <a:lnTo>
                  <a:pt x="2603" y="1018"/>
                </a:lnTo>
                <a:lnTo>
                  <a:pt x="2602" y="1021"/>
                </a:lnTo>
                <a:lnTo>
                  <a:pt x="2599" y="1022"/>
                </a:lnTo>
                <a:lnTo>
                  <a:pt x="2599" y="1025"/>
                </a:lnTo>
                <a:lnTo>
                  <a:pt x="2596" y="1026"/>
                </a:lnTo>
                <a:lnTo>
                  <a:pt x="2593" y="1026"/>
                </a:lnTo>
                <a:lnTo>
                  <a:pt x="2592" y="1028"/>
                </a:lnTo>
                <a:lnTo>
                  <a:pt x="2591" y="1031"/>
                </a:lnTo>
                <a:lnTo>
                  <a:pt x="2588" y="1031"/>
                </a:lnTo>
                <a:lnTo>
                  <a:pt x="2586" y="1032"/>
                </a:lnTo>
                <a:lnTo>
                  <a:pt x="2584" y="1032"/>
                </a:lnTo>
                <a:lnTo>
                  <a:pt x="2582" y="1033"/>
                </a:lnTo>
                <a:lnTo>
                  <a:pt x="2582" y="1035"/>
                </a:lnTo>
                <a:lnTo>
                  <a:pt x="2581" y="1036"/>
                </a:lnTo>
                <a:lnTo>
                  <a:pt x="2581" y="1039"/>
                </a:lnTo>
                <a:lnTo>
                  <a:pt x="2579" y="1040"/>
                </a:lnTo>
                <a:lnTo>
                  <a:pt x="2578" y="1043"/>
                </a:lnTo>
                <a:lnTo>
                  <a:pt x="2578" y="1046"/>
                </a:lnTo>
                <a:lnTo>
                  <a:pt x="2581" y="1050"/>
                </a:lnTo>
                <a:lnTo>
                  <a:pt x="2582" y="1053"/>
                </a:lnTo>
                <a:lnTo>
                  <a:pt x="2582" y="1056"/>
                </a:lnTo>
                <a:lnTo>
                  <a:pt x="2582" y="1059"/>
                </a:lnTo>
                <a:lnTo>
                  <a:pt x="2581" y="1060"/>
                </a:lnTo>
                <a:lnTo>
                  <a:pt x="2579" y="1062"/>
                </a:lnTo>
                <a:lnTo>
                  <a:pt x="2578" y="1062"/>
                </a:lnTo>
                <a:lnTo>
                  <a:pt x="2578" y="1064"/>
                </a:lnTo>
                <a:lnTo>
                  <a:pt x="2577" y="1066"/>
                </a:lnTo>
                <a:lnTo>
                  <a:pt x="2574" y="1069"/>
                </a:lnTo>
                <a:lnTo>
                  <a:pt x="2574" y="1070"/>
                </a:lnTo>
                <a:lnTo>
                  <a:pt x="2574" y="1073"/>
                </a:lnTo>
                <a:lnTo>
                  <a:pt x="2572" y="1073"/>
                </a:lnTo>
                <a:lnTo>
                  <a:pt x="2571" y="1074"/>
                </a:lnTo>
                <a:lnTo>
                  <a:pt x="2568" y="1074"/>
                </a:lnTo>
                <a:lnTo>
                  <a:pt x="2567" y="1074"/>
                </a:lnTo>
                <a:lnTo>
                  <a:pt x="2565" y="1074"/>
                </a:lnTo>
                <a:lnTo>
                  <a:pt x="2564" y="1074"/>
                </a:lnTo>
                <a:lnTo>
                  <a:pt x="2563" y="1076"/>
                </a:lnTo>
                <a:lnTo>
                  <a:pt x="2560" y="1077"/>
                </a:lnTo>
                <a:lnTo>
                  <a:pt x="2558" y="1078"/>
                </a:lnTo>
                <a:lnTo>
                  <a:pt x="2557" y="1080"/>
                </a:lnTo>
                <a:lnTo>
                  <a:pt x="2556" y="1083"/>
                </a:lnTo>
                <a:lnTo>
                  <a:pt x="2554" y="1085"/>
                </a:lnTo>
                <a:lnTo>
                  <a:pt x="2554" y="1088"/>
                </a:lnTo>
                <a:lnTo>
                  <a:pt x="2553" y="1088"/>
                </a:lnTo>
                <a:lnTo>
                  <a:pt x="2550" y="1088"/>
                </a:lnTo>
                <a:lnTo>
                  <a:pt x="2549" y="1085"/>
                </a:lnTo>
                <a:lnTo>
                  <a:pt x="2547" y="1084"/>
                </a:lnTo>
                <a:lnTo>
                  <a:pt x="2549" y="1081"/>
                </a:lnTo>
                <a:lnTo>
                  <a:pt x="2550" y="1081"/>
                </a:lnTo>
                <a:lnTo>
                  <a:pt x="2550" y="1080"/>
                </a:lnTo>
                <a:lnTo>
                  <a:pt x="2551" y="1080"/>
                </a:lnTo>
                <a:lnTo>
                  <a:pt x="2553" y="1080"/>
                </a:lnTo>
                <a:lnTo>
                  <a:pt x="2556" y="1078"/>
                </a:lnTo>
                <a:lnTo>
                  <a:pt x="2553" y="1077"/>
                </a:lnTo>
                <a:lnTo>
                  <a:pt x="2551" y="1078"/>
                </a:lnTo>
                <a:lnTo>
                  <a:pt x="2549" y="1078"/>
                </a:lnTo>
                <a:lnTo>
                  <a:pt x="2546" y="1080"/>
                </a:lnTo>
                <a:lnTo>
                  <a:pt x="2546" y="1077"/>
                </a:lnTo>
                <a:lnTo>
                  <a:pt x="2547" y="1074"/>
                </a:lnTo>
                <a:lnTo>
                  <a:pt x="2550" y="1073"/>
                </a:lnTo>
                <a:lnTo>
                  <a:pt x="2551" y="1074"/>
                </a:lnTo>
                <a:lnTo>
                  <a:pt x="2554" y="1071"/>
                </a:lnTo>
                <a:lnTo>
                  <a:pt x="2556" y="1070"/>
                </a:lnTo>
                <a:lnTo>
                  <a:pt x="2557" y="1069"/>
                </a:lnTo>
                <a:lnTo>
                  <a:pt x="2558" y="1070"/>
                </a:lnTo>
                <a:lnTo>
                  <a:pt x="2560" y="1066"/>
                </a:lnTo>
                <a:lnTo>
                  <a:pt x="2557" y="1066"/>
                </a:lnTo>
                <a:lnTo>
                  <a:pt x="2554" y="1066"/>
                </a:lnTo>
                <a:lnTo>
                  <a:pt x="2553" y="1066"/>
                </a:lnTo>
                <a:lnTo>
                  <a:pt x="2554" y="1063"/>
                </a:lnTo>
                <a:lnTo>
                  <a:pt x="2551" y="1064"/>
                </a:lnTo>
                <a:lnTo>
                  <a:pt x="2551" y="1067"/>
                </a:lnTo>
                <a:lnTo>
                  <a:pt x="2553" y="1069"/>
                </a:lnTo>
                <a:lnTo>
                  <a:pt x="2551" y="1070"/>
                </a:lnTo>
                <a:lnTo>
                  <a:pt x="2550" y="1069"/>
                </a:lnTo>
                <a:lnTo>
                  <a:pt x="2546" y="1067"/>
                </a:lnTo>
                <a:lnTo>
                  <a:pt x="2546" y="1070"/>
                </a:lnTo>
                <a:lnTo>
                  <a:pt x="2543" y="1071"/>
                </a:lnTo>
                <a:lnTo>
                  <a:pt x="2543" y="1073"/>
                </a:lnTo>
                <a:lnTo>
                  <a:pt x="2543" y="1076"/>
                </a:lnTo>
                <a:lnTo>
                  <a:pt x="2540" y="1078"/>
                </a:lnTo>
                <a:lnTo>
                  <a:pt x="2539" y="1077"/>
                </a:lnTo>
                <a:lnTo>
                  <a:pt x="2537" y="1077"/>
                </a:lnTo>
                <a:lnTo>
                  <a:pt x="2534" y="1076"/>
                </a:lnTo>
                <a:lnTo>
                  <a:pt x="2534" y="1073"/>
                </a:lnTo>
                <a:lnTo>
                  <a:pt x="2533" y="1070"/>
                </a:lnTo>
                <a:lnTo>
                  <a:pt x="2534" y="1067"/>
                </a:lnTo>
                <a:lnTo>
                  <a:pt x="2532" y="1064"/>
                </a:lnTo>
                <a:lnTo>
                  <a:pt x="2530" y="1062"/>
                </a:lnTo>
                <a:lnTo>
                  <a:pt x="2529" y="1062"/>
                </a:lnTo>
                <a:lnTo>
                  <a:pt x="2527" y="1062"/>
                </a:lnTo>
                <a:lnTo>
                  <a:pt x="2526" y="1062"/>
                </a:lnTo>
                <a:lnTo>
                  <a:pt x="2523" y="1060"/>
                </a:lnTo>
                <a:lnTo>
                  <a:pt x="2520" y="1057"/>
                </a:lnTo>
                <a:lnTo>
                  <a:pt x="2519" y="1056"/>
                </a:lnTo>
                <a:lnTo>
                  <a:pt x="2516" y="1056"/>
                </a:lnTo>
                <a:lnTo>
                  <a:pt x="2513" y="1055"/>
                </a:lnTo>
                <a:lnTo>
                  <a:pt x="2512" y="1055"/>
                </a:lnTo>
                <a:lnTo>
                  <a:pt x="2512" y="1052"/>
                </a:lnTo>
                <a:lnTo>
                  <a:pt x="2513" y="1050"/>
                </a:lnTo>
                <a:lnTo>
                  <a:pt x="2515" y="1050"/>
                </a:lnTo>
                <a:lnTo>
                  <a:pt x="2516" y="1050"/>
                </a:lnTo>
                <a:lnTo>
                  <a:pt x="2516" y="1047"/>
                </a:lnTo>
                <a:lnTo>
                  <a:pt x="2513" y="1049"/>
                </a:lnTo>
                <a:lnTo>
                  <a:pt x="2512" y="1047"/>
                </a:lnTo>
                <a:lnTo>
                  <a:pt x="2511" y="1046"/>
                </a:lnTo>
                <a:lnTo>
                  <a:pt x="2508" y="1045"/>
                </a:lnTo>
                <a:lnTo>
                  <a:pt x="2505" y="1045"/>
                </a:lnTo>
                <a:lnTo>
                  <a:pt x="2502" y="1045"/>
                </a:lnTo>
                <a:lnTo>
                  <a:pt x="2499" y="1045"/>
                </a:lnTo>
                <a:lnTo>
                  <a:pt x="2501" y="1042"/>
                </a:lnTo>
                <a:lnTo>
                  <a:pt x="2498" y="1045"/>
                </a:lnTo>
                <a:lnTo>
                  <a:pt x="2498" y="1046"/>
                </a:lnTo>
                <a:lnTo>
                  <a:pt x="2497" y="1046"/>
                </a:lnTo>
                <a:lnTo>
                  <a:pt x="2494" y="1047"/>
                </a:lnTo>
                <a:lnTo>
                  <a:pt x="2492" y="1049"/>
                </a:lnTo>
                <a:lnTo>
                  <a:pt x="2491" y="1052"/>
                </a:lnTo>
                <a:lnTo>
                  <a:pt x="2491" y="1055"/>
                </a:lnTo>
                <a:lnTo>
                  <a:pt x="2490" y="1055"/>
                </a:lnTo>
                <a:lnTo>
                  <a:pt x="2490" y="1053"/>
                </a:lnTo>
                <a:lnTo>
                  <a:pt x="2490" y="1052"/>
                </a:lnTo>
                <a:lnTo>
                  <a:pt x="2490" y="1049"/>
                </a:lnTo>
                <a:lnTo>
                  <a:pt x="2488" y="1046"/>
                </a:lnTo>
                <a:lnTo>
                  <a:pt x="2488" y="1043"/>
                </a:lnTo>
                <a:lnTo>
                  <a:pt x="2488" y="1042"/>
                </a:lnTo>
                <a:lnTo>
                  <a:pt x="2488" y="1039"/>
                </a:lnTo>
                <a:lnTo>
                  <a:pt x="2490" y="1038"/>
                </a:lnTo>
                <a:lnTo>
                  <a:pt x="2491" y="1038"/>
                </a:lnTo>
                <a:lnTo>
                  <a:pt x="2492" y="1035"/>
                </a:lnTo>
                <a:lnTo>
                  <a:pt x="2495" y="1035"/>
                </a:lnTo>
                <a:lnTo>
                  <a:pt x="2494" y="1033"/>
                </a:lnTo>
                <a:lnTo>
                  <a:pt x="2495" y="1031"/>
                </a:lnTo>
                <a:lnTo>
                  <a:pt x="2492" y="1029"/>
                </a:lnTo>
                <a:lnTo>
                  <a:pt x="2494" y="1028"/>
                </a:lnTo>
                <a:lnTo>
                  <a:pt x="2495" y="1028"/>
                </a:lnTo>
                <a:lnTo>
                  <a:pt x="2497" y="1026"/>
                </a:lnTo>
                <a:lnTo>
                  <a:pt x="2499" y="1024"/>
                </a:lnTo>
                <a:lnTo>
                  <a:pt x="2501" y="1022"/>
                </a:lnTo>
                <a:lnTo>
                  <a:pt x="2504" y="1024"/>
                </a:lnTo>
                <a:lnTo>
                  <a:pt x="2504" y="1019"/>
                </a:lnTo>
                <a:lnTo>
                  <a:pt x="2502" y="1021"/>
                </a:lnTo>
                <a:lnTo>
                  <a:pt x="2499" y="1019"/>
                </a:lnTo>
                <a:lnTo>
                  <a:pt x="2498" y="1022"/>
                </a:lnTo>
                <a:lnTo>
                  <a:pt x="2497" y="1025"/>
                </a:lnTo>
                <a:lnTo>
                  <a:pt x="2494" y="1026"/>
                </a:lnTo>
                <a:lnTo>
                  <a:pt x="2492" y="1026"/>
                </a:lnTo>
                <a:lnTo>
                  <a:pt x="2491" y="1024"/>
                </a:lnTo>
                <a:lnTo>
                  <a:pt x="2490" y="1025"/>
                </a:lnTo>
                <a:lnTo>
                  <a:pt x="2488" y="1022"/>
                </a:lnTo>
                <a:lnTo>
                  <a:pt x="2487" y="1024"/>
                </a:lnTo>
                <a:lnTo>
                  <a:pt x="2488" y="1026"/>
                </a:lnTo>
                <a:lnTo>
                  <a:pt x="2491" y="1028"/>
                </a:lnTo>
                <a:lnTo>
                  <a:pt x="2490" y="1029"/>
                </a:lnTo>
                <a:lnTo>
                  <a:pt x="2490" y="1033"/>
                </a:lnTo>
                <a:lnTo>
                  <a:pt x="2488" y="1035"/>
                </a:lnTo>
                <a:lnTo>
                  <a:pt x="2487" y="1035"/>
                </a:lnTo>
                <a:lnTo>
                  <a:pt x="2487" y="1038"/>
                </a:lnTo>
                <a:lnTo>
                  <a:pt x="2485" y="1036"/>
                </a:lnTo>
                <a:lnTo>
                  <a:pt x="2484" y="1035"/>
                </a:lnTo>
                <a:lnTo>
                  <a:pt x="2483" y="1033"/>
                </a:lnTo>
                <a:lnTo>
                  <a:pt x="2481" y="1033"/>
                </a:lnTo>
                <a:lnTo>
                  <a:pt x="2483" y="1036"/>
                </a:lnTo>
                <a:lnTo>
                  <a:pt x="2484" y="1038"/>
                </a:lnTo>
                <a:lnTo>
                  <a:pt x="2484" y="1040"/>
                </a:lnTo>
                <a:lnTo>
                  <a:pt x="2483" y="1042"/>
                </a:lnTo>
                <a:lnTo>
                  <a:pt x="2481" y="1039"/>
                </a:lnTo>
                <a:lnTo>
                  <a:pt x="2480" y="1036"/>
                </a:lnTo>
                <a:lnTo>
                  <a:pt x="2478" y="1035"/>
                </a:lnTo>
                <a:lnTo>
                  <a:pt x="2476" y="1032"/>
                </a:lnTo>
                <a:lnTo>
                  <a:pt x="2474" y="1032"/>
                </a:lnTo>
                <a:lnTo>
                  <a:pt x="2471" y="1032"/>
                </a:lnTo>
                <a:lnTo>
                  <a:pt x="2470" y="1032"/>
                </a:lnTo>
                <a:lnTo>
                  <a:pt x="2467" y="1033"/>
                </a:lnTo>
                <a:lnTo>
                  <a:pt x="2466" y="1032"/>
                </a:lnTo>
                <a:lnTo>
                  <a:pt x="2464" y="1033"/>
                </a:lnTo>
                <a:lnTo>
                  <a:pt x="2463" y="1031"/>
                </a:lnTo>
                <a:lnTo>
                  <a:pt x="2463" y="1029"/>
                </a:lnTo>
                <a:lnTo>
                  <a:pt x="2462" y="1026"/>
                </a:lnTo>
                <a:lnTo>
                  <a:pt x="2460" y="1025"/>
                </a:lnTo>
                <a:lnTo>
                  <a:pt x="2460" y="1021"/>
                </a:lnTo>
                <a:lnTo>
                  <a:pt x="2459" y="1018"/>
                </a:lnTo>
                <a:lnTo>
                  <a:pt x="2459" y="1017"/>
                </a:lnTo>
                <a:lnTo>
                  <a:pt x="2459" y="1014"/>
                </a:lnTo>
                <a:lnTo>
                  <a:pt x="2460" y="1014"/>
                </a:lnTo>
                <a:lnTo>
                  <a:pt x="2463" y="1011"/>
                </a:lnTo>
                <a:lnTo>
                  <a:pt x="2464" y="1014"/>
                </a:lnTo>
                <a:lnTo>
                  <a:pt x="2466" y="1014"/>
                </a:lnTo>
                <a:lnTo>
                  <a:pt x="2466" y="1012"/>
                </a:lnTo>
                <a:lnTo>
                  <a:pt x="2467" y="1012"/>
                </a:lnTo>
                <a:lnTo>
                  <a:pt x="2469" y="1010"/>
                </a:lnTo>
                <a:lnTo>
                  <a:pt x="2470" y="1011"/>
                </a:lnTo>
                <a:lnTo>
                  <a:pt x="2473" y="1010"/>
                </a:lnTo>
                <a:lnTo>
                  <a:pt x="2474" y="1008"/>
                </a:lnTo>
                <a:lnTo>
                  <a:pt x="2474" y="1005"/>
                </a:lnTo>
                <a:lnTo>
                  <a:pt x="2476" y="1004"/>
                </a:lnTo>
                <a:lnTo>
                  <a:pt x="2478" y="1003"/>
                </a:lnTo>
                <a:lnTo>
                  <a:pt x="2480" y="1001"/>
                </a:lnTo>
                <a:lnTo>
                  <a:pt x="2483" y="1003"/>
                </a:lnTo>
                <a:lnTo>
                  <a:pt x="2483" y="1001"/>
                </a:lnTo>
                <a:lnTo>
                  <a:pt x="2483" y="1000"/>
                </a:lnTo>
                <a:lnTo>
                  <a:pt x="2485" y="1003"/>
                </a:lnTo>
                <a:lnTo>
                  <a:pt x="2487" y="1003"/>
                </a:lnTo>
                <a:lnTo>
                  <a:pt x="2487" y="1004"/>
                </a:lnTo>
                <a:lnTo>
                  <a:pt x="2488" y="1003"/>
                </a:lnTo>
                <a:lnTo>
                  <a:pt x="2490" y="1003"/>
                </a:lnTo>
                <a:lnTo>
                  <a:pt x="2488" y="1000"/>
                </a:lnTo>
                <a:lnTo>
                  <a:pt x="2490" y="997"/>
                </a:lnTo>
                <a:lnTo>
                  <a:pt x="2491" y="997"/>
                </a:lnTo>
                <a:lnTo>
                  <a:pt x="2492" y="998"/>
                </a:lnTo>
                <a:lnTo>
                  <a:pt x="2495" y="994"/>
                </a:lnTo>
                <a:lnTo>
                  <a:pt x="2491" y="994"/>
                </a:lnTo>
                <a:lnTo>
                  <a:pt x="2490" y="993"/>
                </a:lnTo>
                <a:lnTo>
                  <a:pt x="2488" y="993"/>
                </a:lnTo>
                <a:lnTo>
                  <a:pt x="2487" y="993"/>
                </a:lnTo>
                <a:lnTo>
                  <a:pt x="2487" y="996"/>
                </a:lnTo>
                <a:lnTo>
                  <a:pt x="2487" y="1000"/>
                </a:lnTo>
                <a:lnTo>
                  <a:pt x="2484" y="998"/>
                </a:lnTo>
                <a:lnTo>
                  <a:pt x="2483" y="998"/>
                </a:lnTo>
                <a:lnTo>
                  <a:pt x="2480" y="998"/>
                </a:lnTo>
                <a:lnTo>
                  <a:pt x="2478" y="998"/>
                </a:lnTo>
                <a:lnTo>
                  <a:pt x="2477" y="1000"/>
                </a:lnTo>
                <a:lnTo>
                  <a:pt x="2473" y="1003"/>
                </a:lnTo>
                <a:lnTo>
                  <a:pt x="2471" y="1005"/>
                </a:lnTo>
                <a:lnTo>
                  <a:pt x="2471" y="1004"/>
                </a:lnTo>
                <a:lnTo>
                  <a:pt x="2471" y="1001"/>
                </a:lnTo>
                <a:lnTo>
                  <a:pt x="2471" y="997"/>
                </a:lnTo>
                <a:lnTo>
                  <a:pt x="2470" y="1000"/>
                </a:lnTo>
                <a:lnTo>
                  <a:pt x="2469" y="1003"/>
                </a:lnTo>
                <a:lnTo>
                  <a:pt x="2469" y="1004"/>
                </a:lnTo>
                <a:lnTo>
                  <a:pt x="2467" y="1005"/>
                </a:lnTo>
                <a:lnTo>
                  <a:pt x="2466" y="1005"/>
                </a:lnTo>
                <a:lnTo>
                  <a:pt x="2464" y="1008"/>
                </a:lnTo>
                <a:lnTo>
                  <a:pt x="2463" y="1008"/>
                </a:lnTo>
                <a:lnTo>
                  <a:pt x="2460" y="1008"/>
                </a:lnTo>
                <a:lnTo>
                  <a:pt x="2459" y="1007"/>
                </a:lnTo>
                <a:lnTo>
                  <a:pt x="2459" y="1010"/>
                </a:lnTo>
                <a:lnTo>
                  <a:pt x="2456" y="1010"/>
                </a:lnTo>
                <a:lnTo>
                  <a:pt x="2453" y="1010"/>
                </a:lnTo>
                <a:lnTo>
                  <a:pt x="2452" y="1007"/>
                </a:lnTo>
                <a:lnTo>
                  <a:pt x="2450" y="1004"/>
                </a:lnTo>
                <a:lnTo>
                  <a:pt x="2449" y="1003"/>
                </a:lnTo>
                <a:lnTo>
                  <a:pt x="2448" y="1004"/>
                </a:lnTo>
                <a:lnTo>
                  <a:pt x="2446" y="1003"/>
                </a:lnTo>
                <a:lnTo>
                  <a:pt x="2443" y="1000"/>
                </a:lnTo>
                <a:lnTo>
                  <a:pt x="2442" y="997"/>
                </a:lnTo>
                <a:lnTo>
                  <a:pt x="2443" y="997"/>
                </a:lnTo>
                <a:lnTo>
                  <a:pt x="2445" y="993"/>
                </a:lnTo>
                <a:lnTo>
                  <a:pt x="2445" y="991"/>
                </a:lnTo>
                <a:lnTo>
                  <a:pt x="2445" y="990"/>
                </a:lnTo>
                <a:lnTo>
                  <a:pt x="2445" y="989"/>
                </a:lnTo>
                <a:lnTo>
                  <a:pt x="2445" y="987"/>
                </a:lnTo>
                <a:lnTo>
                  <a:pt x="2445" y="986"/>
                </a:lnTo>
                <a:lnTo>
                  <a:pt x="2443" y="984"/>
                </a:lnTo>
                <a:lnTo>
                  <a:pt x="2443" y="982"/>
                </a:lnTo>
                <a:lnTo>
                  <a:pt x="2445" y="980"/>
                </a:lnTo>
                <a:lnTo>
                  <a:pt x="2446" y="980"/>
                </a:lnTo>
                <a:lnTo>
                  <a:pt x="2449" y="979"/>
                </a:lnTo>
                <a:lnTo>
                  <a:pt x="2448" y="980"/>
                </a:lnTo>
                <a:lnTo>
                  <a:pt x="2449" y="983"/>
                </a:lnTo>
                <a:lnTo>
                  <a:pt x="2448" y="983"/>
                </a:lnTo>
                <a:lnTo>
                  <a:pt x="2448" y="986"/>
                </a:lnTo>
                <a:lnTo>
                  <a:pt x="2448" y="987"/>
                </a:lnTo>
                <a:lnTo>
                  <a:pt x="2448" y="989"/>
                </a:lnTo>
                <a:lnTo>
                  <a:pt x="2449" y="986"/>
                </a:lnTo>
                <a:lnTo>
                  <a:pt x="2450" y="983"/>
                </a:lnTo>
                <a:lnTo>
                  <a:pt x="2452" y="986"/>
                </a:lnTo>
                <a:lnTo>
                  <a:pt x="2453" y="986"/>
                </a:lnTo>
                <a:lnTo>
                  <a:pt x="2453" y="984"/>
                </a:lnTo>
                <a:lnTo>
                  <a:pt x="2456" y="984"/>
                </a:lnTo>
                <a:lnTo>
                  <a:pt x="2456" y="982"/>
                </a:lnTo>
                <a:lnTo>
                  <a:pt x="2455" y="982"/>
                </a:lnTo>
                <a:lnTo>
                  <a:pt x="2452" y="982"/>
                </a:lnTo>
                <a:lnTo>
                  <a:pt x="2452" y="979"/>
                </a:lnTo>
                <a:lnTo>
                  <a:pt x="2452" y="977"/>
                </a:lnTo>
                <a:lnTo>
                  <a:pt x="2453" y="975"/>
                </a:lnTo>
                <a:lnTo>
                  <a:pt x="2455" y="975"/>
                </a:lnTo>
                <a:lnTo>
                  <a:pt x="2456" y="975"/>
                </a:lnTo>
                <a:lnTo>
                  <a:pt x="2459" y="976"/>
                </a:lnTo>
                <a:lnTo>
                  <a:pt x="2460" y="979"/>
                </a:lnTo>
                <a:lnTo>
                  <a:pt x="2463" y="980"/>
                </a:lnTo>
                <a:lnTo>
                  <a:pt x="2463" y="983"/>
                </a:lnTo>
                <a:lnTo>
                  <a:pt x="2466" y="982"/>
                </a:lnTo>
                <a:lnTo>
                  <a:pt x="2464" y="977"/>
                </a:lnTo>
                <a:lnTo>
                  <a:pt x="2467" y="980"/>
                </a:lnTo>
                <a:lnTo>
                  <a:pt x="2469" y="980"/>
                </a:lnTo>
                <a:lnTo>
                  <a:pt x="2470" y="980"/>
                </a:lnTo>
                <a:lnTo>
                  <a:pt x="2470" y="982"/>
                </a:lnTo>
                <a:lnTo>
                  <a:pt x="2471" y="984"/>
                </a:lnTo>
                <a:lnTo>
                  <a:pt x="2471" y="982"/>
                </a:lnTo>
                <a:lnTo>
                  <a:pt x="2473" y="980"/>
                </a:lnTo>
                <a:lnTo>
                  <a:pt x="2474" y="980"/>
                </a:lnTo>
                <a:lnTo>
                  <a:pt x="2476" y="980"/>
                </a:lnTo>
                <a:lnTo>
                  <a:pt x="2477" y="980"/>
                </a:lnTo>
                <a:lnTo>
                  <a:pt x="2478" y="983"/>
                </a:lnTo>
                <a:lnTo>
                  <a:pt x="2480" y="984"/>
                </a:lnTo>
                <a:lnTo>
                  <a:pt x="2478" y="982"/>
                </a:lnTo>
                <a:lnTo>
                  <a:pt x="2480" y="979"/>
                </a:lnTo>
                <a:lnTo>
                  <a:pt x="2477" y="977"/>
                </a:lnTo>
                <a:lnTo>
                  <a:pt x="2476" y="977"/>
                </a:lnTo>
                <a:lnTo>
                  <a:pt x="2474" y="977"/>
                </a:lnTo>
                <a:lnTo>
                  <a:pt x="2471" y="977"/>
                </a:lnTo>
                <a:lnTo>
                  <a:pt x="2469" y="977"/>
                </a:lnTo>
                <a:lnTo>
                  <a:pt x="2469" y="976"/>
                </a:lnTo>
                <a:lnTo>
                  <a:pt x="2469" y="972"/>
                </a:lnTo>
                <a:lnTo>
                  <a:pt x="2470" y="970"/>
                </a:lnTo>
                <a:lnTo>
                  <a:pt x="2471" y="969"/>
                </a:lnTo>
                <a:lnTo>
                  <a:pt x="2473" y="968"/>
                </a:lnTo>
                <a:lnTo>
                  <a:pt x="2474" y="966"/>
                </a:lnTo>
                <a:lnTo>
                  <a:pt x="2477" y="966"/>
                </a:lnTo>
                <a:lnTo>
                  <a:pt x="2478" y="965"/>
                </a:lnTo>
                <a:lnTo>
                  <a:pt x="2478" y="962"/>
                </a:lnTo>
                <a:lnTo>
                  <a:pt x="2480" y="965"/>
                </a:lnTo>
                <a:lnTo>
                  <a:pt x="2480" y="968"/>
                </a:lnTo>
                <a:lnTo>
                  <a:pt x="2478" y="969"/>
                </a:lnTo>
                <a:lnTo>
                  <a:pt x="2480" y="969"/>
                </a:lnTo>
                <a:lnTo>
                  <a:pt x="2481" y="970"/>
                </a:lnTo>
                <a:lnTo>
                  <a:pt x="2484" y="969"/>
                </a:lnTo>
                <a:lnTo>
                  <a:pt x="2483" y="968"/>
                </a:lnTo>
                <a:lnTo>
                  <a:pt x="2485" y="966"/>
                </a:lnTo>
                <a:lnTo>
                  <a:pt x="2488" y="968"/>
                </a:lnTo>
                <a:lnTo>
                  <a:pt x="2488" y="965"/>
                </a:lnTo>
                <a:lnTo>
                  <a:pt x="2491" y="966"/>
                </a:lnTo>
                <a:lnTo>
                  <a:pt x="2492" y="968"/>
                </a:lnTo>
                <a:lnTo>
                  <a:pt x="2494" y="969"/>
                </a:lnTo>
                <a:lnTo>
                  <a:pt x="2495" y="969"/>
                </a:lnTo>
                <a:lnTo>
                  <a:pt x="2497" y="968"/>
                </a:lnTo>
                <a:lnTo>
                  <a:pt x="2497" y="965"/>
                </a:lnTo>
                <a:lnTo>
                  <a:pt x="2498" y="965"/>
                </a:lnTo>
                <a:lnTo>
                  <a:pt x="2501" y="963"/>
                </a:lnTo>
                <a:lnTo>
                  <a:pt x="2501" y="961"/>
                </a:lnTo>
                <a:lnTo>
                  <a:pt x="2499" y="962"/>
                </a:lnTo>
                <a:lnTo>
                  <a:pt x="2498" y="962"/>
                </a:lnTo>
                <a:lnTo>
                  <a:pt x="2495" y="963"/>
                </a:lnTo>
                <a:lnTo>
                  <a:pt x="2494" y="963"/>
                </a:lnTo>
                <a:lnTo>
                  <a:pt x="2492" y="963"/>
                </a:lnTo>
                <a:lnTo>
                  <a:pt x="2491" y="961"/>
                </a:lnTo>
                <a:lnTo>
                  <a:pt x="2491" y="959"/>
                </a:lnTo>
                <a:lnTo>
                  <a:pt x="2491" y="958"/>
                </a:lnTo>
                <a:lnTo>
                  <a:pt x="2488" y="959"/>
                </a:lnTo>
                <a:lnTo>
                  <a:pt x="2487" y="959"/>
                </a:lnTo>
                <a:lnTo>
                  <a:pt x="2485" y="958"/>
                </a:lnTo>
                <a:lnTo>
                  <a:pt x="2484" y="961"/>
                </a:lnTo>
                <a:lnTo>
                  <a:pt x="2481" y="959"/>
                </a:lnTo>
                <a:lnTo>
                  <a:pt x="2480" y="959"/>
                </a:lnTo>
                <a:lnTo>
                  <a:pt x="2478" y="959"/>
                </a:lnTo>
                <a:lnTo>
                  <a:pt x="2480" y="955"/>
                </a:lnTo>
                <a:lnTo>
                  <a:pt x="2477" y="955"/>
                </a:lnTo>
                <a:lnTo>
                  <a:pt x="2477" y="958"/>
                </a:lnTo>
                <a:lnTo>
                  <a:pt x="2476" y="961"/>
                </a:lnTo>
                <a:lnTo>
                  <a:pt x="2474" y="961"/>
                </a:lnTo>
                <a:lnTo>
                  <a:pt x="2473" y="959"/>
                </a:lnTo>
                <a:lnTo>
                  <a:pt x="2471" y="958"/>
                </a:lnTo>
                <a:lnTo>
                  <a:pt x="2470" y="959"/>
                </a:lnTo>
                <a:lnTo>
                  <a:pt x="2470" y="962"/>
                </a:lnTo>
                <a:lnTo>
                  <a:pt x="2469" y="963"/>
                </a:lnTo>
                <a:lnTo>
                  <a:pt x="2469" y="961"/>
                </a:lnTo>
                <a:lnTo>
                  <a:pt x="2469" y="958"/>
                </a:lnTo>
                <a:lnTo>
                  <a:pt x="2470" y="955"/>
                </a:lnTo>
                <a:lnTo>
                  <a:pt x="2471" y="952"/>
                </a:lnTo>
                <a:lnTo>
                  <a:pt x="2474" y="952"/>
                </a:lnTo>
                <a:lnTo>
                  <a:pt x="2473" y="949"/>
                </a:lnTo>
                <a:lnTo>
                  <a:pt x="2471" y="947"/>
                </a:lnTo>
                <a:lnTo>
                  <a:pt x="2474" y="945"/>
                </a:lnTo>
                <a:lnTo>
                  <a:pt x="2476" y="945"/>
                </a:lnTo>
                <a:lnTo>
                  <a:pt x="2477" y="947"/>
                </a:lnTo>
                <a:lnTo>
                  <a:pt x="2480" y="947"/>
                </a:lnTo>
                <a:lnTo>
                  <a:pt x="2480" y="944"/>
                </a:lnTo>
                <a:lnTo>
                  <a:pt x="2481" y="942"/>
                </a:lnTo>
                <a:lnTo>
                  <a:pt x="2483" y="944"/>
                </a:lnTo>
                <a:lnTo>
                  <a:pt x="2484" y="942"/>
                </a:lnTo>
                <a:lnTo>
                  <a:pt x="2485" y="942"/>
                </a:lnTo>
                <a:lnTo>
                  <a:pt x="2485" y="944"/>
                </a:lnTo>
                <a:lnTo>
                  <a:pt x="2488" y="944"/>
                </a:lnTo>
                <a:lnTo>
                  <a:pt x="2490" y="947"/>
                </a:lnTo>
                <a:lnTo>
                  <a:pt x="2491" y="944"/>
                </a:lnTo>
                <a:lnTo>
                  <a:pt x="2492" y="942"/>
                </a:lnTo>
                <a:lnTo>
                  <a:pt x="2495" y="945"/>
                </a:lnTo>
                <a:lnTo>
                  <a:pt x="2497" y="944"/>
                </a:lnTo>
                <a:lnTo>
                  <a:pt x="2498" y="942"/>
                </a:lnTo>
                <a:lnTo>
                  <a:pt x="2501" y="942"/>
                </a:lnTo>
                <a:lnTo>
                  <a:pt x="2502" y="942"/>
                </a:lnTo>
                <a:lnTo>
                  <a:pt x="2505" y="942"/>
                </a:lnTo>
                <a:lnTo>
                  <a:pt x="2504" y="941"/>
                </a:lnTo>
                <a:lnTo>
                  <a:pt x="2501" y="941"/>
                </a:lnTo>
                <a:lnTo>
                  <a:pt x="2499" y="940"/>
                </a:lnTo>
                <a:lnTo>
                  <a:pt x="2497" y="941"/>
                </a:lnTo>
                <a:lnTo>
                  <a:pt x="2495" y="940"/>
                </a:lnTo>
                <a:lnTo>
                  <a:pt x="2492" y="938"/>
                </a:lnTo>
                <a:lnTo>
                  <a:pt x="2491" y="940"/>
                </a:lnTo>
                <a:lnTo>
                  <a:pt x="2490" y="940"/>
                </a:lnTo>
                <a:lnTo>
                  <a:pt x="2487" y="938"/>
                </a:lnTo>
                <a:lnTo>
                  <a:pt x="2488" y="935"/>
                </a:lnTo>
                <a:lnTo>
                  <a:pt x="2487" y="934"/>
                </a:lnTo>
                <a:lnTo>
                  <a:pt x="2487" y="933"/>
                </a:lnTo>
                <a:lnTo>
                  <a:pt x="2488" y="931"/>
                </a:lnTo>
                <a:lnTo>
                  <a:pt x="2488" y="930"/>
                </a:lnTo>
                <a:lnTo>
                  <a:pt x="2490" y="927"/>
                </a:lnTo>
                <a:lnTo>
                  <a:pt x="2490" y="926"/>
                </a:lnTo>
                <a:lnTo>
                  <a:pt x="2487" y="926"/>
                </a:lnTo>
                <a:lnTo>
                  <a:pt x="2488" y="923"/>
                </a:lnTo>
                <a:lnTo>
                  <a:pt x="2491" y="920"/>
                </a:lnTo>
                <a:lnTo>
                  <a:pt x="2492" y="920"/>
                </a:lnTo>
                <a:lnTo>
                  <a:pt x="2494" y="919"/>
                </a:lnTo>
                <a:lnTo>
                  <a:pt x="2494" y="917"/>
                </a:lnTo>
                <a:lnTo>
                  <a:pt x="2495" y="917"/>
                </a:lnTo>
                <a:lnTo>
                  <a:pt x="2497" y="916"/>
                </a:lnTo>
                <a:lnTo>
                  <a:pt x="2498" y="914"/>
                </a:lnTo>
                <a:lnTo>
                  <a:pt x="2499" y="913"/>
                </a:lnTo>
                <a:lnTo>
                  <a:pt x="2502" y="913"/>
                </a:lnTo>
                <a:lnTo>
                  <a:pt x="2502" y="910"/>
                </a:lnTo>
                <a:lnTo>
                  <a:pt x="2501" y="910"/>
                </a:lnTo>
                <a:lnTo>
                  <a:pt x="2499" y="911"/>
                </a:lnTo>
                <a:lnTo>
                  <a:pt x="2498" y="913"/>
                </a:lnTo>
                <a:lnTo>
                  <a:pt x="2497" y="913"/>
                </a:lnTo>
                <a:lnTo>
                  <a:pt x="2494" y="914"/>
                </a:lnTo>
                <a:lnTo>
                  <a:pt x="2492" y="916"/>
                </a:lnTo>
                <a:lnTo>
                  <a:pt x="2491" y="917"/>
                </a:lnTo>
                <a:lnTo>
                  <a:pt x="2490" y="916"/>
                </a:lnTo>
                <a:lnTo>
                  <a:pt x="2490" y="913"/>
                </a:lnTo>
                <a:lnTo>
                  <a:pt x="2490" y="910"/>
                </a:lnTo>
                <a:lnTo>
                  <a:pt x="2487" y="906"/>
                </a:lnTo>
                <a:lnTo>
                  <a:pt x="2487" y="910"/>
                </a:lnTo>
                <a:lnTo>
                  <a:pt x="2488" y="914"/>
                </a:lnTo>
                <a:lnTo>
                  <a:pt x="2485" y="914"/>
                </a:lnTo>
                <a:lnTo>
                  <a:pt x="2485" y="916"/>
                </a:lnTo>
                <a:lnTo>
                  <a:pt x="2484" y="917"/>
                </a:lnTo>
                <a:lnTo>
                  <a:pt x="2483" y="916"/>
                </a:lnTo>
                <a:lnTo>
                  <a:pt x="2481" y="914"/>
                </a:lnTo>
                <a:lnTo>
                  <a:pt x="2480" y="916"/>
                </a:lnTo>
                <a:lnTo>
                  <a:pt x="2480" y="919"/>
                </a:lnTo>
                <a:lnTo>
                  <a:pt x="2483" y="920"/>
                </a:lnTo>
                <a:lnTo>
                  <a:pt x="2484" y="920"/>
                </a:lnTo>
                <a:lnTo>
                  <a:pt x="2484" y="923"/>
                </a:lnTo>
                <a:lnTo>
                  <a:pt x="2483" y="924"/>
                </a:lnTo>
                <a:lnTo>
                  <a:pt x="2481" y="926"/>
                </a:lnTo>
                <a:lnTo>
                  <a:pt x="2480" y="926"/>
                </a:lnTo>
                <a:lnTo>
                  <a:pt x="2481" y="927"/>
                </a:lnTo>
                <a:lnTo>
                  <a:pt x="2481" y="928"/>
                </a:lnTo>
                <a:lnTo>
                  <a:pt x="2481" y="931"/>
                </a:lnTo>
                <a:lnTo>
                  <a:pt x="2483" y="934"/>
                </a:lnTo>
                <a:lnTo>
                  <a:pt x="2481" y="934"/>
                </a:lnTo>
                <a:lnTo>
                  <a:pt x="2481" y="937"/>
                </a:lnTo>
                <a:lnTo>
                  <a:pt x="2480" y="938"/>
                </a:lnTo>
                <a:lnTo>
                  <a:pt x="2478" y="938"/>
                </a:lnTo>
                <a:lnTo>
                  <a:pt x="2476" y="938"/>
                </a:lnTo>
                <a:lnTo>
                  <a:pt x="2473" y="940"/>
                </a:lnTo>
                <a:lnTo>
                  <a:pt x="2473" y="937"/>
                </a:lnTo>
                <a:lnTo>
                  <a:pt x="2473" y="934"/>
                </a:lnTo>
                <a:lnTo>
                  <a:pt x="2474" y="931"/>
                </a:lnTo>
                <a:lnTo>
                  <a:pt x="2471" y="930"/>
                </a:lnTo>
                <a:lnTo>
                  <a:pt x="2469" y="928"/>
                </a:lnTo>
                <a:lnTo>
                  <a:pt x="2470" y="931"/>
                </a:lnTo>
                <a:lnTo>
                  <a:pt x="2471" y="933"/>
                </a:lnTo>
                <a:lnTo>
                  <a:pt x="2470" y="935"/>
                </a:lnTo>
                <a:lnTo>
                  <a:pt x="2467" y="934"/>
                </a:lnTo>
                <a:lnTo>
                  <a:pt x="2469" y="935"/>
                </a:lnTo>
                <a:lnTo>
                  <a:pt x="2469" y="938"/>
                </a:lnTo>
                <a:lnTo>
                  <a:pt x="2470" y="938"/>
                </a:lnTo>
                <a:lnTo>
                  <a:pt x="2470" y="941"/>
                </a:lnTo>
                <a:lnTo>
                  <a:pt x="2469" y="941"/>
                </a:lnTo>
                <a:lnTo>
                  <a:pt x="2467" y="942"/>
                </a:lnTo>
                <a:lnTo>
                  <a:pt x="2467" y="945"/>
                </a:lnTo>
                <a:lnTo>
                  <a:pt x="2467" y="947"/>
                </a:lnTo>
                <a:lnTo>
                  <a:pt x="2466" y="948"/>
                </a:lnTo>
                <a:lnTo>
                  <a:pt x="2464" y="951"/>
                </a:lnTo>
                <a:lnTo>
                  <a:pt x="2463" y="952"/>
                </a:lnTo>
                <a:lnTo>
                  <a:pt x="2462" y="954"/>
                </a:lnTo>
                <a:lnTo>
                  <a:pt x="2460" y="952"/>
                </a:lnTo>
                <a:lnTo>
                  <a:pt x="2459" y="951"/>
                </a:lnTo>
                <a:lnTo>
                  <a:pt x="2459" y="954"/>
                </a:lnTo>
                <a:lnTo>
                  <a:pt x="2460" y="955"/>
                </a:lnTo>
                <a:lnTo>
                  <a:pt x="2463" y="956"/>
                </a:lnTo>
                <a:lnTo>
                  <a:pt x="2460" y="958"/>
                </a:lnTo>
                <a:lnTo>
                  <a:pt x="2459" y="958"/>
                </a:lnTo>
                <a:lnTo>
                  <a:pt x="2457" y="958"/>
                </a:lnTo>
                <a:lnTo>
                  <a:pt x="2459" y="959"/>
                </a:lnTo>
                <a:lnTo>
                  <a:pt x="2462" y="959"/>
                </a:lnTo>
                <a:lnTo>
                  <a:pt x="2462" y="962"/>
                </a:lnTo>
                <a:lnTo>
                  <a:pt x="2462" y="963"/>
                </a:lnTo>
                <a:lnTo>
                  <a:pt x="2463" y="966"/>
                </a:lnTo>
                <a:lnTo>
                  <a:pt x="2460" y="965"/>
                </a:lnTo>
                <a:lnTo>
                  <a:pt x="2460" y="969"/>
                </a:lnTo>
                <a:lnTo>
                  <a:pt x="2457" y="968"/>
                </a:lnTo>
                <a:lnTo>
                  <a:pt x="2456" y="966"/>
                </a:lnTo>
                <a:lnTo>
                  <a:pt x="2455" y="969"/>
                </a:lnTo>
                <a:lnTo>
                  <a:pt x="2453" y="969"/>
                </a:lnTo>
                <a:lnTo>
                  <a:pt x="2452" y="968"/>
                </a:lnTo>
                <a:lnTo>
                  <a:pt x="2450" y="966"/>
                </a:lnTo>
                <a:lnTo>
                  <a:pt x="2449" y="962"/>
                </a:lnTo>
                <a:lnTo>
                  <a:pt x="2448" y="959"/>
                </a:lnTo>
                <a:lnTo>
                  <a:pt x="2448" y="955"/>
                </a:lnTo>
                <a:lnTo>
                  <a:pt x="2448" y="954"/>
                </a:lnTo>
                <a:lnTo>
                  <a:pt x="2450" y="951"/>
                </a:lnTo>
                <a:lnTo>
                  <a:pt x="2450" y="948"/>
                </a:lnTo>
                <a:lnTo>
                  <a:pt x="2450" y="947"/>
                </a:lnTo>
                <a:lnTo>
                  <a:pt x="2452" y="945"/>
                </a:lnTo>
                <a:lnTo>
                  <a:pt x="2453" y="944"/>
                </a:lnTo>
                <a:lnTo>
                  <a:pt x="2453" y="941"/>
                </a:lnTo>
                <a:lnTo>
                  <a:pt x="2452" y="942"/>
                </a:lnTo>
                <a:lnTo>
                  <a:pt x="2450" y="944"/>
                </a:lnTo>
                <a:lnTo>
                  <a:pt x="2449" y="942"/>
                </a:lnTo>
                <a:lnTo>
                  <a:pt x="2449" y="947"/>
                </a:lnTo>
                <a:lnTo>
                  <a:pt x="2448" y="948"/>
                </a:lnTo>
                <a:lnTo>
                  <a:pt x="2448" y="951"/>
                </a:lnTo>
                <a:lnTo>
                  <a:pt x="2446" y="952"/>
                </a:lnTo>
                <a:lnTo>
                  <a:pt x="2445" y="956"/>
                </a:lnTo>
                <a:lnTo>
                  <a:pt x="2443" y="955"/>
                </a:lnTo>
                <a:lnTo>
                  <a:pt x="2442" y="958"/>
                </a:lnTo>
                <a:lnTo>
                  <a:pt x="2445" y="961"/>
                </a:lnTo>
                <a:lnTo>
                  <a:pt x="2446" y="962"/>
                </a:lnTo>
                <a:lnTo>
                  <a:pt x="2446" y="965"/>
                </a:lnTo>
                <a:lnTo>
                  <a:pt x="2445" y="963"/>
                </a:lnTo>
                <a:lnTo>
                  <a:pt x="2443" y="963"/>
                </a:lnTo>
                <a:lnTo>
                  <a:pt x="2442" y="962"/>
                </a:lnTo>
                <a:lnTo>
                  <a:pt x="2439" y="961"/>
                </a:lnTo>
                <a:lnTo>
                  <a:pt x="2438" y="959"/>
                </a:lnTo>
                <a:lnTo>
                  <a:pt x="2438" y="962"/>
                </a:lnTo>
                <a:lnTo>
                  <a:pt x="2438" y="963"/>
                </a:lnTo>
                <a:lnTo>
                  <a:pt x="2441" y="965"/>
                </a:lnTo>
                <a:lnTo>
                  <a:pt x="2438" y="968"/>
                </a:lnTo>
                <a:lnTo>
                  <a:pt x="2441" y="966"/>
                </a:lnTo>
                <a:lnTo>
                  <a:pt x="2439" y="969"/>
                </a:lnTo>
                <a:lnTo>
                  <a:pt x="2439" y="972"/>
                </a:lnTo>
                <a:lnTo>
                  <a:pt x="2438" y="973"/>
                </a:lnTo>
                <a:lnTo>
                  <a:pt x="2438" y="975"/>
                </a:lnTo>
                <a:lnTo>
                  <a:pt x="2435" y="976"/>
                </a:lnTo>
                <a:lnTo>
                  <a:pt x="2436" y="977"/>
                </a:lnTo>
                <a:lnTo>
                  <a:pt x="2436" y="980"/>
                </a:lnTo>
                <a:lnTo>
                  <a:pt x="2434" y="982"/>
                </a:lnTo>
                <a:lnTo>
                  <a:pt x="2432" y="986"/>
                </a:lnTo>
                <a:lnTo>
                  <a:pt x="2431" y="989"/>
                </a:lnTo>
                <a:lnTo>
                  <a:pt x="2431" y="990"/>
                </a:lnTo>
                <a:lnTo>
                  <a:pt x="2428" y="993"/>
                </a:lnTo>
                <a:lnTo>
                  <a:pt x="2425" y="991"/>
                </a:lnTo>
                <a:lnTo>
                  <a:pt x="2425" y="989"/>
                </a:lnTo>
                <a:lnTo>
                  <a:pt x="2425" y="987"/>
                </a:lnTo>
                <a:lnTo>
                  <a:pt x="2425" y="986"/>
                </a:lnTo>
                <a:lnTo>
                  <a:pt x="2424" y="984"/>
                </a:lnTo>
                <a:lnTo>
                  <a:pt x="2424" y="987"/>
                </a:lnTo>
                <a:lnTo>
                  <a:pt x="2424" y="990"/>
                </a:lnTo>
                <a:lnTo>
                  <a:pt x="2422" y="993"/>
                </a:lnTo>
                <a:lnTo>
                  <a:pt x="2424" y="993"/>
                </a:lnTo>
                <a:lnTo>
                  <a:pt x="2425" y="994"/>
                </a:lnTo>
                <a:lnTo>
                  <a:pt x="2425" y="997"/>
                </a:lnTo>
                <a:lnTo>
                  <a:pt x="2425" y="1000"/>
                </a:lnTo>
                <a:lnTo>
                  <a:pt x="2422" y="998"/>
                </a:lnTo>
                <a:lnTo>
                  <a:pt x="2421" y="997"/>
                </a:lnTo>
                <a:lnTo>
                  <a:pt x="2419" y="996"/>
                </a:lnTo>
                <a:lnTo>
                  <a:pt x="2418" y="993"/>
                </a:lnTo>
                <a:lnTo>
                  <a:pt x="2417" y="990"/>
                </a:lnTo>
                <a:lnTo>
                  <a:pt x="2415" y="989"/>
                </a:lnTo>
                <a:lnTo>
                  <a:pt x="2414" y="987"/>
                </a:lnTo>
                <a:lnTo>
                  <a:pt x="2414" y="984"/>
                </a:lnTo>
                <a:lnTo>
                  <a:pt x="2415" y="983"/>
                </a:lnTo>
                <a:lnTo>
                  <a:pt x="2415" y="982"/>
                </a:lnTo>
                <a:lnTo>
                  <a:pt x="2414" y="980"/>
                </a:lnTo>
                <a:lnTo>
                  <a:pt x="2411" y="977"/>
                </a:lnTo>
                <a:lnTo>
                  <a:pt x="2411" y="976"/>
                </a:lnTo>
                <a:lnTo>
                  <a:pt x="2414" y="975"/>
                </a:lnTo>
                <a:lnTo>
                  <a:pt x="2415" y="976"/>
                </a:lnTo>
                <a:lnTo>
                  <a:pt x="2414" y="973"/>
                </a:lnTo>
                <a:lnTo>
                  <a:pt x="2414" y="972"/>
                </a:lnTo>
                <a:lnTo>
                  <a:pt x="2417" y="970"/>
                </a:lnTo>
                <a:lnTo>
                  <a:pt x="2418" y="972"/>
                </a:lnTo>
                <a:lnTo>
                  <a:pt x="2421" y="972"/>
                </a:lnTo>
                <a:lnTo>
                  <a:pt x="2422" y="972"/>
                </a:lnTo>
                <a:lnTo>
                  <a:pt x="2424" y="975"/>
                </a:lnTo>
                <a:lnTo>
                  <a:pt x="2424" y="972"/>
                </a:lnTo>
                <a:lnTo>
                  <a:pt x="2425" y="973"/>
                </a:lnTo>
                <a:lnTo>
                  <a:pt x="2425" y="969"/>
                </a:lnTo>
                <a:lnTo>
                  <a:pt x="2426" y="968"/>
                </a:lnTo>
                <a:lnTo>
                  <a:pt x="2425" y="968"/>
                </a:lnTo>
                <a:lnTo>
                  <a:pt x="2424" y="965"/>
                </a:lnTo>
                <a:lnTo>
                  <a:pt x="2424" y="969"/>
                </a:lnTo>
                <a:lnTo>
                  <a:pt x="2422" y="968"/>
                </a:lnTo>
                <a:lnTo>
                  <a:pt x="2419" y="968"/>
                </a:lnTo>
                <a:lnTo>
                  <a:pt x="2418" y="968"/>
                </a:lnTo>
                <a:lnTo>
                  <a:pt x="2417" y="965"/>
                </a:lnTo>
                <a:lnTo>
                  <a:pt x="2415" y="962"/>
                </a:lnTo>
                <a:lnTo>
                  <a:pt x="2415" y="965"/>
                </a:lnTo>
                <a:lnTo>
                  <a:pt x="2415" y="966"/>
                </a:lnTo>
                <a:lnTo>
                  <a:pt x="2412" y="966"/>
                </a:lnTo>
                <a:lnTo>
                  <a:pt x="2411" y="965"/>
                </a:lnTo>
                <a:lnTo>
                  <a:pt x="2410" y="963"/>
                </a:lnTo>
                <a:lnTo>
                  <a:pt x="2407" y="962"/>
                </a:lnTo>
                <a:lnTo>
                  <a:pt x="2405" y="961"/>
                </a:lnTo>
                <a:lnTo>
                  <a:pt x="2403" y="962"/>
                </a:lnTo>
                <a:lnTo>
                  <a:pt x="2404" y="962"/>
                </a:lnTo>
                <a:lnTo>
                  <a:pt x="2405" y="965"/>
                </a:lnTo>
                <a:lnTo>
                  <a:pt x="2405" y="966"/>
                </a:lnTo>
                <a:lnTo>
                  <a:pt x="2405" y="969"/>
                </a:lnTo>
                <a:lnTo>
                  <a:pt x="2407" y="970"/>
                </a:lnTo>
                <a:lnTo>
                  <a:pt x="2407" y="973"/>
                </a:lnTo>
                <a:lnTo>
                  <a:pt x="2405" y="976"/>
                </a:lnTo>
                <a:lnTo>
                  <a:pt x="2404" y="975"/>
                </a:lnTo>
                <a:lnTo>
                  <a:pt x="2404" y="973"/>
                </a:lnTo>
                <a:lnTo>
                  <a:pt x="2403" y="970"/>
                </a:lnTo>
                <a:lnTo>
                  <a:pt x="2400" y="968"/>
                </a:lnTo>
                <a:lnTo>
                  <a:pt x="2398" y="965"/>
                </a:lnTo>
                <a:lnTo>
                  <a:pt x="2397" y="962"/>
                </a:lnTo>
                <a:lnTo>
                  <a:pt x="2397" y="959"/>
                </a:lnTo>
                <a:lnTo>
                  <a:pt x="2397" y="958"/>
                </a:lnTo>
                <a:lnTo>
                  <a:pt x="2397" y="955"/>
                </a:lnTo>
                <a:lnTo>
                  <a:pt x="2398" y="952"/>
                </a:lnTo>
                <a:lnTo>
                  <a:pt x="2401" y="954"/>
                </a:lnTo>
                <a:lnTo>
                  <a:pt x="2403" y="955"/>
                </a:lnTo>
                <a:lnTo>
                  <a:pt x="2403" y="954"/>
                </a:lnTo>
                <a:lnTo>
                  <a:pt x="2404" y="951"/>
                </a:lnTo>
                <a:lnTo>
                  <a:pt x="2404" y="948"/>
                </a:lnTo>
                <a:lnTo>
                  <a:pt x="2403" y="945"/>
                </a:lnTo>
                <a:lnTo>
                  <a:pt x="2400" y="944"/>
                </a:lnTo>
                <a:lnTo>
                  <a:pt x="2398" y="944"/>
                </a:lnTo>
                <a:lnTo>
                  <a:pt x="2397" y="941"/>
                </a:lnTo>
                <a:lnTo>
                  <a:pt x="2398" y="940"/>
                </a:lnTo>
                <a:lnTo>
                  <a:pt x="2400" y="940"/>
                </a:lnTo>
                <a:lnTo>
                  <a:pt x="2401" y="940"/>
                </a:lnTo>
                <a:lnTo>
                  <a:pt x="2403" y="938"/>
                </a:lnTo>
                <a:lnTo>
                  <a:pt x="2404" y="937"/>
                </a:lnTo>
                <a:lnTo>
                  <a:pt x="2405" y="938"/>
                </a:lnTo>
                <a:lnTo>
                  <a:pt x="2407" y="940"/>
                </a:lnTo>
                <a:lnTo>
                  <a:pt x="2408" y="940"/>
                </a:lnTo>
                <a:lnTo>
                  <a:pt x="2410" y="942"/>
                </a:lnTo>
                <a:lnTo>
                  <a:pt x="2408" y="942"/>
                </a:lnTo>
                <a:lnTo>
                  <a:pt x="2410" y="944"/>
                </a:lnTo>
                <a:lnTo>
                  <a:pt x="2411" y="945"/>
                </a:lnTo>
                <a:lnTo>
                  <a:pt x="2410" y="948"/>
                </a:lnTo>
                <a:lnTo>
                  <a:pt x="2411" y="952"/>
                </a:lnTo>
                <a:lnTo>
                  <a:pt x="2412" y="954"/>
                </a:lnTo>
                <a:lnTo>
                  <a:pt x="2414" y="951"/>
                </a:lnTo>
                <a:lnTo>
                  <a:pt x="2412" y="949"/>
                </a:lnTo>
                <a:lnTo>
                  <a:pt x="2414" y="948"/>
                </a:lnTo>
                <a:lnTo>
                  <a:pt x="2415" y="947"/>
                </a:lnTo>
                <a:lnTo>
                  <a:pt x="2418" y="944"/>
                </a:lnTo>
                <a:lnTo>
                  <a:pt x="2419" y="944"/>
                </a:lnTo>
                <a:lnTo>
                  <a:pt x="2422" y="945"/>
                </a:lnTo>
                <a:lnTo>
                  <a:pt x="2422" y="947"/>
                </a:lnTo>
                <a:lnTo>
                  <a:pt x="2422" y="949"/>
                </a:lnTo>
                <a:lnTo>
                  <a:pt x="2422" y="952"/>
                </a:lnTo>
                <a:lnTo>
                  <a:pt x="2424" y="949"/>
                </a:lnTo>
                <a:lnTo>
                  <a:pt x="2425" y="948"/>
                </a:lnTo>
                <a:lnTo>
                  <a:pt x="2429" y="948"/>
                </a:lnTo>
                <a:lnTo>
                  <a:pt x="2432" y="948"/>
                </a:lnTo>
                <a:lnTo>
                  <a:pt x="2434" y="951"/>
                </a:lnTo>
                <a:lnTo>
                  <a:pt x="2435" y="951"/>
                </a:lnTo>
                <a:lnTo>
                  <a:pt x="2436" y="949"/>
                </a:lnTo>
                <a:lnTo>
                  <a:pt x="2435" y="948"/>
                </a:lnTo>
                <a:lnTo>
                  <a:pt x="2434" y="945"/>
                </a:lnTo>
                <a:lnTo>
                  <a:pt x="2432" y="944"/>
                </a:lnTo>
                <a:lnTo>
                  <a:pt x="2432" y="945"/>
                </a:lnTo>
                <a:lnTo>
                  <a:pt x="2431" y="944"/>
                </a:lnTo>
                <a:lnTo>
                  <a:pt x="2429" y="942"/>
                </a:lnTo>
                <a:lnTo>
                  <a:pt x="2428" y="940"/>
                </a:lnTo>
                <a:lnTo>
                  <a:pt x="2428" y="937"/>
                </a:lnTo>
                <a:lnTo>
                  <a:pt x="2428" y="935"/>
                </a:lnTo>
                <a:lnTo>
                  <a:pt x="2429" y="931"/>
                </a:lnTo>
                <a:lnTo>
                  <a:pt x="2426" y="931"/>
                </a:lnTo>
                <a:lnTo>
                  <a:pt x="2426" y="930"/>
                </a:lnTo>
                <a:lnTo>
                  <a:pt x="2425" y="931"/>
                </a:lnTo>
                <a:lnTo>
                  <a:pt x="2426" y="934"/>
                </a:lnTo>
                <a:lnTo>
                  <a:pt x="2425" y="937"/>
                </a:lnTo>
                <a:lnTo>
                  <a:pt x="2425" y="940"/>
                </a:lnTo>
                <a:lnTo>
                  <a:pt x="2422" y="938"/>
                </a:lnTo>
                <a:lnTo>
                  <a:pt x="2421" y="938"/>
                </a:lnTo>
                <a:lnTo>
                  <a:pt x="2419" y="935"/>
                </a:lnTo>
                <a:lnTo>
                  <a:pt x="2419" y="931"/>
                </a:lnTo>
                <a:lnTo>
                  <a:pt x="2418" y="930"/>
                </a:lnTo>
                <a:lnTo>
                  <a:pt x="2417" y="927"/>
                </a:lnTo>
                <a:lnTo>
                  <a:pt x="2415" y="924"/>
                </a:lnTo>
                <a:lnTo>
                  <a:pt x="2415" y="927"/>
                </a:lnTo>
                <a:lnTo>
                  <a:pt x="2417" y="931"/>
                </a:lnTo>
                <a:lnTo>
                  <a:pt x="2415" y="934"/>
                </a:lnTo>
                <a:lnTo>
                  <a:pt x="2415" y="933"/>
                </a:lnTo>
                <a:lnTo>
                  <a:pt x="2412" y="930"/>
                </a:lnTo>
                <a:lnTo>
                  <a:pt x="2410" y="927"/>
                </a:lnTo>
                <a:lnTo>
                  <a:pt x="2408" y="927"/>
                </a:lnTo>
                <a:lnTo>
                  <a:pt x="2408" y="924"/>
                </a:lnTo>
                <a:lnTo>
                  <a:pt x="2408" y="921"/>
                </a:lnTo>
                <a:lnTo>
                  <a:pt x="2408" y="919"/>
                </a:lnTo>
                <a:lnTo>
                  <a:pt x="2405" y="916"/>
                </a:lnTo>
                <a:lnTo>
                  <a:pt x="2407" y="911"/>
                </a:lnTo>
                <a:lnTo>
                  <a:pt x="2408" y="910"/>
                </a:lnTo>
                <a:lnTo>
                  <a:pt x="2410" y="913"/>
                </a:lnTo>
                <a:lnTo>
                  <a:pt x="2411" y="914"/>
                </a:lnTo>
                <a:lnTo>
                  <a:pt x="2411" y="911"/>
                </a:lnTo>
                <a:lnTo>
                  <a:pt x="2410" y="910"/>
                </a:lnTo>
                <a:lnTo>
                  <a:pt x="2410" y="907"/>
                </a:lnTo>
                <a:lnTo>
                  <a:pt x="2412" y="907"/>
                </a:lnTo>
                <a:lnTo>
                  <a:pt x="2411" y="906"/>
                </a:lnTo>
                <a:lnTo>
                  <a:pt x="2410" y="906"/>
                </a:lnTo>
                <a:lnTo>
                  <a:pt x="2408" y="904"/>
                </a:lnTo>
                <a:lnTo>
                  <a:pt x="2408" y="907"/>
                </a:lnTo>
                <a:lnTo>
                  <a:pt x="2405" y="907"/>
                </a:lnTo>
                <a:lnTo>
                  <a:pt x="2403" y="903"/>
                </a:lnTo>
                <a:lnTo>
                  <a:pt x="2403" y="900"/>
                </a:lnTo>
                <a:lnTo>
                  <a:pt x="2400" y="899"/>
                </a:lnTo>
                <a:lnTo>
                  <a:pt x="2401" y="903"/>
                </a:lnTo>
                <a:lnTo>
                  <a:pt x="2401" y="906"/>
                </a:lnTo>
                <a:lnTo>
                  <a:pt x="2398" y="906"/>
                </a:lnTo>
                <a:lnTo>
                  <a:pt x="2400" y="907"/>
                </a:lnTo>
                <a:lnTo>
                  <a:pt x="2401" y="907"/>
                </a:lnTo>
                <a:lnTo>
                  <a:pt x="2403" y="910"/>
                </a:lnTo>
                <a:lnTo>
                  <a:pt x="2403" y="913"/>
                </a:lnTo>
                <a:lnTo>
                  <a:pt x="2400" y="914"/>
                </a:lnTo>
                <a:lnTo>
                  <a:pt x="2398" y="914"/>
                </a:lnTo>
                <a:lnTo>
                  <a:pt x="2396" y="913"/>
                </a:lnTo>
                <a:lnTo>
                  <a:pt x="2396" y="910"/>
                </a:lnTo>
                <a:lnTo>
                  <a:pt x="2394" y="910"/>
                </a:lnTo>
                <a:lnTo>
                  <a:pt x="2393" y="910"/>
                </a:lnTo>
                <a:lnTo>
                  <a:pt x="2391" y="910"/>
                </a:lnTo>
                <a:lnTo>
                  <a:pt x="2389" y="910"/>
                </a:lnTo>
                <a:lnTo>
                  <a:pt x="2389" y="907"/>
                </a:lnTo>
                <a:lnTo>
                  <a:pt x="2389" y="906"/>
                </a:lnTo>
                <a:lnTo>
                  <a:pt x="2387" y="906"/>
                </a:lnTo>
                <a:lnTo>
                  <a:pt x="2386" y="904"/>
                </a:lnTo>
                <a:lnTo>
                  <a:pt x="2386" y="902"/>
                </a:lnTo>
                <a:lnTo>
                  <a:pt x="2386" y="900"/>
                </a:lnTo>
                <a:lnTo>
                  <a:pt x="2387" y="899"/>
                </a:lnTo>
                <a:lnTo>
                  <a:pt x="2389" y="897"/>
                </a:lnTo>
                <a:lnTo>
                  <a:pt x="2389" y="895"/>
                </a:lnTo>
                <a:lnTo>
                  <a:pt x="2387" y="896"/>
                </a:lnTo>
                <a:lnTo>
                  <a:pt x="2384" y="897"/>
                </a:lnTo>
                <a:lnTo>
                  <a:pt x="2383" y="896"/>
                </a:lnTo>
                <a:lnTo>
                  <a:pt x="2384" y="893"/>
                </a:lnTo>
                <a:lnTo>
                  <a:pt x="2386" y="890"/>
                </a:lnTo>
                <a:lnTo>
                  <a:pt x="2387" y="888"/>
                </a:lnTo>
                <a:lnTo>
                  <a:pt x="2389" y="888"/>
                </a:lnTo>
                <a:lnTo>
                  <a:pt x="2389" y="885"/>
                </a:lnTo>
                <a:lnTo>
                  <a:pt x="2391" y="885"/>
                </a:lnTo>
                <a:lnTo>
                  <a:pt x="2393" y="885"/>
                </a:lnTo>
                <a:lnTo>
                  <a:pt x="2393" y="883"/>
                </a:lnTo>
                <a:lnTo>
                  <a:pt x="2394" y="882"/>
                </a:lnTo>
                <a:lnTo>
                  <a:pt x="2396" y="881"/>
                </a:lnTo>
                <a:lnTo>
                  <a:pt x="2396" y="879"/>
                </a:lnTo>
                <a:lnTo>
                  <a:pt x="2394" y="878"/>
                </a:lnTo>
                <a:lnTo>
                  <a:pt x="2393" y="875"/>
                </a:lnTo>
                <a:lnTo>
                  <a:pt x="2393" y="878"/>
                </a:lnTo>
                <a:lnTo>
                  <a:pt x="2391" y="879"/>
                </a:lnTo>
                <a:lnTo>
                  <a:pt x="2390" y="881"/>
                </a:lnTo>
                <a:lnTo>
                  <a:pt x="2387" y="883"/>
                </a:lnTo>
                <a:lnTo>
                  <a:pt x="2386" y="885"/>
                </a:lnTo>
                <a:lnTo>
                  <a:pt x="2384" y="882"/>
                </a:lnTo>
                <a:lnTo>
                  <a:pt x="2383" y="881"/>
                </a:lnTo>
                <a:lnTo>
                  <a:pt x="2383" y="883"/>
                </a:lnTo>
                <a:lnTo>
                  <a:pt x="2383" y="886"/>
                </a:lnTo>
                <a:lnTo>
                  <a:pt x="2383" y="888"/>
                </a:lnTo>
                <a:lnTo>
                  <a:pt x="2382" y="890"/>
                </a:lnTo>
                <a:lnTo>
                  <a:pt x="2382" y="892"/>
                </a:lnTo>
                <a:lnTo>
                  <a:pt x="2379" y="892"/>
                </a:lnTo>
                <a:lnTo>
                  <a:pt x="2380" y="895"/>
                </a:lnTo>
                <a:lnTo>
                  <a:pt x="2380" y="897"/>
                </a:lnTo>
                <a:lnTo>
                  <a:pt x="2380" y="900"/>
                </a:lnTo>
                <a:lnTo>
                  <a:pt x="2382" y="900"/>
                </a:lnTo>
                <a:lnTo>
                  <a:pt x="2380" y="903"/>
                </a:lnTo>
                <a:lnTo>
                  <a:pt x="2380" y="906"/>
                </a:lnTo>
                <a:lnTo>
                  <a:pt x="2382" y="907"/>
                </a:lnTo>
                <a:lnTo>
                  <a:pt x="2383" y="909"/>
                </a:lnTo>
                <a:lnTo>
                  <a:pt x="2382" y="910"/>
                </a:lnTo>
                <a:lnTo>
                  <a:pt x="2380" y="910"/>
                </a:lnTo>
                <a:lnTo>
                  <a:pt x="2382" y="911"/>
                </a:lnTo>
                <a:lnTo>
                  <a:pt x="2384" y="913"/>
                </a:lnTo>
                <a:lnTo>
                  <a:pt x="2386" y="914"/>
                </a:lnTo>
                <a:lnTo>
                  <a:pt x="2389" y="916"/>
                </a:lnTo>
                <a:lnTo>
                  <a:pt x="2391" y="917"/>
                </a:lnTo>
                <a:lnTo>
                  <a:pt x="2394" y="919"/>
                </a:lnTo>
                <a:lnTo>
                  <a:pt x="2393" y="920"/>
                </a:lnTo>
                <a:lnTo>
                  <a:pt x="2391" y="923"/>
                </a:lnTo>
                <a:lnTo>
                  <a:pt x="2391" y="924"/>
                </a:lnTo>
                <a:lnTo>
                  <a:pt x="2391" y="926"/>
                </a:lnTo>
                <a:lnTo>
                  <a:pt x="2393" y="928"/>
                </a:lnTo>
                <a:lnTo>
                  <a:pt x="2391" y="928"/>
                </a:lnTo>
                <a:lnTo>
                  <a:pt x="2390" y="928"/>
                </a:lnTo>
                <a:lnTo>
                  <a:pt x="2389" y="927"/>
                </a:lnTo>
                <a:lnTo>
                  <a:pt x="2387" y="927"/>
                </a:lnTo>
                <a:lnTo>
                  <a:pt x="2386" y="928"/>
                </a:lnTo>
                <a:lnTo>
                  <a:pt x="2384" y="927"/>
                </a:lnTo>
                <a:lnTo>
                  <a:pt x="2386" y="923"/>
                </a:lnTo>
                <a:lnTo>
                  <a:pt x="2384" y="921"/>
                </a:lnTo>
                <a:lnTo>
                  <a:pt x="2384" y="920"/>
                </a:lnTo>
                <a:lnTo>
                  <a:pt x="2383" y="920"/>
                </a:lnTo>
                <a:lnTo>
                  <a:pt x="2382" y="917"/>
                </a:lnTo>
                <a:lnTo>
                  <a:pt x="2380" y="917"/>
                </a:lnTo>
                <a:lnTo>
                  <a:pt x="2377" y="917"/>
                </a:lnTo>
                <a:lnTo>
                  <a:pt x="2375" y="916"/>
                </a:lnTo>
                <a:lnTo>
                  <a:pt x="2376" y="920"/>
                </a:lnTo>
                <a:lnTo>
                  <a:pt x="2379" y="920"/>
                </a:lnTo>
                <a:lnTo>
                  <a:pt x="2380" y="921"/>
                </a:lnTo>
                <a:lnTo>
                  <a:pt x="2379" y="924"/>
                </a:lnTo>
                <a:lnTo>
                  <a:pt x="2379" y="927"/>
                </a:lnTo>
                <a:lnTo>
                  <a:pt x="2380" y="930"/>
                </a:lnTo>
                <a:lnTo>
                  <a:pt x="2377" y="930"/>
                </a:lnTo>
                <a:lnTo>
                  <a:pt x="2376" y="933"/>
                </a:lnTo>
                <a:lnTo>
                  <a:pt x="2375" y="931"/>
                </a:lnTo>
                <a:lnTo>
                  <a:pt x="2376" y="928"/>
                </a:lnTo>
                <a:lnTo>
                  <a:pt x="2373" y="927"/>
                </a:lnTo>
                <a:lnTo>
                  <a:pt x="2372" y="930"/>
                </a:lnTo>
                <a:lnTo>
                  <a:pt x="2372" y="933"/>
                </a:lnTo>
                <a:lnTo>
                  <a:pt x="2369" y="931"/>
                </a:lnTo>
                <a:lnTo>
                  <a:pt x="2370" y="928"/>
                </a:lnTo>
                <a:lnTo>
                  <a:pt x="2370" y="927"/>
                </a:lnTo>
                <a:lnTo>
                  <a:pt x="2370" y="924"/>
                </a:lnTo>
                <a:lnTo>
                  <a:pt x="2369" y="924"/>
                </a:lnTo>
                <a:lnTo>
                  <a:pt x="2369" y="927"/>
                </a:lnTo>
                <a:lnTo>
                  <a:pt x="2369" y="928"/>
                </a:lnTo>
                <a:lnTo>
                  <a:pt x="2368" y="930"/>
                </a:lnTo>
                <a:lnTo>
                  <a:pt x="2368" y="928"/>
                </a:lnTo>
                <a:lnTo>
                  <a:pt x="2366" y="927"/>
                </a:lnTo>
                <a:lnTo>
                  <a:pt x="2365" y="928"/>
                </a:lnTo>
                <a:lnTo>
                  <a:pt x="2363" y="927"/>
                </a:lnTo>
                <a:lnTo>
                  <a:pt x="2362" y="926"/>
                </a:lnTo>
                <a:lnTo>
                  <a:pt x="2361" y="924"/>
                </a:lnTo>
                <a:lnTo>
                  <a:pt x="2359" y="923"/>
                </a:lnTo>
                <a:lnTo>
                  <a:pt x="2359" y="920"/>
                </a:lnTo>
                <a:lnTo>
                  <a:pt x="2358" y="923"/>
                </a:lnTo>
                <a:lnTo>
                  <a:pt x="2359" y="926"/>
                </a:lnTo>
                <a:lnTo>
                  <a:pt x="2359" y="927"/>
                </a:lnTo>
                <a:lnTo>
                  <a:pt x="2359" y="930"/>
                </a:lnTo>
                <a:lnTo>
                  <a:pt x="2361" y="928"/>
                </a:lnTo>
                <a:lnTo>
                  <a:pt x="2362" y="930"/>
                </a:lnTo>
                <a:lnTo>
                  <a:pt x="2363" y="931"/>
                </a:lnTo>
                <a:lnTo>
                  <a:pt x="2365" y="934"/>
                </a:lnTo>
                <a:lnTo>
                  <a:pt x="2363" y="935"/>
                </a:lnTo>
                <a:lnTo>
                  <a:pt x="2363" y="938"/>
                </a:lnTo>
                <a:lnTo>
                  <a:pt x="2366" y="937"/>
                </a:lnTo>
                <a:lnTo>
                  <a:pt x="2369" y="937"/>
                </a:lnTo>
                <a:lnTo>
                  <a:pt x="2370" y="938"/>
                </a:lnTo>
                <a:lnTo>
                  <a:pt x="2372" y="938"/>
                </a:lnTo>
                <a:lnTo>
                  <a:pt x="2373" y="938"/>
                </a:lnTo>
                <a:lnTo>
                  <a:pt x="2375" y="938"/>
                </a:lnTo>
                <a:lnTo>
                  <a:pt x="2377" y="940"/>
                </a:lnTo>
                <a:lnTo>
                  <a:pt x="2379" y="938"/>
                </a:lnTo>
                <a:lnTo>
                  <a:pt x="2380" y="935"/>
                </a:lnTo>
                <a:lnTo>
                  <a:pt x="2382" y="935"/>
                </a:lnTo>
                <a:lnTo>
                  <a:pt x="2384" y="937"/>
                </a:lnTo>
                <a:lnTo>
                  <a:pt x="2384" y="941"/>
                </a:lnTo>
                <a:lnTo>
                  <a:pt x="2380" y="944"/>
                </a:lnTo>
                <a:lnTo>
                  <a:pt x="2379" y="945"/>
                </a:lnTo>
                <a:lnTo>
                  <a:pt x="2377" y="945"/>
                </a:lnTo>
                <a:lnTo>
                  <a:pt x="2376" y="944"/>
                </a:lnTo>
                <a:lnTo>
                  <a:pt x="2375" y="944"/>
                </a:lnTo>
                <a:lnTo>
                  <a:pt x="2373" y="942"/>
                </a:lnTo>
                <a:lnTo>
                  <a:pt x="2373" y="945"/>
                </a:lnTo>
                <a:lnTo>
                  <a:pt x="2376" y="947"/>
                </a:lnTo>
                <a:lnTo>
                  <a:pt x="2375" y="948"/>
                </a:lnTo>
                <a:lnTo>
                  <a:pt x="2375" y="951"/>
                </a:lnTo>
                <a:lnTo>
                  <a:pt x="2372" y="951"/>
                </a:lnTo>
                <a:lnTo>
                  <a:pt x="2370" y="949"/>
                </a:lnTo>
                <a:lnTo>
                  <a:pt x="2369" y="948"/>
                </a:lnTo>
                <a:lnTo>
                  <a:pt x="2368" y="945"/>
                </a:lnTo>
                <a:lnTo>
                  <a:pt x="2366" y="944"/>
                </a:lnTo>
                <a:lnTo>
                  <a:pt x="2366" y="947"/>
                </a:lnTo>
                <a:lnTo>
                  <a:pt x="2365" y="947"/>
                </a:lnTo>
                <a:lnTo>
                  <a:pt x="2365" y="944"/>
                </a:lnTo>
                <a:lnTo>
                  <a:pt x="2363" y="944"/>
                </a:lnTo>
                <a:lnTo>
                  <a:pt x="2362" y="945"/>
                </a:lnTo>
                <a:lnTo>
                  <a:pt x="2359" y="947"/>
                </a:lnTo>
                <a:lnTo>
                  <a:pt x="2362" y="948"/>
                </a:lnTo>
                <a:lnTo>
                  <a:pt x="2363" y="949"/>
                </a:lnTo>
                <a:lnTo>
                  <a:pt x="2365" y="949"/>
                </a:lnTo>
                <a:lnTo>
                  <a:pt x="2365" y="951"/>
                </a:lnTo>
                <a:lnTo>
                  <a:pt x="2366" y="951"/>
                </a:lnTo>
                <a:lnTo>
                  <a:pt x="2368" y="954"/>
                </a:lnTo>
                <a:lnTo>
                  <a:pt x="2369" y="955"/>
                </a:lnTo>
                <a:lnTo>
                  <a:pt x="2370" y="956"/>
                </a:lnTo>
                <a:lnTo>
                  <a:pt x="2370" y="959"/>
                </a:lnTo>
                <a:lnTo>
                  <a:pt x="2373" y="959"/>
                </a:lnTo>
                <a:lnTo>
                  <a:pt x="2373" y="962"/>
                </a:lnTo>
                <a:lnTo>
                  <a:pt x="2372" y="965"/>
                </a:lnTo>
                <a:lnTo>
                  <a:pt x="2369" y="962"/>
                </a:lnTo>
                <a:lnTo>
                  <a:pt x="2366" y="961"/>
                </a:lnTo>
                <a:lnTo>
                  <a:pt x="2365" y="958"/>
                </a:lnTo>
                <a:lnTo>
                  <a:pt x="2365" y="956"/>
                </a:lnTo>
                <a:lnTo>
                  <a:pt x="2363" y="955"/>
                </a:lnTo>
                <a:lnTo>
                  <a:pt x="2361" y="955"/>
                </a:lnTo>
                <a:lnTo>
                  <a:pt x="2359" y="954"/>
                </a:lnTo>
                <a:lnTo>
                  <a:pt x="2356" y="952"/>
                </a:lnTo>
                <a:lnTo>
                  <a:pt x="2355" y="955"/>
                </a:lnTo>
                <a:lnTo>
                  <a:pt x="2356" y="958"/>
                </a:lnTo>
                <a:lnTo>
                  <a:pt x="2354" y="956"/>
                </a:lnTo>
                <a:lnTo>
                  <a:pt x="2354" y="954"/>
                </a:lnTo>
                <a:lnTo>
                  <a:pt x="2355" y="952"/>
                </a:lnTo>
                <a:lnTo>
                  <a:pt x="2354" y="951"/>
                </a:lnTo>
                <a:lnTo>
                  <a:pt x="2352" y="949"/>
                </a:lnTo>
                <a:lnTo>
                  <a:pt x="2354" y="948"/>
                </a:lnTo>
                <a:lnTo>
                  <a:pt x="2355" y="945"/>
                </a:lnTo>
                <a:lnTo>
                  <a:pt x="2356" y="944"/>
                </a:lnTo>
                <a:lnTo>
                  <a:pt x="2355" y="941"/>
                </a:lnTo>
                <a:lnTo>
                  <a:pt x="2355" y="938"/>
                </a:lnTo>
                <a:lnTo>
                  <a:pt x="2355" y="935"/>
                </a:lnTo>
                <a:lnTo>
                  <a:pt x="2354" y="934"/>
                </a:lnTo>
                <a:lnTo>
                  <a:pt x="2354" y="931"/>
                </a:lnTo>
                <a:lnTo>
                  <a:pt x="2354" y="928"/>
                </a:lnTo>
                <a:lnTo>
                  <a:pt x="2352" y="927"/>
                </a:lnTo>
                <a:lnTo>
                  <a:pt x="2349" y="927"/>
                </a:lnTo>
                <a:lnTo>
                  <a:pt x="2349" y="926"/>
                </a:lnTo>
                <a:lnTo>
                  <a:pt x="2351" y="923"/>
                </a:lnTo>
                <a:lnTo>
                  <a:pt x="2352" y="921"/>
                </a:lnTo>
                <a:lnTo>
                  <a:pt x="2352" y="919"/>
                </a:lnTo>
                <a:lnTo>
                  <a:pt x="2354" y="916"/>
                </a:lnTo>
                <a:lnTo>
                  <a:pt x="2355" y="914"/>
                </a:lnTo>
                <a:lnTo>
                  <a:pt x="2355" y="911"/>
                </a:lnTo>
                <a:lnTo>
                  <a:pt x="2356" y="913"/>
                </a:lnTo>
                <a:lnTo>
                  <a:pt x="2359" y="911"/>
                </a:lnTo>
                <a:lnTo>
                  <a:pt x="2361" y="909"/>
                </a:lnTo>
                <a:lnTo>
                  <a:pt x="2362" y="909"/>
                </a:lnTo>
                <a:lnTo>
                  <a:pt x="2363" y="910"/>
                </a:lnTo>
                <a:lnTo>
                  <a:pt x="2365" y="907"/>
                </a:lnTo>
                <a:lnTo>
                  <a:pt x="2368" y="907"/>
                </a:lnTo>
                <a:lnTo>
                  <a:pt x="2369" y="909"/>
                </a:lnTo>
                <a:lnTo>
                  <a:pt x="2370" y="906"/>
                </a:lnTo>
                <a:lnTo>
                  <a:pt x="2372" y="904"/>
                </a:lnTo>
                <a:lnTo>
                  <a:pt x="2372" y="902"/>
                </a:lnTo>
                <a:lnTo>
                  <a:pt x="2373" y="899"/>
                </a:lnTo>
                <a:lnTo>
                  <a:pt x="2375" y="897"/>
                </a:lnTo>
                <a:lnTo>
                  <a:pt x="2376" y="896"/>
                </a:lnTo>
                <a:lnTo>
                  <a:pt x="2375" y="892"/>
                </a:lnTo>
                <a:lnTo>
                  <a:pt x="2375" y="889"/>
                </a:lnTo>
                <a:lnTo>
                  <a:pt x="2376" y="886"/>
                </a:lnTo>
                <a:lnTo>
                  <a:pt x="2377" y="883"/>
                </a:lnTo>
                <a:lnTo>
                  <a:pt x="2377" y="881"/>
                </a:lnTo>
                <a:lnTo>
                  <a:pt x="2377" y="878"/>
                </a:lnTo>
                <a:lnTo>
                  <a:pt x="2377" y="875"/>
                </a:lnTo>
                <a:lnTo>
                  <a:pt x="2377" y="874"/>
                </a:lnTo>
                <a:lnTo>
                  <a:pt x="2377" y="871"/>
                </a:lnTo>
                <a:lnTo>
                  <a:pt x="2375" y="874"/>
                </a:lnTo>
                <a:lnTo>
                  <a:pt x="2376" y="875"/>
                </a:lnTo>
                <a:lnTo>
                  <a:pt x="2376" y="878"/>
                </a:lnTo>
                <a:lnTo>
                  <a:pt x="2375" y="881"/>
                </a:lnTo>
                <a:lnTo>
                  <a:pt x="2375" y="883"/>
                </a:lnTo>
                <a:lnTo>
                  <a:pt x="2372" y="885"/>
                </a:lnTo>
                <a:lnTo>
                  <a:pt x="2372" y="882"/>
                </a:lnTo>
                <a:lnTo>
                  <a:pt x="2370" y="881"/>
                </a:lnTo>
                <a:lnTo>
                  <a:pt x="2369" y="879"/>
                </a:lnTo>
                <a:lnTo>
                  <a:pt x="2366" y="878"/>
                </a:lnTo>
                <a:lnTo>
                  <a:pt x="2363" y="876"/>
                </a:lnTo>
                <a:lnTo>
                  <a:pt x="2362" y="876"/>
                </a:lnTo>
                <a:lnTo>
                  <a:pt x="2361" y="875"/>
                </a:lnTo>
                <a:lnTo>
                  <a:pt x="2361" y="874"/>
                </a:lnTo>
                <a:lnTo>
                  <a:pt x="2359" y="876"/>
                </a:lnTo>
                <a:lnTo>
                  <a:pt x="2361" y="878"/>
                </a:lnTo>
                <a:lnTo>
                  <a:pt x="2363" y="879"/>
                </a:lnTo>
                <a:lnTo>
                  <a:pt x="2366" y="881"/>
                </a:lnTo>
                <a:lnTo>
                  <a:pt x="2366" y="882"/>
                </a:lnTo>
                <a:lnTo>
                  <a:pt x="2369" y="883"/>
                </a:lnTo>
                <a:lnTo>
                  <a:pt x="2369" y="886"/>
                </a:lnTo>
                <a:lnTo>
                  <a:pt x="2370" y="890"/>
                </a:lnTo>
                <a:lnTo>
                  <a:pt x="2372" y="892"/>
                </a:lnTo>
                <a:lnTo>
                  <a:pt x="2370" y="895"/>
                </a:lnTo>
                <a:lnTo>
                  <a:pt x="2369" y="895"/>
                </a:lnTo>
                <a:lnTo>
                  <a:pt x="2369" y="897"/>
                </a:lnTo>
                <a:lnTo>
                  <a:pt x="2368" y="900"/>
                </a:lnTo>
                <a:lnTo>
                  <a:pt x="2366" y="902"/>
                </a:lnTo>
                <a:lnTo>
                  <a:pt x="2366" y="903"/>
                </a:lnTo>
                <a:lnTo>
                  <a:pt x="2365" y="903"/>
                </a:lnTo>
                <a:lnTo>
                  <a:pt x="2363" y="903"/>
                </a:lnTo>
                <a:lnTo>
                  <a:pt x="2362" y="900"/>
                </a:lnTo>
                <a:lnTo>
                  <a:pt x="2362" y="899"/>
                </a:lnTo>
                <a:lnTo>
                  <a:pt x="2365" y="897"/>
                </a:lnTo>
                <a:lnTo>
                  <a:pt x="2365" y="895"/>
                </a:lnTo>
                <a:lnTo>
                  <a:pt x="2363" y="896"/>
                </a:lnTo>
                <a:lnTo>
                  <a:pt x="2363" y="893"/>
                </a:lnTo>
                <a:lnTo>
                  <a:pt x="2362" y="895"/>
                </a:lnTo>
                <a:lnTo>
                  <a:pt x="2361" y="892"/>
                </a:lnTo>
                <a:lnTo>
                  <a:pt x="2359" y="895"/>
                </a:lnTo>
                <a:lnTo>
                  <a:pt x="2359" y="897"/>
                </a:lnTo>
                <a:lnTo>
                  <a:pt x="2358" y="897"/>
                </a:lnTo>
                <a:lnTo>
                  <a:pt x="2356" y="896"/>
                </a:lnTo>
                <a:lnTo>
                  <a:pt x="2355" y="893"/>
                </a:lnTo>
                <a:lnTo>
                  <a:pt x="2355" y="889"/>
                </a:lnTo>
                <a:lnTo>
                  <a:pt x="2352" y="889"/>
                </a:lnTo>
                <a:lnTo>
                  <a:pt x="2349" y="890"/>
                </a:lnTo>
                <a:lnTo>
                  <a:pt x="2352" y="893"/>
                </a:lnTo>
                <a:lnTo>
                  <a:pt x="2352" y="896"/>
                </a:lnTo>
                <a:lnTo>
                  <a:pt x="2354" y="897"/>
                </a:lnTo>
                <a:lnTo>
                  <a:pt x="2355" y="899"/>
                </a:lnTo>
                <a:lnTo>
                  <a:pt x="2356" y="900"/>
                </a:lnTo>
                <a:lnTo>
                  <a:pt x="2358" y="903"/>
                </a:lnTo>
                <a:lnTo>
                  <a:pt x="2355" y="902"/>
                </a:lnTo>
                <a:lnTo>
                  <a:pt x="2354" y="902"/>
                </a:lnTo>
                <a:lnTo>
                  <a:pt x="2351" y="902"/>
                </a:lnTo>
                <a:lnTo>
                  <a:pt x="2349" y="899"/>
                </a:lnTo>
                <a:lnTo>
                  <a:pt x="2349" y="902"/>
                </a:lnTo>
                <a:lnTo>
                  <a:pt x="2351" y="903"/>
                </a:lnTo>
                <a:lnTo>
                  <a:pt x="2352" y="906"/>
                </a:lnTo>
                <a:lnTo>
                  <a:pt x="2354" y="904"/>
                </a:lnTo>
                <a:lnTo>
                  <a:pt x="2354" y="907"/>
                </a:lnTo>
                <a:lnTo>
                  <a:pt x="2352" y="909"/>
                </a:lnTo>
                <a:lnTo>
                  <a:pt x="2351" y="907"/>
                </a:lnTo>
                <a:lnTo>
                  <a:pt x="2349" y="907"/>
                </a:lnTo>
                <a:lnTo>
                  <a:pt x="2348" y="906"/>
                </a:lnTo>
                <a:lnTo>
                  <a:pt x="2347" y="904"/>
                </a:lnTo>
                <a:lnTo>
                  <a:pt x="2345" y="903"/>
                </a:lnTo>
                <a:lnTo>
                  <a:pt x="2345" y="900"/>
                </a:lnTo>
                <a:lnTo>
                  <a:pt x="2342" y="900"/>
                </a:lnTo>
                <a:lnTo>
                  <a:pt x="2344" y="903"/>
                </a:lnTo>
                <a:lnTo>
                  <a:pt x="2344" y="907"/>
                </a:lnTo>
                <a:lnTo>
                  <a:pt x="2344" y="909"/>
                </a:lnTo>
                <a:lnTo>
                  <a:pt x="2344" y="913"/>
                </a:lnTo>
                <a:lnTo>
                  <a:pt x="2342" y="913"/>
                </a:lnTo>
                <a:lnTo>
                  <a:pt x="2341" y="913"/>
                </a:lnTo>
                <a:lnTo>
                  <a:pt x="2341" y="909"/>
                </a:lnTo>
                <a:lnTo>
                  <a:pt x="2340" y="907"/>
                </a:lnTo>
                <a:lnTo>
                  <a:pt x="2338" y="910"/>
                </a:lnTo>
                <a:lnTo>
                  <a:pt x="2338" y="913"/>
                </a:lnTo>
                <a:lnTo>
                  <a:pt x="2338" y="914"/>
                </a:lnTo>
                <a:lnTo>
                  <a:pt x="2340" y="917"/>
                </a:lnTo>
                <a:lnTo>
                  <a:pt x="2340" y="919"/>
                </a:lnTo>
                <a:lnTo>
                  <a:pt x="2340" y="921"/>
                </a:lnTo>
                <a:lnTo>
                  <a:pt x="2341" y="923"/>
                </a:lnTo>
                <a:lnTo>
                  <a:pt x="2342" y="926"/>
                </a:lnTo>
                <a:lnTo>
                  <a:pt x="2342" y="928"/>
                </a:lnTo>
                <a:lnTo>
                  <a:pt x="2341" y="931"/>
                </a:lnTo>
                <a:lnTo>
                  <a:pt x="2340" y="933"/>
                </a:lnTo>
                <a:lnTo>
                  <a:pt x="2338" y="928"/>
                </a:lnTo>
                <a:lnTo>
                  <a:pt x="2337" y="928"/>
                </a:lnTo>
                <a:lnTo>
                  <a:pt x="2337" y="931"/>
                </a:lnTo>
                <a:lnTo>
                  <a:pt x="2335" y="934"/>
                </a:lnTo>
                <a:lnTo>
                  <a:pt x="2334" y="934"/>
                </a:lnTo>
                <a:lnTo>
                  <a:pt x="2333" y="934"/>
                </a:lnTo>
                <a:lnTo>
                  <a:pt x="2333" y="935"/>
                </a:lnTo>
                <a:lnTo>
                  <a:pt x="2334" y="940"/>
                </a:lnTo>
                <a:lnTo>
                  <a:pt x="2335" y="940"/>
                </a:lnTo>
                <a:lnTo>
                  <a:pt x="2337" y="941"/>
                </a:lnTo>
                <a:lnTo>
                  <a:pt x="2338" y="940"/>
                </a:lnTo>
                <a:lnTo>
                  <a:pt x="2341" y="938"/>
                </a:lnTo>
                <a:lnTo>
                  <a:pt x="2341" y="941"/>
                </a:lnTo>
                <a:lnTo>
                  <a:pt x="2342" y="944"/>
                </a:lnTo>
                <a:lnTo>
                  <a:pt x="2341" y="945"/>
                </a:lnTo>
                <a:lnTo>
                  <a:pt x="2338" y="945"/>
                </a:lnTo>
                <a:lnTo>
                  <a:pt x="2337" y="947"/>
                </a:lnTo>
                <a:lnTo>
                  <a:pt x="2337" y="949"/>
                </a:lnTo>
                <a:lnTo>
                  <a:pt x="2335" y="951"/>
                </a:lnTo>
                <a:lnTo>
                  <a:pt x="2334" y="955"/>
                </a:lnTo>
                <a:lnTo>
                  <a:pt x="2333" y="958"/>
                </a:lnTo>
                <a:lnTo>
                  <a:pt x="2330" y="958"/>
                </a:lnTo>
                <a:lnTo>
                  <a:pt x="2330" y="961"/>
                </a:lnTo>
                <a:lnTo>
                  <a:pt x="2327" y="962"/>
                </a:lnTo>
                <a:lnTo>
                  <a:pt x="2326" y="962"/>
                </a:lnTo>
                <a:lnTo>
                  <a:pt x="2326" y="965"/>
                </a:lnTo>
                <a:lnTo>
                  <a:pt x="2327" y="966"/>
                </a:lnTo>
                <a:lnTo>
                  <a:pt x="2327" y="970"/>
                </a:lnTo>
                <a:lnTo>
                  <a:pt x="2328" y="973"/>
                </a:lnTo>
                <a:lnTo>
                  <a:pt x="2328" y="976"/>
                </a:lnTo>
                <a:lnTo>
                  <a:pt x="2330" y="977"/>
                </a:lnTo>
                <a:lnTo>
                  <a:pt x="2331" y="979"/>
                </a:lnTo>
                <a:lnTo>
                  <a:pt x="2331" y="982"/>
                </a:lnTo>
                <a:lnTo>
                  <a:pt x="2333" y="983"/>
                </a:lnTo>
                <a:lnTo>
                  <a:pt x="2335" y="984"/>
                </a:lnTo>
                <a:lnTo>
                  <a:pt x="2334" y="987"/>
                </a:lnTo>
                <a:lnTo>
                  <a:pt x="2334" y="989"/>
                </a:lnTo>
                <a:lnTo>
                  <a:pt x="2334" y="993"/>
                </a:lnTo>
                <a:lnTo>
                  <a:pt x="2333" y="994"/>
                </a:lnTo>
                <a:lnTo>
                  <a:pt x="2331" y="994"/>
                </a:lnTo>
                <a:lnTo>
                  <a:pt x="2328" y="994"/>
                </a:lnTo>
                <a:lnTo>
                  <a:pt x="2328" y="991"/>
                </a:lnTo>
                <a:lnTo>
                  <a:pt x="2328" y="989"/>
                </a:lnTo>
                <a:lnTo>
                  <a:pt x="2328" y="984"/>
                </a:lnTo>
                <a:lnTo>
                  <a:pt x="2327" y="984"/>
                </a:lnTo>
                <a:lnTo>
                  <a:pt x="2324" y="984"/>
                </a:lnTo>
                <a:lnTo>
                  <a:pt x="2324" y="989"/>
                </a:lnTo>
                <a:lnTo>
                  <a:pt x="2324" y="990"/>
                </a:lnTo>
                <a:lnTo>
                  <a:pt x="2324" y="994"/>
                </a:lnTo>
                <a:lnTo>
                  <a:pt x="2323" y="998"/>
                </a:lnTo>
                <a:lnTo>
                  <a:pt x="2323" y="1001"/>
                </a:lnTo>
                <a:lnTo>
                  <a:pt x="2323" y="1003"/>
                </a:lnTo>
                <a:lnTo>
                  <a:pt x="2320" y="998"/>
                </a:lnTo>
                <a:lnTo>
                  <a:pt x="2319" y="989"/>
                </a:lnTo>
                <a:lnTo>
                  <a:pt x="2319" y="986"/>
                </a:lnTo>
                <a:lnTo>
                  <a:pt x="2317" y="982"/>
                </a:lnTo>
                <a:lnTo>
                  <a:pt x="2319" y="980"/>
                </a:lnTo>
                <a:lnTo>
                  <a:pt x="2320" y="977"/>
                </a:lnTo>
                <a:lnTo>
                  <a:pt x="2320" y="973"/>
                </a:lnTo>
                <a:lnTo>
                  <a:pt x="2319" y="970"/>
                </a:lnTo>
                <a:lnTo>
                  <a:pt x="2319" y="968"/>
                </a:lnTo>
                <a:lnTo>
                  <a:pt x="2320" y="965"/>
                </a:lnTo>
                <a:lnTo>
                  <a:pt x="2320" y="962"/>
                </a:lnTo>
                <a:lnTo>
                  <a:pt x="2321" y="959"/>
                </a:lnTo>
                <a:lnTo>
                  <a:pt x="2323" y="955"/>
                </a:lnTo>
                <a:lnTo>
                  <a:pt x="2323" y="952"/>
                </a:lnTo>
                <a:lnTo>
                  <a:pt x="2326" y="952"/>
                </a:lnTo>
                <a:lnTo>
                  <a:pt x="2326" y="949"/>
                </a:lnTo>
                <a:lnTo>
                  <a:pt x="2327" y="947"/>
                </a:lnTo>
                <a:lnTo>
                  <a:pt x="2326" y="945"/>
                </a:lnTo>
                <a:lnTo>
                  <a:pt x="2324" y="948"/>
                </a:lnTo>
                <a:lnTo>
                  <a:pt x="2323" y="948"/>
                </a:lnTo>
                <a:lnTo>
                  <a:pt x="2323" y="947"/>
                </a:lnTo>
                <a:lnTo>
                  <a:pt x="2323" y="945"/>
                </a:lnTo>
                <a:lnTo>
                  <a:pt x="2321" y="942"/>
                </a:lnTo>
                <a:lnTo>
                  <a:pt x="2323" y="941"/>
                </a:lnTo>
                <a:lnTo>
                  <a:pt x="2323" y="937"/>
                </a:lnTo>
                <a:lnTo>
                  <a:pt x="2323" y="935"/>
                </a:lnTo>
                <a:lnTo>
                  <a:pt x="2321" y="933"/>
                </a:lnTo>
                <a:lnTo>
                  <a:pt x="2321" y="931"/>
                </a:lnTo>
                <a:lnTo>
                  <a:pt x="2321" y="928"/>
                </a:lnTo>
                <a:lnTo>
                  <a:pt x="2321" y="926"/>
                </a:lnTo>
                <a:lnTo>
                  <a:pt x="2323" y="921"/>
                </a:lnTo>
                <a:lnTo>
                  <a:pt x="2324" y="919"/>
                </a:lnTo>
                <a:lnTo>
                  <a:pt x="2326" y="917"/>
                </a:lnTo>
                <a:lnTo>
                  <a:pt x="2327" y="916"/>
                </a:lnTo>
                <a:lnTo>
                  <a:pt x="2328" y="919"/>
                </a:lnTo>
                <a:lnTo>
                  <a:pt x="2330" y="916"/>
                </a:lnTo>
                <a:lnTo>
                  <a:pt x="2331" y="914"/>
                </a:lnTo>
                <a:lnTo>
                  <a:pt x="2331" y="911"/>
                </a:lnTo>
                <a:lnTo>
                  <a:pt x="2330" y="909"/>
                </a:lnTo>
                <a:lnTo>
                  <a:pt x="2328" y="907"/>
                </a:lnTo>
                <a:lnTo>
                  <a:pt x="2327" y="904"/>
                </a:lnTo>
                <a:lnTo>
                  <a:pt x="2327" y="903"/>
                </a:lnTo>
                <a:lnTo>
                  <a:pt x="2330" y="903"/>
                </a:lnTo>
                <a:lnTo>
                  <a:pt x="2333" y="904"/>
                </a:lnTo>
                <a:lnTo>
                  <a:pt x="2334" y="903"/>
                </a:lnTo>
                <a:lnTo>
                  <a:pt x="2334" y="899"/>
                </a:lnTo>
                <a:lnTo>
                  <a:pt x="2335" y="897"/>
                </a:lnTo>
                <a:lnTo>
                  <a:pt x="2337" y="896"/>
                </a:lnTo>
                <a:lnTo>
                  <a:pt x="2337" y="895"/>
                </a:lnTo>
                <a:lnTo>
                  <a:pt x="2337" y="892"/>
                </a:lnTo>
                <a:lnTo>
                  <a:pt x="2338" y="890"/>
                </a:lnTo>
                <a:lnTo>
                  <a:pt x="2340" y="889"/>
                </a:lnTo>
                <a:lnTo>
                  <a:pt x="2341" y="886"/>
                </a:lnTo>
                <a:lnTo>
                  <a:pt x="2342" y="885"/>
                </a:lnTo>
                <a:lnTo>
                  <a:pt x="2344" y="882"/>
                </a:lnTo>
                <a:lnTo>
                  <a:pt x="2344" y="881"/>
                </a:lnTo>
                <a:lnTo>
                  <a:pt x="2345" y="878"/>
                </a:lnTo>
                <a:lnTo>
                  <a:pt x="2345" y="876"/>
                </a:lnTo>
                <a:lnTo>
                  <a:pt x="2345" y="872"/>
                </a:lnTo>
                <a:lnTo>
                  <a:pt x="2345" y="869"/>
                </a:lnTo>
                <a:lnTo>
                  <a:pt x="2345" y="867"/>
                </a:lnTo>
                <a:lnTo>
                  <a:pt x="2347" y="865"/>
                </a:lnTo>
                <a:lnTo>
                  <a:pt x="2348" y="862"/>
                </a:lnTo>
                <a:lnTo>
                  <a:pt x="2349" y="860"/>
                </a:lnTo>
                <a:lnTo>
                  <a:pt x="2351" y="855"/>
                </a:lnTo>
                <a:lnTo>
                  <a:pt x="2352" y="855"/>
                </a:lnTo>
                <a:lnTo>
                  <a:pt x="2354" y="853"/>
                </a:lnTo>
                <a:lnTo>
                  <a:pt x="2356" y="854"/>
                </a:lnTo>
                <a:lnTo>
                  <a:pt x="2358" y="854"/>
                </a:lnTo>
                <a:lnTo>
                  <a:pt x="2361" y="854"/>
                </a:lnTo>
                <a:lnTo>
                  <a:pt x="2362" y="854"/>
                </a:lnTo>
                <a:lnTo>
                  <a:pt x="2363" y="851"/>
                </a:lnTo>
                <a:lnTo>
                  <a:pt x="2365" y="850"/>
                </a:lnTo>
                <a:lnTo>
                  <a:pt x="2368" y="850"/>
                </a:lnTo>
                <a:lnTo>
                  <a:pt x="2368" y="847"/>
                </a:lnTo>
                <a:lnTo>
                  <a:pt x="2366" y="846"/>
                </a:lnTo>
                <a:lnTo>
                  <a:pt x="2366" y="841"/>
                </a:lnTo>
                <a:lnTo>
                  <a:pt x="2368" y="840"/>
                </a:lnTo>
                <a:lnTo>
                  <a:pt x="2369" y="839"/>
                </a:lnTo>
                <a:lnTo>
                  <a:pt x="2370" y="837"/>
                </a:lnTo>
                <a:lnTo>
                  <a:pt x="2372" y="836"/>
                </a:lnTo>
                <a:lnTo>
                  <a:pt x="2373" y="833"/>
                </a:lnTo>
                <a:lnTo>
                  <a:pt x="2384" y="820"/>
                </a:lnTo>
                <a:lnTo>
                  <a:pt x="2387" y="820"/>
                </a:lnTo>
                <a:lnTo>
                  <a:pt x="2389" y="825"/>
                </a:lnTo>
                <a:lnTo>
                  <a:pt x="2382" y="830"/>
                </a:lnTo>
                <a:lnTo>
                  <a:pt x="2377" y="832"/>
                </a:lnTo>
                <a:lnTo>
                  <a:pt x="2377" y="837"/>
                </a:lnTo>
                <a:lnTo>
                  <a:pt x="2376" y="837"/>
                </a:lnTo>
                <a:lnTo>
                  <a:pt x="2375" y="839"/>
                </a:lnTo>
                <a:lnTo>
                  <a:pt x="2377" y="843"/>
                </a:lnTo>
                <a:lnTo>
                  <a:pt x="2379" y="843"/>
                </a:lnTo>
                <a:lnTo>
                  <a:pt x="2379" y="841"/>
                </a:lnTo>
                <a:lnTo>
                  <a:pt x="2377" y="840"/>
                </a:lnTo>
                <a:lnTo>
                  <a:pt x="2380" y="840"/>
                </a:lnTo>
                <a:lnTo>
                  <a:pt x="2382" y="840"/>
                </a:lnTo>
                <a:lnTo>
                  <a:pt x="2383" y="841"/>
                </a:lnTo>
                <a:lnTo>
                  <a:pt x="2384" y="846"/>
                </a:lnTo>
                <a:lnTo>
                  <a:pt x="2383" y="847"/>
                </a:lnTo>
                <a:lnTo>
                  <a:pt x="2380" y="853"/>
                </a:lnTo>
                <a:lnTo>
                  <a:pt x="2383" y="854"/>
                </a:lnTo>
                <a:lnTo>
                  <a:pt x="2384" y="853"/>
                </a:lnTo>
                <a:lnTo>
                  <a:pt x="2384" y="850"/>
                </a:lnTo>
                <a:lnTo>
                  <a:pt x="2386" y="850"/>
                </a:lnTo>
                <a:lnTo>
                  <a:pt x="2389" y="853"/>
                </a:lnTo>
                <a:lnTo>
                  <a:pt x="2389" y="854"/>
                </a:lnTo>
                <a:lnTo>
                  <a:pt x="2389" y="857"/>
                </a:lnTo>
                <a:lnTo>
                  <a:pt x="2390" y="858"/>
                </a:lnTo>
                <a:lnTo>
                  <a:pt x="2391" y="860"/>
                </a:lnTo>
                <a:lnTo>
                  <a:pt x="2391" y="862"/>
                </a:lnTo>
                <a:lnTo>
                  <a:pt x="2390" y="864"/>
                </a:lnTo>
                <a:lnTo>
                  <a:pt x="2391" y="865"/>
                </a:lnTo>
                <a:lnTo>
                  <a:pt x="2393" y="864"/>
                </a:lnTo>
                <a:lnTo>
                  <a:pt x="2396" y="865"/>
                </a:lnTo>
                <a:lnTo>
                  <a:pt x="2394" y="867"/>
                </a:lnTo>
                <a:lnTo>
                  <a:pt x="2396" y="867"/>
                </a:lnTo>
                <a:lnTo>
                  <a:pt x="2398" y="865"/>
                </a:lnTo>
                <a:lnTo>
                  <a:pt x="2397" y="864"/>
                </a:lnTo>
                <a:lnTo>
                  <a:pt x="2397" y="861"/>
                </a:lnTo>
                <a:lnTo>
                  <a:pt x="2398" y="861"/>
                </a:lnTo>
                <a:lnTo>
                  <a:pt x="2401" y="860"/>
                </a:lnTo>
                <a:lnTo>
                  <a:pt x="2403" y="861"/>
                </a:lnTo>
                <a:lnTo>
                  <a:pt x="2404" y="861"/>
                </a:lnTo>
                <a:lnTo>
                  <a:pt x="2407" y="862"/>
                </a:lnTo>
                <a:lnTo>
                  <a:pt x="2408" y="865"/>
                </a:lnTo>
                <a:lnTo>
                  <a:pt x="2410" y="867"/>
                </a:lnTo>
                <a:lnTo>
                  <a:pt x="2411" y="869"/>
                </a:lnTo>
                <a:lnTo>
                  <a:pt x="2414" y="871"/>
                </a:lnTo>
                <a:lnTo>
                  <a:pt x="2415" y="872"/>
                </a:lnTo>
                <a:lnTo>
                  <a:pt x="2417" y="875"/>
                </a:lnTo>
                <a:lnTo>
                  <a:pt x="2415" y="878"/>
                </a:lnTo>
                <a:lnTo>
                  <a:pt x="2412" y="878"/>
                </a:lnTo>
                <a:lnTo>
                  <a:pt x="2411" y="878"/>
                </a:lnTo>
                <a:lnTo>
                  <a:pt x="2410" y="876"/>
                </a:lnTo>
                <a:lnTo>
                  <a:pt x="2410" y="879"/>
                </a:lnTo>
                <a:lnTo>
                  <a:pt x="2412" y="881"/>
                </a:lnTo>
                <a:lnTo>
                  <a:pt x="2411" y="883"/>
                </a:lnTo>
                <a:lnTo>
                  <a:pt x="2414" y="883"/>
                </a:lnTo>
                <a:lnTo>
                  <a:pt x="2414" y="885"/>
                </a:lnTo>
                <a:lnTo>
                  <a:pt x="2412" y="888"/>
                </a:lnTo>
                <a:lnTo>
                  <a:pt x="2411" y="889"/>
                </a:lnTo>
                <a:lnTo>
                  <a:pt x="2410" y="889"/>
                </a:lnTo>
                <a:lnTo>
                  <a:pt x="2411" y="892"/>
                </a:lnTo>
                <a:lnTo>
                  <a:pt x="2410" y="893"/>
                </a:lnTo>
                <a:lnTo>
                  <a:pt x="2411" y="895"/>
                </a:lnTo>
                <a:lnTo>
                  <a:pt x="2411" y="893"/>
                </a:lnTo>
                <a:lnTo>
                  <a:pt x="2414" y="895"/>
                </a:lnTo>
                <a:lnTo>
                  <a:pt x="2417" y="895"/>
                </a:lnTo>
                <a:lnTo>
                  <a:pt x="2418" y="897"/>
                </a:lnTo>
                <a:lnTo>
                  <a:pt x="2419" y="897"/>
                </a:lnTo>
                <a:lnTo>
                  <a:pt x="2421" y="900"/>
                </a:lnTo>
                <a:lnTo>
                  <a:pt x="2422" y="902"/>
                </a:lnTo>
                <a:lnTo>
                  <a:pt x="2425" y="903"/>
                </a:lnTo>
                <a:lnTo>
                  <a:pt x="2428" y="904"/>
                </a:lnTo>
                <a:lnTo>
                  <a:pt x="2428" y="906"/>
                </a:lnTo>
                <a:lnTo>
                  <a:pt x="2428" y="909"/>
                </a:lnTo>
                <a:lnTo>
                  <a:pt x="2429" y="909"/>
                </a:lnTo>
                <a:lnTo>
                  <a:pt x="2432" y="909"/>
                </a:lnTo>
                <a:lnTo>
                  <a:pt x="2434" y="910"/>
                </a:lnTo>
                <a:lnTo>
                  <a:pt x="2435" y="911"/>
                </a:lnTo>
                <a:lnTo>
                  <a:pt x="2436" y="914"/>
                </a:lnTo>
                <a:lnTo>
                  <a:pt x="2438" y="916"/>
                </a:lnTo>
                <a:lnTo>
                  <a:pt x="2436" y="919"/>
                </a:lnTo>
                <a:lnTo>
                  <a:pt x="2438" y="920"/>
                </a:lnTo>
                <a:lnTo>
                  <a:pt x="2439" y="921"/>
                </a:lnTo>
                <a:lnTo>
                  <a:pt x="2442" y="923"/>
                </a:lnTo>
                <a:lnTo>
                  <a:pt x="2443" y="923"/>
                </a:lnTo>
                <a:lnTo>
                  <a:pt x="2443" y="924"/>
                </a:lnTo>
                <a:lnTo>
                  <a:pt x="2442" y="927"/>
                </a:lnTo>
                <a:lnTo>
                  <a:pt x="2443" y="930"/>
                </a:lnTo>
                <a:lnTo>
                  <a:pt x="2442" y="933"/>
                </a:lnTo>
                <a:lnTo>
                  <a:pt x="2445" y="933"/>
                </a:lnTo>
                <a:lnTo>
                  <a:pt x="2446" y="931"/>
                </a:lnTo>
                <a:lnTo>
                  <a:pt x="2445" y="930"/>
                </a:lnTo>
                <a:lnTo>
                  <a:pt x="2445" y="928"/>
                </a:lnTo>
                <a:lnTo>
                  <a:pt x="2445" y="926"/>
                </a:lnTo>
                <a:lnTo>
                  <a:pt x="2446" y="924"/>
                </a:lnTo>
                <a:lnTo>
                  <a:pt x="2448" y="923"/>
                </a:lnTo>
                <a:lnTo>
                  <a:pt x="2449" y="921"/>
                </a:lnTo>
                <a:lnTo>
                  <a:pt x="2452" y="920"/>
                </a:lnTo>
                <a:lnTo>
                  <a:pt x="2455" y="919"/>
                </a:lnTo>
                <a:lnTo>
                  <a:pt x="2452" y="917"/>
                </a:lnTo>
                <a:lnTo>
                  <a:pt x="2450" y="916"/>
                </a:lnTo>
                <a:lnTo>
                  <a:pt x="2453" y="913"/>
                </a:lnTo>
                <a:lnTo>
                  <a:pt x="2455" y="911"/>
                </a:lnTo>
                <a:lnTo>
                  <a:pt x="2457" y="911"/>
                </a:lnTo>
                <a:lnTo>
                  <a:pt x="2457" y="907"/>
                </a:lnTo>
                <a:lnTo>
                  <a:pt x="2460" y="906"/>
                </a:lnTo>
                <a:lnTo>
                  <a:pt x="2463" y="906"/>
                </a:lnTo>
                <a:lnTo>
                  <a:pt x="2464" y="903"/>
                </a:lnTo>
                <a:lnTo>
                  <a:pt x="2464" y="902"/>
                </a:lnTo>
                <a:lnTo>
                  <a:pt x="2466" y="903"/>
                </a:lnTo>
                <a:lnTo>
                  <a:pt x="2467" y="902"/>
                </a:lnTo>
                <a:lnTo>
                  <a:pt x="2466" y="900"/>
                </a:lnTo>
                <a:lnTo>
                  <a:pt x="2467" y="897"/>
                </a:lnTo>
                <a:lnTo>
                  <a:pt x="2469" y="896"/>
                </a:lnTo>
                <a:lnTo>
                  <a:pt x="2471" y="895"/>
                </a:lnTo>
                <a:lnTo>
                  <a:pt x="2473" y="895"/>
                </a:lnTo>
                <a:lnTo>
                  <a:pt x="2473" y="893"/>
                </a:lnTo>
                <a:lnTo>
                  <a:pt x="2474" y="892"/>
                </a:lnTo>
                <a:lnTo>
                  <a:pt x="2476" y="892"/>
                </a:lnTo>
                <a:lnTo>
                  <a:pt x="2478" y="895"/>
                </a:lnTo>
                <a:lnTo>
                  <a:pt x="2481" y="892"/>
                </a:lnTo>
                <a:lnTo>
                  <a:pt x="2478" y="890"/>
                </a:lnTo>
                <a:lnTo>
                  <a:pt x="2480" y="888"/>
                </a:lnTo>
                <a:lnTo>
                  <a:pt x="2481" y="886"/>
                </a:lnTo>
                <a:lnTo>
                  <a:pt x="2484" y="885"/>
                </a:lnTo>
                <a:lnTo>
                  <a:pt x="2487" y="886"/>
                </a:lnTo>
                <a:lnTo>
                  <a:pt x="2488" y="888"/>
                </a:lnTo>
                <a:lnTo>
                  <a:pt x="2491" y="885"/>
                </a:lnTo>
                <a:lnTo>
                  <a:pt x="2488" y="885"/>
                </a:lnTo>
                <a:lnTo>
                  <a:pt x="2487" y="885"/>
                </a:lnTo>
                <a:lnTo>
                  <a:pt x="2485" y="883"/>
                </a:lnTo>
                <a:lnTo>
                  <a:pt x="2485" y="881"/>
                </a:lnTo>
                <a:lnTo>
                  <a:pt x="2487" y="879"/>
                </a:lnTo>
                <a:lnTo>
                  <a:pt x="2487" y="878"/>
                </a:lnTo>
                <a:lnTo>
                  <a:pt x="2485" y="878"/>
                </a:lnTo>
                <a:lnTo>
                  <a:pt x="2484" y="876"/>
                </a:lnTo>
                <a:lnTo>
                  <a:pt x="2483" y="875"/>
                </a:lnTo>
                <a:lnTo>
                  <a:pt x="2481" y="875"/>
                </a:lnTo>
                <a:lnTo>
                  <a:pt x="2481" y="871"/>
                </a:lnTo>
                <a:lnTo>
                  <a:pt x="2483" y="868"/>
                </a:lnTo>
                <a:lnTo>
                  <a:pt x="2481" y="867"/>
                </a:lnTo>
                <a:lnTo>
                  <a:pt x="2483" y="864"/>
                </a:lnTo>
                <a:lnTo>
                  <a:pt x="2483" y="860"/>
                </a:lnTo>
                <a:lnTo>
                  <a:pt x="2481" y="858"/>
                </a:lnTo>
                <a:lnTo>
                  <a:pt x="2481" y="855"/>
                </a:lnTo>
                <a:lnTo>
                  <a:pt x="2484" y="854"/>
                </a:lnTo>
                <a:lnTo>
                  <a:pt x="2487" y="851"/>
                </a:lnTo>
                <a:lnTo>
                  <a:pt x="2488" y="850"/>
                </a:lnTo>
                <a:lnTo>
                  <a:pt x="2488" y="847"/>
                </a:lnTo>
                <a:lnTo>
                  <a:pt x="2487" y="848"/>
                </a:lnTo>
                <a:lnTo>
                  <a:pt x="2485" y="850"/>
                </a:lnTo>
                <a:lnTo>
                  <a:pt x="2483" y="851"/>
                </a:lnTo>
                <a:lnTo>
                  <a:pt x="2481" y="853"/>
                </a:lnTo>
                <a:lnTo>
                  <a:pt x="2478" y="854"/>
                </a:lnTo>
                <a:lnTo>
                  <a:pt x="2477" y="853"/>
                </a:lnTo>
                <a:lnTo>
                  <a:pt x="2476" y="853"/>
                </a:lnTo>
                <a:lnTo>
                  <a:pt x="2477" y="854"/>
                </a:lnTo>
                <a:lnTo>
                  <a:pt x="2478" y="857"/>
                </a:lnTo>
                <a:lnTo>
                  <a:pt x="2478" y="858"/>
                </a:lnTo>
                <a:lnTo>
                  <a:pt x="2480" y="861"/>
                </a:lnTo>
                <a:lnTo>
                  <a:pt x="2480" y="862"/>
                </a:lnTo>
                <a:lnTo>
                  <a:pt x="2480" y="865"/>
                </a:lnTo>
                <a:lnTo>
                  <a:pt x="2480" y="867"/>
                </a:lnTo>
                <a:lnTo>
                  <a:pt x="2480" y="869"/>
                </a:lnTo>
                <a:lnTo>
                  <a:pt x="2478" y="871"/>
                </a:lnTo>
                <a:lnTo>
                  <a:pt x="2478" y="874"/>
                </a:lnTo>
                <a:lnTo>
                  <a:pt x="2480" y="875"/>
                </a:lnTo>
                <a:lnTo>
                  <a:pt x="2480" y="878"/>
                </a:lnTo>
                <a:lnTo>
                  <a:pt x="2481" y="881"/>
                </a:lnTo>
                <a:lnTo>
                  <a:pt x="2480" y="882"/>
                </a:lnTo>
                <a:lnTo>
                  <a:pt x="2478" y="883"/>
                </a:lnTo>
                <a:lnTo>
                  <a:pt x="2477" y="886"/>
                </a:lnTo>
                <a:lnTo>
                  <a:pt x="2476" y="886"/>
                </a:lnTo>
                <a:lnTo>
                  <a:pt x="2473" y="885"/>
                </a:lnTo>
                <a:lnTo>
                  <a:pt x="2470" y="886"/>
                </a:lnTo>
                <a:lnTo>
                  <a:pt x="2469" y="889"/>
                </a:lnTo>
                <a:lnTo>
                  <a:pt x="2467" y="889"/>
                </a:lnTo>
                <a:lnTo>
                  <a:pt x="2466" y="889"/>
                </a:lnTo>
                <a:lnTo>
                  <a:pt x="2466" y="892"/>
                </a:lnTo>
                <a:lnTo>
                  <a:pt x="2463" y="896"/>
                </a:lnTo>
                <a:lnTo>
                  <a:pt x="2462" y="896"/>
                </a:lnTo>
                <a:lnTo>
                  <a:pt x="2462" y="899"/>
                </a:lnTo>
                <a:lnTo>
                  <a:pt x="2460" y="899"/>
                </a:lnTo>
                <a:lnTo>
                  <a:pt x="2459" y="902"/>
                </a:lnTo>
                <a:lnTo>
                  <a:pt x="2456" y="903"/>
                </a:lnTo>
                <a:lnTo>
                  <a:pt x="2455" y="903"/>
                </a:lnTo>
                <a:lnTo>
                  <a:pt x="2452" y="903"/>
                </a:lnTo>
                <a:lnTo>
                  <a:pt x="2449" y="903"/>
                </a:lnTo>
                <a:lnTo>
                  <a:pt x="2450" y="899"/>
                </a:lnTo>
                <a:lnTo>
                  <a:pt x="2452" y="897"/>
                </a:lnTo>
                <a:lnTo>
                  <a:pt x="2450" y="896"/>
                </a:lnTo>
                <a:lnTo>
                  <a:pt x="2449" y="899"/>
                </a:lnTo>
                <a:lnTo>
                  <a:pt x="2446" y="896"/>
                </a:lnTo>
                <a:lnTo>
                  <a:pt x="2445" y="895"/>
                </a:lnTo>
                <a:lnTo>
                  <a:pt x="2443" y="895"/>
                </a:lnTo>
                <a:lnTo>
                  <a:pt x="2442" y="893"/>
                </a:lnTo>
                <a:lnTo>
                  <a:pt x="2443" y="892"/>
                </a:lnTo>
                <a:lnTo>
                  <a:pt x="2446" y="889"/>
                </a:lnTo>
                <a:lnTo>
                  <a:pt x="2449" y="888"/>
                </a:lnTo>
                <a:lnTo>
                  <a:pt x="2450" y="886"/>
                </a:lnTo>
                <a:lnTo>
                  <a:pt x="2452" y="885"/>
                </a:lnTo>
                <a:lnTo>
                  <a:pt x="2449" y="883"/>
                </a:lnTo>
                <a:lnTo>
                  <a:pt x="2449" y="886"/>
                </a:lnTo>
                <a:lnTo>
                  <a:pt x="2446" y="886"/>
                </a:lnTo>
                <a:lnTo>
                  <a:pt x="2445" y="886"/>
                </a:lnTo>
                <a:lnTo>
                  <a:pt x="2443" y="889"/>
                </a:lnTo>
                <a:lnTo>
                  <a:pt x="2442" y="890"/>
                </a:lnTo>
                <a:lnTo>
                  <a:pt x="2439" y="892"/>
                </a:lnTo>
                <a:lnTo>
                  <a:pt x="2441" y="895"/>
                </a:lnTo>
                <a:lnTo>
                  <a:pt x="2439" y="895"/>
                </a:lnTo>
                <a:lnTo>
                  <a:pt x="2436" y="893"/>
                </a:lnTo>
                <a:lnTo>
                  <a:pt x="2435" y="893"/>
                </a:lnTo>
                <a:lnTo>
                  <a:pt x="2435" y="890"/>
                </a:lnTo>
                <a:lnTo>
                  <a:pt x="2435" y="886"/>
                </a:lnTo>
                <a:lnTo>
                  <a:pt x="2434" y="888"/>
                </a:lnTo>
                <a:lnTo>
                  <a:pt x="2432" y="886"/>
                </a:lnTo>
                <a:lnTo>
                  <a:pt x="2431" y="883"/>
                </a:lnTo>
                <a:lnTo>
                  <a:pt x="2432" y="879"/>
                </a:lnTo>
                <a:lnTo>
                  <a:pt x="2435" y="878"/>
                </a:lnTo>
                <a:lnTo>
                  <a:pt x="2435" y="875"/>
                </a:lnTo>
                <a:lnTo>
                  <a:pt x="2438" y="875"/>
                </a:lnTo>
                <a:lnTo>
                  <a:pt x="2438" y="872"/>
                </a:lnTo>
                <a:lnTo>
                  <a:pt x="2439" y="871"/>
                </a:lnTo>
                <a:lnTo>
                  <a:pt x="2442" y="869"/>
                </a:lnTo>
                <a:lnTo>
                  <a:pt x="2445" y="868"/>
                </a:lnTo>
                <a:lnTo>
                  <a:pt x="2446" y="868"/>
                </a:lnTo>
                <a:lnTo>
                  <a:pt x="2448" y="865"/>
                </a:lnTo>
                <a:lnTo>
                  <a:pt x="2448" y="864"/>
                </a:lnTo>
                <a:lnTo>
                  <a:pt x="2450" y="862"/>
                </a:lnTo>
                <a:lnTo>
                  <a:pt x="2448" y="861"/>
                </a:lnTo>
                <a:lnTo>
                  <a:pt x="2446" y="862"/>
                </a:lnTo>
                <a:lnTo>
                  <a:pt x="2443" y="865"/>
                </a:lnTo>
                <a:lnTo>
                  <a:pt x="2442" y="867"/>
                </a:lnTo>
                <a:lnTo>
                  <a:pt x="2441" y="868"/>
                </a:lnTo>
                <a:lnTo>
                  <a:pt x="2439" y="867"/>
                </a:lnTo>
                <a:lnTo>
                  <a:pt x="2438" y="867"/>
                </a:lnTo>
                <a:lnTo>
                  <a:pt x="2438" y="868"/>
                </a:lnTo>
                <a:lnTo>
                  <a:pt x="2435" y="869"/>
                </a:lnTo>
                <a:lnTo>
                  <a:pt x="2434" y="871"/>
                </a:lnTo>
                <a:lnTo>
                  <a:pt x="2432" y="872"/>
                </a:lnTo>
                <a:lnTo>
                  <a:pt x="2429" y="874"/>
                </a:lnTo>
                <a:lnTo>
                  <a:pt x="2428" y="874"/>
                </a:lnTo>
                <a:lnTo>
                  <a:pt x="2429" y="876"/>
                </a:lnTo>
                <a:lnTo>
                  <a:pt x="2429" y="879"/>
                </a:lnTo>
                <a:lnTo>
                  <a:pt x="2428" y="881"/>
                </a:lnTo>
                <a:lnTo>
                  <a:pt x="2426" y="879"/>
                </a:lnTo>
                <a:lnTo>
                  <a:pt x="2425" y="876"/>
                </a:lnTo>
                <a:lnTo>
                  <a:pt x="2426" y="874"/>
                </a:lnTo>
                <a:lnTo>
                  <a:pt x="2426" y="871"/>
                </a:lnTo>
                <a:lnTo>
                  <a:pt x="2426" y="869"/>
                </a:lnTo>
                <a:lnTo>
                  <a:pt x="2426" y="867"/>
                </a:lnTo>
                <a:lnTo>
                  <a:pt x="2428" y="864"/>
                </a:lnTo>
                <a:lnTo>
                  <a:pt x="2429" y="861"/>
                </a:lnTo>
                <a:lnTo>
                  <a:pt x="2431" y="860"/>
                </a:lnTo>
                <a:lnTo>
                  <a:pt x="2431" y="857"/>
                </a:lnTo>
                <a:lnTo>
                  <a:pt x="2431" y="854"/>
                </a:lnTo>
                <a:lnTo>
                  <a:pt x="2432" y="853"/>
                </a:lnTo>
                <a:lnTo>
                  <a:pt x="2434" y="851"/>
                </a:lnTo>
                <a:lnTo>
                  <a:pt x="2434" y="848"/>
                </a:lnTo>
                <a:lnTo>
                  <a:pt x="2434" y="846"/>
                </a:lnTo>
                <a:lnTo>
                  <a:pt x="2431" y="844"/>
                </a:lnTo>
                <a:lnTo>
                  <a:pt x="2431" y="846"/>
                </a:lnTo>
                <a:lnTo>
                  <a:pt x="2431" y="848"/>
                </a:lnTo>
                <a:lnTo>
                  <a:pt x="2429" y="846"/>
                </a:lnTo>
                <a:lnTo>
                  <a:pt x="2428" y="841"/>
                </a:lnTo>
                <a:lnTo>
                  <a:pt x="2426" y="839"/>
                </a:lnTo>
                <a:lnTo>
                  <a:pt x="2428" y="837"/>
                </a:lnTo>
                <a:lnTo>
                  <a:pt x="2429" y="836"/>
                </a:lnTo>
                <a:lnTo>
                  <a:pt x="2429" y="833"/>
                </a:lnTo>
                <a:lnTo>
                  <a:pt x="2431" y="833"/>
                </a:lnTo>
                <a:lnTo>
                  <a:pt x="2431" y="823"/>
                </a:lnTo>
                <a:lnTo>
                  <a:pt x="2432" y="823"/>
                </a:lnTo>
                <a:lnTo>
                  <a:pt x="2434" y="825"/>
                </a:lnTo>
                <a:lnTo>
                  <a:pt x="2434" y="832"/>
                </a:lnTo>
                <a:lnTo>
                  <a:pt x="2436" y="832"/>
                </a:lnTo>
                <a:lnTo>
                  <a:pt x="2438" y="832"/>
                </a:lnTo>
                <a:lnTo>
                  <a:pt x="2441" y="830"/>
                </a:lnTo>
                <a:lnTo>
                  <a:pt x="2442" y="830"/>
                </a:lnTo>
                <a:lnTo>
                  <a:pt x="2443" y="827"/>
                </a:lnTo>
                <a:lnTo>
                  <a:pt x="2445" y="825"/>
                </a:lnTo>
                <a:lnTo>
                  <a:pt x="2443" y="823"/>
                </a:lnTo>
                <a:lnTo>
                  <a:pt x="2443" y="822"/>
                </a:lnTo>
                <a:lnTo>
                  <a:pt x="2445" y="822"/>
                </a:lnTo>
                <a:lnTo>
                  <a:pt x="2448" y="822"/>
                </a:lnTo>
                <a:lnTo>
                  <a:pt x="2449" y="822"/>
                </a:lnTo>
                <a:lnTo>
                  <a:pt x="2450" y="825"/>
                </a:lnTo>
                <a:lnTo>
                  <a:pt x="2452" y="826"/>
                </a:lnTo>
                <a:lnTo>
                  <a:pt x="2450" y="829"/>
                </a:lnTo>
                <a:lnTo>
                  <a:pt x="2453" y="829"/>
                </a:lnTo>
                <a:lnTo>
                  <a:pt x="2453" y="830"/>
                </a:lnTo>
                <a:lnTo>
                  <a:pt x="2452" y="832"/>
                </a:lnTo>
                <a:lnTo>
                  <a:pt x="2453" y="833"/>
                </a:lnTo>
                <a:lnTo>
                  <a:pt x="2455" y="832"/>
                </a:lnTo>
                <a:lnTo>
                  <a:pt x="2457" y="830"/>
                </a:lnTo>
                <a:lnTo>
                  <a:pt x="2459" y="832"/>
                </a:lnTo>
                <a:lnTo>
                  <a:pt x="2460" y="832"/>
                </a:lnTo>
                <a:lnTo>
                  <a:pt x="2459" y="829"/>
                </a:lnTo>
                <a:lnTo>
                  <a:pt x="2456" y="827"/>
                </a:lnTo>
                <a:lnTo>
                  <a:pt x="2456" y="826"/>
                </a:lnTo>
                <a:lnTo>
                  <a:pt x="2456" y="825"/>
                </a:lnTo>
                <a:lnTo>
                  <a:pt x="2456" y="822"/>
                </a:lnTo>
                <a:lnTo>
                  <a:pt x="2459" y="822"/>
                </a:lnTo>
                <a:lnTo>
                  <a:pt x="2460" y="820"/>
                </a:lnTo>
                <a:lnTo>
                  <a:pt x="2463" y="819"/>
                </a:lnTo>
                <a:lnTo>
                  <a:pt x="2463" y="816"/>
                </a:lnTo>
                <a:lnTo>
                  <a:pt x="2462" y="818"/>
                </a:lnTo>
                <a:lnTo>
                  <a:pt x="2460" y="818"/>
                </a:lnTo>
                <a:lnTo>
                  <a:pt x="2457" y="819"/>
                </a:lnTo>
                <a:lnTo>
                  <a:pt x="2455" y="820"/>
                </a:lnTo>
                <a:lnTo>
                  <a:pt x="2455" y="818"/>
                </a:lnTo>
                <a:lnTo>
                  <a:pt x="2452" y="815"/>
                </a:lnTo>
                <a:lnTo>
                  <a:pt x="2452" y="813"/>
                </a:lnTo>
                <a:lnTo>
                  <a:pt x="2453" y="812"/>
                </a:lnTo>
                <a:lnTo>
                  <a:pt x="2452" y="811"/>
                </a:lnTo>
                <a:lnTo>
                  <a:pt x="2453" y="808"/>
                </a:lnTo>
                <a:lnTo>
                  <a:pt x="2453" y="806"/>
                </a:lnTo>
                <a:lnTo>
                  <a:pt x="2455" y="805"/>
                </a:lnTo>
                <a:lnTo>
                  <a:pt x="2457" y="806"/>
                </a:lnTo>
                <a:lnTo>
                  <a:pt x="2459" y="808"/>
                </a:lnTo>
                <a:lnTo>
                  <a:pt x="2460" y="808"/>
                </a:lnTo>
                <a:lnTo>
                  <a:pt x="2462" y="809"/>
                </a:lnTo>
                <a:lnTo>
                  <a:pt x="2463" y="811"/>
                </a:lnTo>
                <a:lnTo>
                  <a:pt x="2464" y="809"/>
                </a:lnTo>
                <a:lnTo>
                  <a:pt x="2463" y="808"/>
                </a:lnTo>
                <a:lnTo>
                  <a:pt x="2462" y="808"/>
                </a:lnTo>
                <a:lnTo>
                  <a:pt x="2460" y="806"/>
                </a:lnTo>
                <a:lnTo>
                  <a:pt x="2463" y="804"/>
                </a:lnTo>
                <a:lnTo>
                  <a:pt x="2464" y="804"/>
                </a:lnTo>
                <a:lnTo>
                  <a:pt x="2466" y="805"/>
                </a:lnTo>
                <a:lnTo>
                  <a:pt x="2467" y="805"/>
                </a:lnTo>
                <a:lnTo>
                  <a:pt x="2470" y="805"/>
                </a:lnTo>
                <a:lnTo>
                  <a:pt x="2471" y="805"/>
                </a:lnTo>
                <a:lnTo>
                  <a:pt x="2473" y="805"/>
                </a:lnTo>
                <a:lnTo>
                  <a:pt x="2474" y="806"/>
                </a:lnTo>
                <a:lnTo>
                  <a:pt x="2476" y="808"/>
                </a:lnTo>
                <a:lnTo>
                  <a:pt x="2477" y="809"/>
                </a:lnTo>
                <a:lnTo>
                  <a:pt x="2480" y="809"/>
                </a:lnTo>
                <a:lnTo>
                  <a:pt x="2480" y="812"/>
                </a:lnTo>
                <a:lnTo>
                  <a:pt x="2483" y="811"/>
                </a:lnTo>
                <a:lnTo>
                  <a:pt x="2484" y="815"/>
                </a:lnTo>
                <a:lnTo>
                  <a:pt x="2485" y="816"/>
                </a:lnTo>
                <a:lnTo>
                  <a:pt x="2487" y="818"/>
                </a:lnTo>
                <a:lnTo>
                  <a:pt x="2490" y="818"/>
                </a:lnTo>
                <a:lnTo>
                  <a:pt x="2488" y="815"/>
                </a:lnTo>
                <a:lnTo>
                  <a:pt x="2487" y="815"/>
                </a:lnTo>
                <a:lnTo>
                  <a:pt x="2485" y="811"/>
                </a:lnTo>
                <a:lnTo>
                  <a:pt x="2483" y="809"/>
                </a:lnTo>
                <a:lnTo>
                  <a:pt x="2483" y="808"/>
                </a:lnTo>
                <a:lnTo>
                  <a:pt x="2483" y="805"/>
                </a:lnTo>
                <a:lnTo>
                  <a:pt x="2484" y="804"/>
                </a:lnTo>
                <a:lnTo>
                  <a:pt x="2485" y="806"/>
                </a:lnTo>
                <a:lnTo>
                  <a:pt x="2487" y="806"/>
                </a:lnTo>
                <a:lnTo>
                  <a:pt x="2488" y="806"/>
                </a:lnTo>
                <a:lnTo>
                  <a:pt x="2491" y="805"/>
                </a:lnTo>
                <a:lnTo>
                  <a:pt x="2492" y="805"/>
                </a:lnTo>
                <a:lnTo>
                  <a:pt x="2495" y="804"/>
                </a:lnTo>
                <a:lnTo>
                  <a:pt x="2497" y="804"/>
                </a:lnTo>
                <a:lnTo>
                  <a:pt x="2498" y="801"/>
                </a:lnTo>
                <a:lnTo>
                  <a:pt x="2499" y="801"/>
                </a:lnTo>
                <a:lnTo>
                  <a:pt x="2501" y="801"/>
                </a:lnTo>
                <a:lnTo>
                  <a:pt x="2502" y="801"/>
                </a:lnTo>
                <a:lnTo>
                  <a:pt x="2504" y="801"/>
                </a:lnTo>
                <a:lnTo>
                  <a:pt x="2505" y="799"/>
                </a:lnTo>
                <a:lnTo>
                  <a:pt x="2505" y="798"/>
                </a:lnTo>
                <a:lnTo>
                  <a:pt x="2508" y="798"/>
                </a:lnTo>
                <a:lnTo>
                  <a:pt x="2509" y="798"/>
                </a:lnTo>
                <a:lnTo>
                  <a:pt x="2512" y="799"/>
                </a:lnTo>
                <a:lnTo>
                  <a:pt x="2513" y="797"/>
                </a:lnTo>
                <a:lnTo>
                  <a:pt x="2511" y="797"/>
                </a:lnTo>
                <a:lnTo>
                  <a:pt x="2509" y="797"/>
                </a:lnTo>
                <a:lnTo>
                  <a:pt x="2508" y="795"/>
                </a:lnTo>
                <a:lnTo>
                  <a:pt x="2505" y="795"/>
                </a:lnTo>
                <a:lnTo>
                  <a:pt x="2504" y="797"/>
                </a:lnTo>
                <a:lnTo>
                  <a:pt x="2501" y="798"/>
                </a:lnTo>
                <a:lnTo>
                  <a:pt x="2499" y="798"/>
                </a:lnTo>
                <a:lnTo>
                  <a:pt x="2498" y="797"/>
                </a:lnTo>
                <a:lnTo>
                  <a:pt x="2498" y="794"/>
                </a:lnTo>
                <a:lnTo>
                  <a:pt x="2497" y="792"/>
                </a:lnTo>
                <a:lnTo>
                  <a:pt x="2495" y="790"/>
                </a:lnTo>
                <a:lnTo>
                  <a:pt x="2495" y="787"/>
                </a:lnTo>
                <a:lnTo>
                  <a:pt x="2494" y="784"/>
                </a:lnTo>
                <a:lnTo>
                  <a:pt x="2494" y="781"/>
                </a:lnTo>
                <a:lnTo>
                  <a:pt x="2491" y="778"/>
                </a:lnTo>
                <a:lnTo>
                  <a:pt x="2492" y="777"/>
                </a:lnTo>
                <a:lnTo>
                  <a:pt x="2491" y="774"/>
                </a:lnTo>
                <a:lnTo>
                  <a:pt x="2490" y="773"/>
                </a:lnTo>
                <a:lnTo>
                  <a:pt x="2490" y="770"/>
                </a:lnTo>
                <a:lnTo>
                  <a:pt x="2490" y="768"/>
                </a:lnTo>
                <a:lnTo>
                  <a:pt x="2491" y="768"/>
                </a:lnTo>
                <a:lnTo>
                  <a:pt x="2492" y="767"/>
                </a:lnTo>
                <a:lnTo>
                  <a:pt x="2492" y="764"/>
                </a:lnTo>
                <a:lnTo>
                  <a:pt x="2491" y="761"/>
                </a:lnTo>
                <a:lnTo>
                  <a:pt x="2490" y="763"/>
                </a:lnTo>
                <a:lnTo>
                  <a:pt x="2490" y="766"/>
                </a:lnTo>
                <a:lnTo>
                  <a:pt x="2488" y="768"/>
                </a:lnTo>
                <a:lnTo>
                  <a:pt x="2487" y="771"/>
                </a:lnTo>
                <a:lnTo>
                  <a:pt x="2487" y="773"/>
                </a:lnTo>
                <a:lnTo>
                  <a:pt x="2490" y="775"/>
                </a:lnTo>
                <a:lnTo>
                  <a:pt x="2488" y="778"/>
                </a:lnTo>
                <a:lnTo>
                  <a:pt x="2487" y="782"/>
                </a:lnTo>
                <a:lnTo>
                  <a:pt x="2490" y="784"/>
                </a:lnTo>
                <a:lnTo>
                  <a:pt x="2488" y="787"/>
                </a:lnTo>
                <a:lnTo>
                  <a:pt x="2490" y="788"/>
                </a:lnTo>
                <a:lnTo>
                  <a:pt x="2491" y="788"/>
                </a:lnTo>
                <a:lnTo>
                  <a:pt x="2492" y="790"/>
                </a:lnTo>
                <a:lnTo>
                  <a:pt x="2495" y="792"/>
                </a:lnTo>
                <a:lnTo>
                  <a:pt x="2495" y="795"/>
                </a:lnTo>
                <a:lnTo>
                  <a:pt x="2494" y="797"/>
                </a:lnTo>
                <a:lnTo>
                  <a:pt x="2492" y="797"/>
                </a:lnTo>
                <a:lnTo>
                  <a:pt x="2491" y="795"/>
                </a:lnTo>
                <a:lnTo>
                  <a:pt x="2490" y="792"/>
                </a:lnTo>
                <a:lnTo>
                  <a:pt x="2488" y="791"/>
                </a:lnTo>
                <a:lnTo>
                  <a:pt x="2485" y="790"/>
                </a:lnTo>
                <a:lnTo>
                  <a:pt x="2483" y="787"/>
                </a:lnTo>
                <a:lnTo>
                  <a:pt x="2484" y="785"/>
                </a:lnTo>
                <a:lnTo>
                  <a:pt x="2481" y="782"/>
                </a:lnTo>
                <a:lnTo>
                  <a:pt x="2480" y="781"/>
                </a:lnTo>
                <a:lnTo>
                  <a:pt x="2480" y="778"/>
                </a:lnTo>
                <a:lnTo>
                  <a:pt x="2478" y="777"/>
                </a:lnTo>
                <a:lnTo>
                  <a:pt x="2476" y="777"/>
                </a:lnTo>
                <a:lnTo>
                  <a:pt x="2473" y="775"/>
                </a:lnTo>
                <a:lnTo>
                  <a:pt x="2473" y="774"/>
                </a:lnTo>
                <a:lnTo>
                  <a:pt x="2470" y="774"/>
                </a:lnTo>
                <a:lnTo>
                  <a:pt x="2470" y="775"/>
                </a:lnTo>
                <a:lnTo>
                  <a:pt x="2471" y="777"/>
                </a:lnTo>
                <a:lnTo>
                  <a:pt x="2470" y="778"/>
                </a:lnTo>
                <a:lnTo>
                  <a:pt x="2467" y="778"/>
                </a:lnTo>
                <a:lnTo>
                  <a:pt x="2466" y="780"/>
                </a:lnTo>
                <a:lnTo>
                  <a:pt x="2463" y="780"/>
                </a:lnTo>
                <a:lnTo>
                  <a:pt x="2460" y="780"/>
                </a:lnTo>
                <a:lnTo>
                  <a:pt x="2462" y="777"/>
                </a:lnTo>
                <a:lnTo>
                  <a:pt x="2462" y="775"/>
                </a:lnTo>
                <a:lnTo>
                  <a:pt x="2459" y="777"/>
                </a:lnTo>
                <a:lnTo>
                  <a:pt x="2457" y="777"/>
                </a:lnTo>
                <a:lnTo>
                  <a:pt x="2456" y="777"/>
                </a:lnTo>
                <a:lnTo>
                  <a:pt x="2455" y="778"/>
                </a:lnTo>
                <a:lnTo>
                  <a:pt x="2452" y="777"/>
                </a:lnTo>
                <a:lnTo>
                  <a:pt x="2450" y="774"/>
                </a:lnTo>
                <a:lnTo>
                  <a:pt x="2449" y="773"/>
                </a:lnTo>
                <a:lnTo>
                  <a:pt x="2452" y="771"/>
                </a:lnTo>
                <a:lnTo>
                  <a:pt x="2452" y="770"/>
                </a:lnTo>
                <a:lnTo>
                  <a:pt x="2453" y="768"/>
                </a:lnTo>
                <a:lnTo>
                  <a:pt x="2455" y="770"/>
                </a:lnTo>
                <a:lnTo>
                  <a:pt x="2455" y="767"/>
                </a:lnTo>
                <a:lnTo>
                  <a:pt x="2453" y="767"/>
                </a:lnTo>
                <a:lnTo>
                  <a:pt x="2453" y="766"/>
                </a:lnTo>
                <a:lnTo>
                  <a:pt x="2452" y="763"/>
                </a:lnTo>
                <a:lnTo>
                  <a:pt x="2453" y="761"/>
                </a:lnTo>
                <a:lnTo>
                  <a:pt x="2452" y="759"/>
                </a:lnTo>
                <a:lnTo>
                  <a:pt x="2452" y="756"/>
                </a:lnTo>
                <a:lnTo>
                  <a:pt x="2455" y="757"/>
                </a:lnTo>
                <a:lnTo>
                  <a:pt x="2456" y="756"/>
                </a:lnTo>
                <a:lnTo>
                  <a:pt x="2457" y="754"/>
                </a:lnTo>
                <a:lnTo>
                  <a:pt x="2457" y="752"/>
                </a:lnTo>
                <a:lnTo>
                  <a:pt x="2457" y="750"/>
                </a:lnTo>
                <a:lnTo>
                  <a:pt x="2459" y="749"/>
                </a:lnTo>
                <a:lnTo>
                  <a:pt x="2457" y="746"/>
                </a:lnTo>
                <a:lnTo>
                  <a:pt x="2459" y="743"/>
                </a:lnTo>
                <a:lnTo>
                  <a:pt x="2460" y="743"/>
                </a:lnTo>
                <a:lnTo>
                  <a:pt x="2459" y="742"/>
                </a:lnTo>
                <a:lnTo>
                  <a:pt x="2460" y="740"/>
                </a:lnTo>
                <a:lnTo>
                  <a:pt x="2460" y="738"/>
                </a:lnTo>
                <a:lnTo>
                  <a:pt x="2460" y="736"/>
                </a:lnTo>
                <a:lnTo>
                  <a:pt x="2459" y="733"/>
                </a:lnTo>
                <a:lnTo>
                  <a:pt x="2457" y="735"/>
                </a:lnTo>
                <a:lnTo>
                  <a:pt x="2456" y="732"/>
                </a:lnTo>
                <a:lnTo>
                  <a:pt x="2455" y="735"/>
                </a:lnTo>
                <a:lnTo>
                  <a:pt x="2456" y="736"/>
                </a:lnTo>
                <a:lnTo>
                  <a:pt x="2457" y="739"/>
                </a:lnTo>
                <a:lnTo>
                  <a:pt x="2455" y="740"/>
                </a:lnTo>
                <a:lnTo>
                  <a:pt x="2455" y="743"/>
                </a:lnTo>
                <a:lnTo>
                  <a:pt x="2455" y="746"/>
                </a:lnTo>
                <a:lnTo>
                  <a:pt x="2453" y="747"/>
                </a:lnTo>
                <a:lnTo>
                  <a:pt x="2453" y="752"/>
                </a:lnTo>
                <a:lnTo>
                  <a:pt x="2452" y="754"/>
                </a:lnTo>
                <a:lnTo>
                  <a:pt x="2450" y="754"/>
                </a:lnTo>
                <a:lnTo>
                  <a:pt x="2449" y="757"/>
                </a:lnTo>
                <a:lnTo>
                  <a:pt x="2448" y="760"/>
                </a:lnTo>
                <a:lnTo>
                  <a:pt x="2449" y="761"/>
                </a:lnTo>
                <a:lnTo>
                  <a:pt x="2448" y="766"/>
                </a:lnTo>
                <a:lnTo>
                  <a:pt x="2448" y="768"/>
                </a:lnTo>
                <a:lnTo>
                  <a:pt x="2446" y="770"/>
                </a:lnTo>
                <a:lnTo>
                  <a:pt x="2446" y="771"/>
                </a:lnTo>
                <a:lnTo>
                  <a:pt x="2446" y="774"/>
                </a:lnTo>
                <a:lnTo>
                  <a:pt x="2446" y="775"/>
                </a:lnTo>
                <a:lnTo>
                  <a:pt x="2448" y="777"/>
                </a:lnTo>
                <a:lnTo>
                  <a:pt x="2445" y="780"/>
                </a:lnTo>
                <a:lnTo>
                  <a:pt x="2445" y="782"/>
                </a:lnTo>
                <a:lnTo>
                  <a:pt x="2442" y="782"/>
                </a:lnTo>
                <a:lnTo>
                  <a:pt x="2443" y="784"/>
                </a:lnTo>
                <a:lnTo>
                  <a:pt x="2442" y="785"/>
                </a:lnTo>
                <a:lnTo>
                  <a:pt x="2443" y="785"/>
                </a:lnTo>
                <a:lnTo>
                  <a:pt x="2443" y="788"/>
                </a:lnTo>
                <a:lnTo>
                  <a:pt x="2443" y="791"/>
                </a:lnTo>
                <a:lnTo>
                  <a:pt x="2442" y="792"/>
                </a:lnTo>
                <a:lnTo>
                  <a:pt x="2441" y="792"/>
                </a:lnTo>
                <a:lnTo>
                  <a:pt x="2439" y="792"/>
                </a:lnTo>
                <a:lnTo>
                  <a:pt x="2438" y="792"/>
                </a:lnTo>
                <a:lnTo>
                  <a:pt x="2436" y="794"/>
                </a:lnTo>
                <a:lnTo>
                  <a:pt x="2435" y="795"/>
                </a:lnTo>
                <a:lnTo>
                  <a:pt x="2434" y="797"/>
                </a:lnTo>
                <a:lnTo>
                  <a:pt x="2431" y="798"/>
                </a:lnTo>
                <a:lnTo>
                  <a:pt x="2429" y="801"/>
                </a:lnTo>
                <a:lnTo>
                  <a:pt x="2428" y="804"/>
                </a:lnTo>
                <a:lnTo>
                  <a:pt x="2429" y="805"/>
                </a:lnTo>
                <a:lnTo>
                  <a:pt x="2429" y="806"/>
                </a:lnTo>
                <a:lnTo>
                  <a:pt x="2431" y="809"/>
                </a:lnTo>
                <a:lnTo>
                  <a:pt x="2429" y="811"/>
                </a:lnTo>
                <a:lnTo>
                  <a:pt x="2426" y="813"/>
                </a:lnTo>
                <a:lnTo>
                  <a:pt x="2429" y="813"/>
                </a:lnTo>
                <a:lnTo>
                  <a:pt x="2429" y="815"/>
                </a:lnTo>
                <a:lnTo>
                  <a:pt x="2428" y="816"/>
                </a:lnTo>
                <a:lnTo>
                  <a:pt x="2426" y="816"/>
                </a:lnTo>
                <a:lnTo>
                  <a:pt x="2426" y="819"/>
                </a:lnTo>
                <a:lnTo>
                  <a:pt x="2426" y="822"/>
                </a:lnTo>
                <a:lnTo>
                  <a:pt x="2426" y="825"/>
                </a:lnTo>
                <a:lnTo>
                  <a:pt x="2425" y="826"/>
                </a:lnTo>
                <a:lnTo>
                  <a:pt x="2422" y="829"/>
                </a:lnTo>
                <a:lnTo>
                  <a:pt x="2421" y="830"/>
                </a:lnTo>
                <a:lnTo>
                  <a:pt x="2421" y="827"/>
                </a:lnTo>
                <a:lnTo>
                  <a:pt x="2422" y="823"/>
                </a:lnTo>
                <a:lnTo>
                  <a:pt x="2424" y="820"/>
                </a:lnTo>
                <a:lnTo>
                  <a:pt x="2424" y="815"/>
                </a:lnTo>
                <a:lnTo>
                  <a:pt x="2424" y="813"/>
                </a:lnTo>
                <a:lnTo>
                  <a:pt x="2425" y="811"/>
                </a:lnTo>
                <a:lnTo>
                  <a:pt x="2425" y="808"/>
                </a:lnTo>
                <a:lnTo>
                  <a:pt x="2425" y="804"/>
                </a:lnTo>
                <a:lnTo>
                  <a:pt x="2425" y="801"/>
                </a:lnTo>
                <a:lnTo>
                  <a:pt x="2425" y="799"/>
                </a:lnTo>
                <a:lnTo>
                  <a:pt x="2426" y="797"/>
                </a:lnTo>
                <a:lnTo>
                  <a:pt x="2426" y="794"/>
                </a:lnTo>
                <a:lnTo>
                  <a:pt x="2426" y="792"/>
                </a:lnTo>
                <a:lnTo>
                  <a:pt x="2429" y="790"/>
                </a:lnTo>
                <a:lnTo>
                  <a:pt x="2431" y="788"/>
                </a:lnTo>
                <a:lnTo>
                  <a:pt x="2434" y="787"/>
                </a:lnTo>
                <a:lnTo>
                  <a:pt x="2435" y="787"/>
                </a:lnTo>
                <a:lnTo>
                  <a:pt x="2435" y="784"/>
                </a:lnTo>
                <a:lnTo>
                  <a:pt x="2431" y="785"/>
                </a:lnTo>
                <a:lnTo>
                  <a:pt x="2428" y="787"/>
                </a:lnTo>
                <a:lnTo>
                  <a:pt x="2426" y="785"/>
                </a:lnTo>
                <a:lnTo>
                  <a:pt x="2426" y="782"/>
                </a:lnTo>
                <a:lnTo>
                  <a:pt x="2425" y="784"/>
                </a:lnTo>
                <a:lnTo>
                  <a:pt x="2426" y="787"/>
                </a:lnTo>
                <a:lnTo>
                  <a:pt x="2426" y="788"/>
                </a:lnTo>
                <a:lnTo>
                  <a:pt x="2424" y="790"/>
                </a:lnTo>
                <a:lnTo>
                  <a:pt x="2422" y="790"/>
                </a:lnTo>
                <a:lnTo>
                  <a:pt x="2422" y="788"/>
                </a:lnTo>
                <a:lnTo>
                  <a:pt x="2422" y="785"/>
                </a:lnTo>
                <a:lnTo>
                  <a:pt x="2422" y="782"/>
                </a:lnTo>
                <a:lnTo>
                  <a:pt x="2422" y="780"/>
                </a:lnTo>
                <a:lnTo>
                  <a:pt x="2422" y="775"/>
                </a:lnTo>
                <a:lnTo>
                  <a:pt x="2422" y="771"/>
                </a:lnTo>
                <a:lnTo>
                  <a:pt x="2422" y="770"/>
                </a:lnTo>
                <a:lnTo>
                  <a:pt x="2422" y="767"/>
                </a:lnTo>
                <a:lnTo>
                  <a:pt x="2422" y="761"/>
                </a:lnTo>
                <a:lnTo>
                  <a:pt x="2422" y="759"/>
                </a:lnTo>
                <a:lnTo>
                  <a:pt x="2422" y="754"/>
                </a:lnTo>
                <a:lnTo>
                  <a:pt x="2421" y="754"/>
                </a:lnTo>
                <a:lnTo>
                  <a:pt x="2418" y="756"/>
                </a:lnTo>
                <a:lnTo>
                  <a:pt x="2415" y="754"/>
                </a:lnTo>
                <a:lnTo>
                  <a:pt x="2415" y="753"/>
                </a:lnTo>
                <a:lnTo>
                  <a:pt x="2415" y="752"/>
                </a:lnTo>
                <a:lnTo>
                  <a:pt x="2415" y="749"/>
                </a:lnTo>
                <a:lnTo>
                  <a:pt x="2418" y="747"/>
                </a:lnTo>
                <a:lnTo>
                  <a:pt x="2419" y="745"/>
                </a:lnTo>
                <a:lnTo>
                  <a:pt x="2419" y="743"/>
                </a:lnTo>
                <a:lnTo>
                  <a:pt x="2418" y="742"/>
                </a:lnTo>
                <a:lnTo>
                  <a:pt x="2417" y="743"/>
                </a:lnTo>
                <a:lnTo>
                  <a:pt x="2415" y="743"/>
                </a:lnTo>
                <a:lnTo>
                  <a:pt x="2412" y="742"/>
                </a:lnTo>
                <a:lnTo>
                  <a:pt x="2411" y="740"/>
                </a:lnTo>
                <a:lnTo>
                  <a:pt x="2408" y="740"/>
                </a:lnTo>
                <a:lnTo>
                  <a:pt x="2407" y="740"/>
                </a:lnTo>
                <a:lnTo>
                  <a:pt x="2407" y="742"/>
                </a:lnTo>
                <a:lnTo>
                  <a:pt x="2405" y="743"/>
                </a:lnTo>
                <a:lnTo>
                  <a:pt x="2405" y="745"/>
                </a:lnTo>
                <a:lnTo>
                  <a:pt x="2405" y="746"/>
                </a:lnTo>
                <a:lnTo>
                  <a:pt x="2403" y="745"/>
                </a:lnTo>
                <a:lnTo>
                  <a:pt x="2400" y="746"/>
                </a:lnTo>
                <a:lnTo>
                  <a:pt x="2400" y="745"/>
                </a:lnTo>
                <a:lnTo>
                  <a:pt x="2398" y="742"/>
                </a:lnTo>
                <a:lnTo>
                  <a:pt x="2398" y="739"/>
                </a:lnTo>
                <a:lnTo>
                  <a:pt x="2398" y="738"/>
                </a:lnTo>
                <a:lnTo>
                  <a:pt x="2398" y="735"/>
                </a:lnTo>
                <a:lnTo>
                  <a:pt x="2397" y="732"/>
                </a:lnTo>
                <a:lnTo>
                  <a:pt x="2397" y="731"/>
                </a:lnTo>
                <a:lnTo>
                  <a:pt x="2398" y="731"/>
                </a:lnTo>
                <a:lnTo>
                  <a:pt x="2401" y="732"/>
                </a:lnTo>
                <a:lnTo>
                  <a:pt x="2403" y="733"/>
                </a:lnTo>
                <a:lnTo>
                  <a:pt x="2404" y="735"/>
                </a:lnTo>
                <a:lnTo>
                  <a:pt x="2404" y="736"/>
                </a:lnTo>
                <a:lnTo>
                  <a:pt x="2407" y="736"/>
                </a:lnTo>
                <a:lnTo>
                  <a:pt x="2410" y="736"/>
                </a:lnTo>
                <a:lnTo>
                  <a:pt x="2411" y="735"/>
                </a:lnTo>
                <a:lnTo>
                  <a:pt x="2411" y="732"/>
                </a:lnTo>
                <a:lnTo>
                  <a:pt x="2408" y="733"/>
                </a:lnTo>
                <a:lnTo>
                  <a:pt x="2405" y="732"/>
                </a:lnTo>
                <a:lnTo>
                  <a:pt x="2407" y="732"/>
                </a:lnTo>
                <a:lnTo>
                  <a:pt x="2407" y="729"/>
                </a:lnTo>
                <a:lnTo>
                  <a:pt x="2405" y="726"/>
                </a:lnTo>
                <a:lnTo>
                  <a:pt x="2405" y="725"/>
                </a:lnTo>
                <a:lnTo>
                  <a:pt x="2404" y="725"/>
                </a:lnTo>
                <a:lnTo>
                  <a:pt x="2403" y="725"/>
                </a:lnTo>
                <a:lnTo>
                  <a:pt x="2401" y="725"/>
                </a:lnTo>
                <a:lnTo>
                  <a:pt x="2400" y="725"/>
                </a:lnTo>
                <a:lnTo>
                  <a:pt x="2398" y="726"/>
                </a:lnTo>
                <a:lnTo>
                  <a:pt x="2397" y="726"/>
                </a:lnTo>
                <a:lnTo>
                  <a:pt x="2396" y="726"/>
                </a:lnTo>
                <a:lnTo>
                  <a:pt x="2397" y="724"/>
                </a:lnTo>
                <a:lnTo>
                  <a:pt x="2396" y="724"/>
                </a:lnTo>
                <a:lnTo>
                  <a:pt x="2396" y="722"/>
                </a:lnTo>
                <a:lnTo>
                  <a:pt x="2393" y="722"/>
                </a:lnTo>
                <a:lnTo>
                  <a:pt x="2391" y="721"/>
                </a:lnTo>
                <a:lnTo>
                  <a:pt x="2391" y="719"/>
                </a:lnTo>
                <a:lnTo>
                  <a:pt x="2391" y="718"/>
                </a:lnTo>
                <a:lnTo>
                  <a:pt x="2391" y="715"/>
                </a:lnTo>
                <a:lnTo>
                  <a:pt x="2394" y="715"/>
                </a:lnTo>
                <a:lnTo>
                  <a:pt x="2396" y="717"/>
                </a:lnTo>
                <a:lnTo>
                  <a:pt x="2397" y="717"/>
                </a:lnTo>
                <a:lnTo>
                  <a:pt x="2397" y="718"/>
                </a:lnTo>
                <a:lnTo>
                  <a:pt x="2400" y="718"/>
                </a:lnTo>
                <a:lnTo>
                  <a:pt x="2401" y="717"/>
                </a:lnTo>
                <a:lnTo>
                  <a:pt x="2401" y="718"/>
                </a:lnTo>
                <a:lnTo>
                  <a:pt x="2403" y="718"/>
                </a:lnTo>
                <a:lnTo>
                  <a:pt x="2404" y="714"/>
                </a:lnTo>
                <a:lnTo>
                  <a:pt x="2405" y="715"/>
                </a:lnTo>
                <a:lnTo>
                  <a:pt x="2405" y="717"/>
                </a:lnTo>
                <a:lnTo>
                  <a:pt x="2407" y="719"/>
                </a:lnTo>
                <a:lnTo>
                  <a:pt x="2408" y="721"/>
                </a:lnTo>
                <a:lnTo>
                  <a:pt x="2410" y="721"/>
                </a:lnTo>
                <a:lnTo>
                  <a:pt x="2411" y="721"/>
                </a:lnTo>
                <a:lnTo>
                  <a:pt x="2411" y="718"/>
                </a:lnTo>
                <a:lnTo>
                  <a:pt x="2414" y="718"/>
                </a:lnTo>
                <a:lnTo>
                  <a:pt x="2418" y="717"/>
                </a:lnTo>
                <a:lnTo>
                  <a:pt x="2419" y="715"/>
                </a:lnTo>
                <a:lnTo>
                  <a:pt x="2422" y="717"/>
                </a:lnTo>
                <a:lnTo>
                  <a:pt x="2424" y="719"/>
                </a:lnTo>
                <a:lnTo>
                  <a:pt x="2425" y="718"/>
                </a:lnTo>
                <a:lnTo>
                  <a:pt x="2424" y="717"/>
                </a:lnTo>
                <a:lnTo>
                  <a:pt x="2425" y="715"/>
                </a:lnTo>
                <a:lnTo>
                  <a:pt x="2428" y="712"/>
                </a:lnTo>
                <a:lnTo>
                  <a:pt x="2429" y="711"/>
                </a:lnTo>
                <a:lnTo>
                  <a:pt x="2432" y="710"/>
                </a:lnTo>
                <a:lnTo>
                  <a:pt x="2434" y="707"/>
                </a:lnTo>
                <a:lnTo>
                  <a:pt x="2436" y="704"/>
                </a:lnTo>
                <a:lnTo>
                  <a:pt x="2439" y="703"/>
                </a:lnTo>
                <a:lnTo>
                  <a:pt x="2441" y="700"/>
                </a:lnTo>
                <a:lnTo>
                  <a:pt x="2443" y="698"/>
                </a:lnTo>
                <a:lnTo>
                  <a:pt x="2445" y="696"/>
                </a:lnTo>
                <a:lnTo>
                  <a:pt x="2448" y="694"/>
                </a:lnTo>
                <a:lnTo>
                  <a:pt x="2449" y="694"/>
                </a:lnTo>
                <a:lnTo>
                  <a:pt x="2452" y="696"/>
                </a:lnTo>
                <a:lnTo>
                  <a:pt x="2453" y="697"/>
                </a:lnTo>
                <a:lnTo>
                  <a:pt x="2456" y="696"/>
                </a:lnTo>
                <a:lnTo>
                  <a:pt x="2456" y="694"/>
                </a:lnTo>
                <a:lnTo>
                  <a:pt x="2457" y="693"/>
                </a:lnTo>
                <a:lnTo>
                  <a:pt x="2460" y="691"/>
                </a:lnTo>
                <a:lnTo>
                  <a:pt x="2463" y="691"/>
                </a:lnTo>
                <a:lnTo>
                  <a:pt x="2460" y="689"/>
                </a:lnTo>
                <a:lnTo>
                  <a:pt x="2462" y="686"/>
                </a:lnTo>
                <a:lnTo>
                  <a:pt x="2463" y="686"/>
                </a:lnTo>
                <a:lnTo>
                  <a:pt x="2463" y="684"/>
                </a:lnTo>
                <a:lnTo>
                  <a:pt x="2464" y="684"/>
                </a:lnTo>
                <a:lnTo>
                  <a:pt x="2464" y="682"/>
                </a:lnTo>
                <a:lnTo>
                  <a:pt x="2463" y="680"/>
                </a:lnTo>
                <a:lnTo>
                  <a:pt x="2462" y="682"/>
                </a:lnTo>
                <a:lnTo>
                  <a:pt x="2462" y="683"/>
                </a:lnTo>
                <a:lnTo>
                  <a:pt x="2462" y="684"/>
                </a:lnTo>
                <a:lnTo>
                  <a:pt x="2460" y="686"/>
                </a:lnTo>
                <a:lnTo>
                  <a:pt x="2459" y="689"/>
                </a:lnTo>
                <a:lnTo>
                  <a:pt x="2457" y="690"/>
                </a:lnTo>
                <a:lnTo>
                  <a:pt x="2456" y="690"/>
                </a:lnTo>
                <a:lnTo>
                  <a:pt x="2453" y="691"/>
                </a:lnTo>
                <a:lnTo>
                  <a:pt x="2452" y="691"/>
                </a:lnTo>
                <a:lnTo>
                  <a:pt x="2452" y="689"/>
                </a:lnTo>
                <a:lnTo>
                  <a:pt x="2452" y="686"/>
                </a:lnTo>
                <a:lnTo>
                  <a:pt x="2453" y="683"/>
                </a:lnTo>
                <a:lnTo>
                  <a:pt x="2452" y="680"/>
                </a:lnTo>
                <a:lnTo>
                  <a:pt x="2450" y="677"/>
                </a:lnTo>
                <a:lnTo>
                  <a:pt x="2450" y="676"/>
                </a:lnTo>
                <a:lnTo>
                  <a:pt x="2450" y="673"/>
                </a:lnTo>
                <a:lnTo>
                  <a:pt x="2449" y="672"/>
                </a:lnTo>
                <a:lnTo>
                  <a:pt x="2448" y="670"/>
                </a:lnTo>
                <a:lnTo>
                  <a:pt x="2448" y="668"/>
                </a:lnTo>
                <a:lnTo>
                  <a:pt x="2450" y="666"/>
                </a:lnTo>
                <a:lnTo>
                  <a:pt x="2453" y="663"/>
                </a:lnTo>
                <a:lnTo>
                  <a:pt x="2450" y="663"/>
                </a:lnTo>
                <a:lnTo>
                  <a:pt x="2448" y="665"/>
                </a:lnTo>
                <a:lnTo>
                  <a:pt x="2446" y="662"/>
                </a:lnTo>
                <a:lnTo>
                  <a:pt x="2445" y="663"/>
                </a:lnTo>
                <a:lnTo>
                  <a:pt x="2443" y="662"/>
                </a:lnTo>
                <a:lnTo>
                  <a:pt x="2442" y="661"/>
                </a:lnTo>
                <a:lnTo>
                  <a:pt x="2442" y="656"/>
                </a:lnTo>
                <a:lnTo>
                  <a:pt x="2443" y="652"/>
                </a:lnTo>
                <a:lnTo>
                  <a:pt x="2443" y="649"/>
                </a:lnTo>
                <a:lnTo>
                  <a:pt x="2442" y="648"/>
                </a:lnTo>
                <a:lnTo>
                  <a:pt x="2439" y="648"/>
                </a:lnTo>
                <a:lnTo>
                  <a:pt x="2438" y="646"/>
                </a:lnTo>
                <a:lnTo>
                  <a:pt x="2439" y="644"/>
                </a:lnTo>
                <a:lnTo>
                  <a:pt x="2441" y="642"/>
                </a:lnTo>
                <a:lnTo>
                  <a:pt x="2441" y="639"/>
                </a:lnTo>
                <a:lnTo>
                  <a:pt x="2441" y="638"/>
                </a:lnTo>
                <a:lnTo>
                  <a:pt x="2443" y="635"/>
                </a:lnTo>
                <a:lnTo>
                  <a:pt x="2445" y="634"/>
                </a:lnTo>
                <a:lnTo>
                  <a:pt x="2448" y="631"/>
                </a:lnTo>
                <a:lnTo>
                  <a:pt x="2450" y="631"/>
                </a:lnTo>
                <a:lnTo>
                  <a:pt x="2449" y="635"/>
                </a:lnTo>
                <a:lnTo>
                  <a:pt x="2449" y="639"/>
                </a:lnTo>
                <a:lnTo>
                  <a:pt x="2449" y="642"/>
                </a:lnTo>
                <a:lnTo>
                  <a:pt x="2449" y="644"/>
                </a:lnTo>
                <a:lnTo>
                  <a:pt x="2450" y="645"/>
                </a:lnTo>
                <a:lnTo>
                  <a:pt x="2453" y="645"/>
                </a:lnTo>
                <a:lnTo>
                  <a:pt x="2455" y="644"/>
                </a:lnTo>
                <a:lnTo>
                  <a:pt x="2457" y="645"/>
                </a:lnTo>
                <a:lnTo>
                  <a:pt x="2459" y="648"/>
                </a:lnTo>
                <a:lnTo>
                  <a:pt x="2459" y="649"/>
                </a:lnTo>
                <a:lnTo>
                  <a:pt x="2462" y="648"/>
                </a:lnTo>
                <a:lnTo>
                  <a:pt x="2463" y="649"/>
                </a:lnTo>
                <a:lnTo>
                  <a:pt x="2463" y="652"/>
                </a:lnTo>
                <a:lnTo>
                  <a:pt x="2464" y="652"/>
                </a:lnTo>
                <a:lnTo>
                  <a:pt x="2466" y="654"/>
                </a:lnTo>
                <a:lnTo>
                  <a:pt x="2467" y="654"/>
                </a:lnTo>
                <a:lnTo>
                  <a:pt x="2469" y="652"/>
                </a:lnTo>
                <a:lnTo>
                  <a:pt x="2467" y="651"/>
                </a:lnTo>
                <a:lnTo>
                  <a:pt x="2466" y="651"/>
                </a:lnTo>
                <a:lnTo>
                  <a:pt x="2464" y="651"/>
                </a:lnTo>
                <a:lnTo>
                  <a:pt x="2463" y="648"/>
                </a:lnTo>
                <a:lnTo>
                  <a:pt x="2463" y="646"/>
                </a:lnTo>
                <a:lnTo>
                  <a:pt x="2462" y="646"/>
                </a:lnTo>
                <a:lnTo>
                  <a:pt x="2460" y="646"/>
                </a:lnTo>
                <a:lnTo>
                  <a:pt x="2459" y="644"/>
                </a:lnTo>
                <a:lnTo>
                  <a:pt x="2457" y="641"/>
                </a:lnTo>
                <a:lnTo>
                  <a:pt x="2453" y="639"/>
                </a:lnTo>
                <a:lnTo>
                  <a:pt x="2452" y="635"/>
                </a:lnTo>
                <a:lnTo>
                  <a:pt x="2455" y="635"/>
                </a:lnTo>
                <a:lnTo>
                  <a:pt x="2456" y="637"/>
                </a:lnTo>
                <a:lnTo>
                  <a:pt x="2457" y="635"/>
                </a:lnTo>
                <a:lnTo>
                  <a:pt x="2459" y="637"/>
                </a:lnTo>
                <a:lnTo>
                  <a:pt x="2460" y="638"/>
                </a:lnTo>
                <a:lnTo>
                  <a:pt x="2462" y="638"/>
                </a:lnTo>
                <a:lnTo>
                  <a:pt x="2462" y="637"/>
                </a:lnTo>
                <a:lnTo>
                  <a:pt x="2460" y="634"/>
                </a:lnTo>
                <a:lnTo>
                  <a:pt x="2459" y="632"/>
                </a:lnTo>
                <a:lnTo>
                  <a:pt x="2456" y="634"/>
                </a:lnTo>
                <a:lnTo>
                  <a:pt x="2456" y="632"/>
                </a:lnTo>
                <a:lnTo>
                  <a:pt x="2456" y="630"/>
                </a:lnTo>
                <a:lnTo>
                  <a:pt x="2456" y="625"/>
                </a:lnTo>
                <a:lnTo>
                  <a:pt x="2457" y="624"/>
                </a:lnTo>
                <a:lnTo>
                  <a:pt x="2460" y="620"/>
                </a:lnTo>
                <a:lnTo>
                  <a:pt x="2462" y="621"/>
                </a:lnTo>
                <a:lnTo>
                  <a:pt x="2463" y="621"/>
                </a:lnTo>
                <a:lnTo>
                  <a:pt x="2463" y="620"/>
                </a:lnTo>
                <a:lnTo>
                  <a:pt x="2462" y="618"/>
                </a:lnTo>
                <a:lnTo>
                  <a:pt x="2463" y="616"/>
                </a:lnTo>
                <a:lnTo>
                  <a:pt x="2464" y="617"/>
                </a:lnTo>
                <a:lnTo>
                  <a:pt x="2466" y="616"/>
                </a:lnTo>
                <a:lnTo>
                  <a:pt x="2469" y="614"/>
                </a:lnTo>
                <a:lnTo>
                  <a:pt x="2470" y="616"/>
                </a:lnTo>
                <a:lnTo>
                  <a:pt x="2471" y="618"/>
                </a:lnTo>
                <a:lnTo>
                  <a:pt x="2473" y="620"/>
                </a:lnTo>
                <a:lnTo>
                  <a:pt x="2474" y="618"/>
                </a:lnTo>
                <a:lnTo>
                  <a:pt x="2476" y="618"/>
                </a:lnTo>
                <a:lnTo>
                  <a:pt x="2477" y="618"/>
                </a:lnTo>
                <a:lnTo>
                  <a:pt x="2480" y="618"/>
                </a:lnTo>
                <a:lnTo>
                  <a:pt x="2483" y="618"/>
                </a:lnTo>
                <a:lnTo>
                  <a:pt x="2484" y="618"/>
                </a:lnTo>
                <a:lnTo>
                  <a:pt x="2484" y="621"/>
                </a:lnTo>
                <a:lnTo>
                  <a:pt x="2487" y="620"/>
                </a:lnTo>
                <a:lnTo>
                  <a:pt x="2488" y="618"/>
                </a:lnTo>
                <a:lnTo>
                  <a:pt x="2490" y="616"/>
                </a:lnTo>
                <a:lnTo>
                  <a:pt x="2491" y="614"/>
                </a:lnTo>
                <a:lnTo>
                  <a:pt x="2492" y="616"/>
                </a:lnTo>
                <a:lnTo>
                  <a:pt x="2495" y="614"/>
                </a:lnTo>
                <a:lnTo>
                  <a:pt x="2497" y="617"/>
                </a:lnTo>
                <a:lnTo>
                  <a:pt x="2499" y="618"/>
                </a:lnTo>
                <a:lnTo>
                  <a:pt x="2502" y="620"/>
                </a:lnTo>
                <a:lnTo>
                  <a:pt x="2505" y="621"/>
                </a:lnTo>
                <a:lnTo>
                  <a:pt x="2506" y="624"/>
                </a:lnTo>
                <a:lnTo>
                  <a:pt x="2509" y="627"/>
                </a:lnTo>
                <a:lnTo>
                  <a:pt x="2509" y="630"/>
                </a:lnTo>
                <a:lnTo>
                  <a:pt x="2509" y="632"/>
                </a:lnTo>
                <a:lnTo>
                  <a:pt x="2511" y="634"/>
                </a:lnTo>
                <a:lnTo>
                  <a:pt x="2513" y="635"/>
                </a:lnTo>
                <a:lnTo>
                  <a:pt x="2515" y="634"/>
                </a:lnTo>
                <a:lnTo>
                  <a:pt x="2513" y="632"/>
                </a:lnTo>
                <a:lnTo>
                  <a:pt x="2513" y="631"/>
                </a:lnTo>
                <a:lnTo>
                  <a:pt x="2513" y="630"/>
                </a:lnTo>
                <a:lnTo>
                  <a:pt x="2513" y="627"/>
                </a:lnTo>
                <a:lnTo>
                  <a:pt x="2511" y="625"/>
                </a:lnTo>
                <a:lnTo>
                  <a:pt x="2512" y="624"/>
                </a:lnTo>
                <a:lnTo>
                  <a:pt x="2509" y="623"/>
                </a:lnTo>
                <a:lnTo>
                  <a:pt x="2511" y="620"/>
                </a:lnTo>
                <a:lnTo>
                  <a:pt x="2508" y="618"/>
                </a:lnTo>
                <a:lnTo>
                  <a:pt x="2505" y="618"/>
                </a:lnTo>
                <a:lnTo>
                  <a:pt x="2504" y="616"/>
                </a:lnTo>
                <a:lnTo>
                  <a:pt x="2502" y="614"/>
                </a:lnTo>
                <a:lnTo>
                  <a:pt x="2499" y="613"/>
                </a:lnTo>
                <a:lnTo>
                  <a:pt x="2498" y="613"/>
                </a:lnTo>
                <a:lnTo>
                  <a:pt x="2498" y="610"/>
                </a:lnTo>
                <a:lnTo>
                  <a:pt x="2495" y="610"/>
                </a:lnTo>
                <a:lnTo>
                  <a:pt x="2492" y="611"/>
                </a:lnTo>
                <a:lnTo>
                  <a:pt x="2492" y="609"/>
                </a:lnTo>
                <a:lnTo>
                  <a:pt x="2490" y="610"/>
                </a:lnTo>
                <a:lnTo>
                  <a:pt x="2488" y="611"/>
                </a:lnTo>
                <a:lnTo>
                  <a:pt x="2487" y="613"/>
                </a:lnTo>
                <a:lnTo>
                  <a:pt x="2483" y="613"/>
                </a:lnTo>
                <a:lnTo>
                  <a:pt x="2481" y="611"/>
                </a:lnTo>
                <a:lnTo>
                  <a:pt x="2480" y="610"/>
                </a:lnTo>
                <a:lnTo>
                  <a:pt x="2477" y="611"/>
                </a:lnTo>
                <a:lnTo>
                  <a:pt x="2474" y="610"/>
                </a:lnTo>
                <a:lnTo>
                  <a:pt x="2471" y="610"/>
                </a:lnTo>
                <a:lnTo>
                  <a:pt x="2469" y="609"/>
                </a:lnTo>
                <a:lnTo>
                  <a:pt x="2467" y="607"/>
                </a:lnTo>
                <a:lnTo>
                  <a:pt x="2466" y="603"/>
                </a:lnTo>
                <a:lnTo>
                  <a:pt x="2467" y="602"/>
                </a:lnTo>
                <a:lnTo>
                  <a:pt x="2469" y="600"/>
                </a:lnTo>
                <a:lnTo>
                  <a:pt x="2470" y="599"/>
                </a:lnTo>
                <a:lnTo>
                  <a:pt x="2471" y="597"/>
                </a:lnTo>
                <a:lnTo>
                  <a:pt x="2474" y="597"/>
                </a:lnTo>
                <a:lnTo>
                  <a:pt x="2476" y="597"/>
                </a:lnTo>
                <a:lnTo>
                  <a:pt x="2478" y="599"/>
                </a:lnTo>
                <a:lnTo>
                  <a:pt x="2481" y="599"/>
                </a:lnTo>
                <a:lnTo>
                  <a:pt x="2483" y="599"/>
                </a:lnTo>
                <a:lnTo>
                  <a:pt x="2484" y="599"/>
                </a:lnTo>
                <a:lnTo>
                  <a:pt x="2485" y="596"/>
                </a:lnTo>
                <a:lnTo>
                  <a:pt x="2487" y="595"/>
                </a:lnTo>
                <a:lnTo>
                  <a:pt x="2490" y="592"/>
                </a:lnTo>
                <a:lnTo>
                  <a:pt x="2491" y="588"/>
                </a:lnTo>
                <a:lnTo>
                  <a:pt x="2492" y="586"/>
                </a:lnTo>
                <a:lnTo>
                  <a:pt x="2494" y="585"/>
                </a:lnTo>
                <a:lnTo>
                  <a:pt x="2495" y="582"/>
                </a:lnTo>
                <a:lnTo>
                  <a:pt x="2499" y="582"/>
                </a:lnTo>
                <a:lnTo>
                  <a:pt x="2499" y="579"/>
                </a:lnTo>
                <a:lnTo>
                  <a:pt x="2501" y="578"/>
                </a:lnTo>
                <a:lnTo>
                  <a:pt x="2501" y="576"/>
                </a:lnTo>
                <a:lnTo>
                  <a:pt x="2504" y="575"/>
                </a:lnTo>
                <a:lnTo>
                  <a:pt x="2504" y="574"/>
                </a:lnTo>
                <a:lnTo>
                  <a:pt x="2506" y="572"/>
                </a:lnTo>
                <a:lnTo>
                  <a:pt x="2508" y="572"/>
                </a:lnTo>
                <a:lnTo>
                  <a:pt x="2509" y="572"/>
                </a:lnTo>
                <a:lnTo>
                  <a:pt x="2511" y="571"/>
                </a:lnTo>
                <a:lnTo>
                  <a:pt x="2511" y="568"/>
                </a:lnTo>
                <a:lnTo>
                  <a:pt x="2513" y="568"/>
                </a:lnTo>
                <a:lnTo>
                  <a:pt x="2516" y="568"/>
                </a:lnTo>
                <a:lnTo>
                  <a:pt x="2519" y="567"/>
                </a:lnTo>
                <a:lnTo>
                  <a:pt x="2520" y="564"/>
                </a:lnTo>
                <a:lnTo>
                  <a:pt x="2522" y="561"/>
                </a:lnTo>
                <a:lnTo>
                  <a:pt x="2523" y="558"/>
                </a:lnTo>
                <a:lnTo>
                  <a:pt x="2522" y="555"/>
                </a:lnTo>
                <a:lnTo>
                  <a:pt x="2519" y="554"/>
                </a:lnTo>
                <a:lnTo>
                  <a:pt x="2519" y="553"/>
                </a:lnTo>
                <a:lnTo>
                  <a:pt x="2516" y="550"/>
                </a:lnTo>
                <a:lnTo>
                  <a:pt x="2519" y="548"/>
                </a:lnTo>
                <a:lnTo>
                  <a:pt x="2520" y="548"/>
                </a:lnTo>
                <a:lnTo>
                  <a:pt x="2522" y="548"/>
                </a:lnTo>
                <a:lnTo>
                  <a:pt x="2523" y="547"/>
                </a:lnTo>
                <a:lnTo>
                  <a:pt x="2525" y="547"/>
                </a:lnTo>
                <a:lnTo>
                  <a:pt x="2527" y="546"/>
                </a:lnTo>
                <a:lnTo>
                  <a:pt x="2530" y="543"/>
                </a:lnTo>
                <a:lnTo>
                  <a:pt x="2532" y="543"/>
                </a:lnTo>
                <a:lnTo>
                  <a:pt x="2534" y="541"/>
                </a:lnTo>
                <a:lnTo>
                  <a:pt x="2536" y="540"/>
                </a:lnTo>
                <a:lnTo>
                  <a:pt x="2537" y="540"/>
                </a:lnTo>
                <a:lnTo>
                  <a:pt x="2540" y="540"/>
                </a:lnTo>
                <a:lnTo>
                  <a:pt x="2542" y="541"/>
                </a:lnTo>
                <a:lnTo>
                  <a:pt x="2543" y="541"/>
                </a:lnTo>
                <a:lnTo>
                  <a:pt x="2543" y="543"/>
                </a:lnTo>
                <a:lnTo>
                  <a:pt x="2543" y="546"/>
                </a:lnTo>
                <a:lnTo>
                  <a:pt x="2543" y="547"/>
                </a:lnTo>
                <a:lnTo>
                  <a:pt x="2544" y="546"/>
                </a:lnTo>
                <a:lnTo>
                  <a:pt x="2546" y="544"/>
                </a:lnTo>
                <a:lnTo>
                  <a:pt x="2547" y="543"/>
                </a:lnTo>
                <a:lnTo>
                  <a:pt x="2550" y="543"/>
                </a:lnTo>
                <a:lnTo>
                  <a:pt x="2551" y="543"/>
                </a:lnTo>
                <a:lnTo>
                  <a:pt x="2554" y="540"/>
                </a:lnTo>
                <a:lnTo>
                  <a:pt x="2556" y="541"/>
                </a:lnTo>
                <a:lnTo>
                  <a:pt x="2557" y="540"/>
                </a:lnTo>
                <a:lnTo>
                  <a:pt x="2560" y="540"/>
                </a:lnTo>
                <a:lnTo>
                  <a:pt x="2563" y="540"/>
                </a:lnTo>
                <a:lnTo>
                  <a:pt x="2564" y="541"/>
                </a:lnTo>
                <a:lnTo>
                  <a:pt x="2565" y="543"/>
                </a:lnTo>
                <a:lnTo>
                  <a:pt x="2567" y="544"/>
                </a:lnTo>
                <a:lnTo>
                  <a:pt x="2570" y="546"/>
                </a:lnTo>
                <a:lnTo>
                  <a:pt x="2571" y="546"/>
                </a:lnTo>
                <a:lnTo>
                  <a:pt x="2570" y="543"/>
                </a:lnTo>
                <a:lnTo>
                  <a:pt x="2568" y="541"/>
                </a:lnTo>
                <a:lnTo>
                  <a:pt x="2568" y="539"/>
                </a:lnTo>
                <a:lnTo>
                  <a:pt x="2565" y="539"/>
                </a:lnTo>
                <a:lnTo>
                  <a:pt x="2564" y="539"/>
                </a:lnTo>
                <a:lnTo>
                  <a:pt x="2561" y="539"/>
                </a:lnTo>
                <a:lnTo>
                  <a:pt x="2558" y="539"/>
                </a:lnTo>
                <a:lnTo>
                  <a:pt x="2557" y="539"/>
                </a:lnTo>
                <a:lnTo>
                  <a:pt x="2554" y="539"/>
                </a:lnTo>
                <a:lnTo>
                  <a:pt x="2553" y="537"/>
                </a:lnTo>
                <a:lnTo>
                  <a:pt x="2550" y="537"/>
                </a:lnTo>
                <a:lnTo>
                  <a:pt x="2547" y="536"/>
                </a:lnTo>
                <a:lnTo>
                  <a:pt x="2546" y="536"/>
                </a:lnTo>
                <a:lnTo>
                  <a:pt x="2544" y="534"/>
                </a:lnTo>
                <a:lnTo>
                  <a:pt x="2544" y="533"/>
                </a:lnTo>
                <a:lnTo>
                  <a:pt x="2546" y="532"/>
                </a:lnTo>
                <a:lnTo>
                  <a:pt x="2546" y="529"/>
                </a:lnTo>
                <a:lnTo>
                  <a:pt x="2546" y="526"/>
                </a:lnTo>
                <a:lnTo>
                  <a:pt x="2546" y="523"/>
                </a:lnTo>
                <a:lnTo>
                  <a:pt x="2544" y="520"/>
                </a:lnTo>
                <a:lnTo>
                  <a:pt x="2543" y="518"/>
                </a:lnTo>
                <a:lnTo>
                  <a:pt x="2540" y="516"/>
                </a:lnTo>
                <a:lnTo>
                  <a:pt x="2537" y="515"/>
                </a:lnTo>
                <a:lnTo>
                  <a:pt x="2534" y="513"/>
                </a:lnTo>
                <a:lnTo>
                  <a:pt x="2533" y="513"/>
                </a:lnTo>
                <a:lnTo>
                  <a:pt x="2530" y="513"/>
                </a:lnTo>
                <a:lnTo>
                  <a:pt x="2529" y="513"/>
                </a:lnTo>
                <a:lnTo>
                  <a:pt x="2526" y="512"/>
                </a:lnTo>
                <a:lnTo>
                  <a:pt x="2525" y="509"/>
                </a:lnTo>
                <a:lnTo>
                  <a:pt x="2525" y="508"/>
                </a:lnTo>
                <a:lnTo>
                  <a:pt x="2526" y="503"/>
                </a:lnTo>
                <a:lnTo>
                  <a:pt x="2527" y="502"/>
                </a:lnTo>
                <a:lnTo>
                  <a:pt x="2529" y="499"/>
                </a:lnTo>
                <a:lnTo>
                  <a:pt x="2530" y="496"/>
                </a:lnTo>
                <a:lnTo>
                  <a:pt x="2530" y="494"/>
                </a:lnTo>
                <a:lnTo>
                  <a:pt x="2532" y="492"/>
                </a:lnTo>
                <a:lnTo>
                  <a:pt x="2536" y="491"/>
                </a:lnTo>
                <a:lnTo>
                  <a:pt x="2537" y="489"/>
                </a:lnTo>
                <a:lnTo>
                  <a:pt x="2539" y="488"/>
                </a:lnTo>
                <a:lnTo>
                  <a:pt x="2540" y="487"/>
                </a:lnTo>
                <a:lnTo>
                  <a:pt x="2543" y="485"/>
                </a:lnTo>
                <a:lnTo>
                  <a:pt x="2544" y="484"/>
                </a:lnTo>
                <a:lnTo>
                  <a:pt x="2547" y="484"/>
                </a:lnTo>
                <a:lnTo>
                  <a:pt x="2550" y="484"/>
                </a:lnTo>
                <a:lnTo>
                  <a:pt x="2549" y="481"/>
                </a:lnTo>
                <a:lnTo>
                  <a:pt x="2551" y="478"/>
                </a:lnTo>
                <a:lnTo>
                  <a:pt x="2553" y="477"/>
                </a:lnTo>
                <a:lnTo>
                  <a:pt x="2554" y="477"/>
                </a:lnTo>
                <a:lnTo>
                  <a:pt x="2556" y="478"/>
                </a:lnTo>
                <a:lnTo>
                  <a:pt x="2558" y="477"/>
                </a:lnTo>
                <a:lnTo>
                  <a:pt x="2560" y="475"/>
                </a:lnTo>
                <a:lnTo>
                  <a:pt x="2560" y="473"/>
                </a:lnTo>
                <a:lnTo>
                  <a:pt x="2563" y="470"/>
                </a:lnTo>
                <a:lnTo>
                  <a:pt x="2564" y="468"/>
                </a:lnTo>
                <a:lnTo>
                  <a:pt x="2565" y="466"/>
                </a:lnTo>
                <a:lnTo>
                  <a:pt x="2568" y="466"/>
                </a:lnTo>
                <a:lnTo>
                  <a:pt x="2570" y="467"/>
                </a:lnTo>
                <a:lnTo>
                  <a:pt x="2571" y="467"/>
                </a:lnTo>
                <a:lnTo>
                  <a:pt x="2574" y="467"/>
                </a:lnTo>
                <a:lnTo>
                  <a:pt x="2575" y="466"/>
                </a:lnTo>
                <a:lnTo>
                  <a:pt x="2577" y="466"/>
                </a:lnTo>
                <a:lnTo>
                  <a:pt x="2578" y="466"/>
                </a:lnTo>
                <a:lnTo>
                  <a:pt x="2579" y="466"/>
                </a:lnTo>
                <a:lnTo>
                  <a:pt x="2581" y="464"/>
                </a:lnTo>
                <a:lnTo>
                  <a:pt x="2584" y="463"/>
                </a:lnTo>
                <a:lnTo>
                  <a:pt x="2584" y="461"/>
                </a:lnTo>
                <a:lnTo>
                  <a:pt x="2585" y="459"/>
                </a:lnTo>
                <a:lnTo>
                  <a:pt x="2584" y="457"/>
                </a:lnTo>
                <a:lnTo>
                  <a:pt x="2582" y="457"/>
                </a:lnTo>
                <a:lnTo>
                  <a:pt x="2582" y="461"/>
                </a:lnTo>
                <a:lnTo>
                  <a:pt x="2579" y="461"/>
                </a:lnTo>
                <a:lnTo>
                  <a:pt x="2577" y="463"/>
                </a:lnTo>
                <a:lnTo>
                  <a:pt x="2575" y="461"/>
                </a:lnTo>
                <a:lnTo>
                  <a:pt x="2574" y="460"/>
                </a:lnTo>
                <a:lnTo>
                  <a:pt x="2572" y="461"/>
                </a:lnTo>
                <a:lnTo>
                  <a:pt x="2570" y="461"/>
                </a:lnTo>
                <a:lnTo>
                  <a:pt x="2568" y="459"/>
                </a:lnTo>
                <a:lnTo>
                  <a:pt x="2565" y="459"/>
                </a:lnTo>
                <a:lnTo>
                  <a:pt x="2563" y="461"/>
                </a:lnTo>
                <a:lnTo>
                  <a:pt x="2563" y="464"/>
                </a:lnTo>
                <a:lnTo>
                  <a:pt x="2560" y="467"/>
                </a:lnTo>
                <a:lnTo>
                  <a:pt x="2560" y="470"/>
                </a:lnTo>
                <a:lnTo>
                  <a:pt x="2557" y="471"/>
                </a:lnTo>
                <a:lnTo>
                  <a:pt x="2556" y="471"/>
                </a:lnTo>
                <a:lnTo>
                  <a:pt x="2554" y="471"/>
                </a:lnTo>
                <a:lnTo>
                  <a:pt x="2553" y="471"/>
                </a:lnTo>
                <a:lnTo>
                  <a:pt x="2551" y="473"/>
                </a:lnTo>
                <a:lnTo>
                  <a:pt x="2550" y="473"/>
                </a:lnTo>
                <a:lnTo>
                  <a:pt x="2550" y="475"/>
                </a:lnTo>
                <a:lnTo>
                  <a:pt x="2547" y="475"/>
                </a:lnTo>
                <a:lnTo>
                  <a:pt x="2544" y="477"/>
                </a:lnTo>
                <a:lnTo>
                  <a:pt x="2543" y="478"/>
                </a:lnTo>
                <a:lnTo>
                  <a:pt x="2542" y="480"/>
                </a:lnTo>
                <a:lnTo>
                  <a:pt x="2542" y="481"/>
                </a:lnTo>
                <a:lnTo>
                  <a:pt x="2539" y="482"/>
                </a:lnTo>
                <a:lnTo>
                  <a:pt x="2536" y="482"/>
                </a:lnTo>
                <a:lnTo>
                  <a:pt x="2536" y="484"/>
                </a:lnTo>
                <a:lnTo>
                  <a:pt x="2534" y="485"/>
                </a:lnTo>
                <a:lnTo>
                  <a:pt x="2532" y="487"/>
                </a:lnTo>
                <a:lnTo>
                  <a:pt x="2529" y="489"/>
                </a:lnTo>
                <a:lnTo>
                  <a:pt x="2527" y="491"/>
                </a:lnTo>
                <a:lnTo>
                  <a:pt x="2527" y="492"/>
                </a:lnTo>
                <a:lnTo>
                  <a:pt x="2526" y="494"/>
                </a:lnTo>
                <a:lnTo>
                  <a:pt x="2525" y="495"/>
                </a:lnTo>
                <a:lnTo>
                  <a:pt x="2525" y="496"/>
                </a:lnTo>
                <a:lnTo>
                  <a:pt x="2523" y="496"/>
                </a:lnTo>
                <a:lnTo>
                  <a:pt x="2523" y="499"/>
                </a:lnTo>
                <a:lnTo>
                  <a:pt x="2522" y="501"/>
                </a:lnTo>
                <a:lnTo>
                  <a:pt x="2523" y="502"/>
                </a:lnTo>
                <a:lnTo>
                  <a:pt x="2522" y="503"/>
                </a:lnTo>
                <a:lnTo>
                  <a:pt x="2520" y="503"/>
                </a:lnTo>
                <a:lnTo>
                  <a:pt x="2520" y="505"/>
                </a:lnTo>
                <a:lnTo>
                  <a:pt x="2519" y="506"/>
                </a:lnTo>
                <a:lnTo>
                  <a:pt x="2519" y="508"/>
                </a:lnTo>
                <a:lnTo>
                  <a:pt x="2519" y="510"/>
                </a:lnTo>
                <a:lnTo>
                  <a:pt x="2520" y="513"/>
                </a:lnTo>
                <a:lnTo>
                  <a:pt x="2523" y="516"/>
                </a:lnTo>
                <a:lnTo>
                  <a:pt x="2525" y="518"/>
                </a:lnTo>
                <a:lnTo>
                  <a:pt x="2527" y="519"/>
                </a:lnTo>
                <a:lnTo>
                  <a:pt x="2530" y="519"/>
                </a:lnTo>
                <a:lnTo>
                  <a:pt x="2532" y="520"/>
                </a:lnTo>
                <a:lnTo>
                  <a:pt x="2534" y="519"/>
                </a:lnTo>
                <a:lnTo>
                  <a:pt x="2536" y="520"/>
                </a:lnTo>
                <a:lnTo>
                  <a:pt x="2537" y="520"/>
                </a:lnTo>
                <a:lnTo>
                  <a:pt x="2539" y="522"/>
                </a:lnTo>
                <a:lnTo>
                  <a:pt x="2540" y="525"/>
                </a:lnTo>
                <a:lnTo>
                  <a:pt x="2542" y="526"/>
                </a:lnTo>
                <a:lnTo>
                  <a:pt x="2540" y="530"/>
                </a:lnTo>
                <a:lnTo>
                  <a:pt x="2540" y="532"/>
                </a:lnTo>
                <a:lnTo>
                  <a:pt x="2537" y="533"/>
                </a:lnTo>
                <a:lnTo>
                  <a:pt x="2534" y="534"/>
                </a:lnTo>
                <a:lnTo>
                  <a:pt x="2533" y="536"/>
                </a:lnTo>
                <a:lnTo>
                  <a:pt x="2532" y="537"/>
                </a:lnTo>
                <a:lnTo>
                  <a:pt x="2530" y="537"/>
                </a:lnTo>
                <a:lnTo>
                  <a:pt x="2529" y="539"/>
                </a:lnTo>
                <a:lnTo>
                  <a:pt x="2527" y="540"/>
                </a:lnTo>
                <a:lnTo>
                  <a:pt x="2525" y="540"/>
                </a:lnTo>
                <a:lnTo>
                  <a:pt x="2525" y="539"/>
                </a:lnTo>
                <a:lnTo>
                  <a:pt x="2520" y="539"/>
                </a:lnTo>
                <a:lnTo>
                  <a:pt x="2519" y="539"/>
                </a:lnTo>
                <a:lnTo>
                  <a:pt x="2516" y="539"/>
                </a:lnTo>
                <a:lnTo>
                  <a:pt x="2518" y="541"/>
                </a:lnTo>
                <a:lnTo>
                  <a:pt x="2516" y="543"/>
                </a:lnTo>
                <a:lnTo>
                  <a:pt x="2515" y="543"/>
                </a:lnTo>
                <a:lnTo>
                  <a:pt x="2513" y="544"/>
                </a:lnTo>
                <a:lnTo>
                  <a:pt x="2512" y="546"/>
                </a:lnTo>
                <a:lnTo>
                  <a:pt x="2511" y="546"/>
                </a:lnTo>
                <a:lnTo>
                  <a:pt x="2509" y="546"/>
                </a:lnTo>
                <a:lnTo>
                  <a:pt x="2509" y="548"/>
                </a:lnTo>
                <a:lnTo>
                  <a:pt x="2509" y="551"/>
                </a:lnTo>
                <a:lnTo>
                  <a:pt x="2511" y="553"/>
                </a:lnTo>
                <a:lnTo>
                  <a:pt x="2512" y="555"/>
                </a:lnTo>
                <a:lnTo>
                  <a:pt x="2513" y="557"/>
                </a:lnTo>
                <a:lnTo>
                  <a:pt x="2515" y="557"/>
                </a:lnTo>
                <a:lnTo>
                  <a:pt x="2516" y="558"/>
                </a:lnTo>
                <a:lnTo>
                  <a:pt x="2518" y="560"/>
                </a:lnTo>
                <a:lnTo>
                  <a:pt x="2516" y="561"/>
                </a:lnTo>
                <a:lnTo>
                  <a:pt x="2513" y="562"/>
                </a:lnTo>
                <a:lnTo>
                  <a:pt x="2512" y="562"/>
                </a:lnTo>
                <a:lnTo>
                  <a:pt x="2509" y="562"/>
                </a:lnTo>
                <a:lnTo>
                  <a:pt x="2508" y="562"/>
                </a:lnTo>
                <a:lnTo>
                  <a:pt x="2506" y="560"/>
                </a:lnTo>
                <a:lnTo>
                  <a:pt x="2506" y="562"/>
                </a:lnTo>
                <a:lnTo>
                  <a:pt x="2505" y="562"/>
                </a:lnTo>
                <a:lnTo>
                  <a:pt x="2504" y="561"/>
                </a:lnTo>
                <a:lnTo>
                  <a:pt x="2502" y="560"/>
                </a:lnTo>
                <a:lnTo>
                  <a:pt x="2501" y="558"/>
                </a:lnTo>
                <a:lnTo>
                  <a:pt x="2501" y="561"/>
                </a:lnTo>
                <a:lnTo>
                  <a:pt x="2501" y="562"/>
                </a:lnTo>
                <a:lnTo>
                  <a:pt x="2502" y="562"/>
                </a:lnTo>
                <a:lnTo>
                  <a:pt x="2505" y="564"/>
                </a:lnTo>
                <a:lnTo>
                  <a:pt x="2502" y="567"/>
                </a:lnTo>
                <a:lnTo>
                  <a:pt x="2499" y="568"/>
                </a:lnTo>
                <a:lnTo>
                  <a:pt x="2497" y="568"/>
                </a:lnTo>
                <a:lnTo>
                  <a:pt x="2498" y="571"/>
                </a:lnTo>
                <a:lnTo>
                  <a:pt x="2498" y="572"/>
                </a:lnTo>
                <a:lnTo>
                  <a:pt x="2495" y="571"/>
                </a:lnTo>
                <a:lnTo>
                  <a:pt x="2494" y="574"/>
                </a:lnTo>
                <a:lnTo>
                  <a:pt x="2495" y="574"/>
                </a:lnTo>
                <a:lnTo>
                  <a:pt x="2494" y="575"/>
                </a:lnTo>
                <a:lnTo>
                  <a:pt x="2492" y="576"/>
                </a:lnTo>
                <a:lnTo>
                  <a:pt x="2491" y="579"/>
                </a:lnTo>
                <a:lnTo>
                  <a:pt x="2490" y="582"/>
                </a:lnTo>
                <a:lnTo>
                  <a:pt x="2488" y="583"/>
                </a:lnTo>
                <a:lnTo>
                  <a:pt x="2487" y="585"/>
                </a:lnTo>
                <a:lnTo>
                  <a:pt x="2485" y="586"/>
                </a:lnTo>
                <a:lnTo>
                  <a:pt x="2484" y="585"/>
                </a:lnTo>
                <a:lnTo>
                  <a:pt x="2483" y="583"/>
                </a:lnTo>
                <a:lnTo>
                  <a:pt x="2483" y="581"/>
                </a:lnTo>
                <a:lnTo>
                  <a:pt x="2481" y="578"/>
                </a:lnTo>
                <a:lnTo>
                  <a:pt x="2480" y="576"/>
                </a:lnTo>
                <a:lnTo>
                  <a:pt x="2477" y="575"/>
                </a:lnTo>
                <a:lnTo>
                  <a:pt x="2476" y="578"/>
                </a:lnTo>
                <a:lnTo>
                  <a:pt x="2474" y="579"/>
                </a:lnTo>
                <a:lnTo>
                  <a:pt x="2473" y="581"/>
                </a:lnTo>
                <a:lnTo>
                  <a:pt x="2473" y="583"/>
                </a:lnTo>
                <a:lnTo>
                  <a:pt x="2471" y="585"/>
                </a:lnTo>
                <a:lnTo>
                  <a:pt x="2470" y="586"/>
                </a:lnTo>
                <a:lnTo>
                  <a:pt x="2469" y="589"/>
                </a:lnTo>
                <a:lnTo>
                  <a:pt x="2466" y="590"/>
                </a:lnTo>
                <a:lnTo>
                  <a:pt x="2463" y="589"/>
                </a:lnTo>
                <a:lnTo>
                  <a:pt x="2462" y="588"/>
                </a:lnTo>
                <a:lnTo>
                  <a:pt x="2459" y="589"/>
                </a:lnTo>
                <a:lnTo>
                  <a:pt x="2456" y="590"/>
                </a:lnTo>
                <a:lnTo>
                  <a:pt x="2455" y="592"/>
                </a:lnTo>
                <a:lnTo>
                  <a:pt x="2452" y="593"/>
                </a:lnTo>
                <a:lnTo>
                  <a:pt x="2452" y="596"/>
                </a:lnTo>
                <a:lnTo>
                  <a:pt x="2450" y="597"/>
                </a:lnTo>
                <a:lnTo>
                  <a:pt x="2449" y="597"/>
                </a:lnTo>
                <a:lnTo>
                  <a:pt x="2448" y="596"/>
                </a:lnTo>
                <a:lnTo>
                  <a:pt x="2448" y="595"/>
                </a:lnTo>
                <a:lnTo>
                  <a:pt x="2448" y="593"/>
                </a:lnTo>
                <a:lnTo>
                  <a:pt x="2449" y="592"/>
                </a:lnTo>
                <a:lnTo>
                  <a:pt x="2450" y="588"/>
                </a:lnTo>
                <a:lnTo>
                  <a:pt x="2450" y="586"/>
                </a:lnTo>
                <a:lnTo>
                  <a:pt x="2452" y="583"/>
                </a:lnTo>
                <a:lnTo>
                  <a:pt x="2452" y="578"/>
                </a:lnTo>
                <a:lnTo>
                  <a:pt x="2453" y="576"/>
                </a:lnTo>
                <a:lnTo>
                  <a:pt x="2455" y="575"/>
                </a:lnTo>
                <a:lnTo>
                  <a:pt x="2456" y="575"/>
                </a:lnTo>
                <a:lnTo>
                  <a:pt x="2459" y="574"/>
                </a:lnTo>
                <a:lnTo>
                  <a:pt x="2462" y="572"/>
                </a:lnTo>
                <a:lnTo>
                  <a:pt x="2463" y="572"/>
                </a:lnTo>
                <a:lnTo>
                  <a:pt x="2464" y="571"/>
                </a:lnTo>
                <a:lnTo>
                  <a:pt x="2466" y="571"/>
                </a:lnTo>
                <a:lnTo>
                  <a:pt x="2464" y="568"/>
                </a:lnTo>
                <a:lnTo>
                  <a:pt x="2464" y="565"/>
                </a:lnTo>
                <a:lnTo>
                  <a:pt x="2467" y="565"/>
                </a:lnTo>
                <a:lnTo>
                  <a:pt x="2467" y="564"/>
                </a:lnTo>
                <a:lnTo>
                  <a:pt x="2469" y="562"/>
                </a:lnTo>
                <a:lnTo>
                  <a:pt x="2469" y="561"/>
                </a:lnTo>
                <a:lnTo>
                  <a:pt x="2469" y="558"/>
                </a:lnTo>
                <a:lnTo>
                  <a:pt x="2470" y="557"/>
                </a:lnTo>
                <a:lnTo>
                  <a:pt x="2473" y="555"/>
                </a:lnTo>
                <a:lnTo>
                  <a:pt x="2476" y="553"/>
                </a:lnTo>
                <a:lnTo>
                  <a:pt x="2473" y="551"/>
                </a:lnTo>
                <a:lnTo>
                  <a:pt x="2471" y="553"/>
                </a:lnTo>
                <a:lnTo>
                  <a:pt x="2470" y="553"/>
                </a:lnTo>
                <a:lnTo>
                  <a:pt x="2467" y="553"/>
                </a:lnTo>
                <a:lnTo>
                  <a:pt x="2467" y="550"/>
                </a:lnTo>
                <a:lnTo>
                  <a:pt x="2464" y="550"/>
                </a:lnTo>
                <a:lnTo>
                  <a:pt x="2464" y="547"/>
                </a:lnTo>
                <a:lnTo>
                  <a:pt x="2464" y="544"/>
                </a:lnTo>
                <a:lnTo>
                  <a:pt x="2464" y="541"/>
                </a:lnTo>
                <a:lnTo>
                  <a:pt x="2466" y="539"/>
                </a:lnTo>
                <a:lnTo>
                  <a:pt x="2467" y="537"/>
                </a:lnTo>
                <a:lnTo>
                  <a:pt x="2469" y="536"/>
                </a:lnTo>
                <a:lnTo>
                  <a:pt x="2470" y="536"/>
                </a:lnTo>
                <a:lnTo>
                  <a:pt x="2473" y="534"/>
                </a:lnTo>
                <a:lnTo>
                  <a:pt x="2473" y="537"/>
                </a:lnTo>
                <a:lnTo>
                  <a:pt x="2474" y="537"/>
                </a:lnTo>
                <a:lnTo>
                  <a:pt x="2477" y="537"/>
                </a:lnTo>
                <a:lnTo>
                  <a:pt x="2477" y="536"/>
                </a:lnTo>
                <a:lnTo>
                  <a:pt x="2476" y="534"/>
                </a:lnTo>
                <a:lnTo>
                  <a:pt x="2474" y="534"/>
                </a:lnTo>
                <a:lnTo>
                  <a:pt x="2473" y="533"/>
                </a:lnTo>
                <a:lnTo>
                  <a:pt x="2470" y="533"/>
                </a:lnTo>
                <a:lnTo>
                  <a:pt x="2469" y="533"/>
                </a:lnTo>
                <a:lnTo>
                  <a:pt x="2466" y="534"/>
                </a:lnTo>
                <a:lnTo>
                  <a:pt x="2466" y="537"/>
                </a:lnTo>
                <a:lnTo>
                  <a:pt x="2464" y="537"/>
                </a:lnTo>
                <a:lnTo>
                  <a:pt x="2463" y="537"/>
                </a:lnTo>
                <a:lnTo>
                  <a:pt x="2462" y="539"/>
                </a:lnTo>
                <a:lnTo>
                  <a:pt x="2462" y="540"/>
                </a:lnTo>
                <a:lnTo>
                  <a:pt x="2460" y="540"/>
                </a:lnTo>
                <a:lnTo>
                  <a:pt x="2462" y="543"/>
                </a:lnTo>
                <a:lnTo>
                  <a:pt x="2462" y="544"/>
                </a:lnTo>
                <a:lnTo>
                  <a:pt x="2462" y="547"/>
                </a:lnTo>
                <a:lnTo>
                  <a:pt x="2460" y="548"/>
                </a:lnTo>
                <a:lnTo>
                  <a:pt x="2459" y="548"/>
                </a:lnTo>
                <a:lnTo>
                  <a:pt x="2457" y="550"/>
                </a:lnTo>
                <a:lnTo>
                  <a:pt x="2460" y="551"/>
                </a:lnTo>
                <a:lnTo>
                  <a:pt x="2462" y="553"/>
                </a:lnTo>
                <a:lnTo>
                  <a:pt x="2463" y="554"/>
                </a:lnTo>
                <a:lnTo>
                  <a:pt x="2462" y="555"/>
                </a:lnTo>
                <a:lnTo>
                  <a:pt x="2463" y="555"/>
                </a:lnTo>
                <a:lnTo>
                  <a:pt x="2466" y="555"/>
                </a:lnTo>
                <a:lnTo>
                  <a:pt x="2466" y="560"/>
                </a:lnTo>
                <a:lnTo>
                  <a:pt x="2464" y="561"/>
                </a:lnTo>
                <a:lnTo>
                  <a:pt x="2462" y="564"/>
                </a:lnTo>
                <a:lnTo>
                  <a:pt x="2460" y="567"/>
                </a:lnTo>
                <a:lnTo>
                  <a:pt x="2459" y="568"/>
                </a:lnTo>
                <a:lnTo>
                  <a:pt x="2457" y="568"/>
                </a:lnTo>
                <a:lnTo>
                  <a:pt x="2455" y="568"/>
                </a:lnTo>
                <a:lnTo>
                  <a:pt x="2453" y="569"/>
                </a:lnTo>
                <a:lnTo>
                  <a:pt x="2453" y="567"/>
                </a:lnTo>
                <a:lnTo>
                  <a:pt x="2452" y="564"/>
                </a:lnTo>
                <a:lnTo>
                  <a:pt x="2449" y="565"/>
                </a:lnTo>
                <a:lnTo>
                  <a:pt x="2448" y="562"/>
                </a:lnTo>
                <a:lnTo>
                  <a:pt x="2448" y="560"/>
                </a:lnTo>
                <a:lnTo>
                  <a:pt x="2445" y="560"/>
                </a:lnTo>
                <a:lnTo>
                  <a:pt x="2445" y="558"/>
                </a:lnTo>
                <a:lnTo>
                  <a:pt x="2445" y="557"/>
                </a:lnTo>
                <a:lnTo>
                  <a:pt x="2443" y="557"/>
                </a:lnTo>
                <a:lnTo>
                  <a:pt x="2442" y="557"/>
                </a:lnTo>
                <a:lnTo>
                  <a:pt x="2443" y="553"/>
                </a:lnTo>
                <a:lnTo>
                  <a:pt x="2442" y="550"/>
                </a:lnTo>
                <a:lnTo>
                  <a:pt x="2442" y="547"/>
                </a:lnTo>
                <a:lnTo>
                  <a:pt x="2441" y="544"/>
                </a:lnTo>
                <a:lnTo>
                  <a:pt x="2441" y="543"/>
                </a:lnTo>
                <a:lnTo>
                  <a:pt x="2439" y="543"/>
                </a:lnTo>
                <a:lnTo>
                  <a:pt x="2439" y="540"/>
                </a:lnTo>
                <a:lnTo>
                  <a:pt x="2442" y="537"/>
                </a:lnTo>
                <a:lnTo>
                  <a:pt x="2443" y="536"/>
                </a:lnTo>
                <a:lnTo>
                  <a:pt x="2445" y="534"/>
                </a:lnTo>
                <a:lnTo>
                  <a:pt x="2443" y="532"/>
                </a:lnTo>
                <a:lnTo>
                  <a:pt x="2443" y="530"/>
                </a:lnTo>
                <a:lnTo>
                  <a:pt x="2445" y="527"/>
                </a:lnTo>
                <a:lnTo>
                  <a:pt x="2443" y="529"/>
                </a:lnTo>
                <a:lnTo>
                  <a:pt x="2442" y="530"/>
                </a:lnTo>
                <a:lnTo>
                  <a:pt x="2441" y="533"/>
                </a:lnTo>
                <a:lnTo>
                  <a:pt x="2439" y="536"/>
                </a:lnTo>
                <a:lnTo>
                  <a:pt x="2438" y="537"/>
                </a:lnTo>
                <a:lnTo>
                  <a:pt x="2435" y="537"/>
                </a:lnTo>
                <a:lnTo>
                  <a:pt x="2434" y="534"/>
                </a:lnTo>
                <a:lnTo>
                  <a:pt x="2432" y="537"/>
                </a:lnTo>
                <a:lnTo>
                  <a:pt x="2434" y="539"/>
                </a:lnTo>
                <a:lnTo>
                  <a:pt x="2435" y="540"/>
                </a:lnTo>
                <a:lnTo>
                  <a:pt x="2436" y="541"/>
                </a:lnTo>
                <a:lnTo>
                  <a:pt x="2436" y="543"/>
                </a:lnTo>
                <a:lnTo>
                  <a:pt x="2438" y="546"/>
                </a:lnTo>
                <a:lnTo>
                  <a:pt x="2438" y="548"/>
                </a:lnTo>
                <a:lnTo>
                  <a:pt x="2438" y="551"/>
                </a:lnTo>
                <a:lnTo>
                  <a:pt x="2439" y="554"/>
                </a:lnTo>
                <a:lnTo>
                  <a:pt x="2436" y="555"/>
                </a:lnTo>
                <a:lnTo>
                  <a:pt x="2438" y="558"/>
                </a:lnTo>
                <a:lnTo>
                  <a:pt x="2438" y="560"/>
                </a:lnTo>
                <a:lnTo>
                  <a:pt x="2439" y="561"/>
                </a:lnTo>
                <a:lnTo>
                  <a:pt x="2439" y="564"/>
                </a:lnTo>
                <a:lnTo>
                  <a:pt x="2441" y="565"/>
                </a:lnTo>
                <a:lnTo>
                  <a:pt x="2443" y="565"/>
                </a:lnTo>
                <a:lnTo>
                  <a:pt x="2445" y="568"/>
                </a:lnTo>
                <a:lnTo>
                  <a:pt x="2446" y="571"/>
                </a:lnTo>
                <a:lnTo>
                  <a:pt x="2445" y="575"/>
                </a:lnTo>
                <a:lnTo>
                  <a:pt x="2443" y="574"/>
                </a:lnTo>
                <a:lnTo>
                  <a:pt x="2442" y="574"/>
                </a:lnTo>
                <a:lnTo>
                  <a:pt x="2441" y="575"/>
                </a:lnTo>
                <a:lnTo>
                  <a:pt x="2438" y="575"/>
                </a:lnTo>
                <a:lnTo>
                  <a:pt x="2438" y="574"/>
                </a:lnTo>
                <a:lnTo>
                  <a:pt x="2438" y="571"/>
                </a:lnTo>
                <a:lnTo>
                  <a:pt x="2435" y="569"/>
                </a:lnTo>
                <a:lnTo>
                  <a:pt x="2434" y="569"/>
                </a:lnTo>
                <a:lnTo>
                  <a:pt x="2434" y="571"/>
                </a:lnTo>
                <a:lnTo>
                  <a:pt x="2435" y="572"/>
                </a:lnTo>
                <a:lnTo>
                  <a:pt x="2435" y="575"/>
                </a:lnTo>
                <a:lnTo>
                  <a:pt x="2436" y="576"/>
                </a:lnTo>
                <a:lnTo>
                  <a:pt x="2438" y="578"/>
                </a:lnTo>
                <a:lnTo>
                  <a:pt x="2439" y="578"/>
                </a:lnTo>
                <a:lnTo>
                  <a:pt x="2442" y="578"/>
                </a:lnTo>
                <a:lnTo>
                  <a:pt x="2443" y="579"/>
                </a:lnTo>
                <a:lnTo>
                  <a:pt x="2445" y="582"/>
                </a:lnTo>
                <a:lnTo>
                  <a:pt x="2443" y="585"/>
                </a:lnTo>
                <a:lnTo>
                  <a:pt x="2442" y="585"/>
                </a:lnTo>
                <a:lnTo>
                  <a:pt x="2441" y="583"/>
                </a:lnTo>
                <a:lnTo>
                  <a:pt x="2438" y="585"/>
                </a:lnTo>
                <a:lnTo>
                  <a:pt x="2436" y="585"/>
                </a:lnTo>
                <a:lnTo>
                  <a:pt x="2436" y="586"/>
                </a:lnTo>
                <a:lnTo>
                  <a:pt x="2434" y="588"/>
                </a:lnTo>
                <a:lnTo>
                  <a:pt x="2435" y="589"/>
                </a:lnTo>
                <a:lnTo>
                  <a:pt x="2436" y="589"/>
                </a:lnTo>
                <a:lnTo>
                  <a:pt x="2438" y="590"/>
                </a:lnTo>
                <a:lnTo>
                  <a:pt x="2438" y="595"/>
                </a:lnTo>
                <a:lnTo>
                  <a:pt x="2438" y="596"/>
                </a:lnTo>
                <a:lnTo>
                  <a:pt x="2435" y="596"/>
                </a:lnTo>
                <a:lnTo>
                  <a:pt x="2436" y="599"/>
                </a:lnTo>
                <a:lnTo>
                  <a:pt x="2435" y="600"/>
                </a:lnTo>
                <a:lnTo>
                  <a:pt x="2434" y="602"/>
                </a:lnTo>
                <a:lnTo>
                  <a:pt x="2432" y="603"/>
                </a:lnTo>
                <a:lnTo>
                  <a:pt x="2429" y="604"/>
                </a:lnTo>
                <a:lnTo>
                  <a:pt x="2428" y="604"/>
                </a:lnTo>
                <a:lnTo>
                  <a:pt x="2426" y="603"/>
                </a:lnTo>
                <a:lnTo>
                  <a:pt x="2426" y="602"/>
                </a:lnTo>
                <a:lnTo>
                  <a:pt x="2426" y="600"/>
                </a:lnTo>
                <a:lnTo>
                  <a:pt x="2425" y="597"/>
                </a:lnTo>
                <a:lnTo>
                  <a:pt x="2422" y="595"/>
                </a:lnTo>
                <a:lnTo>
                  <a:pt x="2421" y="593"/>
                </a:lnTo>
                <a:lnTo>
                  <a:pt x="2419" y="596"/>
                </a:lnTo>
                <a:lnTo>
                  <a:pt x="2418" y="596"/>
                </a:lnTo>
                <a:lnTo>
                  <a:pt x="2417" y="595"/>
                </a:lnTo>
                <a:lnTo>
                  <a:pt x="2415" y="593"/>
                </a:lnTo>
                <a:lnTo>
                  <a:pt x="2415" y="590"/>
                </a:lnTo>
                <a:lnTo>
                  <a:pt x="2417" y="588"/>
                </a:lnTo>
                <a:lnTo>
                  <a:pt x="2419" y="586"/>
                </a:lnTo>
                <a:lnTo>
                  <a:pt x="2421" y="586"/>
                </a:lnTo>
                <a:lnTo>
                  <a:pt x="2421" y="583"/>
                </a:lnTo>
                <a:lnTo>
                  <a:pt x="2422" y="579"/>
                </a:lnTo>
                <a:lnTo>
                  <a:pt x="2419" y="582"/>
                </a:lnTo>
                <a:lnTo>
                  <a:pt x="2419" y="583"/>
                </a:lnTo>
                <a:lnTo>
                  <a:pt x="2417" y="585"/>
                </a:lnTo>
                <a:lnTo>
                  <a:pt x="2415" y="586"/>
                </a:lnTo>
                <a:lnTo>
                  <a:pt x="2412" y="585"/>
                </a:lnTo>
                <a:lnTo>
                  <a:pt x="2411" y="585"/>
                </a:lnTo>
                <a:lnTo>
                  <a:pt x="2410" y="583"/>
                </a:lnTo>
                <a:lnTo>
                  <a:pt x="2407" y="581"/>
                </a:lnTo>
                <a:lnTo>
                  <a:pt x="2408" y="578"/>
                </a:lnTo>
                <a:lnTo>
                  <a:pt x="2407" y="579"/>
                </a:lnTo>
                <a:lnTo>
                  <a:pt x="2405" y="579"/>
                </a:lnTo>
                <a:lnTo>
                  <a:pt x="2405" y="582"/>
                </a:lnTo>
                <a:lnTo>
                  <a:pt x="2407" y="583"/>
                </a:lnTo>
                <a:lnTo>
                  <a:pt x="2408" y="586"/>
                </a:lnTo>
                <a:lnTo>
                  <a:pt x="2410" y="588"/>
                </a:lnTo>
                <a:lnTo>
                  <a:pt x="2411" y="589"/>
                </a:lnTo>
                <a:lnTo>
                  <a:pt x="2410" y="590"/>
                </a:lnTo>
                <a:lnTo>
                  <a:pt x="2410" y="593"/>
                </a:lnTo>
                <a:lnTo>
                  <a:pt x="2411" y="595"/>
                </a:lnTo>
                <a:lnTo>
                  <a:pt x="2412" y="596"/>
                </a:lnTo>
                <a:lnTo>
                  <a:pt x="2411" y="599"/>
                </a:lnTo>
                <a:lnTo>
                  <a:pt x="2414" y="599"/>
                </a:lnTo>
                <a:lnTo>
                  <a:pt x="2414" y="600"/>
                </a:lnTo>
                <a:lnTo>
                  <a:pt x="2415" y="600"/>
                </a:lnTo>
                <a:lnTo>
                  <a:pt x="2418" y="602"/>
                </a:lnTo>
                <a:lnTo>
                  <a:pt x="2419" y="604"/>
                </a:lnTo>
                <a:lnTo>
                  <a:pt x="2421" y="607"/>
                </a:lnTo>
                <a:lnTo>
                  <a:pt x="2422" y="610"/>
                </a:lnTo>
                <a:lnTo>
                  <a:pt x="2421" y="611"/>
                </a:lnTo>
                <a:lnTo>
                  <a:pt x="2421" y="614"/>
                </a:lnTo>
                <a:lnTo>
                  <a:pt x="2422" y="616"/>
                </a:lnTo>
                <a:lnTo>
                  <a:pt x="2422" y="618"/>
                </a:lnTo>
                <a:lnTo>
                  <a:pt x="2421" y="620"/>
                </a:lnTo>
                <a:lnTo>
                  <a:pt x="2419" y="623"/>
                </a:lnTo>
                <a:lnTo>
                  <a:pt x="2418" y="623"/>
                </a:lnTo>
                <a:lnTo>
                  <a:pt x="2417" y="625"/>
                </a:lnTo>
                <a:lnTo>
                  <a:pt x="2417" y="630"/>
                </a:lnTo>
                <a:lnTo>
                  <a:pt x="2418" y="632"/>
                </a:lnTo>
                <a:lnTo>
                  <a:pt x="2418" y="634"/>
                </a:lnTo>
                <a:lnTo>
                  <a:pt x="2418" y="637"/>
                </a:lnTo>
                <a:lnTo>
                  <a:pt x="2415" y="635"/>
                </a:lnTo>
                <a:lnTo>
                  <a:pt x="2414" y="635"/>
                </a:lnTo>
                <a:lnTo>
                  <a:pt x="2415" y="632"/>
                </a:lnTo>
                <a:lnTo>
                  <a:pt x="2415" y="628"/>
                </a:lnTo>
                <a:lnTo>
                  <a:pt x="2414" y="625"/>
                </a:lnTo>
                <a:lnTo>
                  <a:pt x="2414" y="624"/>
                </a:lnTo>
                <a:lnTo>
                  <a:pt x="2414" y="621"/>
                </a:lnTo>
                <a:lnTo>
                  <a:pt x="2412" y="618"/>
                </a:lnTo>
                <a:lnTo>
                  <a:pt x="2411" y="616"/>
                </a:lnTo>
                <a:lnTo>
                  <a:pt x="2412" y="614"/>
                </a:lnTo>
                <a:lnTo>
                  <a:pt x="2411" y="610"/>
                </a:lnTo>
                <a:lnTo>
                  <a:pt x="2410" y="613"/>
                </a:lnTo>
                <a:lnTo>
                  <a:pt x="2408" y="616"/>
                </a:lnTo>
                <a:lnTo>
                  <a:pt x="2410" y="618"/>
                </a:lnTo>
                <a:lnTo>
                  <a:pt x="2411" y="621"/>
                </a:lnTo>
                <a:lnTo>
                  <a:pt x="2411" y="624"/>
                </a:lnTo>
                <a:lnTo>
                  <a:pt x="2412" y="627"/>
                </a:lnTo>
                <a:lnTo>
                  <a:pt x="2412" y="630"/>
                </a:lnTo>
                <a:lnTo>
                  <a:pt x="2412" y="632"/>
                </a:lnTo>
                <a:lnTo>
                  <a:pt x="2412" y="635"/>
                </a:lnTo>
                <a:lnTo>
                  <a:pt x="2410" y="637"/>
                </a:lnTo>
                <a:lnTo>
                  <a:pt x="2408" y="637"/>
                </a:lnTo>
                <a:lnTo>
                  <a:pt x="2407" y="637"/>
                </a:lnTo>
                <a:lnTo>
                  <a:pt x="2405" y="635"/>
                </a:lnTo>
                <a:lnTo>
                  <a:pt x="2405" y="639"/>
                </a:lnTo>
                <a:lnTo>
                  <a:pt x="2404" y="637"/>
                </a:lnTo>
                <a:lnTo>
                  <a:pt x="2403" y="635"/>
                </a:lnTo>
                <a:lnTo>
                  <a:pt x="2403" y="631"/>
                </a:lnTo>
                <a:lnTo>
                  <a:pt x="2403" y="630"/>
                </a:lnTo>
                <a:lnTo>
                  <a:pt x="2401" y="627"/>
                </a:lnTo>
                <a:lnTo>
                  <a:pt x="2403" y="623"/>
                </a:lnTo>
                <a:lnTo>
                  <a:pt x="2403" y="621"/>
                </a:lnTo>
                <a:lnTo>
                  <a:pt x="2403" y="618"/>
                </a:lnTo>
                <a:lnTo>
                  <a:pt x="2403" y="616"/>
                </a:lnTo>
                <a:lnTo>
                  <a:pt x="2403" y="613"/>
                </a:lnTo>
                <a:lnTo>
                  <a:pt x="2403" y="610"/>
                </a:lnTo>
                <a:lnTo>
                  <a:pt x="2401" y="606"/>
                </a:lnTo>
                <a:lnTo>
                  <a:pt x="2401" y="604"/>
                </a:lnTo>
                <a:lnTo>
                  <a:pt x="2400" y="599"/>
                </a:lnTo>
                <a:lnTo>
                  <a:pt x="2398" y="596"/>
                </a:lnTo>
                <a:lnTo>
                  <a:pt x="2397" y="592"/>
                </a:lnTo>
                <a:lnTo>
                  <a:pt x="2396" y="589"/>
                </a:lnTo>
                <a:lnTo>
                  <a:pt x="2394" y="586"/>
                </a:lnTo>
                <a:lnTo>
                  <a:pt x="2393" y="585"/>
                </a:lnTo>
                <a:lnTo>
                  <a:pt x="2391" y="582"/>
                </a:lnTo>
                <a:lnTo>
                  <a:pt x="2391" y="579"/>
                </a:lnTo>
                <a:lnTo>
                  <a:pt x="2393" y="581"/>
                </a:lnTo>
                <a:lnTo>
                  <a:pt x="2396" y="581"/>
                </a:lnTo>
                <a:lnTo>
                  <a:pt x="2396" y="579"/>
                </a:lnTo>
                <a:lnTo>
                  <a:pt x="2393" y="576"/>
                </a:lnTo>
                <a:lnTo>
                  <a:pt x="2393" y="574"/>
                </a:lnTo>
                <a:lnTo>
                  <a:pt x="2393" y="572"/>
                </a:lnTo>
                <a:lnTo>
                  <a:pt x="2393" y="568"/>
                </a:lnTo>
                <a:lnTo>
                  <a:pt x="2393" y="567"/>
                </a:lnTo>
                <a:lnTo>
                  <a:pt x="2394" y="565"/>
                </a:lnTo>
                <a:lnTo>
                  <a:pt x="2396" y="565"/>
                </a:lnTo>
                <a:lnTo>
                  <a:pt x="2393" y="564"/>
                </a:lnTo>
                <a:lnTo>
                  <a:pt x="2390" y="562"/>
                </a:lnTo>
                <a:lnTo>
                  <a:pt x="2389" y="564"/>
                </a:lnTo>
                <a:lnTo>
                  <a:pt x="2386" y="562"/>
                </a:lnTo>
                <a:lnTo>
                  <a:pt x="2384" y="561"/>
                </a:lnTo>
                <a:lnTo>
                  <a:pt x="2383" y="561"/>
                </a:lnTo>
                <a:lnTo>
                  <a:pt x="2382" y="558"/>
                </a:lnTo>
                <a:lnTo>
                  <a:pt x="2380" y="557"/>
                </a:lnTo>
                <a:lnTo>
                  <a:pt x="2380" y="555"/>
                </a:lnTo>
                <a:lnTo>
                  <a:pt x="2380" y="553"/>
                </a:lnTo>
                <a:lnTo>
                  <a:pt x="2382" y="553"/>
                </a:lnTo>
                <a:lnTo>
                  <a:pt x="2383" y="555"/>
                </a:lnTo>
                <a:lnTo>
                  <a:pt x="2384" y="554"/>
                </a:lnTo>
                <a:lnTo>
                  <a:pt x="2386" y="553"/>
                </a:lnTo>
                <a:lnTo>
                  <a:pt x="2387" y="554"/>
                </a:lnTo>
                <a:lnTo>
                  <a:pt x="2389" y="555"/>
                </a:lnTo>
                <a:lnTo>
                  <a:pt x="2389" y="557"/>
                </a:lnTo>
                <a:lnTo>
                  <a:pt x="2390" y="558"/>
                </a:lnTo>
                <a:lnTo>
                  <a:pt x="2391" y="555"/>
                </a:lnTo>
                <a:lnTo>
                  <a:pt x="2391" y="553"/>
                </a:lnTo>
                <a:lnTo>
                  <a:pt x="2393" y="550"/>
                </a:lnTo>
                <a:lnTo>
                  <a:pt x="2390" y="548"/>
                </a:lnTo>
                <a:lnTo>
                  <a:pt x="2389" y="550"/>
                </a:lnTo>
                <a:lnTo>
                  <a:pt x="2387" y="547"/>
                </a:lnTo>
                <a:lnTo>
                  <a:pt x="2387" y="544"/>
                </a:lnTo>
                <a:lnTo>
                  <a:pt x="2386" y="543"/>
                </a:lnTo>
                <a:lnTo>
                  <a:pt x="2386" y="541"/>
                </a:lnTo>
                <a:lnTo>
                  <a:pt x="2386" y="539"/>
                </a:lnTo>
                <a:lnTo>
                  <a:pt x="2387" y="539"/>
                </a:lnTo>
                <a:lnTo>
                  <a:pt x="2389" y="537"/>
                </a:lnTo>
                <a:lnTo>
                  <a:pt x="2387" y="534"/>
                </a:lnTo>
                <a:lnTo>
                  <a:pt x="2389" y="532"/>
                </a:lnTo>
                <a:lnTo>
                  <a:pt x="2390" y="529"/>
                </a:lnTo>
                <a:lnTo>
                  <a:pt x="2387" y="529"/>
                </a:lnTo>
                <a:lnTo>
                  <a:pt x="2386" y="533"/>
                </a:lnTo>
                <a:lnTo>
                  <a:pt x="2386" y="536"/>
                </a:lnTo>
                <a:lnTo>
                  <a:pt x="2384" y="537"/>
                </a:lnTo>
                <a:lnTo>
                  <a:pt x="2383" y="537"/>
                </a:lnTo>
                <a:lnTo>
                  <a:pt x="2383" y="540"/>
                </a:lnTo>
                <a:lnTo>
                  <a:pt x="2382" y="544"/>
                </a:lnTo>
                <a:lnTo>
                  <a:pt x="2383" y="546"/>
                </a:lnTo>
                <a:lnTo>
                  <a:pt x="2383" y="547"/>
                </a:lnTo>
                <a:lnTo>
                  <a:pt x="2383" y="548"/>
                </a:lnTo>
                <a:lnTo>
                  <a:pt x="2382" y="548"/>
                </a:lnTo>
                <a:lnTo>
                  <a:pt x="2380" y="550"/>
                </a:lnTo>
                <a:lnTo>
                  <a:pt x="2377" y="553"/>
                </a:lnTo>
                <a:lnTo>
                  <a:pt x="2379" y="548"/>
                </a:lnTo>
                <a:lnTo>
                  <a:pt x="2379" y="544"/>
                </a:lnTo>
                <a:lnTo>
                  <a:pt x="2377" y="546"/>
                </a:lnTo>
                <a:lnTo>
                  <a:pt x="2377" y="548"/>
                </a:lnTo>
                <a:lnTo>
                  <a:pt x="2376" y="551"/>
                </a:lnTo>
                <a:lnTo>
                  <a:pt x="2375" y="551"/>
                </a:lnTo>
                <a:lnTo>
                  <a:pt x="2372" y="553"/>
                </a:lnTo>
                <a:lnTo>
                  <a:pt x="2370" y="553"/>
                </a:lnTo>
                <a:lnTo>
                  <a:pt x="2369" y="550"/>
                </a:lnTo>
                <a:lnTo>
                  <a:pt x="2368" y="546"/>
                </a:lnTo>
                <a:lnTo>
                  <a:pt x="2369" y="544"/>
                </a:lnTo>
                <a:lnTo>
                  <a:pt x="2370" y="541"/>
                </a:lnTo>
                <a:lnTo>
                  <a:pt x="2369" y="540"/>
                </a:lnTo>
                <a:lnTo>
                  <a:pt x="2369" y="539"/>
                </a:lnTo>
                <a:lnTo>
                  <a:pt x="2370" y="534"/>
                </a:lnTo>
                <a:lnTo>
                  <a:pt x="2370" y="532"/>
                </a:lnTo>
                <a:lnTo>
                  <a:pt x="2372" y="529"/>
                </a:lnTo>
                <a:lnTo>
                  <a:pt x="2373" y="526"/>
                </a:lnTo>
                <a:lnTo>
                  <a:pt x="2373" y="525"/>
                </a:lnTo>
                <a:lnTo>
                  <a:pt x="2375" y="522"/>
                </a:lnTo>
                <a:lnTo>
                  <a:pt x="2376" y="520"/>
                </a:lnTo>
                <a:lnTo>
                  <a:pt x="2377" y="518"/>
                </a:lnTo>
                <a:lnTo>
                  <a:pt x="2380" y="515"/>
                </a:lnTo>
                <a:lnTo>
                  <a:pt x="2380" y="513"/>
                </a:lnTo>
                <a:lnTo>
                  <a:pt x="2382" y="510"/>
                </a:lnTo>
                <a:lnTo>
                  <a:pt x="2384" y="508"/>
                </a:lnTo>
                <a:lnTo>
                  <a:pt x="2386" y="508"/>
                </a:lnTo>
                <a:lnTo>
                  <a:pt x="2386" y="506"/>
                </a:lnTo>
                <a:lnTo>
                  <a:pt x="2387" y="503"/>
                </a:lnTo>
                <a:lnTo>
                  <a:pt x="2389" y="501"/>
                </a:lnTo>
                <a:lnTo>
                  <a:pt x="2390" y="498"/>
                </a:lnTo>
                <a:lnTo>
                  <a:pt x="2390" y="495"/>
                </a:lnTo>
                <a:lnTo>
                  <a:pt x="2391" y="492"/>
                </a:lnTo>
                <a:lnTo>
                  <a:pt x="2391" y="491"/>
                </a:lnTo>
                <a:lnTo>
                  <a:pt x="2391" y="488"/>
                </a:lnTo>
                <a:lnTo>
                  <a:pt x="2393" y="487"/>
                </a:lnTo>
                <a:lnTo>
                  <a:pt x="2394" y="484"/>
                </a:lnTo>
                <a:lnTo>
                  <a:pt x="2394" y="481"/>
                </a:lnTo>
                <a:lnTo>
                  <a:pt x="2396" y="480"/>
                </a:lnTo>
                <a:lnTo>
                  <a:pt x="2397" y="477"/>
                </a:lnTo>
                <a:lnTo>
                  <a:pt x="2397" y="475"/>
                </a:lnTo>
                <a:lnTo>
                  <a:pt x="2400" y="473"/>
                </a:lnTo>
                <a:lnTo>
                  <a:pt x="2401" y="470"/>
                </a:lnTo>
                <a:lnTo>
                  <a:pt x="2403" y="467"/>
                </a:lnTo>
                <a:lnTo>
                  <a:pt x="2404" y="464"/>
                </a:lnTo>
                <a:lnTo>
                  <a:pt x="2405" y="463"/>
                </a:lnTo>
                <a:lnTo>
                  <a:pt x="2405" y="459"/>
                </a:lnTo>
                <a:lnTo>
                  <a:pt x="2405" y="456"/>
                </a:lnTo>
                <a:lnTo>
                  <a:pt x="2407" y="452"/>
                </a:lnTo>
                <a:lnTo>
                  <a:pt x="2408" y="447"/>
                </a:lnTo>
                <a:lnTo>
                  <a:pt x="2410" y="446"/>
                </a:lnTo>
                <a:lnTo>
                  <a:pt x="2411" y="445"/>
                </a:lnTo>
                <a:lnTo>
                  <a:pt x="2411" y="442"/>
                </a:lnTo>
                <a:lnTo>
                  <a:pt x="2412" y="439"/>
                </a:lnTo>
                <a:lnTo>
                  <a:pt x="2414" y="436"/>
                </a:lnTo>
                <a:lnTo>
                  <a:pt x="2417" y="435"/>
                </a:lnTo>
                <a:lnTo>
                  <a:pt x="2417" y="436"/>
                </a:lnTo>
                <a:lnTo>
                  <a:pt x="2418" y="439"/>
                </a:lnTo>
                <a:lnTo>
                  <a:pt x="2417" y="443"/>
                </a:lnTo>
                <a:lnTo>
                  <a:pt x="2418" y="447"/>
                </a:lnTo>
                <a:lnTo>
                  <a:pt x="2421" y="452"/>
                </a:lnTo>
                <a:lnTo>
                  <a:pt x="2421" y="454"/>
                </a:lnTo>
                <a:lnTo>
                  <a:pt x="2422" y="453"/>
                </a:lnTo>
                <a:lnTo>
                  <a:pt x="2425" y="453"/>
                </a:lnTo>
                <a:lnTo>
                  <a:pt x="2432" y="456"/>
                </a:lnTo>
                <a:lnTo>
                  <a:pt x="2435" y="460"/>
                </a:lnTo>
                <a:lnTo>
                  <a:pt x="2436" y="463"/>
                </a:lnTo>
                <a:lnTo>
                  <a:pt x="2438" y="460"/>
                </a:lnTo>
                <a:lnTo>
                  <a:pt x="2435" y="457"/>
                </a:lnTo>
                <a:lnTo>
                  <a:pt x="2432" y="453"/>
                </a:lnTo>
                <a:lnTo>
                  <a:pt x="2429" y="452"/>
                </a:lnTo>
                <a:lnTo>
                  <a:pt x="2428" y="449"/>
                </a:lnTo>
                <a:lnTo>
                  <a:pt x="2425" y="449"/>
                </a:lnTo>
                <a:lnTo>
                  <a:pt x="2424" y="445"/>
                </a:lnTo>
                <a:lnTo>
                  <a:pt x="2424" y="442"/>
                </a:lnTo>
                <a:lnTo>
                  <a:pt x="2421" y="440"/>
                </a:lnTo>
                <a:lnTo>
                  <a:pt x="2421" y="438"/>
                </a:lnTo>
                <a:lnTo>
                  <a:pt x="2421" y="436"/>
                </a:lnTo>
                <a:lnTo>
                  <a:pt x="2422" y="433"/>
                </a:lnTo>
                <a:lnTo>
                  <a:pt x="2424" y="432"/>
                </a:lnTo>
                <a:lnTo>
                  <a:pt x="2424" y="428"/>
                </a:lnTo>
                <a:lnTo>
                  <a:pt x="2424" y="426"/>
                </a:lnTo>
                <a:lnTo>
                  <a:pt x="2426" y="424"/>
                </a:lnTo>
                <a:lnTo>
                  <a:pt x="2428" y="424"/>
                </a:lnTo>
                <a:lnTo>
                  <a:pt x="2431" y="424"/>
                </a:lnTo>
                <a:lnTo>
                  <a:pt x="2434" y="422"/>
                </a:lnTo>
                <a:lnTo>
                  <a:pt x="2434" y="421"/>
                </a:lnTo>
                <a:lnTo>
                  <a:pt x="2435" y="419"/>
                </a:lnTo>
                <a:lnTo>
                  <a:pt x="2436" y="417"/>
                </a:lnTo>
                <a:lnTo>
                  <a:pt x="2438" y="415"/>
                </a:lnTo>
                <a:lnTo>
                  <a:pt x="2438" y="414"/>
                </a:lnTo>
                <a:lnTo>
                  <a:pt x="2439" y="412"/>
                </a:lnTo>
                <a:lnTo>
                  <a:pt x="2442" y="414"/>
                </a:lnTo>
                <a:lnTo>
                  <a:pt x="2443" y="415"/>
                </a:lnTo>
                <a:lnTo>
                  <a:pt x="2445" y="417"/>
                </a:lnTo>
                <a:lnTo>
                  <a:pt x="2446" y="418"/>
                </a:lnTo>
                <a:lnTo>
                  <a:pt x="2445" y="421"/>
                </a:lnTo>
                <a:lnTo>
                  <a:pt x="2446" y="425"/>
                </a:lnTo>
                <a:lnTo>
                  <a:pt x="2446" y="428"/>
                </a:lnTo>
                <a:lnTo>
                  <a:pt x="2448" y="429"/>
                </a:lnTo>
                <a:lnTo>
                  <a:pt x="2449" y="429"/>
                </a:lnTo>
                <a:lnTo>
                  <a:pt x="2449" y="428"/>
                </a:lnTo>
                <a:lnTo>
                  <a:pt x="2452" y="426"/>
                </a:lnTo>
                <a:lnTo>
                  <a:pt x="2453" y="428"/>
                </a:lnTo>
                <a:lnTo>
                  <a:pt x="2456" y="431"/>
                </a:lnTo>
                <a:lnTo>
                  <a:pt x="2457" y="429"/>
                </a:lnTo>
                <a:lnTo>
                  <a:pt x="2456" y="426"/>
                </a:lnTo>
                <a:lnTo>
                  <a:pt x="2455" y="426"/>
                </a:lnTo>
                <a:lnTo>
                  <a:pt x="2453" y="425"/>
                </a:lnTo>
                <a:lnTo>
                  <a:pt x="2452" y="425"/>
                </a:lnTo>
                <a:lnTo>
                  <a:pt x="2450" y="425"/>
                </a:lnTo>
                <a:lnTo>
                  <a:pt x="2449" y="425"/>
                </a:lnTo>
                <a:lnTo>
                  <a:pt x="2449" y="422"/>
                </a:lnTo>
                <a:lnTo>
                  <a:pt x="2449" y="421"/>
                </a:lnTo>
                <a:lnTo>
                  <a:pt x="2450" y="418"/>
                </a:lnTo>
                <a:lnTo>
                  <a:pt x="2452" y="415"/>
                </a:lnTo>
                <a:lnTo>
                  <a:pt x="2455" y="414"/>
                </a:lnTo>
                <a:lnTo>
                  <a:pt x="2455" y="411"/>
                </a:lnTo>
                <a:lnTo>
                  <a:pt x="2452" y="412"/>
                </a:lnTo>
                <a:lnTo>
                  <a:pt x="2450" y="415"/>
                </a:lnTo>
                <a:lnTo>
                  <a:pt x="2449" y="417"/>
                </a:lnTo>
                <a:lnTo>
                  <a:pt x="2449" y="414"/>
                </a:lnTo>
                <a:lnTo>
                  <a:pt x="2449" y="411"/>
                </a:lnTo>
                <a:lnTo>
                  <a:pt x="2448" y="410"/>
                </a:lnTo>
                <a:lnTo>
                  <a:pt x="2446" y="408"/>
                </a:lnTo>
                <a:lnTo>
                  <a:pt x="2445" y="407"/>
                </a:lnTo>
                <a:lnTo>
                  <a:pt x="2442" y="407"/>
                </a:lnTo>
                <a:lnTo>
                  <a:pt x="2442" y="404"/>
                </a:lnTo>
                <a:lnTo>
                  <a:pt x="2442" y="403"/>
                </a:lnTo>
                <a:lnTo>
                  <a:pt x="2442" y="400"/>
                </a:lnTo>
                <a:lnTo>
                  <a:pt x="2442" y="397"/>
                </a:lnTo>
                <a:lnTo>
                  <a:pt x="2441" y="396"/>
                </a:lnTo>
                <a:lnTo>
                  <a:pt x="2438" y="394"/>
                </a:lnTo>
                <a:lnTo>
                  <a:pt x="2435" y="391"/>
                </a:lnTo>
                <a:lnTo>
                  <a:pt x="2436" y="390"/>
                </a:lnTo>
                <a:lnTo>
                  <a:pt x="2436" y="387"/>
                </a:lnTo>
                <a:lnTo>
                  <a:pt x="2438" y="386"/>
                </a:lnTo>
                <a:lnTo>
                  <a:pt x="2441" y="383"/>
                </a:lnTo>
                <a:lnTo>
                  <a:pt x="2443" y="383"/>
                </a:lnTo>
                <a:lnTo>
                  <a:pt x="2445" y="381"/>
                </a:lnTo>
                <a:lnTo>
                  <a:pt x="2446" y="379"/>
                </a:lnTo>
                <a:lnTo>
                  <a:pt x="2446" y="377"/>
                </a:lnTo>
                <a:lnTo>
                  <a:pt x="2448" y="374"/>
                </a:lnTo>
                <a:lnTo>
                  <a:pt x="2449" y="374"/>
                </a:lnTo>
                <a:lnTo>
                  <a:pt x="2450" y="373"/>
                </a:lnTo>
                <a:lnTo>
                  <a:pt x="2453" y="373"/>
                </a:lnTo>
                <a:lnTo>
                  <a:pt x="2455" y="372"/>
                </a:lnTo>
                <a:lnTo>
                  <a:pt x="2457" y="372"/>
                </a:lnTo>
                <a:lnTo>
                  <a:pt x="2460" y="372"/>
                </a:lnTo>
                <a:lnTo>
                  <a:pt x="2462" y="373"/>
                </a:lnTo>
                <a:lnTo>
                  <a:pt x="2463" y="373"/>
                </a:lnTo>
                <a:lnTo>
                  <a:pt x="2466" y="373"/>
                </a:lnTo>
                <a:lnTo>
                  <a:pt x="2467" y="376"/>
                </a:lnTo>
                <a:lnTo>
                  <a:pt x="2464" y="379"/>
                </a:lnTo>
                <a:lnTo>
                  <a:pt x="2464" y="384"/>
                </a:lnTo>
                <a:lnTo>
                  <a:pt x="2464" y="389"/>
                </a:lnTo>
                <a:lnTo>
                  <a:pt x="2464" y="390"/>
                </a:lnTo>
                <a:lnTo>
                  <a:pt x="2466" y="389"/>
                </a:lnTo>
                <a:lnTo>
                  <a:pt x="2469" y="389"/>
                </a:lnTo>
                <a:lnTo>
                  <a:pt x="2467" y="386"/>
                </a:lnTo>
                <a:lnTo>
                  <a:pt x="2470" y="384"/>
                </a:lnTo>
                <a:lnTo>
                  <a:pt x="2473" y="384"/>
                </a:lnTo>
                <a:lnTo>
                  <a:pt x="2476" y="386"/>
                </a:lnTo>
                <a:lnTo>
                  <a:pt x="2477" y="389"/>
                </a:lnTo>
                <a:lnTo>
                  <a:pt x="2480" y="389"/>
                </a:lnTo>
                <a:lnTo>
                  <a:pt x="2478" y="387"/>
                </a:lnTo>
                <a:lnTo>
                  <a:pt x="2477" y="384"/>
                </a:lnTo>
                <a:lnTo>
                  <a:pt x="2474" y="383"/>
                </a:lnTo>
                <a:lnTo>
                  <a:pt x="2471" y="381"/>
                </a:lnTo>
                <a:lnTo>
                  <a:pt x="2469" y="381"/>
                </a:lnTo>
                <a:lnTo>
                  <a:pt x="2467" y="381"/>
                </a:lnTo>
                <a:lnTo>
                  <a:pt x="2469" y="379"/>
                </a:lnTo>
                <a:lnTo>
                  <a:pt x="2470" y="379"/>
                </a:lnTo>
                <a:lnTo>
                  <a:pt x="2470" y="376"/>
                </a:lnTo>
                <a:lnTo>
                  <a:pt x="2473" y="374"/>
                </a:lnTo>
                <a:lnTo>
                  <a:pt x="2476" y="374"/>
                </a:lnTo>
                <a:lnTo>
                  <a:pt x="2478" y="374"/>
                </a:lnTo>
                <a:lnTo>
                  <a:pt x="2480" y="377"/>
                </a:lnTo>
                <a:lnTo>
                  <a:pt x="2480" y="380"/>
                </a:lnTo>
                <a:lnTo>
                  <a:pt x="2480" y="383"/>
                </a:lnTo>
                <a:lnTo>
                  <a:pt x="2483" y="384"/>
                </a:lnTo>
                <a:lnTo>
                  <a:pt x="2487" y="383"/>
                </a:lnTo>
                <a:lnTo>
                  <a:pt x="2488" y="384"/>
                </a:lnTo>
                <a:lnTo>
                  <a:pt x="2494" y="384"/>
                </a:lnTo>
                <a:lnTo>
                  <a:pt x="2497" y="383"/>
                </a:lnTo>
                <a:lnTo>
                  <a:pt x="2497" y="386"/>
                </a:lnTo>
                <a:lnTo>
                  <a:pt x="2501" y="386"/>
                </a:lnTo>
                <a:lnTo>
                  <a:pt x="2505" y="386"/>
                </a:lnTo>
                <a:lnTo>
                  <a:pt x="2506" y="389"/>
                </a:lnTo>
                <a:lnTo>
                  <a:pt x="2508" y="389"/>
                </a:lnTo>
                <a:lnTo>
                  <a:pt x="2509" y="387"/>
                </a:lnTo>
                <a:lnTo>
                  <a:pt x="2508" y="384"/>
                </a:lnTo>
                <a:lnTo>
                  <a:pt x="2508" y="383"/>
                </a:lnTo>
                <a:lnTo>
                  <a:pt x="2505" y="383"/>
                </a:lnTo>
                <a:lnTo>
                  <a:pt x="2502" y="380"/>
                </a:lnTo>
                <a:lnTo>
                  <a:pt x="2502" y="377"/>
                </a:lnTo>
                <a:lnTo>
                  <a:pt x="2501" y="377"/>
                </a:lnTo>
                <a:lnTo>
                  <a:pt x="2499" y="380"/>
                </a:lnTo>
                <a:lnTo>
                  <a:pt x="2495" y="380"/>
                </a:lnTo>
                <a:lnTo>
                  <a:pt x="2492" y="380"/>
                </a:lnTo>
                <a:lnTo>
                  <a:pt x="2488" y="380"/>
                </a:lnTo>
                <a:lnTo>
                  <a:pt x="2485" y="380"/>
                </a:lnTo>
                <a:lnTo>
                  <a:pt x="2484" y="376"/>
                </a:lnTo>
                <a:lnTo>
                  <a:pt x="2483" y="374"/>
                </a:lnTo>
                <a:lnTo>
                  <a:pt x="2481" y="373"/>
                </a:lnTo>
                <a:lnTo>
                  <a:pt x="2485" y="373"/>
                </a:lnTo>
                <a:lnTo>
                  <a:pt x="2485" y="370"/>
                </a:lnTo>
                <a:lnTo>
                  <a:pt x="2481" y="370"/>
                </a:lnTo>
                <a:lnTo>
                  <a:pt x="2480" y="370"/>
                </a:lnTo>
                <a:lnTo>
                  <a:pt x="2477" y="370"/>
                </a:lnTo>
                <a:lnTo>
                  <a:pt x="2476" y="372"/>
                </a:lnTo>
                <a:lnTo>
                  <a:pt x="2476" y="369"/>
                </a:lnTo>
                <a:lnTo>
                  <a:pt x="2474" y="366"/>
                </a:lnTo>
                <a:lnTo>
                  <a:pt x="2473" y="365"/>
                </a:lnTo>
                <a:lnTo>
                  <a:pt x="2471" y="362"/>
                </a:lnTo>
                <a:lnTo>
                  <a:pt x="2473" y="359"/>
                </a:lnTo>
                <a:lnTo>
                  <a:pt x="2473" y="356"/>
                </a:lnTo>
                <a:lnTo>
                  <a:pt x="2474" y="355"/>
                </a:lnTo>
                <a:lnTo>
                  <a:pt x="2477" y="353"/>
                </a:lnTo>
                <a:lnTo>
                  <a:pt x="2478" y="353"/>
                </a:lnTo>
                <a:lnTo>
                  <a:pt x="2481" y="352"/>
                </a:lnTo>
                <a:lnTo>
                  <a:pt x="2483" y="351"/>
                </a:lnTo>
                <a:lnTo>
                  <a:pt x="2485" y="348"/>
                </a:lnTo>
                <a:lnTo>
                  <a:pt x="2487" y="348"/>
                </a:lnTo>
                <a:lnTo>
                  <a:pt x="2488" y="346"/>
                </a:lnTo>
                <a:lnTo>
                  <a:pt x="2488" y="344"/>
                </a:lnTo>
                <a:lnTo>
                  <a:pt x="2490" y="342"/>
                </a:lnTo>
                <a:lnTo>
                  <a:pt x="2490" y="339"/>
                </a:lnTo>
                <a:lnTo>
                  <a:pt x="2491" y="338"/>
                </a:lnTo>
                <a:lnTo>
                  <a:pt x="2491" y="337"/>
                </a:lnTo>
                <a:lnTo>
                  <a:pt x="2492" y="337"/>
                </a:lnTo>
                <a:lnTo>
                  <a:pt x="2495" y="337"/>
                </a:lnTo>
                <a:lnTo>
                  <a:pt x="2498" y="337"/>
                </a:lnTo>
                <a:lnTo>
                  <a:pt x="2499" y="337"/>
                </a:lnTo>
                <a:lnTo>
                  <a:pt x="2502" y="337"/>
                </a:lnTo>
                <a:lnTo>
                  <a:pt x="2504" y="338"/>
                </a:lnTo>
                <a:lnTo>
                  <a:pt x="2506" y="338"/>
                </a:lnTo>
                <a:lnTo>
                  <a:pt x="2508" y="338"/>
                </a:lnTo>
                <a:lnTo>
                  <a:pt x="2509" y="338"/>
                </a:lnTo>
                <a:lnTo>
                  <a:pt x="2512" y="338"/>
                </a:lnTo>
                <a:lnTo>
                  <a:pt x="2513" y="338"/>
                </a:lnTo>
                <a:lnTo>
                  <a:pt x="2515" y="338"/>
                </a:lnTo>
                <a:lnTo>
                  <a:pt x="2516" y="338"/>
                </a:lnTo>
                <a:lnTo>
                  <a:pt x="2518" y="337"/>
                </a:lnTo>
                <a:lnTo>
                  <a:pt x="2520" y="337"/>
                </a:lnTo>
                <a:lnTo>
                  <a:pt x="2523" y="337"/>
                </a:lnTo>
                <a:lnTo>
                  <a:pt x="2525" y="337"/>
                </a:lnTo>
                <a:lnTo>
                  <a:pt x="2526" y="337"/>
                </a:lnTo>
                <a:lnTo>
                  <a:pt x="2527" y="337"/>
                </a:lnTo>
                <a:lnTo>
                  <a:pt x="2529" y="338"/>
                </a:lnTo>
                <a:lnTo>
                  <a:pt x="2532" y="338"/>
                </a:lnTo>
                <a:lnTo>
                  <a:pt x="2533" y="338"/>
                </a:lnTo>
                <a:lnTo>
                  <a:pt x="2536" y="338"/>
                </a:lnTo>
                <a:lnTo>
                  <a:pt x="2537" y="338"/>
                </a:lnTo>
                <a:lnTo>
                  <a:pt x="2539" y="338"/>
                </a:lnTo>
                <a:lnTo>
                  <a:pt x="2540" y="339"/>
                </a:lnTo>
                <a:lnTo>
                  <a:pt x="2543" y="339"/>
                </a:lnTo>
                <a:lnTo>
                  <a:pt x="2544" y="341"/>
                </a:lnTo>
                <a:lnTo>
                  <a:pt x="2543" y="344"/>
                </a:lnTo>
                <a:lnTo>
                  <a:pt x="2542" y="346"/>
                </a:lnTo>
                <a:lnTo>
                  <a:pt x="2542" y="348"/>
                </a:lnTo>
                <a:lnTo>
                  <a:pt x="2543" y="348"/>
                </a:lnTo>
                <a:lnTo>
                  <a:pt x="2546" y="348"/>
                </a:lnTo>
                <a:lnTo>
                  <a:pt x="2547" y="349"/>
                </a:lnTo>
                <a:lnTo>
                  <a:pt x="2549" y="346"/>
                </a:lnTo>
                <a:lnTo>
                  <a:pt x="2550" y="348"/>
                </a:lnTo>
                <a:lnTo>
                  <a:pt x="2550" y="351"/>
                </a:lnTo>
                <a:lnTo>
                  <a:pt x="2550" y="355"/>
                </a:lnTo>
                <a:lnTo>
                  <a:pt x="2549" y="356"/>
                </a:lnTo>
                <a:lnTo>
                  <a:pt x="2549" y="359"/>
                </a:lnTo>
                <a:lnTo>
                  <a:pt x="2550" y="359"/>
                </a:lnTo>
                <a:lnTo>
                  <a:pt x="2550" y="358"/>
                </a:lnTo>
                <a:lnTo>
                  <a:pt x="2551" y="356"/>
                </a:lnTo>
                <a:lnTo>
                  <a:pt x="2553" y="353"/>
                </a:lnTo>
                <a:lnTo>
                  <a:pt x="2556" y="353"/>
                </a:lnTo>
                <a:lnTo>
                  <a:pt x="2557" y="353"/>
                </a:lnTo>
                <a:lnTo>
                  <a:pt x="2558" y="353"/>
                </a:lnTo>
                <a:lnTo>
                  <a:pt x="2558" y="352"/>
                </a:lnTo>
                <a:lnTo>
                  <a:pt x="2558" y="351"/>
                </a:lnTo>
                <a:lnTo>
                  <a:pt x="2556" y="351"/>
                </a:lnTo>
                <a:lnTo>
                  <a:pt x="2554" y="349"/>
                </a:lnTo>
                <a:lnTo>
                  <a:pt x="2554" y="348"/>
                </a:lnTo>
                <a:lnTo>
                  <a:pt x="2556" y="346"/>
                </a:lnTo>
                <a:lnTo>
                  <a:pt x="2557" y="345"/>
                </a:lnTo>
                <a:lnTo>
                  <a:pt x="2560" y="345"/>
                </a:lnTo>
                <a:lnTo>
                  <a:pt x="2561" y="344"/>
                </a:lnTo>
                <a:lnTo>
                  <a:pt x="2563" y="344"/>
                </a:lnTo>
                <a:lnTo>
                  <a:pt x="2564" y="342"/>
                </a:lnTo>
                <a:lnTo>
                  <a:pt x="2567" y="342"/>
                </a:lnTo>
                <a:lnTo>
                  <a:pt x="2568" y="342"/>
                </a:lnTo>
                <a:lnTo>
                  <a:pt x="2570" y="342"/>
                </a:lnTo>
                <a:lnTo>
                  <a:pt x="2572" y="341"/>
                </a:lnTo>
                <a:lnTo>
                  <a:pt x="2574" y="339"/>
                </a:lnTo>
                <a:lnTo>
                  <a:pt x="2575" y="338"/>
                </a:lnTo>
                <a:lnTo>
                  <a:pt x="2577" y="337"/>
                </a:lnTo>
                <a:lnTo>
                  <a:pt x="2579" y="338"/>
                </a:lnTo>
                <a:lnTo>
                  <a:pt x="2581" y="341"/>
                </a:lnTo>
                <a:lnTo>
                  <a:pt x="2582" y="341"/>
                </a:lnTo>
                <a:lnTo>
                  <a:pt x="2584" y="344"/>
                </a:lnTo>
                <a:lnTo>
                  <a:pt x="2584" y="346"/>
                </a:lnTo>
                <a:lnTo>
                  <a:pt x="2582" y="348"/>
                </a:lnTo>
                <a:lnTo>
                  <a:pt x="2581" y="349"/>
                </a:lnTo>
                <a:lnTo>
                  <a:pt x="2581" y="352"/>
                </a:lnTo>
                <a:lnTo>
                  <a:pt x="2584" y="351"/>
                </a:lnTo>
                <a:lnTo>
                  <a:pt x="2586" y="351"/>
                </a:lnTo>
                <a:lnTo>
                  <a:pt x="2585" y="353"/>
                </a:lnTo>
                <a:lnTo>
                  <a:pt x="2585" y="356"/>
                </a:lnTo>
                <a:lnTo>
                  <a:pt x="2588" y="355"/>
                </a:lnTo>
                <a:lnTo>
                  <a:pt x="2588" y="358"/>
                </a:lnTo>
                <a:lnTo>
                  <a:pt x="2589" y="359"/>
                </a:lnTo>
                <a:lnTo>
                  <a:pt x="2589" y="362"/>
                </a:lnTo>
                <a:lnTo>
                  <a:pt x="2592" y="362"/>
                </a:lnTo>
                <a:lnTo>
                  <a:pt x="2592" y="359"/>
                </a:lnTo>
                <a:lnTo>
                  <a:pt x="2591" y="355"/>
                </a:lnTo>
                <a:lnTo>
                  <a:pt x="2591" y="352"/>
                </a:lnTo>
                <a:lnTo>
                  <a:pt x="2589" y="351"/>
                </a:lnTo>
                <a:lnTo>
                  <a:pt x="2589" y="349"/>
                </a:lnTo>
                <a:lnTo>
                  <a:pt x="2586" y="348"/>
                </a:lnTo>
                <a:lnTo>
                  <a:pt x="2588" y="346"/>
                </a:lnTo>
                <a:lnTo>
                  <a:pt x="2589" y="345"/>
                </a:lnTo>
                <a:lnTo>
                  <a:pt x="2591" y="345"/>
                </a:lnTo>
                <a:lnTo>
                  <a:pt x="2592" y="344"/>
                </a:lnTo>
                <a:lnTo>
                  <a:pt x="2593" y="344"/>
                </a:lnTo>
                <a:lnTo>
                  <a:pt x="2593" y="342"/>
                </a:lnTo>
                <a:lnTo>
                  <a:pt x="2596" y="341"/>
                </a:lnTo>
                <a:lnTo>
                  <a:pt x="2598" y="337"/>
                </a:lnTo>
                <a:lnTo>
                  <a:pt x="2599" y="337"/>
                </a:lnTo>
                <a:lnTo>
                  <a:pt x="2600" y="337"/>
                </a:lnTo>
                <a:lnTo>
                  <a:pt x="2602" y="337"/>
                </a:lnTo>
                <a:lnTo>
                  <a:pt x="2605" y="337"/>
                </a:lnTo>
                <a:lnTo>
                  <a:pt x="2606" y="337"/>
                </a:lnTo>
                <a:lnTo>
                  <a:pt x="2607" y="338"/>
                </a:lnTo>
                <a:lnTo>
                  <a:pt x="2609" y="341"/>
                </a:lnTo>
                <a:lnTo>
                  <a:pt x="2610" y="341"/>
                </a:lnTo>
                <a:lnTo>
                  <a:pt x="2612" y="342"/>
                </a:lnTo>
                <a:lnTo>
                  <a:pt x="2612" y="344"/>
                </a:lnTo>
                <a:lnTo>
                  <a:pt x="2612" y="346"/>
                </a:lnTo>
                <a:lnTo>
                  <a:pt x="2610" y="349"/>
                </a:lnTo>
                <a:lnTo>
                  <a:pt x="2609" y="352"/>
                </a:lnTo>
                <a:lnTo>
                  <a:pt x="2607" y="353"/>
                </a:lnTo>
                <a:lnTo>
                  <a:pt x="2609" y="355"/>
                </a:lnTo>
                <a:lnTo>
                  <a:pt x="2610" y="355"/>
                </a:lnTo>
                <a:lnTo>
                  <a:pt x="2610" y="352"/>
                </a:lnTo>
                <a:lnTo>
                  <a:pt x="2613" y="351"/>
                </a:lnTo>
                <a:lnTo>
                  <a:pt x="2613" y="346"/>
                </a:lnTo>
                <a:lnTo>
                  <a:pt x="2616" y="345"/>
                </a:lnTo>
                <a:lnTo>
                  <a:pt x="2619" y="344"/>
                </a:lnTo>
                <a:lnTo>
                  <a:pt x="2620" y="345"/>
                </a:lnTo>
                <a:lnTo>
                  <a:pt x="2621" y="342"/>
                </a:lnTo>
                <a:lnTo>
                  <a:pt x="2623" y="341"/>
                </a:lnTo>
                <a:lnTo>
                  <a:pt x="2623" y="339"/>
                </a:lnTo>
                <a:lnTo>
                  <a:pt x="2626" y="341"/>
                </a:lnTo>
                <a:lnTo>
                  <a:pt x="2627" y="342"/>
                </a:lnTo>
                <a:lnTo>
                  <a:pt x="2628" y="344"/>
                </a:lnTo>
                <a:lnTo>
                  <a:pt x="2628" y="346"/>
                </a:lnTo>
                <a:lnTo>
                  <a:pt x="2627" y="351"/>
                </a:lnTo>
                <a:lnTo>
                  <a:pt x="2626" y="352"/>
                </a:lnTo>
                <a:lnTo>
                  <a:pt x="2627" y="355"/>
                </a:lnTo>
                <a:lnTo>
                  <a:pt x="2628" y="352"/>
                </a:lnTo>
                <a:lnTo>
                  <a:pt x="2630" y="353"/>
                </a:lnTo>
                <a:lnTo>
                  <a:pt x="2631" y="355"/>
                </a:lnTo>
                <a:lnTo>
                  <a:pt x="2631" y="356"/>
                </a:lnTo>
                <a:lnTo>
                  <a:pt x="2633" y="359"/>
                </a:lnTo>
                <a:lnTo>
                  <a:pt x="2635" y="359"/>
                </a:lnTo>
                <a:lnTo>
                  <a:pt x="2635" y="356"/>
                </a:lnTo>
                <a:lnTo>
                  <a:pt x="2634" y="355"/>
                </a:lnTo>
                <a:lnTo>
                  <a:pt x="2631" y="352"/>
                </a:lnTo>
                <a:lnTo>
                  <a:pt x="2633" y="349"/>
                </a:lnTo>
                <a:lnTo>
                  <a:pt x="2634" y="346"/>
                </a:lnTo>
                <a:lnTo>
                  <a:pt x="2634" y="344"/>
                </a:lnTo>
                <a:lnTo>
                  <a:pt x="2637" y="344"/>
                </a:lnTo>
                <a:lnTo>
                  <a:pt x="2638" y="346"/>
                </a:lnTo>
                <a:lnTo>
                  <a:pt x="2641" y="346"/>
                </a:lnTo>
                <a:lnTo>
                  <a:pt x="2642" y="345"/>
                </a:lnTo>
                <a:lnTo>
                  <a:pt x="2645" y="345"/>
                </a:lnTo>
                <a:lnTo>
                  <a:pt x="2647" y="345"/>
                </a:lnTo>
                <a:lnTo>
                  <a:pt x="2648" y="345"/>
                </a:lnTo>
                <a:lnTo>
                  <a:pt x="2651" y="345"/>
                </a:lnTo>
                <a:lnTo>
                  <a:pt x="2652" y="345"/>
                </a:lnTo>
                <a:lnTo>
                  <a:pt x="2651" y="348"/>
                </a:lnTo>
                <a:lnTo>
                  <a:pt x="2651" y="351"/>
                </a:lnTo>
                <a:lnTo>
                  <a:pt x="2654" y="349"/>
                </a:lnTo>
                <a:lnTo>
                  <a:pt x="2654" y="346"/>
                </a:lnTo>
                <a:lnTo>
                  <a:pt x="2655" y="348"/>
                </a:lnTo>
                <a:lnTo>
                  <a:pt x="2657" y="349"/>
                </a:lnTo>
                <a:lnTo>
                  <a:pt x="2658" y="348"/>
                </a:lnTo>
                <a:lnTo>
                  <a:pt x="2659" y="348"/>
                </a:lnTo>
                <a:lnTo>
                  <a:pt x="2661" y="345"/>
                </a:lnTo>
                <a:lnTo>
                  <a:pt x="2662" y="344"/>
                </a:lnTo>
                <a:lnTo>
                  <a:pt x="2662" y="346"/>
                </a:lnTo>
                <a:lnTo>
                  <a:pt x="2664" y="346"/>
                </a:lnTo>
                <a:lnTo>
                  <a:pt x="2665" y="345"/>
                </a:lnTo>
                <a:lnTo>
                  <a:pt x="2666" y="344"/>
                </a:lnTo>
                <a:lnTo>
                  <a:pt x="2668" y="342"/>
                </a:lnTo>
                <a:lnTo>
                  <a:pt x="2671" y="342"/>
                </a:lnTo>
                <a:lnTo>
                  <a:pt x="2672" y="344"/>
                </a:lnTo>
                <a:lnTo>
                  <a:pt x="2673" y="342"/>
                </a:lnTo>
                <a:lnTo>
                  <a:pt x="2675" y="342"/>
                </a:lnTo>
                <a:lnTo>
                  <a:pt x="2676" y="345"/>
                </a:lnTo>
                <a:lnTo>
                  <a:pt x="2678" y="346"/>
                </a:lnTo>
                <a:lnTo>
                  <a:pt x="2678" y="348"/>
                </a:lnTo>
                <a:lnTo>
                  <a:pt x="2678" y="349"/>
                </a:lnTo>
                <a:lnTo>
                  <a:pt x="2680" y="351"/>
                </a:lnTo>
                <a:lnTo>
                  <a:pt x="2682" y="351"/>
                </a:lnTo>
                <a:lnTo>
                  <a:pt x="2680" y="348"/>
                </a:lnTo>
                <a:lnTo>
                  <a:pt x="2680" y="345"/>
                </a:lnTo>
                <a:lnTo>
                  <a:pt x="2682" y="345"/>
                </a:lnTo>
                <a:lnTo>
                  <a:pt x="2683" y="344"/>
                </a:lnTo>
                <a:lnTo>
                  <a:pt x="2685" y="342"/>
                </a:lnTo>
                <a:lnTo>
                  <a:pt x="2686" y="342"/>
                </a:lnTo>
                <a:lnTo>
                  <a:pt x="2689" y="342"/>
                </a:lnTo>
                <a:lnTo>
                  <a:pt x="2690" y="341"/>
                </a:lnTo>
                <a:lnTo>
                  <a:pt x="2690" y="338"/>
                </a:lnTo>
                <a:lnTo>
                  <a:pt x="2692" y="338"/>
                </a:lnTo>
                <a:lnTo>
                  <a:pt x="2693" y="339"/>
                </a:lnTo>
                <a:lnTo>
                  <a:pt x="2694" y="339"/>
                </a:lnTo>
                <a:lnTo>
                  <a:pt x="2696" y="339"/>
                </a:lnTo>
                <a:lnTo>
                  <a:pt x="2694" y="337"/>
                </a:lnTo>
                <a:lnTo>
                  <a:pt x="2696" y="335"/>
                </a:lnTo>
                <a:lnTo>
                  <a:pt x="2694" y="334"/>
                </a:lnTo>
                <a:lnTo>
                  <a:pt x="2693" y="335"/>
                </a:lnTo>
                <a:lnTo>
                  <a:pt x="2692" y="335"/>
                </a:lnTo>
                <a:lnTo>
                  <a:pt x="2689" y="335"/>
                </a:lnTo>
                <a:lnTo>
                  <a:pt x="2687" y="337"/>
                </a:lnTo>
                <a:lnTo>
                  <a:pt x="2685" y="335"/>
                </a:lnTo>
                <a:lnTo>
                  <a:pt x="2683" y="338"/>
                </a:lnTo>
                <a:lnTo>
                  <a:pt x="2683" y="339"/>
                </a:lnTo>
                <a:lnTo>
                  <a:pt x="2682" y="339"/>
                </a:lnTo>
                <a:lnTo>
                  <a:pt x="2679" y="341"/>
                </a:lnTo>
                <a:lnTo>
                  <a:pt x="2678" y="341"/>
                </a:lnTo>
                <a:lnTo>
                  <a:pt x="2676" y="339"/>
                </a:lnTo>
                <a:lnTo>
                  <a:pt x="2675" y="338"/>
                </a:lnTo>
                <a:lnTo>
                  <a:pt x="2673" y="339"/>
                </a:lnTo>
                <a:lnTo>
                  <a:pt x="2672" y="339"/>
                </a:lnTo>
                <a:lnTo>
                  <a:pt x="2669" y="338"/>
                </a:lnTo>
                <a:lnTo>
                  <a:pt x="2668" y="339"/>
                </a:lnTo>
                <a:lnTo>
                  <a:pt x="2666" y="341"/>
                </a:lnTo>
                <a:lnTo>
                  <a:pt x="2665" y="341"/>
                </a:lnTo>
                <a:lnTo>
                  <a:pt x="2664" y="339"/>
                </a:lnTo>
                <a:lnTo>
                  <a:pt x="2662" y="341"/>
                </a:lnTo>
                <a:lnTo>
                  <a:pt x="2659" y="342"/>
                </a:lnTo>
                <a:lnTo>
                  <a:pt x="2659" y="344"/>
                </a:lnTo>
                <a:lnTo>
                  <a:pt x="2658" y="345"/>
                </a:lnTo>
                <a:lnTo>
                  <a:pt x="2655" y="345"/>
                </a:lnTo>
                <a:lnTo>
                  <a:pt x="2655" y="344"/>
                </a:lnTo>
                <a:lnTo>
                  <a:pt x="2654" y="342"/>
                </a:lnTo>
                <a:lnTo>
                  <a:pt x="2651" y="341"/>
                </a:lnTo>
                <a:lnTo>
                  <a:pt x="2649" y="341"/>
                </a:lnTo>
                <a:lnTo>
                  <a:pt x="2648" y="341"/>
                </a:lnTo>
                <a:lnTo>
                  <a:pt x="2645" y="341"/>
                </a:lnTo>
                <a:lnTo>
                  <a:pt x="2645" y="339"/>
                </a:lnTo>
                <a:lnTo>
                  <a:pt x="2645" y="337"/>
                </a:lnTo>
                <a:lnTo>
                  <a:pt x="2647" y="335"/>
                </a:lnTo>
                <a:lnTo>
                  <a:pt x="2645" y="335"/>
                </a:lnTo>
                <a:lnTo>
                  <a:pt x="2644" y="337"/>
                </a:lnTo>
                <a:lnTo>
                  <a:pt x="2642" y="341"/>
                </a:lnTo>
                <a:lnTo>
                  <a:pt x="2641" y="342"/>
                </a:lnTo>
                <a:lnTo>
                  <a:pt x="2638" y="341"/>
                </a:lnTo>
                <a:lnTo>
                  <a:pt x="2637" y="339"/>
                </a:lnTo>
                <a:lnTo>
                  <a:pt x="2635" y="338"/>
                </a:lnTo>
                <a:lnTo>
                  <a:pt x="2633" y="338"/>
                </a:lnTo>
                <a:lnTo>
                  <a:pt x="2631" y="338"/>
                </a:lnTo>
                <a:lnTo>
                  <a:pt x="2630" y="335"/>
                </a:lnTo>
                <a:lnTo>
                  <a:pt x="2628" y="335"/>
                </a:lnTo>
                <a:lnTo>
                  <a:pt x="2626" y="334"/>
                </a:lnTo>
                <a:lnTo>
                  <a:pt x="2623" y="334"/>
                </a:lnTo>
                <a:lnTo>
                  <a:pt x="2621" y="335"/>
                </a:lnTo>
                <a:lnTo>
                  <a:pt x="2620" y="334"/>
                </a:lnTo>
                <a:lnTo>
                  <a:pt x="2621" y="332"/>
                </a:lnTo>
                <a:lnTo>
                  <a:pt x="2623" y="331"/>
                </a:lnTo>
                <a:lnTo>
                  <a:pt x="2624" y="330"/>
                </a:lnTo>
                <a:lnTo>
                  <a:pt x="2626" y="327"/>
                </a:lnTo>
                <a:lnTo>
                  <a:pt x="2628" y="327"/>
                </a:lnTo>
                <a:lnTo>
                  <a:pt x="2630" y="327"/>
                </a:lnTo>
                <a:lnTo>
                  <a:pt x="2633" y="327"/>
                </a:lnTo>
                <a:lnTo>
                  <a:pt x="2631" y="325"/>
                </a:lnTo>
                <a:lnTo>
                  <a:pt x="2628" y="324"/>
                </a:lnTo>
                <a:lnTo>
                  <a:pt x="2631" y="321"/>
                </a:lnTo>
                <a:lnTo>
                  <a:pt x="2631" y="318"/>
                </a:lnTo>
                <a:lnTo>
                  <a:pt x="2630" y="318"/>
                </a:lnTo>
                <a:lnTo>
                  <a:pt x="2628" y="321"/>
                </a:lnTo>
                <a:lnTo>
                  <a:pt x="2627" y="323"/>
                </a:lnTo>
                <a:lnTo>
                  <a:pt x="2626" y="324"/>
                </a:lnTo>
                <a:lnTo>
                  <a:pt x="2624" y="325"/>
                </a:lnTo>
                <a:lnTo>
                  <a:pt x="2623" y="324"/>
                </a:lnTo>
                <a:lnTo>
                  <a:pt x="2620" y="320"/>
                </a:lnTo>
                <a:lnTo>
                  <a:pt x="2620" y="324"/>
                </a:lnTo>
                <a:lnTo>
                  <a:pt x="2620" y="327"/>
                </a:lnTo>
                <a:lnTo>
                  <a:pt x="2621" y="330"/>
                </a:lnTo>
                <a:lnTo>
                  <a:pt x="2619" y="330"/>
                </a:lnTo>
                <a:lnTo>
                  <a:pt x="2617" y="328"/>
                </a:lnTo>
                <a:lnTo>
                  <a:pt x="2614" y="327"/>
                </a:lnTo>
                <a:lnTo>
                  <a:pt x="2613" y="327"/>
                </a:lnTo>
                <a:lnTo>
                  <a:pt x="2612" y="324"/>
                </a:lnTo>
                <a:lnTo>
                  <a:pt x="2612" y="321"/>
                </a:lnTo>
                <a:lnTo>
                  <a:pt x="2610" y="324"/>
                </a:lnTo>
                <a:lnTo>
                  <a:pt x="2609" y="325"/>
                </a:lnTo>
                <a:lnTo>
                  <a:pt x="2609" y="328"/>
                </a:lnTo>
                <a:lnTo>
                  <a:pt x="2607" y="328"/>
                </a:lnTo>
                <a:lnTo>
                  <a:pt x="2607" y="327"/>
                </a:lnTo>
                <a:lnTo>
                  <a:pt x="2605" y="325"/>
                </a:lnTo>
                <a:lnTo>
                  <a:pt x="2602" y="325"/>
                </a:lnTo>
                <a:lnTo>
                  <a:pt x="2605" y="328"/>
                </a:lnTo>
                <a:lnTo>
                  <a:pt x="2603" y="330"/>
                </a:lnTo>
                <a:lnTo>
                  <a:pt x="2602" y="330"/>
                </a:lnTo>
                <a:lnTo>
                  <a:pt x="2600" y="331"/>
                </a:lnTo>
                <a:lnTo>
                  <a:pt x="2599" y="330"/>
                </a:lnTo>
                <a:lnTo>
                  <a:pt x="2598" y="330"/>
                </a:lnTo>
                <a:lnTo>
                  <a:pt x="2595" y="330"/>
                </a:lnTo>
                <a:lnTo>
                  <a:pt x="2595" y="328"/>
                </a:lnTo>
                <a:lnTo>
                  <a:pt x="2592" y="328"/>
                </a:lnTo>
                <a:lnTo>
                  <a:pt x="2591" y="330"/>
                </a:lnTo>
                <a:lnTo>
                  <a:pt x="2589" y="332"/>
                </a:lnTo>
                <a:lnTo>
                  <a:pt x="2588" y="331"/>
                </a:lnTo>
                <a:lnTo>
                  <a:pt x="2586" y="328"/>
                </a:lnTo>
                <a:lnTo>
                  <a:pt x="2586" y="327"/>
                </a:lnTo>
                <a:lnTo>
                  <a:pt x="2584" y="330"/>
                </a:lnTo>
                <a:lnTo>
                  <a:pt x="2582" y="328"/>
                </a:lnTo>
                <a:lnTo>
                  <a:pt x="2579" y="327"/>
                </a:lnTo>
                <a:lnTo>
                  <a:pt x="2577" y="325"/>
                </a:lnTo>
                <a:lnTo>
                  <a:pt x="2574" y="324"/>
                </a:lnTo>
                <a:lnTo>
                  <a:pt x="2572" y="324"/>
                </a:lnTo>
                <a:lnTo>
                  <a:pt x="2571" y="324"/>
                </a:lnTo>
                <a:lnTo>
                  <a:pt x="2568" y="324"/>
                </a:lnTo>
                <a:lnTo>
                  <a:pt x="2567" y="323"/>
                </a:lnTo>
                <a:lnTo>
                  <a:pt x="2565" y="323"/>
                </a:lnTo>
                <a:lnTo>
                  <a:pt x="2564" y="324"/>
                </a:lnTo>
                <a:lnTo>
                  <a:pt x="2563" y="323"/>
                </a:lnTo>
                <a:lnTo>
                  <a:pt x="2560" y="323"/>
                </a:lnTo>
                <a:lnTo>
                  <a:pt x="2558" y="323"/>
                </a:lnTo>
                <a:lnTo>
                  <a:pt x="2556" y="323"/>
                </a:lnTo>
                <a:lnTo>
                  <a:pt x="2554" y="324"/>
                </a:lnTo>
                <a:lnTo>
                  <a:pt x="2553" y="324"/>
                </a:lnTo>
                <a:lnTo>
                  <a:pt x="2550" y="324"/>
                </a:lnTo>
                <a:lnTo>
                  <a:pt x="2547" y="323"/>
                </a:lnTo>
                <a:lnTo>
                  <a:pt x="2546" y="323"/>
                </a:lnTo>
                <a:lnTo>
                  <a:pt x="2544" y="323"/>
                </a:lnTo>
                <a:lnTo>
                  <a:pt x="2543" y="320"/>
                </a:lnTo>
                <a:lnTo>
                  <a:pt x="2543" y="317"/>
                </a:lnTo>
                <a:lnTo>
                  <a:pt x="2543" y="314"/>
                </a:lnTo>
                <a:lnTo>
                  <a:pt x="2544" y="313"/>
                </a:lnTo>
                <a:lnTo>
                  <a:pt x="2546" y="310"/>
                </a:lnTo>
                <a:lnTo>
                  <a:pt x="2549" y="307"/>
                </a:lnTo>
                <a:lnTo>
                  <a:pt x="2551" y="306"/>
                </a:lnTo>
                <a:lnTo>
                  <a:pt x="2554" y="304"/>
                </a:lnTo>
                <a:lnTo>
                  <a:pt x="2556" y="304"/>
                </a:lnTo>
                <a:lnTo>
                  <a:pt x="2557" y="303"/>
                </a:lnTo>
                <a:lnTo>
                  <a:pt x="2560" y="302"/>
                </a:lnTo>
                <a:lnTo>
                  <a:pt x="2563" y="300"/>
                </a:lnTo>
                <a:lnTo>
                  <a:pt x="2565" y="297"/>
                </a:lnTo>
                <a:lnTo>
                  <a:pt x="2567" y="299"/>
                </a:lnTo>
                <a:lnTo>
                  <a:pt x="2568" y="302"/>
                </a:lnTo>
                <a:lnTo>
                  <a:pt x="2571" y="299"/>
                </a:lnTo>
                <a:lnTo>
                  <a:pt x="2571" y="302"/>
                </a:lnTo>
                <a:lnTo>
                  <a:pt x="2572" y="303"/>
                </a:lnTo>
                <a:lnTo>
                  <a:pt x="2575" y="302"/>
                </a:lnTo>
                <a:lnTo>
                  <a:pt x="2577" y="302"/>
                </a:lnTo>
                <a:lnTo>
                  <a:pt x="2579" y="302"/>
                </a:lnTo>
                <a:lnTo>
                  <a:pt x="2579" y="299"/>
                </a:lnTo>
                <a:lnTo>
                  <a:pt x="2581" y="299"/>
                </a:lnTo>
                <a:lnTo>
                  <a:pt x="2578" y="297"/>
                </a:lnTo>
                <a:lnTo>
                  <a:pt x="2577" y="297"/>
                </a:lnTo>
                <a:lnTo>
                  <a:pt x="2574" y="296"/>
                </a:lnTo>
                <a:lnTo>
                  <a:pt x="2572" y="297"/>
                </a:lnTo>
                <a:lnTo>
                  <a:pt x="2571" y="296"/>
                </a:lnTo>
                <a:lnTo>
                  <a:pt x="2570" y="297"/>
                </a:lnTo>
                <a:lnTo>
                  <a:pt x="2568" y="296"/>
                </a:lnTo>
                <a:lnTo>
                  <a:pt x="2570" y="295"/>
                </a:lnTo>
                <a:lnTo>
                  <a:pt x="2571" y="292"/>
                </a:lnTo>
                <a:lnTo>
                  <a:pt x="2571" y="289"/>
                </a:lnTo>
                <a:lnTo>
                  <a:pt x="2571" y="286"/>
                </a:lnTo>
                <a:lnTo>
                  <a:pt x="2572" y="285"/>
                </a:lnTo>
                <a:lnTo>
                  <a:pt x="2574" y="283"/>
                </a:lnTo>
                <a:lnTo>
                  <a:pt x="2575" y="281"/>
                </a:lnTo>
                <a:lnTo>
                  <a:pt x="2577" y="279"/>
                </a:lnTo>
                <a:lnTo>
                  <a:pt x="2578" y="279"/>
                </a:lnTo>
                <a:lnTo>
                  <a:pt x="2579" y="278"/>
                </a:lnTo>
                <a:lnTo>
                  <a:pt x="2581" y="278"/>
                </a:lnTo>
                <a:lnTo>
                  <a:pt x="2584" y="278"/>
                </a:lnTo>
                <a:lnTo>
                  <a:pt x="2585" y="276"/>
                </a:lnTo>
                <a:lnTo>
                  <a:pt x="2586" y="276"/>
                </a:lnTo>
                <a:lnTo>
                  <a:pt x="2588" y="274"/>
                </a:lnTo>
                <a:lnTo>
                  <a:pt x="2589" y="269"/>
                </a:lnTo>
                <a:lnTo>
                  <a:pt x="2589" y="267"/>
                </a:lnTo>
                <a:lnTo>
                  <a:pt x="2591" y="264"/>
                </a:lnTo>
                <a:lnTo>
                  <a:pt x="2592" y="262"/>
                </a:lnTo>
                <a:lnTo>
                  <a:pt x="2592" y="261"/>
                </a:lnTo>
                <a:lnTo>
                  <a:pt x="2592" y="258"/>
                </a:lnTo>
                <a:lnTo>
                  <a:pt x="2593" y="257"/>
                </a:lnTo>
                <a:lnTo>
                  <a:pt x="2595" y="255"/>
                </a:lnTo>
                <a:lnTo>
                  <a:pt x="2596" y="253"/>
                </a:lnTo>
                <a:lnTo>
                  <a:pt x="2598" y="250"/>
                </a:lnTo>
                <a:lnTo>
                  <a:pt x="2600" y="250"/>
                </a:lnTo>
                <a:lnTo>
                  <a:pt x="2602" y="253"/>
                </a:lnTo>
                <a:lnTo>
                  <a:pt x="2603" y="254"/>
                </a:lnTo>
                <a:lnTo>
                  <a:pt x="2606" y="255"/>
                </a:lnTo>
                <a:lnTo>
                  <a:pt x="2607" y="255"/>
                </a:lnTo>
                <a:lnTo>
                  <a:pt x="2610" y="257"/>
                </a:lnTo>
                <a:lnTo>
                  <a:pt x="2610" y="258"/>
                </a:lnTo>
                <a:lnTo>
                  <a:pt x="2613" y="258"/>
                </a:lnTo>
                <a:lnTo>
                  <a:pt x="2614" y="260"/>
                </a:lnTo>
                <a:lnTo>
                  <a:pt x="2616" y="258"/>
                </a:lnTo>
                <a:lnTo>
                  <a:pt x="2616" y="257"/>
                </a:lnTo>
                <a:lnTo>
                  <a:pt x="2614" y="255"/>
                </a:lnTo>
                <a:lnTo>
                  <a:pt x="2612" y="254"/>
                </a:lnTo>
                <a:lnTo>
                  <a:pt x="2610" y="254"/>
                </a:lnTo>
                <a:lnTo>
                  <a:pt x="2609" y="254"/>
                </a:lnTo>
                <a:lnTo>
                  <a:pt x="2607" y="253"/>
                </a:lnTo>
                <a:lnTo>
                  <a:pt x="2606" y="251"/>
                </a:lnTo>
                <a:lnTo>
                  <a:pt x="2606" y="248"/>
                </a:lnTo>
                <a:lnTo>
                  <a:pt x="2607" y="245"/>
                </a:lnTo>
                <a:lnTo>
                  <a:pt x="2609" y="244"/>
                </a:lnTo>
                <a:lnTo>
                  <a:pt x="2610" y="243"/>
                </a:lnTo>
                <a:lnTo>
                  <a:pt x="2612" y="240"/>
                </a:lnTo>
                <a:lnTo>
                  <a:pt x="2614" y="238"/>
                </a:lnTo>
                <a:lnTo>
                  <a:pt x="2616" y="238"/>
                </a:lnTo>
                <a:lnTo>
                  <a:pt x="2617" y="238"/>
                </a:lnTo>
                <a:lnTo>
                  <a:pt x="2619" y="240"/>
                </a:lnTo>
                <a:lnTo>
                  <a:pt x="2621" y="240"/>
                </a:lnTo>
                <a:lnTo>
                  <a:pt x="2624" y="240"/>
                </a:lnTo>
                <a:lnTo>
                  <a:pt x="2626" y="240"/>
                </a:lnTo>
                <a:lnTo>
                  <a:pt x="2627" y="240"/>
                </a:lnTo>
                <a:lnTo>
                  <a:pt x="2627" y="241"/>
                </a:lnTo>
                <a:lnTo>
                  <a:pt x="2628" y="243"/>
                </a:lnTo>
                <a:lnTo>
                  <a:pt x="2630" y="244"/>
                </a:lnTo>
                <a:lnTo>
                  <a:pt x="2631" y="245"/>
                </a:lnTo>
                <a:lnTo>
                  <a:pt x="2633" y="247"/>
                </a:lnTo>
                <a:lnTo>
                  <a:pt x="2635" y="247"/>
                </a:lnTo>
                <a:lnTo>
                  <a:pt x="2635" y="245"/>
                </a:lnTo>
                <a:lnTo>
                  <a:pt x="2638" y="245"/>
                </a:lnTo>
                <a:lnTo>
                  <a:pt x="2640" y="243"/>
                </a:lnTo>
                <a:lnTo>
                  <a:pt x="2641" y="240"/>
                </a:lnTo>
                <a:lnTo>
                  <a:pt x="2642" y="237"/>
                </a:lnTo>
                <a:lnTo>
                  <a:pt x="2644" y="238"/>
                </a:lnTo>
                <a:lnTo>
                  <a:pt x="2647" y="238"/>
                </a:lnTo>
                <a:lnTo>
                  <a:pt x="2648" y="240"/>
                </a:lnTo>
                <a:lnTo>
                  <a:pt x="2651" y="241"/>
                </a:lnTo>
                <a:lnTo>
                  <a:pt x="2654" y="244"/>
                </a:lnTo>
                <a:lnTo>
                  <a:pt x="2655" y="243"/>
                </a:lnTo>
                <a:lnTo>
                  <a:pt x="2657" y="241"/>
                </a:lnTo>
                <a:lnTo>
                  <a:pt x="2657" y="245"/>
                </a:lnTo>
                <a:lnTo>
                  <a:pt x="2659" y="247"/>
                </a:lnTo>
                <a:lnTo>
                  <a:pt x="2661" y="247"/>
                </a:lnTo>
                <a:lnTo>
                  <a:pt x="2664" y="247"/>
                </a:lnTo>
                <a:lnTo>
                  <a:pt x="2665" y="251"/>
                </a:lnTo>
                <a:lnTo>
                  <a:pt x="2668" y="253"/>
                </a:lnTo>
                <a:lnTo>
                  <a:pt x="2669" y="255"/>
                </a:lnTo>
                <a:lnTo>
                  <a:pt x="2671" y="257"/>
                </a:lnTo>
                <a:lnTo>
                  <a:pt x="2673" y="258"/>
                </a:lnTo>
                <a:lnTo>
                  <a:pt x="2676" y="260"/>
                </a:lnTo>
                <a:lnTo>
                  <a:pt x="2678" y="260"/>
                </a:lnTo>
                <a:lnTo>
                  <a:pt x="2679" y="261"/>
                </a:lnTo>
                <a:lnTo>
                  <a:pt x="2682" y="261"/>
                </a:lnTo>
                <a:lnTo>
                  <a:pt x="2683" y="261"/>
                </a:lnTo>
                <a:lnTo>
                  <a:pt x="2685" y="264"/>
                </a:lnTo>
                <a:lnTo>
                  <a:pt x="2686" y="264"/>
                </a:lnTo>
                <a:lnTo>
                  <a:pt x="2686" y="265"/>
                </a:lnTo>
                <a:lnTo>
                  <a:pt x="2686" y="267"/>
                </a:lnTo>
                <a:lnTo>
                  <a:pt x="2687" y="265"/>
                </a:lnTo>
                <a:lnTo>
                  <a:pt x="2689" y="264"/>
                </a:lnTo>
                <a:lnTo>
                  <a:pt x="2692" y="265"/>
                </a:lnTo>
                <a:lnTo>
                  <a:pt x="2694" y="265"/>
                </a:lnTo>
                <a:lnTo>
                  <a:pt x="2692" y="262"/>
                </a:lnTo>
                <a:lnTo>
                  <a:pt x="2689" y="262"/>
                </a:lnTo>
                <a:lnTo>
                  <a:pt x="2686" y="261"/>
                </a:lnTo>
                <a:lnTo>
                  <a:pt x="2685" y="260"/>
                </a:lnTo>
                <a:lnTo>
                  <a:pt x="2683" y="258"/>
                </a:lnTo>
                <a:lnTo>
                  <a:pt x="2680" y="258"/>
                </a:lnTo>
                <a:lnTo>
                  <a:pt x="2678" y="257"/>
                </a:lnTo>
                <a:lnTo>
                  <a:pt x="2676" y="257"/>
                </a:lnTo>
                <a:lnTo>
                  <a:pt x="2676" y="255"/>
                </a:lnTo>
                <a:lnTo>
                  <a:pt x="2678" y="254"/>
                </a:lnTo>
                <a:lnTo>
                  <a:pt x="2679" y="253"/>
                </a:lnTo>
                <a:lnTo>
                  <a:pt x="2680" y="253"/>
                </a:lnTo>
                <a:lnTo>
                  <a:pt x="2682" y="253"/>
                </a:lnTo>
                <a:lnTo>
                  <a:pt x="2683" y="251"/>
                </a:lnTo>
                <a:lnTo>
                  <a:pt x="2686" y="250"/>
                </a:lnTo>
                <a:lnTo>
                  <a:pt x="2687" y="250"/>
                </a:lnTo>
                <a:lnTo>
                  <a:pt x="2689" y="250"/>
                </a:lnTo>
                <a:lnTo>
                  <a:pt x="2692" y="251"/>
                </a:lnTo>
                <a:lnTo>
                  <a:pt x="2693" y="251"/>
                </a:lnTo>
                <a:lnTo>
                  <a:pt x="2696" y="251"/>
                </a:lnTo>
                <a:lnTo>
                  <a:pt x="2699" y="250"/>
                </a:lnTo>
                <a:lnTo>
                  <a:pt x="2697" y="248"/>
                </a:lnTo>
                <a:lnTo>
                  <a:pt x="2696" y="247"/>
                </a:lnTo>
                <a:lnTo>
                  <a:pt x="2693" y="248"/>
                </a:lnTo>
                <a:lnTo>
                  <a:pt x="2692" y="248"/>
                </a:lnTo>
                <a:lnTo>
                  <a:pt x="2689" y="247"/>
                </a:lnTo>
                <a:lnTo>
                  <a:pt x="2687" y="248"/>
                </a:lnTo>
                <a:lnTo>
                  <a:pt x="2685" y="248"/>
                </a:lnTo>
                <a:lnTo>
                  <a:pt x="2682" y="250"/>
                </a:lnTo>
                <a:lnTo>
                  <a:pt x="2680" y="250"/>
                </a:lnTo>
                <a:lnTo>
                  <a:pt x="2678" y="250"/>
                </a:lnTo>
                <a:lnTo>
                  <a:pt x="2678" y="251"/>
                </a:lnTo>
                <a:lnTo>
                  <a:pt x="2676" y="251"/>
                </a:lnTo>
                <a:lnTo>
                  <a:pt x="2673" y="251"/>
                </a:lnTo>
                <a:lnTo>
                  <a:pt x="2671" y="250"/>
                </a:lnTo>
                <a:lnTo>
                  <a:pt x="2669" y="250"/>
                </a:lnTo>
                <a:lnTo>
                  <a:pt x="2669" y="248"/>
                </a:lnTo>
                <a:lnTo>
                  <a:pt x="2669" y="245"/>
                </a:lnTo>
                <a:lnTo>
                  <a:pt x="2669" y="243"/>
                </a:lnTo>
                <a:lnTo>
                  <a:pt x="2668" y="241"/>
                </a:lnTo>
                <a:lnTo>
                  <a:pt x="2666" y="241"/>
                </a:lnTo>
                <a:lnTo>
                  <a:pt x="2664" y="240"/>
                </a:lnTo>
                <a:lnTo>
                  <a:pt x="2662" y="240"/>
                </a:lnTo>
                <a:lnTo>
                  <a:pt x="2661" y="237"/>
                </a:lnTo>
                <a:lnTo>
                  <a:pt x="2658" y="234"/>
                </a:lnTo>
                <a:lnTo>
                  <a:pt x="2657" y="231"/>
                </a:lnTo>
                <a:lnTo>
                  <a:pt x="2657" y="229"/>
                </a:lnTo>
                <a:lnTo>
                  <a:pt x="2655" y="229"/>
                </a:lnTo>
                <a:lnTo>
                  <a:pt x="2654" y="227"/>
                </a:lnTo>
                <a:lnTo>
                  <a:pt x="2651" y="226"/>
                </a:lnTo>
                <a:lnTo>
                  <a:pt x="2649" y="227"/>
                </a:lnTo>
                <a:lnTo>
                  <a:pt x="2647" y="226"/>
                </a:lnTo>
                <a:lnTo>
                  <a:pt x="2645" y="226"/>
                </a:lnTo>
                <a:lnTo>
                  <a:pt x="2642" y="227"/>
                </a:lnTo>
                <a:lnTo>
                  <a:pt x="2641" y="227"/>
                </a:lnTo>
                <a:lnTo>
                  <a:pt x="2640" y="227"/>
                </a:lnTo>
                <a:lnTo>
                  <a:pt x="2638" y="227"/>
                </a:lnTo>
                <a:lnTo>
                  <a:pt x="2637" y="227"/>
                </a:lnTo>
                <a:lnTo>
                  <a:pt x="2635" y="227"/>
                </a:lnTo>
                <a:lnTo>
                  <a:pt x="2633" y="227"/>
                </a:lnTo>
                <a:lnTo>
                  <a:pt x="2631" y="229"/>
                </a:lnTo>
                <a:lnTo>
                  <a:pt x="2628" y="227"/>
                </a:lnTo>
                <a:lnTo>
                  <a:pt x="2628" y="226"/>
                </a:lnTo>
                <a:lnTo>
                  <a:pt x="2630" y="224"/>
                </a:lnTo>
                <a:lnTo>
                  <a:pt x="2630" y="223"/>
                </a:lnTo>
                <a:lnTo>
                  <a:pt x="2631" y="220"/>
                </a:lnTo>
                <a:lnTo>
                  <a:pt x="2631" y="217"/>
                </a:lnTo>
                <a:lnTo>
                  <a:pt x="2633" y="215"/>
                </a:lnTo>
                <a:lnTo>
                  <a:pt x="2635" y="212"/>
                </a:lnTo>
                <a:lnTo>
                  <a:pt x="2637" y="212"/>
                </a:lnTo>
                <a:lnTo>
                  <a:pt x="2641" y="210"/>
                </a:lnTo>
                <a:lnTo>
                  <a:pt x="2642" y="212"/>
                </a:lnTo>
                <a:lnTo>
                  <a:pt x="2644" y="210"/>
                </a:lnTo>
                <a:lnTo>
                  <a:pt x="2647" y="209"/>
                </a:lnTo>
                <a:lnTo>
                  <a:pt x="2649" y="209"/>
                </a:lnTo>
                <a:lnTo>
                  <a:pt x="2651" y="210"/>
                </a:lnTo>
                <a:lnTo>
                  <a:pt x="2652" y="209"/>
                </a:lnTo>
                <a:lnTo>
                  <a:pt x="2654" y="208"/>
                </a:lnTo>
                <a:lnTo>
                  <a:pt x="2657" y="208"/>
                </a:lnTo>
                <a:lnTo>
                  <a:pt x="2658" y="206"/>
                </a:lnTo>
                <a:lnTo>
                  <a:pt x="2658" y="203"/>
                </a:lnTo>
                <a:lnTo>
                  <a:pt x="2658" y="202"/>
                </a:lnTo>
                <a:lnTo>
                  <a:pt x="2659" y="202"/>
                </a:lnTo>
                <a:lnTo>
                  <a:pt x="2661" y="203"/>
                </a:lnTo>
                <a:lnTo>
                  <a:pt x="2664" y="202"/>
                </a:lnTo>
                <a:lnTo>
                  <a:pt x="2666" y="202"/>
                </a:lnTo>
                <a:lnTo>
                  <a:pt x="2666" y="201"/>
                </a:lnTo>
                <a:lnTo>
                  <a:pt x="2669" y="201"/>
                </a:lnTo>
                <a:lnTo>
                  <a:pt x="2671" y="199"/>
                </a:lnTo>
                <a:lnTo>
                  <a:pt x="2668" y="198"/>
                </a:lnTo>
                <a:lnTo>
                  <a:pt x="2668" y="196"/>
                </a:lnTo>
                <a:lnTo>
                  <a:pt x="2668" y="194"/>
                </a:lnTo>
                <a:lnTo>
                  <a:pt x="2668" y="192"/>
                </a:lnTo>
                <a:lnTo>
                  <a:pt x="2671" y="191"/>
                </a:lnTo>
                <a:lnTo>
                  <a:pt x="2672" y="188"/>
                </a:lnTo>
                <a:lnTo>
                  <a:pt x="2675" y="188"/>
                </a:lnTo>
                <a:lnTo>
                  <a:pt x="2678" y="187"/>
                </a:lnTo>
                <a:lnTo>
                  <a:pt x="2680" y="187"/>
                </a:lnTo>
                <a:lnTo>
                  <a:pt x="2682" y="187"/>
                </a:lnTo>
                <a:lnTo>
                  <a:pt x="2683" y="185"/>
                </a:lnTo>
                <a:lnTo>
                  <a:pt x="2685" y="185"/>
                </a:lnTo>
                <a:lnTo>
                  <a:pt x="2687" y="187"/>
                </a:lnTo>
                <a:lnTo>
                  <a:pt x="2690" y="185"/>
                </a:lnTo>
                <a:lnTo>
                  <a:pt x="2693" y="185"/>
                </a:lnTo>
                <a:lnTo>
                  <a:pt x="2694" y="185"/>
                </a:lnTo>
                <a:lnTo>
                  <a:pt x="2696" y="185"/>
                </a:lnTo>
                <a:lnTo>
                  <a:pt x="2697" y="185"/>
                </a:lnTo>
                <a:lnTo>
                  <a:pt x="2699" y="185"/>
                </a:lnTo>
                <a:lnTo>
                  <a:pt x="2701" y="185"/>
                </a:lnTo>
                <a:lnTo>
                  <a:pt x="2704" y="185"/>
                </a:lnTo>
                <a:lnTo>
                  <a:pt x="2707" y="187"/>
                </a:lnTo>
                <a:lnTo>
                  <a:pt x="2708" y="187"/>
                </a:lnTo>
                <a:lnTo>
                  <a:pt x="2710" y="187"/>
                </a:lnTo>
                <a:lnTo>
                  <a:pt x="2713" y="188"/>
                </a:lnTo>
                <a:lnTo>
                  <a:pt x="2714" y="189"/>
                </a:lnTo>
                <a:lnTo>
                  <a:pt x="2715" y="188"/>
                </a:lnTo>
                <a:lnTo>
                  <a:pt x="2717" y="188"/>
                </a:lnTo>
                <a:lnTo>
                  <a:pt x="2720" y="187"/>
                </a:lnTo>
                <a:lnTo>
                  <a:pt x="2718" y="187"/>
                </a:lnTo>
                <a:lnTo>
                  <a:pt x="2715" y="187"/>
                </a:lnTo>
                <a:lnTo>
                  <a:pt x="2714" y="187"/>
                </a:lnTo>
                <a:lnTo>
                  <a:pt x="2711" y="185"/>
                </a:lnTo>
                <a:lnTo>
                  <a:pt x="2710" y="185"/>
                </a:lnTo>
                <a:lnTo>
                  <a:pt x="2708" y="184"/>
                </a:lnTo>
                <a:lnTo>
                  <a:pt x="2706" y="184"/>
                </a:lnTo>
                <a:lnTo>
                  <a:pt x="2703" y="182"/>
                </a:lnTo>
                <a:lnTo>
                  <a:pt x="2701" y="182"/>
                </a:lnTo>
                <a:lnTo>
                  <a:pt x="2697" y="182"/>
                </a:lnTo>
                <a:lnTo>
                  <a:pt x="2694" y="184"/>
                </a:lnTo>
                <a:lnTo>
                  <a:pt x="2692" y="184"/>
                </a:lnTo>
                <a:lnTo>
                  <a:pt x="2690" y="184"/>
                </a:lnTo>
                <a:lnTo>
                  <a:pt x="2687" y="184"/>
                </a:lnTo>
                <a:lnTo>
                  <a:pt x="2686" y="182"/>
                </a:lnTo>
                <a:lnTo>
                  <a:pt x="2685" y="182"/>
                </a:lnTo>
                <a:lnTo>
                  <a:pt x="2682" y="182"/>
                </a:lnTo>
                <a:lnTo>
                  <a:pt x="2680" y="182"/>
                </a:lnTo>
                <a:lnTo>
                  <a:pt x="2679" y="182"/>
                </a:lnTo>
                <a:lnTo>
                  <a:pt x="2676" y="184"/>
                </a:lnTo>
                <a:lnTo>
                  <a:pt x="2675" y="184"/>
                </a:lnTo>
                <a:lnTo>
                  <a:pt x="2673" y="184"/>
                </a:lnTo>
                <a:lnTo>
                  <a:pt x="2671" y="185"/>
                </a:lnTo>
                <a:lnTo>
                  <a:pt x="2671" y="187"/>
                </a:lnTo>
                <a:lnTo>
                  <a:pt x="2668" y="188"/>
                </a:lnTo>
                <a:lnTo>
                  <a:pt x="2665" y="189"/>
                </a:lnTo>
                <a:lnTo>
                  <a:pt x="2662" y="191"/>
                </a:lnTo>
                <a:lnTo>
                  <a:pt x="2661" y="188"/>
                </a:lnTo>
                <a:lnTo>
                  <a:pt x="2662" y="185"/>
                </a:lnTo>
                <a:lnTo>
                  <a:pt x="2665" y="182"/>
                </a:lnTo>
                <a:lnTo>
                  <a:pt x="2669" y="182"/>
                </a:lnTo>
                <a:lnTo>
                  <a:pt x="2671" y="181"/>
                </a:lnTo>
                <a:lnTo>
                  <a:pt x="2672" y="180"/>
                </a:lnTo>
                <a:lnTo>
                  <a:pt x="2673" y="177"/>
                </a:lnTo>
                <a:lnTo>
                  <a:pt x="2676" y="175"/>
                </a:lnTo>
                <a:lnTo>
                  <a:pt x="2678" y="175"/>
                </a:lnTo>
                <a:lnTo>
                  <a:pt x="2679" y="174"/>
                </a:lnTo>
                <a:lnTo>
                  <a:pt x="2680" y="171"/>
                </a:lnTo>
                <a:lnTo>
                  <a:pt x="2679" y="168"/>
                </a:lnTo>
                <a:lnTo>
                  <a:pt x="2678" y="164"/>
                </a:lnTo>
                <a:lnTo>
                  <a:pt x="2679" y="163"/>
                </a:lnTo>
                <a:lnTo>
                  <a:pt x="2680" y="163"/>
                </a:lnTo>
                <a:lnTo>
                  <a:pt x="2683" y="163"/>
                </a:lnTo>
                <a:lnTo>
                  <a:pt x="2685" y="161"/>
                </a:lnTo>
                <a:lnTo>
                  <a:pt x="2686" y="160"/>
                </a:lnTo>
                <a:lnTo>
                  <a:pt x="2686" y="159"/>
                </a:lnTo>
                <a:lnTo>
                  <a:pt x="2685" y="154"/>
                </a:lnTo>
                <a:lnTo>
                  <a:pt x="2685" y="153"/>
                </a:lnTo>
                <a:lnTo>
                  <a:pt x="2686" y="152"/>
                </a:lnTo>
                <a:lnTo>
                  <a:pt x="2689" y="152"/>
                </a:lnTo>
                <a:lnTo>
                  <a:pt x="2690" y="149"/>
                </a:lnTo>
                <a:lnTo>
                  <a:pt x="2693" y="149"/>
                </a:lnTo>
                <a:lnTo>
                  <a:pt x="2694" y="147"/>
                </a:lnTo>
                <a:lnTo>
                  <a:pt x="2694" y="146"/>
                </a:lnTo>
                <a:lnTo>
                  <a:pt x="2694" y="143"/>
                </a:lnTo>
                <a:lnTo>
                  <a:pt x="2693" y="143"/>
                </a:lnTo>
                <a:lnTo>
                  <a:pt x="2692" y="142"/>
                </a:lnTo>
                <a:lnTo>
                  <a:pt x="2689" y="142"/>
                </a:lnTo>
                <a:lnTo>
                  <a:pt x="2689" y="139"/>
                </a:lnTo>
                <a:lnTo>
                  <a:pt x="2687" y="138"/>
                </a:lnTo>
                <a:lnTo>
                  <a:pt x="2686" y="138"/>
                </a:lnTo>
                <a:lnTo>
                  <a:pt x="2686" y="140"/>
                </a:lnTo>
                <a:lnTo>
                  <a:pt x="2683" y="140"/>
                </a:lnTo>
                <a:lnTo>
                  <a:pt x="2682" y="142"/>
                </a:lnTo>
                <a:lnTo>
                  <a:pt x="2680" y="145"/>
                </a:lnTo>
                <a:lnTo>
                  <a:pt x="2680" y="146"/>
                </a:lnTo>
                <a:lnTo>
                  <a:pt x="2678" y="147"/>
                </a:lnTo>
                <a:lnTo>
                  <a:pt x="2679" y="149"/>
                </a:lnTo>
                <a:lnTo>
                  <a:pt x="2678" y="152"/>
                </a:lnTo>
                <a:lnTo>
                  <a:pt x="2676" y="150"/>
                </a:lnTo>
                <a:lnTo>
                  <a:pt x="2676" y="153"/>
                </a:lnTo>
                <a:lnTo>
                  <a:pt x="2678" y="156"/>
                </a:lnTo>
                <a:lnTo>
                  <a:pt x="2676" y="157"/>
                </a:lnTo>
                <a:lnTo>
                  <a:pt x="2675" y="159"/>
                </a:lnTo>
                <a:lnTo>
                  <a:pt x="2672" y="159"/>
                </a:lnTo>
                <a:lnTo>
                  <a:pt x="2671" y="160"/>
                </a:lnTo>
                <a:lnTo>
                  <a:pt x="2668" y="163"/>
                </a:lnTo>
                <a:lnTo>
                  <a:pt x="2668" y="164"/>
                </a:lnTo>
                <a:lnTo>
                  <a:pt x="2666" y="167"/>
                </a:lnTo>
                <a:lnTo>
                  <a:pt x="2665" y="170"/>
                </a:lnTo>
                <a:lnTo>
                  <a:pt x="2664" y="171"/>
                </a:lnTo>
                <a:lnTo>
                  <a:pt x="2662" y="174"/>
                </a:lnTo>
                <a:lnTo>
                  <a:pt x="2661" y="175"/>
                </a:lnTo>
                <a:lnTo>
                  <a:pt x="2659" y="175"/>
                </a:lnTo>
                <a:lnTo>
                  <a:pt x="2658" y="177"/>
                </a:lnTo>
                <a:lnTo>
                  <a:pt x="2658" y="180"/>
                </a:lnTo>
                <a:lnTo>
                  <a:pt x="2657" y="181"/>
                </a:lnTo>
                <a:lnTo>
                  <a:pt x="2655" y="184"/>
                </a:lnTo>
                <a:lnTo>
                  <a:pt x="2655" y="185"/>
                </a:lnTo>
                <a:lnTo>
                  <a:pt x="2654" y="188"/>
                </a:lnTo>
                <a:lnTo>
                  <a:pt x="2652" y="189"/>
                </a:lnTo>
                <a:lnTo>
                  <a:pt x="2652" y="194"/>
                </a:lnTo>
                <a:lnTo>
                  <a:pt x="2651" y="194"/>
                </a:lnTo>
                <a:lnTo>
                  <a:pt x="2649" y="195"/>
                </a:lnTo>
                <a:lnTo>
                  <a:pt x="2648" y="198"/>
                </a:lnTo>
                <a:lnTo>
                  <a:pt x="2648" y="199"/>
                </a:lnTo>
                <a:lnTo>
                  <a:pt x="2647" y="201"/>
                </a:lnTo>
                <a:lnTo>
                  <a:pt x="2645" y="202"/>
                </a:lnTo>
                <a:lnTo>
                  <a:pt x="2642" y="201"/>
                </a:lnTo>
                <a:lnTo>
                  <a:pt x="2640" y="199"/>
                </a:lnTo>
                <a:lnTo>
                  <a:pt x="2638" y="198"/>
                </a:lnTo>
                <a:lnTo>
                  <a:pt x="2637" y="196"/>
                </a:lnTo>
                <a:lnTo>
                  <a:pt x="2634" y="195"/>
                </a:lnTo>
                <a:lnTo>
                  <a:pt x="2633" y="199"/>
                </a:lnTo>
                <a:lnTo>
                  <a:pt x="2631" y="199"/>
                </a:lnTo>
                <a:lnTo>
                  <a:pt x="2630" y="201"/>
                </a:lnTo>
                <a:lnTo>
                  <a:pt x="2628" y="201"/>
                </a:lnTo>
                <a:lnTo>
                  <a:pt x="2626" y="199"/>
                </a:lnTo>
                <a:lnTo>
                  <a:pt x="2624" y="198"/>
                </a:lnTo>
                <a:lnTo>
                  <a:pt x="2623" y="201"/>
                </a:lnTo>
                <a:lnTo>
                  <a:pt x="2620" y="199"/>
                </a:lnTo>
                <a:lnTo>
                  <a:pt x="2621" y="202"/>
                </a:lnTo>
                <a:lnTo>
                  <a:pt x="2624" y="202"/>
                </a:lnTo>
                <a:lnTo>
                  <a:pt x="2626" y="205"/>
                </a:lnTo>
                <a:lnTo>
                  <a:pt x="2627" y="206"/>
                </a:lnTo>
                <a:lnTo>
                  <a:pt x="2626" y="209"/>
                </a:lnTo>
                <a:lnTo>
                  <a:pt x="2624" y="210"/>
                </a:lnTo>
                <a:lnTo>
                  <a:pt x="2623" y="212"/>
                </a:lnTo>
                <a:lnTo>
                  <a:pt x="2623" y="215"/>
                </a:lnTo>
                <a:lnTo>
                  <a:pt x="2620" y="215"/>
                </a:lnTo>
                <a:lnTo>
                  <a:pt x="2619" y="215"/>
                </a:lnTo>
                <a:lnTo>
                  <a:pt x="2617" y="215"/>
                </a:lnTo>
                <a:lnTo>
                  <a:pt x="2616" y="216"/>
                </a:lnTo>
                <a:lnTo>
                  <a:pt x="2613" y="217"/>
                </a:lnTo>
                <a:lnTo>
                  <a:pt x="2610" y="220"/>
                </a:lnTo>
                <a:lnTo>
                  <a:pt x="2610" y="223"/>
                </a:lnTo>
                <a:lnTo>
                  <a:pt x="2607" y="224"/>
                </a:lnTo>
                <a:lnTo>
                  <a:pt x="2606" y="224"/>
                </a:lnTo>
                <a:lnTo>
                  <a:pt x="2603" y="224"/>
                </a:lnTo>
                <a:lnTo>
                  <a:pt x="2605" y="226"/>
                </a:lnTo>
                <a:lnTo>
                  <a:pt x="2603" y="229"/>
                </a:lnTo>
                <a:lnTo>
                  <a:pt x="2602" y="229"/>
                </a:lnTo>
                <a:lnTo>
                  <a:pt x="2600" y="231"/>
                </a:lnTo>
                <a:lnTo>
                  <a:pt x="2598" y="233"/>
                </a:lnTo>
                <a:lnTo>
                  <a:pt x="2596" y="231"/>
                </a:lnTo>
                <a:lnTo>
                  <a:pt x="2595" y="231"/>
                </a:lnTo>
                <a:lnTo>
                  <a:pt x="2595" y="234"/>
                </a:lnTo>
                <a:lnTo>
                  <a:pt x="2595" y="237"/>
                </a:lnTo>
                <a:lnTo>
                  <a:pt x="2593" y="238"/>
                </a:lnTo>
                <a:lnTo>
                  <a:pt x="2592" y="238"/>
                </a:lnTo>
                <a:lnTo>
                  <a:pt x="2589" y="240"/>
                </a:lnTo>
                <a:lnTo>
                  <a:pt x="2589" y="243"/>
                </a:lnTo>
                <a:lnTo>
                  <a:pt x="2586" y="243"/>
                </a:lnTo>
                <a:lnTo>
                  <a:pt x="2585" y="243"/>
                </a:lnTo>
                <a:lnTo>
                  <a:pt x="2584" y="243"/>
                </a:lnTo>
                <a:lnTo>
                  <a:pt x="2584" y="245"/>
                </a:lnTo>
                <a:lnTo>
                  <a:pt x="2584" y="247"/>
                </a:lnTo>
                <a:lnTo>
                  <a:pt x="2582" y="251"/>
                </a:lnTo>
                <a:lnTo>
                  <a:pt x="2581" y="254"/>
                </a:lnTo>
                <a:lnTo>
                  <a:pt x="2579" y="254"/>
                </a:lnTo>
                <a:lnTo>
                  <a:pt x="2577" y="254"/>
                </a:lnTo>
                <a:lnTo>
                  <a:pt x="2575" y="255"/>
                </a:lnTo>
                <a:lnTo>
                  <a:pt x="2575" y="258"/>
                </a:lnTo>
                <a:lnTo>
                  <a:pt x="2574" y="261"/>
                </a:lnTo>
                <a:lnTo>
                  <a:pt x="2571" y="261"/>
                </a:lnTo>
                <a:lnTo>
                  <a:pt x="2570" y="262"/>
                </a:lnTo>
                <a:lnTo>
                  <a:pt x="2567" y="262"/>
                </a:lnTo>
                <a:lnTo>
                  <a:pt x="2565" y="262"/>
                </a:lnTo>
                <a:lnTo>
                  <a:pt x="2564" y="260"/>
                </a:lnTo>
                <a:lnTo>
                  <a:pt x="2564" y="257"/>
                </a:lnTo>
                <a:lnTo>
                  <a:pt x="2565" y="255"/>
                </a:lnTo>
                <a:lnTo>
                  <a:pt x="2567" y="254"/>
                </a:lnTo>
                <a:lnTo>
                  <a:pt x="2570" y="251"/>
                </a:lnTo>
                <a:lnTo>
                  <a:pt x="2572" y="248"/>
                </a:lnTo>
                <a:lnTo>
                  <a:pt x="2574" y="247"/>
                </a:lnTo>
                <a:lnTo>
                  <a:pt x="2575" y="244"/>
                </a:lnTo>
                <a:lnTo>
                  <a:pt x="2577" y="243"/>
                </a:lnTo>
                <a:lnTo>
                  <a:pt x="2577" y="240"/>
                </a:lnTo>
                <a:lnTo>
                  <a:pt x="2577" y="237"/>
                </a:lnTo>
                <a:lnTo>
                  <a:pt x="2577" y="234"/>
                </a:lnTo>
                <a:lnTo>
                  <a:pt x="2577" y="231"/>
                </a:lnTo>
                <a:lnTo>
                  <a:pt x="2577" y="229"/>
                </a:lnTo>
                <a:lnTo>
                  <a:pt x="2577" y="226"/>
                </a:lnTo>
                <a:lnTo>
                  <a:pt x="2577" y="224"/>
                </a:lnTo>
                <a:lnTo>
                  <a:pt x="2579" y="222"/>
                </a:lnTo>
                <a:lnTo>
                  <a:pt x="2581" y="220"/>
                </a:lnTo>
                <a:lnTo>
                  <a:pt x="2582" y="219"/>
                </a:lnTo>
                <a:lnTo>
                  <a:pt x="2584" y="216"/>
                </a:lnTo>
                <a:lnTo>
                  <a:pt x="2582" y="213"/>
                </a:lnTo>
                <a:lnTo>
                  <a:pt x="2582" y="212"/>
                </a:lnTo>
                <a:lnTo>
                  <a:pt x="2582" y="209"/>
                </a:lnTo>
                <a:lnTo>
                  <a:pt x="2582" y="206"/>
                </a:lnTo>
                <a:lnTo>
                  <a:pt x="2584" y="202"/>
                </a:lnTo>
                <a:lnTo>
                  <a:pt x="2585" y="201"/>
                </a:lnTo>
                <a:lnTo>
                  <a:pt x="2586" y="198"/>
                </a:lnTo>
                <a:lnTo>
                  <a:pt x="2588" y="194"/>
                </a:lnTo>
                <a:lnTo>
                  <a:pt x="2588" y="191"/>
                </a:lnTo>
                <a:lnTo>
                  <a:pt x="2588" y="188"/>
                </a:lnTo>
                <a:lnTo>
                  <a:pt x="2589" y="185"/>
                </a:lnTo>
                <a:lnTo>
                  <a:pt x="2592" y="184"/>
                </a:lnTo>
                <a:lnTo>
                  <a:pt x="2593" y="184"/>
                </a:lnTo>
                <a:lnTo>
                  <a:pt x="2595" y="184"/>
                </a:lnTo>
                <a:lnTo>
                  <a:pt x="2599" y="184"/>
                </a:lnTo>
                <a:lnTo>
                  <a:pt x="2600" y="181"/>
                </a:lnTo>
                <a:lnTo>
                  <a:pt x="2600" y="178"/>
                </a:lnTo>
                <a:lnTo>
                  <a:pt x="2598" y="177"/>
                </a:lnTo>
                <a:lnTo>
                  <a:pt x="2596" y="175"/>
                </a:lnTo>
                <a:lnTo>
                  <a:pt x="2595" y="174"/>
                </a:lnTo>
                <a:lnTo>
                  <a:pt x="2596" y="173"/>
                </a:lnTo>
                <a:lnTo>
                  <a:pt x="2598" y="170"/>
                </a:lnTo>
                <a:lnTo>
                  <a:pt x="2598" y="167"/>
                </a:lnTo>
                <a:lnTo>
                  <a:pt x="2598" y="166"/>
                </a:lnTo>
                <a:lnTo>
                  <a:pt x="2596" y="164"/>
                </a:lnTo>
                <a:lnTo>
                  <a:pt x="2595" y="161"/>
                </a:lnTo>
                <a:lnTo>
                  <a:pt x="2595" y="159"/>
                </a:lnTo>
                <a:lnTo>
                  <a:pt x="2596" y="156"/>
                </a:lnTo>
                <a:lnTo>
                  <a:pt x="2599" y="157"/>
                </a:lnTo>
                <a:lnTo>
                  <a:pt x="2600" y="157"/>
                </a:lnTo>
                <a:lnTo>
                  <a:pt x="2602" y="154"/>
                </a:lnTo>
                <a:lnTo>
                  <a:pt x="2605" y="153"/>
                </a:lnTo>
                <a:lnTo>
                  <a:pt x="2605" y="150"/>
                </a:lnTo>
                <a:lnTo>
                  <a:pt x="2606" y="146"/>
                </a:lnTo>
                <a:lnTo>
                  <a:pt x="2606" y="143"/>
                </a:lnTo>
                <a:lnTo>
                  <a:pt x="2607" y="140"/>
                </a:lnTo>
                <a:lnTo>
                  <a:pt x="2610" y="139"/>
                </a:lnTo>
                <a:lnTo>
                  <a:pt x="2612" y="138"/>
                </a:lnTo>
                <a:lnTo>
                  <a:pt x="2610" y="133"/>
                </a:lnTo>
                <a:lnTo>
                  <a:pt x="2610" y="132"/>
                </a:lnTo>
                <a:lnTo>
                  <a:pt x="2612" y="129"/>
                </a:lnTo>
                <a:lnTo>
                  <a:pt x="2613" y="128"/>
                </a:lnTo>
                <a:lnTo>
                  <a:pt x="2613" y="126"/>
                </a:lnTo>
                <a:lnTo>
                  <a:pt x="2610" y="125"/>
                </a:lnTo>
                <a:lnTo>
                  <a:pt x="2609" y="124"/>
                </a:lnTo>
                <a:lnTo>
                  <a:pt x="2607" y="125"/>
                </a:lnTo>
                <a:lnTo>
                  <a:pt x="2605" y="125"/>
                </a:lnTo>
                <a:lnTo>
                  <a:pt x="2603" y="126"/>
                </a:lnTo>
                <a:lnTo>
                  <a:pt x="2600" y="126"/>
                </a:lnTo>
                <a:lnTo>
                  <a:pt x="2600" y="131"/>
                </a:lnTo>
                <a:lnTo>
                  <a:pt x="2599" y="132"/>
                </a:lnTo>
                <a:lnTo>
                  <a:pt x="2599" y="135"/>
                </a:lnTo>
                <a:lnTo>
                  <a:pt x="2598" y="136"/>
                </a:lnTo>
                <a:lnTo>
                  <a:pt x="2598" y="139"/>
                </a:lnTo>
                <a:lnTo>
                  <a:pt x="2596" y="142"/>
                </a:lnTo>
                <a:lnTo>
                  <a:pt x="2595" y="145"/>
                </a:lnTo>
                <a:lnTo>
                  <a:pt x="2596" y="146"/>
                </a:lnTo>
                <a:lnTo>
                  <a:pt x="2593" y="146"/>
                </a:lnTo>
                <a:lnTo>
                  <a:pt x="2592" y="146"/>
                </a:lnTo>
                <a:lnTo>
                  <a:pt x="2589" y="146"/>
                </a:lnTo>
                <a:lnTo>
                  <a:pt x="2588" y="146"/>
                </a:lnTo>
                <a:lnTo>
                  <a:pt x="2586" y="149"/>
                </a:lnTo>
                <a:lnTo>
                  <a:pt x="2585" y="149"/>
                </a:lnTo>
                <a:lnTo>
                  <a:pt x="2582" y="150"/>
                </a:lnTo>
                <a:lnTo>
                  <a:pt x="2581" y="153"/>
                </a:lnTo>
                <a:lnTo>
                  <a:pt x="2579" y="154"/>
                </a:lnTo>
                <a:lnTo>
                  <a:pt x="2577" y="154"/>
                </a:lnTo>
                <a:lnTo>
                  <a:pt x="2575" y="154"/>
                </a:lnTo>
                <a:lnTo>
                  <a:pt x="2574" y="156"/>
                </a:lnTo>
                <a:lnTo>
                  <a:pt x="2572" y="157"/>
                </a:lnTo>
                <a:lnTo>
                  <a:pt x="2571" y="159"/>
                </a:lnTo>
                <a:lnTo>
                  <a:pt x="2571" y="161"/>
                </a:lnTo>
                <a:lnTo>
                  <a:pt x="2570" y="163"/>
                </a:lnTo>
                <a:lnTo>
                  <a:pt x="2568" y="166"/>
                </a:lnTo>
                <a:lnTo>
                  <a:pt x="2568" y="168"/>
                </a:lnTo>
                <a:lnTo>
                  <a:pt x="2570" y="173"/>
                </a:lnTo>
                <a:lnTo>
                  <a:pt x="2571" y="174"/>
                </a:lnTo>
                <a:lnTo>
                  <a:pt x="2568" y="177"/>
                </a:lnTo>
                <a:lnTo>
                  <a:pt x="2567" y="177"/>
                </a:lnTo>
                <a:lnTo>
                  <a:pt x="2565" y="177"/>
                </a:lnTo>
                <a:lnTo>
                  <a:pt x="2564" y="177"/>
                </a:lnTo>
                <a:lnTo>
                  <a:pt x="2563" y="174"/>
                </a:lnTo>
                <a:lnTo>
                  <a:pt x="2561" y="173"/>
                </a:lnTo>
                <a:lnTo>
                  <a:pt x="2560" y="170"/>
                </a:lnTo>
                <a:lnTo>
                  <a:pt x="2558" y="170"/>
                </a:lnTo>
                <a:lnTo>
                  <a:pt x="2557" y="168"/>
                </a:lnTo>
                <a:lnTo>
                  <a:pt x="2554" y="168"/>
                </a:lnTo>
                <a:lnTo>
                  <a:pt x="2553" y="168"/>
                </a:lnTo>
                <a:lnTo>
                  <a:pt x="2551" y="168"/>
                </a:lnTo>
                <a:lnTo>
                  <a:pt x="2551" y="166"/>
                </a:lnTo>
                <a:lnTo>
                  <a:pt x="2549" y="166"/>
                </a:lnTo>
                <a:lnTo>
                  <a:pt x="2546" y="164"/>
                </a:lnTo>
                <a:lnTo>
                  <a:pt x="2549" y="163"/>
                </a:lnTo>
                <a:lnTo>
                  <a:pt x="2549" y="160"/>
                </a:lnTo>
                <a:lnTo>
                  <a:pt x="2550" y="157"/>
                </a:lnTo>
                <a:lnTo>
                  <a:pt x="2550" y="153"/>
                </a:lnTo>
                <a:lnTo>
                  <a:pt x="2549" y="152"/>
                </a:lnTo>
                <a:lnTo>
                  <a:pt x="2549" y="149"/>
                </a:lnTo>
                <a:lnTo>
                  <a:pt x="2547" y="149"/>
                </a:lnTo>
                <a:lnTo>
                  <a:pt x="2546" y="149"/>
                </a:lnTo>
                <a:lnTo>
                  <a:pt x="2546" y="152"/>
                </a:lnTo>
                <a:lnTo>
                  <a:pt x="2544" y="153"/>
                </a:lnTo>
                <a:lnTo>
                  <a:pt x="2544" y="157"/>
                </a:lnTo>
                <a:lnTo>
                  <a:pt x="2543" y="160"/>
                </a:lnTo>
                <a:lnTo>
                  <a:pt x="2540" y="161"/>
                </a:lnTo>
                <a:lnTo>
                  <a:pt x="2540" y="164"/>
                </a:lnTo>
                <a:lnTo>
                  <a:pt x="2539" y="164"/>
                </a:lnTo>
                <a:lnTo>
                  <a:pt x="2536" y="163"/>
                </a:lnTo>
                <a:lnTo>
                  <a:pt x="2534" y="161"/>
                </a:lnTo>
                <a:lnTo>
                  <a:pt x="2533" y="160"/>
                </a:lnTo>
                <a:lnTo>
                  <a:pt x="2532" y="161"/>
                </a:lnTo>
                <a:lnTo>
                  <a:pt x="2533" y="163"/>
                </a:lnTo>
                <a:lnTo>
                  <a:pt x="2534" y="164"/>
                </a:lnTo>
                <a:lnTo>
                  <a:pt x="2534" y="167"/>
                </a:lnTo>
                <a:lnTo>
                  <a:pt x="2536" y="168"/>
                </a:lnTo>
                <a:lnTo>
                  <a:pt x="2537" y="170"/>
                </a:lnTo>
                <a:lnTo>
                  <a:pt x="2534" y="170"/>
                </a:lnTo>
                <a:lnTo>
                  <a:pt x="2533" y="170"/>
                </a:lnTo>
                <a:lnTo>
                  <a:pt x="2530" y="170"/>
                </a:lnTo>
                <a:lnTo>
                  <a:pt x="2527" y="170"/>
                </a:lnTo>
                <a:lnTo>
                  <a:pt x="2525" y="170"/>
                </a:lnTo>
                <a:lnTo>
                  <a:pt x="2523" y="168"/>
                </a:lnTo>
                <a:lnTo>
                  <a:pt x="2516" y="173"/>
                </a:lnTo>
                <a:lnTo>
                  <a:pt x="2515" y="174"/>
                </a:lnTo>
                <a:lnTo>
                  <a:pt x="2513" y="175"/>
                </a:lnTo>
                <a:lnTo>
                  <a:pt x="2512" y="175"/>
                </a:lnTo>
                <a:lnTo>
                  <a:pt x="2512" y="177"/>
                </a:lnTo>
                <a:lnTo>
                  <a:pt x="2511" y="178"/>
                </a:lnTo>
                <a:lnTo>
                  <a:pt x="2508" y="177"/>
                </a:lnTo>
                <a:lnTo>
                  <a:pt x="2508" y="178"/>
                </a:lnTo>
                <a:lnTo>
                  <a:pt x="2505" y="178"/>
                </a:lnTo>
                <a:lnTo>
                  <a:pt x="2504" y="178"/>
                </a:lnTo>
                <a:lnTo>
                  <a:pt x="2502" y="180"/>
                </a:lnTo>
                <a:lnTo>
                  <a:pt x="2499" y="182"/>
                </a:lnTo>
                <a:lnTo>
                  <a:pt x="2501" y="184"/>
                </a:lnTo>
                <a:lnTo>
                  <a:pt x="2501" y="185"/>
                </a:lnTo>
                <a:lnTo>
                  <a:pt x="2499" y="187"/>
                </a:lnTo>
                <a:lnTo>
                  <a:pt x="2498" y="189"/>
                </a:lnTo>
                <a:lnTo>
                  <a:pt x="2497" y="192"/>
                </a:lnTo>
                <a:lnTo>
                  <a:pt x="2495" y="194"/>
                </a:lnTo>
                <a:lnTo>
                  <a:pt x="2495" y="196"/>
                </a:lnTo>
                <a:lnTo>
                  <a:pt x="2494" y="199"/>
                </a:lnTo>
                <a:lnTo>
                  <a:pt x="2492" y="202"/>
                </a:lnTo>
                <a:lnTo>
                  <a:pt x="2491" y="205"/>
                </a:lnTo>
                <a:lnTo>
                  <a:pt x="2491" y="208"/>
                </a:lnTo>
                <a:lnTo>
                  <a:pt x="2490" y="210"/>
                </a:lnTo>
                <a:lnTo>
                  <a:pt x="2490" y="212"/>
                </a:lnTo>
                <a:lnTo>
                  <a:pt x="2488" y="215"/>
                </a:lnTo>
                <a:lnTo>
                  <a:pt x="2485" y="217"/>
                </a:lnTo>
                <a:lnTo>
                  <a:pt x="2484" y="219"/>
                </a:lnTo>
                <a:lnTo>
                  <a:pt x="2484" y="222"/>
                </a:lnTo>
                <a:lnTo>
                  <a:pt x="2481" y="220"/>
                </a:lnTo>
                <a:lnTo>
                  <a:pt x="2480" y="220"/>
                </a:lnTo>
                <a:lnTo>
                  <a:pt x="2481" y="217"/>
                </a:lnTo>
                <a:lnTo>
                  <a:pt x="2483" y="217"/>
                </a:lnTo>
                <a:lnTo>
                  <a:pt x="2481" y="215"/>
                </a:lnTo>
                <a:lnTo>
                  <a:pt x="2480" y="215"/>
                </a:lnTo>
                <a:lnTo>
                  <a:pt x="2476" y="209"/>
                </a:lnTo>
                <a:lnTo>
                  <a:pt x="2474" y="212"/>
                </a:lnTo>
                <a:lnTo>
                  <a:pt x="2476" y="215"/>
                </a:lnTo>
                <a:lnTo>
                  <a:pt x="2476" y="217"/>
                </a:lnTo>
                <a:lnTo>
                  <a:pt x="2474" y="220"/>
                </a:lnTo>
                <a:lnTo>
                  <a:pt x="2474" y="223"/>
                </a:lnTo>
                <a:lnTo>
                  <a:pt x="2474" y="226"/>
                </a:lnTo>
                <a:lnTo>
                  <a:pt x="2477" y="226"/>
                </a:lnTo>
                <a:lnTo>
                  <a:pt x="2480" y="229"/>
                </a:lnTo>
                <a:lnTo>
                  <a:pt x="2481" y="231"/>
                </a:lnTo>
                <a:lnTo>
                  <a:pt x="2483" y="233"/>
                </a:lnTo>
                <a:lnTo>
                  <a:pt x="2485" y="233"/>
                </a:lnTo>
                <a:lnTo>
                  <a:pt x="2485" y="234"/>
                </a:lnTo>
                <a:lnTo>
                  <a:pt x="2487" y="233"/>
                </a:lnTo>
                <a:lnTo>
                  <a:pt x="2488" y="229"/>
                </a:lnTo>
                <a:lnTo>
                  <a:pt x="2488" y="227"/>
                </a:lnTo>
                <a:lnTo>
                  <a:pt x="2490" y="227"/>
                </a:lnTo>
                <a:lnTo>
                  <a:pt x="2491" y="230"/>
                </a:lnTo>
                <a:lnTo>
                  <a:pt x="2492" y="231"/>
                </a:lnTo>
                <a:lnTo>
                  <a:pt x="2494" y="234"/>
                </a:lnTo>
                <a:lnTo>
                  <a:pt x="2495" y="236"/>
                </a:lnTo>
                <a:lnTo>
                  <a:pt x="2498" y="236"/>
                </a:lnTo>
                <a:lnTo>
                  <a:pt x="2499" y="237"/>
                </a:lnTo>
                <a:lnTo>
                  <a:pt x="2501" y="238"/>
                </a:lnTo>
                <a:lnTo>
                  <a:pt x="2499" y="240"/>
                </a:lnTo>
                <a:lnTo>
                  <a:pt x="2501" y="241"/>
                </a:lnTo>
                <a:lnTo>
                  <a:pt x="2502" y="245"/>
                </a:lnTo>
                <a:lnTo>
                  <a:pt x="2501" y="247"/>
                </a:lnTo>
                <a:lnTo>
                  <a:pt x="2499" y="250"/>
                </a:lnTo>
                <a:lnTo>
                  <a:pt x="2501" y="253"/>
                </a:lnTo>
                <a:lnTo>
                  <a:pt x="2499" y="254"/>
                </a:lnTo>
                <a:lnTo>
                  <a:pt x="2499" y="257"/>
                </a:lnTo>
                <a:lnTo>
                  <a:pt x="2498" y="258"/>
                </a:lnTo>
                <a:lnTo>
                  <a:pt x="2498" y="261"/>
                </a:lnTo>
                <a:lnTo>
                  <a:pt x="2501" y="262"/>
                </a:lnTo>
                <a:lnTo>
                  <a:pt x="2499" y="268"/>
                </a:lnTo>
                <a:lnTo>
                  <a:pt x="2498" y="271"/>
                </a:lnTo>
                <a:lnTo>
                  <a:pt x="2498" y="272"/>
                </a:lnTo>
                <a:lnTo>
                  <a:pt x="2497" y="272"/>
                </a:lnTo>
                <a:lnTo>
                  <a:pt x="2497" y="274"/>
                </a:lnTo>
                <a:lnTo>
                  <a:pt x="2497" y="275"/>
                </a:lnTo>
                <a:lnTo>
                  <a:pt x="2497" y="276"/>
                </a:lnTo>
                <a:lnTo>
                  <a:pt x="2497" y="278"/>
                </a:lnTo>
                <a:lnTo>
                  <a:pt x="2495" y="278"/>
                </a:lnTo>
                <a:lnTo>
                  <a:pt x="2494" y="279"/>
                </a:lnTo>
                <a:lnTo>
                  <a:pt x="2492" y="279"/>
                </a:lnTo>
                <a:lnTo>
                  <a:pt x="2491" y="281"/>
                </a:lnTo>
                <a:lnTo>
                  <a:pt x="2490" y="281"/>
                </a:lnTo>
                <a:lnTo>
                  <a:pt x="2488" y="282"/>
                </a:lnTo>
                <a:lnTo>
                  <a:pt x="2487" y="283"/>
                </a:lnTo>
                <a:lnTo>
                  <a:pt x="2485" y="283"/>
                </a:lnTo>
                <a:lnTo>
                  <a:pt x="2485" y="285"/>
                </a:lnTo>
                <a:lnTo>
                  <a:pt x="2484" y="286"/>
                </a:lnTo>
                <a:lnTo>
                  <a:pt x="2484" y="288"/>
                </a:lnTo>
                <a:lnTo>
                  <a:pt x="2484" y="289"/>
                </a:lnTo>
                <a:lnTo>
                  <a:pt x="2483" y="289"/>
                </a:lnTo>
                <a:lnTo>
                  <a:pt x="2481" y="290"/>
                </a:lnTo>
                <a:lnTo>
                  <a:pt x="2480" y="292"/>
                </a:lnTo>
                <a:lnTo>
                  <a:pt x="2478" y="292"/>
                </a:lnTo>
                <a:lnTo>
                  <a:pt x="2477" y="293"/>
                </a:lnTo>
                <a:lnTo>
                  <a:pt x="2476" y="295"/>
                </a:lnTo>
                <a:lnTo>
                  <a:pt x="2474" y="297"/>
                </a:lnTo>
                <a:lnTo>
                  <a:pt x="2473" y="299"/>
                </a:lnTo>
                <a:lnTo>
                  <a:pt x="2470" y="300"/>
                </a:lnTo>
                <a:lnTo>
                  <a:pt x="2469" y="302"/>
                </a:lnTo>
                <a:lnTo>
                  <a:pt x="2466" y="302"/>
                </a:lnTo>
                <a:lnTo>
                  <a:pt x="2464" y="303"/>
                </a:lnTo>
                <a:lnTo>
                  <a:pt x="2462" y="304"/>
                </a:lnTo>
                <a:lnTo>
                  <a:pt x="2460" y="304"/>
                </a:lnTo>
                <a:lnTo>
                  <a:pt x="2459" y="304"/>
                </a:lnTo>
                <a:lnTo>
                  <a:pt x="2457" y="303"/>
                </a:lnTo>
                <a:lnTo>
                  <a:pt x="2456" y="304"/>
                </a:lnTo>
                <a:lnTo>
                  <a:pt x="2453" y="306"/>
                </a:lnTo>
                <a:lnTo>
                  <a:pt x="2452" y="307"/>
                </a:lnTo>
                <a:lnTo>
                  <a:pt x="2450" y="309"/>
                </a:lnTo>
                <a:lnTo>
                  <a:pt x="2450" y="310"/>
                </a:lnTo>
                <a:lnTo>
                  <a:pt x="2450" y="311"/>
                </a:lnTo>
                <a:lnTo>
                  <a:pt x="2449" y="311"/>
                </a:lnTo>
                <a:lnTo>
                  <a:pt x="2449" y="314"/>
                </a:lnTo>
                <a:lnTo>
                  <a:pt x="2448" y="316"/>
                </a:lnTo>
                <a:lnTo>
                  <a:pt x="2445" y="318"/>
                </a:lnTo>
                <a:lnTo>
                  <a:pt x="2443" y="321"/>
                </a:lnTo>
                <a:lnTo>
                  <a:pt x="2443" y="323"/>
                </a:lnTo>
                <a:lnTo>
                  <a:pt x="2443" y="327"/>
                </a:lnTo>
                <a:lnTo>
                  <a:pt x="2442" y="328"/>
                </a:lnTo>
                <a:lnTo>
                  <a:pt x="2441" y="330"/>
                </a:lnTo>
                <a:lnTo>
                  <a:pt x="2441" y="325"/>
                </a:lnTo>
                <a:lnTo>
                  <a:pt x="2441" y="323"/>
                </a:lnTo>
                <a:lnTo>
                  <a:pt x="2442" y="318"/>
                </a:lnTo>
                <a:lnTo>
                  <a:pt x="2443" y="317"/>
                </a:lnTo>
                <a:lnTo>
                  <a:pt x="2441" y="317"/>
                </a:lnTo>
                <a:lnTo>
                  <a:pt x="2439" y="317"/>
                </a:lnTo>
                <a:lnTo>
                  <a:pt x="2439" y="320"/>
                </a:lnTo>
                <a:lnTo>
                  <a:pt x="2438" y="320"/>
                </a:lnTo>
                <a:lnTo>
                  <a:pt x="2436" y="321"/>
                </a:lnTo>
                <a:lnTo>
                  <a:pt x="2435" y="321"/>
                </a:lnTo>
                <a:lnTo>
                  <a:pt x="2434" y="323"/>
                </a:lnTo>
                <a:lnTo>
                  <a:pt x="2432" y="323"/>
                </a:lnTo>
                <a:lnTo>
                  <a:pt x="2432" y="321"/>
                </a:lnTo>
                <a:lnTo>
                  <a:pt x="2429" y="320"/>
                </a:lnTo>
                <a:lnTo>
                  <a:pt x="2428" y="320"/>
                </a:lnTo>
                <a:lnTo>
                  <a:pt x="2426" y="321"/>
                </a:lnTo>
                <a:lnTo>
                  <a:pt x="2425" y="323"/>
                </a:lnTo>
                <a:lnTo>
                  <a:pt x="2424" y="320"/>
                </a:lnTo>
                <a:lnTo>
                  <a:pt x="2424" y="318"/>
                </a:lnTo>
                <a:lnTo>
                  <a:pt x="2424" y="317"/>
                </a:lnTo>
                <a:lnTo>
                  <a:pt x="2422" y="320"/>
                </a:lnTo>
                <a:lnTo>
                  <a:pt x="2419" y="320"/>
                </a:lnTo>
                <a:lnTo>
                  <a:pt x="2418" y="317"/>
                </a:lnTo>
                <a:lnTo>
                  <a:pt x="2417" y="316"/>
                </a:lnTo>
                <a:lnTo>
                  <a:pt x="2418" y="311"/>
                </a:lnTo>
                <a:lnTo>
                  <a:pt x="2415" y="314"/>
                </a:lnTo>
                <a:lnTo>
                  <a:pt x="2414" y="314"/>
                </a:lnTo>
                <a:lnTo>
                  <a:pt x="2414" y="317"/>
                </a:lnTo>
                <a:lnTo>
                  <a:pt x="2412" y="318"/>
                </a:lnTo>
                <a:lnTo>
                  <a:pt x="2410" y="320"/>
                </a:lnTo>
                <a:lnTo>
                  <a:pt x="2408" y="318"/>
                </a:lnTo>
                <a:lnTo>
                  <a:pt x="2405" y="317"/>
                </a:lnTo>
                <a:lnTo>
                  <a:pt x="2404" y="316"/>
                </a:lnTo>
                <a:lnTo>
                  <a:pt x="2404" y="314"/>
                </a:lnTo>
                <a:lnTo>
                  <a:pt x="2403" y="313"/>
                </a:lnTo>
                <a:lnTo>
                  <a:pt x="2401" y="311"/>
                </a:lnTo>
                <a:lnTo>
                  <a:pt x="2401" y="314"/>
                </a:lnTo>
                <a:lnTo>
                  <a:pt x="2403" y="316"/>
                </a:lnTo>
                <a:lnTo>
                  <a:pt x="2403" y="318"/>
                </a:lnTo>
                <a:lnTo>
                  <a:pt x="2404" y="321"/>
                </a:lnTo>
                <a:lnTo>
                  <a:pt x="2403" y="324"/>
                </a:lnTo>
                <a:lnTo>
                  <a:pt x="2401" y="325"/>
                </a:lnTo>
                <a:lnTo>
                  <a:pt x="2403" y="325"/>
                </a:lnTo>
                <a:lnTo>
                  <a:pt x="2404" y="328"/>
                </a:lnTo>
                <a:lnTo>
                  <a:pt x="2404" y="330"/>
                </a:lnTo>
                <a:lnTo>
                  <a:pt x="2405" y="330"/>
                </a:lnTo>
                <a:lnTo>
                  <a:pt x="2405" y="328"/>
                </a:lnTo>
                <a:lnTo>
                  <a:pt x="2407" y="328"/>
                </a:lnTo>
                <a:lnTo>
                  <a:pt x="2408" y="327"/>
                </a:lnTo>
                <a:lnTo>
                  <a:pt x="2410" y="324"/>
                </a:lnTo>
                <a:lnTo>
                  <a:pt x="2411" y="323"/>
                </a:lnTo>
                <a:lnTo>
                  <a:pt x="2414" y="323"/>
                </a:lnTo>
                <a:lnTo>
                  <a:pt x="2415" y="321"/>
                </a:lnTo>
                <a:lnTo>
                  <a:pt x="2417" y="324"/>
                </a:lnTo>
                <a:lnTo>
                  <a:pt x="2418" y="324"/>
                </a:lnTo>
                <a:lnTo>
                  <a:pt x="2419" y="324"/>
                </a:lnTo>
                <a:lnTo>
                  <a:pt x="2419" y="325"/>
                </a:lnTo>
                <a:lnTo>
                  <a:pt x="2419" y="327"/>
                </a:lnTo>
                <a:lnTo>
                  <a:pt x="2421" y="327"/>
                </a:lnTo>
                <a:lnTo>
                  <a:pt x="2424" y="328"/>
                </a:lnTo>
                <a:lnTo>
                  <a:pt x="2424" y="330"/>
                </a:lnTo>
                <a:lnTo>
                  <a:pt x="2425" y="328"/>
                </a:lnTo>
                <a:lnTo>
                  <a:pt x="2428" y="328"/>
                </a:lnTo>
                <a:lnTo>
                  <a:pt x="2429" y="325"/>
                </a:lnTo>
                <a:lnTo>
                  <a:pt x="2431" y="327"/>
                </a:lnTo>
                <a:lnTo>
                  <a:pt x="2432" y="327"/>
                </a:lnTo>
                <a:lnTo>
                  <a:pt x="2434" y="328"/>
                </a:lnTo>
                <a:lnTo>
                  <a:pt x="2435" y="328"/>
                </a:lnTo>
                <a:lnTo>
                  <a:pt x="2434" y="331"/>
                </a:lnTo>
                <a:lnTo>
                  <a:pt x="2431" y="334"/>
                </a:lnTo>
                <a:lnTo>
                  <a:pt x="2429" y="337"/>
                </a:lnTo>
                <a:lnTo>
                  <a:pt x="2429" y="339"/>
                </a:lnTo>
                <a:lnTo>
                  <a:pt x="2428" y="341"/>
                </a:lnTo>
                <a:lnTo>
                  <a:pt x="2425" y="342"/>
                </a:lnTo>
                <a:lnTo>
                  <a:pt x="2424" y="344"/>
                </a:lnTo>
                <a:lnTo>
                  <a:pt x="2421" y="345"/>
                </a:lnTo>
                <a:lnTo>
                  <a:pt x="2418" y="345"/>
                </a:lnTo>
                <a:lnTo>
                  <a:pt x="2415" y="348"/>
                </a:lnTo>
                <a:lnTo>
                  <a:pt x="2412" y="349"/>
                </a:lnTo>
                <a:lnTo>
                  <a:pt x="2411" y="349"/>
                </a:lnTo>
                <a:lnTo>
                  <a:pt x="2410" y="351"/>
                </a:lnTo>
                <a:lnTo>
                  <a:pt x="2408" y="352"/>
                </a:lnTo>
                <a:lnTo>
                  <a:pt x="2407" y="355"/>
                </a:lnTo>
                <a:lnTo>
                  <a:pt x="2405" y="356"/>
                </a:lnTo>
                <a:lnTo>
                  <a:pt x="2403" y="355"/>
                </a:lnTo>
                <a:lnTo>
                  <a:pt x="2401" y="355"/>
                </a:lnTo>
                <a:lnTo>
                  <a:pt x="2398" y="352"/>
                </a:lnTo>
                <a:lnTo>
                  <a:pt x="2398" y="349"/>
                </a:lnTo>
                <a:lnTo>
                  <a:pt x="2396" y="348"/>
                </a:lnTo>
                <a:lnTo>
                  <a:pt x="2397" y="346"/>
                </a:lnTo>
                <a:lnTo>
                  <a:pt x="2396" y="346"/>
                </a:lnTo>
                <a:lnTo>
                  <a:pt x="2393" y="346"/>
                </a:lnTo>
                <a:lnTo>
                  <a:pt x="2391" y="346"/>
                </a:lnTo>
                <a:lnTo>
                  <a:pt x="2389" y="345"/>
                </a:lnTo>
                <a:lnTo>
                  <a:pt x="2387" y="344"/>
                </a:lnTo>
                <a:lnTo>
                  <a:pt x="2387" y="342"/>
                </a:lnTo>
                <a:lnTo>
                  <a:pt x="2386" y="341"/>
                </a:lnTo>
                <a:lnTo>
                  <a:pt x="2387" y="339"/>
                </a:lnTo>
                <a:lnTo>
                  <a:pt x="2389" y="339"/>
                </a:lnTo>
                <a:lnTo>
                  <a:pt x="2391" y="339"/>
                </a:lnTo>
                <a:lnTo>
                  <a:pt x="2393" y="337"/>
                </a:lnTo>
                <a:lnTo>
                  <a:pt x="2391" y="335"/>
                </a:lnTo>
                <a:lnTo>
                  <a:pt x="2390" y="335"/>
                </a:lnTo>
                <a:lnTo>
                  <a:pt x="2389" y="332"/>
                </a:lnTo>
                <a:lnTo>
                  <a:pt x="2387" y="332"/>
                </a:lnTo>
                <a:lnTo>
                  <a:pt x="2386" y="331"/>
                </a:lnTo>
                <a:lnTo>
                  <a:pt x="2387" y="330"/>
                </a:lnTo>
                <a:lnTo>
                  <a:pt x="2389" y="328"/>
                </a:lnTo>
                <a:lnTo>
                  <a:pt x="2390" y="327"/>
                </a:lnTo>
                <a:lnTo>
                  <a:pt x="2393" y="325"/>
                </a:lnTo>
                <a:lnTo>
                  <a:pt x="2390" y="324"/>
                </a:lnTo>
                <a:lnTo>
                  <a:pt x="2391" y="321"/>
                </a:lnTo>
                <a:lnTo>
                  <a:pt x="2389" y="323"/>
                </a:lnTo>
                <a:lnTo>
                  <a:pt x="2389" y="320"/>
                </a:lnTo>
                <a:lnTo>
                  <a:pt x="2390" y="317"/>
                </a:lnTo>
                <a:lnTo>
                  <a:pt x="2391" y="314"/>
                </a:lnTo>
                <a:lnTo>
                  <a:pt x="2393" y="313"/>
                </a:lnTo>
                <a:lnTo>
                  <a:pt x="2394" y="310"/>
                </a:lnTo>
                <a:lnTo>
                  <a:pt x="2394" y="309"/>
                </a:lnTo>
                <a:lnTo>
                  <a:pt x="2394" y="306"/>
                </a:lnTo>
                <a:lnTo>
                  <a:pt x="2394" y="303"/>
                </a:lnTo>
                <a:lnTo>
                  <a:pt x="2396" y="302"/>
                </a:lnTo>
                <a:lnTo>
                  <a:pt x="2397" y="302"/>
                </a:lnTo>
                <a:lnTo>
                  <a:pt x="2398" y="299"/>
                </a:lnTo>
                <a:lnTo>
                  <a:pt x="2398" y="297"/>
                </a:lnTo>
                <a:lnTo>
                  <a:pt x="2400" y="296"/>
                </a:lnTo>
                <a:lnTo>
                  <a:pt x="2403" y="293"/>
                </a:lnTo>
                <a:lnTo>
                  <a:pt x="2404" y="292"/>
                </a:lnTo>
                <a:lnTo>
                  <a:pt x="2405" y="289"/>
                </a:lnTo>
                <a:lnTo>
                  <a:pt x="2407" y="288"/>
                </a:lnTo>
                <a:lnTo>
                  <a:pt x="2407" y="285"/>
                </a:lnTo>
                <a:lnTo>
                  <a:pt x="2408" y="283"/>
                </a:lnTo>
                <a:lnTo>
                  <a:pt x="2405" y="282"/>
                </a:lnTo>
                <a:lnTo>
                  <a:pt x="2404" y="281"/>
                </a:lnTo>
                <a:lnTo>
                  <a:pt x="2403" y="279"/>
                </a:lnTo>
                <a:lnTo>
                  <a:pt x="2401" y="278"/>
                </a:lnTo>
                <a:lnTo>
                  <a:pt x="2400" y="276"/>
                </a:lnTo>
                <a:lnTo>
                  <a:pt x="2400" y="275"/>
                </a:lnTo>
                <a:lnTo>
                  <a:pt x="2398" y="274"/>
                </a:lnTo>
                <a:lnTo>
                  <a:pt x="2397" y="272"/>
                </a:lnTo>
                <a:lnTo>
                  <a:pt x="2397" y="271"/>
                </a:lnTo>
                <a:lnTo>
                  <a:pt x="2398" y="269"/>
                </a:lnTo>
                <a:lnTo>
                  <a:pt x="2398" y="267"/>
                </a:lnTo>
                <a:lnTo>
                  <a:pt x="2400" y="264"/>
                </a:lnTo>
                <a:lnTo>
                  <a:pt x="2401" y="262"/>
                </a:lnTo>
                <a:lnTo>
                  <a:pt x="2401" y="261"/>
                </a:lnTo>
                <a:lnTo>
                  <a:pt x="2403" y="260"/>
                </a:lnTo>
                <a:lnTo>
                  <a:pt x="2403" y="257"/>
                </a:lnTo>
                <a:lnTo>
                  <a:pt x="2401" y="254"/>
                </a:lnTo>
                <a:lnTo>
                  <a:pt x="2403" y="251"/>
                </a:lnTo>
                <a:lnTo>
                  <a:pt x="2404" y="251"/>
                </a:lnTo>
                <a:lnTo>
                  <a:pt x="2407" y="250"/>
                </a:lnTo>
                <a:lnTo>
                  <a:pt x="2408" y="247"/>
                </a:lnTo>
                <a:lnTo>
                  <a:pt x="2408" y="244"/>
                </a:lnTo>
                <a:lnTo>
                  <a:pt x="2407" y="245"/>
                </a:lnTo>
                <a:lnTo>
                  <a:pt x="2404" y="245"/>
                </a:lnTo>
                <a:lnTo>
                  <a:pt x="2403" y="245"/>
                </a:lnTo>
                <a:lnTo>
                  <a:pt x="2400" y="247"/>
                </a:lnTo>
                <a:lnTo>
                  <a:pt x="2397" y="247"/>
                </a:lnTo>
                <a:lnTo>
                  <a:pt x="2396" y="247"/>
                </a:lnTo>
                <a:lnTo>
                  <a:pt x="2394" y="247"/>
                </a:lnTo>
                <a:lnTo>
                  <a:pt x="2393" y="247"/>
                </a:lnTo>
                <a:lnTo>
                  <a:pt x="2391" y="248"/>
                </a:lnTo>
                <a:lnTo>
                  <a:pt x="2390" y="248"/>
                </a:lnTo>
                <a:lnTo>
                  <a:pt x="2390" y="250"/>
                </a:lnTo>
                <a:lnTo>
                  <a:pt x="2390" y="251"/>
                </a:lnTo>
                <a:lnTo>
                  <a:pt x="2391" y="251"/>
                </a:lnTo>
                <a:lnTo>
                  <a:pt x="2393" y="250"/>
                </a:lnTo>
                <a:lnTo>
                  <a:pt x="2394" y="251"/>
                </a:lnTo>
                <a:lnTo>
                  <a:pt x="2393" y="254"/>
                </a:lnTo>
                <a:lnTo>
                  <a:pt x="2393" y="258"/>
                </a:lnTo>
                <a:lnTo>
                  <a:pt x="2391" y="258"/>
                </a:lnTo>
                <a:lnTo>
                  <a:pt x="2390" y="260"/>
                </a:lnTo>
                <a:lnTo>
                  <a:pt x="2389" y="261"/>
                </a:lnTo>
                <a:lnTo>
                  <a:pt x="2387" y="262"/>
                </a:lnTo>
                <a:lnTo>
                  <a:pt x="2386" y="261"/>
                </a:lnTo>
                <a:lnTo>
                  <a:pt x="2383" y="262"/>
                </a:lnTo>
                <a:lnTo>
                  <a:pt x="2382" y="262"/>
                </a:lnTo>
                <a:lnTo>
                  <a:pt x="2380" y="264"/>
                </a:lnTo>
                <a:lnTo>
                  <a:pt x="2377" y="265"/>
                </a:lnTo>
                <a:lnTo>
                  <a:pt x="2376" y="265"/>
                </a:lnTo>
                <a:lnTo>
                  <a:pt x="2375" y="264"/>
                </a:lnTo>
                <a:lnTo>
                  <a:pt x="2372" y="261"/>
                </a:lnTo>
                <a:lnTo>
                  <a:pt x="2370" y="261"/>
                </a:lnTo>
                <a:lnTo>
                  <a:pt x="2369" y="261"/>
                </a:lnTo>
                <a:lnTo>
                  <a:pt x="2368" y="262"/>
                </a:lnTo>
                <a:lnTo>
                  <a:pt x="2366" y="264"/>
                </a:lnTo>
                <a:lnTo>
                  <a:pt x="2366" y="267"/>
                </a:lnTo>
                <a:lnTo>
                  <a:pt x="2363" y="268"/>
                </a:lnTo>
                <a:lnTo>
                  <a:pt x="2363" y="271"/>
                </a:lnTo>
                <a:lnTo>
                  <a:pt x="2365" y="272"/>
                </a:lnTo>
                <a:lnTo>
                  <a:pt x="2363" y="275"/>
                </a:lnTo>
                <a:lnTo>
                  <a:pt x="2365" y="274"/>
                </a:lnTo>
                <a:lnTo>
                  <a:pt x="2366" y="274"/>
                </a:lnTo>
                <a:lnTo>
                  <a:pt x="2368" y="274"/>
                </a:lnTo>
                <a:lnTo>
                  <a:pt x="2369" y="272"/>
                </a:lnTo>
                <a:lnTo>
                  <a:pt x="2369" y="271"/>
                </a:lnTo>
                <a:lnTo>
                  <a:pt x="2370" y="271"/>
                </a:lnTo>
                <a:lnTo>
                  <a:pt x="2372" y="269"/>
                </a:lnTo>
                <a:lnTo>
                  <a:pt x="2372" y="268"/>
                </a:lnTo>
                <a:lnTo>
                  <a:pt x="2373" y="268"/>
                </a:lnTo>
                <a:lnTo>
                  <a:pt x="2375" y="269"/>
                </a:lnTo>
                <a:lnTo>
                  <a:pt x="2377" y="271"/>
                </a:lnTo>
                <a:lnTo>
                  <a:pt x="2380" y="271"/>
                </a:lnTo>
                <a:lnTo>
                  <a:pt x="2383" y="268"/>
                </a:lnTo>
                <a:lnTo>
                  <a:pt x="2383" y="269"/>
                </a:lnTo>
                <a:lnTo>
                  <a:pt x="2384" y="269"/>
                </a:lnTo>
                <a:lnTo>
                  <a:pt x="2386" y="271"/>
                </a:lnTo>
                <a:lnTo>
                  <a:pt x="2387" y="272"/>
                </a:lnTo>
                <a:lnTo>
                  <a:pt x="2389" y="274"/>
                </a:lnTo>
                <a:lnTo>
                  <a:pt x="2390" y="276"/>
                </a:lnTo>
                <a:lnTo>
                  <a:pt x="2389" y="281"/>
                </a:lnTo>
                <a:lnTo>
                  <a:pt x="2386" y="283"/>
                </a:lnTo>
                <a:lnTo>
                  <a:pt x="2389" y="285"/>
                </a:lnTo>
                <a:lnTo>
                  <a:pt x="2387" y="288"/>
                </a:lnTo>
                <a:lnTo>
                  <a:pt x="2387" y="292"/>
                </a:lnTo>
                <a:lnTo>
                  <a:pt x="2384" y="293"/>
                </a:lnTo>
                <a:lnTo>
                  <a:pt x="2384" y="297"/>
                </a:lnTo>
                <a:lnTo>
                  <a:pt x="2384" y="299"/>
                </a:lnTo>
                <a:lnTo>
                  <a:pt x="2383" y="300"/>
                </a:lnTo>
                <a:lnTo>
                  <a:pt x="2382" y="300"/>
                </a:lnTo>
                <a:lnTo>
                  <a:pt x="2379" y="302"/>
                </a:lnTo>
                <a:lnTo>
                  <a:pt x="2377" y="302"/>
                </a:lnTo>
                <a:lnTo>
                  <a:pt x="2377" y="300"/>
                </a:lnTo>
                <a:lnTo>
                  <a:pt x="2375" y="299"/>
                </a:lnTo>
                <a:lnTo>
                  <a:pt x="2375" y="300"/>
                </a:lnTo>
                <a:lnTo>
                  <a:pt x="2373" y="302"/>
                </a:lnTo>
                <a:lnTo>
                  <a:pt x="2370" y="302"/>
                </a:lnTo>
                <a:lnTo>
                  <a:pt x="2369" y="299"/>
                </a:lnTo>
                <a:lnTo>
                  <a:pt x="2369" y="295"/>
                </a:lnTo>
                <a:lnTo>
                  <a:pt x="2368" y="296"/>
                </a:lnTo>
                <a:lnTo>
                  <a:pt x="2368" y="299"/>
                </a:lnTo>
                <a:lnTo>
                  <a:pt x="2365" y="297"/>
                </a:lnTo>
                <a:lnTo>
                  <a:pt x="2363" y="299"/>
                </a:lnTo>
                <a:lnTo>
                  <a:pt x="2365" y="300"/>
                </a:lnTo>
                <a:lnTo>
                  <a:pt x="2366" y="303"/>
                </a:lnTo>
                <a:lnTo>
                  <a:pt x="2368" y="306"/>
                </a:lnTo>
                <a:lnTo>
                  <a:pt x="2369" y="304"/>
                </a:lnTo>
                <a:lnTo>
                  <a:pt x="2370" y="304"/>
                </a:lnTo>
                <a:lnTo>
                  <a:pt x="2370" y="306"/>
                </a:lnTo>
                <a:lnTo>
                  <a:pt x="2372" y="306"/>
                </a:lnTo>
                <a:lnTo>
                  <a:pt x="2375" y="309"/>
                </a:lnTo>
                <a:lnTo>
                  <a:pt x="2375" y="311"/>
                </a:lnTo>
                <a:lnTo>
                  <a:pt x="2376" y="314"/>
                </a:lnTo>
                <a:lnTo>
                  <a:pt x="2377" y="317"/>
                </a:lnTo>
                <a:lnTo>
                  <a:pt x="2375" y="318"/>
                </a:lnTo>
                <a:lnTo>
                  <a:pt x="2373" y="318"/>
                </a:lnTo>
                <a:lnTo>
                  <a:pt x="2370" y="316"/>
                </a:lnTo>
                <a:lnTo>
                  <a:pt x="2369" y="314"/>
                </a:lnTo>
                <a:lnTo>
                  <a:pt x="2368" y="313"/>
                </a:lnTo>
                <a:lnTo>
                  <a:pt x="2366" y="313"/>
                </a:lnTo>
                <a:lnTo>
                  <a:pt x="2365" y="313"/>
                </a:lnTo>
                <a:lnTo>
                  <a:pt x="2366" y="314"/>
                </a:lnTo>
                <a:lnTo>
                  <a:pt x="2366" y="317"/>
                </a:lnTo>
                <a:lnTo>
                  <a:pt x="2369" y="317"/>
                </a:lnTo>
                <a:lnTo>
                  <a:pt x="2369" y="320"/>
                </a:lnTo>
                <a:lnTo>
                  <a:pt x="2373" y="323"/>
                </a:lnTo>
                <a:lnTo>
                  <a:pt x="2372" y="324"/>
                </a:lnTo>
                <a:lnTo>
                  <a:pt x="2370" y="325"/>
                </a:lnTo>
                <a:lnTo>
                  <a:pt x="2369" y="330"/>
                </a:lnTo>
                <a:lnTo>
                  <a:pt x="2372" y="330"/>
                </a:lnTo>
                <a:lnTo>
                  <a:pt x="2372" y="331"/>
                </a:lnTo>
                <a:lnTo>
                  <a:pt x="2370" y="334"/>
                </a:lnTo>
                <a:lnTo>
                  <a:pt x="2369" y="335"/>
                </a:lnTo>
                <a:lnTo>
                  <a:pt x="2368" y="337"/>
                </a:lnTo>
                <a:lnTo>
                  <a:pt x="2365" y="337"/>
                </a:lnTo>
                <a:lnTo>
                  <a:pt x="2363" y="338"/>
                </a:lnTo>
                <a:lnTo>
                  <a:pt x="2361" y="339"/>
                </a:lnTo>
                <a:lnTo>
                  <a:pt x="2362" y="341"/>
                </a:lnTo>
                <a:lnTo>
                  <a:pt x="2363" y="344"/>
                </a:lnTo>
                <a:lnTo>
                  <a:pt x="2366" y="342"/>
                </a:lnTo>
                <a:lnTo>
                  <a:pt x="2368" y="344"/>
                </a:lnTo>
                <a:lnTo>
                  <a:pt x="2369" y="345"/>
                </a:lnTo>
                <a:lnTo>
                  <a:pt x="2369" y="346"/>
                </a:lnTo>
                <a:lnTo>
                  <a:pt x="2370" y="349"/>
                </a:lnTo>
                <a:lnTo>
                  <a:pt x="2372" y="348"/>
                </a:lnTo>
                <a:lnTo>
                  <a:pt x="2376" y="349"/>
                </a:lnTo>
                <a:lnTo>
                  <a:pt x="2376" y="351"/>
                </a:lnTo>
                <a:lnTo>
                  <a:pt x="2376" y="353"/>
                </a:lnTo>
                <a:lnTo>
                  <a:pt x="2376" y="356"/>
                </a:lnTo>
                <a:lnTo>
                  <a:pt x="2377" y="358"/>
                </a:lnTo>
                <a:lnTo>
                  <a:pt x="2379" y="359"/>
                </a:lnTo>
                <a:lnTo>
                  <a:pt x="2382" y="360"/>
                </a:lnTo>
                <a:lnTo>
                  <a:pt x="2382" y="362"/>
                </a:lnTo>
                <a:lnTo>
                  <a:pt x="2382" y="366"/>
                </a:lnTo>
                <a:lnTo>
                  <a:pt x="2383" y="369"/>
                </a:lnTo>
                <a:lnTo>
                  <a:pt x="2380" y="372"/>
                </a:lnTo>
                <a:lnTo>
                  <a:pt x="2377" y="373"/>
                </a:lnTo>
                <a:lnTo>
                  <a:pt x="2376" y="374"/>
                </a:lnTo>
                <a:lnTo>
                  <a:pt x="2375" y="374"/>
                </a:lnTo>
                <a:lnTo>
                  <a:pt x="2376" y="377"/>
                </a:lnTo>
                <a:lnTo>
                  <a:pt x="2373" y="379"/>
                </a:lnTo>
                <a:lnTo>
                  <a:pt x="2372" y="380"/>
                </a:lnTo>
                <a:lnTo>
                  <a:pt x="2370" y="381"/>
                </a:lnTo>
                <a:lnTo>
                  <a:pt x="2369" y="383"/>
                </a:lnTo>
                <a:lnTo>
                  <a:pt x="2368" y="384"/>
                </a:lnTo>
                <a:lnTo>
                  <a:pt x="2368" y="387"/>
                </a:lnTo>
                <a:lnTo>
                  <a:pt x="2368" y="389"/>
                </a:lnTo>
                <a:lnTo>
                  <a:pt x="2368" y="391"/>
                </a:lnTo>
                <a:lnTo>
                  <a:pt x="2365" y="394"/>
                </a:lnTo>
                <a:lnTo>
                  <a:pt x="2365" y="397"/>
                </a:lnTo>
                <a:lnTo>
                  <a:pt x="2366" y="400"/>
                </a:lnTo>
                <a:lnTo>
                  <a:pt x="2365" y="403"/>
                </a:lnTo>
                <a:lnTo>
                  <a:pt x="2365" y="405"/>
                </a:lnTo>
                <a:lnTo>
                  <a:pt x="2362" y="405"/>
                </a:lnTo>
                <a:lnTo>
                  <a:pt x="2361" y="404"/>
                </a:lnTo>
                <a:lnTo>
                  <a:pt x="2359" y="404"/>
                </a:lnTo>
                <a:lnTo>
                  <a:pt x="2358" y="404"/>
                </a:lnTo>
                <a:lnTo>
                  <a:pt x="2356" y="404"/>
                </a:lnTo>
                <a:lnTo>
                  <a:pt x="2354" y="403"/>
                </a:lnTo>
                <a:lnTo>
                  <a:pt x="2356" y="400"/>
                </a:lnTo>
                <a:lnTo>
                  <a:pt x="2358" y="400"/>
                </a:lnTo>
                <a:lnTo>
                  <a:pt x="2358" y="397"/>
                </a:lnTo>
                <a:lnTo>
                  <a:pt x="2358" y="394"/>
                </a:lnTo>
                <a:lnTo>
                  <a:pt x="2359" y="391"/>
                </a:lnTo>
                <a:lnTo>
                  <a:pt x="2359" y="389"/>
                </a:lnTo>
                <a:lnTo>
                  <a:pt x="2358" y="386"/>
                </a:lnTo>
                <a:lnTo>
                  <a:pt x="2356" y="383"/>
                </a:lnTo>
                <a:lnTo>
                  <a:pt x="2356" y="381"/>
                </a:lnTo>
                <a:lnTo>
                  <a:pt x="2355" y="379"/>
                </a:lnTo>
                <a:lnTo>
                  <a:pt x="2354" y="377"/>
                </a:lnTo>
                <a:lnTo>
                  <a:pt x="2352" y="376"/>
                </a:lnTo>
                <a:lnTo>
                  <a:pt x="2352" y="373"/>
                </a:lnTo>
                <a:lnTo>
                  <a:pt x="2352" y="370"/>
                </a:lnTo>
                <a:lnTo>
                  <a:pt x="2352" y="367"/>
                </a:lnTo>
                <a:lnTo>
                  <a:pt x="2354" y="365"/>
                </a:lnTo>
                <a:lnTo>
                  <a:pt x="2354" y="363"/>
                </a:lnTo>
                <a:lnTo>
                  <a:pt x="2355" y="362"/>
                </a:lnTo>
                <a:lnTo>
                  <a:pt x="2356" y="360"/>
                </a:lnTo>
                <a:lnTo>
                  <a:pt x="2355" y="358"/>
                </a:lnTo>
                <a:lnTo>
                  <a:pt x="2352" y="356"/>
                </a:lnTo>
                <a:lnTo>
                  <a:pt x="2351" y="355"/>
                </a:lnTo>
                <a:lnTo>
                  <a:pt x="2349" y="355"/>
                </a:lnTo>
                <a:lnTo>
                  <a:pt x="2348" y="355"/>
                </a:lnTo>
                <a:lnTo>
                  <a:pt x="2345" y="353"/>
                </a:lnTo>
                <a:lnTo>
                  <a:pt x="2344" y="353"/>
                </a:lnTo>
                <a:lnTo>
                  <a:pt x="2344" y="352"/>
                </a:lnTo>
                <a:lnTo>
                  <a:pt x="2342" y="352"/>
                </a:lnTo>
                <a:lnTo>
                  <a:pt x="2342" y="349"/>
                </a:lnTo>
                <a:lnTo>
                  <a:pt x="2345" y="348"/>
                </a:lnTo>
                <a:lnTo>
                  <a:pt x="2347" y="348"/>
                </a:lnTo>
                <a:lnTo>
                  <a:pt x="2347" y="345"/>
                </a:lnTo>
                <a:lnTo>
                  <a:pt x="2348" y="342"/>
                </a:lnTo>
                <a:lnTo>
                  <a:pt x="2349" y="339"/>
                </a:lnTo>
                <a:lnTo>
                  <a:pt x="2349" y="337"/>
                </a:lnTo>
                <a:lnTo>
                  <a:pt x="2351" y="335"/>
                </a:lnTo>
                <a:lnTo>
                  <a:pt x="2351" y="332"/>
                </a:lnTo>
                <a:lnTo>
                  <a:pt x="2349" y="330"/>
                </a:lnTo>
                <a:lnTo>
                  <a:pt x="2348" y="327"/>
                </a:lnTo>
                <a:lnTo>
                  <a:pt x="2348" y="325"/>
                </a:lnTo>
                <a:lnTo>
                  <a:pt x="2347" y="324"/>
                </a:lnTo>
                <a:lnTo>
                  <a:pt x="2345" y="323"/>
                </a:lnTo>
                <a:lnTo>
                  <a:pt x="2344" y="323"/>
                </a:lnTo>
                <a:lnTo>
                  <a:pt x="2342" y="321"/>
                </a:lnTo>
                <a:lnTo>
                  <a:pt x="2341" y="320"/>
                </a:lnTo>
                <a:lnTo>
                  <a:pt x="2338" y="320"/>
                </a:lnTo>
                <a:lnTo>
                  <a:pt x="2337" y="320"/>
                </a:lnTo>
                <a:lnTo>
                  <a:pt x="2335" y="320"/>
                </a:lnTo>
                <a:lnTo>
                  <a:pt x="2331" y="320"/>
                </a:lnTo>
                <a:lnTo>
                  <a:pt x="2330" y="321"/>
                </a:lnTo>
                <a:lnTo>
                  <a:pt x="2327" y="321"/>
                </a:lnTo>
                <a:lnTo>
                  <a:pt x="2326" y="320"/>
                </a:lnTo>
                <a:lnTo>
                  <a:pt x="2324" y="318"/>
                </a:lnTo>
                <a:lnTo>
                  <a:pt x="2323" y="318"/>
                </a:lnTo>
                <a:lnTo>
                  <a:pt x="2321" y="317"/>
                </a:lnTo>
                <a:lnTo>
                  <a:pt x="2319" y="317"/>
                </a:lnTo>
                <a:lnTo>
                  <a:pt x="2317" y="316"/>
                </a:lnTo>
                <a:lnTo>
                  <a:pt x="2317" y="313"/>
                </a:lnTo>
                <a:lnTo>
                  <a:pt x="2314" y="313"/>
                </a:lnTo>
                <a:lnTo>
                  <a:pt x="2313" y="313"/>
                </a:lnTo>
                <a:lnTo>
                  <a:pt x="2311" y="313"/>
                </a:lnTo>
                <a:lnTo>
                  <a:pt x="2310" y="313"/>
                </a:lnTo>
                <a:lnTo>
                  <a:pt x="2309" y="316"/>
                </a:lnTo>
                <a:lnTo>
                  <a:pt x="2307" y="316"/>
                </a:lnTo>
                <a:lnTo>
                  <a:pt x="2307" y="318"/>
                </a:lnTo>
                <a:lnTo>
                  <a:pt x="2304" y="318"/>
                </a:lnTo>
                <a:lnTo>
                  <a:pt x="2304" y="320"/>
                </a:lnTo>
                <a:lnTo>
                  <a:pt x="2303" y="318"/>
                </a:lnTo>
                <a:lnTo>
                  <a:pt x="2302" y="321"/>
                </a:lnTo>
                <a:lnTo>
                  <a:pt x="2300" y="324"/>
                </a:lnTo>
                <a:lnTo>
                  <a:pt x="2299" y="325"/>
                </a:lnTo>
                <a:lnTo>
                  <a:pt x="2297" y="327"/>
                </a:lnTo>
                <a:lnTo>
                  <a:pt x="2296" y="327"/>
                </a:lnTo>
                <a:lnTo>
                  <a:pt x="2295" y="328"/>
                </a:lnTo>
                <a:lnTo>
                  <a:pt x="2292" y="327"/>
                </a:lnTo>
                <a:lnTo>
                  <a:pt x="2290" y="328"/>
                </a:lnTo>
                <a:lnTo>
                  <a:pt x="2289" y="328"/>
                </a:lnTo>
                <a:lnTo>
                  <a:pt x="2288" y="327"/>
                </a:lnTo>
                <a:lnTo>
                  <a:pt x="2286" y="328"/>
                </a:lnTo>
                <a:lnTo>
                  <a:pt x="2285" y="328"/>
                </a:lnTo>
                <a:lnTo>
                  <a:pt x="2283" y="328"/>
                </a:lnTo>
                <a:lnTo>
                  <a:pt x="2281" y="325"/>
                </a:lnTo>
                <a:lnTo>
                  <a:pt x="2279" y="325"/>
                </a:lnTo>
                <a:lnTo>
                  <a:pt x="2276" y="325"/>
                </a:lnTo>
                <a:lnTo>
                  <a:pt x="2275" y="324"/>
                </a:lnTo>
                <a:lnTo>
                  <a:pt x="2274" y="324"/>
                </a:lnTo>
                <a:lnTo>
                  <a:pt x="2272" y="324"/>
                </a:lnTo>
                <a:lnTo>
                  <a:pt x="2269" y="323"/>
                </a:lnTo>
                <a:lnTo>
                  <a:pt x="2268" y="324"/>
                </a:lnTo>
                <a:lnTo>
                  <a:pt x="2267" y="324"/>
                </a:lnTo>
                <a:lnTo>
                  <a:pt x="2267" y="327"/>
                </a:lnTo>
                <a:lnTo>
                  <a:pt x="2268" y="327"/>
                </a:lnTo>
                <a:lnTo>
                  <a:pt x="2271" y="327"/>
                </a:lnTo>
                <a:lnTo>
                  <a:pt x="2274" y="328"/>
                </a:lnTo>
                <a:lnTo>
                  <a:pt x="2274" y="330"/>
                </a:lnTo>
                <a:lnTo>
                  <a:pt x="2276" y="330"/>
                </a:lnTo>
                <a:lnTo>
                  <a:pt x="2278" y="330"/>
                </a:lnTo>
                <a:lnTo>
                  <a:pt x="2278" y="327"/>
                </a:lnTo>
                <a:lnTo>
                  <a:pt x="2279" y="327"/>
                </a:lnTo>
                <a:lnTo>
                  <a:pt x="2279" y="330"/>
                </a:lnTo>
                <a:lnTo>
                  <a:pt x="2281" y="331"/>
                </a:lnTo>
                <a:lnTo>
                  <a:pt x="2282" y="332"/>
                </a:lnTo>
                <a:lnTo>
                  <a:pt x="2285" y="332"/>
                </a:lnTo>
                <a:lnTo>
                  <a:pt x="2286" y="332"/>
                </a:lnTo>
                <a:lnTo>
                  <a:pt x="2289" y="331"/>
                </a:lnTo>
                <a:lnTo>
                  <a:pt x="2290" y="332"/>
                </a:lnTo>
                <a:lnTo>
                  <a:pt x="2292" y="334"/>
                </a:lnTo>
                <a:lnTo>
                  <a:pt x="2293" y="332"/>
                </a:lnTo>
                <a:lnTo>
                  <a:pt x="2296" y="334"/>
                </a:lnTo>
                <a:lnTo>
                  <a:pt x="2297" y="335"/>
                </a:lnTo>
                <a:lnTo>
                  <a:pt x="2297" y="337"/>
                </a:lnTo>
                <a:lnTo>
                  <a:pt x="2299" y="337"/>
                </a:lnTo>
                <a:lnTo>
                  <a:pt x="2300" y="337"/>
                </a:lnTo>
                <a:lnTo>
                  <a:pt x="2302" y="337"/>
                </a:lnTo>
                <a:lnTo>
                  <a:pt x="2300" y="335"/>
                </a:lnTo>
                <a:lnTo>
                  <a:pt x="2299" y="334"/>
                </a:lnTo>
                <a:lnTo>
                  <a:pt x="2300" y="331"/>
                </a:lnTo>
                <a:lnTo>
                  <a:pt x="2302" y="331"/>
                </a:lnTo>
                <a:lnTo>
                  <a:pt x="2304" y="331"/>
                </a:lnTo>
                <a:lnTo>
                  <a:pt x="2306" y="331"/>
                </a:lnTo>
                <a:lnTo>
                  <a:pt x="2309" y="328"/>
                </a:lnTo>
                <a:lnTo>
                  <a:pt x="2310" y="328"/>
                </a:lnTo>
                <a:lnTo>
                  <a:pt x="2311" y="330"/>
                </a:lnTo>
                <a:lnTo>
                  <a:pt x="2313" y="330"/>
                </a:lnTo>
                <a:lnTo>
                  <a:pt x="2313" y="332"/>
                </a:lnTo>
                <a:lnTo>
                  <a:pt x="2316" y="334"/>
                </a:lnTo>
                <a:lnTo>
                  <a:pt x="2319" y="334"/>
                </a:lnTo>
                <a:lnTo>
                  <a:pt x="2321" y="334"/>
                </a:lnTo>
                <a:lnTo>
                  <a:pt x="2323" y="335"/>
                </a:lnTo>
                <a:lnTo>
                  <a:pt x="2323" y="338"/>
                </a:lnTo>
                <a:lnTo>
                  <a:pt x="2321" y="341"/>
                </a:lnTo>
                <a:lnTo>
                  <a:pt x="2323" y="344"/>
                </a:lnTo>
                <a:lnTo>
                  <a:pt x="2323" y="346"/>
                </a:lnTo>
                <a:lnTo>
                  <a:pt x="2321" y="348"/>
                </a:lnTo>
                <a:lnTo>
                  <a:pt x="2319" y="349"/>
                </a:lnTo>
                <a:lnTo>
                  <a:pt x="2319" y="351"/>
                </a:lnTo>
                <a:lnTo>
                  <a:pt x="2319" y="352"/>
                </a:lnTo>
                <a:lnTo>
                  <a:pt x="2320" y="353"/>
                </a:lnTo>
                <a:lnTo>
                  <a:pt x="2321" y="355"/>
                </a:lnTo>
                <a:lnTo>
                  <a:pt x="2323" y="358"/>
                </a:lnTo>
                <a:lnTo>
                  <a:pt x="2324" y="360"/>
                </a:lnTo>
                <a:lnTo>
                  <a:pt x="2324" y="363"/>
                </a:lnTo>
                <a:lnTo>
                  <a:pt x="2326" y="365"/>
                </a:lnTo>
                <a:lnTo>
                  <a:pt x="2327" y="369"/>
                </a:lnTo>
                <a:lnTo>
                  <a:pt x="2323" y="367"/>
                </a:lnTo>
                <a:lnTo>
                  <a:pt x="2321" y="366"/>
                </a:lnTo>
                <a:lnTo>
                  <a:pt x="2319" y="366"/>
                </a:lnTo>
                <a:lnTo>
                  <a:pt x="2317" y="366"/>
                </a:lnTo>
                <a:lnTo>
                  <a:pt x="2314" y="367"/>
                </a:lnTo>
                <a:lnTo>
                  <a:pt x="2314" y="365"/>
                </a:lnTo>
                <a:lnTo>
                  <a:pt x="2314" y="362"/>
                </a:lnTo>
                <a:lnTo>
                  <a:pt x="2314" y="360"/>
                </a:lnTo>
                <a:lnTo>
                  <a:pt x="2313" y="360"/>
                </a:lnTo>
                <a:lnTo>
                  <a:pt x="2311" y="362"/>
                </a:lnTo>
                <a:lnTo>
                  <a:pt x="2310" y="362"/>
                </a:lnTo>
                <a:lnTo>
                  <a:pt x="2309" y="360"/>
                </a:lnTo>
                <a:lnTo>
                  <a:pt x="2309" y="358"/>
                </a:lnTo>
                <a:lnTo>
                  <a:pt x="2309" y="356"/>
                </a:lnTo>
                <a:lnTo>
                  <a:pt x="2307" y="355"/>
                </a:lnTo>
                <a:lnTo>
                  <a:pt x="2306" y="356"/>
                </a:lnTo>
                <a:lnTo>
                  <a:pt x="2306" y="358"/>
                </a:lnTo>
                <a:lnTo>
                  <a:pt x="2303" y="356"/>
                </a:lnTo>
                <a:lnTo>
                  <a:pt x="2302" y="358"/>
                </a:lnTo>
                <a:lnTo>
                  <a:pt x="2300" y="359"/>
                </a:lnTo>
                <a:lnTo>
                  <a:pt x="2300" y="362"/>
                </a:lnTo>
                <a:lnTo>
                  <a:pt x="2303" y="362"/>
                </a:lnTo>
                <a:lnTo>
                  <a:pt x="2304" y="365"/>
                </a:lnTo>
                <a:lnTo>
                  <a:pt x="2306" y="366"/>
                </a:lnTo>
                <a:lnTo>
                  <a:pt x="2307" y="366"/>
                </a:lnTo>
                <a:lnTo>
                  <a:pt x="2310" y="366"/>
                </a:lnTo>
                <a:lnTo>
                  <a:pt x="2309" y="369"/>
                </a:lnTo>
                <a:lnTo>
                  <a:pt x="2310" y="372"/>
                </a:lnTo>
                <a:lnTo>
                  <a:pt x="2307" y="372"/>
                </a:lnTo>
                <a:lnTo>
                  <a:pt x="2306" y="372"/>
                </a:lnTo>
                <a:lnTo>
                  <a:pt x="2303" y="370"/>
                </a:lnTo>
                <a:lnTo>
                  <a:pt x="2302" y="369"/>
                </a:lnTo>
                <a:lnTo>
                  <a:pt x="2299" y="366"/>
                </a:lnTo>
                <a:lnTo>
                  <a:pt x="2296" y="365"/>
                </a:lnTo>
                <a:lnTo>
                  <a:pt x="2293" y="366"/>
                </a:lnTo>
                <a:lnTo>
                  <a:pt x="2296" y="367"/>
                </a:lnTo>
                <a:lnTo>
                  <a:pt x="2296" y="370"/>
                </a:lnTo>
                <a:lnTo>
                  <a:pt x="2297" y="372"/>
                </a:lnTo>
                <a:lnTo>
                  <a:pt x="2300" y="373"/>
                </a:lnTo>
                <a:lnTo>
                  <a:pt x="2300" y="374"/>
                </a:lnTo>
                <a:lnTo>
                  <a:pt x="2303" y="374"/>
                </a:lnTo>
                <a:lnTo>
                  <a:pt x="2303" y="376"/>
                </a:lnTo>
                <a:lnTo>
                  <a:pt x="2304" y="377"/>
                </a:lnTo>
                <a:lnTo>
                  <a:pt x="2306" y="377"/>
                </a:lnTo>
                <a:lnTo>
                  <a:pt x="2306" y="379"/>
                </a:lnTo>
                <a:lnTo>
                  <a:pt x="2306" y="380"/>
                </a:lnTo>
                <a:lnTo>
                  <a:pt x="2304" y="381"/>
                </a:lnTo>
                <a:lnTo>
                  <a:pt x="2303" y="384"/>
                </a:lnTo>
                <a:lnTo>
                  <a:pt x="2302" y="384"/>
                </a:lnTo>
                <a:lnTo>
                  <a:pt x="2300" y="381"/>
                </a:lnTo>
                <a:lnTo>
                  <a:pt x="2299" y="384"/>
                </a:lnTo>
                <a:lnTo>
                  <a:pt x="2297" y="386"/>
                </a:lnTo>
                <a:lnTo>
                  <a:pt x="2296" y="386"/>
                </a:lnTo>
                <a:lnTo>
                  <a:pt x="2295" y="384"/>
                </a:lnTo>
                <a:lnTo>
                  <a:pt x="2292" y="381"/>
                </a:lnTo>
                <a:lnTo>
                  <a:pt x="2289" y="381"/>
                </a:lnTo>
                <a:lnTo>
                  <a:pt x="2288" y="380"/>
                </a:lnTo>
                <a:lnTo>
                  <a:pt x="2286" y="380"/>
                </a:lnTo>
                <a:lnTo>
                  <a:pt x="2288" y="383"/>
                </a:lnTo>
                <a:lnTo>
                  <a:pt x="2289" y="384"/>
                </a:lnTo>
                <a:lnTo>
                  <a:pt x="2288" y="386"/>
                </a:lnTo>
                <a:lnTo>
                  <a:pt x="2285" y="386"/>
                </a:lnTo>
                <a:lnTo>
                  <a:pt x="2288" y="389"/>
                </a:lnTo>
                <a:lnTo>
                  <a:pt x="2290" y="386"/>
                </a:lnTo>
                <a:lnTo>
                  <a:pt x="2292" y="386"/>
                </a:lnTo>
                <a:lnTo>
                  <a:pt x="2293" y="387"/>
                </a:lnTo>
                <a:lnTo>
                  <a:pt x="2295" y="390"/>
                </a:lnTo>
                <a:lnTo>
                  <a:pt x="2296" y="389"/>
                </a:lnTo>
                <a:lnTo>
                  <a:pt x="2299" y="387"/>
                </a:lnTo>
                <a:lnTo>
                  <a:pt x="2302" y="390"/>
                </a:lnTo>
                <a:lnTo>
                  <a:pt x="2303" y="394"/>
                </a:lnTo>
                <a:lnTo>
                  <a:pt x="2302" y="397"/>
                </a:lnTo>
                <a:lnTo>
                  <a:pt x="2300" y="400"/>
                </a:lnTo>
                <a:lnTo>
                  <a:pt x="2299" y="401"/>
                </a:lnTo>
                <a:lnTo>
                  <a:pt x="2297" y="403"/>
                </a:lnTo>
                <a:lnTo>
                  <a:pt x="2297" y="404"/>
                </a:lnTo>
                <a:lnTo>
                  <a:pt x="2295" y="405"/>
                </a:lnTo>
                <a:lnTo>
                  <a:pt x="2292" y="407"/>
                </a:lnTo>
                <a:lnTo>
                  <a:pt x="2290" y="407"/>
                </a:lnTo>
                <a:lnTo>
                  <a:pt x="2289" y="404"/>
                </a:lnTo>
                <a:lnTo>
                  <a:pt x="2290" y="403"/>
                </a:lnTo>
                <a:lnTo>
                  <a:pt x="2292" y="400"/>
                </a:lnTo>
                <a:lnTo>
                  <a:pt x="2292" y="396"/>
                </a:lnTo>
                <a:lnTo>
                  <a:pt x="2290" y="394"/>
                </a:lnTo>
                <a:lnTo>
                  <a:pt x="2289" y="397"/>
                </a:lnTo>
                <a:lnTo>
                  <a:pt x="2288" y="397"/>
                </a:lnTo>
                <a:lnTo>
                  <a:pt x="2286" y="393"/>
                </a:lnTo>
                <a:lnTo>
                  <a:pt x="2285" y="393"/>
                </a:lnTo>
                <a:lnTo>
                  <a:pt x="2283" y="394"/>
                </a:lnTo>
                <a:lnTo>
                  <a:pt x="2283" y="397"/>
                </a:lnTo>
                <a:lnTo>
                  <a:pt x="2282" y="400"/>
                </a:lnTo>
                <a:lnTo>
                  <a:pt x="2281" y="398"/>
                </a:lnTo>
                <a:lnTo>
                  <a:pt x="2279" y="397"/>
                </a:lnTo>
                <a:lnTo>
                  <a:pt x="2278" y="397"/>
                </a:lnTo>
                <a:lnTo>
                  <a:pt x="2276" y="397"/>
                </a:lnTo>
                <a:lnTo>
                  <a:pt x="2276" y="394"/>
                </a:lnTo>
                <a:lnTo>
                  <a:pt x="2278" y="393"/>
                </a:lnTo>
                <a:lnTo>
                  <a:pt x="2279" y="391"/>
                </a:lnTo>
                <a:lnTo>
                  <a:pt x="2278" y="389"/>
                </a:lnTo>
                <a:lnTo>
                  <a:pt x="2278" y="387"/>
                </a:lnTo>
                <a:lnTo>
                  <a:pt x="2278" y="384"/>
                </a:lnTo>
                <a:lnTo>
                  <a:pt x="2278" y="381"/>
                </a:lnTo>
                <a:lnTo>
                  <a:pt x="2276" y="380"/>
                </a:lnTo>
                <a:lnTo>
                  <a:pt x="2275" y="380"/>
                </a:lnTo>
                <a:lnTo>
                  <a:pt x="2274" y="377"/>
                </a:lnTo>
                <a:lnTo>
                  <a:pt x="2274" y="373"/>
                </a:lnTo>
                <a:lnTo>
                  <a:pt x="2272" y="376"/>
                </a:lnTo>
                <a:lnTo>
                  <a:pt x="2271" y="374"/>
                </a:lnTo>
                <a:lnTo>
                  <a:pt x="2271" y="379"/>
                </a:lnTo>
                <a:lnTo>
                  <a:pt x="2272" y="380"/>
                </a:lnTo>
                <a:lnTo>
                  <a:pt x="2274" y="381"/>
                </a:lnTo>
                <a:lnTo>
                  <a:pt x="2275" y="384"/>
                </a:lnTo>
                <a:lnTo>
                  <a:pt x="2275" y="386"/>
                </a:lnTo>
                <a:lnTo>
                  <a:pt x="2275" y="389"/>
                </a:lnTo>
                <a:lnTo>
                  <a:pt x="2274" y="390"/>
                </a:lnTo>
                <a:lnTo>
                  <a:pt x="2272" y="391"/>
                </a:lnTo>
                <a:lnTo>
                  <a:pt x="2271" y="393"/>
                </a:lnTo>
                <a:lnTo>
                  <a:pt x="2269" y="391"/>
                </a:lnTo>
                <a:lnTo>
                  <a:pt x="2269" y="389"/>
                </a:lnTo>
                <a:lnTo>
                  <a:pt x="2268" y="387"/>
                </a:lnTo>
                <a:lnTo>
                  <a:pt x="2265" y="386"/>
                </a:lnTo>
                <a:lnTo>
                  <a:pt x="2265" y="389"/>
                </a:lnTo>
                <a:lnTo>
                  <a:pt x="2268" y="391"/>
                </a:lnTo>
                <a:lnTo>
                  <a:pt x="2267" y="394"/>
                </a:lnTo>
                <a:lnTo>
                  <a:pt x="2265" y="393"/>
                </a:lnTo>
                <a:lnTo>
                  <a:pt x="2264" y="391"/>
                </a:lnTo>
                <a:lnTo>
                  <a:pt x="2262" y="390"/>
                </a:lnTo>
                <a:lnTo>
                  <a:pt x="2261" y="389"/>
                </a:lnTo>
                <a:lnTo>
                  <a:pt x="2260" y="387"/>
                </a:lnTo>
                <a:lnTo>
                  <a:pt x="2260" y="386"/>
                </a:lnTo>
                <a:lnTo>
                  <a:pt x="2258" y="386"/>
                </a:lnTo>
                <a:lnTo>
                  <a:pt x="2258" y="384"/>
                </a:lnTo>
                <a:lnTo>
                  <a:pt x="2258" y="380"/>
                </a:lnTo>
                <a:lnTo>
                  <a:pt x="2257" y="380"/>
                </a:lnTo>
                <a:lnTo>
                  <a:pt x="2254" y="381"/>
                </a:lnTo>
                <a:lnTo>
                  <a:pt x="2255" y="384"/>
                </a:lnTo>
                <a:lnTo>
                  <a:pt x="2255" y="386"/>
                </a:lnTo>
                <a:lnTo>
                  <a:pt x="2257" y="387"/>
                </a:lnTo>
                <a:lnTo>
                  <a:pt x="2258" y="389"/>
                </a:lnTo>
                <a:lnTo>
                  <a:pt x="2257" y="390"/>
                </a:lnTo>
                <a:lnTo>
                  <a:pt x="2254" y="389"/>
                </a:lnTo>
                <a:lnTo>
                  <a:pt x="2253" y="389"/>
                </a:lnTo>
                <a:lnTo>
                  <a:pt x="2251" y="387"/>
                </a:lnTo>
                <a:lnTo>
                  <a:pt x="2250" y="386"/>
                </a:lnTo>
                <a:lnTo>
                  <a:pt x="2250" y="384"/>
                </a:lnTo>
                <a:lnTo>
                  <a:pt x="2248" y="381"/>
                </a:lnTo>
                <a:lnTo>
                  <a:pt x="2248" y="383"/>
                </a:lnTo>
                <a:lnTo>
                  <a:pt x="2248" y="386"/>
                </a:lnTo>
                <a:lnTo>
                  <a:pt x="2250" y="389"/>
                </a:lnTo>
                <a:lnTo>
                  <a:pt x="2251" y="390"/>
                </a:lnTo>
                <a:lnTo>
                  <a:pt x="2253" y="391"/>
                </a:lnTo>
                <a:lnTo>
                  <a:pt x="2251" y="393"/>
                </a:lnTo>
                <a:lnTo>
                  <a:pt x="2253" y="394"/>
                </a:lnTo>
                <a:lnTo>
                  <a:pt x="2254" y="396"/>
                </a:lnTo>
                <a:lnTo>
                  <a:pt x="2255" y="394"/>
                </a:lnTo>
                <a:lnTo>
                  <a:pt x="2257" y="394"/>
                </a:lnTo>
                <a:lnTo>
                  <a:pt x="2260" y="393"/>
                </a:lnTo>
                <a:lnTo>
                  <a:pt x="2262" y="394"/>
                </a:lnTo>
                <a:lnTo>
                  <a:pt x="2264" y="396"/>
                </a:lnTo>
                <a:lnTo>
                  <a:pt x="2262" y="397"/>
                </a:lnTo>
                <a:lnTo>
                  <a:pt x="2262" y="398"/>
                </a:lnTo>
                <a:lnTo>
                  <a:pt x="2260" y="400"/>
                </a:lnTo>
                <a:lnTo>
                  <a:pt x="2258" y="400"/>
                </a:lnTo>
                <a:lnTo>
                  <a:pt x="2255" y="401"/>
                </a:lnTo>
                <a:lnTo>
                  <a:pt x="2255" y="404"/>
                </a:lnTo>
                <a:lnTo>
                  <a:pt x="2258" y="404"/>
                </a:lnTo>
                <a:lnTo>
                  <a:pt x="2261" y="403"/>
                </a:lnTo>
                <a:lnTo>
                  <a:pt x="2264" y="403"/>
                </a:lnTo>
                <a:lnTo>
                  <a:pt x="2265" y="401"/>
                </a:lnTo>
                <a:lnTo>
                  <a:pt x="2265" y="404"/>
                </a:lnTo>
                <a:lnTo>
                  <a:pt x="2267" y="404"/>
                </a:lnTo>
                <a:lnTo>
                  <a:pt x="2268" y="401"/>
                </a:lnTo>
                <a:lnTo>
                  <a:pt x="2271" y="403"/>
                </a:lnTo>
                <a:lnTo>
                  <a:pt x="2271" y="405"/>
                </a:lnTo>
                <a:lnTo>
                  <a:pt x="2274" y="405"/>
                </a:lnTo>
                <a:lnTo>
                  <a:pt x="2275" y="407"/>
                </a:lnTo>
                <a:lnTo>
                  <a:pt x="2276" y="408"/>
                </a:lnTo>
                <a:lnTo>
                  <a:pt x="2279" y="410"/>
                </a:lnTo>
                <a:lnTo>
                  <a:pt x="2278" y="412"/>
                </a:lnTo>
                <a:lnTo>
                  <a:pt x="2278" y="415"/>
                </a:lnTo>
                <a:lnTo>
                  <a:pt x="2275" y="415"/>
                </a:lnTo>
                <a:lnTo>
                  <a:pt x="2274" y="417"/>
                </a:lnTo>
                <a:lnTo>
                  <a:pt x="2272" y="414"/>
                </a:lnTo>
                <a:lnTo>
                  <a:pt x="2271" y="412"/>
                </a:lnTo>
                <a:lnTo>
                  <a:pt x="2269" y="411"/>
                </a:lnTo>
                <a:lnTo>
                  <a:pt x="2271" y="414"/>
                </a:lnTo>
                <a:lnTo>
                  <a:pt x="2269" y="417"/>
                </a:lnTo>
                <a:lnTo>
                  <a:pt x="2268" y="417"/>
                </a:lnTo>
                <a:lnTo>
                  <a:pt x="2265" y="415"/>
                </a:lnTo>
                <a:lnTo>
                  <a:pt x="2267" y="417"/>
                </a:lnTo>
                <a:lnTo>
                  <a:pt x="2267" y="419"/>
                </a:lnTo>
                <a:lnTo>
                  <a:pt x="2269" y="419"/>
                </a:lnTo>
                <a:lnTo>
                  <a:pt x="2271" y="419"/>
                </a:lnTo>
                <a:lnTo>
                  <a:pt x="2271" y="421"/>
                </a:lnTo>
                <a:lnTo>
                  <a:pt x="2272" y="419"/>
                </a:lnTo>
                <a:lnTo>
                  <a:pt x="2276" y="418"/>
                </a:lnTo>
                <a:lnTo>
                  <a:pt x="2276" y="421"/>
                </a:lnTo>
                <a:lnTo>
                  <a:pt x="2278" y="419"/>
                </a:lnTo>
                <a:lnTo>
                  <a:pt x="2281" y="419"/>
                </a:lnTo>
                <a:lnTo>
                  <a:pt x="2281" y="418"/>
                </a:lnTo>
                <a:lnTo>
                  <a:pt x="2282" y="418"/>
                </a:lnTo>
                <a:lnTo>
                  <a:pt x="2285" y="418"/>
                </a:lnTo>
                <a:lnTo>
                  <a:pt x="2286" y="418"/>
                </a:lnTo>
                <a:lnTo>
                  <a:pt x="2290" y="419"/>
                </a:lnTo>
                <a:lnTo>
                  <a:pt x="2289" y="422"/>
                </a:lnTo>
                <a:lnTo>
                  <a:pt x="2290" y="425"/>
                </a:lnTo>
                <a:lnTo>
                  <a:pt x="2289" y="428"/>
                </a:lnTo>
                <a:lnTo>
                  <a:pt x="2288" y="426"/>
                </a:lnTo>
                <a:lnTo>
                  <a:pt x="2288" y="425"/>
                </a:lnTo>
                <a:lnTo>
                  <a:pt x="2286" y="425"/>
                </a:lnTo>
                <a:lnTo>
                  <a:pt x="2283" y="426"/>
                </a:lnTo>
                <a:lnTo>
                  <a:pt x="2282" y="426"/>
                </a:lnTo>
                <a:lnTo>
                  <a:pt x="2281" y="428"/>
                </a:lnTo>
                <a:lnTo>
                  <a:pt x="2281" y="426"/>
                </a:lnTo>
                <a:lnTo>
                  <a:pt x="2281" y="425"/>
                </a:lnTo>
                <a:lnTo>
                  <a:pt x="2278" y="426"/>
                </a:lnTo>
                <a:lnTo>
                  <a:pt x="2279" y="428"/>
                </a:lnTo>
                <a:lnTo>
                  <a:pt x="2278" y="429"/>
                </a:lnTo>
                <a:lnTo>
                  <a:pt x="2278" y="432"/>
                </a:lnTo>
                <a:lnTo>
                  <a:pt x="2276" y="435"/>
                </a:lnTo>
                <a:lnTo>
                  <a:pt x="2275" y="435"/>
                </a:lnTo>
                <a:lnTo>
                  <a:pt x="2276" y="438"/>
                </a:lnTo>
                <a:lnTo>
                  <a:pt x="2278" y="436"/>
                </a:lnTo>
                <a:lnTo>
                  <a:pt x="2279" y="436"/>
                </a:lnTo>
                <a:lnTo>
                  <a:pt x="2279" y="435"/>
                </a:lnTo>
                <a:lnTo>
                  <a:pt x="2281" y="435"/>
                </a:lnTo>
                <a:lnTo>
                  <a:pt x="2282" y="436"/>
                </a:lnTo>
                <a:lnTo>
                  <a:pt x="2281" y="438"/>
                </a:lnTo>
                <a:lnTo>
                  <a:pt x="2279" y="439"/>
                </a:lnTo>
                <a:lnTo>
                  <a:pt x="2278" y="442"/>
                </a:lnTo>
                <a:lnTo>
                  <a:pt x="2276" y="445"/>
                </a:lnTo>
                <a:lnTo>
                  <a:pt x="2275" y="446"/>
                </a:lnTo>
                <a:lnTo>
                  <a:pt x="2276" y="452"/>
                </a:lnTo>
                <a:lnTo>
                  <a:pt x="2276" y="454"/>
                </a:lnTo>
                <a:lnTo>
                  <a:pt x="2274" y="454"/>
                </a:lnTo>
                <a:lnTo>
                  <a:pt x="2272" y="454"/>
                </a:lnTo>
                <a:lnTo>
                  <a:pt x="2269" y="454"/>
                </a:lnTo>
                <a:lnTo>
                  <a:pt x="2269" y="453"/>
                </a:lnTo>
                <a:lnTo>
                  <a:pt x="2268" y="454"/>
                </a:lnTo>
                <a:lnTo>
                  <a:pt x="2267" y="454"/>
                </a:lnTo>
                <a:lnTo>
                  <a:pt x="2265" y="454"/>
                </a:lnTo>
                <a:lnTo>
                  <a:pt x="2264" y="453"/>
                </a:lnTo>
                <a:lnTo>
                  <a:pt x="2261" y="450"/>
                </a:lnTo>
                <a:lnTo>
                  <a:pt x="2260" y="449"/>
                </a:lnTo>
                <a:lnTo>
                  <a:pt x="2258" y="449"/>
                </a:lnTo>
                <a:lnTo>
                  <a:pt x="2255" y="449"/>
                </a:lnTo>
                <a:lnTo>
                  <a:pt x="2253" y="449"/>
                </a:lnTo>
                <a:lnTo>
                  <a:pt x="2251" y="449"/>
                </a:lnTo>
                <a:lnTo>
                  <a:pt x="2251" y="446"/>
                </a:lnTo>
                <a:lnTo>
                  <a:pt x="2248" y="442"/>
                </a:lnTo>
                <a:lnTo>
                  <a:pt x="2250" y="439"/>
                </a:lnTo>
                <a:lnTo>
                  <a:pt x="2250" y="438"/>
                </a:lnTo>
                <a:lnTo>
                  <a:pt x="2250" y="436"/>
                </a:lnTo>
                <a:lnTo>
                  <a:pt x="2250" y="435"/>
                </a:lnTo>
                <a:lnTo>
                  <a:pt x="2251" y="433"/>
                </a:lnTo>
                <a:lnTo>
                  <a:pt x="2250" y="432"/>
                </a:lnTo>
                <a:lnTo>
                  <a:pt x="2250" y="431"/>
                </a:lnTo>
                <a:lnTo>
                  <a:pt x="2250" y="428"/>
                </a:lnTo>
                <a:lnTo>
                  <a:pt x="2250" y="425"/>
                </a:lnTo>
                <a:lnTo>
                  <a:pt x="2250" y="422"/>
                </a:lnTo>
                <a:lnTo>
                  <a:pt x="2251" y="422"/>
                </a:lnTo>
                <a:lnTo>
                  <a:pt x="2250" y="421"/>
                </a:lnTo>
                <a:lnTo>
                  <a:pt x="2247" y="421"/>
                </a:lnTo>
                <a:lnTo>
                  <a:pt x="2246" y="421"/>
                </a:lnTo>
                <a:lnTo>
                  <a:pt x="2244" y="419"/>
                </a:lnTo>
                <a:lnTo>
                  <a:pt x="2243" y="418"/>
                </a:lnTo>
                <a:lnTo>
                  <a:pt x="2241" y="419"/>
                </a:lnTo>
                <a:lnTo>
                  <a:pt x="2240" y="419"/>
                </a:lnTo>
                <a:lnTo>
                  <a:pt x="2239" y="417"/>
                </a:lnTo>
                <a:lnTo>
                  <a:pt x="2237" y="417"/>
                </a:lnTo>
                <a:lnTo>
                  <a:pt x="2236" y="415"/>
                </a:lnTo>
                <a:lnTo>
                  <a:pt x="2234" y="414"/>
                </a:lnTo>
                <a:lnTo>
                  <a:pt x="2232" y="412"/>
                </a:lnTo>
                <a:lnTo>
                  <a:pt x="2234" y="410"/>
                </a:lnTo>
                <a:lnTo>
                  <a:pt x="2234" y="407"/>
                </a:lnTo>
                <a:lnTo>
                  <a:pt x="2232" y="410"/>
                </a:lnTo>
                <a:lnTo>
                  <a:pt x="2230" y="408"/>
                </a:lnTo>
                <a:lnTo>
                  <a:pt x="2229" y="408"/>
                </a:lnTo>
                <a:lnTo>
                  <a:pt x="2226" y="405"/>
                </a:lnTo>
                <a:lnTo>
                  <a:pt x="2225" y="405"/>
                </a:lnTo>
                <a:lnTo>
                  <a:pt x="2222" y="405"/>
                </a:lnTo>
                <a:lnTo>
                  <a:pt x="2220" y="403"/>
                </a:lnTo>
                <a:lnTo>
                  <a:pt x="2219" y="401"/>
                </a:lnTo>
                <a:lnTo>
                  <a:pt x="2218" y="403"/>
                </a:lnTo>
                <a:lnTo>
                  <a:pt x="2216" y="403"/>
                </a:lnTo>
                <a:lnTo>
                  <a:pt x="2215" y="403"/>
                </a:lnTo>
                <a:lnTo>
                  <a:pt x="2213" y="403"/>
                </a:lnTo>
                <a:lnTo>
                  <a:pt x="2213" y="401"/>
                </a:lnTo>
                <a:lnTo>
                  <a:pt x="2212" y="401"/>
                </a:lnTo>
                <a:lnTo>
                  <a:pt x="2212" y="398"/>
                </a:lnTo>
                <a:lnTo>
                  <a:pt x="2213" y="396"/>
                </a:lnTo>
                <a:lnTo>
                  <a:pt x="2212" y="394"/>
                </a:lnTo>
                <a:lnTo>
                  <a:pt x="2211" y="396"/>
                </a:lnTo>
                <a:lnTo>
                  <a:pt x="2211" y="398"/>
                </a:lnTo>
                <a:lnTo>
                  <a:pt x="2209" y="397"/>
                </a:lnTo>
                <a:lnTo>
                  <a:pt x="2206" y="397"/>
                </a:lnTo>
                <a:lnTo>
                  <a:pt x="2205" y="398"/>
                </a:lnTo>
                <a:lnTo>
                  <a:pt x="2204" y="401"/>
                </a:lnTo>
                <a:lnTo>
                  <a:pt x="2205" y="401"/>
                </a:lnTo>
                <a:lnTo>
                  <a:pt x="2205" y="403"/>
                </a:lnTo>
                <a:lnTo>
                  <a:pt x="2208" y="403"/>
                </a:lnTo>
                <a:lnTo>
                  <a:pt x="2209" y="404"/>
                </a:lnTo>
                <a:lnTo>
                  <a:pt x="2211" y="404"/>
                </a:lnTo>
                <a:lnTo>
                  <a:pt x="2211" y="405"/>
                </a:lnTo>
                <a:lnTo>
                  <a:pt x="2212" y="407"/>
                </a:lnTo>
                <a:lnTo>
                  <a:pt x="2213" y="407"/>
                </a:lnTo>
                <a:lnTo>
                  <a:pt x="2213" y="410"/>
                </a:lnTo>
                <a:lnTo>
                  <a:pt x="2216" y="410"/>
                </a:lnTo>
                <a:lnTo>
                  <a:pt x="2218" y="412"/>
                </a:lnTo>
                <a:lnTo>
                  <a:pt x="2218" y="414"/>
                </a:lnTo>
                <a:lnTo>
                  <a:pt x="2219" y="414"/>
                </a:lnTo>
                <a:lnTo>
                  <a:pt x="2222" y="415"/>
                </a:lnTo>
                <a:lnTo>
                  <a:pt x="2223" y="417"/>
                </a:lnTo>
                <a:lnTo>
                  <a:pt x="2223" y="418"/>
                </a:lnTo>
                <a:lnTo>
                  <a:pt x="2225" y="421"/>
                </a:lnTo>
                <a:lnTo>
                  <a:pt x="2226" y="421"/>
                </a:lnTo>
                <a:lnTo>
                  <a:pt x="2227" y="421"/>
                </a:lnTo>
                <a:lnTo>
                  <a:pt x="2229" y="422"/>
                </a:lnTo>
                <a:lnTo>
                  <a:pt x="2230" y="424"/>
                </a:lnTo>
                <a:lnTo>
                  <a:pt x="2233" y="425"/>
                </a:lnTo>
                <a:lnTo>
                  <a:pt x="2234" y="426"/>
                </a:lnTo>
                <a:lnTo>
                  <a:pt x="2236" y="429"/>
                </a:lnTo>
                <a:lnTo>
                  <a:pt x="2237" y="429"/>
                </a:lnTo>
                <a:lnTo>
                  <a:pt x="2239" y="431"/>
                </a:lnTo>
                <a:lnTo>
                  <a:pt x="2240" y="432"/>
                </a:lnTo>
                <a:lnTo>
                  <a:pt x="2240" y="435"/>
                </a:lnTo>
                <a:lnTo>
                  <a:pt x="2237" y="435"/>
                </a:lnTo>
                <a:lnTo>
                  <a:pt x="2239" y="438"/>
                </a:lnTo>
                <a:lnTo>
                  <a:pt x="2239" y="440"/>
                </a:lnTo>
                <a:lnTo>
                  <a:pt x="2239" y="443"/>
                </a:lnTo>
                <a:lnTo>
                  <a:pt x="2240" y="446"/>
                </a:lnTo>
                <a:lnTo>
                  <a:pt x="2240" y="447"/>
                </a:lnTo>
                <a:lnTo>
                  <a:pt x="2241" y="449"/>
                </a:lnTo>
                <a:lnTo>
                  <a:pt x="2243" y="452"/>
                </a:lnTo>
                <a:lnTo>
                  <a:pt x="2241" y="453"/>
                </a:lnTo>
                <a:lnTo>
                  <a:pt x="2240" y="454"/>
                </a:lnTo>
                <a:lnTo>
                  <a:pt x="2239" y="456"/>
                </a:lnTo>
                <a:lnTo>
                  <a:pt x="2240" y="457"/>
                </a:lnTo>
                <a:lnTo>
                  <a:pt x="2243" y="457"/>
                </a:lnTo>
                <a:lnTo>
                  <a:pt x="2244" y="456"/>
                </a:lnTo>
                <a:lnTo>
                  <a:pt x="2247" y="456"/>
                </a:lnTo>
                <a:lnTo>
                  <a:pt x="2248" y="456"/>
                </a:lnTo>
                <a:lnTo>
                  <a:pt x="2247" y="459"/>
                </a:lnTo>
                <a:lnTo>
                  <a:pt x="2246" y="460"/>
                </a:lnTo>
                <a:lnTo>
                  <a:pt x="2248" y="461"/>
                </a:lnTo>
                <a:lnTo>
                  <a:pt x="2250" y="461"/>
                </a:lnTo>
                <a:lnTo>
                  <a:pt x="2251" y="463"/>
                </a:lnTo>
                <a:lnTo>
                  <a:pt x="2253" y="463"/>
                </a:lnTo>
                <a:lnTo>
                  <a:pt x="2255" y="464"/>
                </a:lnTo>
                <a:lnTo>
                  <a:pt x="2257" y="466"/>
                </a:lnTo>
                <a:lnTo>
                  <a:pt x="2260" y="467"/>
                </a:lnTo>
                <a:lnTo>
                  <a:pt x="2261" y="470"/>
                </a:lnTo>
                <a:lnTo>
                  <a:pt x="2264" y="470"/>
                </a:lnTo>
                <a:lnTo>
                  <a:pt x="2267" y="470"/>
                </a:lnTo>
                <a:lnTo>
                  <a:pt x="2268" y="470"/>
                </a:lnTo>
                <a:lnTo>
                  <a:pt x="2269" y="471"/>
                </a:lnTo>
                <a:lnTo>
                  <a:pt x="2271" y="471"/>
                </a:lnTo>
                <a:lnTo>
                  <a:pt x="2272" y="470"/>
                </a:lnTo>
                <a:lnTo>
                  <a:pt x="2275" y="467"/>
                </a:lnTo>
                <a:lnTo>
                  <a:pt x="2278" y="464"/>
                </a:lnTo>
                <a:lnTo>
                  <a:pt x="2279" y="466"/>
                </a:lnTo>
                <a:lnTo>
                  <a:pt x="2278" y="466"/>
                </a:lnTo>
                <a:lnTo>
                  <a:pt x="2276" y="468"/>
                </a:lnTo>
                <a:lnTo>
                  <a:pt x="2276" y="471"/>
                </a:lnTo>
                <a:lnTo>
                  <a:pt x="2279" y="471"/>
                </a:lnTo>
                <a:lnTo>
                  <a:pt x="2276" y="474"/>
                </a:lnTo>
                <a:lnTo>
                  <a:pt x="2275" y="474"/>
                </a:lnTo>
                <a:lnTo>
                  <a:pt x="2274" y="475"/>
                </a:lnTo>
                <a:lnTo>
                  <a:pt x="2271" y="475"/>
                </a:lnTo>
                <a:lnTo>
                  <a:pt x="2269" y="477"/>
                </a:lnTo>
                <a:lnTo>
                  <a:pt x="2268" y="478"/>
                </a:lnTo>
                <a:lnTo>
                  <a:pt x="2265" y="480"/>
                </a:lnTo>
                <a:lnTo>
                  <a:pt x="2265" y="482"/>
                </a:lnTo>
                <a:lnTo>
                  <a:pt x="2264" y="485"/>
                </a:lnTo>
                <a:lnTo>
                  <a:pt x="2262" y="487"/>
                </a:lnTo>
                <a:lnTo>
                  <a:pt x="2262" y="489"/>
                </a:lnTo>
                <a:lnTo>
                  <a:pt x="2261" y="491"/>
                </a:lnTo>
                <a:lnTo>
                  <a:pt x="2260" y="494"/>
                </a:lnTo>
                <a:lnTo>
                  <a:pt x="2257" y="496"/>
                </a:lnTo>
                <a:lnTo>
                  <a:pt x="2254" y="496"/>
                </a:lnTo>
                <a:lnTo>
                  <a:pt x="2251" y="496"/>
                </a:lnTo>
                <a:lnTo>
                  <a:pt x="2250" y="499"/>
                </a:lnTo>
                <a:lnTo>
                  <a:pt x="2250" y="501"/>
                </a:lnTo>
                <a:lnTo>
                  <a:pt x="2248" y="502"/>
                </a:lnTo>
                <a:lnTo>
                  <a:pt x="2246" y="505"/>
                </a:lnTo>
                <a:lnTo>
                  <a:pt x="2244" y="503"/>
                </a:lnTo>
                <a:lnTo>
                  <a:pt x="2241" y="501"/>
                </a:lnTo>
                <a:lnTo>
                  <a:pt x="2241" y="499"/>
                </a:lnTo>
                <a:lnTo>
                  <a:pt x="2241" y="496"/>
                </a:lnTo>
                <a:lnTo>
                  <a:pt x="2243" y="495"/>
                </a:lnTo>
                <a:lnTo>
                  <a:pt x="2243" y="494"/>
                </a:lnTo>
                <a:lnTo>
                  <a:pt x="2244" y="491"/>
                </a:lnTo>
                <a:lnTo>
                  <a:pt x="2246" y="489"/>
                </a:lnTo>
                <a:lnTo>
                  <a:pt x="2244" y="487"/>
                </a:lnTo>
                <a:lnTo>
                  <a:pt x="2246" y="485"/>
                </a:lnTo>
                <a:lnTo>
                  <a:pt x="2246" y="484"/>
                </a:lnTo>
                <a:lnTo>
                  <a:pt x="2248" y="485"/>
                </a:lnTo>
                <a:lnTo>
                  <a:pt x="2250" y="482"/>
                </a:lnTo>
                <a:lnTo>
                  <a:pt x="2248" y="480"/>
                </a:lnTo>
                <a:lnTo>
                  <a:pt x="2250" y="478"/>
                </a:lnTo>
                <a:lnTo>
                  <a:pt x="2250" y="477"/>
                </a:lnTo>
                <a:lnTo>
                  <a:pt x="2246" y="477"/>
                </a:lnTo>
                <a:lnTo>
                  <a:pt x="2247" y="478"/>
                </a:lnTo>
                <a:lnTo>
                  <a:pt x="2247" y="480"/>
                </a:lnTo>
                <a:lnTo>
                  <a:pt x="2247" y="482"/>
                </a:lnTo>
                <a:lnTo>
                  <a:pt x="2244" y="482"/>
                </a:lnTo>
                <a:lnTo>
                  <a:pt x="2243" y="482"/>
                </a:lnTo>
                <a:lnTo>
                  <a:pt x="2240" y="482"/>
                </a:lnTo>
                <a:lnTo>
                  <a:pt x="2237" y="482"/>
                </a:lnTo>
                <a:lnTo>
                  <a:pt x="2236" y="481"/>
                </a:lnTo>
                <a:lnTo>
                  <a:pt x="2237" y="478"/>
                </a:lnTo>
                <a:lnTo>
                  <a:pt x="2236" y="477"/>
                </a:lnTo>
                <a:lnTo>
                  <a:pt x="2233" y="477"/>
                </a:lnTo>
                <a:lnTo>
                  <a:pt x="2234" y="473"/>
                </a:lnTo>
                <a:lnTo>
                  <a:pt x="2233" y="473"/>
                </a:lnTo>
                <a:lnTo>
                  <a:pt x="2232" y="474"/>
                </a:lnTo>
                <a:lnTo>
                  <a:pt x="2230" y="478"/>
                </a:lnTo>
                <a:lnTo>
                  <a:pt x="2230" y="481"/>
                </a:lnTo>
                <a:lnTo>
                  <a:pt x="2233" y="481"/>
                </a:lnTo>
                <a:lnTo>
                  <a:pt x="2232" y="482"/>
                </a:lnTo>
                <a:lnTo>
                  <a:pt x="2232" y="484"/>
                </a:lnTo>
                <a:lnTo>
                  <a:pt x="2232" y="488"/>
                </a:lnTo>
                <a:lnTo>
                  <a:pt x="2232" y="491"/>
                </a:lnTo>
                <a:lnTo>
                  <a:pt x="2232" y="495"/>
                </a:lnTo>
                <a:lnTo>
                  <a:pt x="2230" y="495"/>
                </a:lnTo>
                <a:lnTo>
                  <a:pt x="2229" y="494"/>
                </a:lnTo>
                <a:lnTo>
                  <a:pt x="2227" y="495"/>
                </a:lnTo>
                <a:lnTo>
                  <a:pt x="2226" y="495"/>
                </a:lnTo>
                <a:lnTo>
                  <a:pt x="2225" y="495"/>
                </a:lnTo>
                <a:lnTo>
                  <a:pt x="2222" y="495"/>
                </a:lnTo>
                <a:lnTo>
                  <a:pt x="2220" y="495"/>
                </a:lnTo>
                <a:lnTo>
                  <a:pt x="2218" y="496"/>
                </a:lnTo>
                <a:lnTo>
                  <a:pt x="2218" y="492"/>
                </a:lnTo>
                <a:lnTo>
                  <a:pt x="2219" y="491"/>
                </a:lnTo>
                <a:lnTo>
                  <a:pt x="2222" y="489"/>
                </a:lnTo>
                <a:lnTo>
                  <a:pt x="2219" y="488"/>
                </a:lnTo>
                <a:lnTo>
                  <a:pt x="2216" y="489"/>
                </a:lnTo>
                <a:lnTo>
                  <a:pt x="2215" y="489"/>
                </a:lnTo>
                <a:lnTo>
                  <a:pt x="2215" y="491"/>
                </a:lnTo>
                <a:lnTo>
                  <a:pt x="2215" y="494"/>
                </a:lnTo>
                <a:lnTo>
                  <a:pt x="2215" y="496"/>
                </a:lnTo>
                <a:lnTo>
                  <a:pt x="2213" y="498"/>
                </a:lnTo>
                <a:lnTo>
                  <a:pt x="2212" y="498"/>
                </a:lnTo>
                <a:lnTo>
                  <a:pt x="2209" y="498"/>
                </a:lnTo>
                <a:lnTo>
                  <a:pt x="2208" y="499"/>
                </a:lnTo>
                <a:lnTo>
                  <a:pt x="2206" y="496"/>
                </a:lnTo>
                <a:lnTo>
                  <a:pt x="2206" y="495"/>
                </a:lnTo>
                <a:lnTo>
                  <a:pt x="2205" y="494"/>
                </a:lnTo>
                <a:lnTo>
                  <a:pt x="2204" y="492"/>
                </a:lnTo>
                <a:lnTo>
                  <a:pt x="2204" y="489"/>
                </a:lnTo>
                <a:lnTo>
                  <a:pt x="2206" y="487"/>
                </a:lnTo>
                <a:lnTo>
                  <a:pt x="2206" y="485"/>
                </a:lnTo>
                <a:lnTo>
                  <a:pt x="2206" y="482"/>
                </a:lnTo>
                <a:lnTo>
                  <a:pt x="2206" y="481"/>
                </a:lnTo>
                <a:lnTo>
                  <a:pt x="2206" y="480"/>
                </a:lnTo>
                <a:lnTo>
                  <a:pt x="2205" y="478"/>
                </a:lnTo>
                <a:lnTo>
                  <a:pt x="2205" y="477"/>
                </a:lnTo>
                <a:lnTo>
                  <a:pt x="2206" y="475"/>
                </a:lnTo>
                <a:lnTo>
                  <a:pt x="2208" y="475"/>
                </a:lnTo>
                <a:lnTo>
                  <a:pt x="2209" y="474"/>
                </a:lnTo>
                <a:lnTo>
                  <a:pt x="2212" y="474"/>
                </a:lnTo>
                <a:lnTo>
                  <a:pt x="2211" y="471"/>
                </a:lnTo>
                <a:lnTo>
                  <a:pt x="2209" y="468"/>
                </a:lnTo>
                <a:lnTo>
                  <a:pt x="2209" y="464"/>
                </a:lnTo>
                <a:lnTo>
                  <a:pt x="2211" y="463"/>
                </a:lnTo>
                <a:lnTo>
                  <a:pt x="2211" y="461"/>
                </a:lnTo>
                <a:lnTo>
                  <a:pt x="2212" y="460"/>
                </a:lnTo>
                <a:lnTo>
                  <a:pt x="2213" y="459"/>
                </a:lnTo>
                <a:lnTo>
                  <a:pt x="2213" y="457"/>
                </a:lnTo>
                <a:lnTo>
                  <a:pt x="2213" y="454"/>
                </a:lnTo>
                <a:lnTo>
                  <a:pt x="2215" y="454"/>
                </a:lnTo>
                <a:lnTo>
                  <a:pt x="2216" y="454"/>
                </a:lnTo>
                <a:lnTo>
                  <a:pt x="2219" y="453"/>
                </a:lnTo>
                <a:lnTo>
                  <a:pt x="2220" y="450"/>
                </a:lnTo>
                <a:lnTo>
                  <a:pt x="2222" y="450"/>
                </a:lnTo>
                <a:lnTo>
                  <a:pt x="2223" y="450"/>
                </a:lnTo>
                <a:lnTo>
                  <a:pt x="2220" y="447"/>
                </a:lnTo>
                <a:lnTo>
                  <a:pt x="2222" y="446"/>
                </a:lnTo>
                <a:lnTo>
                  <a:pt x="2223" y="445"/>
                </a:lnTo>
                <a:lnTo>
                  <a:pt x="2222" y="443"/>
                </a:lnTo>
                <a:lnTo>
                  <a:pt x="2223" y="443"/>
                </a:lnTo>
                <a:lnTo>
                  <a:pt x="2225" y="440"/>
                </a:lnTo>
                <a:lnTo>
                  <a:pt x="2222" y="439"/>
                </a:lnTo>
                <a:lnTo>
                  <a:pt x="2219" y="439"/>
                </a:lnTo>
                <a:lnTo>
                  <a:pt x="2220" y="442"/>
                </a:lnTo>
                <a:lnTo>
                  <a:pt x="2219" y="445"/>
                </a:lnTo>
                <a:lnTo>
                  <a:pt x="2218" y="445"/>
                </a:lnTo>
                <a:lnTo>
                  <a:pt x="2218" y="447"/>
                </a:lnTo>
                <a:lnTo>
                  <a:pt x="2218" y="450"/>
                </a:lnTo>
                <a:lnTo>
                  <a:pt x="2215" y="450"/>
                </a:lnTo>
                <a:lnTo>
                  <a:pt x="2212" y="450"/>
                </a:lnTo>
                <a:lnTo>
                  <a:pt x="2212" y="452"/>
                </a:lnTo>
                <a:lnTo>
                  <a:pt x="2211" y="452"/>
                </a:lnTo>
                <a:lnTo>
                  <a:pt x="2211" y="453"/>
                </a:lnTo>
                <a:lnTo>
                  <a:pt x="2209" y="454"/>
                </a:lnTo>
                <a:lnTo>
                  <a:pt x="2206" y="453"/>
                </a:lnTo>
                <a:lnTo>
                  <a:pt x="2205" y="453"/>
                </a:lnTo>
                <a:lnTo>
                  <a:pt x="2204" y="454"/>
                </a:lnTo>
                <a:lnTo>
                  <a:pt x="2205" y="454"/>
                </a:lnTo>
                <a:lnTo>
                  <a:pt x="2206" y="456"/>
                </a:lnTo>
                <a:lnTo>
                  <a:pt x="2208" y="459"/>
                </a:lnTo>
                <a:lnTo>
                  <a:pt x="2206" y="460"/>
                </a:lnTo>
                <a:lnTo>
                  <a:pt x="2204" y="460"/>
                </a:lnTo>
                <a:lnTo>
                  <a:pt x="2199" y="460"/>
                </a:lnTo>
                <a:lnTo>
                  <a:pt x="2201" y="461"/>
                </a:lnTo>
                <a:lnTo>
                  <a:pt x="2202" y="463"/>
                </a:lnTo>
                <a:lnTo>
                  <a:pt x="2204" y="466"/>
                </a:lnTo>
                <a:lnTo>
                  <a:pt x="2202" y="467"/>
                </a:lnTo>
                <a:lnTo>
                  <a:pt x="2202" y="468"/>
                </a:lnTo>
                <a:lnTo>
                  <a:pt x="2202" y="470"/>
                </a:lnTo>
                <a:lnTo>
                  <a:pt x="2199" y="470"/>
                </a:lnTo>
                <a:lnTo>
                  <a:pt x="2198" y="471"/>
                </a:lnTo>
                <a:lnTo>
                  <a:pt x="2195" y="473"/>
                </a:lnTo>
                <a:lnTo>
                  <a:pt x="2192" y="470"/>
                </a:lnTo>
                <a:lnTo>
                  <a:pt x="2192" y="467"/>
                </a:lnTo>
                <a:lnTo>
                  <a:pt x="2192" y="466"/>
                </a:lnTo>
                <a:lnTo>
                  <a:pt x="2192" y="464"/>
                </a:lnTo>
                <a:lnTo>
                  <a:pt x="2191" y="461"/>
                </a:lnTo>
                <a:lnTo>
                  <a:pt x="2188" y="460"/>
                </a:lnTo>
                <a:lnTo>
                  <a:pt x="2185" y="461"/>
                </a:lnTo>
                <a:lnTo>
                  <a:pt x="2182" y="461"/>
                </a:lnTo>
                <a:lnTo>
                  <a:pt x="2180" y="463"/>
                </a:lnTo>
                <a:lnTo>
                  <a:pt x="2178" y="460"/>
                </a:lnTo>
                <a:lnTo>
                  <a:pt x="2175" y="457"/>
                </a:lnTo>
                <a:lnTo>
                  <a:pt x="2175" y="454"/>
                </a:lnTo>
                <a:lnTo>
                  <a:pt x="2177" y="453"/>
                </a:lnTo>
                <a:lnTo>
                  <a:pt x="2177" y="450"/>
                </a:lnTo>
                <a:lnTo>
                  <a:pt x="2178" y="446"/>
                </a:lnTo>
                <a:lnTo>
                  <a:pt x="2178" y="443"/>
                </a:lnTo>
                <a:lnTo>
                  <a:pt x="2177" y="446"/>
                </a:lnTo>
                <a:lnTo>
                  <a:pt x="2175" y="449"/>
                </a:lnTo>
                <a:lnTo>
                  <a:pt x="2175" y="450"/>
                </a:lnTo>
                <a:lnTo>
                  <a:pt x="2174" y="452"/>
                </a:lnTo>
                <a:lnTo>
                  <a:pt x="2173" y="450"/>
                </a:lnTo>
                <a:lnTo>
                  <a:pt x="2171" y="450"/>
                </a:lnTo>
                <a:lnTo>
                  <a:pt x="2170" y="449"/>
                </a:lnTo>
                <a:lnTo>
                  <a:pt x="2167" y="447"/>
                </a:lnTo>
                <a:lnTo>
                  <a:pt x="2166" y="445"/>
                </a:lnTo>
                <a:lnTo>
                  <a:pt x="2164" y="443"/>
                </a:lnTo>
                <a:lnTo>
                  <a:pt x="2163" y="443"/>
                </a:lnTo>
                <a:lnTo>
                  <a:pt x="2163" y="445"/>
                </a:lnTo>
                <a:lnTo>
                  <a:pt x="2163" y="443"/>
                </a:lnTo>
                <a:lnTo>
                  <a:pt x="2163" y="442"/>
                </a:lnTo>
                <a:lnTo>
                  <a:pt x="2161" y="442"/>
                </a:lnTo>
                <a:lnTo>
                  <a:pt x="2160" y="445"/>
                </a:lnTo>
                <a:lnTo>
                  <a:pt x="2159" y="445"/>
                </a:lnTo>
                <a:lnTo>
                  <a:pt x="2157" y="445"/>
                </a:lnTo>
                <a:lnTo>
                  <a:pt x="2156" y="443"/>
                </a:lnTo>
                <a:lnTo>
                  <a:pt x="2154" y="443"/>
                </a:lnTo>
                <a:lnTo>
                  <a:pt x="2153" y="443"/>
                </a:lnTo>
                <a:lnTo>
                  <a:pt x="2152" y="443"/>
                </a:lnTo>
                <a:lnTo>
                  <a:pt x="2152" y="442"/>
                </a:lnTo>
                <a:lnTo>
                  <a:pt x="2152" y="440"/>
                </a:lnTo>
                <a:lnTo>
                  <a:pt x="2152" y="439"/>
                </a:lnTo>
                <a:lnTo>
                  <a:pt x="2153" y="439"/>
                </a:lnTo>
                <a:lnTo>
                  <a:pt x="2153" y="438"/>
                </a:lnTo>
                <a:lnTo>
                  <a:pt x="2152" y="436"/>
                </a:lnTo>
                <a:lnTo>
                  <a:pt x="2153" y="435"/>
                </a:lnTo>
                <a:lnTo>
                  <a:pt x="2153" y="433"/>
                </a:lnTo>
                <a:lnTo>
                  <a:pt x="2152" y="433"/>
                </a:lnTo>
                <a:lnTo>
                  <a:pt x="2152" y="432"/>
                </a:lnTo>
                <a:lnTo>
                  <a:pt x="2152" y="431"/>
                </a:lnTo>
                <a:lnTo>
                  <a:pt x="2152" y="429"/>
                </a:lnTo>
                <a:lnTo>
                  <a:pt x="2152" y="428"/>
                </a:lnTo>
                <a:lnTo>
                  <a:pt x="2147" y="428"/>
                </a:lnTo>
                <a:lnTo>
                  <a:pt x="2147" y="426"/>
                </a:lnTo>
                <a:lnTo>
                  <a:pt x="2146" y="426"/>
                </a:lnTo>
                <a:lnTo>
                  <a:pt x="2145" y="426"/>
                </a:lnTo>
                <a:lnTo>
                  <a:pt x="2145" y="425"/>
                </a:lnTo>
                <a:lnTo>
                  <a:pt x="2143" y="424"/>
                </a:lnTo>
                <a:lnTo>
                  <a:pt x="2142" y="422"/>
                </a:lnTo>
                <a:lnTo>
                  <a:pt x="2140" y="422"/>
                </a:lnTo>
                <a:lnTo>
                  <a:pt x="2140" y="421"/>
                </a:lnTo>
                <a:lnTo>
                  <a:pt x="2139" y="422"/>
                </a:lnTo>
                <a:lnTo>
                  <a:pt x="2139" y="424"/>
                </a:lnTo>
                <a:lnTo>
                  <a:pt x="2138" y="425"/>
                </a:lnTo>
                <a:lnTo>
                  <a:pt x="2138" y="424"/>
                </a:lnTo>
                <a:lnTo>
                  <a:pt x="2136" y="424"/>
                </a:lnTo>
                <a:lnTo>
                  <a:pt x="2135" y="424"/>
                </a:lnTo>
                <a:lnTo>
                  <a:pt x="2133" y="425"/>
                </a:lnTo>
                <a:lnTo>
                  <a:pt x="2132" y="425"/>
                </a:lnTo>
                <a:lnTo>
                  <a:pt x="2131" y="425"/>
                </a:lnTo>
                <a:lnTo>
                  <a:pt x="2129" y="422"/>
                </a:lnTo>
                <a:lnTo>
                  <a:pt x="2128" y="422"/>
                </a:lnTo>
                <a:lnTo>
                  <a:pt x="2128" y="421"/>
                </a:lnTo>
                <a:lnTo>
                  <a:pt x="2126" y="421"/>
                </a:lnTo>
                <a:lnTo>
                  <a:pt x="2125" y="419"/>
                </a:lnTo>
                <a:lnTo>
                  <a:pt x="2124" y="419"/>
                </a:lnTo>
                <a:lnTo>
                  <a:pt x="2122" y="419"/>
                </a:lnTo>
                <a:lnTo>
                  <a:pt x="2122" y="422"/>
                </a:lnTo>
                <a:lnTo>
                  <a:pt x="2124" y="422"/>
                </a:lnTo>
                <a:lnTo>
                  <a:pt x="2125" y="422"/>
                </a:lnTo>
                <a:lnTo>
                  <a:pt x="2126" y="424"/>
                </a:lnTo>
                <a:lnTo>
                  <a:pt x="2126" y="425"/>
                </a:lnTo>
                <a:lnTo>
                  <a:pt x="2126" y="426"/>
                </a:lnTo>
                <a:lnTo>
                  <a:pt x="2128" y="428"/>
                </a:lnTo>
                <a:lnTo>
                  <a:pt x="2128" y="429"/>
                </a:lnTo>
                <a:lnTo>
                  <a:pt x="2129" y="429"/>
                </a:lnTo>
                <a:lnTo>
                  <a:pt x="2131" y="431"/>
                </a:lnTo>
                <a:lnTo>
                  <a:pt x="2132" y="429"/>
                </a:lnTo>
                <a:lnTo>
                  <a:pt x="2133" y="429"/>
                </a:lnTo>
                <a:lnTo>
                  <a:pt x="2135" y="428"/>
                </a:lnTo>
                <a:lnTo>
                  <a:pt x="2136" y="428"/>
                </a:lnTo>
                <a:lnTo>
                  <a:pt x="2138" y="428"/>
                </a:lnTo>
                <a:lnTo>
                  <a:pt x="2138" y="429"/>
                </a:lnTo>
                <a:lnTo>
                  <a:pt x="2139" y="429"/>
                </a:lnTo>
                <a:lnTo>
                  <a:pt x="2139" y="431"/>
                </a:lnTo>
                <a:lnTo>
                  <a:pt x="2139" y="432"/>
                </a:lnTo>
                <a:lnTo>
                  <a:pt x="2140" y="432"/>
                </a:lnTo>
                <a:lnTo>
                  <a:pt x="2140" y="433"/>
                </a:lnTo>
                <a:lnTo>
                  <a:pt x="2142" y="433"/>
                </a:lnTo>
                <a:lnTo>
                  <a:pt x="2142" y="432"/>
                </a:lnTo>
                <a:lnTo>
                  <a:pt x="2143" y="432"/>
                </a:lnTo>
                <a:lnTo>
                  <a:pt x="2143" y="433"/>
                </a:lnTo>
                <a:lnTo>
                  <a:pt x="2145" y="433"/>
                </a:lnTo>
                <a:lnTo>
                  <a:pt x="2145" y="435"/>
                </a:lnTo>
                <a:lnTo>
                  <a:pt x="2145" y="436"/>
                </a:lnTo>
                <a:lnTo>
                  <a:pt x="2146" y="438"/>
                </a:lnTo>
                <a:lnTo>
                  <a:pt x="2146" y="440"/>
                </a:lnTo>
                <a:lnTo>
                  <a:pt x="2145" y="442"/>
                </a:lnTo>
                <a:lnTo>
                  <a:pt x="2143" y="440"/>
                </a:lnTo>
                <a:lnTo>
                  <a:pt x="2142" y="440"/>
                </a:lnTo>
                <a:lnTo>
                  <a:pt x="2142" y="442"/>
                </a:lnTo>
                <a:lnTo>
                  <a:pt x="2140" y="442"/>
                </a:lnTo>
                <a:lnTo>
                  <a:pt x="2139" y="442"/>
                </a:lnTo>
                <a:lnTo>
                  <a:pt x="2135" y="440"/>
                </a:lnTo>
                <a:lnTo>
                  <a:pt x="2133" y="440"/>
                </a:lnTo>
                <a:lnTo>
                  <a:pt x="2131" y="439"/>
                </a:lnTo>
                <a:lnTo>
                  <a:pt x="2129" y="439"/>
                </a:lnTo>
                <a:lnTo>
                  <a:pt x="2131" y="440"/>
                </a:lnTo>
                <a:lnTo>
                  <a:pt x="2131" y="442"/>
                </a:lnTo>
                <a:lnTo>
                  <a:pt x="2129" y="442"/>
                </a:lnTo>
                <a:lnTo>
                  <a:pt x="2128" y="442"/>
                </a:lnTo>
                <a:lnTo>
                  <a:pt x="2126" y="440"/>
                </a:lnTo>
                <a:lnTo>
                  <a:pt x="2125" y="440"/>
                </a:lnTo>
                <a:lnTo>
                  <a:pt x="2125" y="442"/>
                </a:lnTo>
                <a:lnTo>
                  <a:pt x="2125" y="445"/>
                </a:lnTo>
                <a:lnTo>
                  <a:pt x="2122" y="446"/>
                </a:lnTo>
                <a:lnTo>
                  <a:pt x="2121" y="445"/>
                </a:lnTo>
                <a:lnTo>
                  <a:pt x="2119" y="443"/>
                </a:lnTo>
                <a:lnTo>
                  <a:pt x="2118" y="442"/>
                </a:lnTo>
                <a:lnTo>
                  <a:pt x="2117" y="442"/>
                </a:lnTo>
                <a:lnTo>
                  <a:pt x="2115" y="440"/>
                </a:lnTo>
                <a:lnTo>
                  <a:pt x="2114" y="439"/>
                </a:lnTo>
                <a:lnTo>
                  <a:pt x="2114" y="438"/>
                </a:lnTo>
                <a:lnTo>
                  <a:pt x="2115" y="436"/>
                </a:lnTo>
                <a:lnTo>
                  <a:pt x="2114" y="433"/>
                </a:lnTo>
                <a:lnTo>
                  <a:pt x="2114" y="432"/>
                </a:lnTo>
                <a:lnTo>
                  <a:pt x="2114" y="431"/>
                </a:lnTo>
                <a:lnTo>
                  <a:pt x="2112" y="431"/>
                </a:lnTo>
                <a:lnTo>
                  <a:pt x="2112" y="432"/>
                </a:lnTo>
                <a:lnTo>
                  <a:pt x="2111" y="433"/>
                </a:lnTo>
                <a:lnTo>
                  <a:pt x="2111" y="435"/>
                </a:lnTo>
                <a:lnTo>
                  <a:pt x="2110" y="438"/>
                </a:lnTo>
                <a:lnTo>
                  <a:pt x="2110" y="440"/>
                </a:lnTo>
                <a:lnTo>
                  <a:pt x="2108" y="443"/>
                </a:lnTo>
                <a:lnTo>
                  <a:pt x="2108" y="445"/>
                </a:lnTo>
                <a:lnTo>
                  <a:pt x="2110" y="446"/>
                </a:lnTo>
                <a:lnTo>
                  <a:pt x="2112" y="447"/>
                </a:lnTo>
                <a:lnTo>
                  <a:pt x="2114" y="447"/>
                </a:lnTo>
                <a:lnTo>
                  <a:pt x="2115" y="447"/>
                </a:lnTo>
                <a:lnTo>
                  <a:pt x="2117" y="447"/>
                </a:lnTo>
                <a:lnTo>
                  <a:pt x="2118" y="447"/>
                </a:lnTo>
                <a:lnTo>
                  <a:pt x="2119" y="450"/>
                </a:lnTo>
                <a:lnTo>
                  <a:pt x="2121" y="452"/>
                </a:lnTo>
                <a:lnTo>
                  <a:pt x="2121" y="454"/>
                </a:lnTo>
                <a:lnTo>
                  <a:pt x="2121" y="456"/>
                </a:lnTo>
                <a:lnTo>
                  <a:pt x="2121" y="459"/>
                </a:lnTo>
                <a:lnTo>
                  <a:pt x="2122" y="457"/>
                </a:lnTo>
                <a:lnTo>
                  <a:pt x="2124" y="457"/>
                </a:lnTo>
                <a:lnTo>
                  <a:pt x="2125" y="459"/>
                </a:lnTo>
                <a:lnTo>
                  <a:pt x="2126" y="459"/>
                </a:lnTo>
                <a:lnTo>
                  <a:pt x="2128" y="459"/>
                </a:lnTo>
                <a:lnTo>
                  <a:pt x="2129" y="457"/>
                </a:lnTo>
                <a:lnTo>
                  <a:pt x="2132" y="456"/>
                </a:lnTo>
                <a:lnTo>
                  <a:pt x="2133" y="459"/>
                </a:lnTo>
                <a:lnTo>
                  <a:pt x="2135" y="457"/>
                </a:lnTo>
                <a:lnTo>
                  <a:pt x="2136" y="459"/>
                </a:lnTo>
                <a:lnTo>
                  <a:pt x="2136" y="456"/>
                </a:lnTo>
                <a:lnTo>
                  <a:pt x="2136" y="453"/>
                </a:lnTo>
                <a:lnTo>
                  <a:pt x="2138" y="453"/>
                </a:lnTo>
                <a:lnTo>
                  <a:pt x="2140" y="453"/>
                </a:lnTo>
                <a:lnTo>
                  <a:pt x="2140" y="456"/>
                </a:lnTo>
                <a:lnTo>
                  <a:pt x="2142" y="453"/>
                </a:lnTo>
                <a:lnTo>
                  <a:pt x="2143" y="453"/>
                </a:lnTo>
                <a:lnTo>
                  <a:pt x="2146" y="453"/>
                </a:lnTo>
                <a:lnTo>
                  <a:pt x="2147" y="454"/>
                </a:lnTo>
                <a:lnTo>
                  <a:pt x="2147" y="456"/>
                </a:lnTo>
                <a:lnTo>
                  <a:pt x="2149" y="456"/>
                </a:lnTo>
                <a:lnTo>
                  <a:pt x="2150" y="456"/>
                </a:lnTo>
                <a:lnTo>
                  <a:pt x="2152" y="456"/>
                </a:lnTo>
                <a:lnTo>
                  <a:pt x="2152" y="459"/>
                </a:lnTo>
                <a:lnTo>
                  <a:pt x="2153" y="461"/>
                </a:lnTo>
                <a:lnTo>
                  <a:pt x="2154" y="460"/>
                </a:lnTo>
                <a:lnTo>
                  <a:pt x="2156" y="463"/>
                </a:lnTo>
                <a:lnTo>
                  <a:pt x="2157" y="464"/>
                </a:lnTo>
                <a:lnTo>
                  <a:pt x="2159" y="467"/>
                </a:lnTo>
                <a:lnTo>
                  <a:pt x="2160" y="467"/>
                </a:lnTo>
                <a:lnTo>
                  <a:pt x="2160" y="470"/>
                </a:lnTo>
                <a:lnTo>
                  <a:pt x="2157" y="471"/>
                </a:lnTo>
                <a:lnTo>
                  <a:pt x="2159" y="474"/>
                </a:lnTo>
                <a:lnTo>
                  <a:pt x="2157" y="477"/>
                </a:lnTo>
                <a:lnTo>
                  <a:pt x="2156" y="477"/>
                </a:lnTo>
                <a:lnTo>
                  <a:pt x="2154" y="475"/>
                </a:lnTo>
                <a:lnTo>
                  <a:pt x="2152" y="474"/>
                </a:lnTo>
                <a:lnTo>
                  <a:pt x="2150" y="475"/>
                </a:lnTo>
                <a:lnTo>
                  <a:pt x="2149" y="474"/>
                </a:lnTo>
                <a:lnTo>
                  <a:pt x="2146" y="475"/>
                </a:lnTo>
                <a:lnTo>
                  <a:pt x="2145" y="474"/>
                </a:lnTo>
                <a:lnTo>
                  <a:pt x="2145" y="477"/>
                </a:lnTo>
                <a:lnTo>
                  <a:pt x="2145" y="478"/>
                </a:lnTo>
                <a:lnTo>
                  <a:pt x="2147" y="478"/>
                </a:lnTo>
                <a:lnTo>
                  <a:pt x="2146" y="480"/>
                </a:lnTo>
                <a:lnTo>
                  <a:pt x="2146" y="481"/>
                </a:lnTo>
                <a:lnTo>
                  <a:pt x="2145" y="485"/>
                </a:lnTo>
                <a:lnTo>
                  <a:pt x="2143" y="485"/>
                </a:lnTo>
                <a:lnTo>
                  <a:pt x="2145" y="487"/>
                </a:lnTo>
                <a:lnTo>
                  <a:pt x="2143" y="491"/>
                </a:lnTo>
                <a:lnTo>
                  <a:pt x="2142" y="494"/>
                </a:lnTo>
                <a:lnTo>
                  <a:pt x="2143" y="496"/>
                </a:lnTo>
                <a:lnTo>
                  <a:pt x="2145" y="498"/>
                </a:lnTo>
                <a:lnTo>
                  <a:pt x="2146" y="501"/>
                </a:lnTo>
                <a:lnTo>
                  <a:pt x="2147" y="509"/>
                </a:lnTo>
                <a:lnTo>
                  <a:pt x="2145" y="510"/>
                </a:lnTo>
                <a:lnTo>
                  <a:pt x="2145" y="512"/>
                </a:lnTo>
                <a:lnTo>
                  <a:pt x="2140" y="512"/>
                </a:lnTo>
                <a:lnTo>
                  <a:pt x="2139" y="513"/>
                </a:lnTo>
                <a:lnTo>
                  <a:pt x="2138" y="515"/>
                </a:lnTo>
                <a:lnTo>
                  <a:pt x="2136" y="516"/>
                </a:lnTo>
                <a:lnTo>
                  <a:pt x="2135" y="516"/>
                </a:lnTo>
                <a:lnTo>
                  <a:pt x="2133" y="518"/>
                </a:lnTo>
                <a:lnTo>
                  <a:pt x="2132" y="519"/>
                </a:lnTo>
                <a:lnTo>
                  <a:pt x="2132" y="520"/>
                </a:lnTo>
                <a:lnTo>
                  <a:pt x="2133" y="519"/>
                </a:lnTo>
                <a:lnTo>
                  <a:pt x="2136" y="519"/>
                </a:lnTo>
                <a:lnTo>
                  <a:pt x="2138" y="519"/>
                </a:lnTo>
                <a:lnTo>
                  <a:pt x="2139" y="516"/>
                </a:lnTo>
                <a:lnTo>
                  <a:pt x="2140" y="515"/>
                </a:lnTo>
                <a:lnTo>
                  <a:pt x="2143" y="515"/>
                </a:lnTo>
                <a:lnTo>
                  <a:pt x="2143" y="516"/>
                </a:lnTo>
                <a:lnTo>
                  <a:pt x="2143" y="520"/>
                </a:lnTo>
                <a:lnTo>
                  <a:pt x="2142" y="522"/>
                </a:lnTo>
                <a:lnTo>
                  <a:pt x="2140" y="525"/>
                </a:lnTo>
                <a:lnTo>
                  <a:pt x="2140" y="527"/>
                </a:lnTo>
                <a:lnTo>
                  <a:pt x="2139" y="529"/>
                </a:lnTo>
                <a:lnTo>
                  <a:pt x="2139" y="532"/>
                </a:lnTo>
                <a:lnTo>
                  <a:pt x="2138" y="533"/>
                </a:lnTo>
                <a:lnTo>
                  <a:pt x="2138" y="536"/>
                </a:lnTo>
                <a:lnTo>
                  <a:pt x="2136" y="537"/>
                </a:lnTo>
                <a:lnTo>
                  <a:pt x="2138" y="537"/>
                </a:lnTo>
                <a:lnTo>
                  <a:pt x="2139" y="536"/>
                </a:lnTo>
                <a:lnTo>
                  <a:pt x="2140" y="534"/>
                </a:lnTo>
                <a:lnTo>
                  <a:pt x="2140" y="533"/>
                </a:lnTo>
                <a:lnTo>
                  <a:pt x="2142" y="532"/>
                </a:lnTo>
                <a:lnTo>
                  <a:pt x="2142" y="529"/>
                </a:lnTo>
                <a:lnTo>
                  <a:pt x="2143" y="526"/>
                </a:lnTo>
                <a:lnTo>
                  <a:pt x="2143" y="523"/>
                </a:lnTo>
                <a:lnTo>
                  <a:pt x="2145" y="522"/>
                </a:lnTo>
                <a:lnTo>
                  <a:pt x="2145" y="520"/>
                </a:lnTo>
                <a:lnTo>
                  <a:pt x="2145" y="519"/>
                </a:lnTo>
                <a:lnTo>
                  <a:pt x="2147" y="519"/>
                </a:lnTo>
                <a:lnTo>
                  <a:pt x="2147" y="518"/>
                </a:lnTo>
                <a:lnTo>
                  <a:pt x="2146" y="516"/>
                </a:lnTo>
                <a:lnTo>
                  <a:pt x="2147" y="515"/>
                </a:lnTo>
                <a:lnTo>
                  <a:pt x="2149" y="513"/>
                </a:lnTo>
                <a:lnTo>
                  <a:pt x="2150" y="515"/>
                </a:lnTo>
                <a:lnTo>
                  <a:pt x="2149" y="512"/>
                </a:lnTo>
                <a:lnTo>
                  <a:pt x="2153" y="509"/>
                </a:lnTo>
                <a:lnTo>
                  <a:pt x="2153" y="506"/>
                </a:lnTo>
                <a:lnTo>
                  <a:pt x="2153" y="505"/>
                </a:lnTo>
                <a:lnTo>
                  <a:pt x="2153" y="503"/>
                </a:lnTo>
                <a:lnTo>
                  <a:pt x="2152" y="503"/>
                </a:lnTo>
                <a:lnTo>
                  <a:pt x="2149" y="499"/>
                </a:lnTo>
                <a:lnTo>
                  <a:pt x="2147" y="496"/>
                </a:lnTo>
                <a:lnTo>
                  <a:pt x="2147" y="495"/>
                </a:lnTo>
                <a:lnTo>
                  <a:pt x="2146" y="494"/>
                </a:lnTo>
                <a:lnTo>
                  <a:pt x="2147" y="494"/>
                </a:lnTo>
                <a:lnTo>
                  <a:pt x="2149" y="492"/>
                </a:lnTo>
                <a:lnTo>
                  <a:pt x="2150" y="489"/>
                </a:lnTo>
                <a:lnTo>
                  <a:pt x="2150" y="487"/>
                </a:lnTo>
                <a:lnTo>
                  <a:pt x="2150" y="484"/>
                </a:lnTo>
                <a:lnTo>
                  <a:pt x="2153" y="485"/>
                </a:lnTo>
                <a:lnTo>
                  <a:pt x="2154" y="487"/>
                </a:lnTo>
                <a:lnTo>
                  <a:pt x="2156" y="487"/>
                </a:lnTo>
                <a:lnTo>
                  <a:pt x="2157" y="487"/>
                </a:lnTo>
                <a:lnTo>
                  <a:pt x="2159" y="485"/>
                </a:lnTo>
                <a:lnTo>
                  <a:pt x="2161" y="485"/>
                </a:lnTo>
                <a:lnTo>
                  <a:pt x="2163" y="485"/>
                </a:lnTo>
                <a:lnTo>
                  <a:pt x="2166" y="484"/>
                </a:lnTo>
                <a:lnTo>
                  <a:pt x="2167" y="485"/>
                </a:lnTo>
                <a:lnTo>
                  <a:pt x="2168" y="488"/>
                </a:lnTo>
                <a:lnTo>
                  <a:pt x="2167" y="488"/>
                </a:lnTo>
                <a:lnTo>
                  <a:pt x="2167" y="489"/>
                </a:lnTo>
                <a:lnTo>
                  <a:pt x="2170" y="491"/>
                </a:lnTo>
                <a:lnTo>
                  <a:pt x="2173" y="489"/>
                </a:lnTo>
                <a:lnTo>
                  <a:pt x="2174" y="489"/>
                </a:lnTo>
                <a:lnTo>
                  <a:pt x="2174" y="491"/>
                </a:lnTo>
                <a:lnTo>
                  <a:pt x="2177" y="489"/>
                </a:lnTo>
                <a:lnTo>
                  <a:pt x="2178" y="491"/>
                </a:lnTo>
                <a:lnTo>
                  <a:pt x="2180" y="489"/>
                </a:lnTo>
                <a:lnTo>
                  <a:pt x="2180" y="494"/>
                </a:lnTo>
                <a:lnTo>
                  <a:pt x="2178" y="496"/>
                </a:lnTo>
                <a:lnTo>
                  <a:pt x="2180" y="498"/>
                </a:lnTo>
                <a:lnTo>
                  <a:pt x="2182" y="503"/>
                </a:lnTo>
                <a:lnTo>
                  <a:pt x="2178" y="508"/>
                </a:lnTo>
                <a:lnTo>
                  <a:pt x="2182" y="513"/>
                </a:lnTo>
                <a:lnTo>
                  <a:pt x="2185" y="519"/>
                </a:lnTo>
                <a:lnTo>
                  <a:pt x="2185" y="522"/>
                </a:lnTo>
                <a:lnTo>
                  <a:pt x="2187" y="523"/>
                </a:lnTo>
                <a:lnTo>
                  <a:pt x="2188" y="523"/>
                </a:lnTo>
                <a:lnTo>
                  <a:pt x="2189" y="525"/>
                </a:lnTo>
                <a:lnTo>
                  <a:pt x="2191" y="527"/>
                </a:lnTo>
                <a:lnTo>
                  <a:pt x="2187" y="529"/>
                </a:lnTo>
                <a:lnTo>
                  <a:pt x="2187" y="530"/>
                </a:lnTo>
                <a:lnTo>
                  <a:pt x="2184" y="533"/>
                </a:lnTo>
                <a:lnTo>
                  <a:pt x="2184" y="534"/>
                </a:lnTo>
                <a:lnTo>
                  <a:pt x="2180" y="534"/>
                </a:lnTo>
                <a:lnTo>
                  <a:pt x="2180" y="532"/>
                </a:lnTo>
                <a:lnTo>
                  <a:pt x="2178" y="530"/>
                </a:lnTo>
                <a:lnTo>
                  <a:pt x="2178" y="534"/>
                </a:lnTo>
                <a:lnTo>
                  <a:pt x="2177" y="534"/>
                </a:lnTo>
                <a:lnTo>
                  <a:pt x="2175" y="534"/>
                </a:lnTo>
                <a:lnTo>
                  <a:pt x="2171" y="534"/>
                </a:lnTo>
                <a:lnTo>
                  <a:pt x="2171" y="532"/>
                </a:lnTo>
                <a:lnTo>
                  <a:pt x="2170" y="534"/>
                </a:lnTo>
                <a:lnTo>
                  <a:pt x="2168" y="536"/>
                </a:lnTo>
                <a:lnTo>
                  <a:pt x="2171" y="537"/>
                </a:lnTo>
                <a:lnTo>
                  <a:pt x="2173" y="536"/>
                </a:lnTo>
                <a:lnTo>
                  <a:pt x="2175" y="537"/>
                </a:lnTo>
                <a:lnTo>
                  <a:pt x="2178" y="537"/>
                </a:lnTo>
                <a:lnTo>
                  <a:pt x="2181" y="537"/>
                </a:lnTo>
                <a:lnTo>
                  <a:pt x="2181" y="540"/>
                </a:lnTo>
                <a:lnTo>
                  <a:pt x="2178" y="541"/>
                </a:lnTo>
                <a:lnTo>
                  <a:pt x="2180" y="543"/>
                </a:lnTo>
                <a:lnTo>
                  <a:pt x="2178" y="544"/>
                </a:lnTo>
                <a:lnTo>
                  <a:pt x="2175" y="543"/>
                </a:lnTo>
                <a:lnTo>
                  <a:pt x="2177" y="544"/>
                </a:lnTo>
                <a:lnTo>
                  <a:pt x="2174" y="546"/>
                </a:lnTo>
                <a:lnTo>
                  <a:pt x="2171" y="546"/>
                </a:lnTo>
                <a:lnTo>
                  <a:pt x="2168" y="547"/>
                </a:lnTo>
                <a:lnTo>
                  <a:pt x="2167" y="550"/>
                </a:lnTo>
                <a:lnTo>
                  <a:pt x="2167" y="551"/>
                </a:lnTo>
                <a:lnTo>
                  <a:pt x="2168" y="551"/>
                </a:lnTo>
                <a:lnTo>
                  <a:pt x="2170" y="551"/>
                </a:lnTo>
                <a:lnTo>
                  <a:pt x="2171" y="548"/>
                </a:lnTo>
                <a:lnTo>
                  <a:pt x="2174" y="548"/>
                </a:lnTo>
                <a:lnTo>
                  <a:pt x="2175" y="550"/>
                </a:lnTo>
                <a:lnTo>
                  <a:pt x="2177" y="547"/>
                </a:lnTo>
                <a:lnTo>
                  <a:pt x="2178" y="547"/>
                </a:lnTo>
                <a:lnTo>
                  <a:pt x="2181" y="544"/>
                </a:lnTo>
                <a:lnTo>
                  <a:pt x="2181" y="546"/>
                </a:lnTo>
                <a:lnTo>
                  <a:pt x="2181" y="543"/>
                </a:lnTo>
                <a:lnTo>
                  <a:pt x="2182" y="541"/>
                </a:lnTo>
                <a:lnTo>
                  <a:pt x="2185" y="540"/>
                </a:lnTo>
                <a:lnTo>
                  <a:pt x="2185" y="537"/>
                </a:lnTo>
                <a:lnTo>
                  <a:pt x="2187" y="537"/>
                </a:lnTo>
                <a:lnTo>
                  <a:pt x="2188" y="537"/>
                </a:lnTo>
                <a:lnTo>
                  <a:pt x="2189" y="534"/>
                </a:lnTo>
                <a:lnTo>
                  <a:pt x="2189" y="532"/>
                </a:lnTo>
                <a:lnTo>
                  <a:pt x="2192" y="532"/>
                </a:lnTo>
                <a:lnTo>
                  <a:pt x="2195" y="529"/>
                </a:lnTo>
                <a:lnTo>
                  <a:pt x="2194" y="527"/>
                </a:lnTo>
                <a:lnTo>
                  <a:pt x="2198" y="529"/>
                </a:lnTo>
                <a:lnTo>
                  <a:pt x="2199" y="532"/>
                </a:lnTo>
                <a:lnTo>
                  <a:pt x="2201" y="534"/>
                </a:lnTo>
                <a:lnTo>
                  <a:pt x="2204" y="537"/>
                </a:lnTo>
                <a:lnTo>
                  <a:pt x="2202" y="540"/>
                </a:lnTo>
                <a:lnTo>
                  <a:pt x="2199" y="543"/>
                </a:lnTo>
                <a:lnTo>
                  <a:pt x="2196" y="544"/>
                </a:lnTo>
                <a:lnTo>
                  <a:pt x="2195" y="544"/>
                </a:lnTo>
                <a:lnTo>
                  <a:pt x="2194" y="547"/>
                </a:lnTo>
                <a:lnTo>
                  <a:pt x="2192" y="550"/>
                </a:lnTo>
                <a:lnTo>
                  <a:pt x="2189" y="551"/>
                </a:lnTo>
                <a:lnTo>
                  <a:pt x="2189" y="554"/>
                </a:lnTo>
                <a:lnTo>
                  <a:pt x="2191" y="553"/>
                </a:lnTo>
                <a:lnTo>
                  <a:pt x="2194" y="553"/>
                </a:lnTo>
                <a:lnTo>
                  <a:pt x="2194" y="550"/>
                </a:lnTo>
                <a:lnTo>
                  <a:pt x="2196" y="547"/>
                </a:lnTo>
                <a:lnTo>
                  <a:pt x="2199" y="550"/>
                </a:lnTo>
                <a:lnTo>
                  <a:pt x="2201" y="551"/>
                </a:lnTo>
                <a:lnTo>
                  <a:pt x="2201" y="548"/>
                </a:lnTo>
                <a:lnTo>
                  <a:pt x="2204" y="547"/>
                </a:lnTo>
                <a:lnTo>
                  <a:pt x="2206" y="547"/>
                </a:lnTo>
                <a:lnTo>
                  <a:pt x="2206" y="546"/>
                </a:lnTo>
                <a:lnTo>
                  <a:pt x="2204" y="544"/>
                </a:lnTo>
                <a:lnTo>
                  <a:pt x="2208" y="543"/>
                </a:lnTo>
                <a:lnTo>
                  <a:pt x="2211" y="543"/>
                </a:lnTo>
                <a:lnTo>
                  <a:pt x="2213" y="540"/>
                </a:lnTo>
                <a:lnTo>
                  <a:pt x="2213" y="537"/>
                </a:lnTo>
                <a:lnTo>
                  <a:pt x="2216" y="534"/>
                </a:lnTo>
                <a:lnTo>
                  <a:pt x="2218" y="533"/>
                </a:lnTo>
                <a:lnTo>
                  <a:pt x="2220" y="532"/>
                </a:lnTo>
                <a:lnTo>
                  <a:pt x="2220" y="536"/>
                </a:lnTo>
                <a:lnTo>
                  <a:pt x="2222" y="539"/>
                </a:lnTo>
                <a:lnTo>
                  <a:pt x="2223" y="541"/>
                </a:lnTo>
                <a:lnTo>
                  <a:pt x="2225" y="544"/>
                </a:lnTo>
                <a:lnTo>
                  <a:pt x="2227" y="546"/>
                </a:lnTo>
                <a:lnTo>
                  <a:pt x="2229" y="547"/>
                </a:lnTo>
                <a:lnTo>
                  <a:pt x="2232" y="548"/>
                </a:lnTo>
                <a:lnTo>
                  <a:pt x="2233" y="550"/>
                </a:lnTo>
                <a:lnTo>
                  <a:pt x="2239" y="555"/>
                </a:lnTo>
                <a:lnTo>
                  <a:pt x="2241" y="557"/>
                </a:lnTo>
                <a:lnTo>
                  <a:pt x="2248" y="560"/>
                </a:lnTo>
                <a:lnTo>
                  <a:pt x="2248" y="562"/>
                </a:lnTo>
                <a:lnTo>
                  <a:pt x="2246" y="564"/>
                </a:lnTo>
                <a:lnTo>
                  <a:pt x="2244" y="564"/>
                </a:lnTo>
                <a:lnTo>
                  <a:pt x="2241" y="564"/>
                </a:lnTo>
                <a:lnTo>
                  <a:pt x="2241" y="565"/>
                </a:lnTo>
                <a:lnTo>
                  <a:pt x="2239" y="564"/>
                </a:lnTo>
                <a:lnTo>
                  <a:pt x="2236" y="564"/>
                </a:lnTo>
                <a:lnTo>
                  <a:pt x="2233" y="565"/>
                </a:lnTo>
                <a:lnTo>
                  <a:pt x="2233" y="567"/>
                </a:lnTo>
                <a:lnTo>
                  <a:pt x="2236" y="567"/>
                </a:lnTo>
                <a:lnTo>
                  <a:pt x="2239" y="565"/>
                </a:lnTo>
                <a:lnTo>
                  <a:pt x="2240" y="567"/>
                </a:lnTo>
                <a:lnTo>
                  <a:pt x="2239" y="568"/>
                </a:lnTo>
                <a:lnTo>
                  <a:pt x="2236" y="568"/>
                </a:lnTo>
                <a:lnTo>
                  <a:pt x="2234" y="569"/>
                </a:lnTo>
                <a:lnTo>
                  <a:pt x="2233" y="569"/>
                </a:lnTo>
                <a:lnTo>
                  <a:pt x="2233" y="574"/>
                </a:lnTo>
                <a:lnTo>
                  <a:pt x="2236" y="572"/>
                </a:lnTo>
                <a:lnTo>
                  <a:pt x="2239" y="571"/>
                </a:lnTo>
                <a:lnTo>
                  <a:pt x="2240" y="571"/>
                </a:lnTo>
                <a:lnTo>
                  <a:pt x="2241" y="569"/>
                </a:lnTo>
                <a:lnTo>
                  <a:pt x="2241" y="574"/>
                </a:lnTo>
                <a:lnTo>
                  <a:pt x="2243" y="572"/>
                </a:lnTo>
                <a:lnTo>
                  <a:pt x="2243" y="575"/>
                </a:lnTo>
                <a:lnTo>
                  <a:pt x="2244" y="578"/>
                </a:lnTo>
                <a:lnTo>
                  <a:pt x="2244" y="574"/>
                </a:lnTo>
                <a:lnTo>
                  <a:pt x="2248" y="574"/>
                </a:lnTo>
                <a:lnTo>
                  <a:pt x="2247" y="571"/>
                </a:lnTo>
                <a:lnTo>
                  <a:pt x="2250" y="567"/>
                </a:lnTo>
                <a:lnTo>
                  <a:pt x="2248" y="564"/>
                </a:lnTo>
                <a:lnTo>
                  <a:pt x="2253" y="565"/>
                </a:lnTo>
                <a:lnTo>
                  <a:pt x="2255" y="564"/>
                </a:lnTo>
                <a:lnTo>
                  <a:pt x="2257" y="565"/>
                </a:lnTo>
                <a:lnTo>
                  <a:pt x="2254" y="569"/>
                </a:lnTo>
                <a:lnTo>
                  <a:pt x="2254" y="576"/>
                </a:lnTo>
                <a:lnTo>
                  <a:pt x="2254" y="581"/>
                </a:lnTo>
                <a:lnTo>
                  <a:pt x="2254" y="583"/>
                </a:lnTo>
                <a:lnTo>
                  <a:pt x="2255" y="590"/>
                </a:lnTo>
                <a:lnTo>
                  <a:pt x="2257" y="593"/>
                </a:lnTo>
                <a:lnTo>
                  <a:pt x="2257" y="597"/>
                </a:lnTo>
                <a:lnTo>
                  <a:pt x="2260" y="604"/>
                </a:lnTo>
                <a:lnTo>
                  <a:pt x="2260" y="606"/>
                </a:lnTo>
                <a:lnTo>
                  <a:pt x="2260" y="607"/>
                </a:lnTo>
                <a:lnTo>
                  <a:pt x="2261" y="607"/>
                </a:lnTo>
                <a:lnTo>
                  <a:pt x="2260" y="607"/>
                </a:lnTo>
                <a:lnTo>
                  <a:pt x="2258" y="607"/>
                </a:lnTo>
                <a:lnTo>
                  <a:pt x="2258" y="604"/>
                </a:lnTo>
                <a:lnTo>
                  <a:pt x="2254" y="603"/>
                </a:lnTo>
                <a:lnTo>
                  <a:pt x="2251" y="600"/>
                </a:lnTo>
                <a:lnTo>
                  <a:pt x="2248" y="599"/>
                </a:lnTo>
                <a:lnTo>
                  <a:pt x="2247" y="597"/>
                </a:lnTo>
                <a:lnTo>
                  <a:pt x="2246" y="595"/>
                </a:lnTo>
                <a:lnTo>
                  <a:pt x="2244" y="592"/>
                </a:lnTo>
                <a:lnTo>
                  <a:pt x="2243" y="593"/>
                </a:lnTo>
                <a:lnTo>
                  <a:pt x="2243" y="596"/>
                </a:lnTo>
                <a:lnTo>
                  <a:pt x="2246" y="597"/>
                </a:lnTo>
                <a:lnTo>
                  <a:pt x="2247" y="599"/>
                </a:lnTo>
                <a:lnTo>
                  <a:pt x="2248" y="602"/>
                </a:lnTo>
                <a:lnTo>
                  <a:pt x="2244" y="599"/>
                </a:lnTo>
                <a:lnTo>
                  <a:pt x="2241" y="599"/>
                </a:lnTo>
                <a:lnTo>
                  <a:pt x="2240" y="599"/>
                </a:lnTo>
                <a:lnTo>
                  <a:pt x="2237" y="600"/>
                </a:lnTo>
                <a:lnTo>
                  <a:pt x="2236" y="602"/>
                </a:lnTo>
                <a:lnTo>
                  <a:pt x="2236" y="604"/>
                </a:lnTo>
                <a:lnTo>
                  <a:pt x="2234" y="606"/>
                </a:lnTo>
                <a:lnTo>
                  <a:pt x="2230" y="606"/>
                </a:lnTo>
                <a:lnTo>
                  <a:pt x="2230" y="610"/>
                </a:lnTo>
                <a:lnTo>
                  <a:pt x="2227" y="611"/>
                </a:lnTo>
                <a:lnTo>
                  <a:pt x="2227" y="613"/>
                </a:lnTo>
                <a:lnTo>
                  <a:pt x="2225" y="614"/>
                </a:lnTo>
                <a:lnTo>
                  <a:pt x="2225" y="613"/>
                </a:lnTo>
                <a:lnTo>
                  <a:pt x="2223" y="611"/>
                </a:lnTo>
                <a:lnTo>
                  <a:pt x="2222" y="610"/>
                </a:lnTo>
                <a:lnTo>
                  <a:pt x="2223" y="611"/>
                </a:lnTo>
                <a:lnTo>
                  <a:pt x="2222" y="614"/>
                </a:lnTo>
                <a:lnTo>
                  <a:pt x="2222" y="616"/>
                </a:lnTo>
                <a:lnTo>
                  <a:pt x="2219" y="611"/>
                </a:lnTo>
                <a:lnTo>
                  <a:pt x="2219" y="609"/>
                </a:lnTo>
                <a:lnTo>
                  <a:pt x="2220" y="609"/>
                </a:lnTo>
                <a:lnTo>
                  <a:pt x="2222" y="609"/>
                </a:lnTo>
                <a:lnTo>
                  <a:pt x="2222" y="607"/>
                </a:lnTo>
                <a:lnTo>
                  <a:pt x="2220" y="607"/>
                </a:lnTo>
                <a:lnTo>
                  <a:pt x="2218" y="607"/>
                </a:lnTo>
                <a:lnTo>
                  <a:pt x="2216" y="607"/>
                </a:lnTo>
                <a:lnTo>
                  <a:pt x="2216" y="609"/>
                </a:lnTo>
                <a:lnTo>
                  <a:pt x="2215" y="611"/>
                </a:lnTo>
                <a:lnTo>
                  <a:pt x="2213" y="613"/>
                </a:lnTo>
                <a:lnTo>
                  <a:pt x="2212" y="613"/>
                </a:lnTo>
                <a:lnTo>
                  <a:pt x="2211" y="614"/>
                </a:lnTo>
                <a:lnTo>
                  <a:pt x="2209" y="616"/>
                </a:lnTo>
                <a:lnTo>
                  <a:pt x="2208" y="613"/>
                </a:lnTo>
                <a:lnTo>
                  <a:pt x="2208" y="610"/>
                </a:lnTo>
                <a:lnTo>
                  <a:pt x="2205" y="607"/>
                </a:lnTo>
                <a:lnTo>
                  <a:pt x="2204" y="607"/>
                </a:lnTo>
                <a:lnTo>
                  <a:pt x="2205" y="610"/>
                </a:lnTo>
                <a:lnTo>
                  <a:pt x="2206" y="611"/>
                </a:lnTo>
                <a:lnTo>
                  <a:pt x="2205" y="613"/>
                </a:lnTo>
                <a:lnTo>
                  <a:pt x="2201" y="616"/>
                </a:lnTo>
                <a:lnTo>
                  <a:pt x="2201" y="614"/>
                </a:lnTo>
                <a:lnTo>
                  <a:pt x="2202" y="613"/>
                </a:lnTo>
                <a:lnTo>
                  <a:pt x="2201" y="611"/>
                </a:lnTo>
                <a:lnTo>
                  <a:pt x="2199" y="611"/>
                </a:lnTo>
                <a:lnTo>
                  <a:pt x="2198" y="610"/>
                </a:lnTo>
                <a:lnTo>
                  <a:pt x="2196" y="610"/>
                </a:lnTo>
                <a:lnTo>
                  <a:pt x="2194" y="607"/>
                </a:lnTo>
                <a:lnTo>
                  <a:pt x="2192" y="607"/>
                </a:lnTo>
                <a:lnTo>
                  <a:pt x="2189" y="609"/>
                </a:lnTo>
                <a:lnTo>
                  <a:pt x="2188" y="607"/>
                </a:lnTo>
                <a:lnTo>
                  <a:pt x="2185" y="606"/>
                </a:lnTo>
                <a:lnTo>
                  <a:pt x="2187" y="602"/>
                </a:lnTo>
                <a:lnTo>
                  <a:pt x="2184" y="604"/>
                </a:lnTo>
                <a:lnTo>
                  <a:pt x="2184" y="607"/>
                </a:lnTo>
                <a:lnTo>
                  <a:pt x="2182" y="609"/>
                </a:lnTo>
                <a:lnTo>
                  <a:pt x="2184" y="610"/>
                </a:lnTo>
                <a:lnTo>
                  <a:pt x="2185" y="610"/>
                </a:lnTo>
                <a:lnTo>
                  <a:pt x="2187" y="611"/>
                </a:lnTo>
                <a:lnTo>
                  <a:pt x="2188" y="613"/>
                </a:lnTo>
                <a:lnTo>
                  <a:pt x="2189" y="613"/>
                </a:lnTo>
                <a:lnTo>
                  <a:pt x="2191" y="614"/>
                </a:lnTo>
                <a:lnTo>
                  <a:pt x="2189" y="618"/>
                </a:lnTo>
                <a:lnTo>
                  <a:pt x="2188" y="617"/>
                </a:lnTo>
                <a:lnTo>
                  <a:pt x="2188" y="618"/>
                </a:lnTo>
                <a:lnTo>
                  <a:pt x="2187" y="620"/>
                </a:lnTo>
                <a:lnTo>
                  <a:pt x="2188" y="621"/>
                </a:lnTo>
                <a:lnTo>
                  <a:pt x="2191" y="623"/>
                </a:lnTo>
                <a:lnTo>
                  <a:pt x="2192" y="625"/>
                </a:lnTo>
                <a:lnTo>
                  <a:pt x="2194" y="625"/>
                </a:lnTo>
                <a:lnTo>
                  <a:pt x="2195" y="623"/>
                </a:lnTo>
                <a:lnTo>
                  <a:pt x="2196" y="623"/>
                </a:lnTo>
                <a:lnTo>
                  <a:pt x="2199" y="623"/>
                </a:lnTo>
                <a:lnTo>
                  <a:pt x="2201" y="623"/>
                </a:lnTo>
                <a:lnTo>
                  <a:pt x="2202" y="623"/>
                </a:lnTo>
                <a:lnTo>
                  <a:pt x="2204" y="624"/>
                </a:lnTo>
                <a:lnTo>
                  <a:pt x="2205" y="628"/>
                </a:lnTo>
                <a:lnTo>
                  <a:pt x="2206" y="628"/>
                </a:lnTo>
                <a:lnTo>
                  <a:pt x="2209" y="628"/>
                </a:lnTo>
                <a:lnTo>
                  <a:pt x="2211" y="631"/>
                </a:lnTo>
                <a:lnTo>
                  <a:pt x="2209" y="634"/>
                </a:lnTo>
                <a:lnTo>
                  <a:pt x="2212" y="634"/>
                </a:lnTo>
                <a:lnTo>
                  <a:pt x="2213" y="632"/>
                </a:lnTo>
                <a:lnTo>
                  <a:pt x="2215" y="631"/>
                </a:lnTo>
                <a:lnTo>
                  <a:pt x="2215" y="630"/>
                </a:lnTo>
                <a:lnTo>
                  <a:pt x="2218" y="627"/>
                </a:lnTo>
                <a:lnTo>
                  <a:pt x="2219" y="631"/>
                </a:lnTo>
                <a:lnTo>
                  <a:pt x="2219" y="632"/>
                </a:lnTo>
                <a:lnTo>
                  <a:pt x="2222" y="631"/>
                </a:lnTo>
                <a:lnTo>
                  <a:pt x="2223" y="632"/>
                </a:lnTo>
                <a:lnTo>
                  <a:pt x="2225" y="634"/>
                </a:lnTo>
                <a:lnTo>
                  <a:pt x="2227" y="634"/>
                </a:lnTo>
                <a:lnTo>
                  <a:pt x="2230" y="634"/>
                </a:lnTo>
                <a:lnTo>
                  <a:pt x="2233" y="634"/>
                </a:lnTo>
                <a:lnTo>
                  <a:pt x="2234" y="635"/>
                </a:lnTo>
                <a:lnTo>
                  <a:pt x="2237" y="637"/>
                </a:lnTo>
                <a:lnTo>
                  <a:pt x="2239" y="638"/>
                </a:lnTo>
                <a:lnTo>
                  <a:pt x="2239" y="639"/>
                </a:lnTo>
                <a:lnTo>
                  <a:pt x="2237" y="641"/>
                </a:lnTo>
                <a:lnTo>
                  <a:pt x="2240" y="642"/>
                </a:lnTo>
                <a:lnTo>
                  <a:pt x="2243" y="642"/>
                </a:lnTo>
                <a:lnTo>
                  <a:pt x="2248" y="641"/>
                </a:lnTo>
                <a:lnTo>
                  <a:pt x="2253" y="644"/>
                </a:lnTo>
                <a:lnTo>
                  <a:pt x="2255" y="646"/>
                </a:lnTo>
                <a:lnTo>
                  <a:pt x="2260" y="649"/>
                </a:lnTo>
                <a:lnTo>
                  <a:pt x="2264" y="651"/>
                </a:lnTo>
                <a:lnTo>
                  <a:pt x="2267" y="654"/>
                </a:lnTo>
                <a:lnTo>
                  <a:pt x="2272" y="658"/>
                </a:lnTo>
                <a:lnTo>
                  <a:pt x="2274" y="659"/>
                </a:lnTo>
                <a:lnTo>
                  <a:pt x="2275" y="662"/>
                </a:lnTo>
                <a:lnTo>
                  <a:pt x="2276" y="663"/>
                </a:lnTo>
                <a:lnTo>
                  <a:pt x="2278" y="665"/>
                </a:lnTo>
                <a:lnTo>
                  <a:pt x="2279" y="668"/>
                </a:lnTo>
                <a:lnTo>
                  <a:pt x="2279" y="669"/>
                </a:lnTo>
                <a:lnTo>
                  <a:pt x="2281" y="676"/>
                </a:lnTo>
                <a:lnTo>
                  <a:pt x="2282" y="679"/>
                </a:lnTo>
                <a:lnTo>
                  <a:pt x="2275" y="683"/>
                </a:lnTo>
                <a:lnTo>
                  <a:pt x="2274" y="684"/>
                </a:lnTo>
                <a:lnTo>
                  <a:pt x="2271" y="687"/>
                </a:lnTo>
                <a:lnTo>
                  <a:pt x="2268" y="690"/>
                </a:lnTo>
                <a:lnTo>
                  <a:pt x="2267" y="693"/>
                </a:lnTo>
                <a:lnTo>
                  <a:pt x="2268" y="694"/>
                </a:lnTo>
                <a:lnTo>
                  <a:pt x="2267" y="696"/>
                </a:lnTo>
                <a:lnTo>
                  <a:pt x="2265" y="694"/>
                </a:lnTo>
                <a:lnTo>
                  <a:pt x="2262" y="696"/>
                </a:lnTo>
                <a:lnTo>
                  <a:pt x="2261" y="697"/>
                </a:lnTo>
                <a:lnTo>
                  <a:pt x="2262" y="701"/>
                </a:lnTo>
                <a:lnTo>
                  <a:pt x="2261" y="704"/>
                </a:lnTo>
                <a:lnTo>
                  <a:pt x="2258" y="703"/>
                </a:lnTo>
                <a:lnTo>
                  <a:pt x="2258" y="700"/>
                </a:lnTo>
                <a:lnTo>
                  <a:pt x="2260" y="696"/>
                </a:lnTo>
                <a:lnTo>
                  <a:pt x="2261" y="691"/>
                </a:lnTo>
                <a:lnTo>
                  <a:pt x="2260" y="690"/>
                </a:lnTo>
                <a:lnTo>
                  <a:pt x="2258" y="689"/>
                </a:lnTo>
                <a:lnTo>
                  <a:pt x="2254" y="689"/>
                </a:lnTo>
                <a:lnTo>
                  <a:pt x="2254" y="687"/>
                </a:lnTo>
                <a:lnTo>
                  <a:pt x="2255" y="684"/>
                </a:lnTo>
                <a:lnTo>
                  <a:pt x="2255" y="683"/>
                </a:lnTo>
                <a:lnTo>
                  <a:pt x="2253" y="680"/>
                </a:lnTo>
                <a:lnTo>
                  <a:pt x="2254" y="679"/>
                </a:lnTo>
                <a:lnTo>
                  <a:pt x="2251" y="679"/>
                </a:lnTo>
                <a:lnTo>
                  <a:pt x="2248" y="680"/>
                </a:lnTo>
                <a:lnTo>
                  <a:pt x="2251" y="680"/>
                </a:lnTo>
                <a:lnTo>
                  <a:pt x="2253" y="683"/>
                </a:lnTo>
                <a:lnTo>
                  <a:pt x="2251" y="684"/>
                </a:lnTo>
                <a:lnTo>
                  <a:pt x="2251" y="687"/>
                </a:lnTo>
                <a:lnTo>
                  <a:pt x="2253" y="690"/>
                </a:lnTo>
                <a:lnTo>
                  <a:pt x="2253" y="691"/>
                </a:lnTo>
                <a:lnTo>
                  <a:pt x="2253" y="694"/>
                </a:lnTo>
                <a:lnTo>
                  <a:pt x="2250" y="694"/>
                </a:lnTo>
                <a:lnTo>
                  <a:pt x="2248" y="694"/>
                </a:lnTo>
                <a:lnTo>
                  <a:pt x="2246" y="694"/>
                </a:lnTo>
                <a:lnTo>
                  <a:pt x="2243" y="696"/>
                </a:lnTo>
                <a:lnTo>
                  <a:pt x="2241" y="691"/>
                </a:lnTo>
                <a:lnTo>
                  <a:pt x="2239" y="693"/>
                </a:lnTo>
                <a:lnTo>
                  <a:pt x="2237" y="693"/>
                </a:lnTo>
                <a:lnTo>
                  <a:pt x="2237" y="689"/>
                </a:lnTo>
                <a:lnTo>
                  <a:pt x="2237" y="684"/>
                </a:lnTo>
                <a:lnTo>
                  <a:pt x="2236" y="682"/>
                </a:lnTo>
                <a:lnTo>
                  <a:pt x="2234" y="682"/>
                </a:lnTo>
                <a:lnTo>
                  <a:pt x="2232" y="682"/>
                </a:lnTo>
                <a:lnTo>
                  <a:pt x="2234" y="684"/>
                </a:lnTo>
                <a:lnTo>
                  <a:pt x="2234" y="687"/>
                </a:lnTo>
                <a:lnTo>
                  <a:pt x="2233" y="687"/>
                </a:lnTo>
                <a:lnTo>
                  <a:pt x="2234" y="690"/>
                </a:lnTo>
                <a:lnTo>
                  <a:pt x="2234" y="693"/>
                </a:lnTo>
                <a:lnTo>
                  <a:pt x="2237" y="696"/>
                </a:lnTo>
                <a:lnTo>
                  <a:pt x="2239" y="698"/>
                </a:lnTo>
                <a:lnTo>
                  <a:pt x="2240" y="697"/>
                </a:lnTo>
                <a:lnTo>
                  <a:pt x="2240" y="700"/>
                </a:lnTo>
                <a:lnTo>
                  <a:pt x="2241" y="704"/>
                </a:lnTo>
                <a:lnTo>
                  <a:pt x="2241" y="707"/>
                </a:lnTo>
                <a:lnTo>
                  <a:pt x="2240" y="711"/>
                </a:lnTo>
                <a:lnTo>
                  <a:pt x="2237" y="714"/>
                </a:lnTo>
                <a:lnTo>
                  <a:pt x="2237" y="711"/>
                </a:lnTo>
                <a:lnTo>
                  <a:pt x="2237" y="707"/>
                </a:lnTo>
                <a:lnTo>
                  <a:pt x="2236" y="705"/>
                </a:lnTo>
                <a:lnTo>
                  <a:pt x="2233" y="707"/>
                </a:lnTo>
                <a:lnTo>
                  <a:pt x="2232" y="708"/>
                </a:lnTo>
                <a:lnTo>
                  <a:pt x="2229" y="708"/>
                </a:lnTo>
                <a:lnTo>
                  <a:pt x="2226" y="707"/>
                </a:lnTo>
                <a:lnTo>
                  <a:pt x="2225" y="705"/>
                </a:lnTo>
                <a:lnTo>
                  <a:pt x="2222" y="703"/>
                </a:lnTo>
                <a:lnTo>
                  <a:pt x="2222" y="700"/>
                </a:lnTo>
                <a:lnTo>
                  <a:pt x="2220" y="700"/>
                </a:lnTo>
                <a:lnTo>
                  <a:pt x="2218" y="696"/>
                </a:lnTo>
                <a:lnTo>
                  <a:pt x="2216" y="696"/>
                </a:lnTo>
                <a:lnTo>
                  <a:pt x="2215" y="696"/>
                </a:lnTo>
                <a:lnTo>
                  <a:pt x="2215" y="690"/>
                </a:lnTo>
                <a:lnTo>
                  <a:pt x="2213" y="689"/>
                </a:lnTo>
                <a:lnTo>
                  <a:pt x="2212" y="684"/>
                </a:lnTo>
                <a:lnTo>
                  <a:pt x="2209" y="687"/>
                </a:lnTo>
                <a:lnTo>
                  <a:pt x="2206" y="682"/>
                </a:lnTo>
                <a:lnTo>
                  <a:pt x="2205" y="682"/>
                </a:lnTo>
                <a:lnTo>
                  <a:pt x="2204" y="682"/>
                </a:lnTo>
                <a:lnTo>
                  <a:pt x="2202" y="682"/>
                </a:lnTo>
                <a:lnTo>
                  <a:pt x="2201" y="679"/>
                </a:lnTo>
                <a:lnTo>
                  <a:pt x="2199" y="679"/>
                </a:lnTo>
                <a:lnTo>
                  <a:pt x="2198" y="677"/>
                </a:lnTo>
                <a:lnTo>
                  <a:pt x="2196" y="676"/>
                </a:lnTo>
                <a:lnTo>
                  <a:pt x="2194" y="676"/>
                </a:lnTo>
                <a:lnTo>
                  <a:pt x="2194" y="670"/>
                </a:lnTo>
                <a:lnTo>
                  <a:pt x="2191" y="670"/>
                </a:lnTo>
                <a:lnTo>
                  <a:pt x="2189" y="672"/>
                </a:lnTo>
                <a:lnTo>
                  <a:pt x="2189" y="669"/>
                </a:lnTo>
                <a:lnTo>
                  <a:pt x="2187" y="668"/>
                </a:lnTo>
                <a:lnTo>
                  <a:pt x="2188" y="662"/>
                </a:lnTo>
                <a:lnTo>
                  <a:pt x="2185" y="661"/>
                </a:lnTo>
                <a:lnTo>
                  <a:pt x="2184" y="658"/>
                </a:lnTo>
                <a:lnTo>
                  <a:pt x="2181" y="658"/>
                </a:lnTo>
                <a:lnTo>
                  <a:pt x="2182" y="656"/>
                </a:lnTo>
                <a:lnTo>
                  <a:pt x="2182" y="654"/>
                </a:lnTo>
                <a:lnTo>
                  <a:pt x="2181" y="654"/>
                </a:lnTo>
                <a:lnTo>
                  <a:pt x="2178" y="655"/>
                </a:lnTo>
                <a:lnTo>
                  <a:pt x="2178" y="651"/>
                </a:lnTo>
                <a:lnTo>
                  <a:pt x="2178" y="648"/>
                </a:lnTo>
                <a:lnTo>
                  <a:pt x="2178" y="646"/>
                </a:lnTo>
                <a:lnTo>
                  <a:pt x="2178" y="644"/>
                </a:lnTo>
                <a:lnTo>
                  <a:pt x="2175" y="641"/>
                </a:lnTo>
                <a:lnTo>
                  <a:pt x="2175" y="638"/>
                </a:lnTo>
                <a:lnTo>
                  <a:pt x="2174" y="635"/>
                </a:lnTo>
                <a:lnTo>
                  <a:pt x="2171" y="634"/>
                </a:lnTo>
                <a:lnTo>
                  <a:pt x="2170" y="634"/>
                </a:lnTo>
                <a:lnTo>
                  <a:pt x="2170" y="631"/>
                </a:lnTo>
                <a:lnTo>
                  <a:pt x="2168" y="627"/>
                </a:lnTo>
                <a:lnTo>
                  <a:pt x="2166" y="627"/>
                </a:lnTo>
                <a:lnTo>
                  <a:pt x="2166" y="630"/>
                </a:lnTo>
                <a:lnTo>
                  <a:pt x="2161" y="630"/>
                </a:lnTo>
                <a:lnTo>
                  <a:pt x="2159" y="630"/>
                </a:lnTo>
                <a:lnTo>
                  <a:pt x="2156" y="631"/>
                </a:lnTo>
                <a:lnTo>
                  <a:pt x="2157" y="628"/>
                </a:lnTo>
                <a:lnTo>
                  <a:pt x="2157" y="625"/>
                </a:lnTo>
                <a:lnTo>
                  <a:pt x="2154" y="625"/>
                </a:lnTo>
                <a:lnTo>
                  <a:pt x="2153" y="625"/>
                </a:lnTo>
                <a:lnTo>
                  <a:pt x="2150" y="623"/>
                </a:lnTo>
                <a:lnTo>
                  <a:pt x="2149" y="623"/>
                </a:lnTo>
                <a:lnTo>
                  <a:pt x="2147" y="621"/>
                </a:lnTo>
                <a:lnTo>
                  <a:pt x="2146" y="623"/>
                </a:lnTo>
                <a:lnTo>
                  <a:pt x="2145" y="623"/>
                </a:lnTo>
                <a:lnTo>
                  <a:pt x="2142" y="623"/>
                </a:lnTo>
                <a:lnTo>
                  <a:pt x="2139" y="620"/>
                </a:lnTo>
                <a:lnTo>
                  <a:pt x="2138" y="617"/>
                </a:lnTo>
                <a:lnTo>
                  <a:pt x="2133" y="617"/>
                </a:lnTo>
                <a:lnTo>
                  <a:pt x="2131" y="617"/>
                </a:lnTo>
                <a:lnTo>
                  <a:pt x="2131" y="614"/>
                </a:lnTo>
                <a:lnTo>
                  <a:pt x="2131" y="611"/>
                </a:lnTo>
                <a:lnTo>
                  <a:pt x="2128" y="611"/>
                </a:lnTo>
                <a:lnTo>
                  <a:pt x="2125" y="613"/>
                </a:lnTo>
                <a:lnTo>
                  <a:pt x="2124" y="611"/>
                </a:lnTo>
                <a:lnTo>
                  <a:pt x="2122" y="611"/>
                </a:lnTo>
                <a:lnTo>
                  <a:pt x="2119" y="614"/>
                </a:lnTo>
                <a:lnTo>
                  <a:pt x="2122" y="616"/>
                </a:lnTo>
                <a:lnTo>
                  <a:pt x="2124" y="614"/>
                </a:lnTo>
                <a:lnTo>
                  <a:pt x="2124" y="616"/>
                </a:lnTo>
                <a:lnTo>
                  <a:pt x="2128" y="617"/>
                </a:lnTo>
                <a:lnTo>
                  <a:pt x="2129" y="618"/>
                </a:lnTo>
                <a:lnTo>
                  <a:pt x="2131" y="620"/>
                </a:lnTo>
                <a:lnTo>
                  <a:pt x="2133" y="620"/>
                </a:lnTo>
                <a:lnTo>
                  <a:pt x="2133" y="621"/>
                </a:lnTo>
                <a:lnTo>
                  <a:pt x="2138" y="621"/>
                </a:lnTo>
                <a:lnTo>
                  <a:pt x="2139" y="623"/>
                </a:lnTo>
                <a:lnTo>
                  <a:pt x="2140" y="625"/>
                </a:lnTo>
                <a:lnTo>
                  <a:pt x="2143" y="625"/>
                </a:lnTo>
                <a:lnTo>
                  <a:pt x="2147" y="625"/>
                </a:lnTo>
                <a:lnTo>
                  <a:pt x="2147" y="627"/>
                </a:lnTo>
                <a:lnTo>
                  <a:pt x="2149" y="628"/>
                </a:lnTo>
                <a:lnTo>
                  <a:pt x="2149" y="630"/>
                </a:lnTo>
                <a:lnTo>
                  <a:pt x="2149" y="634"/>
                </a:lnTo>
                <a:lnTo>
                  <a:pt x="2152" y="631"/>
                </a:lnTo>
                <a:lnTo>
                  <a:pt x="2152" y="635"/>
                </a:lnTo>
                <a:lnTo>
                  <a:pt x="2153" y="637"/>
                </a:lnTo>
                <a:lnTo>
                  <a:pt x="2156" y="637"/>
                </a:lnTo>
                <a:lnTo>
                  <a:pt x="2159" y="639"/>
                </a:lnTo>
                <a:lnTo>
                  <a:pt x="2159" y="642"/>
                </a:lnTo>
                <a:lnTo>
                  <a:pt x="2159" y="644"/>
                </a:lnTo>
                <a:lnTo>
                  <a:pt x="2160" y="646"/>
                </a:lnTo>
                <a:lnTo>
                  <a:pt x="2157" y="645"/>
                </a:lnTo>
                <a:lnTo>
                  <a:pt x="2154" y="644"/>
                </a:lnTo>
                <a:lnTo>
                  <a:pt x="2153" y="646"/>
                </a:lnTo>
                <a:lnTo>
                  <a:pt x="2150" y="648"/>
                </a:lnTo>
                <a:lnTo>
                  <a:pt x="2149" y="651"/>
                </a:lnTo>
                <a:lnTo>
                  <a:pt x="2150" y="652"/>
                </a:lnTo>
                <a:lnTo>
                  <a:pt x="2152" y="655"/>
                </a:lnTo>
                <a:lnTo>
                  <a:pt x="2152" y="656"/>
                </a:lnTo>
                <a:lnTo>
                  <a:pt x="2152" y="658"/>
                </a:lnTo>
                <a:lnTo>
                  <a:pt x="2153" y="659"/>
                </a:lnTo>
                <a:lnTo>
                  <a:pt x="2156" y="658"/>
                </a:lnTo>
                <a:lnTo>
                  <a:pt x="2159" y="658"/>
                </a:lnTo>
                <a:lnTo>
                  <a:pt x="2163" y="658"/>
                </a:lnTo>
                <a:lnTo>
                  <a:pt x="2166" y="659"/>
                </a:lnTo>
                <a:lnTo>
                  <a:pt x="2167" y="659"/>
                </a:lnTo>
                <a:lnTo>
                  <a:pt x="2168" y="662"/>
                </a:lnTo>
                <a:lnTo>
                  <a:pt x="2171" y="662"/>
                </a:lnTo>
                <a:lnTo>
                  <a:pt x="2174" y="662"/>
                </a:lnTo>
                <a:lnTo>
                  <a:pt x="2175" y="662"/>
                </a:lnTo>
                <a:lnTo>
                  <a:pt x="2177" y="662"/>
                </a:lnTo>
                <a:lnTo>
                  <a:pt x="2180" y="665"/>
                </a:lnTo>
                <a:lnTo>
                  <a:pt x="2178" y="666"/>
                </a:lnTo>
                <a:lnTo>
                  <a:pt x="2181" y="669"/>
                </a:lnTo>
                <a:lnTo>
                  <a:pt x="2184" y="670"/>
                </a:lnTo>
                <a:lnTo>
                  <a:pt x="2182" y="673"/>
                </a:lnTo>
                <a:lnTo>
                  <a:pt x="2185" y="676"/>
                </a:lnTo>
                <a:lnTo>
                  <a:pt x="2182" y="679"/>
                </a:lnTo>
                <a:lnTo>
                  <a:pt x="2184" y="679"/>
                </a:lnTo>
                <a:lnTo>
                  <a:pt x="2185" y="679"/>
                </a:lnTo>
                <a:lnTo>
                  <a:pt x="2187" y="679"/>
                </a:lnTo>
                <a:lnTo>
                  <a:pt x="2189" y="680"/>
                </a:lnTo>
                <a:lnTo>
                  <a:pt x="2191" y="682"/>
                </a:lnTo>
                <a:lnTo>
                  <a:pt x="2191" y="684"/>
                </a:lnTo>
                <a:lnTo>
                  <a:pt x="2192" y="684"/>
                </a:lnTo>
                <a:lnTo>
                  <a:pt x="2195" y="684"/>
                </a:lnTo>
                <a:lnTo>
                  <a:pt x="2196" y="684"/>
                </a:lnTo>
                <a:lnTo>
                  <a:pt x="2198" y="686"/>
                </a:lnTo>
                <a:lnTo>
                  <a:pt x="2198" y="687"/>
                </a:lnTo>
                <a:lnTo>
                  <a:pt x="2199" y="687"/>
                </a:lnTo>
                <a:lnTo>
                  <a:pt x="2202" y="689"/>
                </a:lnTo>
                <a:lnTo>
                  <a:pt x="2199" y="691"/>
                </a:lnTo>
                <a:lnTo>
                  <a:pt x="2199" y="693"/>
                </a:lnTo>
                <a:lnTo>
                  <a:pt x="2199" y="697"/>
                </a:lnTo>
                <a:lnTo>
                  <a:pt x="2201" y="696"/>
                </a:lnTo>
                <a:lnTo>
                  <a:pt x="2204" y="691"/>
                </a:lnTo>
                <a:lnTo>
                  <a:pt x="2208" y="693"/>
                </a:lnTo>
                <a:lnTo>
                  <a:pt x="2209" y="694"/>
                </a:lnTo>
                <a:lnTo>
                  <a:pt x="2208" y="697"/>
                </a:lnTo>
                <a:lnTo>
                  <a:pt x="2209" y="698"/>
                </a:lnTo>
                <a:lnTo>
                  <a:pt x="2211" y="698"/>
                </a:lnTo>
                <a:lnTo>
                  <a:pt x="2212" y="698"/>
                </a:lnTo>
                <a:lnTo>
                  <a:pt x="2213" y="704"/>
                </a:lnTo>
                <a:lnTo>
                  <a:pt x="2215" y="703"/>
                </a:lnTo>
                <a:lnTo>
                  <a:pt x="2219" y="707"/>
                </a:lnTo>
                <a:lnTo>
                  <a:pt x="2222" y="708"/>
                </a:lnTo>
                <a:lnTo>
                  <a:pt x="2219" y="711"/>
                </a:lnTo>
                <a:lnTo>
                  <a:pt x="2216" y="712"/>
                </a:lnTo>
                <a:lnTo>
                  <a:pt x="2215" y="712"/>
                </a:lnTo>
                <a:lnTo>
                  <a:pt x="2215" y="717"/>
                </a:lnTo>
                <a:lnTo>
                  <a:pt x="2216" y="717"/>
                </a:lnTo>
                <a:lnTo>
                  <a:pt x="2218" y="714"/>
                </a:lnTo>
                <a:lnTo>
                  <a:pt x="2220" y="715"/>
                </a:lnTo>
                <a:lnTo>
                  <a:pt x="2222" y="715"/>
                </a:lnTo>
                <a:lnTo>
                  <a:pt x="2223" y="717"/>
                </a:lnTo>
                <a:lnTo>
                  <a:pt x="2222" y="718"/>
                </a:lnTo>
                <a:lnTo>
                  <a:pt x="2222" y="721"/>
                </a:lnTo>
                <a:lnTo>
                  <a:pt x="2223" y="722"/>
                </a:lnTo>
                <a:lnTo>
                  <a:pt x="2225" y="725"/>
                </a:lnTo>
                <a:lnTo>
                  <a:pt x="2225" y="728"/>
                </a:lnTo>
                <a:lnTo>
                  <a:pt x="2225" y="732"/>
                </a:lnTo>
                <a:lnTo>
                  <a:pt x="2226" y="735"/>
                </a:lnTo>
                <a:lnTo>
                  <a:pt x="2229" y="736"/>
                </a:lnTo>
                <a:lnTo>
                  <a:pt x="2232" y="740"/>
                </a:lnTo>
                <a:lnTo>
                  <a:pt x="2233" y="739"/>
                </a:lnTo>
                <a:lnTo>
                  <a:pt x="2236" y="739"/>
                </a:lnTo>
                <a:lnTo>
                  <a:pt x="2237" y="742"/>
                </a:lnTo>
                <a:lnTo>
                  <a:pt x="2240" y="746"/>
                </a:lnTo>
                <a:lnTo>
                  <a:pt x="2237" y="749"/>
                </a:lnTo>
                <a:lnTo>
                  <a:pt x="2234" y="752"/>
                </a:lnTo>
                <a:lnTo>
                  <a:pt x="2233" y="754"/>
                </a:lnTo>
                <a:lnTo>
                  <a:pt x="2232" y="756"/>
                </a:lnTo>
                <a:lnTo>
                  <a:pt x="2230" y="759"/>
                </a:lnTo>
                <a:lnTo>
                  <a:pt x="2232" y="761"/>
                </a:lnTo>
                <a:lnTo>
                  <a:pt x="2233" y="764"/>
                </a:lnTo>
                <a:lnTo>
                  <a:pt x="2233" y="766"/>
                </a:lnTo>
                <a:lnTo>
                  <a:pt x="2234" y="768"/>
                </a:lnTo>
                <a:lnTo>
                  <a:pt x="2234" y="771"/>
                </a:lnTo>
                <a:lnTo>
                  <a:pt x="2233" y="770"/>
                </a:lnTo>
                <a:lnTo>
                  <a:pt x="2229" y="770"/>
                </a:lnTo>
                <a:lnTo>
                  <a:pt x="2229" y="768"/>
                </a:lnTo>
                <a:lnTo>
                  <a:pt x="2227" y="766"/>
                </a:lnTo>
                <a:lnTo>
                  <a:pt x="2225" y="764"/>
                </a:lnTo>
                <a:lnTo>
                  <a:pt x="2225" y="767"/>
                </a:lnTo>
                <a:lnTo>
                  <a:pt x="2226" y="768"/>
                </a:lnTo>
                <a:lnTo>
                  <a:pt x="2225" y="771"/>
                </a:lnTo>
                <a:lnTo>
                  <a:pt x="2226" y="773"/>
                </a:lnTo>
                <a:lnTo>
                  <a:pt x="2227" y="774"/>
                </a:lnTo>
                <a:lnTo>
                  <a:pt x="2227" y="775"/>
                </a:lnTo>
                <a:lnTo>
                  <a:pt x="2222" y="771"/>
                </a:lnTo>
                <a:lnTo>
                  <a:pt x="2220" y="770"/>
                </a:lnTo>
                <a:lnTo>
                  <a:pt x="2219" y="767"/>
                </a:lnTo>
                <a:lnTo>
                  <a:pt x="2218" y="766"/>
                </a:lnTo>
                <a:lnTo>
                  <a:pt x="2219" y="764"/>
                </a:lnTo>
                <a:lnTo>
                  <a:pt x="2219" y="761"/>
                </a:lnTo>
                <a:lnTo>
                  <a:pt x="2218" y="760"/>
                </a:lnTo>
                <a:lnTo>
                  <a:pt x="2218" y="763"/>
                </a:lnTo>
                <a:lnTo>
                  <a:pt x="2215" y="763"/>
                </a:lnTo>
                <a:lnTo>
                  <a:pt x="2215" y="761"/>
                </a:lnTo>
                <a:lnTo>
                  <a:pt x="2215" y="760"/>
                </a:lnTo>
                <a:lnTo>
                  <a:pt x="2216" y="757"/>
                </a:lnTo>
                <a:lnTo>
                  <a:pt x="2215" y="753"/>
                </a:lnTo>
                <a:lnTo>
                  <a:pt x="2213" y="757"/>
                </a:lnTo>
                <a:lnTo>
                  <a:pt x="2212" y="759"/>
                </a:lnTo>
                <a:lnTo>
                  <a:pt x="2208" y="760"/>
                </a:lnTo>
                <a:lnTo>
                  <a:pt x="2204" y="763"/>
                </a:lnTo>
                <a:lnTo>
                  <a:pt x="2204" y="759"/>
                </a:lnTo>
                <a:lnTo>
                  <a:pt x="2201" y="757"/>
                </a:lnTo>
                <a:lnTo>
                  <a:pt x="2198" y="757"/>
                </a:lnTo>
                <a:lnTo>
                  <a:pt x="2196" y="757"/>
                </a:lnTo>
                <a:lnTo>
                  <a:pt x="2195" y="754"/>
                </a:lnTo>
                <a:lnTo>
                  <a:pt x="2192" y="754"/>
                </a:lnTo>
                <a:lnTo>
                  <a:pt x="2192" y="752"/>
                </a:lnTo>
                <a:lnTo>
                  <a:pt x="2191" y="747"/>
                </a:lnTo>
                <a:lnTo>
                  <a:pt x="2189" y="746"/>
                </a:lnTo>
                <a:lnTo>
                  <a:pt x="2189" y="743"/>
                </a:lnTo>
                <a:lnTo>
                  <a:pt x="2191" y="740"/>
                </a:lnTo>
                <a:lnTo>
                  <a:pt x="2189" y="739"/>
                </a:lnTo>
                <a:lnTo>
                  <a:pt x="2188" y="740"/>
                </a:lnTo>
                <a:lnTo>
                  <a:pt x="2185" y="743"/>
                </a:lnTo>
                <a:lnTo>
                  <a:pt x="2187" y="746"/>
                </a:lnTo>
                <a:lnTo>
                  <a:pt x="2185" y="746"/>
                </a:lnTo>
                <a:lnTo>
                  <a:pt x="2184" y="742"/>
                </a:lnTo>
                <a:lnTo>
                  <a:pt x="2184" y="739"/>
                </a:lnTo>
                <a:lnTo>
                  <a:pt x="2182" y="742"/>
                </a:lnTo>
                <a:lnTo>
                  <a:pt x="2180" y="742"/>
                </a:lnTo>
                <a:lnTo>
                  <a:pt x="2180" y="738"/>
                </a:lnTo>
                <a:lnTo>
                  <a:pt x="2181" y="733"/>
                </a:lnTo>
                <a:lnTo>
                  <a:pt x="2178" y="733"/>
                </a:lnTo>
                <a:lnTo>
                  <a:pt x="2178" y="736"/>
                </a:lnTo>
                <a:lnTo>
                  <a:pt x="2175" y="735"/>
                </a:lnTo>
                <a:lnTo>
                  <a:pt x="2175" y="732"/>
                </a:lnTo>
                <a:lnTo>
                  <a:pt x="2174" y="735"/>
                </a:lnTo>
                <a:lnTo>
                  <a:pt x="2173" y="736"/>
                </a:lnTo>
                <a:lnTo>
                  <a:pt x="2170" y="738"/>
                </a:lnTo>
                <a:lnTo>
                  <a:pt x="2168" y="735"/>
                </a:lnTo>
                <a:lnTo>
                  <a:pt x="2166" y="735"/>
                </a:lnTo>
                <a:lnTo>
                  <a:pt x="2164" y="733"/>
                </a:lnTo>
                <a:lnTo>
                  <a:pt x="2163" y="732"/>
                </a:lnTo>
                <a:lnTo>
                  <a:pt x="2161" y="732"/>
                </a:lnTo>
                <a:lnTo>
                  <a:pt x="2159" y="732"/>
                </a:lnTo>
                <a:lnTo>
                  <a:pt x="2156" y="732"/>
                </a:lnTo>
                <a:lnTo>
                  <a:pt x="2154" y="733"/>
                </a:lnTo>
                <a:lnTo>
                  <a:pt x="2153" y="731"/>
                </a:lnTo>
                <a:lnTo>
                  <a:pt x="2152" y="731"/>
                </a:lnTo>
                <a:lnTo>
                  <a:pt x="2150" y="729"/>
                </a:lnTo>
                <a:lnTo>
                  <a:pt x="2150" y="728"/>
                </a:lnTo>
                <a:lnTo>
                  <a:pt x="2149" y="725"/>
                </a:lnTo>
                <a:lnTo>
                  <a:pt x="2147" y="722"/>
                </a:lnTo>
                <a:lnTo>
                  <a:pt x="2146" y="725"/>
                </a:lnTo>
                <a:lnTo>
                  <a:pt x="2146" y="726"/>
                </a:lnTo>
                <a:lnTo>
                  <a:pt x="2145" y="728"/>
                </a:lnTo>
                <a:lnTo>
                  <a:pt x="2142" y="726"/>
                </a:lnTo>
                <a:lnTo>
                  <a:pt x="2140" y="725"/>
                </a:lnTo>
                <a:lnTo>
                  <a:pt x="2138" y="725"/>
                </a:lnTo>
                <a:lnTo>
                  <a:pt x="2135" y="725"/>
                </a:lnTo>
                <a:lnTo>
                  <a:pt x="2135" y="722"/>
                </a:lnTo>
                <a:lnTo>
                  <a:pt x="2132" y="719"/>
                </a:lnTo>
                <a:lnTo>
                  <a:pt x="2131" y="717"/>
                </a:lnTo>
                <a:lnTo>
                  <a:pt x="2129" y="714"/>
                </a:lnTo>
                <a:lnTo>
                  <a:pt x="2128" y="710"/>
                </a:lnTo>
                <a:lnTo>
                  <a:pt x="2126" y="711"/>
                </a:lnTo>
                <a:lnTo>
                  <a:pt x="2126" y="712"/>
                </a:lnTo>
                <a:lnTo>
                  <a:pt x="2128" y="717"/>
                </a:lnTo>
                <a:lnTo>
                  <a:pt x="2128" y="719"/>
                </a:lnTo>
                <a:lnTo>
                  <a:pt x="2129" y="721"/>
                </a:lnTo>
                <a:lnTo>
                  <a:pt x="2132" y="724"/>
                </a:lnTo>
                <a:lnTo>
                  <a:pt x="2132" y="725"/>
                </a:lnTo>
                <a:lnTo>
                  <a:pt x="2133" y="728"/>
                </a:lnTo>
                <a:lnTo>
                  <a:pt x="2135" y="728"/>
                </a:lnTo>
                <a:lnTo>
                  <a:pt x="2136" y="728"/>
                </a:lnTo>
                <a:lnTo>
                  <a:pt x="2138" y="728"/>
                </a:lnTo>
                <a:lnTo>
                  <a:pt x="2139" y="729"/>
                </a:lnTo>
                <a:lnTo>
                  <a:pt x="2143" y="731"/>
                </a:lnTo>
                <a:lnTo>
                  <a:pt x="2145" y="733"/>
                </a:lnTo>
                <a:lnTo>
                  <a:pt x="2147" y="735"/>
                </a:lnTo>
                <a:lnTo>
                  <a:pt x="2149" y="733"/>
                </a:lnTo>
                <a:lnTo>
                  <a:pt x="2150" y="735"/>
                </a:lnTo>
                <a:lnTo>
                  <a:pt x="2149" y="736"/>
                </a:lnTo>
                <a:lnTo>
                  <a:pt x="2149" y="739"/>
                </a:lnTo>
                <a:lnTo>
                  <a:pt x="2146" y="742"/>
                </a:lnTo>
                <a:lnTo>
                  <a:pt x="2147" y="745"/>
                </a:lnTo>
                <a:lnTo>
                  <a:pt x="2150" y="747"/>
                </a:lnTo>
                <a:lnTo>
                  <a:pt x="2149" y="745"/>
                </a:lnTo>
                <a:lnTo>
                  <a:pt x="2149" y="742"/>
                </a:lnTo>
                <a:lnTo>
                  <a:pt x="2152" y="740"/>
                </a:lnTo>
                <a:lnTo>
                  <a:pt x="2152" y="738"/>
                </a:lnTo>
                <a:lnTo>
                  <a:pt x="2156" y="739"/>
                </a:lnTo>
                <a:lnTo>
                  <a:pt x="2159" y="736"/>
                </a:lnTo>
                <a:lnTo>
                  <a:pt x="2160" y="736"/>
                </a:lnTo>
                <a:lnTo>
                  <a:pt x="2161" y="739"/>
                </a:lnTo>
                <a:lnTo>
                  <a:pt x="2164" y="740"/>
                </a:lnTo>
                <a:lnTo>
                  <a:pt x="2166" y="742"/>
                </a:lnTo>
                <a:lnTo>
                  <a:pt x="2168" y="742"/>
                </a:lnTo>
                <a:lnTo>
                  <a:pt x="2173" y="743"/>
                </a:lnTo>
                <a:lnTo>
                  <a:pt x="2171" y="745"/>
                </a:lnTo>
                <a:lnTo>
                  <a:pt x="2174" y="746"/>
                </a:lnTo>
                <a:lnTo>
                  <a:pt x="2177" y="747"/>
                </a:lnTo>
                <a:lnTo>
                  <a:pt x="2178" y="750"/>
                </a:lnTo>
                <a:lnTo>
                  <a:pt x="2177" y="752"/>
                </a:lnTo>
                <a:lnTo>
                  <a:pt x="2175" y="752"/>
                </a:lnTo>
                <a:lnTo>
                  <a:pt x="2174" y="752"/>
                </a:lnTo>
                <a:lnTo>
                  <a:pt x="2173" y="753"/>
                </a:lnTo>
                <a:lnTo>
                  <a:pt x="2173" y="754"/>
                </a:lnTo>
                <a:lnTo>
                  <a:pt x="2173" y="757"/>
                </a:lnTo>
                <a:lnTo>
                  <a:pt x="2173" y="760"/>
                </a:lnTo>
                <a:lnTo>
                  <a:pt x="2174" y="757"/>
                </a:lnTo>
                <a:lnTo>
                  <a:pt x="2175" y="759"/>
                </a:lnTo>
                <a:lnTo>
                  <a:pt x="2180" y="759"/>
                </a:lnTo>
                <a:lnTo>
                  <a:pt x="2181" y="754"/>
                </a:lnTo>
                <a:lnTo>
                  <a:pt x="2184" y="756"/>
                </a:lnTo>
                <a:lnTo>
                  <a:pt x="2185" y="756"/>
                </a:lnTo>
                <a:lnTo>
                  <a:pt x="2184" y="757"/>
                </a:lnTo>
                <a:lnTo>
                  <a:pt x="2184" y="761"/>
                </a:lnTo>
                <a:lnTo>
                  <a:pt x="2187" y="763"/>
                </a:lnTo>
                <a:lnTo>
                  <a:pt x="2187" y="760"/>
                </a:lnTo>
                <a:lnTo>
                  <a:pt x="2189" y="761"/>
                </a:lnTo>
                <a:lnTo>
                  <a:pt x="2191" y="763"/>
                </a:lnTo>
                <a:lnTo>
                  <a:pt x="2192" y="764"/>
                </a:lnTo>
                <a:lnTo>
                  <a:pt x="2192" y="766"/>
                </a:lnTo>
                <a:lnTo>
                  <a:pt x="2194" y="767"/>
                </a:lnTo>
                <a:lnTo>
                  <a:pt x="2195" y="767"/>
                </a:lnTo>
                <a:lnTo>
                  <a:pt x="2196" y="766"/>
                </a:lnTo>
                <a:lnTo>
                  <a:pt x="2196" y="771"/>
                </a:lnTo>
                <a:lnTo>
                  <a:pt x="2194" y="773"/>
                </a:lnTo>
                <a:lnTo>
                  <a:pt x="2194" y="774"/>
                </a:lnTo>
                <a:lnTo>
                  <a:pt x="2195" y="777"/>
                </a:lnTo>
                <a:lnTo>
                  <a:pt x="2196" y="778"/>
                </a:lnTo>
                <a:lnTo>
                  <a:pt x="2196" y="781"/>
                </a:lnTo>
                <a:lnTo>
                  <a:pt x="2195" y="782"/>
                </a:lnTo>
                <a:lnTo>
                  <a:pt x="2198" y="784"/>
                </a:lnTo>
                <a:lnTo>
                  <a:pt x="2201" y="782"/>
                </a:lnTo>
                <a:lnTo>
                  <a:pt x="2201" y="780"/>
                </a:lnTo>
                <a:lnTo>
                  <a:pt x="2204" y="778"/>
                </a:lnTo>
                <a:lnTo>
                  <a:pt x="2206" y="777"/>
                </a:lnTo>
                <a:lnTo>
                  <a:pt x="2208" y="775"/>
                </a:lnTo>
                <a:lnTo>
                  <a:pt x="2208" y="780"/>
                </a:lnTo>
                <a:lnTo>
                  <a:pt x="2209" y="781"/>
                </a:lnTo>
                <a:lnTo>
                  <a:pt x="2209" y="785"/>
                </a:lnTo>
                <a:lnTo>
                  <a:pt x="2211" y="791"/>
                </a:lnTo>
                <a:lnTo>
                  <a:pt x="2211" y="794"/>
                </a:lnTo>
                <a:lnTo>
                  <a:pt x="2212" y="797"/>
                </a:lnTo>
                <a:lnTo>
                  <a:pt x="2211" y="799"/>
                </a:lnTo>
                <a:lnTo>
                  <a:pt x="2209" y="801"/>
                </a:lnTo>
                <a:lnTo>
                  <a:pt x="2208" y="802"/>
                </a:lnTo>
                <a:lnTo>
                  <a:pt x="2205" y="805"/>
                </a:lnTo>
                <a:lnTo>
                  <a:pt x="2202" y="806"/>
                </a:lnTo>
                <a:lnTo>
                  <a:pt x="2201" y="809"/>
                </a:lnTo>
                <a:lnTo>
                  <a:pt x="2198" y="812"/>
                </a:lnTo>
                <a:lnTo>
                  <a:pt x="2195" y="813"/>
                </a:lnTo>
                <a:lnTo>
                  <a:pt x="2194" y="811"/>
                </a:lnTo>
                <a:lnTo>
                  <a:pt x="2194" y="809"/>
                </a:lnTo>
                <a:lnTo>
                  <a:pt x="2192" y="806"/>
                </a:lnTo>
                <a:lnTo>
                  <a:pt x="2194" y="805"/>
                </a:lnTo>
                <a:lnTo>
                  <a:pt x="2196" y="802"/>
                </a:lnTo>
                <a:lnTo>
                  <a:pt x="2195" y="801"/>
                </a:lnTo>
                <a:lnTo>
                  <a:pt x="2194" y="798"/>
                </a:lnTo>
                <a:lnTo>
                  <a:pt x="2194" y="801"/>
                </a:lnTo>
                <a:lnTo>
                  <a:pt x="2192" y="804"/>
                </a:lnTo>
                <a:lnTo>
                  <a:pt x="2191" y="802"/>
                </a:lnTo>
                <a:lnTo>
                  <a:pt x="2191" y="799"/>
                </a:lnTo>
                <a:lnTo>
                  <a:pt x="2189" y="798"/>
                </a:lnTo>
                <a:lnTo>
                  <a:pt x="2187" y="797"/>
                </a:lnTo>
                <a:lnTo>
                  <a:pt x="2184" y="798"/>
                </a:lnTo>
                <a:lnTo>
                  <a:pt x="2182" y="797"/>
                </a:lnTo>
                <a:lnTo>
                  <a:pt x="2180" y="792"/>
                </a:lnTo>
                <a:lnTo>
                  <a:pt x="2177" y="790"/>
                </a:lnTo>
                <a:lnTo>
                  <a:pt x="2177" y="792"/>
                </a:lnTo>
                <a:lnTo>
                  <a:pt x="2177" y="794"/>
                </a:lnTo>
                <a:lnTo>
                  <a:pt x="2175" y="795"/>
                </a:lnTo>
                <a:lnTo>
                  <a:pt x="2174" y="798"/>
                </a:lnTo>
                <a:lnTo>
                  <a:pt x="2173" y="798"/>
                </a:lnTo>
                <a:lnTo>
                  <a:pt x="2170" y="799"/>
                </a:lnTo>
                <a:lnTo>
                  <a:pt x="2168" y="801"/>
                </a:lnTo>
                <a:lnTo>
                  <a:pt x="2170" y="802"/>
                </a:lnTo>
                <a:lnTo>
                  <a:pt x="2170" y="804"/>
                </a:lnTo>
                <a:lnTo>
                  <a:pt x="2168" y="805"/>
                </a:lnTo>
                <a:lnTo>
                  <a:pt x="2167" y="805"/>
                </a:lnTo>
                <a:lnTo>
                  <a:pt x="2166" y="806"/>
                </a:lnTo>
                <a:lnTo>
                  <a:pt x="2166" y="809"/>
                </a:lnTo>
                <a:lnTo>
                  <a:pt x="2168" y="808"/>
                </a:lnTo>
                <a:lnTo>
                  <a:pt x="2170" y="808"/>
                </a:lnTo>
                <a:lnTo>
                  <a:pt x="2170" y="806"/>
                </a:lnTo>
                <a:lnTo>
                  <a:pt x="2171" y="804"/>
                </a:lnTo>
                <a:lnTo>
                  <a:pt x="2173" y="805"/>
                </a:lnTo>
                <a:lnTo>
                  <a:pt x="2173" y="806"/>
                </a:lnTo>
                <a:lnTo>
                  <a:pt x="2174" y="806"/>
                </a:lnTo>
                <a:lnTo>
                  <a:pt x="2174" y="805"/>
                </a:lnTo>
                <a:lnTo>
                  <a:pt x="2177" y="802"/>
                </a:lnTo>
                <a:lnTo>
                  <a:pt x="2180" y="805"/>
                </a:lnTo>
                <a:lnTo>
                  <a:pt x="2182" y="804"/>
                </a:lnTo>
                <a:lnTo>
                  <a:pt x="2184" y="804"/>
                </a:lnTo>
                <a:lnTo>
                  <a:pt x="2187" y="804"/>
                </a:lnTo>
                <a:lnTo>
                  <a:pt x="2185" y="806"/>
                </a:lnTo>
                <a:lnTo>
                  <a:pt x="2185" y="809"/>
                </a:lnTo>
                <a:lnTo>
                  <a:pt x="2188" y="812"/>
                </a:lnTo>
                <a:lnTo>
                  <a:pt x="2189" y="812"/>
                </a:lnTo>
                <a:lnTo>
                  <a:pt x="2189" y="815"/>
                </a:lnTo>
                <a:lnTo>
                  <a:pt x="2189" y="818"/>
                </a:lnTo>
                <a:lnTo>
                  <a:pt x="2189" y="820"/>
                </a:lnTo>
                <a:lnTo>
                  <a:pt x="2188" y="820"/>
                </a:lnTo>
                <a:lnTo>
                  <a:pt x="2188" y="818"/>
                </a:lnTo>
                <a:lnTo>
                  <a:pt x="2185" y="816"/>
                </a:lnTo>
                <a:lnTo>
                  <a:pt x="2184" y="820"/>
                </a:lnTo>
                <a:lnTo>
                  <a:pt x="2181" y="819"/>
                </a:lnTo>
                <a:lnTo>
                  <a:pt x="2180" y="816"/>
                </a:lnTo>
                <a:lnTo>
                  <a:pt x="2177" y="818"/>
                </a:lnTo>
                <a:lnTo>
                  <a:pt x="2180" y="820"/>
                </a:lnTo>
                <a:lnTo>
                  <a:pt x="2175" y="822"/>
                </a:lnTo>
                <a:lnTo>
                  <a:pt x="2174" y="820"/>
                </a:lnTo>
                <a:lnTo>
                  <a:pt x="2173" y="823"/>
                </a:lnTo>
                <a:lnTo>
                  <a:pt x="2174" y="825"/>
                </a:lnTo>
                <a:lnTo>
                  <a:pt x="2177" y="825"/>
                </a:lnTo>
                <a:lnTo>
                  <a:pt x="2177" y="830"/>
                </a:lnTo>
                <a:lnTo>
                  <a:pt x="2177" y="833"/>
                </a:lnTo>
                <a:lnTo>
                  <a:pt x="2174" y="833"/>
                </a:lnTo>
                <a:lnTo>
                  <a:pt x="2174" y="832"/>
                </a:lnTo>
                <a:lnTo>
                  <a:pt x="2173" y="830"/>
                </a:lnTo>
                <a:lnTo>
                  <a:pt x="2171" y="830"/>
                </a:lnTo>
                <a:lnTo>
                  <a:pt x="2171" y="834"/>
                </a:lnTo>
                <a:lnTo>
                  <a:pt x="2173" y="834"/>
                </a:lnTo>
                <a:lnTo>
                  <a:pt x="2177" y="839"/>
                </a:lnTo>
                <a:lnTo>
                  <a:pt x="2175" y="840"/>
                </a:lnTo>
                <a:lnTo>
                  <a:pt x="2174" y="841"/>
                </a:lnTo>
                <a:lnTo>
                  <a:pt x="2173" y="841"/>
                </a:lnTo>
                <a:lnTo>
                  <a:pt x="2173" y="844"/>
                </a:lnTo>
                <a:lnTo>
                  <a:pt x="2170" y="841"/>
                </a:lnTo>
                <a:lnTo>
                  <a:pt x="2170" y="846"/>
                </a:lnTo>
                <a:lnTo>
                  <a:pt x="2171" y="848"/>
                </a:lnTo>
                <a:lnTo>
                  <a:pt x="2168" y="847"/>
                </a:lnTo>
                <a:lnTo>
                  <a:pt x="2166" y="850"/>
                </a:lnTo>
                <a:lnTo>
                  <a:pt x="2168" y="850"/>
                </a:lnTo>
                <a:lnTo>
                  <a:pt x="2168" y="853"/>
                </a:lnTo>
                <a:lnTo>
                  <a:pt x="2170" y="851"/>
                </a:lnTo>
                <a:lnTo>
                  <a:pt x="2174" y="848"/>
                </a:lnTo>
                <a:lnTo>
                  <a:pt x="2174" y="846"/>
                </a:lnTo>
                <a:lnTo>
                  <a:pt x="2175" y="844"/>
                </a:lnTo>
                <a:lnTo>
                  <a:pt x="2177" y="844"/>
                </a:lnTo>
                <a:lnTo>
                  <a:pt x="2177" y="847"/>
                </a:lnTo>
                <a:lnTo>
                  <a:pt x="2178" y="848"/>
                </a:lnTo>
                <a:lnTo>
                  <a:pt x="2180" y="848"/>
                </a:lnTo>
                <a:lnTo>
                  <a:pt x="2181" y="848"/>
                </a:lnTo>
                <a:lnTo>
                  <a:pt x="2181" y="853"/>
                </a:lnTo>
                <a:lnTo>
                  <a:pt x="2184" y="854"/>
                </a:lnTo>
                <a:lnTo>
                  <a:pt x="2184" y="851"/>
                </a:lnTo>
                <a:lnTo>
                  <a:pt x="2184" y="850"/>
                </a:lnTo>
                <a:lnTo>
                  <a:pt x="2185" y="847"/>
                </a:lnTo>
                <a:lnTo>
                  <a:pt x="2185" y="844"/>
                </a:lnTo>
                <a:lnTo>
                  <a:pt x="2182" y="846"/>
                </a:lnTo>
                <a:lnTo>
                  <a:pt x="2180" y="844"/>
                </a:lnTo>
                <a:lnTo>
                  <a:pt x="2181" y="843"/>
                </a:lnTo>
                <a:lnTo>
                  <a:pt x="2180" y="841"/>
                </a:lnTo>
                <a:lnTo>
                  <a:pt x="2182" y="837"/>
                </a:lnTo>
                <a:lnTo>
                  <a:pt x="2182" y="836"/>
                </a:lnTo>
                <a:lnTo>
                  <a:pt x="2184" y="833"/>
                </a:lnTo>
                <a:lnTo>
                  <a:pt x="2187" y="832"/>
                </a:lnTo>
                <a:lnTo>
                  <a:pt x="2191" y="832"/>
                </a:lnTo>
                <a:lnTo>
                  <a:pt x="2194" y="832"/>
                </a:lnTo>
                <a:lnTo>
                  <a:pt x="2195" y="833"/>
                </a:lnTo>
                <a:lnTo>
                  <a:pt x="2196" y="834"/>
                </a:lnTo>
                <a:lnTo>
                  <a:pt x="2198" y="834"/>
                </a:lnTo>
                <a:lnTo>
                  <a:pt x="2196" y="836"/>
                </a:lnTo>
                <a:lnTo>
                  <a:pt x="2194" y="837"/>
                </a:lnTo>
                <a:lnTo>
                  <a:pt x="2196" y="839"/>
                </a:lnTo>
                <a:lnTo>
                  <a:pt x="2198" y="837"/>
                </a:lnTo>
                <a:lnTo>
                  <a:pt x="2201" y="837"/>
                </a:lnTo>
                <a:lnTo>
                  <a:pt x="2202" y="834"/>
                </a:lnTo>
                <a:lnTo>
                  <a:pt x="2204" y="832"/>
                </a:lnTo>
                <a:lnTo>
                  <a:pt x="2205" y="830"/>
                </a:lnTo>
                <a:lnTo>
                  <a:pt x="2208" y="832"/>
                </a:lnTo>
                <a:lnTo>
                  <a:pt x="2209" y="834"/>
                </a:lnTo>
                <a:lnTo>
                  <a:pt x="2209" y="839"/>
                </a:lnTo>
                <a:lnTo>
                  <a:pt x="2212" y="840"/>
                </a:lnTo>
                <a:lnTo>
                  <a:pt x="2211" y="843"/>
                </a:lnTo>
                <a:lnTo>
                  <a:pt x="2211" y="847"/>
                </a:lnTo>
                <a:lnTo>
                  <a:pt x="2209" y="848"/>
                </a:lnTo>
                <a:lnTo>
                  <a:pt x="2206" y="850"/>
                </a:lnTo>
                <a:lnTo>
                  <a:pt x="2208" y="855"/>
                </a:lnTo>
                <a:lnTo>
                  <a:pt x="2205" y="857"/>
                </a:lnTo>
                <a:lnTo>
                  <a:pt x="2205" y="858"/>
                </a:lnTo>
                <a:lnTo>
                  <a:pt x="2206" y="860"/>
                </a:lnTo>
                <a:lnTo>
                  <a:pt x="2204" y="862"/>
                </a:lnTo>
                <a:lnTo>
                  <a:pt x="2205" y="864"/>
                </a:lnTo>
                <a:lnTo>
                  <a:pt x="2205" y="867"/>
                </a:lnTo>
                <a:lnTo>
                  <a:pt x="2204" y="867"/>
                </a:lnTo>
                <a:lnTo>
                  <a:pt x="2202" y="869"/>
                </a:lnTo>
                <a:lnTo>
                  <a:pt x="2199" y="869"/>
                </a:lnTo>
                <a:lnTo>
                  <a:pt x="2199" y="872"/>
                </a:lnTo>
                <a:lnTo>
                  <a:pt x="2199" y="875"/>
                </a:lnTo>
                <a:lnTo>
                  <a:pt x="2198" y="875"/>
                </a:lnTo>
                <a:lnTo>
                  <a:pt x="2196" y="879"/>
                </a:lnTo>
                <a:lnTo>
                  <a:pt x="2195" y="879"/>
                </a:lnTo>
                <a:lnTo>
                  <a:pt x="2192" y="881"/>
                </a:lnTo>
                <a:lnTo>
                  <a:pt x="2188" y="882"/>
                </a:lnTo>
                <a:lnTo>
                  <a:pt x="2185" y="885"/>
                </a:lnTo>
                <a:lnTo>
                  <a:pt x="2184" y="885"/>
                </a:lnTo>
                <a:lnTo>
                  <a:pt x="2184" y="888"/>
                </a:lnTo>
                <a:lnTo>
                  <a:pt x="2184" y="892"/>
                </a:lnTo>
                <a:lnTo>
                  <a:pt x="2182" y="893"/>
                </a:lnTo>
                <a:lnTo>
                  <a:pt x="2181" y="895"/>
                </a:lnTo>
                <a:lnTo>
                  <a:pt x="2180" y="896"/>
                </a:lnTo>
                <a:lnTo>
                  <a:pt x="2180" y="897"/>
                </a:lnTo>
                <a:lnTo>
                  <a:pt x="2178" y="899"/>
                </a:lnTo>
                <a:lnTo>
                  <a:pt x="2177" y="902"/>
                </a:lnTo>
                <a:lnTo>
                  <a:pt x="2175" y="900"/>
                </a:lnTo>
                <a:lnTo>
                  <a:pt x="2174" y="900"/>
                </a:lnTo>
                <a:lnTo>
                  <a:pt x="2175" y="903"/>
                </a:lnTo>
                <a:lnTo>
                  <a:pt x="2173" y="903"/>
                </a:lnTo>
                <a:lnTo>
                  <a:pt x="2168" y="904"/>
                </a:lnTo>
                <a:lnTo>
                  <a:pt x="2166" y="906"/>
                </a:lnTo>
                <a:lnTo>
                  <a:pt x="2164" y="909"/>
                </a:lnTo>
                <a:lnTo>
                  <a:pt x="2163" y="906"/>
                </a:lnTo>
                <a:lnTo>
                  <a:pt x="2161" y="906"/>
                </a:lnTo>
                <a:lnTo>
                  <a:pt x="2160" y="906"/>
                </a:lnTo>
                <a:lnTo>
                  <a:pt x="2159" y="904"/>
                </a:lnTo>
                <a:lnTo>
                  <a:pt x="2159" y="903"/>
                </a:lnTo>
                <a:lnTo>
                  <a:pt x="2157" y="903"/>
                </a:lnTo>
                <a:lnTo>
                  <a:pt x="2156" y="906"/>
                </a:lnTo>
                <a:lnTo>
                  <a:pt x="2156" y="907"/>
                </a:lnTo>
                <a:lnTo>
                  <a:pt x="2157" y="910"/>
                </a:lnTo>
                <a:lnTo>
                  <a:pt x="2160" y="911"/>
                </a:lnTo>
                <a:lnTo>
                  <a:pt x="2160" y="913"/>
                </a:lnTo>
                <a:lnTo>
                  <a:pt x="2160" y="917"/>
                </a:lnTo>
                <a:lnTo>
                  <a:pt x="2161" y="921"/>
                </a:lnTo>
                <a:lnTo>
                  <a:pt x="2164" y="923"/>
                </a:lnTo>
                <a:lnTo>
                  <a:pt x="2164" y="926"/>
                </a:lnTo>
                <a:lnTo>
                  <a:pt x="2163" y="927"/>
                </a:lnTo>
                <a:lnTo>
                  <a:pt x="2161" y="930"/>
                </a:lnTo>
                <a:lnTo>
                  <a:pt x="2161" y="934"/>
                </a:lnTo>
                <a:lnTo>
                  <a:pt x="2163" y="937"/>
                </a:lnTo>
                <a:lnTo>
                  <a:pt x="2164" y="938"/>
                </a:lnTo>
                <a:lnTo>
                  <a:pt x="2166" y="941"/>
                </a:lnTo>
                <a:lnTo>
                  <a:pt x="2167" y="944"/>
                </a:lnTo>
                <a:lnTo>
                  <a:pt x="2171" y="948"/>
                </a:lnTo>
                <a:lnTo>
                  <a:pt x="2173" y="949"/>
                </a:lnTo>
                <a:lnTo>
                  <a:pt x="2175" y="948"/>
                </a:lnTo>
                <a:lnTo>
                  <a:pt x="2177" y="948"/>
                </a:lnTo>
                <a:lnTo>
                  <a:pt x="2181" y="948"/>
                </a:lnTo>
                <a:lnTo>
                  <a:pt x="2184" y="949"/>
                </a:lnTo>
                <a:lnTo>
                  <a:pt x="2184" y="951"/>
                </a:lnTo>
                <a:lnTo>
                  <a:pt x="2184" y="954"/>
                </a:lnTo>
                <a:lnTo>
                  <a:pt x="2184" y="956"/>
                </a:lnTo>
                <a:lnTo>
                  <a:pt x="2184" y="958"/>
                </a:lnTo>
                <a:lnTo>
                  <a:pt x="2184" y="961"/>
                </a:lnTo>
                <a:lnTo>
                  <a:pt x="2182" y="962"/>
                </a:lnTo>
                <a:lnTo>
                  <a:pt x="2182" y="965"/>
                </a:lnTo>
                <a:lnTo>
                  <a:pt x="2181" y="968"/>
                </a:lnTo>
                <a:lnTo>
                  <a:pt x="2181" y="969"/>
                </a:lnTo>
                <a:lnTo>
                  <a:pt x="2180" y="972"/>
                </a:lnTo>
                <a:lnTo>
                  <a:pt x="2180" y="973"/>
                </a:lnTo>
                <a:lnTo>
                  <a:pt x="2180" y="975"/>
                </a:lnTo>
                <a:lnTo>
                  <a:pt x="2180" y="977"/>
                </a:lnTo>
                <a:lnTo>
                  <a:pt x="2180" y="982"/>
                </a:lnTo>
                <a:lnTo>
                  <a:pt x="2180" y="984"/>
                </a:lnTo>
                <a:lnTo>
                  <a:pt x="2180" y="986"/>
                </a:lnTo>
                <a:lnTo>
                  <a:pt x="2180" y="990"/>
                </a:lnTo>
                <a:lnTo>
                  <a:pt x="2180" y="991"/>
                </a:lnTo>
                <a:lnTo>
                  <a:pt x="2180" y="994"/>
                </a:lnTo>
                <a:lnTo>
                  <a:pt x="2181" y="997"/>
                </a:lnTo>
                <a:lnTo>
                  <a:pt x="2181" y="1000"/>
                </a:lnTo>
                <a:lnTo>
                  <a:pt x="2181" y="1003"/>
                </a:lnTo>
                <a:lnTo>
                  <a:pt x="2182" y="1007"/>
                </a:lnTo>
                <a:lnTo>
                  <a:pt x="2182" y="1010"/>
                </a:lnTo>
                <a:lnTo>
                  <a:pt x="2182" y="1011"/>
                </a:lnTo>
                <a:lnTo>
                  <a:pt x="2184" y="1015"/>
                </a:lnTo>
                <a:lnTo>
                  <a:pt x="2184" y="1019"/>
                </a:lnTo>
                <a:lnTo>
                  <a:pt x="2185" y="1022"/>
                </a:lnTo>
                <a:lnTo>
                  <a:pt x="2187" y="1026"/>
                </a:lnTo>
                <a:lnTo>
                  <a:pt x="2187" y="1028"/>
                </a:lnTo>
                <a:lnTo>
                  <a:pt x="2188" y="1031"/>
                </a:lnTo>
                <a:lnTo>
                  <a:pt x="2188" y="1032"/>
                </a:lnTo>
                <a:lnTo>
                  <a:pt x="2189" y="1035"/>
                </a:lnTo>
                <a:lnTo>
                  <a:pt x="2191" y="1036"/>
                </a:lnTo>
                <a:lnTo>
                  <a:pt x="2191" y="1038"/>
                </a:lnTo>
                <a:lnTo>
                  <a:pt x="2192" y="1040"/>
                </a:lnTo>
                <a:lnTo>
                  <a:pt x="2192" y="1042"/>
                </a:lnTo>
                <a:lnTo>
                  <a:pt x="2192" y="1045"/>
                </a:lnTo>
                <a:lnTo>
                  <a:pt x="2192" y="1046"/>
                </a:lnTo>
                <a:lnTo>
                  <a:pt x="2194" y="1049"/>
                </a:lnTo>
                <a:lnTo>
                  <a:pt x="2194" y="1050"/>
                </a:lnTo>
                <a:lnTo>
                  <a:pt x="2194" y="1053"/>
                </a:lnTo>
                <a:lnTo>
                  <a:pt x="2195" y="1057"/>
                </a:lnTo>
                <a:lnTo>
                  <a:pt x="2195" y="1059"/>
                </a:lnTo>
                <a:lnTo>
                  <a:pt x="2195" y="1062"/>
                </a:lnTo>
                <a:lnTo>
                  <a:pt x="2194" y="1064"/>
                </a:lnTo>
                <a:lnTo>
                  <a:pt x="2194" y="1067"/>
                </a:lnTo>
                <a:lnTo>
                  <a:pt x="2194" y="1071"/>
                </a:lnTo>
                <a:lnTo>
                  <a:pt x="2192" y="1077"/>
                </a:lnTo>
                <a:lnTo>
                  <a:pt x="2192" y="1080"/>
                </a:lnTo>
                <a:lnTo>
                  <a:pt x="2192" y="1083"/>
                </a:lnTo>
                <a:lnTo>
                  <a:pt x="2192" y="1084"/>
                </a:lnTo>
                <a:lnTo>
                  <a:pt x="2192" y="1087"/>
                </a:lnTo>
                <a:lnTo>
                  <a:pt x="2192" y="1088"/>
                </a:lnTo>
                <a:lnTo>
                  <a:pt x="2191" y="1090"/>
                </a:lnTo>
                <a:lnTo>
                  <a:pt x="2191" y="1094"/>
                </a:lnTo>
                <a:lnTo>
                  <a:pt x="2191" y="1097"/>
                </a:lnTo>
                <a:lnTo>
                  <a:pt x="2192" y="1101"/>
                </a:lnTo>
                <a:lnTo>
                  <a:pt x="2192" y="1104"/>
                </a:lnTo>
                <a:lnTo>
                  <a:pt x="2192" y="1106"/>
                </a:lnTo>
                <a:lnTo>
                  <a:pt x="2192" y="1109"/>
                </a:lnTo>
                <a:lnTo>
                  <a:pt x="2192" y="1112"/>
                </a:lnTo>
                <a:lnTo>
                  <a:pt x="2192" y="1113"/>
                </a:lnTo>
                <a:lnTo>
                  <a:pt x="2192" y="1116"/>
                </a:lnTo>
                <a:lnTo>
                  <a:pt x="2191" y="1119"/>
                </a:lnTo>
                <a:lnTo>
                  <a:pt x="2191" y="1120"/>
                </a:lnTo>
                <a:lnTo>
                  <a:pt x="2191" y="1125"/>
                </a:lnTo>
                <a:lnTo>
                  <a:pt x="2191" y="1126"/>
                </a:lnTo>
                <a:lnTo>
                  <a:pt x="2191" y="1129"/>
                </a:lnTo>
                <a:lnTo>
                  <a:pt x="2191" y="1132"/>
                </a:lnTo>
                <a:lnTo>
                  <a:pt x="2192" y="1133"/>
                </a:lnTo>
                <a:lnTo>
                  <a:pt x="2192" y="1136"/>
                </a:lnTo>
                <a:lnTo>
                  <a:pt x="2192" y="1137"/>
                </a:lnTo>
                <a:lnTo>
                  <a:pt x="2194" y="1140"/>
                </a:lnTo>
                <a:lnTo>
                  <a:pt x="2194" y="1143"/>
                </a:lnTo>
                <a:lnTo>
                  <a:pt x="2195" y="1146"/>
                </a:lnTo>
                <a:lnTo>
                  <a:pt x="2196" y="1148"/>
                </a:lnTo>
                <a:lnTo>
                  <a:pt x="2196" y="1151"/>
                </a:lnTo>
                <a:lnTo>
                  <a:pt x="2198" y="1154"/>
                </a:lnTo>
                <a:lnTo>
                  <a:pt x="2199" y="1155"/>
                </a:lnTo>
                <a:lnTo>
                  <a:pt x="2199" y="1157"/>
                </a:lnTo>
                <a:lnTo>
                  <a:pt x="2199" y="1160"/>
                </a:lnTo>
                <a:lnTo>
                  <a:pt x="2201" y="1161"/>
                </a:lnTo>
                <a:lnTo>
                  <a:pt x="2202" y="1162"/>
                </a:lnTo>
                <a:lnTo>
                  <a:pt x="2202" y="1165"/>
                </a:lnTo>
                <a:lnTo>
                  <a:pt x="2204" y="1167"/>
                </a:lnTo>
                <a:lnTo>
                  <a:pt x="2204" y="1168"/>
                </a:lnTo>
                <a:lnTo>
                  <a:pt x="2205" y="1169"/>
                </a:lnTo>
                <a:lnTo>
                  <a:pt x="2205" y="1171"/>
                </a:lnTo>
                <a:lnTo>
                  <a:pt x="2206" y="1174"/>
                </a:lnTo>
                <a:lnTo>
                  <a:pt x="2208" y="1175"/>
                </a:lnTo>
                <a:lnTo>
                  <a:pt x="2208" y="1176"/>
                </a:lnTo>
                <a:lnTo>
                  <a:pt x="2209" y="1178"/>
                </a:lnTo>
                <a:lnTo>
                  <a:pt x="2211" y="1179"/>
                </a:lnTo>
                <a:lnTo>
                  <a:pt x="2212" y="1182"/>
                </a:lnTo>
                <a:lnTo>
                  <a:pt x="2212" y="1183"/>
                </a:lnTo>
                <a:lnTo>
                  <a:pt x="2213" y="1185"/>
                </a:lnTo>
                <a:lnTo>
                  <a:pt x="2215" y="1188"/>
                </a:lnTo>
                <a:lnTo>
                  <a:pt x="2219" y="1191"/>
                </a:lnTo>
                <a:lnTo>
                  <a:pt x="2222" y="1193"/>
                </a:lnTo>
                <a:lnTo>
                  <a:pt x="2223" y="1195"/>
                </a:lnTo>
                <a:lnTo>
                  <a:pt x="2225" y="1196"/>
                </a:lnTo>
                <a:lnTo>
                  <a:pt x="2225" y="1198"/>
                </a:lnTo>
                <a:lnTo>
                  <a:pt x="2227" y="1199"/>
                </a:lnTo>
                <a:lnTo>
                  <a:pt x="2229" y="1200"/>
                </a:lnTo>
                <a:lnTo>
                  <a:pt x="2230" y="1202"/>
                </a:lnTo>
                <a:lnTo>
                  <a:pt x="2230" y="1203"/>
                </a:lnTo>
                <a:lnTo>
                  <a:pt x="2232" y="1205"/>
                </a:lnTo>
                <a:lnTo>
                  <a:pt x="2233" y="1206"/>
                </a:lnTo>
                <a:lnTo>
                  <a:pt x="2234" y="1207"/>
                </a:lnTo>
                <a:lnTo>
                  <a:pt x="2236" y="1209"/>
                </a:lnTo>
                <a:lnTo>
                  <a:pt x="2237" y="1210"/>
                </a:lnTo>
                <a:lnTo>
                  <a:pt x="2237" y="1213"/>
                </a:lnTo>
                <a:lnTo>
                  <a:pt x="2239" y="1214"/>
                </a:lnTo>
                <a:lnTo>
                  <a:pt x="2240" y="1217"/>
                </a:lnTo>
                <a:lnTo>
                  <a:pt x="2241" y="1219"/>
                </a:lnTo>
                <a:lnTo>
                  <a:pt x="2244" y="1220"/>
                </a:lnTo>
                <a:lnTo>
                  <a:pt x="2246" y="1221"/>
                </a:lnTo>
                <a:lnTo>
                  <a:pt x="2248" y="1224"/>
                </a:lnTo>
                <a:lnTo>
                  <a:pt x="2250" y="1226"/>
                </a:lnTo>
                <a:lnTo>
                  <a:pt x="2251" y="1227"/>
                </a:lnTo>
                <a:lnTo>
                  <a:pt x="2253" y="1228"/>
                </a:lnTo>
                <a:lnTo>
                  <a:pt x="2254" y="1230"/>
                </a:lnTo>
                <a:lnTo>
                  <a:pt x="2255" y="1231"/>
                </a:lnTo>
                <a:lnTo>
                  <a:pt x="2257" y="1234"/>
                </a:lnTo>
                <a:lnTo>
                  <a:pt x="2258" y="1235"/>
                </a:lnTo>
                <a:lnTo>
                  <a:pt x="2260" y="1237"/>
                </a:lnTo>
                <a:lnTo>
                  <a:pt x="2261" y="1238"/>
                </a:lnTo>
                <a:lnTo>
                  <a:pt x="2262" y="1240"/>
                </a:lnTo>
                <a:lnTo>
                  <a:pt x="2264" y="1241"/>
                </a:lnTo>
                <a:lnTo>
                  <a:pt x="2265" y="1242"/>
                </a:lnTo>
                <a:lnTo>
                  <a:pt x="2267" y="1245"/>
                </a:lnTo>
                <a:lnTo>
                  <a:pt x="2268" y="1247"/>
                </a:lnTo>
                <a:lnTo>
                  <a:pt x="2268" y="1249"/>
                </a:lnTo>
                <a:lnTo>
                  <a:pt x="2269" y="1251"/>
                </a:lnTo>
                <a:lnTo>
                  <a:pt x="2271" y="1252"/>
                </a:lnTo>
                <a:lnTo>
                  <a:pt x="2271" y="1255"/>
                </a:lnTo>
                <a:lnTo>
                  <a:pt x="2272" y="1255"/>
                </a:lnTo>
                <a:lnTo>
                  <a:pt x="2274" y="1256"/>
                </a:lnTo>
                <a:lnTo>
                  <a:pt x="2274" y="1259"/>
                </a:lnTo>
                <a:lnTo>
                  <a:pt x="2276" y="1263"/>
                </a:lnTo>
                <a:lnTo>
                  <a:pt x="2278" y="1263"/>
                </a:lnTo>
                <a:lnTo>
                  <a:pt x="2278" y="1265"/>
                </a:lnTo>
                <a:lnTo>
                  <a:pt x="2281" y="1266"/>
                </a:lnTo>
                <a:lnTo>
                  <a:pt x="2282" y="1268"/>
                </a:lnTo>
                <a:lnTo>
                  <a:pt x="2282" y="1269"/>
                </a:lnTo>
                <a:lnTo>
                  <a:pt x="2285" y="1269"/>
                </a:lnTo>
                <a:lnTo>
                  <a:pt x="2288" y="1269"/>
                </a:lnTo>
                <a:lnTo>
                  <a:pt x="2290" y="1270"/>
                </a:lnTo>
                <a:lnTo>
                  <a:pt x="2292" y="1270"/>
                </a:lnTo>
                <a:lnTo>
                  <a:pt x="2292" y="1272"/>
                </a:lnTo>
                <a:lnTo>
                  <a:pt x="2290" y="1273"/>
                </a:lnTo>
                <a:lnTo>
                  <a:pt x="2289" y="1273"/>
                </a:lnTo>
                <a:lnTo>
                  <a:pt x="2288" y="1275"/>
                </a:lnTo>
                <a:lnTo>
                  <a:pt x="2286" y="1277"/>
                </a:lnTo>
                <a:lnTo>
                  <a:pt x="2285" y="1280"/>
                </a:lnTo>
                <a:lnTo>
                  <a:pt x="2285" y="1282"/>
                </a:lnTo>
                <a:lnTo>
                  <a:pt x="2285" y="1283"/>
                </a:lnTo>
                <a:lnTo>
                  <a:pt x="2285" y="1286"/>
                </a:lnTo>
                <a:lnTo>
                  <a:pt x="2286" y="1287"/>
                </a:lnTo>
                <a:lnTo>
                  <a:pt x="2286" y="1289"/>
                </a:lnTo>
                <a:lnTo>
                  <a:pt x="2288" y="1291"/>
                </a:lnTo>
                <a:lnTo>
                  <a:pt x="2286" y="1294"/>
                </a:lnTo>
                <a:lnTo>
                  <a:pt x="2286" y="1297"/>
                </a:lnTo>
                <a:lnTo>
                  <a:pt x="2285" y="1298"/>
                </a:lnTo>
                <a:lnTo>
                  <a:pt x="2283" y="1301"/>
                </a:lnTo>
                <a:lnTo>
                  <a:pt x="2281" y="1303"/>
                </a:lnTo>
                <a:lnTo>
                  <a:pt x="2279" y="1305"/>
                </a:lnTo>
                <a:lnTo>
                  <a:pt x="2278" y="1307"/>
                </a:lnTo>
                <a:lnTo>
                  <a:pt x="2276" y="1308"/>
                </a:lnTo>
                <a:lnTo>
                  <a:pt x="2275" y="1311"/>
                </a:lnTo>
                <a:lnTo>
                  <a:pt x="2274" y="1314"/>
                </a:lnTo>
                <a:lnTo>
                  <a:pt x="2272" y="1315"/>
                </a:lnTo>
                <a:lnTo>
                  <a:pt x="2269" y="1318"/>
                </a:lnTo>
                <a:lnTo>
                  <a:pt x="2269" y="1321"/>
                </a:lnTo>
                <a:lnTo>
                  <a:pt x="2268" y="1322"/>
                </a:lnTo>
                <a:lnTo>
                  <a:pt x="2267" y="1324"/>
                </a:lnTo>
                <a:lnTo>
                  <a:pt x="2265" y="1327"/>
                </a:lnTo>
                <a:lnTo>
                  <a:pt x="2265" y="1328"/>
                </a:lnTo>
                <a:lnTo>
                  <a:pt x="2262" y="1329"/>
                </a:lnTo>
                <a:lnTo>
                  <a:pt x="2262" y="1334"/>
                </a:lnTo>
                <a:lnTo>
                  <a:pt x="2260" y="1332"/>
                </a:lnTo>
                <a:lnTo>
                  <a:pt x="2258" y="1331"/>
                </a:lnTo>
                <a:lnTo>
                  <a:pt x="2255" y="1329"/>
                </a:lnTo>
                <a:lnTo>
                  <a:pt x="2254" y="1328"/>
                </a:lnTo>
                <a:lnTo>
                  <a:pt x="2253" y="1328"/>
                </a:lnTo>
                <a:lnTo>
                  <a:pt x="2250" y="1328"/>
                </a:lnTo>
                <a:lnTo>
                  <a:pt x="2248" y="1328"/>
                </a:lnTo>
                <a:lnTo>
                  <a:pt x="2246" y="1328"/>
                </a:lnTo>
                <a:lnTo>
                  <a:pt x="2243" y="1329"/>
                </a:lnTo>
                <a:lnTo>
                  <a:pt x="2241" y="1329"/>
                </a:lnTo>
                <a:lnTo>
                  <a:pt x="2240" y="1329"/>
                </a:lnTo>
                <a:lnTo>
                  <a:pt x="2241" y="1327"/>
                </a:lnTo>
                <a:lnTo>
                  <a:pt x="2243" y="1324"/>
                </a:lnTo>
                <a:lnTo>
                  <a:pt x="2243" y="1321"/>
                </a:lnTo>
                <a:lnTo>
                  <a:pt x="2244" y="1322"/>
                </a:lnTo>
                <a:lnTo>
                  <a:pt x="2246" y="1324"/>
                </a:lnTo>
                <a:lnTo>
                  <a:pt x="2247" y="1321"/>
                </a:lnTo>
                <a:lnTo>
                  <a:pt x="2250" y="1322"/>
                </a:lnTo>
                <a:lnTo>
                  <a:pt x="2248" y="1319"/>
                </a:lnTo>
                <a:lnTo>
                  <a:pt x="2251" y="1319"/>
                </a:lnTo>
                <a:lnTo>
                  <a:pt x="2254" y="1318"/>
                </a:lnTo>
                <a:lnTo>
                  <a:pt x="2253" y="1317"/>
                </a:lnTo>
                <a:lnTo>
                  <a:pt x="2251" y="1317"/>
                </a:lnTo>
                <a:lnTo>
                  <a:pt x="2250" y="1317"/>
                </a:lnTo>
                <a:lnTo>
                  <a:pt x="2248" y="1315"/>
                </a:lnTo>
                <a:lnTo>
                  <a:pt x="2247" y="1318"/>
                </a:lnTo>
                <a:lnTo>
                  <a:pt x="2244" y="1319"/>
                </a:lnTo>
                <a:lnTo>
                  <a:pt x="2244" y="1317"/>
                </a:lnTo>
                <a:lnTo>
                  <a:pt x="2246" y="1315"/>
                </a:lnTo>
                <a:lnTo>
                  <a:pt x="2243" y="1314"/>
                </a:lnTo>
                <a:lnTo>
                  <a:pt x="2244" y="1311"/>
                </a:lnTo>
                <a:lnTo>
                  <a:pt x="2243" y="1308"/>
                </a:lnTo>
                <a:lnTo>
                  <a:pt x="2241" y="1311"/>
                </a:lnTo>
                <a:lnTo>
                  <a:pt x="2243" y="1312"/>
                </a:lnTo>
                <a:lnTo>
                  <a:pt x="2241" y="1314"/>
                </a:lnTo>
                <a:lnTo>
                  <a:pt x="2243" y="1315"/>
                </a:lnTo>
                <a:lnTo>
                  <a:pt x="2241" y="1318"/>
                </a:lnTo>
                <a:lnTo>
                  <a:pt x="2240" y="1319"/>
                </a:lnTo>
                <a:lnTo>
                  <a:pt x="2240" y="1321"/>
                </a:lnTo>
                <a:lnTo>
                  <a:pt x="2239" y="1322"/>
                </a:lnTo>
                <a:lnTo>
                  <a:pt x="2239" y="1325"/>
                </a:lnTo>
                <a:lnTo>
                  <a:pt x="2239" y="1327"/>
                </a:lnTo>
                <a:lnTo>
                  <a:pt x="2237" y="1327"/>
                </a:lnTo>
                <a:lnTo>
                  <a:pt x="2237" y="1322"/>
                </a:lnTo>
                <a:lnTo>
                  <a:pt x="2234" y="1319"/>
                </a:lnTo>
                <a:lnTo>
                  <a:pt x="2234" y="1317"/>
                </a:lnTo>
                <a:lnTo>
                  <a:pt x="2236" y="1312"/>
                </a:lnTo>
                <a:lnTo>
                  <a:pt x="2233" y="1311"/>
                </a:lnTo>
                <a:lnTo>
                  <a:pt x="2233" y="1314"/>
                </a:lnTo>
                <a:lnTo>
                  <a:pt x="2232" y="1315"/>
                </a:lnTo>
                <a:lnTo>
                  <a:pt x="2232" y="1317"/>
                </a:lnTo>
                <a:lnTo>
                  <a:pt x="2233" y="1318"/>
                </a:lnTo>
                <a:lnTo>
                  <a:pt x="2232" y="1319"/>
                </a:lnTo>
                <a:lnTo>
                  <a:pt x="2233" y="1322"/>
                </a:lnTo>
                <a:lnTo>
                  <a:pt x="2233" y="1324"/>
                </a:lnTo>
                <a:lnTo>
                  <a:pt x="2234" y="1324"/>
                </a:lnTo>
                <a:lnTo>
                  <a:pt x="2234" y="1325"/>
                </a:lnTo>
                <a:lnTo>
                  <a:pt x="2234" y="1328"/>
                </a:lnTo>
                <a:lnTo>
                  <a:pt x="2236" y="1331"/>
                </a:lnTo>
                <a:lnTo>
                  <a:pt x="2236" y="1332"/>
                </a:lnTo>
                <a:lnTo>
                  <a:pt x="2234" y="1332"/>
                </a:lnTo>
                <a:lnTo>
                  <a:pt x="2233" y="1329"/>
                </a:lnTo>
                <a:lnTo>
                  <a:pt x="2233" y="1328"/>
                </a:lnTo>
                <a:lnTo>
                  <a:pt x="2232" y="1328"/>
                </a:lnTo>
                <a:lnTo>
                  <a:pt x="2230" y="1327"/>
                </a:lnTo>
                <a:lnTo>
                  <a:pt x="2229" y="1325"/>
                </a:lnTo>
                <a:lnTo>
                  <a:pt x="2227" y="1325"/>
                </a:lnTo>
                <a:lnTo>
                  <a:pt x="2227" y="1324"/>
                </a:lnTo>
                <a:lnTo>
                  <a:pt x="2226" y="1324"/>
                </a:lnTo>
                <a:lnTo>
                  <a:pt x="2226" y="1322"/>
                </a:lnTo>
                <a:lnTo>
                  <a:pt x="2223" y="1322"/>
                </a:lnTo>
                <a:lnTo>
                  <a:pt x="2222" y="1321"/>
                </a:lnTo>
                <a:lnTo>
                  <a:pt x="2220" y="1321"/>
                </a:lnTo>
                <a:lnTo>
                  <a:pt x="2219" y="1321"/>
                </a:lnTo>
                <a:lnTo>
                  <a:pt x="2220" y="1319"/>
                </a:lnTo>
                <a:lnTo>
                  <a:pt x="2222" y="1317"/>
                </a:lnTo>
                <a:lnTo>
                  <a:pt x="2223" y="1315"/>
                </a:lnTo>
                <a:lnTo>
                  <a:pt x="2225" y="1312"/>
                </a:lnTo>
                <a:lnTo>
                  <a:pt x="2225" y="1311"/>
                </a:lnTo>
                <a:lnTo>
                  <a:pt x="2226" y="1308"/>
                </a:lnTo>
                <a:lnTo>
                  <a:pt x="2226" y="1304"/>
                </a:lnTo>
                <a:lnTo>
                  <a:pt x="2225" y="1303"/>
                </a:lnTo>
                <a:lnTo>
                  <a:pt x="2222" y="1303"/>
                </a:lnTo>
                <a:lnTo>
                  <a:pt x="2220" y="1301"/>
                </a:lnTo>
                <a:lnTo>
                  <a:pt x="2220" y="1300"/>
                </a:lnTo>
                <a:lnTo>
                  <a:pt x="2222" y="1297"/>
                </a:lnTo>
                <a:lnTo>
                  <a:pt x="2222" y="1296"/>
                </a:lnTo>
                <a:lnTo>
                  <a:pt x="2222" y="1294"/>
                </a:lnTo>
                <a:lnTo>
                  <a:pt x="2223" y="1293"/>
                </a:lnTo>
                <a:lnTo>
                  <a:pt x="2225" y="1293"/>
                </a:lnTo>
                <a:lnTo>
                  <a:pt x="2226" y="1293"/>
                </a:lnTo>
                <a:lnTo>
                  <a:pt x="2226" y="1291"/>
                </a:lnTo>
                <a:lnTo>
                  <a:pt x="2225" y="1290"/>
                </a:lnTo>
                <a:lnTo>
                  <a:pt x="2222" y="1290"/>
                </a:lnTo>
                <a:lnTo>
                  <a:pt x="2223" y="1287"/>
                </a:lnTo>
                <a:lnTo>
                  <a:pt x="2220" y="1289"/>
                </a:lnTo>
                <a:lnTo>
                  <a:pt x="2219" y="1291"/>
                </a:lnTo>
                <a:lnTo>
                  <a:pt x="2219" y="1293"/>
                </a:lnTo>
                <a:lnTo>
                  <a:pt x="2219" y="1294"/>
                </a:lnTo>
                <a:lnTo>
                  <a:pt x="2218" y="1293"/>
                </a:lnTo>
                <a:lnTo>
                  <a:pt x="2216" y="1291"/>
                </a:lnTo>
                <a:lnTo>
                  <a:pt x="2215" y="1289"/>
                </a:lnTo>
                <a:lnTo>
                  <a:pt x="2215" y="1286"/>
                </a:lnTo>
                <a:lnTo>
                  <a:pt x="2213" y="1284"/>
                </a:lnTo>
                <a:lnTo>
                  <a:pt x="2213" y="1282"/>
                </a:lnTo>
                <a:lnTo>
                  <a:pt x="2212" y="1280"/>
                </a:lnTo>
                <a:lnTo>
                  <a:pt x="2212" y="1279"/>
                </a:lnTo>
                <a:lnTo>
                  <a:pt x="2212" y="1277"/>
                </a:lnTo>
                <a:lnTo>
                  <a:pt x="2212" y="1275"/>
                </a:lnTo>
                <a:lnTo>
                  <a:pt x="2211" y="1275"/>
                </a:lnTo>
                <a:lnTo>
                  <a:pt x="2209" y="1275"/>
                </a:lnTo>
                <a:lnTo>
                  <a:pt x="2208" y="1272"/>
                </a:lnTo>
                <a:lnTo>
                  <a:pt x="2206" y="1270"/>
                </a:lnTo>
                <a:lnTo>
                  <a:pt x="2205" y="1269"/>
                </a:lnTo>
                <a:lnTo>
                  <a:pt x="2208" y="1266"/>
                </a:lnTo>
                <a:lnTo>
                  <a:pt x="2209" y="1266"/>
                </a:lnTo>
                <a:lnTo>
                  <a:pt x="2211" y="1266"/>
                </a:lnTo>
                <a:lnTo>
                  <a:pt x="2213" y="1266"/>
                </a:lnTo>
                <a:lnTo>
                  <a:pt x="2215" y="1263"/>
                </a:lnTo>
                <a:lnTo>
                  <a:pt x="2216" y="1262"/>
                </a:lnTo>
                <a:lnTo>
                  <a:pt x="2215" y="1259"/>
                </a:lnTo>
                <a:lnTo>
                  <a:pt x="2216" y="1258"/>
                </a:lnTo>
                <a:lnTo>
                  <a:pt x="2218" y="1256"/>
                </a:lnTo>
                <a:lnTo>
                  <a:pt x="2218" y="1252"/>
                </a:lnTo>
                <a:lnTo>
                  <a:pt x="2216" y="1251"/>
                </a:lnTo>
                <a:lnTo>
                  <a:pt x="2216" y="1248"/>
                </a:lnTo>
                <a:lnTo>
                  <a:pt x="2216" y="1247"/>
                </a:lnTo>
                <a:lnTo>
                  <a:pt x="2216" y="1245"/>
                </a:lnTo>
                <a:lnTo>
                  <a:pt x="2216" y="1244"/>
                </a:lnTo>
                <a:lnTo>
                  <a:pt x="2215" y="1242"/>
                </a:lnTo>
                <a:lnTo>
                  <a:pt x="2215" y="1241"/>
                </a:lnTo>
                <a:lnTo>
                  <a:pt x="2216" y="1238"/>
                </a:lnTo>
                <a:lnTo>
                  <a:pt x="2218" y="1238"/>
                </a:lnTo>
                <a:lnTo>
                  <a:pt x="2219" y="1238"/>
                </a:lnTo>
                <a:lnTo>
                  <a:pt x="2219" y="1237"/>
                </a:lnTo>
                <a:lnTo>
                  <a:pt x="2216" y="1237"/>
                </a:lnTo>
                <a:lnTo>
                  <a:pt x="2215" y="1237"/>
                </a:lnTo>
                <a:lnTo>
                  <a:pt x="2213" y="1235"/>
                </a:lnTo>
                <a:lnTo>
                  <a:pt x="2213" y="1233"/>
                </a:lnTo>
                <a:lnTo>
                  <a:pt x="2213" y="1231"/>
                </a:lnTo>
                <a:lnTo>
                  <a:pt x="2215" y="1228"/>
                </a:lnTo>
                <a:lnTo>
                  <a:pt x="2215" y="1227"/>
                </a:lnTo>
                <a:lnTo>
                  <a:pt x="2218" y="1221"/>
                </a:lnTo>
                <a:lnTo>
                  <a:pt x="2218" y="1220"/>
                </a:lnTo>
                <a:lnTo>
                  <a:pt x="2218" y="1219"/>
                </a:lnTo>
                <a:lnTo>
                  <a:pt x="2215" y="1220"/>
                </a:lnTo>
                <a:lnTo>
                  <a:pt x="2212" y="1227"/>
                </a:lnTo>
                <a:lnTo>
                  <a:pt x="2211" y="1230"/>
                </a:lnTo>
                <a:lnTo>
                  <a:pt x="2211" y="1233"/>
                </a:lnTo>
                <a:lnTo>
                  <a:pt x="2208" y="1233"/>
                </a:lnTo>
                <a:lnTo>
                  <a:pt x="2209" y="1235"/>
                </a:lnTo>
                <a:lnTo>
                  <a:pt x="2211" y="1237"/>
                </a:lnTo>
                <a:lnTo>
                  <a:pt x="2212" y="1240"/>
                </a:lnTo>
                <a:lnTo>
                  <a:pt x="2213" y="1242"/>
                </a:lnTo>
                <a:lnTo>
                  <a:pt x="2213" y="1245"/>
                </a:lnTo>
                <a:lnTo>
                  <a:pt x="2212" y="1247"/>
                </a:lnTo>
                <a:lnTo>
                  <a:pt x="2212" y="1249"/>
                </a:lnTo>
                <a:lnTo>
                  <a:pt x="2211" y="1251"/>
                </a:lnTo>
                <a:lnTo>
                  <a:pt x="2212" y="1251"/>
                </a:lnTo>
                <a:lnTo>
                  <a:pt x="2213" y="1254"/>
                </a:lnTo>
                <a:lnTo>
                  <a:pt x="2212" y="1255"/>
                </a:lnTo>
                <a:lnTo>
                  <a:pt x="2213" y="1256"/>
                </a:lnTo>
                <a:lnTo>
                  <a:pt x="2211" y="1258"/>
                </a:lnTo>
                <a:lnTo>
                  <a:pt x="2211" y="1261"/>
                </a:lnTo>
                <a:lnTo>
                  <a:pt x="2209" y="1263"/>
                </a:lnTo>
                <a:lnTo>
                  <a:pt x="2206" y="1263"/>
                </a:lnTo>
                <a:lnTo>
                  <a:pt x="2202" y="1263"/>
                </a:lnTo>
                <a:lnTo>
                  <a:pt x="2202" y="1266"/>
                </a:lnTo>
                <a:lnTo>
                  <a:pt x="2199" y="1268"/>
                </a:lnTo>
                <a:lnTo>
                  <a:pt x="2196" y="1266"/>
                </a:lnTo>
                <a:lnTo>
                  <a:pt x="2195" y="1262"/>
                </a:lnTo>
                <a:lnTo>
                  <a:pt x="2195" y="1261"/>
                </a:lnTo>
                <a:lnTo>
                  <a:pt x="2195" y="1258"/>
                </a:lnTo>
                <a:lnTo>
                  <a:pt x="2194" y="1255"/>
                </a:lnTo>
                <a:lnTo>
                  <a:pt x="2192" y="1254"/>
                </a:lnTo>
                <a:lnTo>
                  <a:pt x="2189" y="1251"/>
                </a:lnTo>
                <a:lnTo>
                  <a:pt x="2189" y="1248"/>
                </a:lnTo>
                <a:lnTo>
                  <a:pt x="2188" y="1247"/>
                </a:lnTo>
                <a:lnTo>
                  <a:pt x="2187" y="1247"/>
                </a:lnTo>
                <a:lnTo>
                  <a:pt x="2185" y="1245"/>
                </a:lnTo>
                <a:lnTo>
                  <a:pt x="2182" y="1245"/>
                </a:lnTo>
                <a:lnTo>
                  <a:pt x="2181" y="1245"/>
                </a:lnTo>
                <a:lnTo>
                  <a:pt x="2180" y="1247"/>
                </a:lnTo>
                <a:lnTo>
                  <a:pt x="2178" y="1244"/>
                </a:lnTo>
                <a:lnTo>
                  <a:pt x="2177" y="1247"/>
                </a:lnTo>
                <a:lnTo>
                  <a:pt x="2177" y="1249"/>
                </a:lnTo>
                <a:lnTo>
                  <a:pt x="2174" y="1249"/>
                </a:lnTo>
                <a:lnTo>
                  <a:pt x="2173" y="1247"/>
                </a:lnTo>
                <a:lnTo>
                  <a:pt x="2174" y="1244"/>
                </a:lnTo>
                <a:lnTo>
                  <a:pt x="2175" y="1241"/>
                </a:lnTo>
                <a:lnTo>
                  <a:pt x="2175" y="1238"/>
                </a:lnTo>
                <a:lnTo>
                  <a:pt x="2175" y="1235"/>
                </a:lnTo>
                <a:lnTo>
                  <a:pt x="2175" y="1233"/>
                </a:lnTo>
                <a:lnTo>
                  <a:pt x="2174" y="1231"/>
                </a:lnTo>
                <a:lnTo>
                  <a:pt x="2174" y="1230"/>
                </a:lnTo>
                <a:lnTo>
                  <a:pt x="2173" y="1230"/>
                </a:lnTo>
                <a:lnTo>
                  <a:pt x="2173" y="1231"/>
                </a:lnTo>
                <a:lnTo>
                  <a:pt x="2174" y="1234"/>
                </a:lnTo>
                <a:lnTo>
                  <a:pt x="2174" y="1238"/>
                </a:lnTo>
                <a:lnTo>
                  <a:pt x="2174" y="1240"/>
                </a:lnTo>
                <a:lnTo>
                  <a:pt x="2173" y="1242"/>
                </a:lnTo>
                <a:lnTo>
                  <a:pt x="2171" y="1244"/>
                </a:lnTo>
                <a:lnTo>
                  <a:pt x="2171" y="1247"/>
                </a:lnTo>
                <a:lnTo>
                  <a:pt x="2167" y="1249"/>
                </a:lnTo>
                <a:lnTo>
                  <a:pt x="2167" y="1251"/>
                </a:lnTo>
                <a:lnTo>
                  <a:pt x="2167" y="1252"/>
                </a:lnTo>
                <a:lnTo>
                  <a:pt x="2166" y="1255"/>
                </a:lnTo>
                <a:lnTo>
                  <a:pt x="2164" y="1255"/>
                </a:lnTo>
                <a:lnTo>
                  <a:pt x="2164" y="1247"/>
                </a:lnTo>
                <a:lnTo>
                  <a:pt x="2167" y="1247"/>
                </a:lnTo>
                <a:lnTo>
                  <a:pt x="2167" y="1244"/>
                </a:lnTo>
                <a:lnTo>
                  <a:pt x="2167" y="1241"/>
                </a:lnTo>
                <a:lnTo>
                  <a:pt x="2166" y="1240"/>
                </a:lnTo>
                <a:lnTo>
                  <a:pt x="2166" y="1237"/>
                </a:lnTo>
                <a:lnTo>
                  <a:pt x="2167" y="1235"/>
                </a:lnTo>
                <a:lnTo>
                  <a:pt x="2166" y="1234"/>
                </a:lnTo>
                <a:lnTo>
                  <a:pt x="2164" y="1235"/>
                </a:lnTo>
                <a:lnTo>
                  <a:pt x="2163" y="1237"/>
                </a:lnTo>
                <a:lnTo>
                  <a:pt x="2161" y="1237"/>
                </a:lnTo>
                <a:lnTo>
                  <a:pt x="2160" y="1235"/>
                </a:lnTo>
                <a:lnTo>
                  <a:pt x="2159" y="1237"/>
                </a:lnTo>
                <a:lnTo>
                  <a:pt x="2156" y="1235"/>
                </a:lnTo>
                <a:lnTo>
                  <a:pt x="2154" y="1235"/>
                </a:lnTo>
                <a:lnTo>
                  <a:pt x="2153" y="1235"/>
                </a:lnTo>
                <a:lnTo>
                  <a:pt x="2152" y="1235"/>
                </a:lnTo>
                <a:lnTo>
                  <a:pt x="2150" y="1235"/>
                </a:lnTo>
                <a:lnTo>
                  <a:pt x="2147" y="1233"/>
                </a:lnTo>
                <a:lnTo>
                  <a:pt x="2146" y="1230"/>
                </a:lnTo>
                <a:lnTo>
                  <a:pt x="2143" y="1228"/>
                </a:lnTo>
                <a:lnTo>
                  <a:pt x="2140" y="1227"/>
                </a:lnTo>
                <a:lnTo>
                  <a:pt x="2138" y="1226"/>
                </a:lnTo>
                <a:lnTo>
                  <a:pt x="2136" y="1224"/>
                </a:lnTo>
                <a:lnTo>
                  <a:pt x="2135" y="1221"/>
                </a:lnTo>
                <a:lnTo>
                  <a:pt x="2132" y="1220"/>
                </a:lnTo>
                <a:lnTo>
                  <a:pt x="2131" y="1220"/>
                </a:lnTo>
                <a:lnTo>
                  <a:pt x="2129" y="1221"/>
                </a:lnTo>
                <a:lnTo>
                  <a:pt x="2129" y="1223"/>
                </a:lnTo>
                <a:lnTo>
                  <a:pt x="2131" y="1226"/>
                </a:lnTo>
                <a:lnTo>
                  <a:pt x="2129" y="1227"/>
                </a:lnTo>
                <a:lnTo>
                  <a:pt x="2128" y="1224"/>
                </a:lnTo>
                <a:lnTo>
                  <a:pt x="2128" y="1221"/>
                </a:lnTo>
                <a:lnTo>
                  <a:pt x="2129" y="1219"/>
                </a:lnTo>
                <a:lnTo>
                  <a:pt x="2129" y="1217"/>
                </a:lnTo>
                <a:lnTo>
                  <a:pt x="2131" y="1213"/>
                </a:lnTo>
                <a:lnTo>
                  <a:pt x="2132" y="1210"/>
                </a:lnTo>
                <a:lnTo>
                  <a:pt x="2133" y="1209"/>
                </a:lnTo>
                <a:lnTo>
                  <a:pt x="2132" y="1206"/>
                </a:lnTo>
                <a:lnTo>
                  <a:pt x="2135" y="1205"/>
                </a:lnTo>
                <a:lnTo>
                  <a:pt x="2136" y="1206"/>
                </a:lnTo>
                <a:lnTo>
                  <a:pt x="2138" y="1205"/>
                </a:lnTo>
                <a:lnTo>
                  <a:pt x="2136" y="1203"/>
                </a:lnTo>
                <a:lnTo>
                  <a:pt x="2135" y="1203"/>
                </a:lnTo>
                <a:lnTo>
                  <a:pt x="2136" y="1202"/>
                </a:lnTo>
                <a:lnTo>
                  <a:pt x="2136" y="1199"/>
                </a:lnTo>
                <a:lnTo>
                  <a:pt x="2138" y="1196"/>
                </a:lnTo>
                <a:lnTo>
                  <a:pt x="2135" y="1195"/>
                </a:lnTo>
                <a:lnTo>
                  <a:pt x="2135" y="1192"/>
                </a:lnTo>
                <a:lnTo>
                  <a:pt x="2136" y="1189"/>
                </a:lnTo>
                <a:lnTo>
                  <a:pt x="2133" y="1189"/>
                </a:lnTo>
                <a:lnTo>
                  <a:pt x="2133" y="1188"/>
                </a:lnTo>
                <a:lnTo>
                  <a:pt x="2133" y="1185"/>
                </a:lnTo>
                <a:lnTo>
                  <a:pt x="2133" y="1182"/>
                </a:lnTo>
                <a:lnTo>
                  <a:pt x="2133" y="1183"/>
                </a:lnTo>
                <a:lnTo>
                  <a:pt x="2132" y="1183"/>
                </a:lnTo>
                <a:lnTo>
                  <a:pt x="2132" y="1186"/>
                </a:lnTo>
                <a:lnTo>
                  <a:pt x="2131" y="1189"/>
                </a:lnTo>
                <a:lnTo>
                  <a:pt x="2132" y="1192"/>
                </a:lnTo>
                <a:lnTo>
                  <a:pt x="2132" y="1195"/>
                </a:lnTo>
                <a:lnTo>
                  <a:pt x="2132" y="1196"/>
                </a:lnTo>
                <a:lnTo>
                  <a:pt x="2132" y="1199"/>
                </a:lnTo>
                <a:lnTo>
                  <a:pt x="2131" y="1202"/>
                </a:lnTo>
                <a:lnTo>
                  <a:pt x="2129" y="1203"/>
                </a:lnTo>
                <a:lnTo>
                  <a:pt x="2129" y="1206"/>
                </a:lnTo>
                <a:lnTo>
                  <a:pt x="2128" y="1209"/>
                </a:lnTo>
                <a:lnTo>
                  <a:pt x="2129" y="1210"/>
                </a:lnTo>
                <a:lnTo>
                  <a:pt x="2126" y="1210"/>
                </a:lnTo>
                <a:lnTo>
                  <a:pt x="2125" y="1212"/>
                </a:lnTo>
                <a:lnTo>
                  <a:pt x="2124" y="1212"/>
                </a:lnTo>
                <a:lnTo>
                  <a:pt x="2124" y="1207"/>
                </a:lnTo>
                <a:lnTo>
                  <a:pt x="2124" y="1206"/>
                </a:lnTo>
                <a:lnTo>
                  <a:pt x="2121" y="1203"/>
                </a:lnTo>
                <a:lnTo>
                  <a:pt x="2119" y="1202"/>
                </a:lnTo>
                <a:lnTo>
                  <a:pt x="2118" y="1200"/>
                </a:lnTo>
                <a:lnTo>
                  <a:pt x="2115" y="1200"/>
                </a:lnTo>
                <a:lnTo>
                  <a:pt x="2112" y="1199"/>
                </a:lnTo>
                <a:lnTo>
                  <a:pt x="2111" y="1198"/>
                </a:lnTo>
                <a:lnTo>
                  <a:pt x="2110" y="1198"/>
                </a:lnTo>
                <a:lnTo>
                  <a:pt x="2108" y="1196"/>
                </a:lnTo>
                <a:lnTo>
                  <a:pt x="2105" y="1196"/>
                </a:lnTo>
                <a:lnTo>
                  <a:pt x="2103" y="1196"/>
                </a:lnTo>
                <a:lnTo>
                  <a:pt x="2101" y="1195"/>
                </a:lnTo>
                <a:lnTo>
                  <a:pt x="2100" y="1193"/>
                </a:lnTo>
                <a:lnTo>
                  <a:pt x="2098" y="1193"/>
                </a:lnTo>
                <a:lnTo>
                  <a:pt x="2098" y="1192"/>
                </a:lnTo>
                <a:lnTo>
                  <a:pt x="2098" y="1191"/>
                </a:lnTo>
                <a:lnTo>
                  <a:pt x="2098" y="1189"/>
                </a:lnTo>
                <a:lnTo>
                  <a:pt x="2100" y="1186"/>
                </a:lnTo>
                <a:lnTo>
                  <a:pt x="2098" y="1185"/>
                </a:lnTo>
                <a:lnTo>
                  <a:pt x="2096" y="1182"/>
                </a:lnTo>
                <a:lnTo>
                  <a:pt x="2096" y="1179"/>
                </a:lnTo>
                <a:lnTo>
                  <a:pt x="2096" y="1176"/>
                </a:lnTo>
                <a:lnTo>
                  <a:pt x="2096" y="1174"/>
                </a:lnTo>
                <a:lnTo>
                  <a:pt x="2094" y="1171"/>
                </a:lnTo>
                <a:lnTo>
                  <a:pt x="2093" y="1168"/>
                </a:lnTo>
                <a:lnTo>
                  <a:pt x="2091" y="1167"/>
                </a:lnTo>
                <a:lnTo>
                  <a:pt x="2091" y="1164"/>
                </a:lnTo>
                <a:lnTo>
                  <a:pt x="2090" y="1164"/>
                </a:lnTo>
                <a:lnTo>
                  <a:pt x="2090" y="1167"/>
                </a:lnTo>
                <a:lnTo>
                  <a:pt x="2089" y="1167"/>
                </a:lnTo>
                <a:lnTo>
                  <a:pt x="2087" y="1165"/>
                </a:lnTo>
                <a:lnTo>
                  <a:pt x="2086" y="1165"/>
                </a:lnTo>
                <a:lnTo>
                  <a:pt x="2084" y="1164"/>
                </a:lnTo>
                <a:lnTo>
                  <a:pt x="2083" y="1161"/>
                </a:lnTo>
                <a:lnTo>
                  <a:pt x="2084" y="1157"/>
                </a:lnTo>
                <a:lnTo>
                  <a:pt x="2083" y="1154"/>
                </a:lnTo>
                <a:lnTo>
                  <a:pt x="2083" y="1153"/>
                </a:lnTo>
                <a:lnTo>
                  <a:pt x="2084" y="1151"/>
                </a:lnTo>
                <a:lnTo>
                  <a:pt x="2087" y="1150"/>
                </a:lnTo>
                <a:lnTo>
                  <a:pt x="2089" y="1148"/>
                </a:lnTo>
                <a:lnTo>
                  <a:pt x="2090" y="1146"/>
                </a:lnTo>
                <a:lnTo>
                  <a:pt x="2091" y="1144"/>
                </a:lnTo>
                <a:lnTo>
                  <a:pt x="2091" y="1141"/>
                </a:lnTo>
                <a:lnTo>
                  <a:pt x="2091" y="1140"/>
                </a:lnTo>
                <a:lnTo>
                  <a:pt x="2091" y="1139"/>
                </a:lnTo>
                <a:lnTo>
                  <a:pt x="2091" y="1137"/>
                </a:lnTo>
                <a:lnTo>
                  <a:pt x="2090" y="1134"/>
                </a:lnTo>
                <a:lnTo>
                  <a:pt x="2089" y="1133"/>
                </a:lnTo>
                <a:lnTo>
                  <a:pt x="2087" y="1132"/>
                </a:lnTo>
                <a:lnTo>
                  <a:pt x="2086" y="1132"/>
                </a:lnTo>
                <a:lnTo>
                  <a:pt x="2084" y="1130"/>
                </a:lnTo>
                <a:lnTo>
                  <a:pt x="2083" y="1129"/>
                </a:lnTo>
                <a:lnTo>
                  <a:pt x="2081" y="1127"/>
                </a:lnTo>
                <a:lnTo>
                  <a:pt x="2081" y="1123"/>
                </a:lnTo>
                <a:lnTo>
                  <a:pt x="2081" y="1122"/>
                </a:lnTo>
                <a:lnTo>
                  <a:pt x="2084" y="1120"/>
                </a:lnTo>
                <a:lnTo>
                  <a:pt x="2086" y="1119"/>
                </a:lnTo>
                <a:lnTo>
                  <a:pt x="2086" y="1116"/>
                </a:lnTo>
                <a:lnTo>
                  <a:pt x="2086" y="1115"/>
                </a:lnTo>
                <a:lnTo>
                  <a:pt x="2086" y="1112"/>
                </a:lnTo>
                <a:lnTo>
                  <a:pt x="2086" y="1109"/>
                </a:lnTo>
                <a:lnTo>
                  <a:pt x="2087" y="1109"/>
                </a:lnTo>
                <a:lnTo>
                  <a:pt x="2089" y="1111"/>
                </a:lnTo>
                <a:lnTo>
                  <a:pt x="2091" y="1109"/>
                </a:lnTo>
                <a:lnTo>
                  <a:pt x="2093" y="1105"/>
                </a:lnTo>
                <a:lnTo>
                  <a:pt x="2094" y="1105"/>
                </a:lnTo>
                <a:lnTo>
                  <a:pt x="2096" y="1101"/>
                </a:lnTo>
                <a:lnTo>
                  <a:pt x="2094" y="1099"/>
                </a:lnTo>
                <a:lnTo>
                  <a:pt x="2091" y="1101"/>
                </a:lnTo>
                <a:lnTo>
                  <a:pt x="2089" y="1102"/>
                </a:lnTo>
                <a:lnTo>
                  <a:pt x="2089" y="1105"/>
                </a:lnTo>
                <a:lnTo>
                  <a:pt x="2087" y="1105"/>
                </a:lnTo>
                <a:lnTo>
                  <a:pt x="2083" y="1104"/>
                </a:lnTo>
                <a:lnTo>
                  <a:pt x="2081" y="1104"/>
                </a:lnTo>
                <a:lnTo>
                  <a:pt x="2081" y="1106"/>
                </a:lnTo>
                <a:lnTo>
                  <a:pt x="2079" y="1105"/>
                </a:lnTo>
                <a:lnTo>
                  <a:pt x="2079" y="1104"/>
                </a:lnTo>
                <a:lnTo>
                  <a:pt x="2077" y="1101"/>
                </a:lnTo>
                <a:lnTo>
                  <a:pt x="2077" y="1098"/>
                </a:lnTo>
                <a:lnTo>
                  <a:pt x="2076" y="1095"/>
                </a:lnTo>
                <a:lnTo>
                  <a:pt x="2076" y="1091"/>
                </a:lnTo>
                <a:lnTo>
                  <a:pt x="2076" y="1090"/>
                </a:lnTo>
                <a:lnTo>
                  <a:pt x="2076" y="1085"/>
                </a:lnTo>
                <a:lnTo>
                  <a:pt x="2076" y="1083"/>
                </a:lnTo>
                <a:lnTo>
                  <a:pt x="2076" y="1080"/>
                </a:lnTo>
                <a:lnTo>
                  <a:pt x="2077" y="1078"/>
                </a:lnTo>
                <a:lnTo>
                  <a:pt x="2079" y="1074"/>
                </a:lnTo>
                <a:lnTo>
                  <a:pt x="2079" y="1073"/>
                </a:lnTo>
                <a:lnTo>
                  <a:pt x="2080" y="1071"/>
                </a:lnTo>
                <a:lnTo>
                  <a:pt x="2083" y="1073"/>
                </a:lnTo>
                <a:lnTo>
                  <a:pt x="2084" y="1071"/>
                </a:lnTo>
                <a:lnTo>
                  <a:pt x="2081" y="1069"/>
                </a:lnTo>
                <a:lnTo>
                  <a:pt x="2080" y="1067"/>
                </a:lnTo>
                <a:lnTo>
                  <a:pt x="2080" y="1066"/>
                </a:lnTo>
                <a:lnTo>
                  <a:pt x="2079" y="1063"/>
                </a:lnTo>
                <a:lnTo>
                  <a:pt x="2077" y="1062"/>
                </a:lnTo>
                <a:lnTo>
                  <a:pt x="2077" y="1059"/>
                </a:lnTo>
                <a:lnTo>
                  <a:pt x="2079" y="1056"/>
                </a:lnTo>
                <a:lnTo>
                  <a:pt x="2077" y="1053"/>
                </a:lnTo>
                <a:lnTo>
                  <a:pt x="2077" y="1049"/>
                </a:lnTo>
                <a:lnTo>
                  <a:pt x="2076" y="1047"/>
                </a:lnTo>
                <a:lnTo>
                  <a:pt x="2074" y="1045"/>
                </a:lnTo>
                <a:lnTo>
                  <a:pt x="2074" y="1043"/>
                </a:lnTo>
                <a:lnTo>
                  <a:pt x="2074" y="1040"/>
                </a:lnTo>
                <a:lnTo>
                  <a:pt x="2072" y="1039"/>
                </a:lnTo>
                <a:lnTo>
                  <a:pt x="2069" y="1039"/>
                </a:lnTo>
                <a:lnTo>
                  <a:pt x="2067" y="1038"/>
                </a:lnTo>
                <a:lnTo>
                  <a:pt x="2066" y="1038"/>
                </a:lnTo>
                <a:lnTo>
                  <a:pt x="2063" y="1036"/>
                </a:lnTo>
                <a:lnTo>
                  <a:pt x="2063" y="1035"/>
                </a:lnTo>
                <a:lnTo>
                  <a:pt x="2063" y="1033"/>
                </a:lnTo>
                <a:lnTo>
                  <a:pt x="2063" y="1031"/>
                </a:lnTo>
                <a:lnTo>
                  <a:pt x="2065" y="1026"/>
                </a:lnTo>
                <a:lnTo>
                  <a:pt x="2063" y="1026"/>
                </a:lnTo>
                <a:lnTo>
                  <a:pt x="2063" y="1025"/>
                </a:lnTo>
                <a:lnTo>
                  <a:pt x="2063" y="1024"/>
                </a:lnTo>
                <a:lnTo>
                  <a:pt x="2066" y="1021"/>
                </a:lnTo>
                <a:lnTo>
                  <a:pt x="2067" y="1019"/>
                </a:lnTo>
                <a:lnTo>
                  <a:pt x="2067" y="1018"/>
                </a:lnTo>
                <a:lnTo>
                  <a:pt x="2069" y="1017"/>
                </a:lnTo>
                <a:lnTo>
                  <a:pt x="2069" y="1015"/>
                </a:lnTo>
                <a:lnTo>
                  <a:pt x="2070" y="1012"/>
                </a:lnTo>
                <a:lnTo>
                  <a:pt x="2072" y="1011"/>
                </a:lnTo>
                <a:lnTo>
                  <a:pt x="2069" y="1008"/>
                </a:lnTo>
                <a:lnTo>
                  <a:pt x="2066" y="1007"/>
                </a:lnTo>
                <a:lnTo>
                  <a:pt x="2063" y="1007"/>
                </a:lnTo>
                <a:lnTo>
                  <a:pt x="2062" y="1007"/>
                </a:lnTo>
                <a:lnTo>
                  <a:pt x="2060" y="1008"/>
                </a:lnTo>
                <a:lnTo>
                  <a:pt x="2059" y="1008"/>
                </a:lnTo>
                <a:lnTo>
                  <a:pt x="2060" y="1010"/>
                </a:lnTo>
                <a:lnTo>
                  <a:pt x="2063" y="1011"/>
                </a:lnTo>
                <a:lnTo>
                  <a:pt x="2065" y="1011"/>
                </a:lnTo>
                <a:lnTo>
                  <a:pt x="2067" y="1011"/>
                </a:lnTo>
                <a:lnTo>
                  <a:pt x="2067" y="1012"/>
                </a:lnTo>
                <a:lnTo>
                  <a:pt x="2067" y="1015"/>
                </a:lnTo>
                <a:lnTo>
                  <a:pt x="2066" y="1018"/>
                </a:lnTo>
                <a:lnTo>
                  <a:pt x="2065" y="1019"/>
                </a:lnTo>
                <a:lnTo>
                  <a:pt x="2063" y="1021"/>
                </a:lnTo>
                <a:lnTo>
                  <a:pt x="2062" y="1022"/>
                </a:lnTo>
                <a:lnTo>
                  <a:pt x="2062" y="1025"/>
                </a:lnTo>
                <a:lnTo>
                  <a:pt x="2062" y="1028"/>
                </a:lnTo>
                <a:lnTo>
                  <a:pt x="2060" y="1029"/>
                </a:lnTo>
                <a:lnTo>
                  <a:pt x="2060" y="1032"/>
                </a:lnTo>
                <a:lnTo>
                  <a:pt x="2060" y="1033"/>
                </a:lnTo>
                <a:lnTo>
                  <a:pt x="2062" y="1036"/>
                </a:lnTo>
                <a:lnTo>
                  <a:pt x="2063" y="1038"/>
                </a:lnTo>
                <a:lnTo>
                  <a:pt x="2065" y="1040"/>
                </a:lnTo>
                <a:lnTo>
                  <a:pt x="2065" y="1042"/>
                </a:lnTo>
                <a:lnTo>
                  <a:pt x="2066" y="1043"/>
                </a:lnTo>
                <a:lnTo>
                  <a:pt x="2067" y="1045"/>
                </a:lnTo>
                <a:lnTo>
                  <a:pt x="2070" y="1043"/>
                </a:lnTo>
                <a:lnTo>
                  <a:pt x="2072" y="1045"/>
                </a:lnTo>
                <a:lnTo>
                  <a:pt x="2073" y="1047"/>
                </a:lnTo>
                <a:lnTo>
                  <a:pt x="2074" y="1050"/>
                </a:lnTo>
                <a:lnTo>
                  <a:pt x="2076" y="1053"/>
                </a:lnTo>
                <a:lnTo>
                  <a:pt x="2074" y="1055"/>
                </a:lnTo>
                <a:lnTo>
                  <a:pt x="2074" y="1057"/>
                </a:lnTo>
                <a:lnTo>
                  <a:pt x="2073" y="1060"/>
                </a:lnTo>
                <a:lnTo>
                  <a:pt x="2073" y="1062"/>
                </a:lnTo>
                <a:lnTo>
                  <a:pt x="2074" y="1063"/>
                </a:lnTo>
                <a:lnTo>
                  <a:pt x="2074" y="1067"/>
                </a:lnTo>
                <a:lnTo>
                  <a:pt x="2074" y="1070"/>
                </a:lnTo>
                <a:lnTo>
                  <a:pt x="2073" y="1070"/>
                </a:lnTo>
                <a:lnTo>
                  <a:pt x="2072" y="1073"/>
                </a:lnTo>
                <a:lnTo>
                  <a:pt x="2072" y="1076"/>
                </a:lnTo>
                <a:lnTo>
                  <a:pt x="2070" y="1076"/>
                </a:lnTo>
                <a:lnTo>
                  <a:pt x="2070" y="1078"/>
                </a:lnTo>
                <a:lnTo>
                  <a:pt x="2069" y="1080"/>
                </a:lnTo>
                <a:lnTo>
                  <a:pt x="2066" y="1083"/>
                </a:lnTo>
                <a:lnTo>
                  <a:pt x="2066" y="1087"/>
                </a:lnTo>
                <a:lnTo>
                  <a:pt x="2066" y="1090"/>
                </a:lnTo>
                <a:lnTo>
                  <a:pt x="2067" y="1092"/>
                </a:lnTo>
                <a:lnTo>
                  <a:pt x="2069" y="1095"/>
                </a:lnTo>
                <a:lnTo>
                  <a:pt x="2070" y="1097"/>
                </a:lnTo>
                <a:lnTo>
                  <a:pt x="2067" y="1099"/>
                </a:lnTo>
                <a:lnTo>
                  <a:pt x="2069" y="1102"/>
                </a:lnTo>
                <a:lnTo>
                  <a:pt x="2070" y="1105"/>
                </a:lnTo>
                <a:lnTo>
                  <a:pt x="2069" y="1108"/>
                </a:lnTo>
                <a:lnTo>
                  <a:pt x="2069" y="1109"/>
                </a:lnTo>
                <a:lnTo>
                  <a:pt x="2069" y="1112"/>
                </a:lnTo>
                <a:lnTo>
                  <a:pt x="2070" y="1115"/>
                </a:lnTo>
                <a:lnTo>
                  <a:pt x="2072" y="1116"/>
                </a:lnTo>
                <a:lnTo>
                  <a:pt x="2072" y="1119"/>
                </a:lnTo>
                <a:lnTo>
                  <a:pt x="2072" y="1122"/>
                </a:lnTo>
                <a:lnTo>
                  <a:pt x="2070" y="1125"/>
                </a:lnTo>
                <a:lnTo>
                  <a:pt x="2069" y="1125"/>
                </a:lnTo>
                <a:lnTo>
                  <a:pt x="2067" y="1125"/>
                </a:lnTo>
                <a:lnTo>
                  <a:pt x="2065" y="1125"/>
                </a:lnTo>
                <a:lnTo>
                  <a:pt x="2065" y="1123"/>
                </a:lnTo>
                <a:lnTo>
                  <a:pt x="2062" y="1122"/>
                </a:lnTo>
                <a:lnTo>
                  <a:pt x="2060" y="1120"/>
                </a:lnTo>
                <a:lnTo>
                  <a:pt x="2058" y="1122"/>
                </a:lnTo>
                <a:lnTo>
                  <a:pt x="2056" y="1123"/>
                </a:lnTo>
                <a:lnTo>
                  <a:pt x="2059" y="1125"/>
                </a:lnTo>
                <a:lnTo>
                  <a:pt x="2060" y="1126"/>
                </a:lnTo>
                <a:lnTo>
                  <a:pt x="2062" y="1127"/>
                </a:lnTo>
                <a:lnTo>
                  <a:pt x="2063" y="1130"/>
                </a:lnTo>
                <a:lnTo>
                  <a:pt x="2065" y="1130"/>
                </a:lnTo>
                <a:lnTo>
                  <a:pt x="2066" y="1130"/>
                </a:lnTo>
                <a:lnTo>
                  <a:pt x="2069" y="1133"/>
                </a:lnTo>
                <a:lnTo>
                  <a:pt x="2070" y="1133"/>
                </a:lnTo>
                <a:lnTo>
                  <a:pt x="2072" y="1134"/>
                </a:lnTo>
                <a:lnTo>
                  <a:pt x="2074" y="1136"/>
                </a:lnTo>
                <a:lnTo>
                  <a:pt x="2076" y="1139"/>
                </a:lnTo>
                <a:lnTo>
                  <a:pt x="2073" y="1140"/>
                </a:lnTo>
                <a:lnTo>
                  <a:pt x="2074" y="1143"/>
                </a:lnTo>
                <a:lnTo>
                  <a:pt x="2074" y="1146"/>
                </a:lnTo>
                <a:lnTo>
                  <a:pt x="2074" y="1148"/>
                </a:lnTo>
                <a:lnTo>
                  <a:pt x="2074" y="1150"/>
                </a:lnTo>
                <a:lnTo>
                  <a:pt x="2074" y="1151"/>
                </a:lnTo>
                <a:lnTo>
                  <a:pt x="2073" y="1153"/>
                </a:lnTo>
                <a:lnTo>
                  <a:pt x="2072" y="1155"/>
                </a:lnTo>
                <a:lnTo>
                  <a:pt x="2072" y="1158"/>
                </a:lnTo>
                <a:lnTo>
                  <a:pt x="2070" y="1160"/>
                </a:lnTo>
                <a:lnTo>
                  <a:pt x="2069" y="1157"/>
                </a:lnTo>
                <a:lnTo>
                  <a:pt x="2069" y="1160"/>
                </a:lnTo>
                <a:lnTo>
                  <a:pt x="2069" y="1161"/>
                </a:lnTo>
                <a:lnTo>
                  <a:pt x="2067" y="1162"/>
                </a:lnTo>
                <a:lnTo>
                  <a:pt x="2066" y="1165"/>
                </a:lnTo>
                <a:lnTo>
                  <a:pt x="2063" y="1165"/>
                </a:lnTo>
                <a:lnTo>
                  <a:pt x="2062" y="1165"/>
                </a:lnTo>
                <a:lnTo>
                  <a:pt x="2060" y="1165"/>
                </a:lnTo>
                <a:lnTo>
                  <a:pt x="2059" y="1165"/>
                </a:lnTo>
                <a:lnTo>
                  <a:pt x="2058" y="1165"/>
                </a:lnTo>
                <a:lnTo>
                  <a:pt x="2059" y="1168"/>
                </a:lnTo>
                <a:lnTo>
                  <a:pt x="2060" y="1168"/>
                </a:lnTo>
                <a:lnTo>
                  <a:pt x="2062" y="1169"/>
                </a:lnTo>
                <a:lnTo>
                  <a:pt x="2065" y="1169"/>
                </a:lnTo>
                <a:lnTo>
                  <a:pt x="2066" y="1171"/>
                </a:lnTo>
                <a:lnTo>
                  <a:pt x="2067" y="1169"/>
                </a:lnTo>
                <a:lnTo>
                  <a:pt x="2070" y="1168"/>
                </a:lnTo>
                <a:lnTo>
                  <a:pt x="2072" y="1167"/>
                </a:lnTo>
                <a:lnTo>
                  <a:pt x="2074" y="1168"/>
                </a:lnTo>
                <a:lnTo>
                  <a:pt x="2076" y="1169"/>
                </a:lnTo>
                <a:lnTo>
                  <a:pt x="2077" y="1169"/>
                </a:lnTo>
                <a:lnTo>
                  <a:pt x="2079" y="1171"/>
                </a:lnTo>
                <a:lnTo>
                  <a:pt x="2077" y="1172"/>
                </a:lnTo>
                <a:lnTo>
                  <a:pt x="2074" y="1172"/>
                </a:lnTo>
                <a:lnTo>
                  <a:pt x="2074" y="1176"/>
                </a:lnTo>
                <a:lnTo>
                  <a:pt x="2074" y="1178"/>
                </a:lnTo>
                <a:lnTo>
                  <a:pt x="2073" y="1176"/>
                </a:lnTo>
                <a:lnTo>
                  <a:pt x="2072" y="1178"/>
                </a:lnTo>
                <a:lnTo>
                  <a:pt x="2070" y="1179"/>
                </a:lnTo>
                <a:lnTo>
                  <a:pt x="2067" y="1179"/>
                </a:lnTo>
                <a:lnTo>
                  <a:pt x="2065" y="1181"/>
                </a:lnTo>
                <a:lnTo>
                  <a:pt x="2066" y="1181"/>
                </a:lnTo>
                <a:lnTo>
                  <a:pt x="2067" y="1182"/>
                </a:lnTo>
                <a:lnTo>
                  <a:pt x="2070" y="1183"/>
                </a:lnTo>
                <a:lnTo>
                  <a:pt x="2072" y="1183"/>
                </a:lnTo>
                <a:lnTo>
                  <a:pt x="2073" y="1183"/>
                </a:lnTo>
                <a:lnTo>
                  <a:pt x="2074" y="1182"/>
                </a:lnTo>
                <a:lnTo>
                  <a:pt x="2076" y="1181"/>
                </a:lnTo>
                <a:lnTo>
                  <a:pt x="2079" y="1181"/>
                </a:lnTo>
                <a:lnTo>
                  <a:pt x="2081" y="1182"/>
                </a:lnTo>
                <a:lnTo>
                  <a:pt x="2083" y="1185"/>
                </a:lnTo>
                <a:lnTo>
                  <a:pt x="2083" y="1188"/>
                </a:lnTo>
                <a:lnTo>
                  <a:pt x="2084" y="1191"/>
                </a:lnTo>
                <a:lnTo>
                  <a:pt x="2086" y="1195"/>
                </a:lnTo>
                <a:lnTo>
                  <a:pt x="2083" y="1196"/>
                </a:lnTo>
                <a:lnTo>
                  <a:pt x="2081" y="1195"/>
                </a:lnTo>
                <a:lnTo>
                  <a:pt x="2079" y="1193"/>
                </a:lnTo>
                <a:lnTo>
                  <a:pt x="2077" y="1193"/>
                </a:lnTo>
                <a:lnTo>
                  <a:pt x="2079" y="1195"/>
                </a:lnTo>
                <a:lnTo>
                  <a:pt x="2077" y="1198"/>
                </a:lnTo>
                <a:lnTo>
                  <a:pt x="2079" y="1200"/>
                </a:lnTo>
                <a:lnTo>
                  <a:pt x="2080" y="1199"/>
                </a:lnTo>
                <a:lnTo>
                  <a:pt x="2083" y="1199"/>
                </a:lnTo>
                <a:lnTo>
                  <a:pt x="2083" y="1202"/>
                </a:lnTo>
                <a:lnTo>
                  <a:pt x="2081" y="1205"/>
                </a:lnTo>
                <a:lnTo>
                  <a:pt x="2080" y="1205"/>
                </a:lnTo>
                <a:lnTo>
                  <a:pt x="2077" y="1206"/>
                </a:lnTo>
                <a:lnTo>
                  <a:pt x="2076" y="1207"/>
                </a:lnTo>
                <a:lnTo>
                  <a:pt x="2073" y="1209"/>
                </a:lnTo>
                <a:lnTo>
                  <a:pt x="2072" y="1210"/>
                </a:lnTo>
                <a:lnTo>
                  <a:pt x="2073" y="1210"/>
                </a:lnTo>
                <a:lnTo>
                  <a:pt x="2074" y="1210"/>
                </a:lnTo>
                <a:lnTo>
                  <a:pt x="2076" y="1209"/>
                </a:lnTo>
                <a:lnTo>
                  <a:pt x="2077" y="1209"/>
                </a:lnTo>
                <a:lnTo>
                  <a:pt x="2080" y="1207"/>
                </a:lnTo>
                <a:lnTo>
                  <a:pt x="2081" y="1206"/>
                </a:lnTo>
                <a:lnTo>
                  <a:pt x="2083" y="1207"/>
                </a:lnTo>
                <a:lnTo>
                  <a:pt x="2084" y="1205"/>
                </a:lnTo>
                <a:lnTo>
                  <a:pt x="2086" y="1203"/>
                </a:lnTo>
                <a:lnTo>
                  <a:pt x="2087" y="1203"/>
                </a:lnTo>
                <a:lnTo>
                  <a:pt x="2089" y="1205"/>
                </a:lnTo>
                <a:lnTo>
                  <a:pt x="2089" y="1207"/>
                </a:lnTo>
                <a:lnTo>
                  <a:pt x="2087" y="1207"/>
                </a:lnTo>
                <a:lnTo>
                  <a:pt x="2087" y="1209"/>
                </a:lnTo>
                <a:lnTo>
                  <a:pt x="2090" y="1210"/>
                </a:lnTo>
                <a:lnTo>
                  <a:pt x="2091" y="1210"/>
                </a:lnTo>
                <a:lnTo>
                  <a:pt x="2093" y="1210"/>
                </a:lnTo>
                <a:lnTo>
                  <a:pt x="2094" y="1210"/>
                </a:lnTo>
                <a:lnTo>
                  <a:pt x="2097" y="1213"/>
                </a:lnTo>
                <a:lnTo>
                  <a:pt x="2096" y="1216"/>
                </a:lnTo>
                <a:lnTo>
                  <a:pt x="2096" y="1221"/>
                </a:lnTo>
                <a:lnTo>
                  <a:pt x="2098" y="1223"/>
                </a:lnTo>
                <a:lnTo>
                  <a:pt x="2100" y="1224"/>
                </a:lnTo>
                <a:lnTo>
                  <a:pt x="2101" y="1226"/>
                </a:lnTo>
                <a:lnTo>
                  <a:pt x="2103" y="1226"/>
                </a:lnTo>
                <a:lnTo>
                  <a:pt x="2105" y="1227"/>
                </a:lnTo>
                <a:lnTo>
                  <a:pt x="2107" y="1230"/>
                </a:lnTo>
                <a:lnTo>
                  <a:pt x="2108" y="1231"/>
                </a:lnTo>
                <a:lnTo>
                  <a:pt x="2108" y="1234"/>
                </a:lnTo>
                <a:lnTo>
                  <a:pt x="2111" y="1234"/>
                </a:lnTo>
                <a:lnTo>
                  <a:pt x="2112" y="1235"/>
                </a:lnTo>
                <a:lnTo>
                  <a:pt x="2114" y="1235"/>
                </a:lnTo>
                <a:lnTo>
                  <a:pt x="2115" y="1237"/>
                </a:lnTo>
                <a:lnTo>
                  <a:pt x="2117" y="1240"/>
                </a:lnTo>
                <a:lnTo>
                  <a:pt x="2118" y="1242"/>
                </a:lnTo>
                <a:lnTo>
                  <a:pt x="2119" y="1242"/>
                </a:lnTo>
                <a:lnTo>
                  <a:pt x="2122" y="1244"/>
                </a:lnTo>
                <a:lnTo>
                  <a:pt x="2125" y="1245"/>
                </a:lnTo>
                <a:lnTo>
                  <a:pt x="2126" y="1245"/>
                </a:lnTo>
                <a:lnTo>
                  <a:pt x="2126" y="1247"/>
                </a:lnTo>
                <a:lnTo>
                  <a:pt x="2128" y="1248"/>
                </a:lnTo>
                <a:lnTo>
                  <a:pt x="2129" y="1249"/>
                </a:lnTo>
                <a:lnTo>
                  <a:pt x="2131" y="1252"/>
                </a:lnTo>
                <a:lnTo>
                  <a:pt x="2133" y="1252"/>
                </a:lnTo>
                <a:lnTo>
                  <a:pt x="2135" y="1255"/>
                </a:lnTo>
                <a:lnTo>
                  <a:pt x="2136" y="1256"/>
                </a:lnTo>
                <a:lnTo>
                  <a:pt x="2139" y="1258"/>
                </a:lnTo>
                <a:lnTo>
                  <a:pt x="2140" y="1259"/>
                </a:lnTo>
                <a:lnTo>
                  <a:pt x="2142" y="1262"/>
                </a:lnTo>
                <a:lnTo>
                  <a:pt x="2143" y="1262"/>
                </a:lnTo>
                <a:lnTo>
                  <a:pt x="2145" y="1262"/>
                </a:lnTo>
                <a:lnTo>
                  <a:pt x="2146" y="1262"/>
                </a:lnTo>
                <a:lnTo>
                  <a:pt x="2147" y="1263"/>
                </a:lnTo>
                <a:lnTo>
                  <a:pt x="2150" y="1265"/>
                </a:lnTo>
                <a:lnTo>
                  <a:pt x="2152" y="1266"/>
                </a:lnTo>
                <a:lnTo>
                  <a:pt x="2153" y="1266"/>
                </a:lnTo>
                <a:lnTo>
                  <a:pt x="2156" y="1266"/>
                </a:lnTo>
                <a:lnTo>
                  <a:pt x="2157" y="1268"/>
                </a:lnTo>
                <a:lnTo>
                  <a:pt x="2160" y="1268"/>
                </a:lnTo>
                <a:lnTo>
                  <a:pt x="2163" y="1268"/>
                </a:lnTo>
                <a:lnTo>
                  <a:pt x="2164" y="1268"/>
                </a:lnTo>
                <a:lnTo>
                  <a:pt x="2166" y="1268"/>
                </a:lnTo>
                <a:lnTo>
                  <a:pt x="2166" y="1269"/>
                </a:lnTo>
                <a:lnTo>
                  <a:pt x="2167" y="1270"/>
                </a:lnTo>
                <a:lnTo>
                  <a:pt x="2168" y="1270"/>
                </a:lnTo>
                <a:lnTo>
                  <a:pt x="2170" y="1272"/>
                </a:lnTo>
                <a:lnTo>
                  <a:pt x="2171" y="1272"/>
                </a:lnTo>
                <a:lnTo>
                  <a:pt x="2174" y="1273"/>
                </a:lnTo>
                <a:lnTo>
                  <a:pt x="2175" y="1273"/>
                </a:lnTo>
                <a:lnTo>
                  <a:pt x="2178" y="1275"/>
                </a:lnTo>
                <a:lnTo>
                  <a:pt x="2177" y="1277"/>
                </a:lnTo>
                <a:lnTo>
                  <a:pt x="2180" y="1277"/>
                </a:lnTo>
                <a:lnTo>
                  <a:pt x="2181" y="1280"/>
                </a:lnTo>
                <a:lnTo>
                  <a:pt x="2184" y="1280"/>
                </a:lnTo>
                <a:lnTo>
                  <a:pt x="2184" y="1282"/>
                </a:lnTo>
                <a:lnTo>
                  <a:pt x="2185" y="1283"/>
                </a:lnTo>
                <a:lnTo>
                  <a:pt x="2188" y="1284"/>
                </a:lnTo>
                <a:lnTo>
                  <a:pt x="2189" y="1286"/>
                </a:lnTo>
                <a:lnTo>
                  <a:pt x="2191" y="1287"/>
                </a:lnTo>
                <a:lnTo>
                  <a:pt x="2191" y="1290"/>
                </a:lnTo>
                <a:lnTo>
                  <a:pt x="2192" y="1291"/>
                </a:lnTo>
                <a:lnTo>
                  <a:pt x="2194" y="1291"/>
                </a:lnTo>
                <a:lnTo>
                  <a:pt x="2196" y="1293"/>
                </a:lnTo>
                <a:lnTo>
                  <a:pt x="2199" y="1293"/>
                </a:lnTo>
                <a:lnTo>
                  <a:pt x="2201" y="1294"/>
                </a:lnTo>
                <a:lnTo>
                  <a:pt x="2202" y="1296"/>
                </a:lnTo>
                <a:lnTo>
                  <a:pt x="2204" y="1297"/>
                </a:lnTo>
                <a:lnTo>
                  <a:pt x="2204" y="1298"/>
                </a:lnTo>
                <a:lnTo>
                  <a:pt x="2204" y="1301"/>
                </a:lnTo>
                <a:lnTo>
                  <a:pt x="2204" y="1303"/>
                </a:lnTo>
                <a:lnTo>
                  <a:pt x="2205" y="1305"/>
                </a:lnTo>
                <a:lnTo>
                  <a:pt x="2206" y="1308"/>
                </a:lnTo>
                <a:lnTo>
                  <a:pt x="2206" y="1310"/>
                </a:lnTo>
                <a:lnTo>
                  <a:pt x="2204" y="1311"/>
                </a:lnTo>
                <a:lnTo>
                  <a:pt x="2202" y="1308"/>
                </a:lnTo>
                <a:lnTo>
                  <a:pt x="2202" y="1307"/>
                </a:lnTo>
                <a:lnTo>
                  <a:pt x="2201" y="1305"/>
                </a:lnTo>
                <a:lnTo>
                  <a:pt x="2199" y="1304"/>
                </a:lnTo>
                <a:lnTo>
                  <a:pt x="2198" y="1301"/>
                </a:lnTo>
                <a:lnTo>
                  <a:pt x="2196" y="1303"/>
                </a:lnTo>
                <a:lnTo>
                  <a:pt x="2195" y="1301"/>
                </a:lnTo>
                <a:lnTo>
                  <a:pt x="2195" y="1300"/>
                </a:lnTo>
                <a:lnTo>
                  <a:pt x="2194" y="1300"/>
                </a:lnTo>
                <a:lnTo>
                  <a:pt x="2192" y="1300"/>
                </a:lnTo>
                <a:lnTo>
                  <a:pt x="2192" y="1303"/>
                </a:lnTo>
                <a:lnTo>
                  <a:pt x="2189" y="1304"/>
                </a:lnTo>
                <a:lnTo>
                  <a:pt x="2191" y="1304"/>
                </a:lnTo>
                <a:lnTo>
                  <a:pt x="2192" y="1304"/>
                </a:lnTo>
                <a:lnTo>
                  <a:pt x="2194" y="1305"/>
                </a:lnTo>
                <a:lnTo>
                  <a:pt x="2195" y="1304"/>
                </a:lnTo>
                <a:lnTo>
                  <a:pt x="2196" y="1304"/>
                </a:lnTo>
                <a:lnTo>
                  <a:pt x="2196" y="1305"/>
                </a:lnTo>
                <a:lnTo>
                  <a:pt x="2199" y="1308"/>
                </a:lnTo>
                <a:lnTo>
                  <a:pt x="2198" y="1311"/>
                </a:lnTo>
                <a:lnTo>
                  <a:pt x="2199" y="1312"/>
                </a:lnTo>
                <a:lnTo>
                  <a:pt x="2199" y="1314"/>
                </a:lnTo>
                <a:lnTo>
                  <a:pt x="2198" y="1314"/>
                </a:lnTo>
                <a:lnTo>
                  <a:pt x="2198" y="1317"/>
                </a:lnTo>
                <a:lnTo>
                  <a:pt x="2198" y="1319"/>
                </a:lnTo>
                <a:lnTo>
                  <a:pt x="2199" y="1321"/>
                </a:lnTo>
                <a:lnTo>
                  <a:pt x="2201" y="1321"/>
                </a:lnTo>
                <a:lnTo>
                  <a:pt x="2202" y="1319"/>
                </a:lnTo>
                <a:lnTo>
                  <a:pt x="2204" y="1319"/>
                </a:lnTo>
                <a:lnTo>
                  <a:pt x="2204" y="1315"/>
                </a:lnTo>
                <a:lnTo>
                  <a:pt x="2204" y="1314"/>
                </a:lnTo>
                <a:lnTo>
                  <a:pt x="2205" y="1315"/>
                </a:lnTo>
                <a:lnTo>
                  <a:pt x="2206" y="1317"/>
                </a:lnTo>
                <a:lnTo>
                  <a:pt x="2208" y="1318"/>
                </a:lnTo>
                <a:lnTo>
                  <a:pt x="2211" y="1319"/>
                </a:lnTo>
                <a:lnTo>
                  <a:pt x="2211" y="1321"/>
                </a:lnTo>
                <a:lnTo>
                  <a:pt x="2209" y="1322"/>
                </a:lnTo>
                <a:lnTo>
                  <a:pt x="2208" y="1325"/>
                </a:lnTo>
                <a:lnTo>
                  <a:pt x="2208" y="1327"/>
                </a:lnTo>
                <a:lnTo>
                  <a:pt x="2208" y="1329"/>
                </a:lnTo>
                <a:lnTo>
                  <a:pt x="2209" y="1329"/>
                </a:lnTo>
                <a:lnTo>
                  <a:pt x="2211" y="1332"/>
                </a:lnTo>
                <a:lnTo>
                  <a:pt x="2212" y="1331"/>
                </a:lnTo>
                <a:lnTo>
                  <a:pt x="2215" y="1331"/>
                </a:lnTo>
                <a:lnTo>
                  <a:pt x="2216" y="1332"/>
                </a:lnTo>
                <a:lnTo>
                  <a:pt x="2216" y="1334"/>
                </a:lnTo>
                <a:lnTo>
                  <a:pt x="2216" y="1335"/>
                </a:lnTo>
                <a:lnTo>
                  <a:pt x="2218" y="1335"/>
                </a:lnTo>
                <a:lnTo>
                  <a:pt x="2219" y="1338"/>
                </a:lnTo>
                <a:lnTo>
                  <a:pt x="2220" y="1339"/>
                </a:lnTo>
                <a:lnTo>
                  <a:pt x="2222" y="1341"/>
                </a:lnTo>
                <a:lnTo>
                  <a:pt x="2225" y="1342"/>
                </a:lnTo>
                <a:lnTo>
                  <a:pt x="2226" y="1343"/>
                </a:lnTo>
                <a:lnTo>
                  <a:pt x="2227" y="1346"/>
                </a:lnTo>
                <a:lnTo>
                  <a:pt x="2229" y="1349"/>
                </a:lnTo>
                <a:lnTo>
                  <a:pt x="2229" y="1352"/>
                </a:lnTo>
                <a:lnTo>
                  <a:pt x="2232" y="1355"/>
                </a:lnTo>
                <a:lnTo>
                  <a:pt x="2232" y="1356"/>
                </a:lnTo>
                <a:lnTo>
                  <a:pt x="2234" y="1357"/>
                </a:lnTo>
                <a:lnTo>
                  <a:pt x="2236" y="1357"/>
                </a:lnTo>
                <a:lnTo>
                  <a:pt x="2237" y="1357"/>
                </a:lnTo>
                <a:lnTo>
                  <a:pt x="2239" y="1360"/>
                </a:lnTo>
                <a:lnTo>
                  <a:pt x="2241" y="1359"/>
                </a:lnTo>
                <a:lnTo>
                  <a:pt x="2244" y="1359"/>
                </a:lnTo>
                <a:lnTo>
                  <a:pt x="2247" y="1359"/>
                </a:lnTo>
                <a:lnTo>
                  <a:pt x="2248" y="1359"/>
                </a:lnTo>
                <a:lnTo>
                  <a:pt x="2251" y="1359"/>
                </a:lnTo>
                <a:lnTo>
                  <a:pt x="2254" y="1359"/>
                </a:lnTo>
                <a:lnTo>
                  <a:pt x="2255" y="1357"/>
                </a:lnTo>
                <a:lnTo>
                  <a:pt x="2257" y="1357"/>
                </a:lnTo>
                <a:lnTo>
                  <a:pt x="2257" y="1356"/>
                </a:lnTo>
                <a:lnTo>
                  <a:pt x="2260" y="1353"/>
                </a:lnTo>
                <a:lnTo>
                  <a:pt x="2261" y="1350"/>
                </a:lnTo>
                <a:lnTo>
                  <a:pt x="2261" y="1348"/>
                </a:lnTo>
                <a:lnTo>
                  <a:pt x="2262" y="1348"/>
                </a:lnTo>
                <a:lnTo>
                  <a:pt x="2264" y="1348"/>
                </a:lnTo>
                <a:lnTo>
                  <a:pt x="2267" y="1348"/>
                </a:lnTo>
                <a:lnTo>
                  <a:pt x="2271" y="1348"/>
                </a:lnTo>
                <a:lnTo>
                  <a:pt x="2272" y="1349"/>
                </a:lnTo>
                <a:lnTo>
                  <a:pt x="2274" y="1345"/>
                </a:lnTo>
                <a:lnTo>
                  <a:pt x="2276" y="1345"/>
                </a:lnTo>
                <a:lnTo>
                  <a:pt x="2278" y="1343"/>
                </a:lnTo>
                <a:lnTo>
                  <a:pt x="2279" y="1345"/>
                </a:lnTo>
                <a:lnTo>
                  <a:pt x="2283" y="1345"/>
                </a:lnTo>
                <a:lnTo>
                  <a:pt x="2285" y="1345"/>
                </a:lnTo>
                <a:lnTo>
                  <a:pt x="2292" y="1349"/>
                </a:lnTo>
                <a:lnTo>
                  <a:pt x="2293" y="1350"/>
                </a:lnTo>
                <a:lnTo>
                  <a:pt x="2296" y="1352"/>
                </a:lnTo>
                <a:lnTo>
                  <a:pt x="2296" y="1355"/>
                </a:lnTo>
                <a:lnTo>
                  <a:pt x="2295" y="1356"/>
                </a:lnTo>
                <a:lnTo>
                  <a:pt x="2292" y="1359"/>
                </a:lnTo>
                <a:lnTo>
                  <a:pt x="2290" y="1360"/>
                </a:lnTo>
                <a:lnTo>
                  <a:pt x="2290" y="1363"/>
                </a:lnTo>
                <a:lnTo>
                  <a:pt x="2288" y="1363"/>
                </a:lnTo>
                <a:lnTo>
                  <a:pt x="2286" y="1364"/>
                </a:lnTo>
                <a:lnTo>
                  <a:pt x="2285" y="1367"/>
                </a:lnTo>
                <a:lnTo>
                  <a:pt x="2283" y="1370"/>
                </a:lnTo>
                <a:lnTo>
                  <a:pt x="2282" y="1371"/>
                </a:lnTo>
                <a:lnTo>
                  <a:pt x="2281" y="1376"/>
                </a:lnTo>
                <a:lnTo>
                  <a:pt x="2279" y="1378"/>
                </a:lnTo>
                <a:lnTo>
                  <a:pt x="2279" y="1381"/>
                </a:lnTo>
                <a:lnTo>
                  <a:pt x="2279" y="1383"/>
                </a:lnTo>
                <a:lnTo>
                  <a:pt x="2278" y="1385"/>
                </a:lnTo>
                <a:lnTo>
                  <a:pt x="2278" y="1388"/>
                </a:lnTo>
                <a:lnTo>
                  <a:pt x="2279" y="1392"/>
                </a:lnTo>
                <a:lnTo>
                  <a:pt x="2279" y="1397"/>
                </a:lnTo>
                <a:lnTo>
                  <a:pt x="2281" y="1398"/>
                </a:lnTo>
                <a:lnTo>
                  <a:pt x="2281" y="1402"/>
                </a:lnTo>
                <a:lnTo>
                  <a:pt x="2282" y="1405"/>
                </a:lnTo>
                <a:lnTo>
                  <a:pt x="2282" y="1406"/>
                </a:lnTo>
                <a:lnTo>
                  <a:pt x="2283" y="1409"/>
                </a:lnTo>
                <a:lnTo>
                  <a:pt x="2283" y="1412"/>
                </a:lnTo>
                <a:lnTo>
                  <a:pt x="2285" y="1415"/>
                </a:lnTo>
                <a:lnTo>
                  <a:pt x="2285" y="1418"/>
                </a:lnTo>
                <a:lnTo>
                  <a:pt x="2286" y="1419"/>
                </a:lnTo>
                <a:lnTo>
                  <a:pt x="2286" y="1422"/>
                </a:lnTo>
                <a:lnTo>
                  <a:pt x="2288" y="1425"/>
                </a:lnTo>
                <a:lnTo>
                  <a:pt x="2289" y="1429"/>
                </a:lnTo>
                <a:lnTo>
                  <a:pt x="2290" y="1432"/>
                </a:lnTo>
                <a:lnTo>
                  <a:pt x="2293" y="1434"/>
                </a:lnTo>
                <a:lnTo>
                  <a:pt x="2295" y="1436"/>
                </a:lnTo>
                <a:lnTo>
                  <a:pt x="2296" y="1439"/>
                </a:lnTo>
                <a:lnTo>
                  <a:pt x="2297" y="1440"/>
                </a:lnTo>
                <a:lnTo>
                  <a:pt x="2297" y="1441"/>
                </a:lnTo>
                <a:lnTo>
                  <a:pt x="2300" y="1446"/>
                </a:lnTo>
                <a:lnTo>
                  <a:pt x="2303" y="1448"/>
                </a:lnTo>
                <a:lnTo>
                  <a:pt x="2306" y="1453"/>
                </a:lnTo>
                <a:lnTo>
                  <a:pt x="2307" y="1454"/>
                </a:lnTo>
                <a:lnTo>
                  <a:pt x="2307" y="1457"/>
                </a:lnTo>
                <a:lnTo>
                  <a:pt x="2309" y="1460"/>
                </a:lnTo>
                <a:lnTo>
                  <a:pt x="2309" y="1461"/>
                </a:lnTo>
                <a:lnTo>
                  <a:pt x="2310" y="1464"/>
                </a:lnTo>
                <a:lnTo>
                  <a:pt x="2313" y="1467"/>
                </a:lnTo>
                <a:lnTo>
                  <a:pt x="2314" y="1468"/>
                </a:lnTo>
                <a:lnTo>
                  <a:pt x="2316" y="1470"/>
                </a:lnTo>
                <a:lnTo>
                  <a:pt x="2317" y="1472"/>
                </a:lnTo>
                <a:lnTo>
                  <a:pt x="2319" y="1474"/>
                </a:lnTo>
                <a:lnTo>
                  <a:pt x="2321" y="1477"/>
                </a:lnTo>
                <a:lnTo>
                  <a:pt x="2323" y="1478"/>
                </a:lnTo>
                <a:lnTo>
                  <a:pt x="2324" y="1481"/>
                </a:lnTo>
                <a:lnTo>
                  <a:pt x="2327" y="1484"/>
                </a:lnTo>
                <a:lnTo>
                  <a:pt x="2328" y="1485"/>
                </a:lnTo>
                <a:lnTo>
                  <a:pt x="2328" y="1488"/>
                </a:lnTo>
                <a:lnTo>
                  <a:pt x="2330" y="1489"/>
                </a:lnTo>
                <a:lnTo>
                  <a:pt x="2330" y="1491"/>
                </a:lnTo>
                <a:lnTo>
                  <a:pt x="2331" y="1493"/>
                </a:lnTo>
                <a:lnTo>
                  <a:pt x="2333" y="1496"/>
                </a:lnTo>
                <a:lnTo>
                  <a:pt x="2334" y="1496"/>
                </a:lnTo>
                <a:lnTo>
                  <a:pt x="2334" y="1499"/>
                </a:lnTo>
                <a:lnTo>
                  <a:pt x="2334" y="1502"/>
                </a:lnTo>
                <a:lnTo>
                  <a:pt x="2337" y="1503"/>
                </a:lnTo>
                <a:lnTo>
                  <a:pt x="2334" y="1506"/>
                </a:lnTo>
                <a:lnTo>
                  <a:pt x="2331" y="1509"/>
                </a:lnTo>
                <a:lnTo>
                  <a:pt x="2330" y="1510"/>
                </a:lnTo>
                <a:lnTo>
                  <a:pt x="2328" y="1514"/>
                </a:lnTo>
                <a:lnTo>
                  <a:pt x="2327" y="1516"/>
                </a:lnTo>
                <a:lnTo>
                  <a:pt x="2326" y="1517"/>
                </a:lnTo>
                <a:lnTo>
                  <a:pt x="2324" y="1519"/>
                </a:lnTo>
                <a:lnTo>
                  <a:pt x="2323" y="1520"/>
                </a:lnTo>
                <a:lnTo>
                  <a:pt x="2323" y="1519"/>
                </a:lnTo>
                <a:lnTo>
                  <a:pt x="2324" y="1516"/>
                </a:lnTo>
                <a:lnTo>
                  <a:pt x="2324" y="1513"/>
                </a:lnTo>
                <a:lnTo>
                  <a:pt x="2326" y="1510"/>
                </a:lnTo>
                <a:lnTo>
                  <a:pt x="2324" y="1509"/>
                </a:lnTo>
                <a:lnTo>
                  <a:pt x="2323" y="1510"/>
                </a:lnTo>
                <a:lnTo>
                  <a:pt x="2323" y="1512"/>
                </a:lnTo>
                <a:lnTo>
                  <a:pt x="2321" y="1513"/>
                </a:lnTo>
                <a:lnTo>
                  <a:pt x="2319" y="1513"/>
                </a:lnTo>
                <a:lnTo>
                  <a:pt x="2317" y="1510"/>
                </a:lnTo>
                <a:lnTo>
                  <a:pt x="2320" y="1507"/>
                </a:lnTo>
                <a:lnTo>
                  <a:pt x="2320" y="1506"/>
                </a:lnTo>
                <a:lnTo>
                  <a:pt x="2319" y="1506"/>
                </a:lnTo>
                <a:lnTo>
                  <a:pt x="2317" y="1506"/>
                </a:lnTo>
                <a:lnTo>
                  <a:pt x="2316" y="1503"/>
                </a:lnTo>
                <a:lnTo>
                  <a:pt x="2316" y="1502"/>
                </a:lnTo>
                <a:lnTo>
                  <a:pt x="2317" y="1499"/>
                </a:lnTo>
                <a:lnTo>
                  <a:pt x="2316" y="1496"/>
                </a:lnTo>
                <a:lnTo>
                  <a:pt x="2314" y="1495"/>
                </a:lnTo>
                <a:lnTo>
                  <a:pt x="2314" y="1492"/>
                </a:lnTo>
                <a:lnTo>
                  <a:pt x="2311" y="1493"/>
                </a:lnTo>
                <a:lnTo>
                  <a:pt x="2311" y="1495"/>
                </a:lnTo>
                <a:lnTo>
                  <a:pt x="2313" y="1498"/>
                </a:lnTo>
                <a:lnTo>
                  <a:pt x="2313" y="1499"/>
                </a:lnTo>
                <a:lnTo>
                  <a:pt x="2314" y="1500"/>
                </a:lnTo>
                <a:lnTo>
                  <a:pt x="2313" y="1503"/>
                </a:lnTo>
                <a:lnTo>
                  <a:pt x="2311" y="1503"/>
                </a:lnTo>
                <a:lnTo>
                  <a:pt x="2310" y="1505"/>
                </a:lnTo>
                <a:lnTo>
                  <a:pt x="2313" y="1506"/>
                </a:lnTo>
                <a:lnTo>
                  <a:pt x="2314" y="1507"/>
                </a:lnTo>
                <a:lnTo>
                  <a:pt x="2313" y="1509"/>
                </a:lnTo>
                <a:lnTo>
                  <a:pt x="2314" y="1510"/>
                </a:lnTo>
                <a:lnTo>
                  <a:pt x="2313" y="1513"/>
                </a:lnTo>
                <a:lnTo>
                  <a:pt x="2311" y="1512"/>
                </a:lnTo>
                <a:lnTo>
                  <a:pt x="2310" y="1510"/>
                </a:lnTo>
                <a:lnTo>
                  <a:pt x="2310" y="1513"/>
                </a:lnTo>
                <a:lnTo>
                  <a:pt x="2309" y="1514"/>
                </a:lnTo>
                <a:lnTo>
                  <a:pt x="2307" y="1516"/>
                </a:lnTo>
                <a:lnTo>
                  <a:pt x="2309" y="1517"/>
                </a:lnTo>
                <a:lnTo>
                  <a:pt x="2310" y="1517"/>
                </a:lnTo>
                <a:lnTo>
                  <a:pt x="2311" y="1519"/>
                </a:lnTo>
                <a:lnTo>
                  <a:pt x="2309" y="1520"/>
                </a:lnTo>
                <a:lnTo>
                  <a:pt x="2310" y="1520"/>
                </a:lnTo>
                <a:lnTo>
                  <a:pt x="2309" y="1523"/>
                </a:lnTo>
                <a:lnTo>
                  <a:pt x="2307" y="1524"/>
                </a:lnTo>
                <a:lnTo>
                  <a:pt x="2307" y="1527"/>
                </a:lnTo>
                <a:lnTo>
                  <a:pt x="2310" y="1526"/>
                </a:lnTo>
                <a:lnTo>
                  <a:pt x="2311" y="1524"/>
                </a:lnTo>
                <a:lnTo>
                  <a:pt x="2313" y="1523"/>
                </a:lnTo>
                <a:lnTo>
                  <a:pt x="2314" y="1521"/>
                </a:lnTo>
                <a:lnTo>
                  <a:pt x="2316" y="1520"/>
                </a:lnTo>
                <a:lnTo>
                  <a:pt x="2317" y="1521"/>
                </a:lnTo>
                <a:lnTo>
                  <a:pt x="2320" y="1521"/>
                </a:lnTo>
                <a:lnTo>
                  <a:pt x="2321" y="1524"/>
                </a:lnTo>
                <a:lnTo>
                  <a:pt x="2321" y="1526"/>
                </a:lnTo>
                <a:lnTo>
                  <a:pt x="2323" y="1528"/>
                </a:lnTo>
                <a:lnTo>
                  <a:pt x="2326" y="1531"/>
                </a:lnTo>
                <a:lnTo>
                  <a:pt x="2326" y="1534"/>
                </a:lnTo>
                <a:lnTo>
                  <a:pt x="2327" y="1537"/>
                </a:lnTo>
                <a:lnTo>
                  <a:pt x="2328" y="1540"/>
                </a:lnTo>
                <a:lnTo>
                  <a:pt x="2328" y="1542"/>
                </a:lnTo>
                <a:lnTo>
                  <a:pt x="2328" y="1547"/>
                </a:lnTo>
                <a:lnTo>
                  <a:pt x="2328" y="1548"/>
                </a:lnTo>
                <a:lnTo>
                  <a:pt x="2328" y="1551"/>
                </a:lnTo>
                <a:lnTo>
                  <a:pt x="2328" y="1556"/>
                </a:lnTo>
                <a:lnTo>
                  <a:pt x="2330" y="1558"/>
                </a:lnTo>
                <a:lnTo>
                  <a:pt x="2330" y="1561"/>
                </a:lnTo>
                <a:lnTo>
                  <a:pt x="2330" y="1562"/>
                </a:lnTo>
                <a:lnTo>
                  <a:pt x="2330" y="1563"/>
                </a:lnTo>
                <a:lnTo>
                  <a:pt x="2330" y="1565"/>
                </a:lnTo>
                <a:lnTo>
                  <a:pt x="2330" y="1568"/>
                </a:lnTo>
                <a:lnTo>
                  <a:pt x="2328" y="1566"/>
                </a:lnTo>
                <a:lnTo>
                  <a:pt x="2327" y="1566"/>
                </a:lnTo>
                <a:lnTo>
                  <a:pt x="2324" y="1566"/>
                </a:lnTo>
                <a:lnTo>
                  <a:pt x="2326" y="1568"/>
                </a:lnTo>
                <a:lnTo>
                  <a:pt x="2327" y="1569"/>
                </a:lnTo>
                <a:lnTo>
                  <a:pt x="2328" y="1572"/>
                </a:lnTo>
                <a:lnTo>
                  <a:pt x="2331" y="1572"/>
                </a:lnTo>
                <a:lnTo>
                  <a:pt x="2331" y="1575"/>
                </a:lnTo>
                <a:lnTo>
                  <a:pt x="2334" y="1579"/>
                </a:lnTo>
                <a:lnTo>
                  <a:pt x="2335" y="1582"/>
                </a:lnTo>
                <a:lnTo>
                  <a:pt x="2335" y="1586"/>
                </a:lnTo>
                <a:lnTo>
                  <a:pt x="2335" y="1587"/>
                </a:lnTo>
                <a:lnTo>
                  <a:pt x="2335" y="1589"/>
                </a:lnTo>
                <a:lnTo>
                  <a:pt x="2335" y="1590"/>
                </a:lnTo>
                <a:lnTo>
                  <a:pt x="2335" y="1592"/>
                </a:lnTo>
                <a:lnTo>
                  <a:pt x="2335" y="1596"/>
                </a:lnTo>
                <a:lnTo>
                  <a:pt x="2335" y="1594"/>
                </a:lnTo>
                <a:lnTo>
                  <a:pt x="2334" y="1592"/>
                </a:lnTo>
                <a:lnTo>
                  <a:pt x="2333" y="1587"/>
                </a:lnTo>
                <a:lnTo>
                  <a:pt x="2331" y="1584"/>
                </a:lnTo>
                <a:lnTo>
                  <a:pt x="2330" y="1584"/>
                </a:lnTo>
                <a:lnTo>
                  <a:pt x="2327" y="1583"/>
                </a:lnTo>
                <a:lnTo>
                  <a:pt x="2324" y="1582"/>
                </a:lnTo>
                <a:lnTo>
                  <a:pt x="2321" y="1583"/>
                </a:lnTo>
                <a:lnTo>
                  <a:pt x="2319" y="1582"/>
                </a:lnTo>
                <a:lnTo>
                  <a:pt x="2316" y="1582"/>
                </a:lnTo>
                <a:lnTo>
                  <a:pt x="2314" y="1583"/>
                </a:lnTo>
                <a:lnTo>
                  <a:pt x="2313" y="1580"/>
                </a:lnTo>
                <a:lnTo>
                  <a:pt x="2310" y="1580"/>
                </a:lnTo>
                <a:lnTo>
                  <a:pt x="2309" y="1579"/>
                </a:lnTo>
                <a:lnTo>
                  <a:pt x="2307" y="1577"/>
                </a:lnTo>
                <a:lnTo>
                  <a:pt x="2306" y="1576"/>
                </a:lnTo>
                <a:lnTo>
                  <a:pt x="2306" y="1575"/>
                </a:lnTo>
                <a:lnTo>
                  <a:pt x="2303" y="1572"/>
                </a:lnTo>
                <a:lnTo>
                  <a:pt x="2302" y="1568"/>
                </a:lnTo>
                <a:lnTo>
                  <a:pt x="2302" y="1565"/>
                </a:lnTo>
                <a:lnTo>
                  <a:pt x="2300" y="1562"/>
                </a:lnTo>
                <a:lnTo>
                  <a:pt x="2299" y="1559"/>
                </a:lnTo>
                <a:lnTo>
                  <a:pt x="2299" y="1556"/>
                </a:lnTo>
                <a:lnTo>
                  <a:pt x="2300" y="1555"/>
                </a:lnTo>
                <a:lnTo>
                  <a:pt x="2299" y="1552"/>
                </a:lnTo>
                <a:lnTo>
                  <a:pt x="2297" y="1554"/>
                </a:lnTo>
                <a:lnTo>
                  <a:pt x="2295" y="1552"/>
                </a:lnTo>
                <a:lnTo>
                  <a:pt x="2293" y="1549"/>
                </a:lnTo>
                <a:lnTo>
                  <a:pt x="2292" y="1548"/>
                </a:lnTo>
                <a:lnTo>
                  <a:pt x="2289" y="1547"/>
                </a:lnTo>
                <a:lnTo>
                  <a:pt x="2288" y="1545"/>
                </a:lnTo>
                <a:lnTo>
                  <a:pt x="2285" y="1544"/>
                </a:lnTo>
                <a:lnTo>
                  <a:pt x="2285" y="1541"/>
                </a:lnTo>
                <a:lnTo>
                  <a:pt x="2283" y="1537"/>
                </a:lnTo>
                <a:lnTo>
                  <a:pt x="2283" y="1535"/>
                </a:lnTo>
                <a:lnTo>
                  <a:pt x="2281" y="1535"/>
                </a:lnTo>
                <a:lnTo>
                  <a:pt x="2279" y="1534"/>
                </a:lnTo>
                <a:lnTo>
                  <a:pt x="2278" y="1534"/>
                </a:lnTo>
                <a:lnTo>
                  <a:pt x="2275" y="1533"/>
                </a:lnTo>
                <a:lnTo>
                  <a:pt x="2274" y="1533"/>
                </a:lnTo>
                <a:lnTo>
                  <a:pt x="2274" y="1530"/>
                </a:lnTo>
                <a:lnTo>
                  <a:pt x="2274" y="1528"/>
                </a:lnTo>
                <a:lnTo>
                  <a:pt x="2275" y="1528"/>
                </a:lnTo>
                <a:lnTo>
                  <a:pt x="2276" y="1526"/>
                </a:lnTo>
                <a:lnTo>
                  <a:pt x="2279" y="1526"/>
                </a:lnTo>
                <a:lnTo>
                  <a:pt x="2281" y="1527"/>
                </a:lnTo>
                <a:lnTo>
                  <a:pt x="2281" y="1524"/>
                </a:lnTo>
                <a:lnTo>
                  <a:pt x="2281" y="1523"/>
                </a:lnTo>
                <a:lnTo>
                  <a:pt x="2282" y="1523"/>
                </a:lnTo>
                <a:lnTo>
                  <a:pt x="2282" y="1520"/>
                </a:lnTo>
                <a:lnTo>
                  <a:pt x="2285" y="1519"/>
                </a:lnTo>
                <a:lnTo>
                  <a:pt x="2282" y="1519"/>
                </a:lnTo>
                <a:lnTo>
                  <a:pt x="2281" y="1516"/>
                </a:lnTo>
                <a:lnTo>
                  <a:pt x="2282" y="1514"/>
                </a:lnTo>
                <a:lnTo>
                  <a:pt x="2282" y="1513"/>
                </a:lnTo>
                <a:lnTo>
                  <a:pt x="2281" y="1513"/>
                </a:lnTo>
                <a:lnTo>
                  <a:pt x="2281" y="1512"/>
                </a:lnTo>
                <a:lnTo>
                  <a:pt x="2281" y="1510"/>
                </a:lnTo>
                <a:lnTo>
                  <a:pt x="2281" y="1507"/>
                </a:lnTo>
                <a:lnTo>
                  <a:pt x="2281" y="1505"/>
                </a:lnTo>
                <a:lnTo>
                  <a:pt x="2278" y="1503"/>
                </a:lnTo>
                <a:lnTo>
                  <a:pt x="2278" y="1506"/>
                </a:lnTo>
                <a:lnTo>
                  <a:pt x="2279" y="1509"/>
                </a:lnTo>
                <a:lnTo>
                  <a:pt x="2279" y="1512"/>
                </a:lnTo>
                <a:lnTo>
                  <a:pt x="2278" y="1514"/>
                </a:lnTo>
                <a:lnTo>
                  <a:pt x="2279" y="1517"/>
                </a:lnTo>
                <a:lnTo>
                  <a:pt x="2279" y="1519"/>
                </a:lnTo>
                <a:lnTo>
                  <a:pt x="2278" y="1521"/>
                </a:lnTo>
                <a:lnTo>
                  <a:pt x="2276" y="1521"/>
                </a:lnTo>
                <a:lnTo>
                  <a:pt x="2274" y="1523"/>
                </a:lnTo>
                <a:lnTo>
                  <a:pt x="2274" y="1521"/>
                </a:lnTo>
                <a:lnTo>
                  <a:pt x="2274" y="1519"/>
                </a:lnTo>
                <a:lnTo>
                  <a:pt x="2271" y="1517"/>
                </a:lnTo>
                <a:lnTo>
                  <a:pt x="2271" y="1514"/>
                </a:lnTo>
                <a:lnTo>
                  <a:pt x="2269" y="1514"/>
                </a:lnTo>
                <a:lnTo>
                  <a:pt x="2269" y="1513"/>
                </a:lnTo>
                <a:lnTo>
                  <a:pt x="2269" y="1510"/>
                </a:lnTo>
                <a:lnTo>
                  <a:pt x="2268" y="1510"/>
                </a:lnTo>
                <a:lnTo>
                  <a:pt x="2268" y="1507"/>
                </a:lnTo>
                <a:lnTo>
                  <a:pt x="2268" y="1506"/>
                </a:lnTo>
                <a:lnTo>
                  <a:pt x="2268" y="1503"/>
                </a:lnTo>
                <a:lnTo>
                  <a:pt x="2265" y="1506"/>
                </a:lnTo>
                <a:lnTo>
                  <a:pt x="2265" y="1509"/>
                </a:lnTo>
                <a:lnTo>
                  <a:pt x="2267" y="1512"/>
                </a:lnTo>
                <a:lnTo>
                  <a:pt x="2264" y="1512"/>
                </a:lnTo>
                <a:lnTo>
                  <a:pt x="2265" y="1514"/>
                </a:lnTo>
                <a:lnTo>
                  <a:pt x="2267" y="1514"/>
                </a:lnTo>
                <a:lnTo>
                  <a:pt x="2265" y="1516"/>
                </a:lnTo>
                <a:lnTo>
                  <a:pt x="2264" y="1517"/>
                </a:lnTo>
                <a:lnTo>
                  <a:pt x="2265" y="1519"/>
                </a:lnTo>
                <a:lnTo>
                  <a:pt x="2268" y="1519"/>
                </a:lnTo>
                <a:lnTo>
                  <a:pt x="2268" y="1520"/>
                </a:lnTo>
                <a:lnTo>
                  <a:pt x="2269" y="1521"/>
                </a:lnTo>
                <a:lnTo>
                  <a:pt x="2268" y="1524"/>
                </a:lnTo>
                <a:lnTo>
                  <a:pt x="2267" y="1527"/>
                </a:lnTo>
                <a:lnTo>
                  <a:pt x="2267" y="1528"/>
                </a:lnTo>
                <a:lnTo>
                  <a:pt x="2267" y="1530"/>
                </a:lnTo>
                <a:lnTo>
                  <a:pt x="2268" y="1533"/>
                </a:lnTo>
                <a:lnTo>
                  <a:pt x="2265" y="1534"/>
                </a:lnTo>
                <a:lnTo>
                  <a:pt x="2262" y="1533"/>
                </a:lnTo>
                <a:lnTo>
                  <a:pt x="2261" y="1530"/>
                </a:lnTo>
                <a:lnTo>
                  <a:pt x="2260" y="1527"/>
                </a:lnTo>
                <a:lnTo>
                  <a:pt x="2258" y="1526"/>
                </a:lnTo>
                <a:lnTo>
                  <a:pt x="2257" y="1524"/>
                </a:lnTo>
                <a:lnTo>
                  <a:pt x="2257" y="1523"/>
                </a:lnTo>
                <a:lnTo>
                  <a:pt x="2257" y="1521"/>
                </a:lnTo>
                <a:lnTo>
                  <a:pt x="2257" y="1520"/>
                </a:lnTo>
                <a:lnTo>
                  <a:pt x="2257" y="1517"/>
                </a:lnTo>
                <a:lnTo>
                  <a:pt x="2255" y="1516"/>
                </a:lnTo>
                <a:lnTo>
                  <a:pt x="2255" y="1513"/>
                </a:lnTo>
                <a:lnTo>
                  <a:pt x="2254" y="1512"/>
                </a:lnTo>
                <a:lnTo>
                  <a:pt x="2253" y="1509"/>
                </a:lnTo>
                <a:lnTo>
                  <a:pt x="2250" y="1506"/>
                </a:lnTo>
                <a:lnTo>
                  <a:pt x="2250" y="1503"/>
                </a:lnTo>
                <a:lnTo>
                  <a:pt x="2251" y="1502"/>
                </a:lnTo>
                <a:lnTo>
                  <a:pt x="2251" y="1499"/>
                </a:lnTo>
                <a:lnTo>
                  <a:pt x="2253" y="1496"/>
                </a:lnTo>
                <a:lnTo>
                  <a:pt x="2251" y="1495"/>
                </a:lnTo>
                <a:lnTo>
                  <a:pt x="2248" y="1492"/>
                </a:lnTo>
                <a:lnTo>
                  <a:pt x="2250" y="1491"/>
                </a:lnTo>
                <a:lnTo>
                  <a:pt x="2250" y="1489"/>
                </a:lnTo>
                <a:lnTo>
                  <a:pt x="2253" y="1488"/>
                </a:lnTo>
                <a:lnTo>
                  <a:pt x="2254" y="1488"/>
                </a:lnTo>
                <a:lnTo>
                  <a:pt x="2255" y="1486"/>
                </a:lnTo>
                <a:lnTo>
                  <a:pt x="2257" y="1485"/>
                </a:lnTo>
                <a:lnTo>
                  <a:pt x="2257" y="1486"/>
                </a:lnTo>
                <a:lnTo>
                  <a:pt x="2258" y="1488"/>
                </a:lnTo>
                <a:lnTo>
                  <a:pt x="2261" y="1488"/>
                </a:lnTo>
                <a:lnTo>
                  <a:pt x="2261" y="1486"/>
                </a:lnTo>
                <a:lnTo>
                  <a:pt x="2258" y="1485"/>
                </a:lnTo>
                <a:lnTo>
                  <a:pt x="2260" y="1482"/>
                </a:lnTo>
                <a:lnTo>
                  <a:pt x="2261" y="1481"/>
                </a:lnTo>
                <a:lnTo>
                  <a:pt x="2262" y="1479"/>
                </a:lnTo>
                <a:lnTo>
                  <a:pt x="2265" y="1479"/>
                </a:lnTo>
                <a:lnTo>
                  <a:pt x="2267" y="1478"/>
                </a:lnTo>
                <a:lnTo>
                  <a:pt x="2267" y="1475"/>
                </a:lnTo>
                <a:lnTo>
                  <a:pt x="2267" y="1474"/>
                </a:lnTo>
                <a:lnTo>
                  <a:pt x="2265" y="1475"/>
                </a:lnTo>
                <a:lnTo>
                  <a:pt x="2262" y="1477"/>
                </a:lnTo>
                <a:lnTo>
                  <a:pt x="2260" y="1477"/>
                </a:lnTo>
                <a:lnTo>
                  <a:pt x="2258" y="1474"/>
                </a:lnTo>
                <a:lnTo>
                  <a:pt x="2258" y="1477"/>
                </a:lnTo>
                <a:lnTo>
                  <a:pt x="2258" y="1478"/>
                </a:lnTo>
                <a:lnTo>
                  <a:pt x="2257" y="1481"/>
                </a:lnTo>
                <a:lnTo>
                  <a:pt x="2255" y="1479"/>
                </a:lnTo>
                <a:lnTo>
                  <a:pt x="2255" y="1482"/>
                </a:lnTo>
                <a:lnTo>
                  <a:pt x="2253" y="1482"/>
                </a:lnTo>
                <a:lnTo>
                  <a:pt x="2251" y="1484"/>
                </a:lnTo>
                <a:lnTo>
                  <a:pt x="2250" y="1482"/>
                </a:lnTo>
                <a:lnTo>
                  <a:pt x="2250" y="1479"/>
                </a:lnTo>
                <a:lnTo>
                  <a:pt x="2248" y="1477"/>
                </a:lnTo>
                <a:lnTo>
                  <a:pt x="2246" y="1474"/>
                </a:lnTo>
                <a:lnTo>
                  <a:pt x="2248" y="1470"/>
                </a:lnTo>
                <a:lnTo>
                  <a:pt x="2250" y="1468"/>
                </a:lnTo>
                <a:lnTo>
                  <a:pt x="2253" y="1467"/>
                </a:lnTo>
                <a:lnTo>
                  <a:pt x="2253" y="1465"/>
                </a:lnTo>
                <a:lnTo>
                  <a:pt x="2253" y="1463"/>
                </a:lnTo>
                <a:lnTo>
                  <a:pt x="2253" y="1461"/>
                </a:lnTo>
                <a:lnTo>
                  <a:pt x="2251" y="1458"/>
                </a:lnTo>
                <a:lnTo>
                  <a:pt x="2251" y="1457"/>
                </a:lnTo>
                <a:lnTo>
                  <a:pt x="2253" y="1456"/>
                </a:lnTo>
                <a:lnTo>
                  <a:pt x="2254" y="1456"/>
                </a:lnTo>
                <a:lnTo>
                  <a:pt x="2255" y="1454"/>
                </a:lnTo>
                <a:lnTo>
                  <a:pt x="2257" y="1451"/>
                </a:lnTo>
                <a:lnTo>
                  <a:pt x="2255" y="1448"/>
                </a:lnTo>
                <a:lnTo>
                  <a:pt x="2254" y="1447"/>
                </a:lnTo>
                <a:lnTo>
                  <a:pt x="2251" y="1446"/>
                </a:lnTo>
                <a:lnTo>
                  <a:pt x="2250" y="1446"/>
                </a:lnTo>
                <a:lnTo>
                  <a:pt x="2248" y="1446"/>
                </a:lnTo>
                <a:lnTo>
                  <a:pt x="2246" y="1447"/>
                </a:lnTo>
                <a:lnTo>
                  <a:pt x="2244" y="1448"/>
                </a:lnTo>
                <a:lnTo>
                  <a:pt x="2244" y="1447"/>
                </a:lnTo>
                <a:lnTo>
                  <a:pt x="2243" y="1444"/>
                </a:lnTo>
                <a:lnTo>
                  <a:pt x="2244" y="1441"/>
                </a:lnTo>
                <a:lnTo>
                  <a:pt x="2243" y="1437"/>
                </a:lnTo>
                <a:lnTo>
                  <a:pt x="2241" y="1437"/>
                </a:lnTo>
                <a:lnTo>
                  <a:pt x="2239" y="1436"/>
                </a:lnTo>
                <a:lnTo>
                  <a:pt x="2237" y="1434"/>
                </a:lnTo>
                <a:lnTo>
                  <a:pt x="2236" y="1433"/>
                </a:lnTo>
                <a:lnTo>
                  <a:pt x="2233" y="1433"/>
                </a:lnTo>
                <a:lnTo>
                  <a:pt x="2232" y="1433"/>
                </a:lnTo>
                <a:lnTo>
                  <a:pt x="2229" y="1432"/>
                </a:lnTo>
                <a:lnTo>
                  <a:pt x="2227" y="1429"/>
                </a:lnTo>
                <a:lnTo>
                  <a:pt x="2230" y="1426"/>
                </a:lnTo>
                <a:lnTo>
                  <a:pt x="2227" y="1426"/>
                </a:lnTo>
                <a:lnTo>
                  <a:pt x="2225" y="1427"/>
                </a:lnTo>
                <a:lnTo>
                  <a:pt x="2223" y="1426"/>
                </a:lnTo>
                <a:lnTo>
                  <a:pt x="2220" y="1426"/>
                </a:lnTo>
                <a:lnTo>
                  <a:pt x="2219" y="1426"/>
                </a:lnTo>
                <a:lnTo>
                  <a:pt x="2219" y="1427"/>
                </a:lnTo>
                <a:lnTo>
                  <a:pt x="2220" y="1429"/>
                </a:lnTo>
                <a:lnTo>
                  <a:pt x="2220" y="1430"/>
                </a:lnTo>
                <a:lnTo>
                  <a:pt x="2223" y="1432"/>
                </a:lnTo>
                <a:lnTo>
                  <a:pt x="2222" y="1433"/>
                </a:lnTo>
                <a:lnTo>
                  <a:pt x="2223" y="1436"/>
                </a:lnTo>
                <a:lnTo>
                  <a:pt x="2225" y="1436"/>
                </a:lnTo>
                <a:lnTo>
                  <a:pt x="2226" y="1437"/>
                </a:lnTo>
                <a:lnTo>
                  <a:pt x="2229" y="1440"/>
                </a:lnTo>
                <a:lnTo>
                  <a:pt x="2232" y="1440"/>
                </a:lnTo>
                <a:lnTo>
                  <a:pt x="2232" y="1443"/>
                </a:lnTo>
                <a:lnTo>
                  <a:pt x="2233" y="1443"/>
                </a:lnTo>
                <a:lnTo>
                  <a:pt x="2236" y="1443"/>
                </a:lnTo>
                <a:lnTo>
                  <a:pt x="2236" y="1444"/>
                </a:lnTo>
                <a:lnTo>
                  <a:pt x="2237" y="1446"/>
                </a:lnTo>
                <a:lnTo>
                  <a:pt x="2236" y="1450"/>
                </a:lnTo>
                <a:lnTo>
                  <a:pt x="2236" y="1451"/>
                </a:lnTo>
                <a:lnTo>
                  <a:pt x="2237" y="1453"/>
                </a:lnTo>
                <a:lnTo>
                  <a:pt x="2240" y="1454"/>
                </a:lnTo>
                <a:lnTo>
                  <a:pt x="2243" y="1454"/>
                </a:lnTo>
                <a:lnTo>
                  <a:pt x="2246" y="1454"/>
                </a:lnTo>
                <a:lnTo>
                  <a:pt x="2247" y="1454"/>
                </a:lnTo>
                <a:lnTo>
                  <a:pt x="2246" y="1456"/>
                </a:lnTo>
                <a:lnTo>
                  <a:pt x="2246" y="1458"/>
                </a:lnTo>
                <a:lnTo>
                  <a:pt x="2243" y="1461"/>
                </a:lnTo>
                <a:lnTo>
                  <a:pt x="2243" y="1463"/>
                </a:lnTo>
                <a:lnTo>
                  <a:pt x="2241" y="1464"/>
                </a:lnTo>
                <a:lnTo>
                  <a:pt x="2239" y="1465"/>
                </a:lnTo>
                <a:lnTo>
                  <a:pt x="2240" y="1467"/>
                </a:lnTo>
                <a:lnTo>
                  <a:pt x="2240" y="1470"/>
                </a:lnTo>
                <a:lnTo>
                  <a:pt x="2237" y="1471"/>
                </a:lnTo>
                <a:lnTo>
                  <a:pt x="2236" y="1471"/>
                </a:lnTo>
                <a:lnTo>
                  <a:pt x="2233" y="1472"/>
                </a:lnTo>
                <a:lnTo>
                  <a:pt x="2234" y="1475"/>
                </a:lnTo>
                <a:lnTo>
                  <a:pt x="2234" y="1477"/>
                </a:lnTo>
                <a:lnTo>
                  <a:pt x="2237" y="1479"/>
                </a:lnTo>
                <a:lnTo>
                  <a:pt x="2239" y="1481"/>
                </a:lnTo>
                <a:lnTo>
                  <a:pt x="2240" y="1482"/>
                </a:lnTo>
                <a:lnTo>
                  <a:pt x="2240" y="1484"/>
                </a:lnTo>
                <a:lnTo>
                  <a:pt x="2239" y="1485"/>
                </a:lnTo>
                <a:lnTo>
                  <a:pt x="2237" y="1485"/>
                </a:lnTo>
                <a:lnTo>
                  <a:pt x="2236" y="1486"/>
                </a:lnTo>
                <a:lnTo>
                  <a:pt x="2234" y="1486"/>
                </a:lnTo>
                <a:lnTo>
                  <a:pt x="2233" y="1488"/>
                </a:lnTo>
                <a:lnTo>
                  <a:pt x="2232" y="1488"/>
                </a:lnTo>
                <a:lnTo>
                  <a:pt x="2230" y="1489"/>
                </a:lnTo>
                <a:lnTo>
                  <a:pt x="2229" y="1489"/>
                </a:lnTo>
                <a:lnTo>
                  <a:pt x="2226" y="1489"/>
                </a:lnTo>
                <a:lnTo>
                  <a:pt x="2227" y="1486"/>
                </a:lnTo>
                <a:lnTo>
                  <a:pt x="2226" y="1484"/>
                </a:lnTo>
                <a:lnTo>
                  <a:pt x="2225" y="1481"/>
                </a:lnTo>
                <a:lnTo>
                  <a:pt x="2222" y="1478"/>
                </a:lnTo>
                <a:lnTo>
                  <a:pt x="2220" y="1477"/>
                </a:lnTo>
                <a:lnTo>
                  <a:pt x="2220" y="1479"/>
                </a:lnTo>
                <a:lnTo>
                  <a:pt x="2222" y="1482"/>
                </a:lnTo>
                <a:lnTo>
                  <a:pt x="2223" y="1484"/>
                </a:lnTo>
                <a:lnTo>
                  <a:pt x="2225" y="1484"/>
                </a:lnTo>
                <a:lnTo>
                  <a:pt x="2223" y="1486"/>
                </a:lnTo>
                <a:lnTo>
                  <a:pt x="2225" y="1488"/>
                </a:lnTo>
                <a:lnTo>
                  <a:pt x="2225" y="1492"/>
                </a:lnTo>
                <a:lnTo>
                  <a:pt x="2226" y="1493"/>
                </a:lnTo>
                <a:lnTo>
                  <a:pt x="2227" y="1493"/>
                </a:lnTo>
                <a:lnTo>
                  <a:pt x="2229" y="1496"/>
                </a:lnTo>
                <a:lnTo>
                  <a:pt x="2229" y="1499"/>
                </a:lnTo>
                <a:lnTo>
                  <a:pt x="2230" y="1500"/>
                </a:lnTo>
                <a:lnTo>
                  <a:pt x="2232" y="1502"/>
                </a:lnTo>
                <a:lnTo>
                  <a:pt x="2233" y="1503"/>
                </a:lnTo>
                <a:lnTo>
                  <a:pt x="2233" y="1506"/>
                </a:lnTo>
                <a:lnTo>
                  <a:pt x="2232" y="1507"/>
                </a:lnTo>
                <a:lnTo>
                  <a:pt x="2232" y="1510"/>
                </a:lnTo>
                <a:lnTo>
                  <a:pt x="2230" y="1512"/>
                </a:lnTo>
                <a:lnTo>
                  <a:pt x="2229" y="1512"/>
                </a:lnTo>
                <a:lnTo>
                  <a:pt x="2229" y="1509"/>
                </a:lnTo>
                <a:lnTo>
                  <a:pt x="2229" y="1507"/>
                </a:lnTo>
                <a:lnTo>
                  <a:pt x="2229" y="1506"/>
                </a:lnTo>
                <a:lnTo>
                  <a:pt x="2229" y="1503"/>
                </a:lnTo>
                <a:lnTo>
                  <a:pt x="2226" y="1502"/>
                </a:lnTo>
                <a:lnTo>
                  <a:pt x="2225" y="1502"/>
                </a:lnTo>
                <a:lnTo>
                  <a:pt x="2223" y="1500"/>
                </a:lnTo>
                <a:lnTo>
                  <a:pt x="2222" y="1502"/>
                </a:lnTo>
                <a:lnTo>
                  <a:pt x="2222" y="1503"/>
                </a:lnTo>
                <a:lnTo>
                  <a:pt x="2223" y="1506"/>
                </a:lnTo>
                <a:lnTo>
                  <a:pt x="2222" y="1506"/>
                </a:lnTo>
                <a:lnTo>
                  <a:pt x="2219" y="1503"/>
                </a:lnTo>
                <a:lnTo>
                  <a:pt x="2216" y="1503"/>
                </a:lnTo>
                <a:lnTo>
                  <a:pt x="2215" y="1503"/>
                </a:lnTo>
                <a:lnTo>
                  <a:pt x="2213" y="1502"/>
                </a:lnTo>
                <a:lnTo>
                  <a:pt x="2212" y="1500"/>
                </a:lnTo>
                <a:lnTo>
                  <a:pt x="2211" y="1499"/>
                </a:lnTo>
                <a:lnTo>
                  <a:pt x="2209" y="1500"/>
                </a:lnTo>
                <a:lnTo>
                  <a:pt x="2208" y="1498"/>
                </a:lnTo>
                <a:lnTo>
                  <a:pt x="2209" y="1496"/>
                </a:lnTo>
                <a:lnTo>
                  <a:pt x="2211" y="1496"/>
                </a:lnTo>
                <a:lnTo>
                  <a:pt x="2212" y="1495"/>
                </a:lnTo>
                <a:lnTo>
                  <a:pt x="2215" y="1495"/>
                </a:lnTo>
                <a:lnTo>
                  <a:pt x="2216" y="1495"/>
                </a:lnTo>
                <a:lnTo>
                  <a:pt x="2218" y="1495"/>
                </a:lnTo>
                <a:lnTo>
                  <a:pt x="2216" y="1491"/>
                </a:lnTo>
                <a:lnTo>
                  <a:pt x="2213" y="1492"/>
                </a:lnTo>
                <a:lnTo>
                  <a:pt x="2211" y="1492"/>
                </a:lnTo>
                <a:lnTo>
                  <a:pt x="2209" y="1492"/>
                </a:lnTo>
                <a:lnTo>
                  <a:pt x="2208" y="1491"/>
                </a:lnTo>
                <a:lnTo>
                  <a:pt x="2205" y="1492"/>
                </a:lnTo>
                <a:lnTo>
                  <a:pt x="2205" y="1489"/>
                </a:lnTo>
                <a:lnTo>
                  <a:pt x="2205" y="1486"/>
                </a:lnTo>
                <a:lnTo>
                  <a:pt x="2204" y="1485"/>
                </a:lnTo>
                <a:lnTo>
                  <a:pt x="2202" y="1485"/>
                </a:lnTo>
                <a:lnTo>
                  <a:pt x="2202" y="1486"/>
                </a:lnTo>
                <a:lnTo>
                  <a:pt x="2201" y="1488"/>
                </a:lnTo>
                <a:lnTo>
                  <a:pt x="2201" y="1484"/>
                </a:lnTo>
                <a:lnTo>
                  <a:pt x="2198" y="1484"/>
                </a:lnTo>
                <a:lnTo>
                  <a:pt x="2195" y="1481"/>
                </a:lnTo>
                <a:lnTo>
                  <a:pt x="2196" y="1478"/>
                </a:lnTo>
                <a:lnTo>
                  <a:pt x="2195" y="1478"/>
                </a:lnTo>
                <a:lnTo>
                  <a:pt x="2194" y="1479"/>
                </a:lnTo>
                <a:lnTo>
                  <a:pt x="2192" y="1477"/>
                </a:lnTo>
                <a:lnTo>
                  <a:pt x="2189" y="1478"/>
                </a:lnTo>
                <a:lnTo>
                  <a:pt x="2191" y="1481"/>
                </a:lnTo>
                <a:lnTo>
                  <a:pt x="2189" y="1482"/>
                </a:lnTo>
                <a:lnTo>
                  <a:pt x="2191" y="1482"/>
                </a:lnTo>
                <a:lnTo>
                  <a:pt x="2192" y="1484"/>
                </a:lnTo>
                <a:lnTo>
                  <a:pt x="2194" y="1485"/>
                </a:lnTo>
                <a:lnTo>
                  <a:pt x="2195" y="1486"/>
                </a:lnTo>
                <a:lnTo>
                  <a:pt x="2196" y="1488"/>
                </a:lnTo>
                <a:lnTo>
                  <a:pt x="2198" y="1491"/>
                </a:lnTo>
                <a:lnTo>
                  <a:pt x="2195" y="1489"/>
                </a:lnTo>
                <a:lnTo>
                  <a:pt x="2195" y="1492"/>
                </a:lnTo>
                <a:lnTo>
                  <a:pt x="2198" y="1493"/>
                </a:lnTo>
                <a:lnTo>
                  <a:pt x="2199" y="1493"/>
                </a:lnTo>
                <a:lnTo>
                  <a:pt x="2201" y="1495"/>
                </a:lnTo>
                <a:lnTo>
                  <a:pt x="2202" y="1496"/>
                </a:lnTo>
                <a:lnTo>
                  <a:pt x="2201" y="1499"/>
                </a:lnTo>
                <a:lnTo>
                  <a:pt x="2202" y="1502"/>
                </a:lnTo>
                <a:lnTo>
                  <a:pt x="2202" y="1503"/>
                </a:lnTo>
                <a:lnTo>
                  <a:pt x="2201" y="1502"/>
                </a:lnTo>
                <a:lnTo>
                  <a:pt x="2199" y="1502"/>
                </a:lnTo>
                <a:lnTo>
                  <a:pt x="2198" y="1500"/>
                </a:lnTo>
                <a:lnTo>
                  <a:pt x="2195" y="1500"/>
                </a:lnTo>
                <a:lnTo>
                  <a:pt x="2194" y="1500"/>
                </a:lnTo>
                <a:lnTo>
                  <a:pt x="2192" y="1500"/>
                </a:lnTo>
                <a:lnTo>
                  <a:pt x="2189" y="1500"/>
                </a:lnTo>
                <a:lnTo>
                  <a:pt x="2187" y="1500"/>
                </a:lnTo>
                <a:lnTo>
                  <a:pt x="2185" y="1505"/>
                </a:lnTo>
                <a:lnTo>
                  <a:pt x="2184" y="1505"/>
                </a:lnTo>
                <a:lnTo>
                  <a:pt x="2182" y="1506"/>
                </a:lnTo>
                <a:lnTo>
                  <a:pt x="2182" y="1505"/>
                </a:lnTo>
                <a:lnTo>
                  <a:pt x="2181" y="1502"/>
                </a:lnTo>
                <a:lnTo>
                  <a:pt x="2181" y="1500"/>
                </a:lnTo>
                <a:lnTo>
                  <a:pt x="2180" y="1500"/>
                </a:lnTo>
                <a:lnTo>
                  <a:pt x="2180" y="1498"/>
                </a:lnTo>
                <a:lnTo>
                  <a:pt x="2178" y="1495"/>
                </a:lnTo>
                <a:lnTo>
                  <a:pt x="2177" y="1493"/>
                </a:lnTo>
                <a:lnTo>
                  <a:pt x="2175" y="1491"/>
                </a:lnTo>
                <a:lnTo>
                  <a:pt x="2174" y="1489"/>
                </a:lnTo>
                <a:lnTo>
                  <a:pt x="2174" y="1486"/>
                </a:lnTo>
                <a:lnTo>
                  <a:pt x="2173" y="1484"/>
                </a:lnTo>
                <a:lnTo>
                  <a:pt x="2173" y="1482"/>
                </a:lnTo>
                <a:lnTo>
                  <a:pt x="2171" y="1481"/>
                </a:lnTo>
                <a:lnTo>
                  <a:pt x="2170" y="1477"/>
                </a:lnTo>
                <a:lnTo>
                  <a:pt x="2170" y="1472"/>
                </a:lnTo>
                <a:lnTo>
                  <a:pt x="2170" y="1470"/>
                </a:lnTo>
                <a:lnTo>
                  <a:pt x="2170" y="1467"/>
                </a:lnTo>
                <a:lnTo>
                  <a:pt x="2171" y="1467"/>
                </a:lnTo>
                <a:lnTo>
                  <a:pt x="2173" y="1468"/>
                </a:lnTo>
                <a:lnTo>
                  <a:pt x="2174" y="1468"/>
                </a:lnTo>
                <a:lnTo>
                  <a:pt x="2175" y="1470"/>
                </a:lnTo>
                <a:lnTo>
                  <a:pt x="2178" y="1472"/>
                </a:lnTo>
                <a:lnTo>
                  <a:pt x="2175" y="1472"/>
                </a:lnTo>
                <a:lnTo>
                  <a:pt x="2177" y="1474"/>
                </a:lnTo>
                <a:lnTo>
                  <a:pt x="2178" y="1474"/>
                </a:lnTo>
                <a:lnTo>
                  <a:pt x="2180" y="1472"/>
                </a:lnTo>
                <a:lnTo>
                  <a:pt x="2180" y="1470"/>
                </a:lnTo>
                <a:lnTo>
                  <a:pt x="2178" y="1468"/>
                </a:lnTo>
                <a:lnTo>
                  <a:pt x="2178" y="1465"/>
                </a:lnTo>
                <a:lnTo>
                  <a:pt x="2181" y="1465"/>
                </a:lnTo>
                <a:lnTo>
                  <a:pt x="2182" y="1464"/>
                </a:lnTo>
                <a:lnTo>
                  <a:pt x="2185" y="1464"/>
                </a:lnTo>
                <a:lnTo>
                  <a:pt x="2187" y="1464"/>
                </a:lnTo>
                <a:lnTo>
                  <a:pt x="2189" y="1463"/>
                </a:lnTo>
                <a:lnTo>
                  <a:pt x="2187" y="1463"/>
                </a:lnTo>
                <a:lnTo>
                  <a:pt x="2184" y="1461"/>
                </a:lnTo>
                <a:lnTo>
                  <a:pt x="2185" y="1458"/>
                </a:lnTo>
                <a:lnTo>
                  <a:pt x="2184" y="1458"/>
                </a:lnTo>
                <a:lnTo>
                  <a:pt x="2182" y="1461"/>
                </a:lnTo>
                <a:lnTo>
                  <a:pt x="2180" y="1463"/>
                </a:lnTo>
                <a:lnTo>
                  <a:pt x="2177" y="1461"/>
                </a:lnTo>
                <a:lnTo>
                  <a:pt x="2175" y="1461"/>
                </a:lnTo>
                <a:lnTo>
                  <a:pt x="2175" y="1463"/>
                </a:lnTo>
                <a:lnTo>
                  <a:pt x="2174" y="1463"/>
                </a:lnTo>
                <a:lnTo>
                  <a:pt x="2174" y="1461"/>
                </a:lnTo>
                <a:lnTo>
                  <a:pt x="2173" y="1458"/>
                </a:lnTo>
                <a:lnTo>
                  <a:pt x="2171" y="1458"/>
                </a:lnTo>
                <a:lnTo>
                  <a:pt x="2170" y="1460"/>
                </a:lnTo>
                <a:lnTo>
                  <a:pt x="2168" y="1458"/>
                </a:lnTo>
                <a:lnTo>
                  <a:pt x="2167" y="1457"/>
                </a:lnTo>
                <a:lnTo>
                  <a:pt x="2167" y="1460"/>
                </a:lnTo>
                <a:lnTo>
                  <a:pt x="2166" y="1458"/>
                </a:lnTo>
                <a:lnTo>
                  <a:pt x="2164" y="1456"/>
                </a:lnTo>
                <a:lnTo>
                  <a:pt x="2163" y="1453"/>
                </a:lnTo>
                <a:lnTo>
                  <a:pt x="2160" y="1453"/>
                </a:lnTo>
                <a:lnTo>
                  <a:pt x="2159" y="1448"/>
                </a:lnTo>
                <a:lnTo>
                  <a:pt x="2157" y="1448"/>
                </a:lnTo>
                <a:lnTo>
                  <a:pt x="2156" y="1447"/>
                </a:lnTo>
                <a:lnTo>
                  <a:pt x="2154" y="1446"/>
                </a:lnTo>
                <a:lnTo>
                  <a:pt x="2153" y="1443"/>
                </a:lnTo>
                <a:lnTo>
                  <a:pt x="2150" y="1441"/>
                </a:lnTo>
                <a:lnTo>
                  <a:pt x="2149" y="1440"/>
                </a:lnTo>
                <a:lnTo>
                  <a:pt x="2146" y="1439"/>
                </a:lnTo>
                <a:lnTo>
                  <a:pt x="2143" y="1439"/>
                </a:lnTo>
                <a:lnTo>
                  <a:pt x="2142" y="1436"/>
                </a:lnTo>
                <a:lnTo>
                  <a:pt x="2140" y="1434"/>
                </a:lnTo>
                <a:lnTo>
                  <a:pt x="2139" y="1433"/>
                </a:lnTo>
                <a:lnTo>
                  <a:pt x="2138" y="1432"/>
                </a:lnTo>
                <a:lnTo>
                  <a:pt x="2136" y="1430"/>
                </a:lnTo>
                <a:lnTo>
                  <a:pt x="2135" y="1430"/>
                </a:lnTo>
                <a:lnTo>
                  <a:pt x="2133" y="1429"/>
                </a:lnTo>
                <a:lnTo>
                  <a:pt x="2131" y="1429"/>
                </a:lnTo>
                <a:lnTo>
                  <a:pt x="2129" y="1429"/>
                </a:lnTo>
                <a:lnTo>
                  <a:pt x="2128" y="1429"/>
                </a:lnTo>
                <a:lnTo>
                  <a:pt x="2126" y="1427"/>
                </a:lnTo>
                <a:lnTo>
                  <a:pt x="2125" y="1427"/>
                </a:lnTo>
                <a:lnTo>
                  <a:pt x="2122" y="1426"/>
                </a:lnTo>
                <a:lnTo>
                  <a:pt x="2119" y="1425"/>
                </a:lnTo>
                <a:lnTo>
                  <a:pt x="2118" y="1425"/>
                </a:lnTo>
                <a:lnTo>
                  <a:pt x="2115" y="1423"/>
                </a:lnTo>
                <a:lnTo>
                  <a:pt x="2114" y="1423"/>
                </a:lnTo>
                <a:lnTo>
                  <a:pt x="2112" y="1423"/>
                </a:lnTo>
                <a:lnTo>
                  <a:pt x="2111" y="1420"/>
                </a:lnTo>
                <a:lnTo>
                  <a:pt x="2108" y="1422"/>
                </a:lnTo>
                <a:lnTo>
                  <a:pt x="2107" y="1420"/>
                </a:lnTo>
                <a:lnTo>
                  <a:pt x="2105" y="1420"/>
                </a:lnTo>
                <a:lnTo>
                  <a:pt x="2104" y="1420"/>
                </a:lnTo>
                <a:lnTo>
                  <a:pt x="2103" y="1420"/>
                </a:lnTo>
                <a:lnTo>
                  <a:pt x="2101" y="1422"/>
                </a:lnTo>
                <a:lnTo>
                  <a:pt x="2100" y="1420"/>
                </a:lnTo>
                <a:lnTo>
                  <a:pt x="2097" y="1422"/>
                </a:lnTo>
                <a:lnTo>
                  <a:pt x="2096" y="1422"/>
                </a:lnTo>
                <a:lnTo>
                  <a:pt x="2093" y="1422"/>
                </a:lnTo>
                <a:lnTo>
                  <a:pt x="2091" y="1420"/>
                </a:lnTo>
                <a:lnTo>
                  <a:pt x="2090" y="1419"/>
                </a:lnTo>
                <a:lnTo>
                  <a:pt x="2089" y="1419"/>
                </a:lnTo>
                <a:lnTo>
                  <a:pt x="2087" y="1418"/>
                </a:lnTo>
                <a:lnTo>
                  <a:pt x="2084" y="1415"/>
                </a:lnTo>
                <a:lnTo>
                  <a:pt x="2081" y="1415"/>
                </a:lnTo>
                <a:lnTo>
                  <a:pt x="2081" y="1413"/>
                </a:lnTo>
                <a:lnTo>
                  <a:pt x="2080" y="1411"/>
                </a:lnTo>
                <a:lnTo>
                  <a:pt x="2080" y="1413"/>
                </a:lnTo>
                <a:lnTo>
                  <a:pt x="2079" y="1413"/>
                </a:lnTo>
                <a:lnTo>
                  <a:pt x="2076" y="1413"/>
                </a:lnTo>
                <a:lnTo>
                  <a:pt x="2074" y="1412"/>
                </a:lnTo>
                <a:lnTo>
                  <a:pt x="2072" y="1412"/>
                </a:lnTo>
                <a:lnTo>
                  <a:pt x="2072" y="1413"/>
                </a:lnTo>
                <a:lnTo>
                  <a:pt x="2069" y="1412"/>
                </a:lnTo>
                <a:lnTo>
                  <a:pt x="2066" y="1413"/>
                </a:lnTo>
                <a:lnTo>
                  <a:pt x="2066" y="1411"/>
                </a:lnTo>
                <a:lnTo>
                  <a:pt x="2066" y="1406"/>
                </a:lnTo>
                <a:lnTo>
                  <a:pt x="2069" y="1405"/>
                </a:lnTo>
                <a:lnTo>
                  <a:pt x="2070" y="1404"/>
                </a:lnTo>
                <a:lnTo>
                  <a:pt x="2072" y="1402"/>
                </a:lnTo>
                <a:lnTo>
                  <a:pt x="2074" y="1399"/>
                </a:lnTo>
                <a:lnTo>
                  <a:pt x="2076" y="1401"/>
                </a:lnTo>
                <a:lnTo>
                  <a:pt x="2077" y="1402"/>
                </a:lnTo>
                <a:lnTo>
                  <a:pt x="2079" y="1404"/>
                </a:lnTo>
                <a:lnTo>
                  <a:pt x="2081" y="1402"/>
                </a:lnTo>
                <a:lnTo>
                  <a:pt x="2086" y="1401"/>
                </a:lnTo>
                <a:lnTo>
                  <a:pt x="2089" y="1401"/>
                </a:lnTo>
                <a:lnTo>
                  <a:pt x="2090" y="1401"/>
                </a:lnTo>
                <a:lnTo>
                  <a:pt x="2093" y="1399"/>
                </a:lnTo>
                <a:lnTo>
                  <a:pt x="2094" y="1397"/>
                </a:lnTo>
                <a:lnTo>
                  <a:pt x="2094" y="1395"/>
                </a:lnTo>
                <a:lnTo>
                  <a:pt x="2096" y="1392"/>
                </a:lnTo>
                <a:lnTo>
                  <a:pt x="2096" y="1390"/>
                </a:lnTo>
                <a:lnTo>
                  <a:pt x="2096" y="1387"/>
                </a:lnTo>
                <a:lnTo>
                  <a:pt x="2098" y="1388"/>
                </a:lnTo>
                <a:lnTo>
                  <a:pt x="2100" y="1387"/>
                </a:lnTo>
                <a:lnTo>
                  <a:pt x="2101" y="1384"/>
                </a:lnTo>
                <a:lnTo>
                  <a:pt x="2103" y="1384"/>
                </a:lnTo>
                <a:lnTo>
                  <a:pt x="2107" y="1384"/>
                </a:lnTo>
                <a:lnTo>
                  <a:pt x="2108" y="1381"/>
                </a:lnTo>
                <a:lnTo>
                  <a:pt x="2108" y="1378"/>
                </a:lnTo>
                <a:lnTo>
                  <a:pt x="2108" y="1377"/>
                </a:lnTo>
                <a:lnTo>
                  <a:pt x="2110" y="1374"/>
                </a:lnTo>
                <a:lnTo>
                  <a:pt x="2111" y="1373"/>
                </a:lnTo>
                <a:lnTo>
                  <a:pt x="2112" y="1371"/>
                </a:lnTo>
                <a:lnTo>
                  <a:pt x="2112" y="1370"/>
                </a:lnTo>
                <a:lnTo>
                  <a:pt x="2111" y="1367"/>
                </a:lnTo>
                <a:lnTo>
                  <a:pt x="2110" y="1366"/>
                </a:lnTo>
                <a:lnTo>
                  <a:pt x="2108" y="1367"/>
                </a:lnTo>
                <a:lnTo>
                  <a:pt x="2107" y="1364"/>
                </a:lnTo>
                <a:lnTo>
                  <a:pt x="2104" y="1364"/>
                </a:lnTo>
                <a:lnTo>
                  <a:pt x="2101" y="1364"/>
                </a:lnTo>
                <a:lnTo>
                  <a:pt x="2100" y="1363"/>
                </a:lnTo>
                <a:lnTo>
                  <a:pt x="2098" y="1363"/>
                </a:lnTo>
                <a:lnTo>
                  <a:pt x="2096" y="1362"/>
                </a:lnTo>
                <a:lnTo>
                  <a:pt x="2094" y="1360"/>
                </a:lnTo>
                <a:lnTo>
                  <a:pt x="2093" y="1357"/>
                </a:lnTo>
                <a:lnTo>
                  <a:pt x="2091" y="1357"/>
                </a:lnTo>
                <a:lnTo>
                  <a:pt x="2090" y="1359"/>
                </a:lnTo>
                <a:lnTo>
                  <a:pt x="2090" y="1363"/>
                </a:lnTo>
                <a:lnTo>
                  <a:pt x="2093" y="1364"/>
                </a:lnTo>
                <a:lnTo>
                  <a:pt x="2093" y="1366"/>
                </a:lnTo>
                <a:lnTo>
                  <a:pt x="2096" y="1367"/>
                </a:lnTo>
                <a:lnTo>
                  <a:pt x="2098" y="1367"/>
                </a:lnTo>
                <a:lnTo>
                  <a:pt x="2100" y="1366"/>
                </a:lnTo>
                <a:lnTo>
                  <a:pt x="2100" y="1369"/>
                </a:lnTo>
                <a:lnTo>
                  <a:pt x="2103" y="1370"/>
                </a:lnTo>
                <a:lnTo>
                  <a:pt x="2104" y="1370"/>
                </a:lnTo>
                <a:lnTo>
                  <a:pt x="2105" y="1371"/>
                </a:lnTo>
                <a:lnTo>
                  <a:pt x="2104" y="1373"/>
                </a:lnTo>
                <a:lnTo>
                  <a:pt x="2103" y="1376"/>
                </a:lnTo>
                <a:lnTo>
                  <a:pt x="2100" y="1377"/>
                </a:lnTo>
                <a:lnTo>
                  <a:pt x="2098" y="1378"/>
                </a:lnTo>
                <a:lnTo>
                  <a:pt x="2098" y="1380"/>
                </a:lnTo>
                <a:lnTo>
                  <a:pt x="2096" y="1381"/>
                </a:lnTo>
                <a:lnTo>
                  <a:pt x="2094" y="1380"/>
                </a:lnTo>
                <a:lnTo>
                  <a:pt x="2093" y="1380"/>
                </a:lnTo>
                <a:lnTo>
                  <a:pt x="2091" y="1381"/>
                </a:lnTo>
                <a:lnTo>
                  <a:pt x="2090" y="1383"/>
                </a:lnTo>
                <a:lnTo>
                  <a:pt x="2090" y="1385"/>
                </a:lnTo>
                <a:lnTo>
                  <a:pt x="2089" y="1385"/>
                </a:lnTo>
                <a:lnTo>
                  <a:pt x="2087" y="1387"/>
                </a:lnTo>
                <a:lnTo>
                  <a:pt x="2084" y="1387"/>
                </a:lnTo>
                <a:lnTo>
                  <a:pt x="2084" y="1388"/>
                </a:lnTo>
                <a:lnTo>
                  <a:pt x="2083" y="1390"/>
                </a:lnTo>
                <a:lnTo>
                  <a:pt x="2080" y="1390"/>
                </a:lnTo>
                <a:lnTo>
                  <a:pt x="2079" y="1390"/>
                </a:lnTo>
                <a:lnTo>
                  <a:pt x="2076" y="1390"/>
                </a:lnTo>
                <a:lnTo>
                  <a:pt x="2074" y="1388"/>
                </a:lnTo>
                <a:lnTo>
                  <a:pt x="2072" y="1388"/>
                </a:lnTo>
                <a:lnTo>
                  <a:pt x="2070" y="1390"/>
                </a:lnTo>
                <a:lnTo>
                  <a:pt x="2069" y="1390"/>
                </a:lnTo>
                <a:lnTo>
                  <a:pt x="2066" y="1390"/>
                </a:lnTo>
                <a:lnTo>
                  <a:pt x="2066" y="1388"/>
                </a:lnTo>
                <a:lnTo>
                  <a:pt x="2065" y="1388"/>
                </a:lnTo>
                <a:lnTo>
                  <a:pt x="2063" y="1387"/>
                </a:lnTo>
                <a:lnTo>
                  <a:pt x="2062" y="1388"/>
                </a:lnTo>
                <a:lnTo>
                  <a:pt x="2059" y="1388"/>
                </a:lnTo>
                <a:lnTo>
                  <a:pt x="2058" y="1390"/>
                </a:lnTo>
                <a:lnTo>
                  <a:pt x="2059" y="1392"/>
                </a:lnTo>
                <a:lnTo>
                  <a:pt x="2058" y="1395"/>
                </a:lnTo>
                <a:lnTo>
                  <a:pt x="2056" y="1398"/>
                </a:lnTo>
                <a:lnTo>
                  <a:pt x="2056" y="1399"/>
                </a:lnTo>
                <a:lnTo>
                  <a:pt x="2055" y="1401"/>
                </a:lnTo>
                <a:lnTo>
                  <a:pt x="2058" y="1401"/>
                </a:lnTo>
                <a:lnTo>
                  <a:pt x="2058" y="1402"/>
                </a:lnTo>
                <a:lnTo>
                  <a:pt x="2056" y="1404"/>
                </a:lnTo>
                <a:lnTo>
                  <a:pt x="2058" y="1406"/>
                </a:lnTo>
                <a:lnTo>
                  <a:pt x="2055" y="1409"/>
                </a:lnTo>
                <a:lnTo>
                  <a:pt x="2055" y="1411"/>
                </a:lnTo>
                <a:lnTo>
                  <a:pt x="2053" y="1413"/>
                </a:lnTo>
                <a:lnTo>
                  <a:pt x="2051" y="1413"/>
                </a:lnTo>
                <a:lnTo>
                  <a:pt x="2048" y="1413"/>
                </a:lnTo>
                <a:lnTo>
                  <a:pt x="2046" y="1415"/>
                </a:lnTo>
                <a:lnTo>
                  <a:pt x="2045" y="1415"/>
                </a:lnTo>
                <a:lnTo>
                  <a:pt x="2042" y="1413"/>
                </a:lnTo>
                <a:lnTo>
                  <a:pt x="2042" y="1411"/>
                </a:lnTo>
                <a:lnTo>
                  <a:pt x="2042" y="1408"/>
                </a:lnTo>
                <a:lnTo>
                  <a:pt x="2039" y="1406"/>
                </a:lnTo>
                <a:lnTo>
                  <a:pt x="2042" y="1406"/>
                </a:lnTo>
                <a:lnTo>
                  <a:pt x="2044" y="1406"/>
                </a:lnTo>
                <a:lnTo>
                  <a:pt x="2045" y="1405"/>
                </a:lnTo>
                <a:lnTo>
                  <a:pt x="2046" y="1402"/>
                </a:lnTo>
                <a:lnTo>
                  <a:pt x="2048" y="1401"/>
                </a:lnTo>
                <a:lnTo>
                  <a:pt x="2051" y="1399"/>
                </a:lnTo>
                <a:lnTo>
                  <a:pt x="2052" y="1398"/>
                </a:lnTo>
                <a:lnTo>
                  <a:pt x="2053" y="1397"/>
                </a:lnTo>
                <a:lnTo>
                  <a:pt x="2052" y="1392"/>
                </a:lnTo>
                <a:lnTo>
                  <a:pt x="2052" y="1391"/>
                </a:lnTo>
                <a:lnTo>
                  <a:pt x="2053" y="1390"/>
                </a:lnTo>
                <a:lnTo>
                  <a:pt x="2055" y="1387"/>
                </a:lnTo>
                <a:lnTo>
                  <a:pt x="2055" y="1385"/>
                </a:lnTo>
                <a:lnTo>
                  <a:pt x="2053" y="1384"/>
                </a:lnTo>
                <a:lnTo>
                  <a:pt x="2053" y="1381"/>
                </a:lnTo>
                <a:lnTo>
                  <a:pt x="2052" y="1380"/>
                </a:lnTo>
                <a:lnTo>
                  <a:pt x="2049" y="1378"/>
                </a:lnTo>
                <a:lnTo>
                  <a:pt x="2049" y="1376"/>
                </a:lnTo>
                <a:lnTo>
                  <a:pt x="2051" y="1371"/>
                </a:lnTo>
                <a:lnTo>
                  <a:pt x="2049" y="1369"/>
                </a:lnTo>
                <a:lnTo>
                  <a:pt x="2051" y="1367"/>
                </a:lnTo>
                <a:lnTo>
                  <a:pt x="2052" y="1366"/>
                </a:lnTo>
                <a:lnTo>
                  <a:pt x="2052" y="1364"/>
                </a:lnTo>
                <a:lnTo>
                  <a:pt x="2052" y="1363"/>
                </a:lnTo>
                <a:lnTo>
                  <a:pt x="2051" y="1362"/>
                </a:lnTo>
                <a:lnTo>
                  <a:pt x="2052" y="1360"/>
                </a:lnTo>
                <a:lnTo>
                  <a:pt x="2052" y="1357"/>
                </a:lnTo>
                <a:lnTo>
                  <a:pt x="2049" y="1356"/>
                </a:lnTo>
                <a:lnTo>
                  <a:pt x="2046" y="1356"/>
                </a:lnTo>
                <a:lnTo>
                  <a:pt x="2045" y="1355"/>
                </a:lnTo>
                <a:lnTo>
                  <a:pt x="2046" y="1352"/>
                </a:lnTo>
                <a:lnTo>
                  <a:pt x="2045" y="1350"/>
                </a:lnTo>
                <a:lnTo>
                  <a:pt x="2045" y="1349"/>
                </a:lnTo>
                <a:lnTo>
                  <a:pt x="2044" y="1348"/>
                </a:lnTo>
                <a:lnTo>
                  <a:pt x="2044" y="1345"/>
                </a:lnTo>
                <a:lnTo>
                  <a:pt x="2042" y="1343"/>
                </a:lnTo>
                <a:lnTo>
                  <a:pt x="2041" y="1342"/>
                </a:lnTo>
                <a:lnTo>
                  <a:pt x="2039" y="1341"/>
                </a:lnTo>
                <a:lnTo>
                  <a:pt x="2037" y="1339"/>
                </a:lnTo>
                <a:lnTo>
                  <a:pt x="2035" y="1339"/>
                </a:lnTo>
                <a:lnTo>
                  <a:pt x="2035" y="1341"/>
                </a:lnTo>
                <a:lnTo>
                  <a:pt x="2037" y="1342"/>
                </a:lnTo>
                <a:lnTo>
                  <a:pt x="2037" y="1345"/>
                </a:lnTo>
                <a:lnTo>
                  <a:pt x="2037" y="1346"/>
                </a:lnTo>
                <a:lnTo>
                  <a:pt x="2039" y="1348"/>
                </a:lnTo>
                <a:lnTo>
                  <a:pt x="2038" y="1349"/>
                </a:lnTo>
                <a:lnTo>
                  <a:pt x="2039" y="1352"/>
                </a:lnTo>
                <a:lnTo>
                  <a:pt x="2039" y="1355"/>
                </a:lnTo>
                <a:lnTo>
                  <a:pt x="2038" y="1356"/>
                </a:lnTo>
                <a:lnTo>
                  <a:pt x="2035" y="1356"/>
                </a:lnTo>
                <a:lnTo>
                  <a:pt x="2034" y="1356"/>
                </a:lnTo>
                <a:lnTo>
                  <a:pt x="2032" y="1356"/>
                </a:lnTo>
                <a:lnTo>
                  <a:pt x="2031" y="1356"/>
                </a:lnTo>
                <a:lnTo>
                  <a:pt x="2030" y="1357"/>
                </a:lnTo>
                <a:lnTo>
                  <a:pt x="2030" y="1359"/>
                </a:lnTo>
                <a:lnTo>
                  <a:pt x="2031" y="1359"/>
                </a:lnTo>
                <a:lnTo>
                  <a:pt x="2034" y="1357"/>
                </a:lnTo>
                <a:lnTo>
                  <a:pt x="2035" y="1359"/>
                </a:lnTo>
                <a:lnTo>
                  <a:pt x="2037" y="1359"/>
                </a:lnTo>
                <a:lnTo>
                  <a:pt x="2039" y="1359"/>
                </a:lnTo>
                <a:lnTo>
                  <a:pt x="2041" y="1360"/>
                </a:lnTo>
                <a:lnTo>
                  <a:pt x="2042" y="1363"/>
                </a:lnTo>
                <a:lnTo>
                  <a:pt x="2042" y="1364"/>
                </a:lnTo>
                <a:lnTo>
                  <a:pt x="2042" y="1367"/>
                </a:lnTo>
                <a:lnTo>
                  <a:pt x="2044" y="1370"/>
                </a:lnTo>
                <a:lnTo>
                  <a:pt x="2042" y="1371"/>
                </a:lnTo>
                <a:lnTo>
                  <a:pt x="2041" y="1373"/>
                </a:lnTo>
                <a:lnTo>
                  <a:pt x="2042" y="1376"/>
                </a:lnTo>
                <a:lnTo>
                  <a:pt x="2044" y="1377"/>
                </a:lnTo>
                <a:lnTo>
                  <a:pt x="2042" y="1380"/>
                </a:lnTo>
                <a:lnTo>
                  <a:pt x="2044" y="1380"/>
                </a:lnTo>
                <a:lnTo>
                  <a:pt x="2045" y="1381"/>
                </a:lnTo>
                <a:lnTo>
                  <a:pt x="2046" y="1383"/>
                </a:lnTo>
                <a:lnTo>
                  <a:pt x="2045" y="1384"/>
                </a:lnTo>
                <a:lnTo>
                  <a:pt x="2044" y="1387"/>
                </a:lnTo>
                <a:lnTo>
                  <a:pt x="2041" y="1388"/>
                </a:lnTo>
                <a:lnTo>
                  <a:pt x="2042" y="1391"/>
                </a:lnTo>
                <a:lnTo>
                  <a:pt x="2041" y="1392"/>
                </a:lnTo>
                <a:lnTo>
                  <a:pt x="2039" y="1394"/>
                </a:lnTo>
                <a:lnTo>
                  <a:pt x="2038" y="1395"/>
                </a:lnTo>
                <a:lnTo>
                  <a:pt x="2037" y="1394"/>
                </a:lnTo>
                <a:lnTo>
                  <a:pt x="2035" y="1391"/>
                </a:lnTo>
                <a:lnTo>
                  <a:pt x="2037" y="1391"/>
                </a:lnTo>
                <a:lnTo>
                  <a:pt x="2037" y="1390"/>
                </a:lnTo>
                <a:lnTo>
                  <a:pt x="2037" y="1387"/>
                </a:lnTo>
                <a:lnTo>
                  <a:pt x="2034" y="1388"/>
                </a:lnTo>
                <a:lnTo>
                  <a:pt x="2032" y="1388"/>
                </a:lnTo>
                <a:lnTo>
                  <a:pt x="2032" y="1385"/>
                </a:lnTo>
                <a:lnTo>
                  <a:pt x="2030" y="1385"/>
                </a:lnTo>
                <a:lnTo>
                  <a:pt x="2028" y="1385"/>
                </a:lnTo>
                <a:lnTo>
                  <a:pt x="2028" y="1390"/>
                </a:lnTo>
                <a:lnTo>
                  <a:pt x="2028" y="1391"/>
                </a:lnTo>
                <a:lnTo>
                  <a:pt x="2030" y="1391"/>
                </a:lnTo>
                <a:lnTo>
                  <a:pt x="2031" y="1391"/>
                </a:lnTo>
                <a:lnTo>
                  <a:pt x="2032" y="1392"/>
                </a:lnTo>
                <a:lnTo>
                  <a:pt x="2032" y="1395"/>
                </a:lnTo>
                <a:lnTo>
                  <a:pt x="2031" y="1398"/>
                </a:lnTo>
                <a:lnTo>
                  <a:pt x="2034" y="1397"/>
                </a:lnTo>
                <a:lnTo>
                  <a:pt x="2032" y="1399"/>
                </a:lnTo>
                <a:lnTo>
                  <a:pt x="2032" y="1402"/>
                </a:lnTo>
                <a:lnTo>
                  <a:pt x="2031" y="1405"/>
                </a:lnTo>
                <a:lnTo>
                  <a:pt x="2030" y="1408"/>
                </a:lnTo>
                <a:lnTo>
                  <a:pt x="2028" y="1411"/>
                </a:lnTo>
                <a:lnTo>
                  <a:pt x="2025" y="1412"/>
                </a:lnTo>
                <a:lnTo>
                  <a:pt x="2024" y="1413"/>
                </a:lnTo>
                <a:lnTo>
                  <a:pt x="2021" y="1412"/>
                </a:lnTo>
                <a:lnTo>
                  <a:pt x="2020" y="1411"/>
                </a:lnTo>
                <a:lnTo>
                  <a:pt x="2017" y="1411"/>
                </a:lnTo>
                <a:lnTo>
                  <a:pt x="2014" y="1411"/>
                </a:lnTo>
                <a:lnTo>
                  <a:pt x="2014" y="1408"/>
                </a:lnTo>
                <a:lnTo>
                  <a:pt x="2013" y="1408"/>
                </a:lnTo>
                <a:lnTo>
                  <a:pt x="2011" y="1411"/>
                </a:lnTo>
                <a:lnTo>
                  <a:pt x="2014" y="1412"/>
                </a:lnTo>
                <a:lnTo>
                  <a:pt x="2016" y="1413"/>
                </a:lnTo>
                <a:lnTo>
                  <a:pt x="2018" y="1412"/>
                </a:lnTo>
                <a:lnTo>
                  <a:pt x="2020" y="1413"/>
                </a:lnTo>
                <a:lnTo>
                  <a:pt x="2021" y="1413"/>
                </a:lnTo>
                <a:lnTo>
                  <a:pt x="2024" y="1415"/>
                </a:lnTo>
                <a:lnTo>
                  <a:pt x="2024" y="1418"/>
                </a:lnTo>
                <a:lnTo>
                  <a:pt x="2023" y="1419"/>
                </a:lnTo>
                <a:lnTo>
                  <a:pt x="2021" y="1420"/>
                </a:lnTo>
                <a:lnTo>
                  <a:pt x="2018" y="1423"/>
                </a:lnTo>
                <a:lnTo>
                  <a:pt x="2016" y="1423"/>
                </a:lnTo>
                <a:lnTo>
                  <a:pt x="2014" y="1423"/>
                </a:lnTo>
                <a:lnTo>
                  <a:pt x="2013" y="1423"/>
                </a:lnTo>
                <a:lnTo>
                  <a:pt x="2011" y="1422"/>
                </a:lnTo>
                <a:lnTo>
                  <a:pt x="2010" y="1420"/>
                </a:lnTo>
                <a:lnTo>
                  <a:pt x="2009" y="1419"/>
                </a:lnTo>
                <a:lnTo>
                  <a:pt x="2007" y="1419"/>
                </a:lnTo>
                <a:lnTo>
                  <a:pt x="2004" y="1420"/>
                </a:lnTo>
                <a:lnTo>
                  <a:pt x="2003" y="1420"/>
                </a:lnTo>
                <a:lnTo>
                  <a:pt x="2000" y="1420"/>
                </a:lnTo>
                <a:lnTo>
                  <a:pt x="1997" y="1419"/>
                </a:lnTo>
                <a:lnTo>
                  <a:pt x="1997" y="1416"/>
                </a:lnTo>
                <a:lnTo>
                  <a:pt x="1999" y="1413"/>
                </a:lnTo>
                <a:lnTo>
                  <a:pt x="2002" y="1411"/>
                </a:lnTo>
                <a:lnTo>
                  <a:pt x="2000" y="1409"/>
                </a:lnTo>
                <a:lnTo>
                  <a:pt x="1999" y="1406"/>
                </a:lnTo>
                <a:lnTo>
                  <a:pt x="1997" y="1404"/>
                </a:lnTo>
                <a:lnTo>
                  <a:pt x="1995" y="1404"/>
                </a:lnTo>
                <a:lnTo>
                  <a:pt x="1993" y="1402"/>
                </a:lnTo>
                <a:lnTo>
                  <a:pt x="1993" y="1398"/>
                </a:lnTo>
                <a:lnTo>
                  <a:pt x="1992" y="1397"/>
                </a:lnTo>
                <a:lnTo>
                  <a:pt x="1990" y="1395"/>
                </a:lnTo>
                <a:lnTo>
                  <a:pt x="1989" y="1397"/>
                </a:lnTo>
                <a:lnTo>
                  <a:pt x="1986" y="1398"/>
                </a:lnTo>
                <a:lnTo>
                  <a:pt x="1983" y="1398"/>
                </a:lnTo>
                <a:lnTo>
                  <a:pt x="1982" y="1398"/>
                </a:lnTo>
                <a:lnTo>
                  <a:pt x="1981" y="1398"/>
                </a:lnTo>
                <a:lnTo>
                  <a:pt x="1979" y="1395"/>
                </a:lnTo>
                <a:lnTo>
                  <a:pt x="1979" y="1392"/>
                </a:lnTo>
                <a:lnTo>
                  <a:pt x="1979" y="1388"/>
                </a:lnTo>
                <a:lnTo>
                  <a:pt x="1978" y="1385"/>
                </a:lnTo>
                <a:lnTo>
                  <a:pt x="1978" y="1383"/>
                </a:lnTo>
                <a:lnTo>
                  <a:pt x="1976" y="1380"/>
                </a:lnTo>
                <a:lnTo>
                  <a:pt x="1978" y="1378"/>
                </a:lnTo>
                <a:lnTo>
                  <a:pt x="1979" y="1377"/>
                </a:lnTo>
                <a:lnTo>
                  <a:pt x="1981" y="1374"/>
                </a:lnTo>
                <a:lnTo>
                  <a:pt x="1981" y="1371"/>
                </a:lnTo>
                <a:lnTo>
                  <a:pt x="1981" y="1369"/>
                </a:lnTo>
                <a:lnTo>
                  <a:pt x="1979" y="1367"/>
                </a:lnTo>
                <a:lnTo>
                  <a:pt x="1976" y="1366"/>
                </a:lnTo>
                <a:lnTo>
                  <a:pt x="1975" y="1363"/>
                </a:lnTo>
                <a:lnTo>
                  <a:pt x="1972" y="1363"/>
                </a:lnTo>
                <a:lnTo>
                  <a:pt x="1973" y="1360"/>
                </a:lnTo>
                <a:lnTo>
                  <a:pt x="1972" y="1359"/>
                </a:lnTo>
                <a:lnTo>
                  <a:pt x="1971" y="1356"/>
                </a:lnTo>
                <a:lnTo>
                  <a:pt x="1969" y="1355"/>
                </a:lnTo>
                <a:lnTo>
                  <a:pt x="1968" y="1352"/>
                </a:lnTo>
                <a:lnTo>
                  <a:pt x="1966" y="1352"/>
                </a:lnTo>
                <a:lnTo>
                  <a:pt x="1965" y="1349"/>
                </a:lnTo>
                <a:lnTo>
                  <a:pt x="1965" y="1346"/>
                </a:lnTo>
                <a:lnTo>
                  <a:pt x="1966" y="1345"/>
                </a:lnTo>
                <a:lnTo>
                  <a:pt x="1965" y="1342"/>
                </a:lnTo>
                <a:lnTo>
                  <a:pt x="1964" y="1341"/>
                </a:lnTo>
                <a:lnTo>
                  <a:pt x="1962" y="1338"/>
                </a:lnTo>
                <a:lnTo>
                  <a:pt x="1964" y="1336"/>
                </a:lnTo>
                <a:lnTo>
                  <a:pt x="1961" y="1335"/>
                </a:lnTo>
                <a:lnTo>
                  <a:pt x="1959" y="1334"/>
                </a:lnTo>
                <a:lnTo>
                  <a:pt x="1961" y="1332"/>
                </a:lnTo>
                <a:lnTo>
                  <a:pt x="1959" y="1329"/>
                </a:lnTo>
                <a:lnTo>
                  <a:pt x="1959" y="1327"/>
                </a:lnTo>
                <a:lnTo>
                  <a:pt x="1958" y="1324"/>
                </a:lnTo>
                <a:lnTo>
                  <a:pt x="1957" y="1319"/>
                </a:lnTo>
                <a:lnTo>
                  <a:pt x="1955" y="1318"/>
                </a:lnTo>
                <a:lnTo>
                  <a:pt x="1952" y="1317"/>
                </a:lnTo>
                <a:lnTo>
                  <a:pt x="1957" y="1314"/>
                </a:lnTo>
                <a:lnTo>
                  <a:pt x="1958" y="1312"/>
                </a:lnTo>
                <a:lnTo>
                  <a:pt x="1959" y="1312"/>
                </a:lnTo>
                <a:lnTo>
                  <a:pt x="1962" y="1312"/>
                </a:lnTo>
                <a:lnTo>
                  <a:pt x="1962" y="1310"/>
                </a:lnTo>
                <a:lnTo>
                  <a:pt x="1964" y="1307"/>
                </a:lnTo>
                <a:lnTo>
                  <a:pt x="1964" y="1305"/>
                </a:lnTo>
                <a:lnTo>
                  <a:pt x="1965" y="1304"/>
                </a:lnTo>
                <a:lnTo>
                  <a:pt x="1966" y="1303"/>
                </a:lnTo>
                <a:lnTo>
                  <a:pt x="1968" y="1305"/>
                </a:lnTo>
                <a:lnTo>
                  <a:pt x="1971" y="1303"/>
                </a:lnTo>
                <a:lnTo>
                  <a:pt x="1972" y="1303"/>
                </a:lnTo>
                <a:lnTo>
                  <a:pt x="1973" y="1303"/>
                </a:lnTo>
                <a:lnTo>
                  <a:pt x="1975" y="1301"/>
                </a:lnTo>
                <a:lnTo>
                  <a:pt x="1976" y="1300"/>
                </a:lnTo>
                <a:lnTo>
                  <a:pt x="1978" y="1297"/>
                </a:lnTo>
                <a:lnTo>
                  <a:pt x="1976" y="1297"/>
                </a:lnTo>
                <a:lnTo>
                  <a:pt x="1975" y="1297"/>
                </a:lnTo>
                <a:lnTo>
                  <a:pt x="1972" y="1297"/>
                </a:lnTo>
                <a:lnTo>
                  <a:pt x="1971" y="1296"/>
                </a:lnTo>
                <a:lnTo>
                  <a:pt x="1969" y="1297"/>
                </a:lnTo>
                <a:lnTo>
                  <a:pt x="1966" y="1297"/>
                </a:lnTo>
                <a:lnTo>
                  <a:pt x="1965" y="1297"/>
                </a:lnTo>
                <a:lnTo>
                  <a:pt x="1962" y="1297"/>
                </a:lnTo>
                <a:lnTo>
                  <a:pt x="1961" y="1297"/>
                </a:lnTo>
                <a:lnTo>
                  <a:pt x="1959" y="1298"/>
                </a:lnTo>
                <a:lnTo>
                  <a:pt x="1958" y="1301"/>
                </a:lnTo>
                <a:lnTo>
                  <a:pt x="1958" y="1303"/>
                </a:lnTo>
                <a:lnTo>
                  <a:pt x="1955" y="1303"/>
                </a:lnTo>
                <a:lnTo>
                  <a:pt x="1955" y="1300"/>
                </a:lnTo>
                <a:lnTo>
                  <a:pt x="1957" y="1298"/>
                </a:lnTo>
                <a:lnTo>
                  <a:pt x="1957" y="1296"/>
                </a:lnTo>
                <a:lnTo>
                  <a:pt x="1958" y="1294"/>
                </a:lnTo>
                <a:lnTo>
                  <a:pt x="1955" y="1291"/>
                </a:lnTo>
                <a:lnTo>
                  <a:pt x="1954" y="1287"/>
                </a:lnTo>
                <a:lnTo>
                  <a:pt x="1951" y="1286"/>
                </a:lnTo>
                <a:lnTo>
                  <a:pt x="1950" y="1283"/>
                </a:lnTo>
                <a:lnTo>
                  <a:pt x="1947" y="1282"/>
                </a:lnTo>
                <a:lnTo>
                  <a:pt x="1945" y="1280"/>
                </a:lnTo>
                <a:lnTo>
                  <a:pt x="1943" y="1279"/>
                </a:lnTo>
                <a:lnTo>
                  <a:pt x="1941" y="1277"/>
                </a:lnTo>
                <a:lnTo>
                  <a:pt x="1940" y="1275"/>
                </a:lnTo>
                <a:lnTo>
                  <a:pt x="1940" y="1273"/>
                </a:lnTo>
                <a:lnTo>
                  <a:pt x="1937" y="1272"/>
                </a:lnTo>
                <a:lnTo>
                  <a:pt x="1936" y="1272"/>
                </a:lnTo>
                <a:lnTo>
                  <a:pt x="1934" y="1272"/>
                </a:lnTo>
                <a:lnTo>
                  <a:pt x="1931" y="1270"/>
                </a:lnTo>
                <a:lnTo>
                  <a:pt x="1931" y="1266"/>
                </a:lnTo>
                <a:lnTo>
                  <a:pt x="1930" y="1266"/>
                </a:lnTo>
                <a:lnTo>
                  <a:pt x="1930" y="1268"/>
                </a:lnTo>
                <a:lnTo>
                  <a:pt x="1927" y="1268"/>
                </a:lnTo>
                <a:lnTo>
                  <a:pt x="1926" y="1269"/>
                </a:lnTo>
                <a:lnTo>
                  <a:pt x="1923" y="1269"/>
                </a:lnTo>
                <a:lnTo>
                  <a:pt x="1920" y="1269"/>
                </a:lnTo>
                <a:lnTo>
                  <a:pt x="1917" y="1269"/>
                </a:lnTo>
                <a:lnTo>
                  <a:pt x="1915" y="1269"/>
                </a:lnTo>
                <a:lnTo>
                  <a:pt x="1913" y="1266"/>
                </a:lnTo>
                <a:lnTo>
                  <a:pt x="1910" y="1266"/>
                </a:lnTo>
                <a:lnTo>
                  <a:pt x="1909" y="1268"/>
                </a:lnTo>
                <a:lnTo>
                  <a:pt x="1908" y="1266"/>
                </a:lnTo>
                <a:lnTo>
                  <a:pt x="1906" y="1266"/>
                </a:lnTo>
                <a:lnTo>
                  <a:pt x="1905" y="1266"/>
                </a:lnTo>
                <a:lnTo>
                  <a:pt x="1903" y="1266"/>
                </a:lnTo>
                <a:lnTo>
                  <a:pt x="1902" y="1266"/>
                </a:lnTo>
                <a:lnTo>
                  <a:pt x="1901" y="1268"/>
                </a:lnTo>
                <a:lnTo>
                  <a:pt x="1901" y="1269"/>
                </a:lnTo>
                <a:lnTo>
                  <a:pt x="1899" y="1268"/>
                </a:lnTo>
                <a:lnTo>
                  <a:pt x="1898" y="1266"/>
                </a:lnTo>
                <a:lnTo>
                  <a:pt x="1896" y="1265"/>
                </a:lnTo>
                <a:lnTo>
                  <a:pt x="1896" y="1263"/>
                </a:lnTo>
                <a:lnTo>
                  <a:pt x="1895" y="1263"/>
                </a:lnTo>
                <a:lnTo>
                  <a:pt x="1894" y="1265"/>
                </a:lnTo>
                <a:lnTo>
                  <a:pt x="1894" y="1266"/>
                </a:lnTo>
                <a:lnTo>
                  <a:pt x="1895" y="1268"/>
                </a:lnTo>
                <a:lnTo>
                  <a:pt x="1894" y="1269"/>
                </a:lnTo>
                <a:lnTo>
                  <a:pt x="1892" y="1270"/>
                </a:lnTo>
                <a:lnTo>
                  <a:pt x="1892" y="1272"/>
                </a:lnTo>
                <a:lnTo>
                  <a:pt x="1894" y="1273"/>
                </a:lnTo>
                <a:lnTo>
                  <a:pt x="1895" y="1273"/>
                </a:lnTo>
                <a:lnTo>
                  <a:pt x="1898" y="1273"/>
                </a:lnTo>
                <a:lnTo>
                  <a:pt x="1899" y="1276"/>
                </a:lnTo>
                <a:lnTo>
                  <a:pt x="1903" y="1276"/>
                </a:lnTo>
                <a:lnTo>
                  <a:pt x="1906" y="1276"/>
                </a:lnTo>
                <a:lnTo>
                  <a:pt x="1908" y="1277"/>
                </a:lnTo>
                <a:lnTo>
                  <a:pt x="1909" y="1277"/>
                </a:lnTo>
                <a:lnTo>
                  <a:pt x="1910" y="1277"/>
                </a:lnTo>
                <a:lnTo>
                  <a:pt x="1912" y="1280"/>
                </a:lnTo>
                <a:lnTo>
                  <a:pt x="1913" y="1280"/>
                </a:lnTo>
                <a:lnTo>
                  <a:pt x="1915" y="1282"/>
                </a:lnTo>
                <a:lnTo>
                  <a:pt x="1916" y="1282"/>
                </a:lnTo>
                <a:lnTo>
                  <a:pt x="1919" y="1283"/>
                </a:lnTo>
                <a:lnTo>
                  <a:pt x="1922" y="1282"/>
                </a:lnTo>
                <a:lnTo>
                  <a:pt x="1924" y="1284"/>
                </a:lnTo>
                <a:lnTo>
                  <a:pt x="1926" y="1286"/>
                </a:lnTo>
                <a:lnTo>
                  <a:pt x="1929" y="1286"/>
                </a:lnTo>
                <a:lnTo>
                  <a:pt x="1930" y="1286"/>
                </a:lnTo>
                <a:lnTo>
                  <a:pt x="1931" y="1287"/>
                </a:lnTo>
                <a:lnTo>
                  <a:pt x="1933" y="1289"/>
                </a:lnTo>
                <a:lnTo>
                  <a:pt x="1936" y="1289"/>
                </a:lnTo>
                <a:lnTo>
                  <a:pt x="1937" y="1290"/>
                </a:lnTo>
                <a:lnTo>
                  <a:pt x="1937" y="1291"/>
                </a:lnTo>
                <a:lnTo>
                  <a:pt x="1938" y="1293"/>
                </a:lnTo>
                <a:lnTo>
                  <a:pt x="1938" y="1294"/>
                </a:lnTo>
                <a:lnTo>
                  <a:pt x="1941" y="1296"/>
                </a:lnTo>
                <a:lnTo>
                  <a:pt x="1940" y="1297"/>
                </a:lnTo>
                <a:lnTo>
                  <a:pt x="1938" y="1298"/>
                </a:lnTo>
                <a:lnTo>
                  <a:pt x="1938" y="1301"/>
                </a:lnTo>
                <a:lnTo>
                  <a:pt x="1938" y="1304"/>
                </a:lnTo>
                <a:lnTo>
                  <a:pt x="1938" y="1305"/>
                </a:lnTo>
                <a:lnTo>
                  <a:pt x="1937" y="1308"/>
                </a:lnTo>
                <a:lnTo>
                  <a:pt x="1936" y="1310"/>
                </a:lnTo>
                <a:lnTo>
                  <a:pt x="1934" y="1311"/>
                </a:lnTo>
                <a:lnTo>
                  <a:pt x="1933" y="1312"/>
                </a:lnTo>
                <a:lnTo>
                  <a:pt x="1931" y="1315"/>
                </a:lnTo>
                <a:lnTo>
                  <a:pt x="1931" y="1319"/>
                </a:lnTo>
                <a:lnTo>
                  <a:pt x="1929" y="1319"/>
                </a:lnTo>
                <a:lnTo>
                  <a:pt x="1930" y="1321"/>
                </a:lnTo>
                <a:lnTo>
                  <a:pt x="1931" y="1322"/>
                </a:lnTo>
                <a:lnTo>
                  <a:pt x="1933" y="1325"/>
                </a:lnTo>
                <a:lnTo>
                  <a:pt x="1934" y="1327"/>
                </a:lnTo>
                <a:lnTo>
                  <a:pt x="1937" y="1328"/>
                </a:lnTo>
                <a:lnTo>
                  <a:pt x="1940" y="1328"/>
                </a:lnTo>
                <a:lnTo>
                  <a:pt x="1941" y="1331"/>
                </a:lnTo>
                <a:lnTo>
                  <a:pt x="1941" y="1332"/>
                </a:lnTo>
                <a:lnTo>
                  <a:pt x="1943" y="1335"/>
                </a:lnTo>
                <a:lnTo>
                  <a:pt x="1944" y="1336"/>
                </a:lnTo>
                <a:lnTo>
                  <a:pt x="1943" y="1339"/>
                </a:lnTo>
                <a:lnTo>
                  <a:pt x="1943" y="1342"/>
                </a:lnTo>
                <a:lnTo>
                  <a:pt x="1944" y="1345"/>
                </a:lnTo>
                <a:lnTo>
                  <a:pt x="1941" y="1345"/>
                </a:lnTo>
                <a:lnTo>
                  <a:pt x="1943" y="1346"/>
                </a:lnTo>
                <a:lnTo>
                  <a:pt x="1945" y="1349"/>
                </a:lnTo>
                <a:lnTo>
                  <a:pt x="1947" y="1350"/>
                </a:lnTo>
                <a:lnTo>
                  <a:pt x="1948" y="1353"/>
                </a:lnTo>
                <a:lnTo>
                  <a:pt x="1947" y="1356"/>
                </a:lnTo>
                <a:lnTo>
                  <a:pt x="1945" y="1357"/>
                </a:lnTo>
                <a:lnTo>
                  <a:pt x="1944" y="1357"/>
                </a:lnTo>
                <a:lnTo>
                  <a:pt x="1945" y="1360"/>
                </a:lnTo>
                <a:lnTo>
                  <a:pt x="1943" y="1362"/>
                </a:lnTo>
                <a:lnTo>
                  <a:pt x="1941" y="1362"/>
                </a:lnTo>
                <a:lnTo>
                  <a:pt x="1940" y="1360"/>
                </a:lnTo>
                <a:lnTo>
                  <a:pt x="1938" y="1362"/>
                </a:lnTo>
                <a:lnTo>
                  <a:pt x="1938" y="1363"/>
                </a:lnTo>
                <a:lnTo>
                  <a:pt x="1940" y="1363"/>
                </a:lnTo>
                <a:lnTo>
                  <a:pt x="1943" y="1363"/>
                </a:lnTo>
                <a:lnTo>
                  <a:pt x="1944" y="1363"/>
                </a:lnTo>
                <a:lnTo>
                  <a:pt x="1947" y="1363"/>
                </a:lnTo>
                <a:lnTo>
                  <a:pt x="1948" y="1360"/>
                </a:lnTo>
                <a:lnTo>
                  <a:pt x="1947" y="1359"/>
                </a:lnTo>
                <a:lnTo>
                  <a:pt x="1948" y="1359"/>
                </a:lnTo>
                <a:lnTo>
                  <a:pt x="1950" y="1360"/>
                </a:lnTo>
                <a:lnTo>
                  <a:pt x="1952" y="1360"/>
                </a:lnTo>
                <a:lnTo>
                  <a:pt x="1954" y="1362"/>
                </a:lnTo>
                <a:lnTo>
                  <a:pt x="1954" y="1364"/>
                </a:lnTo>
                <a:lnTo>
                  <a:pt x="1954" y="1366"/>
                </a:lnTo>
                <a:lnTo>
                  <a:pt x="1955" y="1369"/>
                </a:lnTo>
                <a:lnTo>
                  <a:pt x="1955" y="1371"/>
                </a:lnTo>
                <a:lnTo>
                  <a:pt x="1955" y="1374"/>
                </a:lnTo>
                <a:lnTo>
                  <a:pt x="1957" y="1376"/>
                </a:lnTo>
                <a:lnTo>
                  <a:pt x="1958" y="1377"/>
                </a:lnTo>
                <a:lnTo>
                  <a:pt x="1955" y="1378"/>
                </a:lnTo>
                <a:lnTo>
                  <a:pt x="1955" y="1381"/>
                </a:lnTo>
                <a:lnTo>
                  <a:pt x="1954" y="1383"/>
                </a:lnTo>
                <a:lnTo>
                  <a:pt x="1952" y="1381"/>
                </a:lnTo>
                <a:lnTo>
                  <a:pt x="1950" y="1381"/>
                </a:lnTo>
                <a:lnTo>
                  <a:pt x="1950" y="1383"/>
                </a:lnTo>
                <a:lnTo>
                  <a:pt x="1947" y="1381"/>
                </a:lnTo>
                <a:lnTo>
                  <a:pt x="1947" y="1383"/>
                </a:lnTo>
                <a:lnTo>
                  <a:pt x="1945" y="1383"/>
                </a:lnTo>
                <a:lnTo>
                  <a:pt x="1945" y="1381"/>
                </a:lnTo>
                <a:lnTo>
                  <a:pt x="1943" y="1381"/>
                </a:lnTo>
                <a:lnTo>
                  <a:pt x="1941" y="1380"/>
                </a:lnTo>
                <a:lnTo>
                  <a:pt x="1938" y="1378"/>
                </a:lnTo>
                <a:lnTo>
                  <a:pt x="1938" y="1376"/>
                </a:lnTo>
                <a:lnTo>
                  <a:pt x="1936" y="1378"/>
                </a:lnTo>
                <a:lnTo>
                  <a:pt x="1934" y="1378"/>
                </a:lnTo>
                <a:lnTo>
                  <a:pt x="1933" y="1377"/>
                </a:lnTo>
                <a:lnTo>
                  <a:pt x="1931" y="1376"/>
                </a:lnTo>
                <a:lnTo>
                  <a:pt x="1929" y="1374"/>
                </a:lnTo>
                <a:lnTo>
                  <a:pt x="1927" y="1374"/>
                </a:lnTo>
                <a:lnTo>
                  <a:pt x="1924" y="1373"/>
                </a:lnTo>
                <a:lnTo>
                  <a:pt x="1923" y="1373"/>
                </a:lnTo>
                <a:lnTo>
                  <a:pt x="1922" y="1373"/>
                </a:lnTo>
                <a:lnTo>
                  <a:pt x="1919" y="1373"/>
                </a:lnTo>
                <a:lnTo>
                  <a:pt x="1917" y="1371"/>
                </a:lnTo>
                <a:lnTo>
                  <a:pt x="1915" y="1370"/>
                </a:lnTo>
                <a:lnTo>
                  <a:pt x="1912" y="1367"/>
                </a:lnTo>
                <a:lnTo>
                  <a:pt x="1909" y="1366"/>
                </a:lnTo>
                <a:lnTo>
                  <a:pt x="1908" y="1364"/>
                </a:lnTo>
                <a:lnTo>
                  <a:pt x="1906" y="1364"/>
                </a:lnTo>
                <a:lnTo>
                  <a:pt x="1903" y="1363"/>
                </a:lnTo>
                <a:lnTo>
                  <a:pt x="1901" y="1362"/>
                </a:lnTo>
                <a:lnTo>
                  <a:pt x="1899" y="1360"/>
                </a:lnTo>
                <a:lnTo>
                  <a:pt x="1896" y="1360"/>
                </a:lnTo>
                <a:lnTo>
                  <a:pt x="1895" y="1359"/>
                </a:lnTo>
                <a:lnTo>
                  <a:pt x="1892" y="1360"/>
                </a:lnTo>
                <a:lnTo>
                  <a:pt x="1891" y="1360"/>
                </a:lnTo>
                <a:lnTo>
                  <a:pt x="1891" y="1359"/>
                </a:lnTo>
                <a:lnTo>
                  <a:pt x="1889" y="1357"/>
                </a:lnTo>
                <a:lnTo>
                  <a:pt x="1891" y="1355"/>
                </a:lnTo>
                <a:lnTo>
                  <a:pt x="1891" y="1352"/>
                </a:lnTo>
                <a:lnTo>
                  <a:pt x="1891" y="1350"/>
                </a:lnTo>
                <a:lnTo>
                  <a:pt x="1891" y="1348"/>
                </a:lnTo>
                <a:lnTo>
                  <a:pt x="1892" y="1345"/>
                </a:lnTo>
                <a:lnTo>
                  <a:pt x="1892" y="1342"/>
                </a:lnTo>
                <a:lnTo>
                  <a:pt x="1892" y="1341"/>
                </a:lnTo>
                <a:lnTo>
                  <a:pt x="1895" y="1342"/>
                </a:lnTo>
                <a:lnTo>
                  <a:pt x="1898" y="1343"/>
                </a:lnTo>
                <a:lnTo>
                  <a:pt x="1898" y="1345"/>
                </a:lnTo>
                <a:lnTo>
                  <a:pt x="1901" y="1345"/>
                </a:lnTo>
                <a:lnTo>
                  <a:pt x="1902" y="1348"/>
                </a:lnTo>
                <a:lnTo>
                  <a:pt x="1903" y="1349"/>
                </a:lnTo>
                <a:lnTo>
                  <a:pt x="1906" y="1350"/>
                </a:lnTo>
                <a:lnTo>
                  <a:pt x="1908" y="1352"/>
                </a:lnTo>
                <a:lnTo>
                  <a:pt x="1909" y="1355"/>
                </a:lnTo>
                <a:lnTo>
                  <a:pt x="1912" y="1355"/>
                </a:lnTo>
                <a:lnTo>
                  <a:pt x="1910" y="1352"/>
                </a:lnTo>
                <a:lnTo>
                  <a:pt x="1908" y="1349"/>
                </a:lnTo>
                <a:lnTo>
                  <a:pt x="1906" y="1348"/>
                </a:lnTo>
                <a:lnTo>
                  <a:pt x="1906" y="1346"/>
                </a:lnTo>
                <a:lnTo>
                  <a:pt x="1908" y="1345"/>
                </a:lnTo>
                <a:lnTo>
                  <a:pt x="1905" y="1343"/>
                </a:lnTo>
                <a:lnTo>
                  <a:pt x="1902" y="1341"/>
                </a:lnTo>
                <a:lnTo>
                  <a:pt x="1902" y="1339"/>
                </a:lnTo>
                <a:lnTo>
                  <a:pt x="1901" y="1339"/>
                </a:lnTo>
                <a:lnTo>
                  <a:pt x="1898" y="1339"/>
                </a:lnTo>
                <a:lnTo>
                  <a:pt x="1895" y="1336"/>
                </a:lnTo>
                <a:lnTo>
                  <a:pt x="1894" y="1336"/>
                </a:lnTo>
                <a:lnTo>
                  <a:pt x="1891" y="1336"/>
                </a:lnTo>
                <a:lnTo>
                  <a:pt x="1889" y="1336"/>
                </a:lnTo>
                <a:lnTo>
                  <a:pt x="1889" y="1334"/>
                </a:lnTo>
                <a:lnTo>
                  <a:pt x="1888" y="1331"/>
                </a:lnTo>
                <a:lnTo>
                  <a:pt x="1887" y="1329"/>
                </a:lnTo>
                <a:lnTo>
                  <a:pt x="1884" y="1327"/>
                </a:lnTo>
                <a:lnTo>
                  <a:pt x="1881" y="1325"/>
                </a:lnTo>
                <a:lnTo>
                  <a:pt x="1880" y="1324"/>
                </a:lnTo>
                <a:lnTo>
                  <a:pt x="1878" y="1322"/>
                </a:lnTo>
                <a:lnTo>
                  <a:pt x="1881" y="1319"/>
                </a:lnTo>
                <a:lnTo>
                  <a:pt x="1882" y="1318"/>
                </a:lnTo>
                <a:lnTo>
                  <a:pt x="1885" y="1317"/>
                </a:lnTo>
                <a:lnTo>
                  <a:pt x="1887" y="1315"/>
                </a:lnTo>
                <a:lnTo>
                  <a:pt x="1885" y="1314"/>
                </a:lnTo>
                <a:lnTo>
                  <a:pt x="1882" y="1315"/>
                </a:lnTo>
                <a:lnTo>
                  <a:pt x="1881" y="1315"/>
                </a:lnTo>
                <a:lnTo>
                  <a:pt x="1878" y="1317"/>
                </a:lnTo>
                <a:lnTo>
                  <a:pt x="1875" y="1317"/>
                </a:lnTo>
                <a:lnTo>
                  <a:pt x="1875" y="1321"/>
                </a:lnTo>
                <a:lnTo>
                  <a:pt x="1874" y="1321"/>
                </a:lnTo>
                <a:lnTo>
                  <a:pt x="1873" y="1321"/>
                </a:lnTo>
                <a:lnTo>
                  <a:pt x="1870" y="1319"/>
                </a:lnTo>
                <a:lnTo>
                  <a:pt x="1868" y="1319"/>
                </a:lnTo>
                <a:lnTo>
                  <a:pt x="1867" y="1318"/>
                </a:lnTo>
                <a:lnTo>
                  <a:pt x="1866" y="1317"/>
                </a:lnTo>
                <a:lnTo>
                  <a:pt x="1864" y="1315"/>
                </a:lnTo>
                <a:lnTo>
                  <a:pt x="1863" y="1314"/>
                </a:lnTo>
                <a:lnTo>
                  <a:pt x="1861" y="1314"/>
                </a:lnTo>
                <a:lnTo>
                  <a:pt x="1858" y="1312"/>
                </a:lnTo>
                <a:lnTo>
                  <a:pt x="1857" y="1311"/>
                </a:lnTo>
                <a:lnTo>
                  <a:pt x="1856" y="1311"/>
                </a:lnTo>
                <a:lnTo>
                  <a:pt x="1854" y="1311"/>
                </a:lnTo>
                <a:lnTo>
                  <a:pt x="1853" y="1311"/>
                </a:lnTo>
                <a:lnTo>
                  <a:pt x="1853" y="1308"/>
                </a:lnTo>
                <a:lnTo>
                  <a:pt x="1853" y="1307"/>
                </a:lnTo>
                <a:lnTo>
                  <a:pt x="1853" y="1304"/>
                </a:lnTo>
                <a:lnTo>
                  <a:pt x="1853" y="1301"/>
                </a:lnTo>
                <a:lnTo>
                  <a:pt x="1854" y="1303"/>
                </a:lnTo>
                <a:lnTo>
                  <a:pt x="1854" y="1301"/>
                </a:lnTo>
                <a:lnTo>
                  <a:pt x="1853" y="1298"/>
                </a:lnTo>
                <a:lnTo>
                  <a:pt x="1851" y="1296"/>
                </a:lnTo>
                <a:lnTo>
                  <a:pt x="1849" y="1293"/>
                </a:lnTo>
                <a:lnTo>
                  <a:pt x="1849" y="1291"/>
                </a:lnTo>
                <a:lnTo>
                  <a:pt x="1847" y="1290"/>
                </a:lnTo>
                <a:lnTo>
                  <a:pt x="1847" y="1287"/>
                </a:lnTo>
                <a:lnTo>
                  <a:pt x="1846" y="1286"/>
                </a:lnTo>
                <a:lnTo>
                  <a:pt x="1847" y="1283"/>
                </a:lnTo>
                <a:lnTo>
                  <a:pt x="1847" y="1280"/>
                </a:lnTo>
                <a:lnTo>
                  <a:pt x="1846" y="1277"/>
                </a:lnTo>
                <a:lnTo>
                  <a:pt x="1846" y="1275"/>
                </a:lnTo>
                <a:lnTo>
                  <a:pt x="1844" y="1270"/>
                </a:lnTo>
                <a:lnTo>
                  <a:pt x="1844" y="1269"/>
                </a:lnTo>
                <a:lnTo>
                  <a:pt x="1844" y="1268"/>
                </a:lnTo>
                <a:lnTo>
                  <a:pt x="1844" y="1265"/>
                </a:lnTo>
                <a:lnTo>
                  <a:pt x="1844" y="1262"/>
                </a:lnTo>
                <a:lnTo>
                  <a:pt x="1843" y="1261"/>
                </a:lnTo>
                <a:lnTo>
                  <a:pt x="1842" y="1258"/>
                </a:lnTo>
                <a:lnTo>
                  <a:pt x="1840" y="1256"/>
                </a:lnTo>
                <a:lnTo>
                  <a:pt x="1839" y="1255"/>
                </a:lnTo>
                <a:lnTo>
                  <a:pt x="1837" y="1251"/>
                </a:lnTo>
                <a:lnTo>
                  <a:pt x="1836" y="1248"/>
                </a:lnTo>
                <a:lnTo>
                  <a:pt x="1835" y="1244"/>
                </a:lnTo>
                <a:lnTo>
                  <a:pt x="1835" y="1241"/>
                </a:lnTo>
                <a:lnTo>
                  <a:pt x="1835" y="1240"/>
                </a:lnTo>
                <a:lnTo>
                  <a:pt x="1835" y="1237"/>
                </a:lnTo>
                <a:lnTo>
                  <a:pt x="1833" y="1235"/>
                </a:lnTo>
                <a:lnTo>
                  <a:pt x="1832" y="1234"/>
                </a:lnTo>
                <a:lnTo>
                  <a:pt x="1832" y="1231"/>
                </a:lnTo>
                <a:lnTo>
                  <a:pt x="1830" y="1228"/>
                </a:lnTo>
                <a:lnTo>
                  <a:pt x="1829" y="1227"/>
                </a:lnTo>
                <a:lnTo>
                  <a:pt x="1826" y="1224"/>
                </a:lnTo>
                <a:lnTo>
                  <a:pt x="1825" y="1220"/>
                </a:lnTo>
                <a:lnTo>
                  <a:pt x="1825" y="1217"/>
                </a:lnTo>
                <a:lnTo>
                  <a:pt x="1823" y="1216"/>
                </a:lnTo>
                <a:lnTo>
                  <a:pt x="1822" y="1213"/>
                </a:lnTo>
                <a:lnTo>
                  <a:pt x="1822" y="1212"/>
                </a:lnTo>
                <a:lnTo>
                  <a:pt x="1821" y="1210"/>
                </a:lnTo>
                <a:lnTo>
                  <a:pt x="1818" y="1207"/>
                </a:lnTo>
                <a:lnTo>
                  <a:pt x="1816" y="1205"/>
                </a:lnTo>
                <a:lnTo>
                  <a:pt x="1815" y="1203"/>
                </a:lnTo>
                <a:lnTo>
                  <a:pt x="1815" y="1200"/>
                </a:lnTo>
                <a:lnTo>
                  <a:pt x="1812" y="1198"/>
                </a:lnTo>
                <a:lnTo>
                  <a:pt x="1812" y="1195"/>
                </a:lnTo>
                <a:lnTo>
                  <a:pt x="1811" y="1192"/>
                </a:lnTo>
                <a:lnTo>
                  <a:pt x="1812" y="1191"/>
                </a:lnTo>
                <a:lnTo>
                  <a:pt x="1812" y="1188"/>
                </a:lnTo>
                <a:lnTo>
                  <a:pt x="1811" y="1185"/>
                </a:lnTo>
                <a:lnTo>
                  <a:pt x="1812" y="1185"/>
                </a:lnTo>
                <a:lnTo>
                  <a:pt x="1815" y="1185"/>
                </a:lnTo>
                <a:lnTo>
                  <a:pt x="1815" y="1182"/>
                </a:lnTo>
                <a:lnTo>
                  <a:pt x="1818" y="1181"/>
                </a:lnTo>
                <a:lnTo>
                  <a:pt x="1818" y="1178"/>
                </a:lnTo>
                <a:lnTo>
                  <a:pt x="1819" y="1175"/>
                </a:lnTo>
                <a:lnTo>
                  <a:pt x="1819" y="1172"/>
                </a:lnTo>
                <a:lnTo>
                  <a:pt x="1821" y="1169"/>
                </a:lnTo>
                <a:lnTo>
                  <a:pt x="1819" y="1167"/>
                </a:lnTo>
                <a:lnTo>
                  <a:pt x="1819" y="1164"/>
                </a:lnTo>
                <a:lnTo>
                  <a:pt x="1818" y="1162"/>
                </a:lnTo>
                <a:lnTo>
                  <a:pt x="1818" y="1161"/>
                </a:lnTo>
                <a:lnTo>
                  <a:pt x="1816" y="1158"/>
                </a:lnTo>
                <a:lnTo>
                  <a:pt x="1815" y="1160"/>
                </a:lnTo>
                <a:lnTo>
                  <a:pt x="1815" y="1162"/>
                </a:lnTo>
                <a:lnTo>
                  <a:pt x="1815" y="1164"/>
                </a:lnTo>
                <a:lnTo>
                  <a:pt x="1815" y="1167"/>
                </a:lnTo>
                <a:lnTo>
                  <a:pt x="1816" y="1169"/>
                </a:lnTo>
                <a:lnTo>
                  <a:pt x="1815" y="1171"/>
                </a:lnTo>
                <a:lnTo>
                  <a:pt x="1814" y="1174"/>
                </a:lnTo>
                <a:lnTo>
                  <a:pt x="1814" y="1175"/>
                </a:lnTo>
                <a:lnTo>
                  <a:pt x="1812" y="1176"/>
                </a:lnTo>
                <a:lnTo>
                  <a:pt x="1809" y="1178"/>
                </a:lnTo>
                <a:lnTo>
                  <a:pt x="1808" y="1181"/>
                </a:lnTo>
                <a:lnTo>
                  <a:pt x="1805" y="1182"/>
                </a:lnTo>
                <a:lnTo>
                  <a:pt x="1805" y="1183"/>
                </a:lnTo>
                <a:lnTo>
                  <a:pt x="1804" y="1186"/>
                </a:lnTo>
                <a:lnTo>
                  <a:pt x="1804" y="1189"/>
                </a:lnTo>
                <a:lnTo>
                  <a:pt x="1804" y="1191"/>
                </a:lnTo>
                <a:lnTo>
                  <a:pt x="1804" y="1195"/>
                </a:lnTo>
                <a:lnTo>
                  <a:pt x="1804" y="1198"/>
                </a:lnTo>
                <a:lnTo>
                  <a:pt x="1804" y="1200"/>
                </a:lnTo>
                <a:lnTo>
                  <a:pt x="1804" y="1202"/>
                </a:lnTo>
                <a:lnTo>
                  <a:pt x="1801" y="1205"/>
                </a:lnTo>
                <a:lnTo>
                  <a:pt x="1801" y="1206"/>
                </a:lnTo>
                <a:lnTo>
                  <a:pt x="1798" y="1206"/>
                </a:lnTo>
                <a:lnTo>
                  <a:pt x="1795" y="1207"/>
                </a:lnTo>
                <a:lnTo>
                  <a:pt x="1793" y="1207"/>
                </a:lnTo>
                <a:lnTo>
                  <a:pt x="1791" y="1210"/>
                </a:lnTo>
                <a:lnTo>
                  <a:pt x="1793" y="1213"/>
                </a:lnTo>
                <a:lnTo>
                  <a:pt x="1795" y="1212"/>
                </a:lnTo>
                <a:lnTo>
                  <a:pt x="1797" y="1212"/>
                </a:lnTo>
                <a:lnTo>
                  <a:pt x="1800" y="1210"/>
                </a:lnTo>
                <a:lnTo>
                  <a:pt x="1802" y="1212"/>
                </a:lnTo>
                <a:lnTo>
                  <a:pt x="1804" y="1213"/>
                </a:lnTo>
                <a:lnTo>
                  <a:pt x="1804" y="1216"/>
                </a:lnTo>
                <a:lnTo>
                  <a:pt x="1802" y="1217"/>
                </a:lnTo>
                <a:lnTo>
                  <a:pt x="1801" y="1219"/>
                </a:lnTo>
                <a:lnTo>
                  <a:pt x="1798" y="1220"/>
                </a:lnTo>
                <a:lnTo>
                  <a:pt x="1795" y="1221"/>
                </a:lnTo>
                <a:lnTo>
                  <a:pt x="1794" y="1223"/>
                </a:lnTo>
                <a:lnTo>
                  <a:pt x="1793" y="1224"/>
                </a:lnTo>
                <a:lnTo>
                  <a:pt x="1791" y="1226"/>
                </a:lnTo>
                <a:lnTo>
                  <a:pt x="1788" y="1227"/>
                </a:lnTo>
                <a:lnTo>
                  <a:pt x="1788" y="1228"/>
                </a:lnTo>
                <a:lnTo>
                  <a:pt x="1787" y="1230"/>
                </a:lnTo>
                <a:lnTo>
                  <a:pt x="1786" y="1231"/>
                </a:lnTo>
                <a:lnTo>
                  <a:pt x="1784" y="1233"/>
                </a:lnTo>
                <a:lnTo>
                  <a:pt x="1783" y="1233"/>
                </a:lnTo>
                <a:lnTo>
                  <a:pt x="1780" y="1234"/>
                </a:lnTo>
                <a:lnTo>
                  <a:pt x="1779" y="1234"/>
                </a:lnTo>
                <a:lnTo>
                  <a:pt x="1777" y="1235"/>
                </a:lnTo>
                <a:lnTo>
                  <a:pt x="1776" y="1238"/>
                </a:lnTo>
                <a:lnTo>
                  <a:pt x="1774" y="1241"/>
                </a:lnTo>
                <a:lnTo>
                  <a:pt x="1772" y="1242"/>
                </a:lnTo>
                <a:lnTo>
                  <a:pt x="1770" y="1244"/>
                </a:lnTo>
                <a:lnTo>
                  <a:pt x="1769" y="1247"/>
                </a:lnTo>
                <a:lnTo>
                  <a:pt x="1767" y="1249"/>
                </a:lnTo>
                <a:lnTo>
                  <a:pt x="1766" y="1251"/>
                </a:lnTo>
                <a:lnTo>
                  <a:pt x="1765" y="1249"/>
                </a:lnTo>
                <a:lnTo>
                  <a:pt x="1762" y="1249"/>
                </a:lnTo>
                <a:lnTo>
                  <a:pt x="1760" y="1251"/>
                </a:lnTo>
                <a:lnTo>
                  <a:pt x="1759" y="1251"/>
                </a:lnTo>
                <a:lnTo>
                  <a:pt x="1756" y="1251"/>
                </a:lnTo>
                <a:lnTo>
                  <a:pt x="1755" y="1249"/>
                </a:lnTo>
                <a:lnTo>
                  <a:pt x="1753" y="1249"/>
                </a:lnTo>
                <a:lnTo>
                  <a:pt x="1755" y="1248"/>
                </a:lnTo>
                <a:lnTo>
                  <a:pt x="1756" y="1247"/>
                </a:lnTo>
                <a:lnTo>
                  <a:pt x="1756" y="1244"/>
                </a:lnTo>
                <a:lnTo>
                  <a:pt x="1756" y="1242"/>
                </a:lnTo>
                <a:lnTo>
                  <a:pt x="1756" y="1240"/>
                </a:lnTo>
                <a:lnTo>
                  <a:pt x="1758" y="1237"/>
                </a:lnTo>
                <a:lnTo>
                  <a:pt x="1758" y="1234"/>
                </a:lnTo>
                <a:lnTo>
                  <a:pt x="1759" y="1231"/>
                </a:lnTo>
                <a:lnTo>
                  <a:pt x="1759" y="1230"/>
                </a:lnTo>
                <a:lnTo>
                  <a:pt x="1759" y="1227"/>
                </a:lnTo>
                <a:lnTo>
                  <a:pt x="1756" y="1227"/>
                </a:lnTo>
                <a:lnTo>
                  <a:pt x="1756" y="1224"/>
                </a:lnTo>
                <a:lnTo>
                  <a:pt x="1758" y="1221"/>
                </a:lnTo>
                <a:lnTo>
                  <a:pt x="1758" y="1219"/>
                </a:lnTo>
                <a:lnTo>
                  <a:pt x="1758" y="1217"/>
                </a:lnTo>
                <a:lnTo>
                  <a:pt x="1758" y="1216"/>
                </a:lnTo>
                <a:lnTo>
                  <a:pt x="1758" y="1214"/>
                </a:lnTo>
                <a:lnTo>
                  <a:pt x="1760" y="1213"/>
                </a:lnTo>
                <a:lnTo>
                  <a:pt x="1763" y="1212"/>
                </a:lnTo>
                <a:lnTo>
                  <a:pt x="1763" y="1210"/>
                </a:lnTo>
                <a:lnTo>
                  <a:pt x="1765" y="1209"/>
                </a:lnTo>
                <a:lnTo>
                  <a:pt x="1766" y="1206"/>
                </a:lnTo>
                <a:lnTo>
                  <a:pt x="1763" y="1207"/>
                </a:lnTo>
                <a:lnTo>
                  <a:pt x="1762" y="1205"/>
                </a:lnTo>
                <a:lnTo>
                  <a:pt x="1760" y="1206"/>
                </a:lnTo>
                <a:lnTo>
                  <a:pt x="1758" y="1207"/>
                </a:lnTo>
                <a:lnTo>
                  <a:pt x="1756" y="1209"/>
                </a:lnTo>
                <a:lnTo>
                  <a:pt x="1755" y="1210"/>
                </a:lnTo>
                <a:lnTo>
                  <a:pt x="1753" y="1210"/>
                </a:lnTo>
                <a:lnTo>
                  <a:pt x="1751" y="1210"/>
                </a:lnTo>
                <a:lnTo>
                  <a:pt x="1749" y="1209"/>
                </a:lnTo>
                <a:lnTo>
                  <a:pt x="1748" y="1209"/>
                </a:lnTo>
                <a:lnTo>
                  <a:pt x="1745" y="1210"/>
                </a:lnTo>
                <a:lnTo>
                  <a:pt x="1742" y="1212"/>
                </a:lnTo>
                <a:lnTo>
                  <a:pt x="1739" y="1210"/>
                </a:lnTo>
                <a:lnTo>
                  <a:pt x="1736" y="1210"/>
                </a:lnTo>
                <a:lnTo>
                  <a:pt x="1735" y="1210"/>
                </a:lnTo>
                <a:lnTo>
                  <a:pt x="1734" y="1207"/>
                </a:lnTo>
                <a:lnTo>
                  <a:pt x="1734" y="1212"/>
                </a:lnTo>
                <a:lnTo>
                  <a:pt x="1731" y="1209"/>
                </a:lnTo>
                <a:lnTo>
                  <a:pt x="1729" y="1207"/>
                </a:lnTo>
                <a:lnTo>
                  <a:pt x="1731" y="1206"/>
                </a:lnTo>
                <a:lnTo>
                  <a:pt x="1732" y="1205"/>
                </a:lnTo>
                <a:lnTo>
                  <a:pt x="1734" y="1202"/>
                </a:lnTo>
                <a:lnTo>
                  <a:pt x="1735" y="1200"/>
                </a:lnTo>
                <a:lnTo>
                  <a:pt x="1735" y="1199"/>
                </a:lnTo>
                <a:lnTo>
                  <a:pt x="1735" y="1198"/>
                </a:lnTo>
                <a:lnTo>
                  <a:pt x="1734" y="1198"/>
                </a:lnTo>
                <a:lnTo>
                  <a:pt x="1732" y="1198"/>
                </a:lnTo>
                <a:lnTo>
                  <a:pt x="1732" y="1199"/>
                </a:lnTo>
                <a:lnTo>
                  <a:pt x="1731" y="1200"/>
                </a:lnTo>
                <a:lnTo>
                  <a:pt x="1728" y="1203"/>
                </a:lnTo>
                <a:lnTo>
                  <a:pt x="1727" y="1205"/>
                </a:lnTo>
                <a:lnTo>
                  <a:pt x="1725" y="1206"/>
                </a:lnTo>
                <a:lnTo>
                  <a:pt x="1724" y="1207"/>
                </a:lnTo>
                <a:lnTo>
                  <a:pt x="1725" y="1210"/>
                </a:lnTo>
                <a:lnTo>
                  <a:pt x="1727" y="1213"/>
                </a:lnTo>
                <a:lnTo>
                  <a:pt x="1729" y="1214"/>
                </a:lnTo>
                <a:lnTo>
                  <a:pt x="1732" y="1216"/>
                </a:lnTo>
                <a:lnTo>
                  <a:pt x="1734" y="1217"/>
                </a:lnTo>
                <a:lnTo>
                  <a:pt x="1736" y="1217"/>
                </a:lnTo>
                <a:lnTo>
                  <a:pt x="1738" y="1217"/>
                </a:lnTo>
                <a:lnTo>
                  <a:pt x="1739" y="1217"/>
                </a:lnTo>
                <a:lnTo>
                  <a:pt x="1742" y="1217"/>
                </a:lnTo>
                <a:lnTo>
                  <a:pt x="1743" y="1219"/>
                </a:lnTo>
                <a:lnTo>
                  <a:pt x="1743" y="1216"/>
                </a:lnTo>
                <a:lnTo>
                  <a:pt x="1745" y="1216"/>
                </a:lnTo>
                <a:lnTo>
                  <a:pt x="1748" y="1217"/>
                </a:lnTo>
                <a:lnTo>
                  <a:pt x="1748" y="1220"/>
                </a:lnTo>
                <a:lnTo>
                  <a:pt x="1746" y="1221"/>
                </a:lnTo>
                <a:lnTo>
                  <a:pt x="1746" y="1226"/>
                </a:lnTo>
                <a:lnTo>
                  <a:pt x="1746" y="1228"/>
                </a:lnTo>
                <a:lnTo>
                  <a:pt x="1745" y="1228"/>
                </a:lnTo>
                <a:lnTo>
                  <a:pt x="1743" y="1230"/>
                </a:lnTo>
                <a:lnTo>
                  <a:pt x="1743" y="1233"/>
                </a:lnTo>
                <a:lnTo>
                  <a:pt x="1745" y="1235"/>
                </a:lnTo>
                <a:lnTo>
                  <a:pt x="1743" y="1238"/>
                </a:lnTo>
                <a:lnTo>
                  <a:pt x="1742" y="1241"/>
                </a:lnTo>
                <a:lnTo>
                  <a:pt x="1743" y="1244"/>
                </a:lnTo>
                <a:lnTo>
                  <a:pt x="1741" y="1245"/>
                </a:lnTo>
                <a:lnTo>
                  <a:pt x="1743" y="1247"/>
                </a:lnTo>
                <a:lnTo>
                  <a:pt x="1743" y="1248"/>
                </a:lnTo>
                <a:lnTo>
                  <a:pt x="1743" y="1249"/>
                </a:lnTo>
                <a:lnTo>
                  <a:pt x="1742" y="1251"/>
                </a:lnTo>
                <a:lnTo>
                  <a:pt x="1742" y="1254"/>
                </a:lnTo>
                <a:lnTo>
                  <a:pt x="1741" y="1255"/>
                </a:lnTo>
                <a:lnTo>
                  <a:pt x="1741" y="1258"/>
                </a:lnTo>
                <a:lnTo>
                  <a:pt x="1739" y="1259"/>
                </a:lnTo>
                <a:lnTo>
                  <a:pt x="1736" y="1261"/>
                </a:lnTo>
                <a:lnTo>
                  <a:pt x="1736" y="1262"/>
                </a:lnTo>
                <a:lnTo>
                  <a:pt x="1735" y="1265"/>
                </a:lnTo>
                <a:lnTo>
                  <a:pt x="1734" y="1266"/>
                </a:lnTo>
                <a:lnTo>
                  <a:pt x="1732" y="1266"/>
                </a:lnTo>
                <a:lnTo>
                  <a:pt x="1731" y="1268"/>
                </a:lnTo>
                <a:lnTo>
                  <a:pt x="1729" y="1269"/>
                </a:lnTo>
                <a:lnTo>
                  <a:pt x="1728" y="1270"/>
                </a:lnTo>
                <a:lnTo>
                  <a:pt x="1725" y="1270"/>
                </a:lnTo>
                <a:lnTo>
                  <a:pt x="1724" y="1270"/>
                </a:lnTo>
                <a:lnTo>
                  <a:pt x="1721" y="1272"/>
                </a:lnTo>
                <a:lnTo>
                  <a:pt x="1720" y="1273"/>
                </a:lnTo>
                <a:lnTo>
                  <a:pt x="1718" y="1275"/>
                </a:lnTo>
                <a:lnTo>
                  <a:pt x="1717" y="1276"/>
                </a:lnTo>
                <a:lnTo>
                  <a:pt x="1714" y="1279"/>
                </a:lnTo>
                <a:lnTo>
                  <a:pt x="1713" y="1280"/>
                </a:lnTo>
                <a:lnTo>
                  <a:pt x="1710" y="1280"/>
                </a:lnTo>
                <a:lnTo>
                  <a:pt x="1707" y="1282"/>
                </a:lnTo>
                <a:lnTo>
                  <a:pt x="1706" y="1283"/>
                </a:lnTo>
                <a:lnTo>
                  <a:pt x="1704" y="1286"/>
                </a:lnTo>
                <a:lnTo>
                  <a:pt x="1701" y="1287"/>
                </a:lnTo>
                <a:lnTo>
                  <a:pt x="1700" y="1287"/>
                </a:lnTo>
                <a:lnTo>
                  <a:pt x="1699" y="1289"/>
                </a:lnTo>
                <a:lnTo>
                  <a:pt x="1696" y="1290"/>
                </a:lnTo>
                <a:lnTo>
                  <a:pt x="1694" y="1291"/>
                </a:lnTo>
                <a:lnTo>
                  <a:pt x="1693" y="1291"/>
                </a:lnTo>
                <a:lnTo>
                  <a:pt x="1690" y="1291"/>
                </a:lnTo>
                <a:lnTo>
                  <a:pt x="1689" y="1293"/>
                </a:lnTo>
                <a:lnTo>
                  <a:pt x="1686" y="1293"/>
                </a:lnTo>
                <a:lnTo>
                  <a:pt x="1685" y="1294"/>
                </a:lnTo>
                <a:lnTo>
                  <a:pt x="1682" y="1294"/>
                </a:lnTo>
                <a:lnTo>
                  <a:pt x="1680" y="1294"/>
                </a:lnTo>
                <a:lnTo>
                  <a:pt x="1679" y="1293"/>
                </a:lnTo>
                <a:lnTo>
                  <a:pt x="1676" y="1293"/>
                </a:lnTo>
                <a:lnTo>
                  <a:pt x="1673" y="1290"/>
                </a:lnTo>
                <a:lnTo>
                  <a:pt x="1672" y="1289"/>
                </a:lnTo>
                <a:lnTo>
                  <a:pt x="1671" y="1287"/>
                </a:lnTo>
                <a:lnTo>
                  <a:pt x="1669" y="1287"/>
                </a:lnTo>
                <a:lnTo>
                  <a:pt x="1668" y="1286"/>
                </a:lnTo>
                <a:lnTo>
                  <a:pt x="1666" y="1284"/>
                </a:lnTo>
                <a:lnTo>
                  <a:pt x="1665" y="1283"/>
                </a:lnTo>
                <a:lnTo>
                  <a:pt x="1662" y="1282"/>
                </a:lnTo>
                <a:lnTo>
                  <a:pt x="1661" y="1282"/>
                </a:lnTo>
                <a:lnTo>
                  <a:pt x="1658" y="1280"/>
                </a:lnTo>
                <a:lnTo>
                  <a:pt x="1657" y="1279"/>
                </a:lnTo>
                <a:lnTo>
                  <a:pt x="1655" y="1277"/>
                </a:lnTo>
                <a:lnTo>
                  <a:pt x="1652" y="1275"/>
                </a:lnTo>
                <a:lnTo>
                  <a:pt x="1651" y="1273"/>
                </a:lnTo>
                <a:lnTo>
                  <a:pt x="1650" y="1270"/>
                </a:lnTo>
                <a:lnTo>
                  <a:pt x="1650" y="1269"/>
                </a:lnTo>
                <a:lnTo>
                  <a:pt x="1648" y="1268"/>
                </a:lnTo>
                <a:lnTo>
                  <a:pt x="1648" y="1265"/>
                </a:lnTo>
                <a:lnTo>
                  <a:pt x="1648" y="1263"/>
                </a:lnTo>
                <a:lnTo>
                  <a:pt x="1647" y="1261"/>
                </a:lnTo>
                <a:lnTo>
                  <a:pt x="1645" y="1259"/>
                </a:lnTo>
                <a:lnTo>
                  <a:pt x="1645" y="1256"/>
                </a:lnTo>
                <a:lnTo>
                  <a:pt x="1645" y="1255"/>
                </a:lnTo>
                <a:lnTo>
                  <a:pt x="1644" y="1254"/>
                </a:lnTo>
                <a:lnTo>
                  <a:pt x="1643" y="1251"/>
                </a:lnTo>
                <a:lnTo>
                  <a:pt x="1641" y="1248"/>
                </a:lnTo>
                <a:lnTo>
                  <a:pt x="1640" y="1245"/>
                </a:lnTo>
                <a:lnTo>
                  <a:pt x="1640" y="1242"/>
                </a:lnTo>
                <a:lnTo>
                  <a:pt x="1640" y="1240"/>
                </a:lnTo>
                <a:lnTo>
                  <a:pt x="1641" y="1238"/>
                </a:lnTo>
                <a:lnTo>
                  <a:pt x="1643" y="1235"/>
                </a:lnTo>
                <a:lnTo>
                  <a:pt x="1644" y="1233"/>
                </a:lnTo>
                <a:lnTo>
                  <a:pt x="1645" y="1231"/>
                </a:lnTo>
                <a:lnTo>
                  <a:pt x="1645" y="1228"/>
                </a:lnTo>
                <a:lnTo>
                  <a:pt x="1645" y="1226"/>
                </a:lnTo>
                <a:lnTo>
                  <a:pt x="1644" y="1223"/>
                </a:lnTo>
                <a:lnTo>
                  <a:pt x="1643" y="1220"/>
                </a:lnTo>
                <a:lnTo>
                  <a:pt x="1640" y="1219"/>
                </a:lnTo>
                <a:lnTo>
                  <a:pt x="1640" y="1216"/>
                </a:lnTo>
                <a:lnTo>
                  <a:pt x="1640" y="1214"/>
                </a:lnTo>
                <a:lnTo>
                  <a:pt x="1641" y="1212"/>
                </a:lnTo>
                <a:lnTo>
                  <a:pt x="1641" y="1209"/>
                </a:lnTo>
                <a:lnTo>
                  <a:pt x="1641" y="1206"/>
                </a:lnTo>
                <a:lnTo>
                  <a:pt x="1640" y="1205"/>
                </a:lnTo>
                <a:lnTo>
                  <a:pt x="1638" y="1202"/>
                </a:lnTo>
                <a:lnTo>
                  <a:pt x="1635" y="1200"/>
                </a:lnTo>
                <a:lnTo>
                  <a:pt x="1635" y="1196"/>
                </a:lnTo>
                <a:lnTo>
                  <a:pt x="1637" y="1195"/>
                </a:lnTo>
                <a:lnTo>
                  <a:pt x="1640" y="1195"/>
                </a:lnTo>
                <a:lnTo>
                  <a:pt x="1641" y="1192"/>
                </a:lnTo>
                <a:lnTo>
                  <a:pt x="1638" y="1192"/>
                </a:lnTo>
                <a:lnTo>
                  <a:pt x="1638" y="1189"/>
                </a:lnTo>
                <a:lnTo>
                  <a:pt x="1637" y="1186"/>
                </a:lnTo>
                <a:lnTo>
                  <a:pt x="1635" y="1185"/>
                </a:lnTo>
                <a:lnTo>
                  <a:pt x="1634" y="1182"/>
                </a:lnTo>
                <a:lnTo>
                  <a:pt x="1633" y="1179"/>
                </a:lnTo>
                <a:lnTo>
                  <a:pt x="1634" y="1176"/>
                </a:lnTo>
                <a:lnTo>
                  <a:pt x="1634" y="1174"/>
                </a:lnTo>
                <a:lnTo>
                  <a:pt x="1635" y="1172"/>
                </a:lnTo>
                <a:lnTo>
                  <a:pt x="1635" y="1169"/>
                </a:lnTo>
                <a:lnTo>
                  <a:pt x="1637" y="1168"/>
                </a:lnTo>
                <a:lnTo>
                  <a:pt x="1638" y="1165"/>
                </a:lnTo>
                <a:lnTo>
                  <a:pt x="1638" y="1162"/>
                </a:lnTo>
                <a:lnTo>
                  <a:pt x="1640" y="1160"/>
                </a:lnTo>
                <a:lnTo>
                  <a:pt x="1640" y="1157"/>
                </a:lnTo>
                <a:lnTo>
                  <a:pt x="1641" y="1154"/>
                </a:lnTo>
                <a:lnTo>
                  <a:pt x="1643" y="1150"/>
                </a:lnTo>
                <a:lnTo>
                  <a:pt x="1644" y="1148"/>
                </a:lnTo>
                <a:lnTo>
                  <a:pt x="1645" y="1147"/>
                </a:lnTo>
                <a:lnTo>
                  <a:pt x="1645" y="1146"/>
                </a:lnTo>
                <a:lnTo>
                  <a:pt x="1645" y="1143"/>
                </a:lnTo>
                <a:lnTo>
                  <a:pt x="1645" y="1141"/>
                </a:lnTo>
                <a:lnTo>
                  <a:pt x="1647" y="1140"/>
                </a:lnTo>
                <a:lnTo>
                  <a:pt x="1648" y="1139"/>
                </a:lnTo>
                <a:lnTo>
                  <a:pt x="1650" y="1139"/>
                </a:lnTo>
                <a:lnTo>
                  <a:pt x="1651" y="1137"/>
                </a:lnTo>
                <a:lnTo>
                  <a:pt x="1654" y="1136"/>
                </a:lnTo>
                <a:lnTo>
                  <a:pt x="1655" y="1136"/>
                </a:lnTo>
                <a:lnTo>
                  <a:pt x="1658" y="1136"/>
                </a:lnTo>
                <a:lnTo>
                  <a:pt x="1659" y="1133"/>
                </a:lnTo>
                <a:lnTo>
                  <a:pt x="1661" y="1132"/>
                </a:lnTo>
                <a:lnTo>
                  <a:pt x="1662" y="1132"/>
                </a:lnTo>
                <a:lnTo>
                  <a:pt x="1664" y="1129"/>
                </a:lnTo>
                <a:lnTo>
                  <a:pt x="1665" y="1129"/>
                </a:lnTo>
                <a:lnTo>
                  <a:pt x="1665" y="1126"/>
                </a:lnTo>
                <a:lnTo>
                  <a:pt x="1664" y="1125"/>
                </a:lnTo>
                <a:lnTo>
                  <a:pt x="1666" y="1123"/>
                </a:lnTo>
                <a:lnTo>
                  <a:pt x="1668" y="1120"/>
                </a:lnTo>
                <a:lnTo>
                  <a:pt x="1669" y="1118"/>
                </a:lnTo>
                <a:lnTo>
                  <a:pt x="1668" y="1116"/>
                </a:lnTo>
                <a:lnTo>
                  <a:pt x="1666" y="1118"/>
                </a:lnTo>
                <a:lnTo>
                  <a:pt x="1666" y="1119"/>
                </a:lnTo>
                <a:lnTo>
                  <a:pt x="1665" y="1120"/>
                </a:lnTo>
                <a:lnTo>
                  <a:pt x="1664" y="1119"/>
                </a:lnTo>
                <a:lnTo>
                  <a:pt x="1662" y="1120"/>
                </a:lnTo>
                <a:lnTo>
                  <a:pt x="1661" y="1120"/>
                </a:lnTo>
                <a:lnTo>
                  <a:pt x="1658" y="1122"/>
                </a:lnTo>
                <a:lnTo>
                  <a:pt x="1657" y="1123"/>
                </a:lnTo>
                <a:lnTo>
                  <a:pt x="1657" y="1126"/>
                </a:lnTo>
                <a:lnTo>
                  <a:pt x="1654" y="1129"/>
                </a:lnTo>
                <a:lnTo>
                  <a:pt x="1654" y="1125"/>
                </a:lnTo>
                <a:lnTo>
                  <a:pt x="1655" y="1123"/>
                </a:lnTo>
                <a:lnTo>
                  <a:pt x="1658" y="1119"/>
                </a:lnTo>
                <a:lnTo>
                  <a:pt x="1659" y="1116"/>
                </a:lnTo>
                <a:lnTo>
                  <a:pt x="1661" y="1113"/>
                </a:lnTo>
                <a:lnTo>
                  <a:pt x="1664" y="1112"/>
                </a:lnTo>
                <a:lnTo>
                  <a:pt x="1666" y="1112"/>
                </a:lnTo>
                <a:lnTo>
                  <a:pt x="1668" y="1112"/>
                </a:lnTo>
                <a:lnTo>
                  <a:pt x="1671" y="1112"/>
                </a:lnTo>
                <a:lnTo>
                  <a:pt x="1672" y="1112"/>
                </a:lnTo>
                <a:lnTo>
                  <a:pt x="1673" y="1112"/>
                </a:lnTo>
                <a:lnTo>
                  <a:pt x="1676" y="1111"/>
                </a:lnTo>
                <a:lnTo>
                  <a:pt x="1678" y="1111"/>
                </a:lnTo>
                <a:lnTo>
                  <a:pt x="1679" y="1111"/>
                </a:lnTo>
                <a:lnTo>
                  <a:pt x="1680" y="1112"/>
                </a:lnTo>
                <a:lnTo>
                  <a:pt x="1683" y="1113"/>
                </a:lnTo>
                <a:lnTo>
                  <a:pt x="1685" y="1113"/>
                </a:lnTo>
                <a:lnTo>
                  <a:pt x="1686" y="1112"/>
                </a:lnTo>
                <a:lnTo>
                  <a:pt x="1689" y="1112"/>
                </a:lnTo>
                <a:lnTo>
                  <a:pt x="1690" y="1109"/>
                </a:lnTo>
                <a:lnTo>
                  <a:pt x="1692" y="1105"/>
                </a:lnTo>
                <a:lnTo>
                  <a:pt x="1693" y="1106"/>
                </a:lnTo>
                <a:lnTo>
                  <a:pt x="1693" y="1108"/>
                </a:lnTo>
                <a:lnTo>
                  <a:pt x="1696" y="1109"/>
                </a:lnTo>
                <a:lnTo>
                  <a:pt x="1697" y="1108"/>
                </a:lnTo>
                <a:lnTo>
                  <a:pt x="1699" y="1108"/>
                </a:lnTo>
                <a:lnTo>
                  <a:pt x="1700" y="1105"/>
                </a:lnTo>
                <a:lnTo>
                  <a:pt x="1701" y="1104"/>
                </a:lnTo>
                <a:lnTo>
                  <a:pt x="1701" y="1101"/>
                </a:lnTo>
                <a:lnTo>
                  <a:pt x="1703" y="1098"/>
                </a:lnTo>
                <a:lnTo>
                  <a:pt x="1704" y="1099"/>
                </a:lnTo>
                <a:lnTo>
                  <a:pt x="1704" y="1101"/>
                </a:lnTo>
                <a:lnTo>
                  <a:pt x="1707" y="1102"/>
                </a:lnTo>
                <a:lnTo>
                  <a:pt x="1708" y="1101"/>
                </a:lnTo>
                <a:lnTo>
                  <a:pt x="1710" y="1099"/>
                </a:lnTo>
                <a:lnTo>
                  <a:pt x="1710" y="1097"/>
                </a:lnTo>
                <a:lnTo>
                  <a:pt x="1711" y="1094"/>
                </a:lnTo>
                <a:lnTo>
                  <a:pt x="1710" y="1092"/>
                </a:lnTo>
                <a:lnTo>
                  <a:pt x="1710" y="1090"/>
                </a:lnTo>
                <a:lnTo>
                  <a:pt x="1713" y="1090"/>
                </a:lnTo>
                <a:lnTo>
                  <a:pt x="1714" y="1088"/>
                </a:lnTo>
                <a:lnTo>
                  <a:pt x="1717" y="1088"/>
                </a:lnTo>
                <a:lnTo>
                  <a:pt x="1718" y="1085"/>
                </a:lnTo>
                <a:lnTo>
                  <a:pt x="1721" y="1083"/>
                </a:lnTo>
                <a:lnTo>
                  <a:pt x="1718" y="1080"/>
                </a:lnTo>
                <a:lnTo>
                  <a:pt x="1718" y="1078"/>
                </a:lnTo>
                <a:lnTo>
                  <a:pt x="1717" y="1078"/>
                </a:lnTo>
                <a:lnTo>
                  <a:pt x="1715" y="1080"/>
                </a:lnTo>
                <a:lnTo>
                  <a:pt x="1715" y="1083"/>
                </a:lnTo>
                <a:lnTo>
                  <a:pt x="1714" y="1084"/>
                </a:lnTo>
                <a:lnTo>
                  <a:pt x="1713" y="1085"/>
                </a:lnTo>
                <a:lnTo>
                  <a:pt x="1711" y="1084"/>
                </a:lnTo>
                <a:lnTo>
                  <a:pt x="1708" y="1084"/>
                </a:lnTo>
                <a:lnTo>
                  <a:pt x="1707" y="1087"/>
                </a:lnTo>
                <a:lnTo>
                  <a:pt x="1706" y="1088"/>
                </a:lnTo>
                <a:lnTo>
                  <a:pt x="1704" y="1091"/>
                </a:lnTo>
                <a:lnTo>
                  <a:pt x="1701" y="1092"/>
                </a:lnTo>
                <a:lnTo>
                  <a:pt x="1700" y="1095"/>
                </a:lnTo>
                <a:lnTo>
                  <a:pt x="1699" y="1094"/>
                </a:lnTo>
                <a:lnTo>
                  <a:pt x="1699" y="1092"/>
                </a:lnTo>
                <a:lnTo>
                  <a:pt x="1700" y="1090"/>
                </a:lnTo>
                <a:lnTo>
                  <a:pt x="1697" y="1091"/>
                </a:lnTo>
                <a:lnTo>
                  <a:pt x="1696" y="1092"/>
                </a:lnTo>
                <a:lnTo>
                  <a:pt x="1694" y="1095"/>
                </a:lnTo>
                <a:lnTo>
                  <a:pt x="1696" y="1097"/>
                </a:lnTo>
                <a:lnTo>
                  <a:pt x="1697" y="1098"/>
                </a:lnTo>
                <a:lnTo>
                  <a:pt x="1694" y="1099"/>
                </a:lnTo>
                <a:lnTo>
                  <a:pt x="1693" y="1101"/>
                </a:lnTo>
                <a:lnTo>
                  <a:pt x="1690" y="1101"/>
                </a:lnTo>
                <a:lnTo>
                  <a:pt x="1689" y="1102"/>
                </a:lnTo>
                <a:lnTo>
                  <a:pt x="1686" y="1102"/>
                </a:lnTo>
                <a:lnTo>
                  <a:pt x="1685" y="1104"/>
                </a:lnTo>
                <a:lnTo>
                  <a:pt x="1683" y="1102"/>
                </a:lnTo>
                <a:lnTo>
                  <a:pt x="1682" y="1101"/>
                </a:lnTo>
                <a:lnTo>
                  <a:pt x="1680" y="1099"/>
                </a:lnTo>
                <a:lnTo>
                  <a:pt x="1680" y="1097"/>
                </a:lnTo>
                <a:lnTo>
                  <a:pt x="1682" y="1095"/>
                </a:lnTo>
                <a:lnTo>
                  <a:pt x="1683" y="1094"/>
                </a:lnTo>
                <a:lnTo>
                  <a:pt x="1685" y="1092"/>
                </a:lnTo>
                <a:lnTo>
                  <a:pt x="1687" y="1090"/>
                </a:lnTo>
                <a:lnTo>
                  <a:pt x="1690" y="1087"/>
                </a:lnTo>
                <a:lnTo>
                  <a:pt x="1692" y="1085"/>
                </a:lnTo>
                <a:lnTo>
                  <a:pt x="1693" y="1084"/>
                </a:lnTo>
                <a:lnTo>
                  <a:pt x="1693" y="1083"/>
                </a:lnTo>
                <a:lnTo>
                  <a:pt x="1694" y="1080"/>
                </a:lnTo>
                <a:lnTo>
                  <a:pt x="1696" y="1077"/>
                </a:lnTo>
                <a:lnTo>
                  <a:pt x="1697" y="1074"/>
                </a:lnTo>
                <a:lnTo>
                  <a:pt x="1699" y="1071"/>
                </a:lnTo>
                <a:lnTo>
                  <a:pt x="1700" y="1069"/>
                </a:lnTo>
                <a:lnTo>
                  <a:pt x="1703" y="1067"/>
                </a:lnTo>
                <a:lnTo>
                  <a:pt x="1704" y="1066"/>
                </a:lnTo>
                <a:lnTo>
                  <a:pt x="1707" y="1064"/>
                </a:lnTo>
                <a:lnTo>
                  <a:pt x="1708" y="1063"/>
                </a:lnTo>
                <a:lnTo>
                  <a:pt x="1711" y="1063"/>
                </a:lnTo>
                <a:lnTo>
                  <a:pt x="1713" y="1063"/>
                </a:lnTo>
                <a:lnTo>
                  <a:pt x="1715" y="1063"/>
                </a:lnTo>
                <a:lnTo>
                  <a:pt x="1717" y="1063"/>
                </a:lnTo>
                <a:lnTo>
                  <a:pt x="1720" y="1063"/>
                </a:lnTo>
                <a:lnTo>
                  <a:pt x="1721" y="1063"/>
                </a:lnTo>
                <a:lnTo>
                  <a:pt x="1722" y="1064"/>
                </a:lnTo>
                <a:lnTo>
                  <a:pt x="1724" y="1064"/>
                </a:lnTo>
                <a:lnTo>
                  <a:pt x="1725" y="1064"/>
                </a:lnTo>
                <a:lnTo>
                  <a:pt x="1728" y="1062"/>
                </a:lnTo>
                <a:lnTo>
                  <a:pt x="1729" y="1060"/>
                </a:lnTo>
                <a:lnTo>
                  <a:pt x="1732" y="1059"/>
                </a:lnTo>
                <a:lnTo>
                  <a:pt x="1734" y="1059"/>
                </a:lnTo>
                <a:lnTo>
                  <a:pt x="1735" y="1059"/>
                </a:lnTo>
                <a:lnTo>
                  <a:pt x="1736" y="1057"/>
                </a:lnTo>
                <a:lnTo>
                  <a:pt x="1739" y="1056"/>
                </a:lnTo>
                <a:lnTo>
                  <a:pt x="1741" y="1055"/>
                </a:lnTo>
                <a:lnTo>
                  <a:pt x="1742" y="1053"/>
                </a:lnTo>
                <a:lnTo>
                  <a:pt x="1743" y="1050"/>
                </a:lnTo>
                <a:lnTo>
                  <a:pt x="1745" y="1050"/>
                </a:lnTo>
                <a:lnTo>
                  <a:pt x="1746" y="1049"/>
                </a:lnTo>
                <a:lnTo>
                  <a:pt x="1748" y="1047"/>
                </a:lnTo>
                <a:lnTo>
                  <a:pt x="1751" y="1046"/>
                </a:lnTo>
                <a:lnTo>
                  <a:pt x="1752" y="1045"/>
                </a:lnTo>
                <a:lnTo>
                  <a:pt x="1755" y="1043"/>
                </a:lnTo>
                <a:lnTo>
                  <a:pt x="1756" y="1042"/>
                </a:lnTo>
                <a:lnTo>
                  <a:pt x="1756" y="1039"/>
                </a:lnTo>
                <a:lnTo>
                  <a:pt x="1758" y="1038"/>
                </a:lnTo>
                <a:lnTo>
                  <a:pt x="1756" y="1036"/>
                </a:lnTo>
                <a:lnTo>
                  <a:pt x="1755" y="1036"/>
                </a:lnTo>
                <a:lnTo>
                  <a:pt x="1755" y="1033"/>
                </a:lnTo>
                <a:lnTo>
                  <a:pt x="1755" y="1031"/>
                </a:lnTo>
                <a:lnTo>
                  <a:pt x="1755" y="1028"/>
                </a:lnTo>
                <a:lnTo>
                  <a:pt x="1755" y="1026"/>
                </a:lnTo>
                <a:lnTo>
                  <a:pt x="1753" y="1024"/>
                </a:lnTo>
                <a:lnTo>
                  <a:pt x="1752" y="1021"/>
                </a:lnTo>
                <a:lnTo>
                  <a:pt x="1752" y="1019"/>
                </a:lnTo>
                <a:lnTo>
                  <a:pt x="1752" y="1017"/>
                </a:lnTo>
                <a:lnTo>
                  <a:pt x="1752" y="1014"/>
                </a:lnTo>
                <a:lnTo>
                  <a:pt x="1751" y="1011"/>
                </a:lnTo>
                <a:lnTo>
                  <a:pt x="1751" y="1008"/>
                </a:lnTo>
                <a:lnTo>
                  <a:pt x="1751" y="1005"/>
                </a:lnTo>
                <a:lnTo>
                  <a:pt x="1751" y="1004"/>
                </a:lnTo>
                <a:lnTo>
                  <a:pt x="1751" y="1001"/>
                </a:lnTo>
                <a:lnTo>
                  <a:pt x="1753" y="1000"/>
                </a:lnTo>
                <a:lnTo>
                  <a:pt x="1755" y="997"/>
                </a:lnTo>
                <a:lnTo>
                  <a:pt x="1756" y="994"/>
                </a:lnTo>
                <a:lnTo>
                  <a:pt x="1758" y="991"/>
                </a:lnTo>
                <a:lnTo>
                  <a:pt x="1759" y="990"/>
                </a:lnTo>
                <a:lnTo>
                  <a:pt x="1760" y="989"/>
                </a:lnTo>
                <a:lnTo>
                  <a:pt x="1763" y="987"/>
                </a:lnTo>
                <a:lnTo>
                  <a:pt x="1765" y="987"/>
                </a:lnTo>
                <a:lnTo>
                  <a:pt x="1766" y="986"/>
                </a:lnTo>
                <a:lnTo>
                  <a:pt x="1767" y="986"/>
                </a:lnTo>
                <a:lnTo>
                  <a:pt x="1770" y="984"/>
                </a:lnTo>
                <a:lnTo>
                  <a:pt x="1773" y="984"/>
                </a:lnTo>
                <a:lnTo>
                  <a:pt x="1774" y="984"/>
                </a:lnTo>
                <a:lnTo>
                  <a:pt x="1777" y="984"/>
                </a:lnTo>
                <a:lnTo>
                  <a:pt x="1779" y="984"/>
                </a:lnTo>
                <a:lnTo>
                  <a:pt x="1781" y="982"/>
                </a:lnTo>
                <a:lnTo>
                  <a:pt x="1783" y="980"/>
                </a:lnTo>
                <a:lnTo>
                  <a:pt x="1784" y="979"/>
                </a:lnTo>
                <a:lnTo>
                  <a:pt x="1786" y="979"/>
                </a:lnTo>
                <a:lnTo>
                  <a:pt x="1788" y="979"/>
                </a:lnTo>
                <a:lnTo>
                  <a:pt x="1791" y="979"/>
                </a:lnTo>
                <a:lnTo>
                  <a:pt x="1793" y="979"/>
                </a:lnTo>
                <a:lnTo>
                  <a:pt x="1795" y="980"/>
                </a:lnTo>
                <a:lnTo>
                  <a:pt x="1797" y="977"/>
                </a:lnTo>
                <a:lnTo>
                  <a:pt x="1800" y="975"/>
                </a:lnTo>
                <a:lnTo>
                  <a:pt x="1802" y="973"/>
                </a:lnTo>
                <a:lnTo>
                  <a:pt x="1802" y="976"/>
                </a:lnTo>
                <a:lnTo>
                  <a:pt x="1804" y="977"/>
                </a:lnTo>
                <a:lnTo>
                  <a:pt x="1808" y="979"/>
                </a:lnTo>
                <a:lnTo>
                  <a:pt x="1809" y="979"/>
                </a:lnTo>
                <a:lnTo>
                  <a:pt x="1812" y="980"/>
                </a:lnTo>
                <a:lnTo>
                  <a:pt x="1814" y="980"/>
                </a:lnTo>
                <a:lnTo>
                  <a:pt x="1816" y="979"/>
                </a:lnTo>
                <a:lnTo>
                  <a:pt x="1819" y="980"/>
                </a:lnTo>
                <a:lnTo>
                  <a:pt x="1821" y="979"/>
                </a:lnTo>
                <a:lnTo>
                  <a:pt x="1822" y="979"/>
                </a:lnTo>
                <a:lnTo>
                  <a:pt x="1823" y="979"/>
                </a:lnTo>
                <a:lnTo>
                  <a:pt x="1826" y="980"/>
                </a:lnTo>
                <a:lnTo>
                  <a:pt x="1828" y="983"/>
                </a:lnTo>
                <a:lnTo>
                  <a:pt x="1830" y="980"/>
                </a:lnTo>
                <a:lnTo>
                  <a:pt x="1832" y="980"/>
                </a:lnTo>
                <a:lnTo>
                  <a:pt x="1833" y="980"/>
                </a:lnTo>
                <a:lnTo>
                  <a:pt x="1835" y="982"/>
                </a:lnTo>
                <a:lnTo>
                  <a:pt x="1837" y="980"/>
                </a:lnTo>
                <a:lnTo>
                  <a:pt x="1839" y="977"/>
                </a:lnTo>
                <a:lnTo>
                  <a:pt x="1837" y="977"/>
                </a:lnTo>
                <a:lnTo>
                  <a:pt x="1835" y="977"/>
                </a:lnTo>
                <a:lnTo>
                  <a:pt x="1833" y="977"/>
                </a:lnTo>
                <a:lnTo>
                  <a:pt x="1832" y="976"/>
                </a:lnTo>
                <a:lnTo>
                  <a:pt x="1829" y="976"/>
                </a:lnTo>
                <a:lnTo>
                  <a:pt x="1828" y="975"/>
                </a:lnTo>
                <a:lnTo>
                  <a:pt x="1825" y="973"/>
                </a:lnTo>
                <a:lnTo>
                  <a:pt x="1823" y="972"/>
                </a:lnTo>
                <a:lnTo>
                  <a:pt x="1821" y="972"/>
                </a:lnTo>
                <a:lnTo>
                  <a:pt x="1819" y="972"/>
                </a:lnTo>
                <a:lnTo>
                  <a:pt x="1818" y="972"/>
                </a:lnTo>
                <a:lnTo>
                  <a:pt x="1816" y="972"/>
                </a:lnTo>
                <a:lnTo>
                  <a:pt x="1815" y="972"/>
                </a:lnTo>
                <a:lnTo>
                  <a:pt x="1814" y="972"/>
                </a:lnTo>
                <a:lnTo>
                  <a:pt x="1812" y="969"/>
                </a:lnTo>
                <a:lnTo>
                  <a:pt x="1811" y="968"/>
                </a:lnTo>
                <a:lnTo>
                  <a:pt x="1809" y="968"/>
                </a:lnTo>
                <a:lnTo>
                  <a:pt x="1808" y="965"/>
                </a:lnTo>
                <a:lnTo>
                  <a:pt x="1808" y="963"/>
                </a:lnTo>
                <a:lnTo>
                  <a:pt x="1809" y="962"/>
                </a:lnTo>
                <a:lnTo>
                  <a:pt x="1811" y="961"/>
                </a:lnTo>
                <a:lnTo>
                  <a:pt x="1812" y="959"/>
                </a:lnTo>
                <a:lnTo>
                  <a:pt x="1814" y="958"/>
                </a:lnTo>
                <a:lnTo>
                  <a:pt x="1816" y="956"/>
                </a:lnTo>
                <a:lnTo>
                  <a:pt x="1815" y="955"/>
                </a:lnTo>
                <a:lnTo>
                  <a:pt x="1812" y="955"/>
                </a:lnTo>
                <a:lnTo>
                  <a:pt x="1812" y="954"/>
                </a:lnTo>
                <a:lnTo>
                  <a:pt x="1812" y="951"/>
                </a:lnTo>
                <a:lnTo>
                  <a:pt x="1812" y="949"/>
                </a:lnTo>
                <a:lnTo>
                  <a:pt x="1812" y="947"/>
                </a:lnTo>
                <a:lnTo>
                  <a:pt x="1814" y="945"/>
                </a:lnTo>
                <a:lnTo>
                  <a:pt x="1814" y="942"/>
                </a:lnTo>
                <a:lnTo>
                  <a:pt x="1814" y="938"/>
                </a:lnTo>
                <a:lnTo>
                  <a:pt x="1815" y="935"/>
                </a:lnTo>
                <a:lnTo>
                  <a:pt x="1816" y="935"/>
                </a:lnTo>
                <a:lnTo>
                  <a:pt x="1819" y="933"/>
                </a:lnTo>
                <a:lnTo>
                  <a:pt x="1821" y="933"/>
                </a:lnTo>
                <a:lnTo>
                  <a:pt x="1822" y="933"/>
                </a:lnTo>
                <a:lnTo>
                  <a:pt x="1825" y="934"/>
                </a:lnTo>
                <a:lnTo>
                  <a:pt x="1826" y="934"/>
                </a:lnTo>
                <a:lnTo>
                  <a:pt x="1829" y="934"/>
                </a:lnTo>
                <a:lnTo>
                  <a:pt x="1830" y="931"/>
                </a:lnTo>
                <a:lnTo>
                  <a:pt x="1830" y="928"/>
                </a:lnTo>
                <a:lnTo>
                  <a:pt x="1829" y="927"/>
                </a:lnTo>
                <a:lnTo>
                  <a:pt x="1826" y="928"/>
                </a:lnTo>
                <a:lnTo>
                  <a:pt x="1825" y="927"/>
                </a:lnTo>
                <a:lnTo>
                  <a:pt x="1822" y="927"/>
                </a:lnTo>
                <a:lnTo>
                  <a:pt x="1821" y="926"/>
                </a:lnTo>
                <a:lnTo>
                  <a:pt x="1819" y="924"/>
                </a:lnTo>
                <a:lnTo>
                  <a:pt x="1816" y="924"/>
                </a:lnTo>
                <a:lnTo>
                  <a:pt x="1815" y="923"/>
                </a:lnTo>
                <a:lnTo>
                  <a:pt x="1815" y="920"/>
                </a:lnTo>
                <a:lnTo>
                  <a:pt x="1815" y="919"/>
                </a:lnTo>
                <a:lnTo>
                  <a:pt x="1815" y="917"/>
                </a:lnTo>
                <a:lnTo>
                  <a:pt x="1815" y="914"/>
                </a:lnTo>
                <a:lnTo>
                  <a:pt x="1814" y="913"/>
                </a:lnTo>
                <a:lnTo>
                  <a:pt x="1814" y="910"/>
                </a:lnTo>
                <a:lnTo>
                  <a:pt x="1812" y="906"/>
                </a:lnTo>
                <a:lnTo>
                  <a:pt x="1814" y="904"/>
                </a:lnTo>
                <a:lnTo>
                  <a:pt x="1815" y="903"/>
                </a:lnTo>
                <a:lnTo>
                  <a:pt x="1816" y="900"/>
                </a:lnTo>
                <a:lnTo>
                  <a:pt x="1818" y="899"/>
                </a:lnTo>
                <a:lnTo>
                  <a:pt x="1821" y="897"/>
                </a:lnTo>
                <a:lnTo>
                  <a:pt x="1822" y="896"/>
                </a:lnTo>
                <a:lnTo>
                  <a:pt x="1823" y="893"/>
                </a:lnTo>
                <a:lnTo>
                  <a:pt x="1825" y="890"/>
                </a:lnTo>
                <a:lnTo>
                  <a:pt x="1823" y="889"/>
                </a:lnTo>
                <a:lnTo>
                  <a:pt x="1822" y="888"/>
                </a:lnTo>
                <a:lnTo>
                  <a:pt x="1822" y="886"/>
                </a:lnTo>
                <a:lnTo>
                  <a:pt x="1821" y="886"/>
                </a:lnTo>
                <a:lnTo>
                  <a:pt x="1819" y="886"/>
                </a:lnTo>
                <a:lnTo>
                  <a:pt x="1821" y="885"/>
                </a:lnTo>
                <a:lnTo>
                  <a:pt x="1821" y="882"/>
                </a:lnTo>
                <a:lnTo>
                  <a:pt x="1821" y="881"/>
                </a:lnTo>
                <a:lnTo>
                  <a:pt x="1819" y="881"/>
                </a:lnTo>
                <a:lnTo>
                  <a:pt x="1818" y="879"/>
                </a:lnTo>
                <a:lnTo>
                  <a:pt x="1818" y="878"/>
                </a:lnTo>
                <a:lnTo>
                  <a:pt x="1818" y="876"/>
                </a:lnTo>
                <a:lnTo>
                  <a:pt x="1819" y="875"/>
                </a:lnTo>
                <a:lnTo>
                  <a:pt x="1821" y="875"/>
                </a:lnTo>
                <a:lnTo>
                  <a:pt x="1822" y="876"/>
                </a:lnTo>
                <a:lnTo>
                  <a:pt x="1823" y="874"/>
                </a:lnTo>
                <a:lnTo>
                  <a:pt x="1825" y="871"/>
                </a:lnTo>
                <a:lnTo>
                  <a:pt x="1823" y="871"/>
                </a:lnTo>
                <a:lnTo>
                  <a:pt x="1829" y="865"/>
                </a:lnTo>
                <a:lnTo>
                  <a:pt x="1830" y="864"/>
                </a:lnTo>
                <a:lnTo>
                  <a:pt x="1832" y="862"/>
                </a:lnTo>
                <a:lnTo>
                  <a:pt x="1835" y="860"/>
                </a:lnTo>
                <a:lnTo>
                  <a:pt x="1835" y="858"/>
                </a:lnTo>
                <a:lnTo>
                  <a:pt x="1836" y="858"/>
                </a:lnTo>
                <a:lnTo>
                  <a:pt x="1836" y="857"/>
                </a:lnTo>
                <a:lnTo>
                  <a:pt x="1837" y="857"/>
                </a:lnTo>
                <a:lnTo>
                  <a:pt x="1837" y="855"/>
                </a:lnTo>
                <a:lnTo>
                  <a:pt x="1839" y="855"/>
                </a:lnTo>
                <a:lnTo>
                  <a:pt x="1839" y="854"/>
                </a:lnTo>
                <a:lnTo>
                  <a:pt x="1840" y="854"/>
                </a:lnTo>
                <a:lnTo>
                  <a:pt x="1840" y="853"/>
                </a:lnTo>
                <a:lnTo>
                  <a:pt x="1842" y="853"/>
                </a:lnTo>
                <a:lnTo>
                  <a:pt x="1843" y="851"/>
                </a:lnTo>
                <a:lnTo>
                  <a:pt x="1843" y="850"/>
                </a:lnTo>
                <a:lnTo>
                  <a:pt x="1844" y="850"/>
                </a:lnTo>
                <a:lnTo>
                  <a:pt x="1846" y="848"/>
                </a:lnTo>
                <a:lnTo>
                  <a:pt x="1847" y="847"/>
                </a:lnTo>
                <a:lnTo>
                  <a:pt x="1847" y="846"/>
                </a:lnTo>
                <a:lnTo>
                  <a:pt x="1849" y="846"/>
                </a:lnTo>
                <a:lnTo>
                  <a:pt x="1849" y="844"/>
                </a:lnTo>
                <a:lnTo>
                  <a:pt x="1850" y="844"/>
                </a:lnTo>
                <a:lnTo>
                  <a:pt x="1851" y="843"/>
                </a:lnTo>
                <a:lnTo>
                  <a:pt x="1851" y="841"/>
                </a:lnTo>
                <a:lnTo>
                  <a:pt x="1853" y="841"/>
                </a:lnTo>
                <a:lnTo>
                  <a:pt x="1853" y="840"/>
                </a:lnTo>
                <a:lnTo>
                  <a:pt x="1854" y="840"/>
                </a:lnTo>
                <a:lnTo>
                  <a:pt x="1854" y="839"/>
                </a:lnTo>
                <a:lnTo>
                  <a:pt x="1856" y="839"/>
                </a:lnTo>
                <a:lnTo>
                  <a:pt x="1856" y="837"/>
                </a:lnTo>
                <a:lnTo>
                  <a:pt x="1857" y="837"/>
                </a:lnTo>
                <a:lnTo>
                  <a:pt x="1857" y="836"/>
                </a:lnTo>
                <a:lnTo>
                  <a:pt x="1858" y="836"/>
                </a:lnTo>
                <a:lnTo>
                  <a:pt x="1858" y="834"/>
                </a:lnTo>
                <a:lnTo>
                  <a:pt x="1860" y="834"/>
                </a:lnTo>
                <a:lnTo>
                  <a:pt x="1860" y="833"/>
                </a:lnTo>
                <a:lnTo>
                  <a:pt x="1861" y="833"/>
                </a:lnTo>
                <a:lnTo>
                  <a:pt x="1861" y="832"/>
                </a:lnTo>
                <a:lnTo>
                  <a:pt x="1863" y="832"/>
                </a:lnTo>
                <a:lnTo>
                  <a:pt x="1863" y="830"/>
                </a:lnTo>
                <a:lnTo>
                  <a:pt x="1864" y="830"/>
                </a:lnTo>
                <a:lnTo>
                  <a:pt x="1866" y="829"/>
                </a:lnTo>
                <a:lnTo>
                  <a:pt x="1866" y="827"/>
                </a:lnTo>
                <a:lnTo>
                  <a:pt x="1867" y="827"/>
                </a:lnTo>
                <a:lnTo>
                  <a:pt x="1867" y="826"/>
                </a:lnTo>
                <a:lnTo>
                  <a:pt x="1868" y="826"/>
                </a:lnTo>
                <a:lnTo>
                  <a:pt x="1870" y="825"/>
                </a:lnTo>
                <a:lnTo>
                  <a:pt x="1870" y="823"/>
                </a:lnTo>
                <a:lnTo>
                  <a:pt x="1871" y="823"/>
                </a:lnTo>
                <a:lnTo>
                  <a:pt x="1871" y="822"/>
                </a:lnTo>
                <a:lnTo>
                  <a:pt x="1873" y="822"/>
                </a:lnTo>
                <a:lnTo>
                  <a:pt x="1874" y="820"/>
                </a:lnTo>
                <a:lnTo>
                  <a:pt x="1874" y="819"/>
                </a:lnTo>
                <a:lnTo>
                  <a:pt x="1875" y="819"/>
                </a:lnTo>
                <a:lnTo>
                  <a:pt x="1875" y="818"/>
                </a:lnTo>
                <a:lnTo>
                  <a:pt x="1877" y="818"/>
                </a:lnTo>
                <a:lnTo>
                  <a:pt x="1878" y="816"/>
                </a:lnTo>
                <a:lnTo>
                  <a:pt x="1878" y="815"/>
                </a:lnTo>
                <a:lnTo>
                  <a:pt x="1880" y="815"/>
                </a:lnTo>
                <a:lnTo>
                  <a:pt x="1880" y="813"/>
                </a:lnTo>
                <a:lnTo>
                  <a:pt x="1881" y="813"/>
                </a:lnTo>
                <a:lnTo>
                  <a:pt x="1881" y="812"/>
                </a:lnTo>
                <a:lnTo>
                  <a:pt x="1882" y="812"/>
                </a:lnTo>
                <a:lnTo>
                  <a:pt x="1882" y="811"/>
                </a:lnTo>
                <a:lnTo>
                  <a:pt x="1884" y="811"/>
                </a:lnTo>
                <a:lnTo>
                  <a:pt x="1884" y="809"/>
                </a:lnTo>
                <a:lnTo>
                  <a:pt x="1885" y="809"/>
                </a:lnTo>
                <a:lnTo>
                  <a:pt x="1887" y="808"/>
                </a:lnTo>
                <a:lnTo>
                  <a:pt x="1888" y="806"/>
                </a:lnTo>
                <a:lnTo>
                  <a:pt x="1889" y="805"/>
                </a:lnTo>
                <a:lnTo>
                  <a:pt x="1891" y="804"/>
                </a:lnTo>
                <a:lnTo>
                  <a:pt x="1891" y="802"/>
                </a:lnTo>
                <a:lnTo>
                  <a:pt x="1892" y="802"/>
                </a:lnTo>
                <a:lnTo>
                  <a:pt x="1892" y="801"/>
                </a:lnTo>
                <a:lnTo>
                  <a:pt x="1894" y="801"/>
                </a:lnTo>
                <a:lnTo>
                  <a:pt x="1894" y="799"/>
                </a:lnTo>
                <a:lnTo>
                  <a:pt x="1895" y="799"/>
                </a:lnTo>
                <a:lnTo>
                  <a:pt x="1895" y="798"/>
                </a:lnTo>
                <a:lnTo>
                  <a:pt x="1896" y="798"/>
                </a:lnTo>
                <a:lnTo>
                  <a:pt x="1898" y="797"/>
                </a:lnTo>
                <a:lnTo>
                  <a:pt x="1899" y="795"/>
                </a:lnTo>
                <a:lnTo>
                  <a:pt x="1901" y="794"/>
                </a:lnTo>
                <a:lnTo>
                  <a:pt x="1901" y="792"/>
                </a:lnTo>
                <a:lnTo>
                  <a:pt x="1902" y="792"/>
                </a:lnTo>
                <a:lnTo>
                  <a:pt x="1901" y="791"/>
                </a:lnTo>
                <a:lnTo>
                  <a:pt x="1901" y="790"/>
                </a:lnTo>
                <a:lnTo>
                  <a:pt x="1899" y="790"/>
                </a:lnTo>
                <a:lnTo>
                  <a:pt x="1899" y="788"/>
                </a:lnTo>
                <a:lnTo>
                  <a:pt x="1898" y="788"/>
                </a:lnTo>
                <a:lnTo>
                  <a:pt x="1898" y="787"/>
                </a:lnTo>
                <a:lnTo>
                  <a:pt x="1896" y="787"/>
                </a:lnTo>
                <a:lnTo>
                  <a:pt x="1896" y="785"/>
                </a:lnTo>
                <a:lnTo>
                  <a:pt x="1895" y="785"/>
                </a:lnTo>
                <a:lnTo>
                  <a:pt x="1895" y="784"/>
                </a:lnTo>
                <a:lnTo>
                  <a:pt x="1894" y="784"/>
                </a:lnTo>
                <a:lnTo>
                  <a:pt x="1894" y="782"/>
                </a:lnTo>
                <a:lnTo>
                  <a:pt x="1892" y="782"/>
                </a:lnTo>
                <a:lnTo>
                  <a:pt x="1892" y="781"/>
                </a:lnTo>
                <a:lnTo>
                  <a:pt x="1891" y="781"/>
                </a:lnTo>
                <a:lnTo>
                  <a:pt x="1891" y="780"/>
                </a:lnTo>
                <a:lnTo>
                  <a:pt x="1889" y="780"/>
                </a:lnTo>
                <a:lnTo>
                  <a:pt x="1889" y="778"/>
                </a:lnTo>
                <a:lnTo>
                  <a:pt x="1888" y="778"/>
                </a:lnTo>
                <a:lnTo>
                  <a:pt x="1888" y="777"/>
                </a:lnTo>
                <a:lnTo>
                  <a:pt x="1887" y="777"/>
                </a:lnTo>
                <a:lnTo>
                  <a:pt x="1887" y="775"/>
                </a:lnTo>
                <a:lnTo>
                  <a:pt x="1885" y="775"/>
                </a:lnTo>
                <a:lnTo>
                  <a:pt x="1885" y="774"/>
                </a:lnTo>
                <a:lnTo>
                  <a:pt x="1884" y="774"/>
                </a:lnTo>
                <a:lnTo>
                  <a:pt x="1882" y="773"/>
                </a:lnTo>
                <a:lnTo>
                  <a:pt x="1881" y="771"/>
                </a:lnTo>
                <a:lnTo>
                  <a:pt x="1881" y="770"/>
                </a:lnTo>
                <a:lnTo>
                  <a:pt x="1880" y="770"/>
                </a:lnTo>
                <a:lnTo>
                  <a:pt x="1880" y="768"/>
                </a:lnTo>
                <a:lnTo>
                  <a:pt x="1878" y="768"/>
                </a:lnTo>
                <a:lnTo>
                  <a:pt x="1878" y="767"/>
                </a:lnTo>
                <a:lnTo>
                  <a:pt x="1877" y="766"/>
                </a:lnTo>
                <a:lnTo>
                  <a:pt x="1875" y="766"/>
                </a:lnTo>
                <a:lnTo>
                  <a:pt x="1873" y="763"/>
                </a:lnTo>
                <a:lnTo>
                  <a:pt x="1867" y="757"/>
                </a:lnTo>
                <a:lnTo>
                  <a:pt x="1867" y="756"/>
                </a:lnTo>
                <a:lnTo>
                  <a:pt x="1866" y="754"/>
                </a:lnTo>
                <a:lnTo>
                  <a:pt x="1864" y="754"/>
                </a:lnTo>
                <a:lnTo>
                  <a:pt x="1864" y="753"/>
                </a:lnTo>
                <a:lnTo>
                  <a:pt x="1863" y="753"/>
                </a:lnTo>
                <a:lnTo>
                  <a:pt x="1863" y="752"/>
                </a:lnTo>
                <a:lnTo>
                  <a:pt x="1861" y="752"/>
                </a:lnTo>
                <a:lnTo>
                  <a:pt x="1861" y="750"/>
                </a:lnTo>
                <a:lnTo>
                  <a:pt x="1860" y="750"/>
                </a:lnTo>
                <a:lnTo>
                  <a:pt x="1860" y="749"/>
                </a:lnTo>
                <a:lnTo>
                  <a:pt x="1858" y="749"/>
                </a:lnTo>
                <a:lnTo>
                  <a:pt x="1858" y="747"/>
                </a:lnTo>
                <a:lnTo>
                  <a:pt x="1857" y="747"/>
                </a:lnTo>
                <a:lnTo>
                  <a:pt x="1857" y="746"/>
                </a:lnTo>
                <a:lnTo>
                  <a:pt x="1856" y="746"/>
                </a:lnTo>
                <a:lnTo>
                  <a:pt x="1856" y="745"/>
                </a:lnTo>
                <a:lnTo>
                  <a:pt x="1854" y="745"/>
                </a:lnTo>
                <a:lnTo>
                  <a:pt x="1853" y="743"/>
                </a:lnTo>
                <a:lnTo>
                  <a:pt x="1851" y="742"/>
                </a:lnTo>
                <a:lnTo>
                  <a:pt x="1851" y="740"/>
                </a:lnTo>
                <a:lnTo>
                  <a:pt x="1850" y="740"/>
                </a:lnTo>
                <a:lnTo>
                  <a:pt x="1847" y="738"/>
                </a:lnTo>
                <a:lnTo>
                  <a:pt x="1846" y="736"/>
                </a:lnTo>
                <a:lnTo>
                  <a:pt x="1846" y="735"/>
                </a:lnTo>
                <a:lnTo>
                  <a:pt x="1844" y="735"/>
                </a:lnTo>
                <a:lnTo>
                  <a:pt x="1844" y="733"/>
                </a:lnTo>
                <a:lnTo>
                  <a:pt x="1843" y="733"/>
                </a:lnTo>
                <a:lnTo>
                  <a:pt x="1843" y="732"/>
                </a:lnTo>
                <a:lnTo>
                  <a:pt x="1842" y="732"/>
                </a:lnTo>
                <a:lnTo>
                  <a:pt x="1842" y="731"/>
                </a:lnTo>
                <a:lnTo>
                  <a:pt x="1840" y="731"/>
                </a:lnTo>
                <a:lnTo>
                  <a:pt x="1840" y="729"/>
                </a:lnTo>
                <a:lnTo>
                  <a:pt x="1839" y="729"/>
                </a:lnTo>
                <a:lnTo>
                  <a:pt x="1839" y="728"/>
                </a:lnTo>
                <a:lnTo>
                  <a:pt x="1837" y="728"/>
                </a:lnTo>
                <a:lnTo>
                  <a:pt x="1837" y="726"/>
                </a:lnTo>
                <a:lnTo>
                  <a:pt x="1836" y="726"/>
                </a:lnTo>
                <a:lnTo>
                  <a:pt x="1836" y="725"/>
                </a:lnTo>
                <a:lnTo>
                  <a:pt x="1835" y="725"/>
                </a:lnTo>
                <a:lnTo>
                  <a:pt x="1835" y="724"/>
                </a:lnTo>
                <a:lnTo>
                  <a:pt x="1833" y="724"/>
                </a:lnTo>
                <a:lnTo>
                  <a:pt x="1833" y="722"/>
                </a:lnTo>
                <a:lnTo>
                  <a:pt x="1832" y="722"/>
                </a:lnTo>
                <a:lnTo>
                  <a:pt x="1832" y="721"/>
                </a:lnTo>
                <a:lnTo>
                  <a:pt x="1830" y="721"/>
                </a:lnTo>
                <a:lnTo>
                  <a:pt x="1830" y="719"/>
                </a:lnTo>
                <a:lnTo>
                  <a:pt x="1829" y="719"/>
                </a:lnTo>
                <a:lnTo>
                  <a:pt x="1829" y="718"/>
                </a:lnTo>
                <a:lnTo>
                  <a:pt x="1828" y="717"/>
                </a:lnTo>
                <a:lnTo>
                  <a:pt x="1825" y="715"/>
                </a:lnTo>
                <a:lnTo>
                  <a:pt x="1825" y="714"/>
                </a:lnTo>
                <a:lnTo>
                  <a:pt x="1823" y="712"/>
                </a:lnTo>
                <a:lnTo>
                  <a:pt x="1822" y="711"/>
                </a:lnTo>
                <a:lnTo>
                  <a:pt x="1821" y="710"/>
                </a:lnTo>
                <a:lnTo>
                  <a:pt x="1818" y="708"/>
                </a:lnTo>
                <a:lnTo>
                  <a:pt x="1818" y="707"/>
                </a:lnTo>
                <a:lnTo>
                  <a:pt x="1816" y="707"/>
                </a:lnTo>
                <a:lnTo>
                  <a:pt x="1816" y="705"/>
                </a:lnTo>
                <a:lnTo>
                  <a:pt x="1815" y="705"/>
                </a:lnTo>
                <a:lnTo>
                  <a:pt x="1815" y="704"/>
                </a:lnTo>
                <a:lnTo>
                  <a:pt x="1814" y="703"/>
                </a:lnTo>
                <a:lnTo>
                  <a:pt x="1812" y="703"/>
                </a:lnTo>
                <a:lnTo>
                  <a:pt x="1812" y="701"/>
                </a:lnTo>
                <a:lnTo>
                  <a:pt x="1811" y="701"/>
                </a:lnTo>
                <a:lnTo>
                  <a:pt x="1811" y="700"/>
                </a:lnTo>
                <a:lnTo>
                  <a:pt x="1809" y="698"/>
                </a:lnTo>
                <a:lnTo>
                  <a:pt x="1808" y="698"/>
                </a:lnTo>
                <a:lnTo>
                  <a:pt x="1808" y="697"/>
                </a:lnTo>
                <a:lnTo>
                  <a:pt x="1807" y="697"/>
                </a:lnTo>
                <a:lnTo>
                  <a:pt x="1805" y="694"/>
                </a:lnTo>
                <a:lnTo>
                  <a:pt x="1804" y="696"/>
                </a:lnTo>
                <a:lnTo>
                  <a:pt x="1802" y="697"/>
                </a:lnTo>
                <a:lnTo>
                  <a:pt x="1802" y="698"/>
                </a:lnTo>
                <a:lnTo>
                  <a:pt x="1801" y="698"/>
                </a:lnTo>
                <a:lnTo>
                  <a:pt x="1798" y="701"/>
                </a:lnTo>
                <a:lnTo>
                  <a:pt x="1797" y="703"/>
                </a:lnTo>
                <a:lnTo>
                  <a:pt x="1795" y="704"/>
                </a:lnTo>
                <a:lnTo>
                  <a:pt x="1795" y="705"/>
                </a:lnTo>
                <a:lnTo>
                  <a:pt x="1794" y="705"/>
                </a:lnTo>
                <a:lnTo>
                  <a:pt x="1793" y="707"/>
                </a:lnTo>
                <a:lnTo>
                  <a:pt x="1791" y="708"/>
                </a:lnTo>
                <a:lnTo>
                  <a:pt x="1790" y="710"/>
                </a:lnTo>
                <a:lnTo>
                  <a:pt x="1788" y="711"/>
                </a:lnTo>
                <a:lnTo>
                  <a:pt x="1787" y="712"/>
                </a:lnTo>
                <a:lnTo>
                  <a:pt x="1786" y="714"/>
                </a:lnTo>
                <a:lnTo>
                  <a:pt x="1784" y="715"/>
                </a:lnTo>
                <a:lnTo>
                  <a:pt x="1783" y="717"/>
                </a:lnTo>
                <a:lnTo>
                  <a:pt x="1781" y="718"/>
                </a:lnTo>
                <a:lnTo>
                  <a:pt x="1780" y="719"/>
                </a:lnTo>
                <a:lnTo>
                  <a:pt x="1779" y="721"/>
                </a:lnTo>
                <a:lnTo>
                  <a:pt x="1779" y="722"/>
                </a:lnTo>
                <a:lnTo>
                  <a:pt x="1777" y="722"/>
                </a:lnTo>
                <a:lnTo>
                  <a:pt x="1777" y="724"/>
                </a:lnTo>
                <a:lnTo>
                  <a:pt x="1776" y="724"/>
                </a:lnTo>
                <a:lnTo>
                  <a:pt x="1774" y="725"/>
                </a:lnTo>
                <a:lnTo>
                  <a:pt x="1774" y="726"/>
                </a:lnTo>
                <a:lnTo>
                  <a:pt x="1773" y="726"/>
                </a:lnTo>
                <a:lnTo>
                  <a:pt x="1772" y="728"/>
                </a:lnTo>
                <a:lnTo>
                  <a:pt x="1770" y="729"/>
                </a:lnTo>
                <a:lnTo>
                  <a:pt x="1769" y="731"/>
                </a:lnTo>
                <a:lnTo>
                  <a:pt x="1767" y="732"/>
                </a:lnTo>
                <a:lnTo>
                  <a:pt x="1766" y="733"/>
                </a:lnTo>
                <a:lnTo>
                  <a:pt x="1765" y="735"/>
                </a:lnTo>
                <a:lnTo>
                  <a:pt x="1763" y="736"/>
                </a:lnTo>
                <a:lnTo>
                  <a:pt x="1763" y="738"/>
                </a:lnTo>
                <a:lnTo>
                  <a:pt x="1762" y="738"/>
                </a:lnTo>
                <a:lnTo>
                  <a:pt x="1760" y="739"/>
                </a:lnTo>
                <a:lnTo>
                  <a:pt x="1759" y="740"/>
                </a:lnTo>
                <a:lnTo>
                  <a:pt x="1758" y="742"/>
                </a:lnTo>
                <a:lnTo>
                  <a:pt x="1755" y="745"/>
                </a:lnTo>
                <a:lnTo>
                  <a:pt x="1753" y="746"/>
                </a:lnTo>
                <a:lnTo>
                  <a:pt x="1751" y="747"/>
                </a:lnTo>
                <a:lnTo>
                  <a:pt x="1751" y="749"/>
                </a:lnTo>
                <a:lnTo>
                  <a:pt x="1749" y="749"/>
                </a:lnTo>
                <a:lnTo>
                  <a:pt x="1749" y="750"/>
                </a:lnTo>
                <a:lnTo>
                  <a:pt x="1748" y="752"/>
                </a:lnTo>
                <a:lnTo>
                  <a:pt x="1746" y="753"/>
                </a:lnTo>
                <a:lnTo>
                  <a:pt x="1746" y="752"/>
                </a:lnTo>
                <a:lnTo>
                  <a:pt x="1745" y="750"/>
                </a:lnTo>
                <a:lnTo>
                  <a:pt x="1743" y="749"/>
                </a:lnTo>
                <a:lnTo>
                  <a:pt x="1742" y="749"/>
                </a:lnTo>
                <a:lnTo>
                  <a:pt x="1742" y="747"/>
                </a:lnTo>
                <a:lnTo>
                  <a:pt x="1741" y="747"/>
                </a:lnTo>
                <a:lnTo>
                  <a:pt x="1741" y="746"/>
                </a:lnTo>
                <a:lnTo>
                  <a:pt x="1739" y="745"/>
                </a:lnTo>
                <a:lnTo>
                  <a:pt x="1739" y="743"/>
                </a:lnTo>
                <a:lnTo>
                  <a:pt x="1739" y="742"/>
                </a:lnTo>
                <a:lnTo>
                  <a:pt x="1738" y="740"/>
                </a:lnTo>
                <a:lnTo>
                  <a:pt x="1736" y="739"/>
                </a:lnTo>
                <a:lnTo>
                  <a:pt x="1736" y="738"/>
                </a:lnTo>
                <a:lnTo>
                  <a:pt x="1736" y="736"/>
                </a:lnTo>
                <a:lnTo>
                  <a:pt x="1736" y="735"/>
                </a:lnTo>
                <a:lnTo>
                  <a:pt x="1735" y="735"/>
                </a:lnTo>
                <a:lnTo>
                  <a:pt x="1735" y="733"/>
                </a:lnTo>
                <a:lnTo>
                  <a:pt x="1734" y="733"/>
                </a:lnTo>
                <a:lnTo>
                  <a:pt x="1732" y="732"/>
                </a:lnTo>
                <a:lnTo>
                  <a:pt x="1732" y="731"/>
                </a:lnTo>
                <a:lnTo>
                  <a:pt x="1731" y="731"/>
                </a:lnTo>
                <a:lnTo>
                  <a:pt x="1731" y="729"/>
                </a:lnTo>
                <a:lnTo>
                  <a:pt x="1731" y="728"/>
                </a:lnTo>
                <a:lnTo>
                  <a:pt x="1729" y="726"/>
                </a:lnTo>
                <a:lnTo>
                  <a:pt x="1728" y="725"/>
                </a:lnTo>
                <a:lnTo>
                  <a:pt x="1727" y="725"/>
                </a:lnTo>
                <a:lnTo>
                  <a:pt x="1725" y="724"/>
                </a:lnTo>
                <a:lnTo>
                  <a:pt x="1724" y="724"/>
                </a:lnTo>
                <a:lnTo>
                  <a:pt x="1722" y="724"/>
                </a:lnTo>
                <a:lnTo>
                  <a:pt x="1721" y="722"/>
                </a:lnTo>
                <a:lnTo>
                  <a:pt x="1720" y="722"/>
                </a:lnTo>
                <a:lnTo>
                  <a:pt x="1718" y="722"/>
                </a:lnTo>
                <a:lnTo>
                  <a:pt x="1717" y="722"/>
                </a:lnTo>
                <a:lnTo>
                  <a:pt x="1715" y="722"/>
                </a:lnTo>
                <a:lnTo>
                  <a:pt x="1715" y="721"/>
                </a:lnTo>
                <a:lnTo>
                  <a:pt x="1714" y="721"/>
                </a:lnTo>
                <a:lnTo>
                  <a:pt x="1713" y="721"/>
                </a:lnTo>
                <a:lnTo>
                  <a:pt x="1711" y="722"/>
                </a:lnTo>
                <a:lnTo>
                  <a:pt x="1710" y="722"/>
                </a:lnTo>
                <a:lnTo>
                  <a:pt x="1708" y="722"/>
                </a:lnTo>
                <a:lnTo>
                  <a:pt x="1708" y="721"/>
                </a:lnTo>
                <a:lnTo>
                  <a:pt x="1706" y="721"/>
                </a:lnTo>
                <a:lnTo>
                  <a:pt x="1704" y="721"/>
                </a:lnTo>
                <a:lnTo>
                  <a:pt x="1703" y="721"/>
                </a:lnTo>
                <a:lnTo>
                  <a:pt x="1701" y="721"/>
                </a:lnTo>
                <a:lnTo>
                  <a:pt x="1700" y="719"/>
                </a:lnTo>
                <a:lnTo>
                  <a:pt x="1700" y="721"/>
                </a:lnTo>
                <a:lnTo>
                  <a:pt x="1699" y="721"/>
                </a:lnTo>
                <a:lnTo>
                  <a:pt x="1697" y="721"/>
                </a:lnTo>
                <a:lnTo>
                  <a:pt x="1696" y="721"/>
                </a:lnTo>
                <a:lnTo>
                  <a:pt x="1694" y="721"/>
                </a:lnTo>
                <a:lnTo>
                  <a:pt x="1693" y="721"/>
                </a:lnTo>
                <a:lnTo>
                  <a:pt x="1692" y="721"/>
                </a:lnTo>
                <a:lnTo>
                  <a:pt x="1690" y="722"/>
                </a:lnTo>
                <a:lnTo>
                  <a:pt x="1689" y="722"/>
                </a:lnTo>
                <a:lnTo>
                  <a:pt x="1687" y="722"/>
                </a:lnTo>
                <a:lnTo>
                  <a:pt x="1687" y="721"/>
                </a:lnTo>
                <a:lnTo>
                  <a:pt x="1686" y="721"/>
                </a:lnTo>
                <a:lnTo>
                  <a:pt x="1685" y="721"/>
                </a:lnTo>
                <a:lnTo>
                  <a:pt x="1683" y="719"/>
                </a:lnTo>
                <a:lnTo>
                  <a:pt x="1682" y="718"/>
                </a:lnTo>
                <a:lnTo>
                  <a:pt x="1680" y="718"/>
                </a:lnTo>
                <a:lnTo>
                  <a:pt x="1680" y="719"/>
                </a:lnTo>
                <a:lnTo>
                  <a:pt x="1679" y="719"/>
                </a:lnTo>
                <a:lnTo>
                  <a:pt x="1678" y="719"/>
                </a:lnTo>
                <a:lnTo>
                  <a:pt x="1676" y="718"/>
                </a:lnTo>
                <a:lnTo>
                  <a:pt x="1673" y="718"/>
                </a:lnTo>
                <a:lnTo>
                  <a:pt x="1672" y="718"/>
                </a:lnTo>
                <a:lnTo>
                  <a:pt x="1672" y="717"/>
                </a:lnTo>
                <a:lnTo>
                  <a:pt x="1669" y="717"/>
                </a:lnTo>
                <a:lnTo>
                  <a:pt x="1668" y="715"/>
                </a:lnTo>
                <a:lnTo>
                  <a:pt x="1668" y="712"/>
                </a:lnTo>
                <a:lnTo>
                  <a:pt x="1666" y="711"/>
                </a:lnTo>
                <a:lnTo>
                  <a:pt x="1666" y="710"/>
                </a:lnTo>
                <a:lnTo>
                  <a:pt x="1665" y="710"/>
                </a:lnTo>
                <a:lnTo>
                  <a:pt x="1664" y="710"/>
                </a:lnTo>
                <a:lnTo>
                  <a:pt x="1664" y="711"/>
                </a:lnTo>
                <a:lnTo>
                  <a:pt x="1662" y="712"/>
                </a:lnTo>
                <a:lnTo>
                  <a:pt x="1661" y="712"/>
                </a:lnTo>
                <a:lnTo>
                  <a:pt x="1661" y="711"/>
                </a:lnTo>
                <a:lnTo>
                  <a:pt x="1659" y="711"/>
                </a:lnTo>
                <a:lnTo>
                  <a:pt x="1659" y="710"/>
                </a:lnTo>
                <a:lnTo>
                  <a:pt x="1658" y="708"/>
                </a:lnTo>
                <a:lnTo>
                  <a:pt x="1657" y="708"/>
                </a:lnTo>
                <a:lnTo>
                  <a:pt x="1655" y="707"/>
                </a:lnTo>
                <a:lnTo>
                  <a:pt x="1654" y="707"/>
                </a:lnTo>
                <a:lnTo>
                  <a:pt x="1654" y="705"/>
                </a:lnTo>
                <a:lnTo>
                  <a:pt x="1654" y="704"/>
                </a:lnTo>
                <a:lnTo>
                  <a:pt x="1652" y="701"/>
                </a:lnTo>
                <a:lnTo>
                  <a:pt x="1652" y="700"/>
                </a:lnTo>
                <a:lnTo>
                  <a:pt x="1652" y="698"/>
                </a:lnTo>
                <a:lnTo>
                  <a:pt x="1652" y="697"/>
                </a:lnTo>
                <a:lnTo>
                  <a:pt x="1651" y="697"/>
                </a:lnTo>
                <a:lnTo>
                  <a:pt x="1651" y="696"/>
                </a:lnTo>
                <a:lnTo>
                  <a:pt x="1650" y="696"/>
                </a:lnTo>
                <a:lnTo>
                  <a:pt x="1648" y="694"/>
                </a:lnTo>
                <a:lnTo>
                  <a:pt x="1648" y="693"/>
                </a:lnTo>
                <a:lnTo>
                  <a:pt x="1648" y="691"/>
                </a:lnTo>
                <a:lnTo>
                  <a:pt x="1647" y="691"/>
                </a:lnTo>
                <a:lnTo>
                  <a:pt x="1647" y="690"/>
                </a:lnTo>
                <a:lnTo>
                  <a:pt x="1647" y="689"/>
                </a:lnTo>
                <a:lnTo>
                  <a:pt x="1647" y="687"/>
                </a:lnTo>
                <a:lnTo>
                  <a:pt x="1647" y="686"/>
                </a:lnTo>
                <a:lnTo>
                  <a:pt x="1647" y="684"/>
                </a:lnTo>
                <a:lnTo>
                  <a:pt x="1648" y="684"/>
                </a:lnTo>
                <a:lnTo>
                  <a:pt x="1648" y="683"/>
                </a:lnTo>
                <a:lnTo>
                  <a:pt x="1648" y="682"/>
                </a:lnTo>
                <a:lnTo>
                  <a:pt x="1650" y="680"/>
                </a:lnTo>
                <a:lnTo>
                  <a:pt x="1650" y="679"/>
                </a:lnTo>
                <a:lnTo>
                  <a:pt x="1651" y="677"/>
                </a:lnTo>
                <a:lnTo>
                  <a:pt x="1652" y="676"/>
                </a:lnTo>
                <a:lnTo>
                  <a:pt x="1654" y="676"/>
                </a:lnTo>
                <a:lnTo>
                  <a:pt x="1654" y="675"/>
                </a:lnTo>
                <a:lnTo>
                  <a:pt x="1654" y="673"/>
                </a:lnTo>
                <a:lnTo>
                  <a:pt x="1655" y="670"/>
                </a:lnTo>
                <a:lnTo>
                  <a:pt x="1654" y="670"/>
                </a:lnTo>
                <a:lnTo>
                  <a:pt x="1654" y="668"/>
                </a:lnTo>
                <a:lnTo>
                  <a:pt x="1652" y="666"/>
                </a:lnTo>
                <a:lnTo>
                  <a:pt x="1651" y="665"/>
                </a:lnTo>
                <a:lnTo>
                  <a:pt x="1648" y="663"/>
                </a:lnTo>
                <a:lnTo>
                  <a:pt x="1648" y="662"/>
                </a:lnTo>
                <a:lnTo>
                  <a:pt x="1644" y="662"/>
                </a:lnTo>
                <a:lnTo>
                  <a:pt x="1641" y="661"/>
                </a:lnTo>
                <a:lnTo>
                  <a:pt x="1640" y="661"/>
                </a:lnTo>
                <a:lnTo>
                  <a:pt x="1635" y="659"/>
                </a:lnTo>
                <a:lnTo>
                  <a:pt x="1634" y="659"/>
                </a:lnTo>
                <a:lnTo>
                  <a:pt x="1631" y="658"/>
                </a:lnTo>
                <a:lnTo>
                  <a:pt x="1628" y="654"/>
                </a:lnTo>
                <a:lnTo>
                  <a:pt x="1627" y="654"/>
                </a:lnTo>
                <a:lnTo>
                  <a:pt x="1624" y="652"/>
                </a:lnTo>
                <a:lnTo>
                  <a:pt x="1623" y="649"/>
                </a:lnTo>
                <a:lnTo>
                  <a:pt x="1621" y="648"/>
                </a:lnTo>
                <a:lnTo>
                  <a:pt x="1619" y="646"/>
                </a:lnTo>
                <a:lnTo>
                  <a:pt x="1616" y="645"/>
                </a:lnTo>
                <a:lnTo>
                  <a:pt x="1613" y="644"/>
                </a:lnTo>
                <a:lnTo>
                  <a:pt x="1609" y="641"/>
                </a:lnTo>
                <a:lnTo>
                  <a:pt x="1607" y="641"/>
                </a:lnTo>
                <a:lnTo>
                  <a:pt x="1605" y="641"/>
                </a:lnTo>
                <a:lnTo>
                  <a:pt x="1602" y="641"/>
                </a:lnTo>
                <a:lnTo>
                  <a:pt x="1600" y="639"/>
                </a:lnTo>
                <a:lnTo>
                  <a:pt x="1599" y="639"/>
                </a:lnTo>
                <a:lnTo>
                  <a:pt x="1598" y="638"/>
                </a:lnTo>
                <a:lnTo>
                  <a:pt x="1596" y="637"/>
                </a:lnTo>
                <a:lnTo>
                  <a:pt x="1595" y="637"/>
                </a:lnTo>
                <a:lnTo>
                  <a:pt x="1592" y="635"/>
                </a:lnTo>
                <a:lnTo>
                  <a:pt x="1589" y="634"/>
                </a:lnTo>
                <a:lnTo>
                  <a:pt x="1589" y="632"/>
                </a:lnTo>
                <a:lnTo>
                  <a:pt x="1588" y="632"/>
                </a:lnTo>
                <a:lnTo>
                  <a:pt x="1585" y="631"/>
                </a:lnTo>
                <a:lnTo>
                  <a:pt x="1584" y="631"/>
                </a:lnTo>
                <a:lnTo>
                  <a:pt x="1577" y="631"/>
                </a:lnTo>
                <a:lnTo>
                  <a:pt x="1571" y="631"/>
                </a:lnTo>
                <a:lnTo>
                  <a:pt x="1565" y="631"/>
                </a:lnTo>
                <a:lnTo>
                  <a:pt x="1563" y="632"/>
                </a:lnTo>
                <a:lnTo>
                  <a:pt x="1558" y="631"/>
                </a:lnTo>
                <a:lnTo>
                  <a:pt x="1554" y="631"/>
                </a:lnTo>
                <a:lnTo>
                  <a:pt x="1553" y="631"/>
                </a:lnTo>
                <a:lnTo>
                  <a:pt x="1550" y="631"/>
                </a:lnTo>
                <a:lnTo>
                  <a:pt x="1549" y="631"/>
                </a:lnTo>
                <a:lnTo>
                  <a:pt x="1544" y="630"/>
                </a:lnTo>
                <a:lnTo>
                  <a:pt x="1542" y="628"/>
                </a:lnTo>
                <a:lnTo>
                  <a:pt x="1537" y="630"/>
                </a:lnTo>
                <a:lnTo>
                  <a:pt x="1535" y="628"/>
                </a:lnTo>
                <a:lnTo>
                  <a:pt x="1532" y="628"/>
                </a:lnTo>
                <a:lnTo>
                  <a:pt x="1529" y="627"/>
                </a:lnTo>
                <a:lnTo>
                  <a:pt x="1528" y="627"/>
                </a:lnTo>
                <a:lnTo>
                  <a:pt x="1525" y="627"/>
                </a:lnTo>
                <a:lnTo>
                  <a:pt x="1522" y="627"/>
                </a:lnTo>
                <a:lnTo>
                  <a:pt x="1519" y="625"/>
                </a:lnTo>
                <a:lnTo>
                  <a:pt x="1518" y="624"/>
                </a:lnTo>
                <a:lnTo>
                  <a:pt x="1515" y="624"/>
                </a:lnTo>
                <a:lnTo>
                  <a:pt x="1509" y="623"/>
                </a:lnTo>
                <a:lnTo>
                  <a:pt x="1506" y="623"/>
                </a:lnTo>
                <a:lnTo>
                  <a:pt x="1505" y="623"/>
                </a:lnTo>
                <a:lnTo>
                  <a:pt x="1502" y="621"/>
                </a:lnTo>
                <a:lnTo>
                  <a:pt x="1499" y="621"/>
                </a:lnTo>
                <a:lnTo>
                  <a:pt x="1495" y="618"/>
                </a:lnTo>
                <a:lnTo>
                  <a:pt x="1494" y="618"/>
                </a:lnTo>
                <a:lnTo>
                  <a:pt x="1494" y="616"/>
                </a:lnTo>
                <a:lnTo>
                  <a:pt x="1491" y="613"/>
                </a:lnTo>
                <a:lnTo>
                  <a:pt x="1490" y="609"/>
                </a:lnTo>
                <a:lnTo>
                  <a:pt x="1490" y="607"/>
                </a:lnTo>
                <a:lnTo>
                  <a:pt x="1490" y="606"/>
                </a:lnTo>
                <a:lnTo>
                  <a:pt x="1488" y="604"/>
                </a:lnTo>
                <a:lnTo>
                  <a:pt x="1487" y="603"/>
                </a:lnTo>
                <a:lnTo>
                  <a:pt x="1485" y="600"/>
                </a:lnTo>
                <a:lnTo>
                  <a:pt x="1484" y="597"/>
                </a:lnTo>
                <a:lnTo>
                  <a:pt x="1483" y="595"/>
                </a:lnTo>
                <a:lnTo>
                  <a:pt x="1483" y="593"/>
                </a:lnTo>
                <a:lnTo>
                  <a:pt x="1480" y="590"/>
                </a:lnTo>
                <a:lnTo>
                  <a:pt x="1477" y="586"/>
                </a:lnTo>
                <a:lnTo>
                  <a:pt x="1473" y="583"/>
                </a:lnTo>
                <a:lnTo>
                  <a:pt x="1470" y="583"/>
                </a:lnTo>
                <a:lnTo>
                  <a:pt x="1467" y="582"/>
                </a:lnTo>
                <a:lnTo>
                  <a:pt x="1463" y="581"/>
                </a:lnTo>
                <a:lnTo>
                  <a:pt x="1460" y="579"/>
                </a:lnTo>
                <a:lnTo>
                  <a:pt x="1457" y="578"/>
                </a:lnTo>
                <a:lnTo>
                  <a:pt x="1456" y="578"/>
                </a:lnTo>
                <a:lnTo>
                  <a:pt x="1453" y="576"/>
                </a:lnTo>
                <a:lnTo>
                  <a:pt x="1450" y="575"/>
                </a:lnTo>
                <a:lnTo>
                  <a:pt x="1449" y="571"/>
                </a:lnTo>
                <a:lnTo>
                  <a:pt x="1448" y="568"/>
                </a:lnTo>
                <a:lnTo>
                  <a:pt x="1448" y="565"/>
                </a:lnTo>
                <a:lnTo>
                  <a:pt x="1446" y="562"/>
                </a:lnTo>
                <a:lnTo>
                  <a:pt x="1446" y="557"/>
                </a:lnTo>
                <a:lnTo>
                  <a:pt x="1446" y="551"/>
                </a:lnTo>
                <a:lnTo>
                  <a:pt x="1448" y="550"/>
                </a:lnTo>
                <a:lnTo>
                  <a:pt x="1449" y="546"/>
                </a:lnTo>
                <a:lnTo>
                  <a:pt x="1450" y="537"/>
                </a:lnTo>
                <a:lnTo>
                  <a:pt x="1452" y="533"/>
                </a:lnTo>
                <a:lnTo>
                  <a:pt x="1455" y="526"/>
                </a:lnTo>
                <a:lnTo>
                  <a:pt x="1459" y="520"/>
                </a:lnTo>
                <a:lnTo>
                  <a:pt x="1462" y="518"/>
                </a:lnTo>
                <a:lnTo>
                  <a:pt x="1466" y="516"/>
                </a:lnTo>
                <a:lnTo>
                  <a:pt x="1477" y="513"/>
                </a:lnTo>
                <a:lnTo>
                  <a:pt x="1480" y="512"/>
                </a:lnTo>
                <a:lnTo>
                  <a:pt x="1483" y="509"/>
                </a:lnTo>
                <a:lnTo>
                  <a:pt x="1484" y="506"/>
                </a:lnTo>
                <a:lnTo>
                  <a:pt x="1485" y="503"/>
                </a:lnTo>
                <a:lnTo>
                  <a:pt x="1484" y="502"/>
                </a:lnTo>
                <a:lnTo>
                  <a:pt x="1484" y="501"/>
                </a:lnTo>
                <a:lnTo>
                  <a:pt x="1484" y="496"/>
                </a:lnTo>
                <a:lnTo>
                  <a:pt x="1485" y="495"/>
                </a:lnTo>
                <a:lnTo>
                  <a:pt x="1485" y="494"/>
                </a:lnTo>
                <a:lnTo>
                  <a:pt x="1488" y="489"/>
                </a:lnTo>
                <a:lnTo>
                  <a:pt x="1492" y="485"/>
                </a:lnTo>
                <a:lnTo>
                  <a:pt x="1497" y="481"/>
                </a:lnTo>
                <a:lnTo>
                  <a:pt x="1498" y="478"/>
                </a:lnTo>
                <a:lnTo>
                  <a:pt x="1495" y="474"/>
                </a:lnTo>
                <a:lnTo>
                  <a:pt x="1485" y="464"/>
                </a:lnTo>
                <a:lnTo>
                  <a:pt x="1483" y="461"/>
                </a:lnTo>
                <a:lnTo>
                  <a:pt x="1481" y="461"/>
                </a:lnTo>
                <a:lnTo>
                  <a:pt x="1478" y="459"/>
                </a:lnTo>
                <a:lnTo>
                  <a:pt x="1477" y="457"/>
                </a:lnTo>
                <a:lnTo>
                  <a:pt x="1471" y="453"/>
                </a:lnTo>
                <a:lnTo>
                  <a:pt x="1467" y="452"/>
                </a:lnTo>
                <a:lnTo>
                  <a:pt x="1459" y="450"/>
                </a:lnTo>
                <a:lnTo>
                  <a:pt x="1450" y="445"/>
                </a:lnTo>
                <a:lnTo>
                  <a:pt x="1445" y="442"/>
                </a:lnTo>
                <a:lnTo>
                  <a:pt x="1442" y="440"/>
                </a:lnTo>
                <a:lnTo>
                  <a:pt x="1435" y="438"/>
                </a:lnTo>
                <a:lnTo>
                  <a:pt x="1435" y="436"/>
                </a:lnTo>
                <a:lnTo>
                  <a:pt x="1434" y="435"/>
                </a:lnTo>
                <a:lnTo>
                  <a:pt x="1434" y="433"/>
                </a:lnTo>
                <a:lnTo>
                  <a:pt x="1432" y="432"/>
                </a:lnTo>
                <a:lnTo>
                  <a:pt x="1429" y="429"/>
                </a:lnTo>
                <a:lnTo>
                  <a:pt x="1428" y="425"/>
                </a:lnTo>
                <a:lnTo>
                  <a:pt x="1427" y="424"/>
                </a:lnTo>
                <a:lnTo>
                  <a:pt x="1424" y="421"/>
                </a:lnTo>
                <a:lnTo>
                  <a:pt x="1421" y="417"/>
                </a:lnTo>
                <a:lnTo>
                  <a:pt x="1421" y="412"/>
                </a:lnTo>
                <a:lnTo>
                  <a:pt x="1420" y="410"/>
                </a:lnTo>
                <a:lnTo>
                  <a:pt x="1421" y="408"/>
                </a:lnTo>
                <a:lnTo>
                  <a:pt x="1421" y="404"/>
                </a:lnTo>
                <a:lnTo>
                  <a:pt x="1418" y="400"/>
                </a:lnTo>
                <a:lnTo>
                  <a:pt x="1411" y="400"/>
                </a:lnTo>
                <a:lnTo>
                  <a:pt x="1405" y="403"/>
                </a:lnTo>
                <a:lnTo>
                  <a:pt x="1401" y="404"/>
                </a:lnTo>
                <a:lnTo>
                  <a:pt x="1396" y="404"/>
                </a:lnTo>
                <a:lnTo>
                  <a:pt x="1389" y="403"/>
                </a:lnTo>
                <a:lnTo>
                  <a:pt x="1384" y="403"/>
                </a:lnTo>
                <a:lnTo>
                  <a:pt x="1379" y="403"/>
                </a:lnTo>
                <a:lnTo>
                  <a:pt x="1372" y="400"/>
                </a:lnTo>
                <a:lnTo>
                  <a:pt x="1370" y="398"/>
                </a:lnTo>
                <a:lnTo>
                  <a:pt x="1369" y="397"/>
                </a:lnTo>
                <a:lnTo>
                  <a:pt x="1365" y="397"/>
                </a:lnTo>
                <a:lnTo>
                  <a:pt x="1362" y="397"/>
                </a:lnTo>
                <a:lnTo>
                  <a:pt x="1361" y="397"/>
                </a:lnTo>
                <a:lnTo>
                  <a:pt x="1356" y="396"/>
                </a:lnTo>
                <a:lnTo>
                  <a:pt x="1351" y="391"/>
                </a:lnTo>
                <a:lnTo>
                  <a:pt x="1345" y="390"/>
                </a:lnTo>
                <a:lnTo>
                  <a:pt x="1340" y="384"/>
                </a:lnTo>
                <a:lnTo>
                  <a:pt x="1335" y="381"/>
                </a:lnTo>
                <a:lnTo>
                  <a:pt x="1331" y="383"/>
                </a:lnTo>
                <a:lnTo>
                  <a:pt x="1330" y="384"/>
                </a:lnTo>
                <a:lnTo>
                  <a:pt x="1327" y="386"/>
                </a:lnTo>
                <a:lnTo>
                  <a:pt x="1324" y="387"/>
                </a:lnTo>
                <a:lnTo>
                  <a:pt x="1321" y="387"/>
                </a:lnTo>
                <a:lnTo>
                  <a:pt x="1316" y="386"/>
                </a:lnTo>
                <a:lnTo>
                  <a:pt x="1312" y="386"/>
                </a:lnTo>
                <a:lnTo>
                  <a:pt x="1310" y="384"/>
                </a:lnTo>
                <a:lnTo>
                  <a:pt x="1306" y="386"/>
                </a:lnTo>
                <a:lnTo>
                  <a:pt x="1305" y="386"/>
                </a:lnTo>
                <a:lnTo>
                  <a:pt x="1303" y="384"/>
                </a:lnTo>
                <a:lnTo>
                  <a:pt x="1302" y="384"/>
                </a:lnTo>
                <a:lnTo>
                  <a:pt x="1300" y="384"/>
                </a:lnTo>
                <a:lnTo>
                  <a:pt x="1299" y="384"/>
                </a:lnTo>
                <a:lnTo>
                  <a:pt x="1298" y="383"/>
                </a:lnTo>
                <a:lnTo>
                  <a:pt x="1296" y="381"/>
                </a:lnTo>
                <a:lnTo>
                  <a:pt x="1295" y="380"/>
                </a:lnTo>
                <a:lnTo>
                  <a:pt x="1293" y="379"/>
                </a:lnTo>
                <a:lnTo>
                  <a:pt x="1292" y="379"/>
                </a:lnTo>
                <a:lnTo>
                  <a:pt x="1288" y="377"/>
                </a:lnTo>
                <a:lnTo>
                  <a:pt x="1286" y="377"/>
                </a:lnTo>
                <a:lnTo>
                  <a:pt x="1285" y="376"/>
                </a:lnTo>
                <a:lnTo>
                  <a:pt x="1283" y="374"/>
                </a:lnTo>
                <a:lnTo>
                  <a:pt x="1282" y="374"/>
                </a:lnTo>
                <a:lnTo>
                  <a:pt x="1281" y="373"/>
                </a:lnTo>
                <a:lnTo>
                  <a:pt x="1279" y="373"/>
                </a:lnTo>
                <a:lnTo>
                  <a:pt x="1278" y="373"/>
                </a:lnTo>
                <a:lnTo>
                  <a:pt x="1276" y="372"/>
                </a:lnTo>
                <a:lnTo>
                  <a:pt x="1275" y="369"/>
                </a:lnTo>
                <a:lnTo>
                  <a:pt x="1274" y="367"/>
                </a:lnTo>
                <a:lnTo>
                  <a:pt x="1274" y="366"/>
                </a:lnTo>
                <a:lnTo>
                  <a:pt x="1274" y="365"/>
                </a:lnTo>
                <a:lnTo>
                  <a:pt x="1275" y="363"/>
                </a:lnTo>
                <a:lnTo>
                  <a:pt x="1275" y="362"/>
                </a:lnTo>
                <a:lnTo>
                  <a:pt x="1276" y="360"/>
                </a:lnTo>
                <a:lnTo>
                  <a:pt x="1278" y="360"/>
                </a:lnTo>
                <a:lnTo>
                  <a:pt x="1281" y="358"/>
                </a:lnTo>
                <a:lnTo>
                  <a:pt x="1282" y="358"/>
                </a:lnTo>
                <a:lnTo>
                  <a:pt x="1283" y="356"/>
                </a:lnTo>
                <a:lnTo>
                  <a:pt x="1285" y="355"/>
                </a:lnTo>
                <a:lnTo>
                  <a:pt x="1285" y="353"/>
                </a:lnTo>
                <a:lnTo>
                  <a:pt x="1285" y="352"/>
                </a:lnTo>
                <a:lnTo>
                  <a:pt x="1286" y="351"/>
                </a:lnTo>
                <a:lnTo>
                  <a:pt x="1286" y="348"/>
                </a:lnTo>
                <a:lnTo>
                  <a:pt x="1286" y="346"/>
                </a:lnTo>
                <a:lnTo>
                  <a:pt x="1286" y="345"/>
                </a:lnTo>
                <a:lnTo>
                  <a:pt x="1286" y="344"/>
                </a:lnTo>
                <a:lnTo>
                  <a:pt x="1286" y="342"/>
                </a:lnTo>
                <a:lnTo>
                  <a:pt x="1286" y="341"/>
                </a:lnTo>
                <a:lnTo>
                  <a:pt x="1285" y="341"/>
                </a:lnTo>
                <a:lnTo>
                  <a:pt x="1283" y="339"/>
                </a:lnTo>
                <a:lnTo>
                  <a:pt x="1283" y="338"/>
                </a:lnTo>
                <a:lnTo>
                  <a:pt x="1283" y="337"/>
                </a:lnTo>
                <a:lnTo>
                  <a:pt x="1282" y="335"/>
                </a:lnTo>
                <a:lnTo>
                  <a:pt x="1282" y="334"/>
                </a:lnTo>
                <a:lnTo>
                  <a:pt x="1281" y="332"/>
                </a:lnTo>
                <a:lnTo>
                  <a:pt x="1279" y="330"/>
                </a:lnTo>
                <a:lnTo>
                  <a:pt x="1279" y="328"/>
                </a:lnTo>
                <a:lnTo>
                  <a:pt x="1279" y="327"/>
                </a:lnTo>
                <a:lnTo>
                  <a:pt x="1281" y="325"/>
                </a:lnTo>
                <a:lnTo>
                  <a:pt x="1282" y="325"/>
                </a:lnTo>
                <a:lnTo>
                  <a:pt x="1283" y="324"/>
                </a:lnTo>
                <a:lnTo>
                  <a:pt x="1285" y="324"/>
                </a:lnTo>
                <a:lnTo>
                  <a:pt x="1289" y="324"/>
                </a:lnTo>
                <a:lnTo>
                  <a:pt x="1290" y="323"/>
                </a:lnTo>
                <a:lnTo>
                  <a:pt x="1292" y="323"/>
                </a:lnTo>
                <a:lnTo>
                  <a:pt x="1292" y="321"/>
                </a:lnTo>
                <a:lnTo>
                  <a:pt x="1292" y="320"/>
                </a:lnTo>
                <a:lnTo>
                  <a:pt x="1292" y="318"/>
                </a:lnTo>
                <a:lnTo>
                  <a:pt x="1292" y="317"/>
                </a:lnTo>
                <a:lnTo>
                  <a:pt x="1292" y="316"/>
                </a:lnTo>
                <a:lnTo>
                  <a:pt x="1292" y="313"/>
                </a:lnTo>
                <a:lnTo>
                  <a:pt x="1290" y="313"/>
                </a:lnTo>
                <a:lnTo>
                  <a:pt x="1290" y="310"/>
                </a:lnTo>
                <a:lnTo>
                  <a:pt x="1289" y="309"/>
                </a:lnTo>
                <a:lnTo>
                  <a:pt x="1289" y="307"/>
                </a:lnTo>
                <a:lnTo>
                  <a:pt x="1288" y="306"/>
                </a:lnTo>
                <a:lnTo>
                  <a:pt x="1288" y="304"/>
                </a:lnTo>
                <a:lnTo>
                  <a:pt x="1285" y="302"/>
                </a:lnTo>
                <a:lnTo>
                  <a:pt x="1285" y="300"/>
                </a:lnTo>
                <a:lnTo>
                  <a:pt x="1283" y="299"/>
                </a:lnTo>
                <a:lnTo>
                  <a:pt x="1283" y="297"/>
                </a:lnTo>
                <a:lnTo>
                  <a:pt x="1282" y="296"/>
                </a:lnTo>
                <a:lnTo>
                  <a:pt x="1282" y="295"/>
                </a:lnTo>
                <a:lnTo>
                  <a:pt x="1281" y="293"/>
                </a:lnTo>
                <a:lnTo>
                  <a:pt x="1281" y="292"/>
                </a:lnTo>
                <a:lnTo>
                  <a:pt x="1281" y="290"/>
                </a:lnTo>
                <a:lnTo>
                  <a:pt x="1279" y="289"/>
                </a:lnTo>
                <a:lnTo>
                  <a:pt x="1279" y="288"/>
                </a:lnTo>
                <a:lnTo>
                  <a:pt x="1279" y="286"/>
                </a:lnTo>
                <a:lnTo>
                  <a:pt x="1276" y="285"/>
                </a:lnTo>
                <a:lnTo>
                  <a:pt x="1275" y="283"/>
                </a:lnTo>
                <a:lnTo>
                  <a:pt x="1272" y="282"/>
                </a:lnTo>
                <a:lnTo>
                  <a:pt x="1271" y="282"/>
                </a:lnTo>
                <a:lnTo>
                  <a:pt x="1269" y="282"/>
                </a:lnTo>
                <a:lnTo>
                  <a:pt x="1268" y="283"/>
                </a:lnTo>
                <a:lnTo>
                  <a:pt x="1265" y="283"/>
                </a:lnTo>
                <a:lnTo>
                  <a:pt x="1264" y="283"/>
                </a:lnTo>
                <a:lnTo>
                  <a:pt x="1260" y="282"/>
                </a:lnTo>
                <a:lnTo>
                  <a:pt x="1255" y="282"/>
                </a:lnTo>
                <a:lnTo>
                  <a:pt x="1254" y="282"/>
                </a:lnTo>
                <a:lnTo>
                  <a:pt x="1253" y="281"/>
                </a:lnTo>
                <a:lnTo>
                  <a:pt x="1251" y="281"/>
                </a:lnTo>
                <a:lnTo>
                  <a:pt x="1250" y="279"/>
                </a:lnTo>
                <a:lnTo>
                  <a:pt x="1248" y="279"/>
                </a:lnTo>
                <a:lnTo>
                  <a:pt x="1247" y="279"/>
                </a:lnTo>
                <a:lnTo>
                  <a:pt x="1247" y="278"/>
                </a:lnTo>
                <a:lnTo>
                  <a:pt x="1246" y="278"/>
                </a:lnTo>
                <a:lnTo>
                  <a:pt x="1244" y="276"/>
                </a:lnTo>
                <a:lnTo>
                  <a:pt x="1243" y="275"/>
                </a:lnTo>
                <a:lnTo>
                  <a:pt x="1243" y="274"/>
                </a:lnTo>
                <a:lnTo>
                  <a:pt x="1243" y="272"/>
                </a:lnTo>
                <a:lnTo>
                  <a:pt x="1244" y="271"/>
                </a:lnTo>
                <a:lnTo>
                  <a:pt x="1246" y="271"/>
                </a:lnTo>
                <a:lnTo>
                  <a:pt x="1247" y="269"/>
                </a:lnTo>
                <a:lnTo>
                  <a:pt x="1250" y="269"/>
                </a:lnTo>
                <a:lnTo>
                  <a:pt x="1251" y="269"/>
                </a:lnTo>
                <a:lnTo>
                  <a:pt x="1253" y="269"/>
                </a:lnTo>
                <a:lnTo>
                  <a:pt x="1254" y="269"/>
                </a:lnTo>
                <a:lnTo>
                  <a:pt x="1254" y="268"/>
                </a:lnTo>
                <a:lnTo>
                  <a:pt x="1255" y="268"/>
                </a:lnTo>
                <a:lnTo>
                  <a:pt x="1255" y="267"/>
                </a:lnTo>
                <a:lnTo>
                  <a:pt x="1255" y="265"/>
                </a:lnTo>
                <a:lnTo>
                  <a:pt x="1255" y="264"/>
                </a:lnTo>
                <a:lnTo>
                  <a:pt x="1254" y="264"/>
                </a:lnTo>
                <a:lnTo>
                  <a:pt x="1251" y="261"/>
                </a:lnTo>
                <a:lnTo>
                  <a:pt x="1250" y="261"/>
                </a:lnTo>
                <a:lnTo>
                  <a:pt x="1248" y="258"/>
                </a:lnTo>
                <a:lnTo>
                  <a:pt x="1246" y="255"/>
                </a:lnTo>
                <a:lnTo>
                  <a:pt x="1246" y="254"/>
                </a:lnTo>
                <a:lnTo>
                  <a:pt x="1247" y="251"/>
                </a:lnTo>
                <a:lnTo>
                  <a:pt x="1250" y="251"/>
                </a:lnTo>
                <a:lnTo>
                  <a:pt x="1251" y="251"/>
                </a:lnTo>
                <a:lnTo>
                  <a:pt x="1257" y="253"/>
                </a:lnTo>
                <a:lnTo>
                  <a:pt x="1258" y="253"/>
                </a:lnTo>
                <a:lnTo>
                  <a:pt x="1260" y="253"/>
                </a:lnTo>
                <a:lnTo>
                  <a:pt x="1261" y="253"/>
                </a:lnTo>
                <a:lnTo>
                  <a:pt x="1261" y="251"/>
                </a:lnTo>
                <a:lnTo>
                  <a:pt x="1261" y="250"/>
                </a:lnTo>
                <a:lnTo>
                  <a:pt x="1261" y="248"/>
                </a:lnTo>
                <a:lnTo>
                  <a:pt x="1260" y="248"/>
                </a:lnTo>
                <a:lnTo>
                  <a:pt x="1258" y="247"/>
                </a:lnTo>
                <a:lnTo>
                  <a:pt x="1255" y="247"/>
                </a:lnTo>
                <a:lnTo>
                  <a:pt x="1253" y="245"/>
                </a:lnTo>
                <a:lnTo>
                  <a:pt x="1251" y="244"/>
                </a:lnTo>
                <a:lnTo>
                  <a:pt x="1250" y="243"/>
                </a:lnTo>
                <a:lnTo>
                  <a:pt x="1248" y="241"/>
                </a:lnTo>
                <a:lnTo>
                  <a:pt x="1247" y="240"/>
                </a:lnTo>
                <a:lnTo>
                  <a:pt x="1247" y="238"/>
                </a:lnTo>
                <a:lnTo>
                  <a:pt x="1247" y="237"/>
                </a:lnTo>
                <a:lnTo>
                  <a:pt x="1247" y="234"/>
                </a:lnTo>
                <a:lnTo>
                  <a:pt x="1247" y="233"/>
                </a:lnTo>
                <a:lnTo>
                  <a:pt x="1248" y="231"/>
                </a:lnTo>
                <a:lnTo>
                  <a:pt x="1251" y="230"/>
                </a:lnTo>
                <a:lnTo>
                  <a:pt x="1253" y="229"/>
                </a:lnTo>
                <a:lnTo>
                  <a:pt x="1254" y="229"/>
                </a:lnTo>
                <a:lnTo>
                  <a:pt x="1254" y="227"/>
                </a:lnTo>
                <a:lnTo>
                  <a:pt x="1258" y="227"/>
                </a:lnTo>
                <a:lnTo>
                  <a:pt x="1261" y="226"/>
                </a:lnTo>
                <a:lnTo>
                  <a:pt x="1265" y="224"/>
                </a:lnTo>
                <a:lnTo>
                  <a:pt x="1267" y="224"/>
                </a:lnTo>
                <a:lnTo>
                  <a:pt x="1268" y="223"/>
                </a:lnTo>
                <a:lnTo>
                  <a:pt x="1269" y="223"/>
                </a:lnTo>
                <a:lnTo>
                  <a:pt x="1271" y="220"/>
                </a:lnTo>
                <a:lnTo>
                  <a:pt x="1271" y="219"/>
                </a:lnTo>
                <a:lnTo>
                  <a:pt x="1269" y="217"/>
                </a:lnTo>
                <a:lnTo>
                  <a:pt x="1268" y="216"/>
                </a:lnTo>
                <a:lnTo>
                  <a:pt x="1267" y="215"/>
                </a:lnTo>
                <a:lnTo>
                  <a:pt x="1265" y="215"/>
                </a:lnTo>
                <a:lnTo>
                  <a:pt x="1264" y="215"/>
                </a:lnTo>
                <a:lnTo>
                  <a:pt x="1260" y="215"/>
                </a:lnTo>
                <a:lnTo>
                  <a:pt x="1258" y="215"/>
                </a:lnTo>
                <a:lnTo>
                  <a:pt x="1258" y="216"/>
                </a:lnTo>
                <a:lnTo>
                  <a:pt x="1257" y="216"/>
                </a:lnTo>
                <a:lnTo>
                  <a:pt x="1255" y="216"/>
                </a:lnTo>
                <a:lnTo>
                  <a:pt x="1255" y="217"/>
                </a:lnTo>
                <a:lnTo>
                  <a:pt x="1254" y="219"/>
                </a:lnTo>
                <a:lnTo>
                  <a:pt x="1253" y="222"/>
                </a:lnTo>
                <a:lnTo>
                  <a:pt x="1253" y="223"/>
                </a:lnTo>
                <a:lnTo>
                  <a:pt x="1251" y="223"/>
                </a:lnTo>
                <a:lnTo>
                  <a:pt x="1250" y="223"/>
                </a:lnTo>
                <a:lnTo>
                  <a:pt x="1248" y="224"/>
                </a:lnTo>
                <a:lnTo>
                  <a:pt x="1247" y="224"/>
                </a:lnTo>
                <a:lnTo>
                  <a:pt x="1244" y="224"/>
                </a:lnTo>
                <a:lnTo>
                  <a:pt x="1243" y="224"/>
                </a:lnTo>
                <a:lnTo>
                  <a:pt x="1240" y="223"/>
                </a:lnTo>
                <a:lnTo>
                  <a:pt x="1237" y="223"/>
                </a:lnTo>
                <a:lnTo>
                  <a:pt x="1236" y="222"/>
                </a:lnTo>
                <a:lnTo>
                  <a:pt x="1233" y="222"/>
                </a:lnTo>
                <a:lnTo>
                  <a:pt x="1232" y="220"/>
                </a:lnTo>
                <a:lnTo>
                  <a:pt x="1230" y="220"/>
                </a:lnTo>
                <a:lnTo>
                  <a:pt x="1229" y="220"/>
                </a:lnTo>
                <a:lnTo>
                  <a:pt x="1227" y="220"/>
                </a:lnTo>
                <a:lnTo>
                  <a:pt x="1226" y="220"/>
                </a:lnTo>
                <a:lnTo>
                  <a:pt x="1225" y="220"/>
                </a:lnTo>
                <a:lnTo>
                  <a:pt x="1222" y="219"/>
                </a:lnTo>
                <a:lnTo>
                  <a:pt x="1213" y="216"/>
                </a:lnTo>
                <a:lnTo>
                  <a:pt x="1212" y="216"/>
                </a:lnTo>
                <a:lnTo>
                  <a:pt x="1211" y="215"/>
                </a:lnTo>
                <a:lnTo>
                  <a:pt x="1211" y="213"/>
                </a:lnTo>
                <a:lnTo>
                  <a:pt x="1209" y="212"/>
                </a:lnTo>
                <a:lnTo>
                  <a:pt x="1211" y="210"/>
                </a:lnTo>
                <a:lnTo>
                  <a:pt x="1211" y="209"/>
                </a:lnTo>
                <a:lnTo>
                  <a:pt x="1212" y="209"/>
                </a:lnTo>
                <a:lnTo>
                  <a:pt x="1213" y="208"/>
                </a:lnTo>
                <a:lnTo>
                  <a:pt x="1218" y="205"/>
                </a:lnTo>
                <a:lnTo>
                  <a:pt x="1220" y="202"/>
                </a:lnTo>
                <a:lnTo>
                  <a:pt x="1222" y="202"/>
                </a:lnTo>
                <a:lnTo>
                  <a:pt x="1223" y="201"/>
                </a:lnTo>
                <a:lnTo>
                  <a:pt x="1226" y="199"/>
                </a:lnTo>
                <a:lnTo>
                  <a:pt x="1226" y="198"/>
                </a:lnTo>
                <a:lnTo>
                  <a:pt x="1227" y="196"/>
                </a:lnTo>
                <a:lnTo>
                  <a:pt x="1227" y="191"/>
                </a:lnTo>
                <a:lnTo>
                  <a:pt x="1227" y="189"/>
                </a:lnTo>
                <a:lnTo>
                  <a:pt x="1227" y="188"/>
                </a:lnTo>
                <a:lnTo>
                  <a:pt x="1226" y="187"/>
                </a:lnTo>
                <a:lnTo>
                  <a:pt x="1226" y="185"/>
                </a:lnTo>
                <a:lnTo>
                  <a:pt x="1225" y="185"/>
                </a:lnTo>
                <a:lnTo>
                  <a:pt x="1223" y="184"/>
                </a:lnTo>
                <a:lnTo>
                  <a:pt x="1222" y="184"/>
                </a:lnTo>
                <a:lnTo>
                  <a:pt x="1220" y="182"/>
                </a:lnTo>
                <a:lnTo>
                  <a:pt x="1219" y="184"/>
                </a:lnTo>
                <a:lnTo>
                  <a:pt x="1218" y="184"/>
                </a:lnTo>
                <a:lnTo>
                  <a:pt x="1216" y="184"/>
                </a:lnTo>
                <a:lnTo>
                  <a:pt x="1215" y="187"/>
                </a:lnTo>
                <a:lnTo>
                  <a:pt x="1215" y="188"/>
                </a:lnTo>
                <a:lnTo>
                  <a:pt x="1215" y="189"/>
                </a:lnTo>
                <a:lnTo>
                  <a:pt x="1215" y="192"/>
                </a:lnTo>
                <a:lnTo>
                  <a:pt x="1215" y="194"/>
                </a:lnTo>
                <a:lnTo>
                  <a:pt x="1215" y="195"/>
                </a:lnTo>
                <a:lnTo>
                  <a:pt x="1215" y="196"/>
                </a:lnTo>
                <a:lnTo>
                  <a:pt x="1213" y="198"/>
                </a:lnTo>
                <a:lnTo>
                  <a:pt x="1212" y="198"/>
                </a:lnTo>
                <a:lnTo>
                  <a:pt x="1209" y="199"/>
                </a:lnTo>
                <a:lnTo>
                  <a:pt x="1208" y="199"/>
                </a:lnTo>
                <a:lnTo>
                  <a:pt x="1201" y="201"/>
                </a:lnTo>
                <a:lnTo>
                  <a:pt x="1199" y="201"/>
                </a:lnTo>
                <a:lnTo>
                  <a:pt x="1198" y="199"/>
                </a:lnTo>
                <a:lnTo>
                  <a:pt x="1197" y="198"/>
                </a:lnTo>
                <a:lnTo>
                  <a:pt x="1197" y="196"/>
                </a:lnTo>
                <a:lnTo>
                  <a:pt x="1197" y="195"/>
                </a:lnTo>
                <a:lnTo>
                  <a:pt x="1197" y="194"/>
                </a:lnTo>
                <a:lnTo>
                  <a:pt x="1197" y="192"/>
                </a:lnTo>
                <a:lnTo>
                  <a:pt x="1197" y="191"/>
                </a:lnTo>
                <a:lnTo>
                  <a:pt x="1198" y="187"/>
                </a:lnTo>
                <a:lnTo>
                  <a:pt x="1198" y="184"/>
                </a:lnTo>
                <a:lnTo>
                  <a:pt x="1198" y="182"/>
                </a:lnTo>
                <a:lnTo>
                  <a:pt x="1198" y="181"/>
                </a:lnTo>
                <a:lnTo>
                  <a:pt x="1198" y="180"/>
                </a:lnTo>
                <a:lnTo>
                  <a:pt x="1197" y="177"/>
                </a:lnTo>
                <a:lnTo>
                  <a:pt x="1194" y="173"/>
                </a:lnTo>
                <a:lnTo>
                  <a:pt x="1192" y="171"/>
                </a:lnTo>
                <a:lnTo>
                  <a:pt x="1190" y="170"/>
                </a:lnTo>
                <a:lnTo>
                  <a:pt x="1188" y="168"/>
                </a:lnTo>
                <a:lnTo>
                  <a:pt x="1187" y="168"/>
                </a:lnTo>
                <a:lnTo>
                  <a:pt x="1185" y="167"/>
                </a:lnTo>
                <a:lnTo>
                  <a:pt x="1182" y="166"/>
                </a:lnTo>
                <a:lnTo>
                  <a:pt x="1181" y="164"/>
                </a:lnTo>
                <a:lnTo>
                  <a:pt x="1181" y="163"/>
                </a:lnTo>
                <a:lnTo>
                  <a:pt x="1180" y="161"/>
                </a:lnTo>
                <a:lnTo>
                  <a:pt x="1180" y="160"/>
                </a:lnTo>
                <a:lnTo>
                  <a:pt x="1180" y="159"/>
                </a:lnTo>
                <a:lnTo>
                  <a:pt x="1181" y="157"/>
                </a:lnTo>
                <a:lnTo>
                  <a:pt x="1181" y="156"/>
                </a:lnTo>
                <a:lnTo>
                  <a:pt x="1182" y="156"/>
                </a:lnTo>
                <a:lnTo>
                  <a:pt x="1185" y="154"/>
                </a:lnTo>
                <a:lnTo>
                  <a:pt x="1187" y="154"/>
                </a:lnTo>
                <a:lnTo>
                  <a:pt x="1187" y="153"/>
                </a:lnTo>
                <a:lnTo>
                  <a:pt x="1188" y="153"/>
                </a:lnTo>
                <a:lnTo>
                  <a:pt x="1191" y="153"/>
                </a:lnTo>
                <a:lnTo>
                  <a:pt x="1192" y="153"/>
                </a:lnTo>
                <a:lnTo>
                  <a:pt x="1194" y="153"/>
                </a:lnTo>
                <a:lnTo>
                  <a:pt x="1195" y="153"/>
                </a:lnTo>
                <a:lnTo>
                  <a:pt x="1197" y="153"/>
                </a:lnTo>
                <a:lnTo>
                  <a:pt x="1198" y="153"/>
                </a:lnTo>
                <a:lnTo>
                  <a:pt x="1199" y="153"/>
                </a:lnTo>
                <a:lnTo>
                  <a:pt x="1201" y="153"/>
                </a:lnTo>
                <a:lnTo>
                  <a:pt x="1202" y="153"/>
                </a:lnTo>
                <a:lnTo>
                  <a:pt x="1204" y="153"/>
                </a:lnTo>
                <a:lnTo>
                  <a:pt x="1205" y="153"/>
                </a:lnTo>
                <a:lnTo>
                  <a:pt x="1206" y="153"/>
                </a:lnTo>
                <a:lnTo>
                  <a:pt x="1208" y="153"/>
                </a:lnTo>
                <a:lnTo>
                  <a:pt x="1209" y="153"/>
                </a:lnTo>
                <a:lnTo>
                  <a:pt x="1211" y="153"/>
                </a:lnTo>
                <a:lnTo>
                  <a:pt x="1212" y="153"/>
                </a:lnTo>
                <a:lnTo>
                  <a:pt x="1213" y="153"/>
                </a:lnTo>
                <a:lnTo>
                  <a:pt x="1215" y="153"/>
                </a:lnTo>
                <a:lnTo>
                  <a:pt x="1216" y="152"/>
                </a:lnTo>
                <a:lnTo>
                  <a:pt x="1218" y="152"/>
                </a:lnTo>
                <a:lnTo>
                  <a:pt x="1218" y="150"/>
                </a:lnTo>
                <a:lnTo>
                  <a:pt x="1219" y="150"/>
                </a:lnTo>
                <a:lnTo>
                  <a:pt x="1219" y="149"/>
                </a:lnTo>
                <a:lnTo>
                  <a:pt x="1220" y="147"/>
                </a:lnTo>
                <a:lnTo>
                  <a:pt x="1220" y="146"/>
                </a:lnTo>
                <a:lnTo>
                  <a:pt x="1220" y="145"/>
                </a:lnTo>
                <a:lnTo>
                  <a:pt x="1220" y="143"/>
                </a:lnTo>
                <a:lnTo>
                  <a:pt x="1222" y="143"/>
                </a:lnTo>
                <a:lnTo>
                  <a:pt x="1222" y="142"/>
                </a:lnTo>
                <a:lnTo>
                  <a:pt x="1222" y="140"/>
                </a:lnTo>
                <a:lnTo>
                  <a:pt x="1222" y="139"/>
                </a:lnTo>
                <a:lnTo>
                  <a:pt x="1222" y="138"/>
                </a:lnTo>
                <a:lnTo>
                  <a:pt x="1223" y="136"/>
                </a:lnTo>
                <a:lnTo>
                  <a:pt x="1222" y="136"/>
                </a:lnTo>
                <a:lnTo>
                  <a:pt x="1223" y="135"/>
                </a:lnTo>
                <a:lnTo>
                  <a:pt x="1223" y="133"/>
                </a:lnTo>
                <a:lnTo>
                  <a:pt x="1223" y="132"/>
                </a:lnTo>
                <a:lnTo>
                  <a:pt x="1223" y="131"/>
                </a:lnTo>
                <a:lnTo>
                  <a:pt x="1223" y="129"/>
                </a:lnTo>
                <a:lnTo>
                  <a:pt x="1223" y="128"/>
                </a:lnTo>
                <a:lnTo>
                  <a:pt x="1223" y="126"/>
                </a:lnTo>
                <a:lnTo>
                  <a:pt x="1223" y="125"/>
                </a:lnTo>
                <a:lnTo>
                  <a:pt x="1223" y="124"/>
                </a:lnTo>
                <a:lnTo>
                  <a:pt x="1223" y="122"/>
                </a:lnTo>
                <a:lnTo>
                  <a:pt x="1222" y="122"/>
                </a:lnTo>
                <a:lnTo>
                  <a:pt x="1222" y="121"/>
                </a:lnTo>
                <a:lnTo>
                  <a:pt x="1222" y="119"/>
                </a:lnTo>
                <a:lnTo>
                  <a:pt x="1222" y="118"/>
                </a:lnTo>
                <a:lnTo>
                  <a:pt x="1222" y="117"/>
                </a:lnTo>
                <a:lnTo>
                  <a:pt x="1220" y="117"/>
                </a:lnTo>
                <a:lnTo>
                  <a:pt x="1220" y="115"/>
                </a:lnTo>
                <a:lnTo>
                  <a:pt x="1219" y="115"/>
                </a:lnTo>
                <a:lnTo>
                  <a:pt x="1219" y="114"/>
                </a:lnTo>
                <a:lnTo>
                  <a:pt x="1218" y="114"/>
                </a:lnTo>
                <a:lnTo>
                  <a:pt x="1218" y="112"/>
                </a:lnTo>
                <a:lnTo>
                  <a:pt x="1216" y="112"/>
                </a:lnTo>
                <a:lnTo>
                  <a:pt x="1215" y="112"/>
                </a:lnTo>
                <a:lnTo>
                  <a:pt x="1213" y="111"/>
                </a:lnTo>
                <a:lnTo>
                  <a:pt x="1212" y="112"/>
                </a:lnTo>
                <a:lnTo>
                  <a:pt x="1211" y="112"/>
                </a:lnTo>
                <a:lnTo>
                  <a:pt x="1209" y="112"/>
                </a:lnTo>
                <a:lnTo>
                  <a:pt x="1208" y="112"/>
                </a:lnTo>
                <a:lnTo>
                  <a:pt x="1206" y="112"/>
                </a:lnTo>
                <a:lnTo>
                  <a:pt x="1205" y="111"/>
                </a:lnTo>
                <a:lnTo>
                  <a:pt x="1204" y="111"/>
                </a:lnTo>
                <a:lnTo>
                  <a:pt x="1202" y="111"/>
                </a:lnTo>
                <a:lnTo>
                  <a:pt x="1201" y="111"/>
                </a:lnTo>
                <a:lnTo>
                  <a:pt x="1199" y="109"/>
                </a:lnTo>
                <a:lnTo>
                  <a:pt x="1198" y="109"/>
                </a:lnTo>
                <a:lnTo>
                  <a:pt x="1197" y="108"/>
                </a:lnTo>
                <a:lnTo>
                  <a:pt x="1195" y="108"/>
                </a:lnTo>
                <a:lnTo>
                  <a:pt x="1194" y="108"/>
                </a:lnTo>
                <a:lnTo>
                  <a:pt x="1194" y="107"/>
                </a:lnTo>
                <a:lnTo>
                  <a:pt x="1192" y="107"/>
                </a:lnTo>
                <a:lnTo>
                  <a:pt x="1191" y="107"/>
                </a:lnTo>
                <a:lnTo>
                  <a:pt x="1191" y="105"/>
                </a:lnTo>
                <a:lnTo>
                  <a:pt x="1190" y="105"/>
                </a:lnTo>
                <a:lnTo>
                  <a:pt x="1188" y="104"/>
                </a:lnTo>
                <a:lnTo>
                  <a:pt x="1185" y="104"/>
                </a:lnTo>
                <a:lnTo>
                  <a:pt x="1182" y="104"/>
                </a:lnTo>
                <a:lnTo>
                  <a:pt x="1181" y="104"/>
                </a:lnTo>
                <a:lnTo>
                  <a:pt x="1181" y="105"/>
                </a:lnTo>
                <a:lnTo>
                  <a:pt x="1182" y="107"/>
                </a:lnTo>
                <a:lnTo>
                  <a:pt x="1184" y="109"/>
                </a:lnTo>
                <a:lnTo>
                  <a:pt x="1185" y="111"/>
                </a:lnTo>
                <a:lnTo>
                  <a:pt x="1185" y="112"/>
                </a:lnTo>
                <a:lnTo>
                  <a:pt x="1185" y="114"/>
                </a:lnTo>
                <a:lnTo>
                  <a:pt x="1185" y="117"/>
                </a:lnTo>
                <a:lnTo>
                  <a:pt x="1184" y="119"/>
                </a:lnTo>
                <a:lnTo>
                  <a:pt x="1184" y="121"/>
                </a:lnTo>
                <a:lnTo>
                  <a:pt x="1182" y="121"/>
                </a:lnTo>
                <a:lnTo>
                  <a:pt x="1181" y="121"/>
                </a:lnTo>
                <a:lnTo>
                  <a:pt x="1180" y="121"/>
                </a:lnTo>
                <a:lnTo>
                  <a:pt x="1178" y="121"/>
                </a:lnTo>
                <a:lnTo>
                  <a:pt x="1177" y="121"/>
                </a:lnTo>
                <a:lnTo>
                  <a:pt x="1175" y="119"/>
                </a:lnTo>
                <a:lnTo>
                  <a:pt x="1174" y="119"/>
                </a:lnTo>
                <a:lnTo>
                  <a:pt x="1171" y="118"/>
                </a:lnTo>
                <a:lnTo>
                  <a:pt x="1170" y="118"/>
                </a:lnTo>
                <a:lnTo>
                  <a:pt x="1167" y="118"/>
                </a:lnTo>
                <a:lnTo>
                  <a:pt x="1166" y="117"/>
                </a:lnTo>
                <a:lnTo>
                  <a:pt x="1164" y="117"/>
                </a:lnTo>
                <a:lnTo>
                  <a:pt x="1163" y="117"/>
                </a:lnTo>
                <a:lnTo>
                  <a:pt x="1161" y="117"/>
                </a:lnTo>
                <a:lnTo>
                  <a:pt x="1160" y="115"/>
                </a:lnTo>
                <a:lnTo>
                  <a:pt x="1157" y="115"/>
                </a:lnTo>
                <a:lnTo>
                  <a:pt x="1156" y="114"/>
                </a:lnTo>
                <a:lnTo>
                  <a:pt x="1153" y="114"/>
                </a:lnTo>
                <a:lnTo>
                  <a:pt x="1153" y="112"/>
                </a:lnTo>
                <a:lnTo>
                  <a:pt x="1152" y="111"/>
                </a:lnTo>
                <a:lnTo>
                  <a:pt x="1152" y="109"/>
                </a:lnTo>
                <a:lnTo>
                  <a:pt x="1150" y="107"/>
                </a:lnTo>
                <a:lnTo>
                  <a:pt x="1150" y="105"/>
                </a:lnTo>
                <a:lnTo>
                  <a:pt x="1149" y="102"/>
                </a:lnTo>
                <a:lnTo>
                  <a:pt x="1147" y="101"/>
                </a:lnTo>
                <a:lnTo>
                  <a:pt x="1146" y="101"/>
                </a:lnTo>
                <a:lnTo>
                  <a:pt x="1145" y="100"/>
                </a:lnTo>
                <a:lnTo>
                  <a:pt x="1143" y="100"/>
                </a:lnTo>
                <a:lnTo>
                  <a:pt x="1140" y="100"/>
                </a:lnTo>
                <a:lnTo>
                  <a:pt x="1140" y="101"/>
                </a:lnTo>
                <a:lnTo>
                  <a:pt x="1139" y="101"/>
                </a:lnTo>
                <a:lnTo>
                  <a:pt x="1139" y="102"/>
                </a:lnTo>
                <a:lnTo>
                  <a:pt x="1139" y="104"/>
                </a:lnTo>
                <a:lnTo>
                  <a:pt x="1139" y="105"/>
                </a:lnTo>
                <a:lnTo>
                  <a:pt x="1140" y="105"/>
                </a:lnTo>
                <a:lnTo>
                  <a:pt x="1142" y="105"/>
                </a:lnTo>
                <a:lnTo>
                  <a:pt x="1143" y="107"/>
                </a:lnTo>
                <a:lnTo>
                  <a:pt x="1145" y="109"/>
                </a:lnTo>
                <a:lnTo>
                  <a:pt x="1145" y="111"/>
                </a:lnTo>
                <a:lnTo>
                  <a:pt x="1146" y="114"/>
                </a:lnTo>
                <a:lnTo>
                  <a:pt x="1145" y="117"/>
                </a:lnTo>
                <a:lnTo>
                  <a:pt x="1145" y="118"/>
                </a:lnTo>
                <a:lnTo>
                  <a:pt x="1145" y="121"/>
                </a:lnTo>
                <a:lnTo>
                  <a:pt x="1145" y="124"/>
                </a:lnTo>
                <a:lnTo>
                  <a:pt x="1145" y="126"/>
                </a:lnTo>
                <a:lnTo>
                  <a:pt x="1143" y="128"/>
                </a:lnTo>
                <a:lnTo>
                  <a:pt x="1143" y="129"/>
                </a:lnTo>
                <a:lnTo>
                  <a:pt x="1143" y="131"/>
                </a:lnTo>
                <a:lnTo>
                  <a:pt x="1142" y="132"/>
                </a:lnTo>
                <a:lnTo>
                  <a:pt x="1140" y="132"/>
                </a:lnTo>
                <a:lnTo>
                  <a:pt x="1140" y="133"/>
                </a:lnTo>
                <a:lnTo>
                  <a:pt x="1138" y="133"/>
                </a:lnTo>
                <a:lnTo>
                  <a:pt x="1136" y="132"/>
                </a:lnTo>
                <a:lnTo>
                  <a:pt x="1135" y="132"/>
                </a:lnTo>
                <a:lnTo>
                  <a:pt x="1135" y="131"/>
                </a:lnTo>
                <a:lnTo>
                  <a:pt x="1133" y="125"/>
                </a:lnTo>
                <a:lnTo>
                  <a:pt x="1133" y="121"/>
                </a:lnTo>
                <a:lnTo>
                  <a:pt x="1133" y="118"/>
                </a:lnTo>
                <a:lnTo>
                  <a:pt x="1133" y="117"/>
                </a:lnTo>
                <a:lnTo>
                  <a:pt x="1133" y="115"/>
                </a:lnTo>
                <a:lnTo>
                  <a:pt x="1133" y="114"/>
                </a:lnTo>
                <a:lnTo>
                  <a:pt x="1133" y="112"/>
                </a:lnTo>
                <a:lnTo>
                  <a:pt x="1132" y="112"/>
                </a:lnTo>
                <a:lnTo>
                  <a:pt x="1132" y="111"/>
                </a:lnTo>
                <a:lnTo>
                  <a:pt x="1131" y="111"/>
                </a:lnTo>
                <a:lnTo>
                  <a:pt x="1129" y="109"/>
                </a:lnTo>
                <a:lnTo>
                  <a:pt x="1128" y="109"/>
                </a:lnTo>
                <a:lnTo>
                  <a:pt x="1126" y="109"/>
                </a:lnTo>
                <a:lnTo>
                  <a:pt x="1125" y="111"/>
                </a:lnTo>
                <a:lnTo>
                  <a:pt x="1122" y="111"/>
                </a:lnTo>
                <a:lnTo>
                  <a:pt x="1121" y="112"/>
                </a:lnTo>
                <a:lnTo>
                  <a:pt x="1119" y="114"/>
                </a:lnTo>
                <a:lnTo>
                  <a:pt x="1118" y="115"/>
                </a:lnTo>
                <a:lnTo>
                  <a:pt x="1117" y="118"/>
                </a:lnTo>
                <a:lnTo>
                  <a:pt x="1115" y="118"/>
                </a:lnTo>
                <a:lnTo>
                  <a:pt x="1110" y="119"/>
                </a:lnTo>
                <a:lnTo>
                  <a:pt x="1105" y="118"/>
                </a:lnTo>
                <a:lnTo>
                  <a:pt x="1104" y="118"/>
                </a:lnTo>
                <a:lnTo>
                  <a:pt x="1103" y="118"/>
                </a:lnTo>
                <a:lnTo>
                  <a:pt x="1100" y="118"/>
                </a:lnTo>
                <a:lnTo>
                  <a:pt x="1098" y="118"/>
                </a:lnTo>
                <a:lnTo>
                  <a:pt x="1097" y="118"/>
                </a:lnTo>
                <a:lnTo>
                  <a:pt x="1096" y="118"/>
                </a:lnTo>
                <a:lnTo>
                  <a:pt x="1094" y="118"/>
                </a:lnTo>
                <a:lnTo>
                  <a:pt x="1093" y="117"/>
                </a:lnTo>
                <a:lnTo>
                  <a:pt x="1091" y="117"/>
                </a:lnTo>
                <a:lnTo>
                  <a:pt x="1090" y="115"/>
                </a:lnTo>
                <a:lnTo>
                  <a:pt x="1089" y="112"/>
                </a:lnTo>
                <a:lnTo>
                  <a:pt x="1087" y="111"/>
                </a:lnTo>
                <a:lnTo>
                  <a:pt x="1087" y="109"/>
                </a:lnTo>
                <a:lnTo>
                  <a:pt x="1086" y="109"/>
                </a:lnTo>
                <a:lnTo>
                  <a:pt x="1086" y="107"/>
                </a:lnTo>
                <a:lnTo>
                  <a:pt x="1084" y="105"/>
                </a:lnTo>
                <a:lnTo>
                  <a:pt x="1083" y="104"/>
                </a:lnTo>
                <a:lnTo>
                  <a:pt x="1082" y="102"/>
                </a:lnTo>
                <a:lnTo>
                  <a:pt x="1082" y="100"/>
                </a:lnTo>
                <a:lnTo>
                  <a:pt x="1080" y="98"/>
                </a:lnTo>
                <a:lnTo>
                  <a:pt x="1079" y="94"/>
                </a:lnTo>
                <a:lnTo>
                  <a:pt x="1077" y="94"/>
                </a:lnTo>
                <a:lnTo>
                  <a:pt x="1076" y="93"/>
                </a:lnTo>
                <a:lnTo>
                  <a:pt x="1075" y="91"/>
                </a:lnTo>
                <a:lnTo>
                  <a:pt x="1075" y="88"/>
                </a:lnTo>
                <a:lnTo>
                  <a:pt x="1073" y="87"/>
                </a:lnTo>
                <a:lnTo>
                  <a:pt x="1072" y="84"/>
                </a:lnTo>
                <a:lnTo>
                  <a:pt x="1069" y="81"/>
                </a:lnTo>
                <a:lnTo>
                  <a:pt x="1069" y="80"/>
                </a:lnTo>
                <a:lnTo>
                  <a:pt x="1067" y="79"/>
                </a:lnTo>
                <a:lnTo>
                  <a:pt x="1065" y="77"/>
                </a:lnTo>
                <a:lnTo>
                  <a:pt x="1063" y="76"/>
                </a:lnTo>
                <a:lnTo>
                  <a:pt x="1062" y="74"/>
                </a:lnTo>
                <a:lnTo>
                  <a:pt x="1060" y="72"/>
                </a:lnTo>
                <a:lnTo>
                  <a:pt x="1060" y="70"/>
                </a:lnTo>
                <a:lnTo>
                  <a:pt x="1059" y="69"/>
                </a:lnTo>
                <a:lnTo>
                  <a:pt x="1058" y="67"/>
                </a:lnTo>
                <a:lnTo>
                  <a:pt x="1055" y="65"/>
                </a:lnTo>
                <a:lnTo>
                  <a:pt x="1053" y="63"/>
                </a:lnTo>
                <a:lnTo>
                  <a:pt x="1051" y="60"/>
                </a:lnTo>
                <a:lnTo>
                  <a:pt x="1046" y="58"/>
                </a:lnTo>
                <a:lnTo>
                  <a:pt x="1044" y="55"/>
                </a:lnTo>
                <a:lnTo>
                  <a:pt x="1042" y="53"/>
                </a:lnTo>
                <a:lnTo>
                  <a:pt x="1041" y="52"/>
                </a:lnTo>
                <a:lnTo>
                  <a:pt x="1039" y="52"/>
                </a:lnTo>
                <a:lnTo>
                  <a:pt x="1037" y="51"/>
                </a:lnTo>
                <a:lnTo>
                  <a:pt x="1032" y="49"/>
                </a:lnTo>
                <a:lnTo>
                  <a:pt x="1031" y="48"/>
                </a:lnTo>
                <a:lnTo>
                  <a:pt x="1031" y="46"/>
                </a:lnTo>
                <a:lnTo>
                  <a:pt x="1030" y="46"/>
                </a:lnTo>
                <a:lnTo>
                  <a:pt x="1030" y="45"/>
                </a:lnTo>
                <a:lnTo>
                  <a:pt x="1027" y="44"/>
                </a:lnTo>
                <a:lnTo>
                  <a:pt x="1025" y="44"/>
                </a:lnTo>
                <a:lnTo>
                  <a:pt x="1024" y="42"/>
                </a:lnTo>
                <a:lnTo>
                  <a:pt x="1020" y="39"/>
                </a:lnTo>
                <a:lnTo>
                  <a:pt x="1018" y="39"/>
                </a:lnTo>
                <a:lnTo>
                  <a:pt x="1011" y="38"/>
                </a:lnTo>
                <a:lnTo>
                  <a:pt x="1006" y="37"/>
                </a:lnTo>
                <a:lnTo>
                  <a:pt x="1004" y="37"/>
                </a:lnTo>
                <a:lnTo>
                  <a:pt x="1004" y="35"/>
                </a:lnTo>
                <a:lnTo>
                  <a:pt x="1002" y="35"/>
                </a:lnTo>
                <a:lnTo>
                  <a:pt x="1000" y="34"/>
                </a:lnTo>
                <a:lnTo>
                  <a:pt x="999" y="34"/>
                </a:lnTo>
                <a:lnTo>
                  <a:pt x="997" y="32"/>
                </a:lnTo>
                <a:lnTo>
                  <a:pt x="996" y="32"/>
                </a:lnTo>
                <a:lnTo>
                  <a:pt x="995" y="32"/>
                </a:lnTo>
                <a:lnTo>
                  <a:pt x="993" y="31"/>
                </a:lnTo>
                <a:lnTo>
                  <a:pt x="989" y="31"/>
                </a:lnTo>
                <a:lnTo>
                  <a:pt x="986" y="30"/>
                </a:lnTo>
                <a:lnTo>
                  <a:pt x="985" y="30"/>
                </a:lnTo>
                <a:lnTo>
                  <a:pt x="983" y="30"/>
                </a:lnTo>
                <a:lnTo>
                  <a:pt x="981" y="30"/>
                </a:lnTo>
                <a:lnTo>
                  <a:pt x="981" y="28"/>
                </a:lnTo>
                <a:lnTo>
                  <a:pt x="978" y="28"/>
                </a:lnTo>
                <a:lnTo>
                  <a:pt x="974" y="27"/>
                </a:lnTo>
                <a:lnTo>
                  <a:pt x="969" y="27"/>
                </a:lnTo>
                <a:lnTo>
                  <a:pt x="967" y="27"/>
                </a:lnTo>
                <a:lnTo>
                  <a:pt x="965" y="25"/>
                </a:lnTo>
                <a:lnTo>
                  <a:pt x="964" y="25"/>
                </a:lnTo>
                <a:lnTo>
                  <a:pt x="962" y="27"/>
                </a:lnTo>
                <a:lnTo>
                  <a:pt x="960" y="28"/>
                </a:lnTo>
                <a:lnTo>
                  <a:pt x="957" y="30"/>
                </a:lnTo>
                <a:lnTo>
                  <a:pt x="955" y="31"/>
                </a:lnTo>
                <a:lnTo>
                  <a:pt x="954" y="32"/>
                </a:lnTo>
                <a:lnTo>
                  <a:pt x="954" y="34"/>
                </a:lnTo>
                <a:lnTo>
                  <a:pt x="952" y="37"/>
                </a:lnTo>
                <a:lnTo>
                  <a:pt x="951" y="39"/>
                </a:lnTo>
                <a:lnTo>
                  <a:pt x="948" y="42"/>
                </a:lnTo>
                <a:lnTo>
                  <a:pt x="947" y="44"/>
                </a:lnTo>
                <a:lnTo>
                  <a:pt x="945" y="44"/>
                </a:lnTo>
                <a:lnTo>
                  <a:pt x="944" y="44"/>
                </a:lnTo>
                <a:lnTo>
                  <a:pt x="943" y="44"/>
                </a:lnTo>
                <a:lnTo>
                  <a:pt x="940" y="44"/>
                </a:lnTo>
                <a:lnTo>
                  <a:pt x="937" y="44"/>
                </a:lnTo>
                <a:lnTo>
                  <a:pt x="936" y="44"/>
                </a:lnTo>
                <a:lnTo>
                  <a:pt x="934" y="44"/>
                </a:lnTo>
                <a:lnTo>
                  <a:pt x="933" y="44"/>
                </a:lnTo>
                <a:lnTo>
                  <a:pt x="931" y="44"/>
                </a:lnTo>
                <a:lnTo>
                  <a:pt x="930" y="45"/>
                </a:lnTo>
                <a:lnTo>
                  <a:pt x="927" y="45"/>
                </a:lnTo>
                <a:lnTo>
                  <a:pt x="926" y="46"/>
                </a:lnTo>
                <a:lnTo>
                  <a:pt x="924" y="48"/>
                </a:lnTo>
                <a:lnTo>
                  <a:pt x="924" y="49"/>
                </a:lnTo>
                <a:lnTo>
                  <a:pt x="924" y="51"/>
                </a:lnTo>
                <a:lnTo>
                  <a:pt x="924" y="52"/>
                </a:lnTo>
                <a:lnTo>
                  <a:pt x="924" y="53"/>
                </a:lnTo>
                <a:lnTo>
                  <a:pt x="926" y="53"/>
                </a:lnTo>
                <a:lnTo>
                  <a:pt x="926" y="55"/>
                </a:lnTo>
                <a:lnTo>
                  <a:pt x="930" y="59"/>
                </a:lnTo>
                <a:lnTo>
                  <a:pt x="931" y="59"/>
                </a:lnTo>
                <a:lnTo>
                  <a:pt x="931" y="60"/>
                </a:lnTo>
                <a:lnTo>
                  <a:pt x="930" y="60"/>
                </a:lnTo>
                <a:lnTo>
                  <a:pt x="929" y="62"/>
                </a:lnTo>
                <a:lnTo>
                  <a:pt x="923" y="66"/>
                </a:lnTo>
                <a:lnTo>
                  <a:pt x="922" y="66"/>
                </a:lnTo>
                <a:lnTo>
                  <a:pt x="922" y="67"/>
                </a:lnTo>
                <a:lnTo>
                  <a:pt x="920" y="67"/>
                </a:lnTo>
                <a:lnTo>
                  <a:pt x="919" y="69"/>
                </a:lnTo>
                <a:lnTo>
                  <a:pt x="917" y="72"/>
                </a:lnTo>
                <a:lnTo>
                  <a:pt x="916" y="72"/>
                </a:lnTo>
                <a:lnTo>
                  <a:pt x="915" y="73"/>
                </a:lnTo>
                <a:lnTo>
                  <a:pt x="913" y="76"/>
                </a:lnTo>
                <a:lnTo>
                  <a:pt x="912" y="77"/>
                </a:lnTo>
                <a:lnTo>
                  <a:pt x="910" y="77"/>
                </a:lnTo>
                <a:lnTo>
                  <a:pt x="909" y="79"/>
                </a:lnTo>
                <a:lnTo>
                  <a:pt x="909" y="80"/>
                </a:lnTo>
                <a:lnTo>
                  <a:pt x="908" y="81"/>
                </a:lnTo>
                <a:lnTo>
                  <a:pt x="906" y="84"/>
                </a:lnTo>
                <a:lnTo>
                  <a:pt x="905" y="87"/>
                </a:lnTo>
                <a:lnTo>
                  <a:pt x="903" y="88"/>
                </a:lnTo>
                <a:lnTo>
                  <a:pt x="903" y="90"/>
                </a:lnTo>
                <a:lnTo>
                  <a:pt x="902" y="90"/>
                </a:lnTo>
                <a:lnTo>
                  <a:pt x="902" y="91"/>
                </a:lnTo>
                <a:lnTo>
                  <a:pt x="902" y="93"/>
                </a:lnTo>
                <a:lnTo>
                  <a:pt x="902" y="94"/>
                </a:lnTo>
                <a:lnTo>
                  <a:pt x="902" y="95"/>
                </a:lnTo>
                <a:lnTo>
                  <a:pt x="902" y="97"/>
                </a:lnTo>
                <a:lnTo>
                  <a:pt x="902" y="98"/>
                </a:lnTo>
                <a:lnTo>
                  <a:pt x="901" y="98"/>
                </a:lnTo>
                <a:lnTo>
                  <a:pt x="899" y="100"/>
                </a:lnTo>
                <a:lnTo>
                  <a:pt x="896" y="98"/>
                </a:lnTo>
                <a:lnTo>
                  <a:pt x="892" y="98"/>
                </a:lnTo>
                <a:lnTo>
                  <a:pt x="889" y="97"/>
                </a:lnTo>
                <a:lnTo>
                  <a:pt x="887" y="97"/>
                </a:lnTo>
                <a:lnTo>
                  <a:pt x="885" y="95"/>
                </a:lnTo>
                <a:lnTo>
                  <a:pt x="884" y="95"/>
                </a:lnTo>
                <a:lnTo>
                  <a:pt x="882" y="95"/>
                </a:lnTo>
                <a:lnTo>
                  <a:pt x="881" y="94"/>
                </a:lnTo>
                <a:lnTo>
                  <a:pt x="880" y="94"/>
                </a:lnTo>
                <a:lnTo>
                  <a:pt x="874" y="91"/>
                </a:lnTo>
                <a:lnTo>
                  <a:pt x="871" y="90"/>
                </a:lnTo>
                <a:lnTo>
                  <a:pt x="870" y="90"/>
                </a:lnTo>
                <a:lnTo>
                  <a:pt x="868" y="90"/>
                </a:lnTo>
                <a:lnTo>
                  <a:pt x="866" y="87"/>
                </a:lnTo>
                <a:lnTo>
                  <a:pt x="863" y="86"/>
                </a:lnTo>
                <a:lnTo>
                  <a:pt x="861" y="86"/>
                </a:lnTo>
                <a:lnTo>
                  <a:pt x="853" y="84"/>
                </a:lnTo>
                <a:lnTo>
                  <a:pt x="852" y="83"/>
                </a:lnTo>
                <a:lnTo>
                  <a:pt x="850" y="83"/>
                </a:lnTo>
                <a:lnTo>
                  <a:pt x="845" y="80"/>
                </a:lnTo>
                <a:lnTo>
                  <a:pt x="839" y="79"/>
                </a:lnTo>
                <a:lnTo>
                  <a:pt x="837" y="79"/>
                </a:lnTo>
                <a:lnTo>
                  <a:pt x="836" y="79"/>
                </a:lnTo>
                <a:lnTo>
                  <a:pt x="835" y="79"/>
                </a:lnTo>
                <a:lnTo>
                  <a:pt x="833" y="80"/>
                </a:lnTo>
                <a:lnTo>
                  <a:pt x="832" y="81"/>
                </a:lnTo>
                <a:lnTo>
                  <a:pt x="832" y="83"/>
                </a:lnTo>
                <a:lnTo>
                  <a:pt x="832" y="84"/>
                </a:lnTo>
                <a:lnTo>
                  <a:pt x="833" y="86"/>
                </a:lnTo>
                <a:lnTo>
                  <a:pt x="833" y="87"/>
                </a:lnTo>
                <a:lnTo>
                  <a:pt x="835" y="88"/>
                </a:lnTo>
                <a:lnTo>
                  <a:pt x="835" y="90"/>
                </a:lnTo>
                <a:lnTo>
                  <a:pt x="835" y="91"/>
                </a:lnTo>
                <a:lnTo>
                  <a:pt x="832" y="93"/>
                </a:lnTo>
                <a:lnTo>
                  <a:pt x="830" y="93"/>
                </a:lnTo>
                <a:lnTo>
                  <a:pt x="829" y="93"/>
                </a:lnTo>
                <a:lnTo>
                  <a:pt x="828" y="91"/>
                </a:lnTo>
                <a:lnTo>
                  <a:pt x="826" y="90"/>
                </a:lnTo>
                <a:lnTo>
                  <a:pt x="825" y="90"/>
                </a:lnTo>
                <a:lnTo>
                  <a:pt x="821" y="88"/>
                </a:lnTo>
                <a:lnTo>
                  <a:pt x="816" y="90"/>
                </a:lnTo>
                <a:lnTo>
                  <a:pt x="815" y="91"/>
                </a:lnTo>
                <a:lnTo>
                  <a:pt x="815" y="93"/>
                </a:lnTo>
                <a:lnTo>
                  <a:pt x="814" y="95"/>
                </a:lnTo>
                <a:lnTo>
                  <a:pt x="815" y="97"/>
                </a:lnTo>
                <a:lnTo>
                  <a:pt x="816" y="100"/>
                </a:lnTo>
                <a:lnTo>
                  <a:pt x="821" y="104"/>
                </a:lnTo>
                <a:lnTo>
                  <a:pt x="821" y="105"/>
                </a:lnTo>
                <a:lnTo>
                  <a:pt x="822" y="107"/>
                </a:lnTo>
                <a:lnTo>
                  <a:pt x="819" y="111"/>
                </a:lnTo>
                <a:lnTo>
                  <a:pt x="815" y="109"/>
                </a:lnTo>
                <a:lnTo>
                  <a:pt x="812" y="108"/>
                </a:lnTo>
                <a:lnTo>
                  <a:pt x="808" y="107"/>
                </a:lnTo>
                <a:lnTo>
                  <a:pt x="808" y="105"/>
                </a:lnTo>
                <a:lnTo>
                  <a:pt x="807" y="104"/>
                </a:lnTo>
                <a:lnTo>
                  <a:pt x="805" y="102"/>
                </a:lnTo>
                <a:lnTo>
                  <a:pt x="800" y="100"/>
                </a:lnTo>
                <a:lnTo>
                  <a:pt x="795" y="98"/>
                </a:lnTo>
                <a:lnTo>
                  <a:pt x="794" y="98"/>
                </a:lnTo>
                <a:lnTo>
                  <a:pt x="788" y="95"/>
                </a:lnTo>
                <a:lnTo>
                  <a:pt x="787" y="95"/>
                </a:lnTo>
                <a:lnTo>
                  <a:pt x="784" y="94"/>
                </a:lnTo>
                <a:lnTo>
                  <a:pt x="783" y="94"/>
                </a:lnTo>
                <a:lnTo>
                  <a:pt x="781" y="95"/>
                </a:lnTo>
                <a:lnTo>
                  <a:pt x="779" y="97"/>
                </a:lnTo>
                <a:lnTo>
                  <a:pt x="777" y="98"/>
                </a:lnTo>
                <a:lnTo>
                  <a:pt x="777" y="101"/>
                </a:lnTo>
                <a:lnTo>
                  <a:pt x="777" y="102"/>
                </a:lnTo>
                <a:lnTo>
                  <a:pt x="779" y="105"/>
                </a:lnTo>
                <a:lnTo>
                  <a:pt x="783" y="109"/>
                </a:lnTo>
                <a:lnTo>
                  <a:pt x="783" y="111"/>
                </a:lnTo>
                <a:lnTo>
                  <a:pt x="786" y="115"/>
                </a:lnTo>
                <a:lnTo>
                  <a:pt x="788" y="117"/>
                </a:lnTo>
                <a:lnTo>
                  <a:pt x="793" y="121"/>
                </a:lnTo>
                <a:lnTo>
                  <a:pt x="795" y="122"/>
                </a:lnTo>
                <a:lnTo>
                  <a:pt x="800" y="125"/>
                </a:lnTo>
                <a:lnTo>
                  <a:pt x="801" y="128"/>
                </a:lnTo>
                <a:lnTo>
                  <a:pt x="804" y="129"/>
                </a:lnTo>
                <a:lnTo>
                  <a:pt x="804" y="131"/>
                </a:lnTo>
                <a:lnTo>
                  <a:pt x="805" y="131"/>
                </a:lnTo>
                <a:lnTo>
                  <a:pt x="805" y="132"/>
                </a:lnTo>
                <a:lnTo>
                  <a:pt x="805" y="133"/>
                </a:lnTo>
                <a:lnTo>
                  <a:pt x="804" y="133"/>
                </a:lnTo>
                <a:lnTo>
                  <a:pt x="804" y="135"/>
                </a:lnTo>
                <a:lnTo>
                  <a:pt x="802" y="135"/>
                </a:lnTo>
                <a:lnTo>
                  <a:pt x="801" y="136"/>
                </a:lnTo>
                <a:lnTo>
                  <a:pt x="800" y="138"/>
                </a:lnTo>
                <a:lnTo>
                  <a:pt x="798" y="138"/>
                </a:lnTo>
                <a:lnTo>
                  <a:pt x="797" y="138"/>
                </a:lnTo>
                <a:lnTo>
                  <a:pt x="793" y="138"/>
                </a:lnTo>
                <a:lnTo>
                  <a:pt x="790" y="136"/>
                </a:lnTo>
                <a:lnTo>
                  <a:pt x="788" y="136"/>
                </a:lnTo>
                <a:lnTo>
                  <a:pt x="787" y="135"/>
                </a:lnTo>
                <a:lnTo>
                  <a:pt x="786" y="135"/>
                </a:lnTo>
                <a:lnTo>
                  <a:pt x="786" y="133"/>
                </a:lnTo>
                <a:lnTo>
                  <a:pt x="784" y="132"/>
                </a:lnTo>
                <a:lnTo>
                  <a:pt x="781" y="131"/>
                </a:lnTo>
                <a:lnTo>
                  <a:pt x="780" y="131"/>
                </a:lnTo>
                <a:lnTo>
                  <a:pt x="777" y="129"/>
                </a:lnTo>
                <a:lnTo>
                  <a:pt x="776" y="129"/>
                </a:lnTo>
                <a:lnTo>
                  <a:pt x="772" y="126"/>
                </a:lnTo>
                <a:lnTo>
                  <a:pt x="769" y="126"/>
                </a:lnTo>
                <a:lnTo>
                  <a:pt x="767" y="126"/>
                </a:lnTo>
                <a:lnTo>
                  <a:pt x="765" y="128"/>
                </a:lnTo>
                <a:lnTo>
                  <a:pt x="760" y="131"/>
                </a:lnTo>
                <a:lnTo>
                  <a:pt x="759" y="133"/>
                </a:lnTo>
                <a:lnTo>
                  <a:pt x="759" y="136"/>
                </a:lnTo>
                <a:lnTo>
                  <a:pt x="759" y="139"/>
                </a:lnTo>
                <a:lnTo>
                  <a:pt x="762" y="143"/>
                </a:lnTo>
                <a:lnTo>
                  <a:pt x="765" y="147"/>
                </a:lnTo>
                <a:lnTo>
                  <a:pt x="766" y="149"/>
                </a:lnTo>
                <a:lnTo>
                  <a:pt x="767" y="149"/>
                </a:lnTo>
                <a:lnTo>
                  <a:pt x="770" y="150"/>
                </a:lnTo>
                <a:lnTo>
                  <a:pt x="773" y="152"/>
                </a:lnTo>
                <a:lnTo>
                  <a:pt x="774" y="154"/>
                </a:lnTo>
                <a:lnTo>
                  <a:pt x="776" y="154"/>
                </a:lnTo>
                <a:lnTo>
                  <a:pt x="780" y="157"/>
                </a:lnTo>
                <a:lnTo>
                  <a:pt x="781" y="157"/>
                </a:lnTo>
                <a:lnTo>
                  <a:pt x="783" y="159"/>
                </a:lnTo>
                <a:lnTo>
                  <a:pt x="784" y="160"/>
                </a:lnTo>
                <a:lnTo>
                  <a:pt x="787" y="164"/>
                </a:lnTo>
                <a:lnTo>
                  <a:pt x="788" y="166"/>
                </a:lnTo>
                <a:lnTo>
                  <a:pt x="790" y="167"/>
                </a:lnTo>
                <a:lnTo>
                  <a:pt x="788" y="168"/>
                </a:lnTo>
                <a:lnTo>
                  <a:pt x="788" y="170"/>
                </a:lnTo>
                <a:lnTo>
                  <a:pt x="787" y="171"/>
                </a:lnTo>
                <a:lnTo>
                  <a:pt x="786" y="171"/>
                </a:lnTo>
                <a:lnTo>
                  <a:pt x="783" y="170"/>
                </a:lnTo>
                <a:lnTo>
                  <a:pt x="783" y="168"/>
                </a:lnTo>
                <a:lnTo>
                  <a:pt x="780" y="166"/>
                </a:lnTo>
                <a:lnTo>
                  <a:pt x="779" y="164"/>
                </a:lnTo>
                <a:lnTo>
                  <a:pt x="777" y="163"/>
                </a:lnTo>
                <a:lnTo>
                  <a:pt x="774" y="163"/>
                </a:lnTo>
                <a:lnTo>
                  <a:pt x="773" y="164"/>
                </a:lnTo>
                <a:lnTo>
                  <a:pt x="773" y="166"/>
                </a:lnTo>
                <a:lnTo>
                  <a:pt x="773" y="167"/>
                </a:lnTo>
                <a:lnTo>
                  <a:pt x="774" y="168"/>
                </a:lnTo>
                <a:lnTo>
                  <a:pt x="774" y="170"/>
                </a:lnTo>
                <a:lnTo>
                  <a:pt x="776" y="173"/>
                </a:lnTo>
                <a:lnTo>
                  <a:pt x="776" y="174"/>
                </a:lnTo>
                <a:lnTo>
                  <a:pt x="774" y="175"/>
                </a:lnTo>
                <a:lnTo>
                  <a:pt x="773" y="175"/>
                </a:lnTo>
                <a:lnTo>
                  <a:pt x="772" y="174"/>
                </a:lnTo>
                <a:lnTo>
                  <a:pt x="769" y="168"/>
                </a:lnTo>
                <a:lnTo>
                  <a:pt x="767" y="167"/>
                </a:lnTo>
                <a:lnTo>
                  <a:pt x="766" y="167"/>
                </a:lnTo>
                <a:lnTo>
                  <a:pt x="765" y="166"/>
                </a:lnTo>
                <a:lnTo>
                  <a:pt x="763" y="166"/>
                </a:lnTo>
                <a:lnTo>
                  <a:pt x="759" y="164"/>
                </a:lnTo>
                <a:lnTo>
                  <a:pt x="758" y="166"/>
                </a:lnTo>
                <a:lnTo>
                  <a:pt x="756" y="166"/>
                </a:lnTo>
                <a:lnTo>
                  <a:pt x="756" y="167"/>
                </a:lnTo>
                <a:lnTo>
                  <a:pt x="756" y="168"/>
                </a:lnTo>
                <a:lnTo>
                  <a:pt x="758" y="168"/>
                </a:lnTo>
                <a:lnTo>
                  <a:pt x="759" y="170"/>
                </a:lnTo>
                <a:lnTo>
                  <a:pt x="762" y="171"/>
                </a:lnTo>
                <a:lnTo>
                  <a:pt x="763" y="173"/>
                </a:lnTo>
                <a:lnTo>
                  <a:pt x="765" y="173"/>
                </a:lnTo>
                <a:lnTo>
                  <a:pt x="766" y="173"/>
                </a:lnTo>
                <a:lnTo>
                  <a:pt x="766" y="174"/>
                </a:lnTo>
                <a:lnTo>
                  <a:pt x="766" y="175"/>
                </a:lnTo>
                <a:lnTo>
                  <a:pt x="765" y="175"/>
                </a:lnTo>
                <a:lnTo>
                  <a:pt x="765" y="177"/>
                </a:lnTo>
                <a:lnTo>
                  <a:pt x="763" y="178"/>
                </a:lnTo>
                <a:lnTo>
                  <a:pt x="762" y="177"/>
                </a:lnTo>
                <a:lnTo>
                  <a:pt x="760" y="177"/>
                </a:lnTo>
                <a:lnTo>
                  <a:pt x="759" y="177"/>
                </a:lnTo>
                <a:lnTo>
                  <a:pt x="759" y="178"/>
                </a:lnTo>
                <a:lnTo>
                  <a:pt x="756" y="178"/>
                </a:lnTo>
                <a:lnTo>
                  <a:pt x="756" y="180"/>
                </a:lnTo>
                <a:lnTo>
                  <a:pt x="756" y="181"/>
                </a:lnTo>
                <a:lnTo>
                  <a:pt x="756" y="182"/>
                </a:lnTo>
                <a:lnTo>
                  <a:pt x="756" y="184"/>
                </a:lnTo>
                <a:lnTo>
                  <a:pt x="756" y="185"/>
                </a:lnTo>
                <a:lnTo>
                  <a:pt x="756" y="187"/>
                </a:lnTo>
                <a:lnTo>
                  <a:pt x="756" y="195"/>
                </a:lnTo>
                <a:lnTo>
                  <a:pt x="755" y="196"/>
                </a:lnTo>
                <a:lnTo>
                  <a:pt x="753" y="198"/>
                </a:lnTo>
                <a:lnTo>
                  <a:pt x="752" y="198"/>
                </a:lnTo>
                <a:lnTo>
                  <a:pt x="751" y="199"/>
                </a:lnTo>
                <a:lnTo>
                  <a:pt x="748" y="199"/>
                </a:lnTo>
                <a:lnTo>
                  <a:pt x="742" y="195"/>
                </a:lnTo>
                <a:lnTo>
                  <a:pt x="741" y="195"/>
                </a:lnTo>
                <a:lnTo>
                  <a:pt x="737" y="195"/>
                </a:lnTo>
                <a:lnTo>
                  <a:pt x="734" y="195"/>
                </a:lnTo>
                <a:lnTo>
                  <a:pt x="732" y="195"/>
                </a:lnTo>
                <a:lnTo>
                  <a:pt x="728" y="195"/>
                </a:lnTo>
                <a:lnTo>
                  <a:pt x="725" y="194"/>
                </a:lnTo>
                <a:lnTo>
                  <a:pt x="720" y="192"/>
                </a:lnTo>
                <a:lnTo>
                  <a:pt x="715" y="189"/>
                </a:lnTo>
                <a:lnTo>
                  <a:pt x="713" y="189"/>
                </a:lnTo>
                <a:lnTo>
                  <a:pt x="711" y="189"/>
                </a:lnTo>
                <a:lnTo>
                  <a:pt x="707" y="191"/>
                </a:lnTo>
                <a:lnTo>
                  <a:pt x="704" y="191"/>
                </a:lnTo>
                <a:lnTo>
                  <a:pt x="701" y="191"/>
                </a:lnTo>
                <a:lnTo>
                  <a:pt x="699" y="191"/>
                </a:lnTo>
                <a:lnTo>
                  <a:pt x="696" y="192"/>
                </a:lnTo>
                <a:lnTo>
                  <a:pt x="693" y="192"/>
                </a:lnTo>
                <a:lnTo>
                  <a:pt x="693" y="194"/>
                </a:lnTo>
                <a:lnTo>
                  <a:pt x="692" y="194"/>
                </a:lnTo>
                <a:lnTo>
                  <a:pt x="689" y="194"/>
                </a:lnTo>
                <a:lnTo>
                  <a:pt x="686" y="194"/>
                </a:lnTo>
                <a:lnTo>
                  <a:pt x="683" y="194"/>
                </a:lnTo>
                <a:lnTo>
                  <a:pt x="682" y="195"/>
                </a:lnTo>
                <a:lnTo>
                  <a:pt x="680" y="194"/>
                </a:lnTo>
                <a:lnTo>
                  <a:pt x="679" y="194"/>
                </a:lnTo>
                <a:lnTo>
                  <a:pt x="675" y="191"/>
                </a:lnTo>
                <a:lnTo>
                  <a:pt x="672" y="189"/>
                </a:lnTo>
                <a:lnTo>
                  <a:pt x="672" y="188"/>
                </a:lnTo>
                <a:lnTo>
                  <a:pt x="671" y="188"/>
                </a:lnTo>
                <a:lnTo>
                  <a:pt x="666" y="187"/>
                </a:lnTo>
                <a:lnTo>
                  <a:pt x="665" y="185"/>
                </a:lnTo>
                <a:lnTo>
                  <a:pt x="664" y="184"/>
                </a:lnTo>
                <a:lnTo>
                  <a:pt x="662" y="182"/>
                </a:lnTo>
                <a:lnTo>
                  <a:pt x="662" y="181"/>
                </a:lnTo>
                <a:lnTo>
                  <a:pt x="662" y="180"/>
                </a:lnTo>
                <a:lnTo>
                  <a:pt x="662" y="178"/>
                </a:lnTo>
                <a:lnTo>
                  <a:pt x="661" y="178"/>
                </a:lnTo>
                <a:lnTo>
                  <a:pt x="659" y="178"/>
                </a:lnTo>
                <a:lnTo>
                  <a:pt x="658" y="180"/>
                </a:lnTo>
                <a:lnTo>
                  <a:pt x="657" y="180"/>
                </a:lnTo>
                <a:lnTo>
                  <a:pt x="655" y="180"/>
                </a:lnTo>
                <a:lnTo>
                  <a:pt x="654" y="181"/>
                </a:lnTo>
                <a:lnTo>
                  <a:pt x="652" y="181"/>
                </a:lnTo>
                <a:lnTo>
                  <a:pt x="651" y="181"/>
                </a:lnTo>
                <a:lnTo>
                  <a:pt x="650" y="181"/>
                </a:lnTo>
                <a:lnTo>
                  <a:pt x="645" y="178"/>
                </a:lnTo>
                <a:lnTo>
                  <a:pt x="641" y="177"/>
                </a:lnTo>
                <a:lnTo>
                  <a:pt x="637" y="177"/>
                </a:lnTo>
                <a:lnTo>
                  <a:pt x="634" y="177"/>
                </a:lnTo>
                <a:lnTo>
                  <a:pt x="631" y="177"/>
                </a:lnTo>
                <a:lnTo>
                  <a:pt x="630" y="178"/>
                </a:lnTo>
                <a:lnTo>
                  <a:pt x="629" y="178"/>
                </a:lnTo>
                <a:lnTo>
                  <a:pt x="627" y="178"/>
                </a:lnTo>
                <a:lnTo>
                  <a:pt x="624" y="178"/>
                </a:lnTo>
                <a:lnTo>
                  <a:pt x="622" y="178"/>
                </a:lnTo>
                <a:lnTo>
                  <a:pt x="619" y="178"/>
                </a:lnTo>
                <a:lnTo>
                  <a:pt x="617" y="180"/>
                </a:lnTo>
                <a:lnTo>
                  <a:pt x="614" y="181"/>
                </a:lnTo>
                <a:lnTo>
                  <a:pt x="613" y="181"/>
                </a:lnTo>
                <a:lnTo>
                  <a:pt x="612" y="180"/>
                </a:lnTo>
                <a:lnTo>
                  <a:pt x="610" y="180"/>
                </a:lnTo>
                <a:lnTo>
                  <a:pt x="609" y="180"/>
                </a:lnTo>
                <a:lnTo>
                  <a:pt x="607" y="178"/>
                </a:lnTo>
                <a:lnTo>
                  <a:pt x="605" y="175"/>
                </a:lnTo>
                <a:lnTo>
                  <a:pt x="602" y="175"/>
                </a:lnTo>
                <a:lnTo>
                  <a:pt x="600" y="174"/>
                </a:lnTo>
                <a:lnTo>
                  <a:pt x="599" y="174"/>
                </a:lnTo>
                <a:lnTo>
                  <a:pt x="598" y="173"/>
                </a:lnTo>
                <a:lnTo>
                  <a:pt x="596" y="171"/>
                </a:lnTo>
                <a:lnTo>
                  <a:pt x="593" y="170"/>
                </a:lnTo>
                <a:lnTo>
                  <a:pt x="591" y="168"/>
                </a:lnTo>
                <a:lnTo>
                  <a:pt x="589" y="168"/>
                </a:lnTo>
                <a:lnTo>
                  <a:pt x="588" y="167"/>
                </a:lnTo>
                <a:lnTo>
                  <a:pt x="588" y="166"/>
                </a:lnTo>
                <a:lnTo>
                  <a:pt x="586" y="164"/>
                </a:lnTo>
                <a:lnTo>
                  <a:pt x="586" y="163"/>
                </a:lnTo>
                <a:lnTo>
                  <a:pt x="585" y="163"/>
                </a:lnTo>
                <a:lnTo>
                  <a:pt x="584" y="163"/>
                </a:lnTo>
                <a:lnTo>
                  <a:pt x="582" y="161"/>
                </a:lnTo>
                <a:lnTo>
                  <a:pt x="579" y="160"/>
                </a:lnTo>
                <a:lnTo>
                  <a:pt x="578" y="160"/>
                </a:lnTo>
                <a:lnTo>
                  <a:pt x="577" y="159"/>
                </a:lnTo>
                <a:lnTo>
                  <a:pt x="575" y="157"/>
                </a:lnTo>
                <a:lnTo>
                  <a:pt x="574" y="156"/>
                </a:lnTo>
                <a:lnTo>
                  <a:pt x="572" y="154"/>
                </a:lnTo>
                <a:lnTo>
                  <a:pt x="571" y="154"/>
                </a:lnTo>
                <a:lnTo>
                  <a:pt x="570" y="154"/>
                </a:lnTo>
                <a:lnTo>
                  <a:pt x="568" y="153"/>
                </a:lnTo>
                <a:lnTo>
                  <a:pt x="567" y="153"/>
                </a:lnTo>
                <a:lnTo>
                  <a:pt x="565" y="153"/>
                </a:lnTo>
                <a:lnTo>
                  <a:pt x="564" y="153"/>
                </a:lnTo>
                <a:lnTo>
                  <a:pt x="563" y="152"/>
                </a:lnTo>
                <a:lnTo>
                  <a:pt x="564" y="150"/>
                </a:lnTo>
                <a:lnTo>
                  <a:pt x="561" y="146"/>
                </a:lnTo>
                <a:lnTo>
                  <a:pt x="561" y="145"/>
                </a:lnTo>
                <a:lnTo>
                  <a:pt x="560" y="143"/>
                </a:lnTo>
                <a:lnTo>
                  <a:pt x="558" y="142"/>
                </a:lnTo>
                <a:lnTo>
                  <a:pt x="558" y="139"/>
                </a:lnTo>
                <a:lnTo>
                  <a:pt x="558" y="136"/>
                </a:lnTo>
                <a:lnTo>
                  <a:pt x="558" y="135"/>
                </a:lnTo>
                <a:lnTo>
                  <a:pt x="557" y="135"/>
                </a:lnTo>
                <a:lnTo>
                  <a:pt x="557" y="133"/>
                </a:lnTo>
                <a:lnTo>
                  <a:pt x="557" y="132"/>
                </a:lnTo>
                <a:lnTo>
                  <a:pt x="556" y="132"/>
                </a:lnTo>
                <a:lnTo>
                  <a:pt x="556" y="131"/>
                </a:lnTo>
                <a:lnTo>
                  <a:pt x="554" y="132"/>
                </a:lnTo>
                <a:lnTo>
                  <a:pt x="553" y="132"/>
                </a:lnTo>
                <a:lnTo>
                  <a:pt x="551" y="132"/>
                </a:lnTo>
                <a:lnTo>
                  <a:pt x="550" y="136"/>
                </a:lnTo>
                <a:lnTo>
                  <a:pt x="549" y="136"/>
                </a:lnTo>
                <a:lnTo>
                  <a:pt x="549" y="138"/>
                </a:lnTo>
                <a:lnTo>
                  <a:pt x="547" y="138"/>
                </a:lnTo>
                <a:lnTo>
                  <a:pt x="546" y="138"/>
                </a:lnTo>
                <a:lnTo>
                  <a:pt x="543" y="136"/>
                </a:lnTo>
                <a:lnTo>
                  <a:pt x="542" y="136"/>
                </a:lnTo>
                <a:lnTo>
                  <a:pt x="540" y="136"/>
                </a:lnTo>
                <a:lnTo>
                  <a:pt x="539" y="136"/>
                </a:lnTo>
                <a:lnTo>
                  <a:pt x="537" y="136"/>
                </a:lnTo>
                <a:lnTo>
                  <a:pt x="535" y="133"/>
                </a:lnTo>
                <a:lnTo>
                  <a:pt x="535" y="132"/>
                </a:lnTo>
                <a:lnTo>
                  <a:pt x="533" y="132"/>
                </a:lnTo>
                <a:lnTo>
                  <a:pt x="532" y="131"/>
                </a:lnTo>
                <a:lnTo>
                  <a:pt x="532" y="129"/>
                </a:lnTo>
                <a:lnTo>
                  <a:pt x="530" y="128"/>
                </a:lnTo>
                <a:lnTo>
                  <a:pt x="532" y="128"/>
                </a:lnTo>
                <a:lnTo>
                  <a:pt x="530" y="126"/>
                </a:lnTo>
                <a:lnTo>
                  <a:pt x="530" y="124"/>
                </a:lnTo>
                <a:lnTo>
                  <a:pt x="529" y="122"/>
                </a:lnTo>
                <a:lnTo>
                  <a:pt x="528" y="122"/>
                </a:lnTo>
                <a:lnTo>
                  <a:pt x="528" y="121"/>
                </a:lnTo>
                <a:lnTo>
                  <a:pt x="526" y="121"/>
                </a:lnTo>
                <a:lnTo>
                  <a:pt x="526" y="119"/>
                </a:lnTo>
                <a:lnTo>
                  <a:pt x="525" y="119"/>
                </a:lnTo>
                <a:lnTo>
                  <a:pt x="525" y="118"/>
                </a:lnTo>
                <a:lnTo>
                  <a:pt x="525" y="117"/>
                </a:lnTo>
                <a:lnTo>
                  <a:pt x="526" y="117"/>
                </a:lnTo>
                <a:lnTo>
                  <a:pt x="528" y="114"/>
                </a:lnTo>
                <a:lnTo>
                  <a:pt x="529" y="112"/>
                </a:lnTo>
                <a:lnTo>
                  <a:pt x="530" y="111"/>
                </a:lnTo>
                <a:lnTo>
                  <a:pt x="532" y="109"/>
                </a:lnTo>
                <a:lnTo>
                  <a:pt x="535" y="109"/>
                </a:lnTo>
                <a:lnTo>
                  <a:pt x="536" y="109"/>
                </a:lnTo>
                <a:lnTo>
                  <a:pt x="537" y="109"/>
                </a:lnTo>
                <a:lnTo>
                  <a:pt x="540" y="109"/>
                </a:lnTo>
                <a:lnTo>
                  <a:pt x="543" y="109"/>
                </a:lnTo>
                <a:lnTo>
                  <a:pt x="544" y="109"/>
                </a:lnTo>
                <a:lnTo>
                  <a:pt x="544" y="111"/>
                </a:lnTo>
                <a:lnTo>
                  <a:pt x="544" y="112"/>
                </a:lnTo>
                <a:lnTo>
                  <a:pt x="546" y="114"/>
                </a:lnTo>
                <a:lnTo>
                  <a:pt x="553" y="109"/>
                </a:lnTo>
                <a:lnTo>
                  <a:pt x="556" y="104"/>
                </a:lnTo>
                <a:lnTo>
                  <a:pt x="556" y="102"/>
                </a:lnTo>
                <a:lnTo>
                  <a:pt x="554" y="101"/>
                </a:lnTo>
                <a:lnTo>
                  <a:pt x="553" y="98"/>
                </a:lnTo>
                <a:lnTo>
                  <a:pt x="553" y="97"/>
                </a:lnTo>
                <a:lnTo>
                  <a:pt x="550" y="95"/>
                </a:lnTo>
                <a:lnTo>
                  <a:pt x="544" y="94"/>
                </a:lnTo>
                <a:lnTo>
                  <a:pt x="543" y="94"/>
                </a:lnTo>
                <a:lnTo>
                  <a:pt x="542" y="95"/>
                </a:lnTo>
                <a:lnTo>
                  <a:pt x="540" y="95"/>
                </a:lnTo>
                <a:lnTo>
                  <a:pt x="539" y="97"/>
                </a:lnTo>
                <a:lnTo>
                  <a:pt x="537" y="98"/>
                </a:lnTo>
                <a:lnTo>
                  <a:pt x="535" y="100"/>
                </a:lnTo>
                <a:lnTo>
                  <a:pt x="533" y="100"/>
                </a:lnTo>
                <a:lnTo>
                  <a:pt x="532" y="100"/>
                </a:lnTo>
                <a:lnTo>
                  <a:pt x="530" y="100"/>
                </a:lnTo>
                <a:lnTo>
                  <a:pt x="529" y="100"/>
                </a:lnTo>
                <a:lnTo>
                  <a:pt x="529" y="98"/>
                </a:lnTo>
                <a:lnTo>
                  <a:pt x="528" y="98"/>
                </a:lnTo>
                <a:lnTo>
                  <a:pt x="526" y="97"/>
                </a:lnTo>
                <a:lnTo>
                  <a:pt x="525" y="98"/>
                </a:lnTo>
                <a:lnTo>
                  <a:pt x="525" y="94"/>
                </a:lnTo>
                <a:lnTo>
                  <a:pt x="526" y="91"/>
                </a:lnTo>
                <a:lnTo>
                  <a:pt x="528" y="88"/>
                </a:lnTo>
                <a:lnTo>
                  <a:pt x="528" y="87"/>
                </a:lnTo>
                <a:lnTo>
                  <a:pt x="529" y="84"/>
                </a:lnTo>
                <a:lnTo>
                  <a:pt x="532" y="80"/>
                </a:lnTo>
                <a:lnTo>
                  <a:pt x="532" y="79"/>
                </a:lnTo>
                <a:lnTo>
                  <a:pt x="532" y="73"/>
                </a:lnTo>
                <a:lnTo>
                  <a:pt x="530" y="74"/>
                </a:lnTo>
                <a:lnTo>
                  <a:pt x="529" y="74"/>
                </a:lnTo>
                <a:lnTo>
                  <a:pt x="526" y="76"/>
                </a:lnTo>
                <a:lnTo>
                  <a:pt x="525" y="77"/>
                </a:lnTo>
                <a:lnTo>
                  <a:pt x="523" y="80"/>
                </a:lnTo>
                <a:lnTo>
                  <a:pt x="523" y="81"/>
                </a:lnTo>
                <a:lnTo>
                  <a:pt x="523" y="83"/>
                </a:lnTo>
                <a:lnTo>
                  <a:pt x="522" y="84"/>
                </a:lnTo>
                <a:lnTo>
                  <a:pt x="521" y="84"/>
                </a:lnTo>
                <a:lnTo>
                  <a:pt x="519" y="84"/>
                </a:lnTo>
                <a:lnTo>
                  <a:pt x="516" y="84"/>
                </a:lnTo>
                <a:lnTo>
                  <a:pt x="514" y="84"/>
                </a:lnTo>
                <a:lnTo>
                  <a:pt x="512" y="84"/>
                </a:lnTo>
                <a:lnTo>
                  <a:pt x="511" y="84"/>
                </a:lnTo>
                <a:lnTo>
                  <a:pt x="509" y="87"/>
                </a:lnTo>
                <a:lnTo>
                  <a:pt x="509" y="90"/>
                </a:lnTo>
                <a:lnTo>
                  <a:pt x="508" y="91"/>
                </a:lnTo>
                <a:lnTo>
                  <a:pt x="507" y="91"/>
                </a:lnTo>
                <a:lnTo>
                  <a:pt x="507" y="93"/>
                </a:lnTo>
                <a:lnTo>
                  <a:pt x="509" y="100"/>
                </a:lnTo>
                <a:lnTo>
                  <a:pt x="509" y="101"/>
                </a:lnTo>
                <a:lnTo>
                  <a:pt x="509" y="102"/>
                </a:lnTo>
                <a:lnTo>
                  <a:pt x="509" y="104"/>
                </a:lnTo>
                <a:lnTo>
                  <a:pt x="511" y="107"/>
                </a:lnTo>
                <a:lnTo>
                  <a:pt x="511" y="109"/>
                </a:lnTo>
                <a:lnTo>
                  <a:pt x="511" y="112"/>
                </a:lnTo>
                <a:lnTo>
                  <a:pt x="509" y="114"/>
                </a:lnTo>
                <a:lnTo>
                  <a:pt x="507" y="112"/>
                </a:lnTo>
                <a:lnTo>
                  <a:pt x="505" y="114"/>
                </a:lnTo>
                <a:lnTo>
                  <a:pt x="504" y="114"/>
                </a:lnTo>
                <a:lnTo>
                  <a:pt x="502" y="114"/>
                </a:lnTo>
                <a:lnTo>
                  <a:pt x="501" y="112"/>
                </a:lnTo>
                <a:lnTo>
                  <a:pt x="499" y="115"/>
                </a:lnTo>
                <a:lnTo>
                  <a:pt x="498" y="118"/>
                </a:lnTo>
                <a:lnTo>
                  <a:pt x="498" y="119"/>
                </a:lnTo>
                <a:lnTo>
                  <a:pt x="498" y="121"/>
                </a:lnTo>
                <a:lnTo>
                  <a:pt x="497" y="122"/>
                </a:lnTo>
                <a:lnTo>
                  <a:pt x="495" y="124"/>
                </a:lnTo>
                <a:lnTo>
                  <a:pt x="494" y="124"/>
                </a:lnTo>
                <a:lnTo>
                  <a:pt x="494" y="125"/>
                </a:lnTo>
                <a:lnTo>
                  <a:pt x="494" y="126"/>
                </a:lnTo>
                <a:lnTo>
                  <a:pt x="492" y="126"/>
                </a:lnTo>
                <a:lnTo>
                  <a:pt x="491" y="128"/>
                </a:lnTo>
                <a:lnTo>
                  <a:pt x="490" y="129"/>
                </a:lnTo>
                <a:lnTo>
                  <a:pt x="490" y="131"/>
                </a:lnTo>
                <a:lnTo>
                  <a:pt x="488" y="132"/>
                </a:lnTo>
                <a:lnTo>
                  <a:pt x="488" y="135"/>
                </a:lnTo>
                <a:lnTo>
                  <a:pt x="490" y="139"/>
                </a:lnTo>
                <a:lnTo>
                  <a:pt x="490" y="140"/>
                </a:lnTo>
                <a:lnTo>
                  <a:pt x="491" y="140"/>
                </a:lnTo>
                <a:lnTo>
                  <a:pt x="494" y="143"/>
                </a:lnTo>
                <a:lnTo>
                  <a:pt x="497" y="147"/>
                </a:lnTo>
                <a:lnTo>
                  <a:pt x="497" y="149"/>
                </a:lnTo>
                <a:lnTo>
                  <a:pt x="497" y="150"/>
                </a:lnTo>
                <a:lnTo>
                  <a:pt x="497" y="152"/>
                </a:lnTo>
                <a:lnTo>
                  <a:pt x="495" y="154"/>
                </a:lnTo>
                <a:lnTo>
                  <a:pt x="495" y="156"/>
                </a:lnTo>
                <a:lnTo>
                  <a:pt x="494" y="156"/>
                </a:lnTo>
                <a:lnTo>
                  <a:pt x="492" y="156"/>
                </a:lnTo>
                <a:lnTo>
                  <a:pt x="491" y="156"/>
                </a:lnTo>
                <a:lnTo>
                  <a:pt x="487" y="154"/>
                </a:lnTo>
                <a:lnTo>
                  <a:pt x="487" y="153"/>
                </a:lnTo>
                <a:lnTo>
                  <a:pt x="485" y="153"/>
                </a:lnTo>
                <a:lnTo>
                  <a:pt x="483" y="153"/>
                </a:lnTo>
                <a:lnTo>
                  <a:pt x="481" y="153"/>
                </a:lnTo>
                <a:lnTo>
                  <a:pt x="480" y="152"/>
                </a:lnTo>
                <a:lnTo>
                  <a:pt x="478" y="152"/>
                </a:lnTo>
                <a:lnTo>
                  <a:pt x="477" y="153"/>
                </a:lnTo>
                <a:lnTo>
                  <a:pt x="476" y="153"/>
                </a:lnTo>
                <a:lnTo>
                  <a:pt x="474" y="154"/>
                </a:lnTo>
                <a:lnTo>
                  <a:pt x="473" y="154"/>
                </a:lnTo>
                <a:lnTo>
                  <a:pt x="471" y="154"/>
                </a:lnTo>
                <a:lnTo>
                  <a:pt x="470" y="157"/>
                </a:lnTo>
                <a:lnTo>
                  <a:pt x="469" y="157"/>
                </a:lnTo>
                <a:lnTo>
                  <a:pt x="469" y="159"/>
                </a:lnTo>
                <a:lnTo>
                  <a:pt x="470" y="159"/>
                </a:lnTo>
                <a:lnTo>
                  <a:pt x="469" y="163"/>
                </a:lnTo>
                <a:lnTo>
                  <a:pt x="469" y="164"/>
                </a:lnTo>
                <a:lnTo>
                  <a:pt x="464" y="173"/>
                </a:lnTo>
                <a:lnTo>
                  <a:pt x="462" y="174"/>
                </a:lnTo>
                <a:lnTo>
                  <a:pt x="462" y="175"/>
                </a:lnTo>
                <a:lnTo>
                  <a:pt x="460" y="175"/>
                </a:lnTo>
                <a:lnTo>
                  <a:pt x="459" y="175"/>
                </a:lnTo>
                <a:lnTo>
                  <a:pt x="455" y="181"/>
                </a:lnTo>
                <a:lnTo>
                  <a:pt x="456" y="182"/>
                </a:lnTo>
                <a:lnTo>
                  <a:pt x="456" y="184"/>
                </a:lnTo>
                <a:lnTo>
                  <a:pt x="455" y="188"/>
                </a:lnTo>
                <a:lnTo>
                  <a:pt x="452" y="192"/>
                </a:lnTo>
                <a:lnTo>
                  <a:pt x="450" y="194"/>
                </a:lnTo>
                <a:lnTo>
                  <a:pt x="449" y="194"/>
                </a:lnTo>
                <a:lnTo>
                  <a:pt x="448" y="194"/>
                </a:lnTo>
                <a:lnTo>
                  <a:pt x="446" y="192"/>
                </a:lnTo>
                <a:lnTo>
                  <a:pt x="443" y="191"/>
                </a:lnTo>
                <a:lnTo>
                  <a:pt x="442" y="191"/>
                </a:lnTo>
                <a:lnTo>
                  <a:pt x="442" y="192"/>
                </a:lnTo>
                <a:lnTo>
                  <a:pt x="439" y="192"/>
                </a:lnTo>
                <a:lnTo>
                  <a:pt x="441" y="195"/>
                </a:lnTo>
                <a:lnTo>
                  <a:pt x="441" y="196"/>
                </a:lnTo>
                <a:lnTo>
                  <a:pt x="441" y="198"/>
                </a:lnTo>
                <a:lnTo>
                  <a:pt x="441" y="199"/>
                </a:lnTo>
                <a:lnTo>
                  <a:pt x="441" y="201"/>
                </a:lnTo>
                <a:lnTo>
                  <a:pt x="439" y="201"/>
                </a:lnTo>
                <a:lnTo>
                  <a:pt x="439" y="202"/>
                </a:lnTo>
                <a:lnTo>
                  <a:pt x="438" y="202"/>
                </a:lnTo>
                <a:lnTo>
                  <a:pt x="436" y="203"/>
                </a:lnTo>
                <a:lnTo>
                  <a:pt x="435" y="203"/>
                </a:lnTo>
                <a:lnTo>
                  <a:pt x="435" y="205"/>
                </a:lnTo>
                <a:lnTo>
                  <a:pt x="434" y="205"/>
                </a:lnTo>
                <a:lnTo>
                  <a:pt x="434" y="203"/>
                </a:lnTo>
                <a:lnTo>
                  <a:pt x="432" y="203"/>
                </a:lnTo>
                <a:lnTo>
                  <a:pt x="431" y="203"/>
                </a:lnTo>
                <a:lnTo>
                  <a:pt x="431" y="205"/>
                </a:lnTo>
                <a:lnTo>
                  <a:pt x="429" y="205"/>
                </a:lnTo>
                <a:lnTo>
                  <a:pt x="431" y="208"/>
                </a:lnTo>
                <a:lnTo>
                  <a:pt x="431" y="209"/>
                </a:lnTo>
                <a:lnTo>
                  <a:pt x="431" y="210"/>
                </a:lnTo>
                <a:lnTo>
                  <a:pt x="429" y="213"/>
                </a:lnTo>
                <a:lnTo>
                  <a:pt x="429" y="215"/>
                </a:lnTo>
                <a:lnTo>
                  <a:pt x="428" y="216"/>
                </a:lnTo>
                <a:lnTo>
                  <a:pt x="427" y="217"/>
                </a:lnTo>
                <a:lnTo>
                  <a:pt x="424" y="220"/>
                </a:lnTo>
                <a:lnTo>
                  <a:pt x="422" y="223"/>
                </a:lnTo>
                <a:lnTo>
                  <a:pt x="422" y="224"/>
                </a:lnTo>
                <a:lnTo>
                  <a:pt x="421" y="227"/>
                </a:lnTo>
                <a:lnTo>
                  <a:pt x="418" y="227"/>
                </a:lnTo>
                <a:lnTo>
                  <a:pt x="415" y="226"/>
                </a:lnTo>
                <a:lnTo>
                  <a:pt x="415" y="227"/>
                </a:lnTo>
                <a:lnTo>
                  <a:pt x="414" y="227"/>
                </a:lnTo>
                <a:lnTo>
                  <a:pt x="414" y="229"/>
                </a:lnTo>
                <a:lnTo>
                  <a:pt x="413" y="229"/>
                </a:lnTo>
                <a:lnTo>
                  <a:pt x="410" y="229"/>
                </a:lnTo>
                <a:lnTo>
                  <a:pt x="408" y="229"/>
                </a:lnTo>
                <a:lnTo>
                  <a:pt x="408" y="230"/>
                </a:lnTo>
                <a:lnTo>
                  <a:pt x="407" y="230"/>
                </a:lnTo>
                <a:lnTo>
                  <a:pt x="404" y="231"/>
                </a:lnTo>
                <a:lnTo>
                  <a:pt x="403" y="233"/>
                </a:lnTo>
                <a:lnTo>
                  <a:pt x="404" y="236"/>
                </a:lnTo>
                <a:lnTo>
                  <a:pt x="404" y="237"/>
                </a:lnTo>
                <a:lnTo>
                  <a:pt x="401" y="244"/>
                </a:lnTo>
                <a:lnTo>
                  <a:pt x="401" y="245"/>
                </a:lnTo>
                <a:lnTo>
                  <a:pt x="400" y="245"/>
                </a:lnTo>
                <a:lnTo>
                  <a:pt x="400" y="247"/>
                </a:lnTo>
                <a:lnTo>
                  <a:pt x="399" y="247"/>
                </a:lnTo>
                <a:lnTo>
                  <a:pt x="396" y="248"/>
                </a:lnTo>
                <a:lnTo>
                  <a:pt x="394" y="248"/>
                </a:lnTo>
                <a:lnTo>
                  <a:pt x="391" y="250"/>
                </a:lnTo>
                <a:lnTo>
                  <a:pt x="390" y="251"/>
                </a:lnTo>
                <a:lnTo>
                  <a:pt x="390" y="253"/>
                </a:lnTo>
                <a:lnTo>
                  <a:pt x="391" y="254"/>
                </a:lnTo>
                <a:lnTo>
                  <a:pt x="393" y="257"/>
                </a:lnTo>
                <a:lnTo>
                  <a:pt x="393" y="258"/>
                </a:lnTo>
                <a:lnTo>
                  <a:pt x="390" y="260"/>
                </a:lnTo>
                <a:lnTo>
                  <a:pt x="390" y="261"/>
                </a:lnTo>
                <a:lnTo>
                  <a:pt x="390" y="262"/>
                </a:lnTo>
                <a:lnTo>
                  <a:pt x="391" y="264"/>
                </a:lnTo>
                <a:lnTo>
                  <a:pt x="391" y="265"/>
                </a:lnTo>
                <a:lnTo>
                  <a:pt x="393" y="265"/>
                </a:lnTo>
                <a:lnTo>
                  <a:pt x="393" y="269"/>
                </a:lnTo>
                <a:lnTo>
                  <a:pt x="393" y="271"/>
                </a:lnTo>
                <a:lnTo>
                  <a:pt x="391" y="271"/>
                </a:lnTo>
                <a:lnTo>
                  <a:pt x="389" y="272"/>
                </a:lnTo>
                <a:lnTo>
                  <a:pt x="386" y="272"/>
                </a:lnTo>
                <a:lnTo>
                  <a:pt x="384" y="272"/>
                </a:lnTo>
                <a:lnTo>
                  <a:pt x="383" y="271"/>
                </a:lnTo>
                <a:lnTo>
                  <a:pt x="383" y="269"/>
                </a:lnTo>
                <a:lnTo>
                  <a:pt x="382" y="269"/>
                </a:lnTo>
                <a:lnTo>
                  <a:pt x="380" y="269"/>
                </a:lnTo>
                <a:lnTo>
                  <a:pt x="379" y="268"/>
                </a:lnTo>
                <a:lnTo>
                  <a:pt x="375" y="265"/>
                </a:lnTo>
                <a:lnTo>
                  <a:pt x="372" y="264"/>
                </a:lnTo>
                <a:lnTo>
                  <a:pt x="368" y="262"/>
                </a:lnTo>
                <a:lnTo>
                  <a:pt x="366" y="261"/>
                </a:lnTo>
                <a:lnTo>
                  <a:pt x="362" y="258"/>
                </a:lnTo>
                <a:lnTo>
                  <a:pt x="361" y="257"/>
                </a:lnTo>
                <a:lnTo>
                  <a:pt x="359" y="255"/>
                </a:lnTo>
                <a:lnTo>
                  <a:pt x="356" y="254"/>
                </a:lnTo>
                <a:lnTo>
                  <a:pt x="355" y="253"/>
                </a:lnTo>
                <a:lnTo>
                  <a:pt x="354" y="253"/>
                </a:lnTo>
                <a:lnTo>
                  <a:pt x="352" y="251"/>
                </a:lnTo>
                <a:lnTo>
                  <a:pt x="349" y="250"/>
                </a:lnTo>
                <a:lnTo>
                  <a:pt x="347" y="247"/>
                </a:lnTo>
                <a:lnTo>
                  <a:pt x="345" y="247"/>
                </a:lnTo>
                <a:lnTo>
                  <a:pt x="342" y="248"/>
                </a:lnTo>
                <a:lnTo>
                  <a:pt x="341" y="248"/>
                </a:lnTo>
                <a:lnTo>
                  <a:pt x="338" y="248"/>
                </a:lnTo>
                <a:lnTo>
                  <a:pt x="335" y="248"/>
                </a:lnTo>
                <a:lnTo>
                  <a:pt x="334" y="245"/>
                </a:lnTo>
                <a:lnTo>
                  <a:pt x="333" y="243"/>
                </a:lnTo>
                <a:lnTo>
                  <a:pt x="333" y="240"/>
                </a:lnTo>
                <a:lnTo>
                  <a:pt x="331" y="238"/>
                </a:lnTo>
                <a:lnTo>
                  <a:pt x="331" y="237"/>
                </a:lnTo>
                <a:lnTo>
                  <a:pt x="328" y="234"/>
                </a:lnTo>
                <a:lnTo>
                  <a:pt x="327" y="233"/>
                </a:lnTo>
                <a:lnTo>
                  <a:pt x="327" y="231"/>
                </a:lnTo>
                <a:lnTo>
                  <a:pt x="324" y="231"/>
                </a:lnTo>
                <a:lnTo>
                  <a:pt x="323" y="233"/>
                </a:lnTo>
                <a:lnTo>
                  <a:pt x="321" y="233"/>
                </a:lnTo>
                <a:lnTo>
                  <a:pt x="321" y="234"/>
                </a:lnTo>
                <a:lnTo>
                  <a:pt x="320" y="236"/>
                </a:lnTo>
                <a:lnTo>
                  <a:pt x="320" y="237"/>
                </a:lnTo>
                <a:lnTo>
                  <a:pt x="320" y="238"/>
                </a:lnTo>
                <a:lnTo>
                  <a:pt x="319" y="241"/>
                </a:lnTo>
                <a:lnTo>
                  <a:pt x="317" y="241"/>
                </a:lnTo>
                <a:lnTo>
                  <a:pt x="316" y="241"/>
                </a:lnTo>
                <a:lnTo>
                  <a:pt x="314" y="241"/>
                </a:lnTo>
                <a:lnTo>
                  <a:pt x="314" y="240"/>
                </a:lnTo>
                <a:lnTo>
                  <a:pt x="314" y="238"/>
                </a:lnTo>
                <a:lnTo>
                  <a:pt x="313" y="237"/>
                </a:lnTo>
                <a:lnTo>
                  <a:pt x="313" y="236"/>
                </a:lnTo>
                <a:lnTo>
                  <a:pt x="313" y="234"/>
                </a:lnTo>
                <a:lnTo>
                  <a:pt x="312" y="234"/>
                </a:lnTo>
                <a:lnTo>
                  <a:pt x="310" y="233"/>
                </a:lnTo>
                <a:lnTo>
                  <a:pt x="310" y="234"/>
                </a:lnTo>
                <a:lnTo>
                  <a:pt x="310" y="237"/>
                </a:lnTo>
                <a:lnTo>
                  <a:pt x="310" y="238"/>
                </a:lnTo>
                <a:lnTo>
                  <a:pt x="309" y="238"/>
                </a:lnTo>
                <a:lnTo>
                  <a:pt x="307" y="238"/>
                </a:lnTo>
                <a:lnTo>
                  <a:pt x="307" y="240"/>
                </a:lnTo>
                <a:lnTo>
                  <a:pt x="306" y="240"/>
                </a:lnTo>
                <a:lnTo>
                  <a:pt x="305" y="240"/>
                </a:lnTo>
                <a:lnTo>
                  <a:pt x="303" y="240"/>
                </a:lnTo>
                <a:lnTo>
                  <a:pt x="302" y="241"/>
                </a:lnTo>
                <a:lnTo>
                  <a:pt x="299" y="241"/>
                </a:lnTo>
                <a:lnTo>
                  <a:pt x="298" y="241"/>
                </a:lnTo>
                <a:lnTo>
                  <a:pt x="296" y="241"/>
                </a:lnTo>
                <a:lnTo>
                  <a:pt x="293" y="241"/>
                </a:lnTo>
                <a:lnTo>
                  <a:pt x="292" y="240"/>
                </a:lnTo>
                <a:lnTo>
                  <a:pt x="291" y="240"/>
                </a:lnTo>
                <a:lnTo>
                  <a:pt x="291" y="238"/>
                </a:lnTo>
                <a:lnTo>
                  <a:pt x="289" y="237"/>
                </a:lnTo>
                <a:lnTo>
                  <a:pt x="288" y="237"/>
                </a:lnTo>
                <a:lnTo>
                  <a:pt x="286" y="237"/>
                </a:lnTo>
                <a:lnTo>
                  <a:pt x="286" y="236"/>
                </a:lnTo>
                <a:lnTo>
                  <a:pt x="285" y="237"/>
                </a:lnTo>
                <a:lnTo>
                  <a:pt x="282" y="238"/>
                </a:lnTo>
                <a:lnTo>
                  <a:pt x="282" y="240"/>
                </a:lnTo>
                <a:lnTo>
                  <a:pt x="282" y="241"/>
                </a:lnTo>
                <a:lnTo>
                  <a:pt x="284" y="243"/>
                </a:lnTo>
                <a:lnTo>
                  <a:pt x="285" y="243"/>
                </a:lnTo>
                <a:lnTo>
                  <a:pt x="285" y="244"/>
                </a:lnTo>
                <a:lnTo>
                  <a:pt x="289" y="247"/>
                </a:lnTo>
                <a:lnTo>
                  <a:pt x="289" y="248"/>
                </a:lnTo>
                <a:lnTo>
                  <a:pt x="289" y="250"/>
                </a:lnTo>
                <a:lnTo>
                  <a:pt x="288" y="250"/>
                </a:lnTo>
                <a:lnTo>
                  <a:pt x="286" y="250"/>
                </a:lnTo>
                <a:lnTo>
                  <a:pt x="285" y="250"/>
                </a:lnTo>
                <a:lnTo>
                  <a:pt x="284" y="250"/>
                </a:lnTo>
                <a:lnTo>
                  <a:pt x="282" y="250"/>
                </a:lnTo>
                <a:lnTo>
                  <a:pt x="281" y="250"/>
                </a:lnTo>
                <a:lnTo>
                  <a:pt x="281" y="251"/>
                </a:lnTo>
                <a:lnTo>
                  <a:pt x="279" y="254"/>
                </a:lnTo>
                <a:lnTo>
                  <a:pt x="279" y="255"/>
                </a:lnTo>
                <a:lnTo>
                  <a:pt x="281" y="255"/>
                </a:lnTo>
                <a:lnTo>
                  <a:pt x="282" y="255"/>
                </a:lnTo>
                <a:lnTo>
                  <a:pt x="284" y="254"/>
                </a:lnTo>
                <a:lnTo>
                  <a:pt x="285" y="257"/>
                </a:lnTo>
                <a:lnTo>
                  <a:pt x="284" y="258"/>
                </a:lnTo>
                <a:lnTo>
                  <a:pt x="284" y="262"/>
                </a:lnTo>
                <a:lnTo>
                  <a:pt x="282" y="265"/>
                </a:lnTo>
                <a:lnTo>
                  <a:pt x="281" y="265"/>
                </a:lnTo>
                <a:lnTo>
                  <a:pt x="279" y="267"/>
                </a:lnTo>
                <a:lnTo>
                  <a:pt x="278" y="267"/>
                </a:lnTo>
                <a:lnTo>
                  <a:pt x="276" y="267"/>
                </a:lnTo>
                <a:lnTo>
                  <a:pt x="275" y="269"/>
                </a:lnTo>
                <a:lnTo>
                  <a:pt x="274" y="271"/>
                </a:lnTo>
                <a:lnTo>
                  <a:pt x="274" y="272"/>
                </a:lnTo>
                <a:lnTo>
                  <a:pt x="274" y="274"/>
                </a:lnTo>
                <a:lnTo>
                  <a:pt x="275" y="274"/>
                </a:lnTo>
                <a:lnTo>
                  <a:pt x="278" y="276"/>
                </a:lnTo>
                <a:lnTo>
                  <a:pt x="278" y="278"/>
                </a:lnTo>
                <a:lnTo>
                  <a:pt x="278" y="279"/>
                </a:lnTo>
                <a:lnTo>
                  <a:pt x="276" y="279"/>
                </a:lnTo>
                <a:lnTo>
                  <a:pt x="275" y="279"/>
                </a:lnTo>
                <a:lnTo>
                  <a:pt x="271" y="278"/>
                </a:lnTo>
                <a:lnTo>
                  <a:pt x="269" y="278"/>
                </a:lnTo>
                <a:lnTo>
                  <a:pt x="268" y="278"/>
                </a:lnTo>
                <a:lnTo>
                  <a:pt x="268" y="279"/>
                </a:lnTo>
                <a:lnTo>
                  <a:pt x="267" y="281"/>
                </a:lnTo>
                <a:lnTo>
                  <a:pt x="265" y="281"/>
                </a:lnTo>
                <a:lnTo>
                  <a:pt x="265" y="282"/>
                </a:lnTo>
                <a:lnTo>
                  <a:pt x="264" y="282"/>
                </a:lnTo>
                <a:lnTo>
                  <a:pt x="264" y="283"/>
                </a:lnTo>
                <a:lnTo>
                  <a:pt x="264" y="285"/>
                </a:lnTo>
                <a:lnTo>
                  <a:pt x="265" y="286"/>
                </a:lnTo>
                <a:lnTo>
                  <a:pt x="265" y="288"/>
                </a:lnTo>
                <a:lnTo>
                  <a:pt x="267" y="289"/>
                </a:lnTo>
                <a:lnTo>
                  <a:pt x="265" y="292"/>
                </a:lnTo>
                <a:lnTo>
                  <a:pt x="265" y="293"/>
                </a:lnTo>
                <a:lnTo>
                  <a:pt x="264" y="293"/>
                </a:lnTo>
                <a:lnTo>
                  <a:pt x="262" y="293"/>
                </a:lnTo>
                <a:lnTo>
                  <a:pt x="260" y="292"/>
                </a:lnTo>
                <a:lnTo>
                  <a:pt x="258" y="292"/>
                </a:lnTo>
                <a:lnTo>
                  <a:pt x="255" y="292"/>
                </a:lnTo>
                <a:lnTo>
                  <a:pt x="255" y="293"/>
                </a:lnTo>
                <a:lnTo>
                  <a:pt x="255" y="295"/>
                </a:lnTo>
                <a:lnTo>
                  <a:pt x="255" y="296"/>
                </a:lnTo>
                <a:lnTo>
                  <a:pt x="255" y="299"/>
                </a:lnTo>
                <a:lnTo>
                  <a:pt x="255" y="302"/>
                </a:lnTo>
                <a:lnTo>
                  <a:pt x="254" y="304"/>
                </a:lnTo>
                <a:lnTo>
                  <a:pt x="250" y="303"/>
                </a:lnTo>
                <a:lnTo>
                  <a:pt x="250" y="302"/>
                </a:lnTo>
                <a:lnTo>
                  <a:pt x="250" y="300"/>
                </a:lnTo>
                <a:lnTo>
                  <a:pt x="250" y="299"/>
                </a:lnTo>
                <a:lnTo>
                  <a:pt x="250" y="297"/>
                </a:lnTo>
                <a:lnTo>
                  <a:pt x="248" y="296"/>
                </a:lnTo>
                <a:lnTo>
                  <a:pt x="248" y="295"/>
                </a:lnTo>
                <a:lnTo>
                  <a:pt x="246" y="293"/>
                </a:lnTo>
                <a:lnTo>
                  <a:pt x="243" y="293"/>
                </a:lnTo>
                <a:lnTo>
                  <a:pt x="241" y="295"/>
                </a:lnTo>
                <a:lnTo>
                  <a:pt x="241" y="296"/>
                </a:lnTo>
                <a:lnTo>
                  <a:pt x="243" y="299"/>
                </a:lnTo>
                <a:lnTo>
                  <a:pt x="241" y="300"/>
                </a:lnTo>
                <a:lnTo>
                  <a:pt x="241" y="302"/>
                </a:lnTo>
                <a:lnTo>
                  <a:pt x="240" y="303"/>
                </a:lnTo>
                <a:lnTo>
                  <a:pt x="237" y="306"/>
                </a:lnTo>
                <a:lnTo>
                  <a:pt x="237" y="307"/>
                </a:lnTo>
                <a:lnTo>
                  <a:pt x="236" y="310"/>
                </a:lnTo>
                <a:lnTo>
                  <a:pt x="236" y="314"/>
                </a:lnTo>
                <a:lnTo>
                  <a:pt x="237" y="316"/>
                </a:lnTo>
                <a:lnTo>
                  <a:pt x="237" y="317"/>
                </a:lnTo>
                <a:lnTo>
                  <a:pt x="239" y="317"/>
                </a:lnTo>
                <a:lnTo>
                  <a:pt x="239" y="318"/>
                </a:lnTo>
                <a:lnTo>
                  <a:pt x="239" y="320"/>
                </a:lnTo>
                <a:lnTo>
                  <a:pt x="237" y="320"/>
                </a:lnTo>
                <a:lnTo>
                  <a:pt x="236" y="318"/>
                </a:lnTo>
                <a:lnTo>
                  <a:pt x="234" y="316"/>
                </a:lnTo>
                <a:lnTo>
                  <a:pt x="233" y="316"/>
                </a:lnTo>
                <a:lnTo>
                  <a:pt x="233" y="314"/>
                </a:lnTo>
                <a:lnTo>
                  <a:pt x="232" y="313"/>
                </a:lnTo>
                <a:lnTo>
                  <a:pt x="232" y="311"/>
                </a:lnTo>
                <a:lnTo>
                  <a:pt x="230" y="311"/>
                </a:lnTo>
                <a:lnTo>
                  <a:pt x="229" y="311"/>
                </a:lnTo>
                <a:lnTo>
                  <a:pt x="227" y="311"/>
                </a:lnTo>
                <a:lnTo>
                  <a:pt x="226" y="311"/>
                </a:lnTo>
                <a:lnTo>
                  <a:pt x="226" y="313"/>
                </a:lnTo>
                <a:lnTo>
                  <a:pt x="225" y="313"/>
                </a:lnTo>
                <a:lnTo>
                  <a:pt x="225" y="314"/>
                </a:lnTo>
                <a:lnTo>
                  <a:pt x="225" y="316"/>
                </a:lnTo>
                <a:lnTo>
                  <a:pt x="225" y="317"/>
                </a:lnTo>
                <a:lnTo>
                  <a:pt x="226" y="317"/>
                </a:lnTo>
                <a:lnTo>
                  <a:pt x="227" y="320"/>
                </a:lnTo>
                <a:lnTo>
                  <a:pt x="226" y="320"/>
                </a:lnTo>
                <a:lnTo>
                  <a:pt x="226" y="321"/>
                </a:lnTo>
                <a:lnTo>
                  <a:pt x="225" y="321"/>
                </a:lnTo>
                <a:lnTo>
                  <a:pt x="223" y="321"/>
                </a:lnTo>
                <a:lnTo>
                  <a:pt x="222" y="321"/>
                </a:lnTo>
                <a:lnTo>
                  <a:pt x="220" y="321"/>
                </a:lnTo>
                <a:lnTo>
                  <a:pt x="218" y="320"/>
                </a:lnTo>
                <a:lnTo>
                  <a:pt x="218" y="318"/>
                </a:lnTo>
                <a:lnTo>
                  <a:pt x="216" y="318"/>
                </a:lnTo>
                <a:lnTo>
                  <a:pt x="215" y="318"/>
                </a:lnTo>
                <a:lnTo>
                  <a:pt x="212" y="321"/>
                </a:lnTo>
                <a:lnTo>
                  <a:pt x="211" y="325"/>
                </a:lnTo>
                <a:lnTo>
                  <a:pt x="211" y="327"/>
                </a:lnTo>
                <a:lnTo>
                  <a:pt x="209" y="330"/>
                </a:lnTo>
                <a:lnTo>
                  <a:pt x="206" y="332"/>
                </a:lnTo>
                <a:lnTo>
                  <a:pt x="205" y="334"/>
                </a:lnTo>
                <a:lnTo>
                  <a:pt x="204" y="335"/>
                </a:lnTo>
                <a:lnTo>
                  <a:pt x="202" y="337"/>
                </a:lnTo>
                <a:lnTo>
                  <a:pt x="202" y="338"/>
                </a:lnTo>
                <a:lnTo>
                  <a:pt x="201" y="338"/>
                </a:lnTo>
                <a:lnTo>
                  <a:pt x="201" y="339"/>
                </a:lnTo>
                <a:lnTo>
                  <a:pt x="201" y="341"/>
                </a:lnTo>
                <a:lnTo>
                  <a:pt x="201" y="342"/>
                </a:lnTo>
                <a:lnTo>
                  <a:pt x="198" y="344"/>
                </a:lnTo>
                <a:lnTo>
                  <a:pt x="197" y="342"/>
                </a:lnTo>
                <a:lnTo>
                  <a:pt x="195" y="342"/>
                </a:lnTo>
                <a:lnTo>
                  <a:pt x="194" y="342"/>
                </a:lnTo>
                <a:lnTo>
                  <a:pt x="191" y="341"/>
                </a:lnTo>
                <a:lnTo>
                  <a:pt x="191" y="342"/>
                </a:lnTo>
                <a:lnTo>
                  <a:pt x="190" y="342"/>
                </a:lnTo>
                <a:lnTo>
                  <a:pt x="188" y="342"/>
                </a:lnTo>
                <a:lnTo>
                  <a:pt x="188" y="344"/>
                </a:lnTo>
                <a:lnTo>
                  <a:pt x="187" y="344"/>
                </a:lnTo>
                <a:lnTo>
                  <a:pt x="187" y="345"/>
                </a:lnTo>
                <a:lnTo>
                  <a:pt x="187" y="346"/>
                </a:lnTo>
                <a:lnTo>
                  <a:pt x="185" y="348"/>
                </a:lnTo>
                <a:lnTo>
                  <a:pt x="184" y="346"/>
                </a:lnTo>
                <a:lnTo>
                  <a:pt x="183" y="346"/>
                </a:lnTo>
                <a:lnTo>
                  <a:pt x="181" y="346"/>
                </a:lnTo>
                <a:lnTo>
                  <a:pt x="180" y="346"/>
                </a:lnTo>
                <a:lnTo>
                  <a:pt x="178" y="348"/>
                </a:lnTo>
                <a:lnTo>
                  <a:pt x="176" y="351"/>
                </a:lnTo>
                <a:lnTo>
                  <a:pt x="174" y="351"/>
                </a:lnTo>
                <a:lnTo>
                  <a:pt x="174" y="349"/>
                </a:lnTo>
                <a:lnTo>
                  <a:pt x="173" y="349"/>
                </a:lnTo>
                <a:lnTo>
                  <a:pt x="171" y="349"/>
                </a:lnTo>
                <a:lnTo>
                  <a:pt x="170" y="349"/>
                </a:lnTo>
                <a:lnTo>
                  <a:pt x="170" y="351"/>
                </a:lnTo>
                <a:lnTo>
                  <a:pt x="169" y="351"/>
                </a:lnTo>
                <a:lnTo>
                  <a:pt x="169" y="352"/>
                </a:lnTo>
                <a:lnTo>
                  <a:pt x="169" y="353"/>
                </a:lnTo>
                <a:lnTo>
                  <a:pt x="170" y="353"/>
                </a:lnTo>
                <a:lnTo>
                  <a:pt x="170" y="356"/>
                </a:lnTo>
                <a:lnTo>
                  <a:pt x="171" y="358"/>
                </a:lnTo>
                <a:lnTo>
                  <a:pt x="171" y="359"/>
                </a:lnTo>
                <a:lnTo>
                  <a:pt x="171" y="360"/>
                </a:lnTo>
                <a:lnTo>
                  <a:pt x="170" y="360"/>
                </a:lnTo>
                <a:lnTo>
                  <a:pt x="170" y="362"/>
                </a:lnTo>
                <a:lnTo>
                  <a:pt x="169" y="362"/>
                </a:lnTo>
                <a:lnTo>
                  <a:pt x="169" y="363"/>
                </a:lnTo>
                <a:lnTo>
                  <a:pt x="169" y="365"/>
                </a:lnTo>
                <a:lnTo>
                  <a:pt x="169" y="366"/>
                </a:lnTo>
                <a:lnTo>
                  <a:pt x="169" y="367"/>
                </a:lnTo>
                <a:lnTo>
                  <a:pt x="170" y="367"/>
                </a:lnTo>
                <a:lnTo>
                  <a:pt x="170" y="369"/>
                </a:lnTo>
                <a:lnTo>
                  <a:pt x="170" y="370"/>
                </a:lnTo>
                <a:lnTo>
                  <a:pt x="169" y="370"/>
                </a:lnTo>
                <a:lnTo>
                  <a:pt x="167" y="370"/>
                </a:lnTo>
                <a:lnTo>
                  <a:pt x="166" y="370"/>
                </a:lnTo>
                <a:lnTo>
                  <a:pt x="164" y="369"/>
                </a:lnTo>
                <a:lnTo>
                  <a:pt x="163" y="369"/>
                </a:lnTo>
                <a:lnTo>
                  <a:pt x="161" y="369"/>
                </a:lnTo>
                <a:lnTo>
                  <a:pt x="160" y="369"/>
                </a:lnTo>
                <a:lnTo>
                  <a:pt x="160" y="370"/>
                </a:lnTo>
                <a:lnTo>
                  <a:pt x="160" y="377"/>
                </a:lnTo>
                <a:lnTo>
                  <a:pt x="160" y="379"/>
                </a:lnTo>
                <a:lnTo>
                  <a:pt x="159" y="379"/>
                </a:lnTo>
                <a:lnTo>
                  <a:pt x="157" y="379"/>
                </a:lnTo>
                <a:lnTo>
                  <a:pt x="157" y="381"/>
                </a:lnTo>
                <a:lnTo>
                  <a:pt x="156" y="383"/>
                </a:lnTo>
                <a:lnTo>
                  <a:pt x="153" y="384"/>
                </a:lnTo>
                <a:lnTo>
                  <a:pt x="153" y="387"/>
                </a:lnTo>
                <a:lnTo>
                  <a:pt x="152" y="390"/>
                </a:lnTo>
                <a:lnTo>
                  <a:pt x="152" y="393"/>
                </a:lnTo>
                <a:lnTo>
                  <a:pt x="152" y="396"/>
                </a:lnTo>
                <a:lnTo>
                  <a:pt x="152" y="397"/>
                </a:lnTo>
                <a:lnTo>
                  <a:pt x="152" y="398"/>
                </a:lnTo>
                <a:lnTo>
                  <a:pt x="150" y="398"/>
                </a:lnTo>
                <a:lnTo>
                  <a:pt x="147" y="403"/>
                </a:lnTo>
                <a:lnTo>
                  <a:pt x="147" y="404"/>
                </a:lnTo>
                <a:lnTo>
                  <a:pt x="147" y="405"/>
                </a:lnTo>
                <a:lnTo>
                  <a:pt x="147" y="407"/>
                </a:lnTo>
                <a:lnTo>
                  <a:pt x="146" y="407"/>
                </a:lnTo>
                <a:lnTo>
                  <a:pt x="146" y="408"/>
                </a:lnTo>
                <a:lnTo>
                  <a:pt x="145" y="408"/>
                </a:lnTo>
                <a:lnTo>
                  <a:pt x="143" y="408"/>
                </a:lnTo>
                <a:lnTo>
                  <a:pt x="142" y="408"/>
                </a:lnTo>
                <a:lnTo>
                  <a:pt x="140" y="408"/>
                </a:lnTo>
                <a:lnTo>
                  <a:pt x="140" y="407"/>
                </a:lnTo>
                <a:lnTo>
                  <a:pt x="138" y="407"/>
                </a:lnTo>
                <a:lnTo>
                  <a:pt x="136" y="407"/>
                </a:lnTo>
                <a:lnTo>
                  <a:pt x="135" y="407"/>
                </a:lnTo>
                <a:lnTo>
                  <a:pt x="132" y="405"/>
                </a:lnTo>
                <a:lnTo>
                  <a:pt x="129" y="404"/>
                </a:lnTo>
                <a:lnTo>
                  <a:pt x="129" y="403"/>
                </a:lnTo>
                <a:lnTo>
                  <a:pt x="128" y="403"/>
                </a:lnTo>
                <a:lnTo>
                  <a:pt x="126" y="403"/>
                </a:lnTo>
                <a:lnTo>
                  <a:pt x="126" y="404"/>
                </a:lnTo>
                <a:lnTo>
                  <a:pt x="124" y="405"/>
                </a:lnTo>
                <a:lnTo>
                  <a:pt x="122" y="405"/>
                </a:lnTo>
                <a:lnTo>
                  <a:pt x="118" y="407"/>
                </a:lnTo>
                <a:lnTo>
                  <a:pt x="115" y="407"/>
                </a:lnTo>
                <a:lnTo>
                  <a:pt x="114" y="407"/>
                </a:lnTo>
                <a:lnTo>
                  <a:pt x="112" y="407"/>
                </a:lnTo>
                <a:lnTo>
                  <a:pt x="111" y="407"/>
                </a:lnTo>
                <a:lnTo>
                  <a:pt x="111" y="408"/>
                </a:lnTo>
                <a:lnTo>
                  <a:pt x="110" y="408"/>
                </a:lnTo>
                <a:lnTo>
                  <a:pt x="110" y="410"/>
                </a:lnTo>
                <a:lnTo>
                  <a:pt x="110" y="411"/>
                </a:lnTo>
                <a:lnTo>
                  <a:pt x="108" y="411"/>
                </a:lnTo>
                <a:lnTo>
                  <a:pt x="105" y="411"/>
                </a:lnTo>
                <a:lnTo>
                  <a:pt x="105" y="412"/>
                </a:lnTo>
                <a:lnTo>
                  <a:pt x="105" y="415"/>
                </a:lnTo>
                <a:lnTo>
                  <a:pt x="107" y="418"/>
                </a:lnTo>
                <a:lnTo>
                  <a:pt x="105" y="418"/>
                </a:lnTo>
                <a:lnTo>
                  <a:pt x="105" y="419"/>
                </a:lnTo>
                <a:lnTo>
                  <a:pt x="104" y="419"/>
                </a:lnTo>
                <a:lnTo>
                  <a:pt x="101" y="419"/>
                </a:lnTo>
                <a:lnTo>
                  <a:pt x="101" y="421"/>
                </a:lnTo>
                <a:lnTo>
                  <a:pt x="101" y="422"/>
                </a:lnTo>
                <a:lnTo>
                  <a:pt x="100" y="424"/>
                </a:lnTo>
                <a:lnTo>
                  <a:pt x="100" y="425"/>
                </a:lnTo>
                <a:lnTo>
                  <a:pt x="98" y="426"/>
                </a:lnTo>
                <a:lnTo>
                  <a:pt x="97" y="428"/>
                </a:lnTo>
                <a:lnTo>
                  <a:pt x="91" y="431"/>
                </a:lnTo>
                <a:lnTo>
                  <a:pt x="91" y="429"/>
                </a:lnTo>
                <a:lnTo>
                  <a:pt x="90" y="428"/>
                </a:lnTo>
                <a:lnTo>
                  <a:pt x="86" y="428"/>
                </a:lnTo>
                <a:lnTo>
                  <a:pt x="82" y="429"/>
                </a:lnTo>
                <a:lnTo>
                  <a:pt x="75" y="433"/>
                </a:lnTo>
                <a:lnTo>
                  <a:pt x="72" y="438"/>
                </a:lnTo>
                <a:lnTo>
                  <a:pt x="69" y="439"/>
                </a:lnTo>
                <a:lnTo>
                  <a:pt x="65" y="446"/>
                </a:lnTo>
                <a:lnTo>
                  <a:pt x="63" y="447"/>
                </a:lnTo>
                <a:lnTo>
                  <a:pt x="63" y="449"/>
                </a:lnTo>
                <a:lnTo>
                  <a:pt x="62" y="452"/>
                </a:lnTo>
                <a:lnTo>
                  <a:pt x="61" y="453"/>
                </a:lnTo>
                <a:lnTo>
                  <a:pt x="61" y="454"/>
                </a:lnTo>
                <a:lnTo>
                  <a:pt x="59" y="454"/>
                </a:lnTo>
                <a:lnTo>
                  <a:pt x="59" y="456"/>
                </a:lnTo>
                <a:lnTo>
                  <a:pt x="58" y="456"/>
                </a:lnTo>
                <a:lnTo>
                  <a:pt x="56" y="460"/>
                </a:lnTo>
                <a:lnTo>
                  <a:pt x="55" y="461"/>
                </a:lnTo>
                <a:lnTo>
                  <a:pt x="54" y="461"/>
                </a:lnTo>
                <a:lnTo>
                  <a:pt x="52" y="461"/>
                </a:lnTo>
                <a:lnTo>
                  <a:pt x="51" y="461"/>
                </a:lnTo>
                <a:lnTo>
                  <a:pt x="49" y="463"/>
                </a:lnTo>
                <a:lnTo>
                  <a:pt x="48" y="466"/>
                </a:lnTo>
                <a:lnTo>
                  <a:pt x="46" y="466"/>
                </a:lnTo>
                <a:lnTo>
                  <a:pt x="46" y="467"/>
                </a:lnTo>
                <a:lnTo>
                  <a:pt x="45" y="468"/>
                </a:lnTo>
                <a:lnTo>
                  <a:pt x="45" y="470"/>
                </a:lnTo>
                <a:lnTo>
                  <a:pt x="45" y="474"/>
                </a:lnTo>
                <a:lnTo>
                  <a:pt x="45" y="475"/>
                </a:lnTo>
                <a:lnTo>
                  <a:pt x="44" y="477"/>
                </a:lnTo>
                <a:lnTo>
                  <a:pt x="42" y="477"/>
                </a:lnTo>
                <a:lnTo>
                  <a:pt x="41" y="477"/>
                </a:lnTo>
                <a:lnTo>
                  <a:pt x="39" y="478"/>
                </a:lnTo>
                <a:lnTo>
                  <a:pt x="38" y="480"/>
                </a:lnTo>
                <a:lnTo>
                  <a:pt x="38" y="481"/>
                </a:lnTo>
                <a:lnTo>
                  <a:pt x="37" y="482"/>
                </a:lnTo>
                <a:lnTo>
                  <a:pt x="37" y="484"/>
                </a:lnTo>
                <a:lnTo>
                  <a:pt x="35" y="484"/>
                </a:lnTo>
                <a:lnTo>
                  <a:pt x="32" y="485"/>
                </a:lnTo>
                <a:lnTo>
                  <a:pt x="32" y="484"/>
                </a:lnTo>
                <a:lnTo>
                  <a:pt x="31" y="485"/>
                </a:lnTo>
                <a:lnTo>
                  <a:pt x="30" y="485"/>
                </a:lnTo>
                <a:lnTo>
                  <a:pt x="28" y="487"/>
                </a:lnTo>
                <a:lnTo>
                  <a:pt x="27" y="488"/>
                </a:lnTo>
                <a:lnTo>
                  <a:pt x="25" y="489"/>
                </a:lnTo>
                <a:lnTo>
                  <a:pt x="25" y="491"/>
                </a:lnTo>
                <a:lnTo>
                  <a:pt x="24" y="491"/>
                </a:lnTo>
                <a:lnTo>
                  <a:pt x="24" y="489"/>
                </a:lnTo>
                <a:lnTo>
                  <a:pt x="23" y="489"/>
                </a:lnTo>
                <a:lnTo>
                  <a:pt x="21" y="489"/>
                </a:lnTo>
                <a:lnTo>
                  <a:pt x="20" y="489"/>
                </a:lnTo>
                <a:lnTo>
                  <a:pt x="18" y="489"/>
                </a:lnTo>
                <a:lnTo>
                  <a:pt x="16" y="492"/>
                </a:lnTo>
                <a:lnTo>
                  <a:pt x="14" y="494"/>
                </a:lnTo>
                <a:lnTo>
                  <a:pt x="13" y="496"/>
                </a:lnTo>
                <a:lnTo>
                  <a:pt x="11" y="498"/>
                </a:lnTo>
                <a:lnTo>
                  <a:pt x="6" y="496"/>
                </a:lnTo>
                <a:lnTo>
                  <a:pt x="6" y="495"/>
                </a:lnTo>
                <a:lnTo>
                  <a:pt x="4" y="495"/>
                </a:lnTo>
                <a:lnTo>
                  <a:pt x="3" y="495"/>
                </a:lnTo>
                <a:lnTo>
                  <a:pt x="0" y="495"/>
                </a:lnTo>
                <a:lnTo>
                  <a:pt x="2" y="439"/>
                </a:lnTo>
                <a:lnTo>
                  <a:pt x="2" y="426"/>
                </a:lnTo>
                <a:lnTo>
                  <a:pt x="3" y="394"/>
                </a:lnTo>
                <a:lnTo>
                  <a:pt x="3" y="390"/>
                </a:lnTo>
                <a:lnTo>
                  <a:pt x="3" y="356"/>
                </a:lnTo>
                <a:lnTo>
                  <a:pt x="4" y="296"/>
                </a:lnTo>
                <a:lnTo>
                  <a:pt x="4" y="292"/>
                </a:lnTo>
                <a:lnTo>
                  <a:pt x="4" y="289"/>
                </a:lnTo>
                <a:lnTo>
                  <a:pt x="6" y="187"/>
                </a:lnTo>
                <a:lnTo>
                  <a:pt x="6" y="168"/>
                </a:lnTo>
                <a:lnTo>
                  <a:pt x="7" y="86"/>
                </a:lnTo>
                <a:lnTo>
                  <a:pt x="7" y="58"/>
                </a:lnTo>
                <a:lnTo>
                  <a:pt x="9" y="3"/>
                </a:lnTo>
                <a:lnTo>
                  <a:pt x="10" y="3"/>
                </a:lnTo>
                <a:lnTo>
                  <a:pt x="1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31" y="3"/>
                </a:lnTo>
                <a:lnTo>
                  <a:pt x="41" y="2"/>
                </a:lnTo>
                <a:lnTo>
                  <a:pt x="42" y="2"/>
                </a:lnTo>
                <a:lnTo>
                  <a:pt x="49" y="2"/>
                </a:lnTo>
                <a:lnTo>
                  <a:pt x="54" y="2"/>
                </a:lnTo>
                <a:lnTo>
                  <a:pt x="59" y="2"/>
                </a:lnTo>
                <a:lnTo>
                  <a:pt x="63" y="2"/>
                </a:lnTo>
                <a:lnTo>
                  <a:pt x="70" y="2"/>
                </a:lnTo>
                <a:lnTo>
                  <a:pt x="73" y="2"/>
                </a:lnTo>
                <a:lnTo>
                  <a:pt x="75" y="2"/>
                </a:lnTo>
                <a:lnTo>
                  <a:pt x="76" y="2"/>
                </a:lnTo>
                <a:lnTo>
                  <a:pt x="77" y="2"/>
                </a:lnTo>
                <a:lnTo>
                  <a:pt x="79" y="2"/>
                </a:lnTo>
                <a:lnTo>
                  <a:pt x="80" y="2"/>
                </a:lnTo>
                <a:lnTo>
                  <a:pt x="83" y="2"/>
                </a:lnTo>
                <a:lnTo>
                  <a:pt x="90" y="2"/>
                </a:lnTo>
                <a:lnTo>
                  <a:pt x="91" y="2"/>
                </a:lnTo>
                <a:lnTo>
                  <a:pt x="94" y="2"/>
                </a:lnTo>
                <a:lnTo>
                  <a:pt x="105" y="2"/>
                </a:lnTo>
                <a:lnTo>
                  <a:pt x="108" y="2"/>
                </a:lnTo>
                <a:lnTo>
                  <a:pt x="112" y="2"/>
                </a:lnTo>
                <a:lnTo>
                  <a:pt x="114" y="2"/>
                </a:lnTo>
                <a:lnTo>
                  <a:pt x="121" y="2"/>
                </a:lnTo>
                <a:lnTo>
                  <a:pt x="125" y="2"/>
                </a:lnTo>
                <a:lnTo>
                  <a:pt x="126" y="2"/>
                </a:lnTo>
                <a:lnTo>
                  <a:pt x="129" y="2"/>
                </a:lnTo>
                <a:lnTo>
                  <a:pt x="139" y="2"/>
                </a:lnTo>
                <a:lnTo>
                  <a:pt x="146" y="2"/>
                </a:lnTo>
                <a:lnTo>
                  <a:pt x="147" y="2"/>
                </a:lnTo>
                <a:lnTo>
                  <a:pt x="166" y="2"/>
                </a:lnTo>
                <a:lnTo>
                  <a:pt x="170" y="2"/>
                </a:lnTo>
                <a:lnTo>
                  <a:pt x="173" y="2"/>
                </a:lnTo>
                <a:lnTo>
                  <a:pt x="176" y="2"/>
                </a:lnTo>
                <a:lnTo>
                  <a:pt x="181" y="2"/>
                </a:lnTo>
                <a:lnTo>
                  <a:pt x="188" y="2"/>
                </a:lnTo>
                <a:lnTo>
                  <a:pt x="194" y="2"/>
                </a:lnTo>
                <a:lnTo>
                  <a:pt x="197" y="2"/>
                </a:lnTo>
                <a:lnTo>
                  <a:pt x="201" y="2"/>
                </a:lnTo>
                <a:lnTo>
                  <a:pt x="204" y="2"/>
                </a:lnTo>
                <a:lnTo>
                  <a:pt x="205" y="2"/>
                </a:lnTo>
                <a:lnTo>
                  <a:pt x="206" y="2"/>
                </a:lnTo>
                <a:lnTo>
                  <a:pt x="208" y="2"/>
                </a:lnTo>
                <a:lnTo>
                  <a:pt x="212" y="2"/>
                </a:lnTo>
                <a:lnTo>
                  <a:pt x="215" y="2"/>
                </a:lnTo>
                <a:lnTo>
                  <a:pt x="216" y="2"/>
                </a:lnTo>
                <a:lnTo>
                  <a:pt x="232" y="2"/>
                </a:lnTo>
                <a:lnTo>
                  <a:pt x="233" y="2"/>
                </a:lnTo>
                <a:lnTo>
                  <a:pt x="236" y="2"/>
                </a:lnTo>
                <a:lnTo>
                  <a:pt x="237" y="2"/>
                </a:lnTo>
                <a:lnTo>
                  <a:pt x="241" y="2"/>
                </a:lnTo>
                <a:lnTo>
                  <a:pt x="246" y="2"/>
                </a:lnTo>
                <a:lnTo>
                  <a:pt x="258" y="2"/>
                </a:lnTo>
                <a:lnTo>
                  <a:pt x="262" y="2"/>
                </a:lnTo>
                <a:lnTo>
                  <a:pt x="264" y="2"/>
                </a:lnTo>
                <a:lnTo>
                  <a:pt x="265" y="2"/>
                </a:lnTo>
                <a:lnTo>
                  <a:pt x="268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91" y="2"/>
                </a:lnTo>
                <a:lnTo>
                  <a:pt x="295" y="2"/>
                </a:lnTo>
                <a:lnTo>
                  <a:pt x="296" y="2"/>
                </a:lnTo>
                <a:lnTo>
                  <a:pt x="298" y="2"/>
                </a:lnTo>
                <a:lnTo>
                  <a:pt x="302" y="2"/>
                </a:lnTo>
                <a:lnTo>
                  <a:pt x="306" y="2"/>
                </a:lnTo>
                <a:lnTo>
                  <a:pt x="310" y="2"/>
                </a:lnTo>
                <a:lnTo>
                  <a:pt x="319" y="2"/>
                </a:lnTo>
                <a:lnTo>
                  <a:pt x="321" y="2"/>
                </a:lnTo>
                <a:lnTo>
                  <a:pt x="323" y="2"/>
                </a:lnTo>
                <a:lnTo>
                  <a:pt x="324" y="2"/>
                </a:lnTo>
                <a:lnTo>
                  <a:pt x="326" y="2"/>
                </a:lnTo>
                <a:lnTo>
                  <a:pt x="327" y="2"/>
                </a:lnTo>
                <a:lnTo>
                  <a:pt x="328" y="2"/>
                </a:lnTo>
                <a:lnTo>
                  <a:pt x="335" y="2"/>
                </a:lnTo>
                <a:lnTo>
                  <a:pt x="341" y="2"/>
                </a:lnTo>
                <a:lnTo>
                  <a:pt x="347" y="2"/>
                </a:lnTo>
                <a:lnTo>
                  <a:pt x="349" y="2"/>
                </a:lnTo>
                <a:lnTo>
                  <a:pt x="358" y="2"/>
                </a:lnTo>
                <a:lnTo>
                  <a:pt x="359" y="2"/>
                </a:lnTo>
                <a:lnTo>
                  <a:pt x="361" y="2"/>
                </a:lnTo>
                <a:lnTo>
                  <a:pt x="366" y="2"/>
                </a:lnTo>
                <a:lnTo>
                  <a:pt x="375" y="2"/>
                </a:lnTo>
                <a:lnTo>
                  <a:pt x="376" y="2"/>
                </a:lnTo>
                <a:lnTo>
                  <a:pt x="383" y="2"/>
                </a:lnTo>
                <a:lnTo>
                  <a:pt x="384" y="2"/>
                </a:lnTo>
                <a:lnTo>
                  <a:pt x="386" y="2"/>
                </a:lnTo>
                <a:lnTo>
                  <a:pt x="389" y="2"/>
                </a:lnTo>
                <a:lnTo>
                  <a:pt x="390" y="2"/>
                </a:lnTo>
                <a:lnTo>
                  <a:pt x="403" y="2"/>
                </a:lnTo>
                <a:lnTo>
                  <a:pt x="407" y="2"/>
                </a:lnTo>
                <a:lnTo>
                  <a:pt x="410" y="2"/>
                </a:lnTo>
                <a:lnTo>
                  <a:pt x="411" y="2"/>
                </a:lnTo>
                <a:lnTo>
                  <a:pt x="413" y="2"/>
                </a:lnTo>
                <a:lnTo>
                  <a:pt x="415" y="2"/>
                </a:lnTo>
                <a:lnTo>
                  <a:pt x="417" y="2"/>
                </a:lnTo>
                <a:lnTo>
                  <a:pt x="418" y="2"/>
                </a:lnTo>
                <a:lnTo>
                  <a:pt x="421" y="2"/>
                </a:lnTo>
                <a:lnTo>
                  <a:pt x="422" y="2"/>
                </a:lnTo>
                <a:lnTo>
                  <a:pt x="425" y="2"/>
                </a:lnTo>
                <a:lnTo>
                  <a:pt x="431" y="2"/>
                </a:lnTo>
                <a:lnTo>
                  <a:pt x="436" y="2"/>
                </a:lnTo>
                <a:lnTo>
                  <a:pt x="441" y="2"/>
                </a:lnTo>
                <a:lnTo>
                  <a:pt x="445" y="2"/>
                </a:lnTo>
                <a:lnTo>
                  <a:pt x="455" y="0"/>
                </a:lnTo>
                <a:lnTo>
                  <a:pt x="462" y="0"/>
                </a:lnTo>
                <a:lnTo>
                  <a:pt x="463" y="0"/>
                </a:lnTo>
                <a:lnTo>
                  <a:pt x="464" y="0"/>
                </a:lnTo>
                <a:lnTo>
                  <a:pt x="466" y="0"/>
                </a:lnTo>
                <a:lnTo>
                  <a:pt x="467" y="0"/>
                </a:lnTo>
                <a:lnTo>
                  <a:pt x="470" y="0"/>
                </a:lnTo>
                <a:lnTo>
                  <a:pt x="474" y="0"/>
                </a:lnTo>
                <a:lnTo>
                  <a:pt x="476" y="0"/>
                </a:lnTo>
                <a:lnTo>
                  <a:pt x="477" y="0"/>
                </a:lnTo>
                <a:lnTo>
                  <a:pt x="478" y="0"/>
                </a:lnTo>
                <a:lnTo>
                  <a:pt x="480" y="0"/>
                </a:lnTo>
                <a:lnTo>
                  <a:pt x="484" y="0"/>
                </a:lnTo>
                <a:lnTo>
                  <a:pt x="487" y="0"/>
                </a:lnTo>
                <a:lnTo>
                  <a:pt x="490" y="0"/>
                </a:lnTo>
                <a:lnTo>
                  <a:pt x="491" y="0"/>
                </a:lnTo>
                <a:lnTo>
                  <a:pt x="494" y="2"/>
                </a:lnTo>
                <a:lnTo>
                  <a:pt x="495" y="2"/>
                </a:lnTo>
                <a:lnTo>
                  <a:pt x="498" y="0"/>
                </a:lnTo>
                <a:lnTo>
                  <a:pt x="501" y="0"/>
                </a:lnTo>
                <a:lnTo>
                  <a:pt x="504" y="0"/>
                </a:lnTo>
                <a:lnTo>
                  <a:pt x="508" y="0"/>
                </a:lnTo>
                <a:lnTo>
                  <a:pt x="509" y="0"/>
                </a:lnTo>
                <a:lnTo>
                  <a:pt x="511" y="0"/>
                </a:lnTo>
                <a:lnTo>
                  <a:pt x="515" y="0"/>
                </a:lnTo>
                <a:lnTo>
                  <a:pt x="519" y="0"/>
                </a:lnTo>
                <a:lnTo>
                  <a:pt x="521" y="0"/>
                </a:lnTo>
                <a:lnTo>
                  <a:pt x="522" y="0"/>
                </a:lnTo>
                <a:lnTo>
                  <a:pt x="523" y="0"/>
                </a:lnTo>
                <a:lnTo>
                  <a:pt x="525" y="0"/>
                </a:lnTo>
                <a:lnTo>
                  <a:pt x="526" y="0"/>
                </a:lnTo>
                <a:lnTo>
                  <a:pt x="528" y="0"/>
                </a:lnTo>
                <a:lnTo>
                  <a:pt x="529" y="0"/>
                </a:lnTo>
                <a:lnTo>
                  <a:pt x="530" y="0"/>
                </a:lnTo>
                <a:lnTo>
                  <a:pt x="533" y="0"/>
                </a:lnTo>
                <a:lnTo>
                  <a:pt x="543" y="0"/>
                </a:lnTo>
                <a:lnTo>
                  <a:pt x="547" y="0"/>
                </a:lnTo>
                <a:lnTo>
                  <a:pt x="550" y="0"/>
                </a:lnTo>
                <a:lnTo>
                  <a:pt x="554" y="0"/>
                </a:lnTo>
                <a:lnTo>
                  <a:pt x="560" y="0"/>
                </a:lnTo>
                <a:lnTo>
                  <a:pt x="563" y="0"/>
                </a:lnTo>
                <a:lnTo>
                  <a:pt x="564" y="0"/>
                </a:lnTo>
                <a:lnTo>
                  <a:pt x="565" y="0"/>
                </a:lnTo>
                <a:lnTo>
                  <a:pt x="567" y="0"/>
                </a:lnTo>
                <a:lnTo>
                  <a:pt x="568" y="0"/>
                </a:lnTo>
                <a:lnTo>
                  <a:pt x="570" y="0"/>
                </a:lnTo>
                <a:lnTo>
                  <a:pt x="572" y="2"/>
                </a:lnTo>
                <a:lnTo>
                  <a:pt x="574" y="2"/>
                </a:lnTo>
                <a:lnTo>
                  <a:pt x="575" y="2"/>
                </a:lnTo>
                <a:lnTo>
                  <a:pt x="577" y="2"/>
                </a:lnTo>
                <a:lnTo>
                  <a:pt x="578" y="2"/>
                </a:lnTo>
                <a:lnTo>
                  <a:pt x="578" y="0"/>
                </a:lnTo>
                <a:lnTo>
                  <a:pt x="581" y="0"/>
                </a:lnTo>
                <a:lnTo>
                  <a:pt x="585" y="0"/>
                </a:lnTo>
                <a:lnTo>
                  <a:pt x="586" y="0"/>
                </a:lnTo>
                <a:lnTo>
                  <a:pt x="588" y="0"/>
                </a:lnTo>
                <a:lnTo>
                  <a:pt x="589" y="0"/>
                </a:lnTo>
                <a:lnTo>
                  <a:pt x="591" y="0"/>
                </a:lnTo>
                <a:lnTo>
                  <a:pt x="592" y="0"/>
                </a:lnTo>
                <a:lnTo>
                  <a:pt x="595" y="0"/>
                </a:lnTo>
                <a:lnTo>
                  <a:pt x="598" y="0"/>
                </a:lnTo>
                <a:lnTo>
                  <a:pt x="600" y="0"/>
                </a:lnTo>
                <a:lnTo>
                  <a:pt x="602" y="0"/>
                </a:lnTo>
                <a:lnTo>
                  <a:pt x="603" y="0"/>
                </a:lnTo>
                <a:lnTo>
                  <a:pt x="605" y="0"/>
                </a:lnTo>
                <a:lnTo>
                  <a:pt x="606" y="0"/>
                </a:lnTo>
                <a:lnTo>
                  <a:pt x="612" y="2"/>
                </a:lnTo>
                <a:lnTo>
                  <a:pt x="614" y="0"/>
                </a:lnTo>
                <a:lnTo>
                  <a:pt x="617" y="0"/>
                </a:lnTo>
                <a:lnTo>
                  <a:pt x="623" y="0"/>
                </a:lnTo>
                <a:lnTo>
                  <a:pt x="626" y="0"/>
                </a:lnTo>
                <a:lnTo>
                  <a:pt x="627" y="0"/>
                </a:lnTo>
                <a:lnTo>
                  <a:pt x="630" y="0"/>
                </a:lnTo>
                <a:lnTo>
                  <a:pt x="631" y="0"/>
                </a:lnTo>
                <a:lnTo>
                  <a:pt x="637" y="0"/>
                </a:lnTo>
                <a:lnTo>
                  <a:pt x="644" y="2"/>
                </a:lnTo>
                <a:lnTo>
                  <a:pt x="647" y="2"/>
                </a:lnTo>
                <a:lnTo>
                  <a:pt x="657" y="2"/>
                </a:lnTo>
                <a:lnTo>
                  <a:pt x="661" y="2"/>
                </a:lnTo>
                <a:lnTo>
                  <a:pt x="662" y="2"/>
                </a:lnTo>
                <a:lnTo>
                  <a:pt x="666" y="2"/>
                </a:lnTo>
                <a:lnTo>
                  <a:pt x="671" y="2"/>
                </a:lnTo>
                <a:lnTo>
                  <a:pt x="672" y="2"/>
                </a:lnTo>
                <a:lnTo>
                  <a:pt x="680" y="2"/>
                </a:lnTo>
                <a:lnTo>
                  <a:pt x="682" y="2"/>
                </a:lnTo>
                <a:lnTo>
                  <a:pt x="685" y="2"/>
                </a:lnTo>
                <a:lnTo>
                  <a:pt x="687" y="2"/>
                </a:lnTo>
                <a:lnTo>
                  <a:pt x="689" y="2"/>
                </a:lnTo>
                <a:lnTo>
                  <a:pt x="690" y="2"/>
                </a:lnTo>
                <a:lnTo>
                  <a:pt x="693" y="2"/>
                </a:lnTo>
                <a:lnTo>
                  <a:pt x="694" y="2"/>
                </a:lnTo>
                <a:lnTo>
                  <a:pt x="696" y="2"/>
                </a:lnTo>
                <a:lnTo>
                  <a:pt x="699" y="2"/>
                </a:lnTo>
                <a:lnTo>
                  <a:pt x="701" y="2"/>
                </a:lnTo>
                <a:lnTo>
                  <a:pt x="704" y="2"/>
                </a:lnTo>
                <a:lnTo>
                  <a:pt x="711" y="2"/>
                </a:lnTo>
                <a:lnTo>
                  <a:pt x="714" y="2"/>
                </a:lnTo>
                <a:lnTo>
                  <a:pt x="715" y="2"/>
                </a:lnTo>
                <a:lnTo>
                  <a:pt x="722" y="2"/>
                </a:lnTo>
                <a:lnTo>
                  <a:pt x="724" y="2"/>
                </a:lnTo>
                <a:lnTo>
                  <a:pt x="725" y="2"/>
                </a:lnTo>
                <a:lnTo>
                  <a:pt x="727" y="2"/>
                </a:lnTo>
                <a:lnTo>
                  <a:pt x="728" y="2"/>
                </a:lnTo>
                <a:lnTo>
                  <a:pt x="731" y="2"/>
                </a:lnTo>
                <a:lnTo>
                  <a:pt x="735" y="2"/>
                </a:lnTo>
                <a:lnTo>
                  <a:pt x="737" y="2"/>
                </a:lnTo>
                <a:lnTo>
                  <a:pt x="738" y="2"/>
                </a:lnTo>
                <a:lnTo>
                  <a:pt x="739" y="2"/>
                </a:lnTo>
                <a:lnTo>
                  <a:pt x="741" y="2"/>
                </a:lnTo>
                <a:lnTo>
                  <a:pt x="742" y="2"/>
                </a:lnTo>
                <a:lnTo>
                  <a:pt x="744" y="2"/>
                </a:lnTo>
                <a:lnTo>
                  <a:pt x="746" y="2"/>
                </a:lnTo>
                <a:lnTo>
                  <a:pt x="748" y="2"/>
                </a:lnTo>
                <a:lnTo>
                  <a:pt x="751" y="2"/>
                </a:lnTo>
                <a:lnTo>
                  <a:pt x="752" y="2"/>
                </a:lnTo>
                <a:lnTo>
                  <a:pt x="755" y="2"/>
                </a:lnTo>
                <a:lnTo>
                  <a:pt x="758" y="2"/>
                </a:lnTo>
                <a:lnTo>
                  <a:pt x="759" y="2"/>
                </a:lnTo>
                <a:lnTo>
                  <a:pt x="765" y="2"/>
                </a:lnTo>
                <a:lnTo>
                  <a:pt x="766" y="2"/>
                </a:lnTo>
                <a:lnTo>
                  <a:pt x="767" y="2"/>
                </a:lnTo>
                <a:lnTo>
                  <a:pt x="770" y="2"/>
                </a:lnTo>
                <a:lnTo>
                  <a:pt x="772" y="2"/>
                </a:lnTo>
                <a:lnTo>
                  <a:pt x="774" y="2"/>
                </a:lnTo>
                <a:lnTo>
                  <a:pt x="776" y="2"/>
                </a:lnTo>
                <a:lnTo>
                  <a:pt x="779" y="2"/>
                </a:lnTo>
                <a:lnTo>
                  <a:pt x="781" y="2"/>
                </a:lnTo>
                <a:lnTo>
                  <a:pt x="784" y="2"/>
                </a:lnTo>
                <a:lnTo>
                  <a:pt x="786" y="2"/>
                </a:lnTo>
                <a:lnTo>
                  <a:pt x="787" y="2"/>
                </a:lnTo>
                <a:lnTo>
                  <a:pt x="793" y="2"/>
                </a:lnTo>
                <a:lnTo>
                  <a:pt x="795" y="2"/>
                </a:lnTo>
                <a:lnTo>
                  <a:pt x="797" y="2"/>
                </a:lnTo>
                <a:lnTo>
                  <a:pt x="800" y="2"/>
                </a:lnTo>
                <a:lnTo>
                  <a:pt x="801" y="2"/>
                </a:lnTo>
                <a:lnTo>
                  <a:pt x="802" y="2"/>
                </a:lnTo>
                <a:lnTo>
                  <a:pt x="804" y="2"/>
                </a:lnTo>
                <a:lnTo>
                  <a:pt x="808" y="2"/>
                </a:lnTo>
                <a:lnTo>
                  <a:pt x="812" y="2"/>
                </a:lnTo>
                <a:lnTo>
                  <a:pt x="814" y="2"/>
                </a:lnTo>
                <a:lnTo>
                  <a:pt x="816" y="2"/>
                </a:lnTo>
                <a:lnTo>
                  <a:pt x="825" y="2"/>
                </a:lnTo>
                <a:lnTo>
                  <a:pt x="826" y="2"/>
                </a:lnTo>
                <a:lnTo>
                  <a:pt x="829" y="2"/>
                </a:lnTo>
                <a:lnTo>
                  <a:pt x="830" y="2"/>
                </a:lnTo>
                <a:lnTo>
                  <a:pt x="832" y="2"/>
                </a:lnTo>
                <a:lnTo>
                  <a:pt x="835" y="2"/>
                </a:lnTo>
                <a:lnTo>
                  <a:pt x="836" y="2"/>
                </a:lnTo>
                <a:lnTo>
                  <a:pt x="843" y="2"/>
                </a:lnTo>
                <a:lnTo>
                  <a:pt x="845" y="2"/>
                </a:lnTo>
                <a:lnTo>
                  <a:pt x="846" y="2"/>
                </a:lnTo>
                <a:lnTo>
                  <a:pt x="847" y="2"/>
                </a:lnTo>
                <a:lnTo>
                  <a:pt x="849" y="2"/>
                </a:lnTo>
                <a:lnTo>
                  <a:pt x="852" y="2"/>
                </a:lnTo>
                <a:lnTo>
                  <a:pt x="853" y="2"/>
                </a:lnTo>
                <a:lnTo>
                  <a:pt x="854" y="2"/>
                </a:lnTo>
                <a:lnTo>
                  <a:pt x="860" y="2"/>
                </a:lnTo>
                <a:lnTo>
                  <a:pt x="861" y="2"/>
                </a:lnTo>
                <a:lnTo>
                  <a:pt x="863" y="2"/>
                </a:lnTo>
                <a:lnTo>
                  <a:pt x="866" y="2"/>
                </a:lnTo>
                <a:lnTo>
                  <a:pt x="868" y="2"/>
                </a:lnTo>
                <a:lnTo>
                  <a:pt x="871" y="2"/>
                </a:lnTo>
                <a:lnTo>
                  <a:pt x="873" y="2"/>
                </a:lnTo>
                <a:lnTo>
                  <a:pt x="877" y="2"/>
                </a:lnTo>
                <a:lnTo>
                  <a:pt x="878" y="2"/>
                </a:lnTo>
                <a:lnTo>
                  <a:pt x="880" y="2"/>
                </a:lnTo>
                <a:lnTo>
                  <a:pt x="882" y="2"/>
                </a:lnTo>
                <a:lnTo>
                  <a:pt x="884" y="2"/>
                </a:lnTo>
                <a:lnTo>
                  <a:pt x="885" y="2"/>
                </a:lnTo>
                <a:lnTo>
                  <a:pt x="887" y="2"/>
                </a:lnTo>
                <a:lnTo>
                  <a:pt x="889" y="2"/>
                </a:lnTo>
                <a:lnTo>
                  <a:pt x="891" y="2"/>
                </a:lnTo>
                <a:lnTo>
                  <a:pt x="892" y="2"/>
                </a:lnTo>
                <a:lnTo>
                  <a:pt x="895" y="2"/>
                </a:lnTo>
                <a:lnTo>
                  <a:pt x="899" y="2"/>
                </a:lnTo>
                <a:lnTo>
                  <a:pt x="905" y="2"/>
                </a:lnTo>
                <a:lnTo>
                  <a:pt x="909" y="2"/>
                </a:lnTo>
                <a:lnTo>
                  <a:pt x="910" y="2"/>
                </a:lnTo>
                <a:lnTo>
                  <a:pt x="913" y="2"/>
                </a:lnTo>
                <a:lnTo>
                  <a:pt x="916" y="2"/>
                </a:lnTo>
                <a:lnTo>
                  <a:pt x="917" y="2"/>
                </a:lnTo>
                <a:lnTo>
                  <a:pt x="919" y="2"/>
                </a:lnTo>
                <a:lnTo>
                  <a:pt x="920" y="2"/>
                </a:lnTo>
                <a:lnTo>
                  <a:pt x="922" y="2"/>
                </a:lnTo>
                <a:lnTo>
                  <a:pt x="923" y="2"/>
                </a:lnTo>
                <a:lnTo>
                  <a:pt x="931" y="2"/>
                </a:lnTo>
                <a:lnTo>
                  <a:pt x="933" y="2"/>
                </a:lnTo>
                <a:lnTo>
                  <a:pt x="937" y="2"/>
                </a:lnTo>
                <a:lnTo>
                  <a:pt x="940" y="2"/>
                </a:lnTo>
                <a:lnTo>
                  <a:pt x="947" y="2"/>
                </a:lnTo>
                <a:lnTo>
                  <a:pt x="948" y="2"/>
                </a:lnTo>
                <a:lnTo>
                  <a:pt x="950" y="2"/>
                </a:lnTo>
                <a:lnTo>
                  <a:pt x="951" y="2"/>
                </a:lnTo>
                <a:lnTo>
                  <a:pt x="958" y="2"/>
                </a:lnTo>
                <a:lnTo>
                  <a:pt x="961" y="2"/>
                </a:lnTo>
                <a:lnTo>
                  <a:pt x="964" y="2"/>
                </a:lnTo>
                <a:lnTo>
                  <a:pt x="965" y="2"/>
                </a:lnTo>
                <a:lnTo>
                  <a:pt x="967" y="2"/>
                </a:lnTo>
                <a:lnTo>
                  <a:pt x="968" y="2"/>
                </a:lnTo>
                <a:lnTo>
                  <a:pt x="969" y="2"/>
                </a:lnTo>
                <a:lnTo>
                  <a:pt x="971" y="2"/>
                </a:lnTo>
                <a:lnTo>
                  <a:pt x="978" y="2"/>
                </a:lnTo>
                <a:lnTo>
                  <a:pt x="988" y="2"/>
                </a:lnTo>
                <a:lnTo>
                  <a:pt x="993" y="2"/>
                </a:lnTo>
                <a:lnTo>
                  <a:pt x="995" y="2"/>
                </a:lnTo>
                <a:lnTo>
                  <a:pt x="996" y="2"/>
                </a:lnTo>
                <a:lnTo>
                  <a:pt x="997" y="2"/>
                </a:lnTo>
                <a:lnTo>
                  <a:pt x="999" y="2"/>
                </a:lnTo>
                <a:lnTo>
                  <a:pt x="1000" y="2"/>
                </a:lnTo>
                <a:lnTo>
                  <a:pt x="1002" y="2"/>
                </a:lnTo>
                <a:lnTo>
                  <a:pt x="1004" y="2"/>
                </a:lnTo>
                <a:lnTo>
                  <a:pt x="1006" y="2"/>
                </a:lnTo>
                <a:lnTo>
                  <a:pt x="1007" y="2"/>
                </a:lnTo>
                <a:lnTo>
                  <a:pt x="1014" y="2"/>
                </a:lnTo>
                <a:lnTo>
                  <a:pt x="1024" y="2"/>
                </a:lnTo>
                <a:lnTo>
                  <a:pt x="1027" y="2"/>
                </a:lnTo>
                <a:lnTo>
                  <a:pt x="1034" y="2"/>
                </a:lnTo>
                <a:lnTo>
                  <a:pt x="1037" y="2"/>
                </a:lnTo>
                <a:lnTo>
                  <a:pt x="1039" y="2"/>
                </a:lnTo>
                <a:lnTo>
                  <a:pt x="1042" y="2"/>
                </a:lnTo>
                <a:lnTo>
                  <a:pt x="1044" y="2"/>
                </a:lnTo>
                <a:lnTo>
                  <a:pt x="1051" y="2"/>
                </a:lnTo>
                <a:lnTo>
                  <a:pt x="1052" y="2"/>
                </a:lnTo>
                <a:lnTo>
                  <a:pt x="1053" y="2"/>
                </a:lnTo>
                <a:lnTo>
                  <a:pt x="1056" y="2"/>
                </a:lnTo>
                <a:lnTo>
                  <a:pt x="1058" y="2"/>
                </a:lnTo>
                <a:lnTo>
                  <a:pt x="1062" y="2"/>
                </a:lnTo>
                <a:lnTo>
                  <a:pt x="1063" y="2"/>
                </a:lnTo>
                <a:lnTo>
                  <a:pt x="1065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0" y="2"/>
                </a:lnTo>
                <a:lnTo>
                  <a:pt x="1082" y="2"/>
                </a:lnTo>
                <a:lnTo>
                  <a:pt x="1087" y="2"/>
                </a:lnTo>
                <a:lnTo>
                  <a:pt x="1097" y="2"/>
                </a:lnTo>
                <a:lnTo>
                  <a:pt x="1098" y="2"/>
                </a:lnTo>
                <a:lnTo>
                  <a:pt x="1101" y="2"/>
                </a:lnTo>
                <a:lnTo>
                  <a:pt x="1107" y="2"/>
                </a:lnTo>
                <a:lnTo>
                  <a:pt x="1108" y="2"/>
                </a:lnTo>
                <a:lnTo>
                  <a:pt x="1112" y="2"/>
                </a:lnTo>
                <a:lnTo>
                  <a:pt x="1115" y="2"/>
                </a:lnTo>
                <a:lnTo>
                  <a:pt x="1118" y="2"/>
                </a:lnTo>
                <a:lnTo>
                  <a:pt x="1121" y="2"/>
                </a:lnTo>
                <a:lnTo>
                  <a:pt x="1122" y="2"/>
                </a:lnTo>
                <a:lnTo>
                  <a:pt x="1129" y="2"/>
                </a:lnTo>
                <a:lnTo>
                  <a:pt x="1131" y="2"/>
                </a:lnTo>
                <a:lnTo>
                  <a:pt x="1132" y="2"/>
                </a:lnTo>
                <a:lnTo>
                  <a:pt x="1135" y="2"/>
                </a:lnTo>
                <a:lnTo>
                  <a:pt x="1136" y="2"/>
                </a:lnTo>
                <a:lnTo>
                  <a:pt x="1140" y="2"/>
                </a:lnTo>
                <a:lnTo>
                  <a:pt x="1142" y="2"/>
                </a:lnTo>
                <a:lnTo>
                  <a:pt x="1143" y="2"/>
                </a:lnTo>
                <a:lnTo>
                  <a:pt x="1145" y="2"/>
                </a:lnTo>
                <a:lnTo>
                  <a:pt x="1149" y="2"/>
                </a:lnTo>
                <a:lnTo>
                  <a:pt x="1154" y="2"/>
                </a:lnTo>
                <a:lnTo>
                  <a:pt x="1157" y="2"/>
                </a:lnTo>
                <a:lnTo>
                  <a:pt x="1159" y="2"/>
                </a:lnTo>
                <a:lnTo>
                  <a:pt x="1161" y="2"/>
                </a:lnTo>
                <a:lnTo>
                  <a:pt x="1164" y="2"/>
                </a:lnTo>
                <a:lnTo>
                  <a:pt x="1170" y="2"/>
                </a:lnTo>
                <a:lnTo>
                  <a:pt x="1173" y="2"/>
                </a:lnTo>
                <a:lnTo>
                  <a:pt x="1175" y="2"/>
                </a:lnTo>
                <a:lnTo>
                  <a:pt x="1178" y="2"/>
                </a:lnTo>
                <a:lnTo>
                  <a:pt x="1182" y="2"/>
                </a:lnTo>
                <a:lnTo>
                  <a:pt x="1190" y="2"/>
                </a:lnTo>
                <a:lnTo>
                  <a:pt x="1191" y="2"/>
                </a:lnTo>
                <a:lnTo>
                  <a:pt x="1197" y="2"/>
                </a:lnTo>
                <a:lnTo>
                  <a:pt x="1205" y="2"/>
                </a:lnTo>
                <a:lnTo>
                  <a:pt x="1211" y="2"/>
                </a:lnTo>
                <a:lnTo>
                  <a:pt x="1215" y="2"/>
                </a:lnTo>
                <a:lnTo>
                  <a:pt x="1225" y="2"/>
                </a:lnTo>
                <a:lnTo>
                  <a:pt x="1243" y="2"/>
                </a:lnTo>
                <a:lnTo>
                  <a:pt x="1246" y="2"/>
                </a:lnTo>
                <a:lnTo>
                  <a:pt x="1248" y="2"/>
                </a:lnTo>
                <a:lnTo>
                  <a:pt x="1251" y="2"/>
                </a:lnTo>
                <a:lnTo>
                  <a:pt x="1253" y="2"/>
                </a:lnTo>
                <a:lnTo>
                  <a:pt x="1254" y="2"/>
                </a:lnTo>
                <a:lnTo>
                  <a:pt x="1255" y="2"/>
                </a:lnTo>
                <a:lnTo>
                  <a:pt x="1258" y="2"/>
                </a:lnTo>
                <a:lnTo>
                  <a:pt x="1261" y="3"/>
                </a:lnTo>
                <a:lnTo>
                  <a:pt x="1268" y="3"/>
                </a:lnTo>
                <a:lnTo>
                  <a:pt x="1276" y="3"/>
                </a:lnTo>
                <a:lnTo>
                  <a:pt x="1278" y="3"/>
                </a:lnTo>
                <a:lnTo>
                  <a:pt x="1279" y="3"/>
                </a:lnTo>
                <a:lnTo>
                  <a:pt x="1286" y="3"/>
                </a:lnTo>
                <a:lnTo>
                  <a:pt x="1288" y="3"/>
                </a:lnTo>
                <a:lnTo>
                  <a:pt x="1289" y="3"/>
                </a:lnTo>
                <a:lnTo>
                  <a:pt x="1290" y="3"/>
                </a:lnTo>
                <a:lnTo>
                  <a:pt x="1292" y="3"/>
                </a:lnTo>
                <a:lnTo>
                  <a:pt x="1293" y="3"/>
                </a:lnTo>
                <a:lnTo>
                  <a:pt x="1295" y="3"/>
                </a:lnTo>
                <a:lnTo>
                  <a:pt x="1296" y="3"/>
                </a:lnTo>
                <a:lnTo>
                  <a:pt x="1298" y="3"/>
                </a:lnTo>
                <a:lnTo>
                  <a:pt x="1299" y="3"/>
                </a:lnTo>
                <a:lnTo>
                  <a:pt x="1300" y="3"/>
                </a:lnTo>
                <a:lnTo>
                  <a:pt x="1302" y="3"/>
                </a:lnTo>
                <a:lnTo>
                  <a:pt x="1303" y="3"/>
                </a:lnTo>
                <a:lnTo>
                  <a:pt x="1306" y="3"/>
                </a:lnTo>
                <a:lnTo>
                  <a:pt x="1307" y="3"/>
                </a:lnTo>
                <a:lnTo>
                  <a:pt x="1310" y="3"/>
                </a:lnTo>
                <a:lnTo>
                  <a:pt x="1320" y="3"/>
                </a:lnTo>
                <a:lnTo>
                  <a:pt x="1334" y="3"/>
                </a:lnTo>
                <a:lnTo>
                  <a:pt x="1338" y="3"/>
                </a:lnTo>
                <a:lnTo>
                  <a:pt x="1340" y="3"/>
                </a:lnTo>
                <a:lnTo>
                  <a:pt x="1341" y="3"/>
                </a:lnTo>
                <a:lnTo>
                  <a:pt x="1352" y="3"/>
                </a:lnTo>
                <a:lnTo>
                  <a:pt x="1362" y="3"/>
                </a:lnTo>
                <a:lnTo>
                  <a:pt x="1363" y="3"/>
                </a:lnTo>
                <a:lnTo>
                  <a:pt x="1375" y="3"/>
                </a:lnTo>
                <a:lnTo>
                  <a:pt x="1377" y="3"/>
                </a:lnTo>
                <a:lnTo>
                  <a:pt x="1380" y="3"/>
                </a:lnTo>
                <a:lnTo>
                  <a:pt x="1382" y="3"/>
                </a:lnTo>
                <a:lnTo>
                  <a:pt x="1387" y="3"/>
                </a:lnTo>
                <a:lnTo>
                  <a:pt x="1389" y="3"/>
                </a:lnTo>
                <a:lnTo>
                  <a:pt x="1391" y="3"/>
                </a:lnTo>
                <a:lnTo>
                  <a:pt x="1396" y="3"/>
                </a:lnTo>
                <a:lnTo>
                  <a:pt x="1397" y="3"/>
                </a:lnTo>
                <a:lnTo>
                  <a:pt x="1400" y="3"/>
                </a:lnTo>
                <a:lnTo>
                  <a:pt x="1403" y="3"/>
                </a:lnTo>
                <a:lnTo>
                  <a:pt x="1405" y="3"/>
                </a:lnTo>
                <a:lnTo>
                  <a:pt x="1408" y="3"/>
                </a:lnTo>
                <a:lnTo>
                  <a:pt x="1410" y="3"/>
                </a:lnTo>
                <a:lnTo>
                  <a:pt x="1411" y="3"/>
                </a:lnTo>
                <a:lnTo>
                  <a:pt x="1414" y="3"/>
                </a:lnTo>
                <a:lnTo>
                  <a:pt x="1417" y="3"/>
                </a:lnTo>
                <a:lnTo>
                  <a:pt x="1418" y="3"/>
                </a:lnTo>
                <a:lnTo>
                  <a:pt x="1428" y="3"/>
                </a:lnTo>
                <a:lnTo>
                  <a:pt x="1434" y="3"/>
                </a:lnTo>
                <a:lnTo>
                  <a:pt x="1435" y="3"/>
                </a:lnTo>
                <a:lnTo>
                  <a:pt x="1436" y="3"/>
                </a:lnTo>
                <a:lnTo>
                  <a:pt x="1438" y="3"/>
                </a:lnTo>
                <a:lnTo>
                  <a:pt x="1439" y="3"/>
                </a:lnTo>
                <a:lnTo>
                  <a:pt x="1442" y="3"/>
                </a:lnTo>
                <a:lnTo>
                  <a:pt x="1446" y="3"/>
                </a:lnTo>
                <a:lnTo>
                  <a:pt x="1448" y="3"/>
                </a:lnTo>
                <a:lnTo>
                  <a:pt x="1449" y="3"/>
                </a:lnTo>
                <a:lnTo>
                  <a:pt x="1452" y="3"/>
                </a:lnTo>
                <a:lnTo>
                  <a:pt x="1453" y="4"/>
                </a:lnTo>
                <a:lnTo>
                  <a:pt x="1456" y="4"/>
                </a:lnTo>
                <a:lnTo>
                  <a:pt x="1459" y="4"/>
                </a:lnTo>
                <a:lnTo>
                  <a:pt x="1462" y="4"/>
                </a:lnTo>
                <a:lnTo>
                  <a:pt x="1463" y="4"/>
                </a:lnTo>
                <a:lnTo>
                  <a:pt x="1464" y="4"/>
                </a:lnTo>
                <a:lnTo>
                  <a:pt x="1467" y="4"/>
                </a:lnTo>
                <a:lnTo>
                  <a:pt x="1469" y="4"/>
                </a:lnTo>
                <a:lnTo>
                  <a:pt x="1470" y="4"/>
                </a:lnTo>
                <a:lnTo>
                  <a:pt x="1473" y="3"/>
                </a:lnTo>
                <a:lnTo>
                  <a:pt x="1474" y="3"/>
                </a:lnTo>
                <a:lnTo>
                  <a:pt x="1476" y="3"/>
                </a:lnTo>
                <a:lnTo>
                  <a:pt x="1477" y="3"/>
                </a:lnTo>
                <a:lnTo>
                  <a:pt x="1478" y="3"/>
                </a:lnTo>
                <a:lnTo>
                  <a:pt x="1480" y="3"/>
                </a:lnTo>
                <a:lnTo>
                  <a:pt x="1481" y="3"/>
                </a:lnTo>
                <a:lnTo>
                  <a:pt x="1483" y="3"/>
                </a:lnTo>
                <a:lnTo>
                  <a:pt x="1484" y="3"/>
                </a:lnTo>
                <a:lnTo>
                  <a:pt x="1485" y="3"/>
                </a:lnTo>
                <a:lnTo>
                  <a:pt x="1487" y="3"/>
                </a:lnTo>
                <a:lnTo>
                  <a:pt x="1490" y="3"/>
                </a:lnTo>
                <a:lnTo>
                  <a:pt x="1491" y="3"/>
                </a:lnTo>
                <a:lnTo>
                  <a:pt x="1492" y="3"/>
                </a:lnTo>
                <a:lnTo>
                  <a:pt x="1497" y="3"/>
                </a:lnTo>
                <a:lnTo>
                  <a:pt x="1497" y="4"/>
                </a:lnTo>
                <a:lnTo>
                  <a:pt x="1498" y="4"/>
                </a:lnTo>
                <a:lnTo>
                  <a:pt x="1501" y="4"/>
                </a:lnTo>
                <a:lnTo>
                  <a:pt x="1502" y="4"/>
                </a:lnTo>
                <a:lnTo>
                  <a:pt x="1504" y="4"/>
                </a:lnTo>
                <a:lnTo>
                  <a:pt x="1505" y="4"/>
                </a:lnTo>
                <a:lnTo>
                  <a:pt x="1506" y="4"/>
                </a:lnTo>
                <a:lnTo>
                  <a:pt x="1508" y="4"/>
                </a:lnTo>
                <a:lnTo>
                  <a:pt x="1509" y="4"/>
                </a:lnTo>
                <a:lnTo>
                  <a:pt x="1515" y="4"/>
                </a:lnTo>
                <a:lnTo>
                  <a:pt x="1518" y="4"/>
                </a:lnTo>
                <a:lnTo>
                  <a:pt x="1528" y="4"/>
                </a:lnTo>
                <a:lnTo>
                  <a:pt x="1530" y="4"/>
                </a:lnTo>
                <a:lnTo>
                  <a:pt x="1533" y="4"/>
                </a:lnTo>
                <a:lnTo>
                  <a:pt x="1535" y="4"/>
                </a:lnTo>
                <a:lnTo>
                  <a:pt x="1536" y="4"/>
                </a:lnTo>
                <a:lnTo>
                  <a:pt x="1546" y="4"/>
                </a:lnTo>
                <a:lnTo>
                  <a:pt x="1547" y="4"/>
                </a:lnTo>
                <a:lnTo>
                  <a:pt x="1550" y="4"/>
                </a:lnTo>
                <a:lnTo>
                  <a:pt x="1556" y="4"/>
                </a:lnTo>
                <a:lnTo>
                  <a:pt x="1557" y="4"/>
                </a:lnTo>
                <a:lnTo>
                  <a:pt x="1558" y="4"/>
                </a:lnTo>
                <a:lnTo>
                  <a:pt x="1560" y="4"/>
                </a:lnTo>
                <a:lnTo>
                  <a:pt x="1563" y="4"/>
                </a:lnTo>
                <a:lnTo>
                  <a:pt x="1564" y="4"/>
                </a:lnTo>
                <a:lnTo>
                  <a:pt x="1565" y="4"/>
                </a:lnTo>
                <a:lnTo>
                  <a:pt x="1567" y="4"/>
                </a:lnTo>
                <a:lnTo>
                  <a:pt x="1572" y="4"/>
                </a:lnTo>
                <a:lnTo>
                  <a:pt x="1577" y="4"/>
                </a:lnTo>
                <a:lnTo>
                  <a:pt x="1578" y="4"/>
                </a:lnTo>
                <a:lnTo>
                  <a:pt x="1585" y="4"/>
                </a:lnTo>
                <a:lnTo>
                  <a:pt x="1588" y="4"/>
                </a:lnTo>
                <a:lnTo>
                  <a:pt x="1591" y="4"/>
                </a:lnTo>
                <a:lnTo>
                  <a:pt x="1593" y="4"/>
                </a:lnTo>
                <a:lnTo>
                  <a:pt x="1595" y="4"/>
                </a:lnTo>
                <a:lnTo>
                  <a:pt x="1596" y="4"/>
                </a:lnTo>
                <a:lnTo>
                  <a:pt x="1598" y="4"/>
                </a:lnTo>
                <a:lnTo>
                  <a:pt x="1599" y="4"/>
                </a:lnTo>
                <a:lnTo>
                  <a:pt x="1609" y="4"/>
                </a:lnTo>
                <a:lnTo>
                  <a:pt x="1610" y="4"/>
                </a:lnTo>
                <a:lnTo>
                  <a:pt x="1619" y="4"/>
                </a:lnTo>
                <a:lnTo>
                  <a:pt x="1635" y="4"/>
                </a:lnTo>
                <a:lnTo>
                  <a:pt x="1637" y="4"/>
                </a:lnTo>
                <a:lnTo>
                  <a:pt x="1641" y="4"/>
                </a:lnTo>
                <a:lnTo>
                  <a:pt x="1648" y="4"/>
                </a:lnTo>
                <a:lnTo>
                  <a:pt x="1652" y="4"/>
                </a:lnTo>
                <a:lnTo>
                  <a:pt x="1655" y="4"/>
                </a:lnTo>
                <a:lnTo>
                  <a:pt x="1657" y="4"/>
                </a:lnTo>
                <a:lnTo>
                  <a:pt x="1658" y="4"/>
                </a:lnTo>
                <a:lnTo>
                  <a:pt x="1659" y="4"/>
                </a:lnTo>
                <a:lnTo>
                  <a:pt x="1662" y="4"/>
                </a:lnTo>
                <a:lnTo>
                  <a:pt x="1673" y="4"/>
                </a:lnTo>
                <a:lnTo>
                  <a:pt x="1675" y="4"/>
                </a:lnTo>
                <a:lnTo>
                  <a:pt x="1676" y="4"/>
                </a:lnTo>
                <a:lnTo>
                  <a:pt x="1680" y="4"/>
                </a:lnTo>
                <a:lnTo>
                  <a:pt x="1685" y="4"/>
                </a:lnTo>
                <a:lnTo>
                  <a:pt x="1687" y="4"/>
                </a:lnTo>
                <a:lnTo>
                  <a:pt x="1689" y="4"/>
                </a:lnTo>
                <a:lnTo>
                  <a:pt x="1694" y="4"/>
                </a:lnTo>
                <a:lnTo>
                  <a:pt x="1696" y="4"/>
                </a:lnTo>
                <a:lnTo>
                  <a:pt x="1697" y="4"/>
                </a:lnTo>
                <a:lnTo>
                  <a:pt x="1699" y="4"/>
                </a:lnTo>
                <a:lnTo>
                  <a:pt x="1700" y="4"/>
                </a:lnTo>
                <a:lnTo>
                  <a:pt x="1703" y="4"/>
                </a:lnTo>
                <a:lnTo>
                  <a:pt x="1706" y="4"/>
                </a:lnTo>
                <a:lnTo>
                  <a:pt x="1707" y="4"/>
                </a:lnTo>
                <a:lnTo>
                  <a:pt x="1710" y="4"/>
                </a:lnTo>
                <a:lnTo>
                  <a:pt x="1711" y="4"/>
                </a:lnTo>
                <a:lnTo>
                  <a:pt x="1713" y="4"/>
                </a:lnTo>
                <a:lnTo>
                  <a:pt x="1717" y="4"/>
                </a:lnTo>
                <a:lnTo>
                  <a:pt x="1718" y="4"/>
                </a:lnTo>
                <a:lnTo>
                  <a:pt x="1720" y="4"/>
                </a:lnTo>
                <a:lnTo>
                  <a:pt x="1721" y="4"/>
                </a:lnTo>
                <a:lnTo>
                  <a:pt x="1725" y="4"/>
                </a:lnTo>
                <a:lnTo>
                  <a:pt x="1727" y="4"/>
                </a:lnTo>
                <a:lnTo>
                  <a:pt x="1731" y="4"/>
                </a:lnTo>
                <a:lnTo>
                  <a:pt x="1732" y="4"/>
                </a:lnTo>
                <a:lnTo>
                  <a:pt x="1735" y="4"/>
                </a:lnTo>
                <a:lnTo>
                  <a:pt x="1743" y="4"/>
                </a:lnTo>
                <a:lnTo>
                  <a:pt x="1745" y="4"/>
                </a:lnTo>
                <a:lnTo>
                  <a:pt x="1746" y="4"/>
                </a:lnTo>
                <a:lnTo>
                  <a:pt x="1748" y="4"/>
                </a:lnTo>
                <a:lnTo>
                  <a:pt x="1751" y="4"/>
                </a:lnTo>
                <a:lnTo>
                  <a:pt x="1752" y="4"/>
                </a:lnTo>
                <a:lnTo>
                  <a:pt x="1753" y="4"/>
                </a:lnTo>
                <a:lnTo>
                  <a:pt x="1755" y="4"/>
                </a:lnTo>
                <a:lnTo>
                  <a:pt x="1759" y="4"/>
                </a:lnTo>
                <a:lnTo>
                  <a:pt x="1760" y="4"/>
                </a:lnTo>
                <a:lnTo>
                  <a:pt x="1763" y="4"/>
                </a:lnTo>
                <a:lnTo>
                  <a:pt x="1765" y="4"/>
                </a:lnTo>
                <a:lnTo>
                  <a:pt x="1769" y="4"/>
                </a:lnTo>
                <a:lnTo>
                  <a:pt x="1770" y="4"/>
                </a:lnTo>
                <a:lnTo>
                  <a:pt x="1774" y="4"/>
                </a:lnTo>
                <a:lnTo>
                  <a:pt x="1786" y="4"/>
                </a:lnTo>
                <a:lnTo>
                  <a:pt x="1787" y="4"/>
                </a:lnTo>
                <a:lnTo>
                  <a:pt x="1793" y="4"/>
                </a:lnTo>
                <a:lnTo>
                  <a:pt x="1794" y="4"/>
                </a:lnTo>
                <a:lnTo>
                  <a:pt x="1795" y="4"/>
                </a:lnTo>
                <a:lnTo>
                  <a:pt x="1797" y="4"/>
                </a:lnTo>
                <a:lnTo>
                  <a:pt x="1798" y="4"/>
                </a:lnTo>
                <a:lnTo>
                  <a:pt x="1800" y="4"/>
                </a:lnTo>
                <a:lnTo>
                  <a:pt x="1802" y="4"/>
                </a:lnTo>
                <a:lnTo>
                  <a:pt x="1807" y="4"/>
                </a:lnTo>
                <a:lnTo>
                  <a:pt x="1812" y="4"/>
                </a:lnTo>
                <a:lnTo>
                  <a:pt x="1815" y="4"/>
                </a:lnTo>
                <a:lnTo>
                  <a:pt x="1818" y="3"/>
                </a:lnTo>
                <a:lnTo>
                  <a:pt x="1819" y="3"/>
                </a:lnTo>
                <a:lnTo>
                  <a:pt x="1821" y="3"/>
                </a:lnTo>
                <a:lnTo>
                  <a:pt x="1822" y="3"/>
                </a:lnTo>
                <a:lnTo>
                  <a:pt x="1825" y="3"/>
                </a:lnTo>
                <a:lnTo>
                  <a:pt x="1826" y="3"/>
                </a:lnTo>
                <a:lnTo>
                  <a:pt x="1829" y="3"/>
                </a:lnTo>
                <a:lnTo>
                  <a:pt x="1830" y="3"/>
                </a:lnTo>
                <a:lnTo>
                  <a:pt x="1835" y="3"/>
                </a:lnTo>
                <a:lnTo>
                  <a:pt x="1836" y="3"/>
                </a:lnTo>
                <a:lnTo>
                  <a:pt x="1840" y="4"/>
                </a:lnTo>
                <a:lnTo>
                  <a:pt x="1842" y="4"/>
                </a:lnTo>
                <a:lnTo>
                  <a:pt x="1846" y="4"/>
                </a:lnTo>
                <a:lnTo>
                  <a:pt x="1849" y="3"/>
                </a:lnTo>
                <a:lnTo>
                  <a:pt x="1850" y="3"/>
                </a:lnTo>
                <a:lnTo>
                  <a:pt x="1853" y="3"/>
                </a:lnTo>
                <a:lnTo>
                  <a:pt x="1854" y="3"/>
                </a:lnTo>
                <a:lnTo>
                  <a:pt x="1858" y="3"/>
                </a:lnTo>
                <a:lnTo>
                  <a:pt x="1863" y="3"/>
                </a:lnTo>
                <a:lnTo>
                  <a:pt x="1866" y="3"/>
                </a:lnTo>
                <a:lnTo>
                  <a:pt x="1867" y="3"/>
                </a:lnTo>
                <a:lnTo>
                  <a:pt x="1870" y="3"/>
                </a:lnTo>
                <a:lnTo>
                  <a:pt x="1874" y="3"/>
                </a:lnTo>
                <a:lnTo>
                  <a:pt x="1875" y="3"/>
                </a:lnTo>
                <a:lnTo>
                  <a:pt x="1877" y="3"/>
                </a:lnTo>
                <a:lnTo>
                  <a:pt x="1878" y="3"/>
                </a:lnTo>
                <a:lnTo>
                  <a:pt x="1880" y="3"/>
                </a:lnTo>
                <a:lnTo>
                  <a:pt x="1882" y="3"/>
                </a:lnTo>
                <a:lnTo>
                  <a:pt x="1885" y="3"/>
                </a:lnTo>
                <a:lnTo>
                  <a:pt x="1887" y="3"/>
                </a:lnTo>
                <a:lnTo>
                  <a:pt x="1891" y="3"/>
                </a:lnTo>
                <a:lnTo>
                  <a:pt x="1892" y="3"/>
                </a:lnTo>
                <a:lnTo>
                  <a:pt x="1895" y="3"/>
                </a:lnTo>
                <a:lnTo>
                  <a:pt x="1896" y="3"/>
                </a:lnTo>
                <a:lnTo>
                  <a:pt x="1901" y="3"/>
                </a:lnTo>
                <a:lnTo>
                  <a:pt x="1906" y="3"/>
                </a:lnTo>
                <a:lnTo>
                  <a:pt x="1908" y="3"/>
                </a:lnTo>
                <a:lnTo>
                  <a:pt x="1909" y="3"/>
                </a:lnTo>
                <a:lnTo>
                  <a:pt x="1910" y="3"/>
                </a:lnTo>
                <a:lnTo>
                  <a:pt x="1912" y="3"/>
                </a:lnTo>
                <a:lnTo>
                  <a:pt x="1913" y="3"/>
                </a:lnTo>
                <a:lnTo>
                  <a:pt x="1916" y="3"/>
                </a:lnTo>
                <a:lnTo>
                  <a:pt x="1919" y="3"/>
                </a:lnTo>
                <a:lnTo>
                  <a:pt x="1923" y="3"/>
                </a:lnTo>
                <a:lnTo>
                  <a:pt x="1929" y="3"/>
                </a:lnTo>
                <a:lnTo>
                  <a:pt x="1930" y="3"/>
                </a:lnTo>
                <a:lnTo>
                  <a:pt x="1931" y="3"/>
                </a:lnTo>
                <a:lnTo>
                  <a:pt x="1933" y="3"/>
                </a:lnTo>
                <a:lnTo>
                  <a:pt x="1937" y="3"/>
                </a:lnTo>
                <a:lnTo>
                  <a:pt x="1941" y="3"/>
                </a:lnTo>
                <a:lnTo>
                  <a:pt x="1944" y="3"/>
                </a:lnTo>
                <a:lnTo>
                  <a:pt x="1945" y="3"/>
                </a:lnTo>
                <a:lnTo>
                  <a:pt x="1948" y="3"/>
                </a:lnTo>
                <a:lnTo>
                  <a:pt x="1950" y="3"/>
                </a:lnTo>
                <a:lnTo>
                  <a:pt x="1951" y="3"/>
                </a:lnTo>
                <a:lnTo>
                  <a:pt x="1952" y="3"/>
                </a:lnTo>
                <a:lnTo>
                  <a:pt x="1954" y="3"/>
                </a:lnTo>
                <a:lnTo>
                  <a:pt x="1955" y="3"/>
                </a:lnTo>
                <a:lnTo>
                  <a:pt x="1966" y="3"/>
                </a:lnTo>
                <a:lnTo>
                  <a:pt x="1968" y="3"/>
                </a:lnTo>
                <a:lnTo>
                  <a:pt x="1971" y="3"/>
                </a:lnTo>
                <a:lnTo>
                  <a:pt x="1973" y="3"/>
                </a:lnTo>
                <a:lnTo>
                  <a:pt x="1976" y="3"/>
                </a:lnTo>
                <a:lnTo>
                  <a:pt x="1978" y="3"/>
                </a:lnTo>
                <a:lnTo>
                  <a:pt x="1981" y="3"/>
                </a:lnTo>
                <a:lnTo>
                  <a:pt x="1982" y="3"/>
                </a:lnTo>
                <a:lnTo>
                  <a:pt x="1986" y="3"/>
                </a:lnTo>
                <a:lnTo>
                  <a:pt x="1992" y="3"/>
                </a:lnTo>
                <a:lnTo>
                  <a:pt x="1993" y="3"/>
                </a:lnTo>
                <a:lnTo>
                  <a:pt x="1995" y="3"/>
                </a:lnTo>
                <a:lnTo>
                  <a:pt x="2002" y="3"/>
                </a:lnTo>
                <a:lnTo>
                  <a:pt x="2003" y="3"/>
                </a:lnTo>
                <a:lnTo>
                  <a:pt x="2004" y="3"/>
                </a:lnTo>
                <a:lnTo>
                  <a:pt x="2009" y="3"/>
                </a:lnTo>
                <a:lnTo>
                  <a:pt x="2014" y="3"/>
                </a:lnTo>
                <a:lnTo>
                  <a:pt x="2016" y="3"/>
                </a:lnTo>
                <a:lnTo>
                  <a:pt x="2017" y="3"/>
                </a:lnTo>
                <a:lnTo>
                  <a:pt x="2018" y="3"/>
                </a:lnTo>
                <a:lnTo>
                  <a:pt x="2020" y="3"/>
                </a:lnTo>
                <a:lnTo>
                  <a:pt x="2021" y="3"/>
                </a:lnTo>
                <a:lnTo>
                  <a:pt x="2031" y="3"/>
                </a:lnTo>
                <a:lnTo>
                  <a:pt x="2035" y="3"/>
                </a:lnTo>
                <a:lnTo>
                  <a:pt x="2037" y="3"/>
                </a:lnTo>
                <a:lnTo>
                  <a:pt x="2041" y="3"/>
                </a:lnTo>
                <a:lnTo>
                  <a:pt x="2044" y="3"/>
                </a:lnTo>
                <a:lnTo>
                  <a:pt x="2045" y="3"/>
                </a:lnTo>
                <a:lnTo>
                  <a:pt x="2046" y="3"/>
                </a:lnTo>
                <a:lnTo>
                  <a:pt x="2048" y="3"/>
                </a:lnTo>
                <a:lnTo>
                  <a:pt x="2052" y="3"/>
                </a:lnTo>
                <a:lnTo>
                  <a:pt x="2053" y="3"/>
                </a:lnTo>
                <a:lnTo>
                  <a:pt x="2055" y="3"/>
                </a:lnTo>
                <a:lnTo>
                  <a:pt x="2058" y="3"/>
                </a:lnTo>
                <a:lnTo>
                  <a:pt x="2059" y="3"/>
                </a:lnTo>
                <a:lnTo>
                  <a:pt x="2062" y="3"/>
                </a:lnTo>
                <a:lnTo>
                  <a:pt x="2067" y="3"/>
                </a:lnTo>
                <a:lnTo>
                  <a:pt x="2073" y="3"/>
                </a:lnTo>
                <a:lnTo>
                  <a:pt x="2076" y="3"/>
                </a:lnTo>
                <a:lnTo>
                  <a:pt x="2079" y="3"/>
                </a:lnTo>
                <a:lnTo>
                  <a:pt x="2080" y="3"/>
                </a:lnTo>
                <a:lnTo>
                  <a:pt x="2081" y="3"/>
                </a:lnTo>
                <a:lnTo>
                  <a:pt x="2083" y="3"/>
                </a:lnTo>
                <a:lnTo>
                  <a:pt x="2087" y="3"/>
                </a:lnTo>
                <a:lnTo>
                  <a:pt x="2089" y="3"/>
                </a:lnTo>
                <a:lnTo>
                  <a:pt x="2090" y="3"/>
                </a:lnTo>
                <a:lnTo>
                  <a:pt x="2097" y="3"/>
                </a:lnTo>
                <a:lnTo>
                  <a:pt x="2098" y="3"/>
                </a:lnTo>
                <a:lnTo>
                  <a:pt x="2101" y="3"/>
                </a:lnTo>
                <a:lnTo>
                  <a:pt x="2107" y="3"/>
                </a:lnTo>
                <a:lnTo>
                  <a:pt x="2108" y="3"/>
                </a:lnTo>
                <a:lnTo>
                  <a:pt x="2110" y="3"/>
                </a:lnTo>
                <a:lnTo>
                  <a:pt x="2119" y="3"/>
                </a:lnTo>
                <a:lnTo>
                  <a:pt x="2122" y="3"/>
                </a:lnTo>
                <a:lnTo>
                  <a:pt x="2124" y="3"/>
                </a:lnTo>
                <a:lnTo>
                  <a:pt x="2129" y="3"/>
                </a:lnTo>
                <a:lnTo>
                  <a:pt x="2131" y="3"/>
                </a:lnTo>
                <a:lnTo>
                  <a:pt x="2133" y="3"/>
                </a:lnTo>
                <a:lnTo>
                  <a:pt x="2136" y="3"/>
                </a:lnTo>
                <a:lnTo>
                  <a:pt x="2142" y="3"/>
                </a:lnTo>
                <a:lnTo>
                  <a:pt x="2147" y="3"/>
                </a:lnTo>
                <a:lnTo>
                  <a:pt x="2150" y="3"/>
                </a:lnTo>
                <a:lnTo>
                  <a:pt x="2152" y="3"/>
                </a:lnTo>
                <a:lnTo>
                  <a:pt x="2153" y="3"/>
                </a:lnTo>
                <a:lnTo>
                  <a:pt x="2154" y="3"/>
                </a:lnTo>
                <a:lnTo>
                  <a:pt x="2159" y="3"/>
                </a:lnTo>
                <a:lnTo>
                  <a:pt x="2166" y="3"/>
                </a:lnTo>
                <a:lnTo>
                  <a:pt x="2167" y="3"/>
                </a:lnTo>
                <a:lnTo>
                  <a:pt x="2168" y="3"/>
                </a:lnTo>
                <a:lnTo>
                  <a:pt x="2170" y="3"/>
                </a:lnTo>
                <a:lnTo>
                  <a:pt x="2171" y="3"/>
                </a:lnTo>
                <a:lnTo>
                  <a:pt x="2173" y="3"/>
                </a:lnTo>
                <a:lnTo>
                  <a:pt x="2184" y="3"/>
                </a:lnTo>
                <a:lnTo>
                  <a:pt x="2185" y="3"/>
                </a:lnTo>
                <a:lnTo>
                  <a:pt x="2187" y="3"/>
                </a:lnTo>
                <a:lnTo>
                  <a:pt x="2191" y="3"/>
                </a:lnTo>
                <a:lnTo>
                  <a:pt x="2195" y="3"/>
                </a:lnTo>
                <a:lnTo>
                  <a:pt x="2201" y="3"/>
                </a:lnTo>
                <a:lnTo>
                  <a:pt x="2209" y="3"/>
                </a:lnTo>
                <a:lnTo>
                  <a:pt x="2211" y="3"/>
                </a:lnTo>
                <a:lnTo>
                  <a:pt x="2216" y="3"/>
                </a:lnTo>
                <a:lnTo>
                  <a:pt x="2219" y="3"/>
                </a:lnTo>
                <a:lnTo>
                  <a:pt x="2223" y="3"/>
                </a:lnTo>
                <a:lnTo>
                  <a:pt x="2225" y="3"/>
                </a:lnTo>
                <a:lnTo>
                  <a:pt x="2226" y="3"/>
                </a:lnTo>
                <a:lnTo>
                  <a:pt x="2229" y="3"/>
                </a:lnTo>
                <a:lnTo>
                  <a:pt x="2232" y="3"/>
                </a:lnTo>
                <a:lnTo>
                  <a:pt x="2233" y="3"/>
                </a:lnTo>
                <a:lnTo>
                  <a:pt x="2234" y="3"/>
                </a:lnTo>
                <a:lnTo>
                  <a:pt x="2240" y="3"/>
                </a:lnTo>
                <a:lnTo>
                  <a:pt x="2246" y="3"/>
                </a:lnTo>
                <a:lnTo>
                  <a:pt x="2247" y="3"/>
                </a:lnTo>
                <a:lnTo>
                  <a:pt x="2248" y="3"/>
                </a:lnTo>
                <a:lnTo>
                  <a:pt x="2253" y="3"/>
                </a:lnTo>
                <a:lnTo>
                  <a:pt x="2254" y="3"/>
                </a:lnTo>
                <a:lnTo>
                  <a:pt x="2255" y="3"/>
                </a:lnTo>
                <a:lnTo>
                  <a:pt x="2260" y="3"/>
                </a:lnTo>
                <a:lnTo>
                  <a:pt x="2264" y="3"/>
                </a:lnTo>
                <a:lnTo>
                  <a:pt x="2265" y="3"/>
                </a:lnTo>
                <a:lnTo>
                  <a:pt x="2267" y="3"/>
                </a:lnTo>
                <a:lnTo>
                  <a:pt x="2271" y="3"/>
                </a:lnTo>
                <a:lnTo>
                  <a:pt x="2272" y="3"/>
                </a:lnTo>
                <a:lnTo>
                  <a:pt x="2274" y="3"/>
                </a:lnTo>
                <a:lnTo>
                  <a:pt x="2276" y="3"/>
                </a:lnTo>
                <a:lnTo>
                  <a:pt x="2278" y="3"/>
                </a:lnTo>
                <a:lnTo>
                  <a:pt x="2279" y="3"/>
                </a:lnTo>
                <a:lnTo>
                  <a:pt x="2281" y="3"/>
                </a:lnTo>
                <a:lnTo>
                  <a:pt x="2282" y="3"/>
                </a:lnTo>
                <a:lnTo>
                  <a:pt x="2283" y="3"/>
                </a:lnTo>
                <a:lnTo>
                  <a:pt x="2288" y="3"/>
                </a:lnTo>
                <a:lnTo>
                  <a:pt x="2289" y="3"/>
                </a:lnTo>
                <a:lnTo>
                  <a:pt x="2292" y="3"/>
                </a:lnTo>
                <a:lnTo>
                  <a:pt x="2293" y="3"/>
                </a:lnTo>
                <a:lnTo>
                  <a:pt x="2306" y="3"/>
                </a:lnTo>
                <a:lnTo>
                  <a:pt x="2311" y="3"/>
                </a:lnTo>
                <a:lnTo>
                  <a:pt x="2317" y="3"/>
                </a:lnTo>
                <a:lnTo>
                  <a:pt x="2320" y="3"/>
                </a:lnTo>
                <a:lnTo>
                  <a:pt x="2323" y="3"/>
                </a:lnTo>
                <a:lnTo>
                  <a:pt x="2324" y="3"/>
                </a:lnTo>
                <a:lnTo>
                  <a:pt x="2326" y="3"/>
                </a:lnTo>
                <a:lnTo>
                  <a:pt x="2327" y="3"/>
                </a:lnTo>
                <a:lnTo>
                  <a:pt x="2328" y="3"/>
                </a:lnTo>
                <a:lnTo>
                  <a:pt x="2331" y="3"/>
                </a:lnTo>
                <a:lnTo>
                  <a:pt x="2337" y="3"/>
                </a:lnTo>
                <a:lnTo>
                  <a:pt x="2342" y="3"/>
                </a:lnTo>
                <a:lnTo>
                  <a:pt x="2347" y="3"/>
                </a:lnTo>
                <a:lnTo>
                  <a:pt x="2349" y="3"/>
                </a:lnTo>
                <a:lnTo>
                  <a:pt x="2354" y="3"/>
                </a:lnTo>
                <a:lnTo>
                  <a:pt x="2355" y="3"/>
                </a:lnTo>
                <a:lnTo>
                  <a:pt x="2358" y="3"/>
                </a:lnTo>
                <a:lnTo>
                  <a:pt x="2359" y="3"/>
                </a:lnTo>
                <a:lnTo>
                  <a:pt x="2362" y="3"/>
                </a:lnTo>
                <a:lnTo>
                  <a:pt x="2365" y="3"/>
                </a:lnTo>
                <a:lnTo>
                  <a:pt x="2369" y="3"/>
                </a:lnTo>
                <a:lnTo>
                  <a:pt x="2377" y="3"/>
                </a:lnTo>
                <a:lnTo>
                  <a:pt x="2382" y="3"/>
                </a:lnTo>
                <a:lnTo>
                  <a:pt x="2384" y="3"/>
                </a:lnTo>
                <a:lnTo>
                  <a:pt x="2386" y="3"/>
                </a:lnTo>
                <a:lnTo>
                  <a:pt x="2389" y="3"/>
                </a:lnTo>
                <a:lnTo>
                  <a:pt x="2394" y="2"/>
                </a:lnTo>
                <a:lnTo>
                  <a:pt x="2396" y="3"/>
                </a:lnTo>
                <a:lnTo>
                  <a:pt x="2400" y="3"/>
                </a:lnTo>
                <a:lnTo>
                  <a:pt x="2401" y="3"/>
                </a:lnTo>
                <a:lnTo>
                  <a:pt x="2407" y="3"/>
                </a:lnTo>
                <a:lnTo>
                  <a:pt x="2410" y="3"/>
                </a:lnTo>
                <a:lnTo>
                  <a:pt x="2411" y="3"/>
                </a:lnTo>
                <a:lnTo>
                  <a:pt x="2417" y="3"/>
                </a:lnTo>
                <a:lnTo>
                  <a:pt x="2418" y="3"/>
                </a:lnTo>
                <a:lnTo>
                  <a:pt x="2421" y="3"/>
                </a:lnTo>
                <a:lnTo>
                  <a:pt x="2422" y="3"/>
                </a:lnTo>
                <a:lnTo>
                  <a:pt x="2424" y="3"/>
                </a:lnTo>
                <a:lnTo>
                  <a:pt x="2425" y="3"/>
                </a:lnTo>
                <a:lnTo>
                  <a:pt x="2428" y="3"/>
                </a:lnTo>
                <a:lnTo>
                  <a:pt x="2436" y="3"/>
                </a:lnTo>
                <a:lnTo>
                  <a:pt x="2438" y="3"/>
                </a:lnTo>
                <a:lnTo>
                  <a:pt x="2441" y="3"/>
                </a:lnTo>
                <a:lnTo>
                  <a:pt x="2442" y="3"/>
                </a:lnTo>
                <a:lnTo>
                  <a:pt x="2443" y="3"/>
                </a:lnTo>
                <a:lnTo>
                  <a:pt x="2453" y="2"/>
                </a:lnTo>
                <a:lnTo>
                  <a:pt x="2455" y="2"/>
                </a:lnTo>
                <a:lnTo>
                  <a:pt x="2457" y="2"/>
                </a:lnTo>
                <a:lnTo>
                  <a:pt x="2459" y="2"/>
                </a:lnTo>
                <a:lnTo>
                  <a:pt x="2460" y="2"/>
                </a:lnTo>
                <a:lnTo>
                  <a:pt x="2466" y="2"/>
                </a:lnTo>
                <a:lnTo>
                  <a:pt x="2473" y="3"/>
                </a:lnTo>
                <a:lnTo>
                  <a:pt x="2476" y="3"/>
                </a:lnTo>
                <a:lnTo>
                  <a:pt x="2478" y="3"/>
                </a:lnTo>
                <a:lnTo>
                  <a:pt x="2480" y="3"/>
                </a:lnTo>
                <a:lnTo>
                  <a:pt x="2481" y="3"/>
                </a:lnTo>
                <a:lnTo>
                  <a:pt x="2483" y="3"/>
                </a:lnTo>
                <a:lnTo>
                  <a:pt x="2484" y="3"/>
                </a:lnTo>
                <a:lnTo>
                  <a:pt x="2485" y="3"/>
                </a:lnTo>
                <a:lnTo>
                  <a:pt x="2487" y="3"/>
                </a:lnTo>
                <a:lnTo>
                  <a:pt x="2488" y="3"/>
                </a:lnTo>
                <a:lnTo>
                  <a:pt x="2491" y="3"/>
                </a:lnTo>
                <a:lnTo>
                  <a:pt x="2492" y="3"/>
                </a:lnTo>
                <a:lnTo>
                  <a:pt x="2495" y="3"/>
                </a:lnTo>
                <a:lnTo>
                  <a:pt x="2497" y="3"/>
                </a:lnTo>
                <a:lnTo>
                  <a:pt x="2504" y="3"/>
                </a:lnTo>
                <a:lnTo>
                  <a:pt x="2509" y="2"/>
                </a:lnTo>
                <a:lnTo>
                  <a:pt x="2511" y="2"/>
                </a:lnTo>
                <a:lnTo>
                  <a:pt x="2513" y="2"/>
                </a:lnTo>
                <a:lnTo>
                  <a:pt x="2516" y="2"/>
                </a:lnTo>
                <a:lnTo>
                  <a:pt x="2518" y="2"/>
                </a:lnTo>
                <a:lnTo>
                  <a:pt x="2522" y="2"/>
                </a:lnTo>
                <a:lnTo>
                  <a:pt x="2523" y="2"/>
                </a:lnTo>
                <a:lnTo>
                  <a:pt x="2529" y="2"/>
                </a:lnTo>
                <a:lnTo>
                  <a:pt x="2533" y="2"/>
                </a:lnTo>
                <a:lnTo>
                  <a:pt x="2534" y="2"/>
                </a:lnTo>
                <a:lnTo>
                  <a:pt x="2537" y="2"/>
                </a:lnTo>
                <a:lnTo>
                  <a:pt x="2539" y="2"/>
                </a:lnTo>
                <a:lnTo>
                  <a:pt x="2540" y="2"/>
                </a:lnTo>
                <a:lnTo>
                  <a:pt x="2542" y="2"/>
                </a:lnTo>
                <a:lnTo>
                  <a:pt x="2544" y="2"/>
                </a:lnTo>
                <a:lnTo>
                  <a:pt x="2546" y="2"/>
                </a:lnTo>
                <a:lnTo>
                  <a:pt x="2547" y="2"/>
                </a:lnTo>
                <a:lnTo>
                  <a:pt x="2549" y="2"/>
                </a:lnTo>
                <a:lnTo>
                  <a:pt x="2550" y="2"/>
                </a:lnTo>
                <a:lnTo>
                  <a:pt x="2551" y="2"/>
                </a:lnTo>
                <a:lnTo>
                  <a:pt x="2553" y="2"/>
                </a:lnTo>
                <a:lnTo>
                  <a:pt x="2554" y="2"/>
                </a:lnTo>
                <a:lnTo>
                  <a:pt x="2557" y="2"/>
                </a:lnTo>
                <a:lnTo>
                  <a:pt x="2558" y="2"/>
                </a:lnTo>
                <a:lnTo>
                  <a:pt x="2560" y="2"/>
                </a:lnTo>
                <a:lnTo>
                  <a:pt x="2561" y="2"/>
                </a:lnTo>
                <a:lnTo>
                  <a:pt x="2563" y="2"/>
                </a:lnTo>
                <a:lnTo>
                  <a:pt x="2571" y="2"/>
                </a:lnTo>
                <a:lnTo>
                  <a:pt x="2572" y="2"/>
                </a:lnTo>
                <a:lnTo>
                  <a:pt x="2574" y="2"/>
                </a:lnTo>
                <a:lnTo>
                  <a:pt x="2575" y="2"/>
                </a:lnTo>
                <a:lnTo>
                  <a:pt x="2577" y="2"/>
                </a:lnTo>
                <a:lnTo>
                  <a:pt x="2578" y="2"/>
                </a:lnTo>
                <a:lnTo>
                  <a:pt x="2581" y="2"/>
                </a:lnTo>
                <a:lnTo>
                  <a:pt x="2584" y="2"/>
                </a:lnTo>
                <a:lnTo>
                  <a:pt x="2585" y="2"/>
                </a:lnTo>
                <a:lnTo>
                  <a:pt x="2586" y="2"/>
                </a:lnTo>
                <a:lnTo>
                  <a:pt x="2592" y="2"/>
                </a:lnTo>
                <a:lnTo>
                  <a:pt x="2593" y="2"/>
                </a:lnTo>
                <a:lnTo>
                  <a:pt x="2596" y="2"/>
                </a:lnTo>
                <a:lnTo>
                  <a:pt x="2598" y="2"/>
                </a:lnTo>
                <a:lnTo>
                  <a:pt x="2599" y="2"/>
                </a:lnTo>
                <a:lnTo>
                  <a:pt x="2600" y="2"/>
                </a:lnTo>
                <a:lnTo>
                  <a:pt x="2602" y="2"/>
                </a:lnTo>
                <a:lnTo>
                  <a:pt x="2606" y="2"/>
                </a:lnTo>
                <a:lnTo>
                  <a:pt x="2607" y="2"/>
                </a:lnTo>
                <a:lnTo>
                  <a:pt x="2610" y="2"/>
                </a:lnTo>
                <a:lnTo>
                  <a:pt x="2612" y="2"/>
                </a:lnTo>
                <a:lnTo>
                  <a:pt x="2614" y="2"/>
                </a:lnTo>
                <a:lnTo>
                  <a:pt x="2620" y="2"/>
                </a:lnTo>
                <a:lnTo>
                  <a:pt x="2623" y="2"/>
                </a:lnTo>
                <a:lnTo>
                  <a:pt x="2627" y="2"/>
                </a:lnTo>
                <a:lnTo>
                  <a:pt x="2628" y="2"/>
                </a:lnTo>
                <a:lnTo>
                  <a:pt x="2630" y="2"/>
                </a:lnTo>
                <a:lnTo>
                  <a:pt x="2631" y="2"/>
                </a:lnTo>
                <a:lnTo>
                  <a:pt x="2633" y="2"/>
                </a:lnTo>
                <a:lnTo>
                  <a:pt x="2637" y="2"/>
                </a:lnTo>
                <a:lnTo>
                  <a:pt x="2638" y="2"/>
                </a:lnTo>
                <a:lnTo>
                  <a:pt x="2640" y="2"/>
                </a:lnTo>
                <a:lnTo>
                  <a:pt x="2641" y="2"/>
                </a:lnTo>
                <a:lnTo>
                  <a:pt x="2644" y="2"/>
                </a:lnTo>
                <a:lnTo>
                  <a:pt x="2645" y="2"/>
                </a:lnTo>
                <a:lnTo>
                  <a:pt x="2647" y="2"/>
                </a:lnTo>
                <a:lnTo>
                  <a:pt x="2648" y="2"/>
                </a:lnTo>
                <a:lnTo>
                  <a:pt x="2649" y="2"/>
                </a:lnTo>
                <a:lnTo>
                  <a:pt x="2651" y="2"/>
                </a:lnTo>
                <a:lnTo>
                  <a:pt x="2652" y="2"/>
                </a:lnTo>
                <a:lnTo>
                  <a:pt x="2657" y="2"/>
                </a:lnTo>
                <a:lnTo>
                  <a:pt x="2661" y="2"/>
                </a:lnTo>
                <a:lnTo>
                  <a:pt x="2665" y="2"/>
                </a:lnTo>
                <a:lnTo>
                  <a:pt x="2668" y="2"/>
                </a:lnTo>
                <a:lnTo>
                  <a:pt x="2671" y="2"/>
                </a:lnTo>
                <a:lnTo>
                  <a:pt x="2672" y="2"/>
                </a:lnTo>
                <a:lnTo>
                  <a:pt x="2673" y="2"/>
                </a:lnTo>
                <a:lnTo>
                  <a:pt x="2676" y="2"/>
                </a:lnTo>
                <a:lnTo>
                  <a:pt x="2678" y="2"/>
                </a:lnTo>
                <a:lnTo>
                  <a:pt x="2679" y="2"/>
                </a:lnTo>
                <a:lnTo>
                  <a:pt x="2680" y="2"/>
                </a:lnTo>
                <a:lnTo>
                  <a:pt x="2682" y="2"/>
                </a:lnTo>
                <a:lnTo>
                  <a:pt x="2686" y="2"/>
                </a:lnTo>
                <a:lnTo>
                  <a:pt x="2687" y="2"/>
                </a:lnTo>
                <a:lnTo>
                  <a:pt x="2689" y="2"/>
                </a:lnTo>
                <a:lnTo>
                  <a:pt x="2690" y="2"/>
                </a:lnTo>
                <a:lnTo>
                  <a:pt x="2696" y="2"/>
                </a:lnTo>
                <a:lnTo>
                  <a:pt x="2697" y="2"/>
                </a:lnTo>
                <a:lnTo>
                  <a:pt x="2699" y="2"/>
                </a:lnTo>
                <a:lnTo>
                  <a:pt x="2700" y="2"/>
                </a:lnTo>
                <a:lnTo>
                  <a:pt x="2703" y="2"/>
                </a:lnTo>
                <a:lnTo>
                  <a:pt x="2704" y="2"/>
                </a:lnTo>
                <a:lnTo>
                  <a:pt x="2706" y="2"/>
                </a:lnTo>
                <a:lnTo>
                  <a:pt x="2711" y="2"/>
                </a:lnTo>
                <a:lnTo>
                  <a:pt x="2713" y="2"/>
                </a:lnTo>
                <a:lnTo>
                  <a:pt x="2717" y="2"/>
                </a:lnTo>
                <a:lnTo>
                  <a:pt x="2718" y="2"/>
                </a:lnTo>
                <a:lnTo>
                  <a:pt x="2720" y="2"/>
                </a:lnTo>
                <a:lnTo>
                  <a:pt x="2721" y="2"/>
                </a:lnTo>
                <a:lnTo>
                  <a:pt x="2722" y="2"/>
                </a:lnTo>
                <a:lnTo>
                  <a:pt x="2724" y="2"/>
                </a:lnTo>
                <a:lnTo>
                  <a:pt x="2725" y="2"/>
                </a:lnTo>
                <a:lnTo>
                  <a:pt x="2727" y="2"/>
                </a:lnTo>
                <a:lnTo>
                  <a:pt x="2728" y="2"/>
                </a:lnTo>
                <a:lnTo>
                  <a:pt x="2729" y="2"/>
                </a:lnTo>
                <a:lnTo>
                  <a:pt x="2729" y="3"/>
                </a:lnTo>
                <a:lnTo>
                  <a:pt x="2729" y="4"/>
                </a:lnTo>
                <a:lnTo>
                  <a:pt x="2729" y="6"/>
                </a:lnTo>
                <a:lnTo>
                  <a:pt x="2729" y="7"/>
                </a:lnTo>
                <a:lnTo>
                  <a:pt x="2729" y="9"/>
                </a:lnTo>
                <a:lnTo>
                  <a:pt x="2729" y="16"/>
                </a:lnTo>
                <a:lnTo>
                  <a:pt x="2728" y="20"/>
                </a:lnTo>
                <a:lnTo>
                  <a:pt x="2728" y="21"/>
                </a:lnTo>
                <a:lnTo>
                  <a:pt x="2728" y="23"/>
                </a:lnTo>
                <a:lnTo>
                  <a:pt x="2729" y="24"/>
                </a:lnTo>
                <a:lnTo>
                  <a:pt x="2729" y="25"/>
                </a:lnTo>
                <a:lnTo>
                  <a:pt x="2729" y="27"/>
                </a:lnTo>
                <a:lnTo>
                  <a:pt x="2729" y="28"/>
                </a:lnTo>
                <a:lnTo>
                  <a:pt x="2729" y="30"/>
                </a:lnTo>
                <a:lnTo>
                  <a:pt x="2729" y="31"/>
                </a:lnTo>
                <a:lnTo>
                  <a:pt x="2729" y="32"/>
                </a:lnTo>
                <a:lnTo>
                  <a:pt x="2729" y="34"/>
                </a:lnTo>
                <a:lnTo>
                  <a:pt x="2728" y="35"/>
                </a:lnTo>
                <a:lnTo>
                  <a:pt x="2728" y="38"/>
                </a:lnTo>
                <a:lnTo>
                  <a:pt x="2728" y="41"/>
                </a:lnTo>
                <a:lnTo>
                  <a:pt x="2728" y="42"/>
                </a:lnTo>
                <a:lnTo>
                  <a:pt x="2728" y="44"/>
                </a:lnTo>
                <a:lnTo>
                  <a:pt x="2729" y="45"/>
                </a:lnTo>
                <a:lnTo>
                  <a:pt x="2729" y="51"/>
                </a:lnTo>
                <a:lnTo>
                  <a:pt x="2729" y="53"/>
                </a:lnTo>
                <a:lnTo>
                  <a:pt x="2729" y="55"/>
                </a:lnTo>
                <a:lnTo>
                  <a:pt x="2729" y="58"/>
                </a:lnTo>
                <a:lnTo>
                  <a:pt x="2729" y="62"/>
                </a:lnTo>
                <a:lnTo>
                  <a:pt x="2729" y="63"/>
                </a:lnTo>
                <a:lnTo>
                  <a:pt x="2728" y="65"/>
                </a:lnTo>
                <a:lnTo>
                  <a:pt x="2728" y="66"/>
                </a:lnTo>
                <a:lnTo>
                  <a:pt x="2728" y="67"/>
                </a:lnTo>
                <a:lnTo>
                  <a:pt x="2728" y="69"/>
                </a:lnTo>
                <a:lnTo>
                  <a:pt x="2728" y="72"/>
                </a:lnTo>
                <a:lnTo>
                  <a:pt x="2728" y="73"/>
                </a:lnTo>
                <a:lnTo>
                  <a:pt x="2729" y="74"/>
                </a:lnTo>
                <a:lnTo>
                  <a:pt x="2729" y="77"/>
                </a:lnTo>
                <a:lnTo>
                  <a:pt x="2729" y="79"/>
                </a:lnTo>
                <a:lnTo>
                  <a:pt x="2729" y="80"/>
                </a:lnTo>
                <a:lnTo>
                  <a:pt x="2729" y="81"/>
                </a:lnTo>
                <a:lnTo>
                  <a:pt x="2729" y="83"/>
                </a:lnTo>
                <a:lnTo>
                  <a:pt x="2729" y="84"/>
                </a:lnTo>
                <a:lnTo>
                  <a:pt x="2729" y="86"/>
                </a:lnTo>
                <a:lnTo>
                  <a:pt x="2729" y="88"/>
                </a:lnTo>
                <a:lnTo>
                  <a:pt x="2729" y="90"/>
                </a:lnTo>
                <a:lnTo>
                  <a:pt x="2731" y="97"/>
                </a:lnTo>
                <a:lnTo>
                  <a:pt x="2731" y="107"/>
                </a:lnTo>
                <a:lnTo>
                  <a:pt x="2731" y="112"/>
                </a:lnTo>
                <a:lnTo>
                  <a:pt x="2731" y="119"/>
                </a:lnTo>
                <a:lnTo>
                  <a:pt x="2731" y="122"/>
                </a:lnTo>
                <a:lnTo>
                  <a:pt x="2732" y="125"/>
                </a:lnTo>
                <a:lnTo>
                  <a:pt x="2732" y="128"/>
                </a:lnTo>
                <a:lnTo>
                  <a:pt x="2732" y="129"/>
                </a:lnTo>
                <a:lnTo>
                  <a:pt x="2734" y="136"/>
                </a:lnTo>
                <a:lnTo>
                  <a:pt x="2734" y="140"/>
                </a:lnTo>
                <a:lnTo>
                  <a:pt x="2734" y="145"/>
                </a:lnTo>
                <a:lnTo>
                  <a:pt x="2734" y="154"/>
                </a:lnTo>
                <a:lnTo>
                  <a:pt x="2734" y="159"/>
                </a:lnTo>
                <a:lnTo>
                  <a:pt x="2734" y="161"/>
                </a:lnTo>
                <a:lnTo>
                  <a:pt x="2735" y="164"/>
                </a:lnTo>
                <a:lnTo>
                  <a:pt x="2735" y="166"/>
                </a:lnTo>
                <a:lnTo>
                  <a:pt x="2735" y="168"/>
                </a:lnTo>
                <a:lnTo>
                  <a:pt x="2735" y="175"/>
                </a:lnTo>
                <a:lnTo>
                  <a:pt x="2735" y="180"/>
                </a:lnTo>
                <a:lnTo>
                  <a:pt x="2735" y="181"/>
                </a:lnTo>
                <a:lnTo>
                  <a:pt x="2735" y="182"/>
                </a:lnTo>
                <a:lnTo>
                  <a:pt x="2736" y="191"/>
                </a:lnTo>
                <a:lnTo>
                  <a:pt x="2736" y="194"/>
                </a:lnTo>
                <a:lnTo>
                  <a:pt x="2736" y="195"/>
                </a:lnTo>
                <a:lnTo>
                  <a:pt x="2736" y="201"/>
                </a:lnTo>
                <a:lnTo>
                  <a:pt x="2736" y="202"/>
                </a:lnTo>
                <a:lnTo>
                  <a:pt x="2736" y="203"/>
                </a:lnTo>
                <a:lnTo>
                  <a:pt x="2736" y="205"/>
                </a:lnTo>
                <a:lnTo>
                  <a:pt x="2736" y="206"/>
                </a:lnTo>
                <a:lnTo>
                  <a:pt x="2736" y="209"/>
                </a:lnTo>
                <a:lnTo>
                  <a:pt x="2738" y="212"/>
                </a:lnTo>
                <a:lnTo>
                  <a:pt x="2738" y="216"/>
                </a:lnTo>
                <a:lnTo>
                  <a:pt x="2738" y="219"/>
                </a:lnTo>
                <a:lnTo>
                  <a:pt x="2738" y="220"/>
                </a:lnTo>
                <a:lnTo>
                  <a:pt x="2738" y="224"/>
                </a:lnTo>
                <a:lnTo>
                  <a:pt x="2738" y="226"/>
                </a:lnTo>
                <a:lnTo>
                  <a:pt x="2739" y="227"/>
                </a:lnTo>
                <a:lnTo>
                  <a:pt x="2739" y="229"/>
                </a:lnTo>
                <a:lnTo>
                  <a:pt x="2739" y="233"/>
                </a:lnTo>
                <a:lnTo>
                  <a:pt x="2739" y="234"/>
                </a:lnTo>
                <a:lnTo>
                  <a:pt x="2739" y="236"/>
                </a:lnTo>
                <a:lnTo>
                  <a:pt x="2739" y="238"/>
                </a:lnTo>
                <a:lnTo>
                  <a:pt x="2741" y="240"/>
                </a:lnTo>
                <a:lnTo>
                  <a:pt x="2741" y="241"/>
                </a:lnTo>
                <a:lnTo>
                  <a:pt x="2741" y="243"/>
                </a:lnTo>
                <a:lnTo>
                  <a:pt x="2741" y="245"/>
                </a:lnTo>
                <a:lnTo>
                  <a:pt x="2741" y="247"/>
                </a:lnTo>
                <a:lnTo>
                  <a:pt x="2741" y="248"/>
                </a:lnTo>
                <a:lnTo>
                  <a:pt x="2741" y="253"/>
                </a:lnTo>
                <a:lnTo>
                  <a:pt x="2741" y="257"/>
                </a:lnTo>
                <a:lnTo>
                  <a:pt x="2742" y="260"/>
                </a:lnTo>
                <a:lnTo>
                  <a:pt x="2742" y="264"/>
                </a:lnTo>
                <a:lnTo>
                  <a:pt x="2742" y="267"/>
                </a:lnTo>
                <a:lnTo>
                  <a:pt x="2742" y="269"/>
                </a:lnTo>
                <a:lnTo>
                  <a:pt x="2742" y="276"/>
                </a:lnTo>
                <a:lnTo>
                  <a:pt x="2742" y="281"/>
                </a:lnTo>
                <a:lnTo>
                  <a:pt x="2742" y="282"/>
                </a:lnTo>
                <a:lnTo>
                  <a:pt x="2742" y="288"/>
                </a:lnTo>
                <a:lnTo>
                  <a:pt x="2742" y="289"/>
                </a:lnTo>
                <a:lnTo>
                  <a:pt x="2742" y="290"/>
                </a:lnTo>
                <a:lnTo>
                  <a:pt x="2742" y="295"/>
                </a:lnTo>
                <a:lnTo>
                  <a:pt x="2743" y="299"/>
                </a:lnTo>
                <a:lnTo>
                  <a:pt x="2743" y="300"/>
                </a:lnTo>
                <a:lnTo>
                  <a:pt x="2743" y="304"/>
                </a:lnTo>
                <a:lnTo>
                  <a:pt x="2743" y="311"/>
                </a:lnTo>
                <a:lnTo>
                  <a:pt x="2743" y="314"/>
                </a:lnTo>
                <a:lnTo>
                  <a:pt x="2743" y="316"/>
                </a:lnTo>
                <a:lnTo>
                  <a:pt x="2743" y="318"/>
                </a:lnTo>
                <a:lnTo>
                  <a:pt x="2745" y="323"/>
                </a:lnTo>
                <a:lnTo>
                  <a:pt x="2745" y="324"/>
                </a:lnTo>
                <a:lnTo>
                  <a:pt x="2745" y="325"/>
                </a:lnTo>
                <a:lnTo>
                  <a:pt x="2745" y="328"/>
                </a:lnTo>
                <a:lnTo>
                  <a:pt x="2745" y="330"/>
                </a:lnTo>
                <a:lnTo>
                  <a:pt x="2745" y="331"/>
                </a:lnTo>
                <a:lnTo>
                  <a:pt x="2745" y="332"/>
                </a:lnTo>
                <a:lnTo>
                  <a:pt x="2745" y="337"/>
                </a:lnTo>
                <a:lnTo>
                  <a:pt x="2745" y="341"/>
                </a:lnTo>
                <a:lnTo>
                  <a:pt x="2746" y="344"/>
                </a:lnTo>
                <a:lnTo>
                  <a:pt x="2746" y="346"/>
                </a:lnTo>
                <a:lnTo>
                  <a:pt x="2746" y="348"/>
                </a:lnTo>
                <a:lnTo>
                  <a:pt x="2746" y="355"/>
                </a:lnTo>
                <a:lnTo>
                  <a:pt x="2746" y="358"/>
                </a:lnTo>
                <a:lnTo>
                  <a:pt x="2746" y="359"/>
                </a:lnTo>
                <a:lnTo>
                  <a:pt x="2748" y="362"/>
                </a:lnTo>
                <a:lnTo>
                  <a:pt x="2748" y="373"/>
                </a:lnTo>
                <a:lnTo>
                  <a:pt x="2748" y="376"/>
                </a:lnTo>
                <a:lnTo>
                  <a:pt x="2748" y="380"/>
                </a:lnTo>
                <a:lnTo>
                  <a:pt x="2748" y="383"/>
                </a:lnTo>
                <a:lnTo>
                  <a:pt x="2749" y="390"/>
                </a:lnTo>
                <a:lnTo>
                  <a:pt x="2749" y="394"/>
                </a:lnTo>
                <a:lnTo>
                  <a:pt x="2749" y="398"/>
                </a:lnTo>
                <a:lnTo>
                  <a:pt x="2749" y="404"/>
                </a:lnTo>
                <a:lnTo>
                  <a:pt x="2750" y="408"/>
                </a:lnTo>
                <a:lnTo>
                  <a:pt x="2750" y="418"/>
                </a:lnTo>
                <a:lnTo>
                  <a:pt x="2750" y="425"/>
                </a:lnTo>
                <a:lnTo>
                  <a:pt x="2750" y="428"/>
                </a:lnTo>
                <a:lnTo>
                  <a:pt x="2752" y="431"/>
                </a:lnTo>
                <a:lnTo>
                  <a:pt x="2752" y="439"/>
                </a:lnTo>
                <a:lnTo>
                  <a:pt x="2752" y="445"/>
                </a:lnTo>
                <a:lnTo>
                  <a:pt x="2752" y="453"/>
                </a:lnTo>
                <a:lnTo>
                  <a:pt x="2753" y="456"/>
                </a:lnTo>
                <a:lnTo>
                  <a:pt x="2753" y="459"/>
                </a:lnTo>
                <a:lnTo>
                  <a:pt x="2753" y="466"/>
                </a:lnTo>
                <a:lnTo>
                  <a:pt x="2753" y="471"/>
                </a:lnTo>
                <a:lnTo>
                  <a:pt x="2753" y="474"/>
                </a:lnTo>
                <a:lnTo>
                  <a:pt x="2755" y="477"/>
                </a:lnTo>
                <a:lnTo>
                  <a:pt x="2755" y="487"/>
                </a:lnTo>
                <a:lnTo>
                  <a:pt x="2755" y="488"/>
                </a:lnTo>
                <a:lnTo>
                  <a:pt x="2755" y="489"/>
                </a:lnTo>
                <a:lnTo>
                  <a:pt x="2755" y="496"/>
                </a:lnTo>
                <a:lnTo>
                  <a:pt x="2756" y="501"/>
                </a:lnTo>
                <a:lnTo>
                  <a:pt x="2756" y="502"/>
                </a:lnTo>
                <a:lnTo>
                  <a:pt x="2756" y="503"/>
                </a:lnTo>
                <a:lnTo>
                  <a:pt x="2756" y="505"/>
                </a:lnTo>
                <a:lnTo>
                  <a:pt x="2756" y="515"/>
                </a:lnTo>
                <a:lnTo>
                  <a:pt x="2756" y="518"/>
                </a:lnTo>
                <a:lnTo>
                  <a:pt x="2756" y="519"/>
                </a:lnTo>
                <a:lnTo>
                  <a:pt x="2757" y="522"/>
                </a:lnTo>
                <a:lnTo>
                  <a:pt x="2757" y="523"/>
                </a:lnTo>
                <a:lnTo>
                  <a:pt x="2757" y="527"/>
                </a:lnTo>
                <a:lnTo>
                  <a:pt x="2757" y="532"/>
                </a:lnTo>
                <a:lnTo>
                  <a:pt x="2757" y="533"/>
                </a:lnTo>
                <a:lnTo>
                  <a:pt x="2757" y="541"/>
                </a:lnTo>
                <a:lnTo>
                  <a:pt x="2759" y="553"/>
                </a:lnTo>
                <a:lnTo>
                  <a:pt x="2759" y="554"/>
                </a:lnTo>
                <a:lnTo>
                  <a:pt x="2759" y="555"/>
                </a:lnTo>
                <a:lnTo>
                  <a:pt x="2759" y="562"/>
                </a:lnTo>
                <a:lnTo>
                  <a:pt x="2759" y="564"/>
                </a:lnTo>
                <a:lnTo>
                  <a:pt x="2760" y="567"/>
                </a:lnTo>
                <a:lnTo>
                  <a:pt x="2760" y="571"/>
                </a:lnTo>
                <a:lnTo>
                  <a:pt x="2760" y="572"/>
                </a:lnTo>
                <a:lnTo>
                  <a:pt x="2760" y="574"/>
                </a:lnTo>
                <a:lnTo>
                  <a:pt x="2760" y="576"/>
                </a:lnTo>
                <a:lnTo>
                  <a:pt x="2760" y="582"/>
                </a:lnTo>
                <a:lnTo>
                  <a:pt x="2760" y="583"/>
                </a:lnTo>
                <a:lnTo>
                  <a:pt x="2760" y="585"/>
                </a:lnTo>
                <a:lnTo>
                  <a:pt x="2760" y="586"/>
                </a:lnTo>
                <a:lnTo>
                  <a:pt x="2760" y="588"/>
                </a:lnTo>
                <a:lnTo>
                  <a:pt x="2760" y="589"/>
                </a:lnTo>
                <a:lnTo>
                  <a:pt x="2760" y="590"/>
                </a:lnTo>
                <a:lnTo>
                  <a:pt x="2762" y="593"/>
                </a:lnTo>
                <a:lnTo>
                  <a:pt x="2762" y="595"/>
                </a:lnTo>
                <a:lnTo>
                  <a:pt x="2762" y="596"/>
                </a:lnTo>
                <a:lnTo>
                  <a:pt x="2762" y="600"/>
                </a:lnTo>
                <a:lnTo>
                  <a:pt x="2763" y="611"/>
                </a:lnTo>
                <a:lnTo>
                  <a:pt x="2763" y="614"/>
                </a:lnTo>
                <a:lnTo>
                  <a:pt x="2763" y="616"/>
                </a:lnTo>
                <a:lnTo>
                  <a:pt x="2763" y="620"/>
                </a:lnTo>
                <a:lnTo>
                  <a:pt x="2763" y="621"/>
                </a:lnTo>
                <a:lnTo>
                  <a:pt x="2763" y="623"/>
                </a:lnTo>
                <a:lnTo>
                  <a:pt x="2763" y="631"/>
                </a:lnTo>
                <a:lnTo>
                  <a:pt x="2764" y="637"/>
                </a:lnTo>
                <a:lnTo>
                  <a:pt x="2764" y="639"/>
                </a:lnTo>
                <a:lnTo>
                  <a:pt x="2764" y="648"/>
                </a:lnTo>
                <a:lnTo>
                  <a:pt x="2764" y="649"/>
                </a:lnTo>
                <a:lnTo>
                  <a:pt x="2764" y="651"/>
                </a:lnTo>
                <a:lnTo>
                  <a:pt x="2764" y="652"/>
                </a:lnTo>
                <a:lnTo>
                  <a:pt x="2764" y="654"/>
                </a:lnTo>
                <a:lnTo>
                  <a:pt x="2764" y="655"/>
                </a:lnTo>
                <a:lnTo>
                  <a:pt x="2766" y="656"/>
                </a:lnTo>
                <a:lnTo>
                  <a:pt x="2766" y="659"/>
                </a:lnTo>
                <a:lnTo>
                  <a:pt x="2766" y="662"/>
                </a:lnTo>
                <a:lnTo>
                  <a:pt x="2766" y="665"/>
                </a:lnTo>
                <a:lnTo>
                  <a:pt x="2766" y="666"/>
                </a:lnTo>
                <a:lnTo>
                  <a:pt x="2766" y="669"/>
                </a:lnTo>
                <a:lnTo>
                  <a:pt x="2766" y="673"/>
                </a:lnTo>
                <a:lnTo>
                  <a:pt x="2766" y="676"/>
                </a:lnTo>
                <a:lnTo>
                  <a:pt x="2767" y="682"/>
                </a:lnTo>
                <a:lnTo>
                  <a:pt x="2767" y="689"/>
                </a:lnTo>
                <a:lnTo>
                  <a:pt x="2767" y="690"/>
                </a:lnTo>
                <a:lnTo>
                  <a:pt x="2767" y="696"/>
                </a:lnTo>
                <a:lnTo>
                  <a:pt x="2767" y="697"/>
                </a:lnTo>
                <a:lnTo>
                  <a:pt x="2769" y="710"/>
                </a:lnTo>
                <a:lnTo>
                  <a:pt x="2769" y="711"/>
                </a:lnTo>
                <a:lnTo>
                  <a:pt x="2769" y="714"/>
                </a:lnTo>
                <a:lnTo>
                  <a:pt x="2769" y="722"/>
                </a:lnTo>
                <a:lnTo>
                  <a:pt x="2769" y="724"/>
                </a:lnTo>
                <a:lnTo>
                  <a:pt x="2770" y="731"/>
                </a:lnTo>
                <a:lnTo>
                  <a:pt x="2770" y="732"/>
                </a:lnTo>
                <a:lnTo>
                  <a:pt x="2770" y="733"/>
                </a:lnTo>
                <a:lnTo>
                  <a:pt x="2770" y="735"/>
                </a:lnTo>
                <a:lnTo>
                  <a:pt x="2772" y="754"/>
                </a:lnTo>
                <a:lnTo>
                  <a:pt x="2772" y="756"/>
                </a:lnTo>
                <a:lnTo>
                  <a:pt x="2772" y="760"/>
                </a:lnTo>
                <a:lnTo>
                  <a:pt x="2772" y="766"/>
                </a:lnTo>
                <a:lnTo>
                  <a:pt x="2772" y="767"/>
                </a:lnTo>
                <a:lnTo>
                  <a:pt x="2773" y="770"/>
                </a:lnTo>
                <a:lnTo>
                  <a:pt x="2773" y="775"/>
                </a:lnTo>
                <a:lnTo>
                  <a:pt x="2773" y="780"/>
                </a:lnTo>
                <a:lnTo>
                  <a:pt x="2773" y="784"/>
                </a:lnTo>
                <a:lnTo>
                  <a:pt x="2773" y="788"/>
                </a:lnTo>
                <a:lnTo>
                  <a:pt x="2773" y="790"/>
                </a:lnTo>
                <a:lnTo>
                  <a:pt x="2773" y="791"/>
                </a:lnTo>
                <a:lnTo>
                  <a:pt x="2774" y="797"/>
                </a:lnTo>
                <a:lnTo>
                  <a:pt x="2774" y="798"/>
                </a:lnTo>
                <a:lnTo>
                  <a:pt x="2774" y="799"/>
                </a:lnTo>
                <a:lnTo>
                  <a:pt x="2774" y="806"/>
                </a:lnTo>
                <a:lnTo>
                  <a:pt x="2774" y="809"/>
                </a:lnTo>
                <a:lnTo>
                  <a:pt x="2774" y="811"/>
                </a:lnTo>
                <a:lnTo>
                  <a:pt x="2774" y="815"/>
                </a:lnTo>
                <a:lnTo>
                  <a:pt x="2776" y="815"/>
                </a:lnTo>
                <a:lnTo>
                  <a:pt x="2776" y="818"/>
                </a:lnTo>
                <a:lnTo>
                  <a:pt x="2776" y="822"/>
                </a:lnTo>
                <a:lnTo>
                  <a:pt x="2776" y="823"/>
                </a:lnTo>
                <a:lnTo>
                  <a:pt x="2776" y="826"/>
                </a:lnTo>
                <a:lnTo>
                  <a:pt x="2776" y="827"/>
                </a:lnTo>
                <a:lnTo>
                  <a:pt x="2776" y="830"/>
                </a:lnTo>
                <a:lnTo>
                  <a:pt x="2776" y="832"/>
                </a:lnTo>
                <a:lnTo>
                  <a:pt x="2776" y="834"/>
                </a:lnTo>
                <a:lnTo>
                  <a:pt x="2776" y="836"/>
                </a:lnTo>
                <a:lnTo>
                  <a:pt x="2777" y="837"/>
                </a:lnTo>
                <a:lnTo>
                  <a:pt x="2777" y="839"/>
                </a:lnTo>
                <a:lnTo>
                  <a:pt x="2777" y="841"/>
                </a:lnTo>
                <a:lnTo>
                  <a:pt x="2777" y="843"/>
                </a:lnTo>
                <a:lnTo>
                  <a:pt x="2777" y="844"/>
                </a:lnTo>
                <a:lnTo>
                  <a:pt x="2777" y="848"/>
                </a:lnTo>
                <a:lnTo>
                  <a:pt x="2777" y="850"/>
                </a:lnTo>
                <a:lnTo>
                  <a:pt x="2777" y="853"/>
                </a:lnTo>
                <a:lnTo>
                  <a:pt x="2777" y="857"/>
                </a:lnTo>
                <a:lnTo>
                  <a:pt x="2777" y="858"/>
                </a:lnTo>
                <a:lnTo>
                  <a:pt x="2777" y="860"/>
                </a:lnTo>
                <a:lnTo>
                  <a:pt x="2779" y="861"/>
                </a:lnTo>
                <a:lnTo>
                  <a:pt x="2779" y="867"/>
                </a:lnTo>
                <a:lnTo>
                  <a:pt x="2779" y="869"/>
                </a:lnTo>
                <a:lnTo>
                  <a:pt x="2779" y="878"/>
                </a:lnTo>
                <a:lnTo>
                  <a:pt x="2779" y="879"/>
                </a:lnTo>
                <a:lnTo>
                  <a:pt x="2780" y="886"/>
                </a:lnTo>
                <a:lnTo>
                  <a:pt x="2780" y="889"/>
                </a:lnTo>
                <a:lnTo>
                  <a:pt x="2780" y="890"/>
                </a:lnTo>
                <a:lnTo>
                  <a:pt x="2780" y="892"/>
                </a:lnTo>
                <a:lnTo>
                  <a:pt x="2780" y="895"/>
                </a:lnTo>
                <a:lnTo>
                  <a:pt x="2780" y="900"/>
                </a:lnTo>
                <a:lnTo>
                  <a:pt x="2780" y="903"/>
                </a:lnTo>
                <a:lnTo>
                  <a:pt x="2781" y="906"/>
                </a:lnTo>
                <a:lnTo>
                  <a:pt x="2781" y="911"/>
                </a:lnTo>
                <a:lnTo>
                  <a:pt x="2781" y="913"/>
                </a:lnTo>
                <a:lnTo>
                  <a:pt x="2781" y="919"/>
                </a:lnTo>
                <a:lnTo>
                  <a:pt x="2781" y="921"/>
                </a:lnTo>
                <a:lnTo>
                  <a:pt x="2781" y="923"/>
                </a:lnTo>
                <a:lnTo>
                  <a:pt x="2781" y="924"/>
                </a:lnTo>
                <a:lnTo>
                  <a:pt x="2781" y="927"/>
                </a:lnTo>
                <a:lnTo>
                  <a:pt x="2783" y="930"/>
                </a:lnTo>
                <a:lnTo>
                  <a:pt x="2783" y="934"/>
                </a:lnTo>
                <a:lnTo>
                  <a:pt x="2783" y="935"/>
                </a:lnTo>
                <a:lnTo>
                  <a:pt x="2783" y="937"/>
                </a:lnTo>
                <a:lnTo>
                  <a:pt x="2783" y="942"/>
                </a:lnTo>
                <a:lnTo>
                  <a:pt x="2783" y="945"/>
                </a:lnTo>
                <a:lnTo>
                  <a:pt x="2783" y="948"/>
                </a:lnTo>
                <a:lnTo>
                  <a:pt x="2783" y="949"/>
                </a:lnTo>
                <a:lnTo>
                  <a:pt x="2784" y="954"/>
                </a:lnTo>
                <a:lnTo>
                  <a:pt x="2784" y="956"/>
                </a:lnTo>
                <a:lnTo>
                  <a:pt x="2784" y="961"/>
                </a:lnTo>
                <a:lnTo>
                  <a:pt x="2784" y="969"/>
                </a:lnTo>
                <a:lnTo>
                  <a:pt x="2784" y="973"/>
                </a:lnTo>
                <a:lnTo>
                  <a:pt x="2786" y="975"/>
                </a:lnTo>
                <a:lnTo>
                  <a:pt x="2786" y="976"/>
                </a:lnTo>
                <a:lnTo>
                  <a:pt x="2786" y="983"/>
                </a:lnTo>
                <a:lnTo>
                  <a:pt x="2786" y="986"/>
                </a:lnTo>
                <a:lnTo>
                  <a:pt x="2786" y="987"/>
                </a:lnTo>
                <a:lnTo>
                  <a:pt x="2786" y="989"/>
                </a:lnTo>
                <a:lnTo>
                  <a:pt x="2786" y="991"/>
                </a:lnTo>
                <a:lnTo>
                  <a:pt x="2786" y="994"/>
                </a:lnTo>
                <a:lnTo>
                  <a:pt x="2787" y="1010"/>
                </a:lnTo>
                <a:lnTo>
                  <a:pt x="2787" y="1012"/>
                </a:lnTo>
                <a:lnTo>
                  <a:pt x="2787" y="1018"/>
                </a:lnTo>
                <a:lnTo>
                  <a:pt x="2788" y="1024"/>
                </a:lnTo>
                <a:lnTo>
                  <a:pt x="2788" y="1025"/>
                </a:lnTo>
                <a:lnTo>
                  <a:pt x="2788" y="1028"/>
                </a:lnTo>
                <a:lnTo>
                  <a:pt x="2788" y="1029"/>
                </a:lnTo>
                <a:lnTo>
                  <a:pt x="2788" y="1032"/>
                </a:lnTo>
                <a:lnTo>
                  <a:pt x="2788" y="1035"/>
                </a:lnTo>
                <a:lnTo>
                  <a:pt x="2788" y="1036"/>
                </a:lnTo>
                <a:lnTo>
                  <a:pt x="2788" y="1038"/>
                </a:lnTo>
                <a:lnTo>
                  <a:pt x="2788" y="1039"/>
                </a:lnTo>
                <a:lnTo>
                  <a:pt x="2788" y="1040"/>
                </a:lnTo>
                <a:lnTo>
                  <a:pt x="2788" y="1042"/>
                </a:lnTo>
                <a:lnTo>
                  <a:pt x="2790" y="1045"/>
                </a:lnTo>
                <a:lnTo>
                  <a:pt x="2790" y="1046"/>
                </a:lnTo>
                <a:lnTo>
                  <a:pt x="2790" y="1047"/>
                </a:lnTo>
                <a:lnTo>
                  <a:pt x="2790" y="1049"/>
                </a:lnTo>
                <a:lnTo>
                  <a:pt x="2790" y="1050"/>
                </a:lnTo>
                <a:lnTo>
                  <a:pt x="2790" y="1052"/>
                </a:lnTo>
                <a:lnTo>
                  <a:pt x="2790" y="1053"/>
                </a:lnTo>
                <a:lnTo>
                  <a:pt x="2790" y="1055"/>
                </a:lnTo>
                <a:lnTo>
                  <a:pt x="2790" y="1056"/>
                </a:lnTo>
                <a:lnTo>
                  <a:pt x="2790" y="1057"/>
                </a:lnTo>
                <a:lnTo>
                  <a:pt x="2790" y="1059"/>
                </a:lnTo>
                <a:lnTo>
                  <a:pt x="2790" y="1060"/>
                </a:lnTo>
                <a:lnTo>
                  <a:pt x="2790" y="1062"/>
                </a:lnTo>
                <a:lnTo>
                  <a:pt x="2790" y="1063"/>
                </a:lnTo>
                <a:lnTo>
                  <a:pt x="2790" y="1064"/>
                </a:lnTo>
                <a:lnTo>
                  <a:pt x="2791" y="1066"/>
                </a:lnTo>
                <a:lnTo>
                  <a:pt x="2791" y="1069"/>
                </a:lnTo>
                <a:lnTo>
                  <a:pt x="2791" y="1070"/>
                </a:lnTo>
                <a:lnTo>
                  <a:pt x="2791" y="1071"/>
                </a:lnTo>
                <a:lnTo>
                  <a:pt x="2791" y="1073"/>
                </a:lnTo>
                <a:lnTo>
                  <a:pt x="2791" y="1074"/>
                </a:lnTo>
                <a:lnTo>
                  <a:pt x="2791" y="1076"/>
                </a:lnTo>
                <a:lnTo>
                  <a:pt x="2791" y="1077"/>
                </a:lnTo>
                <a:lnTo>
                  <a:pt x="2791" y="1083"/>
                </a:lnTo>
                <a:lnTo>
                  <a:pt x="2791" y="1085"/>
                </a:lnTo>
                <a:lnTo>
                  <a:pt x="2793" y="1088"/>
                </a:lnTo>
                <a:lnTo>
                  <a:pt x="2793" y="1102"/>
                </a:lnTo>
                <a:lnTo>
                  <a:pt x="2793" y="1104"/>
                </a:lnTo>
                <a:lnTo>
                  <a:pt x="2793" y="1106"/>
                </a:lnTo>
                <a:lnTo>
                  <a:pt x="2794" y="1112"/>
                </a:lnTo>
                <a:lnTo>
                  <a:pt x="2794" y="1113"/>
                </a:lnTo>
                <a:lnTo>
                  <a:pt x="2794" y="1115"/>
                </a:lnTo>
                <a:lnTo>
                  <a:pt x="2794" y="1119"/>
                </a:lnTo>
                <a:lnTo>
                  <a:pt x="2794" y="1120"/>
                </a:lnTo>
                <a:lnTo>
                  <a:pt x="2794" y="1122"/>
                </a:lnTo>
                <a:lnTo>
                  <a:pt x="2794" y="1123"/>
                </a:lnTo>
                <a:lnTo>
                  <a:pt x="2794" y="1125"/>
                </a:lnTo>
                <a:lnTo>
                  <a:pt x="2794" y="1126"/>
                </a:lnTo>
                <a:lnTo>
                  <a:pt x="2794" y="1127"/>
                </a:lnTo>
                <a:lnTo>
                  <a:pt x="2794" y="1129"/>
                </a:lnTo>
                <a:lnTo>
                  <a:pt x="2794" y="1130"/>
                </a:lnTo>
                <a:lnTo>
                  <a:pt x="2794" y="1132"/>
                </a:lnTo>
                <a:lnTo>
                  <a:pt x="2794" y="1133"/>
                </a:lnTo>
                <a:lnTo>
                  <a:pt x="2795" y="1133"/>
                </a:lnTo>
                <a:lnTo>
                  <a:pt x="2795" y="1134"/>
                </a:lnTo>
                <a:lnTo>
                  <a:pt x="2795" y="1137"/>
                </a:lnTo>
                <a:lnTo>
                  <a:pt x="2795" y="1139"/>
                </a:lnTo>
                <a:lnTo>
                  <a:pt x="2795" y="1140"/>
                </a:lnTo>
                <a:lnTo>
                  <a:pt x="2795" y="1141"/>
                </a:lnTo>
                <a:lnTo>
                  <a:pt x="2795" y="1143"/>
                </a:lnTo>
                <a:lnTo>
                  <a:pt x="2795" y="1146"/>
                </a:lnTo>
                <a:lnTo>
                  <a:pt x="2795" y="1147"/>
                </a:lnTo>
                <a:lnTo>
                  <a:pt x="2795" y="1148"/>
                </a:lnTo>
                <a:lnTo>
                  <a:pt x="2795" y="1151"/>
                </a:lnTo>
                <a:lnTo>
                  <a:pt x="2795" y="1153"/>
                </a:lnTo>
                <a:lnTo>
                  <a:pt x="2795" y="1155"/>
                </a:lnTo>
                <a:lnTo>
                  <a:pt x="2795" y="1157"/>
                </a:lnTo>
                <a:lnTo>
                  <a:pt x="2797" y="1162"/>
                </a:lnTo>
                <a:lnTo>
                  <a:pt x="2797" y="1164"/>
                </a:lnTo>
                <a:lnTo>
                  <a:pt x="2797" y="1167"/>
                </a:lnTo>
                <a:lnTo>
                  <a:pt x="2797" y="1168"/>
                </a:lnTo>
                <a:lnTo>
                  <a:pt x="2797" y="1169"/>
                </a:lnTo>
                <a:lnTo>
                  <a:pt x="2797" y="1171"/>
                </a:lnTo>
                <a:lnTo>
                  <a:pt x="2797" y="1176"/>
                </a:lnTo>
                <a:lnTo>
                  <a:pt x="2798" y="1182"/>
                </a:lnTo>
                <a:lnTo>
                  <a:pt x="2798" y="1185"/>
                </a:lnTo>
                <a:lnTo>
                  <a:pt x="2798" y="1189"/>
                </a:lnTo>
                <a:lnTo>
                  <a:pt x="2798" y="1192"/>
                </a:lnTo>
                <a:lnTo>
                  <a:pt x="2798" y="1195"/>
                </a:lnTo>
                <a:lnTo>
                  <a:pt x="2800" y="1200"/>
                </a:lnTo>
                <a:lnTo>
                  <a:pt x="2801" y="1200"/>
                </a:lnTo>
                <a:lnTo>
                  <a:pt x="2804" y="1202"/>
                </a:lnTo>
                <a:lnTo>
                  <a:pt x="2811" y="1202"/>
                </a:lnTo>
                <a:lnTo>
                  <a:pt x="2814" y="1202"/>
                </a:lnTo>
                <a:lnTo>
                  <a:pt x="2816" y="1202"/>
                </a:lnTo>
                <a:lnTo>
                  <a:pt x="2819" y="1202"/>
                </a:lnTo>
                <a:lnTo>
                  <a:pt x="2821" y="1202"/>
                </a:lnTo>
                <a:lnTo>
                  <a:pt x="2822" y="1202"/>
                </a:lnTo>
                <a:lnTo>
                  <a:pt x="2825" y="1202"/>
                </a:lnTo>
                <a:lnTo>
                  <a:pt x="2830" y="1202"/>
                </a:lnTo>
                <a:lnTo>
                  <a:pt x="2832" y="1202"/>
                </a:lnTo>
                <a:lnTo>
                  <a:pt x="2833" y="1203"/>
                </a:lnTo>
                <a:lnTo>
                  <a:pt x="2846" y="1203"/>
                </a:lnTo>
                <a:lnTo>
                  <a:pt x="2847" y="1203"/>
                </a:lnTo>
                <a:lnTo>
                  <a:pt x="2849" y="1203"/>
                </a:lnTo>
                <a:lnTo>
                  <a:pt x="2850" y="1203"/>
                </a:lnTo>
                <a:lnTo>
                  <a:pt x="2851" y="1203"/>
                </a:lnTo>
                <a:lnTo>
                  <a:pt x="2853" y="1203"/>
                </a:lnTo>
                <a:lnTo>
                  <a:pt x="2854" y="1203"/>
                </a:lnTo>
                <a:lnTo>
                  <a:pt x="2856" y="1203"/>
                </a:lnTo>
                <a:lnTo>
                  <a:pt x="2857" y="1203"/>
                </a:lnTo>
                <a:lnTo>
                  <a:pt x="2858" y="1203"/>
                </a:lnTo>
                <a:lnTo>
                  <a:pt x="2860" y="1203"/>
                </a:lnTo>
                <a:lnTo>
                  <a:pt x="2861" y="1203"/>
                </a:lnTo>
                <a:lnTo>
                  <a:pt x="2865" y="1203"/>
                </a:lnTo>
                <a:lnTo>
                  <a:pt x="2868" y="1205"/>
                </a:lnTo>
                <a:lnTo>
                  <a:pt x="2870" y="1205"/>
                </a:lnTo>
                <a:lnTo>
                  <a:pt x="2872" y="1205"/>
                </a:lnTo>
                <a:lnTo>
                  <a:pt x="2874" y="1205"/>
                </a:lnTo>
                <a:lnTo>
                  <a:pt x="2875" y="1205"/>
                </a:lnTo>
                <a:lnTo>
                  <a:pt x="2877" y="1205"/>
                </a:lnTo>
                <a:lnTo>
                  <a:pt x="2878" y="1205"/>
                </a:lnTo>
                <a:lnTo>
                  <a:pt x="2879" y="1205"/>
                </a:lnTo>
                <a:lnTo>
                  <a:pt x="2881" y="1205"/>
                </a:lnTo>
                <a:lnTo>
                  <a:pt x="2882" y="1205"/>
                </a:lnTo>
                <a:lnTo>
                  <a:pt x="2884" y="1205"/>
                </a:lnTo>
                <a:lnTo>
                  <a:pt x="2885" y="1205"/>
                </a:lnTo>
                <a:lnTo>
                  <a:pt x="2887" y="1205"/>
                </a:lnTo>
                <a:lnTo>
                  <a:pt x="2888" y="1205"/>
                </a:lnTo>
                <a:lnTo>
                  <a:pt x="2889" y="1205"/>
                </a:lnTo>
                <a:lnTo>
                  <a:pt x="2891" y="1205"/>
                </a:lnTo>
                <a:lnTo>
                  <a:pt x="2892" y="1205"/>
                </a:lnTo>
                <a:lnTo>
                  <a:pt x="2894" y="1205"/>
                </a:lnTo>
                <a:lnTo>
                  <a:pt x="2895" y="1205"/>
                </a:lnTo>
                <a:lnTo>
                  <a:pt x="2896" y="1205"/>
                </a:lnTo>
                <a:lnTo>
                  <a:pt x="2898" y="1205"/>
                </a:lnTo>
                <a:lnTo>
                  <a:pt x="2899" y="1205"/>
                </a:lnTo>
                <a:lnTo>
                  <a:pt x="2901" y="1205"/>
                </a:lnTo>
                <a:lnTo>
                  <a:pt x="2902" y="1205"/>
                </a:lnTo>
                <a:lnTo>
                  <a:pt x="2906" y="1206"/>
                </a:lnTo>
                <a:lnTo>
                  <a:pt x="2909" y="1206"/>
                </a:lnTo>
                <a:lnTo>
                  <a:pt x="2910" y="1206"/>
                </a:lnTo>
                <a:lnTo>
                  <a:pt x="2912" y="1206"/>
                </a:lnTo>
                <a:lnTo>
                  <a:pt x="2913" y="1206"/>
                </a:lnTo>
                <a:lnTo>
                  <a:pt x="2915" y="1206"/>
                </a:lnTo>
                <a:lnTo>
                  <a:pt x="2916" y="1206"/>
                </a:lnTo>
                <a:lnTo>
                  <a:pt x="2920" y="1206"/>
                </a:lnTo>
                <a:lnTo>
                  <a:pt x="2922" y="1206"/>
                </a:lnTo>
                <a:lnTo>
                  <a:pt x="2923" y="1206"/>
                </a:lnTo>
                <a:lnTo>
                  <a:pt x="2926" y="1206"/>
                </a:lnTo>
                <a:lnTo>
                  <a:pt x="2930" y="1206"/>
                </a:lnTo>
                <a:lnTo>
                  <a:pt x="2931" y="1206"/>
                </a:lnTo>
                <a:lnTo>
                  <a:pt x="2933" y="1206"/>
                </a:lnTo>
                <a:lnTo>
                  <a:pt x="2934" y="1206"/>
                </a:lnTo>
                <a:lnTo>
                  <a:pt x="2937" y="1206"/>
                </a:lnTo>
                <a:lnTo>
                  <a:pt x="2938" y="1206"/>
                </a:lnTo>
                <a:lnTo>
                  <a:pt x="2940" y="1206"/>
                </a:lnTo>
                <a:lnTo>
                  <a:pt x="2941" y="1206"/>
                </a:lnTo>
                <a:lnTo>
                  <a:pt x="2943" y="1206"/>
                </a:lnTo>
                <a:lnTo>
                  <a:pt x="2944" y="1206"/>
                </a:lnTo>
                <a:lnTo>
                  <a:pt x="2945" y="1206"/>
                </a:lnTo>
                <a:lnTo>
                  <a:pt x="2947" y="1206"/>
                </a:lnTo>
                <a:lnTo>
                  <a:pt x="2948" y="1206"/>
                </a:lnTo>
                <a:lnTo>
                  <a:pt x="2950" y="1206"/>
                </a:lnTo>
                <a:lnTo>
                  <a:pt x="2951" y="1206"/>
                </a:lnTo>
                <a:lnTo>
                  <a:pt x="2952" y="1206"/>
                </a:lnTo>
                <a:lnTo>
                  <a:pt x="2954" y="1206"/>
                </a:lnTo>
                <a:lnTo>
                  <a:pt x="2955" y="1207"/>
                </a:lnTo>
                <a:lnTo>
                  <a:pt x="2957" y="1207"/>
                </a:lnTo>
                <a:lnTo>
                  <a:pt x="2958" y="1207"/>
                </a:lnTo>
                <a:lnTo>
                  <a:pt x="2959" y="1207"/>
                </a:lnTo>
                <a:lnTo>
                  <a:pt x="2961" y="1207"/>
                </a:lnTo>
                <a:lnTo>
                  <a:pt x="2962" y="1207"/>
                </a:lnTo>
                <a:lnTo>
                  <a:pt x="2964" y="1207"/>
                </a:lnTo>
                <a:lnTo>
                  <a:pt x="2965" y="1207"/>
                </a:lnTo>
                <a:lnTo>
                  <a:pt x="2966" y="1207"/>
                </a:lnTo>
                <a:lnTo>
                  <a:pt x="2968" y="1207"/>
                </a:lnTo>
                <a:lnTo>
                  <a:pt x="2969" y="1207"/>
                </a:lnTo>
                <a:lnTo>
                  <a:pt x="2971" y="1207"/>
                </a:lnTo>
                <a:lnTo>
                  <a:pt x="2972" y="1207"/>
                </a:lnTo>
                <a:lnTo>
                  <a:pt x="2973" y="1207"/>
                </a:lnTo>
                <a:lnTo>
                  <a:pt x="2975" y="1207"/>
                </a:lnTo>
                <a:lnTo>
                  <a:pt x="2976" y="1207"/>
                </a:lnTo>
                <a:lnTo>
                  <a:pt x="2978" y="1207"/>
                </a:lnTo>
                <a:lnTo>
                  <a:pt x="2979" y="1207"/>
                </a:lnTo>
                <a:lnTo>
                  <a:pt x="2980" y="1207"/>
                </a:lnTo>
                <a:lnTo>
                  <a:pt x="2982" y="1207"/>
                </a:lnTo>
                <a:lnTo>
                  <a:pt x="2983" y="1207"/>
                </a:lnTo>
                <a:lnTo>
                  <a:pt x="2985" y="1207"/>
                </a:lnTo>
                <a:lnTo>
                  <a:pt x="2986" y="1207"/>
                </a:lnTo>
                <a:lnTo>
                  <a:pt x="2992" y="1207"/>
                </a:lnTo>
                <a:lnTo>
                  <a:pt x="2993" y="1207"/>
                </a:lnTo>
                <a:lnTo>
                  <a:pt x="2995" y="1207"/>
                </a:lnTo>
                <a:lnTo>
                  <a:pt x="2996" y="1207"/>
                </a:lnTo>
                <a:lnTo>
                  <a:pt x="2997" y="1207"/>
                </a:lnTo>
                <a:lnTo>
                  <a:pt x="2999" y="1207"/>
                </a:lnTo>
                <a:lnTo>
                  <a:pt x="3000" y="1207"/>
                </a:lnTo>
                <a:lnTo>
                  <a:pt x="3002" y="1207"/>
                </a:lnTo>
                <a:lnTo>
                  <a:pt x="3003" y="1207"/>
                </a:lnTo>
                <a:lnTo>
                  <a:pt x="3004" y="1207"/>
                </a:lnTo>
                <a:lnTo>
                  <a:pt x="3006" y="1207"/>
                </a:lnTo>
                <a:lnTo>
                  <a:pt x="3006" y="1209"/>
                </a:lnTo>
                <a:lnTo>
                  <a:pt x="3007" y="1209"/>
                </a:lnTo>
                <a:lnTo>
                  <a:pt x="3009" y="1207"/>
                </a:lnTo>
                <a:lnTo>
                  <a:pt x="3014" y="1209"/>
                </a:lnTo>
                <a:lnTo>
                  <a:pt x="3020" y="1209"/>
                </a:lnTo>
                <a:lnTo>
                  <a:pt x="3027" y="1209"/>
                </a:lnTo>
                <a:lnTo>
                  <a:pt x="3030" y="1209"/>
                </a:lnTo>
                <a:lnTo>
                  <a:pt x="3031" y="1209"/>
                </a:lnTo>
                <a:lnTo>
                  <a:pt x="3032" y="1209"/>
                </a:lnTo>
                <a:lnTo>
                  <a:pt x="3034" y="1209"/>
                </a:lnTo>
                <a:lnTo>
                  <a:pt x="3035" y="1209"/>
                </a:lnTo>
                <a:lnTo>
                  <a:pt x="3037" y="1209"/>
                </a:lnTo>
                <a:lnTo>
                  <a:pt x="3039" y="1209"/>
                </a:lnTo>
                <a:lnTo>
                  <a:pt x="3041" y="1209"/>
                </a:lnTo>
                <a:lnTo>
                  <a:pt x="3048" y="1209"/>
                </a:lnTo>
                <a:lnTo>
                  <a:pt x="3049" y="1209"/>
                </a:lnTo>
                <a:lnTo>
                  <a:pt x="3051" y="1209"/>
                </a:lnTo>
                <a:lnTo>
                  <a:pt x="3053" y="1209"/>
                </a:lnTo>
                <a:lnTo>
                  <a:pt x="3056" y="1209"/>
                </a:lnTo>
                <a:lnTo>
                  <a:pt x="3059" y="1209"/>
                </a:lnTo>
                <a:lnTo>
                  <a:pt x="3062" y="1209"/>
                </a:lnTo>
                <a:lnTo>
                  <a:pt x="3063" y="1209"/>
                </a:lnTo>
                <a:lnTo>
                  <a:pt x="3065" y="1209"/>
                </a:lnTo>
                <a:lnTo>
                  <a:pt x="3066" y="1209"/>
                </a:lnTo>
                <a:lnTo>
                  <a:pt x="3069" y="1209"/>
                </a:lnTo>
                <a:lnTo>
                  <a:pt x="3070" y="1209"/>
                </a:lnTo>
                <a:lnTo>
                  <a:pt x="3072" y="1209"/>
                </a:lnTo>
                <a:lnTo>
                  <a:pt x="3073" y="1209"/>
                </a:lnTo>
                <a:lnTo>
                  <a:pt x="3074" y="1209"/>
                </a:lnTo>
                <a:lnTo>
                  <a:pt x="3077" y="1209"/>
                </a:lnTo>
                <a:lnTo>
                  <a:pt x="3095" y="1209"/>
                </a:lnTo>
                <a:lnTo>
                  <a:pt x="3101" y="1209"/>
                </a:lnTo>
                <a:lnTo>
                  <a:pt x="3105" y="1209"/>
                </a:lnTo>
                <a:lnTo>
                  <a:pt x="3108" y="1209"/>
                </a:lnTo>
                <a:lnTo>
                  <a:pt x="3110" y="1209"/>
                </a:lnTo>
                <a:lnTo>
                  <a:pt x="3112" y="1209"/>
                </a:lnTo>
                <a:lnTo>
                  <a:pt x="3114" y="1209"/>
                </a:lnTo>
                <a:lnTo>
                  <a:pt x="3117" y="1209"/>
                </a:lnTo>
                <a:lnTo>
                  <a:pt x="3118" y="1209"/>
                </a:lnTo>
                <a:lnTo>
                  <a:pt x="3119" y="1209"/>
                </a:lnTo>
                <a:lnTo>
                  <a:pt x="3121" y="1209"/>
                </a:lnTo>
                <a:lnTo>
                  <a:pt x="3124" y="1209"/>
                </a:lnTo>
                <a:lnTo>
                  <a:pt x="3125" y="1209"/>
                </a:lnTo>
                <a:lnTo>
                  <a:pt x="3126" y="1209"/>
                </a:lnTo>
                <a:lnTo>
                  <a:pt x="3129" y="1209"/>
                </a:lnTo>
                <a:lnTo>
                  <a:pt x="3133" y="1209"/>
                </a:lnTo>
                <a:lnTo>
                  <a:pt x="3136" y="1209"/>
                </a:lnTo>
                <a:lnTo>
                  <a:pt x="3138" y="1209"/>
                </a:lnTo>
                <a:lnTo>
                  <a:pt x="3139" y="1209"/>
                </a:lnTo>
                <a:lnTo>
                  <a:pt x="3143" y="1209"/>
                </a:lnTo>
                <a:lnTo>
                  <a:pt x="3145" y="1209"/>
                </a:lnTo>
                <a:lnTo>
                  <a:pt x="3149" y="1209"/>
                </a:lnTo>
                <a:lnTo>
                  <a:pt x="3150" y="1209"/>
                </a:lnTo>
                <a:lnTo>
                  <a:pt x="3153" y="1209"/>
                </a:lnTo>
                <a:lnTo>
                  <a:pt x="3154" y="1209"/>
                </a:lnTo>
                <a:lnTo>
                  <a:pt x="3156" y="1209"/>
                </a:lnTo>
                <a:lnTo>
                  <a:pt x="3157" y="1209"/>
                </a:lnTo>
                <a:lnTo>
                  <a:pt x="3159" y="1209"/>
                </a:lnTo>
                <a:lnTo>
                  <a:pt x="3160" y="1209"/>
                </a:lnTo>
                <a:lnTo>
                  <a:pt x="3167" y="1209"/>
                </a:lnTo>
                <a:lnTo>
                  <a:pt x="3168" y="1209"/>
                </a:lnTo>
                <a:lnTo>
                  <a:pt x="3170" y="1209"/>
                </a:lnTo>
                <a:lnTo>
                  <a:pt x="3173" y="1209"/>
                </a:lnTo>
                <a:lnTo>
                  <a:pt x="3174" y="1209"/>
                </a:lnTo>
                <a:lnTo>
                  <a:pt x="3175" y="1209"/>
                </a:lnTo>
                <a:lnTo>
                  <a:pt x="3177" y="1209"/>
                </a:lnTo>
                <a:lnTo>
                  <a:pt x="3178" y="1209"/>
                </a:lnTo>
                <a:lnTo>
                  <a:pt x="3180" y="1209"/>
                </a:lnTo>
                <a:lnTo>
                  <a:pt x="3181" y="1209"/>
                </a:lnTo>
                <a:lnTo>
                  <a:pt x="3182" y="1209"/>
                </a:lnTo>
                <a:lnTo>
                  <a:pt x="3185" y="1209"/>
                </a:lnTo>
                <a:lnTo>
                  <a:pt x="3187" y="1209"/>
                </a:lnTo>
                <a:lnTo>
                  <a:pt x="3189" y="1209"/>
                </a:lnTo>
                <a:lnTo>
                  <a:pt x="3191" y="1209"/>
                </a:lnTo>
                <a:lnTo>
                  <a:pt x="3192" y="1209"/>
                </a:lnTo>
                <a:lnTo>
                  <a:pt x="3195" y="1209"/>
                </a:lnTo>
                <a:lnTo>
                  <a:pt x="3196" y="1209"/>
                </a:lnTo>
                <a:lnTo>
                  <a:pt x="3198" y="1209"/>
                </a:lnTo>
                <a:lnTo>
                  <a:pt x="3199" y="1209"/>
                </a:lnTo>
                <a:lnTo>
                  <a:pt x="3201" y="1209"/>
                </a:lnTo>
                <a:lnTo>
                  <a:pt x="3202" y="1209"/>
                </a:lnTo>
                <a:lnTo>
                  <a:pt x="3203" y="1209"/>
                </a:lnTo>
                <a:lnTo>
                  <a:pt x="3205" y="1209"/>
                </a:lnTo>
                <a:lnTo>
                  <a:pt x="3206" y="1209"/>
                </a:lnTo>
                <a:lnTo>
                  <a:pt x="3209" y="1209"/>
                </a:lnTo>
                <a:lnTo>
                  <a:pt x="3210" y="1209"/>
                </a:lnTo>
                <a:lnTo>
                  <a:pt x="3212" y="1209"/>
                </a:lnTo>
                <a:lnTo>
                  <a:pt x="3215" y="1209"/>
                </a:lnTo>
                <a:lnTo>
                  <a:pt x="3216" y="1209"/>
                </a:lnTo>
                <a:lnTo>
                  <a:pt x="3219" y="1209"/>
                </a:lnTo>
                <a:lnTo>
                  <a:pt x="3220" y="1209"/>
                </a:lnTo>
                <a:lnTo>
                  <a:pt x="3222" y="1209"/>
                </a:lnTo>
                <a:lnTo>
                  <a:pt x="3226" y="1209"/>
                </a:lnTo>
                <a:lnTo>
                  <a:pt x="3227" y="1209"/>
                </a:lnTo>
                <a:lnTo>
                  <a:pt x="3230" y="1209"/>
                </a:lnTo>
                <a:lnTo>
                  <a:pt x="3232" y="1209"/>
                </a:lnTo>
                <a:lnTo>
                  <a:pt x="3237" y="1209"/>
                </a:lnTo>
                <a:lnTo>
                  <a:pt x="3239" y="1209"/>
                </a:lnTo>
                <a:lnTo>
                  <a:pt x="3243" y="1209"/>
                </a:lnTo>
                <a:lnTo>
                  <a:pt x="3244" y="1209"/>
                </a:lnTo>
                <a:lnTo>
                  <a:pt x="3247" y="1209"/>
                </a:lnTo>
                <a:lnTo>
                  <a:pt x="3246" y="1210"/>
                </a:lnTo>
                <a:lnTo>
                  <a:pt x="3246" y="1212"/>
                </a:lnTo>
                <a:lnTo>
                  <a:pt x="3247" y="1214"/>
                </a:lnTo>
                <a:lnTo>
                  <a:pt x="3243" y="1221"/>
                </a:lnTo>
                <a:lnTo>
                  <a:pt x="3237" y="1226"/>
                </a:lnTo>
                <a:lnTo>
                  <a:pt x="3233" y="1223"/>
                </a:lnTo>
                <a:lnTo>
                  <a:pt x="3229" y="1223"/>
                </a:lnTo>
                <a:lnTo>
                  <a:pt x="3226" y="1220"/>
                </a:lnTo>
                <a:lnTo>
                  <a:pt x="3225" y="1219"/>
                </a:lnTo>
                <a:lnTo>
                  <a:pt x="3225" y="1217"/>
                </a:lnTo>
                <a:lnTo>
                  <a:pt x="3223" y="1217"/>
                </a:lnTo>
                <a:lnTo>
                  <a:pt x="3222" y="1214"/>
                </a:lnTo>
                <a:lnTo>
                  <a:pt x="3219" y="1214"/>
                </a:lnTo>
                <a:lnTo>
                  <a:pt x="3217" y="1213"/>
                </a:lnTo>
                <a:lnTo>
                  <a:pt x="3216" y="1212"/>
                </a:lnTo>
                <a:lnTo>
                  <a:pt x="3213" y="1213"/>
                </a:lnTo>
                <a:lnTo>
                  <a:pt x="3215" y="1214"/>
                </a:lnTo>
                <a:lnTo>
                  <a:pt x="3216" y="1214"/>
                </a:lnTo>
                <a:lnTo>
                  <a:pt x="3217" y="1216"/>
                </a:lnTo>
                <a:lnTo>
                  <a:pt x="3219" y="1217"/>
                </a:lnTo>
                <a:lnTo>
                  <a:pt x="3220" y="1219"/>
                </a:lnTo>
                <a:lnTo>
                  <a:pt x="3222" y="1220"/>
                </a:lnTo>
                <a:lnTo>
                  <a:pt x="3223" y="1221"/>
                </a:lnTo>
                <a:lnTo>
                  <a:pt x="3223" y="1224"/>
                </a:lnTo>
                <a:lnTo>
                  <a:pt x="3225" y="1228"/>
                </a:lnTo>
                <a:lnTo>
                  <a:pt x="3226" y="1228"/>
                </a:lnTo>
                <a:lnTo>
                  <a:pt x="3229" y="1230"/>
                </a:lnTo>
                <a:lnTo>
                  <a:pt x="3226" y="1233"/>
                </a:lnTo>
                <a:lnTo>
                  <a:pt x="3226" y="1234"/>
                </a:lnTo>
                <a:lnTo>
                  <a:pt x="3226" y="1235"/>
                </a:lnTo>
                <a:lnTo>
                  <a:pt x="3229" y="1237"/>
                </a:lnTo>
                <a:lnTo>
                  <a:pt x="3227" y="1238"/>
                </a:lnTo>
                <a:lnTo>
                  <a:pt x="3229" y="1240"/>
                </a:lnTo>
                <a:lnTo>
                  <a:pt x="3230" y="1241"/>
                </a:lnTo>
                <a:lnTo>
                  <a:pt x="3230" y="1244"/>
                </a:lnTo>
                <a:lnTo>
                  <a:pt x="3232" y="1247"/>
                </a:lnTo>
                <a:lnTo>
                  <a:pt x="3233" y="1247"/>
                </a:lnTo>
                <a:lnTo>
                  <a:pt x="3234" y="1248"/>
                </a:lnTo>
                <a:lnTo>
                  <a:pt x="3236" y="1249"/>
                </a:lnTo>
                <a:lnTo>
                  <a:pt x="3237" y="1251"/>
                </a:lnTo>
                <a:lnTo>
                  <a:pt x="3237" y="1252"/>
                </a:lnTo>
                <a:lnTo>
                  <a:pt x="3239" y="1252"/>
                </a:lnTo>
                <a:lnTo>
                  <a:pt x="3240" y="1254"/>
                </a:lnTo>
                <a:lnTo>
                  <a:pt x="3239" y="1255"/>
                </a:lnTo>
                <a:lnTo>
                  <a:pt x="3237" y="1255"/>
                </a:lnTo>
                <a:lnTo>
                  <a:pt x="3237" y="1256"/>
                </a:lnTo>
                <a:lnTo>
                  <a:pt x="3236" y="1256"/>
                </a:lnTo>
                <a:lnTo>
                  <a:pt x="3234" y="1258"/>
                </a:lnTo>
                <a:lnTo>
                  <a:pt x="3232" y="1255"/>
                </a:lnTo>
                <a:lnTo>
                  <a:pt x="3232" y="1256"/>
                </a:lnTo>
                <a:lnTo>
                  <a:pt x="3232" y="1258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75"/>
          <p:cNvSpPr>
            <a:spLocks noEditPoints="1"/>
          </p:cNvSpPr>
          <p:nvPr/>
        </p:nvSpPr>
        <p:spPr bwMode="auto">
          <a:xfrm>
            <a:off x="179512" y="2708920"/>
            <a:ext cx="4299471" cy="2248227"/>
          </a:xfrm>
          <a:custGeom>
            <a:avLst/>
            <a:gdLst>
              <a:gd name="T0" fmla="*/ 2572 w 3274"/>
              <a:gd name="T1" fmla="*/ 1655 h 1712"/>
              <a:gd name="T2" fmla="*/ 2550 w 3274"/>
              <a:gd name="T3" fmla="*/ 1521 h 1712"/>
              <a:gd name="T4" fmla="*/ 2438 w 3274"/>
              <a:gd name="T5" fmla="*/ 1388 h 1712"/>
              <a:gd name="T6" fmla="*/ 3175 w 3274"/>
              <a:gd name="T7" fmla="*/ 1478 h 1712"/>
              <a:gd name="T8" fmla="*/ 3246 w 3274"/>
              <a:gd name="T9" fmla="*/ 1319 h 1712"/>
              <a:gd name="T10" fmla="*/ 2382 w 3274"/>
              <a:gd name="T11" fmla="*/ 729 h 1712"/>
              <a:gd name="T12" fmla="*/ 2307 w 3274"/>
              <a:gd name="T13" fmla="*/ 745 h 1712"/>
              <a:gd name="T14" fmla="*/ 2513 w 3274"/>
              <a:gd name="T15" fmla="*/ 258 h 1712"/>
              <a:gd name="T16" fmla="*/ 3166 w 3274"/>
              <a:gd name="T17" fmla="*/ 1392 h 1712"/>
              <a:gd name="T18" fmla="*/ 2881 w 3274"/>
              <a:gd name="T19" fmla="*/ 1635 h 1712"/>
              <a:gd name="T20" fmla="*/ 2651 w 3274"/>
              <a:gd name="T21" fmla="*/ 1699 h 1712"/>
              <a:gd name="T22" fmla="*/ 2736 w 3274"/>
              <a:gd name="T23" fmla="*/ 1558 h 1712"/>
              <a:gd name="T24" fmla="*/ 2708 w 3274"/>
              <a:gd name="T25" fmla="*/ 1491 h 1712"/>
              <a:gd name="T26" fmla="*/ 2701 w 3274"/>
              <a:gd name="T27" fmla="*/ 1397 h 1712"/>
              <a:gd name="T28" fmla="*/ 2635 w 3274"/>
              <a:gd name="T29" fmla="*/ 1314 h 1712"/>
              <a:gd name="T30" fmla="*/ 2546 w 3274"/>
              <a:gd name="T31" fmla="*/ 1381 h 1712"/>
              <a:gd name="T32" fmla="*/ 2415 w 3274"/>
              <a:gd name="T33" fmla="*/ 1275 h 1712"/>
              <a:gd name="T34" fmla="*/ 2429 w 3274"/>
              <a:gd name="T35" fmla="*/ 1141 h 1712"/>
              <a:gd name="T36" fmla="*/ 2389 w 3274"/>
              <a:gd name="T37" fmla="*/ 1102 h 1712"/>
              <a:gd name="T38" fmla="*/ 2519 w 3274"/>
              <a:gd name="T39" fmla="*/ 1092 h 1712"/>
              <a:gd name="T40" fmla="*/ 2602 w 3274"/>
              <a:gd name="T41" fmla="*/ 1014 h 1712"/>
              <a:gd name="T42" fmla="*/ 2467 w 3274"/>
              <a:gd name="T43" fmla="*/ 980 h 1712"/>
              <a:gd name="T44" fmla="*/ 2424 w 3274"/>
              <a:gd name="T45" fmla="*/ 972 h 1712"/>
              <a:gd name="T46" fmla="*/ 2365 w 3274"/>
              <a:gd name="T47" fmla="*/ 944 h 1712"/>
              <a:gd name="T48" fmla="*/ 2363 w 3274"/>
              <a:gd name="T49" fmla="*/ 851 h 1712"/>
              <a:gd name="T50" fmla="*/ 2434 w 3274"/>
              <a:gd name="T51" fmla="*/ 832 h 1712"/>
              <a:gd name="T52" fmla="*/ 2421 w 3274"/>
              <a:gd name="T53" fmla="*/ 754 h 1712"/>
              <a:gd name="T54" fmla="*/ 2511 w 3274"/>
              <a:gd name="T55" fmla="*/ 568 h 1712"/>
              <a:gd name="T56" fmla="*/ 2464 w 3274"/>
              <a:gd name="T57" fmla="*/ 547 h 1712"/>
              <a:gd name="T58" fmla="*/ 2382 w 3274"/>
              <a:gd name="T59" fmla="*/ 548 h 1712"/>
              <a:gd name="T60" fmla="*/ 2554 w 3274"/>
              <a:gd name="T61" fmla="*/ 348 h 1712"/>
              <a:gd name="T62" fmla="*/ 2570 w 3274"/>
              <a:gd name="T63" fmla="*/ 297 h 1712"/>
              <a:gd name="T64" fmla="*/ 2676 w 3274"/>
              <a:gd name="T65" fmla="*/ 150 h 1712"/>
              <a:gd name="T66" fmla="*/ 2492 w 3274"/>
              <a:gd name="T67" fmla="*/ 231 h 1712"/>
              <a:gd name="T68" fmla="*/ 2384 w 3274"/>
              <a:gd name="T69" fmla="*/ 293 h 1712"/>
              <a:gd name="T70" fmla="*/ 2304 w 3274"/>
              <a:gd name="T71" fmla="*/ 381 h 1712"/>
              <a:gd name="T72" fmla="*/ 2240 w 3274"/>
              <a:gd name="T73" fmla="*/ 446 h 1712"/>
              <a:gd name="T74" fmla="*/ 2145 w 3274"/>
              <a:gd name="T75" fmla="*/ 433 h 1712"/>
              <a:gd name="T76" fmla="*/ 2232 w 3274"/>
              <a:gd name="T77" fmla="*/ 548 h 1712"/>
              <a:gd name="T78" fmla="*/ 2170 w 3274"/>
              <a:gd name="T79" fmla="*/ 634 h 1712"/>
              <a:gd name="T80" fmla="*/ 2195 w 3274"/>
              <a:gd name="T81" fmla="*/ 767 h 1712"/>
              <a:gd name="T82" fmla="*/ 2191 w 3274"/>
              <a:gd name="T83" fmla="*/ 1125 h 1712"/>
              <a:gd name="T84" fmla="*/ 2196 w 3274"/>
              <a:gd name="T85" fmla="*/ 1266 h 1712"/>
              <a:gd name="T86" fmla="*/ 2067 w 3274"/>
              <a:gd name="T87" fmla="*/ 1099 h 1712"/>
              <a:gd name="T88" fmla="*/ 2292 w 3274"/>
              <a:gd name="T89" fmla="*/ 1359 h 1712"/>
              <a:gd name="T90" fmla="*/ 2261 w 3274"/>
              <a:gd name="T91" fmla="*/ 1486 h 1712"/>
              <a:gd name="T92" fmla="*/ 2118 w 3274"/>
              <a:gd name="T93" fmla="*/ 1425 h 1712"/>
              <a:gd name="T94" fmla="*/ 1979 w 3274"/>
              <a:gd name="T95" fmla="*/ 1395 h 1712"/>
              <a:gd name="T96" fmla="*/ 1874 w 3274"/>
              <a:gd name="T97" fmla="*/ 1321 h 1712"/>
              <a:gd name="T98" fmla="*/ 1648 w 3274"/>
              <a:gd name="T99" fmla="*/ 1263 h 1712"/>
              <a:gd name="T100" fmla="*/ 1811 w 3274"/>
              <a:gd name="T101" fmla="*/ 961 h 1712"/>
              <a:gd name="T102" fmla="*/ 1769 w 3274"/>
              <a:gd name="T103" fmla="*/ 731 h 1712"/>
              <a:gd name="T104" fmla="*/ 1362 w 3274"/>
              <a:gd name="T105" fmla="*/ 397 h 1712"/>
              <a:gd name="T106" fmla="*/ 1202 w 3274"/>
              <a:gd name="T107" fmla="*/ 153 h 1712"/>
              <a:gd name="T108" fmla="*/ 909 w 3274"/>
              <a:gd name="T109" fmla="*/ 80 h 1712"/>
              <a:gd name="T110" fmla="*/ 567 w 3274"/>
              <a:gd name="T111" fmla="*/ 153 h 1712"/>
              <a:gd name="T112" fmla="*/ 327 w 3274"/>
              <a:gd name="T113" fmla="*/ 231 h 1712"/>
              <a:gd name="T114" fmla="*/ 90 w 3274"/>
              <a:gd name="T115" fmla="*/ 428 h 1712"/>
              <a:gd name="T116" fmla="*/ 731 w 3274"/>
              <a:gd name="T117" fmla="*/ 2 h 1712"/>
              <a:gd name="T118" fmla="*/ 1565 w 3274"/>
              <a:gd name="T119" fmla="*/ 4 h 1712"/>
              <a:gd name="T120" fmla="*/ 2417 w 3274"/>
              <a:gd name="T121" fmla="*/ 3 h 1712"/>
              <a:gd name="T122" fmla="*/ 2753 w 3274"/>
              <a:gd name="T123" fmla="*/ 474 h 1712"/>
              <a:gd name="T124" fmla="*/ 2894 w 3274"/>
              <a:gd name="T125" fmla="*/ 1205 h 1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74" h="1712">
                <a:moveTo>
                  <a:pt x="2662" y="1711"/>
                </a:moveTo>
                <a:lnTo>
                  <a:pt x="2661" y="1712"/>
                </a:lnTo>
                <a:lnTo>
                  <a:pt x="2659" y="1711"/>
                </a:lnTo>
                <a:lnTo>
                  <a:pt x="2658" y="1711"/>
                </a:lnTo>
                <a:lnTo>
                  <a:pt x="2658" y="1708"/>
                </a:lnTo>
                <a:lnTo>
                  <a:pt x="2659" y="1706"/>
                </a:lnTo>
                <a:lnTo>
                  <a:pt x="2661" y="1708"/>
                </a:lnTo>
                <a:lnTo>
                  <a:pt x="2662" y="1711"/>
                </a:lnTo>
                <a:close/>
                <a:moveTo>
                  <a:pt x="2544" y="1676"/>
                </a:moveTo>
                <a:lnTo>
                  <a:pt x="2539" y="1676"/>
                </a:lnTo>
                <a:lnTo>
                  <a:pt x="2539" y="1673"/>
                </a:lnTo>
                <a:lnTo>
                  <a:pt x="2539" y="1671"/>
                </a:lnTo>
                <a:lnTo>
                  <a:pt x="2539" y="1670"/>
                </a:lnTo>
                <a:lnTo>
                  <a:pt x="2539" y="1667"/>
                </a:lnTo>
                <a:lnTo>
                  <a:pt x="2540" y="1666"/>
                </a:lnTo>
                <a:lnTo>
                  <a:pt x="2542" y="1667"/>
                </a:lnTo>
                <a:lnTo>
                  <a:pt x="2543" y="1669"/>
                </a:lnTo>
                <a:lnTo>
                  <a:pt x="2543" y="1671"/>
                </a:lnTo>
                <a:lnTo>
                  <a:pt x="2544" y="1671"/>
                </a:lnTo>
                <a:lnTo>
                  <a:pt x="2544" y="1674"/>
                </a:lnTo>
                <a:lnTo>
                  <a:pt x="2544" y="1676"/>
                </a:lnTo>
                <a:close/>
                <a:moveTo>
                  <a:pt x="2567" y="1652"/>
                </a:moveTo>
                <a:lnTo>
                  <a:pt x="2567" y="1653"/>
                </a:lnTo>
                <a:lnTo>
                  <a:pt x="2567" y="1655"/>
                </a:lnTo>
                <a:lnTo>
                  <a:pt x="2564" y="1653"/>
                </a:lnTo>
                <a:lnTo>
                  <a:pt x="2567" y="1656"/>
                </a:lnTo>
                <a:lnTo>
                  <a:pt x="2568" y="1655"/>
                </a:lnTo>
                <a:lnTo>
                  <a:pt x="2570" y="1656"/>
                </a:lnTo>
                <a:lnTo>
                  <a:pt x="2570" y="1657"/>
                </a:lnTo>
                <a:lnTo>
                  <a:pt x="2571" y="1657"/>
                </a:lnTo>
                <a:lnTo>
                  <a:pt x="2571" y="1659"/>
                </a:lnTo>
                <a:lnTo>
                  <a:pt x="2572" y="1660"/>
                </a:lnTo>
                <a:lnTo>
                  <a:pt x="2572" y="1662"/>
                </a:lnTo>
                <a:lnTo>
                  <a:pt x="2574" y="1662"/>
                </a:lnTo>
                <a:lnTo>
                  <a:pt x="2575" y="1664"/>
                </a:lnTo>
                <a:lnTo>
                  <a:pt x="2578" y="1666"/>
                </a:lnTo>
                <a:lnTo>
                  <a:pt x="2578" y="1667"/>
                </a:lnTo>
                <a:lnTo>
                  <a:pt x="2579" y="1669"/>
                </a:lnTo>
                <a:lnTo>
                  <a:pt x="2579" y="1670"/>
                </a:lnTo>
                <a:lnTo>
                  <a:pt x="2578" y="1671"/>
                </a:lnTo>
                <a:lnTo>
                  <a:pt x="2577" y="1674"/>
                </a:lnTo>
                <a:lnTo>
                  <a:pt x="2577" y="1676"/>
                </a:lnTo>
                <a:lnTo>
                  <a:pt x="2572" y="1676"/>
                </a:lnTo>
                <a:lnTo>
                  <a:pt x="2568" y="1676"/>
                </a:lnTo>
                <a:lnTo>
                  <a:pt x="2568" y="1674"/>
                </a:lnTo>
                <a:lnTo>
                  <a:pt x="2570" y="1673"/>
                </a:lnTo>
                <a:lnTo>
                  <a:pt x="2571" y="1673"/>
                </a:lnTo>
                <a:lnTo>
                  <a:pt x="2571" y="1670"/>
                </a:lnTo>
                <a:lnTo>
                  <a:pt x="2571" y="1667"/>
                </a:lnTo>
                <a:lnTo>
                  <a:pt x="2570" y="1666"/>
                </a:lnTo>
                <a:lnTo>
                  <a:pt x="2568" y="1664"/>
                </a:lnTo>
                <a:lnTo>
                  <a:pt x="2568" y="1667"/>
                </a:lnTo>
                <a:lnTo>
                  <a:pt x="2567" y="1666"/>
                </a:lnTo>
                <a:lnTo>
                  <a:pt x="2564" y="1667"/>
                </a:lnTo>
                <a:lnTo>
                  <a:pt x="2564" y="1669"/>
                </a:lnTo>
                <a:lnTo>
                  <a:pt x="2565" y="1669"/>
                </a:lnTo>
                <a:lnTo>
                  <a:pt x="2563" y="1669"/>
                </a:lnTo>
                <a:lnTo>
                  <a:pt x="2561" y="1667"/>
                </a:lnTo>
                <a:lnTo>
                  <a:pt x="2560" y="1666"/>
                </a:lnTo>
                <a:lnTo>
                  <a:pt x="2557" y="1666"/>
                </a:lnTo>
                <a:lnTo>
                  <a:pt x="2554" y="1666"/>
                </a:lnTo>
                <a:lnTo>
                  <a:pt x="2554" y="1664"/>
                </a:lnTo>
                <a:lnTo>
                  <a:pt x="2554" y="1663"/>
                </a:lnTo>
                <a:lnTo>
                  <a:pt x="2557" y="1662"/>
                </a:lnTo>
                <a:lnTo>
                  <a:pt x="2557" y="1659"/>
                </a:lnTo>
                <a:lnTo>
                  <a:pt x="2557" y="1657"/>
                </a:lnTo>
                <a:lnTo>
                  <a:pt x="2560" y="1655"/>
                </a:lnTo>
                <a:lnTo>
                  <a:pt x="2560" y="1652"/>
                </a:lnTo>
                <a:lnTo>
                  <a:pt x="2560" y="1649"/>
                </a:lnTo>
                <a:lnTo>
                  <a:pt x="2560" y="1646"/>
                </a:lnTo>
                <a:lnTo>
                  <a:pt x="2561" y="1643"/>
                </a:lnTo>
                <a:lnTo>
                  <a:pt x="2563" y="1643"/>
                </a:lnTo>
                <a:lnTo>
                  <a:pt x="2564" y="1645"/>
                </a:lnTo>
                <a:lnTo>
                  <a:pt x="2565" y="1648"/>
                </a:lnTo>
                <a:lnTo>
                  <a:pt x="2565" y="1649"/>
                </a:lnTo>
                <a:lnTo>
                  <a:pt x="2567" y="1652"/>
                </a:lnTo>
                <a:close/>
                <a:moveTo>
                  <a:pt x="2557" y="1657"/>
                </a:moveTo>
                <a:lnTo>
                  <a:pt x="2554" y="1657"/>
                </a:lnTo>
                <a:lnTo>
                  <a:pt x="2551" y="1660"/>
                </a:lnTo>
                <a:lnTo>
                  <a:pt x="2551" y="1659"/>
                </a:lnTo>
                <a:lnTo>
                  <a:pt x="2550" y="1659"/>
                </a:lnTo>
                <a:lnTo>
                  <a:pt x="2549" y="1662"/>
                </a:lnTo>
                <a:lnTo>
                  <a:pt x="2550" y="1663"/>
                </a:lnTo>
                <a:lnTo>
                  <a:pt x="2550" y="1666"/>
                </a:lnTo>
                <a:lnTo>
                  <a:pt x="2550" y="1667"/>
                </a:lnTo>
                <a:lnTo>
                  <a:pt x="2550" y="1669"/>
                </a:lnTo>
                <a:lnTo>
                  <a:pt x="2553" y="1671"/>
                </a:lnTo>
                <a:lnTo>
                  <a:pt x="2554" y="1671"/>
                </a:lnTo>
                <a:lnTo>
                  <a:pt x="2556" y="1673"/>
                </a:lnTo>
                <a:lnTo>
                  <a:pt x="2556" y="1674"/>
                </a:lnTo>
                <a:lnTo>
                  <a:pt x="2557" y="1676"/>
                </a:lnTo>
                <a:lnTo>
                  <a:pt x="2556" y="1676"/>
                </a:lnTo>
                <a:lnTo>
                  <a:pt x="2554" y="1676"/>
                </a:lnTo>
                <a:lnTo>
                  <a:pt x="2553" y="1676"/>
                </a:lnTo>
                <a:lnTo>
                  <a:pt x="2551" y="1676"/>
                </a:lnTo>
                <a:lnTo>
                  <a:pt x="2551" y="1674"/>
                </a:lnTo>
                <a:lnTo>
                  <a:pt x="2550" y="1671"/>
                </a:lnTo>
                <a:lnTo>
                  <a:pt x="2549" y="1669"/>
                </a:lnTo>
                <a:lnTo>
                  <a:pt x="2549" y="1667"/>
                </a:lnTo>
                <a:lnTo>
                  <a:pt x="2546" y="1667"/>
                </a:lnTo>
                <a:lnTo>
                  <a:pt x="2544" y="1666"/>
                </a:lnTo>
                <a:lnTo>
                  <a:pt x="2544" y="1662"/>
                </a:lnTo>
                <a:lnTo>
                  <a:pt x="2546" y="1662"/>
                </a:lnTo>
                <a:lnTo>
                  <a:pt x="2544" y="1659"/>
                </a:lnTo>
                <a:lnTo>
                  <a:pt x="2543" y="1660"/>
                </a:lnTo>
                <a:lnTo>
                  <a:pt x="2542" y="1657"/>
                </a:lnTo>
                <a:lnTo>
                  <a:pt x="2539" y="1660"/>
                </a:lnTo>
                <a:lnTo>
                  <a:pt x="2539" y="1659"/>
                </a:lnTo>
                <a:lnTo>
                  <a:pt x="2537" y="1657"/>
                </a:lnTo>
                <a:lnTo>
                  <a:pt x="2537" y="1655"/>
                </a:lnTo>
                <a:lnTo>
                  <a:pt x="2539" y="1653"/>
                </a:lnTo>
                <a:lnTo>
                  <a:pt x="2537" y="1650"/>
                </a:lnTo>
                <a:lnTo>
                  <a:pt x="2536" y="1648"/>
                </a:lnTo>
                <a:lnTo>
                  <a:pt x="2536" y="1646"/>
                </a:lnTo>
                <a:lnTo>
                  <a:pt x="2536" y="1645"/>
                </a:lnTo>
                <a:lnTo>
                  <a:pt x="2536" y="1643"/>
                </a:lnTo>
                <a:lnTo>
                  <a:pt x="2537" y="1642"/>
                </a:lnTo>
                <a:lnTo>
                  <a:pt x="2537" y="1641"/>
                </a:lnTo>
                <a:lnTo>
                  <a:pt x="2537" y="1638"/>
                </a:lnTo>
                <a:lnTo>
                  <a:pt x="2537" y="1636"/>
                </a:lnTo>
                <a:lnTo>
                  <a:pt x="2539" y="1635"/>
                </a:lnTo>
                <a:lnTo>
                  <a:pt x="2540" y="1635"/>
                </a:lnTo>
                <a:lnTo>
                  <a:pt x="2542" y="1636"/>
                </a:lnTo>
                <a:lnTo>
                  <a:pt x="2542" y="1638"/>
                </a:lnTo>
                <a:lnTo>
                  <a:pt x="2543" y="1636"/>
                </a:lnTo>
                <a:lnTo>
                  <a:pt x="2544" y="1636"/>
                </a:lnTo>
                <a:lnTo>
                  <a:pt x="2547" y="1636"/>
                </a:lnTo>
                <a:lnTo>
                  <a:pt x="2549" y="1636"/>
                </a:lnTo>
                <a:lnTo>
                  <a:pt x="2549" y="1635"/>
                </a:lnTo>
                <a:lnTo>
                  <a:pt x="2547" y="1632"/>
                </a:lnTo>
                <a:lnTo>
                  <a:pt x="2549" y="1632"/>
                </a:lnTo>
                <a:lnTo>
                  <a:pt x="2550" y="1634"/>
                </a:lnTo>
                <a:lnTo>
                  <a:pt x="2551" y="1635"/>
                </a:lnTo>
                <a:lnTo>
                  <a:pt x="2553" y="1636"/>
                </a:lnTo>
                <a:lnTo>
                  <a:pt x="2554" y="1638"/>
                </a:lnTo>
                <a:lnTo>
                  <a:pt x="2556" y="1641"/>
                </a:lnTo>
                <a:lnTo>
                  <a:pt x="2557" y="1642"/>
                </a:lnTo>
                <a:lnTo>
                  <a:pt x="2557" y="1643"/>
                </a:lnTo>
                <a:lnTo>
                  <a:pt x="2556" y="1645"/>
                </a:lnTo>
                <a:lnTo>
                  <a:pt x="2553" y="1641"/>
                </a:lnTo>
                <a:lnTo>
                  <a:pt x="2553" y="1643"/>
                </a:lnTo>
                <a:lnTo>
                  <a:pt x="2554" y="1645"/>
                </a:lnTo>
                <a:lnTo>
                  <a:pt x="2556" y="1649"/>
                </a:lnTo>
                <a:lnTo>
                  <a:pt x="2557" y="1653"/>
                </a:lnTo>
                <a:lnTo>
                  <a:pt x="2557" y="1655"/>
                </a:lnTo>
                <a:lnTo>
                  <a:pt x="2557" y="1657"/>
                </a:lnTo>
                <a:close/>
                <a:moveTo>
                  <a:pt x="2539" y="1615"/>
                </a:moveTo>
                <a:lnTo>
                  <a:pt x="2540" y="1618"/>
                </a:lnTo>
                <a:lnTo>
                  <a:pt x="2542" y="1620"/>
                </a:lnTo>
                <a:lnTo>
                  <a:pt x="2543" y="1621"/>
                </a:lnTo>
                <a:lnTo>
                  <a:pt x="2544" y="1624"/>
                </a:lnTo>
                <a:lnTo>
                  <a:pt x="2542" y="1624"/>
                </a:lnTo>
                <a:lnTo>
                  <a:pt x="2540" y="1625"/>
                </a:lnTo>
                <a:lnTo>
                  <a:pt x="2539" y="1624"/>
                </a:lnTo>
                <a:lnTo>
                  <a:pt x="2539" y="1622"/>
                </a:lnTo>
                <a:lnTo>
                  <a:pt x="2537" y="1621"/>
                </a:lnTo>
                <a:lnTo>
                  <a:pt x="2537" y="1620"/>
                </a:lnTo>
                <a:lnTo>
                  <a:pt x="2537" y="1618"/>
                </a:lnTo>
                <a:lnTo>
                  <a:pt x="2539" y="1615"/>
                </a:lnTo>
                <a:close/>
                <a:moveTo>
                  <a:pt x="2567" y="1652"/>
                </a:moveTo>
                <a:lnTo>
                  <a:pt x="2567" y="1648"/>
                </a:lnTo>
                <a:lnTo>
                  <a:pt x="2570" y="1645"/>
                </a:lnTo>
                <a:lnTo>
                  <a:pt x="2570" y="1643"/>
                </a:lnTo>
                <a:lnTo>
                  <a:pt x="2570" y="1642"/>
                </a:lnTo>
                <a:lnTo>
                  <a:pt x="2570" y="1638"/>
                </a:lnTo>
                <a:lnTo>
                  <a:pt x="2568" y="1638"/>
                </a:lnTo>
                <a:lnTo>
                  <a:pt x="2567" y="1639"/>
                </a:lnTo>
                <a:lnTo>
                  <a:pt x="2565" y="1638"/>
                </a:lnTo>
                <a:lnTo>
                  <a:pt x="2564" y="1636"/>
                </a:lnTo>
                <a:lnTo>
                  <a:pt x="2565" y="1636"/>
                </a:lnTo>
                <a:lnTo>
                  <a:pt x="2565" y="1635"/>
                </a:lnTo>
                <a:lnTo>
                  <a:pt x="2565" y="1632"/>
                </a:lnTo>
                <a:lnTo>
                  <a:pt x="2565" y="1631"/>
                </a:lnTo>
                <a:lnTo>
                  <a:pt x="2565" y="1629"/>
                </a:lnTo>
                <a:lnTo>
                  <a:pt x="2564" y="1628"/>
                </a:lnTo>
                <a:lnTo>
                  <a:pt x="2563" y="1627"/>
                </a:lnTo>
                <a:lnTo>
                  <a:pt x="2561" y="1625"/>
                </a:lnTo>
                <a:lnTo>
                  <a:pt x="2560" y="1624"/>
                </a:lnTo>
                <a:lnTo>
                  <a:pt x="2558" y="1622"/>
                </a:lnTo>
                <a:lnTo>
                  <a:pt x="2557" y="1621"/>
                </a:lnTo>
                <a:lnTo>
                  <a:pt x="2557" y="1620"/>
                </a:lnTo>
                <a:lnTo>
                  <a:pt x="2554" y="1618"/>
                </a:lnTo>
                <a:lnTo>
                  <a:pt x="2553" y="1617"/>
                </a:lnTo>
                <a:lnTo>
                  <a:pt x="2551" y="1617"/>
                </a:lnTo>
                <a:lnTo>
                  <a:pt x="2550" y="1617"/>
                </a:lnTo>
                <a:lnTo>
                  <a:pt x="2549" y="1618"/>
                </a:lnTo>
                <a:lnTo>
                  <a:pt x="2547" y="1620"/>
                </a:lnTo>
                <a:lnTo>
                  <a:pt x="2546" y="1617"/>
                </a:lnTo>
                <a:lnTo>
                  <a:pt x="2546" y="1614"/>
                </a:lnTo>
                <a:lnTo>
                  <a:pt x="2544" y="1614"/>
                </a:lnTo>
                <a:lnTo>
                  <a:pt x="2543" y="1614"/>
                </a:lnTo>
                <a:lnTo>
                  <a:pt x="2542" y="1613"/>
                </a:lnTo>
                <a:lnTo>
                  <a:pt x="2540" y="1613"/>
                </a:lnTo>
                <a:lnTo>
                  <a:pt x="2539" y="1615"/>
                </a:lnTo>
                <a:lnTo>
                  <a:pt x="2539" y="1614"/>
                </a:lnTo>
                <a:lnTo>
                  <a:pt x="2539" y="1611"/>
                </a:lnTo>
                <a:lnTo>
                  <a:pt x="2540" y="1610"/>
                </a:lnTo>
                <a:lnTo>
                  <a:pt x="2539" y="1608"/>
                </a:lnTo>
                <a:lnTo>
                  <a:pt x="2540" y="1607"/>
                </a:lnTo>
                <a:lnTo>
                  <a:pt x="2542" y="1606"/>
                </a:lnTo>
                <a:lnTo>
                  <a:pt x="2542" y="1604"/>
                </a:lnTo>
                <a:lnTo>
                  <a:pt x="2544" y="1603"/>
                </a:lnTo>
                <a:lnTo>
                  <a:pt x="2546" y="1603"/>
                </a:lnTo>
                <a:lnTo>
                  <a:pt x="2547" y="1603"/>
                </a:lnTo>
                <a:lnTo>
                  <a:pt x="2549" y="1603"/>
                </a:lnTo>
                <a:lnTo>
                  <a:pt x="2550" y="1603"/>
                </a:lnTo>
                <a:lnTo>
                  <a:pt x="2551" y="1601"/>
                </a:lnTo>
                <a:lnTo>
                  <a:pt x="2553" y="1599"/>
                </a:lnTo>
                <a:lnTo>
                  <a:pt x="2553" y="1600"/>
                </a:lnTo>
                <a:lnTo>
                  <a:pt x="2554" y="1600"/>
                </a:lnTo>
                <a:lnTo>
                  <a:pt x="2556" y="1599"/>
                </a:lnTo>
                <a:lnTo>
                  <a:pt x="2556" y="1597"/>
                </a:lnTo>
                <a:lnTo>
                  <a:pt x="2558" y="1597"/>
                </a:lnTo>
                <a:lnTo>
                  <a:pt x="2561" y="1597"/>
                </a:lnTo>
                <a:lnTo>
                  <a:pt x="2564" y="1596"/>
                </a:lnTo>
                <a:lnTo>
                  <a:pt x="2565" y="1597"/>
                </a:lnTo>
                <a:lnTo>
                  <a:pt x="2563" y="1599"/>
                </a:lnTo>
                <a:lnTo>
                  <a:pt x="2564" y="1600"/>
                </a:lnTo>
                <a:lnTo>
                  <a:pt x="2563" y="1600"/>
                </a:lnTo>
                <a:lnTo>
                  <a:pt x="2561" y="1600"/>
                </a:lnTo>
                <a:lnTo>
                  <a:pt x="2560" y="1600"/>
                </a:lnTo>
                <a:lnTo>
                  <a:pt x="2560" y="1601"/>
                </a:lnTo>
                <a:lnTo>
                  <a:pt x="2561" y="1603"/>
                </a:lnTo>
                <a:lnTo>
                  <a:pt x="2561" y="1606"/>
                </a:lnTo>
                <a:lnTo>
                  <a:pt x="2563" y="1607"/>
                </a:lnTo>
                <a:lnTo>
                  <a:pt x="2564" y="1607"/>
                </a:lnTo>
                <a:lnTo>
                  <a:pt x="2565" y="1607"/>
                </a:lnTo>
                <a:lnTo>
                  <a:pt x="2567" y="1608"/>
                </a:lnTo>
                <a:lnTo>
                  <a:pt x="2567" y="1613"/>
                </a:lnTo>
                <a:lnTo>
                  <a:pt x="2568" y="1611"/>
                </a:lnTo>
                <a:lnTo>
                  <a:pt x="2568" y="1610"/>
                </a:lnTo>
                <a:lnTo>
                  <a:pt x="2571" y="1610"/>
                </a:lnTo>
                <a:lnTo>
                  <a:pt x="2570" y="1613"/>
                </a:lnTo>
                <a:lnTo>
                  <a:pt x="2571" y="1614"/>
                </a:lnTo>
                <a:lnTo>
                  <a:pt x="2572" y="1617"/>
                </a:lnTo>
                <a:lnTo>
                  <a:pt x="2575" y="1617"/>
                </a:lnTo>
                <a:lnTo>
                  <a:pt x="2577" y="1615"/>
                </a:lnTo>
                <a:lnTo>
                  <a:pt x="2577" y="1613"/>
                </a:lnTo>
                <a:lnTo>
                  <a:pt x="2578" y="1613"/>
                </a:lnTo>
                <a:lnTo>
                  <a:pt x="2578" y="1611"/>
                </a:lnTo>
                <a:lnTo>
                  <a:pt x="2579" y="1610"/>
                </a:lnTo>
                <a:lnTo>
                  <a:pt x="2581" y="1611"/>
                </a:lnTo>
                <a:lnTo>
                  <a:pt x="2582" y="1611"/>
                </a:lnTo>
                <a:lnTo>
                  <a:pt x="2581" y="1615"/>
                </a:lnTo>
                <a:lnTo>
                  <a:pt x="2582" y="1617"/>
                </a:lnTo>
                <a:lnTo>
                  <a:pt x="2584" y="1620"/>
                </a:lnTo>
                <a:lnTo>
                  <a:pt x="2585" y="1622"/>
                </a:lnTo>
                <a:lnTo>
                  <a:pt x="2585" y="1624"/>
                </a:lnTo>
                <a:lnTo>
                  <a:pt x="2586" y="1627"/>
                </a:lnTo>
                <a:lnTo>
                  <a:pt x="2586" y="1628"/>
                </a:lnTo>
                <a:lnTo>
                  <a:pt x="2585" y="1629"/>
                </a:lnTo>
                <a:lnTo>
                  <a:pt x="2584" y="1631"/>
                </a:lnTo>
                <a:lnTo>
                  <a:pt x="2582" y="1629"/>
                </a:lnTo>
                <a:lnTo>
                  <a:pt x="2579" y="1627"/>
                </a:lnTo>
                <a:lnTo>
                  <a:pt x="2578" y="1625"/>
                </a:lnTo>
                <a:lnTo>
                  <a:pt x="2578" y="1628"/>
                </a:lnTo>
                <a:lnTo>
                  <a:pt x="2579" y="1629"/>
                </a:lnTo>
                <a:lnTo>
                  <a:pt x="2579" y="1631"/>
                </a:lnTo>
                <a:lnTo>
                  <a:pt x="2581" y="1632"/>
                </a:lnTo>
                <a:lnTo>
                  <a:pt x="2582" y="1634"/>
                </a:lnTo>
                <a:lnTo>
                  <a:pt x="2582" y="1632"/>
                </a:lnTo>
                <a:lnTo>
                  <a:pt x="2584" y="1634"/>
                </a:lnTo>
                <a:lnTo>
                  <a:pt x="2584" y="1635"/>
                </a:lnTo>
                <a:lnTo>
                  <a:pt x="2585" y="1636"/>
                </a:lnTo>
                <a:lnTo>
                  <a:pt x="2585" y="1638"/>
                </a:lnTo>
                <a:lnTo>
                  <a:pt x="2585" y="1639"/>
                </a:lnTo>
                <a:lnTo>
                  <a:pt x="2586" y="1639"/>
                </a:lnTo>
                <a:lnTo>
                  <a:pt x="2586" y="1641"/>
                </a:lnTo>
                <a:lnTo>
                  <a:pt x="2585" y="1641"/>
                </a:lnTo>
                <a:lnTo>
                  <a:pt x="2585" y="1642"/>
                </a:lnTo>
                <a:lnTo>
                  <a:pt x="2584" y="1642"/>
                </a:lnTo>
                <a:lnTo>
                  <a:pt x="2581" y="1641"/>
                </a:lnTo>
                <a:lnTo>
                  <a:pt x="2579" y="1643"/>
                </a:lnTo>
                <a:lnTo>
                  <a:pt x="2578" y="1645"/>
                </a:lnTo>
                <a:lnTo>
                  <a:pt x="2577" y="1646"/>
                </a:lnTo>
                <a:lnTo>
                  <a:pt x="2578" y="1649"/>
                </a:lnTo>
                <a:lnTo>
                  <a:pt x="2578" y="1652"/>
                </a:lnTo>
                <a:lnTo>
                  <a:pt x="2577" y="1655"/>
                </a:lnTo>
                <a:lnTo>
                  <a:pt x="2577" y="1659"/>
                </a:lnTo>
                <a:lnTo>
                  <a:pt x="2574" y="1659"/>
                </a:lnTo>
                <a:lnTo>
                  <a:pt x="2572" y="1659"/>
                </a:lnTo>
                <a:lnTo>
                  <a:pt x="2572" y="1657"/>
                </a:lnTo>
                <a:lnTo>
                  <a:pt x="2572" y="1656"/>
                </a:lnTo>
                <a:lnTo>
                  <a:pt x="2572" y="1655"/>
                </a:lnTo>
                <a:lnTo>
                  <a:pt x="2571" y="1653"/>
                </a:lnTo>
                <a:lnTo>
                  <a:pt x="2570" y="1652"/>
                </a:lnTo>
                <a:lnTo>
                  <a:pt x="2570" y="1650"/>
                </a:lnTo>
                <a:lnTo>
                  <a:pt x="2567" y="1652"/>
                </a:lnTo>
                <a:close/>
                <a:moveTo>
                  <a:pt x="3128" y="1592"/>
                </a:moveTo>
                <a:lnTo>
                  <a:pt x="3126" y="1594"/>
                </a:lnTo>
                <a:lnTo>
                  <a:pt x="3125" y="1593"/>
                </a:lnTo>
                <a:lnTo>
                  <a:pt x="3125" y="1592"/>
                </a:lnTo>
                <a:lnTo>
                  <a:pt x="3126" y="1590"/>
                </a:lnTo>
                <a:lnTo>
                  <a:pt x="3129" y="1589"/>
                </a:lnTo>
                <a:lnTo>
                  <a:pt x="3132" y="1587"/>
                </a:lnTo>
                <a:lnTo>
                  <a:pt x="3132" y="1590"/>
                </a:lnTo>
                <a:lnTo>
                  <a:pt x="3129" y="1592"/>
                </a:lnTo>
                <a:lnTo>
                  <a:pt x="3128" y="1592"/>
                </a:lnTo>
                <a:close/>
                <a:moveTo>
                  <a:pt x="3065" y="1590"/>
                </a:moveTo>
                <a:lnTo>
                  <a:pt x="3066" y="1593"/>
                </a:lnTo>
                <a:lnTo>
                  <a:pt x="3066" y="1594"/>
                </a:lnTo>
                <a:lnTo>
                  <a:pt x="3066" y="1596"/>
                </a:lnTo>
                <a:lnTo>
                  <a:pt x="3065" y="1596"/>
                </a:lnTo>
                <a:lnTo>
                  <a:pt x="3063" y="1594"/>
                </a:lnTo>
                <a:lnTo>
                  <a:pt x="3062" y="1593"/>
                </a:lnTo>
                <a:lnTo>
                  <a:pt x="3060" y="1594"/>
                </a:lnTo>
                <a:lnTo>
                  <a:pt x="3058" y="1594"/>
                </a:lnTo>
                <a:lnTo>
                  <a:pt x="3056" y="1594"/>
                </a:lnTo>
                <a:lnTo>
                  <a:pt x="3055" y="1594"/>
                </a:lnTo>
                <a:lnTo>
                  <a:pt x="3055" y="1596"/>
                </a:lnTo>
                <a:lnTo>
                  <a:pt x="3053" y="1599"/>
                </a:lnTo>
                <a:lnTo>
                  <a:pt x="3052" y="1599"/>
                </a:lnTo>
                <a:lnTo>
                  <a:pt x="3051" y="1599"/>
                </a:lnTo>
                <a:lnTo>
                  <a:pt x="3049" y="1599"/>
                </a:lnTo>
                <a:lnTo>
                  <a:pt x="3048" y="1597"/>
                </a:lnTo>
                <a:lnTo>
                  <a:pt x="3048" y="1596"/>
                </a:lnTo>
                <a:lnTo>
                  <a:pt x="3051" y="1594"/>
                </a:lnTo>
                <a:lnTo>
                  <a:pt x="3052" y="1593"/>
                </a:lnTo>
                <a:lnTo>
                  <a:pt x="3053" y="1592"/>
                </a:lnTo>
                <a:lnTo>
                  <a:pt x="3056" y="1592"/>
                </a:lnTo>
                <a:lnTo>
                  <a:pt x="3056" y="1589"/>
                </a:lnTo>
                <a:lnTo>
                  <a:pt x="3056" y="1587"/>
                </a:lnTo>
                <a:lnTo>
                  <a:pt x="3056" y="1583"/>
                </a:lnTo>
                <a:lnTo>
                  <a:pt x="3059" y="1583"/>
                </a:lnTo>
                <a:lnTo>
                  <a:pt x="3060" y="1584"/>
                </a:lnTo>
                <a:lnTo>
                  <a:pt x="3062" y="1584"/>
                </a:lnTo>
                <a:lnTo>
                  <a:pt x="3065" y="1586"/>
                </a:lnTo>
                <a:lnTo>
                  <a:pt x="3065" y="1590"/>
                </a:lnTo>
                <a:close/>
                <a:moveTo>
                  <a:pt x="3069" y="1584"/>
                </a:moveTo>
                <a:lnTo>
                  <a:pt x="3067" y="1584"/>
                </a:lnTo>
                <a:lnTo>
                  <a:pt x="3067" y="1583"/>
                </a:lnTo>
                <a:lnTo>
                  <a:pt x="3069" y="1582"/>
                </a:lnTo>
                <a:lnTo>
                  <a:pt x="3069" y="1580"/>
                </a:lnTo>
                <a:lnTo>
                  <a:pt x="3070" y="1579"/>
                </a:lnTo>
                <a:lnTo>
                  <a:pt x="3070" y="1577"/>
                </a:lnTo>
                <a:lnTo>
                  <a:pt x="3072" y="1577"/>
                </a:lnTo>
                <a:lnTo>
                  <a:pt x="3072" y="1580"/>
                </a:lnTo>
                <a:lnTo>
                  <a:pt x="3072" y="1583"/>
                </a:lnTo>
                <a:lnTo>
                  <a:pt x="3069" y="1584"/>
                </a:lnTo>
                <a:close/>
                <a:moveTo>
                  <a:pt x="3129" y="1570"/>
                </a:moveTo>
                <a:lnTo>
                  <a:pt x="3129" y="1572"/>
                </a:lnTo>
                <a:lnTo>
                  <a:pt x="3128" y="1572"/>
                </a:lnTo>
                <a:lnTo>
                  <a:pt x="3126" y="1573"/>
                </a:lnTo>
                <a:lnTo>
                  <a:pt x="3128" y="1576"/>
                </a:lnTo>
                <a:lnTo>
                  <a:pt x="3128" y="1577"/>
                </a:lnTo>
                <a:lnTo>
                  <a:pt x="3128" y="1579"/>
                </a:lnTo>
                <a:lnTo>
                  <a:pt x="3126" y="1580"/>
                </a:lnTo>
                <a:lnTo>
                  <a:pt x="3126" y="1577"/>
                </a:lnTo>
                <a:lnTo>
                  <a:pt x="3125" y="1577"/>
                </a:lnTo>
                <a:lnTo>
                  <a:pt x="3124" y="1576"/>
                </a:lnTo>
                <a:lnTo>
                  <a:pt x="3122" y="1575"/>
                </a:lnTo>
                <a:lnTo>
                  <a:pt x="3122" y="1573"/>
                </a:lnTo>
                <a:lnTo>
                  <a:pt x="3125" y="1572"/>
                </a:lnTo>
                <a:lnTo>
                  <a:pt x="3126" y="1570"/>
                </a:lnTo>
                <a:lnTo>
                  <a:pt x="3129" y="1569"/>
                </a:lnTo>
                <a:lnTo>
                  <a:pt x="3129" y="1570"/>
                </a:lnTo>
                <a:close/>
                <a:moveTo>
                  <a:pt x="2679" y="1568"/>
                </a:moveTo>
                <a:lnTo>
                  <a:pt x="2679" y="1569"/>
                </a:lnTo>
                <a:lnTo>
                  <a:pt x="2678" y="1569"/>
                </a:lnTo>
                <a:lnTo>
                  <a:pt x="2676" y="1572"/>
                </a:lnTo>
                <a:lnTo>
                  <a:pt x="2676" y="1573"/>
                </a:lnTo>
                <a:lnTo>
                  <a:pt x="2675" y="1575"/>
                </a:lnTo>
                <a:lnTo>
                  <a:pt x="2673" y="1573"/>
                </a:lnTo>
                <a:lnTo>
                  <a:pt x="2672" y="1572"/>
                </a:lnTo>
                <a:lnTo>
                  <a:pt x="2671" y="1572"/>
                </a:lnTo>
                <a:lnTo>
                  <a:pt x="2669" y="1569"/>
                </a:lnTo>
                <a:lnTo>
                  <a:pt x="2668" y="1568"/>
                </a:lnTo>
                <a:lnTo>
                  <a:pt x="2668" y="1566"/>
                </a:lnTo>
                <a:lnTo>
                  <a:pt x="2669" y="1566"/>
                </a:lnTo>
                <a:lnTo>
                  <a:pt x="2668" y="1565"/>
                </a:lnTo>
                <a:lnTo>
                  <a:pt x="2668" y="1563"/>
                </a:lnTo>
                <a:lnTo>
                  <a:pt x="2665" y="1562"/>
                </a:lnTo>
                <a:lnTo>
                  <a:pt x="2664" y="1561"/>
                </a:lnTo>
                <a:lnTo>
                  <a:pt x="2664" y="1559"/>
                </a:lnTo>
                <a:lnTo>
                  <a:pt x="2665" y="1558"/>
                </a:lnTo>
                <a:lnTo>
                  <a:pt x="2666" y="1558"/>
                </a:lnTo>
                <a:lnTo>
                  <a:pt x="2668" y="1556"/>
                </a:lnTo>
                <a:lnTo>
                  <a:pt x="2669" y="1558"/>
                </a:lnTo>
                <a:lnTo>
                  <a:pt x="2671" y="1561"/>
                </a:lnTo>
                <a:lnTo>
                  <a:pt x="2672" y="1562"/>
                </a:lnTo>
                <a:lnTo>
                  <a:pt x="2673" y="1563"/>
                </a:lnTo>
                <a:lnTo>
                  <a:pt x="2675" y="1563"/>
                </a:lnTo>
                <a:lnTo>
                  <a:pt x="2675" y="1566"/>
                </a:lnTo>
                <a:lnTo>
                  <a:pt x="2676" y="1566"/>
                </a:lnTo>
                <a:lnTo>
                  <a:pt x="2678" y="1568"/>
                </a:lnTo>
                <a:lnTo>
                  <a:pt x="2679" y="1568"/>
                </a:lnTo>
                <a:close/>
                <a:moveTo>
                  <a:pt x="3066" y="1563"/>
                </a:moveTo>
                <a:lnTo>
                  <a:pt x="3067" y="1565"/>
                </a:lnTo>
                <a:lnTo>
                  <a:pt x="3066" y="1565"/>
                </a:lnTo>
                <a:lnTo>
                  <a:pt x="3065" y="1563"/>
                </a:lnTo>
                <a:lnTo>
                  <a:pt x="3062" y="1562"/>
                </a:lnTo>
                <a:lnTo>
                  <a:pt x="3059" y="1562"/>
                </a:lnTo>
                <a:lnTo>
                  <a:pt x="3058" y="1561"/>
                </a:lnTo>
                <a:lnTo>
                  <a:pt x="3059" y="1559"/>
                </a:lnTo>
                <a:lnTo>
                  <a:pt x="3059" y="1558"/>
                </a:lnTo>
                <a:lnTo>
                  <a:pt x="3060" y="1558"/>
                </a:lnTo>
                <a:lnTo>
                  <a:pt x="3062" y="1558"/>
                </a:lnTo>
                <a:lnTo>
                  <a:pt x="3063" y="1556"/>
                </a:lnTo>
                <a:lnTo>
                  <a:pt x="3065" y="1558"/>
                </a:lnTo>
                <a:lnTo>
                  <a:pt x="3066" y="1559"/>
                </a:lnTo>
                <a:lnTo>
                  <a:pt x="3067" y="1562"/>
                </a:lnTo>
                <a:lnTo>
                  <a:pt x="3066" y="1563"/>
                </a:lnTo>
                <a:close/>
                <a:moveTo>
                  <a:pt x="2550" y="1523"/>
                </a:moveTo>
                <a:lnTo>
                  <a:pt x="2549" y="1526"/>
                </a:lnTo>
                <a:lnTo>
                  <a:pt x="2550" y="1527"/>
                </a:lnTo>
                <a:lnTo>
                  <a:pt x="2551" y="1530"/>
                </a:lnTo>
                <a:lnTo>
                  <a:pt x="2554" y="1533"/>
                </a:lnTo>
                <a:lnTo>
                  <a:pt x="2557" y="1534"/>
                </a:lnTo>
                <a:lnTo>
                  <a:pt x="2561" y="1535"/>
                </a:lnTo>
                <a:lnTo>
                  <a:pt x="2561" y="1537"/>
                </a:lnTo>
                <a:lnTo>
                  <a:pt x="2563" y="1540"/>
                </a:lnTo>
                <a:lnTo>
                  <a:pt x="2564" y="1541"/>
                </a:lnTo>
                <a:lnTo>
                  <a:pt x="2565" y="1542"/>
                </a:lnTo>
                <a:lnTo>
                  <a:pt x="2565" y="1544"/>
                </a:lnTo>
                <a:lnTo>
                  <a:pt x="2565" y="1545"/>
                </a:lnTo>
                <a:lnTo>
                  <a:pt x="2567" y="1545"/>
                </a:lnTo>
                <a:lnTo>
                  <a:pt x="2567" y="1547"/>
                </a:lnTo>
                <a:lnTo>
                  <a:pt x="2567" y="1549"/>
                </a:lnTo>
                <a:lnTo>
                  <a:pt x="2567" y="1552"/>
                </a:lnTo>
                <a:lnTo>
                  <a:pt x="2567" y="1554"/>
                </a:lnTo>
                <a:lnTo>
                  <a:pt x="2565" y="1555"/>
                </a:lnTo>
                <a:lnTo>
                  <a:pt x="2567" y="1555"/>
                </a:lnTo>
                <a:lnTo>
                  <a:pt x="2567" y="1556"/>
                </a:lnTo>
                <a:lnTo>
                  <a:pt x="2568" y="1559"/>
                </a:lnTo>
                <a:lnTo>
                  <a:pt x="2565" y="1558"/>
                </a:lnTo>
                <a:lnTo>
                  <a:pt x="2565" y="1559"/>
                </a:lnTo>
                <a:lnTo>
                  <a:pt x="2565" y="1561"/>
                </a:lnTo>
                <a:lnTo>
                  <a:pt x="2564" y="1563"/>
                </a:lnTo>
                <a:lnTo>
                  <a:pt x="2563" y="1565"/>
                </a:lnTo>
                <a:lnTo>
                  <a:pt x="2561" y="1565"/>
                </a:lnTo>
                <a:lnTo>
                  <a:pt x="2563" y="1563"/>
                </a:lnTo>
                <a:lnTo>
                  <a:pt x="2561" y="1561"/>
                </a:lnTo>
                <a:lnTo>
                  <a:pt x="2561" y="1558"/>
                </a:lnTo>
                <a:lnTo>
                  <a:pt x="2560" y="1556"/>
                </a:lnTo>
                <a:lnTo>
                  <a:pt x="2558" y="1558"/>
                </a:lnTo>
                <a:lnTo>
                  <a:pt x="2557" y="1556"/>
                </a:lnTo>
                <a:lnTo>
                  <a:pt x="2556" y="1554"/>
                </a:lnTo>
                <a:lnTo>
                  <a:pt x="2554" y="1554"/>
                </a:lnTo>
                <a:lnTo>
                  <a:pt x="2553" y="1554"/>
                </a:lnTo>
                <a:lnTo>
                  <a:pt x="2551" y="1554"/>
                </a:lnTo>
                <a:lnTo>
                  <a:pt x="2550" y="1554"/>
                </a:lnTo>
                <a:lnTo>
                  <a:pt x="2549" y="1554"/>
                </a:lnTo>
                <a:lnTo>
                  <a:pt x="2547" y="1554"/>
                </a:lnTo>
                <a:lnTo>
                  <a:pt x="2547" y="1556"/>
                </a:lnTo>
                <a:lnTo>
                  <a:pt x="2549" y="1558"/>
                </a:lnTo>
                <a:lnTo>
                  <a:pt x="2551" y="1559"/>
                </a:lnTo>
                <a:lnTo>
                  <a:pt x="2550" y="1561"/>
                </a:lnTo>
                <a:lnTo>
                  <a:pt x="2549" y="1561"/>
                </a:lnTo>
                <a:lnTo>
                  <a:pt x="2546" y="1559"/>
                </a:lnTo>
                <a:lnTo>
                  <a:pt x="2544" y="1558"/>
                </a:lnTo>
                <a:lnTo>
                  <a:pt x="2543" y="1556"/>
                </a:lnTo>
                <a:lnTo>
                  <a:pt x="2540" y="1555"/>
                </a:lnTo>
                <a:lnTo>
                  <a:pt x="2539" y="1552"/>
                </a:lnTo>
                <a:lnTo>
                  <a:pt x="2537" y="1552"/>
                </a:lnTo>
                <a:lnTo>
                  <a:pt x="2537" y="1551"/>
                </a:lnTo>
                <a:lnTo>
                  <a:pt x="2534" y="1549"/>
                </a:lnTo>
                <a:lnTo>
                  <a:pt x="2533" y="1548"/>
                </a:lnTo>
                <a:lnTo>
                  <a:pt x="2532" y="1547"/>
                </a:lnTo>
                <a:lnTo>
                  <a:pt x="2532" y="1545"/>
                </a:lnTo>
                <a:lnTo>
                  <a:pt x="2533" y="1545"/>
                </a:lnTo>
                <a:lnTo>
                  <a:pt x="2534" y="1545"/>
                </a:lnTo>
                <a:lnTo>
                  <a:pt x="2536" y="1548"/>
                </a:lnTo>
                <a:lnTo>
                  <a:pt x="2539" y="1547"/>
                </a:lnTo>
                <a:lnTo>
                  <a:pt x="2539" y="1548"/>
                </a:lnTo>
                <a:lnTo>
                  <a:pt x="2540" y="1549"/>
                </a:lnTo>
                <a:lnTo>
                  <a:pt x="2542" y="1549"/>
                </a:lnTo>
                <a:lnTo>
                  <a:pt x="2543" y="1548"/>
                </a:lnTo>
                <a:lnTo>
                  <a:pt x="2544" y="1551"/>
                </a:lnTo>
                <a:lnTo>
                  <a:pt x="2546" y="1551"/>
                </a:lnTo>
                <a:lnTo>
                  <a:pt x="2547" y="1551"/>
                </a:lnTo>
                <a:lnTo>
                  <a:pt x="2549" y="1549"/>
                </a:lnTo>
                <a:lnTo>
                  <a:pt x="2550" y="1548"/>
                </a:lnTo>
                <a:lnTo>
                  <a:pt x="2550" y="1545"/>
                </a:lnTo>
                <a:lnTo>
                  <a:pt x="2547" y="1544"/>
                </a:lnTo>
                <a:lnTo>
                  <a:pt x="2549" y="1542"/>
                </a:lnTo>
                <a:lnTo>
                  <a:pt x="2549" y="1540"/>
                </a:lnTo>
                <a:lnTo>
                  <a:pt x="2547" y="1537"/>
                </a:lnTo>
                <a:lnTo>
                  <a:pt x="2547" y="1535"/>
                </a:lnTo>
                <a:lnTo>
                  <a:pt x="2546" y="1535"/>
                </a:lnTo>
                <a:lnTo>
                  <a:pt x="2546" y="1538"/>
                </a:lnTo>
                <a:lnTo>
                  <a:pt x="2544" y="1537"/>
                </a:lnTo>
                <a:lnTo>
                  <a:pt x="2543" y="1537"/>
                </a:lnTo>
                <a:lnTo>
                  <a:pt x="2542" y="1535"/>
                </a:lnTo>
                <a:lnTo>
                  <a:pt x="2540" y="1534"/>
                </a:lnTo>
                <a:lnTo>
                  <a:pt x="2540" y="1533"/>
                </a:lnTo>
                <a:lnTo>
                  <a:pt x="2537" y="1531"/>
                </a:lnTo>
                <a:lnTo>
                  <a:pt x="2540" y="1531"/>
                </a:lnTo>
                <a:lnTo>
                  <a:pt x="2542" y="1530"/>
                </a:lnTo>
                <a:lnTo>
                  <a:pt x="2543" y="1528"/>
                </a:lnTo>
                <a:lnTo>
                  <a:pt x="2543" y="1527"/>
                </a:lnTo>
                <a:lnTo>
                  <a:pt x="2543" y="1526"/>
                </a:lnTo>
                <a:lnTo>
                  <a:pt x="2543" y="1524"/>
                </a:lnTo>
                <a:lnTo>
                  <a:pt x="2542" y="1523"/>
                </a:lnTo>
                <a:lnTo>
                  <a:pt x="2543" y="1523"/>
                </a:lnTo>
                <a:lnTo>
                  <a:pt x="2544" y="1521"/>
                </a:lnTo>
                <a:lnTo>
                  <a:pt x="2546" y="1521"/>
                </a:lnTo>
                <a:lnTo>
                  <a:pt x="2547" y="1519"/>
                </a:lnTo>
                <a:lnTo>
                  <a:pt x="2547" y="1520"/>
                </a:lnTo>
                <a:lnTo>
                  <a:pt x="2549" y="1521"/>
                </a:lnTo>
                <a:lnTo>
                  <a:pt x="2549" y="1523"/>
                </a:lnTo>
                <a:lnTo>
                  <a:pt x="2550" y="1523"/>
                </a:lnTo>
                <a:close/>
                <a:moveTo>
                  <a:pt x="2508" y="1524"/>
                </a:moveTo>
                <a:lnTo>
                  <a:pt x="2506" y="1524"/>
                </a:lnTo>
                <a:lnTo>
                  <a:pt x="2506" y="1523"/>
                </a:lnTo>
                <a:lnTo>
                  <a:pt x="2506" y="1520"/>
                </a:lnTo>
                <a:lnTo>
                  <a:pt x="2506" y="1519"/>
                </a:lnTo>
                <a:lnTo>
                  <a:pt x="2509" y="1516"/>
                </a:lnTo>
                <a:lnTo>
                  <a:pt x="2511" y="1519"/>
                </a:lnTo>
                <a:lnTo>
                  <a:pt x="2509" y="1520"/>
                </a:lnTo>
                <a:lnTo>
                  <a:pt x="2509" y="1523"/>
                </a:lnTo>
                <a:lnTo>
                  <a:pt x="2508" y="1524"/>
                </a:lnTo>
                <a:close/>
                <a:moveTo>
                  <a:pt x="2617" y="1514"/>
                </a:moveTo>
                <a:lnTo>
                  <a:pt x="2619" y="1516"/>
                </a:lnTo>
                <a:lnTo>
                  <a:pt x="2620" y="1519"/>
                </a:lnTo>
                <a:lnTo>
                  <a:pt x="2620" y="1520"/>
                </a:lnTo>
                <a:lnTo>
                  <a:pt x="2621" y="1523"/>
                </a:lnTo>
                <a:lnTo>
                  <a:pt x="2620" y="1524"/>
                </a:lnTo>
                <a:lnTo>
                  <a:pt x="2619" y="1526"/>
                </a:lnTo>
                <a:lnTo>
                  <a:pt x="2617" y="1527"/>
                </a:lnTo>
                <a:lnTo>
                  <a:pt x="2616" y="1524"/>
                </a:lnTo>
                <a:lnTo>
                  <a:pt x="2616" y="1521"/>
                </a:lnTo>
                <a:lnTo>
                  <a:pt x="2616" y="1523"/>
                </a:lnTo>
                <a:lnTo>
                  <a:pt x="2616" y="1524"/>
                </a:lnTo>
                <a:lnTo>
                  <a:pt x="2616" y="1526"/>
                </a:lnTo>
                <a:lnTo>
                  <a:pt x="2616" y="1527"/>
                </a:lnTo>
                <a:lnTo>
                  <a:pt x="2614" y="1527"/>
                </a:lnTo>
                <a:lnTo>
                  <a:pt x="2613" y="1524"/>
                </a:lnTo>
                <a:lnTo>
                  <a:pt x="2613" y="1523"/>
                </a:lnTo>
                <a:lnTo>
                  <a:pt x="2612" y="1521"/>
                </a:lnTo>
                <a:lnTo>
                  <a:pt x="2613" y="1519"/>
                </a:lnTo>
                <a:lnTo>
                  <a:pt x="2614" y="1516"/>
                </a:lnTo>
                <a:lnTo>
                  <a:pt x="2617" y="1514"/>
                </a:lnTo>
                <a:close/>
                <a:moveTo>
                  <a:pt x="2222" y="1521"/>
                </a:moveTo>
                <a:lnTo>
                  <a:pt x="2223" y="1521"/>
                </a:lnTo>
                <a:lnTo>
                  <a:pt x="2225" y="1520"/>
                </a:lnTo>
                <a:lnTo>
                  <a:pt x="2226" y="1521"/>
                </a:lnTo>
                <a:lnTo>
                  <a:pt x="2226" y="1526"/>
                </a:lnTo>
                <a:lnTo>
                  <a:pt x="2227" y="1527"/>
                </a:lnTo>
                <a:lnTo>
                  <a:pt x="2227" y="1528"/>
                </a:lnTo>
                <a:lnTo>
                  <a:pt x="2229" y="1530"/>
                </a:lnTo>
                <a:lnTo>
                  <a:pt x="2230" y="1533"/>
                </a:lnTo>
                <a:lnTo>
                  <a:pt x="2226" y="1534"/>
                </a:lnTo>
                <a:lnTo>
                  <a:pt x="2226" y="1535"/>
                </a:lnTo>
                <a:lnTo>
                  <a:pt x="2223" y="1535"/>
                </a:lnTo>
                <a:lnTo>
                  <a:pt x="2222" y="1535"/>
                </a:lnTo>
                <a:lnTo>
                  <a:pt x="2222" y="1534"/>
                </a:lnTo>
                <a:lnTo>
                  <a:pt x="2220" y="1531"/>
                </a:lnTo>
                <a:lnTo>
                  <a:pt x="2219" y="1528"/>
                </a:lnTo>
                <a:lnTo>
                  <a:pt x="2218" y="1524"/>
                </a:lnTo>
                <a:lnTo>
                  <a:pt x="2218" y="1521"/>
                </a:lnTo>
                <a:lnTo>
                  <a:pt x="2216" y="1521"/>
                </a:lnTo>
                <a:lnTo>
                  <a:pt x="2216" y="1520"/>
                </a:lnTo>
                <a:lnTo>
                  <a:pt x="2215" y="1519"/>
                </a:lnTo>
                <a:lnTo>
                  <a:pt x="2213" y="1517"/>
                </a:lnTo>
                <a:lnTo>
                  <a:pt x="2212" y="1516"/>
                </a:lnTo>
                <a:lnTo>
                  <a:pt x="2211" y="1514"/>
                </a:lnTo>
                <a:lnTo>
                  <a:pt x="2211" y="1513"/>
                </a:lnTo>
                <a:lnTo>
                  <a:pt x="2209" y="1512"/>
                </a:lnTo>
                <a:lnTo>
                  <a:pt x="2212" y="1513"/>
                </a:lnTo>
                <a:lnTo>
                  <a:pt x="2213" y="1514"/>
                </a:lnTo>
                <a:lnTo>
                  <a:pt x="2215" y="1516"/>
                </a:lnTo>
                <a:lnTo>
                  <a:pt x="2216" y="1517"/>
                </a:lnTo>
                <a:lnTo>
                  <a:pt x="2218" y="1517"/>
                </a:lnTo>
                <a:lnTo>
                  <a:pt x="2219" y="1519"/>
                </a:lnTo>
                <a:lnTo>
                  <a:pt x="2220" y="1520"/>
                </a:lnTo>
                <a:lnTo>
                  <a:pt x="2222" y="1521"/>
                </a:lnTo>
                <a:close/>
                <a:moveTo>
                  <a:pt x="2550" y="1523"/>
                </a:moveTo>
                <a:lnTo>
                  <a:pt x="2550" y="1521"/>
                </a:lnTo>
                <a:lnTo>
                  <a:pt x="2551" y="1520"/>
                </a:lnTo>
                <a:lnTo>
                  <a:pt x="2553" y="1519"/>
                </a:lnTo>
                <a:lnTo>
                  <a:pt x="2556" y="1517"/>
                </a:lnTo>
                <a:lnTo>
                  <a:pt x="2556" y="1516"/>
                </a:lnTo>
                <a:lnTo>
                  <a:pt x="2557" y="1514"/>
                </a:lnTo>
                <a:lnTo>
                  <a:pt x="2556" y="1512"/>
                </a:lnTo>
                <a:lnTo>
                  <a:pt x="2557" y="1512"/>
                </a:lnTo>
                <a:lnTo>
                  <a:pt x="2557" y="1509"/>
                </a:lnTo>
                <a:lnTo>
                  <a:pt x="2560" y="1510"/>
                </a:lnTo>
                <a:lnTo>
                  <a:pt x="2561" y="1510"/>
                </a:lnTo>
                <a:lnTo>
                  <a:pt x="2563" y="1512"/>
                </a:lnTo>
                <a:lnTo>
                  <a:pt x="2563" y="1513"/>
                </a:lnTo>
                <a:lnTo>
                  <a:pt x="2564" y="1513"/>
                </a:lnTo>
                <a:lnTo>
                  <a:pt x="2564" y="1516"/>
                </a:lnTo>
                <a:lnTo>
                  <a:pt x="2561" y="1520"/>
                </a:lnTo>
                <a:lnTo>
                  <a:pt x="2561" y="1516"/>
                </a:lnTo>
                <a:lnTo>
                  <a:pt x="2560" y="1517"/>
                </a:lnTo>
                <a:lnTo>
                  <a:pt x="2558" y="1519"/>
                </a:lnTo>
                <a:lnTo>
                  <a:pt x="2558" y="1520"/>
                </a:lnTo>
                <a:lnTo>
                  <a:pt x="2558" y="1523"/>
                </a:lnTo>
                <a:lnTo>
                  <a:pt x="2557" y="1524"/>
                </a:lnTo>
                <a:lnTo>
                  <a:pt x="2557" y="1526"/>
                </a:lnTo>
                <a:lnTo>
                  <a:pt x="2557" y="1527"/>
                </a:lnTo>
                <a:lnTo>
                  <a:pt x="2557" y="1530"/>
                </a:lnTo>
                <a:lnTo>
                  <a:pt x="2554" y="1528"/>
                </a:lnTo>
                <a:lnTo>
                  <a:pt x="2554" y="1527"/>
                </a:lnTo>
                <a:lnTo>
                  <a:pt x="2553" y="1526"/>
                </a:lnTo>
                <a:lnTo>
                  <a:pt x="2551" y="1526"/>
                </a:lnTo>
                <a:lnTo>
                  <a:pt x="2550" y="1523"/>
                </a:lnTo>
                <a:close/>
                <a:moveTo>
                  <a:pt x="2511" y="1499"/>
                </a:moveTo>
                <a:lnTo>
                  <a:pt x="2509" y="1502"/>
                </a:lnTo>
                <a:lnTo>
                  <a:pt x="2508" y="1500"/>
                </a:lnTo>
                <a:lnTo>
                  <a:pt x="2506" y="1498"/>
                </a:lnTo>
                <a:lnTo>
                  <a:pt x="2506" y="1496"/>
                </a:lnTo>
                <a:lnTo>
                  <a:pt x="2506" y="1495"/>
                </a:lnTo>
                <a:lnTo>
                  <a:pt x="2509" y="1495"/>
                </a:lnTo>
                <a:lnTo>
                  <a:pt x="2511" y="1496"/>
                </a:lnTo>
                <a:lnTo>
                  <a:pt x="2511" y="1499"/>
                </a:lnTo>
                <a:close/>
                <a:moveTo>
                  <a:pt x="2530" y="1443"/>
                </a:moveTo>
                <a:lnTo>
                  <a:pt x="2533" y="1443"/>
                </a:lnTo>
                <a:lnTo>
                  <a:pt x="2536" y="1441"/>
                </a:lnTo>
                <a:lnTo>
                  <a:pt x="2537" y="1443"/>
                </a:lnTo>
                <a:lnTo>
                  <a:pt x="2539" y="1444"/>
                </a:lnTo>
                <a:lnTo>
                  <a:pt x="2540" y="1446"/>
                </a:lnTo>
                <a:lnTo>
                  <a:pt x="2542" y="1447"/>
                </a:lnTo>
                <a:lnTo>
                  <a:pt x="2542" y="1448"/>
                </a:lnTo>
                <a:lnTo>
                  <a:pt x="2543" y="1450"/>
                </a:lnTo>
                <a:lnTo>
                  <a:pt x="2544" y="1451"/>
                </a:lnTo>
                <a:lnTo>
                  <a:pt x="2546" y="1451"/>
                </a:lnTo>
                <a:lnTo>
                  <a:pt x="2544" y="1454"/>
                </a:lnTo>
                <a:lnTo>
                  <a:pt x="2543" y="1456"/>
                </a:lnTo>
                <a:lnTo>
                  <a:pt x="2542" y="1458"/>
                </a:lnTo>
                <a:lnTo>
                  <a:pt x="2542" y="1460"/>
                </a:lnTo>
                <a:lnTo>
                  <a:pt x="2544" y="1460"/>
                </a:lnTo>
                <a:lnTo>
                  <a:pt x="2546" y="1458"/>
                </a:lnTo>
                <a:lnTo>
                  <a:pt x="2547" y="1460"/>
                </a:lnTo>
                <a:lnTo>
                  <a:pt x="2549" y="1460"/>
                </a:lnTo>
                <a:lnTo>
                  <a:pt x="2550" y="1460"/>
                </a:lnTo>
                <a:lnTo>
                  <a:pt x="2551" y="1461"/>
                </a:lnTo>
                <a:lnTo>
                  <a:pt x="2554" y="1463"/>
                </a:lnTo>
                <a:lnTo>
                  <a:pt x="2554" y="1464"/>
                </a:lnTo>
                <a:lnTo>
                  <a:pt x="2556" y="1465"/>
                </a:lnTo>
                <a:lnTo>
                  <a:pt x="2556" y="1468"/>
                </a:lnTo>
                <a:lnTo>
                  <a:pt x="2556" y="1470"/>
                </a:lnTo>
                <a:lnTo>
                  <a:pt x="2556" y="1471"/>
                </a:lnTo>
                <a:lnTo>
                  <a:pt x="2554" y="1470"/>
                </a:lnTo>
                <a:lnTo>
                  <a:pt x="2553" y="1472"/>
                </a:lnTo>
                <a:lnTo>
                  <a:pt x="2551" y="1474"/>
                </a:lnTo>
                <a:lnTo>
                  <a:pt x="2550" y="1475"/>
                </a:lnTo>
                <a:lnTo>
                  <a:pt x="2547" y="1474"/>
                </a:lnTo>
                <a:lnTo>
                  <a:pt x="2547" y="1475"/>
                </a:lnTo>
                <a:lnTo>
                  <a:pt x="2544" y="1475"/>
                </a:lnTo>
                <a:lnTo>
                  <a:pt x="2543" y="1477"/>
                </a:lnTo>
                <a:lnTo>
                  <a:pt x="2542" y="1478"/>
                </a:lnTo>
                <a:lnTo>
                  <a:pt x="2543" y="1478"/>
                </a:lnTo>
                <a:lnTo>
                  <a:pt x="2546" y="1479"/>
                </a:lnTo>
                <a:lnTo>
                  <a:pt x="2546" y="1481"/>
                </a:lnTo>
                <a:lnTo>
                  <a:pt x="2547" y="1484"/>
                </a:lnTo>
                <a:lnTo>
                  <a:pt x="2549" y="1485"/>
                </a:lnTo>
                <a:lnTo>
                  <a:pt x="2551" y="1488"/>
                </a:lnTo>
                <a:lnTo>
                  <a:pt x="2550" y="1491"/>
                </a:lnTo>
                <a:lnTo>
                  <a:pt x="2550" y="1492"/>
                </a:lnTo>
                <a:lnTo>
                  <a:pt x="2550" y="1493"/>
                </a:lnTo>
                <a:lnTo>
                  <a:pt x="2547" y="1493"/>
                </a:lnTo>
                <a:lnTo>
                  <a:pt x="2544" y="1495"/>
                </a:lnTo>
                <a:lnTo>
                  <a:pt x="2544" y="1491"/>
                </a:lnTo>
                <a:lnTo>
                  <a:pt x="2543" y="1493"/>
                </a:lnTo>
                <a:lnTo>
                  <a:pt x="2540" y="1493"/>
                </a:lnTo>
                <a:lnTo>
                  <a:pt x="2539" y="1493"/>
                </a:lnTo>
                <a:lnTo>
                  <a:pt x="2536" y="1493"/>
                </a:lnTo>
                <a:lnTo>
                  <a:pt x="2534" y="1493"/>
                </a:lnTo>
                <a:lnTo>
                  <a:pt x="2533" y="1493"/>
                </a:lnTo>
                <a:lnTo>
                  <a:pt x="2533" y="1492"/>
                </a:lnTo>
                <a:lnTo>
                  <a:pt x="2532" y="1491"/>
                </a:lnTo>
                <a:lnTo>
                  <a:pt x="2532" y="1486"/>
                </a:lnTo>
                <a:lnTo>
                  <a:pt x="2530" y="1484"/>
                </a:lnTo>
                <a:lnTo>
                  <a:pt x="2530" y="1481"/>
                </a:lnTo>
                <a:lnTo>
                  <a:pt x="2529" y="1478"/>
                </a:lnTo>
                <a:lnTo>
                  <a:pt x="2529" y="1477"/>
                </a:lnTo>
                <a:lnTo>
                  <a:pt x="2529" y="1475"/>
                </a:lnTo>
                <a:lnTo>
                  <a:pt x="2530" y="1475"/>
                </a:lnTo>
                <a:lnTo>
                  <a:pt x="2530" y="1472"/>
                </a:lnTo>
                <a:lnTo>
                  <a:pt x="2527" y="1471"/>
                </a:lnTo>
                <a:lnTo>
                  <a:pt x="2526" y="1472"/>
                </a:lnTo>
                <a:lnTo>
                  <a:pt x="2523" y="1472"/>
                </a:lnTo>
                <a:lnTo>
                  <a:pt x="2523" y="1475"/>
                </a:lnTo>
                <a:lnTo>
                  <a:pt x="2522" y="1477"/>
                </a:lnTo>
                <a:lnTo>
                  <a:pt x="2519" y="1475"/>
                </a:lnTo>
                <a:lnTo>
                  <a:pt x="2519" y="1472"/>
                </a:lnTo>
                <a:lnTo>
                  <a:pt x="2518" y="1474"/>
                </a:lnTo>
                <a:lnTo>
                  <a:pt x="2518" y="1475"/>
                </a:lnTo>
                <a:lnTo>
                  <a:pt x="2516" y="1475"/>
                </a:lnTo>
                <a:lnTo>
                  <a:pt x="2518" y="1477"/>
                </a:lnTo>
                <a:lnTo>
                  <a:pt x="2519" y="1477"/>
                </a:lnTo>
                <a:lnTo>
                  <a:pt x="2520" y="1479"/>
                </a:lnTo>
                <a:lnTo>
                  <a:pt x="2519" y="1481"/>
                </a:lnTo>
                <a:lnTo>
                  <a:pt x="2518" y="1481"/>
                </a:lnTo>
                <a:lnTo>
                  <a:pt x="2515" y="1481"/>
                </a:lnTo>
                <a:lnTo>
                  <a:pt x="2516" y="1482"/>
                </a:lnTo>
                <a:lnTo>
                  <a:pt x="2518" y="1484"/>
                </a:lnTo>
                <a:lnTo>
                  <a:pt x="2515" y="1484"/>
                </a:lnTo>
                <a:lnTo>
                  <a:pt x="2513" y="1484"/>
                </a:lnTo>
                <a:lnTo>
                  <a:pt x="2512" y="1484"/>
                </a:lnTo>
                <a:lnTo>
                  <a:pt x="2511" y="1485"/>
                </a:lnTo>
                <a:lnTo>
                  <a:pt x="2511" y="1486"/>
                </a:lnTo>
                <a:lnTo>
                  <a:pt x="2509" y="1485"/>
                </a:lnTo>
                <a:lnTo>
                  <a:pt x="2509" y="1484"/>
                </a:lnTo>
                <a:lnTo>
                  <a:pt x="2508" y="1482"/>
                </a:lnTo>
                <a:lnTo>
                  <a:pt x="2508" y="1481"/>
                </a:lnTo>
                <a:lnTo>
                  <a:pt x="2508" y="1479"/>
                </a:lnTo>
                <a:lnTo>
                  <a:pt x="2508" y="1478"/>
                </a:lnTo>
                <a:lnTo>
                  <a:pt x="2508" y="1475"/>
                </a:lnTo>
                <a:lnTo>
                  <a:pt x="2508" y="1472"/>
                </a:lnTo>
                <a:lnTo>
                  <a:pt x="2509" y="1472"/>
                </a:lnTo>
                <a:lnTo>
                  <a:pt x="2511" y="1471"/>
                </a:lnTo>
                <a:lnTo>
                  <a:pt x="2513" y="1471"/>
                </a:lnTo>
                <a:lnTo>
                  <a:pt x="2512" y="1468"/>
                </a:lnTo>
                <a:lnTo>
                  <a:pt x="2512" y="1467"/>
                </a:lnTo>
                <a:lnTo>
                  <a:pt x="2512" y="1465"/>
                </a:lnTo>
                <a:lnTo>
                  <a:pt x="2511" y="1465"/>
                </a:lnTo>
                <a:lnTo>
                  <a:pt x="2511" y="1464"/>
                </a:lnTo>
                <a:lnTo>
                  <a:pt x="2511" y="1461"/>
                </a:lnTo>
                <a:lnTo>
                  <a:pt x="2511" y="1458"/>
                </a:lnTo>
                <a:lnTo>
                  <a:pt x="2509" y="1457"/>
                </a:lnTo>
                <a:lnTo>
                  <a:pt x="2508" y="1456"/>
                </a:lnTo>
                <a:lnTo>
                  <a:pt x="2508" y="1454"/>
                </a:lnTo>
                <a:lnTo>
                  <a:pt x="2508" y="1453"/>
                </a:lnTo>
                <a:lnTo>
                  <a:pt x="2509" y="1453"/>
                </a:lnTo>
                <a:lnTo>
                  <a:pt x="2511" y="1454"/>
                </a:lnTo>
                <a:lnTo>
                  <a:pt x="2512" y="1456"/>
                </a:lnTo>
                <a:lnTo>
                  <a:pt x="2513" y="1456"/>
                </a:lnTo>
                <a:lnTo>
                  <a:pt x="2515" y="1456"/>
                </a:lnTo>
                <a:lnTo>
                  <a:pt x="2518" y="1456"/>
                </a:lnTo>
                <a:lnTo>
                  <a:pt x="2520" y="1456"/>
                </a:lnTo>
                <a:lnTo>
                  <a:pt x="2522" y="1457"/>
                </a:lnTo>
                <a:lnTo>
                  <a:pt x="2523" y="1457"/>
                </a:lnTo>
                <a:lnTo>
                  <a:pt x="2525" y="1456"/>
                </a:lnTo>
                <a:lnTo>
                  <a:pt x="2526" y="1456"/>
                </a:lnTo>
                <a:lnTo>
                  <a:pt x="2529" y="1454"/>
                </a:lnTo>
                <a:lnTo>
                  <a:pt x="2530" y="1453"/>
                </a:lnTo>
                <a:lnTo>
                  <a:pt x="2532" y="1451"/>
                </a:lnTo>
                <a:lnTo>
                  <a:pt x="2532" y="1448"/>
                </a:lnTo>
                <a:lnTo>
                  <a:pt x="2527" y="1447"/>
                </a:lnTo>
                <a:lnTo>
                  <a:pt x="2526" y="1446"/>
                </a:lnTo>
                <a:lnTo>
                  <a:pt x="2523" y="1443"/>
                </a:lnTo>
                <a:lnTo>
                  <a:pt x="2525" y="1441"/>
                </a:lnTo>
                <a:lnTo>
                  <a:pt x="2526" y="1440"/>
                </a:lnTo>
                <a:lnTo>
                  <a:pt x="2527" y="1441"/>
                </a:lnTo>
                <a:lnTo>
                  <a:pt x="2530" y="1443"/>
                </a:lnTo>
                <a:close/>
                <a:moveTo>
                  <a:pt x="2025" y="1437"/>
                </a:moveTo>
                <a:lnTo>
                  <a:pt x="2023" y="1437"/>
                </a:lnTo>
                <a:lnTo>
                  <a:pt x="2021" y="1434"/>
                </a:lnTo>
                <a:lnTo>
                  <a:pt x="2021" y="1433"/>
                </a:lnTo>
                <a:lnTo>
                  <a:pt x="2021" y="1430"/>
                </a:lnTo>
                <a:lnTo>
                  <a:pt x="2023" y="1433"/>
                </a:lnTo>
                <a:lnTo>
                  <a:pt x="2024" y="1434"/>
                </a:lnTo>
                <a:lnTo>
                  <a:pt x="2025" y="1437"/>
                </a:lnTo>
                <a:close/>
                <a:moveTo>
                  <a:pt x="1989" y="1412"/>
                </a:moveTo>
                <a:lnTo>
                  <a:pt x="1988" y="1412"/>
                </a:lnTo>
                <a:lnTo>
                  <a:pt x="1985" y="1411"/>
                </a:lnTo>
                <a:lnTo>
                  <a:pt x="1985" y="1409"/>
                </a:lnTo>
                <a:lnTo>
                  <a:pt x="1986" y="1409"/>
                </a:lnTo>
                <a:lnTo>
                  <a:pt x="1989" y="1409"/>
                </a:lnTo>
                <a:lnTo>
                  <a:pt x="1989" y="1412"/>
                </a:lnTo>
                <a:close/>
                <a:moveTo>
                  <a:pt x="2462" y="1402"/>
                </a:moveTo>
                <a:lnTo>
                  <a:pt x="2460" y="1399"/>
                </a:lnTo>
                <a:lnTo>
                  <a:pt x="2462" y="1399"/>
                </a:lnTo>
                <a:lnTo>
                  <a:pt x="2463" y="1399"/>
                </a:lnTo>
                <a:lnTo>
                  <a:pt x="2464" y="1399"/>
                </a:lnTo>
                <a:lnTo>
                  <a:pt x="2466" y="1399"/>
                </a:lnTo>
                <a:lnTo>
                  <a:pt x="2469" y="1401"/>
                </a:lnTo>
                <a:lnTo>
                  <a:pt x="2470" y="1401"/>
                </a:lnTo>
                <a:lnTo>
                  <a:pt x="2471" y="1402"/>
                </a:lnTo>
                <a:lnTo>
                  <a:pt x="2473" y="1402"/>
                </a:lnTo>
                <a:lnTo>
                  <a:pt x="2474" y="1402"/>
                </a:lnTo>
                <a:lnTo>
                  <a:pt x="2476" y="1404"/>
                </a:lnTo>
                <a:lnTo>
                  <a:pt x="2477" y="1404"/>
                </a:lnTo>
                <a:lnTo>
                  <a:pt x="2477" y="1405"/>
                </a:lnTo>
                <a:lnTo>
                  <a:pt x="2478" y="1405"/>
                </a:lnTo>
                <a:lnTo>
                  <a:pt x="2478" y="1406"/>
                </a:lnTo>
                <a:lnTo>
                  <a:pt x="2480" y="1408"/>
                </a:lnTo>
                <a:lnTo>
                  <a:pt x="2478" y="1411"/>
                </a:lnTo>
                <a:lnTo>
                  <a:pt x="2477" y="1412"/>
                </a:lnTo>
                <a:lnTo>
                  <a:pt x="2476" y="1412"/>
                </a:lnTo>
                <a:lnTo>
                  <a:pt x="2474" y="1415"/>
                </a:lnTo>
                <a:lnTo>
                  <a:pt x="2473" y="1415"/>
                </a:lnTo>
                <a:lnTo>
                  <a:pt x="2471" y="1415"/>
                </a:lnTo>
                <a:lnTo>
                  <a:pt x="2470" y="1415"/>
                </a:lnTo>
                <a:lnTo>
                  <a:pt x="2469" y="1413"/>
                </a:lnTo>
                <a:lnTo>
                  <a:pt x="2467" y="1413"/>
                </a:lnTo>
                <a:lnTo>
                  <a:pt x="2466" y="1413"/>
                </a:lnTo>
                <a:lnTo>
                  <a:pt x="2464" y="1413"/>
                </a:lnTo>
                <a:lnTo>
                  <a:pt x="2463" y="1413"/>
                </a:lnTo>
                <a:lnTo>
                  <a:pt x="2463" y="1412"/>
                </a:lnTo>
                <a:lnTo>
                  <a:pt x="2462" y="1412"/>
                </a:lnTo>
                <a:lnTo>
                  <a:pt x="2463" y="1411"/>
                </a:lnTo>
                <a:lnTo>
                  <a:pt x="2464" y="1408"/>
                </a:lnTo>
                <a:lnTo>
                  <a:pt x="2466" y="1406"/>
                </a:lnTo>
                <a:lnTo>
                  <a:pt x="2467" y="1405"/>
                </a:lnTo>
                <a:lnTo>
                  <a:pt x="2467" y="1404"/>
                </a:lnTo>
                <a:lnTo>
                  <a:pt x="2464" y="1402"/>
                </a:lnTo>
                <a:lnTo>
                  <a:pt x="2463" y="1402"/>
                </a:lnTo>
                <a:lnTo>
                  <a:pt x="2462" y="1402"/>
                </a:lnTo>
                <a:close/>
                <a:moveTo>
                  <a:pt x="2462" y="1402"/>
                </a:moveTo>
                <a:lnTo>
                  <a:pt x="2460" y="1404"/>
                </a:lnTo>
                <a:lnTo>
                  <a:pt x="2460" y="1406"/>
                </a:lnTo>
                <a:lnTo>
                  <a:pt x="2459" y="1408"/>
                </a:lnTo>
                <a:lnTo>
                  <a:pt x="2457" y="1406"/>
                </a:lnTo>
                <a:lnTo>
                  <a:pt x="2457" y="1405"/>
                </a:lnTo>
                <a:lnTo>
                  <a:pt x="2456" y="1405"/>
                </a:lnTo>
                <a:lnTo>
                  <a:pt x="2456" y="1404"/>
                </a:lnTo>
                <a:lnTo>
                  <a:pt x="2455" y="1404"/>
                </a:lnTo>
                <a:lnTo>
                  <a:pt x="2452" y="1404"/>
                </a:lnTo>
                <a:lnTo>
                  <a:pt x="2450" y="1405"/>
                </a:lnTo>
                <a:lnTo>
                  <a:pt x="2449" y="1402"/>
                </a:lnTo>
                <a:lnTo>
                  <a:pt x="2449" y="1401"/>
                </a:lnTo>
                <a:lnTo>
                  <a:pt x="2446" y="1399"/>
                </a:lnTo>
                <a:lnTo>
                  <a:pt x="2445" y="1398"/>
                </a:lnTo>
                <a:lnTo>
                  <a:pt x="2443" y="1398"/>
                </a:lnTo>
                <a:lnTo>
                  <a:pt x="2443" y="1397"/>
                </a:lnTo>
                <a:lnTo>
                  <a:pt x="2443" y="1395"/>
                </a:lnTo>
                <a:lnTo>
                  <a:pt x="2442" y="1392"/>
                </a:lnTo>
                <a:lnTo>
                  <a:pt x="2441" y="1390"/>
                </a:lnTo>
                <a:lnTo>
                  <a:pt x="2442" y="1390"/>
                </a:lnTo>
                <a:lnTo>
                  <a:pt x="2443" y="1391"/>
                </a:lnTo>
                <a:lnTo>
                  <a:pt x="2445" y="1392"/>
                </a:lnTo>
                <a:lnTo>
                  <a:pt x="2446" y="1392"/>
                </a:lnTo>
                <a:lnTo>
                  <a:pt x="2448" y="1392"/>
                </a:lnTo>
                <a:lnTo>
                  <a:pt x="2450" y="1394"/>
                </a:lnTo>
                <a:lnTo>
                  <a:pt x="2452" y="1397"/>
                </a:lnTo>
                <a:lnTo>
                  <a:pt x="2452" y="1399"/>
                </a:lnTo>
                <a:lnTo>
                  <a:pt x="2453" y="1399"/>
                </a:lnTo>
                <a:lnTo>
                  <a:pt x="2455" y="1399"/>
                </a:lnTo>
                <a:lnTo>
                  <a:pt x="2456" y="1399"/>
                </a:lnTo>
                <a:lnTo>
                  <a:pt x="2456" y="1401"/>
                </a:lnTo>
                <a:lnTo>
                  <a:pt x="2457" y="1399"/>
                </a:lnTo>
                <a:lnTo>
                  <a:pt x="2459" y="1401"/>
                </a:lnTo>
                <a:lnTo>
                  <a:pt x="2460" y="1401"/>
                </a:lnTo>
                <a:lnTo>
                  <a:pt x="2462" y="1402"/>
                </a:lnTo>
                <a:close/>
                <a:moveTo>
                  <a:pt x="1947" y="1385"/>
                </a:moveTo>
                <a:lnTo>
                  <a:pt x="1948" y="1385"/>
                </a:lnTo>
                <a:lnTo>
                  <a:pt x="1950" y="1385"/>
                </a:lnTo>
                <a:lnTo>
                  <a:pt x="1952" y="1385"/>
                </a:lnTo>
                <a:lnTo>
                  <a:pt x="1954" y="1387"/>
                </a:lnTo>
                <a:lnTo>
                  <a:pt x="1955" y="1388"/>
                </a:lnTo>
                <a:lnTo>
                  <a:pt x="1954" y="1390"/>
                </a:lnTo>
                <a:lnTo>
                  <a:pt x="1954" y="1392"/>
                </a:lnTo>
                <a:lnTo>
                  <a:pt x="1952" y="1394"/>
                </a:lnTo>
                <a:lnTo>
                  <a:pt x="1950" y="1394"/>
                </a:lnTo>
                <a:lnTo>
                  <a:pt x="1948" y="1392"/>
                </a:lnTo>
                <a:lnTo>
                  <a:pt x="1947" y="1391"/>
                </a:lnTo>
                <a:lnTo>
                  <a:pt x="1945" y="1390"/>
                </a:lnTo>
                <a:lnTo>
                  <a:pt x="1944" y="1388"/>
                </a:lnTo>
                <a:lnTo>
                  <a:pt x="1943" y="1387"/>
                </a:lnTo>
                <a:lnTo>
                  <a:pt x="1940" y="1384"/>
                </a:lnTo>
                <a:lnTo>
                  <a:pt x="1938" y="1383"/>
                </a:lnTo>
                <a:lnTo>
                  <a:pt x="1940" y="1383"/>
                </a:lnTo>
                <a:lnTo>
                  <a:pt x="1941" y="1383"/>
                </a:lnTo>
                <a:lnTo>
                  <a:pt x="1944" y="1384"/>
                </a:lnTo>
                <a:lnTo>
                  <a:pt x="1945" y="1385"/>
                </a:lnTo>
                <a:lnTo>
                  <a:pt x="1947" y="1385"/>
                </a:lnTo>
                <a:close/>
                <a:moveTo>
                  <a:pt x="2441" y="1390"/>
                </a:moveTo>
                <a:lnTo>
                  <a:pt x="2439" y="1388"/>
                </a:lnTo>
                <a:lnTo>
                  <a:pt x="2438" y="1388"/>
                </a:lnTo>
                <a:lnTo>
                  <a:pt x="2438" y="1387"/>
                </a:lnTo>
                <a:lnTo>
                  <a:pt x="2436" y="1385"/>
                </a:lnTo>
                <a:lnTo>
                  <a:pt x="2435" y="1384"/>
                </a:lnTo>
                <a:lnTo>
                  <a:pt x="2435" y="1381"/>
                </a:lnTo>
                <a:lnTo>
                  <a:pt x="2434" y="1378"/>
                </a:lnTo>
                <a:lnTo>
                  <a:pt x="2434" y="1377"/>
                </a:lnTo>
                <a:lnTo>
                  <a:pt x="2434" y="1376"/>
                </a:lnTo>
                <a:lnTo>
                  <a:pt x="2434" y="1374"/>
                </a:lnTo>
                <a:lnTo>
                  <a:pt x="2432" y="1371"/>
                </a:lnTo>
                <a:lnTo>
                  <a:pt x="2431" y="1370"/>
                </a:lnTo>
                <a:lnTo>
                  <a:pt x="2431" y="1369"/>
                </a:lnTo>
                <a:lnTo>
                  <a:pt x="2429" y="1366"/>
                </a:lnTo>
                <a:lnTo>
                  <a:pt x="2428" y="1366"/>
                </a:lnTo>
                <a:lnTo>
                  <a:pt x="2428" y="1364"/>
                </a:lnTo>
                <a:lnTo>
                  <a:pt x="2426" y="1364"/>
                </a:lnTo>
                <a:lnTo>
                  <a:pt x="2425" y="1363"/>
                </a:lnTo>
                <a:lnTo>
                  <a:pt x="2426" y="1362"/>
                </a:lnTo>
                <a:lnTo>
                  <a:pt x="2426" y="1360"/>
                </a:lnTo>
                <a:lnTo>
                  <a:pt x="2428" y="1359"/>
                </a:lnTo>
                <a:lnTo>
                  <a:pt x="2429" y="1357"/>
                </a:lnTo>
                <a:lnTo>
                  <a:pt x="2431" y="1357"/>
                </a:lnTo>
                <a:lnTo>
                  <a:pt x="2432" y="1356"/>
                </a:lnTo>
                <a:lnTo>
                  <a:pt x="2435" y="1356"/>
                </a:lnTo>
                <a:lnTo>
                  <a:pt x="2438" y="1359"/>
                </a:lnTo>
                <a:lnTo>
                  <a:pt x="2441" y="1359"/>
                </a:lnTo>
                <a:lnTo>
                  <a:pt x="2442" y="1357"/>
                </a:lnTo>
                <a:lnTo>
                  <a:pt x="2443" y="1356"/>
                </a:lnTo>
                <a:lnTo>
                  <a:pt x="2446" y="1355"/>
                </a:lnTo>
                <a:lnTo>
                  <a:pt x="2448" y="1356"/>
                </a:lnTo>
                <a:lnTo>
                  <a:pt x="2446" y="1357"/>
                </a:lnTo>
                <a:lnTo>
                  <a:pt x="2445" y="1359"/>
                </a:lnTo>
                <a:lnTo>
                  <a:pt x="2442" y="1360"/>
                </a:lnTo>
                <a:lnTo>
                  <a:pt x="2442" y="1362"/>
                </a:lnTo>
                <a:lnTo>
                  <a:pt x="2442" y="1363"/>
                </a:lnTo>
                <a:lnTo>
                  <a:pt x="2443" y="1363"/>
                </a:lnTo>
                <a:lnTo>
                  <a:pt x="2443" y="1364"/>
                </a:lnTo>
                <a:lnTo>
                  <a:pt x="2445" y="1364"/>
                </a:lnTo>
                <a:lnTo>
                  <a:pt x="2445" y="1366"/>
                </a:lnTo>
                <a:lnTo>
                  <a:pt x="2443" y="1367"/>
                </a:lnTo>
                <a:lnTo>
                  <a:pt x="2442" y="1367"/>
                </a:lnTo>
                <a:lnTo>
                  <a:pt x="2441" y="1369"/>
                </a:lnTo>
                <a:lnTo>
                  <a:pt x="2439" y="1369"/>
                </a:lnTo>
                <a:lnTo>
                  <a:pt x="2439" y="1370"/>
                </a:lnTo>
                <a:lnTo>
                  <a:pt x="2439" y="1371"/>
                </a:lnTo>
                <a:lnTo>
                  <a:pt x="2439" y="1373"/>
                </a:lnTo>
                <a:lnTo>
                  <a:pt x="2439" y="1376"/>
                </a:lnTo>
                <a:lnTo>
                  <a:pt x="2442" y="1377"/>
                </a:lnTo>
                <a:lnTo>
                  <a:pt x="2442" y="1378"/>
                </a:lnTo>
                <a:lnTo>
                  <a:pt x="2439" y="1378"/>
                </a:lnTo>
                <a:lnTo>
                  <a:pt x="2439" y="1381"/>
                </a:lnTo>
                <a:lnTo>
                  <a:pt x="2441" y="1381"/>
                </a:lnTo>
                <a:lnTo>
                  <a:pt x="2441" y="1383"/>
                </a:lnTo>
                <a:lnTo>
                  <a:pt x="2441" y="1384"/>
                </a:lnTo>
                <a:lnTo>
                  <a:pt x="2442" y="1384"/>
                </a:lnTo>
                <a:lnTo>
                  <a:pt x="2442" y="1385"/>
                </a:lnTo>
                <a:lnTo>
                  <a:pt x="2443" y="1387"/>
                </a:lnTo>
                <a:lnTo>
                  <a:pt x="2442" y="1387"/>
                </a:lnTo>
                <a:lnTo>
                  <a:pt x="2442" y="1388"/>
                </a:lnTo>
                <a:lnTo>
                  <a:pt x="2442" y="1390"/>
                </a:lnTo>
                <a:lnTo>
                  <a:pt x="2441" y="1390"/>
                </a:lnTo>
                <a:close/>
                <a:moveTo>
                  <a:pt x="2411" y="1343"/>
                </a:moveTo>
                <a:lnTo>
                  <a:pt x="2412" y="1346"/>
                </a:lnTo>
                <a:lnTo>
                  <a:pt x="2410" y="1345"/>
                </a:lnTo>
                <a:lnTo>
                  <a:pt x="2408" y="1343"/>
                </a:lnTo>
                <a:lnTo>
                  <a:pt x="2405" y="1341"/>
                </a:lnTo>
                <a:lnTo>
                  <a:pt x="2404" y="1338"/>
                </a:lnTo>
                <a:lnTo>
                  <a:pt x="2404" y="1336"/>
                </a:lnTo>
                <a:lnTo>
                  <a:pt x="2404" y="1335"/>
                </a:lnTo>
                <a:lnTo>
                  <a:pt x="2405" y="1336"/>
                </a:lnTo>
                <a:lnTo>
                  <a:pt x="2407" y="1338"/>
                </a:lnTo>
                <a:lnTo>
                  <a:pt x="2408" y="1339"/>
                </a:lnTo>
                <a:lnTo>
                  <a:pt x="2410" y="1339"/>
                </a:lnTo>
                <a:lnTo>
                  <a:pt x="2411" y="1343"/>
                </a:lnTo>
                <a:close/>
                <a:moveTo>
                  <a:pt x="2216" y="1332"/>
                </a:moveTo>
                <a:lnTo>
                  <a:pt x="2219" y="1331"/>
                </a:lnTo>
                <a:lnTo>
                  <a:pt x="2220" y="1331"/>
                </a:lnTo>
                <a:lnTo>
                  <a:pt x="2222" y="1331"/>
                </a:lnTo>
                <a:lnTo>
                  <a:pt x="2222" y="1332"/>
                </a:lnTo>
                <a:lnTo>
                  <a:pt x="2222" y="1334"/>
                </a:lnTo>
                <a:lnTo>
                  <a:pt x="2220" y="1335"/>
                </a:lnTo>
                <a:lnTo>
                  <a:pt x="2219" y="1335"/>
                </a:lnTo>
                <a:lnTo>
                  <a:pt x="2219" y="1334"/>
                </a:lnTo>
                <a:lnTo>
                  <a:pt x="2219" y="1332"/>
                </a:lnTo>
                <a:lnTo>
                  <a:pt x="2218" y="1332"/>
                </a:lnTo>
                <a:lnTo>
                  <a:pt x="2216" y="1332"/>
                </a:lnTo>
                <a:close/>
                <a:moveTo>
                  <a:pt x="3212" y="1406"/>
                </a:moveTo>
                <a:lnTo>
                  <a:pt x="3212" y="1408"/>
                </a:lnTo>
                <a:lnTo>
                  <a:pt x="3210" y="1411"/>
                </a:lnTo>
                <a:lnTo>
                  <a:pt x="3209" y="1413"/>
                </a:lnTo>
                <a:lnTo>
                  <a:pt x="3209" y="1415"/>
                </a:lnTo>
                <a:lnTo>
                  <a:pt x="3208" y="1418"/>
                </a:lnTo>
                <a:lnTo>
                  <a:pt x="3206" y="1420"/>
                </a:lnTo>
                <a:lnTo>
                  <a:pt x="3205" y="1423"/>
                </a:lnTo>
                <a:lnTo>
                  <a:pt x="3205" y="1426"/>
                </a:lnTo>
                <a:lnTo>
                  <a:pt x="3203" y="1429"/>
                </a:lnTo>
                <a:lnTo>
                  <a:pt x="3202" y="1433"/>
                </a:lnTo>
                <a:lnTo>
                  <a:pt x="3201" y="1436"/>
                </a:lnTo>
                <a:lnTo>
                  <a:pt x="3199" y="1441"/>
                </a:lnTo>
                <a:lnTo>
                  <a:pt x="3198" y="1444"/>
                </a:lnTo>
                <a:lnTo>
                  <a:pt x="3198" y="1447"/>
                </a:lnTo>
                <a:lnTo>
                  <a:pt x="3196" y="1450"/>
                </a:lnTo>
                <a:lnTo>
                  <a:pt x="3195" y="1453"/>
                </a:lnTo>
                <a:lnTo>
                  <a:pt x="3195" y="1456"/>
                </a:lnTo>
                <a:lnTo>
                  <a:pt x="3194" y="1460"/>
                </a:lnTo>
                <a:lnTo>
                  <a:pt x="3194" y="1461"/>
                </a:lnTo>
                <a:lnTo>
                  <a:pt x="3192" y="1465"/>
                </a:lnTo>
                <a:lnTo>
                  <a:pt x="3191" y="1468"/>
                </a:lnTo>
                <a:lnTo>
                  <a:pt x="3191" y="1471"/>
                </a:lnTo>
                <a:lnTo>
                  <a:pt x="3189" y="1474"/>
                </a:lnTo>
                <a:lnTo>
                  <a:pt x="3188" y="1478"/>
                </a:lnTo>
                <a:lnTo>
                  <a:pt x="3188" y="1481"/>
                </a:lnTo>
                <a:lnTo>
                  <a:pt x="3187" y="1484"/>
                </a:lnTo>
                <a:lnTo>
                  <a:pt x="3185" y="1486"/>
                </a:lnTo>
                <a:lnTo>
                  <a:pt x="3185" y="1491"/>
                </a:lnTo>
                <a:lnTo>
                  <a:pt x="3184" y="1493"/>
                </a:lnTo>
                <a:lnTo>
                  <a:pt x="3184" y="1495"/>
                </a:lnTo>
                <a:lnTo>
                  <a:pt x="3182" y="1498"/>
                </a:lnTo>
                <a:lnTo>
                  <a:pt x="3182" y="1499"/>
                </a:lnTo>
                <a:lnTo>
                  <a:pt x="3181" y="1502"/>
                </a:lnTo>
                <a:lnTo>
                  <a:pt x="3181" y="1505"/>
                </a:lnTo>
                <a:lnTo>
                  <a:pt x="3181" y="1506"/>
                </a:lnTo>
                <a:lnTo>
                  <a:pt x="3180" y="1507"/>
                </a:lnTo>
                <a:lnTo>
                  <a:pt x="3180" y="1509"/>
                </a:lnTo>
                <a:lnTo>
                  <a:pt x="3180" y="1510"/>
                </a:lnTo>
                <a:lnTo>
                  <a:pt x="3180" y="1512"/>
                </a:lnTo>
                <a:lnTo>
                  <a:pt x="3178" y="1513"/>
                </a:lnTo>
                <a:lnTo>
                  <a:pt x="3178" y="1516"/>
                </a:lnTo>
                <a:lnTo>
                  <a:pt x="3177" y="1517"/>
                </a:lnTo>
                <a:lnTo>
                  <a:pt x="3175" y="1521"/>
                </a:lnTo>
                <a:lnTo>
                  <a:pt x="3174" y="1526"/>
                </a:lnTo>
                <a:lnTo>
                  <a:pt x="3173" y="1530"/>
                </a:lnTo>
                <a:lnTo>
                  <a:pt x="3173" y="1531"/>
                </a:lnTo>
                <a:lnTo>
                  <a:pt x="3171" y="1534"/>
                </a:lnTo>
                <a:lnTo>
                  <a:pt x="3170" y="1537"/>
                </a:lnTo>
                <a:lnTo>
                  <a:pt x="3168" y="1540"/>
                </a:lnTo>
                <a:lnTo>
                  <a:pt x="3167" y="1542"/>
                </a:lnTo>
                <a:lnTo>
                  <a:pt x="3166" y="1545"/>
                </a:lnTo>
                <a:lnTo>
                  <a:pt x="3164" y="1548"/>
                </a:lnTo>
                <a:lnTo>
                  <a:pt x="3163" y="1551"/>
                </a:lnTo>
                <a:lnTo>
                  <a:pt x="3161" y="1554"/>
                </a:lnTo>
                <a:lnTo>
                  <a:pt x="3160" y="1556"/>
                </a:lnTo>
                <a:lnTo>
                  <a:pt x="3160" y="1559"/>
                </a:lnTo>
                <a:lnTo>
                  <a:pt x="3159" y="1561"/>
                </a:lnTo>
                <a:lnTo>
                  <a:pt x="3157" y="1563"/>
                </a:lnTo>
                <a:lnTo>
                  <a:pt x="3156" y="1565"/>
                </a:lnTo>
                <a:lnTo>
                  <a:pt x="3153" y="1570"/>
                </a:lnTo>
                <a:lnTo>
                  <a:pt x="3152" y="1572"/>
                </a:lnTo>
                <a:lnTo>
                  <a:pt x="3152" y="1575"/>
                </a:lnTo>
                <a:lnTo>
                  <a:pt x="3150" y="1577"/>
                </a:lnTo>
                <a:lnTo>
                  <a:pt x="3147" y="1580"/>
                </a:lnTo>
                <a:lnTo>
                  <a:pt x="3146" y="1582"/>
                </a:lnTo>
                <a:lnTo>
                  <a:pt x="3146" y="1584"/>
                </a:lnTo>
                <a:lnTo>
                  <a:pt x="3145" y="1586"/>
                </a:lnTo>
                <a:lnTo>
                  <a:pt x="3143" y="1589"/>
                </a:lnTo>
                <a:lnTo>
                  <a:pt x="3142" y="1592"/>
                </a:lnTo>
                <a:lnTo>
                  <a:pt x="3140" y="1593"/>
                </a:lnTo>
                <a:lnTo>
                  <a:pt x="3139" y="1596"/>
                </a:lnTo>
                <a:lnTo>
                  <a:pt x="3138" y="1597"/>
                </a:lnTo>
                <a:lnTo>
                  <a:pt x="3136" y="1599"/>
                </a:lnTo>
                <a:lnTo>
                  <a:pt x="3135" y="1603"/>
                </a:lnTo>
                <a:lnTo>
                  <a:pt x="3133" y="1604"/>
                </a:lnTo>
                <a:lnTo>
                  <a:pt x="3132" y="1607"/>
                </a:lnTo>
                <a:lnTo>
                  <a:pt x="3128" y="1607"/>
                </a:lnTo>
                <a:lnTo>
                  <a:pt x="3126" y="1608"/>
                </a:lnTo>
                <a:lnTo>
                  <a:pt x="3125" y="1608"/>
                </a:lnTo>
                <a:lnTo>
                  <a:pt x="3122" y="1608"/>
                </a:lnTo>
                <a:lnTo>
                  <a:pt x="3121" y="1608"/>
                </a:lnTo>
                <a:lnTo>
                  <a:pt x="3118" y="1608"/>
                </a:lnTo>
                <a:lnTo>
                  <a:pt x="3119" y="1608"/>
                </a:lnTo>
                <a:lnTo>
                  <a:pt x="3121" y="1607"/>
                </a:lnTo>
                <a:lnTo>
                  <a:pt x="3119" y="1604"/>
                </a:lnTo>
                <a:lnTo>
                  <a:pt x="3122" y="1604"/>
                </a:lnTo>
                <a:lnTo>
                  <a:pt x="3125" y="1601"/>
                </a:lnTo>
                <a:lnTo>
                  <a:pt x="3124" y="1599"/>
                </a:lnTo>
                <a:lnTo>
                  <a:pt x="3125" y="1597"/>
                </a:lnTo>
                <a:lnTo>
                  <a:pt x="3126" y="1601"/>
                </a:lnTo>
                <a:lnTo>
                  <a:pt x="3128" y="1603"/>
                </a:lnTo>
                <a:lnTo>
                  <a:pt x="3129" y="1601"/>
                </a:lnTo>
                <a:lnTo>
                  <a:pt x="3131" y="1603"/>
                </a:lnTo>
                <a:lnTo>
                  <a:pt x="3131" y="1600"/>
                </a:lnTo>
                <a:lnTo>
                  <a:pt x="3132" y="1600"/>
                </a:lnTo>
                <a:lnTo>
                  <a:pt x="3132" y="1597"/>
                </a:lnTo>
                <a:lnTo>
                  <a:pt x="3132" y="1594"/>
                </a:lnTo>
                <a:lnTo>
                  <a:pt x="3135" y="1593"/>
                </a:lnTo>
                <a:lnTo>
                  <a:pt x="3132" y="1592"/>
                </a:lnTo>
                <a:lnTo>
                  <a:pt x="3135" y="1590"/>
                </a:lnTo>
                <a:lnTo>
                  <a:pt x="3133" y="1587"/>
                </a:lnTo>
                <a:lnTo>
                  <a:pt x="3133" y="1586"/>
                </a:lnTo>
                <a:lnTo>
                  <a:pt x="3132" y="1583"/>
                </a:lnTo>
                <a:lnTo>
                  <a:pt x="3132" y="1582"/>
                </a:lnTo>
                <a:lnTo>
                  <a:pt x="3132" y="1580"/>
                </a:lnTo>
                <a:lnTo>
                  <a:pt x="3132" y="1579"/>
                </a:lnTo>
                <a:lnTo>
                  <a:pt x="3131" y="1580"/>
                </a:lnTo>
                <a:lnTo>
                  <a:pt x="3129" y="1579"/>
                </a:lnTo>
                <a:lnTo>
                  <a:pt x="3129" y="1577"/>
                </a:lnTo>
                <a:lnTo>
                  <a:pt x="3131" y="1576"/>
                </a:lnTo>
                <a:lnTo>
                  <a:pt x="3132" y="1575"/>
                </a:lnTo>
                <a:lnTo>
                  <a:pt x="3133" y="1570"/>
                </a:lnTo>
                <a:lnTo>
                  <a:pt x="3135" y="1572"/>
                </a:lnTo>
                <a:lnTo>
                  <a:pt x="3138" y="1573"/>
                </a:lnTo>
                <a:lnTo>
                  <a:pt x="3138" y="1575"/>
                </a:lnTo>
                <a:lnTo>
                  <a:pt x="3139" y="1576"/>
                </a:lnTo>
                <a:lnTo>
                  <a:pt x="3140" y="1575"/>
                </a:lnTo>
                <a:lnTo>
                  <a:pt x="3143" y="1573"/>
                </a:lnTo>
                <a:lnTo>
                  <a:pt x="3146" y="1573"/>
                </a:lnTo>
                <a:lnTo>
                  <a:pt x="3145" y="1572"/>
                </a:lnTo>
                <a:lnTo>
                  <a:pt x="3143" y="1570"/>
                </a:lnTo>
                <a:lnTo>
                  <a:pt x="3142" y="1570"/>
                </a:lnTo>
                <a:lnTo>
                  <a:pt x="3143" y="1569"/>
                </a:lnTo>
                <a:lnTo>
                  <a:pt x="3145" y="1565"/>
                </a:lnTo>
                <a:lnTo>
                  <a:pt x="3146" y="1566"/>
                </a:lnTo>
                <a:lnTo>
                  <a:pt x="3147" y="1566"/>
                </a:lnTo>
                <a:lnTo>
                  <a:pt x="3147" y="1565"/>
                </a:lnTo>
                <a:lnTo>
                  <a:pt x="3149" y="1565"/>
                </a:lnTo>
                <a:lnTo>
                  <a:pt x="3147" y="1562"/>
                </a:lnTo>
                <a:lnTo>
                  <a:pt x="3149" y="1562"/>
                </a:lnTo>
                <a:lnTo>
                  <a:pt x="3150" y="1563"/>
                </a:lnTo>
                <a:lnTo>
                  <a:pt x="3152" y="1562"/>
                </a:lnTo>
                <a:lnTo>
                  <a:pt x="3152" y="1561"/>
                </a:lnTo>
                <a:lnTo>
                  <a:pt x="3152" y="1558"/>
                </a:lnTo>
                <a:lnTo>
                  <a:pt x="3154" y="1556"/>
                </a:lnTo>
                <a:lnTo>
                  <a:pt x="3152" y="1555"/>
                </a:lnTo>
                <a:lnTo>
                  <a:pt x="3149" y="1554"/>
                </a:lnTo>
                <a:lnTo>
                  <a:pt x="3149" y="1552"/>
                </a:lnTo>
                <a:lnTo>
                  <a:pt x="3147" y="1551"/>
                </a:lnTo>
                <a:lnTo>
                  <a:pt x="3146" y="1551"/>
                </a:lnTo>
                <a:lnTo>
                  <a:pt x="3145" y="1548"/>
                </a:lnTo>
                <a:lnTo>
                  <a:pt x="3146" y="1547"/>
                </a:lnTo>
                <a:lnTo>
                  <a:pt x="3147" y="1547"/>
                </a:lnTo>
                <a:lnTo>
                  <a:pt x="3150" y="1548"/>
                </a:lnTo>
                <a:lnTo>
                  <a:pt x="3152" y="1547"/>
                </a:lnTo>
                <a:lnTo>
                  <a:pt x="3154" y="1545"/>
                </a:lnTo>
                <a:lnTo>
                  <a:pt x="3153" y="1544"/>
                </a:lnTo>
                <a:lnTo>
                  <a:pt x="3153" y="1541"/>
                </a:lnTo>
                <a:lnTo>
                  <a:pt x="3154" y="1541"/>
                </a:lnTo>
                <a:lnTo>
                  <a:pt x="3153" y="1540"/>
                </a:lnTo>
                <a:lnTo>
                  <a:pt x="3154" y="1538"/>
                </a:lnTo>
                <a:lnTo>
                  <a:pt x="3154" y="1537"/>
                </a:lnTo>
                <a:lnTo>
                  <a:pt x="3156" y="1537"/>
                </a:lnTo>
                <a:lnTo>
                  <a:pt x="3156" y="1535"/>
                </a:lnTo>
                <a:lnTo>
                  <a:pt x="3159" y="1534"/>
                </a:lnTo>
                <a:lnTo>
                  <a:pt x="3160" y="1535"/>
                </a:lnTo>
                <a:lnTo>
                  <a:pt x="3159" y="1533"/>
                </a:lnTo>
                <a:lnTo>
                  <a:pt x="3161" y="1531"/>
                </a:lnTo>
                <a:lnTo>
                  <a:pt x="3163" y="1530"/>
                </a:lnTo>
                <a:lnTo>
                  <a:pt x="3164" y="1527"/>
                </a:lnTo>
                <a:lnTo>
                  <a:pt x="3166" y="1526"/>
                </a:lnTo>
                <a:lnTo>
                  <a:pt x="3167" y="1523"/>
                </a:lnTo>
                <a:lnTo>
                  <a:pt x="3164" y="1521"/>
                </a:lnTo>
                <a:lnTo>
                  <a:pt x="3167" y="1520"/>
                </a:lnTo>
                <a:lnTo>
                  <a:pt x="3166" y="1517"/>
                </a:lnTo>
                <a:lnTo>
                  <a:pt x="3167" y="1516"/>
                </a:lnTo>
                <a:lnTo>
                  <a:pt x="3168" y="1516"/>
                </a:lnTo>
                <a:lnTo>
                  <a:pt x="3168" y="1514"/>
                </a:lnTo>
                <a:lnTo>
                  <a:pt x="3170" y="1514"/>
                </a:lnTo>
                <a:lnTo>
                  <a:pt x="3170" y="1512"/>
                </a:lnTo>
                <a:lnTo>
                  <a:pt x="3170" y="1510"/>
                </a:lnTo>
                <a:lnTo>
                  <a:pt x="3168" y="1507"/>
                </a:lnTo>
                <a:lnTo>
                  <a:pt x="3171" y="1505"/>
                </a:lnTo>
                <a:lnTo>
                  <a:pt x="3170" y="1505"/>
                </a:lnTo>
                <a:lnTo>
                  <a:pt x="3168" y="1505"/>
                </a:lnTo>
                <a:lnTo>
                  <a:pt x="3168" y="1503"/>
                </a:lnTo>
                <a:lnTo>
                  <a:pt x="3168" y="1502"/>
                </a:lnTo>
                <a:lnTo>
                  <a:pt x="3170" y="1503"/>
                </a:lnTo>
                <a:lnTo>
                  <a:pt x="3171" y="1502"/>
                </a:lnTo>
                <a:lnTo>
                  <a:pt x="3170" y="1500"/>
                </a:lnTo>
                <a:lnTo>
                  <a:pt x="3170" y="1499"/>
                </a:lnTo>
                <a:lnTo>
                  <a:pt x="3173" y="1498"/>
                </a:lnTo>
                <a:lnTo>
                  <a:pt x="3170" y="1495"/>
                </a:lnTo>
                <a:lnTo>
                  <a:pt x="3170" y="1493"/>
                </a:lnTo>
                <a:lnTo>
                  <a:pt x="3173" y="1491"/>
                </a:lnTo>
                <a:lnTo>
                  <a:pt x="3174" y="1492"/>
                </a:lnTo>
                <a:lnTo>
                  <a:pt x="3174" y="1491"/>
                </a:lnTo>
                <a:lnTo>
                  <a:pt x="3173" y="1488"/>
                </a:lnTo>
                <a:lnTo>
                  <a:pt x="3173" y="1486"/>
                </a:lnTo>
                <a:lnTo>
                  <a:pt x="3173" y="1485"/>
                </a:lnTo>
                <a:lnTo>
                  <a:pt x="3174" y="1485"/>
                </a:lnTo>
                <a:lnTo>
                  <a:pt x="3173" y="1482"/>
                </a:lnTo>
                <a:lnTo>
                  <a:pt x="3175" y="1481"/>
                </a:lnTo>
                <a:lnTo>
                  <a:pt x="3174" y="1481"/>
                </a:lnTo>
                <a:lnTo>
                  <a:pt x="3173" y="1479"/>
                </a:lnTo>
                <a:lnTo>
                  <a:pt x="3173" y="1478"/>
                </a:lnTo>
                <a:lnTo>
                  <a:pt x="3174" y="1477"/>
                </a:lnTo>
                <a:lnTo>
                  <a:pt x="3175" y="1478"/>
                </a:lnTo>
                <a:lnTo>
                  <a:pt x="3177" y="1477"/>
                </a:lnTo>
                <a:lnTo>
                  <a:pt x="3177" y="1474"/>
                </a:lnTo>
                <a:lnTo>
                  <a:pt x="3175" y="1474"/>
                </a:lnTo>
                <a:lnTo>
                  <a:pt x="3174" y="1472"/>
                </a:lnTo>
                <a:lnTo>
                  <a:pt x="3173" y="1472"/>
                </a:lnTo>
                <a:lnTo>
                  <a:pt x="3171" y="1472"/>
                </a:lnTo>
                <a:lnTo>
                  <a:pt x="3170" y="1472"/>
                </a:lnTo>
                <a:lnTo>
                  <a:pt x="3171" y="1470"/>
                </a:lnTo>
                <a:lnTo>
                  <a:pt x="3173" y="1470"/>
                </a:lnTo>
                <a:lnTo>
                  <a:pt x="3174" y="1470"/>
                </a:lnTo>
                <a:lnTo>
                  <a:pt x="3174" y="1468"/>
                </a:lnTo>
                <a:lnTo>
                  <a:pt x="3174" y="1467"/>
                </a:lnTo>
                <a:lnTo>
                  <a:pt x="3174" y="1465"/>
                </a:lnTo>
                <a:lnTo>
                  <a:pt x="3175" y="1465"/>
                </a:lnTo>
                <a:lnTo>
                  <a:pt x="3175" y="1467"/>
                </a:lnTo>
                <a:lnTo>
                  <a:pt x="3175" y="1468"/>
                </a:lnTo>
                <a:lnTo>
                  <a:pt x="3175" y="1470"/>
                </a:lnTo>
                <a:lnTo>
                  <a:pt x="3177" y="1471"/>
                </a:lnTo>
                <a:lnTo>
                  <a:pt x="3180" y="1471"/>
                </a:lnTo>
                <a:lnTo>
                  <a:pt x="3180" y="1470"/>
                </a:lnTo>
                <a:lnTo>
                  <a:pt x="3180" y="1468"/>
                </a:lnTo>
                <a:lnTo>
                  <a:pt x="3181" y="1468"/>
                </a:lnTo>
                <a:lnTo>
                  <a:pt x="3180" y="1467"/>
                </a:lnTo>
                <a:lnTo>
                  <a:pt x="3180" y="1464"/>
                </a:lnTo>
                <a:lnTo>
                  <a:pt x="3182" y="1463"/>
                </a:lnTo>
                <a:lnTo>
                  <a:pt x="3184" y="1463"/>
                </a:lnTo>
                <a:lnTo>
                  <a:pt x="3185" y="1460"/>
                </a:lnTo>
                <a:lnTo>
                  <a:pt x="3187" y="1458"/>
                </a:lnTo>
                <a:lnTo>
                  <a:pt x="3188" y="1457"/>
                </a:lnTo>
                <a:lnTo>
                  <a:pt x="3188" y="1456"/>
                </a:lnTo>
                <a:lnTo>
                  <a:pt x="3189" y="1453"/>
                </a:lnTo>
                <a:lnTo>
                  <a:pt x="3191" y="1450"/>
                </a:lnTo>
                <a:lnTo>
                  <a:pt x="3189" y="1448"/>
                </a:lnTo>
                <a:lnTo>
                  <a:pt x="3188" y="1447"/>
                </a:lnTo>
                <a:lnTo>
                  <a:pt x="3187" y="1447"/>
                </a:lnTo>
                <a:lnTo>
                  <a:pt x="3188" y="1444"/>
                </a:lnTo>
                <a:lnTo>
                  <a:pt x="3187" y="1443"/>
                </a:lnTo>
                <a:lnTo>
                  <a:pt x="3188" y="1441"/>
                </a:lnTo>
                <a:lnTo>
                  <a:pt x="3189" y="1444"/>
                </a:lnTo>
                <a:lnTo>
                  <a:pt x="3191" y="1443"/>
                </a:lnTo>
                <a:lnTo>
                  <a:pt x="3192" y="1441"/>
                </a:lnTo>
                <a:lnTo>
                  <a:pt x="3191" y="1440"/>
                </a:lnTo>
                <a:lnTo>
                  <a:pt x="3189" y="1437"/>
                </a:lnTo>
                <a:lnTo>
                  <a:pt x="3191" y="1436"/>
                </a:lnTo>
                <a:lnTo>
                  <a:pt x="3191" y="1434"/>
                </a:lnTo>
                <a:lnTo>
                  <a:pt x="3194" y="1433"/>
                </a:lnTo>
                <a:lnTo>
                  <a:pt x="3195" y="1433"/>
                </a:lnTo>
                <a:lnTo>
                  <a:pt x="3196" y="1433"/>
                </a:lnTo>
                <a:lnTo>
                  <a:pt x="3195" y="1432"/>
                </a:lnTo>
                <a:lnTo>
                  <a:pt x="3196" y="1429"/>
                </a:lnTo>
                <a:lnTo>
                  <a:pt x="3198" y="1427"/>
                </a:lnTo>
                <a:lnTo>
                  <a:pt x="3198" y="1426"/>
                </a:lnTo>
                <a:lnTo>
                  <a:pt x="3199" y="1426"/>
                </a:lnTo>
                <a:lnTo>
                  <a:pt x="3199" y="1425"/>
                </a:lnTo>
                <a:lnTo>
                  <a:pt x="3199" y="1420"/>
                </a:lnTo>
                <a:lnTo>
                  <a:pt x="3202" y="1419"/>
                </a:lnTo>
                <a:lnTo>
                  <a:pt x="3201" y="1418"/>
                </a:lnTo>
                <a:lnTo>
                  <a:pt x="3201" y="1416"/>
                </a:lnTo>
                <a:lnTo>
                  <a:pt x="3201" y="1415"/>
                </a:lnTo>
                <a:lnTo>
                  <a:pt x="3202" y="1411"/>
                </a:lnTo>
                <a:lnTo>
                  <a:pt x="3203" y="1412"/>
                </a:lnTo>
                <a:lnTo>
                  <a:pt x="3203" y="1409"/>
                </a:lnTo>
                <a:lnTo>
                  <a:pt x="3203" y="1406"/>
                </a:lnTo>
                <a:lnTo>
                  <a:pt x="3203" y="1405"/>
                </a:lnTo>
                <a:lnTo>
                  <a:pt x="3205" y="1405"/>
                </a:lnTo>
                <a:lnTo>
                  <a:pt x="3206" y="1405"/>
                </a:lnTo>
                <a:lnTo>
                  <a:pt x="3206" y="1406"/>
                </a:lnTo>
                <a:lnTo>
                  <a:pt x="3208" y="1405"/>
                </a:lnTo>
                <a:lnTo>
                  <a:pt x="3209" y="1404"/>
                </a:lnTo>
                <a:lnTo>
                  <a:pt x="3209" y="1402"/>
                </a:lnTo>
                <a:lnTo>
                  <a:pt x="3210" y="1401"/>
                </a:lnTo>
                <a:lnTo>
                  <a:pt x="3210" y="1399"/>
                </a:lnTo>
                <a:lnTo>
                  <a:pt x="3212" y="1398"/>
                </a:lnTo>
                <a:lnTo>
                  <a:pt x="3212" y="1395"/>
                </a:lnTo>
                <a:lnTo>
                  <a:pt x="3213" y="1392"/>
                </a:lnTo>
                <a:lnTo>
                  <a:pt x="3215" y="1390"/>
                </a:lnTo>
                <a:lnTo>
                  <a:pt x="3216" y="1388"/>
                </a:lnTo>
                <a:lnTo>
                  <a:pt x="3217" y="1385"/>
                </a:lnTo>
                <a:lnTo>
                  <a:pt x="3217" y="1384"/>
                </a:lnTo>
                <a:lnTo>
                  <a:pt x="3219" y="1377"/>
                </a:lnTo>
                <a:lnTo>
                  <a:pt x="3220" y="1376"/>
                </a:lnTo>
                <a:lnTo>
                  <a:pt x="3220" y="1374"/>
                </a:lnTo>
                <a:lnTo>
                  <a:pt x="3220" y="1371"/>
                </a:lnTo>
                <a:lnTo>
                  <a:pt x="3220" y="1369"/>
                </a:lnTo>
                <a:lnTo>
                  <a:pt x="3220" y="1366"/>
                </a:lnTo>
                <a:lnTo>
                  <a:pt x="3223" y="1363"/>
                </a:lnTo>
                <a:lnTo>
                  <a:pt x="3225" y="1362"/>
                </a:lnTo>
                <a:lnTo>
                  <a:pt x="3226" y="1362"/>
                </a:lnTo>
                <a:lnTo>
                  <a:pt x="3226" y="1359"/>
                </a:lnTo>
                <a:lnTo>
                  <a:pt x="3226" y="1356"/>
                </a:lnTo>
                <a:lnTo>
                  <a:pt x="3226" y="1353"/>
                </a:lnTo>
                <a:lnTo>
                  <a:pt x="3227" y="1350"/>
                </a:lnTo>
                <a:lnTo>
                  <a:pt x="3227" y="1348"/>
                </a:lnTo>
                <a:lnTo>
                  <a:pt x="3227" y="1346"/>
                </a:lnTo>
                <a:lnTo>
                  <a:pt x="3229" y="1343"/>
                </a:lnTo>
                <a:lnTo>
                  <a:pt x="3230" y="1342"/>
                </a:lnTo>
                <a:lnTo>
                  <a:pt x="3232" y="1341"/>
                </a:lnTo>
                <a:lnTo>
                  <a:pt x="3233" y="1339"/>
                </a:lnTo>
                <a:lnTo>
                  <a:pt x="3233" y="1335"/>
                </a:lnTo>
                <a:lnTo>
                  <a:pt x="3236" y="1332"/>
                </a:lnTo>
                <a:lnTo>
                  <a:pt x="3237" y="1329"/>
                </a:lnTo>
                <a:lnTo>
                  <a:pt x="3240" y="1328"/>
                </a:lnTo>
                <a:lnTo>
                  <a:pt x="3243" y="1329"/>
                </a:lnTo>
                <a:lnTo>
                  <a:pt x="3241" y="1331"/>
                </a:lnTo>
                <a:lnTo>
                  <a:pt x="3239" y="1334"/>
                </a:lnTo>
                <a:lnTo>
                  <a:pt x="3239" y="1335"/>
                </a:lnTo>
                <a:lnTo>
                  <a:pt x="3237" y="1338"/>
                </a:lnTo>
                <a:lnTo>
                  <a:pt x="3234" y="1341"/>
                </a:lnTo>
                <a:lnTo>
                  <a:pt x="3233" y="1343"/>
                </a:lnTo>
                <a:lnTo>
                  <a:pt x="3233" y="1346"/>
                </a:lnTo>
                <a:lnTo>
                  <a:pt x="3232" y="1349"/>
                </a:lnTo>
                <a:lnTo>
                  <a:pt x="3230" y="1350"/>
                </a:lnTo>
                <a:lnTo>
                  <a:pt x="3230" y="1352"/>
                </a:lnTo>
                <a:lnTo>
                  <a:pt x="3229" y="1355"/>
                </a:lnTo>
                <a:lnTo>
                  <a:pt x="3227" y="1359"/>
                </a:lnTo>
                <a:lnTo>
                  <a:pt x="3227" y="1362"/>
                </a:lnTo>
                <a:lnTo>
                  <a:pt x="3226" y="1363"/>
                </a:lnTo>
                <a:lnTo>
                  <a:pt x="3226" y="1364"/>
                </a:lnTo>
                <a:lnTo>
                  <a:pt x="3226" y="1367"/>
                </a:lnTo>
                <a:lnTo>
                  <a:pt x="3225" y="1370"/>
                </a:lnTo>
                <a:lnTo>
                  <a:pt x="3223" y="1373"/>
                </a:lnTo>
                <a:lnTo>
                  <a:pt x="3223" y="1376"/>
                </a:lnTo>
                <a:lnTo>
                  <a:pt x="3222" y="1378"/>
                </a:lnTo>
                <a:lnTo>
                  <a:pt x="3220" y="1380"/>
                </a:lnTo>
                <a:lnTo>
                  <a:pt x="3220" y="1383"/>
                </a:lnTo>
                <a:lnTo>
                  <a:pt x="3219" y="1385"/>
                </a:lnTo>
                <a:lnTo>
                  <a:pt x="3217" y="1388"/>
                </a:lnTo>
                <a:lnTo>
                  <a:pt x="3217" y="1391"/>
                </a:lnTo>
                <a:lnTo>
                  <a:pt x="3216" y="1394"/>
                </a:lnTo>
                <a:lnTo>
                  <a:pt x="3216" y="1397"/>
                </a:lnTo>
                <a:lnTo>
                  <a:pt x="3215" y="1399"/>
                </a:lnTo>
                <a:lnTo>
                  <a:pt x="3213" y="1402"/>
                </a:lnTo>
                <a:lnTo>
                  <a:pt x="3213" y="1405"/>
                </a:lnTo>
                <a:lnTo>
                  <a:pt x="3212" y="1406"/>
                </a:lnTo>
                <a:close/>
                <a:moveTo>
                  <a:pt x="2386" y="1328"/>
                </a:moveTo>
                <a:lnTo>
                  <a:pt x="2383" y="1328"/>
                </a:lnTo>
                <a:lnTo>
                  <a:pt x="2383" y="1327"/>
                </a:lnTo>
                <a:lnTo>
                  <a:pt x="2383" y="1325"/>
                </a:lnTo>
                <a:lnTo>
                  <a:pt x="2383" y="1322"/>
                </a:lnTo>
                <a:lnTo>
                  <a:pt x="2383" y="1319"/>
                </a:lnTo>
                <a:lnTo>
                  <a:pt x="2383" y="1321"/>
                </a:lnTo>
                <a:lnTo>
                  <a:pt x="2384" y="1321"/>
                </a:lnTo>
                <a:lnTo>
                  <a:pt x="2386" y="1324"/>
                </a:lnTo>
                <a:lnTo>
                  <a:pt x="2387" y="1325"/>
                </a:lnTo>
                <a:lnTo>
                  <a:pt x="2386" y="1328"/>
                </a:lnTo>
                <a:close/>
                <a:moveTo>
                  <a:pt x="2449" y="1331"/>
                </a:moveTo>
                <a:lnTo>
                  <a:pt x="2448" y="1331"/>
                </a:lnTo>
                <a:lnTo>
                  <a:pt x="2446" y="1329"/>
                </a:lnTo>
                <a:lnTo>
                  <a:pt x="2445" y="1329"/>
                </a:lnTo>
                <a:lnTo>
                  <a:pt x="2445" y="1328"/>
                </a:lnTo>
                <a:lnTo>
                  <a:pt x="2443" y="1328"/>
                </a:lnTo>
                <a:lnTo>
                  <a:pt x="2442" y="1328"/>
                </a:lnTo>
                <a:lnTo>
                  <a:pt x="2441" y="1328"/>
                </a:lnTo>
                <a:lnTo>
                  <a:pt x="2439" y="1328"/>
                </a:lnTo>
                <a:lnTo>
                  <a:pt x="2438" y="1329"/>
                </a:lnTo>
                <a:lnTo>
                  <a:pt x="2436" y="1329"/>
                </a:lnTo>
                <a:lnTo>
                  <a:pt x="2435" y="1332"/>
                </a:lnTo>
                <a:lnTo>
                  <a:pt x="2434" y="1332"/>
                </a:lnTo>
                <a:lnTo>
                  <a:pt x="2432" y="1334"/>
                </a:lnTo>
                <a:lnTo>
                  <a:pt x="2431" y="1335"/>
                </a:lnTo>
                <a:lnTo>
                  <a:pt x="2429" y="1335"/>
                </a:lnTo>
                <a:lnTo>
                  <a:pt x="2428" y="1332"/>
                </a:lnTo>
                <a:lnTo>
                  <a:pt x="2428" y="1331"/>
                </a:lnTo>
                <a:lnTo>
                  <a:pt x="2428" y="1329"/>
                </a:lnTo>
                <a:lnTo>
                  <a:pt x="2426" y="1328"/>
                </a:lnTo>
                <a:lnTo>
                  <a:pt x="2428" y="1327"/>
                </a:lnTo>
                <a:lnTo>
                  <a:pt x="2429" y="1328"/>
                </a:lnTo>
                <a:lnTo>
                  <a:pt x="2432" y="1328"/>
                </a:lnTo>
                <a:lnTo>
                  <a:pt x="2435" y="1327"/>
                </a:lnTo>
                <a:lnTo>
                  <a:pt x="2436" y="1325"/>
                </a:lnTo>
                <a:lnTo>
                  <a:pt x="2436" y="1322"/>
                </a:lnTo>
                <a:lnTo>
                  <a:pt x="2436" y="1319"/>
                </a:lnTo>
                <a:lnTo>
                  <a:pt x="2438" y="1318"/>
                </a:lnTo>
                <a:lnTo>
                  <a:pt x="2439" y="1318"/>
                </a:lnTo>
                <a:lnTo>
                  <a:pt x="2442" y="1319"/>
                </a:lnTo>
                <a:lnTo>
                  <a:pt x="2442" y="1321"/>
                </a:lnTo>
                <a:lnTo>
                  <a:pt x="2443" y="1322"/>
                </a:lnTo>
                <a:lnTo>
                  <a:pt x="2443" y="1324"/>
                </a:lnTo>
                <a:lnTo>
                  <a:pt x="2445" y="1325"/>
                </a:lnTo>
                <a:lnTo>
                  <a:pt x="2446" y="1327"/>
                </a:lnTo>
                <a:lnTo>
                  <a:pt x="2448" y="1329"/>
                </a:lnTo>
                <a:lnTo>
                  <a:pt x="2448" y="1331"/>
                </a:lnTo>
                <a:lnTo>
                  <a:pt x="2449" y="1331"/>
                </a:lnTo>
                <a:close/>
                <a:moveTo>
                  <a:pt x="2382" y="1314"/>
                </a:moveTo>
                <a:lnTo>
                  <a:pt x="2382" y="1318"/>
                </a:lnTo>
                <a:lnTo>
                  <a:pt x="2379" y="1315"/>
                </a:lnTo>
                <a:lnTo>
                  <a:pt x="2377" y="1312"/>
                </a:lnTo>
                <a:lnTo>
                  <a:pt x="2379" y="1311"/>
                </a:lnTo>
                <a:lnTo>
                  <a:pt x="2380" y="1311"/>
                </a:lnTo>
                <a:lnTo>
                  <a:pt x="2382" y="1312"/>
                </a:lnTo>
                <a:lnTo>
                  <a:pt x="2384" y="1312"/>
                </a:lnTo>
                <a:lnTo>
                  <a:pt x="2383" y="1314"/>
                </a:lnTo>
                <a:lnTo>
                  <a:pt x="2382" y="1314"/>
                </a:lnTo>
                <a:close/>
                <a:moveTo>
                  <a:pt x="2411" y="1315"/>
                </a:moveTo>
                <a:lnTo>
                  <a:pt x="2412" y="1318"/>
                </a:lnTo>
                <a:lnTo>
                  <a:pt x="2411" y="1318"/>
                </a:lnTo>
                <a:lnTo>
                  <a:pt x="2410" y="1319"/>
                </a:lnTo>
                <a:lnTo>
                  <a:pt x="2407" y="1318"/>
                </a:lnTo>
                <a:lnTo>
                  <a:pt x="2408" y="1321"/>
                </a:lnTo>
                <a:lnTo>
                  <a:pt x="2411" y="1324"/>
                </a:lnTo>
                <a:lnTo>
                  <a:pt x="2411" y="1325"/>
                </a:lnTo>
                <a:lnTo>
                  <a:pt x="2411" y="1327"/>
                </a:lnTo>
                <a:lnTo>
                  <a:pt x="2410" y="1329"/>
                </a:lnTo>
                <a:lnTo>
                  <a:pt x="2410" y="1332"/>
                </a:lnTo>
                <a:lnTo>
                  <a:pt x="2410" y="1335"/>
                </a:lnTo>
                <a:lnTo>
                  <a:pt x="2408" y="1335"/>
                </a:lnTo>
                <a:lnTo>
                  <a:pt x="2405" y="1332"/>
                </a:lnTo>
                <a:lnTo>
                  <a:pt x="2405" y="1331"/>
                </a:lnTo>
                <a:lnTo>
                  <a:pt x="2404" y="1329"/>
                </a:lnTo>
                <a:lnTo>
                  <a:pt x="2404" y="1331"/>
                </a:lnTo>
                <a:lnTo>
                  <a:pt x="2404" y="1332"/>
                </a:lnTo>
                <a:lnTo>
                  <a:pt x="2403" y="1331"/>
                </a:lnTo>
                <a:lnTo>
                  <a:pt x="2401" y="1329"/>
                </a:lnTo>
                <a:lnTo>
                  <a:pt x="2403" y="1327"/>
                </a:lnTo>
                <a:lnTo>
                  <a:pt x="2403" y="1325"/>
                </a:lnTo>
                <a:lnTo>
                  <a:pt x="2403" y="1322"/>
                </a:lnTo>
                <a:lnTo>
                  <a:pt x="2401" y="1321"/>
                </a:lnTo>
                <a:lnTo>
                  <a:pt x="2400" y="1318"/>
                </a:lnTo>
                <a:lnTo>
                  <a:pt x="2400" y="1315"/>
                </a:lnTo>
                <a:lnTo>
                  <a:pt x="2401" y="1312"/>
                </a:lnTo>
                <a:lnTo>
                  <a:pt x="2401" y="1311"/>
                </a:lnTo>
                <a:lnTo>
                  <a:pt x="2401" y="1308"/>
                </a:lnTo>
                <a:lnTo>
                  <a:pt x="2403" y="1307"/>
                </a:lnTo>
                <a:lnTo>
                  <a:pt x="2404" y="1305"/>
                </a:lnTo>
                <a:lnTo>
                  <a:pt x="2405" y="1305"/>
                </a:lnTo>
                <a:lnTo>
                  <a:pt x="2407" y="1307"/>
                </a:lnTo>
                <a:lnTo>
                  <a:pt x="2408" y="1308"/>
                </a:lnTo>
                <a:lnTo>
                  <a:pt x="2410" y="1311"/>
                </a:lnTo>
                <a:lnTo>
                  <a:pt x="2411" y="1312"/>
                </a:lnTo>
                <a:lnTo>
                  <a:pt x="2412" y="1314"/>
                </a:lnTo>
                <a:lnTo>
                  <a:pt x="2414" y="1315"/>
                </a:lnTo>
                <a:lnTo>
                  <a:pt x="2411" y="1315"/>
                </a:lnTo>
                <a:close/>
                <a:moveTo>
                  <a:pt x="3232" y="1258"/>
                </a:moveTo>
                <a:lnTo>
                  <a:pt x="3233" y="1259"/>
                </a:lnTo>
                <a:lnTo>
                  <a:pt x="3234" y="1261"/>
                </a:lnTo>
                <a:lnTo>
                  <a:pt x="3236" y="1262"/>
                </a:lnTo>
                <a:lnTo>
                  <a:pt x="3237" y="1263"/>
                </a:lnTo>
                <a:lnTo>
                  <a:pt x="3237" y="1266"/>
                </a:lnTo>
                <a:lnTo>
                  <a:pt x="3236" y="1266"/>
                </a:lnTo>
                <a:lnTo>
                  <a:pt x="3236" y="1268"/>
                </a:lnTo>
                <a:lnTo>
                  <a:pt x="3233" y="1268"/>
                </a:lnTo>
                <a:lnTo>
                  <a:pt x="3232" y="1268"/>
                </a:lnTo>
                <a:lnTo>
                  <a:pt x="3230" y="1268"/>
                </a:lnTo>
                <a:lnTo>
                  <a:pt x="3229" y="1268"/>
                </a:lnTo>
                <a:lnTo>
                  <a:pt x="3227" y="1268"/>
                </a:lnTo>
                <a:lnTo>
                  <a:pt x="3227" y="1266"/>
                </a:lnTo>
                <a:lnTo>
                  <a:pt x="3227" y="1263"/>
                </a:lnTo>
                <a:lnTo>
                  <a:pt x="3226" y="1261"/>
                </a:lnTo>
                <a:lnTo>
                  <a:pt x="3227" y="1261"/>
                </a:lnTo>
                <a:lnTo>
                  <a:pt x="3227" y="1259"/>
                </a:lnTo>
                <a:lnTo>
                  <a:pt x="3230" y="1259"/>
                </a:lnTo>
                <a:lnTo>
                  <a:pt x="3232" y="1258"/>
                </a:lnTo>
                <a:close/>
                <a:moveTo>
                  <a:pt x="3267" y="1262"/>
                </a:moveTo>
                <a:lnTo>
                  <a:pt x="3265" y="1265"/>
                </a:lnTo>
                <a:lnTo>
                  <a:pt x="3265" y="1268"/>
                </a:lnTo>
                <a:lnTo>
                  <a:pt x="3264" y="1270"/>
                </a:lnTo>
                <a:lnTo>
                  <a:pt x="3264" y="1273"/>
                </a:lnTo>
                <a:lnTo>
                  <a:pt x="3262" y="1277"/>
                </a:lnTo>
                <a:lnTo>
                  <a:pt x="3262" y="1279"/>
                </a:lnTo>
                <a:lnTo>
                  <a:pt x="3261" y="1282"/>
                </a:lnTo>
                <a:lnTo>
                  <a:pt x="3261" y="1283"/>
                </a:lnTo>
                <a:lnTo>
                  <a:pt x="3261" y="1286"/>
                </a:lnTo>
                <a:lnTo>
                  <a:pt x="3260" y="1289"/>
                </a:lnTo>
                <a:lnTo>
                  <a:pt x="3260" y="1290"/>
                </a:lnTo>
                <a:lnTo>
                  <a:pt x="3260" y="1293"/>
                </a:lnTo>
                <a:lnTo>
                  <a:pt x="3258" y="1294"/>
                </a:lnTo>
                <a:lnTo>
                  <a:pt x="3258" y="1297"/>
                </a:lnTo>
                <a:lnTo>
                  <a:pt x="3257" y="1300"/>
                </a:lnTo>
                <a:lnTo>
                  <a:pt x="3255" y="1303"/>
                </a:lnTo>
                <a:lnTo>
                  <a:pt x="3255" y="1304"/>
                </a:lnTo>
                <a:lnTo>
                  <a:pt x="3254" y="1307"/>
                </a:lnTo>
                <a:lnTo>
                  <a:pt x="3254" y="1310"/>
                </a:lnTo>
                <a:lnTo>
                  <a:pt x="3253" y="1312"/>
                </a:lnTo>
                <a:lnTo>
                  <a:pt x="3251" y="1315"/>
                </a:lnTo>
                <a:lnTo>
                  <a:pt x="3251" y="1317"/>
                </a:lnTo>
                <a:lnTo>
                  <a:pt x="3250" y="1319"/>
                </a:lnTo>
                <a:lnTo>
                  <a:pt x="3248" y="1322"/>
                </a:lnTo>
                <a:lnTo>
                  <a:pt x="3248" y="1327"/>
                </a:lnTo>
                <a:lnTo>
                  <a:pt x="3247" y="1328"/>
                </a:lnTo>
                <a:lnTo>
                  <a:pt x="3246" y="1328"/>
                </a:lnTo>
                <a:lnTo>
                  <a:pt x="3244" y="1327"/>
                </a:lnTo>
                <a:lnTo>
                  <a:pt x="3244" y="1324"/>
                </a:lnTo>
                <a:lnTo>
                  <a:pt x="3244" y="1321"/>
                </a:lnTo>
                <a:lnTo>
                  <a:pt x="3246" y="1319"/>
                </a:lnTo>
                <a:lnTo>
                  <a:pt x="3246" y="1318"/>
                </a:lnTo>
                <a:lnTo>
                  <a:pt x="3246" y="1317"/>
                </a:lnTo>
                <a:lnTo>
                  <a:pt x="3247" y="1315"/>
                </a:lnTo>
                <a:lnTo>
                  <a:pt x="3247" y="1314"/>
                </a:lnTo>
                <a:lnTo>
                  <a:pt x="3248" y="1310"/>
                </a:lnTo>
                <a:lnTo>
                  <a:pt x="3247" y="1310"/>
                </a:lnTo>
                <a:lnTo>
                  <a:pt x="3248" y="1307"/>
                </a:lnTo>
                <a:lnTo>
                  <a:pt x="3248" y="1305"/>
                </a:lnTo>
                <a:lnTo>
                  <a:pt x="3248" y="1304"/>
                </a:lnTo>
                <a:lnTo>
                  <a:pt x="3250" y="1304"/>
                </a:lnTo>
                <a:lnTo>
                  <a:pt x="3251" y="1303"/>
                </a:lnTo>
                <a:lnTo>
                  <a:pt x="3253" y="1300"/>
                </a:lnTo>
                <a:lnTo>
                  <a:pt x="3250" y="1298"/>
                </a:lnTo>
                <a:lnTo>
                  <a:pt x="3248" y="1297"/>
                </a:lnTo>
                <a:lnTo>
                  <a:pt x="3248" y="1294"/>
                </a:lnTo>
                <a:lnTo>
                  <a:pt x="3247" y="1291"/>
                </a:lnTo>
                <a:lnTo>
                  <a:pt x="3251" y="1293"/>
                </a:lnTo>
                <a:lnTo>
                  <a:pt x="3253" y="1294"/>
                </a:lnTo>
                <a:lnTo>
                  <a:pt x="3254" y="1293"/>
                </a:lnTo>
                <a:lnTo>
                  <a:pt x="3255" y="1293"/>
                </a:lnTo>
                <a:lnTo>
                  <a:pt x="3255" y="1290"/>
                </a:lnTo>
                <a:lnTo>
                  <a:pt x="3255" y="1289"/>
                </a:lnTo>
                <a:lnTo>
                  <a:pt x="3255" y="1287"/>
                </a:lnTo>
                <a:lnTo>
                  <a:pt x="3257" y="1284"/>
                </a:lnTo>
                <a:lnTo>
                  <a:pt x="3257" y="1282"/>
                </a:lnTo>
                <a:lnTo>
                  <a:pt x="3258" y="1282"/>
                </a:lnTo>
                <a:lnTo>
                  <a:pt x="3258" y="1280"/>
                </a:lnTo>
                <a:lnTo>
                  <a:pt x="3258" y="1277"/>
                </a:lnTo>
                <a:lnTo>
                  <a:pt x="3258" y="1273"/>
                </a:lnTo>
                <a:lnTo>
                  <a:pt x="3260" y="1272"/>
                </a:lnTo>
                <a:lnTo>
                  <a:pt x="3258" y="1272"/>
                </a:lnTo>
                <a:lnTo>
                  <a:pt x="3258" y="1270"/>
                </a:lnTo>
                <a:lnTo>
                  <a:pt x="3257" y="1270"/>
                </a:lnTo>
                <a:lnTo>
                  <a:pt x="3257" y="1266"/>
                </a:lnTo>
                <a:lnTo>
                  <a:pt x="3258" y="1265"/>
                </a:lnTo>
                <a:lnTo>
                  <a:pt x="3260" y="1263"/>
                </a:lnTo>
                <a:lnTo>
                  <a:pt x="3261" y="1263"/>
                </a:lnTo>
                <a:lnTo>
                  <a:pt x="3262" y="1262"/>
                </a:lnTo>
                <a:lnTo>
                  <a:pt x="3261" y="1258"/>
                </a:lnTo>
                <a:lnTo>
                  <a:pt x="3262" y="1256"/>
                </a:lnTo>
                <a:lnTo>
                  <a:pt x="3264" y="1255"/>
                </a:lnTo>
                <a:lnTo>
                  <a:pt x="3264" y="1252"/>
                </a:lnTo>
                <a:lnTo>
                  <a:pt x="3261" y="1251"/>
                </a:lnTo>
                <a:lnTo>
                  <a:pt x="3258" y="1249"/>
                </a:lnTo>
                <a:lnTo>
                  <a:pt x="3258" y="1248"/>
                </a:lnTo>
                <a:lnTo>
                  <a:pt x="3260" y="1245"/>
                </a:lnTo>
                <a:lnTo>
                  <a:pt x="3261" y="1244"/>
                </a:lnTo>
                <a:lnTo>
                  <a:pt x="3264" y="1244"/>
                </a:lnTo>
                <a:lnTo>
                  <a:pt x="3262" y="1241"/>
                </a:lnTo>
                <a:lnTo>
                  <a:pt x="3264" y="1238"/>
                </a:lnTo>
                <a:lnTo>
                  <a:pt x="3261" y="1235"/>
                </a:lnTo>
                <a:lnTo>
                  <a:pt x="3260" y="1231"/>
                </a:lnTo>
                <a:lnTo>
                  <a:pt x="3262" y="1231"/>
                </a:lnTo>
                <a:lnTo>
                  <a:pt x="3262" y="1228"/>
                </a:lnTo>
                <a:lnTo>
                  <a:pt x="3264" y="1228"/>
                </a:lnTo>
                <a:lnTo>
                  <a:pt x="3264" y="1226"/>
                </a:lnTo>
                <a:lnTo>
                  <a:pt x="3262" y="1224"/>
                </a:lnTo>
                <a:lnTo>
                  <a:pt x="3261" y="1224"/>
                </a:lnTo>
                <a:lnTo>
                  <a:pt x="3260" y="1221"/>
                </a:lnTo>
                <a:lnTo>
                  <a:pt x="3260" y="1219"/>
                </a:lnTo>
                <a:lnTo>
                  <a:pt x="3261" y="1217"/>
                </a:lnTo>
                <a:lnTo>
                  <a:pt x="3261" y="1216"/>
                </a:lnTo>
                <a:lnTo>
                  <a:pt x="3260" y="1214"/>
                </a:lnTo>
                <a:lnTo>
                  <a:pt x="3258" y="1214"/>
                </a:lnTo>
                <a:lnTo>
                  <a:pt x="3257" y="1213"/>
                </a:lnTo>
                <a:lnTo>
                  <a:pt x="3258" y="1212"/>
                </a:lnTo>
                <a:lnTo>
                  <a:pt x="3260" y="1210"/>
                </a:lnTo>
                <a:lnTo>
                  <a:pt x="3260" y="1209"/>
                </a:lnTo>
                <a:lnTo>
                  <a:pt x="3261" y="1209"/>
                </a:lnTo>
                <a:lnTo>
                  <a:pt x="3262" y="1209"/>
                </a:lnTo>
                <a:lnTo>
                  <a:pt x="3264" y="1209"/>
                </a:lnTo>
                <a:lnTo>
                  <a:pt x="3265" y="1209"/>
                </a:lnTo>
                <a:lnTo>
                  <a:pt x="3271" y="1209"/>
                </a:lnTo>
                <a:lnTo>
                  <a:pt x="3272" y="1209"/>
                </a:lnTo>
                <a:lnTo>
                  <a:pt x="3274" y="1209"/>
                </a:lnTo>
                <a:lnTo>
                  <a:pt x="3274" y="1213"/>
                </a:lnTo>
                <a:lnTo>
                  <a:pt x="3274" y="1216"/>
                </a:lnTo>
                <a:lnTo>
                  <a:pt x="3274" y="1217"/>
                </a:lnTo>
                <a:lnTo>
                  <a:pt x="3274" y="1220"/>
                </a:lnTo>
                <a:lnTo>
                  <a:pt x="3274" y="1223"/>
                </a:lnTo>
                <a:lnTo>
                  <a:pt x="3272" y="1224"/>
                </a:lnTo>
                <a:lnTo>
                  <a:pt x="3272" y="1227"/>
                </a:lnTo>
                <a:lnTo>
                  <a:pt x="3272" y="1230"/>
                </a:lnTo>
                <a:lnTo>
                  <a:pt x="3272" y="1233"/>
                </a:lnTo>
                <a:lnTo>
                  <a:pt x="3271" y="1235"/>
                </a:lnTo>
                <a:lnTo>
                  <a:pt x="3271" y="1237"/>
                </a:lnTo>
                <a:lnTo>
                  <a:pt x="3271" y="1240"/>
                </a:lnTo>
                <a:lnTo>
                  <a:pt x="3269" y="1244"/>
                </a:lnTo>
                <a:lnTo>
                  <a:pt x="3269" y="1247"/>
                </a:lnTo>
                <a:lnTo>
                  <a:pt x="3269" y="1249"/>
                </a:lnTo>
                <a:lnTo>
                  <a:pt x="3268" y="1254"/>
                </a:lnTo>
                <a:lnTo>
                  <a:pt x="3267" y="1256"/>
                </a:lnTo>
                <a:lnTo>
                  <a:pt x="3267" y="1259"/>
                </a:lnTo>
                <a:lnTo>
                  <a:pt x="3267" y="1262"/>
                </a:lnTo>
                <a:close/>
                <a:moveTo>
                  <a:pt x="2327" y="1140"/>
                </a:moveTo>
                <a:lnTo>
                  <a:pt x="2326" y="1146"/>
                </a:lnTo>
                <a:lnTo>
                  <a:pt x="2324" y="1144"/>
                </a:lnTo>
                <a:lnTo>
                  <a:pt x="2323" y="1143"/>
                </a:lnTo>
                <a:lnTo>
                  <a:pt x="2324" y="1140"/>
                </a:lnTo>
                <a:lnTo>
                  <a:pt x="2327" y="1140"/>
                </a:lnTo>
                <a:close/>
                <a:moveTo>
                  <a:pt x="2370" y="1132"/>
                </a:moveTo>
                <a:lnTo>
                  <a:pt x="2370" y="1133"/>
                </a:lnTo>
                <a:lnTo>
                  <a:pt x="2369" y="1133"/>
                </a:lnTo>
                <a:lnTo>
                  <a:pt x="2368" y="1132"/>
                </a:lnTo>
                <a:lnTo>
                  <a:pt x="2368" y="1130"/>
                </a:lnTo>
                <a:lnTo>
                  <a:pt x="2369" y="1126"/>
                </a:lnTo>
                <a:lnTo>
                  <a:pt x="2369" y="1123"/>
                </a:lnTo>
                <a:lnTo>
                  <a:pt x="2370" y="1125"/>
                </a:lnTo>
                <a:lnTo>
                  <a:pt x="2372" y="1127"/>
                </a:lnTo>
                <a:lnTo>
                  <a:pt x="2370" y="1132"/>
                </a:lnTo>
                <a:close/>
                <a:moveTo>
                  <a:pt x="2304" y="924"/>
                </a:moveTo>
                <a:lnTo>
                  <a:pt x="2304" y="927"/>
                </a:lnTo>
                <a:lnTo>
                  <a:pt x="2302" y="927"/>
                </a:lnTo>
                <a:lnTo>
                  <a:pt x="2300" y="926"/>
                </a:lnTo>
                <a:lnTo>
                  <a:pt x="2299" y="926"/>
                </a:lnTo>
                <a:lnTo>
                  <a:pt x="2300" y="923"/>
                </a:lnTo>
                <a:lnTo>
                  <a:pt x="2303" y="923"/>
                </a:lnTo>
                <a:lnTo>
                  <a:pt x="2304" y="924"/>
                </a:lnTo>
                <a:close/>
                <a:moveTo>
                  <a:pt x="2445" y="903"/>
                </a:moveTo>
                <a:lnTo>
                  <a:pt x="2446" y="906"/>
                </a:lnTo>
                <a:lnTo>
                  <a:pt x="2445" y="906"/>
                </a:lnTo>
                <a:lnTo>
                  <a:pt x="2439" y="902"/>
                </a:lnTo>
                <a:lnTo>
                  <a:pt x="2439" y="900"/>
                </a:lnTo>
                <a:lnTo>
                  <a:pt x="2441" y="899"/>
                </a:lnTo>
                <a:lnTo>
                  <a:pt x="2443" y="897"/>
                </a:lnTo>
                <a:lnTo>
                  <a:pt x="2445" y="900"/>
                </a:lnTo>
                <a:lnTo>
                  <a:pt x="2445" y="903"/>
                </a:lnTo>
                <a:close/>
                <a:moveTo>
                  <a:pt x="2477" y="782"/>
                </a:moveTo>
                <a:lnTo>
                  <a:pt x="2477" y="784"/>
                </a:lnTo>
                <a:lnTo>
                  <a:pt x="2480" y="785"/>
                </a:lnTo>
                <a:lnTo>
                  <a:pt x="2478" y="787"/>
                </a:lnTo>
                <a:lnTo>
                  <a:pt x="2478" y="788"/>
                </a:lnTo>
                <a:lnTo>
                  <a:pt x="2481" y="790"/>
                </a:lnTo>
                <a:lnTo>
                  <a:pt x="2484" y="792"/>
                </a:lnTo>
                <a:lnTo>
                  <a:pt x="2485" y="791"/>
                </a:lnTo>
                <a:lnTo>
                  <a:pt x="2487" y="792"/>
                </a:lnTo>
                <a:lnTo>
                  <a:pt x="2487" y="795"/>
                </a:lnTo>
                <a:lnTo>
                  <a:pt x="2490" y="797"/>
                </a:lnTo>
                <a:lnTo>
                  <a:pt x="2491" y="797"/>
                </a:lnTo>
                <a:lnTo>
                  <a:pt x="2492" y="799"/>
                </a:lnTo>
                <a:lnTo>
                  <a:pt x="2494" y="799"/>
                </a:lnTo>
                <a:lnTo>
                  <a:pt x="2495" y="799"/>
                </a:lnTo>
                <a:lnTo>
                  <a:pt x="2495" y="801"/>
                </a:lnTo>
                <a:lnTo>
                  <a:pt x="2491" y="802"/>
                </a:lnTo>
                <a:lnTo>
                  <a:pt x="2488" y="801"/>
                </a:lnTo>
                <a:lnTo>
                  <a:pt x="2487" y="801"/>
                </a:lnTo>
                <a:lnTo>
                  <a:pt x="2484" y="799"/>
                </a:lnTo>
                <a:lnTo>
                  <a:pt x="2483" y="799"/>
                </a:lnTo>
                <a:lnTo>
                  <a:pt x="2481" y="801"/>
                </a:lnTo>
                <a:lnTo>
                  <a:pt x="2480" y="805"/>
                </a:lnTo>
                <a:lnTo>
                  <a:pt x="2478" y="805"/>
                </a:lnTo>
                <a:lnTo>
                  <a:pt x="2477" y="802"/>
                </a:lnTo>
                <a:lnTo>
                  <a:pt x="2477" y="801"/>
                </a:lnTo>
                <a:lnTo>
                  <a:pt x="2476" y="802"/>
                </a:lnTo>
                <a:lnTo>
                  <a:pt x="2474" y="802"/>
                </a:lnTo>
                <a:lnTo>
                  <a:pt x="2471" y="802"/>
                </a:lnTo>
                <a:lnTo>
                  <a:pt x="2470" y="802"/>
                </a:lnTo>
                <a:lnTo>
                  <a:pt x="2470" y="799"/>
                </a:lnTo>
                <a:lnTo>
                  <a:pt x="2469" y="798"/>
                </a:lnTo>
                <a:lnTo>
                  <a:pt x="2469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3" y="799"/>
                </a:lnTo>
                <a:lnTo>
                  <a:pt x="2462" y="801"/>
                </a:lnTo>
                <a:lnTo>
                  <a:pt x="2460" y="801"/>
                </a:lnTo>
                <a:lnTo>
                  <a:pt x="2459" y="799"/>
                </a:lnTo>
                <a:lnTo>
                  <a:pt x="2460" y="798"/>
                </a:lnTo>
                <a:lnTo>
                  <a:pt x="2459" y="795"/>
                </a:lnTo>
                <a:lnTo>
                  <a:pt x="2457" y="798"/>
                </a:lnTo>
                <a:lnTo>
                  <a:pt x="2457" y="801"/>
                </a:lnTo>
                <a:lnTo>
                  <a:pt x="2455" y="801"/>
                </a:lnTo>
                <a:lnTo>
                  <a:pt x="2453" y="799"/>
                </a:lnTo>
                <a:lnTo>
                  <a:pt x="2452" y="801"/>
                </a:lnTo>
                <a:lnTo>
                  <a:pt x="2450" y="802"/>
                </a:lnTo>
                <a:lnTo>
                  <a:pt x="2450" y="805"/>
                </a:lnTo>
                <a:lnTo>
                  <a:pt x="2450" y="806"/>
                </a:lnTo>
                <a:lnTo>
                  <a:pt x="2449" y="809"/>
                </a:lnTo>
                <a:lnTo>
                  <a:pt x="2448" y="812"/>
                </a:lnTo>
                <a:lnTo>
                  <a:pt x="2448" y="815"/>
                </a:lnTo>
                <a:lnTo>
                  <a:pt x="2446" y="813"/>
                </a:lnTo>
                <a:lnTo>
                  <a:pt x="2443" y="812"/>
                </a:lnTo>
                <a:lnTo>
                  <a:pt x="2442" y="813"/>
                </a:lnTo>
                <a:lnTo>
                  <a:pt x="2442" y="815"/>
                </a:lnTo>
                <a:lnTo>
                  <a:pt x="2439" y="815"/>
                </a:lnTo>
                <a:lnTo>
                  <a:pt x="2438" y="818"/>
                </a:lnTo>
                <a:lnTo>
                  <a:pt x="2435" y="818"/>
                </a:lnTo>
                <a:lnTo>
                  <a:pt x="2434" y="815"/>
                </a:lnTo>
                <a:lnTo>
                  <a:pt x="2434" y="813"/>
                </a:lnTo>
                <a:lnTo>
                  <a:pt x="2435" y="811"/>
                </a:lnTo>
                <a:lnTo>
                  <a:pt x="2436" y="808"/>
                </a:lnTo>
                <a:lnTo>
                  <a:pt x="2438" y="809"/>
                </a:lnTo>
                <a:lnTo>
                  <a:pt x="2438" y="806"/>
                </a:lnTo>
                <a:lnTo>
                  <a:pt x="2435" y="804"/>
                </a:lnTo>
                <a:lnTo>
                  <a:pt x="2435" y="801"/>
                </a:lnTo>
                <a:lnTo>
                  <a:pt x="2435" y="799"/>
                </a:lnTo>
                <a:lnTo>
                  <a:pt x="2438" y="799"/>
                </a:lnTo>
                <a:lnTo>
                  <a:pt x="2439" y="802"/>
                </a:lnTo>
                <a:lnTo>
                  <a:pt x="2442" y="804"/>
                </a:lnTo>
                <a:lnTo>
                  <a:pt x="2443" y="804"/>
                </a:lnTo>
                <a:lnTo>
                  <a:pt x="2443" y="802"/>
                </a:lnTo>
                <a:lnTo>
                  <a:pt x="2445" y="801"/>
                </a:lnTo>
                <a:lnTo>
                  <a:pt x="2446" y="798"/>
                </a:lnTo>
                <a:lnTo>
                  <a:pt x="2449" y="797"/>
                </a:lnTo>
                <a:lnTo>
                  <a:pt x="2449" y="794"/>
                </a:lnTo>
                <a:lnTo>
                  <a:pt x="2450" y="792"/>
                </a:lnTo>
                <a:lnTo>
                  <a:pt x="2453" y="794"/>
                </a:lnTo>
                <a:lnTo>
                  <a:pt x="2452" y="791"/>
                </a:lnTo>
                <a:lnTo>
                  <a:pt x="2450" y="790"/>
                </a:lnTo>
                <a:lnTo>
                  <a:pt x="2449" y="791"/>
                </a:lnTo>
                <a:lnTo>
                  <a:pt x="2448" y="788"/>
                </a:lnTo>
                <a:lnTo>
                  <a:pt x="2449" y="787"/>
                </a:lnTo>
                <a:lnTo>
                  <a:pt x="2450" y="787"/>
                </a:lnTo>
                <a:lnTo>
                  <a:pt x="2452" y="785"/>
                </a:lnTo>
                <a:lnTo>
                  <a:pt x="2449" y="785"/>
                </a:lnTo>
                <a:lnTo>
                  <a:pt x="2450" y="782"/>
                </a:lnTo>
                <a:lnTo>
                  <a:pt x="2453" y="781"/>
                </a:lnTo>
                <a:lnTo>
                  <a:pt x="2455" y="782"/>
                </a:lnTo>
                <a:lnTo>
                  <a:pt x="2456" y="784"/>
                </a:lnTo>
                <a:lnTo>
                  <a:pt x="2459" y="784"/>
                </a:lnTo>
                <a:lnTo>
                  <a:pt x="2460" y="782"/>
                </a:lnTo>
                <a:lnTo>
                  <a:pt x="2462" y="784"/>
                </a:lnTo>
                <a:lnTo>
                  <a:pt x="2463" y="784"/>
                </a:lnTo>
                <a:lnTo>
                  <a:pt x="2466" y="784"/>
                </a:lnTo>
                <a:lnTo>
                  <a:pt x="2467" y="782"/>
                </a:lnTo>
                <a:lnTo>
                  <a:pt x="2469" y="782"/>
                </a:lnTo>
                <a:lnTo>
                  <a:pt x="2470" y="782"/>
                </a:lnTo>
                <a:lnTo>
                  <a:pt x="2471" y="780"/>
                </a:lnTo>
                <a:lnTo>
                  <a:pt x="2474" y="780"/>
                </a:lnTo>
                <a:lnTo>
                  <a:pt x="2476" y="778"/>
                </a:lnTo>
                <a:lnTo>
                  <a:pt x="2476" y="781"/>
                </a:lnTo>
                <a:lnTo>
                  <a:pt x="2477" y="782"/>
                </a:lnTo>
                <a:close/>
                <a:moveTo>
                  <a:pt x="2227" y="775"/>
                </a:moveTo>
                <a:lnTo>
                  <a:pt x="2230" y="775"/>
                </a:lnTo>
                <a:lnTo>
                  <a:pt x="2232" y="775"/>
                </a:lnTo>
                <a:lnTo>
                  <a:pt x="2234" y="778"/>
                </a:lnTo>
                <a:lnTo>
                  <a:pt x="2230" y="778"/>
                </a:lnTo>
                <a:lnTo>
                  <a:pt x="2226" y="778"/>
                </a:lnTo>
                <a:lnTo>
                  <a:pt x="2227" y="775"/>
                </a:lnTo>
                <a:close/>
                <a:moveTo>
                  <a:pt x="2391" y="780"/>
                </a:moveTo>
                <a:lnTo>
                  <a:pt x="2389" y="781"/>
                </a:lnTo>
                <a:lnTo>
                  <a:pt x="2387" y="778"/>
                </a:lnTo>
                <a:lnTo>
                  <a:pt x="2389" y="777"/>
                </a:lnTo>
                <a:lnTo>
                  <a:pt x="2390" y="775"/>
                </a:lnTo>
                <a:lnTo>
                  <a:pt x="2390" y="773"/>
                </a:lnTo>
                <a:lnTo>
                  <a:pt x="2393" y="773"/>
                </a:lnTo>
                <a:lnTo>
                  <a:pt x="2394" y="774"/>
                </a:lnTo>
                <a:lnTo>
                  <a:pt x="2393" y="775"/>
                </a:lnTo>
                <a:lnTo>
                  <a:pt x="2394" y="778"/>
                </a:lnTo>
                <a:lnTo>
                  <a:pt x="2391" y="780"/>
                </a:lnTo>
                <a:close/>
                <a:moveTo>
                  <a:pt x="2368" y="707"/>
                </a:moveTo>
                <a:lnTo>
                  <a:pt x="2369" y="708"/>
                </a:lnTo>
                <a:lnTo>
                  <a:pt x="2370" y="707"/>
                </a:lnTo>
                <a:lnTo>
                  <a:pt x="2373" y="707"/>
                </a:lnTo>
                <a:lnTo>
                  <a:pt x="2376" y="707"/>
                </a:lnTo>
                <a:lnTo>
                  <a:pt x="2377" y="705"/>
                </a:lnTo>
                <a:lnTo>
                  <a:pt x="2379" y="707"/>
                </a:lnTo>
                <a:lnTo>
                  <a:pt x="2379" y="710"/>
                </a:lnTo>
                <a:lnTo>
                  <a:pt x="2379" y="711"/>
                </a:lnTo>
                <a:lnTo>
                  <a:pt x="2380" y="712"/>
                </a:lnTo>
                <a:lnTo>
                  <a:pt x="2382" y="714"/>
                </a:lnTo>
                <a:lnTo>
                  <a:pt x="2382" y="717"/>
                </a:lnTo>
                <a:lnTo>
                  <a:pt x="2382" y="718"/>
                </a:lnTo>
                <a:lnTo>
                  <a:pt x="2383" y="717"/>
                </a:lnTo>
                <a:lnTo>
                  <a:pt x="2383" y="714"/>
                </a:lnTo>
                <a:lnTo>
                  <a:pt x="2386" y="714"/>
                </a:lnTo>
                <a:lnTo>
                  <a:pt x="2387" y="712"/>
                </a:lnTo>
                <a:lnTo>
                  <a:pt x="2387" y="710"/>
                </a:lnTo>
                <a:lnTo>
                  <a:pt x="2389" y="708"/>
                </a:lnTo>
                <a:lnTo>
                  <a:pt x="2390" y="708"/>
                </a:lnTo>
                <a:lnTo>
                  <a:pt x="2390" y="710"/>
                </a:lnTo>
                <a:lnTo>
                  <a:pt x="2390" y="712"/>
                </a:lnTo>
                <a:lnTo>
                  <a:pt x="2390" y="717"/>
                </a:lnTo>
                <a:lnTo>
                  <a:pt x="2390" y="718"/>
                </a:lnTo>
                <a:lnTo>
                  <a:pt x="2390" y="719"/>
                </a:lnTo>
                <a:lnTo>
                  <a:pt x="2390" y="721"/>
                </a:lnTo>
                <a:lnTo>
                  <a:pt x="2390" y="722"/>
                </a:lnTo>
                <a:lnTo>
                  <a:pt x="2387" y="721"/>
                </a:lnTo>
                <a:lnTo>
                  <a:pt x="2386" y="724"/>
                </a:lnTo>
                <a:lnTo>
                  <a:pt x="2383" y="726"/>
                </a:lnTo>
                <a:lnTo>
                  <a:pt x="2382" y="726"/>
                </a:lnTo>
                <a:lnTo>
                  <a:pt x="2380" y="725"/>
                </a:lnTo>
                <a:lnTo>
                  <a:pt x="2379" y="725"/>
                </a:lnTo>
                <a:lnTo>
                  <a:pt x="2380" y="726"/>
                </a:lnTo>
                <a:lnTo>
                  <a:pt x="2382" y="729"/>
                </a:lnTo>
                <a:lnTo>
                  <a:pt x="2382" y="732"/>
                </a:lnTo>
                <a:lnTo>
                  <a:pt x="2379" y="732"/>
                </a:lnTo>
                <a:lnTo>
                  <a:pt x="2377" y="731"/>
                </a:lnTo>
                <a:lnTo>
                  <a:pt x="2377" y="733"/>
                </a:lnTo>
                <a:lnTo>
                  <a:pt x="2375" y="733"/>
                </a:lnTo>
                <a:lnTo>
                  <a:pt x="2373" y="733"/>
                </a:lnTo>
                <a:lnTo>
                  <a:pt x="2372" y="731"/>
                </a:lnTo>
                <a:lnTo>
                  <a:pt x="2370" y="733"/>
                </a:lnTo>
                <a:lnTo>
                  <a:pt x="2370" y="736"/>
                </a:lnTo>
                <a:lnTo>
                  <a:pt x="2373" y="736"/>
                </a:lnTo>
                <a:lnTo>
                  <a:pt x="2375" y="736"/>
                </a:lnTo>
                <a:lnTo>
                  <a:pt x="2376" y="738"/>
                </a:lnTo>
                <a:lnTo>
                  <a:pt x="2377" y="738"/>
                </a:lnTo>
                <a:lnTo>
                  <a:pt x="2377" y="736"/>
                </a:lnTo>
                <a:lnTo>
                  <a:pt x="2380" y="735"/>
                </a:lnTo>
                <a:lnTo>
                  <a:pt x="2383" y="735"/>
                </a:lnTo>
                <a:lnTo>
                  <a:pt x="2384" y="732"/>
                </a:lnTo>
                <a:lnTo>
                  <a:pt x="2386" y="732"/>
                </a:lnTo>
                <a:lnTo>
                  <a:pt x="2387" y="733"/>
                </a:lnTo>
                <a:lnTo>
                  <a:pt x="2386" y="736"/>
                </a:lnTo>
                <a:lnTo>
                  <a:pt x="2386" y="738"/>
                </a:lnTo>
                <a:lnTo>
                  <a:pt x="2387" y="738"/>
                </a:lnTo>
                <a:lnTo>
                  <a:pt x="2387" y="740"/>
                </a:lnTo>
                <a:lnTo>
                  <a:pt x="2384" y="742"/>
                </a:lnTo>
                <a:lnTo>
                  <a:pt x="2387" y="743"/>
                </a:lnTo>
                <a:lnTo>
                  <a:pt x="2387" y="746"/>
                </a:lnTo>
                <a:lnTo>
                  <a:pt x="2386" y="746"/>
                </a:lnTo>
                <a:lnTo>
                  <a:pt x="2386" y="749"/>
                </a:lnTo>
                <a:lnTo>
                  <a:pt x="2383" y="750"/>
                </a:lnTo>
                <a:lnTo>
                  <a:pt x="2382" y="753"/>
                </a:lnTo>
                <a:lnTo>
                  <a:pt x="2380" y="753"/>
                </a:lnTo>
                <a:lnTo>
                  <a:pt x="2380" y="756"/>
                </a:lnTo>
                <a:lnTo>
                  <a:pt x="2382" y="757"/>
                </a:lnTo>
                <a:lnTo>
                  <a:pt x="2383" y="757"/>
                </a:lnTo>
                <a:lnTo>
                  <a:pt x="2384" y="760"/>
                </a:lnTo>
                <a:lnTo>
                  <a:pt x="2387" y="760"/>
                </a:lnTo>
                <a:lnTo>
                  <a:pt x="2389" y="759"/>
                </a:lnTo>
                <a:lnTo>
                  <a:pt x="2389" y="761"/>
                </a:lnTo>
                <a:lnTo>
                  <a:pt x="2390" y="763"/>
                </a:lnTo>
                <a:lnTo>
                  <a:pt x="2389" y="764"/>
                </a:lnTo>
                <a:lnTo>
                  <a:pt x="2386" y="763"/>
                </a:lnTo>
                <a:lnTo>
                  <a:pt x="2384" y="766"/>
                </a:lnTo>
                <a:lnTo>
                  <a:pt x="2383" y="767"/>
                </a:lnTo>
                <a:lnTo>
                  <a:pt x="2382" y="764"/>
                </a:lnTo>
                <a:lnTo>
                  <a:pt x="2380" y="766"/>
                </a:lnTo>
                <a:lnTo>
                  <a:pt x="2379" y="763"/>
                </a:lnTo>
                <a:lnTo>
                  <a:pt x="2377" y="759"/>
                </a:lnTo>
                <a:lnTo>
                  <a:pt x="2377" y="756"/>
                </a:lnTo>
                <a:lnTo>
                  <a:pt x="2376" y="754"/>
                </a:lnTo>
                <a:lnTo>
                  <a:pt x="2375" y="752"/>
                </a:lnTo>
                <a:lnTo>
                  <a:pt x="2375" y="750"/>
                </a:lnTo>
                <a:lnTo>
                  <a:pt x="2373" y="747"/>
                </a:lnTo>
                <a:lnTo>
                  <a:pt x="2375" y="746"/>
                </a:lnTo>
                <a:lnTo>
                  <a:pt x="2372" y="745"/>
                </a:lnTo>
                <a:lnTo>
                  <a:pt x="2369" y="747"/>
                </a:lnTo>
                <a:lnTo>
                  <a:pt x="2368" y="749"/>
                </a:lnTo>
                <a:lnTo>
                  <a:pt x="2365" y="749"/>
                </a:lnTo>
                <a:lnTo>
                  <a:pt x="2363" y="749"/>
                </a:lnTo>
                <a:lnTo>
                  <a:pt x="2362" y="750"/>
                </a:lnTo>
                <a:lnTo>
                  <a:pt x="2361" y="746"/>
                </a:lnTo>
                <a:lnTo>
                  <a:pt x="2362" y="745"/>
                </a:lnTo>
                <a:lnTo>
                  <a:pt x="2362" y="742"/>
                </a:lnTo>
                <a:lnTo>
                  <a:pt x="2362" y="738"/>
                </a:lnTo>
                <a:lnTo>
                  <a:pt x="2359" y="738"/>
                </a:lnTo>
                <a:lnTo>
                  <a:pt x="2358" y="735"/>
                </a:lnTo>
                <a:lnTo>
                  <a:pt x="2358" y="738"/>
                </a:lnTo>
                <a:lnTo>
                  <a:pt x="2359" y="739"/>
                </a:lnTo>
                <a:lnTo>
                  <a:pt x="2361" y="740"/>
                </a:lnTo>
                <a:lnTo>
                  <a:pt x="2361" y="743"/>
                </a:lnTo>
                <a:lnTo>
                  <a:pt x="2358" y="745"/>
                </a:lnTo>
                <a:lnTo>
                  <a:pt x="2358" y="747"/>
                </a:lnTo>
                <a:lnTo>
                  <a:pt x="2358" y="750"/>
                </a:lnTo>
                <a:lnTo>
                  <a:pt x="2358" y="752"/>
                </a:lnTo>
                <a:lnTo>
                  <a:pt x="2356" y="752"/>
                </a:lnTo>
                <a:lnTo>
                  <a:pt x="2355" y="754"/>
                </a:lnTo>
                <a:lnTo>
                  <a:pt x="2355" y="757"/>
                </a:lnTo>
                <a:lnTo>
                  <a:pt x="2355" y="760"/>
                </a:lnTo>
                <a:lnTo>
                  <a:pt x="2354" y="761"/>
                </a:lnTo>
                <a:lnTo>
                  <a:pt x="2352" y="766"/>
                </a:lnTo>
                <a:lnTo>
                  <a:pt x="2352" y="767"/>
                </a:lnTo>
                <a:lnTo>
                  <a:pt x="2352" y="770"/>
                </a:lnTo>
                <a:lnTo>
                  <a:pt x="2354" y="773"/>
                </a:lnTo>
                <a:lnTo>
                  <a:pt x="2356" y="777"/>
                </a:lnTo>
                <a:lnTo>
                  <a:pt x="2355" y="778"/>
                </a:lnTo>
                <a:lnTo>
                  <a:pt x="2356" y="780"/>
                </a:lnTo>
                <a:lnTo>
                  <a:pt x="2356" y="782"/>
                </a:lnTo>
                <a:lnTo>
                  <a:pt x="2354" y="782"/>
                </a:lnTo>
                <a:lnTo>
                  <a:pt x="2352" y="784"/>
                </a:lnTo>
                <a:lnTo>
                  <a:pt x="2352" y="778"/>
                </a:lnTo>
                <a:lnTo>
                  <a:pt x="2351" y="775"/>
                </a:lnTo>
                <a:lnTo>
                  <a:pt x="2349" y="773"/>
                </a:lnTo>
                <a:lnTo>
                  <a:pt x="2351" y="770"/>
                </a:lnTo>
                <a:lnTo>
                  <a:pt x="2349" y="767"/>
                </a:lnTo>
                <a:lnTo>
                  <a:pt x="2348" y="764"/>
                </a:lnTo>
                <a:lnTo>
                  <a:pt x="2347" y="761"/>
                </a:lnTo>
                <a:lnTo>
                  <a:pt x="2345" y="761"/>
                </a:lnTo>
                <a:lnTo>
                  <a:pt x="2344" y="757"/>
                </a:lnTo>
                <a:lnTo>
                  <a:pt x="2344" y="756"/>
                </a:lnTo>
                <a:lnTo>
                  <a:pt x="2345" y="753"/>
                </a:lnTo>
                <a:lnTo>
                  <a:pt x="2347" y="753"/>
                </a:lnTo>
                <a:lnTo>
                  <a:pt x="2347" y="750"/>
                </a:lnTo>
                <a:lnTo>
                  <a:pt x="2348" y="747"/>
                </a:lnTo>
                <a:lnTo>
                  <a:pt x="2349" y="749"/>
                </a:lnTo>
                <a:lnTo>
                  <a:pt x="2352" y="745"/>
                </a:lnTo>
                <a:lnTo>
                  <a:pt x="2349" y="746"/>
                </a:lnTo>
                <a:lnTo>
                  <a:pt x="2347" y="742"/>
                </a:lnTo>
                <a:lnTo>
                  <a:pt x="2347" y="738"/>
                </a:lnTo>
                <a:lnTo>
                  <a:pt x="2347" y="735"/>
                </a:lnTo>
                <a:lnTo>
                  <a:pt x="2348" y="733"/>
                </a:lnTo>
                <a:lnTo>
                  <a:pt x="2349" y="732"/>
                </a:lnTo>
                <a:lnTo>
                  <a:pt x="2351" y="729"/>
                </a:lnTo>
                <a:lnTo>
                  <a:pt x="2349" y="729"/>
                </a:lnTo>
                <a:lnTo>
                  <a:pt x="2348" y="731"/>
                </a:lnTo>
                <a:lnTo>
                  <a:pt x="2345" y="732"/>
                </a:lnTo>
                <a:lnTo>
                  <a:pt x="2345" y="735"/>
                </a:lnTo>
                <a:lnTo>
                  <a:pt x="2342" y="733"/>
                </a:lnTo>
                <a:lnTo>
                  <a:pt x="2342" y="731"/>
                </a:lnTo>
                <a:lnTo>
                  <a:pt x="2342" y="726"/>
                </a:lnTo>
                <a:lnTo>
                  <a:pt x="2341" y="729"/>
                </a:lnTo>
                <a:lnTo>
                  <a:pt x="2340" y="731"/>
                </a:lnTo>
                <a:lnTo>
                  <a:pt x="2340" y="729"/>
                </a:lnTo>
                <a:lnTo>
                  <a:pt x="2338" y="728"/>
                </a:lnTo>
                <a:lnTo>
                  <a:pt x="2338" y="731"/>
                </a:lnTo>
                <a:lnTo>
                  <a:pt x="2337" y="731"/>
                </a:lnTo>
                <a:lnTo>
                  <a:pt x="2338" y="733"/>
                </a:lnTo>
                <a:lnTo>
                  <a:pt x="2340" y="735"/>
                </a:lnTo>
                <a:lnTo>
                  <a:pt x="2340" y="738"/>
                </a:lnTo>
                <a:lnTo>
                  <a:pt x="2342" y="739"/>
                </a:lnTo>
                <a:lnTo>
                  <a:pt x="2342" y="740"/>
                </a:lnTo>
                <a:lnTo>
                  <a:pt x="2342" y="743"/>
                </a:lnTo>
                <a:lnTo>
                  <a:pt x="2340" y="743"/>
                </a:lnTo>
                <a:lnTo>
                  <a:pt x="2338" y="742"/>
                </a:lnTo>
                <a:lnTo>
                  <a:pt x="2335" y="740"/>
                </a:lnTo>
                <a:lnTo>
                  <a:pt x="2333" y="739"/>
                </a:lnTo>
                <a:lnTo>
                  <a:pt x="2331" y="739"/>
                </a:lnTo>
                <a:lnTo>
                  <a:pt x="2330" y="736"/>
                </a:lnTo>
                <a:lnTo>
                  <a:pt x="2330" y="733"/>
                </a:lnTo>
                <a:lnTo>
                  <a:pt x="2328" y="732"/>
                </a:lnTo>
                <a:lnTo>
                  <a:pt x="2327" y="733"/>
                </a:lnTo>
                <a:lnTo>
                  <a:pt x="2328" y="735"/>
                </a:lnTo>
                <a:lnTo>
                  <a:pt x="2328" y="736"/>
                </a:lnTo>
                <a:lnTo>
                  <a:pt x="2326" y="736"/>
                </a:lnTo>
                <a:lnTo>
                  <a:pt x="2326" y="739"/>
                </a:lnTo>
                <a:lnTo>
                  <a:pt x="2324" y="740"/>
                </a:lnTo>
                <a:lnTo>
                  <a:pt x="2328" y="739"/>
                </a:lnTo>
                <a:lnTo>
                  <a:pt x="2330" y="742"/>
                </a:lnTo>
                <a:lnTo>
                  <a:pt x="2330" y="743"/>
                </a:lnTo>
                <a:lnTo>
                  <a:pt x="2328" y="746"/>
                </a:lnTo>
                <a:lnTo>
                  <a:pt x="2328" y="747"/>
                </a:lnTo>
                <a:lnTo>
                  <a:pt x="2331" y="746"/>
                </a:lnTo>
                <a:lnTo>
                  <a:pt x="2333" y="746"/>
                </a:lnTo>
                <a:lnTo>
                  <a:pt x="2335" y="747"/>
                </a:lnTo>
                <a:lnTo>
                  <a:pt x="2335" y="749"/>
                </a:lnTo>
                <a:lnTo>
                  <a:pt x="2338" y="749"/>
                </a:lnTo>
                <a:lnTo>
                  <a:pt x="2340" y="750"/>
                </a:lnTo>
                <a:lnTo>
                  <a:pt x="2341" y="752"/>
                </a:lnTo>
                <a:lnTo>
                  <a:pt x="2341" y="753"/>
                </a:lnTo>
                <a:lnTo>
                  <a:pt x="2340" y="754"/>
                </a:lnTo>
                <a:lnTo>
                  <a:pt x="2340" y="757"/>
                </a:lnTo>
                <a:lnTo>
                  <a:pt x="2338" y="760"/>
                </a:lnTo>
                <a:lnTo>
                  <a:pt x="2337" y="759"/>
                </a:lnTo>
                <a:lnTo>
                  <a:pt x="2337" y="761"/>
                </a:lnTo>
                <a:lnTo>
                  <a:pt x="2340" y="763"/>
                </a:lnTo>
                <a:lnTo>
                  <a:pt x="2340" y="766"/>
                </a:lnTo>
                <a:lnTo>
                  <a:pt x="2338" y="767"/>
                </a:lnTo>
                <a:lnTo>
                  <a:pt x="2340" y="768"/>
                </a:lnTo>
                <a:lnTo>
                  <a:pt x="2340" y="771"/>
                </a:lnTo>
                <a:lnTo>
                  <a:pt x="2338" y="774"/>
                </a:lnTo>
                <a:lnTo>
                  <a:pt x="2337" y="774"/>
                </a:lnTo>
                <a:lnTo>
                  <a:pt x="2335" y="774"/>
                </a:lnTo>
                <a:lnTo>
                  <a:pt x="2334" y="773"/>
                </a:lnTo>
                <a:lnTo>
                  <a:pt x="2334" y="770"/>
                </a:lnTo>
                <a:lnTo>
                  <a:pt x="2333" y="767"/>
                </a:lnTo>
                <a:lnTo>
                  <a:pt x="2331" y="766"/>
                </a:lnTo>
                <a:lnTo>
                  <a:pt x="2330" y="764"/>
                </a:lnTo>
                <a:lnTo>
                  <a:pt x="2330" y="767"/>
                </a:lnTo>
                <a:lnTo>
                  <a:pt x="2328" y="767"/>
                </a:lnTo>
                <a:lnTo>
                  <a:pt x="2326" y="767"/>
                </a:lnTo>
                <a:lnTo>
                  <a:pt x="2324" y="766"/>
                </a:lnTo>
                <a:lnTo>
                  <a:pt x="2324" y="768"/>
                </a:lnTo>
                <a:lnTo>
                  <a:pt x="2324" y="770"/>
                </a:lnTo>
                <a:lnTo>
                  <a:pt x="2323" y="771"/>
                </a:lnTo>
                <a:lnTo>
                  <a:pt x="2321" y="774"/>
                </a:lnTo>
                <a:lnTo>
                  <a:pt x="2321" y="771"/>
                </a:lnTo>
                <a:lnTo>
                  <a:pt x="2321" y="767"/>
                </a:lnTo>
                <a:lnTo>
                  <a:pt x="2320" y="766"/>
                </a:lnTo>
                <a:lnTo>
                  <a:pt x="2320" y="770"/>
                </a:lnTo>
                <a:lnTo>
                  <a:pt x="2317" y="773"/>
                </a:lnTo>
                <a:lnTo>
                  <a:pt x="2320" y="773"/>
                </a:lnTo>
                <a:lnTo>
                  <a:pt x="2320" y="775"/>
                </a:lnTo>
                <a:lnTo>
                  <a:pt x="2320" y="777"/>
                </a:lnTo>
                <a:lnTo>
                  <a:pt x="2321" y="778"/>
                </a:lnTo>
                <a:lnTo>
                  <a:pt x="2324" y="778"/>
                </a:lnTo>
                <a:lnTo>
                  <a:pt x="2324" y="780"/>
                </a:lnTo>
                <a:lnTo>
                  <a:pt x="2324" y="782"/>
                </a:lnTo>
                <a:lnTo>
                  <a:pt x="2324" y="785"/>
                </a:lnTo>
                <a:lnTo>
                  <a:pt x="2323" y="788"/>
                </a:lnTo>
                <a:lnTo>
                  <a:pt x="2321" y="790"/>
                </a:lnTo>
                <a:lnTo>
                  <a:pt x="2320" y="788"/>
                </a:lnTo>
                <a:lnTo>
                  <a:pt x="2319" y="787"/>
                </a:lnTo>
                <a:lnTo>
                  <a:pt x="2319" y="788"/>
                </a:lnTo>
                <a:lnTo>
                  <a:pt x="2319" y="790"/>
                </a:lnTo>
                <a:lnTo>
                  <a:pt x="2320" y="791"/>
                </a:lnTo>
                <a:lnTo>
                  <a:pt x="2321" y="791"/>
                </a:lnTo>
                <a:lnTo>
                  <a:pt x="2321" y="792"/>
                </a:lnTo>
                <a:lnTo>
                  <a:pt x="2321" y="794"/>
                </a:lnTo>
                <a:lnTo>
                  <a:pt x="2321" y="795"/>
                </a:lnTo>
                <a:lnTo>
                  <a:pt x="2323" y="795"/>
                </a:lnTo>
                <a:lnTo>
                  <a:pt x="2323" y="794"/>
                </a:lnTo>
                <a:lnTo>
                  <a:pt x="2324" y="795"/>
                </a:lnTo>
                <a:lnTo>
                  <a:pt x="2326" y="798"/>
                </a:lnTo>
                <a:lnTo>
                  <a:pt x="2326" y="801"/>
                </a:lnTo>
                <a:lnTo>
                  <a:pt x="2327" y="802"/>
                </a:lnTo>
                <a:lnTo>
                  <a:pt x="2327" y="804"/>
                </a:lnTo>
                <a:lnTo>
                  <a:pt x="2327" y="805"/>
                </a:lnTo>
                <a:lnTo>
                  <a:pt x="2327" y="809"/>
                </a:lnTo>
                <a:lnTo>
                  <a:pt x="2327" y="812"/>
                </a:lnTo>
                <a:lnTo>
                  <a:pt x="2328" y="815"/>
                </a:lnTo>
                <a:lnTo>
                  <a:pt x="2328" y="818"/>
                </a:lnTo>
                <a:lnTo>
                  <a:pt x="2328" y="820"/>
                </a:lnTo>
                <a:lnTo>
                  <a:pt x="2327" y="823"/>
                </a:lnTo>
                <a:lnTo>
                  <a:pt x="2326" y="823"/>
                </a:lnTo>
                <a:lnTo>
                  <a:pt x="2323" y="826"/>
                </a:lnTo>
                <a:lnTo>
                  <a:pt x="2321" y="827"/>
                </a:lnTo>
                <a:lnTo>
                  <a:pt x="2321" y="825"/>
                </a:lnTo>
                <a:lnTo>
                  <a:pt x="2321" y="823"/>
                </a:lnTo>
                <a:lnTo>
                  <a:pt x="2323" y="820"/>
                </a:lnTo>
                <a:lnTo>
                  <a:pt x="2323" y="819"/>
                </a:lnTo>
                <a:lnTo>
                  <a:pt x="2321" y="819"/>
                </a:lnTo>
                <a:lnTo>
                  <a:pt x="2320" y="819"/>
                </a:lnTo>
                <a:lnTo>
                  <a:pt x="2319" y="820"/>
                </a:lnTo>
                <a:lnTo>
                  <a:pt x="2320" y="822"/>
                </a:lnTo>
                <a:lnTo>
                  <a:pt x="2320" y="826"/>
                </a:lnTo>
                <a:lnTo>
                  <a:pt x="2319" y="827"/>
                </a:lnTo>
                <a:lnTo>
                  <a:pt x="2316" y="826"/>
                </a:lnTo>
                <a:lnTo>
                  <a:pt x="2314" y="826"/>
                </a:lnTo>
                <a:lnTo>
                  <a:pt x="2313" y="826"/>
                </a:lnTo>
                <a:lnTo>
                  <a:pt x="2311" y="827"/>
                </a:lnTo>
                <a:lnTo>
                  <a:pt x="2310" y="829"/>
                </a:lnTo>
                <a:lnTo>
                  <a:pt x="2307" y="830"/>
                </a:lnTo>
                <a:lnTo>
                  <a:pt x="2306" y="832"/>
                </a:lnTo>
                <a:lnTo>
                  <a:pt x="2304" y="833"/>
                </a:lnTo>
                <a:lnTo>
                  <a:pt x="2304" y="836"/>
                </a:lnTo>
                <a:lnTo>
                  <a:pt x="2303" y="839"/>
                </a:lnTo>
                <a:lnTo>
                  <a:pt x="2303" y="840"/>
                </a:lnTo>
                <a:lnTo>
                  <a:pt x="2302" y="843"/>
                </a:lnTo>
                <a:lnTo>
                  <a:pt x="2302" y="846"/>
                </a:lnTo>
                <a:lnTo>
                  <a:pt x="2299" y="846"/>
                </a:lnTo>
                <a:lnTo>
                  <a:pt x="2296" y="843"/>
                </a:lnTo>
                <a:lnTo>
                  <a:pt x="2296" y="841"/>
                </a:lnTo>
                <a:lnTo>
                  <a:pt x="2296" y="839"/>
                </a:lnTo>
                <a:lnTo>
                  <a:pt x="2296" y="834"/>
                </a:lnTo>
                <a:lnTo>
                  <a:pt x="2296" y="832"/>
                </a:lnTo>
                <a:lnTo>
                  <a:pt x="2296" y="827"/>
                </a:lnTo>
                <a:lnTo>
                  <a:pt x="2297" y="825"/>
                </a:lnTo>
                <a:lnTo>
                  <a:pt x="2299" y="823"/>
                </a:lnTo>
                <a:lnTo>
                  <a:pt x="2300" y="822"/>
                </a:lnTo>
                <a:lnTo>
                  <a:pt x="2300" y="820"/>
                </a:lnTo>
                <a:lnTo>
                  <a:pt x="2302" y="816"/>
                </a:lnTo>
                <a:lnTo>
                  <a:pt x="2303" y="815"/>
                </a:lnTo>
                <a:lnTo>
                  <a:pt x="2303" y="812"/>
                </a:lnTo>
                <a:lnTo>
                  <a:pt x="2304" y="809"/>
                </a:lnTo>
                <a:lnTo>
                  <a:pt x="2304" y="806"/>
                </a:lnTo>
                <a:lnTo>
                  <a:pt x="2304" y="801"/>
                </a:lnTo>
                <a:lnTo>
                  <a:pt x="2304" y="795"/>
                </a:lnTo>
                <a:lnTo>
                  <a:pt x="2303" y="795"/>
                </a:lnTo>
                <a:lnTo>
                  <a:pt x="2303" y="792"/>
                </a:lnTo>
                <a:lnTo>
                  <a:pt x="2303" y="790"/>
                </a:lnTo>
                <a:lnTo>
                  <a:pt x="2303" y="788"/>
                </a:lnTo>
                <a:lnTo>
                  <a:pt x="2304" y="787"/>
                </a:lnTo>
                <a:lnTo>
                  <a:pt x="2303" y="782"/>
                </a:lnTo>
                <a:lnTo>
                  <a:pt x="2303" y="780"/>
                </a:lnTo>
                <a:lnTo>
                  <a:pt x="2303" y="777"/>
                </a:lnTo>
                <a:lnTo>
                  <a:pt x="2303" y="773"/>
                </a:lnTo>
                <a:lnTo>
                  <a:pt x="2303" y="771"/>
                </a:lnTo>
                <a:lnTo>
                  <a:pt x="2304" y="768"/>
                </a:lnTo>
                <a:lnTo>
                  <a:pt x="2304" y="766"/>
                </a:lnTo>
                <a:lnTo>
                  <a:pt x="2304" y="763"/>
                </a:lnTo>
                <a:lnTo>
                  <a:pt x="2307" y="759"/>
                </a:lnTo>
                <a:lnTo>
                  <a:pt x="2306" y="754"/>
                </a:lnTo>
                <a:lnTo>
                  <a:pt x="2306" y="752"/>
                </a:lnTo>
                <a:lnTo>
                  <a:pt x="2306" y="750"/>
                </a:lnTo>
                <a:lnTo>
                  <a:pt x="2306" y="747"/>
                </a:lnTo>
                <a:lnTo>
                  <a:pt x="2307" y="745"/>
                </a:lnTo>
                <a:lnTo>
                  <a:pt x="2309" y="740"/>
                </a:lnTo>
                <a:lnTo>
                  <a:pt x="2310" y="736"/>
                </a:lnTo>
                <a:lnTo>
                  <a:pt x="2311" y="732"/>
                </a:lnTo>
                <a:lnTo>
                  <a:pt x="2311" y="731"/>
                </a:lnTo>
                <a:lnTo>
                  <a:pt x="2313" y="728"/>
                </a:lnTo>
                <a:lnTo>
                  <a:pt x="2314" y="726"/>
                </a:lnTo>
                <a:lnTo>
                  <a:pt x="2316" y="724"/>
                </a:lnTo>
                <a:lnTo>
                  <a:pt x="2317" y="722"/>
                </a:lnTo>
                <a:lnTo>
                  <a:pt x="2319" y="718"/>
                </a:lnTo>
                <a:lnTo>
                  <a:pt x="2320" y="717"/>
                </a:lnTo>
                <a:lnTo>
                  <a:pt x="2323" y="715"/>
                </a:lnTo>
                <a:lnTo>
                  <a:pt x="2323" y="717"/>
                </a:lnTo>
                <a:lnTo>
                  <a:pt x="2326" y="717"/>
                </a:lnTo>
                <a:lnTo>
                  <a:pt x="2324" y="715"/>
                </a:lnTo>
                <a:lnTo>
                  <a:pt x="2327" y="711"/>
                </a:lnTo>
                <a:lnTo>
                  <a:pt x="2326" y="708"/>
                </a:lnTo>
                <a:lnTo>
                  <a:pt x="2326" y="707"/>
                </a:lnTo>
                <a:lnTo>
                  <a:pt x="2327" y="704"/>
                </a:lnTo>
                <a:lnTo>
                  <a:pt x="2328" y="703"/>
                </a:lnTo>
                <a:lnTo>
                  <a:pt x="2330" y="701"/>
                </a:lnTo>
                <a:lnTo>
                  <a:pt x="2330" y="700"/>
                </a:lnTo>
                <a:lnTo>
                  <a:pt x="2331" y="697"/>
                </a:lnTo>
                <a:lnTo>
                  <a:pt x="2334" y="693"/>
                </a:lnTo>
                <a:lnTo>
                  <a:pt x="2335" y="690"/>
                </a:lnTo>
                <a:lnTo>
                  <a:pt x="2335" y="687"/>
                </a:lnTo>
                <a:lnTo>
                  <a:pt x="2335" y="684"/>
                </a:lnTo>
                <a:lnTo>
                  <a:pt x="2334" y="683"/>
                </a:lnTo>
                <a:lnTo>
                  <a:pt x="2335" y="679"/>
                </a:lnTo>
                <a:lnTo>
                  <a:pt x="2335" y="676"/>
                </a:lnTo>
                <a:lnTo>
                  <a:pt x="2337" y="670"/>
                </a:lnTo>
                <a:lnTo>
                  <a:pt x="2337" y="668"/>
                </a:lnTo>
                <a:lnTo>
                  <a:pt x="2338" y="665"/>
                </a:lnTo>
                <a:lnTo>
                  <a:pt x="2340" y="661"/>
                </a:lnTo>
                <a:lnTo>
                  <a:pt x="2341" y="659"/>
                </a:lnTo>
                <a:lnTo>
                  <a:pt x="2344" y="656"/>
                </a:lnTo>
                <a:lnTo>
                  <a:pt x="2345" y="655"/>
                </a:lnTo>
                <a:lnTo>
                  <a:pt x="2348" y="654"/>
                </a:lnTo>
                <a:lnTo>
                  <a:pt x="2351" y="654"/>
                </a:lnTo>
                <a:lnTo>
                  <a:pt x="2349" y="658"/>
                </a:lnTo>
                <a:lnTo>
                  <a:pt x="2351" y="661"/>
                </a:lnTo>
                <a:lnTo>
                  <a:pt x="2348" y="661"/>
                </a:lnTo>
                <a:lnTo>
                  <a:pt x="2348" y="665"/>
                </a:lnTo>
                <a:lnTo>
                  <a:pt x="2349" y="666"/>
                </a:lnTo>
                <a:lnTo>
                  <a:pt x="2349" y="669"/>
                </a:lnTo>
                <a:lnTo>
                  <a:pt x="2352" y="670"/>
                </a:lnTo>
                <a:lnTo>
                  <a:pt x="2354" y="672"/>
                </a:lnTo>
                <a:lnTo>
                  <a:pt x="2354" y="675"/>
                </a:lnTo>
                <a:lnTo>
                  <a:pt x="2354" y="676"/>
                </a:lnTo>
                <a:lnTo>
                  <a:pt x="2355" y="680"/>
                </a:lnTo>
                <a:lnTo>
                  <a:pt x="2355" y="683"/>
                </a:lnTo>
                <a:lnTo>
                  <a:pt x="2356" y="684"/>
                </a:lnTo>
                <a:lnTo>
                  <a:pt x="2356" y="687"/>
                </a:lnTo>
                <a:lnTo>
                  <a:pt x="2358" y="690"/>
                </a:lnTo>
                <a:lnTo>
                  <a:pt x="2359" y="691"/>
                </a:lnTo>
                <a:lnTo>
                  <a:pt x="2359" y="693"/>
                </a:lnTo>
                <a:lnTo>
                  <a:pt x="2362" y="697"/>
                </a:lnTo>
                <a:lnTo>
                  <a:pt x="2363" y="700"/>
                </a:lnTo>
                <a:lnTo>
                  <a:pt x="2363" y="701"/>
                </a:lnTo>
                <a:lnTo>
                  <a:pt x="2365" y="703"/>
                </a:lnTo>
                <a:lnTo>
                  <a:pt x="2366" y="704"/>
                </a:lnTo>
                <a:lnTo>
                  <a:pt x="2368" y="707"/>
                </a:lnTo>
                <a:close/>
                <a:moveTo>
                  <a:pt x="2415" y="652"/>
                </a:moveTo>
                <a:lnTo>
                  <a:pt x="2417" y="654"/>
                </a:lnTo>
                <a:lnTo>
                  <a:pt x="2415" y="655"/>
                </a:lnTo>
                <a:lnTo>
                  <a:pt x="2417" y="655"/>
                </a:lnTo>
                <a:lnTo>
                  <a:pt x="2418" y="656"/>
                </a:lnTo>
                <a:lnTo>
                  <a:pt x="2419" y="659"/>
                </a:lnTo>
                <a:lnTo>
                  <a:pt x="2417" y="659"/>
                </a:lnTo>
                <a:lnTo>
                  <a:pt x="2415" y="658"/>
                </a:lnTo>
                <a:lnTo>
                  <a:pt x="2414" y="659"/>
                </a:lnTo>
                <a:lnTo>
                  <a:pt x="2412" y="661"/>
                </a:lnTo>
                <a:lnTo>
                  <a:pt x="2412" y="662"/>
                </a:lnTo>
                <a:lnTo>
                  <a:pt x="2414" y="662"/>
                </a:lnTo>
                <a:lnTo>
                  <a:pt x="2417" y="663"/>
                </a:lnTo>
                <a:lnTo>
                  <a:pt x="2418" y="662"/>
                </a:lnTo>
                <a:lnTo>
                  <a:pt x="2418" y="666"/>
                </a:lnTo>
                <a:lnTo>
                  <a:pt x="2419" y="668"/>
                </a:lnTo>
                <a:lnTo>
                  <a:pt x="2421" y="670"/>
                </a:lnTo>
                <a:lnTo>
                  <a:pt x="2419" y="672"/>
                </a:lnTo>
                <a:lnTo>
                  <a:pt x="2422" y="673"/>
                </a:lnTo>
                <a:lnTo>
                  <a:pt x="2424" y="675"/>
                </a:lnTo>
                <a:lnTo>
                  <a:pt x="2424" y="676"/>
                </a:lnTo>
                <a:lnTo>
                  <a:pt x="2424" y="677"/>
                </a:lnTo>
                <a:lnTo>
                  <a:pt x="2422" y="677"/>
                </a:lnTo>
                <a:lnTo>
                  <a:pt x="2421" y="677"/>
                </a:lnTo>
                <a:lnTo>
                  <a:pt x="2419" y="676"/>
                </a:lnTo>
                <a:lnTo>
                  <a:pt x="2418" y="676"/>
                </a:lnTo>
                <a:lnTo>
                  <a:pt x="2417" y="673"/>
                </a:lnTo>
                <a:lnTo>
                  <a:pt x="2415" y="675"/>
                </a:lnTo>
                <a:lnTo>
                  <a:pt x="2415" y="676"/>
                </a:lnTo>
                <a:lnTo>
                  <a:pt x="2415" y="677"/>
                </a:lnTo>
                <a:lnTo>
                  <a:pt x="2417" y="679"/>
                </a:lnTo>
                <a:lnTo>
                  <a:pt x="2417" y="680"/>
                </a:lnTo>
                <a:lnTo>
                  <a:pt x="2415" y="682"/>
                </a:lnTo>
                <a:lnTo>
                  <a:pt x="2414" y="680"/>
                </a:lnTo>
                <a:lnTo>
                  <a:pt x="2412" y="679"/>
                </a:lnTo>
                <a:lnTo>
                  <a:pt x="2411" y="677"/>
                </a:lnTo>
                <a:lnTo>
                  <a:pt x="2410" y="676"/>
                </a:lnTo>
                <a:lnTo>
                  <a:pt x="2408" y="676"/>
                </a:lnTo>
                <a:lnTo>
                  <a:pt x="2407" y="675"/>
                </a:lnTo>
                <a:lnTo>
                  <a:pt x="2404" y="673"/>
                </a:lnTo>
                <a:lnTo>
                  <a:pt x="2403" y="673"/>
                </a:lnTo>
                <a:lnTo>
                  <a:pt x="2401" y="670"/>
                </a:lnTo>
                <a:lnTo>
                  <a:pt x="2400" y="669"/>
                </a:lnTo>
                <a:lnTo>
                  <a:pt x="2398" y="666"/>
                </a:lnTo>
                <a:lnTo>
                  <a:pt x="2397" y="665"/>
                </a:lnTo>
                <a:lnTo>
                  <a:pt x="2396" y="663"/>
                </a:lnTo>
                <a:lnTo>
                  <a:pt x="2394" y="661"/>
                </a:lnTo>
                <a:lnTo>
                  <a:pt x="2396" y="658"/>
                </a:lnTo>
                <a:lnTo>
                  <a:pt x="2396" y="656"/>
                </a:lnTo>
                <a:lnTo>
                  <a:pt x="2396" y="654"/>
                </a:lnTo>
                <a:lnTo>
                  <a:pt x="2397" y="649"/>
                </a:lnTo>
                <a:lnTo>
                  <a:pt x="2400" y="646"/>
                </a:lnTo>
                <a:lnTo>
                  <a:pt x="2401" y="648"/>
                </a:lnTo>
                <a:lnTo>
                  <a:pt x="2403" y="646"/>
                </a:lnTo>
                <a:lnTo>
                  <a:pt x="2404" y="646"/>
                </a:lnTo>
                <a:lnTo>
                  <a:pt x="2404" y="648"/>
                </a:lnTo>
                <a:lnTo>
                  <a:pt x="2405" y="651"/>
                </a:lnTo>
                <a:lnTo>
                  <a:pt x="2408" y="652"/>
                </a:lnTo>
                <a:lnTo>
                  <a:pt x="2408" y="651"/>
                </a:lnTo>
                <a:lnTo>
                  <a:pt x="2407" y="649"/>
                </a:lnTo>
                <a:lnTo>
                  <a:pt x="2407" y="646"/>
                </a:lnTo>
                <a:lnTo>
                  <a:pt x="2410" y="646"/>
                </a:lnTo>
                <a:lnTo>
                  <a:pt x="2410" y="645"/>
                </a:lnTo>
                <a:lnTo>
                  <a:pt x="2408" y="644"/>
                </a:lnTo>
                <a:lnTo>
                  <a:pt x="2410" y="644"/>
                </a:lnTo>
                <a:lnTo>
                  <a:pt x="2410" y="642"/>
                </a:lnTo>
                <a:lnTo>
                  <a:pt x="2411" y="642"/>
                </a:lnTo>
                <a:lnTo>
                  <a:pt x="2414" y="644"/>
                </a:lnTo>
                <a:lnTo>
                  <a:pt x="2417" y="644"/>
                </a:lnTo>
                <a:lnTo>
                  <a:pt x="2417" y="645"/>
                </a:lnTo>
                <a:lnTo>
                  <a:pt x="2418" y="646"/>
                </a:lnTo>
                <a:lnTo>
                  <a:pt x="2418" y="648"/>
                </a:lnTo>
                <a:lnTo>
                  <a:pt x="2417" y="649"/>
                </a:lnTo>
                <a:lnTo>
                  <a:pt x="2417" y="651"/>
                </a:lnTo>
                <a:lnTo>
                  <a:pt x="2415" y="652"/>
                </a:lnTo>
                <a:close/>
                <a:moveTo>
                  <a:pt x="2251" y="607"/>
                </a:moveTo>
                <a:lnTo>
                  <a:pt x="2253" y="607"/>
                </a:lnTo>
                <a:lnTo>
                  <a:pt x="2255" y="606"/>
                </a:lnTo>
                <a:lnTo>
                  <a:pt x="2255" y="607"/>
                </a:lnTo>
                <a:lnTo>
                  <a:pt x="2254" y="607"/>
                </a:lnTo>
                <a:lnTo>
                  <a:pt x="2254" y="610"/>
                </a:lnTo>
                <a:lnTo>
                  <a:pt x="2251" y="610"/>
                </a:lnTo>
                <a:lnTo>
                  <a:pt x="2251" y="611"/>
                </a:lnTo>
                <a:lnTo>
                  <a:pt x="2254" y="613"/>
                </a:lnTo>
                <a:lnTo>
                  <a:pt x="2254" y="610"/>
                </a:lnTo>
                <a:lnTo>
                  <a:pt x="2255" y="610"/>
                </a:lnTo>
                <a:lnTo>
                  <a:pt x="2257" y="611"/>
                </a:lnTo>
                <a:lnTo>
                  <a:pt x="2258" y="611"/>
                </a:lnTo>
                <a:lnTo>
                  <a:pt x="2260" y="611"/>
                </a:lnTo>
                <a:lnTo>
                  <a:pt x="2261" y="611"/>
                </a:lnTo>
                <a:lnTo>
                  <a:pt x="2261" y="617"/>
                </a:lnTo>
                <a:lnTo>
                  <a:pt x="2261" y="618"/>
                </a:lnTo>
                <a:lnTo>
                  <a:pt x="2257" y="630"/>
                </a:lnTo>
                <a:lnTo>
                  <a:pt x="2254" y="632"/>
                </a:lnTo>
                <a:lnTo>
                  <a:pt x="2253" y="632"/>
                </a:lnTo>
                <a:lnTo>
                  <a:pt x="2251" y="627"/>
                </a:lnTo>
                <a:lnTo>
                  <a:pt x="2246" y="621"/>
                </a:lnTo>
                <a:lnTo>
                  <a:pt x="2246" y="617"/>
                </a:lnTo>
                <a:lnTo>
                  <a:pt x="2246" y="616"/>
                </a:lnTo>
                <a:lnTo>
                  <a:pt x="2246" y="613"/>
                </a:lnTo>
                <a:lnTo>
                  <a:pt x="2244" y="611"/>
                </a:lnTo>
                <a:lnTo>
                  <a:pt x="2244" y="610"/>
                </a:lnTo>
                <a:lnTo>
                  <a:pt x="2247" y="606"/>
                </a:lnTo>
                <a:lnTo>
                  <a:pt x="2251" y="604"/>
                </a:lnTo>
                <a:lnTo>
                  <a:pt x="2251" y="606"/>
                </a:lnTo>
                <a:lnTo>
                  <a:pt x="2251" y="607"/>
                </a:lnTo>
                <a:close/>
                <a:moveTo>
                  <a:pt x="2299" y="464"/>
                </a:moveTo>
                <a:lnTo>
                  <a:pt x="2297" y="464"/>
                </a:lnTo>
                <a:lnTo>
                  <a:pt x="2296" y="464"/>
                </a:lnTo>
                <a:lnTo>
                  <a:pt x="2293" y="463"/>
                </a:lnTo>
                <a:lnTo>
                  <a:pt x="2290" y="461"/>
                </a:lnTo>
                <a:lnTo>
                  <a:pt x="2289" y="460"/>
                </a:lnTo>
                <a:lnTo>
                  <a:pt x="2289" y="459"/>
                </a:lnTo>
                <a:lnTo>
                  <a:pt x="2290" y="456"/>
                </a:lnTo>
                <a:lnTo>
                  <a:pt x="2293" y="453"/>
                </a:lnTo>
                <a:lnTo>
                  <a:pt x="2297" y="452"/>
                </a:lnTo>
                <a:lnTo>
                  <a:pt x="2303" y="463"/>
                </a:lnTo>
                <a:lnTo>
                  <a:pt x="2302" y="463"/>
                </a:lnTo>
                <a:lnTo>
                  <a:pt x="2299" y="464"/>
                </a:lnTo>
                <a:close/>
                <a:moveTo>
                  <a:pt x="2377" y="421"/>
                </a:moveTo>
                <a:lnTo>
                  <a:pt x="2376" y="422"/>
                </a:lnTo>
                <a:lnTo>
                  <a:pt x="2377" y="425"/>
                </a:lnTo>
                <a:lnTo>
                  <a:pt x="2375" y="425"/>
                </a:lnTo>
                <a:lnTo>
                  <a:pt x="2375" y="428"/>
                </a:lnTo>
                <a:lnTo>
                  <a:pt x="2373" y="429"/>
                </a:lnTo>
                <a:lnTo>
                  <a:pt x="2373" y="425"/>
                </a:lnTo>
                <a:lnTo>
                  <a:pt x="2373" y="422"/>
                </a:lnTo>
                <a:lnTo>
                  <a:pt x="2375" y="421"/>
                </a:lnTo>
                <a:lnTo>
                  <a:pt x="2376" y="418"/>
                </a:lnTo>
                <a:lnTo>
                  <a:pt x="2376" y="414"/>
                </a:lnTo>
                <a:lnTo>
                  <a:pt x="2379" y="412"/>
                </a:lnTo>
                <a:lnTo>
                  <a:pt x="2382" y="412"/>
                </a:lnTo>
                <a:lnTo>
                  <a:pt x="2382" y="417"/>
                </a:lnTo>
                <a:lnTo>
                  <a:pt x="2382" y="419"/>
                </a:lnTo>
                <a:lnTo>
                  <a:pt x="2379" y="419"/>
                </a:lnTo>
                <a:lnTo>
                  <a:pt x="2377" y="421"/>
                </a:lnTo>
                <a:close/>
                <a:moveTo>
                  <a:pt x="2313" y="377"/>
                </a:moveTo>
                <a:lnTo>
                  <a:pt x="2314" y="380"/>
                </a:lnTo>
                <a:lnTo>
                  <a:pt x="2316" y="380"/>
                </a:lnTo>
                <a:lnTo>
                  <a:pt x="2317" y="379"/>
                </a:lnTo>
                <a:lnTo>
                  <a:pt x="2319" y="379"/>
                </a:lnTo>
                <a:lnTo>
                  <a:pt x="2321" y="380"/>
                </a:lnTo>
                <a:lnTo>
                  <a:pt x="2323" y="380"/>
                </a:lnTo>
                <a:lnTo>
                  <a:pt x="2324" y="381"/>
                </a:lnTo>
                <a:lnTo>
                  <a:pt x="2327" y="383"/>
                </a:lnTo>
                <a:lnTo>
                  <a:pt x="2327" y="384"/>
                </a:lnTo>
                <a:lnTo>
                  <a:pt x="2327" y="386"/>
                </a:lnTo>
                <a:lnTo>
                  <a:pt x="2327" y="387"/>
                </a:lnTo>
                <a:lnTo>
                  <a:pt x="2328" y="389"/>
                </a:lnTo>
                <a:lnTo>
                  <a:pt x="2330" y="390"/>
                </a:lnTo>
                <a:lnTo>
                  <a:pt x="2328" y="390"/>
                </a:lnTo>
                <a:lnTo>
                  <a:pt x="2327" y="391"/>
                </a:lnTo>
                <a:lnTo>
                  <a:pt x="2326" y="391"/>
                </a:lnTo>
                <a:lnTo>
                  <a:pt x="2324" y="391"/>
                </a:lnTo>
                <a:lnTo>
                  <a:pt x="2323" y="393"/>
                </a:lnTo>
                <a:lnTo>
                  <a:pt x="2321" y="394"/>
                </a:lnTo>
                <a:lnTo>
                  <a:pt x="2321" y="397"/>
                </a:lnTo>
                <a:lnTo>
                  <a:pt x="2320" y="396"/>
                </a:lnTo>
                <a:lnTo>
                  <a:pt x="2319" y="394"/>
                </a:lnTo>
                <a:lnTo>
                  <a:pt x="2317" y="391"/>
                </a:lnTo>
                <a:lnTo>
                  <a:pt x="2319" y="390"/>
                </a:lnTo>
                <a:lnTo>
                  <a:pt x="2316" y="389"/>
                </a:lnTo>
                <a:lnTo>
                  <a:pt x="2314" y="390"/>
                </a:lnTo>
                <a:lnTo>
                  <a:pt x="2314" y="393"/>
                </a:lnTo>
                <a:lnTo>
                  <a:pt x="2313" y="394"/>
                </a:lnTo>
                <a:lnTo>
                  <a:pt x="2311" y="393"/>
                </a:lnTo>
                <a:lnTo>
                  <a:pt x="2311" y="391"/>
                </a:lnTo>
                <a:lnTo>
                  <a:pt x="2311" y="390"/>
                </a:lnTo>
                <a:lnTo>
                  <a:pt x="2310" y="389"/>
                </a:lnTo>
                <a:lnTo>
                  <a:pt x="2309" y="389"/>
                </a:lnTo>
                <a:lnTo>
                  <a:pt x="2307" y="387"/>
                </a:lnTo>
                <a:lnTo>
                  <a:pt x="2310" y="386"/>
                </a:lnTo>
                <a:lnTo>
                  <a:pt x="2309" y="383"/>
                </a:lnTo>
                <a:lnTo>
                  <a:pt x="2307" y="381"/>
                </a:lnTo>
                <a:lnTo>
                  <a:pt x="2307" y="380"/>
                </a:lnTo>
                <a:lnTo>
                  <a:pt x="2307" y="379"/>
                </a:lnTo>
                <a:lnTo>
                  <a:pt x="2307" y="377"/>
                </a:lnTo>
                <a:lnTo>
                  <a:pt x="2310" y="377"/>
                </a:lnTo>
                <a:lnTo>
                  <a:pt x="2311" y="376"/>
                </a:lnTo>
                <a:lnTo>
                  <a:pt x="2314" y="373"/>
                </a:lnTo>
                <a:lnTo>
                  <a:pt x="2314" y="374"/>
                </a:lnTo>
                <a:lnTo>
                  <a:pt x="2314" y="376"/>
                </a:lnTo>
                <a:lnTo>
                  <a:pt x="2313" y="377"/>
                </a:lnTo>
                <a:close/>
                <a:moveTo>
                  <a:pt x="2619" y="335"/>
                </a:moveTo>
                <a:lnTo>
                  <a:pt x="2617" y="338"/>
                </a:lnTo>
                <a:lnTo>
                  <a:pt x="2614" y="337"/>
                </a:lnTo>
                <a:lnTo>
                  <a:pt x="2613" y="334"/>
                </a:lnTo>
                <a:lnTo>
                  <a:pt x="2613" y="331"/>
                </a:lnTo>
                <a:lnTo>
                  <a:pt x="2614" y="331"/>
                </a:lnTo>
                <a:lnTo>
                  <a:pt x="2617" y="334"/>
                </a:lnTo>
                <a:lnTo>
                  <a:pt x="2619" y="335"/>
                </a:lnTo>
                <a:close/>
                <a:moveTo>
                  <a:pt x="2515" y="238"/>
                </a:moveTo>
                <a:lnTo>
                  <a:pt x="2515" y="240"/>
                </a:lnTo>
                <a:lnTo>
                  <a:pt x="2518" y="238"/>
                </a:lnTo>
                <a:lnTo>
                  <a:pt x="2519" y="238"/>
                </a:lnTo>
                <a:lnTo>
                  <a:pt x="2520" y="240"/>
                </a:lnTo>
                <a:lnTo>
                  <a:pt x="2522" y="244"/>
                </a:lnTo>
                <a:lnTo>
                  <a:pt x="2522" y="247"/>
                </a:lnTo>
                <a:lnTo>
                  <a:pt x="2523" y="250"/>
                </a:lnTo>
                <a:lnTo>
                  <a:pt x="2523" y="251"/>
                </a:lnTo>
                <a:lnTo>
                  <a:pt x="2525" y="253"/>
                </a:lnTo>
                <a:lnTo>
                  <a:pt x="2526" y="255"/>
                </a:lnTo>
                <a:lnTo>
                  <a:pt x="2527" y="260"/>
                </a:lnTo>
                <a:lnTo>
                  <a:pt x="2527" y="261"/>
                </a:lnTo>
                <a:lnTo>
                  <a:pt x="2527" y="264"/>
                </a:lnTo>
                <a:lnTo>
                  <a:pt x="2526" y="265"/>
                </a:lnTo>
                <a:lnTo>
                  <a:pt x="2525" y="265"/>
                </a:lnTo>
                <a:lnTo>
                  <a:pt x="2523" y="267"/>
                </a:lnTo>
                <a:lnTo>
                  <a:pt x="2522" y="267"/>
                </a:lnTo>
                <a:lnTo>
                  <a:pt x="2520" y="268"/>
                </a:lnTo>
                <a:lnTo>
                  <a:pt x="2519" y="269"/>
                </a:lnTo>
                <a:lnTo>
                  <a:pt x="2516" y="272"/>
                </a:lnTo>
                <a:lnTo>
                  <a:pt x="2513" y="274"/>
                </a:lnTo>
                <a:lnTo>
                  <a:pt x="2512" y="274"/>
                </a:lnTo>
                <a:lnTo>
                  <a:pt x="2511" y="272"/>
                </a:lnTo>
                <a:lnTo>
                  <a:pt x="2511" y="271"/>
                </a:lnTo>
                <a:lnTo>
                  <a:pt x="2511" y="268"/>
                </a:lnTo>
                <a:lnTo>
                  <a:pt x="2512" y="268"/>
                </a:lnTo>
                <a:lnTo>
                  <a:pt x="2512" y="267"/>
                </a:lnTo>
                <a:lnTo>
                  <a:pt x="2512" y="265"/>
                </a:lnTo>
                <a:lnTo>
                  <a:pt x="2512" y="262"/>
                </a:lnTo>
                <a:lnTo>
                  <a:pt x="2512" y="261"/>
                </a:lnTo>
                <a:lnTo>
                  <a:pt x="2513" y="258"/>
                </a:lnTo>
                <a:lnTo>
                  <a:pt x="2513" y="257"/>
                </a:lnTo>
                <a:lnTo>
                  <a:pt x="2513" y="255"/>
                </a:lnTo>
                <a:lnTo>
                  <a:pt x="2511" y="255"/>
                </a:lnTo>
                <a:lnTo>
                  <a:pt x="2511" y="260"/>
                </a:lnTo>
                <a:lnTo>
                  <a:pt x="2509" y="262"/>
                </a:lnTo>
                <a:lnTo>
                  <a:pt x="2509" y="264"/>
                </a:lnTo>
                <a:lnTo>
                  <a:pt x="2509" y="265"/>
                </a:lnTo>
                <a:lnTo>
                  <a:pt x="2506" y="267"/>
                </a:lnTo>
                <a:lnTo>
                  <a:pt x="2505" y="267"/>
                </a:lnTo>
                <a:lnTo>
                  <a:pt x="2502" y="265"/>
                </a:lnTo>
                <a:lnTo>
                  <a:pt x="2504" y="262"/>
                </a:lnTo>
                <a:lnTo>
                  <a:pt x="2504" y="261"/>
                </a:lnTo>
                <a:lnTo>
                  <a:pt x="2505" y="260"/>
                </a:lnTo>
                <a:lnTo>
                  <a:pt x="2504" y="258"/>
                </a:lnTo>
                <a:lnTo>
                  <a:pt x="2505" y="255"/>
                </a:lnTo>
                <a:lnTo>
                  <a:pt x="2506" y="254"/>
                </a:lnTo>
                <a:lnTo>
                  <a:pt x="2508" y="251"/>
                </a:lnTo>
                <a:lnTo>
                  <a:pt x="2508" y="250"/>
                </a:lnTo>
                <a:lnTo>
                  <a:pt x="2508" y="248"/>
                </a:lnTo>
                <a:lnTo>
                  <a:pt x="2509" y="245"/>
                </a:lnTo>
                <a:lnTo>
                  <a:pt x="2508" y="245"/>
                </a:lnTo>
                <a:lnTo>
                  <a:pt x="2508" y="243"/>
                </a:lnTo>
                <a:lnTo>
                  <a:pt x="2506" y="241"/>
                </a:lnTo>
                <a:lnTo>
                  <a:pt x="2505" y="241"/>
                </a:lnTo>
                <a:lnTo>
                  <a:pt x="2505" y="240"/>
                </a:lnTo>
                <a:lnTo>
                  <a:pt x="2504" y="238"/>
                </a:lnTo>
                <a:lnTo>
                  <a:pt x="2506" y="237"/>
                </a:lnTo>
                <a:lnTo>
                  <a:pt x="2508" y="236"/>
                </a:lnTo>
                <a:lnTo>
                  <a:pt x="2511" y="236"/>
                </a:lnTo>
                <a:lnTo>
                  <a:pt x="2512" y="236"/>
                </a:lnTo>
                <a:lnTo>
                  <a:pt x="2513" y="238"/>
                </a:lnTo>
                <a:lnTo>
                  <a:pt x="2515" y="238"/>
                </a:lnTo>
                <a:close/>
                <a:moveTo>
                  <a:pt x="3232" y="1258"/>
                </a:moveTo>
                <a:lnTo>
                  <a:pt x="3230" y="1256"/>
                </a:lnTo>
                <a:lnTo>
                  <a:pt x="3229" y="1256"/>
                </a:lnTo>
                <a:lnTo>
                  <a:pt x="3229" y="1255"/>
                </a:lnTo>
                <a:lnTo>
                  <a:pt x="3229" y="1254"/>
                </a:lnTo>
                <a:lnTo>
                  <a:pt x="3227" y="1255"/>
                </a:lnTo>
                <a:lnTo>
                  <a:pt x="3227" y="1256"/>
                </a:lnTo>
                <a:lnTo>
                  <a:pt x="3226" y="1256"/>
                </a:lnTo>
                <a:lnTo>
                  <a:pt x="3223" y="1256"/>
                </a:lnTo>
                <a:lnTo>
                  <a:pt x="3222" y="1255"/>
                </a:lnTo>
                <a:lnTo>
                  <a:pt x="3220" y="1255"/>
                </a:lnTo>
                <a:lnTo>
                  <a:pt x="3220" y="1256"/>
                </a:lnTo>
                <a:lnTo>
                  <a:pt x="3219" y="1256"/>
                </a:lnTo>
                <a:lnTo>
                  <a:pt x="3217" y="1256"/>
                </a:lnTo>
                <a:lnTo>
                  <a:pt x="3217" y="1255"/>
                </a:lnTo>
                <a:lnTo>
                  <a:pt x="3217" y="1254"/>
                </a:lnTo>
                <a:lnTo>
                  <a:pt x="3216" y="1254"/>
                </a:lnTo>
                <a:lnTo>
                  <a:pt x="3215" y="1252"/>
                </a:lnTo>
                <a:lnTo>
                  <a:pt x="3215" y="1251"/>
                </a:lnTo>
                <a:lnTo>
                  <a:pt x="3213" y="1249"/>
                </a:lnTo>
                <a:lnTo>
                  <a:pt x="3212" y="1252"/>
                </a:lnTo>
                <a:lnTo>
                  <a:pt x="3212" y="1251"/>
                </a:lnTo>
                <a:lnTo>
                  <a:pt x="3210" y="1251"/>
                </a:lnTo>
                <a:lnTo>
                  <a:pt x="3209" y="1251"/>
                </a:lnTo>
                <a:lnTo>
                  <a:pt x="3208" y="1249"/>
                </a:lnTo>
                <a:lnTo>
                  <a:pt x="3205" y="1249"/>
                </a:lnTo>
                <a:lnTo>
                  <a:pt x="3203" y="1249"/>
                </a:lnTo>
                <a:lnTo>
                  <a:pt x="3202" y="1249"/>
                </a:lnTo>
                <a:lnTo>
                  <a:pt x="3201" y="1249"/>
                </a:lnTo>
                <a:lnTo>
                  <a:pt x="3198" y="1248"/>
                </a:lnTo>
                <a:lnTo>
                  <a:pt x="3195" y="1247"/>
                </a:lnTo>
                <a:lnTo>
                  <a:pt x="3194" y="1245"/>
                </a:lnTo>
                <a:lnTo>
                  <a:pt x="3192" y="1245"/>
                </a:lnTo>
                <a:lnTo>
                  <a:pt x="3189" y="1244"/>
                </a:lnTo>
                <a:lnTo>
                  <a:pt x="3187" y="1244"/>
                </a:lnTo>
                <a:lnTo>
                  <a:pt x="3185" y="1244"/>
                </a:lnTo>
                <a:lnTo>
                  <a:pt x="3184" y="1244"/>
                </a:lnTo>
                <a:lnTo>
                  <a:pt x="3182" y="1242"/>
                </a:lnTo>
                <a:lnTo>
                  <a:pt x="3181" y="1244"/>
                </a:lnTo>
                <a:lnTo>
                  <a:pt x="3180" y="1244"/>
                </a:lnTo>
                <a:lnTo>
                  <a:pt x="3177" y="1244"/>
                </a:lnTo>
                <a:lnTo>
                  <a:pt x="3175" y="1244"/>
                </a:lnTo>
                <a:lnTo>
                  <a:pt x="3177" y="1245"/>
                </a:lnTo>
                <a:lnTo>
                  <a:pt x="3178" y="1245"/>
                </a:lnTo>
                <a:lnTo>
                  <a:pt x="3178" y="1248"/>
                </a:lnTo>
                <a:lnTo>
                  <a:pt x="3177" y="1248"/>
                </a:lnTo>
                <a:lnTo>
                  <a:pt x="3175" y="1248"/>
                </a:lnTo>
                <a:lnTo>
                  <a:pt x="3174" y="1251"/>
                </a:lnTo>
                <a:lnTo>
                  <a:pt x="3175" y="1252"/>
                </a:lnTo>
                <a:lnTo>
                  <a:pt x="3177" y="1252"/>
                </a:lnTo>
                <a:lnTo>
                  <a:pt x="3178" y="1254"/>
                </a:lnTo>
                <a:lnTo>
                  <a:pt x="3180" y="1254"/>
                </a:lnTo>
                <a:lnTo>
                  <a:pt x="3182" y="1254"/>
                </a:lnTo>
                <a:lnTo>
                  <a:pt x="3184" y="1252"/>
                </a:lnTo>
                <a:lnTo>
                  <a:pt x="3185" y="1252"/>
                </a:lnTo>
                <a:lnTo>
                  <a:pt x="3189" y="1251"/>
                </a:lnTo>
                <a:lnTo>
                  <a:pt x="3192" y="1252"/>
                </a:lnTo>
                <a:lnTo>
                  <a:pt x="3195" y="1254"/>
                </a:lnTo>
                <a:lnTo>
                  <a:pt x="3196" y="1255"/>
                </a:lnTo>
                <a:lnTo>
                  <a:pt x="3199" y="1255"/>
                </a:lnTo>
                <a:lnTo>
                  <a:pt x="3201" y="1256"/>
                </a:lnTo>
                <a:lnTo>
                  <a:pt x="3201" y="1259"/>
                </a:lnTo>
                <a:lnTo>
                  <a:pt x="3203" y="1258"/>
                </a:lnTo>
                <a:lnTo>
                  <a:pt x="3203" y="1256"/>
                </a:lnTo>
                <a:lnTo>
                  <a:pt x="3205" y="1259"/>
                </a:lnTo>
                <a:lnTo>
                  <a:pt x="3206" y="1259"/>
                </a:lnTo>
                <a:lnTo>
                  <a:pt x="3208" y="1259"/>
                </a:lnTo>
                <a:lnTo>
                  <a:pt x="3209" y="1261"/>
                </a:lnTo>
                <a:lnTo>
                  <a:pt x="3209" y="1263"/>
                </a:lnTo>
                <a:lnTo>
                  <a:pt x="3212" y="1265"/>
                </a:lnTo>
                <a:lnTo>
                  <a:pt x="3213" y="1265"/>
                </a:lnTo>
                <a:lnTo>
                  <a:pt x="3215" y="1266"/>
                </a:lnTo>
                <a:lnTo>
                  <a:pt x="3216" y="1266"/>
                </a:lnTo>
                <a:lnTo>
                  <a:pt x="3216" y="1268"/>
                </a:lnTo>
                <a:lnTo>
                  <a:pt x="3216" y="1269"/>
                </a:lnTo>
                <a:lnTo>
                  <a:pt x="3216" y="1270"/>
                </a:lnTo>
                <a:lnTo>
                  <a:pt x="3215" y="1273"/>
                </a:lnTo>
                <a:lnTo>
                  <a:pt x="3215" y="1275"/>
                </a:lnTo>
                <a:lnTo>
                  <a:pt x="3216" y="1276"/>
                </a:lnTo>
                <a:lnTo>
                  <a:pt x="3216" y="1277"/>
                </a:lnTo>
                <a:lnTo>
                  <a:pt x="3219" y="1277"/>
                </a:lnTo>
                <a:lnTo>
                  <a:pt x="3216" y="1279"/>
                </a:lnTo>
                <a:lnTo>
                  <a:pt x="3213" y="1280"/>
                </a:lnTo>
                <a:lnTo>
                  <a:pt x="3210" y="1280"/>
                </a:lnTo>
                <a:lnTo>
                  <a:pt x="3212" y="1283"/>
                </a:lnTo>
                <a:lnTo>
                  <a:pt x="3210" y="1283"/>
                </a:lnTo>
                <a:lnTo>
                  <a:pt x="3208" y="1282"/>
                </a:lnTo>
                <a:lnTo>
                  <a:pt x="3206" y="1284"/>
                </a:lnTo>
                <a:lnTo>
                  <a:pt x="3208" y="1284"/>
                </a:lnTo>
                <a:lnTo>
                  <a:pt x="3210" y="1286"/>
                </a:lnTo>
                <a:lnTo>
                  <a:pt x="3213" y="1286"/>
                </a:lnTo>
                <a:lnTo>
                  <a:pt x="3215" y="1284"/>
                </a:lnTo>
                <a:lnTo>
                  <a:pt x="3216" y="1283"/>
                </a:lnTo>
                <a:lnTo>
                  <a:pt x="3216" y="1286"/>
                </a:lnTo>
                <a:lnTo>
                  <a:pt x="3216" y="1287"/>
                </a:lnTo>
                <a:lnTo>
                  <a:pt x="3216" y="1290"/>
                </a:lnTo>
                <a:lnTo>
                  <a:pt x="3213" y="1291"/>
                </a:lnTo>
                <a:lnTo>
                  <a:pt x="3213" y="1294"/>
                </a:lnTo>
                <a:lnTo>
                  <a:pt x="3210" y="1294"/>
                </a:lnTo>
                <a:lnTo>
                  <a:pt x="3210" y="1297"/>
                </a:lnTo>
                <a:lnTo>
                  <a:pt x="3209" y="1298"/>
                </a:lnTo>
                <a:lnTo>
                  <a:pt x="3212" y="1298"/>
                </a:lnTo>
                <a:lnTo>
                  <a:pt x="3213" y="1300"/>
                </a:lnTo>
                <a:lnTo>
                  <a:pt x="3213" y="1301"/>
                </a:lnTo>
                <a:lnTo>
                  <a:pt x="3215" y="1304"/>
                </a:lnTo>
                <a:lnTo>
                  <a:pt x="3215" y="1307"/>
                </a:lnTo>
                <a:lnTo>
                  <a:pt x="3215" y="1310"/>
                </a:lnTo>
                <a:lnTo>
                  <a:pt x="3216" y="1311"/>
                </a:lnTo>
                <a:lnTo>
                  <a:pt x="3217" y="1310"/>
                </a:lnTo>
                <a:lnTo>
                  <a:pt x="3216" y="1307"/>
                </a:lnTo>
                <a:lnTo>
                  <a:pt x="3216" y="1303"/>
                </a:lnTo>
                <a:lnTo>
                  <a:pt x="3216" y="1301"/>
                </a:lnTo>
                <a:lnTo>
                  <a:pt x="3215" y="1298"/>
                </a:lnTo>
                <a:lnTo>
                  <a:pt x="3215" y="1297"/>
                </a:lnTo>
                <a:lnTo>
                  <a:pt x="3216" y="1296"/>
                </a:lnTo>
                <a:lnTo>
                  <a:pt x="3217" y="1294"/>
                </a:lnTo>
                <a:lnTo>
                  <a:pt x="3217" y="1296"/>
                </a:lnTo>
                <a:lnTo>
                  <a:pt x="3219" y="1293"/>
                </a:lnTo>
                <a:lnTo>
                  <a:pt x="3222" y="1293"/>
                </a:lnTo>
                <a:lnTo>
                  <a:pt x="3223" y="1290"/>
                </a:lnTo>
                <a:lnTo>
                  <a:pt x="3223" y="1294"/>
                </a:lnTo>
                <a:lnTo>
                  <a:pt x="3226" y="1296"/>
                </a:lnTo>
                <a:lnTo>
                  <a:pt x="3226" y="1297"/>
                </a:lnTo>
                <a:lnTo>
                  <a:pt x="3226" y="1300"/>
                </a:lnTo>
                <a:lnTo>
                  <a:pt x="3229" y="1300"/>
                </a:lnTo>
                <a:lnTo>
                  <a:pt x="3230" y="1301"/>
                </a:lnTo>
                <a:lnTo>
                  <a:pt x="3230" y="1303"/>
                </a:lnTo>
                <a:lnTo>
                  <a:pt x="3233" y="1303"/>
                </a:lnTo>
                <a:lnTo>
                  <a:pt x="3234" y="1303"/>
                </a:lnTo>
                <a:lnTo>
                  <a:pt x="3234" y="1300"/>
                </a:lnTo>
                <a:lnTo>
                  <a:pt x="3236" y="1300"/>
                </a:lnTo>
                <a:lnTo>
                  <a:pt x="3237" y="1300"/>
                </a:lnTo>
                <a:lnTo>
                  <a:pt x="3239" y="1301"/>
                </a:lnTo>
                <a:lnTo>
                  <a:pt x="3240" y="1303"/>
                </a:lnTo>
                <a:lnTo>
                  <a:pt x="3240" y="1304"/>
                </a:lnTo>
                <a:lnTo>
                  <a:pt x="3240" y="1307"/>
                </a:lnTo>
                <a:lnTo>
                  <a:pt x="3241" y="1307"/>
                </a:lnTo>
                <a:lnTo>
                  <a:pt x="3240" y="1310"/>
                </a:lnTo>
                <a:lnTo>
                  <a:pt x="3239" y="1311"/>
                </a:lnTo>
                <a:lnTo>
                  <a:pt x="3237" y="1314"/>
                </a:lnTo>
                <a:lnTo>
                  <a:pt x="3236" y="1314"/>
                </a:lnTo>
                <a:lnTo>
                  <a:pt x="3237" y="1317"/>
                </a:lnTo>
                <a:lnTo>
                  <a:pt x="3237" y="1318"/>
                </a:lnTo>
                <a:lnTo>
                  <a:pt x="3239" y="1319"/>
                </a:lnTo>
                <a:lnTo>
                  <a:pt x="3239" y="1321"/>
                </a:lnTo>
                <a:lnTo>
                  <a:pt x="3240" y="1324"/>
                </a:lnTo>
                <a:lnTo>
                  <a:pt x="3239" y="1325"/>
                </a:lnTo>
                <a:lnTo>
                  <a:pt x="3237" y="1325"/>
                </a:lnTo>
                <a:lnTo>
                  <a:pt x="3234" y="1327"/>
                </a:lnTo>
                <a:lnTo>
                  <a:pt x="3236" y="1328"/>
                </a:lnTo>
                <a:lnTo>
                  <a:pt x="3234" y="1329"/>
                </a:lnTo>
                <a:lnTo>
                  <a:pt x="3232" y="1331"/>
                </a:lnTo>
                <a:lnTo>
                  <a:pt x="3230" y="1332"/>
                </a:lnTo>
                <a:lnTo>
                  <a:pt x="3229" y="1334"/>
                </a:lnTo>
                <a:lnTo>
                  <a:pt x="3229" y="1336"/>
                </a:lnTo>
                <a:lnTo>
                  <a:pt x="3229" y="1338"/>
                </a:lnTo>
                <a:lnTo>
                  <a:pt x="3226" y="1341"/>
                </a:lnTo>
                <a:lnTo>
                  <a:pt x="3226" y="1342"/>
                </a:lnTo>
                <a:lnTo>
                  <a:pt x="3226" y="1346"/>
                </a:lnTo>
                <a:lnTo>
                  <a:pt x="3225" y="1348"/>
                </a:lnTo>
                <a:lnTo>
                  <a:pt x="3223" y="1349"/>
                </a:lnTo>
                <a:lnTo>
                  <a:pt x="3222" y="1350"/>
                </a:lnTo>
                <a:lnTo>
                  <a:pt x="3219" y="1352"/>
                </a:lnTo>
                <a:lnTo>
                  <a:pt x="3217" y="1353"/>
                </a:lnTo>
                <a:lnTo>
                  <a:pt x="3217" y="1355"/>
                </a:lnTo>
                <a:lnTo>
                  <a:pt x="3215" y="1356"/>
                </a:lnTo>
                <a:lnTo>
                  <a:pt x="3215" y="1359"/>
                </a:lnTo>
                <a:lnTo>
                  <a:pt x="3213" y="1360"/>
                </a:lnTo>
                <a:lnTo>
                  <a:pt x="3212" y="1362"/>
                </a:lnTo>
                <a:lnTo>
                  <a:pt x="3209" y="1363"/>
                </a:lnTo>
                <a:lnTo>
                  <a:pt x="3209" y="1364"/>
                </a:lnTo>
                <a:lnTo>
                  <a:pt x="3206" y="1367"/>
                </a:lnTo>
                <a:lnTo>
                  <a:pt x="3208" y="1370"/>
                </a:lnTo>
                <a:lnTo>
                  <a:pt x="3209" y="1371"/>
                </a:lnTo>
                <a:lnTo>
                  <a:pt x="3209" y="1374"/>
                </a:lnTo>
                <a:lnTo>
                  <a:pt x="3208" y="1377"/>
                </a:lnTo>
                <a:lnTo>
                  <a:pt x="3208" y="1378"/>
                </a:lnTo>
                <a:lnTo>
                  <a:pt x="3205" y="1381"/>
                </a:lnTo>
                <a:lnTo>
                  <a:pt x="3203" y="1384"/>
                </a:lnTo>
                <a:lnTo>
                  <a:pt x="3202" y="1384"/>
                </a:lnTo>
                <a:lnTo>
                  <a:pt x="3202" y="1385"/>
                </a:lnTo>
                <a:lnTo>
                  <a:pt x="3201" y="1387"/>
                </a:lnTo>
                <a:lnTo>
                  <a:pt x="3199" y="1388"/>
                </a:lnTo>
                <a:lnTo>
                  <a:pt x="3198" y="1391"/>
                </a:lnTo>
                <a:lnTo>
                  <a:pt x="3198" y="1394"/>
                </a:lnTo>
                <a:lnTo>
                  <a:pt x="3198" y="1395"/>
                </a:lnTo>
                <a:lnTo>
                  <a:pt x="3198" y="1398"/>
                </a:lnTo>
                <a:lnTo>
                  <a:pt x="3198" y="1399"/>
                </a:lnTo>
                <a:lnTo>
                  <a:pt x="3198" y="1401"/>
                </a:lnTo>
                <a:lnTo>
                  <a:pt x="3196" y="1401"/>
                </a:lnTo>
                <a:lnTo>
                  <a:pt x="3194" y="1404"/>
                </a:lnTo>
                <a:lnTo>
                  <a:pt x="3192" y="1406"/>
                </a:lnTo>
                <a:lnTo>
                  <a:pt x="3191" y="1406"/>
                </a:lnTo>
                <a:lnTo>
                  <a:pt x="3189" y="1408"/>
                </a:lnTo>
                <a:lnTo>
                  <a:pt x="3189" y="1411"/>
                </a:lnTo>
                <a:lnTo>
                  <a:pt x="3187" y="1411"/>
                </a:lnTo>
                <a:lnTo>
                  <a:pt x="3185" y="1412"/>
                </a:lnTo>
                <a:lnTo>
                  <a:pt x="3185" y="1415"/>
                </a:lnTo>
                <a:lnTo>
                  <a:pt x="3182" y="1416"/>
                </a:lnTo>
                <a:lnTo>
                  <a:pt x="3182" y="1413"/>
                </a:lnTo>
                <a:lnTo>
                  <a:pt x="3180" y="1413"/>
                </a:lnTo>
                <a:lnTo>
                  <a:pt x="3178" y="1413"/>
                </a:lnTo>
                <a:lnTo>
                  <a:pt x="3177" y="1415"/>
                </a:lnTo>
                <a:lnTo>
                  <a:pt x="3175" y="1415"/>
                </a:lnTo>
                <a:lnTo>
                  <a:pt x="3174" y="1416"/>
                </a:lnTo>
                <a:lnTo>
                  <a:pt x="3173" y="1418"/>
                </a:lnTo>
                <a:lnTo>
                  <a:pt x="3171" y="1418"/>
                </a:lnTo>
                <a:lnTo>
                  <a:pt x="3170" y="1420"/>
                </a:lnTo>
                <a:lnTo>
                  <a:pt x="3170" y="1423"/>
                </a:lnTo>
                <a:lnTo>
                  <a:pt x="3170" y="1426"/>
                </a:lnTo>
                <a:lnTo>
                  <a:pt x="3170" y="1429"/>
                </a:lnTo>
                <a:lnTo>
                  <a:pt x="3170" y="1432"/>
                </a:lnTo>
                <a:lnTo>
                  <a:pt x="3171" y="1434"/>
                </a:lnTo>
                <a:lnTo>
                  <a:pt x="3170" y="1436"/>
                </a:lnTo>
                <a:lnTo>
                  <a:pt x="3168" y="1437"/>
                </a:lnTo>
                <a:lnTo>
                  <a:pt x="3168" y="1436"/>
                </a:lnTo>
                <a:lnTo>
                  <a:pt x="3167" y="1434"/>
                </a:lnTo>
                <a:lnTo>
                  <a:pt x="3166" y="1433"/>
                </a:lnTo>
                <a:lnTo>
                  <a:pt x="3164" y="1433"/>
                </a:lnTo>
                <a:lnTo>
                  <a:pt x="3163" y="1432"/>
                </a:lnTo>
                <a:lnTo>
                  <a:pt x="3163" y="1429"/>
                </a:lnTo>
                <a:lnTo>
                  <a:pt x="3163" y="1426"/>
                </a:lnTo>
                <a:lnTo>
                  <a:pt x="3163" y="1425"/>
                </a:lnTo>
                <a:lnTo>
                  <a:pt x="3164" y="1422"/>
                </a:lnTo>
                <a:lnTo>
                  <a:pt x="3166" y="1419"/>
                </a:lnTo>
                <a:lnTo>
                  <a:pt x="3166" y="1418"/>
                </a:lnTo>
                <a:lnTo>
                  <a:pt x="3166" y="1416"/>
                </a:lnTo>
                <a:lnTo>
                  <a:pt x="3166" y="1415"/>
                </a:lnTo>
                <a:lnTo>
                  <a:pt x="3167" y="1412"/>
                </a:lnTo>
                <a:lnTo>
                  <a:pt x="3164" y="1412"/>
                </a:lnTo>
                <a:lnTo>
                  <a:pt x="3163" y="1411"/>
                </a:lnTo>
                <a:lnTo>
                  <a:pt x="3161" y="1412"/>
                </a:lnTo>
                <a:lnTo>
                  <a:pt x="3159" y="1412"/>
                </a:lnTo>
                <a:lnTo>
                  <a:pt x="3160" y="1411"/>
                </a:lnTo>
                <a:lnTo>
                  <a:pt x="3163" y="1408"/>
                </a:lnTo>
                <a:lnTo>
                  <a:pt x="3164" y="1404"/>
                </a:lnTo>
                <a:lnTo>
                  <a:pt x="3166" y="1404"/>
                </a:lnTo>
                <a:lnTo>
                  <a:pt x="3167" y="1402"/>
                </a:lnTo>
                <a:lnTo>
                  <a:pt x="3166" y="1401"/>
                </a:lnTo>
                <a:lnTo>
                  <a:pt x="3166" y="1399"/>
                </a:lnTo>
                <a:lnTo>
                  <a:pt x="3167" y="1398"/>
                </a:lnTo>
                <a:lnTo>
                  <a:pt x="3168" y="1398"/>
                </a:lnTo>
                <a:lnTo>
                  <a:pt x="3168" y="1397"/>
                </a:lnTo>
                <a:lnTo>
                  <a:pt x="3170" y="1397"/>
                </a:lnTo>
                <a:lnTo>
                  <a:pt x="3171" y="1398"/>
                </a:lnTo>
                <a:lnTo>
                  <a:pt x="3171" y="1397"/>
                </a:lnTo>
                <a:lnTo>
                  <a:pt x="3171" y="1395"/>
                </a:lnTo>
                <a:lnTo>
                  <a:pt x="3171" y="1394"/>
                </a:lnTo>
                <a:lnTo>
                  <a:pt x="3170" y="1392"/>
                </a:lnTo>
                <a:lnTo>
                  <a:pt x="3168" y="1392"/>
                </a:lnTo>
                <a:lnTo>
                  <a:pt x="3167" y="1392"/>
                </a:lnTo>
                <a:lnTo>
                  <a:pt x="3166" y="1392"/>
                </a:lnTo>
                <a:lnTo>
                  <a:pt x="3164" y="1392"/>
                </a:lnTo>
                <a:lnTo>
                  <a:pt x="3163" y="1394"/>
                </a:lnTo>
                <a:lnTo>
                  <a:pt x="3164" y="1395"/>
                </a:lnTo>
                <a:lnTo>
                  <a:pt x="3161" y="1397"/>
                </a:lnTo>
                <a:lnTo>
                  <a:pt x="3161" y="1398"/>
                </a:lnTo>
                <a:lnTo>
                  <a:pt x="3160" y="1398"/>
                </a:lnTo>
                <a:lnTo>
                  <a:pt x="3160" y="1399"/>
                </a:lnTo>
                <a:lnTo>
                  <a:pt x="3159" y="1401"/>
                </a:lnTo>
                <a:lnTo>
                  <a:pt x="3156" y="1401"/>
                </a:lnTo>
                <a:lnTo>
                  <a:pt x="3154" y="1401"/>
                </a:lnTo>
                <a:lnTo>
                  <a:pt x="3153" y="1402"/>
                </a:lnTo>
                <a:lnTo>
                  <a:pt x="3152" y="1402"/>
                </a:lnTo>
                <a:lnTo>
                  <a:pt x="3149" y="1402"/>
                </a:lnTo>
                <a:lnTo>
                  <a:pt x="3147" y="1404"/>
                </a:lnTo>
                <a:lnTo>
                  <a:pt x="3145" y="1406"/>
                </a:lnTo>
                <a:lnTo>
                  <a:pt x="3143" y="1408"/>
                </a:lnTo>
                <a:lnTo>
                  <a:pt x="3143" y="1411"/>
                </a:lnTo>
                <a:lnTo>
                  <a:pt x="3140" y="1412"/>
                </a:lnTo>
                <a:lnTo>
                  <a:pt x="3139" y="1412"/>
                </a:lnTo>
                <a:lnTo>
                  <a:pt x="3138" y="1413"/>
                </a:lnTo>
                <a:lnTo>
                  <a:pt x="3136" y="1413"/>
                </a:lnTo>
                <a:lnTo>
                  <a:pt x="3135" y="1412"/>
                </a:lnTo>
                <a:lnTo>
                  <a:pt x="3133" y="1413"/>
                </a:lnTo>
                <a:lnTo>
                  <a:pt x="3132" y="1413"/>
                </a:lnTo>
                <a:lnTo>
                  <a:pt x="3131" y="1416"/>
                </a:lnTo>
                <a:lnTo>
                  <a:pt x="3128" y="1416"/>
                </a:lnTo>
                <a:lnTo>
                  <a:pt x="3131" y="1419"/>
                </a:lnTo>
                <a:lnTo>
                  <a:pt x="3132" y="1420"/>
                </a:lnTo>
                <a:lnTo>
                  <a:pt x="3133" y="1422"/>
                </a:lnTo>
                <a:lnTo>
                  <a:pt x="3133" y="1423"/>
                </a:lnTo>
                <a:lnTo>
                  <a:pt x="3132" y="1423"/>
                </a:lnTo>
                <a:lnTo>
                  <a:pt x="3132" y="1425"/>
                </a:lnTo>
                <a:lnTo>
                  <a:pt x="3132" y="1426"/>
                </a:lnTo>
                <a:lnTo>
                  <a:pt x="3132" y="1427"/>
                </a:lnTo>
                <a:lnTo>
                  <a:pt x="3131" y="1427"/>
                </a:lnTo>
                <a:lnTo>
                  <a:pt x="3129" y="1427"/>
                </a:lnTo>
                <a:lnTo>
                  <a:pt x="3128" y="1429"/>
                </a:lnTo>
                <a:lnTo>
                  <a:pt x="3126" y="1432"/>
                </a:lnTo>
                <a:lnTo>
                  <a:pt x="3126" y="1434"/>
                </a:lnTo>
                <a:lnTo>
                  <a:pt x="3126" y="1436"/>
                </a:lnTo>
                <a:lnTo>
                  <a:pt x="3126" y="1437"/>
                </a:lnTo>
                <a:lnTo>
                  <a:pt x="3125" y="1439"/>
                </a:lnTo>
                <a:lnTo>
                  <a:pt x="3124" y="1437"/>
                </a:lnTo>
                <a:lnTo>
                  <a:pt x="3122" y="1439"/>
                </a:lnTo>
                <a:lnTo>
                  <a:pt x="3121" y="1439"/>
                </a:lnTo>
                <a:lnTo>
                  <a:pt x="3119" y="1440"/>
                </a:lnTo>
                <a:lnTo>
                  <a:pt x="3118" y="1441"/>
                </a:lnTo>
                <a:lnTo>
                  <a:pt x="3119" y="1444"/>
                </a:lnTo>
                <a:lnTo>
                  <a:pt x="3119" y="1447"/>
                </a:lnTo>
                <a:lnTo>
                  <a:pt x="3118" y="1448"/>
                </a:lnTo>
                <a:lnTo>
                  <a:pt x="3119" y="1451"/>
                </a:lnTo>
                <a:lnTo>
                  <a:pt x="3119" y="1453"/>
                </a:lnTo>
                <a:lnTo>
                  <a:pt x="3121" y="1453"/>
                </a:lnTo>
                <a:lnTo>
                  <a:pt x="3121" y="1454"/>
                </a:lnTo>
                <a:lnTo>
                  <a:pt x="3122" y="1456"/>
                </a:lnTo>
                <a:lnTo>
                  <a:pt x="3121" y="1457"/>
                </a:lnTo>
                <a:lnTo>
                  <a:pt x="3118" y="1458"/>
                </a:lnTo>
                <a:lnTo>
                  <a:pt x="3117" y="1458"/>
                </a:lnTo>
                <a:lnTo>
                  <a:pt x="3117" y="1461"/>
                </a:lnTo>
                <a:lnTo>
                  <a:pt x="3117" y="1463"/>
                </a:lnTo>
                <a:lnTo>
                  <a:pt x="3117" y="1464"/>
                </a:lnTo>
                <a:lnTo>
                  <a:pt x="3115" y="1465"/>
                </a:lnTo>
                <a:lnTo>
                  <a:pt x="3115" y="1467"/>
                </a:lnTo>
                <a:lnTo>
                  <a:pt x="3114" y="1468"/>
                </a:lnTo>
                <a:lnTo>
                  <a:pt x="3112" y="1468"/>
                </a:lnTo>
                <a:lnTo>
                  <a:pt x="3112" y="1471"/>
                </a:lnTo>
                <a:lnTo>
                  <a:pt x="3114" y="1474"/>
                </a:lnTo>
                <a:lnTo>
                  <a:pt x="3114" y="1477"/>
                </a:lnTo>
                <a:lnTo>
                  <a:pt x="3115" y="1479"/>
                </a:lnTo>
                <a:lnTo>
                  <a:pt x="3112" y="1481"/>
                </a:lnTo>
                <a:lnTo>
                  <a:pt x="3111" y="1482"/>
                </a:lnTo>
                <a:lnTo>
                  <a:pt x="3111" y="1484"/>
                </a:lnTo>
                <a:lnTo>
                  <a:pt x="3111" y="1485"/>
                </a:lnTo>
                <a:lnTo>
                  <a:pt x="3108" y="1486"/>
                </a:lnTo>
                <a:lnTo>
                  <a:pt x="3107" y="1488"/>
                </a:lnTo>
                <a:lnTo>
                  <a:pt x="3105" y="1488"/>
                </a:lnTo>
                <a:lnTo>
                  <a:pt x="3104" y="1489"/>
                </a:lnTo>
                <a:lnTo>
                  <a:pt x="3101" y="1489"/>
                </a:lnTo>
                <a:lnTo>
                  <a:pt x="3101" y="1491"/>
                </a:lnTo>
                <a:lnTo>
                  <a:pt x="3100" y="1491"/>
                </a:lnTo>
                <a:lnTo>
                  <a:pt x="3100" y="1492"/>
                </a:lnTo>
                <a:lnTo>
                  <a:pt x="3100" y="1493"/>
                </a:lnTo>
                <a:lnTo>
                  <a:pt x="3098" y="1496"/>
                </a:lnTo>
                <a:lnTo>
                  <a:pt x="3098" y="1499"/>
                </a:lnTo>
                <a:lnTo>
                  <a:pt x="3098" y="1503"/>
                </a:lnTo>
                <a:lnTo>
                  <a:pt x="3098" y="1505"/>
                </a:lnTo>
                <a:lnTo>
                  <a:pt x="3097" y="1507"/>
                </a:lnTo>
                <a:lnTo>
                  <a:pt x="3095" y="1509"/>
                </a:lnTo>
                <a:lnTo>
                  <a:pt x="3094" y="1510"/>
                </a:lnTo>
                <a:lnTo>
                  <a:pt x="3093" y="1513"/>
                </a:lnTo>
                <a:lnTo>
                  <a:pt x="3091" y="1514"/>
                </a:lnTo>
                <a:lnTo>
                  <a:pt x="3091" y="1516"/>
                </a:lnTo>
                <a:lnTo>
                  <a:pt x="3091" y="1517"/>
                </a:lnTo>
                <a:lnTo>
                  <a:pt x="3093" y="1520"/>
                </a:lnTo>
                <a:lnTo>
                  <a:pt x="3093" y="1521"/>
                </a:lnTo>
                <a:lnTo>
                  <a:pt x="3094" y="1523"/>
                </a:lnTo>
                <a:lnTo>
                  <a:pt x="3094" y="1524"/>
                </a:lnTo>
                <a:lnTo>
                  <a:pt x="3095" y="1526"/>
                </a:lnTo>
                <a:lnTo>
                  <a:pt x="3095" y="1527"/>
                </a:lnTo>
                <a:lnTo>
                  <a:pt x="3095" y="1528"/>
                </a:lnTo>
                <a:lnTo>
                  <a:pt x="3093" y="1530"/>
                </a:lnTo>
                <a:lnTo>
                  <a:pt x="3094" y="1531"/>
                </a:lnTo>
                <a:lnTo>
                  <a:pt x="3094" y="1534"/>
                </a:lnTo>
                <a:lnTo>
                  <a:pt x="3093" y="1535"/>
                </a:lnTo>
                <a:lnTo>
                  <a:pt x="3091" y="1538"/>
                </a:lnTo>
                <a:lnTo>
                  <a:pt x="3090" y="1538"/>
                </a:lnTo>
                <a:lnTo>
                  <a:pt x="3090" y="1540"/>
                </a:lnTo>
                <a:lnTo>
                  <a:pt x="3088" y="1538"/>
                </a:lnTo>
                <a:lnTo>
                  <a:pt x="3086" y="1540"/>
                </a:lnTo>
                <a:lnTo>
                  <a:pt x="3083" y="1538"/>
                </a:lnTo>
                <a:lnTo>
                  <a:pt x="3080" y="1537"/>
                </a:lnTo>
                <a:lnTo>
                  <a:pt x="3080" y="1535"/>
                </a:lnTo>
                <a:lnTo>
                  <a:pt x="3083" y="1535"/>
                </a:lnTo>
                <a:lnTo>
                  <a:pt x="3084" y="1534"/>
                </a:lnTo>
                <a:lnTo>
                  <a:pt x="3086" y="1534"/>
                </a:lnTo>
                <a:lnTo>
                  <a:pt x="3087" y="1533"/>
                </a:lnTo>
                <a:lnTo>
                  <a:pt x="3087" y="1531"/>
                </a:lnTo>
                <a:lnTo>
                  <a:pt x="3087" y="1528"/>
                </a:lnTo>
                <a:lnTo>
                  <a:pt x="3086" y="1527"/>
                </a:lnTo>
                <a:lnTo>
                  <a:pt x="3083" y="1530"/>
                </a:lnTo>
                <a:lnTo>
                  <a:pt x="3081" y="1531"/>
                </a:lnTo>
                <a:lnTo>
                  <a:pt x="3081" y="1533"/>
                </a:lnTo>
                <a:lnTo>
                  <a:pt x="3080" y="1534"/>
                </a:lnTo>
                <a:lnTo>
                  <a:pt x="3077" y="1534"/>
                </a:lnTo>
                <a:lnTo>
                  <a:pt x="3079" y="1537"/>
                </a:lnTo>
                <a:lnTo>
                  <a:pt x="3079" y="1538"/>
                </a:lnTo>
                <a:lnTo>
                  <a:pt x="3077" y="1541"/>
                </a:lnTo>
                <a:lnTo>
                  <a:pt x="3076" y="1541"/>
                </a:lnTo>
                <a:lnTo>
                  <a:pt x="3076" y="1540"/>
                </a:lnTo>
                <a:lnTo>
                  <a:pt x="3074" y="1538"/>
                </a:lnTo>
                <a:lnTo>
                  <a:pt x="3072" y="1537"/>
                </a:lnTo>
                <a:lnTo>
                  <a:pt x="3072" y="1535"/>
                </a:lnTo>
                <a:lnTo>
                  <a:pt x="3070" y="1534"/>
                </a:lnTo>
                <a:lnTo>
                  <a:pt x="3069" y="1534"/>
                </a:lnTo>
                <a:lnTo>
                  <a:pt x="3067" y="1534"/>
                </a:lnTo>
                <a:lnTo>
                  <a:pt x="3066" y="1533"/>
                </a:lnTo>
                <a:lnTo>
                  <a:pt x="3065" y="1533"/>
                </a:lnTo>
                <a:lnTo>
                  <a:pt x="3065" y="1534"/>
                </a:lnTo>
                <a:lnTo>
                  <a:pt x="3065" y="1535"/>
                </a:lnTo>
                <a:lnTo>
                  <a:pt x="3065" y="1537"/>
                </a:lnTo>
                <a:lnTo>
                  <a:pt x="3065" y="1538"/>
                </a:lnTo>
                <a:lnTo>
                  <a:pt x="3063" y="1538"/>
                </a:lnTo>
                <a:lnTo>
                  <a:pt x="3062" y="1538"/>
                </a:lnTo>
                <a:lnTo>
                  <a:pt x="3062" y="1540"/>
                </a:lnTo>
                <a:lnTo>
                  <a:pt x="3060" y="1540"/>
                </a:lnTo>
                <a:lnTo>
                  <a:pt x="3059" y="1541"/>
                </a:lnTo>
                <a:lnTo>
                  <a:pt x="3060" y="1544"/>
                </a:lnTo>
                <a:lnTo>
                  <a:pt x="3059" y="1545"/>
                </a:lnTo>
                <a:lnTo>
                  <a:pt x="3059" y="1547"/>
                </a:lnTo>
                <a:lnTo>
                  <a:pt x="3059" y="1548"/>
                </a:lnTo>
                <a:lnTo>
                  <a:pt x="3059" y="1549"/>
                </a:lnTo>
                <a:lnTo>
                  <a:pt x="3060" y="1551"/>
                </a:lnTo>
                <a:lnTo>
                  <a:pt x="3060" y="1554"/>
                </a:lnTo>
                <a:lnTo>
                  <a:pt x="3059" y="1554"/>
                </a:lnTo>
                <a:lnTo>
                  <a:pt x="3059" y="1551"/>
                </a:lnTo>
                <a:lnTo>
                  <a:pt x="3056" y="1552"/>
                </a:lnTo>
                <a:lnTo>
                  <a:pt x="3055" y="1554"/>
                </a:lnTo>
                <a:lnTo>
                  <a:pt x="3053" y="1554"/>
                </a:lnTo>
                <a:lnTo>
                  <a:pt x="3053" y="1555"/>
                </a:lnTo>
                <a:lnTo>
                  <a:pt x="3052" y="1555"/>
                </a:lnTo>
                <a:lnTo>
                  <a:pt x="3051" y="1554"/>
                </a:lnTo>
                <a:lnTo>
                  <a:pt x="3048" y="1554"/>
                </a:lnTo>
                <a:lnTo>
                  <a:pt x="3045" y="1554"/>
                </a:lnTo>
                <a:lnTo>
                  <a:pt x="3046" y="1555"/>
                </a:lnTo>
                <a:lnTo>
                  <a:pt x="3046" y="1556"/>
                </a:lnTo>
                <a:lnTo>
                  <a:pt x="3046" y="1561"/>
                </a:lnTo>
                <a:lnTo>
                  <a:pt x="3045" y="1559"/>
                </a:lnTo>
                <a:lnTo>
                  <a:pt x="3044" y="1559"/>
                </a:lnTo>
                <a:lnTo>
                  <a:pt x="3044" y="1561"/>
                </a:lnTo>
                <a:lnTo>
                  <a:pt x="3042" y="1561"/>
                </a:lnTo>
                <a:lnTo>
                  <a:pt x="3041" y="1562"/>
                </a:lnTo>
                <a:lnTo>
                  <a:pt x="3041" y="1563"/>
                </a:lnTo>
                <a:lnTo>
                  <a:pt x="3042" y="1565"/>
                </a:lnTo>
                <a:lnTo>
                  <a:pt x="3042" y="1566"/>
                </a:lnTo>
                <a:lnTo>
                  <a:pt x="3041" y="1568"/>
                </a:lnTo>
                <a:lnTo>
                  <a:pt x="3044" y="1569"/>
                </a:lnTo>
                <a:lnTo>
                  <a:pt x="3045" y="1569"/>
                </a:lnTo>
                <a:lnTo>
                  <a:pt x="3048" y="1569"/>
                </a:lnTo>
                <a:lnTo>
                  <a:pt x="3048" y="1572"/>
                </a:lnTo>
                <a:lnTo>
                  <a:pt x="3049" y="1573"/>
                </a:lnTo>
                <a:lnTo>
                  <a:pt x="3051" y="1575"/>
                </a:lnTo>
                <a:lnTo>
                  <a:pt x="3051" y="1576"/>
                </a:lnTo>
                <a:lnTo>
                  <a:pt x="3051" y="1579"/>
                </a:lnTo>
                <a:lnTo>
                  <a:pt x="3049" y="1582"/>
                </a:lnTo>
                <a:lnTo>
                  <a:pt x="3048" y="1584"/>
                </a:lnTo>
                <a:lnTo>
                  <a:pt x="3048" y="1586"/>
                </a:lnTo>
                <a:lnTo>
                  <a:pt x="3046" y="1587"/>
                </a:lnTo>
                <a:lnTo>
                  <a:pt x="3045" y="1590"/>
                </a:lnTo>
                <a:lnTo>
                  <a:pt x="3044" y="1592"/>
                </a:lnTo>
                <a:lnTo>
                  <a:pt x="3044" y="1593"/>
                </a:lnTo>
                <a:lnTo>
                  <a:pt x="3044" y="1594"/>
                </a:lnTo>
                <a:lnTo>
                  <a:pt x="3044" y="1597"/>
                </a:lnTo>
                <a:lnTo>
                  <a:pt x="3044" y="1600"/>
                </a:lnTo>
                <a:lnTo>
                  <a:pt x="3045" y="1601"/>
                </a:lnTo>
                <a:lnTo>
                  <a:pt x="3046" y="1603"/>
                </a:lnTo>
                <a:lnTo>
                  <a:pt x="3045" y="1604"/>
                </a:lnTo>
                <a:lnTo>
                  <a:pt x="3044" y="1606"/>
                </a:lnTo>
                <a:lnTo>
                  <a:pt x="3042" y="1603"/>
                </a:lnTo>
                <a:lnTo>
                  <a:pt x="3042" y="1600"/>
                </a:lnTo>
                <a:lnTo>
                  <a:pt x="3041" y="1600"/>
                </a:lnTo>
                <a:lnTo>
                  <a:pt x="3039" y="1600"/>
                </a:lnTo>
                <a:lnTo>
                  <a:pt x="3038" y="1599"/>
                </a:lnTo>
                <a:lnTo>
                  <a:pt x="3037" y="1599"/>
                </a:lnTo>
                <a:lnTo>
                  <a:pt x="3035" y="1600"/>
                </a:lnTo>
                <a:lnTo>
                  <a:pt x="3032" y="1601"/>
                </a:lnTo>
                <a:lnTo>
                  <a:pt x="3032" y="1603"/>
                </a:lnTo>
                <a:lnTo>
                  <a:pt x="3030" y="1603"/>
                </a:lnTo>
                <a:lnTo>
                  <a:pt x="3030" y="1606"/>
                </a:lnTo>
                <a:lnTo>
                  <a:pt x="3031" y="1608"/>
                </a:lnTo>
                <a:lnTo>
                  <a:pt x="3030" y="1610"/>
                </a:lnTo>
                <a:lnTo>
                  <a:pt x="3028" y="1611"/>
                </a:lnTo>
                <a:lnTo>
                  <a:pt x="3030" y="1613"/>
                </a:lnTo>
                <a:lnTo>
                  <a:pt x="3030" y="1614"/>
                </a:lnTo>
                <a:lnTo>
                  <a:pt x="3031" y="1615"/>
                </a:lnTo>
                <a:lnTo>
                  <a:pt x="3032" y="1617"/>
                </a:lnTo>
                <a:lnTo>
                  <a:pt x="3032" y="1618"/>
                </a:lnTo>
                <a:lnTo>
                  <a:pt x="3031" y="1618"/>
                </a:lnTo>
                <a:lnTo>
                  <a:pt x="3030" y="1618"/>
                </a:lnTo>
                <a:lnTo>
                  <a:pt x="3028" y="1620"/>
                </a:lnTo>
                <a:lnTo>
                  <a:pt x="3027" y="1620"/>
                </a:lnTo>
                <a:lnTo>
                  <a:pt x="3024" y="1620"/>
                </a:lnTo>
                <a:lnTo>
                  <a:pt x="3023" y="1620"/>
                </a:lnTo>
                <a:lnTo>
                  <a:pt x="3021" y="1620"/>
                </a:lnTo>
                <a:lnTo>
                  <a:pt x="3018" y="1620"/>
                </a:lnTo>
                <a:lnTo>
                  <a:pt x="3017" y="1621"/>
                </a:lnTo>
                <a:lnTo>
                  <a:pt x="2999" y="1622"/>
                </a:lnTo>
                <a:lnTo>
                  <a:pt x="2997" y="1622"/>
                </a:lnTo>
                <a:lnTo>
                  <a:pt x="2996" y="1622"/>
                </a:lnTo>
                <a:lnTo>
                  <a:pt x="2995" y="1622"/>
                </a:lnTo>
                <a:lnTo>
                  <a:pt x="2993" y="1622"/>
                </a:lnTo>
                <a:lnTo>
                  <a:pt x="2992" y="1622"/>
                </a:lnTo>
                <a:lnTo>
                  <a:pt x="2990" y="1622"/>
                </a:lnTo>
                <a:lnTo>
                  <a:pt x="2989" y="1622"/>
                </a:lnTo>
                <a:lnTo>
                  <a:pt x="2989" y="1624"/>
                </a:lnTo>
                <a:lnTo>
                  <a:pt x="2987" y="1624"/>
                </a:lnTo>
                <a:lnTo>
                  <a:pt x="2986" y="1624"/>
                </a:lnTo>
                <a:lnTo>
                  <a:pt x="2985" y="1624"/>
                </a:lnTo>
                <a:lnTo>
                  <a:pt x="2979" y="1624"/>
                </a:lnTo>
                <a:lnTo>
                  <a:pt x="2973" y="1625"/>
                </a:lnTo>
                <a:lnTo>
                  <a:pt x="2972" y="1625"/>
                </a:lnTo>
                <a:lnTo>
                  <a:pt x="2971" y="1625"/>
                </a:lnTo>
                <a:lnTo>
                  <a:pt x="2965" y="1625"/>
                </a:lnTo>
                <a:lnTo>
                  <a:pt x="2964" y="1625"/>
                </a:lnTo>
                <a:lnTo>
                  <a:pt x="2961" y="1627"/>
                </a:lnTo>
                <a:lnTo>
                  <a:pt x="2957" y="1627"/>
                </a:lnTo>
                <a:lnTo>
                  <a:pt x="2954" y="1627"/>
                </a:lnTo>
                <a:lnTo>
                  <a:pt x="2952" y="1627"/>
                </a:lnTo>
                <a:lnTo>
                  <a:pt x="2951" y="1627"/>
                </a:lnTo>
                <a:lnTo>
                  <a:pt x="2950" y="1627"/>
                </a:lnTo>
                <a:lnTo>
                  <a:pt x="2950" y="1628"/>
                </a:lnTo>
                <a:lnTo>
                  <a:pt x="2947" y="1628"/>
                </a:lnTo>
                <a:lnTo>
                  <a:pt x="2945" y="1628"/>
                </a:lnTo>
                <a:lnTo>
                  <a:pt x="2941" y="1628"/>
                </a:lnTo>
                <a:lnTo>
                  <a:pt x="2940" y="1628"/>
                </a:lnTo>
                <a:lnTo>
                  <a:pt x="2938" y="1628"/>
                </a:lnTo>
                <a:lnTo>
                  <a:pt x="2936" y="1629"/>
                </a:lnTo>
                <a:lnTo>
                  <a:pt x="2934" y="1629"/>
                </a:lnTo>
                <a:lnTo>
                  <a:pt x="2930" y="1629"/>
                </a:lnTo>
                <a:lnTo>
                  <a:pt x="2929" y="1629"/>
                </a:lnTo>
                <a:lnTo>
                  <a:pt x="2927" y="1629"/>
                </a:lnTo>
                <a:lnTo>
                  <a:pt x="2926" y="1629"/>
                </a:lnTo>
                <a:lnTo>
                  <a:pt x="2924" y="1629"/>
                </a:lnTo>
                <a:lnTo>
                  <a:pt x="2919" y="1631"/>
                </a:lnTo>
                <a:lnTo>
                  <a:pt x="2915" y="1631"/>
                </a:lnTo>
                <a:lnTo>
                  <a:pt x="2913" y="1631"/>
                </a:lnTo>
                <a:lnTo>
                  <a:pt x="2912" y="1631"/>
                </a:lnTo>
                <a:lnTo>
                  <a:pt x="2910" y="1631"/>
                </a:lnTo>
                <a:lnTo>
                  <a:pt x="2909" y="1632"/>
                </a:lnTo>
                <a:lnTo>
                  <a:pt x="2908" y="1632"/>
                </a:lnTo>
                <a:lnTo>
                  <a:pt x="2906" y="1632"/>
                </a:lnTo>
                <a:lnTo>
                  <a:pt x="2905" y="1632"/>
                </a:lnTo>
                <a:lnTo>
                  <a:pt x="2903" y="1632"/>
                </a:lnTo>
                <a:lnTo>
                  <a:pt x="2902" y="1632"/>
                </a:lnTo>
                <a:lnTo>
                  <a:pt x="2899" y="1632"/>
                </a:lnTo>
                <a:lnTo>
                  <a:pt x="2898" y="1632"/>
                </a:lnTo>
                <a:lnTo>
                  <a:pt x="2895" y="1634"/>
                </a:lnTo>
                <a:lnTo>
                  <a:pt x="2894" y="1634"/>
                </a:lnTo>
                <a:lnTo>
                  <a:pt x="2892" y="1634"/>
                </a:lnTo>
                <a:lnTo>
                  <a:pt x="2891" y="1634"/>
                </a:lnTo>
                <a:lnTo>
                  <a:pt x="2889" y="1634"/>
                </a:lnTo>
                <a:lnTo>
                  <a:pt x="2888" y="1634"/>
                </a:lnTo>
                <a:lnTo>
                  <a:pt x="2887" y="1634"/>
                </a:lnTo>
                <a:lnTo>
                  <a:pt x="2882" y="1635"/>
                </a:lnTo>
                <a:lnTo>
                  <a:pt x="2881" y="1635"/>
                </a:lnTo>
                <a:lnTo>
                  <a:pt x="2878" y="1635"/>
                </a:lnTo>
                <a:lnTo>
                  <a:pt x="2877" y="1635"/>
                </a:lnTo>
                <a:lnTo>
                  <a:pt x="2874" y="1635"/>
                </a:lnTo>
                <a:lnTo>
                  <a:pt x="2872" y="1635"/>
                </a:lnTo>
                <a:lnTo>
                  <a:pt x="2871" y="1636"/>
                </a:lnTo>
                <a:lnTo>
                  <a:pt x="2870" y="1636"/>
                </a:lnTo>
                <a:lnTo>
                  <a:pt x="2868" y="1636"/>
                </a:lnTo>
                <a:lnTo>
                  <a:pt x="2867" y="1636"/>
                </a:lnTo>
                <a:lnTo>
                  <a:pt x="2865" y="1636"/>
                </a:lnTo>
                <a:lnTo>
                  <a:pt x="2864" y="1636"/>
                </a:lnTo>
                <a:lnTo>
                  <a:pt x="2863" y="1636"/>
                </a:lnTo>
                <a:lnTo>
                  <a:pt x="2861" y="1636"/>
                </a:lnTo>
                <a:lnTo>
                  <a:pt x="2860" y="1636"/>
                </a:lnTo>
                <a:lnTo>
                  <a:pt x="2858" y="1636"/>
                </a:lnTo>
                <a:lnTo>
                  <a:pt x="2857" y="1638"/>
                </a:lnTo>
                <a:lnTo>
                  <a:pt x="2856" y="1638"/>
                </a:lnTo>
                <a:lnTo>
                  <a:pt x="2853" y="1638"/>
                </a:lnTo>
                <a:lnTo>
                  <a:pt x="2851" y="1638"/>
                </a:lnTo>
                <a:lnTo>
                  <a:pt x="2851" y="1636"/>
                </a:lnTo>
                <a:lnTo>
                  <a:pt x="2850" y="1636"/>
                </a:lnTo>
                <a:lnTo>
                  <a:pt x="2849" y="1638"/>
                </a:lnTo>
                <a:lnTo>
                  <a:pt x="2849" y="1639"/>
                </a:lnTo>
                <a:lnTo>
                  <a:pt x="2849" y="1642"/>
                </a:lnTo>
                <a:lnTo>
                  <a:pt x="2846" y="1643"/>
                </a:lnTo>
                <a:lnTo>
                  <a:pt x="2843" y="1645"/>
                </a:lnTo>
                <a:lnTo>
                  <a:pt x="2842" y="1646"/>
                </a:lnTo>
                <a:lnTo>
                  <a:pt x="2842" y="1648"/>
                </a:lnTo>
                <a:lnTo>
                  <a:pt x="2842" y="1650"/>
                </a:lnTo>
                <a:lnTo>
                  <a:pt x="2843" y="1652"/>
                </a:lnTo>
                <a:lnTo>
                  <a:pt x="2842" y="1652"/>
                </a:lnTo>
                <a:lnTo>
                  <a:pt x="2840" y="1652"/>
                </a:lnTo>
                <a:lnTo>
                  <a:pt x="2837" y="1653"/>
                </a:lnTo>
                <a:lnTo>
                  <a:pt x="2835" y="1655"/>
                </a:lnTo>
                <a:lnTo>
                  <a:pt x="2835" y="1657"/>
                </a:lnTo>
                <a:lnTo>
                  <a:pt x="2835" y="1659"/>
                </a:lnTo>
                <a:lnTo>
                  <a:pt x="2833" y="1660"/>
                </a:lnTo>
                <a:lnTo>
                  <a:pt x="2832" y="1662"/>
                </a:lnTo>
                <a:lnTo>
                  <a:pt x="2830" y="1663"/>
                </a:lnTo>
                <a:lnTo>
                  <a:pt x="2829" y="1664"/>
                </a:lnTo>
                <a:lnTo>
                  <a:pt x="2828" y="1666"/>
                </a:lnTo>
                <a:lnTo>
                  <a:pt x="2826" y="1667"/>
                </a:lnTo>
                <a:lnTo>
                  <a:pt x="2825" y="1670"/>
                </a:lnTo>
                <a:lnTo>
                  <a:pt x="2826" y="1674"/>
                </a:lnTo>
                <a:lnTo>
                  <a:pt x="2826" y="1676"/>
                </a:lnTo>
                <a:lnTo>
                  <a:pt x="2825" y="1674"/>
                </a:lnTo>
                <a:lnTo>
                  <a:pt x="2823" y="1673"/>
                </a:lnTo>
                <a:lnTo>
                  <a:pt x="2822" y="1669"/>
                </a:lnTo>
                <a:lnTo>
                  <a:pt x="2819" y="1667"/>
                </a:lnTo>
                <a:lnTo>
                  <a:pt x="2818" y="1666"/>
                </a:lnTo>
                <a:lnTo>
                  <a:pt x="2815" y="1664"/>
                </a:lnTo>
                <a:lnTo>
                  <a:pt x="2814" y="1663"/>
                </a:lnTo>
                <a:lnTo>
                  <a:pt x="2812" y="1662"/>
                </a:lnTo>
                <a:lnTo>
                  <a:pt x="2811" y="1663"/>
                </a:lnTo>
                <a:lnTo>
                  <a:pt x="2809" y="1663"/>
                </a:lnTo>
                <a:lnTo>
                  <a:pt x="2807" y="1663"/>
                </a:lnTo>
                <a:lnTo>
                  <a:pt x="2805" y="1663"/>
                </a:lnTo>
                <a:lnTo>
                  <a:pt x="2804" y="1663"/>
                </a:lnTo>
                <a:lnTo>
                  <a:pt x="2802" y="1663"/>
                </a:lnTo>
                <a:lnTo>
                  <a:pt x="2801" y="1663"/>
                </a:lnTo>
                <a:lnTo>
                  <a:pt x="2800" y="1663"/>
                </a:lnTo>
                <a:lnTo>
                  <a:pt x="2798" y="1662"/>
                </a:lnTo>
                <a:lnTo>
                  <a:pt x="2795" y="1660"/>
                </a:lnTo>
                <a:lnTo>
                  <a:pt x="2794" y="1659"/>
                </a:lnTo>
                <a:lnTo>
                  <a:pt x="2793" y="1659"/>
                </a:lnTo>
                <a:lnTo>
                  <a:pt x="2791" y="1657"/>
                </a:lnTo>
                <a:lnTo>
                  <a:pt x="2790" y="1657"/>
                </a:lnTo>
                <a:lnTo>
                  <a:pt x="2786" y="1655"/>
                </a:lnTo>
                <a:lnTo>
                  <a:pt x="2784" y="1655"/>
                </a:lnTo>
                <a:lnTo>
                  <a:pt x="2784" y="1653"/>
                </a:lnTo>
                <a:lnTo>
                  <a:pt x="2783" y="1652"/>
                </a:lnTo>
                <a:lnTo>
                  <a:pt x="2784" y="1649"/>
                </a:lnTo>
                <a:lnTo>
                  <a:pt x="2784" y="1646"/>
                </a:lnTo>
                <a:lnTo>
                  <a:pt x="2786" y="1646"/>
                </a:lnTo>
                <a:lnTo>
                  <a:pt x="2787" y="1645"/>
                </a:lnTo>
                <a:lnTo>
                  <a:pt x="2790" y="1645"/>
                </a:lnTo>
                <a:lnTo>
                  <a:pt x="2788" y="1643"/>
                </a:lnTo>
                <a:lnTo>
                  <a:pt x="2787" y="1643"/>
                </a:lnTo>
                <a:lnTo>
                  <a:pt x="2786" y="1643"/>
                </a:lnTo>
                <a:lnTo>
                  <a:pt x="2784" y="1643"/>
                </a:lnTo>
                <a:lnTo>
                  <a:pt x="2781" y="1643"/>
                </a:lnTo>
                <a:lnTo>
                  <a:pt x="2780" y="1645"/>
                </a:lnTo>
                <a:lnTo>
                  <a:pt x="2779" y="1646"/>
                </a:lnTo>
                <a:lnTo>
                  <a:pt x="2777" y="1648"/>
                </a:lnTo>
                <a:lnTo>
                  <a:pt x="2777" y="1649"/>
                </a:lnTo>
                <a:lnTo>
                  <a:pt x="2779" y="1652"/>
                </a:lnTo>
                <a:lnTo>
                  <a:pt x="2777" y="1652"/>
                </a:lnTo>
                <a:lnTo>
                  <a:pt x="2777" y="1653"/>
                </a:lnTo>
                <a:lnTo>
                  <a:pt x="2777" y="1656"/>
                </a:lnTo>
                <a:lnTo>
                  <a:pt x="2777" y="1659"/>
                </a:lnTo>
                <a:lnTo>
                  <a:pt x="2776" y="1660"/>
                </a:lnTo>
                <a:lnTo>
                  <a:pt x="2776" y="1662"/>
                </a:lnTo>
                <a:lnTo>
                  <a:pt x="2774" y="1662"/>
                </a:lnTo>
                <a:lnTo>
                  <a:pt x="2774" y="1663"/>
                </a:lnTo>
                <a:lnTo>
                  <a:pt x="2773" y="1663"/>
                </a:lnTo>
                <a:lnTo>
                  <a:pt x="2772" y="1662"/>
                </a:lnTo>
                <a:lnTo>
                  <a:pt x="2770" y="1664"/>
                </a:lnTo>
                <a:lnTo>
                  <a:pt x="2767" y="1666"/>
                </a:lnTo>
                <a:lnTo>
                  <a:pt x="2766" y="1667"/>
                </a:lnTo>
                <a:lnTo>
                  <a:pt x="2766" y="1666"/>
                </a:lnTo>
                <a:lnTo>
                  <a:pt x="2766" y="1664"/>
                </a:lnTo>
                <a:lnTo>
                  <a:pt x="2764" y="1663"/>
                </a:lnTo>
                <a:lnTo>
                  <a:pt x="2766" y="1662"/>
                </a:lnTo>
                <a:lnTo>
                  <a:pt x="2766" y="1660"/>
                </a:lnTo>
                <a:lnTo>
                  <a:pt x="2766" y="1657"/>
                </a:lnTo>
                <a:lnTo>
                  <a:pt x="2764" y="1656"/>
                </a:lnTo>
                <a:lnTo>
                  <a:pt x="2767" y="1655"/>
                </a:lnTo>
                <a:lnTo>
                  <a:pt x="2767" y="1652"/>
                </a:lnTo>
                <a:lnTo>
                  <a:pt x="2766" y="1650"/>
                </a:lnTo>
                <a:lnTo>
                  <a:pt x="2766" y="1649"/>
                </a:lnTo>
                <a:lnTo>
                  <a:pt x="2764" y="1648"/>
                </a:lnTo>
                <a:lnTo>
                  <a:pt x="2763" y="1646"/>
                </a:lnTo>
                <a:lnTo>
                  <a:pt x="2760" y="1645"/>
                </a:lnTo>
                <a:lnTo>
                  <a:pt x="2757" y="1643"/>
                </a:lnTo>
                <a:lnTo>
                  <a:pt x="2759" y="1646"/>
                </a:lnTo>
                <a:lnTo>
                  <a:pt x="2759" y="1648"/>
                </a:lnTo>
                <a:lnTo>
                  <a:pt x="2759" y="1649"/>
                </a:lnTo>
                <a:lnTo>
                  <a:pt x="2760" y="1649"/>
                </a:lnTo>
                <a:lnTo>
                  <a:pt x="2760" y="1650"/>
                </a:lnTo>
                <a:lnTo>
                  <a:pt x="2760" y="1652"/>
                </a:lnTo>
                <a:lnTo>
                  <a:pt x="2759" y="1653"/>
                </a:lnTo>
                <a:lnTo>
                  <a:pt x="2756" y="1655"/>
                </a:lnTo>
                <a:lnTo>
                  <a:pt x="2755" y="1655"/>
                </a:lnTo>
                <a:lnTo>
                  <a:pt x="2753" y="1655"/>
                </a:lnTo>
                <a:lnTo>
                  <a:pt x="2755" y="1657"/>
                </a:lnTo>
                <a:lnTo>
                  <a:pt x="2756" y="1657"/>
                </a:lnTo>
                <a:lnTo>
                  <a:pt x="2757" y="1659"/>
                </a:lnTo>
                <a:lnTo>
                  <a:pt x="2759" y="1660"/>
                </a:lnTo>
                <a:lnTo>
                  <a:pt x="2760" y="1660"/>
                </a:lnTo>
                <a:lnTo>
                  <a:pt x="2759" y="1660"/>
                </a:lnTo>
                <a:lnTo>
                  <a:pt x="2757" y="1662"/>
                </a:lnTo>
                <a:lnTo>
                  <a:pt x="2755" y="1662"/>
                </a:lnTo>
                <a:lnTo>
                  <a:pt x="2753" y="1660"/>
                </a:lnTo>
                <a:lnTo>
                  <a:pt x="2752" y="1660"/>
                </a:lnTo>
                <a:lnTo>
                  <a:pt x="2749" y="1660"/>
                </a:lnTo>
                <a:lnTo>
                  <a:pt x="2748" y="1659"/>
                </a:lnTo>
                <a:lnTo>
                  <a:pt x="2746" y="1659"/>
                </a:lnTo>
                <a:lnTo>
                  <a:pt x="2743" y="1659"/>
                </a:lnTo>
                <a:lnTo>
                  <a:pt x="2742" y="1659"/>
                </a:lnTo>
                <a:lnTo>
                  <a:pt x="2741" y="1657"/>
                </a:lnTo>
                <a:lnTo>
                  <a:pt x="2738" y="1657"/>
                </a:lnTo>
                <a:lnTo>
                  <a:pt x="2736" y="1656"/>
                </a:lnTo>
                <a:lnTo>
                  <a:pt x="2735" y="1656"/>
                </a:lnTo>
                <a:lnTo>
                  <a:pt x="2735" y="1659"/>
                </a:lnTo>
                <a:lnTo>
                  <a:pt x="2734" y="1657"/>
                </a:lnTo>
                <a:lnTo>
                  <a:pt x="2732" y="1659"/>
                </a:lnTo>
                <a:lnTo>
                  <a:pt x="2731" y="1660"/>
                </a:lnTo>
                <a:lnTo>
                  <a:pt x="2728" y="1662"/>
                </a:lnTo>
                <a:lnTo>
                  <a:pt x="2727" y="1664"/>
                </a:lnTo>
                <a:lnTo>
                  <a:pt x="2724" y="1664"/>
                </a:lnTo>
                <a:lnTo>
                  <a:pt x="2724" y="1666"/>
                </a:lnTo>
                <a:lnTo>
                  <a:pt x="2724" y="1667"/>
                </a:lnTo>
                <a:lnTo>
                  <a:pt x="2722" y="1669"/>
                </a:lnTo>
                <a:lnTo>
                  <a:pt x="2721" y="1670"/>
                </a:lnTo>
                <a:lnTo>
                  <a:pt x="2720" y="1671"/>
                </a:lnTo>
                <a:lnTo>
                  <a:pt x="2718" y="1674"/>
                </a:lnTo>
                <a:lnTo>
                  <a:pt x="2717" y="1674"/>
                </a:lnTo>
                <a:lnTo>
                  <a:pt x="2715" y="1674"/>
                </a:lnTo>
                <a:lnTo>
                  <a:pt x="2713" y="1674"/>
                </a:lnTo>
                <a:lnTo>
                  <a:pt x="2711" y="1671"/>
                </a:lnTo>
                <a:lnTo>
                  <a:pt x="2710" y="1670"/>
                </a:lnTo>
                <a:lnTo>
                  <a:pt x="2711" y="1670"/>
                </a:lnTo>
                <a:lnTo>
                  <a:pt x="2711" y="1669"/>
                </a:lnTo>
                <a:lnTo>
                  <a:pt x="2711" y="1666"/>
                </a:lnTo>
                <a:lnTo>
                  <a:pt x="2711" y="1663"/>
                </a:lnTo>
                <a:lnTo>
                  <a:pt x="2708" y="1663"/>
                </a:lnTo>
                <a:lnTo>
                  <a:pt x="2707" y="1663"/>
                </a:lnTo>
                <a:lnTo>
                  <a:pt x="2706" y="1664"/>
                </a:lnTo>
                <a:lnTo>
                  <a:pt x="2706" y="1666"/>
                </a:lnTo>
                <a:lnTo>
                  <a:pt x="2704" y="1667"/>
                </a:lnTo>
                <a:lnTo>
                  <a:pt x="2703" y="1669"/>
                </a:lnTo>
                <a:lnTo>
                  <a:pt x="2703" y="1671"/>
                </a:lnTo>
                <a:lnTo>
                  <a:pt x="2701" y="1673"/>
                </a:lnTo>
                <a:lnTo>
                  <a:pt x="2701" y="1674"/>
                </a:lnTo>
                <a:lnTo>
                  <a:pt x="2700" y="1677"/>
                </a:lnTo>
                <a:lnTo>
                  <a:pt x="2701" y="1678"/>
                </a:lnTo>
                <a:lnTo>
                  <a:pt x="2701" y="1680"/>
                </a:lnTo>
                <a:lnTo>
                  <a:pt x="2703" y="1681"/>
                </a:lnTo>
                <a:lnTo>
                  <a:pt x="2704" y="1683"/>
                </a:lnTo>
                <a:lnTo>
                  <a:pt x="2706" y="1684"/>
                </a:lnTo>
                <a:lnTo>
                  <a:pt x="2703" y="1685"/>
                </a:lnTo>
                <a:lnTo>
                  <a:pt x="2704" y="1687"/>
                </a:lnTo>
                <a:lnTo>
                  <a:pt x="2706" y="1687"/>
                </a:lnTo>
                <a:lnTo>
                  <a:pt x="2706" y="1688"/>
                </a:lnTo>
                <a:lnTo>
                  <a:pt x="2706" y="1690"/>
                </a:lnTo>
                <a:lnTo>
                  <a:pt x="2703" y="1688"/>
                </a:lnTo>
                <a:lnTo>
                  <a:pt x="2701" y="1690"/>
                </a:lnTo>
                <a:lnTo>
                  <a:pt x="2699" y="1691"/>
                </a:lnTo>
                <a:lnTo>
                  <a:pt x="2697" y="1690"/>
                </a:lnTo>
                <a:lnTo>
                  <a:pt x="2694" y="1690"/>
                </a:lnTo>
                <a:lnTo>
                  <a:pt x="2696" y="1692"/>
                </a:lnTo>
                <a:lnTo>
                  <a:pt x="2696" y="1694"/>
                </a:lnTo>
                <a:lnTo>
                  <a:pt x="2697" y="1694"/>
                </a:lnTo>
                <a:lnTo>
                  <a:pt x="2696" y="1697"/>
                </a:lnTo>
                <a:lnTo>
                  <a:pt x="2694" y="1695"/>
                </a:lnTo>
                <a:lnTo>
                  <a:pt x="2692" y="1697"/>
                </a:lnTo>
                <a:lnTo>
                  <a:pt x="2690" y="1698"/>
                </a:lnTo>
                <a:lnTo>
                  <a:pt x="2690" y="1699"/>
                </a:lnTo>
                <a:lnTo>
                  <a:pt x="2689" y="1701"/>
                </a:lnTo>
                <a:lnTo>
                  <a:pt x="2687" y="1699"/>
                </a:lnTo>
                <a:lnTo>
                  <a:pt x="2687" y="1698"/>
                </a:lnTo>
                <a:lnTo>
                  <a:pt x="2687" y="1701"/>
                </a:lnTo>
                <a:lnTo>
                  <a:pt x="2686" y="1702"/>
                </a:lnTo>
                <a:lnTo>
                  <a:pt x="2685" y="1702"/>
                </a:lnTo>
                <a:lnTo>
                  <a:pt x="2685" y="1704"/>
                </a:lnTo>
                <a:lnTo>
                  <a:pt x="2685" y="1699"/>
                </a:lnTo>
                <a:lnTo>
                  <a:pt x="2685" y="1698"/>
                </a:lnTo>
                <a:lnTo>
                  <a:pt x="2685" y="1697"/>
                </a:lnTo>
                <a:lnTo>
                  <a:pt x="2686" y="1695"/>
                </a:lnTo>
                <a:lnTo>
                  <a:pt x="2687" y="1695"/>
                </a:lnTo>
                <a:lnTo>
                  <a:pt x="2690" y="1695"/>
                </a:lnTo>
                <a:lnTo>
                  <a:pt x="2690" y="1694"/>
                </a:lnTo>
                <a:lnTo>
                  <a:pt x="2687" y="1692"/>
                </a:lnTo>
                <a:lnTo>
                  <a:pt x="2686" y="1692"/>
                </a:lnTo>
                <a:lnTo>
                  <a:pt x="2686" y="1691"/>
                </a:lnTo>
                <a:lnTo>
                  <a:pt x="2685" y="1690"/>
                </a:lnTo>
                <a:lnTo>
                  <a:pt x="2682" y="1691"/>
                </a:lnTo>
                <a:lnTo>
                  <a:pt x="2682" y="1692"/>
                </a:lnTo>
                <a:lnTo>
                  <a:pt x="2680" y="1694"/>
                </a:lnTo>
                <a:lnTo>
                  <a:pt x="2680" y="1692"/>
                </a:lnTo>
                <a:lnTo>
                  <a:pt x="2679" y="1691"/>
                </a:lnTo>
                <a:lnTo>
                  <a:pt x="2679" y="1690"/>
                </a:lnTo>
                <a:lnTo>
                  <a:pt x="2678" y="1687"/>
                </a:lnTo>
                <a:lnTo>
                  <a:pt x="2679" y="1687"/>
                </a:lnTo>
                <a:lnTo>
                  <a:pt x="2680" y="1687"/>
                </a:lnTo>
                <a:lnTo>
                  <a:pt x="2679" y="1684"/>
                </a:lnTo>
                <a:lnTo>
                  <a:pt x="2678" y="1684"/>
                </a:lnTo>
                <a:lnTo>
                  <a:pt x="2676" y="1683"/>
                </a:lnTo>
                <a:lnTo>
                  <a:pt x="2675" y="1683"/>
                </a:lnTo>
                <a:lnTo>
                  <a:pt x="2676" y="1684"/>
                </a:lnTo>
                <a:lnTo>
                  <a:pt x="2676" y="1685"/>
                </a:lnTo>
                <a:lnTo>
                  <a:pt x="2676" y="1687"/>
                </a:lnTo>
                <a:lnTo>
                  <a:pt x="2676" y="1688"/>
                </a:lnTo>
                <a:lnTo>
                  <a:pt x="2676" y="1690"/>
                </a:lnTo>
                <a:lnTo>
                  <a:pt x="2676" y="1691"/>
                </a:lnTo>
                <a:lnTo>
                  <a:pt x="2675" y="1691"/>
                </a:lnTo>
                <a:lnTo>
                  <a:pt x="2673" y="1691"/>
                </a:lnTo>
                <a:lnTo>
                  <a:pt x="2672" y="1691"/>
                </a:lnTo>
                <a:lnTo>
                  <a:pt x="2669" y="1691"/>
                </a:lnTo>
                <a:lnTo>
                  <a:pt x="2668" y="1692"/>
                </a:lnTo>
                <a:lnTo>
                  <a:pt x="2666" y="1692"/>
                </a:lnTo>
                <a:lnTo>
                  <a:pt x="2665" y="1694"/>
                </a:lnTo>
                <a:lnTo>
                  <a:pt x="2666" y="1694"/>
                </a:lnTo>
                <a:lnTo>
                  <a:pt x="2668" y="1695"/>
                </a:lnTo>
                <a:lnTo>
                  <a:pt x="2669" y="1694"/>
                </a:lnTo>
                <a:lnTo>
                  <a:pt x="2671" y="1694"/>
                </a:lnTo>
                <a:lnTo>
                  <a:pt x="2672" y="1694"/>
                </a:lnTo>
                <a:lnTo>
                  <a:pt x="2672" y="1695"/>
                </a:lnTo>
                <a:lnTo>
                  <a:pt x="2673" y="1695"/>
                </a:lnTo>
                <a:lnTo>
                  <a:pt x="2675" y="1697"/>
                </a:lnTo>
                <a:lnTo>
                  <a:pt x="2676" y="1695"/>
                </a:lnTo>
                <a:lnTo>
                  <a:pt x="2678" y="1697"/>
                </a:lnTo>
                <a:lnTo>
                  <a:pt x="2679" y="1698"/>
                </a:lnTo>
                <a:lnTo>
                  <a:pt x="2679" y="1699"/>
                </a:lnTo>
                <a:lnTo>
                  <a:pt x="2679" y="1701"/>
                </a:lnTo>
                <a:lnTo>
                  <a:pt x="2679" y="1702"/>
                </a:lnTo>
                <a:lnTo>
                  <a:pt x="2679" y="1705"/>
                </a:lnTo>
                <a:lnTo>
                  <a:pt x="2678" y="1705"/>
                </a:lnTo>
                <a:lnTo>
                  <a:pt x="2676" y="1705"/>
                </a:lnTo>
                <a:lnTo>
                  <a:pt x="2675" y="1706"/>
                </a:lnTo>
                <a:lnTo>
                  <a:pt x="2672" y="1706"/>
                </a:lnTo>
                <a:lnTo>
                  <a:pt x="2672" y="1704"/>
                </a:lnTo>
                <a:lnTo>
                  <a:pt x="2671" y="1704"/>
                </a:lnTo>
                <a:lnTo>
                  <a:pt x="2671" y="1705"/>
                </a:lnTo>
                <a:lnTo>
                  <a:pt x="2671" y="1706"/>
                </a:lnTo>
                <a:lnTo>
                  <a:pt x="2671" y="1708"/>
                </a:lnTo>
                <a:lnTo>
                  <a:pt x="2671" y="1709"/>
                </a:lnTo>
                <a:lnTo>
                  <a:pt x="2669" y="1708"/>
                </a:lnTo>
                <a:lnTo>
                  <a:pt x="2668" y="1709"/>
                </a:lnTo>
                <a:lnTo>
                  <a:pt x="2666" y="1708"/>
                </a:lnTo>
                <a:lnTo>
                  <a:pt x="2664" y="1708"/>
                </a:lnTo>
                <a:lnTo>
                  <a:pt x="2662" y="1706"/>
                </a:lnTo>
                <a:lnTo>
                  <a:pt x="2664" y="1705"/>
                </a:lnTo>
                <a:lnTo>
                  <a:pt x="2661" y="1704"/>
                </a:lnTo>
                <a:lnTo>
                  <a:pt x="2659" y="1705"/>
                </a:lnTo>
                <a:lnTo>
                  <a:pt x="2659" y="1704"/>
                </a:lnTo>
                <a:lnTo>
                  <a:pt x="2657" y="1702"/>
                </a:lnTo>
                <a:lnTo>
                  <a:pt x="2655" y="1702"/>
                </a:lnTo>
                <a:lnTo>
                  <a:pt x="2654" y="1702"/>
                </a:lnTo>
                <a:lnTo>
                  <a:pt x="2652" y="1704"/>
                </a:lnTo>
                <a:lnTo>
                  <a:pt x="2651" y="1705"/>
                </a:lnTo>
                <a:lnTo>
                  <a:pt x="2649" y="1705"/>
                </a:lnTo>
                <a:lnTo>
                  <a:pt x="2649" y="1702"/>
                </a:lnTo>
                <a:lnTo>
                  <a:pt x="2651" y="1702"/>
                </a:lnTo>
                <a:lnTo>
                  <a:pt x="2651" y="1699"/>
                </a:lnTo>
                <a:lnTo>
                  <a:pt x="2654" y="1699"/>
                </a:lnTo>
                <a:lnTo>
                  <a:pt x="2652" y="1697"/>
                </a:lnTo>
                <a:lnTo>
                  <a:pt x="2652" y="1695"/>
                </a:lnTo>
                <a:lnTo>
                  <a:pt x="2652" y="1694"/>
                </a:lnTo>
                <a:lnTo>
                  <a:pt x="2652" y="1691"/>
                </a:lnTo>
                <a:lnTo>
                  <a:pt x="2651" y="1690"/>
                </a:lnTo>
                <a:lnTo>
                  <a:pt x="2652" y="1690"/>
                </a:lnTo>
                <a:lnTo>
                  <a:pt x="2652" y="1688"/>
                </a:lnTo>
                <a:lnTo>
                  <a:pt x="2654" y="1687"/>
                </a:lnTo>
                <a:lnTo>
                  <a:pt x="2654" y="1684"/>
                </a:lnTo>
                <a:lnTo>
                  <a:pt x="2654" y="1683"/>
                </a:lnTo>
                <a:lnTo>
                  <a:pt x="2654" y="1681"/>
                </a:lnTo>
                <a:lnTo>
                  <a:pt x="2654" y="1677"/>
                </a:lnTo>
                <a:lnTo>
                  <a:pt x="2657" y="1678"/>
                </a:lnTo>
                <a:lnTo>
                  <a:pt x="2658" y="1681"/>
                </a:lnTo>
                <a:lnTo>
                  <a:pt x="2659" y="1684"/>
                </a:lnTo>
                <a:lnTo>
                  <a:pt x="2658" y="1684"/>
                </a:lnTo>
                <a:lnTo>
                  <a:pt x="2657" y="1684"/>
                </a:lnTo>
                <a:lnTo>
                  <a:pt x="2657" y="1685"/>
                </a:lnTo>
                <a:lnTo>
                  <a:pt x="2657" y="1687"/>
                </a:lnTo>
                <a:lnTo>
                  <a:pt x="2659" y="1688"/>
                </a:lnTo>
                <a:lnTo>
                  <a:pt x="2661" y="1687"/>
                </a:lnTo>
                <a:lnTo>
                  <a:pt x="2662" y="1687"/>
                </a:lnTo>
                <a:lnTo>
                  <a:pt x="2664" y="1685"/>
                </a:lnTo>
                <a:lnTo>
                  <a:pt x="2664" y="1684"/>
                </a:lnTo>
                <a:lnTo>
                  <a:pt x="2662" y="1683"/>
                </a:lnTo>
                <a:lnTo>
                  <a:pt x="2662" y="1680"/>
                </a:lnTo>
                <a:lnTo>
                  <a:pt x="2664" y="1680"/>
                </a:lnTo>
                <a:lnTo>
                  <a:pt x="2666" y="1680"/>
                </a:lnTo>
                <a:lnTo>
                  <a:pt x="2668" y="1680"/>
                </a:lnTo>
                <a:lnTo>
                  <a:pt x="2671" y="1683"/>
                </a:lnTo>
                <a:lnTo>
                  <a:pt x="2671" y="1680"/>
                </a:lnTo>
                <a:lnTo>
                  <a:pt x="2673" y="1680"/>
                </a:lnTo>
                <a:lnTo>
                  <a:pt x="2675" y="1678"/>
                </a:lnTo>
                <a:lnTo>
                  <a:pt x="2675" y="1677"/>
                </a:lnTo>
                <a:lnTo>
                  <a:pt x="2673" y="1677"/>
                </a:lnTo>
                <a:lnTo>
                  <a:pt x="2675" y="1677"/>
                </a:lnTo>
                <a:lnTo>
                  <a:pt x="2675" y="1676"/>
                </a:lnTo>
                <a:lnTo>
                  <a:pt x="2676" y="1674"/>
                </a:lnTo>
                <a:lnTo>
                  <a:pt x="2678" y="1674"/>
                </a:lnTo>
                <a:lnTo>
                  <a:pt x="2679" y="1674"/>
                </a:lnTo>
                <a:lnTo>
                  <a:pt x="2680" y="1674"/>
                </a:lnTo>
                <a:lnTo>
                  <a:pt x="2683" y="1674"/>
                </a:lnTo>
                <a:lnTo>
                  <a:pt x="2682" y="1671"/>
                </a:lnTo>
                <a:lnTo>
                  <a:pt x="2683" y="1670"/>
                </a:lnTo>
                <a:lnTo>
                  <a:pt x="2683" y="1669"/>
                </a:lnTo>
                <a:lnTo>
                  <a:pt x="2685" y="1667"/>
                </a:lnTo>
                <a:lnTo>
                  <a:pt x="2686" y="1666"/>
                </a:lnTo>
                <a:lnTo>
                  <a:pt x="2683" y="1666"/>
                </a:lnTo>
                <a:lnTo>
                  <a:pt x="2682" y="1666"/>
                </a:lnTo>
                <a:lnTo>
                  <a:pt x="2680" y="1667"/>
                </a:lnTo>
                <a:lnTo>
                  <a:pt x="2679" y="1669"/>
                </a:lnTo>
                <a:lnTo>
                  <a:pt x="2678" y="1669"/>
                </a:lnTo>
                <a:lnTo>
                  <a:pt x="2676" y="1670"/>
                </a:lnTo>
                <a:lnTo>
                  <a:pt x="2675" y="1670"/>
                </a:lnTo>
                <a:lnTo>
                  <a:pt x="2673" y="1670"/>
                </a:lnTo>
                <a:lnTo>
                  <a:pt x="2673" y="1669"/>
                </a:lnTo>
                <a:lnTo>
                  <a:pt x="2672" y="1667"/>
                </a:lnTo>
                <a:lnTo>
                  <a:pt x="2672" y="1666"/>
                </a:lnTo>
                <a:lnTo>
                  <a:pt x="2672" y="1664"/>
                </a:lnTo>
                <a:lnTo>
                  <a:pt x="2673" y="1662"/>
                </a:lnTo>
                <a:lnTo>
                  <a:pt x="2673" y="1660"/>
                </a:lnTo>
                <a:lnTo>
                  <a:pt x="2675" y="1659"/>
                </a:lnTo>
                <a:lnTo>
                  <a:pt x="2675" y="1657"/>
                </a:lnTo>
                <a:lnTo>
                  <a:pt x="2673" y="1655"/>
                </a:lnTo>
                <a:lnTo>
                  <a:pt x="2675" y="1653"/>
                </a:lnTo>
                <a:lnTo>
                  <a:pt x="2673" y="1653"/>
                </a:lnTo>
                <a:lnTo>
                  <a:pt x="2673" y="1652"/>
                </a:lnTo>
                <a:lnTo>
                  <a:pt x="2675" y="1652"/>
                </a:lnTo>
                <a:lnTo>
                  <a:pt x="2676" y="1650"/>
                </a:lnTo>
                <a:lnTo>
                  <a:pt x="2675" y="1649"/>
                </a:lnTo>
                <a:lnTo>
                  <a:pt x="2675" y="1648"/>
                </a:lnTo>
                <a:lnTo>
                  <a:pt x="2678" y="1648"/>
                </a:lnTo>
                <a:lnTo>
                  <a:pt x="2679" y="1648"/>
                </a:lnTo>
                <a:lnTo>
                  <a:pt x="2679" y="1643"/>
                </a:lnTo>
                <a:lnTo>
                  <a:pt x="2679" y="1639"/>
                </a:lnTo>
                <a:lnTo>
                  <a:pt x="2680" y="1639"/>
                </a:lnTo>
                <a:lnTo>
                  <a:pt x="2682" y="1641"/>
                </a:lnTo>
                <a:lnTo>
                  <a:pt x="2683" y="1636"/>
                </a:lnTo>
                <a:lnTo>
                  <a:pt x="2683" y="1635"/>
                </a:lnTo>
                <a:lnTo>
                  <a:pt x="2682" y="1636"/>
                </a:lnTo>
                <a:lnTo>
                  <a:pt x="2682" y="1635"/>
                </a:lnTo>
                <a:lnTo>
                  <a:pt x="2682" y="1632"/>
                </a:lnTo>
                <a:lnTo>
                  <a:pt x="2682" y="1631"/>
                </a:lnTo>
                <a:lnTo>
                  <a:pt x="2680" y="1632"/>
                </a:lnTo>
                <a:lnTo>
                  <a:pt x="2679" y="1635"/>
                </a:lnTo>
                <a:lnTo>
                  <a:pt x="2678" y="1632"/>
                </a:lnTo>
                <a:lnTo>
                  <a:pt x="2675" y="1632"/>
                </a:lnTo>
                <a:lnTo>
                  <a:pt x="2675" y="1634"/>
                </a:lnTo>
                <a:lnTo>
                  <a:pt x="2675" y="1635"/>
                </a:lnTo>
                <a:lnTo>
                  <a:pt x="2676" y="1636"/>
                </a:lnTo>
                <a:lnTo>
                  <a:pt x="2675" y="1638"/>
                </a:lnTo>
                <a:lnTo>
                  <a:pt x="2673" y="1635"/>
                </a:lnTo>
                <a:lnTo>
                  <a:pt x="2672" y="1634"/>
                </a:lnTo>
                <a:lnTo>
                  <a:pt x="2671" y="1634"/>
                </a:lnTo>
                <a:lnTo>
                  <a:pt x="2669" y="1636"/>
                </a:lnTo>
                <a:lnTo>
                  <a:pt x="2668" y="1638"/>
                </a:lnTo>
                <a:lnTo>
                  <a:pt x="2668" y="1639"/>
                </a:lnTo>
                <a:lnTo>
                  <a:pt x="2669" y="1641"/>
                </a:lnTo>
                <a:lnTo>
                  <a:pt x="2671" y="1642"/>
                </a:lnTo>
                <a:lnTo>
                  <a:pt x="2669" y="1643"/>
                </a:lnTo>
                <a:lnTo>
                  <a:pt x="2668" y="1645"/>
                </a:lnTo>
                <a:lnTo>
                  <a:pt x="2668" y="1646"/>
                </a:lnTo>
                <a:lnTo>
                  <a:pt x="2669" y="1650"/>
                </a:lnTo>
                <a:lnTo>
                  <a:pt x="2669" y="1652"/>
                </a:lnTo>
                <a:lnTo>
                  <a:pt x="2671" y="1653"/>
                </a:lnTo>
                <a:lnTo>
                  <a:pt x="2669" y="1653"/>
                </a:lnTo>
                <a:lnTo>
                  <a:pt x="2669" y="1655"/>
                </a:lnTo>
                <a:lnTo>
                  <a:pt x="2668" y="1655"/>
                </a:lnTo>
                <a:lnTo>
                  <a:pt x="2666" y="1655"/>
                </a:lnTo>
                <a:lnTo>
                  <a:pt x="2664" y="1656"/>
                </a:lnTo>
                <a:lnTo>
                  <a:pt x="2664" y="1659"/>
                </a:lnTo>
                <a:lnTo>
                  <a:pt x="2661" y="1660"/>
                </a:lnTo>
                <a:lnTo>
                  <a:pt x="2661" y="1659"/>
                </a:lnTo>
                <a:lnTo>
                  <a:pt x="2659" y="1657"/>
                </a:lnTo>
                <a:lnTo>
                  <a:pt x="2658" y="1657"/>
                </a:lnTo>
                <a:lnTo>
                  <a:pt x="2657" y="1657"/>
                </a:lnTo>
                <a:lnTo>
                  <a:pt x="2657" y="1656"/>
                </a:lnTo>
                <a:lnTo>
                  <a:pt x="2657" y="1653"/>
                </a:lnTo>
                <a:lnTo>
                  <a:pt x="2655" y="1652"/>
                </a:lnTo>
                <a:lnTo>
                  <a:pt x="2654" y="1653"/>
                </a:lnTo>
                <a:lnTo>
                  <a:pt x="2652" y="1655"/>
                </a:lnTo>
                <a:lnTo>
                  <a:pt x="2651" y="1657"/>
                </a:lnTo>
                <a:lnTo>
                  <a:pt x="2648" y="1656"/>
                </a:lnTo>
                <a:lnTo>
                  <a:pt x="2648" y="1655"/>
                </a:lnTo>
                <a:lnTo>
                  <a:pt x="2649" y="1653"/>
                </a:lnTo>
                <a:lnTo>
                  <a:pt x="2651" y="1650"/>
                </a:lnTo>
                <a:lnTo>
                  <a:pt x="2654" y="1648"/>
                </a:lnTo>
                <a:lnTo>
                  <a:pt x="2654" y="1646"/>
                </a:lnTo>
                <a:lnTo>
                  <a:pt x="2655" y="1643"/>
                </a:lnTo>
                <a:lnTo>
                  <a:pt x="2657" y="1641"/>
                </a:lnTo>
                <a:lnTo>
                  <a:pt x="2657" y="1639"/>
                </a:lnTo>
                <a:lnTo>
                  <a:pt x="2658" y="1636"/>
                </a:lnTo>
                <a:lnTo>
                  <a:pt x="2659" y="1636"/>
                </a:lnTo>
                <a:lnTo>
                  <a:pt x="2659" y="1634"/>
                </a:lnTo>
                <a:lnTo>
                  <a:pt x="2661" y="1632"/>
                </a:lnTo>
                <a:lnTo>
                  <a:pt x="2661" y="1631"/>
                </a:lnTo>
                <a:lnTo>
                  <a:pt x="2661" y="1628"/>
                </a:lnTo>
                <a:lnTo>
                  <a:pt x="2662" y="1627"/>
                </a:lnTo>
                <a:lnTo>
                  <a:pt x="2664" y="1624"/>
                </a:lnTo>
                <a:lnTo>
                  <a:pt x="2665" y="1622"/>
                </a:lnTo>
                <a:lnTo>
                  <a:pt x="2666" y="1620"/>
                </a:lnTo>
                <a:lnTo>
                  <a:pt x="2668" y="1618"/>
                </a:lnTo>
                <a:lnTo>
                  <a:pt x="2668" y="1620"/>
                </a:lnTo>
                <a:lnTo>
                  <a:pt x="2669" y="1622"/>
                </a:lnTo>
                <a:lnTo>
                  <a:pt x="2671" y="1621"/>
                </a:lnTo>
                <a:lnTo>
                  <a:pt x="2672" y="1622"/>
                </a:lnTo>
                <a:lnTo>
                  <a:pt x="2673" y="1622"/>
                </a:lnTo>
                <a:lnTo>
                  <a:pt x="2675" y="1622"/>
                </a:lnTo>
                <a:lnTo>
                  <a:pt x="2673" y="1620"/>
                </a:lnTo>
                <a:lnTo>
                  <a:pt x="2672" y="1618"/>
                </a:lnTo>
                <a:lnTo>
                  <a:pt x="2671" y="1618"/>
                </a:lnTo>
                <a:lnTo>
                  <a:pt x="2672" y="1617"/>
                </a:lnTo>
                <a:lnTo>
                  <a:pt x="2673" y="1615"/>
                </a:lnTo>
                <a:lnTo>
                  <a:pt x="2672" y="1614"/>
                </a:lnTo>
                <a:lnTo>
                  <a:pt x="2671" y="1614"/>
                </a:lnTo>
                <a:lnTo>
                  <a:pt x="2671" y="1613"/>
                </a:lnTo>
                <a:lnTo>
                  <a:pt x="2672" y="1610"/>
                </a:lnTo>
                <a:lnTo>
                  <a:pt x="2671" y="1608"/>
                </a:lnTo>
                <a:lnTo>
                  <a:pt x="2671" y="1606"/>
                </a:lnTo>
                <a:lnTo>
                  <a:pt x="2672" y="1607"/>
                </a:lnTo>
                <a:lnTo>
                  <a:pt x="2673" y="1608"/>
                </a:lnTo>
                <a:lnTo>
                  <a:pt x="2673" y="1607"/>
                </a:lnTo>
                <a:lnTo>
                  <a:pt x="2673" y="1606"/>
                </a:lnTo>
                <a:lnTo>
                  <a:pt x="2673" y="1604"/>
                </a:lnTo>
                <a:lnTo>
                  <a:pt x="2673" y="1601"/>
                </a:lnTo>
                <a:lnTo>
                  <a:pt x="2671" y="1603"/>
                </a:lnTo>
                <a:lnTo>
                  <a:pt x="2669" y="1603"/>
                </a:lnTo>
                <a:lnTo>
                  <a:pt x="2668" y="1603"/>
                </a:lnTo>
                <a:lnTo>
                  <a:pt x="2668" y="1601"/>
                </a:lnTo>
                <a:lnTo>
                  <a:pt x="2671" y="1600"/>
                </a:lnTo>
                <a:lnTo>
                  <a:pt x="2672" y="1599"/>
                </a:lnTo>
                <a:lnTo>
                  <a:pt x="2675" y="1597"/>
                </a:lnTo>
                <a:lnTo>
                  <a:pt x="2676" y="1597"/>
                </a:lnTo>
                <a:lnTo>
                  <a:pt x="2678" y="1597"/>
                </a:lnTo>
                <a:lnTo>
                  <a:pt x="2679" y="1597"/>
                </a:lnTo>
                <a:lnTo>
                  <a:pt x="2680" y="1597"/>
                </a:lnTo>
                <a:lnTo>
                  <a:pt x="2683" y="1599"/>
                </a:lnTo>
                <a:lnTo>
                  <a:pt x="2685" y="1601"/>
                </a:lnTo>
                <a:lnTo>
                  <a:pt x="2683" y="1604"/>
                </a:lnTo>
                <a:lnTo>
                  <a:pt x="2682" y="1606"/>
                </a:lnTo>
                <a:lnTo>
                  <a:pt x="2680" y="1607"/>
                </a:lnTo>
                <a:lnTo>
                  <a:pt x="2682" y="1608"/>
                </a:lnTo>
                <a:lnTo>
                  <a:pt x="2683" y="1613"/>
                </a:lnTo>
                <a:lnTo>
                  <a:pt x="2686" y="1611"/>
                </a:lnTo>
                <a:lnTo>
                  <a:pt x="2686" y="1610"/>
                </a:lnTo>
                <a:lnTo>
                  <a:pt x="2685" y="1608"/>
                </a:lnTo>
                <a:lnTo>
                  <a:pt x="2687" y="1607"/>
                </a:lnTo>
                <a:lnTo>
                  <a:pt x="2689" y="1607"/>
                </a:lnTo>
                <a:lnTo>
                  <a:pt x="2689" y="1608"/>
                </a:lnTo>
                <a:lnTo>
                  <a:pt x="2689" y="1610"/>
                </a:lnTo>
                <a:lnTo>
                  <a:pt x="2689" y="1611"/>
                </a:lnTo>
                <a:lnTo>
                  <a:pt x="2692" y="1610"/>
                </a:lnTo>
                <a:lnTo>
                  <a:pt x="2692" y="1607"/>
                </a:lnTo>
                <a:lnTo>
                  <a:pt x="2690" y="1604"/>
                </a:lnTo>
                <a:lnTo>
                  <a:pt x="2693" y="1603"/>
                </a:lnTo>
                <a:lnTo>
                  <a:pt x="2694" y="1603"/>
                </a:lnTo>
                <a:lnTo>
                  <a:pt x="2696" y="1604"/>
                </a:lnTo>
                <a:lnTo>
                  <a:pt x="2697" y="1606"/>
                </a:lnTo>
                <a:lnTo>
                  <a:pt x="2699" y="1604"/>
                </a:lnTo>
                <a:lnTo>
                  <a:pt x="2700" y="1606"/>
                </a:lnTo>
                <a:lnTo>
                  <a:pt x="2703" y="1607"/>
                </a:lnTo>
                <a:lnTo>
                  <a:pt x="2703" y="1610"/>
                </a:lnTo>
                <a:lnTo>
                  <a:pt x="2704" y="1611"/>
                </a:lnTo>
                <a:lnTo>
                  <a:pt x="2707" y="1613"/>
                </a:lnTo>
                <a:lnTo>
                  <a:pt x="2708" y="1611"/>
                </a:lnTo>
                <a:lnTo>
                  <a:pt x="2706" y="1608"/>
                </a:lnTo>
                <a:lnTo>
                  <a:pt x="2706" y="1606"/>
                </a:lnTo>
                <a:lnTo>
                  <a:pt x="2704" y="1606"/>
                </a:lnTo>
                <a:lnTo>
                  <a:pt x="2703" y="1604"/>
                </a:lnTo>
                <a:lnTo>
                  <a:pt x="2701" y="1603"/>
                </a:lnTo>
                <a:lnTo>
                  <a:pt x="2704" y="1601"/>
                </a:lnTo>
                <a:lnTo>
                  <a:pt x="2706" y="1600"/>
                </a:lnTo>
                <a:lnTo>
                  <a:pt x="2703" y="1600"/>
                </a:lnTo>
                <a:lnTo>
                  <a:pt x="2700" y="1599"/>
                </a:lnTo>
                <a:lnTo>
                  <a:pt x="2699" y="1599"/>
                </a:lnTo>
                <a:lnTo>
                  <a:pt x="2697" y="1597"/>
                </a:lnTo>
                <a:lnTo>
                  <a:pt x="2697" y="1596"/>
                </a:lnTo>
                <a:lnTo>
                  <a:pt x="2699" y="1593"/>
                </a:lnTo>
                <a:lnTo>
                  <a:pt x="2700" y="1592"/>
                </a:lnTo>
                <a:lnTo>
                  <a:pt x="2701" y="1590"/>
                </a:lnTo>
                <a:lnTo>
                  <a:pt x="2703" y="1592"/>
                </a:lnTo>
                <a:lnTo>
                  <a:pt x="2703" y="1590"/>
                </a:lnTo>
                <a:lnTo>
                  <a:pt x="2704" y="1590"/>
                </a:lnTo>
                <a:lnTo>
                  <a:pt x="2706" y="1590"/>
                </a:lnTo>
                <a:lnTo>
                  <a:pt x="2707" y="1593"/>
                </a:lnTo>
                <a:lnTo>
                  <a:pt x="2708" y="1592"/>
                </a:lnTo>
                <a:lnTo>
                  <a:pt x="2710" y="1590"/>
                </a:lnTo>
                <a:lnTo>
                  <a:pt x="2711" y="1589"/>
                </a:lnTo>
                <a:lnTo>
                  <a:pt x="2713" y="1587"/>
                </a:lnTo>
                <a:lnTo>
                  <a:pt x="2715" y="1586"/>
                </a:lnTo>
                <a:lnTo>
                  <a:pt x="2715" y="1589"/>
                </a:lnTo>
                <a:lnTo>
                  <a:pt x="2715" y="1590"/>
                </a:lnTo>
                <a:lnTo>
                  <a:pt x="2717" y="1592"/>
                </a:lnTo>
                <a:lnTo>
                  <a:pt x="2720" y="1592"/>
                </a:lnTo>
                <a:lnTo>
                  <a:pt x="2721" y="1594"/>
                </a:lnTo>
                <a:lnTo>
                  <a:pt x="2722" y="1593"/>
                </a:lnTo>
                <a:lnTo>
                  <a:pt x="2724" y="1592"/>
                </a:lnTo>
                <a:lnTo>
                  <a:pt x="2725" y="1592"/>
                </a:lnTo>
                <a:lnTo>
                  <a:pt x="2727" y="1593"/>
                </a:lnTo>
                <a:lnTo>
                  <a:pt x="2728" y="1594"/>
                </a:lnTo>
                <a:lnTo>
                  <a:pt x="2729" y="1593"/>
                </a:lnTo>
                <a:lnTo>
                  <a:pt x="2728" y="1590"/>
                </a:lnTo>
                <a:lnTo>
                  <a:pt x="2725" y="1589"/>
                </a:lnTo>
                <a:lnTo>
                  <a:pt x="2724" y="1590"/>
                </a:lnTo>
                <a:lnTo>
                  <a:pt x="2722" y="1590"/>
                </a:lnTo>
                <a:lnTo>
                  <a:pt x="2721" y="1589"/>
                </a:lnTo>
                <a:lnTo>
                  <a:pt x="2721" y="1587"/>
                </a:lnTo>
                <a:lnTo>
                  <a:pt x="2721" y="1586"/>
                </a:lnTo>
                <a:lnTo>
                  <a:pt x="2718" y="1586"/>
                </a:lnTo>
                <a:lnTo>
                  <a:pt x="2720" y="1584"/>
                </a:lnTo>
                <a:lnTo>
                  <a:pt x="2721" y="1583"/>
                </a:lnTo>
                <a:lnTo>
                  <a:pt x="2722" y="1583"/>
                </a:lnTo>
                <a:lnTo>
                  <a:pt x="2724" y="1582"/>
                </a:lnTo>
                <a:lnTo>
                  <a:pt x="2725" y="1582"/>
                </a:lnTo>
                <a:lnTo>
                  <a:pt x="2727" y="1582"/>
                </a:lnTo>
                <a:lnTo>
                  <a:pt x="2728" y="1580"/>
                </a:lnTo>
                <a:lnTo>
                  <a:pt x="2729" y="1582"/>
                </a:lnTo>
                <a:lnTo>
                  <a:pt x="2729" y="1580"/>
                </a:lnTo>
                <a:lnTo>
                  <a:pt x="2731" y="1579"/>
                </a:lnTo>
                <a:lnTo>
                  <a:pt x="2729" y="1577"/>
                </a:lnTo>
                <a:lnTo>
                  <a:pt x="2728" y="1577"/>
                </a:lnTo>
                <a:lnTo>
                  <a:pt x="2729" y="1575"/>
                </a:lnTo>
                <a:lnTo>
                  <a:pt x="2731" y="1575"/>
                </a:lnTo>
                <a:lnTo>
                  <a:pt x="2734" y="1573"/>
                </a:lnTo>
                <a:lnTo>
                  <a:pt x="2735" y="1575"/>
                </a:lnTo>
                <a:lnTo>
                  <a:pt x="2735" y="1572"/>
                </a:lnTo>
                <a:lnTo>
                  <a:pt x="2735" y="1570"/>
                </a:lnTo>
                <a:lnTo>
                  <a:pt x="2736" y="1568"/>
                </a:lnTo>
                <a:lnTo>
                  <a:pt x="2738" y="1566"/>
                </a:lnTo>
                <a:lnTo>
                  <a:pt x="2738" y="1565"/>
                </a:lnTo>
                <a:lnTo>
                  <a:pt x="2741" y="1565"/>
                </a:lnTo>
                <a:lnTo>
                  <a:pt x="2741" y="1563"/>
                </a:lnTo>
                <a:lnTo>
                  <a:pt x="2742" y="1562"/>
                </a:lnTo>
                <a:lnTo>
                  <a:pt x="2745" y="1562"/>
                </a:lnTo>
                <a:lnTo>
                  <a:pt x="2745" y="1563"/>
                </a:lnTo>
                <a:lnTo>
                  <a:pt x="2746" y="1563"/>
                </a:lnTo>
                <a:lnTo>
                  <a:pt x="2746" y="1561"/>
                </a:lnTo>
                <a:lnTo>
                  <a:pt x="2745" y="1561"/>
                </a:lnTo>
                <a:lnTo>
                  <a:pt x="2743" y="1559"/>
                </a:lnTo>
                <a:lnTo>
                  <a:pt x="2741" y="1558"/>
                </a:lnTo>
                <a:lnTo>
                  <a:pt x="2739" y="1559"/>
                </a:lnTo>
                <a:lnTo>
                  <a:pt x="2738" y="1558"/>
                </a:lnTo>
                <a:lnTo>
                  <a:pt x="2736" y="1558"/>
                </a:lnTo>
                <a:lnTo>
                  <a:pt x="2734" y="1558"/>
                </a:lnTo>
                <a:lnTo>
                  <a:pt x="2735" y="1556"/>
                </a:lnTo>
                <a:lnTo>
                  <a:pt x="2735" y="1555"/>
                </a:lnTo>
                <a:lnTo>
                  <a:pt x="2735" y="1554"/>
                </a:lnTo>
                <a:lnTo>
                  <a:pt x="2736" y="1552"/>
                </a:lnTo>
                <a:lnTo>
                  <a:pt x="2738" y="1551"/>
                </a:lnTo>
                <a:lnTo>
                  <a:pt x="2739" y="1549"/>
                </a:lnTo>
                <a:lnTo>
                  <a:pt x="2741" y="1545"/>
                </a:lnTo>
                <a:lnTo>
                  <a:pt x="2742" y="1547"/>
                </a:lnTo>
                <a:lnTo>
                  <a:pt x="2743" y="1548"/>
                </a:lnTo>
                <a:lnTo>
                  <a:pt x="2745" y="1548"/>
                </a:lnTo>
                <a:lnTo>
                  <a:pt x="2745" y="1551"/>
                </a:lnTo>
                <a:lnTo>
                  <a:pt x="2748" y="1551"/>
                </a:lnTo>
                <a:lnTo>
                  <a:pt x="2749" y="1552"/>
                </a:lnTo>
                <a:lnTo>
                  <a:pt x="2752" y="1552"/>
                </a:lnTo>
                <a:lnTo>
                  <a:pt x="2753" y="1551"/>
                </a:lnTo>
                <a:lnTo>
                  <a:pt x="2755" y="1549"/>
                </a:lnTo>
                <a:lnTo>
                  <a:pt x="2757" y="1551"/>
                </a:lnTo>
                <a:lnTo>
                  <a:pt x="2757" y="1548"/>
                </a:lnTo>
                <a:lnTo>
                  <a:pt x="2755" y="1548"/>
                </a:lnTo>
                <a:lnTo>
                  <a:pt x="2752" y="1548"/>
                </a:lnTo>
                <a:lnTo>
                  <a:pt x="2750" y="1549"/>
                </a:lnTo>
                <a:lnTo>
                  <a:pt x="2749" y="1548"/>
                </a:lnTo>
                <a:lnTo>
                  <a:pt x="2748" y="1547"/>
                </a:lnTo>
                <a:lnTo>
                  <a:pt x="2749" y="1545"/>
                </a:lnTo>
                <a:lnTo>
                  <a:pt x="2749" y="1544"/>
                </a:lnTo>
                <a:lnTo>
                  <a:pt x="2748" y="1544"/>
                </a:lnTo>
                <a:lnTo>
                  <a:pt x="2746" y="1544"/>
                </a:lnTo>
                <a:lnTo>
                  <a:pt x="2745" y="1542"/>
                </a:lnTo>
                <a:lnTo>
                  <a:pt x="2743" y="1542"/>
                </a:lnTo>
                <a:lnTo>
                  <a:pt x="2742" y="1541"/>
                </a:lnTo>
                <a:lnTo>
                  <a:pt x="2741" y="1540"/>
                </a:lnTo>
                <a:lnTo>
                  <a:pt x="2741" y="1541"/>
                </a:lnTo>
                <a:lnTo>
                  <a:pt x="2739" y="1542"/>
                </a:lnTo>
                <a:lnTo>
                  <a:pt x="2736" y="1542"/>
                </a:lnTo>
                <a:lnTo>
                  <a:pt x="2735" y="1542"/>
                </a:lnTo>
                <a:lnTo>
                  <a:pt x="2735" y="1545"/>
                </a:lnTo>
                <a:lnTo>
                  <a:pt x="2736" y="1547"/>
                </a:lnTo>
                <a:lnTo>
                  <a:pt x="2735" y="1548"/>
                </a:lnTo>
                <a:lnTo>
                  <a:pt x="2734" y="1549"/>
                </a:lnTo>
                <a:lnTo>
                  <a:pt x="2732" y="1551"/>
                </a:lnTo>
                <a:lnTo>
                  <a:pt x="2729" y="1551"/>
                </a:lnTo>
                <a:lnTo>
                  <a:pt x="2727" y="1551"/>
                </a:lnTo>
                <a:lnTo>
                  <a:pt x="2725" y="1551"/>
                </a:lnTo>
                <a:lnTo>
                  <a:pt x="2724" y="1549"/>
                </a:lnTo>
                <a:lnTo>
                  <a:pt x="2724" y="1552"/>
                </a:lnTo>
                <a:lnTo>
                  <a:pt x="2725" y="1552"/>
                </a:lnTo>
                <a:lnTo>
                  <a:pt x="2727" y="1552"/>
                </a:lnTo>
                <a:lnTo>
                  <a:pt x="2728" y="1555"/>
                </a:lnTo>
                <a:lnTo>
                  <a:pt x="2727" y="1556"/>
                </a:lnTo>
                <a:lnTo>
                  <a:pt x="2727" y="1558"/>
                </a:lnTo>
                <a:lnTo>
                  <a:pt x="2728" y="1558"/>
                </a:lnTo>
                <a:lnTo>
                  <a:pt x="2727" y="1561"/>
                </a:lnTo>
                <a:lnTo>
                  <a:pt x="2728" y="1562"/>
                </a:lnTo>
                <a:lnTo>
                  <a:pt x="2727" y="1562"/>
                </a:lnTo>
                <a:lnTo>
                  <a:pt x="2727" y="1565"/>
                </a:lnTo>
                <a:lnTo>
                  <a:pt x="2727" y="1566"/>
                </a:lnTo>
                <a:lnTo>
                  <a:pt x="2724" y="1563"/>
                </a:lnTo>
                <a:lnTo>
                  <a:pt x="2724" y="1566"/>
                </a:lnTo>
                <a:lnTo>
                  <a:pt x="2722" y="1565"/>
                </a:lnTo>
                <a:lnTo>
                  <a:pt x="2721" y="1565"/>
                </a:lnTo>
                <a:lnTo>
                  <a:pt x="2718" y="1563"/>
                </a:lnTo>
                <a:lnTo>
                  <a:pt x="2715" y="1562"/>
                </a:lnTo>
                <a:lnTo>
                  <a:pt x="2715" y="1563"/>
                </a:lnTo>
                <a:lnTo>
                  <a:pt x="2715" y="1565"/>
                </a:lnTo>
                <a:lnTo>
                  <a:pt x="2717" y="1566"/>
                </a:lnTo>
                <a:lnTo>
                  <a:pt x="2717" y="1569"/>
                </a:lnTo>
                <a:lnTo>
                  <a:pt x="2718" y="1570"/>
                </a:lnTo>
                <a:lnTo>
                  <a:pt x="2720" y="1572"/>
                </a:lnTo>
                <a:lnTo>
                  <a:pt x="2720" y="1575"/>
                </a:lnTo>
                <a:lnTo>
                  <a:pt x="2718" y="1575"/>
                </a:lnTo>
                <a:lnTo>
                  <a:pt x="2717" y="1573"/>
                </a:lnTo>
                <a:lnTo>
                  <a:pt x="2715" y="1572"/>
                </a:lnTo>
                <a:lnTo>
                  <a:pt x="2715" y="1570"/>
                </a:lnTo>
                <a:lnTo>
                  <a:pt x="2714" y="1570"/>
                </a:lnTo>
                <a:lnTo>
                  <a:pt x="2713" y="1570"/>
                </a:lnTo>
                <a:lnTo>
                  <a:pt x="2713" y="1572"/>
                </a:lnTo>
                <a:lnTo>
                  <a:pt x="2713" y="1573"/>
                </a:lnTo>
                <a:lnTo>
                  <a:pt x="2711" y="1575"/>
                </a:lnTo>
                <a:lnTo>
                  <a:pt x="2711" y="1576"/>
                </a:lnTo>
                <a:lnTo>
                  <a:pt x="2710" y="1573"/>
                </a:lnTo>
                <a:lnTo>
                  <a:pt x="2708" y="1572"/>
                </a:lnTo>
                <a:lnTo>
                  <a:pt x="2707" y="1570"/>
                </a:lnTo>
                <a:lnTo>
                  <a:pt x="2707" y="1569"/>
                </a:lnTo>
                <a:lnTo>
                  <a:pt x="2707" y="1568"/>
                </a:lnTo>
                <a:lnTo>
                  <a:pt x="2704" y="1568"/>
                </a:lnTo>
                <a:lnTo>
                  <a:pt x="2704" y="1566"/>
                </a:lnTo>
                <a:lnTo>
                  <a:pt x="2703" y="1565"/>
                </a:lnTo>
                <a:lnTo>
                  <a:pt x="2700" y="1566"/>
                </a:lnTo>
                <a:lnTo>
                  <a:pt x="2699" y="1568"/>
                </a:lnTo>
                <a:lnTo>
                  <a:pt x="2696" y="1566"/>
                </a:lnTo>
                <a:lnTo>
                  <a:pt x="2696" y="1569"/>
                </a:lnTo>
                <a:lnTo>
                  <a:pt x="2693" y="1568"/>
                </a:lnTo>
                <a:lnTo>
                  <a:pt x="2690" y="1566"/>
                </a:lnTo>
                <a:lnTo>
                  <a:pt x="2690" y="1565"/>
                </a:lnTo>
                <a:lnTo>
                  <a:pt x="2687" y="1565"/>
                </a:lnTo>
                <a:lnTo>
                  <a:pt x="2685" y="1565"/>
                </a:lnTo>
                <a:lnTo>
                  <a:pt x="2685" y="1566"/>
                </a:lnTo>
                <a:lnTo>
                  <a:pt x="2683" y="1568"/>
                </a:lnTo>
                <a:lnTo>
                  <a:pt x="2683" y="1569"/>
                </a:lnTo>
                <a:lnTo>
                  <a:pt x="2680" y="1568"/>
                </a:lnTo>
                <a:lnTo>
                  <a:pt x="2679" y="1568"/>
                </a:lnTo>
                <a:lnTo>
                  <a:pt x="2679" y="1566"/>
                </a:lnTo>
                <a:lnTo>
                  <a:pt x="2679" y="1565"/>
                </a:lnTo>
                <a:lnTo>
                  <a:pt x="2678" y="1563"/>
                </a:lnTo>
                <a:lnTo>
                  <a:pt x="2676" y="1561"/>
                </a:lnTo>
                <a:lnTo>
                  <a:pt x="2678" y="1559"/>
                </a:lnTo>
                <a:lnTo>
                  <a:pt x="2679" y="1559"/>
                </a:lnTo>
                <a:lnTo>
                  <a:pt x="2676" y="1558"/>
                </a:lnTo>
                <a:lnTo>
                  <a:pt x="2675" y="1559"/>
                </a:lnTo>
                <a:lnTo>
                  <a:pt x="2673" y="1556"/>
                </a:lnTo>
                <a:lnTo>
                  <a:pt x="2672" y="1555"/>
                </a:lnTo>
                <a:lnTo>
                  <a:pt x="2672" y="1554"/>
                </a:lnTo>
                <a:lnTo>
                  <a:pt x="2672" y="1552"/>
                </a:lnTo>
                <a:lnTo>
                  <a:pt x="2672" y="1551"/>
                </a:lnTo>
                <a:lnTo>
                  <a:pt x="2669" y="1548"/>
                </a:lnTo>
                <a:lnTo>
                  <a:pt x="2672" y="1548"/>
                </a:lnTo>
                <a:lnTo>
                  <a:pt x="2673" y="1549"/>
                </a:lnTo>
                <a:lnTo>
                  <a:pt x="2675" y="1549"/>
                </a:lnTo>
                <a:lnTo>
                  <a:pt x="2673" y="1552"/>
                </a:lnTo>
                <a:lnTo>
                  <a:pt x="2676" y="1552"/>
                </a:lnTo>
                <a:lnTo>
                  <a:pt x="2679" y="1551"/>
                </a:lnTo>
                <a:lnTo>
                  <a:pt x="2678" y="1549"/>
                </a:lnTo>
                <a:lnTo>
                  <a:pt x="2676" y="1548"/>
                </a:lnTo>
                <a:lnTo>
                  <a:pt x="2676" y="1547"/>
                </a:lnTo>
                <a:lnTo>
                  <a:pt x="2676" y="1545"/>
                </a:lnTo>
                <a:lnTo>
                  <a:pt x="2675" y="1545"/>
                </a:lnTo>
                <a:lnTo>
                  <a:pt x="2673" y="1544"/>
                </a:lnTo>
                <a:lnTo>
                  <a:pt x="2676" y="1541"/>
                </a:lnTo>
                <a:lnTo>
                  <a:pt x="2678" y="1540"/>
                </a:lnTo>
                <a:lnTo>
                  <a:pt x="2679" y="1537"/>
                </a:lnTo>
                <a:lnTo>
                  <a:pt x="2679" y="1535"/>
                </a:lnTo>
                <a:lnTo>
                  <a:pt x="2680" y="1534"/>
                </a:lnTo>
                <a:lnTo>
                  <a:pt x="2682" y="1533"/>
                </a:lnTo>
                <a:lnTo>
                  <a:pt x="2685" y="1531"/>
                </a:lnTo>
                <a:lnTo>
                  <a:pt x="2686" y="1530"/>
                </a:lnTo>
                <a:lnTo>
                  <a:pt x="2687" y="1528"/>
                </a:lnTo>
                <a:lnTo>
                  <a:pt x="2689" y="1530"/>
                </a:lnTo>
                <a:lnTo>
                  <a:pt x="2689" y="1533"/>
                </a:lnTo>
                <a:lnTo>
                  <a:pt x="2689" y="1534"/>
                </a:lnTo>
                <a:lnTo>
                  <a:pt x="2687" y="1535"/>
                </a:lnTo>
                <a:lnTo>
                  <a:pt x="2687" y="1537"/>
                </a:lnTo>
                <a:lnTo>
                  <a:pt x="2686" y="1537"/>
                </a:lnTo>
                <a:lnTo>
                  <a:pt x="2683" y="1537"/>
                </a:lnTo>
                <a:lnTo>
                  <a:pt x="2683" y="1540"/>
                </a:lnTo>
                <a:lnTo>
                  <a:pt x="2685" y="1540"/>
                </a:lnTo>
                <a:lnTo>
                  <a:pt x="2685" y="1541"/>
                </a:lnTo>
                <a:lnTo>
                  <a:pt x="2686" y="1544"/>
                </a:lnTo>
                <a:lnTo>
                  <a:pt x="2687" y="1545"/>
                </a:lnTo>
                <a:lnTo>
                  <a:pt x="2689" y="1548"/>
                </a:lnTo>
                <a:lnTo>
                  <a:pt x="2689" y="1547"/>
                </a:lnTo>
                <a:lnTo>
                  <a:pt x="2689" y="1545"/>
                </a:lnTo>
                <a:lnTo>
                  <a:pt x="2689" y="1544"/>
                </a:lnTo>
                <a:lnTo>
                  <a:pt x="2689" y="1542"/>
                </a:lnTo>
                <a:lnTo>
                  <a:pt x="2689" y="1540"/>
                </a:lnTo>
                <a:lnTo>
                  <a:pt x="2692" y="1541"/>
                </a:lnTo>
                <a:lnTo>
                  <a:pt x="2693" y="1542"/>
                </a:lnTo>
                <a:lnTo>
                  <a:pt x="2694" y="1541"/>
                </a:lnTo>
                <a:lnTo>
                  <a:pt x="2696" y="1540"/>
                </a:lnTo>
                <a:lnTo>
                  <a:pt x="2693" y="1538"/>
                </a:lnTo>
                <a:lnTo>
                  <a:pt x="2692" y="1537"/>
                </a:lnTo>
                <a:lnTo>
                  <a:pt x="2692" y="1534"/>
                </a:lnTo>
                <a:lnTo>
                  <a:pt x="2694" y="1533"/>
                </a:lnTo>
                <a:lnTo>
                  <a:pt x="2692" y="1530"/>
                </a:lnTo>
                <a:lnTo>
                  <a:pt x="2694" y="1527"/>
                </a:lnTo>
                <a:lnTo>
                  <a:pt x="2693" y="1527"/>
                </a:lnTo>
                <a:lnTo>
                  <a:pt x="2693" y="1524"/>
                </a:lnTo>
                <a:lnTo>
                  <a:pt x="2694" y="1523"/>
                </a:lnTo>
                <a:lnTo>
                  <a:pt x="2693" y="1521"/>
                </a:lnTo>
                <a:lnTo>
                  <a:pt x="2693" y="1520"/>
                </a:lnTo>
                <a:lnTo>
                  <a:pt x="2693" y="1519"/>
                </a:lnTo>
                <a:lnTo>
                  <a:pt x="2693" y="1517"/>
                </a:lnTo>
                <a:lnTo>
                  <a:pt x="2693" y="1516"/>
                </a:lnTo>
                <a:lnTo>
                  <a:pt x="2694" y="1514"/>
                </a:lnTo>
                <a:lnTo>
                  <a:pt x="2696" y="1514"/>
                </a:lnTo>
                <a:lnTo>
                  <a:pt x="2697" y="1512"/>
                </a:lnTo>
                <a:lnTo>
                  <a:pt x="2699" y="1510"/>
                </a:lnTo>
                <a:lnTo>
                  <a:pt x="2700" y="1509"/>
                </a:lnTo>
                <a:lnTo>
                  <a:pt x="2701" y="1510"/>
                </a:lnTo>
                <a:lnTo>
                  <a:pt x="2703" y="1512"/>
                </a:lnTo>
                <a:lnTo>
                  <a:pt x="2703" y="1514"/>
                </a:lnTo>
                <a:lnTo>
                  <a:pt x="2706" y="1516"/>
                </a:lnTo>
                <a:lnTo>
                  <a:pt x="2706" y="1517"/>
                </a:lnTo>
                <a:lnTo>
                  <a:pt x="2707" y="1514"/>
                </a:lnTo>
                <a:lnTo>
                  <a:pt x="2707" y="1513"/>
                </a:lnTo>
                <a:lnTo>
                  <a:pt x="2707" y="1512"/>
                </a:lnTo>
                <a:lnTo>
                  <a:pt x="2707" y="1510"/>
                </a:lnTo>
                <a:lnTo>
                  <a:pt x="2708" y="1509"/>
                </a:lnTo>
                <a:lnTo>
                  <a:pt x="2711" y="1507"/>
                </a:lnTo>
                <a:lnTo>
                  <a:pt x="2713" y="1506"/>
                </a:lnTo>
                <a:lnTo>
                  <a:pt x="2713" y="1507"/>
                </a:lnTo>
                <a:lnTo>
                  <a:pt x="2713" y="1509"/>
                </a:lnTo>
                <a:lnTo>
                  <a:pt x="2714" y="1513"/>
                </a:lnTo>
                <a:lnTo>
                  <a:pt x="2715" y="1516"/>
                </a:lnTo>
                <a:lnTo>
                  <a:pt x="2718" y="1514"/>
                </a:lnTo>
                <a:lnTo>
                  <a:pt x="2720" y="1513"/>
                </a:lnTo>
                <a:lnTo>
                  <a:pt x="2721" y="1510"/>
                </a:lnTo>
                <a:lnTo>
                  <a:pt x="2722" y="1509"/>
                </a:lnTo>
                <a:lnTo>
                  <a:pt x="2724" y="1506"/>
                </a:lnTo>
                <a:lnTo>
                  <a:pt x="2725" y="1506"/>
                </a:lnTo>
                <a:lnTo>
                  <a:pt x="2727" y="1509"/>
                </a:lnTo>
                <a:lnTo>
                  <a:pt x="2728" y="1509"/>
                </a:lnTo>
                <a:lnTo>
                  <a:pt x="2729" y="1510"/>
                </a:lnTo>
                <a:lnTo>
                  <a:pt x="2731" y="1510"/>
                </a:lnTo>
                <a:lnTo>
                  <a:pt x="2731" y="1509"/>
                </a:lnTo>
                <a:lnTo>
                  <a:pt x="2734" y="1507"/>
                </a:lnTo>
                <a:lnTo>
                  <a:pt x="2736" y="1509"/>
                </a:lnTo>
                <a:lnTo>
                  <a:pt x="2739" y="1509"/>
                </a:lnTo>
                <a:lnTo>
                  <a:pt x="2741" y="1509"/>
                </a:lnTo>
                <a:lnTo>
                  <a:pt x="2741" y="1507"/>
                </a:lnTo>
                <a:lnTo>
                  <a:pt x="2742" y="1510"/>
                </a:lnTo>
                <a:lnTo>
                  <a:pt x="2742" y="1509"/>
                </a:lnTo>
                <a:lnTo>
                  <a:pt x="2743" y="1507"/>
                </a:lnTo>
                <a:lnTo>
                  <a:pt x="2745" y="1506"/>
                </a:lnTo>
                <a:lnTo>
                  <a:pt x="2746" y="1505"/>
                </a:lnTo>
                <a:lnTo>
                  <a:pt x="2746" y="1503"/>
                </a:lnTo>
                <a:lnTo>
                  <a:pt x="2745" y="1503"/>
                </a:lnTo>
                <a:lnTo>
                  <a:pt x="2743" y="1505"/>
                </a:lnTo>
                <a:lnTo>
                  <a:pt x="2742" y="1505"/>
                </a:lnTo>
                <a:lnTo>
                  <a:pt x="2739" y="1505"/>
                </a:lnTo>
                <a:lnTo>
                  <a:pt x="2736" y="1503"/>
                </a:lnTo>
                <a:lnTo>
                  <a:pt x="2735" y="1503"/>
                </a:lnTo>
                <a:lnTo>
                  <a:pt x="2732" y="1503"/>
                </a:lnTo>
                <a:lnTo>
                  <a:pt x="2731" y="1503"/>
                </a:lnTo>
                <a:lnTo>
                  <a:pt x="2729" y="1503"/>
                </a:lnTo>
                <a:lnTo>
                  <a:pt x="2729" y="1500"/>
                </a:lnTo>
                <a:lnTo>
                  <a:pt x="2729" y="1499"/>
                </a:lnTo>
                <a:lnTo>
                  <a:pt x="2729" y="1496"/>
                </a:lnTo>
                <a:lnTo>
                  <a:pt x="2732" y="1493"/>
                </a:lnTo>
                <a:lnTo>
                  <a:pt x="2734" y="1491"/>
                </a:lnTo>
                <a:lnTo>
                  <a:pt x="2735" y="1489"/>
                </a:lnTo>
                <a:lnTo>
                  <a:pt x="2738" y="1489"/>
                </a:lnTo>
                <a:lnTo>
                  <a:pt x="2739" y="1488"/>
                </a:lnTo>
                <a:lnTo>
                  <a:pt x="2742" y="1485"/>
                </a:lnTo>
                <a:lnTo>
                  <a:pt x="2743" y="1486"/>
                </a:lnTo>
                <a:lnTo>
                  <a:pt x="2745" y="1486"/>
                </a:lnTo>
                <a:lnTo>
                  <a:pt x="2746" y="1488"/>
                </a:lnTo>
                <a:lnTo>
                  <a:pt x="2749" y="1489"/>
                </a:lnTo>
                <a:lnTo>
                  <a:pt x="2749" y="1491"/>
                </a:lnTo>
                <a:lnTo>
                  <a:pt x="2752" y="1489"/>
                </a:lnTo>
                <a:lnTo>
                  <a:pt x="2753" y="1488"/>
                </a:lnTo>
                <a:lnTo>
                  <a:pt x="2753" y="1486"/>
                </a:lnTo>
                <a:lnTo>
                  <a:pt x="2750" y="1486"/>
                </a:lnTo>
                <a:lnTo>
                  <a:pt x="2749" y="1486"/>
                </a:lnTo>
                <a:lnTo>
                  <a:pt x="2749" y="1485"/>
                </a:lnTo>
                <a:lnTo>
                  <a:pt x="2746" y="1484"/>
                </a:lnTo>
                <a:lnTo>
                  <a:pt x="2745" y="1481"/>
                </a:lnTo>
                <a:lnTo>
                  <a:pt x="2742" y="1481"/>
                </a:lnTo>
                <a:lnTo>
                  <a:pt x="2741" y="1482"/>
                </a:lnTo>
                <a:lnTo>
                  <a:pt x="2738" y="1482"/>
                </a:lnTo>
                <a:lnTo>
                  <a:pt x="2736" y="1482"/>
                </a:lnTo>
                <a:lnTo>
                  <a:pt x="2735" y="1481"/>
                </a:lnTo>
                <a:lnTo>
                  <a:pt x="2735" y="1482"/>
                </a:lnTo>
                <a:lnTo>
                  <a:pt x="2734" y="1485"/>
                </a:lnTo>
                <a:lnTo>
                  <a:pt x="2732" y="1485"/>
                </a:lnTo>
                <a:lnTo>
                  <a:pt x="2731" y="1485"/>
                </a:lnTo>
                <a:lnTo>
                  <a:pt x="2729" y="1484"/>
                </a:lnTo>
                <a:lnTo>
                  <a:pt x="2728" y="1484"/>
                </a:lnTo>
                <a:lnTo>
                  <a:pt x="2727" y="1488"/>
                </a:lnTo>
                <a:lnTo>
                  <a:pt x="2725" y="1489"/>
                </a:lnTo>
                <a:lnTo>
                  <a:pt x="2724" y="1491"/>
                </a:lnTo>
                <a:lnTo>
                  <a:pt x="2722" y="1492"/>
                </a:lnTo>
                <a:lnTo>
                  <a:pt x="2721" y="1493"/>
                </a:lnTo>
                <a:lnTo>
                  <a:pt x="2721" y="1496"/>
                </a:lnTo>
                <a:lnTo>
                  <a:pt x="2722" y="1498"/>
                </a:lnTo>
                <a:lnTo>
                  <a:pt x="2721" y="1499"/>
                </a:lnTo>
                <a:lnTo>
                  <a:pt x="2718" y="1499"/>
                </a:lnTo>
                <a:lnTo>
                  <a:pt x="2717" y="1500"/>
                </a:lnTo>
                <a:lnTo>
                  <a:pt x="2714" y="1500"/>
                </a:lnTo>
                <a:lnTo>
                  <a:pt x="2713" y="1499"/>
                </a:lnTo>
                <a:lnTo>
                  <a:pt x="2710" y="1498"/>
                </a:lnTo>
                <a:lnTo>
                  <a:pt x="2708" y="1498"/>
                </a:lnTo>
                <a:lnTo>
                  <a:pt x="2710" y="1496"/>
                </a:lnTo>
                <a:lnTo>
                  <a:pt x="2710" y="1495"/>
                </a:lnTo>
                <a:lnTo>
                  <a:pt x="2711" y="1493"/>
                </a:lnTo>
                <a:lnTo>
                  <a:pt x="2711" y="1492"/>
                </a:lnTo>
                <a:lnTo>
                  <a:pt x="2711" y="1489"/>
                </a:lnTo>
                <a:lnTo>
                  <a:pt x="2711" y="1486"/>
                </a:lnTo>
                <a:lnTo>
                  <a:pt x="2713" y="1484"/>
                </a:lnTo>
                <a:lnTo>
                  <a:pt x="2711" y="1482"/>
                </a:lnTo>
                <a:lnTo>
                  <a:pt x="2710" y="1481"/>
                </a:lnTo>
                <a:lnTo>
                  <a:pt x="2710" y="1484"/>
                </a:lnTo>
                <a:lnTo>
                  <a:pt x="2710" y="1488"/>
                </a:lnTo>
                <a:lnTo>
                  <a:pt x="2708" y="1491"/>
                </a:lnTo>
                <a:lnTo>
                  <a:pt x="2707" y="1492"/>
                </a:lnTo>
                <a:lnTo>
                  <a:pt x="2707" y="1493"/>
                </a:lnTo>
                <a:lnTo>
                  <a:pt x="2706" y="1493"/>
                </a:lnTo>
                <a:lnTo>
                  <a:pt x="2704" y="1493"/>
                </a:lnTo>
                <a:lnTo>
                  <a:pt x="2701" y="1493"/>
                </a:lnTo>
                <a:lnTo>
                  <a:pt x="2700" y="1493"/>
                </a:lnTo>
                <a:lnTo>
                  <a:pt x="2699" y="1492"/>
                </a:lnTo>
                <a:lnTo>
                  <a:pt x="2697" y="1491"/>
                </a:lnTo>
                <a:lnTo>
                  <a:pt x="2694" y="1489"/>
                </a:lnTo>
                <a:lnTo>
                  <a:pt x="2696" y="1488"/>
                </a:lnTo>
                <a:lnTo>
                  <a:pt x="2696" y="1486"/>
                </a:lnTo>
                <a:lnTo>
                  <a:pt x="2693" y="1486"/>
                </a:lnTo>
                <a:lnTo>
                  <a:pt x="2693" y="1489"/>
                </a:lnTo>
                <a:lnTo>
                  <a:pt x="2693" y="1491"/>
                </a:lnTo>
                <a:lnTo>
                  <a:pt x="2692" y="1493"/>
                </a:lnTo>
                <a:lnTo>
                  <a:pt x="2690" y="1495"/>
                </a:lnTo>
                <a:lnTo>
                  <a:pt x="2690" y="1496"/>
                </a:lnTo>
                <a:lnTo>
                  <a:pt x="2689" y="1498"/>
                </a:lnTo>
                <a:lnTo>
                  <a:pt x="2686" y="1498"/>
                </a:lnTo>
                <a:lnTo>
                  <a:pt x="2683" y="1496"/>
                </a:lnTo>
                <a:lnTo>
                  <a:pt x="2685" y="1493"/>
                </a:lnTo>
                <a:lnTo>
                  <a:pt x="2685" y="1492"/>
                </a:lnTo>
                <a:lnTo>
                  <a:pt x="2685" y="1489"/>
                </a:lnTo>
                <a:lnTo>
                  <a:pt x="2683" y="1488"/>
                </a:lnTo>
                <a:lnTo>
                  <a:pt x="2682" y="1485"/>
                </a:lnTo>
                <a:lnTo>
                  <a:pt x="2682" y="1482"/>
                </a:lnTo>
                <a:lnTo>
                  <a:pt x="2682" y="1481"/>
                </a:lnTo>
                <a:lnTo>
                  <a:pt x="2682" y="1479"/>
                </a:lnTo>
                <a:lnTo>
                  <a:pt x="2680" y="1475"/>
                </a:lnTo>
                <a:lnTo>
                  <a:pt x="2679" y="1474"/>
                </a:lnTo>
                <a:lnTo>
                  <a:pt x="2679" y="1475"/>
                </a:lnTo>
                <a:lnTo>
                  <a:pt x="2679" y="1477"/>
                </a:lnTo>
                <a:lnTo>
                  <a:pt x="2679" y="1478"/>
                </a:lnTo>
                <a:lnTo>
                  <a:pt x="2679" y="1481"/>
                </a:lnTo>
                <a:lnTo>
                  <a:pt x="2679" y="1482"/>
                </a:lnTo>
                <a:lnTo>
                  <a:pt x="2679" y="1485"/>
                </a:lnTo>
                <a:lnTo>
                  <a:pt x="2679" y="1488"/>
                </a:lnTo>
                <a:lnTo>
                  <a:pt x="2680" y="1489"/>
                </a:lnTo>
                <a:lnTo>
                  <a:pt x="2680" y="1491"/>
                </a:lnTo>
                <a:lnTo>
                  <a:pt x="2682" y="1492"/>
                </a:lnTo>
                <a:lnTo>
                  <a:pt x="2680" y="1495"/>
                </a:lnTo>
                <a:lnTo>
                  <a:pt x="2680" y="1496"/>
                </a:lnTo>
                <a:lnTo>
                  <a:pt x="2680" y="1500"/>
                </a:lnTo>
                <a:lnTo>
                  <a:pt x="2678" y="1500"/>
                </a:lnTo>
                <a:lnTo>
                  <a:pt x="2676" y="1500"/>
                </a:lnTo>
                <a:lnTo>
                  <a:pt x="2675" y="1500"/>
                </a:lnTo>
                <a:lnTo>
                  <a:pt x="2673" y="1500"/>
                </a:lnTo>
                <a:lnTo>
                  <a:pt x="2672" y="1500"/>
                </a:lnTo>
                <a:lnTo>
                  <a:pt x="2671" y="1500"/>
                </a:lnTo>
                <a:lnTo>
                  <a:pt x="2669" y="1499"/>
                </a:lnTo>
                <a:lnTo>
                  <a:pt x="2668" y="1499"/>
                </a:lnTo>
                <a:lnTo>
                  <a:pt x="2668" y="1500"/>
                </a:lnTo>
                <a:lnTo>
                  <a:pt x="2668" y="1503"/>
                </a:lnTo>
                <a:lnTo>
                  <a:pt x="2671" y="1506"/>
                </a:lnTo>
                <a:lnTo>
                  <a:pt x="2669" y="1506"/>
                </a:lnTo>
                <a:lnTo>
                  <a:pt x="2668" y="1506"/>
                </a:lnTo>
                <a:lnTo>
                  <a:pt x="2666" y="1505"/>
                </a:lnTo>
                <a:lnTo>
                  <a:pt x="2665" y="1505"/>
                </a:lnTo>
                <a:lnTo>
                  <a:pt x="2662" y="1505"/>
                </a:lnTo>
                <a:lnTo>
                  <a:pt x="2662" y="1503"/>
                </a:lnTo>
                <a:lnTo>
                  <a:pt x="2665" y="1503"/>
                </a:lnTo>
                <a:lnTo>
                  <a:pt x="2665" y="1500"/>
                </a:lnTo>
                <a:lnTo>
                  <a:pt x="2664" y="1498"/>
                </a:lnTo>
                <a:lnTo>
                  <a:pt x="2664" y="1496"/>
                </a:lnTo>
                <a:lnTo>
                  <a:pt x="2661" y="1496"/>
                </a:lnTo>
                <a:lnTo>
                  <a:pt x="2661" y="1495"/>
                </a:lnTo>
                <a:lnTo>
                  <a:pt x="2659" y="1493"/>
                </a:lnTo>
                <a:lnTo>
                  <a:pt x="2658" y="1495"/>
                </a:lnTo>
                <a:lnTo>
                  <a:pt x="2658" y="1493"/>
                </a:lnTo>
                <a:lnTo>
                  <a:pt x="2657" y="1493"/>
                </a:lnTo>
                <a:lnTo>
                  <a:pt x="2658" y="1492"/>
                </a:lnTo>
                <a:lnTo>
                  <a:pt x="2659" y="1491"/>
                </a:lnTo>
                <a:lnTo>
                  <a:pt x="2659" y="1489"/>
                </a:lnTo>
                <a:lnTo>
                  <a:pt x="2658" y="1489"/>
                </a:lnTo>
                <a:lnTo>
                  <a:pt x="2657" y="1491"/>
                </a:lnTo>
                <a:lnTo>
                  <a:pt x="2655" y="1491"/>
                </a:lnTo>
                <a:lnTo>
                  <a:pt x="2655" y="1492"/>
                </a:lnTo>
                <a:lnTo>
                  <a:pt x="2655" y="1493"/>
                </a:lnTo>
                <a:lnTo>
                  <a:pt x="2655" y="1495"/>
                </a:lnTo>
                <a:lnTo>
                  <a:pt x="2654" y="1495"/>
                </a:lnTo>
                <a:lnTo>
                  <a:pt x="2649" y="1493"/>
                </a:lnTo>
                <a:lnTo>
                  <a:pt x="2648" y="1495"/>
                </a:lnTo>
                <a:lnTo>
                  <a:pt x="2647" y="1496"/>
                </a:lnTo>
                <a:lnTo>
                  <a:pt x="2644" y="1498"/>
                </a:lnTo>
                <a:lnTo>
                  <a:pt x="2642" y="1499"/>
                </a:lnTo>
                <a:lnTo>
                  <a:pt x="2642" y="1500"/>
                </a:lnTo>
                <a:lnTo>
                  <a:pt x="2642" y="1503"/>
                </a:lnTo>
                <a:lnTo>
                  <a:pt x="2641" y="1503"/>
                </a:lnTo>
                <a:lnTo>
                  <a:pt x="2641" y="1502"/>
                </a:lnTo>
                <a:lnTo>
                  <a:pt x="2641" y="1500"/>
                </a:lnTo>
                <a:lnTo>
                  <a:pt x="2641" y="1498"/>
                </a:lnTo>
                <a:lnTo>
                  <a:pt x="2641" y="1495"/>
                </a:lnTo>
                <a:lnTo>
                  <a:pt x="2642" y="1492"/>
                </a:lnTo>
                <a:lnTo>
                  <a:pt x="2642" y="1491"/>
                </a:lnTo>
                <a:lnTo>
                  <a:pt x="2641" y="1491"/>
                </a:lnTo>
                <a:lnTo>
                  <a:pt x="2640" y="1492"/>
                </a:lnTo>
                <a:lnTo>
                  <a:pt x="2638" y="1495"/>
                </a:lnTo>
                <a:lnTo>
                  <a:pt x="2634" y="1493"/>
                </a:lnTo>
                <a:lnTo>
                  <a:pt x="2634" y="1495"/>
                </a:lnTo>
                <a:lnTo>
                  <a:pt x="2635" y="1496"/>
                </a:lnTo>
                <a:lnTo>
                  <a:pt x="2634" y="1496"/>
                </a:lnTo>
                <a:lnTo>
                  <a:pt x="2633" y="1495"/>
                </a:lnTo>
                <a:lnTo>
                  <a:pt x="2631" y="1493"/>
                </a:lnTo>
                <a:lnTo>
                  <a:pt x="2630" y="1492"/>
                </a:lnTo>
                <a:lnTo>
                  <a:pt x="2628" y="1492"/>
                </a:lnTo>
                <a:lnTo>
                  <a:pt x="2627" y="1492"/>
                </a:lnTo>
                <a:lnTo>
                  <a:pt x="2626" y="1492"/>
                </a:lnTo>
                <a:lnTo>
                  <a:pt x="2624" y="1492"/>
                </a:lnTo>
                <a:lnTo>
                  <a:pt x="2624" y="1493"/>
                </a:lnTo>
                <a:lnTo>
                  <a:pt x="2623" y="1493"/>
                </a:lnTo>
                <a:lnTo>
                  <a:pt x="2621" y="1491"/>
                </a:lnTo>
                <a:lnTo>
                  <a:pt x="2620" y="1489"/>
                </a:lnTo>
                <a:lnTo>
                  <a:pt x="2620" y="1491"/>
                </a:lnTo>
                <a:lnTo>
                  <a:pt x="2620" y="1492"/>
                </a:lnTo>
                <a:lnTo>
                  <a:pt x="2620" y="1493"/>
                </a:lnTo>
                <a:lnTo>
                  <a:pt x="2621" y="1495"/>
                </a:lnTo>
                <a:lnTo>
                  <a:pt x="2623" y="1496"/>
                </a:lnTo>
                <a:lnTo>
                  <a:pt x="2624" y="1499"/>
                </a:lnTo>
                <a:lnTo>
                  <a:pt x="2624" y="1500"/>
                </a:lnTo>
                <a:lnTo>
                  <a:pt x="2626" y="1500"/>
                </a:lnTo>
                <a:lnTo>
                  <a:pt x="2627" y="1502"/>
                </a:lnTo>
                <a:lnTo>
                  <a:pt x="2628" y="1503"/>
                </a:lnTo>
                <a:lnTo>
                  <a:pt x="2630" y="1503"/>
                </a:lnTo>
                <a:lnTo>
                  <a:pt x="2630" y="1505"/>
                </a:lnTo>
                <a:lnTo>
                  <a:pt x="2631" y="1506"/>
                </a:lnTo>
                <a:lnTo>
                  <a:pt x="2631" y="1509"/>
                </a:lnTo>
                <a:lnTo>
                  <a:pt x="2628" y="1510"/>
                </a:lnTo>
                <a:lnTo>
                  <a:pt x="2627" y="1512"/>
                </a:lnTo>
                <a:lnTo>
                  <a:pt x="2627" y="1514"/>
                </a:lnTo>
                <a:lnTo>
                  <a:pt x="2624" y="1514"/>
                </a:lnTo>
                <a:lnTo>
                  <a:pt x="2623" y="1514"/>
                </a:lnTo>
                <a:lnTo>
                  <a:pt x="2621" y="1513"/>
                </a:lnTo>
                <a:lnTo>
                  <a:pt x="2623" y="1512"/>
                </a:lnTo>
                <a:lnTo>
                  <a:pt x="2626" y="1510"/>
                </a:lnTo>
                <a:lnTo>
                  <a:pt x="2623" y="1509"/>
                </a:lnTo>
                <a:lnTo>
                  <a:pt x="2621" y="1509"/>
                </a:lnTo>
                <a:lnTo>
                  <a:pt x="2620" y="1509"/>
                </a:lnTo>
                <a:lnTo>
                  <a:pt x="2619" y="1509"/>
                </a:lnTo>
                <a:lnTo>
                  <a:pt x="2617" y="1509"/>
                </a:lnTo>
                <a:lnTo>
                  <a:pt x="2616" y="1509"/>
                </a:lnTo>
                <a:lnTo>
                  <a:pt x="2614" y="1509"/>
                </a:lnTo>
                <a:lnTo>
                  <a:pt x="2613" y="1509"/>
                </a:lnTo>
                <a:lnTo>
                  <a:pt x="2612" y="1509"/>
                </a:lnTo>
                <a:lnTo>
                  <a:pt x="2610" y="1510"/>
                </a:lnTo>
                <a:lnTo>
                  <a:pt x="2612" y="1513"/>
                </a:lnTo>
                <a:lnTo>
                  <a:pt x="2610" y="1513"/>
                </a:lnTo>
                <a:lnTo>
                  <a:pt x="2607" y="1512"/>
                </a:lnTo>
                <a:lnTo>
                  <a:pt x="2605" y="1510"/>
                </a:lnTo>
                <a:lnTo>
                  <a:pt x="2605" y="1507"/>
                </a:lnTo>
                <a:lnTo>
                  <a:pt x="2603" y="1506"/>
                </a:lnTo>
                <a:lnTo>
                  <a:pt x="2603" y="1503"/>
                </a:lnTo>
                <a:lnTo>
                  <a:pt x="2603" y="1502"/>
                </a:lnTo>
                <a:lnTo>
                  <a:pt x="2605" y="1500"/>
                </a:lnTo>
                <a:lnTo>
                  <a:pt x="2606" y="1498"/>
                </a:lnTo>
                <a:lnTo>
                  <a:pt x="2607" y="1496"/>
                </a:lnTo>
                <a:lnTo>
                  <a:pt x="2607" y="1493"/>
                </a:lnTo>
                <a:lnTo>
                  <a:pt x="2607" y="1492"/>
                </a:lnTo>
                <a:lnTo>
                  <a:pt x="2607" y="1489"/>
                </a:lnTo>
                <a:lnTo>
                  <a:pt x="2607" y="1486"/>
                </a:lnTo>
                <a:lnTo>
                  <a:pt x="2607" y="1484"/>
                </a:lnTo>
                <a:lnTo>
                  <a:pt x="2609" y="1482"/>
                </a:lnTo>
                <a:lnTo>
                  <a:pt x="2610" y="1478"/>
                </a:lnTo>
                <a:lnTo>
                  <a:pt x="2612" y="1474"/>
                </a:lnTo>
                <a:lnTo>
                  <a:pt x="2610" y="1471"/>
                </a:lnTo>
                <a:lnTo>
                  <a:pt x="2609" y="1468"/>
                </a:lnTo>
                <a:lnTo>
                  <a:pt x="2609" y="1467"/>
                </a:lnTo>
                <a:lnTo>
                  <a:pt x="2610" y="1464"/>
                </a:lnTo>
                <a:lnTo>
                  <a:pt x="2613" y="1461"/>
                </a:lnTo>
                <a:lnTo>
                  <a:pt x="2614" y="1460"/>
                </a:lnTo>
                <a:lnTo>
                  <a:pt x="2614" y="1458"/>
                </a:lnTo>
                <a:lnTo>
                  <a:pt x="2616" y="1457"/>
                </a:lnTo>
                <a:lnTo>
                  <a:pt x="2617" y="1456"/>
                </a:lnTo>
                <a:lnTo>
                  <a:pt x="2620" y="1456"/>
                </a:lnTo>
                <a:lnTo>
                  <a:pt x="2624" y="1456"/>
                </a:lnTo>
                <a:lnTo>
                  <a:pt x="2627" y="1454"/>
                </a:lnTo>
                <a:lnTo>
                  <a:pt x="2627" y="1458"/>
                </a:lnTo>
                <a:lnTo>
                  <a:pt x="2628" y="1458"/>
                </a:lnTo>
                <a:lnTo>
                  <a:pt x="2630" y="1457"/>
                </a:lnTo>
                <a:lnTo>
                  <a:pt x="2630" y="1454"/>
                </a:lnTo>
                <a:lnTo>
                  <a:pt x="2631" y="1454"/>
                </a:lnTo>
                <a:lnTo>
                  <a:pt x="2635" y="1451"/>
                </a:lnTo>
                <a:lnTo>
                  <a:pt x="2637" y="1451"/>
                </a:lnTo>
                <a:lnTo>
                  <a:pt x="2637" y="1450"/>
                </a:lnTo>
                <a:lnTo>
                  <a:pt x="2638" y="1448"/>
                </a:lnTo>
                <a:lnTo>
                  <a:pt x="2641" y="1447"/>
                </a:lnTo>
                <a:lnTo>
                  <a:pt x="2642" y="1447"/>
                </a:lnTo>
                <a:lnTo>
                  <a:pt x="2644" y="1446"/>
                </a:lnTo>
                <a:lnTo>
                  <a:pt x="2647" y="1446"/>
                </a:lnTo>
                <a:lnTo>
                  <a:pt x="2648" y="1446"/>
                </a:lnTo>
                <a:lnTo>
                  <a:pt x="2649" y="1446"/>
                </a:lnTo>
                <a:lnTo>
                  <a:pt x="2649" y="1444"/>
                </a:lnTo>
                <a:lnTo>
                  <a:pt x="2651" y="1444"/>
                </a:lnTo>
                <a:lnTo>
                  <a:pt x="2652" y="1444"/>
                </a:lnTo>
                <a:lnTo>
                  <a:pt x="2654" y="1443"/>
                </a:lnTo>
                <a:lnTo>
                  <a:pt x="2657" y="1443"/>
                </a:lnTo>
                <a:lnTo>
                  <a:pt x="2658" y="1446"/>
                </a:lnTo>
                <a:lnTo>
                  <a:pt x="2657" y="1447"/>
                </a:lnTo>
                <a:lnTo>
                  <a:pt x="2658" y="1450"/>
                </a:lnTo>
                <a:lnTo>
                  <a:pt x="2659" y="1453"/>
                </a:lnTo>
                <a:lnTo>
                  <a:pt x="2659" y="1454"/>
                </a:lnTo>
                <a:lnTo>
                  <a:pt x="2659" y="1458"/>
                </a:lnTo>
                <a:lnTo>
                  <a:pt x="2661" y="1456"/>
                </a:lnTo>
                <a:lnTo>
                  <a:pt x="2662" y="1456"/>
                </a:lnTo>
                <a:lnTo>
                  <a:pt x="2661" y="1453"/>
                </a:lnTo>
                <a:lnTo>
                  <a:pt x="2662" y="1451"/>
                </a:lnTo>
                <a:lnTo>
                  <a:pt x="2662" y="1450"/>
                </a:lnTo>
                <a:lnTo>
                  <a:pt x="2661" y="1450"/>
                </a:lnTo>
                <a:lnTo>
                  <a:pt x="2661" y="1448"/>
                </a:lnTo>
                <a:lnTo>
                  <a:pt x="2659" y="1447"/>
                </a:lnTo>
                <a:lnTo>
                  <a:pt x="2661" y="1447"/>
                </a:lnTo>
                <a:lnTo>
                  <a:pt x="2664" y="1447"/>
                </a:lnTo>
                <a:lnTo>
                  <a:pt x="2666" y="1447"/>
                </a:lnTo>
                <a:lnTo>
                  <a:pt x="2668" y="1447"/>
                </a:lnTo>
                <a:lnTo>
                  <a:pt x="2669" y="1446"/>
                </a:lnTo>
                <a:lnTo>
                  <a:pt x="2671" y="1447"/>
                </a:lnTo>
                <a:lnTo>
                  <a:pt x="2672" y="1447"/>
                </a:lnTo>
                <a:lnTo>
                  <a:pt x="2672" y="1446"/>
                </a:lnTo>
                <a:lnTo>
                  <a:pt x="2675" y="1444"/>
                </a:lnTo>
                <a:lnTo>
                  <a:pt x="2675" y="1443"/>
                </a:lnTo>
                <a:lnTo>
                  <a:pt x="2676" y="1441"/>
                </a:lnTo>
                <a:lnTo>
                  <a:pt x="2678" y="1441"/>
                </a:lnTo>
                <a:lnTo>
                  <a:pt x="2679" y="1441"/>
                </a:lnTo>
                <a:lnTo>
                  <a:pt x="2679" y="1440"/>
                </a:lnTo>
                <a:lnTo>
                  <a:pt x="2682" y="1439"/>
                </a:lnTo>
                <a:lnTo>
                  <a:pt x="2683" y="1439"/>
                </a:lnTo>
                <a:lnTo>
                  <a:pt x="2685" y="1436"/>
                </a:lnTo>
                <a:lnTo>
                  <a:pt x="2686" y="1436"/>
                </a:lnTo>
                <a:lnTo>
                  <a:pt x="2689" y="1434"/>
                </a:lnTo>
                <a:lnTo>
                  <a:pt x="2690" y="1433"/>
                </a:lnTo>
                <a:lnTo>
                  <a:pt x="2692" y="1430"/>
                </a:lnTo>
                <a:lnTo>
                  <a:pt x="2693" y="1429"/>
                </a:lnTo>
                <a:lnTo>
                  <a:pt x="2694" y="1430"/>
                </a:lnTo>
                <a:lnTo>
                  <a:pt x="2696" y="1429"/>
                </a:lnTo>
                <a:lnTo>
                  <a:pt x="2697" y="1429"/>
                </a:lnTo>
                <a:lnTo>
                  <a:pt x="2697" y="1430"/>
                </a:lnTo>
                <a:lnTo>
                  <a:pt x="2699" y="1432"/>
                </a:lnTo>
                <a:lnTo>
                  <a:pt x="2700" y="1432"/>
                </a:lnTo>
                <a:lnTo>
                  <a:pt x="2701" y="1427"/>
                </a:lnTo>
                <a:lnTo>
                  <a:pt x="2703" y="1426"/>
                </a:lnTo>
                <a:lnTo>
                  <a:pt x="2704" y="1425"/>
                </a:lnTo>
                <a:lnTo>
                  <a:pt x="2706" y="1423"/>
                </a:lnTo>
                <a:lnTo>
                  <a:pt x="2707" y="1420"/>
                </a:lnTo>
                <a:lnTo>
                  <a:pt x="2707" y="1418"/>
                </a:lnTo>
                <a:lnTo>
                  <a:pt x="2706" y="1418"/>
                </a:lnTo>
                <a:lnTo>
                  <a:pt x="2706" y="1416"/>
                </a:lnTo>
                <a:lnTo>
                  <a:pt x="2704" y="1415"/>
                </a:lnTo>
                <a:lnTo>
                  <a:pt x="2703" y="1415"/>
                </a:lnTo>
                <a:lnTo>
                  <a:pt x="2701" y="1413"/>
                </a:lnTo>
                <a:lnTo>
                  <a:pt x="2701" y="1412"/>
                </a:lnTo>
                <a:lnTo>
                  <a:pt x="2700" y="1413"/>
                </a:lnTo>
                <a:lnTo>
                  <a:pt x="2700" y="1415"/>
                </a:lnTo>
                <a:lnTo>
                  <a:pt x="2703" y="1416"/>
                </a:lnTo>
                <a:lnTo>
                  <a:pt x="2700" y="1418"/>
                </a:lnTo>
                <a:lnTo>
                  <a:pt x="2697" y="1418"/>
                </a:lnTo>
                <a:lnTo>
                  <a:pt x="2696" y="1416"/>
                </a:lnTo>
                <a:lnTo>
                  <a:pt x="2694" y="1416"/>
                </a:lnTo>
                <a:lnTo>
                  <a:pt x="2693" y="1416"/>
                </a:lnTo>
                <a:lnTo>
                  <a:pt x="2690" y="1415"/>
                </a:lnTo>
                <a:lnTo>
                  <a:pt x="2689" y="1416"/>
                </a:lnTo>
                <a:lnTo>
                  <a:pt x="2687" y="1416"/>
                </a:lnTo>
                <a:lnTo>
                  <a:pt x="2686" y="1416"/>
                </a:lnTo>
                <a:lnTo>
                  <a:pt x="2685" y="1419"/>
                </a:lnTo>
                <a:lnTo>
                  <a:pt x="2682" y="1420"/>
                </a:lnTo>
                <a:lnTo>
                  <a:pt x="2680" y="1419"/>
                </a:lnTo>
                <a:lnTo>
                  <a:pt x="2679" y="1418"/>
                </a:lnTo>
                <a:lnTo>
                  <a:pt x="2678" y="1418"/>
                </a:lnTo>
                <a:lnTo>
                  <a:pt x="2676" y="1418"/>
                </a:lnTo>
                <a:lnTo>
                  <a:pt x="2676" y="1416"/>
                </a:lnTo>
                <a:lnTo>
                  <a:pt x="2676" y="1415"/>
                </a:lnTo>
                <a:lnTo>
                  <a:pt x="2678" y="1413"/>
                </a:lnTo>
                <a:lnTo>
                  <a:pt x="2679" y="1412"/>
                </a:lnTo>
                <a:lnTo>
                  <a:pt x="2680" y="1412"/>
                </a:lnTo>
                <a:lnTo>
                  <a:pt x="2682" y="1411"/>
                </a:lnTo>
                <a:lnTo>
                  <a:pt x="2683" y="1409"/>
                </a:lnTo>
                <a:lnTo>
                  <a:pt x="2685" y="1408"/>
                </a:lnTo>
                <a:lnTo>
                  <a:pt x="2686" y="1406"/>
                </a:lnTo>
                <a:lnTo>
                  <a:pt x="2687" y="1405"/>
                </a:lnTo>
                <a:lnTo>
                  <a:pt x="2689" y="1404"/>
                </a:lnTo>
                <a:lnTo>
                  <a:pt x="2692" y="1402"/>
                </a:lnTo>
                <a:lnTo>
                  <a:pt x="2694" y="1399"/>
                </a:lnTo>
                <a:lnTo>
                  <a:pt x="2696" y="1399"/>
                </a:lnTo>
                <a:lnTo>
                  <a:pt x="2699" y="1399"/>
                </a:lnTo>
                <a:lnTo>
                  <a:pt x="2700" y="1398"/>
                </a:lnTo>
                <a:lnTo>
                  <a:pt x="2701" y="1397"/>
                </a:lnTo>
                <a:lnTo>
                  <a:pt x="2703" y="1397"/>
                </a:lnTo>
                <a:lnTo>
                  <a:pt x="2704" y="1397"/>
                </a:lnTo>
                <a:lnTo>
                  <a:pt x="2707" y="1397"/>
                </a:lnTo>
                <a:lnTo>
                  <a:pt x="2710" y="1397"/>
                </a:lnTo>
                <a:lnTo>
                  <a:pt x="2711" y="1397"/>
                </a:lnTo>
                <a:lnTo>
                  <a:pt x="2714" y="1397"/>
                </a:lnTo>
                <a:lnTo>
                  <a:pt x="2717" y="1397"/>
                </a:lnTo>
                <a:lnTo>
                  <a:pt x="2718" y="1395"/>
                </a:lnTo>
                <a:lnTo>
                  <a:pt x="2720" y="1394"/>
                </a:lnTo>
                <a:lnTo>
                  <a:pt x="2722" y="1391"/>
                </a:lnTo>
                <a:lnTo>
                  <a:pt x="2724" y="1387"/>
                </a:lnTo>
                <a:lnTo>
                  <a:pt x="2724" y="1384"/>
                </a:lnTo>
                <a:lnTo>
                  <a:pt x="2724" y="1383"/>
                </a:lnTo>
                <a:lnTo>
                  <a:pt x="2722" y="1384"/>
                </a:lnTo>
                <a:lnTo>
                  <a:pt x="2721" y="1387"/>
                </a:lnTo>
                <a:lnTo>
                  <a:pt x="2718" y="1388"/>
                </a:lnTo>
                <a:lnTo>
                  <a:pt x="2720" y="1391"/>
                </a:lnTo>
                <a:lnTo>
                  <a:pt x="2717" y="1392"/>
                </a:lnTo>
                <a:lnTo>
                  <a:pt x="2715" y="1391"/>
                </a:lnTo>
                <a:lnTo>
                  <a:pt x="2713" y="1392"/>
                </a:lnTo>
                <a:lnTo>
                  <a:pt x="2711" y="1392"/>
                </a:lnTo>
                <a:lnTo>
                  <a:pt x="2710" y="1391"/>
                </a:lnTo>
                <a:lnTo>
                  <a:pt x="2710" y="1390"/>
                </a:lnTo>
                <a:lnTo>
                  <a:pt x="2708" y="1388"/>
                </a:lnTo>
                <a:lnTo>
                  <a:pt x="2707" y="1388"/>
                </a:lnTo>
                <a:lnTo>
                  <a:pt x="2706" y="1387"/>
                </a:lnTo>
                <a:lnTo>
                  <a:pt x="2704" y="1387"/>
                </a:lnTo>
                <a:lnTo>
                  <a:pt x="2703" y="1387"/>
                </a:lnTo>
                <a:lnTo>
                  <a:pt x="2703" y="1388"/>
                </a:lnTo>
                <a:lnTo>
                  <a:pt x="2701" y="1388"/>
                </a:lnTo>
                <a:lnTo>
                  <a:pt x="2700" y="1390"/>
                </a:lnTo>
                <a:lnTo>
                  <a:pt x="2699" y="1390"/>
                </a:lnTo>
                <a:lnTo>
                  <a:pt x="2697" y="1391"/>
                </a:lnTo>
                <a:lnTo>
                  <a:pt x="2694" y="1391"/>
                </a:lnTo>
                <a:lnTo>
                  <a:pt x="2693" y="1391"/>
                </a:lnTo>
                <a:lnTo>
                  <a:pt x="2692" y="1391"/>
                </a:lnTo>
                <a:lnTo>
                  <a:pt x="2689" y="1391"/>
                </a:lnTo>
                <a:lnTo>
                  <a:pt x="2687" y="1391"/>
                </a:lnTo>
                <a:lnTo>
                  <a:pt x="2686" y="1391"/>
                </a:lnTo>
                <a:lnTo>
                  <a:pt x="2686" y="1394"/>
                </a:lnTo>
                <a:lnTo>
                  <a:pt x="2685" y="1395"/>
                </a:lnTo>
                <a:lnTo>
                  <a:pt x="2683" y="1398"/>
                </a:lnTo>
                <a:lnTo>
                  <a:pt x="2682" y="1399"/>
                </a:lnTo>
                <a:lnTo>
                  <a:pt x="2680" y="1401"/>
                </a:lnTo>
                <a:lnTo>
                  <a:pt x="2678" y="1401"/>
                </a:lnTo>
                <a:lnTo>
                  <a:pt x="2676" y="1401"/>
                </a:lnTo>
                <a:lnTo>
                  <a:pt x="2675" y="1401"/>
                </a:lnTo>
                <a:lnTo>
                  <a:pt x="2673" y="1401"/>
                </a:lnTo>
                <a:lnTo>
                  <a:pt x="2672" y="1402"/>
                </a:lnTo>
                <a:lnTo>
                  <a:pt x="2671" y="1404"/>
                </a:lnTo>
                <a:lnTo>
                  <a:pt x="2669" y="1404"/>
                </a:lnTo>
                <a:lnTo>
                  <a:pt x="2668" y="1404"/>
                </a:lnTo>
                <a:lnTo>
                  <a:pt x="2668" y="1402"/>
                </a:lnTo>
                <a:lnTo>
                  <a:pt x="2668" y="1399"/>
                </a:lnTo>
                <a:lnTo>
                  <a:pt x="2669" y="1398"/>
                </a:lnTo>
                <a:lnTo>
                  <a:pt x="2668" y="1395"/>
                </a:lnTo>
                <a:lnTo>
                  <a:pt x="2666" y="1394"/>
                </a:lnTo>
                <a:lnTo>
                  <a:pt x="2665" y="1394"/>
                </a:lnTo>
                <a:lnTo>
                  <a:pt x="2664" y="1391"/>
                </a:lnTo>
                <a:lnTo>
                  <a:pt x="2664" y="1394"/>
                </a:lnTo>
                <a:lnTo>
                  <a:pt x="2662" y="1395"/>
                </a:lnTo>
                <a:lnTo>
                  <a:pt x="2661" y="1397"/>
                </a:lnTo>
                <a:lnTo>
                  <a:pt x="2659" y="1397"/>
                </a:lnTo>
                <a:lnTo>
                  <a:pt x="2658" y="1397"/>
                </a:lnTo>
                <a:lnTo>
                  <a:pt x="2661" y="1399"/>
                </a:lnTo>
                <a:lnTo>
                  <a:pt x="2659" y="1401"/>
                </a:lnTo>
                <a:lnTo>
                  <a:pt x="2659" y="1402"/>
                </a:lnTo>
                <a:lnTo>
                  <a:pt x="2658" y="1404"/>
                </a:lnTo>
                <a:lnTo>
                  <a:pt x="2655" y="1405"/>
                </a:lnTo>
                <a:lnTo>
                  <a:pt x="2654" y="1406"/>
                </a:lnTo>
                <a:lnTo>
                  <a:pt x="2654" y="1408"/>
                </a:lnTo>
                <a:lnTo>
                  <a:pt x="2655" y="1411"/>
                </a:lnTo>
                <a:lnTo>
                  <a:pt x="2655" y="1412"/>
                </a:lnTo>
                <a:lnTo>
                  <a:pt x="2657" y="1413"/>
                </a:lnTo>
                <a:lnTo>
                  <a:pt x="2657" y="1416"/>
                </a:lnTo>
                <a:lnTo>
                  <a:pt x="2659" y="1418"/>
                </a:lnTo>
                <a:lnTo>
                  <a:pt x="2657" y="1418"/>
                </a:lnTo>
                <a:lnTo>
                  <a:pt x="2654" y="1418"/>
                </a:lnTo>
                <a:lnTo>
                  <a:pt x="2652" y="1419"/>
                </a:lnTo>
                <a:lnTo>
                  <a:pt x="2651" y="1419"/>
                </a:lnTo>
                <a:lnTo>
                  <a:pt x="2649" y="1418"/>
                </a:lnTo>
                <a:lnTo>
                  <a:pt x="2648" y="1416"/>
                </a:lnTo>
                <a:lnTo>
                  <a:pt x="2647" y="1413"/>
                </a:lnTo>
                <a:lnTo>
                  <a:pt x="2645" y="1411"/>
                </a:lnTo>
                <a:lnTo>
                  <a:pt x="2644" y="1408"/>
                </a:lnTo>
                <a:lnTo>
                  <a:pt x="2644" y="1406"/>
                </a:lnTo>
                <a:lnTo>
                  <a:pt x="2644" y="1405"/>
                </a:lnTo>
                <a:lnTo>
                  <a:pt x="2642" y="1405"/>
                </a:lnTo>
                <a:lnTo>
                  <a:pt x="2642" y="1404"/>
                </a:lnTo>
                <a:lnTo>
                  <a:pt x="2641" y="1401"/>
                </a:lnTo>
                <a:lnTo>
                  <a:pt x="2641" y="1398"/>
                </a:lnTo>
                <a:lnTo>
                  <a:pt x="2641" y="1397"/>
                </a:lnTo>
                <a:lnTo>
                  <a:pt x="2641" y="1394"/>
                </a:lnTo>
                <a:lnTo>
                  <a:pt x="2640" y="1392"/>
                </a:lnTo>
                <a:lnTo>
                  <a:pt x="2638" y="1390"/>
                </a:lnTo>
                <a:lnTo>
                  <a:pt x="2637" y="1388"/>
                </a:lnTo>
                <a:lnTo>
                  <a:pt x="2635" y="1387"/>
                </a:lnTo>
                <a:lnTo>
                  <a:pt x="2634" y="1385"/>
                </a:lnTo>
                <a:lnTo>
                  <a:pt x="2633" y="1385"/>
                </a:lnTo>
                <a:lnTo>
                  <a:pt x="2635" y="1383"/>
                </a:lnTo>
                <a:lnTo>
                  <a:pt x="2637" y="1381"/>
                </a:lnTo>
                <a:lnTo>
                  <a:pt x="2640" y="1380"/>
                </a:lnTo>
                <a:lnTo>
                  <a:pt x="2641" y="1377"/>
                </a:lnTo>
                <a:lnTo>
                  <a:pt x="2641" y="1374"/>
                </a:lnTo>
                <a:lnTo>
                  <a:pt x="2642" y="1373"/>
                </a:lnTo>
                <a:lnTo>
                  <a:pt x="2642" y="1370"/>
                </a:lnTo>
                <a:lnTo>
                  <a:pt x="2644" y="1367"/>
                </a:lnTo>
                <a:lnTo>
                  <a:pt x="2645" y="1366"/>
                </a:lnTo>
                <a:lnTo>
                  <a:pt x="2645" y="1363"/>
                </a:lnTo>
                <a:lnTo>
                  <a:pt x="2644" y="1362"/>
                </a:lnTo>
                <a:lnTo>
                  <a:pt x="2641" y="1359"/>
                </a:lnTo>
                <a:lnTo>
                  <a:pt x="2641" y="1357"/>
                </a:lnTo>
                <a:lnTo>
                  <a:pt x="2644" y="1356"/>
                </a:lnTo>
                <a:lnTo>
                  <a:pt x="2644" y="1353"/>
                </a:lnTo>
                <a:lnTo>
                  <a:pt x="2645" y="1353"/>
                </a:lnTo>
                <a:lnTo>
                  <a:pt x="2647" y="1352"/>
                </a:lnTo>
                <a:lnTo>
                  <a:pt x="2647" y="1350"/>
                </a:lnTo>
                <a:lnTo>
                  <a:pt x="2648" y="1349"/>
                </a:lnTo>
                <a:lnTo>
                  <a:pt x="2649" y="1346"/>
                </a:lnTo>
                <a:lnTo>
                  <a:pt x="2651" y="1345"/>
                </a:lnTo>
                <a:lnTo>
                  <a:pt x="2652" y="1343"/>
                </a:lnTo>
                <a:lnTo>
                  <a:pt x="2652" y="1341"/>
                </a:lnTo>
                <a:lnTo>
                  <a:pt x="2654" y="1338"/>
                </a:lnTo>
                <a:lnTo>
                  <a:pt x="2655" y="1334"/>
                </a:lnTo>
                <a:lnTo>
                  <a:pt x="2657" y="1331"/>
                </a:lnTo>
                <a:lnTo>
                  <a:pt x="2658" y="1327"/>
                </a:lnTo>
                <a:lnTo>
                  <a:pt x="2659" y="1324"/>
                </a:lnTo>
                <a:lnTo>
                  <a:pt x="2662" y="1325"/>
                </a:lnTo>
                <a:lnTo>
                  <a:pt x="2664" y="1327"/>
                </a:lnTo>
                <a:lnTo>
                  <a:pt x="2665" y="1325"/>
                </a:lnTo>
                <a:lnTo>
                  <a:pt x="2668" y="1324"/>
                </a:lnTo>
                <a:lnTo>
                  <a:pt x="2668" y="1322"/>
                </a:lnTo>
                <a:lnTo>
                  <a:pt x="2665" y="1321"/>
                </a:lnTo>
                <a:lnTo>
                  <a:pt x="2666" y="1319"/>
                </a:lnTo>
                <a:lnTo>
                  <a:pt x="2666" y="1318"/>
                </a:lnTo>
                <a:lnTo>
                  <a:pt x="2666" y="1317"/>
                </a:lnTo>
                <a:lnTo>
                  <a:pt x="2666" y="1315"/>
                </a:lnTo>
                <a:lnTo>
                  <a:pt x="2668" y="1314"/>
                </a:lnTo>
                <a:lnTo>
                  <a:pt x="2669" y="1312"/>
                </a:lnTo>
                <a:lnTo>
                  <a:pt x="2669" y="1311"/>
                </a:lnTo>
                <a:lnTo>
                  <a:pt x="2672" y="1310"/>
                </a:lnTo>
                <a:lnTo>
                  <a:pt x="2673" y="1308"/>
                </a:lnTo>
                <a:lnTo>
                  <a:pt x="2675" y="1307"/>
                </a:lnTo>
                <a:lnTo>
                  <a:pt x="2676" y="1307"/>
                </a:lnTo>
                <a:lnTo>
                  <a:pt x="2679" y="1304"/>
                </a:lnTo>
                <a:lnTo>
                  <a:pt x="2680" y="1301"/>
                </a:lnTo>
                <a:lnTo>
                  <a:pt x="2680" y="1300"/>
                </a:lnTo>
                <a:lnTo>
                  <a:pt x="2680" y="1298"/>
                </a:lnTo>
                <a:lnTo>
                  <a:pt x="2682" y="1297"/>
                </a:lnTo>
                <a:lnTo>
                  <a:pt x="2682" y="1296"/>
                </a:lnTo>
                <a:lnTo>
                  <a:pt x="2682" y="1294"/>
                </a:lnTo>
                <a:lnTo>
                  <a:pt x="2683" y="1293"/>
                </a:lnTo>
                <a:lnTo>
                  <a:pt x="2685" y="1290"/>
                </a:lnTo>
                <a:lnTo>
                  <a:pt x="2682" y="1289"/>
                </a:lnTo>
                <a:lnTo>
                  <a:pt x="2682" y="1287"/>
                </a:lnTo>
                <a:lnTo>
                  <a:pt x="2680" y="1286"/>
                </a:lnTo>
                <a:lnTo>
                  <a:pt x="2680" y="1284"/>
                </a:lnTo>
                <a:lnTo>
                  <a:pt x="2679" y="1283"/>
                </a:lnTo>
                <a:lnTo>
                  <a:pt x="2678" y="1282"/>
                </a:lnTo>
                <a:lnTo>
                  <a:pt x="2676" y="1282"/>
                </a:lnTo>
                <a:lnTo>
                  <a:pt x="2676" y="1280"/>
                </a:lnTo>
                <a:lnTo>
                  <a:pt x="2675" y="1280"/>
                </a:lnTo>
                <a:lnTo>
                  <a:pt x="2673" y="1279"/>
                </a:lnTo>
                <a:lnTo>
                  <a:pt x="2673" y="1277"/>
                </a:lnTo>
                <a:lnTo>
                  <a:pt x="2675" y="1276"/>
                </a:lnTo>
                <a:lnTo>
                  <a:pt x="2676" y="1275"/>
                </a:lnTo>
                <a:lnTo>
                  <a:pt x="2678" y="1275"/>
                </a:lnTo>
                <a:lnTo>
                  <a:pt x="2679" y="1275"/>
                </a:lnTo>
                <a:lnTo>
                  <a:pt x="2680" y="1275"/>
                </a:lnTo>
                <a:lnTo>
                  <a:pt x="2682" y="1275"/>
                </a:lnTo>
                <a:lnTo>
                  <a:pt x="2683" y="1275"/>
                </a:lnTo>
                <a:lnTo>
                  <a:pt x="2687" y="1276"/>
                </a:lnTo>
                <a:lnTo>
                  <a:pt x="2687" y="1277"/>
                </a:lnTo>
                <a:lnTo>
                  <a:pt x="2689" y="1276"/>
                </a:lnTo>
                <a:lnTo>
                  <a:pt x="2690" y="1276"/>
                </a:lnTo>
                <a:lnTo>
                  <a:pt x="2692" y="1275"/>
                </a:lnTo>
                <a:lnTo>
                  <a:pt x="2693" y="1273"/>
                </a:lnTo>
                <a:lnTo>
                  <a:pt x="2694" y="1273"/>
                </a:lnTo>
                <a:lnTo>
                  <a:pt x="2694" y="1272"/>
                </a:lnTo>
                <a:lnTo>
                  <a:pt x="2696" y="1270"/>
                </a:lnTo>
                <a:lnTo>
                  <a:pt x="2696" y="1268"/>
                </a:lnTo>
                <a:lnTo>
                  <a:pt x="2699" y="1269"/>
                </a:lnTo>
                <a:lnTo>
                  <a:pt x="2697" y="1269"/>
                </a:lnTo>
                <a:lnTo>
                  <a:pt x="2697" y="1268"/>
                </a:lnTo>
                <a:lnTo>
                  <a:pt x="2697" y="1266"/>
                </a:lnTo>
                <a:lnTo>
                  <a:pt x="2696" y="1265"/>
                </a:lnTo>
                <a:lnTo>
                  <a:pt x="2694" y="1265"/>
                </a:lnTo>
                <a:lnTo>
                  <a:pt x="2693" y="1263"/>
                </a:lnTo>
                <a:lnTo>
                  <a:pt x="2692" y="1262"/>
                </a:lnTo>
                <a:lnTo>
                  <a:pt x="2692" y="1261"/>
                </a:lnTo>
                <a:lnTo>
                  <a:pt x="2690" y="1259"/>
                </a:lnTo>
                <a:lnTo>
                  <a:pt x="2690" y="1258"/>
                </a:lnTo>
                <a:lnTo>
                  <a:pt x="2689" y="1258"/>
                </a:lnTo>
                <a:lnTo>
                  <a:pt x="2687" y="1256"/>
                </a:lnTo>
                <a:lnTo>
                  <a:pt x="2686" y="1256"/>
                </a:lnTo>
                <a:lnTo>
                  <a:pt x="2685" y="1255"/>
                </a:lnTo>
                <a:lnTo>
                  <a:pt x="2685" y="1254"/>
                </a:lnTo>
                <a:lnTo>
                  <a:pt x="2686" y="1251"/>
                </a:lnTo>
                <a:lnTo>
                  <a:pt x="2687" y="1248"/>
                </a:lnTo>
                <a:lnTo>
                  <a:pt x="2687" y="1247"/>
                </a:lnTo>
                <a:lnTo>
                  <a:pt x="2687" y="1244"/>
                </a:lnTo>
                <a:lnTo>
                  <a:pt x="2689" y="1244"/>
                </a:lnTo>
                <a:lnTo>
                  <a:pt x="2689" y="1241"/>
                </a:lnTo>
                <a:lnTo>
                  <a:pt x="2689" y="1238"/>
                </a:lnTo>
                <a:lnTo>
                  <a:pt x="2690" y="1237"/>
                </a:lnTo>
                <a:lnTo>
                  <a:pt x="2693" y="1237"/>
                </a:lnTo>
                <a:lnTo>
                  <a:pt x="2694" y="1237"/>
                </a:lnTo>
                <a:lnTo>
                  <a:pt x="2696" y="1238"/>
                </a:lnTo>
                <a:lnTo>
                  <a:pt x="2697" y="1238"/>
                </a:lnTo>
                <a:lnTo>
                  <a:pt x="2699" y="1238"/>
                </a:lnTo>
                <a:lnTo>
                  <a:pt x="2700" y="1235"/>
                </a:lnTo>
                <a:lnTo>
                  <a:pt x="2697" y="1234"/>
                </a:lnTo>
                <a:lnTo>
                  <a:pt x="2694" y="1234"/>
                </a:lnTo>
                <a:lnTo>
                  <a:pt x="2692" y="1233"/>
                </a:lnTo>
                <a:lnTo>
                  <a:pt x="2692" y="1234"/>
                </a:lnTo>
                <a:lnTo>
                  <a:pt x="2690" y="1234"/>
                </a:lnTo>
                <a:lnTo>
                  <a:pt x="2689" y="1234"/>
                </a:lnTo>
                <a:lnTo>
                  <a:pt x="2687" y="1234"/>
                </a:lnTo>
                <a:lnTo>
                  <a:pt x="2686" y="1234"/>
                </a:lnTo>
                <a:lnTo>
                  <a:pt x="2685" y="1237"/>
                </a:lnTo>
                <a:lnTo>
                  <a:pt x="2685" y="1238"/>
                </a:lnTo>
                <a:lnTo>
                  <a:pt x="2685" y="1240"/>
                </a:lnTo>
                <a:lnTo>
                  <a:pt x="2683" y="1242"/>
                </a:lnTo>
                <a:lnTo>
                  <a:pt x="2682" y="1245"/>
                </a:lnTo>
                <a:lnTo>
                  <a:pt x="2682" y="1247"/>
                </a:lnTo>
                <a:lnTo>
                  <a:pt x="2682" y="1249"/>
                </a:lnTo>
                <a:lnTo>
                  <a:pt x="2682" y="1252"/>
                </a:lnTo>
                <a:lnTo>
                  <a:pt x="2682" y="1255"/>
                </a:lnTo>
                <a:lnTo>
                  <a:pt x="2680" y="1258"/>
                </a:lnTo>
                <a:lnTo>
                  <a:pt x="2680" y="1259"/>
                </a:lnTo>
                <a:lnTo>
                  <a:pt x="2682" y="1259"/>
                </a:lnTo>
                <a:lnTo>
                  <a:pt x="2683" y="1262"/>
                </a:lnTo>
                <a:lnTo>
                  <a:pt x="2685" y="1263"/>
                </a:lnTo>
                <a:lnTo>
                  <a:pt x="2685" y="1265"/>
                </a:lnTo>
                <a:lnTo>
                  <a:pt x="2686" y="1266"/>
                </a:lnTo>
                <a:lnTo>
                  <a:pt x="2689" y="1269"/>
                </a:lnTo>
                <a:lnTo>
                  <a:pt x="2686" y="1269"/>
                </a:lnTo>
                <a:lnTo>
                  <a:pt x="2685" y="1268"/>
                </a:lnTo>
                <a:lnTo>
                  <a:pt x="2683" y="1268"/>
                </a:lnTo>
                <a:lnTo>
                  <a:pt x="2682" y="1268"/>
                </a:lnTo>
                <a:lnTo>
                  <a:pt x="2679" y="1266"/>
                </a:lnTo>
                <a:lnTo>
                  <a:pt x="2678" y="1269"/>
                </a:lnTo>
                <a:lnTo>
                  <a:pt x="2675" y="1270"/>
                </a:lnTo>
                <a:lnTo>
                  <a:pt x="2673" y="1273"/>
                </a:lnTo>
                <a:lnTo>
                  <a:pt x="2672" y="1275"/>
                </a:lnTo>
                <a:lnTo>
                  <a:pt x="2671" y="1276"/>
                </a:lnTo>
                <a:lnTo>
                  <a:pt x="2669" y="1276"/>
                </a:lnTo>
                <a:lnTo>
                  <a:pt x="2668" y="1279"/>
                </a:lnTo>
                <a:lnTo>
                  <a:pt x="2669" y="1282"/>
                </a:lnTo>
                <a:lnTo>
                  <a:pt x="2669" y="1284"/>
                </a:lnTo>
                <a:lnTo>
                  <a:pt x="2669" y="1286"/>
                </a:lnTo>
                <a:lnTo>
                  <a:pt x="2671" y="1287"/>
                </a:lnTo>
                <a:lnTo>
                  <a:pt x="2672" y="1289"/>
                </a:lnTo>
                <a:lnTo>
                  <a:pt x="2672" y="1290"/>
                </a:lnTo>
                <a:lnTo>
                  <a:pt x="2673" y="1293"/>
                </a:lnTo>
                <a:lnTo>
                  <a:pt x="2673" y="1294"/>
                </a:lnTo>
                <a:lnTo>
                  <a:pt x="2672" y="1297"/>
                </a:lnTo>
                <a:lnTo>
                  <a:pt x="2671" y="1297"/>
                </a:lnTo>
                <a:lnTo>
                  <a:pt x="2669" y="1298"/>
                </a:lnTo>
                <a:lnTo>
                  <a:pt x="2668" y="1298"/>
                </a:lnTo>
                <a:lnTo>
                  <a:pt x="2666" y="1298"/>
                </a:lnTo>
                <a:lnTo>
                  <a:pt x="2666" y="1300"/>
                </a:lnTo>
                <a:lnTo>
                  <a:pt x="2665" y="1300"/>
                </a:lnTo>
                <a:lnTo>
                  <a:pt x="2662" y="1300"/>
                </a:lnTo>
                <a:lnTo>
                  <a:pt x="2661" y="1298"/>
                </a:lnTo>
                <a:lnTo>
                  <a:pt x="2661" y="1300"/>
                </a:lnTo>
                <a:lnTo>
                  <a:pt x="2659" y="1301"/>
                </a:lnTo>
                <a:lnTo>
                  <a:pt x="2658" y="1303"/>
                </a:lnTo>
                <a:lnTo>
                  <a:pt x="2657" y="1303"/>
                </a:lnTo>
                <a:lnTo>
                  <a:pt x="2655" y="1303"/>
                </a:lnTo>
                <a:lnTo>
                  <a:pt x="2654" y="1303"/>
                </a:lnTo>
                <a:lnTo>
                  <a:pt x="2652" y="1303"/>
                </a:lnTo>
                <a:lnTo>
                  <a:pt x="2651" y="1304"/>
                </a:lnTo>
                <a:lnTo>
                  <a:pt x="2649" y="1304"/>
                </a:lnTo>
                <a:lnTo>
                  <a:pt x="2648" y="1304"/>
                </a:lnTo>
                <a:lnTo>
                  <a:pt x="2645" y="1305"/>
                </a:lnTo>
                <a:lnTo>
                  <a:pt x="2644" y="1307"/>
                </a:lnTo>
                <a:lnTo>
                  <a:pt x="2642" y="1308"/>
                </a:lnTo>
                <a:lnTo>
                  <a:pt x="2641" y="1308"/>
                </a:lnTo>
                <a:lnTo>
                  <a:pt x="2641" y="1310"/>
                </a:lnTo>
                <a:lnTo>
                  <a:pt x="2640" y="1310"/>
                </a:lnTo>
                <a:lnTo>
                  <a:pt x="2640" y="1311"/>
                </a:lnTo>
                <a:lnTo>
                  <a:pt x="2637" y="1312"/>
                </a:lnTo>
                <a:lnTo>
                  <a:pt x="2635" y="1314"/>
                </a:lnTo>
                <a:lnTo>
                  <a:pt x="2635" y="1317"/>
                </a:lnTo>
                <a:lnTo>
                  <a:pt x="2635" y="1319"/>
                </a:lnTo>
                <a:lnTo>
                  <a:pt x="2637" y="1321"/>
                </a:lnTo>
                <a:lnTo>
                  <a:pt x="2637" y="1325"/>
                </a:lnTo>
                <a:lnTo>
                  <a:pt x="2635" y="1325"/>
                </a:lnTo>
                <a:lnTo>
                  <a:pt x="2635" y="1327"/>
                </a:lnTo>
                <a:lnTo>
                  <a:pt x="2634" y="1327"/>
                </a:lnTo>
                <a:lnTo>
                  <a:pt x="2633" y="1327"/>
                </a:lnTo>
                <a:lnTo>
                  <a:pt x="2631" y="1328"/>
                </a:lnTo>
                <a:lnTo>
                  <a:pt x="2630" y="1329"/>
                </a:lnTo>
                <a:lnTo>
                  <a:pt x="2628" y="1331"/>
                </a:lnTo>
                <a:lnTo>
                  <a:pt x="2627" y="1332"/>
                </a:lnTo>
                <a:lnTo>
                  <a:pt x="2626" y="1332"/>
                </a:lnTo>
                <a:lnTo>
                  <a:pt x="2626" y="1335"/>
                </a:lnTo>
                <a:lnTo>
                  <a:pt x="2626" y="1336"/>
                </a:lnTo>
                <a:lnTo>
                  <a:pt x="2624" y="1338"/>
                </a:lnTo>
                <a:lnTo>
                  <a:pt x="2623" y="1338"/>
                </a:lnTo>
                <a:lnTo>
                  <a:pt x="2623" y="1341"/>
                </a:lnTo>
                <a:lnTo>
                  <a:pt x="2620" y="1342"/>
                </a:lnTo>
                <a:lnTo>
                  <a:pt x="2619" y="1343"/>
                </a:lnTo>
                <a:lnTo>
                  <a:pt x="2619" y="1345"/>
                </a:lnTo>
                <a:lnTo>
                  <a:pt x="2616" y="1345"/>
                </a:lnTo>
                <a:lnTo>
                  <a:pt x="2617" y="1348"/>
                </a:lnTo>
                <a:lnTo>
                  <a:pt x="2619" y="1348"/>
                </a:lnTo>
                <a:lnTo>
                  <a:pt x="2617" y="1350"/>
                </a:lnTo>
                <a:lnTo>
                  <a:pt x="2616" y="1355"/>
                </a:lnTo>
                <a:lnTo>
                  <a:pt x="2616" y="1356"/>
                </a:lnTo>
                <a:lnTo>
                  <a:pt x="2616" y="1357"/>
                </a:lnTo>
                <a:lnTo>
                  <a:pt x="2617" y="1359"/>
                </a:lnTo>
                <a:lnTo>
                  <a:pt x="2619" y="1362"/>
                </a:lnTo>
                <a:lnTo>
                  <a:pt x="2620" y="1364"/>
                </a:lnTo>
                <a:lnTo>
                  <a:pt x="2619" y="1366"/>
                </a:lnTo>
                <a:lnTo>
                  <a:pt x="2617" y="1369"/>
                </a:lnTo>
                <a:lnTo>
                  <a:pt x="2619" y="1371"/>
                </a:lnTo>
                <a:lnTo>
                  <a:pt x="2617" y="1374"/>
                </a:lnTo>
                <a:lnTo>
                  <a:pt x="2617" y="1376"/>
                </a:lnTo>
                <a:lnTo>
                  <a:pt x="2616" y="1378"/>
                </a:lnTo>
                <a:lnTo>
                  <a:pt x="2614" y="1380"/>
                </a:lnTo>
                <a:lnTo>
                  <a:pt x="2612" y="1381"/>
                </a:lnTo>
                <a:lnTo>
                  <a:pt x="2610" y="1380"/>
                </a:lnTo>
                <a:lnTo>
                  <a:pt x="2609" y="1380"/>
                </a:lnTo>
                <a:lnTo>
                  <a:pt x="2609" y="1381"/>
                </a:lnTo>
                <a:lnTo>
                  <a:pt x="2607" y="1383"/>
                </a:lnTo>
                <a:lnTo>
                  <a:pt x="2607" y="1384"/>
                </a:lnTo>
                <a:lnTo>
                  <a:pt x="2606" y="1384"/>
                </a:lnTo>
                <a:lnTo>
                  <a:pt x="2606" y="1385"/>
                </a:lnTo>
                <a:lnTo>
                  <a:pt x="2606" y="1388"/>
                </a:lnTo>
                <a:lnTo>
                  <a:pt x="2607" y="1390"/>
                </a:lnTo>
                <a:lnTo>
                  <a:pt x="2607" y="1392"/>
                </a:lnTo>
                <a:lnTo>
                  <a:pt x="2606" y="1395"/>
                </a:lnTo>
                <a:lnTo>
                  <a:pt x="2609" y="1397"/>
                </a:lnTo>
                <a:lnTo>
                  <a:pt x="2610" y="1398"/>
                </a:lnTo>
                <a:lnTo>
                  <a:pt x="2610" y="1399"/>
                </a:lnTo>
                <a:lnTo>
                  <a:pt x="2613" y="1399"/>
                </a:lnTo>
                <a:lnTo>
                  <a:pt x="2614" y="1399"/>
                </a:lnTo>
                <a:lnTo>
                  <a:pt x="2616" y="1401"/>
                </a:lnTo>
                <a:lnTo>
                  <a:pt x="2616" y="1402"/>
                </a:lnTo>
                <a:lnTo>
                  <a:pt x="2614" y="1404"/>
                </a:lnTo>
                <a:lnTo>
                  <a:pt x="2613" y="1405"/>
                </a:lnTo>
                <a:lnTo>
                  <a:pt x="2613" y="1406"/>
                </a:lnTo>
                <a:lnTo>
                  <a:pt x="2612" y="1409"/>
                </a:lnTo>
                <a:lnTo>
                  <a:pt x="2610" y="1409"/>
                </a:lnTo>
                <a:lnTo>
                  <a:pt x="2610" y="1411"/>
                </a:lnTo>
                <a:lnTo>
                  <a:pt x="2610" y="1409"/>
                </a:lnTo>
                <a:lnTo>
                  <a:pt x="2609" y="1409"/>
                </a:lnTo>
                <a:lnTo>
                  <a:pt x="2607" y="1409"/>
                </a:lnTo>
                <a:lnTo>
                  <a:pt x="2606" y="1411"/>
                </a:lnTo>
                <a:lnTo>
                  <a:pt x="2605" y="1411"/>
                </a:lnTo>
                <a:lnTo>
                  <a:pt x="2602" y="1411"/>
                </a:lnTo>
                <a:lnTo>
                  <a:pt x="2602" y="1412"/>
                </a:lnTo>
                <a:lnTo>
                  <a:pt x="2600" y="1412"/>
                </a:lnTo>
                <a:lnTo>
                  <a:pt x="2598" y="1412"/>
                </a:lnTo>
                <a:lnTo>
                  <a:pt x="2596" y="1413"/>
                </a:lnTo>
                <a:lnTo>
                  <a:pt x="2595" y="1413"/>
                </a:lnTo>
                <a:lnTo>
                  <a:pt x="2596" y="1411"/>
                </a:lnTo>
                <a:lnTo>
                  <a:pt x="2598" y="1409"/>
                </a:lnTo>
                <a:lnTo>
                  <a:pt x="2599" y="1408"/>
                </a:lnTo>
                <a:lnTo>
                  <a:pt x="2599" y="1406"/>
                </a:lnTo>
                <a:lnTo>
                  <a:pt x="2599" y="1405"/>
                </a:lnTo>
                <a:lnTo>
                  <a:pt x="2600" y="1405"/>
                </a:lnTo>
                <a:lnTo>
                  <a:pt x="2600" y="1404"/>
                </a:lnTo>
                <a:lnTo>
                  <a:pt x="2600" y="1405"/>
                </a:lnTo>
                <a:lnTo>
                  <a:pt x="2602" y="1406"/>
                </a:lnTo>
                <a:lnTo>
                  <a:pt x="2603" y="1409"/>
                </a:lnTo>
                <a:lnTo>
                  <a:pt x="2605" y="1406"/>
                </a:lnTo>
                <a:lnTo>
                  <a:pt x="2606" y="1405"/>
                </a:lnTo>
                <a:lnTo>
                  <a:pt x="2606" y="1402"/>
                </a:lnTo>
                <a:lnTo>
                  <a:pt x="2606" y="1401"/>
                </a:lnTo>
                <a:lnTo>
                  <a:pt x="2603" y="1401"/>
                </a:lnTo>
                <a:lnTo>
                  <a:pt x="2603" y="1404"/>
                </a:lnTo>
                <a:lnTo>
                  <a:pt x="2602" y="1402"/>
                </a:lnTo>
                <a:lnTo>
                  <a:pt x="2602" y="1399"/>
                </a:lnTo>
                <a:lnTo>
                  <a:pt x="2603" y="1398"/>
                </a:lnTo>
                <a:lnTo>
                  <a:pt x="2602" y="1397"/>
                </a:lnTo>
                <a:lnTo>
                  <a:pt x="2599" y="1395"/>
                </a:lnTo>
                <a:lnTo>
                  <a:pt x="2598" y="1394"/>
                </a:lnTo>
                <a:lnTo>
                  <a:pt x="2596" y="1392"/>
                </a:lnTo>
                <a:lnTo>
                  <a:pt x="2595" y="1391"/>
                </a:lnTo>
                <a:lnTo>
                  <a:pt x="2592" y="1390"/>
                </a:lnTo>
                <a:lnTo>
                  <a:pt x="2591" y="1388"/>
                </a:lnTo>
                <a:lnTo>
                  <a:pt x="2588" y="1387"/>
                </a:lnTo>
                <a:lnTo>
                  <a:pt x="2585" y="1384"/>
                </a:lnTo>
                <a:lnTo>
                  <a:pt x="2585" y="1383"/>
                </a:lnTo>
                <a:lnTo>
                  <a:pt x="2585" y="1381"/>
                </a:lnTo>
                <a:lnTo>
                  <a:pt x="2586" y="1381"/>
                </a:lnTo>
                <a:lnTo>
                  <a:pt x="2586" y="1380"/>
                </a:lnTo>
                <a:lnTo>
                  <a:pt x="2586" y="1378"/>
                </a:lnTo>
                <a:lnTo>
                  <a:pt x="2586" y="1377"/>
                </a:lnTo>
                <a:lnTo>
                  <a:pt x="2588" y="1376"/>
                </a:lnTo>
                <a:lnTo>
                  <a:pt x="2591" y="1374"/>
                </a:lnTo>
                <a:lnTo>
                  <a:pt x="2588" y="1373"/>
                </a:lnTo>
                <a:lnTo>
                  <a:pt x="2588" y="1371"/>
                </a:lnTo>
                <a:lnTo>
                  <a:pt x="2588" y="1370"/>
                </a:lnTo>
                <a:lnTo>
                  <a:pt x="2586" y="1371"/>
                </a:lnTo>
                <a:lnTo>
                  <a:pt x="2585" y="1373"/>
                </a:lnTo>
                <a:lnTo>
                  <a:pt x="2584" y="1373"/>
                </a:lnTo>
                <a:lnTo>
                  <a:pt x="2582" y="1370"/>
                </a:lnTo>
                <a:lnTo>
                  <a:pt x="2581" y="1370"/>
                </a:lnTo>
                <a:lnTo>
                  <a:pt x="2581" y="1369"/>
                </a:lnTo>
                <a:lnTo>
                  <a:pt x="2579" y="1366"/>
                </a:lnTo>
                <a:lnTo>
                  <a:pt x="2578" y="1364"/>
                </a:lnTo>
                <a:lnTo>
                  <a:pt x="2577" y="1363"/>
                </a:lnTo>
                <a:lnTo>
                  <a:pt x="2575" y="1362"/>
                </a:lnTo>
                <a:lnTo>
                  <a:pt x="2575" y="1360"/>
                </a:lnTo>
                <a:lnTo>
                  <a:pt x="2574" y="1359"/>
                </a:lnTo>
                <a:lnTo>
                  <a:pt x="2572" y="1357"/>
                </a:lnTo>
                <a:lnTo>
                  <a:pt x="2572" y="1356"/>
                </a:lnTo>
                <a:lnTo>
                  <a:pt x="2574" y="1356"/>
                </a:lnTo>
                <a:lnTo>
                  <a:pt x="2572" y="1353"/>
                </a:lnTo>
                <a:lnTo>
                  <a:pt x="2571" y="1352"/>
                </a:lnTo>
                <a:lnTo>
                  <a:pt x="2571" y="1350"/>
                </a:lnTo>
                <a:lnTo>
                  <a:pt x="2570" y="1350"/>
                </a:lnTo>
                <a:lnTo>
                  <a:pt x="2568" y="1350"/>
                </a:lnTo>
                <a:lnTo>
                  <a:pt x="2568" y="1348"/>
                </a:lnTo>
                <a:lnTo>
                  <a:pt x="2565" y="1346"/>
                </a:lnTo>
                <a:lnTo>
                  <a:pt x="2564" y="1346"/>
                </a:lnTo>
                <a:lnTo>
                  <a:pt x="2561" y="1345"/>
                </a:lnTo>
                <a:lnTo>
                  <a:pt x="2560" y="1343"/>
                </a:lnTo>
                <a:lnTo>
                  <a:pt x="2561" y="1342"/>
                </a:lnTo>
                <a:lnTo>
                  <a:pt x="2563" y="1342"/>
                </a:lnTo>
                <a:lnTo>
                  <a:pt x="2565" y="1341"/>
                </a:lnTo>
                <a:lnTo>
                  <a:pt x="2568" y="1339"/>
                </a:lnTo>
                <a:lnTo>
                  <a:pt x="2571" y="1339"/>
                </a:lnTo>
                <a:lnTo>
                  <a:pt x="2572" y="1339"/>
                </a:lnTo>
                <a:lnTo>
                  <a:pt x="2575" y="1339"/>
                </a:lnTo>
                <a:lnTo>
                  <a:pt x="2578" y="1341"/>
                </a:lnTo>
                <a:lnTo>
                  <a:pt x="2579" y="1338"/>
                </a:lnTo>
                <a:lnTo>
                  <a:pt x="2581" y="1339"/>
                </a:lnTo>
                <a:lnTo>
                  <a:pt x="2584" y="1338"/>
                </a:lnTo>
                <a:lnTo>
                  <a:pt x="2585" y="1338"/>
                </a:lnTo>
                <a:lnTo>
                  <a:pt x="2588" y="1338"/>
                </a:lnTo>
                <a:lnTo>
                  <a:pt x="2589" y="1336"/>
                </a:lnTo>
                <a:lnTo>
                  <a:pt x="2591" y="1336"/>
                </a:lnTo>
                <a:lnTo>
                  <a:pt x="2591" y="1335"/>
                </a:lnTo>
                <a:lnTo>
                  <a:pt x="2592" y="1335"/>
                </a:lnTo>
                <a:lnTo>
                  <a:pt x="2593" y="1334"/>
                </a:lnTo>
                <a:lnTo>
                  <a:pt x="2595" y="1332"/>
                </a:lnTo>
                <a:lnTo>
                  <a:pt x="2596" y="1332"/>
                </a:lnTo>
                <a:lnTo>
                  <a:pt x="2598" y="1331"/>
                </a:lnTo>
                <a:lnTo>
                  <a:pt x="2600" y="1328"/>
                </a:lnTo>
                <a:lnTo>
                  <a:pt x="2600" y="1325"/>
                </a:lnTo>
                <a:lnTo>
                  <a:pt x="2600" y="1324"/>
                </a:lnTo>
                <a:lnTo>
                  <a:pt x="2602" y="1321"/>
                </a:lnTo>
                <a:lnTo>
                  <a:pt x="2602" y="1319"/>
                </a:lnTo>
                <a:lnTo>
                  <a:pt x="2600" y="1318"/>
                </a:lnTo>
                <a:lnTo>
                  <a:pt x="2602" y="1315"/>
                </a:lnTo>
                <a:lnTo>
                  <a:pt x="2602" y="1314"/>
                </a:lnTo>
                <a:lnTo>
                  <a:pt x="2602" y="1312"/>
                </a:lnTo>
                <a:lnTo>
                  <a:pt x="2602" y="1311"/>
                </a:lnTo>
                <a:lnTo>
                  <a:pt x="2603" y="1310"/>
                </a:lnTo>
                <a:lnTo>
                  <a:pt x="2603" y="1308"/>
                </a:lnTo>
                <a:lnTo>
                  <a:pt x="2605" y="1307"/>
                </a:lnTo>
                <a:lnTo>
                  <a:pt x="2603" y="1307"/>
                </a:lnTo>
                <a:lnTo>
                  <a:pt x="2602" y="1305"/>
                </a:lnTo>
                <a:lnTo>
                  <a:pt x="2600" y="1305"/>
                </a:lnTo>
                <a:lnTo>
                  <a:pt x="2598" y="1305"/>
                </a:lnTo>
                <a:lnTo>
                  <a:pt x="2598" y="1301"/>
                </a:lnTo>
                <a:lnTo>
                  <a:pt x="2596" y="1300"/>
                </a:lnTo>
                <a:lnTo>
                  <a:pt x="2596" y="1298"/>
                </a:lnTo>
                <a:lnTo>
                  <a:pt x="2595" y="1297"/>
                </a:lnTo>
                <a:lnTo>
                  <a:pt x="2595" y="1296"/>
                </a:lnTo>
                <a:lnTo>
                  <a:pt x="2593" y="1294"/>
                </a:lnTo>
                <a:lnTo>
                  <a:pt x="2593" y="1293"/>
                </a:lnTo>
                <a:lnTo>
                  <a:pt x="2593" y="1291"/>
                </a:lnTo>
                <a:lnTo>
                  <a:pt x="2593" y="1290"/>
                </a:lnTo>
                <a:lnTo>
                  <a:pt x="2592" y="1289"/>
                </a:lnTo>
                <a:lnTo>
                  <a:pt x="2589" y="1289"/>
                </a:lnTo>
                <a:lnTo>
                  <a:pt x="2586" y="1287"/>
                </a:lnTo>
                <a:lnTo>
                  <a:pt x="2585" y="1287"/>
                </a:lnTo>
                <a:lnTo>
                  <a:pt x="2582" y="1286"/>
                </a:lnTo>
                <a:lnTo>
                  <a:pt x="2581" y="1286"/>
                </a:lnTo>
                <a:lnTo>
                  <a:pt x="2579" y="1286"/>
                </a:lnTo>
                <a:lnTo>
                  <a:pt x="2578" y="1284"/>
                </a:lnTo>
                <a:lnTo>
                  <a:pt x="2577" y="1284"/>
                </a:lnTo>
                <a:lnTo>
                  <a:pt x="2575" y="1283"/>
                </a:lnTo>
                <a:lnTo>
                  <a:pt x="2575" y="1282"/>
                </a:lnTo>
                <a:lnTo>
                  <a:pt x="2572" y="1282"/>
                </a:lnTo>
                <a:lnTo>
                  <a:pt x="2571" y="1282"/>
                </a:lnTo>
                <a:lnTo>
                  <a:pt x="2570" y="1282"/>
                </a:lnTo>
                <a:lnTo>
                  <a:pt x="2568" y="1282"/>
                </a:lnTo>
                <a:lnTo>
                  <a:pt x="2567" y="1280"/>
                </a:lnTo>
                <a:lnTo>
                  <a:pt x="2565" y="1279"/>
                </a:lnTo>
                <a:lnTo>
                  <a:pt x="2565" y="1277"/>
                </a:lnTo>
                <a:lnTo>
                  <a:pt x="2564" y="1279"/>
                </a:lnTo>
                <a:lnTo>
                  <a:pt x="2563" y="1280"/>
                </a:lnTo>
                <a:lnTo>
                  <a:pt x="2564" y="1282"/>
                </a:lnTo>
                <a:lnTo>
                  <a:pt x="2564" y="1283"/>
                </a:lnTo>
                <a:lnTo>
                  <a:pt x="2565" y="1284"/>
                </a:lnTo>
                <a:lnTo>
                  <a:pt x="2567" y="1284"/>
                </a:lnTo>
                <a:lnTo>
                  <a:pt x="2568" y="1286"/>
                </a:lnTo>
                <a:lnTo>
                  <a:pt x="2568" y="1287"/>
                </a:lnTo>
                <a:lnTo>
                  <a:pt x="2568" y="1289"/>
                </a:lnTo>
                <a:lnTo>
                  <a:pt x="2567" y="1290"/>
                </a:lnTo>
                <a:lnTo>
                  <a:pt x="2564" y="1291"/>
                </a:lnTo>
                <a:lnTo>
                  <a:pt x="2564" y="1293"/>
                </a:lnTo>
                <a:lnTo>
                  <a:pt x="2564" y="1294"/>
                </a:lnTo>
                <a:lnTo>
                  <a:pt x="2564" y="1297"/>
                </a:lnTo>
                <a:lnTo>
                  <a:pt x="2563" y="1300"/>
                </a:lnTo>
                <a:lnTo>
                  <a:pt x="2561" y="1301"/>
                </a:lnTo>
                <a:lnTo>
                  <a:pt x="2563" y="1303"/>
                </a:lnTo>
                <a:lnTo>
                  <a:pt x="2564" y="1305"/>
                </a:lnTo>
                <a:lnTo>
                  <a:pt x="2563" y="1307"/>
                </a:lnTo>
                <a:lnTo>
                  <a:pt x="2563" y="1308"/>
                </a:lnTo>
                <a:lnTo>
                  <a:pt x="2563" y="1310"/>
                </a:lnTo>
                <a:lnTo>
                  <a:pt x="2561" y="1314"/>
                </a:lnTo>
                <a:lnTo>
                  <a:pt x="2561" y="1315"/>
                </a:lnTo>
                <a:lnTo>
                  <a:pt x="2561" y="1317"/>
                </a:lnTo>
                <a:lnTo>
                  <a:pt x="2560" y="1319"/>
                </a:lnTo>
                <a:lnTo>
                  <a:pt x="2560" y="1321"/>
                </a:lnTo>
                <a:lnTo>
                  <a:pt x="2557" y="1321"/>
                </a:lnTo>
                <a:lnTo>
                  <a:pt x="2557" y="1322"/>
                </a:lnTo>
                <a:lnTo>
                  <a:pt x="2556" y="1322"/>
                </a:lnTo>
                <a:lnTo>
                  <a:pt x="2554" y="1322"/>
                </a:lnTo>
                <a:lnTo>
                  <a:pt x="2553" y="1324"/>
                </a:lnTo>
                <a:lnTo>
                  <a:pt x="2553" y="1325"/>
                </a:lnTo>
                <a:lnTo>
                  <a:pt x="2551" y="1327"/>
                </a:lnTo>
                <a:lnTo>
                  <a:pt x="2549" y="1328"/>
                </a:lnTo>
                <a:lnTo>
                  <a:pt x="2547" y="1329"/>
                </a:lnTo>
                <a:lnTo>
                  <a:pt x="2546" y="1329"/>
                </a:lnTo>
                <a:lnTo>
                  <a:pt x="2544" y="1329"/>
                </a:lnTo>
                <a:lnTo>
                  <a:pt x="2543" y="1331"/>
                </a:lnTo>
                <a:lnTo>
                  <a:pt x="2542" y="1331"/>
                </a:lnTo>
                <a:lnTo>
                  <a:pt x="2540" y="1334"/>
                </a:lnTo>
                <a:lnTo>
                  <a:pt x="2539" y="1335"/>
                </a:lnTo>
                <a:lnTo>
                  <a:pt x="2537" y="1336"/>
                </a:lnTo>
                <a:lnTo>
                  <a:pt x="2537" y="1338"/>
                </a:lnTo>
                <a:lnTo>
                  <a:pt x="2537" y="1339"/>
                </a:lnTo>
                <a:lnTo>
                  <a:pt x="2536" y="1342"/>
                </a:lnTo>
                <a:lnTo>
                  <a:pt x="2534" y="1343"/>
                </a:lnTo>
                <a:lnTo>
                  <a:pt x="2532" y="1345"/>
                </a:lnTo>
                <a:lnTo>
                  <a:pt x="2530" y="1345"/>
                </a:lnTo>
                <a:lnTo>
                  <a:pt x="2529" y="1346"/>
                </a:lnTo>
                <a:lnTo>
                  <a:pt x="2526" y="1345"/>
                </a:lnTo>
                <a:lnTo>
                  <a:pt x="2527" y="1346"/>
                </a:lnTo>
                <a:lnTo>
                  <a:pt x="2527" y="1348"/>
                </a:lnTo>
                <a:lnTo>
                  <a:pt x="2529" y="1348"/>
                </a:lnTo>
                <a:lnTo>
                  <a:pt x="2532" y="1348"/>
                </a:lnTo>
                <a:lnTo>
                  <a:pt x="2533" y="1348"/>
                </a:lnTo>
                <a:lnTo>
                  <a:pt x="2534" y="1348"/>
                </a:lnTo>
                <a:lnTo>
                  <a:pt x="2536" y="1349"/>
                </a:lnTo>
                <a:lnTo>
                  <a:pt x="2539" y="1350"/>
                </a:lnTo>
                <a:lnTo>
                  <a:pt x="2542" y="1352"/>
                </a:lnTo>
                <a:lnTo>
                  <a:pt x="2543" y="1355"/>
                </a:lnTo>
                <a:lnTo>
                  <a:pt x="2544" y="1357"/>
                </a:lnTo>
                <a:lnTo>
                  <a:pt x="2546" y="1360"/>
                </a:lnTo>
                <a:lnTo>
                  <a:pt x="2547" y="1362"/>
                </a:lnTo>
                <a:lnTo>
                  <a:pt x="2550" y="1363"/>
                </a:lnTo>
                <a:lnTo>
                  <a:pt x="2550" y="1364"/>
                </a:lnTo>
                <a:lnTo>
                  <a:pt x="2550" y="1366"/>
                </a:lnTo>
                <a:lnTo>
                  <a:pt x="2553" y="1370"/>
                </a:lnTo>
                <a:lnTo>
                  <a:pt x="2551" y="1371"/>
                </a:lnTo>
                <a:lnTo>
                  <a:pt x="2550" y="1373"/>
                </a:lnTo>
                <a:lnTo>
                  <a:pt x="2549" y="1374"/>
                </a:lnTo>
                <a:lnTo>
                  <a:pt x="2547" y="1376"/>
                </a:lnTo>
                <a:lnTo>
                  <a:pt x="2546" y="1376"/>
                </a:lnTo>
                <a:lnTo>
                  <a:pt x="2543" y="1377"/>
                </a:lnTo>
                <a:lnTo>
                  <a:pt x="2540" y="1376"/>
                </a:lnTo>
                <a:lnTo>
                  <a:pt x="2537" y="1376"/>
                </a:lnTo>
                <a:lnTo>
                  <a:pt x="2539" y="1377"/>
                </a:lnTo>
                <a:lnTo>
                  <a:pt x="2539" y="1378"/>
                </a:lnTo>
                <a:lnTo>
                  <a:pt x="2540" y="1378"/>
                </a:lnTo>
                <a:lnTo>
                  <a:pt x="2542" y="1380"/>
                </a:lnTo>
                <a:lnTo>
                  <a:pt x="2543" y="1381"/>
                </a:lnTo>
                <a:lnTo>
                  <a:pt x="2546" y="1381"/>
                </a:lnTo>
                <a:lnTo>
                  <a:pt x="2549" y="1381"/>
                </a:lnTo>
                <a:lnTo>
                  <a:pt x="2547" y="1384"/>
                </a:lnTo>
                <a:lnTo>
                  <a:pt x="2547" y="1385"/>
                </a:lnTo>
                <a:lnTo>
                  <a:pt x="2546" y="1387"/>
                </a:lnTo>
                <a:lnTo>
                  <a:pt x="2544" y="1390"/>
                </a:lnTo>
                <a:lnTo>
                  <a:pt x="2544" y="1394"/>
                </a:lnTo>
                <a:lnTo>
                  <a:pt x="2543" y="1397"/>
                </a:lnTo>
                <a:lnTo>
                  <a:pt x="2542" y="1398"/>
                </a:lnTo>
                <a:lnTo>
                  <a:pt x="2540" y="1398"/>
                </a:lnTo>
                <a:lnTo>
                  <a:pt x="2539" y="1398"/>
                </a:lnTo>
                <a:lnTo>
                  <a:pt x="2537" y="1397"/>
                </a:lnTo>
                <a:lnTo>
                  <a:pt x="2536" y="1398"/>
                </a:lnTo>
                <a:lnTo>
                  <a:pt x="2534" y="1397"/>
                </a:lnTo>
                <a:lnTo>
                  <a:pt x="2533" y="1395"/>
                </a:lnTo>
                <a:lnTo>
                  <a:pt x="2533" y="1394"/>
                </a:lnTo>
                <a:lnTo>
                  <a:pt x="2530" y="1394"/>
                </a:lnTo>
                <a:lnTo>
                  <a:pt x="2532" y="1397"/>
                </a:lnTo>
                <a:lnTo>
                  <a:pt x="2530" y="1398"/>
                </a:lnTo>
                <a:lnTo>
                  <a:pt x="2532" y="1399"/>
                </a:lnTo>
                <a:lnTo>
                  <a:pt x="2533" y="1399"/>
                </a:lnTo>
                <a:lnTo>
                  <a:pt x="2534" y="1402"/>
                </a:lnTo>
                <a:lnTo>
                  <a:pt x="2536" y="1402"/>
                </a:lnTo>
                <a:lnTo>
                  <a:pt x="2537" y="1405"/>
                </a:lnTo>
                <a:lnTo>
                  <a:pt x="2539" y="1405"/>
                </a:lnTo>
                <a:lnTo>
                  <a:pt x="2539" y="1406"/>
                </a:lnTo>
                <a:lnTo>
                  <a:pt x="2540" y="1405"/>
                </a:lnTo>
                <a:lnTo>
                  <a:pt x="2540" y="1406"/>
                </a:lnTo>
                <a:lnTo>
                  <a:pt x="2542" y="1409"/>
                </a:lnTo>
                <a:lnTo>
                  <a:pt x="2542" y="1411"/>
                </a:lnTo>
                <a:lnTo>
                  <a:pt x="2543" y="1411"/>
                </a:lnTo>
                <a:lnTo>
                  <a:pt x="2543" y="1412"/>
                </a:lnTo>
                <a:lnTo>
                  <a:pt x="2544" y="1413"/>
                </a:lnTo>
                <a:lnTo>
                  <a:pt x="2546" y="1415"/>
                </a:lnTo>
                <a:lnTo>
                  <a:pt x="2546" y="1416"/>
                </a:lnTo>
                <a:lnTo>
                  <a:pt x="2546" y="1418"/>
                </a:lnTo>
                <a:lnTo>
                  <a:pt x="2546" y="1419"/>
                </a:lnTo>
                <a:lnTo>
                  <a:pt x="2546" y="1420"/>
                </a:lnTo>
                <a:lnTo>
                  <a:pt x="2546" y="1422"/>
                </a:lnTo>
                <a:lnTo>
                  <a:pt x="2547" y="1423"/>
                </a:lnTo>
                <a:lnTo>
                  <a:pt x="2549" y="1425"/>
                </a:lnTo>
                <a:lnTo>
                  <a:pt x="2549" y="1427"/>
                </a:lnTo>
                <a:lnTo>
                  <a:pt x="2549" y="1429"/>
                </a:lnTo>
                <a:lnTo>
                  <a:pt x="2547" y="1427"/>
                </a:lnTo>
                <a:lnTo>
                  <a:pt x="2546" y="1426"/>
                </a:lnTo>
                <a:lnTo>
                  <a:pt x="2543" y="1425"/>
                </a:lnTo>
                <a:lnTo>
                  <a:pt x="2543" y="1423"/>
                </a:lnTo>
                <a:lnTo>
                  <a:pt x="2542" y="1420"/>
                </a:lnTo>
                <a:lnTo>
                  <a:pt x="2539" y="1420"/>
                </a:lnTo>
                <a:lnTo>
                  <a:pt x="2537" y="1420"/>
                </a:lnTo>
                <a:lnTo>
                  <a:pt x="2536" y="1422"/>
                </a:lnTo>
                <a:lnTo>
                  <a:pt x="2534" y="1420"/>
                </a:lnTo>
                <a:lnTo>
                  <a:pt x="2532" y="1419"/>
                </a:lnTo>
                <a:lnTo>
                  <a:pt x="2530" y="1419"/>
                </a:lnTo>
                <a:lnTo>
                  <a:pt x="2529" y="1418"/>
                </a:lnTo>
                <a:lnTo>
                  <a:pt x="2529" y="1416"/>
                </a:lnTo>
                <a:lnTo>
                  <a:pt x="2529" y="1415"/>
                </a:lnTo>
                <a:lnTo>
                  <a:pt x="2527" y="1413"/>
                </a:lnTo>
                <a:lnTo>
                  <a:pt x="2526" y="1412"/>
                </a:lnTo>
                <a:lnTo>
                  <a:pt x="2525" y="1411"/>
                </a:lnTo>
                <a:lnTo>
                  <a:pt x="2522" y="1408"/>
                </a:lnTo>
                <a:lnTo>
                  <a:pt x="2520" y="1405"/>
                </a:lnTo>
                <a:lnTo>
                  <a:pt x="2520" y="1404"/>
                </a:lnTo>
                <a:lnTo>
                  <a:pt x="2519" y="1401"/>
                </a:lnTo>
                <a:lnTo>
                  <a:pt x="2519" y="1398"/>
                </a:lnTo>
                <a:lnTo>
                  <a:pt x="2518" y="1398"/>
                </a:lnTo>
                <a:lnTo>
                  <a:pt x="2518" y="1397"/>
                </a:lnTo>
                <a:lnTo>
                  <a:pt x="2518" y="1395"/>
                </a:lnTo>
                <a:lnTo>
                  <a:pt x="2518" y="1394"/>
                </a:lnTo>
                <a:lnTo>
                  <a:pt x="2516" y="1392"/>
                </a:lnTo>
                <a:lnTo>
                  <a:pt x="2513" y="1394"/>
                </a:lnTo>
                <a:lnTo>
                  <a:pt x="2512" y="1395"/>
                </a:lnTo>
                <a:lnTo>
                  <a:pt x="2511" y="1395"/>
                </a:lnTo>
                <a:lnTo>
                  <a:pt x="2509" y="1394"/>
                </a:lnTo>
                <a:lnTo>
                  <a:pt x="2508" y="1394"/>
                </a:lnTo>
                <a:lnTo>
                  <a:pt x="2506" y="1395"/>
                </a:lnTo>
                <a:lnTo>
                  <a:pt x="2504" y="1395"/>
                </a:lnTo>
                <a:lnTo>
                  <a:pt x="2502" y="1395"/>
                </a:lnTo>
                <a:lnTo>
                  <a:pt x="2501" y="1394"/>
                </a:lnTo>
                <a:lnTo>
                  <a:pt x="2499" y="1394"/>
                </a:lnTo>
                <a:lnTo>
                  <a:pt x="2498" y="1391"/>
                </a:lnTo>
                <a:lnTo>
                  <a:pt x="2501" y="1391"/>
                </a:lnTo>
                <a:lnTo>
                  <a:pt x="2502" y="1392"/>
                </a:lnTo>
                <a:lnTo>
                  <a:pt x="2504" y="1391"/>
                </a:lnTo>
                <a:lnTo>
                  <a:pt x="2505" y="1390"/>
                </a:lnTo>
                <a:lnTo>
                  <a:pt x="2504" y="1387"/>
                </a:lnTo>
                <a:lnTo>
                  <a:pt x="2505" y="1387"/>
                </a:lnTo>
                <a:lnTo>
                  <a:pt x="2506" y="1387"/>
                </a:lnTo>
                <a:lnTo>
                  <a:pt x="2509" y="1387"/>
                </a:lnTo>
                <a:lnTo>
                  <a:pt x="2511" y="1385"/>
                </a:lnTo>
                <a:lnTo>
                  <a:pt x="2513" y="1383"/>
                </a:lnTo>
                <a:lnTo>
                  <a:pt x="2515" y="1383"/>
                </a:lnTo>
                <a:lnTo>
                  <a:pt x="2516" y="1383"/>
                </a:lnTo>
                <a:lnTo>
                  <a:pt x="2518" y="1381"/>
                </a:lnTo>
                <a:lnTo>
                  <a:pt x="2519" y="1381"/>
                </a:lnTo>
                <a:lnTo>
                  <a:pt x="2516" y="1380"/>
                </a:lnTo>
                <a:lnTo>
                  <a:pt x="2515" y="1378"/>
                </a:lnTo>
                <a:lnTo>
                  <a:pt x="2512" y="1377"/>
                </a:lnTo>
                <a:lnTo>
                  <a:pt x="2509" y="1377"/>
                </a:lnTo>
                <a:lnTo>
                  <a:pt x="2509" y="1376"/>
                </a:lnTo>
                <a:lnTo>
                  <a:pt x="2509" y="1373"/>
                </a:lnTo>
                <a:lnTo>
                  <a:pt x="2511" y="1371"/>
                </a:lnTo>
                <a:lnTo>
                  <a:pt x="2512" y="1371"/>
                </a:lnTo>
                <a:lnTo>
                  <a:pt x="2513" y="1370"/>
                </a:lnTo>
                <a:lnTo>
                  <a:pt x="2511" y="1370"/>
                </a:lnTo>
                <a:lnTo>
                  <a:pt x="2509" y="1370"/>
                </a:lnTo>
                <a:lnTo>
                  <a:pt x="2506" y="1370"/>
                </a:lnTo>
                <a:lnTo>
                  <a:pt x="2505" y="1370"/>
                </a:lnTo>
                <a:lnTo>
                  <a:pt x="2504" y="1371"/>
                </a:lnTo>
                <a:lnTo>
                  <a:pt x="2502" y="1370"/>
                </a:lnTo>
                <a:lnTo>
                  <a:pt x="2501" y="1370"/>
                </a:lnTo>
                <a:lnTo>
                  <a:pt x="2499" y="1369"/>
                </a:lnTo>
                <a:lnTo>
                  <a:pt x="2501" y="1367"/>
                </a:lnTo>
                <a:lnTo>
                  <a:pt x="2501" y="1364"/>
                </a:lnTo>
                <a:lnTo>
                  <a:pt x="2501" y="1363"/>
                </a:lnTo>
                <a:lnTo>
                  <a:pt x="2501" y="1362"/>
                </a:lnTo>
                <a:lnTo>
                  <a:pt x="2501" y="1360"/>
                </a:lnTo>
                <a:lnTo>
                  <a:pt x="2499" y="1359"/>
                </a:lnTo>
                <a:lnTo>
                  <a:pt x="2498" y="1359"/>
                </a:lnTo>
                <a:lnTo>
                  <a:pt x="2495" y="1360"/>
                </a:lnTo>
                <a:lnTo>
                  <a:pt x="2494" y="1362"/>
                </a:lnTo>
                <a:lnTo>
                  <a:pt x="2491" y="1363"/>
                </a:lnTo>
                <a:lnTo>
                  <a:pt x="2490" y="1362"/>
                </a:lnTo>
                <a:lnTo>
                  <a:pt x="2488" y="1359"/>
                </a:lnTo>
                <a:lnTo>
                  <a:pt x="2491" y="1357"/>
                </a:lnTo>
                <a:lnTo>
                  <a:pt x="2492" y="1357"/>
                </a:lnTo>
                <a:lnTo>
                  <a:pt x="2494" y="1356"/>
                </a:lnTo>
                <a:lnTo>
                  <a:pt x="2495" y="1355"/>
                </a:lnTo>
                <a:lnTo>
                  <a:pt x="2495" y="1353"/>
                </a:lnTo>
                <a:lnTo>
                  <a:pt x="2494" y="1352"/>
                </a:lnTo>
                <a:lnTo>
                  <a:pt x="2495" y="1350"/>
                </a:lnTo>
                <a:lnTo>
                  <a:pt x="2495" y="1348"/>
                </a:lnTo>
                <a:lnTo>
                  <a:pt x="2494" y="1349"/>
                </a:lnTo>
                <a:lnTo>
                  <a:pt x="2492" y="1349"/>
                </a:lnTo>
                <a:lnTo>
                  <a:pt x="2492" y="1350"/>
                </a:lnTo>
                <a:lnTo>
                  <a:pt x="2492" y="1352"/>
                </a:lnTo>
                <a:lnTo>
                  <a:pt x="2491" y="1353"/>
                </a:lnTo>
                <a:lnTo>
                  <a:pt x="2490" y="1353"/>
                </a:lnTo>
                <a:lnTo>
                  <a:pt x="2490" y="1352"/>
                </a:lnTo>
                <a:lnTo>
                  <a:pt x="2488" y="1350"/>
                </a:lnTo>
                <a:lnTo>
                  <a:pt x="2488" y="1349"/>
                </a:lnTo>
                <a:lnTo>
                  <a:pt x="2488" y="1346"/>
                </a:lnTo>
                <a:lnTo>
                  <a:pt x="2487" y="1346"/>
                </a:lnTo>
                <a:lnTo>
                  <a:pt x="2485" y="1346"/>
                </a:lnTo>
                <a:lnTo>
                  <a:pt x="2485" y="1348"/>
                </a:lnTo>
                <a:lnTo>
                  <a:pt x="2485" y="1349"/>
                </a:lnTo>
                <a:lnTo>
                  <a:pt x="2485" y="1352"/>
                </a:lnTo>
                <a:lnTo>
                  <a:pt x="2483" y="1352"/>
                </a:lnTo>
                <a:lnTo>
                  <a:pt x="2481" y="1350"/>
                </a:lnTo>
                <a:lnTo>
                  <a:pt x="2480" y="1349"/>
                </a:lnTo>
                <a:lnTo>
                  <a:pt x="2477" y="1350"/>
                </a:lnTo>
                <a:lnTo>
                  <a:pt x="2477" y="1352"/>
                </a:lnTo>
                <a:lnTo>
                  <a:pt x="2477" y="1353"/>
                </a:lnTo>
                <a:lnTo>
                  <a:pt x="2477" y="1356"/>
                </a:lnTo>
                <a:lnTo>
                  <a:pt x="2477" y="1359"/>
                </a:lnTo>
                <a:lnTo>
                  <a:pt x="2476" y="1360"/>
                </a:lnTo>
                <a:lnTo>
                  <a:pt x="2476" y="1363"/>
                </a:lnTo>
                <a:lnTo>
                  <a:pt x="2477" y="1366"/>
                </a:lnTo>
                <a:lnTo>
                  <a:pt x="2480" y="1367"/>
                </a:lnTo>
                <a:lnTo>
                  <a:pt x="2480" y="1369"/>
                </a:lnTo>
                <a:lnTo>
                  <a:pt x="2478" y="1367"/>
                </a:lnTo>
                <a:lnTo>
                  <a:pt x="2476" y="1367"/>
                </a:lnTo>
                <a:lnTo>
                  <a:pt x="2473" y="1369"/>
                </a:lnTo>
                <a:lnTo>
                  <a:pt x="2470" y="1369"/>
                </a:lnTo>
                <a:lnTo>
                  <a:pt x="2469" y="1371"/>
                </a:lnTo>
                <a:lnTo>
                  <a:pt x="2467" y="1373"/>
                </a:lnTo>
                <a:lnTo>
                  <a:pt x="2464" y="1373"/>
                </a:lnTo>
                <a:lnTo>
                  <a:pt x="2463" y="1370"/>
                </a:lnTo>
                <a:lnTo>
                  <a:pt x="2463" y="1369"/>
                </a:lnTo>
                <a:lnTo>
                  <a:pt x="2463" y="1366"/>
                </a:lnTo>
                <a:lnTo>
                  <a:pt x="2464" y="1364"/>
                </a:lnTo>
                <a:lnTo>
                  <a:pt x="2466" y="1364"/>
                </a:lnTo>
                <a:lnTo>
                  <a:pt x="2467" y="1363"/>
                </a:lnTo>
                <a:lnTo>
                  <a:pt x="2469" y="1362"/>
                </a:lnTo>
                <a:lnTo>
                  <a:pt x="2470" y="1359"/>
                </a:lnTo>
                <a:lnTo>
                  <a:pt x="2470" y="1356"/>
                </a:lnTo>
                <a:lnTo>
                  <a:pt x="2470" y="1355"/>
                </a:lnTo>
                <a:lnTo>
                  <a:pt x="2470" y="1352"/>
                </a:lnTo>
                <a:lnTo>
                  <a:pt x="2473" y="1352"/>
                </a:lnTo>
                <a:lnTo>
                  <a:pt x="2474" y="1350"/>
                </a:lnTo>
                <a:lnTo>
                  <a:pt x="2474" y="1348"/>
                </a:lnTo>
                <a:lnTo>
                  <a:pt x="2476" y="1345"/>
                </a:lnTo>
                <a:lnTo>
                  <a:pt x="2476" y="1343"/>
                </a:lnTo>
                <a:lnTo>
                  <a:pt x="2473" y="1342"/>
                </a:lnTo>
                <a:lnTo>
                  <a:pt x="2471" y="1342"/>
                </a:lnTo>
                <a:lnTo>
                  <a:pt x="2471" y="1341"/>
                </a:lnTo>
                <a:lnTo>
                  <a:pt x="2469" y="1339"/>
                </a:lnTo>
                <a:lnTo>
                  <a:pt x="2467" y="1339"/>
                </a:lnTo>
                <a:lnTo>
                  <a:pt x="2466" y="1339"/>
                </a:lnTo>
                <a:lnTo>
                  <a:pt x="2466" y="1341"/>
                </a:lnTo>
                <a:lnTo>
                  <a:pt x="2466" y="1342"/>
                </a:lnTo>
                <a:lnTo>
                  <a:pt x="2464" y="1342"/>
                </a:lnTo>
                <a:lnTo>
                  <a:pt x="2463" y="1341"/>
                </a:lnTo>
                <a:lnTo>
                  <a:pt x="2462" y="1341"/>
                </a:lnTo>
                <a:lnTo>
                  <a:pt x="2459" y="1339"/>
                </a:lnTo>
                <a:lnTo>
                  <a:pt x="2457" y="1338"/>
                </a:lnTo>
                <a:lnTo>
                  <a:pt x="2456" y="1338"/>
                </a:lnTo>
                <a:lnTo>
                  <a:pt x="2455" y="1336"/>
                </a:lnTo>
                <a:lnTo>
                  <a:pt x="2452" y="1336"/>
                </a:lnTo>
                <a:lnTo>
                  <a:pt x="2450" y="1335"/>
                </a:lnTo>
                <a:lnTo>
                  <a:pt x="2449" y="1334"/>
                </a:lnTo>
                <a:lnTo>
                  <a:pt x="2449" y="1331"/>
                </a:lnTo>
                <a:lnTo>
                  <a:pt x="2450" y="1331"/>
                </a:lnTo>
                <a:lnTo>
                  <a:pt x="2452" y="1331"/>
                </a:lnTo>
                <a:lnTo>
                  <a:pt x="2455" y="1332"/>
                </a:lnTo>
                <a:lnTo>
                  <a:pt x="2456" y="1331"/>
                </a:lnTo>
                <a:lnTo>
                  <a:pt x="2457" y="1332"/>
                </a:lnTo>
                <a:lnTo>
                  <a:pt x="2459" y="1332"/>
                </a:lnTo>
                <a:lnTo>
                  <a:pt x="2460" y="1332"/>
                </a:lnTo>
                <a:lnTo>
                  <a:pt x="2460" y="1331"/>
                </a:lnTo>
                <a:lnTo>
                  <a:pt x="2462" y="1331"/>
                </a:lnTo>
                <a:lnTo>
                  <a:pt x="2460" y="1331"/>
                </a:lnTo>
                <a:lnTo>
                  <a:pt x="2459" y="1329"/>
                </a:lnTo>
                <a:lnTo>
                  <a:pt x="2457" y="1328"/>
                </a:lnTo>
                <a:lnTo>
                  <a:pt x="2456" y="1328"/>
                </a:lnTo>
                <a:lnTo>
                  <a:pt x="2456" y="1327"/>
                </a:lnTo>
                <a:lnTo>
                  <a:pt x="2455" y="1325"/>
                </a:lnTo>
                <a:lnTo>
                  <a:pt x="2453" y="1322"/>
                </a:lnTo>
                <a:lnTo>
                  <a:pt x="2455" y="1321"/>
                </a:lnTo>
                <a:lnTo>
                  <a:pt x="2453" y="1319"/>
                </a:lnTo>
                <a:lnTo>
                  <a:pt x="2453" y="1318"/>
                </a:lnTo>
                <a:lnTo>
                  <a:pt x="2453" y="1317"/>
                </a:lnTo>
                <a:lnTo>
                  <a:pt x="2453" y="1315"/>
                </a:lnTo>
                <a:lnTo>
                  <a:pt x="2455" y="1315"/>
                </a:lnTo>
                <a:lnTo>
                  <a:pt x="2455" y="1312"/>
                </a:lnTo>
                <a:lnTo>
                  <a:pt x="2456" y="1311"/>
                </a:lnTo>
                <a:lnTo>
                  <a:pt x="2455" y="1310"/>
                </a:lnTo>
                <a:lnTo>
                  <a:pt x="2455" y="1308"/>
                </a:lnTo>
                <a:lnTo>
                  <a:pt x="2453" y="1310"/>
                </a:lnTo>
                <a:lnTo>
                  <a:pt x="2453" y="1311"/>
                </a:lnTo>
                <a:lnTo>
                  <a:pt x="2452" y="1312"/>
                </a:lnTo>
                <a:lnTo>
                  <a:pt x="2450" y="1312"/>
                </a:lnTo>
                <a:lnTo>
                  <a:pt x="2450" y="1314"/>
                </a:lnTo>
                <a:lnTo>
                  <a:pt x="2450" y="1317"/>
                </a:lnTo>
                <a:lnTo>
                  <a:pt x="2449" y="1318"/>
                </a:lnTo>
                <a:lnTo>
                  <a:pt x="2449" y="1321"/>
                </a:lnTo>
                <a:lnTo>
                  <a:pt x="2446" y="1319"/>
                </a:lnTo>
                <a:lnTo>
                  <a:pt x="2446" y="1318"/>
                </a:lnTo>
                <a:lnTo>
                  <a:pt x="2446" y="1315"/>
                </a:lnTo>
                <a:lnTo>
                  <a:pt x="2446" y="1312"/>
                </a:lnTo>
                <a:lnTo>
                  <a:pt x="2446" y="1310"/>
                </a:lnTo>
                <a:lnTo>
                  <a:pt x="2446" y="1308"/>
                </a:lnTo>
                <a:lnTo>
                  <a:pt x="2445" y="1307"/>
                </a:lnTo>
                <a:lnTo>
                  <a:pt x="2443" y="1305"/>
                </a:lnTo>
                <a:lnTo>
                  <a:pt x="2442" y="1303"/>
                </a:lnTo>
                <a:lnTo>
                  <a:pt x="2441" y="1301"/>
                </a:lnTo>
                <a:lnTo>
                  <a:pt x="2441" y="1300"/>
                </a:lnTo>
                <a:lnTo>
                  <a:pt x="2438" y="1296"/>
                </a:lnTo>
                <a:lnTo>
                  <a:pt x="2436" y="1294"/>
                </a:lnTo>
                <a:lnTo>
                  <a:pt x="2436" y="1293"/>
                </a:lnTo>
                <a:lnTo>
                  <a:pt x="2435" y="1293"/>
                </a:lnTo>
                <a:lnTo>
                  <a:pt x="2434" y="1294"/>
                </a:lnTo>
                <a:lnTo>
                  <a:pt x="2432" y="1294"/>
                </a:lnTo>
                <a:lnTo>
                  <a:pt x="2431" y="1293"/>
                </a:lnTo>
                <a:lnTo>
                  <a:pt x="2428" y="1291"/>
                </a:lnTo>
                <a:lnTo>
                  <a:pt x="2429" y="1289"/>
                </a:lnTo>
                <a:lnTo>
                  <a:pt x="2428" y="1289"/>
                </a:lnTo>
                <a:lnTo>
                  <a:pt x="2426" y="1287"/>
                </a:lnTo>
                <a:lnTo>
                  <a:pt x="2424" y="1286"/>
                </a:lnTo>
                <a:lnTo>
                  <a:pt x="2422" y="1284"/>
                </a:lnTo>
                <a:lnTo>
                  <a:pt x="2421" y="1283"/>
                </a:lnTo>
                <a:lnTo>
                  <a:pt x="2422" y="1282"/>
                </a:lnTo>
                <a:lnTo>
                  <a:pt x="2421" y="1279"/>
                </a:lnTo>
                <a:lnTo>
                  <a:pt x="2419" y="1277"/>
                </a:lnTo>
                <a:lnTo>
                  <a:pt x="2421" y="1275"/>
                </a:lnTo>
                <a:lnTo>
                  <a:pt x="2419" y="1275"/>
                </a:lnTo>
                <a:lnTo>
                  <a:pt x="2418" y="1275"/>
                </a:lnTo>
                <a:lnTo>
                  <a:pt x="2418" y="1276"/>
                </a:lnTo>
                <a:lnTo>
                  <a:pt x="2417" y="1276"/>
                </a:lnTo>
                <a:lnTo>
                  <a:pt x="2418" y="1280"/>
                </a:lnTo>
                <a:lnTo>
                  <a:pt x="2418" y="1282"/>
                </a:lnTo>
                <a:lnTo>
                  <a:pt x="2419" y="1282"/>
                </a:lnTo>
                <a:lnTo>
                  <a:pt x="2419" y="1286"/>
                </a:lnTo>
                <a:lnTo>
                  <a:pt x="2419" y="1287"/>
                </a:lnTo>
                <a:lnTo>
                  <a:pt x="2418" y="1289"/>
                </a:lnTo>
                <a:lnTo>
                  <a:pt x="2415" y="1289"/>
                </a:lnTo>
                <a:lnTo>
                  <a:pt x="2414" y="1290"/>
                </a:lnTo>
                <a:lnTo>
                  <a:pt x="2412" y="1290"/>
                </a:lnTo>
                <a:lnTo>
                  <a:pt x="2412" y="1287"/>
                </a:lnTo>
                <a:lnTo>
                  <a:pt x="2412" y="1284"/>
                </a:lnTo>
                <a:lnTo>
                  <a:pt x="2414" y="1283"/>
                </a:lnTo>
                <a:lnTo>
                  <a:pt x="2414" y="1280"/>
                </a:lnTo>
                <a:lnTo>
                  <a:pt x="2415" y="1279"/>
                </a:lnTo>
                <a:lnTo>
                  <a:pt x="2415" y="1277"/>
                </a:lnTo>
                <a:lnTo>
                  <a:pt x="2415" y="1275"/>
                </a:lnTo>
                <a:lnTo>
                  <a:pt x="2415" y="1273"/>
                </a:lnTo>
                <a:lnTo>
                  <a:pt x="2415" y="1272"/>
                </a:lnTo>
                <a:lnTo>
                  <a:pt x="2415" y="1269"/>
                </a:lnTo>
                <a:lnTo>
                  <a:pt x="2412" y="1266"/>
                </a:lnTo>
                <a:lnTo>
                  <a:pt x="2411" y="1265"/>
                </a:lnTo>
                <a:lnTo>
                  <a:pt x="2408" y="1263"/>
                </a:lnTo>
                <a:lnTo>
                  <a:pt x="2408" y="1262"/>
                </a:lnTo>
                <a:lnTo>
                  <a:pt x="2407" y="1261"/>
                </a:lnTo>
                <a:lnTo>
                  <a:pt x="2407" y="1262"/>
                </a:lnTo>
                <a:lnTo>
                  <a:pt x="2405" y="1262"/>
                </a:lnTo>
                <a:lnTo>
                  <a:pt x="2404" y="1262"/>
                </a:lnTo>
                <a:lnTo>
                  <a:pt x="2403" y="1263"/>
                </a:lnTo>
                <a:lnTo>
                  <a:pt x="2401" y="1266"/>
                </a:lnTo>
                <a:lnTo>
                  <a:pt x="2401" y="1269"/>
                </a:lnTo>
                <a:lnTo>
                  <a:pt x="2403" y="1270"/>
                </a:lnTo>
                <a:lnTo>
                  <a:pt x="2403" y="1272"/>
                </a:lnTo>
                <a:lnTo>
                  <a:pt x="2404" y="1273"/>
                </a:lnTo>
                <a:lnTo>
                  <a:pt x="2404" y="1276"/>
                </a:lnTo>
                <a:lnTo>
                  <a:pt x="2403" y="1276"/>
                </a:lnTo>
                <a:lnTo>
                  <a:pt x="2403" y="1277"/>
                </a:lnTo>
                <a:lnTo>
                  <a:pt x="2401" y="1279"/>
                </a:lnTo>
                <a:lnTo>
                  <a:pt x="2401" y="1282"/>
                </a:lnTo>
                <a:lnTo>
                  <a:pt x="2401" y="1284"/>
                </a:lnTo>
                <a:lnTo>
                  <a:pt x="2401" y="1287"/>
                </a:lnTo>
                <a:lnTo>
                  <a:pt x="2400" y="1289"/>
                </a:lnTo>
                <a:lnTo>
                  <a:pt x="2400" y="1290"/>
                </a:lnTo>
                <a:lnTo>
                  <a:pt x="2401" y="1293"/>
                </a:lnTo>
                <a:lnTo>
                  <a:pt x="2403" y="1296"/>
                </a:lnTo>
                <a:lnTo>
                  <a:pt x="2403" y="1297"/>
                </a:lnTo>
                <a:lnTo>
                  <a:pt x="2404" y="1298"/>
                </a:lnTo>
                <a:lnTo>
                  <a:pt x="2404" y="1301"/>
                </a:lnTo>
                <a:lnTo>
                  <a:pt x="2403" y="1303"/>
                </a:lnTo>
                <a:lnTo>
                  <a:pt x="2403" y="1304"/>
                </a:lnTo>
                <a:lnTo>
                  <a:pt x="2401" y="1305"/>
                </a:lnTo>
                <a:lnTo>
                  <a:pt x="2400" y="1305"/>
                </a:lnTo>
                <a:lnTo>
                  <a:pt x="2398" y="1307"/>
                </a:lnTo>
                <a:lnTo>
                  <a:pt x="2397" y="1305"/>
                </a:lnTo>
                <a:lnTo>
                  <a:pt x="2396" y="1303"/>
                </a:lnTo>
                <a:lnTo>
                  <a:pt x="2394" y="1300"/>
                </a:lnTo>
                <a:lnTo>
                  <a:pt x="2393" y="1297"/>
                </a:lnTo>
                <a:lnTo>
                  <a:pt x="2391" y="1294"/>
                </a:lnTo>
                <a:lnTo>
                  <a:pt x="2390" y="1294"/>
                </a:lnTo>
                <a:lnTo>
                  <a:pt x="2389" y="1291"/>
                </a:lnTo>
                <a:lnTo>
                  <a:pt x="2389" y="1287"/>
                </a:lnTo>
                <a:lnTo>
                  <a:pt x="2387" y="1287"/>
                </a:lnTo>
                <a:lnTo>
                  <a:pt x="2386" y="1286"/>
                </a:lnTo>
                <a:lnTo>
                  <a:pt x="2386" y="1287"/>
                </a:lnTo>
                <a:lnTo>
                  <a:pt x="2386" y="1289"/>
                </a:lnTo>
                <a:lnTo>
                  <a:pt x="2384" y="1289"/>
                </a:lnTo>
                <a:lnTo>
                  <a:pt x="2383" y="1287"/>
                </a:lnTo>
                <a:lnTo>
                  <a:pt x="2382" y="1284"/>
                </a:lnTo>
                <a:lnTo>
                  <a:pt x="2380" y="1283"/>
                </a:lnTo>
                <a:lnTo>
                  <a:pt x="2377" y="1282"/>
                </a:lnTo>
                <a:lnTo>
                  <a:pt x="2376" y="1282"/>
                </a:lnTo>
                <a:lnTo>
                  <a:pt x="2375" y="1280"/>
                </a:lnTo>
                <a:lnTo>
                  <a:pt x="2373" y="1280"/>
                </a:lnTo>
                <a:lnTo>
                  <a:pt x="2372" y="1279"/>
                </a:lnTo>
                <a:lnTo>
                  <a:pt x="2372" y="1277"/>
                </a:lnTo>
                <a:lnTo>
                  <a:pt x="2373" y="1276"/>
                </a:lnTo>
                <a:lnTo>
                  <a:pt x="2372" y="1275"/>
                </a:lnTo>
                <a:lnTo>
                  <a:pt x="2369" y="1275"/>
                </a:lnTo>
                <a:lnTo>
                  <a:pt x="2368" y="1273"/>
                </a:lnTo>
                <a:lnTo>
                  <a:pt x="2368" y="1270"/>
                </a:lnTo>
                <a:lnTo>
                  <a:pt x="2366" y="1268"/>
                </a:lnTo>
                <a:lnTo>
                  <a:pt x="2365" y="1266"/>
                </a:lnTo>
                <a:lnTo>
                  <a:pt x="2365" y="1265"/>
                </a:lnTo>
                <a:lnTo>
                  <a:pt x="2365" y="1263"/>
                </a:lnTo>
                <a:lnTo>
                  <a:pt x="2366" y="1262"/>
                </a:lnTo>
                <a:lnTo>
                  <a:pt x="2366" y="1259"/>
                </a:lnTo>
                <a:lnTo>
                  <a:pt x="2366" y="1258"/>
                </a:lnTo>
                <a:lnTo>
                  <a:pt x="2366" y="1255"/>
                </a:lnTo>
                <a:lnTo>
                  <a:pt x="2366" y="1254"/>
                </a:lnTo>
                <a:lnTo>
                  <a:pt x="2366" y="1251"/>
                </a:lnTo>
                <a:lnTo>
                  <a:pt x="2366" y="1249"/>
                </a:lnTo>
                <a:lnTo>
                  <a:pt x="2366" y="1247"/>
                </a:lnTo>
                <a:lnTo>
                  <a:pt x="2365" y="1242"/>
                </a:lnTo>
                <a:lnTo>
                  <a:pt x="2363" y="1242"/>
                </a:lnTo>
                <a:lnTo>
                  <a:pt x="2363" y="1241"/>
                </a:lnTo>
                <a:lnTo>
                  <a:pt x="2362" y="1240"/>
                </a:lnTo>
                <a:lnTo>
                  <a:pt x="2362" y="1238"/>
                </a:lnTo>
                <a:lnTo>
                  <a:pt x="2362" y="1237"/>
                </a:lnTo>
                <a:lnTo>
                  <a:pt x="2361" y="1235"/>
                </a:lnTo>
                <a:lnTo>
                  <a:pt x="2359" y="1234"/>
                </a:lnTo>
                <a:lnTo>
                  <a:pt x="2358" y="1234"/>
                </a:lnTo>
                <a:lnTo>
                  <a:pt x="2356" y="1233"/>
                </a:lnTo>
                <a:lnTo>
                  <a:pt x="2356" y="1231"/>
                </a:lnTo>
                <a:lnTo>
                  <a:pt x="2355" y="1231"/>
                </a:lnTo>
                <a:lnTo>
                  <a:pt x="2355" y="1228"/>
                </a:lnTo>
                <a:lnTo>
                  <a:pt x="2354" y="1226"/>
                </a:lnTo>
                <a:lnTo>
                  <a:pt x="2351" y="1223"/>
                </a:lnTo>
                <a:lnTo>
                  <a:pt x="2351" y="1221"/>
                </a:lnTo>
                <a:lnTo>
                  <a:pt x="2349" y="1219"/>
                </a:lnTo>
                <a:lnTo>
                  <a:pt x="2349" y="1217"/>
                </a:lnTo>
                <a:lnTo>
                  <a:pt x="2347" y="1213"/>
                </a:lnTo>
                <a:lnTo>
                  <a:pt x="2345" y="1210"/>
                </a:lnTo>
                <a:lnTo>
                  <a:pt x="2344" y="1210"/>
                </a:lnTo>
                <a:lnTo>
                  <a:pt x="2342" y="1207"/>
                </a:lnTo>
                <a:lnTo>
                  <a:pt x="2342" y="1206"/>
                </a:lnTo>
                <a:lnTo>
                  <a:pt x="2340" y="1203"/>
                </a:lnTo>
                <a:lnTo>
                  <a:pt x="2338" y="1202"/>
                </a:lnTo>
                <a:lnTo>
                  <a:pt x="2337" y="1200"/>
                </a:lnTo>
                <a:lnTo>
                  <a:pt x="2334" y="1198"/>
                </a:lnTo>
                <a:lnTo>
                  <a:pt x="2333" y="1195"/>
                </a:lnTo>
                <a:lnTo>
                  <a:pt x="2333" y="1193"/>
                </a:lnTo>
                <a:lnTo>
                  <a:pt x="2331" y="1191"/>
                </a:lnTo>
                <a:lnTo>
                  <a:pt x="2328" y="1188"/>
                </a:lnTo>
                <a:lnTo>
                  <a:pt x="2328" y="1185"/>
                </a:lnTo>
                <a:lnTo>
                  <a:pt x="2328" y="1182"/>
                </a:lnTo>
                <a:lnTo>
                  <a:pt x="2327" y="1181"/>
                </a:lnTo>
                <a:lnTo>
                  <a:pt x="2327" y="1178"/>
                </a:lnTo>
                <a:lnTo>
                  <a:pt x="2327" y="1175"/>
                </a:lnTo>
                <a:lnTo>
                  <a:pt x="2330" y="1178"/>
                </a:lnTo>
                <a:lnTo>
                  <a:pt x="2333" y="1179"/>
                </a:lnTo>
                <a:lnTo>
                  <a:pt x="2333" y="1176"/>
                </a:lnTo>
                <a:lnTo>
                  <a:pt x="2333" y="1174"/>
                </a:lnTo>
                <a:lnTo>
                  <a:pt x="2334" y="1172"/>
                </a:lnTo>
                <a:lnTo>
                  <a:pt x="2334" y="1169"/>
                </a:lnTo>
                <a:lnTo>
                  <a:pt x="2333" y="1168"/>
                </a:lnTo>
                <a:lnTo>
                  <a:pt x="2331" y="1167"/>
                </a:lnTo>
                <a:lnTo>
                  <a:pt x="2331" y="1164"/>
                </a:lnTo>
                <a:lnTo>
                  <a:pt x="2334" y="1164"/>
                </a:lnTo>
                <a:lnTo>
                  <a:pt x="2335" y="1165"/>
                </a:lnTo>
                <a:lnTo>
                  <a:pt x="2338" y="1165"/>
                </a:lnTo>
                <a:lnTo>
                  <a:pt x="2341" y="1168"/>
                </a:lnTo>
                <a:lnTo>
                  <a:pt x="2342" y="1169"/>
                </a:lnTo>
                <a:lnTo>
                  <a:pt x="2344" y="1169"/>
                </a:lnTo>
                <a:lnTo>
                  <a:pt x="2344" y="1167"/>
                </a:lnTo>
                <a:lnTo>
                  <a:pt x="2347" y="1165"/>
                </a:lnTo>
                <a:lnTo>
                  <a:pt x="2349" y="1164"/>
                </a:lnTo>
                <a:lnTo>
                  <a:pt x="2351" y="1162"/>
                </a:lnTo>
                <a:lnTo>
                  <a:pt x="2352" y="1162"/>
                </a:lnTo>
                <a:lnTo>
                  <a:pt x="2354" y="1162"/>
                </a:lnTo>
                <a:lnTo>
                  <a:pt x="2355" y="1161"/>
                </a:lnTo>
                <a:lnTo>
                  <a:pt x="2358" y="1161"/>
                </a:lnTo>
                <a:lnTo>
                  <a:pt x="2361" y="1160"/>
                </a:lnTo>
                <a:lnTo>
                  <a:pt x="2362" y="1160"/>
                </a:lnTo>
                <a:lnTo>
                  <a:pt x="2361" y="1162"/>
                </a:lnTo>
                <a:lnTo>
                  <a:pt x="2359" y="1164"/>
                </a:lnTo>
                <a:lnTo>
                  <a:pt x="2361" y="1165"/>
                </a:lnTo>
                <a:lnTo>
                  <a:pt x="2363" y="1165"/>
                </a:lnTo>
                <a:lnTo>
                  <a:pt x="2365" y="1167"/>
                </a:lnTo>
                <a:lnTo>
                  <a:pt x="2363" y="1169"/>
                </a:lnTo>
                <a:lnTo>
                  <a:pt x="2363" y="1171"/>
                </a:lnTo>
                <a:lnTo>
                  <a:pt x="2362" y="1174"/>
                </a:lnTo>
                <a:lnTo>
                  <a:pt x="2362" y="1175"/>
                </a:lnTo>
                <a:lnTo>
                  <a:pt x="2361" y="1178"/>
                </a:lnTo>
                <a:lnTo>
                  <a:pt x="2361" y="1179"/>
                </a:lnTo>
                <a:lnTo>
                  <a:pt x="2358" y="1181"/>
                </a:lnTo>
                <a:lnTo>
                  <a:pt x="2356" y="1183"/>
                </a:lnTo>
                <a:lnTo>
                  <a:pt x="2358" y="1186"/>
                </a:lnTo>
                <a:lnTo>
                  <a:pt x="2356" y="1188"/>
                </a:lnTo>
                <a:lnTo>
                  <a:pt x="2355" y="1189"/>
                </a:lnTo>
                <a:lnTo>
                  <a:pt x="2352" y="1189"/>
                </a:lnTo>
                <a:lnTo>
                  <a:pt x="2352" y="1192"/>
                </a:lnTo>
                <a:lnTo>
                  <a:pt x="2354" y="1192"/>
                </a:lnTo>
                <a:lnTo>
                  <a:pt x="2356" y="1191"/>
                </a:lnTo>
                <a:lnTo>
                  <a:pt x="2356" y="1192"/>
                </a:lnTo>
                <a:lnTo>
                  <a:pt x="2356" y="1193"/>
                </a:lnTo>
                <a:lnTo>
                  <a:pt x="2356" y="1195"/>
                </a:lnTo>
                <a:lnTo>
                  <a:pt x="2356" y="1198"/>
                </a:lnTo>
                <a:lnTo>
                  <a:pt x="2358" y="1200"/>
                </a:lnTo>
                <a:lnTo>
                  <a:pt x="2358" y="1203"/>
                </a:lnTo>
                <a:lnTo>
                  <a:pt x="2359" y="1203"/>
                </a:lnTo>
                <a:lnTo>
                  <a:pt x="2359" y="1205"/>
                </a:lnTo>
                <a:lnTo>
                  <a:pt x="2361" y="1203"/>
                </a:lnTo>
                <a:lnTo>
                  <a:pt x="2361" y="1202"/>
                </a:lnTo>
                <a:lnTo>
                  <a:pt x="2362" y="1203"/>
                </a:lnTo>
                <a:lnTo>
                  <a:pt x="2363" y="1206"/>
                </a:lnTo>
                <a:lnTo>
                  <a:pt x="2366" y="1207"/>
                </a:lnTo>
                <a:lnTo>
                  <a:pt x="2368" y="1207"/>
                </a:lnTo>
                <a:lnTo>
                  <a:pt x="2369" y="1209"/>
                </a:lnTo>
                <a:lnTo>
                  <a:pt x="2370" y="1209"/>
                </a:lnTo>
                <a:lnTo>
                  <a:pt x="2372" y="1209"/>
                </a:lnTo>
                <a:lnTo>
                  <a:pt x="2372" y="1210"/>
                </a:lnTo>
                <a:lnTo>
                  <a:pt x="2372" y="1213"/>
                </a:lnTo>
                <a:lnTo>
                  <a:pt x="2373" y="1210"/>
                </a:lnTo>
                <a:lnTo>
                  <a:pt x="2373" y="1209"/>
                </a:lnTo>
                <a:lnTo>
                  <a:pt x="2372" y="1207"/>
                </a:lnTo>
                <a:lnTo>
                  <a:pt x="2370" y="1206"/>
                </a:lnTo>
                <a:lnTo>
                  <a:pt x="2370" y="1205"/>
                </a:lnTo>
                <a:lnTo>
                  <a:pt x="2369" y="1205"/>
                </a:lnTo>
                <a:lnTo>
                  <a:pt x="2368" y="1203"/>
                </a:lnTo>
                <a:lnTo>
                  <a:pt x="2366" y="1202"/>
                </a:lnTo>
                <a:lnTo>
                  <a:pt x="2365" y="1200"/>
                </a:lnTo>
                <a:lnTo>
                  <a:pt x="2365" y="1198"/>
                </a:lnTo>
                <a:lnTo>
                  <a:pt x="2363" y="1198"/>
                </a:lnTo>
                <a:lnTo>
                  <a:pt x="2363" y="1199"/>
                </a:lnTo>
                <a:lnTo>
                  <a:pt x="2362" y="1198"/>
                </a:lnTo>
                <a:lnTo>
                  <a:pt x="2361" y="1196"/>
                </a:lnTo>
                <a:lnTo>
                  <a:pt x="2361" y="1195"/>
                </a:lnTo>
                <a:lnTo>
                  <a:pt x="2359" y="1192"/>
                </a:lnTo>
                <a:lnTo>
                  <a:pt x="2359" y="1189"/>
                </a:lnTo>
                <a:lnTo>
                  <a:pt x="2361" y="1188"/>
                </a:lnTo>
                <a:lnTo>
                  <a:pt x="2361" y="1186"/>
                </a:lnTo>
                <a:lnTo>
                  <a:pt x="2362" y="1183"/>
                </a:lnTo>
                <a:lnTo>
                  <a:pt x="2362" y="1182"/>
                </a:lnTo>
                <a:lnTo>
                  <a:pt x="2363" y="1178"/>
                </a:lnTo>
                <a:lnTo>
                  <a:pt x="2366" y="1176"/>
                </a:lnTo>
                <a:lnTo>
                  <a:pt x="2366" y="1174"/>
                </a:lnTo>
                <a:lnTo>
                  <a:pt x="2368" y="1174"/>
                </a:lnTo>
                <a:lnTo>
                  <a:pt x="2368" y="1171"/>
                </a:lnTo>
                <a:lnTo>
                  <a:pt x="2369" y="1171"/>
                </a:lnTo>
                <a:lnTo>
                  <a:pt x="2370" y="1168"/>
                </a:lnTo>
                <a:lnTo>
                  <a:pt x="2373" y="1167"/>
                </a:lnTo>
                <a:lnTo>
                  <a:pt x="2375" y="1165"/>
                </a:lnTo>
                <a:lnTo>
                  <a:pt x="2376" y="1165"/>
                </a:lnTo>
                <a:lnTo>
                  <a:pt x="2377" y="1165"/>
                </a:lnTo>
                <a:lnTo>
                  <a:pt x="2377" y="1167"/>
                </a:lnTo>
                <a:lnTo>
                  <a:pt x="2377" y="1169"/>
                </a:lnTo>
                <a:lnTo>
                  <a:pt x="2380" y="1171"/>
                </a:lnTo>
                <a:lnTo>
                  <a:pt x="2382" y="1171"/>
                </a:lnTo>
                <a:lnTo>
                  <a:pt x="2383" y="1169"/>
                </a:lnTo>
                <a:lnTo>
                  <a:pt x="2382" y="1168"/>
                </a:lnTo>
                <a:lnTo>
                  <a:pt x="2382" y="1165"/>
                </a:lnTo>
                <a:lnTo>
                  <a:pt x="2382" y="1161"/>
                </a:lnTo>
                <a:lnTo>
                  <a:pt x="2379" y="1161"/>
                </a:lnTo>
                <a:lnTo>
                  <a:pt x="2379" y="1158"/>
                </a:lnTo>
                <a:lnTo>
                  <a:pt x="2382" y="1157"/>
                </a:lnTo>
                <a:lnTo>
                  <a:pt x="2383" y="1154"/>
                </a:lnTo>
                <a:lnTo>
                  <a:pt x="2384" y="1150"/>
                </a:lnTo>
                <a:lnTo>
                  <a:pt x="2386" y="1148"/>
                </a:lnTo>
                <a:lnTo>
                  <a:pt x="2387" y="1146"/>
                </a:lnTo>
                <a:lnTo>
                  <a:pt x="2387" y="1144"/>
                </a:lnTo>
                <a:lnTo>
                  <a:pt x="2391" y="1141"/>
                </a:lnTo>
                <a:lnTo>
                  <a:pt x="2393" y="1143"/>
                </a:lnTo>
                <a:lnTo>
                  <a:pt x="2391" y="1144"/>
                </a:lnTo>
                <a:lnTo>
                  <a:pt x="2394" y="1146"/>
                </a:lnTo>
                <a:lnTo>
                  <a:pt x="2393" y="1147"/>
                </a:lnTo>
                <a:lnTo>
                  <a:pt x="2394" y="1150"/>
                </a:lnTo>
                <a:lnTo>
                  <a:pt x="2394" y="1153"/>
                </a:lnTo>
                <a:lnTo>
                  <a:pt x="2397" y="1154"/>
                </a:lnTo>
                <a:lnTo>
                  <a:pt x="2397" y="1155"/>
                </a:lnTo>
                <a:lnTo>
                  <a:pt x="2398" y="1153"/>
                </a:lnTo>
                <a:lnTo>
                  <a:pt x="2397" y="1151"/>
                </a:lnTo>
                <a:lnTo>
                  <a:pt x="2397" y="1150"/>
                </a:lnTo>
                <a:lnTo>
                  <a:pt x="2398" y="1147"/>
                </a:lnTo>
                <a:lnTo>
                  <a:pt x="2397" y="1146"/>
                </a:lnTo>
                <a:lnTo>
                  <a:pt x="2397" y="1143"/>
                </a:lnTo>
                <a:lnTo>
                  <a:pt x="2398" y="1141"/>
                </a:lnTo>
                <a:lnTo>
                  <a:pt x="2400" y="1140"/>
                </a:lnTo>
                <a:lnTo>
                  <a:pt x="2401" y="1139"/>
                </a:lnTo>
                <a:lnTo>
                  <a:pt x="2403" y="1139"/>
                </a:lnTo>
                <a:lnTo>
                  <a:pt x="2404" y="1140"/>
                </a:lnTo>
                <a:lnTo>
                  <a:pt x="2405" y="1140"/>
                </a:lnTo>
                <a:lnTo>
                  <a:pt x="2404" y="1144"/>
                </a:lnTo>
                <a:lnTo>
                  <a:pt x="2405" y="1146"/>
                </a:lnTo>
                <a:lnTo>
                  <a:pt x="2407" y="1147"/>
                </a:lnTo>
                <a:lnTo>
                  <a:pt x="2407" y="1150"/>
                </a:lnTo>
                <a:lnTo>
                  <a:pt x="2407" y="1153"/>
                </a:lnTo>
                <a:lnTo>
                  <a:pt x="2408" y="1154"/>
                </a:lnTo>
                <a:lnTo>
                  <a:pt x="2410" y="1153"/>
                </a:lnTo>
                <a:lnTo>
                  <a:pt x="2411" y="1151"/>
                </a:lnTo>
                <a:lnTo>
                  <a:pt x="2412" y="1151"/>
                </a:lnTo>
                <a:lnTo>
                  <a:pt x="2414" y="1150"/>
                </a:lnTo>
                <a:lnTo>
                  <a:pt x="2417" y="1150"/>
                </a:lnTo>
                <a:lnTo>
                  <a:pt x="2417" y="1147"/>
                </a:lnTo>
                <a:lnTo>
                  <a:pt x="2417" y="1146"/>
                </a:lnTo>
                <a:lnTo>
                  <a:pt x="2414" y="1144"/>
                </a:lnTo>
                <a:lnTo>
                  <a:pt x="2415" y="1141"/>
                </a:lnTo>
                <a:lnTo>
                  <a:pt x="2415" y="1139"/>
                </a:lnTo>
                <a:lnTo>
                  <a:pt x="2414" y="1137"/>
                </a:lnTo>
                <a:lnTo>
                  <a:pt x="2412" y="1136"/>
                </a:lnTo>
                <a:lnTo>
                  <a:pt x="2411" y="1133"/>
                </a:lnTo>
                <a:lnTo>
                  <a:pt x="2410" y="1132"/>
                </a:lnTo>
                <a:lnTo>
                  <a:pt x="2410" y="1130"/>
                </a:lnTo>
                <a:lnTo>
                  <a:pt x="2408" y="1129"/>
                </a:lnTo>
                <a:lnTo>
                  <a:pt x="2408" y="1126"/>
                </a:lnTo>
                <a:lnTo>
                  <a:pt x="2410" y="1126"/>
                </a:lnTo>
                <a:lnTo>
                  <a:pt x="2412" y="1126"/>
                </a:lnTo>
                <a:lnTo>
                  <a:pt x="2412" y="1129"/>
                </a:lnTo>
                <a:lnTo>
                  <a:pt x="2414" y="1132"/>
                </a:lnTo>
                <a:lnTo>
                  <a:pt x="2414" y="1133"/>
                </a:lnTo>
                <a:lnTo>
                  <a:pt x="2415" y="1134"/>
                </a:lnTo>
                <a:lnTo>
                  <a:pt x="2418" y="1136"/>
                </a:lnTo>
                <a:lnTo>
                  <a:pt x="2419" y="1136"/>
                </a:lnTo>
                <a:lnTo>
                  <a:pt x="2421" y="1134"/>
                </a:lnTo>
                <a:lnTo>
                  <a:pt x="2421" y="1137"/>
                </a:lnTo>
                <a:lnTo>
                  <a:pt x="2421" y="1139"/>
                </a:lnTo>
                <a:lnTo>
                  <a:pt x="2422" y="1140"/>
                </a:lnTo>
                <a:lnTo>
                  <a:pt x="2424" y="1140"/>
                </a:lnTo>
                <a:lnTo>
                  <a:pt x="2425" y="1140"/>
                </a:lnTo>
                <a:lnTo>
                  <a:pt x="2426" y="1140"/>
                </a:lnTo>
                <a:lnTo>
                  <a:pt x="2428" y="1140"/>
                </a:lnTo>
                <a:lnTo>
                  <a:pt x="2429" y="1141"/>
                </a:lnTo>
                <a:lnTo>
                  <a:pt x="2428" y="1143"/>
                </a:lnTo>
                <a:lnTo>
                  <a:pt x="2429" y="1146"/>
                </a:lnTo>
                <a:lnTo>
                  <a:pt x="2432" y="1144"/>
                </a:lnTo>
                <a:lnTo>
                  <a:pt x="2431" y="1140"/>
                </a:lnTo>
                <a:lnTo>
                  <a:pt x="2432" y="1140"/>
                </a:lnTo>
                <a:lnTo>
                  <a:pt x="2435" y="1139"/>
                </a:lnTo>
                <a:lnTo>
                  <a:pt x="2436" y="1139"/>
                </a:lnTo>
                <a:lnTo>
                  <a:pt x="2438" y="1139"/>
                </a:lnTo>
                <a:lnTo>
                  <a:pt x="2439" y="1139"/>
                </a:lnTo>
                <a:lnTo>
                  <a:pt x="2439" y="1140"/>
                </a:lnTo>
                <a:lnTo>
                  <a:pt x="2439" y="1143"/>
                </a:lnTo>
                <a:lnTo>
                  <a:pt x="2441" y="1143"/>
                </a:lnTo>
                <a:lnTo>
                  <a:pt x="2441" y="1146"/>
                </a:lnTo>
                <a:lnTo>
                  <a:pt x="2441" y="1147"/>
                </a:lnTo>
                <a:lnTo>
                  <a:pt x="2441" y="1151"/>
                </a:lnTo>
                <a:lnTo>
                  <a:pt x="2442" y="1153"/>
                </a:lnTo>
                <a:lnTo>
                  <a:pt x="2439" y="1154"/>
                </a:lnTo>
                <a:lnTo>
                  <a:pt x="2438" y="1157"/>
                </a:lnTo>
                <a:lnTo>
                  <a:pt x="2441" y="1155"/>
                </a:lnTo>
                <a:lnTo>
                  <a:pt x="2442" y="1155"/>
                </a:lnTo>
                <a:lnTo>
                  <a:pt x="2443" y="1158"/>
                </a:lnTo>
                <a:lnTo>
                  <a:pt x="2446" y="1160"/>
                </a:lnTo>
                <a:lnTo>
                  <a:pt x="2448" y="1158"/>
                </a:lnTo>
                <a:lnTo>
                  <a:pt x="2449" y="1160"/>
                </a:lnTo>
                <a:lnTo>
                  <a:pt x="2450" y="1160"/>
                </a:lnTo>
                <a:lnTo>
                  <a:pt x="2452" y="1160"/>
                </a:lnTo>
                <a:lnTo>
                  <a:pt x="2455" y="1161"/>
                </a:lnTo>
                <a:lnTo>
                  <a:pt x="2453" y="1158"/>
                </a:lnTo>
                <a:lnTo>
                  <a:pt x="2450" y="1157"/>
                </a:lnTo>
                <a:lnTo>
                  <a:pt x="2449" y="1157"/>
                </a:lnTo>
                <a:lnTo>
                  <a:pt x="2448" y="1157"/>
                </a:lnTo>
                <a:lnTo>
                  <a:pt x="2446" y="1157"/>
                </a:lnTo>
                <a:lnTo>
                  <a:pt x="2445" y="1155"/>
                </a:lnTo>
                <a:lnTo>
                  <a:pt x="2443" y="1153"/>
                </a:lnTo>
                <a:lnTo>
                  <a:pt x="2443" y="1150"/>
                </a:lnTo>
                <a:lnTo>
                  <a:pt x="2445" y="1150"/>
                </a:lnTo>
                <a:lnTo>
                  <a:pt x="2443" y="1148"/>
                </a:lnTo>
                <a:lnTo>
                  <a:pt x="2445" y="1146"/>
                </a:lnTo>
                <a:lnTo>
                  <a:pt x="2446" y="1146"/>
                </a:lnTo>
                <a:lnTo>
                  <a:pt x="2448" y="1144"/>
                </a:lnTo>
                <a:lnTo>
                  <a:pt x="2449" y="1141"/>
                </a:lnTo>
                <a:lnTo>
                  <a:pt x="2446" y="1143"/>
                </a:lnTo>
                <a:lnTo>
                  <a:pt x="2445" y="1141"/>
                </a:lnTo>
                <a:lnTo>
                  <a:pt x="2443" y="1141"/>
                </a:lnTo>
                <a:lnTo>
                  <a:pt x="2442" y="1140"/>
                </a:lnTo>
                <a:lnTo>
                  <a:pt x="2443" y="1137"/>
                </a:lnTo>
                <a:lnTo>
                  <a:pt x="2445" y="1136"/>
                </a:lnTo>
                <a:lnTo>
                  <a:pt x="2448" y="1136"/>
                </a:lnTo>
                <a:lnTo>
                  <a:pt x="2449" y="1134"/>
                </a:lnTo>
                <a:lnTo>
                  <a:pt x="2450" y="1136"/>
                </a:lnTo>
                <a:lnTo>
                  <a:pt x="2452" y="1134"/>
                </a:lnTo>
                <a:lnTo>
                  <a:pt x="2455" y="1133"/>
                </a:lnTo>
                <a:lnTo>
                  <a:pt x="2456" y="1137"/>
                </a:lnTo>
                <a:lnTo>
                  <a:pt x="2457" y="1136"/>
                </a:lnTo>
                <a:lnTo>
                  <a:pt x="2460" y="1136"/>
                </a:lnTo>
                <a:lnTo>
                  <a:pt x="2463" y="1136"/>
                </a:lnTo>
                <a:lnTo>
                  <a:pt x="2464" y="1134"/>
                </a:lnTo>
                <a:lnTo>
                  <a:pt x="2466" y="1137"/>
                </a:lnTo>
                <a:lnTo>
                  <a:pt x="2466" y="1140"/>
                </a:lnTo>
                <a:lnTo>
                  <a:pt x="2467" y="1139"/>
                </a:lnTo>
                <a:lnTo>
                  <a:pt x="2467" y="1136"/>
                </a:lnTo>
                <a:lnTo>
                  <a:pt x="2467" y="1133"/>
                </a:lnTo>
                <a:lnTo>
                  <a:pt x="2467" y="1130"/>
                </a:lnTo>
                <a:lnTo>
                  <a:pt x="2466" y="1127"/>
                </a:lnTo>
                <a:lnTo>
                  <a:pt x="2467" y="1125"/>
                </a:lnTo>
                <a:lnTo>
                  <a:pt x="2464" y="1123"/>
                </a:lnTo>
                <a:lnTo>
                  <a:pt x="2464" y="1127"/>
                </a:lnTo>
                <a:lnTo>
                  <a:pt x="2464" y="1129"/>
                </a:lnTo>
                <a:lnTo>
                  <a:pt x="2463" y="1132"/>
                </a:lnTo>
                <a:lnTo>
                  <a:pt x="2460" y="1132"/>
                </a:lnTo>
                <a:lnTo>
                  <a:pt x="2459" y="1130"/>
                </a:lnTo>
                <a:lnTo>
                  <a:pt x="2457" y="1130"/>
                </a:lnTo>
                <a:lnTo>
                  <a:pt x="2456" y="1130"/>
                </a:lnTo>
                <a:lnTo>
                  <a:pt x="2455" y="1129"/>
                </a:lnTo>
                <a:lnTo>
                  <a:pt x="2453" y="1130"/>
                </a:lnTo>
                <a:lnTo>
                  <a:pt x="2452" y="1132"/>
                </a:lnTo>
                <a:lnTo>
                  <a:pt x="2449" y="1130"/>
                </a:lnTo>
                <a:lnTo>
                  <a:pt x="2449" y="1129"/>
                </a:lnTo>
                <a:lnTo>
                  <a:pt x="2448" y="1133"/>
                </a:lnTo>
                <a:lnTo>
                  <a:pt x="2445" y="1132"/>
                </a:lnTo>
                <a:lnTo>
                  <a:pt x="2443" y="1129"/>
                </a:lnTo>
                <a:lnTo>
                  <a:pt x="2442" y="1129"/>
                </a:lnTo>
                <a:lnTo>
                  <a:pt x="2442" y="1132"/>
                </a:lnTo>
                <a:lnTo>
                  <a:pt x="2442" y="1134"/>
                </a:lnTo>
                <a:lnTo>
                  <a:pt x="2438" y="1134"/>
                </a:lnTo>
                <a:lnTo>
                  <a:pt x="2436" y="1134"/>
                </a:lnTo>
                <a:lnTo>
                  <a:pt x="2434" y="1134"/>
                </a:lnTo>
                <a:lnTo>
                  <a:pt x="2431" y="1134"/>
                </a:lnTo>
                <a:lnTo>
                  <a:pt x="2428" y="1134"/>
                </a:lnTo>
                <a:lnTo>
                  <a:pt x="2426" y="1134"/>
                </a:lnTo>
                <a:lnTo>
                  <a:pt x="2426" y="1133"/>
                </a:lnTo>
                <a:lnTo>
                  <a:pt x="2426" y="1130"/>
                </a:lnTo>
                <a:lnTo>
                  <a:pt x="2426" y="1127"/>
                </a:lnTo>
                <a:lnTo>
                  <a:pt x="2425" y="1130"/>
                </a:lnTo>
                <a:lnTo>
                  <a:pt x="2422" y="1130"/>
                </a:lnTo>
                <a:lnTo>
                  <a:pt x="2421" y="1129"/>
                </a:lnTo>
                <a:lnTo>
                  <a:pt x="2421" y="1126"/>
                </a:lnTo>
                <a:lnTo>
                  <a:pt x="2422" y="1125"/>
                </a:lnTo>
                <a:lnTo>
                  <a:pt x="2419" y="1122"/>
                </a:lnTo>
                <a:lnTo>
                  <a:pt x="2418" y="1120"/>
                </a:lnTo>
                <a:lnTo>
                  <a:pt x="2417" y="1120"/>
                </a:lnTo>
                <a:lnTo>
                  <a:pt x="2415" y="1119"/>
                </a:lnTo>
                <a:lnTo>
                  <a:pt x="2417" y="1118"/>
                </a:lnTo>
                <a:lnTo>
                  <a:pt x="2419" y="1116"/>
                </a:lnTo>
                <a:lnTo>
                  <a:pt x="2421" y="1116"/>
                </a:lnTo>
                <a:lnTo>
                  <a:pt x="2421" y="1113"/>
                </a:lnTo>
                <a:lnTo>
                  <a:pt x="2422" y="1113"/>
                </a:lnTo>
                <a:lnTo>
                  <a:pt x="2425" y="1115"/>
                </a:lnTo>
                <a:lnTo>
                  <a:pt x="2425" y="1112"/>
                </a:lnTo>
                <a:lnTo>
                  <a:pt x="2426" y="1113"/>
                </a:lnTo>
                <a:lnTo>
                  <a:pt x="2429" y="1113"/>
                </a:lnTo>
                <a:lnTo>
                  <a:pt x="2431" y="1112"/>
                </a:lnTo>
                <a:lnTo>
                  <a:pt x="2432" y="1111"/>
                </a:lnTo>
                <a:lnTo>
                  <a:pt x="2435" y="1111"/>
                </a:lnTo>
                <a:lnTo>
                  <a:pt x="2436" y="1109"/>
                </a:lnTo>
                <a:lnTo>
                  <a:pt x="2438" y="1111"/>
                </a:lnTo>
                <a:lnTo>
                  <a:pt x="2438" y="1113"/>
                </a:lnTo>
                <a:lnTo>
                  <a:pt x="2439" y="1115"/>
                </a:lnTo>
                <a:lnTo>
                  <a:pt x="2439" y="1118"/>
                </a:lnTo>
                <a:lnTo>
                  <a:pt x="2441" y="1116"/>
                </a:lnTo>
                <a:lnTo>
                  <a:pt x="2441" y="1113"/>
                </a:lnTo>
                <a:lnTo>
                  <a:pt x="2441" y="1112"/>
                </a:lnTo>
                <a:lnTo>
                  <a:pt x="2441" y="1109"/>
                </a:lnTo>
                <a:lnTo>
                  <a:pt x="2442" y="1108"/>
                </a:lnTo>
                <a:lnTo>
                  <a:pt x="2443" y="1108"/>
                </a:lnTo>
                <a:lnTo>
                  <a:pt x="2445" y="1108"/>
                </a:lnTo>
                <a:lnTo>
                  <a:pt x="2446" y="1109"/>
                </a:lnTo>
                <a:lnTo>
                  <a:pt x="2446" y="1111"/>
                </a:lnTo>
                <a:lnTo>
                  <a:pt x="2448" y="1108"/>
                </a:lnTo>
                <a:lnTo>
                  <a:pt x="2446" y="1108"/>
                </a:lnTo>
                <a:lnTo>
                  <a:pt x="2445" y="1106"/>
                </a:lnTo>
                <a:lnTo>
                  <a:pt x="2443" y="1104"/>
                </a:lnTo>
                <a:lnTo>
                  <a:pt x="2443" y="1099"/>
                </a:lnTo>
                <a:lnTo>
                  <a:pt x="2445" y="1098"/>
                </a:lnTo>
                <a:lnTo>
                  <a:pt x="2445" y="1095"/>
                </a:lnTo>
                <a:lnTo>
                  <a:pt x="2446" y="1094"/>
                </a:lnTo>
                <a:lnTo>
                  <a:pt x="2448" y="1092"/>
                </a:lnTo>
                <a:lnTo>
                  <a:pt x="2449" y="1094"/>
                </a:lnTo>
                <a:lnTo>
                  <a:pt x="2450" y="1094"/>
                </a:lnTo>
                <a:lnTo>
                  <a:pt x="2453" y="1095"/>
                </a:lnTo>
                <a:lnTo>
                  <a:pt x="2455" y="1092"/>
                </a:lnTo>
                <a:lnTo>
                  <a:pt x="2452" y="1091"/>
                </a:lnTo>
                <a:lnTo>
                  <a:pt x="2449" y="1091"/>
                </a:lnTo>
                <a:lnTo>
                  <a:pt x="2448" y="1090"/>
                </a:lnTo>
                <a:lnTo>
                  <a:pt x="2446" y="1088"/>
                </a:lnTo>
                <a:lnTo>
                  <a:pt x="2445" y="1090"/>
                </a:lnTo>
                <a:lnTo>
                  <a:pt x="2445" y="1092"/>
                </a:lnTo>
                <a:lnTo>
                  <a:pt x="2443" y="1092"/>
                </a:lnTo>
                <a:lnTo>
                  <a:pt x="2442" y="1090"/>
                </a:lnTo>
                <a:lnTo>
                  <a:pt x="2441" y="1088"/>
                </a:lnTo>
                <a:lnTo>
                  <a:pt x="2439" y="1085"/>
                </a:lnTo>
                <a:lnTo>
                  <a:pt x="2438" y="1084"/>
                </a:lnTo>
                <a:lnTo>
                  <a:pt x="2436" y="1084"/>
                </a:lnTo>
                <a:lnTo>
                  <a:pt x="2436" y="1087"/>
                </a:lnTo>
                <a:lnTo>
                  <a:pt x="2438" y="1088"/>
                </a:lnTo>
                <a:lnTo>
                  <a:pt x="2439" y="1091"/>
                </a:lnTo>
                <a:lnTo>
                  <a:pt x="2439" y="1092"/>
                </a:lnTo>
                <a:lnTo>
                  <a:pt x="2441" y="1095"/>
                </a:lnTo>
                <a:lnTo>
                  <a:pt x="2439" y="1097"/>
                </a:lnTo>
                <a:lnTo>
                  <a:pt x="2439" y="1099"/>
                </a:lnTo>
                <a:lnTo>
                  <a:pt x="2436" y="1099"/>
                </a:lnTo>
                <a:lnTo>
                  <a:pt x="2438" y="1104"/>
                </a:lnTo>
                <a:lnTo>
                  <a:pt x="2436" y="1105"/>
                </a:lnTo>
                <a:lnTo>
                  <a:pt x="2435" y="1104"/>
                </a:lnTo>
                <a:lnTo>
                  <a:pt x="2434" y="1105"/>
                </a:lnTo>
                <a:lnTo>
                  <a:pt x="2431" y="1104"/>
                </a:lnTo>
                <a:lnTo>
                  <a:pt x="2429" y="1102"/>
                </a:lnTo>
                <a:lnTo>
                  <a:pt x="2428" y="1104"/>
                </a:lnTo>
                <a:lnTo>
                  <a:pt x="2426" y="1105"/>
                </a:lnTo>
                <a:lnTo>
                  <a:pt x="2424" y="1105"/>
                </a:lnTo>
                <a:lnTo>
                  <a:pt x="2422" y="1106"/>
                </a:lnTo>
                <a:lnTo>
                  <a:pt x="2418" y="1106"/>
                </a:lnTo>
                <a:lnTo>
                  <a:pt x="2419" y="1105"/>
                </a:lnTo>
                <a:lnTo>
                  <a:pt x="2421" y="1104"/>
                </a:lnTo>
                <a:lnTo>
                  <a:pt x="2422" y="1102"/>
                </a:lnTo>
                <a:lnTo>
                  <a:pt x="2422" y="1099"/>
                </a:lnTo>
                <a:lnTo>
                  <a:pt x="2422" y="1097"/>
                </a:lnTo>
                <a:lnTo>
                  <a:pt x="2424" y="1095"/>
                </a:lnTo>
                <a:lnTo>
                  <a:pt x="2424" y="1094"/>
                </a:lnTo>
                <a:lnTo>
                  <a:pt x="2425" y="1091"/>
                </a:lnTo>
                <a:lnTo>
                  <a:pt x="2425" y="1090"/>
                </a:lnTo>
                <a:lnTo>
                  <a:pt x="2425" y="1087"/>
                </a:lnTo>
                <a:lnTo>
                  <a:pt x="2426" y="1085"/>
                </a:lnTo>
                <a:lnTo>
                  <a:pt x="2425" y="1084"/>
                </a:lnTo>
                <a:lnTo>
                  <a:pt x="2425" y="1083"/>
                </a:lnTo>
                <a:lnTo>
                  <a:pt x="2424" y="1080"/>
                </a:lnTo>
                <a:lnTo>
                  <a:pt x="2424" y="1083"/>
                </a:lnTo>
                <a:lnTo>
                  <a:pt x="2424" y="1084"/>
                </a:lnTo>
                <a:lnTo>
                  <a:pt x="2424" y="1087"/>
                </a:lnTo>
                <a:lnTo>
                  <a:pt x="2422" y="1090"/>
                </a:lnTo>
                <a:lnTo>
                  <a:pt x="2421" y="1092"/>
                </a:lnTo>
                <a:lnTo>
                  <a:pt x="2419" y="1095"/>
                </a:lnTo>
                <a:lnTo>
                  <a:pt x="2419" y="1098"/>
                </a:lnTo>
                <a:lnTo>
                  <a:pt x="2417" y="1099"/>
                </a:lnTo>
                <a:lnTo>
                  <a:pt x="2415" y="1099"/>
                </a:lnTo>
                <a:lnTo>
                  <a:pt x="2414" y="1101"/>
                </a:lnTo>
                <a:lnTo>
                  <a:pt x="2412" y="1099"/>
                </a:lnTo>
                <a:lnTo>
                  <a:pt x="2411" y="1097"/>
                </a:lnTo>
                <a:lnTo>
                  <a:pt x="2411" y="1095"/>
                </a:lnTo>
                <a:lnTo>
                  <a:pt x="2408" y="1095"/>
                </a:lnTo>
                <a:lnTo>
                  <a:pt x="2407" y="1094"/>
                </a:lnTo>
                <a:lnTo>
                  <a:pt x="2405" y="1091"/>
                </a:lnTo>
                <a:lnTo>
                  <a:pt x="2407" y="1088"/>
                </a:lnTo>
                <a:lnTo>
                  <a:pt x="2408" y="1088"/>
                </a:lnTo>
                <a:lnTo>
                  <a:pt x="2410" y="1087"/>
                </a:lnTo>
                <a:lnTo>
                  <a:pt x="2408" y="1085"/>
                </a:lnTo>
                <a:lnTo>
                  <a:pt x="2407" y="1087"/>
                </a:lnTo>
                <a:lnTo>
                  <a:pt x="2405" y="1087"/>
                </a:lnTo>
                <a:lnTo>
                  <a:pt x="2404" y="1088"/>
                </a:lnTo>
                <a:lnTo>
                  <a:pt x="2403" y="1090"/>
                </a:lnTo>
                <a:lnTo>
                  <a:pt x="2404" y="1091"/>
                </a:lnTo>
                <a:lnTo>
                  <a:pt x="2404" y="1094"/>
                </a:lnTo>
                <a:lnTo>
                  <a:pt x="2403" y="1095"/>
                </a:lnTo>
                <a:lnTo>
                  <a:pt x="2403" y="1098"/>
                </a:lnTo>
                <a:lnTo>
                  <a:pt x="2405" y="1098"/>
                </a:lnTo>
                <a:lnTo>
                  <a:pt x="2408" y="1098"/>
                </a:lnTo>
                <a:lnTo>
                  <a:pt x="2410" y="1101"/>
                </a:lnTo>
                <a:lnTo>
                  <a:pt x="2410" y="1104"/>
                </a:lnTo>
                <a:lnTo>
                  <a:pt x="2408" y="1104"/>
                </a:lnTo>
                <a:lnTo>
                  <a:pt x="2407" y="1105"/>
                </a:lnTo>
                <a:lnTo>
                  <a:pt x="2407" y="1109"/>
                </a:lnTo>
                <a:lnTo>
                  <a:pt x="2408" y="1112"/>
                </a:lnTo>
                <a:lnTo>
                  <a:pt x="2408" y="1113"/>
                </a:lnTo>
                <a:lnTo>
                  <a:pt x="2405" y="1115"/>
                </a:lnTo>
                <a:lnTo>
                  <a:pt x="2404" y="1115"/>
                </a:lnTo>
                <a:lnTo>
                  <a:pt x="2403" y="1116"/>
                </a:lnTo>
                <a:lnTo>
                  <a:pt x="2400" y="1118"/>
                </a:lnTo>
                <a:lnTo>
                  <a:pt x="2398" y="1119"/>
                </a:lnTo>
                <a:lnTo>
                  <a:pt x="2398" y="1122"/>
                </a:lnTo>
                <a:lnTo>
                  <a:pt x="2397" y="1120"/>
                </a:lnTo>
                <a:lnTo>
                  <a:pt x="2396" y="1119"/>
                </a:lnTo>
                <a:lnTo>
                  <a:pt x="2396" y="1118"/>
                </a:lnTo>
                <a:lnTo>
                  <a:pt x="2397" y="1115"/>
                </a:lnTo>
                <a:lnTo>
                  <a:pt x="2397" y="1113"/>
                </a:lnTo>
                <a:lnTo>
                  <a:pt x="2397" y="1111"/>
                </a:lnTo>
                <a:lnTo>
                  <a:pt x="2398" y="1108"/>
                </a:lnTo>
                <a:lnTo>
                  <a:pt x="2397" y="1106"/>
                </a:lnTo>
                <a:lnTo>
                  <a:pt x="2394" y="1108"/>
                </a:lnTo>
                <a:lnTo>
                  <a:pt x="2394" y="1111"/>
                </a:lnTo>
                <a:lnTo>
                  <a:pt x="2394" y="1113"/>
                </a:lnTo>
                <a:lnTo>
                  <a:pt x="2391" y="1109"/>
                </a:lnTo>
                <a:lnTo>
                  <a:pt x="2391" y="1106"/>
                </a:lnTo>
                <a:lnTo>
                  <a:pt x="2391" y="1104"/>
                </a:lnTo>
                <a:lnTo>
                  <a:pt x="2393" y="1102"/>
                </a:lnTo>
                <a:lnTo>
                  <a:pt x="2394" y="1101"/>
                </a:lnTo>
                <a:lnTo>
                  <a:pt x="2397" y="1099"/>
                </a:lnTo>
                <a:lnTo>
                  <a:pt x="2394" y="1098"/>
                </a:lnTo>
                <a:lnTo>
                  <a:pt x="2393" y="1098"/>
                </a:lnTo>
                <a:lnTo>
                  <a:pt x="2393" y="1095"/>
                </a:lnTo>
                <a:lnTo>
                  <a:pt x="2394" y="1092"/>
                </a:lnTo>
                <a:lnTo>
                  <a:pt x="2393" y="1091"/>
                </a:lnTo>
                <a:lnTo>
                  <a:pt x="2393" y="1088"/>
                </a:lnTo>
                <a:lnTo>
                  <a:pt x="2394" y="1087"/>
                </a:lnTo>
                <a:lnTo>
                  <a:pt x="2393" y="1084"/>
                </a:lnTo>
                <a:lnTo>
                  <a:pt x="2391" y="1083"/>
                </a:lnTo>
                <a:lnTo>
                  <a:pt x="2391" y="1080"/>
                </a:lnTo>
                <a:lnTo>
                  <a:pt x="2393" y="1078"/>
                </a:lnTo>
                <a:lnTo>
                  <a:pt x="2394" y="1078"/>
                </a:lnTo>
                <a:lnTo>
                  <a:pt x="2396" y="1078"/>
                </a:lnTo>
                <a:lnTo>
                  <a:pt x="2397" y="1076"/>
                </a:lnTo>
                <a:lnTo>
                  <a:pt x="2398" y="1074"/>
                </a:lnTo>
                <a:lnTo>
                  <a:pt x="2397" y="1073"/>
                </a:lnTo>
                <a:lnTo>
                  <a:pt x="2396" y="1070"/>
                </a:lnTo>
                <a:lnTo>
                  <a:pt x="2396" y="1071"/>
                </a:lnTo>
                <a:lnTo>
                  <a:pt x="2396" y="1074"/>
                </a:lnTo>
                <a:lnTo>
                  <a:pt x="2394" y="1077"/>
                </a:lnTo>
                <a:lnTo>
                  <a:pt x="2393" y="1077"/>
                </a:lnTo>
                <a:lnTo>
                  <a:pt x="2390" y="1078"/>
                </a:lnTo>
                <a:lnTo>
                  <a:pt x="2389" y="1078"/>
                </a:lnTo>
                <a:lnTo>
                  <a:pt x="2387" y="1077"/>
                </a:lnTo>
                <a:lnTo>
                  <a:pt x="2386" y="1077"/>
                </a:lnTo>
                <a:lnTo>
                  <a:pt x="2387" y="1078"/>
                </a:lnTo>
                <a:lnTo>
                  <a:pt x="2389" y="1080"/>
                </a:lnTo>
                <a:lnTo>
                  <a:pt x="2390" y="1083"/>
                </a:lnTo>
                <a:lnTo>
                  <a:pt x="2391" y="1085"/>
                </a:lnTo>
                <a:lnTo>
                  <a:pt x="2391" y="1088"/>
                </a:lnTo>
                <a:lnTo>
                  <a:pt x="2391" y="1090"/>
                </a:lnTo>
                <a:lnTo>
                  <a:pt x="2390" y="1092"/>
                </a:lnTo>
                <a:lnTo>
                  <a:pt x="2387" y="1091"/>
                </a:lnTo>
                <a:lnTo>
                  <a:pt x="2389" y="1094"/>
                </a:lnTo>
                <a:lnTo>
                  <a:pt x="2389" y="1097"/>
                </a:lnTo>
                <a:lnTo>
                  <a:pt x="2390" y="1099"/>
                </a:lnTo>
                <a:lnTo>
                  <a:pt x="2390" y="1102"/>
                </a:lnTo>
                <a:lnTo>
                  <a:pt x="2389" y="1102"/>
                </a:lnTo>
                <a:lnTo>
                  <a:pt x="2387" y="1101"/>
                </a:lnTo>
                <a:lnTo>
                  <a:pt x="2386" y="1104"/>
                </a:lnTo>
                <a:lnTo>
                  <a:pt x="2384" y="1102"/>
                </a:lnTo>
                <a:lnTo>
                  <a:pt x="2382" y="1104"/>
                </a:lnTo>
                <a:lnTo>
                  <a:pt x="2383" y="1106"/>
                </a:lnTo>
                <a:lnTo>
                  <a:pt x="2386" y="1106"/>
                </a:lnTo>
                <a:lnTo>
                  <a:pt x="2387" y="1106"/>
                </a:lnTo>
                <a:lnTo>
                  <a:pt x="2389" y="1109"/>
                </a:lnTo>
                <a:lnTo>
                  <a:pt x="2389" y="1111"/>
                </a:lnTo>
                <a:lnTo>
                  <a:pt x="2386" y="1112"/>
                </a:lnTo>
                <a:lnTo>
                  <a:pt x="2384" y="1113"/>
                </a:lnTo>
                <a:lnTo>
                  <a:pt x="2386" y="1115"/>
                </a:lnTo>
                <a:lnTo>
                  <a:pt x="2389" y="1115"/>
                </a:lnTo>
                <a:lnTo>
                  <a:pt x="2387" y="1118"/>
                </a:lnTo>
                <a:lnTo>
                  <a:pt x="2389" y="1120"/>
                </a:lnTo>
                <a:lnTo>
                  <a:pt x="2387" y="1123"/>
                </a:lnTo>
                <a:lnTo>
                  <a:pt x="2389" y="1125"/>
                </a:lnTo>
                <a:lnTo>
                  <a:pt x="2390" y="1126"/>
                </a:lnTo>
                <a:lnTo>
                  <a:pt x="2389" y="1126"/>
                </a:lnTo>
                <a:lnTo>
                  <a:pt x="2386" y="1126"/>
                </a:lnTo>
                <a:lnTo>
                  <a:pt x="2384" y="1125"/>
                </a:lnTo>
                <a:lnTo>
                  <a:pt x="2384" y="1123"/>
                </a:lnTo>
                <a:lnTo>
                  <a:pt x="2384" y="1120"/>
                </a:lnTo>
                <a:lnTo>
                  <a:pt x="2383" y="1118"/>
                </a:lnTo>
                <a:lnTo>
                  <a:pt x="2382" y="1118"/>
                </a:lnTo>
                <a:lnTo>
                  <a:pt x="2382" y="1115"/>
                </a:lnTo>
                <a:lnTo>
                  <a:pt x="2379" y="1113"/>
                </a:lnTo>
                <a:lnTo>
                  <a:pt x="2379" y="1111"/>
                </a:lnTo>
                <a:lnTo>
                  <a:pt x="2379" y="1108"/>
                </a:lnTo>
                <a:lnTo>
                  <a:pt x="2377" y="1105"/>
                </a:lnTo>
                <a:lnTo>
                  <a:pt x="2376" y="1104"/>
                </a:lnTo>
                <a:lnTo>
                  <a:pt x="2377" y="1101"/>
                </a:lnTo>
                <a:lnTo>
                  <a:pt x="2377" y="1099"/>
                </a:lnTo>
                <a:lnTo>
                  <a:pt x="2379" y="1097"/>
                </a:lnTo>
                <a:lnTo>
                  <a:pt x="2377" y="1095"/>
                </a:lnTo>
                <a:lnTo>
                  <a:pt x="2379" y="1094"/>
                </a:lnTo>
                <a:lnTo>
                  <a:pt x="2377" y="1092"/>
                </a:lnTo>
                <a:lnTo>
                  <a:pt x="2376" y="1094"/>
                </a:lnTo>
                <a:lnTo>
                  <a:pt x="2375" y="1091"/>
                </a:lnTo>
                <a:lnTo>
                  <a:pt x="2373" y="1091"/>
                </a:lnTo>
                <a:lnTo>
                  <a:pt x="2373" y="1094"/>
                </a:lnTo>
                <a:lnTo>
                  <a:pt x="2373" y="1097"/>
                </a:lnTo>
                <a:lnTo>
                  <a:pt x="2375" y="1098"/>
                </a:lnTo>
                <a:lnTo>
                  <a:pt x="2373" y="1101"/>
                </a:lnTo>
                <a:lnTo>
                  <a:pt x="2372" y="1101"/>
                </a:lnTo>
                <a:lnTo>
                  <a:pt x="2370" y="1104"/>
                </a:lnTo>
                <a:lnTo>
                  <a:pt x="2370" y="1105"/>
                </a:lnTo>
                <a:lnTo>
                  <a:pt x="2372" y="1106"/>
                </a:lnTo>
                <a:lnTo>
                  <a:pt x="2372" y="1109"/>
                </a:lnTo>
                <a:lnTo>
                  <a:pt x="2375" y="1111"/>
                </a:lnTo>
                <a:lnTo>
                  <a:pt x="2375" y="1113"/>
                </a:lnTo>
                <a:lnTo>
                  <a:pt x="2376" y="1113"/>
                </a:lnTo>
                <a:lnTo>
                  <a:pt x="2377" y="1116"/>
                </a:lnTo>
                <a:lnTo>
                  <a:pt x="2377" y="1119"/>
                </a:lnTo>
                <a:lnTo>
                  <a:pt x="2377" y="1120"/>
                </a:lnTo>
                <a:lnTo>
                  <a:pt x="2377" y="1122"/>
                </a:lnTo>
                <a:lnTo>
                  <a:pt x="2375" y="1123"/>
                </a:lnTo>
                <a:lnTo>
                  <a:pt x="2372" y="1123"/>
                </a:lnTo>
                <a:lnTo>
                  <a:pt x="2369" y="1120"/>
                </a:lnTo>
                <a:lnTo>
                  <a:pt x="2369" y="1119"/>
                </a:lnTo>
                <a:lnTo>
                  <a:pt x="2370" y="1116"/>
                </a:lnTo>
                <a:lnTo>
                  <a:pt x="2369" y="1113"/>
                </a:lnTo>
                <a:lnTo>
                  <a:pt x="2369" y="1112"/>
                </a:lnTo>
                <a:lnTo>
                  <a:pt x="2368" y="1109"/>
                </a:lnTo>
                <a:lnTo>
                  <a:pt x="2366" y="1106"/>
                </a:lnTo>
                <a:lnTo>
                  <a:pt x="2363" y="1105"/>
                </a:lnTo>
                <a:lnTo>
                  <a:pt x="2362" y="1104"/>
                </a:lnTo>
                <a:lnTo>
                  <a:pt x="2362" y="1102"/>
                </a:lnTo>
                <a:lnTo>
                  <a:pt x="2361" y="1101"/>
                </a:lnTo>
                <a:lnTo>
                  <a:pt x="2359" y="1099"/>
                </a:lnTo>
                <a:lnTo>
                  <a:pt x="2359" y="1097"/>
                </a:lnTo>
                <a:lnTo>
                  <a:pt x="2356" y="1098"/>
                </a:lnTo>
                <a:lnTo>
                  <a:pt x="2354" y="1097"/>
                </a:lnTo>
                <a:lnTo>
                  <a:pt x="2352" y="1097"/>
                </a:lnTo>
                <a:lnTo>
                  <a:pt x="2351" y="1095"/>
                </a:lnTo>
                <a:lnTo>
                  <a:pt x="2349" y="1094"/>
                </a:lnTo>
                <a:lnTo>
                  <a:pt x="2351" y="1092"/>
                </a:lnTo>
                <a:lnTo>
                  <a:pt x="2354" y="1091"/>
                </a:lnTo>
                <a:lnTo>
                  <a:pt x="2354" y="1090"/>
                </a:lnTo>
                <a:lnTo>
                  <a:pt x="2355" y="1088"/>
                </a:lnTo>
                <a:lnTo>
                  <a:pt x="2356" y="1087"/>
                </a:lnTo>
                <a:lnTo>
                  <a:pt x="2358" y="1085"/>
                </a:lnTo>
                <a:lnTo>
                  <a:pt x="2359" y="1085"/>
                </a:lnTo>
                <a:lnTo>
                  <a:pt x="2359" y="1087"/>
                </a:lnTo>
                <a:lnTo>
                  <a:pt x="2359" y="1090"/>
                </a:lnTo>
                <a:lnTo>
                  <a:pt x="2361" y="1091"/>
                </a:lnTo>
                <a:lnTo>
                  <a:pt x="2362" y="1091"/>
                </a:lnTo>
                <a:lnTo>
                  <a:pt x="2363" y="1092"/>
                </a:lnTo>
                <a:lnTo>
                  <a:pt x="2365" y="1095"/>
                </a:lnTo>
                <a:lnTo>
                  <a:pt x="2366" y="1097"/>
                </a:lnTo>
                <a:lnTo>
                  <a:pt x="2366" y="1094"/>
                </a:lnTo>
                <a:lnTo>
                  <a:pt x="2368" y="1091"/>
                </a:lnTo>
                <a:lnTo>
                  <a:pt x="2369" y="1090"/>
                </a:lnTo>
                <a:lnTo>
                  <a:pt x="2370" y="1087"/>
                </a:lnTo>
                <a:lnTo>
                  <a:pt x="2372" y="1087"/>
                </a:lnTo>
                <a:lnTo>
                  <a:pt x="2373" y="1087"/>
                </a:lnTo>
                <a:lnTo>
                  <a:pt x="2375" y="1084"/>
                </a:lnTo>
                <a:lnTo>
                  <a:pt x="2376" y="1084"/>
                </a:lnTo>
                <a:lnTo>
                  <a:pt x="2379" y="1081"/>
                </a:lnTo>
                <a:lnTo>
                  <a:pt x="2376" y="1080"/>
                </a:lnTo>
                <a:lnTo>
                  <a:pt x="2376" y="1078"/>
                </a:lnTo>
                <a:lnTo>
                  <a:pt x="2377" y="1078"/>
                </a:lnTo>
                <a:lnTo>
                  <a:pt x="2379" y="1078"/>
                </a:lnTo>
                <a:lnTo>
                  <a:pt x="2377" y="1076"/>
                </a:lnTo>
                <a:lnTo>
                  <a:pt x="2376" y="1076"/>
                </a:lnTo>
                <a:lnTo>
                  <a:pt x="2373" y="1077"/>
                </a:lnTo>
                <a:lnTo>
                  <a:pt x="2372" y="1077"/>
                </a:lnTo>
                <a:lnTo>
                  <a:pt x="2373" y="1074"/>
                </a:lnTo>
                <a:lnTo>
                  <a:pt x="2375" y="1071"/>
                </a:lnTo>
                <a:lnTo>
                  <a:pt x="2377" y="1073"/>
                </a:lnTo>
                <a:lnTo>
                  <a:pt x="2379" y="1073"/>
                </a:lnTo>
                <a:lnTo>
                  <a:pt x="2379" y="1069"/>
                </a:lnTo>
                <a:lnTo>
                  <a:pt x="2380" y="1067"/>
                </a:lnTo>
                <a:lnTo>
                  <a:pt x="2380" y="1064"/>
                </a:lnTo>
                <a:lnTo>
                  <a:pt x="2379" y="1064"/>
                </a:lnTo>
                <a:lnTo>
                  <a:pt x="2376" y="1066"/>
                </a:lnTo>
                <a:lnTo>
                  <a:pt x="2375" y="1066"/>
                </a:lnTo>
                <a:lnTo>
                  <a:pt x="2372" y="1066"/>
                </a:lnTo>
                <a:lnTo>
                  <a:pt x="2370" y="1064"/>
                </a:lnTo>
                <a:lnTo>
                  <a:pt x="2370" y="1063"/>
                </a:lnTo>
                <a:lnTo>
                  <a:pt x="2365" y="1053"/>
                </a:lnTo>
                <a:lnTo>
                  <a:pt x="2361" y="1045"/>
                </a:lnTo>
                <a:lnTo>
                  <a:pt x="2363" y="1043"/>
                </a:lnTo>
                <a:lnTo>
                  <a:pt x="2368" y="1046"/>
                </a:lnTo>
                <a:lnTo>
                  <a:pt x="2370" y="1050"/>
                </a:lnTo>
                <a:lnTo>
                  <a:pt x="2372" y="1053"/>
                </a:lnTo>
                <a:lnTo>
                  <a:pt x="2372" y="1055"/>
                </a:lnTo>
                <a:lnTo>
                  <a:pt x="2370" y="1055"/>
                </a:lnTo>
                <a:lnTo>
                  <a:pt x="2369" y="1056"/>
                </a:lnTo>
                <a:lnTo>
                  <a:pt x="2370" y="1059"/>
                </a:lnTo>
                <a:lnTo>
                  <a:pt x="2370" y="1060"/>
                </a:lnTo>
                <a:lnTo>
                  <a:pt x="2372" y="1062"/>
                </a:lnTo>
                <a:lnTo>
                  <a:pt x="2373" y="1062"/>
                </a:lnTo>
                <a:lnTo>
                  <a:pt x="2375" y="1059"/>
                </a:lnTo>
                <a:lnTo>
                  <a:pt x="2376" y="1059"/>
                </a:lnTo>
                <a:lnTo>
                  <a:pt x="2379" y="1059"/>
                </a:lnTo>
                <a:lnTo>
                  <a:pt x="2377" y="1056"/>
                </a:lnTo>
                <a:lnTo>
                  <a:pt x="2379" y="1055"/>
                </a:lnTo>
                <a:lnTo>
                  <a:pt x="2380" y="1052"/>
                </a:lnTo>
                <a:lnTo>
                  <a:pt x="2382" y="1053"/>
                </a:lnTo>
                <a:lnTo>
                  <a:pt x="2382" y="1055"/>
                </a:lnTo>
                <a:lnTo>
                  <a:pt x="2382" y="1056"/>
                </a:lnTo>
                <a:lnTo>
                  <a:pt x="2382" y="1059"/>
                </a:lnTo>
                <a:lnTo>
                  <a:pt x="2383" y="1059"/>
                </a:lnTo>
                <a:lnTo>
                  <a:pt x="2384" y="1059"/>
                </a:lnTo>
                <a:lnTo>
                  <a:pt x="2384" y="1057"/>
                </a:lnTo>
                <a:lnTo>
                  <a:pt x="2384" y="1056"/>
                </a:lnTo>
                <a:lnTo>
                  <a:pt x="2386" y="1055"/>
                </a:lnTo>
                <a:lnTo>
                  <a:pt x="2386" y="1056"/>
                </a:lnTo>
                <a:lnTo>
                  <a:pt x="2389" y="1056"/>
                </a:lnTo>
                <a:lnTo>
                  <a:pt x="2389" y="1055"/>
                </a:lnTo>
                <a:lnTo>
                  <a:pt x="2387" y="1052"/>
                </a:lnTo>
                <a:lnTo>
                  <a:pt x="2386" y="1050"/>
                </a:lnTo>
                <a:lnTo>
                  <a:pt x="2386" y="1047"/>
                </a:lnTo>
                <a:lnTo>
                  <a:pt x="2389" y="1046"/>
                </a:lnTo>
                <a:lnTo>
                  <a:pt x="2389" y="1045"/>
                </a:lnTo>
                <a:lnTo>
                  <a:pt x="2391" y="1046"/>
                </a:lnTo>
                <a:lnTo>
                  <a:pt x="2393" y="1045"/>
                </a:lnTo>
                <a:lnTo>
                  <a:pt x="2396" y="1045"/>
                </a:lnTo>
                <a:lnTo>
                  <a:pt x="2397" y="1043"/>
                </a:lnTo>
                <a:lnTo>
                  <a:pt x="2398" y="1043"/>
                </a:lnTo>
                <a:lnTo>
                  <a:pt x="2400" y="1046"/>
                </a:lnTo>
                <a:lnTo>
                  <a:pt x="2397" y="1046"/>
                </a:lnTo>
                <a:lnTo>
                  <a:pt x="2398" y="1049"/>
                </a:lnTo>
                <a:lnTo>
                  <a:pt x="2398" y="1050"/>
                </a:lnTo>
                <a:lnTo>
                  <a:pt x="2397" y="1053"/>
                </a:lnTo>
                <a:lnTo>
                  <a:pt x="2400" y="1057"/>
                </a:lnTo>
                <a:lnTo>
                  <a:pt x="2400" y="1060"/>
                </a:lnTo>
                <a:lnTo>
                  <a:pt x="2400" y="1062"/>
                </a:lnTo>
                <a:lnTo>
                  <a:pt x="2403" y="1062"/>
                </a:lnTo>
                <a:lnTo>
                  <a:pt x="2403" y="1060"/>
                </a:lnTo>
                <a:lnTo>
                  <a:pt x="2401" y="1059"/>
                </a:lnTo>
                <a:lnTo>
                  <a:pt x="2403" y="1057"/>
                </a:lnTo>
                <a:lnTo>
                  <a:pt x="2404" y="1056"/>
                </a:lnTo>
                <a:lnTo>
                  <a:pt x="2407" y="1057"/>
                </a:lnTo>
                <a:lnTo>
                  <a:pt x="2408" y="1059"/>
                </a:lnTo>
                <a:lnTo>
                  <a:pt x="2408" y="1060"/>
                </a:lnTo>
                <a:lnTo>
                  <a:pt x="2410" y="1060"/>
                </a:lnTo>
                <a:lnTo>
                  <a:pt x="2412" y="1060"/>
                </a:lnTo>
                <a:lnTo>
                  <a:pt x="2414" y="1060"/>
                </a:lnTo>
                <a:lnTo>
                  <a:pt x="2417" y="1063"/>
                </a:lnTo>
                <a:lnTo>
                  <a:pt x="2414" y="1064"/>
                </a:lnTo>
                <a:lnTo>
                  <a:pt x="2415" y="1067"/>
                </a:lnTo>
                <a:lnTo>
                  <a:pt x="2418" y="1066"/>
                </a:lnTo>
                <a:lnTo>
                  <a:pt x="2419" y="1066"/>
                </a:lnTo>
                <a:lnTo>
                  <a:pt x="2421" y="1063"/>
                </a:lnTo>
                <a:lnTo>
                  <a:pt x="2421" y="1060"/>
                </a:lnTo>
                <a:lnTo>
                  <a:pt x="2422" y="1060"/>
                </a:lnTo>
                <a:lnTo>
                  <a:pt x="2424" y="1057"/>
                </a:lnTo>
                <a:lnTo>
                  <a:pt x="2426" y="1056"/>
                </a:lnTo>
                <a:lnTo>
                  <a:pt x="2428" y="1055"/>
                </a:lnTo>
                <a:lnTo>
                  <a:pt x="2429" y="1052"/>
                </a:lnTo>
                <a:lnTo>
                  <a:pt x="2431" y="1050"/>
                </a:lnTo>
                <a:lnTo>
                  <a:pt x="2434" y="1049"/>
                </a:lnTo>
                <a:lnTo>
                  <a:pt x="2436" y="1047"/>
                </a:lnTo>
                <a:lnTo>
                  <a:pt x="2439" y="1046"/>
                </a:lnTo>
                <a:lnTo>
                  <a:pt x="2442" y="1043"/>
                </a:lnTo>
                <a:lnTo>
                  <a:pt x="2443" y="1043"/>
                </a:lnTo>
                <a:lnTo>
                  <a:pt x="2445" y="1042"/>
                </a:lnTo>
                <a:lnTo>
                  <a:pt x="2448" y="1042"/>
                </a:lnTo>
                <a:lnTo>
                  <a:pt x="2449" y="1043"/>
                </a:lnTo>
                <a:lnTo>
                  <a:pt x="2448" y="1045"/>
                </a:lnTo>
                <a:lnTo>
                  <a:pt x="2446" y="1045"/>
                </a:lnTo>
                <a:lnTo>
                  <a:pt x="2445" y="1045"/>
                </a:lnTo>
                <a:lnTo>
                  <a:pt x="2443" y="1045"/>
                </a:lnTo>
                <a:lnTo>
                  <a:pt x="2442" y="1045"/>
                </a:lnTo>
                <a:lnTo>
                  <a:pt x="2441" y="1047"/>
                </a:lnTo>
                <a:lnTo>
                  <a:pt x="2443" y="1047"/>
                </a:lnTo>
                <a:lnTo>
                  <a:pt x="2446" y="1047"/>
                </a:lnTo>
                <a:lnTo>
                  <a:pt x="2448" y="1047"/>
                </a:lnTo>
                <a:lnTo>
                  <a:pt x="2449" y="1049"/>
                </a:lnTo>
                <a:lnTo>
                  <a:pt x="2452" y="1049"/>
                </a:lnTo>
                <a:lnTo>
                  <a:pt x="2452" y="1052"/>
                </a:lnTo>
                <a:lnTo>
                  <a:pt x="2452" y="1053"/>
                </a:lnTo>
                <a:lnTo>
                  <a:pt x="2452" y="1056"/>
                </a:lnTo>
                <a:lnTo>
                  <a:pt x="2450" y="1059"/>
                </a:lnTo>
                <a:lnTo>
                  <a:pt x="2450" y="1060"/>
                </a:lnTo>
                <a:lnTo>
                  <a:pt x="2450" y="1063"/>
                </a:lnTo>
                <a:lnTo>
                  <a:pt x="2448" y="1064"/>
                </a:lnTo>
                <a:lnTo>
                  <a:pt x="2446" y="1064"/>
                </a:lnTo>
                <a:lnTo>
                  <a:pt x="2443" y="1063"/>
                </a:lnTo>
                <a:lnTo>
                  <a:pt x="2442" y="1066"/>
                </a:lnTo>
                <a:lnTo>
                  <a:pt x="2441" y="1066"/>
                </a:lnTo>
                <a:lnTo>
                  <a:pt x="2439" y="1064"/>
                </a:lnTo>
                <a:lnTo>
                  <a:pt x="2439" y="1062"/>
                </a:lnTo>
                <a:lnTo>
                  <a:pt x="2438" y="1060"/>
                </a:lnTo>
                <a:lnTo>
                  <a:pt x="2436" y="1063"/>
                </a:lnTo>
                <a:lnTo>
                  <a:pt x="2436" y="1064"/>
                </a:lnTo>
                <a:lnTo>
                  <a:pt x="2439" y="1069"/>
                </a:lnTo>
                <a:lnTo>
                  <a:pt x="2439" y="1070"/>
                </a:lnTo>
                <a:lnTo>
                  <a:pt x="2442" y="1071"/>
                </a:lnTo>
                <a:lnTo>
                  <a:pt x="2442" y="1069"/>
                </a:lnTo>
                <a:lnTo>
                  <a:pt x="2443" y="1069"/>
                </a:lnTo>
                <a:lnTo>
                  <a:pt x="2446" y="1067"/>
                </a:lnTo>
                <a:lnTo>
                  <a:pt x="2449" y="1067"/>
                </a:lnTo>
                <a:lnTo>
                  <a:pt x="2449" y="1069"/>
                </a:lnTo>
                <a:lnTo>
                  <a:pt x="2452" y="1071"/>
                </a:lnTo>
                <a:lnTo>
                  <a:pt x="2453" y="1073"/>
                </a:lnTo>
                <a:lnTo>
                  <a:pt x="2456" y="1074"/>
                </a:lnTo>
                <a:lnTo>
                  <a:pt x="2457" y="1076"/>
                </a:lnTo>
                <a:lnTo>
                  <a:pt x="2460" y="1073"/>
                </a:lnTo>
                <a:lnTo>
                  <a:pt x="2463" y="1071"/>
                </a:lnTo>
                <a:lnTo>
                  <a:pt x="2463" y="1070"/>
                </a:lnTo>
                <a:lnTo>
                  <a:pt x="2464" y="1069"/>
                </a:lnTo>
                <a:lnTo>
                  <a:pt x="2466" y="1066"/>
                </a:lnTo>
                <a:lnTo>
                  <a:pt x="2470" y="1064"/>
                </a:lnTo>
                <a:lnTo>
                  <a:pt x="2470" y="1067"/>
                </a:lnTo>
                <a:lnTo>
                  <a:pt x="2471" y="1070"/>
                </a:lnTo>
                <a:lnTo>
                  <a:pt x="2474" y="1071"/>
                </a:lnTo>
                <a:lnTo>
                  <a:pt x="2474" y="1073"/>
                </a:lnTo>
                <a:lnTo>
                  <a:pt x="2476" y="1074"/>
                </a:lnTo>
                <a:lnTo>
                  <a:pt x="2477" y="1076"/>
                </a:lnTo>
                <a:lnTo>
                  <a:pt x="2478" y="1077"/>
                </a:lnTo>
                <a:lnTo>
                  <a:pt x="2480" y="1078"/>
                </a:lnTo>
                <a:lnTo>
                  <a:pt x="2481" y="1080"/>
                </a:lnTo>
                <a:lnTo>
                  <a:pt x="2483" y="1081"/>
                </a:lnTo>
                <a:lnTo>
                  <a:pt x="2484" y="1083"/>
                </a:lnTo>
                <a:lnTo>
                  <a:pt x="2487" y="1084"/>
                </a:lnTo>
                <a:lnTo>
                  <a:pt x="2488" y="1084"/>
                </a:lnTo>
                <a:lnTo>
                  <a:pt x="2488" y="1085"/>
                </a:lnTo>
                <a:lnTo>
                  <a:pt x="2488" y="1087"/>
                </a:lnTo>
                <a:lnTo>
                  <a:pt x="2490" y="1090"/>
                </a:lnTo>
                <a:lnTo>
                  <a:pt x="2492" y="1087"/>
                </a:lnTo>
                <a:lnTo>
                  <a:pt x="2491" y="1085"/>
                </a:lnTo>
                <a:lnTo>
                  <a:pt x="2492" y="1084"/>
                </a:lnTo>
                <a:lnTo>
                  <a:pt x="2494" y="1083"/>
                </a:lnTo>
                <a:lnTo>
                  <a:pt x="2497" y="1081"/>
                </a:lnTo>
                <a:lnTo>
                  <a:pt x="2498" y="1083"/>
                </a:lnTo>
                <a:lnTo>
                  <a:pt x="2501" y="1080"/>
                </a:lnTo>
                <a:lnTo>
                  <a:pt x="2502" y="1078"/>
                </a:lnTo>
                <a:lnTo>
                  <a:pt x="2504" y="1077"/>
                </a:lnTo>
                <a:lnTo>
                  <a:pt x="2506" y="1076"/>
                </a:lnTo>
                <a:lnTo>
                  <a:pt x="2508" y="1076"/>
                </a:lnTo>
                <a:lnTo>
                  <a:pt x="2508" y="1077"/>
                </a:lnTo>
                <a:lnTo>
                  <a:pt x="2508" y="1080"/>
                </a:lnTo>
                <a:lnTo>
                  <a:pt x="2509" y="1083"/>
                </a:lnTo>
                <a:lnTo>
                  <a:pt x="2509" y="1084"/>
                </a:lnTo>
                <a:lnTo>
                  <a:pt x="2512" y="1084"/>
                </a:lnTo>
                <a:lnTo>
                  <a:pt x="2513" y="1084"/>
                </a:lnTo>
                <a:lnTo>
                  <a:pt x="2515" y="1084"/>
                </a:lnTo>
                <a:lnTo>
                  <a:pt x="2515" y="1087"/>
                </a:lnTo>
                <a:lnTo>
                  <a:pt x="2516" y="1090"/>
                </a:lnTo>
                <a:lnTo>
                  <a:pt x="2518" y="1091"/>
                </a:lnTo>
                <a:lnTo>
                  <a:pt x="2519" y="1092"/>
                </a:lnTo>
                <a:lnTo>
                  <a:pt x="2520" y="1095"/>
                </a:lnTo>
                <a:lnTo>
                  <a:pt x="2523" y="1094"/>
                </a:lnTo>
                <a:lnTo>
                  <a:pt x="2525" y="1095"/>
                </a:lnTo>
                <a:lnTo>
                  <a:pt x="2526" y="1095"/>
                </a:lnTo>
                <a:lnTo>
                  <a:pt x="2526" y="1097"/>
                </a:lnTo>
                <a:lnTo>
                  <a:pt x="2527" y="1097"/>
                </a:lnTo>
                <a:lnTo>
                  <a:pt x="2527" y="1098"/>
                </a:lnTo>
                <a:lnTo>
                  <a:pt x="2529" y="1098"/>
                </a:lnTo>
                <a:lnTo>
                  <a:pt x="2530" y="1099"/>
                </a:lnTo>
                <a:lnTo>
                  <a:pt x="2533" y="1099"/>
                </a:lnTo>
                <a:lnTo>
                  <a:pt x="2534" y="1101"/>
                </a:lnTo>
                <a:lnTo>
                  <a:pt x="2537" y="1104"/>
                </a:lnTo>
                <a:lnTo>
                  <a:pt x="2539" y="1105"/>
                </a:lnTo>
                <a:lnTo>
                  <a:pt x="2540" y="1105"/>
                </a:lnTo>
                <a:lnTo>
                  <a:pt x="2543" y="1105"/>
                </a:lnTo>
                <a:lnTo>
                  <a:pt x="2544" y="1104"/>
                </a:lnTo>
                <a:lnTo>
                  <a:pt x="2547" y="1104"/>
                </a:lnTo>
                <a:lnTo>
                  <a:pt x="2550" y="1102"/>
                </a:lnTo>
                <a:lnTo>
                  <a:pt x="2553" y="1102"/>
                </a:lnTo>
                <a:lnTo>
                  <a:pt x="2553" y="1101"/>
                </a:lnTo>
                <a:lnTo>
                  <a:pt x="2554" y="1101"/>
                </a:lnTo>
                <a:lnTo>
                  <a:pt x="2556" y="1101"/>
                </a:lnTo>
                <a:lnTo>
                  <a:pt x="2558" y="1101"/>
                </a:lnTo>
                <a:lnTo>
                  <a:pt x="2561" y="1099"/>
                </a:lnTo>
                <a:lnTo>
                  <a:pt x="2563" y="1099"/>
                </a:lnTo>
                <a:lnTo>
                  <a:pt x="2564" y="1101"/>
                </a:lnTo>
                <a:lnTo>
                  <a:pt x="2564" y="1099"/>
                </a:lnTo>
                <a:lnTo>
                  <a:pt x="2564" y="1097"/>
                </a:lnTo>
                <a:lnTo>
                  <a:pt x="2564" y="1095"/>
                </a:lnTo>
                <a:lnTo>
                  <a:pt x="2565" y="1095"/>
                </a:lnTo>
                <a:lnTo>
                  <a:pt x="2568" y="1095"/>
                </a:lnTo>
                <a:lnTo>
                  <a:pt x="2568" y="1094"/>
                </a:lnTo>
                <a:lnTo>
                  <a:pt x="2568" y="1092"/>
                </a:lnTo>
                <a:lnTo>
                  <a:pt x="2570" y="1090"/>
                </a:lnTo>
                <a:lnTo>
                  <a:pt x="2572" y="1090"/>
                </a:lnTo>
                <a:lnTo>
                  <a:pt x="2574" y="1088"/>
                </a:lnTo>
                <a:lnTo>
                  <a:pt x="2574" y="1084"/>
                </a:lnTo>
                <a:lnTo>
                  <a:pt x="2575" y="1084"/>
                </a:lnTo>
                <a:lnTo>
                  <a:pt x="2578" y="1085"/>
                </a:lnTo>
                <a:lnTo>
                  <a:pt x="2581" y="1087"/>
                </a:lnTo>
                <a:lnTo>
                  <a:pt x="2584" y="1085"/>
                </a:lnTo>
                <a:lnTo>
                  <a:pt x="2585" y="1084"/>
                </a:lnTo>
                <a:lnTo>
                  <a:pt x="2588" y="1084"/>
                </a:lnTo>
                <a:lnTo>
                  <a:pt x="2589" y="1083"/>
                </a:lnTo>
                <a:lnTo>
                  <a:pt x="2591" y="1083"/>
                </a:lnTo>
                <a:lnTo>
                  <a:pt x="2591" y="1080"/>
                </a:lnTo>
                <a:lnTo>
                  <a:pt x="2589" y="1078"/>
                </a:lnTo>
                <a:lnTo>
                  <a:pt x="2589" y="1076"/>
                </a:lnTo>
                <a:lnTo>
                  <a:pt x="2591" y="1073"/>
                </a:lnTo>
                <a:lnTo>
                  <a:pt x="2592" y="1073"/>
                </a:lnTo>
                <a:lnTo>
                  <a:pt x="2595" y="1073"/>
                </a:lnTo>
                <a:lnTo>
                  <a:pt x="2595" y="1071"/>
                </a:lnTo>
                <a:lnTo>
                  <a:pt x="2593" y="1070"/>
                </a:lnTo>
                <a:lnTo>
                  <a:pt x="2593" y="1067"/>
                </a:lnTo>
                <a:lnTo>
                  <a:pt x="2592" y="1064"/>
                </a:lnTo>
                <a:lnTo>
                  <a:pt x="2593" y="1062"/>
                </a:lnTo>
                <a:lnTo>
                  <a:pt x="2595" y="1062"/>
                </a:lnTo>
                <a:lnTo>
                  <a:pt x="2596" y="1057"/>
                </a:lnTo>
                <a:lnTo>
                  <a:pt x="2596" y="1056"/>
                </a:lnTo>
                <a:lnTo>
                  <a:pt x="2593" y="1056"/>
                </a:lnTo>
                <a:lnTo>
                  <a:pt x="2592" y="1053"/>
                </a:lnTo>
                <a:lnTo>
                  <a:pt x="2592" y="1052"/>
                </a:lnTo>
                <a:lnTo>
                  <a:pt x="2593" y="1050"/>
                </a:lnTo>
                <a:lnTo>
                  <a:pt x="2593" y="1049"/>
                </a:lnTo>
                <a:lnTo>
                  <a:pt x="2593" y="1046"/>
                </a:lnTo>
                <a:lnTo>
                  <a:pt x="2593" y="1043"/>
                </a:lnTo>
                <a:lnTo>
                  <a:pt x="2595" y="1042"/>
                </a:lnTo>
                <a:lnTo>
                  <a:pt x="2595" y="1040"/>
                </a:lnTo>
                <a:lnTo>
                  <a:pt x="2598" y="1039"/>
                </a:lnTo>
                <a:lnTo>
                  <a:pt x="2602" y="1039"/>
                </a:lnTo>
                <a:lnTo>
                  <a:pt x="2603" y="1040"/>
                </a:lnTo>
                <a:lnTo>
                  <a:pt x="2605" y="1039"/>
                </a:lnTo>
                <a:lnTo>
                  <a:pt x="2606" y="1039"/>
                </a:lnTo>
                <a:lnTo>
                  <a:pt x="2605" y="1038"/>
                </a:lnTo>
                <a:lnTo>
                  <a:pt x="2602" y="1035"/>
                </a:lnTo>
                <a:lnTo>
                  <a:pt x="2602" y="1032"/>
                </a:lnTo>
                <a:lnTo>
                  <a:pt x="2602" y="1031"/>
                </a:lnTo>
                <a:lnTo>
                  <a:pt x="2603" y="1028"/>
                </a:lnTo>
                <a:lnTo>
                  <a:pt x="2606" y="1026"/>
                </a:lnTo>
                <a:lnTo>
                  <a:pt x="2607" y="1025"/>
                </a:lnTo>
                <a:lnTo>
                  <a:pt x="2610" y="1022"/>
                </a:lnTo>
                <a:lnTo>
                  <a:pt x="2610" y="1019"/>
                </a:lnTo>
                <a:lnTo>
                  <a:pt x="2609" y="1018"/>
                </a:lnTo>
                <a:lnTo>
                  <a:pt x="2610" y="1017"/>
                </a:lnTo>
                <a:lnTo>
                  <a:pt x="2610" y="1015"/>
                </a:lnTo>
                <a:lnTo>
                  <a:pt x="2609" y="1015"/>
                </a:lnTo>
                <a:lnTo>
                  <a:pt x="2609" y="1014"/>
                </a:lnTo>
                <a:lnTo>
                  <a:pt x="2610" y="1012"/>
                </a:lnTo>
                <a:lnTo>
                  <a:pt x="2612" y="1012"/>
                </a:lnTo>
                <a:lnTo>
                  <a:pt x="2610" y="1011"/>
                </a:lnTo>
                <a:lnTo>
                  <a:pt x="2610" y="1010"/>
                </a:lnTo>
                <a:lnTo>
                  <a:pt x="2609" y="1008"/>
                </a:lnTo>
                <a:lnTo>
                  <a:pt x="2609" y="1007"/>
                </a:lnTo>
                <a:lnTo>
                  <a:pt x="2609" y="1005"/>
                </a:lnTo>
                <a:lnTo>
                  <a:pt x="2610" y="1005"/>
                </a:lnTo>
                <a:lnTo>
                  <a:pt x="2612" y="1005"/>
                </a:lnTo>
                <a:lnTo>
                  <a:pt x="2612" y="1004"/>
                </a:lnTo>
                <a:lnTo>
                  <a:pt x="2613" y="1001"/>
                </a:lnTo>
                <a:lnTo>
                  <a:pt x="2616" y="1000"/>
                </a:lnTo>
                <a:lnTo>
                  <a:pt x="2619" y="998"/>
                </a:lnTo>
                <a:lnTo>
                  <a:pt x="2619" y="996"/>
                </a:lnTo>
                <a:lnTo>
                  <a:pt x="2617" y="994"/>
                </a:lnTo>
                <a:lnTo>
                  <a:pt x="2614" y="994"/>
                </a:lnTo>
                <a:lnTo>
                  <a:pt x="2613" y="993"/>
                </a:lnTo>
                <a:lnTo>
                  <a:pt x="2610" y="993"/>
                </a:lnTo>
                <a:lnTo>
                  <a:pt x="2609" y="991"/>
                </a:lnTo>
                <a:lnTo>
                  <a:pt x="2607" y="991"/>
                </a:lnTo>
                <a:lnTo>
                  <a:pt x="2606" y="991"/>
                </a:lnTo>
                <a:lnTo>
                  <a:pt x="2603" y="990"/>
                </a:lnTo>
                <a:lnTo>
                  <a:pt x="2602" y="990"/>
                </a:lnTo>
                <a:lnTo>
                  <a:pt x="2599" y="990"/>
                </a:lnTo>
                <a:lnTo>
                  <a:pt x="2598" y="990"/>
                </a:lnTo>
                <a:lnTo>
                  <a:pt x="2598" y="987"/>
                </a:lnTo>
                <a:lnTo>
                  <a:pt x="2598" y="984"/>
                </a:lnTo>
                <a:lnTo>
                  <a:pt x="2598" y="982"/>
                </a:lnTo>
                <a:lnTo>
                  <a:pt x="2596" y="980"/>
                </a:lnTo>
                <a:lnTo>
                  <a:pt x="2593" y="977"/>
                </a:lnTo>
                <a:lnTo>
                  <a:pt x="2591" y="975"/>
                </a:lnTo>
                <a:lnTo>
                  <a:pt x="2589" y="973"/>
                </a:lnTo>
                <a:lnTo>
                  <a:pt x="2586" y="973"/>
                </a:lnTo>
                <a:lnTo>
                  <a:pt x="2584" y="973"/>
                </a:lnTo>
                <a:lnTo>
                  <a:pt x="2581" y="975"/>
                </a:lnTo>
                <a:lnTo>
                  <a:pt x="2581" y="973"/>
                </a:lnTo>
                <a:lnTo>
                  <a:pt x="2581" y="970"/>
                </a:lnTo>
                <a:lnTo>
                  <a:pt x="2579" y="968"/>
                </a:lnTo>
                <a:lnTo>
                  <a:pt x="2578" y="965"/>
                </a:lnTo>
                <a:lnTo>
                  <a:pt x="2577" y="963"/>
                </a:lnTo>
                <a:lnTo>
                  <a:pt x="2575" y="959"/>
                </a:lnTo>
                <a:lnTo>
                  <a:pt x="2575" y="958"/>
                </a:lnTo>
                <a:lnTo>
                  <a:pt x="2574" y="956"/>
                </a:lnTo>
                <a:lnTo>
                  <a:pt x="2574" y="955"/>
                </a:lnTo>
                <a:lnTo>
                  <a:pt x="2572" y="954"/>
                </a:lnTo>
                <a:lnTo>
                  <a:pt x="2570" y="952"/>
                </a:lnTo>
                <a:lnTo>
                  <a:pt x="2568" y="952"/>
                </a:lnTo>
                <a:lnTo>
                  <a:pt x="2567" y="952"/>
                </a:lnTo>
                <a:lnTo>
                  <a:pt x="2564" y="951"/>
                </a:lnTo>
                <a:lnTo>
                  <a:pt x="2563" y="948"/>
                </a:lnTo>
                <a:lnTo>
                  <a:pt x="2563" y="947"/>
                </a:lnTo>
                <a:lnTo>
                  <a:pt x="2565" y="944"/>
                </a:lnTo>
                <a:lnTo>
                  <a:pt x="2567" y="941"/>
                </a:lnTo>
                <a:lnTo>
                  <a:pt x="2568" y="942"/>
                </a:lnTo>
                <a:lnTo>
                  <a:pt x="2570" y="944"/>
                </a:lnTo>
                <a:lnTo>
                  <a:pt x="2571" y="944"/>
                </a:lnTo>
                <a:lnTo>
                  <a:pt x="2574" y="944"/>
                </a:lnTo>
                <a:lnTo>
                  <a:pt x="2575" y="942"/>
                </a:lnTo>
                <a:lnTo>
                  <a:pt x="2577" y="941"/>
                </a:lnTo>
                <a:lnTo>
                  <a:pt x="2578" y="940"/>
                </a:lnTo>
                <a:lnTo>
                  <a:pt x="2578" y="937"/>
                </a:lnTo>
                <a:lnTo>
                  <a:pt x="2578" y="934"/>
                </a:lnTo>
                <a:lnTo>
                  <a:pt x="2579" y="931"/>
                </a:lnTo>
                <a:lnTo>
                  <a:pt x="2578" y="928"/>
                </a:lnTo>
                <a:lnTo>
                  <a:pt x="2577" y="927"/>
                </a:lnTo>
                <a:lnTo>
                  <a:pt x="2575" y="924"/>
                </a:lnTo>
                <a:lnTo>
                  <a:pt x="2575" y="921"/>
                </a:lnTo>
                <a:lnTo>
                  <a:pt x="2577" y="921"/>
                </a:lnTo>
                <a:lnTo>
                  <a:pt x="2577" y="920"/>
                </a:lnTo>
                <a:lnTo>
                  <a:pt x="2579" y="920"/>
                </a:lnTo>
                <a:lnTo>
                  <a:pt x="2581" y="919"/>
                </a:lnTo>
                <a:lnTo>
                  <a:pt x="2584" y="919"/>
                </a:lnTo>
                <a:lnTo>
                  <a:pt x="2585" y="919"/>
                </a:lnTo>
                <a:lnTo>
                  <a:pt x="2588" y="917"/>
                </a:lnTo>
                <a:lnTo>
                  <a:pt x="2589" y="914"/>
                </a:lnTo>
                <a:lnTo>
                  <a:pt x="2592" y="913"/>
                </a:lnTo>
                <a:lnTo>
                  <a:pt x="2593" y="910"/>
                </a:lnTo>
                <a:lnTo>
                  <a:pt x="2596" y="907"/>
                </a:lnTo>
                <a:lnTo>
                  <a:pt x="2598" y="906"/>
                </a:lnTo>
                <a:lnTo>
                  <a:pt x="2600" y="904"/>
                </a:lnTo>
                <a:lnTo>
                  <a:pt x="2600" y="903"/>
                </a:lnTo>
                <a:lnTo>
                  <a:pt x="2603" y="903"/>
                </a:lnTo>
                <a:lnTo>
                  <a:pt x="2605" y="904"/>
                </a:lnTo>
                <a:lnTo>
                  <a:pt x="2606" y="902"/>
                </a:lnTo>
                <a:lnTo>
                  <a:pt x="2609" y="902"/>
                </a:lnTo>
                <a:lnTo>
                  <a:pt x="2610" y="902"/>
                </a:lnTo>
                <a:lnTo>
                  <a:pt x="2612" y="902"/>
                </a:lnTo>
                <a:lnTo>
                  <a:pt x="2612" y="900"/>
                </a:lnTo>
                <a:lnTo>
                  <a:pt x="2613" y="899"/>
                </a:lnTo>
                <a:lnTo>
                  <a:pt x="2614" y="897"/>
                </a:lnTo>
                <a:lnTo>
                  <a:pt x="2616" y="896"/>
                </a:lnTo>
                <a:lnTo>
                  <a:pt x="2619" y="895"/>
                </a:lnTo>
                <a:lnTo>
                  <a:pt x="2620" y="893"/>
                </a:lnTo>
                <a:lnTo>
                  <a:pt x="2621" y="892"/>
                </a:lnTo>
                <a:lnTo>
                  <a:pt x="2623" y="890"/>
                </a:lnTo>
                <a:lnTo>
                  <a:pt x="2621" y="888"/>
                </a:lnTo>
                <a:lnTo>
                  <a:pt x="2623" y="886"/>
                </a:lnTo>
                <a:lnTo>
                  <a:pt x="2623" y="883"/>
                </a:lnTo>
                <a:lnTo>
                  <a:pt x="2621" y="885"/>
                </a:lnTo>
                <a:lnTo>
                  <a:pt x="2620" y="886"/>
                </a:lnTo>
                <a:lnTo>
                  <a:pt x="2619" y="889"/>
                </a:lnTo>
                <a:lnTo>
                  <a:pt x="2619" y="890"/>
                </a:lnTo>
                <a:lnTo>
                  <a:pt x="2617" y="892"/>
                </a:lnTo>
                <a:lnTo>
                  <a:pt x="2616" y="893"/>
                </a:lnTo>
                <a:lnTo>
                  <a:pt x="2613" y="895"/>
                </a:lnTo>
                <a:lnTo>
                  <a:pt x="2612" y="896"/>
                </a:lnTo>
                <a:lnTo>
                  <a:pt x="2610" y="899"/>
                </a:lnTo>
                <a:lnTo>
                  <a:pt x="2609" y="899"/>
                </a:lnTo>
                <a:lnTo>
                  <a:pt x="2607" y="900"/>
                </a:lnTo>
                <a:lnTo>
                  <a:pt x="2605" y="899"/>
                </a:lnTo>
                <a:lnTo>
                  <a:pt x="2603" y="899"/>
                </a:lnTo>
                <a:lnTo>
                  <a:pt x="2602" y="897"/>
                </a:lnTo>
                <a:lnTo>
                  <a:pt x="2600" y="897"/>
                </a:lnTo>
                <a:lnTo>
                  <a:pt x="2598" y="897"/>
                </a:lnTo>
                <a:lnTo>
                  <a:pt x="2595" y="899"/>
                </a:lnTo>
                <a:lnTo>
                  <a:pt x="2595" y="900"/>
                </a:lnTo>
                <a:lnTo>
                  <a:pt x="2593" y="900"/>
                </a:lnTo>
                <a:lnTo>
                  <a:pt x="2593" y="902"/>
                </a:lnTo>
                <a:lnTo>
                  <a:pt x="2593" y="903"/>
                </a:lnTo>
                <a:lnTo>
                  <a:pt x="2595" y="906"/>
                </a:lnTo>
                <a:lnTo>
                  <a:pt x="2593" y="907"/>
                </a:lnTo>
                <a:lnTo>
                  <a:pt x="2593" y="909"/>
                </a:lnTo>
                <a:lnTo>
                  <a:pt x="2592" y="909"/>
                </a:lnTo>
                <a:lnTo>
                  <a:pt x="2591" y="911"/>
                </a:lnTo>
                <a:lnTo>
                  <a:pt x="2589" y="911"/>
                </a:lnTo>
                <a:lnTo>
                  <a:pt x="2588" y="913"/>
                </a:lnTo>
                <a:lnTo>
                  <a:pt x="2586" y="913"/>
                </a:lnTo>
                <a:lnTo>
                  <a:pt x="2585" y="913"/>
                </a:lnTo>
                <a:lnTo>
                  <a:pt x="2584" y="914"/>
                </a:lnTo>
                <a:lnTo>
                  <a:pt x="2582" y="914"/>
                </a:lnTo>
                <a:lnTo>
                  <a:pt x="2581" y="916"/>
                </a:lnTo>
                <a:lnTo>
                  <a:pt x="2579" y="916"/>
                </a:lnTo>
                <a:lnTo>
                  <a:pt x="2578" y="916"/>
                </a:lnTo>
                <a:lnTo>
                  <a:pt x="2577" y="917"/>
                </a:lnTo>
                <a:lnTo>
                  <a:pt x="2575" y="919"/>
                </a:lnTo>
                <a:lnTo>
                  <a:pt x="2574" y="920"/>
                </a:lnTo>
                <a:lnTo>
                  <a:pt x="2572" y="921"/>
                </a:lnTo>
                <a:lnTo>
                  <a:pt x="2572" y="924"/>
                </a:lnTo>
                <a:lnTo>
                  <a:pt x="2572" y="927"/>
                </a:lnTo>
                <a:lnTo>
                  <a:pt x="2571" y="928"/>
                </a:lnTo>
                <a:lnTo>
                  <a:pt x="2572" y="931"/>
                </a:lnTo>
                <a:lnTo>
                  <a:pt x="2575" y="937"/>
                </a:lnTo>
                <a:lnTo>
                  <a:pt x="2575" y="938"/>
                </a:lnTo>
                <a:lnTo>
                  <a:pt x="2575" y="940"/>
                </a:lnTo>
                <a:lnTo>
                  <a:pt x="2574" y="940"/>
                </a:lnTo>
                <a:lnTo>
                  <a:pt x="2572" y="938"/>
                </a:lnTo>
                <a:lnTo>
                  <a:pt x="2570" y="938"/>
                </a:lnTo>
                <a:lnTo>
                  <a:pt x="2568" y="938"/>
                </a:lnTo>
                <a:lnTo>
                  <a:pt x="2567" y="940"/>
                </a:lnTo>
                <a:lnTo>
                  <a:pt x="2565" y="940"/>
                </a:lnTo>
                <a:lnTo>
                  <a:pt x="2564" y="941"/>
                </a:lnTo>
                <a:lnTo>
                  <a:pt x="2563" y="944"/>
                </a:lnTo>
                <a:lnTo>
                  <a:pt x="2561" y="947"/>
                </a:lnTo>
                <a:lnTo>
                  <a:pt x="2561" y="949"/>
                </a:lnTo>
                <a:lnTo>
                  <a:pt x="2561" y="951"/>
                </a:lnTo>
                <a:lnTo>
                  <a:pt x="2563" y="952"/>
                </a:lnTo>
                <a:lnTo>
                  <a:pt x="2563" y="954"/>
                </a:lnTo>
                <a:lnTo>
                  <a:pt x="2564" y="955"/>
                </a:lnTo>
                <a:lnTo>
                  <a:pt x="2565" y="956"/>
                </a:lnTo>
                <a:lnTo>
                  <a:pt x="2567" y="958"/>
                </a:lnTo>
                <a:lnTo>
                  <a:pt x="2570" y="959"/>
                </a:lnTo>
                <a:lnTo>
                  <a:pt x="2571" y="962"/>
                </a:lnTo>
                <a:lnTo>
                  <a:pt x="2572" y="963"/>
                </a:lnTo>
                <a:lnTo>
                  <a:pt x="2572" y="965"/>
                </a:lnTo>
                <a:lnTo>
                  <a:pt x="2574" y="966"/>
                </a:lnTo>
                <a:lnTo>
                  <a:pt x="2575" y="968"/>
                </a:lnTo>
                <a:lnTo>
                  <a:pt x="2575" y="970"/>
                </a:lnTo>
                <a:lnTo>
                  <a:pt x="2574" y="970"/>
                </a:lnTo>
                <a:lnTo>
                  <a:pt x="2574" y="972"/>
                </a:lnTo>
                <a:lnTo>
                  <a:pt x="2574" y="973"/>
                </a:lnTo>
                <a:lnTo>
                  <a:pt x="2574" y="975"/>
                </a:lnTo>
                <a:lnTo>
                  <a:pt x="2575" y="977"/>
                </a:lnTo>
                <a:lnTo>
                  <a:pt x="2578" y="980"/>
                </a:lnTo>
                <a:lnTo>
                  <a:pt x="2579" y="980"/>
                </a:lnTo>
                <a:lnTo>
                  <a:pt x="2581" y="980"/>
                </a:lnTo>
                <a:lnTo>
                  <a:pt x="2584" y="980"/>
                </a:lnTo>
                <a:lnTo>
                  <a:pt x="2585" y="980"/>
                </a:lnTo>
                <a:lnTo>
                  <a:pt x="2586" y="980"/>
                </a:lnTo>
                <a:lnTo>
                  <a:pt x="2588" y="979"/>
                </a:lnTo>
                <a:lnTo>
                  <a:pt x="2589" y="979"/>
                </a:lnTo>
                <a:lnTo>
                  <a:pt x="2589" y="982"/>
                </a:lnTo>
                <a:lnTo>
                  <a:pt x="2589" y="983"/>
                </a:lnTo>
                <a:lnTo>
                  <a:pt x="2589" y="986"/>
                </a:lnTo>
                <a:lnTo>
                  <a:pt x="2592" y="990"/>
                </a:lnTo>
                <a:lnTo>
                  <a:pt x="2593" y="993"/>
                </a:lnTo>
                <a:lnTo>
                  <a:pt x="2596" y="994"/>
                </a:lnTo>
                <a:lnTo>
                  <a:pt x="2599" y="994"/>
                </a:lnTo>
                <a:lnTo>
                  <a:pt x="2600" y="997"/>
                </a:lnTo>
                <a:lnTo>
                  <a:pt x="2603" y="997"/>
                </a:lnTo>
                <a:lnTo>
                  <a:pt x="2606" y="998"/>
                </a:lnTo>
                <a:lnTo>
                  <a:pt x="2607" y="1000"/>
                </a:lnTo>
                <a:lnTo>
                  <a:pt x="2605" y="1001"/>
                </a:lnTo>
                <a:lnTo>
                  <a:pt x="2605" y="1004"/>
                </a:lnTo>
                <a:lnTo>
                  <a:pt x="2603" y="1007"/>
                </a:lnTo>
                <a:lnTo>
                  <a:pt x="2602" y="1008"/>
                </a:lnTo>
                <a:lnTo>
                  <a:pt x="2602" y="1011"/>
                </a:lnTo>
                <a:lnTo>
                  <a:pt x="2602" y="1014"/>
                </a:lnTo>
                <a:lnTo>
                  <a:pt x="2603" y="1018"/>
                </a:lnTo>
                <a:lnTo>
                  <a:pt x="2602" y="1021"/>
                </a:lnTo>
                <a:lnTo>
                  <a:pt x="2599" y="1022"/>
                </a:lnTo>
                <a:lnTo>
                  <a:pt x="2599" y="1025"/>
                </a:lnTo>
                <a:lnTo>
                  <a:pt x="2596" y="1026"/>
                </a:lnTo>
                <a:lnTo>
                  <a:pt x="2593" y="1026"/>
                </a:lnTo>
                <a:lnTo>
                  <a:pt x="2592" y="1028"/>
                </a:lnTo>
                <a:lnTo>
                  <a:pt x="2591" y="1031"/>
                </a:lnTo>
                <a:lnTo>
                  <a:pt x="2588" y="1031"/>
                </a:lnTo>
                <a:lnTo>
                  <a:pt x="2586" y="1032"/>
                </a:lnTo>
                <a:lnTo>
                  <a:pt x="2584" y="1032"/>
                </a:lnTo>
                <a:lnTo>
                  <a:pt x="2582" y="1033"/>
                </a:lnTo>
                <a:lnTo>
                  <a:pt x="2582" y="1035"/>
                </a:lnTo>
                <a:lnTo>
                  <a:pt x="2581" y="1036"/>
                </a:lnTo>
                <a:lnTo>
                  <a:pt x="2581" y="1039"/>
                </a:lnTo>
                <a:lnTo>
                  <a:pt x="2579" y="1040"/>
                </a:lnTo>
                <a:lnTo>
                  <a:pt x="2578" y="1043"/>
                </a:lnTo>
                <a:lnTo>
                  <a:pt x="2578" y="1046"/>
                </a:lnTo>
                <a:lnTo>
                  <a:pt x="2581" y="1050"/>
                </a:lnTo>
                <a:lnTo>
                  <a:pt x="2582" y="1053"/>
                </a:lnTo>
                <a:lnTo>
                  <a:pt x="2582" y="1056"/>
                </a:lnTo>
                <a:lnTo>
                  <a:pt x="2582" y="1059"/>
                </a:lnTo>
                <a:lnTo>
                  <a:pt x="2581" y="1060"/>
                </a:lnTo>
                <a:lnTo>
                  <a:pt x="2579" y="1062"/>
                </a:lnTo>
                <a:lnTo>
                  <a:pt x="2578" y="1062"/>
                </a:lnTo>
                <a:lnTo>
                  <a:pt x="2578" y="1064"/>
                </a:lnTo>
                <a:lnTo>
                  <a:pt x="2577" y="1066"/>
                </a:lnTo>
                <a:lnTo>
                  <a:pt x="2574" y="1069"/>
                </a:lnTo>
                <a:lnTo>
                  <a:pt x="2574" y="1070"/>
                </a:lnTo>
                <a:lnTo>
                  <a:pt x="2574" y="1073"/>
                </a:lnTo>
                <a:lnTo>
                  <a:pt x="2572" y="1073"/>
                </a:lnTo>
                <a:lnTo>
                  <a:pt x="2571" y="1074"/>
                </a:lnTo>
                <a:lnTo>
                  <a:pt x="2568" y="1074"/>
                </a:lnTo>
                <a:lnTo>
                  <a:pt x="2567" y="1074"/>
                </a:lnTo>
                <a:lnTo>
                  <a:pt x="2565" y="1074"/>
                </a:lnTo>
                <a:lnTo>
                  <a:pt x="2564" y="1074"/>
                </a:lnTo>
                <a:lnTo>
                  <a:pt x="2563" y="1076"/>
                </a:lnTo>
                <a:lnTo>
                  <a:pt x="2560" y="1077"/>
                </a:lnTo>
                <a:lnTo>
                  <a:pt x="2558" y="1078"/>
                </a:lnTo>
                <a:lnTo>
                  <a:pt x="2557" y="1080"/>
                </a:lnTo>
                <a:lnTo>
                  <a:pt x="2556" y="1083"/>
                </a:lnTo>
                <a:lnTo>
                  <a:pt x="2554" y="1085"/>
                </a:lnTo>
                <a:lnTo>
                  <a:pt x="2554" y="1088"/>
                </a:lnTo>
                <a:lnTo>
                  <a:pt x="2553" y="1088"/>
                </a:lnTo>
                <a:lnTo>
                  <a:pt x="2550" y="1088"/>
                </a:lnTo>
                <a:lnTo>
                  <a:pt x="2549" y="1085"/>
                </a:lnTo>
                <a:lnTo>
                  <a:pt x="2547" y="1084"/>
                </a:lnTo>
                <a:lnTo>
                  <a:pt x="2549" y="1081"/>
                </a:lnTo>
                <a:lnTo>
                  <a:pt x="2550" y="1081"/>
                </a:lnTo>
                <a:lnTo>
                  <a:pt x="2550" y="1080"/>
                </a:lnTo>
                <a:lnTo>
                  <a:pt x="2551" y="1080"/>
                </a:lnTo>
                <a:lnTo>
                  <a:pt x="2553" y="1080"/>
                </a:lnTo>
                <a:lnTo>
                  <a:pt x="2556" y="1078"/>
                </a:lnTo>
                <a:lnTo>
                  <a:pt x="2553" y="1077"/>
                </a:lnTo>
                <a:lnTo>
                  <a:pt x="2551" y="1078"/>
                </a:lnTo>
                <a:lnTo>
                  <a:pt x="2549" y="1078"/>
                </a:lnTo>
                <a:lnTo>
                  <a:pt x="2546" y="1080"/>
                </a:lnTo>
                <a:lnTo>
                  <a:pt x="2546" y="1077"/>
                </a:lnTo>
                <a:lnTo>
                  <a:pt x="2547" y="1074"/>
                </a:lnTo>
                <a:lnTo>
                  <a:pt x="2550" y="1073"/>
                </a:lnTo>
                <a:lnTo>
                  <a:pt x="2551" y="1074"/>
                </a:lnTo>
                <a:lnTo>
                  <a:pt x="2554" y="1071"/>
                </a:lnTo>
                <a:lnTo>
                  <a:pt x="2556" y="1070"/>
                </a:lnTo>
                <a:lnTo>
                  <a:pt x="2557" y="1069"/>
                </a:lnTo>
                <a:lnTo>
                  <a:pt x="2558" y="1070"/>
                </a:lnTo>
                <a:lnTo>
                  <a:pt x="2560" y="1066"/>
                </a:lnTo>
                <a:lnTo>
                  <a:pt x="2557" y="1066"/>
                </a:lnTo>
                <a:lnTo>
                  <a:pt x="2554" y="1066"/>
                </a:lnTo>
                <a:lnTo>
                  <a:pt x="2553" y="1066"/>
                </a:lnTo>
                <a:lnTo>
                  <a:pt x="2554" y="1063"/>
                </a:lnTo>
                <a:lnTo>
                  <a:pt x="2551" y="1064"/>
                </a:lnTo>
                <a:lnTo>
                  <a:pt x="2551" y="1067"/>
                </a:lnTo>
                <a:lnTo>
                  <a:pt x="2553" y="1069"/>
                </a:lnTo>
                <a:lnTo>
                  <a:pt x="2551" y="1070"/>
                </a:lnTo>
                <a:lnTo>
                  <a:pt x="2550" y="1069"/>
                </a:lnTo>
                <a:lnTo>
                  <a:pt x="2546" y="1067"/>
                </a:lnTo>
                <a:lnTo>
                  <a:pt x="2546" y="1070"/>
                </a:lnTo>
                <a:lnTo>
                  <a:pt x="2543" y="1071"/>
                </a:lnTo>
                <a:lnTo>
                  <a:pt x="2543" y="1073"/>
                </a:lnTo>
                <a:lnTo>
                  <a:pt x="2543" y="1076"/>
                </a:lnTo>
                <a:lnTo>
                  <a:pt x="2540" y="1078"/>
                </a:lnTo>
                <a:lnTo>
                  <a:pt x="2539" y="1077"/>
                </a:lnTo>
                <a:lnTo>
                  <a:pt x="2537" y="1077"/>
                </a:lnTo>
                <a:lnTo>
                  <a:pt x="2534" y="1076"/>
                </a:lnTo>
                <a:lnTo>
                  <a:pt x="2534" y="1073"/>
                </a:lnTo>
                <a:lnTo>
                  <a:pt x="2533" y="1070"/>
                </a:lnTo>
                <a:lnTo>
                  <a:pt x="2534" y="1067"/>
                </a:lnTo>
                <a:lnTo>
                  <a:pt x="2532" y="1064"/>
                </a:lnTo>
                <a:lnTo>
                  <a:pt x="2530" y="1062"/>
                </a:lnTo>
                <a:lnTo>
                  <a:pt x="2529" y="1062"/>
                </a:lnTo>
                <a:lnTo>
                  <a:pt x="2527" y="1062"/>
                </a:lnTo>
                <a:lnTo>
                  <a:pt x="2526" y="1062"/>
                </a:lnTo>
                <a:lnTo>
                  <a:pt x="2523" y="1060"/>
                </a:lnTo>
                <a:lnTo>
                  <a:pt x="2520" y="1057"/>
                </a:lnTo>
                <a:lnTo>
                  <a:pt x="2519" y="1056"/>
                </a:lnTo>
                <a:lnTo>
                  <a:pt x="2516" y="1056"/>
                </a:lnTo>
                <a:lnTo>
                  <a:pt x="2513" y="1055"/>
                </a:lnTo>
                <a:lnTo>
                  <a:pt x="2512" y="1055"/>
                </a:lnTo>
                <a:lnTo>
                  <a:pt x="2512" y="1052"/>
                </a:lnTo>
                <a:lnTo>
                  <a:pt x="2513" y="1050"/>
                </a:lnTo>
                <a:lnTo>
                  <a:pt x="2515" y="1050"/>
                </a:lnTo>
                <a:lnTo>
                  <a:pt x="2516" y="1050"/>
                </a:lnTo>
                <a:lnTo>
                  <a:pt x="2516" y="1047"/>
                </a:lnTo>
                <a:lnTo>
                  <a:pt x="2513" y="1049"/>
                </a:lnTo>
                <a:lnTo>
                  <a:pt x="2512" y="1047"/>
                </a:lnTo>
                <a:lnTo>
                  <a:pt x="2511" y="1046"/>
                </a:lnTo>
                <a:lnTo>
                  <a:pt x="2508" y="1045"/>
                </a:lnTo>
                <a:lnTo>
                  <a:pt x="2505" y="1045"/>
                </a:lnTo>
                <a:lnTo>
                  <a:pt x="2502" y="1045"/>
                </a:lnTo>
                <a:lnTo>
                  <a:pt x="2499" y="1045"/>
                </a:lnTo>
                <a:lnTo>
                  <a:pt x="2501" y="1042"/>
                </a:lnTo>
                <a:lnTo>
                  <a:pt x="2498" y="1045"/>
                </a:lnTo>
                <a:lnTo>
                  <a:pt x="2498" y="1046"/>
                </a:lnTo>
                <a:lnTo>
                  <a:pt x="2497" y="1046"/>
                </a:lnTo>
                <a:lnTo>
                  <a:pt x="2494" y="1047"/>
                </a:lnTo>
                <a:lnTo>
                  <a:pt x="2492" y="1049"/>
                </a:lnTo>
                <a:lnTo>
                  <a:pt x="2491" y="1052"/>
                </a:lnTo>
                <a:lnTo>
                  <a:pt x="2491" y="1055"/>
                </a:lnTo>
                <a:lnTo>
                  <a:pt x="2490" y="1055"/>
                </a:lnTo>
                <a:lnTo>
                  <a:pt x="2490" y="1053"/>
                </a:lnTo>
                <a:lnTo>
                  <a:pt x="2490" y="1052"/>
                </a:lnTo>
                <a:lnTo>
                  <a:pt x="2490" y="1049"/>
                </a:lnTo>
                <a:lnTo>
                  <a:pt x="2488" y="1046"/>
                </a:lnTo>
                <a:lnTo>
                  <a:pt x="2488" y="1043"/>
                </a:lnTo>
                <a:lnTo>
                  <a:pt x="2488" y="1042"/>
                </a:lnTo>
                <a:lnTo>
                  <a:pt x="2488" y="1039"/>
                </a:lnTo>
                <a:lnTo>
                  <a:pt x="2490" y="1038"/>
                </a:lnTo>
                <a:lnTo>
                  <a:pt x="2491" y="1038"/>
                </a:lnTo>
                <a:lnTo>
                  <a:pt x="2492" y="1035"/>
                </a:lnTo>
                <a:lnTo>
                  <a:pt x="2495" y="1035"/>
                </a:lnTo>
                <a:lnTo>
                  <a:pt x="2494" y="1033"/>
                </a:lnTo>
                <a:lnTo>
                  <a:pt x="2495" y="1031"/>
                </a:lnTo>
                <a:lnTo>
                  <a:pt x="2492" y="1029"/>
                </a:lnTo>
                <a:lnTo>
                  <a:pt x="2494" y="1028"/>
                </a:lnTo>
                <a:lnTo>
                  <a:pt x="2495" y="1028"/>
                </a:lnTo>
                <a:lnTo>
                  <a:pt x="2497" y="1026"/>
                </a:lnTo>
                <a:lnTo>
                  <a:pt x="2499" y="1024"/>
                </a:lnTo>
                <a:lnTo>
                  <a:pt x="2501" y="1022"/>
                </a:lnTo>
                <a:lnTo>
                  <a:pt x="2504" y="1024"/>
                </a:lnTo>
                <a:lnTo>
                  <a:pt x="2504" y="1019"/>
                </a:lnTo>
                <a:lnTo>
                  <a:pt x="2502" y="1021"/>
                </a:lnTo>
                <a:lnTo>
                  <a:pt x="2499" y="1019"/>
                </a:lnTo>
                <a:lnTo>
                  <a:pt x="2498" y="1022"/>
                </a:lnTo>
                <a:lnTo>
                  <a:pt x="2497" y="1025"/>
                </a:lnTo>
                <a:lnTo>
                  <a:pt x="2494" y="1026"/>
                </a:lnTo>
                <a:lnTo>
                  <a:pt x="2492" y="1026"/>
                </a:lnTo>
                <a:lnTo>
                  <a:pt x="2491" y="1024"/>
                </a:lnTo>
                <a:lnTo>
                  <a:pt x="2490" y="1025"/>
                </a:lnTo>
                <a:lnTo>
                  <a:pt x="2488" y="1022"/>
                </a:lnTo>
                <a:lnTo>
                  <a:pt x="2487" y="1024"/>
                </a:lnTo>
                <a:lnTo>
                  <a:pt x="2488" y="1026"/>
                </a:lnTo>
                <a:lnTo>
                  <a:pt x="2491" y="1028"/>
                </a:lnTo>
                <a:lnTo>
                  <a:pt x="2490" y="1029"/>
                </a:lnTo>
                <a:lnTo>
                  <a:pt x="2490" y="1033"/>
                </a:lnTo>
                <a:lnTo>
                  <a:pt x="2488" y="1035"/>
                </a:lnTo>
                <a:lnTo>
                  <a:pt x="2487" y="1035"/>
                </a:lnTo>
                <a:lnTo>
                  <a:pt x="2487" y="1038"/>
                </a:lnTo>
                <a:lnTo>
                  <a:pt x="2485" y="1036"/>
                </a:lnTo>
                <a:lnTo>
                  <a:pt x="2484" y="1035"/>
                </a:lnTo>
                <a:lnTo>
                  <a:pt x="2483" y="1033"/>
                </a:lnTo>
                <a:lnTo>
                  <a:pt x="2481" y="1033"/>
                </a:lnTo>
                <a:lnTo>
                  <a:pt x="2483" y="1036"/>
                </a:lnTo>
                <a:lnTo>
                  <a:pt x="2484" y="1038"/>
                </a:lnTo>
                <a:lnTo>
                  <a:pt x="2484" y="1040"/>
                </a:lnTo>
                <a:lnTo>
                  <a:pt x="2483" y="1042"/>
                </a:lnTo>
                <a:lnTo>
                  <a:pt x="2481" y="1039"/>
                </a:lnTo>
                <a:lnTo>
                  <a:pt x="2480" y="1036"/>
                </a:lnTo>
                <a:lnTo>
                  <a:pt x="2478" y="1035"/>
                </a:lnTo>
                <a:lnTo>
                  <a:pt x="2476" y="1032"/>
                </a:lnTo>
                <a:lnTo>
                  <a:pt x="2474" y="1032"/>
                </a:lnTo>
                <a:lnTo>
                  <a:pt x="2471" y="1032"/>
                </a:lnTo>
                <a:lnTo>
                  <a:pt x="2470" y="1032"/>
                </a:lnTo>
                <a:lnTo>
                  <a:pt x="2467" y="1033"/>
                </a:lnTo>
                <a:lnTo>
                  <a:pt x="2466" y="1032"/>
                </a:lnTo>
                <a:lnTo>
                  <a:pt x="2464" y="1033"/>
                </a:lnTo>
                <a:lnTo>
                  <a:pt x="2463" y="1031"/>
                </a:lnTo>
                <a:lnTo>
                  <a:pt x="2463" y="1029"/>
                </a:lnTo>
                <a:lnTo>
                  <a:pt x="2462" y="1026"/>
                </a:lnTo>
                <a:lnTo>
                  <a:pt x="2460" y="1025"/>
                </a:lnTo>
                <a:lnTo>
                  <a:pt x="2460" y="1021"/>
                </a:lnTo>
                <a:lnTo>
                  <a:pt x="2459" y="1018"/>
                </a:lnTo>
                <a:lnTo>
                  <a:pt x="2459" y="1017"/>
                </a:lnTo>
                <a:lnTo>
                  <a:pt x="2459" y="1014"/>
                </a:lnTo>
                <a:lnTo>
                  <a:pt x="2460" y="1014"/>
                </a:lnTo>
                <a:lnTo>
                  <a:pt x="2463" y="1011"/>
                </a:lnTo>
                <a:lnTo>
                  <a:pt x="2464" y="1014"/>
                </a:lnTo>
                <a:lnTo>
                  <a:pt x="2466" y="1014"/>
                </a:lnTo>
                <a:lnTo>
                  <a:pt x="2466" y="1012"/>
                </a:lnTo>
                <a:lnTo>
                  <a:pt x="2467" y="1012"/>
                </a:lnTo>
                <a:lnTo>
                  <a:pt x="2469" y="1010"/>
                </a:lnTo>
                <a:lnTo>
                  <a:pt x="2470" y="1011"/>
                </a:lnTo>
                <a:lnTo>
                  <a:pt x="2473" y="1010"/>
                </a:lnTo>
                <a:lnTo>
                  <a:pt x="2474" y="1008"/>
                </a:lnTo>
                <a:lnTo>
                  <a:pt x="2474" y="1005"/>
                </a:lnTo>
                <a:lnTo>
                  <a:pt x="2476" y="1004"/>
                </a:lnTo>
                <a:lnTo>
                  <a:pt x="2478" y="1003"/>
                </a:lnTo>
                <a:lnTo>
                  <a:pt x="2480" y="1001"/>
                </a:lnTo>
                <a:lnTo>
                  <a:pt x="2483" y="1003"/>
                </a:lnTo>
                <a:lnTo>
                  <a:pt x="2483" y="1001"/>
                </a:lnTo>
                <a:lnTo>
                  <a:pt x="2483" y="1000"/>
                </a:lnTo>
                <a:lnTo>
                  <a:pt x="2485" y="1003"/>
                </a:lnTo>
                <a:lnTo>
                  <a:pt x="2487" y="1003"/>
                </a:lnTo>
                <a:lnTo>
                  <a:pt x="2487" y="1004"/>
                </a:lnTo>
                <a:lnTo>
                  <a:pt x="2488" y="1003"/>
                </a:lnTo>
                <a:lnTo>
                  <a:pt x="2490" y="1003"/>
                </a:lnTo>
                <a:lnTo>
                  <a:pt x="2488" y="1000"/>
                </a:lnTo>
                <a:lnTo>
                  <a:pt x="2490" y="997"/>
                </a:lnTo>
                <a:lnTo>
                  <a:pt x="2491" y="997"/>
                </a:lnTo>
                <a:lnTo>
                  <a:pt x="2492" y="998"/>
                </a:lnTo>
                <a:lnTo>
                  <a:pt x="2495" y="994"/>
                </a:lnTo>
                <a:lnTo>
                  <a:pt x="2491" y="994"/>
                </a:lnTo>
                <a:lnTo>
                  <a:pt x="2490" y="993"/>
                </a:lnTo>
                <a:lnTo>
                  <a:pt x="2488" y="993"/>
                </a:lnTo>
                <a:lnTo>
                  <a:pt x="2487" y="993"/>
                </a:lnTo>
                <a:lnTo>
                  <a:pt x="2487" y="996"/>
                </a:lnTo>
                <a:lnTo>
                  <a:pt x="2487" y="1000"/>
                </a:lnTo>
                <a:lnTo>
                  <a:pt x="2484" y="998"/>
                </a:lnTo>
                <a:lnTo>
                  <a:pt x="2483" y="998"/>
                </a:lnTo>
                <a:lnTo>
                  <a:pt x="2480" y="998"/>
                </a:lnTo>
                <a:lnTo>
                  <a:pt x="2478" y="998"/>
                </a:lnTo>
                <a:lnTo>
                  <a:pt x="2477" y="1000"/>
                </a:lnTo>
                <a:lnTo>
                  <a:pt x="2473" y="1003"/>
                </a:lnTo>
                <a:lnTo>
                  <a:pt x="2471" y="1005"/>
                </a:lnTo>
                <a:lnTo>
                  <a:pt x="2471" y="1004"/>
                </a:lnTo>
                <a:lnTo>
                  <a:pt x="2471" y="1001"/>
                </a:lnTo>
                <a:lnTo>
                  <a:pt x="2471" y="997"/>
                </a:lnTo>
                <a:lnTo>
                  <a:pt x="2470" y="1000"/>
                </a:lnTo>
                <a:lnTo>
                  <a:pt x="2469" y="1003"/>
                </a:lnTo>
                <a:lnTo>
                  <a:pt x="2469" y="1004"/>
                </a:lnTo>
                <a:lnTo>
                  <a:pt x="2467" y="1005"/>
                </a:lnTo>
                <a:lnTo>
                  <a:pt x="2466" y="1005"/>
                </a:lnTo>
                <a:lnTo>
                  <a:pt x="2464" y="1008"/>
                </a:lnTo>
                <a:lnTo>
                  <a:pt x="2463" y="1008"/>
                </a:lnTo>
                <a:lnTo>
                  <a:pt x="2460" y="1008"/>
                </a:lnTo>
                <a:lnTo>
                  <a:pt x="2459" y="1007"/>
                </a:lnTo>
                <a:lnTo>
                  <a:pt x="2459" y="1010"/>
                </a:lnTo>
                <a:lnTo>
                  <a:pt x="2456" y="1010"/>
                </a:lnTo>
                <a:lnTo>
                  <a:pt x="2453" y="1010"/>
                </a:lnTo>
                <a:lnTo>
                  <a:pt x="2452" y="1007"/>
                </a:lnTo>
                <a:lnTo>
                  <a:pt x="2450" y="1004"/>
                </a:lnTo>
                <a:lnTo>
                  <a:pt x="2449" y="1003"/>
                </a:lnTo>
                <a:lnTo>
                  <a:pt x="2448" y="1004"/>
                </a:lnTo>
                <a:lnTo>
                  <a:pt x="2446" y="1003"/>
                </a:lnTo>
                <a:lnTo>
                  <a:pt x="2443" y="1000"/>
                </a:lnTo>
                <a:lnTo>
                  <a:pt x="2442" y="997"/>
                </a:lnTo>
                <a:lnTo>
                  <a:pt x="2443" y="997"/>
                </a:lnTo>
                <a:lnTo>
                  <a:pt x="2445" y="993"/>
                </a:lnTo>
                <a:lnTo>
                  <a:pt x="2445" y="991"/>
                </a:lnTo>
                <a:lnTo>
                  <a:pt x="2445" y="990"/>
                </a:lnTo>
                <a:lnTo>
                  <a:pt x="2445" y="989"/>
                </a:lnTo>
                <a:lnTo>
                  <a:pt x="2445" y="987"/>
                </a:lnTo>
                <a:lnTo>
                  <a:pt x="2445" y="986"/>
                </a:lnTo>
                <a:lnTo>
                  <a:pt x="2443" y="984"/>
                </a:lnTo>
                <a:lnTo>
                  <a:pt x="2443" y="982"/>
                </a:lnTo>
                <a:lnTo>
                  <a:pt x="2445" y="980"/>
                </a:lnTo>
                <a:lnTo>
                  <a:pt x="2446" y="980"/>
                </a:lnTo>
                <a:lnTo>
                  <a:pt x="2449" y="979"/>
                </a:lnTo>
                <a:lnTo>
                  <a:pt x="2448" y="980"/>
                </a:lnTo>
                <a:lnTo>
                  <a:pt x="2449" y="983"/>
                </a:lnTo>
                <a:lnTo>
                  <a:pt x="2448" y="983"/>
                </a:lnTo>
                <a:lnTo>
                  <a:pt x="2448" y="986"/>
                </a:lnTo>
                <a:lnTo>
                  <a:pt x="2448" y="987"/>
                </a:lnTo>
                <a:lnTo>
                  <a:pt x="2448" y="989"/>
                </a:lnTo>
                <a:lnTo>
                  <a:pt x="2449" y="986"/>
                </a:lnTo>
                <a:lnTo>
                  <a:pt x="2450" y="983"/>
                </a:lnTo>
                <a:lnTo>
                  <a:pt x="2452" y="986"/>
                </a:lnTo>
                <a:lnTo>
                  <a:pt x="2453" y="986"/>
                </a:lnTo>
                <a:lnTo>
                  <a:pt x="2453" y="984"/>
                </a:lnTo>
                <a:lnTo>
                  <a:pt x="2456" y="984"/>
                </a:lnTo>
                <a:lnTo>
                  <a:pt x="2456" y="982"/>
                </a:lnTo>
                <a:lnTo>
                  <a:pt x="2455" y="982"/>
                </a:lnTo>
                <a:lnTo>
                  <a:pt x="2452" y="982"/>
                </a:lnTo>
                <a:lnTo>
                  <a:pt x="2452" y="979"/>
                </a:lnTo>
                <a:lnTo>
                  <a:pt x="2452" y="977"/>
                </a:lnTo>
                <a:lnTo>
                  <a:pt x="2453" y="975"/>
                </a:lnTo>
                <a:lnTo>
                  <a:pt x="2455" y="975"/>
                </a:lnTo>
                <a:lnTo>
                  <a:pt x="2456" y="975"/>
                </a:lnTo>
                <a:lnTo>
                  <a:pt x="2459" y="976"/>
                </a:lnTo>
                <a:lnTo>
                  <a:pt x="2460" y="979"/>
                </a:lnTo>
                <a:lnTo>
                  <a:pt x="2463" y="980"/>
                </a:lnTo>
                <a:lnTo>
                  <a:pt x="2463" y="983"/>
                </a:lnTo>
                <a:lnTo>
                  <a:pt x="2466" y="982"/>
                </a:lnTo>
                <a:lnTo>
                  <a:pt x="2464" y="977"/>
                </a:lnTo>
                <a:lnTo>
                  <a:pt x="2467" y="980"/>
                </a:lnTo>
                <a:lnTo>
                  <a:pt x="2469" y="980"/>
                </a:lnTo>
                <a:lnTo>
                  <a:pt x="2470" y="980"/>
                </a:lnTo>
                <a:lnTo>
                  <a:pt x="2470" y="982"/>
                </a:lnTo>
                <a:lnTo>
                  <a:pt x="2471" y="984"/>
                </a:lnTo>
                <a:lnTo>
                  <a:pt x="2471" y="982"/>
                </a:lnTo>
                <a:lnTo>
                  <a:pt x="2473" y="980"/>
                </a:lnTo>
                <a:lnTo>
                  <a:pt x="2474" y="980"/>
                </a:lnTo>
                <a:lnTo>
                  <a:pt x="2476" y="980"/>
                </a:lnTo>
                <a:lnTo>
                  <a:pt x="2477" y="980"/>
                </a:lnTo>
                <a:lnTo>
                  <a:pt x="2478" y="983"/>
                </a:lnTo>
                <a:lnTo>
                  <a:pt x="2480" y="984"/>
                </a:lnTo>
                <a:lnTo>
                  <a:pt x="2478" y="982"/>
                </a:lnTo>
                <a:lnTo>
                  <a:pt x="2480" y="979"/>
                </a:lnTo>
                <a:lnTo>
                  <a:pt x="2477" y="977"/>
                </a:lnTo>
                <a:lnTo>
                  <a:pt x="2476" y="977"/>
                </a:lnTo>
                <a:lnTo>
                  <a:pt x="2474" y="977"/>
                </a:lnTo>
                <a:lnTo>
                  <a:pt x="2471" y="977"/>
                </a:lnTo>
                <a:lnTo>
                  <a:pt x="2469" y="977"/>
                </a:lnTo>
                <a:lnTo>
                  <a:pt x="2469" y="976"/>
                </a:lnTo>
                <a:lnTo>
                  <a:pt x="2469" y="972"/>
                </a:lnTo>
                <a:lnTo>
                  <a:pt x="2470" y="970"/>
                </a:lnTo>
                <a:lnTo>
                  <a:pt x="2471" y="969"/>
                </a:lnTo>
                <a:lnTo>
                  <a:pt x="2473" y="968"/>
                </a:lnTo>
                <a:lnTo>
                  <a:pt x="2474" y="966"/>
                </a:lnTo>
                <a:lnTo>
                  <a:pt x="2477" y="966"/>
                </a:lnTo>
                <a:lnTo>
                  <a:pt x="2478" y="965"/>
                </a:lnTo>
                <a:lnTo>
                  <a:pt x="2478" y="962"/>
                </a:lnTo>
                <a:lnTo>
                  <a:pt x="2480" y="965"/>
                </a:lnTo>
                <a:lnTo>
                  <a:pt x="2480" y="968"/>
                </a:lnTo>
                <a:lnTo>
                  <a:pt x="2478" y="969"/>
                </a:lnTo>
                <a:lnTo>
                  <a:pt x="2480" y="969"/>
                </a:lnTo>
                <a:lnTo>
                  <a:pt x="2481" y="970"/>
                </a:lnTo>
                <a:lnTo>
                  <a:pt x="2484" y="969"/>
                </a:lnTo>
                <a:lnTo>
                  <a:pt x="2483" y="968"/>
                </a:lnTo>
                <a:lnTo>
                  <a:pt x="2485" y="966"/>
                </a:lnTo>
                <a:lnTo>
                  <a:pt x="2488" y="968"/>
                </a:lnTo>
                <a:lnTo>
                  <a:pt x="2488" y="965"/>
                </a:lnTo>
                <a:lnTo>
                  <a:pt x="2491" y="966"/>
                </a:lnTo>
                <a:lnTo>
                  <a:pt x="2492" y="968"/>
                </a:lnTo>
                <a:lnTo>
                  <a:pt x="2494" y="969"/>
                </a:lnTo>
                <a:lnTo>
                  <a:pt x="2495" y="969"/>
                </a:lnTo>
                <a:lnTo>
                  <a:pt x="2497" y="968"/>
                </a:lnTo>
                <a:lnTo>
                  <a:pt x="2497" y="965"/>
                </a:lnTo>
                <a:lnTo>
                  <a:pt x="2498" y="965"/>
                </a:lnTo>
                <a:lnTo>
                  <a:pt x="2501" y="963"/>
                </a:lnTo>
                <a:lnTo>
                  <a:pt x="2501" y="961"/>
                </a:lnTo>
                <a:lnTo>
                  <a:pt x="2499" y="962"/>
                </a:lnTo>
                <a:lnTo>
                  <a:pt x="2498" y="962"/>
                </a:lnTo>
                <a:lnTo>
                  <a:pt x="2495" y="963"/>
                </a:lnTo>
                <a:lnTo>
                  <a:pt x="2494" y="963"/>
                </a:lnTo>
                <a:lnTo>
                  <a:pt x="2492" y="963"/>
                </a:lnTo>
                <a:lnTo>
                  <a:pt x="2491" y="961"/>
                </a:lnTo>
                <a:lnTo>
                  <a:pt x="2491" y="959"/>
                </a:lnTo>
                <a:lnTo>
                  <a:pt x="2491" y="958"/>
                </a:lnTo>
                <a:lnTo>
                  <a:pt x="2488" y="959"/>
                </a:lnTo>
                <a:lnTo>
                  <a:pt x="2487" y="959"/>
                </a:lnTo>
                <a:lnTo>
                  <a:pt x="2485" y="958"/>
                </a:lnTo>
                <a:lnTo>
                  <a:pt x="2484" y="961"/>
                </a:lnTo>
                <a:lnTo>
                  <a:pt x="2481" y="959"/>
                </a:lnTo>
                <a:lnTo>
                  <a:pt x="2480" y="959"/>
                </a:lnTo>
                <a:lnTo>
                  <a:pt x="2478" y="959"/>
                </a:lnTo>
                <a:lnTo>
                  <a:pt x="2480" y="955"/>
                </a:lnTo>
                <a:lnTo>
                  <a:pt x="2477" y="955"/>
                </a:lnTo>
                <a:lnTo>
                  <a:pt x="2477" y="958"/>
                </a:lnTo>
                <a:lnTo>
                  <a:pt x="2476" y="961"/>
                </a:lnTo>
                <a:lnTo>
                  <a:pt x="2474" y="961"/>
                </a:lnTo>
                <a:lnTo>
                  <a:pt x="2473" y="959"/>
                </a:lnTo>
                <a:lnTo>
                  <a:pt x="2471" y="958"/>
                </a:lnTo>
                <a:lnTo>
                  <a:pt x="2470" y="959"/>
                </a:lnTo>
                <a:lnTo>
                  <a:pt x="2470" y="962"/>
                </a:lnTo>
                <a:lnTo>
                  <a:pt x="2469" y="963"/>
                </a:lnTo>
                <a:lnTo>
                  <a:pt x="2469" y="961"/>
                </a:lnTo>
                <a:lnTo>
                  <a:pt x="2469" y="958"/>
                </a:lnTo>
                <a:lnTo>
                  <a:pt x="2470" y="955"/>
                </a:lnTo>
                <a:lnTo>
                  <a:pt x="2471" y="952"/>
                </a:lnTo>
                <a:lnTo>
                  <a:pt x="2474" y="952"/>
                </a:lnTo>
                <a:lnTo>
                  <a:pt x="2473" y="949"/>
                </a:lnTo>
                <a:lnTo>
                  <a:pt x="2471" y="947"/>
                </a:lnTo>
                <a:lnTo>
                  <a:pt x="2474" y="945"/>
                </a:lnTo>
                <a:lnTo>
                  <a:pt x="2476" y="945"/>
                </a:lnTo>
                <a:lnTo>
                  <a:pt x="2477" y="947"/>
                </a:lnTo>
                <a:lnTo>
                  <a:pt x="2480" y="947"/>
                </a:lnTo>
                <a:lnTo>
                  <a:pt x="2480" y="944"/>
                </a:lnTo>
                <a:lnTo>
                  <a:pt x="2481" y="942"/>
                </a:lnTo>
                <a:lnTo>
                  <a:pt x="2483" y="944"/>
                </a:lnTo>
                <a:lnTo>
                  <a:pt x="2484" y="942"/>
                </a:lnTo>
                <a:lnTo>
                  <a:pt x="2485" y="942"/>
                </a:lnTo>
                <a:lnTo>
                  <a:pt x="2485" y="944"/>
                </a:lnTo>
                <a:lnTo>
                  <a:pt x="2488" y="944"/>
                </a:lnTo>
                <a:lnTo>
                  <a:pt x="2490" y="947"/>
                </a:lnTo>
                <a:lnTo>
                  <a:pt x="2491" y="944"/>
                </a:lnTo>
                <a:lnTo>
                  <a:pt x="2492" y="942"/>
                </a:lnTo>
                <a:lnTo>
                  <a:pt x="2495" y="945"/>
                </a:lnTo>
                <a:lnTo>
                  <a:pt x="2497" y="944"/>
                </a:lnTo>
                <a:lnTo>
                  <a:pt x="2498" y="942"/>
                </a:lnTo>
                <a:lnTo>
                  <a:pt x="2501" y="942"/>
                </a:lnTo>
                <a:lnTo>
                  <a:pt x="2502" y="942"/>
                </a:lnTo>
                <a:lnTo>
                  <a:pt x="2505" y="942"/>
                </a:lnTo>
                <a:lnTo>
                  <a:pt x="2504" y="941"/>
                </a:lnTo>
                <a:lnTo>
                  <a:pt x="2501" y="941"/>
                </a:lnTo>
                <a:lnTo>
                  <a:pt x="2499" y="940"/>
                </a:lnTo>
                <a:lnTo>
                  <a:pt x="2497" y="941"/>
                </a:lnTo>
                <a:lnTo>
                  <a:pt x="2495" y="940"/>
                </a:lnTo>
                <a:lnTo>
                  <a:pt x="2492" y="938"/>
                </a:lnTo>
                <a:lnTo>
                  <a:pt x="2491" y="940"/>
                </a:lnTo>
                <a:lnTo>
                  <a:pt x="2490" y="940"/>
                </a:lnTo>
                <a:lnTo>
                  <a:pt x="2487" y="938"/>
                </a:lnTo>
                <a:lnTo>
                  <a:pt x="2488" y="935"/>
                </a:lnTo>
                <a:lnTo>
                  <a:pt x="2487" y="934"/>
                </a:lnTo>
                <a:lnTo>
                  <a:pt x="2487" y="933"/>
                </a:lnTo>
                <a:lnTo>
                  <a:pt x="2488" y="931"/>
                </a:lnTo>
                <a:lnTo>
                  <a:pt x="2488" y="930"/>
                </a:lnTo>
                <a:lnTo>
                  <a:pt x="2490" y="927"/>
                </a:lnTo>
                <a:lnTo>
                  <a:pt x="2490" y="926"/>
                </a:lnTo>
                <a:lnTo>
                  <a:pt x="2487" y="926"/>
                </a:lnTo>
                <a:lnTo>
                  <a:pt x="2488" y="923"/>
                </a:lnTo>
                <a:lnTo>
                  <a:pt x="2491" y="920"/>
                </a:lnTo>
                <a:lnTo>
                  <a:pt x="2492" y="920"/>
                </a:lnTo>
                <a:lnTo>
                  <a:pt x="2494" y="919"/>
                </a:lnTo>
                <a:lnTo>
                  <a:pt x="2494" y="917"/>
                </a:lnTo>
                <a:lnTo>
                  <a:pt x="2495" y="917"/>
                </a:lnTo>
                <a:lnTo>
                  <a:pt x="2497" y="916"/>
                </a:lnTo>
                <a:lnTo>
                  <a:pt x="2498" y="914"/>
                </a:lnTo>
                <a:lnTo>
                  <a:pt x="2499" y="913"/>
                </a:lnTo>
                <a:lnTo>
                  <a:pt x="2502" y="913"/>
                </a:lnTo>
                <a:lnTo>
                  <a:pt x="2502" y="910"/>
                </a:lnTo>
                <a:lnTo>
                  <a:pt x="2501" y="910"/>
                </a:lnTo>
                <a:lnTo>
                  <a:pt x="2499" y="911"/>
                </a:lnTo>
                <a:lnTo>
                  <a:pt x="2498" y="913"/>
                </a:lnTo>
                <a:lnTo>
                  <a:pt x="2497" y="913"/>
                </a:lnTo>
                <a:lnTo>
                  <a:pt x="2494" y="914"/>
                </a:lnTo>
                <a:lnTo>
                  <a:pt x="2492" y="916"/>
                </a:lnTo>
                <a:lnTo>
                  <a:pt x="2491" y="917"/>
                </a:lnTo>
                <a:lnTo>
                  <a:pt x="2490" y="916"/>
                </a:lnTo>
                <a:lnTo>
                  <a:pt x="2490" y="913"/>
                </a:lnTo>
                <a:lnTo>
                  <a:pt x="2490" y="910"/>
                </a:lnTo>
                <a:lnTo>
                  <a:pt x="2487" y="906"/>
                </a:lnTo>
                <a:lnTo>
                  <a:pt x="2487" y="910"/>
                </a:lnTo>
                <a:lnTo>
                  <a:pt x="2488" y="914"/>
                </a:lnTo>
                <a:lnTo>
                  <a:pt x="2485" y="914"/>
                </a:lnTo>
                <a:lnTo>
                  <a:pt x="2485" y="916"/>
                </a:lnTo>
                <a:lnTo>
                  <a:pt x="2484" y="917"/>
                </a:lnTo>
                <a:lnTo>
                  <a:pt x="2483" y="916"/>
                </a:lnTo>
                <a:lnTo>
                  <a:pt x="2481" y="914"/>
                </a:lnTo>
                <a:lnTo>
                  <a:pt x="2480" y="916"/>
                </a:lnTo>
                <a:lnTo>
                  <a:pt x="2480" y="919"/>
                </a:lnTo>
                <a:lnTo>
                  <a:pt x="2483" y="920"/>
                </a:lnTo>
                <a:lnTo>
                  <a:pt x="2484" y="920"/>
                </a:lnTo>
                <a:lnTo>
                  <a:pt x="2484" y="923"/>
                </a:lnTo>
                <a:lnTo>
                  <a:pt x="2483" y="924"/>
                </a:lnTo>
                <a:lnTo>
                  <a:pt x="2481" y="926"/>
                </a:lnTo>
                <a:lnTo>
                  <a:pt x="2480" y="926"/>
                </a:lnTo>
                <a:lnTo>
                  <a:pt x="2481" y="927"/>
                </a:lnTo>
                <a:lnTo>
                  <a:pt x="2481" y="928"/>
                </a:lnTo>
                <a:lnTo>
                  <a:pt x="2481" y="931"/>
                </a:lnTo>
                <a:lnTo>
                  <a:pt x="2483" y="934"/>
                </a:lnTo>
                <a:lnTo>
                  <a:pt x="2481" y="934"/>
                </a:lnTo>
                <a:lnTo>
                  <a:pt x="2481" y="937"/>
                </a:lnTo>
                <a:lnTo>
                  <a:pt x="2480" y="938"/>
                </a:lnTo>
                <a:lnTo>
                  <a:pt x="2478" y="938"/>
                </a:lnTo>
                <a:lnTo>
                  <a:pt x="2476" y="938"/>
                </a:lnTo>
                <a:lnTo>
                  <a:pt x="2473" y="940"/>
                </a:lnTo>
                <a:lnTo>
                  <a:pt x="2473" y="937"/>
                </a:lnTo>
                <a:lnTo>
                  <a:pt x="2473" y="934"/>
                </a:lnTo>
                <a:lnTo>
                  <a:pt x="2474" y="931"/>
                </a:lnTo>
                <a:lnTo>
                  <a:pt x="2471" y="930"/>
                </a:lnTo>
                <a:lnTo>
                  <a:pt x="2469" y="928"/>
                </a:lnTo>
                <a:lnTo>
                  <a:pt x="2470" y="931"/>
                </a:lnTo>
                <a:lnTo>
                  <a:pt x="2471" y="933"/>
                </a:lnTo>
                <a:lnTo>
                  <a:pt x="2470" y="935"/>
                </a:lnTo>
                <a:lnTo>
                  <a:pt x="2467" y="934"/>
                </a:lnTo>
                <a:lnTo>
                  <a:pt x="2469" y="935"/>
                </a:lnTo>
                <a:lnTo>
                  <a:pt x="2469" y="938"/>
                </a:lnTo>
                <a:lnTo>
                  <a:pt x="2470" y="938"/>
                </a:lnTo>
                <a:lnTo>
                  <a:pt x="2470" y="941"/>
                </a:lnTo>
                <a:lnTo>
                  <a:pt x="2469" y="941"/>
                </a:lnTo>
                <a:lnTo>
                  <a:pt x="2467" y="942"/>
                </a:lnTo>
                <a:lnTo>
                  <a:pt x="2467" y="945"/>
                </a:lnTo>
                <a:lnTo>
                  <a:pt x="2467" y="947"/>
                </a:lnTo>
                <a:lnTo>
                  <a:pt x="2466" y="948"/>
                </a:lnTo>
                <a:lnTo>
                  <a:pt x="2464" y="951"/>
                </a:lnTo>
                <a:lnTo>
                  <a:pt x="2463" y="952"/>
                </a:lnTo>
                <a:lnTo>
                  <a:pt x="2462" y="954"/>
                </a:lnTo>
                <a:lnTo>
                  <a:pt x="2460" y="952"/>
                </a:lnTo>
                <a:lnTo>
                  <a:pt x="2459" y="951"/>
                </a:lnTo>
                <a:lnTo>
                  <a:pt x="2459" y="954"/>
                </a:lnTo>
                <a:lnTo>
                  <a:pt x="2460" y="955"/>
                </a:lnTo>
                <a:lnTo>
                  <a:pt x="2463" y="956"/>
                </a:lnTo>
                <a:lnTo>
                  <a:pt x="2460" y="958"/>
                </a:lnTo>
                <a:lnTo>
                  <a:pt x="2459" y="958"/>
                </a:lnTo>
                <a:lnTo>
                  <a:pt x="2457" y="958"/>
                </a:lnTo>
                <a:lnTo>
                  <a:pt x="2459" y="959"/>
                </a:lnTo>
                <a:lnTo>
                  <a:pt x="2462" y="959"/>
                </a:lnTo>
                <a:lnTo>
                  <a:pt x="2462" y="962"/>
                </a:lnTo>
                <a:lnTo>
                  <a:pt x="2462" y="963"/>
                </a:lnTo>
                <a:lnTo>
                  <a:pt x="2463" y="966"/>
                </a:lnTo>
                <a:lnTo>
                  <a:pt x="2460" y="965"/>
                </a:lnTo>
                <a:lnTo>
                  <a:pt x="2460" y="969"/>
                </a:lnTo>
                <a:lnTo>
                  <a:pt x="2457" y="968"/>
                </a:lnTo>
                <a:lnTo>
                  <a:pt x="2456" y="966"/>
                </a:lnTo>
                <a:lnTo>
                  <a:pt x="2455" y="969"/>
                </a:lnTo>
                <a:lnTo>
                  <a:pt x="2453" y="969"/>
                </a:lnTo>
                <a:lnTo>
                  <a:pt x="2452" y="968"/>
                </a:lnTo>
                <a:lnTo>
                  <a:pt x="2450" y="966"/>
                </a:lnTo>
                <a:lnTo>
                  <a:pt x="2449" y="962"/>
                </a:lnTo>
                <a:lnTo>
                  <a:pt x="2448" y="959"/>
                </a:lnTo>
                <a:lnTo>
                  <a:pt x="2448" y="955"/>
                </a:lnTo>
                <a:lnTo>
                  <a:pt x="2448" y="954"/>
                </a:lnTo>
                <a:lnTo>
                  <a:pt x="2450" y="951"/>
                </a:lnTo>
                <a:lnTo>
                  <a:pt x="2450" y="948"/>
                </a:lnTo>
                <a:lnTo>
                  <a:pt x="2450" y="947"/>
                </a:lnTo>
                <a:lnTo>
                  <a:pt x="2452" y="945"/>
                </a:lnTo>
                <a:lnTo>
                  <a:pt x="2453" y="944"/>
                </a:lnTo>
                <a:lnTo>
                  <a:pt x="2453" y="941"/>
                </a:lnTo>
                <a:lnTo>
                  <a:pt x="2452" y="942"/>
                </a:lnTo>
                <a:lnTo>
                  <a:pt x="2450" y="944"/>
                </a:lnTo>
                <a:lnTo>
                  <a:pt x="2449" y="942"/>
                </a:lnTo>
                <a:lnTo>
                  <a:pt x="2449" y="947"/>
                </a:lnTo>
                <a:lnTo>
                  <a:pt x="2448" y="948"/>
                </a:lnTo>
                <a:lnTo>
                  <a:pt x="2448" y="951"/>
                </a:lnTo>
                <a:lnTo>
                  <a:pt x="2446" y="952"/>
                </a:lnTo>
                <a:lnTo>
                  <a:pt x="2445" y="956"/>
                </a:lnTo>
                <a:lnTo>
                  <a:pt x="2443" y="955"/>
                </a:lnTo>
                <a:lnTo>
                  <a:pt x="2442" y="958"/>
                </a:lnTo>
                <a:lnTo>
                  <a:pt x="2445" y="961"/>
                </a:lnTo>
                <a:lnTo>
                  <a:pt x="2446" y="962"/>
                </a:lnTo>
                <a:lnTo>
                  <a:pt x="2446" y="965"/>
                </a:lnTo>
                <a:lnTo>
                  <a:pt x="2445" y="963"/>
                </a:lnTo>
                <a:lnTo>
                  <a:pt x="2443" y="963"/>
                </a:lnTo>
                <a:lnTo>
                  <a:pt x="2442" y="962"/>
                </a:lnTo>
                <a:lnTo>
                  <a:pt x="2439" y="961"/>
                </a:lnTo>
                <a:lnTo>
                  <a:pt x="2438" y="959"/>
                </a:lnTo>
                <a:lnTo>
                  <a:pt x="2438" y="962"/>
                </a:lnTo>
                <a:lnTo>
                  <a:pt x="2438" y="963"/>
                </a:lnTo>
                <a:lnTo>
                  <a:pt x="2441" y="965"/>
                </a:lnTo>
                <a:lnTo>
                  <a:pt x="2438" y="968"/>
                </a:lnTo>
                <a:lnTo>
                  <a:pt x="2441" y="966"/>
                </a:lnTo>
                <a:lnTo>
                  <a:pt x="2439" y="969"/>
                </a:lnTo>
                <a:lnTo>
                  <a:pt x="2439" y="972"/>
                </a:lnTo>
                <a:lnTo>
                  <a:pt x="2438" y="973"/>
                </a:lnTo>
                <a:lnTo>
                  <a:pt x="2438" y="975"/>
                </a:lnTo>
                <a:lnTo>
                  <a:pt x="2435" y="976"/>
                </a:lnTo>
                <a:lnTo>
                  <a:pt x="2436" y="977"/>
                </a:lnTo>
                <a:lnTo>
                  <a:pt x="2436" y="980"/>
                </a:lnTo>
                <a:lnTo>
                  <a:pt x="2434" y="982"/>
                </a:lnTo>
                <a:lnTo>
                  <a:pt x="2432" y="986"/>
                </a:lnTo>
                <a:lnTo>
                  <a:pt x="2431" y="989"/>
                </a:lnTo>
                <a:lnTo>
                  <a:pt x="2431" y="990"/>
                </a:lnTo>
                <a:lnTo>
                  <a:pt x="2428" y="993"/>
                </a:lnTo>
                <a:lnTo>
                  <a:pt x="2425" y="991"/>
                </a:lnTo>
                <a:lnTo>
                  <a:pt x="2425" y="989"/>
                </a:lnTo>
                <a:lnTo>
                  <a:pt x="2425" y="987"/>
                </a:lnTo>
                <a:lnTo>
                  <a:pt x="2425" y="986"/>
                </a:lnTo>
                <a:lnTo>
                  <a:pt x="2424" y="984"/>
                </a:lnTo>
                <a:lnTo>
                  <a:pt x="2424" y="987"/>
                </a:lnTo>
                <a:lnTo>
                  <a:pt x="2424" y="990"/>
                </a:lnTo>
                <a:lnTo>
                  <a:pt x="2422" y="993"/>
                </a:lnTo>
                <a:lnTo>
                  <a:pt x="2424" y="993"/>
                </a:lnTo>
                <a:lnTo>
                  <a:pt x="2425" y="994"/>
                </a:lnTo>
                <a:lnTo>
                  <a:pt x="2425" y="997"/>
                </a:lnTo>
                <a:lnTo>
                  <a:pt x="2425" y="1000"/>
                </a:lnTo>
                <a:lnTo>
                  <a:pt x="2422" y="998"/>
                </a:lnTo>
                <a:lnTo>
                  <a:pt x="2421" y="997"/>
                </a:lnTo>
                <a:lnTo>
                  <a:pt x="2419" y="996"/>
                </a:lnTo>
                <a:lnTo>
                  <a:pt x="2418" y="993"/>
                </a:lnTo>
                <a:lnTo>
                  <a:pt x="2417" y="990"/>
                </a:lnTo>
                <a:lnTo>
                  <a:pt x="2415" y="989"/>
                </a:lnTo>
                <a:lnTo>
                  <a:pt x="2414" y="987"/>
                </a:lnTo>
                <a:lnTo>
                  <a:pt x="2414" y="984"/>
                </a:lnTo>
                <a:lnTo>
                  <a:pt x="2415" y="983"/>
                </a:lnTo>
                <a:lnTo>
                  <a:pt x="2415" y="982"/>
                </a:lnTo>
                <a:lnTo>
                  <a:pt x="2414" y="980"/>
                </a:lnTo>
                <a:lnTo>
                  <a:pt x="2411" y="977"/>
                </a:lnTo>
                <a:lnTo>
                  <a:pt x="2411" y="976"/>
                </a:lnTo>
                <a:lnTo>
                  <a:pt x="2414" y="975"/>
                </a:lnTo>
                <a:lnTo>
                  <a:pt x="2415" y="976"/>
                </a:lnTo>
                <a:lnTo>
                  <a:pt x="2414" y="973"/>
                </a:lnTo>
                <a:lnTo>
                  <a:pt x="2414" y="972"/>
                </a:lnTo>
                <a:lnTo>
                  <a:pt x="2417" y="970"/>
                </a:lnTo>
                <a:lnTo>
                  <a:pt x="2418" y="972"/>
                </a:lnTo>
                <a:lnTo>
                  <a:pt x="2421" y="972"/>
                </a:lnTo>
                <a:lnTo>
                  <a:pt x="2422" y="972"/>
                </a:lnTo>
                <a:lnTo>
                  <a:pt x="2424" y="975"/>
                </a:lnTo>
                <a:lnTo>
                  <a:pt x="2424" y="972"/>
                </a:lnTo>
                <a:lnTo>
                  <a:pt x="2425" y="973"/>
                </a:lnTo>
                <a:lnTo>
                  <a:pt x="2425" y="969"/>
                </a:lnTo>
                <a:lnTo>
                  <a:pt x="2426" y="968"/>
                </a:lnTo>
                <a:lnTo>
                  <a:pt x="2425" y="968"/>
                </a:lnTo>
                <a:lnTo>
                  <a:pt x="2424" y="965"/>
                </a:lnTo>
                <a:lnTo>
                  <a:pt x="2424" y="969"/>
                </a:lnTo>
                <a:lnTo>
                  <a:pt x="2422" y="968"/>
                </a:lnTo>
                <a:lnTo>
                  <a:pt x="2419" y="968"/>
                </a:lnTo>
                <a:lnTo>
                  <a:pt x="2418" y="968"/>
                </a:lnTo>
                <a:lnTo>
                  <a:pt x="2417" y="965"/>
                </a:lnTo>
                <a:lnTo>
                  <a:pt x="2415" y="962"/>
                </a:lnTo>
                <a:lnTo>
                  <a:pt x="2415" y="965"/>
                </a:lnTo>
                <a:lnTo>
                  <a:pt x="2415" y="966"/>
                </a:lnTo>
                <a:lnTo>
                  <a:pt x="2412" y="966"/>
                </a:lnTo>
                <a:lnTo>
                  <a:pt x="2411" y="965"/>
                </a:lnTo>
                <a:lnTo>
                  <a:pt x="2410" y="963"/>
                </a:lnTo>
                <a:lnTo>
                  <a:pt x="2407" y="962"/>
                </a:lnTo>
                <a:lnTo>
                  <a:pt x="2405" y="961"/>
                </a:lnTo>
                <a:lnTo>
                  <a:pt x="2403" y="962"/>
                </a:lnTo>
                <a:lnTo>
                  <a:pt x="2404" y="962"/>
                </a:lnTo>
                <a:lnTo>
                  <a:pt x="2405" y="965"/>
                </a:lnTo>
                <a:lnTo>
                  <a:pt x="2405" y="966"/>
                </a:lnTo>
                <a:lnTo>
                  <a:pt x="2405" y="969"/>
                </a:lnTo>
                <a:lnTo>
                  <a:pt x="2407" y="970"/>
                </a:lnTo>
                <a:lnTo>
                  <a:pt x="2407" y="973"/>
                </a:lnTo>
                <a:lnTo>
                  <a:pt x="2405" y="976"/>
                </a:lnTo>
                <a:lnTo>
                  <a:pt x="2404" y="975"/>
                </a:lnTo>
                <a:lnTo>
                  <a:pt x="2404" y="973"/>
                </a:lnTo>
                <a:lnTo>
                  <a:pt x="2403" y="970"/>
                </a:lnTo>
                <a:lnTo>
                  <a:pt x="2400" y="968"/>
                </a:lnTo>
                <a:lnTo>
                  <a:pt x="2398" y="965"/>
                </a:lnTo>
                <a:lnTo>
                  <a:pt x="2397" y="962"/>
                </a:lnTo>
                <a:lnTo>
                  <a:pt x="2397" y="959"/>
                </a:lnTo>
                <a:lnTo>
                  <a:pt x="2397" y="958"/>
                </a:lnTo>
                <a:lnTo>
                  <a:pt x="2397" y="955"/>
                </a:lnTo>
                <a:lnTo>
                  <a:pt x="2398" y="952"/>
                </a:lnTo>
                <a:lnTo>
                  <a:pt x="2401" y="954"/>
                </a:lnTo>
                <a:lnTo>
                  <a:pt x="2403" y="955"/>
                </a:lnTo>
                <a:lnTo>
                  <a:pt x="2403" y="954"/>
                </a:lnTo>
                <a:lnTo>
                  <a:pt x="2404" y="951"/>
                </a:lnTo>
                <a:lnTo>
                  <a:pt x="2404" y="948"/>
                </a:lnTo>
                <a:lnTo>
                  <a:pt x="2403" y="945"/>
                </a:lnTo>
                <a:lnTo>
                  <a:pt x="2400" y="944"/>
                </a:lnTo>
                <a:lnTo>
                  <a:pt x="2398" y="944"/>
                </a:lnTo>
                <a:lnTo>
                  <a:pt x="2397" y="941"/>
                </a:lnTo>
                <a:lnTo>
                  <a:pt x="2398" y="940"/>
                </a:lnTo>
                <a:lnTo>
                  <a:pt x="2400" y="940"/>
                </a:lnTo>
                <a:lnTo>
                  <a:pt x="2401" y="940"/>
                </a:lnTo>
                <a:lnTo>
                  <a:pt x="2403" y="938"/>
                </a:lnTo>
                <a:lnTo>
                  <a:pt x="2404" y="937"/>
                </a:lnTo>
                <a:lnTo>
                  <a:pt x="2405" y="938"/>
                </a:lnTo>
                <a:lnTo>
                  <a:pt x="2407" y="940"/>
                </a:lnTo>
                <a:lnTo>
                  <a:pt x="2408" y="940"/>
                </a:lnTo>
                <a:lnTo>
                  <a:pt x="2410" y="942"/>
                </a:lnTo>
                <a:lnTo>
                  <a:pt x="2408" y="942"/>
                </a:lnTo>
                <a:lnTo>
                  <a:pt x="2410" y="944"/>
                </a:lnTo>
                <a:lnTo>
                  <a:pt x="2411" y="945"/>
                </a:lnTo>
                <a:lnTo>
                  <a:pt x="2410" y="948"/>
                </a:lnTo>
                <a:lnTo>
                  <a:pt x="2411" y="952"/>
                </a:lnTo>
                <a:lnTo>
                  <a:pt x="2412" y="954"/>
                </a:lnTo>
                <a:lnTo>
                  <a:pt x="2414" y="951"/>
                </a:lnTo>
                <a:lnTo>
                  <a:pt x="2412" y="949"/>
                </a:lnTo>
                <a:lnTo>
                  <a:pt x="2414" y="948"/>
                </a:lnTo>
                <a:lnTo>
                  <a:pt x="2415" y="947"/>
                </a:lnTo>
                <a:lnTo>
                  <a:pt x="2418" y="944"/>
                </a:lnTo>
                <a:lnTo>
                  <a:pt x="2419" y="944"/>
                </a:lnTo>
                <a:lnTo>
                  <a:pt x="2422" y="945"/>
                </a:lnTo>
                <a:lnTo>
                  <a:pt x="2422" y="947"/>
                </a:lnTo>
                <a:lnTo>
                  <a:pt x="2422" y="949"/>
                </a:lnTo>
                <a:lnTo>
                  <a:pt x="2422" y="952"/>
                </a:lnTo>
                <a:lnTo>
                  <a:pt x="2424" y="949"/>
                </a:lnTo>
                <a:lnTo>
                  <a:pt x="2425" y="948"/>
                </a:lnTo>
                <a:lnTo>
                  <a:pt x="2429" y="948"/>
                </a:lnTo>
                <a:lnTo>
                  <a:pt x="2432" y="948"/>
                </a:lnTo>
                <a:lnTo>
                  <a:pt x="2434" y="951"/>
                </a:lnTo>
                <a:lnTo>
                  <a:pt x="2435" y="951"/>
                </a:lnTo>
                <a:lnTo>
                  <a:pt x="2436" y="949"/>
                </a:lnTo>
                <a:lnTo>
                  <a:pt x="2435" y="948"/>
                </a:lnTo>
                <a:lnTo>
                  <a:pt x="2434" y="945"/>
                </a:lnTo>
                <a:lnTo>
                  <a:pt x="2432" y="944"/>
                </a:lnTo>
                <a:lnTo>
                  <a:pt x="2432" y="945"/>
                </a:lnTo>
                <a:lnTo>
                  <a:pt x="2431" y="944"/>
                </a:lnTo>
                <a:lnTo>
                  <a:pt x="2429" y="942"/>
                </a:lnTo>
                <a:lnTo>
                  <a:pt x="2428" y="940"/>
                </a:lnTo>
                <a:lnTo>
                  <a:pt x="2428" y="937"/>
                </a:lnTo>
                <a:lnTo>
                  <a:pt x="2428" y="935"/>
                </a:lnTo>
                <a:lnTo>
                  <a:pt x="2429" y="931"/>
                </a:lnTo>
                <a:lnTo>
                  <a:pt x="2426" y="931"/>
                </a:lnTo>
                <a:lnTo>
                  <a:pt x="2426" y="930"/>
                </a:lnTo>
                <a:lnTo>
                  <a:pt x="2425" y="931"/>
                </a:lnTo>
                <a:lnTo>
                  <a:pt x="2426" y="934"/>
                </a:lnTo>
                <a:lnTo>
                  <a:pt x="2425" y="937"/>
                </a:lnTo>
                <a:lnTo>
                  <a:pt x="2425" y="940"/>
                </a:lnTo>
                <a:lnTo>
                  <a:pt x="2422" y="938"/>
                </a:lnTo>
                <a:lnTo>
                  <a:pt x="2421" y="938"/>
                </a:lnTo>
                <a:lnTo>
                  <a:pt x="2419" y="935"/>
                </a:lnTo>
                <a:lnTo>
                  <a:pt x="2419" y="931"/>
                </a:lnTo>
                <a:lnTo>
                  <a:pt x="2418" y="930"/>
                </a:lnTo>
                <a:lnTo>
                  <a:pt x="2417" y="927"/>
                </a:lnTo>
                <a:lnTo>
                  <a:pt x="2415" y="924"/>
                </a:lnTo>
                <a:lnTo>
                  <a:pt x="2415" y="927"/>
                </a:lnTo>
                <a:lnTo>
                  <a:pt x="2417" y="931"/>
                </a:lnTo>
                <a:lnTo>
                  <a:pt x="2415" y="934"/>
                </a:lnTo>
                <a:lnTo>
                  <a:pt x="2415" y="933"/>
                </a:lnTo>
                <a:lnTo>
                  <a:pt x="2412" y="930"/>
                </a:lnTo>
                <a:lnTo>
                  <a:pt x="2410" y="927"/>
                </a:lnTo>
                <a:lnTo>
                  <a:pt x="2408" y="927"/>
                </a:lnTo>
                <a:lnTo>
                  <a:pt x="2408" y="924"/>
                </a:lnTo>
                <a:lnTo>
                  <a:pt x="2408" y="921"/>
                </a:lnTo>
                <a:lnTo>
                  <a:pt x="2408" y="919"/>
                </a:lnTo>
                <a:lnTo>
                  <a:pt x="2405" y="916"/>
                </a:lnTo>
                <a:lnTo>
                  <a:pt x="2407" y="911"/>
                </a:lnTo>
                <a:lnTo>
                  <a:pt x="2408" y="910"/>
                </a:lnTo>
                <a:lnTo>
                  <a:pt x="2410" y="913"/>
                </a:lnTo>
                <a:lnTo>
                  <a:pt x="2411" y="914"/>
                </a:lnTo>
                <a:lnTo>
                  <a:pt x="2411" y="911"/>
                </a:lnTo>
                <a:lnTo>
                  <a:pt x="2410" y="910"/>
                </a:lnTo>
                <a:lnTo>
                  <a:pt x="2410" y="907"/>
                </a:lnTo>
                <a:lnTo>
                  <a:pt x="2412" y="907"/>
                </a:lnTo>
                <a:lnTo>
                  <a:pt x="2411" y="906"/>
                </a:lnTo>
                <a:lnTo>
                  <a:pt x="2410" y="906"/>
                </a:lnTo>
                <a:lnTo>
                  <a:pt x="2408" y="904"/>
                </a:lnTo>
                <a:lnTo>
                  <a:pt x="2408" y="907"/>
                </a:lnTo>
                <a:lnTo>
                  <a:pt x="2405" y="907"/>
                </a:lnTo>
                <a:lnTo>
                  <a:pt x="2403" y="903"/>
                </a:lnTo>
                <a:lnTo>
                  <a:pt x="2403" y="900"/>
                </a:lnTo>
                <a:lnTo>
                  <a:pt x="2400" y="899"/>
                </a:lnTo>
                <a:lnTo>
                  <a:pt x="2401" y="903"/>
                </a:lnTo>
                <a:lnTo>
                  <a:pt x="2401" y="906"/>
                </a:lnTo>
                <a:lnTo>
                  <a:pt x="2398" y="906"/>
                </a:lnTo>
                <a:lnTo>
                  <a:pt x="2400" y="907"/>
                </a:lnTo>
                <a:lnTo>
                  <a:pt x="2401" y="907"/>
                </a:lnTo>
                <a:lnTo>
                  <a:pt x="2403" y="910"/>
                </a:lnTo>
                <a:lnTo>
                  <a:pt x="2403" y="913"/>
                </a:lnTo>
                <a:lnTo>
                  <a:pt x="2400" y="914"/>
                </a:lnTo>
                <a:lnTo>
                  <a:pt x="2398" y="914"/>
                </a:lnTo>
                <a:lnTo>
                  <a:pt x="2396" y="913"/>
                </a:lnTo>
                <a:lnTo>
                  <a:pt x="2396" y="910"/>
                </a:lnTo>
                <a:lnTo>
                  <a:pt x="2394" y="910"/>
                </a:lnTo>
                <a:lnTo>
                  <a:pt x="2393" y="910"/>
                </a:lnTo>
                <a:lnTo>
                  <a:pt x="2391" y="910"/>
                </a:lnTo>
                <a:lnTo>
                  <a:pt x="2389" y="910"/>
                </a:lnTo>
                <a:lnTo>
                  <a:pt x="2389" y="907"/>
                </a:lnTo>
                <a:lnTo>
                  <a:pt x="2389" y="906"/>
                </a:lnTo>
                <a:lnTo>
                  <a:pt x="2387" y="906"/>
                </a:lnTo>
                <a:lnTo>
                  <a:pt x="2386" y="904"/>
                </a:lnTo>
                <a:lnTo>
                  <a:pt x="2386" y="902"/>
                </a:lnTo>
                <a:lnTo>
                  <a:pt x="2386" y="900"/>
                </a:lnTo>
                <a:lnTo>
                  <a:pt x="2387" y="899"/>
                </a:lnTo>
                <a:lnTo>
                  <a:pt x="2389" y="897"/>
                </a:lnTo>
                <a:lnTo>
                  <a:pt x="2389" y="895"/>
                </a:lnTo>
                <a:lnTo>
                  <a:pt x="2387" y="896"/>
                </a:lnTo>
                <a:lnTo>
                  <a:pt x="2384" y="897"/>
                </a:lnTo>
                <a:lnTo>
                  <a:pt x="2383" y="896"/>
                </a:lnTo>
                <a:lnTo>
                  <a:pt x="2384" y="893"/>
                </a:lnTo>
                <a:lnTo>
                  <a:pt x="2386" y="890"/>
                </a:lnTo>
                <a:lnTo>
                  <a:pt x="2387" y="888"/>
                </a:lnTo>
                <a:lnTo>
                  <a:pt x="2389" y="888"/>
                </a:lnTo>
                <a:lnTo>
                  <a:pt x="2389" y="885"/>
                </a:lnTo>
                <a:lnTo>
                  <a:pt x="2391" y="885"/>
                </a:lnTo>
                <a:lnTo>
                  <a:pt x="2393" y="885"/>
                </a:lnTo>
                <a:lnTo>
                  <a:pt x="2393" y="883"/>
                </a:lnTo>
                <a:lnTo>
                  <a:pt x="2394" y="882"/>
                </a:lnTo>
                <a:lnTo>
                  <a:pt x="2396" y="881"/>
                </a:lnTo>
                <a:lnTo>
                  <a:pt x="2396" y="879"/>
                </a:lnTo>
                <a:lnTo>
                  <a:pt x="2394" y="878"/>
                </a:lnTo>
                <a:lnTo>
                  <a:pt x="2393" y="875"/>
                </a:lnTo>
                <a:lnTo>
                  <a:pt x="2393" y="878"/>
                </a:lnTo>
                <a:lnTo>
                  <a:pt x="2391" y="879"/>
                </a:lnTo>
                <a:lnTo>
                  <a:pt x="2390" y="881"/>
                </a:lnTo>
                <a:lnTo>
                  <a:pt x="2387" y="883"/>
                </a:lnTo>
                <a:lnTo>
                  <a:pt x="2386" y="885"/>
                </a:lnTo>
                <a:lnTo>
                  <a:pt x="2384" y="882"/>
                </a:lnTo>
                <a:lnTo>
                  <a:pt x="2383" y="881"/>
                </a:lnTo>
                <a:lnTo>
                  <a:pt x="2383" y="883"/>
                </a:lnTo>
                <a:lnTo>
                  <a:pt x="2383" y="886"/>
                </a:lnTo>
                <a:lnTo>
                  <a:pt x="2383" y="888"/>
                </a:lnTo>
                <a:lnTo>
                  <a:pt x="2382" y="890"/>
                </a:lnTo>
                <a:lnTo>
                  <a:pt x="2382" y="892"/>
                </a:lnTo>
                <a:lnTo>
                  <a:pt x="2379" y="892"/>
                </a:lnTo>
                <a:lnTo>
                  <a:pt x="2380" y="895"/>
                </a:lnTo>
                <a:lnTo>
                  <a:pt x="2380" y="897"/>
                </a:lnTo>
                <a:lnTo>
                  <a:pt x="2380" y="900"/>
                </a:lnTo>
                <a:lnTo>
                  <a:pt x="2382" y="900"/>
                </a:lnTo>
                <a:lnTo>
                  <a:pt x="2380" y="903"/>
                </a:lnTo>
                <a:lnTo>
                  <a:pt x="2380" y="906"/>
                </a:lnTo>
                <a:lnTo>
                  <a:pt x="2382" y="907"/>
                </a:lnTo>
                <a:lnTo>
                  <a:pt x="2383" y="909"/>
                </a:lnTo>
                <a:lnTo>
                  <a:pt x="2382" y="910"/>
                </a:lnTo>
                <a:lnTo>
                  <a:pt x="2380" y="910"/>
                </a:lnTo>
                <a:lnTo>
                  <a:pt x="2382" y="911"/>
                </a:lnTo>
                <a:lnTo>
                  <a:pt x="2384" y="913"/>
                </a:lnTo>
                <a:lnTo>
                  <a:pt x="2386" y="914"/>
                </a:lnTo>
                <a:lnTo>
                  <a:pt x="2389" y="916"/>
                </a:lnTo>
                <a:lnTo>
                  <a:pt x="2391" y="917"/>
                </a:lnTo>
                <a:lnTo>
                  <a:pt x="2394" y="919"/>
                </a:lnTo>
                <a:lnTo>
                  <a:pt x="2393" y="920"/>
                </a:lnTo>
                <a:lnTo>
                  <a:pt x="2391" y="923"/>
                </a:lnTo>
                <a:lnTo>
                  <a:pt x="2391" y="924"/>
                </a:lnTo>
                <a:lnTo>
                  <a:pt x="2391" y="926"/>
                </a:lnTo>
                <a:lnTo>
                  <a:pt x="2393" y="928"/>
                </a:lnTo>
                <a:lnTo>
                  <a:pt x="2391" y="928"/>
                </a:lnTo>
                <a:lnTo>
                  <a:pt x="2390" y="928"/>
                </a:lnTo>
                <a:lnTo>
                  <a:pt x="2389" y="927"/>
                </a:lnTo>
                <a:lnTo>
                  <a:pt x="2387" y="927"/>
                </a:lnTo>
                <a:lnTo>
                  <a:pt x="2386" y="928"/>
                </a:lnTo>
                <a:lnTo>
                  <a:pt x="2384" y="927"/>
                </a:lnTo>
                <a:lnTo>
                  <a:pt x="2386" y="923"/>
                </a:lnTo>
                <a:lnTo>
                  <a:pt x="2384" y="921"/>
                </a:lnTo>
                <a:lnTo>
                  <a:pt x="2384" y="920"/>
                </a:lnTo>
                <a:lnTo>
                  <a:pt x="2383" y="920"/>
                </a:lnTo>
                <a:lnTo>
                  <a:pt x="2382" y="917"/>
                </a:lnTo>
                <a:lnTo>
                  <a:pt x="2380" y="917"/>
                </a:lnTo>
                <a:lnTo>
                  <a:pt x="2377" y="917"/>
                </a:lnTo>
                <a:lnTo>
                  <a:pt x="2375" y="916"/>
                </a:lnTo>
                <a:lnTo>
                  <a:pt x="2376" y="920"/>
                </a:lnTo>
                <a:lnTo>
                  <a:pt x="2379" y="920"/>
                </a:lnTo>
                <a:lnTo>
                  <a:pt x="2380" y="921"/>
                </a:lnTo>
                <a:lnTo>
                  <a:pt x="2379" y="924"/>
                </a:lnTo>
                <a:lnTo>
                  <a:pt x="2379" y="927"/>
                </a:lnTo>
                <a:lnTo>
                  <a:pt x="2380" y="930"/>
                </a:lnTo>
                <a:lnTo>
                  <a:pt x="2377" y="930"/>
                </a:lnTo>
                <a:lnTo>
                  <a:pt x="2376" y="933"/>
                </a:lnTo>
                <a:lnTo>
                  <a:pt x="2375" y="931"/>
                </a:lnTo>
                <a:lnTo>
                  <a:pt x="2376" y="928"/>
                </a:lnTo>
                <a:lnTo>
                  <a:pt x="2373" y="927"/>
                </a:lnTo>
                <a:lnTo>
                  <a:pt x="2372" y="930"/>
                </a:lnTo>
                <a:lnTo>
                  <a:pt x="2372" y="933"/>
                </a:lnTo>
                <a:lnTo>
                  <a:pt x="2369" y="931"/>
                </a:lnTo>
                <a:lnTo>
                  <a:pt x="2370" y="928"/>
                </a:lnTo>
                <a:lnTo>
                  <a:pt x="2370" y="927"/>
                </a:lnTo>
                <a:lnTo>
                  <a:pt x="2370" y="924"/>
                </a:lnTo>
                <a:lnTo>
                  <a:pt x="2369" y="924"/>
                </a:lnTo>
                <a:lnTo>
                  <a:pt x="2369" y="927"/>
                </a:lnTo>
                <a:lnTo>
                  <a:pt x="2369" y="928"/>
                </a:lnTo>
                <a:lnTo>
                  <a:pt x="2368" y="930"/>
                </a:lnTo>
                <a:lnTo>
                  <a:pt x="2368" y="928"/>
                </a:lnTo>
                <a:lnTo>
                  <a:pt x="2366" y="927"/>
                </a:lnTo>
                <a:lnTo>
                  <a:pt x="2365" y="928"/>
                </a:lnTo>
                <a:lnTo>
                  <a:pt x="2363" y="927"/>
                </a:lnTo>
                <a:lnTo>
                  <a:pt x="2362" y="926"/>
                </a:lnTo>
                <a:lnTo>
                  <a:pt x="2361" y="924"/>
                </a:lnTo>
                <a:lnTo>
                  <a:pt x="2359" y="923"/>
                </a:lnTo>
                <a:lnTo>
                  <a:pt x="2359" y="920"/>
                </a:lnTo>
                <a:lnTo>
                  <a:pt x="2358" y="923"/>
                </a:lnTo>
                <a:lnTo>
                  <a:pt x="2359" y="926"/>
                </a:lnTo>
                <a:lnTo>
                  <a:pt x="2359" y="927"/>
                </a:lnTo>
                <a:lnTo>
                  <a:pt x="2359" y="930"/>
                </a:lnTo>
                <a:lnTo>
                  <a:pt x="2361" y="928"/>
                </a:lnTo>
                <a:lnTo>
                  <a:pt x="2362" y="930"/>
                </a:lnTo>
                <a:lnTo>
                  <a:pt x="2363" y="931"/>
                </a:lnTo>
                <a:lnTo>
                  <a:pt x="2365" y="934"/>
                </a:lnTo>
                <a:lnTo>
                  <a:pt x="2363" y="935"/>
                </a:lnTo>
                <a:lnTo>
                  <a:pt x="2363" y="938"/>
                </a:lnTo>
                <a:lnTo>
                  <a:pt x="2366" y="937"/>
                </a:lnTo>
                <a:lnTo>
                  <a:pt x="2369" y="937"/>
                </a:lnTo>
                <a:lnTo>
                  <a:pt x="2370" y="938"/>
                </a:lnTo>
                <a:lnTo>
                  <a:pt x="2372" y="938"/>
                </a:lnTo>
                <a:lnTo>
                  <a:pt x="2373" y="938"/>
                </a:lnTo>
                <a:lnTo>
                  <a:pt x="2375" y="938"/>
                </a:lnTo>
                <a:lnTo>
                  <a:pt x="2377" y="940"/>
                </a:lnTo>
                <a:lnTo>
                  <a:pt x="2379" y="938"/>
                </a:lnTo>
                <a:lnTo>
                  <a:pt x="2380" y="935"/>
                </a:lnTo>
                <a:lnTo>
                  <a:pt x="2382" y="935"/>
                </a:lnTo>
                <a:lnTo>
                  <a:pt x="2384" y="937"/>
                </a:lnTo>
                <a:lnTo>
                  <a:pt x="2384" y="941"/>
                </a:lnTo>
                <a:lnTo>
                  <a:pt x="2380" y="944"/>
                </a:lnTo>
                <a:lnTo>
                  <a:pt x="2379" y="945"/>
                </a:lnTo>
                <a:lnTo>
                  <a:pt x="2377" y="945"/>
                </a:lnTo>
                <a:lnTo>
                  <a:pt x="2376" y="944"/>
                </a:lnTo>
                <a:lnTo>
                  <a:pt x="2375" y="944"/>
                </a:lnTo>
                <a:lnTo>
                  <a:pt x="2373" y="942"/>
                </a:lnTo>
                <a:lnTo>
                  <a:pt x="2373" y="945"/>
                </a:lnTo>
                <a:lnTo>
                  <a:pt x="2376" y="947"/>
                </a:lnTo>
                <a:lnTo>
                  <a:pt x="2375" y="948"/>
                </a:lnTo>
                <a:lnTo>
                  <a:pt x="2375" y="951"/>
                </a:lnTo>
                <a:lnTo>
                  <a:pt x="2372" y="951"/>
                </a:lnTo>
                <a:lnTo>
                  <a:pt x="2370" y="949"/>
                </a:lnTo>
                <a:lnTo>
                  <a:pt x="2369" y="948"/>
                </a:lnTo>
                <a:lnTo>
                  <a:pt x="2368" y="945"/>
                </a:lnTo>
                <a:lnTo>
                  <a:pt x="2366" y="944"/>
                </a:lnTo>
                <a:lnTo>
                  <a:pt x="2366" y="947"/>
                </a:lnTo>
                <a:lnTo>
                  <a:pt x="2365" y="947"/>
                </a:lnTo>
                <a:lnTo>
                  <a:pt x="2365" y="944"/>
                </a:lnTo>
                <a:lnTo>
                  <a:pt x="2363" y="944"/>
                </a:lnTo>
                <a:lnTo>
                  <a:pt x="2362" y="945"/>
                </a:lnTo>
                <a:lnTo>
                  <a:pt x="2359" y="947"/>
                </a:lnTo>
                <a:lnTo>
                  <a:pt x="2362" y="948"/>
                </a:lnTo>
                <a:lnTo>
                  <a:pt x="2363" y="949"/>
                </a:lnTo>
                <a:lnTo>
                  <a:pt x="2365" y="949"/>
                </a:lnTo>
                <a:lnTo>
                  <a:pt x="2365" y="951"/>
                </a:lnTo>
                <a:lnTo>
                  <a:pt x="2366" y="951"/>
                </a:lnTo>
                <a:lnTo>
                  <a:pt x="2368" y="954"/>
                </a:lnTo>
                <a:lnTo>
                  <a:pt x="2369" y="955"/>
                </a:lnTo>
                <a:lnTo>
                  <a:pt x="2370" y="956"/>
                </a:lnTo>
                <a:lnTo>
                  <a:pt x="2370" y="959"/>
                </a:lnTo>
                <a:lnTo>
                  <a:pt x="2373" y="959"/>
                </a:lnTo>
                <a:lnTo>
                  <a:pt x="2373" y="962"/>
                </a:lnTo>
                <a:lnTo>
                  <a:pt x="2372" y="965"/>
                </a:lnTo>
                <a:lnTo>
                  <a:pt x="2369" y="962"/>
                </a:lnTo>
                <a:lnTo>
                  <a:pt x="2366" y="961"/>
                </a:lnTo>
                <a:lnTo>
                  <a:pt x="2365" y="958"/>
                </a:lnTo>
                <a:lnTo>
                  <a:pt x="2365" y="956"/>
                </a:lnTo>
                <a:lnTo>
                  <a:pt x="2363" y="955"/>
                </a:lnTo>
                <a:lnTo>
                  <a:pt x="2361" y="955"/>
                </a:lnTo>
                <a:lnTo>
                  <a:pt x="2359" y="954"/>
                </a:lnTo>
                <a:lnTo>
                  <a:pt x="2356" y="952"/>
                </a:lnTo>
                <a:lnTo>
                  <a:pt x="2355" y="955"/>
                </a:lnTo>
                <a:lnTo>
                  <a:pt x="2356" y="958"/>
                </a:lnTo>
                <a:lnTo>
                  <a:pt x="2354" y="956"/>
                </a:lnTo>
                <a:lnTo>
                  <a:pt x="2354" y="954"/>
                </a:lnTo>
                <a:lnTo>
                  <a:pt x="2355" y="952"/>
                </a:lnTo>
                <a:lnTo>
                  <a:pt x="2354" y="951"/>
                </a:lnTo>
                <a:lnTo>
                  <a:pt x="2352" y="949"/>
                </a:lnTo>
                <a:lnTo>
                  <a:pt x="2354" y="948"/>
                </a:lnTo>
                <a:lnTo>
                  <a:pt x="2355" y="945"/>
                </a:lnTo>
                <a:lnTo>
                  <a:pt x="2356" y="944"/>
                </a:lnTo>
                <a:lnTo>
                  <a:pt x="2355" y="941"/>
                </a:lnTo>
                <a:lnTo>
                  <a:pt x="2355" y="938"/>
                </a:lnTo>
                <a:lnTo>
                  <a:pt x="2355" y="935"/>
                </a:lnTo>
                <a:lnTo>
                  <a:pt x="2354" y="934"/>
                </a:lnTo>
                <a:lnTo>
                  <a:pt x="2354" y="931"/>
                </a:lnTo>
                <a:lnTo>
                  <a:pt x="2354" y="928"/>
                </a:lnTo>
                <a:lnTo>
                  <a:pt x="2352" y="927"/>
                </a:lnTo>
                <a:lnTo>
                  <a:pt x="2349" y="927"/>
                </a:lnTo>
                <a:lnTo>
                  <a:pt x="2349" y="926"/>
                </a:lnTo>
                <a:lnTo>
                  <a:pt x="2351" y="923"/>
                </a:lnTo>
                <a:lnTo>
                  <a:pt x="2352" y="921"/>
                </a:lnTo>
                <a:lnTo>
                  <a:pt x="2352" y="919"/>
                </a:lnTo>
                <a:lnTo>
                  <a:pt x="2354" y="916"/>
                </a:lnTo>
                <a:lnTo>
                  <a:pt x="2355" y="914"/>
                </a:lnTo>
                <a:lnTo>
                  <a:pt x="2355" y="911"/>
                </a:lnTo>
                <a:lnTo>
                  <a:pt x="2356" y="913"/>
                </a:lnTo>
                <a:lnTo>
                  <a:pt x="2359" y="911"/>
                </a:lnTo>
                <a:lnTo>
                  <a:pt x="2361" y="909"/>
                </a:lnTo>
                <a:lnTo>
                  <a:pt x="2362" y="909"/>
                </a:lnTo>
                <a:lnTo>
                  <a:pt x="2363" y="910"/>
                </a:lnTo>
                <a:lnTo>
                  <a:pt x="2365" y="907"/>
                </a:lnTo>
                <a:lnTo>
                  <a:pt x="2368" y="907"/>
                </a:lnTo>
                <a:lnTo>
                  <a:pt x="2369" y="909"/>
                </a:lnTo>
                <a:lnTo>
                  <a:pt x="2370" y="906"/>
                </a:lnTo>
                <a:lnTo>
                  <a:pt x="2372" y="904"/>
                </a:lnTo>
                <a:lnTo>
                  <a:pt x="2372" y="902"/>
                </a:lnTo>
                <a:lnTo>
                  <a:pt x="2373" y="899"/>
                </a:lnTo>
                <a:lnTo>
                  <a:pt x="2375" y="897"/>
                </a:lnTo>
                <a:lnTo>
                  <a:pt x="2376" y="896"/>
                </a:lnTo>
                <a:lnTo>
                  <a:pt x="2375" y="892"/>
                </a:lnTo>
                <a:lnTo>
                  <a:pt x="2375" y="889"/>
                </a:lnTo>
                <a:lnTo>
                  <a:pt x="2376" y="886"/>
                </a:lnTo>
                <a:lnTo>
                  <a:pt x="2377" y="883"/>
                </a:lnTo>
                <a:lnTo>
                  <a:pt x="2377" y="881"/>
                </a:lnTo>
                <a:lnTo>
                  <a:pt x="2377" y="878"/>
                </a:lnTo>
                <a:lnTo>
                  <a:pt x="2377" y="875"/>
                </a:lnTo>
                <a:lnTo>
                  <a:pt x="2377" y="874"/>
                </a:lnTo>
                <a:lnTo>
                  <a:pt x="2377" y="871"/>
                </a:lnTo>
                <a:lnTo>
                  <a:pt x="2375" y="874"/>
                </a:lnTo>
                <a:lnTo>
                  <a:pt x="2376" y="875"/>
                </a:lnTo>
                <a:lnTo>
                  <a:pt x="2376" y="878"/>
                </a:lnTo>
                <a:lnTo>
                  <a:pt x="2375" y="881"/>
                </a:lnTo>
                <a:lnTo>
                  <a:pt x="2375" y="883"/>
                </a:lnTo>
                <a:lnTo>
                  <a:pt x="2372" y="885"/>
                </a:lnTo>
                <a:lnTo>
                  <a:pt x="2372" y="882"/>
                </a:lnTo>
                <a:lnTo>
                  <a:pt x="2370" y="881"/>
                </a:lnTo>
                <a:lnTo>
                  <a:pt x="2369" y="879"/>
                </a:lnTo>
                <a:lnTo>
                  <a:pt x="2366" y="878"/>
                </a:lnTo>
                <a:lnTo>
                  <a:pt x="2363" y="876"/>
                </a:lnTo>
                <a:lnTo>
                  <a:pt x="2362" y="876"/>
                </a:lnTo>
                <a:lnTo>
                  <a:pt x="2361" y="875"/>
                </a:lnTo>
                <a:lnTo>
                  <a:pt x="2361" y="874"/>
                </a:lnTo>
                <a:lnTo>
                  <a:pt x="2359" y="876"/>
                </a:lnTo>
                <a:lnTo>
                  <a:pt x="2361" y="878"/>
                </a:lnTo>
                <a:lnTo>
                  <a:pt x="2363" y="879"/>
                </a:lnTo>
                <a:lnTo>
                  <a:pt x="2366" y="881"/>
                </a:lnTo>
                <a:lnTo>
                  <a:pt x="2366" y="882"/>
                </a:lnTo>
                <a:lnTo>
                  <a:pt x="2369" y="883"/>
                </a:lnTo>
                <a:lnTo>
                  <a:pt x="2369" y="886"/>
                </a:lnTo>
                <a:lnTo>
                  <a:pt x="2370" y="890"/>
                </a:lnTo>
                <a:lnTo>
                  <a:pt x="2372" y="892"/>
                </a:lnTo>
                <a:lnTo>
                  <a:pt x="2370" y="895"/>
                </a:lnTo>
                <a:lnTo>
                  <a:pt x="2369" y="895"/>
                </a:lnTo>
                <a:lnTo>
                  <a:pt x="2369" y="897"/>
                </a:lnTo>
                <a:lnTo>
                  <a:pt x="2368" y="900"/>
                </a:lnTo>
                <a:lnTo>
                  <a:pt x="2366" y="902"/>
                </a:lnTo>
                <a:lnTo>
                  <a:pt x="2366" y="903"/>
                </a:lnTo>
                <a:lnTo>
                  <a:pt x="2365" y="903"/>
                </a:lnTo>
                <a:lnTo>
                  <a:pt x="2363" y="903"/>
                </a:lnTo>
                <a:lnTo>
                  <a:pt x="2362" y="900"/>
                </a:lnTo>
                <a:lnTo>
                  <a:pt x="2362" y="899"/>
                </a:lnTo>
                <a:lnTo>
                  <a:pt x="2365" y="897"/>
                </a:lnTo>
                <a:lnTo>
                  <a:pt x="2365" y="895"/>
                </a:lnTo>
                <a:lnTo>
                  <a:pt x="2363" y="896"/>
                </a:lnTo>
                <a:lnTo>
                  <a:pt x="2363" y="893"/>
                </a:lnTo>
                <a:lnTo>
                  <a:pt x="2362" y="895"/>
                </a:lnTo>
                <a:lnTo>
                  <a:pt x="2361" y="892"/>
                </a:lnTo>
                <a:lnTo>
                  <a:pt x="2359" y="895"/>
                </a:lnTo>
                <a:lnTo>
                  <a:pt x="2359" y="897"/>
                </a:lnTo>
                <a:lnTo>
                  <a:pt x="2358" y="897"/>
                </a:lnTo>
                <a:lnTo>
                  <a:pt x="2356" y="896"/>
                </a:lnTo>
                <a:lnTo>
                  <a:pt x="2355" y="893"/>
                </a:lnTo>
                <a:lnTo>
                  <a:pt x="2355" y="889"/>
                </a:lnTo>
                <a:lnTo>
                  <a:pt x="2352" y="889"/>
                </a:lnTo>
                <a:lnTo>
                  <a:pt x="2349" y="890"/>
                </a:lnTo>
                <a:lnTo>
                  <a:pt x="2352" y="893"/>
                </a:lnTo>
                <a:lnTo>
                  <a:pt x="2352" y="896"/>
                </a:lnTo>
                <a:lnTo>
                  <a:pt x="2354" y="897"/>
                </a:lnTo>
                <a:lnTo>
                  <a:pt x="2355" y="899"/>
                </a:lnTo>
                <a:lnTo>
                  <a:pt x="2356" y="900"/>
                </a:lnTo>
                <a:lnTo>
                  <a:pt x="2358" y="903"/>
                </a:lnTo>
                <a:lnTo>
                  <a:pt x="2355" y="902"/>
                </a:lnTo>
                <a:lnTo>
                  <a:pt x="2354" y="902"/>
                </a:lnTo>
                <a:lnTo>
                  <a:pt x="2351" y="902"/>
                </a:lnTo>
                <a:lnTo>
                  <a:pt x="2349" y="899"/>
                </a:lnTo>
                <a:lnTo>
                  <a:pt x="2349" y="902"/>
                </a:lnTo>
                <a:lnTo>
                  <a:pt x="2351" y="903"/>
                </a:lnTo>
                <a:lnTo>
                  <a:pt x="2352" y="906"/>
                </a:lnTo>
                <a:lnTo>
                  <a:pt x="2354" y="904"/>
                </a:lnTo>
                <a:lnTo>
                  <a:pt x="2354" y="907"/>
                </a:lnTo>
                <a:lnTo>
                  <a:pt x="2352" y="909"/>
                </a:lnTo>
                <a:lnTo>
                  <a:pt x="2351" y="907"/>
                </a:lnTo>
                <a:lnTo>
                  <a:pt x="2349" y="907"/>
                </a:lnTo>
                <a:lnTo>
                  <a:pt x="2348" y="906"/>
                </a:lnTo>
                <a:lnTo>
                  <a:pt x="2347" y="904"/>
                </a:lnTo>
                <a:lnTo>
                  <a:pt x="2345" y="903"/>
                </a:lnTo>
                <a:lnTo>
                  <a:pt x="2345" y="900"/>
                </a:lnTo>
                <a:lnTo>
                  <a:pt x="2342" y="900"/>
                </a:lnTo>
                <a:lnTo>
                  <a:pt x="2344" y="903"/>
                </a:lnTo>
                <a:lnTo>
                  <a:pt x="2344" y="907"/>
                </a:lnTo>
                <a:lnTo>
                  <a:pt x="2344" y="909"/>
                </a:lnTo>
                <a:lnTo>
                  <a:pt x="2344" y="913"/>
                </a:lnTo>
                <a:lnTo>
                  <a:pt x="2342" y="913"/>
                </a:lnTo>
                <a:lnTo>
                  <a:pt x="2341" y="913"/>
                </a:lnTo>
                <a:lnTo>
                  <a:pt x="2341" y="909"/>
                </a:lnTo>
                <a:lnTo>
                  <a:pt x="2340" y="907"/>
                </a:lnTo>
                <a:lnTo>
                  <a:pt x="2338" y="910"/>
                </a:lnTo>
                <a:lnTo>
                  <a:pt x="2338" y="913"/>
                </a:lnTo>
                <a:lnTo>
                  <a:pt x="2338" y="914"/>
                </a:lnTo>
                <a:lnTo>
                  <a:pt x="2340" y="917"/>
                </a:lnTo>
                <a:lnTo>
                  <a:pt x="2340" y="919"/>
                </a:lnTo>
                <a:lnTo>
                  <a:pt x="2340" y="921"/>
                </a:lnTo>
                <a:lnTo>
                  <a:pt x="2341" y="923"/>
                </a:lnTo>
                <a:lnTo>
                  <a:pt x="2342" y="926"/>
                </a:lnTo>
                <a:lnTo>
                  <a:pt x="2342" y="928"/>
                </a:lnTo>
                <a:lnTo>
                  <a:pt x="2341" y="931"/>
                </a:lnTo>
                <a:lnTo>
                  <a:pt x="2340" y="933"/>
                </a:lnTo>
                <a:lnTo>
                  <a:pt x="2338" y="928"/>
                </a:lnTo>
                <a:lnTo>
                  <a:pt x="2337" y="928"/>
                </a:lnTo>
                <a:lnTo>
                  <a:pt x="2337" y="931"/>
                </a:lnTo>
                <a:lnTo>
                  <a:pt x="2335" y="934"/>
                </a:lnTo>
                <a:lnTo>
                  <a:pt x="2334" y="934"/>
                </a:lnTo>
                <a:lnTo>
                  <a:pt x="2333" y="934"/>
                </a:lnTo>
                <a:lnTo>
                  <a:pt x="2333" y="935"/>
                </a:lnTo>
                <a:lnTo>
                  <a:pt x="2334" y="940"/>
                </a:lnTo>
                <a:lnTo>
                  <a:pt x="2335" y="940"/>
                </a:lnTo>
                <a:lnTo>
                  <a:pt x="2337" y="941"/>
                </a:lnTo>
                <a:lnTo>
                  <a:pt x="2338" y="940"/>
                </a:lnTo>
                <a:lnTo>
                  <a:pt x="2341" y="938"/>
                </a:lnTo>
                <a:lnTo>
                  <a:pt x="2341" y="941"/>
                </a:lnTo>
                <a:lnTo>
                  <a:pt x="2342" y="944"/>
                </a:lnTo>
                <a:lnTo>
                  <a:pt x="2341" y="945"/>
                </a:lnTo>
                <a:lnTo>
                  <a:pt x="2338" y="945"/>
                </a:lnTo>
                <a:lnTo>
                  <a:pt x="2337" y="947"/>
                </a:lnTo>
                <a:lnTo>
                  <a:pt x="2337" y="949"/>
                </a:lnTo>
                <a:lnTo>
                  <a:pt x="2335" y="951"/>
                </a:lnTo>
                <a:lnTo>
                  <a:pt x="2334" y="955"/>
                </a:lnTo>
                <a:lnTo>
                  <a:pt x="2333" y="958"/>
                </a:lnTo>
                <a:lnTo>
                  <a:pt x="2330" y="958"/>
                </a:lnTo>
                <a:lnTo>
                  <a:pt x="2330" y="961"/>
                </a:lnTo>
                <a:lnTo>
                  <a:pt x="2327" y="962"/>
                </a:lnTo>
                <a:lnTo>
                  <a:pt x="2326" y="962"/>
                </a:lnTo>
                <a:lnTo>
                  <a:pt x="2326" y="965"/>
                </a:lnTo>
                <a:lnTo>
                  <a:pt x="2327" y="966"/>
                </a:lnTo>
                <a:lnTo>
                  <a:pt x="2327" y="970"/>
                </a:lnTo>
                <a:lnTo>
                  <a:pt x="2328" y="973"/>
                </a:lnTo>
                <a:lnTo>
                  <a:pt x="2328" y="976"/>
                </a:lnTo>
                <a:lnTo>
                  <a:pt x="2330" y="977"/>
                </a:lnTo>
                <a:lnTo>
                  <a:pt x="2331" y="979"/>
                </a:lnTo>
                <a:lnTo>
                  <a:pt x="2331" y="982"/>
                </a:lnTo>
                <a:lnTo>
                  <a:pt x="2333" y="983"/>
                </a:lnTo>
                <a:lnTo>
                  <a:pt x="2335" y="984"/>
                </a:lnTo>
                <a:lnTo>
                  <a:pt x="2334" y="987"/>
                </a:lnTo>
                <a:lnTo>
                  <a:pt x="2334" y="989"/>
                </a:lnTo>
                <a:lnTo>
                  <a:pt x="2334" y="993"/>
                </a:lnTo>
                <a:lnTo>
                  <a:pt x="2333" y="994"/>
                </a:lnTo>
                <a:lnTo>
                  <a:pt x="2331" y="994"/>
                </a:lnTo>
                <a:lnTo>
                  <a:pt x="2328" y="994"/>
                </a:lnTo>
                <a:lnTo>
                  <a:pt x="2328" y="991"/>
                </a:lnTo>
                <a:lnTo>
                  <a:pt x="2328" y="989"/>
                </a:lnTo>
                <a:lnTo>
                  <a:pt x="2328" y="984"/>
                </a:lnTo>
                <a:lnTo>
                  <a:pt x="2327" y="984"/>
                </a:lnTo>
                <a:lnTo>
                  <a:pt x="2324" y="984"/>
                </a:lnTo>
                <a:lnTo>
                  <a:pt x="2324" y="989"/>
                </a:lnTo>
                <a:lnTo>
                  <a:pt x="2324" y="990"/>
                </a:lnTo>
                <a:lnTo>
                  <a:pt x="2324" y="994"/>
                </a:lnTo>
                <a:lnTo>
                  <a:pt x="2323" y="998"/>
                </a:lnTo>
                <a:lnTo>
                  <a:pt x="2323" y="1001"/>
                </a:lnTo>
                <a:lnTo>
                  <a:pt x="2323" y="1003"/>
                </a:lnTo>
                <a:lnTo>
                  <a:pt x="2320" y="998"/>
                </a:lnTo>
                <a:lnTo>
                  <a:pt x="2319" y="989"/>
                </a:lnTo>
                <a:lnTo>
                  <a:pt x="2319" y="986"/>
                </a:lnTo>
                <a:lnTo>
                  <a:pt x="2317" y="982"/>
                </a:lnTo>
                <a:lnTo>
                  <a:pt x="2319" y="980"/>
                </a:lnTo>
                <a:lnTo>
                  <a:pt x="2320" y="977"/>
                </a:lnTo>
                <a:lnTo>
                  <a:pt x="2320" y="973"/>
                </a:lnTo>
                <a:lnTo>
                  <a:pt x="2319" y="970"/>
                </a:lnTo>
                <a:lnTo>
                  <a:pt x="2319" y="968"/>
                </a:lnTo>
                <a:lnTo>
                  <a:pt x="2320" y="965"/>
                </a:lnTo>
                <a:lnTo>
                  <a:pt x="2320" y="962"/>
                </a:lnTo>
                <a:lnTo>
                  <a:pt x="2321" y="959"/>
                </a:lnTo>
                <a:lnTo>
                  <a:pt x="2323" y="955"/>
                </a:lnTo>
                <a:lnTo>
                  <a:pt x="2323" y="952"/>
                </a:lnTo>
                <a:lnTo>
                  <a:pt x="2326" y="952"/>
                </a:lnTo>
                <a:lnTo>
                  <a:pt x="2326" y="949"/>
                </a:lnTo>
                <a:lnTo>
                  <a:pt x="2327" y="947"/>
                </a:lnTo>
                <a:lnTo>
                  <a:pt x="2326" y="945"/>
                </a:lnTo>
                <a:lnTo>
                  <a:pt x="2324" y="948"/>
                </a:lnTo>
                <a:lnTo>
                  <a:pt x="2323" y="948"/>
                </a:lnTo>
                <a:lnTo>
                  <a:pt x="2323" y="947"/>
                </a:lnTo>
                <a:lnTo>
                  <a:pt x="2323" y="945"/>
                </a:lnTo>
                <a:lnTo>
                  <a:pt x="2321" y="942"/>
                </a:lnTo>
                <a:lnTo>
                  <a:pt x="2323" y="941"/>
                </a:lnTo>
                <a:lnTo>
                  <a:pt x="2323" y="937"/>
                </a:lnTo>
                <a:lnTo>
                  <a:pt x="2323" y="935"/>
                </a:lnTo>
                <a:lnTo>
                  <a:pt x="2321" y="933"/>
                </a:lnTo>
                <a:lnTo>
                  <a:pt x="2321" y="931"/>
                </a:lnTo>
                <a:lnTo>
                  <a:pt x="2321" y="928"/>
                </a:lnTo>
                <a:lnTo>
                  <a:pt x="2321" y="926"/>
                </a:lnTo>
                <a:lnTo>
                  <a:pt x="2323" y="921"/>
                </a:lnTo>
                <a:lnTo>
                  <a:pt x="2324" y="919"/>
                </a:lnTo>
                <a:lnTo>
                  <a:pt x="2326" y="917"/>
                </a:lnTo>
                <a:lnTo>
                  <a:pt x="2327" y="916"/>
                </a:lnTo>
                <a:lnTo>
                  <a:pt x="2328" y="919"/>
                </a:lnTo>
                <a:lnTo>
                  <a:pt x="2330" y="916"/>
                </a:lnTo>
                <a:lnTo>
                  <a:pt x="2331" y="914"/>
                </a:lnTo>
                <a:lnTo>
                  <a:pt x="2331" y="911"/>
                </a:lnTo>
                <a:lnTo>
                  <a:pt x="2330" y="909"/>
                </a:lnTo>
                <a:lnTo>
                  <a:pt x="2328" y="907"/>
                </a:lnTo>
                <a:lnTo>
                  <a:pt x="2327" y="904"/>
                </a:lnTo>
                <a:lnTo>
                  <a:pt x="2327" y="903"/>
                </a:lnTo>
                <a:lnTo>
                  <a:pt x="2330" y="903"/>
                </a:lnTo>
                <a:lnTo>
                  <a:pt x="2333" y="904"/>
                </a:lnTo>
                <a:lnTo>
                  <a:pt x="2334" y="903"/>
                </a:lnTo>
                <a:lnTo>
                  <a:pt x="2334" y="899"/>
                </a:lnTo>
                <a:lnTo>
                  <a:pt x="2335" y="897"/>
                </a:lnTo>
                <a:lnTo>
                  <a:pt x="2337" y="896"/>
                </a:lnTo>
                <a:lnTo>
                  <a:pt x="2337" y="895"/>
                </a:lnTo>
                <a:lnTo>
                  <a:pt x="2337" y="892"/>
                </a:lnTo>
                <a:lnTo>
                  <a:pt x="2338" y="890"/>
                </a:lnTo>
                <a:lnTo>
                  <a:pt x="2340" y="889"/>
                </a:lnTo>
                <a:lnTo>
                  <a:pt x="2341" y="886"/>
                </a:lnTo>
                <a:lnTo>
                  <a:pt x="2342" y="885"/>
                </a:lnTo>
                <a:lnTo>
                  <a:pt x="2344" y="882"/>
                </a:lnTo>
                <a:lnTo>
                  <a:pt x="2344" y="881"/>
                </a:lnTo>
                <a:lnTo>
                  <a:pt x="2345" y="878"/>
                </a:lnTo>
                <a:lnTo>
                  <a:pt x="2345" y="876"/>
                </a:lnTo>
                <a:lnTo>
                  <a:pt x="2345" y="872"/>
                </a:lnTo>
                <a:lnTo>
                  <a:pt x="2345" y="869"/>
                </a:lnTo>
                <a:lnTo>
                  <a:pt x="2345" y="867"/>
                </a:lnTo>
                <a:lnTo>
                  <a:pt x="2347" y="865"/>
                </a:lnTo>
                <a:lnTo>
                  <a:pt x="2348" y="862"/>
                </a:lnTo>
                <a:lnTo>
                  <a:pt x="2349" y="860"/>
                </a:lnTo>
                <a:lnTo>
                  <a:pt x="2351" y="855"/>
                </a:lnTo>
                <a:lnTo>
                  <a:pt x="2352" y="855"/>
                </a:lnTo>
                <a:lnTo>
                  <a:pt x="2354" y="853"/>
                </a:lnTo>
                <a:lnTo>
                  <a:pt x="2356" y="854"/>
                </a:lnTo>
                <a:lnTo>
                  <a:pt x="2358" y="854"/>
                </a:lnTo>
                <a:lnTo>
                  <a:pt x="2361" y="854"/>
                </a:lnTo>
                <a:lnTo>
                  <a:pt x="2362" y="854"/>
                </a:lnTo>
                <a:lnTo>
                  <a:pt x="2363" y="851"/>
                </a:lnTo>
                <a:lnTo>
                  <a:pt x="2365" y="850"/>
                </a:lnTo>
                <a:lnTo>
                  <a:pt x="2368" y="850"/>
                </a:lnTo>
                <a:lnTo>
                  <a:pt x="2368" y="847"/>
                </a:lnTo>
                <a:lnTo>
                  <a:pt x="2366" y="846"/>
                </a:lnTo>
                <a:lnTo>
                  <a:pt x="2366" y="841"/>
                </a:lnTo>
                <a:lnTo>
                  <a:pt x="2368" y="840"/>
                </a:lnTo>
                <a:lnTo>
                  <a:pt x="2369" y="839"/>
                </a:lnTo>
                <a:lnTo>
                  <a:pt x="2370" y="837"/>
                </a:lnTo>
                <a:lnTo>
                  <a:pt x="2372" y="836"/>
                </a:lnTo>
                <a:lnTo>
                  <a:pt x="2373" y="833"/>
                </a:lnTo>
                <a:lnTo>
                  <a:pt x="2384" y="820"/>
                </a:lnTo>
                <a:lnTo>
                  <a:pt x="2387" y="820"/>
                </a:lnTo>
                <a:lnTo>
                  <a:pt x="2389" y="825"/>
                </a:lnTo>
                <a:lnTo>
                  <a:pt x="2382" y="830"/>
                </a:lnTo>
                <a:lnTo>
                  <a:pt x="2377" y="832"/>
                </a:lnTo>
                <a:lnTo>
                  <a:pt x="2377" y="837"/>
                </a:lnTo>
                <a:lnTo>
                  <a:pt x="2376" y="837"/>
                </a:lnTo>
                <a:lnTo>
                  <a:pt x="2375" y="839"/>
                </a:lnTo>
                <a:lnTo>
                  <a:pt x="2377" y="843"/>
                </a:lnTo>
                <a:lnTo>
                  <a:pt x="2379" y="843"/>
                </a:lnTo>
                <a:lnTo>
                  <a:pt x="2379" y="841"/>
                </a:lnTo>
                <a:lnTo>
                  <a:pt x="2377" y="840"/>
                </a:lnTo>
                <a:lnTo>
                  <a:pt x="2380" y="840"/>
                </a:lnTo>
                <a:lnTo>
                  <a:pt x="2382" y="840"/>
                </a:lnTo>
                <a:lnTo>
                  <a:pt x="2383" y="841"/>
                </a:lnTo>
                <a:lnTo>
                  <a:pt x="2384" y="846"/>
                </a:lnTo>
                <a:lnTo>
                  <a:pt x="2383" y="847"/>
                </a:lnTo>
                <a:lnTo>
                  <a:pt x="2380" y="853"/>
                </a:lnTo>
                <a:lnTo>
                  <a:pt x="2383" y="854"/>
                </a:lnTo>
                <a:lnTo>
                  <a:pt x="2384" y="853"/>
                </a:lnTo>
                <a:lnTo>
                  <a:pt x="2384" y="850"/>
                </a:lnTo>
                <a:lnTo>
                  <a:pt x="2386" y="850"/>
                </a:lnTo>
                <a:lnTo>
                  <a:pt x="2389" y="853"/>
                </a:lnTo>
                <a:lnTo>
                  <a:pt x="2389" y="854"/>
                </a:lnTo>
                <a:lnTo>
                  <a:pt x="2389" y="857"/>
                </a:lnTo>
                <a:lnTo>
                  <a:pt x="2390" y="858"/>
                </a:lnTo>
                <a:lnTo>
                  <a:pt x="2391" y="860"/>
                </a:lnTo>
                <a:lnTo>
                  <a:pt x="2391" y="862"/>
                </a:lnTo>
                <a:lnTo>
                  <a:pt x="2390" y="864"/>
                </a:lnTo>
                <a:lnTo>
                  <a:pt x="2391" y="865"/>
                </a:lnTo>
                <a:lnTo>
                  <a:pt x="2393" y="864"/>
                </a:lnTo>
                <a:lnTo>
                  <a:pt x="2396" y="865"/>
                </a:lnTo>
                <a:lnTo>
                  <a:pt x="2394" y="867"/>
                </a:lnTo>
                <a:lnTo>
                  <a:pt x="2396" y="867"/>
                </a:lnTo>
                <a:lnTo>
                  <a:pt x="2398" y="865"/>
                </a:lnTo>
                <a:lnTo>
                  <a:pt x="2397" y="864"/>
                </a:lnTo>
                <a:lnTo>
                  <a:pt x="2397" y="861"/>
                </a:lnTo>
                <a:lnTo>
                  <a:pt x="2398" y="861"/>
                </a:lnTo>
                <a:lnTo>
                  <a:pt x="2401" y="860"/>
                </a:lnTo>
                <a:lnTo>
                  <a:pt x="2403" y="861"/>
                </a:lnTo>
                <a:lnTo>
                  <a:pt x="2404" y="861"/>
                </a:lnTo>
                <a:lnTo>
                  <a:pt x="2407" y="862"/>
                </a:lnTo>
                <a:lnTo>
                  <a:pt x="2408" y="865"/>
                </a:lnTo>
                <a:lnTo>
                  <a:pt x="2410" y="867"/>
                </a:lnTo>
                <a:lnTo>
                  <a:pt x="2411" y="869"/>
                </a:lnTo>
                <a:lnTo>
                  <a:pt x="2414" y="871"/>
                </a:lnTo>
                <a:lnTo>
                  <a:pt x="2415" y="872"/>
                </a:lnTo>
                <a:lnTo>
                  <a:pt x="2417" y="875"/>
                </a:lnTo>
                <a:lnTo>
                  <a:pt x="2415" y="878"/>
                </a:lnTo>
                <a:lnTo>
                  <a:pt x="2412" y="878"/>
                </a:lnTo>
                <a:lnTo>
                  <a:pt x="2411" y="878"/>
                </a:lnTo>
                <a:lnTo>
                  <a:pt x="2410" y="876"/>
                </a:lnTo>
                <a:lnTo>
                  <a:pt x="2410" y="879"/>
                </a:lnTo>
                <a:lnTo>
                  <a:pt x="2412" y="881"/>
                </a:lnTo>
                <a:lnTo>
                  <a:pt x="2411" y="883"/>
                </a:lnTo>
                <a:lnTo>
                  <a:pt x="2414" y="883"/>
                </a:lnTo>
                <a:lnTo>
                  <a:pt x="2414" y="885"/>
                </a:lnTo>
                <a:lnTo>
                  <a:pt x="2412" y="888"/>
                </a:lnTo>
                <a:lnTo>
                  <a:pt x="2411" y="889"/>
                </a:lnTo>
                <a:lnTo>
                  <a:pt x="2410" y="889"/>
                </a:lnTo>
                <a:lnTo>
                  <a:pt x="2411" y="892"/>
                </a:lnTo>
                <a:lnTo>
                  <a:pt x="2410" y="893"/>
                </a:lnTo>
                <a:lnTo>
                  <a:pt x="2411" y="895"/>
                </a:lnTo>
                <a:lnTo>
                  <a:pt x="2411" y="893"/>
                </a:lnTo>
                <a:lnTo>
                  <a:pt x="2414" y="895"/>
                </a:lnTo>
                <a:lnTo>
                  <a:pt x="2417" y="895"/>
                </a:lnTo>
                <a:lnTo>
                  <a:pt x="2418" y="897"/>
                </a:lnTo>
                <a:lnTo>
                  <a:pt x="2419" y="897"/>
                </a:lnTo>
                <a:lnTo>
                  <a:pt x="2421" y="900"/>
                </a:lnTo>
                <a:lnTo>
                  <a:pt x="2422" y="902"/>
                </a:lnTo>
                <a:lnTo>
                  <a:pt x="2425" y="903"/>
                </a:lnTo>
                <a:lnTo>
                  <a:pt x="2428" y="904"/>
                </a:lnTo>
                <a:lnTo>
                  <a:pt x="2428" y="906"/>
                </a:lnTo>
                <a:lnTo>
                  <a:pt x="2428" y="909"/>
                </a:lnTo>
                <a:lnTo>
                  <a:pt x="2429" y="909"/>
                </a:lnTo>
                <a:lnTo>
                  <a:pt x="2432" y="909"/>
                </a:lnTo>
                <a:lnTo>
                  <a:pt x="2434" y="910"/>
                </a:lnTo>
                <a:lnTo>
                  <a:pt x="2435" y="911"/>
                </a:lnTo>
                <a:lnTo>
                  <a:pt x="2436" y="914"/>
                </a:lnTo>
                <a:lnTo>
                  <a:pt x="2438" y="916"/>
                </a:lnTo>
                <a:lnTo>
                  <a:pt x="2436" y="919"/>
                </a:lnTo>
                <a:lnTo>
                  <a:pt x="2438" y="920"/>
                </a:lnTo>
                <a:lnTo>
                  <a:pt x="2439" y="921"/>
                </a:lnTo>
                <a:lnTo>
                  <a:pt x="2442" y="923"/>
                </a:lnTo>
                <a:lnTo>
                  <a:pt x="2443" y="923"/>
                </a:lnTo>
                <a:lnTo>
                  <a:pt x="2443" y="924"/>
                </a:lnTo>
                <a:lnTo>
                  <a:pt x="2442" y="927"/>
                </a:lnTo>
                <a:lnTo>
                  <a:pt x="2443" y="930"/>
                </a:lnTo>
                <a:lnTo>
                  <a:pt x="2442" y="933"/>
                </a:lnTo>
                <a:lnTo>
                  <a:pt x="2445" y="933"/>
                </a:lnTo>
                <a:lnTo>
                  <a:pt x="2446" y="931"/>
                </a:lnTo>
                <a:lnTo>
                  <a:pt x="2445" y="930"/>
                </a:lnTo>
                <a:lnTo>
                  <a:pt x="2445" y="928"/>
                </a:lnTo>
                <a:lnTo>
                  <a:pt x="2445" y="926"/>
                </a:lnTo>
                <a:lnTo>
                  <a:pt x="2446" y="924"/>
                </a:lnTo>
                <a:lnTo>
                  <a:pt x="2448" y="923"/>
                </a:lnTo>
                <a:lnTo>
                  <a:pt x="2449" y="921"/>
                </a:lnTo>
                <a:lnTo>
                  <a:pt x="2452" y="920"/>
                </a:lnTo>
                <a:lnTo>
                  <a:pt x="2455" y="919"/>
                </a:lnTo>
                <a:lnTo>
                  <a:pt x="2452" y="917"/>
                </a:lnTo>
                <a:lnTo>
                  <a:pt x="2450" y="916"/>
                </a:lnTo>
                <a:lnTo>
                  <a:pt x="2453" y="913"/>
                </a:lnTo>
                <a:lnTo>
                  <a:pt x="2455" y="911"/>
                </a:lnTo>
                <a:lnTo>
                  <a:pt x="2457" y="911"/>
                </a:lnTo>
                <a:lnTo>
                  <a:pt x="2457" y="907"/>
                </a:lnTo>
                <a:lnTo>
                  <a:pt x="2460" y="906"/>
                </a:lnTo>
                <a:lnTo>
                  <a:pt x="2463" y="906"/>
                </a:lnTo>
                <a:lnTo>
                  <a:pt x="2464" y="903"/>
                </a:lnTo>
                <a:lnTo>
                  <a:pt x="2464" y="902"/>
                </a:lnTo>
                <a:lnTo>
                  <a:pt x="2466" y="903"/>
                </a:lnTo>
                <a:lnTo>
                  <a:pt x="2467" y="902"/>
                </a:lnTo>
                <a:lnTo>
                  <a:pt x="2466" y="900"/>
                </a:lnTo>
                <a:lnTo>
                  <a:pt x="2467" y="897"/>
                </a:lnTo>
                <a:lnTo>
                  <a:pt x="2469" y="896"/>
                </a:lnTo>
                <a:lnTo>
                  <a:pt x="2471" y="895"/>
                </a:lnTo>
                <a:lnTo>
                  <a:pt x="2473" y="895"/>
                </a:lnTo>
                <a:lnTo>
                  <a:pt x="2473" y="893"/>
                </a:lnTo>
                <a:lnTo>
                  <a:pt x="2474" y="892"/>
                </a:lnTo>
                <a:lnTo>
                  <a:pt x="2476" y="892"/>
                </a:lnTo>
                <a:lnTo>
                  <a:pt x="2478" y="895"/>
                </a:lnTo>
                <a:lnTo>
                  <a:pt x="2481" y="892"/>
                </a:lnTo>
                <a:lnTo>
                  <a:pt x="2478" y="890"/>
                </a:lnTo>
                <a:lnTo>
                  <a:pt x="2480" y="888"/>
                </a:lnTo>
                <a:lnTo>
                  <a:pt x="2481" y="886"/>
                </a:lnTo>
                <a:lnTo>
                  <a:pt x="2484" y="885"/>
                </a:lnTo>
                <a:lnTo>
                  <a:pt x="2487" y="886"/>
                </a:lnTo>
                <a:lnTo>
                  <a:pt x="2488" y="888"/>
                </a:lnTo>
                <a:lnTo>
                  <a:pt x="2491" y="885"/>
                </a:lnTo>
                <a:lnTo>
                  <a:pt x="2488" y="885"/>
                </a:lnTo>
                <a:lnTo>
                  <a:pt x="2487" y="885"/>
                </a:lnTo>
                <a:lnTo>
                  <a:pt x="2485" y="883"/>
                </a:lnTo>
                <a:lnTo>
                  <a:pt x="2485" y="881"/>
                </a:lnTo>
                <a:lnTo>
                  <a:pt x="2487" y="879"/>
                </a:lnTo>
                <a:lnTo>
                  <a:pt x="2487" y="878"/>
                </a:lnTo>
                <a:lnTo>
                  <a:pt x="2485" y="878"/>
                </a:lnTo>
                <a:lnTo>
                  <a:pt x="2484" y="876"/>
                </a:lnTo>
                <a:lnTo>
                  <a:pt x="2483" y="875"/>
                </a:lnTo>
                <a:lnTo>
                  <a:pt x="2481" y="875"/>
                </a:lnTo>
                <a:lnTo>
                  <a:pt x="2481" y="871"/>
                </a:lnTo>
                <a:lnTo>
                  <a:pt x="2483" y="868"/>
                </a:lnTo>
                <a:lnTo>
                  <a:pt x="2481" y="867"/>
                </a:lnTo>
                <a:lnTo>
                  <a:pt x="2483" y="864"/>
                </a:lnTo>
                <a:lnTo>
                  <a:pt x="2483" y="860"/>
                </a:lnTo>
                <a:lnTo>
                  <a:pt x="2481" y="858"/>
                </a:lnTo>
                <a:lnTo>
                  <a:pt x="2481" y="855"/>
                </a:lnTo>
                <a:lnTo>
                  <a:pt x="2484" y="854"/>
                </a:lnTo>
                <a:lnTo>
                  <a:pt x="2487" y="851"/>
                </a:lnTo>
                <a:lnTo>
                  <a:pt x="2488" y="850"/>
                </a:lnTo>
                <a:lnTo>
                  <a:pt x="2488" y="847"/>
                </a:lnTo>
                <a:lnTo>
                  <a:pt x="2487" y="848"/>
                </a:lnTo>
                <a:lnTo>
                  <a:pt x="2485" y="850"/>
                </a:lnTo>
                <a:lnTo>
                  <a:pt x="2483" y="851"/>
                </a:lnTo>
                <a:lnTo>
                  <a:pt x="2481" y="853"/>
                </a:lnTo>
                <a:lnTo>
                  <a:pt x="2478" y="854"/>
                </a:lnTo>
                <a:lnTo>
                  <a:pt x="2477" y="853"/>
                </a:lnTo>
                <a:lnTo>
                  <a:pt x="2476" y="853"/>
                </a:lnTo>
                <a:lnTo>
                  <a:pt x="2477" y="854"/>
                </a:lnTo>
                <a:lnTo>
                  <a:pt x="2478" y="857"/>
                </a:lnTo>
                <a:lnTo>
                  <a:pt x="2478" y="858"/>
                </a:lnTo>
                <a:lnTo>
                  <a:pt x="2480" y="861"/>
                </a:lnTo>
                <a:lnTo>
                  <a:pt x="2480" y="862"/>
                </a:lnTo>
                <a:lnTo>
                  <a:pt x="2480" y="865"/>
                </a:lnTo>
                <a:lnTo>
                  <a:pt x="2480" y="867"/>
                </a:lnTo>
                <a:lnTo>
                  <a:pt x="2480" y="869"/>
                </a:lnTo>
                <a:lnTo>
                  <a:pt x="2478" y="871"/>
                </a:lnTo>
                <a:lnTo>
                  <a:pt x="2478" y="874"/>
                </a:lnTo>
                <a:lnTo>
                  <a:pt x="2480" y="875"/>
                </a:lnTo>
                <a:lnTo>
                  <a:pt x="2480" y="878"/>
                </a:lnTo>
                <a:lnTo>
                  <a:pt x="2481" y="881"/>
                </a:lnTo>
                <a:lnTo>
                  <a:pt x="2480" y="882"/>
                </a:lnTo>
                <a:lnTo>
                  <a:pt x="2478" y="883"/>
                </a:lnTo>
                <a:lnTo>
                  <a:pt x="2477" y="886"/>
                </a:lnTo>
                <a:lnTo>
                  <a:pt x="2476" y="886"/>
                </a:lnTo>
                <a:lnTo>
                  <a:pt x="2473" y="885"/>
                </a:lnTo>
                <a:lnTo>
                  <a:pt x="2470" y="886"/>
                </a:lnTo>
                <a:lnTo>
                  <a:pt x="2469" y="889"/>
                </a:lnTo>
                <a:lnTo>
                  <a:pt x="2467" y="889"/>
                </a:lnTo>
                <a:lnTo>
                  <a:pt x="2466" y="889"/>
                </a:lnTo>
                <a:lnTo>
                  <a:pt x="2466" y="892"/>
                </a:lnTo>
                <a:lnTo>
                  <a:pt x="2463" y="896"/>
                </a:lnTo>
                <a:lnTo>
                  <a:pt x="2462" y="896"/>
                </a:lnTo>
                <a:lnTo>
                  <a:pt x="2462" y="899"/>
                </a:lnTo>
                <a:lnTo>
                  <a:pt x="2460" y="899"/>
                </a:lnTo>
                <a:lnTo>
                  <a:pt x="2459" y="902"/>
                </a:lnTo>
                <a:lnTo>
                  <a:pt x="2456" y="903"/>
                </a:lnTo>
                <a:lnTo>
                  <a:pt x="2455" y="903"/>
                </a:lnTo>
                <a:lnTo>
                  <a:pt x="2452" y="903"/>
                </a:lnTo>
                <a:lnTo>
                  <a:pt x="2449" y="903"/>
                </a:lnTo>
                <a:lnTo>
                  <a:pt x="2450" y="899"/>
                </a:lnTo>
                <a:lnTo>
                  <a:pt x="2452" y="897"/>
                </a:lnTo>
                <a:lnTo>
                  <a:pt x="2450" y="896"/>
                </a:lnTo>
                <a:lnTo>
                  <a:pt x="2449" y="899"/>
                </a:lnTo>
                <a:lnTo>
                  <a:pt x="2446" y="896"/>
                </a:lnTo>
                <a:lnTo>
                  <a:pt x="2445" y="895"/>
                </a:lnTo>
                <a:lnTo>
                  <a:pt x="2443" y="895"/>
                </a:lnTo>
                <a:lnTo>
                  <a:pt x="2442" y="893"/>
                </a:lnTo>
                <a:lnTo>
                  <a:pt x="2443" y="892"/>
                </a:lnTo>
                <a:lnTo>
                  <a:pt x="2446" y="889"/>
                </a:lnTo>
                <a:lnTo>
                  <a:pt x="2449" y="888"/>
                </a:lnTo>
                <a:lnTo>
                  <a:pt x="2450" y="886"/>
                </a:lnTo>
                <a:lnTo>
                  <a:pt x="2452" y="885"/>
                </a:lnTo>
                <a:lnTo>
                  <a:pt x="2449" y="883"/>
                </a:lnTo>
                <a:lnTo>
                  <a:pt x="2449" y="886"/>
                </a:lnTo>
                <a:lnTo>
                  <a:pt x="2446" y="886"/>
                </a:lnTo>
                <a:lnTo>
                  <a:pt x="2445" y="886"/>
                </a:lnTo>
                <a:lnTo>
                  <a:pt x="2443" y="889"/>
                </a:lnTo>
                <a:lnTo>
                  <a:pt x="2442" y="890"/>
                </a:lnTo>
                <a:lnTo>
                  <a:pt x="2439" y="892"/>
                </a:lnTo>
                <a:lnTo>
                  <a:pt x="2441" y="895"/>
                </a:lnTo>
                <a:lnTo>
                  <a:pt x="2439" y="895"/>
                </a:lnTo>
                <a:lnTo>
                  <a:pt x="2436" y="893"/>
                </a:lnTo>
                <a:lnTo>
                  <a:pt x="2435" y="893"/>
                </a:lnTo>
                <a:lnTo>
                  <a:pt x="2435" y="890"/>
                </a:lnTo>
                <a:lnTo>
                  <a:pt x="2435" y="886"/>
                </a:lnTo>
                <a:lnTo>
                  <a:pt x="2434" y="888"/>
                </a:lnTo>
                <a:lnTo>
                  <a:pt x="2432" y="886"/>
                </a:lnTo>
                <a:lnTo>
                  <a:pt x="2431" y="883"/>
                </a:lnTo>
                <a:lnTo>
                  <a:pt x="2432" y="879"/>
                </a:lnTo>
                <a:lnTo>
                  <a:pt x="2435" y="878"/>
                </a:lnTo>
                <a:lnTo>
                  <a:pt x="2435" y="875"/>
                </a:lnTo>
                <a:lnTo>
                  <a:pt x="2438" y="875"/>
                </a:lnTo>
                <a:lnTo>
                  <a:pt x="2438" y="872"/>
                </a:lnTo>
                <a:lnTo>
                  <a:pt x="2439" y="871"/>
                </a:lnTo>
                <a:lnTo>
                  <a:pt x="2442" y="869"/>
                </a:lnTo>
                <a:lnTo>
                  <a:pt x="2445" y="868"/>
                </a:lnTo>
                <a:lnTo>
                  <a:pt x="2446" y="868"/>
                </a:lnTo>
                <a:lnTo>
                  <a:pt x="2448" y="865"/>
                </a:lnTo>
                <a:lnTo>
                  <a:pt x="2448" y="864"/>
                </a:lnTo>
                <a:lnTo>
                  <a:pt x="2450" y="862"/>
                </a:lnTo>
                <a:lnTo>
                  <a:pt x="2448" y="861"/>
                </a:lnTo>
                <a:lnTo>
                  <a:pt x="2446" y="862"/>
                </a:lnTo>
                <a:lnTo>
                  <a:pt x="2443" y="865"/>
                </a:lnTo>
                <a:lnTo>
                  <a:pt x="2442" y="867"/>
                </a:lnTo>
                <a:lnTo>
                  <a:pt x="2441" y="868"/>
                </a:lnTo>
                <a:lnTo>
                  <a:pt x="2439" y="867"/>
                </a:lnTo>
                <a:lnTo>
                  <a:pt x="2438" y="867"/>
                </a:lnTo>
                <a:lnTo>
                  <a:pt x="2438" y="868"/>
                </a:lnTo>
                <a:lnTo>
                  <a:pt x="2435" y="869"/>
                </a:lnTo>
                <a:lnTo>
                  <a:pt x="2434" y="871"/>
                </a:lnTo>
                <a:lnTo>
                  <a:pt x="2432" y="872"/>
                </a:lnTo>
                <a:lnTo>
                  <a:pt x="2429" y="874"/>
                </a:lnTo>
                <a:lnTo>
                  <a:pt x="2428" y="874"/>
                </a:lnTo>
                <a:lnTo>
                  <a:pt x="2429" y="876"/>
                </a:lnTo>
                <a:lnTo>
                  <a:pt x="2429" y="879"/>
                </a:lnTo>
                <a:lnTo>
                  <a:pt x="2428" y="881"/>
                </a:lnTo>
                <a:lnTo>
                  <a:pt x="2426" y="879"/>
                </a:lnTo>
                <a:lnTo>
                  <a:pt x="2425" y="876"/>
                </a:lnTo>
                <a:lnTo>
                  <a:pt x="2426" y="874"/>
                </a:lnTo>
                <a:lnTo>
                  <a:pt x="2426" y="871"/>
                </a:lnTo>
                <a:lnTo>
                  <a:pt x="2426" y="869"/>
                </a:lnTo>
                <a:lnTo>
                  <a:pt x="2426" y="867"/>
                </a:lnTo>
                <a:lnTo>
                  <a:pt x="2428" y="864"/>
                </a:lnTo>
                <a:lnTo>
                  <a:pt x="2429" y="861"/>
                </a:lnTo>
                <a:lnTo>
                  <a:pt x="2431" y="860"/>
                </a:lnTo>
                <a:lnTo>
                  <a:pt x="2431" y="857"/>
                </a:lnTo>
                <a:lnTo>
                  <a:pt x="2431" y="854"/>
                </a:lnTo>
                <a:lnTo>
                  <a:pt x="2432" y="853"/>
                </a:lnTo>
                <a:lnTo>
                  <a:pt x="2434" y="851"/>
                </a:lnTo>
                <a:lnTo>
                  <a:pt x="2434" y="848"/>
                </a:lnTo>
                <a:lnTo>
                  <a:pt x="2434" y="846"/>
                </a:lnTo>
                <a:lnTo>
                  <a:pt x="2431" y="844"/>
                </a:lnTo>
                <a:lnTo>
                  <a:pt x="2431" y="846"/>
                </a:lnTo>
                <a:lnTo>
                  <a:pt x="2431" y="848"/>
                </a:lnTo>
                <a:lnTo>
                  <a:pt x="2429" y="846"/>
                </a:lnTo>
                <a:lnTo>
                  <a:pt x="2428" y="841"/>
                </a:lnTo>
                <a:lnTo>
                  <a:pt x="2426" y="839"/>
                </a:lnTo>
                <a:lnTo>
                  <a:pt x="2428" y="837"/>
                </a:lnTo>
                <a:lnTo>
                  <a:pt x="2429" y="836"/>
                </a:lnTo>
                <a:lnTo>
                  <a:pt x="2429" y="833"/>
                </a:lnTo>
                <a:lnTo>
                  <a:pt x="2431" y="833"/>
                </a:lnTo>
                <a:lnTo>
                  <a:pt x="2431" y="823"/>
                </a:lnTo>
                <a:lnTo>
                  <a:pt x="2432" y="823"/>
                </a:lnTo>
                <a:lnTo>
                  <a:pt x="2434" y="825"/>
                </a:lnTo>
                <a:lnTo>
                  <a:pt x="2434" y="832"/>
                </a:lnTo>
                <a:lnTo>
                  <a:pt x="2436" y="832"/>
                </a:lnTo>
                <a:lnTo>
                  <a:pt x="2438" y="832"/>
                </a:lnTo>
                <a:lnTo>
                  <a:pt x="2441" y="830"/>
                </a:lnTo>
                <a:lnTo>
                  <a:pt x="2442" y="830"/>
                </a:lnTo>
                <a:lnTo>
                  <a:pt x="2443" y="827"/>
                </a:lnTo>
                <a:lnTo>
                  <a:pt x="2445" y="825"/>
                </a:lnTo>
                <a:lnTo>
                  <a:pt x="2443" y="823"/>
                </a:lnTo>
                <a:lnTo>
                  <a:pt x="2443" y="822"/>
                </a:lnTo>
                <a:lnTo>
                  <a:pt x="2445" y="822"/>
                </a:lnTo>
                <a:lnTo>
                  <a:pt x="2448" y="822"/>
                </a:lnTo>
                <a:lnTo>
                  <a:pt x="2449" y="822"/>
                </a:lnTo>
                <a:lnTo>
                  <a:pt x="2450" y="825"/>
                </a:lnTo>
                <a:lnTo>
                  <a:pt x="2452" y="826"/>
                </a:lnTo>
                <a:lnTo>
                  <a:pt x="2450" y="829"/>
                </a:lnTo>
                <a:lnTo>
                  <a:pt x="2453" y="829"/>
                </a:lnTo>
                <a:lnTo>
                  <a:pt x="2453" y="830"/>
                </a:lnTo>
                <a:lnTo>
                  <a:pt x="2452" y="832"/>
                </a:lnTo>
                <a:lnTo>
                  <a:pt x="2453" y="833"/>
                </a:lnTo>
                <a:lnTo>
                  <a:pt x="2455" y="832"/>
                </a:lnTo>
                <a:lnTo>
                  <a:pt x="2457" y="830"/>
                </a:lnTo>
                <a:lnTo>
                  <a:pt x="2459" y="832"/>
                </a:lnTo>
                <a:lnTo>
                  <a:pt x="2460" y="832"/>
                </a:lnTo>
                <a:lnTo>
                  <a:pt x="2459" y="829"/>
                </a:lnTo>
                <a:lnTo>
                  <a:pt x="2456" y="827"/>
                </a:lnTo>
                <a:lnTo>
                  <a:pt x="2456" y="826"/>
                </a:lnTo>
                <a:lnTo>
                  <a:pt x="2456" y="825"/>
                </a:lnTo>
                <a:lnTo>
                  <a:pt x="2456" y="822"/>
                </a:lnTo>
                <a:lnTo>
                  <a:pt x="2459" y="822"/>
                </a:lnTo>
                <a:lnTo>
                  <a:pt x="2460" y="820"/>
                </a:lnTo>
                <a:lnTo>
                  <a:pt x="2463" y="819"/>
                </a:lnTo>
                <a:lnTo>
                  <a:pt x="2463" y="816"/>
                </a:lnTo>
                <a:lnTo>
                  <a:pt x="2462" y="818"/>
                </a:lnTo>
                <a:lnTo>
                  <a:pt x="2460" y="818"/>
                </a:lnTo>
                <a:lnTo>
                  <a:pt x="2457" y="819"/>
                </a:lnTo>
                <a:lnTo>
                  <a:pt x="2455" y="820"/>
                </a:lnTo>
                <a:lnTo>
                  <a:pt x="2455" y="818"/>
                </a:lnTo>
                <a:lnTo>
                  <a:pt x="2452" y="815"/>
                </a:lnTo>
                <a:lnTo>
                  <a:pt x="2452" y="813"/>
                </a:lnTo>
                <a:lnTo>
                  <a:pt x="2453" y="812"/>
                </a:lnTo>
                <a:lnTo>
                  <a:pt x="2452" y="811"/>
                </a:lnTo>
                <a:lnTo>
                  <a:pt x="2453" y="808"/>
                </a:lnTo>
                <a:lnTo>
                  <a:pt x="2453" y="806"/>
                </a:lnTo>
                <a:lnTo>
                  <a:pt x="2455" y="805"/>
                </a:lnTo>
                <a:lnTo>
                  <a:pt x="2457" y="806"/>
                </a:lnTo>
                <a:lnTo>
                  <a:pt x="2459" y="808"/>
                </a:lnTo>
                <a:lnTo>
                  <a:pt x="2460" y="808"/>
                </a:lnTo>
                <a:lnTo>
                  <a:pt x="2462" y="809"/>
                </a:lnTo>
                <a:lnTo>
                  <a:pt x="2463" y="811"/>
                </a:lnTo>
                <a:lnTo>
                  <a:pt x="2464" y="809"/>
                </a:lnTo>
                <a:lnTo>
                  <a:pt x="2463" y="808"/>
                </a:lnTo>
                <a:lnTo>
                  <a:pt x="2462" y="808"/>
                </a:lnTo>
                <a:lnTo>
                  <a:pt x="2460" y="806"/>
                </a:lnTo>
                <a:lnTo>
                  <a:pt x="2463" y="804"/>
                </a:lnTo>
                <a:lnTo>
                  <a:pt x="2464" y="804"/>
                </a:lnTo>
                <a:lnTo>
                  <a:pt x="2466" y="805"/>
                </a:lnTo>
                <a:lnTo>
                  <a:pt x="2467" y="805"/>
                </a:lnTo>
                <a:lnTo>
                  <a:pt x="2470" y="805"/>
                </a:lnTo>
                <a:lnTo>
                  <a:pt x="2471" y="805"/>
                </a:lnTo>
                <a:lnTo>
                  <a:pt x="2473" y="805"/>
                </a:lnTo>
                <a:lnTo>
                  <a:pt x="2474" y="806"/>
                </a:lnTo>
                <a:lnTo>
                  <a:pt x="2476" y="808"/>
                </a:lnTo>
                <a:lnTo>
                  <a:pt x="2477" y="809"/>
                </a:lnTo>
                <a:lnTo>
                  <a:pt x="2480" y="809"/>
                </a:lnTo>
                <a:lnTo>
                  <a:pt x="2480" y="812"/>
                </a:lnTo>
                <a:lnTo>
                  <a:pt x="2483" y="811"/>
                </a:lnTo>
                <a:lnTo>
                  <a:pt x="2484" y="815"/>
                </a:lnTo>
                <a:lnTo>
                  <a:pt x="2485" y="816"/>
                </a:lnTo>
                <a:lnTo>
                  <a:pt x="2487" y="818"/>
                </a:lnTo>
                <a:lnTo>
                  <a:pt x="2490" y="818"/>
                </a:lnTo>
                <a:lnTo>
                  <a:pt x="2488" y="815"/>
                </a:lnTo>
                <a:lnTo>
                  <a:pt x="2487" y="815"/>
                </a:lnTo>
                <a:lnTo>
                  <a:pt x="2485" y="811"/>
                </a:lnTo>
                <a:lnTo>
                  <a:pt x="2483" y="809"/>
                </a:lnTo>
                <a:lnTo>
                  <a:pt x="2483" y="808"/>
                </a:lnTo>
                <a:lnTo>
                  <a:pt x="2483" y="805"/>
                </a:lnTo>
                <a:lnTo>
                  <a:pt x="2484" y="804"/>
                </a:lnTo>
                <a:lnTo>
                  <a:pt x="2485" y="806"/>
                </a:lnTo>
                <a:lnTo>
                  <a:pt x="2487" y="806"/>
                </a:lnTo>
                <a:lnTo>
                  <a:pt x="2488" y="806"/>
                </a:lnTo>
                <a:lnTo>
                  <a:pt x="2491" y="805"/>
                </a:lnTo>
                <a:lnTo>
                  <a:pt x="2492" y="805"/>
                </a:lnTo>
                <a:lnTo>
                  <a:pt x="2495" y="804"/>
                </a:lnTo>
                <a:lnTo>
                  <a:pt x="2497" y="804"/>
                </a:lnTo>
                <a:lnTo>
                  <a:pt x="2498" y="801"/>
                </a:lnTo>
                <a:lnTo>
                  <a:pt x="2499" y="801"/>
                </a:lnTo>
                <a:lnTo>
                  <a:pt x="2501" y="801"/>
                </a:lnTo>
                <a:lnTo>
                  <a:pt x="2502" y="801"/>
                </a:lnTo>
                <a:lnTo>
                  <a:pt x="2504" y="801"/>
                </a:lnTo>
                <a:lnTo>
                  <a:pt x="2505" y="799"/>
                </a:lnTo>
                <a:lnTo>
                  <a:pt x="2505" y="798"/>
                </a:lnTo>
                <a:lnTo>
                  <a:pt x="2508" y="798"/>
                </a:lnTo>
                <a:lnTo>
                  <a:pt x="2509" y="798"/>
                </a:lnTo>
                <a:lnTo>
                  <a:pt x="2512" y="799"/>
                </a:lnTo>
                <a:lnTo>
                  <a:pt x="2513" y="797"/>
                </a:lnTo>
                <a:lnTo>
                  <a:pt x="2511" y="797"/>
                </a:lnTo>
                <a:lnTo>
                  <a:pt x="2509" y="797"/>
                </a:lnTo>
                <a:lnTo>
                  <a:pt x="2508" y="795"/>
                </a:lnTo>
                <a:lnTo>
                  <a:pt x="2505" y="795"/>
                </a:lnTo>
                <a:lnTo>
                  <a:pt x="2504" y="797"/>
                </a:lnTo>
                <a:lnTo>
                  <a:pt x="2501" y="798"/>
                </a:lnTo>
                <a:lnTo>
                  <a:pt x="2499" y="798"/>
                </a:lnTo>
                <a:lnTo>
                  <a:pt x="2498" y="797"/>
                </a:lnTo>
                <a:lnTo>
                  <a:pt x="2498" y="794"/>
                </a:lnTo>
                <a:lnTo>
                  <a:pt x="2497" y="792"/>
                </a:lnTo>
                <a:lnTo>
                  <a:pt x="2495" y="790"/>
                </a:lnTo>
                <a:lnTo>
                  <a:pt x="2495" y="787"/>
                </a:lnTo>
                <a:lnTo>
                  <a:pt x="2494" y="784"/>
                </a:lnTo>
                <a:lnTo>
                  <a:pt x="2494" y="781"/>
                </a:lnTo>
                <a:lnTo>
                  <a:pt x="2491" y="778"/>
                </a:lnTo>
                <a:lnTo>
                  <a:pt x="2492" y="777"/>
                </a:lnTo>
                <a:lnTo>
                  <a:pt x="2491" y="774"/>
                </a:lnTo>
                <a:lnTo>
                  <a:pt x="2490" y="773"/>
                </a:lnTo>
                <a:lnTo>
                  <a:pt x="2490" y="770"/>
                </a:lnTo>
                <a:lnTo>
                  <a:pt x="2490" y="768"/>
                </a:lnTo>
                <a:lnTo>
                  <a:pt x="2491" y="768"/>
                </a:lnTo>
                <a:lnTo>
                  <a:pt x="2492" y="767"/>
                </a:lnTo>
                <a:lnTo>
                  <a:pt x="2492" y="764"/>
                </a:lnTo>
                <a:lnTo>
                  <a:pt x="2491" y="761"/>
                </a:lnTo>
                <a:lnTo>
                  <a:pt x="2490" y="763"/>
                </a:lnTo>
                <a:lnTo>
                  <a:pt x="2490" y="766"/>
                </a:lnTo>
                <a:lnTo>
                  <a:pt x="2488" y="768"/>
                </a:lnTo>
                <a:lnTo>
                  <a:pt x="2487" y="771"/>
                </a:lnTo>
                <a:lnTo>
                  <a:pt x="2487" y="773"/>
                </a:lnTo>
                <a:lnTo>
                  <a:pt x="2490" y="775"/>
                </a:lnTo>
                <a:lnTo>
                  <a:pt x="2488" y="778"/>
                </a:lnTo>
                <a:lnTo>
                  <a:pt x="2487" y="782"/>
                </a:lnTo>
                <a:lnTo>
                  <a:pt x="2490" y="784"/>
                </a:lnTo>
                <a:lnTo>
                  <a:pt x="2488" y="787"/>
                </a:lnTo>
                <a:lnTo>
                  <a:pt x="2490" y="788"/>
                </a:lnTo>
                <a:lnTo>
                  <a:pt x="2491" y="788"/>
                </a:lnTo>
                <a:lnTo>
                  <a:pt x="2492" y="790"/>
                </a:lnTo>
                <a:lnTo>
                  <a:pt x="2495" y="792"/>
                </a:lnTo>
                <a:lnTo>
                  <a:pt x="2495" y="795"/>
                </a:lnTo>
                <a:lnTo>
                  <a:pt x="2494" y="797"/>
                </a:lnTo>
                <a:lnTo>
                  <a:pt x="2492" y="797"/>
                </a:lnTo>
                <a:lnTo>
                  <a:pt x="2491" y="795"/>
                </a:lnTo>
                <a:lnTo>
                  <a:pt x="2490" y="792"/>
                </a:lnTo>
                <a:lnTo>
                  <a:pt x="2488" y="791"/>
                </a:lnTo>
                <a:lnTo>
                  <a:pt x="2485" y="790"/>
                </a:lnTo>
                <a:lnTo>
                  <a:pt x="2483" y="787"/>
                </a:lnTo>
                <a:lnTo>
                  <a:pt x="2484" y="785"/>
                </a:lnTo>
                <a:lnTo>
                  <a:pt x="2481" y="782"/>
                </a:lnTo>
                <a:lnTo>
                  <a:pt x="2480" y="781"/>
                </a:lnTo>
                <a:lnTo>
                  <a:pt x="2480" y="778"/>
                </a:lnTo>
                <a:lnTo>
                  <a:pt x="2478" y="777"/>
                </a:lnTo>
                <a:lnTo>
                  <a:pt x="2476" y="777"/>
                </a:lnTo>
                <a:lnTo>
                  <a:pt x="2473" y="775"/>
                </a:lnTo>
                <a:lnTo>
                  <a:pt x="2473" y="774"/>
                </a:lnTo>
                <a:lnTo>
                  <a:pt x="2470" y="774"/>
                </a:lnTo>
                <a:lnTo>
                  <a:pt x="2470" y="775"/>
                </a:lnTo>
                <a:lnTo>
                  <a:pt x="2471" y="777"/>
                </a:lnTo>
                <a:lnTo>
                  <a:pt x="2470" y="778"/>
                </a:lnTo>
                <a:lnTo>
                  <a:pt x="2467" y="778"/>
                </a:lnTo>
                <a:lnTo>
                  <a:pt x="2466" y="780"/>
                </a:lnTo>
                <a:lnTo>
                  <a:pt x="2463" y="780"/>
                </a:lnTo>
                <a:lnTo>
                  <a:pt x="2460" y="780"/>
                </a:lnTo>
                <a:lnTo>
                  <a:pt x="2462" y="777"/>
                </a:lnTo>
                <a:lnTo>
                  <a:pt x="2462" y="775"/>
                </a:lnTo>
                <a:lnTo>
                  <a:pt x="2459" y="777"/>
                </a:lnTo>
                <a:lnTo>
                  <a:pt x="2457" y="777"/>
                </a:lnTo>
                <a:lnTo>
                  <a:pt x="2456" y="777"/>
                </a:lnTo>
                <a:lnTo>
                  <a:pt x="2455" y="778"/>
                </a:lnTo>
                <a:lnTo>
                  <a:pt x="2452" y="777"/>
                </a:lnTo>
                <a:lnTo>
                  <a:pt x="2450" y="774"/>
                </a:lnTo>
                <a:lnTo>
                  <a:pt x="2449" y="773"/>
                </a:lnTo>
                <a:lnTo>
                  <a:pt x="2452" y="771"/>
                </a:lnTo>
                <a:lnTo>
                  <a:pt x="2452" y="770"/>
                </a:lnTo>
                <a:lnTo>
                  <a:pt x="2453" y="768"/>
                </a:lnTo>
                <a:lnTo>
                  <a:pt x="2455" y="770"/>
                </a:lnTo>
                <a:lnTo>
                  <a:pt x="2455" y="767"/>
                </a:lnTo>
                <a:lnTo>
                  <a:pt x="2453" y="767"/>
                </a:lnTo>
                <a:lnTo>
                  <a:pt x="2453" y="766"/>
                </a:lnTo>
                <a:lnTo>
                  <a:pt x="2452" y="763"/>
                </a:lnTo>
                <a:lnTo>
                  <a:pt x="2453" y="761"/>
                </a:lnTo>
                <a:lnTo>
                  <a:pt x="2452" y="759"/>
                </a:lnTo>
                <a:lnTo>
                  <a:pt x="2452" y="756"/>
                </a:lnTo>
                <a:lnTo>
                  <a:pt x="2455" y="757"/>
                </a:lnTo>
                <a:lnTo>
                  <a:pt x="2456" y="756"/>
                </a:lnTo>
                <a:lnTo>
                  <a:pt x="2457" y="754"/>
                </a:lnTo>
                <a:lnTo>
                  <a:pt x="2457" y="752"/>
                </a:lnTo>
                <a:lnTo>
                  <a:pt x="2457" y="750"/>
                </a:lnTo>
                <a:lnTo>
                  <a:pt x="2459" y="749"/>
                </a:lnTo>
                <a:lnTo>
                  <a:pt x="2457" y="746"/>
                </a:lnTo>
                <a:lnTo>
                  <a:pt x="2459" y="743"/>
                </a:lnTo>
                <a:lnTo>
                  <a:pt x="2460" y="743"/>
                </a:lnTo>
                <a:lnTo>
                  <a:pt x="2459" y="742"/>
                </a:lnTo>
                <a:lnTo>
                  <a:pt x="2460" y="740"/>
                </a:lnTo>
                <a:lnTo>
                  <a:pt x="2460" y="738"/>
                </a:lnTo>
                <a:lnTo>
                  <a:pt x="2460" y="736"/>
                </a:lnTo>
                <a:lnTo>
                  <a:pt x="2459" y="733"/>
                </a:lnTo>
                <a:lnTo>
                  <a:pt x="2457" y="735"/>
                </a:lnTo>
                <a:lnTo>
                  <a:pt x="2456" y="732"/>
                </a:lnTo>
                <a:lnTo>
                  <a:pt x="2455" y="735"/>
                </a:lnTo>
                <a:lnTo>
                  <a:pt x="2456" y="736"/>
                </a:lnTo>
                <a:lnTo>
                  <a:pt x="2457" y="739"/>
                </a:lnTo>
                <a:lnTo>
                  <a:pt x="2455" y="740"/>
                </a:lnTo>
                <a:lnTo>
                  <a:pt x="2455" y="743"/>
                </a:lnTo>
                <a:lnTo>
                  <a:pt x="2455" y="746"/>
                </a:lnTo>
                <a:lnTo>
                  <a:pt x="2453" y="747"/>
                </a:lnTo>
                <a:lnTo>
                  <a:pt x="2453" y="752"/>
                </a:lnTo>
                <a:lnTo>
                  <a:pt x="2452" y="754"/>
                </a:lnTo>
                <a:lnTo>
                  <a:pt x="2450" y="754"/>
                </a:lnTo>
                <a:lnTo>
                  <a:pt x="2449" y="757"/>
                </a:lnTo>
                <a:lnTo>
                  <a:pt x="2448" y="760"/>
                </a:lnTo>
                <a:lnTo>
                  <a:pt x="2449" y="761"/>
                </a:lnTo>
                <a:lnTo>
                  <a:pt x="2448" y="766"/>
                </a:lnTo>
                <a:lnTo>
                  <a:pt x="2448" y="768"/>
                </a:lnTo>
                <a:lnTo>
                  <a:pt x="2446" y="770"/>
                </a:lnTo>
                <a:lnTo>
                  <a:pt x="2446" y="771"/>
                </a:lnTo>
                <a:lnTo>
                  <a:pt x="2446" y="774"/>
                </a:lnTo>
                <a:lnTo>
                  <a:pt x="2446" y="775"/>
                </a:lnTo>
                <a:lnTo>
                  <a:pt x="2448" y="777"/>
                </a:lnTo>
                <a:lnTo>
                  <a:pt x="2445" y="780"/>
                </a:lnTo>
                <a:lnTo>
                  <a:pt x="2445" y="782"/>
                </a:lnTo>
                <a:lnTo>
                  <a:pt x="2442" y="782"/>
                </a:lnTo>
                <a:lnTo>
                  <a:pt x="2443" y="784"/>
                </a:lnTo>
                <a:lnTo>
                  <a:pt x="2442" y="785"/>
                </a:lnTo>
                <a:lnTo>
                  <a:pt x="2443" y="785"/>
                </a:lnTo>
                <a:lnTo>
                  <a:pt x="2443" y="788"/>
                </a:lnTo>
                <a:lnTo>
                  <a:pt x="2443" y="791"/>
                </a:lnTo>
                <a:lnTo>
                  <a:pt x="2442" y="792"/>
                </a:lnTo>
                <a:lnTo>
                  <a:pt x="2441" y="792"/>
                </a:lnTo>
                <a:lnTo>
                  <a:pt x="2439" y="792"/>
                </a:lnTo>
                <a:lnTo>
                  <a:pt x="2438" y="792"/>
                </a:lnTo>
                <a:lnTo>
                  <a:pt x="2436" y="794"/>
                </a:lnTo>
                <a:lnTo>
                  <a:pt x="2435" y="795"/>
                </a:lnTo>
                <a:lnTo>
                  <a:pt x="2434" y="797"/>
                </a:lnTo>
                <a:lnTo>
                  <a:pt x="2431" y="798"/>
                </a:lnTo>
                <a:lnTo>
                  <a:pt x="2429" y="801"/>
                </a:lnTo>
                <a:lnTo>
                  <a:pt x="2428" y="804"/>
                </a:lnTo>
                <a:lnTo>
                  <a:pt x="2429" y="805"/>
                </a:lnTo>
                <a:lnTo>
                  <a:pt x="2429" y="806"/>
                </a:lnTo>
                <a:lnTo>
                  <a:pt x="2431" y="809"/>
                </a:lnTo>
                <a:lnTo>
                  <a:pt x="2429" y="811"/>
                </a:lnTo>
                <a:lnTo>
                  <a:pt x="2426" y="813"/>
                </a:lnTo>
                <a:lnTo>
                  <a:pt x="2429" y="813"/>
                </a:lnTo>
                <a:lnTo>
                  <a:pt x="2429" y="815"/>
                </a:lnTo>
                <a:lnTo>
                  <a:pt x="2428" y="816"/>
                </a:lnTo>
                <a:lnTo>
                  <a:pt x="2426" y="816"/>
                </a:lnTo>
                <a:lnTo>
                  <a:pt x="2426" y="819"/>
                </a:lnTo>
                <a:lnTo>
                  <a:pt x="2426" y="822"/>
                </a:lnTo>
                <a:lnTo>
                  <a:pt x="2426" y="825"/>
                </a:lnTo>
                <a:lnTo>
                  <a:pt x="2425" y="826"/>
                </a:lnTo>
                <a:lnTo>
                  <a:pt x="2422" y="829"/>
                </a:lnTo>
                <a:lnTo>
                  <a:pt x="2421" y="830"/>
                </a:lnTo>
                <a:lnTo>
                  <a:pt x="2421" y="827"/>
                </a:lnTo>
                <a:lnTo>
                  <a:pt x="2422" y="823"/>
                </a:lnTo>
                <a:lnTo>
                  <a:pt x="2424" y="820"/>
                </a:lnTo>
                <a:lnTo>
                  <a:pt x="2424" y="815"/>
                </a:lnTo>
                <a:lnTo>
                  <a:pt x="2424" y="813"/>
                </a:lnTo>
                <a:lnTo>
                  <a:pt x="2425" y="811"/>
                </a:lnTo>
                <a:lnTo>
                  <a:pt x="2425" y="808"/>
                </a:lnTo>
                <a:lnTo>
                  <a:pt x="2425" y="804"/>
                </a:lnTo>
                <a:lnTo>
                  <a:pt x="2425" y="801"/>
                </a:lnTo>
                <a:lnTo>
                  <a:pt x="2425" y="799"/>
                </a:lnTo>
                <a:lnTo>
                  <a:pt x="2426" y="797"/>
                </a:lnTo>
                <a:lnTo>
                  <a:pt x="2426" y="794"/>
                </a:lnTo>
                <a:lnTo>
                  <a:pt x="2426" y="792"/>
                </a:lnTo>
                <a:lnTo>
                  <a:pt x="2429" y="790"/>
                </a:lnTo>
                <a:lnTo>
                  <a:pt x="2431" y="788"/>
                </a:lnTo>
                <a:lnTo>
                  <a:pt x="2434" y="787"/>
                </a:lnTo>
                <a:lnTo>
                  <a:pt x="2435" y="787"/>
                </a:lnTo>
                <a:lnTo>
                  <a:pt x="2435" y="784"/>
                </a:lnTo>
                <a:lnTo>
                  <a:pt x="2431" y="785"/>
                </a:lnTo>
                <a:lnTo>
                  <a:pt x="2428" y="787"/>
                </a:lnTo>
                <a:lnTo>
                  <a:pt x="2426" y="785"/>
                </a:lnTo>
                <a:lnTo>
                  <a:pt x="2426" y="782"/>
                </a:lnTo>
                <a:lnTo>
                  <a:pt x="2425" y="784"/>
                </a:lnTo>
                <a:lnTo>
                  <a:pt x="2426" y="787"/>
                </a:lnTo>
                <a:lnTo>
                  <a:pt x="2426" y="788"/>
                </a:lnTo>
                <a:lnTo>
                  <a:pt x="2424" y="790"/>
                </a:lnTo>
                <a:lnTo>
                  <a:pt x="2422" y="790"/>
                </a:lnTo>
                <a:lnTo>
                  <a:pt x="2422" y="788"/>
                </a:lnTo>
                <a:lnTo>
                  <a:pt x="2422" y="785"/>
                </a:lnTo>
                <a:lnTo>
                  <a:pt x="2422" y="782"/>
                </a:lnTo>
                <a:lnTo>
                  <a:pt x="2422" y="780"/>
                </a:lnTo>
                <a:lnTo>
                  <a:pt x="2422" y="775"/>
                </a:lnTo>
                <a:lnTo>
                  <a:pt x="2422" y="771"/>
                </a:lnTo>
                <a:lnTo>
                  <a:pt x="2422" y="770"/>
                </a:lnTo>
                <a:lnTo>
                  <a:pt x="2422" y="767"/>
                </a:lnTo>
                <a:lnTo>
                  <a:pt x="2422" y="761"/>
                </a:lnTo>
                <a:lnTo>
                  <a:pt x="2422" y="759"/>
                </a:lnTo>
                <a:lnTo>
                  <a:pt x="2422" y="754"/>
                </a:lnTo>
                <a:lnTo>
                  <a:pt x="2421" y="754"/>
                </a:lnTo>
                <a:lnTo>
                  <a:pt x="2418" y="756"/>
                </a:lnTo>
                <a:lnTo>
                  <a:pt x="2415" y="754"/>
                </a:lnTo>
                <a:lnTo>
                  <a:pt x="2415" y="753"/>
                </a:lnTo>
                <a:lnTo>
                  <a:pt x="2415" y="752"/>
                </a:lnTo>
                <a:lnTo>
                  <a:pt x="2415" y="749"/>
                </a:lnTo>
                <a:lnTo>
                  <a:pt x="2418" y="747"/>
                </a:lnTo>
                <a:lnTo>
                  <a:pt x="2419" y="745"/>
                </a:lnTo>
                <a:lnTo>
                  <a:pt x="2419" y="743"/>
                </a:lnTo>
                <a:lnTo>
                  <a:pt x="2418" y="742"/>
                </a:lnTo>
                <a:lnTo>
                  <a:pt x="2417" y="743"/>
                </a:lnTo>
                <a:lnTo>
                  <a:pt x="2415" y="743"/>
                </a:lnTo>
                <a:lnTo>
                  <a:pt x="2412" y="742"/>
                </a:lnTo>
                <a:lnTo>
                  <a:pt x="2411" y="740"/>
                </a:lnTo>
                <a:lnTo>
                  <a:pt x="2408" y="740"/>
                </a:lnTo>
                <a:lnTo>
                  <a:pt x="2407" y="740"/>
                </a:lnTo>
                <a:lnTo>
                  <a:pt x="2407" y="742"/>
                </a:lnTo>
                <a:lnTo>
                  <a:pt x="2405" y="743"/>
                </a:lnTo>
                <a:lnTo>
                  <a:pt x="2405" y="745"/>
                </a:lnTo>
                <a:lnTo>
                  <a:pt x="2405" y="746"/>
                </a:lnTo>
                <a:lnTo>
                  <a:pt x="2403" y="745"/>
                </a:lnTo>
                <a:lnTo>
                  <a:pt x="2400" y="746"/>
                </a:lnTo>
                <a:lnTo>
                  <a:pt x="2400" y="745"/>
                </a:lnTo>
                <a:lnTo>
                  <a:pt x="2398" y="742"/>
                </a:lnTo>
                <a:lnTo>
                  <a:pt x="2398" y="739"/>
                </a:lnTo>
                <a:lnTo>
                  <a:pt x="2398" y="738"/>
                </a:lnTo>
                <a:lnTo>
                  <a:pt x="2398" y="735"/>
                </a:lnTo>
                <a:lnTo>
                  <a:pt x="2397" y="732"/>
                </a:lnTo>
                <a:lnTo>
                  <a:pt x="2397" y="731"/>
                </a:lnTo>
                <a:lnTo>
                  <a:pt x="2398" y="731"/>
                </a:lnTo>
                <a:lnTo>
                  <a:pt x="2401" y="732"/>
                </a:lnTo>
                <a:lnTo>
                  <a:pt x="2403" y="733"/>
                </a:lnTo>
                <a:lnTo>
                  <a:pt x="2404" y="735"/>
                </a:lnTo>
                <a:lnTo>
                  <a:pt x="2404" y="736"/>
                </a:lnTo>
                <a:lnTo>
                  <a:pt x="2407" y="736"/>
                </a:lnTo>
                <a:lnTo>
                  <a:pt x="2410" y="736"/>
                </a:lnTo>
                <a:lnTo>
                  <a:pt x="2411" y="735"/>
                </a:lnTo>
                <a:lnTo>
                  <a:pt x="2411" y="732"/>
                </a:lnTo>
                <a:lnTo>
                  <a:pt x="2408" y="733"/>
                </a:lnTo>
                <a:lnTo>
                  <a:pt x="2405" y="732"/>
                </a:lnTo>
                <a:lnTo>
                  <a:pt x="2407" y="732"/>
                </a:lnTo>
                <a:lnTo>
                  <a:pt x="2407" y="729"/>
                </a:lnTo>
                <a:lnTo>
                  <a:pt x="2405" y="726"/>
                </a:lnTo>
                <a:lnTo>
                  <a:pt x="2405" y="725"/>
                </a:lnTo>
                <a:lnTo>
                  <a:pt x="2404" y="725"/>
                </a:lnTo>
                <a:lnTo>
                  <a:pt x="2403" y="725"/>
                </a:lnTo>
                <a:lnTo>
                  <a:pt x="2401" y="725"/>
                </a:lnTo>
                <a:lnTo>
                  <a:pt x="2400" y="725"/>
                </a:lnTo>
                <a:lnTo>
                  <a:pt x="2398" y="726"/>
                </a:lnTo>
                <a:lnTo>
                  <a:pt x="2397" y="726"/>
                </a:lnTo>
                <a:lnTo>
                  <a:pt x="2396" y="726"/>
                </a:lnTo>
                <a:lnTo>
                  <a:pt x="2397" y="724"/>
                </a:lnTo>
                <a:lnTo>
                  <a:pt x="2396" y="724"/>
                </a:lnTo>
                <a:lnTo>
                  <a:pt x="2396" y="722"/>
                </a:lnTo>
                <a:lnTo>
                  <a:pt x="2393" y="722"/>
                </a:lnTo>
                <a:lnTo>
                  <a:pt x="2391" y="721"/>
                </a:lnTo>
                <a:lnTo>
                  <a:pt x="2391" y="719"/>
                </a:lnTo>
                <a:lnTo>
                  <a:pt x="2391" y="718"/>
                </a:lnTo>
                <a:lnTo>
                  <a:pt x="2391" y="715"/>
                </a:lnTo>
                <a:lnTo>
                  <a:pt x="2394" y="715"/>
                </a:lnTo>
                <a:lnTo>
                  <a:pt x="2396" y="717"/>
                </a:lnTo>
                <a:lnTo>
                  <a:pt x="2397" y="717"/>
                </a:lnTo>
                <a:lnTo>
                  <a:pt x="2397" y="718"/>
                </a:lnTo>
                <a:lnTo>
                  <a:pt x="2400" y="718"/>
                </a:lnTo>
                <a:lnTo>
                  <a:pt x="2401" y="717"/>
                </a:lnTo>
                <a:lnTo>
                  <a:pt x="2401" y="718"/>
                </a:lnTo>
                <a:lnTo>
                  <a:pt x="2403" y="718"/>
                </a:lnTo>
                <a:lnTo>
                  <a:pt x="2404" y="714"/>
                </a:lnTo>
                <a:lnTo>
                  <a:pt x="2405" y="715"/>
                </a:lnTo>
                <a:lnTo>
                  <a:pt x="2405" y="717"/>
                </a:lnTo>
                <a:lnTo>
                  <a:pt x="2407" y="719"/>
                </a:lnTo>
                <a:lnTo>
                  <a:pt x="2408" y="721"/>
                </a:lnTo>
                <a:lnTo>
                  <a:pt x="2410" y="721"/>
                </a:lnTo>
                <a:lnTo>
                  <a:pt x="2411" y="721"/>
                </a:lnTo>
                <a:lnTo>
                  <a:pt x="2411" y="718"/>
                </a:lnTo>
                <a:lnTo>
                  <a:pt x="2414" y="718"/>
                </a:lnTo>
                <a:lnTo>
                  <a:pt x="2418" y="717"/>
                </a:lnTo>
                <a:lnTo>
                  <a:pt x="2419" y="715"/>
                </a:lnTo>
                <a:lnTo>
                  <a:pt x="2422" y="717"/>
                </a:lnTo>
                <a:lnTo>
                  <a:pt x="2424" y="719"/>
                </a:lnTo>
                <a:lnTo>
                  <a:pt x="2425" y="718"/>
                </a:lnTo>
                <a:lnTo>
                  <a:pt x="2424" y="717"/>
                </a:lnTo>
                <a:lnTo>
                  <a:pt x="2425" y="715"/>
                </a:lnTo>
                <a:lnTo>
                  <a:pt x="2428" y="712"/>
                </a:lnTo>
                <a:lnTo>
                  <a:pt x="2429" y="711"/>
                </a:lnTo>
                <a:lnTo>
                  <a:pt x="2432" y="710"/>
                </a:lnTo>
                <a:lnTo>
                  <a:pt x="2434" y="707"/>
                </a:lnTo>
                <a:lnTo>
                  <a:pt x="2436" y="704"/>
                </a:lnTo>
                <a:lnTo>
                  <a:pt x="2439" y="703"/>
                </a:lnTo>
                <a:lnTo>
                  <a:pt x="2441" y="700"/>
                </a:lnTo>
                <a:lnTo>
                  <a:pt x="2443" y="698"/>
                </a:lnTo>
                <a:lnTo>
                  <a:pt x="2445" y="696"/>
                </a:lnTo>
                <a:lnTo>
                  <a:pt x="2448" y="694"/>
                </a:lnTo>
                <a:lnTo>
                  <a:pt x="2449" y="694"/>
                </a:lnTo>
                <a:lnTo>
                  <a:pt x="2452" y="696"/>
                </a:lnTo>
                <a:lnTo>
                  <a:pt x="2453" y="697"/>
                </a:lnTo>
                <a:lnTo>
                  <a:pt x="2456" y="696"/>
                </a:lnTo>
                <a:lnTo>
                  <a:pt x="2456" y="694"/>
                </a:lnTo>
                <a:lnTo>
                  <a:pt x="2457" y="693"/>
                </a:lnTo>
                <a:lnTo>
                  <a:pt x="2460" y="691"/>
                </a:lnTo>
                <a:lnTo>
                  <a:pt x="2463" y="691"/>
                </a:lnTo>
                <a:lnTo>
                  <a:pt x="2460" y="689"/>
                </a:lnTo>
                <a:lnTo>
                  <a:pt x="2462" y="686"/>
                </a:lnTo>
                <a:lnTo>
                  <a:pt x="2463" y="686"/>
                </a:lnTo>
                <a:lnTo>
                  <a:pt x="2463" y="684"/>
                </a:lnTo>
                <a:lnTo>
                  <a:pt x="2464" y="684"/>
                </a:lnTo>
                <a:lnTo>
                  <a:pt x="2464" y="682"/>
                </a:lnTo>
                <a:lnTo>
                  <a:pt x="2463" y="680"/>
                </a:lnTo>
                <a:lnTo>
                  <a:pt x="2462" y="682"/>
                </a:lnTo>
                <a:lnTo>
                  <a:pt x="2462" y="683"/>
                </a:lnTo>
                <a:lnTo>
                  <a:pt x="2462" y="684"/>
                </a:lnTo>
                <a:lnTo>
                  <a:pt x="2460" y="686"/>
                </a:lnTo>
                <a:lnTo>
                  <a:pt x="2459" y="689"/>
                </a:lnTo>
                <a:lnTo>
                  <a:pt x="2457" y="690"/>
                </a:lnTo>
                <a:lnTo>
                  <a:pt x="2456" y="690"/>
                </a:lnTo>
                <a:lnTo>
                  <a:pt x="2453" y="691"/>
                </a:lnTo>
                <a:lnTo>
                  <a:pt x="2452" y="691"/>
                </a:lnTo>
                <a:lnTo>
                  <a:pt x="2452" y="689"/>
                </a:lnTo>
                <a:lnTo>
                  <a:pt x="2452" y="686"/>
                </a:lnTo>
                <a:lnTo>
                  <a:pt x="2453" y="683"/>
                </a:lnTo>
                <a:lnTo>
                  <a:pt x="2452" y="680"/>
                </a:lnTo>
                <a:lnTo>
                  <a:pt x="2450" y="677"/>
                </a:lnTo>
                <a:lnTo>
                  <a:pt x="2450" y="676"/>
                </a:lnTo>
                <a:lnTo>
                  <a:pt x="2450" y="673"/>
                </a:lnTo>
                <a:lnTo>
                  <a:pt x="2449" y="672"/>
                </a:lnTo>
                <a:lnTo>
                  <a:pt x="2448" y="670"/>
                </a:lnTo>
                <a:lnTo>
                  <a:pt x="2448" y="668"/>
                </a:lnTo>
                <a:lnTo>
                  <a:pt x="2450" y="666"/>
                </a:lnTo>
                <a:lnTo>
                  <a:pt x="2453" y="663"/>
                </a:lnTo>
                <a:lnTo>
                  <a:pt x="2450" y="663"/>
                </a:lnTo>
                <a:lnTo>
                  <a:pt x="2448" y="665"/>
                </a:lnTo>
                <a:lnTo>
                  <a:pt x="2446" y="662"/>
                </a:lnTo>
                <a:lnTo>
                  <a:pt x="2445" y="663"/>
                </a:lnTo>
                <a:lnTo>
                  <a:pt x="2443" y="662"/>
                </a:lnTo>
                <a:lnTo>
                  <a:pt x="2442" y="661"/>
                </a:lnTo>
                <a:lnTo>
                  <a:pt x="2442" y="656"/>
                </a:lnTo>
                <a:lnTo>
                  <a:pt x="2443" y="652"/>
                </a:lnTo>
                <a:lnTo>
                  <a:pt x="2443" y="649"/>
                </a:lnTo>
                <a:lnTo>
                  <a:pt x="2442" y="648"/>
                </a:lnTo>
                <a:lnTo>
                  <a:pt x="2439" y="648"/>
                </a:lnTo>
                <a:lnTo>
                  <a:pt x="2438" y="646"/>
                </a:lnTo>
                <a:lnTo>
                  <a:pt x="2439" y="644"/>
                </a:lnTo>
                <a:lnTo>
                  <a:pt x="2441" y="642"/>
                </a:lnTo>
                <a:lnTo>
                  <a:pt x="2441" y="639"/>
                </a:lnTo>
                <a:lnTo>
                  <a:pt x="2441" y="638"/>
                </a:lnTo>
                <a:lnTo>
                  <a:pt x="2443" y="635"/>
                </a:lnTo>
                <a:lnTo>
                  <a:pt x="2445" y="634"/>
                </a:lnTo>
                <a:lnTo>
                  <a:pt x="2448" y="631"/>
                </a:lnTo>
                <a:lnTo>
                  <a:pt x="2450" y="631"/>
                </a:lnTo>
                <a:lnTo>
                  <a:pt x="2449" y="635"/>
                </a:lnTo>
                <a:lnTo>
                  <a:pt x="2449" y="639"/>
                </a:lnTo>
                <a:lnTo>
                  <a:pt x="2449" y="642"/>
                </a:lnTo>
                <a:lnTo>
                  <a:pt x="2449" y="644"/>
                </a:lnTo>
                <a:lnTo>
                  <a:pt x="2450" y="645"/>
                </a:lnTo>
                <a:lnTo>
                  <a:pt x="2453" y="645"/>
                </a:lnTo>
                <a:lnTo>
                  <a:pt x="2455" y="644"/>
                </a:lnTo>
                <a:lnTo>
                  <a:pt x="2457" y="645"/>
                </a:lnTo>
                <a:lnTo>
                  <a:pt x="2459" y="648"/>
                </a:lnTo>
                <a:lnTo>
                  <a:pt x="2459" y="649"/>
                </a:lnTo>
                <a:lnTo>
                  <a:pt x="2462" y="648"/>
                </a:lnTo>
                <a:lnTo>
                  <a:pt x="2463" y="649"/>
                </a:lnTo>
                <a:lnTo>
                  <a:pt x="2463" y="652"/>
                </a:lnTo>
                <a:lnTo>
                  <a:pt x="2464" y="652"/>
                </a:lnTo>
                <a:lnTo>
                  <a:pt x="2466" y="654"/>
                </a:lnTo>
                <a:lnTo>
                  <a:pt x="2467" y="654"/>
                </a:lnTo>
                <a:lnTo>
                  <a:pt x="2469" y="652"/>
                </a:lnTo>
                <a:lnTo>
                  <a:pt x="2467" y="651"/>
                </a:lnTo>
                <a:lnTo>
                  <a:pt x="2466" y="651"/>
                </a:lnTo>
                <a:lnTo>
                  <a:pt x="2464" y="651"/>
                </a:lnTo>
                <a:lnTo>
                  <a:pt x="2463" y="648"/>
                </a:lnTo>
                <a:lnTo>
                  <a:pt x="2463" y="646"/>
                </a:lnTo>
                <a:lnTo>
                  <a:pt x="2462" y="646"/>
                </a:lnTo>
                <a:lnTo>
                  <a:pt x="2460" y="646"/>
                </a:lnTo>
                <a:lnTo>
                  <a:pt x="2459" y="644"/>
                </a:lnTo>
                <a:lnTo>
                  <a:pt x="2457" y="641"/>
                </a:lnTo>
                <a:lnTo>
                  <a:pt x="2453" y="639"/>
                </a:lnTo>
                <a:lnTo>
                  <a:pt x="2452" y="635"/>
                </a:lnTo>
                <a:lnTo>
                  <a:pt x="2455" y="635"/>
                </a:lnTo>
                <a:lnTo>
                  <a:pt x="2456" y="637"/>
                </a:lnTo>
                <a:lnTo>
                  <a:pt x="2457" y="635"/>
                </a:lnTo>
                <a:lnTo>
                  <a:pt x="2459" y="637"/>
                </a:lnTo>
                <a:lnTo>
                  <a:pt x="2460" y="638"/>
                </a:lnTo>
                <a:lnTo>
                  <a:pt x="2462" y="638"/>
                </a:lnTo>
                <a:lnTo>
                  <a:pt x="2462" y="637"/>
                </a:lnTo>
                <a:lnTo>
                  <a:pt x="2460" y="634"/>
                </a:lnTo>
                <a:lnTo>
                  <a:pt x="2459" y="632"/>
                </a:lnTo>
                <a:lnTo>
                  <a:pt x="2456" y="634"/>
                </a:lnTo>
                <a:lnTo>
                  <a:pt x="2456" y="632"/>
                </a:lnTo>
                <a:lnTo>
                  <a:pt x="2456" y="630"/>
                </a:lnTo>
                <a:lnTo>
                  <a:pt x="2456" y="625"/>
                </a:lnTo>
                <a:lnTo>
                  <a:pt x="2457" y="624"/>
                </a:lnTo>
                <a:lnTo>
                  <a:pt x="2460" y="620"/>
                </a:lnTo>
                <a:lnTo>
                  <a:pt x="2462" y="621"/>
                </a:lnTo>
                <a:lnTo>
                  <a:pt x="2463" y="621"/>
                </a:lnTo>
                <a:lnTo>
                  <a:pt x="2463" y="620"/>
                </a:lnTo>
                <a:lnTo>
                  <a:pt x="2462" y="618"/>
                </a:lnTo>
                <a:lnTo>
                  <a:pt x="2463" y="616"/>
                </a:lnTo>
                <a:lnTo>
                  <a:pt x="2464" y="617"/>
                </a:lnTo>
                <a:lnTo>
                  <a:pt x="2466" y="616"/>
                </a:lnTo>
                <a:lnTo>
                  <a:pt x="2469" y="614"/>
                </a:lnTo>
                <a:lnTo>
                  <a:pt x="2470" y="616"/>
                </a:lnTo>
                <a:lnTo>
                  <a:pt x="2471" y="618"/>
                </a:lnTo>
                <a:lnTo>
                  <a:pt x="2473" y="620"/>
                </a:lnTo>
                <a:lnTo>
                  <a:pt x="2474" y="618"/>
                </a:lnTo>
                <a:lnTo>
                  <a:pt x="2476" y="618"/>
                </a:lnTo>
                <a:lnTo>
                  <a:pt x="2477" y="618"/>
                </a:lnTo>
                <a:lnTo>
                  <a:pt x="2480" y="618"/>
                </a:lnTo>
                <a:lnTo>
                  <a:pt x="2483" y="618"/>
                </a:lnTo>
                <a:lnTo>
                  <a:pt x="2484" y="618"/>
                </a:lnTo>
                <a:lnTo>
                  <a:pt x="2484" y="621"/>
                </a:lnTo>
                <a:lnTo>
                  <a:pt x="2487" y="620"/>
                </a:lnTo>
                <a:lnTo>
                  <a:pt x="2488" y="618"/>
                </a:lnTo>
                <a:lnTo>
                  <a:pt x="2490" y="616"/>
                </a:lnTo>
                <a:lnTo>
                  <a:pt x="2491" y="614"/>
                </a:lnTo>
                <a:lnTo>
                  <a:pt x="2492" y="616"/>
                </a:lnTo>
                <a:lnTo>
                  <a:pt x="2495" y="614"/>
                </a:lnTo>
                <a:lnTo>
                  <a:pt x="2497" y="617"/>
                </a:lnTo>
                <a:lnTo>
                  <a:pt x="2499" y="618"/>
                </a:lnTo>
                <a:lnTo>
                  <a:pt x="2502" y="620"/>
                </a:lnTo>
                <a:lnTo>
                  <a:pt x="2505" y="621"/>
                </a:lnTo>
                <a:lnTo>
                  <a:pt x="2506" y="624"/>
                </a:lnTo>
                <a:lnTo>
                  <a:pt x="2509" y="627"/>
                </a:lnTo>
                <a:lnTo>
                  <a:pt x="2509" y="630"/>
                </a:lnTo>
                <a:lnTo>
                  <a:pt x="2509" y="632"/>
                </a:lnTo>
                <a:lnTo>
                  <a:pt x="2511" y="634"/>
                </a:lnTo>
                <a:lnTo>
                  <a:pt x="2513" y="635"/>
                </a:lnTo>
                <a:lnTo>
                  <a:pt x="2515" y="634"/>
                </a:lnTo>
                <a:lnTo>
                  <a:pt x="2513" y="632"/>
                </a:lnTo>
                <a:lnTo>
                  <a:pt x="2513" y="631"/>
                </a:lnTo>
                <a:lnTo>
                  <a:pt x="2513" y="630"/>
                </a:lnTo>
                <a:lnTo>
                  <a:pt x="2513" y="627"/>
                </a:lnTo>
                <a:lnTo>
                  <a:pt x="2511" y="625"/>
                </a:lnTo>
                <a:lnTo>
                  <a:pt x="2512" y="624"/>
                </a:lnTo>
                <a:lnTo>
                  <a:pt x="2509" y="623"/>
                </a:lnTo>
                <a:lnTo>
                  <a:pt x="2511" y="620"/>
                </a:lnTo>
                <a:lnTo>
                  <a:pt x="2508" y="618"/>
                </a:lnTo>
                <a:lnTo>
                  <a:pt x="2505" y="618"/>
                </a:lnTo>
                <a:lnTo>
                  <a:pt x="2504" y="616"/>
                </a:lnTo>
                <a:lnTo>
                  <a:pt x="2502" y="614"/>
                </a:lnTo>
                <a:lnTo>
                  <a:pt x="2499" y="613"/>
                </a:lnTo>
                <a:lnTo>
                  <a:pt x="2498" y="613"/>
                </a:lnTo>
                <a:lnTo>
                  <a:pt x="2498" y="610"/>
                </a:lnTo>
                <a:lnTo>
                  <a:pt x="2495" y="610"/>
                </a:lnTo>
                <a:lnTo>
                  <a:pt x="2492" y="611"/>
                </a:lnTo>
                <a:lnTo>
                  <a:pt x="2492" y="609"/>
                </a:lnTo>
                <a:lnTo>
                  <a:pt x="2490" y="610"/>
                </a:lnTo>
                <a:lnTo>
                  <a:pt x="2488" y="611"/>
                </a:lnTo>
                <a:lnTo>
                  <a:pt x="2487" y="613"/>
                </a:lnTo>
                <a:lnTo>
                  <a:pt x="2483" y="613"/>
                </a:lnTo>
                <a:lnTo>
                  <a:pt x="2481" y="611"/>
                </a:lnTo>
                <a:lnTo>
                  <a:pt x="2480" y="610"/>
                </a:lnTo>
                <a:lnTo>
                  <a:pt x="2477" y="611"/>
                </a:lnTo>
                <a:lnTo>
                  <a:pt x="2474" y="610"/>
                </a:lnTo>
                <a:lnTo>
                  <a:pt x="2471" y="610"/>
                </a:lnTo>
                <a:lnTo>
                  <a:pt x="2469" y="609"/>
                </a:lnTo>
                <a:lnTo>
                  <a:pt x="2467" y="607"/>
                </a:lnTo>
                <a:lnTo>
                  <a:pt x="2466" y="603"/>
                </a:lnTo>
                <a:lnTo>
                  <a:pt x="2467" y="602"/>
                </a:lnTo>
                <a:lnTo>
                  <a:pt x="2469" y="600"/>
                </a:lnTo>
                <a:lnTo>
                  <a:pt x="2470" y="599"/>
                </a:lnTo>
                <a:lnTo>
                  <a:pt x="2471" y="597"/>
                </a:lnTo>
                <a:lnTo>
                  <a:pt x="2474" y="597"/>
                </a:lnTo>
                <a:lnTo>
                  <a:pt x="2476" y="597"/>
                </a:lnTo>
                <a:lnTo>
                  <a:pt x="2478" y="599"/>
                </a:lnTo>
                <a:lnTo>
                  <a:pt x="2481" y="599"/>
                </a:lnTo>
                <a:lnTo>
                  <a:pt x="2483" y="599"/>
                </a:lnTo>
                <a:lnTo>
                  <a:pt x="2484" y="599"/>
                </a:lnTo>
                <a:lnTo>
                  <a:pt x="2485" y="596"/>
                </a:lnTo>
                <a:lnTo>
                  <a:pt x="2487" y="595"/>
                </a:lnTo>
                <a:lnTo>
                  <a:pt x="2490" y="592"/>
                </a:lnTo>
                <a:lnTo>
                  <a:pt x="2491" y="588"/>
                </a:lnTo>
                <a:lnTo>
                  <a:pt x="2492" y="586"/>
                </a:lnTo>
                <a:lnTo>
                  <a:pt x="2494" y="585"/>
                </a:lnTo>
                <a:lnTo>
                  <a:pt x="2495" y="582"/>
                </a:lnTo>
                <a:lnTo>
                  <a:pt x="2499" y="582"/>
                </a:lnTo>
                <a:lnTo>
                  <a:pt x="2499" y="579"/>
                </a:lnTo>
                <a:lnTo>
                  <a:pt x="2501" y="578"/>
                </a:lnTo>
                <a:lnTo>
                  <a:pt x="2501" y="576"/>
                </a:lnTo>
                <a:lnTo>
                  <a:pt x="2504" y="575"/>
                </a:lnTo>
                <a:lnTo>
                  <a:pt x="2504" y="574"/>
                </a:lnTo>
                <a:lnTo>
                  <a:pt x="2506" y="572"/>
                </a:lnTo>
                <a:lnTo>
                  <a:pt x="2508" y="572"/>
                </a:lnTo>
                <a:lnTo>
                  <a:pt x="2509" y="572"/>
                </a:lnTo>
                <a:lnTo>
                  <a:pt x="2511" y="571"/>
                </a:lnTo>
                <a:lnTo>
                  <a:pt x="2511" y="568"/>
                </a:lnTo>
                <a:lnTo>
                  <a:pt x="2513" y="568"/>
                </a:lnTo>
                <a:lnTo>
                  <a:pt x="2516" y="568"/>
                </a:lnTo>
                <a:lnTo>
                  <a:pt x="2519" y="567"/>
                </a:lnTo>
                <a:lnTo>
                  <a:pt x="2520" y="564"/>
                </a:lnTo>
                <a:lnTo>
                  <a:pt x="2522" y="561"/>
                </a:lnTo>
                <a:lnTo>
                  <a:pt x="2523" y="558"/>
                </a:lnTo>
                <a:lnTo>
                  <a:pt x="2522" y="555"/>
                </a:lnTo>
                <a:lnTo>
                  <a:pt x="2519" y="554"/>
                </a:lnTo>
                <a:lnTo>
                  <a:pt x="2519" y="553"/>
                </a:lnTo>
                <a:lnTo>
                  <a:pt x="2516" y="550"/>
                </a:lnTo>
                <a:lnTo>
                  <a:pt x="2519" y="548"/>
                </a:lnTo>
                <a:lnTo>
                  <a:pt x="2520" y="548"/>
                </a:lnTo>
                <a:lnTo>
                  <a:pt x="2522" y="548"/>
                </a:lnTo>
                <a:lnTo>
                  <a:pt x="2523" y="547"/>
                </a:lnTo>
                <a:lnTo>
                  <a:pt x="2525" y="547"/>
                </a:lnTo>
                <a:lnTo>
                  <a:pt x="2527" y="546"/>
                </a:lnTo>
                <a:lnTo>
                  <a:pt x="2530" y="543"/>
                </a:lnTo>
                <a:lnTo>
                  <a:pt x="2532" y="543"/>
                </a:lnTo>
                <a:lnTo>
                  <a:pt x="2534" y="541"/>
                </a:lnTo>
                <a:lnTo>
                  <a:pt x="2536" y="540"/>
                </a:lnTo>
                <a:lnTo>
                  <a:pt x="2537" y="540"/>
                </a:lnTo>
                <a:lnTo>
                  <a:pt x="2540" y="540"/>
                </a:lnTo>
                <a:lnTo>
                  <a:pt x="2542" y="541"/>
                </a:lnTo>
                <a:lnTo>
                  <a:pt x="2543" y="541"/>
                </a:lnTo>
                <a:lnTo>
                  <a:pt x="2543" y="543"/>
                </a:lnTo>
                <a:lnTo>
                  <a:pt x="2543" y="546"/>
                </a:lnTo>
                <a:lnTo>
                  <a:pt x="2543" y="547"/>
                </a:lnTo>
                <a:lnTo>
                  <a:pt x="2544" y="546"/>
                </a:lnTo>
                <a:lnTo>
                  <a:pt x="2546" y="544"/>
                </a:lnTo>
                <a:lnTo>
                  <a:pt x="2547" y="543"/>
                </a:lnTo>
                <a:lnTo>
                  <a:pt x="2550" y="543"/>
                </a:lnTo>
                <a:lnTo>
                  <a:pt x="2551" y="543"/>
                </a:lnTo>
                <a:lnTo>
                  <a:pt x="2554" y="540"/>
                </a:lnTo>
                <a:lnTo>
                  <a:pt x="2556" y="541"/>
                </a:lnTo>
                <a:lnTo>
                  <a:pt x="2557" y="540"/>
                </a:lnTo>
                <a:lnTo>
                  <a:pt x="2560" y="540"/>
                </a:lnTo>
                <a:lnTo>
                  <a:pt x="2563" y="540"/>
                </a:lnTo>
                <a:lnTo>
                  <a:pt x="2564" y="541"/>
                </a:lnTo>
                <a:lnTo>
                  <a:pt x="2565" y="543"/>
                </a:lnTo>
                <a:lnTo>
                  <a:pt x="2567" y="544"/>
                </a:lnTo>
                <a:lnTo>
                  <a:pt x="2570" y="546"/>
                </a:lnTo>
                <a:lnTo>
                  <a:pt x="2571" y="546"/>
                </a:lnTo>
                <a:lnTo>
                  <a:pt x="2570" y="543"/>
                </a:lnTo>
                <a:lnTo>
                  <a:pt x="2568" y="541"/>
                </a:lnTo>
                <a:lnTo>
                  <a:pt x="2568" y="539"/>
                </a:lnTo>
                <a:lnTo>
                  <a:pt x="2565" y="539"/>
                </a:lnTo>
                <a:lnTo>
                  <a:pt x="2564" y="539"/>
                </a:lnTo>
                <a:lnTo>
                  <a:pt x="2561" y="539"/>
                </a:lnTo>
                <a:lnTo>
                  <a:pt x="2558" y="539"/>
                </a:lnTo>
                <a:lnTo>
                  <a:pt x="2557" y="539"/>
                </a:lnTo>
                <a:lnTo>
                  <a:pt x="2554" y="539"/>
                </a:lnTo>
                <a:lnTo>
                  <a:pt x="2553" y="537"/>
                </a:lnTo>
                <a:lnTo>
                  <a:pt x="2550" y="537"/>
                </a:lnTo>
                <a:lnTo>
                  <a:pt x="2547" y="536"/>
                </a:lnTo>
                <a:lnTo>
                  <a:pt x="2546" y="536"/>
                </a:lnTo>
                <a:lnTo>
                  <a:pt x="2544" y="534"/>
                </a:lnTo>
                <a:lnTo>
                  <a:pt x="2544" y="533"/>
                </a:lnTo>
                <a:lnTo>
                  <a:pt x="2546" y="532"/>
                </a:lnTo>
                <a:lnTo>
                  <a:pt x="2546" y="529"/>
                </a:lnTo>
                <a:lnTo>
                  <a:pt x="2546" y="526"/>
                </a:lnTo>
                <a:lnTo>
                  <a:pt x="2546" y="523"/>
                </a:lnTo>
                <a:lnTo>
                  <a:pt x="2544" y="520"/>
                </a:lnTo>
                <a:lnTo>
                  <a:pt x="2543" y="518"/>
                </a:lnTo>
                <a:lnTo>
                  <a:pt x="2540" y="516"/>
                </a:lnTo>
                <a:lnTo>
                  <a:pt x="2537" y="515"/>
                </a:lnTo>
                <a:lnTo>
                  <a:pt x="2534" y="513"/>
                </a:lnTo>
                <a:lnTo>
                  <a:pt x="2533" y="513"/>
                </a:lnTo>
                <a:lnTo>
                  <a:pt x="2530" y="513"/>
                </a:lnTo>
                <a:lnTo>
                  <a:pt x="2529" y="513"/>
                </a:lnTo>
                <a:lnTo>
                  <a:pt x="2526" y="512"/>
                </a:lnTo>
                <a:lnTo>
                  <a:pt x="2525" y="509"/>
                </a:lnTo>
                <a:lnTo>
                  <a:pt x="2525" y="508"/>
                </a:lnTo>
                <a:lnTo>
                  <a:pt x="2526" y="503"/>
                </a:lnTo>
                <a:lnTo>
                  <a:pt x="2527" y="502"/>
                </a:lnTo>
                <a:lnTo>
                  <a:pt x="2529" y="499"/>
                </a:lnTo>
                <a:lnTo>
                  <a:pt x="2530" y="496"/>
                </a:lnTo>
                <a:lnTo>
                  <a:pt x="2530" y="494"/>
                </a:lnTo>
                <a:lnTo>
                  <a:pt x="2532" y="492"/>
                </a:lnTo>
                <a:lnTo>
                  <a:pt x="2536" y="491"/>
                </a:lnTo>
                <a:lnTo>
                  <a:pt x="2537" y="489"/>
                </a:lnTo>
                <a:lnTo>
                  <a:pt x="2539" y="488"/>
                </a:lnTo>
                <a:lnTo>
                  <a:pt x="2540" y="487"/>
                </a:lnTo>
                <a:lnTo>
                  <a:pt x="2543" y="485"/>
                </a:lnTo>
                <a:lnTo>
                  <a:pt x="2544" y="484"/>
                </a:lnTo>
                <a:lnTo>
                  <a:pt x="2547" y="484"/>
                </a:lnTo>
                <a:lnTo>
                  <a:pt x="2550" y="484"/>
                </a:lnTo>
                <a:lnTo>
                  <a:pt x="2549" y="481"/>
                </a:lnTo>
                <a:lnTo>
                  <a:pt x="2551" y="478"/>
                </a:lnTo>
                <a:lnTo>
                  <a:pt x="2553" y="477"/>
                </a:lnTo>
                <a:lnTo>
                  <a:pt x="2554" y="477"/>
                </a:lnTo>
                <a:lnTo>
                  <a:pt x="2556" y="478"/>
                </a:lnTo>
                <a:lnTo>
                  <a:pt x="2558" y="477"/>
                </a:lnTo>
                <a:lnTo>
                  <a:pt x="2560" y="475"/>
                </a:lnTo>
                <a:lnTo>
                  <a:pt x="2560" y="473"/>
                </a:lnTo>
                <a:lnTo>
                  <a:pt x="2563" y="470"/>
                </a:lnTo>
                <a:lnTo>
                  <a:pt x="2564" y="468"/>
                </a:lnTo>
                <a:lnTo>
                  <a:pt x="2565" y="466"/>
                </a:lnTo>
                <a:lnTo>
                  <a:pt x="2568" y="466"/>
                </a:lnTo>
                <a:lnTo>
                  <a:pt x="2570" y="467"/>
                </a:lnTo>
                <a:lnTo>
                  <a:pt x="2571" y="467"/>
                </a:lnTo>
                <a:lnTo>
                  <a:pt x="2574" y="467"/>
                </a:lnTo>
                <a:lnTo>
                  <a:pt x="2575" y="466"/>
                </a:lnTo>
                <a:lnTo>
                  <a:pt x="2577" y="466"/>
                </a:lnTo>
                <a:lnTo>
                  <a:pt x="2578" y="466"/>
                </a:lnTo>
                <a:lnTo>
                  <a:pt x="2579" y="466"/>
                </a:lnTo>
                <a:lnTo>
                  <a:pt x="2581" y="464"/>
                </a:lnTo>
                <a:lnTo>
                  <a:pt x="2584" y="463"/>
                </a:lnTo>
                <a:lnTo>
                  <a:pt x="2584" y="461"/>
                </a:lnTo>
                <a:lnTo>
                  <a:pt x="2585" y="459"/>
                </a:lnTo>
                <a:lnTo>
                  <a:pt x="2584" y="457"/>
                </a:lnTo>
                <a:lnTo>
                  <a:pt x="2582" y="457"/>
                </a:lnTo>
                <a:lnTo>
                  <a:pt x="2582" y="461"/>
                </a:lnTo>
                <a:lnTo>
                  <a:pt x="2579" y="461"/>
                </a:lnTo>
                <a:lnTo>
                  <a:pt x="2577" y="463"/>
                </a:lnTo>
                <a:lnTo>
                  <a:pt x="2575" y="461"/>
                </a:lnTo>
                <a:lnTo>
                  <a:pt x="2574" y="460"/>
                </a:lnTo>
                <a:lnTo>
                  <a:pt x="2572" y="461"/>
                </a:lnTo>
                <a:lnTo>
                  <a:pt x="2570" y="461"/>
                </a:lnTo>
                <a:lnTo>
                  <a:pt x="2568" y="459"/>
                </a:lnTo>
                <a:lnTo>
                  <a:pt x="2565" y="459"/>
                </a:lnTo>
                <a:lnTo>
                  <a:pt x="2563" y="461"/>
                </a:lnTo>
                <a:lnTo>
                  <a:pt x="2563" y="464"/>
                </a:lnTo>
                <a:lnTo>
                  <a:pt x="2560" y="467"/>
                </a:lnTo>
                <a:lnTo>
                  <a:pt x="2560" y="470"/>
                </a:lnTo>
                <a:lnTo>
                  <a:pt x="2557" y="471"/>
                </a:lnTo>
                <a:lnTo>
                  <a:pt x="2556" y="471"/>
                </a:lnTo>
                <a:lnTo>
                  <a:pt x="2554" y="471"/>
                </a:lnTo>
                <a:lnTo>
                  <a:pt x="2553" y="471"/>
                </a:lnTo>
                <a:lnTo>
                  <a:pt x="2551" y="473"/>
                </a:lnTo>
                <a:lnTo>
                  <a:pt x="2550" y="473"/>
                </a:lnTo>
                <a:lnTo>
                  <a:pt x="2550" y="475"/>
                </a:lnTo>
                <a:lnTo>
                  <a:pt x="2547" y="475"/>
                </a:lnTo>
                <a:lnTo>
                  <a:pt x="2544" y="477"/>
                </a:lnTo>
                <a:lnTo>
                  <a:pt x="2543" y="478"/>
                </a:lnTo>
                <a:lnTo>
                  <a:pt x="2542" y="480"/>
                </a:lnTo>
                <a:lnTo>
                  <a:pt x="2542" y="481"/>
                </a:lnTo>
                <a:lnTo>
                  <a:pt x="2539" y="482"/>
                </a:lnTo>
                <a:lnTo>
                  <a:pt x="2536" y="482"/>
                </a:lnTo>
                <a:lnTo>
                  <a:pt x="2536" y="484"/>
                </a:lnTo>
                <a:lnTo>
                  <a:pt x="2534" y="485"/>
                </a:lnTo>
                <a:lnTo>
                  <a:pt x="2532" y="487"/>
                </a:lnTo>
                <a:lnTo>
                  <a:pt x="2529" y="489"/>
                </a:lnTo>
                <a:lnTo>
                  <a:pt x="2527" y="491"/>
                </a:lnTo>
                <a:lnTo>
                  <a:pt x="2527" y="492"/>
                </a:lnTo>
                <a:lnTo>
                  <a:pt x="2526" y="494"/>
                </a:lnTo>
                <a:lnTo>
                  <a:pt x="2525" y="495"/>
                </a:lnTo>
                <a:lnTo>
                  <a:pt x="2525" y="496"/>
                </a:lnTo>
                <a:lnTo>
                  <a:pt x="2523" y="496"/>
                </a:lnTo>
                <a:lnTo>
                  <a:pt x="2523" y="499"/>
                </a:lnTo>
                <a:lnTo>
                  <a:pt x="2522" y="501"/>
                </a:lnTo>
                <a:lnTo>
                  <a:pt x="2523" y="502"/>
                </a:lnTo>
                <a:lnTo>
                  <a:pt x="2522" y="503"/>
                </a:lnTo>
                <a:lnTo>
                  <a:pt x="2520" y="503"/>
                </a:lnTo>
                <a:lnTo>
                  <a:pt x="2520" y="505"/>
                </a:lnTo>
                <a:lnTo>
                  <a:pt x="2519" y="506"/>
                </a:lnTo>
                <a:lnTo>
                  <a:pt x="2519" y="508"/>
                </a:lnTo>
                <a:lnTo>
                  <a:pt x="2519" y="510"/>
                </a:lnTo>
                <a:lnTo>
                  <a:pt x="2520" y="513"/>
                </a:lnTo>
                <a:lnTo>
                  <a:pt x="2523" y="516"/>
                </a:lnTo>
                <a:lnTo>
                  <a:pt x="2525" y="518"/>
                </a:lnTo>
                <a:lnTo>
                  <a:pt x="2527" y="519"/>
                </a:lnTo>
                <a:lnTo>
                  <a:pt x="2530" y="519"/>
                </a:lnTo>
                <a:lnTo>
                  <a:pt x="2532" y="520"/>
                </a:lnTo>
                <a:lnTo>
                  <a:pt x="2534" y="519"/>
                </a:lnTo>
                <a:lnTo>
                  <a:pt x="2536" y="520"/>
                </a:lnTo>
                <a:lnTo>
                  <a:pt x="2537" y="520"/>
                </a:lnTo>
                <a:lnTo>
                  <a:pt x="2539" y="522"/>
                </a:lnTo>
                <a:lnTo>
                  <a:pt x="2540" y="525"/>
                </a:lnTo>
                <a:lnTo>
                  <a:pt x="2542" y="526"/>
                </a:lnTo>
                <a:lnTo>
                  <a:pt x="2540" y="530"/>
                </a:lnTo>
                <a:lnTo>
                  <a:pt x="2540" y="532"/>
                </a:lnTo>
                <a:lnTo>
                  <a:pt x="2537" y="533"/>
                </a:lnTo>
                <a:lnTo>
                  <a:pt x="2534" y="534"/>
                </a:lnTo>
                <a:lnTo>
                  <a:pt x="2533" y="536"/>
                </a:lnTo>
                <a:lnTo>
                  <a:pt x="2532" y="537"/>
                </a:lnTo>
                <a:lnTo>
                  <a:pt x="2530" y="537"/>
                </a:lnTo>
                <a:lnTo>
                  <a:pt x="2529" y="539"/>
                </a:lnTo>
                <a:lnTo>
                  <a:pt x="2527" y="540"/>
                </a:lnTo>
                <a:lnTo>
                  <a:pt x="2525" y="540"/>
                </a:lnTo>
                <a:lnTo>
                  <a:pt x="2525" y="539"/>
                </a:lnTo>
                <a:lnTo>
                  <a:pt x="2520" y="539"/>
                </a:lnTo>
                <a:lnTo>
                  <a:pt x="2519" y="539"/>
                </a:lnTo>
                <a:lnTo>
                  <a:pt x="2516" y="539"/>
                </a:lnTo>
                <a:lnTo>
                  <a:pt x="2518" y="541"/>
                </a:lnTo>
                <a:lnTo>
                  <a:pt x="2516" y="543"/>
                </a:lnTo>
                <a:lnTo>
                  <a:pt x="2515" y="543"/>
                </a:lnTo>
                <a:lnTo>
                  <a:pt x="2513" y="544"/>
                </a:lnTo>
                <a:lnTo>
                  <a:pt x="2512" y="546"/>
                </a:lnTo>
                <a:lnTo>
                  <a:pt x="2511" y="546"/>
                </a:lnTo>
                <a:lnTo>
                  <a:pt x="2509" y="546"/>
                </a:lnTo>
                <a:lnTo>
                  <a:pt x="2509" y="548"/>
                </a:lnTo>
                <a:lnTo>
                  <a:pt x="2509" y="551"/>
                </a:lnTo>
                <a:lnTo>
                  <a:pt x="2511" y="553"/>
                </a:lnTo>
                <a:lnTo>
                  <a:pt x="2512" y="555"/>
                </a:lnTo>
                <a:lnTo>
                  <a:pt x="2513" y="557"/>
                </a:lnTo>
                <a:lnTo>
                  <a:pt x="2515" y="557"/>
                </a:lnTo>
                <a:lnTo>
                  <a:pt x="2516" y="558"/>
                </a:lnTo>
                <a:lnTo>
                  <a:pt x="2518" y="560"/>
                </a:lnTo>
                <a:lnTo>
                  <a:pt x="2516" y="561"/>
                </a:lnTo>
                <a:lnTo>
                  <a:pt x="2513" y="562"/>
                </a:lnTo>
                <a:lnTo>
                  <a:pt x="2512" y="562"/>
                </a:lnTo>
                <a:lnTo>
                  <a:pt x="2509" y="562"/>
                </a:lnTo>
                <a:lnTo>
                  <a:pt x="2508" y="562"/>
                </a:lnTo>
                <a:lnTo>
                  <a:pt x="2506" y="560"/>
                </a:lnTo>
                <a:lnTo>
                  <a:pt x="2506" y="562"/>
                </a:lnTo>
                <a:lnTo>
                  <a:pt x="2505" y="562"/>
                </a:lnTo>
                <a:lnTo>
                  <a:pt x="2504" y="561"/>
                </a:lnTo>
                <a:lnTo>
                  <a:pt x="2502" y="560"/>
                </a:lnTo>
                <a:lnTo>
                  <a:pt x="2501" y="558"/>
                </a:lnTo>
                <a:lnTo>
                  <a:pt x="2501" y="561"/>
                </a:lnTo>
                <a:lnTo>
                  <a:pt x="2501" y="562"/>
                </a:lnTo>
                <a:lnTo>
                  <a:pt x="2502" y="562"/>
                </a:lnTo>
                <a:lnTo>
                  <a:pt x="2505" y="564"/>
                </a:lnTo>
                <a:lnTo>
                  <a:pt x="2502" y="567"/>
                </a:lnTo>
                <a:lnTo>
                  <a:pt x="2499" y="568"/>
                </a:lnTo>
                <a:lnTo>
                  <a:pt x="2497" y="568"/>
                </a:lnTo>
                <a:lnTo>
                  <a:pt x="2498" y="571"/>
                </a:lnTo>
                <a:lnTo>
                  <a:pt x="2498" y="572"/>
                </a:lnTo>
                <a:lnTo>
                  <a:pt x="2495" y="571"/>
                </a:lnTo>
                <a:lnTo>
                  <a:pt x="2494" y="574"/>
                </a:lnTo>
                <a:lnTo>
                  <a:pt x="2495" y="574"/>
                </a:lnTo>
                <a:lnTo>
                  <a:pt x="2494" y="575"/>
                </a:lnTo>
                <a:lnTo>
                  <a:pt x="2492" y="576"/>
                </a:lnTo>
                <a:lnTo>
                  <a:pt x="2491" y="579"/>
                </a:lnTo>
                <a:lnTo>
                  <a:pt x="2490" y="582"/>
                </a:lnTo>
                <a:lnTo>
                  <a:pt x="2488" y="583"/>
                </a:lnTo>
                <a:lnTo>
                  <a:pt x="2487" y="585"/>
                </a:lnTo>
                <a:lnTo>
                  <a:pt x="2485" y="586"/>
                </a:lnTo>
                <a:lnTo>
                  <a:pt x="2484" y="585"/>
                </a:lnTo>
                <a:lnTo>
                  <a:pt x="2483" y="583"/>
                </a:lnTo>
                <a:lnTo>
                  <a:pt x="2483" y="581"/>
                </a:lnTo>
                <a:lnTo>
                  <a:pt x="2481" y="578"/>
                </a:lnTo>
                <a:lnTo>
                  <a:pt x="2480" y="576"/>
                </a:lnTo>
                <a:lnTo>
                  <a:pt x="2477" y="575"/>
                </a:lnTo>
                <a:lnTo>
                  <a:pt x="2476" y="578"/>
                </a:lnTo>
                <a:lnTo>
                  <a:pt x="2474" y="579"/>
                </a:lnTo>
                <a:lnTo>
                  <a:pt x="2473" y="581"/>
                </a:lnTo>
                <a:lnTo>
                  <a:pt x="2473" y="583"/>
                </a:lnTo>
                <a:lnTo>
                  <a:pt x="2471" y="585"/>
                </a:lnTo>
                <a:lnTo>
                  <a:pt x="2470" y="586"/>
                </a:lnTo>
                <a:lnTo>
                  <a:pt x="2469" y="589"/>
                </a:lnTo>
                <a:lnTo>
                  <a:pt x="2466" y="590"/>
                </a:lnTo>
                <a:lnTo>
                  <a:pt x="2463" y="589"/>
                </a:lnTo>
                <a:lnTo>
                  <a:pt x="2462" y="588"/>
                </a:lnTo>
                <a:lnTo>
                  <a:pt x="2459" y="589"/>
                </a:lnTo>
                <a:lnTo>
                  <a:pt x="2456" y="590"/>
                </a:lnTo>
                <a:lnTo>
                  <a:pt x="2455" y="592"/>
                </a:lnTo>
                <a:lnTo>
                  <a:pt x="2452" y="593"/>
                </a:lnTo>
                <a:lnTo>
                  <a:pt x="2452" y="596"/>
                </a:lnTo>
                <a:lnTo>
                  <a:pt x="2450" y="597"/>
                </a:lnTo>
                <a:lnTo>
                  <a:pt x="2449" y="597"/>
                </a:lnTo>
                <a:lnTo>
                  <a:pt x="2448" y="596"/>
                </a:lnTo>
                <a:lnTo>
                  <a:pt x="2448" y="595"/>
                </a:lnTo>
                <a:lnTo>
                  <a:pt x="2448" y="593"/>
                </a:lnTo>
                <a:lnTo>
                  <a:pt x="2449" y="592"/>
                </a:lnTo>
                <a:lnTo>
                  <a:pt x="2450" y="588"/>
                </a:lnTo>
                <a:lnTo>
                  <a:pt x="2450" y="586"/>
                </a:lnTo>
                <a:lnTo>
                  <a:pt x="2452" y="583"/>
                </a:lnTo>
                <a:lnTo>
                  <a:pt x="2452" y="578"/>
                </a:lnTo>
                <a:lnTo>
                  <a:pt x="2453" y="576"/>
                </a:lnTo>
                <a:lnTo>
                  <a:pt x="2455" y="575"/>
                </a:lnTo>
                <a:lnTo>
                  <a:pt x="2456" y="575"/>
                </a:lnTo>
                <a:lnTo>
                  <a:pt x="2459" y="574"/>
                </a:lnTo>
                <a:lnTo>
                  <a:pt x="2462" y="572"/>
                </a:lnTo>
                <a:lnTo>
                  <a:pt x="2463" y="572"/>
                </a:lnTo>
                <a:lnTo>
                  <a:pt x="2464" y="571"/>
                </a:lnTo>
                <a:lnTo>
                  <a:pt x="2466" y="571"/>
                </a:lnTo>
                <a:lnTo>
                  <a:pt x="2464" y="568"/>
                </a:lnTo>
                <a:lnTo>
                  <a:pt x="2464" y="565"/>
                </a:lnTo>
                <a:lnTo>
                  <a:pt x="2467" y="565"/>
                </a:lnTo>
                <a:lnTo>
                  <a:pt x="2467" y="564"/>
                </a:lnTo>
                <a:lnTo>
                  <a:pt x="2469" y="562"/>
                </a:lnTo>
                <a:lnTo>
                  <a:pt x="2469" y="561"/>
                </a:lnTo>
                <a:lnTo>
                  <a:pt x="2469" y="558"/>
                </a:lnTo>
                <a:lnTo>
                  <a:pt x="2470" y="557"/>
                </a:lnTo>
                <a:lnTo>
                  <a:pt x="2473" y="555"/>
                </a:lnTo>
                <a:lnTo>
                  <a:pt x="2476" y="553"/>
                </a:lnTo>
                <a:lnTo>
                  <a:pt x="2473" y="551"/>
                </a:lnTo>
                <a:lnTo>
                  <a:pt x="2471" y="553"/>
                </a:lnTo>
                <a:lnTo>
                  <a:pt x="2470" y="553"/>
                </a:lnTo>
                <a:lnTo>
                  <a:pt x="2467" y="553"/>
                </a:lnTo>
                <a:lnTo>
                  <a:pt x="2467" y="550"/>
                </a:lnTo>
                <a:lnTo>
                  <a:pt x="2464" y="550"/>
                </a:lnTo>
                <a:lnTo>
                  <a:pt x="2464" y="547"/>
                </a:lnTo>
                <a:lnTo>
                  <a:pt x="2464" y="544"/>
                </a:lnTo>
                <a:lnTo>
                  <a:pt x="2464" y="541"/>
                </a:lnTo>
                <a:lnTo>
                  <a:pt x="2466" y="539"/>
                </a:lnTo>
                <a:lnTo>
                  <a:pt x="2467" y="537"/>
                </a:lnTo>
                <a:lnTo>
                  <a:pt x="2469" y="536"/>
                </a:lnTo>
                <a:lnTo>
                  <a:pt x="2470" y="536"/>
                </a:lnTo>
                <a:lnTo>
                  <a:pt x="2473" y="534"/>
                </a:lnTo>
                <a:lnTo>
                  <a:pt x="2473" y="537"/>
                </a:lnTo>
                <a:lnTo>
                  <a:pt x="2474" y="537"/>
                </a:lnTo>
                <a:lnTo>
                  <a:pt x="2477" y="537"/>
                </a:lnTo>
                <a:lnTo>
                  <a:pt x="2477" y="536"/>
                </a:lnTo>
                <a:lnTo>
                  <a:pt x="2476" y="534"/>
                </a:lnTo>
                <a:lnTo>
                  <a:pt x="2474" y="534"/>
                </a:lnTo>
                <a:lnTo>
                  <a:pt x="2473" y="533"/>
                </a:lnTo>
                <a:lnTo>
                  <a:pt x="2470" y="533"/>
                </a:lnTo>
                <a:lnTo>
                  <a:pt x="2469" y="533"/>
                </a:lnTo>
                <a:lnTo>
                  <a:pt x="2466" y="534"/>
                </a:lnTo>
                <a:lnTo>
                  <a:pt x="2466" y="537"/>
                </a:lnTo>
                <a:lnTo>
                  <a:pt x="2464" y="537"/>
                </a:lnTo>
                <a:lnTo>
                  <a:pt x="2463" y="537"/>
                </a:lnTo>
                <a:lnTo>
                  <a:pt x="2462" y="539"/>
                </a:lnTo>
                <a:lnTo>
                  <a:pt x="2462" y="540"/>
                </a:lnTo>
                <a:lnTo>
                  <a:pt x="2460" y="540"/>
                </a:lnTo>
                <a:lnTo>
                  <a:pt x="2462" y="543"/>
                </a:lnTo>
                <a:lnTo>
                  <a:pt x="2462" y="544"/>
                </a:lnTo>
                <a:lnTo>
                  <a:pt x="2462" y="547"/>
                </a:lnTo>
                <a:lnTo>
                  <a:pt x="2460" y="548"/>
                </a:lnTo>
                <a:lnTo>
                  <a:pt x="2459" y="548"/>
                </a:lnTo>
                <a:lnTo>
                  <a:pt x="2457" y="550"/>
                </a:lnTo>
                <a:lnTo>
                  <a:pt x="2460" y="551"/>
                </a:lnTo>
                <a:lnTo>
                  <a:pt x="2462" y="553"/>
                </a:lnTo>
                <a:lnTo>
                  <a:pt x="2463" y="554"/>
                </a:lnTo>
                <a:lnTo>
                  <a:pt x="2462" y="555"/>
                </a:lnTo>
                <a:lnTo>
                  <a:pt x="2463" y="555"/>
                </a:lnTo>
                <a:lnTo>
                  <a:pt x="2466" y="555"/>
                </a:lnTo>
                <a:lnTo>
                  <a:pt x="2466" y="560"/>
                </a:lnTo>
                <a:lnTo>
                  <a:pt x="2464" y="561"/>
                </a:lnTo>
                <a:lnTo>
                  <a:pt x="2462" y="564"/>
                </a:lnTo>
                <a:lnTo>
                  <a:pt x="2460" y="567"/>
                </a:lnTo>
                <a:lnTo>
                  <a:pt x="2459" y="568"/>
                </a:lnTo>
                <a:lnTo>
                  <a:pt x="2457" y="568"/>
                </a:lnTo>
                <a:lnTo>
                  <a:pt x="2455" y="568"/>
                </a:lnTo>
                <a:lnTo>
                  <a:pt x="2453" y="569"/>
                </a:lnTo>
                <a:lnTo>
                  <a:pt x="2453" y="567"/>
                </a:lnTo>
                <a:lnTo>
                  <a:pt x="2452" y="564"/>
                </a:lnTo>
                <a:lnTo>
                  <a:pt x="2449" y="565"/>
                </a:lnTo>
                <a:lnTo>
                  <a:pt x="2448" y="562"/>
                </a:lnTo>
                <a:lnTo>
                  <a:pt x="2448" y="560"/>
                </a:lnTo>
                <a:lnTo>
                  <a:pt x="2445" y="560"/>
                </a:lnTo>
                <a:lnTo>
                  <a:pt x="2445" y="558"/>
                </a:lnTo>
                <a:lnTo>
                  <a:pt x="2445" y="557"/>
                </a:lnTo>
                <a:lnTo>
                  <a:pt x="2443" y="557"/>
                </a:lnTo>
                <a:lnTo>
                  <a:pt x="2442" y="557"/>
                </a:lnTo>
                <a:lnTo>
                  <a:pt x="2443" y="553"/>
                </a:lnTo>
                <a:lnTo>
                  <a:pt x="2442" y="550"/>
                </a:lnTo>
                <a:lnTo>
                  <a:pt x="2442" y="547"/>
                </a:lnTo>
                <a:lnTo>
                  <a:pt x="2441" y="544"/>
                </a:lnTo>
                <a:lnTo>
                  <a:pt x="2441" y="543"/>
                </a:lnTo>
                <a:lnTo>
                  <a:pt x="2439" y="543"/>
                </a:lnTo>
                <a:lnTo>
                  <a:pt x="2439" y="540"/>
                </a:lnTo>
                <a:lnTo>
                  <a:pt x="2442" y="537"/>
                </a:lnTo>
                <a:lnTo>
                  <a:pt x="2443" y="536"/>
                </a:lnTo>
                <a:lnTo>
                  <a:pt x="2445" y="534"/>
                </a:lnTo>
                <a:lnTo>
                  <a:pt x="2443" y="532"/>
                </a:lnTo>
                <a:lnTo>
                  <a:pt x="2443" y="530"/>
                </a:lnTo>
                <a:lnTo>
                  <a:pt x="2445" y="527"/>
                </a:lnTo>
                <a:lnTo>
                  <a:pt x="2443" y="529"/>
                </a:lnTo>
                <a:lnTo>
                  <a:pt x="2442" y="530"/>
                </a:lnTo>
                <a:lnTo>
                  <a:pt x="2441" y="533"/>
                </a:lnTo>
                <a:lnTo>
                  <a:pt x="2439" y="536"/>
                </a:lnTo>
                <a:lnTo>
                  <a:pt x="2438" y="537"/>
                </a:lnTo>
                <a:lnTo>
                  <a:pt x="2435" y="537"/>
                </a:lnTo>
                <a:lnTo>
                  <a:pt x="2434" y="534"/>
                </a:lnTo>
                <a:lnTo>
                  <a:pt x="2432" y="537"/>
                </a:lnTo>
                <a:lnTo>
                  <a:pt x="2434" y="539"/>
                </a:lnTo>
                <a:lnTo>
                  <a:pt x="2435" y="540"/>
                </a:lnTo>
                <a:lnTo>
                  <a:pt x="2436" y="541"/>
                </a:lnTo>
                <a:lnTo>
                  <a:pt x="2436" y="543"/>
                </a:lnTo>
                <a:lnTo>
                  <a:pt x="2438" y="546"/>
                </a:lnTo>
                <a:lnTo>
                  <a:pt x="2438" y="548"/>
                </a:lnTo>
                <a:lnTo>
                  <a:pt x="2438" y="551"/>
                </a:lnTo>
                <a:lnTo>
                  <a:pt x="2439" y="554"/>
                </a:lnTo>
                <a:lnTo>
                  <a:pt x="2436" y="555"/>
                </a:lnTo>
                <a:lnTo>
                  <a:pt x="2438" y="558"/>
                </a:lnTo>
                <a:lnTo>
                  <a:pt x="2438" y="560"/>
                </a:lnTo>
                <a:lnTo>
                  <a:pt x="2439" y="561"/>
                </a:lnTo>
                <a:lnTo>
                  <a:pt x="2439" y="564"/>
                </a:lnTo>
                <a:lnTo>
                  <a:pt x="2441" y="565"/>
                </a:lnTo>
                <a:lnTo>
                  <a:pt x="2443" y="565"/>
                </a:lnTo>
                <a:lnTo>
                  <a:pt x="2445" y="568"/>
                </a:lnTo>
                <a:lnTo>
                  <a:pt x="2446" y="571"/>
                </a:lnTo>
                <a:lnTo>
                  <a:pt x="2445" y="575"/>
                </a:lnTo>
                <a:lnTo>
                  <a:pt x="2443" y="574"/>
                </a:lnTo>
                <a:lnTo>
                  <a:pt x="2442" y="574"/>
                </a:lnTo>
                <a:lnTo>
                  <a:pt x="2441" y="575"/>
                </a:lnTo>
                <a:lnTo>
                  <a:pt x="2438" y="575"/>
                </a:lnTo>
                <a:lnTo>
                  <a:pt x="2438" y="574"/>
                </a:lnTo>
                <a:lnTo>
                  <a:pt x="2438" y="571"/>
                </a:lnTo>
                <a:lnTo>
                  <a:pt x="2435" y="569"/>
                </a:lnTo>
                <a:lnTo>
                  <a:pt x="2434" y="569"/>
                </a:lnTo>
                <a:lnTo>
                  <a:pt x="2434" y="571"/>
                </a:lnTo>
                <a:lnTo>
                  <a:pt x="2435" y="572"/>
                </a:lnTo>
                <a:lnTo>
                  <a:pt x="2435" y="575"/>
                </a:lnTo>
                <a:lnTo>
                  <a:pt x="2436" y="576"/>
                </a:lnTo>
                <a:lnTo>
                  <a:pt x="2438" y="578"/>
                </a:lnTo>
                <a:lnTo>
                  <a:pt x="2439" y="578"/>
                </a:lnTo>
                <a:lnTo>
                  <a:pt x="2442" y="578"/>
                </a:lnTo>
                <a:lnTo>
                  <a:pt x="2443" y="579"/>
                </a:lnTo>
                <a:lnTo>
                  <a:pt x="2445" y="582"/>
                </a:lnTo>
                <a:lnTo>
                  <a:pt x="2443" y="585"/>
                </a:lnTo>
                <a:lnTo>
                  <a:pt x="2442" y="585"/>
                </a:lnTo>
                <a:lnTo>
                  <a:pt x="2441" y="583"/>
                </a:lnTo>
                <a:lnTo>
                  <a:pt x="2438" y="585"/>
                </a:lnTo>
                <a:lnTo>
                  <a:pt x="2436" y="585"/>
                </a:lnTo>
                <a:lnTo>
                  <a:pt x="2436" y="586"/>
                </a:lnTo>
                <a:lnTo>
                  <a:pt x="2434" y="588"/>
                </a:lnTo>
                <a:lnTo>
                  <a:pt x="2435" y="589"/>
                </a:lnTo>
                <a:lnTo>
                  <a:pt x="2436" y="589"/>
                </a:lnTo>
                <a:lnTo>
                  <a:pt x="2438" y="590"/>
                </a:lnTo>
                <a:lnTo>
                  <a:pt x="2438" y="595"/>
                </a:lnTo>
                <a:lnTo>
                  <a:pt x="2438" y="596"/>
                </a:lnTo>
                <a:lnTo>
                  <a:pt x="2435" y="596"/>
                </a:lnTo>
                <a:lnTo>
                  <a:pt x="2436" y="599"/>
                </a:lnTo>
                <a:lnTo>
                  <a:pt x="2435" y="600"/>
                </a:lnTo>
                <a:lnTo>
                  <a:pt x="2434" y="602"/>
                </a:lnTo>
                <a:lnTo>
                  <a:pt x="2432" y="603"/>
                </a:lnTo>
                <a:lnTo>
                  <a:pt x="2429" y="604"/>
                </a:lnTo>
                <a:lnTo>
                  <a:pt x="2428" y="604"/>
                </a:lnTo>
                <a:lnTo>
                  <a:pt x="2426" y="603"/>
                </a:lnTo>
                <a:lnTo>
                  <a:pt x="2426" y="602"/>
                </a:lnTo>
                <a:lnTo>
                  <a:pt x="2426" y="600"/>
                </a:lnTo>
                <a:lnTo>
                  <a:pt x="2425" y="597"/>
                </a:lnTo>
                <a:lnTo>
                  <a:pt x="2422" y="595"/>
                </a:lnTo>
                <a:lnTo>
                  <a:pt x="2421" y="593"/>
                </a:lnTo>
                <a:lnTo>
                  <a:pt x="2419" y="596"/>
                </a:lnTo>
                <a:lnTo>
                  <a:pt x="2418" y="596"/>
                </a:lnTo>
                <a:lnTo>
                  <a:pt x="2417" y="595"/>
                </a:lnTo>
                <a:lnTo>
                  <a:pt x="2415" y="593"/>
                </a:lnTo>
                <a:lnTo>
                  <a:pt x="2415" y="590"/>
                </a:lnTo>
                <a:lnTo>
                  <a:pt x="2417" y="588"/>
                </a:lnTo>
                <a:lnTo>
                  <a:pt x="2419" y="586"/>
                </a:lnTo>
                <a:lnTo>
                  <a:pt x="2421" y="586"/>
                </a:lnTo>
                <a:lnTo>
                  <a:pt x="2421" y="583"/>
                </a:lnTo>
                <a:lnTo>
                  <a:pt x="2422" y="579"/>
                </a:lnTo>
                <a:lnTo>
                  <a:pt x="2419" y="582"/>
                </a:lnTo>
                <a:lnTo>
                  <a:pt x="2419" y="583"/>
                </a:lnTo>
                <a:lnTo>
                  <a:pt x="2417" y="585"/>
                </a:lnTo>
                <a:lnTo>
                  <a:pt x="2415" y="586"/>
                </a:lnTo>
                <a:lnTo>
                  <a:pt x="2412" y="585"/>
                </a:lnTo>
                <a:lnTo>
                  <a:pt x="2411" y="585"/>
                </a:lnTo>
                <a:lnTo>
                  <a:pt x="2410" y="583"/>
                </a:lnTo>
                <a:lnTo>
                  <a:pt x="2407" y="581"/>
                </a:lnTo>
                <a:lnTo>
                  <a:pt x="2408" y="578"/>
                </a:lnTo>
                <a:lnTo>
                  <a:pt x="2407" y="579"/>
                </a:lnTo>
                <a:lnTo>
                  <a:pt x="2405" y="579"/>
                </a:lnTo>
                <a:lnTo>
                  <a:pt x="2405" y="582"/>
                </a:lnTo>
                <a:lnTo>
                  <a:pt x="2407" y="583"/>
                </a:lnTo>
                <a:lnTo>
                  <a:pt x="2408" y="586"/>
                </a:lnTo>
                <a:lnTo>
                  <a:pt x="2410" y="588"/>
                </a:lnTo>
                <a:lnTo>
                  <a:pt x="2411" y="589"/>
                </a:lnTo>
                <a:lnTo>
                  <a:pt x="2410" y="590"/>
                </a:lnTo>
                <a:lnTo>
                  <a:pt x="2410" y="593"/>
                </a:lnTo>
                <a:lnTo>
                  <a:pt x="2411" y="595"/>
                </a:lnTo>
                <a:lnTo>
                  <a:pt x="2412" y="596"/>
                </a:lnTo>
                <a:lnTo>
                  <a:pt x="2411" y="599"/>
                </a:lnTo>
                <a:lnTo>
                  <a:pt x="2414" y="599"/>
                </a:lnTo>
                <a:lnTo>
                  <a:pt x="2414" y="600"/>
                </a:lnTo>
                <a:lnTo>
                  <a:pt x="2415" y="600"/>
                </a:lnTo>
                <a:lnTo>
                  <a:pt x="2418" y="602"/>
                </a:lnTo>
                <a:lnTo>
                  <a:pt x="2419" y="604"/>
                </a:lnTo>
                <a:lnTo>
                  <a:pt x="2421" y="607"/>
                </a:lnTo>
                <a:lnTo>
                  <a:pt x="2422" y="610"/>
                </a:lnTo>
                <a:lnTo>
                  <a:pt x="2421" y="611"/>
                </a:lnTo>
                <a:lnTo>
                  <a:pt x="2421" y="614"/>
                </a:lnTo>
                <a:lnTo>
                  <a:pt x="2422" y="616"/>
                </a:lnTo>
                <a:lnTo>
                  <a:pt x="2422" y="618"/>
                </a:lnTo>
                <a:lnTo>
                  <a:pt x="2421" y="620"/>
                </a:lnTo>
                <a:lnTo>
                  <a:pt x="2419" y="623"/>
                </a:lnTo>
                <a:lnTo>
                  <a:pt x="2418" y="623"/>
                </a:lnTo>
                <a:lnTo>
                  <a:pt x="2417" y="625"/>
                </a:lnTo>
                <a:lnTo>
                  <a:pt x="2417" y="630"/>
                </a:lnTo>
                <a:lnTo>
                  <a:pt x="2418" y="632"/>
                </a:lnTo>
                <a:lnTo>
                  <a:pt x="2418" y="634"/>
                </a:lnTo>
                <a:lnTo>
                  <a:pt x="2418" y="637"/>
                </a:lnTo>
                <a:lnTo>
                  <a:pt x="2415" y="635"/>
                </a:lnTo>
                <a:lnTo>
                  <a:pt x="2414" y="635"/>
                </a:lnTo>
                <a:lnTo>
                  <a:pt x="2415" y="632"/>
                </a:lnTo>
                <a:lnTo>
                  <a:pt x="2415" y="628"/>
                </a:lnTo>
                <a:lnTo>
                  <a:pt x="2414" y="625"/>
                </a:lnTo>
                <a:lnTo>
                  <a:pt x="2414" y="624"/>
                </a:lnTo>
                <a:lnTo>
                  <a:pt x="2414" y="621"/>
                </a:lnTo>
                <a:lnTo>
                  <a:pt x="2412" y="618"/>
                </a:lnTo>
                <a:lnTo>
                  <a:pt x="2411" y="616"/>
                </a:lnTo>
                <a:lnTo>
                  <a:pt x="2412" y="614"/>
                </a:lnTo>
                <a:lnTo>
                  <a:pt x="2411" y="610"/>
                </a:lnTo>
                <a:lnTo>
                  <a:pt x="2410" y="613"/>
                </a:lnTo>
                <a:lnTo>
                  <a:pt x="2408" y="616"/>
                </a:lnTo>
                <a:lnTo>
                  <a:pt x="2410" y="618"/>
                </a:lnTo>
                <a:lnTo>
                  <a:pt x="2411" y="621"/>
                </a:lnTo>
                <a:lnTo>
                  <a:pt x="2411" y="624"/>
                </a:lnTo>
                <a:lnTo>
                  <a:pt x="2412" y="627"/>
                </a:lnTo>
                <a:lnTo>
                  <a:pt x="2412" y="630"/>
                </a:lnTo>
                <a:lnTo>
                  <a:pt x="2412" y="632"/>
                </a:lnTo>
                <a:lnTo>
                  <a:pt x="2412" y="635"/>
                </a:lnTo>
                <a:lnTo>
                  <a:pt x="2410" y="637"/>
                </a:lnTo>
                <a:lnTo>
                  <a:pt x="2408" y="637"/>
                </a:lnTo>
                <a:lnTo>
                  <a:pt x="2407" y="637"/>
                </a:lnTo>
                <a:lnTo>
                  <a:pt x="2405" y="635"/>
                </a:lnTo>
                <a:lnTo>
                  <a:pt x="2405" y="639"/>
                </a:lnTo>
                <a:lnTo>
                  <a:pt x="2404" y="637"/>
                </a:lnTo>
                <a:lnTo>
                  <a:pt x="2403" y="635"/>
                </a:lnTo>
                <a:lnTo>
                  <a:pt x="2403" y="631"/>
                </a:lnTo>
                <a:lnTo>
                  <a:pt x="2403" y="630"/>
                </a:lnTo>
                <a:lnTo>
                  <a:pt x="2401" y="627"/>
                </a:lnTo>
                <a:lnTo>
                  <a:pt x="2403" y="623"/>
                </a:lnTo>
                <a:lnTo>
                  <a:pt x="2403" y="621"/>
                </a:lnTo>
                <a:lnTo>
                  <a:pt x="2403" y="618"/>
                </a:lnTo>
                <a:lnTo>
                  <a:pt x="2403" y="616"/>
                </a:lnTo>
                <a:lnTo>
                  <a:pt x="2403" y="613"/>
                </a:lnTo>
                <a:lnTo>
                  <a:pt x="2403" y="610"/>
                </a:lnTo>
                <a:lnTo>
                  <a:pt x="2401" y="606"/>
                </a:lnTo>
                <a:lnTo>
                  <a:pt x="2401" y="604"/>
                </a:lnTo>
                <a:lnTo>
                  <a:pt x="2400" y="599"/>
                </a:lnTo>
                <a:lnTo>
                  <a:pt x="2398" y="596"/>
                </a:lnTo>
                <a:lnTo>
                  <a:pt x="2397" y="592"/>
                </a:lnTo>
                <a:lnTo>
                  <a:pt x="2396" y="589"/>
                </a:lnTo>
                <a:lnTo>
                  <a:pt x="2394" y="586"/>
                </a:lnTo>
                <a:lnTo>
                  <a:pt x="2393" y="585"/>
                </a:lnTo>
                <a:lnTo>
                  <a:pt x="2391" y="582"/>
                </a:lnTo>
                <a:lnTo>
                  <a:pt x="2391" y="579"/>
                </a:lnTo>
                <a:lnTo>
                  <a:pt x="2393" y="581"/>
                </a:lnTo>
                <a:lnTo>
                  <a:pt x="2396" y="581"/>
                </a:lnTo>
                <a:lnTo>
                  <a:pt x="2396" y="579"/>
                </a:lnTo>
                <a:lnTo>
                  <a:pt x="2393" y="576"/>
                </a:lnTo>
                <a:lnTo>
                  <a:pt x="2393" y="574"/>
                </a:lnTo>
                <a:lnTo>
                  <a:pt x="2393" y="572"/>
                </a:lnTo>
                <a:lnTo>
                  <a:pt x="2393" y="568"/>
                </a:lnTo>
                <a:lnTo>
                  <a:pt x="2393" y="567"/>
                </a:lnTo>
                <a:lnTo>
                  <a:pt x="2394" y="565"/>
                </a:lnTo>
                <a:lnTo>
                  <a:pt x="2396" y="565"/>
                </a:lnTo>
                <a:lnTo>
                  <a:pt x="2393" y="564"/>
                </a:lnTo>
                <a:lnTo>
                  <a:pt x="2390" y="562"/>
                </a:lnTo>
                <a:lnTo>
                  <a:pt x="2389" y="564"/>
                </a:lnTo>
                <a:lnTo>
                  <a:pt x="2386" y="562"/>
                </a:lnTo>
                <a:lnTo>
                  <a:pt x="2384" y="561"/>
                </a:lnTo>
                <a:lnTo>
                  <a:pt x="2383" y="561"/>
                </a:lnTo>
                <a:lnTo>
                  <a:pt x="2382" y="558"/>
                </a:lnTo>
                <a:lnTo>
                  <a:pt x="2380" y="557"/>
                </a:lnTo>
                <a:lnTo>
                  <a:pt x="2380" y="555"/>
                </a:lnTo>
                <a:lnTo>
                  <a:pt x="2380" y="553"/>
                </a:lnTo>
                <a:lnTo>
                  <a:pt x="2382" y="553"/>
                </a:lnTo>
                <a:lnTo>
                  <a:pt x="2383" y="555"/>
                </a:lnTo>
                <a:lnTo>
                  <a:pt x="2384" y="554"/>
                </a:lnTo>
                <a:lnTo>
                  <a:pt x="2386" y="553"/>
                </a:lnTo>
                <a:lnTo>
                  <a:pt x="2387" y="554"/>
                </a:lnTo>
                <a:lnTo>
                  <a:pt x="2389" y="555"/>
                </a:lnTo>
                <a:lnTo>
                  <a:pt x="2389" y="557"/>
                </a:lnTo>
                <a:lnTo>
                  <a:pt x="2390" y="558"/>
                </a:lnTo>
                <a:lnTo>
                  <a:pt x="2391" y="555"/>
                </a:lnTo>
                <a:lnTo>
                  <a:pt x="2391" y="553"/>
                </a:lnTo>
                <a:lnTo>
                  <a:pt x="2393" y="550"/>
                </a:lnTo>
                <a:lnTo>
                  <a:pt x="2390" y="548"/>
                </a:lnTo>
                <a:lnTo>
                  <a:pt x="2389" y="550"/>
                </a:lnTo>
                <a:lnTo>
                  <a:pt x="2387" y="547"/>
                </a:lnTo>
                <a:lnTo>
                  <a:pt x="2387" y="544"/>
                </a:lnTo>
                <a:lnTo>
                  <a:pt x="2386" y="543"/>
                </a:lnTo>
                <a:lnTo>
                  <a:pt x="2386" y="541"/>
                </a:lnTo>
                <a:lnTo>
                  <a:pt x="2386" y="539"/>
                </a:lnTo>
                <a:lnTo>
                  <a:pt x="2387" y="539"/>
                </a:lnTo>
                <a:lnTo>
                  <a:pt x="2389" y="537"/>
                </a:lnTo>
                <a:lnTo>
                  <a:pt x="2387" y="534"/>
                </a:lnTo>
                <a:lnTo>
                  <a:pt x="2389" y="532"/>
                </a:lnTo>
                <a:lnTo>
                  <a:pt x="2390" y="529"/>
                </a:lnTo>
                <a:lnTo>
                  <a:pt x="2387" y="529"/>
                </a:lnTo>
                <a:lnTo>
                  <a:pt x="2386" y="533"/>
                </a:lnTo>
                <a:lnTo>
                  <a:pt x="2386" y="536"/>
                </a:lnTo>
                <a:lnTo>
                  <a:pt x="2384" y="537"/>
                </a:lnTo>
                <a:lnTo>
                  <a:pt x="2383" y="537"/>
                </a:lnTo>
                <a:lnTo>
                  <a:pt x="2383" y="540"/>
                </a:lnTo>
                <a:lnTo>
                  <a:pt x="2382" y="544"/>
                </a:lnTo>
                <a:lnTo>
                  <a:pt x="2383" y="546"/>
                </a:lnTo>
                <a:lnTo>
                  <a:pt x="2383" y="547"/>
                </a:lnTo>
                <a:lnTo>
                  <a:pt x="2383" y="548"/>
                </a:lnTo>
                <a:lnTo>
                  <a:pt x="2382" y="548"/>
                </a:lnTo>
                <a:lnTo>
                  <a:pt x="2380" y="550"/>
                </a:lnTo>
                <a:lnTo>
                  <a:pt x="2377" y="553"/>
                </a:lnTo>
                <a:lnTo>
                  <a:pt x="2379" y="548"/>
                </a:lnTo>
                <a:lnTo>
                  <a:pt x="2379" y="544"/>
                </a:lnTo>
                <a:lnTo>
                  <a:pt x="2377" y="546"/>
                </a:lnTo>
                <a:lnTo>
                  <a:pt x="2377" y="548"/>
                </a:lnTo>
                <a:lnTo>
                  <a:pt x="2376" y="551"/>
                </a:lnTo>
                <a:lnTo>
                  <a:pt x="2375" y="551"/>
                </a:lnTo>
                <a:lnTo>
                  <a:pt x="2372" y="553"/>
                </a:lnTo>
                <a:lnTo>
                  <a:pt x="2370" y="553"/>
                </a:lnTo>
                <a:lnTo>
                  <a:pt x="2369" y="550"/>
                </a:lnTo>
                <a:lnTo>
                  <a:pt x="2368" y="546"/>
                </a:lnTo>
                <a:lnTo>
                  <a:pt x="2369" y="544"/>
                </a:lnTo>
                <a:lnTo>
                  <a:pt x="2370" y="541"/>
                </a:lnTo>
                <a:lnTo>
                  <a:pt x="2369" y="540"/>
                </a:lnTo>
                <a:lnTo>
                  <a:pt x="2369" y="539"/>
                </a:lnTo>
                <a:lnTo>
                  <a:pt x="2370" y="534"/>
                </a:lnTo>
                <a:lnTo>
                  <a:pt x="2370" y="532"/>
                </a:lnTo>
                <a:lnTo>
                  <a:pt x="2372" y="529"/>
                </a:lnTo>
                <a:lnTo>
                  <a:pt x="2373" y="526"/>
                </a:lnTo>
                <a:lnTo>
                  <a:pt x="2373" y="525"/>
                </a:lnTo>
                <a:lnTo>
                  <a:pt x="2375" y="522"/>
                </a:lnTo>
                <a:lnTo>
                  <a:pt x="2376" y="520"/>
                </a:lnTo>
                <a:lnTo>
                  <a:pt x="2377" y="518"/>
                </a:lnTo>
                <a:lnTo>
                  <a:pt x="2380" y="515"/>
                </a:lnTo>
                <a:lnTo>
                  <a:pt x="2380" y="513"/>
                </a:lnTo>
                <a:lnTo>
                  <a:pt x="2382" y="510"/>
                </a:lnTo>
                <a:lnTo>
                  <a:pt x="2384" y="508"/>
                </a:lnTo>
                <a:lnTo>
                  <a:pt x="2386" y="508"/>
                </a:lnTo>
                <a:lnTo>
                  <a:pt x="2386" y="506"/>
                </a:lnTo>
                <a:lnTo>
                  <a:pt x="2387" y="503"/>
                </a:lnTo>
                <a:lnTo>
                  <a:pt x="2389" y="501"/>
                </a:lnTo>
                <a:lnTo>
                  <a:pt x="2390" y="498"/>
                </a:lnTo>
                <a:lnTo>
                  <a:pt x="2390" y="495"/>
                </a:lnTo>
                <a:lnTo>
                  <a:pt x="2391" y="492"/>
                </a:lnTo>
                <a:lnTo>
                  <a:pt x="2391" y="491"/>
                </a:lnTo>
                <a:lnTo>
                  <a:pt x="2391" y="488"/>
                </a:lnTo>
                <a:lnTo>
                  <a:pt x="2393" y="487"/>
                </a:lnTo>
                <a:lnTo>
                  <a:pt x="2394" y="484"/>
                </a:lnTo>
                <a:lnTo>
                  <a:pt x="2394" y="481"/>
                </a:lnTo>
                <a:lnTo>
                  <a:pt x="2396" y="480"/>
                </a:lnTo>
                <a:lnTo>
                  <a:pt x="2397" y="477"/>
                </a:lnTo>
                <a:lnTo>
                  <a:pt x="2397" y="475"/>
                </a:lnTo>
                <a:lnTo>
                  <a:pt x="2400" y="473"/>
                </a:lnTo>
                <a:lnTo>
                  <a:pt x="2401" y="470"/>
                </a:lnTo>
                <a:lnTo>
                  <a:pt x="2403" y="467"/>
                </a:lnTo>
                <a:lnTo>
                  <a:pt x="2404" y="464"/>
                </a:lnTo>
                <a:lnTo>
                  <a:pt x="2405" y="463"/>
                </a:lnTo>
                <a:lnTo>
                  <a:pt x="2405" y="459"/>
                </a:lnTo>
                <a:lnTo>
                  <a:pt x="2405" y="456"/>
                </a:lnTo>
                <a:lnTo>
                  <a:pt x="2407" y="452"/>
                </a:lnTo>
                <a:lnTo>
                  <a:pt x="2408" y="447"/>
                </a:lnTo>
                <a:lnTo>
                  <a:pt x="2410" y="446"/>
                </a:lnTo>
                <a:lnTo>
                  <a:pt x="2411" y="445"/>
                </a:lnTo>
                <a:lnTo>
                  <a:pt x="2411" y="442"/>
                </a:lnTo>
                <a:lnTo>
                  <a:pt x="2412" y="439"/>
                </a:lnTo>
                <a:lnTo>
                  <a:pt x="2414" y="436"/>
                </a:lnTo>
                <a:lnTo>
                  <a:pt x="2417" y="435"/>
                </a:lnTo>
                <a:lnTo>
                  <a:pt x="2417" y="436"/>
                </a:lnTo>
                <a:lnTo>
                  <a:pt x="2418" y="439"/>
                </a:lnTo>
                <a:lnTo>
                  <a:pt x="2417" y="443"/>
                </a:lnTo>
                <a:lnTo>
                  <a:pt x="2418" y="447"/>
                </a:lnTo>
                <a:lnTo>
                  <a:pt x="2421" y="452"/>
                </a:lnTo>
                <a:lnTo>
                  <a:pt x="2421" y="454"/>
                </a:lnTo>
                <a:lnTo>
                  <a:pt x="2422" y="453"/>
                </a:lnTo>
                <a:lnTo>
                  <a:pt x="2425" y="453"/>
                </a:lnTo>
                <a:lnTo>
                  <a:pt x="2432" y="456"/>
                </a:lnTo>
                <a:lnTo>
                  <a:pt x="2435" y="460"/>
                </a:lnTo>
                <a:lnTo>
                  <a:pt x="2436" y="463"/>
                </a:lnTo>
                <a:lnTo>
                  <a:pt x="2438" y="460"/>
                </a:lnTo>
                <a:lnTo>
                  <a:pt x="2435" y="457"/>
                </a:lnTo>
                <a:lnTo>
                  <a:pt x="2432" y="453"/>
                </a:lnTo>
                <a:lnTo>
                  <a:pt x="2429" y="452"/>
                </a:lnTo>
                <a:lnTo>
                  <a:pt x="2428" y="449"/>
                </a:lnTo>
                <a:lnTo>
                  <a:pt x="2425" y="449"/>
                </a:lnTo>
                <a:lnTo>
                  <a:pt x="2424" y="445"/>
                </a:lnTo>
                <a:lnTo>
                  <a:pt x="2424" y="442"/>
                </a:lnTo>
                <a:lnTo>
                  <a:pt x="2421" y="440"/>
                </a:lnTo>
                <a:lnTo>
                  <a:pt x="2421" y="438"/>
                </a:lnTo>
                <a:lnTo>
                  <a:pt x="2421" y="436"/>
                </a:lnTo>
                <a:lnTo>
                  <a:pt x="2422" y="433"/>
                </a:lnTo>
                <a:lnTo>
                  <a:pt x="2424" y="432"/>
                </a:lnTo>
                <a:lnTo>
                  <a:pt x="2424" y="428"/>
                </a:lnTo>
                <a:lnTo>
                  <a:pt x="2424" y="426"/>
                </a:lnTo>
                <a:lnTo>
                  <a:pt x="2426" y="424"/>
                </a:lnTo>
                <a:lnTo>
                  <a:pt x="2428" y="424"/>
                </a:lnTo>
                <a:lnTo>
                  <a:pt x="2431" y="424"/>
                </a:lnTo>
                <a:lnTo>
                  <a:pt x="2434" y="422"/>
                </a:lnTo>
                <a:lnTo>
                  <a:pt x="2434" y="421"/>
                </a:lnTo>
                <a:lnTo>
                  <a:pt x="2435" y="419"/>
                </a:lnTo>
                <a:lnTo>
                  <a:pt x="2436" y="417"/>
                </a:lnTo>
                <a:lnTo>
                  <a:pt x="2438" y="415"/>
                </a:lnTo>
                <a:lnTo>
                  <a:pt x="2438" y="414"/>
                </a:lnTo>
                <a:lnTo>
                  <a:pt x="2439" y="412"/>
                </a:lnTo>
                <a:lnTo>
                  <a:pt x="2442" y="414"/>
                </a:lnTo>
                <a:lnTo>
                  <a:pt x="2443" y="415"/>
                </a:lnTo>
                <a:lnTo>
                  <a:pt x="2445" y="417"/>
                </a:lnTo>
                <a:lnTo>
                  <a:pt x="2446" y="418"/>
                </a:lnTo>
                <a:lnTo>
                  <a:pt x="2445" y="421"/>
                </a:lnTo>
                <a:lnTo>
                  <a:pt x="2446" y="425"/>
                </a:lnTo>
                <a:lnTo>
                  <a:pt x="2446" y="428"/>
                </a:lnTo>
                <a:lnTo>
                  <a:pt x="2448" y="429"/>
                </a:lnTo>
                <a:lnTo>
                  <a:pt x="2449" y="429"/>
                </a:lnTo>
                <a:lnTo>
                  <a:pt x="2449" y="428"/>
                </a:lnTo>
                <a:lnTo>
                  <a:pt x="2452" y="426"/>
                </a:lnTo>
                <a:lnTo>
                  <a:pt x="2453" y="428"/>
                </a:lnTo>
                <a:lnTo>
                  <a:pt x="2456" y="431"/>
                </a:lnTo>
                <a:lnTo>
                  <a:pt x="2457" y="429"/>
                </a:lnTo>
                <a:lnTo>
                  <a:pt x="2456" y="426"/>
                </a:lnTo>
                <a:lnTo>
                  <a:pt x="2455" y="426"/>
                </a:lnTo>
                <a:lnTo>
                  <a:pt x="2453" y="425"/>
                </a:lnTo>
                <a:lnTo>
                  <a:pt x="2452" y="425"/>
                </a:lnTo>
                <a:lnTo>
                  <a:pt x="2450" y="425"/>
                </a:lnTo>
                <a:lnTo>
                  <a:pt x="2449" y="425"/>
                </a:lnTo>
                <a:lnTo>
                  <a:pt x="2449" y="422"/>
                </a:lnTo>
                <a:lnTo>
                  <a:pt x="2449" y="421"/>
                </a:lnTo>
                <a:lnTo>
                  <a:pt x="2450" y="418"/>
                </a:lnTo>
                <a:lnTo>
                  <a:pt x="2452" y="415"/>
                </a:lnTo>
                <a:lnTo>
                  <a:pt x="2455" y="414"/>
                </a:lnTo>
                <a:lnTo>
                  <a:pt x="2455" y="411"/>
                </a:lnTo>
                <a:lnTo>
                  <a:pt x="2452" y="412"/>
                </a:lnTo>
                <a:lnTo>
                  <a:pt x="2450" y="415"/>
                </a:lnTo>
                <a:lnTo>
                  <a:pt x="2449" y="417"/>
                </a:lnTo>
                <a:lnTo>
                  <a:pt x="2449" y="414"/>
                </a:lnTo>
                <a:lnTo>
                  <a:pt x="2449" y="411"/>
                </a:lnTo>
                <a:lnTo>
                  <a:pt x="2448" y="410"/>
                </a:lnTo>
                <a:lnTo>
                  <a:pt x="2446" y="408"/>
                </a:lnTo>
                <a:lnTo>
                  <a:pt x="2445" y="407"/>
                </a:lnTo>
                <a:lnTo>
                  <a:pt x="2442" y="407"/>
                </a:lnTo>
                <a:lnTo>
                  <a:pt x="2442" y="404"/>
                </a:lnTo>
                <a:lnTo>
                  <a:pt x="2442" y="403"/>
                </a:lnTo>
                <a:lnTo>
                  <a:pt x="2442" y="400"/>
                </a:lnTo>
                <a:lnTo>
                  <a:pt x="2442" y="397"/>
                </a:lnTo>
                <a:lnTo>
                  <a:pt x="2441" y="396"/>
                </a:lnTo>
                <a:lnTo>
                  <a:pt x="2438" y="394"/>
                </a:lnTo>
                <a:lnTo>
                  <a:pt x="2435" y="391"/>
                </a:lnTo>
                <a:lnTo>
                  <a:pt x="2436" y="390"/>
                </a:lnTo>
                <a:lnTo>
                  <a:pt x="2436" y="387"/>
                </a:lnTo>
                <a:lnTo>
                  <a:pt x="2438" y="386"/>
                </a:lnTo>
                <a:lnTo>
                  <a:pt x="2441" y="383"/>
                </a:lnTo>
                <a:lnTo>
                  <a:pt x="2443" y="383"/>
                </a:lnTo>
                <a:lnTo>
                  <a:pt x="2445" y="381"/>
                </a:lnTo>
                <a:lnTo>
                  <a:pt x="2446" y="379"/>
                </a:lnTo>
                <a:lnTo>
                  <a:pt x="2446" y="377"/>
                </a:lnTo>
                <a:lnTo>
                  <a:pt x="2448" y="374"/>
                </a:lnTo>
                <a:lnTo>
                  <a:pt x="2449" y="374"/>
                </a:lnTo>
                <a:lnTo>
                  <a:pt x="2450" y="373"/>
                </a:lnTo>
                <a:lnTo>
                  <a:pt x="2453" y="373"/>
                </a:lnTo>
                <a:lnTo>
                  <a:pt x="2455" y="372"/>
                </a:lnTo>
                <a:lnTo>
                  <a:pt x="2457" y="372"/>
                </a:lnTo>
                <a:lnTo>
                  <a:pt x="2460" y="372"/>
                </a:lnTo>
                <a:lnTo>
                  <a:pt x="2462" y="373"/>
                </a:lnTo>
                <a:lnTo>
                  <a:pt x="2463" y="373"/>
                </a:lnTo>
                <a:lnTo>
                  <a:pt x="2466" y="373"/>
                </a:lnTo>
                <a:lnTo>
                  <a:pt x="2467" y="376"/>
                </a:lnTo>
                <a:lnTo>
                  <a:pt x="2464" y="379"/>
                </a:lnTo>
                <a:lnTo>
                  <a:pt x="2464" y="384"/>
                </a:lnTo>
                <a:lnTo>
                  <a:pt x="2464" y="389"/>
                </a:lnTo>
                <a:lnTo>
                  <a:pt x="2464" y="390"/>
                </a:lnTo>
                <a:lnTo>
                  <a:pt x="2466" y="389"/>
                </a:lnTo>
                <a:lnTo>
                  <a:pt x="2469" y="389"/>
                </a:lnTo>
                <a:lnTo>
                  <a:pt x="2467" y="386"/>
                </a:lnTo>
                <a:lnTo>
                  <a:pt x="2470" y="384"/>
                </a:lnTo>
                <a:lnTo>
                  <a:pt x="2473" y="384"/>
                </a:lnTo>
                <a:lnTo>
                  <a:pt x="2476" y="386"/>
                </a:lnTo>
                <a:lnTo>
                  <a:pt x="2477" y="389"/>
                </a:lnTo>
                <a:lnTo>
                  <a:pt x="2480" y="389"/>
                </a:lnTo>
                <a:lnTo>
                  <a:pt x="2478" y="387"/>
                </a:lnTo>
                <a:lnTo>
                  <a:pt x="2477" y="384"/>
                </a:lnTo>
                <a:lnTo>
                  <a:pt x="2474" y="383"/>
                </a:lnTo>
                <a:lnTo>
                  <a:pt x="2471" y="381"/>
                </a:lnTo>
                <a:lnTo>
                  <a:pt x="2469" y="381"/>
                </a:lnTo>
                <a:lnTo>
                  <a:pt x="2467" y="381"/>
                </a:lnTo>
                <a:lnTo>
                  <a:pt x="2469" y="379"/>
                </a:lnTo>
                <a:lnTo>
                  <a:pt x="2470" y="379"/>
                </a:lnTo>
                <a:lnTo>
                  <a:pt x="2470" y="376"/>
                </a:lnTo>
                <a:lnTo>
                  <a:pt x="2473" y="374"/>
                </a:lnTo>
                <a:lnTo>
                  <a:pt x="2476" y="374"/>
                </a:lnTo>
                <a:lnTo>
                  <a:pt x="2478" y="374"/>
                </a:lnTo>
                <a:lnTo>
                  <a:pt x="2480" y="377"/>
                </a:lnTo>
                <a:lnTo>
                  <a:pt x="2480" y="380"/>
                </a:lnTo>
                <a:lnTo>
                  <a:pt x="2480" y="383"/>
                </a:lnTo>
                <a:lnTo>
                  <a:pt x="2483" y="384"/>
                </a:lnTo>
                <a:lnTo>
                  <a:pt x="2487" y="383"/>
                </a:lnTo>
                <a:lnTo>
                  <a:pt x="2488" y="384"/>
                </a:lnTo>
                <a:lnTo>
                  <a:pt x="2494" y="384"/>
                </a:lnTo>
                <a:lnTo>
                  <a:pt x="2497" y="383"/>
                </a:lnTo>
                <a:lnTo>
                  <a:pt x="2497" y="386"/>
                </a:lnTo>
                <a:lnTo>
                  <a:pt x="2501" y="386"/>
                </a:lnTo>
                <a:lnTo>
                  <a:pt x="2505" y="386"/>
                </a:lnTo>
                <a:lnTo>
                  <a:pt x="2506" y="389"/>
                </a:lnTo>
                <a:lnTo>
                  <a:pt x="2508" y="389"/>
                </a:lnTo>
                <a:lnTo>
                  <a:pt x="2509" y="387"/>
                </a:lnTo>
                <a:lnTo>
                  <a:pt x="2508" y="384"/>
                </a:lnTo>
                <a:lnTo>
                  <a:pt x="2508" y="383"/>
                </a:lnTo>
                <a:lnTo>
                  <a:pt x="2505" y="383"/>
                </a:lnTo>
                <a:lnTo>
                  <a:pt x="2502" y="380"/>
                </a:lnTo>
                <a:lnTo>
                  <a:pt x="2502" y="377"/>
                </a:lnTo>
                <a:lnTo>
                  <a:pt x="2501" y="377"/>
                </a:lnTo>
                <a:lnTo>
                  <a:pt x="2499" y="380"/>
                </a:lnTo>
                <a:lnTo>
                  <a:pt x="2495" y="380"/>
                </a:lnTo>
                <a:lnTo>
                  <a:pt x="2492" y="380"/>
                </a:lnTo>
                <a:lnTo>
                  <a:pt x="2488" y="380"/>
                </a:lnTo>
                <a:lnTo>
                  <a:pt x="2485" y="380"/>
                </a:lnTo>
                <a:lnTo>
                  <a:pt x="2484" y="376"/>
                </a:lnTo>
                <a:lnTo>
                  <a:pt x="2483" y="374"/>
                </a:lnTo>
                <a:lnTo>
                  <a:pt x="2481" y="373"/>
                </a:lnTo>
                <a:lnTo>
                  <a:pt x="2485" y="373"/>
                </a:lnTo>
                <a:lnTo>
                  <a:pt x="2485" y="370"/>
                </a:lnTo>
                <a:lnTo>
                  <a:pt x="2481" y="370"/>
                </a:lnTo>
                <a:lnTo>
                  <a:pt x="2480" y="370"/>
                </a:lnTo>
                <a:lnTo>
                  <a:pt x="2477" y="370"/>
                </a:lnTo>
                <a:lnTo>
                  <a:pt x="2476" y="372"/>
                </a:lnTo>
                <a:lnTo>
                  <a:pt x="2476" y="369"/>
                </a:lnTo>
                <a:lnTo>
                  <a:pt x="2474" y="366"/>
                </a:lnTo>
                <a:lnTo>
                  <a:pt x="2473" y="365"/>
                </a:lnTo>
                <a:lnTo>
                  <a:pt x="2471" y="362"/>
                </a:lnTo>
                <a:lnTo>
                  <a:pt x="2473" y="359"/>
                </a:lnTo>
                <a:lnTo>
                  <a:pt x="2473" y="356"/>
                </a:lnTo>
                <a:lnTo>
                  <a:pt x="2474" y="355"/>
                </a:lnTo>
                <a:lnTo>
                  <a:pt x="2477" y="353"/>
                </a:lnTo>
                <a:lnTo>
                  <a:pt x="2478" y="353"/>
                </a:lnTo>
                <a:lnTo>
                  <a:pt x="2481" y="352"/>
                </a:lnTo>
                <a:lnTo>
                  <a:pt x="2483" y="351"/>
                </a:lnTo>
                <a:lnTo>
                  <a:pt x="2485" y="348"/>
                </a:lnTo>
                <a:lnTo>
                  <a:pt x="2487" y="348"/>
                </a:lnTo>
                <a:lnTo>
                  <a:pt x="2488" y="346"/>
                </a:lnTo>
                <a:lnTo>
                  <a:pt x="2488" y="344"/>
                </a:lnTo>
                <a:lnTo>
                  <a:pt x="2490" y="342"/>
                </a:lnTo>
                <a:lnTo>
                  <a:pt x="2490" y="339"/>
                </a:lnTo>
                <a:lnTo>
                  <a:pt x="2491" y="338"/>
                </a:lnTo>
                <a:lnTo>
                  <a:pt x="2491" y="337"/>
                </a:lnTo>
                <a:lnTo>
                  <a:pt x="2492" y="337"/>
                </a:lnTo>
                <a:lnTo>
                  <a:pt x="2495" y="337"/>
                </a:lnTo>
                <a:lnTo>
                  <a:pt x="2498" y="337"/>
                </a:lnTo>
                <a:lnTo>
                  <a:pt x="2499" y="337"/>
                </a:lnTo>
                <a:lnTo>
                  <a:pt x="2502" y="337"/>
                </a:lnTo>
                <a:lnTo>
                  <a:pt x="2504" y="338"/>
                </a:lnTo>
                <a:lnTo>
                  <a:pt x="2506" y="338"/>
                </a:lnTo>
                <a:lnTo>
                  <a:pt x="2508" y="338"/>
                </a:lnTo>
                <a:lnTo>
                  <a:pt x="2509" y="338"/>
                </a:lnTo>
                <a:lnTo>
                  <a:pt x="2512" y="338"/>
                </a:lnTo>
                <a:lnTo>
                  <a:pt x="2513" y="338"/>
                </a:lnTo>
                <a:lnTo>
                  <a:pt x="2515" y="338"/>
                </a:lnTo>
                <a:lnTo>
                  <a:pt x="2516" y="338"/>
                </a:lnTo>
                <a:lnTo>
                  <a:pt x="2518" y="337"/>
                </a:lnTo>
                <a:lnTo>
                  <a:pt x="2520" y="337"/>
                </a:lnTo>
                <a:lnTo>
                  <a:pt x="2523" y="337"/>
                </a:lnTo>
                <a:lnTo>
                  <a:pt x="2525" y="337"/>
                </a:lnTo>
                <a:lnTo>
                  <a:pt x="2526" y="337"/>
                </a:lnTo>
                <a:lnTo>
                  <a:pt x="2527" y="337"/>
                </a:lnTo>
                <a:lnTo>
                  <a:pt x="2529" y="338"/>
                </a:lnTo>
                <a:lnTo>
                  <a:pt x="2532" y="338"/>
                </a:lnTo>
                <a:lnTo>
                  <a:pt x="2533" y="338"/>
                </a:lnTo>
                <a:lnTo>
                  <a:pt x="2536" y="338"/>
                </a:lnTo>
                <a:lnTo>
                  <a:pt x="2537" y="338"/>
                </a:lnTo>
                <a:lnTo>
                  <a:pt x="2539" y="338"/>
                </a:lnTo>
                <a:lnTo>
                  <a:pt x="2540" y="339"/>
                </a:lnTo>
                <a:lnTo>
                  <a:pt x="2543" y="339"/>
                </a:lnTo>
                <a:lnTo>
                  <a:pt x="2544" y="341"/>
                </a:lnTo>
                <a:lnTo>
                  <a:pt x="2543" y="344"/>
                </a:lnTo>
                <a:lnTo>
                  <a:pt x="2542" y="346"/>
                </a:lnTo>
                <a:lnTo>
                  <a:pt x="2542" y="348"/>
                </a:lnTo>
                <a:lnTo>
                  <a:pt x="2543" y="348"/>
                </a:lnTo>
                <a:lnTo>
                  <a:pt x="2546" y="348"/>
                </a:lnTo>
                <a:lnTo>
                  <a:pt x="2547" y="349"/>
                </a:lnTo>
                <a:lnTo>
                  <a:pt x="2549" y="346"/>
                </a:lnTo>
                <a:lnTo>
                  <a:pt x="2550" y="348"/>
                </a:lnTo>
                <a:lnTo>
                  <a:pt x="2550" y="351"/>
                </a:lnTo>
                <a:lnTo>
                  <a:pt x="2550" y="355"/>
                </a:lnTo>
                <a:lnTo>
                  <a:pt x="2549" y="356"/>
                </a:lnTo>
                <a:lnTo>
                  <a:pt x="2549" y="359"/>
                </a:lnTo>
                <a:lnTo>
                  <a:pt x="2550" y="359"/>
                </a:lnTo>
                <a:lnTo>
                  <a:pt x="2550" y="358"/>
                </a:lnTo>
                <a:lnTo>
                  <a:pt x="2551" y="356"/>
                </a:lnTo>
                <a:lnTo>
                  <a:pt x="2553" y="353"/>
                </a:lnTo>
                <a:lnTo>
                  <a:pt x="2556" y="353"/>
                </a:lnTo>
                <a:lnTo>
                  <a:pt x="2557" y="353"/>
                </a:lnTo>
                <a:lnTo>
                  <a:pt x="2558" y="353"/>
                </a:lnTo>
                <a:lnTo>
                  <a:pt x="2558" y="352"/>
                </a:lnTo>
                <a:lnTo>
                  <a:pt x="2558" y="351"/>
                </a:lnTo>
                <a:lnTo>
                  <a:pt x="2556" y="351"/>
                </a:lnTo>
                <a:lnTo>
                  <a:pt x="2554" y="349"/>
                </a:lnTo>
                <a:lnTo>
                  <a:pt x="2554" y="348"/>
                </a:lnTo>
                <a:lnTo>
                  <a:pt x="2556" y="346"/>
                </a:lnTo>
                <a:lnTo>
                  <a:pt x="2557" y="345"/>
                </a:lnTo>
                <a:lnTo>
                  <a:pt x="2560" y="345"/>
                </a:lnTo>
                <a:lnTo>
                  <a:pt x="2561" y="344"/>
                </a:lnTo>
                <a:lnTo>
                  <a:pt x="2563" y="344"/>
                </a:lnTo>
                <a:lnTo>
                  <a:pt x="2564" y="342"/>
                </a:lnTo>
                <a:lnTo>
                  <a:pt x="2567" y="342"/>
                </a:lnTo>
                <a:lnTo>
                  <a:pt x="2568" y="342"/>
                </a:lnTo>
                <a:lnTo>
                  <a:pt x="2570" y="342"/>
                </a:lnTo>
                <a:lnTo>
                  <a:pt x="2572" y="341"/>
                </a:lnTo>
                <a:lnTo>
                  <a:pt x="2574" y="339"/>
                </a:lnTo>
                <a:lnTo>
                  <a:pt x="2575" y="338"/>
                </a:lnTo>
                <a:lnTo>
                  <a:pt x="2577" y="337"/>
                </a:lnTo>
                <a:lnTo>
                  <a:pt x="2579" y="338"/>
                </a:lnTo>
                <a:lnTo>
                  <a:pt x="2581" y="341"/>
                </a:lnTo>
                <a:lnTo>
                  <a:pt x="2582" y="341"/>
                </a:lnTo>
                <a:lnTo>
                  <a:pt x="2584" y="344"/>
                </a:lnTo>
                <a:lnTo>
                  <a:pt x="2584" y="346"/>
                </a:lnTo>
                <a:lnTo>
                  <a:pt x="2582" y="348"/>
                </a:lnTo>
                <a:lnTo>
                  <a:pt x="2581" y="349"/>
                </a:lnTo>
                <a:lnTo>
                  <a:pt x="2581" y="352"/>
                </a:lnTo>
                <a:lnTo>
                  <a:pt x="2584" y="351"/>
                </a:lnTo>
                <a:lnTo>
                  <a:pt x="2586" y="351"/>
                </a:lnTo>
                <a:lnTo>
                  <a:pt x="2585" y="353"/>
                </a:lnTo>
                <a:lnTo>
                  <a:pt x="2585" y="356"/>
                </a:lnTo>
                <a:lnTo>
                  <a:pt x="2588" y="355"/>
                </a:lnTo>
                <a:lnTo>
                  <a:pt x="2588" y="358"/>
                </a:lnTo>
                <a:lnTo>
                  <a:pt x="2589" y="359"/>
                </a:lnTo>
                <a:lnTo>
                  <a:pt x="2589" y="362"/>
                </a:lnTo>
                <a:lnTo>
                  <a:pt x="2592" y="362"/>
                </a:lnTo>
                <a:lnTo>
                  <a:pt x="2592" y="359"/>
                </a:lnTo>
                <a:lnTo>
                  <a:pt x="2591" y="355"/>
                </a:lnTo>
                <a:lnTo>
                  <a:pt x="2591" y="352"/>
                </a:lnTo>
                <a:lnTo>
                  <a:pt x="2589" y="351"/>
                </a:lnTo>
                <a:lnTo>
                  <a:pt x="2589" y="349"/>
                </a:lnTo>
                <a:lnTo>
                  <a:pt x="2586" y="348"/>
                </a:lnTo>
                <a:lnTo>
                  <a:pt x="2588" y="346"/>
                </a:lnTo>
                <a:lnTo>
                  <a:pt x="2589" y="345"/>
                </a:lnTo>
                <a:lnTo>
                  <a:pt x="2591" y="345"/>
                </a:lnTo>
                <a:lnTo>
                  <a:pt x="2592" y="344"/>
                </a:lnTo>
                <a:lnTo>
                  <a:pt x="2593" y="344"/>
                </a:lnTo>
                <a:lnTo>
                  <a:pt x="2593" y="342"/>
                </a:lnTo>
                <a:lnTo>
                  <a:pt x="2596" y="341"/>
                </a:lnTo>
                <a:lnTo>
                  <a:pt x="2598" y="337"/>
                </a:lnTo>
                <a:lnTo>
                  <a:pt x="2599" y="337"/>
                </a:lnTo>
                <a:lnTo>
                  <a:pt x="2600" y="337"/>
                </a:lnTo>
                <a:lnTo>
                  <a:pt x="2602" y="337"/>
                </a:lnTo>
                <a:lnTo>
                  <a:pt x="2605" y="337"/>
                </a:lnTo>
                <a:lnTo>
                  <a:pt x="2606" y="337"/>
                </a:lnTo>
                <a:lnTo>
                  <a:pt x="2607" y="338"/>
                </a:lnTo>
                <a:lnTo>
                  <a:pt x="2609" y="341"/>
                </a:lnTo>
                <a:lnTo>
                  <a:pt x="2610" y="341"/>
                </a:lnTo>
                <a:lnTo>
                  <a:pt x="2612" y="342"/>
                </a:lnTo>
                <a:lnTo>
                  <a:pt x="2612" y="344"/>
                </a:lnTo>
                <a:lnTo>
                  <a:pt x="2612" y="346"/>
                </a:lnTo>
                <a:lnTo>
                  <a:pt x="2610" y="349"/>
                </a:lnTo>
                <a:lnTo>
                  <a:pt x="2609" y="352"/>
                </a:lnTo>
                <a:lnTo>
                  <a:pt x="2607" y="353"/>
                </a:lnTo>
                <a:lnTo>
                  <a:pt x="2609" y="355"/>
                </a:lnTo>
                <a:lnTo>
                  <a:pt x="2610" y="355"/>
                </a:lnTo>
                <a:lnTo>
                  <a:pt x="2610" y="352"/>
                </a:lnTo>
                <a:lnTo>
                  <a:pt x="2613" y="351"/>
                </a:lnTo>
                <a:lnTo>
                  <a:pt x="2613" y="346"/>
                </a:lnTo>
                <a:lnTo>
                  <a:pt x="2616" y="345"/>
                </a:lnTo>
                <a:lnTo>
                  <a:pt x="2619" y="344"/>
                </a:lnTo>
                <a:lnTo>
                  <a:pt x="2620" y="345"/>
                </a:lnTo>
                <a:lnTo>
                  <a:pt x="2621" y="342"/>
                </a:lnTo>
                <a:lnTo>
                  <a:pt x="2623" y="341"/>
                </a:lnTo>
                <a:lnTo>
                  <a:pt x="2623" y="339"/>
                </a:lnTo>
                <a:lnTo>
                  <a:pt x="2626" y="341"/>
                </a:lnTo>
                <a:lnTo>
                  <a:pt x="2627" y="342"/>
                </a:lnTo>
                <a:lnTo>
                  <a:pt x="2628" y="344"/>
                </a:lnTo>
                <a:lnTo>
                  <a:pt x="2628" y="346"/>
                </a:lnTo>
                <a:lnTo>
                  <a:pt x="2627" y="351"/>
                </a:lnTo>
                <a:lnTo>
                  <a:pt x="2626" y="352"/>
                </a:lnTo>
                <a:lnTo>
                  <a:pt x="2627" y="355"/>
                </a:lnTo>
                <a:lnTo>
                  <a:pt x="2628" y="352"/>
                </a:lnTo>
                <a:lnTo>
                  <a:pt x="2630" y="353"/>
                </a:lnTo>
                <a:lnTo>
                  <a:pt x="2631" y="355"/>
                </a:lnTo>
                <a:lnTo>
                  <a:pt x="2631" y="356"/>
                </a:lnTo>
                <a:lnTo>
                  <a:pt x="2633" y="359"/>
                </a:lnTo>
                <a:lnTo>
                  <a:pt x="2635" y="359"/>
                </a:lnTo>
                <a:lnTo>
                  <a:pt x="2635" y="356"/>
                </a:lnTo>
                <a:lnTo>
                  <a:pt x="2634" y="355"/>
                </a:lnTo>
                <a:lnTo>
                  <a:pt x="2631" y="352"/>
                </a:lnTo>
                <a:lnTo>
                  <a:pt x="2633" y="349"/>
                </a:lnTo>
                <a:lnTo>
                  <a:pt x="2634" y="346"/>
                </a:lnTo>
                <a:lnTo>
                  <a:pt x="2634" y="344"/>
                </a:lnTo>
                <a:lnTo>
                  <a:pt x="2637" y="344"/>
                </a:lnTo>
                <a:lnTo>
                  <a:pt x="2638" y="346"/>
                </a:lnTo>
                <a:lnTo>
                  <a:pt x="2641" y="346"/>
                </a:lnTo>
                <a:lnTo>
                  <a:pt x="2642" y="345"/>
                </a:lnTo>
                <a:lnTo>
                  <a:pt x="2645" y="345"/>
                </a:lnTo>
                <a:lnTo>
                  <a:pt x="2647" y="345"/>
                </a:lnTo>
                <a:lnTo>
                  <a:pt x="2648" y="345"/>
                </a:lnTo>
                <a:lnTo>
                  <a:pt x="2651" y="345"/>
                </a:lnTo>
                <a:lnTo>
                  <a:pt x="2652" y="345"/>
                </a:lnTo>
                <a:lnTo>
                  <a:pt x="2651" y="348"/>
                </a:lnTo>
                <a:lnTo>
                  <a:pt x="2651" y="351"/>
                </a:lnTo>
                <a:lnTo>
                  <a:pt x="2654" y="349"/>
                </a:lnTo>
                <a:lnTo>
                  <a:pt x="2654" y="346"/>
                </a:lnTo>
                <a:lnTo>
                  <a:pt x="2655" y="348"/>
                </a:lnTo>
                <a:lnTo>
                  <a:pt x="2657" y="349"/>
                </a:lnTo>
                <a:lnTo>
                  <a:pt x="2658" y="348"/>
                </a:lnTo>
                <a:lnTo>
                  <a:pt x="2659" y="348"/>
                </a:lnTo>
                <a:lnTo>
                  <a:pt x="2661" y="345"/>
                </a:lnTo>
                <a:lnTo>
                  <a:pt x="2662" y="344"/>
                </a:lnTo>
                <a:lnTo>
                  <a:pt x="2662" y="346"/>
                </a:lnTo>
                <a:lnTo>
                  <a:pt x="2664" y="346"/>
                </a:lnTo>
                <a:lnTo>
                  <a:pt x="2665" y="345"/>
                </a:lnTo>
                <a:lnTo>
                  <a:pt x="2666" y="344"/>
                </a:lnTo>
                <a:lnTo>
                  <a:pt x="2668" y="342"/>
                </a:lnTo>
                <a:lnTo>
                  <a:pt x="2671" y="342"/>
                </a:lnTo>
                <a:lnTo>
                  <a:pt x="2672" y="344"/>
                </a:lnTo>
                <a:lnTo>
                  <a:pt x="2673" y="342"/>
                </a:lnTo>
                <a:lnTo>
                  <a:pt x="2675" y="342"/>
                </a:lnTo>
                <a:lnTo>
                  <a:pt x="2676" y="345"/>
                </a:lnTo>
                <a:lnTo>
                  <a:pt x="2678" y="346"/>
                </a:lnTo>
                <a:lnTo>
                  <a:pt x="2678" y="348"/>
                </a:lnTo>
                <a:lnTo>
                  <a:pt x="2678" y="349"/>
                </a:lnTo>
                <a:lnTo>
                  <a:pt x="2680" y="351"/>
                </a:lnTo>
                <a:lnTo>
                  <a:pt x="2682" y="351"/>
                </a:lnTo>
                <a:lnTo>
                  <a:pt x="2680" y="348"/>
                </a:lnTo>
                <a:lnTo>
                  <a:pt x="2680" y="345"/>
                </a:lnTo>
                <a:lnTo>
                  <a:pt x="2682" y="345"/>
                </a:lnTo>
                <a:lnTo>
                  <a:pt x="2683" y="344"/>
                </a:lnTo>
                <a:lnTo>
                  <a:pt x="2685" y="342"/>
                </a:lnTo>
                <a:lnTo>
                  <a:pt x="2686" y="342"/>
                </a:lnTo>
                <a:lnTo>
                  <a:pt x="2689" y="342"/>
                </a:lnTo>
                <a:lnTo>
                  <a:pt x="2690" y="341"/>
                </a:lnTo>
                <a:lnTo>
                  <a:pt x="2690" y="338"/>
                </a:lnTo>
                <a:lnTo>
                  <a:pt x="2692" y="338"/>
                </a:lnTo>
                <a:lnTo>
                  <a:pt x="2693" y="339"/>
                </a:lnTo>
                <a:lnTo>
                  <a:pt x="2694" y="339"/>
                </a:lnTo>
                <a:lnTo>
                  <a:pt x="2696" y="339"/>
                </a:lnTo>
                <a:lnTo>
                  <a:pt x="2694" y="337"/>
                </a:lnTo>
                <a:lnTo>
                  <a:pt x="2696" y="335"/>
                </a:lnTo>
                <a:lnTo>
                  <a:pt x="2694" y="334"/>
                </a:lnTo>
                <a:lnTo>
                  <a:pt x="2693" y="335"/>
                </a:lnTo>
                <a:lnTo>
                  <a:pt x="2692" y="335"/>
                </a:lnTo>
                <a:lnTo>
                  <a:pt x="2689" y="335"/>
                </a:lnTo>
                <a:lnTo>
                  <a:pt x="2687" y="337"/>
                </a:lnTo>
                <a:lnTo>
                  <a:pt x="2685" y="335"/>
                </a:lnTo>
                <a:lnTo>
                  <a:pt x="2683" y="338"/>
                </a:lnTo>
                <a:lnTo>
                  <a:pt x="2683" y="339"/>
                </a:lnTo>
                <a:lnTo>
                  <a:pt x="2682" y="339"/>
                </a:lnTo>
                <a:lnTo>
                  <a:pt x="2679" y="341"/>
                </a:lnTo>
                <a:lnTo>
                  <a:pt x="2678" y="341"/>
                </a:lnTo>
                <a:lnTo>
                  <a:pt x="2676" y="339"/>
                </a:lnTo>
                <a:lnTo>
                  <a:pt x="2675" y="338"/>
                </a:lnTo>
                <a:lnTo>
                  <a:pt x="2673" y="339"/>
                </a:lnTo>
                <a:lnTo>
                  <a:pt x="2672" y="339"/>
                </a:lnTo>
                <a:lnTo>
                  <a:pt x="2669" y="338"/>
                </a:lnTo>
                <a:lnTo>
                  <a:pt x="2668" y="339"/>
                </a:lnTo>
                <a:lnTo>
                  <a:pt x="2666" y="341"/>
                </a:lnTo>
                <a:lnTo>
                  <a:pt x="2665" y="341"/>
                </a:lnTo>
                <a:lnTo>
                  <a:pt x="2664" y="339"/>
                </a:lnTo>
                <a:lnTo>
                  <a:pt x="2662" y="341"/>
                </a:lnTo>
                <a:lnTo>
                  <a:pt x="2659" y="342"/>
                </a:lnTo>
                <a:lnTo>
                  <a:pt x="2659" y="344"/>
                </a:lnTo>
                <a:lnTo>
                  <a:pt x="2658" y="345"/>
                </a:lnTo>
                <a:lnTo>
                  <a:pt x="2655" y="345"/>
                </a:lnTo>
                <a:lnTo>
                  <a:pt x="2655" y="344"/>
                </a:lnTo>
                <a:lnTo>
                  <a:pt x="2654" y="342"/>
                </a:lnTo>
                <a:lnTo>
                  <a:pt x="2651" y="341"/>
                </a:lnTo>
                <a:lnTo>
                  <a:pt x="2649" y="341"/>
                </a:lnTo>
                <a:lnTo>
                  <a:pt x="2648" y="341"/>
                </a:lnTo>
                <a:lnTo>
                  <a:pt x="2645" y="341"/>
                </a:lnTo>
                <a:lnTo>
                  <a:pt x="2645" y="339"/>
                </a:lnTo>
                <a:lnTo>
                  <a:pt x="2645" y="337"/>
                </a:lnTo>
                <a:lnTo>
                  <a:pt x="2647" y="335"/>
                </a:lnTo>
                <a:lnTo>
                  <a:pt x="2645" y="335"/>
                </a:lnTo>
                <a:lnTo>
                  <a:pt x="2644" y="337"/>
                </a:lnTo>
                <a:lnTo>
                  <a:pt x="2642" y="341"/>
                </a:lnTo>
                <a:lnTo>
                  <a:pt x="2641" y="342"/>
                </a:lnTo>
                <a:lnTo>
                  <a:pt x="2638" y="341"/>
                </a:lnTo>
                <a:lnTo>
                  <a:pt x="2637" y="339"/>
                </a:lnTo>
                <a:lnTo>
                  <a:pt x="2635" y="338"/>
                </a:lnTo>
                <a:lnTo>
                  <a:pt x="2633" y="338"/>
                </a:lnTo>
                <a:lnTo>
                  <a:pt x="2631" y="338"/>
                </a:lnTo>
                <a:lnTo>
                  <a:pt x="2630" y="335"/>
                </a:lnTo>
                <a:lnTo>
                  <a:pt x="2628" y="335"/>
                </a:lnTo>
                <a:lnTo>
                  <a:pt x="2626" y="334"/>
                </a:lnTo>
                <a:lnTo>
                  <a:pt x="2623" y="334"/>
                </a:lnTo>
                <a:lnTo>
                  <a:pt x="2621" y="335"/>
                </a:lnTo>
                <a:lnTo>
                  <a:pt x="2620" y="334"/>
                </a:lnTo>
                <a:lnTo>
                  <a:pt x="2621" y="332"/>
                </a:lnTo>
                <a:lnTo>
                  <a:pt x="2623" y="331"/>
                </a:lnTo>
                <a:lnTo>
                  <a:pt x="2624" y="330"/>
                </a:lnTo>
                <a:lnTo>
                  <a:pt x="2626" y="327"/>
                </a:lnTo>
                <a:lnTo>
                  <a:pt x="2628" y="327"/>
                </a:lnTo>
                <a:lnTo>
                  <a:pt x="2630" y="327"/>
                </a:lnTo>
                <a:lnTo>
                  <a:pt x="2633" y="327"/>
                </a:lnTo>
                <a:lnTo>
                  <a:pt x="2631" y="325"/>
                </a:lnTo>
                <a:lnTo>
                  <a:pt x="2628" y="324"/>
                </a:lnTo>
                <a:lnTo>
                  <a:pt x="2631" y="321"/>
                </a:lnTo>
                <a:lnTo>
                  <a:pt x="2631" y="318"/>
                </a:lnTo>
                <a:lnTo>
                  <a:pt x="2630" y="318"/>
                </a:lnTo>
                <a:lnTo>
                  <a:pt x="2628" y="321"/>
                </a:lnTo>
                <a:lnTo>
                  <a:pt x="2627" y="323"/>
                </a:lnTo>
                <a:lnTo>
                  <a:pt x="2626" y="324"/>
                </a:lnTo>
                <a:lnTo>
                  <a:pt x="2624" y="325"/>
                </a:lnTo>
                <a:lnTo>
                  <a:pt x="2623" y="324"/>
                </a:lnTo>
                <a:lnTo>
                  <a:pt x="2620" y="320"/>
                </a:lnTo>
                <a:lnTo>
                  <a:pt x="2620" y="324"/>
                </a:lnTo>
                <a:lnTo>
                  <a:pt x="2620" y="327"/>
                </a:lnTo>
                <a:lnTo>
                  <a:pt x="2621" y="330"/>
                </a:lnTo>
                <a:lnTo>
                  <a:pt x="2619" y="330"/>
                </a:lnTo>
                <a:lnTo>
                  <a:pt x="2617" y="328"/>
                </a:lnTo>
                <a:lnTo>
                  <a:pt x="2614" y="327"/>
                </a:lnTo>
                <a:lnTo>
                  <a:pt x="2613" y="327"/>
                </a:lnTo>
                <a:lnTo>
                  <a:pt x="2612" y="324"/>
                </a:lnTo>
                <a:lnTo>
                  <a:pt x="2612" y="321"/>
                </a:lnTo>
                <a:lnTo>
                  <a:pt x="2610" y="324"/>
                </a:lnTo>
                <a:lnTo>
                  <a:pt x="2609" y="325"/>
                </a:lnTo>
                <a:lnTo>
                  <a:pt x="2609" y="328"/>
                </a:lnTo>
                <a:lnTo>
                  <a:pt x="2607" y="328"/>
                </a:lnTo>
                <a:lnTo>
                  <a:pt x="2607" y="327"/>
                </a:lnTo>
                <a:lnTo>
                  <a:pt x="2605" y="325"/>
                </a:lnTo>
                <a:lnTo>
                  <a:pt x="2602" y="325"/>
                </a:lnTo>
                <a:lnTo>
                  <a:pt x="2605" y="328"/>
                </a:lnTo>
                <a:lnTo>
                  <a:pt x="2603" y="330"/>
                </a:lnTo>
                <a:lnTo>
                  <a:pt x="2602" y="330"/>
                </a:lnTo>
                <a:lnTo>
                  <a:pt x="2600" y="331"/>
                </a:lnTo>
                <a:lnTo>
                  <a:pt x="2599" y="330"/>
                </a:lnTo>
                <a:lnTo>
                  <a:pt x="2598" y="330"/>
                </a:lnTo>
                <a:lnTo>
                  <a:pt x="2595" y="330"/>
                </a:lnTo>
                <a:lnTo>
                  <a:pt x="2595" y="328"/>
                </a:lnTo>
                <a:lnTo>
                  <a:pt x="2592" y="328"/>
                </a:lnTo>
                <a:lnTo>
                  <a:pt x="2591" y="330"/>
                </a:lnTo>
                <a:lnTo>
                  <a:pt x="2589" y="332"/>
                </a:lnTo>
                <a:lnTo>
                  <a:pt x="2588" y="331"/>
                </a:lnTo>
                <a:lnTo>
                  <a:pt x="2586" y="328"/>
                </a:lnTo>
                <a:lnTo>
                  <a:pt x="2586" y="327"/>
                </a:lnTo>
                <a:lnTo>
                  <a:pt x="2584" y="330"/>
                </a:lnTo>
                <a:lnTo>
                  <a:pt x="2582" y="328"/>
                </a:lnTo>
                <a:lnTo>
                  <a:pt x="2579" y="327"/>
                </a:lnTo>
                <a:lnTo>
                  <a:pt x="2577" y="325"/>
                </a:lnTo>
                <a:lnTo>
                  <a:pt x="2574" y="324"/>
                </a:lnTo>
                <a:lnTo>
                  <a:pt x="2572" y="324"/>
                </a:lnTo>
                <a:lnTo>
                  <a:pt x="2571" y="324"/>
                </a:lnTo>
                <a:lnTo>
                  <a:pt x="2568" y="324"/>
                </a:lnTo>
                <a:lnTo>
                  <a:pt x="2567" y="323"/>
                </a:lnTo>
                <a:lnTo>
                  <a:pt x="2565" y="323"/>
                </a:lnTo>
                <a:lnTo>
                  <a:pt x="2564" y="324"/>
                </a:lnTo>
                <a:lnTo>
                  <a:pt x="2563" y="323"/>
                </a:lnTo>
                <a:lnTo>
                  <a:pt x="2560" y="323"/>
                </a:lnTo>
                <a:lnTo>
                  <a:pt x="2558" y="323"/>
                </a:lnTo>
                <a:lnTo>
                  <a:pt x="2556" y="323"/>
                </a:lnTo>
                <a:lnTo>
                  <a:pt x="2554" y="324"/>
                </a:lnTo>
                <a:lnTo>
                  <a:pt x="2553" y="324"/>
                </a:lnTo>
                <a:lnTo>
                  <a:pt x="2550" y="324"/>
                </a:lnTo>
                <a:lnTo>
                  <a:pt x="2547" y="323"/>
                </a:lnTo>
                <a:lnTo>
                  <a:pt x="2546" y="323"/>
                </a:lnTo>
                <a:lnTo>
                  <a:pt x="2544" y="323"/>
                </a:lnTo>
                <a:lnTo>
                  <a:pt x="2543" y="320"/>
                </a:lnTo>
                <a:lnTo>
                  <a:pt x="2543" y="317"/>
                </a:lnTo>
                <a:lnTo>
                  <a:pt x="2543" y="314"/>
                </a:lnTo>
                <a:lnTo>
                  <a:pt x="2544" y="313"/>
                </a:lnTo>
                <a:lnTo>
                  <a:pt x="2546" y="310"/>
                </a:lnTo>
                <a:lnTo>
                  <a:pt x="2549" y="307"/>
                </a:lnTo>
                <a:lnTo>
                  <a:pt x="2551" y="306"/>
                </a:lnTo>
                <a:lnTo>
                  <a:pt x="2554" y="304"/>
                </a:lnTo>
                <a:lnTo>
                  <a:pt x="2556" y="304"/>
                </a:lnTo>
                <a:lnTo>
                  <a:pt x="2557" y="303"/>
                </a:lnTo>
                <a:lnTo>
                  <a:pt x="2560" y="302"/>
                </a:lnTo>
                <a:lnTo>
                  <a:pt x="2563" y="300"/>
                </a:lnTo>
                <a:lnTo>
                  <a:pt x="2565" y="297"/>
                </a:lnTo>
                <a:lnTo>
                  <a:pt x="2567" y="299"/>
                </a:lnTo>
                <a:lnTo>
                  <a:pt x="2568" y="302"/>
                </a:lnTo>
                <a:lnTo>
                  <a:pt x="2571" y="299"/>
                </a:lnTo>
                <a:lnTo>
                  <a:pt x="2571" y="302"/>
                </a:lnTo>
                <a:lnTo>
                  <a:pt x="2572" y="303"/>
                </a:lnTo>
                <a:lnTo>
                  <a:pt x="2575" y="302"/>
                </a:lnTo>
                <a:lnTo>
                  <a:pt x="2577" y="302"/>
                </a:lnTo>
                <a:lnTo>
                  <a:pt x="2579" y="302"/>
                </a:lnTo>
                <a:lnTo>
                  <a:pt x="2579" y="299"/>
                </a:lnTo>
                <a:lnTo>
                  <a:pt x="2581" y="299"/>
                </a:lnTo>
                <a:lnTo>
                  <a:pt x="2578" y="297"/>
                </a:lnTo>
                <a:lnTo>
                  <a:pt x="2577" y="297"/>
                </a:lnTo>
                <a:lnTo>
                  <a:pt x="2574" y="296"/>
                </a:lnTo>
                <a:lnTo>
                  <a:pt x="2572" y="297"/>
                </a:lnTo>
                <a:lnTo>
                  <a:pt x="2571" y="296"/>
                </a:lnTo>
                <a:lnTo>
                  <a:pt x="2570" y="297"/>
                </a:lnTo>
                <a:lnTo>
                  <a:pt x="2568" y="296"/>
                </a:lnTo>
                <a:lnTo>
                  <a:pt x="2570" y="295"/>
                </a:lnTo>
                <a:lnTo>
                  <a:pt x="2571" y="292"/>
                </a:lnTo>
                <a:lnTo>
                  <a:pt x="2571" y="289"/>
                </a:lnTo>
                <a:lnTo>
                  <a:pt x="2571" y="286"/>
                </a:lnTo>
                <a:lnTo>
                  <a:pt x="2572" y="285"/>
                </a:lnTo>
                <a:lnTo>
                  <a:pt x="2574" y="283"/>
                </a:lnTo>
                <a:lnTo>
                  <a:pt x="2575" y="281"/>
                </a:lnTo>
                <a:lnTo>
                  <a:pt x="2577" y="279"/>
                </a:lnTo>
                <a:lnTo>
                  <a:pt x="2578" y="279"/>
                </a:lnTo>
                <a:lnTo>
                  <a:pt x="2579" y="278"/>
                </a:lnTo>
                <a:lnTo>
                  <a:pt x="2581" y="278"/>
                </a:lnTo>
                <a:lnTo>
                  <a:pt x="2584" y="278"/>
                </a:lnTo>
                <a:lnTo>
                  <a:pt x="2585" y="276"/>
                </a:lnTo>
                <a:lnTo>
                  <a:pt x="2586" y="276"/>
                </a:lnTo>
                <a:lnTo>
                  <a:pt x="2588" y="274"/>
                </a:lnTo>
                <a:lnTo>
                  <a:pt x="2589" y="269"/>
                </a:lnTo>
                <a:lnTo>
                  <a:pt x="2589" y="267"/>
                </a:lnTo>
                <a:lnTo>
                  <a:pt x="2591" y="264"/>
                </a:lnTo>
                <a:lnTo>
                  <a:pt x="2592" y="262"/>
                </a:lnTo>
                <a:lnTo>
                  <a:pt x="2592" y="261"/>
                </a:lnTo>
                <a:lnTo>
                  <a:pt x="2592" y="258"/>
                </a:lnTo>
                <a:lnTo>
                  <a:pt x="2593" y="257"/>
                </a:lnTo>
                <a:lnTo>
                  <a:pt x="2595" y="255"/>
                </a:lnTo>
                <a:lnTo>
                  <a:pt x="2596" y="253"/>
                </a:lnTo>
                <a:lnTo>
                  <a:pt x="2598" y="250"/>
                </a:lnTo>
                <a:lnTo>
                  <a:pt x="2600" y="250"/>
                </a:lnTo>
                <a:lnTo>
                  <a:pt x="2602" y="253"/>
                </a:lnTo>
                <a:lnTo>
                  <a:pt x="2603" y="254"/>
                </a:lnTo>
                <a:lnTo>
                  <a:pt x="2606" y="255"/>
                </a:lnTo>
                <a:lnTo>
                  <a:pt x="2607" y="255"/>
                </a:lnTo>
                <a:lnTo>
                  <a:pt x="2610" y="257"/>
                </a:lnTo>
                <a:lnTo>
                  <a:pt x="2610" y="258"/>
                </a:lnTo>
                <a:lnTo>
                  <a:pt x="2613" y="258"/>
                </a:lnTo>
                <a:lnTo>
                  <a:pt x="2614" y="260"/>
                </a:lnTo>
                <a:lnTo>
                  <a:pt x="2616" y="258"/>
                </a:lnTo>
                <a:lnTo>
                  <a:pt x="2616" y="257"/>
                </a:lnTo>
                <a:lnTo>
                  <a:pt x="2614" y="255"/>
                </a:lnTo>
                <a:lnTo>
                  <a:pt x="2612" y="254"/>
                </a:lnTo>
                <a:lnTo>
                  <a:pt x="2610" y="254"/>
                </a:lnTo>
                <a:lnTo>
                  <a:pt x="2609" y="254"/>
                </a:lnTo>
                <a:lnTo>
                  <a:pt x="2607" y="253"/>
                </a:lnTo>
                <a:lnTo>
                  <a:pt x="2606" y="251"/>
                </a:lnTo>
                <a:lnTo>
                  <a:pt x="2606" y="248"/>
                </a:lnTo>
                <a:lnTo>
                  <a:pt x="2607" y="245"/>
                </a:lnTo>
                <a:lnTo>
                  <a:pt x="2609" y="244"/>
                </a:lnTo>
                <a:lnTo>
                  <a:pt x="2610" y="243"/>
                </a:lnTo>
                <a:lnTo>
                  <a:pt x="2612" y="240"/>
                </a:lnTo>
                <a:lnTo>
                  <a:pt x="2614" y="238"/>
                </a:lnTo>
                <a:lnTo>
                  <a:pt x="2616" y="238"/>
                </a:lnTo>
                <a:lnTo>
                  <a:pt x="2617" y="238"/>
                </a:lnTo>
                <a:lnTo>
                  <a:pt x="2619" y="240"/>
                </a:lnTo>
                <a:lnTo>
                  <a:pt x="2621" y="240"/>
                </a:lnTo>
                <a:lnTo>
                  <a:pt x="2624" y="240"/>
                </a:lnTo>
                <a:lnTo>
                  <a:pt x="2626" y="240"/>
                </a:lnTo>
                <a:lnTo>
                  <a:pt x="2627" y="240"/>
                </a:lnTo>
                <a:lnTo>
                  <a:pt x="2627" y="241"/>
                </a:lnTo>
                <a:lnTo>
                  <a:pt x="2628" y="243"/>
                </a:lnTo>
                <a:lnTo>
                  <a:pt x="2630" y="244"/>
                </a:lnTo>
                <a:lnTo>
                  <a:pt x="2631" y="245"/>
                </a:lnTo>
                <a:lnTo>
                  <a:pt x="2633" y="247"/>
                </a:lnTo>
                <a:lnTo>
                  <a:pt x="2635" y="247"/>
                </a:lnTo>
                <a:lnTo>
                  <a:pt x="2635" y="245"/>
                </a:lnTo>
                <a:lnTo>
                  <a:pt x="2638" y="245"/>
                </a:lnTo>
                <a:lnTo>
                  <a:pt x="2640" y="243"/>
                </a:lnTo>
                <a:lnTo>
                  <a:pt x="2641" y="240"/>
                </a:lnTo>
                <a:lnTo>
                  <a:pt x="2642" y="237"/>
                </a:lnTo>
                <a:lnTo>
                  <a:pt x="2644" y="238"/>
                </a:lnTo>
                <a:lnTo>
                  <a:pt x="2647" y="238"/>
                </a:lnTo>
                <a:lnTo>
                  <a:pt x="2648" y="240"/>
                </a:lnTo>
                <a:lnTo>
                  <a:pt x="2651" y="241"/>
                </a:lnTo>
                <a:lnTo>
                  <a:pt x="2654" y="244"/>
                </a:lnTo>
                <a:lnTo>
                  <a:pt x="2655" y="243"/>
                </a:lnTo>
                <a:lnTo>
                  <a:pt x="2657" y="241"/>
                </a:lnTo>
                <a:lnTo>
                  <a:pt x="2657" y="245"/>
                </a:lnTo>
                <a:lnTo>
                  <a:pt x="2659" y="247"/>
                </a:lnTo>
                <a:lnTo>
                  <a:pt x="2661" y="247"/>
                </a:lnTo>
                <a:lnTo>
                  <a:pt x="2664" y="247"/>
                </a:lnTo>
                <a:lnTo>
                  <a:pt x="2665" y="251"/>
                </a:lnTo>
                <a:lnTo>
                  <a:pt x="2668" y="253"/>
                </a:lnTo>
                <a:lnTo>
                  <a:pt x="2669" y="255"/>
                </a:lnTo>
                <a:lnTo>
                  <a:pt x="2671" y="257"/>
                </a:lnTo>
                <a:lnTo>
                  <a:pt x="2673" y="258"/>
                </a:lnTo>
                <a:lnTo>
                  <a:pt x="2676" y="260"/>
                </a:lnTo>
                <a:lnTo>
                  <a:pt x="2678" y="260"/>
                </a:lnTo>
                <a:lnTo>
                  <a:pt x="2679" y="261"/>
                </a:lnTo>
                <a:lnTo>
                  <a:pt x="2682" y="261"/>
                </a:lnTo>
                <a:lnTo>
                  <a:pt x="2683" y="261"/>
                </a:lnTo>
                <a:lnTo>
                  <a:pt x="2685" y="264"/>
                </a:lnTo>
                <a:lnTo>
                  <a:pt x="2686" y="264"/>
                </a:lnTo>
                <a:lnTo>
                  <a:pt x="2686" y="265"/>
                </a:lnTo>
                <a:lnTo>
                  <a:pt x="2686" y="267"/>
                </a:lnTo>
                <a:lnTo>
                  <a:pt x="2687" y="265"/>
                </a:lnTo>
                <a:lnTo>
                  <a:pt x="2689" y="264"/>
                </a:lnTo>
                <a:lnTo>
                  <a:pt x="2692" y="265"/>
                </a:lnTo>
                <a:lnTo>
                  <a:pt x="2694" y="265"/>
                </a:lnTo>
                <a:lnTo>
                  <a:pt x="2692" y="262"/>
                </a:lnTo>
                <a:lnTo>
                  <a:pt x="2689" y="262"/>
                </a:lnTo>
                <a:lnTo>
                  <a:pt x="2686" y="261"/>
                </a:lnTo>
                <a:lnTo>
                  <a:pt x="2685" y="260"/>
                </a:lnTo>
                <a:lnTo>
                  <a:pt x="2683" y="258"/>
                </a:lnTo>
                <a:lnTo>
                  <a:pt x="2680" y="258"/>
                </a:lnTo>
                <a:lnTo>
                  <a:pt x="2678" y="257"/>
                </a:lnTo>
                <a:lnTo>
                  <a:pt x="2676" y="257"/>
                </a:lnTo>
                <a:lnTo>
                  <a:pt x="2676" y="255"/>
                </a:lnTo>
                <a:lnTo>
                  <a:pt x="2678" y="254"/>
                </a:lnTo>
                <a:lnTo>
                  <a:pt x="2679" y="253"/>
                </a:lnTo>
                <a:lnTo>
                  <a:pt x="2680" y="253"/>
                </a:lnTo>
                <a:lnTo>
                  <a:pt x="2682" y="253"/>
                </a:lnTo>
                <a:lnTo>
                  <a:pt x="2683" y="251"/>
                </a:lnTo>
                <a:lnTo>
                  <a:pt x="2686" y="250"/>
                </a:lnTo>
                <a:lnTo>
                  <a:pt x="2687" y="250"/>
                </a:lnTo>
                <a:lnTo>
                  <a:pt x="2689" y="250"/>
                </a:lnTo>
                <a:lnTo>
                  <a:pt x="2692" y="251"/>
                </a:lnTo>
                <a:lnTo>
                  <a:pt x="2693" y="251"/>
                </a:lnTo>
                <a:lnTo>
                  <a:pt x="2696" y="251"/>
                </a:lnTo>
                <a:lnTo>
                  <a:pt x="2699" y="250"/>
                </a:lnTo>
                <a:lnTo>
                  <a:pt x="2697" y="248"/>
                </a:lnTo>
                <a:lnTo>
                  <a:pt x="2696" y="247"/>
                </a:lnTo>
                <a:lnTo>
                  <a:pt x="2693" y="248"/>
                </a:lnTo>
                <a:lnTo>
                  <a:pt x="2692" y="248"/>
                </a:lnTo>
                <a:lnTo>
                  <a:pt x="2689" y="247"/>
                </a:lnTo>
                <a:lnTo>
                  <a:pt x="2687" y="248"/>
                </a:lnTo>
                <a:lnTo>
                  <a:pt x="2685" y="248"/>
                </a:lnTo>
                <a:lnTo>
                  <a:pt x="2682" y="250"/>
                </a:lnTo>
                <a:lnTo>
                  <a:pt x="2680" y="250"/>
                </a:lnTo>
                <a:lnTo>
                  <a:pt x="2678" y="250"/>
                </a:lnTo>
                <a:lnTo>
                  <a:pt x="2678" y="251"/>
                </a:lnTo>
                <a:lnTo>
                  <a:pt x="2676" y="251"/>
                </a:lnTo>
                <a:lnTo>
                  <a:pt x="2673" y="251"/>
                </a:lnTo>
                <a:lnTo>
                  <a:pt x="2671" y="250"/>
                </a:lnTo>
                <a:lnTo>
                  <a:pt x="2669" y="250"/>
                </a:lnTo>
                <a:lnTo>
                  <a:pt x="2669" y="248"/>
                </a:lnTo>
                <a:lnTo>
                  <a:pt x="2669" y="245"/>
                </a:lnTo>
                <a:lnTo>
                  <a:pt x="2669" y="243"/>
                </a:lnTo>
                <a:lnTo>
                  <a:pt x="2668" y="241"/>
                </a:lnTo>
                <a:lnTo>
                  <a:pt x="2666" y="241"/>
                </a:lnTo>
                <a:lnTo>
                  <a:pt x="2664" y="240"/>
                </a:lnTo>
                <a:lnTo>
                  <a:pt x="2662" y="240"/>
                </a:lnTo>
                <a:lnTo>
                  <a:pt x="2661" y="237"/>
                </a:lnTo>
                <a:lnTo>
                  <a:pt x="2658" y="234"/>
                </a:lnTo>
                <a:lnTo>
                  <a:pt x="2657" y="231"/>
                </a:lnTo>
                <a:lnTo>
                  <a:pt x="2657" y="229"/>
                </a:lnTo>
                <a:lnTo>
                  <a:pt x="2655" y="229"/>
                </a:lnTo>
                <a:lnTo>
                  <a:pt x="2654" y="227"/>
                </a:lnTo>
                <a:lnTo>
                  <a:pt x="2651" y="226"/>
                </a:lnTo>
                <a:lnTo>
                  <a:pt x="2649" y="227"/>
                </a:lnTo>
                <a:lnTo>
                  <a:pt x="2647" y="226"/>
                </a:lnTo>
                <a:lnTo>
                  <a:pt x="2645" y="226"/>
                </a:lnTo>
                <a:lnTo>
                  <a:pt x="2642" y="227"/>
                </a:lnTo>
                <a:lnTo>
                  <a:pt x="2641" y="227"/>
                </a:lnTo>
                <a:lnTo>
                  <a:pt x="2640" y="227"/>
                </a:lnTo>
                <a:lnTo>
                  <a:pt x="2638" y="227"/>
                </a:lnTo>
                <a:lnTo>
                  <a:pt x="2637" y="227"/>
                </a:lnTo>
                <a:lnTo>
                  <a:pt x="2635" y="227"/>
                </a:lnTo>
                <a:lnTo>
                  <a:pt x="2633" y="227"/>
                </a:lnTo>
                <a:lnTo>
                  <a:pt x="2631" y="229"/>
                </a:lnTo>
                <a:lnTo>
                  <a:pt x="2628" y="227"/>
                </a:lnTo>
                <a:lnTo>
                  <a:pt x="2628" y="226"/>
                </a:lnTo>
                <a:lnTo>
                  <a:pt x="2630" y="224"/>
                </a:lnTo>
                <a:lnTo>
                  <a:pt x="2630" y="223"/>
                </a:lnTo>
                <a:lnTo>
                  <a:pt x="2631" y="220"/>
                </a:lnTo>
                <a:lnTo>
                  <a:pt x="2631" y="217"/>
                </a:lnTo>
                <a:lnTo>
                  <a:pt x="2633" y="215"/>
                </a:lnTo>
                <a:lnTo>
                  <a:pt x="2635" y="212"/>
                </a:lnTo>
                <a:lnTo>
                  <a:pt x="2637" y="212"/>
                </a:lnTo>
                <a:lnTo>
                  <a:pt x="2641" y="210"/>
                </a:lnTo>
                <a:lnTo>
                  <a:pt x="2642" y="212"/>
                </a:lnTo>
                <a:lnTo>
                  <a:pt x="2644" y="210"/>
                </a:lnTo>
                <a:lnTo>
                  <a:pt x="2647" y="209"/>
                </a:lnTo>
                <a:lnTo>
                  <a:pt x="2649" y="209"/>
                </a:lnTo>
                <a:lnTo>
                  <a:pt x="2651" y="210"/>
                </a:lnTo>
                <a:lnTo>
                  <a:pt x="2652" y="209"/>
                </a:lnTo>
                <a:lnTo>
                  <a:pt x="2654" y="208"/>
                </a:lnTo>
                <a:lnTo>
                  <a:pt x="2657" y="208"/>
                </a:lnTo>
                <a:lnTo>
                  <a:pt x="2658" y="206"/>
                </a:lnTo>
                <a:lnTo>
                  <a:pt x="2658" y="203"/>
                </a:lnTo>
                <a:lnTo>
                  <a:pt x="2658" y="202"/>
                </a:lnTo>
                <a:lnTo>
                  <a:pt x="2659" y="202"/>
                </a:lnTo>
                <a:lnTo>
                  <a:pt x="2661" y="203"/>
                </a:lnTo>
                <a:lnTo>
                  <a:pt x="2664" y="202"/>
                </a:lnTo>
                <a:lnTo>
                  <a:pt x="2666" y="202"/>
                </a:lnTo>
                <a:lnTo>
                  <a:pt x="2666" y="201"/>
                </a:lnTo>
                <a:lnTo>
                  <a:pt x="2669" y="201"/>
                </a:lnTo>
                <a:lnTo>
                  <a:pt x="2671" y="199"/>
                </a:lnTo>
                <a:lnTo>
                  <a:pt x="2668" y="198"/>
                </a:lnTo>
                <a:lnTo>
                  <a:pt x="2668" y="196"/>
                </a:lnTo>
                <a:lnTo>
                  <a:pt x="2668" y="194"/>
                </a:lnTo>
                <a:lnTo>
                  <a:pt x="2668" y="192"/>
                </a:lnTo>
                <a:lnTo>
                  <a:pt x="2671" y="191"/>
                </a:lnTo>
                <a:lnTo>
                  <a:pt x="2672" y="188"/>
                </a:lnTo>
                <a:lnTo>
                  <a:pt x="2675" y="188"/>
                </a:lnTo>
                <a:lnTo>
                  <a:pt x="2678" y="187"/>
                </a:lnTo>
                <a:lnTo>
                  <a:pt x="2680" y="187"/>
                </a:lnTo>
                <a:lnTo>
                  <a:pt x="2682" y="187"/>
                </a:lnTo>
                <a:lnTo>
                  <a:pt x="2683" y="185"/>
                </a:lnTo>
                <a:lnTo>
                  <a:pt x="2685" y="185"/>
                </a:lnTo>
                <a:lnTo>
                  <a:pt x="2687" y="187"/>
                </a:lnTo>
                <a:lnTo>
                  <a:pt x="2690" y="185"/>
                </a:lnTo>
                <a:lnTo>
                  <a:pt x="2693" y="185"/>
                </a:lnTo>
                <a:lnTo>
                  <a:pt x="2694" y="185"/>
                </a:lnTo>
                <a:lnTo>
                  <a:pt x="2696" y="185"/>
                </a:lnTo>
                <a:lnTo>
                  <a:pt x="2697" y="185"/>
                </a:lnTo>
                <a:lnTo>
                  <a:pt x="2699" y="185"/>
                </a:lnTo>
                <a:lnTo>
                  <a:pt x="2701" y="185"/>
                </a:lnTo>
                <a:lnTo>
                  <a:pt x="2704" y="185"/>
                </a:lnTo>
                <a:lnTo>
                  <a:pt x="2707" y="187"/>
                </a:lnTo>
                <a:lnTo>
                  <a:pt x="2708" y="187"/>
                </a:lnTo>
                <a:lnTo>
                  <a:pt x="2710" y="187"/>
                </a:lnTo>
                <a:lnTo>
                  <a:pt x="2713" y="188"/>
                </a:lnTo>
                <a:lnTo>
                  <a:pt x="2714" y="189"/>
                </a:lnTo>
                <a:lnTo>
                  <a:pt x="2715" y="188"/>
                </a:lnTo>
                <a:lnTo>
                  <a:pt x="2717" y="188"/>
                </a:lnTo>
                <a:lnTo>
                  <a:pt x="2720" y="187"/>
                </a:lnTo>
                <a:lnTo>
                  <a:pt x="2718" y="187"/>
                </a:lnTo>
                <a:lnTo>
                  <a:pt x="2715" y="187"/>
                </a:lnTo>
                <a:lnTo>
                  <a:pt x="2714" y="187"/>
                </a:lnTo>
                <a:lnTo>
                  <a:pt x="2711" y="185"/>
                </a:lnTo>
                <a:lnTo>
                  <a:pt x="2710" y="185"/>
                </a:lnTo>
                <a:lnTo>
                  <a:pt x="2708" y="184"/>
                </a:lnTo>
                <a:lnTo>
                  <a:pt x="2706" y="184"/>
                </a:lnTo>
                <a:lnTo>
                  <a:pt x="2703" y="182"/>
                </a:lnTo>
                <a:lnTo>
                  <a:pt x="2701" y="182"/>
                </a:lnTo>
                <a:lnTo>
                  <a:pt x="2697" y="182"/>
                </a:lnTo>
                <a:lnTo>
                  <a:pt x="2694" y="184"/>
                </a:lnTo>
                <a:lnTo>
                  <a:pt x="2692" y="184"/>
                </a:lnTo>
                <a:lnTo>
                  <a:pt x="2690" y="184"/>
                </a:lnTo>
                <a:lnTo>
                  <a:pt x="2687" y="184"/>
                </a:lnTo>
                <a:lnTo>
                  <a:pt x="2686" y="182"/>
                </a:lnTo>
                <a:lnTo>
                  <a:pt x="2685" y="182"/>
                </a:lnTo>
                <a:lnTo>
                  <a:pt x="2682" y="182"/>
                </a:lnTo>
                <a:lnTo>
                  <a:pt x="2680" y="182"/>
                </a:lnTo>
                <a:lnTo>
                  <a:pt x="2679" y="182"/>
                </a:lnTo>
                <a:lnTo>
                  <a:pt x="2676" y="184"/>
                </a:lnTo>
                <a:lnTo>
                  <a:pt x="2675" y="184"/>
                </a:lnTo>
                <a:lnTo>
                  <a:pt x="2673" y="184"/>
                </a:lnTo>
                <a:lnTo>
                  <a:pt x="2671" y="185"/>
                </a:lnTo>
                <a:lnTo>
                  <a:pt x="2671" y="187"/>
                </a:lnTo>
                <a:lnTo>
                  <a:pt x="2668" y="188"/>
                </a:lnTo>
                <a:lnTo>
                  <a:pt x="2665" y="189"/>
                </a:lnTo>
                <a:lnTo>
                  <a:pt x="2662" y="191"/>
                </a:lnTo>
                <a:lnTo>
                  <a:pt x="2661" y="188"/>
                </a:lnTo>
                <a:lnTo>
                  <a:pt x="2662" y="185"/>
                </a:lnTo>
                <a:lnTo>
                  <a:pt x="2665" y="182"/>
                </a:lnTo>
                <a:lnTo>
                  <a:pt x="2669" y="182"/>
                </a:lnTo>
                <a:lnTo>
                  <a:pt x="2671" y="181"/>
                </a:lnTo>
                <a:lnTo>
                  <a:pt x="2672" y="180"/>
                </a:lnTo>
                <a:lnTo>
                  <a:pt x="2673" y="177"/>
                </a:lnTo>
                <a:lnTo>
                  <a:pt x="2676" y="175"/>
                </a:lnTo>
                <a:lnTo>
                  <a:pt x="2678" y="175"/>
                </a:lnTo>
                <a:lnTo>
                  <a:pt x="2679" y="174"/>
                </a:lnTo>
                <a:lnTo>
                  <a:pt x="2680" y="171"/>
                </a:lnTo>
                <a:lnTo>
                  <a:pt x="2679" y="168"/>
                </a:lnTo>
                <a:lnTo>
                  <a:pt x="2678" y="164"/>
                </a:lnTo>
                <a:lnTo>
                  <a:pt x="2679" y="163"/>
                </a:lnTo>
                <a:lnTo>
                  <a:pt x="2680" y="163"/>
                </a:lnTo>
                <a:lnTo>
                  <a:pt x="2683" y="163"/>
                </a:lnTo>
                <a:lnTo>
                  <a:pt x="2685" y="161"/>
                </a:lnTo>
                <a:lnTo>
                  <a:pt x="2686" y="160"/>
                </a:lnTo>
                <a:lnTo>
                  <a:pt x="2686" y="159"/>
                </a:lnTo>
                <a:lnTo>
                  <a:pt x="2685" y="154"/>
                </a:lnTo>
                <a:lnTo>
                  <a:pt x="2685" y="153"/>
                </a:lnTo>
                <a:lnTo>
                  <a:pt x="2686" y="152"/>
                </a:lnTo>
                <a:lnTo>
                  <a:pt x="2689" y="152"/>
                </a:lnTo>
                <a:lnTo>
                  <a:pt x="2690" y="149"/>
                </a:lnTo>
                <a:lnTo>
                  <a:pt x="2693" y="149"/>
                </a:lnTo>
                <a:lnTo>
                  <a:pt x="2694" y="147"/>
                </a:lnTo>
                <a:lnTo>
                  <a:pt x="2694" y="146"/>
                </a:lnTo>
                <a:lnTo>
                  <a:pt x="2694" y="143"/>
                </a:lnTo>
                <a:lnTo>
                  <a:pt x="2693" y="143"/>
                </a:lnTo>
                <a:lnTo>
                  <a:pt x="2692" y="142"/>
                </a:lnTo>
                <a:lnTo>
                  <a:pt x="2689" y="142"/>
                </a:lnTo>
                <a:lnTo>
                  <a:pt x="2689" y="139"/>
                </a:lnTo>
                <a:lnTo>
                  <a:pt x="2687" y="138"/>
                </a:lnTo>
                <a:lnTo>
                  <a:pt x="2686" y="138"/>
                </a:lnTo>
                <a:lnTo>
                  <a:pt x="2686" y="140"/>
                </a:lnTo>
                <a:lnTo>
                  <a:pt x="2683" y="140"/>
                </a:lnTo>
                <a:lnTo>
                  <a:pt x="2682" y="142"/>
                </a:lnTo>
                <a:lnTo>
                  <a:pt x="2680" y="145"/>
                </a:lnTo>
                <a:lnTo>
                  <a:pt x="2680" y="146"/>
                </a:lnTo>
                <a:lnTo>
                  <a:pt x="2678" y="147"/>
                </a:lnTo>
                <a:lnTo>
                  <a:pt x="2679" y="149"/>
                </a:lnTo>
                <a:lnTo>
                  <a:pt x="2678" y="152"/>
                </a:lnTo>
                <a:lnTo>
                  <a:pt x="2676" y="150"/>
                </a:lnTo>
                <a:lnTo>
                  <a:pt x="2676" y="153"/>
                </a:lnTo>
                <a:lnTo>
                  <a:pt x="2678" y="156"/>
                </a:lnTo>
                <a:lnTo>
                  <a:pt x="2676" y="157"/>
                </a:lnTo>
                <a:lnTo>
                  <a:pt x="2675" y="159"/>
                </a:lnTo>
                <a:lnTo>
                  <a:pt x="2672" y="159"/>
                </a:lnTo>
                <a:lnTo>
                  <a:pt x="2671" y="160"/>
                </a:lnTo>
                <a:lnTo>
                  <a:pt x="2668" y="163"/>
                </a:lnTo>
                <a:lnTo>
                  <a:pt x="2668" y="164"/>
                </a:lnTo>
                <a:lnTo>
                  <a:pt x="2666" y="167"/>
                </a:lnTo>
                <a:lnTo>
                  <a:pt x="2665" y="170"/>
                </a:lnTo>
                <a:lnTo>
                  <a:pt x="2664" y="171"/>
                </a:lnTo>
                <a:lnTo>
                  <a:pt x="2662" y="174"/>
                </a:lnTo>
                <a:lnTo>
                  <a:pt x="2661" y="175"/>
                </a:lnTo>
                <a:lnTo>
                  <a:pt x="2659" y="175"/>
                </a:lnTo>
                <a:lnTo>
                  <a:pt x="2658" y="177"/>
                </a:lnTo>
                <a:lnTo>
                  <a:pt x="2658" y="180"/>
                </a:lnTo>
                <a:lnTo>
                  <a:pt x="2657" y="181"/>
                </a:lnTo>
                <a:lnTo>
                  <a:pt x="2655" y="184"/>
                </a:lnTo>
                <a:lnTo>
                  <a:pt x="2655" y="185"/>
                </a:lnTo>
                <a:lnTo>
                  <a:pt x="2654" y="188"/>
                </a:lnTo>
                <a:lnTo>
                  <a:pt x="2652" y="189"/>
                </a:lnTo>
                <a:lnTo>
                  <a:pt x="2652" y="194"/>
                </a:lnTo>
                <a:lnTo>
                  <a:pt x="2651" y="194"/>
                </a:lnTo>
                <a:lnTo>
                  <a:pt x="2649" y="195"/>
                </a:lnTo>
                <a:lnTo>
                  <a:pt x="2648" y="198"/>
                </a:lnTo>
                <a:lnTo>
                  <a:pt x="2648" y="199"/>
                </a:lnTo>
                <a:lnTo>
                  <a:pt x="2647" y="201"/>
                </a:lnTo>
                <a:lnTo>
                  <a:pt x="2645" y="202"/>
                </a:lnTo>
                <a:lnTo>
                  <a:pt x="2642" y="201"/>
                </a:lnTo>
                <a:lnTo>
                  <a:pt x="2640" y="199"/>
                </a:lnTo>
                <a:lnTo>
                  <a:pt x="2638" y="198"/>
                </a:lnTo>
                <a:lnTo>
                  <a:pt x="2637" y="196"/>
                </a:lnTo>
                <a:lnTo>
                  <a:pt x="2634" y="195"/>
                </a:lnTo>
                <a:lnTo>
                  <a:pt x="2633" y="199"/>
                </a:lnTo>
                <a:lnTo>
                  <a:pt x="2631" y="199"/>
                </a:lnTo>
                <a:lnTo>
                  <a:pt x="2630" y="201"/>
                </a:lnTo>
                <a:lnTo>
                  <a:pt x="2628" y="201"/>
                </a:lnTo>
                <a:lnTo>
                  <a:pt x="2626" y="199"/>
                </a:lnTo>
                <a:lnTo>
                  <a:pt x="2624" y="198"/>
                </a:lnTo>
                <a:lnTo>
                  <a:pt x="2623" y="201"/>
                </a:lnTo>
                <a:lnTo>
                  <a:pt x="2620" y="199"/>
                </a:lnTo>
                <a:lnTo>
                  <a:pt x="2621" y="202"/>
                </a:lnTo>
                <a:lnTo>
                  <a:pt x="2624" y="202"/>
                </a:lnTo>
                <a:lnTo>
                  <a:pt x="2626" y="205"/>
                </a:lnTo>
                <a:lnTo>
                  <a:pt x="2627" y="206"/>
                </a:lnTo>
                <a:lnTo>
                  <a:pt x="2626" y="209"/>
                </a:lnTo>
                <a:lnTo>
                  <a:pt x="2624" y="210"/>
                </a:lnTo>
                <a:lnTo>
                  <a:pt x="2623" y="212"/>
                </a:lnTo>
                <a:lnTo>
                  <a:pt x="2623" y="215"/>
                </a:lnTo>
                <a:lnTo>
                  <a:pt x="2620" y="215"/>
                </a:lnTo>
                <a:lnTo>
                  <a:pt x="2619" y="215"/>
                </a:lnTo>
                <a:lnTo>
                  <a:pt x="2617" y="215"/>
                </a:lnTo>
                <a:lnTo>
                  <a:pt x="2616" y="216"/>
                </a:lnTo>
                <a:lnTo>
                  <a:pt x="2613" y="217"/>
                </a:lnTo>
                <a:lnTo>
                  <a:pt x="2610" y="220"/>
                </a:lnTo>
                <a:lnTo>
                  <a:pt x="2610" y="223"/>
                </a:lnTo>
                <a:lnTo>
                  <a:pt x="2607" y="224"/>
                </a:lnTo>
                <a:lnTo>
                  <a:pt x="2606" y="224"/>
                </a:lnTo>
                <a:lnTo>
                  <a:pt x="2603" y="224"/>
                </a:lnTo>
                <a:lnTo>
                  <a:pt x="2605" y="226"/>
                </a:lnTo>
                <a:lnTo>
                  <a:pt x="2603" y="229"/>
                </a:lnTo>
                <a:lnTo>
                  <a:pt x="2602" y="229"/>
                </a:lnTo>
                <a:lnTo>
                  <a:pt x="2600" y="231"/>
                </a:lnTo>
                <a:lnTo>
                  <a:pt x="2598" y="233"/>
                </a:lnTo>
                <a:lnTo>
                  <a:pt x="2596" y="231"/>
                </a:lnTo>
                <a:lnTo>
                  <a:pt x="2595" y="231"/>
                </a:lnTo>
                <a:lnTo>
                  <a:pt x="2595" y="234"/>
                </a:lnTo>
                <a:lnTo>
                  <a:pt x="2595" y="237"/>
                </a:lnTo>
                <a:lnTo>
                  <a:pt x="2593" y="238"/>
                </a:lnTo>
                <a:lnTo>
                  <a:pt x="2592" y="238"/>
                </a:lnTo>
                <a:lnTo>
                  <a:pt x="2589" y="240"/>
                </a:lnTo>
                <a:lnTo>
                  <a:pt x="2589" y="243"/>
                </a:lnTo>
                <a:lnTo>
                  <a:pt x="2586" y="243"/>
                </a:lnTo>
                <a:lnTo>
                  <a:pt x="2585" y="243"/>
                </a:lnTo>
                <a:lnTo>
                  <a:pt x="2584" y="243"/>
                </a:lnTo>
                <a:lnTo>
                  <a:pt x="2584" y="245"/>
                </a:lnTo>
                <a:lnTo>
                  <a:pt x="2584" y="247"/>
                </a:lnTo>
                <a:lnTo>
                  <a:pt x="2582" y="251"/>
                </a:lnTo>
                <a:lnTo>
                  <a:pt x="2581" y="254"/>
                </a:lnTo>
                <a:lnTo>
                  <a:pt x="2579" y="254"/>
                </a:lnTo>
                <a:lnTo>
                  <a:pt x="2577" y="254"/>
                </a:lnTo>
                <a:lnTo>
                  <a:pt x="2575" y="255"/>
                </a:lnTo>
                <a:lnTo>
                  <a:pt x="2575" y="258"/>
                </a:lnTo>
                <a:lnTo>
                  <a:pt x="2574" y="261"/>
                </a:lnTo>
                <a:lnTo>
                  <a:pt x="2571" y="261"/>
                </a:lnTo>
                <a:lnTo>
                  <a:pt x="2570" y="262"/>
                </a:lnTo>
                <a:lnTo>
                  <a:pt x="2567" y="262"/>
                </a:lnTo>
                <a:lnTo>
                  <a:pt x="2565" y="262"/>
                </a:lnTo>
                <a:lnTo>
                  <a:pt x="2564" y="260"/>
                </a:lnTo>
                <a:lnTo>
                  <a:pt x="2564" y="257"/>
                </a:lnTo>
                <a:lnTo>
                  <a:pt x="2565" y="255"/>
                </a:lnTo>
                <a:lnTo>
                  <a:pt x="2567" y="254"/>
                </a:lnTo>
                <a:lnTo>
                  <a:pt x="2570" y="251"/>
                </a:lnTo>
                <a:lnTo>
                  <a:pt x="2572" y="248"/>
                </a:lnTo>
                <a:lnTo>
                  <a:pt x="2574" y="247"/>
                </a:lnTo>
                <a:lnTo>
                  <a:pt x="2575" y="244"/>
                </a:lnTo>
                <a:lnTo>
                  <a:pt x="2577" y="243"/>
                </a:lnTo>
                <a:lnTo>
                  <a:pt x="2577" y="240"/>
                </a:lnTo>
                <a:lnTo>
                  <a:pt x="2577" y="237"/>
                </a:lnTo>
                <a:lnTo>
                  <a:pt x="2577" y="234"/>
                </a:lnTo>
                <a:lnTo>
                  <a:pt x="2577" y="231"/>
                </a:lnTo>
                <a:lnTo>
                  <a:pt x="2577" y="229"/>
                </a:lnTo>
                <a:lnTo>
                  <a:pt x="2577" y="226"/>
                </a:lnTo>
                <a:lnTo>
                  <a:pt x="2577" y="224"/>
                </a:lnTo>
                <a:lnTo>
                  <a:pt x="2579" y="222"/>
                </a:lnTo>
                <a:lnTo>
                  <a:pt x="2581" y="220"/>
                </a:lnTo>
                <a:lnTo>
                  <a:pt x="2582" y="219"/>
                </a:lnTo>
                <a:lnTo>
                  <a:pt x="2584" y="216"/>
                </a:lnTo>
                <a:lnTo>
                  <a:pt x="2582" y="213"/>
                </a:lnTo>
                <a:lnTo>
                  <a:pt x="2582" y="212"/>
                </a:lnTo>
                <a:lnTo>
                  <a:pt x="2582" y="209"/>
                </a:lnTo>
                <a:lnTo>
                  <a:pt x="2582" y="206"/>
                </a:lnTo>
                <a:lnTo>
                  <a:pt x="2584" y="202"/>
                </a:lnTo>
                <a:lnTo>
                  <a:pt x="2585" y="201"/>
                </a:lnTo>
                <a:lnTo>
                  <a:pt x="2586" y="198"/>
                </a:lnTo>
                <a:lnTo>
                  <a:pt x="2588" y="194"/>
                </a:lnTo>
                <a:lnTo>
                  <a:pt x="2588" y="191"/>
                </a:lnTo>
                <a:lnTo>
                  <a:pt x="2588" y="188"/>
                </a:lnTo>
                <a:lnTo>
                  <a:pt x="2589" y="185"/>
                </a:lnTo>
                <a:lnTo>
                  <a:pt x="2592" y="184"/>
                </a:lnTo>
                <a:lnTo>
                  <a:pt x="2593" y="184"/>
                </a:lnTo>
                <a:lnTo>
                  <a:pt x="2595" y="184"/>
                </a:lnTo>
                <a:lnTo>
                  <a:pt x="2599" y="184"/>
                </a:lnTo>
                <a:lnTo>
                  <a:pt x="2600" y="181"/>
                </a:lnTo>
                <a:lnTo>
                  <a:pt x="2600" y="178"/>
                </a:lnTo>
                <a:lnTo>
                  <a:pt x="2598" y="177"/>
                </a:lnTo>
                <a:lnTo>
                  <a:pt x="2596" y="175"/>
                </a:lnTo>
                <a:lnTo>
                  <a:pt x="2595" y="174"/>
                </a:lnTo>
                <a:lnTo>
                  <a:pt x="2596" y="173"/>
                </a:lnTo>
                <a:lnTo>
                  <a:pt x="2598" y="170"/>
                </a:lnTo>
                <a:lnTo>
                  <a:pt x="2598" y="167"/>
                </a:lnTo>
                <a:lnTo>
                  <a:pt x="2598" y="166"/>
                </a:lnTo>
                <a:lnTo>
                  <a:pt x="2596" y="164"/>
                </a:lnTo>
                <a:lnTo>
                  <a:pt x="2595" y="161"/>
                </a:lnTo>
                <a:lnTo>
                  <a:pt x="2595" y="159"/>
                </a:lnTo>
                <a:lnTo>
                  <a:pt x="2596" y="156"/>
                </a:lnTo>
                <a:lnTo>
                  <a:pt x="2599" y="157"/>
                </a:lnTo>
                <a:lnTo>
                  <a:pt x="2600" y="157"/>
                </a:lnTo>
                <a:lnTo>
                  <a:pt x="2602" y="154"/>
                </a:lnTo>
                <a:lnTo>
                  <a:pt x="2605" y="153"/>
                </a:lnTo>
                <a:lnTo>
                  <a:pt x="2605" y="150"/>
                </a:lnTo>
                <a:lnTo>
                  <a:pt x="2606" y="146"/>
                </a:lnTo>
                <a:lnTo>
                  <a:pt x="2606" y="143"/>
                </a:lnTo>
                <a:lnTo>
                  <a:pt x="2607" y="140"/>
                </a:lnTo>
                <a:lnTo>
                  <a:pt x="2610" y="139"/>
                </a:lnTo>
                <a:lnTo>
                  <a:pt x="2612" y="138"/>
                </a:lnTo>
                <a:lnTo>
                  <a:pt x="2610" y="133"/>
                </a:lnTo>
                <a:lnTo>
                  <a:pt x="2610" y="132"/>
                </a:lnTo>
                <a:lnTo>
                  <a:pt x="2612" y="129"/>
                </a:lnTo>
                <a:lnTo>
                  <a:pt x="2613" y="128"/>
                </a:lnTo>
                <a:lnTo>
                  <a:pt x="2613" y="126"/>
                </a:lnTo>
                <a:lnTo>
                  <a:pt x="2610" y="125"/>
                </a:lnTo>
                <a:lnTo>
                  <a:pt x="2609" y="124"/>
                </a:lnTo>
                <a:lnTo>
                  <a:pt x="2607" y="125"/>
                </a:lnTo>
                <a:lnTo>
                  <a:pt x="2605" y="125"/>
                </a:lnTo>
                <a:lnTo>
                  <a:pt x="2603" y="126"/>
                </a:lnTo>
                <a:lnTo>
                  <a:pt x="2600" y="126"/>
                </a:lnTo>
                <a:lnTo>
                  <a:pt x="2600" y="131"/>
                </a:lnTo>
                <a:lnTo>
                  <a:pt x="2599" y="132"/>
                </a:lnTo>
                <a:lnTo>
                  <a:pt x="2599" y="135"/>
                </a:lnTo>
                <a:lnTo>
                  <a:pt x="2598" y="136"/>
                </a:lnTo>
                <a:lnTo>
                  <a:pt x="2598" y="139"/>
                </a:lnTo>
                <a:lnTo>
                  <a:pt x="2596" y="142"/>
                </a:lnTo>
                <a:lnTo>
                  <a:pt x="2595" y="145"/>
                </a:lnTo>
                <a:lnTo>
                  <a:pt x="2596" y="146"/>
                </a:lnTo>
                <a:lnTo>
                  <a:pt x="2593" y="146"/>
                </a:lnTo>
                <a:lnTo>
                  <a:pt x="2592" y="146"/>
                </a:lnTo>
                <a:lnTo>
                  <a:pt x="2589" y="146"/>
                </a:lnTo>
                <a:lnTo>
                  <a:pt x="2588" y="146"/>
                </a:lnTo>
                <a:lnTo>
                  <a:pt x="2586" y="149"/>
                </a:lnTo>
                <a:lnTo>
                  <a:pt x="2585" y="149"/>
                </a:lnTo>
                <a:lnTo>
                  <a:pt x="2582" y="150"/>
                </a:lnTo>
                <a:lnTo>
                  <a:pt x="2581" y="153"/>
                </a:lnTo>
                <a:lnTo>
                  <a:pt x="2579" y="154"/>
                </a:lnTo>
                <a:lnTo>
                  <a:pt x="2577" y="154"/>
                </a:lnTo>
                <a:lnTo>
                  <a:pt x="2575" y="154"/>
                </a:lnTo>
                <a:lnTo>
                  <a:pt x="2574" y="156"/>
                </a:lnTo>
                <a:lnTo>
                  <a:pt x="2572" y="157"/>
                </a:lnTo>
                <a:lnTo>
                  <a:pt x="2571" y="159"/>
                </a:lnTo>
                <a:lnTo>
                  <a:pt x="2571" y="161"/>
                </a:lnTo>
                <a:lnTo>
                  <a:pt x="2570" y="163"/>
                </a:lnTo>
                <a:lnTo>
                  <a:pt x="2568" y="166"/>
                </a:lnTo>
                <a:lnTo>
                  <a:pt x="2568" y="168"/>
                </a:lnTo>
                <a:lnTo>
                  <a:pt x="2570" y="173"/>
                </a:lnTo>
                <a:lnTo>
                  <a:pt x="2571" y="174"/>
                </a:lnTo>
                <a:lnTo>
                  <a:pt x="2568" y="177"/>
                </a:lnTo>
                <a:lnTo>
                  <a:pt x="2567" y="177"/>
                </a:lnTo>
                <a:lnTo>
                  <a:pt x="2565" y="177"/>
                </a:lnTo>
                <a:lnTo>
                  <a:pt x="2564" y="177"/>
                </a:lnTo>
                <a:lnTo>
                  <a:pt x="2563" y="174"/>
                </a:lnTo>
                <a:lnTo>
                  <a:pt x="2561" y="173"/>
                </a:lnTo>
                <a:lnTo>
                  <a:pt x="2560" y="170"/>
                </a:lnTo>
                <a:lnTo>
                  <a:pt x="2558" y="170"/>
                </a:lnTo>
                <a:lnTo>
                  <a:pt x="2557" y="168"/>
                </a:lnTo>
                <a:lnTo>
                  <a:pt x="2554" y="168"/>
                </a:lnTo>
                <a:lnTo>
                  <a:pt x="2553" y="168"/>
                </a:lnTo>
                <a:lnTo>
                  <a:pt x="2551" y="168"/>
                </a:lnTo>
                <a:lnTo>
                  <a:pt x="2551" y="166"/>
                </a:lnTo>
                <a:lnTo>
                  <a:pt x="2549" y="166"/>
                </a:lnTo>
                <a:lnTo>
                  <a:pt x="2546" y="164"/>
                </a:lnTo>
                <a:lnTo>
                  <a:pt x="2549" y="163"/>
                </a:lnTo>
                <a:lnTo>
                  <a:pt x="2549" y="160"/>
                </a:lnTo>
                <a:lnTo>
                  <a:pt x="2550" y="157"/>
                </a:lnTo>
                <a:lnTo>
                  <a:pt x="2550" y="153"/>
                </a:lnTo>
                <a:lnTo>
                  <a:pt x="2549" y="152"/>
                </a:lnTo>
                <a:lnTo>
                  <a:pt x="2549" y="149"/>
                </a:lnTo>
                <a:lnTo>
                  <a:pt x="2547" y="149"/>
                </a:lnTo>
                <a:lnTo>
                  <a:pt x="2546" y="149"/>
                </a:lnTo>
                <a:lnTo>
                  <a:pt x="2546" y="152"/>
                </a:lnTo>
                <a:lnTo>
                  <a:pt x="2544" y="153"/>
                </a:lnTo>
                <a:lnTo>
                  <a:pt x="2544" y="157"/>
                </a:lnTo>
                <a:lnTo>
                  <a:pt x="2543" y="160"/>
                </a:lnTo>
                <a:lnTo>
                  <a:pt x="2540" y="161"/>
                </a:lnTo>
                <a:lnTo>
                  <a:pt x="2540" y="164"/>
                </a:lnTo>
                <a:lnTo>
                  <a:pt x="2539" y="164"/>
                </a:lnTo>
                <a:lnTo>
                  <a:pt x="2536" y="163"/>
                </a:lnTo>
                <a:lnTo>
                  <a:pt x="2534" y="161"/>
                </a:lnTo>
                <a:lnTo>
                  <a:pt x="2533" y="160"/>
                </a:lnTo>
                <a:lnTo>
                  <a:pt x="2532" y="161"/>
                </a:lnTo>
                <a:lnTo>
                  <a:pt x="2533" y="163"/>
                </a:lnTo>
                <a:lnTo>
                  <a:pt x="2534" y="164"/>
                </a:lnTo>
                <a:lnTo>
                  <a:pt x="2534" y="167"/>
                </a:lnTo>
                <a:lnTo>
                  <a:pt x="2536" y="168"/>
                </a:lnTo>
                <a:lnTo>
                  <a:pt x="2537" y="170"/>
                </a:lnTo>
                <a:lnTo>
                  <a:pt x="2534" y="170"/>
                </a:lnTo>
                <a:lnTo>
                  <a:pt x="2533" y="170"/>
                </a:lnTo>
                <a:lnTo>
                  <a:pt x="2530" y="170"/>
                </a:lnTo>
                <a:lnTo>
                  <a:pt x="2527" y="170"/>
                </a:lnTo>
                <a:lnTo>
                  <a:pt x="2525" y="170"/>
                </a:lnTo>
                <a:lnTo>
                  <a:pt x="2523" y="168"/>
                </a:lnTo>
                <a:lnTo>
                  <a:pt x="2516" y="173"/>
                </a:lnTo>
                <a:lnTo>
                  <a:pt x="2515" y="174"/>
                </a:lnTo>
                <a:lnTo>
                  <a:pt x="2513" y="175"/>
                </a:lnTo>
                <a:lnTo>
                  <a:pt x="2512" y="175"/>
                </a:lnTo>
                <a:lnTo>
                  <a:pt x="2512" y="177"/>
                </a:lnTo>
                <a:lnTo>
                  <a:pt x="2511" y="178"/>
                </a:lnTo>
                <a:lnTo>
                  <a:pt x="2508" y="177"/>
                </a:lnTo>
                <a:lnTo>
                  <a:pt x="2508" y="178"/>
                </a:lnTo>
                <a:lnTo>
                  <a:pt x="2505" y="178"/>
                </a:lnTo>
                <a:lnTo>
                  <a:pt x="2504" y="178"/>
                </a:lnTo>
                <a:lnTo>
                  <a:pt x="2502" y="180"/>
                </a:lnTo>
                <a:lnTo>
                  <a:pt x="2499" y="182"/>
                </a:lnTo>
                <a:lnTo>
                  <a:pt x="2501" y="184"/>
                </a:lnTo>
                <a:lnTo>
                  <a:pt x="2501" y="185"/>
                </a:lnTo>
                <a:lnTo>
                  <a:pt x="2499" y="187"/>
                </a:lnTo>
                <a:lnTo>
                  <a:pt x="2498" y="189"/>
                </a:lnTo>
                <a:lnTo>
                  <a:pt x="2497" y="192"/>
                </a:lnTo>
                <a:lnTo>
                  <a:pt x="2495" y="194"/>
                </a:lnTo>
                <a:lnTo>
                  <a:pt x="2495" y="196"/>
                </a:lnTo>
                <a:lnTo>
                  <a:pt x="2494" y="199"/>
                </a:lnTo>
                <a:lnTo>
                  <a:pt x="2492" y="202"/>
                </a:lnTo>
                <a:lnTo>
                  <a:pt x="2491" y="205"/>
                </a:lnTo>
                <a:lnTo>
                  <a:pt x="2491" y="208"/>
                </a:lnTo>
                <a:lnTo>
                  <a:pt x="2490" y="210"/>
                </a:lnTo>
                <a:lnTo>
                  <a:pt x="2490" y="212"/>
                </a:lnTo>
                <a:lnTo>
                  <a:pt x="2488" y="215"/>
                </a:lnTo>
                <a:lnTo>
                  <a:pt x="2485" y="217"/>
                </a:lnTo>
                <a:lnTo>
                  <a:pt x="2484" y="219"/>
                </a:lnTo>
                <a:lnTo>
                  <a:pt x="2484" y="222"/>
                </a:lnTo>
                <a:lnTo>
                  <a:pt x="2481" y="220"/>
                </a:lnTo>
                <a:lnTo>
                  <a:pt x="2480" y="220"/>
                </a:lnTo>
                <a:lnTo>
                  <a:pt x="2481" y="217"/>
                </a:lnTo>
                <a:lnTo>
                  <a:pt x="2483" y="217"/>
                </a:lnTo>
                <a:lnTo>
                  <a:pt x="2481" y="215"/>
                </a:lnTo>
                <a:lnTo>
                  <a:pt x="2480" y="215"/>
                </a:lnTo>
                <a:lnTo>
                  <a:pt x="2476" y="209"/>
                </a:lnTo>
                <a:lnTo>
                  <a:pt x="2474" y="212"/>
                </a:lnTo>
                <a:lnTo>
                  <a:pt x="2476" y="215"/>
                </a:lnTo>
                <a:lnTo>
                  <a:pt x="2476" y="217"/>
                </a:lnTo>
                <a:lnTo>
                  <a:pt x="2474" y="220"/>
                </a:lnTo>
                <a:lnTo>
                  <a:pt x="2474" y="223"/>
                </a:lnTo>
                <a:lnTo>
                  <a:pt x="2474" y="226"/>
                </a:lnTo>
                <a:lnTo>
                  <a:pt x="2477" y="226"/>
                </a:lnTo>
                <a:lnTo>
                  <a:pt x="2480" y="229"/>
                </a:lnTo>
                <a:lnTo>
                  <a:pt x="2481" y="231"/>
                </a:lnTo>
                <a:lnTo>
                  <a:pt x="2483" y="233"/>
                </a:lnTo>
                <a:lnTo>
                  <a:pt x="2485" y="233"/>
                </a:lnTo>
                <a:lnTo>
                  <a:pt x="2485" y="234"/>
                </a:lnTo>
                <a:lnTo>
                  <a:pt x="2487" y="233"/>
                </a:lnTo>
                <a:lnTo>
                  <a:pt x="2488" y="229"/>
                </a:lnTo>
                <a:lnTo>
                  <a:pt x="2488" y="227"/>
                </a:lnTo>
                <a:lnTo>
                  <a:pt x="2490" y="227"/>
                </a:lnTo>
                <a:lnTo>
                  <a:pt x="2491" y="230"/>
                </a:lnTo>
                <a:lnTo>
                  <a:pt x="2492" y="231"/>
                </a:lnTo>
                <a:lnTo>
                  <a:pt x="2494" y="234"/>
                </a:lnTo>
                <a:lnTo>
                  <a:pt x="2495" y="236"/>
                </a:lnTo>
                <a:lnTo>
                  <a:pt x="2498" y="236"/>
                </a:lnTo>
                <a:lnTo>
                  <a:pt x="2499" y="237"/>
                </a:lnTo>
                <a:lnTo>
                  <a:pt x="2501" y="238"/>
                </a:lnTo>
                <a:lnTo>
                  <a:pt x="2499" y="240"/>
                </a:lnTo>
                <a:lnTo>
                  <a:pt x="2501" y="241"/>
                </a:lnTo>
                <a:lnTo>
                  <a:pt x="2502" y="245"/>
                </a:lnTo>
                <a:lnTo>
                  <a:pt x="2501" y="247"/>
                </a:lnTo>
                <a:lnTo>
                  <a:pt x="2499" y="250"/>
                </a:lnTo>
                <a:lnTo>
                  <a:pt x="2501" y="253"/>
                </a:lnTo>
                <a:lnTo>
                  <a:pt x="2499" y="254"/>
                </a:lnTo>
                <a:lnTo>
                  <a:pt x="2499" y="257"/>
                </a:lnTo>
                <a:lnTo>
                  <a:pt x="2498" y="258"/>
                </a:lnTo>
                <a:lnTo>
                  <a:pt x="2498" y="261"/>
                </a:lnTo>
                <a:lnTo>
                  <a:pt x="2501" y="262"/>
                </a:lnTo>
                <a:lnTo>
                  <a:pt x="2499" y="268"/>
                </a:lnTo>
                <a:lnTo>
                  <a:pt x="2498" y="271"/>
                </a:lnTo>
                <a:lnTo>
                  <a:pt x="2498" y="272"/>
                </a:lnTo>
                <a:lnTo>
                  <a:pt x="2497" y="272"/>
                </a:lnTo>
                <a:lnTo>
                  <a:pt x="2497" y="274"/>
                </a:lnTo>
                <a:lnTo>
                  <a:pt x="2497" y="275"/>
                </a:lnTo>
                <a:lnTo>
                  <a:pt x="2497" y="276"/>
                </a:lnTo>
                <a:lnTo>
                  <a:pt x="2497" y="278"/>
                </a:lnTo>
                <a:lnTo>
                  <a:pt x="2495" y="278"/>
                </a:lnTo>
                <a:lnTo>
                  <a:pt x="2494" y="279"/>
                </a:lnTo>
                <a:lnTo>
                  <a:pt x="2492" y="279"/>
                </a:lnTo>
                <a:lnTo>
                  <a:pt x="2491" y="281"/>
                </a:lnTo>
                <a:lnTo>
                  <a:pt x="2490" y="281"/>
                </a:lnTo>
                <a:lnTo>
                  <a:pt x="2488" y="282"/>
                </a:lnTo>
                <a:lnTo>
                  <a:pt x="2487" y="283"/>
                </a:lnTo>
                <a:lnTo>
                  <a:pt x="2485" y="283"/>
                </a:lnTo>
                <a:lnTo>
                  <a:pt x="2485" y="285"/>
                </a:lnTo>
                <a:lnTo>
                  <a:pt x="2484" y="286"/>
                </a:lnTo>
                <a:lnTo>
                  <a:pt x="2484" y="288"/>
                </a:lnTo>
                <a:lnTo>
                  <a:pt x="2484" y="289"/>
                </a:lnTo>
                <a:lnTo>
                  <a:pt x="2483" y="289"/>
                </a:lnTo>
                <a:lnTo>
                  <a:pt x="2481" y="290"/>
                </a:lnTo>
                <a:lnTo>
                  <a:pt x="2480" y="292"/>
                </a:lnTo>
                <a:lnTo>
                  <a:pt x="2478" y="292"/>
                </a:lnTo>
                <a:lnTo>
                  <a:pt x="2477" y="293"/>
                </a:lnTo>
                <a:lnTo>
                  <a:pt x="2476" y="295"/>
                </a:lnTo>
                <a:lnTo>
                  <a:pt x="2474" y="297"/>
                </a:lnTo>
                <a:lnTo>
                  <a:pt x="2473" y="299"/>
                </a:lnTo>
                <a:lnTo>
                  <a:pt x="2470" y="300"/>
                </a:lnTo>
                <a:lnTo>
                  <a:pt x="2469" y="302"/>
                </a:lnTo>
                <a:lnTo>
                  <a:pt x="2466" y="302"/>
                </a:lnTo>
                <a:lnTo>
                  <a:pt x="2464" y="303"/>
                </a:lnTo>
                <a:lnTo>
                  <a:pt x="2462" y="304"/>
                </a:lnTo>
                <a:lnTo>
                  <a:pt x="2460" y="304"/>
                </a:lnTo>
                <a:lnTo>
                  <a:pt x="2459" y="304"/>
                </a:lnTo>
                <a:lnTo>
                  <a:pt x="2457" y="303"/>
                </a:lnTo>
                <a:lnTo>
                  <a:pt x="2456" y="304"/>
                </a:lnTo>
                <a:lnTo>
                  <a:pt x="2453" y="306"/>
                </a:lnTo>
                <a:lnTo>
                  <a:pt x="2452" y="307"/>
                </a:lnTo>
                <a:lnTo>
                  <a:pt x="2450" y="309"/>
                </a:lnTo>
                <a:lnTo>
                  <a:pt x="2450" y="310"/>
                </a:lnTo>
                <a:lnTo>
                  <a:pt x="2450" y="311"/>
                </a:lnTo>
                <a:lnTo>
                  <a:pt x="2449" y="311"/>
                </a:lnTo>
                <a:lnTo>
                  <a:pt x="2449" y="314"/>
                </a:lnTo>
                <a:lnTo>
                  <a:pt x="2448" y="316"/>
                </a:lnTo>
                <a:lnTo>
                  <a:pt x="2445" y="318"/>
                </a:lnTo>
                <a:lnTo>
                  <a:pt x="2443" y="321"/>
                </a:lnTo>
                <a:lnTo>
                  <a:pt x="2443" y="323"/>
                </a:lnTo>
                <a:lnTo>
                  <a:pt x="2443" y="327"/>
                </a:lnTo>
                <a:lnTo>
                  <a:pt x="2442" y="328"/>
                </a:lnTo>
                <a:lnTo>
                  <a:pt x="2441" y="330"/>
                </a:lnTo>
                <a:lnTo>
                  <a:pt x="2441" y="325"/>
                </a:lnTo>
                <a:lnTo>
                  <a:pt x="2441" y="323"/>
                </a:lnTo>
                <a:lnTo>
                  <a:pt x="2442" y="318"/>
                </a:lnTo>
                <a:lnTo>
                  <a:pt x="2443" y="317"/>
                </a:lnTo>
                <a:lnTo>
                  <a:pt x="2441" y="317"/>
                </a:lnTo>
                <a:lnTo>
                  <a:pt x="2439" y="317"/>
                </a:lnTo>
                <a:lnTo>
                  <a:pt x="2439" y="320"/>
                </a:lnTo>
                <a:lnTo>
                  <a:pt x="2438" y="320"/>
                </a:lnTo>
                <a:lnTo>
                  <a:pt x="2436" y="321"/>
                </a:lnTo>
                <a:lnTo>
                  <a:pt x="2435" y="321"/>
                </a:lnTo>
                <a:lnTo>
                  <a:pt x="2434" y="323"/>
                </a:lnTo>
                <a:lnTo>
                  <a:pt x="2432" y="323"/>
                </a:lnTo>
                <a:lnTo>
                  <a:pt x="2432" y="321"/>
                </a:lnTo>
                <a:lnTo>
                  <a:pt x="2429" y="320"/>
                </a:lnTo>
                <a:lnTo>
                  <a:pt x="2428" y="320"/>
                </a:lnTo>
                <a:lnTo>
                  <a:pt x="2426" y="321"/>
                </a:lnTo>
                <a:lnTo>
                  <a:pt x="2425" y="323"/>
                </a:lnTo>
                <a:lnTo>
                  <a:pt x="2424" y="320"/>
                </a:lnTo>
                <a:lnTo>
                  <a:pt x="2424" y="318"/>
                </a:lnTo>
                <a:lnTo>
                  <a:pt x="2424" y="317"/>
                </a:lnTo>
                <a:lnTo>
                  <a:pt x="2422" y="320"/>
                </a:lnTo>
                <a:lnTo>
                  <a:pt x="2419" y="320"/>
                </a:lnTo>
                <a:lnTo>
                  <a:pt x="2418" y="317"/>
                </a:lnTo>
                <a:lnTo>
                  <a:pt x="2417" y="316"/>
                </a:lnTo>
                <a:lnTo>
                  <a:pt x="2418" y="311"/>
                </a:lnTo>
                <a:lnTo>
                  <a:pt x="2415" y="314"/>
                </a:lnTo>
                <a:lnTo>
                  <a:pt x="2414" y="314"/>
                </a:lnTo>
                <a:lnTo>
                  <a:pt x="2414" y="317"/>
                </a:lnTo>
                <a:lnTo>
                  <a:pt x="2412" y="318"/>
                </a:lnTo>
                <a:lnTo>
                  <a:pt x="2410" y="320"/>
                </a:lnTo>
                <a:lnTo>
                  <a:pt x="2408" y="318"/>
                </a:lnTo>
                <a:lnTo>
                  <a:pt x="2405" y="317"/>
                </a:lnTo>
                <a:lnTo>
                  <a:pt x="2404" y="316"/>
                </a:lnTo>
                <a:lnTo>
                  <a:pt x="2404" y="314"/>
                </a:lnTo>
                <a:lnTo>
                  <a:pt x="2403" y="313"/>
                </a:lnTo>
                <a:lnTo>
                  <a:pt x="2401" y="311"/>
                </a:lnTo>
                <a:lnTo>
                  <a:pt x="2401" y="314"/>
                </a:lnTo>
                <a:lnTo>
                  <a:pt x="2403" y="316"/>
                </a:lnTo>
                <a:lnTo>
                  <a:pt x="2403" y="318"/>
                </a:lnTo>
                <a:lnTo>
                  <a:pt x="2404" y="321"/>
                </a:lnTo>
                <a:lnTo>
                  <a:pt x="2403" y="324"/>
                </a:lnTo>
                <a:lnTo>
                  <a:pt x="2401" y="325"/>
                </a:lnTo>
                <a:lnTo>
                  <a:pt x="2403" y="325"/>
                </a:lnTo>
                <a:lnTo>
                  <a:pt x="2404" y="328"/>
                </a:lnTo>
                <a:lnTo>
                  <a:pt x="2404" y="330"/>
                </a:lnTo>
                <a:lnTo>
                  <a:pt x="2405" y="330"/>
                </a:lnTo>
                <a:lnTo>
                  <a:pt x="2405" y="328"/>
                </a:lnTo>
                <a:lnTo>
                  <a:pt x="2407" y="328"/>
                </a:lnTo>
                <a:lnTo>
                  <a:pt x="2408" y="327"/>
                </a:lnTo>
                <a:lnTo>
                  <a:pt x="2410" y="324"/>
                </a:lnTo>
                <a:lnTo>
                  <a:pt x="2411" y="323"/>
                </a:lnTo>
                <a:lnTo>
                  <a:pt x="2414" y="323"/>
                </a:lnTo>
                <a:lnTo>
                  <a:pt x="2415" y="321"/>
                </a:lnTo>
                <a:lnTo>
                  <a:pt x="2417" y="324"/>
                </a:lnTo>
                <a:lnTo>
                  <a:pt x="2418" y="324"/>
                </a:lnTo>
                <a:lnTo>
                  <a:pt x="2419" y="324"/>
                </a:lnTo>
                <a:lnTo>
                  <a:pt x="2419" y="325"/>
                </a:lnTo>
                <a:lnTo>
                  <a:pt x="2419" y="327"/>
                </a:lnTo>
                <a:lnTo>
                  <a:pt x="2421" y="327"/>
                </a:lnTo>
                <a:lnTo>
                  <a:pt x="2424" y="328"/>
                </a:lnTo>
                <a:lnTo>
                  <a:pt x="2424" y="330"/>
                </a:lnTo>
                <a:lnTo>
                  <a:pt x="2425" y="328"/>
                </a:lnTo>
                <a:lnTo>
                  <a:pt x="2428" y="328"/>
                </a:lnTo>
                <a:lnTo>
                  <a:pt x="2429" y="325"/>
                </a:lnTo>
                <a:lnTo>
                  <a:pt x="2431" y="327"/>
                </a:lnTo>
                <a:lnTo>
                  <a:pt x="2432" y="327"/>
                </a:lnTo>
                <a:lnTo>
                  <a:pt x="2434" y="328"/>
                </a:lnTo>
                <a:lnTo>
                  <a:pt x="2435" y="328"/>
                </a:lnTo>
                <a:lnTo>
                  <a:pt x="2434" y="331"/>
                </a:lnTo>
                <a:lnTo>
                  <a:pt x="2431" y="334"/>
                </a:lnTo>
                <a:lnTo>
                  <a:pt x="2429" y="337"/>
                </a:lnTo>
                <a:lnTo>
                  <a:pt x="2429" y="339"/>
                </a:lnTo>
                <a:lnTo>
                  <a:pt x="2428" y="341"/>
                </a:lnTo>
                <a:lnTo>
                  <a:pt x="2425" y="342"/>
                </a:lnTo>
                <a:lnTo>
                  <a:pt x="2424" y="344"/>
                </a:lnTo>
                <a:lnTo>
                  <a:pt x="2421" y="345"/>
                </a:lnTo>
                <a:lnTo>
                  <a:pt x="2418" y="345"/>
                </a:lnTo>
                <a:lnTo>
                  <a:pt x="2415" y="348"/>
                </a:lnTo>
                <a:lnTo>
                  <a:pt x="2412" y="349"/>
                </a:lnTo>
                <a:lnTo>
                  <a:pt x="2411" y="349"/>
                </a:lnTo>
                <a:lnTo>
                  <a:pt x="2410" y="351"/>
                </a:lnTo>
                <a:lnTo>
                  <a:pt x="2408" y="352"/>
                </a:lnTo>
                <a:lnTo>
                  <a:pt x="2407" y="355"/>
                </a:lnTo>
                <a:lnTo>
                  <a:pt x="2405" y="356"/>
                </a:lnTo>
                <a:lnTo>
                  <a:pt x="2403" y="355"/>
                </a:lnTo>
                <a:lnTo>
                  <a:pt x="2401" y="355"/>
                </a:lnTo>
                <a:lnTo>
                  <a:pt x="2398" y="352"/>
                </a:lnTo>
                <a:lnTo>
                  <a:pt x="2398" y="349"/>
                </a:lnTo>
                <a:lnTo>
                  <a:pt x="2396" y="348"/>
                </a:lnTo>
                <a:lnTo>
                  <a:pt x="2397" y="346"/>
                </a:lnTo>
                <a:lnTo>
                  <a:pt x="2396" y="346"/>
                </a:lnTo>
                <a:lnTo>
                  <a:pt x="2393" y="346"/>
                </a:lnTo>
                <a:lnTo>
                  <a:pt x="2391" y="346"/>
                </a:lnTo>
                <a:lnTo>
                  <a:pt x="2389" y="345"/>
                </a:lnTo>
                <a:lnTo>
                  <a:pt x="2387" y="344"/>
                </a:lnTo>
                <a:lnTo>
                  <a:pt x="2387" y="342"/>
                </a:lnTo>
                <a:lnTo>
                  <a:pt x="2386" y="341"/>
                </a:lnTo>
                <a:lnTo>
                  <a:pt x="2387" y="339"/>
                </a:lnTo>
                <a:lnTo>
                  <a:pt x="2389" y="339"/>
                </a:lnTo>
                <a:lnTo>
                  <a:pt x="2391" y="339"/>
                </a:lnTo>
                <a:lnTo>
                  <a:pt x="2393" y="337"/>
                </a:lnTo>
                <a:lnTo>
                  <a:pt x="2391" y="335"/>
                </a:lnTo>
                <a:lnTo>
                  <a:pt x="2390" y="335"/>
                </a:lnTo>
                <a:lnTo>
                  <a:pt x="2389" y="332"/>
                </a:lnTo>
                <a:lnTo>
                  <a:pt x="2387" y="332"/>
                </a:lnTo>
                <a:lnTo>
                  <a:pt x="2386" y="331"/>
                </a:lnTo>
                <a:lnTo>
                  <a:pt x="2387" y="330"/>
                </a:lnTo>
                <a:lnTo>
                  <a:pt x="2389" y="328"/>
                </a:lnTo>
                <a:lnTo>
                  <a:pt x="2390" y="327"/>
                </a:lnTo>
                <a:lnTo>
                  <a:pt x="2393" y="325"/>
                </a:lnTo>
                <a:lnTo>
                  <a:pt x="2390" y="324"/>
                </a:lnTo>
                <a:lnTo>
                  <a:pt x="2391" y="321"/>
                </a:lnTo>
                <a:lnTo>
                  <a:pt x="2389" y="323"/>
                </a:lnTo>
                <a:lnTo>
                  <a:pt x="2389" y="320"/>
                </a:lnTo>
                <a:lnTo>
                  <a:pt x="2390" y="317"/>
                </a:lnTo>
                <a:lnTo>
                  <a:pt x="2391" y="314"/>
                </a:lnTo>
                <a:lnTo>
                  <a:pt x="2393" y="313"/>
                </a:lnTo>
                <a:lnTo>
                  <a:pt x="2394" y="310"/>
                </a:lnTo>
                <a:lnTo>
                  <a:pt x="2394" y="309"/>
                </a:lnTo>
                <a:lnTo>
                  <a:pt x="2394" y="306"/>
                </a:lnTo>
                <a:lnTo>
                  <a:pt x="2394" y="303"/>
                </a:lnTo>
                <a:lnTo>
                  <a:pt x="2396" y="302"/>
                </a:lnTo>
                <a:lnTo>
                  <a:pt x="2397" y="302"/>
                </a:lnTo>
                <a:lnTo>
                  <a:pt x="2398" y="299"/>
                </a:lnTo>
                <a:lnTo>
                  <a:pt x="2398" y="297"/>
                </a:lnTo>
                <a:lnTo>
                  <a:pt x="2400" y="296"/>
                </a:lnTo>
                <a:lnTo>
                  <a:pt x="2403" y="293"/>
                </a:lnTo>
                <a:lnTo>
                  <a:pt x="2404" y="292"/>
                </a:lnTo>
                <a:lnTo>
                  <a:pt x="2405" y="289"/>
                </a:lnTo>
                <a:lnTo>
                  <a:pt x="2407" y="288"/>
                </a:lnTo>
                <a:lnTo>
                  <a:pt x="2407" y="285"/>
                </a:lnTo>
                <a:lnTo>
                  <a:pt x="2408" y="283"/>
                </a:lnTo>
                <a:lnTo>
                  <a:pt x="2405" y="282"/>
                </a:lnTo>
                <a:lnTo>
                  <a:pt x="2404" y="281"/>
                </a:lnTo>
                <a:lnTo>
                  <a:pt x="2403" y="279"/>
                </a:lnTo>
                <a:lnTo>
                  <a:pt x="2401" y="278"/>
                </a:lnTo>
                <a:lnTo>
                  <a:pt x="2400" y="276"/>
                </a:lnTo>
                <a:lnTo>
                  <a:pt x="2400" y="275"/>
                </a:lnTo>
                <a:lnTo>
                  <a:pt x="2398" y="274"/>
                </a:lnTo>
                <a:lnTo>
                  <a:pt x="2397" y="272"/>
                </a:lnTo>
                <a:lnTo>
                  <a:pt x="2397" y="271"/>
                </a:lnTo>
                <a:lnTo>
                  <a:pt x="2398" y="269"/>
                </a:lnTo>
                <a:lnTo>
                  <a:pt x="2398" y="267"/>
                </a:lnTo>
                <a:lnTo>
                  <a:pt x="2400" y="264"/>
                </a:lnTo>
                <a:lnTo>
                  <a:pt x="2401" y="262"/>
                </a:lnTo>
                <a:lnTo>
                  <a:pt x="2401" y="261"/>
                </a:lnTo>
                <a:lnTo>
                  <a:pt x="2403" y="260"/>
                </a:lnTo>
                <a:lnTo>
                  <a:pt x="2403" y="257"/>
                </a:lnTo>
                <a:lnTo>
                  <a:pt x="2401" y="254"/>
                </a:lnTo>
                <a:lnTo>
                  <a:pt x="2403" y="251"/>
                </a:lnTo>
                <a:lnTo>
                  <a:pt x="2404" y="251"/>
                </a:lnTo>
                <a:lnTo>
                  <a:pt x="2407" y="250"/>
                </a:lnTo>
                <a:lnTo>
                  <a:pt x="2408" y="247"/>
                </a:lnTo>
                <a:lnTo>
                  <a:pt x="2408" y="244"/>
                </a:lnTo>
                <a:lnTo>
                  <a:pt x="2407" y="245"/>
                </a:lnTo>
                <a:lnTo>
                  <a:pt x="2404" y="245"/>
                </a:lnTo>
                <a:lnTo>
                  <a:pt x="2403" y="245"/>
                </a:lnTo>
                <a:lnTo>
                  <a:pt x="2400" y="247"/>
                </a:lnTo>
                <a:lnTo>
                  <a:pt x="2397" y="247"/>
                </a:lnTo>
                <a:lnTo>
                  <a:pt x="2396" y="247"/>
                </a:lnTo>
                <a:lnTo>
                  <a:pt x="2394" y="247"/>
                </a:lnTo>
                <a:lnTo>
                  <a:pt x="2393" y="247"/>
                </a:lnTo>
                <a:lnTo>
                  <a:pt x="2391" y="248"/>
                </a:lnTo>
                <a:lnTo>
                  <a:pt x="2390" y="248"/>
                </a:lnTo>
                <a:lnTo>
                  <a:pt x="2390" y="250"/>
                </a:lnTo>
                <a:lnTo>
                  <a:pt x="2390" y="251"/>
                </a:lnTo>
                <a:lnTo>
                  <a:pt x="2391" y="251"/>
                </a:lnTo>
                <a:lnTo>
                  <a:pt x="2393" y="250"/>
                </a:lnTo>
                <a:lnTo>
                  <a:pt x="2394" y="251"/>
                </a:lnTo>
                <a:lnTo>
                  <a:pt x="2393" y="254"/>
                </a:lnTo>
                <a:lnTo>
                  <a:pt x="2393" y="258"/>
                </a:lnTo>
                <a:lnTo>
                  <a:pt x="2391" y="258"/>
                </a:lnTo>
                <a:lnTo>
                  <a:pt x="2390" y="260"/>
                </a:lnTo>
                <a:lnTo>
                  <a:pt x="2389" y="261"/>
                </a:lnTo>
                <a:lnTo>
                  <a:pt x="2387" y="262"/>
                </a:lnTo>
                <a:lnTo>
                  <a:pt x="2386" y="261"/>
                </a:lnTo>
                <a:lnTo>
                  <a:pt x="2383" y="262"/>
                </a:lnTo>
                <a:lnTo>
                  <a:pt x="2382" y="262"/>
                </a:lnTo>
                <a:lnTo>
                  <a:pt x="2380" y="264"/>
                </a:lnTo>
                <a:lnTo>
                  <a:pt x="2377" y="265"/>
                </a:lnTo>
                <a:lnTo>
                  <a:pt x="2376" y="265"/>
                </a:lnTo>
                <a:lnTo>
                  <a:pt x="2375" y="264"/>
                </a:lnTo>
                <a:lnTo>
                  <a:pt x="2372" y="261"/>
                </a:lnTo>
                <a:lnTo>
                  <a:pt x="2370" y="261"/>
                </a:lnTo>
                <a:lnTo>
                  <a:pt x="2369" y="261"/>
                </a:lnTo>
                <a:lnTo>
                  <a:pt x="2368" y="262"/>
                </a:lnTo>
                <a:lnTo>
                  <a:pt x="2366" y="264"/>
                </a:lnTo>
                <a:lnTo>
                  <a:pt x="2366" y="267"/>
                </a:lnTo>
                <a:lnTo>
                  <a:pt x="2363" y="268"/>
                </a:lnTo>
                <a:lnTo>
                  <a:pt x="2363" y="271"/>
                </a:lnTo>
                <a:lnTo>
                  <a:pt x="2365" y="272"/>
                </a:lnTo>
                <a:lnTo>
                  <a:pt x="2363" y="275"/>
                </a:lnTo>
                <a:lnTo>
                  <a:pt x="2365" y="274"/>
                </a:lnTo>
                <a:lnTo>
                  <a:pt x="2366" y="274"/>
                </a:lnTo>
                <a:lnTo>
                  <a:pt x="2368" y="274"/>
                </a:lnTo>
                <a:lnTo>
                  <a:pt x="2369" y="272"/>
                </a:lnTo>
                <a:lnTo>
                  <a:pt x="2369" y="271"/>
                </a:lnTo>
                <a:lnTo>
                  <a:pt x="2370" y="271"/>
                </a:lnTo>
                <a:lnTo>
                  <a:pt x="2372" y="269"/>
                </a:lnTo>
                <a:lnTo>
                  <a:pt x="2372" y="268"/>
                </a:lnTo>
                <a:lnTo>
                  <a:pt x="2373" y="268"/>
                </a:lnTo>
                <a:lnTo>
                  <a:pt x="2375" y="269"/>
                </a:lnTo>
                <a:lnTo>
                  <a:pt x="2377" y="271"/>
                </a:lnTo>
                <a:lnTo>
                  <a:pt x="2380" y="271"/>
                </a:lnTo>
                <a:lnTo>
                  <a:pt x="2383" y="268"/>
                </a:lnTo>
                <a:lnTo>
                  <a:pt x="2383" y="269"/>
                </a:lnTo>
                <a:lnTo>
                  <a:pt x="2384" y="269"/>
                </a:lnTo>
                <a:lnTo>
                  <a:pt x="2386" y="271"/>
                </a:lnTo>
                <a:lnTo>
                  <a:pt x="2387" y="272"/>
                </a:lnTo>
                <a:lnTo>
                  <a:pt x="2389" y="274"/>
                </a:lnTo>
                <a:lnTo>
                  <a:pt x="2390" y="276"/>
                </a:lnTo>
                <a:lnTo>
                  <a:pt x="2389" y="281"/>
                </a:lnTo>
                <a:lnTo>
                  <a:pt x="2386" y="283"/>
                </a:lnTo>
                <a:lnTo>
                  <a:pt x="2389" y="285"/>
                </a:lnTo>
                <a:lnTo>
                  <a:pt x="2387" y="288"/>
                </a:lnTo>
                <a:lnTo>
                  <a:pt x="2387" y="292"/>
                </a:lnTo>
                <a:lnTo>
                  <a:pt x="2384" y="293"/>
                </a:lnTo>
                <a:lnTo>
                  <a:pt x="2384" y="297"/>
                </a:lnTo>
                <a:lnTo>
                  <a:pt x="2384" y="299"/>
                </a:lnTo>
                <a:lnTo>
                  <a:pt x="2383" y="300"/>
                </a:lnTo>
                <a:lnTo>
                  <a:pt x="2382" y="300"/>
                </a:lnTo>
                <a:lnTo>
                  <a:pt x="2379" y="302"/>
                </a:lnTo>
                <a:lnTo>
                  <a:pt x="2377" y="302"/>
                </a:lnTo>
                <a:lnTo>
                  <a:pt x="2377" y="300"/>
                </a:lnTo>
                <a:lnTo>
                  <a:pt x="2375" y="299"/>
                </a:lnTo>
                <a:lnTo>
                  <a:pt x="2375" y="300"/>
                </a:lnTo>
                <a:lnTo>
                  <a:pt x="2373" y="302"/>
                </a:lnTo>
                <a:lnTo>
                  <a:pt x="2370" y="302"/>
                </a:lnTo>
                <a:lnTo>
                  <a:pt x="2369" y="299"/>
                </a:lnTo>
                <a:lnTo>
                  <a:pt x="2369" y="295"/>
                </a:lnTo>
                <a:lnTo>
                  <a:pt x="2368" y="296"/>
                </a:lnTo>
                <a:lnTo>
                  <a:pt x="2368" y="299"/>
                </a:lnTo>
                <a:lnTo>
                  <a:pt x="2365" y="297"/>
                </a:lnTo>
                <a:lnTo>
                  <a:pt x="2363" y="299"/>
                </a:lnTo>
                <a:lnTo>
                  <a:pt x="2365" y="300"/>
                </a:lnTo>
                <a:lnTo>
                  <a:pt x="2366" y="303"/>
                </a:lnTo>
                <a:lnTo>
                  <a:pt x="2368" y="306"/>
                </a:lnTo>
                <a:lnTo>
                  <a:pt x="2369" y="304"/>
                </a:lnTo>
                <a:lnTo>
                  <a:pt x="2370" y="304"/>
                </a:lnTo>
                <a:lnTo>
                  <a:pt x="2370" y="306"/>
                </a:lnTo>
                <a:lnTo>
                  <a:pt x="2372" y="306"/>
                </a:lnTo>
                <a:lnTo>
                  <a:pt x="2375" y="309"/>
                </a:lnTo>
                <a:lnTo>
                  <a:pt x="2375" y="311"/>
                </a:lnTo>
                <a:lnTo>
                  <a:pt x="2376" y="314"/>
                </a:lnTo>
                <a:lnTo>
                  <a:pt x="2377" y="317"/>
                </a:lnTo>
                <a:lnTo>
                  <a:pt x="2375" y="318"/>
                </a:lnTo>
                <a:lnTo>
                  <a:pt x="2373" y="318"/>
                </a:lnTo>
                <a:lnTo>
                  <a:pt x="2370" y="316"/>
                </a:lnTo>
                <a:lnTo>
                  <a:pt x="2369" y="314"/>
                </a:lnTo>
                <a:lnTo>
                  <a:pt x="2368" y="313"/>
                </a:lnTo>
                <a:lnTo>
                  <a:pt x="2366" y="313"/>
                </a:lnTo>
                <a:lnTo>
                  <a:pt x="2365" y="313"/>
                </a:lnTo>
                <a:lnTo>
                  <a:pt x="2366" y="314"/>
                </a:lnTo>
                <a:lnTo>
                  <a:pt x="2366" y="317"/>
                </a:lnTo>
                <a:lnTo>
                  <a:pt x="2369" y="317"/>
                </a:lnTo>
                <a:lnTo>
                  <a:pt x="2369" y="320"/>
                </a:lnTo>
                <a:lnTo>
                  <a:pt x="2373" y="323"/>
                </a:lnTo>
                <a:lnTo>
                  <a:pt x="2372" y="324"/>
                </a:lnTo>
                <a:lnTo>
                  <a:pt x="2370" y="325"/>
                </a:lnTo>
                <a:lnTo>
                  <a:pt x="2369" y="330"/>
                </a:lnTo>
                <a:lnTo>
                  <a:pt x="2372" y="330"/>
                </a:lnTo>
                <a:lnTo>
                  <a:pt x="2372" y="331"/>
                </a:lnTo>
                <a:lnTo>
                  <a:pt x="2370" y="334"/>
                </a:lnTo>
                <a:lnTo>
                  <a:pt x="2369" y="335"/>
                </a:lnTo>
                <a:lnTo>
                  <a:pt x="2368" y="337"/>
                </a:lnTo>
                <a:lnTo>
                  <a:pt x="2365" y="337"/>
                </a:lnTo>
                <a:lnTo>
                  <a:pt x="2363" y="338"/>
                </a:lnTo>
                <a:lnTo>
                  <a:pt x="2361" y="339"/>
                </a:lnTo>
                <a:lnTo>
                  <a:pt x="2362" y="341"/>
                </a:lnTo>
                <a:lnTo>
                  <a:pt x="2363" y="344"/>
                </a:lnTo>
                <a:lnTo>
                  <a:pt x="2366" y="342"/>
                </a:lnTo>
                <a:lnTo>
                  <a:pt x="2368" y="344"/>
                </a:lnTo>
                <a:lnTo>
                  <a:pt x="2369" y="345"/>
                </a:lnTo>
                <a:lnTo>
                  <a:pt x="2369" y="346"/>
                </a:lnTo>
                <a:lnTo>
                  <a:pt x="2370" y="349"/>
                </a:lnTo>
                <a:lnTo>
                  <a:pt x="2372" y="348"/>
                </a:lnTo>
                <a:lnTo>
                  <a:pt x="2376" y="349"/>
                </a:lnTo>
                <a:lnTo>
                  <a:pt x="2376" y="351"/>
                </a:lnTo>
                <a:lnTo>
                  <a:pt x="2376" y="353"/>
                </a:lnTo>
                <a:lnTo>
                  <a:pt x="2376" y="356"/>
                </a:lnTo>
                <a:lnTo>
                  <a:pt x="2377" y="358"/>
                </a:lnTo>
                <a:lnTo>
                  <a:pt x="2379" y="359"/>
                </a:lnTo>
                <a:lnTo>
                  <a:pt x="2382" y="360"/>
                </a:lnTo>
                <a:lnTo>
                  <a:pt x="2382" y="362"/>
                </a:lnTo>
                <a:lnTo>
                  <a:pt x="2382" y="366"/>
                </a:lnTo>
                <a:lnTo>
                  <a:pt x="2383" y="369"/>
                </a:lnTo>
                <a:lnTo>
                  <a:pt x="2380" y="372"/>
                </a:lnTo>
                <a:lnTo>
                  <a:pt x="2377" y="373"/>
                </a:lnTo>
                <a:lnTo>
                  <a:pt x="2376" y="374"/>
                </a:lnTo>
                <a:lnTo>
                  <a:pt x="2375" y="374"/>
                </a:lnTo>
                <a:lnTo>
                  <a:pt x="2376" y="377"/>
                </a:lnTo>
                <a:lnTo>
                  <a:pt x="2373" y="379"/>
                </a:lnTo>
                <a:lnTo>
                  <a:pt x="2372" y="380"/>
                </a:lnTo>
                <a:lnTo>
                  <a:pt x="2370" y="381"/>
                </a:lnTo>
                <a:lnTo>
                  <a:pt x="2369" y="383"/>
                </a:lnTo>
                <a:lnTo>
                  <a:pt x="2368" y="384"/>
                </a:lnTo>
                <a:lnTo>
                  <a:pt x="2368" y="387"/>
                </a:lnTo>
                <a:lnTo>
                  <a:pt x="2368" y="389"/>
                </a:lnTo>
                <a:lnTo>
                  <a:pt x="2368" y="391"/>
                </a:lnTo>
                <a:lnTo>
                  <a:pt x="2365" y="394"/>
                </a:lnTo>
                <a:lnTo>
                  <a:pt x="2365" y="397"/>
                </a:lnTo>
                <a:lnTo>
                  <a:pt x="2366" y="400"/>
                </a:lnTo>
                <a:lnTo>
                  <a:pt x="2365" y="403"/>
                </a:lnTo>
                <a:lnTo>
                  <a:pt x="2365" y="405"/>
                </a:lnTo>
                <a:lnTo>
                  <a:pt x="2362" y="405"/>
                </a:lnTo>
                <a:lnTo>
                  <a:pt x="2361" y="404"/>
                </a:lnTo>
                <a:lnTo>
                  <a:pt x="2359" y="404"/>
                </a:lnTo>
                <a:lnTo>
                  <a:pt x="2358" y="404"/>
                </a:lnTo>
                <a:lnTo>
                  <a:pt x="2356" y="404"/>
                </a:lnTo>
                <a:lnTo>
                  <a:pt x="2354" y="403"/>
                </a:lnTo>
                <a:lnTo>
                  <a:pt x="2356" y="400"/>
                </a:lnTo>
                <a:lnTo>
                  <a:pt x="2358" y="400"/>
                </a:lnTo>
                <a:lnTo>
                  <a:pt x="2358" y="397"/>
                </a:lnTo>
                <a:lnTo>
                  <a:pt x="2358" y="394"/>
                </a:lnTo>
                <a:lnTo>
                  <a:pt x="2359" y="391"/>
                </a:lnTo>
                <a:lnTo>
                  <a:pt x="2359" y="389"/>
                </a:lnTo>
                <a:lnTo>
                  <a:pt x="2358" y="386"/>
                </a:lnTo>
                <a:lnTo>
                  <a:pt x="2356" y="383"/>
                </a:lnTo>
                <a:lnTo>
                  <a:pt x="2356" y="381"/>
                </a:lnTo>
                <a:lnTo>
                  <a:pt x="2355" y="379"/>
                </a:lnTo>
                <a:lnTo>
                  <a:pt x="2354" y="377"/>
                </a:lnTo>
                <a:lnTo>
                  <a:pt x="2352" y="376"/>
                </a:lnTo>
                <a:lnTo>
                  <a:pt x="2352" y="373"/>
                </a:lnTo>
                <a:lnTo>
                  <a:pt x="2352" y="370"/>
                </a:lnTo>
                <a:lnTo>
                  <a:pt x="2352" y="367"/>
                </a:lnTo>
                <a:lnTo>
                  <a:pt x="2354" y="365"/>
                </a:lnTo>
                <a:lnTo>
                  <a:pt x="2354" y="363"/>
                </a:lnTo>
                <a:lnTo>
                  <a:pt x="2355" y="362"/>
                </a:lnTo>
                <a:lnTo>
                  <a:pt x="2356" y="360"/>
                </a:lnTo>
                <a:lnTo>
                  <a:pt x="2355" y="358"/>
                </a:lnTo>
                <a:lnTo>
                  <a:pt x="2352" y="356"/>
                </a:lnTo>
                <a:lnTo>
                  <a:pt x="2351" y="355"/>
                </a:lnTo>
                <a:lnTo>
                  <a:pt x="2349" y="355"/>
                </a:lnTo>
                <a:lnTo>
                  <a:pt x="2348" y="355"/>
                </a:lnTo>
                <a:lnTo>
                  <a:pt x="2345" y="353"/>
                </a:lnTo>
                <a:lnTo>
                  <a:pt x="2344" y="353"/>
                </a:lnTo>
                <a:lnTo>
                  <a:pt x="2344" y="352"/>
                </a:lnTo>
                <a:lnTo>
                  <a:pt x="2342" y="352"/>
                </a:lnTo>
                <a:lnTo>
                  <a:pt x="2342" y="349"/>
                </a:lnTo>
                <a:lnTo>
                  <a:pt x="2345" y="348"/>
                </a:lnTo>
                <a:lnTo>
                  <a:pt x="2347" y="348"/>
                </a:lnTo>
                <a:lnTo>
                  <a:pt x="2347" y="345"/>
                </a:lnTo>
                <a:lnTo>
                  <a:pt x="2348" y="342"/>
                </a:lnTo>
                <a:lnTo>
                  <a:pt x="2349" y="339"/>
                </a:lnTo>
                <a:lnTo>
                  <a:pt x="2349" y="337"/>
                </a:lnTo>
                <a:lnTo>
                  <a:pt x="2351" y="335"/>
                </a:lnTo>
                <a:lnTo>
                  <a:pt x="2351" y="332"/>
                </a:lnTo>
                <a:lnTo>
                  <a:pt x="2349" y="330"/>
                </a:lnTo>
                <a:lnTo>
                  <a:pt x="2348" y="327"/>
                </a:lnTo>
                <a:lnTo>
                  <a:pt x="2348" y="325"/>
                </a:lnTo>
                <a:lnTo>
                  <a:pt x="2347" y="324"/>
                </a:lnTo>
                <a:lnTo>
                  <a:pt x="2345" y="323"/>
                </a:lnTo>
                <a:lnTo>
                  <a:pt x="2344" y="323"/>
                </a:lnTo>
                <a:lnTo>
                  <a:pt x="2342" y="321"/>
                </a:lnTo>
                <a:lnTo>
                  <a:pt x="2341" y="320"/>
                </a:lnTo>
                <a:lnTo>
                  <a:pt x="2338" y="320"/>
                </a:lnTo>
                <a:lnTo>
                  <a:pt x="2337" y="320"/>
                </a:lnTo>
                <a:lnTo>
                  <a:pt x="2335" y="320"/>
                </a:lnTo>
                <a:lnTo>
                  <a:pt x="2331" y="320"/>
                </a:lnTo>
                <a:lnTo>
                  <a:pt x="2330" y="321"/>
                </a:lnTo>
                <a:lnTo>
                  <a:pt x="2327" y="321"/>
                </a:lnTo>
                <a:lnTo>
                  <a:pt x="2326" y="320"/>
                </a:lnTo>
                <a:lnTo>
                  <a:pt x="2324" y="318"/>
                </a:lnTo>
                <a:lnTo>
                  <a:pt x="2323" y="318"/>
                </a:lnTo>
                <a:lnTo>
                  <a:pt x="2321" y="317"/>
                </a:lnTo>
                <a:lnTo>
                  <a:pt x="2319" y="317"/>
                </a:lnTo>
                <a:lnTo>
                  <a:pt x="2317" y="316"/>
                </a:lnTo>
                <a:lnTo>
                  <a:pt x="2317" y="313"/>
                </a:lnTo>
                <a:lnTo>
                  <a:pt x="2314" y="313"/>
                </a:lnTo>
                <a:lnTo>
                  <a:pt x="2313" y="313"/>
                </a:lnTo>
                <a:lnTo>
                  <a:pt x="2311" y="313"/>
                </a:lnTo>
                <a:lnTo>
                  <a:pt x="2310" y="313"/>
                </a:lnTo>
                <a:lnTo>
                  <a:pt x="2309" y="316"/>
                </a:lnTo>
                <a:lnTo>
                  <a:pt x="2307" y="316"/>
                </a:lnTo>
                <a:lnTo>
                  <a:pt x="2307" y="318"/>
                </a:lnTo>
                <a:lnTo>
                  <a:pt x="2304" y="318"/>
                </a:lnTo>
                <a:lnTo>
                  <a:pt x="2304" y="320"/>
                </a:lnTo>
                <a:lnTo>
                  <a:pt x="2303" y="318"/>
                </a:lnTo>
                <a:lnTo>
                  <a:pt x="2302" y="321"/>
                </a:lnTo>
                <a:lnTo>
                  <a:pt x="2300" y="324"/>
                </a:lnTo>
                <a:lnTo>
                  <a:pt x="2299" y="325"/>
                </a:lnTo>
                <a:lnTo>
                  <a:pt x="2297" y="327"/>
                </a:lnTo>
                <a:lnTo>
                  <a:pt x="2296" y="327"/>
                </a:lnTo>
                <a:lnTo>
                  <a:pt x="2295" y="328"/>
                </a:lnTo>
                <a:lnTo>
                  <a:pt x="2292" y="327"/>
                </a:lnTo>
                <a:lnTo>
                  <a:pt x="2290" y="328"/>
                </a:lnTo>
                <a:lnTo>
                  <a:pt x="2289" y="328"/>
                </a:lnTo>
                <a:lnTo>
                  <a:pt x="2288" y="327"/>
                </a:lnTo>
                <a:lnTo>
                  <a:pt x="2286" y="328"/>
                </a:lnTo>
                <a:lnTo>
                  <a:pt x="2285" y="328"/>
                </a:lnTo>
                <a:lnTo>
                  <a:pt x="2283" y="328"/>
                </a:lnTo>
                <a:lnTo>
                  <a:pt x="2281" y="325"/>
                </a:lnTo>
                <a:lnTo>
                  <a:pt x="2279" y="325"/>
                </a:lnTo>
                <a:lnTo>
                  <a:pt x="2276" y="325"/>
                </a:lnTo>
                <a:lnTo>
                  <a:pt x="2275" y="324"/>
                </a:lnTo>
                <a:lnTo>
                  <a:pt x="2274" y="324"/>
                </a:lnTo>
                <a:lnTo>
                  <a:pt x="2272" y="324"/>
                </a:lnTo>
                <a:lnTo>
                  <a:pt x="2269" y="323"/>
                </a:lnTo>
                <a:lnTo>
                  <a:pt x="2268" y="324"/>
                </a:lnTo>
                <a:lnTo>
                  <a:pt x="2267" y="324"/>
                </a:lnTo>
                <a:lnTo>
                  <a:pt x="2267" y="327"/>
                </a:lnTo>
                <a:lnTo>
                  <a:pt x="2268" y="327"/>
                </a:lnTo>
                <a:lnTo>
                  <a:pt x="2271" y="327"/>
                </a:lnTo>
                <a:lnTo>
                  <a:pt x="2274" y="328"/>
                </a:lnTo>
                <a:lnTo>
                  <a:pt x="2274" y="330"/>
                </a:lnTo>
                <a:lnTo>
                  <a:pt x="2276" y="330"/>
                </a:lnTo>
                <a:lnTo>
                  <a:pt x="2278" y="330"/>
                </a:lnTo>
                <a:lnTo>
                  <a:pt x="2278" y="327"/>
                </a:lnTo>
                <a:lnTo>
                  <a:pt x="2279" y="327"/>
                </a:lnTo>
                <a:lnTo>
                  <a:pt x="2279" y="330"/>
                </a:lnTo>
                <a:lnTo>
                  <a:pt x="2281" y="331"/>
                </a:lnTo>
                <a:lnTo>
                  <a:pt x="2282" y="332"/>
                </a:lnTo>
                <a:lnTo>
                  <a:pt x="2285" y="332"/>
                </a:lnTo>
                <a:lnTo>
                  <a:pt x="2286" y="332"/>
                </a:lnTo>
                <a:lnTo>
                  <a:pt x="2289" y="331"/>
                </a:lnTo>
                <a:lnTo>
                  <a:pt x="2290" y="332"/>
                </a:lnTo>
                <a:lnTo>
                  <a:pt x="2292" y="334"/>
                </a:lnTo>
                <a:lnTo>
                  <a:pt x="2293" y="332"/>
                </a:lnTo>
                <a:lnTo>
                  <a:pt x="2296" y="334"/>
                </a:lnTo>
                <a:lnTo>
                  <a:pt x="2297" y="335"/>
                </a:lnTo>
                <a:lnTo>
                  <a:pt x="2297" y="337"/>
                </a:lnTo>
                <a:lnTo>
                  <a:pt x="2299" y="337"/>
                </a:lnTo>
                <a:lnTo>
                  <a:pt x="2300" y="337"/>
                </a:lnTo>
                <a:lnTo>
                  <a:pt x="2302" y="337"/>
                </a:lnTo>
                <a:lnTo>
                  <a:pt x="2300" y="335"/>
                </a:lnTo>
                <a:lnTo>
                  <a:pt x="2299" y="334"/>
                </a:lnTo>
                <a:lnTo>
                  <a:pt x="2300" y="331"/>
                </a:lnTo>
                <a:lnTo>
                  <a:pt x="2302" y="331"/>
                </a:lnTo>
                <a:lnTo>
                  <a:pt x="2304" y="331"/>
                </a:lnTo>
                <a:lnTo>
                  <a:pt x="2306" y="331"/>
                </a:lnTo>
                <a:lnTo>
                  <a:pt x="2309" y="328"/>
                </a:lnTo>
                <a:lnTo>
                  <a:pt x="2310" y="328"/>
                </a:lnTo>
                <a:lnTo>
                  <a:pt x="2311" y="330"/>
                </a:lnTo>
                <a:lnTo>
                  <a:pt x="2313" y="330"/>
                </a:lnTo>
                <a:lnTo>
                  <a:pt x="2313" y="332"/>
                </a:lnTo>
                <a:lnTo>
                  <a:pt x="2316" y="334"/>
                </a:lnTo>
                <a:lnTo>
                  <a:pt x="2319" y="334"/>
                </a:lnTo>
                <a:lnTo>
                  <a:pt x="2321" y="334"/>
                </a:lnTo>
                <a:lnTo>
                  <a:pt x="2323" y="335"/>
                </a:lnTo>
                <a:lnTo>
                  <a:pt x="2323" y="338"/>
                </a:lnTo>
                <a:lnTo>
                  <a:pt x="2321" y="341"/>
                </a:lnTo>
                <a:lnTo>
                  <a:pt x="2323" y="344"/>
                </a:lnTo>
                <a:lnTo>
                  <a:pt x="2323" y="346"/>
                </a:lnTo>
                <a:lnTo>
                  <a:pt x="2321" y="348"/>
                </a:lnTo>
                <a:lnTo>
                  <a:pt x="2319" y="349"/>
                </a:lnTo>
                <a:lnTo>
                  <a:pt x="2319" y="351"/>
                </a:lnTo>
                <a:lnTo>
                  <a:pt x="2319" y="352"/>
                </a:lnTo>
                <a:lnTo>
                  <a:pt x="2320" y="353"/>
                </a:lnTo>
                <a:lnTo>
                  <a:pt x="2321" y="355"/>
                </a:lnTo>
                <a:lnTo>
                  <a:pt x="2323" y="358"/>
                </a:lnTo>
                <a:lnTo>
                  <a:pt x="2324" y="360"/>
                </a:lnTo>
                <a:lnTo>
                  <a:pt x="2324" y="363"/>
                </a:lnTo>
                <a:lnTo>
                  <a:pt x="2326" y="365"/>
                </a:lnTo>
                <a:lnTo>
                  <a:pt x="2327" y="369"/>
                </a:lnTo>
                <a:lnTo>
                  <a:pt x="2323" y="367"/>
                </a:lnTo>
                <a:lnTo>
                  <a:pt x="2321" y="366"/>
                </a:lnTo>
                <a:lnTo>
                  <a:pt x="2319" y="366"/>
                </a:lnTo>
                <a:lnTo>
                  <a:pt x="2317" y="366"/>
                </a:lnTo>
                <a:lnTo>
                  <a:pt x="2314" y="367"/>
                </a:lnTo>
                <a:lnTo>
                  <a:pt x="2314" y="365"/>
                </a:lnTo>
                <a:lnTo>
                  <a:pt x="2314" y="362"/>
                </a:lnTo>
                <a:lnTo>
                  <a:pt x="2314" y="360"/>
                </a:lnTo>
                <a:lnTo>
                  <a:pt x="2313" y="360"/>
                </a:lnTo>
                <a:lnTo>
                  <a:pt x="2311" y="362"/>
                </a:lnTo>
                <a:lnTo>
                  <a:pt x="2310" y="362"/>
                </a:lnTo>
                <a:lnTo>
                  <a:pt x="2309" y="360"/>
                </a:lnTo>
                <a:lnTo>
                  <a:pt x="2309" y="358"/>
                </a:lnTo>
                <a:lnTo>
                  <a:pt x="2309" y="356"/>
                </a:lnTo>
                <a:lnTo>
                  <a:pt x="2307" y="355"/>
                </a:lnTo>
                <a:lnTo>
                  <a:pt x="2306" y="356"/>
                </a:lnTo>
                <a:lnTo>
                  <a:pt x="2306" y="358"/>
                </a:lnTo>
                <a:lnTo>
                  <a:pt x="2303" y="356"/>
                </a:lnTo>
                <a:lnTo>
                  <a:pt x="2302" y="358"/>
                </a:lnTo>
                <a:lnTo>
                  <a:pt x="2300" y="359"/>
                </a:lnTo>
                <a:lnTo>
                  <a:pt x="2300" y="362"/>
                </a:lnTo>
                <a:lnTo>
                  <a:pt x="2303" y="362"/>
                </a:lnTo>
                <a:lnTo>
                  <a:pt x="2304" y="365"/>
                </a:lnTo>
                <a:lnTo>
                  <a:pt x="2306" y="366"/>
                </a:lnTo>
                <a:lnTo>
                  <a:pt x="2307" y="366"/>
                </a:lnTo>
                <a:lnTo>
                  <a:pt x="2310" y="366"/>
                </a:lnTo>
                <a:lnTo>
                  <a:pt x="2309" y="369"/>
                </a:lnTo>
                <a:lnTo>
                  <a:pt x="2310" y="372"/>
                </a:lnTo>
                <a:lnTo>
                  <a:pt x="2307" y="372"/>
                </a:lnTo>
                <a:lnTo>
                  <a:pt x="2306" y="372"/>
                </a:lnTo>
                <a:lnTo>
                  <a:pt x="2303" y="370"/>
                </a:lnTo>
                <a:lnTo>
                  <a:pt x="2302" y="369"/>
                </a:lnTo>
                <a:lnTo>
                  <a:pt x="2299" y="366"/>
                </a:lnTo>
                <a:lnTo>
                  <a:pt x="2296" y="365"/>
                </a:lnTo>
                <a:lnTo>
                  <a:pt x="2293" y="366"/>
                </a:lnTo>
                <a:lnTo>
                  <a:pt x="2296" y="367"/>
                </a:lnTo>
                <a:lnTo>
                  <a:pt x="2296" y="370"/>
                </a:lnTo>
                <a:lnTo>
                  <a:pt x="2297" y="372"/>
                </a:lnTo>
                <a:lnTo>
                  <a:pt x="2300" y="373"/>
                </a:lnTo>
                <a:lnTo>
                  <a:pt x="2300" y="374"/>
                </a:lnTo>
                <a:lnTo>
                  <a:pt x="2303" y="374"/>
                </a:lnTo>
                <a:lnTo>
                  <a:pt x="2303" y="376"/>
                </a:lnTo>
                <a:lnTo>
                  <a:pt x="2304" y="377"/>
                </a:lnTo>
                <a:lnTo>
                  <a:pt x="2306" y="377"/>
                </a:lnTo>
                <a:lnTo>
                  <a:pt x="2306" y="379"/>
                </a:lnTo>
                <a:lnTo>
                  <a:pt x="2306" y="380"/>
                </a:lnTo>
                <a:lnTo>
                  <a:pt x="2304" y="381"/>
                </a:lnTo>
                <a:lnTo>
                  <a:pt x="2303" y="384"/>
                </a:lnTo>
                <a:lnTo>
                  <a:pt x="2302" y="384"/>
                </a:lnTo>
                <a:lnTo>
                  <a:pt x="2300" y="381"/>
                </a:lnTo>
                <a:lnTo>
                  <a:pt x="2299" y="384"/>
                </a:lnTo>
                <a:lnTo>
                  <a:pt x="2297" y="386"/>
                </a:lnTo>
                <a:lnTo>
                  <a:pt x="2296" y="386"/>
                </a:lnTo>
                <a:lnTo>
                  <a:pt x="2295" y="384"/>
                </a:lnTo>
                <a:lnTo>
                  <a:pt x="2292" y="381"/>
                </a:lnTo>
                <a:lnTo>
                  <a:pt x="2289" y="381"/>
                </a:lnTo>
                <a:lnTo>
                  <a:pt x="2288" y="380"/>
                </a:lnTo>
                <a:lnTo>
                  <a:pt x="2286" y="380"/>
                </a:lnTo>
                <a:lnTo>
                  <a:pt x="2288" y="383"/>
                </a:lnTo>
                <a:lnTo>
                  <a:pt x="2289" y="384"/>
                </a:lnTo>
                <a:lnTo>
                  <a:pt x="2288" y="386"/>
                </a:lnTo>
                <a:lnTo>
                  <a:pt x="2285" y="386"/>
                </a:lnTo>
                <a:lnTo>
                  <a:pt x="2288" y="389"/>
                </a:lnTo>
                <a:lnTo>
                  <a:pt x="2290" y="386"/>
                </a:lnTo>
                <a:lnTo>
                  <a:pt x="2292" y="386"/>
                </a:lnTo>
                <a:lnTo>
                  <a:pt x="2293" y="387"/>
                </a:lnTo>
                <a:lnTo>
                  <a:pt x="2295" y="390"/>
                </a:lnTo>
                <a:lnTo>
                  <a:pt x="2296" y="389"/>
                </a:lnTo>
                <a:lnTo>
                  <a:pt x="2299" y="387"/>
                </a:lnTo>
                <a:lnTo>
                  <a:pt x="2302" y="390"/>
                </a:lnTo>
                <a:lnTo>
                  <a:pt x="2303" y="394"/>
                </a:lnTo>
                <a:lnTo>
                  <a:pt x="2302" y="397"/>
                </a:lnTo>
                <a:lnTo>
                  <a:pt x="2300" y="400"/>
                </a:lnTo>
                <a:lnTo>
                  <a:pt x="2299" y="401"/>
                </a:lnTo>
                <a:lnTo>
                  <a:pt x="2297" y="403"/>
                </a:lnTo>
                <a:lnTo>
                  <a:pt x="2297" y="404"/>
                </a:lnTo>
                <a:lnTo>
                  <a:pt x="2295" y="405"/>
                </a:lnTo>
                <a:lnTo>
                  <a:pt x="2292" y="407"/>
                </a:lnTo>
                <a:lnTo>
                  <a:pt x="2290" y="407"/>
                </a:lnTo>
                <a:lnTo>
                  <a:pt x="2289" y="404"/>
                </a:lnTo>
                <a:lnTo>
                  <a:pt x="2290" y="403"/>
                </a:lnTo>
                <a:lnTo>
                  <a:pt x="2292" y="400"/>
                </a:lnTo>
                <a:lnTo>
                  <a:pt x="2292" y="396"/>
                </a:lnTo>
                <a:lnTo>
                  <a:pt x="2290" y="394"/>
                </a:lnTo>
                <a:lnTo>
                  <a:pt x="2289" y="397"/>
                </a:lnTo>
                <a:lnTo>
                  <a:pt x="2288" y="397"/>
                </a:lnTo>
                <a:lnTo>
                  <a:pt x="2286" y="393"/>
                </a:lnTo>
                <a:lnTo>
                  <a:pt x="2285" y="393"/>
                </a:lnTo>
                <a:lnTo>
                  <a:pt x="2283" y="394"/>
                </a:lnTo>
                <a:lnTo>
                  <a:pt x="2283" y="397"/>
                </a:lnTo>
                <a:lnTo>
                  <a:pt x="2282" y="400"/>
                </a:lnTo>
                <a:lnTo>
                  <a:pt x="2281" y="398"/>
                </a:lnTo>
                <a:lnTo>
                  <a:pt x="2279" y="397"/>
                </a:lnTo>
                <a:lnTo>
                  <a:pt x="2278" y="397"/>
                </a:lnTo>
                <a:lnTo>
                  <a:pt x="2276" y="397"/>
                </a:lnTo>
                <a:lnTo>
                  <a:pt x="2276" y="394"/>
                </a:lnTo>
                <a:lnTo>
                  <a:pt x="2278" y="393"/>
                </a:lnTo>
                <a:lnTo>
                  <a:pt x="2279" y="391"/>
                </a:lnTo>
                <a:lnTo>
                  <a:pt x="2278" y="389"/>
                </a:lnTo>
                <a:lnTo>
                  <a:pt x="2278" y="387"/>
                </a:lnTo>
                <a:lnTo>
                  <a:pt x="2278" y="384"/>
                </a:lnTo>
                <a:lnTo>
                  <a:pt x="2278" y="381"/>
                </a:lnTo>
                <a:lnTo>
                  <a:pt x="2276" y="380"/>
                </a:lnTo>
                <a:lnTo>
                  <a:pt x="2275" y="380"/>
                </a:lnTo>
                <a:lnTo>
                  <a:pt x="2274" y="377"/>
                </a:lnTo>
                <a:lnTo>
                  <a:pt x="2274" y="373"/>
                </a:lnTo>
                <a:lnTo>
                  <a:pt x="2272" y="376"/>
                </a:lnTo>
                <a:lnTo>
                  <a:pt x="2271" y="374"/>
                </a:lnTo>
                <a:lnTo>
                  <a:pt x="2271" y="379"/>
                </a:lnTo>
                <a:lnTo>
                  <a:pt x="2272" y="380"/>
                </a:lnTo>
                <a:lnTo>
                  <a:pt x="2274" y="381"/>
                </a:lnTo>
                <a:lnTo>
                  <a:pt x="2275" y="384"/>
                </a:lnTo>
                <a:lnTo>
                  <a:pt x="2275" y="386"/>
                </a:lnTo>
                <a:lnTo>
                  <a:pt x="2275" y="389"/>
                </a:lnTo>
                <a:lnTo>
                  <a:pt x="2274" y="390"/>
                </a:lnTo>
                <a:lnTo>
                  <a:pt x="2272" y="391"/>
                </a:lnTo>
                <a:lnTo>
                  <a:pt x="2271" y="393"/>
                </a:lnTo>
                <a:lnTo>
                  <a:pt x="2269" y="391"/>
                </a:lnTo>
                <a:lnTo>
                  <a:pt x="2269" y="389"/>
                </a:lnTo>
                <a:lnTo>
                  <a:pt x="2268" y="387"/>
                </a:lnTo>
                <a:lnTo>
                  <a:pt x="2265" y="386"/>
                </a:lnTo>
                <a:lnTo>
                  <a:pt x="2265" y="389"/>
                </a:lnTo>
                <a:lnTo>
                  <a:pt x="2268" y="391"/>
                </a:lnTo>
                <a:lnTo>
                  <a:pt x="2267" y="394"/>
                </a:lnTo>
                <a:lnTo>
                  <a:pt x="2265" y="393"/>
                </a:lnTo>
                <a:lnTo>
                  <a:pt x="2264" y="391"/>
                </a:lnTo>
                <a:lnTo>
                  <a:pt x="2262" y="390"/>
                </a:lnTo>
                <a:lnTo>
                  <a:pt x="2261" y="389"/>
                </a:lnTo>
                <a:lnTo>
                  <a:pt x="2260" y="387"/>
                </a:lnTo>
                <a:lnTo>
                  <a:pt x="2260" y="386"/>
                </a:lnTo>
                <a:lnTo>
                  <a:pt x="2258" y="386"/>
                </a:lnTo>
                <a:lnTo>
                  <a:pt x="2258" y="384"/>
                </a:lnTo>
                <a:lnTo>
                  <a:pt x="2258" y="380"/>
                </a:lnTo>
                <a:lnTo>
                  <a:pt x="2257" y="380"/>
                </a:lnTo>
                <a:lnTo>
                  <a:pt x="2254" y="381"/>
                </a:lnTo>
                <a:lnTo>
                  <a:pt x="2255" y="384"/>
                </a:lnTo>
                <a:lnTo>
                  <a:pt x="2255" y="386"/>
                </a:lnTo>
                <a:lnTo>
                  <a:pt x="2257" y="387"/>
                </a:lnTo>
                <a:lnTo>
                  <a:pt x="2258" y="389"/>
                </a:lnTo>
                <a:lnTo>
                  <a:pt x="2257" y="390"/>
                </a:lnTo>
                <a:lnTo>
                  <a:pt x="2254" y="389"/>
                </a:lnTo>
                <a:lnTo>
                  <a:pt x="2253" y="389"/>
                </a:lnTo>
                <a:lnTo>
                  <a:pt x="2251" y="387"/>
                </a:lnTo>
                <a:lnTo>
                  <a:pt x="2250" y="386"/>
                </a:lnTo>
                <a:lnTo>
                  <a:pt x="2250" y="384"/>
                </a:lnTo>
                <a:lnTo>
                  <a:pt x="2248" y="381"/>
                </a:lnTo>
                <a:lnTo>
                  <a:pt x="2248" y="383"/>
                </a:lnTo>
                <a:lnTo>
                  <a:pt x="2248" y="386"/>
                </a:lnTo>
                <a:lnTo>
                  <a:pt x="2250" y="389"/>
                </a:lnTo>
                <a:lnTo>
                  <a:pt x="2251" y="390"/>
                </a:lnTo>
                <a:lnTo>
                  <a:pt x="2253" y="391"/>
                </a:lnTo>
                <a:lnTo>
                  <a:pt x="2251" y="393"/>
                </a:lnTo>
                <a:lnTo>
                  <a:pt x="2253" y="394"/>
                </a:lnTo>
                <a:lnTo>
                  <a:pt x="2254" y="396"/>
                </a:lnTo>
                <a:lnTo>
                  <a:pt x="2255" y="394"/>
                </a:lnTo>
                <a:lnTo>
                  <a:pt x="2257" y="394"/>
                </a:lnTo>
                <a:lnTo>
                  <a:pt x="2260" y="393"/>
                </a:lnTo>
                <a:lnTo>
                  <a:pt x="2262" y="394"/>
                </a:lnTo>
                <a:lnTo>
                  <a:pt x="2264" y="396"/>
                </a:lnTo>
                <a:lnTo>
                  <a:pt x="2262" y="397"/>
                </a:lnTo>
                <a:lnTo>
                  <a:pt x="2262" y="398"/>
                </a:lnTo>
                <a:lnTo>
                  <a:pt x="2260" y="400"/>
                </a:lnTo>
                <a:lnTo>
                  <a:pt x="2258" y="400"/>
                </a:lnTo>
                <a:lnTo>
                  <a:pt x="2255" y="401"/>
                </a:lnTo>
                <a:lnTo>
                  <a:pt x="2255" y="404"/>
                </a:lnTo>
                <a:lnTo>
                  <a:pt x="2258" y="404"/>
                </a:lnTo>
                <a:lnTo>
                  <a:pt x="2261" y="403"/>
                </a:lnTo>
                <a:lnTo>
                  <a:pt x="2264" y="403"/>
                </a:lnTo>
                <a:lnTo>
                  <a:pt x="2265" y="401"/>
                </a:lnTo>
                <a:lnTo>
                  <a:pt x="2265" y="404"/>
                </a:lnTo>
                <a:lnTo>
                  <a:pt x="2267" y="404"/>
                </a:lnTo>
                <a:lnTo>
                  <a:pt x="2268" y="401"/>
                </a:lnTo>
                <a:lnTo>
                  <a:pt x="2271" y="403"/>
                </a:lnTo>
                <a:lnTo>
                  <a:pt x="2271" y="405"/>
                </a:lnTo>
                <a:lnTo>
                  <a:pt x="2274" y="405"/>
                </a:lnTo>
                <a:lnTo>
                  <a:pt x="2275" y="407"/>
                </a:lnTo>
                <a:lnTo>
                  <a:pt x="2276" y="408"/>
                </a:lnTo>
                <a:lnTo>
                  <a:pt x="2279" y="410"/>
                </a:lnTo>
                <a:lnTo>
                  <a:pt x="2278" y="412"/>
                </a:lnTo>
                <a:lnTo>
                  <a:pt x="2278" y="415"/>
                </a:lnTo>
                <a:lnTo>
                  <a:pt x="2275" y="415"/>
                </a:lnTo>
                <a:lnTo>
                  <a:pt x="2274" y="417"/>
                </a:lnTo>
                <a:lnTo>
                  <a:pt x="2272" y="414"/>
                </a:lnTo>
                <a:lnTo>
                  <a:pt x="2271" y="412"/>
                </a:lnTo>
                <a:lnTo>
                  <a:pt x="2269" y="411"/>
                </a:lnTo>
                <a:lnTo>
                  <a:pt x="2271" y="414"/>
                </a:lnTo>
                <a:lnTo>
                  <a:pt x="2269" y="417"/>
                </a:lnTo>
                <a:lnTo>
                  <a:pt x="2268" y="417"/>
                </a:lnTo>
                <a:lnTo>
                  <a:pt x="2265" y="415"/>
                </a:lnTo>
                <a:lnTo>
                  <a:pt x="2267" y="417"/>
                </a:lnTo>
                <a:lnTo>
                  <a:pt x="2267" y="419"/>
                </a:lnTo>
                <a:lnTo>
                  <a:pt x="2269" y="419"/>
                </a:lnTo>
                <a:lnTo>
                  <a:pt x="2271" y="419"/>
                </a:lnTo>
                <a:lnTo>
                  <a:pt x="2271" y="421"/>
                </a:lnTo>
                <a:lnTo>
                  <a:pt x="2272" y="419"/>
                </a:lnTo>
                <a:lnTo>
                  <a:pt x="2276" y="418"/>
                </a:lnTo>
                <a:lnTo>
                  <a:pt x="2276" y="421"/>
                </a:lnTo>
                <a:lnTo>
                  <a:pt x="2278" y="419"/>
                </a:lnTo>
                <a:lnTo>
                  <a:pt x="2281" y="419"/>
                </a:lnTo>
                <a:lnTo>
                  <a:pt x="2281" y="418"/>
                </a:lnTo>
                <a:lnTo>
                  <a:pt x="2282" y="418"/>
                </a:lnTo>
                <a:lnTo>
                  <a:pt x="2285" y="418"/>
                </a:lnTo>
                <a:lnTo>
                  <a:pt x="2286" y="418"/>
                </a:lnTo>
                <a:lnTo>
                  <a:pt x="2290" y="419"/>
                </a:lnTo>
                <a:lnTo>
                  <a:pt x="2289" y="422"/>
                </a:lnTo>
                <a:lnTo>
                  <a:pt x="2290" y="425"/>
                </a:lnTo>
                <a:lnTo>
                  <a:pt x="2289" y="428"/>
                </a:lnTo>
                <a:lnTo>
                  <a:pt x="2288" y="426"/>
                </a:lnTo>
                <a:lnTo>
                  <a:pt x="2288" y="425"/>
                </a:lnTo>
                <a:lnTo>
                  <a:pt x="2286" y="425"/>
                </a:lnTo>
                <a:lnTo>
                  <a:pt x="2283" y="426"/>
                </a:lnTo>
                <a:lnTo>
                  <a:pt x="2282" y="426"/>
                </a:lnTo>
                <a:lnTo>
                  <a:pt x="2281" y="428"/>
                </a:lnTo>
                <a:lnTo>
                  <a:pt x="2281" y="426"/>
                </a:lnTo>
                <a:lnTo>
                  <a:pt x="2281" y="425"/>
                </a:lnTo>
                <a:lnTo>
                  <a:pt x="2278" y="426"/>
                </a:lnTo>
                <a:lnTo>
                  <a:pt x="2279" y="428"/>
                </a:lnTo>
                <a:lnTo>
                  <a:pt x="2278" y="429"/>
                </a:lnTo>
                <a:lnTo>
                  <a:pt x="2278" y="432"/>
                </a:lnTo>
                <a:lnTo>
                  <a:pt x="2276" y="435"/>
                </a:lnTo>
                <a:lnTo>
                  <a:pt x="2275" y="435"/>
                </a:lnTo>
                <a:lnTo>
                  <a:pt x="2276" y="438"/>
                </a:lnTo>
                <a:lnTo>
                  <a:pt x="2278" y="436"/>
                </a:lnTo>
                <a:lnTo>
                  <a:pt x="2279" y="436"/>
                </a:lnTo>
                <a:lnTo>
                  <a:pt x="2279" y="435"/>
                </a:lnTo>
                <a:lnTo>
                  <a:pt x="2281" y="435"/>
                </a:lnTo>
                <a:lnTo>
                  <a:pt x="2282" y="436"/>
                </a:lnTo>
                <a:lnTo>
                  <a:pt x="2281" y="438"/>
                </a:lnTo>
                <a:lnTo>
                  <a:pt x="2279" y="439"/>
                </a:lnTo>
                <a:lnTo>
                  <a:pt x="2278" y="442"/>
                </a:lnTo>
                <a:lnTo>
                  <a:pt x="2276" y="445"/>
                </a:lnTo>
                <a:lnTo>
                  <a:pt x="2275" y="446"/>
                </a:lnTo>
                <a:lnTo>
                  <a:pt x="2276" y="452"/>
                </a:lnTo>
                <a:lnTo>
                  <a:pt x="2276" y="454"/>
                </a:lnTo>
                <a:lnTo>
                  <a:pt x="2274" y="454"/>
                </a:lnTo>
                <a:lnTo>
                  <a:pt x="2272" y="454"/>
                </a:lnTo>
                <a:lnTo>
                  <a:pt x="2269" y="454"/>
                </a:lnTo>
                <a:lnTo>
                  <a:pt x="2269" y="453"/>
                </a:lnTo>
                <a:lnTo>
                  <a:pt x="2268" y="454"/>
                </a:lnTo>
                <a:lnTo>
                  <a:pt x="2267" y="454"/>
                </a:lnTo>
                <a:lnTo>
                  <a:pt x="2265" y="454"/>
                </a:lnTo>
                <a:lnTo>
                  <a:pt x="2264" y="453"/>
                </a:lnTo>
                <a:lnTo>
                  <a:pt x="2261" y="450"/>
                </a:lnTo>
                <a:lnTo>
                  <a:pt x="2260" y="449"/>
                </a:lnTo>
                <a:lnTo>
                  <a:pt x="2258" y="449"/>
                </a:lnTo>
                <a:lnTo>
                  <a:pt x="2255" y="449"/>
                </a:lnTo>
                <a:lnTo>
                  <a:pt x="2253" y="449"/>
                </a:lnTo>
                <a:lnTo>
                  <a:pt x="2251" y="449"/>
                </a:lnTo>
                <a:lnTo>
                  <a:pt x="2251" y="446"/>
                </a:lnTo>
                <a:lnTo>
                  <a:pt x="2248" y="442"/>
                </a:lnTo>
                <a:lnTo>
                  <a:pt x="2250" y="439"/>
                </a:lnTo>
                <a:lnTo>
                  <a:pt x="2250" y="438"/>
                </a:lnTo>
                <a:lnTo>
                  <a:pt x="2250" y="436"/>
                </a:lnTo>
                <a:lnTo>
                  <a:pt x="2250" y="435"/>
                </a:lnTo>
                <a:lnTo>
                  <a:pt x="2251" y="433"/>
                </a:lnTo>
                <a:lnTo>
                  <a:pt x="2250" y="432"/>
                </a:lnTo>
                <a:lnTo>
                  <a:pt x="2250" y="431"/>
                </a:lnTo>
                <a:lnTo>
                  <a:pt x="2250" y="428"/>
                </a:lnTo>
                <a:lnTo>
                  <a:pt x="2250" y="425"/>
                </a:lnTo>
                <a:lnTo>
                  <a:pt x="2250" y="422"/>
                </a:lnTo>
                <a:lnTo>
                  <a:pt x="2251" y="422"/>
                </a:lnTo>
                <a:lnTo>
                  <a:pt x="2250" y="421"/>
                </a:lnTo>
                <a:lnTo>
                  <a:pt x="2247" y="421"/>
                </a:lnTo>
                <a:lnTo>
                  <a:pt x="2246" y="421"/>
                </a:lnTo>
                <a:lnTo>
                  <a:pt x="2244" y="419"/>
                </a:lnTo>
                <a:lnTo>
                  <a:pt x="2243" y="418"/>
                </a:lnTo>
                <a:lnTo>
                  <a:pt x="2241" y="419"/>
                </a:lnTo>
                <a:lnTo>
                  <a:pt x="2240" y="419"/>
                </a:lnTo>
                <a:lnTo>
                  <a:pt x="2239" y="417"/>
                </a:lnTo>
                <a:lnTo>
                  <a:pt x="2237" y="417"/>
                </a:lnTo>
                <a:lnTo>
                  <a:pt x="2236" y="415"/>
                </a:lnTo>
                <a:lnTo>
                  <a:pt x="2234" y="414"/>
                </a:lnTo>
                <a:lnTo>
                  <a:pt x="2232" y="412"/>
                </a:lnTo>
                <a:lnTo>
                  <a:pt x="2234" y="410"/>
                </a:lnTo>
                <a:lnTo>
                  <a:pt x="2234" y="407"/>
                </a:lnTo>
                <a:lnTo>
                  <a:pt x="2232" y="410"/>
                </a:lnTo>
                <a:lnTo>
                  <a:pt x="2230" y="408"/>
                </a:lnTo>
                <a:lnTo>
                  <a:pt x="2229" y="408"/>
                </a:lnTo>
                <a:lnTo>
                  <a:pt x="2226" y="405"/>
                </a:lnTo>
                <a:lnTo>
                  <a:pt x="2225" y="405"/>
                </a:lnTo>
                <a:lnTo>
                  <a:pt x="2222" y="405"/>
                </a:lnTo>
                <a:lnTo>
                  <a:pt x="2220" y="403"/>
                </a:lnTo>
                <a:lnTo>
                  <a:pt x="2219" y="401"/>
                </a:lnTo>
                <a:lnTo>
                  <a:pt x="2218" y="403"/>
                </a:lnTo>
                <a:lnTo>
                  <a:pt x="2216" y="403"/>
                </a:lnTo>
                <a:lnTo>
                  <a:pt x="2215" y="403"/>
                </a:lnTo>
                <a:lnTo>
                  <a:pt x="2213" y="403"/>
                </a:lnTo>
                <a:lnTo>
                  <a:pt x="2213" y="401"/>
                </a:lnTo>
                <a:lnTo>
                  <a:pt x="2212" y="401"/>
                </a:lnTo>
                <a:lnTo>
                  <a:pt x="2212" y="398"/>
                </a:lnTo>
                <a:lnTo>
                  <a:pt x="2213" y="396"/>
                </a:lnTo>
                <a:lnTo>
                  <a:pt x="2212" y="394"/>
                </a:lnTo>
                <a:lnTo>
                  <a:pt x="2211" y="396"/>
                </a:lnTo>
                <a:lnTo>
                  <a:pt x="2211" y="398"/>
                </a:lnTo>
                <a:lnTo>
                  <a:pt x="2209" y="397"/>
                </a:lnTo>
                <a:lnTo>
                  <a:pt x="2206" y="397"/>
                </a:lnTo>
                <a:lnTo>
                  <a:pt x="2205" y="398"/>
                </a:lnTo>
                <a:lnTo>
                  <a:pt x="2204" y="401"/>
                </a:lnTo>
                <a:lnTo>
                  <a:pt x="2205" y="401"/>
                </a:lnTo>
                <a:lnTo>
                  <a:pt x="2205" y="403"/>
                </a:lnTo>
                <a:lnTo>
                  <a:pt x="2208" y="403"/>
                </a:lnTo>
                <a:lnTo>
                  <a:pt x="2209" y="404"/>
                </a:lnTo>
                <a:lnTo>
                  <a:pt x="2211" y="404"/>
                </a:lnTo>
                <a:lnTo>
                  <a:pt x="2211" y="405"/>
                </a:lnTo>
                <a:lnTo>
                  <a:pt x="2212" y="407"/>
                </a:lnTo>
                <a:lnTo>
                  <a:pt x="2213" y="407"/>
                </a:lnTo>
                <a:lnTo>
                  <a:pt x="2213" y="410"/>
                </a:lnTo>
                <a:lnTo>
                  <a:pt x="2216" y="410"/>
                </a:lnTo>
                <a:lnTo>
                  <a:pt x="2218" y="412"/>
                </a:lnTo>
                <a:lnTo>
                  <a:pt x="2218" y="414"/>
                </a:lnTo>
                <a:lnTo>
                  <a:pt x="2219" y="414"/>
                </a:lnTo>
                <a:lnTo>
                  <a:pt x="2222" y="415"/>
                </a:lnTo>
                <a:lnTo>
                  <a:pt x="2223" y="417"/>
                </a:lnTo>
                <a:lnTo>
                  <a:pt x="2223" y="418"/>
                </a:lnTo>
                <a:lnTo>
                  <a:pt x="2225" y="421"/>
                </a:lnTo>
                <a:lnTo>
                  <a:pt x="2226" y="421"/>
                </a:lnTo>
                <a:lnTo>
                  <a:pt x="2227" y="421"/>
                </a:lnTo>
                <a:lnTo>
                  <a:pt x="2229" y="422"/>
                </a:lnTo>
                <a:lnTo>
                  <a:pt x="2230" y="424"/>
                </a:lnTo>
                <a:lnTo>
                  <a:pt x="2233" y="425"/>
                </a:lnTo>
                <a:lnTo>
                  <a:pt x="2234" y="426"/>
                </a:lnTo>
                <a:lnTo>
                  <a:pt x="2236" y="429"/>
                </a:lnTo>
                <a:lnTo>
                  <a:pt x="2237" y="429"/>
                </a:lnTo>
                <a:lnTo>
                  <a:pt x="2239" y="431"/>
                </a:lnTo>
                <a:lnTo>
                  <a:pt x="2240" y="432"/>
                </a:lnTo>
                <a:lnTo>
                  <a:pt x="2240" y="435"/>
                </a:lnTo>
                <a:lnTo>
                  <a:pt x="2237" y="435"/>
                </a:lnTo>
                <a:lnTo>
                  <a:pt x="2239" y="438"/>
                </a:lnTo>
                <a:lnTo>
                  <a:pt x="2239" y="440"/>
                </a:lnTo>
                <a:lnTo>
                  <a:pt x="2239" y="443"/>
                </a:lnTo>
                <a:lnTo>
                  <a:pt x="2240" y="446"/>
                </a:lnTo>
                <a:lnTo>
                  <a:pt x="2240" y="447"/>
                </a:lnTo>
                <a:lnTo>
                  <a:pt x="2241" y="449"/>
                </a:lnTo>
                <a:lnTo>
                  <a:pt x="2243" y="452"/>
                </a:lnTo>
                <a:lnTo>
                  <a:pt x="2241" y="453"/>
                </a:lnTo>
                <a:lnTo>
                  <a:pt x="2240" y="454"/>
                </a:lnTo>
                <a:lnTo>
                  <a:pt x="2239" y="456"/>
                </a:lnTo>
                <a:lnTo>
                  <a:pt x="2240" y="457"/>
                </a:lnTo>
                <a:lnTo>
                  <a:pt x="2243" y="457"/>
                </a:lnTo>
                <a:lnTo>
                  <a:pt x="2244" y="456"/>
                </a:lnTo>
                <a:lnTo>
                  <a:pt x="2247" y="456"/>
                </a:lnTo>
                <a:lnTo>
                  <a:pt x="2248" y="456"/>
                </a:lnTo>
                <a:lnTo>
                  <a:pt x="2247" y="459"/>
                </a:lnTo>
                <a:lnTo>
                  <a:pt x="2246" y="460"/>
                </a:lnTo>
                <a:lnTo>
                  <a:pt x="2248" y="461"/>
                </a:lnTo>
                <a:lnTo>
                  <a:pt x="2250" y="461"/>
                </a:lnTo>
                <a:lnTo>
                  <a:pt x="2251" y="463"/>
                </a:lnTo>
                <a:lnTo>
                  <a:pt x="2253" y="463"/>
                </a:lnTo>
                <a:lnTo>
                  <a:pt x="2255" y="464"/>
                </a:lnTo>
                <a:lnTo>
                  <a:pt x="2257" y="466"/>
                </a:lnTo>
                <a:lnTo>
                  <a:pt x="2260" y="467"/>
                </a:lnTo>
                <a:lnTo>
                  <a:pt x="2261" y="470"/>
                </a:lnTo>
                <a:lnTo>
                  <a:pt x="2264" y="470"/>
                </a:lnTo>
                <a:lnTo>
                  <a:pt x="2267" y="470"/>
                </a:lnTo>
                <a:lnTo>
                  <a:pt x="2268" y="470"/>
                </a:lnTo>
                <a:lnTo>
                  <a:pt x="2269" y="471"/>
                </a:lnTo>
                <a:lnTo>
                  <a:pt x="2271" y="471"/>
                </a:lnTo>
                <a:lnTo>
                  <a:pt x="2272" y="470"/>
                </a:lnTo>
                <a:lnTo>
                  <a:pt x="2275" y="467"/>
                </a:lnTo>
                <a:lnTo>
                  <a:pt x="2278" y="464"/>
                </a:lnTo>
                <a:lnTo>
                  <a:pt x="2279" y="466"/>
                </a:lnTo>
                <a:lnTo>
                  <a:pt x="2278" y="466"/>
                </a:lnTo>
                <a:lnTo>
                  <a:pt x="2276" y="468"/>
                </a:lnTo>
                <a:lnTo>
                  <a:pt x="2276" y="471"/>
                </a:lnTo>
                <a:lnTo>
                  <a:pt x="2279" y="471"/>
                </a:lnTo>
                <a:lnTo>
                  <a:pt x="2276" y="474"/>
                </a:lnTo>
                <a:lnTo>
                  <a:pt x="2275" y="474"/>
                </a:lnTo>
                <a:lnTo>
                  <a:pt x="2274" y="475"/>
                </a:lnTo>
                <a:lnTo>
                  <a:pt x="2271" y="475"/>
                </a:lnTo>
                <a:lnTo>
                  <a:pt x="2269" y="477"/>
                </a:lnTo>
                <a:lnTo>
                  <a:pt x="2268" y="478"/>
                </a:lnTo>
                <a:lnTo>
                  <a:pt x="2265" y="480"/>
                </a:lnTo>
                <a:lnTo>
                  <a:pt x="2265" y="482"/>
                </a:lnTo>
                <a:lnTo>
                  <a:pt x="2264" y="485"/>
                </a:lnTo>
                <a:lnTo>
                  <a:pt x="2262" y="487"/>
                </a:lnTo>
                <a:lnTo>
                  <a:pt x="2262" y="489"/>
                </a:lnTo>
                <a:lnTo>
                  <a:pt x="2261" y="491"/>
                </a:lnTo>
                <a:lnTo>
                  <a:pt x="2260" y="494"/>
                </a:lnTo>
                <a:lnTo>
                  <a:pt x="2257" y="496"/>
                </a:lnTo>
                <a:lnTo>
                  <a:pt x="2254" y="496"/>
                </a:lnTo>
                <a:lnTo>
                  <a:pt x="2251" y="496"/>
                </a:lnTo>
                <a:lnTo>
                  <a:pt x="2250" y="499"/>
                </a:lnTo>
                <a:lnTo>
                  <a:pt x="2250" y="501"/>
                </a:lnTo>
                <a:lnTo>
                  <a:pt x="2248" y="502"/>
                </a:lnTo>
                <a:lnTo>
                  <a:pt x="2246" y="505"/>
                </a:lnTo>
                <a:lnTo>
                  <a:pt x="2244" y="503"/>
                </a:lnTo>
                <a:lnTo>
                  <a:pt x="2241" y="501"/>
                </a:lnTo>
                <a:lnTo>
                  <a:pt x="2241" y="499"/>
                </a:lnTo>
                <a:lnTo>
                  <a:pt x="2241" y="496"/>
                </a:lnTo>
                <a:lnTo>
                  <a:pt x="2243" y="495"/>
                </a:lnTo>
                <a:lnTo>
                  <a:pt x="2243" y="494"/>
                </a:lnTo>
                <a:lnTo>
                  <a:pt x="2244" y="491"/>
                </a:lnTo>
                <a:lnTo>
                  <a:pt x="2246" y="489"/>
                </a:lnTo>
                <a:lnTo>
                  <a:pt x="2244" y="487"/>
                </a:lnTo>
                <a:lnTo>
                  <a:pt x="2246" y="485"/>
                </a:lnTo>
                <a:lnTo>
                  <a:pt x="2246" y="484"/>
                </a:lnTo>
                <a:lnTo>
                  <a:pt x="2248" y="485"/>
                </a:lnTo>
                <a:lnTo>
                  <a:pt x="2250" y="482"/>
                </a:lnTo>
                <a:lnTo>
                  <a:pt x="2248" y="480"/>
                </a:lnTo>
                <a:lnTo>
                  <a:pt x="2250" y="478"/>
                </a:lnTo>
                <a:lnTo>
                  <a:pt x="2250" y="477"/>
                </a:lnTo>
                <a:lnTo>
                  <a:pt x="2246" y="477"/>
                </a:lnTo>
                <a:lnTo>
                  <a:pt x="2247" y="478"/>
                </a:lnTo>
                <a:lnTo>
                  <a:pt x="2247" y="480"/>
                </a:lnTo>
                <a:lnTo>
                  <a:pt x="2247" y="482"/>
                </a:lnTo>
                <a:lnTo>
                  <a:pt x="2244" y="482"/>
                </a:lnTo>
                <a:lnTo>
                  <a:pt x="2243" y="482"/>
                </a:lnTo>
                <a:lnTo>
                  <a:pt x="2240" y="482"/>
                </a:lnTo>
                <a:lnTo>
                  <a:pt x="2237" y="482"/>
                </a:lnTo>
                <a:lnTo>
                  <a:pt x="2236" y="481"/>
                </a:lnTo>
                <a:lnTo>
                  <a:pt x="2237" y="478"/>
                </a:lnTo>
                <a:lnTo>
                  <a:pt x="2236" y="477"/>
                </a:lnTo>
                <a:lnTo>
                  <a:pt x="2233" y="477"/>
                </a:lnTo>
                <a:lnTo>
                  <a:pt x="2234" y="473"/>
                </a:lnTo>
                <a:lnTo>
                  <a:pt x="2233" y="473"/>
                </a:lnTo>
                <a:lnTo>
                  <a:pt x="2232" y="474"/>
                </a:lnTo>
                <a:lnTo>
                  <a:pt x="2230" y="478"/>
                </a:lnTo>
                <a:lnTo>
                  <a:pt x="2230" y="481"/>
                </a:lnTo>
                <a:lnTo>
                  <a:pt x="2233" y="481"/>
                </a:lnTo>
                <a:lnTo>
                  <a:pt x="2232" y="482"/>
                </a:lnTo>
                <a:lnTo>
                  <a:pt x="2232" y="484"/>
                </a:lnTo>
                <a:lnTo>
                  <a:pt x="2232" y="488"/>
                </a:lnTo>
                <a:lnTo>
                  <a:pt x="2232" y="491"/>
                </a:lnTo>
                <a:lnTo>
                  <a:pt x="2232" y="495"/>
                </a:lnTo>
                <a:lnTo>
                  <a:pt x="2230" y="495"/>
                </a:lnTo>
                <a:lnTo>
                  <a:pt x="2229" y="494"/>
                </a:lnTo>
                <a:lnTo>
                  <a:pt x="2227" y="495"/>
                </a:lnTo>
                <a:lnTo>
                  <a:pt x="2226" y="495"/>
                </a:lnTo>
                <a:lnTo>
                  <a:pt x="2225" y="495"/>
                </a:lnTo>
                <a:lnTo>
                  <a:pt x="2222" y="495"/>
                </a:lnTo>
                <a:lnTo>
                  <a:pt x="2220" y="495"/>
                </a:lnTo>
                <a:lnTo>
                  <a:pt x="2218" y="496"/>
                </a:lnTo>
                <a:lnTo>
                  <a:pt x="2218" y="492"/>
                </a:lnTo>
                <a:lnTo>
                  <a:pt x="2219" y="491"/>
                </a:lnTo>
                <a:lnTo>
                  <a:pt x="2222" y="489"/>
                </a:lnTo>
                <a:lnTo>
                  <a:pt x="2219" y="488"/>
                </a:lnTo>
                <a:lnTo>
                  <a:pt x="2216" y="489"/>
                </a:lnTo>
                <a:lnTo>
                  <a:pt x="2215" y="489"/>
                </a:lnTo>
                <a:lnTo>
                  <a:pt x="2215" y="491"/>
                </a:lnTo>
                <a:lnTo>
                  <a:pt x="2215" y="494"/>
                </a:lnTo>
                <a:lnTo>
                  <a:pt x="2215" y="496"/>
                </a:lnTo>
                <a:lnTo>
                  <a:pt x="2213" y="498"/>
                </a:lnTo>
                <a:lnTo>
                  <a:pt x="2212" y="498"/>
                </a:lnTo>
                <a:lnTo>
                  <a:pt x="2209" y="498"/>
                </a:lnTo>
                <a:lnTo>
                  <a:pt x="2208" y="499"/>
                </a:lnTo>
                <a:lnTo>
                  <a:pt x="2206" y="496"/>
                </a:lnTo>
                <a:lnTo>
                  <a:pt x="2206" y="495"/>
                </a:lnTo>
                <a:lnTo>
                  <a:pt x="2205" y="494"/>
                </a:lnTo>
                <a:lnTo>
                  <a:pt x="2204" y="492"/>
                </a:lnTo>
                <a:lnTo>
                  <a:pt x="2204" y="489"/>
                </a:lnTo>
                <a:lnTo>
                  <a:pt x="2206" y="487"/>
                </a:lnTo>
                <a:lnTo>
                  <a:pt x="2206" y="485"/>
                </a:lnTo>
                <a:lnTo>
                  <a:pt x="2206" y="482"/>
                </a:lnTo>
                <a:lnTo>
                  <a:pt x="2206" y="481"/>
                </a:lnTo>
                <a:lnTo>
                  <a:pt x="2206" y="480"/>
                </a:lnTo>
                <a:lnTo>
                  <a:pt x="2205" y="478"/>
                </a:lnTo>
                <a:lnTo>
                  <a:pt x="2205" y="477"/>
                </a:lnTo>
                <a:lnTo>
                  <a:pt x="2206" y="475"/>
                </a:lnTo>
                <a:lnTo>
                  <a:pt x="2208" y="475"/>
                </a:lnTo>
                <a:lnTo>
                  <a:pt x="2209" y="474"/>
                </a:lnTo>
                <a:lnTo>
                  <a:pt x="2212" y="474"/>
                </a:lnTo>
                <a:lnTo>
                  <a:pt x="2211" y="471"/>
                </a:lnTo>
                <a:lnTo>
                  <a:pt x="2209" y="468"/>
                </a:lnTo>
                <a:lnTo>
                  <a:pt x="2209" y="464"/>
                </a:lnTo>
                <a:lnTo>
                  <a:pt x="2211" y="463"/>
                </a:lnTo>
                <a:lnTo>
                  <a:pt x="2211" y="461"/>
                </a:lnTo>
                <a:lnTo>
                  <a:pt x="2212" y="460"/>
                </a:lnTo>
                <a:lnTo>
                  <a:pt x="2213" y="459"/>
                </a:lnTo>
                <a:lnTo>
                  <a:pt x="2213" y="457"/>
                </a:lnTo>
                <a:lnTo>
                  <a:pt x="2213" y="454"/>
                </a:lnTo>
                <a:lnTo>
                  <a:pt x="2215" y="454"/>
                </a:lnTo>
                <a:lnTo>
                  <a:pt x="2216" y="454"/>
                </a:lnTo>
                <a:lnTo>
                  <a:pt x="2219" y="453"/>
                </a:lnTo>
                <a:lnTo>
                  <a:pt x="2220" y="450"/>
                </a:lnTo>
                <a:lnTo>
                  <a:pt x="2222" y="450"/>
                </a:lnTo>
                <a:lnTo>
                  <a:pt x="2223" y="450"/>
                </a:lnTo>
                <a:lnTo>
                  <a:pt x="2220" y="447"/>
                </a:lnTo>
                <a:lnTo>
                  <a:pt x="2222" y="446"/>
                </a:lnTo>
                <a:lnTo>
                  <a:pt x="2223" y="445"/>
                </a:lnTo>
                <a:lnTo>
                  <a:pt x="2222" y="443"/>
                </a:lnTo>
                <a:lnTo>
                  <a:pt x="2223" y="443"/>
                </a:lnTo>
                <a:lnTo>
                  <a:pt x="2225" y="440"/>
                </a:lnTo>
                <a:lnTo>
                  <a:pt x="2222" y="439"/>
                </a:lnTo>
                <a:lnTo>
                  <a:pt x="2219" y="439"/>
                </a:lnTo>
                <a:lnTo>
                  <a:pt x="2220" y="442"/>
                </a:lnTo>
                <a:lnTo>
                  <a:pt x="2219" y="445"/>
                </a:lnTo>
                <a:lnTo>
                  <a:pt x="2218" y="445"/>
                </a:lnTo>
                <a:lnTo>
                  <a:pt x="2218" y="447"/>
                </a:lnTo>
                <a:lnTo>
                  <a:pt x="2218" y="450"/>
                </a:lnTo>
                <a:lnTo>
                  <a:pt x="2215" y="450"/>
                </a:lnTo>
                <a:lnTo>
                  <a:pt x="2212" y="450"/>
                </a:lnTo>
                <a:lnTo>
                  <a:pt x="2212" y="452"/>
                </a:lnTo>
                <a:lnTo>
                  <a:pt x="2211" y="452"/>
                </a:lnTo>
                <a:lnTo>
                  <a:pt x="2211" y="453"/>
                </a:lnTo>
                <a:lnTo>
                  <a:pt x="2209" y="454"/>
                </a:lnTo>
                <a:lnTo>
                  <a:pt x="2206" y="453"/>
                </a:lnTo>
                <a:lnTo>
                  <a:pt x="2205" y="453"/>
                </a:lnTo>
                <a:lnTo>
                  <a:pt x="2204" y="454"/>
                </a:lnTo>
                <a:lnTo>
                  <a:pt x="2205" y="454"/>
                </a:lnTo>
                <a:lnTo>
                  <a:pt x="2206" y="456"/>
                </a:lnTo>
                <a:lnTo>
                  <a:pt x="2208" y="459"/>
                </a:lnTo>
                <a:lnTo>
                  <a:pt x="2206" y="460"/>
                </a:lnTo>
                <a:lnTo>
                  <a:pt x="2204" y="460"/>
                </a:lnTo>
                <a:lnTo>
                  <a:pt x="2199" y="460"/>
                </a:lnTo>
                <a:lnTo>
                  <a:pt x="2201" y="461"/>
                </a:lnTo>
                <a:lnTo>
                  <a:pt x="2202" y="463"/>
                </a:lnTo>
                <a:lnTo>
                  <a:pt x="2204" y="466"/>
                </a:lnTo>
                <a:lnTo>
                  <a:pt x="2202" y="467"/>
                </a:lnTo>
                <a:lnTo>
                  <a:pt x="2202" y="468"/>
                </a:lnTo>
                <a:lnTo>
                  <a:pt x="2202" y="470"/>
                </a:lnTo>
                <a:lnTo>
                  <a:pt x="2199" y="470"/>
                </a:lnTo>
                <a:lnTo>
                  <a:pt x="2198" y="471"/>
                </a:lnTo>
                <a:lnTo>
                  <a:pt x="2195" y="473"/>
                </a:lnTo>
                <a:lnTo>
                  <a:pt x="2192" y="470"/>
                </a:lnTo>
                <a:lnTo>
                  <a:pt x="2192" y="467"/>
                </a:lnTo>
                <a:lnTo>
                  <a:pt x="2192" y="466"/>
                </a:lnTo>
                <a:lnTo>
                  <a:pt x="2192" y="464"/>
                </a:lnTo>
                <a:lnTo>
                  <a:pt x="2191" y="461"/>
                </a:lnTo>
                <a:lnTo>
                  <a:pt x="2188" y="460"/>
                </a:lnTo>
                <a:lnTo>
                  <a:pt x="2185" y="461"/>
                </a:lnTo>
                <a:lnTo>
                  <a:pt x="2182" y="461"/>
                </a:lnTo>
                <a:lnTo>
                  <a:pt x="2180" y="463"/>
                </a:lnTo>
                <a:lnTo>
                  <a:pt x="2178" y="460"/>
                </a:lnTo>
                <a:lnTo>
                  <a:pt x="2175" y="457"/>
                </a:lnTo>
                <a:lnTo>
                  <a:pt x="2175" y="454"/>
                </a:lnTo>
                <a:lnTo>
                  <a:pt x="2177" y="453"/>
                </a:lnTo>
                <a:lnTo>
                  <a:pt x="2177" y="450"/>
                </a:lnTo>
                <a:lnTo>
                  <a:pt x="2178" y="446"/>
                </a:lnTo>
                <a:lnTo>
                  <a:pt x="2178" y="443"/>
                </a:lnTo>
                <a:lnTo>
                  <a:pt x="2177" y="446"/>
                </a:lnTo>
                <a:lnTo>
                  <a:pt x="2175" y="449"/>
                </a:lnTo>
                <a:lnTo>
                  <a:pt x="2175" y="450"/>
                </a:lnTo>
                <a:lnTo>
                  <a:pt x="2174" y="452"/>
                </a:lnTo>
                <a:lnTo>
                  <a:pt x="2173" y="450"/>
                </a:lnTo>
                <a:lnTo>
                  <a:pt x="2171" y="450"/>
                </a:lnTo>
                <a:lnTo>
                  <a:pt x="2170" y="449"/>
                </a:lnTo>
                <a:lnTo>
                  <a:pt x="2167" y="447"/>
                </a:lnTo>
                <a:lnTo>
                  <a:pt x="2166" y="445"/>
                </a:lnTo>
                <a:lnTo>
                  <a:pt x="2164" y="443"/>
                </a:lnTo>
                <a:lnTo>
                  <a:pt x="2163" y="443"/>
                </a:lnTo>
                <a:lnTo>
                  <a:pt x="2163" y="445"/>
                </a:lnTo>
                <a:lnTo>
                  <a:pt x="2163" y="443"/>
                </a:lnTo>
                <a:lnTo>
                  <a:pt x="2163" y="442"/>
                </a:lnTo>
                <a:lnTo>
                  <a:pt x="2161" y="442"/>
                </a:lnTo>
                <a:lnTo>
                  <a:pt x="2160" y="445"/>
                </a:lnTo>
                <a:lnTo>
                  <a:pt x="2159" y="445"/>
                </a:lnTo>
                <a:lnTo>
                  <a:pt x="2157" y="445"/>
                </a:lnTo>
                <a:lnTo>
                  <a:pt x="2156" y="443"/>
                </a:lnTo>
                <a:lnTo>
                  <a:pt x="2154" y="443"/>
                </a:lnTo>
                <a:lnTo>
                  <a:pt x="2153" y="443"/>
                </a:lnTo>
                <a:lnTo>
                  <a:pt x="2152" y="443"/>
                </a:lnTo>
                <a:lnTo>
                  <a:pt x="2152" y="442"/>
                </a:lnTo>
                <a:lnTo>
                  <a:pt x="2152" y="440"/>
                </a:lnTo>
                <a:lnTo>
                  <a:pt x="2152" y="439"/>
                </a:lnTo>
                <a:lnTo>
                  <a:pt x="2153" y="439"/>
                </a:lnTo>
                <a:lnTo>
                  <a:pt x="2153" y="438"/>
                </a:lnTo>
                <a:lnTo>
                  <a:pt x="2152" y="436"/>
                </a:lnTo>
                <a:lnTo>
                  <a:pt x="2153" y="435"/>
                </a:lnTo>
                <a:lnTo>
                  <a:pt x="2153" y="433"/>
                </a:lnTo>
                <a:lnTo>
                  <a:pt x="2152" y="433"/>
                </a:lnTo>
                <a:lnTo>
                  <a:pt x="2152" y="432"/>
                </a:lnTo>
                <a:lnTo>
                  <a:pt x="2152" y="431"/>
                </a:lnTo>
                <a:lnTo>
                  <a:pt x="2152" y="429"/>
                </a:lnTo>
                <a:lnTo>
                  <a:pt x="2152" y="428"/>
                </a:lnTo>
                <a:lnTo>
                  <a:pt x="2147" y="428"/>
                </a:lnTo>
                <a:lnTo>
                  <a:pt x="2147" y="426"/>
                </a:lnTo>
                <a:lnTo>
                  <a:pt x="2146" y="426"/>
                </a:lnTo>
                <a:lnTo>
                  <a:pt x="2145" y="426"/>
                </a:lnTo>
                <a:lnTo>
                  <a:pt x="2145" y="425"/>
                </a:lnTo>
                <a:lnTo>
                  <a:pt x="2143" y="424"/>
                </a:lnTo>
                <a:lnTo>
                  <a:pt x="2142" y="422"/>
                </a:lnTo>
                <a:lnTo>
                  <a:pt x="2140" y="422"/>
                </a:lnTo>
                <a:lnTo>
                  <a:pt x="2140" y="421"/>
                </a:lnTo>
                <a:lnTo>
                  <a:pt x="2139" y="422"/>
                </a:lnTo>
                <a:lnTo>
                  <a:pt x="2139" y="424"/>
                </a:lnTo>
                <a:lnTo>
                  <a:pt x="2138" y="425"/>
                </a:lnTo>
                <a:lnTo>
                  <a:pt x="2138" y="424"/>
                </a:lnTo>
                <a:lnTo>
                  <a:pt x="2136" y="424"/>
                </a:lnTo>
                <a:lnTo>
                  <a:pt x="2135" y="424"/>
                </a:lnTo>
                <a:lnTo>
                  <a:pt x="2133" y="425"/>
                </a:lnTo>
                <a:lnTo>
                  <a:pt x="2132" y="425"/>
                </a:lnTo>
                <a:lnTo>
                  <a:pt x="2131" y="425"/>
                </a:lnTo>
                <a:lnTo>
                  <a:pt x="2129" y="422"/>
                </a:lnTo>
                <a:lnTo>
                  <a:pt x="2128" y="422"/>
                </a:lnTo>
                <a:lnTo>
                  <a:pt x="2128" y="421"/>
                </a:lnTo>
                <a:lnTo>
                  <a:pt x="2126" y="421"/>
                </a:lnTo>
                <a:lnTo>
                  <a:pt x="2125" y="419"/>
                </a:lnTo>
                <a:lnTo>
                  <a:pt x="2124" y="419"/>
                </a:lnTo>
                <a:lnTo>
                  <a:pt x="2122" y="419"/>
                </a:lnTo>
                <a:lnTo>
                  <a:pt x="2122" y="422"/>
                </a:lnTo>
                <a:lnTo>
                  <a:pt x="2124" y="422"/>
                </a:lnTo>
                <a:lnTo>
                  <a:pt x="2125" y="422"/>
                </a:lnTo>
                <a:lnTo>
                  <a:pt x="2126" y="424"/>
                </a:lnTo>
                <a:lnTo>
                  <a:pt x="2126" y="425"/>
                </a:lnTo>
                <a:lnTo>
                  <a:pt x="2126" y="426"/>
                </a:lnTo>
                <a:lnTo>
                  <a:pt x="2128" y="428"/>
                </a:lnTo>
                <a:lnTo>
                  <a:pt x="2128" y="429"/>
                </a:lnTo>
                <a:lnTo>
                  <a:pt x="2129" y="429"/>
                </a:lnTo>
                <a:lnTo>
                  <a:pt x="2131" y="431"/>
                </a:lnTo>
                <a:lnTo>
                  <a:pt x="2132" y="429"/>
                </a:lnTo>
                <a:lnTo>
                  <a:pt x="2133" y="429"/>
                </a:lnTo>
                <a:lnTo>
                  <a:pt x="2135" y="428"/>
                </a:lnTo>
                <a:lnTo>
                  <a:pt x="2136" y="428"/>
                </a:lnTo>
                <a:lnTo>
                  <a:pt x="2138" y="428"/>
                </a:lnTo>
                <a:lnTo>
                  <a:pt x="2138" y="429"/>
                </a:lnTo>
                <a:lnTo>
                  <a:pt x="2139" y="429"/>
                </a:lnTo>
                <a:lnTo>
                  <a:pt x="2139" y="431"/>
                </a:lnTo>
                <a:lnTo>
                  <a:pt x="2139" y="432"/>
                </a:lnTo>
                <a:lnTo>
                  <a:pt x="2140" y="432"/>
                </a:lnTo>
                <a:lnTo>
                  <a:pt x="2140" y="433"/>
                </a:lnTo>
                <a:lnTo>
                  <a:pt x="2142" y="433"/>
                </a:lnTo>
                <a:lnTo>
                  <a:pt x="2142" y="432"/>
                </a:lnTo>
                <a:lnTo>
                  <a:pt x="2143" y="432"/>
                </a:lnTo>
                <a:lnTo>
                  <a:pt x="2143" y="433"/>
                </a:lnTo>
                <a:lnTo>
                  <a:pt x="2145" y="433"/>
                </a:lnTo>
                <a:lnTo>
                  <a:pt x="2145" y="435"/>
                </a:lnTo>
                <a:lnTo>
                  <a:pt x="2145" y="436"/>
                </a:lnTo>
                <a:lnTo>
                  <a:pt x="2146" y="438"/>
                </a:lnTo>
                <a:lnTo>
                  <a:pt x="2146" y="440"/>
                </a:lnTo>
                <a:lnTo>
                  <a:pt x="2145" y="442"/>
                </a:lnTo>
                <a:lnTo>
                  <a:pt x="2143" y="440"/>
                </a:lnTo>
                <a:lnTo>
                  <a:pt x="2142" y="440"/>
                </a:lnTo>
                <a:lnTo>
                  <a:pt x="2142" y="442"/>
                </a:lnTo>
                <a:lnTo>
                  <a:pt x="2140" y="442"/>
                </a:lnTo>
                <a:lnTo>
                  <a:pt x="2139" y="442"/>
                </a:lnTo>
                <a:lnTo>
                  <a:pt x="2135" y="440"/>
                </a:lnTo>
                <a:lnTo>
                  <a:pt x="2133" y="440"/>
                </a:lnTo>
                <a:lnTo>
                  <a:pt x="2131" y="439"/>
                </a:lnTo>
                <a:lnTo>
                  <a:pt x="2129" y="439"/>
                </a:lnTo>
                <a:lnTo>
                  <a:pt x="2131" y="440"/>
                </a:lnTo>
                <a:lnTo>
                  <a:pt x="2131" y="442"/>
                </a:lnTo>
                <a:lnTo>
                  <a:pt x="2129" y="442"/>
                </a:lnTo>
                <a:lnTo>
                  <a:pt x="2128" y="442"/>
                </a:lnTo>
                <a:lnTo>
                  <a:pt x="2126" y="440"/>
                </a:lnTo>
                <a:lnTo>
                  <a:pt x="2125" y="440"/>
                </a:lnTo>
                <a:lnTo>
                  <a:pt x="2125" y="442"/>
                </a:lnTo>
                <a:lnTo>
                  <a:pt x="2125" y="445"/>
                </a:lnTo>
                <a:lnTo>
                  <a:pt x="2122" y="446"/>
                </a:lnTo>
                <a:lnTo>
                  <a:pt x="2121" y="445"/>
                </a:lnTo>
                <a:lnTo>
                  <a:pt x="2119" y="443"/>
                </a:lnTo>
                <a:lnTo>
                  <a:pt x="2118" y="442"/>
                </a:lnTo>
                <a:lnTo>
                  <a:pt x="2117" y="442"/>
                </a:lnTo>
                <a:lnTo>
                  <a:pt x="2115" y="440"/>
                </a:lnTo>
                <a:lnTo>
                  <a:pt x="2114" y="439"/>
                </a:lnTo>
                <a:lnTo>
                  <a:pt x="2114" y="438"/>
                </a:lnTo>
                <a:lnTo>
                  <a:pt x="2115" y="436"/>
                </a:lnTo>
                <a:lnTo>
                  <a:pt x="2114" y="433"/>
                </a:lnTo>
                <a:lnTo>
                  <a:pt x="2114" y="432"/>
                </a:lnTo>
                <a:lnTo>
                  <a:pt x="2114" y="431"/>
                </a:lnTo>
                <a:lnTo>
                  <a:pt x="2112" y="431"/>
                </a:lnTo>
                <a:lnTo>
                  <a:pt x="2112" y="432"/>
                </a:lnTo>
                <a:lnTo>
                  <a:pt x="2111" y="433"/>
                </a:lnTo>
                <a:lnTo>
                  <a:pt x="2111" y="435"/>
                </a:lnTo>
                <a:lnTo>
                  <a:pt x="2110" y="438"/>
                </a:lnTo>
                <a:lnTo>
                  <a:pt x="2110" y="440"/>
                </a:lnTo>
                <a:lnTo>
                  <a:pt x="2108" y="443"/>
                </a:lnTo>
                <a:lnTo>
                  <a:pt x="2108" y="445"/>
                </a:lnTo>
                <a:lnTo>
                  <a:pt x="2110" y="446"/>
                </a:lnTo>
                <a:lnTo>
                  <a:pt x="2112" y="447"/>
                </a:lnTo>
                <a:lnTo>
                  <a:pt x="2114" y="447"/>
                </a:lnTo>
                <a:lnTo>
                  <a:pt x="2115" y="447"/>
                </a:lnTo>
                <a:lnTo>
                  <a:pt x="2117" y="447"/>
                </a:lnTo>
                <a:lnTo>
                  <a:pt x="2118" y="447"/>
                </a:lnTo>
                <a:lnTo>
                  <a:pt x="2119" y="450"/>
                </a:lnTo>
                <a:lnTo>
                  <a:pt x="2121" y="452"/>
                </a:lnTo>
                <a:lnTo>
                  <a:pt x="2121" y="454"/>
                </a:lnTo>
                <a:lnTo>
                  <a:pt x="2121" y="456"/>
                </a:lnTo>
                <a:lnTo>
                  <a:pt x="2121" y="459"/>
                </a:lnTo>
                <a:lnTo>
                  <a:pt x="2122" y="457"/>
                </a:lnTo>
                <a:lnTo>
                  <a:pt x="2124" y="457"/>
                </a:lnTo>
                <a:lnTo>
                  <a:pt x="2125" y="459"/>
                </a:lnTo>
                <a:lnTo>
                  <a:pt x="2126" y="459"/>
                </a:lnTo>
                <a:lnTo>
                  <a:pt x="2128" y="459"/>
                </a:lnTo>
                <a:lnTo>
                  <a:pt x="2129" y="457"/>
                </a:lnTo>
                <a:lnTo>
                  <a:pt x="2132" y="456"/>
                </a:lnTo>
                <a:lnTo>
                  <a:pt x="2133" y="459"/>
                </a:lnTo>
                <a:lnTo>
                  <a:pt x="2135" y="457"/>
                </a:lnTo>
                <a:lnTo>
                  <a:pt x="2136" y="459"/>
                </a:lnTo>
                <a:lnTo>
                  <a:pt x="2136" y="456"/>
                </a:lnTo>
                <a:lnTo>
                  <a:pt x="2136" y="453"/>
                </a:lnTo>
                <a:lnTo>
                  <a:pt x="2138" y="453"/>
                </a:lnTo>
                <a:lnTo>
                  <a:pt x="2140" y="453"/>
                </a:lnTo>
                <a:lnTo>
                  <a:pt x="2140" y="456"/>
                </a:lnTo>
                <a:lnTo>
                  <a:pt x="2142" y="453"/>
                </a:lnTo>
                <a:lnTo>
                  <a:pt x="2143" y="453"/>
                </a:lnTo>
                <a:lnTo>
                  <a:pt x="2146" y="453"/>
                </a:lnTo>
                <a:lnTo>
                  <a:pt x="2147" y="454"/>
                </a:lnTo>
                <a:lnTo>
                  <a:pt x="2147" y="456"/>
                </a:lnTo>
                <a:lnTo>
                  <a:pt x="2149" y="456"/>
                </a:lnTo>
                <a:lnTo>
                  <a:pt x="2150" y="456"/>
                </a:lnTo>
                <a:lnTo>
                  <a:pt x="2152" y="456"/>
                </a:lnTo>
                <a:lnTo>
                  <a:pt x="2152" y="459"/>
                </a:lnTo>
                <a:lnTo>
                  <a:pt x="2153" y="461"/>
                </a:lnTo>
                <a:lnTo>
                  <a:pt x="2154" y="460"/>
                </a:lnTo>
                <a:lnTo>
                  <a:pt x="2156" y="463"/>
                </a:lnTo>
                <a:lnTo>
                  <a:pt x="2157" y="464"/>
                </a:lnTo>
                <a:lnTo>
                  <a:pt x="2159" y="467"/>
                </a:lnTo>
                <a:lnTo>
                  <a:pt x="2160" y="467"/>
                </a:lnTo>
                <a:lnTo>
                  <a:pt x="2160" y="470"/>
                </a:lnTo>
                <a:lnTo>
                  <a:pt x="2157" y="471"/>
                </a:lnTo>
                <a:lnTo>
                  <a:pt x="2159" y="474"/>
                </a:lnTo>
                <a:lnTo>
                  <a:pt x="2157" y="477"/>
                </a:lnTo>
                <a:lnTo>
                  <a:pt x="2156" y="477"/>
                </a:lnTo>
                <a:lnTo>
                  <a:pt x="2154" y="475"/>
                </a:lnTo>
                <a:lnTo>
                  <a:pt x="2152" y="474"/>
                </a:lnTo>
                <a:lnTo>
                  <a:pt x="2150" y="475"/>
                </a:lnTo>
                <a:lnTo>
                  <a:pt x="2149" y="474"/>
                </a:lnTo>
                <a:lnTo>
                  <a:pt x="2146" y="475"/>
                </a:lnTo>
                <a:lnTo>
                  <a:pt x="2145" y="474"/>
                </a:lnTo>
                <a:lnTo>
                  <a:pt x="2145" y="477"/>
                </a:lnTo>
                <a:lnTo>
                  <a:pt x="2145" y="478"/>
                </a:lnTo>
                <a:lnTo>
                  <a:pt x="2147" y="478"/>
                </a:lnTo>
                <a:lnTo>
                  <a:pt x="2146" y="480"/>
                </a:lnTo>
                <a:lnTo>
                  <a:pt x="2146" y="481"/>
                </a:lnTo>
                <a:lnTo>
                  <a:pt x="2145" y="485"/>
                </a:lnTo>
                <a:lnTo>
                  <a:pt x="2143" y="485"/>
                </a:lnTo>
                <a:lnTo>
                  <a:pt x="2145" y="487"/>
                </a:lnTo>
                <a:lnTo>
                  <a:pt x="2143" y="491"/>
                </a:lnTo>
                <a:lnTo>
                  <a:pt x="2142" y="494"/>
                </a:lnTo>
                <a:lnTo>
                  <a:pt x="2143" y="496"/>
                </a:lnTo>
                <a:lnTo>
                  <a:pt x="2145" y="498"/>
                </a:lnTo>
                <a:lnTo>
                  <a:pt x="2146" y="501"/>
                </a:lnTo>
                <a:lnTo>
                  <a:pt x="2147" y="509"/>
                </a:lnTo>
                <a:lnTo>
                  <a:pt x="2145" y="510"/>
                </a:lnTo>
                <a:lnTo>
                  <a:pt x="2145" y="512"/>
                </a:lnTo>
                <a:lnTo>
                  <a:pt x="2140" y="512"/>
                </a:lnTo>
                <a:lnTo>
                  <a:pt x="2139" y="513"/>
                </a:lnTo>
                <a:lnTo>
                  <a:pt x="2138" y="515"/>
                </a:lnTo>
                <a:lnTo>
                  <a:pt x="2136" y="516"/>
                </a:lnTo>
                <a:lnTo>
                  <a:pt x="2135" y="516"/>
                </a:lnTo>
                <a:lnTo>
                  <a:pt x="2133" y="518"/>
                </a:lnTo>
                <a:lnTo>
                  <a:pt x="2132" y="519"/>
                </a:lnTo>
                <a:lnTo>
                  <a:pt x="2132" y="520"/>
                </a:lnTo>
                <a:lnTo>
                  <a:pt x="2133" y="519"/>
                </a:lnTo>
                <a:lnTo>
                  <a:pt x="2136" y="519"/>
                </a:lnTo>
                <a:lnTo>
                  <a:pt x="2138" y="519"/>
                </a:lnTo>
                <a:lnTo>
                  <a:pt x="2139" y="516"/>
                </a:lnTo>
                <a:lnTo>
                  <a:pt x="2140" y="515"/>
                </a:lnTo>
                <a:lnTo>
                  <a:pt x="2143" y="515"/>
                </a:lnTo>
                <a:lnTo>
                  <a:pt x="2143" y="516"/>
                </a:lnTo>
                <a:lnTo>
                  <a:pt x="2143" y="520"/>
                </a:lnTo>
                <a:lnTo>
                  <a:pt x="2142" y="522"/>
                </a:lnTo>
                <a:lnTo>
                  <a:pt x="2140" y="525"/>
                </a:lnTo>
                <a:lnTo>
                  <a:pt x="2140" y="527"/>
                </a:lnTo>
                <a:lnTo>
                  <a:pt x="2139" y="529"/>
                </a:lnTo>
                <a:lnTo>
                  <a:pt x="2139" y="532"/>
                </a:lnTo>
                <a:lnTo>
                  <a:pt x="2138" y="533"/>
                </a:lnTo>
                <a:lnTo>
                  <a:pt x="2138" y="536"/>
                </a:lnTo>
                <a:lnTo>
                  <a:pt x="2136" y="537"/>
                </a:lnTo>
                <a:lnTo>
                  <a:pt x="2138" y="537"/>
                </a:lnTo>
                <a:lnTo>
                  <a:pt x="2139" y="536"/>
                </a:lnTo>
                <a:lnTo>
                  <a:pt x="2140" y="534"/>
                </a:lnTo>
                <a:lnTo>
                  <a:pt x="2140" y="533"/>
                </a:lnTo>
                <a:lnTo>
                  <a:pt x="2142" y="532"/>
                </a:lnTo>
                <a:lnTo>
                  <a:pt x="2142" y="529"/>
                </a:lnTo>
                <a:lnTo>
                  <a:pt x="2143" y="526"/>
                </a:lnTo>
                <a:lnTo>
                  <a:pt x="2143" y="523"/>
                </a:lnTo>
                <a:lnTo>
                  <a:pt x="2145" y="522"/>
                </a:lnTo>
                <a:lnTo>
                  <a:pt x="2145" y="520"/>
                </a:lnTo>
                <a:lnTo>
                  <a:pt x="2145" y="519"/>
                </a:lnTo>
                <a:lnTo>
                  <a:pt x="2147" y="519"/>
                </a:lnTo>
                <a:lnTo>
                  <a:pt x="2147" y="518"/>
                </a:lnTo>
                <a:lnTo>
                  <a:pt x="2146" y="516"/>
                </a:lnTo>
                <a:lnTo>
                  <a:pt x="2147" y="515"/>
                </a:lnTo>
                <a:lnTo>
                  <a:pt x="2149" y="513"/>
                </a:lnTo>
                <a:lnTo>
                  <a:pt x="2150" y="515"/>
                </a:lnTo>
                <a:lnTo>
                  <a:pt x="2149" y="512"/>
                </a:lnTo>
                <a:lnTo>
                  <a:pt x="2153" y="509"/>
                </a:lnTo>
                <a:lnTo>
                  <a:pt x="2153" y="506"/>
                </a:lnTo>
                <a:lnTo>
                  <a:pt x="2153" y="505"/>
                </a:lnTo>
                <a:lnTo>
                  <a:pt x="2153" y="503"/>
                </a:lnTo>
                <a:lnTo>
                  <a:pt x="2152" y="503"/>
                </a:lnTo>
                <a:lnTo>
                  <a:pt x="2149" y="499"/>
                </a:lnTo>
                <a:lnTo>
                  <a:pt x="2147" y="496"/>
                </a:lnTo>
                <a:lnTo>
                  <a:pt x="2147" y="495"/>
                </a:lnTo>
                <a:lnTo>
                  <a:pt x="2146" y="494"/>
                </a:lnTo>
                <a:lnTo>
                  <a:pt x="2147" y="494"/>
                </a:lnTo>
                <a:lnTo>
                  <a:pt x="2149" y="492"/>
                </a:lnTo>
                <a:lnTo>
                  <a:pt x="2150" y="489"/>
                </a:lnTo>
                <a:lnTo>
                  <a:pt x="2150" y="487"/>
                </a:lnTo>
                <a:lnTo>
                  <a:pt x="2150" y="484"/>
                </a:lnTo>
                <a:lnTo>
                  <a:pt x="2153" y="485"/>
                </a:lnTo>
                <a:lnTo>
                  <a:pt x="2154" y="487"/>
                </a:lnTo>
                <a:lnTo>
                  <a:pt x="2156" y="487"/>
                </a:lnTo>
                <a:lnTo>
                  <a:pt x="2157" y="487"/>
                </a:lnTo>
                <a:lnTo>
                  <a:pt x="2159" y="485"/>
                </a:lnTo>
                <a:lnTo>
                  <a:pt x="2161" y="485"/>
                </a:lnTo>
                <a:lnTo>
                  <a:pt x="2163" y="485"/>
                </a:lnTo>
                <a:lnTo>
                  <a:pt x="2166" y="484"/>
                </a:lnTo>
                <a:lnTo>
                  <a:pt x="2167" y="485"/>
                </a:lnTo>
                <a:lnTo>
                  <a:pt x="2168" y="488"/>
                </a:lnTo>
                <a:lnTo>
                  <a:pt x="2167" y="488"/>
                </a:lnTo>
                <a:lnTo>
                  <a:pt x="2167" y="489"/>
                </a:lnTo>
                <a:lnTo>
                  <a:pt x="2170" y="491"/>
                </a:lnTo>
                <a:lnTo>
                  <a:pt x="2173" y="489"/>
                </a:lnTo>
                <a:lnTo>
                  <a:pt x="2174" y="489"/>
                </a:lnTo>
                <a:lnTo>
                  <a:pt x="2174" y="491"/>
                </a:lnTo>
                <a:lnTo>
                  <a:pt x="2177" y="489"/>
                </a:lnTo>
                <a:lnTo>
                  <a:pt x="2178" y="491"/>
                </a:lnTo>
                <a:lnTo>
                  <a:pt x="2180" y="489"/>
                </a:lnTo>
                <a:lnTo>
                  <a:pt x="2180" y="494"/>
                </a:lnTo>
                <a:lnTo>
                  <a:pt x="2178" y="496"/>
                </a:lnTo>
                <a:lnTo>
                  <a:pt x="2180" y="498"/>
                </a:lnTo>
                <a:lnTo>
                  <a:pt x="2182" y="503"/>
                </a:lnTo>
                <a:lnTo>
                  <a:pt x="2178" y="508"/>
                </a:lnTo>
                <a:lnTo>
                  <a:pt x="2182" y="513"/>
                </a:lnTo>
                <a:lnTo>
                  <a:pt x="2185" y="519"/>
                </a:lnTo>
                <a:lnTo>
                  <a:pt x="2185" y="522"/>
                </a:lnTo>
                <a:lnTo>
                  <a:pt x="2187" y="523"/>
                </a:lnTo>
                <a:lnTo>
                  <a:pt x="2188" y="523"/>
                </a:lnTo>
                <a:lnTo>
                  <a:pt x="2189" y="525"/>
                </a:lnTo>
                <a:lnTo>
                  <a:pt x="2191" y="527"/>
                </a:lnTo>
                <a:lnTo>
                  <a:pt x="2187" y="529"/>
                </a:lnTo>
                <a:lnTo>
                  <a:pt x="2187" y="530"/>
                </a:lnTo>
                <a:lnTo>
                  <a:pt x="2184" y="533"/>
                </a:lnTo>
                <a:lnTo>
                  <a:pt x="2184" y="534"/>
                </a:lnTo>
                <a:lnTo>
                  <a:pt x="2180" y="534"/>
                </a:lnTo>
                <a:lnTo>
                  <a:pt x="2180" y="532"/>
                </a:lnTo>
                <a:lnTo>
                  <a:pt x="2178" y="530"/>
                </a:lnTo>
                <a:lnTo>
                  <a:pt x="2178" y="534"/>
                </a:lnTo>
                <a:lnTo>
                  <a:pt x="2177" y="534"/>
                </a:lnTo>
                <a:lnTo>
                  <a:pt x="2175" y="534"/>
                </a:lnTo>
                <a:lnTo>
                  <a:pt x="2171" y="534"/>
                </a:lnTo>
                <a:lnTo>
                  <a:pt x="2171" y="532"/>
                </a:lnTo>
                <a:lnTo>
                  <a:pt x="2170" y="534"/>
                </a:lnTo>
                <a:lnTo>
                  <a:pt x="2168" y="536"/>
                </a:lnTo>
                <a:lnTo>
                  <a:pt x="2171" y="537"/>
                </a:lnTo>
                <a:lnTo>
                  <a:pt x="2173" y="536"/>
                </a:lnTo>
                <a:lnTo>
                  <a:pt x="2175" y="537"/>
                </a:lnTo>
                <a:lnTo>
                  <a:pt x="2178" y="537"/>
                </a:lnTo>
                <a:lnTo>
                  <a:pt x="2181" y="537"/>
                </a:lnTo>
                <a:lnTo>
                  <a:pt x="2181" y="540"/>
                </a:lnTo>
                <a:lnTo>
                  <a:pt x="2178" y="541"/>
                </a:lnTo>
                <a:lnTo>
                  <a:pt x="2180" y="543"/>
                </a:lnTo>
                <a:lnTo>
                  <a:pt x="2178" y="544"/>
                </a:lnTo>
                <a:lnTo>
                  <a:pt x="2175" y="543"/>
                </a:lnTo>
                <a:lnTo>
                  <a:pt x="2177" y="544"/>
                </a:lnTo>
                <a:lnTo>
                  <a:pt x="2174" y="546"/>
                </a:lnTo>
                <a:lnTo>
                  <a:pt x="2171" y="546"/>
                </a:lnTo>
                <a:lnTo>
                  <a:pt x="2168" y="547"/>
                </a:lnTo>
                <a:lnTo>
                  <a:pt x="2167" y="550"/>
                </a:lnTo>
                <a:lnTo>
                  <a:pt x="2167" y="551"/>
                </a:lnTo>
                <a:lnTo>
                  <a:pt x="2168" y="551"/>
                </a:lnTo>
                <a:lnTo>
                  <a:pt x="2170" y="551"/>
                </a:lnTo>
                <a:lnTo>
                  <a:pt x="2171" y="548"/>
                </a:lnTo>
                <a:lnTo>
                  <a:pt x="2174" y="548"/>
                </a:lnTo>
                <a:lnTo>
                  <a:pt x="2175" y="550"/>
                </a:lnTo>
                <a:lnTo>
                  <a:pt x="2177" y="547"/>
                </a:lnTo>
                <a:lnTo>
                  <a:pt x="2178" y="547"/>
                </a:lnTo>
                <a:lnTo>
                  <a:pt x="2181" y="544"/>
                </a:lnTo>
                <a:lnTo>
                  <a:pt x="2181" y="546"/>
                </a:lnTo>
                <a:lnTo>
                  <a:pt x="2181" y="543"/>
                </a:lnTo>
                <a:lnTo>
                  <a:pt x="2182" y="541"/>
                </a:lnTo>
                <a:lnTo>
                  <a:pt x="2185" y="540"/>
                </a:lnTo>
                <a:lnTo>
                  <a:pt x="2185" y="537"/>
                </a:lnTo>
                <a:lnTo>
                  <a:pt x="2187" y="537"/>
                </a:lnTo>
                <a:lnTo>
                  <a:pt x="2188" y="537"/>
                </a:lnTo>
                <a:lnTo>
                  <a:pt x="2189" y="534"/>
                </a:lnTo>
                <a:lnTo>
                  <a:pt x="2189" y="532"/>
                </a:lnTo>
                <a:lnTo>
                  <a:pt x="2192" y="532"/>
                </a:lnTo>
                <a:lnTo>
                  <a:pt x="2195" y="529"/>
                </a:lnTo>
                <a:lnTo>
                  <a:pt x="2194" y="527"/>
                </a:lnTo>
                <a:lnTo>
                  <a:pt x="2198" y="529"/>
                </a:lnTo>
                <a:lnTo>
                  <a:pt x="2199" y="532"/>
                </a:lnTo>
                <a:lnTo>
                  <a:pt x="2201" y="534"/>
                </a:lnTo>
                <a:lnTo>
                  <a:pt x="2204" y="537"/>
                </a:lnTo>
                <a:lnTo>
                  <a:pt x="2202" y="540"/>
                </a:lnTo>
                <a:lnTo>
                  <a:pt x="2199" y="543"/>
                </a:lnTo>
                <a:lnTo>
                  <a:pt x="2196" y="544"/>
                </a:lnTo>
                <a:lnTo>
                  <a:pt x="2195" y="544"/>
                </a:lnTo>
                <a:lnTo>
                  <a:pt x="2194" y="547"/>
                </a:lnTo>
                <a:lnTo>
                  <a:pt x="2192" y="550"/>
                </a:lnTo>
                <a:lnTo>
                  <a:pt x="2189" y="551"/>
                </a:lnTo>
                <a:lnTo>
                  <a:pt x="2189" y="554"/>
                </a:lnTo>
                <a:lnTo>
                  <a:pt x="2191" y="553"/>
                </a:lnTo>
                <a:lnTo>
                  <a:pt x="2194" y="553"/>
                </a:lnTo>
                <a:lnTo>
                  <a:pt x="2194" y="550"/>
                </a:lnTo>
                <a:lnTo>
                  <a:pt x="2196" y="547"/>
                </a:lnTo>
                <a:lnTo>
                  <a:pt x="2199" y="550"/>
                </a:lnTo>
                <a:lnTo>
                  <a:pt x="2201" y="551"/>
                </a:lnTo>
                <a:lnTo>
                  <a:pt x="2201" y="548"/>
                </a:lnTo>
                <a:lnTo>
                  <a:pt x="2204" y="547"/>
                </a:lnTo>
                <a:lnTo>
                  <a:pt x="2206" y="547"/>
                </a:lnTo>
                <a:lnTo>
                  <a:pt x="2206" y="546"/>
                </a:lnTo>
                <a:lnTo>
                  <a:pt x="2204" y="544"/>
                </a:lnTo>
                <a:lnTo>
                  <a:pt x="2208" y="543"/>
                </a:lnTo>
                <a:lnTo>
                  <a:pt x="2211" y="543"/>
                </a:lnTo>
                <a:lnTo>
                  <a:pt x="2213" y="540"/>
                </a:lnTo>
                <a:lnTo>
                  <a:pt x="2213" y="537"/>
                </a:lnTo>
                <a:lnTo>
                  <a:pt x="2216" y="534"/>
                </a:lnTo>
                <a:lnTo>
                  <a:pt x="2218" y="533"/>
                </a:lnTo>
                <a:lnTo>
                  <a:pt x="2220" y="532"/>
                </a:lnTo>
                <a:lnTo>
                  <a:pt x="2220" y="536"/>
                </a:lnTo>
                <a:lnTo>
                  <a:pt x="2222" y="539"/>
                </a:lnTo>
                <a:lnTo>
                  <a:pt x="2223" y="541"/>
                </a:lnTo>
                <a:lnTo>
                  <a:pt x="2225" y="544"/>
                </a:lnTo>
                <a:lnTo>
                  <a:pt x="2227" y="546"/>
                </a:lnTo>
                <a:lnTo>
                  <a:pt x="2229" y="547"/>
                </a:lnTo>
                <a:lnTo>
                  <a:pt x="2232" y="548"/>
                </a:lnTo>
                <a:lnTo>
                  <a:pt x="2233" y="550"/>
                </a:lnTo>
                <a:lnTo>
                  <a:pt x="2239" y="555"/>
                </a:lnTo>
                <a:lnTo>
                  <a:pt x="2241" y="557"/>
                </a:lnTo>
                <a:lnTo>
                  <a:pt x="2248" y="560"/>
                </a:lnTo>
                <a:lnTo>
                  <a:pt x="2248" y="562"/>
                </a:lnTo>
                <a:lnTo>
                  <a:pt x="2246" y="564"/>
                </a:lnTo>
                <a:lnTo>
                  <a:pt x="2244" y="564"/>
                </a:lnTo>
                <a:lnTo>
                  <a:pt x="2241" y="564"/>
                </a:lnTo>
                <a:lnTo>
                  <a:pt x="2241" y="565"/>
                </a:lnTo>
                <a:lnTo>
                  <a:pt x="2239" y="564"/>
                </a:lnTo>
                <a:lnTo>
                  <a:pt x="2236" y="564"/>
                </a:lnTo>
                <a:lnTo>
                  <a:pt x="2233" y="565"/>
                </a:lnTo>
                <a:lnTo>
                  <a:pt x="2233" y="567"/>
                </a:lnTo>
                <a:lnTo>
                  <a:pt x="2236" y="567"/>
                </a:lnTo>
                <a:lnTo>
                  <a:pt x="2239" y="565"/>
                </a:lnTo>
                <a:lnTo>
                  <a:pt x="2240" y="567"/>
                </a:lnTo>
                <a:lnTo>
                  <a:pt x="2239" y="568"/>
                </a:lnTo>
                <a:lnTo>
                  <a:pt x="2236" y="568"/>
                </a:lnTo>
                <a:lnTo>
                  <a:pt x="2234" y="569"/>
                </a:lnTo>
                <a:lnTo>
                  <a:pt x="2233" y="569"/>
                </a:lnTo>
                <a:lnTo>
                  <a:pt x="2233" y="574"/>
                </a:lnTo>
                <a:lnTo>
                  <a:pt x="2236" y="572"/>
                </a:lnTo>
                <a:lnTo>
                  <a:pt x="2239" y="571"/>
                </a:lnTo>
                <a:lnTo>
                  <a:pt x="2240" y="571"/>
                </a:lnTo>
                <a:lnTo>
                  <a:pt x="2241" y="569"/>
                </a:lnTo>
                <a:lnTo>
                  <a:pt x="2241" y="574"/>
                </a:lnTo>
                <a:lnTo>
                  <a:pt x="2243" y="572"/>
                </a:lnTo>
                <a:lnTo>
                  <a:pt x="2243" y="575"/>
                </a:lnTo>
                <a:lnTo>
                  <a:pt x="2244" y="578"/>
                </a:lnTo>
                <a:lnTo>
                  <a:pt x="2244" y="574"/>
                </a:lnTo>
                <a:lnTo>
                  <a:pt x="2248" y="574"/>
                </a:lnTo>
                <a:lnTo>
                  <a:pt x="2247" y="571"/>
                </a:lnTo>
                <a:lnTo>
                  <a:pt x="2250" y="567"/>
                </a:lnTo>
                <a:lnTo>
                  <a:pt x="2248" y="564"/>
                </a:lnTo>
                <a:lnTo>
                  <a:pt x="2253" y="565"/>
                </a:lnTo>
                <a:lnTo>
                  <a:pt x="2255" y="564"/>
                </a:lnTo>
                <a:lnTo>
                  <a:pt x="2257" y="565"/>
                </a:lnTo>
                <a:lnTo>
                  <a:pt x="2254" y="569"/>
                </a:lnTo>
                <a:lnTo>
                  <a:pt x="2254" y="576"/>
                </a:lnTo>
                <a:lnTo>
                  <a:pt x="2254" y="581"/>
                </a:lnTo>
                <a:lnTo>
                  <a:pt x="2254" y="583"/>
                </a:lnTo>
                <a:lnTo>
                  <a:pt x="2255" y="590"/>
                </a:lnTo>
                <a:lnTo>
                  <a:pt x="2257" y="593"/>
                </a:lnTo>
                <a:lnTo>
                  <a:pt x="2257" y="597"/>
                </a:lnTo>
                <a:lnTo>
                  <a:pt x="2260" y="604"/>
                </a:lnTo>
                <a:lnTo>
                  <a:pt x="2260" y="606"/>
                </a:lnTo>
                <a:lnTo>
                  <a:pt x="2260" y="607"/>
                </a:lnTo>
                <a:lnTo>
                  <a:pt x="2261" y="607"/>
                </a:lnTo>
                <a:lnTo>
                  <a:pt x="2260" y="607"/>
                </a:lnTo>
                <a:lnTo>
                  <a:pt x="2258" y="607"/>
                </a:lnTo>
                <a:lnTo>
                  <a:pt x="2258" y="604"/>
                </a:lnTo>
                <a:lnTo>
                  <a:pt x="2254" y="603"/>
                </a:lnTo>
                <a:lnTo>
                  <a:pt x="2251" y="600"/>
                </a:lnTo>
                <a:lnTo>
                  <a:pt x="2248" y="599"/>
                </a:lnTo>
                <a:lnTo>
                  <a:pt x="2247" y="597"/>
                </a:lnTo>
                <a:lnTo>
                  <a:pt x="2246" y="595"/>
                </a:lnTo>
                <a:lnTo>
                  <a:pt x="2244" y="592"/>
                </a:lnTo>
                <a:lnTo>
                  <a:pt x="2243" y="593"/>
                </a:lnTo>
                <a:lnTo>
                  <a:pt x="2243" y="596"/>
                </a:lnTo>
                <a:lnTo>
                  <a:pt x="2246" y="597"/>
                </a:lnTo>
                <a:lnTo>
                  <a:pt x="2247" y="599"/>
                </a:lnTo>
                <a:lnTo>
                  <a:pt x="2248" y="602"/>
                </a:lnTo>
                <a:lnTo>
                  <a:pt x="2244" y="599"/>
                </a:lnTo>
                <a:lnTo>
                  <a:pt x="2241" y="599"/>
                </a:lnTo>
                <a:lnTo>
                  <a:pt x="2240" y="599"/>
                </a:lnTo>
                <a:lnTo>
                  <a:pt x="2237" y="600"/>
                </a:lnTo>
                <a:lnTo>
                  <a:pt x="2236" y="602"/>
                </a:lnTo>
                <a:lnTo>
                  <a:pt x="2236" y="604"/>
                </a:lnTo>
                <a:lnTo>
                  <a:pt x="2234" y="606"/>
                </a:lnTo>
                <a:lnTo>
                  <a:pt x="2230" y="606"/>
                </a:lnTo>
                <a:lnTo>
                  <a:pt x="2230" y="610"/>
                </a:lnTo>
                <a:lnTo>
                  <a:pt x="2227" y="611"/>
                </a:lnTo>
                <a:lnTo>
                  <a:pt x="2227" y="613"/>
                </a:lnTo>
                <a:lnTo>
                  <a:pt x="2225" y="614"/>
                </a:lnTo>
                <a:lnTo>
                  <a:pt x="2225" y="613"/>
                </a:lnTo>
                <a:lnTo>
                  <a:pt x="2223" y="611"/>
                </a:lnTo>
                <a:lnTo>
                  <a:pt x="2222" y="610"/>
                </a:lnTo>
                <a:lnTo>
                  <a:pt x="2223" y="611"/>
                </a:lnTo>
                <a:lnTo>
                  <a:pt x="2222" y="614"/>
                </a:lnTo>
                <a:lnTo>
                  <a:pt x="2222" y="616"/>
                </a:lnTo>
                <a:lnTo>
                  <a:pt x="2219" y="611"/>
                </a:lnTo>
                <a:lnTo>
                  <a:pt x="2219" y="609"/>
                </a:lnTo>
                <a:lnTo>
                  <a:pt x="2220" y="609"/>
                </a:lnTo>
                <a:lnTo>
                  <a:pt x="2222" y="609"/>
                </a:lnTo>
                <a:lnTo>
                  <a:pt x="2222" y="607"/>
                </a:lnTo>
                <a:lnTo>
                  <a:pt x="2220" y="607"/>
                </a:lnTo>
                <a:lnTo>
                  <a:pt x="2218" y="607"/>
                </a:lnTo>
                <a:lnTo>
                  <a:pt x="2216" y="607"/>
                </a:lnTo>
                <a:lnTo>
                  <a:pt x="2216" y="609"/>
                </a:lnTo>
                <a:lnTo>
                  <a:pt x="2215" y="611"/>
                </a:lnTo>
                <a:lnTo>
                  <a:pt x="2213" y="613"/>
                </a:lnTo>
                <a:lnTo>
                  <a:pt x="2212" y="613"/>
                </a:lnTo>
                <a:lnTo>
                  <a:pt x="2211" y="614"/>
                </a:lnTo>
                <a:lnTo>
                  <a:pt x="2209" y="616"/>
                </a:lnTo>
                <a:lnTo>
                  <a:pt x="2208" y="613"/>
                </a:lnTo>
                <a:lnTo>
                  <a:pt x="2208" y="610"/>
                </a:lnTo>
                <a:lnTo>
                  <a:pt x="2205" y="607"/>
                </a:lnTo>
                <a:lnTo>
                  <a:pt x="2204" y="607"/>
                </a:lnTo>
                <a:lnTo>
                  <a:pt x="2205" y="610"/>
                </a:lnTo>
                <a:lnTo>
                  <a:pt x="2206" y="611"/>
                </a:lnTo>
                <a:lnTo>
                  <a:pt x="2205" y="613"/>
                </a:lnTo>
                <a:lnTo>
                  <a:pt x="2201" y="616"/>
                </a:lnTo>
                <a:lnTo>
                  <a:pt x="2201" y="614"/>
                </a:lnTo>
                <a:lnTo>
                  <a:pt x="2202" y="613"/>
                </a:lnTo>
                <a:lnTo>
                  <a:pt x="2201" y="611"/>
                </a:lnTo>
                <a:lnTo>
                  <a:pt x="2199" y="611"/>
                </a:lnTo>
                <a:lnTo>
                  <a:pt x="2198" y="610"/>
                </a:lnTo>
                <a:lnTo>
                  <a:pt x="2196" y="610"/>
                </a:lnTo>
                <a:lnTo>
                  <a:pt x="2194" y="607"/>
                </a:lnTo>
                <a:lnTo>
                  <a:pt x="2192" y="607"/>
                </a:lnTo>
                <a:lnTo>
                  <a:pt x="2189" y="609"/>
                </a:lnTo>
                <a:lnTo>
                  <a:pt x="2188" y="607"/>
                </a:lnTo>
                <a:lnTo>
                  <a:pt x="2185" y="606"/>
                </a:lnTo>
                <a:lnTo>
                  <a:pt x="2187" y="602"/>
                </a:lnTo>
                <a:lnTo>
                  <a:pt x="2184" y="604"/>
                </a:lnTo>
                <a:lnTo>
                  <a:pt x="2184" y="607"/>
                </a:lnTo>
                <a:lnTo>
                  <a:pt x="2182" y="609"/>
                </a:lnTo>
                <a:lnTo>
                  <a:pt x="2184" y="610"/>
                </a:lnTo>
                <a:lnTo>
                  <a:pt x="2185" y="610"/>
                </a:lnTo>
                <a:lnTo>
                  <a:pt x="2187" y="611"/>
                </a:lnTo>
                <a:lnTo>
                  <a:pt x="2188" y="613"/>
                </a:lnTo>
                <a:lnTo>
                  <a:pt x="2189" y="613"/>
                </a:lnTo>
                <a:lnTo>
                  <a:pt x="2191" y="614"/>
                </a:lnTo>
                <a:lnTo>
                  <a:pt x="2189" y="618"/>
                </a:lnTo>
                <a:lnTo>
                  <a:pt x="2188" y="617"/>
                </a:lnTo>
                <a:lnTo>
                  <a:pt x="2188" y="618"/>
                </a:lnTo>
                <a:lnTo>
                  <a:pt x="2187" y="620"/>
                </a:lnTo>
                <a:lnTo>
                  <a:pt x="2188" y="621"/>
                </a:lnTo>
                <a:lnTo>
                  <a:pt x="2191" y="623"/>
                </a:lnTo>
                <a:lnTo>
                  <a:pt x="2192" y="625"/>
                </a:lnTo>
                <a:lnTo>
                  <a:pt x="2194" y="625"/>
                </a:lnTo>
                <a:lnTo>
                  <a:pt x="2195" y="623"/>
                </a:lnTo>
                <a:lnTo>
                  <a:pt x="2196" y="623"/>
                </a:lnTo>
                <a:lnTo>
                  <a:pt x="2199" y="623"/>
                </a:lnTo>
                <a:lnTo>
                  <a:pt x="2201" y="623"/>
                </a:lnTo>
                <a:lnTo>
                  <a:pt x="2202" y="623"/>
                </a:lnTo>
                <a:lnTo>
                  <a:pt x="2204" y="624"/>
                </a:lnTo>
                <a:lnTo>
                  <a:pt x="2205" y="628"/>
                </a:lnTo>
                <a:lnTo>
                  <a:pt x="2206" y="628"/>
                </a:lnTo>
                <a:lnTo>
                  <a:pt x="2209" y="628"/>
                </a:lnTo>
                <a:lnTo>
                  <a:pt x="2211" y="631"/>
                </a:lnTo>
                <a:lnTo>
                  <a:pt x="2209" y="634"/>
                </a:lnTo>
                <a:lnTo>
                  <a:pt x="2212" y="634"/>
                </a:lnTo>
                <a:lnTo>
                  <a:pt x="2213" y="632"/>
                </a:lnTo>
                <a:lnTo>
                  <a:pt x="2215" y="631"/>
                </a:lnTo>
                <a:lnTo>
                  <a:pt x="2215" y="630"/>
                </a:lnTo>
                <a:lnTo>
                  <a:pt x="2218" y="627"/>
                </a:lnTo>
                <a:lnTo>
                  <a:pt x="2219" y="631"/>
                </a:lnTo>
                <a:lnTo>
                  <a:pt x="2219" y="632"/>
                </a:lnTo>
                <a:lnTo>
                  <a:pt x="2222" y="631"/>
                </a:lnTo>
                <a:lnTo>
                  <a:pt x="2223" y="632"/>
                </a:lnTo>
                <a:lnTo>
                  <a:pt x="2225" y="634"/>
                </a:lnTo>
                <a:lnTo>
                  <a:pt x="2227" y="634"/>
                </a:lnTo>
                <a:lnTo>
                  <a:pt x="2230" y="634"/>
                </a:lnTo>
                <a:lnTo>
                  <a:pt x="2233" y="634"/>
                </a:lnTo>
                <a:lnTo>
                  <a:pt x="2234" y="635"/>
                </a:lnTo>
                <a:lnTo>
                  <a:pt x="2237" y="637"/>
                </a:lnTo>
                <a:lnTo>
                  <a:pt x="2239" y="638"/>
                </a:lnTo>
                <a:lnTo>
                  <a:pt x="2239" y="639"/>
                </a:lnTo>
                <a:lnTo>
                  <a:pt x="2237" y="641"/>
                </a:lnTo>
                <a:lnTo>
                  <a:pt x="2240" y="642"/>
                </a:lnTo>
                <a:lnTo>
                  <a:pt x="2243" y="642"/>
                </a:lnTo>
                <a:lnTo>
                  <a:pt x="2248" y="641"/>
                </a:lnTo>
                <a:lnTo>
                  <a:pt x="2253" y="644"/>
                </a:lnTo>
                <a:lnTo>
                  <a:pt x="2255" y="646"/>
                </a:lnTo>
                <a:lnTo>
                  <a:pt x="2260" y="649"/>
                </a:lnTo>
                <a:lnTo>
                  <a:pt x="2264" y="651"/>
                </a:lnTo>
                <a:lnTo>
                  <a:pt x="2267" y="654"/>
                </a:lnTo>
                <a:lnTo>
                  <a:pt x="2272" y="658"/>
                </a:lnTo>
                <a:lnTo>
                  <a:pt x="2274" y="659"/>
                </a:lnTo>
                <a:lnTo>
                  <a:pt x="2275" y="662"/>
                </a:lnTo>
                <a:lnTo>
                  <a:pt x="2276" y="663"/>
                </a:lnTo>
                <a:lnTo>
                  <a:pt x="2278" y="665"/>
                </a:lnTo>
                <a:lnTo>
                  <a:pt x="2279" y="668"/>
                </a:lnTo>
                <a:lnTo>
                  <a:pt x="2279" y="669"/>
                </a:lnTo>
                <a:lnTo>
                  <a:pt x="2281" y="676"/>
                </a:lnTo>
                <a:lnTo>
                  <a:pt x="2282" y="679"/>
                </a:lnTo>
                <a:lnTo>
                  <a:pt x="2275" y="683"/>
                </a:lnTo>
                <a:lnTo>
                  <a:pt x="2274" y="684"/>
                </a:lnTo>
                <a:lnTo>
                  <a:pt x="2271" y="687"/>
                </a:lnTo>
                <a:lnTo>
                  <a:pt x="2268" y="690"/>
                </a:lnTo>
                <a:lnTo>
                  <a:pt x="2267" y="693"/>
                </a:lnTo>
                <a:lnTo>
                  <a:pt x="2268" y="694"/>
                </a:lnTo>
                <a:lnTo>
                  <a:pt x="2267" y="696"/>
                </a:lnTo>
                <a:lnTo>
                  <a:pt x="2265" y="694"/>
                </a:lnTo>
                <a:lnTo>
                  <a:pt x="2262" y="696"/>
                </a:lnTo>
                <a:lnTo>
                  <a:pt x="2261" y="697"/>
                </a:lnTo>
                <a:lnTo>
                  <a:pt x="2262" y="701"/>
                </a:lnTo>
                <a:lnTo>
                  <a:pt x="2261" y="704"/>
                </a:lnTo>
                <a:lnTo>
                  <a:pt x="2258" y="703"/>
                </a:lnTo>
                <a:lnTo>
                  <a:pt x="2258" y="700"/>
                </a:lnTo>
                <a:lnTo>
                  <a:pt x="2260" y="696"/>
                </a:lnTo>
                <a:lnTo>
                  <a:pt x="2261" y="691"/>
                </a:lnTo>
                <a:lnTo>
                  <a:pt x="2260" y="690"/>
                </a:lnTo>
                <a:lnTo>
                  <a:pt x="2258" y="689"/>
                </a:lnTo>
                <a:lnTo>
                  <a:pt x="2254" y="689"/>
                </a:lnTo>
                <a:lnTo>
                  <a:pt x="2254" y="687"/>
                </a:lnTo>
                <a:lnTo>
                  <a:pt x="2255" y="684"/>
                </a:lnTo>
                <a:lnTo>
                  <a:pt x="2255" y="683"/>
                </a:lnTo>
                <a:lnTo>
                  <a:pt x="2253" y="680"/>
                </a:lnTo>
                <a:lnTo>
                  <a:pt x="2254" y="679"/>
                </a:lnTo>
                <a:lnTo>
                  <a:pt x="2251" y="679"/>
                </a:lnTo>
                <a:lnTo>
                  <a:pt x="2248" y="680"/>
                </a:lnTo>
                <a:lnTo>
                  <a:pt x="2251" y="680"/>
                </a:lnTo>
                <a:lnTo>
                  <a:pt x="2253" y="683"/>
                </a:lnTo>
                <a:lnTo>
                  <a:pt x="2251" y="684"/>
                </a:lnTo>
                <a:lnTo>
                  <a:pt x="2251" y="687"/>
                </a:lnTo>
                <a:lnTo>
                  <a:pt x="2253" y="690"/>
                </a:lnTo>
                <a:lnTo>
                  <a:pt x="2253" y="691"/>
                </a:lnTo>
                <a:lnTo>
                  <a:pt x="2253" y="694"/>
                </a:lnTo>
                <a:lnTo>
                  <a:pt x="2250" y="694"/>
                </a:lnTo>
                <a:lnTo>
                  <a:pt x="2248" y="694"/>
                </a:lnTo>
                <a:lnTo>
                  <a:pt x="2246" y="694"/>
                </a:lnTo>
                <a:lnTo>
                  <a:pt x="2243" y="696"/>
                </a:lnTo>
                <a:lnTo>
                  <a:pt x="2241" y="691"/>
                </a:lnTo>
                <a:lnTo>
                  <a:pt x="2239" y="693"/>
                </a:lnTo>
                <a:lnTo>
                  <a:pt x="2237" y="693"/>
                </a:lnTo>
                <a:lnTo>
                  <a:pt x="2237" y="689"/>
                </a:lnTo>
                <a:lnTo>
                  <a:pt x="2237" y="684"/>
                </a:lnTo>
                <a:lnTo>
                  <a:pt x="2236" y="682"/>
                </a:lnTo>
                <a:lnTo>
                  <a:pt x="2234" y="682"/>
                </a:lnTo>
                <a:lnTo>
                  <a:pt x="2232" y="682"/>
                </a:lnTo>
                <a:lnTo>
                  <a:pt x="2234" y="684"/>
                </a:lnTo>
                <a:lnTo>
                  <a:pt x="2234" y="687"/>
                </a:lnTo>
                <a:lnTo>
                  <a:pt x="2233" y="687"/>
                </a:lnTo>
                <a:lnTo>
                  <a:pt x="2234" y="690"/>
                </a:lnTo>
                <a:lnTo>
                  <a:pt x="2234" y="693"/>
                </a:lnTo>
                <a:lnTo>
                  <a:pt x="2237" y="696"/>
                </a:lnTo>
                <a:lnTo>
                  <a:pt x="2239" y="698"/>
                </a:lnTo>
                <a:lnTo>
                  <a:pt x="2240" y="697"/>
                </a:lnTo>
                <a:lnTo>
                  <a:pt x="2240" y="700"/>
                </a:lnTo>
                <a:lnTo>
                  <a:pt x="2241" y="704"/>
                </a:lnTo>
                <a:lnTo>
                  <a:pt x="2241" y="707"/>
                </a:lnTo>
                <a:lnTo>
                  <a:pt x="2240" y="711"/>
                </a:lnTo>
                <a:lnTo>
                  <a:pt x="2237" y="714"/>
                </a:lnTo>
                <a:lnTo>
                  <a:pt x="2237" y="711"/>
                </a:lnTo>
                <a:lnTo>
                  <a:pt x="2237" y="707"/>
                </a:lnTo>
                <a:lnTo>
                  <a:pt x="2236" y="705"/>
                </a:lnTo>
                <a:lnTo>
                  <a:pt x="2233" y="707"/>
                </a:lnTo>
                <a:lnTo>
                  <a:pt x="2232" y="708"/>
                </a:lnTo>
                <a:lnTo>
                  <a:pt x="2229" y="708"/>
                </a:lnTo>
                <a:lnTo>
                  <a:pt x="2226" y="707"/>
                </a:lnTo>
                <a:lnTo>
                  <a:pt x="2225" y="705"/>
                </a:lnTo>
                <a:lnTo>
                  <a:pt x="2222" y="703"/>
                </a:lnTo>
                <a:lnTo>
                  <a:pt x="2222" y="700"/>
                </a:lnTo>
                <a:lnTo>
                  <a:pt x="2220" y="700"/>
                </a:lnTo>
                <a:lnTo>
                  <a:pt x="2218" y="696"/>
                </a:lnTo>
                <a:lnTo>
                  <a:pt x="2216" y="696"/>
                </a:lnTo>
                <a:lnTo>
                  <a:pt x="2215" y="696"/>
                </a:lnTo>
                <a:lnTo>
                  <a:pt x="2215" y="690"/>
                </a:lnTo>
                <a:lnTo>
                  <a:pt x="2213" y="689"/>
                </a:lnTo>
                <a:lnTo>
                  <a:pt x="2212" y="684"/>
                </a:lnTo>
                <a:lnTo>
                  <a:pt x="2209" y="687"/>
                </a:lnTo>
                <a:lnTo>
                  <a:pt x="2206" y="682"/>
                </a:lnTo>
                <a:lnTo>
                  <a:pt x="2205" y="682"/>
                </a:lnTo>
                <a:lnTo>
                  <a:pt x="2204" y="682"/>
                </a:lnTo>
                <a:lnTo>
                  <a:pt x="2202" y="682"/>
                </a:lnTo>
                <a:lnTo>
                  <a:pt x="2201" y="679"/>
                </a:lnTo>
                <a:lnTo>
                  <a:pt x="2199" y="679"/>
                </a:lnTo>
                <a:lnTo>
                  <a:pt x="2198" y="677"/>
                </a:lnTo>
                <a:lnTo>
                  <a:pt x="2196" y="676"/>
                </a:lnTo>
                <a:lnTo>
                  <a:pt x="2194" y="676"/>
                </a:lnTo>
                <a:lnTo>
                  <a:pt x="2194" y="670"/>
                </a:lnTo>
                <a:lnTo>
                  <a:pt x="2191" y="670"/>
                </a:lnTo>
                <a:lnTo>
                  <a:pt x="2189" y="672"/>
                </a:lnTo>
                <a:lnTo>
                  <a:pt x="2189" y="669"/>
                </a:lnTo>
                <a:lnTo>
                  <a:pt x="2187" y="668"/>
                </a:lnTo>
                <a:lnTo>
                  <a:pt x="2188" y="662"/>
                </a:lnTo>
                <a:lnTo>
                  <a:pt x="2185" y="661"/>
                </a:lnTo>
                <a:lnTo>
                  <a:pt x="2184" y="658"/>
                </a:lnTo>
                <a:lnTo>
                  <a:pt x="2181" y="658"/>
                </a:lnTo>
                <a:lnTo>
                  <a:pt x="2182" y="656"/>
                </a:lnTo>
                <a:lnTo>
                  <a:pt x="2182" y="654"/>
                </a:lnTo>
                <a:lnTo>
                  <a:pt x="2181" y="654"/>
                </a:lnTo>
                <a:lnTo>
                  <a:pt x="2178" y="655"/>
                </a:lnTo>
                <a:lnTo>
                  <a:pt x="2178" y="651"/>
                </a:lnTo>
                <a:lnTo>
                  <a:pt x="2178" y="648"/>
                </a:lnTo>
                <a:lnTo>
                  <a:pt x="2178" y="646"/>
                </a:lnTo>
                <a:lnTo>
                  <a:pt x="2178" y="644"/>
                </a:lnTo>
                <a:lnTo>
                  <a:pt x="2175" y="641"/>
                </a:lnTo>
                <a:lnTo>
                  <a:pt x="2175" y="638"/>
                </a:lnTo>
                <a:lnTo>
                  <a:pt x="2174" y="635"/>
                </a:lnTo>
                <a:lnTo>
                  <a:pt x="2171" y="634"/>
                </a:lnTo>
                <a:lnTo>
                  <a:pt x="2170" y="634"/>
                </a:lnTo>
                <a:lnTo>
                  <a:pt x="2170" y="631"/>
                </a:lnTo>
                <a:lnTo>
                  <a:pt x="2168" y="627"/>
                </a:lnTo>
                <a:lnTo>
                  <a:pt x="2166" y="627"/>
                </a:lnTo>
                <a:lnTo>
                  <a:pt x="2166" y="630"/>
                </a:lnTo>
                <a:lnTo>
                  <a:pt x="2161" y="630"/>
                </a:lnTo>
                <a:lnTo>
                  <a:pt x="2159" y="630"/>
                </a:lnTo>
                <a:lnTo>
                  <a:pt x="2156" y="631"/>
                </a:lnTo>
                <a:lnTo>
                  <a:pt x="2157" y="628"/>
                </a:lnTo>
                <a:lnTo>
                  <a:pt x="2157" y="625"/>
                </a:lnTo>
                <a:lnTo>
                  <a:pt x="2154" y="625"/>
                </a:lnTo>
                <a:lnTo>
                  <a:pt x="2153" y="625"/>
                </a:lnTo>
                <a:lnTo>
                  <a:pt x="2150" y="623"/>
                </a:lnTo>
                <a:lnTo>
                  <a:pt x="2149" y="623"/>
                </a:lnTo>
                <a:lnTo>
                  <a:pt x="2147" y="621"/>
                </a:lnTo>
                <a:lnTo>
                  <a:pt x="2146" y="623"/>
                </a:lnTo>
                <a:lnTo>
                  <a:pt x="2145" y="623"/>
                </a:lnTo>
                <a:lnTo>
                  <a:pt x="2142" y="623"/>
                </a:lnTo>
                <a:lnTo>
                  <a:pt x="2139" y="620"/>
                </a:lnTo>
                <a:lnTo>
                  <a:pt x="2138" y="617"/>
                </a:lnTo>
                <a:lnTo>
                  <a:pt x="2133" y="617"/>
                </a:lnTo>
                <a:lnTo>
                  <a:pt x="2131" y="617"/>
                </a:lnTo>
                <a:lnTo>
                  <a:pt x="2131" y="614"/>
                </a:lnTo>
                <a:lnTo>
                  <a:pt x="2131" y="611"/>
                </a:lnTo>
                <a:lnTo>
                  <a:pt x="2128" y="611"/>
                </a:lnTo>
                <a:lnTo>
                  <a:pt x="2125" y="613"/>
                </a:lnTo>
                <a:lnTo>
                  <a:pt x="2124" y="611"/>
                </a:lnTo>
                <a:lnTo>
                  <a:pt x="2122" y="611"/>
                </a:lnTo>
                <a:lnTo>
                  <a:pt x="2119" y="614"/>
                </a:lnTo>
                <a:lnTo>
                  <a:pt x="2122" y="616"/>
                </a:lnTo>
                <a:lnTo>
                  <a:pt x="2124" y="614"/>
                </a:lnTo>
                <a:lnTo>
                  <a:pt x="2124" y="616"/>
                </a:lnTo>
                <a:lnTo>
                  <a:pt x="2128" y="617"/>
                </a:lnTo>
                <a:lnTo>
                  <a:pt x="2129" y="618"/>
                </a:lnTo>
                <a:lnTo>
                  <a:pt x="2131" y="620"/>
                </a:lnTo>
                <a:lnTo>
                  <a:pt x="2133" y="620"/>
                </a:lnTo>
                <a:lnTo>
                  <a:pt x="2133" y="621"/>
                </a:lnTo>
                <a:lnTo>
                  <a:pt x="2138" y="621"/>
                </a:lnTo>
                <a:lnTo>
                  <a:pt x="2139" y="623"/>
                </a:lnTo>
                <a:lnTo>
                  <a:pt x="2140" y="625"/>
                </a:lnTo>
                <a:lnTo>
                  <a:pt x="2143" y="625"/>
                </a:lnTo>
                <a:lnTo>
                  <a:pt x="2147" y="625"/>
                </a:lnTo>
                <a:lnTo>
                  <a:pt x="2147" y="627"/>
                </a:lnTo>
                <a:lnTo>
                  <a:pt x="2149" y="628"/>
                </a:lnTo>
                <a:lnTo>
                  <a:pt x="2149" y="630"/>
                </a:lnTo>
                <a:lnTo>
                  <a:pt x="2149" y="634"/>
                </a:lnTo>
                <a:lnTo>
                  <a:pt x="2152" y="631"/>
                </a:lnTo>
                <a:lnTo>
                  <a:pt x="2152" y="635"/>
                </a:lnTo>
                <a:lnTo>
                  <a:pt x="2153" y="637"/>
                </a:lnTo>
                <a:lnTo>
                  <a:pt x="2156" y="637"/>
                </a:lnTo>
                <a:lnTo>
                  <a:pt x="2159" y="639"/>
                </a:lnTo>
                <a:lnTo>
                  <a:pt x="2159" y="642"/>
                </a:lnTo>
                <a:lnTo>
                  <a:pt x="2159" y="644"/>
                </a:lnTo>
                <a:lnTo>
                  <a:pt x="2160" y="646"/>
                </a:lnTo>
                <a:lnTo>
                  <a:pt x="2157" y="645"/>
                </a:lnTo>
                <a:lnTo>
                  <a:pt x="2154" y="644"/>
                </a:lnTo>
                <a:lnTo>
                  <a:pt x="2153" y="646"/>
                </a:lnTo>
                <a:lnTo>
                  <a:pt x="2150" y="648"/>
                </a:lnTo>
                <a:lnTo>
                  <a:pt x="2149" y="651"/>
                </a:lnTo>
                <a:lnTo>
                  <a:pt x="2150" y="652"/>
                </a:lnTo>
                <a:lnTo>
                  <a:pt x="2152" y="655"/>
                </a:lnTo>
                <a:lnTo>
                  <a:pt x="2152" y="656"/>
                </a:lnTo>
                <a:lnTo>
                  <a:pt x="2152" y="658"/>
                </a:lnTo>
                <a:lnTo>
                  <a:pt x="2153" y="659"/>
                </a:lnTo>
                <a:lnTo>
                  <a:pt x="2156" y="658"/>
                </a:lnTo>
                <a:lnTo>
                  <a:pt x="2159" y="658"/>
                </a:lnTo>
                <a:lnTo>
                  <a:pt x="2163" y="658"/>
                </a:lnTo>
                <a:lnTo>
                  <a:pt x="2166" y="659"/>
                </a:lnTo>
                <a:lnTo>
                  <a:pt x="2167" y="659"/>
                </a:lnTo>
                <a:lnTo>
                  <a:pt x="2168" y="662"/>
                </a:lnTo>
                <a:lnTo>
                  <a:pt x="2171" y="662"/>
                </a:lnTo>
                <a:lnTo>
                  <a:pt x="2174" y="662"/>
                </a:lnTo>
                <a:lnTo>
                  <a:pt x="2175" y="662"/>
                </a:lnTo>
                <a:lnTo>
                  <a:pt x="2177" y="662"/>
                </a:lnTo>
                <a:lnTo>
                  <a:pt x="2180" y="665"/>
                </a:lnTo>
                <a:lnTo>
                  <a:pt x="2178" y="666"/>
                </a:lnTo>
                <a:lnTo>
                  <a:pt x="2181" y="669"/>
                </a:lnTo>
                <a:lnTo>
                  <a:pt x="2184" y="670"/>
                </a:lnTo>
                <a:lnTo>
                  <a:pt x="2182" y="673"/>
                </a:lnTo>
                <a:lnTo>
                  <a:pt x="2185" y="676"/>
                </a:lnTo>
                <a:lnTo>
                  <a:pt x="2182" y="679"/>
                </a:lnTo>
                <a:lnTo>
                  <a:pt x="2184" y="679"/>
                </a:lnTo>
                <a:lnTo>
                  <a:pt x="2185" y="679"/>
                </a:lnTo>
                <a:lnTo>
                  <a:pt x="2187" y="679"/>
                </a:lnTo>
                <a:lnTo>
                  <a:pt x="2189" y="680"/>
                </a:lnTo>
                <a:lnTo>
                  <a:pt x="2191" y="682"/>
                </a:lnTo>
                <a:lnTo>
                  <a:pt x="2191" y="684"/>
                </a:lnTo>
                <a:lnTo>
                  <a:pt x="2192" y="684"/>
                </a:lnTo>
                <a:lnTo>
                  <a:pt x="2195" y="684"/>
                </a:lnTo>
                <a:lnTo>
                  <a:pt x="2196" y="684"/>
                </a:lnTo>
                <a:lnTo>
                  <a:pt x="2198" y="686"/>
                </a:lnTo>
                <a:lnTo>
                  <a:pt x="2198" y="687"/>
                </a:lnTo>
                <a:lnTo>
                  <a:pt x="2199" y="687"/>
                </a:lnTo>
                <a:lnTo>
                  <a:pt x="2202" y="689"/>
                </a:lnTo>
                <a:lnTo>
                  <a:pt x="2199" y="691"/>
                </a:lnTo>
                <a:lnTo>
                  <a:pt x="2199" y="693"/>
                </a:lnTo>
                <a:lnTo>
                  <a:pt x="2199" y="697"/>
                </a:lnTo>
                <a:lnTo>
                  <a:pt x="2201" y="696"/>
                </a:lnTo>
                <a:lnTo>
                  <a:pt x="2204" y="691"/>
                </a:lnTo>
                <a:lnTo>
                  <a:pt x="2208" y="693"/>
                </a:lnTo>
                <a:lnTo>
                  <a:pt x="2209" y="694"/>
                </a:lnTo>
                <a:lnTo>
                  <a:pt x="2208" y="697"/>
                </a:lnTo>
                <a:lnTo>
                  <a:pt x="2209" y="698"/>
                </a:lnTo>
                <a:lnTo>
                  <a:pt x="2211" y="698"/>
                </a:lnTo>
                <a:lnTo>
                  <a:pt x="2212" y="698"/>
                </a:lnTo>
                <a:lnTo>
                  <a:pt x="2213" y="704"/>
                </a:lnTo>
                <a:lnTo>
                  <a:pt x="2215" y="703"/>
                </a:lnTo>
                <a:lnTo>
                  <a:pt x="2219" y="707"/>
                </a:lnTo>
                <a:lnTo>
                  <a:pt x="2222" y="708"/>
                </a:lnTo>
                <a:lnTo>
                  <a:pt x="2219" y="711"/>
                </a:lnTo>
                <a:lnTo>
                  <a:pt x="2216" y="712"/>
                </a:lnTo>
                <a:lnTo>
                  <a:pt x="2215" y="712"/>
                </a:lnTo>
                <a:lnTo>
                  <a:pt x="2215" y="717"/>
                </a:lnTo>
                <a:lnTo>
                  <a:pt x="2216" y="717"/>
                </a:lnTo>
                <a:lnTo>
                  <a:pt x="2218" y="714"/>
                </a:lnTo>
                <a:lnTo>
                  <a:pt x="2220" y="715"/>
                </a:lnTo>
                <a:lnTo>
                  <a:pt x="2222" y="715"/>
                </a:lnTo>
                <a:lnTo>
                  <a:pt x="2223" y="717"/>
                </a:lnTo>
                <a:lnTo>
                  <a:pt x="2222" y="718"/>
                </a:lnTo>
                <a:lnTo>
                  <a:pt x="2222" y="721"/>
                </a:lnTo>
                <a:lnTo>
                  <a:pt x="2223" y="722"/>
                </a:lnTo>
                <a:lnTo>
                  <a:pt x="2225" y="725"/>
                </a:lnTo>
                <a:lnTo>
                  <a:pt x="2225" y="728"/>
                </a:lnTo>
                <a:lnTo>
                  <a:pt x="2225" y="732"/>
                </a:lnTo>
                <a:lnTo>
                  <a:pt x="2226" y="735"/>
                </a:lnTo>
                <a:lnTo>
                  <a:pt x="2229" y="736"/>
                </a:lnTo>
                <a:lnTo>
                  <a:pt x="2232" y="740"/>
                </a:lnTo>
                <a:lnTo>
                  <a:pt x="2233" y="739"/>
                </a:lnTo>
                <a:lnTo>
                  <a:pt x="2236" y="739"/>
                </a:lnTo>
                <a:lnTo>
                  <a:pt x="2237" y="742"/>
                </a:lnTo>
                <a:lnTo>
                  <a:pt x="2240" y="746"/>
                </a:lnTo>
                <a:lnTo>
                  <a:pt x="2237" y="749"/>
                </a:lnTo>
                <a:lnTo>
                  <a:pt x="2234" y="752"/>
                </a:lnTo>
                <a:lnTo>
                  <a:pt x="2233" y="754"/>
                </a:lnTo>
                <a:lnTo>
                  <a:pt x="2232" y="756"/>
                </a:lnTo>
                <a:lnTo>
                  <a:pt x="2230" y="759"/>
                </a:lnTo>
                <a:lnTo>
                  <a:pt x="2232" y="761"/>
                </a:lnTo>
                <a:lnTo>
                  <a:pt x="2233" y="764"/>
                </a:lnTo>
                <a:lnTo>
                  <a:pt x="2233" y="766"/>
                </a:lnTo>
                <a:lnTo>
                  <a:pt x="2234" y="768"/>
                </a:lnTo>
                <a:lnTo>
                  <a:pt x="2234" y="771"/>
                </a:lnTo>
                <a:lnTo>
                  <a:pt x="2233" y="770"/>
                </a:lnTo>
                <a:lnTo>
                  <a:pt x="2229" y="770"/>
                </a:lnTo>
                <a:lnTo>
                  <a:pt x="2229" y="768"/>
                </a:lnTo>
                <a:lnTo>
                  <a:pt x="2227" y="766"/>
                </a:lnTo>
                <a:lnTo>
                  <a:pt x="2225" y="764"/>
                </a:lnTo>
                <a:lnTo>
                  <a:pt x="2225" y="767"/>
                </a:lnTo>
                <a:lnTo>
                  <a:pt x="2226" y="768"/>
                </a:lnTo>
                <a:lnTo>
                  <a:pt x="2225" y="771"/>
                </a:lnTo>
                <a:lnTo>
                  <a:pt x="2226" y="773"/>
                </a:lnTo>
                <a:lnTo>
                  <a:pt x="2227" y="774"/>
                </a:lnTo>
                <a:lnTo>
                  <a:pt x="2227" y="775"/>
                </a:lnTo>
                <a:lnTo>
                  <a:pt x="2222" y="771"/>
                </a:lnTo>
                <a:lnTo>
                  <a:pt x="2220" y="770"/>
                </a:lnTo>
                <a:lnTo>
                  <a:pt x="2219" y="767"/>
                </a:lnTo>
                <a:lnTo>
                  <a:pt x="2218" y="766"/>
                </a:lnTo>
                <a:lnTo>
                  <a:pt x="2219" y="764"/>
                </a:lnTo>
                <a:lnTo>
                  <a:pt x="2219" y="761"/>
                </a:lnTo>
                <a:lnTo>
                  <a:pt x="2218" y="760"/>
                </a:lnTo>
                <a:lnTo>
                  <a:pt x="2218" y="763"/>
                </a:lnTo>
                <a:lnTo>
                  <a:pt x="2215" y="763"/>
                </a:lnTo>
                <a:lnTo>
                  <a:pt x="2215" y="761"/>
                </a:lnTo>
                <a:lnTo>
                  <a:pt x="2215" y="760"/>
                </a:lnTo>
                <a:lnTo>
                  <a:pt x="2216" y="757"/>
                </a:lnTo>
                <a:lnTo>
                  <a:pt x="2215" y="753"/>
                </a:lnTo>
                <a:lnTo>
                  <a:pt x="2213" y="757"/>
                </a:lnTo>
                <a:lnTo>
                  <a:pt x="2212" y="759"/>
                </a:lnTo>
                <a:lnTo>
                  <a:pt x="2208" y="760"/>
                </a:lnTo>
                <a:lnTo>
                  <a:pt x="2204" y="763"/>
                </a:lnTo>
                <a:lnTo>
                  <a:pt x="2204" y="759"/>
                </a:lnTo>
                <a:lnTo>
                  <a:pt x="2201" y="757"/>
                </a:lnTo>
                <a:lnTo>
                  <a:pt x="2198" y="757"/>
                </a:lnTo>
                <a:lnTo>
                  <a:pt x="2196" y="757"/>
                </a:lnTo>
                <a:lnTo>
                  <a:pt x="2195" y="754"/>
                </a:lnTo>
                <a:lnTo>
                  <a:pt x="2192" y="754"/>
                </a:lnTo>
                <a:lnTo>
                  <a:pt x="2192" y="752"/>
                </a:lnTo>
                <a:lnTo>
                  <a:pt x="2191" y="747"/>
                </a:lnTo>
                <a:lnTo>
                  <a:pt x="2189" y="746"/>
                </a:lnTo>
                <a:lnTo>
                  <a:pt x="2189" y="743"/>
                </a:lnTo>
                <a:lnTo>
                  <a:pt x="2191" y="740"/>
                </a:lnTo>
                <a:lnTo>
                  <a:pt x="2189" y="739"/>
                </a:lnTo>
                <a:lnTo>
                  <a:pt x="2188" y="740"/>
                </a:lnTo>
                <a:lnTo>
                  <a:pt x="2185" y="743"/>
                </a:lnTo>
                <a:lnTo>
                  <a:pt x="2187" y="746"/>
                </a:lnTo>
                <a:lnTo>
                  <a:pt x="2185" y="746"/>
                </a:lnTo>
                <a:lnTo>
                  <a:pt x="2184" y="742"/>
                </a:lnTo>
                <a:lnTo>
                  <a:pt x="2184" y="739"/>
                </a:lnTo>
                <a:lnTo>
                  <a:pt x="2182" y="742"/>
                </a:lnTo>
                <a:lnTo>
                  <a:pt x="2180" y="742"/>
                </a:lnTo>
                <a:lnTo>
                  <a:pt x="2180" y="738"/>
                </a:lnTo>
                <a:lnTo>
                  <a:pt x="2181" y="733"/>
                </a:lnTo>
                <a:lnTo>
                  <a:pt x="2178" y="733"/>
                </a:lnTo>
                <a:lnTo>
                  <a:pt x="2178" y="736"/>
                </a:lnTo>
                <a:lnTo>
                  <a:pt x="2175" y="735"/>
                </a:lnTo>
                <a:lnTo>
                  <a:pt x="2175" y="732"/>
                </a:lnTo>
                <a:lnTo>
                  <a:pt x="2174" y="735"/>
                </a:lnTo>
                <a:lnTo>
                  <a:pt x="2173" y="736"/>
                </a:lnTo>
                <a:lnTo>
                  <a:pt x="2170" y="738"/>
                </a:lnTo>
                <a:lnTo>
                  <a:pt x="2168" y="735"/>
                </a:lnTo>
                <a:lnTo>
                  <a:pt x="2166" y="735"/>
                </a:lnTo>
                <a:lnTo>
                  <a:pt x="2164" y="733"/>
                </a:lnTo>
                <a:lnTo>
                  <a:pt x="2163" y="732"/>
                </a:lnTo>
                <a:lnTo>
                  <a:pt x="2161" y="732"/>
                </a:lnTo>
                <a:lnTo>
                  <a:pt x="2159" y="732"/>
                </a:lnTo>
                <a:lnTo>
                  <a:pt x="2156" y="732"/>
                </a:lnTo>
                <a:lnTo>
                  <a:pt x="2154" y="733"/>
                </a:lnTo>
                <a:lnTo>
                  <a:pt x="2153" y="731"/>
                </a:lnTo>
                <a:lnTo>
                  <a:pt x="2152" y="731"/>
                </a:lnTo>
                <a:lnTo>
                  <a:pt x="2150" y="729"/>
                </a:lnTo>
                <a:lnTo>
                  <a:pt x="2150" y="728"/>
                </a:lnTo>
                <a:lnTo>
                  <a:pt x="2149" y="725"/>
                </a:lnTo>
                <a:lnTo>
                  <a:pt x="2147" y="722"/>
                </a:lnTo>
                <a:lnTo>
                  <a:pt x="2146" y="725"/>
                </a:lnTo>
                <a:lnTo>
                  <a:pt x="2146" y="726"/>
                </a:lnTo>
                <a:lnTo>
                  <a:pt x="2145" y="728"/>
                </a:lnTo>
                <a:lnTo>
                  <a:pt x="2142" y="726"/>
                </a:lnTo>
                <a:lnTo>
                  <a:pt x="2140" y="725"/>
                </a:lnTo>
                <a:lnTo>
                  <a:pt x="2138" y="725"/>
                </a:lnTo>
                <a:lnTo>
                  <a:pt x="2135" y="725"/>
                </a:lnTo>
                <a:lnTo>
                  <a:pt x="2135" y="722"/>
                </a:lnTo>
                <a:lnTo>
                  <a:pt x="2132" y="719"/>
                </a:lnTo>
                <a:lnTo>
                  <a:pt x="2131" y="717"/>
                </a:lnTo>
                <a:lnTo>
                  <a:pt x="2129" y="714"/>
                </a:lnTo>
                <a:lnTo>
                  <a:pt x="2128" y="710"/>
                </a:lnTo>
                <a:lnTo>
                  <a:pt x="2126" y="711"/>
                </a:lnTo>
                <a:lnTo>
                  <a:pt x="2126" y="712"/>
                </a:lnTo>
                <a:lnTo>
                  <a:pt x="2128" y="717"/>
                </a:lnTo>
                <a:lnTo>
                  <a:pt x="2128" y="719"/>
                </a:lnTo>
                <a:lnTo>
                  <a:pt x="2129" y="721"/>
                </a:lnTo>
                <a:lnTo>
                  <a:pt x="2132" y="724"/>
                </a:lnTo>
                <a:lnTo>
                  <a:pt x="2132" y="725"/>
                </a:lnTo>
                <a:lnTo>
                  <a:pt x="2133" y="728"/>
                </a:lnTo>
                <a:lnTo>
                  <a:pt x="2135" y="728"/>
                </a:lnTo>
                <a:lnTo>
                  <a:pt x="2136" y="728"/>
                </a:lnTo>
                <a:lnTo>
                  <a:pt x="2138" y="728"/>
                </a:lnTo>
                <a:lnTo>
                  <a:pt x="2139" y="729"/>
                </a:lnTo>
                <a:lnTo>
                  <a:pt x="2143" y="731"/>
                </a:lnTo>
                <a:lnTo>
                  <a:pt x="2145" y="733"/>
                </a:lnTo>
                <a:lnTo>
                  <a:pt x="2147" y="735"/>
                </a:lnTo>
                <a:lnTo>
                  <a:pt x="2149" y="733"/>
                </a:lnTo>
                <a:lnTo>
                  <a:pt x="2150" y="735"/>
                </a:lnTo>
                <a:lnTo>
                  <a:pt x="2149" y="736"/>
                </a:lnTo>
                <a:lnTo>
                  <a:pt x="2149" y="739"/>
                </a:lnTo>
                <a:lnTo>
                  <a:pt x="2146" y="742"/>
                </a:lnTo>
                <a:lnTo>
                  <a:pt x="2147" y="745"/>
                </a:lnTo>
                <a:lnTo>
                  <a:pt x="2150" y="747"/>
                </a:lnTo>
                <a:lnTo>
                  <a:pt x="2149" y="745"/>
                </a:lnTo>
                <a:lnTo>
                  <a:pt x="2149" y="742"/>
                </a:lnTo>
                <a:lnTo>
                  <a:pt x="2152" y="740"/>
                </a:lnTo>
                <a:lnTo>
                  <a:pt x="2152" y="738"/>
                </a:lnTo>
                <a:lnTo>
                  <a:pt x="2156" y="739"/>
                </a:lnTo>
                <a:lnTo>
                  <a:pt x="2159" y="736"/>
                </a:lnTo>
                <a:lnTo>
                  <a:pt x="2160" y="736"/>
                </a:lnTo>
                <a:lnTo>
                  <a:pt x="2161" y="739"/>
                </a:lnTo>
                <a:lnTo>
                  <a:pt x="2164" y="740"/>
                </a:lnTo>
                <a:lnTo>
                  <a:pt x="2166" y="742"/>
                </a:lnTo>
                <a:lnTo>
                  <a:pt x="2168" y="742"/>
                </a:lnTo>
                <a:lnTo>
                  <a:pt x="2173" y="743"/>
                </a:lnTo>
                <a:lnTo>
                  <a:pt x="2171" y="745"/>
                </a:lnTo>
                <a:lnTo>
                  <a:pt x="2174" y="746"/>
                </a:lnTo>
                <a:lnTo>
                  <a:pt x="2177" y="747"/>
                </a:lnTo>
                <a:lnTo>
                  <a:pt x="2178" y="750"/>
                </a:lnTo>
                <a:lnTo>
                  <a:pt x="2177" y="752"/>
                </a:lnTo>
                <a:lnTo>
                  <a:pt x="2175" y="752"/>
                </a:lnTo>
                <a:lnTo>
                  <a:pt x="2174" y="752"/>
                </a:lnTo>
                <a:lnTo>
                  <a:pt x="2173" y="753"/>
                </a:lnTo>
                <a:lnTo>
                  <a:pt x="2173" y="754"/>
                </a:lnTo>
                <a:lnTo>
                  <a:pt x="2173" y="757"/>
                </a:lnTo>
                <a:lnTo>
                  <a:pt x="2173" y="760"/>
                </a:lnTo>
                <a:lnTo>
                  <a:pt x="2174" y="757"/>
                </a:lnTo>
                <a:lnTo>
                  <a:pt x="2175" y="759"/>
                </a:lnTo>
                <a:lnTo>
                  <a:pt x="2180" y="759"/>
                </a:lnTo>
                <a:lnTo>
                  <a:pt x="2181" y="754"/>
                </a:lnTo>
                <a:lnTo>
                  <a:pt x="2184" y="756"/>
                </a:lnTo>
                <a:lnTo>
                  <a:pt x="2185" y="756"/>
                </a:lnTo>
                <a:lnTo>
                  <a:pt x="2184" y="757"/>
                </a:lnTo>
                <a:lnTo>
                  <a:pt x="2184" y="761"/>
                </a:lnTo>
                <a:lnTo>
                  <a:pt x="2187" y="763"/>
                </a:lnTo>
                <a:lnTo>
                  <a:pt x="2187" y="760"/>
                </a:lnTo>
                <a:lnTo>
                  <a:pt x="2189" y="761"/>
                </a:lnTo>
                <a:lnTo>
                  <a:pt x="2191" y="763"/>
                </a:lnTo>
                <a:lnTo>
                  <a:pt x="2192" y="764"/>
                </a:lnTo>
                <a:lnTo>
                  <a:pt x="2192" y="766"/>
                </a:lnTo>
                <a:lnTo>
                  <a:pt x="2194" y="767"/>
                </a:lnTo>
                <a:lnTo>
                  <a:pt x="2195" y="767"/>
                </a:lnTo>
                <a:lnTo>
                  <a:pt x="2196" y="766"/>
                </a:lnTo>
                <a:lnTo>
                  <a:pt x="2196" y="771"/>
                </a:lnTo>
                <a:lnTo>
                  <a:pt x="2194" y="773"/>
                </a:lnTo>
                <a:lnTo>
                  <a:pt x="2194" y="774"/>
                </a:lnTo>
                <a:lnTo>
                  <a:pt x="2195" y="777"/>
                </a:lnTo>
                <a:lnTo>
                  <a:pt x="2196" y="778"/>
                </a:lnTo>
                <a:lnTo>
                  <a:pt x="2196" y="781"/>
                </a:lnTo>
                <a:lnTo>
                  <a:pt x="2195" y="782"/>
                </a:lnTo>
                <a:lnTo>
                  <a:pt x="2198" y="784"/>
                </a:lnTo>
                <a:lnTo>
                  <a:pt x="2201" y="782"/>
                </a:lnTo>
                <a:lnTo>
                  <a:pt x="2201" y="780"/>
                </a:lnTo>
                <a:lnTo>
                  <a:pt x="2204" y="778"/>
                </a:lnTo>
                <a:lnTo>
                  <a:pt x="2206" y="777"/>
                </a:lnTo>
                <a:lnTo>
                  <a:pt x="2208" y="775"/>
                </a:lnTo>
                <a:lnTo>
                  <a:pt x="2208" y="780"/>
                </a:lnTo>
                <a:lnTo>
                  <a:pt x="2209" y="781"/>
                </a:lnTo>
                <a:lnTo>
                  <a:pt x="2209" y="785"/>
                </a:lnTo>
                <a:lnTo>
                  <a:pt x="2211" y="791"/>
                </a:lnTo>
                <a:lnTo>
                  <a:pt x="2211" y="794"/>
                </a:lnTo>
                <a:lnTo>
                  <a:pt x="2212" y="797"/>
                </a:lnTo>
                <a:lnTo>
                  <a:pt x="2211" y="799"/>
                </a:lnTo>
                <a:lnTo>
                  <a:pt x="2209" y="801"/>
                </a:lnTo>
                <a:lnTo>
                  <a:pt x="2208" y="802"/>
                </a:lnTo>
                <a:lnTo>
                  <a:pt x="2205" y="805"/>
                </a:lnTo>
                <a:lnTo>
                  <a:pt x="2202" y="806"/>
                </a:lnTo>
                <a:lnTo>
                  <a:pt x="2201" y="809"/>
                </a:lnTo>
                <a:lnTo>
                  <a:pt x="2198" y="812"/>
                </a:lnTo>
                <a:lnTo>
                  <a:pt x="2195" y="813"/>
                </a:lnTo>
                <a:lnTo>
                  <a:pt x="2194" y="811"/>
                </a:lnTo>
                <a:lnTo>
                  <a:pt x="2194" y="809"/>
                </a:lnTo>
                <a:lnTo>
                  <a:pt x="2192" y="806"/>
                </a:lnTo>
                <a:lnTo>
                  <a:pt x="2194" y="805"/>
                </a:lnTo>
                <a:lnTo>
                  <a:pt x="2196" y="802"/>
                </a:lnTo>
                <a:lnTo>
                  <a:pt x="2195" y="801"/>
                </a:lnTo>
                <a:lnTo>
                  <a:pt x="2194" y="798"/>
                </a:lnTo>
                <a:lnTo>
                  <a:pt x="2194" y="801"/>
                </a:lnTo>
                <a:lnTo>
                  <a:pt x="2192" y="804"/>
                </a:lnTo>
                <a:lnTo>
                  <a:pt x="2191" y="802"/>
                </a:lnTo>
                <a:lnTo>
                  <a:pt x="2191" y="799"/>
                </a:lnTo>
                <a:lnTo>
                  <a:pt x="2189" y="798"/>
                </a:lnTo>
                <a:lnTo>
                  <a:pt x="2187" y="797"/>
                </a:lnTo>
                <a:lnTo>
                  <a:pt x="2184" y="798"/>
                </a:lnTo>
                <a:lnTo>
                  <a:pt x="2182" y="797"/>
                </a:lnTo>
                <a:lnTo>
                  <a:pt x="2180" y="792"/>
                </a:lnTo>
                <a:lnTo>
                  <a:pt x="2177" y="790"/>
                </a:lnTo>
                <a:lnTo>
                  <a:pt x="2177" y="792"/>
                </a:lnTo>
                <a:lnTo>
                  <a:pt x="2177" y="794"/>
                </a:lnTo>
                <a:lnTo>
                  <a:pt x="2175" y="795"/>
                </a:lnTo>
                <a:lnTo>
                  <a:pt x="2174" y="798"/>
                </a:lnTo>
                <a:lnTo>
                  <a:pt x="2173" y="798"/>
                </a:lnTo>
                <a:lnTo>
                  <a:pt x="2170" y="799"/>
                </a:lnTo>
                <a:lnTo>
                  <a:pt x="2168" y="801"/>
                </a:lnTo>
                <a:lnTo>
                  <a:pt x="2170" y="802"/>
                </a:lnTo>
                <a:lnTo>
                  <a:pt x="2170" y="804"/>
                </a:lnTo>
                <a:lnTo>
                  <a:pt x="2168" y="805"/>
                </a:lnTo>
                <a:lnTo>
                  <a:pt x="2167" y="805"/>
                </a:lnTo>
                <a:lnTo>
                  <a:pt x="2166" y="806"/>
                </a:lnTo>
                <a:lnTo>
                  <a:pt x="2166" y="809"/>
                </a:lnTo>
                <a:lnTo>
                  <a:pt x="2168" y="808"/>
                </a:lnTo>
                <a:lnTo>
                  <a:pt x="2170" y="808"/>
                </a:lnTo>
                <a:lnTo>
                  <a:pt x="2170" y="806"/>
                </a:lnTo>
                <a:lnTo>
                  <a:pt x="2171" y="804"/>
                </a:lnTo>
                <a:lnTo>
                  <a:pt x="2173" y="805"/>
                </a:lnTo>
                <a:lnTo>
                  <a:pt x="2173" y="806"/>
                </a:lnTo>
                <a:lnTo>
                  <a:pt x="2174" y="806"/>
                </a:lnTo>
                <a:lnTo>
                  <a:pt x="2174" y="805"/>
                </a:lnTo>
                <a:lnTo>
                  <a:pt x="2177" y="802"/>
                </a:lnTo>
                <a:lnTo>
                  <a:pt x="2180" y="805"/>
                </a:lnTo>
                <a:lnTo>
                  <a:pt x="2182" y="804"/>
                </a:lnTo>
                <a:lnTo>
                  <a:pt x="2184" y="804"/>
                </a:lnTo>
                <a:lnTo>
                  <a:pt x="2187" y="804"/>
                </a:lnTo>
                <a:lnTo>
                  <a:pt x="2185" y="806"/>
                </a:lnTo>
                <a:lnTo>
                  <a:pt x="2185" y="809"/>
                </a:lnTo>
                <a:lnTo>
                  <a:pt x="2188" y="812"/>
                </a:lnTo>
                <a:lnTo>
                  <a:pt x="2189" y="812"/>
                </a:lnTo>
                <a:lnTo>
                  <a:pt x="2189" y="815"/>
                </a:lnTo>
                <a:lnTo>
                  <a:pt x="2189" y="818"/>
                </a:lnTo>
                <a:lnTo>
                  <a:pt x="2189" y="820"/>
                </a:lnTo>
                <a:lnTo>
                  <a:pt x="2188" y="820"/>
                </a:lnTo>
                <a:lnTo>
                  <a:pt x="2188" y="818"/>
                </a:lnTo>
                <a:lnTo>
                  <a:pt x="2185" y="816"/>
                </a:lnTo>
                <a:lnTo>
                  <a:pt x="2184" y="820"/>
                </a:lnTo>
                <a:lnTo>
                  <a:pt x="2181" y="819"/>
                </a:lnTo>
                <a:lnTo>
                  <a:pt x="2180" y="816"/>
                </a:lnTo>
                <a:lnTo>
                  <a:pt x="2177" y="818"/>
                </a:lnTo>
                <a:lnTo>
                  <a:pt x="2180" y="820"/>
                </a:lnTo>
                <a:lnTo>
                  <a:pt x="2175" y="822"/>
                </a:lnTo>
                <a:lnTo>
                  <a:pt x="2174" y="820"/>
                </a:lnTo>
                <a:lnTo>
                  <a:pt x="2173" y="823"/>
                </a:lnTo>
                <a:lnTo>
                  <a:pt x="2174" y="825"/>
                </a:lnTo>
                <a:lnTo>
                  <a:pt x="2177" y="825"/>
                </a:lnTo>
                <a:lnTo>
                  <a:pt x="2177" y="830"/>
                </a:lnTo>
                <a:lnTo>
                  <a:pt x="2177" y="833"/>
                </a:lnTo>
                <a:lnTo>
                  <a:pt x="2174" y="833"/>
                </a:lnTo>
                <a:lnTo>
                  <a:pt x="2174" y="832"/>
                </a:lnTo>
                <a:lnTo>
                  <a:pt x="2173" y="830"/>
                </a:lnTo>
                <a:lnTo>
                  <a:pt x="2171" y="830"/>
                </a:lnTo>
                <a:lnTo>
                  <a:pt x="2171" y="834"/>
                </a:lnTo>
                <a:lnTo>
                  <a:pt x="2173" y="834"/>
                </a:lnTo>
                <a:lnTo>
                  <a:pt x="2177" y="839"/>
                </a:lnTo>
                <a:lnTo>
                  <a:pt x="2175" y="840"/>
                </a:lnTo>
                <a:lnTo>
                  <a:pt x="2174" y="841"/>
                </a:lnTo>
                <a:lnTo>
                  <a:pt x="2173" y="841"/>
                </a:lnTo>
                <a:lnTo>
                  <a:pt x="2173" y="844"/>
                </a:lnTo>
                <a:lnTo>
                  <a:pt x="2170" y="841"/>
                </a:lnTo>
                <a:lnTo>
                  <a:pt x="2170" y="846"/>
                </a:lnTo>
                <a:lnTo>
                  <a:pt x="2171" y="848"/>
                </a:lnTo>
                <a:lnTo>
                  <a:pt x="2168" y="847"/>
                </a:lnTo>
                <a:lnTo>
                  <a:pt x="2166" y="850"/>
                </a:lnTo>
                <a:lnTo>
                  <a:pt x="2168" y="850"/>
                </a:lnTo>
                <a:lnTo>
                  <a:pt x="2168" y="853"/>
                </a:lnTo>
                <a:lnTo>
                  <a:pt x="2170" y="851"/>
                </a:lnTo>
                <a:lnTo>
                  <a:pt x="2174" y="848"/>
                </a:lnTo>
                <a:lnTo>
                  <a:pt x="2174" y="846"/>
                </a:lnTo>
                <a:lnTo>
                  <a:pt x="2175" y="844"/>
                </a:lnTo>
                <a:lnTo>
                  <a:pt x="2177" y="844"/>
                </a:lnTo>
                <a:lnTo>
                  <a:pt x="2177" y="847"/>
                </a:lnTo>
                <a:lnTo>
                  <a:pt x="2178" y="848"/>
                </a:lnTo>
                <a:lnTo>
                  <a:pt x="2180" y="848"/>
                </a:lnTo>
                <a:lnTo>
                  <a:pt x="2181" y="848"/>
                </a:lnTo>
                <a:lnTo>
                  <a:pt x="2181" y="853"/>
                </a:lnTo>
                <a:lnTo>
                  <a:pt x="2184" y="854"/>
                </a:lnTo>
                <a:lnTo>
                  <a:pt x="2184" y="851"/>
                </a:lnTo>
                <a:lnTo>
                  <a:pt x="2184" y="850"/>
                </a:lnTo>
                <a:lnTo>
                  <a:pt x="2185" y="847"/>
                </a:lnTo>
                <a:lnTo>
                  <a:pt x="2185" y="844"/>
                </a:lnTo>
                <a:lnTo>
                  <a:pt x="2182" y="846"/>
                </a:lnTo>
                <a:lnTo>
                  <a:pt x="2180" y="844"/>
                </a:lnTo>
                <a:lnTo>
                  <a:pt x="2181" y="843"/>
                </a:lnTo>
                <a:lnTo>
                  <a:pt x="2180" y="841"/>
                </a:lnTo>
                <a:lnTo>
                  <a:pt x="2182" y="837"/>
                </a:lnTo>
                <a:lnTo>
                  <a:pt x="2182" y="836"/>
                </a:lnTo>
                <a:lnTo>
                  <a:pt x="2184" y="833"/>
                </a:lnTo>
                <a:lnTo>
                  <a:pt x="2187" y="832"/>
                </a:lnTo>
                <a:lnTo>
                  <a:pt x="2191" y="832"/>
                </a:lnTo>
                <a:lnTo>
                  <a:pt x="2194" y="832"/>
                </a:lnTo>
                <a:lnTo>
                  <a:pt x="2195" y="833"/>
                </a:lnTo>
                <a:lnTo>
                  <a:pt x="2196" y="834"/>
                </a:lnTo>
                <a:lnTo>
                  <a:pt x="2198" y="834"/>
                </a:lnTo>
                <a:lnTo>
                  <a:pt x="2196" y="836"/>
                </a:lnTo>
                <a:lnTo>
                  <a:pt x="2194" y="837"/>
                </a:lnTo>
                <a:lnTo>
                  <a:pt x="2196" y="839"/>
                </a:lnTo>
                <a:lnTo>
                  <a:pt x="2198" y="837"/>
                </a:lnTo>
                <a:lnTo>
                  <a:pt x="2201" y="837"/>
                </a:lnTo>
                <a:lnTo>
                  <a:pt x="2202" y="834"/>
                </a:lnTo>
                <a:lnTo>
                  <a:pt x="2204" y="832"/>
                </a:lnTo>
                <a:lnTo>
                  <a:pt x="2205" y="830"/>
                </a:lnTo>
                <a:lnTo>
                  <a:pt x="2208" y="832"/>
                </a:lnTo>
                <a:lnTo>
                  <a:pt x="2209" y="834"/>
                </a:lnTo>
                <a:lnTo>
                  <a:pt x="2209" y="839"/>
                </a:lnTo>
                <a:lnTo>
                  <a:pt x="2212" y="840"/>
                </a:lnTo>
                <a:lnTo>
                  <a:pt x="2211" y="843"/>
                </a:lnTo>
                <a:lnTo>
                  <a:pt x="2211" y="847"/>
                </a:lnTo>
                <a:lnTo>
                  <a:pt x="2209" y="848"/>
                </a:lnTo>
                <a:lnTo>
                  <a:pt x="2206" y="850"/>
                </a:lnTo>
                <a:lnTo>
                  <a:pt x="2208" y="855"/>
                </a:lnTo>
                <a:lnTo>
                  <a:pt x="2205" y="857"/>
                </a:lnTo>
                <a:lnTo>
                  <a:pt x="2205" y="858"/>
                </a:lnTo>
                <a:lnTo>
                  <a:pt x="2206" y="860"/>
                </a:lnTo>
                <a:lnTo>
                  <a:pt x="2204" y="862"/>
                </a:lnTo>
                <a:lnTo>
                  <a:pt x="2205" y="864"/>
                </a:lnTo>
                <a:lnTo>
                  <a:pt x="2205" y="867"/>
                </a:lnTo>
                <a:lnTo>
                  <a:pt x="2204" y="867"/>
                </a:lnTo>
                <a:lnTo>
                  <a:pt x="2202" y="869"/>
                </a:lnTo>
                <a:lnTo>
                  <a:pt x="2199" y="869"/>
                </a:lnTo>
                <a:lnTo>
                  <a:pt x="2199" y="872"/>
                </a:lnTo>
                <a:lnTo>
                  <a:pt x="2199" y="875"/>
                </a:lnTo>
                <a:lnTo>
                  <a:pt x="2198" y="875"/>
                </a:lnTo>
                <a:lnTo>
                  <a:pt x="2196" y="879"/>
                </a:lnTo>
                <a:lnTo>
                  <a:pt x="2195" y="879"/>
                </a:lnTo>
                <a:lnTo>
                  <a:pt x="2192" y="881"/>
                </a:lnTo>
                <a:lnTo>
                  <a:pt x="2188" y="882"/>
                </a:lnTo>
                <a:lnTo>
                  <a:pt x="2185" y="885"/>
                </a:lnTo>
                <a:lnTo>
                  <a:pt x="2184" y="885"/>
                </a:lnTo>
                <a:lnTo>
                  <a:pt x="2184" y="888"/>
                </a:lnTo>
                <a:lnTo>
                  <a:pt x="2184" y="892"/>
                </a:lnTo>
                <a:lnTo>
                  <a:pt x="2182" y="893"/>
                </a:lnTo>
                <a:lnTo>
                  <a:pt x="2181" y="895"/>
                </a:lnTo>
                <a:lnTo>
                  <a:pt x="2180" y="896"/>
                </a:lnTo>
                <a:lnTo>
                  <a:pt x="2180" y="897"/>
                </a:lnTo>
                <a:lnTo>
                  <a:pt x="2178" y="899"/>
                </a:lnTo>
                <a:lnTo>
                  <a:pt x="2177" y="902"/>
                </a:lnTo>
                <a:lnTo>
                  <a:pt x="2175" y="900"/>
                </a:lnTo>
                <a:lnTo>
                  <a:pt x="2174" y="900"/>
                </a:lnTo>
                <a:lnTo>
                  <a:pt x="2175" y="903"/>
                </a:lnTo>
                <a:lnTo>
                  <a:pt x="2173" y="903"/>
                </a:lnTo>
                <a:lnTo>
                  <a:pt x="2168" y="904"/>
                </a:lnTo>
                <a:lnTo>
                  <a:pt x="2166" y="906"/>
                </a:lnTo>
                <a:lnTo>
                  <a:pt x="2164" y="909"/>
                </a:lnTo>
                <a:lnTo>
                  <a:pt x="2163" y="906"/>
                </a:lnTo>
                <a:lnTo>
                  <a:pt x="2161" y="906"/>
                </a:lnTo>
                <a:lnTo>
                  <a:pt x="2160" y="906"/>
                </a:lnTo>
                <a:lnTo>
                  <a:pt x="2159" y="904"/>
                </a:lnTo>
                <a:lnTo>
                  <a:pt x="2159" y="903"/>
                </a:lnTo>
                <a:lnTo>
                  <a:pt x="2157" y="903"/>
                </a:lnTo>
                <a:lnTo>
                  <a:pt x="2156" y="906"/>
                </a:lnTo>
                <a:lnTo>
                  <a:pt x="2156" y="907"/>
                </a:lnTo>
                <a:lnTo>
                  <a:pt x="2157" y="910"/>
                </a:lnTo>
                <a:lnTo>
                  <a:pt x="2160" y="911"/>
                </a:lnTo>
                <a:lnTo>
                  <a:pt x="2160" y="913"/>
                </a:lnTo>
                <a:lnTo>
                  <a:pt x="2160" y="917"/>
                </a:lnTo>
                <a:lnTo>
                  <a:pt x="2161" y="921"/>
                </a:lnTo>
                <a:lnTo>
                  <a:pt x="2164" y="923"/>
                </a:lnTo>
                <a:lnTo>
                  <a:pt x="2164" y="926"/>
                </a:lnTo>
                <a:lnTo>
                  <a:pt x="2163" y="927"/>
                </a:lnTo>
                <a:lnTo>
                  <a:pt x="2161" y="930"/>
                </a:lnTo>
                <a:lnTo>
                  <a:pt x="2161" y="934"/>
                </a:lnTo>
                <a:lnTo>
                  <a:pt x="2163" y="937"/>
                </a:lnTo>
                <a:lnTo>
                  <a:pt x="2164" y="938"/>
                </a:lnTo>
                <a:lnTo>
                  <a:pt x="2166" y="941"/>
                </a:lnTo>
                <a:lnTo>
                  <a:pt x="2167" y="944"/>
                </a:lnTo>
                <a:lnTo>
                  <a:pt x="2171" y="948"/>
                </a:lnTo>
                <a:lnTo>
                  <a:pt x="2173" y="949"/>
                </a:lnTo>
                <a:lnTo>
                  <a:pt x="2175" y="948"/>
                </a:lnTo>
                <a:lnTo>
                  <a:pt x="2177" y="948"/>
                </a:lnTo>
                <a:lnTo>
                  <a:pt x="2181" y="948"/>
                </a:lnTo>
                <a:lnTo>
                  <a:pt x="2184" y="949"/>
                </a:lnTo>
                <a:lnTo>
                  <a:pt x="2184" y="951"/>
                </a:lnTo>
                <a:lnTo>
                  <a:pt x="2184" y="954"/>
                </a:lnTo>
                <a:lnTo>
                  <a:pt x="2184" y="956"/>
                </a:lnTo>
                <a:lnTo>
                  <a:pt x="2184" y="958"/>
                </a:lnTo>
                <a:lnTo>
                  <a:pt x="2184" y="961"/>
                </a:lnTo>
                <a:lnTo>
                  <a:pt x="2182" y="962"/>
                </a:lnTo>
                <a:lnTo>
                  <a:pt x="2182" y="965"/>
                </a:lnTo>
                <a:lnTo>
                  <a:pt x="2181" y="968"/>
                </a:lnTo>
                <a:lnTo>
                  <a:pt x="2181" y="969"/>
                </a:lnTo>
                <a:lnTo>
                  <a:pt x="2180" y="972"/>
                </a:lnTo>
                <a:lnTo>
                  <a:pt x="2180" y="973"/>
                </a:lnTo>
                <a:lnTo>
                  <a:pt x="2180" y="975"/>
                </a:lnTo>
                <a:lnTo>
                  <a:pt x="2180" y="977"/>
                </a:lnTo>
                <a:lnTo>
                  <a:pt x="2180" y="982"/>
                </a:lnTo>
                <a:lnTo>
                  <a:pt x="2180" y="984"/>
                </a:lnTo>
                <a:lnTo>
                  <a:pt x="2180" y="986"/>
                </a:lnTo>
                <a:lnTo>
                  <a:pt x="2180" y="990"/>
                </a:lnTo>
                <a:lnTo>
                  <a:pt x="2180" y="991"/>
                </a:lnTo>
                <a:lnTo>
                  <a:pt x="2180" y="994"/>
                </a:lnTo>
                <a:lnTo>
                  <a:pt x="2181" y="997"/>
                </a:lnTo>
                <a:lnTo>
                  <a:pt x="2181" y="1000"/>
                </a:lnTo>
                <a:lnTo>
                  <a:pt x="2181" y="1003"/>
                </a:lnTo>
                <a:lnTo>
                  <a:pt x="2182" y="1007"/>
                </a:lnTo>
                <a:lnTo>
                  <a:pt x="2182" y="1010"/>
                </a:lnTo>
                <a:lnTo>
                  <a:pt x="2182" y="1011"/>
                </a:lnTo>
                <a:lnTo>
                  <a:pt x="2184" y="1015"/>
                </a:lnTo>
                <a:lnTo>
                  <a:pt x="2184" y="1019"/>
                </a:lnTo>
                <a:lnTo>
                  <a:pt x="2185" y="1022"/>
                </a:lnTo>
                <a:lnTo>
                  <a:pt x="2187" y="1026"/>
                </a:lnTo>
                <a:lnTo>
                  <a:pt x="2187" y="1028"/>
                </a:lnTo>
                <a:lnTo>
                  <a:pt x="2188" y="1031"/>
                </a:lnTo>
                <a:lnTo>
                  <a:pt x="2188" y="1032"/>
                </a:lnTo>
                <a:lnTo>
                  <a:pt x="2189" y="1035"/>
                </a:lnTo>
                <a:lnTo>
                  <a:pt x="2191" y="1036"/>
                </a:lnTo>
                <a:lnTo>
                  <a:pt x="2191" y="1038"/>
                </a:lnTo>
                <a:lnTo>
                  <a:pt x="2192" y="1040"/>
                </a:lnTo>
                <a:lnTo>
                  <a:pt x="2192" y="1042"/>
                </a:lnTo>
                <a:lnTo>
                  <a:pt x="2192" y="1045"/>
                </a:lnTo>
                <a:lnTo>
                  <a:pt x="2192" y="1046"/>
                </a:lnTo>
                <a:lnTo>
                  <a:pt x="2194" y="1049"/>
                </a:lnTo>
                <a:lnTo>
                  <a:pt x="2194" y="1050"/>
                </a:lnTo>
                <a:lnTo>
                  <a:pt x="2194" y="1053"/>
                </a:lnTo>
                <a:lnTo>
                  <a:pt x="2195" y="1057"/>
                </a:lnTo>
                <a:lnTo>
                  <a:pt x="2195" y="1059"/>
                </a:lnTo>
                <a:lnTo>
                  <a:pt x="2195" y="1062"/>
                </a:lnTo>
                <a:lnTo>
                  <a:pt x="2194" y="1064"/>
                </a:lnTo>
                <a:lnTo>
                  <a:pt x="2194" y="1067"/>
                </a:lnTo>
                <a:lnTo>
                  <a:pt x="2194" y="1071"/>
                </a:lnTo>
                <a:lnTo>
                  <a:pt x="2192" y="1077"/>
                </a:lnTo>
                <a:lnTo>
                  <a:pt x="2192" y="1080"/>
                </a:lnTo>
                <a:lnTo>
                  <a:pt x="2192" y="1083"/>
                </a:lnTo>
                <a:lnTo>
                  <a:pt x="2192" y="1084"/>
                </a:lnTo>
                <a:lnTo>
                  <a:pt x="2192" y="1087"/>
                </a:lnTo>
                <a:lnTo>
                  <a:pt x="2192" y="1088"/>
                </a:lnTo>
                <a:lnTo>
                  <a:pt x="2191" y="1090"/>
                </a:lnTo>
                <a:lnTo>
                  <a:pt x="2191" y="1094"/>
                </a:lnTo>
                <a:lnTo>
                  <a:pt x="2191" y="1097"/>
                </a:lnTo>
                <a:lnTo>
                  <a:pt x="2192" y="1101"/>
                </a:lnTo>
                <a:lnTo>
                  <a:pt x="2192" y="1104"/>
                </a:lnTo>
                <a:lnTo>
                  <a:pt x="2192" y="1106"/>
                </a:lnTo>
                <a:lnTo>
                  <a:pt x="2192" y="1109"/>
                </a:lnTo>
                <a:lnTo>
                  <a:pt x="2192" y="1112"/>
                </a:lnTo>
                <a:lnTo>
                  <a:pt x="2192" y="1113"/>
                </a:lnTo>
                <a:lnTo>
                  <a:pt x="2192" y="1116"/>
                </a:lnTo>
                <a:lnTo>
                  <a:pt x="2191" y="1119"/>
                </a:lnTo>
                <a:lnTo>
                  <a:pt x="2191" y="1120"/>
                </a:lnTo>
                <a:lnTo>
                  <a:pt x="2191" y="1125"/>
                </a:lnTo>
                <a:lnTo>
                  <a:pt x="2191" y="1126"/>
                </a:lnTo>
                <a:lnTo>
                  <a:pt x="2191" y="1129"/>
                </a:lnTo>
                <a:lnTo>
                  <a:pt x="2191" y="1132"/>
                </a:lnTo>
                <a:lnTo>
                  <a:pt x="2192" y="1133"/>
                </a:lnTo>
                <a:lnTo>
                  <a:pt x="2192" y="1136"/>
                </a:lnTo>
                <a:lnTo>
                  <a:pt x="2192" y="1137"/>
                </a:lnTo>
                <a:lnTo>
                  <a:pt x="2194" y="1140"/>
                </a:lnTo>
                <a:lnTo>
                  <a:pt x="2194" y="1143"/>
                </a:lnTo>
                <a:lnTo>
                  <a:pt x="2195" y="1146"/>
                </a:lnTo>
                <a:lnTo>
                  <a:pt x="2196" y="1148"/>
                </a:lnTo>
                <a:lnTo>
                  <a:pt x="2196" y="1151"/>
                </a:lnTo>
                <a:lnTo>
                  <a:pt x="2198" y="1154"/>
                </a:lnTo>
                <a:lnTo>
                  <a:pt x="2199" y="1155"/>
                </a:lnTo>
                <a:lnTo>
                  <a:pt x="2199" y="1157"/>
                </a:lnTo>
                <a:lnTo>
                  <a:pt x="2199" y="1160"/>
                </a:lnTo>
                <a:lnTo>
                  <a:pt x="2201" y="1161"/>
                </a:lnTo>
                <a:lnTo>
                  <a:pt x="2202" y="1162"/>
                </a:lnTo>
                <a:lnTo>
                  <a:pt x="2202" y="1165"/>
                </a:lnTo>
                <a:lnTo>
                  <a:pt x="2204" y="1167"/>
                </a:lnTo>
                <a:lnTo>
                  <a:pt x="2204" y="1168"/>
                </a:lnTo>
                <a:lnTo>
                  <a:pt x="2205" y="1169"/>
                </a:lnTo>
                <a:lnTo>
                  <a:pt x="2205" y="1171"/>
                </a:lnTo>
                <a:lnTo>
                  <a:pt x="2206" y="1174"/>
                </a:lnTo>
                <a:lnTo>
                  <a:pt x="2208" y="1175"/>
                </a:lnTo>
                <a:lnTo>
                  <a:pt x="2208" y="1176"/>
                </a:lnTo>
                <a:lnTo>
                  <a:pt x="2209" y="1178"/>
                </a:lnTo>
                <a:lnTo>
                  <a:pt x="2211" y="1179"/>
                </a:lnTo>
                <a:lnTo>
                  <a:pt x="2212" y="1182"/>
                </a:lnTo>
                <a:lnTo>
                  <a:pt x="2212" y="1183"/>
                </a:lnTo>
                <a:lnTo>
                  <a:pt x="2213" y="1185"/>
                </a:lnTo>
                <a:lnTo>
                  <a:pt x="2215" y="1188"/>
                </a:lnTo>
                <a:lnTo>
                  <a:pt x="2219" y="1191"/>
                </a:lnTo>
                <a:lnTo>
                  <a:pt x="2222" y="1193"/>
                </a:lnTo>
                <a:lnTo>
                  <a:pt x="2223" y="1195"/>
                </a:lnTo>
                <a:lnTo>
                  <a:pt x="2225" y="1196"/>
                </a:lnTo>
                <a:lnTo>
                  <a:pt x="2225" y="1198"/>
                </a:lnTo>
                <a:lnTo>
                  <a:pt x="2227" y="1199"/>
                </a:lnTo>
                <a:lnTo>
                  <a:pt x="2229" y="1200"/>
                </a:lnTo>
                <a:lnTo>
                  <a:pt x="2230" y="1202"/>
                </a:lnTo>
                <a:lnTo>
                  <a:pt x="2230" y="1203"/>
                </a:lnTo>
                <a:lnTo>
                  <a:pt x="2232" y="1205"/>
                </a:lnTo>
                <a:lnTo>
                  <a:pt x="2233" y="1206"/>
                </a:lnTo>
                <a:lnTo>
                  <a:pt x="2234" y="1207"/>
                </a:lnTo>
                <a:lnTo>
                  <a:pt x="2236" y="1209"/>
                </a:lnTo>
                <a:lnTo>
                  <a:pt x="2237" y="1210"/>
                </a:lnTo>
                <a:lnTo>
                  <a:pt x="2237" y="1213"/>
                </a:lnTo>
                <a:lnTo>
                  <a:pt x="2239" y="1214"/>
                </a:lnTo>
                <a:lnTo>
                  <a:pt x="2240" y="1217"/>
                </a:lnTo>
                <a:lnTo>
                  <a:pt x="2241" y="1219"/>
                </a:lnTo>
                <a:lnTo>
                  <a:pt x="2244" y="1220"/>
                </a:lnTo>
                <a:lnTo>
                  <a:pt x="2246" y="1221"/>
                </a:lnTo>
                <a:lnTo>
                  <a:pt x="2248" y="1224"/>
                </a:lnTo>
                <a:lnTo>
                  <a:pt x="2250" y="1226"/>
                </a:lnTo>
                <a:lnTo>
                  <a:pt x="2251" y="1227"/>
                </a:lnTo>
                <a:lnTo>
                  <a:pt x="2253" y="1228"/>
                </a:lnTo>
                <a:lnTo>
                  <a:pt x="2254" y="1230"/>
                </a:lnTo>
                <a:lnTo>
                  <a:pt x="2255" y="1231"/>
                </a:lnTo>
                <a:lnTo>
                  <a:pt x="2257" y="1234"/>
                </a:lnTo>
                <a:lnTo>
                  <a:pt x="2258" y="1235"/>
                </a:lnTo>
                <a:lnTo>
                  <a:pt x="2260" y="1237"/>
                </a:lnTo>
                <a:lnTo>
                  <a:pt x="2261" y="1238"/>
                </a:lnTo>
                <a:lnTo>
                  <a:pt x="2262" y="1240"/>
                </a:lnTo>
                <a:lnTo>
                  <a:pt x="2264" y="1241"/>
                </a:lnTo>
                <a:lnTo>
                  <a:pt x="2265" y="1242"/>
                </a:lnTo>
                <a:lnTo>
                  <a:pt x="2267" y="1245"/>
                </a:lnTo>
                <a:lnTo>
                  <a:pt x="2268" y="1247"/>
                </a:lnTo>
                <a:lnTo>
                  <a:pt x="2268" y="1249"/>
                </a:lnTo>
                <a:lnTo>
                  <a:pt x="2269" y="1251"/>
                </a:lnTo>
                <a:lnTo>
                  <a:pt x="2271" y="1252"/>
                </a:lnTo>
                <a:lnTo>
                  <a:pt x="2271" y="1255"/>
                </a:lnTo>
                <a:lnTo>
                  <a:pt x="2272" y="1255"/>
                </a:lnTo>
                <a:lnTo>
                  <a:pt x="2274" y="1256"/>
                </a:lnTo>
                <a:lnTo>
                  <a:pt x="2274" y="1259"/>
                </a:lnTo>
                <a:lnTo>
                  <a:pt x="2276" y="1263"/>
                </a:lnTo>
                <a:lnTo>
                  <a:pt x="2278" y="1263"/>
                </a:lnTo>
                <a:lnTo>
                  <a:pt x="2278" y="1265"/>
                </a:lnTo>
                <a:lnTo>
                  <a:pt x="2281" y="1266"/>
                </a:lnTo>
                <a:lnTo>
                  <a:pt x="2282" y="1268"/>
                </a:lnTo>
                <a:lnTo>
                  <a:pt x="2282" y="1269"/>
                </a:lnTo>
                <a:lnTo>
                  <a:pt x="2285" y="1269"/>
                </a:lnTo>
                <a:lnTo>
                  <a:pt x="2288" y="1269"/>
                </a:lnTo>
                <a:lnTo>
                  <a:pt x="2290" y="1270"/>
                </a:lnTo>
                <a:lnTo>
                  <a:pt x="2292" y="1270"/>
                </a:lnTo>
                <a:lnTo>
                  <a:pt x="2292" y="1272"/>
                </a:lnTo>
                <a:lnTo>
                  <a:pt x="2290" y="1273"/>
                </a:lnTo>
                <a:lnTo>
                  <a:pt x="2289" y="1273"/>
                </a:lnTo>
                <a:lnTo>
                  <a:pt x="2288" y="1275"/>
                </a:lnTo>
                <a:lnTo>
                  <a:pt x="2286" y="1277"/>
                </a:lnTo>
                <a:lnTo>
                  <a:pt x="2285" y="1280"/>
                </a:lnTo>
                <a:lnTo>
                  <a:pt x="2285" y="1282"/>
                </a:lnTo>
                <a:lnTo>
                  <a:pt x="2285" y="1283"/>
                </a:lnTo>
                <a:lnTo>
                  <a:pt x="2285" y="1286"/>
                </a:lnTo>
                <a:lnTo>
                  <a:pt x="2286" y="1287"/>
                </a:lnTo>
                <a:lnTo>
                  <a:pt x="2286" y="1289"/>
                </a:lnTo>
                <a:lnTo>
                  <a:pt x="2288" y="1291"/>
                </a:lnTo>
                <a:lnTo>
                  <a:pt x="2286" y="1294"/>
                </a:lnTo>
                <a:lnTo>
                  <a:pt x="2286" y="1297"/>
                </a:lnTo>
                <a:lnTo>
                  <a:pt x="2285" y="1298"/>
                </a:lnTo>
                <a:lnTo>
                  <a:pt x="2283" y="1301"/>
                </a:lnTo>
                <a:lnTo>
                  <a:pt x="2281" y="1303"/>
                </a:lnTo>
                <a:lnTo>
                  <a:pt x="2279" y="1305"/>
                </a:lnTo>
                <a:lnTo>
                  <a:pt x="2278" y="1307"/>
                </a:lnTo>
                <a:lnTo>
                  <a:pt x="2276" y="1308"/>
                </a:lnTo>
                <a:lnTo>
                  <a:pt x="2275" y="1311"/>
                </a:lnTo>
                <a:lnTo>
                  <a:pt x="2274" y="1314"/>
                </a:lnTo>
                <a:lnTo>
                  <a:pt x="2272" y="1315"/>
                </a:lnTo>
                <a:lnTo>
                  <a:pt x="2269" y="1318"/>
                </a:lnTo>
                <a:lnTo>
                  <a:pt x="2269" y="1321"/>
                </a:lnTo>
                <a:lnTo>
                  <a:pt x="2268" y="1322"/>
                </a:lnTo>
                <a:lnTo>
                  <a:pt x="2267" y="1324"/>
                </a:lnTo>
                <a:lnTo>
                  <a:pt x="2265" y="1327"/>
                </a:lnTo>
                <a:lnTo>
                  <a:pt x="2265" y="1328"/>
                </a:lnTo>
                <a:lnTo>
                  <a:pt x="2262" y="1329"/>
                </a:lnTo>
                <a:lnTo>
                  <a:pt x="2262" y="1334"/>
                </a:lnTo>
                <a:lnTo>
                  <a:pt x="2260" y="1332"/>
                </a:lnTo>
                <a:lnTo>
                  <a:pt x="2258" y="1331"/>
                </a:lnTo>
                <a:lnTo>
                  <a:pt x="2255" y="1329"/>
                </a:lnTo>
                <a:lnTo>
                  <a:pt x="2254" y="1328"/>
                </a:lnTo>
                <a:lnTo>
                  <a:pt x="2253" y="1328"/>
                </a:lnTo>
                <a:lnTo>
                  <a:pt x="2250" y="1328"/>
                </a:lnTo>
                <a:lnTo>
                  <a:pt x="2248" y="1328"/>
                </a:lnTo>
                <a:lnTo>
                  <a:pt x="2246" y="1328"/>
                </a:lnTo>
                <a:lnTo>
                  <a:pt x="2243" y="1329"/>
                </a:lnTo>
                <a:lnTo>
                  <a:pt x="2241" y="1329"/>
                </a:lnTo>
                <a:lnTo>
                  <a:pt x="2240" y="1329"/>
                </a:lnTo>
                <a:lnTo>
                  <a:pt x="2241" y="1327"/>
                </a:lnTo>
                <a:lnTo>
                  <a:pt x="2243" y="1324"/>
                </a:lnTo>
                <a:lnTo>
                  <a:pt x="2243" y="1321"/>
                </a:lnTo>
                <a:lnTo>
                  <a:pt x="2244" y="1322"/>
                </a:lnTo>
                <a:lnTo>
                  <a:pt x="2246" y="1324"/>
                </a:lnTo>
                <a:lnTo>
                  <a:pt x="2247" y="1321"/>
                </a:lnTo>
                <a:lnTo>
                  <a:pt x="2250" y="1322"/>
                </a:lnTo>
                <a:lnTo>
                  <a:pt x="2248" y="1319"/>
                </a:lnTo>
                <a:lnTo>
                  <a:pt x="2251" y="1319"/>
                </a:lnTo>
                <a:lnTo>
                  <a:pt x="2254" y="1318"/>
                </a:lnTo>
                <a:lnTo>
                  <a:pt x="2253" y="1317"/>
                </a:lnTo>
                <a:lnTo>
                  <a:pt x="2251" y="1317"/>
                </a:lnTo>
                <a:lnTo>
                  <a:pt x="2250" y="1317"/>
                </a:lnTo>
                <a:lnTo>
                  <a:pt x="2248" y="1315"/>
                </a:lnTo>
                <a:lnTo>
                  <a:pt x="2247" y="1318"/>
                </a:lnTo>
                <a:lnTo>
                  <a:pt x="2244" y="1319"/>
                </a:lnTo>
                <a:lnTo>
                  <a:pt x="2244" y="1317"/>
                </a:lnTo>
                <a:lnTo>
                  <a:pt x="2246" y="1315"/>
                </a:lnTo>
                <a:lnTo>
                  <a:pt x="2243" y="1314"/>
                </a:lnTo>
                <a:lnTo>
                  <a:pt x="2244" y="1311"/>
                </a:lnTo>
                <a:lnTo>
                  <a:pt x="2243" y="1308"/>
                </a:lnTo>
                <a:lnTo>
                  <a:pt x="2241" y="1311"/>
                </a:lnTo>
                <a:lnTo>
                  <a:pt x="2243" y="1312"/>
                </a:lnTo>
                <a:lnTo>
                  <a:pt x="2241" y="1314"/>
                </a:lnTo>
                <a:lnTo>
                  <a:pt x="2243" y="1315"/>
                </a:lnTo>
                <a:lnTo>
                  <a:pt x="2241" y="1318"/>
                </a:lnTo>
                <a:lnTo>
                  <a:pt x="2240" y="1319"/>
                </a:lnTo>
                <a:lnTo>
                  <a:pt x="2240" y="1321"/>
                </a:lnTo>
                <a:lnTo>
                  <a:pt x="2239" y="1322"/>
                </a:lnTo>
                <a:lnTo>
                  <a:pt x="2239" y="1325"/>
                </a:lnTo>
                <a:lnTo>
                  <a:pt x="2239" y="1327"/>
                </a:lnTo>
                <a:lnTo>
                  <a:pt x="2237" y="1327"/>
                </a:lnTo>
                <a:lnTo>
                  <a:pt x="2237" y="1322"/>
                </a:lnTo>
                <a:lnTo>
                  <a:pt x="2234" y="1319"/>
                </a:lnTo>
                <a:lnTo>
                  <a:pt x="2234" y="1317"/>
                </a:lnTo>
                <a:lnTo>
                  <a:pt x="2236" y="1312"/>
                </a:lnTo>
                <a:lnTo>
                  <a:pt x="2233" y="1311"/>
                </a:lnTo>
                <a:lnTo>
                  <a:pt x="2233" y="1314"/>
                </a:lnTo>
                <a:lnTo>
                  <a:pt x="2232" y="1315"/>
                </a:lnTo>
                <a:lnTo>
                  <a:pt x="2232" y="1317"/>
                </a:lnTo>
                <a:lnTo>
                  <a:pt x="2233" y="1318"/>
                </a:lnTo>
                <a:lnTo>
                  <a:pt x="2232" y="1319"/>
                </a:lnTo>
                <a:lnTo>
                  <a:pt x="2233" y="1322"/>
                </a:lnTo>
                <a:lnTo>
                  <a:pt x="2233" y="1324"/>
                </a:lnTo>
                <a:lnTo>
                  <a:pt x="2234" y="1324"/>
                </a:lnTo>
                <a:lnTo>
                  <a:pt x="2234" y="1325"/>
                </a:lnTo>
                <a:lnTo>
                  <a:pt x="2234" y="1328"/>
                </a:lnTo>
                <a:lnTo>
                  <a:pt x="2236" y="1331"/>
                </a:lnTo>
                <a:lnTo>
                  <a:pt x="2236" y="1332"/>
                </a:lnTo>
                <a:lnTo>
                  <a:pt x="2234" y="1332"/>
                </a:lnTo>
                <a:lnTo>
                  <a:pt x="2233" y="1329"/>
                </a:lnTo>
                <a:lnTo>
                  <a:pt x="2233" y="1328"/>
                </a:lnTo>
                <a:lnTo>
                  <a:pt x="2232" y="1328"/>
                </a:lnTo>
                <a:lnTo>
                  <a:pt x="2230" y="1327"/>
                </a:lnTo>
                <a:lnTo>
                  <a:pt x="2229" y="1325"/>
                </a:lnTo>
                <a:lnTo>
                  <a:pt x="2227" y="1325"/>
                </a:lnTo>
                <a:lnTo>
                  <a:pt x="2227" y="1324"/>
                </a:lnTo>
                <a:lnTo>
                  <a:pt x="2226" y="1324"/>
                </a:lnTo>
                <a:lnTo>
                  <a:pt x="2226" y="1322"/>
                </a:lnTo>
                <a:lnTo>
                  <a:pt x="2223" y="1322"/>
                </a:lnTo>
                <a:lnTo>
                  <a:pt x="2222" y="1321"/>
                </a:lnTo>
                <a:lnTo>
                  <a:pt x="2220" y="1321"/>
                </a:lnTo>
                <a:lnTo>
                  <a:pt x="2219" y="1321"/>
                </a:lnTo>
                <a:lnTo>
                  <a:pt x="2220" y="1319"/>
                </a:lnTo>
                <a:lnTo>
                  <a:pt x="2222" y="1317"/>
                </a:lnTo>
                <a:lnTo>
                  <a:pt x="2223" y="1315"/>
                </a:lnTo>
                <a:lnTo>
                  <a:pt x="2225" y="1312"/>
                </a:lnTo>
                <a:lnTo>
                  <a:pt x="2225" y="1311"/>
                </a:lnTo>
                <a:lnTo>
                  <a:pt x="2226" y="1308"/>
                </a:lnTo>
                <a:lnTo>
                  <a:pt x="2226" y="1304"/>
                </a:lnTo>
                <a:lnTo>
                  <a:pt x="2225" y="1303"/>
                </a:lnTo>
                <a:lnTo>
                  <a:pt x="2222" y="1303"/>
                </a:lnTo>
                <a:lnTo>
                  <a:pt x="2220" y="1301"/>
                </a:lnTo>
                <a:lnTo>
                  <a:pt x="2220" y="1300"/>
                </a:lnTo>
                <a:lnTo>
                  <a:pt x="2222" y="1297"/>
                </a:lnTo>
                <a:lnTo>
                  <a:pt x="2222" y="1296"/>
                </a:lnTo>
                <a:lnTo>
                  <a:pt x="2222" y="1294"/>
                </a:lnTo>
                <a:lnTo>
                  <a:pt x="2223" y="1293"/>
                </a:lnTo>
                <a:lnTo>
                  <a:pt x="2225" y="1293"/>
                </a:lnTo>
                <a:lnTo>
                  <a:pt x="2226" y="1293"/>
                </a:lnTo>
                <a:lnTo>
                  <a:pt x="2226" y="1291"/>
                </a:lnTo>
                <a:lnTo>
                  <a:pt x="2225" y="1290"/>
                </a:lnTo>
                <a:lnTo>
                  <a:pt x="2222" y="1290"/>
                </a:lnTo>
                <a:lnTo>
                  <a:pt x="2223" y="1287"/>
                </a:lnTo>
                <a:lnTo>
                  <a:pt x="2220" y="1289"/>
                </a:lnTo>
                <a:lnTo>
                  <a:pt x="2219" y="1291"/>
                </a:lnTo>
                <a:lnTo>
                  <a:pt x="2219" y="1293"/>
                </a:lnTo>
                <a:lnTo>
                  <a:pt x="2219" y="1294"/>
                </a:lnTo>
                <a:lnTo>
                  <a:pt x="2218" y="1293"/>
                </a:lnTo>
                <a:lnTo>
                  <a:pt x="2216" y="1291"/>
                </a:lnTo>
                <a:lnTo>
                  <a:pt x="2215" y="1289"/>
                </a:lnTo>
                <a:lnTo>
                  <a:pt x="2215" y="1286"/>
                </a:lnTo>
                <a:lnTo>
                  <a:pt x="2213" y="1284"/>
                </a:lnTo>
                <a:lnTo>
                  <a:pt x="2213" y="1282"/>
                </a:lnTo>
                <a:lnTo>
                  <a:pt x="2212" y="1280"/>
                </a:lnTo>
                <a:lnTo>
                  <a:pt x="2212" y="1279"/>
                </a:lnTo>
                <a:lnTo>
                  <a:pt x="2212" y="1277"/>
                </a:lnTo>
                <a:lnTo>
                  <a:pt x="2212" y="1275"/>
                </a:lnTo>
                <a:lnTo>
                  <a:pt x="2211" y="1275"/>
                </a:lnTo>
                <a:lnTo>
                  <a:pt x="2209" y="1275"/>
                </a:lnTo>
                <a:lnTo>
                  <a:pt x="2208" y="1272"/>
                </a:lnTo>
                <a:lnTo>
                  <a:pt x="2206" y="1270"/>
                </a:lnTo>
                <a:lnTo>
                  <a:pt x="2205" y="1269"/>
                </a:lnTo>
                <a:lnTo>
                  <a:pt x="2208" y="1266"/>
                </a:lnTo>
                <a:lnTo>
                  <a:pt x="2209" y="1266"/>
                </a:lnTo>
                <a:lnTo>
                  <a:pt x="2211" y="1266"/>
                </a:lnTo>
                <a:lnTo>
                  <a:pt x="2213" y="1266"/>
                </a:lnTo>
                <a:lnTo>
                  <a:pt x="2215" y="1263"/>
                </a:lnTo>
                <a:lnTo>
                  <a:pt x="2216" y="1262"/>
                </a:lnTo>
                <a:lnTo>
                  <a:pt x="2215" y="1259"/>
                </a:lnTo>
                <a:lnTo>
                  <a:pt x="2216" y="1258"/>
                </a:lnTo>
                <a:lnTo>
                  <a:pt x="2218" y="1256"/>
                </a:lnTo>
                <a:lnTo>
                  <a:pt x="2218" y="1252"/>
                </a:lnTo>
                <a:lnTo>
                  <a:pt x="2216" y="1251"/>
                </a:lnTo>
                <a:lnTo>
                  <a:pt x="2216" y="1248"/>
                </a:lnTo>
                <a:lnTo>
                  <a:pt x="2216" y="1247"/>
                </a:lnTo>
                <a:lnTo>
                  <a:pt x="2216" y="1245"/>
                </a:lnTo>
                <a:lnTo>
                  <a:pt x="2216" y="1244"/>
                </a:lnTo>
                <a:lnTo>
                  <a:pt x="2215" y="1242"/>
                </a:lnTo>
                <a:lnTo>
                  <a:pt x="2215" y="1241"/>
                </a:lnTo>
                <a:lnTo>
                  <a:pt x="2216" y="1238"/>
                </a:lnTo>
                <a:lnTo>
                  <a:pt x="2218" y="1238"/>
                </a:lnTo>
                <a:lnTo>
                  <a:pt x="2219" y="1238"/>
                </a:lnTo>
                <a:lnTo>
                  <a:pt x="2219" y="1237"/>
                </a:lnTo>
                <a:lnTo>
                  <a:pt x="2216" y="1237"/>
                </a:lnTo>
                <a:lnTo>
                  <a:pt x="2215" y="1237"/>
                </a:lnTo>
                <a:lnTo>
                  <a:pt x="2213" y="1235"/>
                </a:lnTo>
                <a:lnTo>
                  <a:pt x="2213" y="1233"/>
                </a:lnTo>
                <a:lnTo>
                  <a:pt x="2213" y="1231"/>
                </a:lnTo>
                <a:lnTo>
                  <a:pt x="2215" y="1228"/>
                </a:lnTo>
                <a:lnTo>
                  <a:pt x="2215" y="1227"/>
                </a:lnTo>
                <a:lnTo>
                  <a:pt x="2218" y="1221"/>
                </a:lnTo>
                <a:lnTo>
                  <a:pt x="2218" y="1220"/>
                </a:lnTo>
                <a:lnTo>
                  <a:pt x="2218" y="1219"/>
                </a:lnTo>
                <a:lnTo>
                  <a:pt x="2215" y="1220"/>
                </a:lnTo>
                <a:lnTo>
                  <a:pt x="2212" y="1227"/>
                </a:lnTo>
                <a:lnTo>
                  <a:pt x="2211" y="1230"/>
                </a:lnTo>
                <a:lnTo>
                  <a:pt x="2211" y="1233"/>
                </a:lnTo>
                <a:lnTo>
                  <a:pt x="2208" y="1233"/>
                </a:lnTo>
                <a:lnTo>
                  <a:pt x="2209" y="1235"/>
                </a:lnTo>
                <a:lnTo>
                  <a:pt x="2211" y="1237"/>
                </a:lnTo>
                <a:lnTo>
                  <a:pt x="2212" y="1240"/>
                </a:lnTo>
                <a:lnTo>
                  <a:pt x="2213" y="1242"/>
                </a:lnTo>
                <a:lnTo>
                  <a:pt x="2213" y="1245"/>
                </a:lnTo>
                <a:lnTo>
                  <a:pt x="2212" y="1247"/>
                </a:lnTo>
                <a:lnTo>
                  <a:pt x="2212" y="1249"/>
                </a:lnTo>
                <a:lnTo>
                  <a:pt x="2211" y="1251"/>
                </a:lnTo>
                <a:lnTo>
                  <a:pt x="2212" y="1251"/>
                </a:lnTo>
                <a:lnTo>
                  <a:pt x="2213" y="1254"/>
                </a:lnTo>
                <a:lnTo>
                  <a:pt x="2212" y="1255"/>
                </a:lnTo>
                <a:lnTo>
                  <a:pt x="2213" y="1256"/>
                </a:lnTo>
                <a:lnTo>
                  <a:pt x="2211" y="1258"/>
                </a:lnTo>
                <a:lnTo>
                  <a:pt x="2211" y="1261"/>
                </a:lnTo>
                <a:lnTo>
                  <a:pt x="2209" y="1263"/>
                </a:lnTo>
                <a:lnTo>
                  <a:pt x="2206" y="1263"/>
                </a:lnTo>
                <a:lnTo>
                  <a:pt x="2202" y="1263"/>
                </a:lnTo>
                <a:lnTo>
                  <a:pt x="2202" y="1266"/>
                </a:lnTo>
                <a:lnTo>
                  <a:pt x="2199" y="1268"/>
                </a:lnTo>
                <a:lnTo>
                  <a:pt x="2196" y="1266"/>
                </a:lnTo>
                <a:lnTo>
                  <a:pt x="2195" y="1262"/>
                </a:lnTo>
                <a:lnTo>
                  <a:pt x="2195" y="1261"/>
                </a:lnTo>
                <a:lnTo>
                  <a:pt x="2195" y="1258"/>
                </a:lnTo>
                <a:lnTo>
                  <a:pt x="2194" y="1255"/>
                </a:lnTo>
                <a:lnTo>
                  <a:pt x="2192" y="1254"/>
                </a:lnTo>
                <a:lnTo>
                  <a:pt x="2189" y="1251"/>
                </a:lnTo>
                <a:lnTo>
                  <a:pt x="2189" y="1248"/>
                </a:lnTo>
                <a:lnTo>
                  <a:pt x="2188" y="1247"/>
                </a:lnTo>
                <a:lnTo>
                  <a:pt x="2187" y="1247"/>
                </a:lnTo>
                <a:lnTo>
                  <a:pt x="2185" y="1245"/>
                </a:lnTo>
                <a:lnTo>
                  <a:pt x="2182" y="1245"/>
                </a:lnTo>
                <a:lnTo>
                  <a:pt x="2181" y="1245"/>
                </a:lnTo>
                <a:lnTo>
                  <a:pt x="2180" y="1247"/>
                </a:lnTo>
                <a:lnTo>
                  <a:pt x="2178" y="1244"/>
                </a:lnTo>
                <a:lnTo>
                  <a:pt x="2177" y="1247"/>
                </a:lnTo>
                <a:lnTo>
                  <a:pt x="2177" y="1249"/>
                </a:lnTo>
                <a:lnTo>
                  <a:pt x="2174" y="1249"/>
                </a:lnTo>
                <a:lnTo>
                  <a:pt x="2173" y="1247"/>
                </a:lnTo>
                <a:lnTo>
                  <a:pt x="2174" y="1244"/>
                </a:lnTo>
                <a:lnTo>
                  <a:pt x="2175" y="1241"/>
                </a:lnTo>
                <a:lnTo>
                  <a:pt x="2175" y="1238"/>
                </a:lnTo>
                <a:lnTo>
                  <a:pt x="2175" y="1235"/>
                </a:lnTo>
                <a:lnTo>
                  <a:pt x="2175" y="1233"/>
                </a:lnTo>
                <a:lnTo>
                  <a:pt x="2174" y="1231"/>
                </a:lnTo>
                <a:lnTo>
                  <a:pt x="2174" y="1230"/>
                </a:lnTo>
                <a:lnTo>
                  <a:pt x="2173" y="1230"/>
                </a:lnTo>
                <a:lnTo>
                  <a:pt x="2173" y="1231"/>
                </a:lnTo>
                <a:lnTo>
                  <a:pt x="2174" y="1234"/>
                </a:lnTo>
                <a:lnTo>
                  <a:pt x="2174" y="1238"/>
                </a:lnTo>
                <a:lnTo>
                  <a:pt x="2174" y="1240"/>
                </a:lnTo>
                <a:lnTo>
                  <a:pt x="2173" y="1242"/>
                </a:lnTo>
                <a:lnTo>
                  <a:pt x="2171" y="1244"/>
                </a:lnTo>
                <a:lnTo>
                  <a:pt x="2171" y="1247"/>
                </a:lnTo>
                <a:lnTo>
                  <a:pt x="2167" y="1249"/>
                </a:lnTo>
                <a:lnTo>
                  <a:pt x="2167" y="1251"/>
                </a:lnTo>
                <a:lnTo>
                  <a:pt x="2167" y="1252"/>
                </a:lnTo>
                <a:lnTo>
                  <a:pt x="2166" y="1255"/>
                </a:lnTo>
                <a:lnTo>
                  <a:pt x="2164" y="1255"/>
                </a:lnTo>
                <a:lnTo>
                  <a:pt x="2164" y="1247"/>
                </a:lnTo>
                <a:lnTo>
                  <a:pt x="2167" y="1247"/>
                </a:lnTo>
                <a:lnTo>
                  <a:pt x="2167" y="1244"/>
                </a:lnTo>
                <a:lnTo>
                  <a:pt x="2167" y="1241"/>
                </a:lnTo>
                <a:lnTo>
                  <a:pt x="2166" y="1240"/>
                </a:lnTo>
                <a:lnTo>
                  <a:pt x="2166" y="1237"/>
                </a:lnTo>
                <a:lnTo>
                  <a:pt x="2167" y="1235"/>
                </a:lnTo>
                <a:lnTo>
                  <a:pt x="2166" y="1234"/>
                </a:lnTo>
                <a:lnTo>
                  <a:pt x="2164" y="1235"/>
                </a:lnTo>
                <a:lnTo>
                  <a:pt x="2163" y="1237"/>
                </a:lnTo>
                <a:lnTo>
                  <a:pt x="2161" y="1237"/>
                </a:lnTo>
                <a:lnTo>
                  <a:pt x="2160" y="1235"/>
                </a:lnTo>
                <a:lnTo>
                  <a:pt x="2159" y="1237"/>
                </a:lnTo>
                <a:lnTo>
                  <a:pt x="2156" y="1235"/>
                </a:lnTo>
                <a:lnTo>
                  <a:pt x="2154" y="1235"/>
                </a:lnTo>
                <a:lnTo>
                  <a:pt x="2153" y="1235"/>
                </a:lnTo>
                <a:lnTo>
                  <a:pt x="2152" y="1235"/>
                </a:lnTo>
                <a:lnTo>
                  <a:pt x="2150" y="1235"/>
                </a:lnTo>
                <a:lnTo>
                  <a:pt x="2147" y="1233"/>
                </a:lnTo>
                <a:lnTo>
                  <a:pt x="2146" y="1230"/>
                </a:lnTo>
                <a:lnTo>
                  <a:pt x="2143" y="1228"/>
                </a:lnTo>
                <a:lnTo>
                  <a:pt x="2140" y="1227"/>
                </a:lnTo>
                <a:lnTo>
                  <a:pt x="2138" y="1226"/>
                </a:lnTo>
                <a:lnTo>
                  <a:pt x="2136" y="1224"/>
                </a:lnTo>
                <a:lnTo>
                  <a:pt x="2135" y="1221"/>
                </a:lnTo>
                <a:lnTo>
                  <a:pt x="2132" y="1220"/>
                </a:lnTo>
                <a:lnTo>
                  <a:pt x="2131" y="1220"/>
                </a:lnTo>
                <a:lnTo>
                  <a:pt x="2129" y="1221"/>
                </a:lnTo>
                <a:lnTo>
                  <a:pt x="2129" y="1223"/>
                </a:lnTo>
                <a:lnTo>
                  <a:pt x="2131" y="1226"/>
                </a:lnTo>
                <a:lnTo>
                  <a:pt x="2129" y="1227"/>
                </a:lnTo>
                <a:lnTo>
                  <a:pt x="2128" y="1224"/>
                </a:lnTo>
                <a:lnTo>
                  <a:pt x="2128" y="1221"/>
                </a:lnTo>
                <a:lnTo>
                  <a:pt x="2129" y="1219"/>
                </a:lnTo>
                <a:lnTo>
                  <a:pt x="2129" y="1217"/>
                </a:lnTo>
                <a:lnTo>
                  <a:pt x="2131" y="1213"/>
                </a:lnTo>
                <a:lnTo>
                  <a:pt x="2132" y="1210"/>
                </a:lnTo>
                <a:lnTo>
                  <a:pt x="2133" y="1209"/>
                </a:lnTo>
                <a:lnTo>
                  <a:pt x="2132" y="1206"/>
                </a:lnTo>
                <a:lnTo>
                  <a:pt x="2135" y="1205"/>
                </a:lnTo>
                <a:lnTo>
                  <a:pt x="2136" y="1206"/>
                </a:lnTo>
                <a:lnTo>
                  <a:pt x="2138" y="1205"/>
                </a:lnTo>
                <a:lnTo>
                  <a:pt x="2136" y="1203"/>
                </a:lnTo>
                <a:lnTo>
                  <a:pt x="2135" y="1203"/>
                </a:lnTo>
                <a:lnTo>
                  <a:pt x="2136" y="1202"/>
                </a:lnTo>
                <a:lnTo>
                  <a:pt x="2136" y="1199"/>
                </a:lnTo>
                <a:lnTo>
                  <a:pt x="2138" y="1196"/>
                </a:lnTo>
                <a:lnTo>
                  <a:pt x="2135" y="1195"/>
                </a:lnTo>
                <a:lnTo>
                  <a:pt x="2135" y="1192"/>
                </a:lnTo>
                <a:lnTo>
                  <a:pt x="2136" y="1189"/>
                </a:lnTo>
                <a:lnTo>
                  <a:pt x="2133" y="1189"/>
                </a:lnTo>
                <a:lnTo>
                  <a:pt x="2133" y="1188"/>
                </a:lnTo>
                <a:lnTo>
                  <a:pt x="2133" y="1185"/>
                </a:lnTo>
                <a:lnTo>
                  <a:pt x="2133" y="1182"/>
                </a:lnTo>
                <a:lnTo>
                  <a:pt x="2133" y="1183"/>
                </a:lnTo>
                <a:lnTo>
                  <a:pt x="2132" y="1183"/>
                </a:lnTo>
                <a:lnTo>
                  <a:pt x="2132" y="1186"/>
                </a:lnTo>
                <a:lnTo>
                  <a:pt x="2131" y="1189"/>
                </a:lnTo>
                <a:lnTo>
                  <a:pt x="2132" y="1192"/>
                </a:lnTo>
                <a:lnTo>
                  <a:pt x="2132" y="1195"/>
                </a:lnTo>
                <a:lnTo>
                  <a:pt x="2132" y="1196"/>
                </a:lnTo>
                <a:lnTo>
                  <a:pt x="2132" y="1199"/>
                </a:lnTo>
                <a:lnTo>
                  <a:pt x="2131" y="1202"/>
                </a:lnTo>
                <a:lnTo>
                  <a:pt x="2129" y="1203"/>
                </a:lnTo>
                <a:lnTo>
                  <a:pt x="2129" y="1206"/>
                </a:lnTo>
                <a:lnTo>
                  <a:pt x="2128" y="1209"/>
                </a:lnTo>
                <a:lnTo>
                  <a:pt x="2129" y="1210"/>
                </a:lnTo>
                <a:lnTo>
                  <a:pt x="2126" y="1210"/>
                </a:lnTo>
                <a:lnTo>
                  <a:pt x="2125" y="1212"/>
                </a:lnTo>
                <a:lnTo>
                  <a:pt x="2124" y="1212"/>
                </a:lnTo>
                <a:lnTo>
                  <a:pt x="2124" y="1207"/>
                </a:lnTo>
                <a:lnTo>
                  <a:pt x="2124" y="1206"/>
                </a:lnTo>
                <a:lnTo>
                  <a:pt x="2121" y="1203"/>
                </a:lnTo>
                <a:lnTo>
                  <a:pt x="2119" y="1202"/>
                </a:lnTo>
                <a:lnTo>
                  <a:pt x="2118" y="1200"/>
                </a:lnTo>
                <a:lnTo>
                  <a:pt x="2115" y="1200"/>
                </a:lnTo>
                <a:lnTo>
                  <a:pt x="2112" y="1199"/>
                </a:lnTo>
                <a:lnTo>
                  <a:pt x="2111" y="1198"/>
                </a:lnTo>
                <a:lnTo>
                  <a:pt x="2110" y="1198"/>
                </a:lnTo>
                <a:lnTo>
                  <a:pt x="2108" y="1196"/>
                </a:lnTo>
                <a:lnTo>
                  <a:pt x="2105" y="1196"/>
                </a:lnTo>
                <a:lnTo>
                  <a:pt x="2103" y="1196"/>
                </a:lnTo>
                <a:lnTo>
                  <a:pt x="2101" y="1195"/>
                </a:lnTo>
                <a:lnTo>
                  <a:pt x="2100" y="1193"/>
                </a:lnTo>
                <a:lnTo>
                  <a:pt x="2098" y="1193"/>
                </a:lnTo>
                <a:lnTo>
                  <a:pt x="2098" y="1192"/>
                </a:lnTo>
                <a:lnTo>
                  <a:pt x="2098" y="1191"/>
                </a:lnTo>
                <a:lnTo>
                  <a:pt x="2098" y="1189"/>
                </a:lnTo>
                <a:lnTo>
                  <a:pt x="2100" y="1186"/>
                </a:lnTo>
                <a:lnTo>
                  <a:pt x="2098" y="1185"/>
                </a:lnTo>
                <a:lnTo>
                  <a:pt x="2096" y="1182"/>
                </a:lnTo>
                <a:lnTo>
                  <a:pt x="2096" y="1179"/>
                </a:lnTo>
                <a:lnTo>
                  <a:pt x="2096" y="1176"/>
                </a:lnTo>
                <a:lnTo>
                  <a:pt x="2096" y="1174"/>
                </a:lnTo>
                <a:lnTo>
                  <a:pt x="2094" y="1171"/>
                </a:lnTo>
                <a:lnTo>
                  <a:pt x="2093" y="1168"/>
                </a:lnTo>
                <a:lnTo>
                  <a:pt x="2091" y="1167"/>
                </a:lnTo>
                <a:lnTo>
                  <a:pt x="2091" y="1164"/>
                </a:lnTo>
                <a:lnTo>
                  <a:pt x="2090" y="1164"/>
                </a:lnTo>
                <a:lnTo>
                  <a:pt x="2090" y="1167"/>
                </a:lnTo>
                <a:lnTo>
                  <a:pt x="2089" y="1167"/>
                </a:lnTo>
                <a:lnTo>
                  <a:pt x="2087" y="1165"/>
                </a:lnTo>
                <a:lnTo>
                  <a:pt x="2086" y="1165"/>
                </a:lnTo>
                <a:lnTo>
                  <a:pt x="2084" y="1164"/>
                </a:lnTo>
                <a:lnTo>
                  <a:pt x="2083" y="1161"/>
                </a:lnTo>
                <a:lnTo>
                  <a:pt x="2084" y="1157"/>
                </a:lnTo>
                <a:lnTo>
                  <a:pt x="2083" y="1154"/>
                </a:lnTo>
                <a:lnTo>
                  <a:pt x="2083" y="1153"/>
                </a:lnTo>
                <a:lnTo>
                  <a:pt x="2084" y="1151"/>
                </a:lnTo>
                <a:lnTo>
                  <a:pt x="2087" y="1150"/>
                </a:lnTo>
                <a:lnTo>
                  <a:pt x="2089" y="1148"/>
                </a:lnTo>
                <a:lnTo>
                  <a:pt x="2090" y="1146"/>
                </a:lnTo>
                <a:lnTo>
                  <a:pt x="2091" y="1144"/>
                </a:lnTo>
                <a:lnTo>
                  <a:pt x="2091" y="1141"/>
                </a:lnTo>
                <a:lnTo>
                  <a:pt x="2091" y="1140"/>
                </a:lnTo>
                <a:lnTo>
                  <a:pt x="2091" y="1139"/>
                </a:lnTo>
                <a:lnTo>
                  <a:pt x="2091" y="1137"/>
                </a:lnTo>
                <a:lnTo>
                  <a:pt x="2090" y="1134"/>
                </a:lnTo>
                <a:lnTo>
                  <a:pt x="2089" y="1133"/>
                </a:lnTo>
                <a:lnTo>
                  <a:pt x="2087" y="1132"/>
                </a:lnTo>
                <a:lnTo>
                  <a:pt x="2086" y="1132"/>
                </a:lnTo>
                <a:lnTo>
                  <a:pt x="2084" y="1130"/>
                </a:lnTo>
                <a:lnTo>
                  <a:pt x="2083" y="1129"/>
                </a:lnTo>
                <a:lnTo>
                  <a:pt x="2081" y="1127"/>
                </a:lnTo>
                <a:lnTo>
                  <a:pt x="2081" y="1123"/>
                </a:lnTo>
                <a:lnTo>
                  <a:pt x="2081" y="1122"/>
                </a:lnTo>
                <a:lnTo>
                  <a:pt x="2084" y="1120"/>
                </a:lnTo>
                <a:lnTo>
                  <a:pt x="2086" y="1119"/>
                </a:lnTo>
                <a:lnTo>
                  <a:pt x="2086" y="1116"/>
                </a:lnTo>
                <a:lnTo>
                  <a:pt x="2086" y="1115"/>
                </a:lnTo>
                <a:lnTo>
                  <a:pt x="2086" y="1112"/>
                </a:lnTo>
                <a:lnTo>
                  <a:pt x="2086" y="1109"/>
                </a:lnTo>
                <a:lnTo>
                  <a:pt x="2087" y="1109"/>
                </a:lnTo>
                <a:lnTo>
                  <a:pt x="2089" y="1111"/>
                </a:lnTo>
                <a:lnTo>
                  <a:pt x="2091" y="1109"/>
                </a:lnTo>
                <a:lnTo>
                  <a:pt x="2093" y="1105"/>
                </a:lnTo>
                <a:lnTo>
                  <a:pt x="2094" y="1105"/>
                </a:lnTo>
                <a:lnTo>
                  <a:pt x="2096" y="1101"/>
                </a:lnTo>
                <a:lnTo>
                  <a:pt x="2094" y="1099"/>
                </a:lnTo>
                <a:lnTo>
                  <a:pt x="2091" y="1101"/>
                </a:lnTo>
                <a:lnTo>
                  <a:pt x="2089" y="1102"/>
                </a:lnTo>
                <a:lnTo>
                  <a:pt x="2089" y="1105"/>
                </a:lnTo>
                <a:lnTo>
                  <a:pt x="2087" y="1105"/>
                </a:lnTo>
                <a:lnTo>
                  <a:pt x="2083" y="1104"/>
                </a:lnTo>
                <a:lnTo>
                  <a:pt x="2081" y="1104"/>
                </a:lnTo>
                <a:lnTo>
                  <a:pt x="2081" y="1106"/>
                </a:lnTo>
                <a:lnTo>
                  <a:pt x="2079" y="1105"/>
                </a:lnTo>
                <a:lnTo>
                  <a:pt x="2079" y="1104"/>
                </a:lnTo>
                <a:lnTo>
                  <a:pt x="2077" y="1101"/>
                </a:lnTo>
                <a:lnTo>
                  <a:pt x="2077" y="1098"/>
                </a:lnTo>
                <a:lnTo>
                  <a:pt x="2076" y="1095"/>
                </a:lnTo>
                <a:lnTo>
                  <a:pt x="2076" y="1091"/>
                </a:lnTo>
                <a:lnTo>
                  <a:pt x="2076" y="1090"/>
                </a:lnTo>
                <a:lnTo>
                  <a:pt x="2076" y="1085"/>
                </a:lnTo>
                <a:lnTo>
                  <a:pt x="2076" y="1083"/>
                </a:lnTo>
                <a:lnTo>
                  <a:pt x="2076" y="1080"/>
                </a:lnTo>
                <a:lnTo>
                  <a:pt x="2077" y="1078"/>
                </a:lnTo>
                <a:lnTo>
                  <a:pt x="2079" y="1074"/>
                </a:lnTo>
                <a:lnTo>
                  <a:pt x="2079" y="1073"/>
                </a:lnTo>
                <a:lnTo>
                  <a:pt x="2080" y="1071"/>
                </a:lnTo>
                <a:lnTo>
                  <a:pt x="2083" y="1073"/>
                </a:lnTo>
                <a:lnTo>
                  <a:pt x="2084" y="1071"/>
                </a:lnTo>
                <a:lnTo>
                  <a:pt x="2081" y="1069"/>
                </a:lnTo>
                <a:lnTo>
                  <a:pt x="2080" y="1067"/>
                </a:lnTo>
                <a:lnTo>
                  <a:pt x="2080" y="1066"/>
                </a:lnTo>
                <a:lnTo>
                  <a:pt x="2079" y="1063"/>
                </a:lnTo>
                <a:lnTo>
                  <a:pt x="2077" y="1062"/>
                </a:lnTo>
                <a:lnTo>
                  <a:pt x="2077" y="1059"/>
                </a:lnTo>
                <a:lnTo>
                  <a:pt x="2079" y="1056"/>
                </a:lnTo>
                <a:lnTo>
                  <a:pt x="2077" y="1053"/>
                </a:lnTo>
                <a:lnTo>
                  <a:pt x="2077" y="1049"/>
                </a:lnTo>
                <a:lnTo>
                  <a:pt x="2076" y="1047"/>
                </a:lnTo>
                <a:lnTo>
                  <a:pt x="2074" y="1045"/>
                </a:lnTo>
                <a:lnTo>
                  <a:pt x="2074" y="1043"/>
                </a:lnTo>
                <a:lnTo>
                  <a:pt x="2074" y="1040"/>
                </a:lnTo>
                <a:lnTo>
                  <a:pt x="2072" y="1039"/>
                </a:lnTo>
                <a:lnTo>
                  <a:pt x="2069" y="1039"/>
                </a:lnTo>
                <a:lnTo>
                  <a:pt x="2067" y="1038"/>
                </a:lnTo>
                <a:lnTo>
                  <a:pt x="2066" y="1038"/>
                </a:lnTo>
                <a:lnTo>
                  <a:pt x="2063" y="1036"/>
                </a:lnTo>
                <a:lnTo>
                  <a:pt x="2063" y="1035"/>
                </a:lnTo>
                <a:lnTo>
                  <a:pt x="2063" y="1033"/>
                </a:lnTo>
                <a:lnTo>
                  <a:pt x="2063" y="1031"/>
                </a:lnTo>
                <a:lnTo>
                  <a:pt x="2065" y="1026"/>
                </a:lnTo>
                <a:lnTo>
                  <a:pt x="2063" y="1026"/>
                </a:lnTo>
                <a:lnTo>
                  <a:pt x="2063" y="1025"/>
                </a:lnTo>
                <a:lnTo>
                  <a:pt x="2063" y="1024"/>
                </a:lnTo>
                <a:lnTo>
                  <a:pt x="2066" y="1021"/>
                </a:lnTo>
                <a:lnTo>
                  <a:pt x="2067" y="1019"/>
                </a:lnTo>
                <a:lnTo>
                  <a:pt x="2067" y="1018"/>
                </a:lnTo>
                <a:lnTo>
                  <a:pt x="2069" y="1017"/>
                </a:lnTo>
                <a:lnTo>
                  <a:pt x="2069" y="1015"/>
                </a:lnTo>
                <a:lnTo>
                  <a:pt x="2070" y="1012"/>
                </a:lnTo>
                <a:lnTo>
                  <a:pt x="2072" y="1011"/>
                </a:lnTo>
                <a:lnTo>
                  <a:pt x="2069" y="1008"/>
                </a:lnTo>
                <a:lnTo>
                  <a:pt x="2066" y="1007"/>
                </a:lnTo>
                <a:lnTo>
                  <a:pt x="2063" y="1007"/>
                </a:lnTo>
                <a:lnTo>
                  <a:pt x="2062" y="1007"/>
                </a:lnTo>
                <a:lnTo>
                  <a:pt x="2060" y="1008"/>
                </a:lnTo>
                <a:lnTo>
                  <a:pt x="2059" y="1008"/>
                </a:lnTo>
                <a:lnTo>
                  <a:pt x="2060" y="1010"/>
                </a:lnTo>
                <a:lnTo>
                  <a:pt x="2063" y="1011"/>
                </a:lnTo>
                <a:lnTo>
                  <a:pt x="2065" y="1011"/>
                </a:lnTo>
                <a:lnTo>
                  <a:pt x="2067" y="1011"/>
                </a:lnTo>
                <a:lnTo>
                  <a:pt x="2067" y="1012"/>
                </a:lnTo>
                <a:lnTo>
                  <a:pt x="2067" y="1015"/>
                </a:lnTo>
                <a:lnTo>
                  <a:pt x="2066" y="1018"/>
                </a:lnTo>
                <a:lnTo>
                  <a:pt x="2065" y="1019"/>
                </a:lnTo>
                <a:lnTo>
                  <a:pt x="2063" y="1021"/>
                </a:lnTo>
                <a:lnTo>
                  <a:pt x="2062" y="1022"/>
                </a:lnTo>
                <a:lnTo>
                  <a:pt x="2062" y="1025"/>
                </a:lnTo>
                <a:lnTo>
                  <a:pt x="2062" y="1028"/>
                </a:lnTo>
                <a:lnTo>
                  <a:pt x="2060" y="1029"/>
                </a:lnTo>
                <a:lnTo>
                  <a:pt x="2060" y="1032"/>
                </a:lnTo>
                <a:lnTo>
                  <a:pt x="2060" y="1033"/>
                </a:lnTo>
                <a:lnTo>
                  <a:pt x="2062" y="1036"/>
                </a:lnTo>
                <a:lnTo>
                  <a:pt x="2063" y="1038"/>
                </a:lnTo>
                <a:lnTo>
                  <a:pt x="2065" y="1040"/>
                </a:lnTo>
                <a:lnTo>
                  <a:pt x="2065" y="1042"/>
                </a:lnTo>
                <a:lnTo>
                  <a:pt x="2066" y="1043"/>
                </a:lnTo>
                <a:lnTo>
                  <a:pt x="2067" y="1045"/>
                </a:lnTo>
                <a:lnTo>
                  <a:pt x="2070" y="1043"/>
                </a:lnTo>
                <a:lnTo>
                  <a:pt x="2072" y="1045"/>
                </a:lnTo>
                <a:lnTo>
                  <a:pt x="2073" y="1047"/>
                </a:lnTo>
                <a:lnTo>
                  <a:pt x="2074" y="1050"/>
                </a:lnTo>
                <a:lnTo>
                  <a:pt x="2076" y="1053"/>
                </a:lnTo>
                <a:lnTo>
                  <a:pt x="2074" y="1055"/>
                </a:lnTo>
                <a:lnTo>
                  <a:pt x="2074" y="1057"/>
                </a:lnTo>
                <a:lnTo>
                  <a:pt x="2073" y="1060"/>
                </a:lnTo>
                <a:lnTo>
                  <a:pt x="2073" y="1062"/>
                </a:lnTo>
                <a:lnTo>
                  <a:pt x="2074" y="1063"/>
                </a:lnTo>
                <a:lnTo>
                  <a:pt x="2074" y="1067"/>
                </a:lnTo>
                <a:lnTo>
                  <a:pt x="2074" y="1070"/>
                </a:lnTo>
                <a:lnTo>
                  <a:pt x="2073" y="1070"/>
                </a:lnTo>
                <a:lnTo>
                  <a:pt x="2072" y="1073"/>
                </a:lnTo>
                <a:lnTo>
                  <a:pt x="2072" y="1076"/>
                </a:lnTo>
                <a:lnTo>
                  <a:pt x="2070" y="1076"/>
                </a:lnTo>
                <a:lnTo>
                  <a:pt x="2070" y="1078"/>
                </a:lnTo>
                <a:lnTo>
                  <a:pt x="2069" y="1080"/>
                </a:lnTo>
                <a:lnTo>
                  <a:pt x="2066" y="1083"/>
                </a:lnTo>
                <a:lnTo>
                  <a:pt x="2066" y="1087"/>
                </a:lnTo>
                <a:lnTo>
                  <a:pt x="2066" y="1090"/>
                </a:lnTo>
                <a:lnTo>
                  <a:pt x="2067" y="1092"/>
                </a:lnTo>
                <a:lnTo>
                  <a:pt x="2069" y="1095"/>
                </a:lnTo>
                <a:lnTo>
                  <a:pt x="2070" y="1097"/>
                </a:lnTo>
                <a:lnTo>
                  <a:pt x="2067" y="1099"/>
                </a:lnTo>
                <a:lnTo>
                  <a:pt x="2069" y="1102"/>
                </a:lnTo>
                <a:lnTo>
                  <a:pt x="2070" y="1105"/>
                </a:lnTo>
                <a:lnTo>
                  <a:pt x="2069" y="1108"/>
                </a:lnTo>
                <a:lnTo>
                  <a:pt x="2069" y="1109"/>
                </a:lnTo>
                <a:lnTo>
                  <a:pt x="2069" y="1112"/>
                </a:lnTo>
                <a:lnTo>
                  <a:pt x="2070" y="1115"/>
                </a:lnTo>
                <a:lnTo>
                  <a:pt x="2072" y="1116"/>
                </a:lnTo>
                <a:lnTo>
                  <a:pt x="2072" y="1119"/>
                </a:lnTo>
                <a:lnTo>
                  <a:pt x="2072" y="1122"/>
                </a:lnTo>
                <a:lnTo>
                  <a:pt x="2070" y="1125"/>
                </a:lnTo>
                <a:lnTo>
                  <a:pt x="2069" y="1125"/>
                </a:lnTo>
                <a:lnTo>
                  <a:pt x="2067" y="1125"/>
                </a:lnTo>
                <a:lnTo>
                  <a:pt x="2065" y="1125"/>
                </a:lnTo>
                <a:lnTo>
                  <a:pt x="2065" y="1123"/>
                </a:lnTo>
                <a:lnTo>
                  <a:pt x="2062" y="1122"/>
                </a:lnTo>
                <a:lnTo>
                  <a:pt x="2060" y="1120"/>
                </a:lnTo>
                <a:lnTo>
                  <a:pt x="2058" y="1122"/>
                </a:lnTo>
                <a:lnTo>
                  <a:pt x="2056" y="1123"/>
                </a:lnTo>
                <a:lnTo>
                  <a:pt x="2059" y="1125"/>
                </a:lnTo>
                <a:lnTo>
                  <a:pt x="2060" y="1126"/>
                </a:lnTo>
                <a:lnTo>
                  <a:pt x="2062" y="1127"/>
                </a:lnTo>
                <a:lnTo>
                  <a:pt x="2063" y="1130"/>
                </a:lnTo>
                <a:lnTo>
                  <a:pt x="2065" y="1130"/>
                </a:lnTo>
                <a:lnTo>
                  <a:pt x="2066" y="1130"/>
                </a:lnTo>
                <a:lnTo>
                  <a:pt x="2069" y="1133"/>
                </a:lnTo>
                <a:lnTo>
                  <a:pt x="2070" y="1133"/>
                </a:lnTo>
                <a:lnTo>
                  <a:pt x="2072" y="1134"/>
                </a:lnTo>
                <a:lnTo>
                  <a:pt x="2074" y="1136"/>
                </a:lnTo>
                <a:lnTo>
                  <a:pt x="2076" y="1139"/>
                </a:lnTo>
                <a:lnTo>
                  <a:pt x="2073" y="1140"/>
                </a:lnTo>
                <a:lnTo>
                  <a:pt x="2074" y="1143"/>
                </a:lnTo>
                <a:lnTo>
                  <a:pt x="2074" y="1146"/>
                </a:lnTo>
                <a:lnTo>
                  <a:pt x="2074" y="1148"/>
                </a:lnTo>
                <a:lnTo>
                  <a:pt x="2074" y="1150"/>
                </a:lnTo>
                <a:lnTo>
                  <a:pt x="2074" y="1151"/>
                </a:lnTo>
                <a:lnTo>
                  <a:pt x="2073" y="1153"/>
                </a:lnTo>
                <a:lnTo>
                  <a:pt x="2072" y="1155"/>
                </a:lnTo>
                <a:lnTo>
                  <a:pt x="2072" y="1158"/>
                </a:lnTo>
                <a:lnTo>
                  <a:pt x="2070" y="1160"/>
                </a:lnTo>
                <a:lnTo>
                  <a:pt x="2069" y="1157"/>
                </a:lnTo>
                <a:lnTo>
                  <a:pt x="2069" y="1160"/>
                </a:lnTo>
                <a:lnTo>
                  <a:pt x="2069" y="1161"/>
                </a:lnTo>
                <a:lnTo>
                  <a:pt x="2067" y="1162"/>
                </a:lnTo>
                <a:lnTo>
                  <a:pt x="2066" y="1165"/>
                </a:lnTo>
                <a:lnTo>
                  <a:pt x="2063" y="1165"/>
                </a:lnTo>
                <a:lnTo>
                  <a:pt x="2062" y="1165"/>
                </a:lnTo>
                <a:lnTo>
                  <a:pt x="2060" y="1165"/>
                </a:lnTo>
                <a:lnTo>
                  <a:pt x="2059" y="1165"/>
                </a:lnTo>
                <a:lnTo>
                  <a:pt x="2058" y="1165"/>
                </a:lnTo>
                <a:lnTo>
                  <a:pt x="2059" y="1168"/>
                </a:lnTo>
                <a:lnTo>
                  <a:pt x="2060" y="1168"/>
                </a:lnTo>
                <a:lnTo>
                  <a:pt x="2062" y="1169"/>
                </a:lnTo>
                <a:lnTo>
                  <a:pt x="2065" y="1169"/>
                </a:lnTo>
                <a:lnTo>
                  <a:pt x="2066" y="1171"/>
                </a:lnTo>
                <a:lnTo>
                  <a:pt x="2067" y="1169"/>
                </a:lnTo>
                <a:lnTo>
                  <a:pt x="2070" y="1168"/>
                </a:lnTo>
                <a:lnTo>
                  <a:pt x="2072" y="1167"/>
                </a:lnTo>
                <a:lnTo>
                  <a:pt x="2074" y="1168"/>
                </a:lnTo>
                <a:lnTo>
                  <a:pt x="2076" y="1169"/>
                </a:lnTo>
                <a:lnTo>
                  <a:pt x="2077" y="1169"/>
                </a:lnTo>
                <a:lnTo>
                  <a:pt x="2079" y="1171"/>
                </a:lnTo>
                <a:lnTo>
                  <a:pt x="2077" y="1172"/>
                </a:lnTo>
                <a:lnTo>
                  <a:pt x="2074" y="1172"/>
                </a:lnTo>
                <a:lnTo>
                  <a:pt x="2074" y="1176"/>
                </a:lnTo>
                <a:lnTo>
                  <a:pt x="2074" y="1178"/>
                </a:lnTo>
                <a:lnTo>
                  <a:pt x="2073" y="1176"/>
                </a:lnTo>
                <a:lnTo>
                  <a:pt x="2072" y="1178"/>
                </a:lnTo>
                <a:lnTo>
                  <a:pt x="2070" y="1179"/>
                </a:lnTo>
                <a:lnTo>
                  <a:pt x="2067" y="1179"/>
                </a:lnTo>
                <a:lnTo>
                  <a:pt x="2065" y="1181"/>
                </a:lnTo>
                <a:lnTo>
                  <a:pt x="2066" y="1181"/>
                </a:lnTo>
                <a:lnTo>
                  <a:pt x="2067" y="1182"/>
                </a:lnTo>
                <a:lnTo>
                  <a:pt x="2070" y="1183"/>
                </a:lnTo>
                <a:lnTo>
                  <a:pt x="2072" y="1183"/>
                </a:lnTo>
                <a:lnTo>
                  <a:pt x="2073" y="1183"/>
                </a:lnTo>
                <a:lnTo>
                  <a:pt x="2074" y="1182"/>
                </a:lnTo>
                <a:lnTo>
                  <a:pt x="2076" y="1181"/>
                </a:lnTo>
                <a:lnTo>
                  <a:pt x="2079" y="1181"/>
                </a:lnTo>
                <a:lnTo>
                  <a:pt x="2081" y="1182"/>
                </a:lnTo>
                <a:lnTo>
                  <a:pt x="2083" y="1185"/>
                </a:lnTo>
                <a:lnTo>
                  <a:pt x="2083" y="1188"/>
                </a:lnTo>
                <a:lnTo>
                  <a:pt x="2084" y="1191"/>
                </a:lnTo>
                <a:lnTo>
                  <a:pt x="2086" y="1195"/>
                </a:lnTo>
                <a:lnTo>
                  <a:pt x="2083" y="1196"/>
                </a:lnTo>
                <a:lnTo>
                  <a:pt x="2081" y="1195"/>
                </a:lnTo>
                <a:lnTo>
                  <a:pt x="2079" y="1193"/>
                </a:lnTo>
                <a:lnTo>
                  <a:pt x="2077" y="1193"/>
                </a:lnTo>
                <a:lnTo>
                  <a:pt x="2079" y="1195"/>
                </a:lnTo>
                <a:lnTo>
                  <a:pt x="2077" y="1198"/>
                </a:lnTo>
                <a:lnTo>
                  <a:pt x="2079" y="1200"/>
                </a:lnTo>
                <a:lnTo>
                  <a:pt x="2080" y="1199"/>
                </a:lnTo>
                <a:lnTo>
                  <a:pt x="2083" y="1199"/>
                </a:lnTo>
                <a:lnTo>
                  <a:pt x="2083" y="1202"/>
                </a:lnTo>
                <a:lnTo>
                  <a:pt x="2081" y="1205"/>
                </a:lnTo>
                <a:lnTo>
                  <a:pt x="2080" y="1205"/>
                </a:lnTo>
                <a:lnTo>
                  <a:pt x="2077" y="1206"/>
                </a:lnTo>
                <a:lnTo>
                  <a:pt x="2076" y="1207"/>
                </a:lnTo>
                <a:lnTo>
                  <a:pt x="2073" y="1209"/>
                </a:lnTo>
                <a:lnTo>
                  <a:pt x="2072" y="1210"/>
                </a:lnTo>
                <a:lnTo>
                  <a:pt x="2073" y="1210"/>
                </a:lnTo>
                <a:lnTo>
                  <a:pt x="2074" y="1210"/>
                </a:lnTo>
                <a:lnTo>
                  <a:pt x="2076" y="1209"/>
                </a:lnTo>
                <a:lnTo>
                  <a:pt x="2077" y="1209"/>
                </a:lnTo>
                <a:lnTo>
                  <a:pt x="2080" y="1207"/>
                </a:lnTo>
                <a:lnTo>
                  <a:pt x="2081" y="1206"/>
                </a:lnTo>
                <a:lnTo>
                  <a:pt x="2083" y="1207"/>
                </a:lnTo>
                <a:lnTo>
                  <a:pt x="2084" y="1205"/>
                </a:lnTo>
                <a:lnTo>
                  <a:pt x="2086" y="1203"/>
                </a:lnTo>
                <a:lnTo>
                  <a:pt x="2087" y="1203"/>
                </a:lnTo>
                <a:lnTo>
                  <a:pt x="2089" y="1205"/>
                </a:lnTo>
                <a:lnTo>
                  <a:pt x="2089" y="1207"/>
                </a:lnTo>
                <a:lnTo>
                  <a:pt x="2087" y="1207"/>
                </a:lnTo>
                <a:lnTo>
                  <a:pt x="2087" y="1209"/>
                </a:lnTo>
                <a:lnTo>
                  <a:pt x="2090" y="1210"/>
                </a:lnTo>
                <a:lnTo>
                  <a:pt x="2091" y="1210"/>
                </a:lnTo>
                <a:lnTo>
                  <a:pt x="2093" y="1210"/>
                </a:lnTo>
                <a:lnTo>
                  <a:pt x="2094" y="1210"/>
                </a:lnTo>
                <a:lnTo>
                  <a:pt x="2097" y="1213"/>
                </a:lnTo>
                <a:lnTo>
                  <a:pt x="2096" y="1216"/>
                </a:lnTo>
                <a:lnTo>
                  <a:pt x="2096" y="1221"/>
                </a:lnTo>
                <a:lnTo>
                  <a:pt x="2098" y="1223"/>
                </a:lnTo>
                <a:lnTo>
                  <a:pt x="2100" y="1224"/>
                </a:lnTo>
                <a:lnTo>
                  <a:pt x="2101" y="1226"/>
                </a:lnTo>
                <a:lnTo>
                  <a:pt x="2103" y="1226"/>
                </a:lnTo>
                <a:lnTo>
                  <a:pt x="2105" y="1227"/>
                </a:lnTo>
                <a:lnTo>
                  <a:pt x="2107" y="1230"/>
                </a:lnTo>
                <a:lnTo>
                  <a:pt x="2108" y="1231"/>
                </a:lnTo>
                <a:lnTo>
                  <a:pt x="2108" y="1234"/>
                </a:lnTo>
                <a:lnTo>
                  <a:pt x="2111" y="1234"/>
                </a:lnTo>
                <a:lnTo>
                  <a:pt x="2112" y="1235"/>
                </a:lnTo>
                <a:lnTo>
                  <a:pt x="2114" y="1235"/>
                </a:lnTo>
                <a:lnTo>
                  <a:pt x="2115" y="1237"/>
                </a:lnTo>
                <a:lnTo>
                  <a:pt x="2117" y="1240"/>
                </a:lnTo>
                <a:lnTo>
                  <a:pt x="2118" y="1242"/>
                </a:lnTo>
                <a:lnTo>
                  <a:pt x="2119" y="1242"/>
                </a:lnTo>
                <a:lnTo>
                  <a:pt x="2122" y="1244"/>
                </a:lnTo>
                <a:lnTo>
                  <a:pt x="2125" y="1245"/>
                </a:lnTo>
                <a:lnTo>
                  <a:pt x="2126" y="1245"/>
                </a:lnTo>
                <a:lnTo>
                  <a:pt x="2126" y="1247"/>
                </a:lnTo>
                <a:lnTo>
                  <a:pt x="2128" y="1248"/>
                </a:lnTo>
                <a:lnTo>
                  <a:pt x="2129" y="1249"/>
                </a:lnTo>
                <a:lnTo>
                  <a:pt x="2131" y="1252"/>
                </a:lnTo>
                <a:lnTo>
                  <a:pt x="2133" y="1252"/>
                </a:lnTo>
                <a:lnTo>
                  <a:pt x="2135" y="1255"/>
                </a:lnTo>
                <a:lnTo>
                  <a:pt x="2136" y="1256"/>
                </a:lnTo>
                <a:lnTo>
                  <a:pt x="2139" y="1258"/>
                </a:lnTo>
                <a:lnTo>
                  <a:pt x="2140" y="1259"/>
                </a:lnTo>
                <a:lnTo>
                  <a:pt x="2142" y="1262"/>
                </a:lnTo>
                <a:lnTo>
                  <a:pt x="2143" y="1262"/>
                </a:lnTo>
                <a:lnTo>
                  <a:pt x="2145" y="1262"/>
                </a:lnTo>
                <a:lnTo>
                  <a:pt x="2146" y="1262"/>
                </a:lnTo>
                <a:lnTo>
                  <a:pt x="2147" y="1263"/>
                </a:lnTo>
                <a:lnTo>
                  <a:pt x="2150" y="1265"/>
                </a:lnTo>
                <a:lnTo>
                  <a:pt x="2152" y="1266"/>
                </a:lnTo>
                <a:lnTo>
                  <a:pt x="2153" y="1266"/>
                </a:lnTo>
                <a:lnTo>
                  <a:pt x="2156" y="1266"/>
                </a:lnTo>
                <a:lnTo>
                  <a:pt x="2157" y="1268"/>
                </a:lnTo>
                <a:lnTo>
                  <a:pt x="2160" y="1268"/>
                </a:lnTo>
                <a:lnTo>
                  <a:pt x="2163" y="1268"/>
                </a:lnTo>
                <a:lnTo>
                  <a:pt x="2164" y="1268"/>
                </a:lnTo>
                <a:lnTo>
                  <a:pt x="2166" y="1268"/>
                </a:lnTo>
                <a:lnTo>
                  <a:pt x="2166" y="1269"/>
                </a:lnTo>
                <a:lnTo>
                  <a:pt x="2167" y="1270"/>
                </a:lnTo>
                <a:lnTo>
                  <a:pt x="2168" y="1270"/>
                </a:lnTo>
                <a:lnTo>
                  <a:pt x="2170" y="1272"/>
                </a:lnTo>
                <a:lnTo>
                  <a:pt x="2171" y="1272"/>
                </a:lnTo>
                <a:lnTo>
                  <a:pt x="2174" y="1273"/>
                </a:lnTo>
                <a:lnTo>
                  <a:pt x="2175" y="1273"/>
                </a:lnTo>
                <a:lnTo>
                  <a:pt x="2178" y="1275"/>
                </a:lnTo>
                <a:lnTo>
                  <a:pt x="2177" y="1277"/>
                </a:lnTo>
                <a:lnTo>
                  <a:pt x="2180" y="1277"/>
                </a:lnTo>
                <a:lnTo>
                  <a:pt x="2181" y="1280"/>
                </a:lnTo>
                <a:lnTo>
                  <a:pt x="2184" y="1280"/>
                </a:lnTo>
                <a:lnTo>
                  <a:pt x="2184" y="1282"/>
                </a:lnTo>
                <a:lnTo>
                  <a:pt x="2185" y="1283"/>
                </a:lnTo>
                <a:lnTo>
                  <a:pt x="2188" y="1284"/>
                </a:lnTo>
                <a:lnTo>
                  <a:pt x="2189" y="1286"/>
                </a:lnTo>
                <a:lnTo>
                  <a:pt x="2191" y="1287"/>
                </a:lnTo>
                <a:lnTo>
                  <a:pt x="2191" y="1290"/>
                </a:lnTo>
                <a:lnTo>
                  <a:pt x="2192" y="1291"/>
                </a:lnTo>
                <a:lnTo>
                  <a:pt x="2194" y="1291"/>
                </a:lnTo>
                <a:lnTo>
                  <a:pt x="2196" y="1293"/>
                </a:lnTo>
                <a:lnTo>
                  <a:pt x="2199" y="1293"/>
                </a:lnTo>
                <a:lnTo>
                  <a:pt x="2201" y="1294"/>
                </a:lnTo>
                <a:lnTo>
                  <a:pt x="2202" y="1296"/>
                </a:lnTo>
                <a:lnTo>
                  <a:pt x="2204" y="1297"/>
                </a:lnTo>
                <a:lnTo>
                  <a:pt x="2204" y="1298"/>
                </a:lnTo>
                <a:lnTo>
                  <a:pt x="2204" y="1301"/>
                </a:lnTo>
                <a:lnTo>
                  <a:pt x="2204" y="1303"/>
                </a:lnTo>
                <a:lnTo>
                  <a:pt x="2205" y="1305"/>
                </a:lnTo>
                <a:lnTo>
                  <a:pt x="2206" y="1308"/>
                </a:lnTo>
                <a:lnTo>
                  <a:pt x="2206" y="1310"/>
                </a:lnTo>
                <a:lnTo>
                  <a:pt x="2204" y="1311"/>
                </a:lnTo>
                <a:lnTo>
                  <a:pt x="2202" y="1308"/>
                </a:lnTo>
                <a:lnTo>
                  <a:pt x="2202" y="1307"/>
                </a:lnTo>
                <a:lnTo>
                  <a:pt x="2201" y="1305"/>
                </a:lnTo>
                <a:lnTo>
                  <a:pt x="2199" y="1304"/>
                </a:lnTo>
                <a:lnTo>
                  <a:pt x="2198" y="1301"/>
                </a:lnTo>
                <a:lnTo>
                  <a:pt x="2196" y="1303"/>
                </a:lnTo>
                <a:lnTo>
                  <a:pt x="2195" y="1301"/>
                </a:lnTo>
                <a:lnTo>
                  <a:pt x="2195" y="1300"/>
                </a:lnTo>
                <a:lnTo>
                  <a:pt x="2194" y="1300"/>
                </a:lnTo>
                <a:lnTo>
                  <a:pt x="2192" y="1300"/>
                </a:lnTo>
                <a:lnTo>
                  <a:pt x="2192" y="1303"/>
                </a:lnTo>
                <a:lnTo>
                  <a:pt x="2189" y="1304"/>
                </a:lnTo>
                <a:lnTo>
                  <a:pt x="2191" y="1304"/>
                </a:lnTo>
                <a:lnTo>
                  <a:pt x="2192" y="1304"/>
                </a:lnTo>
                <a:lnTo>
                  <a:pt x="2194" y="1305"/>
                </a:lnTo>
                <a:lnTo>
                  <a:pt x="2195" y="1304"/>
                </a:lnTo>
                <a:lnTo>
                  <a:pt x="2196" y="1304"/>
                </a:lnTo>
                <a:lnTo>
                  <a:pt x="2196" y="1305"/>
                </a:lnTo>
                <a:lnTo>
                  <a:pt x="2199" y="1308"/>
                </a:lnTo>
                <a:lnTo>
                  <a:pt x="2198" y="1311"/>
                </a:lnTo>
                <a:lnTo>
                  <a:pt x="2199" y="1312"/>
                </a:lnTo>
                <a:lnTo>
                  <a:pt x="2199" y="1314"/>
                </a:lnTo>
                <a:lnTo>
                  <a:pt x="2198" y="1314"/>
                </a:lnTo>
                <a:lnTo>
                  <a:pt x="2198" y="1317"/>
                </a:lnTo>
                <a:lnTo>
                  <a:pt x="2198" y="1319"/>
                </a:lnTo>
                <a:lnTo>
                  <a:pt x="2199" y="1321"/>
                </a:lnTo>
                <a:lnTo>
                  <a:pt x="2201" y="1321"/>
                </a:lnTo>
                <a:lnTo>
                  <a:pt x="2202" y="1319"/>
                </a:lnTo>
                <a:lnTo>
                  <a:pt x="2204" y="1319"/>
                </a:lnTo>
                <a:lnTo>
                  <a:pt x="2204" y="1315"/>
                </a:lnTo>
                <a:lnTo>
                  <a:pt x="2204" y="1314"/>
                </a:lnTo>
                <a:lnTo>
                  <a:pt x="2205" y="1315"/>
                </a:lnTo>
                <a:lnTo>
                  <a:pt x="2206" y="1317"/>
                </a:lnTo>
                <a:lnTo>
                  <a:pt x="2208" y="1318"/>
                </a:lnTo>
                <a:lnTo>
                  <a:pt x="2211" y="1319"/>
                </a:lnTo>
                <a:lnTo>
                  <a:pt x="2211" y="1321"/>
                </a:lnTo>
                <a:lnTo>
                  <a:pt x="2209" y="1322"/>
                </a:lnTo>
                <a:lnTo>
                  <a:pt x="2208" y="1325"/>
                </a:lnTo>
                <a:lnTo>
                  <a:pt x="2208" y="1327"/>
                </a:lnTo>
                <a:lnTo>
                  <a:pt x="2208" y="1329"/>
                </a:lnTo>
                <a:lnTo>
                  <a:pt x="2209" y="1329"/>
                </a:lnTo>
                <a:lnTo>
                  <a:pt x="2211" y="1332"/>
                </a:lnTo>
                <a:lnTo>
                  <a:pt x="2212" y="1331"/>
                </a:lnTo>
                <a:lnTo>
                  <a:pt x="2215" y="1331"/>
                </a:lnTo>
                <a:lnTo>
                  <a:pt x="2216" y="1332"/>
                </a:lnTo>
                <a:lnTo>
                  <a:pt x="2216" y="1334"/>
                </a:lnTo>
                <a:lnTo>
                  <a:pt x="2216" y="1335"/>
                </a:lnTo>
                <a:lnTo>
                  <a:pt x="2218" y="1335"/>
                </a:lnTo>
                <a:lnTo>
                  <a:pt x="2219" y="1338"/>
                </a:lnTo>
                <a:lnTo>
                  <a:pt x="2220" y="1339"/>
                </a:lnTo>
                <a:lnTo>
                  <a:pt x="2222" y="1341"/>
                </a:lnTo>
                <a:lnTo>
                  <a:pt x="2225" y="1342"/>
                </a:lnTo>
                <a:lnTo>
                  <a:pt x="2226" y="1343"/>
                </a:lnTo>
                <a:lnTo>
                  <a:pt x="2227" y="1346"/>
                </a:lnTo>
                <a:lnTo>
                  <a:pt x="2229" y="1349"/>
                </a:lnTo>
                <a:lnTo>
                  <a:pt x="2229" y="1352"/>
                </a:lnTo>
                <a:lnTo>
                  <a:pt x="2232" y="1355"/>
                </a:lnTo>
                <a:lnTo>
                  <a:pt x="2232" y="1356"/>
                </a:lnTo>
                <a:lnTo>
                  <a:pt x="2234" y="1357"/>
                </a:lnTo>
                <a:lnTo>
                  <a:pt x="2236" y="1357"/>
                </a:lnTo>
                <a:lnTo>
                  <a:pt x="2237" y="1357"/>
                </a:lnTo>
                <a:lnTo>
                  <a:pt x="2239" y="1360"/>
                </a:lnTo>
                <a:lnTo>
                  <a:pt x="2241" y="1359"/>
                </a:lnTo>
                <a:lnTo>
                  <a:pt x="2244" y="1359"/>
                </a:lnTo>
                <a:lnTo>
                  <a:pt x="2247" y="1359"/>
                </a:lnTo>
                <a:lnTo>
                  <a:pt x="2248" y="1359"/>
                </a:lnTo>
                <a:lnTo>
                  <a:pt x="2251" y="1359"/>
                </a:lnTo>
                <a:lnTo>
                  <a:pt x="2254" y="1359"/>
                </a:lnTo>
                <a:lnTo>
                  <a:pt x="2255" y="1357"/>
                </a:lnTo>
                <a:lnTo>
                  <a:pt x="2257" y="1357"/>
                </a:lnTo>
                <a:lnTo>
                  <a:pt x="2257" y="1356"/>
                </a:lnTo>
                <a:lnTo>
                  <a:pt x="2260" y="1353"/>
                </a:lnTo>
                <a:lnTo>
                  <a:pt x="2261" y="1350"/>
                </a:lnTo>
                <a:lnTo>
                  <a:pt x="2261" y="1348"/>
                </a:lnTo>
                <a:lnTo>
                  <a:pt x="2262" y="1348"/>
                </a:lnTo>
                <a:lnTo>
                  <a:pt x="2264" y="1348"/>
                </a:lnTo>
                <a:lnTo>
                  <a:pt x="2267" y="1348"/>
                </a:lnTo>
                <a:lnTo>
                  <a:pt x="2271" y="1348"/>
                </a:lnTo>
                <a:lnTo>
                  <a:pt x="2272" y="1349"/>
                </a:lnTo>
                <a:lnTo>
                  <a:pt x="2274" y="1345"/>
                </a:lnTo>
                <a:lnTo>
                  <a:pt x="2276" y="1345"/>
                </a:lnTo>
                <a:lnTo>
                  <a:pt x="2278" y="1343"/>
                </a:lnTo>
                <a:lnTo>
                  <a:pt x="2279" y="1345"/>
                </a:lnTo>
                <a:lnTo>
                  <a:pt x="2283" y="1345"/>
                </a:lnTo>
                <a:lnTo>
                  <a:pt x="2285" y="1345"/>
                </a:lnTo>
                <a:lnTo>
                  <a:pt x="2292" y="1349"/>
                </a:lnTo>
                <a:lnTo>
                  <a:pt x="2293" y="1350"/>
                </a:lnTo>
                <a:lnTo>
                  <a:pt x="2296" y="1352"/>
                </a:lnTo>
                <a:lnTo>
                  <a:pt x="2296" y="1355"/>
                </a:lnTo>
                <a:lnTo>
                  <a:pt x="2295" y="1356"/>
                </a:lnTo>
                <a:lnTo>
                  <a:pt x="2292" y="1359"/>
                </a:lnTo>
                <a:lnTo>
                  <a:pt x="2290" y="1360"/>
                </a:lnTo>
                <a:lnTo>
                  <a:pt x="2290" y="1363"/>
                </a:lnTo>
                <a:lnTo>
                  <a:pt x="2288" y="1363"/>
                </a:lnTo>
                <a:lnTo>
                  <a:pt x="2286" y="1364"/>
                </a:lnTo>
                <a:lnTo>
                  <a:pt x="2285" y="1367"/>
                </a:lnTo>
                <a:lnTo>
                  <a:pt x="2283" y="1370"/>
                </a:lnTo>
                <a:lnTo>
                  <a:pt x="2282" y="1371"/>
                </a:lnTo>
                <a:lnTo>
                  <a:pt x="2281" y="1376"/>
                </a:lnTo>
                <a:lnTo>
                  <a:pt x="2279" y="1378"/>
                </a:lnTo>
                <a:lnTo>
                  <a:pt x="2279" y="1381"/>
                </a:lnTo>
                <a:lnTo>
                  <a:pt x="2279" y="1383"/>
                </a:lnTo>
                <a:lnTo>
                  <a:pt x="2278" y="1385"/>
                </a:lnTo>
                <a:lnTo>
                  <a:pt x="2278" y="1388"/>
                </a:lnTo>
                <a:lnTo>
                  <a:pt x="2279" y="1392"/>
                </a:lnTo>
                <a:lnTo>
                  <a:pt x="2279" y="1397"/>
                </a:lnTo>
                <a:lnTo>
                  <a:pt x="2281" y="1398"/>
                </a:lnTo>
                <a:lnTo>
                  <a:pt x="2281" y="1402"/>
                </a:lnTo>
                <a:lnTo>
                  <a:pt x="2282" y="1405"/>
                </a:lnTo>
                <a:lnTo>
                  <a:pt x="2282" y="1406"/>
                </a:lnTo>
                <a:lnTo>
                  <a:pt x="2283" y="1409"/>
                </a:lnTo>
                <a:lnTo>
                  <a:pt x="2283" y="1412"/>
                </a:lnTo>
                <a:lnTo>
                  <a:pt x="2285" y="1415"/>
                </a:lnTo>
                <a:lnTo>
                  <a:pt x="2285" y="1418"/>
                </a:lnTo>
                <a:lnTo>
                  <a:pt x="2286" y="1419"/>
                </a:lnTo>
                <a:lnTo>
                  <a:pt x="2286" y="1422"/>
                </a:lnTo>
                <a:lnTo>
                  <a:pt x="2288" y="1425"/>
                </a:lnTo>
                <a:lnTo>
                  <a:pt x="2289" y="1429"/>
                </a:lnTo>
                <a:lnTo>
                  <a:pt x="2290" y="1432"/>
                </a:lnTo>
                <a:lnTo>
                  <a:pt x="2293" y="1434"/>
                </a:lnTo>
                <a:lnTo>
                  <a:pt x="2295" y="1436"/>
                </a:lnTo>
                <a:lnTo>
                  <a:pt x="2296" y="1439"/>
                </a:lnTo>
                <a:lnTo>
                  <a:pt x="2297" y="1440"/>
                </a:lnTo>
                <a:lnTo>
                  <a:pt x="2297" y="1441"/>
                </a:lnTo>
                <a:lnTo>
                  <a:pt x="2300" y="1446"/>
                </a:lnTo>
                <a:lnTo>
                  <a:pt x="2303" y="1448"/>
                </a:lnTo>
                <a:lnTo>
                  <a:pt x="2306" y="1453"/>
                </a:lnTo>
                <a:lnTo>
                  <a:pt x="2307" y="1454"/>
                </a:lnTo>
                <a:lnTo>
                  <a:pt x="2307" y="1457"/>
                </a:lnTo>
                <a:lnTo>
                  <a:pt x="2309" y="1460"/>
                </a:lnTo>
                <a:lnTo>
                  <a:pt x="2309" y="1461"/>
                </a:lnTo>
                <a:lnTo>
                  <a:pt x="2310" y="1464"/>
                </a:lnTo>
                <a:lnTo>
                  <a:pt x="2313" y="1467"/>
                </a:lnTo>
                <a:lnTo>
                  <a:pt x="2314" y="1468"/>
                </a:lnTo>
                <a:lnTo>
                  <a:pt x="2316" y="1470"/>
                </a:lnTo>
                <a:lnTo>
                  <a:pt x="2317" y="1472"/>
                </a:lnTo>
                <a:lnTo>
                  <a:pt x="2319" y="1474"/>
                </a:lnTo>
                <a:lnTo>
                  <a:pt x="2321" y="1477"/>
                </a:lnTo>
                <a:lnTo>
                  <a:pt x="2323" y="1478"/>
                </a:lnTo>
                <a:lnTo>
                  <a:pt x="2324" y="1481"/>
                </a:lnTo>
                <a:lnTo>
                  <a:pt x="2327" y="1484"/>
                </a:lnTo>
                <a:lnTo>
                  <a:pt x="2328" y="1485"/>
                </a:lnTo>
                <a:lnTo>
                  <a:pt x="2328" y="1488"/>
                </a:lnTo>
                <a:lnTo>
                  <a:pt x="2330" y="1489"/>
                </a:lnTo>
                <a:lnTo>
                  <a:pt x="2330" y="1491"/>
                </a:lnTo>
                <a:lnTo>
                  <a:pt x="2331" y="1493"/>
                </a:lnTo>
                <a:lnTo>
                  <a:pt x="2333" y="1496"/>
                </a:lnTo>
                <a:lnTo>
                  <a:pt x="2334" y="1496"/>
                </a:lnTo>
                <a:lnTo>
                  <a:pt x="2334" y="1499"/>
                </a:lnTo>
                <a:lnTo>
                  <a:pt x="2334" y="1502"/>
                </a:lnTo>
                <a:lnTo>
                  <a:pt x="2337" y="1503"/>
                </a:lnTo>
                <a:lnTo>
                  <a:pt x="2334" y="1506"/>
                </a:lnTo>
                <a:lnTo>
                  <a:pt x="2331" y="1509"/>
                </a:lnTo>
                <a:lnTo>
                  <a:pt x="2330" y="1510"/>
                </a:lnTo>
                <a:lnTo>
                  <a:pt x="2328" y="1514"/>
                </a:lnTo>
                <a:lnTo>
                  <a:pt x="2327" y="1516"/>
                </a:lnTo>
                <a:lnTo>
                  <a:pt x="2326" y="1517"/>
                </a:lnTo>
                <a:lnTo>
                  <a:pt x="2324" y="1519"/>
                </a:lnTo>
                <a:lnTo>
                  <a:pt x="2323" y="1520"/>
                </a:lnTo>
                <a:lnTo>
                  <a:pt x="2323" y="1519"/>
                </a:lnTo>
                <a:lnTo>
                  <a:pt x="2324" y="1516"/>
                </a:lnTo>
                <a:lnTo>
                  <a:pt x="2324" y="1513"/>
                </a:lnTo>
                <a:lnTo>
                  <a:pt x="2326" y="1510"/>
                </a:lnTo>
                <a:lnTo>
                  <a:pt x="2324" y="1509"/>
                </a:lnTo>
                <a:lnTo>
                  <a:pt x="2323" y="1510"/>
                </a:lnTo>
                <a:lnTo>
                  <a:pt x="2323" y="1512"/>
                </a:lnTo>
                <a:lnTo>
                  <a:pt x="2321" y="1513"/>
                </a:lnTo>
                <a:lnTo>
                  <a:pt x="2319" y="1513"/>
                </a:lnTo>
                <a:lnTo>
                  <a:pt x="2317" y="1510"/>
                </a:lnTo>
                <a:lnTo>
                  <a:pt x="2320" y="1507"/>
                </a:lnTo>
                <a:lnTo>
                  <a:pt x="2320" y="1506"/>
                </a:lnTo>
                <a:lnTo>
                  <a:pt x="2319" y="1506"/>
                </a:lnTo>
                <a:lnTo>
                  <a:pt x="2317" y="1506"/>
                </a:lnTo>
                <a:lnTo>
                  <a:pt x="2316" y="1503"/>
                </a:lnTo>
                <a:lnTo>
                  <a:pt x="2316" y="1502"/>
                </a:lnTo>
                <a:lnTo>
                  <a:pt x="2317" y="1499"/>
                </a:lnTo>
                <a:lnTo>
                  <a:pt x="2316" y="1496"/>
                </a:lnTo>
                <a:lnTo>
                  <a:pt x="2314" y="1495"/>
                </a:lnTo>
                <a:lnTo>
                  <a:pt x="2314" y="1492"/>
                </a:lnTo>
                <a:lnTo>
                  <a:pt x="2311" y="1493"/>
                </a:lnTo>
                <a:lnTo>
                  <a:pt x="2311" y="1495"/>
                </a:lnTo>
                <a:lnTo>
                  <a:pt x="2313" y="1498"/>
                </a:lnTo>
                <a:lnTo>
                  <a:pt x="2313" y="1499"/>
                </a:lnTo>
                <a:lnTo>
                  <a:pt x="2314" y="1500"/>
                </a:lnTo>
                <a:lnTo>
                  <a:pt x="2313" y="1503"/>
                </a:lnTo>
                <a:lnTo>
                  <a:pt x="2311" y="1503"/>
                </a:lnTo>
                <a:lnTo>
                  <a:pt x="2310" y="1505"/>
                </a:lnTo>
                <a:lnTo>
                  <a:pt x="2313" y="1506"/>
                </a:lnTo>
                <a:lnTo>
                  <a:pt x="2314" y="1507"/>
                </a:lnTo>
                <a:lnTo>
                  <a:pt x="2313" y="1509"/>
                </a:lnTo>
                <a:lnTo>
                  <a:pt x="2314" y="1510"/>
                </a:lnTo>
                <a:lnTo>
                  <a:pt x="2313" y="1513"/>
                </a:lnTo>
                <a:lnTo>
                  <a:pt x="2311" y="1512"/>
                </a:lnTo>
                <a:lnTo>
                  <a:pt x="2310" y="1510"/>
                </a:lnTo>
                <a:lnTo>
                  <a:pt x="2310" y="1513"/>
                </a:lnTo>
                <a:lnTo>
                  <a:pt x="2309" y="1514"/>
                </a:lnTo>
                <a:lnTo>
                  <a:pt x="2307" y="1516"/>
                </a:lnTo>
                <a:lnTo>
                  <a:pt x="2309" y="1517"/>
                </a:lnTo>
                <a:lnTo>
                  <a:pt x="2310" y="1517"/>
                </a:lnTo>
                <a:lnTo>
                  <a:pt x="2311" y="1519"/>
                </a:lnTo>
                <a:lnTo>
                  <a:pt x="2309" y="1520"/>
                </a:lnTo>
                <a:lnTo>
                  <a:pt x="2310" y="1520"/>
                </a:lnTo>
                <a:lnTo>
                  <a:pt x="2309" y="1523"/>
                </a:lnTo>
                <a:lnTo>
                  <a:pt x="2307" y="1524"/>
                </a:lnTo>
                <a:lnTo>
                  <a:pt x="2307" y="1527"/>
                </a:lnTo>
                <a:lnTo>
                  <a:pt x="2310" y="1526"/>
                </a:lnTo>
                <a:lnTo>
                  <a:pt x="2311" y="1524"/>
                </a:lnTo>
                <a:lnTo>
                  <a:pt x="2313" y="1523"/>
                </a:lnTo>
                <a:lnTo>
                  <a:pt x="2314" y="1521"/>
                </a:lnTo>
                <a:lnTo>
                  <a:pt x="2316" y="1520"/>
                </a:lnTo>
                <a:lnTo>
                  <a:pt x="2317" y="1521"/>
                </a:lnTo>
                <a:lnTo>
                  <a:pt x="2320" y="1521"/>
                </a:lnTo>
                <a:lnTo>
                  <a:pt x="2321" y="1524"/>
                </a:lnTo>
                <a:lnTo>
                  <a:pt x="2321" y="1526"/>
                </a:lnTo>
                <a:lnTo>
                  <a:pt x="2323" y="1528"/>
                </a:lnTo>
                <a:lnTo>
                  <a:pt x="2326" y="1531"/>
                </a:lnTo>
                <a:lnTo>
                  <a:pt x="2326" y="1534"/>
                </a:lnTo>
                <a:lnTo>
                  <a:pt x="2327" y="1537"/>
                </a:lnTo>
                <a:lnTo>
                  <a:pt x="2328" y="1540"/>
                </a:lnTo>
                <a:lnTo>
                  <a:pt x="2328" y="1542"/>
                </a:lnTo>
                <a:lnTo>
                  <a:pt x="2328" y="1547"/>
                </a:lnTo>
                <a:lnTo>
                  <a:pt x="2328" y="1548"/>
                </a:lnTo>
                <a:lnTo>
                  <a:pt x="2328" y="1551"/>
                </a:lnTo>
                <a:lnTo>
                  <a:pt x="2328" y="1556"/>
                </a:lnTo>
                <a:lnTo>
                  <a:pt x="2330" y="1558"/>
                </a:lnTo>
                <a:lnTo>
                  <a:pt x="2330" y="1561"/>
                </a:lnTo>
                <a:lnTo>
                  <a:pt x="2330" y="1562"/>
                </a:lnTo>
                <a:lnTo>
                  <a:pt x="2330" y="1563"/>
                </a:lnTo>
                <a:lnTo>
                  <a:pt x="2330" y="1565"/>
                </a:lnTo>
                <a:lnTo>
                  <a:pt x="2330" y="1568"/>
                </a:lnTo>
                <a:lnTo>
                  <a:pt x="2328" y="1566"/>
                </a:lnTo>
                <a:lnTo>
                  <a:pt x="2327" y="1566"/>
                </a:lnTo>
                <a:lnTo>
                  <a:pt x="2324" y="1566"/>
                </a:lnTo>
                <a:lnTo>
                  <a:pt x="2326" y="1568"/>
                </a:lnTo>
                <a:lnTo>
                  <a:pt x="2327" y="1569"/>
                </a:lnTo>
                <a:lnTo>
                  <a:pt x="2328" y="1572"/>
                </a:lnTo>
                <a:lnTo>
                  <a:pt x="2331" y="1572"/>
                </a:lnTo>
                <a:lnTo>
                  <a:pt x="2331" y="1575"/>
                </a:lnTo>
                <a:lnTo>
                  <a:pt x="2334" y="1579"/>
                </a:lnTo>
                <a:lnTo>
                  <a:pt x="2335" y="1582"/>
                </a:lnTo>
                <a:lnTo>
                  <a:pt x="2335" y="1586"/>
                </a:lnTo>
                <a:lnTo>
                  <a:pt x="2335" y="1587"/>
                </a:lnTo>
                <a:lnTo>
                  <a:pt x="2335" y="1589"/>
                </a:lnTo>
                <a:lnTo>
                  <a:pt x="2335" y="1590"/>
                </a:lnTo>
                <a:lnTo>
                  <a:pt x="2335" y="1592"/>
                </a:lnTo>
                <a:lnTo>
                  <a:pt x="2335" y="1596"/>
                </a:lnTo>
                <a:lnTo>
                  <a:pt x="2335" y="1594"/>
                </a:lnTo>
                <a:lnTo>
                  <a:pt x="2334" y="1592"/>
                </a:lnTo>
                <a:lnTo>
                  <a:pt x="2333" y="1587"/>
                </a:lnTo>
                <a:lnTo>
                  <a:pt x="2331" y="1584"/>
                </a:lnTo>
                <a:lnTo>
                  <a:pt x="2330" y="1584"/>
                </a:lnTo>
                <a:lnTo>
                  <a:pt x="2327" y="1583"/>
                </a:lnTo>
                <a:lnTo>
                  <a:pt x="2324" y="1582"/>
                </a:lnTo>
                <a:lnTo>
                  <a:pt x="2321" y="1583"/>
                </a:lnTo>
                <a:lnTo>
                  <a:pt x="2319" y="1582"/>
                </a:lnTo>
                <a:lnTo>
                  <a:pt x="2316" y="1582"/>
                </a:lnTo>
                <a:lnTo>
                  <a:pt x="2314" y="1583"/>
                </a:lnTo>
                <a:lnTo>
                  <a:pt x="2313" y="1580"/>
                </a:lnTo>
                <a:lnTo>
                  <a:pt x="2310" y="1580"/>
                </a:lnTo>
                <a:lnTo>
                  <a:pt x="2309" y="1579"/>
                </a:lnTo>
                <a:lnTo>
                  <a:pt x="2307" y="1577"/>
                </a:lnTo>
                <a:lnTo>
                  <a:pt x="2306" y="1576"/>
                </a:lnTo>
                <a:lnTo>
                  <a:pt x="2306" y="1575"/>
                </a:lnTo>
                <a:lnTo>
                  <a:pt x="2303" y="1572"/>
                </a:lnTo>
                <a:lnTo>
                  <a:pt x="2302" y="1568"/>
                </a:lnTo>
                <a:lnTo>
                  <a:pt x="2302" y="1565"/>
                </a:lnTo>
                <a:lnTo>
                  <a:pt x="2300" y="1562"/>
                </a:lnTo>
                <a:lnTo>
                  <a:pt x="2299" y="1559"/>
                </a:lnTo>
                <a:lnTo>
                  <a:pt x="2299" y="1556"/>
                </a:lnTo>
                <a:lnTo>
                  <a:pt x="2300" y="1555"/>
                </a:lnTo>
                <a:lnTo>
                  <a:pt x="2299" y="1552"/>
                </a:lnTo>
                <a:lnTo>
                  <a:pt x="2297" y="1554"/>
                </a:lnTo>
                <a:lnTo>
                  <a:pt x="2295" y="1552"/>
                </a:lnTo>
                <a:lnTo>
                  <a:pt x="2293" y="1549"/>
                </a:lnTo>
                <a:lnTo>
                  <a:pt x="2292" y="1548"/>
                </a:lnTo>
                <a:lnTo>
                  <a:pt x="2289" y="1547"/>
                </a:lnTo>
                <a:lnTo>
                  <a:pt x="2288" y="1545"/>
                </a:lnTo>
                <a:lnTo>
                  <a:pt x="2285" y="1544"/>
                </a:lnTo>
                <a:lnTo>
                  <a:pt x="2285" y="1541"/>
                </a:lnTo>
                <a:lnTo>
                  <a:pt x="2283" y="1537"/>
                </a:lnTo>
                <a:lnTo>
                  <a:pt x="2283" y="1535"/>
                </a:lnTo>
                <a:lnTo>
                  <a:pt x="2281" y="1535"/>
                </a:lnTo>
                <a:lnTo>
                  <a:pt x="2279" y="1534"/>
                </a:lnTo>
                <a:lnTo>
                  <a:pt x="2278" y="1534"/>
                </a:lnTo>
                <a:lnTo>
                  <a:pt x="2275" y="1533"/>
                </a:lnTo>
                <a:lnTo>
                  <a:pt x="2274" y="1533"/>
                </a:lnTo>
                <a:lnTo>
                  <a:pt x="2274" y="1530"/>
                </a:lnTo>
                <a:lnTo>
                  <a:pt x="2274" y="1528"/>
                </a:lnTo>
                <a:lnTo>
                  <a:pt x="2275" y="1528"/>
                </a:lnTo>
                <a:lnTo>
                  <a:pt x="2276" y="1526"/>
                </a:lnTo>
                <a:lnTo>
                  <a:pt x="2279" y="1526"/>
                </a:lnTo>
                <a:lnTo>
                  <a:pt x="2281" y="1527"/>
                </a:lnTo>
                <a:lnTo>
                  <a:pt x="2281" y="1524"/>
                </a:lnTo>
                <a:lnTo>
                  <a:pt x="2281" y="1523"/>
                </a:lnTo>
                <a:lnTo>
                  <a:pt x="2282" y="1523"/>
                </a:lnTo>
                <a:lnTo>
                  <a:pt x="2282" y="1520"/>
                </a:lnTo>
                <a:lnTo>
                  <a:pt x="2285" y="1519"/>
                </a:lnTo>
                <a:lnTo>
                  <a:pt x="2282" y="1519"/>
                </a:lnTo>
                <a:lnTo>
                  <a:pt x="2281" y="1516"/>
                </a:lnTo>
                <a:lnTo>
                  <a:pt x="2282" y="1514"/>
                </a:lnTo>
                <a:lnTo>
                  <a:pt x="2282" y="1513"/>
                </a:lnTo>
                <a:lnTo>
                  <a:pt x="2281" y="1513"/>
                </a:lnTo>
                <a:lnTo>
                  <a:pt x="2281" y="1512"/>
                </a:lnTo>
                <a:lnTo>
                  <a:pt x="2281" y="1510"/>
                </a:lnTo>
                <a:lnTo>
                  <a:pt x="2281" y="1507"/>
                </a:lnTo>
                <a:lnTo>
                  <a:pt x="2281" y="1505"/>
                </a:lnTo>
                <a:lnTo>
                  <a:pt x="2278" y="1503"/>
                </a:lnTo>
                <a:lnTo>
                  <a:pt x="2278" y="1506"/>
                </a:lnTo>
                <a:lnTo>
                  <a:pt x="2279" y="1509"/>
                </a:lnTo>
                <a:lnTo>
                  <a:pt x="2279" y="1512"/>
                </a:lnTo>
                <a:lnTo>
                  <a:pt x="2278" y="1514"/>
                </a:lnTo>
                <a:lnTo>
                  <a:pt x="2279" y="1517"/>
                </a:lnTo>
                <a:lnTo>
                  <a:pt x="2279" y="1519"/>
                </a:lnTo>
                <a:lnTo>
                  <a:pt x="2278" y="1521"/>
                </a:lnTo>
                <a:lnTo>
                  <a:pt x="2276" y="1521"/>
                </a:lnTo>
                <a:lnTo>
                  <a:pt x="2274" y="1523"/>
                </a:lnTo>
                <a:lnTo>
                  <a:pt x="2274" y="1521"/>
                </a:lnTo>
                <a:lnTo>
                  <a:pt x="2274" y="1519"/>
                </a:lnTo>
                <a:lnTo>
                  <a:pt x="2271" y="1517"/>
                </a:lnTo>
                <a:lnTo>
                  <a:pt x="2271" y="1514"/>
                </a:lnTo>
                <a:lnTo>
                  <a:pt x="2269" y="1514"/>
                </a:lnTo>
                <a:lnTo>
                  <a:pt x="2269" y="1513"/>
                </a:lnTo>
                <a:lnTo>
                  <a:pt x="2269" y="1510"/>
                </a:lnTo>
                <a:lnTo>
                  <a:pt x="2268" y="1510"/>
                </a:lnTo>
                <a:lnTo>
                  <a:pt x="2268" y="1507"/>
                </a:lnTo>
                <a:lnTo>
                  <a:pt x="2268" y="1506"/>
                </a:lnTo>
                <a:lnTo>
                  <a:pt x="2268" y="1503"/>
                </a:lnTo>
                <a:lnTo>
                  <a:pt x="2265" y="1506"/>
                </a:lnTo>
                <a:lnTo>
                  <a:pt x="2265" y="1509"/>
                </a:lnTo>
                <a:lnTo>
                  <a:pt x="2267" y="1512"/>
                </a:lnTo>
                <a:lnTo>
                  <a:pt x="2264" y="1512"/>
                </a:lnTo>
                <a:lnTo>
                  <a:pt x="2265" y="1514"/>
                </a:lnTo>
                <a:lnTo>
                  <a:pt x="2267" y="1514"/>
                </a:lnTo>
                <a:lnTo>
                  <a:pt x="2265" y="1516"/>
                </a:lnTo>
                <a:lnTo>
                  <a:pt x="2264" y="1517"/>
                </a:lnTo>
                <a:lnTo>
                  <a:pt x="2265" y="1519"/>
                </a:lnTo>
                <a:lnTo>
                  <a:pt x="2268" y="1519"/>
                </a:lnTo>
                <a:lnTo>
                  <a:pt x="2268" y="1520"/>
                </a:lnTo>
                <a:lnTo>
                  <a:pt x="2269" y="1521"/>
                </a:lnTo>
                <a:lnTo>
                  <a:pt x="2268" y="1524"/>
                </a:lnTo>
                <a:lnTo>
                  <a:pt x="2267" y="1527"/>
                </a:lnTo>
                <a:lnTo>
                  <a:pt x="2267" y="1528"/>
                </a:lnTo>
                <a:lnTo>
                  <a:pt x="2267" y="1530"/>
                </a:lnTo>
                <a:lnTo>
                  <a:pt x="2268" y="1533"/>
                </a:lnTo>
                <a:lnTo>
                  <a:pt x="2265" y="1534"/>
                </a:lnTo>
                <a:lnTo>
                  <a:pt x="2262" y="1533"/>
                </a:lnTo>
                <a:lnTo>
                  <a:pt x="2261" y="1530"/>
                </a:lnTo>
                <a:lnTo>
                  <a:pt x="2260" y="1527"/>
                </a:lnTo>
                <a:lnTo>
                  <a:pt x="2258" y="1526"/>
                </a:lnTo>
                <a:lnTo>
                  <a:pt x="2257" y="1524"/>
                </a:lnTo>
                <a:lnTo>
                  <a:pt x="2257" y="1523"/>
                </a:lnTo>
                <a:lnTo>
                  <a:pt x="2257" y="1521"/>
                </a:lnTo>
                <a:lnTo>
                  <a:pt x="2257" y="1520"/>
                </a:lnTo>
                <a:lnTo>
                  <a:pt x="2257" y="1517"/>
                </a:lnTo>
                <a:lnTo>
                  <a:pt x="2255" y="1516"/>
                </a:lnTo>
                <a:lnTo>
                  <a:pt x="2255" y="1513"/>
                </a:lnTo>
                <a:lnTo>
                  <a:pt x="2254" y="1512"/>
                </a:lnTo>
                <a:lnTo>
                  <a:pt x="2253" y="1509"/>
                </a:lnTo>
                <a:lnTo>
                  <a:pt x="2250" y="1506"/>
                </a:lnTo>
                <a:lnTo>
                  <a:pt x="2250" y="1503"/>
                </a:lnTo>
                <a:lnTo>
                  <a:pt x="2251" y="1502"/>
                </a:lnTo>
                <a:lnTo>
                  <a:pt x="2251" y="1499"/>
                </a:lnTo>
                <a:lnTo>
                  <a:pt x="2253" y="1496"/>
                </a:lnTo>
                <a:lnTo>
                  <a:pt x="2251" y="1495"/>
                </a:lnTo>
                <a:lnTo>
                  <a:pt x="2248" y="1492"/>
                </a:lnTo>
                <a:lnTo>
                  <a:pt x="2250" y="1491"/>
                </a:lnTo>
                <a:lnTo>
                  <a:pt x="2250" y="1489"/>
                </a:lnTo>
                <a:lnTo>
                  <a:pt x="2253" y="1488"/>
                </a:lnTo>
                <a:lnTo>
                  <a:pt x="2254" y="1488"/>
                </a:lnTo>
                <a:lnTo>
                  <a:pt x="2255" y="1486"/>
                </a:lnTo>
                <a:lnTo>
                  <a:pt x="2257" y="1485"/>
                </a:lnTo>
                <a:lnTo>
                  <a:pt x="2257" y="1486"/>
                </a:lnTo>
                <a:lnTo>
                  <a:pt x="2258" y="1488"/>
                </a:lnTo>
                <a:lnTo>
                  <a:pt x="2261" y="1488"/>
                </a:lnTo>
                <a:lnTo>
                  <a:pt x="2261" y="1486"/>
                </a:lnTo>
                <a:lnTo>
                  <a:pt x="2258" y="1485"/>
                </a:lnTo>
                <a:lnTo>
                  <a:pt x="2260" y="1482"/>
                </a:lnTo>
                <a:lnTo>
                  <a:pt x="2261" y="1481"/>
                </a:lnTo>
                <a:lnTo>
                  <a:pt x="2262" y="1479"/>
                </a:lnTo>
                <a:lnTo>
                  <a:pt x="2265" y="1479"/>
                </a:lnTo>
                <a:lnTo>
                  <a:pt x="2267" y="1478"/>
                </a:lnTo>
                <a:lnTo>
                  <a:pt x="2267" y="1475"/>
                </a:lnTo>
                <a:lnTo>
                  <a:pt x="2267" y="1474"/>
                </a:lnTo>
                <a:lnTo>
                  <a:pt x="2265" y="1475"/>
                </a:lnTo>
                <a:lnTo>
                  <a:pt x="2262" y="1477"/>
                </a:lnTo>
                <a:lnTo>
                  <a:pt x="2260" y="1477"/>
                </a:lnTo>
                <a:lnTo>
                  <a:pt x="2258" y="1474"/>
                </a:lnTo>
                <a:lnTo>
                  <a:pt x="2258" y="1477"/>
                </a:lnTo>
                <a:lnTo>
                  <a:pt x="2258" y="1478"/>
                </a:lnTo>
                <a:lnTo>
                  <a:pt x="2257" y="1481"/>
                </a:lnTo>
                <a:lnTo>
                  <a:pt x="2255" y="1479"/>
                </a:lnTo>
                <a:lnTo>
                  <a:pt x="2255" y="1482"/>
                </a:lnTo>
                <a:lnTo>
                  <a:pt x="2253" y="1482"/>
                </a:lnTo>
                <a:lnTo>
                  <a:pt x="2251" y="1484"/>
                </a:lnTo>
                <a:lnTo>
                  <a:pt x="2250" y="1482"/>
                </a:lnTo>
                <a:lnTo>
                  <a:pt x="2250" y="1479"/>
                </a:lnTo>
                <a:lnTo>
                  <a:pt x="2248" y="1477"/>
                </a:lnTo>
                <a:lnTo>
                  <a:pt x="2246" y="1474"/>
                </a:lnTo>
                <a:lnTo>
                  <a:pt x="2248" y="1470"/>
                </a:lnTo>
                <a:lnTo>
                  <a:pt x="2250" y="1468"/>
                </a:lnTo>
                <a:lnTo>
                  <a:pt x="2253" y="1467"/>
                </a:lnTo>
                <a:lnTo>
                  <a:pt x="2253" y="1465"/>
                </a:lnTo>
                <a:lnTo>
                  <a:pt x="2253" y="1463"/>
                </a:lnTo>
                <a:lnTo>
                  <a:pt x="2253" y="1461"/>
                </a:lnTo>
                <a:lnTo>
                  <a:pt x="2251" y="1458"/>
                </a:lnTo>
                <a:lnTo>
                  <a:pt x="2251" y="1457"/>
                </a:lnTo>
                <a:lnTo>
                  <a:pt x="2253" y="1456"/>
                </a:lnTo>
                <a:lnTo>
                  <a:pt x="2254" y="1456"/>
                </a:lnTo>
                <a:lnTo>
                  <a:pt x="2255" y="1454"/>
                </a:lnTo>
                <a:lnTo>
                  <a:pt x="2257" y="1451"/>
                </a:lnTo>
                <a:lnTo>
                  <a:pt x="2255" y="1448"/>
                </a:lnTo>
                <a:lnTo>
                  <a:pt x="2254" y="1447"/>
                </a:lnTo>
                <a:lnTo>
                  <a:pt x="2251" y="1446"/>
                </a:lnTo>
                <a:lnTo>
                  <a:pt x="2250" y="1446"/>
                </a:lnTo>
                <a:lnTo>
                  <a:pt x="2248" y="1446"/>
                </a:lnTo>
                <a:lnTo>
                  <a:pt x="2246" y="1447"/>
                </a:lnTo>
                <a:lnTo>
                  <a:pt x="2244" y="1448"/>
                </a:lnTo>
                <a:lnTo>
                  <a:pt x="2244" y="1447"/>
                </a:lnTo>
                <a:lnTo>
                  <a:pt x="2243" y="1444"/>
                </a:lnTo>
                <a:lnTo>
                  <a:pt x="2244" y="1441"/>
                </a:lnTo>
                <a:lnTo>
                  <a:pt x="2243" y="1437"/>
                </a:lnTo>
                <a:lnTo>
                  <a:pt x="2241" y="1437"/>
                </a:lnTo>
                <a:lnTo>
                  <a:pt x="2239" y="1436"/>
                </a:lnTo>
                <a:lnTo>
                  <a:pt x="2237" y="1434"/>
                </a:lnTo>
                <a:lnTo>
                  <a:pt x="2236" y="1433"/>
                </a:lnTo>
                <a:lnTo>
                  <a:pt x="2233" y="1433"/>
                </a:lnTo>
                <a:lnTo>
                  <a:pt x="2232" y="1433"/>
                </a:lnTo>
                <a:lnTo>
                  <a:pt x="2229" y="1432"/>
                </a:lnTo>
                <a:lnTo>
                  <a:pt x="2227" y="1429"/>
                </a:lnTo>
                <a:lnTo>
                  <a:pt x="2230" y="1426"/>
                </a:lnTo>
                <a:lnTo>
                  <a:pt x="2227" y="1426"/>
                </a:lnTo>
                <a:lnTo>
                  <a:pt x="2225" y="1427"/>
                </a:lnTo>
                <a:lnTo>
                  <a:pt x="2223" y="1426"/>
                </a:lnTo>
                <a:lnTo>
                  <a:pt x="2220" y="1426"/>
                </a:lnTo>
                <a:lnTo>
                  <a:pt x="2219" y="1426"/>
                </a:lnTo>
                <a:lnTo>
                  <a:pt x="2219" y="1427"/>
                </a:lnTo>
                <a:lnTo>
                  <a:pt x="2220" y="1429"/>
                </a:lnTo>
                <a:lnTo>
                  <a:pt x="2220" y="1430"/>
                </a:lnTo>
                <a:lnTo>
                  <a:pt x="2223" y="1432"/>
                </a:lnTo>
                <a:lnTo>
                  <a:pt x="2222" y="1433"/>
                </a:lnTo>
                <a:lnTo>
                  <a:pt x="2223" y="1436"/>
                </a:lnTo>
                <a:lnTo>
                  <a:pt x="2225" y="1436"/>
                </a:lnTo>
                <a:lnTo>
                  <a:pt x="2226" y="1437"/>
                </a:lnTo>
                <a:lnTo>
                  <a:pt x="2229" y="1440"/>
                </a:lnTo>
                <a:lnTo>
                  <a:pt x="2232" y="1440"/>
                </a:lnTo>
                <a:lnTo>
                  <a:pt x="2232" y="1443"/>
                </a:lnTo>
                <a:lnTo>
                  <a:pt x="2233" y="1443"/>
                </a:lnTo>
                <a:lnTo>
                  <a:pt x="2236" y="1443"/>
                </a:lnTo>
                <a:lnTo>
                  <a:pt x="2236" y="1444"/>
                </a:lnTo>
                <a:lnTo>
                  <a:pt x="2237" y="1446"/>
                </a:lnTo>
                <a:lnTo>
                  <a:pt x="2236" y="1450"/>
                </a:lnTo>
                <a:lnTo>
                  <a:pt x="2236" y="1451"/>
                </a:lnTo>
                <a:lnTo>
                  <a:pt x="2237" y="1453"/>
                </a:lnTo>
                <a:lnTo>
                  <a:pt x="2240" y="1454"/>
                </a:lnTo>
                <a:lnTo>
                  <a:pt x="2243" y="1454"/>
                </a:lnTo>
                <a:lnTo>
                  <a:pt x="2246" y="1454"/>
                </a:lnTo>
                <a:lnTo>
                  <a:pt x="2247" y="1454"/>
                </a:lnTo>
                <a:lnTo>
                  <a:pt x="2246" y="1456"/>
                </a:lnTo>
                <a:lnTo>
                  <a:pt x="2246" y="1458"/>
                </a:lnTo>
                <a:lnTo>
                  <a:pt x="2243" y="1461"/>
                </a:lnTo>
                <a:lnTo>
                  <a:pt x="2243" y="1463"/>
                </a:lnTo>
                <a:lnTo>
                  <a:pt x="2241" y="1464"/>
                </a:lnTo>
                <a:lnTo>
                  <a:pt x="2239" y="1465"/>
                </a:lnTo>
                <a:lnTo>
                  <a:pt x="2240" y="1467"/>
                </a:lnTo>
                <a:lnTo>
                  <a:pt x="2240" y="1470"/>
                </a:lnTo>
                <a:lnTo>
                  <a:pt x="2237" y="1471"/>
                </a:lnTo>
                <a:lnTo>
                  <a:pt x="2236" y="1471"/>
                </a:lnTo>
                <a:lnTo>
                  <a:pt x="2233" y="1472"/>
                </a:lnTo>
                <a:lnTo>
                  <a:pt x="2234" y="1475"/>
                </a:lnTo>
                <a:lnTo>
                  <a:pt x="2234" y="1477"/>
                </a:lnTo>
                <a:lnTo>
                  <a:pt x="2237" y="1479"/>
                </a:lnTo>
                <a:lnTo>
                  <a:pt x="2239" y="1481"/>
                </a:lnTo>
                <a:lnTo>
                  <a:pt x="2240" y="1482"/>
                </a:lnTo>
                <a:lnTo>
                  <a:pt x="2240" y="1484"/>
                </a:lnTo>
                <a:lnTo>
                  <a:pt x="2239" y="1485"/>
                </a:lnTo>
                <a:lnTo>
                  <a:pt x="2237" y="1485"/>
                </a:lnTo>
                <a:lnTo>
                  <a:pt x="2236" y="1486"/>
                </a:lnTo>
                <a:lnTo>
                  <a:pt x="2234" y="1486"/>
                </a:lnTo>
                <a:lnTo>
                  <a:pt x="2233" y="1488"/>
                </a:lnTo>
                <a:lnTo>
                  <a:pt x="2232" y="1488"/>
                </a:lnTo>
                <a:lnTo>
                  <a:pt x="2230" y="1489"/>
                </a:lnTo>
                <a:lnTo>
                  <a:pt x="2229" y="1489"/>
                </a:lnTo>
                <a:lnTo>
                  <a:pt x="2226" y="1489"/>
                </a:lnTo>
                <a:lnTo>
                  <a:pt x="2227" y="1486"/>
                </a:lnTo>
                <a:lnTo>
                  <a:pt x="2226" y="1484"/>
                </a:lnTo>
                <a:lnTo>
                  <a:pt x="2225" y="1481"/>
                </a:lnTo>
                <a:lnTo>
                  <a:pt x="2222" y="1478"/>
                </a:lnTo>
                <a:lnTo>
                  <a:pt x="2220" y="1477"/>
                </a:lnTo>
                <a:lnTo>
                  <a:pt x="2220" y="1479"/>
                </a:lnTo>
                <a:lnTo>
                  <a:pt x="2222" y="1482"/>
                </a:lnTo>
                <a:lnTo>
                  <a:pt x="2223" y="1484"/>
                </a:lnTo>
                <a:lnTo>
                  <a:pt x="2225" y="1484"/>
                </a:lnTo>
                <a:lnTo>
                  <a:pt x="2223" y="1486"/>
                </a:lnTo>
                <a:lnTo>
                  <a:pt x="2225" y="1488"/>
                </a:lnTo>
                <a:lnTo>
                  <a:pt x="2225" y="1492"/>
                </a:lnTo>
                <a:lnTo>
                  <a:pt x="2226" y="1493"/>
                </a:lnTo>
                <a:lnTo>
                  <a:pt x="2227" y="1493"/>
                </a:lnTo>
                <a:lnTo>
                  <a:pt x="2229" y="1496"/>
                </a:lnTo>
                <a:lnTo>
                  <a:pt x="2229" y="1499"/>
                </a:lnTo>
                <a:lnTo>
                  <a:pt x="2230" y="1500"/>
                </a:lnTo>
                <a:lnTo>
                  <a:pt x="2232" y="1502"/>
                </a:lnTo>
                <a:lnTo>
                  <a:pt x="2233" y="1503"/>
                </a:lnTo>
                <a:lnTo>
                  <a:pt x="2233" y="1506"/>
                </a:lnTo>
                <a:lnTo>
                  <a:pt x="2232" y="1507"/>
                </a:lnTo>
                <a:lnTo>
                  <a:pt x="2232" y="1510"/>
                </a:lnTo>
                <a:lnTo>
                  <a:pt x="2230" y="1512"/>
                </a:lnTo>
                <a:lnTo>
                  <a:pt x="2229" y="1512"/>
                </a:lnTo>
                <a:lnTo>
                  <a:pt x="2229" y="1509"/>
                </a:lnTo>
                <a:lnTo>
                  <a:pt x="2229" y="1507"/>
                </a:lnTo>
                <a:lnTo>
                  <a:pt x="2229" y="1506"/>
                </a:lnTo>
                <a:lnTo>
                  <a:pt x="2229" y="1503"/>
                </a:lnTo>
                <a:lnTo>
                  <a:pt x="2226" y="1502"/>
                </a:lnTo>
                <a:lnTo>
                  <a:pt x="2225" y="1502"/>
                </a:lnTo>
                <a:lnTo>
                  <a:pt x="2223" y="1500"/>
                </a:lnTo>
                <a:lnTo>
                  <a:pt x="2222" y="1502"/>
                </a:lnTo>
                <a:lnTo>
                  <a:pt x="2222" y="1503"/>
                </a:lnTo>
                <a:lnTo>
                  <a:pt x="2223" y="1506"/>
                </a:lnTo>
                <a:lnTo>
                  <a:pt x="2222" y="1506"/>
                </a:lnTo>
                <a:lnTo>
                  <a:pt x="2219" y="1503"/>
                </a:lnTo>
                <a:lnTo>
                  <a:pt x="2216" y="1503"/>
                </a:lnTo>
                <a:lnTo>
                  <a:pt x="2215" y="1503"/>
                </a:lnTo>
                <a:lnTo>
                  <a:pt x="2213" y="1502"/>
                </a:lnTo>
                <a:lnTo>
                  <a:pt x="2212" y="1500"/>
                </a:lnTo>
                <a:lnTo>
                  <a:pt x="2211" y="1499"/>
                </a:lnTo>
                <a:lnTo>
                  <a:pt x="2209" y="1500"/>
                </a:lnTo>
                <a:lnTo>
                  <a:pt x="2208" y="1498"/>
                </a:lnTo>
                <a:lnTo>
                  <a:pt x="2209" y="1496"/>
                </a:lnTo>
                <a:lnTo>
                  <a:pt x="2211" y="1496"/>
                </a:lnTo>
                <a:lnTo>
                  <a:pt x="2212" y="1495"/>
                </a:lnTo>
                <a:lnTo>
                  <a:pt x="2215" y="1495"/>
                </a:lnTo>
                <a:lnTo>
                  <a:pt x="2216" y="1495"/>
                </a:lnTo>
                <a:lnTo>
                  <a:pt x="2218" y="1495"/>
                </a:lnTo>
                <a:lnTo>
                  <a:pt x="2216" y="1491"/>
                </a:lnTo>
                <a:lnTo>
                  <a:pt x="2213" y="1492"/>
                </a:lnTo>
                <a:lnTo>
                  <a:pt x="2211" y="1492"/>
                </a:lnTo>
                <a:lnTo>
                  <a:pt x="2209" y="1492"/>
                </a:lnTo>
                <a:lnTo>
                  <a:pt x="2208" y="1491"/>
                </a:lnTo>
                <a:lnTo>
                  <a:pt x="2205" y="1492"/>
                </a:lnTo>
                <a:lnTo>
                  <a:pt x="2205" y="1489"/>
                </a:lnTo>
                <a:lnTo>
                  <a:pt x="2205" y="1486"/>
                </a:lnTo>
                <a:lnTo>
                  <a:pt x="2204" y="1485"/>
                </a:lnTo>
                <a:lnTo>
                  <a:pt x="2202" y="1485"/>
                </a:lnTo>
                <a:lnTo>
                  <a:pt x="2202" y="1486"/>
                </a:lnTo>
                <a:lnTo>
                  <a:pt x="2201" y="1488"/>
                </a:lnTo>
                <a:lnTo>
                  <a:pt x="2201" y="1484"/>
                </a:lnTo>
                <a:lnTo>
                  <a:pt x="2198" y="1484"/>
                </a:lnTo>
                <a:lnTo>
                  <a:pt x="2195" y="1481"/>
                </a:lnTo>
                <a:lnTo>
                  <a:pt x="2196" y="1478"/>
                </a:lnTo>
                <a:lnTo>
                  <a:pt x="2195" y="1478"/>
                </a:lnTo>
                <a:lnTo>
                  <a:pt x="2194" y="1479"/>
                </a:lnTo>
                <a:lnTo>
                  <a:pt x="2192" y="1477"/>
                </a:lnTo>
                <a:lnTo>
                  <a:pt x="2189" y="1478"/>
                </a:lnTo>
                <a:lnTo>
                  <a:pt x="2191" y="1481"/>
                </a:lnTo>
                <a:lnTo>
                  <a:pt x="2189" y="1482"/>
                </a:lnTo>
                <a:lnTo>
                  <a:pt x="2191" y="1482"/>
                </a:lnTo>
                <a:lnTo>
                  <a:pt x="2192" y="1484"/>
                </a:lnTo>
                <a:lnTo>
                  <a:pt x="2194" y="1485"/>
                </a:lnTo>
                <a:lnTo>
                  <a:pt x="2195" y="1486"/>
                </a:lnTo>
                <a:lnTo>
                  <a:pt x="2196" y="1488"/>
                </a:lnTo>
                <a:lnTo>
                  <a:pt x="2198" y="1491"/>
                </a:lnTo>
                <a:lnTo>
                  <a:pt x="2195" y="1489"/>
                </a:lnTo>
                <a:lnTo>
                  <a:pt x="2195" y="1492"/>
                </a:lnTo>
                <a:lnTo>
                  <a:pt x="2198" y="1493"/>
                </a:lnTo>
                <a:lnTo>
                  <a:pt x="2199" y="1493"/>
                </a:lnTo>
                <a:lnTo>
                  <a:pt x="2201" y="1495"/>
                </a:lnTo>
                <a:lnTo>
                  <a:pt x="2202" y="1496"/>
                </a:lnTo>
                <a:lnTo>
                  <a:pt x="2201" y="1499"/>
                </a:lnTo>
                <a:lnTo>
                  <a:pt x="2202" y="1502"/>
                </a:lnTo>
                <a:lnTo>
                  <a:pt x="2202" y="1503"/>
                </a:lnTo>
                <a:lnTo>
                  <a:pt x="2201" y="1502"/>
                </a:lnTo>
                <a:lnTo>
                  <a:pt x="2199" y="1502"/>
                </a:lnTo>
                <a:lnTo>
                  <a:pt x="2198" y="1500"/>
                </a:lnTo>
                <a:lnTo>
                  <a:pt x="2195" y="1500"/>
                </a:lnTo>
                <a:lnTo>
                  <a:pt x="2194" y="1500"/>
                </a:lnTo>
                <a:lnTo>
                  <a:pt x="2192" y="1500"/>
                </a:lnTo>
                <a:lnTo>
                  <a:pt x="2189" y="1500"/>
                </a:lnTo>
                <a:lnTo>
                  <a:pt x="2187" y="1500"/>
                </a:lnTo>
                <a:lnTo>
                  <a:pt x="2185" y="1505"/>
                </a:lnTo>
                <a:lnTo>
                  <a:pt x="2184" y="1505"/>
                </a:lnTo>
                <a:lnTo>
                  <a:pt x="2182" y="1506"/>
                </a:lnTo>
                <a:lnTo>
                  <a:pt x="2182" y="1505"/>
                </a:lnTo>
                <a:lnTo>
                  <a:pt x="2181" y="1502"/>
                </a:lnTo>
                <a:lnTo>
                  <a:pt x="2181" y="1500"/>
                </a:lnTo>
                <a:lnTo>
                  <a:pt x="2180" y="1500"/>
                </a:lnTo>
                <a:lnTo>
                  <a:pt x="2180" y="1498"/>
                </a:lnTo>
                <a:lnTo>
                  <a:pt x="2178" y="1495"/>
                </a:lnTo>
                <a:lnTo>
                  <a:pt x="2177" y="1493"/>
                </a:lnTo>
                <a:lnTo>
                  <a:pt x="2175" y="1491"/>
                </a:lnTo>
                <a:lnTo>
                  <a:pt x="2174" y="1489"/>
                </a:lnTo>
                <a:lnTo>
                  <a:pt x="2174" y="1486"/>
                </a:lnTo>
                <a:lnTo>
                  <a:pt x="2173" y="1484"/>
                </a:lnTo>
                <a:lnTo>
                  <a:pt x="2173" y="1482"/>
                </a:lnTo>
                <a:lnTo>
                  <a:pt x="2171" y="1481"/>
                </a:lnTo>
                <a:lnTo>
                  <a:pt x="2170" y="1477"/>
                </a:lnTo>
                <a:lnTo>
                  <a:pt x="2170" y="1472"/>
                </a:lnTo>
                <a:lnTo>
                  <a:pt x="2170" y="1470"/>
                </a:lnTo>
                <a:lnTo>
                  <a:pt x="2170" y="1467"/>
                </a:lnTo>
                <a:lnTo>
                  <a:pt x="2171" y="1467"/>
                </a:lnTo>
                <a:lnTo>
                  <a:pt x="2173" y="1468"/>
                </a:lnTo>
                <a:lnTo>
                  <a:pt x="2174" y="1468"/>
                </a:lnTo>
                <a:lnTo>
                  <a:pt x="2175" y="1470"/>
                </a:lnTo>
                <a:lnTo>
                  <a:pt x="2178" y="1472"/>
                </a:lnTo>
                <a:lnTo>
                  <a:pt x="2175" y="1472"/>
                </a:lnTo>
                <a:lnTo>
                  <a:pt x="2177" y="1474"/>
                </a:lnTo>
                <a:lnTo>
                  <a:pt x="2178" y="1474"/>
                </a:lnTo>
                <a:lnTo>
                  <a:pt x="2180" y="1472"/>
                </a:lnTo>
                <a:lnTo>
                  <a:pt x="2180" y="1470"/>
                </a:lnTo>
                <a:lnTo>
                  <a:pt x="2178" y="1468"/>
                </a:lnTo>
                <a:lnTo>
                  <a:pt x="2178" y="1465"/>
                </a:lnTo>
                <a:lnTo>
                  <a:pt x="2181" y="1465"/>
                </a:lnTo>
                <a:lnTo>
                  <a:pt x="2182" y="1464"/>
                </a:lnTo>
                <a:lnTo>
                  <a:pt x="2185" y="1464"/>
                </a:lnTo>
                <a:lnTo>
                  <a:pt x="2187" y="1464"/>
                </a:lnTo>
                <a:lnTo>
                  <a:pt x="2189" y="1463"/>
                </a:lnTo>
                <a:lnTo>
                  <a:pt x="2187" y="1463"/>
                </a:lnTo>
                <a:lnTo>
                  <a:pt x="2184" y="1461"/>
                </a:lnTo>
                <a:lnTo>
                  <a:pt x="2185" y="1458"/>
                </a:lnTo>
                <a:lnTo>
                  <a:pt x="2184" y="1458"/>
                </a:lnTo>
                <a:lnTo>
                  <a:pt x="2182" y="1461"/>
                </a:lnTo>
                <a:lnTo>
                  <a:pt x="2180" y="1463"/>
                </a:lnTo>
                <a:lnTo>
                  <a:pt x="2177" y="1461"/>
                </a:lnTo>
                <a:lnTo>
                  <a:pt x="2175" y="1461"/>
                </a:lnTo>
                <a:lnTo>
                  <a:pt x="2175" y="1463"/>
                </a:lnTo>
                <a:lnTo>
                  <a:pt x="2174" y="1463"/>
                </a:lnTo>
                <a:lnTo>
                  <a:pt x="2174" y="1461"/>
                </a:lnTo>
                <a:lnTo>
                  <a:pt x="2173" y="1458"/>
                </a:lnTo>
                <a:lnTo>
                  <a:pt x="2171" y="1458"/>
                </a:lnTo>
                <a:lnTo>
                  <a:pt x="2170" y="1460"/>
                </a:lnTo>
                <a:lnTo>
                  <a:pt x="2168" y="1458"/>
                </a:lnTo>
                <a:lnTo>
                  <a:pt x="2167" y="1457"/>
                </a:lnTo>
                <a:lnTo>
                  <a:pt x="2167" y="1460"/>
                </a:lnTo>
                <a:lnTo>
                  <a:pt x="2166" y="1458"/>
                </a:lnTo>
                <a:lnTo>
                  <a:pt x="2164" y="1456"/>
                </a:lnTo>
                <a:lnTo>
                  <a:pt x="2163" y="1453"/>
                </a:lnTo>
                <a:lnTo>
                  <a:pt x="2160" y="1453"/>
                </a:lnTo>
                <a:lnTo>
                  <a:pt x="2159" y="1448"/>
                </a:lnTo>
                <a:lnTo>
                  <a:pt x="2157" y="1448"/>
                </a:lnTo>
                <a:lnTo>
                  <a:pt x="2156" y="1447"/>
                </a:lnTo>
                <a:lnTo>
                  <a:pt x="2154" y="1446"/>
                </a:lnTo>
                <a:lnTo>
                  <a:pt x="2153" y="1443"/>
                </a:lnTo>
                <a:lnTo>
                  <a:pt x="2150" y="1441"/>
                </a:lnTo>
                <a:lnTo>
                  <a:pt x="2149" y="1440"/>
                </a:lnTo>
                <a:lnTo>
                  <a:pt x="2146" y="1439"/>
                </a:lnTo>
                <a:lnTo>
                  <a:pt x="2143" y="1439"/>
                </a:lnTo>
                <a:lnTo>
                  <a:pt x="2142" y="1436"/>
                </a:lnTo>
                <a:lnTo>
                  <a:pt x="2140" y="1434"/>
                </a:lnTo>
                <a:lnTo>
                  <a:pt x="2139" y="1433"/>
                </a:lnTo>
                <a:lnTo>
                  <a:pt x="2138" y="1432"/>
                </a:lnTo>
                <a:lnTo>
                  <a:pt x="2136" y="1430"/>
                </a:lnTo>
                <a:lnTo>
                  <a:pt x="2135" y="1430"/>
                </a:lnTo>
                <a:lnTo>
                  <a:pt x="2133" y="1429"/>
                </a:lnTo>
                <a:lnTo>
                  <a:pt x="2131" y="1429"/>
                </a:lnTo>
                <a:lnTo>
                  <a:pt x="2129" y="1429"/>
                </a:lnTo>
                <a:lnTo>
                  <a:pt x="2128" y="1429"/>
                </a:lnTo>
                <a:lnTo>
                  <a:pt x="2126" y="1427"/>
                </a:lnTo>
                <a:lnTo>
                  <a:pt x="2125" y="1427"/>
                </a:lnTo>
                <a:lnTo>
                  <a:pt x="2122" y="1426"/>
                </a:lnTo>
                <a:lnTo>
                  <a:pt x="2119" y="1425"/>
                </a:lnTo>
                <a:lnTo>
                  <a:pt x="2118" y="1425"/>
                </a:lnTo>
                <a:lnTo>
                  <a:pt x="2115" y="1423"/>
                </a:lnTo>
                <a:lnTo>
                  <a:pt x="2114" y="1423"/>
                </a:lnTo>
                <a:lnTo>
                  <a:pt x="2112" y="1423"/>
                </a:lnTo>
                <a:lnTo>
                  <a:pt x="2111" y="1420"/>
                </a:lnTo>
                <a:lnTo>
                  <a:pt x="2108" y="1422"/>
                </a:lnTo>
                <a:lnTo>
                  <a:pt x="2107" y="1420"/>
                </a:lnTo>
                <a:lnTo>
                  <a:pt x="2105" y="1420"/>
                </a:lnTo>
                <a:lnTo>
                  <a:pt x="2104" y="1420"/>
                </a:lnTo>
                <a:lnTo>
                  <a:pt x="2103" y="1420"/>
                </a:lnTo>
                <a:lnTo>
                  <a:pt x="2101" y="1422"/>
                </a:lnTo>
                <a:lnTo>
                  <a:pt x="2100" y="1420"/>
                </a:lnTo>
                <a:lnTo>
                  <a:pt x="2097" y="1422"/>
                </a:lnTo>
                <a:lnTo>
                  <a:pt x="2096" y="1422"/>
                </a:lnTo>
                <a:lnTo>
                  <a:pt x="2093" y="1422"/>
                </a:lnTo>
                <a:lnTo>
                  <a:pt x="2091" y="1420"/>
                </a:lnTo>
                <a:lnTo>
                  <a:pt x="2090" y="1419"/>
                </a:lnTo>
                <a:lnTo>
                  <a:pt x="2089" y="1419"/>
                </a:lnTo>
                <a:lnTo>
                  <a:pt x="2087" y="1418"/>
                </a:lnTo>
                <a:lnTo>
                  <a:pt x="2084" y="1415"/>
                </a:lnTo>
                <a:lnTo>
                  <a:pt x="2081" y="1415"/>
                </a:lnTo>
                <a:lnTo>
                  <a:pt x="2081" y="1413"/>
                </a:lnTo>
                <a:lnTo>
                  <a:pt x="2080" y="1411"/>
                </a:lnTo>
                <a:lnTo>
                  <a:pt x="2080" y="1413"/>
                </a:lnTo>
                <a:lnTo>
                  <a:pt x="2079" y="1413"/>
                </a:lnTo>
                <a:lnTo>
                  <a:pt x="2076" y="1413"/>
                </a:lnTo>
                <a:lnTo>
                  <a:pt x="2074" y="1412"/>
                </a:lnTo>
                <a:lnTo>
                  <a:pt x="2072" y="1412"/>
                </a:lnTo>
                <a:lnTo>
                  <a:pt x="2072" y="1413"/>
                </a:lnTo>
                <a:lnTo>
                  <a:pt x="2069" y="1412"/>
                </a:lnTo>
                <a:lnTo>
                  <a:pt x="2066" y="1413"/>
                </a:lnTo>
                <a:lnTo>
                  <a:pt x="2066" y="1411"/>
                </a:lnTo>
                <a:lnTo>
                  <a:pt x="2066" y="1406"/>
                </a:lnTo>
                <a:lnTo>
                  <a:pt x="2069" y="1405"/>
                </a:lnTo>
                <a:lnTo>
                  <a:pt x="2070" y="1404"/>
                </a:lnTo>
                <a:lnTo>
                  <a:pt x="2072" y="1402"/>
                </a:lnTo>
                <a:lnTo>
                  <a:pt x="2074" y="1399"/>
                </a:lnTo>
                <a:lnTo>
                  <a:pt x="2076" y="1401"/>
                </a:lnTo>
                <a:lnTo>
                  <a:pt x="2077" y="1402"/>
                </a:lnTo>
                <a:lnTo>
                  <a:pt x="2079" y="1404"/>
                </a:lnTo>
                <a:lnTo>
                  <a:pt x="2081" y="1402"/>
                </a:lnTo>
                <a:lnTo>
                  <a:pt x="2086" y="1401"/>
                </a:lnTo>
                <a:lnTo>
                  <a:pt x="2089" y="1401"/>
                </a:lnTo>
                <a:lnTo>
                  <a:pt x="2090" y="1401"/>
                </a:lnTo>
                <a:lnTo>
                  <a:pt x="2093" y="1399"/>
                </a:lnTo>
                <a:lnTo>
                  <a:pt x="2094" y="1397"/>
                </a:lnTo>
                <a:lnTo>
                  <a:pt x="2094" y="1395"/>
                </a:lnTo>
                <a:lnTo>
                  <a:pt x="2096" y="1392"/>
                </a:lnTo>
                <a:lnTo>
                  <a:pt x="2096" y="1390"/>
                </a:lnTo>
                <a:lnTo>
                  <a:pt x="2096" y="1387"/>
                </a:lnTo>
                <a:lnTo>
                  <a:pt x="2098" y="1388"/>
                </a:lnTo>
                <a:lnTo>
                  <a:pt x="2100" y="1387"/>
                </a:lnTo>
                <a:lnTo>
                  <a:pt x="2101" y="1384"/>
                </a:lnTo>
                <a:lnTo>
                  <a:pt x="2103" y="1384"/>
                </a:lnTo>
                <a:lnTo>
                  <a:pt x="2107" y="1384"/>
                </a:lnTo>
                <a:lnTo>
                  <a:pt x="2108" y="1381"/>
                </a:lnTo>
                <a:lnTo>
                  <a:pt x="2108" y="1378"/>
                </a:lnTo>
                <a:lnTo>
                  <a:pt x="2108" y="1377"/>
                </a:lnTo>
                <a:lnTo>
                  <a:pt x="2110" y="1374"/>
                </a:lnTo>
                <a:lnTo>
                  <a:pt x="2111" y="1373"/>
                </a:lnTo>
                <a:lnTo>
                  <a:pt x="2112" y="1371"/>
                </a:lnTo>
                <a:lnTo>
                  <a:pt x="2112" y="1370"/>
                </a:lnTo>
                <a:lnTo>
                  <a:pt x="2111" y="1367"/>
                </a:lnTo>
                <a:lnTo>
                  <a:pt x="2110" y="1366"/>
                </a:lnTo>
                <a:lnTo>
                  <a:pt x="2108" y="1367"/>
                </a:lnTo>
                <a:lnTo>
                  <a:pt x="2107" y="1364"/>
                </a:lnTo>
                <a:lnTo>
                  <a:pt x="2104" y="1364"/>
                </a:lnTo>
                <a:lnTo>
                  <a:pt x="2101" y="1364"/>
                </a:lnTo>
                <a:lnTo>
                  <a:pt x="2100" y="1363"/>
                </a:lnTo>
                <a:lnTo>
                  <a:pt x="2098" y="1363"/>
                </a:lnTo>
                <a:lnTo>
                  <a:pt x="2096" y="1362"/>
                </a:lnTo>
                <a:lnTo>
                  <a:pt x="2094" y="1360"/>
                </a:lnTo>
                <a:lnTo>
                  <a:pt x="2093" y="1357"/>
                </a:lnTo>
                <a:lnTo>
                  <a:pt x="2091" y="1357"/>
                </a:lnTo>
                <a:lnTo>
                  <a:pt x="2090" y="1359"/>
                </a:lnTo>
                <a:lnTo>
                  <a:pt x="2090" y="1363"/>
                </a:lnTo>
                <a:lnTo>
                  <a:pt x="2093" y="1364"/>
                </a:lnTo>
                <a:lnTo>
                  <a:pt x="2093" y="1366"/>
                </a:lnTo>
                <a:lnTo>
                  <a:pt x="2096" y="1367"/>
                </a:lnTo>
                <a:lnTo>
                  <a:pt x="2098" y="1367"/>
                </a:lnTo>
                <a:lnTo>
                  <a:pt x="2100" y="1366"/>
                </a:lnTo>
                <a:lnTo>
                  <a:pt x="2100" y="1369"/>
                </a:lnTo>
                <a:lnTo>
                  <a:pt x="2103" y="1370"/>
                </a:lnTo>
                <a:lnTo>
                  <a:pt x="2104" y="1370"/>
                </a:lnTo>
                <a:lnTo>
                  <a:pt x="2105" y="1371"/>
                </a:lnTo>
                <a:lnTo>
                  <a:pt x="2104" y="1373"/>
                </a:lnTo>
                <a:lnTo>
                  <a:pt x="2103" y="1376"/>
                </a:lnTo>
                <a:lnTo>
                  <a:pt x="2100" y="1377"/>
                </a:lnTo>
                <a:lnTo>
                  <a:pt x="2098" y="1378"/>
                </a:lnTo>
                <a:lnTo>
                  <a:pt x="2098" y="1380"/>
                </a:lnTo>
                <a:lnTo>
                  <a:pt x="2096" y="1381"/>
                </a:lnTo>
                <a:lnTo>
                  <a:pt x="2094" y="1380"/>
                </a:lnTo>
                <a:lnTo>
                  <a:pt x="2093" y="1380"/>
                </a:lnTo>
                <a:lnTo>
                  <a:pt x="2091" y="1381"/>
                </a:lnTo>
                <a:lnTo>
                  <a:pt x="2090" y="1383"/>
                </a:lnTo>
                <a:lnTo>
                  <a:pt x="2090" y="1385"/>
                </a:lnTo>
                <a:lnTo>
                  <a:pt x="2089" y="1385"/>
                </a:lnTo>
                <a:lnTo>
                  <a:pt x="2087" y="1387"/>
                </a:lnTo>
                <a:lnTo>
                  <a:pt x="2084" y="1387"/>
                </a:lnTo>
                <a:lnTo>
                  <a:pt x="2084" y="1388"/>
                </a:lnTo>
                <a:lnTo>
                  <a:pt x="2083" y="1390"/>
                </a:lnTo>
                <a:lnTo>
                  <a:pt x="2080" y="1390"/>
                </a:lnTo>
                <a:lnTo>
                  <a:pt x="2079" y="1390"/>
                </a:lnTo>
                <a:lnTo>
                  <a:pt x="2076" y="1390"/>
                </a:lnTo>
                <a:lnTo>
                  <a:pt x="2074" y="1388"/>
                </a:lnTo>
                <a:lnTo>
                  <a:pt x="2072" y="1388"/>
                </a:lnTo>
                <a:lnTo>
                  <a:pt x="2070" y="1390"/>
                </a:lnTo>
                <a:lnTo>
                  <a:pt x="2069" y="1390"/>
                </a:lnTo>
                <a:lnTo>
                  <a:pt x="2066" y="1390"/>
                </a:lnTo>
                <a:lnTo>
                  <a:pt x="2066" y="1388"/>
                </a:lnTo>
                <a:lnTo>
                  <a:pt x="2065" y="1388"/>
                </a:lnTo>
                <a:lnTo>
                  <a:pt x="2063" y="1387"/>
                </a:lnTo>
                <a:lnTo>
                  <a:pt x="2062" y="1388"/>
                </a:lnTo>
                <a:lnTo>
                  <a:pt x="2059" y="1388"/>
                </a:lnTo>
                <a:lnTo>
                  <a:pt x="2058" y="1390"/>
                </a:lnTo>
                <a:lnTo>
                  <a:pt x="2059" y="1392"/>
                </a:lnTo>
                <a:lnTo>
                  <a:pt x="2058" y="1395"/>
                </a:lnTo>
                <a:lnTo>
                  <a:pt x="2056" y="1398"/>
                </a:lnTo>
                <a:lnTo>
                  <a:pt x="2056" y="1399"/>
                </a:lnTo>
                <a:lnTo>
                  <a:pt x="2055" y="1401"/>
                </a:lnTo>
                <a:lnTo>
                  <a:pt x="2058" y="1401"/>
                </a:lnTo>
                <a:lnTo>
                  <a:pt x="2058" y="1402"/>
                </a:lnTo>
                <a:lnTo>
                  <a:pt x="2056" y="1404"/>
                </a:lnTo>
                <a:lnTo>
                  <a:pt x="2058" y="1406"/>
                </a:lnTo>
                <a:lnTo>
                  <a:pt x="2055" y="1409"/>
                </a:lnTo>
                <a:lnTo>
                  <a:pt x="2055" y="1411"/>
                </a:lnTo>
                <a:lnTo>
                  <a:pt x="2053" y="1413"/>
                </a:lnTo>
                <a:lnTo>
                  <a:pt x="2051" y="1413"/>
                </a:lnTo>
                <a:lnTo>
                  <a:pt x="2048" y="1413"/>
                </a:lnTo>
                <a:lnTo>
                  <a:pt x="2046" y="1415"/>
                </a:lnTo>
                <a:lnTo>
                  <a:pt x="2045" y="1415"/>
                </a:lnTo>
                <a:lnTo>
                  <a:pt x="2042" y="1413"/>
                </a:lnTo>
                <a:lnTo>
                  <a:pt x="2042" y="1411"/>
                </a:lnTo>
                <a:lnTo>
                  <a:pt x="2042" y="1408"/>
                </a:lnTo>
                <a:lnTo>
                  <a:pt x="2039" y="1406"/>
                </a:lnTo>
                <a:lnTo>
                  <a:pt x="2042" y="1406"/>
                </a:lnTo>
                <a:lnTo>
                  <a:pt x="2044" y="1406"/>
                </a:lnTo>
                <a:lnTo>
                  <a:pt x="2045" y="1405"/>
                </a:lnTo>
                <a:lnTo>
                  <a:pt x="2046" y="1402"/>
                </a:lnTo>
                <a:lnTo>
                  <a:pt x="2048" y="1401"/>
                </a:lnTo>
                <a:lnTo>
                  <a:pt x="2051" y="1399"/>
                </a:lnTo>
                <a:lnTo>
                  <a:pt x="2052" y="1398"/>
                </a:lnTo>
                <a:lnTo>
                  <a:pt x="2053" y="1397"/>
                </a:lnTo>
                <a:lnTo>
                  <a:pt x="2052" y="1392"/>
                </a:lnTo>
                <a:lnTo>
                  <a:pt x="2052" y="1391"/>
                </a:lnTo>
                <a:lnTo>
                  <a:pt x="2053" y="1390"/>
                </a:lnTo>
                <a:lnTo>
                  <a:pt x="2055" y="1387"/>
                </a:lnTo>
                <a:lnTo>
                  <a:pt x="2055" y="1385"/>
                </a:lnTo>
                <a:lnTo>
                  <a:pt x="2053" y="1384"/>
                </a:lnTo>
                <a:lnTo>
                  <a:pt x="2053" y="1381"/>
                </a:lnTo>
                <a:lnTo>
                  <a:pt x="2052" y="1380"/>
                </a:lnTo>
                <a:lnTo>
                  <a:pt x="2049" y="1378"/>
                </a:lnTo>
                <a:lnTo>
                  <a:pt x="2049" y="1376"/>
                </a:lnTo>
                <a:lnTo>
                  <a:pt x="2051" y="1371"/>
                </a:lnTo>
                <a:lnTo>
                  <a:pt x="2049" y="1369"/>
                </a:lnTo>
                <a:lnTo>
                  <a:pt x="2051" y="1367"/>
                </a:lnTo>
                <a:lnTo>
                  <a:pt x="2052" y="1366"/>
                </a:lnTo>
                <a:lnTo>
                  <a:pt x="2052" y="1364"/>
                </a:lnTo>
                <a:lnTo>
                  <a:pt x="2052" y="1363"/>
                </a:lnTo>
                <a:lnTo>
                  <a:pt x="2051" y="1362"/>
                </a:lnTo>
                <a:lnTo>
                  <a:pt x="2052" y="1360"/>
                </a:lnTo>
                <a:lnTo>
                  <a:pt x="2052" y="1357"/>
                </a:lnTo>
                <a:lnTo>
                  <a:pt x="2049" y="1356"/>
                </a:lnTo>
                <a:lnTo>
                  <a:pt x="2046" y="1356"/>
                </a:lnTo>
                <a:lnTo>
                  <a:pt x="2045" y="1355"/>
                </a:lnTo>
                <a:lnTo>
                  <a:pt x="2046" y="1352"/>
                </a:lnTo>
                <a:lnTo>
                  <a:pt x="2045" y="1350"/>
                </a:lnTo>
                <a:lnTo>
                  <a:pt x="2045" y="1349"/>
                </a:lnTo>
                <a:lnTo>
                  <a:pt x="2044" y="1348"/>
                </a:lnTo>
                <a:lnTo>
                  <a:pt x="2044" y="1345"/>
                </a:lnTo>
                <a:lnTo>
                  <a:pt x="2042" y="1343"/>
                </a:lnTo>
                <a:lnTo>
                  <a:pt x="2041" y="1342"/>
                </a:lnTo>
                <a:lnTo>
                  <a:pt x="2039" y="1341"/>
                </a:lnTo>
                <a:lnTo>
                  <a:pt x="2037" y="1339"/>
                </a:lnTo>
                <a:lnTo>
                  <a:pt x="2035" y="1339"/>
                </a:lnTo>
                <a:lnTo>
                  <a:pt x="2035" y="1341"/>
                </a:lnTo>
                <a:lnTo>
                  <a:pt x="2037" y="1342"/>
                </a:lnTo>
                <a:lnTo>
                  <a:pt x="2037" y="1345"/>
                </a:lnTo>
                <a:lnTo>
                  <a:pt x="2037" y="1346"/>
                </a:lnTo>
                <a:lnTo>
                  <a:pt x="2039" y="1348"/>
                </a:lnTo>
                <a:lnTo>
                  <a:pt x="2038" y="1349"/>
                </a:lnTo>
                <a:lnTo>
                  <a:pt x="2039" y="1352"/>
                </a:lnTo>
                <a:lnTo>
                  <a:pt x="2039" y="1355"/>
                </a:lnTo>
                <a:lnTo>
                  <a:pt x="2038" y="1356"/>
                </a:lnTo>
                <a:lnTo>
                  <a:pt x="2035" y="1356"/>
                </a:lnTo>
                <a:lnTo>
                  <a:pt x="2034" y="1356"/>
                </a:lnTo>
                <a:lnTo>
                  <a:pt x="2032" y="1356"/>
                </a:lnTo>
                <a:lnTo>
                  <a:pt x="2031" y="1356"/>
                </a:lnTo>
                <a:lnTo>
                  <a:pt x="2030" y="1357"/>
                </a:lnTo>
                <a:lnTo>
                  <a:pt x="2030" y="1359"/>
                </a:lnTo>
                <a:lnTo>
                  <a:pt x="2031" y="1359"/>
                </a:lnTo>
                <a:lnTo>
                  <a:pt x="2034" y="1357"/>
                </a:lnTo>
                <a:lnTo>
                  <a:pt x="2035" y="1359"/>
                </a:lnTo>
                <a:lnTo>
                  <a:pt x="2037" y="1359"/>
                </a:lnTo>
                <a:lnTo>
                  <a:pt x="2039" y="1359"/>
                </a:lnTo>
                <a:lnTo>
                  <a:pt x="2041" y="1360"/>
                </a:lnTo>
                <a:lnTo>
                  <a:pt x="2042" y="1363"/>
                </a:lnTo>
                <a:lnTo>
                  <a:pt x="2042" y="1364"/>
                </a:lnTo>
                <a:lnTo>
                  <a:pt x="2042" y="1367"/>
                </a:lnTo>
                <a:lnTo>
                  <a:pt x="2044" y="1370"/>
                </a:lnTo>
                <a:lnTo>
                  <a:pt x="2042" y="1371"/>
                </a:lnTo>
                <a:lnTo>
                  <a:pt x="2041" y="1373"/>
                </a:lnTo>
                <a:lnTo>
                  <a:pt x="2042" y="1376"/>
                </a:lnTo>
                <a:lnTo>
                  <a:pt x="2044" y="1377"/>
                </a:lnTo>
                <a:lnTo>
                  <a:pt x="2042" y="1380"/>
                </a:lnTo>
                <a:lnTo>
                  <a:pt x="2044" y="1380"/>
                </a:lnTo>
                <a:lnTo>
                  <a:pt x="2045" y="1381"/>
                </a:lnTo>
                <a:lnTo>
                  <a:pt x="2046" y="1383"/>
                </a:lnTo>
                <a:lnTo>
                  <a:pt x="2045" y="1384"/>
                </a:lnTo>
                <a:lnTo>
                  <a:pt x="2044" y="1387"/>
                </a:lnTo>
                <a:lnTo>
                  <a:pt x="2041" y="1388"/>
                </a:lnTo>
                <a:lnTo>
                  <a:pt x="2042" y="1391"/>
                </a:lnTo>
                <a:lnTo>
                  <a:pt x="2041" y="1392"/>
                </a:lnTo>
                <a:lnTo>
                  <a:pt x="2039" y="1394"/>
                </a:lnTo>
                <a:lnTo>
                  <a:pt x="2038" y="1395"/>
                </a:lnTo>
                <a:lnTo>
                  <a:pt x="2037" y="1394"/>
                </a:lnTo>
                <a:lnTo>
                  <a:pt x="2035" y="1391"/>
                </a:lnTo>
                <a:lnTo>
                  <a:pt x="2037" y="1391"/>
                </a:lnTo>
                <a:lnTo>
                  <a:pt x="2037" y="1390"/>
                </a:lnTo>
                <a:lnTo>
                  <a:pt x="2037" y="1387"/>
                </a:lnTo>
                <a:lnTo>
                  <a:pt x="2034" y="1388"/>
                </a:lnTo>
                <a:lnTo>
                  <a:pt x="2032" y="1388"/>
                </a:lnTo>
                <a:lnTo>
                  <a:pt x="2032" y="1385"/>
                </a:lnTo>
                <a:lnTo>
                  <a:pt x="2030" y="1385"/>
                </a:lnTo>
                <a:lnTo>
                  <a:pt x="2028" y="1385"/>
                </a:lnTo>
                <a:lnTo>
                  <a:pt x="2028" y="1390"/>
                </a:lnTo>
                <a:lnTo>
                  <a:pt x="2028" y="1391"/>
                </a:lnTo>
                <a:lnTo>
                  <a:pt x="2030" y="1391"/>
                </a:lnTo>
                <a:lnTo>
                  <a:pt x="2031" y="1391"/>
                </a:lnTo>
                <a:lnTo>
                  <a:pt x="2032" y="1392"/>
                </a:lnTo>
                <a:lnTo>
                  <a:pt x="2032" y="1395"/>
                </a:lnTo>
                <a:lnTo>
                  <a:pt x="2031" y="1398"/>
                </a:lnTo>
                <a:lnTo>
                  <a:pt x="2034" y="1397"/>
                </a:lnTo>
                <a:lnTo>
                  <a:pt x="2032" y="1399"/>
                </a:lnTo>
                <a:lnTo>
                  <a:pt x="2032" y="1402"/>
                </a:lnTo>
                <a:lnTo>
                  <a:pt x="2031" y="1405"/>
                </a:lnTo>
                <a:lnTo>
                  <a:pt x="2030" y="1408"/>
                </a:lnTo>
                <a:lnTo>
                  <a:pt x="2028" y="1411"/>
                </a:lnTo>
                <a:lnTo>
                  <a:pt x="2025" y="1412"/>
                </a:lnTo>
                <a:lnTo>
                  <a:pt x="2024" y="1413"/>
                </a:lnTo>
                <a:lnTo>
                  <a:pt x="2021" y="1412"/>
                </a:lnTo>
                <a:lnTo>
                  <a:pt x="2020" y="1411"/>
                </a:lnTo>
                <a:lnTo>
                  <a:pt x="2017" y="1411"/>
                </a:lnTo>
                <a:lnTo>
                  <a:pt x="2014" y="1411"/>
                </a:lnTo>
                <a:lnTo>
                  <a:pt x="2014" y="1408"/>
                </a:lnTo>
                <a:lnTo>
                  <a:pt x="2013" y="1408"/>
                </a:lnTo>
                <a:lnTo>
                  <a:pt x="2011" y="1411"/>
                </a:lnTo>
                <a:lnTo>
                  <a:pt x="2014" y="1412"/>
                </a:lnTo>
                <a:lnTo>
                  <a:pt x="2016" y="1413"/>
                </a:lnTo>
                <a:lnTo>
                  <a:pt x="2018" y="1412"/>
                </a:lnTo>
                <a:lnTo>
                  <a:pt x="2020" y="1413"/>
                </a:lnTo>
                <a:lnTo>
                  <a:pt x="2021" y="1413"/>
                </a:lnTo>
                <a:lnTo>
                  <a:pt x="2024" y="1415"/>
                </a:lnTo>
                <a:lnTo>
                  <a:pt x="2024" y="1418"/>
                </a:lnTo>
                <a:lnTo>
                  <a:pt x="2023" y="1419"/>
                </a:lnTo>
                <a:lnTo>
                  <a:pt x="2021" y="1420"/>
                </a:lnTo>
                <a:lnTo>
                  <a:pt x="2018" y="1423"/>
                </a:lnTo>
                <a:lnTo>
                  <a:pt x="2016" y="1423"/>
                </a:lnTo>
                <a:lnTo>
                  <a:pt x="2014" y="1423"/>
                </a:lnTo>
                <a:lnTo>
                  <a:pt x="2013" y="1423"/>
                </a:lnTo>
                <a:lnTo>
                  <a:pt x="2011" y="1422"/>
                </a:lnTo>
                <a:lnTo>
                  <a:pt x="2010" y="1420"/>
                </a:lnTo>
                <a:lnTo>
                  <a:pt x="2009" y="1419"/>
                </a:lnTo>
                <a:lnTo>
                  <a:pt x="2007" y="1419"/>
                </a:lnTo>
                <a:lnTo>
                  <a:pt x="2004" y="1420"/>
                </a:lnTo>
                <a:lnTo>
                  <a:pt x="2003" y="1420"/>
                </a:lnTo>
                <a:lnTo>
                  <a:pt x="2000" y="1420"/>
                </a:lnTo>
                <a:lnTo>
                  <a:pt x="1997" y="1419"/>
                </a:lnTo>
                <a:lnTo>
                  <a:pt x="1997" y="1416"/>
                </a:lnTo>
                <a:lnTo>
                  <a:pt x="1999" y="1413"/>
                </a:lnTo>
                <a:lnTo>
                  <a:pt x="2002" y="1411"/>
                </a:lnTo>
                <a:lnTo>
                  <a:pt x="2000" y="1409"/>
                </a:lnTo>
                <a:lnTo>
                  <a:pt x="1999" y="1406"/>
                </a:lnTo>
                <a:lnTo>
                  <a:pt x="1997" y="1404"/>
                </a:lnTo>
                <a:lnTo>
                  <a:pt x="1995" y="1404"/>
                </a:lnTo>
                <a:lnTo>
                  <a:pt x="1993" y="1402"/>
                </a:lnTo>
                <a:lnTo>
                  <a:pt x="1993" y="1398"/>
                </a:lnTo>
                <a:lnTo>
                  <a:pt x="1992" y="1397"/>
                </a:lnTo>
                <a:lnTo>
                  <a:pt x="1990" y="1395"/>
                </a:lnTo>
                <a:lnTo>
                  <a:pt x="1989" y="1397"/>
                </a:lnTo>
                <a:lnTo>
                  <a:pt x="1986" y="1398"/>
                </a:lnTo>
                <a:lnTo>
                  <a:pt x="1983" y="1398"/>
                </a:lnTo>
                <a:lnTo>
                  <a:pt x="1982" y="1398"/>
                </a:lnTo>
                <a:lnTo>
                  <a:pt x="1981" y="1398"/>
                </a:lnTo>
                <a:lnTo>
                  <a:pt x="1979" y="1395"/>
                </a:lnTo>
                <a:lnTo>
                  <a:pt x="1979" y="1392"/>
                </a:lnTo>
                <a:lnTo>
                  <a:pt x="1979" y="1388"/>
                </a:lnTo>
                <a:lnTo>
                  <a:pt x="1978" y="1385"/>
                </a:lnTo>
                <a:lnTo>
                  <a:pt x="1978" y="1383"/>
                </a:lnTo>
                <a:lnTo>
                  <a:pt x="1976" y="1380"/>
                </a:lnTo>
                <a:lnTo>
                  <a:pt x="1978" y="1378"/>
                </a:lnTo>
                <a:lnTo>
                  <a:pt x="1979" y="1377"/>
                </a:lnTo>
                <a:lnTo>
                  <a:pt x="1981" y="1374"/>
                </a:lnTo>
                <a:lnTo>
                  <a:pt x="1981" y="1371"/>
                </a:lnTo>
                <a:lnTo>
                  <a:pt x="1981" y="1369"/>
                </a:lnTo>
                <a:lnTo>
                  <a:pt x="1979" y="1367"/>
                </a:lnTo>
                <a:lnTo>
                  <a:pt x="1976" y="1366"/>
                </a:lnTo>
                <a:lnTo>
                  <a:pt x="1975" y="1363"/>
                </a:lnTo>
                <a:lnTo>
                  <a:pt x="1972" y="1363"/>
                </a:lnTo>
                <a:lnTo>
                  <a:pt x="1973" y="1360"/>
                </a:lnTo>
                <a:lnTo>
                  <a:pt x="1972" y="1359"/>
                </a:lnTo>
                <a:lnTo>
                  <a:pt x="1971" y="1356"/>
                </a:lnTo>
                <a:lnTo>
                  <a:pt x="1969" y="1355"/>
                </a:lnTo>
                <a:lnTo>
                  <a:pt x="1968" y="1352"/>
                </a:lnTo>
                <a:lnTo>
                  <a:pt x="1966" y="1352"/>
                </a:lnTo>
                <a:lnTo>
                  <a:pt x="1965" y="1349"/>
                </a:lnTo>
                <a:lnTo>
                  <a:pt x="1965" y="1346"/>
                </a:lnTo>
                <a:lnTo>
                  <a:pt x="1966" y="1345"/>
                </a:lnTo>
                <a:lnTo>
                  <a:pt x="1965" y="1342"/>
                </a:lnTo>
                <a:lnTo>
                  <a:pt x="1964" y="1341"/>
                </a:lnTo>
                <a:lnTo>
                  <a:pt x="1962" y="1338"/>
                </a:lnTo>
                <a:lnTo>
                  <a:pt x="1964" y="1336"/>
                </a:lnTo>
                <a:lnTo>
                  <a:pt x="1961" y="1335"/>
                </a:lnTo>
                <a:lnTo>
                  <a:pt x="1959" y="1334"/>
                </a:lnTo>
                <a:lnTo>
                  <a:pt x="1961" y="1332"/>
                </a:lnTo>
                <a:lnTo>
                  <a:pt x="1959" y="1329"/>
                </a:lnTo>
                <a:lnTo>
                  <a:pt x="1959" y="1327"/>
                </a:lnTo>
                <a:lnTo>
                  <a:pt x="1958" y="1324"/>
                </a:lnTo>
                <a:lnTo>
                  <a:pt x="1957" y="1319"/>
                </a:lnTo>
                <a:lnTo>
                  <a:pt x="1955" y="1318"/>
                </a:lnTo>
                <a:lnTo>
                  <a:pt x="1952" y="1317"/>
                </a:lnTo>
                <a:lnTo>
                  <a:pt x="1957" y="1314"/>
                </a:lnTo>
                <a:lnTo>
                  <a:pt x="1958" y="1312"/>
                </a:lnTo>
                <a:lnTo>
                  <a:pt x="1959" y="1312"/>
                </a:lnTo>
                <a:lnTo>
                  <a:pt x="1962" y="1312"/>
                </a:lnTo>
                <a:lnTo>
                  <a:pt x="1962" y="1310"/>
                </a:lnTo>
                <a:lnTo>
                  <a:pt x="1964" y="1307"/>
                </a:lnTo>
                <a:lnTo>
                  <a:pt x="1964" y="1305"/>
                </a:lnTo>
                <a:lnTo>
                  <a:pt x="1965" y="1304"/>
                </a:lnTo>
                <a:lnTo>
                  <a:pt x="1966" y="1303"/>
                </a:lnTo>
                <a:lnTo>
                  <a:pt x="1968" y="1305"/>
                </a:lnTo>
                <a:lnTo>
                  <a:pt x="1971" y="1303"/>
                </a:lnTo>
                <a:lnTo>
                  <a:pt x="1972" y="1303"/>
                </a:lnTo>
                <a:lnTo>
                  <a:pt x="1973" y="1303"/>
                </a:lnTo>
                <a:lnTo>
                  <a:pt x="1975" y="1301"/>
                </a:lnTo>
                <a:lnTo>
                  <a:pt x="1976" y="1300"/>
                </a:lnTo>
                <a:lnTo>
                  <a:pt x="1978" y="1297"/>
                </a:lnTo>
                <a:lnTo>
                  <a:pt x="1976" y="1297"/>
                </a:lnTo>
                <a:lnTo>
                  <a:pt x="1975" y="1297"/>
                </a:lnTo>
                <a:lnTo>
                  <a:pt x="1972" y="1297"/>
                </a:lnTo>
                <a:lnTo>
                  <a:pt x="1971" y="1296"/>
                </a:lnTo>
                <a:lnTo>
                  <a:pt x="1969" y="1297"/>
                </a:lnTo>
                <a:lnTo>
                  <a:pt x="1966" y="1297"/>
                </a:lnTo>
                <a:lnTo>
                  <a:pt x="1965" y="1297"/>
                </a:lnTo>
                <a:lnTo>
                  <a:pt x="1962" y="1297"/>
                </a:lnTo>
                <a:lnTo>
                  <a:pt x="1961" y="1297"/>
                </a:lnTo>
                <a:lnTo>
                  <a:pt x="1959" y="1298"/>
                </a:lnTo>
                <a:lnTo>
                  <a:pt x="1958" y="1301"/>
                </a:lnTo>
                <a:lnTo>
                  <a:pt x="1958" y="1303"/>
                </a:lnTo>
                <a:lnTo>
                  <a:pt x="1955" y="1303"/>
                </a:lnTo>
                <a:lnTo>
                  <a:pt x="1955" y="1300"/>
                </a:lnTo>
                <a:lnTo>
                  <a:pt x="1957" y="1298"/>
                </a:lnTo>
                <a:lnTo>
                  <a:pt x="1957" y="1296"/>
                </a:lnTo>
                <a:lnTo>
                  <a:pt x="1958" y="1294"/>
                </a:lnTo>
                <a:lnTo>
                  <a:pt x="1955" y="1291"/>
                </a:lnTo>
                <a:lnTo>
                  <a:pt x="1954" y="1287"/>
                </a:lnTo>
                <a:lnTo>
                  <a:pt x="1951" y="1286"/>
                </a:lnTo>
                <a:lnTo>
                  <a:pt x="1950" y="1283"/>
                </a:lnTo>
                <a:lnTo>
                  <a:pt x="1947" y="1282"/>
                </a:lnTo>
                <a:lnTo>
                  <a:pt x="1945" y="1280"/>
                </a:lnTo>
                <a:lnTo>
                  <a:pt x="1943" y="1279"/>
                </a:lnTo>
                <a:lnTo>
                  <a:pt x="1941" y="1277"/>
                </a:lnTo>
                <a:lnTo>
                  <a:pt x="1940" y="1275"/>
                </a:lnTo>
                <a:lnTo>
                  <a:pt x="1940" y="1273"/>
                </a:lnTo>
                <a:lnTo>
                  <a:pt x="1937" y="1272"/>
                </a:lnTo>
                <a:lnTo>
                  <a:pt x="1936" y="1272"/>
                </a:lnTo>
                <a:lnTo>
                  <a:pt x="1934" y="1272"/>
                </a:lnTo>
                <a:lnTo>
                  <a:pt x="1931" y="1270"/>
                </a:lnTo>
                <a:lnTo>
                  <a:pt x="1931" y="1266"/>
                </a:lnTo>
                <a:lnTo>
                  <a:pt x="1930" y="1266"/>
                </a:lnTo>
                <a:lnTo>
                  <a:pt x="1930" y="1268"/>
                </a:lnTo>
                <a:lnTo>
                  <a:pt x="1927" y="1268"/>
                </a:lnTo>
                <a:lnTo>
                  <a:pt x="1926" y="1269"/>
                </a:lnTo>
                <a:lnTo>
                  <a:pt x="1923" y="1269"/>
                </a:lnTo>
                <a:lnTo>
                  <a:pt x="1920" y="1269"/>
                </a:lnTo>
                <a:lnTo>
                  <a:pt x="1917" y="1269"/>
                </a:lnTo>
                <a:lnTo>
                  <a:pt x="1915" y="1269"/>
                </a:lnTo>
                <a:lnTo>
                  <a:pt x="1913" y="1266"/>
                </a:lnTo>
                <a:lnTo>
                  <a:pt x="1910" y="1266"/>
                </a:lnTo>
                <a:lnTo>
                  <a:pt x="1909" y="1268"/>
                </a:lnTo>
                <a:lnTo>
                  <a:pt x="1908" y="1266"/>
                </a:lnTo>
                <a:lnTo>
                  <a:pt x="1906" y="1266"/>
                </a:lnTo>
                <a:lnTo>
                  <a:pt x="1905" y="1266"/>
                </a:lnTo>
                <a:lnTo>
                  <a:pt x="1903" y="1266"/>
                </a:lnTo>
                <a:lnTo>
                  <a:pt x="1902" y="1266"/>
                </a:lnTo>
                <a:lnTo>
                  <a:pt x="1901" y="1268"/>
                </a:lnTo>
                <a:lnTo>
                  <a:pt x="1901" y="1269"/>
                </a:lnTo>
                <a:lnTo>
                  <a:pt x="1899" y="1268"/>
                </a:lnTo>
                <a:lnTo>
                  <a:pt x="1898" y="1266"/>
                </a:lnTo>
                <a:lnTo>
                  <a:pt x="1896" y="1265"/>
                </a:lnTo>
                <a:lnTo>
                  <a:pt x="1896" y="1263"/>
                </a:lnTo>
                <a:lnTo>
                  <a:pt x="1895" y="1263"/>
                </a:lnTo>
                <a:lnTo>
                  <a:pt x="1894" y="1265"/>
                </a:lnTo>
                <a:lnTo>
                  <a:pt x="1894" y="1266"/>
                </a:lnTo>
                <a:lnTo>
                  <a:pt x="1895" y="1268"/>
                </a:lnTo>
                <a:lnTo>
                  <a:pt x="1894" y="1269"/>
                </a:lnTo>
                <a:lnTo>
                  <a:pt x="1892" y="1270"/>
                </a:lnTo>
                <a:lnTo>
                  <a:pt x="1892" y="1272"/>
                </a:lnTo>
                <a:lnTo>
                  <a:pt x="1894" y="1273"/>
                </a:lnTo>
                <a:lnTo>
                  <a:pt x="1895" y="1273"/>
                </a:lnTo>
                <a:lnTo>
                  <a:pt x="1898" y="1273"/>
                </a:lnTo>
                <a:lnTo>
                  <a:pt x="1899" y="1276"/>
                </a:lnTo>
                <a:lnTo>
                  <a:pt x="1903" y="1276"/>
                </a:lnTo>
                <a:lnTo>
                  <a:pt x="1906" y="1276"/>
                </a:lnTo>
                <a:lnTo>
                  <a:pt x="1908" y="1277"/>
                </a:lnTo>
                <a:lnTo>
                  <a:pt x="1909" y="1277"/>
                </a:lnTo>
                <a:lnTo>
                  <a:pt x="1910" y="1277"/>
                </a:lnTo>
                <a:lnTo>
                  <a:pt x="1912" y="1280"/>
                </a:lnTo>
                <a:lnTo>
                  <a:pt x="1913" y="1280"/>
                </a:lnTo>
                <a:lnTo>
                  <a:pt x="1915" y="1282"/>
                </a:lnTo>
                <a:lnTo>
                  <a:pt x="1916" y="1282"/>
                </a:lnTo>
                <a:lnTo>
                  <a:pt x="1919" y="1283"/>
                </a:lnTo>
                <a:lnTo>
                  <a:pt x="1922" y="1282"/>
                </a:lnTo>
                <a:lnTo>
                  <a:pt x="1924" y="1284"/>
                </a:lnTo>
                <a:lnTo>
                  <a:pt x="1926" y="1286"/>
                </a:lnTo>
                <a:lnTo>
                  <a:pt x="1929" y="1286"/>
                </a:lnTo>
                <a:lnTo>
                  <a:pt x="1930" y="1286"/>
                </a:lnTo>
                <a:lnTo>
                  <a:pt x="1931" y="1287"/>
                </a:lnTo>
                <a:lnTo>
                  <a:pt x="1933" y="1289"/>
                </a:lnTo>
                <a:lnTo>
                  <a:pt x="1936" y="1289"/>
                </a:lnTo>
                <a:lnTo>
                  <a:pt x="1937" y="1290"/>
                </a:lnTo>
                <a:lnTo>
                  <a:pt x="1937" y="1291"/>
                </a:lnTo>
                <a:lnTo>
                  <a:pt x="1938" y="1293"/>
                </a:lnTo>
                <a:lnTo>
                  <a:pt x="1938" y="1294"/>
                </a:lnTo>
                <a:lnTo>
                  <a:pt x="1941" y="1296"/>
                </a:lnTo>
                <a:lnTo>
                  <a:pt x="1940" y="1297"/>
                </a:lnTo>
                <a:lnTo>
                  <a:pt x="1938" y="1298"/>
                </a:lnTo>
                <a:lnTo>
                  <a:pt x="1938" y="1301"/>
                </a:lnTo>
                <a:lnTo>
                  <a:pt x="1938" y="1304"/>
                </a:lnTo>
                <a:lnTo>
                  <a:pt x="1938" y="1305"/>
                </a:lnTo>
                <a:lnTo>
                  <a:pt x="1937" y="1308"/>
                </a:lnTo>
                <a:lnTo>
                  <a:pt x="1936" y="1310"/>
                </a:lnTo>
                <a:lnTo>
                  <a:pt x="1934" y="1311"/>
                </a:lnTo>
                <a:lnTo>
                  <a:pt x="1933" y="1312"/>
                </a:lnTo>
                <a:lnTo>
                  <a:pt x="1931" y="1315"/>
                </a:lnTo>
                <a:lnTo>
                  <a:pt x="1931" y="1319"/>
                </a:lnTo>
                <a:lnTo>
                  <a:pt x="1929" y="1319"/>
                </a:lnTo>
                <a:lnTo>
                  <a:pt x="1930" y="1321"/>
                </a:lnTo>
                <a:lnTo>
                  <a:pt x="1931" y="1322"/>
                </a:lnTo>
                <a:lnTo>
                  <a:pt x="1933" y="1325"/>
                </a:lnTo>
                <a:lnTo>
                  <a:pt x="1934" y="1327"/>
                </a:lnTo>
                <a:lnTo>
                  <a:pt x="1937" y="1328"/>
                </a:lnTo>
                <a:lnTo>
                  <a:pt x="1940" y="1328"/>
                </a:lnTo>
                <a:lnTo>
                  <a:pt x="1941" y="1331"/>
                </a:lnTo>
                <a:lnTo>
                  <a:pt x="1941" y="1332"/>
                </a:lnTo>
                <a:lnTo>
                  <a:pt x="1943" y="1335"/>
                </a:lnTo>
                <a:lnTo>
                  <a:pt x="1944" y="1336"/>
                </a:lnTo>
                <a:lnTo>
                  <a:pt x="1943" y="1339"/>
                </a:lnTo>
                <a:lnTo>
                  <a:pt x="1943" y="1342"/>
                </a:lnTo>
                <a:lnTo>
                  <a:pt x="1944" y="1345"/>
                </a:lnTo>
                <a:lnTo>
                  <a:pt x="1941" y="1345"/>
                </a:lnTo>
                <a:lnTo>
                  <a:pt x="1943" y="1346"/>
                </a:lnTo>
                <a:lnTo>
                  <a:pt x="1945" y="1349"/>
                </a:lnTo>
                <a:lnTo>
                  <a:pt x="1947" y="1350"/>
                </a:lnTo>
                <a:lnTo>
                  <a:pt x="1948" y="1353"/>
                </a:lnTo>
                <a:lnTo>
                  <a:pt x="1947" y="1356"/>
                </a:lnTo>
                <a:lnTo>
                  <a:pt x="1945" y="1357"/>
                </a:lnTo>
                <a:lnTo>
                  <a:pt x="1944" y="1357"/>
                </a:lnTo>
                <a:lnTo>
                  <a:pt x="1945" y="1360"/>
                </a:lnTo>
                <a:lnTo>
                  <a:pt x="1943" y="1362"/>
                </a:lnTo>
                <a:lnTo>
                  <a:pt x="1941" y="1362"/>
                </a:lnTo>
                <a:lnTo>
                  <a:pt x="1940" y="1360"/>
                </a:lnTo>
                <a:lnTo>
                  <a:pt x="1938" y="1362"/>
                </a:lnTo>
                <a:lnTo>
                  <a:pt x="1938" y="1363"/>
                </a:lnTo>
                <a:lnTo>
                  <a:pt x="1940" y="1363"/>
                </a:lnTo>
                <a:lnTo>
                  <a:pt x="1943" y="1363"/>
                </a:lnTo>
                <a:lnTo>
                  <a:pt x="1944" y="1363"/>
                </a:lnTo>
                <a:lnTo>
                  <a:pt x="1947" y="1363"/>
                </a:lnTo>
                <a:lnTo>
                  <a:pt x="1948" y="1360"/>
                </a:lnTo>
                <a:lnTo>
                  <a:pt x="1947" y="1359"/>
                </a:lnTo>
                <a:lnTo>
                  <a:pt x="1948" y="1359"/>
                </a:lnTo>
                <a:lnTo>
                  <a:pt x="1950" y="1360"/>
                </a:lnTo>
                <a:lnTo>
                  <a:pt x="1952" y="1360"/>
                </a:lnTo>
                <a:lnTo>
                  <a:pt x="1954" y="1362"/>
                </a:lnTo>
                <a:lnTo>
                  <a:pt x="1954" y="1364"/>
                </a:lnTo>
                <a:lnTo>
                  <a:pt x="1954" y="1366"/>
                </a:lnTo>
                <a:lnTo>
                  <a:pt x="1955" y="1369"/>
                </a:lnTo>
                <a:lnTo>
                  <a:pt x="1955" y="1371"/>
                </a:lnTo>
                <a:lnTo>
                  <a:pt x="1955" y="1374"/>
                </a:lnTo>
                <a:lnTo>
                  <a:pt x="1957" y="1376"/>
                </a:lnTo>
                <a:lnTo>
                  <a:pt x="1958" y="1377"/>
                </a:lnTo>
                <a:lnTo>
                  <a:pt x="1955" y="1378"/>
                </a:lnTo>
                <a:lnTo>
                  <a:pt x="1955" y="1381"/>
                </a:lnTo>
                <a:lnTo>
                  <a:pt x="1954" y="1383"/>
                </a:lnTo>
                <a:lnTo>
                  <a:pt x="1952" y="1381"/>
                </a:lnTo>
                <a:lnTo>
                  <a:pt x="1950" y="1381"/>
                </a:lnTo>
                <a:lnTo>
                  <a:pt x="1950" y="1383"/>
                </a:lnTo>
                <a:lnTo>
                  <a:pt x="1947" y="1381"/>
                </a:lnTo>
                <a:lnTo>
                  <a:pt x="1947" y="1383"/>
                </a:lnTo>
                <a:lnTo>
                  <a:pt x="1945" y="1383"/>
                </a:lnTo>
                <a:lnTo>
                  <a:pt x="1945" y="1381"/>
                </a:lnTo>
                <a:lnTo>
                  <a:pt x="1943" y="1381"/>
                </a:lnTo>
                <a:lnTo>
                  <a:pt x="1941" y="1380"/>
                </a:lnTo>
                <a:lnTo>
                  <a:pt x="1938" y="1378"/>
                </a:lnTo>
                <a:lnTo>
                  <a:pt x="1938" y="1376"/>
                </a:lnTo>
                <a:lnTo>
                  <a:pt x="1936" y="1378"/>
                </a:lnTo>
                <a:lnTo>
                  <a:pt x="1934" y="1378"/>
                </a:lnTo>
                <a:lnTo>
                  <a:pt x="1933" y="1377"/>
                </a:lnTo>
                <a:lnTo>
                  <a:pt x="1931" y="1376"/>
                </a:lnTo>
                <a:lnTo>
                  <a:pt x="1929" y="1374"/>
                </a:lnTo>
                <a:lnTo>
                  <a:pt x="1927" y="1374"/>
                </a:lnTo>
                <a:lnTo>
                  <a:pt x="1924" y="1373"/>
                </a:lnTo>
                <a:lnTo>
                  <a:pt x="1923" y="1373"/>
                </a:lnTo>
                <a:lnTo>
                  <a:pt x="1922" y="1373"/>
                </a:lnTo>
                <a:lnTo>
                  <a:pt x="1919" y="1373"/>
                </a:lnTo>
                <a:lnTo>
                  <a:pt x="1917" y="1371"/>
                </a:lnTo>
                <a:lnTo>
                  <a:pt x="1915" y="1370"/>
                </a:lnTo>
                <a:lnTo>
                  <a:pt x="1912" y="1367"/>
                </a:lnTo>
                <a:lnTo>
                  <a:pt x="1909" y="1366"/>
                </a:lnTo>
                <a:lnTo>
                  <a:pt x="1908" y="1364"/>
                </a:lnTo>
                <a:lnTo>
                  <a:pt x="1906" y="1364"/>
                </a:lnTo>
                <a:lnTo>
                  <a:pt x="1903" y="1363"/>
                </a:lnTo>
                <a:lnTo>
                  <a:pt x="1901" y="1362"/>
                </a:lnTo>
                <a:lnTo>
                  <a:pt x="1899" y="1360"/>
                </a:lnTo>
                <a:lnTo>
                  <a:pt x="1896" y="1360"/>
                </a:lnTo>
                <a:lnTo>
                  <a:pt x="1895" y="1359"/>
                </a:lnTo>
                <a:lnTo>
                  <a:pt x="1892" y="1360"/>
                </a:lnTo>
                <a:lnTo>
                  <a:pt x="1891" y="1360"/>
                </a:lnTo>
                <a:lnTo>
                  <a:pt x="1891" y="1359"/>
                </a:lnTo>
                <a:lnTo>
                  <a:pt x="1889" y="1357"/>
                </a:lnTo>
                <a:lnTo>
                  <a:pt x="1891" y="1355"/>
                </a:lnTo>
                <a:lnTo>
                  <a:pt x="1891" y="1352"/>
                </a:lnTo>
                <a:lnTo>
                  <a:pt x="1891" y="1350"/>
                </a:lnTo>
                <a:lnTo>
                  <a:pt x="1891" y="1348"/>
                </a:lnTo>
                <a:lnTo>
                  <a:pt x="1892" y="1345"/>
                </a:lnTo>
                <a:lnTo>
                  <a:pt x="1892" y="1342"/>
                </a:lnTo>
                <a:lnTo>
                  <a:pt x="1892" y="1341"/>
                </a:lnTo>
                <a:lnTo>
                  <a:pt x="1895" y="1342"/>
                </a:lnTo>
                <a:lnTo>
                  <a:pt x="1898" y="1343"/>
                </a:lnTo>
                <a:lnTo>
                  <a:pt x="1898" y="1345"/>
                </a:lnTo>
                <a:lnTo>
                  <a:pt x="1901" y="1345"/>
                </a:lnTo>
                <a:lnTo>
                  <a:pt x="1902" y="1348"/>
                </a:lnTo>
                <a:lnTo>
                  <a:pt x="1903" y="1349"/>
                </a:lnTo>
                <a:lnTo>
                  <a:pt x="1906" y="1350"/>
                </a:lnTo>
                <a:lnTo>
                  <a:pt x="1908" y="1352"/>
                </a:lnTo>
                <a:lnTo>
                  <a:pt x="1909" y="1355"/>
                </a:lnTo>
                <a:lnTo>
                  <a:pt x="1912" y="1355"/>
                </a:lnTo>
                <a:lnTo>
                  <a:pt x="1910" y="1352"/>
                </a:lnTo>
                <a:lnTo>
                  <a:pt x="1908" y="1349"/>
                </a:lnTo>
                <a:lnTo>
                  <a:pt x="1906" y="1348"/>
                </a:lnTo>
                <a:lnTo>
                  <a:pt x="1906" y="1346"/>
                </a:lnTo>
                <a:lnTo>
                  <a:pt x="1908" y="1345"/>
                </a:lnTo>
                <a:lnTo>
                  <a:pt x="1905" y="1343"/>
                </a:lnTo>
                <a:lnTo>
                  <a:pt x="1902" y="1341"/>
                </a:lnTo>
                <a:lnTo>
                  <a:pt x="1902" y="1339"/>
                </a:lnTo>
                <a:lnTo>
                  <a:pt x="1901" y="1339"/>
                </a:lnTo>
                <a:lnTo>
                  <a:pt x="1898" y="1339"/>
                </a:lnTo>
                <a:lnTo>
                  <a:pt x="1895" y="1336"/>
                </a:lnTo>
                <a:lnTo>
                  <a:pt x="1894" y="1336"/>
                </a:lnTo>
                <a:lnTo>
                  <a:pt x="1891" y="1336"/>
                </a:lnTo>
                <a:lnTo>
                  <a:pt x="1889" y="1336"/>
                </a:lnTo>
                <a:lnTo>
                  <a:pt x="1889" y="1334"/>
                </a:lnTo>
                <a:lnTo>
                  <a:pt x="1888" y="1331"/>
                </a:lnTo>
                <a:lnTo>
                  <a:pt x="1887" y="1329"/>
                </a:lnTo>
                <a:lnTo>
                  <a:pt x="1884" y="1327"/>
                </a:lnTo>
                <a:lnTo>
                  <a:pt x="1881" y="1325"/>
                </a:lnTo>
                <a:lnTo>
                  <a:pt x="1880" y="1324"/>
                </a:lnTo>
                <a:lnTo>
                  <a:pt x="1878" y="1322"/>
                </a:lnTo>
                <a:lnTo>
                  <a:pt x="1881" y="1319"/>
                </a:lnTo>
                <a:lnTo>
                  <a:pt x="1882" y="1318"/>
                </a:lnTo>
                <a:lnTo>
                  <a:pt x="1885" y="1317"/>
                </a:lnTo>
                <a:lnTo>
                  <a:pt x="1887" y="1315"/>
                </a:lnTo>
                <a:lnTo>
                  <a:pt x="1885" y="1314"/>
                </a:lnTo>
                <a:lnTo>
                  <a:pt x="1882" y="1315"/>
                </a:lnTo>
                <a:lnTo>
                  <a:pt x="1881" y="1315"/>
                </a:lnTo>
                <a:lnTo>
                  <a:pt x="1878" y="1317"/>
                </a:lnTo>
                <a:lnTo>
                  <a:pt x="1875" y="1317"/>
                </a:lnTo>
                <a:lnTo>
                  <a:pt x="1875" y="1321"/>
                </a:lnTo>
                <a:lnTo>
                  <a:pt x="1874" y="1321"/>
                </a:lnTo>
                <a:lnTo>
                  <a:pt x="1873" y="1321"/>
                </a:lnTo>
                <a:lnTo>
                  <a:pt x="1870" y="1319"/>
                </a:lnTo>
                <a:lnTo>
                  <a:pt x="1868" y="1319"/>
                </a:lnTo>
                <a:lnTo>
                  <a:pt x="1867" y="1318"/>
                </a:lnTo>
                <a:lnTo>
                  <a:pt x="1866" y="1317"/>
                </a:lnTo>
                <a:lnTo>
                  <a:pt x="1864" y="1315"/>
                </a:lnTo>
                <a:lnTo>
                  <a:pt x="1863" y="1314"/>
                </a:lnTo>
                <a:lnTo>
                  <a:pt x="1861" y="1314"/>
                </a:lnTo>
                <a:lnTo>
                  <a:pt x="1858" y="1312"/>
                </a:lnTo>
                <a:lnTo>
                  <a:pt x="1857" y="1311"/>
                </a:lnTo>
                <a:lnTo>
                  <a:pt x="1856" y="1311"/>
                </a:lnTo>
                <a:lnTo>
                  <a:pt x="1854" y="1311"/>
                </a:lnTo>
                <a:lnTo>
                  <a:pt x="1853" y="1311"/>
                </a:lnTo>
                <a:lnTo>
                  <a:pt x="1853" y="1308"/>
                </a:lnTo>
                <a:lnTo>
                  <a:pt x="1853" y="1307"/>
                </a:lnTo>
                <a:lnTo>
                  <a:pt x="1853" y="1304"/>
                </a:lnTo>
                <a:lnTo>
                  <a:pt x="1853" y="1301"/>
                </a:lnTo>
                <a:lnTo>
                  <a:pt x="1854" y="1303"/>
                </a:lnTo>
                <a:lnTo>
                  <a:pt x="1854" y="1301"/>
                </a:lnTo>
                <a:lnTo>
                  <a:pt x="1853" y="1298"/>
                </a:lnTo>
                <a:lnTo>
                  <a:pt x="1851" y="1296"/>
                </a:lnTo>
                <a:lnTo>
                  <a:pt x="1849" y="1293"/>
                </a:lnTo>
                <a:lnTo>
                  <a:pt x="1849" y="1291"/>
                </a:lnTo>
                <a:lnTo>
                  <a:pt x="1847" y="1290"/>
                </a:lnTo>
                <a:lnTo>
                  <a:pt x="1847" y="1287"/>
                </a:lnTo>
                <a:lnTo>
                  <a:pt x="1846" y="1286"/>
                </a:lnTo>
                <a:lnTo>
                  <a:pt x="1847" y="1283"/>
                </a:lnTo>
                <a:lnTo>
                  <a:pt x="1847" y="1280"/>
                </a:lnTo>
                <a:lnTo>
                  <a:pt x="1846" y="1277"/>
                </a:lnTo>
                <a:lnTo>
                  <a:pt x="1846" y="1275"/>
                </a:lnTo>
                <a:lnTo>
                  <a:pt x="1844" y="1270"/>
                </a:lnTo>
                <a:lnTo>
                  <a:pt x="1844" y="1269"/>
                </a:lnTo>
                <a:lnTo>
                  <a:pt x="1844" y="1268"/>
                </a:lnTo>
                <a:lnTo>
                  <a:pt x="1844" y="1265"/>
                </a:lnTo>
                <a:lnTo>
                  <a:pt x="1844" y="1262"/>
                </a:lnTo>
                <a:lnTo>
                  <a:pt x="1843" y="1261"/>
                </a:lnTo>
                <a:lnTo>
                  <a:pt x="1842" y="1258"/>
                </a:lnTo>
                <a:lnTo>
                  <a:pt x="1840" y="1256"/>
                </a:lnTo>
                <a:lnTo>
                  <a:pt x="1839" y="1255"/>
                </a:lnTo>
                <a:lnTo>
                  <a:pt x="1837" y="1251"/>
                </a:lnTo>
                <a:lnTo>
                  <a:pt x="1836" y="1248"/>
                </a:lnTo>
                <a:lnTo>
                  <a:pt x="1835" y="1244"/>
                </a:lnTo>
                <a:lnTo>
                  <a:pt x="1835" y="1241"/>
                </a:lnTo>
                <a:lnTo>
                  <a:pt x="1835" y="1240"/>
                </a:lnTo>
                <a:lnTo>
                  <a:pt x="1835" y="1237"/>
                </a:lnTo>
                <a:lnTo>
                  <a:pt x="1833" y="1235"/>
                </a:lnTo>
                <a:lnTo>
                  <a:pt x="1832" y="1234"/>
                </a:lnTo>
                <a:lnTo>
                  <a:pt x="1832" y="1231"/>
                </a:lnTo>
                <a:lnTo>
                  <a:pt x="1830" y="1228"/>
                </a:lnTo>
                <a:lnTo>
                  <a:pt x="1829" y="1227"/>
                </a:lnTo>
                <a:lnTo>
                  <a:pt x="1826" y="1224"/>
                </a:lnTo>
                <a:lnTo>
                  <a:pt x="1825" y="1220"/>
                </a:lnTo>
                <a:lnTo>
                  <a:pt x="1825" y="1217"/>
                </a:lnTo>
                <a:lnTo>
                  <a:pt x="1823" y="1216"/>
                </a:lnTo>
                <a:lnTo>
                  <a:pt x="1822" y="1213"/>
                </a:lnTo>
                <a:lnTo>
                  <a:pt x="1822" y="1212"/>
                </a:lnTo>
                <a:lnTo>
                  <a:pt x="1821" y="1210"/>
                </a:lnTo>
                <a:lnTo>
                  <a:pt x="1818" y="1207"/>
                </a:lnTo>
                <a:lnTo>
                  <a:pt x="1816" y="1205"/>
                </a:lnTo>
                <a:lnTo>
                  <a:pt x="1815" y="1203"/>
                </a:lnTo>
                <a:lnTo>
                  <a:pt x="1815" y="1200"/>
                </a:lnTo>
                <a:lnTo>
                  <a:pt x="1812" y="1198"/>
                </a:lnTo>
                <a:lnTo>
                  <a:pt x="1812" y="1195"/>
                </a:lnTo>
                <a:lnTo>
                  <a:pt x="1811" y="1192"/>
                </a:lnTo>
                <a:lnTo>
                  <a:pt x="1812" y="1191"/>
                </a:lnTo>
                <a:lnTo>
                  <a:pt x="1812" y="1188"/>
                </a:lnTo>
                <a:lnTo>
                  <a:pt x="1811" y="1185"/>
                </a:lnTo>
                <a:lnTo>
                  <a:pt x="1812" y="1185"/>
                </a:lnTo>
                <a:lnTo>
                  <a:pt x="1815" y="1185"/>
                </a:lnTo>
                <a:lnTo>
                  <a:pt x="1815" y="1182"/>
                </a:lnTo>
                <a:lnTo>
                  <a:pt x="1818" y="1181"/>
                </a:lnTo>
                <a:lnTo>
                  <a:pt x="1818" y="1178"/>
                </a:lnTo>
                <a:lnTo>
                  <a:pt x="1819" y="1175"/>
                </a:lnTo>
                <a:lnTo>
                  <a:pt x="1819" y="1172"/>
                </a:lnTo>
                <a:lnTo>
                  <a:pt x="1821" y="1169"/>
                </a:lnTo>
                <a:lnTo>
                  <a:pt x="1819" y="1167"/>
                </a:lnTo>
                <a:lnTo>
                  <a:pt x="1819" y="1164"/>
                </a:lnTo>
                <a:lnTo>
                  <a:pt x="1818" y="1162"/>
                </a:lnTo>
                <a:lnTo>
                  <a:pt x="1818" y="1161"/>
                </a:lnTo>
                <a:lnTo>
                  <a:pt x="1816" y="1158"/>
                </a:lnTo>
                <a:lnTo>
                  <a:pt x="1815" y="1160"/>
                </a:lnTo>
                <a:lnTo>
                  <a:pt x="1815" y="1162"/>
                </a:lnTo>
                <a:lnTo>
                  <a:pt x="1815" y="1164"/>
                </a:lnTo>
                <a:lnTo>
                  <a:pt x="1815" y="1167"/>
                </a:lnTo>
                <a:lnTo>
                  <a:pt x="1816" y="1169"/>
                </a:lnTo>
                <a:lnTo>
                  <a:pt x="1815" y="1171"/>
                </a:lnTo>
                <a:lnTo>
                  <a:pt x="1814" y="1174"/>
                </a:lnTo>
                <a:lnTo>
                  <a:pt x="1814" y="1175"/>
                </a:lnTo>
                <a:lnTo>
                  <a:pt x="1812" y="1176"/>
                </a:lnTo>
                <a:lnTo>
                  <a:pt x="1809" y="1178"/>
                </a:lnTo>
                <a:lnTo>
                  <a:pt x="1808" y="1181"/>
                </a:lnTo>
                <a:lnTo>
                  <a:pt x="1805" y="1182"/>
                </a:lnTo>
                <a:lnTo>
                  <a:pt x="1805" y="1183"/>
                </a:lnTo>
                <a:lnTo>
                  <a:pt x="1804" y="1186"/>
                </a:lnTo>
                <a:lnTo>
                  <a:pt x="1804" y="1189"/>
                </a:lnTo>
                <a:lnTo>
                  <a:pt x="1804" y="1191"/>
                </a:lnTo>
                <a:lnTo>
                  <a:pt x="1804" y="1195"/>
                </a:lnTo>
                <a:lnTo>
                  <a:pt x="1804" y="1198"/>
                </a:lnTo>
                <a:lnTo>
                  <a:pt x="1804" y="1200"/>
                </a:lnTo>
                <a:lnTo>
                  <a:pt x="1804" y="1202"/>
                </a:lnTo>
                <a:lnTo>
                  <a:pt x="1801" y="1205"/>
                </a:lnTo>
                <a:lnTo>
                  <a:pt x="1801" y="1206"/>
                </a:lnTo>
                <a:lnTo>
                  <a:pt x="1798" y="1206"/>
                </a:lnTo>
                <a:lnTo>
                  <a:pt x="1795" y="1207"/>
                </a:lnTo>
                <a:lnTo>
                  <a:pt x="1793" y="1207"/>
                </a:lnTo>
                <a:lnTo>
                  <a:pt x="1791" y="1210"/>
                </a:lnTo>
                <a:lnTo>
                  <a:pt x="1793" y="1213"/>
                </a:lnTo>
                <a:lnTo>
                  <a:pt x="1795" y="1212"/>
                </a:lnTo>
                <a:lnTo>
                  <a:pt x="1797" y="1212"/>
                </a:lnTo>
                <a:lnTo>
                  <a:pt x="1800" y="1210"/>
                </a:lnTo>
                <a:lnTo>
                  <a:pt x="1802" y="1212"/>
                </a:lnTo>
                <a:lnTo>
                  <a:pt x="1804" y="1213"/>
                </a:lnTo>
                <a:lnTo>
                  <a:pt x="1804" y="1216"/>
                </a:lnTo>
                <a:lnTo>
                  <a:pt x="1802" y="1217"/>
                </a:lnTo>
                <a:lnTo>
                  <a:pt x="1801" y="1219"/>
                </a:lnTo>
                <a:lnTo>
                  <a:pt x="1798" y="1220"/>
                </a:lnTo>
                <a:lnTo>
                  <a:pt x="1795" y="1221"/>
                </a:lnTo>
                <a:lnTo>
                  <a:pt x="1794" y="1223"/>
                </a:lnTo>
                <a:lnTo>
                  <a:pt x="1793" y="1224"/>
                </a:lnTo>
                <a:lnTo>
                  <a:pt x="1791" y="1226"/>
                </a:lnTo>
                <a:lnTo>
                  <a:pt x="1788" y="1227"/>
                </a:lnTo>
                <a:lnTo>
                  <a:pt x="1788" y="1228"/>
                </a:lnTo>
                <a:lnTo>
                  <a:pt x="1787" y="1230"/>
                </a:lnTo>
                <a:lnTo>
                  <a:pt x="1786" y="1231"/>
                </a:lnTo>
                <a:lnTo>
                  <a:pt x="1784" y="1233"/>
                </a:lnTo>
                <a:lnTo>
                  <a:pt x="1783" y="1233"/>
                </a:lnTo>
                <a:lnTo>
                  <a:pt x="1780" y="1234"/>
                </a:lnTo>
                <a:lnTo>
                  <a:pt x="1779" y="1234"/>
                </a:lnTo>
                <a:lnTo>
                  <a:pt x="1777" y="1235"/>
                </a:lnTo>
                <a:lnTo>
                  <a:pt x="1776" y="1238"/>
                </a:lnTo>
                <a:lnTo>
                  <a:pt x="1774" y="1241"/>
                </a:lnTo>
                <a:lnTo>
                  <a:pt x="1772" y="1242"/>
                </a:lnTo>
                <a:lnTo>
                  <a:pt x="1770" y="1244"/>
                </a:lnTo>
                <a:lnTo>
                  <a:pt x="1769" y="1247"/>
                </a:lnTo>
                <a:lnTo>
                  <a:pt x="1767" y="1249"/>
                </a:lnTo>
                <a:lnTo>
                  <a:pt x="1766" y="1251"/>
                </a:lnTo>
                <a:lnTo>
                  <a:pt x="1765" y="1249"/>
                </a:lnTo>
                <a:lnTo>
                  <a:pt x="1762" y="1249"/>
                </a:lnTo>
                <a:lnTo>
                  <a:pt x="1760" y="1251"/>
                </a:lnTo>
                <a:lnTo>
                  <a:pt x="1759" y="1251"/>
                </a:lnTo>
                <a:lnTo>
                  <a:pt x="1756" y="1251"/>
                </a:lnTo>
                <a:lnTo>
                  <a:pt x="1755" y="1249"/>
                </a:lnTo>
                <a:lnTo>
                  <a:pt x="1753" y="1249"/>
                </a:lnTo>
                <a:lnTo>
                  <a:pt x="1755" y="1248"/>
                </a:lnTo>
                <a:lnTo>
                  <a:pt x="1756" y="1247"/>
                </a:lnTo>
                <a:lnTo>
                  <a:pt x="1756" y="1244"/>
                </a:lnTo>
                <a:lnTo>
                  <a:pt x="1756" y="1242"/>
                </a:lnTo>
                <a:lnTo>
                  <a:pt x="1756" y="1240"/>
                </a:lnTo>
                <a:lnTo>
                  <a:pt x="1758" y="1237"/>
                </a:lnTo>
                <a:lnTo>
                  <a:pt x="1758" y="1234"/>
                </a:lnTo>
                <a:lnTo>
                  <a:pt x="1759" y="1231"/>
                </a:lnTo>
                <a:lnTo>
                  <a:pt x="1759" y="1230"/>
                </a:lnTo>
                <a:lnTo>
                  <a:pt x="1759" y="1227"/>
                </a:lnTo>
                <a:lnTo>
                  <a:pt x="1756" y="1227"/>
                </a:lnTo>
                <a:lnTo>
                  <a:pt x="1756" y="1224"/>
                </a:lnTo>
                <a:lnTo>
                  <a:pt x="1758" y="1221"/>
                </a:lnTo>
                <a:lnTo>
                  <a:pt x="1758" y="1219"/>
                </a:lnTo>
                <a:lnTo>
                  <a:pt x="1758" y="1217"/>
                </a:lnTo>
                <a:lnTo>
                  <a:pt x="1758" y="1216"/>
                </a:lnTo>
                <a:lnTo>
                  <a:pt x="1758" y="1214"/>
                </a:lnTo>
                <a:lnTo>
                  <a:pt x="1760" y="1213"/>
                </a:lnTo>
                <a:lnTo>
                  <a:pt x="1763" y="1212"/>
                </a:lnTo>
                <a:lnTo>
                  <a:pt x="1763" y="1210"/>
                </a:lnTo>
                <a:lnTo>
                  <a:pt x="1765" y="1209"/>
                </a:lnTo>
                <a:lnTo>
                  <a:pt x="1766" y="1206"/>
                </a:lnTo>
                <a:lnTo>
                  <a:pt x="1763" y="1207"/>
                </a:lnTo>
                <a:lnTo>
                  <a:pt x="1762" y="1205"/>
                </a:lnTo>
                <a:lnTo>
                  <a:pt x="1760" y="1206"/>
                </a:lnTo>
                <a:lnTo>
                  <a:pt x="1758" y="1207"/>
                </a:lnTo>
                <a:lnTo>
                  <a:pt x="1756" y="1209"/>
                </a:lnTo>
                <a:lnTo>
                  <a:pt x="1755" y="1210"/>
                </a:lnTo>
                <a:lnTo>
                  <a:pt x="1753" y="1210"/>
                </a:lnTo>
                <a:lnTo>
                  <a:pt x="1751" y="1210"/>
                </a:lnTo>
                <a:lnTo>
                  <a:pt x="1749" y="1209"/>
                </a:lnTo>
                <a:lnTo>
                  <a:pt x="1748" y="1209"/>
                </a:lnTo>
                <a:lnTo>
                  <a:pt x="1745" y="1210"/>
                </a:lnTo>
                <a:lnTo>
                  <a:pt x="1742" y="1212"/>
                </a:lnTo>
                <a:lnTo>
                  <a:pt x="1739" y="1210"/>
                </a:lnTo>
                <a:lnTo>
                  <a:pt x="1736" y="1210"/>
                </a:lnTo>
                <a:lnTo>
                  <a:pt x="1735" y="1210"/>
                </a:lnTo>
                <a:lnTo>
                  <a:pt x="1734" y="1207"/>
                </a:lnTo>
                <a:lnTo>
                  <a:pt x="1734" y="1212"/>
                </a:lnTo>
                <a:lnTo>
                  <a:pt x="1731" y="1209"/>
                </a:lnTo>
                <a:lnTo>
                  <a:pt x="1729" y="1207"/>
                </a:lnTo>
                <a:lnTo>
                  <a:pt x="1731" y="1206"/>
                </a:lnTo>
                <a:lnTo>
                  <a:pt x="1732" y="1205"/>
                </a:lnTo>
                <a:lnTo>
                  <a:pt x="1734" y="1202"/>
                </a:lnTo>
                <a:lnTo>
                  <a:pt x="1735" y="1200"/>
                </a:lnTo>
                <a:lnTo>
                  <a:pt x="1735" y="1199"/>
                </a:lnTo>
                <a:lnTo>
                  <a:pt x="1735" y="1198"/>
                </a:lnTo>
                <a:lnTo>
                  <a:pt x="1734" y="1198"/>
                </a:lnTo>
                <a:lnTo>
                  <a:pt x="1732" y="1198"/>
                </a:lnTo>
                <a:lnTo>
                  <a:pt x="1732" y="1199"/>
                </a:lnTo>
                <a:lnTo>
                  <a:pt x="1731" y="1200"/>
                </a:lnTo>
                <a:lnTo>
                  <a:pt x="1728" y="1203"/>
                </a:lnTo>
                <a:lnTo>
                  <a:pt x="1727" y="1205"/>
                </a:lnTo>
                <a:lnTo>
                  <a:pt x="1725" y="1206"/>
                </a:lnTo>
                <a:lnTo>
                  <a:pt x="1724" y="1207"/>
                </a:lnTo>
                <a:lnTo>
                  <a:pt x="1725" y="1210"/>
                </a:lnTo>
                <a:lnTo>
                  <a:pt x="1727" y="1213"/>
                </a:lnTo>
                <a:lnTo>
                  <a:pt x="1729" y="1214"/>
                </a:lnTo>
                <a:lnTo>
                  <a:pt x="1732" y="1216"/>
                </a:lnTo>
                <a:lnTo>
                  <a:pt x="1734" y="1217"/>
                </a:lnTo>
                <a:lnTo>
                  <a:pt x="1736" y="1217"/>
                </a:lnTo>
                <a:lnTo>
                  <a:pt x="1738" y="1217"/>
                </a:lnTo>
                <a:lnTo>
                  <a:pt x="1739" y="1217"/>
                </a:lnTo>
                <a:lnTo>
                  <a:pt x="1742" y="1217"/>
                </a:lnTo>
                <a:lnTo>
                  <a:pt x="1743" y="1219"/>
                </a:lnTo>
                <a:lnTo>
                  <a:pt x="1743" y="1216"/>
                </a:lnTo>
                <a:lnTo>
                  <a:pt x="1745" y="1216"/>
                </a:lnTo>
                <a:lnTo>
                  <a:pt x="1748" y="1217"/>
                </a:lnTo>
                <a:lnTo>
                  <a:pt x="1748" y="1220"/>
                </a:lnTo>
                <a:lnTo>
                  <a:pt x="1746" y="1221"/>
                </a:lnTo>
                <a:lnTo>
                  <a:pt x="1746" y="1226"/>
                </a:lnTo>
                <a:lnTo>
                  <a:pt x="1746" y="1228"/>
                </a:lnTo>
                <a:lnTo>
                  <a:pt x="1745" y="1228"/>
                </a:lnTo>
                <a:lnTo>
                  <a:pt x="1743" y="1230"/>
                </a:lnTo>
                <a:lnTo>
                  <a:pt x="1743" y="1233"/>
                </a:lnTo>
                <a:lnTo>
                  <a:pt x="1745" y="1235"/>
                </a:lnTo>
                <a:lnTo>
                  <a:pt x="1743" y="1238"/>
                </a:lnTo>
                <a:lnTo>
                  <a:pt x="1742" y="1241"/>
                </a:lnTo>
                <a:lnTo>
                  <a:pt x="1743" y="1244"/>
                </a:lnTo>
                <a:lnTo>
                  <a:pt x="1741" y="1245"/>
                </a:lnTo>
                <a:lnTo>
                  <a:pt x="1743" y="1247"/>
                </a:lnTo>
                <a:lnTo>
                  <a:pt x="1743" y="1248"/>
                </a:lnTo>
                <a:lnTo>
                  <a:pt x="1743" y="1249"/>
                </a:lnTo>
                <a:lnTo>
                  <a:pt x="1742" y="1251"/>
                </a:lnTo>
                <a:lnTo>
                  <a:pt x="1742" y="1254"/>
                </a:lnTo>
                <a:lnTo>
                  <a:pt x="1741" y="1255"/>
                </a:lnTo>
                <a:lnTo>
                  <a:pt x="1741" y="1258"/>
                </a:lnTo>
                <a:lnTo>
                  <a:pt x="1739" y="1259"/>
                </a:lnTo>
                <a:lnTo>
                  <a:pt x="1736" y="1261"/>
                </a:lnTo>
                <a:lnTo>
                  <a:pt x="1736" y="1262"/>
                </a:lnTo>
                <a:lnTo>
                  <a:pt x="1735" y="1265"/>
                </a:lnTo>
                <a:lnTo>
                  <a:pt x="1734" y="1266"/>
                </a:lnTo>
                <a:lnTo>
                  <a:pt x="1732" y="1266"/>
                </a:lnTo>
                <a:lnTo>
                  <a:pt x="1731" y="1268"/>
                </a:lnTo>
                <a:lnTo>
                  <a:pt x="1729" y="1269"/>
                </a:lnTo>
                <a:lnTo>
                  <a:pt x="1728" y="1270"/>
                </a:lnTo>
                <a:lnTo>
                  <a:pt x="1725" y="1270"/>
                </a:lnTo>
                <a:lnTo>
                  <a:pt x="1724" y="1270"/>
                </a:lnTo>
                <a:lnTo>
                  <a:pt x="1721" y="1272"/>
                </a:lnTo>
                <a:lnTo>
                  <a:pt x="1720" y="1273"/>
                </a:lnTo>
                <a:lnTo>
                  <a:pt x="1718" y="1275"/>
                </a:lnTo>
                <a:lnTo>
                  <a:pt x="1717" y="1276"/>
                </a:lnTo>
                <a:lnTo>
                  <a:pt x="1714" y="1279"/>
                </a:lnTo>
                <a:lnTo>
                  <a:pt x="1713" y="1280"/>
                </a:lnTo>
                <a:lnTo>
                  <a:pt x="1710" y="1280"/>
                </a:lnTo>
                <a:lnTo>
                  <a:pt x="1707" y="1282"/>
                </a:lnTo>
                <a:lnTo>
                  <a:pt x="1706" y="1283"/>
                </a:lnTo>
                <a:lnTo>
                  <a:pt x="1704" y="1286"/>
                </a:lnTo>
                <a:lnTo>
                  <a:pt x="1701" y="1287"/>
                </a:lnTo>
                <a:lnTo>
                  <a:pt x="1700" y="1287"/>
                </a:lnTo>
                <a:lnTo>
                  <a:pt x="1699" y="1289"/>
                </a:lnTo>
                <a:lnTo>
                  <a:pt x="1696" y="1290"/>
                </a:lnTo>
                <a:lnTo>
                  <a:pt x="1694" y="1291"/>
                </a:lnTo>
                <a:lnTo>
                  <a:pt x="1693" y="1291"/>
                </a:lnTo>
                <a:lnTo>
                  <a:pt x="1690" y="1291"/>
                </a:lnTo>
                <a:lnTo>
                  <a:pt x="1689" y="1293"/>
                </a:lnTo>
                <a:lnTo>
                  <a:pt x="1686" y="1293"/>
                </a:lnTo>
                <a:lnTo>
                  <a:pt x="1685" y="1294"/>
                </a:lnTo>
                <a:lnTo>
                  <a:pt x="1682" y="1294"/>
                </a:lnTo>
                <a:lnTo>
                  <a:pt x="1680" y="1294"/>
                </a:lnTo>
                <a:lnTo>
                  <a:pt x="1679" y="1293"/>
                </a:lnTo>
                <a:lnTo>
                  <a:pt x="1676" y="1293"/>
                </a:lnTo>
                <a:lnTo>
                  <a:pt x="1673" y="1290"/>
                </a:lnTo>
                <a:lnTo>
                  <a:pt x="1672" y="1289"/>
                </a:lnTo>
                <a:lnTo>
                  <a:pt x="1671" y="1287"/>
                </a:lnTo>
                <a:lnTo>
                  <a:pt x="1669" y="1287"/>
                </a:lnTo>
                <a:lnTo>
                  <a:pt x="1668" y="1286"/>
                </a:lnTo>
                <a:lnTo>
                  <a:pt x="1666" y="1284"/>
                </a:lnTo>
                <a:lnTo>
                  <a:pt x="1665" y="1283"/>
                </a:lnTo>
                <a:lnTo>
                  <a:pt x="1662" y="1282"/>
                </a:lnTo>
                <a:lnTo>
                  <a:pt x="1661" y="1282"/>
                </a:lnTo>
                <a:lnTo>
                  <a:pt x="1658" y="1280"/>
                </a:lnTo>
                <a:lnTo>
                  <a:pt x="1657" y="1279"/>
                </a:lnTo>
                <a:lnTo>
                  <a:pt x="1655" y="1277"/>
                </a:lnTo>
                <a:lnTo>
                  <a:pt x="1652" y="1275"/>
                </a:lnTo>
                <a:lnTo>
                  <a:pt x="1651" y="1273"/>
                </a:lnTo>
                <a:lnTo>
                  <a:pt x="1650" y="1270"/>
                </a:lnTo>
                <a:lnTo>
                  <a:pt x="1650" y="1269"/>
                </a:lnTo>
                <a:lnTo>
                  <a:pt x="1648" y="1268"/>
                </a:lnTo>
                <a:lnTo>
                  <a:pt x="1648" y="1265"/>
                </a:lnTo>
                <a:lnTo>
                  <a:pt x="1648" y="1263"/>
                </a:lnTo>
                <a:lnTo>
                  <a:pt x="1647" y="1261"/>
                </a:lnTo>
                <a:lnTo>
                  <a:pt x="1645" y="1259"/>
                </a:lnTo>
                <a:lnTo>
                  <a:pt x="1645" y="1256"/>
                </a:lnTo>
                <a:lnTo>
                  <a:pt x="1645" y="1255"/>
                </a:lnTo>
                <a:lnTo>
                  <a:pt x="1644" y="1254"/>
                </a:lnTo>
                <a:lnTo>
                  <a:pt x="1643" y="1251"/>
                </a:lnTo>
                <a:lnTo>
                  <a:pt x="1641" y="1248"/>
                </a:lnTo>
                <a:lnTo>
                  <a:pt x="1640" y="1245"/>
                </a:lnTo>
                <a:lnTo>
                  <a:pt x="1640" y="1242"/>
                </a:lnTo>
                <a:lnTo>
                  <a:pt x="1640" y="1240"/>
                </a:lnTo>
                <a:lnTo>
                  <a:pt x="1641" y="1238"/>
                </a:lnTo>
                <a:lnTo>
                  <a:pt x="1643" y="1235"/>
                </a:lnTo>
                <a:lnTo>
                  <a:pt x="1644" y="1233"/>
                </a:lnTo>
                <a:lnTo>
                  <a:pt x="1645" y="1231"/>
                </a:lnTo>
                <a:lnTo>
                  <a:pt x="1645" y="1228"/>
                </a:lnTo>
                <a:lnTo>
                  <a:pt x="1645" y="1226"/>
                </a:lnTo>
                <a:lnTo>
                  <a:pt x="1644" y="1223"/>
                </a:lnTo>
                <a:lnTo>
                  <a:pt x="1643" y="1220"/>
                </a:lnTo>
                <a:lnTo>
                  <a:pt x="1640" y="1219"/>
                </a:lnTo>
                <a:lnTo>
                  <a:pt x="1640" y="1216"/>
                </a:lnTo>
                <a:lnTo>
                  <a:pt x="1640" y="1214"/>
                </a:lnTo>
                <a:lnTo>
                  <a:pt x="1641" y="1212"/>
                </a:lnTo>
                <a:lnTo>
                  <a:pt x="1641" y="1209"/>
                </a:lnTo>
                <a:lnTo>
                  <a:pt x="1641" y="1206"/>
                </a:lnTo>
                <a:lnTo>
                  <a:pt x="1640" y="1205"/>
                </a:lnTo>
                <a:lnTo>
                  <a:pt x="1638" y="1202"/>
                </a:lnTo>
                <a:lnTo>
                  <a:pt x="1635" y="1200"/>
                </a:lnTo>
                <a:lnTo>
                  <a:pt x="1635" y="1196"/>
                </a:lnTo>
                <a:lnTo>
                  <a:pt x="1637" y="1195"/>
                </a:lnTo>
                <a:lnTo>
                  <a:pt x="1640" y="1195"/>
                </a:lnTo>
                <a:lnTo>
                  <a:pt x="1641" y="1192"/>
                </a:lnTo>
                <a:lnTo>
                  <a:pt x="1638" y="1192"/>
                </a:lnTo>
                <a:lnTo>
                  <a:pt x="1638" y="1189"/>
                </a:lnTo>
                <a:lnTo>
                  <a:pt x="1637" y="1186"/>
                </a:lnTo>
                <a:lnTo>
                  <a:pt x="1635" y="1185"/>
                </a:lnTo>
                <a:lnTo>
                  <a:pt x="1634" y="1182"/>
                </a:lnTo>
                <a:lnTo>
                  <a:pt x="1633" y="1179"/>
                </a:lnTo>
                <a:lnTo>
                  <a:pt x="1634" y="1176"/>
                </a:lnTo>
                <a:lnTo>
                  <a:pt x="1634" y="1174"/>
                </a:lnTo>
                <a:lnTo>
                  <a:pt x="1635" y="1172"/>
                </a:lnTo>
                <a:lnTo>
                  <a:pt x="1635" y="1169"/>
                </a:lnTo>
                <a:lnTo>
                  <a:pt x="1637" y="1168"/>
                </a:lnTo>
                <a:lnTo>
                  <a:pt x="1638" y="1165"/>
                </a:lnTo>
                <a:lnTo>
                  <a:pt x="1638" y="1162"/>
                </a:lnTo>
                <a:lnTo>
                  <a:pt x="1640" y="1160"/>
                </a:lnTo>
                <a:lnTo>
                  <a:pt x="1640" y="1157"/>
                </a:lnTo>
                <a:lnTo>
                  <a:pt x="1641" y="1154"/>
                </a:lnTo>
                <a:lnTo>
                  <a:pt x="1643" y="1150"/>
                </a:lnTo>
                <a:lnTo>
                  <a:pt x="1644" y="1148"/>
                </a:lnTo>
                <a:lnTo>
                  <a:pt x="1645" y="1147"/>
                </a:lnTo>
                <a:lnTo>
                  <a:pt x="1645" y="1146"/>
                </a:lnTo>
                <a:lnTo>
                  <a:pt x="1645" y="1143"/>
                </a:lnTo>
                <a:lnTo>
                  <a:pt x="1645" y="1141"/>
                </a:lnTo>
                <a:lnTo>
                  <a:pt x="1647" y="1140"/>
                </a:lnTo>
                <a:lnTo>
                  <a:pt x="1648" y="1139"/>
                </a:lnTo>
                <a:lnTo>
                  <a:pt x="1650" y="1139"/>
                </a:lnTo>
                <a:lnTo>
                  <a:pt x="1651" y="1137"/>
                </a:lnTo>
                <a:lnTo>
                  <a:pt x="1654" y="1136"/>
                </a:lnTo>
                <a:lnTo>
                  <a:pt x="1655" y="1136"/>
                </a:lnTo>
                <a:lnTo>
                  <a:pt x="1658" y="1136"/>
                </a:lnTo>
                <a:lnTo>
                  <a:pt x="1659" y="1133"/>
                </a:lnTo>
                <a:lnTo>
                  <a:pt x="1661" y="1132"/>
                </a:lnTo>
                <a:lnTo>
                  <a:pt x="1662" y="1132"/>
                </a:lnTo>
                <a:lnTo>
                  <a:pt x="1664" y="1129"/>
                </a:lnTo>
                <a:lnTo>
                  <a:pt x="1665" y="1129"/>
                </a:lnTo>
                <a:lnTo>
                  <a:pt x="1665" y="1126"/>
                </a:lnTo>
                <a:lnTo>
                  <a:pt x="1664" y="1125"/>
                </a:lnTo>
                <a:lnTo>
                  <a:pt x="1666" y="1123"/>
                </a:lnTo>
                <a:lnTo>
                  <a:pt x="1668" y="1120"/>
                </a:lnTo>
                <a:lnTo>
                  <a:pt x="1669" y="1118"/>
                </a:lnTo>
                <a:lnTo>
                  <a:pt x="1668" y="1116"/>
                </a:lnTo>
                <a:lnTo>
                  <a:pt x="1666" y="1118"/>
                </a:lnTo>
                <a:lnTo>
                  <a:pt x="1666" y="1119"/>
                </a:lnTo>
                <a:lnTo>
                  <a:pt x="1665" y="1120"/>
                </a:lnTo>
                <a:lnTo>
                  <a:pt x="1664" y="1119"/>
                </a:lnTo>
                <a:lnTo>
                  <a:pt x="1662" y="1120"/>
                </a:lnTo>
                <a:lnTo>
                  <a:pt x="1661" y="1120"/>
                </a:lnTo>
                <a:lnTo>
                  <a:pt x="1658" y="1122"/>
                </a:lnTo>
                <a:lnTo>
                  <a:pt x="1657" y="1123"/>
                </a:lnTo>
                <a:lnTo>
                  <a:pt x="1657" y="1126"/>
                </a:lnTo>
                <a:lnTo>
                  <a:pt x="1654" y="1129"/>
                </a:lnTo>
                <a:lnTo>
                  <a:pt x="1654" y="1125"/>
                </a:lnTo>
                <a:lnTo>
                  <a:pt x="1655" y="1123"/>
                </a:lnTo>
                <a:lnTo>
                  <a:pt x="1658" y="1119"/>
                </a:lnTo>
                <a:lnTo>
                  <a:pt x="1659" y="1116"/>
                </a:lnTo>
                <a:lnTo>
                  <a:pt x="1661" y="1113"/>
                </a:lnTo>
                <a:lnTo>
                  <a:pt x="1664" y="1112"/>
                </a:lnTo>
                <a:lnTo>
                  <a:pt x="1666" y="1112"/>
                </a:lnTo>
                <a:lnTo>
                  <a:pt x="1668" y="1112"/>
                </a:lnTo>
                <a:lnTo>
                  <a:pt x="1671" y="1112"/>
                </a:lnTo>
                <a:lnTo>
                  <a:pt x="1672" y="1112"/>
                </a:lnTo>
                <a:lnTo>
                  <a:pt x="1673" y="1112"/>
                </a:lnTo>
                <a:lnTo>
                  <a:pt x="1676" y="1111"/>
                </a:lnTo>
                <a:lnTo>
                  <a:pt x="1678" y="1111"/>
                </a:lnTo>
                <a:lnTo>
                  <a:pt x="1679" y="1111"/>
                </a:lnTo>
                <a:lnTo>
                  <a:pt x="1680" y="1112"/>
                </a:lnTo>
                <a:lnTo>
                  <a:pt x="1683" y="1113"/>
                </a:lnTo>
                <a:lnTo>
                  <a:pt x="1685" y="1113"/>
                </a:lnTo>
                <a:lnTo>
                  <a:pt x="1686" y="1112"/>
                </a:lnTo>
                <a:lnTo>
                  <a:pt x="1689" y="1112"/>
                </a:lnTo>
                <a:lnTo>
                  <a:pt x="1690" y="1109"/>
                </a:lnTo>
                <a:lnTo>
                  <a:pt x="1692" y="1105"/>
                </a:lnTo>
                <a:lnTo>
                  <a:pt x="1693" y="1106"/>
                </a:lnTo>
                <a:lnTo>
                  <a:pt x="1693" y="1108"/>
                </a:lnTo>
                <a:lnTo>
                  <a:pt x="1696" y="1109"/>
                </a:lnTo>
                <a:lnTo>
                  <a:pt x="1697" y="1108"/>
                </a:lnTo>
                <a:lnTo>
                  <a:pt x="1699" y="1108"/>
                </a:lnTo>
                <a:lnTo>
                  <a:pt x="1700" y="1105"/>
                </a:lnTo>
                <a:lnTo>
                  <a:pt x="1701" y="1104"/>
                </a:lnTo>
                <a:lnTo>
                  <a:pt x="1701" y="1101"/>
                </a:lnTo>
                <a:lnTo>
                  <a:pt x="1703" y="1098"/>
                </a:lnTo>
                <a:lnTo>
                  <a:pt x="1704" y="1099"/>
                </a:lnTo>
                <a:lnTo>
                  <a:pt x="1704" y="1101"/>
                </a:lnTo>
                <a:lnTo>
                  <a:pt x="1707" y="1102"/>
                </a:lnTo>
                <a:lnTo>
                  <a:pt x="1708" y="1101"/>
                </a:lnTo>
                <a:lnTo>
                  <a:pt x="1710" y="1099"/>
                </a:lnTo>
                <a:lnTo>
                  <a:pt x="1710" y="1097"/>
                </a:lnTo>
                <a:lnTo>
                  <a:pt x="1711" y="1094"/>
                </a:lnTo>
                <a:lnTo>
                  <a:pt x="1710" y="1092"/>
                </a:lnTo>
                <a:lnTo>
                  <a:pt x="1710" y="1090"/>
                </a:lnTo>
                <a:lnTo>
                  <a:pt x="1713" y="1090"/>
                </a:lnTo>
                <a:lnTo>
                  <a:pt x="1714" y="1088"/>
                </a:lnTo>
                <a:lnTo>
                  <a:pt x="1717" y="1088"/>
                </a:lnTo>
                <a:lnTo>
                  <a:pt x="1718" y="1085"/>
                </a:lnTo>
                <a:lnTo>
                  <a:pt x="1721" y="1083"/>
                </a:lnTo>
                <a:lnTo>
                  <a:pt x="1718" y="1080"/>
                </a:lnTo>
                <a:lnTo>
                  <a:pt x="1718" y="1078"/>
                </a:lnTo>
                <a:lnTo>
                  <a:pt x="1717" y="1078"/>
                </a:lnTo>
                <a:lnTo>
                  <a:pt x="1715" y="1080"/>
                </a:lnTo>
                <a:lnTo>
                  <a:pt x="1715" y="1083"/>
                </a:lnTo>
                <a:lnTo>
                  <a:pt x="1714" y="1084"/>
                </a:lnTo>
                <a:lnTo>
                  <a:pt x="1713" y="1085"/>
                </a:lnTo>
                <a:lnTo>
                  <a:pt x="1711" y="1084"/>
                </a:lnTo>
                <a:lnTo>
                  <a:pt x="1708" y="1084"/>
                </a:lnTo>
                <a:lnTo>
                  <a:pt x="1707" y="1087"/>
                </a:lnTo>
                <a:lnTo>
                  <a:pt x="1706" y="1088"/>
                </a:lnTo>
                <a:lnTo>
                  <a:pt x="1704" y="1091"/>
                </a:lnTo>
                <a:lnTo>
                  <a:pt x="1701" y="1092"/>
                </a:lnTo>
                <a:lnTo>
                  <a:pt x="1700" y="1095"/>
                </a:lnTo>
                <a:lnTo>
                  <a:pt x="1699" y="1094"/>
                </a:lnTo>
                <a:lnTo>
                  <a:pt x="1699" y="1092"/>
                </a:lnTo>
                <a:lnTo>
                  <a:pt x="1700" y="1090"/>
                </a:lnTo>
                <a:lnTo>
                  <a:pt x="1697" y="1091"/>
                </a:lnTo>
                <a:lnTo>
                  <a:pt x="1696" y="1092"/>
                </a:lnTo>
                <a:lnTo>
                  <a:pt x="1694" y="1095"/>
                </a:lnTo>
                <a:lnTo>
                  <a:pt x="1696" y="1097"/>
                </a:lnTo>
                <a:lnTo>
                  <a:pt x="1697" y="1098"/>
                </a:lnTo>
                <a:lnTo>
                  <a:pt x="1694" y="1099"/>
                </a:lnTo>
                <a:lnTo>
                  <a:pt x="1693" y="1101"/>
                </a:lnTo>
                <a:lnTo>
                  <a:pt x="1690" y="1101"/>
                </a:lnTo>
                <a:lnTo>
                  <a:pt x="1689" y="1102"/>
                </a:lnTo>
                <a:lnTo>
                  <a:pt x="1686" y="1102"/>
                </a:lnTo>
                <a:lnTo>
                  <a:pt x="1685" y="1104"/>
                </a:lnTo>
                <a:lnTo>
                  <a:pt x="1683" y="1102"/>
                </a:lnTo>
                <a:lnTo>
                  <a:pt x="1682" y="1101"/>
                </a:lnTo>
                <a:lnTo>
                  <a:pt x="1680" y="1099"/>
                </a:lnTo>
                <a:lnTo>
                  <a:pt x="1680" y="1097"/>
                </a:lnTo>
                <a:lnTo>
                  <a:pt x="1682" y="1095"/>
                </a:lnTo>
                <a:lnTo>
                  <a:pt x="1683" y="1094"/>
                </a:lnTo>
                <a:lnTo>
                  <a:pt x="1685" y="1092"/>
                </a:lnTo>
                <a:lnTo>
                  <a:pt x="1687" y="1090"/>
                </a:lnTo>
                <a:lnTo>
                  <a:pt x="1690" y="1087"/>
                </a:lnTo>
                <a:lnTo>
                  <a:pt x="1692" y="1085"/>
                </a:lnTo>
                <a:lnTo>
                  <a:pt x="1693" y="1084"/>
                </a:lnTo>
                <a:lnTo>
                  <a:pt x="1693" y="1083"/>
                </a:lnTo>
                <a:lnTo>
                  <a:pt x="1694" y="1080"/>
                </a:lnTo>
                <a:lnTo>
                  <a:pt x="1696" y="1077"/>
                </a:lnTo>
                <a:lnTo>
                  <a:pt x="1697" y="1074"/>
                </a:lnTo>
                <a:lnTo>
                  <a:pt x="1699" y="1071"/>
                </a:lnTo>
                <a:lnTo>
                  <a:pt x="1700" y="1069"/>
                </a:lnTo>
                <a:lnTo>
                  <a:pt x="1703" y="1067"/>
                </a:lnTo>
                <a:lnTo>
                  <a:pt x="1704" y="1066"/>
                </a:lnTo>
                <a:lnTo>
                  <a:pt x="1707" y="1064"/>
                </a:lnTo>
                <a:lnTo>
                  <a:pt x="1708" y="1063"/>
                </a:lnTo>
                <a:lnTo>
                  <a:pt x="1711" y="1063"/>
                </a:lnTo>
                <a:lnTo>
                  <a:pt x="1713" y="1063"/>
                </a:lnTo>
                <a:lnTo>
                  <a:pt x="1715" y="1063"/>
                </a:lnTo>
                <a:lnTo>
                  <a:pt x="1717" y="1063"/>
                </a:lnTo>
                <a:lnTo>
                  <a:pt x="1720" y="1063"/>
                </a:lnTo>
                <a:lnTo>
                  <a:pt x="1721" y="1063"/>
                </a:lnTo>
                <a:lnTo>
                  <a:pt x="1722" y="1064"/>
                </a:lnTo>
                <a:lnTo>
                  <a:pt x="1724" y="1064"/>
                </a:lnTo>
                <a:lnTo>
                  <a:pt x="1725" y="1064"/>
                </a:lnTo>
                <a:lnTo>
                  <a:pt x="1728" y="1062"/>
                </a:lnTo>
                <a:lnTo>
                  <a:pt x="1729" y="1060"/>
                </a:lnTo>
                <a:lnTo>
                  <a:pt x="1732" y="1059"/>
                </a:lnTo>
                <a:lnTo>
                  <a:pt x="1734" y="1059"/>
                </a:lnTo>
                <a:lnTo>
                  <a:pt x="1735" y="1059"/>
                </a:lnTo>
                <a:lnTo>
                  <a:pt x="1736" y="1057"/>
                </a:lnTo>
                <a:lnTo>
                  <a:pt x="1739" y="1056"/>
                </a:lnTo>
                <a:lnTo>
                  <a:pt x="1741" y="1055"/>
                </a:lnTo>
                <a:lnTo>
                  <a:pt x="1742" y="1053"/>
                </a:lnTo>
                <a:lnTo>
                  <a:pt x="1743" y="1050"/>
                </a:lnTo>
                <a:lnTo>
                  <a:pt x="1745" y="1050"/>
                </a:lnTo>
                <a:lnTo>
                  <a:pt x="1746" y="1049"/>
                </a:lnTo>
                <a:lnTo>
                  <a:pt x="1748" y="1047"/>
                </a:lnTo>
                <a:lnTo>
                  <a:pt x="1751" y="1046"/>
                </a:lnTo>
                <a:lnTo>
                  <a:pt x="1752" y="1045"/>
                </a:lnTo>
                <a:lnTo>
                  <a:pt x="1755" y="1043"/>
                </a:lnTo>
                <a:lnTo>
                  <a:pt x="1756" y="1042"/>
                </a:lnTo>
                <a:lnTo>
                  <a:pt x="1756" y="1039"/>
                </a:lnTo>
                <a:lnTo>
                  <a:pt x="1758" y="1038"/>
                </a:lnTo>
                <a:lnTo>
                  <a:pt x="1756" y="1036"/>
                </a:lnTo>
                <a:lnTo>
                  <a:pt x="1755" y="1036"/>
                </a:lnTo>
                <a:lnTo>
                  <a:pt x="1755" y="1033"/>
                </a:lnTo>
                <a:lnTo>
                  <a:pt x="1755" y="1031"/>
                </a:lnTo>
                <a:lnTo>
                  <a:pt x="1755" y="1028"/>
                </a:lnTo>
                <a:lnTo>
                  <a:pt x="1755" y="1026"/>
                </a:lnTo>
                <a:lnTo>
                  <a:pt x="1753" y="1024"/>
                </a:lnTo>
                <a:lnTo>
                  <a:pt x="1752" y="1021"/>
                </a:lnTo>
                <a:lnTo>
                  <a:pt x="1752" y="1019"/>
                </a:lnTo>
                <a:lnTo>
                  <a:pt x="1752" y="1017"/>
                </a:lnTo>
                <a:lnTo>
                  <a:pt x="1752" y="1014"/>
                </a:lnTo>
                <a:lnTo>
                  <a:pt x="1751" y="1011"/>
                </a:lnTo>
                <a:lnTo>
                  <a:pt x="1751" y="1008"/>
                </a:lnTo>
                <a:lnTo>
                  <a:pt x="1751" y="1005"/>
                </a:lnTo>
                <a:lnTo>
                  <a:pt x="1751" y="1004"/>
                </a:lnTo>
                <a:lnTo>
                  <a:pt x="1751" y="1001"/>
                </a:lnTo>
                <a:lnTo>
                  <a:pt x="1753" y="1000"/>
                </a:lnTo>
                <a:lnTo>
                  <a:pt x="1755" y="997"/>
                </a:lnTo>
                <a:lnTo>
                  <a:pt x="1756" y="994"/>
                </a:lnTo>
                <a:lnTo>
                  <a:pt x="1758" y="991"/>
                </a:lnTo>
                <a:lnTo>
                  <a:pt x="1759" y="990"/>
                </a:lnTo>
                <a:lnTo>
                  <a:pt x="1760" y="989"/>
                </a:lnTo>
                <a:lnTo>
                  <a:pt x="1763" y="987"/>
                </a:lnTo>
                <a:lnTo>
                  <a:pt x="1765" y="987"/>
                </a:lnTo>
                <a:lnTo>
                  <a:pt x="1766" y="986"/>
                </a:lnTo>
                <a:lnTo>
                  <a:pt x="1767" y="986"/>
                </a:lnTo>
                <a:lnTo>
                  <a:pt x="1770" y="984"/>
                </a:lnTo>
                <a:lnTo>
                  <a:pt x="1773" y="984"/>
                </a:lnTo>
                <a:lnTo>
                  <a:pt x="1774" y="984"/>
                </a:lnTo>
                <a:lnTo>
                  <a:pt x="1777" y="984"/>
                </a:lnTo>
                <a:lnTo>
                  <a:pt x="1779" y="984"/>
                </a:lnTo>
                <a:lnTo>
                  <a:pt x="1781" y="982"/>
                </a:lnTo>
                <a:lnTo>
                  <a:pt x="1783" y="980"/>
                </a:lnTo>
                <a:lnTo>
                  <a:pt x="1784" y="979"/>
                </a:lnTo>
                <a:lnTo>
                  <a:pt x="1786" y="979"/>
                </a:lnTo>
                <a:lnTo>
                  <a:pt x="1788" y="979"/>
                </a:lnTo>
                <a:lnTo>
                  <a:pt x="1791" y="979"/>
                </a:lnTo>
                <a:lnTo>
                  <a:pt x="1793" y="979"/>
                </a:lnTo>
                <a:lnTo>
                  <a:pt x="1795" y="980"/>
                </a:lnTo>
                <a:lnTo>
                  <a:pt x="1797" y="977"/>
                </a:lnTo>
                <a:lnTo>
                  <a:pt x="1800" y="975"/>
                </a:lnTo>
                <a:lnTo>
                  <a:pt x="1802" y="973"/>
                </a:lnTo>
                <a:lnTo>
                  <a:pt x="1802" y="976"/>
                </a:lnTo>
                <a:lnTo>
                  <a:pt x="1804" y="977"/>
                </a:lnTo>
                <a:lnTo>
                  <a:pt x="1808" y="979"/>
                </a:lnTo>
                <a:lnTo>
                  <a:pt x="1809" y="979"/>
                </a:lnTo>
                <a:lnTo>
                  <a:pt x="1812" y="980"/>
                </a:lnTo>
                <a:lnTo>
                  <a:pt x="1814" y="980"/>
                </a:lnTo>
                <a:lnTo>
                  <a:pt x="1816" y="979"/>
                </a:lnTo>
                <a:lnTo>
                  <a:pt x="1819" y="980"/>
                </a:lnTo>
                <a:lnTo>
                  <a:pt x="1821" y="979"/>
                </a:lnTo>
                <a:lnTo>
                  <a:pt x="1822" y="979"/>
                </a:lnTo>
                <a:lnTo>
                  <a:pt x="1823" y="979"/>
                </a:lnTo>
                <a:lnTo>
                  <a:pt x="1826" y="980"/>
                </a:lnTo>
                <a:lnTo>
                  <a:pt x="1828" y="983"/>
                </a:lnTo>
                <a:lnTo>
                  <a:pt x="1830" y="980"/>
                </a:lnTo>
                <a:lnTo>
                  <a:pt x="1832" y="980"/>
                </a:lnTo>
                <a:lnTo>
                  <a:pt x="1833" y="980"/>
                </a:lnTo>
                <a:lnTo>
                  <a:pt x="1835" y="982"/>
                </a:lnTo>
                <a:lnTo>
                  <a:pt x="1837" y="980"/>
                </a:lnTo>
                <a:lnTo>
                  <a:pt x="1839" y="977"/>
                </a:lnTo>
                <a:lnTo>
                  <a:pt x="1837" y="977"/>
                </a:lnTo>
                <a:lnTo>
                  <a:pt x="1835" y="977"/>
                </a:lnTo>
                <a:lnTo>
                  <a:pt x="1833" y="977"/>
                </a:lnTo>
                <a:lnTo>
                  <a:pt x="1832" y="976"/>
                </a:lnTo>
                <a:lnTo>
                  <a:pt x="1829" y="976"/>
                </a:lnTo>
                <a:lnTo>
                  <a:pt x="1828" y="975"/>
                </a:lnTo>
                <a:lnTo>
                  <a:pt x="1825" y="973"/>
                </a:lnTo>
                <a:lnTo>
                  <a:pt x="1823" y="972"/>
                </a:lnTo>
                <a:lnTo>
                  <a:pt x="1821" y="972"/>
                </a:lnTo>
                <a:lnTo>
                  <a:pt x="1819" y="972"/>
                </a:lnTo>
                <a:lnTo>
                  <a:pt x="1818" y="972"/>
                </a:lnTo>
                <a:lnTo>
                  <a:pt x="1816" y="972"/>
                </a:lnTo>
                <a:lnTo>
                  <a:pt x="1815" y="972"/>
                </a:lnTo>
                <a:lnTo>
                  <a:pt x="1814" y="972"/>
                </a:lnTo>
                <a:lnTo>
                  <a:pt x="1812" y="969"/>
                </a:lnTo>
                <a:lnTo>
                  <a:pt x="1811" y="968"/>
                </a:lnTo>
                <a:lnTo>
                  <a:pt x="1809" y="968"/>
                </a:lnTo>
                <a:lnTo>
                  <a:pt x="1808" y="965"/>
                </a:lnTo>
                <a:lnTo>
                  <a:pt x="1808" y="963"/>
                </a:lnTo>
                <a:lnTo>
                  <a:pt x="1809" y="962"/>
                </a:lnTo>
                <a:lnTo>
                  <a:pt x="1811" y="961"/>
                </a:lnTo>
                <a:lnTo>
                  <a:pt x="1812" y="959"/>
                </a:lnTo>
                <a:lnTo>
                  <a:pt x="1814" y="958"/>
                </a:lnTo>
                <a:lnTo>
                  <a:pt x="1816" y="956"/>
                </a:lnTo>
                <a:lnTo>
                  <a:pt x="1815" y="955"/>
                </a:lnTo>
                <a:lnTo>
                  <a:pt x="1812" y="955"/>
                </a:lnTo>
                <a:lnTo>
                  <a:pt x="1812" y="954"/>
                </a:lnTo>
                <a:lnTo>
                  <a:pt x="1812" y="951"/>
                </a:lnTo>
                <a:lnTo>
                  <a:pt x="1812" y="949"/>
                </a:lnTo>
                <a:lnTo>
                  <a:pt x="1812" y="947"/>
                </a:lnTo>
                <a:lnTo>
                  <a:pt x="1814" y="945"/>
                </a:lnTo>
                <a:lnTo>
                  <a:pt x="1814" y="942"/>
                </a:lnTo>
                <a:lnTo>
                  <a:pt x="1814" y="938"/>
                </a:lnTo>
                <a:lnTo>
                  <a:pt x="1815" y="935"/>
                </a:lnTo>
                <a:lnTo>
                  <a:pt x="1816" y="935"/>
                </a:lnTo>
                <a:lnTo>
                  <a:pt x="1819" y="933"/>
                </a:lnTo>
                <a:lnTo>
                  <a:pt x="1821" y="933"/>
                </a:lnTo>
                <a:lnTo>
                  <a:pt x="1822" y="933"/>
                </a:lnTo>
                <a:lnTo>
                  <a:pt x="1825" y="934"/>
                </a:lnTo>
                <a:lnTo>
                  <a:pt x="1826" y="934"/>
                </a:lnTo>
                <a:lnTo>
                  <a:pt x="1829" y="934"/>
                </a:lnTo>
                <a:lnTo>
                  <a:pt x="1830" y="931"/>
                </a:lnTo>
                <a:lnTo>
                  <a:pt x="1830" y="928"/>
                </a:lnTo>
                <a:lnTo>
                  <a:pt x="1829" y="927"/>
                </a:lnTo>
                <a:lnTo>
                  <a:pt x="1826" y="928"/>
                </a:lnTo>
                <a:lnTo>
                  <a:pt x="1825" y="927"/>
                </a:lnTo>
                <a:lnTo>
                  <a:pt x="1822" y="927"/>
                </a:lnTo>
                <a:lnTo>
                  <a:pt x="1821" y="926"/>
                </a:lnTo>
                <a:lnTo>
                  <a:pt x="1819" y="924"/>
                </a:lnTo>
                <a:lnTo>
                  <a:pt x="1816" y="924"/>
                </a:lnTo>
                <a:lnTo>
                  <a:pt x="1815" y="923"/>
                </a:lnTo>
                <a:lnTo>
                  <a:pt x="1815" y="920"/>
                </a:lnTo>
                <a:lnTo>
                  <a:pt x="1815" y="919"/>
                </a:lnTo>
                <a:lnTo>
                  <a:pt x="1815" y="917"/>
                </a:lnTo>
                <a:lnTo>
                  <a:pt x="1815" y="914"/>
                </a:lnTo>
                <a:lnTo>
                  <a:pt x="1814" y="913"/>
                </a:lnTo>
                <a:lnTo>
                  <a:pt x="1814" y="910"/>
                </a:lnTo>
                <a:lnTo>
                  <a:pt x="1812" y="906"/>
                </a:lnTo>
                <a:lnTo>
                  <a:pt x="1814" y="904"/>
                </a:lnTo>
                <a:lnTo>
                  <a:pt x="1815" y="903"/>
                </a:lnTo>
                <a:lnTo>
                  <a:pt x="1816" y="900"/>
                </a:lnTo>
                <a:lnTo>
                  <a:pt x="1818" y="899"/>
                </a:lnTo>
                <a:lnTo>
                  <a:pt x="1821" y="897"/>
                </a:lnTo>
                <a:lnTo>
                  <a:pt x="1822" y="896"/>
                </a:lnTo>
                <a:lnTo>
                  <a:pt x="1823" y="893"/>
                </a:lnTo>
                <a:lnTo>
                  <a:pt x="1825" y="890"/>
                </a:lnTo>
                <a:lnTo>
                  <a:pt x="1823" y="889"/>
                </a:lnTo>
                <a:lnTo>
                  <a:pt x="1822" y="888"/>
                </a:lnTo>
                <a:lnTo>
                  <a:pt x="1822" y="886"/>
                </a:lnTo>
                <a:lnTo>
                  <a:pt x="1821" y="886"/>
                </a:lnTo>
                <a:lnTo>
                  <a:pt x="1819" y="886"/>
                </a:lnTo>
                <a:lnTo>
                  <a:pt x="1821" y="885"/>
                </a:lnTo>
                <a:lnTo>
                  <a:pt x="1821" y="882"/>
                </a:lnTo>
                <a:lnTo>
                  <a:pt x="1821" y="881"/>
                </a:lnTo>
                <a:lnTo>
                  <a:pt x="1819" y="881"/>
                </a:lnTo>
                <a:lnTo>
                  <a:pt x="1818" y="879"/>
                </a:lnTo>
                <a:lnTo>
                  <a:pt x="1818" y="878"/>
                </a:lnTo>
                <a:lnTo>
                  <a:pt x="1818" y="876"/>
                </a:lnTo>
                <a:lnTo>
                  <a:pt x="1819" y="875"/>
                </a:lnTo>
                <a:lnTo>
                  <a:pt x="1821" y="875"/>
                </a:lnTo>
                <a:lnTo>
                  <a:pt x="1822" y="876"/>
                </a:lnTo>
                <a:lnTo>
                  <a:pt x="1823" y="874"/>
                </a:lnTo>
                <a:lnTo>
                  <a:pt x="1825" y="871"/>
                </a:lnTo>
                <a:lnTo>
                  <a:pt x="1823" y="871"/>
                </a:lnTo>
                <a:lnTo>
                  <a:pt x="1829" y="865"/>
                </a:lnTo>
                <a:lnTo>
                  <a:pt x="1830" y="864"/>
                </a:lnTo>
                <a:lnTo>
                  <a:pt x="1832" y="862"/>
                </a:lnTo>
                <a:lnTo>
                  <a:pt x="1835" y="860"/>
                </a:lnTo>
                <a:lnTo>
                  <a:pt x="1835" y="858"/>
                </a:lnTo>
                <a:lnTo>
                  <a:pt x="1836" y="858"/>
                </a:lnTo>
                <a:lnTo>
                  <a:pt x="1836" y="857"/>
                </a:lnTo>
                <a:lnTo>
                  <a:pt x="1837" y="857"/>
                </a:lnTo>
                <a:lnTo>
                  <a:pt x="1837" y="855"/>
                </a:lnTo>
                <a:lnTo>
                  <a:pt x="1839" y="855"/>
                </a:lnTo>
                <a:lnTo>
                  <a:pt x="1839" y="854"/>
                </a:lnTo>
                <a:lnTo>
                  <a:pt x="1840" y="854"/>
                </a:lnTo>
                <a:lnTo>
                  <a:pt x="1840" y="853"/>
                </a:lnTo>
                <a:lnTo>
                  <a:pt x="1842" y="853"/>
                </a:lnTo>
                <a:lnTo>
                  <a:pt x="1843" y="851"/>
                </a:lnTo>
                <a:lnTo>
                  <a:pt x="1843" y="850"/>
                </a:lnTo>
                <a:lnTo>
                  <a:pt x="1844" y="850"/>
                </a:lnTo>
                <a:lnTo>
                  <a:pt x="1846" y="848"/>
                </a:lnTo>
                <a:lnTo>
                  <a:pt x="1847" y="847"/>
                </a:lnTo>
                <a:lnTo>
                  <a:pt x="1847" y="846"/>
                </a:lnTo>
                <a:lnTo>
                  <a:pt x="1849" y="846"/>
                </a:lnTo>
                <a:lnTo>
                  <a:pt x="1849" y="844"/>
                </a:lnTo>
                <a:lnTo>
                  <a:pt x="1850" y="844"/>
                </a:lnTo>
                <a:lnTo>
                  <a:pt x="1851" y="843"/>
                </a:lnTo>
                <a:lnTo>
                  <a:pt x="1851" y="841"/>
                </a:lnTo>
                <a:lnTo>
                  <a:pt x="1853" y="841"/>
                </a:lnTo>
                <a:lnTo>
                  <a:pt x="1853" y="840"/>
                </a:lnTo>
                <a:lnTo>
                  <a:pt x="1854" y="840"/>
                </a:lnTo>
                <a:lnTo>
                  <a:pt x="1854" y="839"/>
                </a:lnTo>
                <a:lnTo>
                  <a:pt x="1856" y="839"/>
                </a:lnTo>
                <a:lnTo>
                  <a:pt x="1856" y="837"/>
                </a:lnTo>
                <a:lnTo>
                  <a:pt x="1857" y="837"/>
                </a:lnTo>
                <a:lnTo>
                  <a:pt x="1857" y="836"/>
                </a:lnTo>
                <a:lnTo>
                  <a:pt x="1858" y="836"/>
                </a:lnTo>
                <a:lnTo>
                  <a:pt x="1858" y="834"/>
                </a:lnTo>
                <a:lnTo>
                  <a:pt x="1860" y="834"/>
                </a:lnTo>
                <a:lnTo>
                  <a:pt x="1860" y="833"/>
                </a:lnTo>
                <a:lnTo>
                  <a:pt x="1861" y="833"/>
                </a:lnTo>
                <a:lnTo>
                  <a:pt x="1861" y="832"/>
                </a:lnTo>
                <a:lnTo>
                  <a:pt x="1863" y="832"/>
                </a:lnTo>
                <a:lnTo>
                  <a:pt x="1863" y="830"/>
                </a:lnTo>
                <a:lnTo>
                  <a:pt x="1864" y="830"/>
                </a:lnTo>
                <a:lnTo>
                  <a:pt x="1866" y="829"/>
                </a:lnTo>
                <a:lnTo>
                  <a:pt x="1866" y="827"/>
                </a:lnTo>
                <a:lnTo>
                  <a:pt x="1867" y="827"/>
                </a:lnTo>
                <a:lnTo>
                  <a:pt x="1867" y="826"/>
                </a:lnTo>
                <a:lnTo>
                  <a:pt x="1868" y="826"/>
                </a:lnTo>
                <a:lnTo>
                  <a:pt x="1870" y="825"/>
                </a:lnTo>
                <a:lnTo>
                  <a:pt x="1870" y="823"/>
                </a:lnTo>
                <a:lnTo>
                  <a:pt x="1871" y="823"/>
                </a:lnTo>
                <a:lnTo>
                  <a:pt x="1871" y="822"/>
                </a:lnTo>
                <a:lnTo>
                  <a:pt x="1873" y="822"/>
                </a:lnTo>
                <a:lnTo>
                  <a:pt x="1874" y="820"/>
                </a:lnTo>
                <a:lnTo>
                  <a:pt x="1874" y="819"/>
                </a:lnTo>
                <a:lnTo>
                  <a:pt x="1875" y="819"/>
                </a:lnTo>
                <a:lnTo>
                  <a:pt x="1875" y="818"/>
                </a:lnTo>
                <a:lnTo>
                  <a:pt x="1877" y="818"/>
                </a:lnTo>
                <a:lnTo>
                  <a:pt x="1878" y="816"/>
                </a:lnTo>
                <a:lnTo>
                  <a:pt x="1878" y="815"/>
                </a:lnTo>
                <a:lnTo>
                  <a:pt x="1880" y="815"/>
                </a:lnTo>
                <a:lnTo>
                  <a:pt x="1880" y="813"/>
                </a:lnTo>
                <a:lnTo>
                  <a:pt x="1881" y="813"/>
                </a:lnTo>
                <a:lnTo>
                  <a:pt x="1881" y="812"/>
                </a:lnTo>
                <a:lnTo>
                  <a:pt x="1882" y="812"/>
                </a:lnTo>
                <a:lnTo>
                  <a:pt x="1882" y="811"/>
                </a:lnTo>
                <a:lnTo>
                  <a:pt x="1884" y="811"/>
                </a:lnTo>
                <a:lnTo>
                  <a:pt x="1884" y="809"/>
                </a:lnTo>
                <a:lnTo>
                  <a:pt x="1885" y="809"/>
                </a:lnTo>
                <a:lnTo>
                  <a:pt x="1887" y="808"/>
                </a:lnTo>
                <a:lnTo>
                  <a:pt x="1888" y="806"/>
                </a:lnTo>
                <a:lnTo>
                  <a:pt x="1889" y="805"/>
                </a:lnTo>
                <a:lnTo>
                  <a:pt x="1891" y="804"/>
                </a:lnTo>
                <a:lnTo>
                  <a:pt x="1891" y="802"/>
                </a:lnTo>
                <a:lnTo>
                  <a:pt x="1892" y="802"/>
                </a:lnTo>
                <a:lnTo>
                  <a:pt x="1892" y="801"/>
                </a:lnTo>
                <a:lnTo>
                  <a:pt x="1894" y="801"/>
                </a:lnTo>
                <a:lnTo>
                  <a:pt x="1894" y="799"/>
                </a:lnTo>
                <a:lnTo>
                  <a:pt x="1895" y="799"/>
                </a:lnTo>
                <a:lnTo>
                  <a:pt x="1895" y="798"/>
                </a:lnTo>
                <a:lnTo>
                  <a:pt x="1896" y="798"/>
                </a:lnTo>
                <a:lnTo>
                  <a:pt x="1898" y="797"/>
                </a:lnTo>
                <a:lnTo>
                  <a:pt x="1899" y="795"/>
                </a:lnTo>
                <a:lnTo>
                  <a:pt x="1901" y="794"/>
                </a:lnTo>
                <a:lnTo>
                  <a:pt x="1901" y="792"/>
                </a:lnTo>
                <a:lnTo>
                  <a:pt x="1902" y="792"/>
                </a:lnTo>
                <a:lnTo>
                  <a:pt x="1901" y="791"/>
                </a:lnTo>
                <a:lnTo>
                  <a:pt x="1901" y="790"/>
                </a:lnTo>
                <a:lnTo>
                  <a:pt x="1899" y="790"/>
                </a:lnTo>
                <a:lnTo>
                  <a:pt x="1899" y="788"/>
                </a:lnTo>
                <a:lnTo>
                  <a:pt x="1898" y="788"/>
                </a:lnTo>
                <a:lnTo>
                  <a:pt x="1898" y="787"/>
                </a:lnTo>
                <a:lnTo>
                  <a:pt x="1896" y="787"/>
                </a:lnTo>
                <a:lnTo>
                  <a:pt x="1896" y="785"/>
                </a:lnTo>
                <a:lnTo>
                  <a:pt x="1895" y="785"/>
                </a:lnTo>
                <a:lnTo>
                  <a:pt x="1895" y="784"/>
                </a:lnTo>
                <a:lnTo>
                  <a:pt x="1894" y="784"/>
                </a:lnTo>
                <a:lnTo>
                  <a:pt x="1894" y="782"/>
                </a:lnTo>
                <a:lnTo>
                  <a:pt x="1892" y="782"/>
                </a:lnTo>
                <a:lnTo>
                  <a:pt x="1892" y="781"/>
                </a:lnTo>
                <a:lnTo>
                  <a:pt x="1891" y="781"/>
                </a:lnTo>
                <a:lnTo>
                  <a:pt x="1891" y="780"/>
                </a:lnTo>
                <a:lnTo>
                  <a:pt x="1889" y="780"/>
                </a:lnTo>
                <a:lnTo>
                  <a:pt x="1889" y="778"/>
                </a:lnTo>
                <a:lnTo>
                  <a:pt x="1888" y="778"/>
                </a:lnTo>
                <a:lnTo>
                  <a:pt x="1888" y="777"/>
                </a:lnTo>
                <a:lnTo>
                  <a:pt x="1887" y="777"/>
                </a:lnTo>
                <a:lnTo>
                  <a:pt x="1887" y="775"/>
                </a:lnTo>
                <a:lnTo>
                  <a:pt x="1885" y="775"/>
                </a:lnTo>
                <a:lnTo>
                  <a:pt x="1885" y="774"/>
                </a:lnTo>
                <a:lnTo>
                  <a:pt x="1884" y="774"/>
                </a:lnTo>
                <a:lnTo>
                  <a:pt x="1882" y="773"/>
                </a:lnTo>
                <a:lnTo>
                  <a:pt x="1881" y="771"/>
                </a:lnTo>
                <a:lnTo>
                  <a:pt x="1881" y="770"/>
                </a:lnTo>
                <a:lnTo>
                  <a:pt x="1880" y="770"/>
                </a:lnTo>
                <a:lnTo>
                  <a:pt x="1880" y="768"/>
                </a:lnTo>
                <a:lnTo>
                  <a:pt x="1878" y="768"/>
                </a:lnTo>
                <a:lnTo>
                  <a:pt x="1878" y="767"/>
                </a:lnTo>
                <a:lnTo>
                  <a:pt x="1877" y="766"/>
                </a:lnTo>
                <a:lnTo>
                  <a:pt x="1875" y="766"/>
                </a:lnTo>
                <a:lnTo>
                  <a:pt x="1873" y="763"/>
                </a:lnTo>
                <a:lnTo>
                  <a:pt x="1867" y="757"/>
                </a:lnTo>
                <a:lnTo>
                  <a:pt x="1867" y="756"/>
                </a:lnTo>
                <a:lnTo>
                  <a:pt x="1866" y="754"/>
                </a:lnTo>
                <a:lnTo>
                  <a:pt x="1864" y="754"/>
                </a:lnTo>
                <a:lnTo>
                  <a:pt x="1864" y="753"/>
                </a:lnTo>
                <a:lnTo>
                  <a:pt x="1863" y="753"/>
                </a:lnTo>
                <a:lnTo>
                  <a:pt x="1863" y="752"/>
                </a:lnTo>
                <a:lnTo>
                  <a:pt x="1861" y="752"/>
                </a:lnTo>
                <a:lnTo>
                  <a:pt x="1861" y="750"/>
                </a:lnTo>
                <a:lnTo>
                  <a:pt x="1860" y="750"/>
                </a:lnTo>
                <a:lnTo>
                  <a:pt x="1860" y="749"/>
                </a:lnTo>
                <a:lnTo>
                  <a:pt x="1858" y="749"/>
                </a:lnTo>
                <a:lnTo>
                  <a:pt x="1858" y="747"/>
                </a:lnTo>
                <a:lnTo>
                  <a:pt x="1857" y="747"/>
                </a:lnTo>
                <a:lnTo>
                  <a:pt x="1857" y="746"/>
                </a:lnTo>
                <a:lnTo>
                  <a:pt x="1856" y="746"/>
                </a:lnTo>
                <a:lnTo>
                  <a:pt x="1856" y="745"/>
                </a:lnTo>
                <a:lnTo>
                  <a:pt x="1854" y="745"/>
                </a:lnTo>
                <a:lnTo>
                  <a:pt x="1853" y="743"/>
                </a:lnTo>
                <a:lnTo>
                  <a:pt x="1851" y="742"/>
                </a:lnTo>
                <a:lnTo>
                  <a:pt x="1851" y="740"/>
                </a:lnTo>
                <a:lnTo>
                  <a:pt x="1850" y="740"/>
                </a:lnTo>
                <a:lnTo>
                  <a:pt x="1847" y="738"/>
                </a:lnTo>
                <a:lnTo>
                  <a:pt x="1846" y="736"/>
                </a:lnTo>
                <a:lnTo>
                  <a:pt x="1846" y="735"/>
                </a:lnTo>
                <a:lnTo>
                  <a:pt x="1844" y="735"/>
                </a:lnTo>
                <a:lnTo>
                  <a:pt x="1844" y="733"/>
                </a:lnTo>
                <a:lnTo>
                  <a:pt x="1843" y="733"/>
                </a:lnTo>
                <a:lnTo>
                  <a:pt x="1843" y="732"/>
                </a:lnTo>
                <a:lnTo>
                  <a:pt x="1842" y="732"/>
                </a:lnTo>
                <a:lnTo>
                  <a:pt x="1842" y="731"/>
                </a:lnTo>
                <a:lnTo>
                  <a:pt x="1840" y="731"/>
                </a:lnTo>
                <a:lnTo>
                  <a:pt x="1840" y="729"/>
                </a:lnTo>
                <a:lnTo>
                  <a:pt x="1839" y="729"/>
                </a:lnTo>
                <a:lnTo>
                  <a:pt x="1839" y="728"/>
                </a:lnTo>
                <a:lnTo>
                  <a:pt x="1837" y="728"/>
                </a:lnTo>
                <a:lnTo>
                  <a:pt x="1837" y="726"/>
                </a:lnTo>
                <a:lnTo>
                  <a:pt x="1836" y="726"/>
                </a:lnTo>
                <a:lnTo>
                  <a:pt x="1836" y="725"/>
                </a:lnTo>
                <a:lnTo>
                  <a:pt x="1835" y="725"/>
                </a:lnTo>
                <a:lnTo>
                  <a:pt x="1835" y="724"/>
                </a:lnTo>
                <a:lnTo>
                  <a:pt x="1833" y="724"/>
                </a:lnTo>
                <a:lnTo>
                  <a:pt x="1833" y="722"/>
                </a:lnTo>
                <a:lnTo>
                  <a:pt x="1832" y="722"/>
                </a:lnTo>
                <a:lnTo>
                  <a:pt x="1832" y="721"/>
                </a:lnTo>
                <a:lnTo>
                  <a:pt x="1830" y="721"/>
                </a:lnTo>
                <a:lnTo>
                  <a:pt x="1830" y="719"/>
                </a:lnTo>
                <a:lnTo>
                  <a:pt x="1829" y="719"/>
                </a:lnTo>
                <a:lnTo>
                  <a:pt x="1829" y="718"/>
                </a:lnTo>
                <a:lnTo>
                  <a:pt x="1828" y="717"/>
                </a:lnTo>
                <a:lnTo>
                  <a:pt x="1825" y="715"/>
                </a:lnTo>
                <a:lnTo>
                  <a:pt x="1825" y="714"/>
                </a:lnTo>
                <a:lnTo>
                  <a:pt x="1823" y="712"/>
                </a:lnTo>
                <a:lnTo>
                  <a:pt x="1822" y="711"/>
                </a:lnTo>
                <a:lnTo>
                  <a:pt x="1821" y="710"/>
                </a:lnTo>
                <a:lnTo>
                  <a:pt x="1818" y="708"/>
                </a:lnTo>
                <a:lnTo>
                  <a:pt x="1818" y="707"/>
                </a:lnTo>
                <a:lnTo>
                  <a:pt x="1816" y="707"/>
                </a:lnTo>
                <a:lnTo>
                  <a:pt x="1816" y="705"/>
                </a:lnTo>
                <a:lnTo>
                  <a:pt x="1815" y="705"/>
                </a:lnTo>
                <a:lnTo>
                  <a:pt x="1815" y="704"/>
                </a:lnTo>
                <a:lnTo>
                  <a:pt x="1814" y="703"/>
                </a:lnTo>
                <a:lnTo>
                  <a:pt x="1812" y="703"/>
                </a:lnTo>
                <a:lnTo>
                  <a:pt x="1812" y="701"/>
                </a:lnTo>
                <a:lnTo>
                  <a:pt x="1811" y="701"/>
                </a:lnTo>
                <a:lnTo>
                  <a:pt x="1811" y="700"/>
                </a:lnTo>
                <a:lnTo>
                  <a:pt x="1809" y="698"/>
                </a:lnTo>
                <a:lnTo>
                  <a:pt x="1808" y="698"/>
                </a:lnTo>
                <a:lnTo>
                  <a:pt x="1808" y="697"/>
                </a:lnTo>
                <a:lnTo>
                  <a:pt x="1807" y="697"/>
                </a:lnTo>
                <a:lnTo>
                  <a:pt x="1805" y="694"/>
                </a:lnTo>
                <a:lnTo>
                  <a:pt x="1804" y="696"/>
                </a:lnTo>
                <a:lnTo>
                  <a:pt x="1802" y="697"/>
                </a:lnTo>
                <a:lnTo>
                  <a:pt x="1802" y="698"/>
                </a:lnTo>
                <a:lnTo>
                  <a:pt x="1801" y="698"/>
                </a:lnTo>
                <a:lnTo>
                  <a:pt x="1798" y="701"/>
                </a:lnTo>
                <a:lnTo>
                  <a:pt x="1797" y="703"/>
                </a:lnTo>
                <a:lnTo>
                  <a:pt x="1795" y="704"/>
                </a:lnTo>
                <a:lnTo>
                  <a:pt x="1795" y="705"/>
                </a:lnTo>
                <a:lnTo>
                  <a:pt x="1794" y="705"/>
                </a:lnTo>
                <a:lnTo>
                  <a:pt x="1793" y="707"/>
                </a:lnTo>
                <a:lnTo>
                  <a:pt x="1791" y="708"/>
                </a:lnTo>
                <a:lnTo>
                  <a:pt x="1790" y="710"/>
                </a:lnTo>
                <a:lnTo>
                  <a:pt x="1788" y="711"/>
                </a:lnTo>
                <a:lnTo>
                  <a:pt x="1787" y="712"/>
                </a:lnTo>
                <a:lnTo>
                  <a:pt x="1786" y="714"/>
                </a:lnTo>
                <a:lnTo>
                  <a:pt x="1784" y="715"/>
                </a:lnTo>
                <a:lnTo>
                  <a:pt x="1783" y="717"/>
                </a:lnTo>
                <a:lnTo>
                  <a:pt x="1781" y="718"/>
                </a:lnTo>
                <a:lnTo>
                  <a:pt x="1780" y="719"/>
                </a:lnTo>
                <a:lnTo>
                  <a:pt x="1779" y="721"/>
                </a:lnTo>
                <a:lnTo>
                  <a:pt x="1779" y="722"/>
                </a:lnTo>
                <a:lnTo>
                  <a:pt x="1777" y="722"/>
                </a:lnTo>
                <a:lnTo>
                  <a:pt x="1777" y="724"/>
                </a:lnTo>
                <a:lnTo>
                  <a:pt x="1776" y="724"/>
                </a:lnTo>
                <a:lnTo>
                  <a:pt x="1774" y="725"/>
                </a:lnTo>
                <a:lnTo>
                  <a:pt x="1774" y="726"/>
                </a:lnTo>
                <a:lnTo>
                  <a:pt x="1773" y="726"/>
                </a:lnTo>
                <a:lnTo>
                  <a:pt x="1772" y="728"/>
                </a:lnTo>
                <a:lnTo>
                  <a:pt x="1770" y="729"/>
                </a:lnTo>
                <a:lnTo>
                  <a:pt x="1769" y="731"/>
                </a:lnTo>
                <a:lnTo>
                  <a:pt x="1767" y="732"/>
                </a:lnTo>
                <a:lnTo>
                  <a:pt x="1766" y="733"/>
                </a:lnTo>
                <a:lnTo>
                  <a:pt x="1765" y="735"/>
                </a:lnTo>
                <a:lnTo>
                  <a:pt x="1763" y="736"/>
                </a:lnTo>
                <a:lnTo>
                  <a:pt x="1763" y="738"/>
                </a:lnTo>
                <a:lnTo>
                  <a:pt x="1762" y="738"/>
                </a:lnTo>
                <a:lnTo>
                  <a:pt x="1760" y="739"/>
                </a:lnTo>
                <a:lnTo>
                  <a:pt x="1759" y="740"/>
                </a:lnTo>
                <a:lnTo>
                  <a:pt x="1758" y="742"/>
                </a:lnTo>
                <a:lnTo>
                  <a:pt x="1755" y="745"/>
                </a:lnTo>
                <a:lnTo>
                  <a:pt x="1753" y="746"/>
                </a:lnTo>
                <a:lnTo>
                  <a:pt x="1751" y="747"/>
                </a:lnTo>
                <a:lnTo>
                  <a:pt x="1751" y="749"/>
                </a:lnTo>
                <a:lnTo>
                  <a:pt x="1749" y="749"/>
                </a:lnTo>
                <a:lnTo>
                  <a:pt x="1749" y="750"/>
                </a:lnTo>
                <a:lnTo>
                  <a:pt x="1748" y="752"/>
                </a:lnTo>
                <a:lnTo>
                  <a:pt x="1746" y="753"/>
                </a:lnTo>
                <a:lnTo>
                  <a:pt x="1746" y="752"/>
                </a:lnTo>
                <a:lnTo>
                  <a:pt x="1745" y="750"/>
                </a:lnTo>
                <a:lnTo>
                  <a:pt x="1743" y="749"/>
                </a:lnTo>
                <a:lnTo>
                  <a:pt x="1742" y="749"/>
                </a:lnTo>
                <a:lnTo>
                  <a:pt x="1742" y="747"/>
                </a:lnTo>
                <a:lnTo>
                  <a:pt x="1741" y="747"/>
                </a:lnTo>
                <a:lnTo>
                  <a:pt x="1741" y="746"/>
                </a:lnTo>
                <a:lnTo>
                  <a:pt x="1739" y="745"/>
                </a:lnTo>
                <a:lnTo>
                  <a:pt x="1739" y="743"/>
                </a:lnTo>
                <a:lnTo>
                  <a:pt x="1739" y="742"/>
                </a:lnTo>
                <a:lnTo>
                  <a:pt x="1738" y="740"/>
                </a:lnTo>
                <a:lnTo>
                  <a:pt x="1736" y="739"/>
                </a:lnTo>
                <a:lnTo>
                  <a:pt x="1736" y="738"/>
                </a:lnTo>
                <a:lnTo>
                  <a:pt x="1736" y="736"/>
                </a:lnTo>
                <a:lnTo>
                  <a:pt x="1736" y="735"/>
                </a:lnTo>
                <a:lnTo>
                  <a:pt x="1735" y="735"/>
                </a:lnTo>
                <a:lnTo>
                  <a:pt x="1735" y="733"/>
                </a:lnTo>
                <a:lnTo>
                  <a:pt x="1734" y="733"/>
                </a:lnTo>
                <a:lnTo>
                  <a:pt x="1732" y="732"/>
                </a:lnTo>
                <a:lnTo>
                  <a:pt x="1732" y="731"/>
                </a:lnTo>
                <a:lnTo>
                  <a:pt x="1731" y="731"/>
                </a:lnTo>
                <a:lnTo>
                  <a:pt x="1731" y="729"/>
                </a:lnTo>
                <a:lnTo>
                  <a:pt x="1731" y="728"/>
                </a:lnTo>
                <a:lnTo>
                  <a:pt x="1729" y="726"/>
                </a:lnTo>
                <a:lnTo>
                  <a:pt x="1728" y="725"/>
                </a:lnTo>
                <a:lnTo>
                  <a:pt x="1727" y="725"/>
                </a:lnTo>
                <a:lnTo>
                  <a:pt x="1725" y="724"/>
                </a:lnTo>
                <a:lnTo>
                  <a:pt x="1724" y="724"/>
                </a:lnTo>
                <a:lnTo>
                  <a:pt x="1722" y="724"/>
                </a:lnTo>
                <a:lnTo>
                  <a:pt x="1721" y="722"/>
                </a:lnTo>
                <a:lnTo>
                  <a:pt x="1720" y="722"/>
                </a:lnTo>
                <a:lnTo>
                  <a:pt x="1718" y="722"/>
                </a:lnTo>
                <a:lnTo>
                  <a:pt x="1717" y="722"/>
                </a:lnTo>
                <a:lnTo>
                  <a:pt x="1715" y="722"/>
                </a:lnTo>
                <a:lnTo>
                  <a:pt x="1715" y="721"/>
                </a:lnTo>
                <a:lnTo>
                  <a:pt x="1714" y="721"/>
                </a:lnTo>
                <a:lnTo>
                  <a:pt x="1713" y="721"/>
                </a:lnTo>
                <a:lnTo>
                  <a:pt x="1711" y="722"/>
                </a:lnTo>
                <a:lnTo>
                  <a:pt x="1710" y="722"/>
                </a:lnTo>
                <a:lnTo>
                  <a:pt x="1708" y="722"/>
                </a:lnTo>
                <a:lnTo>
                  <a:pt x="1708" y="721"/>
                </a:lnTo>
                <a:lnTo>
                  <a:pt x="1706" y="721"/>
                </a:lnTo>
                <a:lnTo>
                  <a:pt x="1704" y="721"/>
                </a:lnTo>
                <a:lnTo>
                  <a:pt x="1703" y="721"/>
                </a:lnTo>
                <a:lnTo>
                  <a:pt x="1701" y="721"/>
                </a:lnTo>
                <a:lnTo>
                  <a:pt x="1700" y="719"/>
                </a:lnTo>
                <a:lnTo>
                  <a:pt x="1700" y="721"/>
                </a:lnTo>
                <a:lnTo>
                  <a:pt x="1699" y="721"/>
                </a:lnTo>
                <a:lnTo>
                  <a:pt x="1697" y="721"/>
                </a:lnTo>
                <a:lnTo>
                  <a:pt x="1696" y="721"/>
                </a:lnTo>
                <a:lnTo>
                  <a:pt x="1694" y="721"/>
                </a:lnTo>
                <a:lnTo>
                  <a:pt x="1693" y="721"/>
                </a:lnTo>
                <a:lnTo>
                  <a:pt x="1692" y="721"/>
                </a:lnTo>
                <a:lnTo>
                  <a:pt x="1690" y="722"/>
                </a:lnTo>
                <a:lnTo>
                  <a:pt x="1689" y="722"/>
                </a:lnTo>
                <a:lnTo>
                  <a:pt x="1687" y="722"/>
                </a:lnTo>
                <a:lnTo>
                  <a:pt x="1687" y="721"/>
                </a:lnTo>
                <a:lnTo>
                  <a:pt x="1686" y="721"/>
                </a:lnTo>
                <a:lnTo>
                  <a:pt x="1685" y="721"/>
                </a:lnTo>
                <a:lnTo>
                  <a:pt x="1683" y="719"/>
                </a:lnTo>
                <a:lnTo>
                  <a:pt x="1682" y="718"/>
                </a:lnTo>
                <a:lnTo>
                  <a:pt x="1680" y="718"/>
                </a:lnTo>
                <a:lnTo>
                  <a:pt x="1680" y="719"/>
                </a:lnTo>
                <a:lnTo>
                  <a:pt x="1679" y="719"/>
                </a:lnTo>
                <a:lnTo>
                  <a:pt x="1678" y="719"/>
                </a:lnTo>
                <a:lnTo>
                  <a:pt x="1676" y="718"/>
                </a:lnTo>
                <a:lnTo>
                  <a:pt x="1673" y="718"/>
                </a:lnTo>
                <a:lnTo>
                  <a:pt x="1672" y="718"/>
                </a:lnTo>
                <a:lnTo>
                  <a:pt x="1672" y="717"/>
                </a:lnTo>
                <a:lnTo>
                  <a:pt x="1669" y="717"/>
                </a:lnTo>
                <a:lnTo>
                  <a:pt x="1668" y="715"/>
                </a:lnTo>
                <a:lnTo>
                  <a:pt x="1668" y="712"/>
                </a:lnTo>
                <a:lnTo>
                  <a:pt x="1666" y="711"/>
                </a:lnTo>
                <a:lnTo>
                  <a:pt x="1666" y="710"/>
                </a:lnTo>
                <a:lnTo>
                  <a:pt x="1665" y="710"/>
                </a:lnTo>
                <a:lnTo>
                  <a:pt x="1664" y="710"/>
                </a:lnTo>
                <a:lnTo>
                  <a:pt x="1664" y="711"/>
                </a:lnTo>
                <a:lnTo>
                  <a:pt x="1662" y="712"/>
                </a:lnTo>
                <a:lnTo>
                  <a:pt x="1661" y="712"/>
                </a:lnTo>
                <a:lnTo>
                  <a:pt x="1661" y="711"/>
                </a:lnTo>
                <a:lnTo>
                  <a:pt x="1659" y="711"/>
                </a:lnTo>
                <a:lnTo>
                  <a:pt x="1659" y="710"/>
                </a:lnTo>
                <a:lnTo>
                  <a:pt x="1658" y="708"/>
                </a:lnTo>
                <a:lnTo>
                  <a:pt x="1657" y="708"/>
                </a:lnTo>
                <a:lnTo>
                  <a:pt x="1655" y="707"/>
                </a:lnTo>
                <a:lnTo>
                  <a:pt x="1654" y="707"/>
                </a:lnTo>
                <a:lnTo>
                  <a:pt x="1654" y="705"/>
                </a:lnTo>
                <a:lnTo>
                  <a:pt x="1654" y="704"/>
                </a:lnTo>
                <a:lnTo>
                  <a:pt x="1652" y="701"/>
                </a:lnTo>
                <a:lnTo>
                  <a:pt x="1652" y="700"/>
                </a:lnTo>
                <a:lnTo>
                  <a:pt x="1652" y="698"/>
                </a:lnTo>
                <a:lnTo>
                  <a:pt x="1652" y="697"/>
                </a:lnTo>
                <a:lnTo>
                  <a:pt x="1651" y="697"/>
                </a:lnTo>
                <a:lnTo>
                  <a:pt x="1651" y="696"/>
                </a:lnTo>
                <a:lnTo>
                  <a:pt x="1650" y="696"/>
                </a:lnTo>
                <a:lnTo>
                  <a:pt x="1648" y="694"/>
                </a:lnTo>
                <a:lnTo>
                  <a:pt x="1648" y="693"/>
                </a:lnTo>
                <a:lnTo>
                  <a:pt x="1648" y="691"/>
                </a:lnTo>
                <a:lnTo>
                  <a:pt x="1647" y="691"/>
                </a:lnTo>
                <a:lnTo>
                  <a:pt x="1647" y="690"/>
                </a:lnTo>
                <a:lnTo>
                  <a:pt x="1647" y="689"/>
                </a:lnTo>
                <a:lnTo>
                  <a:pt x="1647" y="687"/>
                </a:lnTo>
                <a:lnTo>
                  <a:pt x="1647" y="686"/>
                </a:lnTo>
                <a:lnTo>
                  <a:pt x="1647" y="684"/>
                </a:lnTo>
                <a:lnTo>
                  <a:pt x="1648" y="684"/>
                </a:lnTo>
                <a:lnTo>
                  <a:pt x="1648" y="683"/>
                </a:lnTo>
                <a:lnTo>
                  <a:pt x="1648" y="682"/>
                </a:lnTo>
                <a:lnTo>
                  <a:pt x="1650" y="680"/>
                </a:lnTo>
                <a:lnTo>
                  <a:pt x="1650" y="679"/>
                </a:lnTo>
                <a:lnTo>
                  <a:pt x="1651" y="677"/>
                </a:lnTo>
                <a:lnTo>
                  <a:pt x="1652" y="676"/>
                </a:lnTo>
                <a:lnTo>
                  <a:pt x="1654" y="676"/>
                </a:lnTo>
                <a:lnTo>
                  <a:pt x="1654" y="675"/>
                </a:lnTo>
                <a:lnTo>
                  <a:pt x="1654" y="673"/>
                </a:lnTo>
                <a:lnTo>
                  <a:pt x="1655" y="670"/>
                </a:lnTo>
                <a:lnTo>
                  <a:pt x="1654" y="670"/>
                </a:lnTo>
                <a:lnTo>
                  <a:pt x="1654" y="668"/>
                </a:lnTo>
                <a:lnTo>
                  <a:pt x="1652" y="666"/>
                </a:lnTo>
                <a:lnTo>
                  <a:pt x="1651" y="665"/>
                </a:lnTo>
                <a:lnTo>
                  <a:pt x="1648" y="663"/>
                </a:lnTo>
                <a:lnTo>
                  <a:pt x="1648" y="662"/>
                </a:lnTo>
                <a:lnTo>
                  <a:pt x="1644" y="662"/>
                </a:lnTo>
                <a:lnTo>
                  <a:pt x="1641" y="661"/>
                </a:lnTo>
                <a:lnTo>
                  <a:pt x="1640" y="661"/>
                </a:lnTo>
                <a:lnTo>
                  <a:pt x="1635" y="659"/>
                </a:lnTo>
                <a:lnTo>
                  <a:pt x="1634" y="659"/>
                </a:lnTo>
                <a:lnTo>
                  <a:pt x="1631" y="658"/>
                </a:lnTo>
                <a:lnTo>
                  <a:pt x="1628" y="654"/>
                </a:lnTo>
                <a:lnTo>
                  <a:pt x="1627" y="654"/>
                </a:lnTo>
                <a:lnTo>
                  <a:pt x="1624" y="652"/>
                </a:lnTo>
                <a:lnTo>
                  <a:pt x="1623" y="649"/>
                </a:lnTo>
                <a:lnTo>
                  <a:pt x="1621" y="648"/>
                </a:lnTo>
                <a:lnTo>
                  <a:pt x="1619" y="646"/>
                </a:lnTo>
                <a:lnTo>
                  <a:pt x="1616" y="645"/>
                </a:lnTo>
                <a:lnTo>
                  <a:pt x="1613" y="644"/>
                </a:lnTo>
                <a:lnTo>
                  <a:pt x="1609" y="641"/>
                </a:lnTo>
                <a:lnTo>
                  <a:pt x="1607" y="641"/>
                </a:lnTo>
                <a:lnTo>
                  <a:pt x="1605" y="641"/>
                </a:lnTo>
                <a:lnTo>
                  <a:pt x="1602" y="641"/>
                </a:lnTo>
                <a:lnTo>
                  <a:pt x="1600" y="639"/>
                </a:lnTo>
                <a:lnTo>
                  <a:pt x="1599" y="639"/>
                </a:lnTo>
                <a:lnTo>
                  <a:pt x="1598" y="638"/>
                </a:lnTo>
                <a:lnTo>
                  <a:pt x="1596" y="637"/>
                </a:lnTo>
                <a:lnTo>
                  <a:pt x="1595" y="637"/>
                </a:lnTo>
                <a:lnTo>
                  <a:pt x="1592" y="635"/>
                </a:lnTo>
                <a:lnTo>
                  <a:pt x="1589" y="634"/>
                </a:lnTo>
                <a:lnTo>
                  <a:pt x="1589" y="632"/>
                </a:lnTo>
                <a:lnTo>
                  <a:pt x="1588" y="632"/>
                </a:lnTo>
                <a:lnTo>
                  <a:pt x="1585" y="631"/>
                </a:lnTo>
                <a:lnTo>
                  <a:pt x="1584" y="631"/>
                </a:lnTo>
                <a:lnTo>
                  <a:pt x="1577" y="631"/>
                </a:lnTo>
                <a:lnTo>
                  <a:pt x="1571" y="631"/>
                </a:lnTo>
                <a:lnTo>
                  <a:pt x="1565" y="631"/>
                </a:lnTo>
                <a:lnTo>
                  <a:pt x="1563" y="632"/>
                </a:lnTo>
                <a:lnTo>
                  <a:pt x="1558" y="631"/>
                </a:lnTo>
                <a:lnTo>
                  <a:pt x="1554" y="631"/>
                </a:lnTo>
                <a:lnTo>
                  <a:pt x="1553" y="631"/>
                </a:lnTo>
                <a:lnTo>
                  <a:pt x="1550" y="631"/>
                </a:lnTo>
                <a:lnTo>
                  <a:pt x="1549" y="631"/>
                </a:lnTo>
                <a:lnTo>
                  <a:pt x="1544" y="630"/>
                </a:lnTo>
                <a:lnTo>
                  <a:pt x="1542" y="628"/>
                </a:lnTo>
                <a:lnTo>
                  <a:pt x="1537" y="630"/>
                </a:lnTo>
                <a:lnTo>
                  <a:pt x="1535" y="628"/>
                </a:lnTo>
                <a:lnTo>
                  <a:pt x="1532" y="628"/>
                </a:lnTo>
                <a:lnTo>
                  <a:pt x="1529" y="627"/>
                </a:lnTo>
                <a:lnTo>
                  <a:pt x="1528" y="627"/>
                </a:lnTo>
                <a:lnTo>
                  <a:pt x="1525" y="627"/>
                </a:lnTo>
                <a:lnTo>
                  <a:pt x="1522" y="627"/>
                </a:lnTo>
                <a:lnTo>
                  <a:pt x="1519" y="625"/>
                </a:lnTo>
                <a:lnTo>
                  <a:pt x="1518" y="624"/>
                </a:lnTo>
                <a:lnTo>
                  <a:pt x="1515" y="624"/>
                </a:lnTo>
                <a:lnTo>
                  <a:pt x="1509" y="623"/>
                </a:lnTo>
                <a:lnTo>
                  <a:pt x="1506" y="623"/>
                </a:lnTo>
                <a:lnTo>
                  <a:pt x="1505" y="623"/>
                </a:lnTo>
                <a:lnTo>
                  <a:pt x="1502" y="621"/>
                </a:lnTo>
                <a:lnTo>
                  <a:pt x="1499" y="621"/>
                </a:lnTo>
                <a:lnTo>
                  <a:pt x="1495" y="618"/>
                </a:lnTo>
                <a:lnTo>
                  <a:pt x="1494" y="618"/>
                </a:lnTo>
                <a:lnTo>
                  <a:pt x="1494" y="616"/>
                </a:lnTo>
                <a:lnTo>
                  <a:pt x="1491" y="613"/>
                </a:lnTo>
                <a:lnTo>
                  <a:pt x="1490" y="609"/>
                </a:lnTo>
                <a:lnTo>
                  <a:pt x="1490" y="607"/>
                </a:lnTo>
                <a:lnTo>
                  <a:pt x="1490" y="606"/>
                </a:lnTo>
                <a:lnTo>
                  <a:pt x="1488" y="604"/>
                </a:lnTo>
                <a:lnTo>
                  <a:pt x="1487" y="603"/>
                </a:lnTo>
                <a:lnTo>
                  <a:pt x="1485" y="600"/>
                </a:lnTo>
                <a:lnTo>
                  <a:pt x="1484" y="597"/>
                </a:lnTo>
                <a:lnTo>
                  <a:pt x="1483" y="595"/>
                </a:lnTo>
                <a:lnTo>
                  <a:pt x="1483" y="593"/>
                </a:lnTo>
                <a:lnTo>
                  <a:pt x="1480" y="590"/>
                </a:lnTo>
                <a:lnTo>
                  <a:pt x="1477" y="586"/>
                </a:lnTo>
                <a:lnTo>
                  <a:pt x="1473" y="583"/>
                </a:lnTo>
                <a:lnTo>
                  <a:pt x="1470" y="583"/>
                </a:lnTo>
                <a:lnTo>
                  <a:pt x="1467" y="582"/>
                </a:lnTo>
                <a:lnTo>
                  <a:pt x="1463" y="581"/>
                </a:lnTo>
                <a:lnTo>
                  <a:pt x="1460" y="579"/>
                </a:lnTo>
                <a:lnTo>
                  <a:pt x="1457" y="578"/>
                </a:lnTo>
                <a:lnTo>
                  <a:pt x="1456" y="578"/>
                </a:lnTo>
                <a:lnTo>
                  <a:pt x="1453" y="576"/>
                </a:lnTo>
                <a:lnTo>
                  <a:pt x="1450" y="575"/>
                </a:lnTo>
                <a:lnTo>
                  <a:pt x="1449" y="571"/>
                </a:lnTo>
                <a:lnTo>
                  <a:pt x="1448" y="568"/>
                </a:lnTo>
                <a:lnTo>
                  <a:pt x="1448" y="565"/>
                </a:lnTo>
                <a:lnTo>
                  <a:pt x="1446" y="562"/>
                </a:lnTo>
                <a:lnTo>
                  <a:pt x="1446" y="557"/>
                </a:lnTo>
                <a:lnTo>
                  <a:pt x="1446" y="551"/>
                </a:lnTo>
                <a:lnTo>
                  <a:pt x="1448" y="550"/>
                </a:lnTo>
                <a:lnTo>
                  <a:pt x="1449" y="546"/>
                </a:lnTo>
                <a:lnTo>
                  <a:pt x="1450" y="537"/>
                </a:lnTo>
                <a:lnTo>
                  <a:pt x="1452" y="533"/>
                </a:lnTo>
                <a:lnTo>
                  <a:pt x="1455" y="526"/>
                </a:lnTo>
                <a:lnTo>
                  <a:pt x="1459" y="520"/>
                </a:lnTo>
                <a:lnTo>
                  <a:pt x="1462" y="518"/>
                </a:lnTo>
                <a:lnTo>
                  <a:pt x="1466" y="516"/>
                </a:lnTo>
                <a:lnTo>
                  <a:pt x="1477" y="513"/>
                </a:lnTo>
                <a:lnTo>
                  <a:pt x="1480" y="512"/>
                </a:lnTo>
                <a:lnTo>
                  <a:pt x="1483" y="509"/>
                </a:lnTo>
                <a:lnTo>
                  <a:pt x="1484" y="506"/>
                </a:lnTo>
                <a:lnTo>
                  <a:pt x="1485" y="503"/>
                </a:lnTo>
                <a:lnTo>
                  <a:pt x="1484" y="502"/>
                </a:lnTo>
                <a:lnTo>
                  <a:pt x="1484" y="501"/>
                </a:lnTo>
                <a:lnTo>
                  <a:pt x="1484" y="496"/>
                </a:lnTo>
                <a:lnTo>
                  <a:pt x="1485" y="495"/>
                </a:lnTo>
                <a:lnTo>
                  <a:pt x="1485" y="494"/>
                </a:lnTo>
                <a:lnTo>
                  <a:pt x="1488" y="489"/>
                </a:lnTo>
                <a:lnTo>
                  <a:pt x="1492" y="485"/>
                </a:lnTo>
                <a:lnTo>
                  <a:pt x="1497" y="481"/>
                </a:lnTo>
                <a:lnTo>
                  <a:pt x="1498" y="478"/>
                </a:lnTo>
                <a:lnTo>
                  <a:pt x="1495" y="474"/>
                </a:lnTo>
                <a:lnTo>
                  <a:pt x="1485" y="464"/>
                </a:lnTo>
                <a:lnTo>
                  <a:pt x="1483" y="461"/>
                </a:lnTo>
                <a:lnTo>
                  <a:pt x="1481" y="461"/>
                </a:lnTo>
                <a:lnTo>
                  <a:pt x="1478" y="459"/>
                </a:lnTo>
                <a:lnTo>
                  <a:pt x="1477" y="457"/>
                </a:lnTo>
                <a:lnTo>
                  <a:pt x="1471" y="453"/>
                </a:lnTo>
                <a:lnTo>
                  <a:pt x="1467" y="452"/>
                </a:lnTo>
                <a:lnTo>
                  <a:pt x="1459" y="450"/>
                </a:lnTo>
                <a:lnTo>
                  <a:pt x="1450" y="445"/>
                </a:lnTo>
                <a:lnTo>
                  <a:pt x="1445" y="442"/>
                </a:lnTo>
                <a:lnTo>
                  <a:pt x="1442" y="440"/>
                </a:lnTo>
                <a:lnTo>
                  <a:pt x="1435" y="438"/>
                </a:lnTo>
                <a:lnTo>
                  <a:pt x="1435" y="436"/>
                </a:lnTo>
                <a:lnTo>
                  <a:pt x="1434" y="435"/>
                </a:lnTo>
                <a:lnTo>
                  <a:pt x="1434" y="433"/>
                </a:lnTo>
                <a:lnTo>
                  <a:pt x="1432" y="432"/>
                </a:lnTo>
                <a:lnTo>
                  <a:pt x="1429" y="429"/>
                </a:lnTo>
                <a:lnTo>
                  <a:pt x="1428" y="425"/>
                </a:lnTo>
                <a:lnTo>
                  <a:pt x="1427" y="424"/>
                </a:lnTo>
                <a:lnTo>
                  <a:pt x="1424" y="421"/>
                </a:lnTo>
                <a:lnTo>
                  <a:pt x="1421" y="417"/>
                </a:lnTo>
                <a:lnTo>
                  <a:pt x="1421" y="412"/>
                </a:lnTo>
                <a:lnTo>
                  <a:pt x="1420" y="410"/>
                </a:lnTo>
                <a:lnTo>
                  <a:pt x="1421" y="408"/>
                </a:lnTo>
                <a:lnTo>
                  <a:pt x="1421" y="404"/>
                </a:lnTo>
                <a:lnTo>
                  <a:pt x="1418" y="400"/>
                </a:lnTo>
                <a:lnTo>
                  <a:pt x="1411" y="400"/>
                </a:lnTo>
                <a:lnTo>
                  <a:pt x="1405" y="403"/>
                </a:lnTo>
                <a:lnTo>
                  <a:pt x="1401" y="404"/>
                </a:lnTo>
                <a:lnTo>
                  <a:pt x="1396" y="404"/>
                </a:lnTo>
                <a:lnTo>
                  <a:pt x="1389" y="403"/>
                </a:lnTo>
                <a:lnTo>
                  <a:pt x="1384" y="403"/>
                </a:lnTo>
                <a:lnTo>
                  <a:pt x="1379" y="403"/>
                </a:lnTo>
                <a:lnTo>
                  <a:pt x="1372" y="400"/>
                </a:lnTo>
                <a:lnTo>
                  <a:pt x="1370" y="398"/>
                </a:lnTo>
                <a:lnTo>
                  <a:pt x="1369" y="397"/>
                </a:lnTo>
                <a:lnTo>
                  <a:pt x="1365" y="397"/>
                </a:lnTo>
                <a:lnTo>
                  <a:pt x="1362" y="397"/>
                </a:lnTo>
                <a:lnTo>
                  <a:pt x="1361" y="397"/>
                </a:lnTo>
                <a:lnTo>
                  <a:pt x="1356" y="396"/>
                </a:lnTo>
                <a:lnTo>
                  <a:pt x="1351" y="391"/>
                </a:lnTo>
                <a:lnTo>
                  <a:pt x="1345" y="390"/>
                </a:lnTo>
                <a:lnTo>
                  <a:pt x="1340" y="384"/>
                </a:lnTo>
                <a:lnTo>
                  <a:pt x="1335" y="381"/>
                </a:lnTo>
                <a:lnTo>
                  <a:pt x="1331" y="383"/>
                </a:lnTo>
                <a:lnTo>
                  <a:pt x="1330" y="384"/>
                </a:lnTo>
                <a:lnTo>
                  <a:pt x="1327" y="386"/>
                </a:lnTo>
                <a:lnTo>
                  <a:pt x="1324" y="387"/>
                </a:lnTo>
                <a:lnTo>
                  <a:pt x="1321" y="387"/>
                </a:lnTo>
                <a:lnTo>
                  <a:pt x="1316" y="386"/>
                </a:lnTo>
                <a:lnTo>
                  <a:pt x="1312" y="386"/>
                </a:lnTo>
                <a:lnTo>
                  <a:pt x="1310" y="384"/>
                </a:lnTo>
                <a:lnTo>
                  <a:pt x="1306" y="386"/>
                </a:lnTo>
                <a:lnTo>
                  <a:pt x="1305" y="386"/>
                </a:lnTo>
                <a:lnTo>
                  <a:pt x="1303" y="384"/>
                </a:lnTo>
                <a:lnTo>
                  <a:pt x="1302" y="384"/>
                </a:lnTo>
                <a:lnTo>
                  <a:pt x="1300" y="384"/>
                </a:lnTo>
                <a:lnTo>
                  <a:pt x="1299" y="384"/>
                </a:lnTo>
                <a:lnTo>
                  <a:pt x="1298" y="383"/>
                </a:lnTo>
                <a:lnTo>
                  <a:pt x="1296" y="381"/>
                </a:lnTo>
                <a:lnTo>
                  <a:pt x="1295" y="380"/>
                </a:lnTo>
                <a:lnTo>
                  <a:pt x="1293" y="379"/>
                </a:lnTo>
                <a:lnTo>
                  <a:pt x="1292" y="379"/>
                </a:lnTo>
                <a:lnTo>
                  <a:pt x="1288" y="377"/>
                </a:lnTo>
                <a:lnTo>
                  <a:pt x="1286" y="377"/>
                </a:lnTo>
                <a:lnTo>
                  <a:pt x="1285" y="376"/>
                </a:lnTo>
                <a:lnTo>
                  <a:pt x="1283" y="374"/>
                </a:lnTo>
                <a:lnTo>
                  <a:pt x="1282" y="374"/>
                </a:lnTo>
                <a:lnTo>
                  <a:pt x="1281" y="373"/>
                </a:lnTo>
                <a:lnTo>
                  <a:pt x="1279" y="373"/>
                </a:lnTo>
                <a:lnTo>
                  <a:pt x="1278" y="373"/>
                </a:lnTo>
                <a:lnTo>
                  <a:pt x="1276" y="372"/>
                </a:lnTo>
                <a:lnTo>
                  <a:pt x="1275" y="369"/>
                </a:lnTo>
                <a:lnTo>
                  <a:pt x="1274" y="367"/>
                </a:lnTo>
                <a:lnTo>
                  <a:pt x="1274" y="366"/>
                </a:lnTo>
                <a:lnTo>
                  <a:pt x="1274" y="365"/>
                </a:lnTo>
                <a:lnTo>
                  <a:pt x="1275" y="363"/>
                </a:lnTo>
                <a:lnTo>
                  <a:pt x="1275" y="362"/>
                </a:lnTo>
                <a:lnTo>
                  <a:pt x="1276" y="360"/>
                </a:lnTo>
                <a:lnTo>
                  <a:pt x="1278" y="360"/>
                </a:lnTo>
                <a:lnTo>
                  <a:pt x="1281" y="358"/>
                </a:lnTo>
                <a:lnTo>
                  <a:pt x="1282" y="358"/>
                </a:lnTo>
                <a:lnTo>
                  <a:pt x="1283" y="356"/>
                </a:lnTo>
                <a:lnTo>
                  <a:pt x="1285" y="355"/>
                </a:lnTo>
                <a:lnTo>
                  <a:pt x="1285" y="353"/>
                </a:lnTo>
                <a:lnTo>
                  <a:pt x="1285" y="352"/>
                </a:lnTo>
                <a:lnTo>
                  <a:pt x="1286" y="351"/>
                </a:lnTo>
                <a:lnTo>
                  <a:pt x="1286" y="348"/>
                </a:lnTo>
                <a:lnTo>
                  <a:pt x="1286" y="346"/>
                </a:lnTo>
                <a:lnTo>
                  <a:pt x="1286" y="345"/>
                </a:lnTo>
                <a:lnTo>
                  <a:pt x="1286" y="344"/>
                </a:lnTo>
                <a:lnTo>
                  <a:pt x="1286" y="342"/>
                </a:lnTo>
                <a:lnTo>
                  <a:pt x="1286" y="341"/>
                </a:lnTo>
                <a:lnTo>
                  <a:pt x="1285" y="341"/>
                </a:lnTo>
                <a:lnTo>
                  <a:pt x="1283" y="339"/>
                </a:lnTo>
                <a:lnTo>
                  <a:pt x="1283" y="338"/>
                </a:lnTo>
                <a:lnTo>
                  <a:pt x="1283" y="337"/>
                </a:lnTo>
                <a:lnTo>
                  <a:pt x="1282" y="335"/>
                </a:lnTo>
                <a:lnTo>
                  <a:pt x="1282" y="334"/>
                </a:lnTo>
                <a:lnTo>
                  <a:pt x="1281" y="332"/>
                </a:lnTo>
                <a:lnTo>
                  <a:pt x="1279" y="330"/>
                </a:lnTo>
                <a:lnTo>
                  <a:pt x="1279" y="328"/>
                </a:lnTo>
                <a:lnTo>
                  <a:pt x="1279" y="327"/>
                </a:lnTo>
                <a:lnTo>
                  <a:pt x="1281" y="325"/>
                </a:lnTo>
                <a:lnTo>
                  <a:pt x="1282" y="325"/>
                </a:lnTo>
                <a:lnTo>
                  <a:pt x="1283" y="324"/>
                </a:lnTo>
                <a:lnTo>
                  <a:pt x="1285" y="324"/>
                </a:lnTo>
                <a:lnTo>
                  <a:pt x="1289" y="324"/>
                </a:lnTo>
                <a:lnTo>
                  <a:pt x="1290" y="323"/>
                </a:lnTo>
                <a:lnTo>
                  <a:pt x="1292" y="323"/>
                </a:lnTo>
                <a:lnTo>
                  <a:pt x="1292" y="321"/>
                </a:lnTo>
                <a:lnTo>
                  <a:pt x="1292" y="320"/>
                </a:lnTo>
                <a:lnTo>
                  <a:pt x="1292" y="318"/>
                </a:lnTo>
                <a:lnTo>
                  <a:pt x="1292" y="317"/>
                </a:lnTo>
                <a:lnTo>
                  <a:pt x="1292" y="316"/>
                </a:lnTo>
                <a:lnTo>
                  <a:pt x="1292" y="313"/>
                </a:lnTo>
                <a:lnTo>
                  <a:pt x="1290" y="313"/>
                </a:lnTo>
                <a:lnTo>
                  <a:pt x="1290" y="310"/>
                </a:lnTo>
                <a:lnTo>
                  <a:pt x="1289" y="309"/>
                </a:lnTo>
                <a:lnTo>
                  <a:pt x="1289" y="307"/>
                </a:lnTo>
                <a:lnTo>
                  <a:pt x="1288" y="306"/>
                </a:lnTo>
                <a:lnTo>
                  <a:pt x="1288" y="304"/>
                </a:lnTo>
                <a:lnTo>
                  <a:pt x="1285" y="302"/>
                </a:lnTo>
                <a:lnTo>
                  <a:pt x="1285" y="300"/>
                </a:lnTo>
                <a:lnTo>
                  <a:pt x="1283" y="299"/>
                </a:lnTo>
                <a:lnTo>
                  <a:pt x="1283" y="297"/>
                </a:lnTo>
                <a:lnTo>
                  <a:pt x="1282" y="296"/>
                </a:lnTo>
                <a:lnTo>
                  <a:pt x="1282" y="295"/>
                </a:lnTo>
                <a:lnTo>
                  <a:pt x="1281" y="293"/>
                </a:lnTo>
                <a:lnTo>
                  <a:pt x="1281" y="292"/>
                </a:lnTo>
                <a:lnTo>
                  <a:pt x="1281" y="290"/>
                </a:lnTo>
                <a:lnTo>
                  <a:pt x="1279" y="289"/>
                </a:lnTo>
                <a:lnTo>
                  <a:pt x="1279" y="288"/>
                </a:lnTo>
                <a:lnTo>
                  <a:pt x="1279" y="286"/>
                </a:lnTo>
                <a:lnTo>
                  <a:pt x="1276" y="285"/>
                </a:lnTo>
                <a:lnTo>
                  <a:pt x="1275" y="283"/>
                </a:lnTo>
                <a:lnTo>
                  <a:pt x="1272" y="282"/>
                </a:lnTo>
                <a:lnTo>
                  <a:pt x="1271" y="282"/>
                </a:lnTo>
                <a:lnTo>
                  <a:pt x="1269" y="282"/>
                </a:lnTo>
                <a:lnTo>
                  <a:pt x="1268" y="283"/>
                </a:lnTo>
                <a:lnTo>
                  <a:pt x="1265" y="283"/>
                </a:lnTo>
                <a:lnTo>
                  <a:pt x="1264" y="283"/>
                </a:lnTo>
                <a:lnTo>
                  <a:pt x="1260" y="282"/>
                </a:lnTo>
                <a:lnTo>
                  <a:pt x="1255" y="282"/>
                </a:lnTo>
                <a:lnTo>
                  <a:pt x="1254" y="282"/>
                </a:lnTo>
                <a:lnTo>
                  <a:pt x="1253" y="281"/>
                </a:lnTo>
                <a:lnTo>
                  <a:pt x="1251" y="281"/>
                </a:lnTo>
                <a:lnTo>
                  <a:pt x="1250" y="279"/>
                </a:lnTo>
                <a:lnTo>
                  <a:pt x="1248" y="279"/>
                </a:lnTo>
                <a:lnTo>
                  <a:pt x="1247" y="279"/>
                </a:lnTo>
                <a:lnTo>
                  <a:pt x="1247" y="278"/>
                </a:lnTo>
                <a:lnTo>
                  <a:pt x="1246" y="278"/>
                </a:lnTo>
                <a:lnTo>
                  <a:pt x="1244" y="276"/>
                </a:lnTo>
                <a:lnTo>
                  <a:pt x="1243" y="275"/>
                </a:lnTo>
                <a:lnTo>
                  <a:pt x="1243" y="274"/>
                </a:lnTo>
                <a:lnTo>
                  <a:pt x="1243" y="272"/>
                </a:lnTo>
                <a:lnTo>
                  <a:pt x="1244" y="271"/>
                </a:lnTo>
                <a:lnTo>
                  <a:pt x="1246" y="271"/>
                </a:lnTo>
                <a:lnTo>
                  <a:pt x="1247" y="269"/>
                </a:lnTo>
                <a:lnTo>
                  <a:pt x="1250" y="269"/>
                </a:lnTo>
                <a:lnTo>
                  <a:pt x="1251" y="269"/>
                </a:lnTo>
                <a:lnTo>
                  <a:pt x="1253" y="269"/>
                </a:lnTo>
                <a:lnTo>
                  <a:pt x="1254" y="269"/>
                </a:lnTo>
                <a:lnTo>
                  <a:pt x="1254" y="268"/>
                </a:lnTo>
                <a:lnTo>
                  <a:pt x="1255" y="268"/>
                </a:lnTo>
                <a:lnTo>
                  <a:pt x="1255" y="267"/>
                </a:lnTo>
                <a:lnTo>
                  <a:pt x="1255" y="265"/>
                </a:lnTo>
                <a:lnTo>
                  <a:pt x="1255" y="264"/>
                </a:lnTo>
                <a:lnTo>
                  <a:pt x="1254" y="264"/>
                </a:lnTo>
                <a:lnTo>
                  <a:pt x="1251" y="261"/>
                </a:lnTo>
                <a:lnTo>
                  <a:pt x="1250" y="261"/>
                </a:lnTo>
                <a:lnTo>
                  <a:pt x="1248" y="258"/>
                </a:lnTo>
                <a:lnTo>
                  <a:pt x="1246" y="255"/>
                </a:lnTo>
                <a:lnTo>
                  <a:pt x="1246" y="254"/>
                </a:lnTo>
                <a:lnTo>
                  <a:pt x="1247" y="251"/>
                </a:lnTo>
                <a:lnTo>
                  <a:pt x="1250" y="251"/>
                </a:lnTo>
                <a:lnTo>
                  <a:pt x="1251" y="251"/>
                </a:lnTo>
                <a:lnTo>
                  <a:pt x="1257" y="253"/>
                </a:lnTo>
                <a:lnTo>
                  <a:pt x="1258" y="253"/>
                </a:lnTo>
                <a:lnTo>
                  <a:pt x="1260" y="253"/>
                </a:lnTo>
                <a:lnTo>
                  <a:pt x="1261" y="253"/>
                </a:lnTo>
                <a:lnTo>
                  <a:pt x="1261" y="251"/>
                </a:lnTo>
                <a:lnTo>
                  <a:pt x="1261" y="250"/>
                </a:lnTo>
                <a:lnTo>
                  <a:pt x="1261" y="248"/>
                </a:lnTo>
                <a:lnTo>
                  <a:pt x="1260" y="248"/>
                </a:lnTo>
                <a:lnTo>
                  <a:pt x="1258" y="247"/>
                </a:lnTo>
                <a:lnTo>
                  <a:pt x="1255" y="247"/>
                </a:lnTo>
                <a:lnTo>
                  <a:pt x="1253" y="245"/>
                </a:lnTo>
                <a:lnTo>
                  <a:pt x="1251" y="244"/>
                </a:lnTo>
                <a:lnTo>
                  <a:pt x="1250" y="243"/>
                </a:lnTo>
                <a:lnTo>
                  <a:pt x="1248" y="241"/>
                </a:lnTo>
                <a:lnTo>
                  <a:pt x="1247" y="240"/>
                </a:lnTo>
                <a:lnTo>
                  <a:pt x="1247" y="238"/>
                </a:lnTo>
                <a:lnTo>
                  <a:pt x="1247" y="237"/>
                </a:lnTo>
                <a:lnTo>
                  <a:pt x="1247" y="234"/>
                </a:lnTo>
                <a:lnTo>
                  <a:pt x="1247" y="233"/>
                </a:lnTo>
                <a:lnTo>
                  <a:pt x="1248" y="231"/>
                </a:lnTo>
                <a:lnTo>
                  <a:pt x="1251" y="230"/>
                </a:lnTo>
                <a:lnTo>
                  <a:pt x="1253" y="229"/>
                </a:lnTo>
                <a:lnTo>
                  <a:pt x="1254" y="229"/>
                </a:lnTo>
                <a:lnTo>
                  <a:pt x="1254" y="227"/>
                </a:lnTo>
                <a:lnTo>
                  <a:pt x="1258" y="227"/>
                </a:lnTo>
                <a:lnTo>
                  <a:pt x="1261" y="226"/>
                </a:lnTo>
                <a:lnTo>
                  <a:pt x="1265" y="224"/>
                </a:lnTo>
                <a:lnTo>
                  <a:pt x="1267" y="224"/>
                </a:lnTo>
                <a:lnTo>
                  <a:pt x="1268" y="223"/>
                </a:lnTo>
                <a:lnTo>
                  <a:pt x="1269" y="223"/>
                </a:lnTo>
                <a:lnTo>
                  <a:pt x="1271" y="220"/>
                </a:lnTo>
                <a:lnTo>
                  <a:pt x="1271" y="219"/>
                </a:lnTo>
                <a:lnTo>
                  <a:pt x="1269" y="217"/>
                </a:lnTo>
                <a:lnTo>
                  <a:pt x="1268" y="216"/>
                </a:lnTo>
                <a:lnTo>
                  <a:pt x="1267" y="215"/>
                </a:lnTo>
                <a:lnTo>
                  <a:pt x="1265" y="215"/>
                </a:lnTo>
                <a:lnTo>
                  <a:pt x="1264" y="215"/>
                </a:lnTo>
                <a:lnTo>
                  <a:pt x="1260" y="215"/>
                </a:lnTo>
                <a:lnTo>
                  <a:pt x="1258" y="215"/>
                </a:lnTo>
                <a:lnTo>
                  <a:pt x="1258" y="216"/>
                </a:lnTo>
                <a:lnTo>
                  <a:pt x="1257" y="216"/>
                </a:lnTo>
                <a:lnTo>
                  <a:pt x="1255" y="216"/>
                </a:lnTo>
                <a:lnTo>
                  <a:pt x="1255" y="217"/>
                </a:lnTo>
                <a:lnTo>
                  <a:pt x="1254" y="219"/>
                </a:lnTo>
                <a:lnTo>
                  <a:pt x="1253" y="222"/>
                </a:lnTo>
                <a:lnTo>
                  <a:pt x="1253" y="223"/>
                </a:lnTo>
                <a:lnTo>
                  <a:pt x="1251" y="223"/>
                </a:lnTo>
                <a:lnTo>
                  <a:pt x="1250" y="223"/>
                </a:lnTo>
                <a:lnTo>
                  <a:pt x="1248" y="224"/>
                </a:lnTo>
                <a:lnTo>
                  <a:pt x="1247" y="224"/>
                </a:lnTo>
                <a:lnTo>
                  <a:pt x="1244" y="224"/>
                </a:lnTo>
                <a:lnTo>
                  <a:pt x="1243" y="224"/>
                </a:lnTo>
                <a:lnTo>
                  <a:pt x="1240" y="223"/>
                </a:lnTo>
                <a:lnTo>
                  <a:pt x="1237" y="223"/>
                </a:lnTo>
                <a:lnTo>
                  <a:pt x="1236" y="222"/>
                </a:lnTo>
                <a:lnTo>
                  <a:pt x="1233" y="222"/>
                </a:lnTo>
                <a:lnTo>
                  <a:pt x="1232" y="220"/>
                </a:lnTo>
                <a:lnTo>
                  <a:pt x="1230" y="220"/>
                </a:lnTo>
                <a:lnTo>
                  <a:pt x="1229" y="220"/>
                </a:lnTo>
                <a:lnTo>
                  <a:pt x="1227" y="220"/>
                </a:lnTo>
                <a:lnTo>
                  <a:pt x="1226" y="220"/>
                </a:lnTo>
                <a:lnTo>
                  <a:pt x="1225" y="220"/>
                </a:lnTo>
                <a:lnTo>
                  <a:pt x="1222" y="219"/>
                </a:lnTo>
                <a:lnTo>
                  <a:pt x="1213" y="216"/>
                </a:lnTo>
                <a:lnTo>
                  <a:pt x="1212" y="216"/>
                </a:lnTo>
                <a:lnTo>
                  <a:pt x="1211" y="215"/>
                </a:lnTo>
                <a:lnTo>
                  <a:pt x="1211" y="213"/>
                </a:lnTo>
                <a:lnTo>
                  <a:pt x="1209" y="212"/>
                </a:lnTo>
                <a:lnTo>
                  <a:pt x="1211" y="210"/>
                </a:lnTo>
                <a:lnTo>
                  <a:pt x="1211" y="209"/>
                </a:lnTo>
                <a:lnTo>
                  <a:pt x="1212" y="209"/>
                </a:lnTo>
                <a:lnTo>
                  <a:pt x="1213" y="208"/>
                </a:lnTo>
                <a:lnTo>
                  <a:pt x="1218" y="205"/>
                </a:lnTo>
                <a:lnTo>
                  <a:pt x="1220" y="202"/>
                </a:lnTo>
                <a:lnTo>
                  <a:pt x="1222" y="202"/>
                </a:lnTo>
                <a:lnTo>
                  <a:pt x="1223" y="201"/>
                </a:lnTo>
                <a:lnTo>
                  <a:pt x="1226" y="199"/>
                </a:lnTo>
                <a:lnTo>
                  <a:pt x="1226" y="198"/>
                </a:lnTo>
                <a:lnTo>
                  <a:pt x="1227" y="196"/>
                </a:lnTo>
                <a:lnTo>
                  <a:pt x="1227" y="191"/>
                </a:lnTo>
                <a:lnTo>
                  <a:pt x="1227" y="189"/>
                </a:lnTo>
                <a:lnTo>
                  <a:pt x="1227" y="188"/>
                </a:lnTo>
                <a:lnTo>
                  <a:pt x="1226" y="187"/>
                </a:lnTo>
                <a:lnTo>
                  <a:pt x="1226" y="185"/>
                </a:lnTo>
                <a:lnTo>
                  <a:pt x="1225" y="185"/>
                </a:lnTo>
                <a:lnTo>
                  <a:pt x="1223" y="184"/>
                </a:lnTo>
                <a:lnTo>
                  <a:pt x="1222" y="184"/>
                </a:lnTo>
                <a:lnTo>
                  <a:pt x="1220" y="182"/>
                </a:lnTo>
                <a:lnTo>
                  <a:pt x="1219" y="184"/>
                </a:lnTo>
                <a:lnTo>
                  <a:pt x="1218" y="184"/>
                </a:lnTo>
                <a:lnTo>
                  <a:pt x="1216" y="184"/>
                </a:lnTo>
                <a:lnTo>
                  <a:pt x="1215" y="187"/>
                </a:lnTo>
                <a:lnTo>
                  <a:pt x="1215" y="188"/>
                </a:lnTo>
                <a:lnTo>
                  <a:pt x="1215" y="189"/>
                </a:lnTo>
                <a:lnTo>
                  <a:pt x="1215" y="192"/>
                </a:lnTo>
                <a:lnTo>
                  <a:pt x="1215" y="194"/>
                </a:lnTo>
                <a:lnTo>
                  <a:pt x="1215" y="195"/>
                </a:lnTo>
                <a:lnTo>
                  <a:pt x="1215" y="196"/>
                </a:lnTo>
                <a:lnTo>
                  <a:pt x="1213" y="198"/>
                </a:lnTo>
                <a:lnTo>
                  <a:pt x="1212" y="198"/>
                </a:lnTo>
                <a:lnTo>
                  <a:pt x="1209" y="199"/>
                </a:lnTo>
                <a:lnTo>
                  <a:pt x="1208" y="199"/>
                </a:lnTo>
                <a:lnTo>
                  <a:pt x="1201" y="201"/>
                </a:lnTo>
                <a:lnTo>
                  <a:pt x="1199" y="201"/>
                </a:lnTo>
                <a:lnTo>
                  <a:pt x="1198" y="199"/>
                </a:lnTo>
                <a:lnTo>
                  <a:pt x="1197" y="198"/>
                </a:lnTo>
                <a:lnTo>
                  <a:pt x="1197" y="196"/>
                </a:lnTo>
                <a:lnTo>
                  <a:pt x="1197" y="195"/>
                </a:lnTo>
                <a:lnTo>
                  <a:pt x="1197" y="194"/>
                </a:lnTo>
                <a:lnTo>
                  <a:pt x="1197" y="192"/>
                </a:lnTo>
                <a:lnTo>
                  <a:pt x="1197" y="191"/>
                </a:lnTo>
                <a:lnTo>
                  <a:pt x="1198" y="187"/>
                </a:lnTo>
                <a:lnTo>
                  <a:pt x="1198" y="184"/>
                </a:lnTo>
                <a:lnTo>
                  <a:pt x="1198" y="182"/>
                </a:lnTo>
                <a:lnTo>
                  <a:pt x="1198" y="181"/>
                </a:lnTo>
                <a:lnTo>
                  <a:pt x="1198" y="180"/>
                </a:lnTo>
                <a:lnTo>
                  <a:pt x="1197" y="177"/>
                </a:lnTo>
                <a:lnTo>
                  <a:pt x="1194" y="173"/>
                </a:lnTo>
                <a:lnTo>
                  <a:pt x="1192" y="171"/>
                </a:lnTo>
                <a:lnTo>
                  <a:pt x="1190" y="170"/>
                </a:lnTo>
                <a:lnTo>
                  <a:pt x="1188" y="168"/>
                </a:lnTo>
                <a:lnTo>
                  <a:pt x="1187" y="168"/>
                </a:lnTo>
                <a:lnTo>
                  <a:pt x="1185" y="167"/>
                </a:lnTo>
                <a:lnTo>
                  <a:pt x="1182" y="166"/>
                </a:lnTo>
                <a:lnTo>
                  <a:pt x="1181" y="164"/>
                </a:lnTo>
                <a:lnTo>
                  <a:pt x="1181" y="163"/>
                </a:lnTo>
                <a:lnTo>
                  <a:pt x="1180" y="161"/>
                </a:lnTo>
                <a:lnTo>
                  <a:pt x="1180" y="160"/>
                </a:lnTo>
                <a:lnTo>
                  <a:pt x="1180" y="159"/>
                </a:lnTo>
                <a:lnTo>
                  <a:pt x="1181" y="157"/>
                </a:lnTo>
                <a:lnTo>
                  <a:pt x="1181" y="156"/>
                </a:lnTo>
                <a:lnTo>
                  <a:pt x="1182" y="156"/>
                </a:lnTo>
                <a:lnTo>
                  <a:pt x="1185" y="154"/>
                </a:lnTo>
                <a:lnTo>
                  <a:pt x="1187" y="154"/>
                </a:lnTo>
                <a:lnTo>
                  <a:pt x="1187" y="153"/>
                </a:lnTo>
                <a:lnTo>
                  <a:pt x="1188" y="153"/>
                </a:lnTo>
                <a:lnTo>
                  <a:pt x="1191" y="153"/>
                </a:lnTo>
                <a:lnTo>
                  <a:pt x="1192" y="153"/>
                </a:lnTo>
                <a:lnTo>
                  <a:pt x="1194" y="153"/>
                </a:lnTo>
                <a:lnTo>
                  <a:pt x="1195" y="153"/>
                </a:lnTo>
                <a:lnTo>
                  <a:pt x="1197" y="153"/>
                </a:lnTo>
                <a:lnTo>
                  <a:pt x="1198" y="153"/>
                </a:lnTo>
                <a:lnTo>
                  <a:pt x="1199" y="153"/>
                </a:lnTo>
                <a:lnTo>
                  <a:pt x="1201" y="153"/>
                </a:lnTo>
                <a:lnTo>
                  <a:pt x="1202" y="153"/>
                </a:lnTo>
                <a:lnTo>
                  <a:pt x="1204" y="153"/>
                </a:lnTo>
                <a:lnTo>
                  <a:pt x="1205" y="153"/>
                </a:lnTo>
                <a:lnTo>
                  <a:pt x="1206" y="153"/>
                </a:lnTo>
                <a:lnTo>
                  <a:pt x="1208" y="153"/>
                </a:lnTo>
                <a:lnTo>
                  <a:pt x="1209" y="153"/>
                </a:lnTo>
                <a:lnTo>
                  <a:pt x="1211" y="153"/>
                </a:lnTo>
                <a:lnTo>
                  <a:pt x="1212" y="153"/>
                </a:lnTo>
                <a:lnTo>
                  <a:pt x="1213" y="153"/>
                </a:lnTo>
                <a:lnTo>
                  <a:pt x="1215" y="153"/>
                </a:lnTo>
                <a:lnTo>
                  <a:pt x="1216" y="152"/>
                </a:lnTo>
                <a:lnTo>
                  <a:pt x="1218" y="152"/>
                </a:lnTo>
                <a:lnTo>
                  <a:pt x="1218" y="150"/>
                </a:lnTo>
                <a:lnTo>
                  <a:pt x="1219" y="150"/>
                </a:lnTo>
                <a:lnTo>
                  <a:pt x="1219" y="149"/>
                </a:lnTo>
                <a:lnTo>
                  <a:pt x="1220" y="147"/>
                </a:lnTo>
                <a:lnTo>
                  <a:pt x="1220" y="146"/>
                </a:lnTo>
                <a:lnTo>
                  <a:pt x="1220" y="145"/>
                </a:lnTo>
                <a:lnTo>
                  <a:pt x="1220" y="143"/>
                </a:lnTo>
                <a:lnTo>
                  <a:pt x="1222" y="143"/>
                </a:lnTo>
                <a:lnTo>
                  <a:pt x="1222" y="142"/>
                </a:lnTo>
                <a:lnTo>
                  <a:pt x="1222" y="140"/>
                </a:lnTo>
                <a:lnTo>
                  <a:pt x="1222" y="139"/>
                </a:lnTo>
                <a:lnTo>
                  <a:pt x="1222" y="138"/>
                </a:lnTo>
                <a:lnTo>
                  <a:pt x="1223" y="136"/>
                </a:lnTo>
                <a:lnTo>
                  <a:pt x="1222" y="136"/>
                </a:lnTo>
                <a:lnTo>
                  <a:pt x="1223" y="135"/>
                </a:lnTo>
                <a:lnTo>
                  <a:pt x="1223" y="133"/>
                </a:lnTo>
                <a:lnTo>
                  <a:pt x="1223" y="132"/>
                </a:lnTo>
                <a:lnTo>
                  <a:pt x="1223" y="131"/>
                </a:lnTo>
                <a:lnTo>
                  <a:pt x="1223" y="129"/>
                </a:lnTo>
                <a:lnTo>
                  <a:pt x="1223" y="128"/>
                </a:lnTo>
                <a:lnTo>
                  <a:pt x="1223" y="126"/>
                </a:lnTo>
                <a:lnTo>
                  <a:pt x="1223" y="125"/>
                </a:lnTo>
                <a:lnTo>
                  <a:pt x="1223" y="124"/>
                </a:lnTo>
                <a:lnTo>
                  <a:pt x="1223" y="122"/>
                </a:lnTo>
                <a:lnTo>
                  <a:pt x="1222" y="122"/>
                </a:lnTo>
                <a:lnTo>
                  <a:pt x="1222" y="121"/>
                </a:lnTo>
                <a:lnTo>
                  <a:pt x="1222" y="119"/>
                </a:lnTo>
                <a:lnTo>
                  <a:pt x="1222" y="118"/>
                </a:lnTo>
                <a:lnTo>
                  <a:pt x="1222" y="117"/>
                </a:lnTo>
                <a:lnTo>
                  <a:pt x="1220" y="117"/>
                </a:lnTo>
                <a:lnTo>
                  <a:pt x="1220" y="115"/>
                </a:lnTo>
                <a:lnTo>
                  <a:pt x="1219" y="115"/>
                </a:lnTo>
                <a:lnTo>
                  <a:pt x="1219" y="114"/>
                </a:lnTo>
                <a:lnTo>
                  <a:pt x="1218" y="114"/>
                </a:lnTo>
                <a:lnTo>
                  <a:pt x="1218" y="112"/>
                </a:lnTo>
                <a:lnTo>
                  <a:pt x="1216" y="112"/>
                </a:lnTo>
                <a:lnTo>
                  <a:pt x="1215" y="112"/>
                </a:lnTo>
                <a:lnTo>
                  <a:pt x="1213" y="111"/>
                </a:lnTo>
                <a:lnTo>
                  <a:pt x="1212" y="112"/>
                </a:lnTo>
                <a:lnTo>
                  <a:pt x="1211" y="112"/>
                </a:lnTo>
                <a:lnTo>
                  <a:pt x="1209" y="112"/>
                </a:lnTo>
                <a:lnTo>
                  <a:pt x="1208" y="112"/>
                </a:lnTo>
                <a:lnTo>
                  <a:pt x="1206" y="112"/>
                </a:lnTo>
                <a:lnTo>
                  <a:pt x="1205" y="111"/>
                </a:lnTo>
                <a:lnTo>
                  <a:pt x="1204" y="111"/>
                </a:lnTo>
                <a:lnTo>
                  <a:pt x="1202" y="111"/>
                </a:lnTo>
                <a:lnTo>
                  <a:pt x="1201" y="111"/>
                </a:lnTo>
                <a:lnTo>
                  <a:pt x="1199" y="109"/>
                </a:lnTo>
                <a:lnTo>
                  <a:pt x="1198" y="109"/>
                </a:lnTo>
                <a:lnTo>
                  <a:pt x="1197" y="108"/>
                </a:lnTo>
                <a:lnTo>
                  <a:pt x="1195" y="108"/>
                </a:lnTo>
                <a:lnTo>
                  <a:pt x="1194" y="108"/>
                </a:lnTo>
                <a:lnTo>
                  <a:pt x="1194" y="107"/>
                </a:lnTo>
                <a:lnTo>
                  <a:pt x="1192" y="107"/>
                </a:lnTo>
                <a:lnTo>
                  <a:pt x="1191" y="107"/>
                </a:lnTo>
                <a:lnTo>
                  <a:pt x="1191" y="105"/>
                </a:lnTo>
                <a:lnTo>
                  <a:pt x="1190" y="105"/>
                </a:lnTo>
                <a:lnTo>
                  <a:pt x="1188" y="104"/>
                </a:lnTo>
                <a:lnTo>
                  <a:pt x="1185" y="104"/>
                </a:lnTo>
                <a:lnTo>
                  <a:pt x="1182" y="104"/>
                </a:lnTo>
                <a:lnTo>
                  <a:pt x="1181" y="104"/>
                </a:lnTo>
                <a:lnTo>
                  <a:pt x="1181" y="105"/>
                </a:lnTo>
                <a:lnTo>
                  <a:pt x="1182" y="107"/>
                </a:lnTo>
                <a:lnTo>
                  <a:pt x="1184" y="109"/>
                </a:lnTo>
                <a:lnTo>
                  <a:pt x="1185" y="111"/>
                </a:lnTo>
                <a:lnTo>
                  <a:pt x="1185" y="112"/>
                </a:lnTo>
                <a:lnTo>
                  <a:pt x="1185" y="114"/>
                </a:lnTo>
                <a:lnTo>
                  <a:pt x="1185" y="117"/>
                </a:lnTo>
                <a:lnTo>
                  <a:pt x="1184" y="119"/>
                </a:lnTo>
                <a:lnTo>
                  <a:pt x="1184" y="121"/>
                </a:lnTo>
                <a:lnTo>
                  <a:pt x="1182" y="121"/>
                </a:lnTo>
                <a:lnTo>
                  <a:pt x="1181" y="121"/>
                </a:lnTo>
                <a:lnTo>
                  <a:pt x="1180" y="121"/>
                </a:lnTo>
                <a:lnTo>
                  <a:pt x="1178" y="121"/>
                </a:lnTo>
                <a:lnTo>
                  <a:pt x="1177" y="121"/>
                </a:lnTo>
                <a:lnTo>
                  <a:pt x="1175" y="119"/>
                </a:lnTo>
                <a:lnTo>
                  <a:pt x="1174" y="119"/>
                </a:lnTo>
                <a:lnTo>
                  <a:pt x="1171" y="118"/>
                </a:lnTo>
                <a:lnTo>
                  <a:pt x="1170" y="118"/>
                </a:lnTo>
                <a:lnTo>
                  <a:pt x="1167" y="118"/>
                </a:lnTo>
                <a:lnTo>
                  <a:pt x="1166" y="117"/>
                </a:lnTo>
                <a:lnTo>
                  <a:pt x="1164" y="117"/>
                </a:lnTo>
                <a:lnTo>
                  <a:pt x="1163" y="117"/>
                </a:lnTo>
                <a:lnTo>
                  <a:pt x="1161" y="117"/>
                </a:lnTo>
                <a:lnTo>
                  <a:pt x="1160" y="115"/>
                </a:lnTo>
                <a:lnTo>
                  <a:pt x="1157" y="115"/>
                </a:lnTo>
                <a:lnTo>
                  <a:pt x="1156" y="114"/>
                </a:lnTo>
                <a:lnTo>
                  <a:pt x="1153" y="114"/>
                </a:lnTo>
                <a:lnTo>
                  <a:pt x="1153" y="112"/>
                </a:lnTo>
                <a:lnTo>
                  <a:pt x="1152" y="111"/>
                </a:lnTo>
                <a:lnTo>
                  <a:pt x="1152" y="109"/>
                </a:lnTo>
                <a:lnTo>
                  <a:pt x="1150" y="107"/>
                </a:lnTo>
                <a:lnTo>
                  <a:pt x="1150" y="105"/>
                </a:lnTo>
                <a:lnTo>
                  <a:pt x="1149" y="102"/>
                </a:lnTo>
                <a:lnTo>
                  <a:pt x="1147" y="101"/>
                </a:lnTo>
                <a:lnTo>
                  <a:pt x="1146" y="101"/>
                </a:lnTo>
                <a:lnTo>
                  <a:pt x="1145" y="100"/>
                </a:lnTo>
                <a:lnTo>
                  <a:pt x="1143" y="100"/>
                </a:lnTo>
                <a:lnTo>
                  <a:pt x="1140" y="100"/>
                </a:lnTo>
                <a:lnTo>
                  <a:pt x="1140" y="101"/>
                </a:lnTo>
                <a:lnTo>
                  <a:pt x="1139" y="101"/>
                </a:lnTo>
                <a:lnTo>
                  <a:pt x="1139" y="102"/>
                </a:lnTo>
                <a:lnTo>
                  <a:pt x="1139" y="104"/>
                </a:lnTo>
                <a:lnTo>
                  <a:pt x="1139" y="105"/>
                </a:lnTo>
                <a:lnTo>
                  <a:pt x="1140" y="105"/>
                </a:lnTo>
                <a:lnTo>
                  <a:pt x="1142" y="105"/>
                </a:lnTo>
                <a:lnTo>
                  <a:pt x="1143" y="107"/>
                </a:lnTo>
                <a:lnTo>
                  <a:pt x="1145" y="109"/>
                </a:lnTo>
                <a:lnTo>
                  <a:pt x="1145" y="111"/>
                </a:lnTo>
                <a:lnTo>
                  <a:pt x="1146" y="114"/>
                </a:lnTo>
                <a:lnTo>
                  <a:pt x="1145" y="117"/>
                </a:lnTo>
                <a:lnTo>
                  <a:pt x="1145" y="118"/>
                </a:lnTo>
                <a:lnTo>
                  <a:pt x="1145" y="121"/>
                </a:lnTo>
                <a:lnTo>
                  <a:pt x="1145" y="124"/>
                </a:lnTo>
                <a:lnTo>
                  <a:pt x="1145" y="126"/>
                </a:lnTo>
                <a:lnTo>
                  <a:pt x="1143" y="128"/>
                </a:lnTo>
                <a:lnTo>
                  <a:pt x="1143" y="129"/>
                </a:lnTo>
                <a:lnTo>
                  <a:pt x="1143" y="131"/>
                </a:lnTo>
                <a:lnTo>
                  <a:pt x="1142" y="132"/>
                </a:lnTo>
                <a:lnTo>
                  <a:pt x="1140" y="132"/>
                </a:lnTo>
                <a:lnTo>
                  <a:pt x="1140" y="133"/>
                </a:lnTo>
                <a:lnTo>
                  <a:pt x="1138" y="133"/>
                </a:lnTo>
                <a:lnTo>
                  <a:pt x="1136" y="132"/>
                </a:lnTo>
                <a:lnTo>
                  <a:pt x="1135" y="132"/>
                </a:lnTo>
                <a:lnTo>
                  <a:pt x="1135" y="131"/>
                </a:lnTo>
                <a:lnTo>
                  <a:pt x="1133" y="125"/>
                </a:lnTo>
                <a:lnTo>
                  <a:pt x="1133" y="121"/>
                </a:lnTo>
                <a:lnTo>
                  <a:pt x="1133" y="118"/>
                </a:lnTo>
                <a:lnTo>
                  <a:pt x="1133" y="117"/>
                </a:lnTo>
                <a:lnTo>
                  <a:pt x="1133" y="115"/>
                </a:lnTo>
                <a:lnTo>
                  <a:pt x="1133" y="114"/>
                </a:lnTo>
                <a:lnTo>
                  <a:pt x="1133" y="112"/>
                </a:lnTo>
                <a:lnTo>
                  <a:pt x="1132" y="112"/>
                </a:lnTo>
                <a:lnTo>
                  <a:pt x="1132" y="111"/>
                </a:lnTo>
                <a:lnTo>
                  <a:pt x="1131" y="111"/>
                </a:lnTo>
                <a:lnTo>
                  <a:pt x="1129" y="109"/>
                </a:lnTo>
                <a:lnTo>
                  <a:pt x="1128" y="109"/>
                </a:lnTo>
                <a:lnTo>
                  <a:pt x="1126" y="109"/>
                </a:lnTo>
                <a:lnTo>
                  <a:pt x="1125" y="111"/>
                </a:lnTo>
                <a:lnTo>
                  <a:pt x="1122" y="111"/>
                </a:lnTo>
                <a:lnTo>
                  <a:pt x="1121" y="112"/>
                </a:lnTo>
                <a:lnTo>
                  <a:pt x="1119" y="114"/>
                </a:lnTo>
                <a:lnTo>
                  <a:pt x="1118" y="115"/>
                </a:lnTo>
                <a:lnTo>
                  <a:pt x="1117" y="118"/>
                </a:lnTo>
                <a:lnTo>
                  <a:pt x="1115" y="118"/>
                </a:lnTo>
                <a:lnTo>
                  <a:pt x="1110" y="119"/>
                </a:lnTo>
                <a:lnTo>
                  <a:pt x="1105" y="118"/>
                </a:lnTo>
                <a:lnTo>
                  <a:pt x="1104" y="118"/>
                </a:lnTo>
                <a:lnTo>
                  <a:pt x="1103" y="118"/>
                </a:lnTo>
                <a:lnTo>
                  <a:pt x="1100" y="118"/>
                </a:lnTo>
                <a:lnTo>
                  <a:pt x="1098" y="118"/>
                </a:lnTo>
                <a:lnTo>
                  <a:pt x="1097" y="118"/>
                </a:lnTo>
                <a:lnTo>
                  <a:pt x="1096" y="118"/>
                </a:lnTo>
                <a:lnTo>
                  <a:pt x="1094" y="118"/>
                </a:lnTo>
                <a:lnTo>
                  <a:pt x="1093" y="117"/>
                </a:lnTo>
                <a:lnTo>
                  <a:pt x="1091" y="117"/>
                </a:lnTo>
                <a:lnTo>
                  <a:pt x="1090" y="115"/>
                </a:lnTo>
                <a:lnTo>
                  <a:pt x="1089" y="112"/>
                </a:lnTo>
                <a:lnTo>
                  <a:pt x="1087" y="111"/>
                </a:lnTo>
                <a:lnTo>
                  <a:pt x="1087" y="109"/>
                </a:lnTo>
                <a:lnTo>
                  <a:pt x="1086" y="109"/>
                </a:lnTo>
                <a:lnTo>
                  <a:pt x="1086" y="107"/>
                </a:lnTo>
                <a:lnTo>
                  <a:pt x="1084" y="105"/>
                </a:lnTo>
                <a:lnTo>
                  <a:pt x="1083" y="104"/>
                </a:lnTo>
                <a:lnTo>
                  <a:pt x="1082" y="102"/>
                </a:lnTo>
                <a:lnTo>
                  <a:pt x="1082" y="100"/>
                </a:lnTo>
                <a:lnTo>
                  <a:pt x="1080" y="98"/>
                </a:lnTo>
                <a:lnTo>
                  <a:pt x="1079" y="94"/>
                </a:lnTo>
                <a:lnTo>
                  <a:pt x="1077" y="94"/>
                </a:lnTo>
                <a:lnTo>
                  <a:pt x="1076" y="93"/>
                </a:lnTo>
                <a:lnTo>
                  <a:pt x="1075" y="91"/>
                </a:lnTo>
                <a:lnTo>
                  <a:pt x="1075" y="88"/>
                </a:lnTo>
                <a:lnTo>
                  <a:pt x="1073" y="87"/>
                </a:lnTo>
                <a:lnTo>
                  <a:pt x="1072" y="84"/>
                </a:lnTo>
                <a:lnTo>
                  <a:pt x="1069" y="81"/>
                </a:lnTo>
                <a:lnTo>
                  <a:pt x="1069" y="80"/>
                </a:lnTo>
                <a:lnTo>
                  <a:pt x="1067" y="79"/>
                </a:lnTo>
                <a:lnTo>
                  <a:pt x="1065" y="77"/>
                </a:lnTo>
                <a:lnTo>
                  <a:pt x="1063" y="76"/>
                </a:lnTo>
                <a:lnTo>
                  <a:pt x="1062" y="74"/>
                </a:lnTo>
                <a:lnTo>
                  <a:pt x="1060" y="72"/>
                </a:lnTo>
                <a:lnTo>
                  <a:pt x="1060" y="70"/>
                </a:lnTo>
                <a:lnTo>
                  <a:pt x="1059" y="69"/>
                </a:lnTo>
                <a:lnTo>
                  <a:pt x="1058" y="67"/>
                </a:lnTo>
                <a:lnTo>
                  <a:pt x="1055" y="65"/>
                </a:lnTo>
                <a:lnTo>
                  <a:pt x="1053" y="63"/>
                </a:lnTo>
                <a:lnTo>
                  <a:pt x="1051" y="60"/>
                </a:lnTo>
                <a:lnTo>
                  <a:pt x="1046" y="58"/>
                </a:lnTo>
                <a:lnTo>
                  <a:pt x="1044" y="55"/>
                </a:lnTo>
                <a:lnTo>
                  <a:pt x="1042" y="53"/>
                </a:lnTo>
                <a:lnTo>
                  <a:pt x="1041" y="52"/>
                </a:lnTo>
                <a:lnTo>
                  <a:pt x="1039" y="52"/>
                </a:lnTo>
                <a:lnTo>
                  <a:pt x="1037" y="51"/>
                </a:lnTo>
                <a:lnTo>
                  <a:pt x="1032" y="49"/>
                </a:lnTo>
                <a:lnTo>
                  <a:pt x="1031" y="48"/>
                </a:lnTo>
                <a:lnTo>
                  <a:pt x="1031" y="46"/>
                </a:lnTo>
                <a:lnTo>
                  <a:pt x="1030" y="46"/>
                </a:lnTo>
                <a:lnTo>
                  <a:pt x="1030" y="45"/>
                </a:lnTo>
                <a:lnTo>
                  <a:pt x="1027" y="44"/>
                </a:lnTo>
                <a:lnTo>
                  <a:pt x="1025" y="44"/>
                </a:lnTo>
                <a:lnTo>
                  <a:pt x="1024" y="42"/>
                </a:lnTo>
                <a:lnTo>
                  <a:pt x="1020" y="39"/>
                </a:lnTo>
                <a:lnTo>
                  <a:pt x="1018" y="39"/>
                </a:lnTo>
                <a:lnTo>
                  <a:pt x="1011" y="38"/>
                </a:lnTo>
                <a:lnTo>
                  <a:pt x="1006" y="37"/>
                </a:lnTo>
                <a:lnTo>
                  <a:pt x="1004" y="37"/>
                </a:lnTo>
                <a:lnTo>
                  <a:pt x="1004" y="35"/>
                </a:lnTo>
                <a:lnTo>
                  <a:pt x="1002" y="35"/>
                </a:lnTo>
                <a:lnTo>
                  <a:pt x="1000" y="34"/>
                </a:lnTo>
                <a:lnTo>
                  <a:pt x="999" y="34"/>
                </a:lnTo>
                <a:lnTo>
                  <a:pt x="997" y="32"/>
                </a:lnTo>
                <a:lnTo>
                  <a:pt x="996" y="32"/>
                </a:lnTo>
                <a:lnTo>
                  <a:pt x="995" y="32"/>
                </a:lnTo>
                <a:lnTo>
                  <a:pt x="993" y="31"/>
                </a:lnTo>
                <a:lnTo>
                  <a:pt x="989" y="31"/>
                </a:lnTo>
                <a:lnTo>
                  <a:pt x="986" y="30"/>
                </a:lnTo>
                <a:lnTo>
                  <a:pt x="985" y="30"/>
                </a:lnTo>
                <a:lnTo>
                  <a:pt x="983" y="30"/>
                </a:lnTo>
                <a:lnTo>
                  <a:pt x="981" y="30"/>
                </a:lnTo>
                <a:lnTo>
                  <a:pt x="981" y="28"/>
                </a:lnTo>
                <a:lnTo>
                  <a:pt x="978" y="28"/>
                </a:lnTo>
                <a:lnTo>
                  <a:pt x="974" y="27"/>
                </a:lnTo>
                <a:lnTo>
                  <a:pt x="969" y="27"/>
                </a:lnTo>
                <a:lnTo>
                  <a:pt x="967" y="27"/>
                </a:lnTo>
                <a:lnTo>
                  <a:pt x="965" y="25"/>
                </a:lnTo>
                <a:lnTo>
                  <a:pt x="964" y="25"/>
                </a:lnTo>
                <a:lnTo>
                  <a:pt x="962" y="27"/>
                </a:lnTo>
                <a:lnTo>
                  <a:pt x="960" y="28"/>
                </a:lnTo>
                <a:lnTo>
                  <a:pt x="957" y="30"/>
                </a:lnTo>
                <a:lnTo>
                  <a:pt x="955" y="31"/>
                </a:lnTo>
                <a:lnTo>
                  <a:pt x="954" y="32"/>
                </a:lnTo>
                <a:lnTo>
                  <a:pt x="954" y="34"/>
                </a:lnTo>
                <a:lnTo>
                  <a:pt x="952" y="37"/>
                </a:lnTo>
                <a:lnTo>
                  <a:pt x="951" y="39"/>
                </a:lnTo>
                <a:lnTo>
                  <a:pt x="948" y="42"/>
                </a:lnTo>
                <a:lnTo>
                  <a:pt x="947" y="44"/>
                </a:lnTo>
                <a:lnTo>
                  <a:pt x="945" y="44"/>
                </a:lnTo>
                <a:lnTo>
                  <a:pt x="944" y="44"/>
                </a:lnTo>
                <a:lnTo>
                  <a:pt x="943" y="44"/>
                </a:lnTo>
                <a:lnTo>
                  <a:pt x="940" y="44"/>
                </a:lnTo>
                <a:lnTo>
                  <a:pt x="937" y="44"/>
                </a:lnTo>
                <a:lnTo>
                  <a:pt x="936" y="44"/>
                </a:lnTo>
                <a:lnTo>
                  <a:pt x="934" y="44"/>
                </a:lnTo>
                <a:lnTo>
                  <a:pt x="933" y="44"/>
                </a:lnTo>
                <a:lnTo>
                  <a:pt x="931" y="44"/>
                </a:lnTo>
                <a:lnTo>
                  <a:pt x="930" y="45"/>
                </a:lnTo>
                <a:lnTo>
                  <a:pt x="927" y="45"/>
                </a:lnTo>
                <a:lnTo>
                  <a:pt x="926" y="46"/>
                </a:lnTo>
                <a:lnTo>
                  <a:pt x="924" y="48"/>
                </a:lnTo>
                <a:lnTo>
                  <a:pt x="924" y="49"/>
                </a:lnTo>
                <a:lnTo>
                  <a:pt x="924" y="51"/>
                </a:lnTo>
                <a:lnTo>
                  <a:pt x="924" y="52"/>
                </a:lnTo>
                <a:lnTo>
                  <a:pt x="924" y="53"/>
                </a:lnTo>
                <a:lnTo>
                  <a:pt x="926" y="53"/>
                </a:lnTo>
                <a:lnTo>
                  <a:pt x="926" y="55"/>
                </a:lnTo>
                <a:lnTo>
                  <a:pt x="930" y="59"/>
                </a:lnTo>
                <a:lnTo>
                  <a:pt x="931" y="59"/>
                </a:lnTo>
                <a:lnTo>
                  <a:pt x="931" y="60"/>
                </a:lnTo>
                <a:lnTo>
                  <a:pt x="930" y="60"/>
                </a:lnTo>
                <a:lnTo>
                  <a:pt x="929" y="62"/>
                </a:lnTo>
                <a:lnTo>
                  <a:pt x="923" y="66"/>
                </a:lnTo>
                <a:lnTo>
                  <a:pt x="922" y="66"/>
                </a:lnTo>
                <a:lnTo>
                  <a:pt x="922" y="67"/>
                </a:lnTo>
                <a:lnTo>
                  <a:pt x="920" y="67"/>
                </a:lnTo>
                <a:lnTo>
                  <a:pt x="919" y="69"/>
                </a:lnTo>
                <a:lnTo>
                  <a:pt x="917" y="72"/>
                </a:lnTo>
                <a:lnTo>
                  <a:pt x="916" y="72"/>
                </a:lnTo>
                <a:lnTo>
                  <a:pt x="915" y="73"/>
                </a:lnTo>
                <a:lnTo>
                  <a:pt x="913" y="76"/>
                </a:lnTo>
                <a:lnTo>
                  <a:pt x="912" y="77"/>
                </a:lnTo>
                <a:lnTo>
                  <a:pt x="910" y="77"/>
                </a:lnTo>
                <a:lnTo>
                  <a:pt x="909" y="79"/>
                </a:lnTo>
                <a:lnTo>
                  <a:pt x="909" y="80"/>
                </a:lnTo>
                <a:lnTo>
                  <a:pt x="908" y="81"/>
                </a:lnTo>
                <a:lnTo>
                  <a:pt x="906" y="84"/>
                </a:lnTo>
                <a:lnTo>
                  <a:pt x="905" y="87"/>
                </a:lnTo>
                <a:lnTo>
                  <a:pt x="903" y="88"/>
                </a:lnTo>
                <a:lnTo>
                  <a:pt x="903" y="90"/>
                </a:lnTo>
                <a:lnTo>
                  <a:pt x="902" y="90"/>
                </a:lnTo>
                <a:lnTo>
                  <a:pt x="902" y="91"/>
                </a:lnTo>
                <a:lnTo>
                  <a:pt x="902" y="93"/>
                </a:lnTo>
                <a:lnTo>
                  <a:pt x="902" y="94"/>
                </a:lnTo>
                <a:lnTo>
                  <a:pt x="902" y="95"/>
                </a:lnTo>
                <a:lnTo>
                  <a:pt x="902" y="97"/>
                </a:lnTo>
                <a:lnTo>
                  <a:pt x="902" y="98"/>
                </a:lnTo>
                <a:lnTo>
                  <a:pt x="901" y="98"/>
                </a:lnTo>
                <a:lnTo>
                  <a:pt x="899" y="100"/>
                </a:lnTo>
                <a:lnTo>
                  <a:pt x="896" y="98"/>
                </a:lnTo>
                <a:lnTo>
                  <a:pt x="892" y="98"/>
                </a:lnTo>
                <a:lnTo>
                  <a:pt x="889" y="97"/>
                </a:lnTo>
                <a:lnTo>
                  <a:pt x="887" y="97"/>
                </a:lnTo>
                <a:lnTo>
                  <a:pt x="885" y="95"/>
                </a:lnTo>
                <a:lnTo>
                  <a:pt x="884" y="95"/>
                </a:lnTo>
                <a:lnTo>
                  <a:pt x="882" y="95"/>
                </a:lnTo>
                <a:lnTo>
                  <a:pt x="881" y="94"/>
                </a:lnTo>
                <a:lnTo>
                  <a:pt x="880" y="94"/>
                </a:lnTo>
                <a:lnTo>
                  <a:pt x="874" y="91"/>
                </a:lnTo>
                <a:lnTo>
                  <a:pt x="871" y="90"/>
                </a:lnTo>
                <a:lnTo>
                  <a:pt x="870" y="90"/>
                </a:lnTo>
                <a:lnTo>
                  <a:pt x="868" y="90"/>
                </a:lnTo>
                <a:lnTo>
                  <a:pt x="866" y="87"/>
                </a:lnTo>
                <a:lnTo>
                  <a:pt x="863" y="86"/>
                </a:lnTo>
                <a:lnTo>
                  <a:pt x="861" y="86"/>
                </a:lnTo>
                <a:lnTo>
                  <a:pt x="853" y="84"/>
                </a:lnTo>
                <a:lnTo>
                  <a:pt x="852" y="83"/>
                </a:lnTo>
                <a:lnTo>
                  <a:pt x="850" y="83"/>
                </a:lnTo>
                <a:lnTo>
                  <a:pt x="845" y="80"/>
                </a:lnTo>
                <a:lnTo>
                  <a:pt x="839" y="79"/>
                </a:lnTo>
                <a:lnTo>
                  <a:pt x="837" y="79"/>
                </a:lnTo>
                <a:lnTo>
                  <a:pt x="836" y="79"/>
                </a:lnTo>
                <a:lnTo>
                  <a:pt x="835" y="79"/>
                </a:lnTo>
                <a:lnTo>
                  <a:pt x="833" y="80"/>
                </a:lnTo>
                <a:lnTo>
                  <a:pt x="832" y="81"/>
                </a:lnTo>
                <a:lnTo>
                  <a:pt x="832" y="83"/>
                </a:lnTo>
                <a:lnTo>
                  <a:pt x="832" y="84"/>
                </a:lnTo>
                <a:lnTo>
                  <a:pt x="833" y="86"/>
                </a:lnTo>
                <a:lnTo>
                  <a:pt x="833" y="87"/>
                </a:lnTo>
                <a:lnTo>
                  <a:pt x="835" y="88"/>
                </a:lnTo>
                <a:lnTo>
                  <a:pt x="835" y="90"/>
                </a:lnTo>
                <a:lnTo>
                  <a:pt x="835" y="91"/>
                </a:lnTo>
                <a:lnTo>
                  <a:pt x="832" y="93"/>
                </a:lnTo>
                <a:lnTo>
                  <a:pt x="830" y="93"/>
                </a:lnTo>
                <a:lnTo>
                  <a:pt x="829" y="93"/>
                </a:lnTo>
                <a:lnTo>
                  <a:pt x="828" y="91"/>
                </a:lnTo>
                <a:lnTo>
                  <a:pt x="826" y="90"/>
                </a:lnTo>
                <a:lnTo>
                  <a:pt x="825" y="90"/>
                </a:lnTo>
                <a:lnTo>
                  <a:pt x="821" y="88"/>
                </a:lnTo>
                <a:lnTo>
                  <a:pt x="816" y="90"/>
                </a:lnTo>
                <a:lnTo>
                  <a:pt x="815" y="91"/>
                </a:lnTo>
                <a:lnTo>
                  <a:pt x="815" y="93"/>
                </a:lnTo>
                <a:lnTo>
                  <a:pt x="814" y="95"/>
                </a:lnTo>
                <a:lnTo>
                  <a:pt x="815" y="97"/>
                </a:lnTo>
                <a:lnTo>
                  <a:pt x="816" y="100"/>
                </a:lnTo>
                <a:lnTo>
                  <a:pt x="821" y="104"/>
                </a:lnTo>
                <a:lnTo>
                  <a:pt x="821" y="105"/>
                </a:lnTo>
                <a:lnTo>
                  <a:pt x="822" y="107"/>
                </a:lnTo>
                <a:lnTo>
                  <a:pt x="819" y="111"/>
                </a:lnTo>
                <a:lnTo>
                  <a:pt x="815" y="109"/>
                </a:lnTo>
                <a:lnTo>
                  <a:pt x="812" y="108"/>
                </a:lnTo>
                <a:lnTo>
                  <a:pt x="808" y="107"/>
                </a:lnTo>
                <a:lnTo>
                  <a:pt x="808" y="105"/>
                </a:lnTo>
                <a:lnTo>
                  <a:pt x="807" y="104"/>
                </a:lnTo>
                <a:lnTo>
                  <a:pt x="805" y="102"/>
                </a:lnTo>
                <a:lnTo>
                  <a:pt x="800" y="100"/>
                </a:lnTo>
                <a:lnTo>
                  <a:pt x="795" y="98"/>
                </a:lnTo>
                <a:lnTo>
                  <a:pt x="794" y="98"/>
                </a:lnTo>
                <a:lnTo>
                  <a:pt x="788" y="95"/>
                </a:lnTo>
                <a:lnTo>
                  <a:pt x="787" y="95"/>
                </a:lnTo>
                <a:lnTo>
                  <a:pt x="784" y="94"/>
                </a:lnTo>
                <a:lnTo>
                  <a:pt x="783" y="94"/>
                </a:lnTo>
                <a:lnTo>
                  <a:pt x="781" y="95"/>
                </a:lnTo>
                <a:lnTo>
                  <a:pt x="779" y="97"/>
                </a:lnTo>
                <a:lnTo>
                  <a:pt x="777" y="98"/>
                </a:lnTo>
                <a:lnTo>
                  <a:pt x="777" y="101"/>
                </a:lnTo>
                <a:lnTo>
                  <a:pt x="777" y="102"/>
                </a:lnTo>
                <a:lnTo>
                  <a:pt x="779" y="105"/>
                </a:lnTo>
                <a:lnTo>
                  <a:pt x="783" y="109"/>
                </a:lnTo>
                <a:lnTo>
                  <a:pt x="783" y="111"/>
                </a:lnTo>
                <a:lnTo>
                  <a:pt x="786" y="115"/>
                </a:lnTo>
                <a:lnTo>
                  <a:pt x="788" y="117"/>
                </a:lnTo>
                <a:lnTo>
                  <a:pt x="793" y="121"/>
                </a:lnTo>
                <a:lnTo>
                  <a:pt x="795" y="122"/>
                </a:lnTo>
                <a:lnTo>
                  <a:pt x="800" y="125"/>
                </a:lnTo>
                <a:lnTo>
                  <a:pt x="801" y="128"/>
                </a:lnTo>
                <a:lnTo>
                  <a:pt x="804" y="129"/>
                </a:lnTo>
                <a:lnTo>
                  <a:pt x="804" y="131"/>
                </a:lnTo>
                <a:lnTo>
                  <a:pt x="805" y="131"/>
                </a:lnTo>
                <a:lnTo>
                  <a:pt x="805" y="132"/>
                </a:lnTo>
                <a:lnTo>
                  <a:pt x="805" y="133"/>
                </a:lnTo>
                <a:lnTo>
                  <a:pt x="804" y="133"/>
                </a:lnTo>
                <a:lnTo>
                  <a:pt x="804" y="135"/>
                </a:lnTo>
                <a:lnTo>
                  <a:pt x="802" y="135"/>
                </a:lnTo>
                <a:lnTo>
                  <a:pt x="801" y="136"/>
                </a:lnTo>
                <a:lnTo>
                  <a:pt x="800" y="138"/>
                </a:lnTo>
                <a:lnTo>
                  <a:pt x="798" y="138"/>
                </a:lnTo>
                <a:lnTo>
                  <a:pt x="797" y="138"/>
                </a:lnTo>
                <a:lnTo>
                  <a:pt x="793" y="138"/>
                </a:lnTo>
                <a:lnTo>
                  <a:pt x="790" y="136"/>
                </a:lnTo>
                <a:lnTo>
                  <a:pt x="788" y="136"/>
                </a:lnTo>
                <a:lnTo>
                  <a:pt x="787" y="135"/>
                </a:lnTo>
                <a:lnTo>
                  <a:pt x="786" y="135"/>
                </a:lnTo>
                <a:lnTo>
                  <a:pt x="786" y="133"/>
                </a:lnTo>
                <a:lnTo>
                  <a:pt x="784" y="132"/>
                </a:lnTo>
                <a:lnTo>
                  <a:pt x="781" y="131"/>
                </a:lnTo>
                <a:lnTo>
                  <a:pt x="780" y="131"/>
                </a:lnTo>
                <a:lnTo>
                  <a:pt x="777" y="129"/>
                </a:lnTo>
                <a:lnTo>
                  <a:pt x="776" y="129"/>
                </a:lnTo>
                <a:lnTo>
                  <a:pt x="772" y="126"/>
                </a:lnTo>
                <a:lnTo>
                  <a:pt x="769" y="126"/>
                </a:lnTo>
                <a:lnTo>
                  <a:pt x="767" y="126"/>
                </a:lnTo>
                <a:lnTo>
                  <a:pt x="765" y="128"/>
                </a:lnTo>
                <a:lnTo>
                  <a:pt x="760" y="131"/>
                </a:lnTo>
                <a:lnTo>
                  <a:pt x="759" y="133"/>
                </a:lnTo>
                <a:lnTo>
                  <a:pt x="759" y="136"/>
                </a:lnTo>
                <a:lnTo>
                  <a:pt x="759" y="139"/>
                </a:lnTo>
                <a:lnTo>
                  <a:pt x="762" y="143"/>
                </a:lnTo>
                <a:lnTo>
                  <a:pt x="765" y="147"/>
                </a:lnTo>
                <a:lnTo>
                  <a:pt x="766" y="149"/>
                </a:lnTo>
                <a:lnTo>
                  <a:pt x="767" y="149"/>
                </a:lnTo>
                <a:lnTo>
                  <a:pt x="770" y="150"/>
                </a:lnTo>
                <a:lnTo>
                  <a:pt x="773" y="152"/>
                </a:lnTo>
                <a:lnTo>
                  <a:pt x="774" y="154"/>
                </a:lnTo>
                <a:lnTo>
                  <a:pt x="776" y="154"/>
                </a:lnTo>
                <a:lnTo>
                  <a:pt x="780" y="157"/>
                </a:lnTo>
                <a:lnTo>
                  <a:pt x="781" y="157"/>
                </a:lnTo>
                <a:lnTo>
                  <a:pt x="783" y="159"/>
                </a:lnTo>
                <a:lnTo>
                  <a:pt x="784" y="160"/>
                </a:lnTo>
                <a:lnTo>
                  <a:pt x="787" y="164"/>
                </a:lnTo>
                <a:lnTo>
                  <a:pt x="788" y="166"/>
                </a:lnTo>
                <a:lnTo>
                  <a:pt x="790" y="167"/>
                </a:lnTo>
                <a:lnTo>
                  <a:pt x="788" y="168"/>
                </a:lnTo>
                <a:lnTo>
                  <a:pt x="788" y="170"/>
                </a:lnTo>
                <a:lnTo>
                  <a:pt x="787" y="171"/>
                </a:lnTo>
                <a:lnTo>
                  <a:pt x="786" y="171"/>
                </a:lnTo>
                <a:lnTo>
                  <a:pt x="783" y="170"/>
                </a:lnTo>
                <a:lnTo>
                  <a:pt x="783" y="168"/>
                </a:lnTo>
                <a:lnTo>
                  <a:pt x="780" y="166"/>
                </a:lnTo>
                <a:lnTo>
                  <a:pt x="779" y="164"/>
                </a:lnTo>
                <a:lnTo>
                  <a:pt x="777" y="163"/>
                </a:lnTo>
                <a:lnTo>
                  <a:pt x="774" y="163"/>
                </a:lnTo>
                <a:lnTo>
                  <a:pt x="773" y="164"/>
                </a:lnTo>
                <a:lnTo>
                  <a:pt x="773" y="166"/>
                </a:lnTo>
                <a:lnTo>
                  <a:pt x="773" y="167"/>
                </a:lnTo>
                <a:lnTo>
                  <a:pt x="774" y="168"/>
                </a:lnTo>
                <a:lnTo>
                  <a:pt x="774" y="170"/>
                </a:lnTo>
                <a:lnTo>
                  <a:pt x="776" y="173"/>
                </a:lnTo>
                <a:lnTo>
                  <a:pt x="776" y="174"/>
                </a:lnTo>
                <a:lnTo>
                  <a:pt x="774" y="175"/>
                </a:lnTo>
                <a:lnTo>
                  <a:pt x="773" y="175"/>
                </a:lnTo>
                <a:lnTo>
                  <a:pt x="772" y="174"/>
                </a:lnTo>
                <a:lnTo>
                  <a:pt x="769" y="168"/>
                </a:lnTo>
                <a:lnTo>
                  <a:pt x="767" y="167"/>
                </a:lnTo>
                <a:lnTo>
                  <a:pt x="766" y="167"/>
                </a:lnTo>
                <a:lnTo>
                  <a:pt x="765" y="166"/>
                </a:lnTo>
                <a:lnTo>
                  <a:pt x="763" y="166"/>
                </a:lnTo>
                <a:lnTo>
                  <a:pt x="759" y="164"/>
                </a:lnTo>
                <a:lnTo>
                  <a:pt x="758" y="166"/>
                </a:lnTo>
                <a:lnTo>
                  <a:pt x="756" y="166"/>
                </a:lnTo>
                <a:lnTo>
                  <a:pt x="756" y="167"/>
                </a:lnTo>
                <a:lnTo>
                  <a:pt x="756" y="168"/>
                </a:lnTo>
                <a:lnTo>
                  <a:pt x="758" y="168"/>
                </a:lnTo>
                <a:lnTo>
                  <a:pt x="759" y="170"/>
                </a:lnTo>
                <a:lnTo>
                  <a:pt x="762" y="171"/>
                </a:lnTo>
                <a:lnTo>
                  <a:pt x="763" y="173"/>
                </a:lnTo>
                <a:lnTo>
                  <a:pt x="765" y="173"/>
                </a:lnTo>
                <a:lnTo>
                  <a:pt x="766" y="173"/>
                </a:lnTo>
                <a:lnTo>
                  <a:pt x="766" y="174"/>
                </a:lnTo>
                <a:lnTo>
                  <a:pt x="766" y="175"/>
                </a:lnTo>
                <a:lnTo>
                  <a:pt x="765" y="175"/>
                </a:lnTo>
                <a:lnTo>
                  <a:pt x="765" y="177"/>
                </a:lnTo>
                <a:lnTo>
                  <a:pt x="763" y="178"/>
                </a:lnTo>
                <a:lnTo>
                  <a:pt x="762" y="177"/>
                </a:lnTo>
                <a:lnTo>
                  <a:pt x="760" y="177"/>
                </a:lnTo>
                <a:lnTo>
                  <a:pt x="759" y="177"/>
                </a:lnTo>
                <a:lnTo>
                  <a:pt x="759" y="178"/>
                </a:lnTo>
                <a:lnTo>
                  <a:pt x="756" y="178"/>
                </a:lnTo>
                <a:lnTo>
                  <a:pt x="756" y="180"/>
                </a:lnTo>
                <a:lnTo>
                  <a:pt x="756" y="181"/>
                </a:lnTo>
                <a:lnTo>
                  <a:pt x="756" y="182"/>
                </a:lnTo>
                <a:lnTo>
                  <a:pt x="756" y="184"/>
                </a:lnTo>
                <a:lnTo>
                  <a:pt x="756" y="185"/>
                </a:lnTo>
                <a:lnTo>
                  <a:pt x="756" y="187"/>
                </a:lnTo>
                <a:lnTo>
                  <a:pt x="756" y="195"/>
                </a:lnTo>
                <a:lnTo>
                  <a:pt x="755" y="196"/>
                </a:lnTo>
                <a:lnTo>
                  <a:pt x="753" y="198"/>
                </a:lnTo>
                <a:lnTo>
                  <a:pt x="752" y="198"/>
                </a:lnTo>
                <a:lnTo>
                  <a:pt x="751" y="199"/>
                </a:lnTo>
                <a:lnTo>
                  <a:pt x="748" y="199"/>
                </a:lnTo>
                <a:lnTo>
                  <a:pt x="742" y="195"/>
                </a:lnTo>
                <a:lnTo>
                  <a:pt x="741" y="195"/>
                </a:lnTo>
                <a:lnTo>
                  <a:pt x="737" y="195"/>
                </a:lnTo>
                <a:lnTo>
                  <a:pt x="734" y="195"/>
                </a:lnTo>
                <a:lnTo>
                  <a:pt x="732" y="195"/>
                </a:lnTo>
                <a:lnTo>
                  <a:pt x="728" y="195"/>
                </a:lnTo>
                <a:lnTo>
                  <a:pt x="725" y="194"/>
                </a:lnTo>
                <a:lnTo>
                  <a:pt x="720" y="192"/>
                </a:lnTo>
                <a:lnTo>
                  <a:pt x="715" y="189"/>
                </a:lnTo>
                <a:lnTo>
                  <a:pt x="713" y="189"/>
                </a:lnTo>
                <a:lnTo>
                  <a:pt x="711" y="189"/>
                </a:lnTo>
                <a:lnTo>
                  <a:pt x="707" y="191"/>
                </a:lnTo>
                <a:lnTo>
                  <a:pt x="704" y="191"/>
                </a:lnTo>
                <a:lnTo>
                  <a:pt x="701" y="191"/>
                </a:lnTo>
                <a:lnTo>
                  <a:pt x="699" y="191"/>
                </a:lnTo>
                <a:lnTo>
                  <a:pt x="696" y="192"/>
                </a:lnTo>
                <a:lnTo>
                  <a:pt x="693" y="192"/>
                </a:lnTo>
                <a:lnTo>
                  <a:pt x="693" y="194"/>
                </a:lnTo>
                <a:lnTo>
                  <a:pt x="692" y="194"/>
                </a:lnTo>
                <a:lnTo>
                  <a:pt x="689" y="194"/>
                </a:lnTo>
                <a:lnTo>
                  <a:pt x="686" y="194"/>
                </a:lnTo>
                <a:lnTo>
                  <a:pt x="683" y="194"/>
                </a:lnTo>
                <a:lnTo>
                  <a:pt x="682" y="195"/>
                </a:lnTo>
                <a:lnTo>
                  <a:pt x="680" y="194"/>
                </a:lnTo>
                <a:lnTo>
                  <a:pt x="679" y="194"/>
                </a:lnTo>
                <a:lnTo>
                  <a:pt x="675" y="191"/>
                </a:lnTo>
                <a:lnTo>
                  <a:pt x="672" y="189"/>
                </a:lnTo>
                <a:lnTo>
                  <a:pt x="672" y="188"/>
                </a:lnTo>
                <a:lnTo>
                  <a:pt x="671" y="188"/>
                </a:lnTo>
                <a:lnTo>
                  <a:pt x="666" y="187"/>
                </a:lnTo>
                <a:lnTo>
                  <a:pt x="665" y="185"/>
                </a:lnTo>
                <a:lnTo>
                  <a:pt x="664" y="184"/>
                </a:lnTo>
                <a:lnTo>
                  <a:pt x="662" y="182"/>
                </a:lnTo>
                <a:lnTo>
                  <a:pt x="662" y="181"/>
                </a:lnTo>
                <a:lnTo>
                  <a:pt x="662" y="180"/>
                </a:lnTo>
                <a:lnTo>
                  <a:pt x="662" y="178"/>
                </a:lnTo>
                <a:lnTo>
                  <a:pt x="661" y="178"/>
                </a:lnTo>
                <a:lnTo>
                  <a:pt x="659" y="178"/>
                </a:lnTo>
                <a:lnTo>
                  <a:pt x="658" y="180"/>
                </a:lnTo>
                <a:lnTo>
                  <a:pt x="657" y="180"/>
                </a:lnTo>
                <a:lnTo>
                  <a:pt x="655" y="180"/>
                </a:lnTo>
                <a:lnTo>
                  <a:pt x="654" y="181"/>
                </a:lnTo>
                <a:lnTo>
                  <a:pt x="652" y="181"/>
                </a:lnTo>
                <a:lnTo>
                  <a:pt x="651" y="181"/>
                </a:lnTo>
                <a:lnTo>
                  <a:pt x="650" y="181"/>
                </a:lnTo>
                <a:lnTo>
                  <a:pt x="645" y="178"/>
                </a:lnTo>
                <a:lnTo>
                  <a:pt x="641" y="177"/>
                </a:lnTo>
                <a:lnTo>
                  <a:pt x="637" y="177"/>
                </a:lnTo>
                <a:lnTo>
                  <a:pt x="634" y="177"/>
                </a:lnTo>
                <a:lnTo>
                  <a:pt x="631" y="177"/>
                </a:lnTo>
                <a:lnTo>
                  <a:pt x="630" y="178"/>
                </a:lnTo>
                <a:lnTo>
                  <a:pt x="629" y="178"/>
                </a:lnTo>
                <a:lnTo>
                  <a:pt x="627" y="178"/>
                </a:lnTo>
                <a:lnTo>
                  <a:pt x="624" y="178"/>
                </a:lnTo>
                <a:lnTo>
                  <a:pt x="622" y="178"/>
                </a:lnTo>
                <a:lnTo>
                  <a:pt x="619" y="178"/>
                </a:lnTo>
                <a:lnTo>
                  <a:pt x="617" y="180"/>
                </a:lnTo>
                <a:lnTo>
                  <a:pt x="614" y="181"/>
                </a:lnTo>
                <a:lnTo>
                  <a:pt x="613" y="181"/>
                </a:lnTo>
                <a:lnTo>
                  <a:pt x="612" y="180"/>
                </a:lnTo>
                <a:lnTo>
                  <a:pt x="610" y="180"/>
                </a:lnTo>
                <a:lnTo>
                  <a:pt x="609" y="180"/>
                </a:lnTo>
                <a:lnTo>
                  <a:pt x="607" y="178"/>
                </a:lnTo>
                <a:lnTo>
                  <a:pt x="605" y="175"/>
                </a:lnTo>
                <a:lnTo>
                  <a:pt x="602" y="175"/>
                </a:lnTo>
                <a:lnTo>
                  <a:pt x="600" y="174"/>
                </a:lnTo>
                <a:lnTo>
                  <a:pt x="599" y="174"/>
                </a:lnTo>
                <a:lnTo>
                  <a:pt x="598" y="173"/>
                </a:lnTo>
                <a:lnTo>
                  <a:pt x="596" y="171"/>
                </a:lnTo>
                <a:lnTo>
                  <a:pt x="593" y="170"/>
                </a:lnTo>
                <a:lnTo>
                  <a:pt x="591" y="168"/>
                </a:lnTo>
                <a:lnTo>
                  <a:pt x="589" y="168"/>
                </a:lnTo>
                <a:lnTo>
                  <a:pt x="588" y="167"/>
                </a:lnTo>
                <a:lnTo>
                  <a:pt x="588" y="166"/>
                </a:lnTo>
                <a:lnTo>
                  <a:pt x="586" y="164"/>
                </a:lnTo>
                <a:lnTo>
                  <a:pt x="586" y="163"/>
                </a:lnTo>
                <a:lnTo>
                  <a:pt x="585" y="163"/>
                </a:lnTo>
                <a:lnTo>
                  <a:pt x="584" y="163"/>
                </a:lnTo>
                <a:lnTo>
                  <a:pt x="582" y="161"/>
                </a:lnTo>
                <a:lnTo>
                  <a:pt x="579" y="160"/>
                </a:lnTo>
                <a:lnTo>
                  <a:pt x="578" y="160"/>
                </a:lnTo>
                <a:lnTo>
                  <a:pt x="577" y="159"/>
                </a:lnTo>
                <a:lnTo>
                  <a:pt x="575" y="157"/>
                </a:lnTo>
                <a:lnTo>
                  <a:pt x="574" y="156"/>
                </a:lnTo>
                <a:lnTo>
                  <a:pt x="572" y="154"/>
                </a:lnTo>
                <a:lnTo>
                  <a:pt x="571" y="154"/>
                </a:lnTo>
                <a:lnTo>
                  <a:pt x="570" y="154"/>
                </a:lnTo>
                <a:lnTo>
                  <a:pt x="568" y="153"/>
                </a:lnTo>
                <a:lnTo>
                  <a:pt x="567" y="153"/>
                </a:lnTo>
                <a:lnTo>
                  <a:pt x="565" y="153"/>
                </a:lnTo>
                <a:lnTo>
                  <a:pt x="564" y="153"/>
                </a:lnTo>
                <a:lnTo>
                  <a:pt x="563" y="152"/>
                </a:lnTo>
                <a:lnTo>
                  <a:pt x="564" y="150"/>
                </a:lnTo>
                <a:lnTo>
                  <a:pt x="561" y="146"/>
                </a:lnTo>
                <a:lnTo>
                  <a:pt x="561" y="145"/>
                </a:lnTo>
                <a:lnTo>
                  <a:pt x="560" y="143"/>
                </a:lnTo>
                <a:lnTo>
                  <a:pt x="558" y="142"/>
                </a:lnTo>
                <a:lnTo>
                  <a:pt x="558" y="139"/>
                </a:lnTo>
                <a:lnTo>
                  <a:pt x="558" y="136"/>
                </a:lnTo>
                <a:lnTo>
                  <a:pt x="558" y="135"/>
                </a:lnTo>
                <a:lnTo>
                  <a:pt x="557" y="135"/>
                </a:lnTo>
                <a:lnTo>
                  <a:pt x="557" y="133"/>
                </a:lnTo>
                <a:lnTo>
                  <a:pt x="557" y="132"/>
                </a:lnTo>
                <a:lnTo>
                  <a:pt x="556" y="132"/>
                </a:lnTo>
                <a:lnTo>
                  <a:pt x="556" y="131"/>
                </a:lnTo>
                <a:lnTo>
                  <a:pt x="554" y="132"/>
                </a:lnTo>
                <a:lnTo>
                  <a:pt x="553" y="132"/>
                </a:lnTo>
                <a:lnTo>
                  <a:pt x="551" y="132"/>
                </a:lnTo>
                <a:lnTo>
                  <a:pt x="550" y="136"/>
                </a:lnTo>
                <a:lnTo>
                  <a:pt x="549" y="136"/>
                </a:lnTo>
                <a:lnTo>
                  <a:pt x="549" y="138"/>
                </a:lnTo>
                <a:lnTo>
                  <a:pt x="547" y="138"/>
                </a:lnTo>
                <a:lnTo>
                  <a:pt x="546" y="138"/>
                </a:lnTo>
                <a:lnTo>
                  <a:pt x="543" y="136"/>
                </a:lnTo>
                <a:lnTo>
                  <a:pt x="542" y="136"/>
                </a:lnTo>
                <a:lnTo>
                  <a:pt x="540" y="136"/>
                </a:lnTo>
                <a:lnTo>
                  <a:pt x="539" y="136"/>
                </a:lnTo>
                <a:lnTo>
                  <a:pt x="537" y="136"/>
                </a:lnTo>
                <a:lnTo>
                  <a:pt x="535" y="133"/>
                </a:lnTo>
                <a:lnTo>
                  <a:pt x="535" y="132"/>
                </a:lnTo>
                <a:lnTo>
                  <a:pt x="533" y="132"/>
                </a:lnTo>
                <a:lnTo>
                  <a:pt x="532" y="131"/>
                </a:lnTo>
                <a:lnTo>
                  <a:pt x="532" y="129"/>
                </a:lnTo>
                <a:lnTo>
                  <a:pt x="530" y="128"/>
                </a:lnTo>
                <a:lnTo>
                  <a:pt x="532" y="128"/>
                </a:lnTo>
                <a:lnTo>
                  <a:pt x="530" y="126"/>
                </a:lnTo>
                <a:lnTo>
                  <a:pt x="530" y="124"/>
                </a:lnTo>
                <a:lnTo>
                  <a:pt x="529" y="122"/>
                </a:lnTo>
                <a:lnTo>
                  <a:pt x="528" y="122"/>
                </a:lnTo>
                <a:lnTo>
                  <a:pt x="528" y="121"/>
                </a:lnTo>
                <a:lnTo>
                  <a:pt x="526" y="121"/>
                </a:lnTo>
                <a:lnTo>
                  <a:pt x="526" y="119"/>
                </a:lnTo>
                <a:lnTo>
                  <a:pt x="525" y="119"/>
                </a:lnTo>
                <a:lnTo>
                  <a:pt x="525" y="118"/>
                </a:lnTo>
                <a:lnTo>
                  <a:pt x="525" y="117"/>
                </a:lnTo>
                <a:lnTo>
                  <a:pt x="526" y="117"/>
                </a:lnTo>
                <a:lnTo>
                  <a:pt x="528" y="114"/>
                </a:lnTo>
                <a:lnTo>
                  <a:pt x="529" y="112"/>
                </a:lnTo>
                <a:lnTo>
                  <a:pt x="530" y="111"/>
                </a:lnTo>
                <a:lnTo>
                  <a:pt x="532" y="109"/>
                </a:lnTo>
                <a:lnTo>
                  <a:pt x="535" y="109"/>
                </a:lnTo>
                <a:lnTo>
                  <a:pt x="536" y="109"/>
                </a:lnTo>
                <a:lnTo>
                  <a:pt x="537" y="109"/>
                </a:lnTo>
                <a:lnTo>
                  <a:pt x="540" y="109"/>
                </a:lnTo>
                <a:lnTo>
                  <a:pt x="543" y="109"/>
                </a:lnTo>
                <a:lnTo>
                  <a:pt x="544" y="109"/>
                </a:lnTo>
                <a:lnTo>
                  <a:pt x="544" y="111"/>
                </a:lnTo>
                <a:lnTo>
                  <a:pt x="544" y="112"/>
                </a:lnTo>
                <a:lnTo>
                  <a:pt x="546" y="114"/>
                </a:lnTo>
                <a:lnTo>
                  <a:pt x="553" y="109"/>
                </a:lnTo>
                <a:lnTo>
                  <a:pt x="556" y="104"/>
                </a:lnTo>
                <a:lnTo>
                  <a:pt x="556" y="102"/>
                </a:lnTo>
                <a:lnTo>
                  <a:pt x="554" y="101"/>
                </a:lnTo>
                <a:lnTo>
                  <a:pt x="553" y="98"/>
                </a:lnTo>
                <a:lnTo>
                  <a:pt x="553" y="97"/>
                </a:lnTo>
                <a:lnTo>
                  <a:pt x="550" y="95"/>
                </a:lnTo>
                <a:lnTo>
                  <a:pt x="544" y="94"/>
                </a:lnTo>
                <a:lnTo>
                  <a:pt x="543" y="94"/>
                </a:lnTo>
                <a:lnTo>
                  <a:pt x="542" y="95"/>
                </a:lnTo>
                <a:lnTo>
                  <a:pt x="540" y="95"/>
                </a:lnTo>
                <a:lnTo>
                  <a:pt x="539" y="97"/>
                </a:lnTo>
                <a:lnTo>
                  <a:pt x="537" y="98"/>
                </a:lnTo>
                <a:lnTo>
                  <a:pt x="535" y="100"/>
                </a:lnTo>
                <a:lnTo>
                  <a:pt x="533" y="100"/>
                </a:lnTo>
                <a:lnTo>
                  <a:pt x="532" y="100"/>
                </a:lnTo>
                <a:lnTo>
                  <a:pt x="530" y="100"/>
                </a:lnTo>
                <a:lnTo>
                  <a:pt x="529" y="100"/>
                </a:lnTo>
                <a:lnTo>
                  <a:pt x="529" y="98"/>
                </a:lnTo>
                <a:lnTo>
                  <a:pt x="528" y="98"/>
                </a:lnTo>
                <a:lnTo>
                  <a:pt x="526" y="97"/>
                </a:lnTo>
                <a:lnTo>
                  <a:pt x="525" y="98"/>
                </a:lnTo>
                <a:lnTo>
                  <a:pt x="525" y="94"/>
                </a:lnTo>
                <a:lnTo>
                  <a:pt x="526" y="91"/>
                </a:lnTo>
                <a:lnTo>
                  <a:pt x="528" y="88"/>
                </a:lnTo>
                <a:lnTo>
                  <a:pt x="528" y="87"/>
                </a:lnTo>
                <a:lnTo>
                  <a:pt x="529" y="84"/>
                </a:lnTo>
                <a:lnTo>
                  <a:pt x="532" y="80"/>
                </a:lnTo>
                <a:lnTo>
                  <a:pt x="532" y="79"/>
                </a:lnTo>
                <a:lnTo>
                  <a:pt x="532" y="73"/>
                </a:lnTo>
                <a:lnTo>
                  <a:pt x="530" y="74"/>
                </a:lnTo>
                <a:lnTo>
                  <a:pt x="529" y="74"/>
                </a:lnTo>
                <a:lnTo>
                  <a:pt x="526" y="76"/>
                </a:lnTo>
                <a:lnTo>
                  <a:pt x="525" y="77"/>
                </a:lnTo>
                <a:lnTo>
                  <a:pt x="523" y="80"/>
                </a:lnTo>
                <a:lnTo>
                  <a:pt x="523" y="81"/>
                </a:lnTo>
                <a:lnTo>
                  <a:pt x="523" y="83"/>
                </a:lnTo>
                <a:lnTo>
                  <a:pt x="522" y="84"/>
                </a:lnTo>
                <a:lnTo>
                  <a:pt x="521" y="84"/>
                </a:lnTo>
                <a:lnTo>
                  <a:pt x="519" y="84"/>
                </a:lnTo>
                <a:lnTo>
                  <a:pt x="516" y="84"/>
                </a:lnTo>
                <a:lnTo>
                  <a:pt x="514" y="84"/>
                </a:lnTo>
                <a:lnTo>
                  <a:pt x="512" y="84"/>
                </a:lnTo>
                <a:lnTo>
                  <a:pt x="511" y="84"/>
                </a:lnTo>
                <a:lnTo>
                  <a:pt x="509" y="87"/>
                </a:lnTo>
                <a:lnTo>
                  <a:pt x="509" y="90"/>
                </a:lnTo>
                <a:lnTo>
                  <a:pt x="508" y="91"/>
                </a:lnTo>
                <a:lnTo>
                  <a:pt x="507" y="91"/>
                </a:lnTo>
                <a:lnTo>
                  <a:pt x="507" y="93"/>
                </a:lnTo>
                <a:lnTo>
                  <a:pt x="509" y="100"/>
                </a:lnTo>
                <a:lnTo>
                  <a:pt x="509" y="101"/>
                </a:lnTo>
                <a:lnTo>
                  <a:pt x="509" y="102"/>
                </a:lnTo>
                <a:lnTo>
                  <a:pt x="509" y="104"/>
                </a:lnTo>
                <a:lnTo>
                  <a:pt x="511" y="107"/>
                </a:lnTo>
                <a:lnTo>
                  <a:pt x="511" y="109"/>
                </a:lnTo>
                <a:lnTo>
                  <a:pt x="511" y="112"/>
                </a:lnTo>
                <a:lnTo>
                  <a:pt x="509" y="114"/>
                </a:lnTo>
                <a:lnTo>
                  <a:pt x="507" y="112"/>
                </a:lnTo>
                <a:lnTo>
                  <a:pt x="505" y="114"/>
                </a:lnTo>
                <a:lnTo>
                  <a:pt x="504" y="114"/>
                </a:lnTo>
                <a:lnTo>
                  <a:pt x="502" y="114"/>
                </a:lnTo>
                <a:lnTo>
                  <a:pt x="501" y="112"/>
                </a:lnTo>
                <a:lnTo>
                  <a:pt x="499" y="115"/>
                </a:lnTo>
                <a:lnTo>
                  <a:pt x="498" y="118"/>
                </a:lnTo>
                <a:lnTo>
                  <a:pt x="498" y="119"/>
                </a:lnTo>
                <a:lnTo>
                  <a:pt x="498" y="121"/>
                </a:lnTo>
                <a:lnTo>
                  <a:pt x="497" y="122"/>
                </a:lnTo>
                <a:lnTo>
                  <a:pt x="495" y="124"/>
                </a:lnTo>
                <a:lnTo>
                  <a:pt x="494" y="124"/>
                </a:lnTo>
                <a:lnTo>
                  <a:pt x="494" y="125"/>
                </a:lnTo>
                <a:lnTo>
                  <a:pt x="494" y="126"/>
                </a:lnTo>
                <a:lnTo>
                  <a:pt x="492" y="126"/>
                </a:lnTo>
                <a:lnTo>
                  <a:pt x="491" y="128"/>
                </a:lnTo>
                <a:lnTo>
                  <a:pt x="490" y="129"/>
                </a:lnTo>
                <a:lnTo>
                  <a:pt x="490" y="131"/>
                </a:lnTo>
                <a:lnTo>
                  <a:pt x="488" y="132"/>
                </a:lnTo>
                <a:lnTo>
                  <a:pt x="488" y="135"/>
                </a:lnTo>
                <a:lnTo>
                  <a:pt x="490" y="139"/>
                </a:lnTo>
                <a:lnTo>
                  <a:pt x="490" y="140"/>
                </a:lnTo>
                <a:lnTo>
                  <a:pt x="491" y="140"/>
                </a:lnTo>
                <a:lnTo>
                  <a:pt x="494" y="143"/>
                </a:lnTo>
                <a:lnTo>
                  <a:pt x="497" y="147"/>
                </a:lnTo>
                <a:lnTo>
                  <a:pt x="497" y="149"/>
                </a:lnTo>
                <a:lnTo>
                  <a:pt x="497" y="150"/>
                </a:lnTo>
                <a:lnTo>
                  <a:pt x="497" y="152"/>
                </a:lnTo>
                <a:lnTo>
                  <a:pt x="495" y="154"/>
                </a:lnTo>
                <a:lnTo>
                  <a:pt x="495" y="156"/>
                </a:lnTo>
                <a:lnTo>
                  <a:pt x="494" y="156"/>
                </a:lnTo>
                <a:lnTo>
                  <a:pt x="492" y="156"/>
                </a:lnTo>
                <a:lnTo>
                  <a:pt x="491" y="156"/>
                </a:lnTo>
                <a:lnTo>
                  <a:pt x="487" y="154"/>
                </a:lnTo>
                <a:lnTo>
                  <a:pt x="487" y="153"/>
                </a:lnTo>
                <a:lnTo>
                  <a:pt x="485" y="153"/>
                </a:lnTo>
                <a:lnTo>
                  <a:pt x="483" y="153"/>
                </a:lnTo>
                <a:lnTo>
                  <a:pt x="481" y="153"/>
                </a:lnTo>
                <a:lnTo>
                  <a:pt x="480" y="152"/>
                </a:lnTo>
                <a:lnTo>
                  <a:pt x="478" y="152"/>
                </a:lnTo>
                <a:lnTo>
                  <a:pt x="477" y="153"/>
                </a:lnTo>
                <a:lnTo>
                  <a:pt x="476" y="153"/>
                </a:lnTo>
                <a:lnTo>
                  <a:pt x="474" y="154"/>
                </a:lnTo>
                <a:lnTo>
                  <a:pt x="473" y="154"/>
                </a:lnTo>
                <a:lnTo>
                  <a:pt x="471" y="154"/>
                </a:lnTo>
                <a:lnTo>
                  <a:pt x="470" y="157"/>
                </a:lnTo>
                <a:lnTo>
                  <a:pt x="469" y="157"/>
                </a:lnTo>
                <a:lnTo>
                  <a:pt x="469" y="159"/>
                </a:lnTo>
                <a:lnTo>
                  <a:pt x="470" y="159"/>
                </a:lnTo>
                <a:lnTo>
                  <a:pt x="469" y="163"/>
                </a:lnTo>
                <a:lnTo>
                  <a:pt x="469" y="164"/>
                </a:lnTo>
                <a:lnTo>
                  <a:pt x="464" y="173"/>
                </a:lnTo>
                <a:lnTo>
                  <a:pt x="462" y="174"/>
                </a:lnTo>
                <a:lnTo>
                  <a:pt x="462" y="175"/>
                </a:lnTo>
                <a:lnTo>
                  <a:pt x="460" y="175"/>
                </a:lnTo>
                <a:lnTo>
                  <a:pt x="459" y="175"/>
                </a:lnTo>
                <a:lnTo>
                  <a:pt x="455" y="181"/>
                </a:lnTo>
                <a:lnTo>
                  <a:pt x="456" y="182"/>
                </a:lnTo>
                <a:lnTo>
                  <a:pt x="456" y="184"/>
                </a:lnTo>
                <a:lnTo>
                  <a:pt x="455" y="188"/>
                </a:lnTo>
                <a:lnTo>
                  <a:pt x="452" y="192"/>
                </a:lnTo>
                <a:lnTo>
                  <a:pt x="450" y="194"/>
                </a:lnTo>
                <a:lnTo>
                  <a:pt x="449" y="194"/>
                </a:lnTo>
                <a:lnTo>
                  <a:pt x="448" y="194"/>
                </a:lnTo>
                <a:lnTo>
                  <a:pt x="446" y="192"/>
                </a:lnTo>
                <a:lnTo>
                  <a:pt x="443" y="191"/>
                </a:lnTo>
                <a:lnTo>
                  <a:pt x="442" y="191"/>
                </a:lnTo>
                <a:lnTo>
                  <a:pt x="442" y="192"/>
                </a:lnTo>
                <a:lnTo>
                  <a:pt x="439" y="192"/>
                </a:lnTo>
                <a:lnTo>
                  <a:pt x="441" y="195"/>
                </a:lnTo>
                <a:lnTo>
                  <a:pt x="441" y="196"/>
                </a:lnTo>
                <a:lnTo>
                  <a:pt x="441" y="198"/>
                </a:lnTo>
                <a:lnTo>
                  <a:pt x="441" y="199"/>
                </a:lnTo>
                <a:lnTo>
                  <a:pt x="441" y="201"/>
                </a:lnTo>
                <a:lnTo>
                  <a:pt x="439" y="201"/>
                </a:lnTo>
                <a:lnTo>
                  <a:pt x="439" y="202"/>
                </a:lnTo>
                <a:lnTo>
                  <a:pt x="438" y="202"/>
                </a:lnTo>
                <a:lnTo>
                  <a:pt x="436" y="203"/>
                </a:lnTo>
                <a:lnTo>
                  <a:pt x="435" y="203"/>
                </a:lnTo>
                <a:lnTo>
                  <a:pt x="435" y="205"/>
                </a:lnTo>
                <a:lnTo>
                  <a:pt x="434" y="205"/>
                </a:lnTo>
                <a:lnTo>
                  <a:pt x="434" y="203"/>
                </a:lnTo>
                <a:lnTo>
                  <a:pt x="432" y="203"/>
                </a:lnTo>
                <a:lnTo>
                  <a:pt x="431" y="203"/>
                </a:lnTo>
                <a:lnTo>
                  <a:pt x="431" y="205"/>
                </a:lnTo>
                <a:lnTo>
                  <a:pt x="429" y="205"/>
                </a:lnTo>
                <a:lnTo>
                  <a:pt x="431" y="208"/>
                </a:lnTo>
                <a:lnTo>
                  <a:pt x="431" y="209"/>
                </a:lnTo>
                <a:lnTo>
                  <a:pt x="431" y="210"/>
                </a:lnTo>
                <a:lnTo>
                  <a:pt x="429" y="213"/>
                </a:lnTo>
                <a:lnTo>
                  <a:pt x="429" y="215"/>
                </a:lnTo>
                <a:lnTo>
                  <a:pt x="428" y="216"/>
                </a:lnTo>
                <a:lnTo>
                  <a:pt x="427" y="217"/>
                </a:lnTo>
                <a:lnTo>
                  <a:pt x="424" y="220"/>
                </a:lnTo>
                <a:lnTo>
                  <a:pt x="422" y="223"/>
                </a:lnTo>
                <a:lnTo>
                  <a:pt x="422" y="224"/>
                </a:lnTo>
                <a:lnTo>
                  <a:pt x="421" y="227"/>
                </a:lnTo>
                <a:lnTo>
                  <a:pt x="418" y="227"/>
                </a:lnTo>
                <a:lnTo>
                  <a:pt x="415" y="226"/>
                </a:lnTo>
                <a:lnTo>
                  <a:pt x="415" y="227"/>
                </a:lnTo>
                <a:lnTo>
                  <a:pt x="414" y="227"/>
                </a:lnTo>
                <a:lnTo>
                  <a:pt x="414" y="229"/>
                </a:lnTo>
                <a:lnTo>
                  <a:pt x="413" y="229"/>
                </a:lnTo>
                <a:lnTo>
                  <a:pt x="410" y="229"/>
                </a:lnTo>
                <a:lnTo>
                  <a:pt x="408" y="229"/>
                </a:lnTo>
                <a:lnTo>
                  <a:pt x="408" y="230"/>
                </a:lnTo>
                <a:lnTo>
                  <a:pt x="407" y="230"/>
                </a:lnTo>
                <a:lnTo>
                  <a:pt x="404" y="231"/>
                </a:lnTo>
                <a:lnTo>
                  <a:pt x="403" y="233"/>
                </a:lnTo>
                <a:lnTo>
                  <a:pt x="404" y="236"/>
                </a:lnTo>
                <a:lnTo>
                  <a:pt x="404" y="237"/>
                </a:lnTo>
                <a:lnTo>
                  <a:pt x="401" y="244"/>
                </a:lnTo>
                <a:lnTo>
                  <a:pt x="401" y="245"/>
                </a:lnTo>
                <a:lnTo>
                  <a:pt x="400" y="245"/>
                </a:lnTo>
                <a:lnTo>
                  <a:pt x="400" y="247"/>
                </a:lnTo>
                <a:lnTo>
                  <a:pt x="399" y="247"/>
                </a:lnTo>
                <a:lnTo>
                  <a:pt x="396" y="248"/>
                </a:lnTo>
                <a:lnTo>
                  <a:pt x="394" y="248"/>
                </a:lnTo>
                <a:lnTo>
                  <a:pt x="391" y="250"/>
                </a:lnTo>
                <a:lnTo>
                  <a:pt x="390" y="251"/>
                </a:lnTo>
                <a:lnTo>
                  <a:pt x="390" y="253"/>
                </a:lnTo>
                <a:lnTo>
                  <a:pt x="391" y="254"/>
                </a:lnTo>
                <a:lnTo>
                  <a:pt x="393" y="257"/>
                </a:lnTo>
                <a:lnTo>
                  <a:pt x="393" y="258"/>
                </a:lnTo>
                <a:lnTo>
                  <a:pt x="390" y="260"/>
                </a:lnTo>
                <a:lnTo>
                  <a:pt x="390" y="261"/>
                </a:lnTo>
                <a:lnTo>
                  <a:pt x="390" y="262"/>
                </a:lnTo>
                <a:lnTo>
                  <a:pt x="391" y="264"/>
                </a:lnTo>
                <a:lnTo>
                  <a:pt x="391" y="265"/>
                </a:lnTo>
                <a:lnTo>
                  <a:pt x="393" y="265"/>
                </a:lnTo>
                <a:lnTo>
                  <a:pt x="393" y="269"/>
                </a:lnTo>
                <a:lnTo>
                  <a:pt x="393" y="271"/>
                </a:lnTo>
                <a:lnTo>
                  <a:pt x="391" y="271"/>
                </a:lnTo>
                <a:lnTo>
                  <a:pt x="389" y="272"/>
                </a:lnTo>
                <a:lnTo>
                  <a:pt x="386" y="272"/>
                </a:lnTo>
                <a:lnTo>
                  <a:pt x="384" y="272"/>
                </a:lnTo>
                <a:lnTo>
                  <a:pt x="383" y="271"/>
                </a:lnTo>
                <a:lnTo>
                  <a:pt x="383" y="269"/>
                </a:lnTo>
                <a:lnTo>
                  <a:pt x="382" y="269"/>
                </a:lnTo>
                <a:lnTo>
                  <a:pt x="380" y="269"/>
                </a:lnTo>
                <a:lnTo>
                  <a:pt x="379" y="268"/>
                </a:lnTo>
                <a:lnTo>
                  <a:pt x="375" y="265"/>
                </a:lnTo>
                <a:lnTo>
                  <a:pt x="372" y="264"/>
                </a:lnTo>
                <a:lnTo>
                  <a:pt x="368" y="262"/>
                </a:lnTo>
                <a:lnTo>
                  <a:pt x="366" y="261"/>
                </a:lnTo>
                <a:lnTo>
                  <a:pt x="362" y="258"/>
                </a:lnTo>
                <a:lnTo>
                  <a:pt x="361" y="257"/>
                </a:lnTo>
                <a:lnTo>
                  <a:pt x="359" y="255"/>
                </a:lnTo>
                <a:lnTo>
                  <a:pt x="356" y="254"/>
                </a:lnTo>
                <a:lnTo>
                  <a:pt x="355" y="253"/>
                </a:lnTo>
                <a:lnTo>
                  <a:pt x="354" y="253"/>
                </a:lnTo>
                <a:lnTo>
                  <a:pt x="352" y="251"/>
                </a:lnTo>
                <a:lnTo>
                  <a:pt x="349" y="250"/>
                </a:lnTo>
                <a:lnTo>
                  <a:pt x="347" y="247"/>
                </a:lnTo>
                <a:lnTo>
                  <a:pt x="345" y="247"/>
                </a:lnTo>
                <a:lnTo>
                  <a:pt x="342" y="248"/>
                </a:lnTo>
                <a:lnTo>
                  <a:pt x="341" y="248"/>
                </a:lnTo>
                <a:lnTo>
                  <a:pt x="338" y="248"/>
                </a:lnTo>
                <a:lnTo>
                  <a:pt x="335" y="248"/>
                </a:lnTo>
                <a:lnTo>
                  <a:pt x="334" y="245"/>
                </a:lnTo>
                <a:lnTo>
                  <a:pt x="333" y="243"/>
                </a:lnTo>
                <a:lnTo>
                  <a:pt x="333" y="240"/>
                </a:lnTo>
                <a:lnTo>
                  <a:pt x="331" y="238"/>
                </a:lnTo>
                <a:lnTo>
                  <a:pt x="331" y="237"/>
                </a:lnTo>
                <a:lnTo>
                  <a:pt x="328" y="234"/>
                </a:lnTo>
                <a:lnTo>
                  <a:pt x="327" y="233"/>
                </a:lnTo>
                <a:lnTo>
                  <a:pt x="327" y="231"/>
                </a:lnTo>
                <a:lnTo>
                  <a:pt x="324" y="231"/>
                </a:lnTo>
                <a:lnTo>
                  <a:pt x="323" y="233"/>
                </a:lnTo>
                <a:lnTo>
                  <a:pt x="321" y="233"/>
                </a:lnTo>
                <a:lnTo>
                  <a:pt x="321" y="234"/>
                </a:lnTo>
                <a:lnTo>
                  <a:pt x="320" y="236"/>
                </a:lnTo>
                <a:lnTo>
                  <a:pt x="320" y="237"/>
                </a:lnTo>
                <a:lnTo>
                  <a:pt x="320" y="238"/>
                </a:lnTo>
                <a:lnTo>
                  <a:pt x="319" y="241"/>
                </a:lnTo>
                <a:lnTo>
                  <a:pt x="317" y="241"/>
                </a:lnTo>
                <a:lnTo>
                  <a:pt x="316" y="241"/>
                </a:lnTo>
                <a:lnTo>
                  <a:pt x="314" y="241"/>
                </a:lnTo>
                <a:lnTo>
                  <a:pt x="314" y="240"/>
                </a:lnTo>
                <a:lnTo>
                  <a:pt x="314" y="238"/>
                </a:lnTo>
                <a:lnTo>
                  <a:pt x="313" y="237"/>
                </a:lnTo>
                <a:lnTo>
                  <a:pt x="313" y="236"/>
                </a:lnTo>
                <a:lnTo>
                  <a:pt x="313" y="234"/>
                </a:lnTo>
                <a:lnTo>
                  <a:pt x="312" y="234"/>
                </a:lnTo>
                <a:lnTo>
                  <a:pt x="310" y="233"/>
                </a:lnTo>
                <a:lnTo>
                  <a:pt x="310" y="234"/>
                </a:lnTo>
                <a:lnTo>
                  <a:pt x="310" y="237"/>
                </a:lnTo>
                <a:lnTo>
                  <a:pt x="310" y="238"/>
                </a:lnTo>
                <a:lnTo>
                  <a:pt x="309" y="238"/>
                </a:lnTo>
                <a:lnTo>
                  <a:pt x="307" y="238"/>
                </a:lnTo>
                <a:lnTo>
                  <a:pt x="307" y="240"/>
                </a:lnTo>
                <a:lnTo>
                  <a:pt x="306" y="240"/>
                </a:lnTo>
                <a:lnTo>
                  <a:pt x="305" y="240"/>
                </a:lnTo>
                <a:lnTo>
                  <a:pt x="303" y="240"/>
                </a:lnTo>
                <a:lnTo>
                  <a:pt x="302" y="241"/>
                </a:lnTo>
                <a:lnTo>
                  <a:pt x="299" y="241"/>
                </a:lnTo>
                <a:lnTo>
                  <a:pt x="298" y="241"/>
                </a:lnTo>
                <a:lnTo>
                  <a:pt x="296" y="241"/>
                </a:lnTo>
                <a:lnTo>
                  <a:pt x="293" y="241"/>
                </a:lnTo>
                <a:lnTo>
                  <a:pt x="292" y="240"/>
                </a:lnTo>
                <a:lnTo>
                  <a:pt x="291" y="240"/>
                </a:lnTo>
                <a:lnTo>
                  <a:pt x="291" y="238"/>
                </a:lnTo>
                <a:lnTo>
                  <a:pt x="289" y="237"/>
                </a:lnTo>
                <a:lnTo>
                  <a:pt x="288" y="237"/>
                </a:lnTo>
                <a:lnTo>
                  <a:pt x="286" y="237"/>
                </a:lnTo>
                <a:lnTo>
                  <a:pt x="286" y="236"/>
                </a:lnTo>
                <a:lnTo>
                  <a:pt x="285" y="237"/>
                </a:lnTo>
                <a:lnTo>
                  <a:pt x="282" y="238"/>
                </a:lnTo>
                <a:lnTo>
                  <a:pt x="282" y="240"/>
                </a:lnTo>
                <a:lnTo>
                  <a:pt x="282" y="241"/>
                </a:lnTo>
                <a:lnTo>
                  <a:pt x="284" y="243"/>
                </a:lnTo>
                <a:lnTo>
                  <a:pt x="285" y="243"/>
                </a:lnTo>
                <a:lnTo>
                  <a:pt x="285" y="244"/>
                </a:lnTo>
                <a:lnTo>
                  <a:pt x="289" y="247"/>
                </a:lnTo>
                <a:lnTo>
                  <a:pt x="289" y="248"/>
                </a:lnTo>
                <a:lnTo>
                  <a:pt x="289" y="250"/>
                </a:lnTo>
                <a:lnTo>
                  <a:pt x="288" y="250"/>
                </a:lnTo>
                <a:lnTo>
                  <a:pt x="286" y="250"/>
                </a:lnTo>
                <a:lnTo>
                  <a:pt x="285" y="250"/>
                </a:lnTo>
                <a:lnTo>
                  <a:pt x="284" y="250"/>
                </a:lnTo>
                <a:lnTo>
                  <a:pt x="282" y="250"/>
                </a:lnTo>
                <a:lnTo>
                  <a:pt x="281" y="250"/>
                </a:lnTo>
                <a:lnTo>
                  <a:pt x="281" y="251"/>
                </a:lnTo>
                <a:lnTo>
                  <a:pt x="279" y="254"/>
                </a:lnTo>
                <a:lnTo>
                  <a:pt x="279" y="255"/>
                </a:lnTo>
                <a:lnTo>
                  <a:pt x="281" y="255"/>
                </a:lnTo>
                <a:lnTo>
                  <a:pt x="282" y="255"/>
                </a:lnTo>
                <a:lnTo>
                  <a:pt x="284" y="254"/>
                </a:lnTo>
                <a:lnTo>
                  <a:pt x="285" y="257"/>
                </a:lnTo>
                <a:lnTo>
                  <a:pt x="284" y="258"/>
                </a:lnTo>
                <a:lnTo>
                  <a:pt x="284" y="262"/>
                </a:lnTo>
                <a:lnTo>
                  <a:pt x="282" y="265"/>
                </a:lnTo>
                <a:lnTo>
                  <a:pt x="281" y="265"/>
                </a:lnTo>
                <a:lnTo>
                  <a:pt x="279" y="267"/>
                </a:lnTo>
                <a:lnTo>
                  <a:pt x="278" y="267"/>
                </a:lnTo>
                <a:lnTo>
                  <a:pt x="276" y="267"/>
                </a:lnTo>
                <a:lnTo>
                  <a:pt x="275" y="269"/>
                </a:lnTo>
                <a:lnTo>
                  <a:pt x="274" y="271"/>
                </a:lnTo>
                <a:lnTo>
                  <a:pt x="274" y="272"/>
                </a:lnTo>
                <a:lnTo>
                  <a:pt x="274" y="274"/>
                </a:lnTo>
                <a:lnTo>
                  <a:pt x="275" y="274"/>
                </a:lnTo>
                <a:lnTo>
                  <a:pt x="278" y="276"/>
                </a:lnTo>
                <a:lnTo>
                  <a:pt x="278" y="278"/>
                </a:lnTo>
                <a:lnTo>
                  <a:pt x="278" y="279"/>
                </a:lnTo>
                <a:lnTo>
                  <a:pt x="276" y="279"/>
                </a:lnTo>
                <a:lnTo>
                  <a:pt x="275" y="279"/>
                </a:lnTo>
                <a:lnTo>
                  <a:pt x="271" y="278"/>
                </a:lnTo>
                <a:lnTo>
                  <a:pt x="269" y="278"/>
                </a:lnTo>
                <a:lnTo>
                  <a:pt x="268" y="278"/>
                </a:lnTo>
                <a:lnTo>
                  <a:pt x="268" y="279"/>
                </a:lnTo>
                <a:lnTo>
                  <a:pt x="267" y="281"/>
                </a:lnTo>
                <a:lnTo>
                  <a:pt x="265" y="281"/>
                </a:lnTo>
                <a:lnTo>
                  <a:pt x="265" y="282"/>
                </a:lnTo>
                <a:lnTo>
                  <a:pt x="264" y="282"/>
                </a:lnTo>
                <a:lnTo>
                  <a:pt x="264" y="283"/>
                </a:lnTo>
                <a:lnTo>
                  <a:pt x="264" y="285"/>
                </a:lnTo>
                <a:lnTo>
                  <a:pt x="265" y="286"/>
                </a:lnTo>
                <a:lnTo>
                  <a:pt x="265" y="288"/>
                </a:lnTo>
                <a:lnTo>
                  <a:pt x="267" y="289"/>
                </a:lnTo>
                <a:lnTo>
                  <a:pt x="265" y="292"/>
                </a:lnTo>
                <a:lnTo>
                  <a:pt x="265" y="293"/>
                </a:lnTo>
                <a:lnTo>
                  <a:pt x="264" y="293"/>
                </a:lnTo>
                <a:lnTo>
                  <a:pt x="262" y="293"/>
                </a:lnTo>
                <a:lnTo>
                  <a:pt x="260" y="292"/>
                </a:lnTo>
                <a:lnTo>
                  <a:pt x="258" y="292"/>
                </a:lnTo>
                <a:lnTo>
                  <a:pt x="255" y="292"/>
                </a:lnTo>
                <a:lnTo>
                  <a:pt x="255" y="293"/>
                </a:lnTo>
                <a:lnTo>
                  <a:pt x="255" y="295"/>
                </a:lnTo>
                <a:lnTo>
                  <a:pt x="255" y="296"/>
                </a:lnTo>
                <a:lnTo>
                  <a:pt x="255" y="299"/>
                </a:lnTo>
                <a:lnTo>
                  <a:pt x="255" y="302"/>
                </a:lnTo>
                <a:lnTo>
                  <a:pt x="254" y="304"/>
                </a:lnTo>
                <a:lnTo>
                  <a:pt x="250" y="303"/>
                </a:lnTo>
                <a:lnTo>
                  <a:pt x="250" y="302"/>
                </a:lnTo>
                <a:lnTo>
                  <a:pt x="250" y="300"/>
                </a:lnTo>
                <a:lnTo>
                  <a:pt x="250" y="299"/>
                </a:lnTo>
                <a:lnTo>
                  <a:pt x="250" y="297"/>
                </a:lnTo>
                <a:lnTo>
                  <a:pt x="248" y="296"/>
                </a:lnTo>
                <a:lnTo>
                  <a:pt x="248" y="295"/>
                </a:lnTo>
                <a:lnTo>
                  <a:pt x="246" y="293"/>
                </a:lnTo>
                <a:lnTo>
                  <a:pt x="243" y="293"/>
                </a:lnTo>
                <a:lnTo>
                  <a:pt x="241" y="295"/>
                </a:lnTo>
                <a:lnTo>
                  <a:pt x="241" y="296"/>
                </a:lnTo>
                <a:lnTo>
                  <a:pt x="243" y="299"/>
                </a:lnTo>
                <a:lnTo>
                  <a:pt x="241" y="300"/>
                </a:lnTo>
                <a:lnTo>
                  <a:pt x="241" y="302"/>
                </a:lnTo>
                <a:lnTo>
                  <a:pt x="240" y="303"/>
                </a:lnTo>
                <a:lnTo>
                  <a:pt x="237" y="306"/>
                </a:lnTo>
                <a:lnTo>
                  <a:pt x="237" y="307"/>
                </a:lnTo>
                <a:lnTo>
                  <a:pt x="236" y="310"/>
                </a:lnTo>
                <a:lnTo>
                  <a:pt x="236" y="314"/>
                </a:lnTo>
                <a:lnTo>
                  <a:pt x="237" y="316"/>
                </a:lnTo>
                <a:lnTo>
                  <a:pt x="237" y="317"/>
                </a:lnTo>
                <a:lnTo>
                  <a:pt x="239" y="317"/>
                </a:lnTo>
                <a:lnTo>
                  <a:pt x="239" y="318"/>
                </a:lnTo>
                <a:lnTo>
                  <a:pt x="239" y="320"/>
                </a:lnTo>
                <a:lnTo>
                  <a:pt x="237" y="320"/>
                </a:lnTo>
                <a:lnTo>
                  <a:pt x="236" y="318"/>
                </a:lnTo>
                <a:lnTo>
                  <a:pt x="234" y="316"/>
                </a:lnTo>
                <a:lnTo>
                  <a:pt x="233" y="316"/>
                </a:lnTo>
                <a:lnTo>
                  <a:pt x="233" y="314"/>
                </a:lnTo>
                <a:lnTo>
                  <a:pt x="232" y="313"/>
                </a:lnTo>
                <a:lnTo>
                  <a:pt x="232" y="311"/>
                </a:lnTo>
                <a:lnTo>
                  <a:pt x="230" y="311"/>
                </a:lnTo>
                <a:lnTo>
                  <a:pt x="229" y="311"/>
                </a:lnTo>
                <a:lnTo>
                  <a:pt x="227" y="311"/>
                </a:lnTo>
                <a:lnTo>
                  <a:pt x="226" y="311"/>
                </a:lnTo>
                <a:lnTo>
                  <a:pt x="226" y="313"/>
                </a:lnTo>
                <a:lnTo>
                  <a:pt x="225" y="313"/>
                </a:lnTo>
                <a:lnTo>
                  <a:pt x="225" y="314"/>
                </a:lnTo>
                <a:lnTo>
                  <a:pt x="225" y="316"/>
                </a:lnTo>
                <a:lnTo>
                  <a:pt x="225" y="317"/>
                </a:lnTo>
                <a:lnTo>
                  <a:pt x="226" y="317"/>
                </a:lnTo>
                <a:lnTo>
                  <a:pt x="227" y="320"/>
                </a:lnTo>
                <a:lnTo>
                  <a:pt x="226" y="320"/>
                </a:lnTo>
                <a:lnTo>
                  <a:pt x="226" y="321"/>
                </a:lnTo>
                <a:lnTo>
                  <a:pt x="225" y="321"/>
                </a:lnTo>
                <a:lnTo>
                  <a:pt x="223" y="321"/>
                </a:lnTo>
                <a:lnTo>
                  <a:pt x="222" y="321"/>
                </a:lnTo>
                <a:lnTo>
                  <a:pt x="220" y="321"/>
                </a:lnTo>
                <a:lnTo>
                  <a:pt x="218" y="320"/>
                </a:lnTo>
                <a:lnTo>
                  <a:pt x="218" y="318"/>
                </a:lnTo>
                <a:lnTo>
                  <a:pt x="216" y="318"/>
                </a:lnTo>
                <a:lnTo>
                  <a:pt x="215" y="318"/>
                </a:lnTo>
                <a:lnTo>
                  <a:pt x="212" y="321"/>
                </a:lnTo>
                <a:lnTo>
                  <a:pt x="211" y="325"/>
                </a:lnTo>
                <a:lnTo>
                  <a:pt x="211" y="327"/>
                </a:lnTo>
                <a:lnTo>
                  <a:pt x="209" y="330"/>
                </a:lnTo>
                <a:lnTo>
                  <a:pt x="206" y="332"/>
                </a:lnTo>
                <a:lnTo>
                  <a:pt x="205" y="334"/>
                </a:lnTo>
                <a:lnTo>
                  <a:pt x="204" y="335"/>
                </a:lnTo>
                <a:lnTo>
                  <a:pt x="202" y="337"/>
                </a:lnTo>
                <a:lnTo>
                  <a:pt x="202" y="338"/>
                </a:lnTo>
                <a:lnTo>
                  <a:pt x="201" y="338"/>
                </a:lnTo>
                <a:lnTo>
                  <a:pt x="201" y="339"/>
                </a:lnTo>
                <a:lnTo>
                  <a:pt x="201" y="341"/>
                </a:lnTo>
                <a:lnTo>
                  <a:pt x="201" y="342"/>
                </a:lnTo>
                <a:lnTo>
                  <a:pt x="198" y="344"/>
                </a:lnTo>
                <a:lnTo>
                  <a:pt x="197" y="342"/>
                </a:lnTo>
                <a:lnTo>
                  <a:pt x="195" y="342"/>
                </a:lnTo>
                <a:lnTo>
                  <a:pt x="194" y="342"/>
                </a:lnTo>
                <a:lnTo>
                  <a:pt x="191" y="341"/>
                </a:lnTo>
                <a:lnTo>
                  <a:pt x="191" y="342"/>
                </a:lnTo>
                <a:lnTo>
                  <a:pt x="190" y="342"/>
                </a:lnTo>
                <a:lnTo>
                  <a:pt x="188" y="342"/>
                </a:lnTo>
                <a:lnTo>
                  <a:pt x="188" y="344"/>
                </a:lnTo>
                <a:lnTo>
                  <a:pt x="187" y="344"/>
                </a:lnTo>
                <a:lnTo>
                  <a:pt x="187" y="345"/>
                </a:lnTo>
                <a:lnTo>
                  <a:pt x="187" y="346"/>
                </a:lnTo>
                <a:lnTo>
                  <a:pt x="185" y="348"/>
                </a:lnTo>
                <a:lnTo>
                  <a:pt x="184" y="346"/>
                </a:lnTo>
                <a:lnTo>
                  <a:pt x="183" y="346"/>
                </a:lnTo>
                <a:lnTo>
                  <a:pt x="181" y="346"/>
                </a:lnTo>
                <a:lnTo>
                  <a:pt x="180" y="346"/>
                </a:lnTo>
                <a:lnTo>
                  <a:pt x="178" y="348"/>
                </a:lnTo>
                <a:lnTo>
                  <a:pt x="176" y="351"/>
                </a:lnTo>
                <a:lnTo>
                  <a:pt x="174" y="351"/>
                </a:lnTo>
                <a:lnTo>
                  <a:pt x="174" y="349"/>
                </a:lnTo>
                <a:lnTo>
                  <a:pt x="173" y="349"/>
                </a:lnTo>
                <a:lnTo>
                  <a:pt x="171" y="349"/>
                </a:lnTo>
                <a:lnTo>
                  <a:pt x="170" y="349"/>
                </a:lnTo>
                <a:lnTo>
                  <a:pt x="170" y="351"/>
                </a:lnTo>
                <a:lnTo>
                  <a:pt x="169" y="351"/>
                </a:lnTo>
                <a:lnTo>
                  <a:pt x="169" y="352"/>
                </a:lnTo>
                <a:lnTo>
                  <a:pt x="169" y="353"/>
                </a:lnTo>
                <a:lnTo>
                  <a:pt x="170" y="353"/>
                </a:lnTo>
                <a:lnTo>
                  <a:pt x="170" y="356"/>
                </a:lnTo>
                <a:lnTo>
                  <a:pt x="171" y="358"/>
                </a:lnTo>
                <a:lnTo>
                  <a:pt x="171" y="359"/>
                </a:lnTo>
                <a:lnTo>
                  <a:pt x="171" y="360"/>
                </a:lnTo>
                <a:lnTo>
                  <a:pt x="170" y="360"/>
                </a:lnTo>
                <a:lnTo>
                  <a:pt x="170" y="362"/>
                </a:lnTo>
                <a:lnTo>
                  <a:pt x="169" y="362"/>
                </a:lnTo>
                <a:lnTo>
                  <a:pt x="169" y="363"/>
                </a:lnTo>
                <a:lnTo>
                  <a:pt x="169" y="365"/>
                </a:lnTo>
                <a:lnTo>
                  <a:pt x="169" y="366"/>
                </a:lnTo>
                <a:lnTo>
                  <a:pt x="169" y="367"/>
                </a:lnTo>
                <a:lnTo>
                  <a:pt x="170" y="367"/>
                </a:lnTo>
                <a:lnTo>
                  <a:pt x="170" y="369"/>
                </a:lnTo>
                <a:lnTo>
                  <a:pt x="170" y="370"/>
                </a:lnTo>
                <a:lnTo>
                  <a:pt x="169" y="370"/>
                </a:lnTo>
                <a:lnTo>
                  <a:pt x="167" y="370"/>
                </a:lnTo>
                <a:lnTo>
                  <a:pt x="166" y="370"/>
                </a:lnTo>
                <a:lnTo>
                  <a:pt x="164" y="369"/>
                </a:lnTo>
                <a:lnTo>
                  <a:pt x="163" y="369"/>
                </a:lnTo>
                <a:lnTo>
                  <a:pt x="161" y="369"/>
                </a:lnTo>
                <a:lnTo>
                  <a:pt x="160" y="369"/>
                </a:lnTo>
                <a:lnTo>
                  <a:pt x="160" y="370"/>
                </a:lnTo>
                <a:lnTo>
                  <a:pt x="160" y="377"/>
                </a:lnTo>
                <a:lnTo>
                  <a:pt x="160" y="379"/>
                </a:lnTo>
                <a:lnTo>
                  <a:pt x="159" y="379"/>
                </a:lnTo>
                <a:lnTo>
                  <a:pt x="157" y="379"/>
                </a:lnTo>
                <a:lnTo>
                  <a:pt x="157" y="381"/>
                </a:lnTo>
                <a:lnTo>
                  <a:pt x="156" y="383"/>
                </a:lnTo>
                <a:lnTo>
                  <a:pt x="153" y="384"/>
                </a:lnTo>
                <a:lnTo>
                  <a:pt x="153" y="387"/>
                </a:lnTo>
                <a:lnTo>
                  <a:pt x="152" y="390"/>
                </a:lnTo>
                <a:lnTo>
                  <a:pt x="152" y="393"/>
                </a:lnTo>
                <a:lnTo>
                  <a:pt x="152" y="396"/>
                </a:lnTo>
                <a:lnTo>
                  <a:pt x="152" y="397"/>
                </a:lnTo>
                <a:lnTo>
                  <a:pt x="152" y="398"/>
                </a:lnTo>
                <a:lnTo>
                  <a:pt x="150" y="398"/>
                </a:lnTo>
                <a:lnTo>
                  <a:pt x="147" y="403"/>
                </a:lnTo>
                <a:lnTo>
                  <a:pt x="147" y="404"/>
                </a:lnTo>
                <a:lnTo>
                  <a:pt x="147" y="405"/>
                </a:lnTo>
                <a:lnTo>
                  <a:pt x="147" y="407"/>
                </a:lnTo>
                <a:lnTo>
                  <a:pt x="146" y="407"/>
                </a:lnTo>
                <a:lnTo>
                  <a:pt x="146" y="408"/>
                </a:lnTo>
                <a:lnTo>
                  <a:pt x="145" y="408"/>
                </a:lnTo>
                <a:lnTo>
                  <a:pt x="143" y="408"/>
                </a:lnTo>
                <a:lnTo>
                  <a:pt x="142" y="408"/>
                </a:lnTo>
                <a:lnTo>
                  <a:pt x="140" y="408"/>
                </a:lnTo>
                <a:lnTo>
                  <a:pt x="140" y="407"/>
                </a:lnTo>
                <a:lnTo>
                  <a:pt x="138" y="407"/>
                </a:lnTo>
                <a:lnTo>
                  <a:pt x="136" y="407"/>
                </a:lnTo>
                <a:lnTo>
                  <a:pt x="135" y="407"/>
                </a:lnTo>
                <a:lnTo>
                  <a:pt x="132" y="405"/>
                </a:lnTo>
                <a:lnTo>
                  <a:pt x="129" y="404"/>
                </a:lnTo>
                <a:lnTo>
                  <a:pt x="129" y="403"/>
                </a:lnTo>
                <a:lnTo>
                  <a:pt x="128" y="403"/>
                </a:lnTo>
                <a:lnTo>
                  <a:pt x="126" y="403"/>
                </a:lnTo>
                <a:lnTo>
                  <a:pt x="126" y="404"/>
                </a:lnTo>
                <a:lnTo>
                  <a:pt x="124" y="405"/>
                </a:lnTo>
                <a:lnTo>
                  <a:pt x="122" y="405"/>
                </a:lnTo>
                <a:lnTo>
                  <a:pt x="118" y="407"/>
                </a:lnTo>
                <a:lnTo>
                  <a:pt x="115" y="407"/>
                </a:lnTo>
                <a:lnTo>
                  <a:pt x="114" y="407"/>
                </a:lnTo>
                <a:lnTo>
                  <a:pt x="112" y="407"/>
                </a:lnTo>
                <a:lnTo>
                  <a:pt x="111" y="407"/>
                </a:lnTo>
                <a:lnTo>
                  <a:pt x="111" y="408"/>
                </a:lnTo>
                <a:lnTo>
                  <a:pt x="110" y="408"/>
                </a:lnTo>
                <a:lnTo>
                  <a:pt x="110" y="410"/>
                </a:lnTo>
                <a:lnTo>
                  <a:pt x="110" y="411"/>
                </a:lnTo>
                <a:lnTo>
                  <a:pt x="108" y="411"/>
                </a:lnTo>
                <a:lnTo>
                  <a:pt x="105" y="411"/>
                </a:lnTo>
                <a:lnTo>
                  <a:pt x="105" y="412"/>
                </a:lnTo>
                <a:lnTo>
                  <a:pt x="105" y="415"/>
                </a:lnTo>
                <a:lnTo>
                  <a:pt x="107" y="418"/>
                </a:lnTo>
                <a:lnTo>
                  <a:pt x="105" y="418"/>
                </a:lnTo>
                <a:lnTo>
                  <a:pt x="105" y="419"/>
                </a:lnTo>
                <a:lnTo>
                  <a:pt x="104" y="419"/>
                </a:lnTo>
                <a:lnTo>
                  <a:pt x="101" y="419"/>
                </a:lnTo>
                <a:lnTo>
                  <a:pt x="101" y="421"/>
                </a:lnTo>
                <a:lnTo>
                  <a:pt x="101" y="422"/>
                </a:lnTo>
                <a:lnTo>
                  <a:pt x="100" y="424"/>
                </a:lnTo>
                <a:lnTo>
                  <a:pt x="100" y="425"/>
                </a:lnTo>
                <a:lnTo>
                  <a:pt x="98" y="426"/>
                </a:lnTo>
                <a:lnTo>
                  <a:pt x="97" y="428"/>
                </a:lnTo>
                <a:lnTo>
                  <a:pt x="91" y="431"/>
                </a:lnTo>
                <a:lnTo>
                  <a:pt x="91" y="429"/>
                </a:lnTo>
                <a:lnTo>
                  <a:pt x="90" y="428"/>
                </a:lnTo>
                <a:lnTo>
                  <a:pt x="86" y="428"/>
                </a:lnTo>
                <a:lnTo>
                  <a:pt x="82" y="429"/>
                </a:lnTo>
                <a:lnTo>
                  <a:pt x="75" y="433"/>
                </a:lnTo>
                <a:lnTo>
                  <a:pt x="72" y="438"/>
                </a:lnTo>
                <a:lnTo>
                  <a:pt x="69" y="439"/>
                </a:lnTo>
                <a:lnTo>
                  <a:pt x="65" y="446"/>
                </a:lnTo>
                <a:lnTo>
                  <a:pt x="63" y="447"/>
                </a:lnTo>
                <a:lnTo>
                  <a:pt x="63" y="449"/>
                </a:lnTo>
                <a:lnTo>
                  <a:pt x="62" y="452"/>
                </a:lnTo>
                <a:lnTo>
                  <a:pt x="61" y="453"/>
                </a:lnTo>
                <a:lnTo>
                  <a:pt x="61" y="454"/>
                </a:lnTo>
                <a:lnTo>
                  <a:pt x="59" y="454"/>
                </a:lnTo>
                <a:lnTo>
                  <a:pt x="59" y="456"/>
                </a:lnTo>
                <a:lnTo>
                  <a:pt x="58" y="456"/>
                </a:lnTo>
                <a:lnTo>
                  <a:pt x="56" y="460"/>
                </a:lnTo>
                <a:lnTo>
                  <a:pt x="55" y="461"/>
                </a:lnTo>
                <a:lnTo>
                  <a:pt x="54" y="461"/>
                </a:lnTo>
                <a:lnTo>
                  <a:pt x="52" y="461"/>
                </a:lnTo>
                <a:lnTo>
                  <a:pt x="51" y="461"/>
                </a:lnTo>
                <a:lnTo>
                  <a:pt x="49" y="463"/>
                </a:lnTo>
                <a:lnTo>
                  <a:pt x="48" y="466"/>
                </a:lnTo>
                <a:lnTo>
                  <a:pt x="46" y="466"/>
                </a:lnTo>
                <a:lnTo>
                  <a:pt x="46" y="467"/>
                </a:lnTo>
                <a:lnTo>
                  <a:pt x="45" y="468"/>
                </a:lnTo>
                <a:lnTo>
                  <a:pt x="45" y="470"/>
                </a:lnTo>
                <a:lnTo>
                  <a:pt x="45" y="474"/>
                </a:lnTo>
                <a:lnTo>
                  <a:pt x="45" y="475"/>
                </a:lnTo>
                <a:lnTo>
                  <a:pt x="44" y="477"/>
                </a:lnTo>
                <a:lnTo>
                  <a:pt x="42" y="477"/>
                </a:lnTo>
                <a:lnTo>
                  <a:pt x="41" y="477"/>
                </a:lnTo>
                <a:lnTo>
                  <a:pt x="39" y="478"/>
                </a:lnTo>
                <a:lnTo>
                  <a:pt x="38" y="480"/>
                </a:lnTo>
                <a:lnTo>
                  <a:pt x="38" y="481"/>
                </a:lnTo>
                <a:lnTo>
                  <a:pt x="37" y="482"/>
                </a:lnTo>
                <a:lnTo>
                  <a:pt x="37" y="484"/>
                </a:lnTo>
                <a:lnTo>
                  <a:pt x="35" y="484"/>
                </a:lnTo>
                <a:lnTo>
                  <a:pt x="32" y="485"/>
                </a:lnTo>
                <a:lnTo>
                  <a:pt x="32" y="484"/>
                </a:lnTo>
                <a:lnTo>
                  <a:pt x="31" y="485"/>
                </a:lnTo>
                <a:lnTo>
                  <a:pt x="30" y="485"/>
                </a:lnTo>
                <a:lnTo>
                  <a:pt x="28" y="487"/>
                </a:lnTo>
                <a:lnTo>
                  <a:pt x="27" y="488"/>
                </a:lnTo>
                <a:lnTo>
                  <a:pt x="25" y="489"/>
                </a:lnTo>
                <a:lnTo>
                  <a:pt x="25" y="491"/>
                </a:lnTo>
                <a:lnTo>
                  <a:pt x="24" y="491"/>
                </a:lnTo>
                <a:lnTo>
                  <a:pt x="24" y="489"/>
                </a:lnTo>
                <a:lnTo>
                  <a:pt x="23" y="489"/>
                </a:lnTo>
                <a:lnTo>
                  <a:pt x="21" y="489"/>
                </a:lnTo>
                <a:lnTo>
                  <a:pt x="20" y="489"/>
                </a:lnTo>
                <a:lnTo>
                  <a:pt x="18" y="489"/>
                </a:lnTo>
                <a:lnTo>
                  <a:pt x="16" y="492"/>
                </a:lnTo>
                <a:lnTo>
                  <a:pt x="14" y="494"/>
                </a:lnTo>
                <a:lnTo>
                  <a:pt x="13" y="496"/>
                </a:lnTo>
                <a:lnTo>
                  <a:pt x="11" y="498"/>
                </a:lnTo>
                <a:lnTo>
                  <a:pt x="6" y="496"/>
                </a:lnTo>
                <a:lnTo>
                  <a:pt x="6" y="495"/>
                </a:lnTo>
                <a:lnTo>
                  <a:pt x="4" y="495"/>
                </a:lnTo>
                <a:lnTo>
                  <a:pt x="3" y="495"/>
                </a:lnTo>
                <a:lnTo>
                  <a:pt x="0" y="495"/>
                </a:lnTo>
                <a:lnTo>
                  <a:pt x="2" y="439"/>
                </a:lnTo>
                <a:lnTo>
                  <a:pt x="2" y="426"/>
                </a:lnTo>
                <a:lnTo>
                  <a:pt x="3" y="394"/>
                </a:lnTo>
                <a:lnTo>
                  <a:pt x="3" y="390"/>
                </a:lnTo>
                <a:lnTo>
                  <a:pt x="3" y="356"/>
                </a:lnTo>
                <a:lnTo>
                  <a:pt x="4" y="296"/>
                </a:lnTo>
                <a:lnTo>
                  <a:pt x="4" y="292"/>
                </a:lnTo>
                <a:lnTo>
                  <a:pt x="4" y="289"/>
                </a:lnTo>
                <a:lnTo>
                  <a:pt x="6" y="187"/>
                </a:lnTo>
                <a:lnTo>
                  <a:pt x="6" y="168"/>
                </a:lnTo>
                <a:lnTo>
                  <a:pt x="7" y="86"/>
                </a:lnTo>
                <a:lnTo>
                  <a:pt x="7" y="58"/>
                </a:lnTo>
                <a:lnTo>
                  <a:pt x="9" y="3"/>
                </a:lnTo>
                <a:lnTo>
                  <a:pt x="10" y="3"/>
                </a:lnTo>
                <a:lnTo>
                  <a:pt x="1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31" y="3"/>
                </a:lnTo>
                <a:lnTo>
                  <a:pt x="41" y="2"/>
                </a:lnTo>
                <a:lnTo>
                  <a:pt x="42" y="2"/>
                </a:lnTo>
                <a:lnTo>
                  <a:pt x="49" y="2"/>
                </a:lnTo>
                <a:lnTo>
                  <a:pt x="54" y="2"/>
                </a:lnTo>
                <a:lnTo>
                  <a:pt x="59" y="2"/>
                </a:lnTo>
                <a:lnTo>
                  <a:pt x="63" y="2"/>
                </a:lnTo>
                <a:lnTo>
                  <a:pt x="70" y="2"/>
                </a:lnTo>
                <a:lnTo>
                  <a:pt x="73" y="2"/>
                </a:lnTo>
                <a:lnTo>
                  <a:pt x="75" y="2"/>
                </a:lnTo>
                <a:lnTo>
                  <a:pt x="76" y="2"/>
                </a:lnTo>
                <a:lnTo>
                  <a:pt x="77" y="2"/>
                </a:lnTo>
                <a:lnTo>
                  <a:pt x="79" y="2"/>
                </a:lnTo>
                <a:lnTo>
                  <a:pt x="80" y="2"/>
                </a:lnTo>
                <a:lnTo>
                  <a:pt x="83" y="2"/>
                </a:lnTo>
                <a:lnTo>
                  <a:pt x="90" y="2"/>
                </a:lnTo>
                <a:lnTo>
                  <a:pt x="91" y="2"/>
                </a:lnTo>
                <a:lnTo>
                  <a:pt x="94" y="2"/>
                </a:lnTo>
                <a:lnTo>
                  <a:pt x="105" y="2"/>
                </a:lnTo>
                <a:lnTo>
                  <a:pt x="108" y="2"/>
                </a:lnTo>
                <a:lnTo>
                  <a:pt x="112" y="2"/>
                </a:lnTo>
                <a:lnTo>
                  <a:pt x="114" y="2"/>
                </a:lnTo>
                <a:lnTo>
                  <a:pt x="121" y="2"/>
                </a:lnTo>
                <a:lnTo>
                  <a:pt x="125" y="2"/>
                </a:lnTo>
                <a:lnTo>
                  <a:pt x="126" y="2"/>
                </a:lnTo>
                <a:lnTo>
                  <a:pt x="129" y="2"/>
                </a:lnTo>
                <a:lnTo>
                  <a:pt x="139" y="2"/>
                </a:lnTo>
                <a:lnTo>
                  <a:pt x="146" y="2"/>
                </a:lnTo>
                <a:lnTo>
                  <a:pt x="147" y="2"/>
                </a:lnTo>
                <a:lnTo>
                  <a:pt x="166" y="2"/>
                </a:lnTo>
                <a:lnTo>
                  <a:pt x="170" y="2"/>
                </a:lnTo>
                <a:lnTo>
                  <a:pt x="173" y="2"/>
                </a:lnTo>
                <a:lnTo>
                  <a:pt x="176" y="2"/>
                </a:lnTo>
                <a:lnTo>
                  <a:pt x="181" y="2"/>
                </a:lnTo>
                <a:lnTo>
                  <a:pt x="188" y="2"/>
                </a:lnTo>
                <a:lnTo>
                  <a:pt x="194" y="2"/>
                </a:lnTo>
                <a:lnTo>
                  <a:pt x="197" y="2"/>
                </a:lnTo>
                <a:lnTo>
                  <a:pt x="201" y="2"/>
                </a:lnTo>
                <a:lnTo>
                  <a:pt x="204" y="2"/>
                </a:lnTo>
                <a:lnTo>
                  <a:pt x="205" y="2"/>
                </a:lnTo>
                <a:lnTo>
                  <a:pt x="206" y="2"/>
                </a:lnTo>
                <a:lnTo>
                  <a:pt x="208" y="2"/>
                </a:lnTo>
                <a:lnTo>
                  <a:pt x="212" y="2"/>
                </a:lnTo>
                <a:lnTo>
                  <a:pt x="215" y="2"/>
                </a:lnTo>
                <a:lnTo>
                  <a:pt x="216" y="2"/>
                </a:lnTo>
                <a:lnTo>
                  <a:pt x="232" y="2"/>
                </a:lnTo>
                <a:lnTo>
                  <a:pt x="233" y="2"/>
                </a:lnTo>
                <a:lnTo>
                  <a:pt x="236" y="2"/>
                </a:lnTo>
                <a:lnTo>
                  <a:pt x="237" y="2"/>
                </a:lnTo>
                <a:lnTo>
                  <a:pt x="241" y="2"/>
                </a:lnTo>
                <a:lnTo>
                  <a:pt x="246" y="2"/>
                </a:lnTo>
                <a:lnTo>
                  <a:pt x="258" y="2"/>
                </a:lnTo>
                <a:lnTo>
                  <a:pt x="262" y="2"/>
                </a:lnTo>
                <a:lnTo>
                  <a:pt x="264" y="2"/>
                </a:lnTo>
                <a:lnTo>
                  <a:pt x="265" y="2"/>
                </a:lnTo>
                <a:lnTo>
                  <a:pt x="268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91" y="2"/>
                </a:lnTo>
                <a:lnTo>
                  <a:pt x="295" y="2"/>
                </a:lnTo>
                <a:lnTo>
                  <a:pt x="296" y="2"/>
                </a:lnTo>
                <a:lnTo>
                  <a:pt x="298" y="2"/>
                </a:lnTo>
                <a:lnTo>
                  <a:pt x="302" y="2"/>
                </a:lnTo>
                <a:lnTo>
                  <a:pt x="306" y="2"/>
                </a:lnTo>
                <a:lnTo>
                  <a:pt x="310" y="2"/>
                </a:lnTo>
                <a:lnTo>
                  <a:pt x="319" y="2"/>
                </a:lnTo>
                <a:lnTo>
                  <a:pt x="321" y="2"/>
                </a:lnTo>
                <a:lnTo>
                  <a:pt x="323" y="2"/>
                </a:lnTo>
                <a:lnTo>
                  <a:pt x="324" y="2"/>
                </a:lnTo>
                <a:lnTo>
                  <a:pt x="326" y="2"/>
                </a:lnTo>
                <a:lnTo>
                  <a:pt x="327" y="2"/>
                </a:lnTo>
                <a:lnTo>
                  <a:pt x="328" y="2"/>
                </a:lnTo>
                <a:lnTo>
                  <a:pt x="335" y="2"/>
                </a:lnTo>
                <a:lnTo>
                  <a:pt x="341" y="2"/>
                </a:lnTo>
                <a:lnTo>
                  <a:pt x="347" y="2"/>
                </a:lnTo>
                <a:lnTo>
                  <a:pt x="349" y="2"/>
                </a:lnTo>
                <a:lnTo>
                  <a:pt x="358" y="2"/>
                </a:lnTo>
                <a:lnTo>
                  <a:pt x="359" y="2"/>
                </a:lnTo>
                <a:lnTo>
                  <a:pt x="361" y="2"/>
                </a:lnTo>
                <a:lnTo>
                  <a:pt x="366" y="2"/>
                </a:lnTo>
                <a:lnTo>
                  <a:pt x="375" y="2"/>
                </a:lnTo>
                <a:lnTo>
                  <a:pt x="376" y="2"/>
                </a:lnTo>
                <a:lnTo>
                  <a:pt x="383" y="2"/>
                </a:lnTo>
                <a:lnTo>
                  <a:pt x="384" y="2"/>
                </a:lnTo>
                <a:lnTo>
                  <a:pt x="386" y="2"/>
                </a:lnTo>
                <a:lnTo>
                  <a:pt x="389" y="2"/>
                </a:lnTo>
                <a:lnTo>
                  <a:pt x="390" y="2"/>
                </a:lnTo>
                <a:lnTo>
                  <a:pt x="403" y="2"/>
                </a:lnTo>
                <a:lnTo>
                  <a:pt x="407" y="2"/>
                </a:lnTo>
                <a:lnTo>
                  <a:pt x="410" y="2"/>
                </a:lnTo>
                <a:lnTo>
                  <a:pt x="411" y="2"/>
                </a:lnTo>
                <a:lnTo>
                  <a:pt x="413" y="2"/>
                </a:lnTo>
                <a:lnTo>
                  <a:pt x="415" y="2"/>
                </a:lnTo>
                <a:lnTo>
                  <a:pt x="417" y="2"/>
                </a:lnTo>
                <a:lnTo>
                  <a:pt x="418" y="2"/>
                </a:lnTo>
                <a:lnTo>
                  <a:pt x="421" y="2"/>
                </a:lnTo>
                <a:lnTo>
                  <a:pt x="422" y="2"/>
                </a:lnTo>
                <a:lnTo>
                  <a:pt x="425" y="2"/>
                </a:lnTo>
                <a:lnTo>
                  <a:pt x="431" y="2"/>
                </a:lnTo>
                <a:lnTo>
                  <a:pt x="436" y="2"/>
                </a:lnTo>
                <a:lnTo>
                  <a:pt x="441" y="2"/>
                </a:lnTo>
                <a:lnTo>
                  <a:pt x="445" y="2"/>
                </a:lnTo>
                <a:lnTo>
                  <a:pt x="455" y="0"/>
                </a:lnTo>
                <a:lnTo>
                  <a:pt x="462" y="0"/>
                </a:lnTo>
                <a:lnTo>
                  <a:pt x="463" y="0"/>
                </a:lnTo>
                <a:lnTo>
                  <a:pt x="464" y="0"/>
                </a:lnTo>
                <a:lnTo>
                  <a:pt x="466" y="0"/>
                </a:lnTo>
                <a:lnTo>
                  <a:pt x="467" y="0"/>
                </a:lnTo>
                <a:lnTo>
                  <a:pt x="470" y="0"/>
                </a:lnTo>
                <a:lnTo>
                  <a:pt x="474" y="0"/>
                </a:lnTo>
                <a:lnTo>
                  <a:pt x="476" y="0"/>
                </a:lnTo>
                <a:lnTo>
                  <a:pt x="477" y="0"/>
                </a:lnTo>
                <a:lnTo>
                  <a:pt x="478" y="0"/>
                </a:lnTo>
                <a:lnTo>
                  <a:pt x="480" y="0"/>
                </a:lnTo>
                <a:lnTo>
                  <a:pt x="484" y="0"/>
                </a:lnTo>
                <a:lnTo>
                  <a:pt x="487" y="0"/>
                </a:lnTo>
                <a:lnTo>
                  <a:pt x="490" y="0"/>
                </a:lnTo>
                <a:lnTo>
                  <a:pt x="491" y="0"/>
                </a:lnTo>
                <a:lnTo>
                  <a:pt x="494" y="2"/>
                </a:lnTo>
                <a:lnTo>
                  <a:pt x="495" y="2"/>
                </a:lnTo>
                <a:lnTo>
                  <a:pt x="498" y="0"/>
                </a:lnTo>
                <a:lnTo>
                  <a:pt x="501" y="0"/>
                </a:lnTo>
                <a:lnTo>
                  <a:pt x="504" y="0"/>
                </a:lnTo>
                <a:lnTo>
                  <a:pt x="508" y="0"/>
                </a:lnTo>
                <a:lnTo>
                  <a:pt x="509" y="0"/>
                </a:lnTo>
                <a:lnTo>
                  <a:pt x="511" y="0"/>
                </a:lnTo>
                <a:lnTo>
                  <a:pt x="515" y="0"/>
                </a:lnTo>
                <a:lnTo>
                  <a:pt x="519" y="0"/>
                </a:lnTo>
                <a:lnTo>
                  <a:pt x="521" y="0"/>
                </a:lnTo>
                <a:lnTo>
                  <a:pt x="522" y="0"/>
                </a:lnTo>
                <a:lnTo>
                  <a:pt x="523" y="0"/>
                </a:lnTo>
                <a:lnTo>
                  <a:pt x="525" y="0"/>
                </a:lnTo>
                <a:lnTo>
                  <a:pt x="526" y="0"/>
                </a:lnTo>
                <a:lnTo>
                  <a:pt x="528" y="0"/>
                </a:lnTo>
                <a:lnTo>
                  <a:pt x="529" y="0"/>
                </a:lnTo>
                <a:lnTo>
                  <a:pt x="530" y="0"/>
                </a:lnTo>
                <a:lnTo>
                  <a:pt x="533" y="0"/>
                </a:lnTo>
                <a:lnTo>
                  <a:pt x="543" y="0"/>
                </a:lnTo>
                <a:lnTo>
                  <a:pt x="547" y="0"/>
                </a:lnTo>
                <a:lnTo>
                  <a:pt x="550" y="0"/>
                </a:lnTo>
                <a:lnTo>
                  <a:pt x="554" y="0"/>
                </a:lnTo>
                <a:lnTo>
                  <a:pt x="560" y="0"/>
                </a:lnTo>
                <a:lnTo>
                  <a:pt x="563" y="0"/>
                </a:lnTo>
                <a:lnTo>
                  <a:pt x="564" y="0"/>
                </a:lnTo>
                <a:lnTo>
                  <a:pt x="565" y="0"/>
                </a:lnTo>
                <a:lnTo>
                  <a:pt x="567" y="0"/>
                </a:lnTo>
                <a:lnTo>
                  <a:pt x="568" y="0"/>
                </a:lnTo>
                <a:lnTo>
                  <a:pt x="570" y="0"/>
                </a:lnTo>
                <a:lnTo>
                  <a:pt x="572" y="2"/>
                </a:lnTo>
                <a:lnTo>
                  <a:pt x="574" y="2"/>
                </a:lnTo>
                <a:lnTo>
                  <a:pt x="575" y="2"/>
                </a:lnTo>
                <a:lnTo>
                  <a:pt x="577" y="2"/>
                </a:lnTo>
                <a:lnTo>
                  <a:pt x="578" y="2"/>
                </a:lnTo>
                <a:lnTo>
                  <a:pt x="578" y="0"/>
                </a:lnTo>
                <a:lnTo>
                  <a:pt x="581" y="0"/>
                </a:lnTo>
                <a:lnTo>
                  <a:pt x="585" y="0"/>
                </a:lnTo>
                <a:lnTo>
                  <a:pt x="586" y="0"/>
                </a:lnTo>
                <a:lnTo>
                  <a:pt x="588" y="0"/>
                </a:lnTo>
                <a:lnTo>
                  <a:pt x="589" y="0"/>
                </a:lnTo>
                <a:lnTo>
                  <a:pt x="591" y="0"/>
                </a:lnTo>
                <a:lnTo>
                  <a:pt x="592" y="0"/>
                </a:lnTo>
                <a:lnTo>
                  <a:pt x="595" y="0"/>
                </a:lnTo>
                <a:lnTo>
                  <a:pt x="598" y="0"/>
                </a:lnTo>
                <a:lnTo>
                  <a:pt x="600" y="0"/>
                </a:lnTo>
                <a:lnTo>
                  <a:pt x="602" y="0"/>
                </a:lnTo>
                <a:lnTo>
                  <a:pt x="603" y="0"/>
                </a:lnTo>
                <a:lnTo>
                  <a:pt x="605" y="0"/>
                </a:lnTo>
                <a:lnTo>
                  <a:pt x="606" y="0"/>
                </a:lnTo>
                <a:lnTo>
                  <a:pt x="612" y="2"/>
                </a:lnTo>
                <a:lnTo>
                  <a:pt x="614" y="0"/>
                </a:lnTo>
                <a:lnTo>
                  <a:pt x="617" y="0"/>
                </a:lnTo>
                <a:lnTo>
                  <a:pt x="623" y="0"/>
                </a:lnTo>
                <a:lnTo>
                  <a:pt x="626" y="0"/>
                </a:lnTo>
                <a:lnTo>
                  <a:pt x="627" y="0"/>
                </a:lnTo>
                <a:lnTo>
                  <a:pt x="630" y="0"/>
                </a:lnTo>
                <a:lnTo>
                  <a:pt x="631" y="0"/>
                </a:lnTo>
                <a:lnTo>
                  <a:pt x="637" y="0"/>
                </a:lnTo>
                <a:lnTo>
                  <a:pt x="644" y="2"/>
                </a:lnTo>
                <a:lnTo>
                  <a:pt x="647" y="2"/>
                </a:lnTo>
                <a:lnTo>
                  <a:pt x="657" y="2"/>
                </a:lnTo>
                <a:lnTo>
                  <a:pt x="661" y="2"/>
                </a:lnTo>
                <a:lnTo>
                  <a:pt x="662" y="2"/>
                </a:lnTo>
                <a:lnTo>
                  <a:pt x="666" y="2"/>
                </a:lnTo>
                <a:lnTo>
                  <a:pt x="671" y="2"/>
                </a:lnTo>
                <a:lnTo>
                  <a:pt x="672" y="2"/>
                </a:lnTo>
                <a:lnTo>
                  <a:pt x="680" y="2"/>
                </a:lnTo>
                <a:lnTo>
                  <a:pt x="682" y="2"/>
                </a:lnTo>
                <a:lnTo>
                  <a:pt x="685" y="2"/>
                </a:lnTo>
                <a:lnTo>
                  <a:pt x="687" y="2"/>
                </a:lnTo>
                <a:lnTo>
                  <a:pt x="689" y="2"/>
                </a:lnTo>
                <a:lnTo>
                  <a:pt x="690" y="2"/>
                </a:lnTo>
                <a:lnTo>
                  <a:pt x="693" y="2"/>
                </a:lnTo>
                <a:lnTo>
                  <a:pt x="694" y="2"/>
                </a:lnTo>
                <a:lnTo>
                  <a:pt x="696" y="2"/>
                </a:lnTo>
                <a:lnTo>
                  <a:pt x="699" y="2"/>
                </a:lnTo>
                <a:lnTo>
                  <a:pt x="701" y="2"/>
                </a:lnTo>
                <a:lnTo>
                  <a:pt x="704" y="2"/>
                </a:lnTo>
                <a:lnTo>
                  <a:pt x="711" y="2"/>
                </a:lnTo>
                <a:lnTo>
                  <a:pt x="714" y="2"/>
                </a:lnTo>
                <a:lnTo>
                  <a:pt x="715" y="2"/>
                </a:lnTo>
                <a:lnTo>
                  <a:pt x="722" y="2"/>
                </a:lnTo>
                <a:lnTo>
                  <a:pt x="724" y="2"/>
                </a:lnTo>
                <a:lnTo>
                  <a:pt x="725" y="2"/>
                </a:lnTo>
                <a:lnTo>
                  <a:pt x="727" y="2"/>
                </a:lnTo>
                <a:lnTo>
                  <a:pt x="728" y="2"/>
                </a:lnTo>
                <a:lnTo>
                  <a:pt x="731" y="2"/>
                </a:lnTo>
                <a:lnTo>
                  <a:pt x="735" y="2"/>
                </a:lnTo>
                <a:lnTo>
                  <a:pt x="737" y="2"/>
                </a:lnTo>
                <a:lnTo>
                  <a:pt x="738" y="2"/>
                </a:lnTo>
                <a:lnTo>
                  <a:pt x="739" y="2"/>
                </a:lnTo>
                <a:lnTo>
                  <a:pt x="741" y="2"/>
                </a:lnTo>
                <a:lnTo>
                  <a:pt x="742" y="2"/>
                </a:lnTo>
                <a:lnTo>
                  <a:pt x="744" y="2"/>
                </a:lnTo>
                <a:lnTo>
                  <a:pt x="746" y="2"/>
                </a:lnTo>
                <a:lnTo>
                  <a:pt x="748" y="2"/>
                </a:lnTo>
                <a:lnTo>
                  <a:pt x="751" y="2"/>
                </a:lnTo>
                <a:lnTo>
                  <a:pt x="752" y="2"/>
                </a:lnTo>
                <a:lnTo>
                  <a:pt x="755" y="2"/>
                </a:lnTo>
                <a:lnTo>
                  <a:pt x="758" y="2"/>
                </a:lnTo>
                <a:lnTo>
                  <a:pt x="759" y="2"/>
                </a:lnTo>
                <a:lnTo>
                  <a:pt x="765" y="2"/>
                </a:lnTo>
                <a:lnTo>
                  <a:pt x="766" y="2"/>
                </a:lnTo>
                <a:lnTo>
                  <a:pt x="767" y="2"/>
                </a:lnTo>
                <a:lnTo>
                  <a:pt x="770" y="2"/>
                </a:lnTo>
                <a:lnTo>
                  <a:pt x="772" y="2"/>
                </a:lnTo>
                <a:lnTo>
                  <a:pt x="774" y="2"/>
                </a:lnTo>
                <a:lnTo>
                  <a:pt x="776" y="2"/>
                </a:lnTo>
                <a:lnTo>
                  <a:pt x="779" y="2"/>
                </a:lnTo>
                <a:lnTo>
                  <a:pt x="781" y="2"/>
                </a:lnTo>
                <a:lnTo>
                  <a:pt x="784" y="2"/>
                </a:lnTo>
                <a:lnTo>
                  <a:pt x="786" y="2"/>
                </a:lnTo>
                <a:lnTo>
                  <a:pt x="787" y="2"/>
                </a:lnTo>
                <a:lnTo>
                  <a:pt x="793" y="2"/>
                </a:lnTo>
                <a:lnTo>
                  <a:pt x="795" y="2"/>
                </a:lnTo>
                <a:lnTo>
                  <a:pt x="797" y="2"/>
                </a:lnTo>
                <a:lnTo>
                  <a:pt x="800" y="2"/>
                </a:lnTo>
                <a:lnTo>
                  <a:pt x="801" y="2"/>
                </a:lnTo>
                <a:lnTo>
                  <a:pt x="802" y="2"/>
                </a:lnTo>
                <a:lnTo>
                  <a:pt x="804" y="2"/>
                </a:lnTo>
                <a:lnTo>
                  <a:pt x="808" y="2"/>
                </a:lnTo>
                <a:lnTo>
                  <a:pt x="812" y="2"/>
                </a:lnTo>
                <a:lnTo>
                  <a:pt x="814" y="2"/>
                </a:lnTo>
                <a:lnTo>
                  <a:pt x="816" y="2"/>
                </a:lnTo>
                <a:lnTo>
                  <a:pt x="825" y="2"/>
                </a:lnTo>
                <a:lnTo>
                  <a:pt x="826" y="2"/>
                </a:lnTo>
                <a:lnTo>
                  <a:pt x="829" y="2"/>
                </a:lnTo>
                <a:lnTo>
                  <a:pt x="830" y="2"/>
                </a:lnTo>
                <a:lnTo>
                  <a:pt x="832" y="2"/>
                </a:lnTo>
                <a:lnTo>
                  <a:pt x="835" y="2"/>
                </a:lnTo>
                <a:lnTo>
                  <a:pt x="836" y="2"/>
                </a:lnTo>
                <a:lnTo>
                  <a:pt x="843" y="2"/>
                </a:lnTo>
                <a:lnTo>
                  <a:pt x="845" y="2"/>
                </a:lnTo>
                <a:lnTo>
                  <a:pt x="846" y="2"/>
                </a:lnTo>
                <a:lnTo>
                  <a:pt x="847" y="2"/>
                </a:lnTo>
                <a:lnTo>
                  <a:pt x="849" y="2"/>
                </a:lnTo>
                <a:lnTo>
                  <a:pt x="852" y="2"/>
                </a:lnTo>
                <a:lnTo>
                  <a:pt x="853" y="2"/>
                </a:lnTo>
                <a:lnTo>
                  <a:pt x="854" y="2"/>
                </a:lnTo>
                <a:lnTo>
                  <a:pt x="860" y="2"/>
                </a:lnTo>
                <a:lnTo>
                  <a:pt x="861" y="2"/>
                </a:lnTo>
                <a:lnTo>
                  <a:pt x="863" y="2"/>
                </a:lnTo>
                <a:lnTo>
                  <a:pt x="866" y="2"/>
                </a:lnTo>
                <a:lnTo>
                  <a:pt x="868" y="2"/>
                </a:lnTo>
                <a:lnTo>
                  <a:pt x="871" y="2"/>
                </a:lnTo>
                <a:lnTo>
                  <a:pt x="873" y="2"/>
                </a:lnTo>
                <a:lnTo>
                  <a:pt x="877" y="2"/>
                </a:lnTo>
                <a:lnTo>
                  <a:pt x="878" y="2"/>
                </a:lnTo>
                <a:lnTo>
                  <a:pt x="880" y="2"/>
                </a:lnTo>
                <a:lnTo>
                  <a:pt x="882" y="2"/>
                </a:lnTo>
                <a:lnTo>
                  <a:pt x="884" y="2"/>
                </a:lnTo>
                <a:lnTo>
                  <a:pt x="885" y="2"/>
                </a:lnTo>
                <a:lnTo>
                  <a:pt x="887" y="2"/>
                </a:lnTo>
                <a:lnTo>
                  <a:pt x="889" y="2"/>
                </a:lnTo>
                <a:lnTo>
                  <a:pt x="891" y="2"/>
                </a:lnTo>
                <a:lnTo>
                  <a:pt x="892" y="2"/>
                </a:lnTo>
                <a:lnTo>
                  <a:pt x="895" y="2"/>
                </a:lnTo>
                <a:lnTo>
                  <a:pt x="899" y="2"/>
                </a:lnTo>
                <a:lnTo>
                  <a:pt x="905" y="2"/>
                </a:lnTo>
                <a:lnTo>
                  <a:pt x="909" y="2"/>
                </a:lnTo>
                <a:lnTo>
                  <a:pt x="910" y="2"/>
                </a:lnTo>
                <a:lnTo>
                  <a:pt x="913" y="2"/>
                </a:lnTo>
                <a:lnTo>
                  <a:pt x="916" y="2"/>
                </a:lnTo>
                <a:lnTo>
                  <a:pt x="917" y="2"/>
                </a:lnTo>
                <a:lnTo>
                  <a:pt x="919" y="2"/>
                </a:lnTo>
                <a:lnTo>
                  <a:pt x="920" y="2"/>
                </a:lnTo>
                <a:lnTo>
                  <a:pt x="922" y="2"/>
                </a:lnTo>
                <a:lnTo>
                  <a:pt x="923" y="2"/>
                </a:lnTo>
                <a:lnTo>
                  <a:pt x="931" y="2"/>
                </a:lnTo>
                <a:lnTo>
                  <a:pt x="933" y="2"/>
                </a:lnTo>
                <a:lnTo>
                  <a:pt x="937" y="2"/>
                </a:lnTo>
                <a:lnTo>
                  <a:pt x="940" y="2"/>
                </a:lnTo>
                <a:lnTo>
                  <a:pt x="947" y="2"/>
                </a:lnTo>
                <a:lnTo>
                  <a:pt x="948" y="2"/>
                </a:lnTo>
                <a:lnTo>
                  <a:pt x="950" y="2"/>
                </a:lnTo>
                <a:lnTo>
                  <a:pt x="951" y="2"/>
                </a:lnTo>
                <a:lnTo>
                  <a:pt x="958" y="2"/>
                </a:lnTo>
                <a:lnTo>
                  <a:pt x="961" y="2"/>
                </a:lnTo>
                <a:lnTo>
                  <a:pt x="964" y="2"/>
                </a:lnTo>
                <a:lnTo>
                  <a:pt x="965" y="2"/>
                </a:lnTo>
                <a:lnTo>
                  <a:pt x="967" y="2"/>
                </a:lnTo>
                <a:lnTo>
                  <a:pt x="968" y="2"/>
                </a:lnTo>
                <a:lnTo>
                  <a:pt x="969" y="2"/>
                </a:lnTo>
                <a:lnTo>
                  <a:pt x="971" y="2"/>
                </a:lnTo>
                <a:lnTo>
                  <a:pt x="978" y="2"/>
                </a:lnTo>
                <a:lnTo>
                  <a:pt x="988" y="2"/>
                </a:lnTo>
                <a:lnTo>
                  <a:pt x="993" y="2"/>
                </a:lnTo>
                <a:lnTo>
                  <a:pt x="995" y="2"/>
                </a:lnTo>
                <a:lnTo>
                  <a:pt x="996" y="2"/>
                </a:lnTo>
                <a:lnTo>
                  <a:pt x="997" y="2"/>
                </a:lnTo>
                <a:lnTo>
                  <a:pt x="999" y="2"/>
                </a:lnTo>
                <a:lnTo>
                  <a:pt x="1000" y="2"/>
                </a:lnTo>
                <a:lnTo>
                  <a:pt x="1002" y="2"/>
                </a:lnTo>
                <a:lnTo>
                  <a:pt x="1004" y="2"/>
                </a:lnTo>
                <a:lnTo>
                  <a:pt x="1006" y="2"/>
                </a:lnTo>
                <a:lnTo>
                  <a:pt x="1007" y="2"/>
                </a:lnTo>
                <a:lnTo>
                  <a:pt x="1014" y="2"/>
                </a:lnTo>
                <a:lnTo>
                  <a:pt x="1024" y="2"/>
                </a:lnTo>
                <a:lnTo>
                  <a:pt x="1027" y="2"/>
                </a:lnTo>
                <a:lnTo>
                  <a:pt x="1034" y="2"/>
                </a:lnTo>
                <a:lnTo>
                  <a:pt x="1037" y="2"/>
                </a:lnTo>
                <a:lnTo>
                  <a:pt x="1039" y="2"/>
                </a:lnTo>
                <a:lnTo>
                  <a:pt x="1042" y="2"/>
                </a:lnTo>
                <a:lnTo>
                  <a:pt x="1044" y="2"/>
                </a:lnTo>
                <a:lnTo>
                  <a:pt x="1051" y="2"/>
                </a:lnTo>
                <a:lnTo>
                  <a:pt x="1052" y="2"/>
                </a:lnTo>
                <a:lnTo>
                  <a:pt x="1053" y="2"/>
                </a:lnTo>
                <a:lnTo>
                  <a:pt x="1056" y="2"/>
                </a:lnTo>
                <a:lnTo>
                  <a:pt x="1058" y="2"/>
                </a:lnTo>
                <a:lnTo>
                  <a:pt x="1062" y="2"/>
                </a:lnTo>
                <a:lnTo>
                  <a:pt x="1063" y="2"/>
                </a:lnTo>
                <a:lnTo>
                  <a:pt x="1065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0" y="2"/>
                </a:lnTo>
                <a:lnTo>
                  <a:pt x="1082" y="2"/>
                </a:lnTo>
                <a:lnTo>
                  <a:pt x="1087" y="2"/>
                </a:lnTo>
                <a:lnTo>
                  <a:pt x="1097" y="2"/>
                </a:lnTo>
                <a:lnTo>
                  <a:pt x="1098" y="2"/>
                </a:lnTo>
                <a:lnTo>
                  <a:pt x="1101" y="2"/>
                </a:lnTo>
                <a:lnTo>
                  <a:pt x="1107" y="2"/>
                </a:lnTo>
                <a:lnTo>
                  <a:pt x="1108" y="2"/>
                </a:lnTo>
                <a:lnTo>
                  <a:pt x="1112" y="2"/>
                </a:lnTo>
                <a:lnTo>
                  <a:pt x="1115" y="2"/>
                </a:lnTo>
                <a:lnTo>
                  <a:pt x="1118" y="2"/>
                </a:lnTo>
                <a:lnTo>
                  <a:pt x="1121" y="2"/>
                </a:lnTo>
                <a:lnTo>
                  <a:pt x="1122" y="2"/>
                </a:lnTo>
                <a:lnTo>
                  <a:pt x="1129" y="2"/>
                </a:lnTo>
                <a:lnTo>
                  <a:pt x="1131" y="2"/>
                </a:lnTo>
                <a:lnTo>
                  <a:pt x="1132" y="2"/>
                </a:lnTo>
                <a:lnTo>
                  <a:pt x="1135" y="2"/>
                </a:lnTo>
                <a:lnTo>
                  <a:pt x="1136" y="2"/>
                </a:lnTo>
                <a:lnTo>
                  <a:pt x="1140" y="2"/>
                </a:lnTo>
                <a:lnTo>
                  <a:pt x="1142" y="2"/>
                </a:lnTo>
                <a:lnTo>
                  <a:pt x="1143" y="2"/>
                </a:lnTo>
                <a:lnTo>
                  <a:pt x="1145" y="2"/>
                </a:lnTo>
                <a:lnTo>
                  <a:pt x="1149" y="2"/>
                </a:lnTo>
                <a:lnTo>
                  <a:pt x="1154" y="2"/>
                </a:lnTo>
                <a:lnTo>
                  <a:pt x="1157" y="2"/>
                </a:lnTo>
                <a:lnTo>
                  <a:pt x="1159" y="2"/>
                </a:lnTo>
                <a:lnTo>
                  <a:pt x="1161" y="2"/>
                </a:lnTo>
                <a:lnTo>
                  <a:pt x="1164" y="2"/>
                </a:lnTo>
                <a:lnTo>
                  <a:pt x="1170" y="2"/>
                </a:lnTo>
                <a:lnTo>
                  <a:pt x="1173" y="2"/>
                </a:lnTo>
                <a:lnTo>
                  <a:pt x="1175" y="2"/>
                </a:lnTo>
                <a:lnTo>
                  <a:pt x="1178" y="2"/>
                </a:lnTo>
                <a:lnTo>
                  <a:pt x="1182" y="2"/>
                </a:lnTo>
                <a:lnTo>
                  <a:pt x="1190" y="2"/>
                </a:lnTo>
                <a:lnTo>
                  <a:pt x="1191" y="2"/>
                </a:lnTo>
                <a:lnTo>
                  <a:pt x="1197" y="2"/>
                </a:lnTo>
                <a:lnTo>
                  <a:pt x="1205" y="2"/>
                </a:lnTo>
                <a:lnTo>
                  <a:pt x="1211" y="2"/>
                </a:lnTo>
                <a:lnTo>
                  <a:pt x="1215" y="2"/>
                </a:lnTo>
                <a:lnTo>
                  <a:pt x="1225" y="2"/>
                </a:lnTo>
                <a:lnTo>
                  <a:pt x="1243" y="2"/>
                </a:lnTo>
                <a:lnTo>
                  <a:pt x="1246" y="2"/>
                </a:lnTo>
                <a:lnTo>
                  <a:pt x="1248" y="2"/>
                </a:lnTo>
                <a:lnTo>
                  <a:pt x="1251" y="2"/>
                </a:lnTo>
                <a:lnTo>
                  <a:pt x="1253" y="2"/>
                </a:lnTo>
                <a:lnTo>
                  <a:pt x="1254" y="2"/>
                </a:lnTo>
                <a:lnTo>
                  <a:pt x="1255" y="2"/>
                </a:lnTo>
                <a:lnTo>
                  <a:pt x="1258" y="2"/>
                </a:lnTo>
                <a:lnTo>
                  <a:pt x="1261" y="3"/>
                </a:lnTo>
                <a:lnTo>
                  <a:pt x="1268" y="3"/>
                </a:lnTo>
                <a:lnTo>
                  <a:pt x="1276" y="3"/>
                </a:lnTo>
                <a:lnTo>
                  <a:pt x="1278" y="3"/>
                </a:lnTo>
                <a:lnTo>
                  <a:pt x="1279" y="3"/>
                </a:lnTo>
                <a:lnTo>
                  <a:pt x="1286" y="3"/>
                </a:lnTo>
                <a:lnTo>
                  <a:pt x="1288" y="3"/>
                </a:lnTo>
                <a:lnTo>
                  <a:pt x="1289" y="3"/>
                </a:lnTo>
                <a:lnTo>
                  <a:pt x="1290" y="3"/>
                </a:lnTo>
                <a:lnTo>
                  <a:pt x="1292" y="3"/>
                </a:lnTo>
                <a:lnTo>
                  <a:pt x="1293" y="3"/>
                </a:lnTo>
                <a:lnTo>
                  <a:pt x="1295" y="3"/>
                </a:lnTo>
                <a:lnTo>
                  <a:pt x="1296" y="3"/>
                </a:lnTo>
                <a:lnTo>
                  <a:pt x="1298" y="3"/>
                </a:lnTo>
                <a:lnTo>
                  <a:pt x="1299" y="3"/>
                </a:lnTo>
                <a:lnTo>
                  <a:pt x="1300" y="3"/>
                </a:lnTo>
                <a:lnTo>
                  <a:pt x="1302" y="3"/>
                </a:lnTo>
                <a:lnTo>
                  <a:pt x="1303" y="3"/>
                </a:lnTo>
                <a:lnTo>
                  <a:pt x="1306" y="3"/>
                </a:lnTo>
                <a:lnTo>
                  <a:pt x="1307" y="3"/>
                </a:lnTo>
                <a:lnTo>
                  <a:pt x="1310" y="3"/>
                </a:lnTo>
                <a:lnTo>
                  <a:pt x="1320" y="3"/>
                </a:lnTo>
                <a:lnTo>
                  <a:pt x="1334" y="3"/>
                </a:lnTo>
                <a:lnTo>
                  <a:pt x="1338" y="3"/>
                </a:lnTo>
                <a:lnTo>
                  <a:pt x="1340" y="3"/>
                </a:lnTo>
                <a:lnTo>
                  <a:pt x="1341" y="3"/>
                </a:lnTo>
                <a:lnTo>
                  <a:pt x="1352" y="3"/>
                </a:lnTo>
                <a:lnTo>
                  <a:pt x="1362" y="3"/>
                </a:lnTo>
                <a:lnTo>
                  <a:pt x="1363" y="3"/>
                </a:lnTo>
                <a:lnTo>
                  <a:pt x="1375" y="3"/>
                </a:lnTo>
                <a:lnTo>
                  <a:pt x="1377" y="3"/>
                </a:lnTo>
                <a:lnTo>
                  <a:pt x="1380" y="3"/>
                </a:lnTo>
                <a:lnTo>
                  <a:pt x="1382" y="3"/>
                </a:lnTo>
                <a:lnTo>
                  <a:pt x="1387" y="3"/>
                </a:lnTo>
                <a:lnTo>
                  <a:pt x="1389" y="3"/>
                </a:lnTo>
                <a:lnTo>
                  <a:pt x="1391" y="3"/>
                </a:lnTo>
                <a:lnTo>
                  <a:pt x="1396" y="3"/>
                </a:lnTo>
                <a:lnTo>
                  <a:pt x="1397" y="3"/>
                </a:lnTo>
                <a:lnTo>
                  <a:pt x="1400" y="3"/>
                </a:lnTo>
                <a:lnTo>
                  <a:pt x="1403" y="3"/>
                </a:lnTo>
                <a:lnTo>
                  <a:pt x="1405" y="3"/>
                </a:lnTo>
                <a:lnTo>
                  <a:pt x="1408" y="3"/>
                </a:lnTo>
                <a:lnTo>
                  <a:pt x="1410" y="3"/>
                </a:lnTo>
                <a:lnTo>
                  <a:pt x="1411" y="3"/>
                </a:lnTo>
                <a:lnTo>
                  <a:pt x="1414" y="3"/>
                </a:lnTo>
                <a:lnTo>
                  <a:pt x="1417" y="3"/>
                </a:lnTo>
                <a:lnTo>
                  <a:pt x="1418" y="3"/>
                </a:lnTo>
                <a:lnTo>
                  <a:pt x="1428" y="3"/>
                </a:lnTo>
                <a:lnTo>
                  <a:pt x="1434" y="3"/>
                </a:lnTo>
                <a:lnTo>
                  <a:pt x="1435" y="3"/>
                </a:lnTo>
                <a:lnTo>
                  <a:pt x="1436" y="3"/>
                </a:lnTo>
                <a:lnTo>
                  <a:pt x="1438" y="3"/>
                </a:lnTo>
                <a:lnTo>
                  <a:pt x="1439" y="3"/>
                </a:lnTo>
                <a:lnTo>
                  <a:pt x="1442" y="3"/>
                </a:lnTo>
                <a:lnTo>
                  <a:pt x="1446" y="3"/>
                </a:lnTo>
                <a:lnTo>
                  <a:pt x="1448" y="3"/>
                </a:lnTo>
                <a:lnTo>
                  <a:pt x="1449" y="3"/>
                </a:lnTo>
                <a:lnTo>
                  <a:pt x="1452" y="3"/>
                </a:lnTo>
                <a:lnTo>
                  <a:pt x="1453" y="4"/>
                </a:lnTo>
                <a:lnTo>
                  <a:pt x="1456" y="4"/>
                </a:lnTo>
                <a:lnTo>
                  <a:pt x="1459" y="4"/>
                </a:lnTo>
                <a:lnTo>
                  <a:pt x="1462" y="4"/>
                </a:lnTo>
                <a:lnTo>
                  <a:pt x="1463" y="4"/>
                </a:lnTo>
                <a:lnTo>
                  <a:pt x="1464" y="4"/>
                </a:lnTo>
                <a:lnTo>
                  <a:pt x="1467" y="4"/>
                </a:lnTo>
                <a:lnTo>
                  <a:pt x="1469" y="4"/>
                </a:lnTo>
                <a:lnTo>
                  <a:pt x="1470" y="4"/>
                </a:lnTo>
                <a:lnTo>
                  <a:pt x="1473" y="3"/>
                </a:lnTo>
                <a:lnTo>
                  <a:pt x="1474" y="3"/>
                </a:lnTo>
                <a:lnTo>
                  <a:pt x="1476" y="3"/>
                </a:lnTo>
                <a:lnTo>
                  <a:pt x="1477" y="3"/>
                </a:lnTo>
                <a:lnTo>
                  <a:pt x="1478" y="3"/>
                </a:lnTo>
                <a:lnTo>
                  <a:pt x="1480" y="3"/>
                </a:lnTo>
                <a:lnTo>
                  <a:pt x="1481" y="3"/>
                </a:lnTo>
                <a:lnTo>
                  <a:pt x="1483" y="3"/>
                </a:lnTo>
                <a:lnTo>
                  <a:pt x="1484" y="3"/>
                </a:lnTo>
                <a:lnTo>
                  <a:pt x="1485" y="3"/>
                </a:lnTo>
                <a:lnTo>
                  <a:pt x="1487" y="3"/>
                </a:lnTo>
                <a:lnTo>
                  <a:pt x="1490" y="3"/>
                </a:lnTo>
                <a:lnTo>
                  <a:pt x="1491" y="3"/>
                </a:lnTo>
                <a:lnTo>
                  <a:pt x="1492" y="3"/>
                </a:lnTo>
                <a:lnTo>
                  <a:pt x="1497" y="3"/>
                </a:lnTo>
                <a:lnTo>
                  <a:pt x="1497" y="4"/>
                </a:lnTo>
                <a:lnTo>
                  <a:pt x="1498" y="4"/>
                </a:lnTo>
                <a:lnTo>
                  <a:pt x="1501" y="4"/>
                </a:lnTo>
                <a:lnTo>
                  <a:pt x="1502" y="4"/>
                </a:lnTo>
                <a:lnTo>
                  <a:pt x="1504" y="4"/>
                </a:lnTo>
                <a:lnTo>
                  <a:pt x="1505" y="4"/>
                </a:lnTo>
                <a:lnTo>
                  <a:pt x="1506" y="4"/>
                </a:lnTo>
                <a:lnTo>
                  <a:pt x="1508" y="4"/>
                </a:lnTo>
                <a:lnTo>
                  <a:pt x="1509" y="4"/>
                </a:lnTo>
                <a:lnTo>
                  <a:pt x="1515" y="4"/>
                </a:lnTo>
                <a:lnTo>
                  <a:pt x="1518" y="4"/>
                </a:lnTo>
                <a:lnTo>
                  <a:pt x="1528" y="4"/>
                </a:lnTo>
                <a:lnTo>
                  <a:pt x="1530" y="4"/>
                </a:lnTo>
                <a:lnTo>
                  <a:pt x="1533" y="4"/>
                </a:lnTo>
                <a:lnTo>
                  <a:pt x="1535" y="4"/>
                </a:lnTo>
                <a:lnTo>
                  <a:pt x="1536" y="4"/>
                </a:lnTo>
                <a:lnTo>
                  <a:pt x="1546" y="4"/>
                </a:lnTo>
                <a:lnTo>
                  <a:pt x="1547" y="4"/>
                </a:lnTo>
                <a:lnTo>
                  <a:pt x="1550" y="4"/>
                </a:lnTo>
                <a:lnTo>
                  <a:pt x="1556" y="4"/>
                </a:lnTo>
                <a:lnTo>
                  <a:pt x="1557" y="4"/>
                </a:lnTo>
                <a:lnTo>
                  <a:pt x="1558" y="4"/>
                </a:lnTo>
                <a:lnTo>
                  <a:pt x="1560" y="4"/>
                </a:lnTo>
                <a:lnTo>
                  <a:pt x="1563" y="4"/>
                </a:lnTo>
                <a:lnTo>
                  <a:pt x="1564" y="4"/>
                </a:lnTo>
                <a:lnTo>
                  <a:pt x="1565" y="4"/>
                </a:lnTo>
                <a:lnTo>
                  <a:pt x="1567" y="4"/>
                </a:lnTo>
                <a:lnTo>
                  <a:pt x="1572" y="4"/>
                </a:lnTo>
                <a:lnTo>
                  <a:pt x="1577" y="4"/>
                </a:lnTo>
                <a:lnTo>
                  <a:pt x="1578" y="4"/>
                </a:lnTo>
                <a:lnTo>
                  <a:pt x="1585" y="4"/>
                </a:lnTo>
                <a:lnTo>
                  <a:pt x="1588" y="4"/>
                </a:lnTo>
                <a:lnTo>
                  <a:pt x="1591" y="4"/>
                </a:lnTo>
                <a:lnTo>
                  <a:pt x="1593" y="4"/>
                </a:lnTo>
                <a:lnTo>
                  <a:pt x="1595" y="4"/>
                </a:lnTo>
                <a:lnTo>
                  <a:pt x="1596" y="4"/>
                </a:lnTo>
                <a:lnTo>
                  <a:pt x="1598" y="4"/>
                </a:lnTo>
                <a:lnTo>
                  <a:pt x="1599" y="4"/>
                </a:lnTo>
                <a:lnTo>
                  <a:pt x="1609" y="4"/>
                </a:lnTo>
                <a:lnTo>
                  <a:pt x="1610" y="4"/>
                </a:lnTo>
                <a:lnTo>
                  <a:pt x="1619" y="4"/>
                </a:lnTo>
                <a:lnTo>
                  <a:pt x="1635" y="4"/>
                </a:lnTo>
                <a:lnTo>
                  <a:pt x="1637" y="4"/>
                </a:lnTo>
                <a:lnTo>
                  <a:pt x="1641" y="4"/>
                </a:lnTo>
                <a:lnTo>
                  <a:pt x="1648" y="4"/>
                </a:lnTo>
                <a:lnTo>
                  <a:pt x="1652" y="4"/>
                </a:lnTo>
                <a:lnTo>
                  <a:pt x="1655" y="4"/>
                </a:lnTo>
                <a:lnTo>
                  <a:pt x="1657" y="4"/>
                </a:lnTo>
                <a:lnTo>
                  <a:pt x="1658" y="4"/>
                </a:lnTo>
                <a:lnTo>
                  <a:pt x="1659" y="4"/>
                </a:lnTo>
                <a:lnTo>
                  <a:pt x="1662" y="4"/>
                </a:lnTo>
                <a:lnTo>
                  <a:pt x="1673" y="4"/>
                </a:lnTo>
                <a:lnTo>
                  <a:pt x="1675" y="4"/>
                </a:lnTo>
                <a:lnTo>
                  <a:pt x="1676" y="4"/>
                </a:lnTo>
                <a:lnTo>
                  <a:pt x="1680" y="4"/>
                </a:lnTo>
                <a:lnTo>
                  <a:pt x="1685" y="4"/>
                </a:lnTo>
                <a:lnTo>
                  <a:pt x="1687" y="4"/>
                </a:lnTo>
                <a:lnTo>
                  <a:pt x="1689" y="4"/>
                </a:lnTo>
                <a:lnTo>
                  <a:pt x="1694" y="4"/>
                </a:lnTo>
                <a:lnTo>
                  <a:pt x="1696" y="4"/>
                </a:lnTo>
                <a:lnTo>
                  <a:pt x="1697" y="4"/>
                </a:lnTo>
                <a:lnTo>
                  <a:pt x="1699" y="4"/>
                </a:lnTo>
                <a:lnTo>
                  <a:pt x="1700" y="4"/>
                </a:lnTo>
                <a:lnTo>
                  <a:pt x="1703" y="4"/>
                </a:lnTo>
                <a:lnTo>
                  <a:pt x="1706" y="4"/>
                </a:lnTo>
                <a:lnTo>
                  <a:pt x="1707" y="4"/>
                </a:lnTo>
                <a:lnTo>
                  <a:pt x="1710" y="4"/>
                </a:lnTo>
                <a:lnTo>
                  <a:pt x="1711" y="4"/>
                </a:lnTo>
                <a:lnTo>
                  <a:pt x="1713" y="4"/>
                </a:lnTo>
                <a:lnTo>
                  <a:pt x="1717" y="4"/>
                </a:lnTo>
                <a:lnTo>
                  <a:pt x="1718" y="4"/>
                </a:lnTo>
                <a:lnTo>
                  <a:pt x="1720" y="4"/>
                </a:lnTo>
                <a:lnTo>
                  <a:pt x="1721" y="4"/>
                </a:lnTo>
                <a:lnTo>
                  <a:pt x="1725" y="4"/>
                </a:lnTo>
                <a:lnTo>
                  <a:pt x="1727" y="4"/>
                </a:lnTo>
                <a:lnTo>
                  <a:pt x="1731" y="4"/>
                </a:lnTo>
                <a:lnTo>
                  <a:pt x="1732" y="4"/>
                </a:lnTo>
                <a:lnTo>
                  <a:pt x="1735" y="4"/>
                </a:lnTo>
                <a:lnTo>
                  <a:pt x="1743" y="4"/>
                </a:lnTo>
                <a:lnTo>
                  <a:pt x="1745" y="4"/>
                </a:lnTo>
                <a:lnTo>
                  <a:pt x="1746" y="4"/>
                </a:lnTo>
                <a:lnTo>
                  <a:pt x="1748" y="4"/>
                </a:lnTo>
                <a:lnTo>
                  <a:pt x="1751" y="4"/>
                </a:lnTo>
                <a:lnTo>
                  <a:pt x="1752" y="4"/>
                </a:lnTo>
                <a:lnTo>
                  <a:pt x="1753" y="4"/>
                </a:lnTo>
                <a:lnTo>
                  <a:pt x="1755" y="4"/>
                </a:lnTo>
                <a:lnTo>
                  <a:pt x="1759" y="4"/>
                </a:lnTo>
                <a:lnTo>
                  <a:pt x="1760" y="4"/>
                </a:lnTo>
                <a:lnTo>
                  <a:pt x="1763" y="4"/>
                </a:lnTo>
                <a:lnTo>
                  <a:pt x="1765" y="4"/>
                </a:lnTo>
                <a:lnTo>
                  <a:pt x="1769" y="4"/>
                </a:lnTo>
                <a:lnTo>
                  <a:pt x="1770" y="4"/>
                </a:lnTo>
                <a:lnTo>
                  <a:pt x="1774" y="4"/>
                </a:lnTo>
                <a:lnTo>
                  <a:pt x="1786" y="4"/>
                </a:lnTo>
                <a:lnTo>
                  <a:pt x="1787" y="4"/>
                </a:lnTo>
                <a:lnTo>
                  <a:pt x="1793" y="4"/>
                </a:lnTo>
                <a:lnTo>
                  <a:pt x="1794" y="4"/>
                </a:lnTo>
                <a:lnTo>
                  <a:pt x="1795" y="4"/>
                </a:lnTo>
                <a:lnTo>
                  <a:pt x="1797" y="4"/>
                </a:lnTo>
                <a:lnTo>
                  <a:pt x="1798" y="4"/>
                </a:lnTo>
                <a:lnTo>
                  <a:pt x="1800" y="4"/>
                </a:lnTo>
                <a:lnTo>
                  <a:pt x="1802" y="4"/>
                </a:lnTo>
                <a:lnTo>
                  <a:pt x="1807" y="4"/>
                </a:lnTo>
                <a:lnTo>
                  <a:pt x="1812" y="4"/>
                </a:lnTo>
                <a:lnTo>
                  <a:pt x="1815" y="4"/>
                </a:lnTo>
                <a:lnTo>
                  <a:pt x="1818" y="3"/>
                </a:lnTo>
                <a:lnTo>
                  <a:pt x="1819" y="3"/>
                </a:lnTo>
                <a:lnTo>
                  <a:pt x="1821" y="3"/>
                </a:lnTo>
                <a:lnTo>
                  <a:pt x="1822" y="3"/>
                </a:lnTo>
                <a:lnTo>
                  <a:pt x="1825" y="3"/>
                </a:lnTo>
                <a:lnTo>
                  <a:pt x="1826" y="3"/>
                </a:lnTo>
                <a:lnTo>
                  <a:pt x="1829" y="3"/>
                </a:lnTo>
                <a:lnTo>
                  <a:pt x="1830" y="3"/>
                </a:lnTo>
                <a:lnTo>
                  <a:pt x="1835" y="3"/>
                </a:lnTo>
                <a:lnTo>
                  <a:pt x="1836" y="3"/>
                </a:lnTo>
                <a:lnTo>
                  <a:pt x="1840" y="4"/>
                </a:lnTo>
                <a:lnTo>
                  <a:pt x="1842" y="4"/>
                </a:lnTo>
                <a:lnTo>
                  <a:pt x="1846" y="4"/>
                </a:lnTo>
                <a:lnTo>
                  <a:pt x="1849" y="3"/>
                </a:lnTo>
                <a:lnTo>
                  <a:pt x="1850" y="3"/>
                </a:lnTo>
                <a:lnTo>
                  <a:pt x="1853" y="3"/>
                </a:lnTo>
                <a:lnTo>
                  <a:pt x="1854" y="3"/>
                </a:lnTo>
                <a:lnTo>
                  <a:pt x="1858" y="3"/>
                </a:lnTo>
                <a:lnTo>
                  <a:pt x="1863" y="3"/>
                </a:lnTo>
                <a:lnTo>
                  <a:pt x="1866" y="3"/>
                </a:lnTo>
                <a:lnTo>
                  <a:pt x="1867" y="3"/>
                </a:lnTo>
                <a:lnTo>
                  <a:pt x="1870" y="3"/>
                </a:lnTo>
                <a:lnTo>
                  <a:pt x="1874" y="3"/>
                </a:lnTo>
                <a:lnTo>
                  <a:pt x="1875" y="3"/>
                </a:lnTo>
                <a:lnTo>
                  <a:pt x="1877" y="3"/>
                </a:lnTo>
                <a:lnTo>
                  <a:pt x="1878" y="3"/>
                </a:lnTo>
                <a:lnTo>
                  <a:pt x="1880" y="3"/>
                </a:lnTo>
                <a:lnTo>
                  <a:pt x="1882" y="3"/>
                </a:lnTo>
                <a:lnTo>
                  <a:pt x="1885" y="3"/>
                </a:lnTo>
                <a:lnTo>
                  <a:pt x="1887" y="3"/>
                </a:lnTo>
                <a:lnTo>
                  <a:pt x="1891" y="3"/>
                </a:lnTo>
                <a:lnTo>
                  <a:pt x="1892" y="3"/>
                </a:lnTo>
                <a:lnTo>
                  <a:pt x="1895" y="3"/>
                </a:lnTo>
                <a:lnTo>
                  <a:pt x="1896" y="3"/>
                </a:lnTo>
                <a:lnTo>
                  <a:pt x="1901" y="3"/>
                </a:lnTo>
                <a:lnTo>
                  <a:pt x="1906" y="3"/>
                </a:lnTo>
                <a:lnTo>
                  <a:pt x="1908" y="3"/>
                </a:lnTo>
                <a:lnTo>
                  <a:pt x="1909" y="3"/>
                </a:lnTo>
                <a:lnTo>
                  <a:pt x="1910" y="3"/>
                </a:lnTo>
                <a:lnTo>
                  <a:pt x="1912" y="3"/>
                </a:lnTo>
                <a:lnTo>
                  <a:pt x="1913" y="3"/>
                </a:lnTo>
                <a:lnTo>
                  <a:pt x="1916" y="3"/>
                </a:lnTo>
                <a:lnTo>
                  <a:pt x="1919" y="3"/>
                </a:lnTo>
                <a:lnTo>
                  <a:pt x="1923" y="3"/>
                </a:lnTo>
                <a:lnTo>
                  <a:pt x="1929" y="3"/>
                </a:lnTo>
                <a:lnTo>
                  <a:pt x="1930" y="3"/>
                </a:lnTo>
                <a:lnTo>
                  <a:pt x="1931" y="3"/>
                </a:lnTo>
                <a:lnTo>
                  <a:pt x="1933" y="3"/>
                </a:lnTo>
                <a:lnTo>
                  <a:pt x="1937" y="3"/>
                </a:lnTo>
                <a:lnTo>
                  <a:pt x="1941" y="3"/>
                </a:lnTo>
                <a:lnTo>
                  <a:pt x="1944" y="3"/>
                </a:lnTo>
                <a:lnTo>
                  <a:pt x="1945" y="3"/>
                </a:lnTo>
                <a:lnTo>
                  <a:pt x="1948" y="3"/>
                </a:lnTo>
                <a:lnTo>
                  <a:pt x="1950" y="3"/>
                </a:lnTo>
                <a:lnTo>
                  <a:pt x="1951" y="3"/>
                </a:lnTo>
                <a:lnTo>
                  <a:pt x="1952" y="3"/>
                </a:lnTo>
                <a:lnTo>
                  <a:pt x="1954" y="3"/>
                </a:lnTo>
                <a:lnTo>
                  <a:pt x="1955" y="3"/>
                </a:lnTo>
                <a:lnTo>
                  <a:pt x="1966" y="3"/>
                </a:lnTo>
                <a:lnTo>
                  <a:pt x="1968" y="3"/>
                </a:lnTo>
                <a:lnTo>
                  <a:pt x="1971" y="3"/>
                </a:lnTo>
                <a:lnTo>
                  <a:pt x="1973" y="3"/>
                </a:lnTo>
                <a:lnTo>
                  <a:pt x="1976" y="3"/>
                </a:lnTo>
                <a:lnTo>
                  <a:pt x="1978" y="3"/>
                </a:lnTo>
                <a:lnTo>
                  <a:pt x="1981" y="3"/>
                </a:lnTo>
                <a:lnTo>
                  <a:pt x="1982" y="3"/>
                </a:lnTo>
                <a:lnTo>
                  <a:pt x="1986" y="3"/>
                </a:lnTo>
                <a:lnTo>
                  <a:pt x="1992" y="3"/>
                </a:lnTo>
                <a:lnTo>
                  <a:pt x="1993" y="3"/>
                </a:lnTo>
                <a:lnTo>
                  <a:pt x="1995" y="3"/>
                </a:lnTo>
                <a:lnTo>
                  <a:pt x="2002" y="3"/>
                </a:lnTo>
                <a:lnTo>
                  <a:pt x="2003" y="3"/>
                </a:lnTo>
                <a:lnTo>
                  <a:pt x="2004" y="3"/>
                </a:lnTo>
                <a:lnTo>
                  <a:pt x="2009" y="3"/>
                </a:lnTo>
                <a:lnTo>
                  <a:pt x="2014" y="3"/>
                </a:lnTo>
                <a:lnTo>
                  <a:pt x="2016" y="3"/>
                </a:lnTo>
                <a:lnTo>
                  <a:pt x="2017" y="3"/>
                </a:lnTo>
                <a:lnTo>
                  <a:pt x="2018" y="3"/>
                </a:lnTo>
                <a:lnTo>
                  <a:pt x="2020" y="3"/>
                </a:lnTo>
                <a:lnTo>
                  <a:pt x="2021" y="3"/>
                </a:lnTo>
                <a:lnTo>
                  <a:pt x="2031" y="3"/>
                </a:lnTo>
                <a:lnTo>
                  <a:pt x="2035" y="3"/>
                </a:lnTo>
                <a:lnTo>
                  <a:pt x="2037" y="3"/>
                </a:lnTo>
                <a:lnTo>
                  <a:pt x="2041" y="3"/>
                </a:lnTo>
                <a:lnTo>
                  <a:pt x="2044" y="3"/>
                </a:lnTo>
                <a:lnTo>
                  <a:pt x="2045" y="3"/>
                </a:lnTo>
                <a:lnTo>
                  <a:pt x="2046" y="3"/>
                </a:lnTo>
                <a:lnTo>
                  <a:pt x="2048" y="3"/>
                </a:lnTo>
                <a:lnTo>
                  <a:pt x="2052" y="3"/>
                </a:lnTo>
                <a:lnTo>
                  <a:pt x="2053" y="3"/>
                </a:lnTo>
                <a:lnTo>
                  <a:pt x="2055" y="3"/>
                </a:lnTo>
                <a:lnTo>
                  <a:pt x="2058" y="3"/>
                </a:lnTo>
                <a:lnTo>
                  <a:pt x="2059" y="3"/>
                </a:lnTo>
                <a:lnTo>
                  <a:pt x="2062" y="3"/>
                </a:lnTo>
                <a:lnTo>
                  <a:pt x="2067" y="3"/>
                </a:lnTo>
                <a:lnTo>
                  <a:pt x="2073" y="3"/>
                </a:lnTo>
                <a:lnTo>
                  <a:pt x="2076" y="3"/>
                </a:lnTo>
                <a:lnTo>
                  <a:pt x="2079" y="3"/>
                </a:lnTo>
                <a:lnTo>
                  <a:pt x="2080" y="3"/>
                </a:lnTo>
                <a:lnTo>
                  <a:pt x="2081" y="3"/>
                </a:lnTo>
                <a:lnTo>
                  <a:pt x="2083" y="3"/>
                </a:lnTo>
                <a:lnTo>
                  <a:pt x="2087" y="3"/>
                </a:lnTo>
                <a:lnTo>
                  <a:pt x="2089" y="3"/>
                </a:lnTo>
                <a:lnTo>
                  <a:pt x="2090" y="3"/>
                </a:lnTo>
                <a:lnTo>
                  <a:pt x="2097" y="3"/>
                </a:lnTo>
                <a:lnTo>
                  <a:pt x="2098" y="3"/>
                </a:lnTo>
                <a:lnTo>
                  <a:pt x="2101" y="3"/>
                </a:lnTo>
                <a:lnTo>
                  <a:pt x="2107" y="3"/>
                </a:lnTo>
                <a:lnTo>
                  <a:pt x="2108" y="3"/>
                </a:lnTo>
                <a:lnTo>
                  <a:pt x="2110" y="3"/>
                </a:lnTo>
                <a:lnTo>
                  <a:pt x="2119" y="3"/>
                </a:lnTo>
                <a:lnTo>
                  <a:pt x="2122" y="3"/>
                </a:lnTo>
                <a:lnTo>
                  <a:pt x="2124" y="3"/>
                </a:lnTo>
                <a:lnTo>
                  <a:pt x="2129" y="3"/>
                </a:lnTo>
                <a:lnTo>
                  <a:pt x="2131" y="3"/>
                </a:lnTo>
                <a:lnTo>
                  <a:pt x="2133" y="3"/>
                </a:lnTo>
                <a:lnTo>
                  <a:pt x="2136" y="3"/>
                </a:lnTo>
                <a:lnTo>
                  <a:pt x="2142" y="3"/>
                </a:lnTo>
                <a:lnTo>
                  <a:pt x="2147" y="3"/>
                </a:lnTo>
                <a:lnTo>
                  <a:pt x="2150" y="3"/>
                </a:lnTo>
                <a:lnTo>
                  <a:pt x="2152" y="3"/>
                </a:lnTo>
                <a:lnTo>
                  <a:pt x="2153" y="3"/>
                </a:lnTo>
                <a:lnTo>
                  <a:pt x="2154" y="3"/>
                </a:lnTo>
                <a:lnTo>
                  <a:pt x="2159" y="3"/>
                </a:lnTo>
                <a:lnTo>
                  <a:pt x="2166" y="3"/>
                </a:lnTo>
                <a:lnTo>
                  <a:pt x="2167" y="3"/>
                </a:lnTo>
                <a:lnTo>
                  <a:pt x="2168" y="3"/>
                </a:lnTo>
                <a:lnTo>
                  <a:pt x="2170" y="3"/>
                </a:lnTo>
                <a:lnTo>
                  <a:pt x="2171" y="3"/>
                </a:lnTo>
                <a:lnTo>
                  <a:pt x="2173" y="3"/>
                </a:lnTo>
                <a:lnTo>
                  <a:pt x="2184" y="3"/>
                </a:lnTo>
                <a:lnTo>
                  <a:pt x="2185" y="3"/>
                </a:lnTo>
                <a:lnTo>
                  <a:pt x="2187" y="3"/>
                </a:lnTo>
                <a:lnTo>
                  <a:pt x="2191" y="3"/>
                </a:lnTo>
                <a:lnTo>
                  <a:pt x="2195" y="3"/>
                </a:lnTo>
                <a:lnTo>
                  <a:pt x="2201" y="3"/>
                </a:lnTo>
                <a:lnTo>
                  <a:pt x="2209" y="3"/>
                </a:lnTo>
                <a:lnTo>
                  <a:pt x="2211" y="3"/>
                </a:lnTo>
                <a:lnTo>
                  <a:pt x="2216" y="3"/>
                </a:lnTo>
                <a:lnTo>
                  <a:pt x="2219" y="3"/>
                </a:lnTo>
                <a:lnTo>
                  <a:pt x="2223" y="3"/>
                </a:lnTo>
                <a:lnTo>
                  <a:pt x="2225" y="3"/>
                </a:lnTo>
                <a:lnTo>
                  <a:pt x="2226" y="3"/>
                </a:lnTo>
                <a:lnTo>
                  <a:pt x="2229" y="3"/>
                </a:lnTo>
                <a:lnTo>
                  <a:pt x="2232" y="3"/>
                </a:lnTo>
                <a:lnTo>
                  <a:pt x="2233" y="3"/>
                </a:lnTo>
                <a:lnTo>
                  <a:pt x="2234" y="3"/>
                </a:lnTo>
                <a:lnTo>
                  <a:pt x="2240" y="3"/>
                </a:lnTo>
                <a:lnTo>
                  <a:pt x="2246" y="3"/>
                </a:lnTo>
                <a:lnTo>
                  <a:pt x="2247" y="3"/>
                </a:lnTo>
                <a:lnTo>
                  <a:pt x="2248" y="3"/>
                </a:lnTo>
                <a:lnTo>
                  <a:pt x="2253" y="3"/>
                </a:lnTo>
                <a:lnTo>
                  <a:pt x="2254" y="3"/>
                </a:lnTo>
                <a:lnTo>
                  <a:pt x="2255" y="3"/>
                </a:lnTo>
                <a:lnTo>
                  <a:pt x="2260" y="3"/>
                </a:lnTo>
                <a:lnTo>
                  <a:pt x="2264" y="3"/>
                </a:lnTo>
                <a:lnTo>
                  <a:pt x="2265" y="3"/>
                </a:lnTo>
                <a:lnTo>
                  <a:pt x="2267" y="3"/>
                </a:lnTo>
                <a:lnTo>
                  <a:pt x="2271" y="3"/>
                </a:lnTo>
                <a:lnTo>
                  <a:pt x="2272" y="3"/>
                </a:lnTo>
                <a:lnTo>
                  <a:pt x="2274" y="3"/>
                </a:lnTo>
                <a:lnTo>
                  <a:pt x="2276" y="3"/>
                </a:lnTo>
                <a:lnTo>
                  <a:pt x="2278" y="3"/>
                </a:lnTo>
                <a:lnTo>
                  <a:pt x="2279" y="3"/>
                </a:lnTo>
                <a:lnTo>
                  <a:pt x="2281" y="3"/>
                </a:lnTo>
                <a:lnTo>
                  <a:pt x="2282" y="3"/>
                </a:lnTo>
                <a:lnTo>
                  <a:pt x="2283" y="3"/>
                </a:lnTo>
                <a:lnTo>
                  <a:pt x="2288" y="3"/>
                </a:lnTo>
                <a:lnTo>
                  <a:pt x="2289" y="3"/>
                </a:lnTo>
                <a:lnTo>
                  <a:pt x="2292" y="3"/>
                </a:lnTo>
                <a:lnTo>
                  <a:pt x="2293" y="3"/>
                </a:lnTo>
                <a:lnTo>
                  <a:pt x="2306" y="3"/>
                </a:lnTo>
                <a:lnTo>
                  <a:pt x="2311" y="3"/>
                </a:lnTo>
                <a:lnTo>
                  <a:pt x="2317" y="3"/>
                </a:lnTo>
                <a:lnTo>
                  <a:pt x="2320" y="3"/>
                </a:lnTo>
                <a:lnTo>
                  <a:pt x="2323" y="3"/>
                </a:lnTo>
                <a:lnTo>
                  <a:pt x="2324" y="3"/>
                </a:lnTo>
                <a:lnTo>
                  <a:pt x="2326" y="3"/>
                </a:lnTo>
                <a:lnTo>
                  <a:pt x="2327" y="3"/>
                </a:lnTo>
                <a:lnTo>
                  <a:pt x="2328" y="3"/>
                </a:lnTo>
                <a:lnTo>
                  <a:pt x="2331" y="3"/>
                </a:lnTo>
                <a:lnTo>
                  <a:pt x="2337" y="3"/>
                </a:lnTo>
                <a:lnTo>
                  <a:pt x="2342" y="3"/>
                </a:lnTo>
                <a:lnTo>
                  <a:pt x="2347" y="3"/>
                </a:lnTo>
                <a:lnTo>
                  <a:pt x="2349" y="3"/>
                </a:lnTo>
                <a:lnTo>
                  <a:pt x="2354" y="3"/>
                </a:lnTo>
                <a:lnTo>
                  <a:pt x="2355" y="3"/>
                </a:lnTo>
                <a:lnTo>
                  <a:pt x="2358" y="3"/>
                </a:lnTo>
                <a:lnTo>
                  <a:pt x="2359" y="3"/>
                </a:lnTo>
                <a:lnTo>
                  <a:pt x="2362" y="3"/>
                </a:lnTo>
                <a:lnTo>
                  <a:pt x="2365" y="3"/>
                </a:lnTo>
                <a:lnTo>
                  <a:pt x="2369" y="3"/>
                </a:lnTo>
                <a:lnTo>
                  <a:pt x="2377" y="3"/>
                </a:lnTo>
                <a:lnTo>
                  <a:pt x="2382" y="3"/>
                </a:lnTo>
                <a:lnTo>
                  <a:pt x="2384" y="3"/>
                </a:lnTo>
                <a:lnTo>
                  <a:pt x="2386" y="3"/>
                </a:lnTo>
                <a:lnTo>
                  <a:pt x="2389" y="3"/>
                </a:lnTo>
                <a:lnTo>
                  <a:pt x="2394" y="2"/>
                </a:lnTo>
                <a:lnTo>
                  <a:pt x="2396" y="3"/>
                </a:lnTo>
                <a:lnTo>
                  <a:pt x="2400" y="3"/>
                </a:lnTo>
                <a:lnTo>
                  <a:pt x="2401" y="3"/>
                </a:lnTo>
                <a:lnTo>
                  <a:pt x="2407" y="3"/>
                </a:lnTo>
                <a:lnTo>
                  <a:pt x="2410" y="3"/>
                </a:lnTo>
                <a:lnTo>
                  <a:pt x="2411" y="3"/>
                </a:lnTo>
                <a:lnTo>
                  <a:pt x="2417" y="3"/>
                </a:lnTo>
                <a:lnTo>
                  <a:pt x="2418" y="3"/>
                </a:lnTo>
                <a:lnTo>
                  <a:pt x="2421" y="3"/>
                </a:lnTo>
                <a:lnTo>
                  <a:pt x="2422" y="3"/>
                </a:lnTo>
                <a:lnTo>
                  <a:pt x="2424" y="3"/>
                </a:lnTo>
                <a:lnTo>
                  <a:pt x="2425" y="3"/>
                </a:lnTo>
                <a:lnTo>
                  <a:pt x="2428" y="3"/>
                </a:lnTo>
                <a:lnTo>
                  <a:pt x="2436" y="3"/>
                </a:lnTo>
                <a:lnTo>
                  <a:pt x="2438" y="3"/>
                </a:lnTo>
                <a:lnTo>
                  <a:pt x="2441" y="3"/>
                </a:lnTo>
                <a:lnTo>
                  <a:pt x="2442" y="3"/>
                </a:lnTo>
                <a:lnTo>
                  <a:pt x="2443" y="3"/>
                </a:lnTo>
                <a:lnTo>
                  <a:pt x="2453" y="2"/>
                </a:lnTo>
                <a:lnTo>
                  <a:pt x="2455" y="2"/>
                </a:lnTo>
                <a:lnTo>
                  <a:pt x="2457" y="2"/>
                </a:lnTo>
                <a:lnTo>
                  <a:pt x="2459" y="2"/>
                </a:lnTo>
                <a:lnTo>
                  <a:pt x="2460" y="2"/>
                </a:lnTo>
                <a:lnTo>
                  <a:pt x="2466" y="2"/>
                </a:lnTo>
                <a:lnTo>
                  <a:pt x="2473" y="3"/>
                </a:lnTo>
                <a:lnTo>
                  <a:pt x="2476" y="3"/>
                </a:lnTo>
                <a:lnTo>
                  <a:pt x="2478" y="3"/>
                </a:lnTo>
                <a:lnTo>
                  <a:pt x="2480" y="3"/>
                </a:lnTo>
                <a:lnTo>
                  <a:pt x="2481" y="3"/>
                </a:lnTo>
                <a:lnTo>
                  <a:pt x="2483" y="3"/>
                </a:lnTo>
                <a:lnTo>
                  <a:pt x="2484" y="3"/>
                </a:lnTo>
                <a:lnTo>
                  <a:pt x="2485" y="3"/>
                </a:lnTo>
                <a:lnTo>
                  <a:pt x="2487" y="3"/>
                </a:lnTo>
                <a:lnTo>
                  <a:pt x="2488" y="3"/>
                </a:lnTo>
                <a:lnTo>
                  <a:pt x="2491" y="3"/>
                </a:lnTo>
                <a:lnTo>
                  <a:pt x="2492" y="3"/>
                </a:lnTo>
                <a:lnTo>
                  <a:pt x="2495" y="3"/>
                </a:lnTo>
                <a:lnTo>
                  <a:pt x="2497" y="3"/>
                </a:lnTo>
                <a:lnTo>
                  <a:pt x="2504" y="3"/>
                </a:lnTo>
                <a:lnTo>
                  <a:pt x="2509" y="2"/>
                </a:lnTo>
                <a:lnTo>
                  <a:pt x="2511" y="2"/>
                </a:lnTo>
                <a:lnTo>
                  <a:pt x="2513" y="2"/>
                </a:lnTo>
                <a:lnTo>
                  <a:pt x="2516" y="2"/>
                </a:lnTo>
                <a:lnTo>
                  <a:pt x="2518" y="2"/>
                </a:lnTo>
                <a:lnTo>
                  <a:pt x="2522" y="2"/>
                </a:lnTo>
                <a:lnTo>
                  <a:pt x="2523" y="2"/>
                </a:lnTo>
                <a:lnTo>
                  <a:pt x="2529" y="2"/>
                </a:lnTo>
                <a:lnTo>
                  <a:pt x="2533" y="2"/>
                </a:lnTo>
                <a:lnTo>
                  <a:pt x="2534" y="2"/>
                </a:lnTo>
                <a:lnTo>
                  <a:pt x="2537" y="2"/>
                </a:lnTo>
                <a:lnTo>
                  <a:pt x="2539" y="2"/>
                </a:lnTo>
                <a:lnTo>
                  <a:pt x="2540" y="2"/>
                </a:lnTo>
                <a:lnTo>
                  <a:pt x="2542" y="2"/>
                </a:lnTo>
                <a:lnTo>
                  <a:pt x="2544" y="2"/>
                </a:lnTo>
                <a:lnTo>
                  <a:pt x="2546" y="2"/>
                </a:lnTo>
                <a:lnTo>
                  <a:pt x="2547" y="2"/>
                </a:lnTo>
                <a:lnTo>
                  <a:pt x="2549" y="2"/>
                </a:lnTo>
                <a:lnTo>
                  <a:pt x="2550" y="2"/>
                </a:lnTo>
                <a:lnTo>
                  <a:pt x="2551" y="2"/>
                </a:lnTo>
                <a:lnTo>
                  <a:pt x="2553" y="2"/>
                </a:lnTo>
                <a:lnTo>
                  <a:pt x="2554" y="2"/>
                </a:lnTo>
                <a:lnTo>
                  <a:pt x="2557" y="2"/>
                </a:lnTo>
                <a:lnTo>
                  <a:pt x="2558" y="2"/>
                </a:lnTo>
                <a:lnTo>
                  <a:pt x="2560" y="2"/>
                </a:lnTo>
                <a:lnTo>
                  <a:pt x="2561" y="2"/>
                </a:lnTo>
                <a:lnTo>
                  <a:pt x="2563" y="2"/>
                </a:lnTo>
                <a:lnTo>
                  <a:pt x="2571" y="2"/>
                </a:lnTo>
                <a:lnTo>
                  <a:pt x="2572" y="2"/>
                </a:lnTo>
                <a:lnTo>
                  <a:pt x="2574" y="2"/>
                </a:lnTo>
                <a:lnTo>
                  <a:pt x="2575" y="2"/>
                </a:lnTo>
                <a:lnTo>
                  <a:pt x="2577" y="2"/>
                </a:lnTo>
                <a:lnTo>
                  <a:pt x="2578" y="2"/>
                </a:lnTo>
                <a:lnTo>
                  <a:pt x="2581" y="2"/>
                </a:lnTo>
                <a:lnTo>
                  <a:pt x="2584" y="2"/>
                </a:lnTo>
                <a:lnTo>
                  <a:pt x="2585" y="2"/>
                </a:lnTo>
                <a:lnTo>
                  <a:pt x="2586" y="2"/>
                </a:lnTo>
                <a:lnTo>
                  <a:pt x="2592" y="2"/>
                </a:lnTo>
                <a:lnTo>
                  <a:pt x="2593" y="2"/>
                </a:lnTo>
                <a:lnTo>
                  <a:pt x="2596" y="2"/>
                </a:lnTo>
                <a:lnTo>
                  <a:pt x="2598" y="2"/>
                </a:lnTo>
                <a:lnTo>
                  <a:pt x="2599" y="2"/>
                </a:lnTo>
                <a:lnTo>
                  <a:pt x="2600" y="2"/>
                </a:lnTo>
                <a:lnTo>
                  <a:pt x="2602" y="2"/>
                </a:lnTo>
                <a:lnTo>
                  <a:pt x="2606" y="2"/>
                </a:lnTo>
                <a:lnTo>
                  <a:pt x="2607" y="2"/>
                </a:lnTo>
                <a:lnTo>
                  <a:pt x="2610" y="2"/>
                </a:lnTo>
                <a:lnTo>
                  <a:pt x="2612" y="2"/>
                </a:lnTo>
                <a:lnTo>
                  <a:pt x="2614" y="2"/>
                </a:lnTo>
                <a:lnTo>
                  <a:pt x="2620" y="2"/>
                </a:lnTo>
                <a:lnTo>
                  <a:pt x="2623" y="2"/>
                </a:lnTo>
                <a:lnTo>
                  <a:pt x="2627" y="2"/>
                </a:lnTo>
                <a:lnTo>
                  <a:pt x="2628" y="2"/>
                </a:lnTo>
                <a:lnTo>
                  <a:pt x="2630" y="2"/>
                </a:lnTo>
                <a:lnTo>
                  <a:pt x="2631" y="2"/>
                </a:lnTo>
                <a:lnTo>
                  <a:pt x="2633" y="2"/>
                </a:lnTo>
                <a:lnTo>
                  <a:pt x="2637" y="2"/>
                </a:lnTo>
                <a:lnTo>
                  <a:pt x="2638" y="2"/>
                </a:lnTo>
                <a:lnTo>
                  <a:pt x="2640" y="2"/>
                </a:lnTo>
                <a:lnTo>
                  <a:pt x="2641" y="2"/>
                </a:lnTo>
                <a:lnTo>
                  <a:pt x="2644" y="2"/>
                </a:lnTo>
                <a:lnTo>
                  <a:pt x="2645" y="2"/>
                </a:lnTo>
                <a:lnTo>
                  <a:pt x="2647" y="2"/>
                </a:lnTo>
                <a:lnTo>
                  <a:pt x="2648" y="2"/>
                </a:lnTo>
                <a:lnTo>
                  <a:pt x="2649" y="2"/>
                </a:lnTo>
                <a:lnTo>
                  <a:pt x="2651" y="2"/>
                </a:lnTo>
                <a:lnTo>
                  <a:pt x="2652" y="2"/>
                </a:lnTo>
                <a:lnTo>
                  <a:pt x="2657" y="2"/>
                </a:lnTo>
                <a:lnTo>
                  <a:pt x="2661" y="2"/>
                </a:lnTo>
                <a:lnTo>
                  <a:pt x="2665" y="2"/>
                </a:lnTo>
                <a:lnTo>
                  <a:pt x="2668" y="2"/>
                </a:lnTo>
                <a:lnTo>
                  <a:pt x="2671" y="2"/>
                </a:lnTo>
                <a:lnTo>
                  <a:pt x="2672" y="2"/>
                </a:lnTo>
                <a:lnTo>
                  <a:pt x="2673" y="2"/>
                </a:lnTo>
                <a:lnTo>
                  <a:pt x="2676" y="2"/>
                </a:lnTo>
                <a:lnTo>
                  <a:pt x="2678" y="2"/>
                </a:lnTo>
                <a:lnTo>
                  <a:pt x="2679" y="2"/>
                </a:lnTo>
                <a:lnTo>
                  <a:pt x="2680" y="2"/>
                </a:lnTo>
                <a:lnTo>
                  <a:pt x="2682" y="2"/>
                </a:lnTo>
                <a:lnTo>
                  <a:pt x="2686" y="2"/>
                </a:lnTo>
                <a:lnTo>
                  <a:pt x="2687" y="2"/>
                </a:lnTo>
                <a:lnTo>
                  <a:pt x="2689" y="2"/>
                </a:lnTo>
                <a:lnTo>
                  <a:pt x="2690" y="2"/>
                </a:lnTo>
                <a:lnTo>
                  <a:pt x="2696" y="2"/>
                </a:lnTo>
                <a:lnTo>
                  <a:pt x="2697" y="2"/>
                </a:lnTo>
                <a:lnTo>
                  <a:pt x="2699" y="2"/>
                </a:lnTo>
                <a:lnTo>
                  <a:pt x="2700" y="2"/>
                </a:lnTo>
                <a:lnTo>
                  <a:pt x="2703" y="2"/>
                </a:lnTo>
                <a:lnTo>
                  <a:pt x="2704" y="2"/>
                </a:lnTo>
                <a:lnTo>
                  <a:pt x="2706" y="2"/>
                </a:lnTo>
                <a:lnTo>
                  <a:pt x="2711" y="2"/>
                </a:lnTo>
                <a:lnTo>
                  <a:pt x="2713" y="2"/>
                </a:lnTo>
                <a:lnTo>
                  <a:pt x="2717" y="2"/>
                </a:lnTo>
                <a:lnTo>
                  <a:pt x="2718" y="2"/>
                </a:lnTo>
                <a:lnTo>
                  <a:pt x="2720" y="2"/>
                </a:lnTo>
                <a:lnTo>
                  <a:pt x="2721" y="2"/>
                </a:lnTo>
                <a:lnTo>
                  <a:pt x="2722" y="2"/>
                </a:lnTo>
                <a:lnTo>
                  <a:pt x="2724" y="2"/>
                </a:lnTo>
                <a:lnTo>
                  <a:pt x="2725" y="2"/>
                </a:lnTo>
                <a:lnTo>
                  <a:pt x="2727" y="2"/>
                </a:lnTo>
                <a:lnTo>
                  <a:pt x="2728" y="2"/>
                </a:lnTo>
                <a:lnTo>
                  <a:pt x="2729" y="2"/>
                </a:lnTo>
                <a:lnTo>
                  <a:pt x="2729" y="3"/>
                </a:lnTo>
                <a:lnTo>
                  <a:pt x="2729" y="4"/>
                </a:lnTo>
                <a:lnTo>
                  <a:pt x="2729" y="6"/>
                </a:lnTo>
                <a:lnTo>
                  <a:pt x="2729" y="7"/>
                </a:lnTo>
                <a:lnTo>
                  <a:pt x="2729" y="9"/>
                </a:lnTo>
                <a:lnTo>
                  <a:pt x="2729" y="16"/>
                </a:lnTo>
                <a:lnTo>
                  <a:pt x="2728" y="20"/>
                </a:lnTo>
                <a:lnTo>
                  <a:pt x="2728" y="21"/>
                </a:lnTo>
                <a:lnTo>
                  <a:pt x="2728" y="23"/>
                </a:lnTo>
                <a:lnTo>
                  <a:pt x="2729" y="24"/>
                </a:lnTo>
                <a:lnTo>
                  <a:pt x="2729" y="25"/>
                </a:lnTo>
                <a:lnTo>
                  <a:pt x="2729" y="27"/>
                </a:lnTo>
                <a:lnTo>
                  <a:pt x="2729" y="28"/>
                </a:lnTo>
                <a:lnTo>
                  <a:pt x="2729" y="30"/>
                </a:lnTo>
                <a:lnTo>
                  <a:pt x="2729" y="31"/>
                </a:lnTo>
                <a:lnTo>
                  <a:pt x="2729" y="32"/>
                </a:lnTo>
                <a:lnTo>
                  <a:pt x="2729" y="34"/>
                </a:lnTo>
                <a:lnTo>
                  <a:pt x="2728" y="35"/>
                </a:lnTo>
                <a:lnTo>
                  <a:pt x="2728" y="38"/>
                </a:lnTo>
                <a:lnTo>
                  <a:pt x="2728" y="41"/>
                </a:lnTo>
                <a:lnTo>
                  <a:pt x="2728" y="42"/>
                </a:lnTo>
                <a:lnTo>
                  <a:pt x="2728" y="44"/>
                </a:lnTo>
                <a:lnTo>
                  <a:pt x="2729" y="45"/>
                </a:lnTo>
                <a:lnTo>
                  <a:pt x="2729" y="51"/>
                </a:lnTo>
                <a:lnTo>
                  <a:pt x="2729" y="53"/>
                </a:lnTo>
                <a:lnTo>
                  <a:pt x="2729" y="55"/>
                </a:lnTo>
                <a:lnTo>
                  <a:pt x="2729" y="58"/>
                </a:lnTo>
                <a:lnTo>
                  <a:pt x="2729" y="62"/>
                </a:lnTo>
                <a:lnTo>
                  <a:pt x="2729" y="63"/>
                </a:lnTo>
                <a:lnTo>
                  <a:pt x="2728" y="65"/>
                </a:lnTo>
                <a:lnTo>
                  <a:pt x="2728" y="66"/>
                </a:lnTo>
                <a:lnTo>
                  <a:pt x="2728" y="67"/>
                </a:lnTo>
                <a:lnTo>
                  <a:pt x="2728" y="69"/>
                </a:lnTo>
                <a:lnTo>
                  <a:pt x="2728" y="72"/>
                </a:lnTo>
                <a:lnTo>
                  <a:pt x="2728" y="73"/>
                </a:lnTo>
                <a:lnTo>
                  <a:pt x="2729" y="74"/>
                </a:lnTo>
                <a:lnTo>
                  <a:pt x="2729" y="77"/>
                </a:lnTo>
                <a:lnTo>
                  <a:pt x="2729" y="79"/>
                </a:lnTo>
                <a:lnTo>
                  <a:pt x="2729" y="80"/>
                </a:lnTo>
                <a:lnTo>
                  <a:pt x="2729" y="81"/>
                </a:lnTo>
                <a:lnTo>
                  <a:pt x="2729" y="83"/>
                </a:lnTo>
                <a:lnTo>
                  <a:pt x="2729" y="84"/>
                </a:lnTo>
                <a:lnTo>
                  <a:pt x="2729" y="86"/>
                </a:lnTo>
                <a:lnTo>
                  <a:pt x="2729" y="88"/>
                </a:lnTo>
                <a:lnTo>
                  <a:pt x="2729" y="90"/>
                </a:lnTo>
                <a:lnTo>
                  <a:pt x="2731" y="97"/>
                </a:lnTo>
                <a:lnTo>
                  <a:pt x="2731" y="107"/>
                </a:lnTo>
                <a:lnTo>
                  <a:pt x="2731" y="112"/>
                </a:lnTo>
                <a:lnTo>
                  <a:pt x="2731" y="119"/>
                </a:lnTo>
                <a:lnTo>
                  <a:pt x="2731" y="122"/>
                </a:lnTo>
                <a:lnTo>
                  <a:pt x="2732" y="125"/>
                </a:lnTo>
                <a:lnTo>
                  <a:pt x="2732" y="128"/>
                </a:lnTo>
                <a:lnTo>
                  <a:pt x="2732" y="129"/>
                </a:lnTo>
                <a:lnTo>
                  <a:pt x="2734" y="136"/>
                </a:lnTo>
                <a:lnTo>
                  <a:pt x="2734" y="140"/>
                </a:lnTo>
                <a:lnTo>
                  <a:pt x="2734" y="145"/>
                </a:lnTo>
                <a:lnTo>
                  <a:pt x="2734" y="154"/>
                </a:lnTo>
                <a:lnTo>
                  <a:pt x="2734" y="159"/>
                </a:lnTo>
                <a:lnTo>
                  <a:pt x="2734" y="161"/>
                </a:lnTo>
                <a:lnTo>
                  <a:pt x="2735" y="164"/>
                </a:lnTo>
                <a:lnTo>
                  <a:pt x="2735" y="166"/>
                </a:lnTo>
                <a:lnTo>
                  <a:pt x="2735" y="168"/>
                </a:lnTo>
                <a:lnTo>
                  <a:pt x="2735" y="175"/>
                </a:lnTo>
                <a:lnTo>
                  <a:pt x="2735" y="180"/>
                </a:lnTo>
                <a:lnTo>
                  <a:pt x="2735" y="181"/>
                </a:lnTo>
                <a:lnTo>
                  <a:pt x="2735" y="182"/>
                </a:lnTo>
                <a:lnTo>
                  <a:pt x="2736" y="191"/>
                </a:lnTo>
                <a:lnTo>
                  <a:pt x="2736" y="194"/>
                </a:lnTo>
                <a:lnTo>
                  <a:pt x="2736" y="195"/>
                </a:lnTo>
                <a:lnTo>
                  <a:pt x="2736" y="201"/>
                </a:lnTo>
                <a:lnTo>
                  <a:pt x="2736" y="202"/>
                </a:lnTo>
                <a:lnTo>
                  <a:pt x="2736" y="203"/>
                </a:lnTo>
                <a:lnTo>
                  <a:pt x="2736" y="205"/>
                </a:lnTo>
                <a:lnTo>
                  <a:pt x="2736" y="206"/>
                </a:lnTo>
                <a:lnTo>
                  <a:pt x="2736" y="209"/>
                </a:lnTo>
                <a:lnTo>
                  <a:pt x="2738" y="212"/>
                </a:lnTo>
                <a:lnTo>
                  <a:pt x="2738" y="216"/>
                </a:lnTo>
                <a:lnTo>
                  <a:pt x="2738" y="219"/>
                </a:lnTo>
                <a:lnTo>
                  <a:pt x="2738" y="220"/>
                </a:lnTo>
                <a:lnTo>
                  <a:pt x="2738" y="224"/>
                </a:lnTo>
                <a:lnTo>
                  <a:pt x="2738" y="226"/>
                </a:lnTo>
                <a:lnTo>
                  <a:pt x="2739" y="227"/>
                </a:lnTo>
                <a:lnTo>
                  <a:pt x="2739" y="229"/>
                </a:lnTo>
                <a:lnTo>
                  <a:pt x="2739" y="233"/>
                </a:lnTo>
                <a:lnTo>
                  <a:pt x="2739" y="234"/>
                </a:lnTo>
                <a:lnTo>
                  <a:pt x="2739" y="236"/>
                </a:lnTo>
                <a:lnTo>
                  <a:pt x="2739" y="238"/>
                </a:lnTo>
                <a:lnTo>
                  <a:pt x="2741" y="240"/>
                </a:lnTo>
                <a:lnTo>
                  <a:pt x="2741" y="241"/>
                </a:lnTo>
                <a:lnTo>
                  <a:pt x="2741" y="243"/>
                </a:lnTo>
                <a:lnTo>
                  <a:pt x="2741" y="245"/>
                </a:lnTo>
                <a:lnTo>
                  <a:pt x="2741" y="247"/>
                </a:lnTo>
                <a:lnTo>
                  <a:pt x="2741" y="248"/>
                </a:lnTo>
                <a:lnTo>
                  <a:pt x="2741" y="253"/>
                </a:lnTo>
                <a:lnTo>
                  <a:pt x="2741" y="257"/>
                </a:lnTo>
                <a:lnTo>
                  <a:pt x="2742" y="260"/>
                </a:lnTo>
                <a:lnTo>
                  <a:pt x="2742" y="264"/>
                </a:lnTo>
                <a:lnTo>
                  <a:pt x="2742" y="267"/>
                </a:lnTo>
                <a:lnTo>
                  <a:pt x="2742" y="269"/>
                </a:lnTo>
                <a:lnTo>
                  <a:pt x="2742" y="276"/>
                </a:lnTo>
                <a:lnTo>
                  <a:pt x="2742" y="281"/>
                </a:lnTo>
                <a:lnTo>
                  <a:pt x="2742" y="282"/>
                </a:lnTo>
                <a:lnTo>
                  <a:pt x="2742" y="288"/>
                </a:lnTo>
                <a:lnTo>
                  <a:pt x="2742" y="289"/>
                </a:lnTo>
                <a:lnTo>
                  <a:pt x="2742" y="290"/>
                </a:lnTo>
                <a:lnTo>
                  <a:pt x="2742" y="295"/>
                </a:lnTo>
                <a:lnTo>
                  <a:pt x="2743" y="299"/>
                </a:lnTo>
                <a:lnTo>
                  <a:pt x="2743" y="300"/>
                </a:lnTo>
                <a:lnTo>
                  <a:pt x="2743" y="304"/>
                </a:lnTo>
                <a:lnTo>
                  <a:pt x="2743" y="311"/>
                </a:lnTo>
                <a:lnTo>
                  <a:pt x="2743" y="314"/>
                </a:lnTo>
                <a:lnTo>
                  <a:pt x="2743" y="316"/>
                </a:lnTo>
                <a:lnTo>
                  <a:pt x="2743" y="318"/>
                </a:lnTo>
                <a:lnTo>
                  <a:pt x="2745" y="323"/>
                </a:lnTo>
                <a:lnTo>
                  <a:pt x="2745" y="324"/>
                </a:lnTo>
                <a:lnTo>
                  <a:pt x="2745" y="325"/>
                </a:lnTo>
                <a:lnTo>
                  <a:pt x="2745" y="328"/>
                </a:lnTo>
                <a:lnTo>
                  <a:pt x="2745" y="330"/>
                </a:lnTo>
                <a:lnTo>
                  <a:pt x="2745" y="331"/>
                </a:lnTo>
                <a:lnTo>
                  <a:pt x="2745" y="332"/>
                </a:lnTo>
                <a:lnTo>
                  <a:pt x="2745" y="337"/>
                </a:lnTo>
                <a:lnTo>
                  <a:pt x="2745" y="341"/>
                </a:lnTo>
                <a:lnTo>
                  <a:pt x="2746" y="344"/>
                </a:lnTo>
                <a:lnTo>
                  <a:pt x="2746" y="346"/>
                </a:lnTo>
                <a:lnTo>
                  <a:pt x="2746" y="348"/>
                </a:lnTo>
                <a:lnTo>
                  <a:pt x="2746" y="355"/>
                </a:lnTo>
                <a:lnTo>
                  <a:pt x="2746" y="358"/>
                </a:lnTo>
                <a:lnTo>
                  <a:pt x="2746" y="359"/>
                </a:lnTo>
                <a:lnTo>
                  <a:pt x="2748" y="362"/>
                </a:lnTo>
                <a:lnTo>
                  <a:pt x="2748" y="373"/>
                </a:lnTo>
                <a:lnTo>
                  <a:pt x="2748" y="376"/>
                </a:lnTo>
                <a:lnTo>
                  <a:pt x="2748" y="380"/>
                </a:lnTo>
                <a:lnTo>
                  <a:pt x="2748" y="383"/>
                </a:lnTo>
                <a:lnTo>
                  <a:pt x="2749" y="390"/>
                </a:lnTo>
                <a:lnTo>
                  <a:pt x="2749" y="394"/>
                </a:lnTo>
                <a:lnTo>
                  <a:pt x="2749" y="398"/>
                </a:lnTo>
                <a:lnTo>
                  <a:pt x="2749" y="404"/>
                </a:lnTo>
                <a:lnTo>
                  <a:pt x="2750" y="408"/>
                </a:lnTo>
                <a:lnTo>
                  <a:pt x="2750" y="418"/>
                </a:lnTo>
                <a:lnTo>
                  <a:pt x="2750" y="425"/>
                </a:lnTo>
                <a:lnTo>
                  <a:pt x="2750" y="428"/>
                </a:lnTo>
                <a:lnTo>
                  <a:pt x="2752" y="431"/>
                </a:lnTo>
                <a:lnTo>
                  <a:pt x="2752" y="439"/>
                </a:lnTo>
                <a:lnTo>
                  <a:pt x="2752" y="445"/>
                </a:lnTo>
                <a:lnTo>
                  <a:pt x="2752" y="453"/>
                </a:lnTo>
                <a:lnTo>
                  <a:pt x="2753" y="456"/>
                </a:lnTo>
                <a:lnTo>
                  <a:pt x="2753" y="459"/>
                </a:lnTo>
                <a:lnTo>
                  <a:pt x="2753" y="466"/>
                </a:lnTo>
                <a:lnTo>
                  <a:pt x="2753" y="471"/>
                </a:lnTo>
                <a:lnTo>
                  <a:pt x="2753" y="474"/>
                </a:lnTo>
                <a:lnTo>
                  <a:pt x="2755" y="477"/>
                </a:lnTo>
                <a:lnTo>
                  <a:pt x="2755" y="487"/>
                </a:lnTo>
                <a:lnTo>
                  <a:pt x="2755" y="488"/>
                </a:lnTo>
                <a:lnTo>
                  <a:pt x="2755" y="489"/>
                </a:lnTo>
                <a:lnTo>
                  <a:pt x="2755" y="496"/>
                </a:lnTo>
                <a:lnTo>
                  <a:pt x="2756" y="501"/>
                </a:lnTo>
                <a:lnTo>
                  <a:pt x="2756" y="502"/>
                </a:lnTo>
                <a:lnTo>
                  <a:pt x="2756" y="503"/>
                </a:lnTo>
                <a:lnTo>
                  <a:pt x="2756" y="505"/>
                </a:lnTo>
                <a:lnTo>
                  <a:pt x="2756" y="515"/>
                </a:lnTo>
                <a:lnTo>
                  <a:pt x="2756" y="518"/>
                </a:lnTo>
                <a:lnTo>
                  <a:pt x="2756" y="519"/>
                </a:lnTo>
                <a:lnTo>
                  <a:pt x="2757" y="522"/>
                </a:lnTo>
                <a:lnTo>
                  <a:pt x="2757" y="523"/>
                </a:lnTo>
                <a:lnTo>
                  <a:pt x="2757" y="527"/>
                </a:lnTo>
                <a:lnTo>
                  <a:pt x="2757" y="532"/>
                </a:lnTo>
                <a:lnTo>
                  <a:pt x="2757" y="533"/>
                </a:lnTo>
                <a:lnTo>
                  <a:pt x="2757" y="541"/>
                </a:lnTo>
                <a:lnTo>
                  <a:pt x="2759" y="553"/>
                </a:lnTo>
                <a:lnTo>
                  <a:pt x="2759" y="554"/>
                </a:lnTo>
                <a:lnTo>
                  <a:pt x="2759" y="555"/>
                </a:lnTo>
                <a:lnTo>
                  <a:pt x="2759" y="562"/>
                </a:lnTo>
                <a:lnTo>
                  <a:pt x="2759" y="564"/>
                </a:lnTo>
                <a:lnTo>
                  <a:pt x="2760" y="567"/>
                </a:lnTo>
                <a:lnTo>
                  <a:pt x="2760" y="571"/>
                </a:lnTo>
                <a:lnTo>
                  <a:pt x="2760" y="572"/>
                </a:lnTo>
                <a:lnTo>
                  <a:pt x="2760" y="574"/>
                </a:lnTo>
                <a:lnTo>
                  <a:pt x="2760" y="576"/>
                </a:lnTo>
                <a:lnTo>
                  <a:pt x="2760" y="582"/>
                </a:lnTo>
                <a:lnTo>
                  <a:pt x="2760" y="583"/>
                </a:lnTo>
                <a:lnTo>
                  <a:pt x="2760" y="585"/>
                </a:lnTo>
                <a:lnTo>
                  <a:pt x="2760" y="586"/>
                </a:lnTo>
                <a:lnTo>
                  <a:pt x="2760" y="588"/>
                </a:lnTo>
                <a:lnTo>
                  <a:pt x="2760" y="589"/>
                </a:lnTo>
                <a:lnTo>
                  <a:pt x="2760" y="590"/>
                </a:lnTo>
                <a:lnTo>
                  <a:pt x="2762" y="593"/>
                </a:lnTo>
                <a:lnTo>
                  <a:pt x="2762" y="595"/>
                </a:lnTo>
                <a:lnTo>
                  <a:pt x="2762" y="596"/>
                </a:lnTo>
                <a:lnTo>
                  <a:pt x="2762" y="600"/>
                </a:lnTo>
                <a:lnTo>
                  <a:pt x="2763" y="611"/>
                </a:lnTo>
                <a:lnTo>
                  <a:pt x="2763" y="614"/>
                </a:lnTo>
                <a:lnTo>
                  <a:pt x="2763" y="616"/>
                </a:lnTo>
                <a:lnTo>
                  <a:pt x="2763" y="620"/>
                </a:lnTo>
                <a:lnTo>
                  <a:pt x="2763" y="621"/>
                </a:lnTo>
                <a:lnTo>
                  <a:pt x="2763" y="623"/>
                </a:lnTo>
                <a:lnTo>
                  <a:pt x="2763" y="631"/>
                </a:lnTo>
                <a:lnTo>
                  <a:pt x="2764" y="637"/>
                </a:lnTo>
                <a:lnTo>
                  <a:pt x="2764" y="639"/>
                </a:lnTo>
                <a:lnTo>
                  <a:pt x="2764" y="648"/>
                </a:lnTo>
                <a:lnTo>
                  <a:pt x="2764" y="649"/>
                </a:lnTo>
                <a:lnTo>
                  <a:pt x="2764" y="651"/>
                </a:lnTo>
                <a:lnTo>
                  <a:pt x="2764" y="652"/>
                </a:lnTo>
                <a:lnTo>
                  <a:pt x="2764" y="654"/>
                </a:lnTo>
                <a:lnTo>
                  <a:pt x="2764" y="655"/>
                </a:lnTo>
                <a:lnTo>
                  <a:pt x="2766" y="656"/>
                </a:lnTo>
                <a:lnTo>
                  <a:pt x="2766" y="659"/>
                </a:lnTo>
                <a:lnTo>
                  <a:pt x="2766" y="662"/>
                </a:lnTo>
                <a:lnTo>
                  <a:pt x="2766" y="665"/>
                </a:lnTo>
                <a:lnTo>
                  <a:pt x="2766" y="666"/>
                </a:lnTo>
                <a:lnTo>
                  <a:pt x="2766" y="669"/>
                </a:lnTo>
                <a:lnTo>
                  <a:pt x="2766" y="673"/>
                </a:lnTo>
                <a:lnTo>
                  <a:pt x="2766" y="676"/>
                </a:lnTo>
                <a:lnTo>
                  <a:pt x="2767" y="682"/>
                </a:lnTo>
                <a:lnTo>
                  <a:pt x="2767" y="689"/>
                </a:lnTo>
                <a:lnTo>
                  <a:pt x="2767" y="690"/>
                </a:lnTo>
                <a:lnTo>
                  <a:pt x="2767" y="696"/>
                </a:lnTo>
                <a:lnTo>
                  <a:pt x="2767" y="697"/>
                </a:lnTo>
                <a:lnTo>
                  <a:pt x="2769" y="710"/>
                </a:lnTo>
                <a:lnTo>
                  <a:pt x="2769" y="711"/>
                </a:lnTo>
                <a:lnTo>
                  <a:pt x="2769" y="714"/>
                </a:lnTo>
                <a:lnTo>
                  <a:pt x="2769" y="722"/>
                </a:lnTo>
                <a:lnTo>
                  <a:pt x="2769" y="724"/>
                </a:lnTo>
                <a:lnTo>
                  <a:pt x="2770" y="731"/>
                </a:lnTo>
                <a:lnTo>
                  <a:pt x="2770" y="732"/>
                </a:lnTo>
                <a:lnTo>
                  <a:pt x="2770" y="733"/>
                </a:lnTo>
                <a:lnTo>
                  <a:pt x="2770" y="735"/>
                </a:lnTo>
                <a:lnTo>
                  <a:pt x="2772" y="754"/>
                </a:lnTo>
                <a:lnTo>
                  <a:pt x="2772" y="756"/>
                </a:lnTo>
                <a:lnTo>
                  <a:pt x="2772" y="760"/>
                </a:lnTo>
                <a:lnTo>
                  <a:pt x="2772" y="766"/>
                </a:lnTo>
                <a:lnTo>
                  <a:pt x="2772" y="767"/>
                </a:lnTo>
                <a:lnTo>
                  <a:pt x="2773" y="770"/>
                </a:lnTo>
                <a:lnTo>
                  <a:pt x="2773" y="775"/>
                </a:lnTo>
                <a:lnTo>
                  <a:pt x="2773" y="780"/>
                </a:lnTo>
                <a:lnTo>
                  <a:pt x="2773" y="784"/>
                </a:lnTo>
                <a:lnTo>
                  <a:pt x="2773" y="788"/>
                </a:lnTo>
                <a:lnTo>
                  <a:pt x="2773" y="790"/>
                </a:lnTo>
                <a:lnTo>
                  <a:pt x="2773" y="791"/>
                </a:lnTo>
                <a:lnTo>
                  <a:pt x="2774" y="797"/>
                </a:lnTo>
                <a:lnTo>
                  <a:pt x="2774" y="798"/>
                </a:lnTo>
                <a:lnTo>
                  <a:pt x="2774" y="799"/>
                </a:lnTo>
                <a:lnTo>
                  <a:pt x="2774" y="806"/>
                </a:lnTo>
                <a:lnTo>
                  <a:pt x="2774" y="809"/>
                </a:lnTo>
                <a:lnTo>
                  <a:pt x="2774" y="811"/>
                </a:lnTo>
                <a:lnTo>
                  <a:pt x="2774" y="815"/>
                </a:lnTo>
                <a:lnTo>
                  <a:pt x="2776" y="815"/>
                </a:lnTo>
                <a:lnTo>
                  <a:pt x="2776" y="818"/>
                </a:lnTo>
                <a:lnTo>
                  <a:pt x="2776" y="822"/>
                </a:lnTo>
                <a:lnTo>
                  <a:pt x="2776" y="823"/>
                </a:lnTo>
                <a:lnTo>
                  <a:pt x="2776" y="826"/>
                </a:lnTo>
                <a:lnTo>
                  <a:pt x="2776" y="827"/>
                </a:lnTo>
                <a:lnTo>
                  <a:pt x="2776" y="830"/>
                </a:lnTo>
                <a:lnTo>
                  <a:pt x="2776" y="832"/>
                </a:lnTo>
                <a:lnTo>
                  <a:pt x="2776" y="834"/>
                </a:lnTo>
                <a:lnTo>
                  <a:pt x="2776" y="836"/>
                </a:lnTo>
                <a:lnTo>
                  <a:pt x="2777" y="837"/>
                </a:lnTo>
                <a:lnTo>
                  <a:pt x="2777" y="839"/>
                </a:lnTo>
                <a:lnTo>
                  <a:pt x="2777" y="841"/>
                </a:lnTo>
                <a:lnTo>
                  <a:pt x="2777" y="843"/>
                </a:lnTo>
                <a:lnTo>
                  <a:pt x="2777" y="844"/>
                </a:lnTo>
                <a:lnTo>
                  <a:pt x="2777" y="848"/>
                </a:lnTo>
                <a:lnTo>
                  <a:pt x="2777" y="850"/>
                </a:lnTo>
                <a:lnTo>
                  <a:pt x="2777" y="853"/>
                </a:lnTo>
                <a:lnTo>
                  <a:pt x="2777" y="857"/>
                </a:lnTo>
                <a:lnTo>
                  <a:pt x="2777" y="858"/>
                </a:lnTo>
                <a:lnTo>
                  <a:pt x="2777" y="860"/>
                </a:lnTo>
                <a:lnTo>
                  <a:pt x="2779" y="861"/>
                </a:lnTo>
                <a:lnTo>
                  <a:pt x="2779" y="867"/>
                </a:lnTo>
                <a:lnTo>
                  <a:pt x="2779" y="869"/>
                </a:lnTo>
                <a:lnTo>
                  <a:pt x="2779" y="878"/>
                </a:lnTo>
                <a:lnTo>
                  <a:pt x="2779" y="879"/>
                </a:lnTo>
                <a:lnTo>
                  <a:pt x="2780" y="886"/>
                </a:lnTo>
                <a:lnTo>
                  <a:pt x="2780" y="889"/>
                </a:lnTo>
                <a:lnTo>
                  <a:pt x="2780" y="890"/>
                </a:lnTo>
                <a:lnTo>
                  <a:pt x="2780" y="892"/>
                </a:lnTo>
                <a:lnTo>
                  <a:pt x="2780" y="895"/>
                </a:lnTo>
                <a:lnTo>
                  <a:pt x="2780" y="900"/>
                </a:lnTo>
                <a:lnTo>
                  <a:pt x="2780" y="903"/>
                </a:lnTo>
                <a:lnTo>
                  <a:pt x="2781" y="906"/>
                </a:lnTo>
                <a:lnTo>
                  <a:pt x="2781" y="911"/>
                </a:lnTo>
                <a:lnTo>
                  <a:pt x="2781" y="913"/>
                </a:lnTo>
                <a:lnTo>
                  <a:pt x="2781" y="919"/>
                </a:lnTo>
                <a:lnTo>
                  <a:pt x="2781" y="921"/>
                </a:lnTo>
                <a:lnTo>
                  <a:pt x="2781" y="923"/>
                </a:lnTo>
                <a:lnTo>
                  <a:pt x="2781" y="924"/>
                </a:lnTo>
                <a:lnTo>
                  <a:pt x="2781" y="927"/>
                </a:lnTo>
                <a:lnTo>
                  <a:pt x="2783" y="930"/>
                </a:lnTo>
                <a:lnTo>
                  <a:pt x="2783" y="934"/>
                </a:lnTo>
                <a:lnTo>
                  <a:pt x="2783" y="935"/>
                </a:lnTo>
                <a:lnTo>
                  <a:pt x="2783" y="937"/>
                </a:lnTo>
                <a:lnTo>
                  <a:pt x="2783" y="942"/>
                </a:lnTo>
                <a:lnTo>
                  <a:pt x="2783" y="945"/>
                </a:lnTo>
                <a:lnTo>
                  <a:pt x="2783" y="948"/>
                </a:lnTo>
                <a:lnTo>
                  <a:pt x="2783" y="949"/>
                </a:lnTo>
                <a:lnTo>
                  <a:pt x="2784" y="954"/>
                </a:lnTo>
                <a:lnTo>
                  <a:pt x="2784" y="956"/>
                </a:lnTo>
                <a:lnTo>
                  <a:pt x="2784" y="961"/>
                </a:lnTo>
                <a:lnTo>
                  <a:pt x="2784" y="969"/>
                </a:lnTo>
                <a:lnTo>
                  <a:pt x="2784" y="973"/>
                </a:lnTo>
                <a:lnTo>
                  <a:pt x="2786" y="975"/>
                </a:lnTo>
                <a:lnTo>
                  <a:pt x="2786" y="976"/>
                </a:lnTo>
                <a:lnTo>
                  <a:pt x="2786" y="983"/>
                </a:lnTo>
                <a:lnTo>
                  <a:pt x="2786" y="986"/>
                </a:lnTo>
                <a:lnTo>
                  <a:pt x="2786" y="987"/>
                </a:lnTo>
                <a:lnTo>
                  <a:pt x="2786" y="989"/>
                </a:lnTo>
                <a:lnTo>
                  <a:pt x="2786" y="991"/>
                </a:lnTo>
                <a:lnTo>
                  <a:pt x="2786" y="994"/>
                </a:lnTo>
                <a:lnTo>
                  <a:pt x="2787" y="1010"/>
                </a:lnTo>
                <a:lnTo>
                  <a:pt x="2787" y="1012"/>
                </a:lnTo>
                <a:lnTo>
                  <a:pt x="2787" y="1018"/>
                </a:lnTo>
                <a:lnTo>
                  <a:pt x="2788" y="1024"/>
                </a:lnTo>
                <a:lnTo>
                  <a:pt x="2788" y="1025"/>
                </a:lnTo>
                <a:lnTo>
                  <a:pt x="2788" y="1028"/>
                </a:lnTo>
                <a:lnTo>
                  <a:pt x="2788" y="1029"/>
                </a:lnTo>
                <a:lnTo>
                  <a:pt x="2788" y="1032"/>
                </a:lnTo>
                <a:lnTo>
                  <a:pt x="2788" y="1035"/>
                </a:lnTo>
                <a:lnTo>
                  <a:pt x="2788" y="1036"/>
                </a:lnTo>
                <a:lnTo>
                  <a:pt x="2788" y="1038"/>
                </a:lnTo>
                <a:lnTo>
                  <a:pt x="2788" y="1039"/>
                </a:lnTo>
                <a:lnTo>
                  <a:pt x="2788" y="1040"/>
                </a:lnTo>
                <a:lnTo>
                  <a:pt x="2788" y="1042"/>
                </a:lnTo>
                <a:lnTo>
                  <a:pt x="2790" y="1045"/>
                </a:lnTo>
                <a:lnTo>
                  <a:pt x="2790" y="1046"/>
                </a:lnTo>
                <a:lnTo>
                  <a:pt x="2790" y="1047"/>
                </a:lnTo>
                <a:lnTo>
                  <a:pt x="2790" y="1049"/>
                </a:lnTo>
                <a:lnTo>
                  <a:pt x="2790" y="1050"/>
                </a:lnTo>
                <a:lnTo>
                  <a:pt x="2790" y="1052"/>
                </a:lnTo>
                <a:lnTo>
                  <a:pt x="2790" y="1053"/>
                </a:lnTo>
                <a:lnTo>
                  <a:pt x="2790" y="1055"/>
                </a:lnTo>
                <a:lnTo>
                  <a:pt x="2790" y="1056"/>
                </a:lnTo>
                <a:lnTo>
                  <a:pt x="2790" y="1057"/>
                </a:lnTo>
                <a:lnTo>
                  <a:pt x="2790" y="1059"/>
                </a:lnTo>
                <a:lnTo>
                  <a:pt x="2790" y="1060"/>
                </a:lnTo>
                <a:lnTo>
                  <a:pt x="2790" y="1062"/>
                </a:lnTo>
                <a:lnTo>
                  <a:pt x="2790" y="1063"/>
                </a:lnTo>
                <a:lnTo>
                  <a:pt x="2790" y="1064"/>
                </a:lnTo>
                <a:lnTo>
                  <a:pt x="2791" y="1066"/>
                </a:lnTo>
                <a:lnTo>
                  <a:pt x="2791" y="1069"/>
                </a:lnTo>
                <a:lnTo>
                  <a:pt x="2791" y="1070"/>
                </a:lnTo>
                <a:lnTo>
                  <a:pt x="2791" y="1071"/>
                </a:lnTo>
                <a:lnTo>
                  <a:pt x="2791" y="1073"/>
                </a:lnTo>
                <a:lnTo>
                  <a:pt x="2791" y="1074"/>
                </a:lnTo>
                <a:lnTo>
                  <a:pt x="2791" y="1076"/>
                </a:lnTo>
                <a:lnTo>
                  <a:pt x="2791" y="1077"/>
                </a:lnTo>
                <a:lnTo>
                  <a:pt x="2791" y="1083"/>
                </a:lnTo>
                <a:lnTo>
                  <a:pt x="2791" y="1085"/>
                </a:lnTo>
                <a:lnTo>
                  <a:pt x="2793" y="1088"/>
                </a:lnTo>
                <a:lnTo>
                  <a:pt x="2793" y="1102"/>
                </a:lnTo>
                <a:lnTo>
                  <a:pt x="2793" y="1104"/>
                </a:lnTo>
                <a:lnTo>
                  <a:pt x="2793" y="1106"/>
                </a:lnTo>
                <a:lnTo>
                  <a:pt x="2794" y="1112"/>
                </a:lnTo>
                <a:lnTo>
                  <a:pt x="2794" y="1113"/>
                </a:lnTo>
                <a:lnTo>
                  <a:pt x="2794" y="1115"/>
                </a:lnTo>
                <a:lnTo>
                  <a:pt x="2794" y="1119"/>
                </a:lnTo>
                <a:lnTo>
                  <a:pt x="2794" y="1120"/>
                </a:lnTo>
                <a:lnTo>
                  <a:pt x="2794" y="1122"/>
                </a:lnTo>
                <a:lnTo>
                  <a:pt x="2794" y="1123"/>
                </a:lnTo>
                <a:lnTo>
                  <a:pt x="2794" y="1125"/>
                </a:lnTo>
                <a:lnTo>
                  <a:pt x="2794" y="1126"/>
                </a:lnTo>
                <a:lnTo>
                  <a:pt x="2794" y="1127"/>
                </a:lnTo>
                <a:lnTo>
                  <a:pt x="2794" y="1129"/>
                </a:lnTo>
                <a:lnTo>
                  <a:pt x="2794" y="1130"/>
                </a:lnTo>
                <a:lnTo>
                  <a:pt x="2794" y="1132"/>
                </a:lnTo>
                <a:lnTo>
                  <a:pt x="2794" y="1133"/>
                </a:lnTo>
                <a:lnTo>
                  <a:pt x="2795" y="1133"/>
                </a:lnTo>
                <a:lnTo>
                  <a:pt x="2795" y="1134"/>
                </a:lnTo>
                <a:lnTo>
                  <a:pt x="2795" y="1137"/>
                </a:lnTo>
                <a:lnTo>
                  <a:pt x="2795" y="1139"/>
                </a:lnTo>
                <a:lnTo>
                  <a:pt x="2795" y="1140"/>
                </a:lnTo>
                <a:lnTo>
                  <a:pt x="2795" y="1141"/>
                </a:lnTo>
                <a:lnTo>
                  <a:pt x="2795" y="1143"/>
                </a:lnTo>
                <a:lnTo>
                  <a:pt x="2795" y="1146"/>
                </a:lnTo>
                <a:lnTo>
                  <a:pt x="2795" y="1147"/>
                </a:lnTo>
                <a:lnTo>
                  <a:pt x="2795" y="1148"/>
                </a:lnTo>
                <a:lnTo>
                  <a:pt x="2795" y="1151"/>
                </a:lnTo>
                <a:lnTo>
                  <a:pt x="2795" y="1153"/>
                </a:lnTo>
                <a:lnTo>
                  <a:pt x="2795" y="1155"/>
                </a:lnTo>
                <a:lnTo>
                  <a:pt x="2795" y="1157"/>
                </a:lnTo>
                <a:lnTo>
                  <a:pt x="2797" y="1162"/>
                </a:lnTo>
                <a:lnTo>
                  <a:pt x="2797" y="1164"/>
                </a:lnTo>
                <a:lnTo>
                  <a:pt x="2797" y="1167"/>
                </a:lnTo>
                <a:lnTo>
                  <a:pt x="2797" y="1168"/>
                </a:lnTo>
                <a:lnTo>
                  <a:pt x="2797" y="1169"/>
                </a:lnTo>
                <a:lnTo>
                  <a:pt x="2797" y="1171"/>
                </a:lnTo>
                <a:lnTo>
                  <a:pt x="2797" y="1176"/>
                </a:lnTo>
                <a:lnTo>
                  <a:pt x="2798" y="1182"/>
                </a:lnTo>
                <a:lnTo>
                  <a:pt x="2798" y="1185"/>
                </a:lnTo>
                <a:lnTo>
                  <a:pt x="2798" y="1189"/>
                </a:lnTo>
                <a:lnTo>
                  <a:pt x="2798" y="1192"/>
                </a:lnTo>
                <a:lnTo>
                  <a:pt x="2798" y="1195"/>
                </a:lnTo>
                <a:lnTo>
                  <a:pt x="2800" y="1200"/>
                </a:lnTo>
                <a:lnTo>
                  <a:pt x="2801" y="1200"/>
                </a:lnTo>
                <a:lnTo>
                  <a:pt x="2804" y="1202"/>
                </a:lnTo>
                <a:lnTo>
                  <a:pt x="2811" y="1202"/>
                </a:lnTo>
                <a:lnTo>
                  <a:pt x="2814" y="1202"/>
                </a:lnTo>
                <a:lnTo>
                  <a:pt x="2816" y="1202"/>
                </a:lnTo>
                <a:lnTo>
                  <a:pt x="2819" y="1202"/>
                </a:lnTo>
                <a:lnTo>
                  <a:pt x="2821" y="1202"/>
                </a:lnTo>
                <a:lnTo>
                  <a:pt x="2822" y="1202"/>
                </a:lnTo>
                <a:lnTo>
                  <a:pt x="2825" y="1202"/>
                </a:lnTo>
                <a:lnTo>
                  <a:pt x="2830" y="1202"/>
                </a:lnTo>
                <a:lnTo>
                  <a:pt x="2832" y="1202"/>
                </a:lnTo>
                <a:lnTo>
                  <a:pt x="2833" y="1203"/>
                </a:lnTo>
                <a:lnTo>
                  <a:pt x="2846" y="1203"/>
                </a:lnTo>
                <a:lnTo>
                  <a:pt x="2847" y="1203"/>
                </a:lnTo>
                <a:lnTo>
                  <a:pt x="2849" y="1203"/>
                </a:lnTo>
                <a:lnTo>
                  <a:pt x="2850" y="1203"/>
                </a:lnTo>
                <a:lnTo>
                  <a:pt x="2851" y="1203"/>
                </a:lnTo>
                <a:lnTo>
                  <a:pt x="2853" y="1203"/>
                </a:lnTo>
                <a:lnTo>
                  <a:pt x="2854" y="1203"/>
                </a:lnTo>
                <a:lnTo>
                  <a:pt x="2856" y="1203"/>
                </a:lnTo>
                <a:lnTo>
                  <a:pt x="2857" y="1203"/>
                </a:lnTo>
                <a:lnTo>
                  <a:pt x="2858" y="1203"/>
                </a:lnTo>
                <a:lnTo>
                  <a:pt x="2860" y="1203"/>
                </a:lnTo>
                <a:lnTo>
                  <a:pt x="2861" y="1203"/>
                </a:lnTo>
                <a:lnTo>
                  <a:pt x="2865" y="1203"/>
                </a:lnTo>
                <a:lnTo>
                  <a:pt x="2868" y="1205"/>
                </a:lnTo>
                <a:lnTo>
                  <a:pt x="2870" y="1205"/>
                </a:lnTo>
                <a:lnTo>
                  <a:pt x="2872" y="1205"/>
                </a:lnTo>
                <a:lnTo>
                  <a:pt x="2874" y="1205"/>
                </a:lnTo>
                <a:lnTo>
                  <a:pt x="2875" y="1205"/>
                </a:lnTo>
                <a:lnTo>
                  <a:pt x="2877" y="1205"/>
                </a:lnTo>
                <a:lnTo>
                  <a:pt x="2878" y="1205"/>
                </a:lnTo>
                <a:lnTo>
                  <a:pt x="2879" y="1205"/>
                </a:lnTo>
                <a:lnTo>
                  <a:pt x="2881" y="1205"/>
                </a:lnTo>
                <a:lnTo>
                  <a:pt x="2882" y="1205"/>
                </a:lnTo>
                <a:lnTo>
                  <a:pt x="2884" y="1205"/>
                </a:lnTo>
                <a:lnTo>
                  <a:pt x="2885" y="1205"/>
                </a:lnTo>
                <a:lnTo>
                  <a:pt x="2887" y="1205"/>
                </a:lnTo>
                <a:lnTo>
                  <a:pt x="2888" y="1205"/>
                </a:lnTo>
                <a:lnTo>
                  <a:pt x="2889" y="1205"/>
                </a:lnTo>
                <a:lnTo>
                  <a:pt x="2891" y="1205"/>
                </a:lnTo>
                <a:lnTo>
                  <a:pt x="2892" y="1205"/>
                </a:lnTo>
                <a:lnTo>
                  <a:pt x="2894" y="1205"/>
                </a:lnTo>
                <a:lnTo>
                  <a:pt x="2895" y="1205"/>
                </a:lnTo>
                <a:lnTo>
                  <a:pt x="2896" y="1205"/>
                </a:lnTo>
                <a:lnTo>
                  <a:pt x="2898" y="1205"/>
                </a:lnTo>
                <a:lnTo>
                  <a:pt x="2899" y="1205"/>
                </a:lnTo>
                <a:lnTo>
                  <a:pt x="2901" y="1205"/>
                </a:lnTo>
                <a:lnTo>
                  <a:pt x="2902" y="1205"/>
                </a:lnTo>
                <a:lnTo>
                  <a:pt x="2906" y="1206"/>
                </a:lnTo>
                <a:lnTo>
                  <a:pt x="2909" y="1206"/>
                </a:lnTo>
                <a:lnTo>
                  <a:pt x="2910" y="1206"/>
                </a:lnTo>
                <a:lnTo>
                  <a:pt x="2912" y="1206"/>
                </a:lnTo>
                <a:lnTo>
                  <a:pt x="2913" y="1206"/>
                </a:lnTo>
                <a:lnTo>
                  <a:pt x="2915" y="1206"/>
                </a:lnTo>
                <a:lnTo>
                  <a:pt x="2916" y="1206"/>
                </a:lnTo>
                <a:lnTo>
                  <a:pt x="2920" y="1206"/>
                </a:lnTo>
                <a:lnTo>
                  <a:pt x="2922" y="1206"/>
                </a:lnTo>
                <a:lnTo>
                  <a:pt x="2923" y="1206"/>
                </a:lnTo>
                <a:lnTo>
                  <a:pt x="2926" y="1206"/>
                </a:lnTo>
                <a:lnTo>
                  <a:pt x="2930" y="1206"/>
                </a:lnTo>
                <a:lnTo>
                  <a:pt x="2931" y="1206"/>
                </a:lnTo>
                <a:lnTo>
                  <a:pt x="2933" y="1206"/>
                </a:lnTo>
                <a:lnTo>
                  <a:pt x="2934" y="1206"/>
                </a:lnTo>
                <a:lnTo>
                  <a:pt x="2937" y="1206"/>
                </a:lnTo>
                <a:lnTo>
                  <a:pt x="2938" y="1206"/>
                </a:lnTo>
                <a:lnTo>
                  <a:pt x="2940" y="1206"/>
                </a:lnTo>
                <a:lnTo>
                  <a:pt x="2941" y="1206"/>
                </a:lnTo>
                <a:lnTo>
                  <a:pt x="2943" y="1206"/>
                </a:lnTo>
                <a:lnTo>
                  <a:pt x="2944" y="1206"/>
                </a:lnTo>
                <a:lnTo>
                  <a:pt x="2945" y="1206"/>
                </a:lnTo>
                <a:lnTo>
                  <a:pt x="2947" y="1206"/>
                </a:lnTo>
                <a:lnTo>
                  <a:pt x="2948" y="1206"/>
                </a:lnTo>
                <a:lnTo>
                  <a:pt x="2950" y="1206"/>
                </a:lnTo>
                <a:lnTo>
                  <a:pt x="2951" y="1206"/>
                </a:lnTo>
                <a:lnTo>
                  <a:pt x="2952" y="1206"/>
                </a:lnTo>
                <a:lnTo>
                  <a:pt x="2954" y="1206"/>
                </a:lnTo>
                <a:lnTo>
                  <a:pt x="2955" y="1207"/>
                </a:lnTo>
                <a:lnTo>
                  <a:pt x="2957" y="1207"/>
                </a:lnTo>
                <a:lnTo>
                  <a:pt x="2958" y="1207"/>
                </a:lnTo>
                <a:lnTo>
                  <a:pt x="2959" y="1207"/>
                </a:lnTo>
                <a:lnTo>
                  <a:pt x="2961" y="1207"/>
                </a:lnTo>
                <a:lnTo>
                  <a:pt x="2962" y="1207"/>
                </a:lnTo>
                <a:lnTo>
                  <a:pt x="2964" y="1207"/>
                </a:lnTo>
                <a:lnTo>
                  <a:pt x="2965" y="1207"/>
                </a:lnTo>
                <a:lnTo>
                  <a:pt x="2966" y="1207"/>
                </a:lnTo>
                <a:lnTo>
                  <a:pt x="2968" y="1207"/>
                </a:lnTo>
                <a:lnTo>
                  <a:pt x="2969" y="1207"/>
                </a:lnTo>
                <a:lnTo>
                  <a:pt x="2971" y="1207"/>
                </a:lnTo>
                <a:lnTo>
                  <a:pt x="2972" y="1207"/>
                </a:lnTo>
                <a:lnTo>
                  <a:pt x="2973" y="1207"/>
                </a:lnTo>
                <a:lnTo>
                  <a:pt x="2975" y="1207"/>
                </a:lnTo>
                <a:lnTo>
                  <a:pt x="2976" y="1207"/>
                </a:lnTo>
                <a:lnTo>
                  <a:pt x="2978" y="1207"/>
                </a:lnTo>
                <a:lnTo>
                  <a:pt x="2979" y="1207"/>
                </a:lnTo>
                <a:lnTo>
                  <a:pt x="2980" y="1207"/>
                </a:lnTo>
                <a:lnTo>
                  <a:pt x="2982" y="1207"/>
                </a:lnTo>
                <a:lnTo>
                  <a:pt x="2983" y="1207"/>
                </a:lnTo>
                <a:lnTo>
                  <a:pt x="2985" y="1207"/>
                </a:lnTo>
                <a:lnTo>
                  <a:pt x="2986" y="1207"/>
                </a:lnTo>
                <a:lnTo>
                  <a:pt x="2992" y="1207"/>
                </a:lnTo>
                <a:lnTo>
                  <a:pt x="2993" y="1207"/>
                </a:lnTo>
                <a:lnTo>
                  <a:pt x="2995" y="1207"/>
                </a:lnTo>
                <a:lnTo>
                  <a:pt x="2996" y="1207"/>
                </a:lnTo>
                <a:lnTo>
                  <a:pt x="2997" y="1207"/>
                </a:lnTo>
                <a:lnTo>
                  <a:pt x="2999" y="1207"/>
                </a:lnTo>
                <a:lnTo>
                  <a:pt x="3000" y="1207"/>
                </a:lnTo>
                <a:lnTo>
                  <a:pt x="3002" y="1207"/>
                </a:lnTo>
                <a:lnTo>
                  <a:pt x="3003" y="1207"/>
                </a:lnTo>
                <a:lnTo>
                  <a:pt x="3004" y="1207"/>
                </a:lnTo>
                <a:lnTo>
                  <a:pt x="3006" y="1207"/>
                </a:lnTo>
                <a:lnTo>
                  <a:pt x="3006" y="1209"/>
                </a:lnTo>
                <a:lnTo>
                  <a:pt x="3007" y="1209"/>
                </a:lnTo>
                <a:lnTo>
                  <a:pt x="3009" y="1207"/>
                </a:lnTo>
                <a:lnTo>
                  <a:pt x="3014" y="1209"/>
                </a:lnTo>
                <a:lnTo>
                  <a:pt x="3020" y="1209"/>
                </a:lnTo>
                <a:lnTo>
                  <a:pt x="3027" y="1209"/>
                </a:lnTo>
                <a:lnTo>
                  <a:pt x="3030" y="1209"/>
                </a:lnTo>
                <a:lnTo>
                  <a:pt x="3031" y="1209"/>
                </a:lnTo>
                <a:lnTo>
                  <a:pt x="3032" y="1209"/>
                </a:lnTo>
                <a:lnTo>
                  <a:pt x="3034" y="1209"/>
                </a:lnTo>
                <a:lnTo>
                  <a:pt x="3035" y="1209"/>
                </a:lnTo>
                <a:lnTo>
                  <a:pt x="3037" y="1209"/>
                </a:lnTo>
                <a:lnTo>
                  <a:pt x="3039" y="1209"/>
                </a:lnTo>
                <a:lnTo>
                  <a:pt x="3041" y="1209"/>
                </a:lnTo>
                <a:lnTo>
                  <a:pt x="3048" y="1209"/>
                </a:lnTo>
                <a:lnTo>
                  <a:pt x="3049" y="1209"/>
                </a:lnTo>
                <a:lnTo>
                  <a:pt x="3051" y="1209"/>
                </a:lnTo>
                <a:lnTo>
                  <a:pt x="3053" y="1209"/>
                </a:lnTo>
                <a:lnTo>
                  <a:pt x="3056" y="1209"/>
                </a:lnTo>
                <a:lnTo>
                  <a:pt x="3059" y="1209"/>
                </a:lnTo>
                <a:lnTo>
                  <a:pt x="3062" y="1209"/>
                </a:lnTo>
                <a:lnTo>
                  <a:pt x="3063" y="1209"/>
                </a:lnTo>
                <a:lnTo>
                  <a:pt x="3065" y="1209"/>
                </a:lnTo>
                <a:lnTo>
                  <a:pt x="3066" y="1209"/>
                </a:lnTo>
                <a:lnTo>
                  <a:pt x="3069" y="1209"/>
                </a:lnTo>
                <a:lnTo>
                  <a:pt x="3070" y="1209"/>
                </a:lnTo>
                <a:lnTo>
                  <a:pt x="3072" y="1209"/>
                </a:lnTo>
                <a:lnTo>
                  <a:pt x="3073" y="1209"/>
                </a:lnTo>
                <a:lnTo>
                  <a:pt x="3074" y="1209"/>
                </a:lnTo>
                <a:lnTo>
                  <a:pt x="3077" y="1209"/>
                </a:lnTo>
                <a:lnTo>
                  <a:pt x="3095" y="1209"/>
                </a:lnTo>
                <a:lnTo>
                  <a:pt x="3101" y="1209"/>
                </a:lnTo>
                <a:lnTo>
                  <a:pt x="3105" y="1209"/>
                </a:lnTo>
                <a:lnTo>
                  <a:pt x="3108" y="1209"/>
                </a:lnTo>
                <a:lnTo>
                  <a:pt x="3110" y="1209"/>
                </a:lnTo>
                <a:lnTo>
                  <a:pt x="3112" y="1209"/>
                </a:lnTo>
                <a:lnTo>
                  <a:pt x="3114" y="1209"/>
                </a:lnTo>
                <a:lnTo>
                  <a:pt x="3117" y="1209"/>
                </a:lnTo>
                <a:lnTo>
                  <a:pt x="3118" y="1209"/>
                </a:lnTo>
                <a:lnTo>
                  <a:pt x="3119" y="1209"/>
                </a:lnTo>
                <a:lnTo>
                  <a:pt x="3121" y="1209"/>
                </a:lnTo>
                <a:lnTo>
                  <a:pt x="3124" y="1209"/>
                </a:lnTo>
                <a:lnTo>
                  <a:pt x="3125" y="1209"/>
                </a:lnTo>
                <a:lnTo>
                  <a:pt x="3126" y="1209"/>
                </a:lnTo>
                <a:lnTo>
                  <a:pt x="3129" y="1209"/>
                </a:lnTo>
                <a:lnTo>
                  <a:pt x="3133" y="1209"/>
                </a:lnTo>
                <a:lnTo>
                  <a:pt x="3136" y="1209"/>
                </a:lnTo>
                <a:lnTo>
                  <a:pt x="3138" y="1209"/>
                </a:lnTo>
                <a:lnTo>
                  <a:pt x="3139" y="1209"/>
                </a:lnTo>
                <a:lnTo>
                  <a:pt x="3143" y="1209"/>
                </a:lnTo>
                <a:lnTo>
                  <a:pt x="3145" y="1209"/>
                </a:lnTo>
                <a:lnTo>
                  <a:pt x="3149" y="1209"/>
                </a:lnTo>
                <a:lnTo>
                  <a:pt x="3150" y="1209"/>
                </a:lnTo>
                <a:lnTo>
                  <a:pt x="3153" y="1209"/>
                </a:lnTo>
                <a:lnTo>
                  <a:pt x="3154" y="1209"/>
                </a:lnTo>
                <a:lnTo>
                  <a:pt x="3156" y="1209"/>
                </a:lnTo>
                <a:lnTo>
                  <a:pt x="3157" y="1209"/>
                </a:lnTo>
                <a:lnTo>
                  <a:pt x="3159" y="1209"/>
                </a:lnTo>
                <a:lnTo>
                  <a:pt x="3160" y="1209"/>
                </a:lnTo>
                <a:lnTo>
                  <a:pt x="3167" y="1209"/>
                </a:lnTo>
                <a:lnTo>
                  <a:pt x="3168" y="1209"/>
                </a:lnTo>
                <a:lnTo>
                  <a:pt x="3170" y="1209"/>
                </a:lnTo>
                <a:lnTo>
                  <a:pt x="3173" y="1209"/>
                </a:lnTo>
                <a:lnTo>
                  <a:pt x="3174" y="1209"/>
                </a:lnTo>
                <a:lnTo>
                  <a:pt x="3175" y="1209"/>
                </a:lnTo>
                <a:lnTo>
                  <a:pt x="3177" y="1209"/>
                </a:lnTo>
                <a:lnTo>
                  <a:pt x="3178" y="1209"/>
                </a:lnTo>
                <a:lnTo>
                  <a:pt x="3180" y="1209"/>
                </a:lnTo>
                <a:lnTo>
                  <a:pt x="3181" y="1209"/>
                </a:lnTo>
                <a:lnTo>
                  <a:pt x="3182" y="1209"/>
                </a:lnTo>
                <a:lnTo>
                  <a:pt x="3185" y="1209"/>
                </a:lnTo>
                <a:lnTo>
                  <a:pt x="3187" y="1209"/>
                </a:lnTo>
                <a:lnTo>
                  <a:pt x="3189" y="1209"/>
                </a:lnTo>
                <a:lnTo>
                  <a:pt x="3191" y="1209"/>
                </a:lnTo>
                <a:lnTo>
                  <a:pt x="3192" y="1209"/>
                </a:lnTo>
                <a:lnTo>
                  <a:pt x="3195" y="1209"/>
                </a:lnTo>
                <a:lnTo>
                  <a:pt x="3196" y="1209"/>
                </a:lnTo>
                <a:lnTo>
                  <a:pt x="3198" y="1209"/>
                </a:lnTo>
                <a:lnTo>
                  <a:pt x="3199" y="1209"/>
                </a:lnTo>
                <a:lnTo>
                  <a:pt x="3201" y="1209"/>
                </a:lnTo>
                <a:lnTo>
                  <a:pt x="3202" y="1209"/>
                </a:lnTo>
                <a:lnTo>
                  <a:pt x="3203" y="1209"/>
                </a:lnTo>
                <a:lnTo>
                  <a:pt x="3205" y="1209"/>
                </a:lnTo>
                <a:lnTo>
                  <a:pt x="3206" y="1209"/>
                </a:lnTo>
                <a:lnTo>
                  <a:pt x="3209" y="1209"/>
                </a:lnTo>
                <a:lnTo>
                  <a:pt x="3210" y="1209"/>
                </a:lnTo>
                <a:lnTo>
                  <a:pt x="3212" y="1209"/>
                </a:lnTo>
                <a:lnTo>
                  <a:pt x="3215" y="1209"/>
                </a:lnTo>
                <a:lnTo>
                  <a:pt x="3216" y="1209"/>
                </a:lnTo>
                <a:lnTo>
                  <a:pt x="3219" y="1209"/>
                </a:lnTo>
                <a:lnTo>
                  <a:pt x="3220" y="1209"/>
                </a:lnTo>
                <a:lnTo>
                  <a:pt x="3222" y="1209"/>
                </a:lnTo>
                <a:lnTo>
                  <a:pt x="3226" y="1209"/>
                </a:lnTo>
                <a:lnTo>
                  <a:pt x="3227" y="1209"/>
                </a:lnTo>
                <a:lnTo>
                  <a:pt x="3230" y="1209"/>
                </a:lnTo>
                <a:lnTo>
                  <a:pt x="3232" y="1209"/>
                </a:lnTo>
                <a:lnTo>
                  <a:pt x="3237" y="1209"/>
                </a:lnTo>
                <a:lnTo>
                  <a:pt x="3239" y="1209"/>
                </a:lnTo>
                <a:lnTo>
                  <a:pt x="3243" y="1209"/>
                </a:lnTo>
                <a:lnTo>
                  <a:pt x="3244" y="1209"/>
                </a:lnTo>
                <a:lnTo>
                  <a:pt x="3247" y="1209"/>
                </a:lnTo>
                <a:lnTo>
                  <a:pt x="3246" y="1210"/>
                </a:lnTo>
                <a:lnTo>
                  <a:pt x="3246" y="1212"/>
                </a:lnTo>
                <a:lnTo>
                  <a:pt x="3247" y="1214"/>
                </a:lnTo>
                <a:lnTo>
                  <a:pt x="3243" y="1221"/>
                </a:lnTo>
                <a:lnTo>
                  <a:pt x="3237" y="1226"/>
                </a:lnTo>
                <a:lnTo>
                  <a:pt x="3233" y="1223"/>
                </a:lnTo>
                <a:lnTo>
                  <a:pt x="3229" y="1223"/>
                </a:lnTo>
                <a:lnTo>
                  <a:pt x="3226" y="1220"/>
                </a:lnTo>
                <a:lnTo>
                  <a:pt x="3225" y="1219"/>
                </a:lnTo>
                <a:lnTo>
                  <a:pt x="3225" y="1217"/>
                </a:lnTo>
                <a:lnTo>
                  <a:pt x="3223" y="1217"/>
                </a:lnTo>
                <a:lnTo>
                  <a:pt x="3222" y="1214"/>
                </a:lnTo>
                <a:lnTo>
                  <a:pt x="3219" y="1214"/>
                </a:lnTo>
                <a:lnTo>
                  <a:pt x="3217" y="1213"/>
                </a:lnTo>
                <a:lnTo>
                  <a:pt x="3216" y="1212"/>
                </a:lnTo>
                <a:lnTo>
                  <a:pt x="3213" y="1213"/>
                </a:lnTo>
                <a:lnTo>
                  <a:pt x="3215" y="1214"/>
                </a:lnTo>
                <a:lnTo>
                  <a:pt x="3216" y="1214"/>
                </a:lnTo>
                <a:lnTo>
                  <a:pt x="3217" y="1216"/>
                </a:lnTo>
                <a:lnTo>
                  <a:pt x="3219" y="1217"/>
                </a:lnTo>
                <a:lnTo>
                  <a:pt x="3220" y="1219"/>
                </a:lnTo>
                <a:lnTo>
                  <a:pt x="3222" y="1220"/>
                </a:lnTo>
                <a:lnTo>
                  <a:pt x="3223" y="1221"/>
                </a:lnTo>
                <a:lnTo>
                  <a:pt x="3223" y="1224"/>
                </a:lnTo>
                <a:lnTo>
                  <a:pt x="3225" y="1228"/>
                </a:lnTo>
                <a:lnTo>
                  <a:pt x="3226" y="1228"/>
                </a:lnTo>
                <a:lnTo>
                  <a:pt x="3229" y="1230"/>
                </a:lnTo>
                <a:lnTo>
                  <a:pt x="3226" y="1233"/>
                </a:lnTo>
                <a:lnTo>
                  <a:pt x="3226" y="1234"/>
                </a:lnTo>
                <a:lnTo>
                  <a:pt x="3226" y="1235"/>
                </a:lnTo>
                <a:lnTo>
                  <a:pt x="3229" y="1237"/>
                </a:lnTo>
                <a:lnTo>
                  <a:pt x="3227" y="1238"/>
                </a:lnTo>
                <a:lnTo>
                  <a:pt x="3229" y="1240"/>
                </a:lnTo>
                <a:lnTo>
                  <a:pt x="3230" y="1241"/>
                </a:lnTo>
                <a:lnTo>
                  <a:pt x="3230" y="1244"/>
                </a:lnTo>
                <a:lnTo>
                  <a:pt x="3232" y="1247"/>
                </a:lnTo>
                <a:lnTo>
                  <a:pt x="3233" y="1247"/>
                </a:lnTo>
                <a:lnTo>
                  <a:pt x="3234" y="1248"/>
                </a:lnTo>
                <a:lnTo>
                  <a:pt x="3236" y="1249"/>
                </a:lnTo>
                <a:lnTo>
                  <a:pt x="3237" y="1251"/>
                </a:lnTo>
                <a:lnTo>
                  <a:pt x="3237" y="1252"/>
                </a:lnTo>
                <a:lnTo>
                  <a:pt x="3239" y="1252"/>
                </a:lnTo>
                <a:lnTo>
                  <a:pt x="3240" y="1254"/>
                </a:lnTo>
                <a:lnTo>
                  <a:pt x="3239" y="1255"/>
                </a:lnTo>
                <a:lnTo>
                  <a:pt x="3237" y="1255"/>
                </a:lnTo>
                <a:lnTo>
                  <a:pt x="3237" y="1256"/>
                </a:lnTo>
                <a:lnTo>
                  <a:pt x="3236" y="1256"/>
                </a:lnTo>
                <a:lnTo>
                  <a:pt x="3234" y="1258"/>
                </a:lnTo>
                <a:lnTo>
                  <a:pt x="3232" y="1255"/>
                </a:lnTo>
                <a:lnTo>
                  <a:pt x="3232" y="1256"/>
                </a:lnTo>
                <a:lnTo>
                  <a:pt x="3232" y="1258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5976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Massachusetts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590"/>
          <p:cNvSpPr>
            <a:spLocks noEditPoints="1"/>
          </p:cNvSpPr>
          <p:nvPr/>
        </p:nvSpPr>
        <p:spPr bwMode="auto">
          <a:xfrm>
            <a:off x="4932040" y="2780928"/>
            <a:ext cx="3888857" cy="2410858"/>
          </a:xfrm>
          <a:custGeom>
            <a:avLst/>
            <a:gdLst>
              <a:gd name="T0" fmla="*/ 4285 w 4323"/>
              <a:gd name="T1" fmla="*/ 2628 h 2680"/>
              <a:gd name="T2" fmla="*/ 4208 w 4323"/>
              <a:gd name="T3" fmla="*/ 2571 h 2680"/>
              <a:gd name="T4" fmla="*/ 3098 w 4323"/>
              <a:gd name="T5" fmla="*/ 2390 h 2680"/>
              <a:gd name="T6" fmla="*/ 3524 w 4323"/>
              <a:gd name="T7" fmla="*/ 2336 h 2680"/>
              <a:gd name="T8" fmla="*/ 3632 w 4323"/>
              <a:gd name="T9" fmla="*/ 2498 h 2680"/>
              <a:gd name="T10" fmla="*/ 3693 w 4323"/>
              <a:gd name="T11" fmla="*/ 2465 h 2680"/>
              <a:gd name="T12" fmla="*/ 3367 w 4323"/>
              <a:gd name="T13" fmla="*/ 2411 h 2680"/>
              <a:gd name="T14" fmla="*/ 3303 w 4323"/>
              <a:gd name="T15" fmla="*/ 2327 h 2680"/>
              <a:gd name="T16" fmla="*/ 2904 w 4323"/>
              <a:gd name="T17" fmla="*/ 2206 h 2680"/>
              <a:gd name="T18" fmla="*/ 3743 w 4323"/>
              <a:gd name="T19" fmla="*/ 2050 h 2680"/>
              <a:gd name="T20" fmla="*/ 3332 w 4323"/>
              <a:gd name="T21" fmla="*/ 1939 h 2680"/>
              <a:gd name="T22" fmla="*/ 4302 w 4323"/>
              <a:gd name="T23" fmla="*/ 1760 h 2680"/>
              <a:gd name="T24" fmla="*/ 4275 w 4323"/>
              <a:gd name="T25" fmla="*/ 1722 h 2680"/>
              <a:gd name="T26" fmla="*/ 4298 w 4323"/>
              <a:gd name="T27" fmla="*/ 2020 h 2680"/>
              <a:gd name="T28" fmla="*/ 4254 w 4323"/>
              <a:gd name="T29" fmla="*/ 1837 h 2680"/>
              <a:gd name="T30" fmla="*/ 4287 w 4323"/>
              <a:gd name="T31" fmla="*/ 1981 h 2680"/>
              <a:gd name="T32" fmla="*/ 4033 w 4323"/>
              <a:gd name="T33" fmla="*/ 1987 h 2680"/>
              <a:gd name="T34" fmla="*/ 3897 w 4323"/>
              <a:gd name="T35" fmla="*/ 2041 h 2680"/>
              <a:gd name="T36" fmla="*/ 3734 w 4323"/>
              <a:gd name="T37" fmla="*/ 2054 h 2680"/>
              <a:gd name="T38" fmla="*/ 3626 w 4323"/>
              <a:gd name="T39" fmla="*/ 2150 h 2680"/>
              <a:gd name="T40" fmla="*/ 3451 w 4323"/>
              <a:gd name="T41" fmla="*/ 2217 h 2680"/>
              <a:gd name="T42" fmla="*/ 3490 w 4323"/>
              <a:gd name="T43" fmla="*/ 2006 h 2680"/>
              <a:gd name="T44" fmla="*/ 3488 w 4323"/>
              <a:gd name="T45" fmla="*/ 1876 h 2680"/>
              <a:gd name="T46" fmla="*/ 3807 w 4323"/>
              <a:gd name="T47" fmla="*/ 1908 h 2680"/>
              <a:gd name="T48" fmla="*/ 4208 w 4323"/>
              <a:gd name="T49" fmla="*/ 1795 h 2680"/>
              <a:gd name="T50" fmla="*/ 4156 w 4323"/>
              <a:gd name="T51" fmla="*/ 1591 h 2680"/>
              <a:gd name="T52" fmla="*/ 3947 w 4323"/>
              <a:gd name="T53" fmla="*/ 1353 h 2680"/>
              <a:gd name="T54" fmla="*/ 3136 w 4323"/>
              <a:gd name="T55" fmla="*/ 1014 h 2680"/>
              <a:gd name="T56" fmla="*/ 3156 w 4323"/>
              <a:gd name="T57" fmla="*/ 898 h 2680"/>
              <a:gd name="T58" fmla="*/ 3394 w 4323"/>
              <a:gd name="T59" fmla="*/ 409 h 2680"/>
              <a:gd name="T60" fmla="*/ 3472 w 4323"/>
              <a:gd name="T61" fmla="*/ 445 h 2680"/>
              <a:gd name="T62" fmla="*/ 3434 w 4323"/>
              <a:gd name="T63" fmla="*/ 349 h 2680"/>
              <a:gd name="T64" fmla="*/ 3259 w 4323"/>
              <a:gd name="T65" fmla="*/ 221 h 2680"/>
              <a:gd name="T66" fmla="*/ 3232 w 4323"/>
              <a:gd name="T67" fmla="*/ 288 h 2680"/>
              <a:gd name="T68" fmla="*/ 3315 w 4323"/>
              <a:gd name="T69" fmla="*/ 343 h 2680"/>
              <a:gd name="T70" fmla="*/ 3376 w 4323"/>
              <a:gd name="T71" fmla="*/ 382 h 2680"/>
              <a:gd name="T72" fmla="*/ 3336 w 4323"/>
              <a:gd name="T73" fmla="*/ 512 h 2680"/>
              <a:gd name="T74" fmla="*/ 3129 w 4323"/>
              <a:gd name="T75" fmla="*/ 560 h 2680"/>
              <a:gd name="T76" fmla="*/ 3223 w 4323"/>
              <a:gd name="T77" fmla="*/ 653 h 2680"/>
              <a:gd name="T78" fmla="*/ 3054 w 4323"/>
              <a:gd name="T79" fmla="*/ 729 h 2680"/>
              <a:gd name="T80" fmla="*/ 3037 w 4323"/>
              <a:gd name="T81" fmla="*/ 810 h 2680"/>
              <a:gd name="T82" fmla="*/ 2925 w 4323"/>
              <a:gd name="T83" fmla="*/ 793 h 2680"/>
              <a:gd name="T84" fmla="*/ 2975 w 4323"/>
              <a:gd name="T85" fmla="*/ 962 h 2680"/>
              <a:gd name="T86" fmla="*/ 3071 w 4323"/>
              <a:gd name="T87" fmla="*/ 1025 h 2680"/>
              <a:gd name="T88" fmla="*/ 3113 w 4323"/>
              <a:gd name="T89" fmla="*/ 1054 h 2680"/>
              <a:gd name="T90" fmla="*/ 3152 w 4323"/>
              <a:gd name="T91" fmla="*/ 952 h 2680"/>
              <a:gd name="T92" fmla="*/ 3307 w 4323"/>
              <a:gd name="T93" fmla="*/ 1048 h 2680"/>
              <a:gd name="T94" fmla="*/ 3386 w 4323"/>
              <a:gd name="T95" fmla="*/ 1217 h 2680"/>
              <a:gd name="T96" fmla="*/ 3469 w 4323"/>
              <a:gd name="T97" fmla="*/ 1459 h 2680"/>
              <a:gd name="T98" fmla="*/ 3380 w 4323"/>
              <a:gd name="T99" fmla="*/ 1438 h 2680"/>
              <a:gd name="T100" fmla="*/ 3570 w 4323"/>
              <a:gd name="T101" fmla="*/ 1812 h 2680"/>
              <a:gd name="T102" fmla="*/ 3451 w 4323"/>
              <a:gd name="T103" fmla="*/ 1904 h 2680"/>
              <a:gd name="T104" fmla="*/ 3353 w 4323"/>
              <a:gd name="T105" fmla="*/ 1889 h 2680"/>
              <a:gd name="T106" fmla="*/ 3323 w 4323"/>
              <a:gd name="T107" fmla="*/ 1954 h 2680"/>
              <a:gd name="T108" fmla="*/ 3190 w 4323"/>
              <a:gd name="T109" fmla="*/ 2041 h 2680"/>
              <a:gd name="T110" fmla="*/ 3127 w 4323"/>
              <a:gd name="T111" fmla="*/ 2006 h 2680"/>
              <a:gd name="T112" fmla="*/ 3067 w 4323"/>
              <a:gd name="T113" fmla="*/ 2181 h 2680"/>
              <a:gd name="T114" fmla="*/ 2962 w 4323"/>
              <a:gd name="T115" fmla="*/ 2242 h 2680"/>
              <a:gd name="T116" fmla="*/ 2885 w 4323"/>
              <a:gd name="T117" fmla="*/ 2181 h 2680"/>
              <a:gd name="T118" fmla="*/ 2917 w 4323"/>
              <a:gd name="T119" fmla="*/ 1766 h 2680"/>
              <a:gd name="T120" fmla="*/ 2800 w 4323"/>
              <a:gd name="T121" fmla="*/ 1906 h 2680"/>
              <a:gd name="T122" fmla="*/ 1669 w 4323"/>
              <a:gd name="T123" fmla="*/ 1401 h 2680"/>
              <a:gd name="T124" fmla="*/ 3202 w 4323"/>
              <a:gd name="T125" fmla="*/ 132 h 2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23" h="2680">
                <a:moveTo>
                  <a:pt x="3257" y="2642"/>
                </a:moveTo>
                <a:lnTo>
                  <a:pt x="3257" y="2643"/>
                </a:lnTo>
                <a:lnTo>
                  <a:pt x="3261" y="2643"/>
                </a:lnTo>
                <a:lnTo>
                  <a:pt x="3267" y="2645"/>
                </a:lnTo>
                <a:lnTo>
                  <a:pt x="3267" y="2647"/>
                </a:lnTo>
                <a:lnTo>
                  <a:pt x="3269" y="2647"/>
                </a:lnTo>
                <a:lnTo>
                  <a:pt x="3269" y="2649"/>
                </a:lnTo>
                <a:lnTo>
                  <a:pt x="3267" y="2653"/>
                </a:lnTo>
                <a:lnTo>
                  <a:pt x="3267" y="2655"/>
                </a:lnTo>
                <a:lnTo>
                  <a:pt x="3265" y="2657"/>
                </a:lnTo>
                <a:lnTo>
                  <a:pt x="3267" y="2659"/>
                </a:lnTo>
                <a:lnTo>
                  <a:pt x="3267" y="2661"/>
                </a:lnTo>
                <a:lnTo>
                  <a:pt x="3265" y="2661"/>
                </a:lnTo>
                <a:lnTo>
                  <a:pt x="3265" y="2663"/>
                </a:lnTo>
                <a:lnTo>
                  <a:pt x="3263" y="2663"/>
                </a:lnTo>
                <a:lnTo>
                  <a:pt x="3263" y="2661"/>
                </a:lnTo>
                <a:lnTo>
                  <a:pt x="3261" y="2661"/>
                </a:lnTo>
                <a:lnTo>
                  <a:pt x="3261" y="2663"/>
                </a:lnTo>
                <a:lnTo>
                  <a:pt x="3259" y="2663"/>
                </a:lnTo>
                <a:lnTo>
                  <a:pt x="3257" y="2663"/>
                </a:lnTo>
                <a:lnTo>
                  <a:pt x="3257" y="2661"/>
                </a:lnTo>
                <a:lnTo>
                  <a:pt x="3255" y="2661"/>
                </a:lnTo>
                <a:lnTo>
                  <a:pt x="3254" y="2661"/>
                </a:lnTo>
                <a:lnTo>
                  <a:pt x="3252" y="2661"/>
                </a:lnTo>
                <a:lnTo>
                  <a:pt x="3250" y="2661"/>
                </a:lnTo>
                <a:lnTo>
                  <a:pt x="3248" y="2661"/>
                </a:lnTo>
                <a:lnTo>
                  <a:pt x="3246" y="2659"/>
                </a:lnTo>
                <a:lnTo>
                  <a:pt x="3244" y="2659"/>
                </a:lnTo>
                <a:lnTo>
                  <a:pt x="3242" y="2659"/>
                </a:lnTo>
                <a:lnTo>
                  <a:pt x="3240" y="2659"/>
                </a:lnTo>
                <a:lnTo>
                  <a:pt x="3240" y="2657"/>
                </a:lnTo>
                <a:lnTo>
                  <a:pt x="3238" y="2657"/>
                </a:lnTo>
                <a:lnTo>
                  <a:pt x="3236" y="2655"/>
                </a:lnTo>
                <a:lnTo>
                  <a:pt x="3236" y="2653"/>
                </a:lnTo>
                <a:lnTo>
                  <a:pt x="3234" y="2653"/>
                </a:lnTo>
                <a:lnTo>
                  <a:pt x="3234" y="2651"/>
                </a:lnTo>
                <a:lnTo>
                  <a:pt x="3232" y="2649"/>
                </a:lnTo>
                <a:lnTo>
                  <a:pt x="3230" y="2649"/>
                </a:lnTo>
                <a:lnTo>
                  <a:pt x="3230" y="2647"/>
                </a:lnTo>
                <a:lnTo>
                  <a:pt x="3230" y="2645"/>
                </a:lnTo>
                <a:lnTo>
                  <a:pt x="3232" y="2645"/>
                </a:lnTo>
                <a:lnTo>
                  <a:pt x="3234" y="2645"/>
                </a:lnTo>
                <a:lnTo>
                  <a:pt x="3240" y="2645"/>
                </a:lnTo>
                <a:lnTo>
                  <a:pt x="3242" y="2645"/>
                </a:lnTo>
                <a:lnTo>
                  <a:pt x="3246" y="2645"/>
                </a:lnTo>
                <a:lnTo>
                  <a:pt x="3248" y="2643"/>
                </a:lnTo>
                <a:lnTo>
                  <a:pt x="3250" y="2642"/>
                </a:lnTo>
                <a:lnTo>
                  <a:pt x="3252" y="2642"/>
                </a:lnTo>
                <a:lnTo>
                  <a:pt x="3254" y="2642"/>
                </a:lnTo>
                <a:lnTo>
                  <a:pt x="3254" y="2640"/>
                </a:lnTo>
                <a:lnTo>
                  <a:pt x="3254" y="2638"/>
                </a:lnTo>
                <a:lnTo>
                  <a:pt x="3255" y="2638"/>
                </a:lnTo>
                <a:lnTo>
                  <a:pt x="3255" y="2640"/>
                </a:lnTo>
                <a:lnTo>
                  <a:pt x="3257" y="2642"/>
                </a:lnTo>
                <a:close/>
                <a:moveTo>
                  <a:pt x="3976" y="2617"/>
                </a:moveTo>
                <a:lnTo>
                  <a:pt x="3974" y="2617"/>
                </a:lnTo>
                <a:lnTo>
                  <a:pt x="3972" y="2617"/>
                </a:lnTo>
                <a:lnTo>
                  <a:pt x="3964" y="2615"/>
                </a:lnTo>
                <a:lnTo>
                  <a:pt x="3960" y="2615"/>
                </a:lnTo>
                <a:lnTo>
                  <a:pt x="3956" y="2611"/>
                </a:lnTo>
                <a:lnTo>
                  <a:pt x="3956" y="2609"/>
                </a:lnTo>
                <a:lnTo>
                  <a:pt x="3954" y="2609"/>
                </a:lnTo>
                <a:lnTo>
                  <a:pt x="3953" y="2607"/>
                </a:lnTo>
                <a:lnTo>
                  <a:pt x="3954" y="2605"/>
                </a:lnTo>
                <a:lnTo>
                  <a:pt x="3956" y="2607"/>
                </a:lnTo>
                <a:lnTo>
                  <a:pt x="3958" y="2607"/>
                </a:lnTo>
                <a:lnTo>
                  <a:pt x="3962" y="2609"/>
                </a:lnTo>
                <a:lnTo>
                  <a:pt x="3964" y="2611"/>
                </a:lnTo>
                <a:lnTo>
                  <a:pt x="3968" y="2613"/>
                </a:lnTo>
                <a:lnTo>
                  <a:pt x="3972" y="2613"/>
                </a:lnTo>
                <a:lnTo>
                  <a:pt x="3974" y="2615"/>
                </a:lnTo>
                <a:lnTo>
                  <a:pt x="3976" y="2615"/>
                </a:lnTo>
                <a:lnTo>
                  <a:pt x="3978" y="2615"/>
                </a:lnTo>
                <a:lnTo>
                  <a:pt x="3978" y="2617"/>
                </a:lnTo>
                <a:lnTo>
                  <a:pt x="3976" y="2617"/>
                </a:lnTo>
                <a:close/>
                <a:moveTo>
                  <a:pt x="3935" y="2597"/>
                </a:moveTo>
                <a:lnTo>
                  <a:pt x="3937" y="2597"/>
                </a:lnTo>
                <a:lnTo>
                  <a:pt x="3937" y="2599"/>
                </a:lnTo>
                <a:lnTo>
                  <a:pt x="3935" y="2599"/>
                </a:lnTo>
                <a:lnTo>
                  <a:pt x="3933" y="2597"/>
                </a:lnTo>
                <a:lnTo>
                  <a:pt x="3935" y="2597"/>
                </a:lnTo>
                <a:close/>
                <a:moveTo>
                  <a:pt x="3905" y="2567"/>
                </a:moveTo>
                <a:lnTo>
                  <a:pt x="3906" y="2567"/>
                </a:lnTo>
                <a:lnTo>
                  <a:pt x="3908" y="2567"/>
                </a:lnTo>
                <a:lnTo>
                  <a:pt x="3910" y="2565"/>
                </a:lnTo>
                <a:lnTo>
                  <a:pt x="3914" y="2563"/>
                </a:lnTo>
                <a:lnTo>
                  <a:pt x="3918" y="2563"/>
                </a:lnTo>
                <a:lnTo>
                  <a:pt x="3920" y="2563"/>
                </a:lnTo>
                <a:lnTo>
                  <a:pt x="3922" y="2563"/>
                </a:lnTo>
                <a:lnTo>
                  <a:pt x="3926" y="2565"/>
                </a:lnTo>
                <a:lnTo>
                  <a:pt x="3935" y="2569"/>
                </a:lnTo>
                <a:lnTo>
                  <a:pt x="3937" y="2571"/>
                </a:lnTo>
                <a:lnTo>
                  <a:pt x="3939" y="2571"/>
                </a:lnTo>
                <a:lnTo>
                  <a:pt x="3941" y="2572"/>
                </a:lnTo>
                <a:lnTo>
                  <a:pt x="3943" y="2574"/>
                </a:lnTo>
                <a:lnTo>
                  <a:pt x="3943" y="2576"/>
                </a:lnTo>
                <a:lnTo>
                  <a:pt x="3945" y="2578"/>
                </a:lnTo>
                <a:lnTo>
                  <a:pt x="3943" y="2580"/>
                </a:lnTo>
                <a:lnTo>
                  <a:pt x="3943" y="2578"/>
                </a:lnTo>
                <a:lnTo>
                  <a:pt x="3941" y="2576"/>
                </a:lnTo>
                <a:lnTo>
                  <a:pt x="3939" y="2572"/>
                </a:lnTo>
                <a:lnTo>
                  <a:pt x="3935" y="2571"/>
                </a:lnTo>
                <a:lnTo>
                  <a:pt x="3935" y="2572"/>
                </a:lnTo>
                <a:lnTo>
                  <a:pt x="3935" y="2574"/>
                </a:lnTo>
                <a:lnTo>
                  <a:pt x="3937" y="2576"/>
                </a:lnTo>
                <a:lnTo>
                  <a:pt x="3937" y="2578"/>
                </a:lnTo>
                <a:lnTo>
                  <a:pt x="3939" y="2578"/>
                </a:lnTo>
                <a:lnTo>
                  <a:pt x="3941" y="2578"/>
                </a:lnTo>
                <a:lnTo>
                  <a:pt x="3939" y="2580"/>
                </a:lnTo>
                <a:lnTo>
                  <a:pt x="3941" y="2580"/>
                </a:lnTo>
                <a:lnTo>
                  <a:pt x="3943" y="2580"/>
                </a:lnTo>
                <a:lnTo>
                  <a:pt x="3943" y="2582"/>
                </a:lnTo>
                <a:lnTo>
                  <a:pt x="3945" y="2584"/>
                </a:lnTo>
                <a:lnTo>
                  <a:pt x="3947" y="2586"/>
                </a:lnTo>
                <a:lnTo>
                  <a:pt x="3947" y="2588"/>
                </a:lnTo>
                <a:lnTo>
                  <a:pt x="3947" y="2590"/>
                </a:lnTo>
                <a:lnTo>
                  <a:pt x="3945" y="2592"/>
                </a:lnTo>
                <a:lnTo>
                  <a:pt x="3943" y="2592"/>
                </a:lnTo>
                <a:lnTo>
                  <a:pt x="3941" y="2592"/>
                </a:lnTo>
                <a:lnTo>
                  <a:pt x="3937" y="2592"/>
                </a:lnTo>
                <a:lnTo>
                  <a:pt x="3935" y="2592"/>
                </a:lnTo>
                <a:lnTo>
                  <a:pt x="3933" y="2592"/>
                </a:lnTo>
                <a:lnTo>
                  <a:pt x="3931" y="2592"/>
                </a:lnTo>
                <a:lnTo>
                  <a:pt x="3928" y="2592"/>
                </a:lnTo>
                <a:lnTo>
                  <a:pt x="3924" y="2592"/>
                </a:lnTo>
                <a:lnTo>
                  <a:pt x="3922" y="2592"/>
                </a:lnTo>
                <a:lnTo>
                  <a:pt x="3922" y="2590"/>
                </a:lnTo>
                <a:lnTo>
                  <a:pt x="3920" y="2590"/>
                </a:lnTo>
                <a:lnTo>
                  <a:pt x="3920" y="2592"/>
                </a:lnTo>
                <a:lnTo>
                  <a:pt x="3922" y="2594"/>
                </a:lnTo>
                <a:lnTo>
                  <a:pt x="3924" y="2594"/>
                </a:lnTo>
                <a:lnTo>
                  <a:pt x="3926" y="2595"/>
                </a:lnTo>
                <a:lnTo>
                  <a:pt x="3928" y="2595"/>
                </a:lnTo>
                <a:lnTo>
                  <a:pt x="3928" y="2597"/>
                </a:lnTo>
                <a:lnTo>
                  <a:pt x="3928" y="2599"/>
                </a:lnTo>
                <a:lnTo>
                  <a:pt x="3926" y="2597"/>
                </a:lnTo>
                <a:lnTo>
                  <a:pt x="3924" y="2595"/>
                </a:lnTo>
                <a:lnTo>
                  <a:pt x="3920" y="2594"/>
                </a:lnTo>
                <a:lnTo>
                  <a:pt x="3918" y="2592"/>
                </a:lnTo>
                <a:lnTo>
                  <a:pt x="3914" y="2588"/>
                </a:lnTo>
                <a:lnTo>
                  <a:pt x="3912" y="2586"/>
                </a:lnTo>
                <a:lnTo>
                  <a:pt x="3908" y="2582"/>
                </a:lnTo>
                <a:lnTo>
                  <a:pt x="3908" y="2578"/>
                </a:lnTo>
                <a:lnTo>
                  <a:pt x="3906" y="2578"/>
                </a:lnTo>
                <a:lnTo>
                  <a:pt x="3906" y="2574"/>
                </a:lnTo>
                <a:lnTo>
                  <a:pt x="3905" y="2572"/>
                </a:lnTo>
                <a:lnTo>
                  <a:pt x="3903" y="2569"/>
                </a:lnTo>
                <a:lnTo>
                  <a:pt x="3901" y="2569"/>
                </a:lnTo>
                <a:lnTo>
                  <a:pt x="3901" y="2567"/>
                </a:lnTo>
                <a:lnTo>
                  <a:pt x="3901" y="2561"/>
                </a:lnTo>
                <a:lnTo>
                  <a:pt x="3901" y="2559"/>
                </a:lnTo>
                <a:lnTo>
                  <a:pt x="3903" y="2559"/>
                </a:lnTo>
                <a:lnTo>
                  <a:pt x="3905" y="2559"/>
                </a:lnTo>
                <a:lnTo>
                  <a:pt x="3905" y="2561"/>
                </a:lnTo>
                <a:lnTo>
                  <a:pt x="3903" y="2561"/>
                </a:lnTo>
                <a:lnTo>
                  <a:pt x="3903" y="2563"/>
                </a:lnTo>
                <a:lnTo>
                  <a:pt x="3903" y="2565"/>
                </a:lnTo>
                <a:lnTo>
                  <a:pt x="3903" y="2567"/>
                </a:lnTo>
                <a:lnTo>
                  <a:pt x="3905" y="2567"/>
                </a:lnTo>
                <a:close/>
                <a:moveTo>
                  <a:pt x="3315" y="2538"/>
                </a:moveTo>
                <a:lnTo>
                  <a:pt x="3315" y="2536"/>
                </a:lnTo>
                <a:lnTo>
                  <a:pt x="3313" y="2536"/>
                </a:lnTo>
                <a:lnTo>
                  <a:pt x="3315" y="2536"/>
                </a:lnTo>
                <a:lnTo>
                  <a:pt x="3315" y="2534"/>
                </a:lnTo>
                <a:lnTo>
                  <a:pt x="3317" y="2534"/>
                </a:lnTo>
                <a:lnTo>
                  <a:pt x="3317" y="2536"/>
                </a:lnTo>
                <a:lnTo>
                  <a:pt x="3315" y="2538"/>
                </a:lnTo>
                <a:close/>
                <a:moveTo>
                  <a:pt x="3874" y="2534"/>
                </a:moveTo>
                <a:lnTo>
                  <a:pt x="3876" y="2534"/>
                </a:lnTo>
                <a:lnTo>
                  <a:pt x="3878" y="2534"/>
                </a:lnTo>
                <a:lnTo>
                  <a:pt x="3878" y="2532"/>
                </a:lnTo>
                <a:lnTo>
                  <a:pt x="3880" y="2534"/>
                </a:lnTo>
                <a:lnTo>
                  <a:pt x="3881" y="2534"/>
                </a:lnTo>
                <a:lnTo>
                  <a:pt x="3880" y="2534"/>
                </a:lnTo>
                <a:lnTo>
                  <a:pt x="3880" y="2536"/>
                </a:lnTo>
                <a:lnTo>
                  <a:pt x="3878" y="2536"/>
                </a:lnTo>
                <a:lnTo>
                  <a:pt x="3876" y="2536"/>
                </a:lnTo>
                <a:lnTo>
                  <a:pt x="3874" y="2536"/>
                </a:lnTo>
                <a:lnTo>
                  <a:pt x="3872" y="2534"/>
                </a:lnTo>
                <a:lnTo>
                  <a:pt x="3870" y="2532"/>
                </a:lnTo>
                <a:lnTo>
                  <a:pt x="3872" y="2534"/>
                </a:lnTo>
                <a:lnTo>
                  <a:pt x="3874" y="2534"/>
                </a:lnTo>
                <a:close/>
                <a:moveTo>
                  <a:pt x="3874" y="2519"/>
                </a:moveTo>
                <a:lnTo>
                  <a:pt x="3878" y="2521"/>
                </a:lnTo>
                <a:lnTo>
                  <a:pt x="3881" y="2521"/>
                </a:lnTo>
                <a:lnTo>
                  <a:pt x="3883" y="2519"/>
                </a:lnTo>
                <a:lnTo>
                  <a:pt x="3883" y="2521"/>
                </a:lnTo>
                <a:lnTo>
                  <a:pt x="3885" y="2521"/>
                </a:lnTo>
                <a:lnTo>
                  <a:pt x="3887" y="2521"/>
                </a:lnTo>
                <a:lnTo>
                  <a:pt x="3887" y="2523"/>
                </a:lnTo>
                <a:lnTo>
                  <a:pt x="3885" y="2524"/>
                </a:lnTo>
                <a:lnTo>
                  <a:pt x="3883" y="2524"/>
                </a:lnTo>
                <a:lnTo>
                  <a:pt x="3881" y="2526"/>
                </a:lnTo>
                <a:lnTo>
                  <a:pt x="3878" y="2528"/>
                </a:lnTo>
                <a:lnTo>
                  <a:pt x="3876" y="2528"/>
                </a:lnTo>
                <a:lnTo>
                  <a:pt x="3874" y="2530"/>
                </a:lnTo>
                <a:lnTo>
                  <a:pt x="3872" y="2530"/>
                </a:lnTo>
                <a:lnTo>
                  <a:pt x="3870" y="2530"/>
                </a:lnTo>
                <a:lnTo>
                  <a:pt x="3866" y="2530"/>
                </a:lnTo>
                <a:lnTo>
                  <a:pt x="3866" y="2528"/>
                </a:lnTo>
                <a:lnTo>
                  <a:pt x="3868" y="2530"/>
                </a:lnTo>
                <a:lnTo>
                  <a:pt x="3870" y="2528"/>
                </a:lnTo>
                <a:lnTo>
                  <a:pt x="3870" y="2530"/>
                </a:lnTo>
                <a:lnTo>
                  <a:pt x="3872" y="2530"/>
                </a:lnTo>
                <a:lnTo>
                  <a:pt x="3872" y="2528"/>
                </a:lnTo>
                <a:lnTo>
                  <a:pt x="3870" y="2528"/>
                </a:lnTo>
                <a:lnTo>
                  <a:pt x="3870" y="2526"/>
                </a:lnTo>
                <a:lnTo>
                  <a:pt x="3868" y="2526"/>
                </a:lnTo>
                <a:lnTo>
                  <a:pt x="3866" y="2526"/>
                </a:lnTo>
                <a:lnTo>
                  <a:pt x="3866" y="2524"/>
                </a:lnTo>
                <a:lnTo>
                  <a:pt x="3864" y="2524"/>
                </a:lnTo>
                <a:lnTo>
                  <a:pt x="3862" y="2524"/>
                </a:lnTo>
                <a:lnTo>
                  <a:pt x="3860" y="2526"/>
                </a:lnTo>
                <a:lnTo>
                  <a:pt x="3860" y="2528"/>
                </a:lnTo>
                <a:lnTo>
                  <a:pt x="3862" y="2530"/>
                </a:lnTo>
                <a:lnTo>
                  <a:pt x="3864" y="2530"/>
                </a:lnTo>
                <a:lnTo>
                  <a:pt x="3866" y="2532"/>
                </a:lnTo>
                <a:lnTo>
                  <a:pt x="3868" y="2532"/>
                </a:lnTo>
                <a:lnTo>
                  <a:pt x="3868" y="2534"/>
                </a:lnTo>
                <a:lnTo>
                  <a:pt x="3866" y="2534"/>
                </a:lnTo>
                <a:lnTo>
                  <a:pt x="3862" y="2532"/>
                </a:lnTo>
                <a:lnTo>
                  <a:pt x="3862" y="2530"/>
                </a:lnTo>
                <a:lnTo>
                  <a:pt x="3860" y="2530"/>
                </a:lnTo>
                <a:lnTo>
                  <a:pt x="3858" y="2526"/>
                </a:lnTo>
                <a:lnTo>
                  <a:pt x="3858" y="2524"/>
                </a:lnTo>
                <a:lnTo>
                  <a:pt x="3857" y="2524"/>
                </a:lnTo>
                <a:lnTo>
                  <a:pt x="3857" y="2523"/>
                </a:lnTo>
                <a:lnTo>
                  <a:pt x="3857" y="2521"/>
                </a:lnTo>
                <a:lnTo>
                  <a:pt x="3857" y="2519"/>
                </a:lnTo>
                <a:lnTo>
                  <a:pt x="3858" y="2517"/>
                </a:lnTo>
                <a:lnTo>
                  <a:pt x="3860" y="2517"/>
                </a:lnTo>
                <a:lnTo>
                  <a:pt x="3862" y="2517"/>
                </a:lnTo>
                <a:lnTo>
                  <a:pt x="3870" y="2519"/>
                </a:lnTo>
                <a:lnTo>
                  <a:pt x="3872" y="2519"/>
                </a:lnTo>
                <a:lnTo>
                  <a:pt x="3874" y="2519"/>
                </a:lnTo>
                <a:close/>
                <a:moveTo>
                  <a:pt x="4225" y="2513"/>
                </a:moveTo>
                <a:lnTo>
                  <a:pt x="4221" y="2511"/>
                </a:lnTo>
                <a:lnTo>
                  <a:pt x="4223" y="2511"/>
                </a:lnTo>
                <a:lnTo>
                  <a:pt x="4225" y="2513"/>
                </a:lnTo>
                <a:close/>
                <a:moveTo>
                  <a:pt x="4221" y="2492"/>
                </a:moveTo>
                <a:lnTo>
                  <a:pt x="4223" y="2494"/>
                </a:lnTo>
                <a:lnTo>
                  <a:pt x="4225" y="2501"/>
                </a:lnTo>
                <a:lnTo>
                  <a:pt x="4227" y="2501"/>
                </a:lnTo>
                <a:lnTo>
                  <a:pt x="4227" y="2505"/>
                </a:lnTo>
                <a:lnTo>
                  <a:pt x="4229" y="2507"/>
                </a:lnTo>
                <a:lnTo>
                  <a:pt x="4231" y="2511"/>
                </a:lnTo>
                <a:lnTo>
                  <a:pt x="4235" y="2519"/>
                </a:lnTo>
                <a:lnTo>
                  <a:pt x="4237" y="2521"/>
                </a:lnTo>
                <a:lnTo>
                  <a:pt x="4237" y="2523"/>
                </a:lnTo>
                <a:lnTo>
                  <a:pt x="4237" y="2524"/>
                </a:lnTo>
                <a:lnTo>
                  <a:pt x="4239" y="2526"/>
                </a:lnTo>
                <a:lnTo>
                  <a:pt x="4239" y="2528"/>
                </a:lnTo>
                <a:lnTo>
                  <a:pt x="4241" y="2528"/>
                </a:lnTo>
                <a:lnTo>
                  <a:pt x="4241" y="2530"/>
                </a:lnTo>
                <a:lnTo>
                  <a:pt x="4243" y="2532"/>
                </a:lnTo>
                <a:lnTo>
                  <a:pt x="4243" y="2534"/>
                </a:lnTo>
                <a:lnTo>
                  <a:pt x="4243" y="2536"/>
                </a:lnTo>
                <a:lnTo>
                  <a:pt x="4244" y="2536"/>
                </a:lnTo>
                <a:lnTo>
                  <a:pt x="4244" y="2538"/>
                </a:lnTo>
                <a:lnTo>
                  <a:pt x="4244" y="2540"/>
                </a:lnTo>
                <a:lnTo>
                  <a:pt x="4246" y="2540"/>
                </a:lnTo>
                <a:lnTo>
                  <a:pt x="4246" y="2542"/>
                </a:lnTo>
                <a:lnTo>
                  <a:pt x="4246" y="2544"/>
                </a:lnTo>
                <a:lnTo>
                  <a:pt x="4248" y="2544"/>
                </a:lnTo>
                <a:lnTo>
                  <a:pt x="4248" y="2546"/>
                </a:lnTo>
                <a:lnTo>
                  <a:pt x="4248" y="2547"/>
                </a:lnTo>
                <a:lnTo>
                  <a:pt x="4250" y="2549"/>
                </a:lnTo>
                <a:lnTo>
                  <a:pt x="4250" y="2551"/>
                </a:lnTo>
                <a:lnTo>
                  <a:pt x="4252" y="2553"/>
                </a:lnTo>
                <a:lnTo>
                  <a:pt x="4252" y="2555"/>
                </a:lnTo>
                <a:lnTo>
                  <a:pt x="4254" y="2557"/>
                </a:lnTo>
                <a:lnTo>
                  <a:pt x="4254" y="2559"/>
                </a:lnTo>
                <a:lnTo>
                  <a:pt x="4254" y="2561"/>
                </a:lnTo>
                <a:lnTo>
                  <a:pt x="4256" y="2561"/>
                </a:lnTo>
                <a:lnTo>
                  <a:pt x="4256" y="2563"/>
                </a:lnTo>
                <a:lnTo>
                  <a:pt x="4258" y="2565"/>
                </a:lnTo>
                <a:lnTo>
                  <a:pt x="4258" y="2567"/>
                </a:lnTo>
                <a:lnTo>
                  <a:pt x="4260" y="2569"/>
                </a:lnTo>
                <a:lnTo>
                  <a:pt x="4260" y="2571"/>
                </a:lnTo>
                <a:lnTo>
                  <a:pt x="4262" y="2571"/>
                </a:lnTo>
                <a:lnTo>
                  <a:pt x="4262" y="2572"/>
                </a:lnTo>
                <a:lnTo>
                  <a:pt x="4264" y="2574"/>
                </a:lnTo>
                <a:lnTo>
                  <a:pt x="4264" y="2576"/>
                </a:lnTo>
                <a:lnTo>
                  <a:pt x="4266" y="2576"/>
                </a:lnTo>
                <a:lnTo>
                  <a:pt x="4266" y="2578"/>
                </a:lnTo>
                <a:lnTo>
                  <a:pt x="4267" y="2580"/>
                </a:lnTo>
                <a:lnTo>
                  <a:pt x="4267" y="2582"/>
                </a:lnTo>
                <a:lnTo>
                  <a:pt x="4269" y="2582"/>
                </a:lnTo>
                <a:lnTo>
                  <a:pt x="4269" y="2584"/>
                </a:lnTo>
                <a:lnTo>
                  <a:pt x="4269" y="2586"/>
                </a:lnTo>
                <a:lnTo>
                  <a:pt x="4271" y="2588"/>
                </a:lnTo>
                <a:lnTo>
                  <a:pt x="4271" y="2590"/>
                </a:lnTo>
                <a:lnTo>
                  <a:pt x="4273" y="2592"/>
                </a:lnTo>
                <a:lnTo>
                  <a:pt x="4273" y="2594"/>
                </a:lnTo>
                <a:lnTo>
                  <a:pt x="4275" y="2595"/>
                </a:lnTo>
                <a:lnTo>
                  <a:pt x="4275" y="2597"/>
                </a:lnTo>
                <a:lnTo>
                  <a:pt x="4277" y="2597"/>
                </a:lnTo>
                <a:lnTo>
                  <a:pt x="4277" y="2599"/>
                </a:lnTo>
                <a:lnTo>
                  <a:pt x="4277" y="2601"/>
                </a:lnTo>
                <a:lnTo>
                  <a:pt x="4279" y="2603"/>
                </a:lnTo>
                <a:lnTo>
                  <a:pt x="4279" y="2605"/>
                </a:lnTo>
                <a:lnTo>
                  <a:pt x="4279" y="2607"/>
                </a:lnTo>
                <a:lnTo>
                  <a:pt x="4281" y="2609"/>
                </a:lnTo>
                <a:lnTo>
                  <a:pt x="4281" y="2611"/>
                </a:lnTo>
                <a:lnTo>
                  <a:pt x="4283" y="2611"/>
                </a:lnTo>
                <a:lnTo>
                  <a:pt x="4283" y="2613"/>
                </a:lnTo>
                <a:lnTo>
                  <a:pt x="4283" y="2615"/>
                </a:lnTo>
                <a:lnTo>
                  <a:pt x="4283" y="2617"/>
                </a:lnTo>
                <a:lnTo>
                  <a:pt x="4285" y="2617"/>
                </a:lnTo>
                <a:lnTo>
                  <a:pt x="4285" y="2619"/>
                </a:lnTo>
                <a:lnTo>
                  <a:pt x="4285" y="2620"/>
                </a:lnTo>
                <a:lnTo>
                  <a:pt x="4285" y="2622"/>
                </a:lnTo>
                <a:lnTo>
                  <a:pt x="4285" y="2624"/>
                </a:lnTo>
                <a:lnTo>
                  <a:pt x="4285" y="2626"/>
                </a:lnTo>
                <a:lnTo>
                  <a:pt x="4285" y="2628"/>
                </a:lnTo>
                <a:lnTo>
                  <a:pt x="4285" y="2630"/>
                </a:lnTo>
                <a:lnTo>
                  <a:pt x="4285" y="2632"/>
                </a:lnTo>
                <a:lnTo>
                  <a:pt x="4285" y="2634"/>
                </a:lnTo>
                <a:lnTo>
                  <a:pt x="4283" y="2636"/>
                </a:lnTo>
                <a:lnTo>
                  <a:pt x="4283" y="2640"/>
                </a:lnTo>
                <a:lnTo>
                  <a:pt x="4283" y="2642"/>
                </a:lnTo>
                <a:lnTo>
                  <a:pt x="4281" y="2643"/>
                </a:lnTo>
                <a:lnTo>
                  <a:pt x="4281" y="2645"/>
                </a:lnTo>
                <a:lnTo>
                  <a:pt x="4281" y="2647"/>
                </a:lnTo>
                <a:lnTo>
                  <a:pt x="4279" y="2649"/>
                </a:lnTo>
                <a:lnTo>
                  <a:pt x="4279" y="2651"/>
                </a:lnTo>
                <a:lnTo>
                  <a:pt x="4279" y="2653"/>
                </a:lnTo>
                <a:lnTo>
                  <a:pt x="4279" y="2655"/>
                </a:lnTo>
                <a:lnTo>
                  <a:pt x="4277" y="2657"/>
                </a:lnTo>
                <a:lnTo>
                  <a:pt x="4275" y="2659"/>
                </a:lnTo>
                <a:lnTo>
                  <a:pt x="4275" y="2661"/>
                </a:lnTo>
                <a:lnTo>
                  <a:pt x="4273" y="2661"/>
                </a:lnTo>
                <a:lnTo>
                  <a:pt x="4271" y="2663"/>
                </a:lnTo>
                <a:lnTo>
                  <a:pt x="4269" y="2663"/>
                </a:lnTo>
                <a:lnTo>
                  <a:pt x="4267" y="2665"/>
                </a:lnTo>
                <a:lnTo>
                  <a:pt x="4266" y="2665"/>
                </a:lnTo>
                <a:lnTo>
                  <a:pt x="4264" y="2667"/>
                </a:lnTo>
                <a:lnTo>
                  <a:pt x="4262" y="2667"/>
                </a:lnTo>
                <a:lnTo>
                  <a:pt x="4260" y="2668"/>
                </a:lnTo>
                <a:lnTo>
                  <a:pt x="4258" y="2668"/>
                </a:lnTo>
                <a:lnTo>
                  <a:pt x="4256" y="2668"/>
                </a:lnTo>
                <a:lnTo>
                  <a:pt x="4256" y="2670"/>
                </a:lnTo>
                <a:lnTo>
                  <a:pt x="4254" y="2670"/>
                </a:lnTo>
                <a:lnTo>
                  <a:pt x="4252" y="2670"/>
                </a:lnTo>
                <a:lnTo>
                  <a:pt x="4250" y="2672"/>
                </a:lnTo>
                <a:lnTo>
                  <a:pt x="4248" y="2672"/>
                </a:lnTo>
                <a:lnTo>
                  <a:pt x="4246" y="2672"/>
                </a:lnTo>
                <a:lnTo>
                  <a:pt x="4246" y="2674"/>
                </a:lnTo>
                <a:lnTo>
                  <a:pt x="4244" y="2674"/>
                </a:lnTo>
                <a:lnTo>
                  <a:pt x="4243" y="2674"/>
                </a:lnTo>
                <a:lnTo>
                  <a:pt x="4241" y="2676"/>
                </a:lnTo>
                <a:lnTo>
                  <a:pt x="4239" y="2676"/>
                </a:lnTo>
                <a:lnTo>
                  <a:pt x="4237" y="2676"/>
                </a:lnTo>
                <a:lnTo>
                  <a:pt x="4233" y="2678"/>
                </a:lnTo>
                <a:lnTo>
                  <a:pt x="4231" y="2678"/>
                </a:lnTo>
                <a:lnTo>
                  <a:pt x="4225" y="2678"/>
                </a:lnTo>
                <a:lnTo>
                  <a:pt x="4221" y="2680"/>
                </a:lnTo>
                <a:lnTo>
                  <a:pt x="4218" y="2680"/>
                </a:lnTo>
                <a:lnTo>
                  <a:pt x="4214" y="2680"/>
                </a:lnTo>
                <a:lnTo>
                  <a:pt x="4210" y="2680"/>
                </a:lnTo>
                <a:lnTo>
                  <a:pt x="4208" y="2678"/>
                </a:lnTo>
                <a:lnTo>
                  <a:pt x="4206" y="2678"/>
                </a:lnTo>
                <a:lnTo>
                  <a:pt x="4202" y="2678"/>
                </a:lnTo>
                <a:lnTo>
                  <a:pt x="4200" y="2678"/>
                </a:lnTo>
                <a:lnTo>
                  <a:pt x="4189" y="2676"/>
                </a:lnTo>
                <a:lnTo>
                  <a:pt x="4185" y="2674"/>
                </a:lnTo>
                <a:lnTo>
                  <a:pt x="4179" y="2672"/>
                </a:lnTo>
                <a:lnTo>
                  <a:pt x="4171" y="2672"/>
                </a:lnTo>
                <a:lnTo>
                  <a:pt x="4166" y="2672"/>
                </a:lnTo>
                <a:lnTo>
                  <a:pt x="4164" y="2672"/>
                </a:lnTo>
                <a:lnTo>
                  <a:pt x="4162" y="2672"/>
                </a:lnTo>
                <a:lnTo>
                  <a:pt x="4156" y="2670"/>
                </a:lnTo>
                <a:lnTo>
                  <a:pt x="4145" y="2670"/>
                </a:lnTo>
                <a:lnTo>
                  <a:pt x="4135" y="2670"/>
                </a:lnTo>
                <a:lnTo>
                  <a:pt x="4133" y="2670"/>
                </a:lnTo>
                <a:lnTo>
                  <a:pt x="4129" y="2670"/>
                </a:lnTo>
                <a:lnTo>
                  <a:pt x="4125" y="2672"/>
                </a:lnTo>
                <a:lnTo>
                  <a:pt x="4123" y="2672"/>
                </a:lnTo>
                <a:lnTo>
                  <a:pt x="4122" y="2674"/>
                </a:lnTo>
                <a:lnTo>
                  <a:pt x="4118" y="2676"/>
                </a:lnTo>
                <a:lnTo>
                  <a:pt x="4116" y="2676"/>
                </a:lnTo>
                <a:lnTo>
                  <a:pt x="4112" y="2674"/>
                </a:lnTo>
                <a:lnTo>
                  <a:pt x="4108" y="2676"/>
                </a:lnTo>
                <a:lnTo>
                  <a:pt x="4106" y="2674"/>
                </a:lnTo>
                <a:lnTo>
                  <a:pt x="4100" y="2674"/>
                </a:lnTo>
                <a:lnTo>
                  <a:pt x="4095" y="2674"/>
                </a:lnTo>
                <a:lnTo>
                  <a:pt x="4093" y="2672"/>
                </a:lnTo>
                <a:lnTo>
                  <a:pt x="4089" y="2672"/>
                </a:lnTo>
                <a:lnTo>
                  <a:pt x="4085" y="2670"/>
                </a:lnTo>
                <a:lnTo>
                  <a:pt x="4074" y="2665"/>
                </a:lnTo>
                <a:lnTo>
                  <a:pt x="4068" y="2665"/>
                </a:lnTo>
                <a:lnTo>
                  <a:pt x="4064" y="2663"/>
                </a:lnTo>
                <a:lnTo>
                  <a:pt x="4056" y="2661"/>
                </a:lnTo>
                <a:lnTo>
                  <a:pt x="4054" y="2661"/>
                </a:lnTo>
                <a:lnTo>
                  <a:pt x="4047" y="2659"/>
                </a:lnTo>
                <a:lnTo>
                  <a:pt x="4043" y="2657"/>
                </a:lnTo>
                <a:lnTo>
                  <a:pt x="4039" y="2655"/>
                </a:lnTo>
                <a:lnTo>
                  <a:pt x="4035" y="2653"/>
                </a:lnTo>
                <a:lnTo>
                  <a:pt x="4029" y="2651"/>
                </a:lnTo>
                <a:lnTo>
                  <a:pt x="4026" y="2649"/>
                </a:lnTo>
                <a:lnTo>
                  <a:pt x="4018" y="2645"/>
                </a:lnTo>
                <a:lnTo>
                  <a:pt x="4016" y="2643"/>
                </a:lnTo>
                <a:lnTo>
                  <a:pt x="4008" y="2640"/>
                </a:lnTo>
                <a:lnTo>
                  <a:pt x="4001" y="2636"/>
                </a:lnTo>
                <a:lnTo>
                  <a:pt x="3997" y="2634"/>
                </a:lnTo>
                <a:lnTo>
                  <a:pt x="3991" y="2630"/>
                </a:lnTo>
                <a:lnTo>
                  <a:pt x="3985" y="2628"/>
                </a:lnTo>
                <a:lnTo>
                  <a:pt x="3983" y="2626"/>
                </a:lnTo>
                <a:lnTo>
                  <a:pt x="3981" y="2626"/>
                </a:lnTo>
                <a:lnTo>
                  <a:pt x="3979" y="2624"/>
                </a:lnTo>
                <a:lnTo>
                  <a:pt x="3976" y="2622"/>
                </a:lnTo>
                <a:lnTo>
                  <a:pt x="3974" y="2620"/>
                </a:lnTo>
                <a:lnTo>
                  <a:pt x="3976" y="2620"/>
                </a:lnTo>
                <a:lnTo>
                  <a:pt x="3979" y="2620"/>
                </a:lnTo>
                <a:lnTo>
                  <a:pt x="3981" y="2620"/>
                </a:lnTo>
                <a:lnTo>
                  <a:pt x="3983" y="2620"/>
                </a:lnTo>
                <a:lnTo>
                  <a:pt x="3985" y="2622"/>
                </a:lnTo>
                <a:lnTo>
                  <a:pt x="3987" y="2620"/>
                </a:lnTo>
                <a:lnTo>
                  <a:pt x="3989" y="2620"/>
                </a:lnTo>
                <a:lnTo>
                  <a:pt x="3989" y="2619"/>
                </a:lnTo>
                <a:lnTo>
                  <a:pt x="3991" y="2619"/>
                </a:lnTo>
                <a:lnTo>
                  <a:pt x="3993" y="2619"/>
                </a:lnTo>
                <a:lnTo>
                  <a:pt x="3991" y="2620"/>
                </a:lnTo>
                <a:lnTo>
                  <a:pt x="3991" y="2622"/>
                </a:lnTo>
                <a:lnTo>
                  <a:pt x="3993" y="2622"/>
                </a:lnTo>
                <a:lnTo>
                  <a:pt x="3993" y="2624"/>
                </a:lnTo>
                <a:lnTo>
                  <a:pt x="3991" y="2624"/>
                </a:lnTo>
                <a:lnTo>
                  <a:pt x="3991" y="2626"/>
                </a:lnTo>
                <a:lnTo>
                  <a:pt x="3991" y="2624"/>
                </a:lnTo>
                <a:lnTo>
                  <a:pt x="3995" y="2622"/>
                </a:lnTo>
                <a:lnTo>
                  <a:pt x="3997" y="2622"/>
                </a:lnTo>
                <a:lnTo>
                  <a:pt x="3999" y="2620"/>
                </a:lnTo>
                <a:lnTo>
                  <a:pt x="4001" y="2619"/>
                </a:lnTo>
                <a:lnTo>
                  <a:pt x="4004" y="2617"/>
                </a:lnTo>
                <a:lnTo>
                  <a:pt x="4004" y="2615"/>
                </a:lnTo>
                <a:lnTo>
                  <a:pt x="4002" y="2615"/>
                </a:lnTo>
                <a:lnTo>
                  <a:pt x="4002" y="2617"/>
                </a:lnTo>
                <a:lnTo>
                  <a:pt x="4001" y="2617"/>
                </a:lnTo>
                <a:lnTo>
                  <a:pt x="3999" y="2617"/>
                </a:lnTo>
                <a:lnTo>
                  <a:pt x="3999" y="2619"/>
                </a:lnTo>
                <a:lnTo>
                  <a:pt x="3997" y="2619"/>
                </a:lnTo>
                <a:lnTo>
                  <a:pt x="3995" y="2620"/>
                </a:lnTo>
                <a:lnTo>
                  <a:pt x="3993" y="2620"/>
                </a:lnTo>
                <a:lnTo>
                  <a:pt x="3995" y="2619"/>
                </a:lnTo>
                <a:lnTo>
                  <a:pt x="3997" y="2615"/>
                </a:lnTo>
                <a:lnTo>
                  <a:pt x="3999" y="2615"/>
                </a:lnTo>
                <a:lnTo>
                  <a:pt x="4001" y="2613"/>
                </a:lnTo>
                <a:lnTo>
                  <a:pt x="4002" y="2611"/>
                </a:lnTo>
                <a:lnTo>
                  <a:pt x="4004" y="2609"/>
                </a:lnTo>
                <a:lnTo>
                  <a:pt x="4004" y="2607"/>
                </a:lnTo>
                <a:lnTo>
                  <a:pt x="4004" y="2605"/>
                </a:lnTo>
                <a:lnTo>
                  <a:pt x="4004" y="2603"/>
                </a:lnTo>
                <a:lnTo>
                  <a:pt x="4004" y="2601"/>
                </a:lnTo>
                <a:lnTo>
                  <a:pt x="4002" y="2601"/>
                </a:lnTo>
                <a:lnTo>
                  <a:pt x="4002" y="2597"/>
                </a:lnTo>
                <a:lnTo>
                  <a:pt x="4001" y="2597"/>
                </a:lnTo>
                <a:lnTo>
                  <a:pt x="4001" y="2595"/>
                </a:lnTo>
                <a:lnTo>
                  <a:pt x="3999" y="2595"/>
                </a:lnTo>
                <a:lnTo>
                  <a:pt x="3997" y="2594"/>
                </a:lnTo>
                <a:lnTo>
                  <a:pt x="3997" y="2595"/>
                </a:lnTo>
                <a:lnTo>
                  <a:pt x="3995" y="2595"/>
                </a:lnTo>
                <a:lnTo>
                  <a:pt x="3995" y="2597"/>
                </a:lnTo>
                <a:lnTo>
                  <a:pt x="3991" y="2597"/>
                </a:lnTo>
                <a:lnTo>
                  <a:pt x="3989" y="2599"/>
                </a:lnTo>
                <a:lnTo>
                  <a:pt x="3987" y="2599"/>
                </a:lnTo>
                <a:lnTo>
                  <a:pt x="3985" y="2599"/>
                </a:lnTo>
                <a:lnTo>
                  <a:pt x="3985" y="2597"/>
                </a:lnTo>
                <a:lnTo>
                  <a:pt x="3985" y="2595"/>
                </a:lnTo>
                <a:lnTo>
                  <a:pt x="3985" y="2594"/>
                </a:lnTo>
                <a:lnTo>
                  <a:pt x="3987" y="2594"/>
                </a:lnTo>
                <a:lnTo>
                  <a:pt x="3997" y="2592"/>
                </a:lnTo>
                <a:lnTo>
                  <a:pt x="3999" y="2590"/>
                </a:lnTo>
                <a:lnTo>
                  <a:pt x="3999" y="2588"/>
                </a:lnTo>
                <a:lnTo>
                  <a:pt x="4001" y="2588"/>
                </a:lnTo>
                <a:lnTo>
                  <a:pt x="4004" y="2588"/>
                </a:lnTo>
                <a:lnTo>
                  <a:pt x="4006" y="2588"/>
                </a:lnTo>
                <a:lnTo>
                  <a:pt x="4008" y="2588"/>
                </a:lnTo>
                <a:lnTo>
                  <a:pt x="4012" y="2590"/>
                </a:lnTo>
                <a:lnTo>
                  <a:pt x="4014" y="2590"/>
                </a:lnTo>
                <a:lnTo>
                  <a:pt x="4016" y="2590"/>
                </a:lnTo>
                <a:lnTo>
                  <a:pt x="4018" y="2590"/>
                </a:lnTo>
                <a:lnTo>
                  <a:pt x="4020" y="2590"/>
                </a:lnTo>
                <a:lnTo>
                  <a:pt x="4026" y="2590"/>
                </a:lnTo>
                <a:lnTo>
                  <a:pt x="4029" y="2590"/>
                </a:lnTo>
                <a:lnTo>
                  <a:pt x="4041" y="2590"/>
                </a:lnTo>
                <a:lnTo>
                  <a:pt x="4047" y="2590"/>
                </a:lnTo>
                <a:lnTo>
                  <a:pt x="4050" y="2590"/>
                </a:lnTo>
                <a:lnTo>
                  <a:pt x="4062" y="2590"/>
                </a:lnTo>
                <a:lnTo>
                  <a:pt x="4068" y="2590"/>
                </a:lnTo>
                <a:lnTo>
                  <a:pt x="4077" y="2590"/>
                </a:lnTo>
                <a:lnTo>
                  <a:pt x="4081" y="2590"/>
                </a:lnTo>
                <a:lnTo>
                  <a:pt x="4085" y="2590"/>
                </a:lnTo>
                <a:lnTo>
                  <a:pt x="4091" y="2590"/>
                </a:lnTo>
                <a:lnTo>
                  <a:pt x="4097" y="2590"/>
                </a:lnTo>
                <a:lnTo>
                  <a:pt x="4102" y="2588"/>
                </a:lnTo>
                <a:lnTo>
                  <a:pt x="4104" y="2588"/>
                </a:lnTo>
                <a:lnTo>
                  <a:pt x="4108" y="2586"/>
                </a:lnTo>
                <a:lnTo>
                  <a:pt x="4110" y="2584"/>
                </a:lnTo>
                <a:lnTo>
                  <a:pt x="4110" y="2586"/>
                </a:lnTo>
                <a:lnTo>
                  <a:pt x="4112" y="2588"/>
                </a:lnTo>
                <a:lnTo>
                  <a:pt x="4110" y="2588"/>
                </a:lnTo>
                <a:lnTo>
                  <a:pt x="4110" y="2590"/>
                </a:lnTo>
                <a:lnTo>
                  <a:pt x="4112" y="2590"/>
                </a:lnTo>
                <a:lnTo>
                  <a:pt x="4116" y="2592"/>
                </a:lnTo>
                <a:lnTo>
                  <a:pt x="4120" y="2594"/>
                </a:lnTo>
                <a:lnTo>
                  <a:pt x="4122" y="2594"/>
                </a:lnTo>
                <a:lnTo>
                  <a:pt x="4122" y="2595"/>
                </a:lnTo>
                <a:lnTo>
                  <a:pt x="4125" y="2595"/>
                </a:lnTo>
                <a:lnTo>
                  <a:pt x="4127" y="2595"/>
                </a:lnTo>
                <a:lnTo>
                  <a:pt x="4127" y="2597"/>
                </a:lnTo>
                <a:lnTo>
                  <a:pt x="4123" y="2597"/>
                </a:lnTo>
                <a:lnTo>
                  <a:pt x="4120" y="2599"/>
                </a:lnTo>
                <a:lnTo>
                  <a:pt x="4120" y="2601"/>
                </a:lnTo>
                <a:lnTo>
                  <a:pt x="4118" y="2601"/>
                </a:lnTo>
                <a:lnTo>
                  <a:pt x="4118" y="2603"/>
                </a:lnTo>
                <a:lnTo>
                  <a:pt x="4122" y="2603"/>
                </a:lnTo>
                <a:lnTo>
                  <a:pt x="4120" y="2603"/>
                </a:lnTo>
                <a:lnTo>
                  <a:pt x="4118" y="2605"/>
                </a:lnTo>
                <a:lnTo>
                  <a:pt x="4120" y="2605"/>
                </a:lnTo>
                <a:lnTo>
                  <a:pt x="4122" y="2605"/>
                </a:lnTo>
                <a:lnTo>
                  <a:pt x="4120" y="2607"/>
                </a:lnTo>
                <a:lnTo>
                  <a:pt x="4122" y="2607"/>
                </a:lnTo>
                <a:lnTo>
                  <a:pt x="4123" y="2607"/>
                </a:lnTo>
                <a:lnTo>
                  <a:pt x="4123" y="2609"/>
                </a:lnTo>
                <a:lnTo>
                  <a:pt x="4122" y="2609"/>
                </a:lnTo>
                <a:lnTo>
                  <a:pt x="4122" y="2611"/>
                </a:lnTo>
                <a:lnTo>
                  <a:pt x="4123" y="2613"/>
                </a:lnTo>
                <a:lnTo>
                  <a:pt x="4125" y="2613"/>
                </a:lnTo>
                <a:lnTo>
                  <a:pt x="4125" y="2615"/>
                </a:lnTo>
                <a:lnTo>
                  <a:pt x="4127" y="2615"/>
                </a:lnTo>
                <a:lnTo>
                  <a:pt x="4127" y="2617"/>
                </a:lnTo>
                <a:lnTo>
                  <a:pt x="4129" y="2617"/>
                </a:lnTo>
                <a:lnTo>
                  <a:pt x="4129" y="2615"/>
                </a:lnTo>
                <a:lnTo>
                  <a:pt x="4131" y="2617"/>
                </a:lnTo>
                <a:lnTo>
                  <a:pt x="4131" y="2615"/>
                </a:lnTo>
                <a:lnTo>
                  <a:pt x="4135" y="2613"/>
                </a:lnTo>
                <a:lnTo>
                  <a:pt x="4137" y="2611"/>
                </a:lnTo>
                <a:lnTo>
                  <a:pt x="4139" y="2609"/>
                </a:lnTo>
                <a:lnTo>
                  <a:pt x="4143" y="2607"/>
                </a:lnTo>
                <a:lnTo>
                  <a:pt x="4145" y="2601"/>
                </a:lnTo>
                <a:lnTo>
                  <a:pt x="4146" y="2601"/>
                </a:lnTo>
                <a:lnTo>
                  <a:pt x="4146" y="2599"/>
                </a:lnTo>
                <a:lnTo>
                  <a:pt x="4148" y="2597"/>
                </a:lnTo>
                <a:lnTo>
                  <a:pt x="4148" y="2595"/>
                </a:lnTo>
                <a:lnTo>
                  <a:pt x="4150" y="2597"/>
                </a:lnTo>
                <a:lnTo>
                  <a:pt x="4152" y="2597"/>
                </a:lnTo>
                <a:lnTo>
                  <a:pt x="4152" y="2599"/>
                </a:lnTo>
                <a:lnTo>
                  <a:pt x="4152" y="2601"/>
                </a:lnTo>
                <a:lnTo>
                  <a:pt x="4152" y="2599"/>
                </a:lnTo>
                <a:lnTo>
                  <a:pt x="4154" y="2599"/>
                </a:lnTo>
                <a:lnTo>
                  <a:pt x="4154" y="2597"/>
                </a:lnTo>
                <a:lnTo>
                  <a:pt x="4156" y="2597"/>
                </a:lnTo>
                <a:lnTo>
                  <a:pt x="4156" y="2595"/>
                </a:lnTo>
                <a:lnTo>
                  <a:pt x="4156" y="2594"/>
                </a:lnTo>
                <a:lnTo>
                  <a:pt x="4156" y="2592"/>
                </a:lnTo>
                <a:lnTo>
                  <a:pt x="4158" y="2590"/>
                </a:lnTo>
                <a:lnTo>
                  <a:pt x="4158" y="2588"/>
                </a:lnTo>
                <a:lnTo>
                  <a:pt x="4158" y="2586"/>
                </a:lnTo>
                <a:lnTo>
                  <a:pt x="4160" y="2588"/>
                </a:lnTo>
                <a:lnTo>
                  <a:pt x="4162" y="2588"/>
                </a:lnTo>
                <a:lnTo>
                  <a:pt x="4166" y="2588"/>
                </a:lnTo>
                <a:lnTo>
                  <a:pt x="4168" y="2586"/>
                </a:lnTo>
                <a:lnTo>
                  <a:pt x="4170" y="2588"/>
                </a:lnTo>
                <a:lnTo>
                  <a:pt x="4173" y="2588"/>
                </a:lnTo>
                <a:lnTo>
                  <a:pt x="4175" y="2588"/>
                </a:lnTo>
                <a:lnTo>
                  <a:pt x="4177" y="2588"/>
                </a:lnTo>
                <a:lnTo>
                  <a:pt x="4181" y="2588"/>
                </a:lnTo>
                <a:lnTo>
                  <a:pt x="4183" y="2588"/>
                </a:lnTo>
                <a:lnTo>
                  <a:pt x="4185" y="2586"/>
                </a:lnTo>
                <a:lnTo>
                  <a:pt x="4189" y="2584"/>
                </a:lnTo>
                <a:lnTo>
                  <a:pt x="4193" y="2582"/>
                </a:lnTo>
                <a:lnTo>
                  <a:pt x="4195" y="2582"/>
                </a:lnTo>
                <a:lnTo>
                  <a:pt x="4198" y="2580"/>
                </a:lnTo>
                <a:lnTo>
                  <a:pt x="4200" y="2578"/>
                </a:lnTo>
                <a:lnTo>
                  <a:pt x="4200" y="2576"/>
                </a:lnTo>
                <a:lnTo>
                  <a:pt x="4202" y="2574"/>
                </a:lnTo>
                <a:lnTo>
                  <a:pt x="4206" y="2572"/>
                </a:lnTo>
                <a:lnTo>
                  <a:pt x="4208" y="2572"/>
                </a:lnTo>
                <a:lnTo>
                  <a:pt x="4210" y="2572"/>
                </a:lnTo>
                <a:lnTo>
                  <a:pt x="4210" y="2574"/>
                </a:lnTo>
                <a:lnTo>
                  <a:pt x="4210" y="2576"/>
                </a:lnTo>
                <a:lnTo>
                  <a:pt x="4208" y="2574"/>
                </a:lnTo>
                <a:lnTo>
                  <a:pt x="4206" y="2574"/>
                </a:lnTo>
                <a:lnTo>
                  <a:pt x="4204" y="2574"/>
                </a:lnTo>
                <a:lnTo>
                  <a:pt x="4204" y="2576"/>
                </a:lnTo>
                <a:lnTo>
                  <a:pt x="4204" y="2578"/>
                </a:lnTo>
                <a:lnTo>
                  <a:pt x="4204" y="2580"/>
                </a:lnTo>
                <a:lnTo>
                  <a:pt x="4204" y="2582"/>
                </a:lnTo>
                <a:lnTo>
                  <a:pt x="4206" y="2584"/>
                </a:lnTo>
                <a:lnTo>
                  <a:pt x="4206" y="2586"/>
                </a:lnTo>
                <a:lnTo>
                  <a:pt x="4208" y="2588"/>
                </a:lnTo>
                <a:lnTo>
                  <a:pt x="4208" y="2590"/>
                </a:lnTo>
                <a:lnTo>
                  <a:pt x="4206" y="2590"/>
                </a:lnTo>
                <a:lnTo>
                  <a:pt x="4206" y="2592"/>
                </a:lnTo>
                <a:lnTo>
                  <a:pt x="4208" y="2592"/>
                </a:lnTo>
                <a:lnTo>
                  <a:pt x="4208" y="2590"/>
                </a:lnTo>
                <a:lnTo>
                  <a:pt x="4210" y="2590"/>
                </a:lnTo>
                <a:lnTo>
                  <a:pt x="4210" y="2588"/>
                </a:lnTo>
                <a:lnTo>
                  <a:pt x="4210" y="2586"/>
                </a:lnTo>
                <a:lnTo>
                  <a:pt x="4212" y="2586"/>
                </a:lnTo>
                <a:lnTo>
                  <a:pt x="4212" y="2584"/>
                </a:lnTo>
                <a:lnTo>
                  <a:pt x="4214" y="2584"/>
                </a:lnTo>
                <a:lnTo>
                  <a:pt x="4214" y="2582"/>
                </a:lnTo>
                <a:lnTo>
                  <a:pt x="4214" y="2584"/>
                </a:lnTo>
                <a:lnTo>
                  <a:pt x="4212" y="2584"/>
                </a:lnTo>
                <a:lnTo>
                  <a:pt x="4210" y="2584"/>
                </a:lnTo>
                <a:lnTo>
                  <a:pt x="4210" y="2582"/>
                </a:lnTo>
                <a:lnTo>
                  <a:pt x="4210" y="2580"/>
                </a:lnTo>
                <a:lnTo>
                  <a:pt x="4208" y="2580"/>
                </a:lnTo>
                <a:lnTo>
                  <a:pt x="4210" y="2578"/>
                </a:lnTo>
                <a:lnTo>
                  <a:pt x="4212" y="2576"/>
                </a:lnTo>
                <a:lnTo>
                  <a:pt x="4214" y="2576"/>
                </a:lnTo>
                <a:lnTo>
                  <a:pt x="4216" y="2576"/>
                </a:lnTo>
                <a:lnTo>
                  <a:pt x="4218" y="2576"/>
                </a:lnTo>
                <a:lnTo>
                  <a:pt x="4219" y="2576"/>
                </a:lnTo>
                <a:lnTo>
                  <a:pt x="4219" y="2578"/>
                </a:lnTo>
                <a:lnTo>
                  <a:pt x="4221" y="2576"/>
                </a:lnTo>
                <a:lnTo>
                  <a:pt x="4223" y="2576"/>
                </a:lnTo>
                <a:lnTo>
                  <a:pt x="4223" y="2574"/>
                </a:lnTo>
                <a:lnTo>
                  <a:pt x="4223" y="2572"/>
                </a:lnTo>
                <a:lnTo>
                  <a:pt x="4221" y="2571"/>
                </a:lnTo>
                <a:lnTo>
                  <a:pt x="4218" y="2571"/>
                </a:lnTo>
                <a:lnTo>
                  <a:pt x="4218" y="2572"/>
                </a:lnTo>
                <a:lnTo>
                  <a:pt x="4216" y="2572"/>
                </a:lnTo>
                <a:lnTo>
                  <a:pt x="4216" y="2571"/>
                </a:lnTo>
                <a:lnTo>
                  <a:pt x="4214" y="2572"/>
                </a:lnTo>
                <a:lnTo>
                  <a:pt x="4212" y="2572"/>
                </a:lnTo>
                <a:lnTo>
                  <a:pt x="4210" y="2572"/>
                </a:lnTo>
                <a:lnTo>
                  <a:pt x="4208" y="2572"/>
                </a:lnTo>
                <a:lnTo>
                  <a:pt x="4208" y="2571"/>
                </a:lnTo>
                <a:lnTo>
                  <a:pt x="4206" y="2571"/>
                </a:lnTo>
                <a:lnTo>
                  <a:pt x="4206" y="2569"/>
                </a:lnTo>
                <a:lnTo>
                  <a:pt x="4204" y="2565"/>
                </a:lnTo>
                <a:lnTo>
                  <a:pt x="4202" y="2565"/>
                </a:lnTo>
                <a:lnTo>
                  <a:pt x="4200" y="2563"/>
                </a:lnTo>
                <a:lnTo>
                  <a:pt x="4198" y="2561"/>
                </a:lnTo>
                <a:lnTo>
                  <a:pt x="4198" y="2559"/>
                </a:lnTo>
                <a:lnTo>
                  <a:pt x="4196" y="2555"/>
                </a:lnTo>
                <a:lnTo>
                  <a:pt x="4198" y="2555"/>
                </a:lnTo>
                <a:lnTo>
                  <a:pt x="4202" y="2555"/>
                </a:lnTo>
                <a:lnTo>
                  <a:pt x="4208" y="2555"/>
                </a:lnTo>
                <a:lnTo>
                  <a:pt x="4210" y="2555"/>
                </a:lnTo>
                <a:lnTo>
                  <a:pt x="4212" y="2553"/>
                </a:lnTo>
                <a:lnTo>
                  <a:pt x="4214" y="2553"/>
                </a:lnTo>
                <a:lnTo>
                  <a:pt x="4216" y="2551"/>
                </a:lnTo>
                <a:lnTo>
                  <a:pt x="4219" y="2551"/>
                </a:lnTo>
                <a:lnTo>
                  <a:pt x="4219" y="2549"/>
                </a:lnTo>
                <a:lnTo>
                  <a:pt x="4221" y="2549"/>
                </a:lnTo>
                <a:lnTo>
                  <a:pt x="4223" y="2547"/>
                </a:lnTo>
                <a:lnTo>
                  <a:pt x="4227" y="2546"/>
                </a:lnTo>
                <a:lnTo>
                  <a:pt x="4229" y="2546"/>
                </a:lnTo>
                <a:lnTo>
                  <a:pt x="4231" y="2544"/>
                </a:lnTo>
                <a:lnTo>
                  <a:pt x="4233" y="2542"/>
                </a:lnTo>
                <a:lnTo>
                  <a:pt x="4235" y="2540"/>
                </a:lnTo>
                <a:lnTo>
                  <a:pt x="4235" y="2538"/>
                </a:lnTo>
                <a:lnTo>
                  <a:pt x="4237" y="2536"/>
                </a:lnTo>
                <a:lnTo>
                  <a:pt x="4237" y="2534"/>
                </a:lnTo>
                <a:lnTo>
                  <a:pt x="4237" y="2532"/>
                </a:lnTo>
                <a:lnTo>
                  <a:pt x="4237" y="2530"/>
                </a:lnTo>
                <a:lnTo>
                  <a:pt x="4237" y="2528"/>
                </a:lnTo>
                <a:lnTo>
                  <a:pt x="4237" y="2526"/>
                </a:lnTo>
                <a:lnTo>
                  <a:pt x="4235" y="2524"/>
                </a:lnTo>
                <a:lnTo>
                  <a:pt x="4233" y="2523"/>
                </a:lnTo>
                <a:lnTo>
                  <a:pt x="4231" y="2519"/>
                </a:lnTo>
                <a:lnTo>
                  <a:pt x="4225" y="2515"/>
                </a:lnTo>
                <a:lnTo>
                  <a:pt x="4225" y="2513"/>
                </a:lnTo>
                <a:lnTo>
                  <a:pt x="4227" y="2513"/>
                </a:lnTo>
                <a:lnTo>
                  <a:pt x="4227" y="2511"/>
                </a:lnTo>
                <a:lnTo>
                  <a:pt x="4225" y="2511"/>
                </a:lnTo>
                <a:lnTo>
                  <a:pt x="4225" y="2509"/>
                </a:lnTo>
                <a:lnTo>
                  <a:pt x="4225" y="2507"/>
                </a:lnTo>
                <a:lnTo>
                  <a:pt x="4223" y="2507"/>
                </a:lnTo>
                <a:lnTo>
                  <a:pt x="4221" y="2507"/>
                </a:lnTo>
                <a:lnTo>
                  <a:pt x="4221" y="2509"/>
                </a:lnTo>
                <a:lnTo>
                  <a:pt x="4219" y="2507"/>
                </a:lnTo>
                <a:lnTo>
                  <a:pt x="4218" y="2507"/>
                </a:lnTo>
                <a:lnTo>
                  <a:pt x="4216" y="2507"/>
                </a:lnTo>
                <a:lnTo>
                  <a:pt x="4212" y="2507"/>
                </a:lnTo>
                <a:lnTo>
                  <a:pt x="4212" y="2505"/>
                </a:lnTo>
                <a:lnTo>
                  <a:pt x="4214" y="2505"/>
                </a:lnTo>
                <a:lnTo>
                  <a:pt x="4214" y="2503"/>
                </a:lnTo>
                <a:lnTo>
                  <a:pt x="4216" y="2503"/>
                </a:lnTo>
                <a:lnTo>
                  <a:pt x="4218" y="2503"/>
                </a:lnTo>
                <a:lnTo>
                  <a:pt x="4219" y="2501"/>
                </a:lnTo>
                <a:lnTo>
                  <a:pt x="4219" y="2499"/>
                </a:lnTo>
                <a:lnTo>
                  <a:pt x="4219" y="2498"/>
                </a:lnTo>
                <a:lnTo>
                  <a:pt x="4221" y="2498"/>
                </a:lnTo>
                <a:lnTo>
                  <a:pt x="4221" y="2496"/>
                </a:lnTo>
                <a:lnTo>
                  <a:pt x="4221" y="2494"/>
                </a:lnTo>
                <a:lnTo>
                  <a:pt x="4219" y="2494"/>
                </a:lnTo>
                <a:lnTo>
                  <a:pt x="4218" y="2496"/>
                </a:lnTo>
                <a:lnTo>
                  <a:pt x="4218" y="2498"/>
                </a:lnTo>
                <a:lnTo>
                  <a:pt x="4216" y="2499"/>
                </a:lnTo>
                <a:lnTo>
                  <a:pt x="4216" y="2501"/>
                </a:lnTo>
                <a:lnTo>
                  <a:pt x="4214" y="2501"/>
                </a:lnTo>
                <a:lnTo>
                  <a:pt x="4214" y="2503"/>
                </a:lnTo>
                <a:lnTo>
                  <a:pt x="4212" y="2503"/>
                </a:lnTo>
                <a:lnTo>
                  <a:pt x="4212" y="2505"/>
                </a:lnTo>
                <a:lnTo>
                  <a:pt x="4210" y="2505"/>
                </a:lnTo>
                <a:lnTo>
                  <a:pt x="4210" y="2507"/>
                </a:lnTo>
                <a:lnTo>
                  <a:pt x="4210" y="2509"/>
                </a:lnTo>
                <a:lnTo>
                  <a:pt x="4208" y="2509"/>
                </a:lnTo>
                <a:lnTo>
                  <a:pt x="4206" y="2509"/>
                </a:lnTo>
                <a:lnTo>
                  <a:pt x="4206" y="2511"/>
                </a:lnTo>
                <a:lnTo>
                  <a:pt x="4204" y="2515"/>
                </a:lnTo>
                <a:lnTo>
                  <a:pt x="4202" y="2517"/>
                </a:lnTo>
                <a:lnTo>
                  <a:pt x="4202" y="2519"/>
                </a:lnTo>
                <a:lnTo>
                  <a:pt x="4200" y="2524"/>
                </a:lnTo>
                <a:lnTo>
                  <a:pt x="4200" y="2526"/>
                </a:lnTo>
                <a:lnTo>
                  <a:pt x="4200" y="2528"/>
                </a:lnTo>
                <a:lnTo>
                  <a:pt x="4198" y="2528"/>
                </a:lnTo>
                <a:lnTo>
                  <a:pt x="4196" y="2528"/>
                </a:lnTo>
                <a:lnTo>
                  <a:pt x="4195" y="2528"/>
                </a:lnTo>
                <a:lnTo>
                  <a:pt x="4195" y="2530"/>
                </a:lnTo>
                <a:lnTo>
                  <a:pt x="4193" y="2530"/>
                </a:lnTo>
                <a:lnTo>
                  <a:pt x="4193" y="2534"/>
                </a:lnTo>
                <a:lnTo>
                  <a:pt x="4193" y="2538"/>
                </a:lnTo>
                <a:lnTo>
                  <a:pt x="4193" y="2540"/>
                </a:lnTo>
                <a:lnTo>
                  <a:pt x="4193" y="2542"/>
                </a:lnTo>
                <a:lnTo>
                  <a:pt x="4191" y="2540"/>
                </a:lnTo>
                <a:lnTo>
                  <a:pt x="4189" y="2540"/>
                </a:lnTo>
                <a:lnTo>
                  <a:pt x="4187" y="2542"/>
                </a:lnTo>
                <a:lnTo>
                  <a:pt x="4185" y="2542"/>
                </a:lnTo>
                <a:lnTo>
                  <a:pt x="4183" y="2544"/>
                </a:lnTo>
                <a:lnTo>
                  <a:pt x="4181" y="2547"/>
                </a:lnTo>
                <a:lnTo>
                  <a:pt x="4179" y="2549"/>
                </a:lnTo>
                <a:lnTo>
                  <a:pt x="4179" y="2551"/>
                </a:lnTo>
                <a:lnTo>
                  <a:pt x="4181" y="2555"/>
                </a:lnTo>
                <a:lnTo>
                  <a:pt x="4179" y="2555"/>
                </a:lnTo>
                <a:lnTo>
                  <a:pt x="4177" y="2555"/>
                </a:lnTo>
                <a:lnTo>
                  <a:pt x="4175" y="2555"/>
                </a:lnTo>
                <a:lnTo>
                  <a:pt x="4175" y="2557"/>
                </a:lnTo>
                <a:lnTo>
                  <a:pt x="4173" y="2557"/>
                </a:lnTo>
                <a:lnTo>
                  <a:pt x="4171" y="2561"/>
                </a:lnTo>
                <a:lnTo>
                  <a:pt x="4171" y="2563"/>
                </a:lnTo>
                <a:lnTo>
                  <a:pt x="4170" y="2565"/>
                </a:lnTo>
                <a:lnTo>
                  <a:pt x="4170" y="2567"/>
                </a:lnTo>
                <a:lnTo>
                  <a:pt x="4170" y="2569"/>
                </a:lnTo>
                <a:lnTo>
                  <a:pt x="4168" y="2569"/>
                </a:lnTo>
                <a:lnTo>
                  <a:pt x="4168" y="2567"/>
                </a:lnTo>
                <a:lnTo>
                  <a:pt x="4166" y="2567"/>
                </a:lnTo>
                <a:lnTo>
                  <a:pt x="4164" y="2567"/>
                </a:lnTo>
                <a:lnTo>
                  <a:pt x="4162" y="2567"/>
                </a:lnTo>
                <a:lnTo>
                  <a:pt x="4160" y="2569"/>
                </a:lnTo>
                <a:lnTo>
                  <a:pt x="4158" y="2571"/>
                </a:lnTo>
                <a:lnTo>
                  <a:pt x="4158" y="2572"/>
                </a:lnTo>
                <a:lnTo>
                  <a:pt x="4158" y="2574"/>
                </a:lnTo>
                <a:lnTo>
                  <a:pt x="4156" y="2578"/>
                </a:lnTo>
                <a:lnTo>
                  <a:pt x="4156" y="2576"/>
                </a:lnTo>
                <a:lnTo>
                  <a:pt x="4156" y="2574"/>
                </a:lnTo>
                <a:lnTo>
                  <a:pt x="4154" y="2576"/>
                </a:lnTo>
                <a:lnTo>
                  <a:pt x="4154" y="2574"/>
                </a:lnTo>
                <a:lnTo>
                  <a:pt x="4152" y="2574"/>
                </a:lnTo>
                <a:lnTo>
                  <a:pt x="4152" y="2576"/>
                </a:lnTo>
                <a:lnTo>
                  <a:pt x="4150" y="2576"/>
                </a:lnTo>
                <a:lnTo>
                  <a:pt x="4150" y="2578"/>
                </a:lnTo>
                <a:lnTo>
                  <a:pt x="4148" y="2578"/>
                </a:lnTo>
                <a:lnTo>
                  <a:pt x="4146" y="2578"/>
                </a:lnTo>
                <a:lnTo>
                  <a:pt x="4145" y="2578"/>
                </a:lnTo>
                <a:lnTo>
                  <a:pt x="4145" y="2580"/>
                </a:lnTo>
                <a:lnTo>
                  <a:pt x="4143" y="2580"/>
                </a:lnTo>
                <a:lnTo>
                  <a:pt x="4141" y="2582"/>
                </a:lnTo>
                <a:lnTo>
                  <a:pt x="4141" y="2584"/>
                </a:lnTo>
                <a:lnTo>
                  <a:pt x="4139" y="2586"/>
                </a:lnTo>
                <a:lnTo>
                  <a:pt x="4141" y="2590"/>
                </a:lnTo>
                <a:lnTo>
                  <a:pt x="4141" y="2592"/>
                </a:lnTo>
                <a:lnTo>
                  <a:pt x="4139" y="2592"/>
                </a:lnTo>
                <a:lnTo>
                  <a:pt x="4137" y="2590"/>
                </a:lnTo>
                <a:lnTo>
                  <a:pt x="4139" y="2590"/>
                </a:lnTo>
                <a:lnTo>
                  <a:pt x="4139" y="2588"/>
                </a:lnTo>
                <a:lnTo>
                  <a:pt x="4137" y="2588"/>
                </a:lnTo>
                <a:lnTo>
                  <a:pt x="4135" y="2588"/>
                </a:lnTo>
                <a:lnTo>
                  <a:pt x="4135" y="2590"/>
                </a:lnTo>
                <a:lnTo>
                  <a:pt x="4137" y="2590"/>
                </a:lnTo>
                <a:lnTo>
                  <a:pt x="4135" y="2590"/>
                </a:lnTo>
                <a:lnTo>
                  <a:pt x="4133" y="2590"/>
                </a:lnTo>
                <a:lnTo>
                  <a:pt x="4133" y="2588"/>
                </a:lnTo>
                <a:lnTo>
                  <a:pt x="4131" y="2588"/>
                </a:lnTo>
                <a:lnTo>
                  <a:pt x="4127" y="2586"/>
                </a:lnTo>
                <a:lnTo>
                  <a:pt x="4125" y="2586"/>
                </a:lnTo>
                <a:lnTo>
                  <a:pt x="4123" y="2584"/>
                </a:lnTo>
                <a:lnTo>
                  <a:pt x="4127" y="2584"/>
                </a:lnTo>
                <a:lnTo>
                  <a:pt x="4133" y="2582"/>
                </a:lnTo>
                <a:lnTo>
                  <a:pt x="4135" y="2582"/>
                </a:lnTo>
                <a:lnTo>
                  <a:pt x="4137" y="2582"/>
                </a:lnTo>
                <a:lnTo>
                  <a:pt x="4141" y="2580"/>
                </a:lnTo>
                <a:lnTo>
                  <a:pt x="4141" y="2578"/>
                </a:lnTo>
                <a:lnTo>
                  <a:pt x="4150" y="2574"/>
                </a:lnTo>
                <a:lnTo>
                  <a:pt x="4152" y="2572"/>
                </a:lnTo>
                <a:lnTo>
                  <a:pt x="4156" y="2571"/>
                </a:lnTo>
                <a:lnTo>
                  <a:pt x="4160" y="2567"/>
                </a:lnTo>
                <a:lnTo>
                  <a:pt x="4166" y="2561"/>
                </a:lnTo>
                <a:lnTo>
                  <a:pt x="4179" y="2547"/>
                </a:lnTo>
                <a:lnTo>
                  <a:pt x="4179" y="2546"/>
                </a:lnTo>
                <a:lnTo>
                  <a:pt x="4191" y="2530"/>
                </a:lnTo>
                <a:lnTo>
                  <a:pt x="4195" y="2524"/>
                </a:lnTo>
                <a:lnTo>
                  <a:pt x="4196" y="2519"/>
                </a:lnTo>
                <a:lnTo>
                  <a:pt x="4198" y="2517"/>
                </a:lnTo>
                <a:lnTo>
                  <a:pt x="4198" y="2515"/>
                </a:lnTo>
                <a:lnTo>
                  <a:pt x="4200" y="2511"/>
                </a:lnTo>
                <a:lnTo>
                  <a:pt x="4200" y="2507"/>
                </a:lnTo>
                <a:lnTo>
                  <a:pt x="4202" y="2501"/>
                </a:lnTo>
                <a:lnTo>
                  <a:pt x="4204" y="2496"/>
                </a:lnTo>
                <a:lnTo>
                  <a:pt x="4206" y="2488"/>
                </a:lnTo>
                <a:lnTo>
                  <a:pt x="4206" y="2486"/>
                </a:lnTo>
                <a:lnTo>
                  <a:pt x="4206" y="2482"/>
                </a:lnTo>
                <a:lnTo>
                  <a:pt x="4208" y="2476"/>
                </a:lnTo>
                <a:lnTo>
                  <a:pt x="4208" y="2473"/>
                </a:lnTo>
                <a:lnTo>
                  <a:pt x="4206" y="2471"/>
                </a:lnTo>
                <a:lnTo>
                  <a:pt x="4206" y="2467"/>
                </a:lnTo>
                <a:lnTo>
                  <a:pt x="4204" y="2465"/>
                </a:lnTo>
                <a:lnTo>
                  <a:pt x="4204" y="2461"/>
                </a:lnTo>
                <a:lnTo>
                  <a:pt x="4202" y="2461"/>
                </a:lnTo>
                <a:lnTo>
                  <a:pt x="4200" y="2459"/>
                </a:lnTo>
                <a:lnTo>
                  <a:pt x="4200" y="2457"/>
                </a:lnTo>
                <a:lnTo>
                  <a:pt x="4198" y="2455"/>
                </a:lnTo>
                <a:lnTo>
                  <a:pt x="4196" y="2453"/>
                </a:lnTo>
                <a:lnTo>
                  <a:pt x="4195" y="2451"/>
                </a:lnTo>
                <a:lnTo>
                  <a:pt x="4193" y="2451"/>
                </a:lnTo>
                <a:lnTo>
                  <a:pt x="4193" y="2450"/>
                </a:lnTo>
                <a:lnTo>
                  <a:pt x="4189" y="2450"/>
                </a:lnTo>
                <a:lnTo>
                  <a:pt x="4185" y="2450"/>
                </a:lnTo>
                <a:lnTo>
                  <a:pt x="4183" y="2448"/>
                </a:lnTo>
                <a:lnTo>
                  <a:pt x="4181" y="2446"/>
                </a:lnTo>
                <a:lnTo>
                  <a:pt x="4177" y="2442"/>
                </a:lnTo>
                <a:lnTo>
                  <a:pt x="4175" y="2440"/>
                </a:lnTo>
                <a:lnTo>
                  <a:pt x="4175" y="2438"/>
                </a:lnTo>
                <a:lnTo>
                  <a:pt x="4175" y="2436"/>
                </a:lnTo>
                <a:lnTo>
                  <a:pt x="4175" y="2432"/>
                </a:lnTo>
                <a:lnTo>
                  <a:pt x="4179" y="2434"/>
                </a:lnTo>
                <a:lnTo>
                  <a:pt x="4181" y="2434"/>
                </a:lnTo>
                <a:lnTo>
                  <a:pt x="4181" y="2436"/>
                </a:lnTo>
                <a:lnTo>
                  <a:pt x="4183" y="2438"/>
                </a:lnTo>
                <a:lnTo>
                  <a:pt x="4187" y="2442"/>
                </a:lnTo>
                <a:lnTo>
                  <a:pt x="4189" y="2444"/>
                </a:lnTo>
                <a:lnTo>
                  <a:pt x="4193" y="2446"/>
                </a:lnTo>
                <a:lnTo>
                  <a:pt x="4198" y="2453"/>
                </a:lnTo>
                <a:lnTo>
                  <a:pt x="4200" y="2455"/>
                </a:lnTo>
                <a:lnTo>
                  <a:pt x="4202" y="2459"/>
                </a:lnTo>
                <a:lnTo>
                  <a:pt x="4206" y="2465"/>
                </a:lnTo>
                <a:lnTo>
                  <a:pt x="4208" y="2467"/>
                </a:lnTo>
                <a:lnTo>
                  <a:pt x="4210" y="2469"/>
                </a:lnTo>
                <a:lnTo>
                  <a:pt x="4212" y="2473"/>
                </a:lnTo>
                <a:lnTo>
                  <a:pt x="4214" y="2476"/>
                </a:lnTo>
                <a:lnTo>
                  <a:pt x="4214" y="2478"/>
                </a:lnTo>
                <a:lnTo>
                  <a:pt x="4219" y="2488"/>
                </a:lnTo>
                <a:lnTo>
                  <a:pt x="4219" y="2490"/>
                </a:lnTo>
                <a:lnTo>
                  <a:pt x="4221" y="2492"/>
                </a:lnTo>
                <a:close/>
                <a:moveTo>
                  <a:pt x="3624" y="2423"/>
                </a:moveTo>
                <a:lnTo>
                  <a:pt x="3622" y="2423"/>
                </a:lnTo>
                <a:lnTo>
                  <a:pt x="3624" y="2423"/>
                </a:lnTo>
                <a:close/>
                <a:moveTo>
                  <a:pt x="3568" y="2396"/>
                </a:moveTo>
                <a:lnTo>
                  <a:pt x="3567" y="2396"/>
                </a:lnTo>
                <a:lnTo>
                  <a:pt x="3568" y="2396"/>
                </a:lnTo>
                <a:lnTo>
                  <a:pt x="3568" y="2394"/>
                </a:lnTo>
                <a:lnTo>
                  <a:pt x="3570" y="2394"/>
                </a:lnTo>
                <a:lnTo>
                  <a:pt x="3570" y="2396"/>
                </a:lnTo>
                <a:lnTo>
                  <a:pt x="3568" y="2396"/>
                </a:lnTo>
                <a:close/>
                <a:moveTo>
                  <a:pt x="3557" y="2377"/>
                </a:moveTo>
                <a:lnTo>
                  <a:pt x="3555" y="2377"/>
                </a:lnTo>
                <a:lnTo>
                  <a:pt x="3555" y="2375"/>
                </a:lnTo>
                <a:lnTo>
                  <a:pt x="3557" y="2375"/>
                </a:lnTo>
                <a:lnTo>
                  <a:pt x="3557" y="2377"/>
                </a:lnTo>
                <a:close/>
                <a:moveTo>
                  <a:pt x="3121" y="2371"/>
                </a:moveTo>
                <a:lnTo>
                  <a:pt x="3123" y="2375"/>
                </a:lnTo>
                <a:lnTo>
                  <a:pt x="3125" y="2379"/>
                </a:lnTo>
                <a:lnTo>
                  <a:pt x="3127" y="2379"/>
                </a:lnTo>
                <a:lnTo>
                  <a:pt x="3127" y="2380"/>
                </a:lnTo>
                <a:lnTo>
                  <a:pt x="3123" y="2380"/>
                </a:lnTo>
                <a:lnTo>
                  <a:pt x="3123" y="2379"/>
                </a:lnTo>
                <a:lnTo>
                  <a:pt x="3123" y="2377"/>
                </a:lnTo>
                <a:lnTo>
                  <a:pt x="3123" y="2375"/>
                </a:lnTo>
                <a:lnTo>
                  <a:pt x="3121" y="2373"/>
                </a:lnTo>
                <a:lnTo>
                  <a:pt x="3119" y="2373"/>
                </a:lnTo>
                <a:lnTo>
                  <a:pt x="3117" y="2375"/>
                </a:lnTo>
                <a:lnTo>
                  <a:pt x="3115" y="2375"/>
                </a:lnTo>
                <a:lnTo>
                  <a:pt x="3113" y="2377"/>
                </a:lnTo>
                <a:lnTo>
                  <a:pt x="3111" y="2379"/>
                </a:lnTo>
                <a:lnTo>
                  <a:pt x="3111" y="2380"/>
                </a:lnTo>
                <a:lnTo>
                  <a:pt x="3110" y="2380"/>
                </a:lnTo>
                <a:lnTo>
                  <a:pt x="3111" y="2380"/>
                </a:lnTo>
                <a:lnTo>
                  <a:pt x="3113" y="2382"/>
                </a:lnTo>
                <a:lnTo>
                  <a:pt x="3115" y="2382"/>
                </a:lnTo>
                <a:lnTo>
                  <a:pt x="3117" y="2382"/>
                </a:lnTo>
                <a:lnTo>
                  <a:pt x="3117" y="2384"/>
                </a:lnTo>
                <a:lnTo>
                  <a:pt x="3119" y="2384"/>
                </a:lnTo>
                <a:lnTo>
                  <a:pt x="3119" y="2382"/>
                </a:lnTo>
                <a:lnTo>
                  <a:pt x="3121" y="2380"/>
                </a:lnTo>
                <a:lnTo>
                  <a:pt x="3123" y="2380"/>
                </a:lnTo>
                <a:lnTo>
                  <a:pt x="3127" y="2380"/>
                </a:lnTo>
                <a:lnTo>
                  <a:pt x="3129" y="2380"/>
                </a:lnTo>
                <a:lnTo>
                  <a:pt x="3131" y="2380"/>
                </a:lnTo>
                <a:lnTo>
                  <a:pt x="3133" y="2382"/>
                </a:lnTo>
                <a:lnTo>
                  <a:pt x="3136" y="2382"/>
                </a:lnTo>
                <a:lnTo>
                  <a:pt x="3138" y="2382"/>
                </a:lnTo>
                <a:lnTo>
                  <a:pt x="3138" y="2384"/>
                </a:lnTo>
                <a:lnTo>
                  <a:pt x="3138" y="2386"/>
                </a:lnTo>
                <a:lnTo>
                  <a:pt x="3134" y="2384"/>
                </a:lnTo>
                <a:lnTo>
                  <a:pt x="3133" y="2384"/>
                </a:lnTo>
                <a:lnTo>
                  <a:pt x="3131" y="2382"/>
                </a:lnTo>
                <a:lnTo>
                  <a:pt x="3129" y="2382"/>
                </a:lnTo>
                <a:lnTo>
                  <a:pt x="3125" y="2382"/>
                </a:lnTo>
                <a:lnTo>
                  <a:pt x="3123" y="2382"/>
                </a:lnTo>
                <a:lnTo>
                  <a:pt x="3121" y="2384"/>
                </a:lnTo>
                <a:lnTo>
                  <a:pt x="3119" y="2388"/>
                </a:lnTo>
                <a:lnTo>
                  <a:pt x="3117" y="2390"/>
                </a:lnTo>
                <a:lnTo>
                  <a:pt x="3117" y="2392"/>
                </a:lnTo>
                <a:lnTo>
                  <a:pt x="3115" y="2394"/>
                </a:lnTo>
                <a:lnTo>
                  <a:pt x="3113" y="2396"/>
                </a:lnTo>
                <a:lnTo>
                  <a:pt x="3110" y="2398"/>
                </a:lnTo>
                <a:lnTo>
                  <a:pt x="3108" y="2400"/>
                </a:lnTo>
                <a:lnTo>
                  <a:pt x="3106" y="2400"/>
                </a:lnTo>
                <a:lnTo>
                  <a:pt x="3104" y="2402"/>
                </a:lnTo>
                <a:lnTo>
                  <a:pt x="3102" y="2402"/>
                </a:lnTo>
                <a:lnTo>
                  <a:pt x="3100" y="2402"/>
                </a:lnTo>
                <a:lnTo>
                  <a:pt x="3096" y="2403"/>
                </a:lnTo>
                <a:lnTo>
                  <a:pt x="3092" y="2403"/>
                </a:lnTo>
                <a:lnTo>
                  <a:pt x="3090" y="2405"/>
                </a:lnTo>
                <a:lnTo>
                  <a:pt x="3090" y="2403"/>
                </a:lnTo>
                <a:lnTo>
                  <a:pt x="3088" y="2402"/>
                </a:lnTo>
                <a:lnTo>
                  <a:pt x="3088" y="2400"/>
                </a:lnTo>
                <a:lnTo>
                  <a:pt x="3088" y="2396"/>
                </a:lnTo>
                <a:lnTo>
                  <a:pt x="3090" y="2394"/>
                </a:lnTo>
                <a:lnTo>
                  <a:pt x="3092" y="2396"/>
                </a:lnTo>
                <a:lnTo>
                  <a:pt x="3094" y="2396"/>
                </a:lnTo>
                <a:lnTo>
                  <a:pt x="3096" y="2396"/>
                </a:lnTo>
                <a:lnTo>
                  <a:pt x="3094" y="2396"/>
                </a:lnTo>
                <a:lnTo>
                  <a:pt x="3092" y="2396"/>
                </a:lnTo>
                <a:lnTo>
                  <a:pt x="3090" y="2396"/>
                </a:lnTo>
                <a:lnTo>
                  <a:pt x="3090" y="2398"/>
                </a:lnTo>
                <a:lnTo>
                  <a:pt x="3092" y="2400"/>
                </a:lnTo>
                <a:lnTo>
                  <a:pt x="3090" y="2400"/>
                </a:lnTo>
                <a:lnTo>
                  <a:pt x="3090" y="2402"/>
                </a:lnTo>
                <a:lnTo>
                  <a:pt x="3092" y="2400"/>
                </a:lnTo>
                <a:lnTo>
                  <a:pt x="3094" y="2400"/>
                </a:lnTo>
                <a:lnTo>
                  <a:pt x="3096" y="2400"/>
                </a:lnTo>
                <a:lnTo>
                  <a:pt x="3096" y="2398"/>
                </a:lnTo>
                <a:lnTo>
                  <a:pt x="3098" y="2396"/>
                </a:lnTo>
                <a:lnTo>
                  <a:pt x="3100" y="2396"/>
                </a:lnTo>
                <a:lnTo>
                  <a:pt x="3100" y="2394"/>
                </a:lnTo>
                <a:lnTo>
                  <a:pt x="3098" y="2394"/>
                </a:lnTo>
                <a:lnTo>
                  <a:pt x="3096" y="2396"/>
                </a:lnTo>
                <a:lnTo>
                  <a:pt x="3098" y="2394"/>
                </a:lnTo>
                <a:lnTo>
                  <a:pt x="3098" y="2392"/>
                </a:lnTo>
                <a:lnTo>
                  <a:pt x="3098" y="2390"/>
                </a:lnTo>
                <a:lnTo>
                  <a:pt x="3100" y="2384"/>
                </a:lnTo>
                <a:lnTo>
                  <a:pt x="3102" y="2382"/>
                </a:lnTo>
                <a:lnTo>
                  <a:pt x="3104" y="2380"/>
                </a:lnTo>
                <a:lnTo>
                  <a:pt x="3104" y="2379"/>
                </a:lnTo>
                <a:lnTo>
                  <a:pt x="3106" y="2379"/>
                </a:lnTo>
                <a:lnTo>
                  <a:pt x="3108" y="2379"/>
                </a:lnTo>
                <a:lnTo>
                  <a:pt x="3110" y="2379"/>
                </a:lnTo>
                <a:lnTo>
                  <a:pt x="3111" y="2377"/>
                </a:lnTo>
                <a:lnTo>
                  <a:pt x="3111" y="2375"/>
                </a:lnTo>
                <a:lnTo>
                  <a:pt x="3113" y="2373"/>
                </a:lnTo>
                <a:lnTo>
                  <a:pt x="3115" y="2369"/>
                </a:lnTo>
                <a:lnTo>
                  <a:pt x="3117" y="2369"/>
                </a:lnTo>
                <a:lnTo>
                  <a:pt x="3119" y="2369"/>
                </a:lnTo>
                <a:lnTo>
                  <a:pt x="3121" y="2371"/>
                </a:lnTo>
                <a:close/>
                <a:moveTo>
                  <a:pt x="3574" y="2392"/>
                </a:moveTo>
                <a:lnTo>
                  <a:pt x="3572" y="2394"/>
                </a:lnTo>
                <a:lnTo>
                  <a:pt x="3570" y="2392"/>
                </a:lnTo>
                <a:lnTo>
                  <a:pt x="3570" y="2390"/>
                </a:lnTo>
                <a:lnTo>
                  <a:pt x="3568" y="2388"/>
                </a:lnTo>
                <a:lnTo>
                  <a:pt x="3568" y="2386"/>
                </a:lnTo>
                <a:lnTo>
                  <a:pt x="3568" y="2384"/>
                </a:lnTo>
                <a:lnTo>
                  <a:pt x="3567" y="2382"/>
                </a:lnTo>
                <a:lnTo>
                  <a:pt x="3567" y="2380"/>
                </a:lnTo>
                <a:lnTo>
                  <a:pt x="3567" y="2379"/>
                </a:lnTo>
                <a:lnTo>
                  <a:pt x="3565" y="2379"/>
                </a:lnTo>
                <a:lnTo>
                  <a:pt x="3565" y="2377"/>
                </a:lnTo>
                <a:lnTo>
                  <a:pt x="3563" y="2375"/>
                </a:lnTo>
                <a:lnTo>
                  <a:pt x="3563" y="2373"/>
                </a:lnTo>
                <a:lnTo>
                  <a:pt x="3563" y="2371"/>
                </a:lnTo>
                <a:lnTo>
                  <a:pt x="3563" y="2367"/>
                </a:lnTo>
                <a:lnTo>
                  <a:pt x="3565" y="2367"/>
                </a:lnTo>
                <a:lnTo>
                  <a:pt x="3565" y="2369"/>
                </a:lnTo>
                <a:lnTo>
                  <a:pt x="3565" y="2371"/>
                </a:lnTo>
                <a:lnTo>
                  <a:pt x="3565" y="2373"/>
                </a:lnTo>
                <a:lnTo>
                  <a:pt x="3567" y="2375"/>
                </a:lnTo>
                <a:lnTo>
                  <a:pt x="3567" y="2377"/>
                </a:lnTo>
                <a:lnTo>
                  <a:pt x="3567" y="2379"/>
                </a:lnTo>
                <a:lnTo>
                  <a:pt x="3568" y="2380"/>
                </a:lnTo>
                <a:lnTo>
                  <a:pt x="3570" y="2386"/>
                </a:lnTo>
                <a:lnTo>
                  <a:pt x="3572" y="2390"/>
                </a:lnTo>
                <a:lnTo>
                  <a:pt x="3574" y="2390"/>
                </a:lnTo>
                <a:lnTo>
                  <a:pt x="3574" y="2392"/>
                </a:lnTo>
                <a:close/>
                <a:moveTo>
                  <a:pt x="3142" y="2346"/>
                </a:moveTo>
                <a:lnTo>
                  <a:pt x="3140" y="2348"/>
                </a:lnTo>
                <a:lnTo>
                  <a:pt x="3140" y="2346"/>
                </a:lnTo>
                <a:lnTo>
                  <a:pt x="3138" y="2344"/>
                </a:lnTo>
                <a:lnTo>
                  <a:pt x="3140" y="2344"/>
                </a:lnTo>
                <a:lnTo>
                  <a:pt x="3142" y="2346"/>
                </a:lnTo>
                <a:close/>
                <a:moveTo>
                  <a:pt x="3204" y="2355"/>
                </a:moveTo>
                <a:lnTo>
                  <a:pt x="3207" y="2361"/>
                </a:lnTo>
                <a:lnTo>
                  <a:pt x="3209" y="2361"/>
                </a:lnTo>
                <a:lnTo>
                  <a:pt x="3211" y="2361"/>
                </a:lnTo>
                <a:lnTo>
                  <a:pt x="3211" y="2363"/>
                </a:lnTo>
                <a:lnTo>
                  <a:pt x="3211" y="2365"/>
                </a:lnTo>
                <a:lnTo>
                  <a:pt x="3211" y="2367"/>
                </a:lnTo>
                <a:lnTo>
                  <a:pt x="3209" y="2369"/>
                </a:lnTo>
                <a:lnTo>
                  <a:pt x="3207" y="2373"/>
                </a:lnTo>
                <a:lnTo>
                  <a:pt x="3206" y="2375"/>
                </a:lnTo>
                <a:lnTo>
                  <a:pt x="3204" y="2377"/>
                </a:lnTo>
                <a:lnTo>
                  <a:pt x="3202" y="2377"/>
                </a:lnTo>
                <a:lnTo>
                  <a:pt x="3200" y="2379"/>
                </a:lnTo>
                <a:lnTo>
                  <a:pt x="3198" y="2379"/>
                </a:lnTo>
                <a:lnTo>
                  <a:pt x="3196" y="2380"/>
                </a:lnTo>
                <a:lnTo>
                  <a:pt x="3194" y="2382"/>
                </a:lnTo>
                <a:lnTo>
                  <a:pt x="3190" y="2384"/>
                </a:lnTo>
                <a:lnTo>
                  <a:pt x="3184" y="2384"/>
                </a:lnTo>
                <a:lnTo>
                  <a:pt x="3181" y="2384"/>
                </a:lnTo>
                <a:lnTo>
                  <a:pt x="3179" y="2384"/>
                </a:lnTo>
                <a:lnTo>
                  <a:pt x="3177" y="2384"/>
                </a:lnTo>
                <a:lnTo>
                  <a:pt x="3175" y="2384"/>
                </a:lnTo>
                <a:lnTo>
                  <a:pt x="3173" y="2384"/>
                </a:lnTo>
                <a:lnTo>
                  <a:pt x="3173" y="2386"/>
                </a:lnTo>
                <a:lnTo>
                  <a:pt x="3171" y="2386"/>
                </a:lnTo>
                <a:lnTo>
                  <a:pt x="3167" y="2386"/>
                </a:lnTo>
                <a:lnTo>
                  <a:pt x="3163" y="2384"/>
                </a:lnTo>
                <a:lnTo>
                  <a:pt x="3161" y="2384"/>
                </a:lnTo>
                <a:lnTo>
                  <a:pt x="3158" y="2384"/>
                </a:lnTo>
                <a:lnTo>
                  <a:pt x="3152" y="2384"/>
                </a:lnTo>
                <a:lnTo>
                  <a:pt x="3150" y="2384"/>
                </a:lnTo>
                <a:lnTo>
                  <a:pt x="3148" y="2386"/>
                </a:lnTo>
                <a:lnTo>
                  <a:pt x="3146" y="2386"/>
                </a:lnTo>
                <a:lnTo>
                  <a:pt x="3146" y="2384"/>
                </a:lnTo>
                <a:lnTo>
                  <a:pt x="3144" y="2384"/>
                </a:lnTo>
                <a:lnTo>
                  <a:pt x="3144" y="2382"/>
                </a:lnTo>
                <a:lnTo>
                  <a:pt x="3142" y="2380"/>
                </a:lnTo>
                <a:lnTo>
                  <a:pt x="3140" y="2380"/>
                </a:lnTo>
                <a:lnTo>
                  <a:pt x="3142" y="2380"/>
                </a:lnTo>
                <a:lnTo>
                  <a:pt x="3142" y="2379"/>
                </a:lnTo>
                <a:lnTo>
                  <a:pt x="3142" y="2377"/>
                </a:lnTo>
                <a:lnTo>
                  <a:pt x="3144" y="2375"/>
                </a:lnTo>
                <a:lnTo>
                  <a:pt x="3144" y="2373"/>
                </a:lnTo>
                <a:lnTo>
                  <a:pt x="3144" y="2371"/>
                </a:lnTo>
                <a:lnTo>
                  <a:pt x="3146" y="2369"/>
                </a:lnTo>
                <a:lnTo>
                  <a:pt x="3148" y="2369"/>
                </a:lnTo>
                <a:lnTo>
                  <a:pt x="3148" y="2367"/>
                </a:lnTo>
                <a:lnTo>
                  <a:pt x="3148" y="2365"/>
                </a:lnTo>
                <a:lnTo>
                  <a:pt x="3150" y="2365"/>
                </a:lnTo>
                <a:lnTo>
                  <a:pt x="3152" y="2365"/>
                </a:lnTo>
                <a:lnTo>
                  <a:pt x="3152" y="2367"/>
                </a:lnTo>
                <a:lnTo>
                  <a:pt x="3154" y="2367"/>
                </a:lnTo>
                <a:lnTo>
                  <a:pt x="3156" y="2367"/>
                </a:lnTo>
                <a:lnTo>
                  <a:pt x="3159" y="2367"/>
                </a:lnTo>
                <a:lnTo>
                  <a:pt x="3161" y="2367"/>
                </a:lnTo>
                <a:lnTo>
                  <a:pt x="3163" y="2367"/>
                </a:lnTo>
                <a:lnTo>
                  <a:pt x="3165" y="2367"/>
                </a:lnTo>
                <a:lnTo>
                  <a:pt x="3167" y="2369"/>
                </a:lnTo>
                <a:lnTo>
                  <a:pt x="3169" y="2369"/>
                </a:lnTo>
                <a:lnTo>
                  <a:pt x="3169" y="2367"/>
                </a:lnTo>
                <a:lnTo>
                  <a:pt x="3171" y="2367"/>
                </a:lnTo>
                <a:lnTo>
                  <a:pt x="3171" y="2365"/>
                </a:lnTo>
                <a:lnTo>
                  <a:pt x="3173" y="2365"/>
                </a:lnTo>
                <a:lnTo>
                  <a:pt x="3173" y="2363"/>
                </a:lnTo>
                <a:lnTo>
                  <a:pt x="3175" y="2361"/>
                </a:lnTo>
                <a:lnTo>
                  <a:pt x="3177" y="2361"/>
                </a:lnTo>
                <a:lnTo>
                  <a:pt x="3179" y="2361"/>
                </a:lnTo>
                <a:lnTo>
                  <a:pt x="3181" y="2361"/>
                </a:lnTo>
                <a:lnTo>
                  <a:pt x="3182" y="2357"/>
                </a:lnTo>
                <a:lnTo>
                  <a:pt x="3181" y="2357"/>
                </a:lnTo>
                <a:lnTo>
                  <a:pt x="3179" y="2359"/>
                </a:lnTo>
                <a:lnTo>
                  <a:pt x="3177" y="2359"/>
                </a:lnTo>
                <a:lnTo>
                  <a:pt x="3175" y="2359"/>
                </a:lnTo>
                <a:lnTo>
                  <a:pt x="3175" y="2361"/>
                </a:lnTo>
                <a:lnTo>
                  <a:pt x="3173" y="2361"/>
                </a:lnTo>
                <a:lnTo>
                  <a:pt x="3173" y="2359"/>
                </a:lnTo>
                <a:lnTo>
                  <a:pt x="3175" y="2357"/>
                </a:lnTo>
                <a:lnTo>
                  <a:pt x="3177" y="2357"/>
                </a:lnTo>
                <a:lnTo>
                  <a:pt x="3179" y="2357"/>
                </a:lnTo>
                <a:lnTo>
                  <a:pt x="3181" y="2357"/>
                </a:lnTo>
                <a:lnTo>
                  <a:pt x="3182" y="2357"/>
                </a:lnTo>
                <a:lnTo>
                  <a:pt x="3182" y="2355"/>
                </a:lnTo>
                <a:lnTo>
                  <a:pt x="3184" y="2355"/>
                </a:lnTo>
                <a:lnTo>
                  <a:pt x="3184" y="2354"/>
                </a:lnTo>
                <a:lnTo>
                  <a:pt x="3186" y="2354"/>
                </a:lnTo>
                <a:lnTo>
                  <a:pt x="3186" y="2352"/>
                </a:lnTo>
                <a:lnTo>
                  <a:pt x="3188" y="2352"/>
                </a:lnTo>
                <a:lnTo>
                  <a:pt x="3190" y="2352"/>
                </a:lnTo>
                <a:lnTo>
                  <a:pt x="3192" y="2352"/>
                </a:lnTo>
                <a:lnTo>
                  <a:pt x="3194" y="2350"/>
                </a:lnTo>
                <a:lnTo>
                  <a:pt x="3196" y="2350"/>
                </a:lnTo>
                <a:lnTo>
                  <a:pt x="3196" y="2348"/>
                </a:lnTo>
                <a:lnTo>
                  <a:pt x="3196" y="2344"/>
                </a:lnTo>
                <a:lnTo>
                  <a:pt x="3198" y="2344"/>
                </a:lnTo>
                <a:lnTo>
                  <a:pt x="3198" y="2342"/>
                </a:lnTo>
                <a:lnTo>
                  <a:pt x="3200" y="2340"/>
                </a:lnTo>
                <a:lnTo>
                  <a:pt x="3202" y="2338"/>
                </a:lnTo>
                <a:lnTo>
                  <a:pt x="3204" y="2340"/>
                </a:lnTo>
                <a:lnTo>
                  <a:pt x="3204" y="2342"/>
                </a:lnTo>
                <a:lnTo>
                  <a:pt x="3204" y="2346"/>
                </a:lnTo>
                <a:lnTo>
                  <a:pt x="3204" y="2348"/>
                </a:lnTo>
                <a:lnTo>
                  <a:pt x="3204" y="2352"/>
                </a:lnTo>
                <a:lnTo>
                  <a:pt x="3204" y="2354"/>
                </a:lnTo>
                <a:lnTo>
                  <a:pt x="3204" y="2355"/>
                </a:lnTo>
                <a:close/>
                <a:moveTo>
                  <a:pt x="3127" y="2334"/>
                </a:moveTo>
                <a:lnTo>
                  <a:pt x="3127" y="2336"/>
                </a:lnTo>
                <a:lnTo>
                  <a:pt x="3131" y="2334"/>
                </a:lnTo>
                <a:lnTo>
                  <a:pt x="3131" y="2336"/>
                </a:lnTo>
                <a:lnTo>
                  <a:pt x="3131" y="2338"/>
                </a:lnTo>
                <a:lnTo>
                  <a:pt x="3129" y="2340"/>
                </a:lnTo>
                <a:lnTo>
                  <a:pt x="3127" y="2338"/>
                </a:lnTo>
                <a:lnTo>
                  <a:pt x="3127" y="2336"/>
                </a:lnTo>
                <a:lnTo>
                  <a:pt x="3125" y="2336"/>
                </a:lnTo>
                <a:lnTo>
                  <a:pt x="3125" y="2338"/>
                </a:lnTo>
                <a:lnTo>
                  <a:pt x="3123" y="2340"/>
                </a:lnTo>
                <a:lnTo>
                  <a:pt x="3123" y="2342"/>
                </a:lnTo>
                <a:lnTo>
                  <a:pt x="3123" y="2344"/>
                </a:lnTo>
                <a:lnTo>
                  <a:pt x="3123" y="2346"/>
                </a:lnTo>
                <a:lnTo>
                  <a:pt x="3121" y="2344"/>
                </a:lnTo>
                <a:lnTo>
                  <a:pt x="3121" y="2342"/>
                </a:lnTo>
                <a:lnTo>
                  <a:pt x="3119" y="2342"/>
                </a:lnTo>
                <a:lnTo>
                  <a:pt x="3117" y="2340"/>
                </a:lnTo>
                <a:lnTo>
                  <a:pt x="3117" y="2338"/>
                </a:lnTo>
                <a:lnTo>
                  <a:pt x="3119" y="2336"/>
                </a:lnTo>
                <a:lnTo>
                  <a:pt x="3121" y="2334"/>
                </a:lnTo>
                <a:lnTo>
                  <a:pt x="3121" y="2332"/>
                </a:lnTo>
                <a:lnTo>
                  <a:pt x="3123" y="2332"/>
                </a:lnTo>
                <a:lnTo>
                  <a:pt x="3125" y="2332"/>
                </a:lnTo>
                <a:lnTo>
                  <a:pt x="3125" y="2334"/>
                </a:lnTo>
                <a:lnTo>
                  <a:pt x="3127" y="2334"/>
                </a:lnTo>
                <a:close/>
                <a:moveTo>
                  <a:pt x="3248" y="2329"/>
                </a:moveTo>
                <a:lnTo>
                  <a:pt x="3250" y="2331"/>
                </a:lnTo>
                <a:lnTo>
                  <a:pt x="3252" y="2331"/>
                </a:lnTo>
                <a:lnTo>
                  <a:pt x="3254" y="2332"/>
                </a:lnTo>
                <a:lnTo>
                  <a:pt x="3254" y="2334"/>
                </a:lnTo>
                <a:lnTo>
                  <a:pt x="3255" y="2334"/>
                </a:lnTo>
                <a:lnTo>
                  <a:pt x="3257" y="2336"/>
                </a:lnTo>
                <a:lnTo>
                  <a:pt x="3257" y="2338"/>
                </a:lnTo>
                <a:lnTo>
                  <a:pt x="3255" y="2340"/>
                </a:lnTo>
                <a:lnTo>
                  <a:pt x="3257" y="2342"/>
                </a:lnTo>
                <a:lnTo>
                  <a:pt x="3255" y="2342"/>
                </a:lnTo>
                <a:lnTo>
                  <a:pt x="3254" y="2342"/>
                </a:lnTo>
                <a:lnTo>
                  <a:pt x="3254" y="2344"/>
                </a:lnTo>
                <a:lnTo>
                  <a:pt x="3255" y="2344"/>
                </a:lnTo>
                <a:lnTo>
                  <a:pt x="3255" y="2346"/>
                </a:lnTo>
                <a:lnTo>
                  <a:pt x="3254" y="2344"/>
                </a:lnTo>
                <a:lnTo>
                  <a:pt x="3252" y="2344"/>
                </a:lnTo>
                <a:lnTo>
                  <a:pt x="3252" y="2346"/>
                </a:lnTo>
                <a:lnTo>
                  <a:pt x="3254" y="2346"/>
                </a:lnTo>
                <a:lnTo>
                  <a:pt x="3255" y="2346"/>
                </a:lnTo>
                <a:lnTo>
                  <a:pt x="3257" y="2346"/>
                </a:lnTo>
                <a:lnTo>
                  <a:pt x="3255" y="2346"/>
                </a:lnTo>
                <a:lnTo>
                  <a:pt x="3255" y="2344"/>
                </a:lnTo>
                <a:lnTo>
                  <a:pt x="3257" y="2344"/>
                </a:lnTo>
                <a:lnTo>
                  <a:pt x="3259" y="2342"/>
                </a:lnTo>
                <a:lnTo>
                  <a:pt x="3259" y="2340"/>
                </a:lnTo>
                <a:lnTo>
                  <a:pt x="3257" y="2340"/>
                </a:lnTo>
                <a:lnTo>
                  <a:pt x="3257" y="2338"/>
                </a:lnTo>
                <a:lnTo>
                  <a:pt x="3259" y="2340"/>
                </a:lnTo>
                <a:lnTo>
                  <a:pt x="3261" y="2340"/>
                </a:lnTo>
                <a:lnTo>
                  <a:pt x="3261" y="2342"/>
                </a:lnTo>
                <a:lnTo>
                  <a:pt x="3259" y="2342"/>
                </a:lnTo>
                <a:lnTo>
                  <a:pt x="3259" y="2344"/>
                </a:lnTo>
                <a:lnTo>
                  <a:pt x="3259" y="2346"/>
                </a:lnTo>
                <a:lnTo>
                  <a:pt x="3261" y="2348"/>
                </a:lnTo>
                <a:lnTo>
                  <a:pt x="3259" y="2348"/>
                </a:lnTo>
                <a:lnTo>
                  <a:pt x="3259" y="2350"/>
                </a:lnTo>
                <a:lnTo>
                  <a:pt x="3257" y="2350"/>
                </a:lnTo>
                <a:lnTo>
                  <a:pt x="3254" y="2348"/>
                </a:lnTo>
                <a:lnTo>
                  <a:pt x="3252" y="2346"/>
                </a:lnTo>
                <a:lnTo>
                  <a:pt x="3250" y="2346"/>
                </a:lnTo>
                <a:lnTo>
                  <a:pt x="3248" y="2346"/>
                </a:lnTo>
                <a:lnTo>
                  <a:pt x="3244" y="2348"/>
                </a:lnTo>
                <a:lnTo>
                  <a:pt x="3242" y="2348"/>
                </a:lnTo>
                <a:lnTo>
                  <a:pt x="3240" y="2348"/>
                </a:lnTo>
                <a:lnTo>
                  <a:pt x="3240" y="2350"/>
                </a:lnTo>
                <a:lnTo>
                  <a:pt x="3236" y="2352"/>
                </a:lnTo>
                <a:lnTo>
                  <a:pt x="3234" y="2352"/>
                </a:lnTo>
                <a:lnTo>
                  <a:pt x="3232" y="2354"/>
                </a:lnTo>
                <a:lnTo>
                  <a:pt x="3227" y="2352"/>
                </a:lnTo>
                <a:lnTo>
                  <a:pt x="3225" y="2352"/>
                </a:lnTo>
                <a:lnTo>
                  <a:pt x="3225" y="2350"/>
                </a:lnTo>
                <a:lnTo>
                  <a:pt x="3223" y="2346"/>
                </a:lnTo>
                <a:lnTo>
                  <a:pt x="3221" y="2346"/>
                </a:lnTo>
                <a:lnTo>
                  <a:pt x="3221" y="2344"/>
                </a:lnTo>
                <a:lnTo>
                  <a:pt x="3219" y="2342"/>
                </a:lnTo>
                <a:lnTo>
                  <a:pt x="3219" y="2340"/>
                </a:lnTo>
                <a:lnTo>
                  <a:pt x="3221" y="2338"/>
                </a:lnTo>
                <a:lnTo>
                  <a:pt x="3221" y="2336"/>
                </a:lnTo>
                <a:lnTo>
                  <a:pt x="3221" y="2334"/>
                </a:lnTo>
                <a:lnTo>
                  <a:pt x="3223" y="2332"/>
                </a:lnTo>
                <a:lnTo>
                  <a:pt x="3223" y="2331"/>
                </a:lnTo>
                <a:lnTo>
                  <a:pt x="3225" y="2331"/>
                </a:lnTo>
                <a:lnTo>
                  <a:pt x="3225" y="2329"/>
                </a:lnTo>
                <a:lnTo>
                  <a:pt x="3227" y="2329"/>
                </a:lnTo>
                <a:lnTo>
                  <a:pt x="3229" y="2329"/>
                </a:lnTo>
                <a:lnTo>
                  <a:pt x="3230" y="2327"/>
                </a:lnTo>
                <a:lnTo>
                  <a:pt x="3232" y="2327"/>
                </a:lnTo>
                <a:lnTo>
                  <a:pt x="3234" y="2327"/>
                </a:lnTo>
                <a:lnTo>
                  <a:pt x="3234" y="2329"/>
                </a:lnTo>
                <a:lnTo>
                  <a:pt x="3236" y="2329"/>
                </a:lnTo>
                <a:lnTo>
                  <a:pt x="3238" y="2329"/>
                </a:lnTo>
                <a:lnTo>
                  <a:pt x="3242" y="2329"/>
                </a:lnTo>
                <a:lnTo>
                  <a:pt x="3244" y="2329"/>
                </a:lnTo>
                <a:lnTo>
                  <a:pt x="3244" y="2327"/>
                </a:lnTo>
                <a:lnTo>
                  <a:pt x="3246" y="2327"/>
                </a:lnTo>
                <a:lnTo>
                  <a:pt x="3248" y="2329"/>
                </a:lnTo>
                <a:close/>
                <a:moveTo>
                  <a:pt x="2989" y="2292"/>
                </a:moveTo>
                <a:lnTo>
                  <a:pt x="2987" y="2292"/>
                </a:lnTo>
                <a:lnTo>
                  <a:pt x="2987" y="2290"/>
                </a:lnTo>
                <a:lnTo>
                  <a:pt x="2989" y="2290"/>
                </a:lnTo>
                <a:lnTo>
                  <a:pt x="2989" y="2292"/>
                </a:lnTo>
                <a:close/>
                <a:moveTo>
                  <a:pt x="3511" y="2288"/>
                </a:moveTo>
                <a:lnTo>
                  <a:pt x="3513" y="2288"/>
                </a:lnTo>
                <a:lnTo>
                  <a:pt x="3515" y="2290"/>
                </a:lnTo>
                <a:lnTo>
                  <a:pt x="3515" y="2292"/>
                </a:lnTo>
                <a:lnTo>
                  <a:pt x="3515" y="2294"/>
                </a:lnTo>
                <a:lnTo>
                  <a:pt x="3515" y="2296"/>
                </a:lnTo>
                <a:lnTo>
                  <a:pt x="3515" y="2300"/>
                </a:lnTo>
                <a:lnTo>
                  <a:pt x="3515" y="2302"/>
                </a:lnTo>
                <a:lnTo>
                  <a:pt x="3517" y="2306"/>
                </a:lnTo>
                <a:lnTo>
                  <a:pt x="3517" y="2309"/>
                </a:lnTo>
                <a:lnTo>
                  <a:pt x="3515" y="2313"/>
                </a:lnTo>
                <a:lnTo>
                  <a:pt x="3513" y="2315"/>
                </a:lnTo>
                <a:lnTo>
                  <a:pt x="3513" y="2317"/>
                </a:lnTo>
                <a:lnTo>
                  <a:pt x="3513" y="2319"/>
                </a:lnTo>
                <a:lnTo>
                  <a:pt x="3511" y="2321"/>
                </a:lnTo>
                <a:lnTo>
                  <a:pt x="3513" y="2323"/>
                </a:lnTo>
                <a:lnTo>
                  <a:pt x="3511" y="2323"/>
                </a:lnTo>
                <a:lnTo>
                  <a:pt x="3511" y="2325"/>
                </a:lnTo>
                <a:lnTo>
                  <a:pt x="3511" y="2327"/>
                </a:lnTo>
                <a:lnTo>
                  <a:pt x="3511" y="2329"/>
                </a:lnTo>
                <a:lnTo>
                  <a:pt x="3511" y="2331"/>
                </a:lnTo>
                <a:lnTo>
                  <a:pt x="3513" y="2331"/>
                </a:lnTo>
                <a:lnTo>
                  <a:pt x="3511" y="2331"/>
                </a:lnTo>
                <a:lnTo>
                  <a:pt x="3511" y="2332"/>
                </a:lnTo>
                <a:lnTo>
                  <a:pt x="3513" y="2334"/>
                </a:lnTo>
                <a:lnTo>
                  <a:pt x="3515" y="2334"/>
                </a:lnTo>
                <a:lnTo>
                  <a:pt x="3517" y="2332"/>
                </a:lnTo>
                <a:lnTo>
                  <a:pt x="3519" y="2331"/>
                </a:lnTo>
                <a:lnTo>
                  <a:pt x="3522" y="2329"/>
                </a:lnTo>
                <a:lnTo>
                  <a:pt x="3526" y="2327"/>
                </a:lnTo>
                <a:lnTo>
                  <a:pt x="3528" y="2327"/>
                </a:lnTo>
                <a:lnTo>
                  <a:pt x="3526" y="2327"/>
                </a:lnTo>
                <a:lnTo>
                  <a:pt x="3526" y="2329"/>
                </a:lnTo>
                <a:lnTo>
                  <a:pt x="3524" y="2329"/>
                </a:lnTo>
                <a:lnTo>
                  <a:pt x="3524" y="2331"/>
                </a:lnTo>
                <a:lnTo>
                  <a:pt x="3522" y="2331"/>
                </a:lnTo>
                <a:lnTo>
                  <a:pt x="3520" y="2331"/>
                </a:lnTo>
                <a:lnTo>
                  <a:pt x="3520" y="2332"/>
                </a:lnTo>
                <a:lnTo>
                  <a:pt x="3520" y="2331"/>
                </a:lnTo>
                <a:lnTo>
                  <a:pt x="3520" y="2332"/>
                </a:lnTo>
                <a:lnTo>
                  <a:pt x="3519" y="2334"/>
                </a:lnTo>
                <a:lnTo>
                  <a:pt x="3517" y="2334"/>
                </a:lnTo>
                <a:lnTo>
                  <a:pt x="3515" y="2336"/>
                </a:lnTo>
                <a:lnTo>
                  <a:pt x="3515" y="2338"/>
                </a:lnTo>
                <a:lnTo>
                  <a:pt x="3513" y="2338"/>
                </a:lnTo>
                <a:lnTo>
                  <a:pt x="3513" y="2340"/>
                </a:lnTo>
                <a:lnTo>
                  <a:pt x="3515" y="2342"/>
                </a:lnTo>
                <a:lnTo>
                  <a:pt x="3517" y="2344"/>
                </a:lnTo>
                <a:lnTo>
                  <a:pt x="3519" y="2342"/>
                </a:lnTo>
                <a:lnTo>
                  <a:pt x="3519" y="2340"/>
                </a:lnTo>
                <a:lnTo>
                  <a:pt x="3519" y="2338"/>
                </a:lnTo>
                <a:lnTo>
                  <a:pt x="3520" y="2338"/>
                </a:lnTo>
                <a:lnTo>
                  <a:pt x="3522" y="2334"/>
                </a:lnTo>
                <a:lnTo>
                  <a:pt x="3524" y="2334"/>
                </a:lnTo>
                <a:lnTo>
                  <a:pt x="3524" y="2336"/>
                </a:lnTo>
                <a:lnTo>
                  <a:pt x="3522" y="2336"/>
                </a:lnTo>
                <a:lnTo>
                  <a:pt x="3522" y="2338"/>
                </a:lnTo>
                <a:lnTo>
                  <a:pt x="3522" y="2340"/>
                </a:lnTo>
                <a:lnTo>
                  <a:pt x="3520" y="2342"/>
                </a:lnTo>
                <a:lnTo>
                  <a:pt x="3520" y="2344"/>
                </a:lnTo>
                <a:lnTo>
                  <a:pt x="3519" y="2346"/>
                </a:lnTo>
                <a:lnTo>
                  <a:pt x="3517" y="2348"/>
                </a:lnTo>
                <a:lnTo>
                  <a:pt x="3515" y="2348"/>
                </a:lnTo>
                <a:lnTo>
                  <a:pt x="3513" y="2352"/>
                </a:lnTo>
                <a:lnTo>
                  <a:pt x="3511" y="2354"/>
                </a:lnTo>
                <a:lnTo>
                  <a:pt x="3511" y="2355"/>
                </a:lnTo>
                <a:lnTo>
                  <a:pt x="3511" y="2357"/>
                </a:lnTo>
                <a:lnTo>
                  <a:pt x="3511" y="2359"/>
                </a:lnTo>
                <a:lnTo>
                  <a:pt x="3509" y="2361"/>
                </a:lnTo>
                <a:lnTo>
                  <a:pt x="3509" y="2363"/>
                </a:lnTo>
                <a:lnTo>
                  <a:pt x="3507" y="2365"/>
                </a:lnTo>
                <a:lnTo>
                  <a:pt x="3507" y="2369"/>
                </a:lnTo>
                <a:lnTo>
                  <a:pt x="3509" y="2371"/>
                </a:lnTo>
                <a:lnTo>
                  <a:pt x="3511" y="2371"/>
                </a:lnTo>
                <a:lnTo>
                  <a:pt x="3511" y="2373"/>
                </a:lnTo>
                <a:lnTo>
                  <a:pt x="3511" y="2371"/>
                </a:lnTo>
                <a:lnTo>
                  <a:pt x="3513" y="2371"/>
                </a:lnTo>
                <a:lnTo>
                  <a:pt x="3511" y="2369"/>
                </a:lnTo>
                <a:lnTo>
                  <a:pt x="3513" y="2367"/>
                </a:lnTo>
                <a:lnTo>
                  <a:pt x="3513" y="2365"/>
                </a:lnTo>
                <a:lnTo>
                  <a:pt x="3515" y="2363"/>
                </a:lnTo>
                <a:lnTo>
                  <a:pt x="3517" y="2361"/>
                </a:lnTo>
                <a:lnTo>
                  <a:pt x="3517" y="2359"/>
                </a:lnTo>
                <a:lnTo>
                  <a:pt x="3519" y="2357"/>
                </a:lnTo>
                <a:lnTo>
                  <a:pt x="3520" y="2355"/>
                </a:lnTo>
                <a:lnTo>
                  <a:pt x="3520" y="2354"/>
                </a:lnTo>
                <a:lnTo>
                  <a:pt x="3522" y="2354"/>
                </a:lnTo>
                <a:lnTo>
                  <a:pt x="3522" y="2352"/>
                </a:lnTo>
                <a:lnTo>
                  <a:pt x="3524" y="2352"/>
                </a:lnTo>
                <a:lnTo>
                  <a:pt x="3524" y="2350"/>
                </a:lnTo>
                <a:lnTo>
                  <a:pt x="3526" y="2348"/>
                </a:lnTo>
                <a:lnTo>
                  <a:pt x="3528" y="2344"/>
                </a:lnTo>
                <a:lnTo>
                  <a:pt x="3530" y="2342"/>
                </a:lnTo>
                <a:lnTo>
                  <a:pt x="3530" y="2340"/>
                </a:lnTo>
                <a:lnTo>
                  <a:pt x="3530" y="2338"/>
                </a:lnTo>
                <a:lnTo>
                  <a:pt x="3532" y="2338"/>
                </a:lnTo>
                <a:lnTo>
                  <a:pt x="3532" y="2336"/>
                </a:lnTo>
                <a:lnTo>
                  <a:pt x="3534" y="2334"/>
                </a:lnTo>
                <a:lnTo>
                  <a:pt x="3534" y="2332"/>
                </a:lnTo>
                <a:lnTo>
                  <a:pt x="3534" y="2331"/>
                </a:lnTo>
                <a:lnTo>
                  <a:pt x="3534" y="2329"/>
                </a:lnTo>
                <a:lnTo>
                  <a:pt x="3534" y="2327"/>
                </a:lnTo>
                <a:lnTo>
                  <a:pt x="3532" y="2325"/>
                </a:lnTo>
                <a:lnTo>
                  <a:pt x="3530" y="2325"/>
                </a:lnTo>
                <a:lnTo>
                  <a:pt x="3528" y="2327"/>
                </a:lnTo>
                <a:lnTo>
                  <a:pt x="3528" y="2325"/>
                </a:lnTo>
                <a:lnTo>
                  <a:pt x="3526" y="2325"/>
                </a:lnTo>
                <a:lnTo>
                  <a:pt x="3526" y="2323"/>
                </a:lnTo>
                <a:lnTo>
                  <a:pt x="3528" y="2323"/>
                </a:lnTo>
                <a:lnTo>
                  <a:pt x="3530" y="2323"/>
                </a:lnTo>
                <a:lnTo>
                  <a:pt x="3532" y="2321"/>
                </a:lnTo>
                <a:lnTo>
                  <a:pt x="3534" y="2319"/>
                </a:lnTo>
                <a:lnTo>
                  <a:pt x="3534" y="2317"/>
                </a:lnTo>
                <a:lnTo>
                  <a:pt x="3536" y="2315"/>
                </a:lnTo>
                <a:lnTo>
                  <a:pt x="3538" y="2313"/>
                </a:lnTo>
                <a:lnTo>
                  <a:pt x="3540" y="2313"/>
                </a:lnTo>
                <a:lnTo>
                  <a:pt x="3544" y="2308"/>
                </a:lnTo>
                <a:lnTo>
                  <a:pt x="3545" y="2308"/>
                </a:lnTo>
                <a:lnTo>
                  <a:pt x="3547" y="2306"/>
                </a:lnTo>
                <a:lnTo>
                  <a:pt x="3551" y="2306"/>
                </a:lnTo>
                <a:lnTo>
                  <a:pt x="3553" y="2306"/>
                </a:lnTo>
                <a:lnTo>
                  <a:pt x="3553" y="2308"/>
                </a:lnTo>
                <a:lnTo>
                  <a:pt x="3555" y="2308"/>
                </a:lnTo>
                <a:lnTo>
                  <a:pt x="3559" y="2311"/>
                </a:lnTo>
                <a:lnTo>
                  <a:pt x="3559" y="2313"/>
                </a:lnTo>
                <a:lnTo>
                  <a:pt x="3559" y="2315"/>
                </a:lnTo>
                <a:lnTo>
                  <a:pt x="3561" y="2315"/>
                </a:lnTo>
                <a:lnTo>
                  <a:pt x="3561" y="2317"/>
                </a:lnTo>
                <a:lnTo>
                  <a:pt x="3561" y="2319"/>
                </a:lnTo>
                <a:lnTo>
                  <a:pt x="3563" y="2321"/>
                </a:lnTo>
                <a:lnTo>
                  <a:pt x="3561" y="2323"/>
                </a:lnTo>
                <a:lnTo>
                  <a:pt x="3561" y="2321"/>
                </a:lnTo>
                <a:lnTo>
                  <a:pt x="3559" y="2321"/>
                </a:lnTo>
                <a:lnTo>
                  <a:pt x="3559" y="2323"/>
                </a:lnTo>
                <a:lnTo>
                  <a:pt x="3559" y="2325"/>
                </a:lnTo>
                <a:lnTo>
                  <a:pt x="3559" y="2327"/>
                </a:lnTo>
                <a:lnTo>
                  <a:pt x="3561" y="2327"/>
                </a:lnTo>
                <a:lnTo>
                  <a:pt x="3561" y="2325"/>
                </a:lnTo>
                <a:lnTo>
                  <a:pt x="3563" y="2325"/>
                </a:lnTo>
                <a:lnTo>
                  <a:pt x="3563" y="2323"/>
                </a:lnTo>
                <a:lnTo>
                  <a:pt x="3565" y="2325"/>
                </a:lnTo>
                <a:lnTo>
                  <a:pt x="3565" y="2327"/>
                </a:lnTo>
                <a:lnTo>
                  <a:pt x="3565" y="2329"/>
                </a:lnTo>
                <a:lnTo>
                  <a:pt x="3567" y="2332"/>
                </a:lnTo>
                <a:lnTo>
                  <a:pt x="3568" y="2334"/>
                </a:lnTo>
                <a:lnTo>
                  <a:pt x="3568" y="2336"/>
                </a:lnTo>
                <a:lnTo>
                  <a:pt x="3568" y="2338"/>
                </a:lnTo>
                <a:lnTo>
                  <a:pt x="3568" y="2340"/>
                </a:lnTo>
                <a:lnTo>
                  <a:pt x="3568" y="2342"/>
                </a:lnTo>
                <a:lnTo>
                  <a:pt x="3568" y="2344"/>
                </a:lnTo>
                <a:lnTo>
                  <a:pt x="3568" y="2346"/>
                </a:lnTo>
                <a:lnTo>
                  <a:pt x="3568" y="2350"/>
                </a:lnTo>
                <a:lnTo>
                  <a:pt x="3568" y="2352"/>
                </a:lnTo>
                <a:lnTo>
                  <a:pt x="3568" y="2354"/>
                </a:lnTo>
                <a:lnTo>
                  <a:pt x="3568" y="2355"/>
                </a:lnTo>
                <a:lnTo>
                  <a:pt x="3567" y="2355"/>
                </a:lnTo>
                <a:lnTo>
                  <a:pt x="3567" y="2354"/>
                </a:lnTo>
                <a:lnTo>
                  <a:pt x="3567" y="2352"/>
                </a:lnTo>
                <a:lnTo>
                  <a:pt x="3568" y="2352"/>
                </a:lnTo>
                <a:lnTo>
                  <a:pt x="3568" y="2350"/>
                </a:lnTo>
                <a:lnTo>
                  <a:pt x="3567" y="2348"/>
                </a:lnTo>
                <a:lnTo>
                  <a:pt x="3567" y="2346"/>
                </a:lnTo>
                <a:lnTo>
                  <a:pt x="3567" y="2348"/>
                </a:lnTo>
                <a:lnTo>
                  <a:pt x="3567" y="2350"/>
                </a:lnTo>
                <a:lnTo>
                  <a:pt x="3567" y="2352"/>
                </a:lnTo>
                <a:lnTo>
                  <a:pt x="3567" y="2354"/>
                </a:lnTo>
                <a:lnTo>
                  <a:pt x="3567" y="2355"/>
                </a:lnTo>
                <a:lnTo>
                  <a:pt x="3567" y="2357"/>
                </a:lnTo>
                <a:lnTo>
                  <a:pt x="3567" y="2355"/>
                </a:lnTo>
                <a:lnTo>
                  <a:pt x="3568" y="2355"/>
                </a:lnTo>
                <a:lnTo>
                  <a:pt x="3567" y="2355"/>
                </a:lnTo>
                <a:lnTo>
                  <a:pt x="3567" y="2357"/>
                </a:lnTo>
                <a:lnTo>
                  <a:pt x="3567" y="2359"/>
                </a:lnTo>
                <a:lnTo>
                  <a:pt x="3565" y="2363"/>
                </a:lnTo>
                <a:lnTo>
                  <a:pt x="3565" y="2365"/>
                </a:lnTo>
                <a:lnTo>
                  <a:pt x="3565" y="2367"/>
                </a:lnTo>
                <a:lnTo>
                  <a:pt x="3563" y="2367"/>
                </a:lnTo>
                <a:lnTo>
                  <a:pt x="3563" y="2365"/>
                </a:lnTo>
                <a:lnTo>
                  <a:pt x="3561" y="2363"/>
                </a:lnTo>
                <a:lnTo>
                  <a:pt x="3559" y="2363"/>
                </a:lnTo>
                <a:lnTo>
                  <a:pt x="3557" y="2365"/>
                </a:lnTo>
                <a:lnTo>
                  <a:pt x="3555" y="2363"/>
                </a:lnTo>
                <a:lnTo>
                  <a:pt x="3555" y="2365"/>
                </a:lnTo>
                <a:lnTo>
                  <a:pt x="3555" y="2367"/>
                </a:lnTo>
                <a:lnTo>
                  <a:pt x="3553" y="2367"/>
                </a:lnTo>
                <a:lnTo>
                  <a:pt x="3551" y="2371"/>
                </a:lnTo>
                <a:lnTo>
                  <a:pt x="3551" y="2373"/>
                </a:lnTo>
                <a:lnTo>
                  <a:pt x="3549" y="2373"/>
                </a:lnTo>
                <a:lnTo>
                  <a:pt x="3549" y="2375"/>
                </a:lnTo>
                <a:lnTo>
                  <a:pt x="3551" y="2375"/>
                </a:lnTo>
                <a:lnTo>
                  <a:pt x="3551" y="2377"/>
                </a:lnTo>
                <a:lnTo>
                  <a:pt x="3553" y="2377"/>
                </a:lnTo>
                <a:lnTo>
                  <a:pt x="3555" y="2377"/>
                </a:lnTo>
                <a:lnTo>
                  <a:pt x="3553" y="2379"/>
                </a:lnTo>
                <a:lnTo>
                  <a:pt x="3555" y="2379"/>
                </a:lnTo>
                <a:lnTo>
                  <a:pt x="3555" y="2382"/>
                </a:lnTo>
                <a:lnTo>
                  <a:pt x="3553" y="2382"/>
                </a:lnTo>
                <a:lnTo>
                  <a:pt x="3553" y="2384"/>
                </a:lnTo>
                <a:lnTo>
                  <a:pt x="3551" y="2386"/>
                </a:lnTo>
                <a:lnTo>
                  <a:pt x="3549" y="2386"/>
                </a:lnTo>
                <a:lnTo>
                  <a:pt x="3547" y="2388"/>
                </a:lnTo>
                <a:lnTo>
                  <a:pt x="3545" y="2390"/>
                </a:lnTo>
                <a:lnTo>
                  <a:pt x="3547" y="2392"/>
                </a:lnTo>
                <a:lnTo>
                  <a:pt x="3547" y="2394"/>
                </a:lnTo>
                <a:lnTo>
                  <a:pt x="3545" y="2394"/>
                </a:lnTo>
                <a:lnTo>
                  <a:pt x="3545" y="2396"/>
                </a:lnTo>
                <a:lnTo>
                  <a:pt x="3545" y="2394"/>
                </a:lnTo>
                <a:lnTo>
                  <a:pt x="3547" y="2394"/>
                </a:lnTo>
                <a:lnTo>
                  <a:pt x="3549" y="2396"/>
                </a:lnTo>
                <a:lnTo>
                  <a:pt x="3549" y="2394"/>
                </a:lnTo>
                <a:lnTo>
                  <a:pt x="3551" y="2394"/>
                </a:lnTo>
                <a:lnTo>
                  <a:pt x="3549" y="2394"/>
                </a:lnTo>
                <a:lnTo>
                  <a:pt x="3549" y="2392"/>
                </a:lnTo>
                <a:lnTo>
                  <a:pt x="3551" y="2390"/>
                </a:lnTo>
                <a:lnTo>
                  <a:pt x="3553" y="2390"/>
                </a:lnTo>
                <a:lnTo>
                  <a:pt x="3553" y="2388"/>
                </a:lnTo>
                <a:lnTo>
                  <a:pt x="3555" y="2388"/>
                </a:lnTo>
                <a:lnTo>
                  <a:pt x="3557" y="2388"/>
                </a:lnTo>
                <a:lnTo>
                  <a:pt x="3557" y="2386"/>
                </a:lnTo>
                <a:lnTo>
                  <a:pt x="3557" y="2384"/>
                </a:lnTo>
                <a:lnTo>
                  <a:pt x="3559" y="2384"/>
                </a:lnTo>
                <a:lnTo>
                  <a:pt x="3561" y="2384"/>
                </a:lnTo>
                <a:lnTo>
                  <a:pt x="3563" y="2386"/>
                </a:lnTo>
                <a:lnTo>
                  <a:pt x="3563" y="2388"/>
                </a:lnTo>
                <a:lnTo>
                  <a:pt x="3563" y="2390"/>
                </a:lnTo>
                <a:lnTo>
                  <a:pt x="3565" y="2392"/>
                </a:lnTo>
                <a:lnTo>
                  <a:pt x="3565" y="2394"/>
                </a:lnTo>
                <a:lnTo>
                  <a:pt x="3563" y="2396"/>
                </a:lnTo>
                <a:lnTo>
                  <a:pt x="3561" y="2396"/>
                </a:lnTo>
                <a:lnTo>
                  <a:pt x="3561" y="2398"/>
                </a:lnTo>
                <a:lnTo>
                  <a:pt x="3559" y="2398"/>
                </a:lnTo>
                <a:lnTo>
                  <a:pt x="3561" y="2398"/>
                </a:lnTo>
                <a:lnTo>
                  <a:pt x="3563" y="2400"/>
                </a:lnTo>
                <a:lnTo>
                  <a:pt x="3565" y="2400"/>
                </a:lnTo>
                <a:lnTo>
                  <a:pt x="3567" y="2400"/>
                </a:lnTo>
                <a:lnTo>
                  <a:pt x="3568" y="2402"/>
                </a:lnTo>
                <a:lnTo>
                  <a:pt x="3568" y="2403"/>
                </a:lnTo>
                <a:lnTo>
                  <a:pt x="3567" y="2403"/>
                </a:lnTo>
                <a:lnTo>
                  <a:pt x="3567" y="2405"/>
                </a:lnTo>
                <a:lnTo>
                  <a:pt x="3568" y="2405"/>
                </a:lnTo>
                <a:lnTo>
                  <a:pt x="3568" y="2407"/>
                </a:lnTo>
                <a:lnTo>
                  <a:pt x="3570" y="2407"/>
                </a:lnTo>
                <a:lnTo>
                  <a:pt x="3572" y="2407"/>
                </a:lnTo>
                <a:lnTo>
                  <a:pt x="3572" y="2405"/>
                </a:lnTo>
                <a:lnTo>
                  <a:pt x="3574" y="2405"/>
                </a:lnTo>
                <a:lnTo>
                  <a:pt x="3576" y="2407"/>
                </a:lnTo>
                <a:lnTo>
                  <a:pt x="3574" y="2407"/>
                </a:lnTo>
                <a:lnTo>
                  <a:pt x="3574" y="2409"/>
                </a:lnTo>
                <a:lnTo>
                  <a:pt x="3574" y="2411"/>
                </a:lnTo>
                <a:lnTo>
                  <a:pt x="3576" y="2411"/>
                </a:lnTo>
                <a:lnTo>
                  <a:pt x="3576" y="2413"/>
                </a:lnTo>
                <a:lnTo>
                  <a:pt x="3578" y="2415"/>
                </a:lnTo>
                <a:lnTo>
                  <a:pt x="3580" y="2415"/>
                </a:lnTo>
                <a:lnTo>
                  <a:pt x="3582" y="2415"/>
                </a:lnTo>
                <a:lnTo>
                  <a:pt x="3584" y="2413"/>
                </a:lnTo>
                <a:lnTo>
                  <a:pt x="3586" y="2413"/>
                </a:lnTo>
                <a:lnTo>
                  <a:pt x="3588" y="2411"/>
                </a:lnTo>
                <a:lnTo>
                  <a:pt x="3588" y="2409"/>
                </a:lnTo>
                <a:lnTo>
                  <a:pt x="3586" y="2409"/>
                </a:lnTo>
                <a:lnTo>
                  <a:pt x="3586" y="2407"/>
                </a:lnTo>
                <a:lnTo>
                  <a:pt x="3586" y="2409"/>
                </a:lnTo>
                <a:lnTo>
                  <a:pt x="3584" y="2409"/>
                </a:lnTo>
                <a:lnTo>
                  <a:pt x="3582" y="2409"/>
                </a:lnTo>
                <a:lnTo>
                  <a:pt x="3582" y="2405"/>
                </a:lnTo>
                <a:lnTo>
                  <a:pt x="3580" y="2403"/>
                </a:lnTo>
                <a:lnTo>
                  <a:pt x="3578" y="2403"/>
                </a:lnTo>
                <a:lnTo>
                  <a:pt x="3574" y="2398"/>
                </a:lnTo>
                <a:lnTo>
                  <a:pt x="3572" y="2396"/>
                </a:lnTo>
                <a:lnTo>
                  <a:pt x="3572" y="2394"/>
                </a:lnTo>
                <a:lnTo>
                  <a:pt x="3574" y="2394"/>
                </a:lnTo>
                <a:lnTo>
                  <a:pt x="3576" y="2396"/>
                </a:lnTo>
                <a:lnTo>
                  <a:pt x="3576" y="2398"/>
                </a:lnTo>
                <a:lnTo>
                  <a:pt x="3580" y="2400"/>
                </a:lnTo>
                <a:lnTo>
                  <a:pt x="3586" y="2405"/>
                </a:lnTo>
                <a:lnTo>
                  <a:pt x="3588" y="2405"/>
                </a:lnTo>
                <a:lnTo>
                  <a:pt x="3590" y="2407"/>
                </a:lnTo>
                <a:lnTo>
                  <a:pt x="3597" y="2411"/>
                </a:lnTo>
                <a:lnTo>
                  <a:pt x="3601" y="2413"/>
                </a:lnTo>
                <a:lnTo>
                  <a:pt x="3607" y="2413"/>
                </a:lnTo>
                <a:lnTo>
                  <a:pt x="3609" y="2413"/>
                </a:lnTo>
                <a:lnTo>
                  <a:pt x="3611" y="2413"/>
                </a:lnTo>
                <a:lnTo>
                  <a:pt x="3613" y="2415"/>
                </a:lnTo>
                <a:lnTo>
                  <a:pt x="3613" y="2417"/>
                </a:lnTo>
                <a:lnTo>
                  <a:pt x="3611" y="2415"/>
                </a:lnTo>
                <a:lnTo>
                  <a:pt x="3611" y="2417"/>
                </a:lnTo>
                <a:lnTo>
                  <a:pt x="3613" y="2417"/>
                </a:lnTo>
                <a:lnTo>
                  <a:pt x="3613" y="2419"/>
                </a:lnTo>
                <a:lnTo>
                  <a:pt x="3615" y="2419"/>
                </a:lnTo>
                <a:lnTo>
                  <a:pt x="3613" y="2419"/>
                </a:lnTo>
                <a:lnTo>
                  <a:pt x="3613" y="2421"/>
                </a:lnTo>
                <a:lnTo>
                  <a:pt x="3613" y="2423"/>
                </a:lnTo>
                <a:lnTo>
                  <a:pt x="3615" y="2425"/>
                </a:lnTo>
                <a:lnTo>
                  <a:pt x="3616" y="2425"/>
                </a:lnTo>
                <a:lnTo>
                  <a:pt x="3616" y="2427"/>
                </a:lnTo>
                <a:lnTo>
                  <a:pt x="3618" y="2425"/>
                </a:lnTo>
                <a:lnTo>
                  <a:pt x="3620" y="2425"/>
                </a:lnTo>
                <a:lnTo>
                  <a:pt x="3622" y="2425"/>
                </a:lnTo>
                <a:lnTo>
                  <a:pt x="3624" y="2425"/>
                </a:lnTo>
                <a:lnTo>
                  <a:pt x="3624" y="2427"/>
                </a:lnTo>
                <a:lnTo>
                  <a:pt x="3624" y="2425"/>
                </a:lnTo>
                <a:lnTo>
                  <a:pt x="3624" y="2423"/>
                </a:lnTo>
                <a:lnTo>
                  <a:pt x="3624" y="2421"/>
                </a:lnTo>
                <a:lnTo>
                  <a:pt x="3622" y="2419"/>
                </a:lnTo>
                <a:lnTo>
                  <a:pt x="3620" y="2419"/>
                </a:lnTo>
                <a:lnTo>
                  <a:pt x="3618" y="2419"/>
                </a:lnTo>
                <a:lnTo>
                  <a:pt x="3618" y="2421"/>
                </a:lnTo>
                <a:lnTo>
                  <a:pt x="3616" y="2421"/>
                </a:lnTo>
                <a:lnTo>
                  <a:pt x="3618" y="2419"/>
                </a:lnTo>
                <a:lnTo>
                  <a:pt x="3620" y="2419"/>
                </a:lnTo>
                <a:lnTo>
                  <a:pt x="3622" y="2419"/>
                </a:lnTo>
                <a:lnTo>
                  <a:pt x="3624" y="2419"/>
                </a:lnTo>
                <a:lnTo>
                  <a:pt x="3624" y="2421"/>
                </a:lnTo>
                <a:lnTo>
                  <a:pt x="3626" y="2423"/>
                </a:lnTo>
                <a:lnTo>
                  <a:pt x="3626" y="2425"/>
                </a:lnTo>
                <a:lnTo>
                  <a:pt x="3628" y="2428"/>
                </a:lnTo>
                <a:lnTo>
                  <a:pt x="3628" y="2430"/>
                </a:lnTo>
                <a:lnTo>
                  <a:pt x="3630" y="2432"/>
                </a:lnTo>
                <a:lnTo>
                  <a:pt x="3630" y="2434"/>
                </a:lnTo>
                <a:lnTo>
                  <a:pt x="3630" y="2436"/>
                </a:lnTo>
                <a:lnTo>
                  <a:pt x="3628" y="2436"/>
                </a:lnTo>
                <a:lnTo>
                  <a:pt x="3626" y="2434"/>
                </a:lnTo>
                <a:lnTo>
                  <a:pt x="3626" y="2432"/>
                </a:lnTo>
                <a:lnTo>
                  <a:pt x="3628" y="2432"/>
                </a:lnTo>
                <a:lnTo>
                  <a:pt x="3628" y="2430"/>
                </a:lnTo>
                <a:lnTo>
                  <a:pt x="3626" y="2427"/>
                </a:lnTo>
                <a:lnTo>
                  <a:pt x="3626" y="2428"/>
                </a:lnTo>
                <a:lnTo>
                  <a:pt x="3626" y="2430"/>
                </a:lnTo>
                <a:lnTo>
                  <a:pt x="3626" y="2432"/>
                </a:lnTo>
                <a:lnTo>
                  <a:pt x="3626" y="2434"/>
                </a:lnTo>
                <a:lnTo>
                  <a:pt x="3624" y="2434"/>
                </a:lnTo>
                <a:lnTo>
                  <a:pt x="3622" y="2434"/>
                </a:lnTo>
                <a:lnTo>
                  <a:pt x="3622" y="2436"/>
                </a:lnTo>
                <a:lnTo>
                  <a:pt x="3620" y="2436"/>
                </a:lnTo>
                <a:lnTo>
                  <a:pt x="3620" y="2438"/>
                </a:lnTo>
                <a:lnTo>
                  <a:pt x="3618" y="2438"/>
                </a:lnTo>
                <a:lnTo>
                  <a:pt x="3616" y="2438"/>
                </a:lnTo>
                <a:lnTo>
                  <a:pt x="3616" y="2440"/>
                </a:lnTo>
                <a:lnTo>
                  <a:pt x="3616" y="2442"/>
                </a:lnTo>
                <a:lnTo>
                  <a:pt x="3616" y="2444"/>
                </a:lnTo>
                <a:lnTo>
                  <a:pt x="3618" y="2446"/>
                </a:lnTo>
                <a:lnTo>
                  <a:pt x="3618" y="2448"/>
                </a:lnTo>
                <a:lnTo>
                  <a:pt x="3618" y="2450"/>
                </a:lnTo>
                <a:lnTo>
                  <a:pt x="3620" y="2450"/>
                </a:lnTo>
                <a:lnTo>
                  <a:pt x="3622" y="2451"/>
                </a:lnTo>
                <a:lnTo>
                  <a:pt x="3624" y="2453"/>
                </a:lnTo>
                <a:lnTo>
                  <a:pt x="3624" y="2455"/>
                </a:lnTo>
                <a:lnTo>
                  <a:pt x="3624" y="2457"/>
                </a:lnTo>
                <a:lnTo>
                  <a:pt x="3624" y="2459"/>
                </a:lnTo>
                <a:lnTo>
                  <a:pt x="3624" y="2461"/>
                </a:lnTo>
                <a:lnTo>
                  <a:pt x="3624" y="2463"/>
                </a:lnTo>
                <a:lnTo>
                  <a:pt x="3626" y="2465"/>
                </a:lnTo>
                <a:lnTo>
                  <a:pt x="3624" y="2467"/>
                </a:lnTo>
                <a:lnTo>
                  <a:pt x="3624" y="2469"/>
                </a:lnTo>
                <a:lnTo>
                  <a:pt x="3624" y="2471"/>
                </a:lnTo>
                <a:lnTo>
                  <a:pt x="3624" y="2473"/>
                </a:lnTo>
                <a:lnTo>
                  <a:pt x="3624" y="2475"/>
                </a:lnTo>
                <a:lnTo>
                  <a:pt x="3622" y="2480"/>
                </a:lnTo>
                <a:lnTo>
                  <a:pt x="3622" y="2482"/>
                </a:lnTo>
                <a:lnTo>
                  <a:pt x="3624" y="2482"/>
                </a:lnTo>
                <a:lnTo>
                  <a:pt x="3624" y="2484"/>
                </a:lnTo>
                <a:lnTo>
                  <a:pt x="3626" y="2486"/>
                </a:lnTo>
                <a:lnTo>
                  <a:pt x="3630" y="2488"/>
                </a:lnTo>
                <a:lnTo>
                  <a:pt x="3630" y="2490"/>
                </a:lnTo>
                <a:lnTo>
                  <a:pt x="3632" y="2490"/>
                </a:lnTo>
                <a:lnTo>
                  <a:pt x="3634" y="2490"/>
                </a:lnTo>
                <a:lnTo>
                  <a:pt x="3636" y="2492"/>
                </a:lnTo>
                <a:lnTo>
                  <a:pt x="3634" y="2494"/>
                </a:lnTo>
                <a:lnTo>
                  <a:pt x="3634" y="2496"/>
                </a:lnTo>
                <a:lnTo>
                  <a:pt x="3632" y="2496"/>
                </a:lnTo>
                <a:lnTo>
                  <a:pt x="3632" y="2498"/>
                </a:lnTo>
                <a:lnTo>
                  <a:pt x="3630" y="2498"/>
                </a:lnTo>
                <a:lnTo>
                  <a:pt x="3628" y="2499"/>
                </a:lnTo>
                <a:lnTo>
                  <a:pt x="3626" y="2499"/>
                </a:lnTo>
                <a:lnTo>
                  <a:pt x="3622" y="2499"/>
                </a:lnTo>
                <a:lnTo>
                  <a:pt x="3620" y="2501"/>
                </a:lnTo>
                <a:lnTo>
                  <a:pt x="3626" y="2503"/>
                </a:lnTo>
                <a:lnTo>
                  <a:pt x="3628" y="2503"/>
                </a:lnTo>
                <a:lnTo>
                  <a:pt x="3632" y="2503"/>
                </a:lnTo>
                <a:lnTo>
                  <a:pt x="3640" y="2501"/>
                </a:lnTo>
                <a:lnTo>
                  <a:pt x="3641" y="2501"/>
                </a:lnTo>
                <a:lnTo>
                  <a:pt x="3647" y="2501"/>
                </a:lnTo>
                <a:lnTo>
                  <a:pt x="3651" y="2501"/>
                </a:lnTo>
                <a:lnTo>
                  <a:pt x="3653" y="2499"/>
                </a:lnTo>
                <a:lnTo>
                  <a:pt x="3655" y="2499"/>
                </a:lnTo>
                <a:lnTo>
                  <a:pt x="3657" y="2499"/>
                </a:lnTo>
                <a:lnTo>
                  <a:pt x="3657" y="2501"/>
                </a:lnTo>
                <a:lnTo>
                  <a:pt x="3659" y="2499"/>
                </a:lnTo>
                <a:lnTo>
                  <a:pt x="3661" y="2499"/>
                </a:lnTo>
                <a:lnTo>
                  <a:pt x="3663" y="2501"/>
                </a:lnTo>
                <a:lnTo>
                  <a:pt x="3664" y="2501"/>
                </a:lnTo>
                <a:lnTo>
                  <a:pt x="3666" y="2501"/>
                </a:lnTo>
                <a:lnTo>
                  <a:pt x="3668" y="2501"/>
                </a:lnTo>
                <a:lnTo>
                  <a:pt x="3670" y="2501"/>
                </a:lnTo>
                <a:lnTo>
                  <a:pt x="3672" y="2501"/>
                </a:lnTo>
                <a:lnTo>
                  <a:pt x="3672" y="2499"/>
                </a:lnTo>
                <a:lnTo>
                  <a:pt x="3674" y="2499"/>
                </a:lnTo>
                <a:lnTo>
                  <a:pt x="3672" y="2499"/>
                </a:lnTo>
                <a:lnTo>
                  <a:pt x="3672" y="2498"/>
                </a:lnTo>
                <a:lnTo>
                  <a:pt x="3672" y="2496"/>
                </a:lnTo>
                <a:lnTo>
                  <a:pt x="3670" y="2492"/>
                </a:lnTo>
                <a:lnTo>
                  <a:pt x="3668" y="2488"/>
                </a:lnTo>
                <a:lnTo>
                  <a:pt x="3666" y="2488"/>
                </a:lnTo>
                <a:lnTo>
                  <a:pt x="3664" y="2486"/>
                </a:lnTo>
                <a:lnTo>
                  <a:pt x="3664" y="2484"/>
                </a:lnTo>
                <a:lnTo>
                  <a:pt x="3663" y="2482"/>
                </a:lnTo>
                <a:lnTo>
                  <a:pt x="3661" y="2480"/>
                </a:lnTo>
                <a:lnTo>
                  <a:pt x="3659" y="2480"/>
                </a:lnTo>
                <a:lnTo>
                  <a:pt x="3657" y="2480"/>
                </a:lnTo>
                <a:lnTo>
                  <a:pt x="3655" y="2480"/>
                </a:lnTo>
                <a:lnTo>
                  <a:pt x="3653" y="2478"/>
                </a:lnTo>
                <a:lnTo>
                  <a:pt x="3647" y="2478"/>
                </a:lnTo>
                <a:lnTo>
                  <a:pt x="3645" y="2478"/>
                </a:lnTo>
                <a:lnTo>
                  <a:pt x="3643" y="2478"/>
                </a:lnTo>
                <a:lnTo>
                  <a:pt x="3640" y="2478"/>
                </a:lnTo>
                <a:lnTo>
                  <a:pt x="3638" y="2476"/>
                </a:lnTo>
                <a:lnTo>
                  <a:pt x="3638" y="2475"/>
                </a:lnTo>
                <a:lnTo>
                  <a:pt x="3636" y="2473"/>
                </a:lnTo>
                <a:lnTo>
                  <a:pt x="3632" y="2471"/>
                </a:lnTo>
                <a:lnTo>
                  <a:pt x="3630" y="2469"/>
                </a:lnTo>
                <a:lnTo>
                  <a:pt x="3630" y="2467"/>
                </a:lnTo>
                <a:lnTo>
                  <a:pt x="3630" y="2463"/>
                </a:lnTo>
                <a:lnTo>
                  <a:pt x="3630" y="2461"/>
                </a:lnTo>
                <a:lnTo>
                  <a:pt x="3628" y="2461"/>
                </a:lnTo>
                <a:lnTo>
                  <a:pt x="3628" y="2459"/>
                </a:lnTo>
                <a:lnTo>
                  <a:pt x="3628" y="2457"/>
                </a:lnTo>
                <a:lnTo>
                  <a:pt x="3630" y="2457"/>
                </a:lnTo>
                <a:lnTo>
                  <a:pt x="3632" y="2457"/>
                </a:lnTo>
                <a:lnTo>
                  <a:pt x="3632" y="2455"/>
                </a:lnTo>
                <a:lnTo>
                  <a:pt x="3634" y="2455"/>
                </a:lnTo>
                <a:lnTo>
                  <a:pt x="3634" y="2451"/>
                </a:lnTo>
                <a:lnTo>
                  <a:pt x="3634" y="2450"/>
                </a:lnTo>
                <a:lnTo>
                  <a:pt x="3634" y="2448"/>
                </a:lnTo>
                <a:lnTo>
                  <a:pt x="3632" y="2448"/>
                </a:lnTo>
                <a:lnTo>
                  <a:pt x="3632" y="2450"/>
                </a:lnTo>
                <a:lnTo>
                  <a:pt x="3632" y="2451"/>
                </a:lnTo>
                <a:lnTo>
                  <a:pt x="3632" y="2453"/>
                </a:lnTo>
                <a:lnTo>
                  <a:pt x="3632" y="2455"/>
                </a:lnTo>
                <a:lnTo>
                  <a:pt x="3630" y="2457"/>
                </a:lnTo>
                <a:lnTo>
                  <a:pt x="3630" y="2455"/>
                </a:lnTo>
                <a:lnTo>
                  <a:pt x="3630" y="2457"/>
                </a:lnTo>
                <a:lnTo>
                  <a:pt x="3628" y="2457"/>
                </a:lnTo>
                <a:lnTo>
                  <a:pt x="3628" y="2455"/>
                </a:lnTo>
                <a:lnTo>
                  <a:pt x="3628" y="2453"/>
                </a:lnTo>
                <a:lnTo>
                  <a:pt x="3628" y="2450"/>
                </a:lnTo>
                <a:lnTo>
                  <a:pt x="3628" y="2448"/>
                </a:lnTo>
                <a:lnTo>
                  <a:pt x="3626" y="2448"/>
                </a:lnTo>
                <a:lnTo>
                  <a:pt x="3626" y="2446"/>
                </a:lnTo>
                <a:lnTo>
                  <a:pt x="3626" y="2444"/>
                </a:lnTo>
                <a:lnTo>
                  <a:pt x="3624" y="2442"/>
                </a:lnTo>
                <a:lnTo>
                  <a:pt x="3624" y="2440"/>
                </a:lnTo>
                <a:lnTo>
                  <a:pt x="3622" y="2440"/>
                </a:lnTo>
                <a:lnTo>
                  <a:pt x="3622" y="2438"/>
                </a:lnTo>
                <a:lnTo>
                  <a:pt x="3624" y="2438"/>
                </a:lnTo>
                <a:lnTo>
                  <a:pt x="3626" y="2438"/>
                </a:lnTo>
                <a:lnTo>
                  <a:pt x="3630" y="2442"/>
                </a:lnTo>
                <a:lnTo>
                  <a:pt x="3632" y="2444"/>
                </a:lnTo>
                <a:lnTo>
                  <a:pt x="3634" y="2444"/>
                </a:lnTo>
                <a:lnTo>
                  <a:pt x="3636" y="2446"/>
                </a:lnTo>
                <a:lnTo>
                  <a:pt x="3638" y="2446"/>
                </a:lnTo>
                <a:lnTo>
                  <a:pt x="3643" y="2446"/>
                </a:lnTo>
                <a:lnTo>
                  <a:pt x="3645" y="2446"/>
                </a:lnTo>
                <a:lnTo>
                  <a:pt x="3649" y="2444"/>
                </a:lnTo>
                <a:lnTo>
                  <a:pt x="3651" y="2442"/>
                </a:lnTo>
                <a:lnTo>
                  <a:pt x="3651" y="2440"/>
                </a:lnTo>
                <a:lnTo>
                  <a:pt x="3653" y="2438"/>
                </a:lnTo>
                <a:lnTo>
                  <a:pt x="3655" y="2434"/>
                </a:lnTo>
                <a:lnTo>
                  <a:pt x="3657" y="2434"/>
                </a:lnTo>
                <a:lnTo>
                  <a:pt x="3659" y="2432"/>
                </a:lnTo>
                <a:lnTo>
                  <a:pt x="3664" y="2428"/>
                </a:lnTo>
                <a:lnTo>
                  <a:pt x="3666" y="2427"/>
                </a:lnTo>
                <a:lnTo>
                  <a:pt x="3668" y="2425"/>
                </a:lnTo>
                <a:lnTo>
                  <a:pt x="3672" y="2419"/>
                </a:lnTo>
                <a:lnTo>
                  <a:pt x="3674" y="2419"/>
                </a:lnTo>
                <a:lnTo>
                  <a:pt x="3676" y="2417"/>
                </a:lnTo>
                <a:lnTo>
                  <a:pt x="3678" y="2417"/>
                </a:lnTo>
                <a:lnTo>
                  <a:pt x="3680" y="2417"/>
                </a:lnTo>
                <a:lnTo>
                  <a:pt x="3678" y="2419"/>
                </a:lnTo>
                <a:lnTo>
                  <a:pt x="3676" y="2419"/>
                </a:lnTo>
                <a:lnTo>
                  <a:pt x="3674" y="2421"/>
                </a:lnTo>
                <a:lnTo>
                  <a:pt x="3672" y="2423"/>
                </a:lnTo>
                <a:lnTo>
                  <a:pt x="3672" y="2425"/>
                </a:lnTo>
                <a:lnTo>
                  <a:pt x="3672" y="2427"/>
                </a:lnTo>
                <a:lnTo>
                  <a:pt x="3668" y="2432"/>
                </a:lnTo>
                <a:lnTo>
                  <a:pt x="3668" y="2434"/>
                </a:lnTo>
                <a:lnTo>
                  <a:pt x="3668" y="2436"/>
                </a:lnTo>
                <a:lnTo>
                  <a:pt x="3668" y="2438"/>
                </a:lnTo>
                <a:lnTo>
                  <a:pt x="3670" y="2442"/>
                </a:lnTo>
                <a:lnTo>
                  <a:pt x="3670" y="2444"/>
                </a:lnTo>
                <a:lnTo>
                  <a:pt x="3672" y="2446"/>
                </a:lnTo>
                <a:lnTo>
                  <a:pt x="3674" y="2446"/>
                </a:lnTo>
                <a:lnTo>
                  <a:pt x="3676" y="2448"/>
                </a:lnTo>
                <a:lnTo>
                  <a:pt x="3678" y="2448"/>
                </a:lnTo>
                <a:lnTo>
                  <a:pt x="3680" y="2450"/>
                </a:lnTo>
                <a:lnTo>
                  <a:pt x="3682" y="2450"/>
                </a:lnTo>
                <a:lnTo>
                  <a:pt x="3684" y="2450"/>
                </a:lnTo>
                <a:lnTo>
                  <a:pt x="3684" y="2451"/>
                </a:lnTo>
                <a:lnTo>
                  <a:pt x="3682" y="2451"/>
                </a:lnTo>
                <a:lnTo>
                  <a:pt x="3684" y="2451"/>
                </a:lnTo>
                <a:lnTo>
                  <a:pt x="3684" y="2450"/>
                </a:lnTo>
                <a:lnTo>
                  <a:pt x="3688" y="2448"/>
                </a:lnTo>
                <a:lnTo>
                  <a:pt x="3689" y="2448"/>
                </a:lnTo>
                <a:lnTo>
                  <a:pt x="3689" y="2450"/>
                </a:lnTo>
                <a:lnTo>
                  <a:pt x="3689" y="2453"/>
                </a:lnTo>
                <a:lnTo>
                  <a:pt x="3689" y="2455"/>
                </a:lnTo>
                <a:lnTo>
                  <a:pt x="3689" y="2457"/>
                </a:lnTo>
                <a:lnTo>
                  <a:pt x="3689" y="2459"/>
                </a:lnTo>
                <a:lnTo>
                  <a:pt x="3689" y="2461"/>
                </a:lnTo>
                <a:lnTo>
                  <a:pt x="3688" y="2461"/>
                </a:lnTo>
                <a:lnTo>
                  <a:pt x="3689" y="2461"/>
                </a:lnTo>
                <a:lnTo>
                  <a:pt x="3688" y="2463"/>
                </a:lnTo>
                <a:lnTo>
                  <a:pt x="3688" y="2465"/>
                </a:lnTo>
                <a:lnTo>
                  <a:pt x="3686" y="2465"/>
                </a:lnTo>
                <a:lnTo>
                  <a:pt x="3686" y="2467"/>
                </a:lnTo>
                <a:lnTo>
                  <a:pt x="3686" y="2469"/>
                </a:lnTo>
                <a:lnTo>
                  <a:pt x="3686" y="2471"/>
                </a:lnTo>
                <a:lnTo>
                  <a:pt x="3688" y="2471"/>
                </a:lnTo>
                <a:lnTo>
                  <a:pt x="3688" y="2473"/>
                </a:lnTo>
                <a:lnTo>
                  <a:pt x="3688" y="2475"/>
                </a:lnTo>
                <a:lnTo>
                  <a:pt x="3686" y="2475"/>
                </a:lnTo>
                <a:lnTo>
                  <a:pt x="3684" y="2475"/>
                </a:lnTo>
                <a:lnTo>
                  <a:pt x="3684" y="2473"/>
                </a:lnTo>
                <a:lnTo>
                  <a:pt x="3684" y="2475"/>
                </a:lnTo>
                <a:lnTo>
                  <a:pt x="3686" y="2476"/>
                </a:lnTo>
                <a:lnTo>
                  <a:pt x="3688" y="2476"/>
                </a:lnTo>
                <a:lnTo>
                  <a:pt x="3689" y="2478"/>
                </a:lnTo>
                <a:lnTo>
                  <a:pt x="3689" y="2480"/>
                </a:lnTo>
                <a:lnTo>
                  <a:pt x="3689" y="2482"/>
                </a:lnTo>
                <a:lnTo>
                  <a:pt x="3688" y="2482"/>
                </a:lnTo>
                <a:lnTo>
                  <a:pt x="3686" y="2480"/>
                </a:lnTo>
                <a:lnTo>
                  <a:pt x="3684" y="2480"/>
                </a:lnTo>
                <a:lnTo>
                  <a:pt x="3684" y="2482"/>
                </a:lnTo>
                <a:lnTo>
                  <a:pt x="3682" y="2480"/>
                </a:lnTo>
                <a:lnTo>
                  <a:pt x="3682" y="2482"/>
                </a:lnTo>
                <a:lnTo>
                  <a:pt x="3682" y="2484"/>
                </a:lnTo>
                <a:lnTo>
                  <a:pt x="3682" y="2486"/>
                </a:lnTo>
                <a:lnTo>
                  <a:pt x="3684" y="2486"/>
                </a:lnTo>
                <a:lnTo>
                  <a:pt x="3684" y="2488"/>
                </a:lnTo>
                <a:lnTo>
                  <a:pt x="3684" y="2490"/>
                </a:lnTo>
                <a:lnTo>
                  <a:pt x="3686" y="2490"/>
                </a:lnTo>
                <a:lnTo>
                  <a:pt x="3686" y="2492"/>
                </a:lnTo>
                <a:lnTo>
                  <a:pt x="3688" y="2492"/>
                </a:lnTo>
                <a:lnTo>
                  <a:pt x="3689" y="2494"/>
                </a:lnTo>
                <a:lnTo>
                  <a:pt x="3691" y="2494"/>
                </a:lnTo>
                <a:lnTo>
                  <a:pt x="3691" y="2490"/>
                </a:lnTo>
                <a:lnTo>
                  <a:pt x="3691" y="2488"/>
                </a:lnTo>
                <a:lnTo>
                  <a:pt x="3691" y="2484"/>
                </a:lnTo>
                <a:lnTo>
                  <a:pt x="3691" y="2482"/>
                </a:lnTo>
                <a:lnTo>
                  <a:pt x="3691" y="2480"/>
                </a:lnTo>
                <a:lnTo>
                  <a:pt x="3691" y="2478"/>
                </a:lnTo>
                <a:lnTo>
                  <a:pt x="3689" y="2478"/>
                </a:lnTo>
                <a:lnTo>
                  <a:pt x="3689" y="2476"/>
                </a:lnTo>
                <a:lnTo>
                  <a:pt x="3691" y="2476"/>
                </a:lnTo>
                <a:lnTo>
                  <a:pt x="3691" y="2478"/>
                </a:lnTo>
                <a:lnTo>
                  <a:pt x="3691" y="2475"/>
                </a:lnTo>
                <a:lnTo>
                  <a:pt x="3689" y="2475"/>
                </a:lnTo>
                <a:lnTo>
                  <a:pt x="3689" y="2473"/>
                </a:lnTo>
                <a:lnTo>
                  <a:pt x="3689" y="2471"/>
                </a:lnTo>
                <a:lnTo>
                  <a:pt x="3689" y="2469"/>
                </a:lnTo>
                <a:lnTo>
                  <a:pt x="3691" y="2469"/>
                </a:lnTo>
                <a:lnTo>
                  <a:pt x="3691" y="2467"/>
                </a:lnTo>
                <a:lnTo>
                  <a:pt x="3689" y="2467"/>
                </a:lnTo>
                <a:lnTo>
                  <a:pt x="3689" y="2465"/>
                </a:lnTo>
                <a:lnTo>
                  <a:pt x="3689" y="2463"/>
                </a:lnTo>
                <a:lnTo>
                  <a:pt x="3689" y="2461"/>
                </a:lnTo>
                <a:lnTo>
                  <a:pt x="3689" y="2459"/>
                </a:lnTo>
                <a:lnTo>
                  <a:pt x="3691" y="2457"/>
                </a:lnTo>
                <a:lnTo>
                  <a:pt x="3691" y="2455"/>
                </a:lnTo>
                <a:lnTo>
                  <a:pt x="3691" y="2451"/>
                </a:lnTo>
                <a:lnTo>
                  <a:pt x="3691" y="2450"/>
                </a:lnTo>
                <a:lnTo>
                  <a:pt x="3691" y="2448"/>
                </a:lnTo>
                <a:lnTo>
                  <a:pt x="3689" y="2448"/>
                </a:lnTo>
                <a:lnTo>
                  <a:pt x="3689" y="2446"/>
                </a:lnTo>
                <a:lnTo>
                  <a:pt x="3689" y="2444"/>
                </a:lnTo>
                <a:lnTo>
                  <a:pt x="3691" y="2444"/>
                </a:lnTo>
                <a:lnTo>
                  <a:pt x="3691" y="2440"/>
                </a:lnTo>
                <a:lnTo>
                  <a:pt x="3691" y="2436"/>
                </a:lnTo>
                <a:lnTo>
                  <a:pt x="3691" y="2434"/>
                </a:lnTo>
                <a:lnTo>
                  <a:pt x="3691" y="2432"/>
                </a:lnTo>
                <a:lnTo>
                  <a:pt x="3691" y="2430"/>
                </a:lnTo>
                <a:lnTo>
                  <a:pt x="3693" y="2427"/>
                </a:lnTo>
                <a:lnTo>
                  <a:pt x="3693" y="2425"/>
                </a:lnTo>
                <a:lnTo>
                  <a:pt x="3693" y="2423"/>
                </a:lnTo>
                <a:lnTo>
                  <a:pt x="3691" y="2421"/>
                </a:lnTo>
                <a:lnTo>
                  <a:pt x="3691" y="2419"/>
                </a:lnTo>
                <a:lnTo>
                  <a:pt x="3693" y="2417"/>
                </a:lnTo>
                <a:lnTo>
                  <a:pt x="3695" y="2415"/>
                </a:lnTo>
                <a:lnTo>
                  <a:pt x="3695" y="2413"/>
                </a:lnTo>
                <a:lnTo>
                  <a:pt x="3695" y="2411"/>
                </a:lnTo>
                <a:lnTo>
                  <a:pt x="3693" y="2409"/>
                </a:lnTo>
                <a:lnTo>
                  <a:pt x="3691" y="2409"/>
                </a:lnTo>
                <a:lnTo>
                  <a:pt x="3691" y="2407"/>
                </a:lnTo>
                <a:lnTo>
                  <a:pt x="3693" y="2407"/>
                </a:lnTo>
                <a:lnTo>
                  <a:pt x="3693" y="2405"/>
                </a:lnTo>
                <a:lnTo>
                  <a:pt x="3691" y="2405"/>
                </a:lnTo>
                <a:lnTo>
                  <a:pt x="3691" y="2407"/>
                </a:lnTo>
                <a:lnTo>
                  <a:pt x="3691" y="2409"/>
                </a:lnTo>
                <a:lnTo>
                  <a:pt x="3689" y="2409"/>
                </a:lnTo>
                <a:lnTo>
                  <a:pt x="3688" y="2409"/>
                </a:lnTo>
                <a:lnTo>
                  <a:pt x="3686" y="2407"/>
                </a:lnTo>
                <a:lnTo>
                  <a:pt x="3686" y="2405"/>
                </a:lnTo>
                <a:lnTo>
                  <a:pt x="3688" y="2403"/>
                </a:lnTo>
                <a:lnTo>
                  <a:pt x="3688" y="2402"/>
                </a:lnTo>
                <a:lnTo>
                  <a:pt x="3689" y="2402"/>
                </a:lnTo>
                <a:lnTo>
                  <a:pt x="3691" y="2403"/>
                </a:lnTo>
                <a:lnTo>
                  <a:pt x="3691" y="2402"/>
                </a:lnTo>
                <a:lnTo>
                  <a:pt x="3693" y="2402"/>
                </a:lnTo>
                <a:lnTo>
                  <a:pt x="3693" y="2400"/>
                </a:lnTo>
                <a:lnTo>
                  <a:pt x="3693" y="2398"/>
                </a:lnTo>
                <a:lnTo>
                  <a:pt x="3691" y="2396"/>
                </a:lnTo>
                <a:lnTo>
                  <a:pt x="3689" y="2396"/>
                </a:lnTo>
                <a:lnTo>
                  <a:pt x="3688" y="2398"/>
                </a:lnTo>
                <a:lnTo>
                  <a:pt x="3688" y="2400"/>
                </a:lnTo>
                <a:lnTo>
                  <a:pt x="3686" y="2400"/>
                </a:lnTo>
                <a:lnTo>
                  <a:pt x="3686" y="2398"/>
                </a:lnTo>
                <a:lnTo>
                  <a:pt x="3686" y="2396"/>
                </a:lnTo>
                <a:lnTo>
                  <a:pt x="3684" y="2396"/>
                </a:lnTo>
                <a:lnTo>
                  <a:pt x="3682" y="2392"/>
                </a:lnTo>
                <a:lnTo>
                  <a:pt x="3682" y="2390"/>
                </a:lnTo>
                <a:lnTo>
                  <a:pt x="3680" y="2390"/>
                </a:lnTo>
                <a:lnTo>
                  <a:pt x="3678" y="2388"/>
                </a:lnTo>
                <a:lnTo>
                  <a:pt x="3678" y="2390"/>
                </a:lnTo>
                <a:lnTo>
                  <a:pt x="3676" y="2390"/>
                </a:lnTo>
                <a:lnTo>
                  <a:pt x="3674" y="2390"/>
                </a:lnTo>
                <a:lnTo>
                  <a:pt x="3674" y="2392"/>
                </a:lnTo>
                <a:lnTo>
                  <a:pt x="3672" y="2394"/>
                </a:lnTo>
                <a:lnTo>
                  <a:pt x="3672" y="2396"/>
                </a:lnTo>
                <a:lnTo>
                  <a:pt x="3670" y="2396"/>
                </a:lnTo>
                <a:lnTo>
                  <a:pt x="3668" y="2398"/>
                </a:lnTo>
                <a:lnTo>
                  <a:pt x="3668" y="2402"/>
                </a:lnTo>
                <a:lnTo>
                  <a:pt x="3666" y="2402"/>
                </a:lnTo>
                <a:lnTo>
                  <a:pt x="3666" y="2403"/>
                </a:lnTo>
                <a:lnTo>
                  <a:pt x="3666" y="2405"/>
                </a:lnTo>
                <a:lnTo>
                  <a:pt x="3664" y="2407"/>
                </a:lnTo>
                <a:lnTo>
                  <a:pt x="3664" y="2411"/>
                </a:lnTo>
                <a:lnTo>
                  <a:pt x="3666" y="2413"/>
                </a:lnTo>
                <a:lnTo>
                  <a:pt x="3666" y="2415"/>
                </a:lnTo>
                <a:lnTo>
                  <a:pt x="3666" y="2419"/>
                </a:lnTo>
                <a:lnTo>
                  <a:pt x="3666" y="2421"/>
                </a:lnTo>
                <a:lnTo>
                  <a:pt x="3668" y="2421"/>
                </a:lnTo>
                <a:lnTo>
                  <a:pt x="3668" y="2423"/>
                </a:lnTo>
                <a:lnTo>
                  <a:pt x="3666" y="2425"/>
                </a:lnTo>
                <a:lnTo>
                  <a:pt x="3666" y="2423"/>
                </a:lnTo>
                <a:lnTo>
                  <a:pt x="3664" y="2421"/>
                </a:lnTo>
                <a:lnTo>
                  <a:pt x="3664" y="2415"/>
                </a:lnTo>
                <a:lnTo>
                  <a:pt x="3664" y="2413"/>
                </a:lnTo>
                <a:lnTo>
                  <a:pt x="3664" y="2409"/>
                </a:lnTo>
                <a:lnTo>
                  <a:pt x="3664" y="2405"/>
                </a:lnTo>
                <a:lnTo>
                  <a:pt x="3664" y="2403"/>
                </a:lnTo>
                <a:lnTo>
                  <a:pt x="3666" y="2402"/>
                </a:lnTo>
                <a:lnTo>
                  <a:pt x="3666" y="2400"/>
                </a:lnTo>
                <a:lnTo>
                  <a:pt x="3668" y="2400"/>
                </a:lnTo>
                <a:lnTo>
                  <a:pt x="3670" y="2396"/>
                </a:lnTo>
                <a:lnTo>
                  <a:pt x="3670" y="2394"/>
                </a:lnTo>
                <a:lnTo>
                  <a:pt x="3672" y="2392"/>
                </a:lnTo>
                <a:lnTo>
                  <a:pt x="3674" y="2390"/>
                </a:lnTo>
                <a:lnTo>
                  <a:pt x="3676" y="2388"/>
                </a:lnTo>
                <a:lnTo>
                  <a:pt x="3678" y="2388"/>
                </a:lnTo>
                <a:lnTo>
                  <a:pt x="3682" y="2388"/>
                </a:lnTo>
                <a:lnTo>
                  <a:pt x="3686" y="2386"/>
                </a:lnTo>
                <a:lnTo>
                  <a:pt x="3689" y="2386"/>
                </a:lnTo>
                <a:lnTo>
                  <a:pt x="3691" y="2386"/>
                </a:lnTo>
                <a:lnTo>
                  <a:pt x="3693" y="2388"/>
                </a:lnTo>
                <a:lnTo>
                  <a:pt x="3693" y="2390"/>
                </a:lnTo>
                <a:lnTo>
                  <a:pt x="3693" y="2392"/>
                </a:lnTo>
                <a:lnTo>
                  <a:pt x="3693" y="2394"/>
                </a:lnTo>
                <a:lnTo>
                  <a:pt x="3693" y="2396"/>
                </a:lnTo>
                <a:lnTo>
                  <a:pt x="3695" y="2400"/>
                </a:lnTo>
                <a:lnTo>
                  <a:pt x="3695" y="2403"/>
                </a:lnTo>
                <a:lnTo>
                  <a:pt x="3695" y="2411"/>
                </a:lnTo>
                <a:lnTo>
                  <a:pt x="3695" y="2413"/>
                </a:lnTo>
                <a:lnTo>
                  <a:pt x="3695" y="2417"/>
                </a:lnTo>
                <a:lnTo>
                  <a:pt x="3697" y="2423"/>
                </a:lnTo>
                <a:lnTo>
                  <a:pt x="3697" y="2425"/>
                </a:lnTo>
                <a:lnTo>
                  <a:pt x="3697" y="2428"/>
                </a:lnTo>
                <a:lnTo>
                  <a:pt x="3697" y="2430"/>
                </a:lnTo>
                <a:lnTo>
                  <a:pt x="3697" y="2432"/>
                </a:lnTo>
                <a:lnTo>
                  <a:pt x="3695" y="2436"/>
                </a:lnTo>
                <a:lnTo>
                  <a:pt x="3695" y="2438"/>
                </a:lnTo>
                <a:lnTo>
                  <a:pt x="3695" y="2440"/>
                </a:lnTo>
                <a:lnTo>
                  <a:pt x="3695" y="2446"/>
                </a:lnTo>
                <a:lnTo>
                  <a:pt x="3693" y="2448"/>
                </a:lnTo>
                <a:lnTo>
                  <a:pt x="3693" y="2451"/>
                </a:lnTo>
                <a:lnTo>
                  <a:pt x="3693" y="2459"/>
                </a:lnTo>
                <a:lnTo>
                  <a:pt x="3693" y="2463"/>
                </a:lnTo>
                <a:lnTo>
                  <a:pt x="3693" y="2465"/>
                </a:lnTo>
                <a:lnTo>
                  <a:pt x="3693" y="2473"/>
                </a:lnTo>
                <a:lnTo>
                  <a:pt x="3693" y="2476"/>
                </a:lnTo>
                <a:lnTo>
                  <a:pt x="3693" y="2480"/>
                </a:lnTo>
                <a:lnTo>
                  <a:pt x="3695" y="2488"/>
                </a:lnTo>
                <a:lnTo>
                  <a:pt x="3695" y="2494"/>
                </a:lnTo>
                <a:lnTo>
                  <a:pt x="3693" y="2498"/>
                </a:lnTo>
                <a:lnTo>
                  <a:pt x="3693" y="2499"/>
                </a:lnTo>
                <a:lnTo>
                  <a:pt x="3691" y="2501"/>
                </a:lnTo>
                <a:lnTo>
                  <a:pt x="3691" y="2503"/>
                </a:lnTo>
                <a:lnTo>
                  <a:pt x="3689" y="2503"/>
                </a:lnTo>
                <a:lnTo>
                  <a:pt x="3686" y="2505"/>
                </a:lnTo>
                <a:lnTo>
                  <a:pt x="3684" y="2505"/>
                </a:lnTo>
                <a:lnTo>
                  <a:pt x="3682" y="2503"/>
                </a:lnTo>
                <a:lnTo>
                  <a:pt x="3678" y="2505"/>
                </a:lnTo>
                <a:lnTo>
                  <a:pt x="3674" y="2505"/>
                </a:lnTo>
                <a:lnTo>
                  <a:pt x="3670" y="2503"/>
                </a:lnTo>
                <a:lnTo>
                  <a:pt x="3666" y="2503"/>
                </a:lnTo>
                <a:lnTo>
                  <a:pt x="3663" y="2503"/>
                </a:lnTo>
                <a:lnTo>
                  <a:pt x="3657" y="2503"/>
                </a:lnTo>
                <a:lnTo>
                  <a:pt x="3653" y="2503"/>
                </a:lnTo>
                <a:lnTo>
                  <a:pt x="3651" y="2503"/>
                </a:lnTo>
                <a:lnTo>
                  <a:pt x="3651" y="2505"/>
                </a:lnTo>
                <a:lnTo>
                  <a:pt x="3647" y="2505"/>
                </a:lnTo>
                <a:lnTo>
                  <a:pt x="3643" y="2505"/>
                </a:lnTo>
                <a:lnTo>
                  <a:pt x="3638" y="2505"/>
                </a:lnTo>
                <a:lnTo>
                  <a:pt x="3503" y="2503"/>
                </a:lnTo>
                <a:lnTo>
                  <a:pt x="3449" y="2507"/>
                </a:lnTo>
                <a:lnTo>
                  <a:pt x="3449" y="2505"/>
                </a:lnTo>
                <a:lnTo>
                  <a:pt x="3446" y="2507"/>
                </a:lnTo>
                <a:lnTo>
                  <a:pt x="3444" y="2507"/>
                </a:lnTo>
                <a:lnTo>
                  <a:pt x="3436" y="2507"/>
                </a:lnTo>
                <a:lnTo>
                  <a:pt x="3434" y="2507"/>
                </a:lnTo>
                <a:lnTo>
                  <a:pt x="3428" y="2507"/>
                </a:lnTo>
                <a:lnTo>
                  <a:pt x="3424" y="2509"/>
                </a:lnTo>
                <a:lnTo>
                  <a:pt x="3421" y="2509"/>
                </a:lnTo>
                <a:lnTo>
                  <a:pt x="3417" y="2509"/>
                </a:lnTo>
                <a:lnTo>
                  <a:pt x="3415" y="2509"/>
                </a:lnTo>
                <a:lnTo>
                  <a:pt x="3411" y="2509"/>
                </a:lnTo>
                <a:lnTo>
                  <a:pt x="3409" y="2509"/>
                </a:lnTo>
                <a:lnTo>
                  <a:pt x="3403" y="2509"/>
                </a:lnTo>
                <a:lnTo>
                  <a:pt x="3401" y="2511"/>
                </a:lnTo>
                <a:lnTo>
                  <a:pt x="3396" y="2511"/>
                </a:lnTo>
                <a:lnTo>
                  <a:pt x="3394" y="2511"/>
                </a:lnTo>
                <a:lnTo>
                  <a:pt x="3392" y="2511"/>
                </a:lnTo>
                <a:lnTo>
                  <a:pt x="3388" y="2511"/>
                </a:lnTo>
                <a:lnTo>
                  <a:pt x="3384" y="2513"/>
                </a:lnTo>
                <a:lnTo>
                  <a:pt x="3378" y="2513"/>
                </a:lnTo>
                <a:lnTo>
                  <a:pt x="3376" y="2515"/>
                </a:lnTo>
                <a:lnTo>
                  <a:pt x="3371" y="2515"/>
                </a:lnTo>
                <a:lnTo>
                  <a:pt x="3371" y="2517"/>
                </a:lnTo>
                <a:lnTo>
                  <a:pt x="3369" y="2517"/>
                </a:lnTo>
                <a:lnTo>
                  <a:pt x="3365" y="2517"/>
                </a:lnTo>
                <a:lnTo>
                  <a:pt x="3361" y="2519"/>
                </a:lnTo>
                <a:lnTo>
                  <a:pt x="3359" y="2519"/>
                </a:lnTo>
                <a:lnTo>
                  <a:pt x="3355" y="2521"/>
                </a:lnTo>
                <a:lnTo>
                  <a:pt x="3351" y="2523"/>
                </a:lnTo>
                <a:lnTo>
                  <a:pt x="3344" y="2526"/>
                </a:lnTo>
                <a:lnTo>
                  <a:pt x="3336" y="2530"/>
                </a:lnTo>
                <a:lnTo>
                  <a:pt x="3334" y="2532"/>
                </a:lnTo>
                <a:lnTo>
                  <a:pt x="3332" y="2532"/>
                </a:lnTo>
                <a:lnTo>
                  <a:pt x="3332" y="2534"/>
                </a:lnTo>
                <a:lnTo>
                  <a:pt x="3332" y="2536"/>
                </a:lnTo>
                <a:lnTo>
                  <a:pt x="3332" y="2538"/>
                </a:lnTo>
                <a:lnTo>
                  <a:pt x="3330" y="2538"/>
                </a:lnTo>
                <a:lnTo>
                  <a:pt x="3330" y="2540"/>
                </a:lnTo>
                <a:lnTo>
                  <a:pt x="3328" y="2540"/>
                </a:lnTo>
                <a:lnTo>
                  <a:pt x="3327" y="2540"/>
                </a:lnTo>
                <a:lnTo>
                  <a:pt x="3321" y="2544"/>
                </a:lnTo>
                <a:lnTo>
                  <a:pt x="3319" y="2546"/>
                </a:lnTo>
                <a:lnTo>
                  <a:pt x="3317" y="2546"/>
                </a:lnTo>
                <a:lnTo>
                  <a:pt x="3317" y="2547"/>
                </a:lnTo>
                <a:lnTo>
                  <a:pt x="3313" y="2549"/>
                </a:lnTo>
                <a:lnTo>
                  <a:pt x="3313" y="2551"/>
                </a:lnTo>
                <a:lnTo>
                  <a:pt x="3311" y="2555"/>
                </a:lnTo>
                <a:lnTo>
                  <a:pt x="3311" y="2557"/>
                </a:lnTo>
                <a:lnTo>
                  <a:pt x="3309" y="2559"/>
                </a:lnTo>
                <a:lnTo>
                  <a:pt x="3309" y="2561"/>
                </a:lnTo>
                <a:lnTo>
                  <a:pt x="3309" y="2563"/>
                </a:lnTo>
                <a:lnTo>
                  <a:pt x="3311" y="2565"/>
                </a:lnTo>
                <a:lnTo>
                  <a:pt x="3311" y="2567"/>
                </a:lnTo>
                <a:lnTo>
                  <a:pt x="3309" y="2571"/>
                </a:lnTo>
                <a:lnTo>
                  <a:pt x="3309" y="2572"/>
                </a:lnTo>
                <a:lnTo>
                  <a:pt x="3307" y="2574"/>
                </a:lnTo>
                <a:lnTo>
                  <a:pt x="3307" y="2576"/>
                </a:lnTo>
                <a:lnTo>
                  <a:pt x="3302" y="2578"/>
                </a:lnTo>
                <a:lnTo>
                  <a:pt x="3300" y="2578"/>
                </a:lnTo>
                <a:lnTo>
                  <a:pt x="3298" y="2578"/>
                </a:lnTo>
                <a:lnTo>
                  <a:pt x="3296" y="2578"/>
                </a:lnTo>
                <a:lnTo>
                  <a:pt x="3296" y="2576"/>
                </a:lnTo>
                <a:lnTo>
                  <a:pt x="3294" y="2576"/>
                </a:lnTo>
                <a:lnTo>
                  <a:pt x="3292" y="2574"/>
                </a:lnTo>
                <a:lnTo>
                  <a:pt x="3290" y="2572"/>
                </a:lnTo>
                <a:lnTo>
                  <a:pt x="3286" y="2571"/>
                </a:lnTo>
                <a:lnTo>
                  <a:pt x="3284" y="2569"/>
                </a:lnTo>
                <a:lnTo>
                  <a:pt x="3282" y="2567"/>
                </a:lnTo>
                <a:lnTo>
                  <a:pt x="3278" y="2565"/>
                </a:lnTo>
                <a:lnTo>
                  <a:pt x="3275" y="2565"/>
                </a:lnTo>
                <a:lnTo>
                  <a:pt x="3273" y="2561"/>
                </a:lnTo>
                <a:lnTo>
                  <a:pt x="3271" y="2561"/>
                </a:lnTo>
                <a:lnTo>
                  <a:pt x="3271" y="2559"/>
                </a:lnTo>
                <a:lnTo>
                  <a:pt x="3269" y="2559"/>
                </a:lnTo>
                <a:lnTo>
                  <a:pt x="3267" y="2557"/>
                </a:lnTo>
                <a:lnTo>
                  <a:pt x="3265" y="2553"/>
                </a:lnTo>
                <a:lnTo>
                  <a:pt x="3261" y="2551"/>
                </a:lnTo>
                <a:lnTo>
                  <a:pt x="3257" y="2547"/>
                </a:lnTo>
                <a:lnTo>
                  <a:pt x="3254" y="2544"/>
                </a:lnTo>
                <a:lnTo>
                  <a:pt x="3252" y="2540"/>
                </a:lnTo>
                <a:lnTo>
                  <a:pt x="3250" y="2538"/>
                </a:lnTo>
                <a:lnTo>
                  <a:pt x="3246" y="2536"/>
                </a:lnTo>
                <a:lnTo>
                  <a:pt x="3244" y="2534"/>
                </a:lnTo>
                <a:lnTo>
                  <a:pt x="3242" y="2532"/>
                </a:lnTo>
                <a:lnTo>
                  <a:pt x="3242" y="2530"/>
                </a:lnTo>
                <a:lnTo>
                  <a:pt x="3240" y="2526"/>
                </a:lnTo>
                <a:lnTo>
                  <a:pt x="3238" y="2526"/>
                </a:lnTo>
                <a:lnTo>
                  <a:pt x="3238" y="2524"/>
                </a:lnTo>
                <a:lnTo>
                  <a:pt x="3236" y="2523"/>
                </a:lnTo>
                <a:lnTo>
                  <a:pt x="3234" y="2521"/>
                </a:lnTo>
                <a:lnTo>
                  <a:pt x="3234" y="2519"/>
                </a:lnTo>
                <a:lnTo>
                  <a:pt x="3232" y="2517"/>
                </a:lnTo>
                <a:lnTo>
                  <a:pt x="3229" y="2513"/>
                </a:lnTo>
                <a:lnTo>
                  <a:pt x="3229" y="2511"/>
                </a:lnTo>
                <a:lnTo>
                  <a:pt x="3225" y="2509"/>
                </a:lnTo>
                <a:lnTo>
                  <a:pt x="3223" y="2507"/>
                </a:lnTo>
                <a:lnTo>
                  <a:pt x="3223" y="2505"/>
                </a:lnTo>
                <a:lnTo>
                  <a:pt x="3223" y="2503"/>
                </a:lnTo>
                <a:lnTo>
                  <a:pt x="3225" y="2503"/>
                </a:lnTo>
                <a:lnTo>
                  <a:pt x="3225" y="2501"/>
                </a:lnTo>
                <a:lnTo>
                  <a:pt x="3227" y="2501"/>
                </a:lnTo>
                <a:lnTo>
                  <a:pt x="3227" y="2498"/>
                </a:lnTo>
                <a:lnTo>
                  <a:pt x="3229" y="2496"/>
                </a:lnTo>
                <a:lnTo>
                  <a:pt x="3229" y="2494"/>
                </a:lnTo>
                <a:lnTo>
                  <a:pt x="3230" y="2494"/>
                </a:lnTo>
                <a:lnTo>
                  <a:pt x="3230" y="2496"/>
                </a:lnTo>
                <a:lnTo>
                  <a:pt x="3234" y="2496"/>
                </a:lnTo>
                <a:lnTo>
                  <a:pt x="3238" y="2496"/>
                </a:lnTo>
                <a:lnTo>
                  <a:pt x="3240" y="2496"/>
                </a:lnTo>
                <a:lnTo>
                  <a:pt x="3242" y="2496"/>
                </a:lnTo>
                <a:lnTo>
                  <a:pt x="3244" y="2496"/>
                </a:lnTo>
                <a:lnTo>
                  <a:pt x="3246" y="2494"/>
                </a:lnTo>
                <a:lnTo>
                  <a:pt x="3248" y="2494"/>
                </a:lnTo>
                <a:lnTo>
                  <a:pt x="3252" y="2492"/>
                </a:lnTo>
                <a:lnTo>
                  <a:pt x="3254" y="2492"/>
                </a:lnTo>
                <a:lnTo>
                  <a:pt x="3255" y="2490"/>
                </a:lnTo>
                <a:lnTo>
                  <a:pt x="3259" y="2490"/>
                </a:lnTo>
                <a:lnTo>
                  <a:pt x="3261" y="2492"/>
                </a:lnTo>
                <a:lnTo>
                  <a:pt x="3263" y="2492"/>
                </a:lnTo>
                <a:lnTo>
                  <a:pt x="3265" y="2492"/>
                </a:lnTo>
                <a:lnTo>
                  <a:pt x="3267" y="2494"/>
                </a:lnTo>
                <a:lnTo>
                  <a:pt x="3269" y="2494"/>
                </a:lnTo>
                <a:lnTo>
                  <a:pt x="3271" y="2496"/>
                </a:lnTo>
                <a:lnTo>
                  <a:pt x="3278" y="2499"/>
                </a:lnTo>
                <a:lnTo>
                  <a:pt x="3284" y="2501"/>
                </a:lnTo>
                <a:lnTo>
                  <a:pt x="3288" y="2503"/>
                </a:lnTo>
                <a:lnTo>
                  <a:pt x="3290" y="2503"/>
                </a:lnTo>
                <a:lnTo>
                  <a:pt x="3294" y="2503"/>
                </a:lnTo>
                <a:lnTo>
                  <a:pt x="3296" y="2503"/>
                </a:lnTo>
                <a:lnTo>
                  <a:pt x="3300" y="2501"/>
                </a:lnTo>
                <a:lnTo>
                  <a:pt x="3303" y="2499"/>
                </a:lnTo>
                <a:lnTo>
                  <a:pt x="3305" y="2498"/>
                </a:lnTo>
                <a:lnTo>
                  <a:pt x="3307" y="2496"/>
                </a:lnTo>
                <a:lnTo>
                  <a:pt x="3309" y="2496"/>
                </a:lnTo>
                <a:lnTo>
                  <a:pt x="3309" y="2498"/>
                </a:lnTo>
                <a:lnTo>
                  <a:pt x="3307" y="2498"/>
                </a:lnTo>
                <a:lnTo>
                  <a:pt x="3307" y="2499"/>
                </a:lnTo>
                <a:lnTo>
                  <a:pt x="3309" y="2499"/>
                </a:lnTo>
                <a:lnTo>
                  <a:pt x="3309" y="2501"/>
                </a:lnTo>
                <a:lnTo>
                  <a:pt x="3309" y="2503"/>
                </a:lnTo>
                <a:lnTo>
                  <a:pt x="3307" y="2505"/>
                </a:lnTo>
                <a:lnTo>
                  <a:pt x="3307" y="2507"/>
                </a:lnTo>
                <a:lnTo>
                  <a:pt x="3307" y="2509"/>
                </a:lnTo>
                <a:lnTo>
                  <a:pt x="3307" y="2511"/>
                </a:lnTo>
                <a:lnTo>
                  <a:pt x="3305" y="2511"/>
                </a:lnTo>
                <a:lnTo>
                  <a:pt x="3303" y="2511"/>
                </a:lnTo>
                <a:lnTo>
                  <a:pt x="3300" y="2511"/>
                </a:lnTo>
                <a:lnTo>
                  <a:pt x="3298" y="2511"/>
                </a:lnTo>
                <a:lnTo>
                  <a:pt x="3296" y="2511"/>
                </a:lnTo>
                <a:lnTo>
                  <a:pt x="3292" y="2509"/>
                </a:lnTo>
                <a:lnTo>
                  <a:pt x="3292" y="2511"/>
                </a:lnTo>
                <a:lnTo>
                  <a:pt x="3290" y="2511"/>
                </a:lnTo>
                <a:lnTo>
                  <a:pt x="3288" y="2513"/>
                </a:lnTo>
                <a:lnTo>
                  <a:pt x="3288" y="2517"/>
                </a:lnTo>
                <a:lnTo>
                  <a:pt x="3288" y="2519"/>
                </a:lnTo>
                <a:lnTo>
                  <a:pt x="3288" y="2521"/>
                </a:lnTo>
                <a:lnTo>
                  <a:pt x="3288" y="2523"/>
                </a:lnTo>
                <a:lnTo>
                  <a:pt x="3288" y="2524"/>
                </a:lnTo>
                <a:lnTo>
                  <a:pt x="3288" y="2526"/>
                </a:lnTo>
                <a:lnTo>
                  <a:pt x="3288" y="2528"/>
                </a:lnTo>
                <a:lnTo>
                  <a:pt x="3288" y="2530"/>
                </a:lnTo>
                <a:lnTo>
                  <a:pt x="3290" y="2530"/>
                </a:lnTo>
                <a:lnTo>
                  <a:pt x="3292" y="2532"/>
                </a:lnTo>
                <a:lnTo>
                  <a:pt x="3294" y="2532"/>
                </a:lnTo>
                <a:lnTo>
                  <a:pt x="3296" y="2532"/>
                </a:lnTo>
                <a:lnTo>
                  <a:pt x="3298" y="2530"/>
                </a:lnTo>
                <a:lnTo>
                  <a:pt x="3300" y="2530"/>
                </a:lnTo>
                <a:lnTo>
                  <a:pt x="3302" y="2530"/>
                </a:lnTo>
                <a:lnTo>
                  <a:pt x="3303" y="2530"/>
                </a:lnTo>
                <a:lnTo>
                  <a:pt x="3303" y="2528"/>
                </a:lnTo>
                <a:lnTo>
                  <a:pt x="3305" y="2530"/>
                </a:lnTo>
                <a:lnTo>
                  <a:pt x="3307" y="2530"/>
                </a:lnTo>
                <a:lnTo>
                  <a:pt x="3307" y="2532"/>
                </a:lnTo>
                <a:lnTo>
                  <a:pt x="3305" y="2532"/>
                </a:lnTo>
                <a:lnTo>
                  <a:pt x="3303" y="2532"/>
                </a:lnTo>
                <a:lnTo>
                  <a:pt x="3302" y="2532"/>
                </a:lnTo>
                <a:lnTo>
                  <a:pt x="3303" y="2532"/>
                </a:lnTo>
                <a:lnTo>
                  <a:pt x="3305" y="2534"/>
                </a:lnTo>
                <a:lnTo>
                  <a:pt x="3305" y="2536"/>
                </a:lnTo>
                <a:lnTo>
                  <a:pt x="3305" y="2538"/>
                </a:lnTo>
                <a:lnTo>
                  <a:pt x="3307" y="2540"/>
                </a:lnTo>
                <a:lnTo>
                  <a:pt x="3305" y="2540"/>
                </a:lnTo>
                <a:lnTo>
                  <a:pt x="3305" y="2542"/>
                </a:lnTo>
                <a:lnTo>
                  <a:pt x="3307" y="2542"/>
                </a:lnTo>
                <a:lnTo>
                  <a:pt x="3309" y="2540"/>
                </a:lnTo>
                <a:lnTo>
                  <a:pt x="3311" y="2538"/>
                </a:lnTo>
                <a:lnTo>
                  <a:pt x="3311" y="2540"/>
                </a:lnTo>
                <a:lnTo>
                  <a:pt x="3313" y="2540"/>
                </a:lnTo>
                <a:lnTo>
                  <a:pt x="3315" y="2540"/>
                </a:lnTo>
                <a:lnTo>
                  <a:pt x="3317" y="2540"/>
                </a:lnTo>
                <a:lnTo>
                  <a:pt x="3315" y="2538"/>
                </a:lnTo>
                <a:lnTo>
                  <a:pt x="3317" y="2538"/>
                </a:lnTo>
                <a:lnTo>
                  <a:pt x="3317" y="2536"/>
                </a:lnTo>
                <a:lnTo>
                  <a:pt x="3317" y="2534"/>
                </a:lnTo>
                <a:lnTo>
                  <a:pt x="3319" y="2534"/>
                </a:lnTo>
                <a:lnTo>
                  <a:pt x="3319" y="2536"/>
                </a:lnTo>
                <a:lnTo>
                  <a:pt x="3321" y="2536"/>
                </a:lnTo>
                <a:lnTo>
                  <a:pt x="3321" y="2540"/>
                </a:lnTo>
                <a:lnTo>
                  <a:pt x="3323" y="2540"/>
                </a:lnTo>
                <a:lnTo>
                  <a:pt x="3325" y="2538"/>
                </a:lnTo>
                <a:lnTo>
                  <a:pt x="3323" y="2538"/>
                </a:lnTo>
                <a:lnTo>
                  <a:pt x="3323" y="2536"/>
                </a:lnTo>
                <a:lnTo>
                  <a:pt x="3321" y="2536"/>
                </a:lnTo>
                <a:lnTo>
                  <a:pt x="3319" y="2534"/>
                </a:lnTo>
                <a:lnTo>
                  <a:pt x="3317" y="2534"/>
                </a:lnTo>
                <a:lnTo>
                  <a:pt x="3317" y="2532"/>
                </a:lnTo>
                <a:lnTo>
                  <a:pt x="3317" y="2534"/>
                </a:lnTo>
                <a:lnTo>
                  <a:pt x="3315" y="2534"/>
                </a:lnTo>
                <a:lnTo>
                  <a:pt x="3313" y="2534"/>
                </a:lnTo>
                <a:lnTo>
                  <a:pt x="3311" y="2534"/>
                </a:lnTo>
                <a:lnTo>
                  <a:pt x="3311" y="2532"/>
                </a:lnTo>
                <a:lnTo>
                  <a:pt x="3313" y="2532"/>
                </a:lnTo>
                <a:lnTo>
                  <a:pt x="3313" y="2530"/>
                </a:lnTo>
                <a:lnTo>
                  <a:pt x="3311" y="2530"/>
                </a:lnTo>
                <a:lnTo>
                  <a:pt x="3311" y="2528"/>
                </a:lnTo>
                <a:lnTo>
                  <a:pt x="3311" y="2530"/>
                </a:lnTo>
                <a:lnTo>
                  <a:pt x="3311" y="2532"/>
                </a:lnTo>
                <a:lnTo>
                  <a:pt x="3311" y="2534"/>
                </a:lnTo>
                <a:lnTo>
                  <a:pt x="3309" y="2534"/>
                </a:lnTo>
                <a:lnTo>
                  <a:pt x="3309" y="2532"/>
                </a:lnTo>
                <a:lnTo>
                  <a:pt x="3307" y="2532"/>
                </a:lnTo>
                <a:lnTo>
                  <a:pt x="3307" y="2530"/>
                </a:lnTo>
                <a:lnTo>
                  <a:pt x="3309" y="2530"/>
                </a:lnTo>
                <a:lnTo>
                  <a:pt x="3309" y="2528"/>
                </a:lnTo>
                <a:lnTo>
                  <a:pt x="3311" y="2526"/>
                </a:lnTo>
                <a:lnTo>
                  <a:pt x="3313" y="2524"/>
                </a:lnTo>
                <a:lnTo>
                  <a:pt x="3313" y="2521"/>
                </a:lnTo>
                <a:lnTo>
                  <a:pt x="3315" y="2519"/>
                </a:lnTo>
                <a:lnTo>
                  <a:pt x="3313" y="2517"/>
                </a:lnTo>
                <a:lnTo>
                  <a:pt x="3313" y="2515"/>
                </a:lnTo>
                <a:lnTo>
                  <a:pt x="3313" y="2513"/>
                </a:lnTo>
                <a:lnTo>
                  <a:pt x="3315" y="2513"/>
                </a:lnTo>
                <a:lnTo>
                  <a:pt x="3315" y="2511"/>
                </a:lnTo>
                <a:lnTo>
                  <a:pt x="3313" y="2509"/>
                </a:lnTo>
                <a:lnTo>
                  <a:pt x="3313" y="2507"/>
                </a:lnTo>
                <a:lnTo>
                  <a:pt x="3313" y="2505"/>
                </a:lnTo>
                <a:lnTo>
                  <a:pt x="3315" y="2505"/>
                </a:lnTo>
                <a:lnTo>
                  <a:pt x="3317" y="2505"/>
                </a:lnTo>
                <a:lnTo>
                  <a:pt x="3315" y="2503"/>
                </a:lnTo>
                <a:lnTo>
                  <a:pt x="3315" y="2501"/>
                </a:lnTo>
                <a:lnTo>
                  <a:pt x="3313" y="2501"/>
                </a:lnTo>
                <a:lnTo>
                  <a:pt x="3311" y="2499"/>
                </a:lnTo>
                <a:lnTo>
                  <a:pt x="3311" y="2498"/>
                </a:lnTo>
                <a:lnTo>
                  <a:pt x="3311" y="2496"/>
                </a:lnTo>
                <a:lnTo>
                  <a:pt x="3311" y="2494"/>
                </a:lnTo>
                <a:lnTo>
                  <a:pt x="3309" y="2494"/>
                </a:lnTo>
                <a:lnTo>
                  <a:pt x="3311" y="2492"/>
                </a:lnTo>
                <a:lnTo>
                  <a:pt x="3311" y="2490"/>
                </a:lnTo>
                <a:lnTo>
                  <a:pt x="3313" y="2488"/>
                </a:lnTo>
                <a:lnTo>
                  <a:pt x="3313" y="2486"/>
                </a:lnTo>
                <a:lnTo>
                  <a:pt x="3315" y="2484"/>
                </a:lnTo>
                <a:lnTo>
                  <a:pt x="3317" y="2482"/>
                </a:lnTo>
                <a:lnTo>
                  <a:pt x="3317" y="2480"/>
                </a:lnTo>
                <a:lnTo>
                  <a:pt x="3319" y="2478"/>
                </a:lnTo>
                <a:lnTo>
                  <a:pt x="3319" y="2476"/>
                </a:lnTo>
                <a:lnTo>
                  <a:pt x="3319" y="2475"/>
                </a:lnTo>
                <a:lnTo>
                  <a:pt x="3321" y="2473"/>
                </a:lnTo>
                <a:lnTo>
                  <a:pt x="3323" y="2471"/>
                </a:lnTo>
                <a:lnTo>
                  <a:pt x="3323" y="2469"/>
                </a:lnTo>
                <a:lnTo>
                  <a:pt x="3325" y="2467"/>
                </a:lnTo>
                <a:lnTo>
                  <a:pt x="3327" y="2465"/>
                </a:lnTo>
                <a:lnTo>
                  <a:pt x="3330" y="2461"/>
                </a:lnTo>
                <a:lnTo>
                  <a:pt x="3332" y="2459"/>
                </a:lnTo>
                <a:lnTo>
                  <a:pt x="3334" y="2459"/>
                </a:lnTo>
                <a:lnTo>
                  <a:pt x="3336" y="2457"/>
                </a:lnTo>
                <a:lnTo>
                  <a:pt x="3338" y="2453"/>
                </a:lnTo>
                <a:lnTo>
                  <a:pt x="3340" y="2451"/>
                </a:lnTo>
                <a:lnTo>
                  <a:pt x="3340" y="2450"/>
                </a:lnTo>
                <a:lnTo>
                  <a:pt x="3342" y="2450"/>
                </a:lnTo>
                <a:lnTo>
                  <a:pt x="3342" y="2446"/>
                </a:lnTo>
                <a:lnTo>
                  <a:pt x="3344" y="2442"/>
                </a:lnTo>
                <a:lnTo>
                  <a:pt x="3344" y="2440"/>
                </a:lnTo>
                <a:lnTo>
                  <a:pt x="3346" y="2436"/>
                </a:lnTo>
                <a:lnTo>
                  <a:pt x="3346" y="2434"/>
                </a:lnTo>
                <a:lnTo>
                  <a:pt x="3348" y="2432"/>
                </a:lnTo>
                <a:lnTo>
                  <a:pt x="3348" y="2430"/>
                </a:lnTo>
                <a:lnTo>
                  <a:pt x="3350" y="2430"/>
                </a:lnTo>
                <a:lnTo>
                  <a:pt x="3351" y="2427"/>
                </a:lnTo>
                <a:lnTo>
                  <a:pt x="3351" y="2425"/>
                </a:lnTo>
                <a:lnTo>
                  <a:pt x="3353" y="2423"/>
                </a:lnTo>
                <a:lnTo>
                  <a:pt x="3355" y="2423"/>
                </a:lnTo>
                <a:lnTo>
                  <a:pt x="3357" y="2423"/>
                </a:lnTo>
                <a:lnTo>
                  <a:pt x="3359" y="2423"/>
                </a:lnTo>
                <a:lnTo>
                  <a:pt x="3361" y="2421"/>
                </a:lnTo>
                <a:lnTo>
                  <a:pt x="3363" y="2419"/>
                </a:lnTo>
                <a:lnTo>
                  <a:pt x="3365" y="2415"/>
                </a:lnTo>
                <a:lnTo>
                  <a:pt x="3367" y="2413"/>
                </a:lnTo>
                <a:lnTo>
                  <a:pt x="3367" y="2411"/>
                </a:lnTo>
                <a:lnTo>
                  <a:pt x="3369" y="2411"/>
                </a:lnTo>
                <a:lnTo>
                  <a:pt x="3371" y="2411"/>
                </a:lnTo>
                <a:lnTo>
                  <a:pt x="3373" y="2409"/>
                </a:lnTo>
                <a:lnTo>
                  <a:pt x="3375" y="2407"/>
                </a:lnTo>
                <a:lnTo>
                  <a:pt x="3376" y="2405"/>
                </a:lnTo>
                <a:lnTo>
                  <a:pt x="3376" y="2402"/>
                </a:lnTo>
                <a:lnTo>
                  <a:pt x="3376" y="2398"/>
                </a:lnTo>
                <a:lnTo>
                  <a:pt x="3376" y="2396"/>
                </a:lnTo>
                <a:lnTo>
                  <a:pt x="3376" y="2394"/>
                </a:lnTo>
                <a:lnTo>
                  <a:pt x="3378" y="2392"/>
                </a:lnTo>
                <a:lnTo>
                  <a:pt x="3378" y="2390"/>
                </a:lnTo>
                <a:lnTo>
                  <a:pt x="3380" y="2390"/>
                </a:lnTo>
                <a:lnTo>
                  <a:pt x="3382" y="2388"/>
                </a:lnTo>
                <a:lnTo>
                  <a:pt x="3382" y="2386"/>
                </a:lnTo>
                <a:lnTo>
                  <a:pt x="3384" y="2384"/>
                </a:lnTo>
                <a:lnTo>
                  <a:pt x="3384" y="2382"/>
                </a:lnTo>
                <a:lnTo>
                  <a:pt x="3384" y="2380"/>
                </a:lnTo>
                <a:lnTo>
                  <a:pt x="3386" y="2379"/>
                </a:lnTo>
                <a:lnTo>
                  <a:pt x="3386" y="2377"/>
                </a:lnTo>
                <a:lnTo>
                  <a:pt x="3388" y="2375"/>
                </a:lnTo>
                <a:lnTo>
                  <a:pt x="3388" y="2373"/>
                </a:lnTo>
                <a:lnTo>
                  <a:pt x="3390" y="2369"/>
                </a:lnTo>
                <a:lnTo>
                  <a:pt x="3390" y="2367"/>
                </a:lnTo>
                <a:lnTo>
                  <a:pt x="3390" y="2365"/>
                </a:lnTo>
                <a:lnTo>
                  <a:pt x="3392" y="2365"/>
                </a:lnTo>
                <a:lnTo>
                  <a:pt x="3394" y="2363"/>
                </a:lnTo>
                <a:lnTo>
                  <a:pt x="3396" y="2363"/>
                </a:lnTo>
                <a:lnTo>
                  <a:pt x="3398" y="2363"/>
                </a:lnTo>
                <a:lnTo>
                  <a:pt x="3399" y="2361"/>
                </a:lnTo>
                <a:lnTo>
                  <a:pt x="3401" y="2361"/>
                </a:lnTo>
                <a:lnTo>
                  <a:pt x="3403" y="2359"/>
                </a:lnTo>
                <a:lnTo>
                  <a:pt x="3405" y="2357"/>
                </a:lnTo>
                <a:lnTo>
                  <a:pt x="3405" y="2354"/>
                </a:lnTo>
                <a:lnTo>
                  <a:pt x="3407" y="2354"/>
                </a:lnTo>
                <a:lnTo>
                  <a:pt x="3409" y="2352"/>
                </a:lnTo>
                <a:lnTo>
                  <a:pt x="3411" y="2354"/>
                </a:lnTo>
                <a:lnTo>
                  <a:pt x="3413" y="2354"/>
                </a:lnTo>
                <a:lnTo>
                  <a:pt x="3415" y="2355"/>
                </a:lnTo>
                <a:lnTo>
                  <a:pt x="3417" y="2354"/>
                </a:lnTo>
                <a:lnTo>
                  <a:pt x="3419" y="2354"/>
                </a:lnTo>
                <a:lnTo>
                  <a:pt x="3421" y="2354"/>
                </a:lnTo>
                <a:lnTo>
                  <a:pt x="3423" y="2352"/>
                </a:lnTo>
                <a:lnTo>
                  <a:pt x="3424" y="2352"/>
                </a:lnTo>
                <a:lnTo>
                  <a:pt x="3426" y="2348"/>
                </a:lnTo>
                <a:lnTo>
                  <a:pt x="3426" y="2346"/>
                </a:lnTo>
                <a:lnTo>
                  <a:pt x="3426" y="2344"/>
                </a:lnTo>
                <a:lnTo>
                  <a:pt x="3428" y="2344"/>
                </a:lnTo>
                <a:lnTo>
                  <a:pt x="3430" y="2340"/>
                </a:lnTo>
                <a:lnTo>
                  <a:pt x="3430" y="2338"/>
                </a:lnTo>
                <a:lnTo>
                  <a:pt x="3432" y="2336"/>
                </a:lnTo>
                <a:lnTo>
                  <a:pt x="3432" y="2334"/>
                </a:lnTo>
                <a:lnTo>
                  <a:pt x="3432" y="2332"/>
                </a:lnTo>
                <a:lnTo>
                  <a:pt x="3434" y="2329"/>
                </a:lnTo>
                <a:lnTo>
                  <a:pt x="3434" y="2327"/>
                </a:lnTo>
                <a:lnTo>
                  <a:pt x="3436" y="2327"/>
                </a:lnTo>
                <a:lnTo>
                  <a:pt x="3438" y="2325"/>
                </a:lnTo>
                <a:lnTo>
                  <a:pt x="3440" y="2323"/>
                </a:lnTo>
                <a:lnTo>
                  <a:pt x="3442" y="2323"/>
                </a:lnTo>
                <a:lnTo>
                  <a:pt x="3444" y="2323"/>
                </a:lnTo>
                <a:lnTo>
                  <a:pt x="3444" y="2321"/>
                </a:lnTo>
                <a:lnTo>
                  <a:pt x="3446" y="2321"/>
                </a:lnTo>
                <a:lnTo>
                  <a:pt x="3447" y="2321"/>
                </a:lnTo>
                <a:lnTo>
                  <a:pt x="3449" y="2321"/>
                </a:lnTo>
                <a:lnTo>
                  <a:pt x="3451" y="2321"/>
                </a:lnTo>
                <a:lnTo>
                  <a:pt x="3455" y="2321"/>
                </a:lnTo>
                <a:lnTo>
                  <a:pt x="3457" y="2321"/>
                </a:lnTo>
                <a:lnTo>
                  <a:pt x="3459" y="2319"/>
                </a:lnTo>
                <a:lnTo>
                  <a:pt x="3461" y="2319"/>
                </a:lnTo>
                <a:lnTo>
                  <a:pt x="3463" y="2317"/>
                </a:lnTo>
                <a:lnTo>
                  <a:pt x="3465" y="2317"/>
                </a:lnTo>
                <a:lnTo>
                  <a:pt x="3467" y="2315"/>
                </a:lnTo>
                <a:lnTo>
                  <a:pt x="3469" y="2315"/>
                </a:lnTo>
                <a:lnTo>
                  <a:pt x="3469" y="2313"/>
                </a:lnTo>
                <a:lnTo>
                  <a:pt x="3471" y="2311"/>
                </a:lnTo>
                <a:lnTo>
                  <a:pt x="3472" y="2313"/>
                </a:lnTo>
                <a:lnTo>
                  <a:pt x="3472" y="2315"/>
                </a:lnTo>
                <a:lnTo>
                  <a:pt x="3471" y="2315"/>
                </a:lnTo>
                <a:lnTo>
                  <a:pt x="3471" y="2317"/>
                </a:lnTo>
                <a:lnTo>
                  <a:pt x="3469" y="2317"/>
                </a:lnTo>
                <a:lnTo>
                  <a:pt x="3467" y="2319"/>
                </a:lnTo>
                <a:lnTo>
                  <a:pt x="3467" y="2321"/>
                </a:lnTo>
                <a:lnTo>
                  <a:pt x="3469" y="2321"/>
                </a:lnTo>
                <a:lnTo>
                  <a:pt x="3471" y="2321"/>
                </a:lnTo>
                <a:lnTo>
                  <a:pt x="3471" y="2319"/>
                </a:lnTo>
                <a:lnTo>
                  <a:pt x="3472" y="2319"/>
                </a:lnTo>
                <a:lnTo>
                  <a:pt x="3474" y="2321"/>
                </a:lnTo>
                <a:lnTo>
                  <a:pt x="3476" y="2323"/>
                </a:lnTo>
                <a:lnTo>
                  <a:pt x="3478" y="2325"/>
                </a:lnTo>
                <a:lnTo>
                  <a:pt x="3480" y="2325"/>
                </a:lnTo>
                <a:lnTo>
                  <a:pt x="3480" y="2327"/>
                </a:lnTo>
                <a:lnTo>
                  <a:pt x="3480" y="2329"/>
                </a:lnTo>
                <a:lnTo>
                  <a:pt x="3480" y="2331"/>
                </a:lnTo>
                <a:lnTo>
                  <a:pt x="3480" y="2332"/>
                </a:lnTo>
                <a:lnTo>
                  <a:pt x="3478" y="2332"/>
                </a:lnTo>
                <a:lnTo>
                  <a:pt x="3480" y="2336"/>
                </a:lnTo>
                <a:lnTo>
                  <a:pt x="3482" y="2336"/>
                </a:lnTo>
                <a:lnTo>
                  <a:pt x="3482" y="2338"/>
                </a:lnTo>
                <a:lnTo>
                  <a:pt x="3482" y="2340"/>
                </a:lnTo>
                <a:lnTo>
                  <a:pt x="3484" y="2342"/>
                </a:lnTo>
                <a:lnTo>
                  <a:pt x="3486" y="2340"/>
                </a:lnTo>
                <a:lnTo>
                  <a:pt x="3484" y="2340"/>
                </a:lnTo>
                <a:lnTo>
                  <a:pt x="3484" y="2338"/>
                </a:lnTo>
                <a:lnTo>
                  <a:pt x="3484" y="2336"/>
                </a:lnTo>
                <a:lnTo>
                  <a:pt x="3486" y="2334"/>
                </a:lnTo>
                <a:lnTo>
                  <a:pt x="3486" y="2332"/>
                </a:lnTo>
                <a:lnTo>
                  <a:pt x="3486" y="2331"/>
                </a:lnTo>
                <a:lnTo>
                  <a:pt x="3486" y="2329"/>
                </a:lnTo>
                <a:lnTo>
                  <a:pt x="3484" y="2325"/>
                </a:lnTo>
                <a:lnTo>
                  <a:pt x="3484" y="2323"/>
                </a:lnTo>
                <a:lnTo>
                  <a:pt x="3482" y="2321"/>
                </a:lnTo>
                <a:lnTo>
                  <a:pt x="3482" y="2319"/>
                </a:lnTo>
                <a:lnTo>
                  <a:pt x="3482" y="2317"/>
                </a:lnTo>
                <a:lnTo>
                  <a:pt x="3482" y="2315"/>
                </a:lnTo>
                <a:lnTo>
                  <a:pt x="3482" y="2313"/>
                </a:lnTo>
                <a:lnTo>
                  <a:pt x="3484" y="2311"/>
                </a:lnTo>
                <a:lnTo>
                  <a:pt x="3482" y="2311"/>
                </a:lnTo>
                <a:lnTo>
                  <a:pt x="3482" y="2309"/>
                </a:lnTo>
                <a:lnTo>
                  <a:pt x="3480" y="2309"/>
                </a:lnTo>
                <a:lnTo>
                  <a:pt x="3478" y="2308"/>
                </a:lnTo>
                <a:lnTo>
                  <a:pt x="3476" y="2308"/>
                </a:lnTo>
                <a:lnTo>
                  <a:pt x="3476" y="2309"/>
                </a:lnTo>
                <a:lnTo>
                  <a:pt x="3476" y="2311"/>
                </a:lnTo>
                <a:lnTo>
                  <a:pt x="3474" y="2313"/>
                </a:lnTo>
                <a:lnTo>
                  <a:pt x="3472" y="2311"/>
                </a:lnTo>
                <a:lnTo>
                  <a:pt x="3474" y="2309"/>
                </a:lnTo>
                <a:lnTo>
                  <a:pt x="3476" y="2308"/>
                </a:lnTo>
                <a:lnTo>
                  <a:pt x="3478" y="2306"/>
                </a:lnTo>
                <a:lnTo>
                  <a:pt x="3482" y="2304"/>
                </a:lnTo>
                <a:lnTo>
                  <a:pt x="3484" y="2304"/>
                </a:lnTo>
                <a:lnTo>
                  <a:pt x="3484" y="2302"/>
                </a:lnTo>
                <a:lnTo>
                  <a:pt x="3488" y="2300"/>
                </a:lnTo>
                <a:lnTo>
                  <a:pt x="3488" y="2302"/>
                </a:lnTo>
                <a:lnTo>
                  <a:pt x="3488" y="2304"/>
                </a:lnTo>
                <a:lnTo>
                  <a:pt x="3490" y="2304"/>
                </a:lnTo>
                <a:lnTo>
                  <a:pt x="3490" y="2302"/>
                </a:lnTo>
                <a:lnTo>
                  <a:pt x="3490" y="2300"/>
                </a:lnTo>
                <a:lnTo>
                  <a:pt x="3492" y="2300"/>
                </a:lnTo>
                <a:lnTo>
                  <a:pt x="3490" y="2300"/>
                </a:lnTo>
                <a:lnTo>
                  <a:pt x="3488" y="2300"/>
                </a:lnTo>
                <a:lnTo>
                  <a:pt x="3495" y="2296"/>
                </a:lnTo>
                <a:lnTo>
                  <a:pt x="3497" y="2294"/>
                </a:lnTo>
                <a:lnTo>
                  <a:pt x="3501" y="2292"/>
                </a:lnTo>
                <a:lnTo>
                  <a:pt x="3505" y="2288"/>
                </a:lnTo>
                <a:lnTo>
                  <a:pt x="3507" y="2286"/>
                </a:lnTo>
                <a:lnTo>
                  <a:pt x="3509" y="2286"/>
                </a:lnTo>
                <a:lnTo>
                  <a:pt x="3509" y="2288"/>
                </a:lnTo>
                <a:lnTo>
                  <a:pt x="3511" y="2288"/>
                </a:lnTo>
                <a:close/>
                <a:moveTo>
                  <a:pt x="3388" y="2250"/>
                </a:moveTo>
                <a:lnTo>
                  <a:pt x="3388" y="2252"/>
                </a:lnTo>
                <a:lnTo>
                  <a:pt x="3390" y="2252"/>
                </a:lnTo>
                <a:lnTo>
                  <a:pt x="3388" y="2252"/>
                </a:lnTo>
                <a:lnTo>
                  <a:pt x="3388" y="2254"/>
                </a:lnTo>
                <a:lnTo>
                  <a:pt x="3386" y="2254"/>
                </a:lnTo>
                <a:lnTo>
                  <a:pt x="3384" y="2256"/>
                </a:lnTo>
                <a:lnTo>
                  <a:pt x="3386" y="2254"/>
                </a:lnTo>
                <a:lnTo>
                  <a:pt x="3386" y="2252"/>
                </a:lnTo>
                <a:lnTo>
                  <a:pt x="3386" y="2250"/>
                </a:lnTo>
                <a:lnTo>
                  <a:pt x="3388" y="2250"/>
                </a:lnTo>
                <a:close/>
                <a:moveTo>
                  <a:pt x="3394" y="2252"/>
                </a:moveTo>
                <a:lnTo>
                  <a:pt x="3392" y="2252"/>
                </a:lnTo>
                <a:lnTo>
                  <a:pt x="3392" y="2250"/>
                </a:lnTo>
                <a:lnTo>
                  <a:pt x="3394" y="2250"/>
                </a:lnTo>
                <a:lnTo>
                  <a:pt x="3394" y="2252"/>
                </a:lnTo>
                <a:close/>
                <a:moveTo>
                  <a:pt x="3388" y="2250"/>
                </a:moveTo>
                <a:lnTo>
                  <a:pt x="3386" y="2250"/>
                </a:lnTo>
                <a:lnTo>
                  <a:pt x="3386" y="2248"/>
                </a:lnTo>
                <a:lnTo>
                  <a:pt x="3388" y="2248"/>
                </a:lnTo>
                <a:lnTo>
                  <a:pt x="3388" y="2250"/>
                </a:lnTo>
                <a:close/>
                <a:moveTo>
                  <a:pt x="3390" y="2250"/>
                </a:moveTo>
                <a:lnTo>
                  <a:pt x="3388" y="2248"/>
                </a:lnTo>
                <a:lnTo>
                  <a:pt x="3390" y="2246"/>
                </a:lnTo>
                <a:lnTo>
                  <a:pt x="3390" y="2244"/>
                </a:lnTo>
                <a:lnTo>
                  <a:pt x="3392" y="2244"/>
                </a:lnTo>
                <a:lnTo>
                  <a:pt x="3392" y="2246"/>
                </a:lnTo>
                <a:lnTo>
                  <a:pt x="3392" y="2248"/>
                </a:lnTo>
                <a:lnTo>
                  <a:pt x="3392" y="2250"/>
                </a:lnTo>
                <a:lnTo>
                  <a:pt x="3390" y="2250"/>
                </a:lnTo>
                <a:close/>
                <a:moveTo>
                  <a:pt x="2958" y="2240"/>
                </a:moveTo>
                <a:lnTo>
                  <a:pt x="2956" y="2240"/>
                </a:lnTo>
                <a:lnTo>
                  <a:pt x="2956" y="2238"/>
                </a:lnTo>
                <a:lnTo>
                  <a:pt x="2958" y="2236"/>
                </a:lnTo>
                <a:lnTo>
                  <a:pt x="2960" y="2236"/>
                </a:lnTo>
                <a:lnTo>
                  <a:pt x="2960" y="2238"/>
                </a:lnTo>
                <a:lnTo>
                  <a:pt x="2960" y="2240"/>
                </a:lnTo>
                <a:lnTo>
                  <a:pt x="2958" y="2240"/>
                </a:lnTo>
                <a:close/>
                <a:moveTo>
                  <a:pt x="2927" y="2235"/>
                </a:moveTo>
                <a:lnTo>
                  <a:pt x="2929" y="2236"/>
                </a:lnTo>
                <a:lnTo>
                  <a:pt x="2931" y="2236"/>
                </a:lnTo>
                <a:lnTo>
                  <a:pt x="2929" y="2236"/>
                </a:lnTo>
                <a:lnTo>
                  <a:pt x="2927" y="2236"/>
                </a:lnTo>
                <a:lnTo>
                  <a:pt x="2927" y="2238"/>
                </a:lnTo>
                <a:lnTo>
                  <a:pt x="2925" y="2238"/>
                </a:lnTo>
                <a:lnTo>
                  <a:pt x="2925" y="2236"/>
                </a:lnTo>
                <a:lnTo>
                  <a:pt x="2923" y="2236"/>
                </a:lnTo>
                <a:lnTo>
                  <a:pt x="2925" y="2236"/>
                </a:lnTo>
                <a:lnTo>
                  <a:pt x="2925" y="2235"/>
                </a:lnTo>
                <a:lnTo>
                  <a:pt x="2927" y="2235"/>
                </a:lnTo>
                <a:close/>
                <a:moveTo>
                  <a:pt x="3388" y="2238"/>
                </a:moveTo>
                <a:lnTo>
                  <a:pt x="3386" y="2238"/>
                </a:lnTo>
                <a:lnTo>
                  <a:pt x="3384" y="2238"/>
                </a:lnTo>
                <a:lnTo>
                  <a:pt x="3384" y="2236"/>
                </a:lnTo>
                <a:lnTo>
                  <a:pt x="3386" y="2236"/>
                </a:lnTo>
                <a:lnTo>
                  <a:pt x="3388" y="2236"/>
                </a:lnTo>
                <a:lnTo>
                  <a:pt x="3388" y="2238"/>
                </a:lnTo>
                <a:close/>
                <a:moveTo>
                  <a:pt x="3344" y="2242"/>
                </a:moveTo>
                <a:lnTo>
                  <a:pt x="3342" y="2242"/>
                </a:lnTo>
                <a:lnTo>
                  <a:pt x="3342" y="2240"/>
                </a:lnTo>
                <a:lnTo>
                  <a:pt x="3342" y="2238"/>
                </a:lnTo>
                <a:lnTo>
                  <a:pt x="3344" y="2236"/>
                </a:lnTo>
                <a:lnTo>
                  <a:pt x="3344" y="2238"/>
                </a:lnTo>
                <a:lnTo>
                  <a:pt x="3344" y="2240"/>
                </a:lnTo>
                <a:lnTo>
                  <a:pt x="3344" y="2242"/>
                </a:lnTo>
                <a:close/>
                <a:moveTo>
                  <a:pt x="2954" y="2235"/>
                </a:moveTo>
                <a:lnTo>
                  <a:pt x="2952" y="2235"/>
                </a:lnTo>
                <a:lnTo>
                  <a:pt x="2952" y="2233"/>
                </a:lnTo>
                <a:lnTo>
                  <a:pt x="2950" y="2233"/>
                </a:lnTo>
                <a:lnTo>
                  <a:pt x="2950" y="2231"/>
                </a:lnTo>
                <a:lnTo>
                  <a:pt x="2952" y="2231"/>
                </a:lnTo>
                <a:lnTo>
                  <a:pt x="2954" y="2233"/>
                </a:lnTo>
                <a:lnTo>
                  <a:pt x="2954" y="2235"/>
                </a:lnTo>
                <a:close/>
                <a:moveTo>
                  <a:pt x="3376" y="2238"/>
                </a:moveTo>
                <a:lnTo>
                  <a:pt x="3378" y="2238"/>
                </a:lnTo>
                <a:lnTo>
                  <a:pt x="3380" y="2238"/>
                </a:lnTo>
                <a:lnTo>
                  <a:pt x="3382" y="2238"/>
                </a:lnTo>
                <a:lnTo>
                  <a:pt x="3382" y="2240"/>
                </a:lnTo>
                <a:lnTo>
                  <a:pt x="3382" y="2242"/>
                </a:lnTo>
                <a:lnTo>
                  <a:pt x="3382" y="2244"/>
                </a:lnTo>
                <a:lnTo>
                  <a:pt x="3380" y="2244"/>
                </a:lnTo>
                <a:lnTo>
                  <a:pt x="3380" y="2246"/>
                </a:lnTo>
                <a:lnTo>
                  <a:pt x="3382" y="2246"/>
                </a:lnTo>
                <a:lnTo>
                  <a:pt x="3384" y="2244"/>
                </a:lnTo>
                <a:lnTo>
                  <a:pt x="3386" y="2242"/>
                </a:lnTo>
                <a:lnTo>
                  <a:pt x="3386" y="2240"/>
                </a:lnTo>
                <a:lnTo>
                  <a:pt x="3386" y="2242"/>
                </a:lnTo>
                <a:lnTo>
                  <a:pt x="3388" y="2242"/>
                </a:lnTo>
                <a:lnTo>
                  <a:pt x="3390" y="2244"/>
                </a:lnTo>
                <a:lnTo>
                  <a:pt x="3388" y="2246"/>
                </a:lnTo>
                <a:lnTo>
                  <a:pt x="3386" y="2246"/>
                </a:lnTo>
                <a:lnTo>
                  <a:pt x="3384" y="2246"/>
                </a:lnTo>
                <a:lnTo>
                  <a:pt x="3382" y="2246"/>
                </a:lnTo>
                <a:lnTo>
                  <a:pt x="3382" y="2248"/>
                </a:lnTo>
                <a:lnTo>
                  <a:pt x="3384" y="2248"/>
                </a:lnTo>
                <a:lnTo>
                  <a:pt x="3386" y="2250"/>
                </a:lnTo>
                <a:lnTo>
                  <a:pt x="3384" y="2254"/>
                </a:lnTo>
                <a:lnTo>
                  <a:pt x="3382" y="2254"/>
                </a:lnTo>
                <a:lnTo>
                  <a:pt x="3380" y="2254"/>
                </a:lnTo>
                <a:lnTo>
                  <a:pt x="3378" y="2254"/>
                </a:lnTo>
                <a:lnTo>
                  <a:pt x="3378" y="2256"/>
                </a:lnTo>
                <a:lnTo>
                  <a:pt x="3380" y="2258"/>
                </a:lnTo>
                <a:lnTo>
                  <a:pt x="3380" y="2260"/>
                </a:lnTo>
                <a:lnTo>
                  <a:pt x="3380" y="2261"/>
                </a:lnTo>
                <a:lnTo>
                  <a:pt x="3382" y="2261"/>
                </a:lnTo>
                <a:lnTo>
                  <a:pt x="3382" y="2263"/>
                </a:lnTo>
                <a:lnTo>
                  <a:pt x="3384" y="2263"/>
                </a:lnTo>
                <a:lnTo>
                  <a:pt x="3384" y="2265"/>
                </a:lnTo>
                <a:lnTo>
                  <a:pt x="3382" y="2265"/>
                </a:lnTo>
                <a:lnTo>
                  <a:pt x="3380" y="2267"/>
                </a:lnTo>
                <a:lnTo>
                  <a:pt x="3380" y="2269"/>
                </a:lnTo>
                <a:lnTo>
                  <a:pt x="3378" y="2271"/>
                </a:lnTo>
                <a:lnTo>
                  <a:pt x="3376" y="2273"/>
                </a:lnTo>
                <a:lnTo>
                  <a:pt x="3375" y="2273"/>
                </a:lnTo>
                <a:lnTo>
                  <a:pt x="3373" y="2275"/>
                </a:lnTo>
                <a:lnTo>
                  <a:pt x="3371" y="2275"/>
                </a:lnTo>
                <a:lnTo>
                  <a:pt x="3371" y="2277"/>
                </a:lnTo>
                <a:lnTo>
                  <a:pt x="3369" y="2277"/>
                </a:lnTo>
                <a:lnTo>
                  <a:pt x="3367" y="2277"/>
                </a:lnTo>
                <a:lnTo>
                  <a:pt x="3365" y="2277"/>
                </a:lnTo>
                <a:lnTo>
                  <a:pt x="3363" y="2277"/>
                </a:lnTo>
                <a:lnTo>
                  <a:pt x="3359" y="2277"/>
                </a:lnTo>
                <a:lnTo>
                  <a:pt x="3357" y="2277"/>
                </a:lnTo>
                <a:lnTo>
                  <a:pt x="3355" y="2279"/>
                </a:lnTo>
                <a:lnTo>
                  <a:pt x="3353" y="2279"/>
                </a:lnTo>
                <a:lnTo>
                  <a:pt x="3350" y="2281"/>
                </a:lnTo>
                <a:lnTo>
                  <a:pt x="3348" y="2283"/>
                </a:lnTo>
                <a:lnTo>
                  <a:pt x="3346" y="2284"/>
                </a:lnTo>
                <a:lnTo>
                  <a:pt x="3344" y="2286"/>
                </a:lnTo>
                <a:lnTo>
                  <a:pt x="3340" y="2290"/>
                </a:lnTo>
                <a:lnTo>
                  <a:pt x="3338" y="2292"/>
                </a:lnTo>
                <a:lnTo>
                  <a:pt x="3336" y="2294"/>
                </a:lnTo>
                <a:lnTo>
                  <a:pt x="3334" y="2294"/>
                </a:lnTo>
                <a:lnTo>
                  <a:pt x="3332" y="2294"/>
                </a:lnTo>
                <a:lnTo>
                  <a:pt x="3330" y="2292"/>
                </a:lnTo>
                <a:lnTo>
                  <a:pt x="3328" y="2292"/>
                </a:lnTo>
                <a:lnTo>
                  <a:pt x="3328" y="2294"/>
                </a:lnTo>
                <a:lnTo>
                  <a:pt x="3327" y="2294"/>
                </a:lnTo>
                <a:lnTo>
                  <a:pt x="3325" y="2294"/>
                </a:lnTo>
                <a:lnTo>
                  <a:pt x="3323" y="2292"/>
                </a:lnTo>
                <a:lnTo>
                  <a:pt x="3321" y="2294"/>
                </a:lnTo>
                <a:lnTo>
                  <a:pt x="3319" y="2294"/>
                </a:lnTo>
                <a:lnTo>
                  <a:pt x="3319" y="2296"/>
                </a:lnTo>
                <a:lnTo>
                  <a:pt x="3317" y="2298"/>
                </a:lnTo>
                <a:lnTo>
                  <a:pt x="3317" y="2300"/>
                </a:lnTo>
                <a:lnTo>
                  <a:pt x="3317" y="2302"/>
                </a:lnTo>
                <a:lnTo>
                  <a:pt x="3317" y="2304"/>
                </a:lnTo>
                <a:lnTo>
                  <a:pt x="3319" y="2304"/>
                </a:lnTo>
                <a:lnTo>
                  <a:pt x="3319" y="2306"/>
                </a:lnTo>
                <a:lnTo>
                  <a:pt x="3321" y="2306"/>
                </a:lnTo>
                <a:lnTo>
                  <a:pt x="3321" y="2308"/>
                </a:lnTo>
                <a:lnTo>
                  <a:pt x="3323" y="2308"/>
                </a:lnTo>
                <a:lnTo>
                  <a:pt x="3323" y="2309"/>
                </a:lnTo>
                <a:lnTo>
                  <a:pt x="3323" y="2311"/>
                </a:lnTo>
                <a:lnTo>
                  <a:pt x="3323" y="2313"/>
                </a:lnTo>
                <a:lnTo>
                  <a:pt x="3323" y="2315"/>
                </a:lnTo>
                <a:lnTo>
                  <a:pt x="3321" y="2315"/>
                </a:lnTo>
                <a:lnTo>
                  <a:pt x="3321" y="2317"/>
                </a:lnTo>
                <a:lnTo>
                  <a:pt x="3319" y="2321"/>
                </a:lnTo>
                <a:lnTo>
                  <a:pt x="3317" y="2321"/>
                </a:lnTo>
                <a:lnTo>
                  <a:pt x="3317" y="2323"/>
                </a:lnTo>
                <a:lnTo>
                  <a:pt x="3313" y="2323"/>
                </a:lnTo>
                <a:lnTo>
                  <a:pt x="3311" y="2323"/>
                </a:lnTo>
                <a:lnTo>
                  <a:pt x="3309" y="2323"/>
                </a:lnTo>
                <a:lnTo>
                  <a:pt x="3309" y="2325"/>
                </a:lnTo>
                <a:lnTo>
                  <a:pt x="3307" y="2327"/>
                </a:lnTo>
                <a:lnTo>
                  <a:pt x="3305" y="2327"/>
                </a:lnTo>
                <a:lnTo>
                  <a:pt x="3303" y="2327"/>
                </a:lnTo>
                <a:lnTo>
                  <a:pt x="3302" y="2327"/>
                </a:lnTo>
                <a:lnTo>
                  <a:pt x="3300" y="2327"/>
                </a:lnTo>
                <a:lnTo>
                  <a:pt x="3298" y="2327"/>
                </a:lnTo>
                <a:lnTo>
                  <a:pt x="3298" y="2329"/>
                </a:lnTo>
                <a:lnTo>
                  <a:pt x="3296" y="2331"/>
                </a:lnTo>
                <a:lnTo>
                  <a:pt x="3296" y="2332"/>
                </a:lnTo>
                <a:lnTo>
                  <a:pt x="3292" y="2334"/>
                </a:lnTo>
                <a:lnTo>
                  <a:pt x="3290" y="2338"/>
                </a:lnTo>
                <a:lnTo>
                  <a:pt x="3288" y="2340"/>
                </a:lnTo>
                <a:lnTo>
                  <a:pt x="3286" y="2340"/>
                </a:lnTo>
                <a:lnTo>
                  <a:pt x="3286" y="2342"/>
                </a:lnTo>
                <a:lnTo>
                  <a:pt x="3284" y="2344"/>
                </a:lnTo>
                <a:lnTo>
                  <a:pt x="3282" y="2344"/>
                </a:lnTo>
                <a:lnTo>
                  <a:pt x="3282" y="2346"/>
                </a:lnTo>
                <a:lnTo>
                  <a:pt x="3277" y="2344"/>
                </a:lnTo>
                <a:lnTo>
                  <a:pt x="3273" y="2344"/>
                </a:lnTo>
                <a:lnTo>
                  <a:pt x="3271" y="2344"/>
                </a:lnTo>
                <a:lnTo>
                  <a:pt x="3269" y="2344"/>
                </a:lnTo>
                <a:lnTo>
                  <a:pt x="3265" y="2340"/>
                </a:lnTo>
                <a:lnTo>
                  <a:pt x="3263" y="2338"/>
                </a:lnTo>
                <a:lnTo>
                  <a:pt x="3265" y="2336"/>
                </a:lnTo>
                <a:lnTo>
                  <a:pt x="3263" y="2334"/>
                </a:lnTo>
                <a:lnTo>
                  <a:pt x="3263" y="2332"/>
                </a:lnTo>
                <a:lnTo>
                  <a:pt x="3261" y="2331"/>
                </a:lnTo>
                <a:lnTo>
                  <a:pt x="3261" y="2329"/>
                </a:lnTo>
                <a:lnTo>
                  <a:pt x="3261" y="2327"/>
                </a:lnTo>
                <a:lnTo>
                  <a:pt x="3261" y="2325"/>
                </a:lnTo>
                <a:lnTo>
                  <a:pt x="3263" y="2325"/>
                </a:lnTo>
                <a:lnTo>
                  <a:pt x="3265" y="2325"/>
                </a:lnTo>
                <a:lnTo>
                  <a:pt x="3267" y="2323"/>
                </a:lnTo>
                <a:lnTo>
                  <a:pt x="3267" y="2321"/>
                </a:lnTo>
                <a:lnTo>
                  <a:pt x="3267" y="2319"/>
                </a:lnTo>
                <a:lnTo>
                  <a:pt x="3267" y="2317"/>
                </a:lnTo>
                <a:lnTo>
                  <a:pt x="3267" y="2315"/>
                </a:lnTo>
                <a:lnTo>
                  <a:pt x="3267" y="2313"/>
                </a:lnTo>
                <a:lnTo>
                  <a:pt x="3267" y="2311"/>
                </a:lnTo>
                <a:lnTo>
                  <a:pt x="3269" y="2311"/>
                </a:lnTo>
                <a:lnTo>
                  <a:pt x="3271" y="2311"/>
                </a:lnTo>
                <a:lnTo>
                  <a:pt x="3271" y="2309"/>
                </a:lnTo>
                <a:lnTo>
                  <a:pt x="3273" y="2309"/>
                </a:lnTo>
                <a:lnTo>
                  <a:pt x="3275" y="2309"/>
                </a:lnTo>
                <a:lnTo>
                  <a:pt x="3277" y="2309"/>
                </a:lnTo>
                <a:lnTo>
                  <a:pt x="3278" y="2309"/>
                </a:lnTo>
                <a:lnTo>
                  <a:pt x="3280" y="2308"/>
                </a:lnTo>
                <a:lnTo>
                  <a:pt x="3282" y="2304"/>
                </a:lnTo>
                <a:lnTo>
                  <a:pt x="3284" y="2302"/>
                </a:lnTo>
                <a:lnTo>
                  <a:pt x="3284" y="2300"/>
                </a:lnTo>
                <a:lnTo>
                  <a:pt x="3286" y="2298"/>
                </a:lnTo>
                <a:lnTo>
                  <a:pt x="3286" y="2296"/>
                </a:lnTo>
                <a:lnTo>
                  <a:pt x="3286" y="2294"/>
                </a:lnTo>
                <a:lnTo>
                  <a:pt x="3288" y="2294"/>
                </a:lnTo>
                <a:lnTo>
                  <a:pt x="3292" y="2294"/>
                </a:lnTo>
                <a:lnTo>
                  <a:pt x="3294" y="2296"/>
                </a:lnTo>
                <a:lnTo>
                  <a:pt x="3298" y="2296"/>
                </a:lnTo>
                <a:lnTo>
                  <a:pt x="3300" y="2294"/>
                </a:lnTo>
                <a:lnTo>
                  <a:pt x="3302" y="2294"/>
                </a:lnTo>
                <a:lnTo>
                  <a:pt x="3303" y="2290"/>
                </a:lnTo>
                <a:lnTo>
                  <a:pt x="3305" y="2286"/>
                </a:lnTo>
                <a:lnTo>
                  <a:pt x="3305" y="2284"/>
                </a:lnTo>
                <a:lnTo>
                  <a:pt x="3305" y="2283"/>
                </a:lnTo>
                <a:lnTo>
                  <a:pt x="3307" y="2283"/>
                </a:lnTo>
                <a:lnTo>
                  <a:pt x="3309" y="2281"/>
                </a:lnTo>
                <a:lnTo>
                  <a:pt x="3307" y="2279"/>
                </a:lnTo>
                <a:lnTo>
                  <a:pt x="3309" y="2279"/>
                </a:lnTo>
                <a:lnTo>
                  <a:pt x="3311" y="2279"/>
                </a:lnTo>
                <a:lnTo>
                  <a:pt x="3317" y="2279"/>
                </a:lnTo>
                <a:lnTo>
                  <a:pt x="3317" y="2277"/>
                </a:lnTo>
                <a:lnTo>
                  <a:pt x="3319" y="2275"/>
                </a:lnTo>
                <a:lnTo>
                  <a:pt x="3321" y="2273"/>
                </a:lnTo>
                <a:lnTo>
                  <a:pt x="3323" y="2275"/>
                </a:lnTo>
                <a:lnTo>
                  <a:pt x="3325" y="2275"/>
                </a:lnTo>
                <a:lnTo>
                  <a:pt x="3325" y="2273"/>
                </a:lnTo>
                <a:lnTo>
                  <a:pt x="3325" y="2271"/>
                </a:lnTo>
                <a:lnTo>
                  <a:pt x="3327" y="2271"/>
                </a:lnTo>
                <a:lnTo>
                  <a:pt x="3327" y="2269"/>
                </a:lnTo>
                <a:lnTo>
                  <a:pt x="3328" y="2267"/>
                </a:lnTo>
                <a:lnTo>
                  <a:pt x="3328" y="2265"/>
                </a:lnTo>
                <a:lnTo>
                  <a:pt x="3330" y="2265"/>
                </a:lnTo>
                <a:lnTo>
                  <a:pt x="3330" y="2263"/>
                </a:lnTo>
                <a:lnTo>
                  <a:pt x="3332" y="2263"/>
                </a:lnTo>
                <a:lnTo>
                  <a:pt x="3332" y="2261"/>
                </a:lnTo>
                <a:lnTo>
                  <a:pt x="3332" y="2260"/>
                </a:lnTo>
                <a:lnTo>
                  <a:pt x="3334" y="2260"/>
                </a:lnTo>
                <a:lnTo>
                  <a:pt x="3336" y="2260"/>
                </a:lnTo>
                <a:lnTo>
                  <a:pt x="3336" y="2258"/>
                </a:lnTo>
                <a:lnTo>
                  <a:pt x="3338" y="2256"/>
                </a:lnTo>
                <a:lnTo>
                  <a:pt x="3340" y="2256"/>
                </a:lnTo>
                <a:lnTo>
                  <a:pt x="3342" y="2254"/>
                </a:lnTo>
                <a:lnTo>
                  <a:pt x="3344" y="2254"/>
                </a:lnTo>
                <a:lnTo>
                  <a:pt x="3344" y="2252"/>
                </a:lnTo>
                <a:lnTo>
                  <a:pt x="3346" y="2252"/>
                </a:lnTo>
                <a:lnTo>
                  <a:pt x="3348" y="2252"/>
                </a:lnTo>
                <a:lnTo>
                  <a:pt x="3348" y="2254"/>
                </a:lnTo>
                <a:lnTo>
                  <a:pt x="3350" y="2254"/>
                </a:lnTo>
                <a:lnTo>
                  <a:pt x="3353" y="2254"/>
                </a:lnTo>
                <a:lnTo>
                  <a:pt x="3355" y="2254"/>
                </a:lnTo>
                <a:lnTo>
                  <a:pt x="3357" y="2252"/>
                </a:lnTo>
                <a:lnTo>
                  <a:pt x="3359" y="2250"/>
                </a:lnTo>
                <a:lnTo>
                  <a:pt x="3361" y="2248"/>
                </a:lnTo>
                <a:lnTo>
                  <a:pt x="3363" y="2246"/>
                </a:lnTo>
                <a:lnTo>
                  <a:pt x="3363" y="2244"/>
                </a:lnTo>
                <a:lnTo>
                  <a:pt x="3367" y="2242"/>
                </a:lnTo>
                <a:lnTo>
                  <a:pt x="3367" y="2240"/>
                </a:lnTo>
                <a:lnTo>
                  <a:pt x="3367" y="2238"/>
                </a:lnTo>
                <a:lnTo>
                  <a:pt x="3369" y="2238"/>
                </a:lnTo>
                <a:lnTo>
                  <a:pt x="3369" y="2236"/>
                </a:lnTo>
                <a:lnTo>
                  <a:pt x="3369" y="2235"/>
                </a:lnTo>
                <a:lnTo>
                  <a:pt x="3373" y="2235"/>
                </a:lnTo>
                <a:lnTo>
                  <a:pt x="3375" y="2235"/>
                </a:lnTo>
                <a:lnTo>
                  <a:pt x="3376" y="2235"/>
                </a:lnTo>
                <a:lnTo>
                  <a:pt x="3376" y="2236"/>
                </a:lnTo>
                <a:lnTo>
                  <a:pt x="3375" y="2236"/>
                </a:lnTo>
                <a:lnTo>
                  <a:pt x="3375" y="2238"/>
                </a:lnTo>
                <a:lnTo>
                  <a:pt x="3376" y="2238"/>
                </a:lnTo>
                <a:close/>
                <a:moveTo>
                  <a:pt x="3419" y="2238"/>
                </a:moveTo>
                <a:lnTo>
                  <a:pt x="3419" y="2236"/>
                </a:lnTo>
                <a:lnTo>
                  <a:pt x="3421" y="2236"/>
                </a:lnTo>
                <a:lnTo>
                  <a:pt x="3421" y="2238"/>
                </a:lnTo>
                <a:lnTo>
                  <a:pt x="3419" y="2242"/>
                </a:lnTo>
                <a:lnTo>
                  <a:pt x="3417" y="2242"/>
                </a:lnTo>
                <a:lnTo>
                  <a:pt x="3417" y="2244"/>
                </a:lnTo>
                <a:lnTo>
                  <a:pt x="3415" y="2244"/>
                </a:lnTo>
                <a:lnTo>
                  <a:pt x="3415" y="2246"/>
                </a:lnTo>
                <a:lnTo>
                  <a:pt x="3413" y="2246"/>
                </a:lnTo>
                <a:lnTo>
                  <a:pt x="3411" y="2248"/>
                </a:lnTo>
                <a:lnTo>
                  <a:pt x="3409" y="2248"/>
                </a:lnTo>
                <a:lnTo>
                  <a:pt x="3407" y="2248"/>
                </a:lnTo>
                <a:lnTo>
                  <a:pt x="3405" y="2250"/>
                </a:lnTo>
                <a:lnTo>
                  <a:pt x="3405" y="2252"/>
                </a:lnTo>
                <a:lnTo>
                  <a:pt x="3403" y="2252"/>
                </a:lnTo>
                <a:lnTo>
                  <a:pt x="3403" y="2250"/>
                </a:lnTo>
                <a:lnTo>
                  <a:pt x="3401" y="2250"/>
                </a:lnTo>
                <a:lnTo>
                  <a:pt x="3401" y="2248"/>
                </a:lnTo>
                <a:lnTo>
                  <a:pt x="3401" y="2246"/>
                </a:lnTo>
                <a:lnTo>
                  <a:pt x="3399" y="2246"/>
                </a:lnTo>
                <a:lnTo>
                  <a:pt x="3398" y="2248"/>
                </a:lnTo>
                <a:lnTo>
                  <a:pt x="3396" y="2248"/>
                </a:lnTo>
                <a:lnTo>
                  <a:pt x="3394" y="2248"/>
                </a:lnTo>
                <a:lnTo>
                  <a:pt x="3394" y="2246"/>
                </a:lnTo>
                <a:lnTo>
                  <a:pt x="3392" y="2244"/>
                </a:lnTo>
                <a:lnTo>
                  <a:pt x="3392" y="2242"/>
                </a:lnTo>
                <a:lnTo>
                  <a:pt x="3390" y="2240"/>
                </a:lnTo>
                <a:lnTo>
                  <a:pt x="3392" y="2238"/>
                </a:lnTo>
                <a:lnTo>
                  <a:pt x="3392" y="2236"/>
                </a:lnTo>
                <a:lnTo>
                  <a:pt x="3394" y="2236"/>
                </a:lnTo>
                <a:lnTo>
                  <a:pt x="3396" y="2236"/>
                </a:lnTo>
                <a:lnTo>
                  <a:pt x="3396" y="2238"/>
                </a:lnTo>
                <a:lnTo>
                  <a:pt x="3398" y="2238"/>
                </a:lnTo>
                <a:lnTo>
                  <a:pt x="3399" y="2238"/>
                </a:lnTo>
                <a:lnTo>
                  <a:pt x="3401" y="2238"/>
                </a:lnTo>
                <a:lnTo>
                  <a:pt x="3403" y="2238"/>
                </a:lnTo>
                <a:lnTo>
                  <a:pt x="3405" y="2238"/>
                </a:lnTo>
                <a:lnTo>
                  <a:pt x="3407" y="2238"/>
                </a:lnTo>
                <a:lnTo>
                  <a:pt x="3407" y="2236"/>
                </a:lnTo>
                <a:lnTo>
                  <a:pt x="3409" y="2236"/>
                </a:lnTo>
                <a:lnTo>
                  <a:pt x="3411" y="2236"/>
                </a:lnTo>
                <a:lnTo>
                  <a:pt x="3413" y="2236"/>
                </a:lnTo>
                <a:lnTo>
                  <a:pt x="3413" y="2235"/>
                </a:lnTo>
                <a:lnTo>
                  <a:pt x="3415" y="2233"/>
                </a:lnTo>
                <a:lnTo>
                  <a:pt x="3417" y="2233"/>
                </a:lnTo>
                <a:lnTo>
                  <a:pt x="3419" y="2233"/>
                </a:lnTo>
                <a:lnTo>
                  <a:pt x="3417" y="2235"/>
                </a:lnTo>
                <a:lnTo>
                  <a:pt x="3417" y="2236"/>
                </a:lnTo>
                <a:lnTo>
                  <a:pt x="3419" y="2236"/>
                </a:lnTo>
                <a:lnTo>
                  <a:pt x="3419" y="2238"/>
                </a:lnTo>
                <a:close/>
                <a:moveTo>
                  <a:pt x="3350" y="2231"/>
                </a:moveTo>
                <a:lnTo>
                  <a:pt x="3348" y="2231"/>
                </a:lnTo>
                <a:lnTo>
                  <a:pt x="3348" y="2229"/>
                </a:lnTo>
                <a:lnTo>
                  <a:pt x="3350" y="2231"/>
                </a:lnTo>
                <a:close/>
                <a:moveTo>
                  <a:pt x="2937" y="2233"/>
                </a:moveTo>
                <a:lnTo>
                  <a:pt x="2935" y="2233"/>
                </a:lnTo>
                <a:lnTo>
                  <a:pt x="2935" y="2231"/>
                </a:lnTo>
                <a:lnTo>
                  <a:pt x="2931" y="2229"/>
                </a:lnTo>
                <a:lnTo>
                  <a:pt x="2929" y="2229"/>
                </a:lnTo>
                <a:lnTo>
                  <a:pt x="2927" y="2229"/>
                </a:lnTo>
                <a:lnTo>
                  <a:pt x="2927" y="2227"/>
                </a:lnTo>
                <a:lnTo>
                  <a:pt x="2929" y="2227"/>
                </a:lnTo>
                <a:lnTo>
                  <a:pt x="2931" y="2227"/>
                </a:lnTo>
                <a:lnTo>
                  <a:pt x="2931" y="2229"/>
                </a:lnTo>
                <a:lnTo>
                  <a:pt x="2933" y="2231"/>
                </a:lnTo>
                <a:lnTo>
                  <a:pt x="2935" y="2231"/>
                </a:lnTo>
                <a:lnTo>
                  <a:pt x="2937" y="2231"/>
                </a:lnTo>
                <a:lnTo>
                  <a:pt x="2937" y="2233"/>
                </a:lnTo>
                <a:close/>
                <a:moveTo>
                  <a:pt x="2958" y="2227"/>
                </a:moveTo>
                <a:lnTo>
                  <a:pt x="2962" y="2227"/>
                </a:lnTo>
                <a:lnTo>
                  <a:pt x="2962" y="2225"/>
                </a:lnTo>
                <a:lnTo>
                  <a:pt x="2962" y="2223"/>
                </a:lnTo>
                <a:lnTo>
                  <a:pt x="2964" y="2223"/>
                </a:lnTo>
                <a:lnTo>
                  <a:pt x="2965" y="2223"/>
                </a:lnTo>
                <a:lnTo>
                  <a:pt x="2967" y="2225"/>
                </a:lnTo>
                <a:lnTo>
                  <a:pt x="2967" y="2227"/>
                </a:lnTo>
                <a:lnTo>
                  <a:pt x="2967" y="2229"/>
                </a:lnTo>
                <a:lnTo>
                  <a:pt x="2967" y="2231"/>
                </a:lnTo>
                <a:lnTo>
                  <a:pt x="2965" y="2231"/>
                </a:lnTo>
                <a:lnTo>
                  <a:pt x="2964" y="2231"/>
                </a:lnTo>
                <a:lnTo>
                  <a:pt x="2960" y="2233"/>
                </a:lnTo>
                <a:lnTo>
                  <a:pt x="2958" y="2235"/>
                </a:lnTo>
                <a:lnTo>
                  <a:pt x="2956" y="2233"/>
                </a:lnTo>
                <a:lnTo>
                  <a:pt x="2954" y="2231"/>
                </a:lnTo>
                <a:lnTo>
                  <a:pt x="2954" y="2229"/>
                </a:lnTo>
                <a:lnTo>
                  <a:pt x="2952" y="2229"/>
                </a:lnTo>
                <a:lnTo>
                  <a:pt x="2952" y="2231"/>
                </a:lnTo>
                <a:lnTo>
                  <a:pt x="2950" y="2231"/>
                </a:lnTo>
                <a:lnTo>
                  <a:pt x="2950" y="2229"/>
                </a:lnTo>
                <a:lnTo>
                  <a:pt x="2952" y="2227"/>
                </a:lnTo>
                <a:lnTo>
                  <a:pt x="2952" y="2225"/>
                </a:lnTo>
                <a:lnTo>
                  <a:pt x="2952" y="2223"/>
                </a:lnTo>
                <a:lnTo>
                  <a:pt x="2952" y="2221"/>
                </a:lnTo>
                <a:lnTo>
                  <a:pt x="2954" y="2221"/>
                </a:lnTo>
                <a:lnTo>
                  <a:pt x="2954" y="2223"/>
                </a:lnTo>
                <a:lnTo>
                  <a:pt x="2954" y="2225"/>
                </a:lnTo>
                <a:lnTo>
                  <a:pt x="2956" y="2225"/>
                </a:lnTo>
                <a:lnTo>
                  <a:pt x="2956" y="2227"/>
                </a:lnTo>
                <a:lnTo>
                  <a:pt x="2958" y="2227"/>
                </a:lnTo>
                <a:close/>
                <a:moveTo>
                  <a:pt x="3392" y="2225"/>
                </a:moveTo>
                <a:lnTo>
                  <a:pt x="3392" y="2227"/>
                </a:lnTo>
                <a:lnTo>
                  <a:pt x="3390" y="2231"/>
                </a:lnTo>
                <a:lnTo>
                  <a:pt x="3388" y="2231"/>
                </a:lnTo>
                <a:lnTo>
                  <a:pt x="3388" y="2233"/>
                </a:lnTo>
                <a:lnTo>
                  <a:pt x="3386" y="2233"/>
                </a:lnTo>
                <a:lnTo>
                  <a:pt x="3386" y="2235"/>
                </a:lnTo>
                <a:lnTo>
                  <a:pt x="3384" y="2236"/>
                </a:lnTo>
                <a:lnTo>
                  <a:pt x="3384" y="2238"/>
                </a:lnTo>
                <a:lnTo>
                  <a:pt x="3382" y="2236"/>
                </a:lnTo>
                <a:lnTo>
                  <a:pt x="3380" y="2236"/>
                </a:lnTo>
                <a:lnTo>
                  <a:pt x="3378" y="2235"/>
                </a:lnTo>
                <a:lnTo>
                  <a:pt x="3378" y="2233"/>
                </a:lnTo>
                <a:lnTo>
                  <a:pt x="3378" y="2229"/>
                </a:lnTo>
                <a:lnTo>
                  <a:pt x="3380" y="2227"/>
                </a:lnTo>
                <a:lnTo>
                  <a:pt x="3382" y="2225"/>
                </a:lnTo>
                <a:lnTo>
                  <a:pt x="3382" y="2227"/>
                </a:lnTo>
                <a:lnTo>
                  <a:pt x="3384" y="2227"/>
                </a:lnTo>
                <a:lnTo>
                  <a:pt x="3386" y="2227"/>
                </a:lnTo>
                <a:lnTo>
                  <a:pt x="3388" y="2225"/>
                </a:lnTo>
                <a:lnTo>
                  <a:pt x="3390" y="2225"/>
                </a:lnTo>
                <a:lnTo>
                  <a:pt x="3392" y="2225"/>
                </a:lnTo>
                <a:close/>
                <a:moveTo>
                  <a:pt x="3413" y="2223"/>
                </a:moveTo>
                <a:lnTo>
                  <a:pt x="3415" y="2223"/>
                </a:lnTo>
                <a:lnTo>
                  <a:pt x="3417" y="2223"/>
                </a:lnTo>
                <a:lnTo>
                  <a:pt x="3417" y="2225"/>
                </a:lnTo>
                <a:lnTo>
                  <a:pt x="3415" y="2225"/>
                </a:lnTo>
                <a:lnTo>
                  <a:pt x="3413" y="2225"/>
                </a:lnTo>
                <a:lnTo>
                  <a:pt x="3413" y="2223"/>
                </a:lnTo>
                <a:close/>
                <a:moveTo>
                  <a:pt x="3415" y="2221"/>
                </a:moveTo>
                <a:lnTo>
                  <a:pt x="3413" y="2221"/>
                </a:lnTo>
                <a:lnTo>
                  <a:pt x="3413" y="2219"/>
                </a:lnTo>
                <a:lnTo>
                  <a:pt x="3415" y="2219"/>
                </a:lnTo>
                <a:lnTo>
                  <a:pt x="3415" y="2221"/>
                </a:lnTo>
                <a:close/>
                <a:moveTo>
                  <a:pt x="2967" y="2215"/>
                </a:moveTo>
                <a:lnTo>
                  <a:pt x="2969" y="2213"/>
                </a:lnTo>
                <a:lnTo>
                  <a:pt x="2969" y="2215"/>
                </a:lnTo>
                <a:lnTo>
                  <a:pt x="2969" y="2217"/>
                </a:lnTo>
                <a:lnTo>
                  <a:pt x="2969" y="2219"/>
                </a:lnTo>
                <a:lnTo>
                  <a:pt x="2969" y="2221"/>
                </a:lnTo>
                <a:lnTo>
                  <a:pt x="2969" y="2223"/>
                </a:lnTo>
                <a:lnTo>
                  <a:pt x="2969" y="2225"/>
                </a:lnTo>
                <a:lnTo>
                  <a:pt x="2967" y="2225"/>
                </a:lnTo>
                <a:lnTo>
                  <a:pt x="2967" y="2223"/>
                </a:lnTo>
                <a:lnTo>
                  <a:pt x="2967" y="2221"/>
                </a:lnTo>
                <a:lnTo>
                  <a:pt x="2965" y="2221"/>
                </a:lnTo>
                <a:lnTo>
                  <a:pt x="2965" y="2219"/>
                </a:lnTo>
                <a:lnTo>
                  <a:pt x="2964" y="2217"/>
                </a:lnTo>
                <a:lnTo>
                  <a:pt x="2964" y="2215"/>
                </a:lnTo>
                <a:lnTo>
                  <a:pt x="2965" y="2213"/>
                </a:lnTo>
                <a:lnTo>
                  <a:pt x="2967" y="2215"/>
                </a:lnTo>
                <a:close/>
                <a:moveTo>
                  <a:pt x="2916" y="2217"/>
                </a:moveTo>
                <a:lnTo>
                  <a:pt x="2917" y="2217"/>
                </a:lnTo>
                <a:lnTo>
                  <a:pt x="2917" y="2219"/>
                </a:lnTo>
                <a:lnTo>
                  <a:pt x="2919" y="2221"/>
                </a:lnTo>
                <a:lnTo>
                  <a:pt x="2919" y="2223"/>
                </a:lnTo>
                <a:lnTo>
                  <a:pt x="2921" y="2223"/>
                </a:lnTo>
                <a:lnTo>
                  <a:pt x="2921" y="2225"/>
                </a:lnTo>
                <a:lnTo>
                  <a:pt x="2923" y="2225"/>
                </a:lnTo>
                <a:lnTo>
                  <a:pt x="2923" y="2227"/>
                </a:lnTo>
                <a:lnTo>
                  <a:pt x="2923" y="2229"/>
                </a:lnTo>
                <a:lnTo>
                  <a:pt x="2921" y="2229"/>
                </a:lnTo>
                <a:lnTo>
                  <a:pt x="2919" y="2229"/>
                </a:lnTo>
                <a:lnTo>
                  <a:pt x="2919" y="2227"/>
                </a:lnTo>
                <a:lnTo>
                  <a:pt x="2917" y="2225"/>
                </a:lnTo>
                <a:lnTo>
                  <a:pt x="2917" y="2223"/>
                </a:lnTo>
                <a:lnTo>
                  <a:pt x="2916" y="2223"/>
                </a:lnTo>
                <a:lnTo>
                  <a:pt x="2916" y="2221"/>
                </a:lnTo>
                <a:lnTo>
                  <a:pt x="2914" y="2221"/>
                </a:lnTo>
                <a:lnTo>
                  <a:pt x="2914" y="2219"/>
                </a:lnTo>
                <a:lnTo>
                  <a:pt x="2914" y="2217"/>
                </a:lnTo>
                <a:lnTo>
                  <a:pt x="2912" y="2215"/>
                </a:lnTo>
                <a:lnTo>
                  <a:pt x="2910" y="2213"/>
                </a:lnTo>
                <a:lnTo>
                  <a:pt x="2910" y="2212"/>
                </a:lnTo>
                <a:lnTo>
                  <a:pt x="2912" y="2212"/>
                </a:lnTo>
                <a:lnTo>
                  <a:pt x="2912" y="2213"/>
                </a:lnTo>
                <a:lnTo>
                  <a:pt x="2914" y="2213"/>
                </a:lnTo>
                <a:lnTo>
                  <a:pt x="2914" y="2215"/>
                </a:lnTo>
                <a:lnTo>
                  <a:pt x="2916" y="2215"/>
                </a:lnTo>
                <a:lnTo>
                  <a:pt x="2916" y="2217"/>
                </a:lnTo>
                <a:close/>
                <a:moveTo>
                  <a:pt x="2958" y="2219"/>
                </a:moveTo>
                <a:lnTo>
                  <a:pt x="2956" y="2219"/>
                </a:lnTo>
                <a:lnTo>
                  <a:pt x="2956" y="2217"/>
                </a:lnTo>
                <a:lnTo>
                  <a:pt x="2956" y="2215"/>
                </a:lnTo>
                <a:lnTo>
                  <a:pt x="2958" y="2213"/>
                </a:lnTo>
                <a:lnTo>
                  <a:pt x="2958" y="2212"/>
                </a:lnTo>
                <a:lnTo>
                  <a:pt x="2958" y="2210"/>
                </a:lnTo>
                <a:lnTo>
                  <a:pt x="2958" y="2208"/>
                </a:lnTo>
                <a:lnTo>
                  <a:pt x="2960" y="2208"/>
                </a:lnTo>
                <a:lnTo>
                  <a:pt x="2960" y="2210"/>
                </a:lnTo>
                <a:lnTo>
                  <a:pt x="2960" y="2212"/>
                </a:lnTo>
                <a:lnTo>
                  <a:pt x="2960" y="2213"/>
                </a:lnTo>
                <a:lnTo>
                  <a:pt x="2960" y="2215"/>
                </a:lnTo>
                <a:lnTo>
                  <a:pt x="2958" y="2217"/>
                </a:lnTo>
                <a:lnTo>
                  <a:pt x="2958" y="2219"/>
                </a:lnTo>
                <a:close/>
                <a:moveTo>
                  <a:pt x="2908" y="2206"/>
                </a:moveTo>
                <a:lnTo>
                  <a:pt x="2908" y="2208"/>
                </a:lnTo>
                <a:lnTo>
                  <a:pt x="2906" y="2208"/>
                </a:lnTo>
                <a:lnTo>
                  <a:pt x="2906" y="2206"/>
                </a:lnTo>
                <a:lnTo>
                  <a:pt x="2904" y="2208"/>
                </a:lnTo>
                <a:lnTo>
                  <a:pt x="2904" y="2206"/>
                </a:lnTo>
                <a:lnTo>
                  <a:pt x="2906" y="2206"/>
                </a:lnTo>
                <a:lnTo>
                  <a:pt x="2906" y="2204"/>
                </a:lnTo>
                <a:lnTo>
                  <a:pt x="2908" y="2204"/>
                </a:lnTo>
                <a:lnTo>
                  <a:pt x="2908" y="2206"/>
                </a:lnTo>
                <a:close/>
                <a:moveTo>
                  <a:pt x="2906" y="2204"/>
                </a:moveTo>
                <a:lnTo>
                  <a:pt x="2904" y="2204"/>
                </a:lnTo>
                <a:lnTo>
                  <a:pt x="2902" y="2204"/>
                </a:lnTo>
                <a:lnTo>
                  <a:pt x="2902" y="2202"/>
                </a:lnTo>
                <a:lnTo>
                  <a:pt x="2904" y="2202"/>
                </a:lnTo>
                <a:lnTo>
                  <a:pt x="2904" y="2200"/>
                </a:lnTo>
                <a:lnTo>
                  <a:pt x="2906" y="2200"/>
                </a:lnTo>
                <a:lnTo>
                  <a:pt x="2906" y="2202"/>
                </a:lnTo>
                <a:lnTo>
                  <a:pt x="2906" y="2204"/>
                </a:lnTo>
                <a:close/>
                <a:moveTo>
                  <a:pt x="2898" y="2202"/>
                </a:moveTo>
                <a:lnTo>
                  <a:pt x="2898" y="2200"/>
                </a:lnTo>
                <a:lnTo>
                  <a:pt x="2902" y="2200"/>
                </a:lnTo>
                <a:lnTo>
                  <a:pt x="2902" y="2198"/>
                </a:lnTo>
                <a:lnTo>
                  <a:pt x="2904" y="2198"/>
                </a:lnTo>
                <a:lnTo>
                  <a:pt x="2904" y="2200"/>
                </a:lnTo>
                <a:lnTo>
                  <a:pt x="2902" y="2200"/>
                </a:lnTo>
                <a:lnTo>
                  <a:pt x="2900" y="2200"/>
                </a:lnTo>
                <a:lnTo>
                  <a:pt x="2898" y="2202"/>
                </a:lnTo>
                <a:close/>
                <a:moveTo>
                  <a:pt x="2964" y="2202"/>
                </a:moveTo>
                <a:lnTo>
                  <a:pt x="2962" y="2200"/>
                </a:lnTo>
                <a:lnTo>
                  <a:pt x="2960" y="2198"/>
                </a:lnTo>
                <a:lnTo>
                  <a:pt x="2960" y="2196"/>
                </a:lnTo>
                <a:lnTo>
                  <a:pt x="2962" y="2196"/>
                </a:lnTo>
                <a:lnTo>
                  <a:pt x="2962" y="2198"/>
                </a:lnTo>
                <a:lnTo>
                  <a:pt x="2964" y="2198"/>
                </a:lnTo>
                <a:lnTo>
                  <a:pt x="2964" y="2200"/>
                </a:lnTo>
                <a:lnTo>
                  <a:pt x="2964" y="2202"/>
                </a:lnTo>
                <a:close/>
                <a:moveTo>
                  <a:pt x="2896" y="2198"/>
                </a:moveTo>
                <a:lnTo>
                  <a:pt x="2893" y="2196"/>
                </a:lnTo>
                <a:lnTo>
                  <a:pt x="2893" y="2194"/>
                </a:lnTo>
                <a:lnTo>
                  <a:pt x="2894" y="2194"/>
                </a:lnTo>
                <a:lnTo>
                  <a:pt x="2896" y="2196"/>
                </a:lnTo>
                <a:lnTo>
                  <a:pt x="2896" y="2198"/>
                </a:lnTo>
                <a:close/>
                <a:moveTo>
                  <a:pt x="3031" y="2190"/>
                </a:moveTo>
                <a:lnTo>
                  <a:pt x="3029" y="2188"/>
                </a:lnTo>
                <a:lnTo>
                  <a:pt x="3031" y="2188"/>
                </a:lnTo>
                <a:lnTo>
                  <a:pt x="3031" y="2190"/>
                </a:lnTo>
                <a:close/>
                <a:moveTo>
                  <a:pt x="2964" y="2194"/>
                </a:moveTo>
                <a:lnTo>
                  <a:pt x="2962" y="2194"/>
                </a:lnTo>
                <a:lnTo>
                  <a:pt x="2960" y="2192"/>
                </a:lnTo>
                <a:lnTo>
                  <a:pt x="2960" y="2190"/>
                </a:lnTo>
                <a:lnTo>
                  <a:pt x="2962" y="2187"/>
                </a:lnTo>
                <a:lnTo>
                  <a:pt x="2964" y="2188"/>
                </a:lnTo>
                <a:lnTo>
                  <a:pt x="2965" y="2190"/>
                </a:lnTo>
                <a:lnTo>
                  <a:pt x="2965" y="2192"/>
                </a:lnTo>
                <a:lnTo>
                  <a:pt x="2964" y="2192"/>
                </a:lnTo>
                <a:lnTo>
                  <a:pt x="2964" y="2194"/>
                </a:lnTo>
                <a:close/>
                <a:moveTo>
                  <a:pt x="2960" y="2185"/>
                </a:moveTo>
                <a:lnTo>
                  <a:pt x="2958" y="2183"/>
                </a:lnTo>
                <a:lnTo>
                  <a:pt x="2958" y="2181"/>
                </a:lnTo>
                <a:lnTo>
                  <a:pt x="2960" y="2179"/>
                </a:lnTo>
                <a:lnTo>
                  <a:pt x="2960" y="2181"/>
                </a:lnTo>
                <a:lnTo>
                  <a:pt x="2962" y="2183"/>
                </a:lnTo>
                <a:lnTo>
                  <a:pt x="2960" y="2183"/>
                </a:lnTo>
                <a:lnTo>
                  <a:pt x="2960" y="2185"/>
                </a:lnTo>
                <a:close/>
                <a:moveTo>
                  <a:pt x="3599" y="2140"/>
                </a:moveTo>
                <a:lnTo>
                  <a:pt x="3601" y="2140"/>
                </a:lnTo>
                <a:lnTo>
                  <a:pt x="3599" y="2142"/>
                </a:lnTo>
                <a:lnTo>
                  <a:pt x="3599" y="2144"/>
                </a:lnTo>
                <a:lnTo>
                  <a:pt x="3597" y="2144"/>
                </a:lnTo>
                <a:lnTo>
                  <a:pt x="3597" y="2146"/>
                </a:lnTo>
                <a:lnTo>
                  <a:pt x="3597" y="2150"/>
                </a:lnTo>
                <a:lnTo>
                  <a:pt x="3599" y="2154"/>
                </a:lnTo>
                <a:lnTo>
                  <a:pt x="3599" y="2156"/>
                </a:lnTo>
                <a:lnTo>
                  <a:pt x="3597" y="2156"/>
                </a:lnTo>
                <a:lnTo>
                  <a:pt x="3595" y="2158"/>
                </a:lnTo>
                <a:lnTo>
                  <a:pt x="3593" y="2158"/>
                </a:lnTo>
                <a:lnTo>
                  <a:pt x="3593" y="2160"/>
                </a:lnTo>
                <a:lnTo>
                  <a:pt x="3593" y="2162"/>
                </a:lnTo>
                <a:lnTo>
                  <a:pt x="3593" y="2164"/>
                </a:lnTo>
                <a:lnTo>
                  <a:pt x="3592" y="2165"/>
                </a:lnTo>
                <a:lnTo>
                  <a:pt x="3592" y="2167"/>
                </a:lnTo>
                <a:lnTo>
                  <a:pt x="3590" y="2167"/>
                </a:lnTo>
                <a:lnTo>
                  <a:pt x="3590" y="2169"/>
                </a:lnTo>
                <a:lnTo>
                  <a:pt x="3588" y="2171"/>
                </a:lnTo>
                <a:lnTo>
                  <a:pt x="3586" y="2171"/>
                </a:lnTo>
                <a:lnTo>
                  <a:pt x="3586" y="2173"/>
                </a:lnTo>
                <a:lnTo>
                  <a:pt x="3584" y="2173"/>
                </a:lnTo>
                <a:lnTo>
                  <a:pt x="3584" y="2171"/>
                </a:lnTo>
                <a:lnTo>
                  <a:pt x="3582" y="2173"/>
                </a:lnTo>
                <a:lnTo>
                  <a:pt x="3584" y="2173"/>
                </a:lnTo>
                <a:lnTo>
                  <a:pt x="3586" y="2173"/>
                </a:lnTo>
                <a:lnTo>
                  <a:pt x="3588" y="2173"/>
                </a:lnTo>
                <a:lnTo>
                  <a:pt x="3590" y="2171"/>
                </a:lnTo>
                <a:lnTo>
                  <a:pt x="3590" y="2173"/>
                </a:lnTo>
                <a:lnTo>
                  <a:pt x="3592" y="2173"/>
                </a:lnTo>
                <a:lnTo>
                  <a:pt x="3595" y="2175"/>
                </a:lnTo>
                <a:lnTo>
                  <a:pt x="3597" y="2177"/>
                </a:lnTo>
                <a:lnTo>
                  <a:pt x="3597" y="2183"/>
                </a:lnTo>
                <a:lnTo>
                  <a:pt x="3595" y="2181"/>
                </a:lnTo>
                <a:lnTo>
                  <a:pt x="3593" y="2179"/>
                </a:lnTo>
                <a:lnTo>
                  <a:pt x="3592" y="2177"/>
                </a:lnTo>
                <a:lnTo>
                  <a:pt x="3590" y="2177"/>
                </a:lnTo>
                <a:lnTo>
                  <a:pt x="3586" y="2175"/>
                </a:lnTo>
                <a:lnTo>
                  <a:pt x="3584" y="2175"/>
                </a:lnTo>
                <a:lnTo>
                  <a:pt x="3578" y="2175"/>
                </a:lnTo>
                <a:lnTo>
                  <a:pt x="3574" y="2175"/>
                </a:lnTo>
                <a:lnTo>
                  <a:pt x="3574" y="2173"/>
                </a:lnTo>
                <a:lnTo>
                  <a:pt x="3576" y="2173"/>
                </a:lnTo>
                <a:lnTo>
                  <a:pt x="3578" y="2173"/>
                </a:lnTo>
                <a:lnTo>
                  <a:pt x="3578" y="2175"/>
                </a:lnTo>
                <a:lnTo>
                  <a:pt x="3580" y="2175"/>
                </a:lnTo>
                <a:lnTo>
                  <a:pt x="3582" y="2171"/>
                </a:lnTo>
                <a:lnTo>
                  <a:pt x="3582" y="2169"/>
                </a:lnTo>
                <a:lnTo>
                  <a:pt x="3582" y="2167"/>
                </a:lnTo>
                <a:lnTo>
                  <a:pt x="3584" y="2167"/>
                </a:lnTo>
                <a:lnTo>
                  <a:pt x="3586" y="2165"/>
                </a:lnTo>
                <a:lnTo>
                  <a:pt x="3586" y="2164"/>
                </a:lnTo>
                <a:lnTo>
                  <a:pt x="3588" y="2162"/>
                </a:lnTo>
                <a:lnTo>
                  <a:pt x="3588" y="2160"/>
                </a:lnTo>
                <a:lnTo>
                  <a:pt x="3590" y="2158"/>
                </a:lnTo>
                <a:lnTo>
                  <a:pt x="3590" y="2156"/>
                </a:lnTo>
                <a:lnTo>
                  <a:pt x="3592" y="2154"/>
                </a:lnTo>
                <a:lnTo>
                  <a:pt x="3593" y="2152"/>
                </a:lnTo>
                <a:lnTo>
                  <a:pt x="3595" y="2150"/>
                </a:lnTo>
                <a:lnTo>
                  <a:pt x="3593" y="2152"/>
                </a:lnTo>
                <a:lnTo>
                  <a:pt x="3592" y="2152"/>
                </a:lnTo>
                <a:lnTo>
                  <a:pt x="3590" y="2150"/>
                </a:lnTo>
                <a:lnTo>
                  <a:pt x="3592" y="2150"/>
                </a:lnTo>
                <a:lnTo>
                  <a:pt x="3593" y="2146"/>
                </a:lnTo>
                <a:lnTo>
                  <a:pt x="3595" y="2144"/>
                </a:lnTo>
                <a:lnTo>
                  <a:pt x="3597" y="2142"/>
                </a:lnTo>
                <a:lnTo>
                  <a:pt x="3597" y="2140"/>
                </a:lnTo>
                <a:lnTo>
                  <a:pt x="3599" y="2140"/>
                </a:lnTo>
                <a:close/>
                <a:moveTo>
                  <a:pt x="3684" y="2131"/>
                </a:moveTo>
                <a:lnTo>
                  <a:pt x="3682" y="2129"/>
                </a:lnTo>
                <a:lnTo>
                  <a:pt x="3680" y="2127"/>
                </a:lnTo>
                <a:lnTo>
                  <a:pt x="3682" y="2125"/>
                </a:lnTo>
                <a:lnTo>
                  <a:pt x="3680" y="2125"/>
                </a:lnTo>
                <a:lnTo>
                  <a:pt x="3680" y="2123"/>
                </a:lnTo>
                <a:lnTo>
                  <a:pt x="3678" y="2121"/>
                </a:lnTo>
                <a:lnTo>
                  <a:pt x="3676" y="2121"/>
                </a:lnTo>
                <a:lnTo>
                  <a:pt x="3676" y="2119"/>
                </a:lnTo>
                <a:lnTo>
                  <a:pt x="3678" y="2117"/>
                </a:lnTo>
                <a:lnTo>
                  <a:pt x="3678" y="2116"/>
                </a:lnTo>
                <a:lnTo>
                  <a:pt x="3676" y="2116"/>
                </a:lnTo>
                <a:lnTo>
                  <a:pt x="3678" y="2116"/>
                </a:lnTo>
                <a:lnTo>
                  <a:pt x="3678" y="2117"/>
                </a:lnTo>
                <a:lnTo>
                  <a:pt x="3680" y="2119"/>
                </a:lnTo>
                <a:lnTo>
                  <a:pt x="3680" y="2121"/>
                </a:lnTo>
                <a:lnTo>
                  <a:pt x="3682" y="2123"/>
                </a:lnTo>
                <a:lnTo>
                  <a:pt x="3684" y="2123"/>
                </a:lnTo>
                <a:lnTo>
                  <a:pt x="3684" y="2127"/>
                </a:lnTo>
                <a:lnTo>
                  <a:pt x="3684" y="2129"/>
                </a:lnTo>
                <a:lnTo>
                  <a:pt x="3684" y="2131"/>
                </a:lnTo>
                <a:close/>
                <a:moveTo>
                  <a:pt x="3085" y="2114"/>
                </a:moveTo>
                <a:lnTo>
                  <a:pt x="3085" y="2112"/>
                </a:lnTo>
                <a:lnTo>
                  <a:pt x="3083" y="2112"/>
                </a:lnTo>
                <a:lnTo>
                  <a:pt x="3083" y="2110"/>
                </a:lnTo>
                <a:lnTo>
                  <a:pt x="3085" y="2110"/>
                </a:lnTo>
                <a:lnTo>
                  <a:pt x="3085" y="2112"/>
                </a:lnTo>
                <a:lnTo>
                  <a:pt x="3086" y="2112"/>
                </a:lnTo>
                <a:lnTo>
                  <a:pt x="3085" y="2114"/>
                </a:lnTo>
                <a:close/>
                <a:moveTo>
                  <a:pt x="3674" y="2108"/>
                </a:moveTo>
                <a:lnTo>
                  <a:pt x="3674" y="2106"/>
                </a:lnTo>
                <a:lnTo>
                  <a:pt x="3674" y="2104"/>
                </a:lnTo>
                <a:lnTo>
                  <a:pt x="3674" y="2106"/>
                </a:lnTo>
                <a:lnTo>
                  <a:pt x="3676" y="2106"/>
                </a:lnTo>
                <a:lnTo>
                  <a:pt x="3674" y="2108"/>
                </a:lnTo>
                <a:close/>
                <a:moveTo>
                  <a:pt x="3215" y="2091"/>
                </a:moveTo>
                <a:lnTo>
                  <a:pt x="3215" y="2089"/>
                </a:lnTo>
                <a:lnTo>
                  <a:pt x="3215" y="2091"/>
                </a:lnTo>
                <a:close/>
                <a:moveTo>
                  <a:pt x="3730" y="2083"/>
                </a:moveTo>
                <a:lnTo>
                  <a:pt x="3732" y="2083"/>
                </a:lnTo>
                <a:lnTo>
                  <a:pt x="3736" y="2083"/>
                </a:lnTo>
                <a:lnTo>
                  <a:pt x="3743" y="2085"/>
                </a:lnTo>
                <a:lnTo>
                  <a:pt x="3747" y="2085"/>
                </a:lnTo>
                <a:lnTo>
                  <a:pt x="3749" y="2085"/>
                </a:lnTo>
                <a:lnTo>
                  <a:pt x="3751" y="2085"/>
                </a:lnTo>
                <a:lnTo>
                  <a:pt x="3751" y="2087"/>
                </a:lnTo>
                <a:lnTo>
                  <a:pt x="3749" y="2087"/>
                </a:lnTo>
                <a:lnTo>
                  <a:pt x="3747" y="2085"/>
                </a:lnTo>
                <a:lnTo>
                  <a:pt x="3745" y="2085"/>
                </a:lnTo>
                <a:lnTo>
                  <a:pt x="3743" y="2085"/>
                </a:lnTo>
                <a:lnTo>
                  <a:pt x="3739" y="2085"/>
                </a:lnTo>
                <a:lnTo>
                  <a:pt x="3736" y="2087"/>
                </a:lnTo>
                <a:lnTo>
                  <a:pt x="3726" y="2089"/>
                </a:lnTo>
                <a:lnTo>
                  <a:pt x="3724" y="2089"/>
                </a:lnTo>
                <a:lnTo>
                  <a:pt x="3722" y="2089"/>
                </a:lnTo>
                <a:lnTo>
                  <a:pt x="3720" y="2091"/>
                </a:lnTo>
                <a:lnTo>
                  <a:pt x="3720" y="2089"/>
                </a:lnTo>
                <a:lnTo>
                  <a:pt x="3718" y="2089"/>
                </a:lnTo>
                <a:lnTo>
                  <a:pt x="3716" y="2089"/>
                </a:lnTo>
                <a:lnTo>
                  <a:pt x="3714" y="2087"/>
                </a:lnTo>
                <a:lnTo>
                  <a:pt x="3714" y="2085"/>
                </a:lnTo>
                <a:lnTo>
                  <a:pt x="3716" y="2087"/>
                </a:lnTo>
                <a:lnTo>
                  <a:pt x="3718" y="2087"/>
                </a:lnTo>
                <a:lnTo>
                  <a:pt x="3720" y="2085"/>
                </a:lnTo>
                <a:lnTo>
                  <a:pt x="3722" y="2083"/>
                </a:lnTo>
                <a:lnTo>
                  <a:pt x="3724" y="2083"/>
                </a:lnTo>
                <a:lnTo>
                  <a:pt x="3724" y="2085"/>
                </a:lnTo>
                <a:lnTo>
                  <a:pt x="3722" y="2087"/>
                </a:lnTo>
                <a:lnTo>
                  <a:pt x="3720" y="2087"/>
                </a:lnTo>
                <a:lnTo>
                  <a:pt x="3718" y="2087"/>
                </a:lnTo>
                <a:lnTo>
                  <a:pt x="3718" y="2089"/>
                </a:lnTo>
                <a:lnTo>
                  <a:pt x="3720" y="2089"/>
                </a:lnTo>
                <a:lnTo>
                  <a:pt x="3724" y="2087"/>
                </a:lnTo>
                <a:lnTo>
                  <a:pt x="3724" y="2085"/>
                </a:lnTo>
                <a:lnTo>
                  <a:pt x="3726" y="2083"/>
                </a:lnTo>
                <a:lnTo>
                  <a:pt x="3728" y="2083"/>
                </a:lnTo>
                <a:lnTo>
                  <a:pt x="3730" y="2083"/>
                </a:lnTo>
                <a:close/>
                <a:moveTo>
                  <a:pt x="3265" y="2069"/>
                </a:moveTo>
                <a:lnTo>
                  <a:pt x="3263" y="2068"/>
                </a:lnTo>
                <a:lnTo>
                  <a:pt x="3265" y="2068"/>
                </a:lnTo>
                <a:lnTo>
                  <a:pt x="3265" y="2069"/>
                </a:lnTo>
                <a:close/>
                <a:moveTo>
                  <a:pt x="3138" y="2058"/>
                </a:moveTo>
                <a:lnTo>
                  <a:pt x="3136" y="2058"/>
                </a:lnTo>
                <a:lnTo>
                  <a:pt x="3136" y="2056"/>
                </a:lnTo>
                <a:lnTo>
                  <a:pt x="3136" y="2054"/>
                </a:lnTo>
                <a:lnTo>
                  <a:pt x="3138" y="2054"/>
                </a:lnTo>
                <a:lnTo>
                  <a:pt x="3138" y="2056"/>
                </a:lnTo>
                <a:lnTo>
                  <a:pt x="3138" y="2058"/>
                </a:lnTo>
                <a:close/>
                <a:moveTo>
                  <a:pt x="3200" y="2058"/>
                </a:moveTo>
                <a:lnTo>
                  <a:pt x="3198" y="2058"/>
                </a:lnTo>
                <a:lnTo>
                  <a:pt x="3198" y="2056"/>
                </a:lnTo>
                <a:lnTo>
                  <a:pt x="3196" y="2054"/>
                </a:lnTo>
                <a:lnTo>
                  <a:pt x="3198" y="2054"/>
                </a:lnTo>
                <a:lnTo>
                  <a:pt x="3198" y="2056"/>
                </a:lnTo>
                <a:lnTo>
                  <a:pt x="3200" y="2056"/>
                </a:lnTo>
                <a:lnTo>
                  <a:pt x="3200" y="2058"/>
                </a:lnTo>
                <a:close/>
                <a:moveTo>
                  <a:pt x="4260" y="2069"/>
                </a:moveTo>
                <a:lnTo>
                  <a:pt x="4258" y="2069"/>
                </a:lnTo>
                <a:lnTo>
                  <a:pt x="4258" y="2068"/>
                </a:lnTo>
                <a:lnTo>
                  <a:pt x="4258" y="2066"/>
                </a:lnTo>
                <a:lnTo>
                  <a:pt x="4258" y="2068"/>
                </a:lnTo>
                <a:lnTo>
                  <a:pt x="4260" y="2069"/>
                </a:lnTo>
                <a:close/>
                <a:moveTo>
                  <a:pt x="4258" y="2066"/>
                </a:moveTo>
                <a:lnTo>
                  <a:pt x="4258" y="2064"/>
                </a:lnTo>
                <a:lnTo>
                  <a:pt x="4258" y="2066"/>
                </a:lnTo>
                <a:close/>
                <a:moveTo>
                  <a:pt x="4258" y="2064"/>
                </a:moveTo>
                <a:lnTo>
                  <a:pt x="4256" y="2062"/>
                </a:lnTo>
                <a:lnTo>
                  <a:pt x="4258" y="2062"/>
                </a:lnTo>
                <a:lnTo>
                  <a:pt x="4258" y="2064"/>
                </a:lnTo>
                <a:close/>
                <a:moveTo>
                  <a:pt x="3743" y="2058"/>
                </a:moveTo>
                <a:lnTo>
                  <a:pt x="3743" y="2060"/>
                </a:lnTo>
                <a:lnTo>
                  <a:pt x="3745" y="2060"/>
                </a:lnTo>
                <a:lnTo>
                  <a:pt x="3745" y="2058"/>
                </a:lnTo>
                <a:lnTo>
                  <a:pt x="3743" y="2058"/>
                </a:lnTo>
                <a:lnTo>
                  <a:pt x="3743" y="2056"/>
                </a:lnTo>
                <a:lnTo>
                  <a:pt x="3747" y="2056"/>
                </a:lnTo>
                <a:lnTo>
                  <a:pt x="3751" y="2056"/>
                </a:lnTo>
                <a:lnTo>
                  <a:pt x="3753" y="2054"/>
                </a:lnTo>
                <a:lnTo>
                  <a:pt x="3753" y="2052"/>
                </a:lnTo>
                <a:lnTo>
                  <a:pt x="3755" y="2054"/>
                </a:lnTo>
                <a:lnTo>
                  <a:pt x="3755" y="2056"/>
                </a:lnTo>
                <a:lnTo>
                  <a:pt x="3755" y="2058"/>
                </a:lnTo>
                <a:lnTo>
                  <a:pt x="3755" y="2056"/>
                </a:lnTo>
                <a:lnTo>
                  <a:pt x="3757" y="2054"/>
                </a:lnTo>
                <a:lnTo>
                  <a:pt x="3757" y="2056"/>
                </a:lnTo>
                <a:lnTo>
                  <a:pt x="3757" y="2058"/>
                </a:lnTo>
                <a:lnTo>
                  <a:pt x="3757" y="2060"/>
                </a:lnTo>
                <a:lnTo>
                  <a:pt x="3757" y="2062"/>
                </a:lnTo>
                <a:lnTo>
                  <a:pt x="3757" y="2064"/>
                </a:lnTo>
                <a:lnTo>
                  <a:pt x="3755" y="2064"/>
                </a:lnTo>
                <a:lnTo>
                  <a:pt x="3753" y="2064"/>
                </a:lnTo>
                <a:lnTo>
                  <a:pt x="3751" y="2064"/>
                </a:lnTo>
                <a:lnTo>
                  <a:pt x="3749" y="2064"/>
                </a:lnTo>
                <a:lnTo>
                  <a:pt x="3747" y="2064"/>
                </a:lnTo>
                <a:lnTo>
                  <a:pt x="3745" y="2064"/>
                </a:lnTo>
                <a:lnTo>
                  <a:pt x="3743" y="2062"/>
                </a:lnTo>
                <a:lnTo>
                  <a:pt x="3743" y="2064"/>
                </a:lnTo>
                <a:lnTo>
                  <a:pt x="3745" y="2066"/>
                </a:lnTo>
                <a:lnTo>
                  <a:pt x="3745" y="2068"/>
                </a:lnTo>
                <a:lnTo>
                  <a:pt x="3745" y="2069"/>
                </a:lnTo>
                <a:lnTo>
                  <a:pt x="3745" y="2071"/>
                </a:lnTo>
                <a:lnTo>
                  <a:pt x="3745" y="2073"/>
                </a:lnTo>
                <a:lnTo>
                  <a:pt x="3747" y="2075"/>
                </a:lnTo>
                <a:lnTo>
                  <a:pt x="3747" y="2077"/>
                </a:lnTo>
                <a:lnTo>
                  <a:pt x="3745" y="2077"/>
                </a:lnTo>
                <a:lnTo>
                  <a:pt x="3743" y="2077"/>
                </a:lnTo>
                <a:lnTo>
                  <a:pt x="3743" y="2075"/>
                </a:lnTo>
                <a:lnTo>
                  <a:pt x="3741" y="2073"/>
                </a:lnTo>
                <a:lnTo>
                  <a:pt x="3743" y="2075"/>
                </a:lnTo>
                <a:lnTo>
                  <a:pt x="3743" y="2077"/>
                </a:lnTo>
                <a:lnTo>
                  <a:pt x="3743" y="2079"/>
                </a:lnTo>
                <a:lnTo>
                  <a:pt x="3747" y="2079"/>
                </a:lnTo>
                <a:lnTo>
                  <a:pt x="3749" y="2081"/>
                </a:lnTo>
                <a:lnTo>
                  <a:pt x="3751" y="2083"/>
                </a:lnTo>
                <a:lnTo>
                  <a:pt x="3749" y="2085"/>
                </a:lnTo>
                <a:lnTo>
                  <a:pt x="3745" y="2083"/>
                </a:lnTo>
                <a:lnTo>
                  <a:pt x="3743" y="2083"/>
                </a:lnTo>
                <a:lnTo>
                  <a:pt x="3741" y="2081"/>
                </a:lnTo>
                <a:lnTo>
                  <a:pt x="3739" y="2081"/>
                </a:lnTo>
                <a:lnTo>
                  <a:pt x="3739" y="2083"/>
                </a:lnTo>
                <a:lnTo>
                  <a:pt x="3737" y="2083"/>
                </a:lnTo>
                <a:lnTo>
                  <a:pt x="3736" y="2081"/>
                </a:lnTo>
                <a:lnTo>
                  <a:pt x="3732" y="2083"/>
                </a:lnTo>
                <a:lnTo>
                  <a:pt x="3730" y="2083"/>
                </a:lnTo>
                <a:lnTo>
                  <a:pt x="3730" y="2081"/>
                </a:lnTo>
                <a:lnTo>
                  <a:pt x="3728" y="2081"/>
                </a:lnTo>
                <a:lnTo>
                  <a:pt x="3726" y="2079"/>
                </a:lnTo>
                <a:lnTo>
                  <a:pt x="3724" y="2075"/>
                </a:lnTo>
                <a:lnTo>
                  <a:pt x="3724" y="2071"/>
                </a:lnTo>
                <a:lnTo>
                  <a:pt x="3724" y="2069"/>
                </a:lnTo>
                <a:lnTo>
                  <a:pt x="3724" y="2068"/>
                </a:lnTo>
                <a:lnTo>
                  <a:pt x="3726" y="2068"/>
                </a:lnTo>
                <a:lnTo>
                  <a:pt x="3726" y="2066"/>
                </a:lnTo>
                <a:lnTo>
                  <a:pt x="3728" y="2066"/>
                </a:lnTo>
                <a:lnTo>
                  <a:pt x="3728" y="2062"/>
                </a:lnTo>
                <a:lnTo>
                  <a:pt x="3730" y="2064"/>
                </a:lnTo>
                <a:lnTo>
                  <a:pt x="3732" y="2064"/>
                </a:lnTo>
                <a:lnTo>
                  <a:pt x="3732" y="2062"/>
                </a:lnTo>
                <a:lnTo>
                  <a:pt x="3732" y="2060"/>
                </a:lnTo>
                <a:lnTo>
                  <a:pt x="3734" y="2058"/>
                </a:lnTo>
                <a:lnTo>
                  <a:pt x="3736" y="2056"/>
                </a:lnTo>
                <a:lnTo>
                  <a:pt x="3736" y="2054"/>
                </a:lnTo>
                <a:lnTo>
                  <a:pt x="3737" y="2054"/>
                </a:lnTo>
                <a:lnTo>
                  <a:pt x="3739" y="2052"/>
                </a:lnTo>
                <a:lnTo>
                  <a:pt x="3741" y="2052"/>
                </a:lnTo>
                <a:lnTo>
                  <a:pt x="3741" y="2050"/>
                </a:lnTo>
                <a:lnTo>
                  <a:pt x="3743" y="2050"/>
                </a:lnTo>
                <a:lnTo>
                  <a:pt x="3743" y="2052"/>
                </a:lnTo>
                <a:lnTo>
                  <a:pt x="3743" y="2054"/>
                </a:lnTo>
                <a:lnTo>
                  <a:pt x="3741" y="2054"/>
                </a:lnTo>
                <a:lnTo>
                  <a:pt x="3741" y="2056"/>
                </a:lnTo>
                <a:lnTo>
                  <a:pt x="3743" y="2058"/>
                </a:lnTo>
                <a:close/>
                <a:moveTo>
                  <a:pt x="3853" y="2048"/>
                </a:moveTo>
                <a:lnTo>
                  <a:pt x="3851" y="2048"/>
                </a:lnTo>
                <a:lnTo>
                  <a:pt x="3853" y="2048"/>
                </a:lnTo>
                <a:lnTo>
                  <a:pt x="3853" y="2046"/>
                </a:lnTo>
                <a:lnTo>
                  <a:pt x="3855" y="2046"/>
                </a:lnTo>
                <a:lnTo>
                  <a:pt x="3857" y="2046"/>
                </a:lnTo>
                <a:lnTo>
                  <a:pt x="3855" y="2048"/>
                </a:lnTo>
                <a:lnTo>
                  <a:pt x="3853" y="2048"/>
                </a:lnTo>
                <a:close/>
                <a:moveTo>
                  <a:pt x="3136" y="2039"/>
                </a:moveTo>
                <a:lnTo>
                  <a:pt x="3134" y="2039"/>
                </a:lnTo>
                <a:lnTo>
                  <a:pt x="3134" y="2037"/>
                </a:lnTo>
                <a:lnTo>
                  <a:pt x="3136" y="2037"/>
                </a:lnTo>
                <a:lnTo>
                  <a:pt x="3136" y="2039"/>
                </a:lnTo>
                <a:close/>
                <a:moveTo>
                  <a:pt x="3935" y="2044"/>
                </a:moveTo>
                <a:lnTo>
                  <a:pt x="3937" y="2044"/>
                </a:lnTo>
                <a:lnTo>
                  <a:pt x="3939" y="2044"/>
                </a:lnTo>
                <a:lnTo>
                  <a:pt x="3941" y="2046"/>
                </a:lnTo>
                <a:lnTo>
                  <a:pt x="3939" y="2046"/>
                </a:lnTo>
                <a:lnTo>
                  <a:pt x="3937" y="2046"/>
                </a:lnTo>
                <a:lnTo>
                  <a:pt x="3935" y="2048"/>
                </a:lnTo>
                <a:lnTo>
                  <a:pt x="3935" y="2046"/>
                </a:lnTo>
                <a:lnTo>
                  <a:pt x="3933" y="2046"/>
                </a:lnTo>
                <a:lnTo>
                  <a:pt x="3931" y="2046"/>
                </a:lnTo>
                <a:lnTo>
                  <a:pt x="3931" y="2044"/>
                </a:lnTo>
                <a:lnTo>
                  <a:pt x="3935" y="2044"/>
                </a:lnTo>
                <a:lnTo>
                  <a:pt x="3935" y="2043"/>
                </a:lnTo>
                <a:lnTo>
                  <a:pt x="3935" y="2044"/>
                </a:lnTo>
                <a:close/>
                <a:moveTo>
                  <a:pt x="3127" y="2035"/>
                </a:moveTo>
                <a:lnTo>
                  <a:pt x="3125" y="2037"/>
                </a:lnTo>
                <a:lnTo>
                  <a:pt x="3125" y="2035"/>
                </a:lnTo>
                <a:lnTo>
                  <a:pt x="3125" y="2033"/>
                </a:lnTo>
                <a:lnTo>
                  <a:pt x="3127" y="2033"/>
                </a:lnTo>
                <a:lnTo>
                  <a:pt x="3127" y="2035"/>
                </a:lnTo>
                <a:close/>
                <a:moveTo>
                  <a:pt x="3133" y="2031"/>
                </a:moveTo>
                <a:lnTo>
                  <a:pt x="3134" y="2029"/>
                </a:lnTo>
                <a:lnTo>
                  <a:pt x="3136" y="2031"/>
                </a:lnTo>
                <a:lnTo>
                  <a:pt x="3134" y="2033"/>
                </a:lnTo>
                <a:lnTo>
                  <a:pt x="3133" y="2033"/>
                </a:lnTo>
                <a:lnTo>
                  <a:pt x="3131" y="2033"/>
                </a:lnTo>
                <a:lnTo>
                  <a:pt x="3129" y="2033"/>
                </a:lnTo>
                <a:lnTo>
                  <a:pt x="3129" y="2031"/>
                </a:lnTo>
                <a:lnTo>
                  <a:pt x="3127" y="2031"/>
                </a:lnTo>
                <a:lnTo>
                  <a:pt x="3127" y="2029"/>
                </a:lnTo>
                <a:lnTo>
                  <a:pt x="3129" y="2029"/>
                </a:lnTo>
                <a:lnTo>
                  <a:pt x="3131" y="2029"/>
                </a:lnTo>
                <a:lnTo>
                  <a:pt x="3131" y="2031"/>
                </a:lnTo>
                <a:lnTo>
                  <a:pt x="3133" y="2031"/>
                </a:lnTo>
                <a:close/>
                <a:moveTo>
                  <a:pt x="4273" y="2027"/>
                </a:moveTo>
                <a:lnTo>
                  <a:pt x="4275" y="2029"/>
                </a:lnTo>
                <a:lnTo>
                  <a:pt x="4275" y="2031"/>
                </a:lnTo>
                <a:lnTo>
                  <a:pt x="4275" y="2035"/>
                </a:lnTo>
                <a:lnTo>
                  <a:pt x="4273" y="2039"/>
                </a:lnTo>
                <a:lnTo>
                  <a:pt x="4273" y="2041"/>
                </a:lnTo>
                <a:lnTo>
                  <a:pt x="4271" y="2046"/>
                </a:lnTo>
                <a:lnTo>
                  <a:pt x="4269" y="2046"/>
                </a:lnTo>
                <a:lnTo>
                  <a:pt x="4269" y="2048"/>
                </a:lnTo>
                <a:lnTo>
                  <a:pt x="4269" y="2050"/>
                </a:lnTo>
                <a:lnTo>
                  <a:pt x="4267" y="2054"/>
                </a:lnTo>
                <a:lnTo>
                  <a:pt x="4267" y="2056"/>
                </a:lnTo>
                <a:lnTo>
                  <a:pt x="4267" y="2058"/>
                </a:lnTo>
                <a:lnTo>
                  <a:pt x="4266" y="2060"/>
                </a:lnTo>
                <a:lnTo>
                  <a:pt x="4266" y="2062"/>
                </a:lnTo>
                <a:lnTo>
                  <a:pt x="4264" y="2064"/>
                </a:lnTo>
                <a:lnTo>
                  <a:pt x="4264" y="2071"/>
                </a:lnTo>
                <a:lnTo>
                  <a:pt x="4262" y="2073"/>
                </a:lnTo>
                <a:lnTo>
                  <a:pt x="4260" y="2079"/>
                </a:lnTo>
                <a:lnTo>
                  <a:pt x="4260" y="2083"/>
                </a:lnTo>
                <a:lnTo>
                  <a:pt x="4260" y="2087"/>
                </a:lnTo>
                <a:lnTo>
                  <a:pt x="4260" y="2089"/>
                </a:lnTo>
                <a:lnTo>
                  <a:pt x="4260" y="2091"/>
                </a:lnTo>
                <a:lnTo>
                  <a:pt x="4260" y="2092"/>
                </a:lnTo>
                <a:lnTo>
                  <a:pt x="4258" y="2094"/>
                </a:lnTo>
                <a:lnTo>
                  <a:pt x="4258" y="2096"/>
                </a:lnTo>
                <a:lnTo>
                  <a:pt x="4258" y="2100"/>
                </a:lnTo>
                <a:lnTo>
                  <a:pt x="4256" y="2104"/>
                </a:lnTo>
                <a:lnTo>
                  <a:pt x="4256" y="2106"/>
                </a:lnTo>
                <a:lnTo>
                  <a:pt x="4256" y="2110"/>
                </a:lnTo>
                <a:lnTo>
                  <a:pt x="4254" y="2112"/>
                </a:lnTo>
                <a:lnTo>
                  <a:pt x="4254" y="2114"/>
                </a:lnTo>
                <a:lnTo>
                  <a:pt x="4254" y="2116"/>
                </a:lnTo>
                <a:lnTo>
                  <a:pt x="4252" y="2117"/>
                </a:lnTo>
                <a:lnTo>
                  <a:pt x="4252" y="2119"/>
                </a:lnTo>
                <a:lnTo>
                  <a:pt x="4252" y="2123"/>
                </a:lnTo>
                <a:lnTo>
                  <a:pt x="4252" y="2127"/>
                </a:lnTo>
                <a:lnTo>
                  <a:pt x="4252" y="2129"/>
                </a:lnTo>
                <a:lnTo>
                  <a:pt x="4250" y="2131"/>
                </a:lnTo>
                <a:lnTo>
                  <a:pt x="4250" y="2133"/>
                </a:lnTo>
                <a:lnTo>
                  <a:pt x="4250" y="2137"/>
                </a:lnTo>
                <a:lnTo>
                  <a:pt x="4252" y="2139"/>
                </a:lnTo>
                <a:lnTo>
                  <a:pt x="4252" y="2140"/>
                </a:lnTo>
                <a:lnTo>
                  <a:pt x="4250" y="2142"/>
                </a:lnTo>
                <a:lnTo>
                  <a:pt x="4252" y="2142"/>
                </a:lnTo>
                <a:lnTo>
                  <a:pt x="4250" y="2146"/>
                </a:lnTo>
                <a:lnTo>
                  <a:pt x="4250" y="2148"/>
                </a:lnTo>
                <a:lnTo>
                  <a:pt x="4250" y="2150"/>
                </a:lnTo>
                <a:lnTo>
                  <a:pt x="4250" y="2152"/>
                </a:lnTo>
                <a:lnTo>
                  <a:pt x="4250" y="2156"/>
                </a:lnTo>
                <a:lnTo>
                  <a:pt x="4250" y="2160"/>
                </a:lnTo>
                <a:lnTo>
                  <a:pt x="4250" y="2162"/>
                </a:lnTo>
                <a:lnTo>
                  <a:pt x="4250" y="2164"/>
                </a:lnTo>
                <a:lnTo>
                  <a:pt x="4250" y="2169"/>
                </a:lnTo>
                <a:lnTo>
                  <a:pt x="4250" y="2171"/>
                </a:lnTo>
                <a:lnTo>
                  <a:pt x="4248" y="2175"/>
                </a:lnTo>
                <a:lnTo>
                  <a:pt x="4246" y="2177"/>
                </a:lnTo>
                <a:lnTo>
                  <a:pt x="4244" y="2179"/>
                </a:lnTo>
                <a:lnTo>
                  <a:pt x="4244" y="2181"/>
                </a:lnTo>
                <a:lnTo>
                  <a:pt x="4243" y="2183"/>
                </a:lnTo>
                <a:lnTo>
                  <a:pt x="4241" y="2185"/>
                </a:lnTo>
                <a:lnTo>
                  <a:pt x="4239" y="2188"/>
                </a:lnTo>
                <a:lnTo>
                  <a:pt x="4237" y="2188"/>
                </a:lnTo>
                <a:lnTo>
                  <a:pt x="4233" y="2190"/>
                </a:lnTo>
                <a:lnTo>
                  <a:pt x="4231" y="2190"/>
                </a:lnTo>
                <a:lnTo>
                  <a:pt x="4227" y="2190"/>
                </a:lnTo>
                <a:lnTo>
                  <a:pt x="4225" y="2190"/>
                </a:lnTo>
                <a:lnTo>
                  <a:pt x="4223" y="2190"/>
                </a:lnTo>
                <a:lnTo>
                  <a:pt x="4221" y="2188"/>
                </a:lnTo>
                <a:lnTo>
                  <a:pt x="4219" y="2187"/>
                </a:lnTo>
                <a:lnTo>
                  <a:pt x="4218" y="2185"/>
                </a:lnTo>
                <a:lnTo>
                  <a:pt x="4218" y="2183"/>
                </a:lnTo>
                <a:lnTo>
                  <a:pt x="4216" y="2181"/>
                </a:lnTo>
                <a:lnTo>
                  <a:pt x="4216" y="2179"/>
                </a:lnTo>
                <a:lnTo>
                  <a:pt x="4216" y="2177"/>
                </a:lnTo>
                <a:lnTo>
                  <a:pt x="4216" y="2175"/>
                </a:lnTo>
                <a:lnTo>
                  <a:pt x="4218" y="2173"/>
                </a:lnTo>
                <a:lnTo>
                  <a:pt x="4221" y="2173"/>
                </a:lnTo>
                <a:lnTo>
                  <a:pt x="4219" y="2173"/>
                </a:lnTo>
                <a:lnTo>
                  <a:pt x="4221" y="2173"/>
                </a:lnTo>
                <a:lnTo>
                  <a:pt x="4223" y="2173"/>
                </a:lnTo>
                <a:lnTo>
                  <a:pt x="4227" y="2167"/>
                </a:lnTo>
                <a:lnTo>
                  <a:pt x="4227" y="2165"/>
                </a:lnTo>
                <a:lnTo>
                  <a:pt x="4229" y="2165"/>
                </a:lnTo>
                <a:lnTo>
                  <a:pt x="4231" y="2162"/>
                </a:lnTo>
                <a:lnTo>
                  <a:pt x="4233" y="2160"/>
                </a:lnTo>
                <a:lnTo>
                  <a:pt x="4233" y="2158"/>
                </a:lnTo>
                <a:lnTo>
                  <a:pt x="4235" y="2158"/>
                </a:lnTo>
                <a:lnTo>
                  <a:pt x="4235" y="2156"/>
                </a:lnTo>
                <a:lnTo>
                  <a:pt x="4235" y="2154"/>
                </a:lnTo>
                <a:lnTo>
                  <a:pt x="4237" y="2154"/>
                </a:lnTo>
                <a:lnTo>
                  <a:pt x="4237" y="2152"/>
                </a:lnTo>
                <a:lnTo>
                  <a:pt x="4239" y="2150"/>
                </a:lnTo>
                <a:lnTo>
                  <a:pt x="4239" y="2148"/>
                </a:lnTo>
                <a:lnTo>
                  <a:pt x="4241" y="2148"/>
                </a:lnTo>
                <a:lnTo>
                  <a:pt x="4241" y="2146"/>
                </a:lnTo>
                <a:lnTo>
                  <a:pt x="4241" y="2144"/>
                </a:lnTo>
                <a:lnTo>
                  <a:pt x="4243" y="2142"/>
                </a:lnTo>
                <a:lnTo>
                  <a:pt x="4243" y="2140"/>
                </a:lnTo>
                <a:lnTo>
                  <a:pt x="4243" y="2139"/>
                </a:lnTo>
                <a:lnTo>
                  <a:pt x="4244" y="2137"/>
                </a:lnTo>
                <a:lnTo>
                  <a:pt x="4244" y="2135"/>
                </a:lnTo>
                <a:lnTo>
                  <a:pt x="4244" y="2131"/>
                </a:lnTo>
                <a:lnTo>
                  <a:pt x="4246" y="2131"/>
                </a:lnTo>
                <a:lnTo>
                  <a:pt x="4246" y="2129"/>
                </a:lnTo>
                <a:lnTo>
                  <a:pt x="4246" y="2127"/>
                </a:lnTo>
                <a:lnTo>
                  <a:pt x="4246" y="2121"/>
                </a:lnTo>
                <a:lnTo>
                  <a:pt x="4246" y="2116"/>
                </a:lnTo>
                <a:lnTo>
                  <a:pt x="4246" y="2114"/>
                </a:lnTo>
                <a:lnTo>
                  <a:pt x="4246" y="2112"/>
                </a:lnTo>
                <a:lnTo>
                  <a:pt x="4246" y="2110"/>
                </a:lnTo>
                <a:lnTo>
                  <a:pt x="4246" y="2108"/>
                </a:lnTo>
                <a:lnTo>
                  <a:pt x="4246" y="2106"/>
                </a:lnTo>
                <a:lnTo>
                  <a:pt x="4246" y="2104"/>
                </a:lnTo>
                <a:lnTo>
                  <a:pt x="4246" y="2100"/>
                </a:lnTo>
                <a:lnTo>
                  <a:pt x="4246" y="2098"/>
                </a:lnTo>
                <a:lnTo>
                  <a:pt x="4246" y="2096"/>
                </a:lnTo>
                <a:lnTo>
                  <a:pt x="4246" y="2094"/>
                </a:lnTo>
                <a:lnTo>
                  <a:pt x="4246" y="2091"/>
                </a:lnTo>
                <a:lnTo>
                  <a:pt x="4246" y="2089"/>
                </a:lnTo>
                <a:lnTo>
                  <a:pt x="4246" y="2087"/>
                </a:lnTo>
                <a:lnTo>
                  <a:pt x="4248" y="2087"/>
                </a:lnTo>
                <a:lnTo>
                  <a:pt x="4250" y="2087"/>
                </a:lnTo>
                <a:lnTo>
                  <a:pt x="4250" y="2089"/>
                </a:lnTo>
                <a:lnTo>
                  <a:pt x="4248" y="2089"/>
                </a:lnTo>
                <a:lnTo>
                  <a:pt x="4248" y="2091"/>
                </a:lnTo>
                <a:lnTo>
                  <a:pt x="4248" y="2092"/>
                </a:lnTo>
                <a:lnTo>
                  <a:pt x="4250" y="2092"/>
                </a:lnTo>
                <a:lnTo>
                  <a:pt x="4250" y="2091"/>
                </a:lnTo>
                <a:lnTo>
                  <a:pt x="4252" y="2089"/>
                </a:lnTo>
                <a:lnTo>
                  <a:pt x="4252" y="2087"/>
                </a:lnTo>
                <a:lnTo>
                  <a:pt x="4250" y="2087"/>
                </a:lnTo>
                <a:lnTo>
                  <a:pt x="4250" y="2085"/>
                </a:lnTo>
                <a:lnTo>
                  <a:pt x="4250" y="2083"/>
                </a:lnTo>
                <a:lnTo>
                  <a:pt x="4254" y="2083"/>
                </a:lnTo>
                <a:lnTo>
                  <a:pt x="4256" y="2081"/>
                </a:lnTo>
                <a:lnTo>
                  <a:pt x="4258" y="2079"/>
                </a:lnTo>
                <a:lnTo>
                  <a:pt x="4260" y="2077"/>
                </a:lnTo>
                <a:lnTo>
                  <a:pt x="4260" y="2071"/>
                </a:lnTo>
                <a:lnTo>
                  <a:pt x="4260" y="2069"/>
                </a:lnTo>
                <a:lnTo>
                  <a:pt x="4262" y="2071"/>
                </a:lnTo>
                <a:lnTo>
                  <a:pt x="4262" y="2069"/>
                </a:lnTo>
                <a:lnTo>
                  <a:pt x="4262" y="2068"/>
                </a:lnTo>
                <a:lnTo>
                  <a:pt x="4262" y="2066"/>
                </a:lnTo>
                <a:lnTo>
                  <a:pt x="4260" y="2066"/>
                </a:lnTo>
                <a:lnTo>
                  <a:pt x="4260" y="2064"/>
                </a:lnTo>
                <a:lnTo>
                  <a:pt x="4260" y="2062"/>
                </a:lnTo>
                <a:lnTo>
                  <a:pt x="4260" y="2060"/>
                </a:lnTo>
                <a:lnTo>
                  <a:pt x="4264" y="2058"/>
                </a:lnTo>
                <a:lnTo>
                  <a:pt x="4264" y="2056"/>
                </a:lnTo>
                <a:lnTo>
                  <a:pt x="4264" y="2054"/>
                </a:lnTo>
                <a:lnTo>
                  <a:pt x="4266" y="2052"/>
                </a:lnTo>
                <a:lnTo>
                  <a:pt x="4264" y="2052"/>
                </a:lnTo>
                <a:lnTo>
                  <a:pt x="4264" y="2050"/>
                </a:lnTo>
                <a:lnTo>
                  <a:pt x="4264" y="2048"/>
                </a:lnTo>
                <a:lnTo>
                  <a:pt x="4264" y="2046"/>
                </a:lnTo>
                <a:lnTo>
                  <a:pt x="4264" y="2044"/>
                </a:lnTo>
                <a:lnTo>
                  <a:pt x="4264" y="2043"/>
                </a:lnTo>
                <a:lnTo>
                  <a:pt x="4266" y="2041"/>
                </a:lnTo>
                <a:lnTo>
                  <a:pt x="4266" y="2039"/>
                </a:lnTo>
                <a:lnTo>
                  <a:pt x="4264" y="2039"/>
                </a:lnTo>
                <a:lnTo>
                  <a:pt x="4264" y="2037"/>
                </a:lnTo>
                <a:lnTo>
                  <a:pt x="4264" y="2035"/>
                </a:lnTo>
                <a:lnTo>
                  <a:pt x="4266" y="2033"/>
                </a:lnTo>
                <a:lnTo>
                  <a:pt x="4267" y="2031"/>
                </a:lnTo>
                <a:lnTo>
                  <a:pt x="4269" y="2031"/>
                </a:lnTo>
                <a:lnTo>
                  <a:pt x="4269" y="2029"/>
                </a:lnTo>
                <a:lnTo>
                  <a:pt x="4271" y="2031"/>
                </a:lnTo>
                <a:lnTo>
                  <a:pt x="4273" y="2031"/>
                </a:lnTo>
                <a:lnTo>
                  <a:pt x="4273" y="2029"/>
                </a:lnTo>
                <a:lnTo>
                  <a:pt x="4271" y="2029"/>
                </a:lnTo>
                <a:lnTo>
                  <a:pt x="4273" y="2027"/>
                </a:lnTo>
                <a:lnTo>
                  <a:pt x="4271" y="2027"/>
                </a:lnTo>
                <a:lnTo>
                  <a:pt x="4271" y="2025"/>
                </a:lnTo>
                <a:lnTo>
                  <a:pt x="4271" y="2023"/>
                </a:lnTo>
                <a:lnTo>
                  <a:pt x="4273" y="2023"/>
                </a:lnTo>
                <a:lnTo>
                  <a:pt x="4273" y="2027"/>
                </a:lnTo>
                <a:close/>
                <a:moveTo>
                  <a:pt x="4001" y="2014"/>
                </a:moveTo>
                <a:lnTo>
                  <a:pt x="3999" y="2014"/>
                </a:lnTo>
                <a:lnTo>
                  <a:pt x="3999" y="2012"/>
                </a:lnTo>
                <a:lnTo>
                  <a:pt x="4001" y="2012"/>
                </a:lnTo>
                <a:lnTo>
                  <a:pt x="4001" y="2010"/>
                </a:lnTo>
                <a:lnTo>
                  <a:pt x="4002" y="2008"/>
                </a:lnTo>
                <a:lnTo>
                  <a:pt x="4004" y="2008"/>
                </a:lnTo>
                <a:lnTo>
                  <a:pt x="4004" y="2010"/>
                </a:lnTo>
                <a:lnTo>
                  <a:pt x="4004" y="2012"/>
                </a:lnTo>
                <a:lnTo>
                  <a:pt x="4001" y="2014"/>
                </a:lnTo>
                <a:close/>
                <a:moveTo>
                  <a:pt x="3490" y="2002"/>
                </a:moveTo>
                <a:lnTo>
                  <a:pt x="3488" y="2002"/>
                </a:lnTo>
                <a:lnTo>
                  <a:pt x="3486" y="2002"/>
                </a:lnTo>
                <a:lnTo>
                  <a:pt x="3486" y="2000"/>
                </a:lnTo>
                <a:lnTo>
                  <a:pt x="3488" y="2000"/>
                </a:lnTo>
                <a:lnTo>
                  <a:pt x="3490" y="2000"/>
                </a:lnTo>
                <a:lnTo>
                  <a:pt x="3492" y="2000"/>
                </a:lnTo>
                <a:lnTo>
                  <a:pt x="3492" y="2002"/>
                </a:lnTo>
                <a:lnTo>
                  <a:pt x="3490" y="2002"/>
                </a:lnTo>
                <a:close/>
                <a:moveTo>
                  <a:pt x="3371" y="1987"/>
                </a:moveTo>
                <a:lnTo>
                  <a:pt x="3369" y="1985"/>
                </a:lnTo>
                <a:lnTo>
                  <a:pt x="3371" y="1985"/>
                </a:lnTo>
                <a:lnTo>
                  <a:pt x="3371" y="1987"/>
                </a:lnTo>
                <a:close/>
                <a:moveTo>
                  <a:pt x="3317" y="1973"/>
                </a:moveTo>
                <a:lnTo>
                  <a:pt x="3317" y="1972"/>
                </a:lnTo>
                <a:lnTo>
                  <a:pt x="3319" y="1972"/>
                </a:lnTo>
                <a:lnTo>
                  <a:pt x="3317" y="1972"/>
                </a:lnTo>
                <a:lnTo>
                  <a:pt x="3317" y="1973"/>
                </a:lnTo>
                <a:close/>
                <a:moveTo>
                  <a:pt x="3472" y="1964"/>
                </a:moveTo>
                <a:lnTo>
                  <a:pt x="3471" y="1966"/>
                </a:lnTo>
                <a:lnTo>
                  <a:pt x="3471" y="1968"/>
                </a:lnTo>
                <a:lnTo>
                  <a:pt x="3471" y="1970"/>
                </a:lnTo>
                <a:lnTo>
                  <a:pt x="3471" y="1972"/>
                </a:lnTo>
                <a:lnTo>
                  <a:pt x="3472" y="1973"/>
                </a:lnTo>
                <a:lnTo>
                  <a:pt x="3472" y="1975"/>
                </a:lnTo>
                <a:lnTo>
                  <a:pt x="3472" y="1979"/>
                </a:lnTo>
                <a:lnTo>
                  <a:pt x="3472" y="1981"/>
                </a:lnTo>
                <a:lnTo>
                  <a:pt x="3472" y="1983"/>
                </a:lnTo>
                <a:lnTo>
                  <a:pt x="3471" y="1983"/>
                </a:lnTo>
                <a:lnTo>
                  <a:pt x="3472" y="1979"/>
                </a:lnTo>
                <a:lnTo>
                  <a:pt x="3472" y="1977"/>
                </a:lnTo>
                <a:lnTo>
                  <a:pt x="3471" y="1975"/>
                </a:lnTo>
                <a:lnTo>
                  <a:pt x="3471" y="1973"/>
                </a:lnTo>
                <a:lnTo>
                  <a:pt x="3469" y="1970"/>
                </a:lnTo>
                <a:lnTo>
                  <a:pt x="3467" y="1970"/>
                </a:lnTo>
                <a:lnTo>
                  <a:pt x="3467" y="1968"/>
                </a:lnTo>
                <a:lnTo>
                  <a:pt x="3465" y="1970"/>
                </a:lnTo>
                <a:lnTo>
                  <a:pt x="3463" y="1970"/>
                </a:lnTo>
                <a:lnTo>
                  <a:pt x="3461" y="1968"/>
                </a:lnTo>
                <a:lnTo>
                  <a:pt x="3459" y="1968"/>
                </a:lnTo>
                <a:lnTo>
                  <a:pt x="3459" y="1966"/>
                </a:lnTo>
                <a:lnTo>
                  <a:pt x="3461" y="1966"/>
                </a:lnTo>
                <a:lnTo>
                  <a:pt x="3461" y="1964"/>
                </a:lnTo>
                <a:lnTo>
                  <a:pt x="3463" y="1964"/>
                </a:lnTo>
                <a:lnTo>
                  <a:pt x="3465" y="1966"/>
                </a:lnTo>
                <a:lnTo>
                  <a:pt x="3467" y="1966"/>
                </a:lnTo>
                <a:lnTo>
                  <a:pt x="3469" y="1966"/>
                </a:lnTo>
                <a:lnTo>
                  <a:pt x="3469" y="1964"/>
                </a:lnTo>
                <a:lnTo>
                  <a:pt x="3471" y="1964"/>
                </a:lnTo>
                <a:lnTo>
                  <a:pt x="3471" y="1962"/>
                </a:lnTo>
                <a:lnTo>
                  <a:pt x="3471" y="1960"/>
                </a:lnTo>
                <a:lnTo>
                  <a:pt x="3472" y="1958"/>
                </a:lnTo>
                <a:lnTo>
                  <a:pt x="3474" y="1958"/>
                </a:lnTo>
                <a:lnTo>
                  <a:pt x="3474" y="1960"/>
                </a:lnTo>
                <a:lnTo>
                  <a:pt x="3472" y="1962"/>
                </a:lnTo>
                <a:lnTo>
                  <a:pt x="3472" y="1964"/>
                </a:lnTo>
                <a:close/>
                <a:moveTo>
                  <a:pt x="3474" y="1950"/>
                </a:moveTo>
                <a:lnTo>
                  <a:pt x="3474" y="1948"/>
                </a:lnTo>
                <a:lnTo>
                  <a:pt x="3474" y="1950"/>
                </a:lnTo>
                <a:close/>
                <a:moveTo>
                  <a:pt x="3340" y="1939"/>
                </a:moveTo>
                <a:lnTo>
                  <a:pt x="3340" y="1941"/>
                </a:lnTo>
                <a:lnTo>
                  <a:pt x="3338" y="1941"/>
                </a:lnTo>
                <a:lnTo>
                  <a:pt x="3338" y="1939"/>
                </a:lnTo>
                <a:lnTo>
                  <a:pt x="3340" y="1939"/>
                </a:lnTo>
                <a:close/>
                <a:moveTo>
                  <a:pt x="3332" y="1939"/>
                </a:moveTo>
                <a:lnTo>
                  <a:pt x="3334" y="1939"/>
                </a:lnTo>
                <a:lnTo>
                  <a:pt x="3334" y="1937"/>
                </a:lnTo>
                <a:lnTo>
                  <a:pt x="3334" y="1939"/>
                </a:lnTo>
                <a:lnTo>
                  <a:pt x="3332" y="1939"/>
                </a:lnTo>
                <a:lnTo>
                  <a:pt x="3330" y="1939"/>
                </a:lnTo>
                <a:lnTo>
                  <a:pt x="3328" y="1939"/>
                </a:lnTo>
                <a:lnTo>
                  <a:pt x="3328" y="1937"/>
                </a:lnTo>
                <a:lnTo>
                  <a:pt x="3330" y="1937"/>
                </a:lnTo>
                <a:lnTo>
                  <a:pt x="3332" y="1935"/>
                </a:lnTo>
                <a:lnTo>
                  <a:pt x="3332" y="1937"/>
                </a:lnTo>
                <a:lnTo>
                  <a:pt x="3332" y="1939"/>
                </a:lnTo>
                <a:close/>
                <a:moveTo>
                  <a:pt x="4302" y="1948"/>
                </a:moveTo>
                <a:lnTo>
                  <a:pt x="4302" y="1950"/>
                </a:lnTo>
                <a:lnTo>
                  <a:pt x="4300" y="1952"/>
                </a:lnTo>
                <a:lnTo>
                  <a:pt x="4300" y="1954"/>
                </a:lnTo>
                <a:lnTo>
                  <a:pt x="4298" y="1954"/>
                </a:lnTo>
                <a:lnTo>
                  <a:pt x="4300" y="1956"/>
                </a:lnTo>
                <a:lnTo>
                  <a:pt x="4298" y="1956"/>
                </a:lnTo>
                <a:lnTo>
                  <a:pt x="4296" y="1956"/>
                </a:lnTo>
                <a:lnTo>
                  <a:pt x="4296" y="1954"/>
                </a:lnTo>
                <a:lnTo>
                  <a:pt x="4296" y="1952"/>
                </a:lnTo>
                <a:lnTo>
                  <a:pt x="4296" y="1950"/>
                </a:lnTo>
                <a:lnTo>
                  <a:pt x="4296" y="1948"/>
                </a:lnTo>
                <a:lnTo>
                  <a:pt x="4298" y="1947"/>
                </a:lnTo>
                <a:lnTo>
                  <a:pt x="4300" y="1947"/>
                </a:lnTo>
                <a:lnTo>
                  <a:pt x="4300" y="1948"/>
                </a:lnTo>
                <a:lnTo>
                  <a:pt x="4300" y="1947"/>
                </a:lnTo>
                <a:lnTo>
                  <a:pt x="4302" y="1947"/>
                </a:lnTo>
                <a:lnTo>
                  <a:pt x="4302" y="1948"/>
                </a:lnTo>
                <a:close/>
                <a:moveTo>
                  <a:pt x="3323" y="1916"/>
                </a:moveTo>
                <a:lnTo>
                  <a:pt x="3323" y="1914"/>
                </a:lnTo>
                <a:lnTo>
                  <a:pt x="3323" y="1916"/>
                </a:lnTo>
                <a:close/>
                <a:moveTo>
                  <a:pt x="3835" y="1918"/>
                </a:moveTo>
                <a:lnTo>
                  <a:pt x="3833" y="1918"/>
                </a:lnTo>
                <a:lnTo>
                  <a:pt x="3833" y="1916"/>
                </a:lnTo>
                <a:lnTo>
                  <a:pt x="3835" y="1916"/>
                </a:lnTo>
                <a:lnTo>
                  <a:pt x="3837" y="1918"/>
                </a:lnTo>
                <a:lnTo>
                  <a:pt x="3835" y="1918"/>
                </a:lnTo>
                <a:close/>
                <a:moveTo>
                  <a:pt x="3486" y="1912"/>
                </a:moveTo>
                <a:lnTo>
                  <a:pt x="3488" y="1912"/>
                </a:lnTo>
                <a:lnTo>
                  <a:pt x="3490" y="1914"/>
                </a:lnTo>
                <a:lnTo>
                  <a:pt x="3488" y="1914"/>
                </a:lnTo>
                <a:lnTo>
                  <a:pt x="3490" y="1916"/>
                </a:lnTo>
                <a:lnTo>
                  <a:pt x="3488" y="1918"/>
                </a:lnTo>
                <a:lnTo>
                  <a:pt x="3486" y="1920"/>
                </a:lnTo>
                <a:lnTo>
                  <a:pt x="3484" y="1920"/>
                </a:lnTo>
                <a:lnTo>
                  <a:pt x="3484" y="1918"/>
                </a:lnTo>
                <a:lnTo>
                  <a:pt x="3484" y="1916"/>
                </a:lnTo>
                <a:lnTo>
                  <a:pt x="3482" y="1916"/>
                </a:lnTo>
                <a:lnTo>
                  <a:pt x="3482" y="1918"/>
                </a:lnTo>
                <a:lnTo>
                  <a:pt x="3484" y="1920"/>
                </a:lnTo>
                <a:lnTo>
                  <a:pt x="3484" y="1922"/>
                </a:lnTo>
                <a:lnTo>
                  <a:pt x="3486" y="1922"/>
                </a:lnTo>
                <a:lnTo>
                  <a:pt x="3486" y="1924"/>
                </a:lnTo>
                <a:lnTo>
                  <a:pt x="3484" y="1924"/>
                </a:lnTo>
                <a:lnTo>
                  <a:pt x="3484" y="1925"/>
                </a:lnTo>
                <a:lnTo>
                  <a:pt x="3484" y="1927"/>
                </a:lnTo>
                <a:lnTo>
                  <a:pt x="3484" y="1929"/>
                </a:lnTo>
                <a:lnTo>
                  <a:pt x="3482" y="1929"/>
                </a:lnTo>
                <a:lnTo>
                  <a:pt x="3482" y="1927"/>
                </a:lnTo>
                <a:lnTo>
                  <a:pt x="3482" y="1925"/>
                </a:lnTo>
                <a:lnTo>
                  <a:pt x="3484" y="1924"/>
                </a:lnTo>
                <a:lnTo>
                  <a:pt x="3484" y="1922"/>
                </a:lnTo>
                <a:lnTo>
                  <a:pt x="3482" y="1920"/>
                </a:lnTo>
                <a:lnTo>
                  <a:pt x="3480" y="1918"/>
                </a:lnTo>
                <a:lnTo>
                  <a:pt x="3480" y="1916"/>
                </a:lnTo>
                <a:lnTo>
                  <a:pt x="3482" y="1914"/>
                </a:lnTo>
                <a:lnTo>
                  <a:pt x="3484" y="1912"/>
                </a:lnTo>
                <a:lnTo>
                  <a:pt x="3486" y="1912"/>
                </a:lnTo>
                <a:close/>
                <a:moveTo>
                  <a:pt x="3841" y="1914"/>
                </a:moveTo>
                <a:lnTo>
                  <a:pt x="3839" y="1914"/>
                </a:lnTo>
                <a:lnTo>
                  <a:pt x="3835" y="1912"/>
                </a:lnTo>
                <a:lnTo>
                  <a:pt x="3833" y="1912"/>
                </a:lnTo>
                <a:lnTo>
                  <a:pt x="3833" y="1910"/>
                </a:lnTo>
                <a:lnTo>
                  <a:pt x="3835" y="1908"/>
                </a:lnTo>
                <a:lnTo>
                  <a:pt x="3837" y="1910"/>
                </a:lnTo>
                <a:lnTo>
                  <a:pt x="3839" y="1910"/>
                </a:lnTo>
                <a:lnTo>
                  <a:pt x="3841" y="1912"/>
                </a:lnTo>
                <a:lnTo>
                  <a:pt x="3841" y="1914"/>
                </a:lnTo>
                <a:close/>
                <a:moveTo>
                  <a:pt x="3832" y="1908"/>
                </a:moveTo>
                <a:lnTo>
                  <a:pt x="3833" y="1910"/>
                </a:lnTo>
                <a:lnTo>
                  <a:pt x="3833" y="1912"/>
                </a:lnTo>
                <a:lnTo>
                  <a:pt x="3835" y="1914"/>
                </a:lnTo>
                <a:lnTo>
                  <a:pt x="3837" y="1914"/>
                </a:lnTo>
                <a:lnTo>
                  <a:pt x="3835" y="1914"/>
                </a:lnTo>
                <a:lnTo>
                  <a:pt x="3835" y="1916"/>
                </a:lnTo>
                <a:lnTo>
                  <a:pt x="3833" y="1916"/>
                </a:lnTo>
                <a:lnTo>
                  <a:pt x="3833" y="1914"/>
                </a:lnTo>
                <a:lnTo>
                  <a:pt x="3833" y="1916"/>
                </a:lnTo>
                <a:lnTo>
                  <a:pt x="3830" y="1914"/>
                </a:lnTo>
                <a:lnTo>
                  <a:pt x="3828" y="1914"/>
                </a:lnTo>
                <a:lnTo>
                  <a:pt x="3830" y="1914"/>
                </a:lnTo>
                <a:lnTo>
                  <a:pt x="3828" y="1914"/>
                </a:lnTo>
                <a:lnTo>
                  <a:pt x="3826" y="1914"/>
                </a:lnTo>
                <a:lnTo>
                  <a:pt x="3826" y="1912"/>
                </a:lnTo>
                <a:lnTo>
                  <a:pt x="3828" y="1912"/>
                </a:lnTo>
                <a:lnTo>
                  <a:pt x="3828" y="1910"/>
                </a:lnTo>
                <a:lnTo>
                  <a:pt x="3830" y="1910"/>
                </a:lnTo>
                <a:lnTo>
                  <a:pt x="3832" y="1910"/>
                </a:lnTo>
                <a:lnTo>
                  <a:pt x="3832" y="1908"/>
                </a:lnTo>
                <a:close/>
                <a:moveTo>
                  <a:pt x="3822" y="1908"/>
                </a:moveTo>
                <a:lnTo>
                  <a:pt x="3824" y="1908"/>
                </a:lnTo>
                <a:lnTo>
                  <a:pt x="3826" y="1906"/>
                </a:lnTo>
                <a:lnTo>
                  <a:pt x="3828" y="1908"/>
                </a:lnTo>
                <a:lnTo>
                  <a:pt x="3828" y="1910"/>
                </a:lnTo>
                <a:lnTo>
                  <a:pt x="3826" y="1910"/>
                </a:lnTo>
                <a:lnTo>
                  <a:pt x="3826" y="1912"/>
                </a:lnTo>
                <a:lnTo>
                  <a:pt x="3824" y="1912"/>
                </a:lnTo>
                <a:lnTo>
                  <a:pt x="3824" y="1910"/>
                </a:lnTo>
                <a:lnTo>
                  <a:pt x="3822" y="1910"/>
                </a:lnTo>
                <a:lnTo>
                  <a:pt x="3820" y="1910"/>
                </a:lnTo>
                <a:lnTo>
                  <a:pt x="3820" y="1908"/>
                </a:lnTo>
                <a:lnTo>
                  <a:pt x="3822" y="1908"/>
                </a:lnTo>
                <a:lnTo>
                  <a:pt x="3822" y="1906"/>
                </a:lnTo>
                <a:lnTo>
                  <a:pt x="3822" y="1908"/>
                </a:lnTo>
                <a:close/>
                <a:moveTo>
                  <a:pt x="3841" y="1910"/>
                </a:moveTo>
                <a:lnTo>
                  <a:pt x="3839" y="1908"/>
                </a:lnTo>
                <a:lnTo>
                  <a:pt x="3835" y="1906"/>
                </a:lnTo>
                <a:lnTo>
                  <a:pt x="3837" y="1906"/>
                </a:lnTo>
                <a:lnTo>
                  <a:pt x="3839" y="1906"/>
                </a:lnTo>
                <a:lnTo>
                  <a:pt x="3839" y="1908"/>
                </a:lnTo>
                <a:lnTo>
                  <a:pt x="3841" y="1908"/>
                </a:lnTo>
                <a:lnTo>
                  <a:pt x="3841" y="1910"/>
                </a:lnTo>
                <a:close/>
                <a:moveTo>
                  <a:pt x="3858" y="1908"/>
                </a:moveTo>
                <a:lnTo>
                  <a:pt x="3857" y="1908"/>
                </a:lnTo>
                <a:lnTo>
                  <a:pt x="3855" y="1908"/>
                </a:lnTo>
                <a:lnTo>
                  <a:pt x="3853" y="1908"/>
                </a:lnTo>
                <a:lnTo>
                  <a:pt x="3851" y="1908"/>
                </a:lnTo>
                <a:lnTo>
                  <a:pt x="3849" y="1906"/>
                </a:lnTo>
                <a:lnTo>
                  <a:pt x="3851" y="1906"/>
                </a:lnTo>
                <a:lnTo>
                  <a:pt x="3853" y="1904"/>
                </a:lnTo>
                <a:lnTo>
                  <a:pt x="3855" y="1906"/>
                </a:lnTo>
                <a:lnTo>
                  <a:pt x="3857" y="1906"/>
                </a:lnTo>
                <a:lnTo>
                  <a:pt x="3858" y="1908"/>
                </a:lnTo>
                <a:close/>
                <a:moveTo>
                  <a:pt x="2770" y="1893"/>
                </a:moveTo>
                <a:lnTo>
                  <a:pt x="2770" y="1891"/>
                </a:lnTo>
                <a:lnTo>
                  <a:pt x="2772" y="1891"/>
                </a:lnTo>
                <a:lnTo>
                  <a:pt x="2772" y="1893"/>
                </a:lnTo>
                <a:lnTo>
                  <a:pt x="2770" y="1893"/>
                </a:lnTo>
                <a:close/>
                <a:moveTo>
                  <a:pt x="3845" y="1897"/>
                </a:moveTo>
                <a:lnTo>
                  <a:pt x="3847" y="1899"/>
                </a:lnTo>
                <a:lnTo>
                  <a:pt x="3849" y="1899"/>
                </a:lnTo>
                <a:lnTo>
                  <a:pt x="3851" y="1899"/>
                </a:lnTo>
                <a:lnTo>
                  <a:pt x="3851" y="1900"/>
                </a:lnTo>
                <a:lnTo>
                  <a:pt x="3849" y="1900"/>
                </a:lnTo>
                <a:lnTo>
                  <a:pt x="3847" y="1900"/>
                </a:lnTo>
                <a:lnTo>
                  <a:pt x="3845" y="1900"/>
                </a:lnTo>
                <a:lnTo>
                  <a:pt x="3845" y="1899"/>
                </a:lnTo>
                <a:lnTo>
                  <a:pt x="3843" y="1899"/>
                </a:lnTo>
                <a:lnTo>
                  <a:pt x="3845" y="1897"/>
                </a:lnTo>
                <a:close/>
                <a:moveTo>
                  <a:pt x="3858" y="1900"/>
                </a:moveTo>
                <a:lnTo>
                  <a:pt x="3857" y="1900"/>
                </a:lnTo>
                <a:lnTo>
                  <a:pt x="3855" y="1899"/>
                </a:lnTo>
                <a:lnTo>
                  <a:pt x="3855" y="1897"/>
                </a:lnTo>
                <a:lnTo>
                  <a:pt x="3858" y="1899"/>
                </a:lnTo>
                <a:lnTo>
                  <a:pt x="3858" y="1900"/>
                </a:lnTo>
                <a:close/>
                <a:moveTo>
                  <a:pt x="3858" y="1897"/>
                </a:moveTo>
                <a:lnTo>
                  <a:pt x="3857" y="1897"/>
                </a:lnTo>
                <a:lnTo>
                  <a:pt x="3858" y="1895"/>
                </a:lnTo>
                <a:lnTo>
                  <a:pt x="3858" y="1897"/>
                </a:lnTo>
                <a:close/>
                <a:moveTo>
                  <a:pt x="3803" y="1893"/>
                </a:moveTo>
                <a:lnTo>
                  <a:pt x="3803" y="1891"/>
                </a:lnTo>
                <a:lnTo>
                  <a:pt x="3805" y="1889"/>
                </a:lnTo>
                <a:lnTo>
                  <a:pt x="3805" y="1891"/>
                </a:lnTo>
                <a:lnTo>
                  <a:pt x="3803" y="1893"/>
                </a:lnTo>
                <a:close/>
                <a:moveTo>
                  <a:pt x="3812" y="1893"/>
                </a:moveTo>
                <a:lnTo>
                  <a:pt x="3810" y="1895"/>
                </a:lnTo>
                <a:lnTo>
                  <a:pt x="3810" y="1893"/>
                </a:lnTo>
                <a:lnTo>
                  <a:pt x="3809" y="1893"/>
                </a:lnTo>
                <a:lnTo>
                  <a:pt x="3809" y="1889"/>
                </a:lnTo>
                <a:lnTo>
                  <a:pt x="3810" y="1889"/>
                </a:lnTo>
                <a:lnTo>
                  <a:pt x="3810" y="1891"/>
                </a:lnTo>
                <a:lnTo>
                  <a:pt x="3812" y="1893"/>
                </a:lnTo>
                <a:close/>
                <a:moveTo>
                  <a:pt x="4296" y="1899"/>
                </a:moveTo>
                <a:lnTo>
                  <a:pt x="4294" y="1902"/>
                </a:lnTo>
                <a:lnTo>
                  <a:pt x="4294" y="1904"/>
                </a:lnTo>
                <a:lnTo>
                  <a:pt x="4294" y="1906"/>
                </a:lnTo>
                <a:lnTo>
                  <a:pt x="4294" y="1908"/>
                </a:lnTo>
                <a:lnTo>
                  <a:pt x="4294" y="1910"/>
                </a:lnTo>
                <a:lnTo>
                  <a:pt x="4294" y="1912"/>
                </a:lnTo>
                <a:lnTo>
                  <a:pt x="4292" y="1912"/>
                </a:lnTo>
                <a:lnTo>
                  <a:pt x="4289" y="1910"/>
                </a:lnTo>
                <a:lnTo>
                  <a:pt x="4285" y="1908"/>
                </a:lnTo>
                <a:lnTo>
                  <a:pt x="4281" y="1904"/>
                </a:lnTo>
                <a:lnTo>
                  <a:pt x="4281" y="1902"/>
                </a:lnTo>
                <a:lnTo>
                  <a:pt x="4281" y="1900"/>
                </a:lnTo>
                <a:lnTo>
                  <a:pt x="4283" y="1900"/>
                </a:lnTo>
                <a:lnTo>
                  <a:pt x="4287" y="1900"/>
                </a:lnTo>
                <a:lnTo>
                  <a:pt x="4289" y="1900"/>
                </a:lnTo>
                <a:lnTo>
                  <a:pt x="4292" y="1899"/>
                </a:lnTo>
                <a:lnTo>
                  <a:pt x="4292" y="1897"/>
                </a:lnTo>
                <a:lnTo>
                  <a:pt x="4294" y="1897"/>
                </a:lnTo>
                <a:lnTo>
                  <a:pt x="4296" y="1897"/>
                </a:lnTo>
                <a:lnTo>
                  <a:pt x="4296" y="1899"/>
                </a:lnTo>
                <a:close/>
                <a:moveTo>
                  <a:pt x="3457" y="1881"/>
                </a:moveTo>
                <a:lnTo>
                  <a:pt x="3459" y="1881"/>
                </a:lnTo>
                <a:lnTo>
                  <a:pt x="3459" y="1879"/>
                </a:lnTo>
                <a:lnTo>
                  <a:pt x="3461" y="1881"/>
                </a:lnTo>
                <a:lnTo>
                  <a:pt x="3461" y="1883"/>
                </a:lnTo>
                <a:lnTo>
                  <a:pt x="3459" y="1883"/>
                </a:lnTo>
                <a:lnTo>
                  <a:pt x="3459" y="1885"/>
                </a:lnTo>
                <a:lnTo>
                  <a:pt x="3459" y="1883"/>
                </a:lnTo>
                <a:lnTo>
                  <a:pt x="3457" y="1883"/>
                </a:lnTo>
                <a:lnTo>
                  <a:pt x="3457" y="1881"/>
                </a:lnTo>
                <a:lnTo>
                  <a:pt x="3457" y="1879"/>
                </a:lnTo>
                <a:lnTo>
                  <a:pt x="3457" y="1881"/>
                </a:lnTo>
                <a:close/>
                <a:moveTo>
                  <a:pt x="3447" y="1877"/>
                </a:moveTo>
                <a:lnTo>
                  <a:pt x="3446" y="1877"/>
                </a:lnTo>
                <a:lnTo>
                  <a:pt x="3446" y="1876"/>
                </a:lnTo>
                <a:lnTo>
                  <a:pt x="3447" y="1876"/>
                </a:lnTo>
                <a:lnTo>
                  <a:pt x="3447" y="1877"/>
                </a:lnTo>
                <a:close/>
                <a:moveTo>
                  <a:pt x="4285" y="1887"/>
                </a:moveTo>
                <a:lnTo>
                  <a:pt x="4283" y="1885"/>
                </a:lnTo>
                <a:lnTo>
                  <a:pt x="4285" y="1885"/>
                </a:lnTo>
                <a:lnTo>
                  <a:pt x="4287" y="1887"/>
                </a:lnTo>
                <a:lnTo>
                  <a:pt x="4285" y="1887"/>
                </a:lnTo>
                <a:close/>
                <a:moveTo>
                  <a:pt x="4289" y="1887"/>
                </a:moveTo>
                <a:lnTo>
                  <a:pt x="4287" y="1887"/>
                </a:lnTo>
                <a:lnTo>
                  <a:pt x="4287" y="1885"/>
                </a:lnTo>
                <a:lnTo>
                  <a:pt x="4287" y="1883"/>
                </a:lnTo>
                <a:lnTo>
                  <a:pt x="4289" y="1883"/>
                </a:lnTo>
                <a:lnTo>
                  <a:pt x="4289" y="1881"/>
                </a:lnTo>
                <a:lnTo>
                  <a:pt x="4291" y="1881"/>
                </a:lnTo>
                <a:lnTo>
                  <a:pt x="4291" y="1879"/>
                </a:lnTo>
                <a:lnTo>
                  <a:pt x="4292" y="1881"/>
                </a:lnTo>
                <a:lnTo>
                  <a:pt x="4294" y="1881"/>
                </a:lnTo>
                <a:lnTo>
                  <a:pt x="4292" y="1883"/>
                </a:lnTo>
                <a:lnTo>
                  <a:pt x="4292" y="1885"/>
                </a:lnTo>
                <a:lnTo>
                  <a:pt x="4292" y="1887"/>
                </a:lnTo>
                <a:lnTo>
                  <a:pt x="4291" y="1887"/>
                </a:lnTo>
                <a:lnTo>
                  <a:pt x="4289" y="1887"/>
                </a:lnTo>
                <a:close/>
                <a:moveTo>
                  <a:pt x="4281" y="1874"/>
                </a:moveTo>
                <a:lnTo>
                  <a:pt x="4281" y="1876"/>
                </a:lnTo>
                <a:lnTo>
                  <a:pt x="4281" y="1877"/>
                </a:lnTo>
                <a:lnTo>
                  <a:pt x="4281" y="1879"/>
                </a:lnTo>
                <a:lnTo>
                  <a:pt x="4283" y="1881"/>
                </a:lnTo>
                <a:lnTo>
                  <a:pt x="4283" y="1883"/>
                </a:lnTo>
                <a:lnTo>
                  <a:pt x="4281" y="1883"/>
                </a:lnTo>
                <a:lnTo>
                  <a:pt x="4281" y="1881"/>
                </a:lnTo>
                <a:lnTo>
                  <a:pt x="4279" y="1879"/>
                </a:lnTo>
                <a:lnTo>
                  <a:pt x="4279" y="1876"/>
                </a:lnTo>
                <a:lnTo>
                  <a:pt x="4277" y="1874"/>
                </a:lnTo>
                <a:lnTo>
                  <a:pt x="4279" y="1874"/>
                </a:lnTo>
                <a:lnTo>
                  <a:pt x="4281" y="1872"/>
                </a:lnTo>
                <a:lnTo>
                  <a:pt x="4281" y="1874"/>
                </a:lnTo>
                <a:close/>
                <a:moveTo>
                  <a:pt x="4292" y="1854"/>
                </a:moveTo>
                <a:lnTo>
                  <a:pt x="4294" y="1854"/>
                </a:lnTo>
                <a:lnTo>
                  <a:pt x="4296" y="1854"/>
                </a:lnTo>
                <a:lnTo>
                  <a:pt x="4296" y="1852"/>
                </a:lnTo>
                <a:lnTo>
                  <a:pt x="4298" y="1852"/>
                </a:lnTo>
                <a:lnTo>
                  <a:pt x="4298" y="1854"/>
                </a:lnTo>
                <a:lnTo>
                  <a:pt x="4300" y="1854"/>
                </a:lnTo>
                <a:lnTo>
                  <a:pt x="4302" y="1856"/>
                </a:lnTo>
                <a:lnTo>
                  <a:pt x="4302" y="1858"/>
                </a:lnTo>
                <a:lnTo>
                  <a:pt x="4302" y="1860"/>
                </a:lnTo>
                <a:lnTo>
                  <a:pt x="4304" y="1860"/>
                </a:lnTo>
                <a:lnTo>
                  <a:pt x="4304" y="1862"/>
                </a:lnTo>
                <a:lnTo>
                  <a:pt x="4302" y="1862"/>
                </a:lnTo>
                <a:lnTo>
                  <a:pt x="4300" y="1862"/>
                </a:lnTo>
                <a:lnTo>
                  <a:pt x="4300" y="1860"/>
                </a:lnTo>
                <a:lnTo>
                  <a:pt x="4298" y="1860"/>
                </a:lnTo>
                <a:lnTo>
                  <a:pt x="4298" y="1862"/>
                </a:lnTo>
                <a:lnTo>
                  <a:pt x="4296" y="1862"/>
                </a:lnTo>
                <a:lnTo>
                  <a:pt x="4296" y="1860"/>
                </a:lnTo>
                <a:lnTo>
                  <a:pt x="4296" y="1858"/>
                </a:lnTo>
                <a:lnTo>
                  <a:pt x="4294" y="1856"/>
                </a:lnTo>
                <a:lnTo>
                  <a:pt x="4291" y="1856"/>
                </a:lnTo>
                <a:lnTo>
                  <a:pt x="4291" y="1854"/>
                </a:lnTo>
                <a:lnTo>
                  <a:pt x="4291" y="1852"/>
                </a:lnTo>
                <a:lnTo>
                  <a:pt x="4292" y="1852"/>
                </a:lnTo>
                <a:lnTo>
                  <a:pt x="4292" y="1854"/>
                </a:lnTo>
                <a:close/>
                <a:moveTo>
                  <a:pt x="4298" y="1841"/>
                </a:moveTo>
                <a:lnTo>
                  <a:pt x="4300" y="1841"/>
                </a:lnTo>
                <a:lnTo>
                  <a:pt x="4302" y="1841"/>
                </a:lnTo>
                <a:lnTo>
                  <a:pt x="4302" y="1843"/>
                </a:lnTo>
                <a:lnTo>
                  <a:pt x="4304" y="1843"/>
                </a:lnTo>
                <a:lnTo>
                  <a:pt x="4304" y="1845"/>
                </a:lnTo>
                <a:lnTo>
                  <a:pt x="4304" y="1849"/>
                </a:lnTo>
                <a:lnTo>
                  <a:pt x="4306" y="1851"/>
                </a:lnTo>
                <a:lnTo>
                  <a:pt x="4304" y="1851"/>
                </a:lnTo>
                <a:lnTo>
                  <a:pt x="4304" y="1852"/>
                </a:lnTo>
                <a:lnTo>
                  <a:pt x="4304" y="1854"/>
                </a:lnTo>
                <a:lnTo>
                  <a:pt x="4306" y="1854"/>
                </a:lnTo>
                <a:lnTo>
                  <a:pt x="4306" y="1856"/>
                </a:lnTo>
                <a:lnTo>
                  <a:pt x="4306" y="1858"/>
                </a:lnTo>
                <a:lnTo>
                  <a:pt x="4304" y="1858"/>
                </a:lnTo>
                <a:lnTo>
                  <a:pt x="4304" y="1856"/>
                </a:lnTo>
                <a:lnTo>
                  <a:pt x="4302" y="1856"/>
                </a:lnTo>
                <a:lnTo>
                  <a:pt x="4302" y="1854"/>
                </a:lnTo>
                <a:lnTo>
                  <a:pt x="4300" y="1852"/>
                </a:lnTo>
                <a:lnTo>
                  <a:pt x="4298" y="1852"/>
                </a:lnTo>
                <a:lnTo>
                  <a:pt x="4296" y="1852"/>
                </a:lnTo>
                <a:lnTo>
                  <a:pt x="4294" y="1852"/>
                </a:lnTo>
                <a:lnTo>
                  <a:pt x="4294" y="1851"/>
                </a:lnTo>
                <a:lnTo>
                  <a:pt x="4294" y="1849"/>
                </a:lnTo>
                <a:lnTo>
                  <a:pt x="4294" y="1851"/>
                </a:lnTo>
                <a:lnTo>
                  <a:pt x="4292" y="1849"/>
                </a:lnTo>
                <a:lnTo>
                  <a:pt x="4294" y="1847"/>
                </a:lnTo>
                <a:lnTo>
                  <a:pt x="4294" y="1845"/>
                </a:lnTo>
                <a:lnTo>
                  <a:pt x="4296" y="1843"/>
                </a:lnTo>
                <a:lnTo>
                  <a:pt x="4296" y="1841"/>
                </a:lnTo>
                <a:lnTo>
                  <a:pt x="4294" y="1841"/>
                </a:lnTo>
                <a:lnTo>
                  <a:pt x="4296" y="1839"/>
                </a:lnTo>
                <a:lnTo>
                  <a:pt x="4298" y="1841"/>
                </a:lnTo>
                <a:close/>
                <a:moveTo>
                  <a:pt x="4271" y="1768"/>
                </a:moveTo>
                <a:lnTo>
                  <a:pt x="4269" y="1768"/>
                </a:lnTo>
                <a:lnTo>
                  <a:pt x="4269" y="1766"/>
                </a:lnTo>
                <a:lnTo>
                  <a:pt x="4271" y="1766"/>
                </a:lnTo>
                <a:lnTo>
                  <a:pt x="4271" y="1768"/>
                </a:lnTo>
                <a:close/>
                <a:moveTo>
                  <a:pt x="4298" y="1762"/>
                </a:moveTo>
                <a:lnTo>
                  <a:pt x="4296" y="1760"/>
                </a:lnTo>
                <a:lnTo>
                  <a:pt x="4296" y="1758"/>
                </a:lnTo>
                <a:lnTo>
                  <a:pt x="4298" y="1760"/>
                </a:lnTo>
                <a:lnTo>
                  <a:pt x="4298" y="1762"/>
                </a:lnTo>
                <a:close/>
                <a:moveTo>
                  <a:pt x="4308" y="1757"/>
                </a:moveTo>
                <a:lnTo>
                  <a:pt x="4308" y="1758"/>
                </a:lnTo>
                <a:lnTo>
                  <a:pt x="4308" y="1760"/>
                </a:lnTo>
                <a:lnTo>
                  <a:pt x="4308" y="1762"/>
                </a:lnTo>
                <a:lnTo>
                  <a:pt x="4306" y="1764"/>
                </a:lnTo>
                <a:lnTo>
                  <a:pt x="4304" y="1764"/>
                </a:lnTo>
                <a:lnTo>
                  <a:pt x="4302" y="1766"/>
                </a:lnTo>
                <a:lnTo>
                  <a:pt x="4300" y="1766"/>
                </a:lnTo>
                <a:lnTo>
                  <a:pt x="4300" y="1764"/>
                </a:lnTo>
                <a:lnTo>
                  <a:pt x="4300" y="1762"/>
                </a:lnTo>
                <a:lnTo>
                  <a:pt x="4302" y="1762"/>
                </a:lnTo>
                <a:lnTo>
                  <a:pt x="4302" y="1760"/>
                </a:lnTo>
                <a:lnTo>
                  <a:pt x="4304" y="1758"/>
                </a:lnTo>
                <a:lnTo>
                  <a:pt x="4302" y="1758"/>
                </a:lnTo>
                <a:lnTo>
                  <a:pt x="4302" y="1757"/>
                </a:lnTo>
                <a:lnTo>
                  <a:pt x="4304" y="1757"/>
                </a:lnTo>
                <a:lnTo>
                  <a:pt x="4306" y="1755"/>
                </a:lnTo>
                <a:lnTo>
                  <a:pt x="4308" y="1755"/>
                </a:lnTo>
                <a:lnTo>
                  <a:pt x="4308" y="1757"/>
                </a:lnTo>
                <a:close/>
                <a:moveTo>
                  <a:pt x="4289" y="1735"/>
                </a:moveTo>
                <a:lnTo>
                  <a:pt x="4291" y="1735"/>
                </a:lnTo>
                <a:lnTo>
                  <a:pt x="4291" y="1733"/>
                </a:lnTo>
                <a:lnTo>
                  <a:pt x="4292" y="1733"/>
                </a:lnTo>
                <a:lnTo>
                  <a:pt x="4294" y="1733"/>
                </a:lnTo>
                <a:lnTo>
                  <a:pt x="4296" y="1735"/>
                </a:lnTo>
                <a:lnTo>
                  <a:pt x="4298" y="1735"/>
                </a:lnTo>
                <a:lnTo>
                  <a:pt x="4298" y="1737"/>
                </a:lnTo>
                <a:lnTo>
                  <a:pt x="4300" y="1741"/>
                </a:lnTo>
                <a:lnTo>
                  <a:pt x="4298" y="1741"/>
                </a:lnTo>
                <a:lnTo>
                  <a:pt x="4298" y="1739"/>
                </a:lnTo>
                <a:lnTo>
                  <a:pt x="4296" y="1739"/>
                </a:lnTo>
                <a:lnTo>
                  <a:pt x="4294" y="1741"/>
                </a:lnTo>
                <a:lnTo>
                  <a:pt x="4292" y="1741"/>
                </a:lnTo>
                <a:lnTo>
                  <a:pt x="4292" y="1743"/>
                </a:lnTo>
                <a:lnTo>
                  <a:pt x="4294" y="1743"/>
                </a:lnTo>
                <a:lnTo>
                  <a:pt x="4294" y="1741"/>
                </a:lnTo>
                <a:lnTo>
                  <a:pt x="4296" y="1741"/>
                </a:lnTo>
                <a:lnTo>
                  <a:pt x="4298" y="1741"/>
                </a:lnTo>
                <a:lnTo>
                  <a:pt x="4300" y="1741"/>
                </a:lnTo>
                <a:lnTo>
                  <a:pt x="4302" y="1745"/>
                </a:lnTo>
                <a:lnTo>
                  <a:pt x="4302" y="1747"/>
                </a:lnTo>
                <a:lnTo>
                  <a:pt x="4302" y="1749"/>
                </a:lnTo>
                <a:lnTo>
                  <a:pt x="4302" y="1751"/>
                </a:lnTo>
                <a:lnTo>
                  <a:pt x="4302" y="1753"/>
                </a:lnTo>
                <a:lnTo>
                  <a:pt x="4300" y="1755"/>
                </a:lnTo>
                <a:lnTo>
                  <a:pt x="4298" y="1757"/>
                </a:lnTo>
                <a:lnTo>
                  <a:pt x="4298" y="1760"/>
                </a:lnTo>
                <a:lnTo>
                  <a:pt x="4298" y="1758"/>
                </a:lnTo>
                <a:lnTo>
                  <a:pt x="4296" y="1757"/>
                </a:lnTo>
                <a:lnTo>
                  <a:pt x="4296" y="1755"/>
                </a:lnTo>
                <a:lnTo>
                  <a:pt x="4296" y="1753"/>
                </a:lnTo>
                <a:lnTo>
                  <a:pt x="4296" y="1751"/>
                </a:lnTo>
                <a:lnTo>
                  <a:pt x="4294" y="1751"/>
                </a:lnTo>
                <a:lnTo>
                  <a:pt x="4294" y="1749"/>
                </a:lnTo>
                <a:lnTo>
                  <a:pt x="4292" y="1749"/>
                </a:lnTo>
                <a:lnTo>
                  <a:pt x="4291" y="1749"/>
                </a:lnTo>
                <a:lnTo>
                  <a:pt x="4291" y="1747"/>
                </a:lnTo>
                <a:lnTo>
                  <a:pt x="4289" y="1747"/>
                </a:lnTo>
                <a:lnTo>
                  <a:pt x="4287" y="1747"/>
                </a:lnTo>
                <a:lnTo>
                  <a:pt x="4287" y="1745"/>
                </a:lnTo>
                <a:lnTo>
                  <a:pt x="4287" y="1743"/>
                </a:lnTo>
                <a:lnTo>
                  <a:pt x="4287" y="1741"/>
                </a:lnTo>
                <a:lnTo>
                  <a:pt x="4287" y="1739"/>
                </a:lnTo>
                <a:lnTo>
                  <a:pt x="4287" y="1741"/>
                </a:lnTo>
                <a:lnTo>
                  <a:pt x="4289" y="1741"/>
                </a:lnTo>
                <a:lnTo>
                  <a:pt x="4289" y="1739"/>
                </a:lnTo>
                <a:lnTo>
                  <a:pt x="4287" y="1739"/>
                </a:lnTo>
                <a:lnTo>
                  <a:pt x="4285" y="1739"/>
                </a:lnTo>
                <a:lnTo>
                  <a:pt x="4285" y="1737"/>
                </a:lnTo>
                <a:lnTo>
                  <a:pt x="4285" y="1735"/>
                </a:lnTo>
                <a:lnTo>
                  <a:pt x="4287" y="1733"/>
                </a:lnTo>
                <a:lnTo>
                  <a:pt x="4289" y="1733"/>
                </a:lnTo>
                <a:lnTo>
                  <a:pt x="4289" y="1735"/>
                </a:lnTo>
                <a:close/>
                <a:moveTo>
                  <a:pt x="4279" y="1732"/>
                </a:moveTo>
                <a:lnTo>
                  <a:pt x="4281" y="1732"/>
                </a:lnTo>
                <a:lnTo>
                  <a:pt x="4281" y="1733"/>
                </a:lnTo>
                <a:lnTo>
                  <a:pt x="4283" y="1733"/>
                </a:lnTo>
                <a:lnTo>
                  <a:pt x="4285" y="1733"/>
                </a:lnTo>
                <a:lnTo>
                  <a:pt x="4283" y="1732"/>
                </a:lnTo>
                <a:lnTo>
                  <a:pt x="4285" y="1732"/>
                </a:lnTo>
                <a:lnTo>
                  <a:pt x="4287" y="1732"/>
                </a:lnTo>
                <a:lnTo>
                  <a:pt x="4289" y="1732"/>
                </a:lnTo>
                <a:lnTo>
                  <a:pt x="4289" y="1733"/>
                </a:lnTo>
                <a:lnTo>
                  <a:pt x="4287" y="1733"/>
                </a:lnTo>
                <a:lnTo>
                  <a:pt x="4285" y="1733"/>
                </a:lnTo>
                <a:lnTo>
                  <a:pt x="4285" y="1735"/>
                </a:lnTo>
                <a:lnTo>
                  <a:pt x="4285" y="1737"/>
                </a:lnTo>
                <a:lnTo>
                  <a:pt x="4283" y="1735"/>
                </a:lnTo>
                <a:lnTo>
                  <a:pt x="4281" y="1735"/>
                </a:lnTo>
                <a:lnTo>
                  <a:pt x="4279" y="1735"/>
                </a:lnTo>
                <a:lnTo>
                  <a:pt x="4279" y="1733"/>
                </a:lnTo>
                <a:lnTo>
                  <a:pt x="4279" y="1732"/>
                </a:lnTo>
                <a:close/>
                <a:moveTo>
                  <a:pt x="4287" y="1724"/>
                </a:moveTo>
                <a:lnTo>
                  <a:pt x="4287" y="1726"/>
                </a:lnTo>
                <a:lnTo>
                  <a:pt x="4287" y="1728"/>
                </a:lnTo>
                <a:lnTo>
                  <a:pt x="4287" y="1730"/>
                </a:lnTo>
                <a:lnTo>
                  <a:pt x="4285" y="1730"/>
                </a:lnTo>
                <a:lnTo>
                  <a:pt x="4283" y="1730"/>
                </a:lnTo>
                <a:lnTo>
                  <a:pt x="4283" y="1728"/>
                </a:lnTo>
                <a:lnTo>
                  <a:pt x="4281" y="1728"/>
                </a:lnTo>
                <a:lnTo>
                  <a:pt x="4283" y="1728"/>
                </a:lnTo>
                <a:lnTo>
                  <a:pt x="4283" y="1726"/>
                </a:lnTo>
                <a:lnTo>
                  <a:pt x="4285" y="1726"/>
                </a:lnTo>
                <a:lnTo>
                  <a:pt x="4285" y="1724"/>
                </a:lnTo>
                <a:lnTo>
                  <a:pt x="4283" y="1724"/>
                </a:lnTo>
                <a:lnTo>
                  <a:pt x="4285" y="1722"/>
                </a:lnTo>
                <a:lnTo>
                  <a:pt x="4285" y="1724"/>
                </a:lnTo>
                <a:lnTo>
                  <a:pt x="4287" y="1724"/>
                </a:lnTo>
                <a:close/>
                <a:moveTo>
                  <a:pt x="4298" y="1726"/>
                </a:moveTo>
                <a:lnTo>
                  <a:pt x="4300" y="1728"/>
                </a:lnTo>
                <a:lnTo>
                  <a:pt x="4300" y="1730"/>
                </a:lnTo>
                <a:lnTo>
                  <a:pt x="4300" y="1732"/>
                </a:lnTo>
                <a:lnTo>
                  <a:pt x="4298" y="1732"/>
                </a:lnTo>
                <a:lnTo>
                  <a:pt x="4296" y="1730"/>
                </a:lnTo>
                <a:lnTo>
                  <a:pt x="4294" y="1730"/>
                </a:lnTo>
                <a:lnTo>
                  <a:pt x="4292" y="1730"/>
                </a:lnTo>
                <a:lnTo>
                  <a:pt x="4291" y="1728"/>
                </a:lnTo>
                <a:lnTo>
                  <a:pt x="4289" y="1730"/>
                </a:lnTo>
                <a:lnTo>
                  <a:pt x="4289" y="1728"/>
                </a:lnTo>
                <a:lnTo>
                  <a:pt x="4287" y="1726"/>
                </a:lnTo>
                <a:lnTo>
                  <a:pt x="4289" y="1726"/>
                </a:lnTo>
                <a:lnTo>
                  <a:pt x="4289" y="1724"/>
                </a:lnTo>
                <a:lnTo>
                  <a:pt x="4289" y="1722"/>
                </a:lnTo>
                <a:lnTo>
                  <a:pt x="4291" y="1722"/>
                </a:lnTo>
                <a:lnTo>
                  <a:pt x="4291" y="1720"/>
                </a:lnTo>
                <a:lnTo>
                  <a:pt x="4291" y="1718"/>
                </a:lnTo>
                <a:lnTo>
                  <a:pt x="4292" y="1720"/>
                </a:lnTo>
                <a:lnTo>
                  <a:pt x="4294" y="1720"/>
                </a:lnTo>
                <a:lnTo>
                  <a:pt x="4296" y="1722"/>
                </a:lnTo>
                <a:lnTo>
                  <a:pt x="4296" y="1724"/>
                </a:lnTo>
                <a:lnTo>
                  <a:pt x="4298" y="1724"/>
                </a:lnTo>
                <a:lnTo>
                  <a:pt x="4298" y="1726"/>
                </a:lnTo>
                <a:close/>
                <a:moveTo>
                  <a:pt x="4287" y="1720"/>
                </a:moveTo>
                <a:lnTo>
                  <a:pt x="4289" y="1720"/>
                </a:lnTo>
                <a:lnTo>
                  <a:pt x="4289" y="1722"/>
                </a:lnTo>
                <a:lnTo>
                  <a:pt x="4287" y="1722"/>
                </a:lnTo>
                <a:lnTo>
                  <a:pt x="4285" y="1720"/>
                </a:lnTo>
                <a:lnTo>
                  <a:pt x="4285" y="1718"/>
                </a:lnTo>
                <a:lnTo>
                  <a:pt x="4287" y="1716"/>
                </a:lnTo>
                <a:lnTo>
                  <a:pt x="4287" y="1718"/>
                </a:lnTo>
                <a:lnTo>
                  <a:pt x="4287" y="1720"/>
                </a:lnTo>
                <a:close/>
                <a:moveTo>
                  <a:pt x="4292" y="1714"/>
                </a:moveTo>
                <a:lnTo>
                  <a:pt x="4294" y="1714"/>
                </a:lnTo>
                <a:lnTo>
                  <a:pt x="4296" y="1714"/>
                </a:lnTo>
                <a:lnTo>
                  <a:pt x="4294" y="1714"/>
                </a:lnTo>
                <a:lnTo>
                  <a:pt x="4294" y="1716"/>
                </a:lnTo>
                <a:lnTo>
                  <a:pt x="4296" y="1716"/>
                </a:lnTo>
                <a:lnTo>
                  <a:pt x="4296" y="1718"/>
                </a:lnTo>
                <a:lnTo>
                  <a:pt x="4298" y="1720"/>
                </a:lnTo>
                <a:lnTo>
                  <a:pt x="4298" y="1722"/>
                </a:lnTo>
                <a:lnTo>
                  <a:pt x="4296" y="1722"/>
                </a:lnTo>
                <a:lnTo>
                  <a:pt x="4296" y="1720"/>
                </a:lnTo>
                <a:lnTo>
                  <a:pt x="4294" y="1720"/>
                </a:lnTo>
                <a:lnTo>
                  <a:pt x="4294" y="1718"/>
                </a:lnTo>
                <a:lnTo>
                  <a:pt x="4292" y="1718"/>
                </a:lnTo>
                <a:lnTo>
                  <a:pt x="4291" y="1718"/>
                </a:lnTo>
                <a:lnTo>
                  <a:pt x="4291" y="1716"/>
                </a:lnTo>
                <a:lnTo>
                  <a:pt x="4291" y="1714"/>
                </a:lnTo>
                <a:lnTo>
                  <a:pt x="4292" y="1714"/>
                </a:lnTo>
                <a:lnTo>
                  <a:pt x="4292" y="1712"/>
                </a:lnTo>
                <a:lnTo>
                  <a:pt x="4292" y="1714"/>
                </a:lnTo>
                <a:close/>
                <a:moveTo>
                  <a:pt x="4296" y="1710"/>
                </a:moveTo>
                <a:lnTo>
                  <a:pt x="4296" y="1712"/>
                </a:lnTo>
                <a:lnTo>
                  <a:pt x="4294" y="1712"/>
                </a:lnTo>
                <a:lnTo>
                  <a:pt x="4296" y="1710"/>
                </a:lnTo>
                <a:close/>
                <a:moveTo>
                  <a:pt x="4235" y="1616"/>
                </a:moveTo>
                <a:lnTo>
                  <a:pt x="4233" y="1616"/>
                </a:lnTo>
                <a:lnTo>
                  <a:pt x="4233" y="1614"/>
                </a:lnTo>
                <a:lnTo>
                  <a:pt x="4233" y="1613"/>
                </a:lnTo>
                <a:lnTo>
                  <a:pt x="4235" y="1613"/>
                </a:lnTo>
                <a:lnTo>
                  <a:pt x="4235" y="1614"/>
                </a:lnTo>
                <a:lnTo>
                  <a:pt x="4235" y="1616"/>
                </a:lnTo>
                <a:close/>
                <a:moveTo>
                  <a:pt x="4219" y="1611"/>
                </a:moveTo>
                <a:lnTo>
                  <a:pt x="4221" y="1611"/>
                </a:lnTo>
                <a:lnTo>
                  <a:pt x="4223" y="1611"/>
                </a:lnTo>
                <a:lnTo>
                  <a:pt x="4225" y="1611"/>
                </a:lnTo>
                <a:lnTo>
                  <a:pt x="4225" y="1613"/>
                </a:lnTo>
                <a:lnTo>
                  <a:pt x="4221" y="1611"/>
                </a:lnTo>
                <a:lnTo>
                  <a:pt x="4219" y="1613"/>
                </a:lnTo>
                <a:lnTo>
                  <a:pt x="4221" y="1614"/>
                </a:lnTo>
                <a:lnTo>
                  <a:pt x="4221" y="1616"/>
                </a:lnTo>
                <a:lnTo>
                  <a:pt x="4223" y="1616"/>
                </a:lnTo>
                <a:lnTo>
                  <a:pt x="4223" y="1618"/>
                </a:lnTo>
                <a:lnTo>
                  <a:pt x="4225" y="1618"/>
                </a:lnTo>
                <a:lnTo>
                  <a:pt x="4227" y="1618"/>
                </a:lnTo>
                <a:lnTo>
                  <a:pt x="4229" y="1618"/>
                </a:lnTo>
                <a:lnTo>
                  <a:pt x="4231" y="1620"/>
                </a:lnTo>
                <a:lnTo>
                  <a:pt x="4231" y="1622"/>
                </a:lnTo>
                <a:lnTo>
                  <a:pt x="4231" y="1624"/>
                </a:lnTo>
                <a:lnTo>
                  <a:pt x="4233" y="1626"/>
                </a:lnTo>
                <a:lnTo>
                  <a:pt x="4233" y="1628"/>
                </a:lnTo>
                <a:lnTo>
                  <a:pt x="4231" y="1628"/>
                </a:lnTo>
                <a:lnTo>
                  <a:pt x="4229" y="1626"/>
                </a:lnTo>
                <a:lnTo>
                  <a:pt x="4227" y="1626"/>
                </a:lnTo>
                <a:lnTo>
                  <a:pt x="4227" y="1624"/>
                </a:lnTo>
                <a:lnTo>
                  <a:pt x="4227" y="1626"/>
                </a:lnTo>
                <a:lnTo>
                  <a:pt x="4223" y="1626"/>
                </a:lnTo>
                <a:lnTo>
                  <a:pt x="4221" y="1626"/>
                </a:lnTo>
                <a:lnTo>
                  <a:pt x="4219" y="1626"/>
                </a:lnTo>
                <a:lnTo>
                  <a:pt x="4216" y="1626"/>
                </a:lnTo>
                <a:lnTo>
                  <a:pt x="4214" y="1626"/>
                </a:lnTo>
                <a:lnTo>
                  <a:pt x="4214" y="1624"/>
                </a:lnTo>
                <a:lnTo>
                  <a:pt x="4210" y="1622"/>
                </a:lnTo>
                <a:lnTo>
                  <a:pt x="4208" y="1620"/>
                </a:lnTo>
                <a:lnTo>
                  <a:pt x="4206" y="1616"/>
                </a:lnTo>
                <a:lnTo>
                  <a:pt x="4206" y="1614"/>
                </a:lnTo>
                <a:lnTo>
                  <a:pt x="4208" y="1614"/>
                </a:lnTo>
                <a:lnTo>
                  <a:pt x="4210" y="1614"/>
                </a:lnTo>
                <a:lnTo>
                  <a:pt x="4214" y="1613"/>
                </a:lnTo>
                <a:lnTo>
                  <a:pt x="4216" y="1613"/>
                </a:lnTo>
                <a:lnTo>
                  <a:pt x="4218" y="1613"/>
                </a:lnTo>
                <a:lnTo>
                  <a:pt x="4219" y="1611"/>
                </a:lnTo>
                <a:close/>
                <a:moveTo>
                  <a:pt x="3465" y="1445"/>
                </a:moveTo>
                <a:lnTo>
                  <a:pt x="3463" y="1445"/>
                </a:lnTo>
                <a:lnTo>
                  <a:pt x="3463" y="1444"/>
                </a:lnTo>
                <a:lnTo>
                  <a:pt x="3463" y="1442"/>
                </a:lnTo>
                <a:lnTo>
                  <a:pt x="3463" y="1440"/>
                </a:lnTo>
                <a:lnTo>
                  <a:pt x="3463" y="1438"/>
                </a:lnTo>
                <a:lnTo>
                  <a:pt x="3465" y="1436"/>
                </a:lnTo>
                <a:lnTo>
                  <a:pt x="3465" y="1434"/>
                </a:lnTo>
                <a:lnTo>
                  <a:pt x="3465" y="1432"/>
                </a:lnTo>
                <a:lnTo>
                  <a:pt x="3467" y="1430"/>
                </a:lnTo>
                <a:lnTo>
                  <a:pt x="3469" y="1428"/>
                </a:lnTo>
                <a:lnTo>
                  <a:pt x="3469" y="1430"/>
                </a:lnTo>
                <a:lnTo>
                  <a:pt x="3471" y="1430"/>
                </a:lnTo>
                <a:lnTo>
                  <a:pt x="3471" y="1432"/>
                </a:lnTo>
                <a:lnTo>
                  <a:pt x="3471" y="1436"/>
                </a:lnTo>
                <a:lnTo>
                  <a:pt x="3471" y="1440"/>
                </a:lnTo>
                <a:lnTo>
                  <a:pt x="3469" y="1442"/>
                </a:lnTo>
                <a:lnTo>
                  <a:pt x="3467" y="1444"/>
                </a:lnTo>
                <a:lnTo>
                  <a:pt x="3467" y="1445"/>
                </a:lnTo>
                <a:lnTo>
                  <a:pt x="3465" y="1445"/>
                </a:lnTo>
                <a:close/>
                <a:moveTo>
                  <a:pt x="3451" y="1367"/>
                </a:moveTo>
                <a:lnTo>
                  <a:pt x="3449" y="1367"/>
                </a:lnTo>
                <a:lnTo>
                  <a:pt x="3447" y="1367"/>
                </a:lnTo>
                <a:lnTo>
                  <a:pt x="3449" y="1367"/>
                </a:lnTo>
                <a:lnTo>
                  <a:pt x="3451" y="1367"/>
                </a:lnTo>
                <a:close/>
                <a:moveTo>
                  <a:pt x="3442" y="1365"/>
                </a:moveTo>
                <a:lnTo>
                  <a:pt x="3444" y="1365"/>
                </a:lnTo>
                <a:lnTo>
                  <a:pt x="3444" y="1367"/>
                </a:lnTo>
                <a:lnTo>
                  <a:pt x="3444" y="1369"/>
                </a:lnTo>
                <a:lnTo>
                  <a:pt x="3442" y="1367"/>
                </a:lnTo>
                <a:lnTo>
                  <a:pt x="3440" y="1367"/>
                </a:lnTo>
                <a:lnTo>
                  <a:pt x="3440" y="1365"/>
                </a:lnTo>
                <a:lnTo>
                  <a:pt x="3442" y="1365"/>
                </a:lnTo>
                <a:close/>
                <a:moveTo>
                  <a:pt x="3428" y="1367"/>
                </a:moveTo>
                <a:lnTo>
                  <a:pt x="3426" y="1367"/>
                </a:lnTo>
                <a:lnTo>
                  <a:pt x="3426" y="1365"/>
                </a:lnTo>
                <a:lnTo>
                  <a:pt x="3426" y="1363"/>
                </a:lnTo>
                <a:lnTo>
                  <a:pt x="3430" y="1363"/>
                </a:lnTo>
                <a:lnTo>
                  <a:pt x="3430" y="1365"/>
                </a:lnTo>
                <a:lnTo>
                  <a:pt x="3428" y="1367"/>
                </a:lnTo>
                <a:close/>
                <a:moveTo>
                  <a:pt x="3444" y="1361"/>
                </a:moveTo>
                <a:lnTo>
                  <a:pt x="3442" y="1361"/>
                </a:lnTo>
                <a:lnTo>
                  <a:pt x="3442" y="1359"/>
                </a:lnTo>
                <a:lnTo>
                  <a:pt x="3444" y="1359"/>
                </a:lnTo>
                <a:lnTo>
                  <a:pt x="3444" y="1361"/>
                </a:lnTo>
                <a:close/>
                <a:moveTo>
                  <a:pt x="3442" y="1359"/>
                </a:moveTo>
                <a:lnTo>
                  <a:pt x="3440" y="1361"/>
                </a:lnTo>
                <a:lnTo>
                  <a:pt x="3440" y="1359"/>
                </a:lnTo>
                <a:lnTo>
                  <a:pt x="3440" y="1357"/>
                </a:lnTo>
                <a:lnTo>
                  <a:pt x="3440" y="1355"/>
                </a:lnTo>
                <a:lnTo>
                  <a:pt x="3442" y="1353"/>
                </a:lnTo>
                <a:lnTo>
                  <a:pt x="3442" y="1355"/>
                </a:lnTo>
                <a:lnTo>
                  <a:pt x="3442" y="1359"/>
                </a:lnTo>
                <a:close/>
                <a:moveTo>
                  <a:pt x="3958" y="1355"/>
                </a:moveTo>
                <a:lnTo>
                  <a:pt x="3956" y="1355"/>
                </a:lnTo>
                <a:lnTo>
                  <a:pt x="3956" y="1353"/>
                </a:lnTo>
                <a:lnTo>
                  <a:pt x="3958" y="1353"/>
                </a:lnTo>
                <a:lnTo>
                  <a:pt x="3958" y="1355"/>
                </a:lnTo>
                <a:close/>
                <a:moveTo>
                  <a:pt x="3953" y="1353"/>
                </a:moveTo>
                <a:lnTo>
                  <a:pt x="3954" y="1355"/>
                </a:lnTo>
                <a:lnTo>
                  <a:pt x="3953" y="1355"/>
                </a:lnTo>
                <a:lnTo>
                  <a:pt x="3951" y="1353"/>
                </a:lnTo>
                <a:lnTo>
                  <a:pt x="3949" y="1351"/>
                </a:lnTo>
                <a:lnTo>
                  <a:pt x="3953" y="1353"/>
                </a:lnTo>
                <a:close/>
                <a:moveTo>
                  <a:pt x="3951" y="1348"/>
                </a:moveTo>
                <a:lnTo>
                  <a:pt x="3951" y="1346"/>
                </a:lnTo>
                <a:lnTo>
                  <a:pt x="3951" y="1348"/>
                </a:lnTo>
                <a:lnTo>
                  <a:pt x="3953" y="1348"/>
                </a:lnTo>
                <a:lnTo>
                  <a:pt x="3951" y="1348"/>
                </a:lnTo>
                <a:close/>
                <a:moveTo>
                  <a:pt x="3455" y="1311"/>
                </a:moveTo>
                <a:lnTo>
                  <a:pt x="3455" y="1313"/>
                </a:lnTo>
                <a:lnTo>
                  <a:pt x="3453" y="1313"/>
                </a:lnTo>
                <a:lnTo>
                  <a:pt x="3453" y="1311"/>
                </a:lnTo>
                <a:lnTo>
                  <a:pt x="3455" y="1311"/>
                </a:lnTo>
                <a:close/>
                <a:moveTo>
                  <a:pt x="4296" y="1710"/>
                </a:moveTo>
                <a:lnTo>
                  <a:pt x="4296" y="1709"/>
                </a:lnTo>
                <a:lnTo>
                  <a:pt x="4298" y="1709"/>
                </a:lnTo>
                <a:lnTo>
                  <a:pt x="4298" y="1710"/>
                </a:lnTo>
                <a:lnTo>
                  <a:pt x="4300" y="1709"/>
                </a:lnTo>
                <a:lnTo>
                  <a:pt x="4300" y="1707"/>
                </a:lnTo>
                <a:lnTo>
                  <a:pt x="4300" y="1705"/>
                </a:lnTo>
                <a:lnTo>
                  <a:pt x="4298" y="1705"/>
                </a:lnTo>
                <a:lnTo>
                  <a:pt x="4296" y="1705"/>
                </a:lnTo>
                <a:lnTo>
                  <a:pt x="4296" y="1703"/>
                </a:lnTo>
                <a:lnTo>
                  <a:pt x="4294" y="1705"/>
                </a:lnTo>
                <a:lnTo>
                  <a:pt x="4292" y="1705"/>
                </a:lnTo>
                <a:lnTo>
                  <a:pt x="4291" y="1707"/>
                </a:lnTo>
                <a:lnTo>
                  <a:pt x="4291" y="1709"/>
                </a:lnTo>
                <a:lnTo>
                  <a:pt x="4291" y="1710"/>
                </a:lnTo>
                <a:lnTo>
                  <a:pt x="4291" y="1712"/>
                </a:lnTo>
                <a:lnTo>
                  <a:pt x="4289" y="1712"/>
                </a:lnTo>
                <a:lnTo>
                  <a:pt x="4289" y="1714"/>
                </a:lnTo>
                <a:lnTo>
                  <a:pt x="4285" y="1718"/>
                </a:lnTo>
                <a:lnTo>
                  <a:pt x="4283" y="1718"/>
                </a:lnTo>
                <a:lnTo>
                  <a:pt x="4283" y="1720"/>
                </a:lnTo>
                <a:lnTo>
                  <a:pt x="4281" y="1720"/>
                </a:lnTo>
                <a:lnTo>
                  <a:pt x="4279" y="1720"/>
                </a:lnTo>
                <a:lnTo>
                  <a:pt x="4277" y="1720"/>
                </a:lnTo>
                <a:lnTo>
                  <a:pt x="4275" y="1720"/>
                </a:lnTo>
                <a:lnTo>
                  <a:pt x="4273" y="1720"/>
                </a:lnTo>
                <a:lnTo>
                  <a:pt x="4273" y="1718"/>
                </a:lnTo>
                <a:lnTo>
                  <a:pt x="4271" y="1718"/>
                </a:lnTo>
                <a:lnTo>
                  <a:pt x="4271" y="1716"/>
                </a:lnTo>
                <a:lnTo>
                  <a:pt x="4273" y="1716"/>
                </a:lnTo>
                <a:lnTo>
                  <a:pt x="4271" y="1714"/>
                </a:lnTo>
                <a:lnTo>
                  <a:pt x="4269" y="1714"/>
                </a:lnTo>
                <a:lnTo>
                  <a:pt x="4269" y="1716"/>
                </a:lnTo>
                <a:lnTo>
                  <a:pt x="4267" y="1716"/>
                </a:lnTo>
                <a:lnTo>
                  <a:pt x="4267" y="1718"/>
                </a:lnTo>
                <a:lnTo>
                  <a:pt x="4269" y="1718"/>
                </a:lnTo>
                <a:lnTo>
                  <a:pt x="4269" y="1720"/>
                </a:lnTo>
                <a:lnTo>
                  <a:pt x="4271" y="1718"/>
                </a:lnTo>
                <a:lnTo>
                  <a:pt x="4273" y="1720"/>
                </a:lnTo>
                <a:lnTo>
                  <a:pt x="4275" y="1720"/>
                </a:lnTo>
                <a:lnTo>
                  <a:pt x="4275" y="1722"/>
                </a:lnTo>
                <a:lnTo>
                  <a:pt x="4273" y="1722"/>
                </a:lnTo>
                <a:lnTo>
                  <a:pt x="4273" y="1724"/>
                </a:lnTo>
                <a:lnTo>
                  <a:pt x="4273" y="1726"/>
                </a:lnTo>
                <a:lnTo>
                  <a:pt x="4273" y="1728"/>
                </a:lnTo>
                <a:lnTo>
                  <a:pt x="4273" y="1730"/>
                </a:lnTo>
                <a:lnTo>
                  <a:pt x="4273" y="1732"/>
                </a:lnTo>
                <a:lnTo>
                  <a:pt x="4275" y="1732"/>
                </a:lnTo>
                <a:lnTo>
                  <a:pt x="4275" y="1730"/>
                </a:lnTo>
                <a:lnTo>
                  <a:pt x="4273" y="1728"/>
                </a:lnTo>
                <a:lnTo>
                  <a:pt x="4275" y="1728"/>
                </a:lnTo>
                <a:lnTo>
                  <a:pt x="4275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7" y="1733"/>
                </a:lnTo>
                <a:lnTo>
                  <a:pt x="4277" y="1735"/>
                </a:lnTo>
                <a:lnTo>
                  <a:pt x="4279" y="1737"/>
                </a:lnTo>
                <a:lnTo>
                  <a:pt x="4281" y="1737"/>
                </a:lnTo>
                <a:lnTo>
                  <a:pt x="4283" y="1737"/>
                </a:lnTo>
                <a:lnTo>
                  <a:pt x="4283" y="1739"/>
                </a:lnTo>
                <a:lnTo>
                  <a:pt x="4285" y="1739"/>
                </a:lnTo>
                <a:lnTo>
                  <a:pt x="4285" y="1741"/>
                </a:lnTo>
                <a:lnTo>
                  <a:pt x="4285" y="1743"/>
                </a:lnTo>
                <a:lnTo>
                  <a:pt x="4285" y="1745"/>
                </a:lnTo>
                <a:lnTo>
                  <a:pt x="4287" y="1747"/>
                </a:lnTo>
                <a:lnTo>
                  <a:pt x="4285" y="1749"/>
                </a:lnTo>
                <a:lnTo>
                  <a:pt x="4285" y="1747"/>
                </a:lnTo>
                <a:lnTo>
                  <a:pt x="4283" y="1749"/>
                </a:lnTo>
                <a:lnTo>
                  <a:pt x="4281" y="1749"/>
                </a:lnTo>
                <a:lnTo>
                  <a:pt x="4281" y="1747"/>
                </a:lnTo>
                <a:lnTo>
                  <a:pt x="4281" y="1749"/>
                </a:lnTo>
                <a:lnTo>
                  <a:pt x="4281" y="1751"/>
                </a:lnTo>
                <a:lnTo>
                  <a:pt x="4279" y="1753"/>
                </a:lnTo>
                <a:lnTo>
                  <a:pt x="4277" y="1753"/>
                </a:lnTo>
                <a:lnTo>
                  <a:pt x="4277" y="1755"/>
                </a:lnTo>
                <a:lnTo>
                  <a:pt x="4277" y="1753"/>
                </a:lnTo>
                <a:lnTo>
                  <a:pt x="4275" y="1753"/>
                </a:lnTo>
                <a:lnTo>
                  <a:pt x="4275" y="1755"/>
                </a:lnTo>
                <a:lnTo>
                  <a:pt x="4275" y="1757"/>
                </a:lnTo>
                <a:lnTo>
                  <a:pt x="4275" y="1758"/>
                </a:lnTo>
                <a:lnTo>
                  <a:pt x="4277" y="1758"/>
                </a:lnTo>
                <a:lnTo>
                  <a:pt x="4277" y="1760"/>
                </a:lnTo>
                <a:lnTo>
                  <a:pt x="4275" y="1762"/>
                </a:lnTo>
                <a:lnTo>
                  <a:pt x="4273" y="1762"/>
                </a:lnTo>
                <a:lnTo>
                  <a:pt x="4273" y="1764"/>
                </a:lnTo>
                <a:lnTo>
                  <a:pt x="4271" y="1764"/>
                </a:lnTo>
                <a:lnTo>
                  <a:pt x="4269" y="1764"/>
                </a:lnTo>
                <a:lnTo>
                  <a:pt x="4267" y="1764"/>
                </a:lnTo>
                <a:lnTo>
                  <a:pt x="4267" y="1766"/>
                </a:lnTo>
                <a:lnTo>
                  <a:pt x="4266" y="1768"/>
                </a:lnTo>
                <a:lnTo>
                  <a:pt x="4266" y="1770"/>
                </a:lnTo>
                <a:lnTo>
                  <a:pt x="4264" y="1770"/>
                </a:lnTo>
                <a:lnTo>
                  <a:pt x="4262" y="1772"/>
                </a:lnTo>
                <a:lnTo>
                  <a:pt x="4260" y="1774"/>
                </a:lnTo>
                <a:lnTo>
                  <a:pt x="4260" y="1776"/>
                </a:lnTo>
                <a:lnTo>
                  <a:pt x="4258" y="1776"/>
                </a:lnTo>
                <a:lnTo>
                  <a:pt x="4258" y="1778"/>
                </a:lnTo>
                <a:lnTo>
                  <a:pt x="4258" y="1780"/>
                </a:lnTo>
                <a:lnTo>
                  <a:pt x="4260" y="1780"/>
                </a:lnTo>
                <a:lnTo>
                  <a:pt x="4260" y="1781"/>
                </a:lnTo>
                <a:lnTo>
                  <a:pt x="4258" y="1781"/>
                </a:lnTo>
                <a:lnTo>
                  <a:pt x="4256" y="1783"/>
                </a:lnTo>
                <a:lnTo>
                  <a:pt x="4256" y="1785"/>
                </a:lnTo>
                <a:lnTo>
                  <a:pt x="4254" y="1787"/>
                </a:lnTo>
                <a:lnTo>
                  <a:pt x="4254" y="1789"/>
                </a:lnTo>
                <a:lnTo>
                  <a:pt x="4252" y="1791"/>
                </a:lnTo>
                <a:lnTo>
                  <a:pt x="4252" y="1793"/>
                </a:lnTo>
                <a:lnTo>
                  <a:pt x="4254" y="1793"/>
                </a:lnTo>
                <a:lnTo>
                  <a:pt x="4254" y="1795"/>
                </a:lnTo>
                <a:lnTo>
                  <a:pt x="4256" y="1795"/>
                </a:lnTo>
                <a:lnTo>
                  <a:pt x="4258" y="1795"/>
                </a:lnTo>
                <a:lnTo>
                  <a:pt x="4260" y="1793"/>
                </a:lnTo>
                <a:lnTo>
                  <a:pt x="4262" y="1791"/>
                </a:lnTo>
                <a:lnTo>
                  <a:pt x="4264" y="1787"/>
                </a:lnTo>
                <a:lnTo>
                  <a:pt x="4266" y="1787"/>
                </a:lnTo>
                <a:lnTo>
                  <a:pt x="4267" y="1785"/>
                </a:lnTo>
                <a:lnTo>
                  <a:pt x="4267" y="1780"/>
                </a:lnTo>
                <a:lnTo>
                  <a:pt x="4269" y="1780"/>
                </a:lnTo>
                <a:lnTo>
                  <a:pt x="4269" y="1778"/>
                </a:lnTo>
                <a:lnTo>
                  <a:pt x="4269" y="1774"/>
                </a:lnTo>
                <a:lnTo>
                  <a:pt x="4269" y="1772"/>
                </a:lnTo>
                <a:lnTo>
                  <a:pt x="4271" y="1772"/>
                </a:lnTo>
                <a:lnTo>
                  <a:pt x="4271" y="1770"/>
                </a:lnTo>
                <a:lnTo>
                  <a:pt x="4273" y="1768"/>
                </a:lnTo>
                <a:lnTo>
                  <a:pt x="4275" y="1768"/>
                </a:lnTo>
                <a:lnTo>
                  <a:pt x="4277" y="1768"/>
                </a:lnTo>
                <a:lnTo>
                  <a:pt x="4277" y="1766"/>
                </a:lnTo>
                <a:lnTo>
                  <a:pt x="4277" y="1764"/>
                </a:lnTo>
                <a:lnTo>
                  <a:pt x="4279" y="1762"/>
                </a:lnTo>
                <a:lnTo>
                  <a:pt x="4279" y="1760"/>
                </a:lnTo>
                <a:lnTo>
                  <a:pt x="4279" y="1758"/>
                </a:lnTo>
                <a:lnTo>
                  <a:pt x="4279" y="1760"/>
                </a:lnTo>
                <a:lnTo>
                  <a:pt x="4281" y="1760"/>
                </a:lnTo>
                <a:lnTo>
                  <a:pt x="4283" y="1760"/>
                </a:lnTo>
                <a:lnTo>
                  <a:pt x="4283" y="1758"/>
                </a:lnTo>
                <a:lnTo>
                  <a:pt x="4283" y="1757"/>
                </a:lnTo>
                <a:lnTo>
                  <a:pt x="4281" y="1757"/>
                </a:lnTo>
                <a:lnTo>
                  <a:pt x="4281" y="1758"/>
                </a:lnTo>
                <a:lnTo>
                  <a:pt x="4279" y="1758"/>
                </a:lnTo>
                <a:lnTo>
                  <a:pt x="4279" y="1757"/>
                </a:lnTo>
                <a:lnTo>
                  <a:pt x="4281" y="1755"/>
                </a:lnTo>
                <a:lnTo>
                  <a:pt x="4283" y="1753"/>
                </a:lnTo>
                <a:lnTo>
                  <a:pt x="4283" y="1751"/>
                </a:lnTo>
                <a:lnTo>
                  <a:pt x="4285" y="1751"/>
                </a:lnTo>
                <a:lnTo>
                  <a:pt x="4287" y="1751"/>
                </a:lnTo>
                <a:lnTo>
                  <a:pt x="4287" y="1753"/>
                </a:lnTo>
                <a:lnTo>
                  <a:pt x="4289" y="1753"/>
                </a:lnTo>
                <a:lnTo>
                  <a:pt x="4289" y="1755"/>
                </a:lnTo>
                <a:lnTo>
                  <a:pt x="4291" y="1755"/>
                </a:lnTo>
                <a:lnTo>
                  <a:pt x="4289" y="1757"/>
                </a:lnTo>
                <a:lnTo>
                  <a:pt x="4287" y="1757"/>
                </a:lnTo>
                <a:lnTo>
                  <a:pt x="4285" y="1757"/>
                </a:lnTo>
                <a:lnTo>
                  <a:pt x="4285" y="1758"/>
                </a:lnTo>
                <a:lnTo>
                  <a:pt x="4287" y="1758"/>
                </a:lnTo>
                <a:lnTo>
                  <a:pt x="4289" y="1758"/>
                </a:lnTo>
                <a:lnTo>
                  <a:pt x="4291" y="1758"/>
                </a:lnTo>
                <a:lnTo>
                  <a:pt x="4291" y="1757"/>
                </a:lnTo>
                <a:lnTo>
                  <a:pt x="4291" y="1758"/>
                </a:lnTo>
                <a:lnTo>
                  <a:pt x="4292" y="1758"/>
                </a:lnTo>
                <a:lnTo>
                  <a:pt x="4292" y="1757"/>
                </a:lnTo>
                <a:lnTo>
                  <a:pt x="4294" y="1758"/>
                </a:lnTo>
                <a:lnTo>
                  <a:pt x="4292" y="1760"/>
                </a:lnTo>
                <a:lnTo>
                  <a:pt x="4292" y="1762"/>
                </a:lnTo>
                <a:lnTo>
                  <a:pt x="4292" y="1764"/>
                </a:lnTo>
                <a:lnTo>
                  <a:pt x="4292" y="1766"/>
                </a:lnTo>
                <a:lnTo>
                  <a:pt x="4296" y="1768"/>
                </a:lnTo>
                <a:lnTo>
                  <a:pt x="4296" y="1770"/>
                </a:lnTo>
                <a:lnTo>
                  <a:pt x="4298" y="1770"/>
                </a:lnTo>
                <a:lnTo>
                  <a:pt x="4296" y="1772"/>
                </a:lnTo>
                <a:lnTo>
                  <a:pt x="4296" y="1774"/>
                </a:lnTo>
                <a:lnTo>
                  <a:pt x="4298" y="1774"/>
                </a:lnTo>
                <a:lnTo>
                  <a:pt x="4298" y="1772"/>
                </a:lnTo>
                <a:lnTo>
                  <a:pt x="4300" y="1772"/>
                </a:lnTo>
                <a:lnTo>
                  <a:pt x="4300" y="1774"/>
                </a:lnTo>
                <a:lnTo>
                  <a:pt x="4298" y="1776"/>
                </a:lnTo>
                <a:lnTo>
                  <a:pt x="4296" y="1776"/>
                </a:lnTo>
                <a:lnTo>
                  <a:pt x="4294" y="1776"/>
                </a:lnTo>
                <a:lnTo>
                  <a:pt x="4296" y="1778"/>
                </a:lnTo>
                <a:lnTo>
                  <a:pt x="4296" y="1780"/>
                </a:lnTo>
                <a:lnTo>
                  <a:pt x="4298" y="1780"/>
                </a:lnTo>
                <a:lnTo>
                  <a:pt x="4300" y="1781"/>
                </a:lnTo>
                <a:lnTo>
                  <a:pt x="4298" y="1781"/>
                </a:lnTo>
                <a:lnTo>
                  <a:pt x="4296" y="1781"/>
                </a:lnTo>
                <a:lnTo>
                  <a:pt x="4294" y="1780"/>
                </a:lnTo>
                <a:lnTo>
                  <a:pt x="4292" y="1781"/>
                </a:lnTo>
                <a:lnTo>
                  <a:pt x="4291" y="1781"/>
                </a:lnTo>
                <a:lnTo>
                  <a:pt x="4289" y="1781"/>
                </a:lnTo>
                <a:lnTo>
                  <a:pt x="4289" y="1783"/>
                </a:lnTo>
                <a:lnTo>
                  <a:pt x="4291" y="1783"/>
                </a:lnTo>
                <a:lnTo>
                  <a:pt x="4292" y="1783"/>
                </a:lnTo>
                <a:lnTo>
                  <a:pt x="4292" y="1781"/>
                </a:lnTo>
                <a:lnTo>
                  <a:pt x="4294" y="1783"/>
                </a:lnTo>
                <a:lnTo>
                  <a:pt x="4296" y="1785"/>
                </a:lnTo>
                <a:lnTo>
                  <a:pt x="4298" y="1785"/>
                </a:lnTo>
                <a:lnTo>
                  <a:pt x="4300" y="1783"/>
                </a:lnTo>
                <a:lnTo>
                  <a:pt x="4302" y="1783"/>
                </a:lnTo>
                <a:lnTo>
                  <a:pt x="4302" y="1781"/>
                </a:lnTo>
                <a:lnTo>
                  <a:pt x="4300" y="1781"/>
                </a:lnTo>
                <a:lnTo>
                  <a:pt x="4300" y="1780"/>
                </a:lnTo>
                <a:lnTo>
                  <a:pt x="4300" y="1778"/>
                </a:lnTo>
                <a:lnTo>
                  <a:pt x="4302" y="1776"/>
                </a:lnTo>
                <a:lnTo>
                  <a:pt x="4302" y="1774"/>
                </a:lnTo>
                <a:lnTo>
                  <a:pt x="4302" y="1772"/>
                </a:lnTo>
                <a:lnTo>
                  <a:pt x="4304" y="1772"/>
                </a:lnTo>
                <a:lnTo>
                  <a:pt x="4306" y="1772"/>
                </a:lnTo>
                <a:lnTo>
                  <a:pt x="4308" y="1774"/>
                </a:lnTo>
                <a:lnTo>
                  <a:pt x="4308" y="1776"/>
                </a:lnTo>
                <a:lnTo>
                  <a:pt x="4310" y="1776"/>
                </a:lnTo>
                <a:lnTo>
                  <a:pt x="4312" y="1776"/>
                </a:lnTo>
                <a:lnTo>
                  <a:pt x="4312" y="1774"/>
                </a:lnTo>
                <a:lnTo>
                  <a:pt x="4312" y="1772"/>
                </a:lnTo>
                <a:lnTo>
                  <a:pt x="4312" y="1768"/>
                </a:lnTo>
                <a:lnTo>
                  <a:pt x="4310" y="1766"/>
                </a:lnTo>
                <a:lnTo>
                  <a:pt x="4310" y="1764"/>
                </a:lnTo>
                <a:lnTo>
                  <a:pt x="4312" y="1762"/>
                </a:lnTo>
                <a:lnTo>
                  <a:pt x="4310" y="1760"/>
                </a:lnTo>
                <a:lnTo>
                  <a:pt x="4310" y="1758"/>
                </a:lnTo>
                <a:lnTo>
                  <a:pt x="4310" y="1757"/>
                </a:lnTo>
                <a:lnTo>
                  <a:pt x="4310" y="1755"/>
                </a:lnTo>
                <a:lnTo>
                  <a:pt x="4312" y="1755"/>
                </a:lnTo>
                <a:lnTo>
                  <a:pt x="4312" y="1758"/>
                </a:lnTo>
                <a:lnTo>
                  <a:pt x="4314" y="1758"/>
                </a:lnTo>
                <a:lnTo>
                  <a:pt x="4314" y="1760"/>
                </a:lnTo>
                <a:lnTo>
                  <a:pt x="4314" y="1764"/>
                </a:lnTo>
                <a:lnTo>
                  <a:pt x="4314" y="1766"/>
                </a:lnTo>
                <a:lnTo>
                  <a:pt x="4314" y="1768"/>
                </a:lnTo>
                <a:lnTo>
                  <a:pt x="4314" y="1770"/>
                </a:lnTo>
                <a:lnTo>
                  <a:pt x="4314" y="1772"/>
                </a:lnTo>
                <a:lnTo>
                  <a:pt x="4315" y="1774"/>
                </a:lnTo>
                <a:lnTo>
                  <a:pt x="4314" y="1776"/>
                </a:lnTo>
                <a:lnTo>
                  <a:pt x="4314" y="1778"/>
                </a:lnTo>
                <a:lnTo>
                  <a:pt x="4314" y="1780"/>
                </a:lnTo>
                <a:lnTo>
                  <a:pt x="4315" y="1781"/>
                </a:lnTo>
                <a:lnTo>
                  <a:pt x="4315" y="1783"/>
                </a:lnTo>
                <a:lnTo>
                  <a:pt x="4315" y="1785"/>
                </a:lnTo>
                <a:lnTo>
                  <a:pt x="4315" y="1791"/>
                </a:lnTo>
                <a:lnTo>
                  <a:pt x="4315" y="1793"/>
                </a:lnTo>
                <a:lnTo>
                  <a:pt x="4315" y="1795"/>
                </a:lnTo>
                <a:lnTo>
                  <a:pt x="4315" y="1797"/>
                </a:lnTo>
                <a:lnTo>
                  <a:pt x="4315" y="1799"/>
                </a:lnTo>
                <a:lnTo>
                  <a:pt x="4315" y="1801"/>
                </a:lnTo>
                <a:lnTo>
                  <a:pt x="4315" y="1803"/>
                </a:lnTo>
                <a:lnTo>
                  <a:pt x="4315" y="1810"/>
                </a:lnTo>
                <a:lnTo>
                  <a:pt x="4317" y="1812"/>
                </a:lnTo>
                <a:lnTo>
                  <a:pt x="4315" y="1814"/>
                </a:lnTo>
                <a:lnTo>
                  <a:pt x="4317" y="1816"/>
                </a:lnTo>
                <a:lnTo>
                  <a:pt x="4317" y="1818"/>
                </a:lnTo>
                <a:lnTo>
                  <a:pt x="4317" y="1820"/>
                </a:lnTo>
                <a:lnTo>
                  <a:pt x="4317" y="1822"/>
                </a:lnTo>
                <a:lnTo>
                  <a:pt x="4317" y="1824"/>
                </a:lnTo>
                <a:lnTo>
                  <a:pt x="4319" y="1829"/>
                </a:lnTo>
                <a:lnTo>
                  <a:pt x="4319" y="1831"/>
                </a:lnTo>
                <a:lnTo>
                  <a:pt x="4317" y="1833"/>
                </a:lnTo>
                <a:lnTo>
                  <a:pt x="4319" y="1837"/>
                </a:lnTo>
                <a:lnTo>
                  <a:pt x="4319" y="1839"/>
                </a:lnTo>
                <a:lnTo>
                  <a:pt x="4319" y="1843"/>
                </a:lnTo>
                <a:lnTo>
                  <a:pt x="4319" y="1845"/>
                </a:lnTo>
                <a:lnTo>
                  <a:pt x="4319" y="1849"/>
                </a:lnTo>
                <a:lnTo>
                  <a:pt x="4319" y="1851"/>
                </a:lnTo>
                <a:lnTo>
                  <a:pt x="4319" y="1852"/>
                </a:lnTo>
                <a:lnTo>
                  <a:pt x="4319" y="1854"/>
                </a:lnTo>
                <a:lnTo>
                  <a:pt x="4321" y="1856"/>
                </a:lnTo>
                <a:lnTo>
                  <a:pt x="4321" y="1858"/>
                </a:lnTo>
                <a:lnTo>
                  <a:pt x="4321" y="1860"/>
                </a:lnTo>
                <a:lnTo>
                  <a:pt x="4321" y="1862"/>
                </a:lnTo>
                <a:lnTo>
                  <a:pt x="4321" y="1866"/>
                </a:lnTo>
                <a:lnTo>
                  <a:pt x="4321" y="1870"/>
                </a:lnTo>
                <a:lnTo>
                  <a:pt x="4321" y="1872"/>
                </a:lnTo>
                <a:lnTo>
                  <a:pt x="4321" y="1876"/>
                </a:lnTo>
                <a:lnTo>
                  <a:pt x="4321" y="1877"/>
                </a:lnTo>
                <a:lnTo>
                  <a:pt x="4321" y="1879"/>
                </a:lnTo>
                <a:lnTo>
                  <a:pt x="4321" y="1883"/>
                </a:lnTo>
                <a:lnTo>
                  <a:pt x="4321" y="1891"/>
                </a:lnTo>
                <a:lnTo>
                  <a:pt x="4321" y="1897"/>
                </a:lnTo>
                <a:lnTo>
                  <a:pt x="4323" y="1900"/>
                </a:lnTo>
                <a:lnTo>
                  <a:pt x="4323" y="1904"/>
                </a:lnTo>
                <a:lnTo>
                  <a:pt x="4323" y="1910"/>
                </a:lnTo>
                <a:lnTo>
                  <a:pt x="4323" y="1912"/>
                </a:lnTo>
                <a:lnTo>
                  <a:pt x="4323" y="1916"/>
                </a:lnTo>
                <a:lnTo>
                  <a:pt x="4323" y="1920"/>
                </a:lnTo>
                <a:lnTo>
                  <a:pt x="4323" y="1922"/>
                </a:lnTo>
                <a:lnTo>
                  <a:pt x="4323" y="1924"/>
                </a:lnTo>
                <a:lnTo>
                  <a:pt x="4323" y="1925"/>
                </a:lnTo>
                <a:lnTo>
                  <a:pt x="4323" y="1927"/>
                </a:lnTo>
                <a:lnTo>
                  <a:pt x="4323" y="1931"/>
                </a:lnTo>
                <a:lnTo>
                  <a:pt x="4323" y="1937"/>
                </a:lnTo>
                <a:lnTo>
                  <a:pt x="4321" y="1937"/>
                </a:lnTo>
                <a:lnTo>
                  <a:pt x="4323" y="1943"/>
                </a:lnTo>
                <a:lnTo>
                  <a:pt x="4321" y="1948"/>
                </a:lnTo>
                <a:lnTo>
                  <a:pt x="4321" y="1950"/>
                </a:lnTo>
                <a:lnTo>
                  <a:pt x="4321" y="1954"/>
                </a:lnTo>
                <a:lnTo>
                  <a:pt x="4321" y="1956"/>
                </a:lnTo>
                <a:lnTo>
                  <a:pt x="4321" y="1958"/>
                </a:lnTo>
                <a:lnTo>
                  <a:pt x="4321" y="1960"/>
                </a:lnTo>
                <a:lnTo>
                  <a:pt x="4321" y="1962"/>
                </a:lnTo>
                <a:lnTo>
                  <a:pt x="4319" y="1966"/>
                </a:lnTo>
                <a:lnTo>
                  <a:pt x="4319" y="1970"/>
                </a:lnTo>
                <a:lnTo>
                  <a:pt x="4319" y="1972"/>
                </a:lnTo>
                <a:lnTo>
                  <a:pt x="4317" y="1973"/>
                </a:lnTo>
                <a:lnTo>
                  <a:pt x="4317" y="1979"/>
                </a:lnTo>
                <a:lnTo>
                  <a:pt x="4317" y="1981"/>
                </a:lnTo>
                <a:lnTo>
                  <a:pt x="4315" y="1981"/>
                </a:lnTo>
                <a:lnTo>
                  <a:pt x="4315" y="1985"/>
                </a:lnTo>
                <a:lnTo>
                  <a:pt x="4315" y="1987"/>
                </a:lnTo>
                <a:lnTo>
                  <a:pt x="4314" y="1991"/>
                </a:lnTo>
                <a:lnTo>
                  <a:pt x="4312" y="1991"/>
                </a:lnTo>
                <a:lnTo>
                  <a:pt x="4310" y="1996"/>
                </a:lnTo>
                <a:lnTo>
                  <a:pt x="4308" y="1998"/>
                </a:lnTo>
                <a:lnTo>
                  <a:pt x="4306" y="2004"/>
                </a:lnTo>
                <a:lnTo>
                  <a:pt x="4306" y="2008"/>
                </a:lnTo>
                <a:lnTo>
                  <a:pt x="4304" y="2010"/>
                </a:lnTo>
                <a:lnTo>
                  <a:pt x="4304" y="2012"/>
                </a:lnTo>
                <a:lnTo>
                  <a:pt x="4304" y="2014"/>
                </a:lnTo>
                <a:lnTo>
                  <a:pt x="4300" y="2020"/>
                </a:lnTo>
                <a:lnTo>
                  <a:pt x="4300" y="2021"/>
                </a:lnTo>
                <a:lnTo>
                  <a:pt x="4300" y="2023"/>
                </a:lnTo>
                <a:lnTo>
                  <a:pt x="4298" y="2025"/>
                </a:lnTo>
                <a:lnTo>
                  <a:pt x="4298" y="2027"/>
                </a:lnTo>
                <a:lnTo>
                  <a:pt x="4296" y="2027"/>
                </a:lnTo>
                <a:lnTo>
                  <a:pt x="4294" y="2031"/>
                </a:lnTo>
                <a:lnTo>
                  <a:pt x="4292" y="2033"/>
                </a:lnTo>
                <a:lnTo>
                  <a:pt x="4292" y="2031"/>
                </a:lnTo>
                <a:lnTo>
                  <a:pt x="4294" y="2031"/>
                </a:lnTo>
                <a:lnTo>
                  <a:pt x="4294" y="2029"/>
                </a:lnTo>
                <a:lnTo>
                  <a:pt x="4292" y="2031"/>
                </a:lnTo>
                <a:lnTo>
                  <a:pt x="4292" y="2033"/>
                </a:lnTo>
                <a:lnTo>
                  <a:pt x="4291" y="2033"/>
                </a:lnTo>
                <a:lnTo>
                  <a:pt x="4289" y="2035"/>
                </a:lnTo>
                <a:lnTo>
                  <a:pt x="4289" y="2033"/>
                </a:lnTo>
                <a:lnTo>
                  <a:pt x="4289" y="2031"/>
                </a:lnTo>
                <a:lnTo>
                  <a:pt x="4287" y="2031"/>
                </a:lnTo>
                <a:lnTo>
                  <a:pt x="4287" y="2029"/>
                </a:lnTo>
                <a:lnTo>
                  <a:pt x="4287" y="2027"/>
                </a:lnTo>
                <a:lnTo>
                  <a:pt x="4289" y="2027"/>
                </a:lnTo>
                <a:lnTo>
                  <a:pt x="4289" y="2029"/>
                </a:lnTo>
                <a:lnTo>
                  <a:pt x="4289" y="2031"/>
                </a:lnTo>
                <a:lnTo>
                  <a:pt x="4291" y="2031"/>
                </a:lnTo>
                <a:lnTo>
                  <a:pt x="4291" y="2029"/>
                </a:lnTo>
                <a:lnTo>
                  <a:pt x="4292" y="2029"/>
                </a:lnTo>
                <a:lnTo>
                  <a:pt x="4294" y="2029"/>
                </a:lnTo>
                <a:lnTo>
                  <a:pt x="4294" y="2027"/>
                </a:lnTo>
                <a:lnTo>
                  <a:pt x="4292" y="2027"/>
                </a:lnTo>
                <a:lnTo>
                  <a:pt x="4291" y="2027"/>
                </a:lnTo>
                <a:lnTo>
                  <a:pt x="4294" y="2027"/>
                </a:lnTo>
                <a:lnTo>
                  <a:pt x="4296" y="2027"/>
                </a:lnTo>
                <a:lnTo>
                  <a:pt x="4296" y="2025"/>
                </a:lnTo>
                <a:lnTo>
                  <a:pt x="4294" y="2025"/>
                </a:lnTo>
                <a:lnTo>
                  <a:pt x="4294" y="2027"/>
                </a:lnTo>
                <a:lnTo>
                  <a:pt x="4292" y="2025"/>
                </a:lnTo>
                <a:lnTo>
                  <a:pt x="4294" y="2025"/>
                </a:lnTo>
                <a:lnTo>
                  <a:pt x="4294" y="2023"/>
                </a:lnTo>
                <a:lnTo>
                  <a:pt x="4296" y="2023"/>
                </a:lnTo>
                <a:lnTo>
                  <a:pt x="4298" y="2023"/>
                </a:lnTo>
                <a:lnTo>
                  <a:pt x="4298" y="2021"/>
                </a:lnTo>
                <a:lnTo>
                  <a:pt x="4296" y="2021"/>
                </a:lnTo>
                <a:lnTo>
                  <a:pt x="4298" y="2020"/>
                </a:lnTo>
                <a:lnTo>
                  <a:pt x="4298" y="2018"/>
                </a:lnTo>
                <a:lnTo>
                  <a:pt x="4296" y="2018"/>
                </a:lnTo>
                <a:lnTo>
                  <a:pt x="4296" y="2020"/>
                </a:lnTo>
                <a:lnTo>
                  <a:pt x="4294" y="2021"/>
                </a:lnTo>
                <a:lnTo>
                  <a:pt x="4292" y="2021"/>
                </a:lnTo>
                <a:lnTo>
                  <a:pt x="4291" y="2021"/>
                </a:lnTo>
                <a:lnTo>
                  <a:pt x="4289" y="2021"/>
                </a:lnTo>
                <a:lnTo>
                  <a:pt x="4289" y="2023"/>
                </a:lnTo>
                <a:lnTo>
                  <a:pt x="4291" y="2023"/>
                </a:lnTo>
                <a:lnTo>
                  <a:pt x="4292" y="2023"/>
                </a:lnTo>
                <a:lnTo>
                  <a:pt x="4291" y="2023"/>
                </a:lnTo>
                <a:lnTo>
                  <a:pt x="4289" y="2023"/>
                </a:lnTo>
                <a:lnTo>
                  <a:pt x="4289" y="2025"/>
                </a:lnTo>
                <a:lnTo>
                  <a:pt x="4289" y="2027"/>
                </a:lnTo>
                <a:lnTo>
                  <a:pt x="4289" y="2025"/>
                </a:lnTo>
                <a:lnTo>
                  <a:pt x="4289" y="2023"/>
                </a:lnTo>
                <a:lnTo>
                  <a:pt x="4289" y="2021"/>
                </a:lnTo>
                <a:lnTo>
                  <a:pt x="4289" y="2020"/>
                </a:lnTo>
                <a:lnTo>
                  <a:pt x="4289" y="2018"/>
                </a:lnTo>
                <a:lnTo>
                  <a:pt x="4291" y="2018"/>
                </a:lnTo>
                <a:lnTo>
                  <a:pt x="4291" y="2016"/>
                </a:lnTo>
                <a:lnTo>
                  <a:pt x="4289" y="2016"/>
                </a:lnTo>
                <a:lnTo>
                  <a:pt x="4291" y="2014"/>
                </a:lnTo>
                <a:lnTo>
                  <a:pt x="4292" y="2014"/>
                </a:lnTo>
                <a:lnTo>
                  <a:pt x="4291" y="2016"/>
                </a:lnTo>
                <a:lnTo>
                  <a:pt x="4292" y="2016"/>
                </a:lnTo>
                <a:lnTo>
                  <a:pt x="4294" y="2016"/>
                </a:lnTo>
                <a:lnTo>
                  <a:pt x="4296" y="2016"/>
                </a:lnTo>
                <a:lnTo>
                  <a:pt x="4296" y="2014"/>
                </a:lnTo>
                <a:lnTo>
                  <a:pt x="4298" y="2014"/>
                </a:lnTo>
                <a:lnTo>
                  <a:pt x="4300" y="2014"/>
                </a:lnTo>
                <a:lnTo>
                  <a:pt x="4300" y="2012"/>
                </a:lnTo>
                <a:lnTo>
                  <a:pt x="4298" y="2012"/>
                </a:lnTo>
                <a:lnTo>
                  <a:pt x="4300" y="2010"/>
                </a:lnTo>
                <a:lnTo>
                  <a:pt x="4302" y="2008"/>
                </a:lnTo>
                <a:lnTo>
                  <a:pt x="4302" y="2006"/>
                </a:lnTo>
                <a:lnTo>
                  <a:pt x="4304" y="2006"/>
                </a:lnTo>
                <a:lnTo>
                  <a:pt x="4304" y="2004"/>
                </a:lnTo>
                <a:lnTo>
                  <a:pt x="4306" y="2004"/>
                </a:lnTo>
                <a:lnTo>
                  <a:pt x="4306" y="2002"/>
                </a:lnTo>
                <a:lnTo>
                  <a:pt x="4308" y="2002"/>
                </a:lnTo>
                <a:lnTo>
                  <a:pt x="4308" y="2000"/>
                </a:lnTo>
                <a:lnTo>
                  <a:pt x="4306" y="2000"/>
                </a:lnTo>
                <a:lnTo>
                  <a:pt x="4304" y="2002"/>
                </a:lnTo>
                <a:lnTo>
                  <a:pt x="4304" y="2004"/>
                </a:lnTo>
                <a:lnTo>
                  <a:pt x="4302" y="2004"/>
                </a:lnTo>
                <a:lnTo>
                  <a:pt x="4302" y="2002"/>
                </a:lnTo>
                <a:lnTo>
                  <a:pt x="4300" y="2004"/>
                </a:lnTo>
                <a:lnTo>
                  <a:pt x="4300" y="2006"/>
                </a:lnTo>
                <a:lnTo>
                  <a:pt x="4300" y="2004"/>
                </a:lnTo>
                <a:lnTo>
                  <a:pt x="4302" y="2002"/>
                </a:lnTo>
                <a:lnTo>
                  <a:pt x="4302" y="2000"/>
                </a:lnTo>
                <a:lnTo>
                  <a:pt x="4304" y="1998"/>
                </a:lnTo>
                <a:lnTo>
                  <a:pt x="4306" y="1996"/>
                </a:lnTo>
                <a:lnTo>
                  <a:pt x="4306" y="1995"/>
                </a:lnTo>
                <a:lnTo>
                  <a:pt x="4310" y="1993"/>
                </a:lnTo>
                <a:lnTo>
                  <a:pt x="4310" y="1991"/>
                </a:lnTo>
                <a:lnTo>
                  <a:pt x="4310" y="1989"/>
                </a:lnTo>
                <a:lnTo>
                  <a:pt x="4310" y="1987"/>
                </a:lnTo>
                <a:lnTo>
                  <a:pt x="4312" y="1987"/>
                </a:lnTo>
                <a:lnTo>
                  <a:pt x="4314" y="1985"/>
                </a:lnTo>
                <a:lnTo>
                  <a:pt x="4315" y="1981"/>
                </a:lnTo>
                <a:lnTo>
                  <a:pt x="4315" y="1979"/>
                </a:lnTo>
                <a:lnTo>
                  <a:pt x="4314" y="1977"/>
                </a:lnTo>
                <a:lnTo>
                  <a:pt x="4312" y="1977"/>
                </a:lnTo>
                <a:lnTo>
                  <a:pt x="4314" y="1975"/>
                </a:lnTo>
                <a:lnTo>
                  <a:pt x="4315" y="1973"/>
                </a:lnTo>
                <a:lnTo>
                  <a:pt x="4315" y="1972"/>
                </a:lnTo>
                <a:lnTo>
                  <a:pt x="4314" y="1968"/>
                </a:lnTo>
                <a:lnTo>
                  <a:pt x="4314" y="1966"/>
                </a:lnTo>
                <a:lnTo>
                  <a:pt x="4314" y="1964"/>
                </a:lnTo>
                <a:lnTo>
                  <a:pt x="4314" y="1962"/>
                </a:lnTo>
                <a:lnTo>
                  <a:pt x="4315" y="1960"/>
                </a:lnTo>
                <a:lnTo>
                  <a:pt x="4314" y="1956"/>
                </a:lnTo>
                <a:lnTo>
                  <a:pt x="4314" y="1952"/>
                </a:lnTo>
                <a:lnTo>
                  <a:pt x="4314" y="1950"/>
                </a:lnTo>
                <a:lnTo>
                  <a:pt x="4314" y="1947"/>
                </a:lnTo>
                <a:lnTo>
                  <a:pt x="4314" y="1945"/>
                </a:lnTo>
                <a:lnTo>
                  <a:pt x="4315" y="1945"/>
                </a:lnTo>
                <a:lnTo>
                  <a:pt x="4315" y="1943"/>
                </a:lnTo>
                <a:lnTo>
                  <a:pt x="4317" y="1941"/>
                </a:lnTo>
                <a:lnTo>
                  <a:pt x="4317" y="1939"/>
                </a:lnTo>
                <a:lnTo>
                  <a:pt x="4317" y="1937"/>
                </a:lnTo>
                <a:lnTo>
                  <a:pt x="4315" y="1935"/>
                </a:lnTo>
                <a:lnTo>
                  <a:pt x="4317" y="1933"/>
                </a:lnTo>
                <a:lnTo>
                  <a:pt x="4317" y="1931"/>
                </a:lnTo>
                <a:lnTo>
                  <a:pt x="4319" y="1931"/>
                </a:lnTo>
                <a:lnTo>
                  <a:pt x="4319" y="1929"/>
                </a:lnTo>
                <a:lnTo>
                  <a:pt x="4319" y="1927"/>
                </a:lnTo>
                <a:lnTo>
                  <a:pt x="4319" y="1925"/>
                </a:lnTo>
                <a:lnTo>
                  <a:pt x="4319" y="1924"/>
                </a:lnTo>
                <a:lnTo>
                  <a:pt x="4319" y="1922"/>
                </a:lnTo>
                <a:lnTo>
                  <a:pt x="4319" y="1920"/>
                </a:lnTo>
                <a:lnTo>
                  <a:pt x="4319" y="1918"/>
                </a:lnTo>
                <a:lnTo>
                  <a:pt x="4317" y="1916"/>
                </a:lnTo>
                <a:lnTo>
                  <a:pt x="4319" y="1914"/>
                </a:lnTo>
                <a:lnTo>
                  <a:pt x="4317" y="1914"/>
                </a:lnTo>
                <a:lnTo>
                  <a:pt x="4317" y="1912"/>
                </a:lnTo>
                <a:lnTo>
                  <a:pt x="4317" y="1910"/>
                </a:lnTo>
                <a:lnTo>
                  <a:pt x="4317" y="1908"/>
                </a:lnTo>
                <a:lnTo>
                  <a:pt x="4317" y="1906"/>
                </a:lnTo>
                <a:lnTo>
                  <a:pt x="4319" y="1904"/>
                </a:lnTo>
                <a:lnTo>
                  <a:pt x="4317" y="1904"/>
                </a:lnTo>
                <a:lnTo>
                  <a:pt x="4319" y="1902"/>
                </a:lnTo>
                <a:lnTo>
                  <a:pt x="4317" y="1900"/>
                </a:lnTo>
                <a:lnTo>
                  <a:pt x="4319" y="1900"/>
                </a:lnTo>
                <a:lnTo>
                  <a:pt x="4319" y="1899"/>
                </a:lnTo>
                <a:lnTo>
                  <a:pt x="4319" y="1897"/>
                </a:lnTo>
                <a:lnTo>
                  <a:pt x="4319" y="1895"/>
                </a:lnTo>
                <a:lnTo>
                  <a:pt x="4319" y="1893"/>
                </a:lnTo>
                <a:lnTo>
                  <a:pt x="4317" y="1893"/>
                </a:lnTo>
                <a:lnTo>
                  <a:pt x="4317" y="1891"/>
                </a:lnTo>
                <a:lnTo>
                  <a:pt x="4317" y="1889"/>
                </a:lnTo>
                <a:lnTo>
                  <a:pt x="4317" y="1887"/>
                </a:lnTo>
                <a:lnTo>
                  <a:pt x="4317" y="1885"/>
                </a:lnTo>
                <a:lnTo>
                  <a:pt x="4315" y="1885"/>
                </a:lnTo>
                <a:lnTo>
                  <a:pt x="4315" y="1883"/>
                </a:lnTo>
                <a:lnTo>
                  <a:pt x="4315" y="1881"/>
                </a:lnTo>
                <a:lnTo>
                  <a:pt x="4317" y="1881"/>
                </a:lnTo>
                <a:lnTo>
                  <a:pt x="4317" y="1879"/>
                </a:lnTo>
                <a:lnTo>
                  <a:pt x="4317" y="1877"/>
                </a:lnTo>
                <a:lnTo>
                  <a:pt x="4317" y="1876"/>
                </a:lnTo>
                <a:lnTo>
                  <a:pt x="4317" y="1874"/>
                </a:lnTo>
                <a:lnTo>
                  <a:pt x="4317" y="1872"/>
                </a:lnTo>
                <a:lnTo>
                  <a:pt x="4317" y="1870"/>
                </a:lnTo>
                <a:lnTo>
                  <a:pt x="4315" y="1868"/>
                </a:lnTo>
                <a:lnTo>
                  <a:pt x="4315" y="1866"/>
                </a:lnTo>
                <a:lnTo>
                  <a:pt x="4314" y="1866"/>
                </a:lnTo>
                <a:lnTo>
                  <a:pt x="4314" y="1864"/>
                </a:lnTo>
                <a:lnTo>
                  <a:pt x="4314" y="1862"/>
                </a:lnTo>
                <a:lnTo>
                  <a:pt x="4314" y="1860"/>
                </a:lnTo>
                <a:lnTo>
                  <a:pt x="4312" y="1860"/>
                </a:lnTo>
                <a:lnTo>
                  <a:pt x="4312" y="1858"/>
                </a:lnTo>
                <a:lnTo>
                  <a:pt x="4312" y="1856"/>
                </a:lnTo>
                <a:lnTo>
                  <a:pt x="4312" y="1854"/>
                </a:lnTo>
                <a:lnTo>
                  <a:pt x="4312" y="1852"/>
                </a:lnTo>
                <a:lnTo>
                  <a:pt x="4310" y="1852"/>
                </a:lnTo>
                <a:lnTo>
                  <a:pt x="4308" y="1852"/>
                </a:lnTo>
                <a:lnTo>
                  <a:pt x="4308" y="1851"/>
                </a:lnTo>
                <a:lnTo>
                  <a:pt x="4306" y="1849"/>
                </a:lnTo>
                <a:lnTo>
                  <a:pt x="4304" y="1847"/>
                </a:lnTo>
                <a:lnTo>
                  <a:pt x="4306" y="1845"/>
                </a:lnTo>
                <a:lnTo>
                  <a:pt x="4308" y="1843"/>
                </a:lnTo>
                <a:lnTo>
                  <a:pt x="4306" y="1843"/>
                </a:lnTo>
                <a:lnTo>
                  <a:pt x="4306" y="1841"/>
                </a:lnTo>
                <a:lnTo>
                  <a:pt x="4308" y="1841"/>
                </a:lnTo>
                <a:lnTo>
                  <a:pt x="4310" y="1841"/>
                </a:lnTo>
                <a:lnTo>
                  <a:pt x="4312" y="1841"/>
                </a:lnTo>
                <a:lnTo>
                  <a:pt x="4312" y="1839"/>
                </a:lnTo>
                <a:lnTo>
                  <a:pt x="4310" y="1841"/>
                </a:lnTo>
                <a:lnTo>
                  <a:pt x="4308" y="1841"/>
                </a:lnTo>
                <a:lnTo>
                  <a:pt x="4308" y="1839"/>
                </a:lnTo>
                <a:lnTo>
                  <a:pt x="4308" y="1837"/>
                </a:lnTo>
                <a:lnTo>
                  <a:pt x="4306" y="1833"/>
                </a:lnTo>
                <a:lnTo>
                  <a:pt x="4306" y="1831"/>
                </a:lnTo>
                <a:lnTo>
                  <a:pt x="4306" y="1828"/>
                </a:lnTo>
                <a:lnTo>
                  <a:pt x="4304" y="1828"/>
                </a:lnTo>
                <a:lnTo>
                  <a:pt x="4302" y="1828"/>
                </a:lnTo>
                <a:lnTo>
                  <a:pt x="4302" y="1826"/>
                </a:lnTo>
                <a:lnTo>
                  <a:pt x="4300" y="1826"/>
                </a:lnTo>
                <a:lnTo>
                  <a:pt x="4300" y="1824"/>
                </a:lnTo>
                <a:lnTo>
                  <a:pt x="4300" y="1822"/>
                </a:lnTo>
                <a:lnTo>
                  <a:pt x="4300" y="1820"/>
                </a:lnTo>
                <a:lnTo>
                  <a:pt x="4302" y="1820"/>
                </a:lnTo>
                <a:lnTo>
                  <a:pt x="4302" y="1818"/>
                </a:lnTo>
                <a:lnTo>
                  <a:pt x="4304" y="1818"/>
                </a:lnTo>
                <a:lnTo>
                  <a:pt x="4306" y="1818"/>
                </a:lnTo>
                <a:lnTo>
                  <a:pt x="4308" y="1818"/>
                </a:lnTo>
                <a:lnTo>
                  <a:pt x="4310" y="1820"/>
                </a:lnTo>
                <a:lnTo>
                  <a:pt x="4312" y="1820"/>
                </a:lnTo>
                <a:lnTo>
                  <a:pt x="4310" y="1818"/>
                </a:lnTo>
                <a:lnTo>
                  <a:pt x="4308" y="1818"/>
                </a:lnTo>
                <a:lnTo>
                  <a:pt x="4310" y="1816"/>
                </a:lnTo>
                <a:lnTo>
                  <a:pt x="4312" y="1816"/>
                </a:lnTo>
                <a:lnTo>
                  <a:pt x="4312" y="1814"/>
                </a:lnTo>
                <a:lnTo>
                  <a:pt x="4310" y="1814"/>
                </a:lnTo>
                <a:lnTo>
                  <a:pt x="4308" y="1814"/>
                </a:lnTo>
                <a:lnTo>
                  <a:pt x="4306" y="1814"/>
                </a:lnTo>
                <a:lnTo>
                  <a:pt x="4304" y="1814"/>
                </a:lnTo>
                <a:lnTo>
                  <a:pt x="4302" y="1816"/>
                </a:lnTo>
                <a:lnTo>
                  <a:pt x="4300" y="1816"/>
                </a:lnTo>
                <a:lnTo>
                  <a:pt x="4298" y="1816"/>
                </a:lnTo>
                <a:lnTo>
                  <a:pt x="4298" y="1818"/>
                </a:lnTo>
                <a:lnTo>
                  <a:pt x="4296" y="1818"/>
                </a:lnTo>
                <a:lnTo>
                  <a:pt x="4296" y="1816"/>
                </a:lnTo>
                <a:lnTo>
                  <a:pt x="4298" y="1816"/>
                </a:lnTo>
                <a:lnTo>
                  <a:pt x="4298" y="1814"/>
                </a:lnTo>
                <a:lnTo>
                  <a:pt x="4296" y="1814"/>
                </a:lnTo>
                <a:lnTo>
                  <a:pt x="4294" y="1816"/>
                </a:lnTo>
                <a:lnTo>
                  <a:pt x="4292" y="1816"/>
                </a:lnTo>
                <a:lnTo>
                  <a:pt x="4292" y="1818"/>
                </a:lnTo>
                <a:lnTo>
                  <a:pt x="4292" y="1820"/>
                </a:lnTo>
                <a:lnTo>
                  <a:pt x="4292" y="1822"/>
                </a:lnTo>
                <a:lnTo>
                  <a:pt x="4292" y="1824"/>
                </a:lnTo>
                <a:lnTo>
                  <a:pt x="4294" y="1824"/>
                </a:lnTo>
                <a:lnTo>
                  <a:pt x="4296" y="1824"/>
                </a:lnTo>
                <a:lnTo>
                  <a:pt x="4296" y="1826"/>
                </a:lnTo>
                <a:lnTo>
                  <a:pt x="4298" y="1826"/>
                </a:lnTo>
                <a:lnTo>
                  <a:pt x="4298" y="1828"/>
                </a:lnTo>
                <a:lnTo>
                  <a:pt x="4300" y="1828"/>
                </a:lnTo>
                <a:lnTo>
                  <a:pt x="4302" y="1829"/>
                </a:lnTo>
                <a:lnTo>
                  <a:pt x="4304" y="1829"/>
                </a:lnTo>
                <a:lnTo>
                  <a:pt x="4304" y="1831"/>
                </a:lnTo>
                <a:lnTo>
                  <a:pt x="4302" y="1831"/>
                </a:lnTo>
                <a:lnTo>
                  <a:pt x="4302" y="1833"/>
                </a:lnTo>
                <a:lnTo>
                  <a:pt x="4300" y="1833"/>
                </a:lnTo>
                <a:lnTo>
                  <a:pt x="4300" y="1831"/>
                </a:lnTo>
                <a:lnTo>
                  <a:pt x="4298" y="1831"/>
                </a:lnTo>
                <a:lnTo>
                  <a:pt x="4300" y="1831"/>
                </a:lnTo>
                <a:lnTo>
                  <a:pt x="4300" y="1829"/>
                </a:lnTo>
                <a:lnTo>
                  <a:pt x="4298" y="1829"/>
                </a:lnTo>
                <a:lnTo>
                  <a:pt x="4296" y="1829"/>
                </a:lnTo>
                <a:lnTo>
                  <a:pt x="4294" y="1829"/>
                </a:lnTo>
                <a:lnTo>
                  <a:pt x="4292" y="1831"/>
                </a:lnTo>
                <a:lnTo>
                  <a:pt x="4292" y="1833"/>
                </a:lnTo>
                <a:lnTo>
                  <a:pt x="4291" y="1833"/>
                </a:lnTo>
                <a:lnTo>
                  <a:pt x="4289" y="1833"/>
                </a:lnTo>
                <a:lnTo>
                  <a:pt x="4289" y="1837"/>
                </a:lnTo>
                <a:lnTo>
                  <a:pt x="4285" y="1837"/>
                </a:lnTo>
                <a:lnTo>
                  <a:pt x="4285" y="1835"/>
                </a:lnTo>
                <a:lnTo>
                  <a:pt x="4285" y="1833"/>
                </a:lnTo>
                <a:lnTo>
                  <a:pt x="4285" y="1831"/>
                </a:lnTo>
                <a:lnTo>
                  <a:pt x="4283" y="1829"/>
                </a:lnTo>
                <a:lnTo>
                  <a:pt x="4283" y="1826"/>
                </a:lnTo>
                <a:lnTo>
                  <a:pt x="4281" y="1826"/>
                </a:lnTo>
                <a:lnTo>
                  <a:pt x="4279" y="1826"/>
                </a:lnTo>
                <a:lnTo>
                  <a:pt x="4279" y="1824"/>
                </a:lnTo>
                <a:lnTo>
                  <a:pt x="4279" y="1822"/>
                </a:lnTo>
                <a:lnTo>
                  <a:pt x="4279" y="1820"/>
                </a:lnTo>
                <a:lnTo>
                  <a:pt x="4281" y="1820"/>
                </a:lnTo>
                <a:lnTo>
                  <a:pt x="4281" y="1818"/>
                </a:lnTo>
                <a:lnTo>
                  <a:pt x="4279" y="1818"/>
                </a:lnTo>
                <a:lnTo>
                  <a:pt x="4279" y="1816"/>
                </a:lnTo>
                <a:lnTo>
                  <a:pt x="4281" y="1816"/>
                </a:lnTo>
                <a:lnTo>
                  <a:pt x="4281" y="1814"/>
                </a:lnTo>
                <a:lnTo>
                  <a:pt x="4279" y="1814"/>
                </a:lnTo>
                <a:lnTo>
                  <a:pt x="4279" y="1816"/>
                </a:lnTo>
                <a:lnTo>
                  <a:pt x="4277" y="1816"/>
                </a:lnTo>
                <a:lnTo>
                  <a:pt x="4277" y="1814"/>
                </a:lnTo>
                <a:lnTo>
                  <a:pt x="4275" y="1814"/>
                </a:lnTo>
                <a:lnTo>
                  <a:pt x="4275" y="1812"/>
                </a:lnTo>
                <a:lnTo>
                  <a:pt x="4273" y="1812"/>
                </a:lnTo>
                <a:lnTo>
                  <a:pt x="4271" y="1810"/>
                </a:lnTo>
                <a:lnTo>
                  <a:pt x="4271" y="1808"/>
                </a:lnTo>
                <a:lnTo>
                  <a:pt x="4273" y="1808"/>
                </a:lnTo>
                <a:lnTo>
                  <a:pt x="4275" y="1808"/>
                </a:lnTo>
                <a:lnTo>
                  <a:pt x="4277" y="1808"/>
                </a:lnTo>
                <a:lnTo>
                  <a:pt x="4279" y="1808"/>
                </a:lnTo>
                <a:lnTo>
                  <a:pt x="4281" y="1806"/>
                </a:lnTo>
                <a:lnTo>
                  <a:pt x="4281" y="1805"/>
                </a:lnTo>
                <a:lnTo>
                  <a:pt x="4281" y="1803"/>
                </a:lnTo>
                <a:lnTo>
                  <a:pt x="4279" y="1803"/>
                </a:lnTo>
                <a:lnTo>
                  <a:pt x="4279" y="1801"/>
                </a:lnTo>
                <a:lnTo>
                  <a:pt x="4277" y="1801"/>
                </a:lnTo>
                <a:lnTo>
                  <a:pt x="4277" y="1803"/>
                </a:lnTo>
                <a:lnTo>
                  <a:pt x="4277" y="1805"/>
                </a:lnTo>
                <a:lnTo>
                  <a:pt x="4275" y="1805"/>
                </a:lnTo>
                <a:lnTo>
                  <a:pt x="4275" y="1806"/>
                </a:lnTo>
                <a:lnTo>
                  <a:pt x="4273" y="1806"/>
                </a:lnTo>
                <a:lnTo>
                  <a:pt x="4273" y="1808"/>
                </a:lnTo>
                <a:lnTo>
                  <a:pt x="4271" y="1806"/>
                </a:lnTo>
                <a:lnTo>
                  <a:pt x="4271" y="1808"/>
                </a:lnTo>
                <a:lnTo>
                  <a:pt x="4269" y="1808"/>
                </a:lnTo>
                <a:lnTo>
                  <a:pt x="4269" y="1810"/>
                </a:lnTo>
                <a:lnTo>
                  <a:pt x="4271" y="1812"/>
                </a:lnTo>
                <a:lnTo>
                  <a:pt x="4271" y="1814"/>
                </a:lnTo>
                <a:lnTo>
                  <a:pt x="4271" y="1812"/>
                </a:lnTo>
                <a:lnTo>
                  <a:pt x="4269" y="1812"/>
                </a:lnTo>
                <a:lnTo>
                  <a:pt x="4271" y="1814"/>
                </a:lnTo>
                <a:lnTo>
                  <a:pt x="4273" y="1814"/>
                </a:lnTo>
                <a:lnTo>
                  <a:pt x="4273" y="1812"/>
                </a:lnTo>
                <a:lnTo>
                  <a:pt x="4275" y="1812"/>
                </a:lnTo>
                <a:lnTo>
                  <a:pt x="4275" y="1814"/>
                </a:lnTo>
                <a:lnTo>
                  <a:pt x="4273" y="1814"/>
                </a:lnTo>
                <a:lnTo>
                  <a:pt x="4273" y="1816"/>
                </a:lnTo>
                <a:lnTo>
                  <a:pt x="4271" y="1816"/>
                </a:lnTo>
                <a:lnTo>
                  <a:pt x="4269" y="1816"/>
                </a:lnTo>
                <a:lnTo>
                  <a:pt x="4271" y="1818"/>
                </a:lnTo>
                <a:lnTo>
                  <a:pt x="4271" y="1816"/>
                </a:lnTo>
                <a:lnTo>
                  <a:pt x="4273" y="1816"/>
                </a:lnTo>
                <a:lnTo>
                  <a:pt x="4275" y="1816"/>
                </a:lnTo>
                <a:lnTo>
                  <a:pt x="4277" y="1816"/>
                </a:lnTo>
                <a:lnTo>
                  <a:pt x="4277" y="1818"/>
                </a:lnTo>
                <a:lnTo>
                  <a:pt x="4275" y="1818"/>
                </a:lnTo>
                <a:lnTo>
                  <a:pt x="4273" y="1818"/>
                </a:lnTo>
                <a:lnTo>
                  <a:pt x="4271" y="1820"/>
                </a:lnTo>
                <a:lnTo>
                  <a:pt x="4269" y="1822"/>
                </a:lnTo>
                <a:lnTo>
                  <a:pt x="4267" y="1822"/>
                </a:lnTo>
                <a:lnTo>
                  <a:pt x="4269" y="1822"/>
                </a:lnTo>
                <a:lnTo>
                  <a:pt x="4271" y="1822"/>
                </a:lnTo>
                <a:lnTo>
                  <a:pt x="4273" y="1822"/>
                </a:lnTo>
                <a:lnTo>
                  <a:pt x="4275" y="1824"/>
                </a:lnTo>
                <a:lnTo>
                  <a:pt x="4275" y="1826"/>
                </a:lnTo>
                <a:lnTo>
                  <a:pt x="4277" y="1826"/>
                </a:lnTo>
                <a:lnTo>
                  <a:pt x="4277" y="1828"/>
                </a:lnTo>
                <a:lnTo>
                  <a:pt x="4279" y="1829"/>
                </a:lnTo>
                <a:lnTo>
                  <a:pt x="4277" y="1831"/>
                </a:lnTo>
                <a:lnTo>
                  <a:pt x="4275" y="1831"/>
                </a:lnTo>
                <a:lnTo>
                  <a:pt x="4275" y="1833"/>
                </a:lnTo>
                <a:lnTo>
                  <a:pt x="4273" y="1833"/>
                </a:lnTo>
                <a:lnTo>
                  <a:pt x="4271" y="1833"/>
                </a:lnTo>
                <a:lnTo>
                  <a:pt x="4269" y="1835"/>
                </a:lnTo>
                <a:lnTo>
                  <a:pt x="4269" y="1837"/>
                </a:lnTo>
                <a:lnTo>
                  <a:pt x="4267" y="1837"/>
                </a:lnTo>
                <a:lnTo>
                  <a:pt x="4267" y="1839"/>
                </a:lnTo>
                <a:lnTo>
                  <a:pt x="4266" y="1839"/>
                </a:lnTo>
                <a:lnTo>
                  <a:pt x="4264" y="1839"/>
                </a:lnTo>
                <a:lnTo>
                  <a:pt x="4264" y="1841"/>
                </a:lnTo>
                <a:lnTo>
                  <a:pt x="4262" y="1841"/>
                </a:lnTo>
                <a:lnTo>
                  <a:pt x="4260" y="1841"/>
                </a:lnTo>
                <a:lnTo>
                  <a:pt x="4258" y="1841"/>
                </a:lnTo>
                <a:lnTo>
                  <a:pt x="4258" y="1839"/>
                </a:lnTo>
                <a:lnTo>
                  <a:pt x="4258" y="1837"/>
                </a:lnTo>
                <a:lnTo>
                  <a:pt x="4256" y="1837"/>
                </a:lnTo>
                <a:lnTo>
                  <a:pt x="4254" y="1837"/>
                </a:lnTo>
                <a:lnTo>
                  <a:pt x="4256" y="1839"/>
                </a:lnTo>
                <a:lnTo>
                  <a:pt x="4258" y="1839"/>
                </a:lnTo>
                <a:lnTo>
                  <a:pt x="4258" y="1841"/>
                </a:lnTo>
                <a:lnTo>
                  <a:pt x="4260" y="1843"/>
                </a:lnTo>
                <a:lnTo>
                  <a:pt x="4262" y="1843"/>
                </a:lnTo>
                <a:lnTo>
                  <a:pt x="4264" y="1841"/>
                </a:lnTo>
                <a:lnTo>
                  <a:pt x="4267" y="1841"/>
                </a:lnTo>
                <a:lnTo>
                  <a:pt x="4269" y="1841"/>
                </a:lnTo>
                <a:lnTo>
                  <a:pt x="4269" y="1839"/>
                </a:lnTo>
                <a:lnTo>
                  <a:pt x="4271" y="1837"/>
                </a:lnTo>
                <a:lnTo>
                  <a:pt x="4273" y="1837"/>
                </a:lnTo>
                <a:lnTo>
                  <a:pt x="4273" y="1835"/>
                </a:lnTo>
                <a:lnTo>
                  <a:pt x="4275" y="1835"/>
                </a:lnTo>
                <a:lnTo>
                  <a:pt x="4277" y="1837"/>
                </a:lnTo>
                <a:lnTo>
                  <a:pt x="4279" y="1837"/>
                </a:lnTo>
                <a:lnTo>
                  <a:pt x="4281" y="1837"/>
                </a:lnTo>
                <a:lnTo>
                  <a:pt x="4281" y="1839"/>
                </a:lnTo>
                <a:lnTo>
                  <a:pt x="4281" y="1841"/>
                </a:lnTo>
                <a:lnTo>
                  <a:pt x="4283" y="1841"/>
                </a:lnTo>
                <a:lnTo>
                  <a:pt x="4283" y="1843"/>
                </a:lnTo>
                <a:lnTo>
                  <a:pt x="4283" y="1845"/>
                </a:lnTo>
                <a:lnTo>
                  <a:pt x="4281" y="1845"/>
                </a:lnTo>
                <a:lnTo>
                  <a:pt x="4279" y="1847"/>
                </a:lnTo>
                <a:lnTo>
                  <a:pt x="4277" y="1847"/>
                </a:lnTo>
                <a:lnTo>
                  <a:pt x="4275" y="1849"/>
                </a:lnTo>
                <a:lnTo>
                  <a:pt x="4273" y="1849"/>
                </a:lnTo>
                <a:lnTo>
                  <a:pt x="4273" y="1847"/>
                </a:lnTo>
                <a:lnTo>
                  <a:pt x="4271" y="1847"/>
                </a:lnTo>
                <a:lnTo>
                  <a:pt x="4273" y="1845"/>
                </a:lnTo>
                <a:lnTo>
                  <a:pt x="4271" y="1845"/>
                </a:lnTo>
                <a:lnTo>
                  <a:pt x="4269" y="1847"/>
                </a:lnTo>
                <a:lnTo>
                  <a:pt x="4271" y="1847"/>
                </a:lnTo>
                <a:lnTo>
                  <a:pt x="4273" y="1849"/>
                </a:lnTo>
                <a:lnTo>
                  <a:pt x="4273" y="1851"/>
                </a:lnTo>
                <a:lnTo>
                  <a:pt x="4271" y="1851"/>
                </a:lnTo>
                <a:lnTo>
                  <a:pt x="4271" y="1852"/>
                </a:lnTo>
                <a:lnTo>
                  <a:pt x="4271" y="1854"/>
                </a:lnTo>
                <a:lnTo>
                  <a:pt x="4271" y="1856"/>
                </a:lnTo>
                <a:lnTo>
                  <a:pt x="4269" y="1858"/>
                </a:lnTo>
                <a:lnTo>
                  <a:pt x="4271" y="1858"/>
                </a:lnTo>
                <a:lnTo>
                  <a:pt x="4271" y="1860"/>
                </a:lnTo>
                <a:lnTo>
                  <a:pt x="4271" y="1862"/>
                </a:lnTo>
                <a:lnTo>
                  <a:pt x="4273" y="1864"/>
                </a:lnTo>
                <a:lnTo>
                  <a:pt x="4275" y="1864"/>
                </a:lnTo>
                <a:lnTo>
                  <a:pt x="4275" y="1868"/>
                </a:lnTo>
                <a:lnTo>
                  <a:pt x="4277" y="1868"/>
                </a:lnTo>
                <a:lnTo>
                  <a:pt x="4277" y="1870"/>
                </a:lnTo>
                <a:lnTo>
                  <a:pt x="4275" y="1870"/>
                </a:lnTo>
                <a:lnTo>
                  <a:pt x="4273" y="1872"/>
                </a:lnTo>
                <a:lnTo>
                  <a:pt x="4275" y="1872"/>
                </a:lnTo>
                <a:lnTo>
                  <a:pt x="4275" y="1874"/>
                </a:lnTo>
                <a:lnTo>
                  <a:pt x="4275" y="1872"/>
                </a:lnTo>
                <a:lnTo>
                  <a:pt x="4275" y="1874"/>
                </a:lnTo>
                <a:lnTo>
                  <a:pt x="4275" y="1876"/>
                </a:lnTo>
                <a:lnTo>
                  <a:pt x="4275" y="1874"/>
                </a:lnTo>
                <a:lnTo>
                  <a:pt x="4273" y="1874"/>
                </a:lnTo>
                <a:lnTo>
                  <a:pt x="4273" y="1876"/>
                </a:lnTo>
                <a:lnTo>
                  <a:pt x="4271" y="1876"/>
                </a:lnTo>
                <a:lnTo>
                  <a:pt x="4269" y="1877"/>
                </a:lnTo>
                <a:lnTo>
                  <a:pt x="4267" y="1877"/>
                </a:lnTo>
                <a:lnTo>
                  <a:pt x="4266" y="1877"/>
                </a:lnTo>
                <a:lnTo>
                  <a:pt x="4264" y="1879"/>
                </a:lnTo>
                <a:lnTo>
                  <a:pt x="4262" y="1879"/>
                </a:lnTo>
                <a:lnTo>
                  <a:pt x="4260" y="1877"/>
                </a:lnTo>
                <a:lnTo>
                  <a:pt x="4258" y="1876"/>
                </a:lnTo>
                <a:lnTo>
                  <a:pt x="4260" y="1876"/>
                </a:lnTo>
                <a:lnTo>
                  <a:pt x="4260" y="1874"/>
                </a:lnTo>
                <a:lnTo>
                  <a:pt x="4262" y="1874"/>
                </a:lnTo>
                <a:lnTo>
                  <a:pt x="4262" y="1872"/>
                </a:lnTo>
                <a:lnTo>
                  <a:pt x="4262" y="1874"/>
                </a:lnTo>
                <a:lnTo>
                  <a:pt x="4260" y="1874"/>
                </a:lnTo>
                <a:lnTo>
                  <a:pt x="4258" y="1874"/>
                </a:lnTo>
                <a:lnTo>
                  <a:pt x="4258" y="1876"/>
                </a:lnTo>
                <a:lnTo>
                  <a:pt x="4256" y="1876"/>
                </a:lnTo>
                <a:lnTo>
                  <a:pt x="4254" y="1877"/>
                </a:lnTo>
                <a:lnTo>
                  <a:pt x="4250" y="1877"/>
                </a:lnTo>
                <a:lnTo>
                  <a:pt x="4248" y="1879"/>
                </a:lnTo>
                <a:lnTo>
                  <a:pt x="4246" y="1881"/>
                </a:lnTo>
                <a:lnTo>
                  <a:pt x="4246" y="1883"/>
                </a:lnTo>
                <a:lnTo>
                  <a:pt x="4246" y="1885"/>
                </a:lnTo>
                <a:lnTo>
                  <a:pt x="4246" y="1887"/>
                </a:lnTo>
                <a:lnTo>
                  <a:pt x="4246" y="1889"/>
                </a:lnTo>
                <a:lnTo>
                  <a:pt x="4246" y="1891"/>
                </a:lnTo>
                <a:lnTo>
                  <a:pt x="4244" y="1893"/>
                </a:lnTo>
                <a:lnTo>
                  <a:pt x="4244" y="1895"/>
                </a:lnTo>
                <a:lnTo>
                  <a:pt x="4243" y="1897"/>
                </a:lnTo>
                <a:lnTo>
                  <a:pt x="4243" y="1899"/>
                </a:lnTo>
                <a:lnTo>
                  <a:pt x="4243" y="1902"/>
                </a:lnTo>
                <a:lnTo>
                  <a:pt x="4241" y="1906"/>
                </a:lnTo>
                <a:lnTo>
                  <a:pt x="4241" y="1904"/>
                </a:lnTo>
                <a:lnTo>
                  <a:pt x="4241" y="1902"/>
                </a:lnTo>
                <a:lnTo>
                  <a:pt x="4241" y="1900"/>
                </a:lnTo>
                <a:lnTo>
                  <a:pt x="4239" y="1900"/>
                </a:lnTo>
                <a:lnTo>
                  <a:pt x="4239" y="1902"/>
                </a:lnTo>
                <a:lnTo>
                  <a:pt x="4237" y="1902"/>
                </a:lnTo>
                <a:lnTo>
                  <a:pt x="4237" y="1904"/>
                </a:lnTo>
                <a:lnTo>
                  <a:pt x="4239" y="1904"/>
                </a:lnTo>
                <a:lnTo>
                  <a:pt x="4239" y="1906"/>
                </a:lnTo>
                <a:lnTo>
                  <a:pt x="4241" y="1910"/>
                </a:lnTo>
                <a:lnTo>
                  <a:pt x="4241" y="1912"/>
                </a:lnTo>
                <a:lnTo>
                  <a:pt x="4241" y="1914"/>
                </a:lnTo>
                <a:lnTo>
                  <a:pt x="4243" y="1914"/>
                </a:lnTo>
                <a:lnTo>
                  <a:pt x="4243" y="1916"/>
                </a:lnTo>
                <a:lnTo>
                  <a:pt x="4243" y="1914"/>
                </a:lnTo>
                <a:lnTo>
                  <a:pt x="4244" y="1914"/>
                </a:lnTo>
                <a:lnTo>
                  <a:pt x="4246" y="1914"/>
                </a:lnTo>
                <a:lnTo>
                  <a:pt x="4246" y="1912"/>
                </a:lnTo>
                <a:lnTo>
                  <a:pt x="4248" y="1912"/>
                </a:lnTo>
                <a:lnTo>
                  <a:pt x="4250" y="1910"/>
                </a:lnTo>
                <a:lnTo>
                  <a:pt x="4252" y="1908"/>
                </a:lnTo>
                <a:lnTo>
                  <a:pt x="4254" y="1908"/>
                </a:lnTo>
                <a:lnTo>
                  <a:pt x="4254" y="1906"/>
                </a:lnTo>
                <a:lnTo>
                  <a:pt x="4256" y="1906"/>
                </a:lnTo>
                <a:lnTo>
                  <a:pt x="4258" y="1904"/>
                </a:lnTo>
                <a:lnTo>
                  <a:pt x="4260" y="1904"/>
                </a:lnTo>
                <a:lnTo>
                  <a:pt x="4260" y="1902"/>
                </a:lnTo>
                <a:lnTo>
                  <a:pt x="4264" y="1900"/>
                </a:lnTo>
                <a:lnTo>
                  <a:pt x="4266" y="1900"/>
                </a:lnTo>
                <a:lnTo>
                  <a:pt x="4267" y="1902"/>
                </a:lnTo>
                <a:lnTo>
                  <a:pt x="4271" y="1904"/>
                </a:lnTo>
                <a:lnTo>
                  <a:pt x="4275" y="1906"/>
                </a:lnTo>
                <a:lnTo>
                  <a:pt x="4277" y="1906"/>
                </a:lnTo>
                <a:lnTo>
                  <a:pt x="4277" y="1908"/>
                </a:lnTo>
                <a:lnTo>
                  <a:pt x="4279" y="1908"/>
                </a:lnTo>
                <a:lnTo>
                  <a:pt x="4279" y="1910"/>
                </a:lnTo>
                <a:lnTo>
                  <a:pt x="4279" y="1912"/>
                </a:lnTo>
                <a:lnTo>
                  <a:pt x="4279" y="1914"/>
                </a:lnTo>
                <a:lnTo>
                  <a:pt x="4279" y="1916"/>
                </a:lnTo>
                <a:lnTo>
                  <a:pt x="4279" y="1914"/>
                </a:lnTo>
                <a:lnTo>
                  <a:pt x="4277" y="1912"/>
                </a:lnTo>
                <a:lnTo>
                  <a:pt x="4277" y="1910"/>
                </a:lnTo>
                <a:lnTo>
                  <a:pt x="4277" y="1912"/>
                </a:lnTo>
                <a:lnTo>
                  <a:pt x="4275" y="1912"/>
                </a:lnTo>
                <a:lnTo>
                  <a:pt x="4273" y="1912"/>
                </a:lnTo>
                <a:lnTo>
                  <a:pt x="4273" y="1914"/>
                </a:lnTo>
                <a:lnTo>
                  <a:pt x="4271" y="1916"/>
                </a:lnTo>
                <a:lnTo>
                  <a:pt x="4271" y="1918"/>
                </a:lnTo>
                <a:lnTo>
                  <a:pt x="4269" y="1918"/>
                </a:lnTo>
                <a:lnTo>
                  <a:pt x="4267" y="1916"/>
                </a:lnTo>
                <a:lnTo>
                  <a:pt x="4267" y="1914"/>
                </a:lnTo>
                <a:lnTo>
                  <a:pt x="4269" y="1912"/>
                </a:lnTo>
                <a:lnTo>
                  <a:pt x="4269" y="1910"/>
                </a:lnTo>
                <a:lnTo>
                  <a:pt x="4267" y="1908"/>
                </a:lnTo>
                <a:lnTo>
                  <a:pt x="4266" y="1908"/>
                </a:lnTo>
                <a:lnTo>
                  <a:pt x="4264" y="1906"/>
                </a:lnTo>
                <a:lnTo>
                  <a:pt x="4262" y="1908"/>
                </a:lnTo>
                <a:lnTo>
                  <a:pt x="4260" y="1908"/>
                </a:lnTo>
                <a:lnTo>
                  <a:pt x="4258" y="1910"/>
                </a:lnTo>
                <a:lnTo>
                  <a:pt x="4258" y="1912"/>
                </a:lnTo>
                <a:lnTo>
                  <a:pt x="4258" y="1914"/>
                </a:lnTo>
                <a:lnTo>
                  <a:pt x="4260" y="1914"/>
                </a:lnTo>
                <a:lnTo>
                  <a:pt x="4262" y="1918"/>
                </a:lnTo>
                <a:lnTo>
                  <a:pt x="4264" y="1920"/>
                </a:lnTo>
                <a:lnTo>
                  <a:pt x="4266" y="1920"/>
                </a:lnTo>
                <a:lnTo>
                  <a:pt x="4267" y="1920"/>
                </a:lnTo>
                <a:lnTo>
                  <a:pt x="4269" y="1918"/>
                </a:lnTo>
                <a:lnTo>
                  <a:pt x="4269" y="1920"/>
                </a:lnTo>
                <a:lnTo>
                  <a:pt x="4271" y="1920"/>
                </a:lnTo>
                <a:lnTo>
                  <a:pt x="4273" y="1920"/>
                </a:lnTo>
                <a:lnTo>
                  <a:pt x="4273" y="1922"/>
                </a:lnTo>
                <a:lnTo>
                  <a:pt x="4271" y="1922"/>
                </a:lnTo>
                <a:lnTo>
                  <a:pt x="4271" y="1924"/>
                </a:lnTo>
                <a:lnTo>
                  <a:pt x="4269" y="1924"/>
                </a:lnTo>
                <a:lnTo>
                  <a:pt x="4267" y="1924"/>
                </a:lnTo>
                <a:lnTo>
                  <a:pt x="4267" y="1925"/>
                </a:lnTo>
                <a:lnTo>
                  <a:pt x="4266" y="1925"/>
                </a:lnTo>
                <a:lnTo>
                  <a:pt x="4264" y="1927"/>
                </a:lnTo>
                <a:lnTo>
                  <a:pt x="4262" y="1925"/>
                </a:lnTo>
                <a:lnTo>
                  <a:pt x="4260" y="1925"/>
                </a:lnTo>
                <a:lnTo>
                  <a:pt x="4260" y="1924"/>
                </a:lnTo>
                <a:lnTo>
                  <a:pt x="4258" y="1922"/>
                </a:lnTo>
                <a:lnTo>
                  <a:pt x="4258" y="1920"/>
                </a:lnTo>
                <a:lnTo>
                  <a:pt x="4256" y="1920"/>
                </a:lnTo>
                <a:lnTo>
                  <a:pt x="4254" y="1922"/>
                </a:lnTo>
                <a:lnTo>
                  <a:pt x="4254" y="1924"/>
                </a:lnTo>
                <a:lnTo>
                  <a:pt x="4254" y="1925"/>
                </a:lnTo>
                <a:lnTo>
                  <a:pt x="4256" y="1925"/>
                </a:lnTo>
                <a:lnTo>
                  <a:pt x="4258" y="1927"/>
                </a:lnTo>
                <a:lnTo>
                  <a:pt x="4260" y="1927"/>
                </a:lnTo>
                <a:lnTo>
                  <a:pt x="4260" y="1929"/>
                </a:lnTo>
                <a:lnTo>
                  <a:pt x="4262" y="1929"/>
                </a:lnTo>
                <a:lnTo>
                  <a:pt x="4264" y="1929"/>
                </a:lnTo>
                <a:lnTo>
                  <a:pt x="4266" y="1929"/>
                </a:lnTo>
                <a:lnTo>
                  <a:pt x="4267" y="1929"/>
                </a:lnTo>
                <a:lnTo>
                  <a:pt x="4269" y="1927"/>
                </a:lnTo>
                <a:lnTo>
                  <a:pt x="4269" y="1925"/>
                </a:lnTo>
                <a:lnTo>
                  <a:pt x="4271" y="1927"/>
                </a:lnTo>
                <a:lnTo>
                  <a:pt x="4273" y="1927"/>
                </a:lnTo>
                <a:lnTo>
                  <a:pt x="4271" y="1929"/>
                </a:lnTo>
                <a:lnTo>
                  <a:pt x="4273" y="1929"/>
                </a:lnTo>
                <a:lnTo>
                  <a:pt x="4271" y="1931"/>
                </a:lnTo>
                <a:lnTo>
                  <a:pt x="4273" y="1931"/>
                </a:lnTo>
                <a:lnTo>
                  <a:pt x="4273" y="1933"/>
                </a:lnTo>
                <a:lnTo>
                  <a:pt x="4273" y="1931"/>
                </a:lnTo>
                <a:lnTo>
                  <a:pt x="4273" y="1929"/>
                </a:lnTo>
                <a:lnTo>
                  <a:pt x="4273" y="1927"/>
                </a:lnTo>
                <a:lnTo>
                  <a:pt x="4273" y="1924"/>
                </a:lnTo>
                <a:lnTo>
                  <a:pt x="4275" y="1922"/>
                </a:lnTo>
                <a:lnTo>
                  <a:pt x="4275" y="1920"/>
                </a:lnTo>
                <a:lnTo>
                  <a:pt x="4277" y="1920"/>
                </a:lnTo>
                <a:lnTo>
                  <a:pt x="4279" y="1920"/>
                </a:lnTo>
                <a:lnTo>
                  <a:pt x="4283" y="1922"/>
                </a:lnTo>
                <a:lnTo>
                  <a:pt x="4285" y="1922"/>
                </a:lnTo>
                <a:lnTo>
                  <a:pt x="4285" y="1920"/>
                </a:lnTo>
                <a:lnTo>
                  <a:pt x="4287" y="1920"/>
                </a:lnTo>
                <a:lnTo>
                  <a:pt x="4289" y="1922"/>
                </a:lnTo>
                <a:lnTo>
                  <a:pt x="4291" y="1922"/>
                </a:lnTo>
                <a:lnTo>
                  <a:pt x="4291" y="1924"/>
                </a:lnTo>
                <a:lnTo>
                  <a:pt x="4292" y="1924"/>
                </a:lnTo>
                <a:lnTo>
                  <a:pt x="4294" y="1924"/>
                </a:lnTo>
                <a:lnTo>
                  <a:pt x="4296" y="1925"/>
                </a:lnTo>
                <a:lnTo>
                  <a:pt x="4298" y="1925"/>
                </a:lnTo>
                <a:lnTo>
                  <a:pt x="4300" y="1929"/>
                </a:lnTo>
                <a:lnTo>
                  <a:pt x="4302" y="1929"/>
                </a:lnTo>
                <a:lnTo>
                  <a:pt x="4302" y="1931"/>
                </a:lnTo>
                <a:lnTo>
                  <a:pt x="4300" y="1931"/>
                </a:lnTo>
                <a:lnTo>
                  <a:pt x="4298" y="1933"/>
                </a:lnTo>
                <a:lnTo>
                  <a:pt x="4296" y="1935"/>
                </a:lnTo>
                <a:lnTo>
                  <a:pt x="4296" y="1937"/>
                </a:lnTo>
                <a:lnTo>
                  <a:pt x="4296" y="1939"/>
                </a:lnTo>
                <a:lnTo>
                  <a:pt x="4294" y="1941"/>
                </a:lnTo>
                <a:lnTo>
                  <a:pt x="4294" y="1943"/>
                </a:lnTo>
                <a:lnTo>
                  <a:pt x="4294" y="1947"/>
                </a:lnTo>
                <a:lnTo>
                  <a:pt x="4294" y="1948"/>
                </a:lnTo>
                <a:lnTo>
                  <a:pt x="4294" y="1950"/>
                </a:lnTo>
                <a:lnTo>
                  <a:pt x="4294" y="1954"/>
                </a:lnTo>
                <a:lnTo>
                  <a:pt x="4294" y="1956"/>
                </a:lnTo>
                <a:lnTo>
                  <a:pt x="4296" y="1960"/>
                </a:lnTo>
                <a:lnTo>
                  <a:pt x="4298" y="1960"/>
                </a:lnTo>
                <a:lnTo>
                  <a:pt x="4298" y="1962"/>
                </a:lnTo>
                <a:lnTo>
                  <a:pt x="4298" y="1964"/>
                </a:lnTo>
                <a:lnTo>
                  <a:pt x="4300" y="1966"/>
                </a:lnTo>
                <a:lnTo>
                  <a:pt x="4300" y="1968"/>
                </a:lnTo>
                <a:lnTo>
                  <a:pt x="4302" y="1970"/>
                </a:lnTo>
                <a:lnTo>
                  <a:pt x="4302" y="1973"/>
                </a:lnTo>
                <a:lnTo>
                  <a:pt x="4302" y="1975"/>
                </a:lnTo>
                <a:lnTo>
                  <a:pt x="4300" y="1977"/>
                </a:lnTo>
                <a:lnTo>
                  <a:pt x="4298" y="1983"/>
                </a:lnTo>
                <a:lnTo>
                  <a:pt x="4296" y="1985"/>
                </a:lnTo>
                <a:lnTo>
                  <a:pt x="4296" y="1989"/>
                </a:lnTo>
                <a:lnTo>
                  <a:pt x="4294" y="1991"/>
                </a:lnTo>
                <a:lnTo>
                  <a:pt x="4292" y="1991"/>
                </a:lnTo>
                <a:lnTo>
                  <a:pt x="4292" y="1993"/>
                </a:lnTo>
                <a:lnTo>
                  <a:pt x="4291" y="1993"/>
                </a:lnTo>
                <a:lnTo>
                  <a:pt x="4289" y="1993"/>
                </a:lnTo>
                <a:lnTo>
                  <a:pt x="4289" y="1995"/>
                </a:lnTo>
                <a:lnTo>
                  <a:pt x="4287" y="1995"/>
                </a:lnTo>
                <a:lnTo>
                  <a:pt x="4287" y="1996"/>
                </a:lnTo>
                <a:lnTo>
                  <a:pt x="4287" y="1995"/>
                </a:lnTo>
                <a:lnTo>
                  <a:pt x="4289" y="1995"/>
                </a:lnTo>
                <a:lnTo>
                  <a:pt x="4291" y="1995"/>
                </a:lnTo>
                <a:lnTo>
                  <a:pt x="4291" y="1996"/>
                </a:lnTo>
                <a:lnTo>
                  <a:pt x="4291" y="1998"/>
                </a:lnTo>
                <a:lnTo>
                  <a:pt x="4289" y="2002"/>
                </a:lnTo>
                <a:lnTo>
                  <a:pt x="4287" y="2004"/>
                </a:lnTo>
                <a:lnTo>
                  <a:pt x="4287" y="2006"/>
                </a:lnTo>
                <a:lnTo>
                  <a:pt x="4285" y="2006"/>
                </a:lnTo>
                <a:lnTo>
                  <a:pt x="4285" y="2008"/>
                </a:lnTo>
                <a:lnTo>
                  <a:pt x="4281" y="2012"/>
                </a:lnTo>
                <a:lnTo>
                  <a:pt x="4279" y="2010"/>
                </a:lnTo>
                <a:lnTo>
                  <a:pt x="4279" y="2012"/>
                </a:lnTo>
                <a:lnTo>
                  <a:pt x="4279" y="2010"/>
                </a:lnTo>
                <a:lnTo>
                  <a:pt x="4277" y="2010"/>
                </a:lnTo>
                <a:lnTo>
                  <a:pt x="4277" y="2012"/>
                </a:lnTo>
                <a:lnTo>
                  <a:pt x="4277" y="2010"/>
                </a:lnTo>
                <a:lnTo>
                  <a:pt x="4275" y="2008"/>
                </a:lnTo>
                <a:lnTo>
                  <a:pt x="4273" y="2008"/>
                </a:lnTo>
                <a:lnTo>
                  <a:pt x="4271" y="2010"/>
                </a:lnTo>
                <a:lnTo>
                  <a:pt x="4269" y="2010"/>
                </a:lnTo>
                <a:lnTo>
                  <a:pt x="4267" y="2010"/>
                </a:lnTo>
                <a:lnTo>
                  <a:pt x="4266" y="2010"/>
                </a:lnTo>
                <a:lnTo>
                  <a:pt x="4264" y="2010"/>
                </a:lnTo>
                <a:lnTo>
                  <a:pt x="4262" y="2008"/>
                </a:lnTo>
                <a:lnTo>
                  <a:pt x="4260" y="2008"/>
                </a:lnTo>
                <a:lnTo>
                  <a:pt x="4260" y="2006"/>
                </a:lnTo>
                <a:lnTo>
                  <a:pt x="4260" y="2004"/>
                </a:lnTo>
                <a:lnTo>
                  <a:pt x="4260" y="2002"/>
                </a:lnTo>
                <a:lnTo>
                  <a:pt x="4262" y="2002"/>
                </a:lnTo>
                <a:lnTo>
                  <a:pt x="4262" y="2004"/>
                </a:lnTo>
                <a:lnTo>
                  <a:pt x="4264" y="2006"/>
                </a:lnTo>
                <a:lnTo>
                  <a:pt x="4266" y="2008"/>
                </a:lnTo>
                <a:lnTo>
                  <a:pt x="4267" y="2008"/>
                </a:lnTo>
                <a:lnTo>
                  <a:pt x="4269" y="2008"/>
                </a:lnTo>
                <a:lnTo>
                  <a:pt x="4273" y="2008"/>
                </a:lnTo>
                <a:lnTo>
                  <a:pt x="4273" y="2006"/>
                </a:lnTo>
                <a:lnTo>
                  <a:pt x="4271" y="2004"/>
                </a:lnTo>
                <a:lnTo>
                  <a:pt x="4271" y="2002"/>
                </a:lnTo>
                <a:lnTo>
                  <a:pt x="4271" y="2000"/>
                </a:lnTo>
                <a:lnTo>
                  <a:pt x="4271" y="1998"/>
                </a:lnTo>
                <a:lnTo>
                  <a:pt x="4271" y="2000"/>
                </a:lnTo>
                <a:lnTo>
                  <a:pt x="4273" y="2002"/>
                </a:lnTo>
                <a:lnTo>
                  <a:pt x="4273" y="2000"/>
                </a:lnTo>
                <a:lnTo>
                  <a:pt x="4273" y="1998"/>
                </a:lnTo>
                <a:lnTo>
                  <a:pt x="4273" y="1996"/>
                </a:lnTo>
                <a:lnTo>
                  <a:pt x="4275" y="1995"/>
                </a:lnTo>
                <a:lnTo>
                  <a:pt x="4275" y="1993"/>
                </a:lnTo>
                <a:lnTo>
                  <a:pt x="4277" y="1995"/>
                </a:lnTo>
                <a:lnTo>
                  <a:pt x="4279" y="1995"/>
                </a:lnTo>
                <a:lnTo>
                  <a:pt x="4279" y="1996"/>
                </a:lnTo>
                <a:lnTo>
                  <a:pt x="4281" y="1996"/>
                </a:lnTo>
                <a:lnTo>
                  <a:pt x="4281" y="1998"/>
                </a:lnTo>
                <a:lnTo>
                  <a:pt x="4283" y="1998"/>
                </a:lnTo>
                <a:lnTo>
                  <a:pt x="4283" y="1996"/>
                </a:lnTo>
                <a:lnTo>
                  <a:pt x="4285" y="1996"/>
                </a:lnTo>
                <a:lnTo>
                  <a:pt x="4285" y="1993"/>
                </a:lnTo>
                <a:lnTo>
                  <a:pt x="4283" y="1991"/>
                </a:lnTo>
                <a:lnTo>
                  <a:pt x="4285" y="1991"/>
                </a:lnTo>
                <a:lnTo>
                  <a:pt x="4285" y="1989"/>
                </a:lnTo>
                <a:lnTo>
                  <a:pt x="4283" y="1989"/>
                </a:lnTo>
                <a:lnTo>
                  <a:pt x="4283" y="1987"/>
                </a:lnTo>
                <a:lnTo>
                  <a:pt x="4283" y="1985"/>
                </a:lnTo>
                <a:lnTo>
                  <a:pt x="4283" y="1983"/>
                </a:lnTo>
                <a:lnTo>
                  <a:pt x="4285" y="1983"/>
                </a:lnTo>
                <a:lnTo>
                  <a:pt x="4285" y="1981"/>
                </a:lnTo>
                <a:lnTo>
                  <a:pt x="4287" y="1981"/>
                </a:lnTo>
                <a:lnTo>
                  <a:pt x="4289" y="1981"/>
                </a:lnTo>
                <a:lnTo>
                  <a:pt x="4291" y="1981"/>
                </a:lnTo>
                <a:lnTo>
                  <a:pt x="4291" y="1979"/>
                </a:lnTo>
                <a:lnTo>
                  <a:pt x="4292" y="1979"/>
                </a:lnTo>
                <a:lnTo>
                  <a:pt x="4292" y="1977"/>
                </a:lnTo>
                <a:lnTo>
                  <a:pt x="4291" y="1977"/>
                </a:lnTo>
                <a:lnTo>
                  <a:pt x="4291" y="1975"/>
                </a:lnTo>
                <a:lnTo>
                  <a:pt x="4291" y="1973"/>
                </a:lnTo>
                <a:lnTo>
                  <a:pt x="4289" y="1973"/>
                </a:lnTo>
                <a:lnTo>
                  <a:pt x="4289" y="1975"/>
                </a:lnTo>
                <a:lnTo>
                  <a:pt x="4289" y="1977"/>
                </a:lnTo>
                <a:lnTo>
                  <a:pt x="4285" y="1977"/>
                </a:lnTo>
                <a:lnTo>
                  <a:pt x="4285" y="1979"/>
                </a:lnTo>
                <a:lnTo>
                  <a:pt x="4283" y="1981"/>
                </a:lnTo>
                <a:lnTo>
                  <a:pt x="4281" y="1981"/>
                </a:lnTo>
                <a:lnTo>
                  <a:pt x="4281" y="1983"/>
                </a:lnTo>
                <a:lnTo>
                  <a:pt x="4281" y="1985"/>
                </a:lnTo>
                <a:lnTo>
                  <a:pt x="4283" y="1985"/>
                </a:lnTo>
                <a:lnTo>
                  <a:pt x="4281" y="1985"/>
                </a:lnTo>
                <a:lnTo>
                  <a:pt x="4279" y="1987"/>
                </a:lnTo>
                <a:lnTo>
                  <a:pt x="4281" y="1987"/>
                </a:lnTo>
                <a:lnTo>
                  <a:pt x="4277" y="1991"/>
                </a:lnTo>
                <a:lnTo>
                  <a:pt x="4275" y="1991"/>
                </a:lnTo>
                <a:lnTo>
                  <a:pt x="4273" y="1991"/>
                </a:lnTo>
                <a:lnTo>
                  <a:pt x="4271" y="1991"/>
                </a:lnTo>
                <a:lnTo>
                  <a:pt x="4269" y="1989"/>
                </a:lnTo>
                <a:lnTo>
                  <a:pt x="4267" y="1989"/>
                </a:lnTo>
                <a:lnTo>
                  <a:pt x="4266" y="1989"/>
                </a:lnTo>
                <a:lnTo>
                  <a:pt x="4264" y="1991"/>
                </a:lnTo>
                <a:lnTo>
                  <a:pt x="4262" y="1993"/>
                </a:lnTo>
                <a:lnTo>
                  <a:pt x="4260" y="1995"/>
                </a:lnTo>
                <a:lnTo>
                  <a:pt x="4260" y="1993"/>
                </a:lnTo>
                <a:lnTo>
                  <a:pt x="4258" y="1993"/>
                </a:lnTo>
                <a:lnTo>
                  <a:pt x="4256" y="1991"/>
                </a:lnTo>
                <a:lnTo>
                  <a:pt x="4254" y="1989"/>
                </a:lnTo>
                <a:lnTo>
                  <a:pt x="4252" y="1987"/>
                </a:lnTo>
                <a:lnTo>
                  <a:pt x="4250" y="1987"/>
                </a:lnTo>
                <a:lnTo>
                  <a:pt x="4248" y="1985"/>
                </a:lnTo>
                <a:lnTo>
                  <a:pt x="4248" y="1983"/>
                </a:lnTo>
                <a:lnTo>
                  <a:pt x="4250" y="1983"/>
                </a:lnTo>
                <a:lnTo>
                  <a:pt x="4252" y="1983"/>
                </a:lnTo>
                <a:lnTo>
                  <a:pt x="4252" y="1981"/>
                </a:lnTo>
                <a:lnTo>
                  <a:pt x="4254" y="1979"/>
                </a:lnTo>
                <a:lnTo>
                  <a:pt x="4256" y="1977"/>
                </a:lnTo>
                <a:lnTo>
                  <a:pt x="4260" y="1973"/>
                </a:lnTo>
                <a:lnTo>
                  <a:pt x="4262" y="1973"/>
                </a:lnTo>
                <a:lnTo>
                  <a:pt x="4262" y="1975"/>
                </a:lnTo>
                <a:lnTo>
                  <a:pt x="4264" y="1975"/>
                </a:lnTo>
                <a:lnTo>
                  <a:pt x="4266" y="1975"/>
                </a:lnTo>
                <a:lnTo>
                  <a:pt x="4266" y="1973"/>
                </a:lnTo>
                <a:lnTo>
                  <a:pt x="4266" y="1972"/>
                </a:lnTo>
                <a:lnTo>
                  <a:pt x="4264" y="1972"/>
                </a:lnTo>
                <a:lnTo>
                  <a:pt x="4266" y="1972"/>
                </a:lnTo>
                <a:lnTo>
                  <a:pt x="4267" y="1973"/>
                </a:lnTo>
                <a:lnTo>
                  <a:pt x="4269" y="1973"/>
                </a:lnTo>
                <a:lnTo>
                  <a:pt x="4269" y="1972"/>
                </a:lnTo>
                <a:lnTo>
                  <a:pt x="4271" y="1972"/>
                </a:lnTo>
                <a:lnTo>
                  <a:pt x="4275" y="1972"/>
                </a:lnTo>
                <a:lnTo>
                  <a:pt x="4277" y="1970"/>
                </a:lnTo>
                <a:lnTo>
                  <a:pt x="4279" y="1970"/>
                </a:lnTo>
                <a:lnTo>
                  <a:pt x="4279" y="1968"/>
                </a:lnTo>
                <a:lnTo>
                  <a:pt x="4279" y="1966"/>
                </a:lnTo>
                <a:lnTo>
                  <a:pt x="4277" y="1964"/>
                </a:lnTo>
                <a:lnTo>
                  <a:pt x="4277" y="1966"/>
                </a:lnTo>
                <a:lnTo>
                  <a:pt x="4275" y="1966"/>
                </a:lnTo>
                <a:lnTo>
                  <a:pt x="4271" y="1966"/>
                </a:lnTo>
                <a:lnTo>
                  <a:pt x="4269" y="1966"/>
                </a:lnTo>
                <a:lnTo>
                  <a:pt x="4267" y="1966"/>
                </a:lnTo>
                <a:lnTo>
                  <a:pt x="4267" y="1968"/>
                </a:lnTo>
                <a:lnTo>
                  <a:pt x="4266" y="1966"/>
                </a:lnTo>
                <a:lnTo>
                  <a:pt x="4264" y="1968"/>
                </a:lnTo>
                <a:lnTo>
                  <a:pt x="4262" y="1968"/>
                </a:lnTo>
                <a:lnTo>
                  <a:pt x="4262" y="1970"/>
                </a:lnTo>
                <a:lnTo>
                  <a:pt x="4262" y="1972"/>
                </a:lnTo>
                <a:lnTo>
                  <a:pt x="4260" y="1972"/>
                </a:lnTo>
                <a:lnTo>
                  <a:pt x="4258" y="1973"/>
                </a:lnTo>
                <a:lnTo>
                  <a:pt x="4256" y="1975"/>
                </a:lnTo>
                <a:lnTo>
                  <a:pt x="4254" y="1975"/>
                </a:lnTo>
                <a:lnTo>
                  <a:pt x="4252" y="1979"/>
                </a:lnTo>
                <a:lnTo>
                  <a:pt x="4250" y="1981"/>
                </a:lnTo>
                <a:lnTo>
                  <a:pt x="4248" y="1981"/>
                </a:lnTo>
                <a:lnTo>
                  <a:pt x="4248" y="1983"/>
                </a:lnTo>
                <a:lnTo>
                  <a:pt x="4246" y="1983"/>
                </a:lnTo>
                <a:lnTo>
                  <a:pt x="4246" y="1987"/>
                </a:lnTo>
                <a:lnTo>
                  <a:pt x="4250" y="1989"/>
                </a:lnTo>
                <a:lnTo>
                  <a:pt x="4252" y="1989"/>
                </a:lnTo>
                <a:lnTo>
                  <a:pt x="4252" y="1991"/>
                </a:lnTo>
                <a:lnTo>
                  <a:pt x="4254" y="1993"/>
                </a:lnTo>
                <a:lnTo>
                  <a:pt x="4256" y="1993"/>
                </a:lnTo>
                <a:lnTo>
                  <a:pt x="4258" y="1995"/>
                </a:lnTo>
                <a:lnTo>
                  <a:pt x="4260" y="1996"/>
                </a:lnTo>
                <a:lnTo>
                  <a:pt x="4260" y="1998"/>
                </a:lnTo>
                <a:lnTo>
                  <a:pt x="4260" y="2000"/>
                </a:lnTo>
                <a:lnTo>
                  <a:pt x="4260" y="2002"/>
                </a:lnTo>
                <a:lnTo>
                  <a:pt x="4258" y="2002"/>
                </a:lnTo>
                <a:lnTo>
                  <a:pt x="4256" y="2004"/>
                </a:lnTo>
                <a:lnTo>
                  <a:pt x="4254" y="2004"/>
                </a:lnTo>
                <a:lnTo>
                  <a:pt x="4254" y="2002"/>
                </a:lnTo>
                <a:lnTo>
                  <a:pt x="4252" y="2002"/>
                </a:lnTo>
                <a:lnTo>
                  <a:pt x="4250" y="2000"/>
                </a:lnTo>
                <a:lnTo>
                  <a:pt x="4250" y="1998"/>
                </a:lnTo>
                <a:lnTo>
                  <a:pt x="4248" y="1996"/>
                </a:lnTo>
                <a:lnTo>
                  <a:pt x="4246" y="1995"/>
                </a:lnTo>
                <a:lnTo>
                  <a:pt x="4241" y="1989"/>
                </a:lnTo>
                <a:lnTo>
                  <a:pt x="4237" y="1987"/>
                </a:lnTo>
                <a:lnTo>
                  <a:pt x="4235" y="1985"/>
                </a:lnTo>
                <a:lnTo>
                  <a:pt x="4233" y="1985"/>
                </a:lnTo>
                <a:lnTo>
                  <a:pt x="4231" y="1983"/>
                </a:lnTo>
                <a:lnTo>
                  <a:pt x="4227" y="1981"/>
                </a:lnTo>
                <a:lnTo>
                  <a:pt x="4225" y="1981"/>
                </a:lnTo>
                <a:lnTo>
                  <a:pt x="4223" y="1981"/>
                </a:lnTo>
                <a:lnTo>
                  <a:pt x="4221" y="1981"/>
                </a:lnTo>
                <a:lnTo>
                  <a:pt x="4218" y="1981"/>
                </a:lnTo>
                <a:lnTo>
                  <a:pt x="4216" y="1983"/>
                </a:lnTo>
                <a:lnTo>
                  <a:pt x="4214" y="1985"/>
                </a:lnTo>
                <a:lnTo>
                  <a:pt x="4212" y="1985"/>
                </a:lnTo>
                <a:lnTo>
                  <a:pt x="4210" y="1985"/>
                </a:lnTo>
                <a:lnTo>
                  <a:pt x="4208" y="1985"/>
                </a:lnTo>
                <a:lnTo>
                  <a:pt x="4206" y="1985"/>
                </a:lnTo>
                <a:lnTo>
                  <a:pt x="4202" y="1987"/>
                </a:lnTo>
                <a:lnTo>
                  <a:pt x="4200" y="1989"/>
                </a:lnTo>
                <a:lnTo>
                  <a:pt x="4196" y="1989"/>
                </a:lnTo>
                <a:lnTo>
                  <a:pt x="4195" y="1987"/>
                </a:lnTo>
                <a:lnTo>
                  <a:pt x="4191" y="1987"/>
                </a:lnTo>
                <a:lnTo>
                  <a:pt x="4191" y="1989"/>
                </a:lnTo>
                <a:lnTo>
                  <a:pt x="4187" y="1989"/>
                </a:lnTo>
                <a:lnTo>
                  <a:pt x="4185" y="1989"/>
                </a:lnTo>
                <a:lnTo>
                  <a:pt x="4183" y="1989"/>
                </a:lnTo>
                <a:lnTo>
                  <a:pt x="4181" y="1991"/>
                </a:lnTo>
                <a:lnTo>
                  <a:pt x="4179" y="1991"/>
                </a:lnTo>
                <a:lnTo>
                  <a:pt x="4177" y="1991"/>
                </a:lnTo>
                <a:lnTo>
                  <a:pt x="4175" y="1991"/>
                </a:lnTo>
                <a:lnTo>
                  <a:pt x="4173" y="1993"/>
                </a:lnTo>
                <a:lnTo>
                  <a:pt x="4170" y="1993"/>
                </a:lnTo>
                <a:lnTo>
                  <a:pt x="4168" y="1993"/>
                </a:lnTo>
                <a:lnTo>
                  <a:pt x="4166" y="1993"/>
                </a:lnTo>
                <a:lnTo>
                  <a:pt x="4164" y="1993"/>
                </a:lnTo>
                <a:lnTo>
                  <a:pt x="4162" y="1993"/>
                </a:lnTo>
                <a:lnTo>
                  <a:pt x="4164" y="1991"/>
                </a:lnTo>
                <a:lnTo>
                  <a:pt x="4164" y="1989"/>
                </a:lnTo>
                <a:lnTo>
                  <a:pt x="4166" y="1989"/>
                </a:lnTo>
                <a:lnTo>
                  <a:pt x="4166" y="1987"/>
                </a:lnTo>
                <a:lnTo>
                  <a:pt x="4166" y="1985"/>
                </a:lnTo>
                <a:lnTo>
                  <a:pt x="4164" y="1985"/>
                </a:lnTo>
                <a:lnTo>
                  <a:pt x="4164" y="1989"/>
                </a:lnTo>
                <a:lnTo>
                  <a:pt x="4162" y="1989"/>
                </a:lnTo>
                <a:lnTo>
                  <a:pt x="4162" y="1993"/>
                </a:lnTo>
                <a:lnTo>
                  <a:pt x="4160" y="1993"/>
                </a:lnTo>
                <a:lnTo>
                  <a:pt x="4158" y="1995"/>
                </a:lnTo>
                <a:lnTo>
                  <a:pt x="4156" y="1993"/>
                </a:lnTo>
                <a:lnTo>
                  <a:pt x="4158" y="1991"/>
                </a:lnTo>
                <a:lnTo>
                  <a:pt x="4158" y="1989"/>
                </a:lnTo>
                <a:lnTo>
                  <a:pt x="4156" y="1989"/>
                </a:lnTo>
                <a:lnTo>
                  <a:pt x="4154" y="1989"/>
                </a:lnTo>
                <a:lnTo>
                  <a:pt x="4154" y="1991"/>
                </a:lnTo>
                <a:lnTo>
                  <a:pt x="4156" y="1991"/>
                </a:lnTo>
                <a:lnTo>
                  <a:pt x="4156" y="1993"/>
                </a:lnTo>
                <a:lnTo>
                  <a:pt x="4156" y="1995"/>
                </a:lnTo>
                <a:lnTo>
                  <a:pt x="4156" y="1996"/>
                </a:lnTo>
                <a:lnTo>
                  <a:pt x="4154" y="1996"/>
                </a:lnTo>
                <a:lnTo>
                  <a:pt x="4150" y="1995"/>
                </a:lnTo>
                <a:lnTo>
                  <a:pt x="4148" y="1995"/>
                </a:lnTo>
                <a:lnTo>
                  <a:pt x="4145" y="1995"/>
                </a:lnTo>
                <a:lnTo>
                  <a:pt x="4141" y="1995"/>
                </a:lnTo>
                <a:lnTo>
                  <a:pt x="4137" y="1995"/>
                </a:lnTo>
                <a:lnTo>
                  <a:pt x="4131" y="1995"/>
                </a:lnTo>
                <a:lnTo>
                  <a:pt x="4131" y="1996"/>
                </a:lnTo>
                <a:lnTo>
                  <a:pt x="4129" y="1996"/>
                </a:lnTo>
                <a:lnTo>
                  <a:pt x="4129" y="1995"/>
                </a:lnTo>
                <a:lnTo>
                  <a:pt x="4129" y="1993"/>
                </a:lnTo>
                <a:lnTo>
                  <a:pt x="4129" y="1991"/>
                </a:lnTo>
                <a:lnTo>
                  <a:pt x="4129" y="1989"/>
                </a:lnTo>
                <a:lnTo>
                  <a:pt x="4127" y="1989"/>
                </a:lnTo>
                <a:lnTo>
                  <a:pt x="4127" y="1991"/>
                </a:lnTo>
                <a:lnTo>
                  <a:pt x="4125" y="1991"/>
                </a:lnTo>
                <a:lnTo>
                  <a:pt x="4125" y="1993"/>
                </a:lnTo>
                <a:lnTo>
                  <a:pt x="4123" y="1993"/>
                </a:lnTo>
                <a:lnTo>
                  <a:pt x="4123" y="1995"/>
                </a:lnTo>
                <a:lnTo>
                  <a:pt x="4125" y="1993"/>
                </a:lnTo>
                <a:lnTo>
                  <a:pt x="4127" y="1993"/>
                </a:lnTo>
                <a:lnTo>
                  <a:pt x="4129" y="1993"/>
                </a:lnTo>
                <a:lnTo>
                  <a:pt x="4129" y="1995"/>
                </a:lnTo>
                <a:lnTo>
                  <a:pt x="4127" y="1995"/>
                </a:lnTo>
                <a:lnTo>
                  <a:pt x="4127" y="1998"/>
                </a:lnTo>
                <a:lnTo>
                  <a:pt x="4123" y="1998"/>
                </a:lnTo>
                <a:lnTo>
                  <a:pt x="4122" y="1998"/>
                </a:lnTo>
                <a:lnTo>
                  <a:pt x="4112" y="2000"/>
                </a:lnTo>
                <a:lnTo>
                  <a:pt x="4110" y="2000"/>
                </a:lnTo>
                <a:lnTo>
                  <a:pt x="4108" y="2002"/>
                </a:lnTo>
                <a:lnTo>
                  <a:pt x="4106" y="2002"/>
                </a:lnTo>
                <a:lnTo>
                  <a:pt x="4104" y="2002"/>
                </a:lnTo>
                <a:lnTo>
                  <a:pt x="4104" y="2004"/>
                </a:lnTo>
                <a:lnTo>
                  <a:pt x="4102" y="2004"/>
                </a:lnTo>
                <a:lnTo>
                  <a:pt x="4100" y="2004"/>
                </a:lnTo>
                <a:lnTo>
                  <a:pt x="4098" y="2004"/>
                </a:lnTo>
                <a:lnTo>
                  <a:pt x="4097" y="2004"/>
                </a:lnTo>
                <a:lnTo>
                  <a:pt x="4098" y="2002"/>
                </a:lnTo>
                <a:lnTo>
                  <a:pt x="4100" y="2002"/>
                </a:lnTo>
                <a:lnTo>
                  <a:pt x="4100" y="2000"/>
                </a:lnTo>
                <a:lnTo>
                  <a:pt x="4100" y="1998"/>
                </a:lnTo>
                <a:lnTo>
                  <a:pt x="4100" y="1996"/>
                </a:lnTo>
                <a:lnTo>
                  <a:pt x="4102" y="1996"/>
                </a:lnTo>
                <a:lnTo>
                  <a:pt x="4102" y="1995"/>
                </a:lnTo>
                <a:lnTo>
                  <a:pt x="4100" y="1995"/>
                </a:lnTo>
                <a:lnTo>
                  <a:pt x="4100" y="1996"/>
                </a:lnTo>
                <a:lnTo>
                  <a:pt x="4098" y="1998"/>
                </a:lnTo>
                <a:lnTo>
                  <a:pt x="4098" y="2000"/>
                </a:lnTo>
                <a:lnTo>
                  <a:pt x="4098" y="2002"/>
                </a:lnTo>
                <a:lnTo>
                  <a:pt x="4097" y="2002"/>
                </a:lnTo>
                <a:lnTo>
                  <a:pt x="4097" y="2004"/>
                </a:lnTo>
                <a:lnTo>
                  <a:pt x="4097" y="2006"/>
                </a:lnTo>
                <a:lnTo>
                  <a:pt x="4097" y="2008"/>
                </a:lnTo>
                <a:lnTo>
                  <a:pt x="4095" y="2008"/>
                </a:lnTo>
                <a:lnTo>
                  <a:pt x="4093" y="2008"/>
                </a:lnTo>
                <a:lnTo>
                  <a:pt x="4091" y="2008"/>
                </a:lnTo>
                <a:lnTo>
                  <a:pt x="4089" y="2008"/>
                </a:lnTo>
                <a:lnTo>
                  <a:pt x="4087" y="2008"/>
                </a:lnTo>
                <a:lnTo>
                  <a:pt x="4085" y="2010"/>
                </a:lnTo>
                <a:lnTo>
                  <a:pt x="4083" y="2010"/>
                </a:lnTo>
                <a:lnTo>
                  <a:pt x="4081" y="2012"/>
                </a:lnTo>
                <a:lnTo>
                  <a:pt x="4075" y="2012"/>
                </a:lnTo>
                <a:lnTo>
                  <a:pt x="4074" y="2014"/>
                </a:lnTo>
                <a:lnTo>
                  <a:pt x="4072" y="2014"/>
                </a:lnTo>
                <a:lnTo>
                  <a:pt x="4070" y="2016"/>
                </a:lnTo>
                <a:lnTo>
                  <a:pt x="4066" y="2016"/>
                </a:lnTo>
                <a:lnTo>
                  <a:pt x="4064" y="2016"/>
                </a:lnTo>
                <a:lnTo>
                  <a:pt x="4062" y="2016"/>
                </a:lnTo>
                <a:lnTo>
                  <a:pt x="4060" y="2016"/>
                </a:lnTo>
                <a:lnTo>
                  <a:pt x="4058" y="2016"/>
                </a:lnTo>
                <a:lnTo>
                  <a:pt x="4056" y="2016"/>
                </a:lnTo>
                <a:lnTo>
                  <a:pt x="4050" y="2016"/>
                </a:lnTo>
                <a:lnTo>
                  <a:pt x="4049" y="2014"/>
                </a:lnTo>
                <a:lnTo>
                  <a:pt x="4047" y="2014"/>
                </a:lnTo>
                <a:lnTo>
                  <a:pt x="4047" y="2012"/>
                </a:lnTo>
                <a:lnTo>
                  <a:pt x="4049" y="2010"/>
                </a:lnTo>
                <a:lnTo>
                  <a:pt x="4049" y="2008"/>
                </a:lnTo>
                <a:lnTo>
                  <a:pt x="4047" y="2012"/>
                </a:lnTo>
                <a:lnTo>
                  <a:pt x="4045" y="2014"/>
                </a:lnTo>
                <a:lnTo>
                  <a:pt x="4039" y="2014"/>
                </a:lnTo>
                <a:lnTo>
                  <a:pt x="4035" y="2014"/>
                </a:lnTo>
                <a:lnTo>
                  <a:pt x="4033" y="2014"/>
                </a:lnTo>
                <a:lnTo>
                  <a:pt x="4029" y="2014"/>
                </a:lnTo>
                <a:lnTo>
                  <a:pt x="4024" y="2016"/>
                </a:lnTo>
                <a:lnTo>
                  <a:pt x="4018" y="2018"/>
                </a:lnTo>
                <a:lnTo>
                  <a:pt x="4014" y="2018"/>
                </a:lnTo>
                <a:lnTo>
                  <a:pt x="4012" y="2018"/>
                </a:lnTo>
                <a:lnTo>
                  <a:pt x="4010" y="2018"/>
                </a:lnTo>
                <a:lnTo>
                  <a:pt x="4008" y="2018"/>
                </a:lnTo>
                <a:lnTo>
                  <a:pt x="4006" y="2018"/>
                </a:lnTo>
                <a:lnTo>
                  <a:pt x="4002" y="2020"/>
                </a:lnTo>
                <a:lnTo>
                  <a:pt x="4001" y="2020"/>
                </a:lnTo>
                <a:lnTo>
                  <a:pt x="3999" y="2020"/>
                </a:lnTo>
                <a:lnTo>
                  <a:pt x="4001" y="2020"/>
                </a:lnTo>
                <a:lnTo>
                  <a:pt x="4001" y="2018"/>
                </a:lnTo>
                <a:lnTo>
                  <a:pt x="4001" y="2016"/>
                </a:lnTo>
                <a:lnTo>
                  <a:pt x="4002" y="2016"/>
                </a:lnTo>
                <a:lnTo>
                  <a:pt x="4002" y="2014"/>
                </a:lnTo>
                <a:lnTo>
                  <a:pt x="4006" y="2012"/>
                </a:lnTo>
                <a:lnTo>
                  <a:pt x="4008" y="2012"/>
                </a:lnTo>
                <a:lnTo>
                  <a:pt x="4010" y="2014"/>
                </a:lnTo>
                <a:lnTo>
                  <a:pt x="4010" y="2016"/>
                </a:lnTo>
                <a:lnTo>
                  <a:pt x="4008" y="2016"/>
                </a:lnTo>
                <a:lnTo>
                  <a:pt x="4010" y="2016"/>
                </a:lnTo>
                <a:lnTo>
                  <a:pt x="4012" y="2016"/>
                </a:lnTo>
                <a:lnTo>
                  <a:pt x="4012" y="2014"/>
                </a:lnTo>
                <a:lnTo>
                  <a:pt x="4012" y="2012"/>
                </a:lnTo>
                <a:lnTo>
                  <a:pt x="4014" y="2012"/>
                </a:lnTo>
                <a:lnTo>
                  <a:pt x="4016" y="2012"/>
                </a:lnTo>
                <a:lnTo>
                  <a:pt x="4016" y="2010"/>
                </a:lnTo>
                <a:lnTo>
                  <a:pt x="4018" y="2010"/>
                </a:lnTo>
                <a:lnTo>
                  <a:pt x="4020" y="2010"/>
                </a:lnTo>
                <a:lnTo>
                  <a:pt x="4022" y="2012"/>
                </a:lnTo>
                <a:lnTo>
                  <a:pt x="4024" y="2012"/>
                </a:lnTo>
                <a:lnTo>
                  <a:pt x="4026" y="2012"/>
                </a:lnTo>
                <a:lnTo>
                  <a:pt x="4024" y="2012"/>
                </a:lnTo>
                <a:lnTo>
                  <a:pt x="4024" y="2010"/>
                </a:lnTo>
                <a:lnTo>
                  <a:pt x="4022" y="2010"/>
                </a:lnTo>
                <a:lnTo>
                  <a:pt x="4020" y="2010"/>
                </a:lnTo>
                <a:lnTo>
                  <a:pt x="4020" y="2008"/>
                </a:lnTo>
                <a:lnTo>
                  <a:pt x="4018" y="2008"/>
                </a:lnTo>
                <a:lnTo>
                  <a:pt x="4016" y="2008"/>
                </a:lnTo>
                <a:lnTo>
                  <a:pt x="4014" y="2010"/>
                </a:lnTo>
                <a:lnTo>
                  <a:pt x="4014" y="2012"/>
                </a:lnTo>
                <a:lnTo>
                  <a:pt x="4012" y="2012"/>
                </a:lnTo>
                <a:lnTo>
                  <a:pt x="4010" y="2010"/>
                </a:lnTo>
                <a:lnTo>
                  <a:pt x="4008" y="2008"/>
                </a:lnTo>
                <a:lnTo>
                  <a:pt x="4008" y="2006"/>
                </a:lnTo>
                <a:lnTo>
                  <a:pt x="4008" y="2004"/>
                </a:lnTo>
                <a:lnTo>
                  <a:pt x="4010" y="2002"/>
                </a:lnTo>
                <a:lnTo>
                  <a:pt x="4010" y="2000"/>
                </a:lnTo>
                <a:lnTo>
                  <a:pt x="4012" y="1998"/>
                </a:lnTo>
                <a:lnTo>
                  <a:pt x="4014" y="1996"/>
                </a:lnTo>
                <a:lnTo>
                  <a:pt x="4016" y="1995"/>
                </a:lnTo>
                <a:lnTo>
                  <a:pt x="4016" y="1993"/>
                </a:lnTo>
                <a:lnTo>
                  <a:pt x="4018" y="1991"/>
                </a:lnTo>
                <a:lnTo>
                  <a:pt x="4022" y="1993"/>
                </a:lnTo>
                <a:lnTo>
                  <a:pt x="4022" y="1991"/>
                </a:lnTo>
                <a:lnTo>
                  <a:pt x="4024" y="1991"/>
                </a:lnTo>
                <a:lnTo>
                  <a:pt x="4026" y="1989"/>
                </a:lnTo>
                <a:lnTo>
                  <a:pt x="4024" y="1989"/>
                </a:lnTo>
                <a:lnTo>
                  <a:pt x="4022" y="1989"/>
                </a:lnTo>
                <a:lnTo>
                  <a:pt x="4020" y="1989"/>
                </a:lnTo>
                <a:lnTo>
                  <a:pt x="4020" y="1987"/>
                </a:lnTo>
                <a:lnTo>
                  <a:pt x="4022" y="1987"/>
                </a:lnTo>
                <a:lnTo>
                  <a:pt x="4024" y="1987"/>
                </a:lnTo>
                <a:lnTo>
                  <a:pt x="4026" y="1983"/>
                </a:lnTo>
                <a:lnTo>
                  <a:pt x="4029" y="1981"/>
                </a:lnTo>
                <a:lnTo>
                  <a:pt x="4029" y="1979"/>
                </a:lnTo>
                <a:lnTo>
                  <a:pt x="4031" y="1979"/>
                </a:lnTo>
                <a:lnTo>
                  <a:pt x="4033" y="1981"/>
                </a:lnTo>
                <a:lnTo>
                  <a:pt x="4033" y="1983"/>
                </a:lnTo>
                <a:lnTo>
                  <a:pt x="4035" y="1983"/>
                </a:lnTo>
                <a:lnTo>
                  <a:pt x="4035" y="1985"/>
                </a:lnTo>
                <a:lnTo>
                  <a:pt x="4033" y="1985"/>
                </a:lnTo>
                <a:lnTo>
                  <a:pt x="4033" y="1987"/>
                </a:lnTo>
                <a:lnTo>
                  <a:pt x="4031" y="1987"/>
                </a:lnTo>
                <a:lnTo>
                  <a:pt x="4031" y="1989"/>
                </a:lnTo>
                <a:lnTo>
                  <a:pt x="4033" y="1989"/>
                </a:lnTo>
                <a:lnTo>
                  <a:pt x="4033" y="1987"/>
                </a:lnTo>
                <a:lnTo>
                  <a:pt x="4035" y="1987"/>
                </a:lnTo>
                <a:lnTo>
                  <a:pt x="4037" y="1987"/>
                </a:lnTo>
                <a:lnTo>
                  <a:pt x="4039" y="1987"/>
                </a:lnTo>
                <a:lnTo>
                  <a:pt x="4041" y="1987"/>
                </a:lnTo>
                <a:lnTo>
                  <a:pt x="4043" y="1987"/>
                </a:lnTo>
                <a:lnTo>
                  <a:pt x="4043" y="1985"/>
                </a:lnTo>
                <a:lnTo>
                  <a:pt x="4045" y="1983"/>
                </a:lnTo>
                <a:lnTo>
                  <a:pt x="4045" y="1981"/>
                </a:lnTo>
                <a:lnTo>
                  <a:pt x="4043" y="1979"/>
                </a:lnTo>
                <a:lnTo>
                  <a:pt x="4041" y="1979"/>
                </a:lnTo>
                <a:lnTo>
                  <a:pt x="4039" y="1981"/>
                </a:lnTo>
                <a:lnTo>
                  <a:pt x="4037" y="1981"/>
                </a:lnTo>
                <a:lnTo>
                  <a:pt x="4035" y="1981"/>
                </a:lnTo>
                <a:lnTo>
                  <a:pt x="4035" y="1979"/>
                </a:lnTo>
                <a:lnTo>
                  <a:pt x="4037" y="1979"/>
                </a:lnTo>
                <a:lnTo>
                  <a:pt x="4039" y="1977"/>
                </a:lnTo>
                <a:lnTo>
                  <a:pt x="4041" y="1975"/>
                </a:lnTo>
                <a:lnTo>
                  <a:pt x="4039" y="1973"/>
                </a:lnTo>
                <a:lnTo>
                  <a:pt x="4039" y="1975"/>
                </a:lnTo>
                <a:lnTo>
                  <a:pt x="4037" y="1975"/>
                </a:lnTo>
                <a:lnTo>
                  <a:pt x="4035" y="1975"/>
                </a:lnTo>
                <a:lnTo>
                  <a:pt x="4035" y="1973"/>
                </a:lnTo>
                <a:lnTo>
                  <a:pt x="4037" y="1973"/>
                </a:lnTo>
                <a:lnTo>
                  <a:pt x="4039" y="1972"/>
                </a:lnTo>
                <a:lnTo>
                  <a:pt x="4041" y="1970"/>
                </a:lnTo>
                <a:lnTo>
                  <a:pt x="4041" y="1968"/>
                </a:lnTo>
                <a:lnTo>
                  <a:pt x="4041" y="1966"/>
                </a:lnTo>
                <a:lnTo>
                  <a:pt x="4043" y="1966"/>
                </a:lnTo>
                <a:lnTo>
                  <a:pt x="4043" y="1968"/>
                </a:lnTo>
                <a:lnTo>
                  <a:pt x="4043" y="1966"/>
                </a:lnTo>
                <a:lnTo>
                  <a:pt x="4045" y="1966"/>
                </a:lnTo>
                <a:lnTo>
                  <a:pt x="4043" y="1966"/>
                </a:lnTo>
                <a:lnTo>
                  <a:pt x="4043" y="1964"/>
                </a:lnTo>
                <a:lnTo>
                  <a:pt x="4043" y="1962"/>
                </a:lnTo>
                <a:lnTo>
                  <a:pt x="4045" y="1960"/>
                </a:lnTo>
                <a:lnTo>
                  <a:pt x="4043" y="1960"/>
                </a:lnTo>
                <a:lnTo>
                  <a:pt x="4043" y="1958"/>
                </a:lnTo>
                <a:lnTo>
                  <a:pt x="4043" y="1956"/>
                </a:lnTo>
                <a:lnTo>
                  <a:pt x="4043" y="1954"/>
                </a:lnTo>
                <a:lnTo>
                  <a:pt x="4041" y="1954"/>
                </a:lnTo>
                <a:lnTo>
                  <a:pt x="4041" y="1952"/>
                </a:lnTo>
                <a:lnTo>
                  <a:pt x="4039" y="1954"/>
                </a:lnTo>
                <a:lnTo>
                  <a:pt x="4037" y="1954"/>
                </a:lnTo>
                <a:lnTo>
                  <a:pt x="4035" y="1952"/>
                </a:lnTo>
                <a:lnTo>
                  <a:pt x="4033" y="1952"/>
                </a:lnTo>
                <a:lnTo>
                  <a:pt x="4033" y="1950"/>
                </a:lnTo>
                <a:lnTo>
                  <a:pt x="4031" y="1948"/>
                </a:lnTo>
                <a:lnTo>
                  <a:pt x="4031" y="1950"/>
                </a:lnTo>
                <a:lnTo>
                  <a:pt x="4033" y="1952"/>
                </a:lnTo>
                <a:lnTo>
                  <a:pt x="4033" y="1954"/>
                </a:lnTo>
                <a:lnTo>
                  <a:pt x="4035" y="1954"/>
                </a:lnTo>
                <a:lnTo>
                  <a:pt x="4037" y="1956"/>
                </a:lnTo>
                <a:lnTo>
                  <a:pt x="4039" y="1956"/>
                </a:lnTo>
                <a:lnTo>
                  <a:pt x="4041" y="1956"/>
                </a:lnTo>
                <a:lnTo>
                  <a:pt x="4039" y="1956"/>
                </a:lnTo>
                <a:lnTo>
                  <a:pt x="4039" y="1958"/>
                </a:lnTo>
                <a:lnTo>
                  <a:pt x="4041" y="1958"/>
                </a:lnTo>
                <a:lnTo>
                  <a:pt x="4043" y="1960"/>
                </a:lnTo>
                <a:lnTo>
                  <a:pt x="4043" y="1962"/>
                </a:lnTo>
                <a:lnTo>
                  <a:pt x="4039" y="1962"/>
                </a:lnTo>
                <a:lnTo>
                  <a:pt x="4039" y="1964"/>
                </a:lnTo>
                <a:lnTo>
                  <a:pt x="4039" y="1966"/>
                </a:lnTo>
                <a:lnTo>
                  <a:pt x="4037" y="1968"/>
                </a:lnTo>
                <a:lnTo>
                  <a:pt x="4035" y="1968"/>
                </a:lnTo>
                <a:lnTo>
                  <a:pt x="4033" y="1968"/>
                </a:lnTo>
                <a:lnTo>
                  <a:pt x="4031" y="1968"/>
                </a:lnTo>
                <a:lnTo>
                  <a:pt x="4031" y="1972"/>
                </a:lnTo>
                <a:lnTo>
                  <a:pt x="4031" y="1973"/>
                </a:lnTo>
                <a:lnTo>
                  <a:pt x="4029" y="1975"/>
                </a:lnTo>
                <a:lnTo>
                  <a:pt x="4027" y="1979"/>
                </a:lnTo>
                <a:lnTo>
                  <a:pt x="4026" y="1983"/>
                </a:lnTo>
                <a:lnTo>
                  <a:pt x="4024" y="1983"/>
                </a:lnTo>
                <a:lnTo>
                  <a:pt x="4022" y="1981"/>
                </a:lnTo>
                <a:lnTo>
                  <a:pt x="4020" y="1981"/>
                </a:lnTo>
                <a:lnTo>
                  <a:pt x="4018" y="1981"/>
                </a:lnTo>
                <a:lnTo>
                  <a:pt x="4018" y="1983"/>
                </a:lnTo>
                <a:lnTo>
                  <a:pt x="4018" y="1985"/>
                </a:lnTo>
                <a:lnTo>
                  <a:pt x="4018" y="1987"/>
                </a:lnTo>
                <a:lnTo>
                  <a:pt x="4016" y="1987"/>
                </a:lnTo>
                <a:lnTo>
                  <a:pt x="4016" y="1989"/>
                </a:lnTo>
                <a:lnTo>
                  <a:pt x="4014" y="1993"/>
                </a:lnTo>
                <a:lnTo>
                  <a:pt x="4012" y="1995"/>
                </a:lnTo>
                <a:lnTo>
                  <a:pt x="4012" y="1996"/>
                </a:lnTo>
                <a:lnTo>
                  <a:pt x="4010" y="1996"/>
                </a:lnTo>
                <a:lnTo>
                  <a:pt x="4008" y="1998"/>
                </a:lnTo>
                <a:lnTo>
                  <a:pt x="4008" y="2000"/>
                </a:lnTo>
                <a:lnTo>
                  <a:pt x="4006" y="2002"/>
                </a:lnTo>
                <a:lnTo>
                  <a:pt x="4006" y="2004"/>
                </a:lnTo>
                <a:lnTo>
                  <a:pt x="4002" y="2006"/>
                </a:lnTo>
                <a:lnTo>
                  <a:pt x="4001" y="2008"/>
                </a:lnTo>
                <a:lnTo>
                  <a:pt x="3999" y="2010"/>
                </a:lnTo>
                <a:lnTo>
                  <a:pt x="3997" y="2012"/>
                </a:lnTo>
                <a:lnTo>
                  <a:pt x="3997" y="2014"/>
                </a:lnTo>
                <a:lnTo>
                  <a:pt x="3997" y="2016"/>
                </a:lnTo>
                <a:lnTo>
                  <a:pt x="3997" y="2018"/>
                </a:lnTo>
                <a:lnTo>
                  <a:pt x="3997" y="2020"/>
                </a:lnTo>
                <a:lnTo>
                  <a:pt x="3997" y="2021"/>
                </a:lnTo>
                <a:lnTo>
                  <a:pt x="3997" y="2023"/>
                </a:lnTo>
                <a:lnTo>
                  <a:pt x="3997" y="2025"/>
                </a:lnTo>
                <a:lnTo>
                  <a:pt x="3995" y="2027"/>
                </a:lnTo>
                <a:lnTo>
                  <a:pt x="3993" y="2027"/>
                </a:lnTo>
                <a:lnTo>
                  <a:pt x="3987" y="2027"/>
                </a:lnTo>
                <a:lnTo>
                  <a:pt x="3985" y="2029"/>
                </a:lnTo>
                <a:lnTo>
                  <a:pt x="3981" y="2031"/>
                </a:lnTo>
                <a:lnTo>
                  <a:pt x="3979" y="2033"/>
                </a:lnTo>
                <a:lnTo>
                  <a:pt x="3976" y="2035"/>
                </a:lnTo>
                <a:lnTo>
                  <a:pt x="3972" y="2037"/>
                </a:lnTo>
                <a:lnTo>
                  <a:pt x="3970" y="2037"/>
                </a:lnTo>
                <a:lnTo>
                  <a:pt x="3968" y="2037"/>
                </a:lnTo>
                <a:lnTo>
                  <a:pt x="3970" y="2035"/>
                </a:lnTo>
                <a:lnTo>
                  <a:pt x="3970" y="2033"/>
                </a:lnTo>
                <a:lnTo>
                  <a:pt x="3970" y="2031"/>
                </a:lnTo>
                <a:lnTo>
                  <a:pt x="3972" y="2031"/>
                </a:lnTo>
                <a:lnTo>
                  <a:pt x="3970" y="2029"/>
                </a:lnTo>
                <a:lnTo>
                  <a:pt x="3972" y="2029"/>
                </a:lnTo>
                <a:lnTo>
                  <a:pt x="3970" y="2029"/>
                </a:lnTo>
                <a:lnTo>
                  <a:pt x="3970" y="2027"/>
                </a:lnTo>
                <a:lnTo>
                  <a:pt x="3970" y="2025"/>
                </a:lnTo>
                <a:lnTo>
                  <a:pt x="3970" y="2027"/>
                </a:lnTo>
                <a:lnTo>
                  <a:pt x="3970" y="2029"/>
                </a:lnTo>
                <a:lnTo>
                  <a:pt x="3970" y="2031"/>
                </a:lnTo>
                <a:lnTo>
                  <a:pt x="3970" y="2033"/>
                </a:lnTo>
                <a:lnTo>
                  <a:pt x="3970" y="2035"/>
                </a:lnTo>
                <a:lnTo>
                  <a:pt x="3968" y="2035"/>
                </a:lnTo>
                <a:lnTo>
                  <a:pt x="3966" y="2035"/>
                </a:lnTo>
                <a:lnTo>
                  <a:pt x="3966" y="2033"/>
                </a:lnTo>
                <a:lnTo>
                  <a:pt x="3964" y="2033"/>
                </a:lnTo>
                <a:lnTo>
                  <a:pt x="3964" y="2035"/>
                </a:lnTo>
                <a:lnTo>
                  <a:pt x="3962" y="2037"/>
                </a:lnTo>
                <a:lnTo>
                  <a:pt x="3962" y="2035"/>
                </a:lnTo>
                <a:lnTo>
                  <a:pt x="3962" y="2033"/>
                </a:lnTo>
                <a:lnTo>
                  <a:pt x="3960" y="2033"/>
                </a:lnTo>
                <a:lnTo>
                  <a:pt x="3958" y="2033"/>
                </a:lnTo>
                <a:lnTo>
                  <a:pt x="3956" y="2033"/>
                </a:lnTo>
                <a:lnTo>
                  <a:pt x="3956" y="2035"/>
                </a:lnTo>
                <a:lnTo>
                  <a:pt x="3956" y="2037"/>
                </a:lnTo>
                <a:lnTo>
                  <a:pt x="3956" y="2039"/>
                </a:lnTo>
                <a:lnTo>
                  <a:pt x="3958" y="2039"/>
                </a:lnTo>
                <a:lnTo>
                  <a:pt x="3960" y="2039"/>
                </a:lnTo>
                <a:lnTo>
                  <a:pt x="3962" y="2039"/>
                </a:lnTo>
                <a:lnTo>
                  <a:pt x="3964" y="2039"/>
                </a:lnTo>
                <a:lnTo>
                  <a:pt x="3964" y="2037"/>
                </a:lnTo>
                <a:lnTo>
                  <a:pt x="3964" y="2035"/>
                </a:lnTo>
                <a:lnTo>
                  <a:pt x="3966" y="2035"/>
                </a:lnTo>
                <a:lnTo>
                  <a:pt x="3968" y="2035"/>
                </a:lnTo>
                <a:lnTo>
                  <a:pt x="3968" y="2037"/>
                </a:lnTo>
                <a:lnTo>
                  <a:pt x="3968" y="2039"/>
                </a:lnTo>
                <a:lnTo>
                  <a:pt x="3968" y="2041"/>
                </a:lnTo>
                <a:lnTo>
                  <a:pt x="3960" y="2041"/>
                </a:lnTo>
                <a:lnTo>
                  <a:pt x="3958" y="2043"/>
                </a:lnTo>
                <a:lnTo>
                  <a:pt x="3953" y="2044"/>
                </a:lnTo>
                <a:lnTo>
                  <a:pt x="3951" y="2046"/>
                </a:lnTo>
                <a:lnTo>
                  <a:pt x="3943" y="2048"/>
                </a:lnTo>
                <a:lnTo>
                  <a:pt x="3939" y="2052"/>
                </a:lnTo>
                <a:lnTo>
                  <a:pt x="3937" y="2052"/>
                </a:lnTo>
                <a:lnTo>
                  <a:pt x="3935" y="2054"/>
                </a:lnTo>
                <a:lnTo>
                  <a:pt x="3933" y="2056"/>
                </a:lnTo>
                <a:lnTo>
                  <a:pt x="3929" y="2060"/>
                </a:lnTo>
                <a:lnTo>
                  <a:pt x="3928" y="2062"/>
                </a:lnTo>
                <a:lnTo>
                  <a:pt x="3926" y="2064"/>
                </a:lnTo>
                <a:lnTo>
                  <a:pt x="3926" y="2066"/>
                </a:lnTo>
                <a:lnTo>
                  <a:pt x="3926" y="2068"/>
                </a:lnTo>
                <a:lnTo>
                  <a:pt x="3928" y="2068"/>
                </a:lnTo>
                <a:lnTo>
                  <a:pt x="3928" y="2069"/>
                </a:lnTo>
                <a:lnTo>
                  <a:pt x="3926" y="2071"/>
                </a:lnTo>
                <a:lnTo>
                  <a:pt x="3926" y="2075"/>
                </a:lnTo>
                <a:lnTo>
                  <a:pt x="3924" y="2079"/>
                </a:lnTo>
                <a:lnTo>
                  <a:pt x="3922" y="2079"/>
                </a:lnTo>
                <a:lnTo>
                  <a:pt x="3922" y="2081"/>
                </a:lnTo>
                <a:lnTo>
                  <a:pt x="3916" y="2083"/>
                </a:lnTo>
                <a:lnTo>
                  <a:pt x="3914" y="2083"/>
                </a:lnTo>
                <a:lnTo>
                  <a:pt x="3912" y="2079"/>
                </a:lnTo>
                <a:lnTo>
                  <a:pt x="3912" y="2077"/>
                </a:lnTo>
                <a:lnTo>
                  <a:pt x="3912" y="2075"/>
                </a:lnTo>
                <a:lnTo>
                  <a:pt x="3912" y="2073"/>
                </a:lnTo>
                <a:lnTo>
                  <a:pt x="3912" y="2071"/>
                </a:lnTo>
                <a:lnTo>
                  <a:pt x="3910" y="2071"/>
                </a:lnTo>
                <a:lnTo>
                  <a:pt x="3910" y="2069"/>
                </a:lnTo>
                <a:lnTo>
                  <a:pt x="3910" y="2068"/>
                </a:lnTo>
                <a:lnTo>
                  <a:pt x="3910" y="2066"/>
                </a:lnTo>
                <a:lnTo>
                  <a:pt x="3910" y="2064"/>
                </a:lnTo>
                <a:lnTo>
                  <a:pt x="3910" y="2062"/>
                </a:lnTo>
                <a:lnTo>
                  <a:pt x="3910" y="2060"/>
                </a:lnTo>
                <a:lnTo>
                  <a:pt x="3910" y="2058"/>
                </a:lnTo>
                <a:lnTo>
                  <a:pt x="3910" y="2056"/>
                </a:lnTo>
                <a:lnTo>
                  <a:pt x="3912" y="2056"/>
                </a:lnTo>
                <a:lnTo>
                  <a:pt x="3912" y="2054"/>
                </a:lnTo>
                <a:lnTo>
                  <a:pt x="3914" y="2054"/>
                </a:lnTo>
                <a:lnTo>
                  <a:pt x="3914" y="2052"/>
                </a:lnTo>
                <a:lnTo>
                  <a:pt x="3916" y="2052"/>
                </a:lnTo>
                <a:lnTo>
                  <a:pt x="3920" y="2054"/>
                </a:lnTo>
                <a:lnTo>
                  <a:pt x="3922" y="2052"/>
                </a:lnTo>
                <a:lnTo>
                  <a:pt x="3922" y="2054"/>
                </a:lnTo>
                <a:lnTo>
                  <a:pt x="3920" y="2056"/>
                </a:lnTo>
                <a:lnTo>
                  <a:pt x="3916" y="2058"/>
                </a:lnTo>
                <a:lnTo>
                  <a:pt x="3914" y="2058"/>
                </a:lnTo>
                <a:lnTo>
                  <a:pt x="3912" y="2058"/>
                </a:lnTo>
                <a:lnTo>
                  <a:pt x="3912" y="2060"/>
                </a:lnTo>
                <a:lnTo>
                  <a:pt x="3914" y="2060"/>
                </a:lnTo>
                <a:lnTo>
                  <a:pt x="3916" y="2060"/>
                </a:lnTo>
                <a:lnTo>
                  <a:pt x="3916" y="2062"/>
                </a:lnTo>
                <a:lnTo>
                  <a:pt x="3918" y="2062"/>
                </a:lnTo>
                <a:lnTo>
                  <a:pt x="3920" y="2062"/>
                </a:lnTo>
                <a:lnTo>
                  <a:pt x="3922" y="2064"/>
                </a:lnTo>
                <a:lnTo>
                  <a:pt x="3922" y="2062"/>
                </a:lnTo>
                <a:lnTo>
                  <a:pt x="3922" y="2060"/>
                </a:lnTo>
                <a:lnTo>
                  <a:pt x="3922" y="2058"/>
                </a:lnTo>
                <a:lnTo>
                  <a:pt x="3924" y="2056"/>
                </a:lnTo>
                <a:lnTo>
                  <a:pt x="3926" y="2054"/>
                </a:lnTo>
                <a:lnTo>
                  <a:pt x="3924" y="2054"/>
                </a:lnTo>
                <a:lnTo>
                  <a:pt x="3926" y="2052"/>
                </a:lnTo>
                <a:lnTo>
                  <a:pt x="3926" y="2048"/>
                </a:lnTo>
                <a:lnTo>
                  <a:pt x="3928" y="2048"/>
                </a:lnTo>
                <a:lnTo>
                  <a:pt x="3928" y="2046"/>
                </a:lnTo>
                <a:lnTo>
                  <a:pt x="3929" y="2044"/>
                </a:lnTo>
                <a:lnTo>
                  <a:pt x="3931" y="2044"/>
                </a:lnTo>
                <a:lnTo>
                  <a:pt x="3931" y="2046"/>
                </a:lnTo>
                <a:lnTo>
                  <a:pt x="3929" y="2048"/>
                </a:lnTo>
                <a:lnTo>
                  <a:pt x="3931" y="2050"/>
                </a:lnTo>
                <a:lnTo>
                  <a:pt x="3931" y="2048"/>
                </a:lnTo>
                <a:lnTo>
                  <a:pt x="3933" y="2048"/>
                </a:lnTo>
                <a:lnTo>
                  <a:pt x="3935" y="2048"/>
                </a:lnTo>
                <a:lnTo>
                  <a:pt x="3937" y="2048"/>
                </a:lnTo>
                <a:lnTo>
                  <a:pt x="3943" y="2046"/>
                </a:lnTo>
                <a:lnTo>
                  <a:pt x="3945" y="2046"/>
                </a:lnTo>
                <a:lnTo>
                  <a:pt x="3945" y="2044"/>
                </a:lnTo>
                <a:lnTo>
                  <a:pt x="3945" y="2043"/>
                </a:lnTo>
                <a:lnTo>
                  <a:pt x="3947" y="2043"/>
                </a:lnTo>
                <a:lnTo>
                  <a:pt x="3945" y="2041"/>
                </a:lnTo>
                <a:lnTo>
                  <a:pt x="3945" y="2037"/>
                </a:lnTo>
                <a:lnTo>
                  <a:pt x="3945" y="2035"/>
                </a:lnTo>
                <a:lnTo>
                  <a:pt x="3943" y="2033"/>
                </a:lnTo>
                <a:lnTo>
                  <a:pt x="3941" y="2031"/>
                </a:lnTo>
                <a:lnTo>
                  <a:pt x="3939" y="2031"/>
                </a:lnTo>
                <a:lnTo>
                  <a:pt x="3939" y="2033"/>
                </a:lnTo>
                <a:lnTo>
                  <a:pt x="3937" y="2033"/>
                </a:lnTo>
                <a:lnTo>
                  <a:pt x="3935" y="2033"/>
                </a:lnTo>
                <a:lnTo>
                  <a:pt x="3931" y="2029"/>
                </a:lnTo>
                <a:lnTo>
                  <a:pt x="3931" y="2027"/>
                </a:lnTo>
                <a:lnTo>
                  <a:pt x="3929" y="2025"/>
                </a:lnTo>
                <a:lnTo>
                  <a:pt x="3928" y="2023"/>
                </a:lnTo>
                <a:lnTo>
                  <a:pt x="3928" y="2025"/>
                </a:lnTo>
                <a:lnTo>
                  <a:pt x="3926" y="2023"/>
                </a:lnTo>
                <a:lnTo>
                  <a:pt x="3926" y="2021"/>
                </a:lnTo>
                <a:lnTo>
                  <a:pt x="3926" y="2020"/>
                </a:lnTo>
                <a:lnTo>
                  <a:pt x="3926" y="2018"/>
                </a:lnTo>
                <a:lnTo>
                  <a:pt x="3928" y="2018"/>
                </a:lnTo>
                <a:lnTo>
                  <a:pt x="3928" y="2016"/>
                </a:lnTo>
                <a:lnTo>
                  <a:pt x="3929" y="2016"/>
                </a:lnTo>
                <a:lnTo>
                  <a:pt x="3929" y="2014"/>
                </a:lnTo>
                <a:lnTo>
                  <a:pt x="3931" y="2012"/>
                </a:lnTo>
                <a:lnTo>
                  <a:pt x="3929" y="2012"/>
                </a:lnTo>
                <a:lnTo>
                  <a:pt x="3928" y="2014"/>
                </a:lnTo>
                <a:lnTo>
                  <a:pt x="3928" y="2012"/>
                </a:lnTo>
                <a:lnTo>
                  <a:pt x="3926" y="2012"/>
                </a:lnTo>
                <a:lnTo>
                  <a:pt x="3926" y="2014"/>
                </a:lnTo>
                <a:lnTo>
                  <a:pt x="3924" y="2014"/>
                </a:lnTo>
                <a:lnTo>
                  <a:pt x="3926" y="2012"/>
                </a:lnTo>
                <a:lnTo>
                  <a:pt x="3924" y="2012"/>
                </a:lnTo>
                <a:lnTo>
                  <a:pt x="3924" y="2010"/>
                </a:lnTo>
                <a:lnTo>
                  <a:pt x="3922" y="2008"/>
                </a:lnTo>
                <a:lnTo>
                  <a:pt x="3922" y="2014"/>
                </a:lnTo>
                <a:lnTo>
                  <a:pt x="3922" y="2016"/>
                </a:lnTo>
                <a:lnTo>
                  <a:pt x="3924" y="2016"/>
                </a:lnTo>
                <a:lnTo>
                  <a:pt x="3926" y="2016"/>
                </a:lnTo>
                <a:lnTo>
                  <a:pt x="3926" y="2018"/>
                </a:lnTo>
                <a:lnTo>
                  <a:pt x="3924" y="2018"/>
                </a:lnTo>
                <a:lnTo>
                  <a:pt x="3924" y="2020"/>
                </a:lnTo>
                <a:lnTo>
                  <a:pt x="3924" y="2021"/>
                </a:lnTo>
                <a:lnTo>
                  <a:pt x="3924" y="2023"/>
                </a:lnTo>
                <a:lnTo>
                  <a:pt x="3922" y="2023"/>
                </a:lnTo>
                <a:lnTo>
                  <a:pt x="3922" y="2025"/>
                </a:lnTo>
                <a:lnTo>
                  <a:pt x="3920" y="2025"/>
                </a:lnTo>
                <a:lnTo>
                  <a:pt x="3918" y="2025"/>
                </a:lnTo>
                <a:lnTo>
                  <a:pt x="3914" y="2025"/>
                </a:lnTo>
                <a:lnTo>
                  <a:pt x="3912" y="2023"/>
                </a:lnTo>
                <a:lnTo>
                  <a:pt x="3910" y="2023"/>
                </a:lnTo>
                <a:lnTo>
                  <a:pt x="3908" y="2021"/>
                </a:lnTo>
                <a:lnTo>
                  <a:pt x="3906" y="2021"/>
                </a:lnTo>
                <a:lnTo>
                  <a:pt x="3905" y="2021"/>
                </a:lnTo>
                <a:lnTo>
                  <a:pt x="3905" y="2020"/>
                </a:lnTo>
                <a:lnTo>
                  <a:pt x="3905" y="2018"/>
                </a:lnTo>
                <a:lnTo>
                  <a:pt x="3905" y="2016"/>
                </a:lnTo>
                <a:lnTo>
                  <a:pt x="3905" y="2014"/>
                </a:lnTo>
                <a:lnTo>
                  <a:pt x="3903" y="2014"/>
                </a:lnTo>
                <a:lnTo>
                  <a:pt x="3903" y="2016"/>
                </a:lnTo>
                <a:lnTo>
                  <a:pt x="3901" y="2016"/>
                </a:lnTo>
                <a:lnTo>
                  <a:pt x="3899" y="2016"/>
                </a:lnTo>
                <a:lnTo>
                  <a:pt x="3899" y="2020"/>
                </a:lnTo>
                <a:lnTo>
                  <a:pt x="3901" y="2018"/>
                </a:lnTo>
                <a:lnTo>
                  <a:pt x="3903" y="2018"/>
                </a:lnTo>
                <a:lnTo>
                  <a:pt x="3903" y="2020"/>
                </a:lnTo>
                <a:lnTo>
                  <a:pt x="3903" y="2021"/>
                </a:lnTo>
                <a:lnTo>
                  <a:pt x="3903" y="2023"/>
                </a:lnTo>
                <a:lnTo>
                  <a:pt x="3906" y="2025"/>
                </a:lnTo>
                <a:lnTo>
                  <a:pt x="3905" y="2027"/>
                </a:lnTo>
                <a:lnTo>
                  <a:pt x="3903" y="2027"/>
                </a:lnTo>
                <a:lnTo>
                  <a:pt x="3901" y="2029"/>
                </a:lnTo>
                <a:lnTo>
                  <a:pt x="3901" y="2031"/>
                </a:lnTo>
                <a:lnTo>
                  <a:pt x="3901" y="2033"/>
                </a:lnTo>
                <a:lnTo>
                  <a:pt x="3901" y="2037"/>
                </a:lnTo>
                <a:lnTo>
                  <a:pt x="3903" y="2039"/>
                </a:lnTo>
                <a:lnTo>
                  <a:pt x="3903" y="2041"/>
                </a:lnTo>
                <a:lnTo>
                  <a:pt x="3906" y="2043"/>
                </a:lnTo>
                <a:lnTo>
                  <a:pt x="3906" y="2044"/>
                </a:lnTo>
                <a:lnTo>
                  <a:pt x="3906" y="2046"/>
                </a:lnTo>
                <a:lnTo>
                  <a:pt x="3905" y="2044"/>
                </a:lnTo>
                <a:lnTo>
                  <a:pt x="3903" y="2043"/>
                </a:lnTo>
                <a:lnTo>
                  <a:pt x="3901" y="2043"/>
                </a:lnTo>
                <a:lnTo>
                  <a:pt x="3899" y="2041"/>
                </a:lnTo>
                <a:lnTo>
                  <a:pt x="3897" y="2041"/>
                </a:lnTo>
                <a:lnTo>
                  <a:pt x="3895" y="2041"/>
                </a:lnTo>
                <a:lnTo>
                  <a:pt x="3893" y="2041"/>
                </a:lnTo>
                <a:lnTo>
                  <a:pt x="3889" y="2041"/>
                </a:lnTo>
                <a:lnTo>
                  <a:pt x="3887" y="2041"/>
                </a:lnTo>
                <a:lnTo>
                  <a:pt x="3885" y="2041"/>
                </a:lnTo>
                <a:lnTo>
                  <a:pt x="3881" y="2041"/>
                </a:lnTo>
                <a:lnTo>
                  <a:pt x="3878" y="2043"/>
                </a:lnTo>
                <a:lnTo>
                  <a:pt x="3876" y="2044"/>
                </a:lnTo>
                <a:lnTo>
                  <a:pt x="3874" y="2044"/>
                </a:lnTo>
                <a:lnTo>
                  <a:pt x="3874" y="2046"/>
                </a:lnTo>
                <a:lnTo>
                  <a:pt x="3874" y="2048"/>
                </a:lnTo>
                <a:lnTo>
                  <a:pt x="3874" y="2050"/>
                </a:lnTo>
                <a:lnTo>
                  <a:pt x="3872" y="2050"/>
                </a:lnTo>
                <a:lnTo>
                  <a:pt x="3870" y="2050"/>
                </a:lnTo>
                <a:lnTo>
                  <a:pt x="3862" y="2052"/>
                </a:lnTo>
                <a:lnTo>
                  <a:pt x="3860" y="2054"/>
                </a:lnTo>
                <a:lnTo>
                  <a:pt x="3858" y="2054"/>
                </a:lnTo>
                <a:lnTo>
                  <a:pt x="3857" y="2056"/>
                </a:lnTo>
                <a:lnTo>
                  <a:pt x="3855" y="2056"/>
                </a:lnTo>
                <a:lnTo>
                  <a:pt x="3853" y="2056"/>
                </a:lnTo>
                <a:lnTo>
                  <a:pt x="3851" y="2054"/>
                </a:lnTo>
                <a:lnTo>
                  <a:pt x="3851" y="2052"/>
                </a:lnTo>
                <a:lnTo>
                  <a:pt x="3849" y="2052"/>
                </a:lnTo>
                <a:lnTo>
                  <a:pt x="3849" y="2050"/>
                </a:lnTo>
                <a:lnTo>
                  <a:pt x="3849" y="2048"/>
                </a:lnTo>
                <a:lnTo>
                  <a:pt x="3847" y="2048"/>
                </a:lnTo>
                <a:lnTo>
                  <a:pt x="3847" y="2046"/>
                </a:lnTo>
                <a:lnTo>
                  <a:pt x="3847" y="2048"/>
                </a:lnTo>
                <a:lnTo>
                  <a:pt x="3849" y="2048"/>
                </a:lnTo>
                <a:lnTo>
                  <a:pt x="3851" y="2048"/>
                </a:lnTo>
                <a:lnTo>
                  <a:pt x="3851" y="2050"/>
                </a:lnTo>
                <a:lnTo>
                  <a:pt x="3853" y="2052"/>
                </a:lnTo>
                <a:lnTo>
                  <a:pt x="3853" y="2050"/>
                </a:lnTo>
                <a:lnTo>
                  <a:pt x="3853" y="2048"/>
                </a:lnTo>
                <a:lnTo>
                  <a:pt x="3855" y="2048"/>
                </a:lnTo>
                <a:lnTo>
                  <a:pt x="3857" y="2048"/>
                </a:lnTo>
                <a:lnTo>
                  <a:pt x="3858" y="2048"/>
                </a:lnTo>
                <a:lnTo>
                  <a:pt x="3858" y="2050"/>
                </a:lnTo>
                <a:lnTo>
                  <a:pt x="3860" y="2050"/>
                </a:lnTo>
                <a:lnTo>
                  <a:pt x="3860" y="2052"/>
                </a:lnTo>
                <a:lnTo>
                  <a:pt x="3862" y="2052"/>
                </a:lnTo>
                <a:lnTo>
                  <a:pt x="3862" y="2050"/>
                </a:lnTo>
                <a:lnTo>
                  <a:pt x="3860" y="2050"/>
                </a:lnTo>
                <a:lnTo>
                  <a:pt x="3860" y="2048"/>
                </a:lnTo>
                <a:lnTo>
                  <a:pt x="3860" y="2046"/>
                </a:lnTo>
                <a:lnTo>
                  <a:pt x="3858" y="2046"/>
                </a:lnTo>
                <a:lnTo>
                  <a:pt x="3857" y="2046"/>
                </a:lnTo>
                <a:lnTo>
                  <a:pt x="3857" y="2044"/>
                </a:lnTo>
                <a:lnTo>
                  <a:pt x="3858" y="2043"/>
                </a:lnTo>
                <a:lnTo>
                  <a:pt x="3857" y="2041"/>
                </a:lnTo>
                <a:lnTo>
                  <a:pt x="3855" y="2043"/>
                </a:lnTo>
                <a:lnTo>
                  <a:pt x="3857" y="2043"/>
                </a:lnTo>
                <a:lnTo>
                  <a:pt x="3857" y="2044"/>
                </a:lnTo>
                <a:lnTo>
                  <a:pt x="3855" y="2044"/>
                </a:lnTo>
                <a:lnTo>
                  <a:pt x="3853" y="2044"/>
                </a:lnTo>
                <a:lnTo>
                  <a:pt x="3853" y="2046"/>
                </a:lnTo>
                <a:lnTo>
                  <a:pt x="3851" y="2046"/>
                </a:lnTo>
                <a:lnTo>
                  <a:pt x="3849" y="2048"/>
                </a:lnTo>
                <a:lnTo>
                  <a:pt x="3849" y="2046"/>
                </a:lnTo>
                <a:lnTo>
                  <a:pt x="3847" y="2044"/>
                </a:lnTo>
                <a:lnTo>
                  <a:pt x="3847" y="2046"/>
                </a:lnTo>
                <a:lnTo>
                  <a:pt x="3847" y="2048"/>
                </a:lnTo>
                <a:lnTo>
                  <a:pt x="3845" y="2048"/>
                </a:lnTo>
                <a:lnTo>
                  <a:pt x="3845" y="2046"/>
                </a:lnTo>
                <a:lnTo>
                  <a:pt x="3841" y="2044"/>
                </a:lnTo>
                <a:lnTo>
                  <a:pt x="3839" y="2043"/>
                </a:lnTo>
                <a:lnTo>
                  <a:pt x="3837" y="2041"/>
                </a:lnTo>
                <a:lnTo>
                  <a:pt x="3835" y="2041"/>
                </a:lnTo>
                <a:lnTo>
                  <a:pt x="3828" y="2039"/>
                </a:lnTo>
                <a:lnTo>
                  <a:pt x="3826" y="2039"/>
                </a:lnTo>
                <a:lnTo>
                  <a:pt x="3824" y="2039"/>
                </a:lnTo>
                <a:lnTo>
                  <a:pt x="3820" y="2039"/>
                </a:lnTo>
                <a:lnTo>
                  <a:pt x="3818" y="2039"/>
                </a:lnTo>
                <a:lnTo>
                  <a:pt x="3810" y="2041"/>
                </a:lnTo>
                <a:lnTo>
                  <a:pt x="3809" y="2043"/>
                </a:lnTo>
                <a:lnTo>
                  <a:pt x="3805" y="2044"/>
                </a:lnTo>
                <a:lnTo>
                  <a:pt x="3803" y="2046"/>
                </a:lnTo>
                <a:lnTo>
                  <a:pt x="3801" y="2046"/>
                </a:lnTo>
                <a:lnTo>
                  <a:pt x="3795" y="2054"/>
                </a:lnTo>
                <a:lnTo>
                  <a:pt x="3795" y="2056"/>
                </a:lnTo>
                <a:lnTo>
                  <a:pt x="3795" y="2058"/>
                </a:lnTo>
                <a:lnTo>
                  <a:pt x="3795" y="2056"/>
                </a:lnTo>
                <a:lnTo>
                  <a:pt x="3793" y="2056"/>
                </a:lnTo>
                <a:lnTo>
                  <a:pt x="3793" y="2054"/>
                </a:lnTo>
                <a:lnTo>
                  <a:pt x="3795" y="2052"/>
                </a:lnTo>
                <a:lnTo>
                  <a:pt x="3795" y="2050"/>
                </a:lnTo>
                <a:lnTo>
                  <a:pt x="3797" y="2048"/>
                </a:lnTo>
                <a:lnTo>
                  <a:pt x="3799" y="2046"/>
                </a:lnTo>
                <a:lnTo>
                  <a:pt x="3801" y="2046"/>
                </a:lnTo>
                <a:lnTo>
                  <a:pt x="3801" y="2044"/>
                </a:lnTo>
                <a:lnTo>
                  <a:pt x="3803" y="2044"/>
                </a:lnTo>
                <a:lnTo>
                  <a:pt x="3805" y="2044"/>
                </a:lnTo>
                <a:lnTo>
                  <a:pt x="3805" y="2043"/>
                </a:lnTo>
                <a:lnTo>
                  <a:pt x="3807" y="2043"/>
                </a:lnTo>
                <a:lnTo>
                  <a:pt x="3807" y="2041"/>
                </a:lnTo>
                <a:lnTo>
                  <a:pt x="3809" y="2041"/>
                </a:lnTo>
                <a:lnTo>
                  <a:pt x="3810" y="2041"/>
                </a:lnTo>
                <a:lnTo>
                  <a:pt x="3812" y="2039"/>
                </a:lnTo>
                <a:lnTo>
                  <a:pt x="3812" y="2037"/>
                </a:lnTo>
                <a:lnTo>
                  <a:pt x="3814" y="2037"/>
                </a:lnTo>
                <a:lnTo>
                  <a:pt x="3814" y="2039"/>
                </a:lnTo>
                <a:lnTo>
                  <a:pt x="3816" y="2039"/>
                </a:lnTo>
                <a:lnTo>
                  <a:pt x="3820" y="2037"/>
                </a:lnTo>
                <a:lnTo>
                  <a:pt x="3818" y="2037"/>
                </a:lnTo>
                <a:lnTo>
                  <a:pt x="3816" y="2037"/>
                </a:lnTo>
                <a:lnTo>
                  <a:pt x="3818" y="2035"/>
                </a:lnTo>
                <a:lnTo>
                  <a:pt x="3816" y="2035"/>
                </a:lnTo>
                <a:lnTo>
                  <a:pt x="3814" y="2037"/>
                </a:lnTo>
                <a:lnTo>
                  <a:pt x="3816" y="2037"/>
                </a:lnTo>
                <a:lnTo>
                  <a:pt x="3814" y="2037"/>
                </a:lnTo>
                <a:lnTo>
                  <a:pt x="3812" y="2037"/>
                </a:lnTo>
                <a:lnTo>
                  <a:pt x="3810" y="2039"/>
                </a:lnTo>
                <a:lnTo>
                  <a:pt x="3809" y="2041"/>
                </a:lnTo>
                <a:lnTo>
                  <a:pt x="3805" y="2041"/>
                </a:lnTo>
                <a:lnTo>
                  <a:pt x="3805" y="2043"/>
                </a:lnTo>
                <a:lnTo>
                  <a:pt x="3805" y="2041"/>
                </a:lnTo>
                <a:lnTo>
                  <a:pt x="3805" y="2039"/>
                </a:lnTo>
                <a:lnTo>
                  <a:pt x="3803" y="2039"/>
                </a:lnTo>
                <a:lnTo>
                  <a:pt x="3803" y="2037"/>
                </a:lnTo>
                <a:lnTo>
                  <a:pt x="3801" y="2037"/>
                </a:lnTo>
                <a:lnTo>
                  <a:pt x="3801" y="2035"/>
                </a:lnTo>
                <a:lnTo>
                  <a:pt x="3799" y="2035"/>
                </a:lnTo>
                <a:lnTo>
                  <a:pt x="3797" y="2033"/>
                </a:lnTo>
                <a:lnTo>
                  <a:pt x="3797" y="2031"/>
                </a:lnTo>
                <a:lnTo>
                  <a:pt x="3799" y="2029"/>
                </a:lnTo>
                <a:lnTo>
                  <a:pt x="3801" y="2029"/>
                </a:lnTo>
                <a:lnTo>
                  <a:pt x="3803" y="2029"/>
                </a:lnTo>
                <a:lnTo>
                  <a:pt x="3803" y="2027"/>
                </a:lnTo>
                <a:lnTo>
                  <a:pt x="3803" y="2025"/>
                </a:lnTo>
                <a:lnTo>
                  <a:pt x="3801" y="2025"/>
                </a:lnTo>
                <a:lnTo>
                  <a:pt x="3799" y="2025"/>
                </a:lnTo>
                <a:lnTo>
                  <a:pt x="3799" y="2023"/>
                </a:lnTo>
                <a:lnTo>
                  <a:pt x="3797" y="2025"/>
                </a:lnTo>
                <a:lnTo>
                  <a:pt x="3797" y="2027"/>
                </a:lnTo>
                <a:lnTo>
                  <a:pt x="3797" y="2029"/>
                </a:lnTo>
                <a:lnTo>
                  <a:pt x="3795" y="2029"/>
                </a:lnTo>
                <a:lnTo>
                  <a:pt x="3793" y="2027"/>
                </a:lnTo>
                <a:lnTo>
                  <a:pt x="3793" y="2029"/>
                </a:lnTo>
                <a:lnTo>
                  <a:pt x="3797" y="2031"/>
                </a:lnTo>
                <a:lnTo>
                  <a:pt x="3797" y="2033"/>
                </a:lnTo>
                <a:lnTo>
                  <a:pt x="3797" y="2035"/>
                </a:lnTo>
                <a:lnTo>
                  <a:pt x="3799" y="2035"/>
                </a:lnTo>
                <a:lnTo>
                  <a:pt x="3801" y="2037"/>
                </a:lnTo>
                <a:lnTo>
                  <a:pt x="3801" y="2039"/>
                </a:lnTo>
                <a:lnTo>
                  <a:pt x="3803" y="2041"/>
                </a:lnTo>
                <a:lnTo>
                  <a:pt x="3803" y="2043"/>
                </a:lnTo>
                <a:lnTo>
                  <a:pt x="3801" y="2044"/>
                </a:lnTo>
                <a:lnTo>
                  <a:pt x="3797" y="2048"/>
                </a:lnTo>
                <a:lnTo>
                  <a:pt x="3795" y="2048"/>
                </a:lnTo>
                <a:lnTo>
                  <a:pt x="3793" y="2050"/>
                </a:lnTo>
                <a:lnTo>
                  <a:pt x="3791" y="2050"/>
                </a:lnTo>
                <a:lnTo>
                  <a:pt x="3789" y="2052"/>
                </a:lnTo>
                <a:lnTo>
                  <a:pt x="3787" y="2052"/>
                </a:lnTo>
                <a:lnTo>
                  <a:pt x="3787" y="2054"/>
                </a:lnTo>
                <a:lnTo>
                  <a:pt x="3785" y="2056"/>
                </a:lnTo>
                <a:lnTo>
                  <a:pt x="3785" y="2058"/>
                </a:lnTo>
                <a:lnTo>
                  <a:pt x="3787" y="2058"/>
                </a:lnTo>
                <a:lnTo>
                  <a:pt x="3789" y="2060"/>
                </a:lnTo>
                <a:lnTo>
                  <a:pt x="3789" y="2062"/>
                </a:lnTo>
                <a:lnTo>
                  <a:pt x="3791" y="2062"/>
                </a:lnTo>
                <a:lnTo>
                  <a:pt x="3793" y="2062"/>
                </a:lnTo>
                <a:lnTo>
                  <a:pt x="3793" y="2060"/>
                </a:lnTo>
                <a:lnTo>
                  <a:pt x="3793" y="2058"/>
                </a:lnTo>
                <a:lnTo>
                  <a:pt x="3795" y="2058"/>
                </a:lnTo>
                <a:lnTo>
                  <a:pt x="3795" y="2060"/>
                </a:lnTo>
                <a:lnTo>
                  <a:pt x="3793" y="2064"/>
                </a:lnTo>
                <a:lnTo>
                  <a:pt x="3791" y="2066"/>
                </a:lnTo>
                <a:lnTo>
                  <a:pt x="3791" y="2068"/>
                </a:lnTo>
                <a:lnTo>
                  <a:pt x="3791" y="2069"/>
                </a:lnTo>
                <a:lnTo>
                  <a:pt x="3789" y="2071"/>
                </a:lnTo>
                <a:lnTo>
                  <a:pt x="3789" y="2073"/>
                </a:lnTo>
                <a:lnTo>
                  <a:pt x="3787" y="2073"/>
                </a:lnTo>
                <a:lnTo>
                  <a:pt x="3785" y="2073"/>
                </a:lnTo>
                <a:lnTo>
                  <a:pt x="3785" y="2075"/>
                </a:lnTo>
                <a:lnTo>
                  <a:pt x="3784" y="2075"/>
                </a:lnTo>
                <a:lnTo>
                  <a:pt x="3782" y="2077"/>
                </a:lnTo>
                <a:lnTo>
                  <a:pt x="3778" y="2079"/>
                </a:lnTo>
                <a:lnTo>
                  <a:pt x="3776" y="2079"/>
                </a:lnTo>
                <a:lnTo>
                  <a:pt x="3772" y="2081"/>
                </a:lnTo>
                <a:lnTo>
                  <a:pt x="3768" y="2083"/>
                </a:lnTo>
                <a:lnTo>
                  <a:pt x="3762" y="2085"/>
                </a:lnTo>
                <a:lnTo>
                  <a:pt x="3759" y="2087"/>
                </a:lnTo>
                <a:lnTo>
                  <a:pt x="3755" y="2087"/>
                </a:lnTo>
                <a:lnTo>
                  <a:pt x="3753" y="2087"/>
                </a:lnTo>
                <a:lnTo>
                  <a:pt x="3753" y="2085"/>
                </a:lnTo>
                <a:lnTo>
                  <a:pt x="3753" y="2083"/>
                </a:lnTo>
                <a:lnTo>
                  <a:pt x="3753" y="2081"/>
                </a:lnTo>
                <a:lnTo>
                  <a:pt x="3755" y="2081"/>
                </a:lnTo>
                <a:lnTo>
                  <a:pt x="3757" y="2081"/>
                </a:lnTo>
                <a:lnTo>
                  <a:pt x="3757" y="2079"/>
                </a:lnTo>
                <a:lnTo>
                  <a:pt x="3757" y="2077"/>
                </a:lnTo>
                <a:lnTo>
                  <a:pt x="3757" y="2075"/>
                </a:lnTo>
                <a:lnTo>
                  <a:pt x="3757" y="2073"/>
                </a:lnTo>
                <a:lnTo>
                  <a:pt x="3757" y="2071"/>
                </a:lnTo>
                <a:lnTo>
                  <a:pt x="3757" y="2069"/>
                </a:lnTo>
                <a:lnTo>
                  <a:pt x="3755" y="2069"/>
                </a:lnTo>
                <a:lnTo>
                  <a:pt x="3757" y="2069"/>
                </a:lnTo>
                <a:lnTo>
                  <a:pt x="3757" y="2071"/>
                </a:lnTo>
                <a:lnTo>
                  <a:pt x="3759" y="2071"/>
                </a:lnTo>
                <a:lnTo>
                  <a:pt x="3761" y="2071"/>
                </a:lnTo>
                <a:lnTo>
                  <a:pt x="3761" y="2073"/>
                </a:lnTo>
                <a:lnTo>
                  <a:pt x="3762" y="2075"/>
                </a:lnTo>
                <a:lnTo>
                  <a:pt x="3762" y="2077"/>
                </a:lnTo>
                <a:lnTo>
                  <a:pt x="3764" y="2077"/>
                </a:lnTo>
                <a:lnTo>
                  <a:pt x="3764" y="2079"/>
                </a:lnTo>
                <a:lnTo>
                  <a:pt x="3764" y="2081"/>
                </a:lnTo>
                <a:lnTo>
                  <a:pt x="3766" y="2081"/>
                </a:lnTo>
                <a:lnTo>
                  <a:pt x="3766" y="2079"/>
                </a:lnTo>
                <a:lnTo>
                  <a:pt x="3766" y="2077"/>
                </a:lnTo>
                <a:lnTo>
                  <a:pt x="3764" y="2077"/>
                </a:lnTo>
                <a:lnTo>
                  <a:pt x="3762" y="2073"/>
                </a:lnTo>
                <a:lnTo>
                  <a:pt x="3762" y="2071"/>
                </a:lnTo>
                <a:lnTo>
                  <a:pt x="3764" y="2069"/>
                </a:lnTo>
                <a:lnTo>
                  <a:pt x="3764" y="2068"/>
                </a:lnTo>
                <a:lnTo>
                  <a:pt x="3762" y="2066"/>
                </a:lnTo>
                <a:lnTo>
                  <a:pt x="3762" y="2064"/>
                </a:lnTo>
                <a:lnTo>
                  <a:pt x="3762" y="2062"/>
                </a:lnTo>
                <a:lnTo>
                  <a:pt x="3761" y="2062"/>
                </a:lnTo>
                <a:lnTo>
                  <a:pt x="3761" y="2064"/>
                </a:lnTo>
                <a:lnTo>
                  <a:pt x="3759" y="2062"/>
                </a:lnTo>
                <a:lnTo>
                  <a:pt x="3757" y="2062"/>
                </a:lnTo>
                <a:lnTo>
                  <a:pt x="3757" y="2060"/>
                </a:lnTo>
                <a:lnTo>
                  <a:pt x="3759" y="2060"/>
                </a:lnTo>
                <a:lnTo>
                  <a:pt x="3759" y="2058"/>
                </a:lnTo>
                <a:lnTo>
                  <a:pt x="3761" y="2058"/>
                </a:lnTo>
                <a:lnTo>
                  <a:pt x="3761" y="2056"/>
                </a:lnTo>
                <a:lnTo>
                  <a:pt x="3761" y="2054"/>
                </a:lnTo>
                <a:lnTo>
                  <a:pt x="3757" y="2052"/>
                </a:lnTo>
                <a:lnTo>
                  <a:pt x="3757" y="2050"/>
                </a:lnTo>
                <a:lnTo>
                  <a:pt x="3755" y="2048"/>
                </a:lnTo>
                <a:lnTo>
                  <a:pt x="3757" y="2048"/>
                </a:lnTo>
                <a:lnTo>
                  <a:pt x="3757" y="2046"/>
                </a:lnTo>
                <a:lnTo>
                  <a:pt x="3755" y="2046"/>
                </a:lnTo>
                <a:lnTo>
                  <a:pt x="3755" y="2044"/>
                </a:lnTo>
                <a:lnTo>
                  <a:pt x="3753" y="2044"/>
                </a:lnTo>
                <a:lnTo>
                  <a:pt x="3753" y="2046"/>
                </a:lnTo>
                <a:lnTo>
                  <a:pt x="3753" y="2048"/>
                </a:lnTo>
                <a:lnTo>
                  <a:pt x="3753" y="2046"/>
                </a:lnTo>
                <a:lnTo>
                  <a:pt x="3751" y="2044"/>
                </a:lnTo>
                <a:lnTo>
                  <a:pt x="3751" y="2043"/>
                </a:lnTo>
                <a:lnTo>
                  <a:pt x="3753" y="2043"/>
                </a:lnTo>
                <a:lnTo>
                  <a:pt x="3751" y="2043"/>
                </a:lnTo>
                <a:lnTo>
                  <a:pt x="3749" y="2043"/>
                </a:lnTo>
                <a:lnTo>
                  <a:pt x="3749" y="2041"/>
                </a:lnTo>
                <a:lnTo>
                  <a:pt x="3751" y="2041"/>
                </a:lnTo>
                <a:lnTo>
                  <a:pt x="3751" y="2039"/>
                </a:lnTo>
                <a:lnTo>
                  <a:pt x="3751" y="2037"/>
                </a:lnTo>
                <a:lnTo>
                  <a:pt x="3749" y="2037"/>
                </a:lnTo>
                <a:lnTo>
                  <a:pt x="3749" y="2039"/>
                </a:lnTo>
                <a:lnTo>
                  <a:pt x="3747" y="2039"/>
                </a:lnTo>
                <a:lnTo>
                  <a:pt x="3745" y="2039"/>
                </a:lnTo>
                <a:lnTo>
                  <a:pt x="3745" y="2037"/>
                </a:lnTo>
                <a:lnTo>
                  <a:pt x="3747" y="2037"/>
                </a:lnTo>
                <a:lnTo>
                  <a:pt x="3747" y="2035"/>
                </a:lnTo>
                <a:lnTo>
                  <a:pt x="3749" y="2035"/>
                </a:lnTo>
                <a:lnTo>
                  <a:pt x="3749" y="2033"/>
                </a:lnTo>
                <a:lnTo>
                  <a:pt x="3747" y="2033"/>
                </a:lnTo>
                <a:lnTo>
                  <a:pt x="3747" y="2031"/>
                </a:lnTo>
                <a:lnTo>
                  <a:pt x="3745" y="2029"/>
                </a:lnTo>
                <a:lnTo>
                  <a:pt x="3747" y="2027"/>
                </a:lnTo>
                <a:lnTo>
                  <a:pt x="3747" y="2025"/>
                </a:lnTo>
                <a:lnTo>
                  <a:pt x="3747" y="2023"/>
                </a:lnTo>
                <a:lnTo>
                  <a:pt x="3749" y="2023"/>
                </a:lnTo>
                <a:lnTo>
                  <a:pt x="3751" y="2023"/>
                </a:lnTo>
                <a:lnTo>
                  <a:pt x="3751" y="2021"/>
                </a:lnTo>
                <a:lnTo>
                  <a:pt x="3749" y="2021"/>
                </a:lnTo>
                <a:lnTo>
                  <a:pt x="3749" y="2023"/>
                </a:lnTo>
                <a:lnTo>
                  <a:pt x="3747" y="2023"/>
                </a:lnTo>
                <a:lnTo>
                  <a:pt x="3747" y="2021"/>
                </a:lnTo>
                <a:lnTo>
                  <a:pt x="3747" y="2020"/>
                </a:lnTo>
                <a:lnTo>
                  <a:pt x="3747" y="2018"/>
                </a:lnTo>
                <a:lnTo>
                  <a:pt x="3745" y="2018"/>
                </a:lnTo>
                <a:lnTo>
                  <a:pt x="3745" y="2021"/>
                </a:lnTo>
                <a:lnTo>
                  <a:pt x="3745" y="2023"/>
                </a:lnTo>
                <a:lnTo>
                  <a:pt x="3745" y="2025"/>
                </a:lnTo>
                <a:lnTo>
                  <a:pt x="3743" y="2025"/>
                </a:lnTo>
                <a:lnTo>
                  <a:pt x="3741" y="2023"/>
                </a:lnTo>
                <a:lnTo>
                  <a:pt x="3741" y="2025"/>
                </a:lnTo>
                <a:lnTo>
                  <a:pt x="3739" y="2025"/>
                </a:lnTo>
                <a:lnTo>
                  <a:pt x="3737" y="2025"/>
                </a:lnTo>
                <a:lnTo>
                  <a:pt x="3737" y="2029"/>
                </a:lnTo>
                <a:lnTo>
                  <a:pt x="3736" y="2031"/>
                </a:lnTo>
                <a:lnTo>
                  <a:pt x="3736" y="2033"/>
                </a:lnTo>
                <a:lnTo>
                  <a:pt x="3737" y="2033"/>
                </a:lnTo>
                <a:lnTo>
                  <a:pt x="3739" y="2033"/>
                </a:lnTo>
                <a:lnTo>
                  <a:pt x="3739" y="2031"/>
                </a:lnTo>
                <a:lnTo>
                  <a:pt x="3739" y="2029"/>
                </a:lnTo>
                <a:lnTo>
                  <a:pt x="3739" y="2027"/>
                </a:lnTo>
                <a:lnTo>
                  <a:pt x="3741" y="2027"/>
                </a:lnTo>
                <a:lnTo>
                  <a:pt x="3743" y="2027"/>
                </a:lnTo>
                <a:lnTo>
                  <a:pt x="3743" y="2029"/>
                </a:lnTo>
                <a:lnTo>
                  <a:pt x="3745" y="2029"/>
                </a:lnTo>
                <a:lnTo>
                  <a:pt x="3745" y="2031"/>
                </a:lnTo>
                <a:lnTo>
                  <a:pt x="3747" y="2033"/>
                </a:lnTo>
                <a:lnTo>
                  <a:pt x="3745" y="2035"/>
                </a:lnTo>
                <a:lnTo>
                  <a:pt x="3745" y="2037"/>
                </a:lnTo>
                <a:lnTo>
                  <a:pt x="3745" y="2039"/>
                </a:lnTo>
                <a:lnTo>
                  <a:pt x="3743" y="2039"/>
                </a:lnTo>
                <a:lnTo>
                  <a:pt x="3741" y="2039"/>
                </a:lnTo>
                <a:lnTo>
                  <a:pt x="3739" y="2039"/>
                </a:lnTo>
                <a:lnTo>
                  <a:pt x="3739" y="2041"/>
                </a:lnTo>
                <a:lnTo>
                  <a:pt x="3737" y="2041"/>
                </a:lnTo>
                <a:lnTo>
                  <a:pt x="3737" y="2043"/>
                </a:lnTo>
                <a:lnTo>
                  <a:pt x="3737" y="2044"/>
                </a:lnTo>
                <a:lnTo>
                  <a:pt x="3739" y="2044"/>
                </a:lnTo>
                <a:lnTo>
                  <a:pt x="3739" y="2046"/>
                </a:lnTo>
                <a:lnTo>
                  <a:pt x="3741" y="2046"/>
                </a:lnTo>
                <a:lnTo>
                  <a:pt x="3741" y="2048"/>
                </a:lnTo>
                <a:lnTo>
                  <a:pt x="3739" y="2048"/>
                </a:lnTo>
                <a:lnTo>
                  <a:pt x="3737" y="2048"/>
                </a:lnTo>
                <a:lnTo>
                  <a:pt x="3736" y="2048"/>
                </a:lnTo>
                <a:lnTo>
                  <a:pt x="3736" y="2050"/>
                </a:lnTo>
                <a:lnTo>
                  <a:pt x="3736" y="2052"/>
                </a:lnTo>
                <a:lnTo>
                  <a:pt x="3734" y="2052"/>
                </a:lnTo>
                <a:lnTo>
                  <a:pt x="3734" y="2054"/>
                </a:lnTo>
                <a:lnTo>
                  <a:pt x="3732" y="2054"/>
                </a:lnTo>
                <a:lnTo>
                  <a:pt x="3730" y="2054"/>
                </a:lnTo>
                <a:lnTo>
                  <a:pt x="3726" y="2054"/>
                </a:lnTo>
                <a:lnTo>
                  <a:pt x="3726" y="2056"/>
                </a:lnTo>
                <a:lnTo>
                  <a:pt x="3724" y="2056"/>
                </a:lnTo>
                <a:lnTo>
                  <a:pt x="3724" y="2058"/>
                </a:lnTo>
                <a:lnTo>
                  <a:pt x="3724" y="2060"/>
                </a:lnTo>
                <a:lnTo>
                  <a:pt x="3722" y="2062"/>
                </a:lnTo>
                <a:lnTo>
                  <a:pt x="3718" y="2062"/>
                </a:lnTo>
                <a:lnTo>
                  <a:pt x="3716" y="2062"/>
                </a:lnTo>
                <a:lnTo>
                  <a:pt x="3714" y="2064"/>
                </a:lnTo>
                <a:lnTo>
                  <a:pt x="3712" y="2064"/>
                </a:lnTo>
                <a:lnTo>
                  <a:pt x="3712" y="2066"/>
                </a:lnTo>
                <a:lnTo>
                  <a:pt x="3714" y="2066"/>
                </a:lnTo>
                <a:lnTo>
                  <a:pt x="3714" y="2069"/>
                </a:lnTo>
                <a:lnTo>
                  <a:pt x="3712" y="2071"/>
                </a:lnTo>
                <a:lnTo>
                  <a:pt x="3711" y="2071"/>
                </a:lnTo>
                <a:lnTo>
                  <a:pt x="3711" y="2073"/>
                </a:lnTo>
                <a:lnTo>
                  <a:pt x="3711" y="2075"/>
                </a:lnTo>
                <a:lnTo>
                  <a:pt x="3711" y="2077"/>
                </a:lnTo>
                <a:lnTo>
                  <a:pt x="3712" y="2077"/>
                </a:lnTo>
                <a:lnTo>
                  <a:pt x="3716" y="2079"/>
                </a:lnTo>
                <a:lnTo>
                  <a:pt x="3716" y="2081"/>
                </a:lnTo>
                <a:lnTo>
                  <a:pt x="3712" y="2081"/>
                </a:lnTo>
                <a:lnTo>
                  <a:pt x="3711" y="2083"/>
                </a:lnTo>
                <a:lnTo>
                  <a:pt x="3709" y="2085"/>
                </a:lnTo>
                <a:lnTo>
                  <a:pt x="3709" y="2087"/>
                </a:lnTo>
                <a:lnTo>
                  <a:pt x="3709" y="2089"/>
                </a:lnTo>
                <a:lnTo>
                  <a:pt x="3707" y="2092"/>
                </a:lnTo>
                <a:lnTo>
                  <a:pt x="3705" y="2092"/>
                </a:lnTo>
                <a:lnTo>
                  <a:pt x="3705" y="2094"/>
                </a:lnTo>
                <a:lnTo>
                  <a:pt x="3703" y="2100"/>
                </a:lnTo>
                <a:lnTo>
                  <a:pt x="3703" y="2102"/>
                </a:lnTo>
                <a:lnTo>
                  <a:pt x="3701" y="2102"/>
                </a:lnTo>
                <a:lnTo>
                  <a:pt x="3703" y="2100"/>
                </a:lnTo>
                <a:lnTo>
                  <a:pt x="3703" y="2098"/>
                </a:lnTo>
                <a:lnTo>
                  <a:pt x="3703" y="2096"/>
                </a:lnTo>
                <a:lnTo>
                  <a:pt x="3701" y="2096"/>
                </a:lnTo>
                <a:lnTo>
                  <a:pt x="3701" y="2098"/>
                </a:lnTo>
                <a:lnTo>
                  <a:pt x="3701" y="2100"/>
                </a:lnTo>
                <a:lnTo>
                  <a:pt x="3699" y="2102"/>
                </a:lnTo>
                <a:lnTo>
                  <a:pt x="3699" y="2106"/>
                </a:lnTo>
                <a:lnTo>
                  <a:pt x="3699" y="2110"/>
                </a:lnTo>
                <a:lnTo>
                  <a:pt x="3697" y="2114"/>
                </a:lnTo>
                <a:lnTo>
                  <a:pt x="3695" y="2114"/>
                </a:lnTo>
                <a:lnTo>
                  <a:pt x="3693" y="2116"/>
                </a:lnTo>
                <a:lnTo>
                  <a:pt x="3691" y="2116"/>
                </a:lnTo>
                <a:lnTo>
                  <a:pt x="3689" y="2117"/>
                </a:lnTo>
                <a:lnTo>
                  <a:pt x="3688" y="2117"/>
                </a:lnTo>
                <a:lnTo>
                  <a:pt x="3688" y="2116"/>
                </a:lnTo>
                <a:lnTo>
                  <a:pt x="3686" y="2114"/>
                </a:lnTo>
                <a:lnTo>
                  <a:pt x="3686" y="2112"/>
                </a:lnTo>
                <a:lnTo>
                  <a:pt x="3688" y="2110"/>
                </a:lnTo>
                <a:lnTo>
                  <a:pt x="3688" y="2106"/>
                </a:lnTo>
                <a:lnTo>
                  <a:pt x="3688" y="2104"/>
                </a:lnTo>
                <a:lnTo>
                  <a:pt x="3689" y="2104"/>
                </a:lnTo>
                <a:lnTo>
                  <a:pt x="3689" y="2102"/>
                </a:lnTo>
                <a:lnTo>
                  <a:pt x="3689" y="2100"/>
                </a:lnTo>
                <a:lnTo>
                  <a:pt x="3689" y="2098"/>
                </a:lnTo>
                <a:lnTo>
                  <a:pt x="3689" y="2096"/>
                </a:lnTo>
                <a:lnTo>
                  <a:pt x="3689" y="2094"/>
                </a:lnTo>
                <a:lnTo>
                  <a:pt x="3688" y="2094"/>
                </a:lnTo>
                <a:lnTo>
                  <a:pt x="3688" y="2096"/>
                </a:lnTo>
                <a:lnTo>
                  <a:pt x="3688" y="2098"/>
                </a:lnTo>
                <a:lnTo>
                  <a:pt x="3688" y="2100"/>
                </a:lnTo>
                <a:lnTo>
                  <a:pt x="3689" y="2100"/>
                </a:lnTo>
                <a:lnTo>
                  <a:pt x="3688" y="2100"/>
                </a:lnTo>
                <a:lnTo>
                  <a:pt x="3688" y="2102"/>
                </a:lnTo>
                <a:lnTo>
                  <a:pt x="3686" y="2104"/>
                </a:lnTo>
                <a:lnTo>
                  <a:pt x="3686" y="2102"/>
                </a:lnTo>
                <a:lnTo>
                  <a:pt x="3684" y="2102"/>
                </a:lnTo>
                <a:lnTo>
                  <a:pt x="3682" y="2102"/>
                </a:lnTo>
                <a:lnTo>
                  <a:pt x="3680" y="2102"/>
                </a:lnTo>
                <a:lnTo>
                  <a:pt x="3680" y="2104"/>
                </a:lnTo>
                <a:lnTo>
                  <a:pt x="3678" y="2104"/>
                </a:lnTo>
                <a:lnTo>
                  <a:pt x="3678" y="2102"/>
                </a:lnTo>
                <a:lnTo>
                  <a:pt x="3676" y="2102"/>
                </a:lnTo>
                <a:lnTo>
                  <a:pt x="3678" y="2100"/>
                </a:lnTo>
                <a:lnTo>
                  <a:pt x="3680" y="2100"/>
                </a:lnTo>
                <a:lnTo>
                  <a:pt x="3680" y="2098"/>
                </a:lnTo>
                <a:lnTo>
                  <a:pt x="3678" y="2096"/>
                </a:lnTo>
                <a:lnTo>
                  <a:pt x="3678" y="2094"/>
                </a:lnTo>
                <a:lnTo>
                  <a:pt x="3678" y="2092"/>
                </a:lnTo>
                <a:lnTo>
                  <a:pt x="3680" y="2091"/>
                </a:lnTo>
                <a:lnTo>
                  <a:pt x="3680" y="2089"/>
                </a:lnTo>
                <a:lnTo>
                  <a:pt x="3680" y="2087"/>
                </a:lnTo>
                <a:lnTo>
                  <a:pt x="3682" y="2087"/>
                </a:lnTo>
                <a:lnTo>
                  <a:pt x="3684" y="2087"/>
                </a:lnTo>
                <a:lnTo>
                  <a:pt x="3684" y="2085"/>
                </a:lnTo>
                <a:lnTo>
                  <a:pt x="3686" y="2085"/>
                </a:lnTo>
                <a:lnTo>
                  <a:pt x="3686" y="2083"/>
                </a:lnTo>
                <a:lnTo>
                  <a:pt x="3686" y="2081"/>
                </a:lnTo>
                <a:lnTo>
                  <a:pt x="3688" y="2081"/>
                </a:lnTo>
                <a:lnTo>
                  <a:pt x="3689" y="2079"/>
                </a:lnTo>
                <a:lnTo>
                  <a:pt x="3689" y="2073"/>
                </a:lnTo>
                <a:lnTo>
                  <a:pt x="3691" y="2073"/>
                </a:lnTo>
                <a:lnTo>
                  <a:pt x="3691" y="2071"/>
                </a:lnTo>
                <a:lnTo>
                  <a:pt x="3689" y="2069"/>
                </a:lnTo>
                <a:lnTo>
                  <a:pt x="3688" y="2069"/>
                </a:lnTo>
                <a:lnTo>
                  <a:pt x="3688" y="2071"/>
                </a:lnTo>
                <a:lnTo>
                  <a:pt x="3686" y="2073"/>
                </a:lnTo>
                <a:lnTo>
                  <a:pt x="3684" y="2073"/>
                </a:lnTo>
                <a:lnTo>
                  <a:pt x="3684" y="2075"/>
                </a:lnTo>
                <a:lnTo>
                  <a:pt x="3682" y="2075"/>
                </a:lnTo>
                <a:lnTo>
                  <a:pt x="3682" y="2077"/>
                </a:lnTo>
                <a:lnTo>
                  <a:pt x="3682" y="2079"/>
                </a:lnTo>
                <a:lnTo>
                  <a:pt x="3682" y="2081"/>
                </a:lnTo>
                <a:lnTo>
                  <a:pt x="3682" y="2083"/>
                </a:lnTo>
                <a:lnTo>
                  <a:pt x="3680" y="2085"/>
                </a:lnTo>
                <a:lnTo>
                  <a:pt x="3678" y="2087"/>
                </a:lnTo>
                <a:lnTo>
                  <a:pt x="3676" y="2089"/>
                </a:lnTo>
                <a:lnTo>
                  <a:pt x="3678" y="2091"/>
                </a:lnTo>
                <a:lnTo>
                  <a:pt x="3678" y="2092"/>
                </a:lnTo>
                <a:lnTo>
                  <a:pt x="3676" y="2092"/>
                </a:lnTo>
                <a:lnTo>
                  <a:pt x="3674" y="2094"/>
                </a:lnTo>
                <a:lnTo>
                  <a:pt x="3674" y="2096"/>
                </a:lnTo>
                <a:lnTo>
                  <a:pt x="3672" y="2098"/>
                </a:lnTo>
                <a:lnTo>
                  <a:pt x="3672" y="2100"/>
                </a:lnTo>
                <a:lnTo>
                  <a:pt x="3672" y="2102"/>
                </a:lnTo>
                <a:lnTo>
                  <a:pt x="3670" y="2102"/>
                </a:lnTo>
                <a:lnTo>
                  <a:pt x="3668" y="2102"/>
                </a:lnTo>
                <a:lnTo>
                  <a:pt x="3666" y="2100"/>
                </a:lnTo>
                <a:lnTo>
                  <a:pt x="3666" y="2098"/>
                </a:lnTo>
                <a:lnTo>
                  <a:pt x="3666" y="2096"/>
                </a:lnTo>
                <a:lnTo>
                  <a:pt x="3666" y="2094"/>
                </a:lnTo>
                <a:lnTo>
                  <a:pt x="3666" y="2092"/>
                </a:lnTo>
                <a:lnTo>
                  <a:pt x="3664" y="2091"/>
                </a:lnTo>
                <a:lnTo>
                  <a:pt x="3664" y="2089"/>
                </a:lnTo>
                <a:lnTo>
                  <a:pt x="3664" y="2085"/>
                </a:lnTo>
                <a:lnTo>
                  <a:pt x="3664" y="2083"/>
                </a:lnTo>
                <a:lnTo>
                  <a:pt x="3663" y="2081"/>
                </a:lnTo>
                <a:lnTo>
                  <a:pt x="3663" y="2077"/>
                </a:lnTo>
                <a:lnTo>
                  <a:pt x="3661" y="2077"/>
                </a:lnTo>
                <a:lnTo>
                  <a:pt x="3661" y="2075"/>
                </a:lnTo>
                <a:lnTo>
                  <a:pt x="3659" y="2075"/>
                </a:lnTo>
                <a:lnTo>
                  <a:pt x="3661" y="2077"/>
                </a:lnTo>
                <a:lnTo>
                  <a:pt x="3663" y="2079"/>
                </a:lnTo>
                <a:lnTo>
                  <a:pt x="3663" y="2081"/>
                </a:lnTo>
                <a:lnTo>
                  <a:pt x="3663" y="2083"/>
                </a:lnTo>
                <a:lnTo>
                  <a:pt x="3663" y="2085"/>
                </a:lnTo>
                <a:lnTo>
                  <a:pt x="3663" y="2087"/>
                </a:lnTo>
                <a:lnTo>
                  <a:pt x="3663" y="2089"/>
                </a:lnTo>
                <a:lnTo>
                  <a:pt x="3663" y="2091"/>
                </a:lnTo>
                <a:lnTo>
                  <a:pt x="3664" y="2092"/>
                </a:lnTo>
                <a:lnTo>
                  <a:pt x="3664" y="2094"/>
                </a:lnTo>
                <a:lnTo>
                  <a:pt x="3664" y="2096"/>
                </a:lnTo>
                <a:lnTo>
                  <a:pt x="3664" y="2098"/>
                </a:lnTo>
                <a:lnTo>
                  <a:pt x="3666" y="2100"/>
                </a:lnTo>
                <a:lnTo>
                  <a:pt x="3666" y="2102"/>
                </a:lnTo>
                <a:lnTo>
                  <a:pt x="3670" y="2104"/>
                </a:lnTo>
                <a:lnTo>
                  <a:pt x="3672" y="2106"/>
                </a:lnTo>
                <a:lnTo>
                  <a:pt x="3674" y="2108"/>
                </a:lnTo>
                <a:lnTo>
                  <a:pt x="3672" y="2108"/>
                </a:lnTo>
                <a:lnTo>
                  <a:pt x="3670" y="2110"/>
                </a:lnTo>
                <a:lnTo>
                  <a:pt x="3668" y="2110"/>
                </a:lnTo>
                <a:lnTo>
                  <a:pt x="3668" y="2112"/>
                </a:lnTo>
                <a:lnTo>
                  <a:pt x="3666" y="2112"/>
                </a:lnTo>
                <a:lnTo>
                  <a:pt x="3664" y="2112"/>
                </a:lnTo>
                <a:lnTo>
                  <a:pt x="3664" y="2114"/>
                </a:lnTo>
                <a:lnTo>
                  <a:pt x="3664" y="2116"/>
                </a:lnTo>
                <a:lnTo>
                  <a:pt x="3664" y="2117"/>
                </a:lnTo>
                <a:lnTo>
                  <a:pt x="3663" y="2117"/>
                </a:lnTo>
                <a:lnTo>
                  <a:pt x="3663" y="2119"/>
                </a:lnTo>
                <a:lnTo>
                  <a:pt x="3663" y="2123"/>
                </a:lnTo>
                <a:lnTo>
                  <a:pt x="3664" y="2123"/>
                </a:lnTo>
                <a:lnTo>
                  <a:pt x="3664" y="2121"/>
                </a:lnTo>
                <a:lnTo>
                  <a:pt x="3666" y="2119"/>
                </a:lnTo>
                <a:lnTo>
                  <a:pt x="3666" y="2121"/>
                </a:lnTo>
                <a:lnTo>
                  <a:pt x="3668" y="2121"/>
                </a:lnTo>
                <a:lnTo>
                  <a:pt x="3668" y="2119"/>
                </a:lnTo>
                <a:lnTo>
                  <a:pt x="3668" y="2117"/>
                </a:lnTo>
                <a:lnTo>
                  <a:pt x="3666" y="2117"/>
                </a:lnTo>
                <a:lnTo>
                  <a:pt x="3666" y="2116"/>
                </a:lnTo>
                <a:lnTo>
                  <a:pt x="3668" y="2116"/>
                </a:lnTo>
                <a:lnTo>
                  <a:pt x="3670" y="2116"/>
                </a:lnTo>
                <a:lnTo>
                  <a:pt x="3672" y="2116"/>
                </a:lnTo>
                <a:lnTo>
                  <a:pt x="3672" y="2117"/>
                </a:lnTo>
                <a:lnTo>
                  <a:pt x="3674" y="2117"/>
                </a:lnTo>
                <a:lnTo>
                  <a:pt x="3672" y="2116"/>
                </a:lnTo>
                <a:lnTo>
                  <a:pt x="3672" y="2114"/>
                </a:lnTo>
                <a:lnTo>
                  <a:pt x="3674" y="2114"/>
                </a:lnTo>
                <a:lnTo>
                  <a:pt x="3674" y="2112"/>
                </a:lnTo>
                <a:lnTo>
                  <a:pt x="3674" y="2114"/>
                </a:lnTo>
                <a:lnTo>
                  <a:pt x="3674" y="2116"/>
                </a:lnTo>
                <a:lnTo>
                  <a:pt x="3676" y="2117"/>
                </a:lnTo>
                <a:lnTo>
                  <a:pt x="3676" y="2119"/>
                </a:lnTo>
                <a:lnTo>
                  <a:pt x="3674" y="2119"/>
                </a:lnTo>
                <a:lnTo>
                  <a:pt x="3674" y="2121"/>
                </a:lnTo>
                <a:lnTo>
                  <a:pt x="3672" y="2121"/>
                </a:lnTo>
                <a:lnTo>
                  <a:pt x="3674" y="2121"/>
                </a:lnTo>
                <a:lnTo>
                  <a:pt x="3674" y="2123"/>
                </a:lnTo>
                <a:lnTo>
                  <a:pt x="3674" y="2121"/>
                </a:lnTo>
                <a:lnTo>
                  <a:pt x="3676" y="2121"/>
                </a:lnTo>
                <a:lnTo>
                  <a:pt x="3678" y="2123"/>
                </a:lnTo>
                <a:lnTo>
                  <a:pt x="3680" y="2125"/>
                </a:lnTo>
                <a:lnTo>
                  <a:pt x="3680" y="2127"/>
                </a:lnTo>
                <a:lnTo>
                  <a:pt x="3678" y="2127"/>
                </a:lnTo>
                <a:lnTo>
                  <a:pt x="3680" y="2127"/>
                </a:lnTo>
                <a:lnTo>
                  <a:pt x="3682" y="2131"/>
                </a:lnTo>
                <a:lnTo>
                  <a:pt x="3682" y="2133"/>
                </a:lnTo>
                <a:lnTo>
                  <a:pt x="3684" y="2133"/>
                </a:lnTo>
                <a:lnTo>
                  <a:pt x="3684" y="2131"/>
                </a:lnTo>
                <a:lnTo>
                  <a:pt x="3686" y="2129"/>
                </a:lnTo>
                <a:lnTo>
                  <a:pt x="3688" y="2129"/>
                </a:lnTo>
                <a:lnTo>
                  <a:pt x="3688" y="2127"/>
                </a:lnTo>
                <a:lnTo>
                  <a:pt x="3689" y="2125"/>
                </a:lnTo>
                <a:lnTo>
                  <a:pt x="3689" y="2123"/>
                </a:lnTo>
                <a:lnTo>
                  <a:pt x="3689" y="2121"/>
                </a:lnTo>
                <a:lnTo>
                  <a:pt x="3691" y="2119"/>
                </a:lnTo>
                <a:lnTo>
                  <a:pt x="3691" y="2117"/>
                </a:lnTo>
                <a:lnTo>
                  <a:pt x="3693" y="2117"/>
                </a:lnTo>
                <a:lnTo>
                  <a:pt x="3693" y="2119"/>
                </a:lnTo>
                <a:lnTo>
                  <a:pt x="3691" y="2121"/>
                </a:lnTo>
                <a:lnTo>
                  <a:pt x="3689" y="2125"/>
                </a:lnTo>
                <a:lnTo>
                  <a:pt x="3688" y="2129"/>
                </a:lnTo>
                <a:lnTo>
                  <a:pt x="3684" y="2135"/>
                </a:lnTo>
                <a:lnTo>
                  <a:pt x="3682" y="2139"/>
                </a:lnTo>
                <a:lnTo>
                  <a:pt x="3678" y="2142"/>
                </a:lnTo>
                <a:lnTo>
                  <a:pt x="3678" y="2144"/>
                </a:lnTo>
                <a:lnTo>
                  <a:pt x="3674" y="2150"/>
                </a:lnTo>
                <a:lnTo>
                  <a:pt x="3670" y="2154"/>
                </a:lnTo>
                <a:lnTo>
                  <a:pt x="3668" y="2156"/>
                </a:lnTo>
                <a:lnTo>
                  <a:pt x="3663" y="2162"/>
                </a:lnTo>
                <a:lnTo>
                  <a:pt x="3663" y="2164"/>
                </a:lnTo>
                <a:lnTo>
                  <a:pt x="3661" y="2164"/>
                </a:lnTo>
                <a:lnTo>
                  <a:pt x="3659" y="2165"/>
                </a:lnTo>
                <a:lnTo>
                  <a:pt x="3657" y="2167"/>
                </a:lnTo>
                <a:lnTo>
                  <a:pt x="3651" y="2169"/>
                </a:lnTo>
                <a:lnTo>
                  <a:pt x="3649" y="2171"/>
                </a:lnTo>
                <a:lnTo>
                  <a:pt x="3647" y="2171"/>
                </a:lnTo>
                <a:lnTo>
                  <a:pt x="3645" y="2171"/>
                </a:lnTo>
                <a:lnTo>
                  <a:pt x="3643" y="2173"/>
                </a:lnTo>
                <a:lnTo>
                  <a:pt x="3641" y="2175"/>
                </a:lnTo>
                <a:lnTo>
                  <a:pt x="3640" y="2175"/>
                </a:lnTo>
                <a:lnTo>
                  <a:pt x="3636" y="2175"/>
                </a:lnTo>
                <a:lnTo>
                  <a:pt x="3632" y="2175"/>
                </a:lnTo>
                <a:lnTo>
                  <a:pt x="3630" y="2175"/>
                </a:lnTo>
                <a:lnTo>
                  <a:pt x="3624" y="2177"/>
                </a:lnTo>
                <a:lnTo>
                  <a:pt x="3615" y="2177"/>
                </a:lnTo>
                <a:lnTo>
                  <a:pt x="3611" y="2179"/>
                </a:lnTo>
                <a:lnTo>
                  <a:pt x="3605" y="2179"/>
                </a:lnTo>
                <a:lnTo>
                  <a:pt x="3603" y="2181"/>
                </a:lnTo>
                <a:lnTo>
                  <a:pt x="3599" y="2183"/>
                </a:lnTo>
                <a:lnTo>
                  <a:pt x="3599" y="2181"/>
                </a:lnTo>
                <a:lnTo>
                  <a:pt x="3599" y="2179"/>
                </a:lnTo>
                <a:lnTo>
                  <a:pt x="3599" y="2177"/>
                </a:lnTo>
                <a:lnTo>
                  <a:pt x="3601" y="2175"/>
                </a:lnTo>
                <a:lnTo>
                  <a:pt x="3603" y="2175"/>
                </a:lnTo>
                <a:lnTo>
                  <a:pt x="3605" y="2175"/>
                </a:lnTo>
                <a:lnTo>
                  <a:pt x="3605" y="2177"/>
                </a:lnTo>
                <a:lnTo>
                  <a:pt x="3607" y="2177"/>
                </a:lnTo>
                <a:lnTo>
                  <a:pt x="3609" y="2177"/>
                </a:lnTo>
                <a:lnTo>
                  <a:pt x="3611" y="2175"/>
                </a:lnTo>
                <a:lnTo>
                  <a:pt x="3613" y="2173"/>
                </a:lnTo>
                <a:lnTo>
                  <a:pt x="3613" y="2171"/>
                </a:lnTo>
                <a:lnTo>
                  <a:pt x="3613" y="2169"/>
                </a:lnTo>
                <a:lnTo>
                  <a:pt x="3615" y="2167"/>
                </a:lnTo>
                <a:lnTo>
                  <a:pt x="3615" y="2164"/>
                </a:lnTo>
                <a:lnTo>
                  <a:pt x="3616" y="2164"/>
                </a:lnTo>
                <a:lnTo>
                  <a:pt x="3618" y="2162"/>
                </a:lnTo>
                <a:lnTo>
                  <a:pt x="3620" y="2162"/>
                </a:lnTo>
                <a:lnTo>
                  <a:pt x="3620" y="2160"/>
                </a:lnTo>
                <a:lnTo>
                  <a:pt x="3622" y="2158"/>
                </a:lnTo>
                <a:lnTo>
                  <a:pt x="3624" y="2158"/>
                </a:lnTo>
                <a:lnTo>
                  <a:pt x="3624" y="2156"/>
                </a:lnTo>
                <a:lnTo>
                  <a:pt x="3624" y="2154"/>
                </a:lnTo>
                <a:lnTo>
                  <a:pt x="3626" y="2152"/>
                </a:lnTo>
                <a:lnTo>
                  <a:pt x="3628" y="2152"/>
                </a:lnTo>
                <a:lnTo>
                  <a:pt x="3628" y="2150"/>
                </a:lnTo>
                <a:lnTo>
                  <a:pt x="3630" y="2148"/>
                </a:lnTo>
                <a:lnTo>
                  <a:pt x="3632" y="2148"/>
                </a:lnTo>
                <a:lnTo>
                  <a:pt x="3632" y="2146"/>
                </a:lnTo>
                <a:lnTo>
                  <a:pt x="3630" y="2146"/>
                </a:lnTo>
                <a:lnTo>
                  <a:pt x="3630" y="2144"/>
                </a:lnTo>
                <a:lnTo>
                  <a:pt x="3632" y="2144"/>
                </a:lnTo>
                <a:lnTo>
                  <a:pt x="3634" y="2144"/>
                </a:lnTo>
                <a:lnTo>
                  <a:pt x="3634" y="2146"/>
                </a:lnTo>
                <a:lnTo>
                  <a:pt x="3634" y="2148"/>
                </a:lnTo>
                <a:lnTo>
                  <a:pt x="3632" y="2150"/>
                </a:lnTo>
                <a:lnTo>
                  <a:pt x="3632" y="2152"/>
                </a:lnTo>
                <a:lnTo>
                  <a:pt x="3634" y="2154"/>
                </a:lnTo>
                <a:lnTo>
                  <a:pt x="3636" y="2154"/>
                </a:lnTo>
                <a:lnTo>
                  <a:pt x="3638" y="2154"/>
                </a:lnTo>
                <a:lnTo>
                  <a:pt x="3638" y="2152"/>
                </a:lnTo>
                <a:lnTo>
                  <a:pt x="3640" y="2148"/>
                </a:lnTo>
                <a:lnTo>
                  <a:pt x="3640" y="2146"/>
                </a:lnTo>
                <a:lnTo>
                  <a:pt x="3638" y="2146"/>
                </a:lnTo>
                <a:lnTo>
                  <a:pt x="3638" y="2148"/>
                </a:lnTo>
                <a:lnTo>
                  <a:pt x="3636" y="2148"/>
                </a:lnTo>
                <a:lnTo>
                  <a:pt x="3636" y="2146"/>
                </a:lnTo>
                <a:lnTo>
                  <a:pt x="3638" y="2144"/>
                </a:lnTo>
                <a:lnTo>
                  <a:pt x="3636" y="2144"/>
                </a:lnTo>
                <a:lnTo>
                  <a:pt x="3636" y="2142"/>
                </a:lnTo>
                <a:lnTo>
                  <a:pt x="3634" y="2144"/>
                </a:lnTo>
                <a:lnTo>
                  <a:pt x="3634" y="2142"/>
                </a:lnTo>
                <a:lnTo>
                  <a:pt x="3636" y="2142"/>
                </a:lnTo>
                <a:lnTo>
                  <a:pt x="3638" y="2142"/>
                </a:lnTo>
                <a:lnTo>
                  <a:pt x="3636" y="2140"/>
                </a:lnTo>
                <a:lnTo>
                  <a:pt x="3638" y="2140"/>
                </a:lnTo>
                <a:lnTo>
                  <a:pt x="3638" y="2139"/>
                </a:lnTo>
                <a:lnTo>
                  <a:pt x="3636" y="2139"/>
                </a:lnTo>
                <a:lnTo>
                  <a:pt x="3636" y="2137"/>
                </a:lnTo>
                <a:lnTo>
                  <a:pt x="3634" y="2137"/>
                </a:lnTo>
                <a:lnTo>
                  <a:pt x="3632" y="2137"/>
                </a:lnTo>
                <a:lnTo>
                  <a:pt x="3634" y="2137"/>
                </a:lnTo>
                <a:lnTo>
                  <a:pt x="3634" y="2139"/>
                </a:lnTo>
                <a:lnTo>
                  <a:pt x="3632" y="2139"/>
                </a:lnTo>
                <a:lnTo>
                  <a:pt x="3632" y="2140"/>
                </a:lnTo>
                <a:lnTo>
                  <a:pt x="3630" y="2140"/>
                </a:lnTo>
                <a:lnTo>
                  <a:pt x="3630" y="2142"/>
                </a:lnTo>
                <a:lnTo>
                  <a:pt x="3628" y="2144"/>
                </a:lnTo>
                <a:lnTo>
                  <a:pt x="3628" y="2146"/>
                </a:lnTo>
                <a:lnTo>
                  <a:pt x="3626" y="2146"/>
                </a:lnTo>
                <a:lnTo>
                  <a:pt x="3626" y="2148"/>
                </a:lnTo>
                <a:lnTo>
                  <a:pt x="3626" y="2150"/>
                </a:lnTo>
                <a:lnTo>
                  <a:pt x="3624" y="2154"/>
                </a:lnTo>
                <a:lnTo>
                  <a:pt x="3622" y="2156"/>
                </a:lnTo>
                <a:lnTo>
                  <a:pt x="3618" y="2160"/>
                </a:lnTo>
                <a:lnTo>
                  <a:pt x="3616" y="2160"/>
                </a:lnTo>
                <a:lnTo>
                  <a:pt x="3616" y="2158"/>
                </a:lnTo>
                <a:lnTo>
                  <a:pt x="3618" y="2154"/>
                </a:lnTo>
                <a:lnTo>
                  <a:pt x="3620" y="2154"/>
                </a:lnTo>
                <a:lnTo>
                  <a:pt x="3620" y="2152"/>
                </a:lnTo>
                <a:lnTo>
                  <a:pt x="3618" y="2154"/>
                </a:lnTo>
                <a:lnTo>
                  <a:pt x="3616" y="2156"/>
                </a:lnTo>
                <a:lnTo>
                  <a:pt x="3616" y="2158"/>
                </a:lnTo>
                <a:lnTo>
                  <a:pt x="3613" y="2164"/>
                </a:lnTo>
                <a:lnTo>
                  <a:pt x="3611" y="2164"/>
                </a:lnTo>
                <a:lnTo>
                  <a:pt x="3613" y="2162"/>
                </a:lnTo>
                <a:lnTo>
                  <a:pt x="3613" y="2160"/>
                </a:lnTo>
                <a:lnTo>
                  <a:pt x="3615" y="2158"/>
                </a:lnTo>
                <a:lnTo>
                  <a:pt x="3615" y="2156"/>
                </a:lnTo>
                <a:lnTo>
                  <a:pt x="3615" y="2154"/>
                </a:lnTo>
                <a:lnTo>
                  <a:pt x="3615" y="2150"/>
                </a:lnTo>
                <a:lnTo>
                  <a:pt x="3615" y="2148"/>
                </a:lnTo>
                <a:lnTo>
                  <a:pt x="3613" y="2146"/>
                </a:lnTo>
                <a:lnTo>
                  <a:pt x="3613" y="2144"/>
                </a:lnTo>
                <a:lnTo>
                  <a:pt x="3611" y="2142"/>
                </a:lnTo>
                <a:lnTo>
                  <a:pt x="3611" y="2140"/>
                </a:lnTo>
                <a:lnTo>
                  <a:pt x="3613" y="2139"/>
                </a:lnTo>
                <a:lnTo>
                  <a:pt x="3613" y="2137"/>
                </a:lnTo>
                <a:lnTo>
                  <a:pt x="3615" y="2135"/>
                </a:lnTo>
                <a:lnTo>
                  <a:pt x="3615" y="2133"/>
                </a:lnTo>
                <a:lnTo>
                  <a:pt x="3613" y="2133"/>
                </a:lnTo>
                <a:lnTo>
                  <a:pt x="3613" y="2135"/>
                </a:lnTo>
                <a:lnTo>
                  <a:pt x="3613" y="2137"/>
                </a:lnTo>
                <a:lnTo>
                  <a:pt x="3611" y="2139"/>
                </a:lnTo>
                <a:lnTo>
                  <a:pt x="3611" y="2140"/>
                </a:lnTo>
                <a:lnTo>
                  <a:pt x="3609" y="2140"/>
                </a:lnTo>
                <a:lnTo>
                  <a:pt x="3609" y="2139"/>
                </a:lnTo>
                <a:lnTo>
                  <a:pt x="3609" y="2137"/>
                </a:lnTo>
                <a:lnTo>
                  <a:pt x="3609" y="2135"/>
                </a:lnTo>
                <a:lnTo>
                  <a:pt x="3609" y="2133"/>
                </a:lnTo>
                <a:lnTo>
                  <a:pt x="3609" y="2131"/>
                </a:lnTo>
                <a:lnTo>
                  <a:pt x="3607" y="2129"/>
                </a:lnTo>
                <a:lnTo>
                  <a:pt x="3605" y="2131"/>
                </a:lnTo>
                <a:lnTo>
                  <a:pt x="3603" y="2129"/>
                </a:lnTo>
                <a:lnTo>
                  <a:pt x="3601" y="2129"/>
                </a:lnTo>
                <a:lnTo>
                  <a:pt x="3601" y="2131"/>
                </a:lnTo>
                <a:lnTo>
                  <a:pt x="3599" y="2131"/>
                </a:lnTo>
                <a:lnTo>
                  <a:pt x="3599" y="2133"/>
                </a:lnTo>
                <a:lnTo>
                  <a:pt x="3599" y="2137"/>
                </a:lnTo>
                <a:lnTo>
                  <a:pt x="3597" y="2139"/>
                </a:lnTo>
                <a:lnTo>
                  <a:pt x="3595" y="2140"/>
                </a:lnTo>
                <a:lnTo>
                  <a:pt x="3593" y="2144"/>
                </a:lnTo>
                <a:lnTo>
                  <a:pt x="3592" y="2146"/>
                </a:lnTo>
                <a:lnTo>
                  <a:pt x="3592" y="2148"/>
                </a:lnTo>
                <a:lnTo>
                  <a:pt x="3592" y="2146"/>
                </a:lnTo>
                <a:lnTo>
                  <a:pt x="3592" y="2142"/>
                </a:lnTo>
                <a:lnTo>
                  <a:pt x="3592" y="2140"/>
                </a:lnTo>
                <a:lnTo>
                  <a:pt x="3593" y="2137"/>
                </a:lnTo>
                <a:lnTo>
                  <a:pt x="3595" y="2135"/>
                </a:lnTo>
                <a:lnTo>
                  <a:pt x="3595" y="2131"/>
                </a:lnTo>
                <a:lnTo>
                  <a:pt x="3595" y="2129"/>
                </a:lnTo>
                <a:lnTo>
                  <a:pt x="3595" y="2131"/>
                </a:lnTo>
                <a:lnTo>
                  <a:pt x="3595" y="2133"/>
                </a:lnTo>
                <a:lnTo>
                  <a:pt x="3593" y="2133"/>
                </a:lnTo>
                <a:lnTo>
                  <a:pt x="3593" y="2137"/>
                </a:lnTo>
                <a:lnTo>
                  <a:pt x="3592" y="2139"/>
                </a:lnTo>
                <a:lnTo>
                  <a:pt x="3590" y="2142"/>
                </a:lnTo>
                <a:lnTo>
                  <a:pt x="3590" y="2144"/>
                </a:lnTo>
                <a:lnTo>
                  <a:pt x="3590" y="2146"/>
                </a:lnTo>
                <a:lnTo>
                  <a:pt x="3590" y="2148"/>
                </a:lnTo>
                <a:lnTo>
                  <a:pt x="3588" y="2148"/>
                </a:lnTo>
                <a:lnTo>
                  <a:pt x="3590" y="2150"/>
                </a:lnTo>
                <a:lnTo>
                  <a:pt x="3590" y="2152"/>
                </a:lnTo>
                <a:lnTo>
                  <a:pt x="3588" y="2154"/>
                </a:lnTo>
                <a:lnTo>
                  <a:pt x="3588" y="2156"/>
                </a:lnTo>
                <a:lnTo>
                  <a:pt x="3586" y="2156"/>
                </a:lnTo>
                <a:lnTo>
                  <a:pt x="3584" y="2162"/>
                </a:lnTo>
                <a:lnTo>
                  <a:pt x="3580" y="2165"/>
                </a:lnTo>
                <a:lnTo>
                  <a:pt x="3580" y="2167"/>
                </a:lnTo>
                <a:lnTo>
                  <a:pt x="3578" y="2167"/>
                </a:lnTo>
                <a:lnTo>
                  <a:pt x="3578" y="2165"/>
                </a:lnTo>
                <a:lnTo>
                  <a:pt x="3580" y="2164"/>
                </a:lnTo>
                <a:lnTo>
                  <a:pt x="3578" y="2164"/>
                </a:lnTo>
                <a:lnTo>
                  <a:pt x="3578" y="2162"/>
                </a:lnTo>
                <a:lnTo>
                  <a:pt x="3578" y="2160"/>
                </a:lnTo>
                <a:lnTo>
                  <a:pt x="3578" y="2158"/>
                </a:lnTo>
                <a:lnTo>
                  <a:pt x="3578" y="2156"/>
                </a:lnTo>
                <a:lnTo>
                  <a:pt x="3580" y="2156"/>
                </a:lnTo>
                <a:lnTo>
                  <a:pt x="3578" y="2154"/>
                </a:lnTo>
                <a:lnTo>
                  <a:pt x="3580" y="2154"/>
                </a:lnTo>
                <a:lnTo>
                  <a:pt x="3580" y="2152"/>
                </a:lnTo>
                <a:lnTo>
                  <a:pt x="3580" y="2150"/>
                </a:lnTo>
                <a:lnTo>
                  <a:pt x="3584" y="2144"/>
                </a:lnTo>
                <a:lnTo>
                  <a:pt x="3584" y="2142"/>
                </a:lnTo>
                <a:lnTo>
                  <a:pt x="3582" y="2146"/>
                </a:lnTo>
                <a:lnTo>
                  <a:pt x="3580" y="2146"/>
                </a:lnTo>
                <a:lnTo>
                  <a:pt x="3580" y="2144"/>
                </a:lnTo>
                <a:lnTo>
                  <a:pt x="3580" y="2142"/>
                </a:lnTo>
                <a:lnTo>
                  <a:pt x="3580" y="2140"/>
                </a:lnTo>
                <a:lnTo>
                  <a:pt x="3578" y="2144"/>
                </a:lnTo>
                <a:lnTo>
                  <a:pt x="3578" y="2146"/>
                </a:lnTo>
                <a:lnTo>
                  <a:pt x="3578" y="2148"/>
                </a:lnTo>
                <a:lnTo>
                  <a:pt x="3578" y="2150"/>
                </a:lnTo>
                <a:lnTo>
                  <a:pt x="3578" y="2154"/>
                </a:lnTo>
                <a:lnTo>
                  <a:pt x="3576" y="2156"/>
                </a:lnTo>
                <a:lnTo>
                  <a:pt x="3576" y="2158"/>
                </a:lnTo>
                <a:lnTo>
                  <a:pt x="3576" y="2160"/>
                </a:lnTo>
                <a:lnTo>
                  <a:pt x="3576" y="2162"/>
                </a:lnTo>
                <a:lnTo>
                  <a:pt x="3574" y="2162"/>
                </a:lnTo>
                <a:lnTo>
                  <a:pt x="3574" y="2164"/>
                </a:lnTo>
                <a:lnTo>
                  <a:pt x="3574" y="2165"/>
                </a:lnTo>
                <a:lnTo>
                  <a:pt x="3574" y="2167"/>
                </a:lnTo>
                <a:lnTo>
                  <a:pt x="3574" y="2169"/>
                </a:lnTo>
                <a:lnTo>
                  <a:pt x="3572" y="2171"/>
                </a:lnTo>
                <a:lnTo>
                  <a:pt x="3572" y="2173"/>
                </a:lnTo>
                <a:lnTo>
                  <a:pt x="3574" y="2173"/>
                </a:lnTo>
                <a:lnTo>
                  <a:pt x="3574" y="2175"/>
                </a:lnTo>
                <a:lnTo>
                  <a:pt x="3572" y="2175"/>
                </a:lnTo>
                <a:lnTo>
                  <a:pt x="3574" y="2177"/>
                </a:lnTo>
                <a:lnTo>
                  <a:pt x="3572" y="2177"/>
                </a:lnTo>
                <a:lnTo>
                  <a:pt x="3570" y="2179"/>
                </a:lnTo>
                <a:lnTo>
                  <a:pt x="3568" y="2179"/>
                </a:lnTo>
                <a:lnTo>
                  <a:pt x="3567" y="2179"/>
                </a:lnTo>
                <a:lnTo>
                  <a:pt x="3565" y="2179"/>
                </a:lnTo>
                <a:lnTo>
                  <a:pt x="3563" y="2181"/>
                </a:lnTo>
                <a:lnTo>
                  <a:pt x="3561" y="2181"/>
                </a:lnTo>
                <a:lnTo>
                  <a:pt x="3559" y="2181"/>
                </a:lnTo>
                <a:lnTo>
                  <a:pt x="3557" y="2181"/>
                </a:lnTo>
                <a:lnTo>
                  <a:pt x="3553" y="2181"/>
                </a:lnTo>
                <a:lnTo>
                  <a:pt x="3549" y="2181"/>
                </a:lnTo>
                <a:lnTo>
                  <a:pt x="3547" y="2181"/>
                </a:lnTo>
                <a:lnTo>
                  <a:pt x="3549" y="2179"/>
                </a:lnTo>
                <a:lnTo>
                  <a:pt x="3551" y="2177"/>
                </a:lnTo>
                <a:lnTo>
                  <a:pt x="3549" y="2179"/>
                </a:lnTo>
                <a:lnTo>
                  <a:pt x="3549" y="2177"/>
                </a:lnTo>
                <a:lnTo>
                  <a:pt x="3549" y="2175"/>
                </a:lnTo>
                <a:lnTo>
                  <a:pt x="3547" y="2173"/>
                </a:lnTo>
                <a:lnTo>
                  <a:pt x="3549" y="2173"/>
                </a:lnTo>
                <a:lnTo>
                  <a:pt x="3549" y="2171"/>
                </a:lnTo>
                <a:lnTo>
                  <a:pt x="3549" y="2169"/>
                </a:lnTo>
                <a:lnTo>
                  <a:pt x="3549" y="2167"/>
                </a:lnTo>
                <a:lnTo>
                  <a:pt x="3549" y="2162"/>
                </a:lnTo>
                <a:lnTo>
                  <a:pt x="3549" y="2160"/>
                </a:lnTo>
                <a:lnTo>
                  <a:pt x="3549" y="2158"/>
                </a:lnTo>
                <a:lnTo>
                  <a:pt x="3551" y="2156"/>
                </a:lnTo>
                <a:lnTo>
                  <a:pt x="3551" y="2154"/>
                </a:lnTo>
                <a:lnTo>
                  <a:pt x="3551" y="2152"/>
                </a:lnTo>
                <a:lnTo>
                  <a:pt x="3553" y="2150"/>
                </a:lnTo>
                <a:lnTo>
                  <a:pt x="3553" y="2148"/>
                </a:lnTo>
                <a:lnTo>
                  <a:pt x="3553" y="2146"/>
                </a:lnTo>
                <a:lnTo>
                  <a:pt x="3553" y="2144"/>
                </a:lnTo>
                <a:lnTo>
                  <a:pt x="3553" y="2142"/>
                </a:lnTo>
                <a:lnTo>
                  <a:pt x="3553" y="2140"/>
                </a:lnTo>
                <a:lnTo>
                  <a:pt x="3553" y="2139"/>
                </a:lnTo>
                <a:lnTo>
                  <a:pt x="3551" y="2140"/>
                </a:lnTo>
                <a:lnTo>
                  <a:pt x="3553" y="2140"/>
                </a:lnTo>
                <a:lnTo>
                  <a:pt x="3553" y="2142"/>
                </a:lnTo>
                <a:lnTo>
                  <a:pt x="3551" y="2142"/>
                </a:lnTo>
                <a:lnTo>
                  <a:pt x="3551" y="2144"/>
                </a:lnTo>
                <a:lnTo>
                  <a:pt x="3551" y="2146"/>
                </a:lnTo>
                <a:lnTo>
                  <a:pt x="3551" y="2148"/>
                </a:lnTo>
                <a:lnTo>
                  <a:pt x="3551" y="2150"/>
                </a:lnTo>
                <a:lnTo>
                  <a:pt x="3549" y="2150"/>
                </a:lnTo>
                <a:lnTo>
                  <a:pt x="3549" y="2152"/>
                </a:lnTo>
                <a:lnTo>
                  <a:pt x="3549" y="2156"/>
                </a:lnTo>
                <a:lnTo>
                  <a:pt x="3547" y="2156"/>
                </a:lnTo>
                <a:lnTo>
                  <a:pt x="3547" y="2158"/>
                </a:lnTo>
                <a:lnTo>
                  <a:pt x="3547" y="2160"/>
                </a:lnTo>
                <a:lnTo>
                  <a:pt x="3547" y="2162"/>
                </a:lnTo>
                <a:lnTo>
                  <a:pt x="3547" y="2164"/>
                </a:lnTo>
                <a:lnTo>
                  <a:pt x="3547" y="2165"/>
                </a:lnTo>
                <a:lnTo>
                  <a:pt x="3545" y="2169"/>
                </a:lnTo>
                <a:lnTo>
                  <a:pt x="3545" y="2171"/>
                </a:lnTo>
                <a:lnTo>
                  <a:pt x="3545" y="2173"/>
                </a:lnTo>
                <a:lnTo>
                  <a:pt x="3544" y="2175"/>
                </a:lnTo>
                <a:lnTo>
                  <a:pt x="3544" y="2177"/>
                </a:lnTo>
                <a:lnTo>
                  <a:pt x="3544" y="2179"/>
                </a:lnTo>
                <a:lnTo>
                  <a:pt x="3544" y="2181"/>
                </a:lnTo>
                <a:lnTo>
                  <a:pt x="3545" y="2181"/>
                </a:lnTo>
                <a:lnTo>
                  <a:pt x="3547" y="2181"/>
                </a:lnTo>
                <a:lnTo>
                  <a:pt x="3547" y="2183"/>
                </a:lnTo>
                <a:lnTo>
                  <a:pt x="3544" y="2183"/>
                </a:lnTo>
                <a:lnTo>
                  <a:pt x="3542" y="2185"/>
                </a:lnTo>
                <a:lnTo>
                  <a:pt x="3540" y="2185"/>
                </a:lnTo>
                <a:lnTo>
                  <a:pt x="3538" y="2185"/>
                </a:lnTo>
                <a:lnTo>
                  <a:pt x="3538" y="2187"/>
                </a:lnTo>
                <a:lnTo>
                  <a:pt x="3536" y="2187"/>
                </a:lnTo>
                <a:lnTo>
                  <a:pt x="3536" y="2185"/>
                </a:lnTo>
                <a:lnTo>
                  <a:pt x="3534" y="2183"/>
                </a:lnTo>
                <a:lnTo>
                  <a:pt x="3536" y="2183"/>
                </a:lnTo>
                <a:lnTo>
                  <a:pt x="3538" y="2181"/>
                </a:lnTo>
                <a:lnTo>
                  <a:pt x="3536" y="2181"/>
                </a:lnTo>
                <a:lnTo>
                  <a:pt x="3536" y="2179"/>
                </a:lnTo>
                <a:lnTo>
                  <a:pt x="3536" y="2177"/>
                </a:lnTo>
                <a:lnTo>
                  <a:pt x="3536" y="2175"/>
                </a:lnTo>
                <a:lnTo>
                  <a:pt x="3536" y="2173"/>
                </a:lnTo>
                <a:lnTo>
                  <a:pt x="3536" y="2171"/>
                </a:lnTo>
                <a:lnTo>
                  <a:pt x="3536" y="2169"/>
                </a:lnTo>
                <a:lnTo>
                  <a:pt x="3536" y="2167"/>
                </a:lnTo>
                <a:lnTo>
                  <a:pt x="3534" y="2167"/>
                </a:lnTo>
                <a:lnTo>
                  <a:pt x="3536" y="2164"/>
                </a:lnTo>
                <a:lnTo>
                  <a:pt x="3536" y="2162"/>
                </a:lnTo>
                <a:lnTo>
                  <a:pt x="3538" y="2162"/>
                </a:lnTo>
                <a:lnTo>
                  <a:pt x="3538" y="2160"/>
                </a:lnTo>
                <a:lnTo>
                  <a:pt x="3538" y="2158"/>
                </a:lnTo>
                <a:lnTo>
                  <a:pt x="3538" y="2156"/>
                </a:lnTo>
                <a:lnTo>
                  <a:pt x="3538" y="2152"/>
                </a:lnTo>
                <a:lnTo>
                  <a:pt x="3540" y="2152"/>
                </a:lnTo>
                <a:lnTo>
                  <a:pt x="3540" y="2150"/>
                </a:lnTo>
                <a:lnTo>
                  <a:pt x="3542" y="2148"/>
                </a:lnTo>
                <a:lnTo>
                  <a:pt x="3542" y="2144"/>
                </a:lnTo>
                <a:lnTo>
                  <a:pt x="3544" y="2140"/>
                </a:lnTo>
                <a:lnTo>
                  <a:pt x="3544" y="2139"/>
                </a:lnTo>
                <a:lnTo>
                  <a:pt x="3544" y="2137"/>
                </a:lnTo>
                <a:lnTo>
                  <a:pt x="3544" y="2135"/>
                </a:lnTo>
                <a:lnTo>
                  <a:pt x="3542" y="2139"/>
                </a:lnTo>
                <a:lnTo>
                  <a:pt x="3542" y="2142"/>
                </a:lnTo>
                <a:lnTo>
                  <a:pt x="3540" y="2142"/>
                </a:lnTo>
                <a:lnTo>
                  <a:pt x="3540" y="2144"/>
                </a:lnTo>
                <a:lnTo>
                  <a:pt x="3540" y="2146"/>
                </a:lnTo>
                <a:lnTo>
                  <a:pt x="3540" y="2148"/>
                </a:lnTo>
                <a:lnTo>
                  <a:pt x="3538" y="2148"/>
                </a:lnTo>
                <a:lnTo>
                  <a:pt x="3538" y="2150"/>
                </a:lnTo>
                <a:lnTo>
                  <a:pt x="3538" y="2152"/>
                </a:lnTo>
                <a:lnTo>
                  <a:pt x="3536" y="2154"/>
                </a:lnTo>
                <a:lnTo>
                  <a:pt x="3532" y="2156"/>
                </a:lnTo>
                <a:lnTo>
                  <a:pt x="3532" y="2154"/>
                </a:lnTo>
                <a:lnTo>
                  <a:pt x="3530" y="2154"/>
                </a:lnTo>
                <a:lnTo>
                  <a:pt x="3530" y="2152"/>
                </a:lnTo>
                <a:lnTo>
                  <a:pt x="3530" y="2150"/>
                </a:lnTo>
                <a:lnTo>
                  <a:pt x="3530" y="2148"/>
                </a:lnTo>
                <a:lnTo>
                  <a:pt x="3528" y="2148"/>
                </a:lnTo>
                <a:lnTo>
                  <a:pt x="3528" y="2150"/>
                </a:lnTo>
                <a:lnTo>
                  <a:pt x="3528" y="2152"/>
                </a:lnTo>
                <a:lnTo>
                  <a:pt x="3528" y="2154"/>
                </a:lnTo>
                <a:lnTo>
                  <a:pt x="3530" y="2154"/>
                </a:lnTo>
                <a:lnTo>
                  <a:pt x="3530" y="2156"/>
                </a:lnTo>
                <a:lnTo>
                  <a:pt x="3532" y="2156"/>
                </a:lnTo>
                <a:lnTo>
                  <a:pt x="3532" y="2158"/>
                </a:lnTo>
                <a:lnTo>
                  <a:pt x="3530" y="2158"/>
                </a:lnTo>
                <a:lnTo>
                  <a:pt x="3530" y="2160"/>
                </a:lnTo>
                <a:lnTo>
                  <a:pt x="3528" y="2162"/>
                </a:lnTo>
                <a:lnTo>
                  <a:pt x="3528" y="2164"/>
                </a:lnTo>
                <a:lnTo>
                  <a:pt x="3530" y="2165"/>
                </a:lnTo>
                <a:lnTo>
                  <a:pt x="3530" y="2167"/>
                </a:lnTo>
                <a:lnTo>
                  <a:pt x="3528" y="2167"/>
                </a:lnTo>
                <a:lnTo>
                  <a:pt x="3530" y="2169"/>
                </a:lnTo>
                <a:lnTo>
                  <a:pt x="3530" y="2171"/>
                </a:lnTo>
                <a:lnTo>
                  <a:pt x="3530" y="2173"/>
                </a:lnTo>
                <a:lnTo>
                  <a:pt x="3530" y="2175"/>
                </a:lnTo>
                <a:lnTo>
                  <a:pt x="3530" y="2179"/>
                </a:lnTo>
                <a:lnTo>
                  <a:pt x="3530" y="2181"/>
                </a:lnTo>
                <a:lnTo>
                  <a:pt x="3530" y="2183"/>
                </a:lnTo>
                <a:lnTo>
                  <a:pt x="3530" y="2185"/>
                </a:lnTo>
                <a:lnTo>
                  <a:pt x="3532" y="2185"/>
                </a:lnTo>
                <a:lnTo>
                  <a:pt x="3534" y="2185"/>
                </a:lnTo>
                <a:lnTo>
                  <a:pt x="3534" y="2187"/>
                </a:lnTo>
                <a:lnTo>
                  <a:pt x="3528" y="2185"/>
                </a:lnTo>
                <a:lnTo>
                  <a:pt x="3524" y="2185"/>
                </a:lnTo>
                <a:lnTo>
                  <a:pt x="3522" y="2187"/>
                </a:lnTo>
                <a:lnTo>
                  <a:pt x="3522" y="2185"/>
                </a:lnTo>
                <a:lnTo>
                  <a:pt x="3519" y="2187"/>
                </a:lnTo>
                <a:lnTo>
                  <a:pt x="3517" y="2187"/>
                </a:lnTo>
                <a:lnTo>
                  <a:pt x="3515" y="2187"/>
                </a:lnTo>
                <a:lnTo>
                  <a:pt x="3515" y="2188"/>
                </a:lnTo>
                <a:lnTo>
                  <a:pt x="3513" y="2188"/>
                </a:lnTo>
                <a:lnTo>
                  <a:pt x="3509" y="2190"/>
                </a:lnTo>
                <a:lnTo>
                  <a:pt x="3507" y="2190"/>
                </a:lnTo>
                <a:lnTo>
                  <a:pt x="3503" y="2190"/>
                </a:lnTo>
                <a:lnTo>
                  <a:pt x="3503" y="2188"/>
                </a:lnTo>
                <a:lnTo>
                  <a:pt x="3505" y="2188"/>
                </a:lnTo>
                <a:lnTo>
                  <a:pt x="3505" y="2187"/>
                </a:lnTo>
                <a:lnTo>
                  <a:pt x="3509" y="2185"/>
                </a:lnTo>
                <a:lnTo>
                  <a:pt x="3509" y="2183"/>
                </a:lnTo>
                <a:lnTo>
                  <a:pt x="3509" y="2181"/>
                </a:lnTo>
                <a:lnTo>
                  <a:pt x="3509" y="2179"/>
                </a:lnTo>
                <a:lnTo>
                  <a:pt x="3511" y="2179"/>
                </a:lnTo>
                <a:lnTo>
                  <a:pt x="3511" y="2177"/>
                </a:lnTo>
                <a:lnTo>
                  <a:pt x="3511" y="2175"/>
                </a:lnTo>
                <a:lnTo>
                  <a:pt x="3509" y="2175"/>
                </a:lnTo>
                <a:lnTo>
                  <a:pt x="3509" y="2177"/>
                </a:lnTo>
                <a:lnTo>
                  <a:pt x="3509" y="2179"/>
                </a:lnTo>
                <a:lnTo>
                  <a:pt x="3507" y="2181"/>
                </a:lnTo>
                <a:lnTo>
                  <a:pt x="3505" y="2185"/>
                </a:lnTo>
                <a:lnTo>
                  <a:pt x="3505" y="2187"/>
                </a:lnTo>
                <a:lnTo>
                  <a:pt x="3503" y="2188"/>
                </a:lnTo>
                <a:lnTo>
                  <a:pt x="3501" y="2188"/>
                </a:lnTo>
                <a:lnTo>
                  <a:pt x="3501" y="2190"/>
                </a:lnTo>
                <a:lnTo>
                  <a:pt x="3499" y="2190"/>
                </a:lnTo>
                <a:lnTo>
                  <a:pt x="3499" y="2188"/>
                </a:lnTo>
                <a:lnTo>
                  <a:pt x="3497" y="2188"/>
                </a:lnTo>
                <a:lnTo>
                  <a:pt x="3495" y="2190"/>
                </a:lnTo>
                <a:lnTo>
                  <a:pt x="3492" y="2190"/>
                </a:lnTo>
                <a:lnTo>
                  <a:pt x="3492" y="2192"/>
                </a:lnTo>
                <a:lnTo>
                  <a:pt x="3490" y="2190"/>
                </a:lnTo>
                <a:lnTo>
                  <a:pt x="3490" y="2192"/>
                </a:lnTo>
                <a:lnTo>
                  <a:pt x="3488" y="2192"/>
                </a:lnTo>
                <a:lnTo>
                  <a:pt x="3486" y="2192"/>
                </a:lnTo>
                <a:lnTo>
                  <a:pt x="3484" y="2192"/>
                </a:lnTo>
                <a:lnTo>
                  <a:pt x="3482" y="2192"/>
                </a:lnTo>
                <a:lnTo>
                  <a:pt x="3480" y="2194"/>
                </a:lnTo>
                <a:lnTo>
                  <a:pt x="3478" y="2194"/>
                </a:lnTo>
                <a:lnTo>
                  <a:pt x="3476" y="2194"/>
                </a:lnTo>
                <a:lnTo>
                  <a:pt x="3474" y="2196"/>
                </a:lnTo>
                <a:lnTo>
                  <a:pt x="3472" y="2196"/>
                </a:lnTo>
                <a:lnTo>
                  <a:pt x="3471" y="2196"/>
                </a:lnTo>
                <a:lnTo>
                  <a:pt x="3471" y="2198"/>
                </a:lnTo>
                <a:lnTo>
                  <a:pt x="3469" y="2198"/>
                </a:lnTo>
                <a:lnTo>
                  <a:pt x="3467" y="2198"/>
                </a:lnTo>
                <a:lnTo>
                  <a:pt x="3465" y="2202"/>
                </a:lnTo>
                <a:lnTo>
                  <a:pt x="3463" y="2202"/>
                </a:lnTo>
                <a:lnTo>
                  <a:pt x="3461" y="2204"/>
                </a:lnTo>
                <a:lnTo>
                  <a:pt x="3459" y="2206"/>
                </a:lnTo>
                <a:lnTo>
                  <a:pt x="3457" y="2210"/>
                </a:lnTo>
                <a:lnTo>
                  <a:pt x="3453" y="2213"/>
                </a:lnTo>
                <a:lnTo>
                  <a:pt x="3453" y="2215"/>
                </a:lnTo>
                <a:lnTo>
                  <a:pt x="3451" y="2217"/>
                </a:lnTo>
                <a:lnTo>
                  <a:pt x="3451" y="2219"/>
                </a:lnTo>
                <a:lnTo>
                  <a:pt x="3451" y="2221"/>
                </a:lnTo>
                <a:lnTo>
                  <a:pt x="3449" y="2221"/>
                </a:lnTo>
                <a:lnTo>
                  <a:pt x="3449" y="2223"/>
                </a:lnTo>
                <a:lnTo>
                  <a:pt x="3446" y="2227"/>
                </a:lnTo>
                <a:lnTo>
                  <a:pt x="3446" y="2229"/>
                </a:lnTo>
                <a:lnTo>
                  <a:pt x="3446" y="2231"/>
                </a:lnTo>
                <a:lnTo>
                  <a:pt x="3446" y="2233"/>
                </a:lnTo>
                <a:lnTo>
                  <a:pt x="3446" y="2235"/>
                </a:lnTo>
                <a:lnTo>
                  <a:pt x="3444" y="2235"/>
                </a:lnTo>
                <a:lnTo>
                  <a:pt x="3442" y="2233"/>
                </a:lnTo>
                <a:lnTo>
                  <a:pt x="3442" y="2231"/>
                </a:lnTo>
                <a:lnTo>
                  <a:pt x="3440" y="2231"/>
                </a:lnTo>
                <a:lnTo>
                  <a:pt x="3438" y="2231"/>
                </a:lnTo>
                <a:lnTo>
                  <a:pt x="3436" y="2231"/>
                </a:lnTo>
                <a:lnTo>
                  <a:pt x="3436" y="2229"/>
                </a:lnTo>
                <a:lnTo>
                  <a:pt x="3434" y="2229"/>
                </a:lnTo>
                <a:lnTo>
                  <a:pt x="3434" y="2227"/>
                </a:lnTo>
                <a:lnTo>
                  <a:pt x="3434" y="2223"/>
                </a:lnTo>
                <a:lnTo>
                  <a:pt x="3434" y="2221"/>
                </a:lnTo>
                <a:lnTo>
                  <a:pt x="3432" y="2221"/>
                </a:lnTo>
                <a:lnTo>
                  <a:pt x="3430" y="2221"/>
                </a:lnTo>
                <a:lnTo>
                  <a:pt x="3430" y="2223"/>
                </a:lnTo>
                <a:lnTo>
                  <a:pt x="3430" y="2225"/>
                </a:lnTo>
                <a:lnTo>
                  <a:pt x="3428" y="2227"/>
                </a:lnTo>
                <a:lnTo>
                  <a:pt x="3430" y="2229"/>
                </a:lnTo>
                <a:lnTo>
                  <a:pt x="3430" y="2231"/>
                </a:lnTo>
                <a:lnTo>
                  <a:pt x="3428" y="2231"/>
                </a:lnTo>
                <a:lnTo>
                  <a:pt x="3428" y="2229"/>
                </a:lnTo>
                <a:lnTo>
                  <a:pt x="3426" y="2225"/>
                </a:lnTo>
                <a:lnTo>
                  <a:pt x="3426" y="2223"/>
                </a:lnTo>
                <a:lnTo>
                  <a:pt x="3426" y="2221"/>
                </a:lnTo>
                <a:lnTo>
                  <a:pt x="3424" y="2219"/>
                </a:lnTo>
                <a:lnTo>
                  <a:pt x="3423" y="2219"/>
                </a:lnTo>
                <a:lnTo>
                  <a:pt x="3423" y="2217"/>
                </a:lnTo>
                <a:lnTo>
                  <a:pt x="3421" y="2217"/>
                </a:lnTo>
                <a:lnTo>
                  <a:pt x="3421" y="2215"/>
                </a:lnTo>
                <a:lnTo>
                  <a:pt x="3419" y="2213"/>
                </a:lnTo>
                <a:lnTo>
                  <a:pt x="3417" y="2213"/>
                </a:lnTo>
                <a:lnTo>
                  <a:pt x="3415" y="2213"/>
                </a:lnTo>
                <a:lnTo>
                  <a:pt x="3413" y="2213"/>
                </a:lnTo>
                <a:lnTo>
                  <a:pt x="3413" y="2212"/>
                </a:lnTo>
                <a:lnTo>
                  <a:pt x="3411" y="2213"/>
                </a:lnTo>
                <a:lnTo>
                  <a:pt x="3409" y="2213"/>
                </a:lnTo>
                <a:lnTo>
                  <a:pt x="3409" y="2215"/>
                </a:lnTo>
                <a:lnTo>
                  <a:pt x="3409" y="2217"/>
                </a:lnTo>
                <a:lnTo>
                  <a:pt x="3409" y="2219"/>
                </a:lnTo>
                <a:lnTo>
                  <a:pt x="3411" y="2219"/>
                </a:lnTo>
                <a:lnTo>
                  <a:pt x="3411" y="2221"/>
                </a:lnTo>
                <a:lnTo>
                  <a:pt x="3411" y="2223"/>
                </a:lnTo>
                <a:lnTo>
                  <a:pt x="3413" y="2223"/>
                </a:lnTo>
                <a:lnTo>
                  <a:pt x="3413" y="2225"/>
                </a:lnTo>
                <a:lnTo>
                  <a:pt x="3411" y="2225"/>
                </a:lnTo>
                <a:lnTo>
                  <a:pt x="3409" y="2223"/>
                </a:lnTo>
                <a:lnTo>
                  <a:pt x="3407" y="2223"/>
                </a:lnTo>
                <a:lnTo>
                  <a:pt x="3407" y="2221"/>
                </a:lnTo>
                <a:lnTo>
                  <a:pt x="3405" y="2219"/>
                </a:lnTo>
                <a:lnTo>
                  <a:pt x="3407" y="2217"/>
                </a:lnTo>
                <a:lnTo>
                  <a:pt x="3407" y="2212"/>
                </a:lnTo>
                <a:lnTo>
                  <a:pt x="3409" y="2210"/>
                </a:lnTo>
                <a:lnTo>
                  <a:pt x="3409" y="2208"/>
                </a:lnTo>
                <a:lnTo>
                  <a:pt x="3411" y="2206"/>
                </a:lnTo>
                <a:lnTo>
                  <a:pt x="3413" y="2206"/>
                </a:lnTo>
                <a:lnTo>
                  <a:pt x="3413" y="2208"/>
                </a:lnTo>
                <a:lnTo>
                  <a:pt x="3413" y="2210"/>
                </a:lnTo>
                <a:lnTo>
                  <a:pt x="3415" y="2210"/>
                </a:lnTo>
                <a:lnTo>
                  <a:pt x="3415" y="2212"/>
                </a:lnTo>
                <a:lnTo>
                  <a:pt x="3417" y="2212"/>
                </a:lnTo>
                <a:lnTo>
                  <a:pt x="3417" y="2213"/>
                </a:lnTo>
                <a:lnTo>
                  <a:pt x="3419" y="2213"/>
                </a:lnTo>
                <a:lnTo>
                  <a:pt x="3419" y="2212"/>
                </a:lnTo>
                <a:lnTo>
                  <a:pt x="3421" y="2212"/>
                </a:lnTo>
                <a:lnTo>
                  <a:pt x="3423" y="2212"/>
                </a:lnTo>
                <a:lnTo>
                  <a:pt x="3423" y="2210"/>
                </a:lnTo>
                <a:lnTo>
                  <a:pt x="3424" y="2210"/>
                </a:lnTo>
                <a:lnTo>
                  <a:pt x="3424" y="2208"/>
                </a:lnTo>
                <a:lnTo>
                  <a:pt x="3426" y="2208"/>
                </a:lnTo>
                <a:lnTo>
                  <a:pt x="3426" y="2206"/>
                </a:lnTo>
                <a:lnTo>
                  <a:pt x="3428" y="2206"/>
                </a:lnTo>
                <a:lnTo>
                  <a:pt x="3428" y="2204"/>
                </a:lnTo>
                <a:lnTo>
                  <a:pt x="3428" y="2202"/>
                </a:lnTo>
                <a:lnTo>
                  <a:pt x="3428" y="2200"/>
                </a:lnTo>
                <a:lnTo>
                  <a:pt x="3428" y="2198"/>
                </a:lnTo>
                <a:lnTo>
                  <a:pt x="3430" y="2198"/>
                </a:lnTo>
                <a:lnTo>
                  <a:pt x="3430" y="2196"/>
                </a:lnTo>
                <a:lnTo>
                  <a:pt x="3430" y="2194"/>
                </a:lnTo>
                <a:lnTo>
                  <a:pt x="3432" y="2194"/>
                </a:lnTo>
                <a:lnTo>
                  <a:pt x="3434" y="2194"/>
                </a:lnTo>
                <a:lnTo>
                  <a:pt x="3434" y="2196"/>
                </a:lnTo>
                <a:lnTo>
                  <a:pt x="3434" y="2198"/>
                </a:lnTo>
                <a:lnTo>
                  <a:pt x="3436" y="2198"/>
                </a:lnTo>
                <a:lnTo>
                  <a:pt x="3440" y="2198"/>
                </a:lnTo>
                <a:lnTo>
                  <a:pt x="3442" y="2198"/>
                </a:lnTo>
                <a:lnTo>
                  <a:pt x="3444" y="2196"/>
                </a:lnTo>
                <a:lnTo>
                  <a:pt x="3444" y="2194"/>
                </a:lnTo>
                <a:lnTo>
                  <a:pt x="3446" y="2194"/>
                </a:lnTo>
                <a:lnTo>
                  <a:pt x="3447" y="2194"/>
                </a:lnTo>
                <a:lnTo>
                  <a:pt x="3447" y="2192"/>
                </a:lnTo>
                <a:lnTo>
                  <a:pt x="3447" y="2190"/>
                </a:lnTo>
                <a:lnTo>
                  <a:pt x="3447" y="2188"/>
                </a:lnTo>
                <a:lnTo>
                  <a:pt x="3447" y="2187"/>
                </a:lnTo>
                <a:lnTo>
                  <a:pt x="3446" y="2187"/>
                </a:lnTo>
                <a:lnTo>
                  <a:pt x="3444" y="2187"/>
                </a:lnTo>
                <a:lnTo>
                  <a:pt x="3444" y="2188"/>
                </a:lnTo>
                <a:lnTo>
                  <a:pt x="3446" y="2188"/>
                </a:lnTo>
                <a:lnTo>
                  <a:pt x="3446" y="2190"/>
                </a:lnTo>
                <a:lnTo>
                  <a:pt x="3444" y="2190"/>
                </a:lnTo>
                <a:lnTo>
                  <a:pt x="3442" y="2190"/>
                </a:lnTo>
                <a:lnTo>
                  <a:pt x="3440" y="2192"/>
                </a:lnTo>
                <a:lnTo>
                  <a:pt x="3438" y="2190"/>
                </a:lnTo>
                <a:lnTo>
                  <a:pt x="3440" y="2190"/>
                </a:lnTo>
                <a:lnTo>
                  <a:pt x="3440" y="2188"/>
                </a:lnTo>
                <a:lnTo>
                  <a:pt x="3442" y="2187"/>
                </a:lnTo>
                <a:lnTo>
                  <a:pt x="3442" y="2185"/>
                </a:lnTo>
                <a:lnTo>
                  <a:pt x="3444" y="2183"/>
                </a:lnTo>
                <a:lnTo>
                  <a:pt x="3444" y="2181"/>
                </a:lnTo>
                <a:lnTo>
                  <a:pt x="3446" y="2179"/>
                </a:lnTo>
                <a:lnTo>
                  <a:pt x="3446" y="2173"/>
                </a:lnTo>
                <a:lnTo>
                  <a:pt x="3446" y="2171"/>
                </a:lnTo>
                <a:lnTo>
                  <a:pt x="3446" y="2167"/>
                </a:lnTo>
                <a:lnTo>
                  <a:pt x="3446" y="2165"/>
                </a:lnTo>
                <a:lnTo>
                  <a:pt x="3446" y="2162"/>
                </a:lnTo>
                <a:lnTo>
                  <a:pt x="3446" y="2158"/>
                </a:lnTo>
                <a:lnTo>
                  <a:pt x="3446" y="2156"/>
                </a:lnTo>
                <a:lnTo>
                  <a:pt x="3446" y="2154"/>
                </a:lnTo>
                <a:lnTo>
                  <a:pt x="3447" y="2152"/>
                </a:lnTo>
                <a:lnTo>
                  <a:pt x="3451" y="2152"/>
                </a:lnTo>
                <a:lnTo>
                  <a:pt x="3451" y="2150"/>
                </a:lnTo>
                <a:lnTo>
                  <a:pt x="3453" y="2148"/>
                </a:lnTo>
                <a:lnTo>
                  <a:pt x="3453" y="2146"/>
                </a:lnTo>
                <a:lnTo>
                  <a:pt x="3453" y="2144"/>
                </a:lnTo>
                <a:lnTo>
                  <a:pt x="3455" y="2144"/>
                </a:lnTo>
                <a:lnTo>
                  <a:pt x="3457" y="2142"/>
                </a:lnTo>
                <a:lnTo>
                  <a:pt x="3459" y="2142"/>
                </a:lnTo>
                <a:lnTo>
                  <a:pt x="3461" y="2140"/>
                </a:lnTo>
                <a:lnTo>
                  <a:pt x="3461" y="2139"/>
                </a:lnTo>
                <a:lnTo>
                  <a:pt x="3461" y="2137"/>
                </a:lnTo>
                <a:lnTo>
                  <a:pt x="3463" y="2135"/>
                </a:lnTo>
                <a:lnTo>
                  <a:pt x="3463" y="2137"/>
                </a:lnTo>
                <a:lnTo>
                  <a:pt x="3465" y="2135"/>
                </a:lnTo>
                <a:lnTo>
                  <a:pt x="3467" y="2135"/>
                </a:lnTo>
                <a:lnTo>
                  <a:pt x="3467" y="2137"/>
                </a:lnTo>
                <a:lnTo>
                  <a:pt x="3469" y="2139"/>
                </a:lnTo>
                <a:lnTo>
                  <a:pt x="3469" y="2140"/>
                </a:lnTo>
                <a:lnTo>
                  <a:pt x="3471" y="2140"/>
                </a:lnTo>
                <a:lnTo>
                  <a:pt x="3471" y="2139"/>
                </a:lnTo>
                <a:lnTo>
                  <a:pt x="3469" y="2137"/>
                </a:lnTo>
                <a:lnTo>
                  <a:pt x="3467" y="2135"/>
                </a:lnTo>
                <a:lnTo>
                  <a:pt x="3465" y="2135"/>
                </a:lnTo>
                <a:lnTo>
                  <a:pt x="3463" y="2135"/>
                </a:lnTo>
                <a:lnTo>
                  <a:pt x="3461" y="2133"/>
                </a:lnTo>
                <a:lnTo>
                  <a:pt x="3461" y="2129"/>
                </a:lnTo>
                <a:lnTo>
                  <a:pt x="3461" y="2125"/>
                </a:lnTo>
                <a:lnTo>
                  <a:pt x="3461" y="2123"/>
                </a:lnTo>
                <a:lnTo>
                  <a:pt x="3461" y="2121"/>
                </a:lnTo>
                <a:lnTo>
                  <a:pt x="3463" y="2121"/>
                </a:lnTo>
                <a:lnTo>
                  <a:pt x="3463" y="2119"/>
                </a:lnTo>
                <a:lnTo>
                  <a:pt x="3463" y="2117"/>
                </a:lnTo>
                <a:lnTo>
                  <a:pt x="3463" y="2116"/>
                </a:lnTo>
                <a:lnTo>
                  <a:pt x="3461" y="2117"/>
                </a:lnTo>
                <a:lnTo>
                  <a:pt x="3461" y="2121"/>
                </a:lnTo>
                <a:lnTo>
                  <a:pt x="3461" y="2123"/>
                </a:lnTo>
                <a:lnTo>
                  <a:pt x="3459" y="2123"/>
                </a:lnTo>
                <a:lnTo>
                  <a:pt x="3459" y="2121"/>
                </a:lnTo>
                <a:lnTo>
                  <a:pt x="3457" y="2119"/>
                </a:lnTo>
                <a:lnTo>
                  <a:pt x="3457" y="2117"/>
                </a:lnTo>
                <a:lnTo>
                  <a:pt x="3457" y="2116"/>
                </a:lnTo>
                <a:lnTo>
                  <a:pt x="3455" y="2112"/>
                </a:lnTo>
                <a:lnTo>
                  <a:pt x="3455" y="2108"/>
                </a:lnTo>
                <a:lnTo>
                  <a:pt x="3453" y="2106"/>
                </a:lnTo>
                <a:lnTo>
                  <a:pt x="3453" y="2100"/>
                </a:lnTo>
                <a:lnTo>
                  <a:pt x="3449" y="2094"/>
                </a:lnTo>
                <a:lnTo>
                  <a:pt x="3449" y="2092"/>
                </a:lnTo>
                <a:lnTo>
                  <a:pt x="3447" y="2092"/>
                </a:lnTo>
                <a:lnTo>
                  <a:pt x="3447" y="2091"/>
                </a:lnTo>
                <a:lnTo>
                  <a:pt x="3447" y="2089"/>
                </a:lnTo>
                <a:lnTo>
                  <a:pt x="3449" y="2089"/>
                </a:lnTo>
                <a:lnTo>
                  <a:pt x="3451" y="2089"/>
                </a:lnTo>
                <a:lnTo>
                  <a:pt x="3453" y="2089"/>
                </a:lnTo>
                <a:lnTo>
                  <a:pt x="3455" y="2089"/>
                </a:lnTo>
                <a:lnTo>
                  <a:pt x="3457" y="2089"/>
                </a:lnTo>
                <a:lnTo>
                  <a:pt x="3457" y="2091"/>
                </a:lnTo>
                <a:lnTo>
                  <a:pt x="3457" y="2092"/>
                </a:lnTo>
                <a:lnTo>
                  <a:pt x="3453" y="2094"/>
                </a:lnTo>
                <a:lnTo>
                  <a:pt x="3453" y="2096"/>
                </a:lnTo>
                <a:lnTo>
                  <a:pt x="3455" y="2098"/>
                </a:lnTo>
                <a:lnTo>
                  <a:pt x="3457" y="2100"/>
                </a:lnTo>
                <a:lnTo>
                  <a:pt x="3459" y="2100"/>
                </a:lnTo>
                <a:lnTo>
                  <a:pt x="3461" y="2100"/>
                </a:lnTo>
                <a:lnTo>
                  <a:pt x="3459" y="2100"/>
                </a:lnTo>
                <a:lnTo>
                  <a:pt x="3461" y="2102"/>
                </a:lnTo>
                <a:lnTo>
                  <a:pt x="3461" y="2104"/>
                </a:lnTo>
                <a:lnTo>
                  <a:pt x="3461" y="2106"/>
                </a:lnTo>
                <a:lnTo>
                  <a:pt x="3463" y="2104"/>
                </a:lnTo>
                <a:lnTo>
                  <a:pt x="3463" y="2102"/>
                </a:lnTo>
                <a:lnTo>
                  <a:pt x="3461" y="2100"/>
                </a:lnTo>
                <a:lnTo>
                  <a:pt x="3461" y="2098"/>
                </a:lnTo>
                <a:lnTo>
                  <a:pt x="3461" y="2096"/>
                </a:lnTo>
                <a:lnTo>
                  <a:pt x="3459" y="2096"/>
                </a:lnTo>
                <a:lnTo>
                  <a:pt x="3459" y="2094"/>
                </a:lnTo>
                <a:lnTo>
                  <a:pt x="3461" y="2094"/>
                </a:lnTo>
                <a:lnTo>
                  <a:pt x="3461" y="2092"/>
                </a:lnTo>
                <a:lnTo>
                  <a:pt x="3463" y="2092"/>
                </a:lnTo>
                <a:lnTo>
                  <a:pt x="3465" y="2091"/>
                </a:lnTo>
                <a:lnTo>
                  <a:pt x="3465" y="2089"/>
                </a:lnTo>
                <a:lnTo>
                  <a:pt x="3465" y="2087"/>
                </a:lnTo>
                <a:lnTo>
                  <a:pt x="3467" y="2087"/>
                </a:lnTo>
                <a:lnTo>
                  <a:pt x="3469" y="2085"/>
                </a:lnTo>
                <a:lnTo>
                  <a:pt x="3467" y="2085"/>
                </a:lnTo>
                <a:lnTo>
                  <a:pt x="3465" y="2085"/>
                </a:lnTo>
                <a:lnTo>
                  <a:pt x="3463" y="2085"/>
                </a:lnTo>
                <a:lnTo>
                  <a:pt x="3461" y="2087"/>
                </a:lnTo>
                <a:lnTo>
                  <a:pt x="3461" y="2089"/>
                </a:lnTo>
                <a:lnTo>
                  <a:pt x="3459" y="2091"/>
                </a:lnTo>
                <a:lnTo>
                  <a:pt x="3459" y="2089"/>
                </a:lnTo>
                <a:lnTo>
                  <a:pt x="3461" y="2087"/>
                </a:lnTo>
                <a:lnTo>
                  <a:pt x="3461" y="2085"/>
                </a:lnTo>
                <a:lnTo>
                  <a:pt x="3461" y="2083"/>
                </a:lnTo>
                <a:lnTo>
                  <a:pt x="3459" y="2081"/>
                </a:lnTo>
                <a:lnTo>
                  <a:pt x="3459" y="2083"/>
                </a:lnTo>
                <a:lnTo>
                  <a:pt x="3457" y="2085"/>
                </a:lnTo>
                <a:lnTo>
                  <a:pt x="3455" y="2085"/>
                </a:lnTo>
                <a:lnTo>
                  <a:pt x="3455" y="2083"/>
                </a:lnTo>
                <a:lnTo>
                  <a:pt x="3453" y="2083"/>
                </a:lnTo>
                <a:lnTo>
                  <a:pt x="3453" y="2081"/>
                </a:lnTo>
                <a:lnTo>
                  <a:pt x="3451" y="2083"/>
                </a:lnTo>
                <a:lnTo>
                  <a:pt x="3449" y="2081"/>
                </a:lnTo>
                <a:lnTo>
                  <a:pt x="3449" y="2079"/>
                </a:lnTo>
                <a:lnTo>
                  <a:pt x="3451" y="2079"/>
                </a:lnTo>
                <a:lnTo>
                  <a:pt x="3453" y="2079"/>
                </a:lnTo>
                <a:lnTo>
                  <a:pt x="3455" y="2077"/>
                </a:lnTo>
                <a:lnTo>
                  <a:pt x="3455" y="2073"/>
                </a:lnTo>
                <a:lnTo>
                  <a:pt x="3457" y="2073"/>
                </a:lnTo>
                <a:lnTo>
                  <a:pt x="3457" y="2071"/>
                </a:lnTo>
                <a:lnTo>
                  <a:pt x="3455" y="2071"/>
                </a:lnTo>
                <a:lnTo>
                  <a:pt x="3455" y="2069"/>
                </a:lnTo>
                <a:lnTo>
                  <a:pt x="3455" y="2068"/>
                </a:lnTo>
                <a:lnTo>
                  <a:pt x="3455" y="2066"/>
                </a:lnTo>
                <a:lnTo>
                  <a:pt x="3457" y="2066"/>
                </a:lnTo>
                <a:lnTo>
                  <a:pt x="3461" y="2062"/>
                </a:lnTo>
                <a:lnTo>
                  <a:pt x="3463" y="2062"/>
                </a:lnTo>
                <a:lnTo>
                  <a:pt x="3463" y="2060"/>
                </a:lnTo>
                <a:lnTo>
                  <a:pt x="3465" y="2060"/>
                </a:lnTo>
                <a:lnTo>
                  <a:pt x="3465" y="2058"/>
                </a:lnTo>
                <a:lnTo>
                  <a:pt x="3463" y="2058"/>
                </a:lnTo>
                <a:lnTo>
                  <a:pt x="3463" y="2056"/>
                </a:lnTo>
                <a:lnTo>
                  <a:pt x="3463" y="2054"/>
                </a:lnTo>
                <a:lnTo>
                  <a:pt x="3461" y="2050"/>
                </a:lnTo>
                <a:lnTo>
                  <a:pt x="3459" y="2048"/>
                </a:lnTo>
                <a:lnTo>
                  <a:pt x="3457" y="2044"/>
                </a:lnTo>
                <a:lnTo>
                  <a:pt x="3455" y="2043"/>
                </a:lnTo>
                <a:lnTo>
                  <a:pt x="3455" y="2041"/>
                </a:lnTo>
                <a:lnTo>
                  <a:pt x="3459" y="2041"/>
                </a:lnTo>
                <a:lnTo>
                  <a:pt x="3461" y="2041"/>
                </a:lnTo>
                <a:lnTo>
                  <a:pt x="3461" y="2043"/>
                </a:lnTo>
                <a:lnTo>
                  <a:pt x="3461" y="2044"/>
                </a:lnTo>
                <a:lnTo>
                  <a:pt x="3463" y="2044"/>
                </a:lnTo>
                <a:lnTo>
                  <a:pt x="3465" y="2046"/>
                </a:lnTo>
                <a:lnTo>
                  <a:pt x="3465" y="2048"/>
                </a:lnTo>
                <a:lnTo>
                  <a:pt x="3467" y="2048"/>
                </a:lnTo>
                <a:lnTo>
                  <a:pt x="3469" y="2046"/>
                </a:lnTo>
                <a:lnTo>
                  <a:pt x="3469" y="2044"/>
                </a:lnTo>
                <a:lnTo>
                  <a:pt x="3471" y="2043"/>
                </a:lnTo>
                <a:lnTo>
                  <a:pt x="3469" y="2043"/>
                </a:lnTo>
                <a:lnTo>
                  <a:pt x="3467" y="2044"/>
                </a:lnTo>
                <a:lnTo>
                  <a:pt x="3467" y="2046"/>
                </a:lnTo>
                <a:lnTo>
                  <a:pt x="3465" y="2046"/>
                </a:lnTo>
                <a:lnTo>
                  <a:pt x="3465" y="2044"/>
                </a:lnTo>
                <a:lnTo>
                  <a:pt x="3463" y="2044"/>
                </a:lnTo>
                <a:lnTo>
                  <a:pt x="3463" y="2043"/>
                </a:lnTo>
                <a:lnTo>
                  <a:pt x="3463" y="2044"/>
                </a:lnTo>
                <a:lnTo>
                  <a:pt x="3461" y="2044"/>
                </a:lnTo>
                <a:lnTo>
                  <a:pt x="3461" y="2043"/>
                </a:lnTo>
                <a:lnTo>
                  <a:pt x="3461" y="2041"/>
                </a:lnTo>
                <a:lnTo>
                  <a:pt x="3459" y="2039"/>
                </a:lnTo>
                <a:lnTo>
                  <a:pt x="3459" y="2037"/>
                </a:lnTo>
                <a:lnTo>
                  <a:pt x="3459" y="2035"/>
                </a:lnTo>
                <a:lnTo>
                  <a:pt x="3457" y="2033"/>
                </a:lnTo>
                <a:lnTo>
                  <a:pt x="3459" y="2031"/>
                </a:lnTo>
                <a:lnTo>
                  <a:pt x="3459" y="2029"/>
                </a:lnTo>
                <a:lnTo>
                  <a:pt x="3457" y="2029"/>
                </a:lnTo>
                <a:lnTo>
                  <a:pt x="3457" y="2031"/>
                </a:lnTo>
                <a:lnTo>
                  <a:pt x="3455" y="2033"/>
                </a:lnTo>
                <a:lnTo>
                  <a:pt x="3453" y="2033"/>
                </a:lnTo>
                <a:lnTo>
                  <a:pt x="3451" y="2033"/>
                </a:lnTo>
                <a:lnTo>
                  <a:pt x="3449" y="2035"/>
                </a:lnTo>
                <a:lnTo>
                  <a:pt x="3447" y="2037"/>
                </a:lnTo>
                <a:lnTo>
                  <a:pt x="3447" y="2035"/>
                </a:lnTo>
                <a:lnTo>
                  <a:pt x="3449" y="2033"/>
                </a:lnTo>
                <a:lnTo>
                  <a:pt x="3451" y="2027"/>
                </a:lnTo>
                <a:lnTo>
                  <a:pt x="3449" y="2023"/>
                </a:lnTo>
                <a:lnTo>
                  <a:pt x="3451" y="2023"/>
                </a:lnTo>
                <a:lnTo>
                  <a:pt x="3453" y="2023"/>
                </a:lnTo>
                <a:lnTo>
                  <a:pt x="3455" y="2023"/>
                </a:lnTo>
                <a:lnTo>
                  <a:pt x="3459" y="2021"/>
                </a:lnTo>
                <a:lnTo>
                  <a:pt x="3461" y="2020"/>
                </a:lnTo>
                <a:lnTo>
                  <a:pt x="3463" y="2018"/>
                </a:lnTo>
                <a:lnTo>
                  <a:pt x="3467" y="2020"/>
                </a:lnTo>
                <a:lnTo>
                  <a:pt x="3469" y="2020"/>
                </a:lnTo>
                <a:lnTo>
                  <a:pt x="3469" y="2018"/>
                </a:lnTo>
                <a:lnTo>
                  <a:pt x="3471" y="2018"/>
                </a:lnTo>
                <a:lnTo>
                  <a:pt x="3472" y="2018"/>
                </a:lnTo>
                <a:lnTo>
                  <a:pt x="3474" y="2016"/>
                </a:lnTo>
                <a:lnTo>
                  <a:pt x="3476" y="2014"/>
                </a:lnTo>
                <a:lnTo>
                  <a:pt x="3478" y="2014"/>
                </a:lnTo>
                <a:lnTo>
                  <a:pt x="3480" y="2012"/>
                </a:lnTo>
                <a:lnTo>
                  <a:pt x="3480" y="2010"/>
                </a:lnTo>
                <a:lnTo>
                  <a:pt x="3482" y="2010"/>
                </a:lnTo>
                <a:lnTo>
                  <a:pt x="3482" y="2008"/>
                </a:lnTo>
                <a:lnTo>
                  <a:pt x="3482" y="2006"/>
                </a:lnTo>
                <a:lnTo>
                  <a:pt x="3484" y="2006"/>
                </a:lnTo>
                <a:lnTo>
                  <a:pt x="3486" y="2006"/>
                </a:lnTo>
                <a:lnTo>
                  <a:pt x="3488" y="2008"/>
                </a:lnTo>
                <a:lnTo>
                  <a:pt x="3490" y="2008"/>
                </a:lnTo>
                <a:lnTo>
                  <a:pt x="3490" y="2006"/>
                </a:lnTo>
                <a:lnTo>
                  <a:pt x="3492" y="2006"/>
                </a:lnTo>
                <a:lnTo>
                  <a:pt x="3494" y="2006"/>
                </a:lnTo>
                <a:lnTo>
                  <a:pt x="3494" y="2004"/>
                </a:lnTo>
                <a:lnTo>
                  <a:pt x="3492" y="2002"/>
                </a:lnTo>
                <a:lnTo>
                  <a:pt x="3492" y="2000"/>
                </a:lnTo>
                <a:lnTo>
                  <a:pt x="3490" y="1998"/>
                </a:lnTo>
                <a:lnTo>
                  <a:pt x="3490" y="1996"/>
                </a:lnTo>
                <a:lnTo>
                  <a:pt x="3488" y="1995"/>
                </a:lnTo>
                <a:lnTo>
                  <a:pt x="3486" y="1993"/>
                </a:lnTo>
                <a:lnTo>
                  <a:pt x="3486" y="1995"/>
                </a:lnTo>
                <a:lnTo>
                  <a:pt x="3484" y="1995"/>
                </a:lnTo>
                <a:lnTo>
                  <a:pt x="3484" y="1996"/>
                </a:lnTo>
                <a:lnTo>
                  <a:pt x="3482" y="1996"/>
                </a:lnTo>
                <a:lnTo>
                  <a:pt x="3480" y="1998"/>
                </a:lnTo>
                <a:lnTo>
                  <a:pt x="3478" y="2000"/>
                </a:lnTo>
                <a:lnTo>
                  <a:pt x="3480" y="2000"/>
                </a:lnTo>
                <a:lnTo>
                  <a:pt x="3482" y="1998"/>
                </a:lnTo>
                <a:lnTo>
                  <a:pt x="3482" y="2000"/>
                </a:lnTo>
                <a:lnTo>
                  <a:pt x="3484" y="2000"/>
                </a:lnTo>
                <a:lnTo>
                  <a:pt x="3484" y="2002"/>
                </a:lnTo>
                <a:lnTo>
                  <a:pt x="3486" y="2002"/>
                </a:lnTo>
                <a:lnTo>
                  <a:pt x="3488" y="2004"/>
                </a:lnTo>
                <a:lnTo>
                  <a:pt x="3490" y="2004"/>
                </a:lnTo>
                <a:lnTo>
                  <a:pt x="3490" y="2006"/>
                </a:lnTo>
                <a:lnTo>
                  <a:pt x="3488" y="2006"/>
                </a:lnTo>
                <a:lnTo>
                  <a:pt x="3486" y="2004"/>
                </a:lnTo>
                <a:lnTo>
                  <a:pt x="3484" y="2002"/>
                </a:lnTo>
                <a:lnTo>
                  <a:pt x="3482" y="2002"/>
                </a:lnTo>
                <a:lnTo>
                  <a:pt x="3480" y="2000"/>
                </a:lnTo>
                <a:lnTo>
                  <a:pt x="3478" y="2000"/>
                </a:lnTo>
                <a:lnTo>
                  <a:pt x="3476" y="1998"/>
                </a:lnTo>
                <a:lnTo>
                  <a:pt x="3474" y="1996"/>
                </a:lnTo>
                <a:lnTo>
                  <a:pt x="3472" y="1995"/>
                </a:lnTo>
                <a:lnTo>
                  <a:pt x="3471" y="1995"/>
                </a:lnTo>
                <a:lnTo>
                  <a:pt x="3469" y="1996"/>
                </a:lnTo>
                <a:lnTo>
                  <a:pt x="3467" y="1996"/>
                </a:lnTo>
                <a:lnTo>
                  <a:pt x="3467" y="1998"/>
                </a:lnTo>
                <a:lnTo>
                  <a:pt x="3465" y="1998"/>
                </a:lnTo>
                <a:lnTo>
                  <a:pt x="3463" y="1998"/>
                </a:lnTo>
                <a:lnTo>
                  <a:pt x="3463" y="2000"/>
                </a:lnTo>
                <a:lnTo>
                  <a:pt x="3463" y="2002"/>
                </a:lnTo>
                <a:lnTo>
                  <a:pt x="3459" y="2002"/>
                </a:lnTo>
                <a:lnTo>
                  <a:pt x="3457" y="2000"/>
                </a:lnTo>
                <a:lnTo>
                  <a:pt x="3455" y="2000"/>
                </a:lnTo>
                <a:lnTo>
                  <a:pt x="3451" y="1996"/>
                </a:lnTo>
                <a:lnTo>
                  <a:pt x="3449" y="1995"/>
                </a:lnTo>
                <a:lnTo>
                  <a:pt x="3447" y="1993"/>
                </a:lnTo>
                <a:lnTo>
                  <a:pt x="3446" y="1991"/>
                </a:lnTo>
                <a:lnTo>
                  <a:pt x="3446" y="1989"/>
                </a:lnTo>
                <a:lnTo>
                  <a:pt x="3447" y="1989"/>
                </a:lnTo>
                <a:lnTo>
                  <a:pt x="3449" y="1987"/>
                </a:lnTo>
                <a:lnTo>
                  <a:pt x="3451" y="1985"/>
                </a:lnTo>
                <a:lnTo>
                  <a:pt x="3451" y="1983"/>
                </a:lnTo>
                <a:lnTo>
                  <a:pt x="3453" y="1983"/>
                </a:lnTo>
                <a:lnTo>
                  <a:pt x="3455" y="1983"/>
                </a:lnTo>
                <a:lnTo>
                  <a:pt x="3457" y="1983"/>
                </a:lnTo>
                <a:lnTo>
                  <a:pt x="3459" y="1983"/>
                </a:lnTo>
                <a:lnTo>
                  <a:pt x="3463" y="1983"/>
                </a:lnTo>
                <a:lnTo>
                  <a:pt x="3465" y="1983"/>
                </a:lnTo>
                <a:lnTo>
                  <a:pt x="3465" y="1985"/>
                </a:lnTo>
                <a:lnTo>
                  <a:pt x="3467" y="1987"/>
                </a:lnTo>
                <a:lnTo>
                  <a:pt x="3469" y="1989"/>
                </a:lnTo>
                <a:lnTo>
                  <a:pt x="3469" y="1991"/>
                </a:lnTo>
                <a:lnTo>
                  <a:pt x="3469" y="1993"/>
                </a:lnTo>
                <a:lnTo>
                  <a:pt x="3471" y="1993"/>
                </a:lnTo>
                <a:lnTo>
                  <a:pt x="3472" y="1993"/>
                </a:lnTo>
                <a:lnTo>
                  <a:pt x="3474" y="1995"/>
                </a:lnTo>
                <a:lnTo>
                  <a:pt x="3476" y="1995"/>
                </a:lnTo>
                <a:lnTo>
                  <a:pt x="3478" y="1993"/>
                </a:lnTo>
                <a:lnTo>
                  <a:pt x="3478" y="1991"/>
                </a:lnTo>
                <a:lnTo>
                  <a:pt x="3476" y="1991"/>
                </a:lnTo>
                <a:lnTo>
                  <a:pt x="3474" y="1989"/>
                </a:lnTo>
                <a:lnTo>
                  <a:pt x="3474" y="1987"/>
                </a:lnTo>
                <a:lnTo>
                  <a:pt x="3476" y="1987"/>
                </a:lnTo>
                <a:lnTo>
                  <a:pt x="3476" y="1989"/>
                </a:lnTo>
                <a:lnTo>
                  <a:pt x="3478" y="1989"/>
                </a:lnTo>
                <a:lnTo>
                  <a:pt x="3480" y="1989"/>
                </a:lnTo>
                <a:lnTo>
                  <a:pt x="3480" y="1987"/>
                </a:lnTo>
                <a:lnTo>
                  <a:pt x="3482" y="1987"/>
                </a:lnTo>
                <a:lnTo>
                  <a:pt x="3480" y="1987"/>
                </a:lnTo>
                <a:lnTo>
                  <a:pt x="3480" y="1985"/>
                </a:lnTo>
                <a:lnTo>
                  <a:pt x="3478" y="1985"/>
                </a:lnTo>
                <a:lnTo>
                  <a:pt x="3478" y="1983"/>
                </a:lnTo>
                <a:lnTo>
                  <a:pt x="3480" y="1983"/>
                </a:lnTo>
                <a:lnTo>
                  <a:pt x="3480" y="1985"/>
                </a:lnTo>
                <a:lnTo>
                  <a:pt x="3480" y="1983"/>
                </a:lnTo>
                <a:lnTo>
                  <a:pt x="3480" y="1981"/>
                </a:lnTo>
                <a:lnTo>
                  <a:pt x="3480" y="1979"/>
                </a:lnTo>
                <a:lnTo>
                  <a:pt x="3482" y="1981"/>
                </a:lnTo>
                <a:lnTo>
                  <a:pt x="3482" y="1983"/>
                </a:lnTo>
                <a:lnTo>
                  <a:pt x="3484" y="1983"/>
                </a:lnTo>
                <a:lnTo>
                  <a:pt x="3484" y="1985"/>
                </a:lnTo>
                <a:lnTo>
                  <a:pt x="3486" y="1983"/>
                </a:lnTo>
                <a:lnTo>
                  <a:pt x="3488" y="1983"/>
                </a:lnTo>
                <a:lnTo>
                  <a:pt x="3490" y="1985"/>
                </a:lnTo>
                <a:lnTo>
                  <a:pt x="3490" y="1983"/>
                </a:lnTo>
                <a:lnTo>
                  <a:pt x="3490" y="1981"/>
                </a:lnTo>
                <a:lnTo>
                  <a:pt x="3490" y="1979"/>
                </a:lnTo>
                <a:lnTo>
                  <a:pt x="3492" y="1977"/>
                </a:lnTo>
                <a:lnTo>
                  <a:pt x="3494" y="1977"/>
                </a:lnTo>
                <a:lnTo>
                  <a:pt x="3495" y="1975"/>
                </a:lnTo>
                <a:lnTo>
                  <a:pt x="3495" y="1973"/>
                </a:lnTo>
                <a:lnTo>
                  <a:pt x="3495" y="1972"/>
                </a:lnTo>
                <a:lnTo>
                  <a:pt x="3494" y="1972"/>
                </a:lnTo>
                <a:lnTo>
                  <a:pt x="3494" y="1973"/>
                </a:lnTo>
                <a:lnTo>
                  <a:pt x="3494" y="1975"/>
                </a:lnTo>
                <a:lnTo>
                  <a:pt x="3492" y="1975"/>
                </a:lnTo>
                <a:lnTo>
                  <a:pt x="3492" y="1973"/>
                </a:lnTo>
                <a:lnTo>
                  <a:pt x="3492" y="1972"/>
                </a:lnTo>
                <a:lnTo>
                  <a:pt x="3490" y="1970"/>
                </a:lnTo>
                <a:lnTo>
                  <a:pt x="3488" y="1970"/>
                </a:lnTo>
                <a:lnTo>
                  <a:pt x="3486" y="1972"/>
                </a:lnTo>
                <a:lnTo>
                  <a:pt x="3484" y="1970"/>
                </a:lnTo>
                <a:lnTo>
                  <a:pt x="3484" y="1968"/>
                </a:lnTo>
                <a:lnTo>
                  <a:pt x="3486" y="1968"/>
                </a:lnTo>
                <a:lnTo>
                  <a:pt x="3486" y="1966"/>
                </a:lnTo>
                <a:lnTo>
                  <a:pt x="3488" y="1966"/>
                </a:lnTo>
                <a:lnTo>
                  <a:pt x="3488" y="1964"/>
                </a:lnTo>
                <a:lnTo>
                  <a:pt x="3490" y="1960"/>
                </a:lnTo>
                <a:lnTo>
                  <a:pt x="3488" y="1958"/>
                </a:lnTo>
                <a:lnTo>
                  <a:pt x="3486" y="1958"/>
                </a:lnTo>
                <a:lnTo>
                  <a:pt x="3484" y="1958"/>
                </a:lnTo>
                <a:lnTo>
                  <a:pt x="3484" y="1960"/>
                </a:lnTo>
                <a:lnTo>
                  <a:pt x="3484" y="1962"/>
                </a:lnTo>
                <a:lnTo>
                  <a:pt x="3482" y="1962"/>
                </a:lnTo>
                <a:lnTo>
                  <a:pt x="3482" y="1964"/>
                </a:lnTo>
                <a:lnTo>
                  <a:pt x="3482" y="1966"/>
                </a:lnTo>
                <a:lnTo>
                  <a:pt x="3480" y="1966"/>
                </a:lnTo>
                <a:lnTo>
                  <a:pt x="3478" y="1966"/>
                </a:lnTo>
                <a:lnTo>
                  <a:pt x="3476" y="1964"/>
                </a:lnTo>
                <a:lnTo>
                  <a:pt x="3476" y="1962"/>
                </a:lnTo>
                <a:lnTo>
                  <a:pt x="3476" y="1960"/>
                </a:lnTo>
                <a:lnTo>
                  <a:pt x="3476" y="1956"/>
                </a:lnTo>
                <a:lnTo>
                  <a:pt x="3478" y="1956"/>
                </a:lnTo>
                <a:lnTo>
                  <a:pt x="3478" y="1954"/>
                </a:lnTo>
                <a:lnTo>
                  <a:pt x="3478" y="1952"/>
                </a:lnTo>
                <a:lnTo>
                  <a:pt x="3478" y="1950"/>
                </a:lnTo>
                <a:lnTo>
                  <a:pt x="3478" y="1948"/>
                </a:lnTo>
                <a:lnTo>
                  <a:pt x="3478" y="1947"/>
                </a:lnTo>
                <a:lnTo>
                  <a:pt x="3476" y="1947"/>
                </a:lnTo>
                <a:lnTo>
                  <a:pt x="3474" y="1947"/>
                </a:lnTo>
                <a:lnTo>
                  <a:pt x="3472" y="1947"/>
                </a:lnTo>
                <a:lnTo>
                  <a:pt x="3471" y="1947"/>
                </a:lnTo>
                <a:lnTo>
                  <a:pt x="3471" y="1948"/>
                </a:lnTo>
                <a:lnTo>
                  <a:pt x="3472" y="1950"/>
                </a:lnTo>
                <a:lnTo>
                  <a:pt x="3472" y="1952"/>
                </a:lnTo>
                <a:lnTo>
                  <a:pt x="3471" y="1952"/>
                </a:lnTo>
                <a:lnTo>
                  <a:pt x="3469" y="1954"/>
                </a:lnTo>
                <a:lnTo>
                  <a:pt x="3467" y="1954"/>
                </a:lnTo>
                <a:lnTo>
                  <a:pt x="3467" y="1956"/>
                </a:lnTo>
                <a:lnTo>
                  <a:pt x="3467" y="1958"/>
                </a:lnTo>
                <a:lnTo>
                  <a:pt x="3465" y="1958"/>
                </a:lnTo>
                <a:lnTo>
                  <a:pt x="3465" y="1960"/>
                </a:lnTo>
                <a:lnTo>
                  <a:pt x="3463" y="1960"/>
                </a:lnTo>
                <a:lnTo>
                  <a:pt x="3461" y="1960"/>
                </a:lnTo>
                <a:lnTo>
                  <a:pt x="3457" y="1962"/>
                </a:lnTo>
                <a:lnTo>
                  <a:pt x="3459" y="1962"/>
                </a:lnTo>
                <a:lnTo>
                  <a:pt x="3459" y="1964"/>
                </a:lnTo>
                <a:lnTo>
                  <a:pt x="3457" y="1966"/>
                </a:lnTo>
                <a:lnTo>
                  <a:pt x="3455" y="1966"/>
                </a:lnTo>
                <a:lnTo>
                  <a:pt x="3449" y="1968"/>
                </a:lnTo>
                <a:lnTo>
                  <a:pt x="3447" y="1968"/>
                </a:lnTo>
                <a:lnTo>
                  <a:pt x="3446" y="1966"/>
                </a:lnTo>
                <a:lnTo>
                  <a:pt x="3442" y="1966"/>
                </a:lnTo>
                <a:lnTo>
                  <a:pt x="3440" y="1968"/>
                </a:lnTo>
                <a:lnTo>
                  <a:pt x="3438" y="1968"/>
                </a:lnTo>
                <a:lnTo>
                  <a:pt x="3436" y="1968"/>
                </a:lnTo>
                <a:lnTo>
                  <a:pt x="3436" y="1966"/>
                </a:lnTo>
                <a:lnTo>
                  <a:pt x="3438" y="1964"/>
                </a:lnTo>
                <a:lnTo>
                  <a:pt x="3438" y="1962"/>
                </a:lnTo>
                <a:lnTo>
                  <a:pt x="3442" y="1960"/>
                </a:lnTo>
                <a:lnTo>
                  <a:pt x="3442" y="1958"/>
                </a:lnTo>
                <a:lnTo>
                  <a:pt x="3444" y="1958"/>
                </a:lnTo>
                <a:lnTo>
                  <a:pt x="3446" y="1956"/>
                </a:lnTo>
                <a:lnTo>
                  <a:pt x="3447" y="1956"/>
                </a:lnTo>
                <a:lnTo>
                  <a:pt x="3449" y="1954"/>
                </a:lnTo>
                <a:lnTo>
                  <a:pt x="3449" y="1952"/>
                </a:lnTo>
                <a:lnTo>
                  <a:pt x="3451" y="1952"/>
                </a:lnTo>
                <a:lnTo>
                  <a:pt x="3451" y="1950"/>
                </a:lnTo>
                <a:lnTo>
                  <a:pt x="3455" y="1952"/>
                </a:lnTo>
                <a:lnTo>
                  <a:pt x="3457" y="1950"/>
                </a:lnTo>
                <a:lnTo>
                  <a:pt x="3457" y="1948"/>
                </a:lnTo>
                <a:lnTo>
                  <a:pt x="3455" y="1948"/>
                </a:lnTo>
                <a:lnTo>
                  <a:pt x="3455" y="1947"/>
                </a:lnTo>
                <a:lnTo>
                  <a:pt x="3457" y="1945"/>
                </a:lnTo>
                <a:lnTo>
                  <a:pt x="3459" y="1945"/>
                </a:lnTo>
                <a:lnTo>
                  <a:pt x="3463" y="1943"/>
                </a:lnTo>
                <a:lnTo>
                  <a:pt x="3465" y="1943"/>
                </a:lnTo>
                <a:lnTo>
                  <a:pt x="3467" y="1941"/>
                </a:lnTo>
                <a:lnTo>
                  <a:pt x="3472" y="1941"/>
                </a:lnTo>
                <a:lnTo>
                  <a:pt x="3474" y="1941"/>
                </a:lnTo>
                <a:lnTo>
                  <a:pt x="3476" y="1941"/>
                </a:lnTo>
                <a:lnTo>
                  <a:pt x="3478" y="1939"/>
                </a:lnTo>
                <a:lnTo>
                  <a:pt x="3480" y="1939"/>
                </a:lnTo>
                <a:lnTo>
                  <a:pt x="3480" y="1937"/>
                </a:lnTo>
                <a:lnTo>
                  <a:pt x="3482" y="1937"/>
                </a:lnTo>
                <a:lnTo>
                  <a:pt x="3484" y="1937"/>
                </a:lnTo>
                <a:lnTo>
                  <a:pt x="3484" y="1939"/>
                </a:lnTo>
                <a:lnTo>
                  <a:pt x="3484" y="1941"/>
                </a:lnTo>
                <a:lnTo>
                  <a:pt x="3486" y="1941"/>
                </a:lnTo>
                <a:lnTo>
                  <a:pt x="3486" y="1943"/>
                </a:lnTo>
                <a:lnTo>
                  <a:pt x="3488" y="1943"/>
                </a:lnTo>
                <a:lnTo>
                  <a:pt x="3490" y="1943"/>
                </a:lnTo>
                <a:lnTo>
                  <a:pt x="3492" y="1943"/>
                </a:lnTo>
                <a:lnTo>
                  <a:pt x="3492" y="1941"/>
                </a:lnTo>
                <a:lnTo>
                  <a:pt x="3494" y="1939"/>
                </a:lnTo>
                <a:lnTo>
                  <a:pt x="3494" y="1941"/>
                </a:lnTo>
                <a:lnTo>
                  <a:pt x="3495" y="1941"/>
                </a:lnTo>
                <a:lnTo>
                  <a:pt x="3497" y="1941"/>
                </a:lnTo>
                <a:lnTo>
                  <a:pt x="3499" y="1941"/>
                </a:lnTo>
                <a:lnTo>
                  <a:pt x="3499" y="1939"/>
                </a:lnTo>
                <a:lnTo>
                  <a:pt x="3497" y="1941"/>
                </a:lnTo>
                <a:lnTo>
                  <a:pt x="3497" y="1939"/>
                </a:lnTo>
                <a:lnTo>
                  <a:pt x="3495" y="1939"/>
                </a:lnTo>
                <a:lnTo>
                  <a:pt x="3494" y="1939"/>
                </a:lnTo>
                <a:lnTo>
                  <a:pt x="3492" y="1939"/>
                </a:lnTo>
                <a:lnTo>
                  <a:pt x="3492" y="1941"/>
                </a:lnTo>
                <a:lnTo>
                  <a:pt x="3490" y="1943"/>
                </a:lnTo>
                <a:lnTo>
                  <a:pt x="3488" y="1943"/>
                </a:lnTo>
                <a:lnTo>
                  <a:pt x="3488" y="1941"/>
                </a:lnTo>
                <a:lnTo>
                  <a:pt x="3486" y="1941"/>
                </a:lnTo>
                <a:lnTo>
                  <a:pt x="3484" y="1937"/>
                </a:lnTo>
                <a:lnTo>
                  <a:pt x="3484" y="1935"/>
                </a:lnTo>
                <a:lnTo>
                  <a:pt x="3486" y="1935"/>
                </a:lnTo>
                <a:lnTo>
                  <a:pt x="3488" y="1935"/>
                </a:lnTo>
                <a:lnTo>
                  <a:pt x="3490" y="1935"/>
                </a:lnTo>
                <a:lnTo>
                  <a:pt x="3490" y="1933"/>
                </a:lnTo>
                <a:lnTo>
                  <a:pt x="3492" y="1933"/>
                </a:lnTo>
                <a:lnTo>
                  <a:pt x="3492" y="1931"/>
                </a:lnTo>
                <a:lnTo>
                  <a:pt x="3490" y="1931"/>
                </a:lnTo>
                <a:lnTo>
                  <a:pt x="3490" y="1929"/>
                </a:lnTo>
                <a:lnTo>
                  <a:pt x="3492" y="1929"/>
                </a:lnTo>
                <a:lnTo>
                  <a:pt x="3492" y="1927"/>
                </a:lnTo>
                <a:lnTo>
                  <a:pt x="3490" y="1927"/>
                </a:lnTo>
                <a:lnTo>
                  <a:pt x="3492" y="1925"/>
                </a:lnTo>
                <a:lnTo>
                  <a:pt x="3492" y="1924"/>
                </a:lnTo>
                <a:lnTo>
                  <a:pt x="3492" y="1918"/>
                </a:lnTo>
                <a:lnTo>
                  <a:pt x="3492" y="1916"/>
                </a:lnTo>
                <a:lnTo>
                  <a:pt x="3492" y="1914"/>
                </a:lnTo>
                <a:lnTo>
                  <a:pt x="3492" y="1912"/>
                </a:lnTo>
                <a:lnTo>
                  <a:pt x="3494" y="1912"/>
                </a:lnTo>
                <a:lnTo>
                  <a:pt x="3494" y="1910"/>
                </a:lnTo>
                <a:lnTo>
                  <a:pt x="3494" y="1908"/>
                </a:lnTo>
                <a:lnTo>
                  <a:pt x="3494" y="1906"/>
                </a:lnTo>
                <a:lnTo>
                  <a:pt x="3492" y="1904"/>
                </a:lnTo>
                <a:lnTo>
                  <a:pt x="3492" y="1902"/>
                </a:lnTo>
                <a:lnTo>
                  <a:pt x="3492" y="1900"/>
                </a:lnTo>
                <a:lnTo>
                  <a:pt x="3490" y="1899"/>
                </a:lnTo>
                <a:lnTo>
                  <a:pt x="3490" y="1897"/>
                </a:lnTo>
                <a:lnTo>
                  <a:pt x="3492" y="1897"/>
                </a:lnTo>
                <a:lnTo>
                  <a:pt x="3492" y="1895"/>
                </a:lnTo>
                <a:lnTo>
                  <a:pt x="3494" y="1895"/>
                </a:lnTo>
                <a:lnTo>
                  <a:pt x="3494" y="1893"/>
                </a:lnTo>
                <a:lnTo>
                  <a:pt x="3494" y="1891"/>
                </a:lnTo>
                <a:lnTo>
                  <a:pt x="3492" y="1893"/>
                </a:lnTo>
                <a:lnTo>
                  <a:pt x="3490" y="1893"/>
                </a:lnTo>
                <a:lnTo>
                  <a:pt x="3488" y="1893"/>
                </a:lnTo>
                <a:lnTo>
                  <a:pt x="3486" y="1893"/>
                </a:lnTo>
                <a:lnTo>
                  <a:pt x="3486" y="1895"/>
                </a:lnTo>
                <a:lnTo>
                  <a:pt x="3486" y="1897"/>
                </a:lnTo>
                <a:lnTo>
                  <a:pt x="3486" y="1895"/>
                </a:lnTo>
                <a:lnTo>
                  <a:pt x="3484" y="1895"/>
                </a:lnTo>
                <a:lnTo>
                  <a:pt x="3484" y="1893"/>
                </a:lnTo>
                <a:lnTo>
                  <a:pt x="3482" y="1893"/>
                </a:lnTo>
                <a:lnTo>
                  <a:pt x="3478" y="1895"/>
                </a:lnTo>
                <a:lnTo>
                  <a:pt x="3476" y="1897"/>
                </a:lnTo>
                <a:lnTo>
                  <a:pt x="3474" y="1897"/>
                </a:lnTo>
                <a:lnTo>
                  <a:pt x="3472" y="1899"/>
                </a:lnTo>
                <a:lnTo>
                  <a:pt x="3472" y="1900"/>
                </a:lnTo>
                <a:lnTo>
                  <a:pt x="3471" y="1902"/>
                </a:lnTo>
                <a:lnTo>
                  <a:pt x="3471" y="1904"/>
                </a:lnTo>
                <a:lnTo>
                  <a:pt x="3471" y="1906"/>
                </a:lnTo>
                <a:lnTo>
                  <a:pt x="3472" y="1908"/>
                </a:lnTo>
                <a:lnTo>
                  <a:pt x="3472" y="1910"/>
                </a:lnTo>
                <a:lnTo>
                  <a:pt x="3472" y="1912"/>
                </a:lnTo>
                <a:lnTo>
                  <a:pt x="3471" y="1912"/>
                </a:lnTo>
                <a:lnTo>
                  <a:pt x="3469" y="1912"/>
                </a:lnTo>
                <a:lnTo>
                  <a:pt x="3467" y="1912"/>
                </a:lnTo>
                <a:lnTo>
                  <a:pt x="3467" y="1910"/>
                </a:lnTo>
                <a:lnTo>
                  <a:pt x="3465" y="1908"/>
                </a:lnTo>
                <a:lnTo>
                  <a:pt x="3463" y="1908"/>
                </a:lnTo>
                <a:lnTo>
                  <a:pt x="3463" y="1906"/>
                </a:lnTo>
                <a:lnTo>
                  <a:pt x="3465" y="1906"/>
                </a:lnTo>
                <a:lnTo>
                  <a:pt x="3467" y="1904"/>
                </a:lnTo>
                <a:lnTo>
                  <a:pt x="3469" y="1904"/>
                </a:lnTo>
                <a:lnTo>
                  <a:pt x="3469" y="1902"/>
                </a:lnTo>
                <a:lnTo>
                  <a:pt x="3469" y="1900"/>
                </a:lnTo>
                <a:lnTo>
                  <a:pt x="3467" y="1899"/>
                </a:lnTo>
                <a:lnTo>
                  <a:pt x="3469" y="1897"/>
                </a:lnTo>
                <a:lnTo>
                  <a:pt x="3471" y="1897"/>
                </a:lnTo>
                <a:lnTo>
                  <a:pt x="3471" y="1895"/>
                </a:lnTo>
                <a:lnTo>
                  <a:pt x="3476" y="1893"/>
                </a:lnTo>
                <a:lnTo>
                  <a:pt x="3478" y="1893"/>
                </a:lnTo>
                <a:lnTo>
                  <a:pt x="3482" y="1891"/>
                </a:lnTo>
                <a:lnTo>
                  <a:pt x="3482" y="1889"/>
                </a:lnTo>
                <a:lnTo>
                  <a:pt x="3480" y="1887"/>
                </a:lnTo>
                <a:lnTo>
                  <a:pt x="3478" y="1887"/>
                </a:lnTo>
                <a:lnTo>
                  <a:pt x="3478" y="1885"/>
                </a:lnTo>
                <a:lnTo>
                  <a:pt x="3480" y="1885"/>
                </a:lnTo>
                <a:lnTo>
                  <a:pt x="3482" y="1885"/>
                </a:lnTo>
                <a:lnTo>
                  <a:pt x="3484" y="1885"/>
                </a:lnTo>
                <a:lnTo>
                  <a:pt x="3482" y="1887"/>
                </a:lnTo>
                <a:lnTo>
                  <a:pt x="3484" y="1887"/>
                </a:lnTo>
                <a:lnTo>
                  <a:pt x="3484" y="1885"/>
                </a:lnTo>
                <a:lnTo>
                  <a:pt x="3482" y="1885"/>
                </a:lnTo>
                <a:lnTo>
                  <a:pt x="3482" y="1883"/>
                </a:lnTo>
                <a:lnTo>
                  <a:pt x="3482" y="1881"/>
                </a:lnTo>
                <a:lnTo>
                  <a:pt x="3482" y="1879"/>
                </a:lnTo>
                <a:lnTo>
                  <a:pt x="3484" y="1879"/>
                </a:lnTo>
                <a:lnTo>
                  <a:pt x="3486" y="1879"/>
                </a:lnTo>
                <a:lnTo>
                  <a:pt x="3486" y="1877"/>
                </a:lnTo>
                <a:lnTo>
                  <a:pt x="3484" y="1877"/>
                </a:lnTo>
                <a:lnTo>
                  <a:pt x="3484" y="1876"/>
                </a:lnTo>
                <a:lnTo>
                  <a:pt x="3486" y="1876"/>
                </a:lnTo>
                <a:lnTo>
                  <a:pt x="3488" y="1876"/>
                </a:lnTo>
                <a:lnTo>
                  <a:pt x="3488" y="1874"/>
                </a:lnTo>
                <a:lnTo>
                  <a:pt x="3490" y="1874"/>
                </a:lnTo>
                <a:lnTo>
                  <a:pt x="3492" y="1874"/>
                </a:lnTo>
                <a:lnTo>
                  <a:pt x="3494" y="1874"/>
                </a:lnTo>
                <a:lnTo>
                  <a:pt x="3494" y="1872"/>
                </a:lnTo>
                <a:lnTo>
                  <a:pt x="3492" y="1872"/>
                </a:lnTo>
                <a:lnTo>
                  <a:pt x="3494" y="1872"/>
                </a:lnTo>
                <a:lnTo>
                  <a:pt x="3497" y="1868"/>
                </a:lnTo>
                <a:lnTo>
                  <a:pt x="3499" y="1868"/>
                </a:lnTo>
                <a:lnTo>
                  <a:pt x="3509" y="1864"/>
                </a:lnTo>
                <a:lnTo>
                  <a:pt x="3513" y="1864"/>
                </a:lnTo>
                <a:lnTo>
                  <a:pt x="3515" y="1862"/>
                </a:lnTo>
                <a:lnTo>
                  <a:pt x="3519" y="1862"/>
                </a:lnTo>
                <a:lnTo>
                  <a:pt x="3522" y="1860"/>
                </a:lnTo>
                <a:lnTo>
                  <a:pt x="3524" y="1860"/>
                </a:lnTo>
                <a:lnTo>
                  <a:pt x="3528" y="1856"/>
                </a:lnTo>
                <a:lnTo>
                  <a:pt x="3532" y="1856"/>
                </a:lnTo>
                <a:lnTo>
                  <a:pt x="3532" y="1854"/>
                </a:lnTo>
                <a:lnTo>
                  <a:pt x="3534" y="1854"/>
                </a:lnTo>
                <a:lnTo>
                  <a:pt x="3542" y="1847"/>
                </a:lnTo>
                <a:lnTo>
                  <a:pt x="3544" y="1843"/>
                </a:lnTo>
                <a:lnTo>
                  <a:pt x="3545" y="1843"/>
                </a:lnTo>
                <a:lnTo>
                  <a:pt x="3547" y="1839"/>
                </a:lnTo>
                <a:lnTo>
                  <a:pt x="3547" y="1837"/>
                </a:lnTo>
                <a:lnTo>
                  <a:pt x="3549" y="1835"/>
                </a:lnTo>
                <a:lnTo>
                  <a:pt x="3551" y="1833"/>
                </a:lnTo>
                <a:lnTo>
                  <a:pt x="3551" y="1831"/>
                </a:lnTo>
                <a:lnTo>
                  <a:pt x="3553" y="1828"/>
                </a:lnTo>
                <a:lnTo>
                  <a:pt x="3555" y="1824"/>
                </a:lnTo>
                <a:lnTo>
                  <a:pt x="3557" y="1824"/>
                </a:lnTo>
                <a:lnTo>
                  <a:pt x="3561" y="1820"/>
                </a:lnTo>
                <a:lnTo>
                  <a:pt x="3563" y="1820"/>
                </a:lnTo>
                <a:lnTo>
                  <a:pt x="3565" y="1818"/>
                </a:lnTo>
                <a:lnTo>
                  <a:pt x="3567" y="1816"/>
                </a:lnTo>
                <a:lnTo>
                  <a:pt x="3568" y="1816"/>
                </a:lnTo>
                <a:lnTo>
                  <a:pt x="3572" y="1814"/>
                </a:lnTo>
                <a:lnTo>
                  <a:pt x="3574" y="1814"/>
                </a:lnTo>
                <a:lnTo>
                  <a:pt x="3576" y="1814"/>
                </a:lnTo>
                <a:lnTo>
                  <a:pt x="3582" y="1814"/>
                </a:lnTo>
                <a:lnTo>
                  <a:pt x="3584" y="1814"/>
                </a:lnTo>
                <a:lnTo>
                  <a:pt x="3586" y="1814"/>
                </a:lnTo>
                <a:lnTo>
                  <a:pt x="3588" y="1814"/>
                </a:lnTo>
                <a:lnTo>
                  <a:pt x="3588" y="1816"/>
                </a:lnTo>
                <a:lnTo>
                  <a:pt x="3592" y="1816"/>
                </a:lnTo>
                <a:lnTo>
                  <a:pt x="3593" y="1816"/>
                </a:lnTo>
                <a:lnTo>
                  <a:pt x="3599" y="1816"/>
                </a:lnTo>
                <a:lnTo>
                  <a:pt x="3599" y="1818"/>
                </a:lnTo>
                <a:lnTo>
                  <a:pt x="3603" y="1818"/>
                </a:lnTo>
                <a:lnTo>
                  <a:pt x="3605" y="1818"/>
                </a:lnTo>
                <a:lnTo>
                  <a:pt x="3607" y="1818"/>
                </a:lnTo>
                <a:lnTo>
                  <a:pt x="3611" y="1818"/>
                </a:lnTo>
                <a:lnTo>
                  <a:pt x="3613" y="1820"/>
                </a:lnTo>
                <a:lnTo>
                  <a:pt x="3618" y="1820"/>
                </a:lnTo>
                <a:lnTo>
                  <a:pt x="3628" y="1818"/>
                </a:lnTo>
                <a:lnTo>
                  <a:pt x="3628" y="1820"/>
                </a:lnTo>
                <a:lnTo>
                  <a:pt x="3626" y="1822"/>
                </a:lnTo>
                <a:lnTo>
                  <a:pt x="3628" y="1822"/>
                </a:lnTo>
                <a:lnTo>
                  <a:pt x="3630" y="1820"/>
                </a:lnTo>
                <a:lnTo>
                  <a:pt x="3630" y="1818"/>
                </a:lnTo>
                <a:lnTo>
                  <a:pt x="3628" y="1818"/>
                </a:lnTo>
                <a:lnTo>
                  <a:pt x="3632" y="1816"/>
                </a:lnTo>
                <a:lnTo>
                  <a:pt x="3638" y="1814"/>
                </a:lnTo>
                <a:lnTo>
                  <a:pt x="3640" y="1816"/>
                </a:lnTo>
                <a:lnTo>
                  <a:pt x="3641" y="1818"/>
                </a:lnTo>
                <a:lnTo>
                  <a:pt x="3643" y="1818"/>
                </a:lnTo>
                <a:lnTo>
                  <a:pt x="3645" y="1820"/>
                </a:lnTo>
                <a:lnTo>
                  <a:pt x="3647" y="1822"/>
                </a:lnTo>
                <a:lnTo>
                  <a:pt x="3649" y="1822"/>
                </a:lnTo>
                <a:lnTo>
                  <a:pt x="3651" y="1824"/>
                </a:lnTo>
                <a:lnTo>
                  <a:pt x="3651" y="1826"/>
                </a:lnTo>
                <a:lnTo>
                  <a:pt x="3655" y="1828"/>
                </a:lnTo>
                <a:lnTo>
                  <a:pt x="3657" y="1829"/>
                </a:lnTo>
                <a:lnTo>
                  <a:pt x="3661" y="1829"/>
                </a:lnTo>
                <a:lnTo>
                  <a:pt x="3661" y="1831"/>
                </a:lnTo>
                <a:lnTo>
                  <a:pt x="3661" y="1833"/>
                </a:lnTo>
                <a:lnTo>
                  <a:pt x="3659" y="1833"/>
                </a:lnTo>
                <a:lnTo>
                  <a:pt x="3657" y="1831"/>
                </a:lnTo>
                <a:lnTo>
                  <a:pt x="3655" y="1829"/>
                </a:lnTo>
                <a:lnTo>
                  <a:pt x="3653" y="1829"/>
                </a:lnTo>
                <a:lnTo>
                  <a:pt x="3653" y="1831"/>
                </a:lnTo>
                <a:lnTo>
                  <a:pt x="3655" y="1831"/>
                </a:lnTo>
                <a:lnTo>
                  <a:pt x="3657" y="1831"/>
                </a:lnTo>
                <a:lnTo>
                  <a:pt x="3657" y="1833"/>
                </a:lnTo>
                <a:lnTo>
                  <a:pt x="3655" y="1833"/>
                </a:lnTo>
                <a:lnTo>
                  <a:pt x="3655" y="1835"/>
                </a:lnTo>
                <a:lnTo>
                  <a:pt x="3653" y="1835"/>
                </a:lnTo>
                <a:lnTo>
                  <a:pt x="3651" y="1835"/>
                </a:lnTo>
                <a:lnTo>
                  <a:pt x="3649" y="1837"/>
                </a:lnTo>
                <a:lnTo>
                  <a:pt x="3651" y="1837"/>
                </a:lnTo>
                <a:lnTo>
                  <a:pt x="3653" y="1835"/>
                </a:lnTo>
                <a:lnTo>
                  <a:pt x="3655" y="1837"/>
                </a:lnTo>
                <a:lnTo>
                  <a:pt x="3657" y="1837"/>
                </a:lnTo>
                <a:lnTo>
                  <a:pt x="3659" y="1839"/>
                </a:lnTo>
                <a:lnTo>
                  <a:pt x="3661" y="1839"/>
                </a:lnTo>
                <a:lnTo>
                  <a:pt x="3661" y="1841"/>
                </a:lnTo>
                <a:lnTo>
                  <a:pt x="3663" y="1841"/>
                </a:lnTo>
                <a:lnTo>
                  <a:pt x="3663" y="1843"/>
                </a:lnTo>
                <a:lnTo>
                  <a:pt x="3663" y="1841"/>
                </a:lnTo>
                <a:lnTo>
                  <a:pt x="3664" y="1841"/>
                </a:lnTo>
                <a:lnTo>
                  <a:pt x="3666" y="1841"/>
                </a:lnTo>
                <a:lnTo>
                  <a:pt x="3668" y="1841"/>
                </a:lnTo>
                <a:lnTo>
                  <a:pt x="3668" y="1843"/>
                </a:lnTo>
                <a:lnTo>
                  <a:pt x="3668" y="1845"/>
                </a:lnTo>
                <a:lnTo>
                  <a:pt x="3670" y="1845"/>
                </a:lnTo>
                <a:lnTo>
                  <a:pt x="3670" y="1843"/>
                </a:lnTo>
                <a:lnTo>
                  <a:pt x="3668" y="1843"/>
                </a:lnTo>
                <a:lnTo>
                  <a:pt x="3670" y="1843"/>
                </a:lnTo>
                <a:lnTo>
                  <a:pt x="3672" y="1843"/>
                </a:lnTo>
                <a:lnTo>
                  <a:pt x="3674" y="1843"/>
                </a:lnTo>
                <a:lnTo>
                  <a:pt x="3676" y="1843"/>
                </a:lnTo>
                <a:lnTo>
                  <a:pt x="3678" y="1845"/>
                </a:lnTo>
                <a:lnTo>
                  <a:pt x="3680" y="1845"/>
                </a:lnTo>
                <a:lnTo>
                  <a:pt x="3682" y="1845"/>
                </a:lnTo>
                <a:lnTo>
                  <a:pt x="3680" y="1845"/>
                </a:lnTo>
                <a:lnTo>
                  <a:pt x="3676" y="1841"/>
                </a:lnTo>
                <a:lnTo>
                  <a:pt x="3674" y="1841"/>
                </a:lnTo>
                <a:lnTo>
                  <a:pt x="3672" y="1841"/>
                </a:lnTo>
                <a:lnTo>
                  <a:pt x="3668" y="1841"/>
                </a:lnTo>
                <a:lnTo>
                  <a:pt x="3666" y="1841"/>
                </a:lnTo>
                <a:lnTo>
                  <a:pt x="3664" y="1841"/>
                </a:lnTo>
                <a:lnTo>
                  <a:pt x="3663" y="1841"/>
                </a:lnTo>
                <a:lnTo>
                  <a:pt x="3661" y="1839"/>
                </a:lnTo>
                <a:lnTo>
                  <a:pt x="3657" y="1835"/>
                </a:lnTo>
                <a:lnTo>
                  <a:pt x="3657" y="1833"/>
                </a:lnTo>
                <a:lnTo>
                  <a:pt x="3659" y="1833"/>
                </a:lnTo>
                <a:lnTo>
                  <a:pt x="3661" y="1833"/>
                </a:lnTo>
                <a:lnTo>
                  <a:pt x="3663" y="1833"/>
                </a:lnTo>
                <a:lnTo>
                  <a:pt x="3664" y="1833"/>
                </a:lnTo>
                <a:lnTo>
                  <a:pt x="3664" y="1835"/>
                </a:lnTo>
                <a:lnTo>
                  <a:pt x="3666" y="1837"/>
                </a:lnTo>
                <a:lnTo>
                  <a:pt x="3672" y="1839"/>
                </a:lnTo>
                <a:lnTo>
                  <a:pt x="3684" y="1843"/>
                </a:lnTo>
                <a:lnTo>
                  <a:pt x="3691" y="1847"/>
                </a:lnTo>
                <a:lnTo>
                  <a:pt x="3695" y="1849"/>
                </a:lnTo>
                <a:lnTo>
                  <a:pt x="3703" y="1851"/>
                </a:lnTo>
                <a:lnTo>
                  <a:pt x="3712" y="1854"/>
                </a:lnTo>
                <a:lnTo>
                  <a:pt x="3716" y="1856"/>
                </a:lnTo>
                <a:lnTo>
                  <a:pt x="3718" y="1856"/>
                </a:lnTo>
                <a:lnTo>
                  <a:pt x="3718" y="1858"/>
                </a:lnTo>
                <a:lnTo>
                  <a:pt x="3720" y="1858"/>
                </a:lnTo>
                <a:lnTo>
                  <a:pt x="3722" y="1858"/>
                </a:lnTo>
                <a:lnTo>
                  <a:pt x="3722" y="1860"/>
                </a:lnTo>
                <a:lnTo>
                  <a:pt x="3726" y="1860"/>
                </a:lnTo>
                <a:lnTo>
                  <a:pt x="3734" y="1862"/>
                </a:lnTo>
                <a:lnTo>
                  <a:pt x="3737" y="1864"/>
                </a:lnTo>
                <a:lnTo>
                  <a:pt x="3753" y="1868"/>
                </a:lnTo>
                <a:lnTo>
                  <a:pt x="3759" y="1870"/>
                </a:lnTo>
                <a:lnTo>
                  <a:pt x="3766" y="1870"/>
                </a:lnTo>
                <a:lnTo>
                  <a:pt x="3774" y="1872"/>
                </a:lnTo>
                <a:lnTo>
                  <a:pt x="3776" y="1872"/>
                </a:lnTo>
                <a:lnTo>
                  <a:pt x="3784" y="1874"/>
                </a:lnTo>
                <a:lnTo>
                  <a:pt x="3797" y="1876"/>
                </a:lnTo>
                <a:lnTo>
                  <a:pt x="3805" y="1876"/>
                </a:lnTo>
                <a:lnTo>
                  <a:pt x="3810" y="1876"/>
                </a:lnTo>
                <a:lnTo>
                  <a:pt x="3814" y="1876"/>
                </a:lnTo>
                <a:lnTo>
                  <a:pt x="3816" y="1877"/>
                </a:lnTo>
                <a:lnTo>
                  <a:pt x="3828" y="1877"/>
                </a:lnTo>
                <a:lnTo>
                  <a:pt x="3832" y="1877"/>
                </a:lnTo>
                <a:lnTo>
                  <a:pt x="3839" y="1877"/>
                </a:lnTo>
                <a:lnTo>
                  <a:pt x="3849" y="1877"/>
                </a:lnTo>
                <a:lnTo>
                  <a:pt x="3870" y="1879"/>
                </a:lnTo>
                <a:lnTo>
                  <a:pt x="3874" y="1879"/>
                </a:lnTo>
                <a:lnTo>
                  <a:pt x="3878" y="1879"/>
                </a:lnTo>
                <a:lnTo>
                  <a:pt x="3880" y="1879"/>
                </a:lnTo>
                <a:lnTo>
                  <a:pt x="3885" y="1881"/>
                </a:lnTo>
                <a:lnTo>
                  <a:pt x="3887" y="1881"/>
                </a:lnTo>
                <a:lnTo>
                  <a:pt x="3889" y="1883"/>
                </a:lnTo>
                <a:lnTo>
                  <a:pt x="3887" y="1883"/>
                </a:lnTo>
                <a:lnTo>
                  <a:pt x="3885" y="1883"/>
                </a:lnTo>
                <a:lnTo>
                  <a:pt x="3885" y="1881"/>
                </a:lnTo>
                <a:lnTo>
                  <a:pt x="3885" y="1883"/>
                </a:lnTo>
                <a:lnTo>
                  <a:pt x="3887" y="1883"/>
                </a:lnTo>
                <a:lnTo>
                  <a:pt x="3887" y="1885"/>
                </a:lnTo>
                <a:lnTo>
                  <a:pt x="3889" y="1885"/>
                </a:lnTo>
                <a:lnTo>
                  <a:pt x="3891" y="1887"/>
                </a:lnTo>
                <a:lnTo>
                  <a:pt x="3893" y="1889"/>
                </a:lnTo>
                <a:lnTo>
                  <a:pt x="3899" y="1891"/>
                </a:lnTo>
                <a:lnTo>
                  <a:pt x="3901" y="1893"/>
                </a:lnTo>
                <a:lnTo>
                  <a:pt x="3903" y="1893"/>
                </a:lnTo>
                <a:lnTo>
                  <a:pt x="3905" y="1895"/>
                </a:lnTo>
                <a:lnTo>
                  <a:pt x="3905" y="1897"/>
                </a:lnTo>
                <a:lnTo>
                  <a:pt x="3903" y="1899"/>
                </a:lnTo>
                <a:lnTo>
                  <a:pt x="3901" y="1899"/>
                </a:lnTo>
                <a:lnTo>
                  <a:pt x="3899" y="1899"/>
                </a:lnTo>
                <a:lnTo>
                  <a:pt x="3899" y="1900"/>
                </a:lnTo>
                <a:lnTo>
                  <a:pt x="3897" y="1900"/>
                </a:lnTo>
                <a:lnTo>
                  <a:pt x="3895" y="1899"/>
                </a:lnTo>
                <a:lnTo>
                  <a:pt x="3893" y="1897"/>
                </a:lnTo>
                <a:lnTo>
                  <a:pt x="3891" y="1897"/>
                </a:lnTo>
                <a:lnTo>
                  <a:pt x="3891" y="1895"/>
                </a:lnTo>
                <a:lnTo>
                  <a:pt x="3891" y="1893"/>
                </a:lnTo>
                <a:lnTo>
                  <a:pt x="3891" y="1891"/>
                </a:lnTo>
                <a:lnTo>
                  <a:pt x="3889" y="1891"/>
                </a:lnTo>
                <a:lnTo>
                  <a:pt x="3889" y="1893"/>
                </a:lnTo>
                <a:lnTo>
                  <a:pt x="3887" y="1893"/>
                </a:lnTo>
                <a:lnTo>
                  <a:pt x="3887" y="1895"/>
                </a:lnTo>
                <a:lnTo>
                  <a:pt x="3885" y="1897"/>
                </a:lnTo>
                <a:lnTo>
                  <a:pt x="3885" y="1899"/>
                </a:lnTo>
                <a:lnTo>
                  <a:pt x="3883" y="1900"/>
                </a:lnTo>
                <a:lnTo>
                  <a:pt x="3881" y="1902"/>
                </a:lnTo>
                <a:lnTo>
                  <a:pt x="3881" y="1900"/>
                </a:lnTo>
                <a:lnTo>
                  <a:pt x="3880" y="1900"/>
                </a:lnTo>
                <a:lnTo>
                  <a:pt x="3878" y="1900"/>
                </a:lnTo>
                <a:lnTo>
                  <a:pt x="3876" y="1900"/>
                </a:lnTo>
                <a:lnTo>
                  <a:pt x="3876" y="1899"/>
                </a:lnTo>
                <a:lnTo>
                  <a:pt x="3874" y="1899"/>
                </a:lnTo>
                <a:lnTo>
                  <a:pt x="3874" y="1897"/>
                </a:lnTo>
                <a:lnTo>
                  <a:pt x="3872" y="1895"/>
                </a:lnTo>
                <a:lnTo>
                  <a:pt x="3870" y="1895"/>
                </a:lnTo>
                <a:lnTo>
                  <a:pt x="3872" y="1895"/>
                </a:lnTo>
                <a:lnTo>
                  <a:pt x="3872" y="1897"/>
                </a:lnTo>
                <a:lnTo>
                  <a:pt x="3874" y="1899"/>
                </a:lnTo>
                <a:lnTo>
                  <a:pt x="3874" y="1900"/>
                </a:lnTo>
                <a:lnTo>
                  <a:pt x="3876" y="1902"/>
                </a:lnTo>
                <a:lnTo>
                  <a:pt x="3876" y="1900"/>
                </a:lnTo>
                <a:lnTo>
                  <a:pt x="3878" y="1902"/>
                </a:lnTo>
                <a:lnTo>
                  <a:pt x="3876" y="1902"/>
                </a:lnTo>
                <a:lnTo>
                  <a:pt x="3872" y="1902"/>
                </a:lnTo>
                <a:lnTo>
                  <a:pt x="3870" y="1902"/>
                </a:lnTo>
                <a:lnTo>
                  <a:pt x="3868" y="1902"/>
                </a:lnTo>
                <a:lnTo>
                  <a:pt x="3866" y="1900"/>
                </a:lnTo>
                <a:lnTo>
                  <a:pt x="3864" y="1900"/>
                </a:lnTo>
                <a:lnTo>
                  <a:pt x="3864" y="1899"/>
                </a:lnTo>
                <a:lnTo>
                  <a:pt x="3864" y="1897"/>
                </a:lnTo>
                <a:lnTo>
                  <a:pt x="3864" y="1895"/>
                </a:lnTo>
                <a:lnTo>
                  <a:pt x="3862" y="1893"/>
                </a:lnTo>
                <a:lnTo>
                  <a:pt x="3860" y="1891"/>
                </a:lnTo>
                <a:lnTo>
                  <a:pt x="3858" y="1891"/>
                </a:lnTo>
                <a:lnTo>
                  <a:pt x="3857" y="1891"/>
                </a:lnTo>
                <a:lnTo>
                  <a:pt x="3855" y="1893"/>
                </a:lnTo>
                <a:lnTo>
                  <a:pt x="3853" y="1893"/>
                </a:lnTo>
                <a:lnTo>
                  <a:pt x="3851" y="1893"/>
                </a:lnTo>
                <a:lnTo>
                  <a:pt x="3849" y="1895"/>
                </a:lnTo>
                <a:lnTo>
                  <a:pt x="3847" y="1895"/>
                </a:lnTo>
                <a:lnTo>
                  <a:pt x="3845" y="1895"/>
                </a:lnTo>
                <a:lnTo>
                  <a:pt x="3841" y="1895"/>
                </a:lnTo>
                <a:lnTo>
                  <a:pt x="3839" y="1895"/>
                </a:lnTo>
                <a:lnTo>
                  <a:pt x="3839" y="1893"/>
                </a:lnTo>
                <a:lnTo>
                  <a:pt x="3839" y="1891"/>
                </a:lnTo>
                <a:lnTo>
                  <a:pt x="3837" y="1891"/>
                </a:lnTo>
                <a:lnTo>
                  <a:pt x="3835" y="1889"/>
                </a:lnTo>
                <a:lnTo>
                  <a:pt x="3835" y="1891"/>
                </a:lnTo>
                <a:lnTo>
                  <a:pt x="3837" y="1891"/>
                </a:lnTo>
                <a:lnTo>
                  <a:pt x="3837" y="1893"/>
                </a:lnTo>
                <a:lnTo>
                  <a:pt x="3839" y="1895"/>
                </a:lnTo>
                <a:lnTo>
                  <a:pt x="3837" y="1895"/>
                </a:lnTo>
                <a:lnTo>
                  <a:pt x="3835" y="1897"/>
                </a:lnTo>
                <a:lnTo>
                  <a:pt x="3832" y="1895"/>
                </a:lnTo>
                <a:lnTo>
                  <a:pt x="3830" y="1897"/>
                </a:lnTo>
                <a:lnTo>
                  <a:pt x="3828" y="1897"/>
                </a:lnTo>
                <a:lnTo>
                  <a:pt x="3824" y="1897"/>
                </a:lnTo>
                <a:lnTo>
                  <a:pt x="3822" y="1897"/>
                </a:lnTo>
                <a:lnTo>
                  <a:pt x="3820" y="1897"/>
                </a:lnTo>
                <a:lnTo>
                  <a:pt x="3818" y="1899"/>
                </a:lnTo>
                <a:lnTo>
                  <a:pt x="3816" y="1897"/>
                </a:lnTo>
                <a:lnTo>
                  <a:pt x="3814" y="1897"/>
                </a:lnTo>
                <a:lnTo>
                  <a:pt x="3812" y="1895"/>
                </a:lnTo>
                <a:lnTo>
                  <a:pt x="3812" y="1893"/>
                </a:lnTo>
                <a:lnTo>
                  <a:pt x="3812" y="1891"/>
                </a:lnTo>
                <a:lnTo>
                  <a:pt x="3812" y="1889"/>
                </a:lnTo>
                <a:lnTo>
                  <a:pt x="3809" y="1889"/>
                </a:lnTo>
                <a:lnTo>
                  <a:pt x="3809" y="1887"/>
                </a:lnTo>
                <a:lnTo>
                  <a:pt x="3807" y="1887"/>
                </a:lnTo>
                <a:lnTo>
                  <a:pt x="3805" y="1887"/>
                </a:lnTo>
                <a:lnTo>
                  <a:pt x="3805" y="1889"/>
                </a:lnTo>
                <a:lnTo>
                  <a:pt x="3803" y="1891"/>
                </a:lnTo>
                <a:lnTo>
                  <a:pt x="3801" y="1893"/>
                </a:lnTo>
                <a:lnTo>
                  <a:pt x="3799" y="1893"/>
                </a:lnTo>
                <a:lnTo>
                  <a:pt x="3797" y="1893"/>
                </a:lnTo>
                <a:lnTo>
                  <a:pt x="3795" y="1891"/>
                </a:lnTo>
                <a:lnTo>
                  <a:pt x="3795" y="1893"/>
                </a:lnTo>
                <a:lnTo>
                  <a:pt x="3793" y="1893"/>
                </a:lnTo>
                <a:lnTo>
                  <a:pt x="3791" y="1893"/>
                </a:lnTo>
                <a:lnTo>
                  <a:pt x="3789" y="1891"/>
                </a:lnTo>
                <a:lnTo>
                  <a:pt x="3787" y="1891"/>
                </a:lnTo>
                <a:lnTo>
                  <a:pt x="3785" y="1891"/>
                </a:lnTo>
                <a:lnTo>
                  <a:pt x="3785" y="1895"/>
                </a:lnTo>
                <a:lnTo>
                  <a:pt x="3787" y="1895"/>
                </a:lnTo>
                <a:lnTo>
                  <a:pt x="3787" y="1893"/>
                </a:lnTo>
                <a:lnTo>
                  <a:pt x="3787" y="1891"/>
                </a:lnTo>
                <a:lnTo>
                  <a:pt x="3789" y="1891"/>
                </a:lnTo>
                <a:lnTo>
                  <a:pt x="3789" y="1893"/>
                </a:lnTo>
                <a:lnTo>
                  <a:pt x="3791" y="1893"/>
                </a:lnTo>
                <a:lnTo>
                  <a:pt x="3791" y="1895"/>
                </a:lnTo>
                <a:lnTo>
                  <a:pt x="3793" y="1895"/>
                </a:lnTo>
                <a:lnTo>
                  <a:pt x="3795" y="1893"/>
                </a:lnTo>
                <a:lnTo>
                  <a:pt x="3797" y="1893"/>
                </a:lnTo>
                <a:lnTo>
                  <a:pt x="3797" y="1895"/>
                </a:lnTo>
                <a:lnTo>
                  <a:pt x="3801" y="1895"/>
                </a:lnTo>
                <a:lnTo>
                  <a:pt x="3803" y="1895"/>
                </a:lnTo>
                <a:lnTo>
                  <a:pt x="3805" y="1893"/>
                </a:lnTo>
                <a:lnTo>
                  <a:pt x="3807" y="1891"/>
                </a:lnTo>
                <a:lnTo>
                  <a:pt x="3809" y="1891"/>
                </a:lnTo>
                <a:lnTo>
                  <a:pt x="3809" y="1893"/>
                </a:lnTo>
                <a:lnTo>
                  <a:pt x="3809" y="1895"/>
                </a:lnTo>
                <a:lnTo>
                  <a:pt x="3809" y="1897"/>
                </a:lnTo>
                <a:lnTo>
                  <a:pt x="3810" y="1899"/>
                </a:lnTo>
                <a:lnTo>
                  <a:pt x="3814" y="1902"/>
                </a:lnTo>
                <a:lnTo>
                  <a:pt x="3816" y="1902"/>
                </a:lnTo>
                <a:lnTo>
                  <a:pt x="3818" y="1902"/>
                </a:lnTo>
                <a:lnTo>
                  <a:pt x="3820" y="1902"/>
                </a:lnTo>
                <a:lnTo>
                  <a:pt x="3818" y="1904"/>
                </a:lnTo>
                <a:lnTo>
                  <a:pt x="3816" y="1906"/>
                </a:lnTo>
                <a:lnTo>
                  <a:pt x="3814" y="1908"/>
                </a:lnTo>
                <a:lnTo>
                  <a:pt x="3812" y="1908"/>
                </a:lnTo>
                <a:lnTo>
                  <a:pt x="3810" y="1908"/>
                </a:lnTo>
                <a:lnTo>
                  <a:pt x="3810" y="1906"/>
                </a:lnTo>
                <a:lnTo>
                  <a:pt x="3809" y="1906"/>
                </a:lnTo>
                <a:lnTo>
                  <a:pt x="3805" y="1906"/>
                </a:lnTo>
                <a:lnTo>
                  <a:pt x="3803" y="1906"/>
                </a:lnTo>
                <a:lnTo>
                  <a:pt x="3801" y="1906"/>
                </a:lnTo>
                <a:lnTo>
                  <a:pt x="3801" y="1908"/>
                </a:lnTo>
                <a:lnTo>
                  <a:pt x="3803" y="1908"/>
                </a:lnTo>
                <a:lnTo>
                  <a:pt x="3805" y="1908"/>
                </a:lnTo>
                <a:lnTo>
                  <a:pt x="3807" y="1908"/>
                </a:lnTo>
                <a:lnTo>
                  <a:pt x="3809" y="1908"/>
                </a:lnTo>
                <a:lnTo>
                  <a:pt x="3810" y="1908"/>
                </a:lnTo>
                <a:lnTo>
                  <a:pt x="3810" y="1910"/>
                </a:lnTo>
                <a:lnTo>
                  <a:pt x="3812" y="1910"/>
                </a:lnTo>
                <a:lnTo>
                  <a:pt x="3814" y="1910"/>
                </a:lnTo>
                <a:lnTo>
                  <a:pt x="3816" y="1910"/>
                </a:lnTo>
                <a:lnTo>
                  <a:pt x="3816" y="1908"/>
                </a:lnTo>
                <a:lnTo>
                  <a:pt x="3818" y="1908"/>
                </a:lnTo>
                <a:lnTo>
                  <a:pt x="3818" y="1906"/>
                </a:lnTo>
                <a:lnTo>
                  <a:pt x="3820" y="1904"/>
                </a:lnTo>
                <a:lnTo>
                  <a:pt x="3822" y="1904"/>
                </a:lnTo>
                <a:lnTo>
                  <a:pt x="3824" y="1904"/>
                </a:lnTo>
                <a:lnTo>
                  <a:pt x="3822" y="1904"/>
                </a:lnTo>
                <a:lnTo>
                  <a:pt x="3822" y="1906"/>
                </a:lnTo>
                <a:lnTo>
                  <a:pt x="3820" y="1906"/>
                </a:lnTo>
                <a:lnTo>
                  <a:pt x="3820" y="1908"/>
                </a:lnTo>
                <a:lnTo>
                  <a:pt x="3820" y="1910"/>
                </a:lnTo>
                <a:lnTo>
                  <a:pt x="3820" y="1912"/>
                </a:lnTo>
                <a:lnTo>
                  <a:pt x="3824" y="1912"/>
                </a:lnTo>
                <a:lnTo>
                  <a:pt x="3824" y="1914"/>
                </a:lnTo>
                <a:lnTo>
                  <a:pt x="3826" y="1914"/>
                </a:lnTo>
                <a:lnTo>
                  <a:pt x="3828" y="1916"/>
                </a:lnTo>
                <a:lnTo>
                  <a:pt x="3826" y="1922"/>
                </a:lnTo>
                <a:lnTo>
                  <a:pt x="3826" y="1924"/>
                </a:lnTo>
                <a:lnTo>
                  <a:pt x="3824" y="1924"/>
                </a:lnTo>
                <a:lnTo>
                  <a:pt x="3824" y="1922"/>
                </a:lnTo>
                <a:lnTo>
                  <a:pt x="3822" y="1920"/>
                </a:lnTo>
                <a:lnTo>
                  <a:pt x="3820" y="1920"/>
                </a:lnTo>
                <a:lnTo>
                  <a:pt x="3820" y="1922"/>
                </a:lnTo>
                <a:lnTo>
                  <a:pt x="3822" y="1922"/>
                </a:lnTo>
                <a:lnTo>
                  <a:pt x="3822" y="1924"/>
                </a:lnTo>
                <a:lnTo>
                  <a:pt x="3824" y="1924"/>
                </a:lnTo>
                <a:lnTo>
                  <a:pt x="3824" y="1925"/>
                </a:lnTo>
                <a:lnTo>
                  <a:pt x="3826" y="1925"/>
                </a:lnTo>
                <a:lnTo>
                  <a:pt x="3828" y="1924"/>
                </a:lnTo>
                <a:lnTo>
                  <a:pt x="3828" y="1922"/>
                </a:lnTo>
                <a:lnTo>
                  <a:pt x="3828" y="1920"/>
                </a:lnTo>
                <a:lnTo>
                  <a:pt x="3828" y="1918"/>
                </a:lnTo>
                <a:lnTo>
                  <a:pt x="3830" y="1918"/>
                </a:lnTo>
                <a:lnTo>
                  <a:pt x="3832" y="1918"/>
                </a:lnTo>
                <a:lnTo>
                  <a:pt x="3833" y="1918"/>
                </a:lnTo>
                <a:lnTo>
                  <a:pt x="3835" y="1920"/>
                </a:lnTo>
                <a:lnTo>
                  <a:pt x="3835" y="1922"/>
                </a:lnTo>
                <a:lnTo>
                  <a:pt x="3837" y="1922"/>
                </a:lnTo>
                <a:lnTo>
                  <a:pt x="3837" y="1924"/>
                </a:lnTo>
                <a:lnTo>
                  <a:pt x="3835" y="1924"/>
                </a:lnTo>
                <a:lnTo>
                  <a:pt x="3833" y="1924"/>
                </a:lnTo>
                <a:lnTo>
                  <a:pt x="3835" y="1925"/>
                </a:lnTo>
                <a:lnTo>
                  <a:pt x="3837" y="1925"/>
                </a:lnTo>
                <a:lnTo>
                  <a:pt x="3837" y="1924"/>
                </a:lnTo>
                <a:lnTo>
                  <a:pt x="3839" y="1924"/>
                </a:lnTo>
                <a:lnTo>
                  <a:pt x="3841" y="1924"/>
                </a:lnTo>
                <a:lnTo>
                  <a:pt x="3841" y="1922"/>
                </a:lnTo>
                <a:lnTo>
                  <a:pt x="3839" y="1922"/>
                </a:lnTo>
                <a:lnTo>
                  <a:pt x="3839" y="1920"/>
                </a:lnTo>
                <a:lnTo>
                  <a:pt x="3839" y="1918"/>
                </a:lnTo>
                <a:lnTo>
                  <a:pt x="3841" y="1918"/>
                </a:lnTo>
                <a:lnTo>
                  <a:pt x="3847" y="1920"/>
                </a:lnTo>
                <a:lnTo>
                  <a:pt x="3849" y="1922"/>
                </a:lnTo>
                <a:lnTo>
                  <a:pt x="3851" y="1922"/>
                </a:lnTo>
                <a:lnTo>
                  <a:pt x="3853" y="1922"/>
                </a:lnTo>
                <a:lnTo>
                  <a:pt x="3853" y="1920"/>
                </a:lnTo>
                <a:lnTo>
                  <a:pt x="3855" y="1920"/>
                </a:lnTo>
                <a:lnTo>
                  <a:pt x="3857" y="1920"/>
                </a:lnTo>
                <a:lnTo>
                  <a:pt x="3858" y="1920"/>
                </a:lnTo>
                <a:lnTo>
                  <a:pt x="3860" y="1920"/>
                </a:lnTo>
                <a:lnTo>
                  <a:pt x="3862" y="1920"/>
                </a:lnTo>
                <a:lnTo>
                  <a:pt x="3864" y="1918"/>
                </a:lnTo>
                <a:lnTo>
                  <a:pt x="3866" y="1920"/>
                </a:lnTo>
                <a:lnTo>
                  <a:pt x="3868" y="1920"/>
                </a:lnTo>
                <a:lnTo>
                  <a:pt x="3870" y="1920"/>
                </a:lnTo>
                <a:lnTo>
                  <a:pt x="3870" y="1922"/>
                </a:lnTo>
                <a:lnTo>
                  <a:pt x="3870" y="1924"/>
                </a:lnTo>
                <a:lnTo>
                  <a:pt x="3870" y="1925"/>
                </a:lnTo>
                <a:lnTo>
                  <a:pt x="3872" y="1927"/>
                </a:lnTo>
                <a:lnTo>
                  <a:pt x="3872" y="1924"/>
                </a:lnTo>
                <a:lnTo>
                  <a:pt x="3872" y="1922"/>
                </a:lnTo>
                <a:lnTo>
                  <a:pt x="3870" y="1922"/>
                </a:lnTo>
                <a:lnTo>
                  <a:pt x="3872" y="1922"/>
                </a:lnTo>
                <a:lnTo>
                  <a:pt x="3874" y="1924"/>
                </a:lnTo>
                <a:lnTo>
                  <a:pt x="3874" y="1925"/>
                </a:lnTo>
                <a:lnTo>
                  <a:pt x="3874" y="1927"/>
                </a:lnTo>
                <a:lnTo>
                  <a:pt x="3876" y="1925"/>
                </a:lnTo>
                <a:lnTo>
                  <a:pt x="3874" y="1924"/>
                </a:lnTo>
                <a:lnTo>
                  <a:pt x="3874" y="1922"/>
                </a:lnTo>
                <a:lnTo>
                  <a:pt x="3876" y="1920"/>
                </a:lnTo>
                <a:lnTo>
                  <a:pt x="3878" y="1920"/>
                </a:lnTo>
                <a:lnTo>
                  <a:pt x="3880" y="1920"/>
                </a:lnTo>
                <a:lnTo>
                  <a:pt x="3881" y="1918"/>
                </a:lnTo>
                <a:lnTo>
                  <a:pt x="3883" y="1920"/>
                </a:lnTo>
                <a:lnTo>
                  <a:pt x="3885" y="1920"/>
                </a:lnTo>
                <a:lnTo>
                  <a:pt x="3887" y="1920"/>
                </a:lnTo>
                <a:lnTo>
                  <a:pt x="3893" y="1920"/>
                </a:lnTo>
                <a:lnTo>
                  <a:pt x="3895" y="1920"/>
                </a:lnTo>
                <a:lnTo>
                  <a:pt x="3897" y="1920"/>
                </a:lnTo>
                <a:lnTo>
                  <a:pt x="3899" y="1920"/>
                </a:lnTo>
                <a:lnTo>
                  <a:pt x="3901" y="1920"/>
                </a:lnTo>
                <a:lnTo>
                  <a:pt x="3903" y="1918"/>
                </a:lnTo>
                <a:lnTo>
                  <a:pt x="3905" y="1918"/>
                </a:lnTo>
                <a:lnTo>
                  <a:pt x="3905" y="1916"/>
                </a:lnTo>
                <a:lnTo>
                  <a:pt x="3906" y="1916"/>
                </a:lnTo>
                <a:lnTo>
                  <a:pt x="3908" y="1916"/>
                </a:lnTo>
                <a:lnTo>
                  <a:pt x="3910" y="1914"/>
                </a:lnTo>
                <a:lnTo>
                  <a:pt x="3912" y="1914"/>
                </a:lnTo>
                <a:lnTo>
                  <a:pt x="3914" y="1914"/>
                </a:lnTo>
                <a:lnTo>
                  <a:pt x="3916" y="1914"/>
                </a:lnTo>
                <a:lnTo>
                  <a:pt x="3918" y="1914"/>
                </a:lnTo>
                <a:lnTo>
                  <a:pt x="3920" y="1916"/>
                </a:lnTo>
                <a:lnTo>
                  <a:pt x="3920" y="1918"/>
                </a:lnTo>
                <a:lnTo>
                  <a:pt x="3918" y="1918"/>
                </a:lnTo>
                <a:lnTo>
                  <a:pt x="3918" y="1920"/>
                </a:lnTo>
                <a:lnTo>
                  <a:pt x="3918" y="1922"/>
                </a:lnTo>
                <a:lnTo>
                  <a:pt x="3916" y="1922"/>
                </a:lnTo>
                <a:lnTo>
                  <a:pt x="3914" y="1922"/>
                </a:lnTo>
                <a:lnTo>
                  <a:pt x="3916" y="1922"/>
                </a:lnTo>
                <a:lnTo>
                  <a:pt x="3916" y="1924"/>
                </a:lnTo>
                <a:lnTo>
                  <a:pt x="3918" y="1924"/>
                </a:lnTo>
                <a:lnTo>
                  <a:pt x="3920" y="1924"/>
                </a:lnTo>
                <a:lnTo>
                  <a:pt x="3918" y="1922"/>
                </a:lnTo>
                <a:lnTo>
                  <a:pt x="3920" y="1920"/>
                </a:lnTo>
                <a:lnTo>
                  <a:pt x="3920" y="1918"/>
                </a:lnTo>
                <a:lnTo>
                  <a:pt x="3922" y="1918"/>
                </a:lnTo>
                <a:lnTo>
                  <a:pt x="3922" y="1916"/>
                </a:lnTo>
                <a:lnTo>
                  <a:pt x="3922" y="1918"/>
                </a:lnTo>
                <a:lnTo>
                  <a:pt x="3924" y="1918"/>
                </a:lnTo>
                <a:lnTo>
                  <a:pt x="3924" y="1920"/>
                </a:lnTo>
                <a:lnTo>
                  <a:pt x="3926" y="1920"/>
                </a:lnTo>
                <a:lnTo>
                  <a:pt x="3928" y="1920"/>
                </a:lnTo>
                <a:lnTo>
                  <a:pt x="3928" y="1918"/>
                </a:lnTo>
                <a:lnTo>
                  <a:pt x="3926" y="1918"/>
                </a:lnTo>
                <a:lnTo>
                  <a:pt x="3924" y="1918"/>
                </a:lnTo>
                <a:lnTo>
                  <a:pt x="3924" y="1916"/>
                </a:lnTo>
                <a:lnTo>
                  <a:pt x="3922" y="1914"/>
                </a:lnTo>
                <a:lnTo>
                  <a:pt x="3924" y="1912"/>
                </a:lnTo>
                <a:lnTo>
                  <a:pt x="3926" y="1910"/>
                </a:lnTo>
                <a:lnTo>
                  <a:pt x="3928" y="1910"/>
                </a:lnTo>
                <a:lnTo>
                  <a:pt x="3929" y="1908"/>
                </a:lnTo>
                <a:lnTo>
                  <a:pt x="3929" y="1910"/>
                </a:lnTo>
                <a:lnTo>
                  <a:pt x="3928" y="1910"/>
                </a:lnTo>
                <a:lnTo>
                  <a:pt x="3929" y="1912"/>
                </a:lnTo>
                <a:lnTo>
                  <a:pt x="3929" y="1914"/>
                </a:lnTo>
                <a:lnTo>
                  <a:pt x="3931" y="1914"/>
                </a:lnTo>
                <a:lnTo>
                  <a:pt x="3933" y="1914"/>
                </a:lnTo>
                <a:lnTo>
                  <a:pt x="3935" y="1914"/>
                </a:lnTo>
                <a:lnTo>
                  <a:pt x="3933" y="1912"/>
                </a:lnTo>
                <a:lnTo>
                  <a:pt x="3931" y="1912"/>
                </a:lnTo>
                <a:lnTo>
                  <a:pt x="3929" y="1912"/>
                </a:lnTo>
                <a:lnTo>
                  <a:pt x="3931" y="1912"/>
                </a:lnTo>
                <a:lnTo>
                  <a:pt x="3931" y="1910"/>
                </a:lnTo>
                <a:lnTo>
                  <a:pt x="3931" y="1908"/>
                </a:lnTo>
                <a:lnTo>
                  <a:pt x="3931" y="1904"/>
                </a:lnTo>
                <a:lnTo>
                  <a:pt x="3933" y="1904"/>
                </a:lnTo>
                <a:lnTo>
                  <a:pt x="3933" y="1902"/>
                </a:lnTo>
                <a:lnTo>
                  <a:pt x="3933" y="1900"/>
                </a:lnTo>
                <a:lnTo>
                  <a:pt x="3935" y="1899"/>
                </a:lnTo>
                <a:lnTo>
                  <a:pt x="3937" y="1899"/>
                </a:lnTo>
                <a:lnTo>
                  <a:pt x="3937" y="1897"/>
                </a:lnTo>
                <a:lnTo>
                  <a:pt x="3939" y="1897"/>
                </a:lnTo>
                <a:lnTo>
                  <a:pt x="3941" y="1897"/>
                </a:lnTo>
                <a:lnTo>
                  <a:pt x="3943" y="1897"/>
                </a:lnTo>
                <a:lnTo>
                  <a:pt x="3945" y="1897"/>
                </a:lnTo>
                <a:lnTo>
                  <a:pt x="3947" y="1895"/>
                </a:lnTo>
                <a:lnTo>
                  <a:pt x="3949" y="1895"/>
                </a:lnTo>
                <a:lnTo>
                  <a:pt x="3949" y="1897"/>
                </a:lnTo>
                <a:lnTo>
                  <a:pt x="3951" y="1897"/>
                </a:lnTo>
                <a:lnTo>
                  <a:pt x="3953" y="1899"/>
                </a:lnTo>
                <a:lnTo>
                  <a:pt x="3953" y="1897"/>
                </a:lnTo>
                <a:lnTo>
                  <a:pt x="3954" y="1897"/>
                </a:lnTo>
                <a:lnTo>
                  <a:pt x="3954" y="1895"/>
                </a:lnTo>
                <a:lnTo>
                  <a:pt x="3956" y="1891"/>
                </a:lnTo>
                <a:lnTo>
                  <a:pt x="3958" y="1889"/>
                </a:lnTo>
                <a:lnTo>
                  <a:pt x="3958" y="1891"/>
                </a:lnTo>
                <a:lnTo>
                  <a:pt x="3960" y="1891"/>
                </a:lnTo>
                <a:lnTo>
                  <a:pt x="3960" y="1893"/>
                </a:lnTo>
                <a:lnTo>
                  <a:pt x="3962" y="1895"/>
                </a:lnTo>
                <a:lnTo>
                  <a:pt x="3964" y="1897"/>
                </a:lnTo>
                <a:lnTo>
                  <a:pt x="3966" y="1897"/>
                </a:lnTo>
                <a:lnTo>
                  <a:pt x="3966" y="1895"/>
                </a:lnTo>
                <a:lnTo>
                  <a:pt x="3968" y="1895"/>
                </a:lnTo>
                <a:lnTo>
                  <a:pt x="3970" y="1895"/>
                </a:lnTo>
                <a:lnTo>
                  <a:pt x="3970" y="1897"/>
                </a:lnTo>
                <a:lnTo>
                  <a:pt x="3970" y="1895"/>
                </a:lnTo>
                <a:lnTo>
                  <a:pt x="3970" y="1893"/>
                </a:lnTo>
                <a:lnTo>
                  <a:pt x="3968" y="1893"/>
                </a:lnTo>
                <a:lnTo>
                  <a:pt x="3966" y="1895"/>
                </a:lnTo>
                <a:lnTo>
                  <a:pt x="3962" y="1893"/>
                </a:lnTo>
                <a:lnTo>
                  <a:pt x="3962" y="1891"/>
                </a:lnTo>
                <a:lnTo>
                  <a:pt x="3962" y="1889"/>
                </a:lnTo>
                <a:lnTo>
                  <a:pt x="3960" y="1889"/>
                </a:lnTo>
                <a:lnTo>
                  <a:pt x="3958" y="1887"/>
                </a:lnTo>
                <a:lnTo>
                  <a:pt x="3956" y="1887"/>
                </a:lnTo>
                <a:lnTo>
                  <a:pt x="3954" y="1889"/>
                </a:lnTo>
                <a:lnTo>
                  <a:pt x="3954" y="1887"/>
                </a:lnTo>
                <a:lnTo>
                  <a:pt x="3954" y="1889"/>
                </a:lnTo>
                <a:lnTo>
                  <a:pt x="3954" y="1891"/>
                </a:lnTo>
                <a:lnTo>
                  <a:pt x="3953" y="1891"/>
                </a:lnTo>
                <a:lnTo>
                  <a:pt x="3954" y="1893"/>
                </a:lnTo>
                <a:lnTo>
                  <a:pt x="3953" y="1895"/>
                </a:lnTo>
                <a:lnTo>
                  <a:pt x="3951" y="1895"/>
                </a:lnTo>
                <a:lnTo>
                  <a:pt x="3949" y="1893"/>
                </a:lnTo>
                <a:lnTo>
                  <a:pt x="3947" y="1893"/>
                </a:lnTo>
                <a:lnTo>
                  <a:pt x="3945" y="1891"/>
                </a:lnTo>
                <a:lnTo>
                  <a:pt x="3947" y="1887"/>
                </a:lnTo>
                <a:lnTo>
                  <a:pt x="3951" y="1883"/>
                </a:lnTo>
                <a:lnTo>
                  <a:pt x="3951" y="1881"/>
                </a:lnTo>
                <a:lnTo>
                  <a:pt x="3953" y="1881"/>
                </a:lnTo>
                <a:lnTo>
                  <a:pt x="3954" y="1879"/>
                </a:lnTo>
                <a:lnTo>
                  <a:pt x="3956" y="1879"/>
                </a:lnTo>
                <a:lnTo>
                  <a:pt x="3958" y="1877"/>
                </a:lnTo>
                <a:lnTo>
                  <a:pt x="3960" y="1876"/>
                </a:lnTo>
                <a:lnTo>
                  <a:pt x="3962" y="1874"/>
                </a:lnTo>
                <a:lnTo>
                  <a:pt x="3964" y="1874"/>
                </a:lnTo>
                <a:lnTo>
                  <a:pt x="3966" y="1872"/>
                </a:lnTo>
                <a:lnTo>
                  <a:pt x="3968" y="1872"/>
                </a:lnTo>
                <a:lnTo>
                  <a:pt x="3970" y="1870"/>
                </a:lnTo>
                <a:lnTo>
                  <a:pt x="3972" y="1868"/>
                </a:lnTo>
                <a:lnTo>
                  <a:pt x="3976" y="1866"/>
                </a:lnTo>
                <a:lnTo>
                  <a:pt x="3987" y="1860"/>
                </a:lnTo>
                <a:lnTo>
                  <a:pt x="3991" y="1860"/>
                </a:lnTo>
                <a:lnTo>
                  <a:pt x="4001" y="1854"/>
                </a:lnTo>
                <a:lnTo>
                  <a:pt x="4006" y="1852"/>
                </a:lnTo>
                <a:lnTo>
                  <a:pt x="4008" y="1852"/>
                </a:lnTo>
                <a:lnTo>
                  <a:pt x="4010" y="1854"/>
                </a:lnTo>
                <a:lnTo>
                  <a:pt x="4012" y="1854"/>
                </a:lnTo>
                <a:lnTo>
                  <a:pt x="4016" y="1854"/>
                </a:lnTo>
                <a:lnTo>
                  <a:pt x="4018" y="1852"/>
                </a:lnTo>
                <a:lnTo>
                  <a:pt x="4024" y="1851"/>
                </a:lnTo>
                <a:lnTo>
                  <a:pt x="4026" y="1851"/>
                </a:lnTo>
                <a:lnTo>
                  <a:pt x="4029" y="1849"/>
                </a:lnTo>
                <a:lnTo>
                  <a:pt x="4031" y="1849"/>
                </a:lnTo>
                <a:lnTo>
                  <a:pt x="4037" y="1845"/>
                </a:lnTo>
                <a:lnTo>
                  <a:pt x="4039" y="1847"/>
                </a:lnTo>
                <a:lnTo>
                  <a:pt x="4039" y="1845"/>
                </a:lnTo>
                <a:lnTo>
                  <a:pt x="4043" y="1845"/>
                </a:lnTo>
                <a:lnTo>
                  <a:pt x="4045" y="1845"/>
                </a:lnTo>
                <a:lnTo>
                  <a:pt x="4047" y="1845"/>
                </a:lnTo>
                <a:lnTo>
                  <a:pt x="4049" y="1845"/>
                </a:lnTo>
                <a:lnTo>
                  <a:pt x="4049" y="1847"/>
                </a:lnTo>
                <a:lnTo>
                  <a:pt x="4050" y="1847"/>
                </a:lnTo>
                <a:lnTo>
                  <a:pt x="4050" y="1849"/>
                </a:lnTo>
                <a:lnTo>
                  <a:pt x="4050" y="1851"/>
                </a:lnTo>
                <a:lnTo>
                  <a:pt x="4049" y="1852"/>
                </a:lnTo>
                <a:lnTo>
                  <a:pt x="4049" y="1854"/>
                </a:lnTo>
                <a:lnTo>
                  <a:pt x="4049" y="1856"/>
                </a:lnTo>
                <a:lnTo>
                  <a:pt x="4050" y="1856"/>
                </a:lnTo>
                <a:lnTo>
                  <a:pt x="4050" y="1854"/>
                </a:lnTo>
                <a:lnTo>
                  <a:pt x="4052" y="1852"/>
                </a:lnTo>
                <a:lnTo>
                  <a:pt x="4052" y="1849"/>
                </a:lnTo>
                <a:lnTo>
                  <a:pt x="4050" y="1847"/>
                </a:lnTo>
                <a:lnTo>
                  <a:pt x="4050" y="1845"/>
                </a:lnTo>
                <a:lnTo>
                  <a:pt x="4052" y="1845"/>
                </a:lnTo>
                <a:lnTo>
                  <a:pt x="4056" y="1843"/>
                </a:lnTo>
                <a:lnTo>
                  <a:pt x="4058" y="1841"/>
                </a:lnTo>
                <a:lnTo>
                  <a:pt x="4062" y="1839"/>
                </a:lnTo>
                <a:lnTo>
                  <a:pt x="4064" y="1839"/>
                </a:lnTo>
                <a:lnTo>
                  <a:pt x="4068" y="1839"/>
                </a:lnTo>
                <a:lnTo>
                  <a:pt x="4070" y="1839"/>
                </a:lnTo>
                <a:lnTo>
                  <a:pt x="4074" y="1839"/>
                </a:lnTo>
                <a:lnTo>
                  <a:pt x="4077" y="1839"/>
                </a:lnTo>
                <a:lnTo>
                  <a:pt x="4081" y="1841"/>
                </a:lnTo>
                <a:lnTo>
                  <a:pt x="4083" y="1841"/>
                </a:lnTo>
                <a:lnTo>
                  <a:pt x="4085" y="1841"/>
                </a:lnTo>
                <a:lnTo>
                  <a:pt x="4085" y="1843"/>
                </a:lnTo>
                <a:lnTo>
                  <a:pt x="4083" y="1843"/>
                </a:lnTo>
                <a:lnTo>
                  <a:pt x="4081" y="1845"/>
                </a:lnTo>
                <a:lnTo>
                  <a:pt x="4079" y="1847"/>
                </a:lnTo>
                <a:lnTo>
                  <a:pt x="4081" y="1847"/>
                </a:lnTo>
                <a:lnTo>
                  <a:pt x="4081" y="1845"/>
                </a:lnTo>
                <a:lnTo>
                  <a:pt x="4083" y="1845"/>
                </a:lnTo>
                <a:lnTo>
                  <a:pt x="4085" y="1845"/>
                </a:lnTo>
                <a:lnTo>
                  <a:pt x="4087" y="1843"/>
                </a:lnTo>
                <a:lnTo>
                  <a:pt x="4089" y="1841"/>
                </a:lnTo>
                <a:lnTo>
                  <a:pt x="4091" y="1839"/>
                </a:lnTo>
                <a:lnTo>
                  <a:pt x="4093" y="1839"/>
                </a:lnTo>
                <a:lnTo>
                  <a:pt x="4095" y="1837"/>
                </a:lnTo>
                <a:lnTo>
                  <a:pt x="4097" y="1837"/>
                </a:lnTo>
                <a:lnTo>
                  <a:pt x="4100" y="1835"/>
                </a:lnTo>
                <a:lnTo>
                  <a:pt x="4102" y="1835"/>
                </a:lnTo>
                <a:lnTo>
                  <a:pt x="4104" y="1835"/>
                </a:lnTo>
                <a:lnTo>
                  <a:pt x="4108" y="1833"/>
                </a:lnTo>
                <a:lnTo>
                  <a:pt x="4120" y="1828"/>
                </a:lnTo>
                <a:lnTo>
                  <a:pt x="4125" y="1826"/>
                </a:lnTo>
                <a:lnTo>
                  <a:pt x="4127" y="1826"/>
                </a:lnTo>
                <a:lnTo>
                  <a:pt x="4129" y="1826"/>
                </a:lnTo>
                <a:lnTo>
                  <a:pt x="4131" y="1826"/>
                </a:lnTo>
                <a:lnTo>
                  <a:pt x="4133" y="1826"/>
                </a:lnTo>
                <a:lnTo>
                  <a:pt x="4137" y="1824"/>
                </a:lnTo>
                <a:lnTo>
                  <a:pt x="4141" y="1822"/>
                </a:lnTo>
                <a:lnTo>
                  <a:pt x="4143" y="1820"/>
                </a:lnTo>
                <a:lnTo>
                  <a:pt x="4145" y="1820"/>
                </a:lnTo>
                <a:lnTo>
                  <a:pt x="4146" y="1818"/>
                </a:lnTo>
                <a:lnTo>
                  <a:pt x="4150" y="1818"/>
                </a:lnTo>
                <a:lnTo>
                  <a:pt x="4152" y="1820"/>
                </a:lnTo>
                <a:lnTo>
                  <a:pt x="4154" y="1820"/>
                </a:lnTo>
                <a:lnTo>
                  <a:pt x="4158" y="1818"/>
                </a:lnTo>
                <a:lnTo>
                  <a:pt x="4164" y="1816"/>
                </a:lnTo>
                <a:lnTo>
                  <a:pt x="4168" y="1814"/>
                </a:lnTo>
                <a:lnTo>
                  <a:pt x="4175" y="1810"/>
                </a:lnTo>
                <a:lnTo>
                  <a:pt x="4177" y="1810"/>
                </a:lnTo>
                <a:lnTo>
                  <a:pt x="4179" y="1808"/>
                </a:lnTo>
                <a:lnTo>
                  <a:pt x="4191" y="1803"/>
                </a:lnTo>
                <a:lnTo>
                  <a:pt x="4193" y="1801"/>
                </a:lnTo>
                <a:lnTo>
                  <a:pt x="4195" y="1801"/>
                </a:lnTo>
                <a:lnTo>
                  <a:pt x="4196" y="1799"/>
                </a:lnTo>
                <a:lnTo>
                  <a:pt x="4198" y="1797"/>
                </a:lnTo>
                <a:lnTo>
                  <a:pt x="4200" y="1797"/>
                </a:lnTo>
                <a:lnTo>
                  <a:pt x="4202" y="1795"/>
                </a:lnTo>
                <a:lnTo>
                  <a:pt x="4206" y="1795"/>
                </a:lnTo>
                <a:lnTo>
                  <a:pt x="4208" y="1795"/>
                </a:lnTo>
                <a:lnTo>
                  <a:pt x="4210" y="1795"/>
                </a:lnTo>
                <a:lnTo>
                  <a:pt x="4210" y="1797"/>
                </a:lnTo>
                <a:lnTo>
                  <a:pt x="4212" y="1797"/>
                </a:lnTo>
                <a:lnTo>
                  <a:pt x="4210" y="1797"/>
                </a:lnTo>
                <a:lnTo>
                  <a:pt x="4210" y="1795"/>
                </a:lnTo>
                <a:lnTo>
                  <a:pt x="4208" y="1795"/>
                </a:lnTo>
                <a:lnTo>
                  <a:pt x="4208" y="1793"/>
                </a:lnTo>
                <a:lnTo>
                  <a:pt x="4210" y="1793"/>
                </a:lnTo>
                <a:lnTo>
                  <a:pt x="4210" y="1791"/>
                </a:lnTo>
                <a:lnTo>
                  <a:pt x="4208" y="1791"/>
                </a:lnTo>
                <a:lnTo>
                  <a:pt x="4210" y="1791"/>
                </a:lnTo>
                <a:lnTo>
                  <a:pt x="4210" y="1789"/>
                </a:lnTo>
                <a:lnTo>
                  <a:pt x="4212" y="1787"/>
                </a:lnTo>
                <a:lnTo>
                  <a:pt x="4212" y="1785"/>
                </a:lnTo>
                <a:lnTo>
                  <a:pt x="4214" y="1785"/>
                </a:lnTo>
                <a:lnTo>
                  <a:pt x="4214" y="1783"/>
                </a:lnTo>
                <a:lnTo>
                  <a:pt x="4216" y="1783"/>
                </a:lnTo>
                <a:lnTo>
                  <a:pt x="4216" y="1781"/>
                </a:lnTo>
                <a:lnTo>
                  <a:pt x="4218" y="1780"/>
                </a:lnTo>
                <a:lnTo>
                  <a:pt x="4219" y="1780"/>
                </a:lnTo>
                <a:lnTo>
                  <a:pt x="4219" y="1778"/>
                </a:lnTo>
                <a:lnTo>
                  <a:pt x="4221" y="1776"/>
                </a:lnTo>
                <a:lnTo>
                  <a:pt x="4225" y="1774"/>
                </a:lnTo>
                <a:lnTo>
                  <a:pt x="4227" y="1776"/>
                </a:lnTo>
                <a:lnTo>
                  <a:pt x="4229" y="1776"/>
                </a:lnTo>
                <a:lnTo>
                  <a:pt x="4229" y="1772"/>
                </a:lnTo>
                <a:lnTo>
                  <a:pt x="4231" y="1772"/>
                </a:lnTo>
                <a:lnTo>
                  <a:pt x="4231" y="1774"/>
                </a:lnTo>
                <a:lnTo>
                  <a:pt x="4233" y="1776"/>
                </a:lnTo>
                <a:lnTo>
                  <a:pt x="4235" y="1774"/>
                </a:lnTo>
                <a:lnTo>
                  <a:pt x="4233" y="1774"/>
                </a:lnTo>
                <a:lnTo>
                  <a:pt x="4231" y="1774"/>
                </a:lnTo>
                <a:lnTo>
                  <a:pt x="4231" y="1772"/>
                </a:lnTo>
                <a:lnTo>
                  <a:pt x="4229" y="1772"/>
                </a:lnTo>
                <a:lnTo>
                  <a:pt x="4227" y="1774"/>
                </a:lnTo>
                <a:lnTo>
                  <a:pt x="4225" y="1772"/>
                </a:lnTo>
                <a:lnTo>
                  <a:pt x="4223" y="1772"/>
                </a:lnTo>
                <a:lnTo>
                  <a:pt x="4225" y="1772"/>
                </a:lnTo>
                <a:lnTo>
                  <a:pt x="4225" y="1770"/>
                </a:lnTo>
                <a:lnTo>
                  <a:pt x="4227" y="1768"/>
                </a:lnTo>
                <a:lnTo>
                  <a:pt x="4227" y="1766"/>
                </a:lnTo>
                <a:lnTo>
                  <a:pt x="4229" y="1764"/>
                </a:lnTo>
                <a:lnTo>
                  <a:pt x="4231" y="1764"/>
                </a:lnTo>
                <a:lnTo>
                  <a:pt x="4231" y="1762"/>
                </a:lnTo>
                <a:lnTo>
                  <a:pt x="4233" y="1762"/>
                </a:lnTo>
                <a:lnTo>
                  <a:pt x="4235" y="1762"/>
                </a:lnTo>
                <a:lnTo>
                  <a:pt x="4235" y="1760"/>
                </a:lnTo>
                <a:lnTo>
                  <a:pt x="4233" y="1758"/>
                </a:lnTo>
                <a:lnTo>
                  <a:pt x="4235" y="1758"/>
                </a:lnTo>
                <a:lnTo>
                  <a:pt x="4233" y="1758"/>
                </a:lnTo>
                <a:lnTo>
                  <a:pt x="4233" y="1757"/>
                </a:lnTo>
                <a:lnTo>
                  <a:pt x="4235" y="1757"/>
                </a:lnTo>
                <a:lnTo>
                  <a:pt x="4233" y="1757"/>
                </a:lnTo>
                <a:lnTo>
                  <a:pt x="4231" y="1757"/>
                </a:lnTo>
                <a:lnTo>
                  <a:pt x="4233" y="1758"/>
                </a:lnTo>
                <a:lnTo>
                  <a:pt x="4231" y="1758"/>
                </a:lnTo>
                <a:lnTo>
                  <a:pt x="4231" y="1760"/>
                </a:lnTo>
                <a:lnTo>
                  <a:pt x="4233" y="1760"/>
                </a:lnTo>
                <a:lnTo>
                  <a:pt x="4231" y="1760"/>
                </a:lnTo>
                <a:lnTo>
                  <a:pt x="4229" y="1758"/>
                </a:lnTo>
                <a:lnTo>
                  <a:pt x="4229" y="1757"/>
                </a:lnTo>
                <a:lnTo>
                  <a:pt x="4229" y="1755"/>
                </a:lnTo>
                <a:lnTo>
                  <a:pt x="4231" y="1755"/>
                </a:lnTo>
                <a:lnTo>
                  <a:pt x="4231" y="1753"/>
                </a:lnTo>
                <a:lnTo>
                  <a:pt x="4233" y="1753"/>
                </a:lnTo>
                <a:lnTo>
                  <a:pt x="4233" y="1751"/>
                </a:lnTo>
                <a:lnTo>
                  <a:pt x="4233" y="1749"/>
                </a:lnTo>
                <a:lnTo>
                  <a:pt x="4235" y="1747"/>
                </a:lnTo>
                <a:lnTo>
                  <a:pt x="4237" y="1745"/>
                </a:lnTo>
                <a:lnTo>
                  <a:pt x="4237" y="1743"/>
                </a:lnTo>
                <a:lnTo>
                  <a:pt x="4239" y="1743"/>
                </a:lnTo>
                <a:lnTo>
                  <a:pt x="4241" y="1743"/>
                </a:lnTo>
                <a:lnTo>
                  <a:pt x="4241" y="1745"/>
                </a:lnTo>
                <a:lnTo>
                  <a:pt x="4243" y="1745"/>
                </a:lnTo>
                <a:lnTo>
                  <a:pt x="4241" y="1745"/>
                </a:lnTo>
                <a:lnTo>
                  <a:pt x="4241" y="1743"/>
                </a:lnTo>
                <a:lnTo>
                  <a:pt x="4241" y="1741"/>
                </a:lnTo>
                <a:lnTo>
                  <a:pt x="4239" y="1741"/>
                </a:lnTo>
                <a:lnTo>
                  <a:pt x="4239" y="1743"/>
                </a:lnTo>
                <a:lnTo>
                  <a:pt x="4239" y="1741"/>
                </a:lnTo>
                <a:lnTo>
                  <a:pt x="4237" y="1741"/>
                </a:lnTo>
                <a:lnTo>
                  <a:pt x="4237" y="1743"/>
                </a:lnTo>
                <a:lnTo>
                  <a:pt x="4235" y="1743"/>
                </a:lnTo>
                <a:lnTo>
                  <a:pt x="4235" y="1745"/>
                </a:lnTo>
                <a:lnTo>
                  <a:pt x="4235" y="1747"/>
                </a:lnTo>
                <a:lnTo>
                  <a:pt x="4233" y="1747"/>
                </a:lnTo>
                <a:lnTo>
                  <a:pt x="4231" y="1747"/>
                </a:lnTo>
                <a:lnTo>
                  <a:pt x="4231" y="1745"/>
                </a:lnTo>
                <a:lnTo>
                  <a:pt x="4231" y="1741"/>
                </a:lnTo>
                <a:lnTo>
                  <a:pt x="4231" y="1733"/>
                </a:lnTo>
                <a:lnTo>
                  <a:pt x="4231" y="1732"/>
                </a:lnTo>
                <a:lnTo>
                  <a:pt x="4231" y="1728"/>
                </a:lnTo>
                <a:lnTo>
                  <a:pt x="4231" y="1726"/>
                </a:lnTo>
                <a:lnTo>
                  <a:pt x="4231" y="1724"/>
                </a:lnTo>
                <a:lnTo>
                  <a:pt x="4231" y="1716"/>
                </a:lnTo>
                <a:lnTo>
                  <a:pt x="4231" y="1710"/>
                </a:lnTo>
                <a:lnTo>
                  <a:pt x="4229" y="1709"/>
                </a:lnTo>
                <a:lnTo>
                  <a:pt x="4229" y="1703"/>
                </a:lnTo>
                <a:lnTo>
                  <a:pt x="4229" y="1701"/>
                </a:lnTo>
                <a:lnTo>
                  <a:pt x="4229" y="1699"/>
                </a:lnTo>
                <a:lnTo>
                  <a:pt x="4227" y="1691"/>
                </a:lnTo>
                <a:lnTo>
                  <a:pt x="4227" y="1687"/>
                </a:lnTo>
                <a:lnTo>
                  <a:pt x="4227" y="1682"/>
                </a:lnTo>
                <a:lnTo>
                  <a:pt x="4227" y="1680"/>
                </a:lnTo>
                <a:lnTo>
                  <a:pt x="4227" y="1678"/>
                </a:lnTo>
                <a:lnTo>
                  <a:pt x="4225" y="1674"/>
                </a:lnTo>
                <a:lnTo>
                  <a:pt x="4225" y="1672"/>
                </a:lnTo>
                <a:lnTo>
                  <a:pt x="4225" y="1666"/>
                </a:lnTo>
                <a:lnTo>
                  <a:pt x="4225" y="1659"/>
                </a:lnTo>
                <a:lnTo>
                  <a:pt x="4225" y="1655"/>
                </a:lnTo>
                <a:lnTo>
                  <a:pt x="4225" y="1653"/>
                </a:lnTo>
                <a:lnTo>
                  <a:pt x="4225" y="1651"/>
                </a:lnTo>
                <a:lnTo>
                  <a:pt x="4225" y="1649"/>
                </a:lnTo>
                <a:lnTo>
                  <a:pt x="4225" y="1647"/>
                </a:lnTo>
                <a:lnTo>
                  <a:pt x="4225" y="1645"/>
                </a:lnTo>
                <a:lnTo>
                  <a:pt x="4227" y="1645"/>
                </a:lnTo>
                <a:lnTo>
                  <a:pt x="4229" y="1645"/>
                </a:lnTo>
                <a:lnTo>
                  <a:pt x="4231" y="1645"/>
                </a:lnTo>
                <a:lnTo>
                  <a:pt x="4231" y="1643"/>
                </a:lnTo>
                <a:lnTo>
                  <a:pt x="4231" y="1641"/>
                </a:lnTo>
                <a:lnTo>
                  <a:pt x="4229" y="1639"/>
                </a:lnTo>
                <a:lnTo>
                  <a:pt x="4231" y="1639"/>
                </a:lnTo>
                <a:lnTo>
                  <a:pt x="4233" y="1637"/>
                </a:lnTo>
                <a:lnTo>
                  <a:pt x="4235" y="1636"/>
                </a:lnTo>
                <a:lnTo>
                  <a:pt x="4235" y="1634"/>
                </a:lnTo>
                <a:lnTo>
                  <a:pt x="4237" y="1634"/>
                </a:lnTo>
                <a:lnTo>
                  <a:pt x="4237" y="1632"/>
                </a:lnTo>
                <a:lnTo>
                  <a:pt x="4237" y="1634"/>
                </a:lnTo>
                <a:lnTo>
                  <a:pt x="4237" y="1636"/>
                </a:lnTo>
                <a:lnTo>
                  <a:pt x="4237" y="1637"/>
                </a:lnTo>
                <a:lnTo>
                  <a:pt x="4239" y="1637"/>
                </a:lnTo>
                <a:lnTo>
                  <a:pt x="4239" y="1639"/>
                </a:lnTo>
                <a:lnTo>
                  <a:pt x="4239" y="1637"/>
                </a:lnTo>
                <a:lnTo>
                  <a:pt x="4241" y="1637"/>
                </a:lnTo>
                <a:lnTo>
                  <a:pt x="4239" y="1637"/>
                </a:lnTo>
                <a:lnTo>
                  <a:pt x="4239" y="1636"/>
                </a:lnTo>
                <a:lnTo>
                  <a:pt x="4239" y="1634"/>
                </a:lnTo>
                <a:lnTo>
                  <a:pt x="4241" y="1632"/>
                </a:lnTo>
                <a:lnTo>
                  <a:pt x="4241" y="1630"/>
                </a:lnTo>
                <a:lnTo>
                  <a:pt x="4243" y="1630"/>
                </a:lnTo>
                <a:lnTo>
                  <a:pt x="4241" y="1628"/>
                </a:lnTo>
                <a:lnTo>
                  <a:pt x="4239" y="1628"/>
                </a:lnTo>
                <a:lnTo>
                  <a:pt x="4237" y="1630"/>
                </a:lnTo>
                <a:lnTo>
                  <a:pt x="4237" y="1628"/>
                </a:lnTo>
                <a:lnTo>
                  <a:pt x="4235" y="1626"/>
                </a:lnTo>
                <a:lnTo>
                  <a:pt x="4233" y="1626"/>
                </a:lnTo>
                <a:lnTo>
                  <a:pt x="4233" y="1624"/>
                </a:lnTo>
                <a:lnTo>
                  <a:pt x="4231" y="1624"/>
                </a:lnTo>
                <a:lnTo>
                  <a:pt x="4231" y="1622"/>
                </a:lnTo>
                <a:lnTo>
                  <a:pt x="4233" y="1622"/>
                </a:lnTo>
                <a:lnTo>
                  <a:pt x="4233" y="1620"/>
                </a:lnTo>
                <a:lnTo>
                  <a:pt x="4235" y="1620"/>
                </a:lnTo>
                <a:lnTo>
                  <a:pt x="4235" y="1618"/>
                </a:lnTo>
                <a:lnTo>
                  <a:pt x="4237" y="1614"/>
                </a:lnTo>
                <a:lnTo>
                  <a:pt x="4237" y="1613"/>
                </a:lnTo>
                <a:lnTo>
                  <a:pt x="4239" y="1614"/>
                </a:lnTo>
                <a:lnTo>
                  <a:pt x="4239" y="1613"/>
                </a:lnTo>
                <a:lnTo>
                  <a:pt x="4237" y="1613"/>
                </a:lnTo>
                <a:lnTo>
                  <a:pt x="4235" y="1613"/>
                </a:lnTo>
                <a:lnTo>
                  <a:pt x="4233" y="1613"/>
                </a:lnTo>
                <a:lnTo>
                  <a:pt x="4231" y="1611"/>
                </a:lnTo>
                <a:lnTo>
                  <a:pt x="4233" y="1609"/>
                </a:lnTo>
                <a:lnTo>
                  <a:pt x="4231" y="1609"/>
                </a:lnTo>
                <a:lnTo>
                  <a:pt x="4229" y="1611"/>
                </a:lnTo>
                <a:lnTo>
                  <a:pt x="4229" y="1607"/>
                </a:lnTo>
                <a:lnTo>
                  <a:pt x="4229" y="1603"/>
                </a:lnTo>
                <a:lnTo>
                  <a:pt x="4231" y="1603"/>
                </a:lnTo>
                <a:lnTo>
                  <a:pt x="4231" y="1605"/>
                </a:lnTo>
                <a:lnTo>
                  <a:pt x="4233" y="1605"/>
                </a:lnTo>
                <a:lnTo>
                  <a:pt x="4233" y="1603"/>
                </a:lnTo>
                <a:lnTo>
                  <a:pt x="4235" y="1601"/>
                </a:lnTo>
                <a:lnTo>
                  <a:pt x="4237" y="1601"/>
                </a:lnTo>
                <a:lnTo>
                  <a:pt x="4237" y="1603"/>
                </a:lnTo>
                <a:lnTo>
                  <a:pt x="4239" y="1603"/>
                </a:lnTo>
                <a:lnTo>
                  <a:pt x="4241" y="1601"/>
                </a:lnTo>
                <a:lnTo>
                  <a:pt x="4241" y="1599"/>
                </a:lnTo>
                <a:lnTo>
                  <a:pt x="4243" y="1599"/>
                </a:lnTo>
                <a:lnTo>
                  <a:pt x="4243" y="1597"/>
                </a:lnTo>
                <a:lnTo>
                  <a:pt x="4243" y="1595"/>
                </a:lnTo>
                <a:lnTo>
                  <a:pt x="4244" y="1595"/>
                </a:lnTo>
                <a:lnTo>
                  <a:pt x="4244" y="1597"/>
                </a:lnTo>
                <a:lnTo>
                  <a:pt x="4244" y="1595"/>
                </a:lnTo>
                <a:lnTo>
                  <a:pt x="4246" y="1597"/>
                </a:lnTo>
                <a:lnTo>
                  <a:pt x="4246" y="1595"/>
                </a:lnTo>
                <a:lnTo>
                  <a:pt x="4246" y="1593"/>
                </a:lnTo>
                <a:lnTo>
                  <a:pt x="4248" y="1593"/>
                </a:lnTo>
                <a:lnTo>
                  <a:pt x="4248" y="1591"/>
                </a:lnTo>
                <a:lnTo>
                  <a:pt x="4250" y="1591"/>
                </a:lnTo>
                <a:lnTo>
                  <a:pt x="4248" y="1591"/>
                </a:lnTo>
                <a:lnTo>
                  <a:pt x="4248" y="1589"/>
                </a:lnTo>
                <a:lnTo>
                  <a:pt x="4248" y="1591"/>
                </a:lnTo>
                <a:lnTo>
                  <a:pt x="4246" y="1591"/>
                </a:lnTo>
                <a:lnTo>
                  <a:pt x="4244" y="1591"/>
                </a:lnTo>
                <a:lnTo>
                  <a:pt x="4244" y="1593"/>
                </a:lnTo>
                <a:lnTo>
                  <a:pt x="4246" y="1593"/>
                </a:lnTo>
                <a:lnTo>
                  <a:pt x="4244" y="1593"/>
                </a:lnTo>
                <a:lnTo>
                  <a:pt x="4243" y="1593"/>
                </a:lnTo>
                <a:lnTo>
                  <a:pt x="4241" y="1591"/>
                </a:lnTo>
                <a:lnTo>
                  <a:pt x="4243" y="1591"/>
                </a:lnTo>
                <a:lnTo>
                  <a:pt x="4243" y="1589"/>
                </a:lnTo>
                <a:lnTo>
                  <a:pt x="4243" y="1588"/>
                </a:lnTo>
                <a:lnTo>
                  <a:pt x="4243" y="1586"/>
                </a:lnTo>
                <a:lnTo>
                  <a:pt x="4237" y="1588"/>
                </a:lnTo>
                <a:lnTo>
                  <a:pt x="4235" y="1589"/>
                </a:lnTo>
                <a:lnTo>
                  <a:pt x="4235" y="1591"/>
                </a:lnTo>
                <a:lnTo>
                  <a:pt x="4237" y="1593"/>
                </a:lnTo>
                <a:lnTo>
                  <a:pt x="4239" y="1593"/>
                </a:lnTo>
                <a:lnTo>
                  <a:pt x="4241" y="1595"/>
                </a:lnTo>
                <a:lnTo>
                  <a:pt x="4239" y="1595"/>
                </a:lnTo>
                <a:lnTo>
                  <a:pt x="4237" y="1595"/>
                </a:lnTo>
                <a:lnTo>
                  <a:pt x="4235" y="1595"/>
                </a:lnTo>
                <a:lnTo>
                  <a:pt x="4235" y="1597"/>
                </a:lnTo>
                <a:lnTo>
                  <a:pt x="4233" y="1597"/>
                </a:lnTo>
                <a:lnTo>
                  <a:pt x="4231" y="1597"/>
                </a:lnTo>
                <a:lnTo>
                  <a:pt x="4229" y="1597"/>
                </a:lnTo>
                <a:lnTo>
                  <a:pt x="4227" y="1597"/>
                </a:lnTo>
                <a:lnTo>
                  <a:pt x="4225" y="1595"/>
                </a:lnTo>
                <a:lnTo>
                  <a:pt x="4223" y="1593"/>
                </a:lnTo>
                <a:lnTo>
                  <a:pt x="4221" y="1593"/>
                </a:lnTo>
                <a:lnTo>
                  <a:pt x="4219" y="1593"/>
                </a:lnTo>
                <a:lnTo>
                  <a:pt x="4218" y="1595"/>
                </a:lnTo>
                <a:lnTo>
                  <a:pt x="4218" y="1593"/>
                </a:lnTo>
                <a:lnTo>
                  <a:pt x="4216" y="1593"/>
                </a:lnTo>
                <a:lnTo>
                  <a:pt x="4218" y="1595"/>
                </a:lnTo>
                <a:lnTo>
                  <a:pt x="4219" y="1597"/>
                </a:lnTo>
                <a:lnTo>
                  <a:pt x="4219" y="1599"/>
                </a:lnTo>
                <a:lnTo>
                  <a:pt x="4221" y="1599"/>
                </a:lnTo>
                <a:lnTo>
                  <a:pt x="4223" y="1601"/>
                </a:lnTo>
                <a:lnTo>
                  <a:pt x="4221" y="1601"/>
                </a:lnTo>
                <a:lnTo>
                  <a:pt x="4219" y="1601"/>
                </a:lnTo>
                <a:lnTo>
                  <a:pt x="4221" y="1601"/>
                </a:lnTo>
                <a:lnTo>
                  <a:pt x="4218" y="1601"/>
                </a:lnTo>
                <a:lnTo>
                  <a:pt x="4216" y="1601"/>
                </a:lnTo>
                <a:lnTo>
                  <a:pt x="4214" y="1601"/>
                </a:lnTo>
                <a:lnTo>
                  <a:pt x="4212" y="1599"/>
                </a:lnTo>
                <a:lnTo>
                  <a:pt x="4208" y="1597"/>
                </a:lnTo>
                <a:lnTo>
                  <a:pt x="4204" y="1593"/>
                </a:lnTo>
                <a:lnTo>
                  <a:pt x="4204" y="1591"/>
                </a:lnTo>
                <a:lnTo>
                  <a:pt x="4202" y="1589"/>
                </a:lnTo>
                <a:lnTo>
                  <a:pt x="4200" y="1586"/>
                </a:lnTo>
                <a:lnTo>
                  <a:pt x="4196" y="1580"/>
                </a:lnTo>
                <a:lnTo>
                  <a:pt x="4196" y="1576"/>
                </a:lnTo>
                <a:lnTo>
                  <a:pt x="4196" y="1572"/>
                </a:lnTo>
                <a:lnTo>
                  <a:pt x="4198" y="1572"/>
                </a:lnTo>
                <a:lnTo>
                  <a:pt x="4198" y="1576"/>
                </a:lnTo>
                <a:lnTo>
                  <a:pt x="4200" y="1576"/>
                </a:lnTo>
                <a:lnTo>
                  <a:pt x="4200" y="1578"/>
                </a:lnTo>
                <a:lnTo>
                  <a:pt x="4200" y="1580"/>
                </a:lnTo>
                <a:lnTo>
                  <a:pt x="4202" y="1580"/>
                </a:lnTo>
                <a:lnTo>
                  <a:pt x="4202" y="1582"/>
                </a:lnTo>
                <a:lnTo>
                  <a:pt x="4204" y="1582"/>
                </a:lnTo>
                <a:lnTo>
                  <a:pt x="4206" y="1582"/>
                </a:lnTo>
                <a:lnTo>
                  <a:pt x="4208" y="1582"/>
                </a:lnTo>
                <a:lnTo>
                  <a:pt x="4208" y="1580"/>
                </a:lnTo>
                <a:lnTo>
                  <a:pt x="4208" y="1578"/>
                </a:lnTo>
                <a:lnTo>
                  <a:pt x="4206" y="1576"/>
                </a:lnTo>
                <a:lnTo>
                  <a:pt x="4208" y="1572"/>
                </a:lnTo>
                <a:lnTo>
                  <a:pt x="4208" y="1570"/>
                </a:lnTo>
                <a:lnTo>
                  <a:pt x="4208" y="1568"/>
                </a:lnTo>
                <a:lnTo>
                  <a:pt x="4208" y="1565"/>
                </a:lnTo>
                <a:lnTo>
                  <a:pt x="4208" y="1563"/>
                </a:lnTo>
                <a:lnTo>
                  <a:pt x="4206" y="1563"/>
                </a:lnTo>
                <a:lnTo>
                  <a:pt x="4206" y="1561"/>
                </a:lnTo>
                <a:lnTo>
                  <a:pt x="4206" y="1559"/>
                </a:lnTo>
                <a:lnTo>
                  <a:pt x="4202" y="1559"/>
                </a:lnTo>
                <a:lnTo>
                  <a:pt x="4202" y="1557"/>
                </a:lnTo>
                <a:lnTo>
                  <a:pt x="4200" y="1559"/>
                </a:lnTo>
                <a:lnTo>
                  <a:pt x="4200" y="1561"/>
                </a:lnTo>
                <a:lnTo>
                  <a:pt x="4202" y="1561"/>
                </a:lnTo>
                <a:lnTo>
                  <a:pt x="4204" y="1561"/>
                </a:lnTo>
                <a:lnTo>
                  <a:pt x="4202" y="1561"/>
                </a:lnTo>
                <a:lnTo>
                  <a:pt x="4200" y="1563"/>
                </a:lnTo>
                <a:lnTo>
                  <a:pt x="4206" y="1565"/>
                </a:lnTo>
                <a:lnTo>
                  <a:pt x="4202" y="1565"/>
                </a:lnTo>
                <a:lnTo>
                  <a:pt x="4200" y="1565"/>
                </a:lnTo>
                <a:lnTo>
                  <a:pt x="4198" y="1566"/>
                </a:lnTo>
                <a:lnTo>
                  <a:pt x="4198" y="1565"/>
                </a:lnTo>
                <a:lnTo>
                  <a:pt x="4196" y="1565"/>
                </a:lnTo>
                <a:lnTo>
                  <a:pt x="4195" y="1563"/>
                </a:lnTo>
                <a:lnTo>
                  <a:pt x="4193" y="1563"/>
                </a:lnTo>
                <a:lnTo>
                  <a:pt x="4189" y="1563"/>
                </a:lnTo>
                <a:lnTo>
                  <a:pt x="4181" y="1563"/>
                </a:lnTo>
                <a:lnTo>
                  <a:pt x="4177" y="1565"/>
                </a:lnTo>
                <a:lnTo>
                  <a:pt x="4173" y="1565"/>
                </a:lnTo>
                <a:lnTo>
                  <a:pt x="4170" y="1568"/>
                </a:lnTo>
                <a:lnTo>
                  <a:pt x="4166" y="1570"/>
                </a:lnTo>
                <a:lnTo>
                  <a:pt x="4164" y="1570"/>
                </a:lnTo>
                <a:lnTo>
                  <a:pt x="4162" y="1570"/>
                </a:lnTo>
                <a:lnTo>
                  <a:pt x="4160" y="1566"/>
                </a:lnTo>
                <a:lnTo>
                  <a:pt x="4158" y="1566"/>
                </a:lnTo>
                <a:lnTo>
                  <a:pt x="4156" y="1566"/>
                </a:lnTo>
                <a:lnTo>
                  <a:pt x="4156" y="1565"/>
                </a:lnTo>
                <a:lnTo>
                  <a:pt x="4158" y="1565"/>
                </a:lnTo>
                <a:lnTo>
                  <a:pt x="4158" y="1563"/>
                </a:lnTo>
                <a:lnTo>
                  <a:pt x="4158" y="1561"/>
                </a:lnTo>
                <a:lnTo>
                  <a:pt x="4156" y="1561"/>
                </a:lnTo>
                <a:lnTo>
                  <a:pt x="4154" y="1563"/>
                </a:lnTo>
                <a:lnTo>
                  <a:pt x="4152" y="1563"/>
                </a:lnTo>
                <a:lnTo>
                  <a:pt x="4150" y="1565"/>
                </a:lnTo>
                <a:lnTo>
                  <a:pt x="4150" y="1566"/>
                </a:lnTo>
                <a:lnTo>
                  <a:pt x="4150" y="1570"/>
                </a:lnTo>
                <a:lnTo>
                  <a:pt x="4150" y="1572"/>
                </a:lnTo>
                <a:lnTo>
                  <a:pt x="4150" y="1574"/>
                </a:lnTo>
                <a:lnTo>
                  <a:pt x="4152" y="1574"/>
                </a:lnTo>
                <a:lnTo>
                  <a:pt x="4154" y="1574"/>
                </a:lnTo>
                <a:lnTo>
                  <a:pt x="4156" y="1574"/>
                </a:lnTo>
                <a:lnTo>
                  <a:pt x="4156" y="1576"/>
                </a:lnTo>
                <a:lnTo>
                  <a:pt x="4158" y="1576"/>
                </a:lnTo>
                <a:lnTo>
                  <a:pt x="4160" y="1574"/>
                </a:lnTo>
                <a:lnTo>
                  <a:pt x="4166" y="1578"/>
                </a:lnTo>
                <a:lnTo>
                  <a:pt x="4168" y="1578"/>
                </a:lnTo>
                <a:lnTo>
                  <a:pt x="4170" y="1578"/>
                </a:lnTo>
                <a:lnTo>
                  <a:pt x="4170" y="1576"/>
                </a:lnTo>
                <a:lnTo>
                  <a:pt x="4170" y="1578"/>
                </a:lnTo>
                <a:lnTo>
                  <a:pt x="4170" y="1580"/>
                </a:lnTo>
                <a:lnTo>
                  <a:pt x="4168" y="1582"/>
                </a:lnTo>
                <a:lnTo>
                  <a:pt x="4166" y="1584"/>
                </a:lnTo>
                <a:lnTo>
                  <a:pt x="4160" y="1588"/>
                </a:lnTo>
                <a:lnTo>
                  <a:pt x="4158" y="1588"/>
                </a:lnTo>
                <a:lnTo>
                  <a:pt x="4158" y="1589"/>
                </a:lnTo>
                <a:lnTo>
                  <a:pt x="4156" y="1591"/>
                </a:lnTo>
                <a:lnTo>
                  <a:pt x="4154" y="1591"/>
                </a:lnTo>
                <a:lnTo>
                  <a:pt x="4154" y="1593"/>
                </a:lnTo>
                <a:lnTo>
                  <a:pt x="4156" y="1593"/>
                </a:lnTo>
                <a:lnTo>
                  <a:pt x="4158" y="1593"/>
                </a:lnTo>
                <a:lnTo>
                  <a:pt x="4156" y="1595"/>
                </a:lnTo>
                <a:lnTo>
                  <a:pt x="4156" y="1597"/>
                </a:lnTo>
                <a:lnTo>
                  <a:pt x="4156" y="1605"/>
                </a:lnTo>
                <a:lnTo>
                  <a:pt x="4156" y="1607"/>
                </a:lnTo>
                <a:lnTo>
                  <a:pt x="4156" y="1609"/>
                </a:lnTo>
                <a:lnTo>
                  <a:pt x="4156" y="1611"/>
                </a:lnTo>
                <a:lnTo>
                  <a:pt x="4156" y="1613"/>
                </a:lnTo>
                <a:lnTo>
                  <a:pt x="4154" y="1613"/>
                </a:lnTo>
                <a:lnTo>
                  <a:pt x="4154" y="1611"/>
                </a:lnTo>
                <a:lnTo>
                  <a:pt x="4152" y="1611"/>
                </a:lnTo>
                <a:lnTo>
                  <a:pt x="4152" y="1613"/>
                </a:lnTo>
                <a:lnTo>
                  <a:pt x="4150" y="1613"/>
                </a:lnTo>
                <a:lnTo>
                  <a:pt x="4150" y="1614"/>
                </a:lnTo>
                <a:lnTo>
                  <a:pt x="4150" y="1616"/>
                </a:lnTo>
                <a:lnTo>
                  <a:pt x="4152" y="1622"/>
                </a:lnTo>
                <a:lnTo>
                  <a:pt x="4152" y="1624"/>
                </a:lnTo>
                <a:lnTo>
                  <a:pt x="4152" y="1626"/>
                </a:lnTo>
                <a:lnTo>
                  <a:pt x="4152" y="1630"/>
                </a:lnTo>
                <a:lnTo>
                  <a:pt x="4152" y="1632"/>
                </a:lnTo>
                <a:lnTo>
                  <a:pt x="4152" y="1636"/>
                </a:lnTo>
                <a:lnTo>
                  <a:pt x="4152" y="1637"/>
                </a:lnTo>
                <a:lnTo>
                  <a:pt x="4152" y="1639"/>
                </a:lnTo>
                <a:lnTo>
                  <a:pt x="4152" y="1641"/>
                </a:lnTo>
                <a:lnTo>
                  <a:pt x="4156" y="1645"/>
                </a:lnTo>
                <a:lnTo>
                  <a:pt x="4156" y="1647"/>
                </a:lnTo>
                <a:lnTo>
                  <a:pt x="4156" y="1649"/>
                </a:lnTo>
                <a:lnTo>
                  <a:pt x="4156" y="1647"/>
                </a:lnTo>
                <a:lnTo>
                  <a:pt x="4154" y="1647"/>
                </a:lnTo>
                <a:lnTo>
                  <a:pt x="4152" y="1641"/>
                </a:lnTo>
                <a:lnTo>
                  <a:pt x="4150" y="1639"/>
                </a:lnTo>
                <a:lnTo>
                  <a:pt x="4150" y="1632"/>
                </a:lnTo>
                <a:lnTo>
                  <a:pt x="4150" y="1628"/>
                </a:lnTo>
                <a:lnTo>
                  <a:pt x="4150" y="1626"/>
                </a:lnTo>
                <a:lnTo>
                  <a:pt x="4150" y="1624"/>
                </a:lnTo>
                <a:lnTo>
                  <a:pt x="4150" y="1620"/>
                </a:lnTo>
                <a:lnTo>
                  <a:pt x="4150" y="1618"/>
                </a:lnTo>
                <a:lnTo>
                  <a:pt x="4148" y="1614"/>
                </a:lnTo>
                <a:lnTo>
                  <a:pt x="4148" y="1601"/>
                </a:lnTo>
                <a:lnTo>
                  <a:pt x="4148" y="1599"/>
                </a:lnTo>
                <a:lnTo>
                  <a:pt x="4148" y="1588"/>
                </a:lnTo>
                <a:lnTo>
                  <a:pt x="4148" y="1586"/>
                </a:lnTo>
                <a:lnTo>
                  <a:pt x="4148" y="1584"/>
                </a:lnTo>
                <a:lnTo>
                  <a:pt x="4148" y="1582"/>
                </a:lnTo>
                <a:lnTo>
                  <a:pt x="4146" y="1578"/>
                </a:lnTo>
                <a:lnTo>
                  <a:pt x="4148" y="1570"/>
                </a:lnTo>
                <a:lnTo>
                  <a:pt x="4146" y="1568"/>
                </a:lnTo>
                <a:lnTo>
                  <a:pt x="4146" y="1566"/>
                </a:lnTo>
                <a:lnTo>
                  <a:pt x="4146" y="1559"/>
                </a:lnTo>
                <a:lnTo>
                  <a:pt x="4146" y="1553"/>
                </a:lnTo>
                <a:lnTo>
                  <a:pt x="4146" y="1549"/>
                </a:lnTo>
                <a:lnTo>
                  <a:pt x="4146" y="1547"/>
                </a:lnTo>
                <a:lnTo>
                  <a:pt x="4145" y="1547"/>
                </a:lnTo>
                <a:lnTo>
                  <a:pt x="4145" y="1545"/>
                </a:lnTo>
                <a:lnTo>
                  <a:pt x="4143" y="1543"/>
                </a:lnTo>
                <a:lnTo>
                  <a:pt x="4143" y="1541"/>
                </a:lnTo>
                <a:lnTo>
                  <a:pt x="4143" y="1538"/>
                </a:lnTo>
                <a:lnTo>
                  <a:pt x="4143" y="1536"/>
                </a:lnTo>
                <a:lnTo>
                  <a:pt x="4143" y="1530"/>
                </a:lnTo>
                <a:lnTo>
                  <a:pt x="4143" y="1528"/>
                </a:lnTo>
                <a:lnTo>
                  <a:pt x="4143" y="1524"/>
                </a:lnTo>
                <a:lnTo>
                  <a:pt x="4143" y="1520"/>
                </a:lnTo>
                <a:lnTo>
                  <a:pt x="4143" y="1518"/>
                </a:lnTo>
                <a:lnTo>
                  <a:pt x="4143" y="1517"/>
                </a:lnTo>
                <a:lnTo>
                  <a:pt x="4143" y="1515"/>
                </a:lnTo>
                <a:lnTo>
                  <a:pt x="4143" y="1513"/>
                </a:lnTo>
                <a:lnTo>
                  <a:pt x="4143" y="1509"/>
                </a:lnTo>
                <a:lnTo>
                  <a:pt x="4143" y="1501"/>
                </a:lnTo>
                <a:lnTo>
                  <a:pt x="4143" y="1497"/>
                </a:lnTo>
                <a:lnTo>
                  <a:pt x="4143" y="1495"/>
                </a:lnTo>
                <a:lnTo>
                  <a:pt x="4143" y="1488"/>
                </a:lnTo>
                <a:lnTo>
                  <a:pt x="4143" y="1484"/>
                </a:lnTo>
                <a:lnTo>
                  <a:pt x="4143" y="1480"/>
                </a:lnTo>
                <a:lnTo>
                  <a:pt x="4143" y="1478"/>
                </a:lnTo>
                <a:lnTo>
                  <a:pt x="4143" y="1474"/>
                </a:lnTo>
                <a:lnTo>
                  <a:pt x="4143" y="1472"/>
                </a:lnTo>
                <a:lnTo>
                  <a:pt x="4141" y="1470"/>
                </a:lnTo>
                <a:lnTo>
                  <a:pt x="4141" y="1467"/>
                </a:lnTo>
                <a:lnTo>
                  <a:pt x="4139" y="1465"/>
                </a:lnTo>
                <a:lnTo>
                  <a:pt x="4141" y="1465"/>
                </a:lnTo>
                <a:lnTo>
                  <a:pt x="4143" y="1465"/>
                </a:lnTo>
                <a:lnTo>
                  <a:pt x="4145" y="1465"/>
                </a:lnTo>
                <a:lnTo>
                  <a:pt x="4146" y="1465"/>
                </a:lnTo>
                <a:lnTo>
                  <a:pt x="4146" y="1467"/>
                </a:lnTo>
                <a:lnTo>
                  <a:pt x="4148" y="1467"/>
                </a:lnTo>
                <a:lnTo>
                  <a:pt x="4148" y="1469"/>
                </a:lnTo>
                <a:lnTo>
                  <a:pt x="4148" y="1467"/>
                </a:lnTo>
                <a:lnTo>
                  <a:pt x="4150" y="1467"/>
                </a:lnTo>
                <a:lnTo>
                  <a:pt x="4150" y="1469"/>
                </a:lnTo>
                <a:lnTo>
                  <a:pt x="4150" y="1467"/>
                </a:lnTo>
                <a:lnTo>
                  <a:pt x="4148" y="1467"/>
                </a:lnTo>
                <a:lnTo>
                  <a:pt x="4148" y="1465"/>
                </a:lnTo>
                <a:lnTo>
                  <a:pt x="4148" y="1463"/>
                </a:lnTo>
                <a:lnTo>
                  <a:pt x="4152" y="1463"/>
                </a:lnTo>
                <a:lnTo>
                  <a:pt x="4152" y="1461"/>
                </a:lnTo>
                <a:lnTo>
                  <a:pt x="4154" y="1461"/>
                </a:lnTo>
                <a:lnTo>
                  <a:pt x="4154" y="1459"/>
                </a:lnTo>
                <a:lnTo>
                  <a:pt x="4156" y="1457"/>
                </a:lnTo>
                <a:lnTo>
                  <a:pt x="4158" y="1457"/>
                </a:lnTo>
                <a:lnTo>
                  <a:pt x="4158" y="1455"/>
                </a:lnTo>
                <a:lnTo>
                  <a:pt x="4156" y="1457"/>
                </a:lnTo>
                <a:lnTo>
                  <a:pt x="4154" y="1459"/>
                </a:lnTo>
                <a:lnTo>
                  <a:pt x="4148" y="1461"/>
                </a:lnTo>
                <a:lnTo>
                  <a:pt x="4146" y="1459"/>
                </a:lnTo>
                <a:lnTo>
                  <a:pt x="4145" y="1457"/>
                </a:lnTo>
                <a:lnTo>
                  <a:pt x="4143" y="1457"/>
                </a:lnTo>
                <a:lnTo>
                  <a:pt x="4143" y="1455"/>
                </a:lnTo>
                <a:lnTo>
                  <a:pt x="4143" y="1453"/>
                </a:lnTo>
                <a:lnTo>
                  <a:pt x="4141" y="1453"/>
                </a:lnTo>
                <a:lnTo>
                  <a:pt x="4141" y="1455"/>
                </a:lnTo>
                <a:lnTo>
                  <a:pt x="4141" y="1457"/>
                </a:lnTo>
                <a:lnTo>
                  <a:pt x="4141" y="1461"/>
                </a:lnTo>
                <a:lnTo>
                  <a:pt x="4143" y="1461"/>
                </a:lnTo>
                <a:lnTo>
                  <a:pt x="4141" y="1461"/>
                </a:lnTo>
                <a:lnTo>
                  <a:pt x="4141" y="1463"/>
                </a:lnTo>
                <a:lnTo>
                  <a:pt x="4139" y="1463"/>
                </a:lnTo>
                <a:lnTo>
                  <a:pt x="4141" y="1463"/>
                </a:lnTo>
                <a:lnTo>
                  <a:pt x="4141" y="1461"/>
                </a:lnTo>
                <a:lnTo>
                  <a:pt x="4139" y="1457"/>
                </a:lnTo>
                <a:lnTo>
                  <a:pt x="4139" y="1453"/>
                </a:lnTo>
                <a:lnTo>
                  <a:pt x="4139" y="1449"/>
                </a:lnTo>
                <a:lnTo>
                  <a:pt x="4137" y="1445"/>
                </a:lnTo>
                <a:lnTo>
                  <a:pt x="4137" y="1444"/>
                </a:lnTo>
                <a:lnTo>
                  <a:pt x="4137" y="1442"/>
                </a:lnTo>
                <a:lnTo>
                  <a:pt x="4137" y="1440"/>
                </a:lnTo>
                <a:lnTo>
                  <a:pt x="4137" y="1438"/>
                </a:lnTo>
                <a:lnTo>
                  <a:pt x="4135" y="1434"/>
                </a:lnTo>
                <a:lnTo>
                  <a:pt x="4135" y="1430"/>
                </a:lnTo>
                <a:lnTo>
                  <a:pt x="4133" y="1428"/>
                </a:lnTo>
                <a:lnTo>
                  <a:pt x="4133" y="1426"/>
                </a:lnTo>
                <a:lnTo>
                  <a:pt x="4133" y="1422"/>
                </a:lnTo>
                <a:lnTo>
                  <a:pt x="4131" y="1422"/>
                </a:lnTo>
                <a:lnTo>
                  <a:pt x="4131" y="1421"/>
                </a:lnTo>
                <a:lnTo>
                  <a:pt x="4131" y="1419"/>
                </a:lnTo>
                <a:lnTo>
                  <a:pt x="4131" y="1417"/>
                </a:lnTo>
                <a:lnTo>
                  <a:pt x="4129" y="1417"/>
                </a:lnTo>
                <a:lnTo>
                  <a:pt x="4129" y="1415"/>
                </a:lnTo>
                <a:lnTo>
                  <a:pt x="4129" y="1413"/>
                </a:lnTo>
                <a:lnTo>
                  <a:pt x="4127" y="1409"/>
                </a:lnTo>
                <a:lnTo>
                  <a:pt x="4123" y="1403"/>
                </a:lnTo>
                <a:lnTo>
                  <a:pt x="4122" y="1399"/>
                </a:lnTo>
                <a:lnTo>
                  <a:pt x="4120" y="1396"/>
                </a:lnTo>
                <a:lnTo>
                  <a:pt x="4118" y="1392"/>
                </a:lnTo>
                <a:lnTo>
                  <a:pt x="4114" y="1390"/>
                </a:lnTo>
                <a:lnTo>
                  <a:pt x="4112" y="1388"/>
                </a:lnTo>
                <a:lnTo>
                  <a:pt x="4110" y="1384"/>
                </a:lnTo>
                <a:lnTo>
                  <a:pt x="4106" y="1380"/>
                </a:lnTo>
                <a:lnTo>
                  <a:pt x="4104" y="1378"/>
                </a:lnTo>
                <a:lnTo>
                  <a:pt x="4102" y="1376"/>
                </a:lnTo>
                <a:lnTo>
                  <a:pt x="4095" y="1371"/>
                </a:lnTo>
                <a:lnTo>
                  <a:pt x="4093" y="1371"/>
                </a:lnTo>
                <a:lnTo>
                  <a:pt x="4087" y="1367"/>
                </a:lnTo>
                <a:lnTo>
                  <a:pt x="4085" y="1365"/>
                </a:lnTo>
                <a:lnTo>
                  <a:pt x="4083" y="1363"/>
                </a:lnTo>
                <a:lnTo>
                  <a:pt x="4072" y="1357"/>
                </a:lnTo>
                <a:lnTo>
                  <a:pt x="4070" y="1357"/>
                </a:lnTo>
                <a:lnTo>
                  <a:pt x="4068" y="1355"/>
                </a:lnTo>
                <a:lnTo>
                  <a:pt x="4066" y="1353"/>
                </a:lnTo>
                <a:lnTo>
                  <a:pt x="4062" y="1351"/>
                </a:lnTo>
                <a:lnTo>
                  <a:pt x="4060" y="1351"/>
                </a:lnTo>
                <a:lnTo>
                  <a:pt x="4060" y="1349"/>
                </a:lnTo>
                <a:lnTo>
                  <a:pt x="4058" y="1349"/>
                </a:lnTo>
                <a:lnTo>
                  <a:pt x="4056" y="1349"/>
                </a:lnTo>
                <a:lnTo>
                  <a:pt x="4054" y="1349"/>
                </a:lnTo>
                <a:lnTo>
                  <a:pt x="4052" y="1348"/>
                </a:lnTo>
                <a:lnTo>
                  <a:pt x="4049" y="1348"/>
                </a:lnTo>
                <a:lnTo>
                  <a:pt x="4047" y="1349"/>
                </a:lnTo>
                <a:lnTo>
                  <a:pt x="4043" y="1349"/>
                </a:lnTo>
                <a:lnTo>
                  <a:pt x="4033" y="1351"/>
                </a:lnTo>
                <a:lnTo>
                  <a:pt x="4031" y="1353"/>
                </a:lnTo>
                <a:lnTo>
                  <a:pt x="4022" y="1357"/>
                </a:lnTo>
                <a:lnTo>
                  <a:pt x="4020" y="1359"/>
                </a:lnTo>
                <a:lnTo>
                  <a:pt x="4016" y="1361"/>
                </a:lnTo>
                <a:lnTo>
                  <a:pt x="4014" y="1365"/>
                </a:lnTo>
                <a:lnTo>
                  <a:pt x="4012" y="1367"/>
                </a:lnTo>
                <a:lnTo>
                  <a:pt x="4012" y="1369"/>
                </a:lnTo>
                <a:lnTo>
                  <a:pt x="4012" y="1367"/>
                </a:lnTo>
                <a:lnTo>
                  <a:pt x="4010" y="1367"/>
                </a:lnTo>
                <a:lnTo>
                  <a:pt x="4010" y="1369"/>
                </a:lnTo>
                <a:lnTo>
                  <a:pt x="4008" y="1371"/>
                </a:lnTo>
                <a:lnTo>
                  <a:pt x="4006" y="1374"/>
                </a:lnTo>
                <a:lnTo>
                  <a:pt x="4006" y="1376"/>
                </a:lnTo>
                <a:lnTo>
                  <a:pt x="4002" y="1382"/>
                </a:lnTo>
                <a:lnTo>
                  <a:pt x="4001" y="1386"/>
                </a:lnTo>
                <a:lnTo>
                  <a:pt x="4001" y="1388"/>
                </a:lnTo>
                <a:lnTo>
                  <a:pt x="4001" y="1390"/>
                </a:lnTo>
                <a:lnTo>
                  <a:pt x="4001" y="1392"/>
                </a:lnTo>
                <a:lnTo>
                  <a:pt x="3999" y="1390"/>
                </a:lnTo>
                <a:lnTo>
                  <a:pt x="3997" y="1390"/>
                </a:lnTo>
                <a:lnTo>
                  <a:pt x="3999" y="1392"/>
                </a:lnTo>
                <a:lnTo>
                  <a:pt x="3999" y="1394"/>
                </a:lnTo>
                <a:lnTo>
                  <a:pt x="4001" y="1394"/>
                </a:lnTo>
                <a:lnTo>
                  <a:pt x="4001" y="1397"/>
                </a:lnTo>
                <a:lnTo>
                  <a:pt x="4002" y="1401"/>
                </a:lnTo>
                <a:lnTo>
                  <a:pt x="4002" y="1405"/>
                </a:lnTo>
                <a:lnTo>
                  <a:pt x="4004" y="1409"/>
                </a:lnTo>
                <a:lnTo>
                  <a:pt x="4010" y="1413"/>
                </a:lnTo>
                <a:lnTo>
                  <a:pt x="4012" y="1411"/>
                </a:lnTo>
                <a:lnTo>
                  <a:pt x="4012" y="1409"/>
                </a:lnTo>
                <a:lnTo>
                  <a:pt x="4012" y="1411"/>
                </a:lnTo>
                <a:lnTo>
                  <a:pt x="4010" y="1411"/>
                </a:lnTo>
                <a:lnTo>
                  <a:pt x="4010" y="1409"/>
                </a:lnTo>
                <a:lnTo>
                  <a:pt x="4012" y="1409"/>
                </a:lnTo>
                <a:lnTo>
                  <a:pt x="4014" y="1409"/>
                </a:lnTo>
                <a:lnTo>
                  <a:pt x="4016" y="1409"/>
                </a:lnTo>
                <a:lnTo>
                  <a:pt x="4018" y="1409"/>
                </a:lnTo>
                <a:lnTo>
                  <a:pt x="4020" y="1409"/>
                </a:lnTo>
                <a:lnTo>
                  <a:pt x="4018" y="1411"/>
                </a:lnTo>
                <a:lnTo>
                  <a:pt x="4016" y="1413"/>
                </a:lnTo>
                <a:lnTo>
                  <a:pt x="4018" y="1411"/>
                </a:lnTo>
                <a:lnTo>
                  <a:pt x="4020" y="1411"/>
                </a:lnTo>
                <a:lnTo>
                  <a:pt x="4020" y="1409"/>
                </a:lnTo>
                <a:lnTo>
                  <a:pt x="4020" y="1407"/>
                </a:lnTo>
                <a:lnTo>
                  <a:pt x="4022" y="1407"/>
                </a:lnTo>
                <a:lnTo>
                  <a:pt x="4024" y="1407"/>
                </a:lnTo>
                <a:lnTo>
                  <a:pt x="4024" y="1409"/>
                </a:lnTo>
                <a:lnTo>
                  <a:pt x="4020" y="1413"/>
                </a:lnTo>
                <a:lnTo>
                  <a:pt x="4022" y="1411"/>
                </a:lnTo>
                <a:lnTo>
                  <a:pt x="4024" y="1409"/>
                </a:lnTo>
                <a:lnTo>
                  <a:pt x="4026" y="1407"/>
                </a:lnTo>
                <a:lnTo>
                  <a:pt x="4024" y="1407"/>
                </a:lnTo>
                <a:lnTo>
                  <a:pt x="4018" y="1407"/>
                </a:lnTo>
                <a:lnTo>
                  <a:pt x="4018" y="1409"/>
                </a:lnTo>
                <a:lnTo>
                  <a:pt x="4016" y="1409"/>
                </a:lnTo>
                <a:lnTo>
                  <a:pt x="4016" y="1407"/>
                </a:lnTo>
                <a:lnTo>
                  <a:pt x="4018" y="1407"/>
                </a:lnTo>
                <a:lnTo>
                  <a:pt x="4020" y="1407"/>
                </a:lnTo>
                <a:lnTo>
                  <a:pt x="4022" y="1405"/>
                </a:lnTo>
                <a:lnTo>
                  <a:pt x="4024" y="1405"/>
                </a:lnTo>
                <a:lnTo>
                  <a:pt x="4026" y="1405"/>
                </a:lnTo>
                <a:lnTo>
                  <a:pt x="4027" y="1401"/>
                </a:lnTo>
                <a:lnTo>
                  <a:pt x="4029" y="1399"/>
                </a:lnTo>
                <a:lnTo>
                  <a:pt x="4031" y="1397"/>
                </a:lnTo>
                <a:lnTo>
                  <a:pt x="4031" y="1396"/>
                </a:lnTo>
                <a:lnTo>
                  <a:pt x="4033" y="1394"/>
                </a:lnTo>
                <a:lnTo>
                  <a:pt x="4033" y="1396"/>
                </a:lnTo>
                <a:lnTo>
                  <a:pt x="4031" y="1397"/>
                </a:lnTo>
                <a:lnTo>
                  <a:pt x="4031" y="1399"/>
                </a:lnTo>
                <a:lnTo>
                  <a:pt x="4033" y="1399"/>
                </a:lnTo>
                <a:lnTo>
                  <a:pt x="4031" y="1401"/>
                </a:lnTo>
                <a:lnTo>
                  <a:pt x="4029" y="1403"/>
                </a:lnTo>
                <a:lnTo>
                  <a:pt x="4026" y="1407"/>
                </a:lnTo>
                <a:lnTo>
                  <a:pt x="4026" y="1409"/>
                </a:lnTo>
                <a:lnTo>
                  <a:pt x="4024" y="1411"/>
                </a:lnTo>
                <a:lnTo>
                  <a:pt x="4022" y="1413"/>
                </a:lnTo>
                <a:lnTo>
                  <a:pt x="4018" y="1415"/>
                </a:lnTo>
                <a:lnTo>
                  <a:pt x="4016" y="1415"/>
                </a:lnTo>
                <a:lnTo>
                  <a:pt x="4012" y="1417"/>
                </a:lnTo>
                <a:lnTo>
                  <a:pt x="4010" y="1417"/>
                </a:lnTo>
                <a:lnTo>
                  <a:pt x="4010" y="1419"/>
                </a:lnTo>
                <a:lnTo>
                  <a:pt x="4006" y="1417"/>
                </a:lnTo>
                <a:lnTo>
                  <a:pt x="4004" y="1417"/>
                </a:lnTo>
                <a:lnTo>
                  <a:pt x="4002" y="1417"/>
                </a:lnTo>
                <a:lnTo>
                  <a:pt x="4001" y="1417"/>
                </a:lnTo>
                <a:lnTo>
                  <a:pt x="3999" y="1413"/>
                </a:lnTo>
                <a:lnTo>
                  <a:pt x="3997" y="1411"/>
                </a:lnTo>
                <a:lnTo>
                  <a:pt x="3995" y="1409"/>
                </a:lnTo>
                <a:lnTo>
                  <a:pt x="3993" y="1409"/>
                </a:lnTo>
                <a:lnTo>
                  <a:pt x="3991" y="1407"/>
                </a:lnTo>
                <a:lnTo>
                  <a:pt x="3985" y="1399"/>
                </a:lnTo>
                <a:lnTo>
                  <a:pt x="3981" y="1396"/>
                </a:lnTo>
                <a:lnTo>
                  <a:pt x="3979" y="1394"/>
                </a:lnTo>
                <a:lnTo>
                  <a:pt x="3978" y="1390"/>
                </a:lnTo>
                <a:lnTo>
                  <a:pt x="3978" y="1388"/>
                </a:lnTo>
                <a:lnTo>
                  <a:pt x="3978" y="1386"/>
                </a:lnTo>
                <a:lnTo>
                  <a:pt x="3976" y="1384"/>
                </a:lnTo>
                <a:lnTo>
                  <a:pt x="3976" y="1382"/>
                </a:lnTo>
                <a:lnTo>
                  <a:pt x="3974" y="1380"/>
                </a:lnTo>
                <a:lnTo>
                  <a:pt x="3974" y="1378"/>
                </a:lnTo>
                <a:lnTo>
                  <a:pt x="3972" y="1374"/>
                </a:lnTo>
                <a:lnTo>
                  <a:pt x="3970" y="1373"/>
                </a:lnTo>
                <a:lnTo>
                  <a:pt x="3966" y="1369"/>
                </a:lnTo>
                <a:lnTo>
                  <a:pt x="3966" y="1367"/>
                </a:lnTo>
                <a:lnTo>
                  <a:pt x="3962" y="1365"/>
                </a:lnTo>
                <a:lnTo>
                  <a:pt x="3960" y="1363"/>
                </a:lnTo>
                <a:lnTo>
                  <a:pt x="3958" y="1361"/>
                </a:lnTo>
                <a:lnTo>
                  <a:pt x="3954" y="1355"/>
                </a:lnTo>
                <a:lnTo>
                  <a:pt x="3954" y="1357"/>
                </a:lnTo>
                <a:lnTo>
                  <a:pt x="3954" y="1355"/>
                </a:lnTo>
                <a:lnTo>
                  <a:pt x="3954" y="1353"/>
                </a:lnTo>
                <a:lnTo>
                  <a:pt x="3956" y="1355"/>
                </a:lnTo>
                <a:lnTo>
                  <a:pt x="3956" y="1357"/>
                </a:lnTo>
                <a:lnTo>
                  <a:pt x="3958" y="1357"/>
                </a:lnTo>
                <a:lnTo>
                  <a:pt x="3960" y="1355"/>
                </a:lnTo>
                <a:lnTo>
                  <a:pt x="3960" y="1353"/>
                </a:lnTo>
                <a:lnTo>
                  <a:pt x="3958" y="1353"/>
                </a:lnTo>
                <a:lnTo>
                  <a:pt x="3958" y="1351"/>
                </a:lnTo>
                <a:lnTo>
                  <a:pt x="3960" y="1349"/>
                </a:lnTo>
                <a:lnTo>
                  <a:pt x="3962" y="1349"/>
                </a:lnTo>
                <a:lnTo>
                  <a:pt x="3962" y="1351"/>
                </a:lnTo>
                <a:lnTo>
                  <a:pt x="3962" y="1349"/>
                </a:lnTo>
                <a:lnTo>
                  <a:pt x="3960" y="1349"/>
                </a:lnTo>
                <a:lnTo>
                  <a:pt x="3960" y="1348"/>
                </a:lnTo>
                <a:lnTo>
                  <a:pt x="3958" y="1348"/>
                </a:lnTo>
                <a:lnTo>
                  <a:pt x="3951" y="1344"/>
                </a:lnTo>
                <a:lnTo>
                  <a:pt x="3949" y="1344"/>
                </a:lnTo>
                <a:lnTo>
                  <a:pt x="3947" y="1346"/>
                </a:lnTo>
                <a:lnTo>
                  <a:pt x="3947" y="1344"/>
                </a:lnTo>
                <a:lnTo>
                  <a:pt x="3947" y="1342"/>
                </a:lnTo>
                <a:lnTo>
                  <a:pt x="3947" y="1340"/>
                </a:lnTo>
                <a:lnTo>
                  <a:pt x="3949" y="1338"/>
                </a:lnTo>
                <a:lnTo>
                  <a:pt x="3949" y="1336"/>
                </a:lnTo>
                <a:lnTo>
                  <a:pt x="3947" y="1340"/>
                </a:lnTo>
                <a:lnTo>
                  <a:pt x="3945" y="1340"/>
                </a:lnTo>
                <a:lnTo>
                  <a:pt x="3945" y="1342"/>
                </a:lnTo>
                <a:lnTo>
                  <a:pt x="3945" y="1344"/>
                </a:lnTo>
                <a:lnTo>
                  <a:pt x="3945" y="1346"/>
                </a:lnTo>
                <a:lnTo>
                  <a:pt x="3945" y="1348"/>
                </a:lnTo>
                <a:lnTo>
                  <a:pt x="3945" y="1349"/>
                </a:lnTo>
                <a:lnTo>
                  <a:pt x="3947" y="1349"/>
                </a:lnTo>
                <a:lnTo>
                  <a:pt x="3947" y="1351"/>
                </a:lnTo>
                <a:lnTo>
                  <a:pt x="3947" y="1353"/>
                </a:lnTo>
                <a:lnTo>
                  <a:pt x="3949" y="1353"/>
                </a:lnTo>
                <a:lnTo>
                  <a:pt x="3947" y="1353"/>
                </a:lnTo>
                <a:lnTo>
                  <a:pt x="3945" y="1351"/>
                </a:lnTo>
                <a:lnTo>
                  <a:pt x="3943" y="1351"/>
                </a:lnTo>
                <a:lnTo>
                  <a:pt x="3941" y="1351"/>
                </a:lnTo>
                <a:lnTo>
                  <a:pt x="3939" y="1349"/>
                </a:lnTo>
                <a:lnTo>
                  <a:pt x="3939" y="1348"/>
                </a:lnTo>
                <a:lnTo>
                  <a:pt x="3939" y="1346"/>
                </a:lnTo>
                <a:lnTo>
                  <a:pt x="3941" y="1342"/>
                </a:lnTo>
                <a:lnTo>
                  <a:pt x="3943" y="1338"/>
                </a:lnTo>
                <a:lnTo>
                  <a:pt x="3945" y="1336"/>
                </a:lnTo>
                <a:lnTo>
                  <a:pt x="3949" y="1332"/>
                </a:lnTo>
                <a:lnTo>
                  <a:pt x="3949" y="1330"/>
                </a:lnTo>
                <a:lnTo>
                  <a:pt x="3953" y="1328"/>
                </a:lnTo>
                <a:lnTo>
                  <a:pt x="3954" y="1326"/>
                </a:lnTo>
                <a:lnTo>
                  <a:pt x="3958" y="1325"/>
                </a:lnTo>
                <a:lnTo>
                  <a:pt x="3960" y="1323"/>
                </a:lnTo>
                <a:lnTo>
                  <a:pt x="3964" y="1323"/>
                </a:lnTo>
                <a:lnTo>
                  <a:pt x="3966" y="1321"/>
                </a:lnTo>
                <a:lnTo>
                  <a:pt x="3970" y="1321"/>
                </a:lnTo>
                <a:lnTo>
                  <a:pt x="3976" y="1319"/>
                </a:lnTo>
                <a:lnTo>
                  <a:pt x="3978" y="1317"/>
                </a:lnTo>
                <a:lnTo>
                  <a:pt x="3981" y="1317"/>
                </a:lnTo>
                <a:lnTo>
                  <a:pt x="3983" y="1317"/>
                </a:lnTo>
                <a:lnTo>
                  <a:pt x="3985" y="1317"/>
                </a:lnTo>
                <a:lnTo>
                  <a:pt x="3991" y="1317"/>
                </a:lnTo>
                <a:lnTo>
                  <a:pt x="3993" y="1317"/>
                </a:lnTo>
                <a:lnTo>
                  <a:pt x="3997" y="1317"/>
                </a:lnTo>
                <a:lnTo>
                  <a:pt x="3999" y="1317"/>
                </a:lnTo>
                <a:lnTo>
                  <a:pt x="4002" y="1317"/>
                </a:lnTo>
                <a:lnTo>
                  <a:pt x="4006" y="1317"/>
                </a:lnTo>
                <a:lnTo>
                  <a:pt x="4008" y="1317"/>
                </a:lnTo>
                <a:lnTo>
                  <a:pt x="4022" y="1319"/>
                </a:lnTo>
                <a:lnTo>
                  <a:pt x="4029" y="1319"/>
                </a:lnTo>
                <a:lnTo>
                  <a:pt x="4033" y="1321"/>
                </a:lnTo>
                <a:lnTo>
                  <a:pt x="4043" y="1323"/>
                </a:lnTo>
                <a:lnTo>
                  <a:pt x="4045" y="1323"/>
                </a:lnTo>
                <a:lnTo>
                  <a:pt x="4047" y="1325"/>
                </a:lnTo>
                <a:lnTo>
                  <a:pt x="4049" y="1325"/>
                </a:lnTo>
                <a:lnTo>
                  <a:pt x="4050" y="1325"/>
                </a:lnTo>
                <a:lnTo>
                  <a:pt x="4056" y="1326"/>
                </a:lnTo>
                <a:lnTo>
                  <a:pt x="4058" y="1326"/>
                </a:lnTo>
                <a:lnTo>
                  <a:pt x="4062" y="1328"/>
                </a:lnTo>
                <a:lnTo>
                  <a:pt x="4066" y="1330"/>
                </a:lnTo>
                <a:lnTo>
                  <a:pt x="4068" y="1330"/>
                </a:lnTo>
                <a:lnTo>
                  <a:pt x="4070" y="1330"/>
                </a:lnTo>
                <a:lnTo>
                  <a:pt x="4072" y="1332"/>
                </a:lnTo>
                <a:lnTo>
                  <a:pt x="4074" y="1332"/>
                </a:lnTo>
                <a:lnTo>
                  <a:pt x="4077" y="1334"/>
                </a:lnTo>
                <a:lnTo>
                  <a:pt x="4081" y="1336"/>
                </a:lnTo>
                <a:lnTo>
                  <a:pt x="4085" y="1336"/>
                </a:lnTo>
                <a:lnTo>
                  <a:pt x="4087" y="1336"/>
                </a:lnTo>
                <a:lnTo>
                  <a:pt x="4089" y="1338"/>
                </a:lnTo>
                <a:lnTo>
                  <a:pt x="4097" y="1340"/>
                </a:lnTo>
                <a:lnTo>
                  <a:pt x="4098" y="1342"/>
                </a:lnTo>
                <a:lnTo>
                  <a:pt x="4100" y="1342"/>
                </a:lnTo>
                <a:lnTo>
                  <a:pt x="4102" y="1344"/>
                </a:lnTo>
                <a:lnTo>
                  <a:pt x="4106" y="1346"/>
                </a:lnTo>
                <a:lnTo>
                  <a:pt x="4112" y="1348"/>
                </a:lnTo>
                <a:lnTo>
                  <a:pt x="4116" y="1349"/>
                </a:lnTo>
                <a:lnTo>
                  <a:pt x="4118" y="1349"/>
                </a:lnTo>
                <a:lnTo>
                  <a:pt x="4118" y="1351"/>
                </a:lnTo>
                <a:lnTo>
                  <a:pt x="4120" y="1351"/>
                </a:lnTo>
                <a:lnTo>
                  <a:pt x="4122" y="1353"/>
                </a:lnTo>
                <a:lnTo>
                  <a:pt x="4133" y="1359"/>
                </a:lnTo>
                <a:lnTo>
                  <a:pt x="4135" y="1361"/>
                </a:lnTo>
                <a:lnTo>
                  <a:pt x="4141" y="1363"/>
                </a:lnTo>
                <a:lnTo>
                  <a:pt x="4145" y="1367"/>
                </a:lnTo>
                <a:lnTo>
                  <a:pt x="4146" y="1369"/>
                </a:lnTo>
                <a:lnTo>
                  <a:pt x="4154" y="1374"/>
                </a:lnTo>
                <a:lnTo>
                  <a:pt x="4154" y="1376"/>
                </a:lnTo>
                <a:lnTo>
                  <a:pt x="4158" y="1378"/>
                </a:lnTo>
                <a:lnTo>
                  <a:pt x="4160" y="1380"/>
                </a:lnTo>
                <a:lnTo>
                  <a:pt x="4166" y="1384"/>
                </a:lnTo>
                <a:lnTo>
                  <a:pt x="4168" y="1388"/>
                </a:lnTo>
                <a:lnTo>
                  <a:pt x="4173" y="1394"/>
                </a:lnTo>
                <a:lnTo>
                  <a:pt x="4179" y="1399"/>
                </a:lnTo>
                <a:lnTo>
                  <a:pt x="4179" y="1401"/>
                </a:lnTo>
                <a:lnTo>
                  <a:pt x="4183" y="1405"/>
                </a:lnTo>
                <a:lnTo>
                  <a:pt x="4187" y="1409"/>
                </a:lnTo>
                <a:lnTo>
                  <a:pt x="4187" y="1411"/>
                </a:lnTo>
                <a:lnTo>
                  <a:pt x="4189" y="1411"/>
                </a:lnTo>
                <a:lnTo>
                  <a:pt x="4191" y="1413"/>
                </a:lnTo>
                <a:lnTo>
                  <a:pt x="4195" y="1421"/>
                </a:lnTo>
                <a:lnTo>
                  <a:pt x="4198" y="1426"/>
                </a:lnTo>
                <a:lnTo>
                  <a:pt x="4200" y="1428"/>
                </a:lnTo>
                <a:lnTo>
                  <a:pt x="4202" y="1434"/>
                </a:lnTo>
                <a:lnTo>
                  <a:pt x="4206" y="1438"/>
                </a:lnTo>
                <a:lnTo>
                  <a:pt x="4208" y="1444"/>
                </a:lnTo>
                <a:lnTo>
                  <a:pt x="4212" y="1449"/>
                </a:lnTo>
                <a:lnTo>
                  <a:pt x="4214" y="1453"/>
                </a:lnTo>
                <a:lnTo>
                  <a:pt x="4218" y="1459"/>
                </a:lnTo>
                <a:lnTo>
                  <a:pt x="4219" y="1465"/>
                </a:lnTo>
                <a:lnTo>
                  <a:pt x="4221" y="1467"/>
                </a:lnTo>
                <a:lnTo>
                  <a:pt x="4221" y="1469"/>
                </a:lnTo>
                <a:lnTo>
                  <a:pt x="4223" y="1472"/>
                </a:lnTo>
                <a:lnTo>
                  <a:pt x="4225" y="1476"/>
                </a:lnTo>
                <a:lnTo>
                  <a:pt x="4227" y="1480"/>
                </a:lnTo>
                <a:lnTo>
                  <a:pt x="4229" y="1482"/>
                </a:lnTo>
                <a:lnTo>
                  <a:pt x="4231" y="1486"/>
                </a:lnTo>
                <a:lnTo>
                  <a:pt x="4231" y="1488"/>
                </a:lnTo>
                <a:lnTo>
                  <a:pt x="4233" y="1490"/>
                </a:lnTo>
                <a:lnTo>
                  <a:pt x="4235" y="1492"/>
                </a:lnTo>
                <a:lnTo>
                  <a:pt x="4235" y="1493"/>
                </a:lnTo>
                <a:lnTo>
                  <a:pt x="4237" y="1495"/>
                </a:lnTo>
                <a:lnTo>
                  <a:pt x="4237" y="1497"/>
                </a:lnTo>
                <a:lnTo>
                  <a:pt x="4237" y="1499"/>
                </a:lnTo>
                <a:lnTo>
                  <a:pt x="4239" y="1503"/>
                </a:lnTo>
                <a:lnTo>
                  <a:pt x="4241" y="1505"/>
                </a:lnTo>
                <a:lnTo>
                  <a:pt x="4241" y="1507"/>
                </a:lnTo>
                <a:lnTo>
                  <a:pt x="4243" y="1511"/>
                </a:lnTo>
                <a:lnTo>
                  <a:pt x="4244" y="1511"/>
                </a:lnTo>
                <a:lnTo>
                  <a:pt x="4244" y="1515"/>
                </a:lnTo>
                <a:lnTo>
                  <a:pt x="4246" y="1518"/>
                </a:lnTo>
                <a:lnTo>
                  <a:pt x="4248" y="1522"/>
                </a:lnTo>
                <a:lnTo>
                  <a:pt x="4248" y="1524"/>
                </a:lnTo>
                <a:lnTo>
                  <a:pt x="4250" y="1524"/>
                </a:lnTo>
                <a:lnTo>
                  <a:pt x="4250" y="1526"/>
                </a:lnTo>
                <a:lnTo>
                  <a:pt x="4252" y="1530"/>
                </a:lnTo>
                <a:lnTo>
                  <a:pt x="4252" y="1532"/>
                </a:lnTo>
                <a:lnTo>
                  <a:pt x="4254" y="1532"/>
                </a:lnTo>
                <a:lnTo>
                  <a:pt x="4254" y="1534"/>
                </a:lnTo>
                <a:lnTo>
                  <a:pt x="4254" y="1536"/>
                </a:lnTo>
                <a:lnTo>
                  <a:pt x="4256" y="1538"/>
                </a:lnTo>
                <a:lnTo>
                  <a:pt x="4256" y="1540"/>
                </a:lnTo>
                <a:lnTo>
                  <a:pt x="4256" y="1541"/>
                </a:lnTo>
                <a:lnTo>
                  <a:pt x="4258" y="1543"/>
                </a:lnTo>
                <a:lnTo>
                  <a:pt x="4258" y="1545"/>
                </a:lnTo>
                <a:lnTo>
                  <a:pt x="4260" y="1549"/>
                </a:lnTo>
                <a:lnTo>
                  <a:pt x="4260" y="1551"/>
                </a:lnTo>
                <a:lnTo>
                  <a:pt x="4260" y="1553"/>
                </a:lnTo>
                <a:lnTo>
                  <a:pt x="4262" y="1555"/>
                </a:lnTo>
                <a:lnTo>
                  <a:pt x="4262" y="1557"/>
                </a:lnTo>
                <a:lnTo>
                  <a:pt x="4264" y="1561"/>
                </a:lnTo>
                <a:lnTo>
                  <a:pt x="4266" y="1566"/>
                </a:lnTo>
                <a:lnTo>
                  <a:pt x="4266" y="1568"/>
                </a:lnTo>
                <a:lnTo>
                  <a:pt x="4266" y="1570"/>
                </a:lnTo>
                <a:lnTo>
                  <a:pt x="4267" y="1572"/>
                </a:lnTo>
                <a:lnTo>
                  <a:pt x="4267" y="1574"/>
                </a:lnTo>
                <a:lnTo>
                  <a:pt x="4267" y="1578"/>
                </a:lnTo>
                <a:lnTo>
                  <a:pt x="4269" y="1578"/>
                </a:lnTo>
                <a:lnTo>
                  <a:pt x="4269" y="1580"/>
                </a:lnTo>
                <a:lnTo>
                  <a:pt x="4269" y="1582"/>
                </a:lnTo>
                <a:lnTo>
                  <a:pt x="4271" y="1584"/>
                </a:lnTo>
                <a:lnTo>
                  <a:pt x="4271" y="1586"/>
                </a:lnTo>
                <a:lnTo>
                  <a:pt x="4271" y="1588"/>
                </a:lnTo>
                <a:lnTo>
                  <a:pt x="4271" y="1589"/>
                </a:lnTo>
                <a:lnTo>
                  <a:pt x="4273" y="1593"/>
                </a:lnTo>
                <a:lnTo>
                  <a:pt x="4275" y="1597"/>
                </a:lnTo>
                <a:lnTo>
                  <a:pt x="4277" y="1603"/>
                </a:lnTo>
                <a:lnTo>
                  <a:pt x="4277" y="1605"/>
                </a:lnTo>
                <a:lnTo>
                  <a:pt x="4277" y="1607"/>
                </a:lnTo>
                <a:lnTo>
                  <a:pt x="4277" y="1609"/>
                </a:lnTo>
                <a:lnTo>
                  <a:pt x="4279" y="1611"/>
                </a:lnTo>
                <a:lnTo>
                  <a:pt x="4279" y="1613"/>
                </a:lnTo>
                <a:lnTo>
                  <a:pt x="4281" y="1616"/>
                </a:lnTo>
                <a:lnTo>
                  <a:pt x="4281" y="1618"/>
                </a:lnTo>
                <a:lnTo>
                  <a:pt x="4281" y="1620"/>
                </a:lnTo>
                <a:lnTo>
                  <a:pt x="4283" y="1622"/>
                </a:lnTo>
                <a:lnTo>
                  <a:pt x="4283" y="1624"/>
                </a:lnTo>
                <a:lnTo>
                  <a:pt x="4283" y="1626"/>
                </a:lnTo>
                <a:lnTo>
                  <a:pt x="4285" y="1630"/>
                </a:lnTo>
                <a:lnTo>
                  <a:pt x="4285" y="1632"/>
                </a:lnTo>
                <a:lnTo>
                  <a:pt x="4285" y="1634"/>
                </a:lnTo>
                <a:lnTo>
                  <a:pt x="4287" y="1637"/>
                </a:lnTo>
                <a:lnTo>
                  <a:pt x="4287" y="1639"/>
                </a:lnTo>
                <a:lnTo>
                  <a:pt x="4287" y="1641"/>
                </a:lnTo>
                <a:lnTo>
                  <a:pt x="4289" y="1643"/>
                </a:lnTo>
                <a:lnTo>
                  <a:pt x="4289" y="1645"/>
                </a:lnTo>
                <a:lnTo>
                  <a:pt x="4289" y="1647"/>
                </a:lnTo>
                <a:lnTo>
                  <a:pt x="4289" y="1649"/>
                </a:lnTo>
                <a:lnTo>
                  <a:pt x="4289" y="1651"/>
                </a:lnTo>
                <a:lnTo>
                  <a:pt x="4289" y="1653"/>
                </a:lnTo>
                <a:lnTo>
                  <a:pt x="4291" y="1655"/>
                </a:lnTo>
                <a:lnTo>
                  <a:pt x="4291" y="1657"/>
                </a:lnTo>
                <a:lnTo>
                  <a:pt x="4292" y="1661"/>
                </a:lnTo>
                <a:lnTo>
                  <a:pt x="4292" y="1666"/>
                </a:lnTo>
                <a:lnTo>
                  <a:pt x="4294" y="1670"/>
                </a:lnTo>
                <a:lnTo>
                  <a:pt x="4294" y="1676"/>
                </a:lnTo>
                <a:lnTo>
                  <a:pt x="4296" y="1678"/>
                </a:lnTo>
                <a:lnTo>
                  <a:pt x="4296" y="1684"/>
                </a:lnTo>
                <a:lnTo>
                  <a:pt x="4298" y="1685"/>
                </a:lnTo>
                <a:lnTo>
                  <a:pt x="4298" y="1687"/>
                </a:lnTo>
                <a:lnTo>
                  <a:pt x="4298" y="1689"/>
                </a:lnTo>
                <a:lnTo>
                  <a:pt x="4300" y="1695"/>
                </a:lnTo>
                <a:lnTo>
                  <a:pt x="4300" y="1697"/>
                </a:lnTo>
                <a:lnTo>
                  <a:pt x="4302" y="1701"/>
                </a:lnTo>
                <a:lnTo>
                  <a:pt x="4302" y="1703"/>
                </a:lnTo>
                <a:lnTo>
                  <a:pt x="4302" y="1705"/>
                </a:lnTo>
                <a:lnTo>
                  <a:pt x="4302" y="1707"/>
                </a:lnTo>
                <a:lnTo>
                  <a:pt x="4304" y="1709"/>
                </a:lnTo>
                <a:lnTo>
                  <a:pt x="4304" y="1714"/>
                </a:lnTo>
                <a:lnTo>
                  <a:pt x="4304" y="1716"/>
                </a:lnTo>
                <a:lnTo>
                  <a:pt x="4306" y="1720"/>
                </a:lnTo>
                <a:lnTo>
                  <a:pt x="4306" y="1724"/>
                </a:lnTo>
                <a:lnTo>
                  <a:pt x="4308" y="1728"/>
                </a:lnTo>
                <a:lnTo>
                  <a:pt x="4306" y="1728"/>
                </a:lnTo>
                <a:lnTo>
                  <a:pt x="4308" y="1730"/>
                </a:lnTo>
                <a:lnTo>
                  <a:pt x="4308" y="1732"/>
                </a:lnTo>
                <a:lnTo>
                  <a:pt x="4308" y="1735"/>
                </a:lnTo>
                <a:lnTo>
                  <a:pt x="4308" y="1739"/>
                </a:lnTo>
                <a:lnTo>
                  <a:pt x="4308" y="1741"/>
                </a:lnTo>
                <a:lnTo>
                  <a:pt x="4308" y="1747"/>
                </a:lnTo>
                <a:lnTo>
                  <a:pt x="4308" y="1749"/>
                </a:lnTo>
                <a:lnTo>
                  <a:pt x="4306" y="1751"/>
                </a:lnTo>
                <a:lnTo>
                  <a:pt x="4304" y="1753"/>
                </a:lnTo>
                <a:lnTo>
                  <a:pt x="4304" y="1751"/>
                </a:lnTo>
                <a:lnTo>
                  <a:pt x="4304" y="1749"/>
                </a:lnTo>
                <a:lnTo>
                  <a:pt x="4306" y="1749"/>
                </a:lnTo>
                <a:lnTo>
                  <a:pt x="4304" y="1749"/>
                </a:lnTo>
                <a:lnTo>
                  <a:pt x="4304" y="1747"/>
                </a:lnTo>
                <a:lnTo>
                  <a:pt x="4306" y="1747"/>
                </a:lnTo>
                <a:lnTo>
                  <a:pt x="4306" y="1745"/>
                </a:lnTo>
                <a:lnTo>
                  <a:pt x="4306" y="1743"/>
                </a:lnTo>
                <a:lnTo>
                  <a:pt x="4306" y="1741"/>
                </a:lnTo>
                <a:lnTo>
                  <a:pt x="4306" y="1739"/>
                </a:lnTo>
                <a:lnTo>
                  <a:pt x="4304" y="1737"/>
                </a:lnTo>
                <a:lnTo>
                  <a:pt x="4304" y="1735"/>
                </a:lnTo>
                <a:lnTo>
                  <a:pt x="4302" y="1735"/>
                </a:lnTo>
                <a:lnTo>
                  <a:pt x="4304" y="1733"/>
                </a:lnTo>
                <a:lnTo>
                  <a:pt x="4304" y="1732"/>
                </a:lnTo>
                <a:lnTo>
                  <a:pt x="4304" y="1730"/>
                </a:lnTo>
                <a:lnTo>
                  <a:pt x="4302" y="1730"/>
                </a:lnTo>
                <a:lnTo>
                  <a:pt x="4302" y="1728"/>
                </a:lnTo>
                <a:lnTo>
                  <a:pt x="4300" y="1726"/>
                </a:lnTo>
                <a:lnTo>
                  <a:pt x="4300" y="1724"/>
                </a:lnTo>
                <a:lnTo>
                  <a:pt x="4298" y="1722"/>
                </a:lnTo>
                <a:lnTo>
                  <a:pt x="4298" y="1718"/>
                </a:lnTo>
                <a:lnTo>
                  <a:pt x="4298" y="1716"/>
                </a:lnTo>
                <a:lnTo>
                  <a:pt x="4296" y="1714"/>
                </a:lnTo>
                <a:lnTo>
                  <a:pt x="4296" y="1712"/>
                </a:lnTo>
                <a:lnTo>
                  <a:pt x="4298" y="1712"/>
                </a:lnTo>
                <a:lnTo>
                  <a:pt x="4298" y="1710"/>
                </a:lnTo>
                <a:lnTo>
                  <a:pt x="4296" y="1710"/>
                </a:lnTo>
                <a:close/>
                <a:moveTo>
                  <a:pt x="3394" y="1215"/>
                </a:moveTo>
                <a:lnTo>
                  <a:pt x="3392" y="1215"/>
                </a:lnTo>
                <a:lnTo>
                  <a:pt x="3390" y="1213"/>
                </a:lnTo>
                <a:lnTo>
                  <a:pt x="3390" y="1211"/>
                </a:lnTo>
                <a:lnTo>
                  <a:pt x="3392" y="1211"/>
                </a:lnTo>
                <a:lnTo>
                  <a:pt x="3392" y="1209"/>
                </a:lnTo>
                <a:lnTo>
                  <a:pt x="3394" y="1211"/>
                </a:lnTo>
                <a:lnTo>
                  <a:pt x="3394" y="1213"/>
                </a:lnTo>
                <a:lnTo>
                  <a:pt x="3394" y="1215"/>
                </a:lnTo>
                <a:close/>
                <a:moveTo>
                  <a:pt x="3384" y="1202"/>
                </a:moveTo>
                <a:lnTo>
                  <a:pt x="3384" y="1204"/>
                </a:lnTo>
                <a:lnTo>
                  <a:pt x="3382" y="1202"/>
                </a:lnTo>
                <a:lnTo>
                  <a:pt x="3384" y="1202"/>
                </a:lnTo>
                <a:close/>
                <a:moveTo>
                  <a:pt x="3378" y="1198"/>
                </a:moveTo>
                <a:lnTo>
                  <a:pt x="3380" y="1198"/>
                </a:lnTo>
                <a:lnTo>
                  <a:pt x="3378" y="1198"/>
                </a:lnTo>
                <a:close/>
                <a:moveTo>
                  <a:pt x="3382" y="1198"/>
                </a:moveTo>
                <a:lnTo>
                  <a:pt x="3384" y="1198"/>
                </a:lnTo>
                <a:lnTo>
                  <a:pt x="3384" y="1200"/>
                </a:lnTo>
                <a:lnTo>
                  <a:pt x="3384" y="1202"/>
                </a:lnTo>
                <a:lnTo>
                  <a:pt x="3380" y="1200"/>
                </a:lnTo>
                <a:lnTo>
                  <a:pt x="3378" y="1200"/>
                </a:lnTo>
                <a:lnTo>
                  <a:pt x="3380" y="1200"/>
                </a:lnTo>
                <a:lnTo>
                  <a:pt x="3380" y="1198"/>
                </a:lnTo>
                <a:lnTo>
                  <a:pt x="3378" y="1196"/>
                </a:lnTo>
                <a:lnTo>
                  <a:pt x="3380" y="1196"/>
                </a:lnTo>
                <a:lnTo>
                  <a:pt x="3382" y="1196"/>
                </a:lnTo>
                <a:lnTo>
                  <a:pt x="3382" y="1198"/>
                </a:lnTo>
                <a:close/>
                <a:moveTo>
                  <a:pt x="3303" y="1058"/>
                </a:moveTo>
                <a:lnTo>
                  <a:pt x="3302" y="1058"/>
                </a:lnTo>
                <a:lnTo>
                  <a:pt x="3303" y="1058"/>
                </a:lnTo>
                <a:close/>
                <a:moveTo>
                  <a:pt x="3327" y="1058"/>
                </a:moveTo>
                <a:lnTo>
                  <a:pt x="3328" y="1056"/>
                </a:lnTo>
                <a:lnTo>
                  <a:pt x="3328" y="1058"/>
                </a:lnTo>
                <a:lnTo>
                  <a:pt x="3327" y="1058"/>
                </a:lnTo>
                <a:close/>
                <a:moveTo>
                  <a:pt x="3303" y="1052"/>
                </a:moveTo>
                <a:lnTo>
                  <a:pt x="3302" y="1052"/>
                </a:lnTo>
                <a:lnTo>
                  <a:pt x="3302" y="1050"/>
                </a:lnTo>
                <a:lnTo>
                  <a:pt x="3303" y="1052"/>
                </a:lnTo>
                <a:close/>
                <a:moveTo>
                  <a:pt x="3303" y="1048"/>
                </a:moveTo>
                <a:lnTo>
                  <a:pt x="3302" y="1050"/>
                </a:lnTo>
                <a:lnTo>
                  <a:pt x="3302" y="1048"/>
                </a:lnTo>
                <a:lnTo>
                  <a:pt x="3303" y="1048"/>
                </a:lnTo>
                <a:close/>
                <a:moveTo>
                  <a:pt x="3317" y="1046"/>
                </a:moveTo>
                <a:lnTo>
                  <a:pt x="3317" y="1044"/>
                </a:lnTo>
                <a:lnTo>
                  <a:pt x="3317" y="1046"/>
                </a:lnTo>
                <a:close/>
                <a:moveTo>
                  <a:pt x="3303" y="1042"/>
                </a:moveTo>
                <a:lnTo>
                  <a:pt x="3302" y="1042"/>
                </a:lnTo>
                <a:lnTo>
                  <a:pt x="3303" y="1042"/>
                </a:lnTo>
                <a:close/>
                <a:moveTo>
                  <a:pt x="3161" y="1031"/>
                </a:moveTo>
                <a:lnTo>
                  <a:pt x="3161" y="1033"/>
                </a:lnTo>
                <a:lnTo>
                  <a:pt x="3159" y="1031"/>
                </a:lnTo>
                <a:lnTo>
                  <a:pt x="3161" y="1031"/>
                </a:lnTo>
                <a:close/>
                <a:moveTo>
                  <a:pt x="3167" y="1031"/>
                </a:moveTo>
                <a:lnTo>
                  <a:pt x="3165" y="1031"/>
                </a:lnTo>
                <a:lnTo>
                  <a:pt x="3167" y="1029"/>
                </a:lnTo>
                <a:lnTo>
                  <a:pt x="3169" y="1031"/>
                </a:lnTo>
                <a:lnTo>
                  <a:pt x="3167" y="1031"/>
                </a:lnTo>
                <a:close/>
                <a:moveTo>
                  <a:pt x="3278" y="1029"/>
                </a:moveTo>
                <a:lnTo>
                  <a:pt x="3278" y="1031"/>
                </a:lnTo>
                <a:lnTo>
                  <a:pt x="3277" y="1031"/>
                </a:lnTo>
                <a:lnTo>
                  <a:pt x="3278" y="1031"/>
                </a:lnTo>
                <a:lnTo>
                  <a:pt x="3277" y="1029"/>
                </a:lnTo>
                <a:lnTo>
                  <a:pt x="3278" y="1029"/>
                </a:lnTo>
                <a:close/>
                <a:moveTo>
                  <a:pt x="3165" y="1027"/>
                </a:moveTo>
                <a:lnTo>
                  <a:pt x="3163" y="1027"/>
                </a:lnTo>
                <a:lnTo>
                  <a:pt x="3163" y="1025"/>
                </a:lnTo>
                <a:lnTo>
                  <a:pt x="3165" y="1025"/>
                </a:lnTo>
                <a:lnTo>
                  <a:pt x="3165" y="1027"/>
                </a:lnTo>
                <a:close/>
                <a:moveTo>
                  <a:pt x="3092" y="1023"/>
                </a:moveTo>
                <a:lnTo>
                  <a:pt x="3090" y="1023"/>
                </a:lnTo>
                <a:lnTo>
                  <a:pt x="3090" y="1021"/>
                </a:lnTo>
                <a:lnTo>
                  <a:pt x="3094" y="1021"/>
                </a:lnTo>
                <a:lnTo>
                  <a:pt x="3092" y="1023"/>
                </a:lnTo>
                <a:close/>
                <a:moveTo>
                  <a:pt x="3136" y="1015"/>
                </a:moveTo>
                <a:lnTo>
                  <a:pt x="3134" y="1015"/>
                </a:lnTo>
                <a:lnTo>
                  <a:pt x="3133" y="1014"/>
                </a:lnTo>
                <a:lnTo>
                  <a:pt x="3133" y="1012"/>
                </a:lnTo>
                <a:lnTo>
                  <a:pt x="3134" y="1012"/>
                </a:lnTo>
                <a:lnTo>
                  <a:pt x="3136" y="1012"/>
                </a:lnTo>
                <a:lnTo>
                  <a:pt x="3136" y="1014"/>
                </a:lnTo>
                <a:lnTo>
                  <a:pt x="3136" y="1015"/>
                </a:lnTo>
                <a:close/>
                <a:moveTo>
                  <a:pt x="3213" y="1012"/>
                </a:moveTo>
                <a:lnTo>
                  <a:pt x="3211" y="1012"/>
                </a:lnTo>
                <a:lnTo>
                  <a:pt x="3213" y="1012"/>
                </a:lnTo>
                <a:close/>
                <a:moveTo>
                  <a:pt x="3242" y="1014"/>
                </a:moveTo>
                <a:lnTo>
                  <a:pt x="3240" y="1014"/>
                </a:lnTo>
                <a:lnTo>
                  <a:pt x="3240" y="1012"/>
                </a:lnTo>
                <a:lnTo>
                  <a:pt x="3242" y="1012"/>
                </a:lnTo>
                <a:lnTo>
                  <a:pt x="3242" y="1014"/>
                </a:lnTo>
                <a:close/>
                <a:moveTo>
                  <a:pt x="3129" y="1012"/>
                </a:moveTo>
                <a:lnTo>
                  <a:pt x="3127" y="1012"/>
                </a:lnTo>
                <a:lnTo>
                  <a:pt x="3127" y="1014"/>
                </a:lnTo>
                <a:lnTo>
                  <a:pt x="3125" y="1014"/>
                </a:lnTo>
                <a:lnTo>
                  <a:pt x="3123" y="1015"/>
                </a:lnTo>
                <a:lnTo>
                  <a:pt x="3121" y="1015"/>
                </a:lnTo>
                <a:lnTo>
                  <a:pt x="3119" y="1015"/>
                </a:lnTo>
                <a:lnTo>
                  <a:pt x="3119" y="1014"/>
                </a:lnTo>
                <a:lnTo>
                  <a:pt x="3117" y="1014"/>
                </a:lnTo>
                <a:lnTo>
                  <a:pt x="3117" y="1012"/>
                </a:lnTo>
                <a:lnTo>
                  <a:pt x="3119" y="1012"/>
                </a:lnTo>
                <a:lnTo>
                  <a:pt x="3121" y="1010"/>
                </a:lnTo>
                <a:lnTo>
                  <a:pt x="3123" y="1010"/>
                </a:lnTo>
                <a:lnTo>
                  <a:pt x="3127" y="1008"/>
                </a:lnTo>
                <a:lnTo>
                  <a:pt x="3129" y="1010"/>
                </a:lnTo>
                <a:lnTo>
                  <a:pt x="3129" y="1012"/>
                </a:lnTo>
                <a:close/>
                <a:moveTo>
                  <a:pt x="3121" y="994"/>
                </a:moveTo>
                <a:lnTo>
                  <a:pt x="3119" y="994"/>
                </a:lnTo>
                <a:lnTo>
                  <a:pt x="3117" y="994"/>
                </a:lnTo>
                <a:lnTo>
                  <a:pt x="3117" y="992"/>
                </a:lnTo>
                <a:lnTo>
                  <a:pt x="3119" y="992"/>
                </a:lnTo>
                <a:lnTo>
                  <a:pt x="3121" y="992"/>
                </a:lnTo>
                <a:lnTo>
                  <a:pt x="3121" y="994"/>
                </a:lnTo>
                <a:close/>
                <a:moveTo>
                  <a:pt x="3156" y="994"/>
                </a:moveTo>
                <a:lnTo>
                  <a:pt x="3152" y="994"/>
                </a:lnTo>
                <a:lnTo>
                  <a:pt x="3148" y="994"/>
                </a:lnTo>
                <a:lnTo>
                  <a:pt x="3146" y="994"/>
                </a:lnTo>
                <a:lnTo>
                  <a:pt x="3146" y="992"/>
                </a:lnTo>
                <a:lnTo>
                  <a:pt x="3144" y="992"/>
                </a:lnTo>
                <a:lnTo>
                  <a:pt x="3146" y="992"/>
                </a:lnTo>
                <a:lnTo>
                  <a:pt x="3146" y="990"/>
                </a:lnTo>
                <a:lnTo>
                  <a:pt x="3148" y="990"/>
                </a:lnTo>
                <a:lnTo>
                  <a:pt x="3150" y="990"/>
                </a:lnTo>
                <a:lnTo>
                  <a:pt x="3152" y="992"/>
                </a:lnTo>
                <a:lnTo>
                  <a:pt x="3154" y="992"/>
                </a:lnTo>
                <a:lnTo>
                  <a:pt x="3154" y="994"/>
                </a:lnTo>
                <a:lnTo>
                  <a:pt x="3156" y="994"/>
                </a:lnTo>
                <a:close/>
                <a:moveTo>
                  <a:pt x="3156" y="960"/>
                </a:moveTo>
                <a:lnTo>
                  <a:pt x="3158" y="960"/>
                </a:lnTo>
                <a:lnTo>
                  <a:pt x="3158" y="962"/>
                </a:lnTo>
                <a:lnTo>
                  <a:pt x="3154" y="962"/>
                </a:lnTo>
                <a:lnTo>
                  <a:pt x="3152" y="962"/>
                </a:lnTo>
                <a:lnTo>
                  <a:pt x="3152" y="960"/>
                </a:lnTo>
                <a:lnTo>
                  <a:pt x="3152" y="958"/>
                </a:lnTo>
                <a:lnTo>
                  <a:pt x="3154" y="960"/>
                </a:lnTo>
                <a:lnTo>
                  <a:pt x="3156" y="960"/>
                </a:lnTo>
                <a:close/>
                <a:moveTo>
                  <a:pt x="3106" y="975"/>
                </a:moveTo>
                <a:lnTo>
                  <a:pt x="3106" y="977"/>
                </a:lnTo>
                <a:lnTo>
                  <a:pt x="3102" y="979"/>
                </a:lnTo>
                <a:lnTo>
                  <a:pt x="3102" y="981"/>
                </a:lnTo>
                <a:lnTo>
                  <a:pt x="3102" y="983"/>
                </a:lnTo>
                <a:lnTo>
                  <a:pt x="3104" y="985"/>
                </a:lnTo>
                <a:lnTo>
                  <a:pt x="3104" y="987"/>
                </a:lnTo>
                <a:lnTo>
                  <a:pt x="3102" y="987"/>
                </a:lnTo>
                <a:lnTo>
                  <a:pt x="3102" y="985"/>
                </a:lnTo>
                <a:lnTo>
                  <a:pt x="3100" y="983"/>
                </a:lnTo>
                <a:lnTo>
                  <a:pt x="3100" y="981"/>
                </a:lnTo>
                <a:lnTo>
                  <a:pt x="3100" y="979"/>
                </a:lnTo>
                <a:lnTo>
                  <a:pt x="3100" y="977"/>
                </a:lnTo>
                <a:lnTo>
                  <a:pt x="3098" y="977"/>
                </a:lnTo>
                <a:lnTo>
                  <a:pt x="3100" y="979"/>
                </a:lnTo>
                <a:lnTo>
                  <a:pt x="3098" y="979"/>
                </a:lnTo>
                <a:lnTo>
                  <a:pt x="3094" y="981"/>
                </a:lnTo>
                <a:lnTo>
                  <a:pt x="3092" y="981"/>
                </a:lnTo>
                <a:lnTo>
                  <a:pt x="3092" y="983"/>
                </a:lnTo>
                <a:lnTo>
                  <a:pt x="3090" y="983"/>
                </a:lnTo>
                <a:lnTo>
                  <a:pt x="3090" y="981"/>
                </a:lnTo>
                <a:lnTo>
                  <a:pt x="3088" y="981"/>
                </a:lnTo>
                <a:lnTo>
                  <a:pt x="3088" y="979"/>
                </a:lnTo>
                <a:lnTo>
                  <a:pt x="3088" y="977"/>
                </a:lnTo>
                <a:lnTo>
                  <a:pt x="3090" y="977"/>
                </a:lnTo>
                <a:lnTo>
                  <a:pt x="3092" y="977"/>
                </a:lnTo>
                <a:lnTo>
                  <a:pt x="3096" y="977"/>
                </a:lnTo>
                <a:lnTo>
                  <a:pt x="3098" y="977"/>
                </a:lnTo>
                <a:lnTo>
                  <a:pt x="3098" y="975"/>
                </a:lnTo>
                <a:lnTo>
                  <a:pt x="3102" y="973"/>
                </a:lnTo>
                <a:lnTo>
                  <a:pt x="3104" y="971"/>
                </a:lnTo>
                <a:lnTo>
                  <a:pt x="3106" y="969"/>
                </a:lnTo>
                <a:lnTo>
                  <a:pt x="3106" y="967"/>
                </a:lnTo>
                <a:lnTo>
                  <a:pt x="3108" y="966"/>
                </a:lnTo>
                <a:lnTo>
                  <a:pt x="3108" y="964"/>
                </a:lnTo>
                <a:lnTo>
                  <a:pt x="3106" y="962"/>
                </a:lnTo>
                <a:lnTo>
                  <a:pt x="3106" y="960"/>
                </a:lnTo>
                <a:lnTo>
                  <a:pt x="3108" y="958"/>
                </a:lnTo>
                <a:lnTo>
                  <a:pt x="3110" y="958"/>
                </a:lnTo>
                <a:lnTo>
                  <a:pt x="3111" y="956"/>
                </a:lnTo>
                <a:lnTo>
                  <a:pt x="3113" y="956"/>
                </a:lnTo>
                <a:lnTo>
                  <a:pt x="3115" y="958"/>
                </a:lnTo>
                <a:lnTo>
                  <a:pt x="3117" y="958"/>
                </a:lnTo>
                <a:lnTo>
                  <a:pt x="3117" y="960"/>
                </a:lnTo>
                <a:lnTo>
                  <a:pt x="3117" y="962"/>
                </a:lnTo>
                <a:lnTo>
                  <a:pt x="3117" y="964"/>
                </a:lnTo>
                <a:lnTo>
                  <a:pt x="3115" y="964"/>
                </a:lnTo>
                <a:lnTo>
                  <a:pt x="3113" y="966"/>
                </a:lnTo>
                <a:lnTo>
                  <a:pt x="3111" y="967"/>
                </a:lnTo>
                <a:lnTo>
                  <a:pt x="3110" y="967"/>
                </a:lnTo>
                <a:lnTo>
                  <a:pt x="3108" y="967"/>
                </a:lnTo>
                <a:lnTo>
                  <a:pt x="3108" y="969"/>
                </a:lnTo>
                <a:lnTo>
                  <a:pt x="3106" y="971"/>
                </a:lnTo>
                <a:lnTo>
                  <a:pt x="3106" y="973"/>
                </a:lnTo>
                <a:lnTo>
                  <a:pt x="3106" y="975"/>
                </a:lnTo>
                <a:close/>
                <a:moveTo>
                  <a:pt x="3090" y="942"/>
                </a:moveTo>
                <a:lnTo>
                  <a:pt x="3088" y="942"/>
                </a:lnTo>
                <a:lnTo>
                  <a:pt x="3086" y="942"/>
                </a:lnTo>
                <a:lnTo>
                  <a:pt x="3086" y="944"/>
                </a:lnTo>
                <a:lnTo>
                  <a:pt x="3085" y="942"/>
                </a:lnTo>
                <a:lnTo>
                  <a:pt x="3083" y="944"/>
                </a:lnTo>
                <a:lnTo>
                  <a:pt x="3085" y="944"/>
                </a:lnTo>
                <a:lnTo>
                  <a:pt x="3083" y="944"/>
                </a:lnTo>
                <a:lnTo>
                  <a:pt x="3083" y="946"/>
                </a:lnTo>
                <a:lnTo>
                  <a:pt x="3083" y="944"/>
                </a:lnTo>
                <a:lnTo>
                  <a:pt x="3081" y="944"/>
                </a:lnTo>
                <a:lnTo>
                  <a:pt x="3079" y="944"/>
                </a:lnTo>
                <a:lnTo>
                  <a:pt x="3081" y="942"/>
                </a:lnTo>
                <a:lnTo>
                  <a:pt x="3083" y="942"/>
                </a:lnTo>
                <a:lnTo>
                  <a:pt x="3085" y="941"/>
                </a:lnTo>
                <a:lnTo>
                  <a:pt x="3086" y="941"/>
                </a:lnTo>
                <a:lnTo>
                  <a:pt x="3088" y="941"/>
                </a:lnTo>
                <a:lnTo>
                  <a:pt x="3090" y="942"/>
                </a:lnTo>
                <a:close/>
                <a:moveTo>
                  <a:pt x="3029" y="929"/>
                </a:moveTo>
                <a:lnTo>
                  <a:pt x="3031" y="931"/>
                </a:lnTo>
                <a:lnTo>
                  <a:pt x="3029" y="931"/>
                </a:lnTo>
                <a:lnTo>
                  <a:pt x="3029" y="929"/>
                </a:lnTo>
                <a:lnTo>
                  <a:pt x="3027" y="929"/>
                </a:lnTo>
                <a:lnTo>
                  <a:pt x="3025" y="929"/>
                </a:lnTo>
                <a:lnTo>
                  <a:pt x="3025" y="931"/>
                </a:lnTo>
                <a:lnTo>
                  <a:pt x="3023" y="933"/>
                </a:lnTo>
                <a:lnTo>
                  <a:pt x="3021" y="933"/>
                </a:lnTo>
                <a:lnTo>
                  <a:pt x="3021" y="935"/>
                </a:lnTo>
                <a:lnTo>
                  <a:pt x="3021" y="937"/>
                </a:lnTo>
                <a:lnTo>
                  <a:pt x="3019" y="939"/>
                </a:lnTo>
                <a:lnTo>
                  <a:pt x="3019" y="941"/>
                </a:lnTo>
                <a:lnTo>
                  <a:pt x="3015" y="944"/>
                </a:lnTo>
                <a:lnTo>
                  <a:pt x="3015" y="946"/>
                </a:lnTo>
                <a:lnTo>
                  <a:pt x="3013" y="946"/>
                </a:lnTo>
                <a:lnTo>
                  <a:pt x="3012" y="944"/>
                </a:lnTo>
                <a:lnTo>
                  <a:pt x="3012" y="946"/>
                </a:lnTo>
                <a:lnTo>
                  <a:pt x="3010" y="946"/>
                </a:lnTo>
                <a:lnTo>
                  <a:pt x="3010" y="944"/>
                </a:lnTo>
                <a:lnTo>
                  <a:pt x="3008" y="942"/>
                </a:lnTo>
                <a:lnTo>
                  <a:pt x="3008" y="941"/>
                </a:lnTo>
                <a:lnTo>
                  <a:pt x="3008" y="939"/>
                </a:lnTo>
                <a:lnTo>
                  <a:pt x="3010" y="939"/>
                </a:lnTo>
                <a:lnTo>
                  <a:pt x="3013" y="935"/>
                </a:lnTo>
                <a:lnTo>
                  <a:pt x="3015" y="935"/>
                </a:lnTo>
                <a:lnTo>
                  <a:pt x="3017" y="933"/>
                </a:lnTo>
                <a:lnTo>
                  <a:pt x="3017" y="931"/>
                </a:lnTo>
                <a:lnTo>
                  <a:pt x="3019" y="929"/>
                </a:lnTo>
                <a:lnTo>
                  <a:pt x="3021" y="927"/>
                </a:lnTo>
                <a:lnTo>
                  <a:pt x="3025" y="927"/>
                </a:lnTo>
                <a:lnTo>
                  <a:pt x="3029" y="927"/>
                </a:lnTo>
                <a:lnTo>
                  <a:pt x="3029" y="929"/>
                </a:lnTo>
                <a:close/>
                <a:moveTo>
                  <a:pt x="3119" y="929"/>
                </a:moveTo>
                <a:lnTo>
                  <a:pt x="3117" y="931"/>
                </a:lnTo>
                <a:lnTo>
                  <a:pt x="3117" y="933"/>
                </a:lnTo>
                <a:lnTo>
                  <a:pt x="3115" y="933"/>
                </a:lnTo>
                <a:lnTo>
                  <a:pt x="3113" y="931"/>
                </a:lnTo>
                <a:lnTo>
                  <a:pt x="3111" y="931"/>
                </a:lnTo>
                <a:lnTo>
                  <a:pt x="3111" y="929"/>
                </a:lnTo>
                <a:lnTo>
                  <a:pt x="3113" y="927"/>
                </a:lnTo>
                <a:lnTo>
                  <a:pt x="3113" y="925"/>
                </a:lnTo>
                <a:lnTo>
                  <a:pt x="3115" y="925"/>
                </a:lnTo>
                <a:lnTo>
                  <a:pt x="3117" y="927"/>
                </a:lnTo>
                <a:lnTo>
                  <a:pt x="3119" y="929"/>
                </a:lnTo>
                <a:close/>
                <a:moveTo>
                  <a:pt x="3102" y="921"/>
                </a:moveTo>
                <a:lnTo>
                  <a:pt x="3100" y="921"/>
                </a:lnTo>
                <a:lnTo>
                  <a:pt x="3100" y="919"/>
                </a:lnTo>
                <a:lnTo>
                  <a:pt x="3098" y="919"/>
                </a:lnTo>
                <a:lnTo>
                  <a:pt x="3098" y="918"/>
                </a:lnTo>
                <a:lnTo>
                  <a:pt x="3100" y="918"/>
                </a:lnTo>
                <a:lnTo>
                  <a:pt x="3102" y="918"/>
                </a:lnTo>
                <a:lnTo>
                  <a:pt x="3106" y="918"/>
                </a:lnTo>
                <a:lnTo>
                  <a:pt x="3108" y="918"/>
                </a:lnTo>
                <a:lnTo>
                  <a:pt x="3108" y="919"/>
                </a:lnTo>
                <a:lnTo>
                  <a:pt x="3110" y="919"/>
                </a:lnTo>
                <a:lnTo>
                  <a:pt x="3104" y="919"/>
                </a:lnTo>
                <a:lnTo>
                  <a:pt x="3102" y="921"/>
                </a:lnTo>
                <a:close/>
                <a:moveTo>
                  <a:pt x="3046" y="931"/>
                </a:moveTo>
                <a:lnTo>
                  <a:pt x="3044" y="931"/>
                </a:lnTo>
                <a:lnTo>
                  <a:pt x="3044" y="929"/>
                </a:lnTo>
                <a:lnTo>
                  <a:pt x="3042" y="925"/>
                </a:lnTo>
                <a:lnTo>
                  <a:pt x="3044" y="923"/>
                </a:lnTo>
                <a:lnTo>
                  <a:pt x="3042" y="923"/>
                </a:lnTo>
                <a:lnTo>
                  <a:pt x="3042" y="921"/>
                </a:lnTo>
                <a:lnTo>
                  <a:pt x="3040" y="921"/>
                </a:lnTo>
                <a:lnTo>
                  <a:pt x="3040" y="919"/>
                </a:lnTo>
                <a:lnTo>
                  <a:pt x="3038" y="919"/>
                </a:lnTo>
                <a:lnTo>
                  <a:pt x="3038" y="918"/>
                </a:lnTo>
                <a:lnTo>
                  <a:pt x="3040" y="918"/>
                </a:lnTo>
                <a:lnTo>
                  <a:pt x="3040" y="916"/>
                </a:lnTo>
                <a:lnTo>
                  <a:pt x="3042" y="916"/>
                </a:lnTo>
                <a:lnTo>
                  <a:pt x="3044" y="916"/>
                </a:lnTo>
                <a:lnTo>
                  <a:pt x="3046" y="916"/>
                </a:lnTo>
                <a:lnTo>
                  <a:pt x="3048" y="916"/>
                </a:lnTo>
                <a:lnTo>
                  <a:pt x="3048" y="918"/>
                </a:lnTo>
                <a:lnTo>
                  <a:pt x="3046" y="919"/>
                </a:lnTo>
                <a:lnTo>
                  <a:pt x="3046" y="921"/>
                </a:lnTo>
                <a:lnTo>
                  <a:pt x="3046" y="923"/>
                </a:lnTo>
                <a:lnTo>
                  <a:pt x="3048" y="925"/>
                </a:lnTo>
                <a:lnTo>
                  <a:pt x="3048" y="927"/>
                </a:lnTo>
                <a:lnTo>
                  <a:pt x="3046" y="929"/>
                </a:lnTo>
                <a:lnTo>
                  <a:pt x="3046" y="931"/>
                </a:lnTo>
                <a:close/>
                <a:moveTo>
                  <a:pt x="3161" y="916"/>
                </a:moveTo>
                <a:lnTo>
                  <a:pt x="3159" y="916"/>
                </a:lnTo>
                <a:lnTo>
                  <a:pt x="3161" y="916"/>
                </a:lnTo>
                <a:close/>
                <a:moveTo>
                  <a:pt x="3060" y="944"/>
                </a:moveTo>
                <a:lnTo>
                  <a:pt x="3058" y="944"/>
                </a:lnTo>
                <a:lnTo>
                  <a:pt x="3056" y="944"/>
                </a:lnTo>
                <a:lnTo>
                  <a:pt x="3058" y="942"/>
                </a:lnTo>
                <a:lnTo>
                  <a:pt x="3060" y="942"/>
                </a:lnTo>
                <a:lnTo>
                  <a:pt x="3062" y="941"/>
                </a:lnTo>
                <a:lnTo>
                  <a:pt x="3063" y="939"/>
                </a:lnTo>
                <a:lnTo>
                  <a:pt x="3063" y="937"/>
                </a:lnTo>
                <a:lnTo>
                  <a:pt x="3063" y="935"/>
                </a:lnTo>
                <a:lnTo>
                  <a:pt x="3065" y="931"/>
                </a:lnTo>
                <a:lnTo>
                  <a:pt x="3065" y="927"/>
                </a:lnTo>
                <a:lnTo>
                  <a:pt x="3067" y="927"/>
                </a:lnTo>
                <a:lnTo>
                  <a:pt x="3067" y="925"/>
                </a:lnTo>
                <a:lnTo>
                  <a:pt x="3071" y="921"/>
                </a:lnTo>
                <a:lnTo>
                  <a:pt x="3071" y="919"/>
                </a:lnTo>
                <a:lnTo>
                  <a:pt x="3073" y="919"/>
                </a:lnTo>
                <a:lnTo>
                  <a:pt x="3075" y="918"/>
                </a:lnTo>
                <a:lnTo>
                  <a:pt x="3077" y="916"/>
                </a:lnTo>
                <a:lnTo>
                  <a:pt x="3077" y="914"/>
                </a:lnTo>
                <a:lnTo>
                  <a:pt x="3079" y="914"/>
                </a:lnTo>
                <a:lnTo>
                  <a:pt x="3079" y="912"/>
                </a:lnTo>
                <a:lnTo>
                  <a:pt x="3081" y="912"/>
                </a:lnTo>
                <a:lnTo>
                  <a:pt x="3083" y="912"/>
                </a:lnTo>
                <a:lnTo>
                  <a:pt x="3085" y="912"/>
                </a:lnTo>
                <a:lnTo>
                  <a:pt x="3085" y="914"/>
                </a:lnTo>
                <a:lnTo>
                  <a:pt x="3083" y="914"/>
                </a:lnTo>
                <a:lnTo>
                  <a:pt x="3083" y="916"/>
                </a:lnTo>
                <a:lnTo>
                  <a:pt x="3081" y="916"/>
                </a:lnTo>
                <a:lnTo>
                  <a:pt x="3079" y="918"/>
                </a:lnTo>
                <a:lnTo>
                  <a:pt x="3077" y="919"/>
                </a:lnTo>
                <a:lnTo>
                  <a:pt x="3077" y="921"/>
                </a:lnTo>
                <a:lnTo>
                  <a:pt x="3077" y="923"/>
                </a:lnTo>
                <a:lnTo>
                  <a:pt x="3073" y="929"/>
                </a:lnTo>
                <a:lnTo>
                  <a:pt x="3071" y="933"/>
                </a:lnTo>
                <a:lnTo>
                  <a:pt x="3071" y="935"/>
                </a:lnTo>
                <a:lnTo>
                  <a:pt x="3069" y="939"/>
                </a:lnTo>
                <a:lnTo>
                  <a:pt x="3067" y="939"/>
                </a:lnTo>
                <a:lnTo>
                  <a:pt x="3065" y="939"/>
                </a:lnTo>
                <a:lnTo>
                  <a:pt x="3065" y="941"/>
                </a:lnTo>
                <a:lnTo>
                  <a:pt x="3063" y="942"/>
                </a:lnTo>
                <a:lnTo>
                  <a:pt x="3060" y="944"/>
                </a:lnTo>
                <a:close/>
                <a:moveTo>
                  <a:pt x="3171" y="912"/>
                </a:moveTo>
                <a:lnTo>
                  <a:pt x="3169" y="914"/>
                </a:lnTo>
                <a:lnTo>
                  <a:pt x="3169" y="912"/>
                </a:lnTo>
                <a:lnTo>
                  <a:pt x="3171" y="912"/>
                </a:lnTo>
                <a:close/>
                <a:moveTo>
                  <a:pt x="3121" y="919"/>
                </a:moveTo>
                <a:lnTo>
                  <a:pt x="3119" y="921"/>
                </a:lnTo>
                <a:lnTo>
                  <a:pt x="3119" y="919"/>
                </a:lnTo>
                <a:lnTo>
                  <a:pt x="3117" y="919"/>
                </a:lnTo>
                <a:lnTo>
                  <a:pt x="3117" y="918"/>
                </a:lnTo>
                <a:lnTo>
                  <a:pt x="3115" y="916"/>
                </a:lnTo>
                <a:lnTo>
                  <a:pt x="3113" y="914"/>
                </a:lnTo>
                <a:lnTo>
                  <a:pt x="3111" y="914"/>
                </a:lnTo>
                <a:lnTo>
                  <a:pt x="3111" y="912"/>
                </a:lnTo>
                <a:lnTo>
                  <a:pt x="3111" y="910"/>
                </a:lnTo>
                <a:lnTo>
                  <a:pt x="3111" y="908"/>
                </a:lnTo>
                <a:lnTo>
                  <a:pt x="3113" y="906"/>
                </a:lnTo>
                <a:lnTo>
                  <a:pt x="3113" y="908"/>
                </a:lnTo>
                <a:lnTo>
                  <a:pt x="3113" y="910"/>
                </a:lnTo>
                <a:lnTo>
                  <a:pt x="3115" y="912"/>
                </a:lnTo>
                <a:lnTo>
                  <a:pt x="3117" y="914"/>
                </a:lnTo>
                <a:lnTo>
                  <a:pt x="3119" y="916"/>
                </a:lnTo>
                <a:lnTo>
                  <a:pt x="3119" y="918"/>
                </a:lnTo>
                <a:lnTo>
                  <a:pt x="3121" y="919"/>
                </a:lnTo>
                <a:close/>
                <a:moveTo>
                  <a:pt x="3154" y="910"/>
                </a:moveTo>
                <a:lnTo>
                  <a:pt x="3154" y="912"/>
                </a:lnTo>
                <a:lnTo>
                  <a:pt x="3152" y="912"/>
                </a:lnTo>
                <a:lnTo>
                  <a:pt x="3150" y="912"/>
                </a:lnTo>
                <a:lnTo>
                  <a:pt x="3152" y="910"/>
                </a:lnTo>
                <a:lnTo>
                  <a:pt x="3152" y="908"/>
                </a:lnTo>
                <a:lnTo>
                  <a:pt x="3152" y="906"/>
                </a:lnTo>
                <a:lnTo>
                  <a:pt x="3154" y="906"/>
                </a:lnTo>
                <a:lnTo>
                  <a:pt x="3156" y="904"/>
                </a:lnTo>
                <a:lnTo>
                  <a:pt x="3156" y="906"/>
                </a:lnTo>
                <a:lnTo>
                  <a:pt x="3156" y="908"/>
                </a:lnTo>
                <a:lnTo>
                  <a:pt x="3156" y="910"/>
                </a:lnTo>
                <a:lnTo>
                  <a:pt x="3154" y="910"/>
                </a:lnTo>
                <a:close/>
                <a:moveTo>
                  <a:pt x="3163" y="898"/>
                </a:moveTo>
                <a:lnTo>
                  <a:pt x="3159" y="900"/>
                </a:lnTo>
                <a:lnTo>
                  <a:pt x="3159" y="898"/>
                </a:lnTo>
                <a:lnTo>
                  <a:pt x="3161" y="898"/>
                </a:lnTo>
                <a:lnTo>
                  <a:pt x="3163" y="896"/>
                </a:lnTo>
                <a:lnTo>
                  <a:pt x="3165" y="896"/>
                </a:lnTo>
                <a:lnTo>
                  <a:pt x="3167" y="896"/>
                </a:lnTo>
                <a:lnTo>
                  <a:pt x="3167" y="898"/>
                </a:lnTo>
                <a:lnTo>
                  <a:pt x="3165" y="898"/>
                </a:lnTo>
                <a:lnTo>
                  <a:pt x="3163" y="898"/>
                </a:lnTo>
                <a:close/>
                <a:moveTo>
                  <a:pt x="3177" y="891"/>
                </a:moveTo>
                <a:lnTo>
                  <a:pt x="3179" y="893"/>
                </a:lnTo>
                <a:lnTo>
                  <a:pt x="3179" y="891"/>
                </a:lnTo>
                <a:lnTo>
                  <a:pt x="3181" y="891"/>
                </a:lnTo>
                <a:lnTo>
                  <a:pt x="3181" y="893"/>
                </a:lnTo>
                <a:lnTo>
                  <a:pt x="3179" y="893"/>
                </a:lnTo>
                <a:lnTo>
                  <a:pt x="3179" y="894"/>
                </a:lnTo>
                <a:lnTo>
                  <a:pt x="3177" y="894"/>
                </a:lnTo>
                <a:lnTo>
                  <a:pt x="3173" y="894"/>
                </a:lnTo>
                <a:lnTo>
                  <a:pt x="3171" y="894"/>
                </a:lnTo>
                <a:lnTo>
                  <a:pt x="3175" y="893"/>
                </a:lnTo>
                <a:lnTo>
                  <a:pt x="3177" y="893"/>
                </a:lnTo>
                <a:lnTo>
                  <a:pt x="3177" y="891"/>
                </a:lnTo>
                <a:close/>
                <a:moveTo>
                  <a:pt x="3156" y="898"/>
                </a:moveTo>
                <a:lnTo>
                  <a:pt x="3154" y="898"/>
                </a:lnTo>
                <a:lnTo>
                  <a:pt x="3152" y="898"/>
                </a:lnTo>
                <a:lnTo>
                  <a:pt x="3152" y="896"/>
                </a:lnTo>
                <a:lnTo>
                  <a:pt x="3152" y="894"/>
                </a:lnTo>
                <a:lnTo>
                  <a:pt x="3152" y="893"/>
                </a:lnTo>
                <a:lnTo>
                  <a:pt x="3154" y="891"/>
                </a:lnTo>
                <a:lnTo>
                  <a:pt x="3154" y="893"/>
                </a:lnTo>
                <a:lnTo>
                  <a:pt x="3156" y="893"/>
                </a:lnTo>
                <a:lnTo>
                  <a:pt x="3156" y="894"/>
                </a:lnTo>
                <a:lnTo>
                  <a:pt x="3156" y="896"/>
                </a:lnTo>
                <a:lnTo>
                  <a:pt x="3156" y="898"/>
                </a:lnTo>
                <a:close/>
                <a:moveTo>
                  <a:pt x="3158" y="887"/>
                </a:moveTo>
                <a:lnTo>
                  <a:pt x="3156" y="887"/>
                </a:lnTo>
                <a:lnTo>
                  <a:pt x="3158" y="887"/>
                </a:lnTo>
                <a:close/>
                <a:moveTo>
                  <a:pt x="3159" y="875"/>
                </a:moveTo>
                <a:lnTo>
                  <a:pt x="3158" y="875"/>
                </a:lnTo>
                <a:lnTo>
                  <a:pt x="3159" y="873"/>
                </a:lnTo>
                <a:lnTo>
                  <a:pt x="3159" y="875"/>
                </a:lnTo>
                <a:close/>
                <a:moveTo>
                  <a:pt x="3186" y="856"/>
                </a:moveTo>
                <a:lnTo>
                  <a:pt x="3186" y="854"/>
                </a:lnTo>
                <a:lnTo>
                  <a:pt x="3186" y="856"/>
                </a:lnTo>
                <a:close/>
                <a:moveTo>
                  <a:pt x="3056" y="856"/>
                </a:moveTo>
                <a:lnTo>
                  <a:pt x="3054" y="856"/>
                </a:lnTo>
                <a:lnTo>
                  <a:pt x="3052" y="856"/>
                </a:lnTo>
                <a:lnTo>
                  <a:pt x="3052" y="854"/>
                </a:lnTo>
                <a:lnTo>
                  <a:pt x="3054" y="856"/>
                </a:lnTo>
                <a:lnTo>
                  <a:pt x="3054" y="854"/>
                </a:lnTo>
                <a:lnTo>
                  <a:pt x="3054" y="852"/>
                </a:lnTo>
                <a:lnTo>
                  <a:pt x="3052" y="852"/>
                </a:lnTo>
                <a:lnTo>
                  <a:pt x="3054" y="852"/>
                </a:lnTo>
                <a:lnTo>
                  <a:pt x="3056" y="854"/>
                </a:lnTo>
                <a:lnTo>
                  <a:pt x="3056" y="856"/>
                </a:lnTo>
                <a:close/>
                <a:moveTo>
                  <a:pt x="2925" y="795"/>
                </a:moveTo>
                <a:lnTo>
                  <a:pt x="2927" y="795"/>
                </a:lnTo>
                <a:lnTo>
                  <a:pt x="2925" y="795"/>
                </a:lnTo>
                <a:close/>
                <a:moveTo>
                  <a:pt x="3138" y="774"/>
                </a:moveTo>
                <a:lnTo>
                  <a:pt x="3136" y="774"/>
                </a:lnTo>
                <a:lnTo>
                  <a:pt x="3138" y="772"/>
                </a:lnTo>
                <a:lnTo>
                  <a:pt x="3138" y="774"/>
                </a:lnTo>
                <a:close/>
                <a:moveTo>
                  <a:pt x="3154" y="743"/>
                </a:moveTo>
                <a:lnTo>
                  <a:pt x="3152" y="745"/>
                </a:lnTo>
                <a:lnTo>
                  <a:pt x="3150" y="743"/>
                </a:lnTo>
                <a:lnTo>
                  <a:pt x="3152" y="743"/>
                </a:lnTo>
                <a:lnTo>
                  <a:pt x="3154" y="743"/>
                </a:lnTo>
                <a:close/>
                <a:moveTo>
                  <a:pt x="3044" y="708"/>
                </a:moveTo>
                <a:lnTo>
                  <a:pt x="3044" y="706"/>
                </a:lnTo>
                <a:lnTo>
                  <a:pt x="3044" y="704"/>
                </a:lnTo>
                <a:lnTo>
                  <a:pt x="3044" y="703"/>
                </a:lnTo>
                <a:lnTo>
                  <a:pt x="3046" y="703"/>
                </a:lnTo>
                <a:lnTo>
                  <a:pt x="3046" y="704"/>
                </a:lnTo>
                <a:lnTo>
                  <a:pt x="3044" y="704"/>
                </a:lnTo>
                <a:lnTo>
                  <a:pt x="3044" y="706"/>
                </a:lnTo>
                <a:lnTo>
                  <a:pt x="3044" y="708"/>
                </a:lnTo>
                <a:close/>
                <a:moveTo>
                  <a:pt x="3196" y="674"/>
                </a:moveTo>
                <a:lnTo>
                  <a:pt x="3194" y="676"/>
                </a:lnTo>
                <a:lnTo>
                  <a:pt x="3194" y="674"/>
                </a:lnTo>
                <a:lnTo>
                  <a:pt x="3196" y="674"/>
                </a:lnTo>
                <a:close/>
                <a:moveTo>
                  <a:pt x="3230" y="660"/>
                </a:moveTo>
                <a:lnTo>
                  <a:pt x="3229" y="662"/>
                </a:lnTo>
                <a:lnTo>
                  <a:pt x="3229" y="660"/>
                </a:lnTo>
                <a:lnTo>
                  <a:pt x="3229" y="662"/>
                </a:lnTo>
                <a:lnTo>
                  <a:pt x="3230" y="664"/>
                </a:lnTo>
                <a:lnTo>
                  <a:pt x="3229" y="664"/>
                </a:lnTo>
                <a:lnTo>
                  <a:pt x="3227" y="664"/>
                </a:lnTo>
                <a:lnTo>
                  <a:pt x="3227" y="662"/>
                </a:lnTo>
                <a:lnTo>
                  <a:pt x="3229" y="660"/>
                </a:lnTo>
                <a:lnTo>
                  <a:pt x="3229" y="658"/>
                </a:lnTo>
                <a:lnTo>
                  <a:pt x="3230" y="660"/>
                </a:lnTo>
                <a:close/>
                <a:moveTo>
                  <a:pt x="3240" y="631"/>
                </a:moveTo>
                <a:lnTo>
                  <a:pt x="3238" y="631"/>
                </a:lnTo>
                <a:lnTo>
                  <a:pt x="3238" y="630"/>
                </a:lnTo>
                <a:lnTo>
                  <a:pt x="3240" y="630"/>
                </a:lnTo>
                <a:lnTo>
                  <a:pt x="3240" y="631"/>
                </a:lnTo>
                <a:close/>
                <a:moveTo>
                  <a:pt x="3255" y="620"/>
                </a:moveTo>
                <a:lnTo>
                  <a:pt x="3255" y="622"/>
                </a:lnTo>
                <a:lnTo>
                  <a:pt x="3255" y="620"/>
                </a:lnTo>
                <a:lnTo>
                  <a:pt x="3257" y="620"/>
                </a:lnTo>
                <a:lnTo>
                  <a:pt x="3255" y="620"/>
                </a:lnTo>
                <a:close/>
                <a:moveTo>
                  <a:pt x="3221" y="618"/>
                </a:moveTo>
                <a:lnTo>
                  <a:pt x="3219" y="618"/>
                </a:lnTo>
                <a:lnTo>
                  <a:pt x="3219" y="616"/>
                </a:lnTo>
                <a:lnTo>
                  <a:pt x="3221" y="616"/>
                </a:lnTo>
                <a:lnTo>
                  <a:pt x="3221" y="618"/>
                </a:lnTo>
                <a:close/>
                <a:moveTo>
                  <a:pt x="3219" y="614"/>
                </a:moveTo>
                <a:lnTo>
                  <a:pt x="3219" y="612"/>
                </a:lnTo>
                <a:lnTo>
                  <a:pt x="3217" y="612"/>
                </a:lnTo>
                <a:lnTo>
                  <a:pt x="3219" y="610"/>
                </a:lnTo>
                <a:lnTo>
                  <a:pt x="3221" y="612"/>
                </a:lnTo>
                <a:lnTo>
                  <a:pt x="3221" y="614"/>
                </a:lnTo>
                <a:lnTo>
                  <a:pt x="3219" y="614"/>
                </a:lnTo>
                <a:close/>
                <a:moveTo>
                  <a:pt x="3252" y="614"/>
                </a:moveTo>
                <a:lnTo>
                  <a:pt x="3254" y="614"/>
                </a:lnTo>
                <a:lnTo>
                  <a:pt x="3255" y="614"/>
                </a:lnTo>
                <a:lnTo>
                  <a:pt x="3255" y="616"/>
                </a:lnTo>
                <a:lnTo>
                  <a:pt x="3255" y="618"/>
                </a:lnTo>
                <a:lnTo>
                  <a:pt x="3254" y="618"/>
                </a:lnTo>
                <a:lnTo>
                  <a:pt x="3254" y="616"/>
                </a:lnTo>
                <a:lnTo>
                  <a:pt x="3252" y="616"/>
                </a:lnTo>
                <a:lnTo>
                  <a:pt x="3252" y="614"/>
                </a:lnTo>
                <a:lnTo>
                  <a:pt x="3248" y="612"/>
                </a:lnTo>
                <a:lnTo>
                  <a:pt x="3248" y="610"/>
                </a:lnTo>
                <a:lnTo>
                  <a:pt x="3250" y="610"/>
                </a:lnTo>
                <a:lnTo>
                  <a:pt x="3252" y="612"/>
                </a:lnTo>
                <a:lnTo>
                  <a:pt x="3252" y="614"/>
                </a:lnTo>
                <a:close/>
                <a:moveTo>
                  <a:pt x="3280" y="599"/>
                </a:moveTo>
                <a:lnTo>
                  <a:pt x="3278" y="597"/>
                </a:lnTo>
                <a:lnTo>
                  <a:pt x="3280" y="597"/>
                </a:lnTo>
                <a:lnTo>
                  <a:pt x="3280" y="599"/>
                </a:lnTo>
                <a:close/>
                <a:moveTo>
                  <a:pt x="3254" y="595"/>
                </a:moveTo>
                <a:lnTo>
                  <a:pt x="3254" y="593"/>
                </a:lnTo>
                <a:lnTo>
                  <a:pt x="3255" y="591"/>
                </a:lnTo>
                <a:lnTo>
                  <a:pt x="3255" y="593"/>
                </a:lnTo>
                <a:lnTo>
                  <a:pt x="3254" y="595"/>
                </a:lnTo>
                <a:close/>
                <a:moveTo>
                  <a:pt x="3278" y="593"/>
                </a:moveTo>
                <a:lnTo>
                  <a:pt x="3277" y="593"/>
                </a:lnTo>
                <a:lnTo>
                  <a:pt x="3277" y="591"/>
                </a:lnTo>
                <a:lnTo>
                  <a:pt x="3277" y="589"/>
                </a:lnTo>
                <a:lnTo>
                  <a:pt x="3278" y="589"/>
                </a:lnTo>
                <a:lnTo>
                  <a:pt x="3278" y="591"/>
                </a:lnTo>
                <a:lnTo>
                  <a:pt x="3278" y="593"/>
                </a:lnTo>
                <a:close/>
                <a:moveTo>
                  <a:pt x="3227" y="589"/>
                </a:moveTo>
                <a:lnTo>
                  <a:pt x="3225" y="589"/>
                </a:lnTo>
                <a:lnTo>
                  <a:pt x="3225" y="587"/>
                </a:lnTo>
                <a:lnTo>
                  <a:pt x="3227" y="587"/>
                </a:lnTo>
                <a:lnTo>
                  <a:pt x="3227" y="589"/>
                </a:lnTo>
                <a:close/>
                <a:moveTo>
                  <a:pt x="3284" y="585"/>
                </a:moveTo>
                <a:lnTo>
                  <a:pt x="3284" y="583"/>
                </a:lnTo>
                <a:lnTo>
                  <a:pt x="3282" y="583"/>
                </a:lnTo>
                <a:lnTo>
                  <a:pt x="3282" y="582"/>
                </a:lnTo>
                <a:lnTo>
                  <a:pt x="3282" y="580"/>
                </a:lnTo>
                <a:lnTo>
                  <a:pt x="3284" y="578"/>
                </a:lnTo>
                <a:lnTo>
                  <a:pt x="3284" y="576"/>
                </a:lnTo>
                <a:lnTo>
                  <a:pt x="3284" y="574"/>
                </a:lnTo>
                <a:lnTo>
                  <a:pt x="3286" y="574"/>
                </a:lnTo>
                <a:lnTo>
                  <a:pt x="3288" y="574"/>
                </a:lnTo>
                <a:lnTo>
                  <a:pt x="3290" y="576"/>
                </a:lnTo>
                <a:lnTo>
                  <a:pt x="3290" y="578"/>
                </a:lnTo>
                <a:lnTo>
                  <a:pt x="3292" y="578"/>
                </a:lnTo>
                <a:lnTo>
                  <a:pt x="3292" y="580"/>
                </a:lnTo>
                <a:lnTo>
                  <a:pt x="3290" y="580"/>
                </a:lnTo>
                <a:lnTo>
                  <a:pt x="3290" y="582"/>
                </a:lnTo>
                <a:lnTo>
                  <a:pt x="3288" y="582"/>
                </a:lnTo>
                <a:lnTo>
                  <a:pt x="3288" y="583"/>
                </a:lnTo>
                <a:lnTo>
                  <a:pt x="3286" y="583"/>
                </a:lnTo>
                <a:lnTo>
                  <a:pt x="3284" y="585"/>
                </a:lnTo>
                <a:close/>
                <a:moveTo>
                  <a:pt x="3273" y="562"/>
                </a:moveTo>
                <a:lnTo>
                  <a:pt x="3271" y="562"/>
                </a:lnTo>
                <a:lnTo>
                  <a:pt x="3273" y="560"/>
                </a:lnTo>
                <a:lnTo>
                  <a:pt x="3275" y="560"/>
                </a:lnTo>
                <a:lnTo>
                  <a:pt x="3275" y="562"/>
                </a:lnTo>
                <a:lnTo>
                  <a:pt x="3273" y="562"/>
                </a:lnTo>
                <a:close/>
                <a:moveTo>
                  <a:pt x="3273" y="553"/>
                </a:moveTo>
                <a:lnTo>
                  <a:pt x="3275" y="551"/>
                </a:lnTo>
                <a:lnTo>
                  <a:pt x="3277" y="551"/>
                </a:lnTo>
                <a:lnTo>
                  <a:pt x="3277" y="553"/>
                </a:lnTo>
                <a:lnTo>
                  <a:pt x="3275" y="555"/>
                </a:lnTo>
                <a:lnTo>
                  <a:pt x="3277" y="555"/>
                </a:lnTo>
                <a:lnTo>
                  <a:pt x="3278" y="555"/>
                </a:lnTo>
                <a:lnTo>
                  <a:pt x="3278" y="557"/>
                </a:lnTo>
                <a:lnTo>
                  <a:pt x="3277" y="557"/>
                </a:lnTo>
                <a:lnTo>
                  <a:pt x="3275" y="559"/>
                </a:lnTo>
                <a:lnTo>
                  <a:pt x="3273" y="559"/>
                </a:lnTo>
                <a:lnTo>
                  <a:pt x="3271" y="559"/>
                </a:lnTo>
                <a:lnTo>
                  <a:pt x="3271" y="557"/>
                </a:lnTo>
                <a:lnTo>
                  <a:pt x="3269" y="557"/>
                </a:lnTo>
                <a:lnTo>
                  <a:pt x="3267" y="557"/>
                </a:lnTo>
                <a:lnTo>
                  <a:pt x="3265" y="557"/>
                </a:lnTo>
                <a:lnTo>
                  <a:pt x="3265" y="555"/>
                </a:lnTo>
                <a:lnTo>
                  <a:pt x="3267" y="555"/>
                </a:lnTo>
                <a:lnTo>
                  <a:pt x="3267" y="553"/>
                </a:lnTo>
                <a:lnTo>
                  <a:pt x="3267" y="551"/>
                </a:lnTo>
                <a:lnTo>
                  <a:pt x="3267" y="549"/>
                </a:lnTo>
                <a:lnTo>
                  <a:pt x="3269" y="549"/>
                </a:lnTo>
                <a:lnTo>
                  <a:pt x="3269" y="551"/>
                </a:lnTo>
                <a:lnTo>
                  <a:pt x="3271" y="551"/>
                </a:lnTo>
                <a:lnTo>
                  <a:pt x="3273" y="553"/>
                </a:lnTo>
                <a:close/>
                <a:moveTo>
                  <a:pt x="3292" y="551"/>
                </a:moveTo>
                <a:lnTo>
                  <a:pt x="3290" y="549"/>
                </a:lnTo>
                <a:lnTo>
                  <a:pt x="3290" y="547"/>
                </a:lnTo>
                <a:lnTo>
                  <a:pt x="3292" y="547"/>
                </a:lnTo>
                <a:lnTo>
                  <a:pt x="3294" y="545"/>
                </a:lnTo>
                <a:lnTo>
                  <a:pt x="3294" y="547"/>
                </a:lnTo>
                <a:lnTo>
                  <a:pt x="3294" y="549"/>
                </a:lnTo>
                <a:lnTo>
                  <a:pt x="3292" y="551"/>
                </a:lnTo>
                <a:close/>
                <a:moveTo>
                  <a:pt x="3294" y="539"/>
                </a:moveTo>
                <a:lnTo>
                  <a:pt x="3292" y="539"/>
                </a:lnTo>
                <a:lnTo>
                  <a:pt x="3292" y="537"/>
                </a:lnTo>
                <a:lnTo>
                  <a:pt x="3294" y="537"/>
                </a:lnTo>
                <a:lnTo>
                  <a:pt x="3294" y="539"/>
                </a:lnTo>
                <a:close/>
                <a:moveTo>
                  <a:pt x="3275" y="537"/>
                </a:moveTo>
                <a:lnTo>
                  <a:pt x="3273" y="537"/>
                </a:lnTo>
                <a:lnTo>
                  <a:pt x="3273" y="535"/>
                </a:lnTo>
                <a:lnTo>
                  <a:pt x="3275" y="535"/>
                </a:lnTo>
                <a:lnTo>
                  <a:pt x="3275" y="537"/>
                </a:lnTo>
                <a:close/>
                <a:moveTo>
                  <a:pt x="3346" y="532"/>
                </a:moveTo>
                <a:lnTo>
                  <a:pt x="3344" y="530"/>
                </a:lnTo>
                <a:lnTo>
                  <a:pt x="3344" y="528"/>
                </a:lnTo>
                <a:lnTo>
                  <a:pt x="3346" y="530"/>
                </a:lnTo>
                <a:lnTo>
                  <a:pt x="3346" y="532"/>
                </a:lnTo>
                <a:close/>
                <a:moveTo>
                  <a:pt x="3365" y="526"/>
                </a:moveTo>
                <a:lnTo>
                  <a:pt x="3363" y="526"/>
                </a:lnTo>
                <a:lnTo>
                  <a:pt x="3363" y="524"/>
                </a:lnTo>
                <a:lnTo>
                  <a:pt x="3363" y="522"/>
                </a:lnTo>
                <a:lnTo>
                  <a:pt x="3365" y="520"/>
                </a:lnTo>
                <a:lnTo>
                  <a:pt x="3365" y="522"/>
                </a:lnTo>
                <a:lnTo>
                  <a:pt x="3367" y="522"/>
                </a:lnTo>
                <a:lnTo>
                  <a:pt x="3365" y="524"/>
                </a:lnTo>
                <a:lnTo>
                  <a:pt x="3365" y="526"/>
                </a:lnTo>
                <a:close/>
                <a:moveTo>
                  <a:pt x="3336" y="518"/>
                </a:moveTo>
                <a:lnTo>
                  <a:pt x="3336" y="516"/>
                </a:lnTo>
                <a:lnTo>
                  <a:pt x="3338" y="516"/>
                </a:lnTo>
                <a:lnTo>
                  <a:pt x="3338" y="518"/>
                </a:lnTo>
                <a:lnTo>
                  <a:pt x="3336" y="518"/>
                </a:lnTo>
                <a:close/>
                <a:moveTo>
                  <a:pt x="3399" y="503"/>
                </a:moveTo>
                <a:lnTo>
                  <a:pt x="3399" y="505"/>
                </a:lnTo>
                <a:lnTo>
                  <a:pt x="3398" y="505"/>
                </a:lnTo>
                <a:lnTo>
                  <a:pt x="3399" y="503"/>
                </a:lnTo>
                <a:close/>
                <a:moveTo>
                  <a:pt x="3434" y="468"/>
                </a:moveTo>
                <a:lnTo>
                  <a:pt x="3432" y="468"/>
                </a:lnTo>
                <a:lnTo>
                  <a:pt x="3432" y="466"/>
                </a:lnTo>
                <a:lnTo>
                  <a:pt x="3434" y="466"/>
                </a:lnTo>
                <a:lnTo>
                  <a:pt x="3434" y="468"/>
                </a:lnTo>
                <a:close/>
                <a:moveTo>
                  <a:pt x="3484" y="439"/>
                </a:moveTo>
                <a:lnTo>
                  <a:pt x="3482" y="439"/>
                </a:lnTo>
                <a:lnTo>
                  <a:pt x="3482" y="438"/>
                </a:lnTo>
                <a:lnTo>
                  <a:pt x="3484" y="438"/>
                </a:lnTo>
                <a:lnTo>
                  <a:pt x="3486" y="438"/>
                </a:lnTo>
                <a:lnTo>
                  <a:pt x="3484" y="438"/>
                </a:lnTo>
                <a:lnTo>
                  <a:pt x="3484" y="439"/>
                </a:lnTo>
                <a:close/>
                <a:moveTo>
                  <a:pt x="3526" y="424"/>
                </a:moveTo>
                <a:lnTo>
                  <a:pt x="3526" y="426"/>
                </a:lnTo>
                <a:lnTo>
                  <a:pt x="3526" y="428"/>
                </a:lnTo>
                <a:lnTo>
                  <a:pt x="3524" y="428"/>
                </a:lnTo>
                <a:lnTo>
                  <a:pt x="3524" y="426"/>
                </a:lnTo>
                <a:lnTo>
                  <a:pt x="3520" y="426"/>
                </a:lnTo>
                <a:lnTo>
                  <a:pt x="3520" y="424"/>
                </a:lnTo>
                <a:lnTo>
                  <a:pt x="3522" y="424"/>
                </a:lnTo>
                <a:lnTo>
                  <a:pt x="3522" y="422"/>
                </a:lnTo>
                <a:lnTo>
                  <a:pt x="3522" y="424"/>
                </a:lnTo>
                <a:lnTo>
                  <a:pt x="3524" y="424"/>
                </a:lnTo>
                <a:lnTo>
                  <a:pt x="3524" y="422"/>
                </a:lnTo>
                <a:lnTo>
                  <a:pt x="3526" y="422"/>
                </a:lnTo>
                <a:lnTo>
                  <a:pt x="3526" y="424"/>
                </a:lnTo>
                <a:close/>
                <a:moveTo>
                  <a:pt x="3394" y="413"/>
                </a:moveTo>
                <a:lnTo>
                  <a:pt x="3392" y="413"/>
                </a:lnTo>
                <a:lnTo>
                  <a:pt x="3392" y="411"/>
                </a:lnTo>
                <a:lnTo>
                  <a:pt x="3394" y="413"/>
                </a:lnTo>
                <a:close/>
                <a:moveTo>
                  <a:pt x="3392" y="411"/>
                </a:moveTo>
                <a:lnTo>
                  <a:pt x="3392" y="409"/>
                </a:lnTo>
                <a:lnTo>
                  <a:pt x="3394" y="409"/>
                </a:lnTo>
                <a:lnTo>
                  <a:pt x="3392" y="411"/>
                </a:lnTo>
                <a:close/>
                <a:moveTo>
                  <a:pt x="3392" y="409"/>
                </a:moveTo>
                <a:lnTo>
                  <a:pt x="3392" y="407"/>
                </a:lnTo>
                <a:lnTo>
                  <a:pt x="3394" y="407"/>
                </a:lnTo>
                <a:lnTo>
                  <a:pt x="3394" y="409"/>
                </a:lnTo>
                <a:lnTo>
                  <a:pt x="3392" y="409"/>
                </a:lnTo>
                <a:close/>
                <a:moveTo>
                  <a:pt x="3396" y="407"/>
                </a:moveTo>
                <a:lnTo>
                  <a:pt x="3396" y="405"/>
                </a:lnTo>
                <a:lnTo>
                  <a:pt x="3396" y="403"/>
                </a:lnTo>
                <a:lnTo>
                  <a:pt x="3398" y="403"/>
                </a:lnTo>
                <a:lnTo>
                  <a:pt x="3398" y="405"/>
                </a:lnTo>
                <a:lnTo>
                  <a:pt x="3396" y="407"/>
                </a:lnTo>
                <a:close/>
                <a:moveTo>
                  <a:pt x="3544" y="407"/>
                </a:moveTo>
                <a:lnTo>
                  <a:pt x="3544" y="409"/>
                </a:lnTo>
                <a:lnTo>
                  <a:pt x="3542" y="409"/>
                </a:lnTo>
                <a:lnTo>
                  <a:pt x="3544" y="409"/>
                </a:lnTo>
                <a:lnTo>
                  <a:pt x="3544" y="411"/>
                </a:lnTo>
                <a:lnTo>
                  <a:pt x="3542" y="411"/>
                </a:lnTo>
                <a:lnTo>
                  <a:pt x="3542" y="413"/>
                </a:lnTo>
                <a:lnTo>
                  <a:pt x="3540" y="415"/>
                </a:lnTo>
                <a:lnTo>
                  <a:pt x="3540" y="413"/>
                </a:lnTo>
                <a:lnTo>
                  <a:pt x="3538" y="413"/>
                </a:lnTo>
                <a:lnTo>
                  <a:pt x="3538" y="415"/>
                </a:lnTo>
                <a:lnTo>
                  <a:pt x="3536" y="415"/>
                </a:lnTo>
                <a:lnTo>
                  <a:pt x="3536" y="413"/>
                </a:lnTo>
                <a:lnTo>
                  <a:pt x="3536" y="411"/>
                </a:lnTo>
                <a:lnTo>
                  <a:pt x="3538" y="409"/>
                </a:lnTo>
                <a:lnTo>
                  <a:pt x="3540" y="407"/>
                </a:lnTo>
                <a:lnTo>
                  <a:pt x="3544" y="405"/>
                </a:lnTo>
                <a:lnTo>
                  <a:pt x="3544" y="407"/>
                </a:lnTo>
                <a:close/>
                <a:moveTo>
                  <a:pt x="3405" y="405"/>
                </a:moveTo>
                <a:lnTo>
                  <a:pt x="3407" y="405"/>
                </a:lnTo>
                <a:lnTo>
                  <a:pt x="3407" y="403"/>
                </a:lnTo>
                <a:lnTo>
                  <a:pt x="3409" y="403"/>
                </a:lnTo>
                <a:lnTo>
                  <a:pt x="3409" y="405"/>
                </a:lnTo>
                <a:lnTo>
                  <a:pt x="3407" y="405"/>
                </a:lnTo>
                <a:lnTo>
                  <a:pt x="3407" y="407"/>
                </a:lnTo>
                <a:lnTo>
                  <a:pt x="3405" y="407"/>
                </a:lnTo>
                <a:lnTo>
                  <a:pt x="3405" y="409"/>
                </a:lnTo>
                <a:lnTo>
                  <a:pt x="3407" y="407"/>
                </a:lnTo>
                <a:lnTo>
                  <a:pt x="3407" y="409"/>
                </a:lnTo>
                <a:lnTo>
                  <a:pt x="3405" y="409"/>
                </a:lnTo>
                <a:lnTo>
                  <a:pt x="3405" y="411"/>
                </a:lnTo>
                <a:lnTo>
                  <a:pt x="3403" y="409"/>
                </a:lnTo>
                <a:lnTo>
                  <a:pt x="3403" y="411"/>
                </a:lnTo>
                <a:lnTo>
                  <a:pt x="3405" y="411"/>
                </a:lnTo>
                <a:lnTo>
                  <a:pt x="3405" y="413"/>
                </a:lnTo>
                <a:lnTo>
                  <a:pt x="3403" y="413"/>
                </a:lnTo>
                <a:lnTo>
                  <a:pt x="3405" y="413"/>
                </a:lnTo>
                <a:lnTo>
                  <a:pt x="3405" y="415"/>
                </a:lnTo>
                <a:lnTo>
                  <a:pt x="3403" y="416"/>
                </a:lnTo>
                <a:lnTo>
                  <a:pt x="3401" y="416"/>
                </a:lnTo>
                <a:lnTo>
                  <a:pt x="3399" y="416"/>
                </a:lnTo>
                <a:lnTo>
                  <a:pt x="3399" y="415"/>
                </a:lnTo>
                <a:lnTo>
                  <a:pt x="3398" y="416"/>
                </a:lnTo>
                <a:lnTo>
                  <a:pt x="3398" y="418"/>
                </a:lnTo>
                <a:lnTo>
                  <a:pt x="3396" y="418"/>
                </a:lnTo>
                <a:lnTo>
                  <a:pt x="3394" y="418"/>
                </a:lnTo>
                <a:lnTo>
                  <a:pt x="3394" y="416"/>
                </a:lnTo>
                <a:lnTo>
                  <a:pt x="3396" y="416"/>
                </a:lnTo>
                <a:lnTo>
                  <a:pt x="3396" y="415"/>
                </a:lnTo>
                <a:lnTo>
                  <a:pt x="3394" y="415"/>
                </a:lnTo>
                <a:lnTo>
                  <a:pt x="3394" y="413"/>
                </a:lnTo>
                <a:lnTo>
                  <a:pt x="3394" y="411"/>
                </a:lnTo>
                <a:lnTo>
                  <a:pt x="3394" y="409"/>
                </a:lnTo>
                <a:lnTo>
                  <a:pt x="3396" y="409"/>
                </a:lnTo>
                <a:lnTo>
                  <a:pt x="3398" y="409"/>
                </a:lnTo>
                <a:lnTo>
                  <a:pt x="3398" y="407"/>
                </a:lnTo>
                <a:lnTo>
                  <a:pt x="3399" y="407"/>
                </a:lnTo>
                <a:lnTo>
                  <a:pt x="3399" y="405"/>
                </a:lnTo>
                <a:lnTo>
                  <a:pt x="3399" y="403"/>
                </a:lnTo>
                <a:lnTo>
                  <a:pt x="3401" y="403"/>
                </a:lnTo>
                <a:lnTo>
                  <a:pt x="3405" y="403"/>
                </a:lnTo>
                <a:lnTo>
                  <a:pt x="3405" y="405"/>
                </a:lnTo>
                <a:close/>
                <a:moveTo>
                  <a:pt x="3403" y="397"/>
                </a:moveTo>
                <a:lnTo>
                  <a:pt x="3405" y="397"/>
                </a:lnTo>
                <a:lnTo>
                  <a:pt x="3405" y="399"/>
                </a:lnTo>
                <a:lnTo>
                  <a:pt x="3407" y="399"/>
                </a:lnTo>
                <a:lnTo>
                  <a:pt x="3407" y="401"/>
                </a:lnTo>
                <a:lnTo>
                  <a:pt x="3409" y="401"/>
                </a:lnTo>
                <a:lnTo>
                  <a:pt x="3407" y="401"/>
                </a:lnTo>
                <a:lnTo>
                  <a:pt x="3405" y="401"/>
                </a:lnTo>
                <a:lnTo>
                  <a:pt x="3401" y="401"/>
                </a:lnTo>
                <a:lnTo>
                  <a:pt x="3399" y="401"/>
                </a:lnTo>
                <a:lnTo>
                  <a:pt x="3401" y="401"/>
                </a:lnTo>
                <a:lnTo>
                  <a:pt x="3401" y="399"/>
                </a:lnTo>
                <a:lnTo>
                  <a:pt x="3401" y="397"/>
                </a:lnTo>
                <a:lnTo>
                  <a:pt x="3403" y="397"/>
                </a:lnTo>
                <a:close/>
                <a:moveTo>
                  <a:pt x="3409" y="401"/>
                </a:moveTo>
                <a:lnTo>
                  <a:pt x="3409" y="399"/>
                </a:lnTo>
                <a:lnTo>
                  <a:pt x="3407" y="399"/>
                </a:lnTo>
                <a:lnTo>
                  <a:pt x="3407" y="397"/>
                </a:lnTo>
                <a:lnTo>
                  <a:pt x="3409" y="397"/>
                </a:lnTo>
                <a:lnTo>
                  <a:pt x="3409" y="395"/>
                </a:lnTo>
                <a:lnTo>
                  <a:pt x="3411" y="395"/>
                </a:lnTo>
                <a:lnTo>
                  <a:pt x="3413" y="395"/>
                </a:lnTo>
                <a:lnTo>
                  <a:pt x="3413" y="397"/>
                </a:lnTo>
                <a:lnTo>
                  <a:pt x="3413" y="399"/>
                </a:lnTo>
                <a:lnTo>
                  <a:pt x="3411" y="399"/>
                </a:lnTo>
                <a:lnTo>
                  <a:pt x="3411" y="401"/>
                </a:lnTo>
                <a:lnTo>
                  <a:pt x="3409" y="401"/>
                </a:lnTo>
                <a:close/>
                <a:moveTo>
                  <a:pt x="3419" y="395"/>
                </a:moveTo>
                <a:lnTo>
                  <a:pt x="3419" y="397"/>
                </a:lnTo>
                <a:lnTo>
                  <a:pt x="3417" y="397"/>
                </a:lnTo>
                <a:lnTo>
                  <a:pt x="3417" y="395"/>
                </a:lnTo>
                <a:lnTo>
                  <a:pt x="3417" y="393"/>
                </a:lnTo>
                <a:lnTo>
                  <a:pt x="3419" y="393"/>
                </a:lnTo>
                <a:lnTo>
                  <a:pt x="3419" y="391"/>
                </a:lnTo>
                <a:lnTo>
                  <a:pt x="3421" y="390"/>
                </a:lnTo>
                <a:lnTo>
                  <a:pt x="3421" y="391"/>
                </a:lnTo>
                <a:lnTo>
                  <a:pt x="3419" y="391"/>
                </a:lnTo>
                <a:lnTo>
                  <a:pt x="3421" y="393"/>
                </a:lnTo>
                <a:lnTo>
                  <a:pt x="3421" y="395"/>
                </a:lnTo>
                <a:lnTo>
                  <a:pt x="3419" y="395"/>
                </a:lnTo>
                <a:close/>
                <a:moveTo>
                  <a:pt x="3325" y="390"/>
                </a:moveTo>
                <a:lnTo>
                  <a:pt x="3323" y="390"/>
                </a:lnTo>
                <a:lnTo>
                  <a:pt x="3321" y="393"/>
                </a:lnTo>
                <a:lnTo>
                  <a:pt x="3319" y="393"/>
                </a:lnTo>
                <a:lnTo>
                  <a:pt x="3319" y="391"/>
                </a:lnTo>
                <a:lnTo>
                  <a:pt x="3319" y="390"/>
                </a:lnTo>
                <a:lnTo>
                  <a:pt x="3321" y="390"/>
                </a:lnTo>
                <a:lnTo>
                  <a:pt x="3321" y="388"/>
                </a:lnTo>
                <a:lnTo>
                  <a:pt x="3323" y="386"/>
                </a:lnTo>
                <a:lnTo>
                  <a:pt x="3325" y="386"/>
                </a:lnTo>
                <a:lnTo>
                  <a:pt x="3327" y="386"/>
                </a:lnTo>
                <a:lnTo>
                  <a:pt x="3327" y="388"/>
                </a:lnTo>
                <a:lnTo>
                  <a:pt x="3327" y="390"/>
                </a:lnTo>
                <a:lnTo>
                  <a:pt x="3325" y="390"/>
                </a:lnTo>
                <a:close/>
                <a:moveTo>
                  <a:pt x="3309" y="388"/>
                </a:moveTo>
                <a:lnTo>
                  <a:pt x="3309" y="386"/>
                </a:lnTo>
                <a:lnTo>
                  <a:pt x="3311" y="386"/>
                </a:lnTo>
                <a:lnTo>
                  <a:pt x="3309" y="386"/>
                </a:lnTo>
                <a:lnTo>
                  <a:pt x="3309" y="388"/>
                </a:lnTo>
                <a:close/>
                <a:moveTo>
                  <a:pt x="3319" y="388"/>
                </a:moveTo>
                <a:lnTo>
                  <a:pt x="3317" y="388"/>
                </a:lnTo>
                <a:lnTo>
                  <a:pt x="3317" y="386"/>
                </a:lnTo>
                <a:lnTo>
                  <a:pt x="3315" y="386"/>
                </a:lnTo>
                <a:lnTo>
                  <a:pt x="3317" y="386"/>
                </a:lnTo>
                <a:lnTo>
                  <a:pt x="3317" y="384"/>
                </a:lnTo>
                <a:lnTo>
                  <a:pt x="3319" y="384"/>
                </a:lnTo>
                <a:lnTo>
                  <a:pt x="3321" y="386"/>
                </a:lnTo>
                <a:lnTo>
                  <a:pt x="3319" y="386"/>
                </a:lnTo>
                <a:lnTo>
                  <a:pt x="3319" y="388"/>
                </a:lnTo>
                <a:close/>
                <a:moveTo>
                  <a:pt x="3336" y="370"/>
                </a:moveTo>
                <a:lnTo>
                  <a:pt x="3338" y="370"/>
                </a:lnTo>
                <a:lnTo>
                  <a:pt x="3338" y="372"/>
                </a:lnTo>
                <a:lnTo>
                  <a:pt x="3340" y="372"/>
                </a:lnTo>
                <a:lnTo>
                  <a:pt x="3340" y="374"/>
                </a:lnTo>
                <a:lnTo>
                  <a:pt x="3338" y="374"/>
                </a:lnTo>
                <a:lnTo>
                  <a:pt x="3338" y="376"/>
                </a:lnTo>
                <a:lnTo>
                  <a:pt x="3340" y="376"/>
                </a:lnTo>
                <a:lnTo>
                  <a:pt x="3340" y="378"/>
                </a:lnTo>
                <a:lnTo>
                  <a:pt x="3340" y="380"/>
                </a:lnTo>
                <a:lnTo>
                  <a:pt x="3340" y="382"/>
                </a:lnTo>
                <a:lnTo>
                  <a:pt x="3338" y="382"/>
                </a:lnTo>
                <a:lnTo>
                  <a:pt x="3338" y="384"/>
                </a:lnTo>
                <a:lnTo>
                  <a:pt x="3336" y="386"/>
                </a:lnTo>
                <a:lnTo>
                  <a:pt x="3332" y="386"/>
                </a:lnTo>
                <a:lnTo>
                  <a:pt x="3330" y="384"/>
                </a:lnTo>
                <a:lnTo>
                  <a:pt x="3332" y="384"/>
                </a:lnTo>
                <a:lnTo>
                  <a:pt x="3330" y="382"/>
                </a:lnTo>
                <a:lnTo>
                  <a:pt x="3330" y="380"/>
                </a:lnTo>
                <a:lnTo>
                  <a:pt x="3328" y="380"/>
                </a:lnTo>
                <a:lnTo>
                  <a:pt x="3328" y="378"/>
                </a:lnTo>
                <a:lnTo>
                  <a:pt x="3328" y="376"/>
                </a:lnTo>
                <a:lnTo>
                  <a:pt x="3330" y="376"/>
                </a:lnTo>
                <a:lnTo>
                  <a:pt x="3330" y="378"/>
                </a:lnTo>
                <a:lnTo>
                  <a:pt x="3332" y="378"/>
                </a:lnTo>
                <a:lnTo>
                  <a:pt x="3332" y="376"/>
                </a:lnTo>
                <a:lnTo>
                  <a:pt x="3332" y="374"/>
                </a:lnTo>
                <a:lnTo>
                  <a:pt x="3334" y="374"/>
                </a:lnTo>
                <a:lnTo>
                  <a:pt x="3334" y="372"/>
                </a:lnTo>
                <a:lnTo>
                  <a:pt x="3334" y="370"/>
                </a:lnTo>
                <a:lnTo>
                  <a:pt x="3336" y="370"/>
                </a:lnTo>
                <a:close/>
                <a:moveTo>
                  <a:pt x="3330" y="374"/>
                </a:moveTo>
                <a:lnTo>
                  <a:pt x="3328" y="376"/>
                </a:lnTo>
                <a:lnTo>
                  <a:pt x="3327" y="376"/>
                </a:lnTo>
                <a:lnTo>
                  <a:pt x="3325" y="378"/>
                </a:lnTo>
                <a:lnTo>
                  <a:pt x="3323" y="378"/>
                </a:lnTo>
                <a:lnTo>
                  <a:pt x="3323" y="376"/>
                </a:lnTo>
                <a:lnTo>
                  <a:pt x="3321" y="376"/>
                </a:lnTo>
                <a:lnTo>
                  <a:pt x="3321" y="378"/>
                </a:lnTo>
                <a:lnTo>
                  <a:pt x="3319" y="378"/>
                </a:lnTo>
                <a:lnTo>
                  <a:pt x="3317" y="376"/>
                </a:lnTo>
                <a:lnTo>
                  <a:pt x="3315" y="376"/>
                </a:lnTo>
                <a:lnTo>
                  <a:pt x="3315" y="374"/>
                </a:lnTo>
                <a:lnTo>
                  <a:pt x="3311" y="372"/>
                </a:lnTo>
                <a:lnTo>
                  <a:pt x="3311" y="370"/>
                </a:lnTo>
                <a:lnTo>
                  <a:pt x="3313" y="370"/>
                </a:lnTo>
                <a:lnTo>
                  <a:pt x="3315" y="370"/>
                </a:lnTo>
                <a:lnTo>
                  <a:pt x="3317" y="370"/>
                </a:lnTo>
                <a:lnTo>
                  <a:pt x="3319" y="372"/>
                </a:lnTo>
                <a:lnTo>
                  <a:pt x="3323" y="372"/>
                </a:lnTo>
                <a:lnTo>
                  <a:pt x="3323" y="374"/>
                </a:lnTo>
                <a:lnTo>
                  <a:pt x="3325" y="374"/>
                </a:lnTo>
                <a:lnTo>
                  <a:pt x="3327" y="374"/>
                </a:lnTo>
                <a:lnTo>
                  <a:pt x="3325" y="372"/>
                </a:lnTo>
                <a:lnTo>
                  <a:pt x="3327" y="372"/>
                </a:lnTo>
                <a:lnTo>
                  <a:pt x="3328" y="370"/>
                </a:lnTo>
                <a:lnTo>
                  <a:pt x="3330" y="368"/>
                </a:lnTo>
                <a:lnTo>
                  <a:pt x="3332" y="368"/>
                </a:lnTo>
                <a:lnTo>
                  <a:pt x="3332" y="370"/>
                </a:lnTo>
                <a:lnTo>
                  <a:pt x="3330" y="372"/>
                </a:lnTo>
                <a:lnTo>
                  <a:pt x="3330" y="374"/>
                </a:lnTo>
                <a:close/>
                <a:moveTo>
                  <a:pt x="3526" y="370"/>
                </a:moveTo>
                <a:lnTo>
                  <a:pt x="3524" y="372"/>
                </a:lnTo>
                <a:lnTo>
                  <a:pt x="3524" y="374"/>
                </a:lnTo>
                <a:lnTo>
                  <a:pt x="3522" y="374"/>
                </a:lnTo>
                <a:lnTo>
                  <a:pt x="3520" y="374"/>
                </a:lnTo>
                <a:lnTo>
                  <a:pt x="3519" y="372"/>
                </a:lnTo>
                <a:lnTo>
                  <a:pt x="3519" y="370"/>
                </a:lnTo>
                <a:lnTo>
                  <a:pt x="3520" y="370"/>
                </a:lnTo>
                <a:lnTo>
                  <a:pt x="3522" y="370"/>
                </a:lnTo>
                <a:lnTo>
                  <a:pt x="3524" y="368"/>
                </a:lnTo>
                <a:lnTo>
                  <a:pt x="3526" y="368"/>
                </a:lnTo>
                <a:lnTo>
                  <a:pt x="3526" y="370"/>
                </a:lnTo>
                <a:close/>
                <a:moveTo>
                  <a:pt x="3307" y="353"/>
                </a:moveTo>
                <a:lnTo>
                  <a:pt x="3307" y="355"/>
                </a:lnTo>
                <a:lnTo>
                  <a:pt x="3307" y="353"/>
                </a:lnTo>
                <a:lnTo>
                  <a:pt x="3305" y="353"/>
                </a:lnTo>
                <a:lnTo>
                  <a:pt x="3303" y="353"/>
                </a:lnTo>
                <a:lnTo>
                  <a:pt x="3303" y="351"/>
                </a:lnTo>
                <a:lnTo>
                  <a:pt x="3305" y="351"/>
                </a:lnTo>
                <a:lnTo>
                  <a:pt x="3307" y="353"/>
                </a:lnTo>
                <a:close/>
                <a:moveTo>
                  <a:pt x="3263" y="326"/>
                </a:moveTo>
                <a:lnTo>
                  <a:pt x="3261" y="326"/>
                </a:lnTo>
                <a:lnTo>
                  <a:pt x="3261" y="324"/>
                </a:lnTo>
                <a:lnTo>
                  <a:pt x="3261" y="322"/>
                </a:lnTo>
                <a:lnTo>
                  <a:pt x="3263" y="320"/>
                </a:lnTo>
                <a:lnTo>
                  <a:pt x="3263" y="322"/>
                </a:lnTo>
                <a:lnTo>
                  <a:pt x="3263" y="324"/>
                </a:lnTo>
                <a:lnTo>
                  <a:pt x="3263" y="326"/>
                </a:lnTo>
                <a:close/>
                <a:moveTo>
                  <a:pt x="3482" y="328"/>
                </a:moveTo>
                <a:lnTo>
                  <a:pt x="3484" y="328"/>
                </a:lnTo>
                <a:lnTo>
                  <a:pt x="3484" y="326"/>
                </a:lnTo>
                <a:lnTo>
                  <a:pt x="3486" y="326"/>
                </a:lnTo>
                <a:lnTo>
                  <a:pt x="3488" y="326"/>
                </a:lnTo>
                <a:lnTo>
                  <a:pt x="3488" y="328"/>
                </a:lnTo>
                <a:lnTo>
                  <a:pt x="3488" y="332"/>
                </a:lnTo>
                <a:lnTo>
                  <a:pt x="3488" y="334"/>
                </a:lnTo>
                <a:lnTo>
                  <a:pt x="3486" y="334"/>
                </a:lnTo>
                <a:lnTo>
                  <a:pt x="3484" y="338"/>
                </a:lnTo>
                <a:lnTo>
                  <a:pt x="3484" y="340"/>
                </a:lnTo>
                <a:lnTo>
                  <a:pt x="3484" y="342"/>
                </a:lnTo>
                <a:lnTo>
                  <a:pt x="3486" y="342"/>
                </a:lnTo>
                <a:lnTo>
                  <a:pt x="3486" y="343"/>
                </a:lnTo>
                <a:lnTo>
                  <a:pt x="3486" y="345"/>
                </a:lnTo>
                <a:lnTo>
                  <a:pt x="3484" y="343"/>
                </a:lnTo>
                <a:lnTo>
                  <a:pt x="3484" y="345"/>
                </a:lnTo>
                <a:lnTo>
                  <a:pt x="3484" y="347"/>
                </a:lnTo>
                <a:lnTo>
                  <a:pt x="3486" y="349"/>
                </a:lnTo>
                <a:lnTo>
                  <a:pt x="3486" y="351"/>
                </a:lnTo>
                <a:lnTo>
                  <a:pt x="3486" y="353"/>
                </a:lnTo>
                <a:lnTo>
                  <a:pt x="3486" y="355"/>
                </a:lnTo>
                <a:lnTo>
                  <a:pt x="3486" y="357"/>
                </a:lnTo>
                <a:lnTo>
                  <a:pt x="3484" y="357"/>
                </a:lnTo>
                <a:lnTo>
                  <a:pt x="3484" y="359"/>
                </a:lnTo>
                <a:lnTo>
                  <a:pt x="3486" y="361"/>
                </a:lnTo>
                <a:lnTo>
                  <a:pt x="3486" y="363"/>
                </a:lnTo>
                <a:lnTo>
                  <a:pt x="3486" y="361"/>
                </a:lnTo>
                <a:lnTo>
                  <a:pt x="3484" y="361"/>
                </a:lnTo>
                <a:lnTo>
                  <a:pt x="3484" y="363"/>
                </a:lnTo>
                <a:lnTo>
                  <a:pt x="3482" y="363"/>
                </a:lnTo>
                <a:lnTo>
                  <a:pt x="3482" y="365"/>
                </a:lnTo>
                <a:lnTo>
                  <a:pt x="3484" y="365"/>
                </a:lnTo>
                <a:lnTo>
                  <a:pt x="3486" y="365"/>
                </a:lnTo>
                <a:lnTo>
                  <a:pt x="3486" y="367"/>
                </a:lnTo>
                <a:lnTo>
                  <a:pt x="3484" y="367"/>
                </a:lnTo>
                <a:lnTo>
                  <a:pt x="3484" y="368"/>
                </a:lnTo>
                <a:lnTo>
                  <a:pt x="3482" y="368"/>
                </a:lnTo>
                <a:lnTo>
                  <a:pt x="3484" y="370"/>
                </a:lnTo>
                <a:lnTo>
                  <a:pt x="3484" y="372"/>
                </a:lnTo>
                <a:lnTo>
                  <a:pt x="3486" y="372"/>
                </a:lnTo>
                <a:lnTo>
                  <a:pt x="3486" y="374"/>
                </a:lnTo>
                <a:lnTo>
                  <a:pt x="3488" y="374"/>
                </a:lnTo>
                <a:lnTo>
                  <a:pt x="3490" y="374"/>
                </a:lnTo>
                <a:lnTo>
                  <a:pt x="3490" y="372"/>
                </a:lnTo>
                <a:lnTo>
                  <a:pt x="3492" y="372"/>
                </a:lnTo>
                <a:lnTo>
                  <a:pt x="3492" y="370"/>
                </a:lnTo>
                <a:lnTo>
                  <a:pt x="3492" y="372"/>
                </a:lnTo>
                <a:lnTo>
                  <a:pt x="3494" y="372"/>
                </a:lnTo>
                <a:lnTo>
                  <a:pt x="3494" y="370"/>
                </a:lnTo>
                <a:lnTo>
                  <a:pt x="3495" y="370"/>
                </a:lnTo>
                <a:lnTo>
                  <a:pt x="3497" y="370"/>
                </a:lnTo>
                <a:lnTo>
                  <a:pt x="3497" y="372"/>
                </a:lnTo>
                <a:lnTo>
                  <a:pt x="3495" y="372"/>
                </a:lnTo>
                <a:lnTo>
                  <a:pt x="3494" y="372"/>
                </a:lnTo>
                <a:lnTo>
                  <a:pt x="3494" y="374"/>
                </a:lnTo>
                <a:lnTo>
                  <a:pt x="3492" y="374"/>
                </a:lnTo>
                <a:lnTo>
                  <a:pt x="3494" y="374"/>
                </a:lnTo>
                <a:lnTo>
                  <a:pt x="3494" y="376"/>
                </a:lnTo>
                <a:lnTo>
                  <a:pt x="3495" y="374"/>
                </a:lnTo>
                <a:lnTo>
                  <a:pt x="3497" y="374"/>
                </a:lnTo>
                <a:lnTo>
                  <a:pt x="3497" y="372"/>
                </a:lnTo>
                <a:lnTo>
                  <a:pt x="3499" y="372"/>
                </a:lnTo>
                <a:lnTo>
                  <a:pt x="3499" y="374"/>
                </a:lnTo>
                <a:lnTo>
                  <a:pt x="3501" y="374"/>
                </a:lnTo>
                <a:lnTo>
                  <a:pt x="3503" y="374"/>
                </a:lnTo>
                <a:lnTo>
                  <a:pt x="3505" y="374"/>
                </a:lnTo>
                <a:lnTo>
                  <a:pt x="3507" y="374"/>
                </a:lnTo>
                <a:lnTo>
                  <a:pt x="3509" y="374"/>
                </a:lnTo>
                <a:lnTo>
                  <a:pt x="3509" y="372"/>
                </a:lnTo>
                <a:lnTo>
                  <a:pt x="3511" y="372"/>
                </a:lnTo>
                <a:lnTo>
                  <a:pt x="3511" y="374"/>
                </a:lnTo>
                <a:lnTo>
                  <a:pt x="3513" y="372"/>
                </a:lnTo>
                <a:lnTo>
                  <a:pt x="3515" y="372"/>
                </a:lnTo>
                <a:lnTo>
                  <a:pt x="3515" y="370"/>
                </a:lnTo>
                <a:lnTo>
                  <a:pt x="3517" y="370"/>
                </a:lnTo>
                <a:lnTo>
                  <a:pt x="3517" y="372"/>
                </a:lnTo>
                <a:lnTo>
                  <a:pt x="3517" y="374"/>
                </a:lnTo>
                <a:lnTo>
                  <a:pt x="3515" y="374"/>
                </a:lnTo>
                <a:lnTo>
                  <a:pt x="3515" y="376"/>
                </a:lnTo>
                <a:lnTo>
                  <a:pt x="3517" y="376"/>
                </a:lnTo>
                <a:lnTo>
                  <a:pt x="3517" y="378"/>
                </a:lnTo>
                <a:lnTo>
                  <a:pt x="3519" y="380"/>
                </a:lnTo>
                <a:lnTo>
                  <a:pt x="3517" y="380"/>
                </a:lnTo>
                <a:lnTo>
                  <a:pt x="3517" y="382"/>
                </a:lnTo>
                <a:lnTo>
                  <a:pt x="3515" y="382"/>
                </a:lnTo>
                <a:lnTo>
                  <a:pt x="3515" y="384"/>
                </a:lnTo>
                <a:lnTo>
                  <a:pt x="3515" y="386"/>
                </a:lnTo>
                <a:lnTo>
                  <a:pt x="3515" y="388"/>
                </a:lnTo>
                <a:lnTo>
                  <a:pt x="3517" y="388"/>
                </a:lnTo>
                <a:lnTo>
                  <a:pt x="3517" y="386"/>
                </a:lnTo>
                <a:lnTo>
                  <a:pt x="3517" y="388"/>
                </a:lnTo>
                <a:lnTo>
                  <a:pt x="3519" y="388"/>
                </a:lnTo>
                <a:lnTo>
                  <a:pt x="3519" y="390"/>
                </a:lnTo>
                <a:lnTo>
                  <a:pt x="3519" y="388"/>
                </a:lnTo>
                <a:lnTo>
                  <a:pt x="3520" y="390"/>
                </a:lnTo>
                <a:lnTo>
                  <a:pt x="3520" y="391"/>
                </a:lnTo>
                <a:lnTo>
                  <a:pt x="3520" y="393"/>
                </a:lnTo>
                <a:lnTo>
                  <a:pt x="3520" y="395"/>
                </a:lnTo>
                <a:lnTo>
                  <a:pt x="3519" y="395"/>
                </a:lnTo>
                <a:lnTo>
                  <a:pt x="3519" y="397"/>
                </a:lnTo>
                <a:lnTo>
                  <a:pt x="3517" y="399"/>
                </a:lnTo>
                <a:lnTo>
                  <a:pt x="3517" y="401"/>
                </a:lnTo>
                <a:lnTo>
                  <a:pt x="3517" y="403"/>
                </a:lnTo>
                <a:lnTo>
                  <a:pt x="3517" y="405"/>
                </a:lnTo>
                <a:lnTo>
                  <a:pt x="3519" y="405"/>
                </a:lnTo>
                <a:lnTo>
                  <a:pt x="3520" y="405"/>
                </a:lnTo>
                <a:lnTo>
                  <a:pt x="3520" y="403"/>
                </a:lnTo>
                <a:lnTo>
                  <a:pt x="3520" y="405"/>
                </a:lnTo>
                <a:lnTo>
                  <a:pt x="3522" y="405"/>
                </a:lnTo>
                <a:lnTo>
                  <a:pt x="3520" y="407"/>
                </a:lnTo>
                <a:lnTo>
                  <a:pt x="3520" y="409"/>
                </a:lnTo>
                <a:lnTo>
                  <a:pt x="3520" y="411"/>
                </a:lnTo>
                <a:lnTo>
                  <a:pt x="3520" y="413"/>
                </a:lnTo>
                <a:lnTo>
                  <a:pt x="3519" y="413"/>
                </a:lnTo>
                <a:lnTo>
                  <a:pt x="3517" y="415"/>
                </a:lnTo>
                <a:lnTo>
                  <a:pt x="3515" y="413"/>
                </a:lnTo>
                <a:lnTo>
                  <a:pt x="3513" y="413"/>
                </a:lnTo>
                <a:lnTo>
                  <a:pt x="3511" y="413"/>
                </a:lnTo>
                <a:lnTo>
                  <a:pt x="3507" y="413"/>
                </a:lnTo>
                <a:lnTo>
                  <a:pt x="3507" y="415"/>
                </a:lnTo>
                <a:lnTo>
                  <a:pt x="3505" y="415"/>
                </a:lnTo>
                <a:lnTo>
                  <a:pt x="3503" y="415"/>
                </a:lnTo>
                <a:lnTo>
                  <a:pt x="3499" y="416"/>
                </a:lnTo>
                <a:lnTo>
                  <a:pt x="3497" y="418"/>
                </a:lnTo>
                <a:lnTo>
                  <a:pt x="3497" y="420"/>
                </a:lnTo>
                <a:lnTo>
                  <a:pt x="3497" y="418"/>
                </a:lnTo>
                <a:lnTo>
                  <a:pt x="3495" y="418"/>
                </a:lnTo>
                <a:lnTo>
                  <a:pt x="3494" y="420"/>
                </a:lnTo>
                <a:lnTo>
                  <a:pt x="3492" y="420"/>
                </a:lnTo>
                <a:lnTo>
                  <a:pt x="3492" y="422"/>
                </a:lnTo>
                <a:lnTo>
                  <a:pt x="3488" y="424"/>
                </a:lnTo>
                <a:lnTo>
                  <a:pt x="3488" y="426"/>
                </a:lnTo>
                <a:lnTo>
                  <a:pt x="3488" y="428"/>
                </a:lnTo>
                <a:lnTo>
                  <a:pt x="3490" y="428"/>
                </a:lnTo>
                <a:lnTo>
                  <a:pt x="3490" y="430"/>
                </a:lnTo>
                <a:lnTo>
                  <a:pt x="3488" y="432"/>
                </a:lnTo>
                <a:lnTo>
                  <a:pt x="3486" y="434"/>
                </a:lnTo>
                <a:lnTo>
                  <a:pt x="3484" y="434"/>
                </a:lnTo>
                <a:lnTo>
                  <a:pt x="3482" y="434"/>
                </a:lnTo>
                <a:lnTo>
                  <a:pt x="3480" y="434"/>
                </a:lnTo>
                <a:lnTo>
                  <a:pt x="3478" y="436"/>
                </a:lnTo>
                <a:lnTo>
                  <a:pt x="3476" y="438"/>
                </a:lnTo>
                <a:lnTo>
                  <a:pt x="3471" y="441"/>
                </a:lnTo>
                <a:lnTo>
                  <a:pt x="3469" y="443"/>
                </a:lnTo>
                <a:lnTo>
                  <a:pt x="3471" y="443"/>
                </a:lnTo>
                <a:lnTo>
                  <a:pt x="3472" y="443"/>
                </a:lnTo>
                <a:lnTo>
                  <a:pt x="3472" y="445"/>
                </a:lnTo>
                <a:lnTo>
                  <a:pt x="3472" y="447"/>
                </a:lnTo>
                <a:lnTo>
                  <a:pt x="3471" y="447"/>
                </a:lnTo>
                <a:lnTo>
                  <a:pt x="3471" y="449"/>
                </a:lnTo>
                <a:lnTo>
                  <a:pt x="3471" y="451"/>
                </a:lnTo>
                <a:lnTo>
                  <a:pt x="3469" y="451"/>
                </a:lnTo>
                <a:lnTo>
                  <a:pt x="3471" y="453"/>
                </a:lnTo>
                <a:lnTo>
                  <a:pt x="3471" y="455"/>
                </a:lnTo>
                <a:lnTo>
                  <a:pt x="3471" y="457"/>
                </a:lnTo>
                <a:lnTo>
                  <a:pt x="3472" y="457"/>
                </a:lnTo>
                <a:lnTo>
                  <a:pt x="3472" y="461"/>
                </a:lnTo>
                <a:lnTo>
                  <a:pt x="3472" y="463"/>
                </a:lnTo>
                <a:lnTo>
                  <a:pt x="3472" y="464"/>
                </a:lnTo>
                <a:lnTo>
                  <a:pt x="3471" y="464"/>
                </a:lnTo>
                <a:lnTo>
                  <a:pt x="3471" y="466"/>
                </a:lnTo>
                <a:lnTo>
                  <a:pt x="3469" y="468"/>
                </a:lnTo>
                <a:lnTo>
                  <a:pt x="3469" y="470"/>
                </a:lnTo>
                <a:lnTo>
                  <a:pt x="3465" y="474"/>
                </a:lnTo>
                <a:lnTo>
                  <a:pt x="3463" y="476"/>
                </a:lnTo>
                <a:lnTo>
                  <a:pt x="3465" y="476"/>
                </a:lnTo>
                <a:lnTo>
                  <a:pt x="3465" y="478"/>
                </a:lnTo>
                <a:lnTo>
                  <a:pt x="3463" y="478"/>
                </a:lnTo>
                <a:lnTo>
                  <a:pt x="3461" y="480"/>
                </a:lnTo>
                <a:lnTo>
                  <a:pt x="3459" y="482"/>
                </a:lnTo>
                <a:lnTo>
                  <a:pt x="3457" y="482"/>
                </a:lnTo>
                <a:lnTo>
                  <a:pt x="3457" y="484"/>
                </a:lnTo>
                <a:lnTo>
                  <a:pt x="3455" y="484"/>
                </a:lnTo>
                <a:lnTo>
                  <a:pt x="3453" y="482"/>
                </a:lnTo>
                <a:lnTo>
                  <a:pt x="3451" y="482"/>
                </a:lnTo>
                <a:lnTo>
                  <a:pt x="3449" y="484"/>
                </a:lnTo>
                <a:lnTo>
                  <a:pt x="3449" y="486"/>
                </a:lnTo>
                <a:lnTo>
                  <a:pt x="3449" y="487"/>
                </a:lnTo>
                <a:lnTo>
                  <a:pt x="3449" y="489"/>
                </a:lnTo>
                <a:lnTo>
                  <a:pt x="3451" y="491"/>
                </a:lnTo>
                <a:lnTo>
                  <a:pt x="3451" y="493"/>
                </a:lnTo>
                <a:lnTo>
                  <a:pt x="3451" y="495"/>
                </a:lnTo>
                <a:lnTo>
                  <a:pt x="3449" y="497"/>
                </a:lnTo>
                <a:lnTo>
                  <a:pt x="3447" y="497"/>
                </a:lnTo>
                <a:lnTo>
                  <a:pt x="3446" y="501"/>
                </a:lnTo>
                <a:lnTo>
                  <a:pt x="3440" y="501"/>
                </a:lnTo>
                <a:lnTo>
                  <a:pt x="3440" y="503"/>
                </a:lnTo>
                <a:lnTo>
                  <a:pt x="3438" y="503"/>
                </a:lnTo>
                <a:lnTo>
                  <a:pt x="3438" y="505"/>
                </a:lnTo>
                <a:lnTo>
                  <a:pt x="3436" y="503"/>
                </a:lnTo>
                <a:lnTo>
                  <a:pt x="3434" y="503"/>
                </a:lnTo>
                <a:lnTo>
                  <a:pt x="3434" y="505"/>
                </a:lnTo>
                <a:lnTo>
                  <a:pt x="3424" y="499"/>
                </a:lnTo>
                <a:lnTo>
                  <a:pt x="3432" y="503"/>
                </a:lnTo>
                <a:lnTo>
                  <a:pt x="3434" y="503"/>
                </a:lnTo>
                <a:lnTo>
                  <a:pt x="3434" y="501"/>
                </a:lnTo>
                <a:lnTo>
                  <a:pt x="3436" y="501"/>
                </a:lnTo>
                <a:lnTo>
                  <a:pt x="3434" y="499"/>
                </a:lnTo>
                <a:lnTo>
                  <a:pt x="3432" y="499"/>
                </a:lnTo>
                <a:lnTo>
                  <a:pt x="3432" y="497"/>
                </a:lnTo>
                <a:lnTo>
                  <a:pt x="3434" y="497"/>
                </a:lnTo>
                <a:lnTo>
                  <a:pt x="3434" y="495"/>
                </a:lnTo>
                <a:lnTo>
                  <a:pt x="3436" y="495"/>
                </a:lnTo>
                <a:lnTo>
                  <a:pt x="3436" y="493"/>
                </a:lnTo>
                <a:lnTo>
                  <a:pt x="3436" y="491"/>
                </a:lnTo>
                <a:lnTo>
                  <a:pt x="3434" y="491"/>
                </a:lnTo>
                <a:lnTo>
                  <a:pt x="3434" y="489"/>
                </a:lnTo>
                <a:lnTo>
                  <a:pt x="3436" y="489"/>
                </a:lnTo>
                <a:lnTo>
                  <a:pt x="3436" y="487"/>
                </a:lnTo>
                <a:lnTo>
                  <a:pt x="3438" y="486"/>
                </a:lnTo>
                <a:lnTo>
                  <a:pt x="3440" y="484"/>
                </a:lnTo>
                <a:lnTo>
                  <a:pt x="3442" y="484"/>
                </a:lnTo>
                <a:lnTo>
                  <a:pt x="3444" y="484"/>
                </a:lnTo>
                <a:lnTo>
                  <a:pt x="3444" y="482"/>
                </a:lnTo>
                <a:lnTo>
                  <a:pt x="3446" y="480"/>
                </a:lnTo>
                <a:lnTo>
                  <a:pt x="3446" y="478"/>
                </a:lnTo>
                <a:lnTo>
                  <a:pt x="3446" y="476"/>
                </a:lnTo>
                <a:lnTo>
                  <a:pt x="3444" y="474"/>
                </a:lnTo>
                <a:lnTo>
                  <a:pt x="3442" y="474"/>
                </a:lnTo>
                <a:lnTo>
                  <a:pt x="3442" y="472"/>
                </a:lnTo>
                <a:lnTo>
                  <a:pt x="3442" y="470"/>
                </a:lnTo>
                <a:lnTo>
                  <a:pt x="3444" y="468"/>
                </a:lnTo>
                <a:lnTo>
                  <a:pt x="3444" y="466"/>
                </a:lnTo>
                <a:lnTo>
                  <a:pt x="3444" y="464"/>
                </a:lnTo>
                <a:lnTo>
                  <a:pt x="3440" y="466"/>
                </a:lnTo>
                <a:lnTo>
                  <a:pt x="3440" y="464"/>
                </a:lnTo>
                <a:lnTo>
                  <a:pt x="3440" y="463"/>
                </a:lnTo>
                <a:lnTo>
                  <a:pt x="3438" y="463"/>
                </a:lnTo>
                <a:lnTo>
                  <a:pt x="3438" y="461"/>
                </a:lnTo>
                <a:lnTo>
                  <a:pt x="3440" y="459"/>
                </a:lnTo>
                <a:lnTo>
                  <a:pt x="3442" y="459"/>
                </a:lnTo>
                <a:lnTo>
                  <a:pt x="3442" y="457"/>
                </a:lnTo>
                <a:lnTo>
                  <a:pt x="3444" y="457"/>
                </a:lnTo>
                <a:lnTo>
                  <a:pt x="3446" y="457"/>
                </a:lnTo>
                <a:lnTo>
                  <a:pt x="3446" y="459"/>
                </a:lnTo>
                <a:lnTo>
                  <a:pt x="3444" y="459"/>
                </a:lnTo>
                <a:lnTo>
                  <a:pt x="3444" y="461"/>
                </a:lnTo>
                <a:lnTo>
                  <a:pt x="3442" y="461"/>
                </a:lnTo>
                <a:lnTo>
                  <a:pt x="3444" y="463"/>
                </a:lnTo>
                <a:lnTo>
                  <a:pt x="3446" y="464"/>
                </a:lnTo>
                <a:lnTo>
                  <a:pt x="3446" y="463"/>
                </a:lnTo>
                <a:lnTo>
                  <a:pt x="3446" y="461"/>
                </a:lnTo>
                <a:lnTo>
                  <a:pt x="3447" y="461"/>
                </a:lnTo>
                <a:lnTo>
                  <a:pt x="3447" y="459"/>
                </a:lnTo>
                <a:lnTo>
                  <a:pt x="3449" y="459"/>
                </a:lnTo>
                <a:lnTo>
                  <a:pt x="3449" y="457"/>
                </a:lnTo>
                <a:lnTo>
                  <a:pt x="3447" y="457"/>
                </a:lnTo>
                <a:lnTo>
                  <a:pt x="3449" y="455"/>
                </a:lnTo>
                <a:lnTo>
                  <a:pt x="3447" y="455"/>
                </a:lnTo>
                <a:lnTo>
                  <a:pt x="3447" y="453"/>
                </a:lnTo>
                <a:lnTo>
                  <a:pt x="3449" y="453"/>
                </a:lnTo>
                <a:lnTo>
                  <a:pt x="3449" y="451"/>
                </a:lnTo>
                <a:lnTo>
                  <a:pt x="3451" y="451"/>
                </a:lnTo>
                <a:lnTo>
                  <a:pt x="3451" y="449"/>
                </a:lnTo>
                <a:lnTo>
                  <a:pt x="3453" y="449"/>
                </a:lnTo>
                <a:lnTo>
                  <a:pt x="3453" y="447"/>
                </a:lnTo>
                <a:lnTo>
                  <a:pt x="3451" y="447"/>
                </a:lnTo>
                <a:lnTo>
                  <a:pt x="3449" y="447"/>
                </a:lnTo>
                <a:lnTo>
                  <a:pt x="3451" y="447"/>
                </a:lnTo>
                <a:lnTo>
                  <a:pt x="3449" y="447"/>
                </a:lnTo>
                <a:lnTo>
                  <a:pt x="3449" y="449"/>
                </a:lnTo>
                <a:lnTo>
                  <a:pt x="3447" y="449"/>
                </a:lnTo>
                <a:lnTo>
                  <a:pt x="3446" y="449"/>
                </a:lnTo>
                <a:lnTo>
                  <a:pt x="3447" y="447"/>
                </a:lnTo>
                <a:lnTo>
                  <a:pt x="3449" y="447"/>
                </a:lnTo>
                <a:lnTo>
                  <a:pt x="3449" y="445"/>
                </a:lnTo>
                <a:lnTo>
                  <a:pt x="3451" y="443"/>
                </a:lnTo>
                <a:lnTo>
                  <a:pt x="3449" y="443"/>
                </a:lnTo>
                <a:lnTo>
                  <a:pt x="3447" y="445"/>
                </a:lnTo>
                <a:lnTo>
                  <a:pt x="3446" y="445"/>
                </a:lnTo>
                <a:lnTo>
                  <a:pt x="3446" y="447"/>
                </a:lnTo>
                <a:lnTo>
                  <a:pt x="3444" y="449"/>
                </a:lnTo>
                <a:lnTo>
                  <a:pt x="3442" y="449"/>
                </a:lnTo>
                <a:lnTo>
                  <a:pt x="3442" y="451"/>
                </a:lnTo>
                <a:lnTo>
                  <a:pt x="3440" y="451"/>
                </a:lnTo>
                <a:lnTo>
                  <a:pt x="3442" y="451"/>
                </a:lnTo>
                <a:lnTo>
                  <a:pt x="3442" y="453"/>
                </a:lnTo>
                <a:lnTo>
                  <a:pt x="3440" y="453"/>
                </a:lnTo>
                <a:lnTo>
                  <a:pt x="3440" y="455"/>
                </a:lnTo>
                <a:lnTo>
                  <a:pt x="3438" y="455"/>
                </a:lnTo>
                <a:lnTo>
                  <a:pt x="3438" y="453"/>
                </a:lnTo>
                <a:lnTo>
                  <a:pt x="3436" y="453"/>
                </a:lnTo>
                <a:lnTo>
                  <a:pt x="3434" y="453"/>
                </a:lnTo>
                <a:lnTo>
                  <a:pt x="3434" y="455"/>
                </a:lnTo>
                <a:lnTo>
                  <a:pt x="3436" y="455"/>
                </a:lnTo>
                <a:lnTo>
                  <a:pt x="3436" y="457"/>
                </a:lnTo>
                <a:lnTo>
                  <a:pt x="3434" y="459"/>
                </a:lnTo>
                <a:lnTo>
                  <a:pt x="3432" y="459"/>
                </a:lnTo>
                <a:lnTo>
                  <a:pt x="3432" y="457"/>
                </a:lnTo>
                <a:lnTo>
                  <a:pt x="3430" y="455"/>
                </a:lnTo>
                <a:lnTo>
                  <a:pt x="3426" y="455"/>
                </a:lnTo>
                <a:lnTo>
                  <a:pt x="3424" y="455"/>
                </a:lnTo>
                <a:lnTo>
                  <a:pt x="3423" y="455"/>
                </a:lnTo>
                <a:lnTo>
                  <a:pt x="3419" y="451"/>
                </a:lnTo>
                <a:lnTo>
                  <a:pt x="3417" y="449"/>
                </a:lnTo>
                <a:lnTo>
                  <a:pt x="3417" y="447"/>
                </a:lnTo>
                <a:lnTo>
                  <a:pt x="3417" y="445"/>
                </a:lnTo>
                <a:lnTo>
                  <a:pt x="3417" y="443"/>
                </a:lnTo>
                <a:lnTo>
                  <a:pt x="3417" y="441"/>
                </a:lnTo>
                <a:lnTo>
                  <a:pt x="3417" y="439"/>
                </a:lnTo>
                <a:lnTo>
                  <a:pt x="3417" y="438"/>
                </a:lnTo>
                <a:lnTo>
                  <a:pt x="3415" y="438"/>
                </a:lnTo>
                <a:lnTo>
                  <a:pt x="3417" y="438"/>
                </a:lnTo>
                <a:lnTo>
                  <a:pt x="3417" y="436"/>
                </a:lnTo>
                <a:lnTo>
                  <a:pt x="3415" y="436"/>
                </a:lnTo>
                <a:lnTo>
                  <a:pt x="3413" y="436"/>
                </a:lnTo>
                <a:lnTo>
                  <a:pt x="3413" y="438"/>
                </a:lnTo>
                <a:lnTo>
                  <a:pt x="3411" y="438"/>
                </a:lnTo>
                <a:lnTo>
                  <a:pt x="3413" y="438"/>
                </a:lnTo>
                <a:lnTo>
                  <a:pt x="3413" y="439"/>
                </a:lnTo>
                <a:lnTo>
                  <a:pt x="3411" y="438"/>
                </a:lnTo>
                <a:lnTo>
                  <a:pt x="3409" y="438"/>
                </a:lnTo>
                <a:lnTo>
                  <a:pt x="3407" y="438"/>
                </a:lnTo>
                <a:lnTo>
                  <a:pt x="3405" y="436"/>
                </a:lnTo>
                <a:lnTo>
                  <a:pt x="3405" y="434"/>
                </a:lnTo>
                <a:lnTo>
                  <a:pt x="3405" y="432"/>
                </a:lnTo>
                <a:lnTo>
                  <a:pt x="3407" y="432"/>
                </a:lnTo>
                <a:lnTo>
                  <a:pt x="3405" y="430"/>
                </a:lnTo>
                <a:lnTo>
                  <a:pt x="3405" y="428"/>
                </a:lnTo>
                <a:lnTo>
                  <a:pt x="3407" y="428"/>
                </a:lnTo>
                <a:lnTo>
                  <a:pt x="3407" y="426"/>
                </a:lnTo>
                <a:lnTo>
                  <a:pt x="3405" y="426"/>
                </a:lnTo>
                <a:lnTo>
                  <a:pt x="3405" y="424"/>
                </a:lnTo>
                <a:lnTo>
                  <a:pt x="3405" y="422"/>
                </a:lnTo>
                <a:lnTo>
                  <a:pt x="3403" y="422"/>
                </a:lnTo>
                <a:lnTo>
                  <a:pt x="3403" y="420"/>
                </a:lnTo>
                <a:lnTo>
                  <a:pt x="3403" y="418"/>
                </a:lnTo>
                <a:lnTo>
                  <a:pt x="3405" y="418"/>
                </a:lnTo>
                <a:lnTo>
                  <a:pt x="3407" y="418"/>
                </a:lnTo>
                <a:lnTo>
                  <a:pt x="3409" y="418"/>
                </a:lnTo>
                <a:lnTo>
                  <a:pt x="3409" y="416"/>
                </a:lnTo>
                <a:lnTo>
                  <a:pt x="3409" y="415"/>
                </a:lnTo>
                <a:lnTo>
                  <a:pt x="3409" y="413"/>
                </a:lnTo>
                <a:lnTo>
                  <a:pt x="3409" y="411"/>
                </a:lnTo>
                <a:lnTo>
                  <a:pt x="3409" y="409"/>
                </a:lnTo>
                <a:lnTo>
                  <a:pt x="3409" y="407"/>
                </a:lnTo>
                <a:lnTo>
                  <a:pt x="3411" y="407"/>
                </a:lnTo>
                <a:lnTo>
                  <a:pt x="3413" y="407"/>
                </a:lnTo>
                <a:lnTo>
                  <a:pt x="3415" y="407"/>
                </a:lnTo>
                <a:lnTo>
                  <a:pt x="3415" y="405"/>
                </a:lnTo>
                <a:lnTo>
                  <a:pt x="3413" y="405"/>
                </a:lnTo>
                <a:lnTo>
                  <a:pt x="3413" y="403"/>
                </a:lnTo>
                <a:lnTo>
                  <a:pt x="3413" y="401"/>
                </a:lnTo>
                <a:lnTo>
                  <a:pt x="3415" y="399"/>
                </a:lnTo>
                <a:lnTo>
                  <a:pt x="3415" y="397"/>
                </a:lnTo>
                <a:lnTo>
                  <a:pt x="3417" y="399"/>
                </a:lnTo>
                <a:lnTo>
                  <a:pt x="3417" y="401"/>
                </a:lnTo>
                <a:lnTo>
                  <a:pt x="3419" y="401"/>
                </a:lnTo>
                <a:lnTo>
                  <a:pt x="3419" y="403"/>
                </a:lnTo>
                <a:lnTo>
                  <a:pt x="3419" y="405"/>
                </a:lnTo>
                <a:lnTo>
                  <a:pt x="3417" y="407"/>
                </a:lnTo>
                <a:lnTo>
                  <a:pt x="3415" y="409"/>
                </a:lnTo>
                <a:lnTo>
                  <a:pt x="3417" y="409"/>
                </a:lnTo>
                <a:lnTo>
                  <a:pt x="3419" y="409"/>
                </a:lnTo>
                <a:lnTo>
                  <a:pt x="3419" y="411"/>
                </a:lnTo>
                <a:lnTo>
                  <a:pt x="3419" y="413"/>
                </a:lnTo>
                <a:lnTo>
                  <a:pt x="3419" y="415"/>
                </a:lnTo>
                <a:lnTo>
                  <a:pt x="3419" y="416"/>
                </a:lnTo>
                <a:lnTo>
                  <a:pt x="3419" y="418"/>
                </a:lnTo>
                <a:lnTo>
                  <a:pt x="3417" y="418"/>
                </a:lnTo>
                <a:lnTo>
                  <a:pt x="3417" y="420"/>
                </a:lnTo>
                <a:lnTo>
                  <a:pt x="3419" y="420"/>
                </a:lnTo>
                <a:lnTo>
                  <a:pt x="3419" y="422"/>
                </a:lnTo>
                <a:lnTo>
                  <a:pt x="3421" y="424"/>
                </a:lnTo>
                <a:lnTo>
                  <a:pt x="3419" y="426"/>
                </a:lnTo>
                <a:lnTo>
                  <a:pt x="3421" y="426"/>
                </a:lnTo>
                <a:lnTo>
                  <a:pt x="3421" y="424"/>
                </a:lnTo>
                <a:lnTo>
                  <a:pt x="3421" y="422"/>
                </a:lnTo>
                <a:lnTo>
                  <a:pt x="3423" y="420"/>
                </a:lnTo>
                <a:lnTo>
                  <a:pt x="3421" y="420"/>
                </a:lnTo>
                <a:lnTo>
                  <a:pt x="3421" y="422"/>
                </a:lnTo>
                <a:lnTo>
                  <a:pt x="3419" y="418"/>
                </a:lnTo>
                <a:lnTo>
                  <a:pt x="3419" y="416"/>
                </a:lnTo>
                <a:lnTo>
                  <a:pt x="3419" y="415"/>
                </a:lnTo>
                <a:lnTo>
                  <a:pt x="3419" y="413"/>
                </a:lnTo>
                <a:lnTo>
                  <a:pt x="3421" y="409"/>
                </a:lnTo>
                <a:lnTo>
                  <a:pt x="3423" y="409"/>
                </a:lnTo>
                <a:lnTo>
                  <a:pt x="3423" y="407"/>
                </a:lnTo>
                <a:lnTo>
                  <a:pt x="3423" y="405"/>
                </a:lnTo>
                <a:lnTo>
                  <a:pt x="3423" y="403"/>
                </a:lnTo>
                <a:lnTo>
                  <a:pt x="3424" y="401"/>
                </a:lnTo>
                <a:lnTo>
                  <a:pt x="3423" y="401"/>
                </a:lnTo>
                <a:lnTo>
                  <a:pt x="3421" y="401"/>
                </a:lnTo>
                <a:lnTo>
                  <a:pt x="3419" y="401"/>
                </a:lnTo>
                <a:lnTo>
                  <a:pt x="3419" y="399"/>
                </a:lnTo>
                <a:lnTo>
                  <a:pt x="3419" y="397"/>
                </a:lnTo>
                <a:lnTo>
                  <a:pt x="3421" y="397"/>
                </a:lnTo>
                <a:lnTo>
                  <a:pt x="3421" y="395"/>
                </a:lnTo>
                <a:lnTo>
                  <a:pt x="3423" y="393"/>
                </a:lnTo>
                <a:lnTo>
                  <a:pt x="3423" y="391"/>
                </a:lnTo>
                <a:lnTo>
                  <a:pt x="3423" y="390"/>
                </a:lnTo>
                <a:lnTo>
                  <a:pt x="3423" y="388"/>
                </a:lnTo>
                <a:lnTo>
                  <a:pt x="3424" y="388"/>
                </a:lnTo>
                <a:lnTo>
                  <a:pt x="3423" y="388"/>
                </a:lnTo>
                <a:lnTo>
                  <a:pt x="3421" y="386"/>
                </a:lnTo>
                <a:lnTo>
                  <a:pt x="3421" y="384"/>
                </a:lnTo>
                <a:lnTo>
                  <a:pt x="3421" y="382"/>
                </a:lnTo>
                <a:lnTo>
                  <a:pt x="3423" y="382"/>
                </a:lnTo>
                <a:lnTo>
                  <a:pt x="3423" y="380"/>
                </a:lnTo>
                <a:lnTo>
                  <a:pt x="3423" y="378"/>
                </a:lnTo>
                <a:lnTo>
                  <a:pt x="3423" y="376"/>
                </a:lnTo>
                <a:lnTo>
                  <a:pt x="3424" y="372"/>
                </a:lnTo>
                <a:lnTo>
                  <a:pt x="3424" y="370"/>
                </a:lnTo>
                <a:lnTo>
                  <a:pt x="3424" y="372"/>
                </a:lnTo>
                <a:lnTo>
                  <a:pt x="3423" y="372"/>
                </a:lnTo>
                <a:lnTo>
                  <a:pt x="3423" y="374"/>
                </a:lnTo>
                <a:lnTo>
                  <a:pt x="3423" y="376"/>
                </a:lnTo>
                <a:lnTo>
                  <a:pt x="3421" y="376"/>
                </a:lnTo>
                <a:lnTo>
                  <a:pt x="3421" y="378"/>
                </a:lnTo>
                <a:lnTo>
                  <a:pt x="3421" y="380"/>
                </a:lnTo>
                <a:lnTo>
                  <a:pt x="3421" y="382"/>
                </a:lnTo>
                <a:lnTo>
                  <a:pt x="3419" y="382"/>
                </a:lnTo>
                <a:lnTo>
                  <a:pt x="3419" y="384"/>
                </a:lnTo>
                <a:lnTo>
                  <a:pt x="3419" y="386"/>
                </a:lnTo>
                <a:lnTo>
                  <a:pt x="3417" y="386"/>
                </a:lnTo>
                <a:lnTo>
                  <a:pt x="3417" y="384"/>
                </a:lnTo>
                <a:lnTo>
                  <a:pt x="3415" y="384"/>
                </a:lnTo>
                <a:lnTo>
                  <a:pt x="3413" y="386"/>
                </a:lnTo>
                <a:lnTo>
                  <a:pt x="3413" y="384"/>
                </a:lnTo>
                <a:lnTo>
                  <a:pt x="3411" y="382"/>
                </a:lnTo>
                <a:lnTo>
                  <a:pt x="3413" y="382"/>
                </a:lnTo>
                <a:lnTo>
                  <a:pt x="3413" y="380"/>
                </a:lnTo>
                <a:lnTo>
                  <a:pt x="3413" y="378"/>
                </a:lnTo>
                <a:lnTo>
                  <a:pt x="3413" y="376"/>
                </a:lnTo>
                <a:lnTo>
                  <a:pt x="3413" y="374"/>
                </a:lnTo>
                <a:lnTo>
                  <a:pt x="3415" y="374"/>
                </a:lnTo>
                <a:lnTo>
                  <a:pt x="3415" y="372"/>
                </a:lnTo>
                <a:lnTo>
                  <a:pt x="3415" y="370"/>
                </a:lnTo>
                <a:lnTo>
                  <a:pt x="3413" y="370"/>
                </a:lnTo>
                <a:lnTo>
                  <a:pt x="3413" y="368"/>
                </a:lnTo>
                <a:lnTo>
                  <a:pt x="3415" y="368"/>
                </a:lnTo>
                <a:lnTo>
                  <a:pt x="3415" y="367"/>
                </a:lnTo>
                <a:lnTo>
                  <a:pt x="3417" y="367"/>
                </a:lnTo>
                <a:lnTo>
                  <a:pt x="3417" y="365"/>
                </a:lnTo>
                <a:lnTo>
                  <a:pt x="3419" y="363"/>
                </a:lnTo>
                <a:lnTo>
                  <a:pt x="3421" y="363"/>
                </a:lnTo>
                <a:lnTo>
                  <a:pt x="3423" y="363"/>
                </a:lnTo>
                <a:lnTo>
                  <a:pt x="3424" y="361"/>
                </a:lnTo>
                <a:lnTo>
                  <a:pt x="3424" y="359"/>
                </a:lnTo>
                <a:lnTo>
                  <a:pt x="3423" y="357"/>
                </a:lnTo>
                <a:lnTo>
                  <a:pt x="3423" y="355"/>
                </a:lnTo>
                <a:lnTo>
                  <a:pt x="3424" y="355"/>
                </a:lnTo>
                <a:lnTo>
                  <a:pt x="3424" y="357"/>
                </a:lnTo>
                <a:lnTo>
                  <a:pt x="3426" y="357"/>
                </a:lnTo>
                <a:lnTo>
                  <a:pt x="3426" y="359"/>
                </a:lnTo>
                <a:lnTo>
                  <a:pt x="3426" y="361"/>
                </a:lnTo>
                <a:lnTo>
                  <a:pt x="3428" y="361"/>
                </a:lnTo>
                <a:lnTo>
                  <a:pt x="3428" y="359"/>
                </a:lnTo>
                <a:lnTo>
                  <a:pt x="3428" y="357"/>
                </a:lnTo>
                <a:lnTo>
                  <a:pt x="3426" y="357"/>
                </a:lnTo>
                <a:lnTo>
                  <a:pt x="3426" y="355"/>
                </a:lnTo>
                <a:lnTo>
                  <a:pt x="3428" y="355"/>
                </a:lnTo>
                <a:lnTo>
                  <a:pt x="3430" y="357"/>
                </a:lnTo>
                <a:lnTo>
                  <a:pt x="3430" y="359"/>
                </a:lnTo>
                <a:lnTo>
                  <a:pt x="3430" y="357"/>
                </a:lnTo>
                <a:lnTo>
                  <a:pt x="3430" y="355"/>
                </a:lnTo>
                <a:lnTo>
                  <a:pt x="3430" y="353"/>
                </a:lnTo>
                <a:lnTo>
                  <a:pt x="3432" y="351"/>
                </a:lnTo>
                <a:lnTo>
                  <a:pt x="3432" y="349"/>
                </a:lnTo>
                <a:lnTo>
                  <a:pt x="3434" y="349"/>
                </a:lnTo>
                <a:lnTo>
                  <a:pt x="3434" y="351"/>
                </a:lnTo>
                <a:lnTo>
                  <a:pt x="3434" y="349"/>
                </a:lnTo>
                <a:lnTo>
                  <a:pt x="3432" y="347"/>
                </a:lnTo>
                <a:lnTo>
                  <a:pt x="3434" y="345"/>
                </a:lnTo>
                <a:lnTo>
                  <a:pt x="3434" y="343"/>
                </a:lnTo>
                <a:lnTo>
                  <a:pt x="3436" y="343"/>
                </a:lnTo>
                <a:lnTo>
                  <a:pt x="3438" y="343"/>
                </a:lnTo>
                <a:lnTo>
                  <a:pt x="3438" y="342"/>
                </a:lnTo>
                <a:lnTo>
                  <a:pt x="3438" y="340"/>
                </a:lnTo>
                <a:lnTo>
                  <a:pt x="3438" y="342"/>
                </a:lnTo>
                <a:lnTo>
                  <a:pt x="3440" y="342"/>
                </a:lnTo>
                <a:lnTo>
                  <a:pt x="3440" y="340"/>
                </a:lnTo>
                <a:lnTo>
                  <a:pt x="3440" y="338"/>
                </a:lnTo>
                <a:lnTo>
                  <a:pt x="3442" y="338"/>
                </a:lnTo>
                <a:lnTo>
                  <a:pt x="3442" y="336"/>
                </a:lnTo>
                <a:lnTo>
                  <a:pt x="3442" y="338"/>
                </a:lnTo>
                <a:lnTo>
                  <a:pt x="3444" y="338"/>
                </a:lnTo>
                <a:lnTo>
                  <a:pt x="3446" y="338"/>
                </a:lnTo>
                <a:lnTo>
                  <a:pt x="3446" y="336"/>
                </a:lnTo>
                <a:lnTo>
                  <a:pt x="3447" y="336"/>
                </a:lnTo>
                <a:lnTo>
                  <a:pt x="3447" y="334"/>
                </a:lnTo>
                <a:lnTo>
                  <a:pt x="3449" y="334"/>
                </a:lnTo>
                <a:lnTo>
                  <a:pt x="3449" y="332"/>
                </a:lnTo>
                <a:lnTo>
                  <a:pt x="3451" y="332"/>
                </a:lnTo>
                <a:lnTo>
                  <a:pt x="3451" y="330"/>
                </a:lnTo>
                <a:lnTo>
                  <a:pt x="3451" y="332"/>
                </a:lnTo>
                <a:lnTo>
                  <a:pt x="3453" y="332"/>
                </a:lnTo>
                <a:lnTo>
                  <a:pt x="3453" y="330"/>
                </a:lnTo>
                <a:lnTo>
                  <a:pt x="3453" y="328"/>
                </a:lnTo>
                <a:lnTo>
                  <a:pt x="3455" y="326"/>
                </a:lnTo>
                <a:lnTo>
                  <a:pt x="3457" y="324"/>
                </a:lnTo>
                <a:lnTo>
                  <a:pt x="3459" y="324"/>
                </a:lnTo>
                <a:lnTo>
                  <a:pt x="3459" y="326"/>
                </a:lnTo>
                <a:lnTo>
                  <a:pt x="3459" y="328"/>
                </a:lnTo>
                <a:lnTo>
                  <a:pt x="3459" y="330"/>
                </a:lnTo>
                <a:lnTo>
                  <a:pt x="3461" y="332"/>
                </a:lnTo>
                <a:lnTo>
                  <a:pt x="3461" y="330"/>
                </a:lnTo>
                <a:lnTo>
                  <a:pt x="3463" y="330"/>
                </a:lnTo>
                <a:lnTo>
                  <a:pt x="3463" y="328"/>
                </a:lnTo>
                <a:lnTo>
                  <a:pt x="3465" y="328"/>
                </a:lnTo>
                <a:lnTo>
                  <a:pt x="3465" y="326"/>
                </a:lnTo>
                <a:lnTo>
                  <a:pt x="3467" y="324"/>
                </a:lnTo>
                <a:lnTo>
                  <a:pt x="3469" y="322"/>
                </a:lnTo>
                <a:lnTo>
                  <a:pt x="3471" y="320"/>
                </a:lnTo>
                <a:lnTo>
                  <a:pt x="3472" y="320"/>
                </a:lnTo>
                <a:lnTo>
                  <a:pt x="3474" y="319"/>
                </a:lnTo>
                <a:lnTo>
                  <a:pt x="3478" y="320"/>
                </a:lnTo>
                <a:lnTo>
                  <a:pt x="3480" y="320"/>
                </a:lnTo>
                <a:lnTo>
                  <a:pt x="3480" y="322"/>
                </a:lnTo>
                <a:lnTo>
                  <a:pt x="3480" y="324"/>
                </a:lnTo>
                <a:lnTo>
                  <a:pt x="3480" y="326"/>
                </a:lnTo>
                <a:lnTo>
                  <a:pt x="3482" y="326"/>
                </a:lnTo>
                <a:lnTo>
                  <a:pt x="3482" y="328"/>
                </a:lnTo>
                <a:close/>
                <a:moveTo>
                  <a:pt x="3246" y="295"/>
                </a:moveTo>
                <a:lnTo>
                  <a:pt x="3244" y="297"/>
                </a:lnTo>
                <a:lnTo>
                  <a:pt x="3244" y="299"/>
                </a:lnTo>
                <a:lnTo>
                  <a:pt x="3242" y="299"/>
                </a:lnTo>
                <a:lnTo>
                  <a:pt x="3242" y="297"/>
                </a:lnTo>
                <a:lnTo>
                  <a:pt x="3242" y="295"/>
                </a:lnTo>
                <a:lnTo>
                  <a:pt x="3244" y="295"/>
                </a:lnTo>
                <a:lnTo>
                  <a:pt x="3246" y="295"/>
                </a:lnTo>
                <a:close/>
                <a:moveTo>
                  <a:pt x="3254" y="286"/>
                </a:moveTo>
                <a:lnTo>
                  <a:pt x="3252" y="286"/>
                </a:lnTo>
                <a:lnTo>
                  <a:pt x="3252" y="288"/>
                </a:lnTo>
                <a:lnTo>
                  <a:pt x="3252" y="286"/>
                </a:lnTo>
                <a:lnTo>
                  <a:pt x="3250" y="286"/>
                </a:lnTo>
                <a:lnTo>
                  <a:pt x="3250" y="288"/>
                </a:lnTo>
                <a:lnTo>
                  <a:pt x="3252" y="288"/>
                </a:lnTo>
                <a:lnTo>
                  <a:pt x="3250" y="290"/>
                </a:lnTo>
                <a:lnTo>
                  <a:pt x="3248" y="292"/>
                </a:lnTo>
                <a:lnTo>
                  <a:pt x="3246" y="292"/>
                </a:lnTo>
                <a:lnTo>
                  <a:pt x="3244" y="292"/>
                </a:lnTo>
                <a:lnTo>
                  <a:pt x="3242" y="290"/>
                </a:lnTo>
                <a:lnTo>
                  <a:pt x="3242" y="288"/>
                </a:lnTo>
                <a:lnTo>
                  <a:pt x="3244" y="288"/>
                </a:lnTo>
                <a:lnTo>
                  <a:pt x="3242" y="288"/>
                </a:lnTo>
                <a:lnTo>
                  <a:pt x="3242" y="286"/>
                </a:lnTo>
                <a:lnTo>
                  <a:pt x="3244" y="286"/>
                </a:lnTo>
                <a:lnTo>
                  <a:pt x="3244" y="284"/>
                </a:lnTo>
                <a:lnTo>
                  <a:pt x="3244" y="286"/>
                </a:lnTo>
                <a:lnTo>
                  <a:pt x="3246" y="288"/>
                </a:lnTo>
                <a:lnTo>
                  <a:pt x="3248" y="288"/>
                </a:lnTo>
                <a:lnTo>
                  <a:pt x="3248" y="286"/>
                </a:lnTo>
                <a:lnTo>
                  <a:pt x="3248" y="284"/>
                </a:lnTo>
                <a:lnTo>
                  <a:pt x="3248" y="282"/>
                </a:lnTo>
                <a:lnTo>
                  <a:pt x="3250" y="282"/>
                </a:lnTo>
                <a:lnTo>
                  <a:pt x="3250" y="280"/>
                </a:lnTo>
                <a:lnTo>
                  <a:pt x="3252" y="280"/>
                </a:lnTo>
                <a:lnTo>
                  <a:pt x="3252" y="282"/>
                </a:lnTo>
                <a:lnTo>
                  <a:pt x="3254" y="284"/>
                </a:lnTo>
                <a:lnTo>
                  <a:pt x="3254" y="286"/>
                </a:lnTo>
                <a:close/>
                <a:moveTo>
                  <a:pt x="3250" y="272"/>
                </a:moveTo>
                <a:lnTo>
                  <a:pt x="3250" y="274"/>
                </a:lnTo>
                <a:lnTo>
                  <a:pt x="3250" y="276"/>
                </a:lnTo>
                <a:lnTo>
                  <a:pt x="3250" y="278"/>
                </a:lnTo>
                <a:lnTo>
                  <a:pt x="3250" y="280"/>
                </a:lnTo>
                <a:lnTo>
                  <a:pt x="3248" y="280"/>
                </a:lnTo>
                <a:lnTo>
                  <a:pt x="3248" y="282"/>
                </a:lnTo>
                <a:lnTo>
                  <a:pt x="3246" y="284"/>
                </a:lnTo>
                <a:lnTo>
                  <a:pt x="3246" y="282"/>
                </a:lnTo>
                <a:lnTo>
                  <a:pt x="3246" y="280"/>
                </a:lnTo>
                <a:lnTo>
                  <a:pt x="3246" y="278"/>
                </a:lnTo>
                <a:lnTo>
                  <a:pt x="3246" y="280"/>
                </a:lnTo>
                <a:lnTo>
                  <a:pt x="3244" y="282"/>
                </a:lnTo>
                <a:lnTo>
                  <a:pt x="3244" y="284"/>
                </a:lnTo>
                <a:lnTo>
                  <a:pt x="3244" y="282"/>
                </a:lnTo>
                <a:lnTo>
                  <a:pt x="3244" y="280"/>
                </a:lnTo>
                <a:lnTo>
                  <a:pt x="3244" y="278"/>
                </a:lnTo>
                <a:lnTo>
                  <a:pt x="3244" y="276"/>
                </a:lnTo>
                <a:lnTo>
                  <a:pt x="3244" y="274"/>
                </a:lnTo>
                <a:lnTo>
                  <a:pt x="3242" y="272"/>
                </a:lnTo>
                <a:lnTo>
                  <a:pt x="3244" y="272"/>
                </a:lnTo>
                <a:lnTo>
                  <a:pt x="3244" y="274"/>
                </a:lnTo>
                <a:lnTo>
                  <a:pt x="3246" y="274"/>
                </a:lnTo>
                <a:lnTo>
                  <a:pt x="3246" y="272"/>
                </a:lnTo>
                <a:lnTo>
                  <a:pt x="3248" y="272"/>
                </a:lnTo>
                <a:lnTo>
                  <a:pt x="3250" y="272"/>
                </a:lnTo>
                <a:close/>
                <a:moveTo>
                  <a:pt x="3265" y="272"/>
                </a:moveTo>
                <a:lnTo>
                  <a:pt x="3267" y="274"/>
                </a:lnTo>
                <a:lnTo>
                  <a:pt x="3269" y="276"/>
                </a:lnTo>
                <a:lnTo>
                  <a:pt x="3271" y="278"/>
                </a:lnTo>
                <a:lnTo>
                  <a:pt x="3271" y="280"/>
                </a:lnTo>
                <a:lnTo>
                  <a:pt x="3271" y="282"/>
                </a:lnTo>
                <a:lnTo>
                  <a:pt x="3269" y="280"/>
                </a:lnTo>
                <a:lnTo>
                  <a:pt x="3269" y="278"/>
                </a:lnTo>
                <a:lnTo>
                  <a:pt x="3267" y="276"/>
                </a:lnTo>
                <a:lnTo>
                  <a:pt x="3265" y="276"/>
                </a:lnTo>
                <a:lnTo>
                  <a:pt x="3265" y="274"/>
                </a:lnTo>
                <a:lnTo>
                  <a:pt x="3263" y="274"/>
                </a:lnTo>
                <a:lnTo>
                  <a:pt x="3263" y="272"/>
                </a:lnTo>
                <a:lnTo>
                  <a:pt x="3261" y="272"/>
                </a:lnTo>
                <a:lnTo>
                  <a:pt x="3261" y="271"/>
                </a:lnTo>
                <a:lnTo>
                  <a:pt x="3263" y="269"/>
                </a:lnTo>
                <a:lnTo>
                  <a:pt x="3265" y="272"/>
                </a:lnTo>
                <a:close/>
                <a:moveTo>
                  <a:pt x="3238" y="261"/>
                </a:moveTo>
                <a:lnTo>
                  <a:pt x="3234" y="259"/>
                </a:lnTo>
                <a:lnTo>
                  <a:pt x="3236" y="259"/>
                </a:lnTo>
                <a:lnTo>
                  <a:pt x="3238" y="261"/>
                </a:lnTo>
                <a:close/>
                <a:moveTo>
                  <a:pt x="3242" y="263"/>
                </a:moveTo>
                <a:lnTo>
                  <a:pt x="3244" y="265"/>
                </a:lnTo>
                <a:lnTo>
                  <a:pt x="3246" y="265"/>
                </a:lnTo>
                <a:lnTo>
                  <a:pt x="3248" y="267"/>
                </a:lnTo>
                <a:lnTo>
                  <a:pt x="3248" y="269"/>
                </a:lnTo>
                <a:lnTo>
                  <a:pt x="3248" y="271"/>
                </a:lnTo>
                <a:lnTo>
                  <a:pt x="3248" y="269"/>
                </a:lnTo>
                <a:lnTo>
                  <a:pt x="3246" y="269"/>
                </a:lnTo>
                <a:lnTo>
                  <a:pt x="3246" y="271"/>
                </a:lnTo>
                <a:lnTo>
                  <a:pt x="3246" y="272"/>
                </a:lnTo>
                <a:lnTo>
                  <a:pt x="3244" y="272"/>
                </a:lnTo>
                <a:lnTo>
                  <a:pt x="3244" y="271"/>
                </a:lnTo>
                <a:lnTo>
                  <a:pt x="3242" y="271"/>
                </a:lnTo>
                <a:lnTo>
                  <a:pt x="3242" y="269"/>
                </a:lnTo>
                <a:lnTo>
                  <a:pt x="3240" y="269"/>
                </a:lnTo>
                <a:lnTo>
                  <a:pt x="3238" y="267"/>
                </a:lnTo>
                <a:lnTo>
                  <a:pt x="3236" y="267"/>
                </a:lnTo>
                <a:lnTo>
                  <a:pt x="3234" y="267"/>
                </a:lnTo>
                <a:lnTo>
                  <a:pt x="3234" y="265"/>
                </a:lnTo>
                <a:lnTo>
                  <a:pt x="3234" y="263"/>
                </a:lnTo>
                <a:lnTo>
                  <a:pt x="3234" y="265"/>
                </a:lnTo>
                <a:lnTo>
                  <a:pt x="3232" y="265"/>
                </a:lnTo>
                <a:lnTo>
                  <a:pt x="3230" y="263"/>
                </a:lnTo>
                <a:lnTo>
                  <a:pt x="3230" y="261"/>
                </a:lnTo>
                <a:lnTo>
                  <a:pt x="3230" y="259"/>
                </a:lnTo>
                <a:lnTo>
                  <a:pt x="3229" y="259"/>
                </a:lnTo>
                <a:lnTo>
                  <a:pt x="3230" y="259"/>
                </a:lnTo>
                <a:lnTo>
                  <a:pt x="3232" y="259"/>
                </a:lnTo>
                <a:lnTo>
                  <a:pt x="3234" y="261"/>
                </a:lnTo>
                <a:lnTo>
                  <a:pt x="3238" y="263"/>
                </a:lnTo>
                <a:lnTo>
                  <a:pt x="3240" y="263"/>
                </a:lnTo>
                <a:lnTo>
                  <a:pt x="3242" y="263"/>
                </a:lnTo>
                <a:close/>
                <a:moveTo>
                  <a:pt x="3234" y="259"/>
                </a:moveTo>
                <a:lnTo>
                  <a:pt x="3232" y="259"/>
                </a:lnTo>
                <a:lnTo>
                  <a:pt x="3230" y="259"/>
                </a:lnTo>
                <a:lnTo>
                  <a:pt x="3230" y="257"/>
                </a:lnTo>
                <a:lnTo>
                  <a:pt x="3232" y="259"/>
                </a:lnTo>
                <a:lnTo>
                  <a:pt x="3234" y="259"/>
                </a:lnTo>
                <a:close/>
                <a:moveTo>
                  <a:pt x="3246" y="257"/>
                </a:moveTo>
                <a:lnTo>
                  <a:pt x="3246" y="259"/>
                </a:lnTo>
                <a:lnTo>
                  <a:pt x="3246" y="261"/>
                </a:lnTo>
                <a:lnTo>
                  <a:pt x="3248" y="263"/>
                </a:lnTo>
                <a:lnTo>
                  <a:pt x="3246" y="263"/>
                </a:lnTo>
                <a:lnTo>
                  <a:pt x="3242" y="263"/>
                </a:lnTo>
                <a:lnTo>
                  <a:pt x="3244" y="261"/>
                </a:lnTo>
                <a:lnTo>
                  <a:pt x="3242" y="261"/>
                </a:lnTo>
                <a:lnTo>
                  <a:pt x="3240" y="261"/>
                </a:lnTo>
                <a:lnTo>
                  <a:pt x="3238" y="261"/>
                </a:lnTo>
                <a:lnTo>
                  <a:pt x="3240" y="261"/>
                </a:lnTo>
                <a:lnTo>
                  <a:pt x="3238" y="259"/>
                </a:lnTo>
                <a:lnTo>
                  <a:pt x="3238" y="261"/>
                </a:lnTo>
                <a:lnTo>
                  <a:pt x="3236" y="259"/>
                </a:lnTo>
                <a:lnTo>
                  <a:pt x="3236" y="257"/>
                </a:lnTo>
                <a:lnTo>
                  <a:pt x="3234" y="259"/>
                </a:lnTo>
                <a:lnTo>
                  <a:pt x="3232" y="257"/>
                </a:lnTo>
                <a:lnTo>
                  <a:pt x="3230" y="257"/>
                </a:lnTo>
                <a:lnTo>
                  <a:pt x="3232" y="255"/>
                </a:lnTo>
                <a:lnTo>
                  <a:pt x="3234" y="255"/>
                </a:lnTo>
                <a:lnTo>
                  <a:pt x="3236" y="255"/>
                </a:lnTo>
                <a:lnTo>
                  <a:pt x="3238" y="255"/>
                </a:lnTo>
                <a:lnTo>
                  <a:pt x="3240" y="255"/>
                </a:lnTo>
                <a:lnTo>
                  <a:pt x="3242" y="255"/>
                </a:lnTo>
                <a:lnTo>
                  <a:pt x="3244" y="257"/>
                </a:lnTo>
                <a:lnTo>
                  <a:pt x="3246" y="257"/>
                </a:lnTo>
                <a:close/>
                <a:moveTo>
                  <a:pt x="3257" y="255"/>
                </a:moveTo>
                <a:lnTo>
                  <a:pt x="3255" y="255"/>
                </a:lnTo>
                <a:lnTo>
                  <a:pt x="3255" y="253"/>
                </a:lnTo>
                <a:lnTo>
                  <a:pt x="3255" y="251"/>
                </a:lnTo>
                <a:lnTo>
                  <a:pt x="3257" y="253"/>
                </a:lnTo>
                <a:lnTo>
                  <a:pt x="3257" y="255"/>
                </a:lnTo>
                <a:close/>
                <a:moveTo>
                  <a:pt x="3255" y="253"/>
                </a:moveTo>
                <a:lnTo>
                  <a:pt x="3254" y="253"/>
                </a:lnTo>
                <a:lnTo>
                  <a:pt x="3254" y="251"/>
                </a:lnTo>
                <a:lnTo>
                  <a:pt x="3254" y="249"/>
                </a:lnTo>
                <a:lnTo>
                  <a:pt x="3254" y="247"/>
                </a:lnTo>
                <a:lnTo>
                  <a:pt x="3255" y="249"/>
                </a:lnTo>
                <a:lnTo>
                  <a:pt x="3255" y="253"/>
                </a:lnTo>
                <a:close/>
                <a:moveTo>
                  <a:pt x="3261" y="234"/>
                </a:moveTo>
                <a:lnTo>
                  <a:pt x="3259" y="232"/>
                </a:lnTo>
                <a:lnTo>
                  <a:pt x="3259" y="230"/>
                </a:lnTo>
                <a:lnTo>
                  <a:pt x="3261" y="230"/>
                </a:lnTo>
                <a:lnTo>
                  <a:pt x="3261" y="232"/>
                </a:lnTo>
                <a:lnTo>
                  <a:pt x="3261" y="234"/>
                </a:lnTo>
                <a:close/>
                <a:moveTo>
                  <a:pt x="3259" y="226"/>
                </a:moveTo>
                <a:lnTo>
                  <a:pt x="3259" y="228"/>
                </a:lnTo>
                <a:lnTo>
                  <a:pt x="3259" y="226"/>
                </a:lnTo>
                <a:close/>
                <a:moveTo>
                  <a:pt x="3248" y="221"/>
                </a:moveTo>
                <a:lnTo>
                  <a:pt x="3248" y="223"/>
                </a:lnTo>
                <a:lnTo>
                  <a:pt x="3246" y="223"/>
                </a:lnTo>
                <a:lnTo>
                  <a:pt x="3246" y="221"/>
                </a:lnTo>
                <a:lnTo>
                  <a:pt x="3246" y="219"/>
                </a:lnTo>
                <a:lnTo>
                  <a:pt x="3244" y="219"/>
                </a:lnTo>
                <a:lnTo>
                  <a:pt x="3244" y="217"/>
                </a:lnTo>
                <a:lnTo>
                  <a:pt x="3244" y="215"/>
                </a:lnTo>
                <a:lnTo>
                  <a:pt x="3246" y="215"/>
                </a:lnTo>
                <a:lnTo>
                  <a:pt x="3248" y="217"/>
                </a:lnTo>
                <a:lnTo>
                  <a:pt x="3248" y="219"/>
                </a:lnTo>
                <a:lnTo>
                  <a:pt x="3248" y="221"/>
                </a:lnTo>
                <a:close/>
                <a:moveTo>
                  <a:pt x="3190" y="215"/>
                </a:moveTo>
                <a:lnTo>
                  <a:pt x="3190" y="213"/>
                </a:lnTo>
                <a:lnTo>
                  <a:pt x="3190" y="211"/>
                </a:lnTo>
                <a:lnTo>
                  <a:pt x="3192" y="211"/>
                </a:lnTo>
                <a:lnTo>
                  <a:pt x="3192" y="213"/>
                </a:lnTo>
                <a:lnTo>
                  <a:pt x="3190" y="215"/>
                </a:lnTo>
                <a:close/>
                <a:moveTo>
                  <a:pt x="3257" y="213"/>
                </a:moveTo>
                <a:lnTo>
                  <a:pt x="3255" y="211"/>
                </a:lnTo>
                <a:lnTo>
                  <a:pt x="3257" y="211"/>
                </a:lnTo>
                <a:lnTo>
                  <a:pt x="3257" y="209"/>
                </a:lnTo>
                <a:lnTo>
                  <a:pt x="3259" y="211"/>
                </a:lnTo>
                <a:lnTo>
                  <a:pt x="3259" y="213"/>
                </a:lnTo>
                <a:lnTo>
                  <a:pt x="3257" y="213"/>
                </a:lnTo>
                <a:close/>
                <a:moveTo>
                  <a:pt x="3194" y="211"/>
                </a:moveTo>
                <a:lnTo>
                  <a:pt x="3192" y="211"/>
                </a:lnTo>
                <a:lnTo>
                  <a:pt x="3192" y="209"/>
                </a:lnTo>
                <a:lnTo>
                  <a:pt x="3194" y="209"/>
                </a:lnTo>
                <a:lnTo>
                  <a:pt x="3194" y="211"/>
                </a:lnTo>
                <a:close/>
                <a:moveTo>
                  <a:pt x="3254" y="211"/>
                </a:moveTo>
                <a:lnTo>
                  <a:pt x="3252" y="209"/>
                </a:lnTo>
                <a:lnTo>
                  <a:pt x="3254" y="207"/>
                </a:lnTo>
                <a:lnTo>
                  <a:pt x="3255" y="207"/>
                </a:lnTo>
                <a:lnTo>
                  <a:pt x="3254" y="209"/>
                </a:lnTo>
                <a:lnTo>
                  <a:pt x="3254" y="211"/>
                </a:lnTo>
                <a:close/>
                <a:moveTo>
                  <a:pt x="3255" y="199"/>
                </a:moveTo>
                <a:lnTo>
                  <a:pt x="3255" y="201"/>
                </a:lnTo>
                <a:lnTo>
                  <a:pt x="3254" y="199"/>
                </a:lnTo>
                <a:lnTo>
                  <a:pt x="3252" y="198"/>
                </a:lnTo>
                <a:lnTo>
                  <a:pt x="3250" y="198"/>
                </a:lnTo>
                <a:lnTo>
                  <a:pt x="3252" y="198"/>
                </a:lnTo>
                <a:lnTo>
                  <a:pt x="3254" y="198"/>
                </a:lnTo>
                <a:lnTo>
                  <a:pt x="3255" y="198"/>
                </a:lnTo>
                <a:lnTo>
                  <a:pt x="3255" y="199"/>
                </a:lnTo>
                <a:close/>
                <a:moveTo>
                  <a:pt x="3246" y="146"/>
                </a:moveTo>
                <a:lnTo>
                  <a:pt x="3244" y="146"/>
                </a:lnTo>
                <a:lnTo>
                  <a:pt x="3244" y="144"/>
                </a:lnTo>
                <a:lnTo>
                  <a:pt x="3244" y="146"/>
                </a:lnTo>
                <a:lnTo>
                  <a:pt x="3246" y="146"/>
                </a:lnTo>
                <a:close/>
                <a:moveTo>
                  <a:pt x="3240" y="136"/>
                </a:moveTo>
                <a:lnTo>
                  <a:pt x="3240" y="138"/>
                </a:lnTo>
                <a:lnTo>
                  <a:pt x="3240" y="136"/>
                </a:lnTo>
                <a:lnTo>
                  <a:pt x="3242" y="136"/>
                </a:lnTo>
                <a:lnTo>
                  <a:pt x="3242" y="138"/>
                </a:lnTo>
                <a:lnTo>
                  <a:pt x="3242" y="142"/>
                </a:lnTo>
                <a:lnTo>
                  <a:pt x="3240" y="142"/>
                </a:lnTo>
                <a:lnTo>
                  <a:pt x="3238" y="142"/>
                </a:lnTo>
                <a:lnTo>
                  <a:pt x="3236" y="142"/>
                </a:lnTo>
                <a:lnTo>
                  <a:pt x="3236" y="140"/>
                </a:lnTo>
                <a:lnTo>
                  <a:pt x="3236" y="138"/>
                </a:lnTo>
                <a:lnTo>
                  <a:pt x="3238" y="138"/>
                </a:lnTo>
                <a:lnTo>
                  <a:pt x="3238" y="136"/>
                </a:lnTo>
                <a:lnTo>
                  <a:pt x="3240" y="136"/>
                </a:lnTo>
                <a:close/>
                <a:moveTo>
                  <a:pt x="3232" y="142"/>
                </a:moveTo>
                <a:lnTo>
                  <a:pt x="3230" y="142"/>
                </a:lnTo>
                <a:lnTo>
                  <a:pt x="3229" y="142"/>
                </a:lnTo>
                <a:lnTo>
                  <a:pt x="3229" y="140"/>
                </a:lnTo>
                <a:lnTo>
                  <a:pt x="3230" y="140"/>
                </a:lnTo>
                <a:lnTo>
                  <a:pt x="3230" y="138"/>
                </a:lnTo>
                <a:lnTo>
                  <a:pt x="3229" y="136"/>
                </a:lnTo>
                <a:lnTo>
                  <a:pt x="3225" y="136"/>
                </a:lnTo>
                <a:lnTo>
                  <a:pt x="3225" y="134"/>
                </a:lnTo>
                <a:lnTo>
                  <a:pt x="3225" y="132"/>
                </a:lnTo>
                <a:lnTo>
                  <a:pt x="3225" y="130"/>
                </a:lnTo>
                <a:lnTo>
                  <a:pt x="3227" y="128"/>
                </a:lnTo>
                <a:lnTo>
                  <a:pt x="3229" y="128"/>
                </a:lnTo>
                <a:lnTo>
                  <a:pt x="3230" y="127"/>
                </a:lnTo>
                <a:lnTo>
                  <a:pt x="3232" y="127"/>
                </a:lnTo>
                <a:lnTo>
                  <a:pt x="3234" y="127"/>
                </a:lnTo>
                <a:lnTo>
                  <a:pt x="3234" y="128"/>
                </a:lnTo>
                <a:lnTo>
                  <a:pt x="3234" y="130"/>
                </a:lnTo>
                <a:lnTo>
                  <a:pt x="3234" y="132"/>
                </a:lnTo>
                <a:lnTo>
                  <a:pt x="3236" y="134"/>
                </a:lnTo>
                <a:lnTo>
                  <a:pt x="3234" y="134"/>
                </a:lnTo>
                <a:lnTo>
                  <a:pt x="3236" y="136"/>
                </a:lnTo>
                <a:lnTo>
                  <a:pt x="3234" y="136"/>
                </a:lnTo>
                <a:lnTo>
                  <a:pt x="3234" y="140"/>
                </a:lnTo>
                <a:lnTo>
                  <a:pt x="3232" y="142"/>
                </a:lnTo>
                <a:close/>
                <a:moveTo>
                  <a:pt x="3259" y="226"/>
                </a:moveTo>
                <a:lnTo>
                  <a:pt x="3259" y="224"/>
                </a:lnTo>
                <a:lnTo>
                  <a:pt x="3259" y="223"/>
                </a:lnTo>
                <a:lnTo>
                  <a:pt x="3259" y="221"/>
                </a:lnTo>
                <a:lnTo>
                  <a:pt x="3259" y="219"/>
                </a:lnTo>
                <a:lnTo>
                  <a:pt x="3259" y="217"/>
                </a:lnTo>
                <a:lnTo>
                  <a:pt x="3261" y="217"/>
                </a:lnTo>
                <a:lnTo>
                  <a:pt x="3259" y="215"/>
                </a:lnTo>
                <a:lnTo>
                  <a:pt x="3261" y="215"/>
                </a:lnTo>
                <a:lnTo>
                  <a:pt x="3261" y="213"/>
                </a:lnTo>
                <a:lnTo>
                  <a:pt x="3259" y="215"/>
                </a:lnTo>
                <a:lnTo>
                  <a:pt x="3259" y="213"/>
                </a:lnTo>
                <a:lnTo>
                  <a:pt x="3261" y="211"/>
                </a:lnTo>
                <a:lnTo>
                  <a:pt x="3263" y="211"/>
                </a:lnTo>
                <a:lnTo>
                  <a:pt x="3261" y="209"/>
                </a:lnTo>
                <a:lnTo>
                  <a:pt x="3259" y="209"/>
                </a:lnTo>
                <a:lnTo>
                  <a:pt x="3259" y="207"/>
                </a:lnTo>
                <a:lnTo>
                  <a:pt x="3257" y="207"/>
                </a:lnTo>
                <a:lnTo>
                  <a:pt x="3257" y="205"/>
                </a:lnTo>
                <a:lnTo>
                  <a:pt x="3257" y="203"/>
                </a:lnTo>
                <a:lnTo>
                  <a:pt x="3259" y="203"/>
                </a:lnTo>
                <a:lnTo>
                  <a:pt x="3257" y="201"/>
                </a:lnTo>
                <a:lnTo>
                  <a:pt x="3257" y="199"/>
                </a:lnTo>
                <a:lnTo>
                  <a:pt x="3257" y="198"/>
                </a:lnTo>
                <a:lnTo>
                  <a:pt x="3257" y="196"/>
                </a:lnTo>
                <a:lnTo>
                  <a:pt x="3255" y="196"/>
                </a:lnTo>
                <a:lnTo>
                  <a:pt x="3254" y="196"/>
                </a:lnTo>
                <a:lnTo>
                  <a:pt x="3252" y="196"/>
                </a:lnTo>
                <a:lnTo>
                  <a:pt x="3250" y="196"/>
                </a:lnTo>
                <a:lnTo>
                  <a:pt x="3250" y="194"/>
                </a:lnTo>
                <a:lnTo>
                  <a:pt x="3252" y="194"/>
                </a:lnTo>
                <a:lnTo>
                  <a:pt x="3254" y="192"/>
                </a:lnTo>
                <a:lnTo>
                  <a:pt x="3254" y="188"/>
                </a:lnTo>
                <a:lnTo>
                  <a:pt x="3254" y="186"/>
                </a:lnTo>
                <a:lnTo>
                  <a:pt x="3254" y="184"/>
                </a:lnTo>
                <a:lnTo>
                  <a:pt x="3254" y="182"/>
                </a:lnTo>
                <a:lnTo>
                  <a:pt x="3257" y="176"/>
                </a:lnTo>
                <a:lnTo>
                  <a:pt x="3257" y="175"/>
                </a:lnTo>
                <a:lnTo>
                  <a:pt x="3257" y="173"/>
                </a:lnTo>
                <a:lnTo>
                  <a:pt x="3255" y="171"/>
                </a:lnTo>
                <a:lnTo>
                  <a:pt x="3255" y="169"/>
                </a:lnTo>
                <a:lnTo>
                  <a:pt x="3254" y="169"/>
                </a:lnTo>
                <a:lnTo>
                  <a:pt x="3255" y="171"/>
                </a:lnTo>
                <a:lnTo>
                  <a:pt x="3255" y="173"/>
                </a:lnTo>
                <a:lnTo>
                  <a:pt x="3255" y="175"/>
                </a:lnTo>
                <a:lnTo>
                  <a:pt x="3255" y="176"/>
                </a:lnTo>
                <a:lnTo>
                  <a:pt x="3254" y="178"/>
                </a:lnTo>
                <a:lnTo>
                  <a:pt x="3252" y="178"/>
                </a:lnTo>
                <a:lnTo>
                  <a:pt x="3252" y="182"/>
                </a:lnTo>
                <a:lnTo>
                  <a:pt x="3252" y="184"/>
                </a:lnTo>
                <a:lnTo>
                  <a:pt x="3252" y="186"/>
                </a:lnTo>
                <a:lnTo>
                  <a:pt x="3252" y="188"/>
                </a:lnTo>
                <a:lnTo>
                  <a:pt x="3250" y="190"/>
                </a:lnTo>
                <a:lnTo>
                  <a:pt x="3248" y="192"/>
                </a:lnTo>
                <a:lnTo>
                  <a:pt x="3248" y="194"/>
                </a:lnTo>
                <a:lnTo>
                  <a:pt x="3248" y="196"/>
                </a:lnTo>
                <a:lnTo>
                  <a:pt x="3248" y="198"/>
                </a:lnTo>
                <a:lnTo>
                  <a:pt x="3250" y="199"/>
                </a:lnTo>
                <a:lnTo>
                  <a:pt x="3252" y="199"/>
                </a:lnTo>
                <a:lnTo>
                  <a:pt x="3252" y="201"/>
                </a:lnTo>
                <a:lnTo>
                  <a:pt x="3252" y="203"/>
                </a:lnTo>
                <a:lnTo>
                  <a:pt x="3252" y="205"/>
                </a:lnTo>
                <a:lnTo>
                  <a:pt x="3250" y="207"/>
                </a:lnTo>
                <a:lnTo>
                  <a:pt x="3250" y="211"/>
                </a:lnTo>
                <a:lnTo>
                  <a:pt x="3252" y="213"/>
                </a:lnTo>
                <a:lnTo>
                  <a:pt x="3252" y="215"/>
                </a:lnTo>
                <a:lnTo>
                  <a:pt x="3252" y="217"/>
                </a:lnTo>
                <a:lnTo>
                  <a:pt x="3250" y="215"/>
                </a:lnTo>
                <a:lnTo>
                  <a:pt x="3248" y="215"/>
                </a:lnTo>
                <a:lnTo>
                  <a:pt x="3248" y="213"/>
                </a:lnTo>
                <a:lnTo>
                  <a:pt x="3246" y="211"/>
                </a:lnTo>
                <a:lnTo>
                  <a:pt x="3244" y="211"/>
                </a:lnTo>
                <a:lnTo>
                  <a:pt x="3240" y="207"/>
                </a:lnTo>
                <a:lnTo>
                  <a:pt x="3238" y="207"/>
                </a:lnTo>
                <a:lnTo>
                  <a:pt x="3236" y="205"/>
                </a:lnTo>
                <a:lnTo>
                  <a:pt x="3230" y="205"/>
                </a:lnTo>
                <a:lnTo>
                  <a:pt x="3227" y="205"/>
                </a:lnTo>
                <a:lnTo>
                  <a:pt x="3223" y="203"/>
                </a:lnTo>
                <a:lnTo>
                  <a:pt x="3217" y="203"/>
                </a:lnTo>
                <a:lnTo>
                  <a:pt x="3215" y="203"/>
                </a:lnTo>
                <a:lnTo>
                  <a:pt x="3213" y="203"/>
                </a:lnTo>
                <a:lnTo>
                  <a:pt x="3211" y="203"/>
                </a:lnTo>
                <a:lnTo>
                  <a:pt x="3209" y="203"/>
                </a:lnTo>
                <a:lnTo>
                  <a:pt x="3207" y="203"/>
                </a:lnTo>
                <a:lnTo>
                  <a:pt x="3202" y="203"/>
                </a:lnTo>
                <a:lnTo>
                  <a:pt x="3200" y="203"/>
                </a:lnTo>
                <a:lnTo>
                  <a:pt x="3196" y="205"/>
                </a:lnTo>
                <a:lnTo>
                  <a:pt x="3196" y="207"/>
                </a:lnTo>
                <a:lnTo>
                  <a:pt x="3194" y="207"/>
                </a:lnTo>
                <a:lnTo>
                  <a:pt x="3192" y="207"/>
                </a:lnTo>
                <a:lnTo>
                  <a:pt x="3192" y="209"/>
                </a:lnTo>
                <a:lnTo>
                  <a:pt x="3190" y="209"/>
                </a:lnTo>
                <a:lnTo>
                  <a:pt x="3190" y="211"/>
                </a:lnTo>
                <a:lnTo>
                  <a:pt x="3190" y="215"/>
                </a:lnTo>
                <a:lnTo>
                  <a:pt x="3188" y="215"/>
                </a:lnTo>
                <a:lnTo>
                  <a:pt x="3186" y="215"/>
                </a:lnTo>
                <a:lnTo>
                  <a:pt x="3184" y="215"/>
                </a:lnTo>
                <a:lnTo>
                  <a:pt x="3182" y="215"/>
                </a:lnTo>
                <a:lnTo>
                  <a:pt x="3181" y="217"/>
                </a:lnTo>
                <a:lnTo>
                  <a:pt x="3182" y="217"/>
                </a:lnTo>
                <a:lnTo>
                  <a:pt x="3184" y="217"/>
                </a:lnTo>
                <a:lnTo>
                  <a:pt x="3188" y="217"/>
                </a:lnTo>
                <a:lnTo>
                  <a:pt x="3190" y="217"/>
                </a:lnTo>
                <a:lnTo>
                  <a:pt x="3192" y="215"/>
                </a:lnTo>
                <a:lnTo>
                  <a:pt x="3194" y="211"/>
                </a:lnTo>
                <a:lnTo>
                  <a:pt x="3196" y="209"/>
                </a:lnTo>
                <a:lnTo>
                  <a:pt x="3196" y="207"/>
                </a:lnTo>
                <a:lnTo>
                  <a:pt x="3200" y="205"/>
                </a:lnTo>
                <a:lnTo>
                  <a:pt x="3202" y="205"/>
                </a:lnTo>
                <a:lnTo>
                  <a:pt x="3204" y="205"/>
                </a:lnTo>
                <a:lnTo>
                  <a:pt x="3206" y="205"/>
                </a:lnTo>
                <a:lnTo>
                  <a:pt x="3207" y="205"/>
                </a:lnTo>
                <a:lnTo>
                  <a:pt x="3209" y="205"/>
                </a:lnTo>
                <a:lnTo>
                  <a:pt x="3211" y="205"/>
                </a:lnTo>
                <a:lnTo>
                  <a:pt x="3213" y="205"/>
                </a:lnTo>
                <a:lnTo>
                  <a:pt x="3215" y="207"/>
                </a:lnTo>
                <a:lnTo>
                  <a:pt x="3217" y="207"/>
                </a:lnTo>
                <a:lnTo>
                  <a:pt x="3219" y="207"/>
                </a:lnTo>
                <a:lnTo>
                  <a:pt x="3221" y="205"/>
                </a:lnTo>
                <a:lnTo>
                  <a:pt x="3223" y="205"/>
                </a:lnTo>
                <a:lnTo>
                  <a:pt x="3225" y="207"/>
                </a:lnTo>
                <a:lnTo>
                  <a:pt x="3227" y="209"/>
                </a:lnTo>
                <a:lnTo>
                  <a:pt x="3229" y="209"/>
                </a:lnTo>
                <a:lnTo>
                  <a:pt x="3234" y="211"/>
                </a:lnTo>
                <a:lnTo>
                  <a:pt x="3236" y="211"/>
                </a:lnTo>
                <a:lnTo>
                  <a:pt x="3238" y="211"/>
                </a:lnTo>
                <a:lnTo>
                  <a:pt x="3240" y="213"/>
                </a:lnTo>
                <a:lnTo>
                  <a:pt x="3242" y="215"/>
                </a:lnTo>
                <a:lnTo>
                  <a:pt x="3242" y="219"/>
                </a:lnTo>
                <a:lnTo>
                  <a:pt x="3244" y="221"/>
                </a:lnTo>
                <a:lnTo>
                  <a:pt x="3244" y="223"/>
                </a:lnTo>
                <a:lnTo>
                  <a:pt x="3244" y="221"/>
                </a:lnTo>
                <a:lnTo>
                  <a:pt x="3242" y="221"/>
                </a:lnTo>
                <a:lnTo>
                  <a:pt x="3240" y="221"/>
                </a:lnTo>
                <a:lnTo>
                  <a:pt x="3238" y="223"/>
                </a:lnTo>
                <a:lnTo>
                  <a:pt x="3236" y="223"/>
                </a:lnTo>
                <a:lnTo>
                  <a:pt x="3234" y="223"/>
                </a:lnTo>
                <a:lnTo>
                  <a:pt x="3234" y="224"/>
                </a:lnTo>
                <a:lnTo>
                  <a:pt x="3234" y="223"/>
                </a:lnTo>
                <a:lnTo>
                  <a:pt x="3232" y="221"/>
                </a:lnTo>
                <a:lnTo>
                  <a:pt x="3232" y="219"/>
                </a:lnTo>
                <a:lnTo>
                  <a:pt x="3232" y="217"/>
                </a:lnTo>
                <a:lnTo>
                  <a:pt x="3230" y="217"/>
                </a:lnTo>
                <a:lnTo>
                  <a:pt x="3229" y="219"/>
                </a:lnTo>
                <a:lnTo>
                  <a:pt x="3229" y="221"/>
                </a:lnTo>
                <a:lnTo>
                  <a:pt x="3227" y="221"/>
                </a:lnTo>
                <a:lnTo>
                  <a:pt x="3225" y="223"/>
                </a:lnTo>
                <a:lnTo>
                  <a:pt x="3223" y="223"/>
                </a:lnTo>
                <a:lnTo>
                  <a:pt x="3223" y="221"/>
                </a:lnTo>
                <a:lnTo>
                  <a:pt x="3221" y="221"/>
                </a:lnTo>
                <a:lnTo>
                  <a:pt x="3221" y="223"/>
                </a:lnTo>
                <a:lnTo>
                  <a:pt x="3219" y="224"/>
                </a:lnTo>
                <a:lnTo>
                  <a:pt x="3221" y="224"/>
                </a:lnTo>
                <a:lnTo>
                  <a:pt x="3221" y="223"/>
                </a:lnTo>
                <a:lnTo>
                  <a:pt x="3223" y="223"/>
                </a:lnTo>
                <a:lnTo>
                  <a:pt x="3223" y="224"/>
                </a:lnTo>
                <a:lnTo>
                  <a:pt x="3225" y="224"/>
                </a:lnTo>
                <a:lnTo>
                  <a:pt x="3227" y="223"/>
                </a:lnTo>
                <a:lnTo>
                  <a:pt x="3229" y="223"/>
                </a:lnTo>
                <a:lnTo>
                  <a:pt x="3229" y="221"/>
                </a:lnTo>
                <a:lnTo>
                  <a:pt x="3230" y="221"/>
                </a:lnTo>
                <a:lnTo>
                  <a:pt x="3230" y="219"/>
                </a:lnTo>
                <a:lnTo>
                  <a:pt x="3232" y="219"/>
                </a:lnTo>
                <a:lnTo>
                  <a:pt x="3232" y="221"/>
                </a:lnTo>
                <a:lnTo>
                  <a:pt x="3230" y="223"/>
                </a:lnTo>
                <a:lnTo>
                  <a:pt x="3230" y="224"/>
                </a:lnTo>
                <a:lnTo>
                  <a:pt x="3232" y="224"/>
                </a:lnTo>
                <a:lnTo>
                  <a:pt x="3234" y="224"/>
                </a:lnTo>
                <a:lnTo>
                  <a:pt x="3236" y="224"/>
                </a:lnTo>
                <a:lnTo>
                  <a:pt x="3240" y="224"/>
                </a:lnTo>
                <a:lnTo>
                  <a:pt x="3240" y="223"/>
                </a:lnTo>
                <a:lnTo>
                  <a:pt x="3242" y="223"/>
                </a:lnTo>
                <a:lnTo>
                  <a:pt x="3242" y="224"/>
                </a:lnTo>
                <a:lnTo>
                  <a:pt x="3242" y="226"/>
                </a:lnTo>
                <a:lnTo>
                  <a:pt x="3244" y="226"/>
                </a:lnTo>
                <a:lnTo>
                  <a:pt x="3244" y="228"/>
                </a:lnTo>
                <a:lnTo>
                  <a:pt x="3244" y="230"/>
                </a:lnTo>
                <a:lnTo>
                  <a:pt x="3244" y="234"/>
                </a:lnTo>
                <a:lnTo>
                  <a:pt x="3246" y="234"/>
                </a:lnTo>
                <a:lnTo>
                  <a:pt x="3246" y="236"/>
                </a:lnTo>
                <a:lnTo>
                  <a:pt x="3246" y="238"/>
                </a:lnTo>
                <a:lnTo>
                  <a:pt x="3248" y="238"/>
                </a:lnTo>
                <a:lnTo>
                  <a:pt x="3248" y="240"/>
                </a:lnTo>
                <a:lnTo>
                  <a:pt x="3250" y="242"/>
                </a:lnTo>
                <a:lnTo>
                  <a:pt x="3254" y="246"/>
                </a:lnTo>
                <a:lnTo>
                  <a:pt x="3254" y="247"/>
                </a:lnTo>
                <a:lnTo>
                  <a:pt x="3252" y="247"/>
                </a:lnTo>
                <a:lnTo>
                  <a:pt x="3252" y="246"/>
                </a:lnTo>
                <a:lnTo>
                  <a:pt x="3252" y="244"/>
                </a:lnTo>
                <a:lnTo>
                  <a:pt x="3250" y="244"/>
                </a:lnTo>
                <a:lnTo>
                  <a:pt x="3248" y="242"/>
                </a:lnTo>
                <a:lnTo>
                  <a:pt x="3246" y="242"/>
                </a:lnTo>
                <a:lnTo>
                  <a:pt x="3244" y="244"/>
                </a:lnTo>
                <a:lnTo>
                  <a:pt x="3242" y="244"/>
                </a:lnTo>
                <a:lnTo>
                  <a:pt x="3244" y="244"/>
                </a:lnTo>
                <a:lnTo>
                  <a:pt x="3246" y="244"/>
                </a:lnTo>
                <a:lnTo>
                  <a:pt x="3248" y="244"/>
                </a:lnTo>
                <a:lnTo>
                  <a:pt x="3250" y="244"/>
                </a:lnTo>
                <a:lnTo>
                  <a:pt x="3250" y="246"/>
                </a:lnTo>
                <a:lnTo>
                  <a:pt x="3250" y="249"/>
                </a:lnTo>
                <a:lnTo>
                  <a:pt x="3252" y="251"/>
                </a:lnTo>
                <a:lnTo>
                  <a:pt x="3252" y="253"/>
                </a:lnTo>
                <a:lnTo>
                  <a:pt x="3252" y="255"/>
                </a:lnTo>
                <a:lnTo>
                  <a:pt x="3254" y="255"/>
                </a:lnTo>
                <a:lnTo>
                  <a:pt x="3252" y="257"/>
                </a:lnTo>
                <a:lnTo>
                  <a:pt x="3254" y="259"/>
                </a:lnTo>
                <a:lnTo>
                  <a:pt x="3254" y="261"/>
                </a:lnTo>
                <a:lnTo>
                  <a:pt x="3252" y="261"/>
                </a:lnTo>
                <a:lnTo>
                  <a:pt x="3250" y="259"/>
                </a:lnTo>
                <a:lnTo>
                  <a:pt x="3252" y="259"/>
                </a:lnTo>
                <a:lnTo>
                  <a:pt x="3252" y="261"/>
                </a:lnTo>
                <a:lnTo>
                  <a:pt x="3252" y="259"/>
                </a:lnTo>
                <a:lnTo>
                  <a:pt x="3250" y="259"/>
                </a:lnTo>
                <a:lnTo>
                  <a:pt x="3248" y="257"/>
                </a:lnTo>
                <a:lnTo>
                  <a:pt x="3250" y="257"/>
                </a:lnTo>
                <a:lnTo>
                  <a:pt x="3250" y="255"/>
                </a:lnTo>
                <a:lnTo>
                  <a:pt x="3248" y="255"/>
                </a:lnTo>
                <a:lnTo>
                  <a:pt x="3248" y="257"/>
                </a:lnTo>
                <a:lnTo>
                  <a:pt x="3248" y="255"/>
                </a:lnTo>
                <a:lnTo>
                  <a:pt x="3248" y="253"/>
                </a:lnTo>
                <a:lnTo>
                  <a:pt x="3248" y="255"/>
                </a:lnTo>
                <a:lnTo>
                  <a:pt x="3250" y="255"/>
                </a:lnTo>
                <a:lnTo>
                  <a:pt x="3250" y="253"/>
                </a:lnTo>
                <a:lnTo>
                  <a:pt x="3248" y="253"/>
                </a:lnTo>
                <a:lnTo>
                  <a:pt x="3246" y="253"/>
                </a:lnTo>
                <a:lnTo>
                  <a:pt x="3246" y="255"/>
                </a:lnTo>
                <a:lnTo>
                  <a:pt x="3244" y="253"/>
                </a:lnTo>
                <a:lnTo>
                  <a:pt x="3240" y="251"/>
                </a:lnTo>
                <a:lnTo>
                  <a:pt x="3238" y="251"/>
                </a:lnTo>
                <a:lnTo>
                  <a:pt x="3234" y="251"/>
                </a:lnTo>
                <a:lnTo>
                  <a:pt x="3229" y="253"/>
                </a:lnTo>
                <a:lnTo>
                  <a:pt x="3229" y="251"/>
                </a:lnTo>
                <a:lnTo>
                  <a:pt x="3227" y="251"/>
                </a:lnTo>
                <a:lnTo>
                  <a:pt x="3227" y="253"/>
                </a:lnTo>
                <a:lnTo>
                  <a:pt x="3225" y="253"/>
                </a:lnTo>
                <a:lnTo>
                  <a:pt x="3223" y="253"/>
                </a:lnTo>
                <a:lnTo>
                  <a:pt x="3221" y="253"/>
                </a:lnTo>
                <a:lnTo>
                  <a:pt x="3219" y="253"/>
                </a:lnTo>
                <a:lnTo>
                  <a:pt x="3217" y="253"/>
                </a:lnTo>
                <a:lnTo>
                  <a:pt x="3217" y="255"/>
                </a:lnTo>
                <a:lnTo>
                  <a:pt x="3215" y="255"/>
                </a:lnTo>
                <a:lnTo>
                  <a:pt x="3213" y="255"/>
                </a:lnTo>
                <a:lnTo>
                  <a:pt x="3215" y="255"/>
                </a:lnTo>
                <a:lnTo>
                  <a:pt x="3215" y="257"/>
                </a:lnTo>
                <a:lnTo>
                  <a:pt x="3217" y="257"/>
                </a:lnTo>
                <a:lnTo>
                  <a:pt x="3217" y="255"/>
                </a:lnTo>
                <a:lnTo>
                  <a:pt x="3221" y="255"/>
                </a:lnTo>
                <a:lnTo>
                  <a:pt x="3219" y="257"/>
                </a:lnTo>
                <a:lnTo>
                  <a:pt x="3219" y="259"/>
                </a:lnTo>
                <a:lnTo>
                  <a:pt x="3217" y="259"/>
                </a:lnTo>
                <a:lnTo>
                  <a:pt x="3215" y="259"/>
                </a:lnTo>
                <a:lnTo>
                  <a:pt x="3213" y="261"/>
                </a:lnTo>
                <a:lnTo>
                  <a:pt x="3211" y="263"/>
                </a:lnTo>
                <a:lnTo>
                  <a:pt x="3209" y="263"/>
                </a:lnTo>
                <a:lnTo>
                  <a:pt x="3207" y="263"/>
                </a:lnTo>
                <a:lnTo>
                  <a:pt x="3206" y="263"/>
                </a:lnTo>
                <a:lnTo>
                  <a:pt x="3204" y="265"/>
                </a:lnTo>
                <a:lnTo>
                  <a:pt x="3202" y="267"/>
                </a:lnTo>
                <a:lnTo>
                  <a:pt x="3202" y="269"/>
                </a:lnTo>
                <a:lnTo>
                  <a:pt x="3202" y="267"/>
                </a:lnTo>
                <a:lnTo>
                  <a:pt x="3204" y="267"/>
                </a:lnTo>
                <a:lnTo>
                  <a:pt x="3206" y="265"/>
                </a:lnTo>
                <a:lnTo>
                  <a:pt x="3207" y="263"/>
                </a:lnTo>
                <a:lnTo>
                  <a:pt x="3209" y="265"/>
                </a:lnTo>
                <a:lnTo>
                  <a:pt x="3211" y="265"/>
                </a:lnTo>
                <a:lnTo>
                  <a:pt x="3213" y="263"/>
                </a:lnTo>
                <a:lnTo>
                  <a:pt x="3215" y="261"/>
                </a:lnTo>
                <a:lnTo>
                  <a:pt x="3217" y="261"/>
                </a:lnTo>
                <a:lnTo>
                  <a:pt x="3219" y="261"/>
                </a:lnTo>
                <a:lnTo>
                  <a:pt x="3221" y="261"/>
                </a:lnTo>
                <a:lnTo>
                  <a:pt x="3221" y="259"/>
                </a:lnTo>
                <a:lnTo>
                  <a:pt x="3223" y="257"/>
                </a:lnTo>
                <a:lnTo>
                  <a:pt x="3225" y="257"/>
                </a:lnTo>
                <a:lnTo>
                  <a:pt x="3229" y="257"/>
                </a:lnTo>
                <a:lnTo>
                  <a:pt x="3229" y="259"/>
                </a:lnTo>
                <a:lnTo>
                  <a:pt x="3229" y="261"/>
                </a:lnTo>
                <a:lnTo>
                  <a:pt x="3230" y="263"/>
                </a:lnTo>
                <a:lnTo>
                  <a:pt x="3230" y="265"/>
                </a:lnTo>
                <a:lnTo>
                  <a:pt x="3230" y="267"/>
                </a:lnTo>
                <a:lnTo>
                  <a:pt x="3232" y="269"/>
                </a:lnTo>
                <a:lnTo>
                  <a:pt x="3234" y="269"/>
                </a:lnTo>
                <a:lnTo>
                  <a:pt x="3236" y="269"/>
                </a:lnTo>
                <a:lnTo>
                  <a:pt x="3236" y="271"/>
                </a:lnTo>
                <a:lnTo>
                  <a:pt x="3238" y="271"/>
                </a:lnTo>
                <a:lnTo>
                  <a:pt x="3240" y="271"/>
                </a:lnTo>
                <a:lnTo>
                  <a:pt x="3242" y="272"/>
                </a:lnTo>
                <a:lnTo>
                  <a:pt x="3242" y="274"/>
                </a:lnTo>
                <a:lnTo>
                  <a:pt x="3242" y="276"/>
                </a:lnTo>
                <a:lnTo>
                  <a:pt x="3244" y="276"/>
                </a:lnTo>
                <a:lnTo>
                  <a:pt x="3244" y="278"/>
                </a:lnTo>
                <a:lnTo>
                  <a:pt x="3244" y="280"/>
                </a:lnTo>
                <a:lnTo>
                  <a:pt x="3242" y="278"/>
                </a:lnTo>
                <a:lnTo>
                  <a:pt x="3240" y="278"/>
                </a:lnTo>
                <a:lnTo>
                  <a:pt x="3240" y="280"/>
                </a:lnTo>
                <a:lnTo>
                  <a:pt x="3242" y="280"/>
                </a:lnTo>
                <a:lnTo>
                  <a:pt x="3242" y="282"/>
                </a:lnTo>
                <a:lnTo>
                  <a:pt x="3244" y="282"/>
                </a:lnTo>
                <a:lnTo>
                  <a:pt x="3242" y="284"/>
                </a:lnTo>
                <a:lnTo>
                  <a:pt x="3242" y="286"/>
                </a:lnTo>
                <a:lnTo>
                  <a:pt x="3242" y="288"/>
                </a:lnTo>
                <a:lnTo>
                  <a:pt x="3242" y="290"/>
                </a:lnTo>
                <a:lnTo>
                  <a:pt x="3242" y="292"/>
                </a:lnTo>
                <a:lnTo>
                  <a:pt x="3244" y="292"/>
                </a:lnTo>
                <a:lnTo>
                  <a:pt x="3242" y="292"/>
                </a:lnTo>
                <a:lnTo>
                  <a:pt x="3242" y="294"/>
                </a:lnTo>
                <a:lnTo>
                  <a:pt x="3240" y="294"/>
                </a:lnTo>
                <a:lnTo>
                  <a:pt x="3240" y="295"/>
                </a:lnTo>
                <a:lnTo>
                  <a:pt x="3240" y="297"/>
                </a:lnTo>
                <a:lnTo>
                  <a:pt x="3238" y="297"/>
                </a:lnTo>
                <a:lnTo>
                  <a:pt x="3236" y="299"/>
                </a:lnTo>
                <a:lnTo>
                  <a:pt x="3234" y="299"/>
                </a:lnTo>
                <a:lnTo>
                  <a:pt x="3234" y="297"/>
                </a:lnTo>
                <a:lnTo>
                  <a:pt x="3236" y="295"/>
                </a:lnTo>
                <a:lnTo>
                  <a:pt x="3236" y="294"/>
                </a:lnTo>
                <a:lnTo>
                  <a:pt x="3236" y="292"/>
                </a:lnTo>
                <a:lnTo>
                  <a:pt x="3236" y="290"/>
                </a:lnTo>
                <a:lnTo>
                  <a:pt x="3234" y="290"/>
                </a:lnTo>
                <a:lnTo>
                  <a:pt x="3234" y="288"/>
                </a:lnTo>
                <a:lnTo>
                  <a:pt x="3232" y="288"/>
                </a:lnTo>
                <a:lnTo>
                  <a:pt x="3232" y="290"/>
                </a:lnTo>
                <a:lnTo>
                  <a:pt x="3230" y="290"/>
                </a:lnTo>
                <a:lnTo>
                  <a:pt x="3229" y="290"/>
                </a:lnTo>
                <a:lnTo>
                  <a:pt x="3229" y="292"/>
                </a:lnTo>
                <a:lnTo>
                  <a:pt x="3229" y="290"/>
                </a:lnTo>
                <a:lnTo>
                  <a:pt x="3230" y="290"/>
                </a:lnTo>
                <a:lnTo>
                  <a:pt x="3232" y="290"/>
                </a:lnTo>
                <a:lnTo>
                  <a:pt x="3234" y="292"/>
                </a:lnTo>
                <a:lnTo>
                  <a:pt x="3234" y="294"/>
                </a:lnTo>
                <a:lnTo>
                  <a:pt x="3234" y="295"/>
                </a:lnTo>
                <a:lnTo>
                  <a:pt x="3232" y="297"/>
                </a:lnTo>
                <a:lnTo>
                  <a:pt x="3232" y="299"/>
                </a:lnTo>
                <a:lnTo>
                  <a:pt x="3232" y="301"/>
                </a:lnTo>
                <a:lnTo>
                  <a:pt x="3234" y="301"/>
                </a:lnTo>
                <a:lnTo>
                  <a:pt x="3236" y="301"/>
                </a:lnTo>
                <a:lnTo>
                  <a:pt x="3238" y="301"/>
                </a:lnTo>
                <a:lnTo>
                  <a:pt x="3240" y="299"/>
                </a:lnTo>
                <a:lnTo>
                  <a:pt x="3240" y="301"/>
                </a:lnTo>
                <a:lnTo>
                  <a:pt x="3238" y="303"/>
                </a:lnTo>
                <a:lnTo>
                  <a:pt x="3236" y="303"/>
                </a:lnTo>
                <a:lnTo>
                  <a:pt x="3232" y="303"/>
                </a:lnTo>
                <a:lnTo>
                  <a:pt x="3230" y="303"/>
                </a:lnTo>
                <a:lnTo>
                  <a:pt x="3229" y="303"/>
                </a:lnTo>
                <a:lnTo>
                  <a:pt x="3230" y="303"/>
                </a:lnTo>
                <a:lnTo>
                  <a:pt x="3232" y="305"/>
                </a:lnTo>
                <a:lnTo>
                  <a:pt x="3234" y="305"/>
                </a:lnTo>
                <a:lnTo>
                  <a:pt x="3236" y="303"/>
                </a:lnTo>
                <a:lnTo>
                  <a:pt x="3236" y="305"/>
                </a:lnTo>
                <a:lnTo>
                  <a:pt x="3234" y="305"/>
                </a:lnTo>
                <a:lnTo>
                  <a:pt x="3234" y="307"/>
                </a:lnTo>
                <a:lnTo>
                  <a:pt x="3232" y="309"/>
                </a:lnTo>
                <a:lnTo>
                  <a:pt x="3230" y="309"/>
                </a:lnTo>
                <a:lnTo>
                  <a:pt x="3230" y="307"/>
                </a:lnTo>
                <a:lnTo>
                  <a:pt x="3229" y="307"/>
                </a:lnTo>
                <a:lnTo>
                  <a:pt x="3229" y="309"/>
                </a:lnTo>
                <a:lnTo>
                  <a:pt x="3230" y="309"/>
                </a:lnTo>
                <a:lnTo>
                  <a:pt x="3230" y="311"/>
                </a:lnTo>
                <a:lnTo>
                  <a:pt x="3232" y="313"/>
                </a:lnTo>
                <a:lnTo>
                  <a:pt x="3232" y="311"/>
                </a:lnTo>
                <a:lnTo>
                  <a:pt x="3232" y="309"/>
                </a:lnTo>
                <a:lnTo>
                  <a:pt x="3236" y="309"/>
                </a:lnTo>
                <a:lnTo>
                  <a:pt x="3236" y="307"/>
                </a:lnTo>
                <a:lnTo>
                  <a:pt x="3238" y="305"/>
                </a:lnTo>
                <a:lnTo>
                  <a:pt x="3240" y="305"/>
                </a:lnTo>
                <a:lnTo>
                  <a:pt x="3242" y="303"/>
                </a:lnTo>
                <a:lnTo>
                  <a:pt x="3244" y="303"/>
                </a:lnTo>
                <a:lnTo>
                  <a:pt x="3244" y="305"/>
                </a:lnTo>
                <a:lnTo>
                  <a:pt x="3244" y="303"/>
                </a:lnTo>
                <a:lnTo>
                  <a:pt x="3246" y="303"/>
                </a:lnTo>
                <a:lnTo>
                  <a:pt x="3246" y="301"/>
                </a:lnTo>
                <a:lnTo>
                  <a:pt x="3244" y="301"/>
                </a:lnTo>
                <a:lnTo>
                  <a:pt x="3246" y="301"/>
                </a:lnTo>
                <a:lnTo>
                  <a:pt x="3248" y="301"/>
                </a:lnTo>
                <a:lnTo>
                  <a:pt x="3248" y="299"/>
                </a:lnTo>
                <a:lnTo>
                  <a:pt x="3246" y="299"/>
                </a:lnTo>
                <a:lnTo>
                  <a:pt x="3246" y="297"/>
                </a:lnTo>
                <a:lnTo>
                  <a:pt x="3248" y="297"/>
                </a:lnTo>
                <a:lnTo>
                  <a:pt x="3250" y="297"/>
                </a:lnTo>
                <a:lnTo>
                  <a:pt x="3252" y="297"/>
                </a:lnTo>
                <a:lnTo>
                  <a:pt x="3254" y="297"/>
                </a:lnTo>
                <a:lnTo>
                  <a:pt x="3254" y="295"/>
                </a:lnTo>
                <a:lnTo>
                  <a:pt x="3255" y="295"/>
                </a:lnTo>
                <a:lnTo>
                  <a:pt x="3255" y="294"/>
                </a:lnTo>
                <a:lnTo>
                  <a:pt x="3255" y="292"/>
                </a:lnTo>
                <a:lnTo>
                  <a:pt x="3257" y="290"/>
                </a:lnTo>
                <a:lnTo>
                  <a:pt x="3261" y="290"/>
                </a:lnTo>
                <a:lnTo>
                  <a:pt x="3263" y="290"/>
                </a:lnTo>
                <a:lnTo>
                  <a:pt x="3267" y="288"/>
                </a:lnTo>
                <a:lnTo>
                  <a:pt x="3269" y="290"/>
                </a:lnTo>
                <a:lnTo>
                  <a:pt x="3271" y="290"/>
                </a:lnTo>
                <a:lnTo>
                  <a:pt x="3275" y="292"/>
                </a:lnTo>
                <a:lnTo>
                  <a:pt x="3275" y="294"/>
                </a:lnTo>
                <a:lnTo>
                  <a:pt x="3275" y="295"/>
                </a:lnTo>
                <a:lnTo>
                  <a:pt x="3275" y="297"/>
                </a:lnTo>
                <a:lnTo>
                  <a:pt x="3277" y="297"/>
                </a:lnTo>
                <a:lnTo>
                  <a:pt x="3277" y="299"/>
                </a:lnTo>
                <a:lnTo>
                  <a:pt x="3277" y="301"/>
                </a:lnTo>
                <a:lnTo>
                  <a:pt x="3277" y="303"/>
                </a:lnTo>
                <a:lnTo>
                  <a:pt x="3278" y="305"/>
                </a:lnTo>
                <a:lnTo>
                  <a:pt x="3280" y="305"/>
                </a:lnTo>
                <a:lnTo>
                  <a:pt x="3280" y="307"/>
                </a:lnTo>
                <a:lnTo>
                  <a:pt x="3280" y="309"/>
                </a:lnTo>
                <a:lnTo>
                  <a:pt x="3280" y="311"/>
                </a:lnTo>
                <a:lnTo>
                  <a:pt x="3282" y="311"/>
                </a:lnTo>
                <a:lnTo>
                  <a:pt x="3282" y="313"/>
                </a:lnTo>
                <a:lnTo>
                  <a:pt x="3284" y="315"/>
                </a:lnTo>
                <a:lnTo>
                  <a:pt x="3282" y="315"/>
                </a:lnTo>
                <a:lnTo>
                  <a:pt x="3282" y="317"/>
                </a:lnTo>
                <a:lnTo>
                  <a:pt x="3280" y="317"/>
                </a:lnTo>
                <a:lnTo>
                  <a:pt x="3278" y="317"/>
                </a:lnTo>
                <a:lnTo>
                  <a:pt x="3278" y="319"/>
                </a:lnTo>
                <a:lnTo>
                  <a:pt x="3278" y="317"/>
                </a:lnTo>
                <a:lnTo>
                  <a:pt x="3277" y="317"/>
                </a:lnTo>
                <a:lnTo>
                  <a:pt x="3277" y="315"/>
                </a:lnTo>
                <a:lnTo>
                  <a:pt x="3275" y="315"/>
                </a:lnTo>
                <a:lnTo>
                  <a:pt x="3275" y="313"/>
                </a:lnTo>
                <a:lnTo>
                  <a:pt x="3277" y="313"/>
                </a:lnTo>
                <a:lnTo>
                  <a:pt x="3278" y="313"/>
                </a:lnTo>
                <a:lnTo>
                  <a:pt x="3278" y="311"/>
                </a:lnTo>
                <a:lnTo>
                  <a:pt x="3277" y="311"/>
                </a:lnTo>
                <a:lnTo>
                  <a:pt x="3275" y="311"/>
                </a:lnTo>
                <a:lnTo>
                  <a:pt x="3275" y="313"/>
                </a:lnTo>
                <a:lnTo>
                  <a:pt x="3273" y="313"/>
                </a:lnTo>
                <a:lnTo>
                  <a:pt x="3271" y="313"/>
                </a:lnTo>
                <a:lnTo>
                  <a:pt x="3269" y="313"/>
                </a:lnTo>
                <a:lnTo>
                  <a:pt x="3269" y="311"/>
                </a:lnTo>
                <a:lnTo>
                  <a:pt x="3267" y="311"/>
                </a:lnTo>
                <a:lnTo>
                  <a:pt x="3267" y="309"/>
                </a:lnTo>
                <a:lnTo>
                  <a:pt x="3265" y="309"/>
                </a:lnTo>
                <a:lnTo>
                  <a:pt x="3263" y="309"/>
                </a:lnTo>
                <a:lnTo>
                  <a:pt x="3261" y="309"/>
                </a:lnTo>
                <a:lnTo>
                  <a:pt x="3259" y="309"/>
                </a:lnTo>
                <a:lnTo>
                  <a:pt x="3257" y="307"/>
                </a:lnTo>
                <a:lnTo>
                  <a:pt x="3257" y="305"/>
                </a:lnTo>
                <a:lnTo>
                  <a:pt x="3255" y="305"/>
                </a:lnTo>
                <a:lnTo>
                  <a:pt x="3257" y="307"/>
                </a:lnTo>
                <a:lnTo>
                  <a:pt x="3261" y="309"/>
                </a:lnTo>
                <a:lnTo>
                  <a:pt x="3261" y="311"/>
                </a:lnTo>
                <a:lnTo>
                  <a:pt x="3263" y="311"/>
                </a:lnTo>
                <a:lnTo>
                  <a:pt x="3265" y="311"/>
                </a:lnTo>
                <a:lnTo>
                  <a:pt x="3267" y="311"/>
                </a:lnTo>
                <a:lnTo>
                  <a:pt x="3267" y="313"/>
                </a:lnTo>
                <a:lnTo>
                  <a:pt x="3269" y="313"/>
                </a:lnTo>
                <a:lnTo>
                  <a:pt x="3267" y="313"/>
                </a:lnTo>
                <a:lnTo>
                  <a:pt x="3265" y="313"/>
                </a:lnTo>
                <a:lnTo>
                  <a:pt x="3263" y="313"/>
                </a:lnTo>
                <a:lnTo>
                  <a:pt x="3261" y="315"/>
                </a:lnTo>
                <a:lnTo>
                  <a:pt x="3259" y="315"/>
                </a:lnTo>
                <a:lnTo>
                  <a:pt x="3261" y="315"/>
                </a:lnTo>
                <a:lnTo>
                  <a:pt x="3261" y="317"/>
                </a:lnTo>
                <a:lnTo>
                  <a:pt x="3259" y="317"/>
                </a:lnTo>
                <a:lnTo>
                  <a:pt x="3259" y="319"/>
                </a:lnTo>
                <a:lnTo>
                  <a:pt x="3257" y="319"/>
                </a:lnTo>
                <a:lnTo>
                  <a:pt x="3255" y="319"/>
                </a:lnTo>
                <a:lnTo>
                  <a:pt x="3255" y="320"/>
                </a:lnTo>
                <a:lnTo>
                  <a:pt x="3257" y="320"/>
                </a:lnTo>
                <a:lnTo>
                  <a:pt x="3259" y="319"/>
                </a:lnTo>
                <a:lnTo>
                  <a:pt x="3259" y="320"/>
                </a:lnTo>
                <a:lnTo>
                  <a:pt x="3261" y="320"/>
                </a:lnTo>
                <a:lnTo>
                  <a:pt x="3261" y="319"/>
                </a:lnTo>
                <a:lnTo>
                  <a:pt x="3261" y="322"/>
                </a:lnTo>
                <a:lnTo>
                  <a:pt x="3261" y="324"/>
                </a:lnTo>
                <a:lnTo>
                  <a:pt x="3259" y="324"/>
                </a:lnTo>
                <a:lnTo>
                  <a:pt x="3261" y="326"/>
                </a:lnTo>
                <a:lnTo>
                  <a:pt x="3259" y="326"/>
                </a:lnTo>
                <a:lnTo>
                  <a:pt x="3257" y="326"/>
                </a:lnTo>
                <a:lnTo>
                  <a:pt x="3255" y="326"/>
                </a:lnTo>
                <a:lnTo>
                  <a:pt x="3254" y="328"/>
                </a:lnTo>
                <a:lnTo>
                  <a:pt x="3252" y="328"/>
                </a:lnTo>
                <a:lnTo>
                  <a:pt x="3250" y="330"/>
                </a:lnTo>
                <a:lnTo>
                  <a:pt x="3248" y="332"/>
                </a:lnTo>
                <a:lnTo>
                  <a:pt x="3246" y="332"/>
                </a:lnTo>
                <a:lnTo>
                  <a:pt x="3244" y="334"/>
                </a:lnTo>
                <a:lnTo>
                  <a:pt x="3244" y="336"/>
                </a:lnTo>
                <a:lnTo>
                  <a:pt x="3242" y="334"/>
                </a:lnTo>
                <a:lnTo>
                  <a:pt x="3240" y="334"/>
                </a:lnTo>
                <a:lnTo>
                  <a:pt x="3238" y="334"/>
                </a:lnTo>
                <a:lnTo>
                  <a:pt x="3236" y="334"/>
                </a:lnTo>
                <a:lnTo>
                  <a:pt x="3236" y="336"/>
                </a:lnTo>
                <a:lnTo>
                  <a:pt x="3234" y="336"/>
                </a:lnTo>
                <a:lnTo>
                  <a:pt x="3232" y="338"/>
                </a:lnTo>
                <a:lnTo>
                  <a:pt x="3232" y="340"/>
                </a:lnTo>
                <a:lnTo>
                  <a:pt x="3230" y="342"/>
                </a:lnTo>
                <a:lnTo>
                  <a:pt x="3229" y="342"/>
                </a:lnTo>
                <a:lnTo>
                  <a:pt x="3229" y="343"/>
                </a:lnTo>
                <a:lnTo>
                  <a:pt x="3230" y="343"/>
                </a:lnTo>
                <a:lnTo>
                  <a:pt x="3232" y="340"/>
                </a:lnTo>
                <a:lnTo>
                  <a:pt x="3234" y="338"/>
                </a:lnTo>
                <a:lnTo>
                  <a:pt x="3234" y="336"/>
                </a:lnTo>
                <a:lnTo>
                  <a:pt x="3236" y="336"/>
                </a:lnTo>
                <a:lnTo>
                  <a:pt x="3236" y="334"/>
                </a:lnTo>
                <a:lnTo>
                  <a:pt x="3238" y="334"/>
                </a:lnTo>
                <a:lnTo>
                  <a:pt x="3238" y="336"/>
                </a:lnTo>
                <a:lnTo>
                  <a:pt x="3240" y="336"/>
                </a:lnTo>
                <a:lnTo>
                  <a:pt x="3242" y="336"/>
                </a:lnTo>
                <a:lnTo>
                  <a:pt x="3240" y="338"/>
                </a:lnTo>
                <a:lnTo>
                  <a:pt x="3242" y="338"/>
                </a:lnTo>
                <a:lnTo>
                  <a:pt x="3244" y="338"/>
                </a:lnTo>
                <a:lnTo>
                  <a:pt x="3244" y="336"/>
                </a:lnTo>
                <a:lnTo>
                  <a:pt x="3246" y="336"/>
                </a:lnTo>
                <a:lnTo>
                  <a:pt x="3248" y="334"/>
                </a:lnTo>
                <a:lnTo>
                  <a:pt x="3250" y="334"/>
                </a:lnTo>
                <a:lnTo>
                  <a:pt x="3252" y="334"/>
                </a:lnTo>
                <a:lnTo>
                  <a:pt x="3254" y="336"/>
                </a:lnTo>
                <a:lnTo>
                  <a:pt x="3254" y="334"/>
                </a:lnTo>
                <a:lnTo>
                  <a:pt x="3252" y="332"/>
                </a:lnTo>
                <a:lnTo>
                  <a:pt x="3254" y="332"/>
                </a:lnTo>
                <a:lnTo>
                  <a:pt x="3255" y="332"/>
                </a:lnTo>
                <a:lnTo>
                  <a:pt x="3255" y="330"/>
                </a:lnTo>
                <a:lnTo>
                  <a:pt x="3255" y="328"/>
                </a:lnTo>
                <a:lnTo>
                  <a:pt x="3257" y="328"/>
                </a:lnTo>
                <a:lnTo>
                  <a:pt x="3259" y="328"/>
                </a:lnTo>
                <a:lnTo>
                  <a:pt x="3261" y="330"/>
                </a:lnTo>
                <a:lnTo>
                  <a:pt x="3261" y="332"/>
                </a:lnTo>
                <a:lnTo>
                  <a:pt x="3263" y="332"/>
                </a:lnTo>
                <a:lnTo>
                  <a:pt x="3265" y="332"/>
                </a:lnTo>
                <a:lnTo>
                  <a:pt x="3267" y="332"/>
                </a:lnTo>
                <a:lnTo>
                  <a:pt x="3265" y="330"/>
                </a:lnTo>
                <a:lnTo>
                  <a:pt x="3263" y="330"/>
                </a:lnTo>
                <a:lnTo>
                  <a:pt x="3265" y="328"/>
                </a:lnTo>
                <a:lnTo>
                  <a:pt x="3265" y="326"/>
                </a:lnTo>
                <a:lnTo>
                  <a:pt x="3265" y="324"/>
                </a:lnTo>
                <a:lnTo>
                  <a:pt x="3265" y="320"/>
                </a:lnTo>
                <a:lnTo>
                  <a:pt x="3265" y="319"/>
                </a:lnTo>
                <a:lnTo>
                  <a:pt x="3265" y="317"/>
                </a:lnTo>
                <a:lnTo>
                  <a:pt x="3265" y="315"/>
                </a:lnTo>
                <a:lnTo>
                  <a:pt x="3267" y="315"/>
                </a:lnTo>
                <a:lnTo>
                  <a:pt x="3269" y="315"/>
                </a:lnTo>
                <a:lnTo>
                  <a:pt x="3271" y="317"/>
                </a:lnTo>
                <a:lnTo>
                  <a:pt x="3269" y="317"/>
                </a:lnTo>
                <a:lnTo>
                  <a:pt x="3267" y="317"/>
                </a:lnTo>
                <a:lnTo>
                  <a:pt x="3267" y="319"/>
                </a:lnTo>
                <a:lnTo>
                  <a:pt x="3269" y="319"/>
                </a:lnTo>
                <a:lnTo>
                  <a:pt x="3271" y="319"/>
                </a:lnTo>
                <a:lnTo>
                  <a:pt x="3273" y="319"/>
                </a:lnTo>
                <a:lnTo>
                  <a:pt x="3275" y="319"/>
                </a:lnTo>
                <a:lnTo>
                  <a:pt x="3277" y="319"/>
                </a:lnTo>
                <a:lnTo>
                  <a:pt x="3275" y="320"/>
                </a:lnTo>
                <a:lnTo>
                  <a:pt x="3277" y="322"/>
                </a:lnTo>
                <a:lnTo>
                  <a:pt x="3275" y="322"/>
                </a:lnTo>
                <a:lnTo>
                  <a:pt x="3275" y="324"/>
                </a:lnTo>
                <a:lnTo>
                  <a:pt x="3275" y="326"/>
                </a:lnTo>
                <a:lnTo>
                  <a:pt x="3277" y="324"/>
                </a:lnTo>
                <a:lnTo>
                  <a:pt x="3277" y="322"/>
                </a:lnTo>
                <a:lnTo>
                  <a:pt x="3278" y="322"/>
                </a:lnTo>
                <a:lnTo>
                  <a:pt x="3278" y="324"/>
                </a:lnTo>
                <a:lnTo>
                  <a:pt x="3280" y="324"/>
                </a:lnTo>
                <a:lnTo>
                  <a:pt x="3282" y="326"/>
                </a:lnTo>
                <a:lnTo>
                  <a:pt x="3284" y="326"/>
                </a:lnTo>
                <a:lnTo>
                  <a:pt x="3284" y="328"/>
                </a:lnTo>
                <a:lnTo>
                  <a:pt x="3284" y="330"/>
                </a:lnTo>
                <a:lnTo>
                  <a:pt x="3284" y="332"/>
                </a:lnTo>
                <a:lnTo>
                  <a:pt x="3284" y="334"/>
                </a:lnTo>
                <a:lnTo>
                  <a:pt x="3284" y="332"/>
                </a:lnTo>
                <a:lnTo>
                  <a:pt x="3284" y="330"/>
                </a:lnTo>
                <a:lnTo>
                  <a:pt x="3286" y="330"/>
                </a:lnTo>
                <a:lnTo>
                  <a:pt x="3284" y="330"/>
                </a:lnTo>
                <a:lnTo>
                  <a:pt x="3284" y="328"/>
                </a:lnTo>
                <a:lnTo>
                  <a:pt x="3284" y="326"/>
                </a:lnTo>
                <a:lnTo>
                  <a:pt x="3282" y="324"/>
                </a:lnTo>
                <a:lnTo>
                  <a:pt x="3280" y="322"/>
                </a:lnTo>
                <a:lnTo>
                  <a:pt x="3278" y="322"/>
                </a:lnTo>
                <a:lnTo>
                  <a:pt x="3278" y="320"/>
                </a:lnTo>
                <a:lnTo>
                  <a:pt x="3280" y="320"/>
                </a:lnTo>
                <a:lnTo>
                  <a:pt x="3282" y="319"/>
                </a:lnTo>
                <a:lnTo>
                  <a:pt x="3284" y="319"/>
                </a:lnTo>
                <a:lnTo>
                  <a:pt x="3286" y="320"/>
                </a:lnTo>
                <a:lnTo>
                  <a:pt x="3288" y="320"/>
                </a:lnTo>
                <a:lnTo>
                  <a:pt x="3290" y="320"/>
                </a:lnTo>
                <a:lnTo>
                  <a:pt x="3292" y="320"/>
                </a:lnTo>
                <a:lnTo>
                  <a:pt x="3296" y="320"/>
                </a:lnTo>
                <a:lnTo>
                  <a:pt x="3300" y="320"/>
                </a:lnTo>
                <a:lnTo>
                  <a:pt x="3302" y="320"/>
                </a:lnTo>
                <a:lnTo>
                  <a:pt x="3303" y="322"/>
                </a:lnTo>
                <a:lnTo>
                  <a:pt x="3305" y="322"/>
                </a:lnTo>
                <a:lnTo>
                  <a:pt x="3305" y="324"/>
                </a:lnTo>
                <a:lnTo>
                  <a:pt x="3307" y="326"/>
                </a:lnTo>
                <a:lnTo>
                  <a:pt x="3309" y="326"/>
                </a:lnTo>
                <a:lnTo>
                  <a:pt x="3311" y="330"/>
                </a:lnTo>
                <a:lnTo>
                  <a:pt x="3313" y="330"/>
                </a:lnTo>
                <a:lnTo>
                  <a:pt x="3315" y="330"/>
                </a:lnTo>
                <a:lnTo>
                  <a:pt x="3317" y="332"/>
                </a:lnTo>
                <a:lnTo>
                  <a:pt x="3319" y="332"/>
                </a:lnTo>
                <a:lnTo>
                  <a:pt x="3321" y="332"/>
                </a:lnTo>
                <a:lnTo>
                  <a:pt x="3327" y="334"/>
                </a:lnTo>
                <a:lnTo>
                  <a:pt x="3328" y="334"/>
                </a:lnTo>
                <a:lnTo>
                  <a:pt x="3330" y="334"/>
                </a:lnTo>
                <a:lnTo>
                  <a:pt x="3332" y="334"/>
                </a:lnTo>
                <a:lnTo>
                  <a:pt x="3334" y="334"/>
                </a:lnTo>
                <a:lnTo>
                  <a:pt x="3334" y="336"/>
                </a:lnTo>
                <a:lnTo>
                  <a:pt x="3336" y="336"/>
                </a:lnTo>
                <a:lnTo>
                  <a:pt x="3338" y="340"/>
                </a:lnTo>
                <a:lnTo>
                  <a:pt x="3342" y="342"/>
                </a:lnTo>
                <a:lnTo>
                  <a:pt x="3346" y="347"/>
                </a:lnTo>
                <a:lnTo>
                  <a:pt x="3348" y="349"/>
                </a:lnTo>
                <a:lnTo>
                  <a:pt x="3351" y="351"/>
                </a:lnTo>
                <a:lnTo>
                  <a:pt x="3353" y="353"/>
                </a:lnTo>
                <a:lnTo>
                  <a:pt x="3353" y="355"/>
                </a:lnTo>
                <a:lnTo>
                  <a:pt x="3355" y="359"/>
                </a:lnTo>
                <a:lnTo>
                  <a:pt x="3357" y="359"/>
                </a:lnTo>
                <a:lnTo>
                  <a:pt x="3357" y="361"/>
                </a:lnTo>
                <a:lnTo>
                  <a:pt x="3357" y="363"/>
                </a:lnTo>
                <a:lnTo>
                  <a:pt x="3359" y="363"/>
                </a:lnTo>
                <a:lnTo>
                  <a:pt x="3359" y="361"/>
                </a:lnTo>
                <a:lnTo>
                  <a:pt x="3361" y="361"/>
                </a:lnTo>
                <a:lnTo>
                  <a:pt x="3363" y="363"/>
                </a:lnTo>
                <a:lnTo>
                  <a:pt x="3363" y="365"/>
                </a:lnTo>
                <a:lnTo>
                  <a:pt x="3363" y="367"/>
                </a:lnTo>
                <a:lnTo>
                  <a:pt x="3363" y="368"/>
                </a:lnTo>
                <a:lnTo>
                  <a:pt x="3361" y="368"/>
                </a:lnTo>
                <a:lnTo>
                  <a:pt x="3357" y="368"/>
                </a:lnTo>
                <a:lnTo>
                  <a:pt x="3355" y="368"/>
                </a:lnTo>
                <a:lnTo>
                  <a:pt x="3353" y="368"/>
                </a:lnTo>
                <a:lnTo>
                  <a:pt x="3353" y="367"/>
                </a:lnTo>
                <a:lnTo>
                  <a:pt x="3351" y="367"/>
                </a:lnTo>
                <a:lnTo>
                  <a:pt x="3351" y="365"/>
                </a:lnTo>
                <a:lnTo>
                  <a:pt x="3350" y="363"/>
                </a:lnTo>
                <a:lnTo>
                  <a:pt x="3348" y="363"/>
                </a:lnTo>
                <a:lnTo>
                  <a:pt x="3348" y="361"/>
                </a:lnTo>
                <a:lnTo>
                  <a:pt x="3346" y="361"/>
                </a:lnTo>
                <a:lnTo>
                  <a:pt x="3344" y="359"/>
                </a:lnTo>
                <a:lnTo>
                  <a:pt x="3340" y="359"/>
                </a:lnTo>
                <a:lnTo>
                  <a:pt x="3338" y="357"/>
                </a:lnTo>
                <a:lnTo>
                  <a:pt x="3336" y="355"/>
                </a:lnTo>
                <a:lnTo>
                  <a:pt x="3332" y="353"/>
                </a:lnTo>
                <a:lnTo>
                  <a:pt x="3330" y="353"/>
                </a:lnTo>
                <a:lnTo>
                  <a:pt x="3328" y="353"/>
                </a:lnTo>
                <a:lnTo>
                  <a:pt x="3328" y="351"/>
                </a:lnTo>
                <a:lnTo>
                  <a:pt x="3327" y="351"/>
                </a:lnTo>
                <a:lnTo>
                  <a:pt x="3325" y="349"/>
                </a:lnTo>
                <a:lnTo>
                  <a:pt x="3323" y="347"/>
                </a:lnTo>
                <a:lnTo>
                  <a:pt x="3321" y="347"/>
                </a:lnTo>
                <a:lnTo>
                  <a:pt x="3319" y="347"/>
                </a:lnTo>
                <a:lnTo>
                  <a:pt x="3319" y="345"/>
                </a:lnTo>
                <a:lnTo>
                  <a:pt x="3315" y="343"/>
                </a:lnTo>
                <a:lnTo>
                  <a:pt x="3313" y="343"/>
                </a:lnTo>
                <a:lnTo>
                  <a:pt x="3311" y="345"/>
                </a:lnTo>
                <a:lnTo>
                  <a:pt x="3309" y="347"/>
                </a:lnTo>
                <a:lnTo>
                  <a:pt x="3307" y="347"/>
                </a:lnTo>
                <a:lnTo>
                  <a:pt x="3305" y="345"/>
                </a:lnTo>
                <a:lnTo>
                  <a:pt x="3305" y="347"/>
                </a:lnTo>
                <a:lnTo>
                  <a:pt x="3307" y="347"/>
                </a:lnTo>
                <a:lnTo>
                  <a:pt x="3307" y="349"/>
                </a:lnTo>
                <a:lnTo>
                  <a:pt x="3303" y="349"/>
                </a:lnTo>
                <a:lnTo>
                  <a:pt x="3302" y="349"/>
                </a:lnTo>
                <a:lnTo>
                  <a:pt x="3300" y="349"/>
                </a:lnTo>
                <a:lnTo>
                  <a:pt x="3298" y="349"/>
                </a:lnTo>
                <a:lnTo>
                  <a:pt x="3296" y="349"/>
                </a:lnTo>
                <a:lnTo>
                  <a:pt x="3294" y="351"/>
                </a:lnTo>
                <a:lnTo>
                  <a:pt x="3292" y="355"/>
                </a:lnTo>
                <a:lnTo>
                  <a:pt x="3290" y="355"/>
                </a:lnTo>
                <a:lnTo>
                  <a:pt x="3288" y="355"/>
                </a:lnTo>
                <a:lnTo>
                  <a:pt x="3288" y="357"/>
                </a:lnTo>
                <a:lnTo>
                  <a:pt x="3288" y="359"/>
                </a:lnTo>
                <a:lnTo>
                  <a:pt x="3290" y="357"/>
                </a:lnTo>
                <a:lnTo>
                  <a:pt x="3290" y="355"/>
                </a:lnTo>
                <a:lnTo>
                  <a:pt x="3294" y="355"/>
                </a:lnTo>
                <a:lnTo>
                  <a:pt x="3296" y="353"/>
                </a:lnTo>
                <a:lnTo>
                  <a:pt x="3296" y="351"/>
                </a:lnTo>
                <a:lnTo>
                  <a:pt x="3298" y="351"/>
                </a:lnTo>
                <a:lnTo>
                  <a:pt x="3300" y="353"/>
                </a:lnTo>
                <a:lnTo>
                  <a:pt x="3302" y="353"/>
                </a:lnTo>
                <a:lnTo>
                  <a:pt x="3300" y="353"/>
                </a:lnTo>
                <a:lnTo>
                  <a:pt x="3300" y="355"/>
                </a:lnTo>
                <a:lnTo>
                  <a:pt x="3298" y="355"/>
                </a:lnTo>
                <a:lnTo>
                  <a:pt x="3300" y="355"/>
                </a:lnTo>
                <a:lnTo>
                  <a:pt x="3300" y="357"/>
                </a:lnTo>
                <a:lnTo>
                  <a:pt x="3300" y="355"/>
                </a:lnTo>
                <a:lnTo>
                  <a:pt x="3302" y="355"/>
                </a:lnTo>
                <a:lnTo>
                  <a:pt x="3302" y="353"/>
                </a:lnTo>
                <a:lnTo>
                  <a:pt x="3305" y="355"/>
                </a:lnTo>
                <a:lnTo>
                  <a:pt x="3307" y="355"/>
                </a:lnTo>
                <a:lnTo>
                  <a:pt x="3309" y="357"/>
                </a:lnTo>
                <a:lnTo>
                  <a:pt x="3311" y="357"/>
                </a:lnTo>
                <a:lnTo>
                  <a:pt x="3311" y="355"/>
                </a:lnTo>
                <a:lnTo>
                  <a:pt x="3313" y="357"/>
                </a:lnTo>
                <a:lnTo>
                  <a:pt x="3313" y="355"/>
                </a:lnTo>
                <a:lnTo>
                  <a:pt x="3311" y="353"/>
                </a:lnTo>
                <a:lnTo>
                  <a:pt x="3309" y="353"/>
                </a:lnTo>
                <a:lnTo>
                  <a:pt x="3309" y="351"/>
                </a:lnTo>
                <a:lnTo>
                  <a:pt x="3311" y="351"/>
                </a:lnTo>
                <a:lnTo>
                  <a:pt x="3315" y="351"/>
                </a:lnTo>
                <a:lnTo>
                  <a:pt x="3317" y="351"/>
                </a:lnTo>
                <a:lnTo>
                  <a:pt x="3317" y="349"/>
                </a:lnTo>
                <a:lnTo>
                  <a:pt x="3319" y="349"/>
                </a:lnTo>
                <a:lnTo>
                  <a:pt x="3321" y="349"/>
                </a:lnTo>
                <a:lnTo>
                  <a:pt x="3321" y="351"/>
                </a:lnTo>
                <a:lnTo>
                  <a:pt x="3323" y="353"/>
                </a:lnTo>
                <a:lnTo>
                  <a:pt x="3323" y="355"/>
                </a:lnTo>
                <a:lnTo>
                  <a:pt x="3325" y="355"/>
                </a:lnTo>
                <a:lnTo>
                  <a:pt x="3327" y="357"/>
                </a:lnTo>
                <a:lnTo>
                  <a:pt x="3330" y="357"/>
                </a:lnTo>
                <a:lnTo>
                  <a:pt x="3332" y="359"/>
                </a:lnTo>
                <a:lnTo>
                  <a:pt x="3334" y="359"/>
                </a:lnTo>
                <a:lnTo>
                  <a:pt x="3334" y="361"/>
                </a:lnTo>
                <a:lnTo>
                  <a:pt x="3332" y="359"/>
                </a:lnTo>
                <a:lnTo>
                  <a:pt x="3332" y="361"/>
                </a:lnTo>
                <a:lnTo>
                  <a:pt x="3332" y="363"/>
                </a:lnTo>
                <a:lnTo>
                  <a:pt x="3330" y="365"/>
                </a:lnTo>
                <a:lnTo>
                  <a:pt x="3330" y="367"/>
                </a:lnTo>
                <a:lnTo>
                  <a:pt x="3328" y="367"/>
                </a:lnTo>
                <a:lnTo>
                  <a:pt x="3327" y="367"/>
                </a:lnTo>
                <a:lnTo>
                  <a:pt x="3327" y="368"/>
                </a:lnTo>
                <a:lnTo>
                  <a:pt x="3325" y="370"/>
                </a:lnTo>
                <a:lnTo>
                  <a:pt x="3323" y="370"/>
                </a:lnTo>
                <a:lnTo>
                  <a:pt x="3319" y="370"/>
                </a:lnTo>
                <a:lnTo>
                  <a:pt x="3317" y="368"/>
                </a:lnTo>
                <a:lnTo>
                  <a:pt x="3315" y="368"/>
                </a:lnTo>
                <a:lnTo>
                  <a:pt x="3313" y="368"/>
                </a:lnTo>
                <a:lnTo>
                  <a:pt x="3313" y="367"/>
                </a:lnTo>
                <a:lnTo>
                  <a:pt x="3311" y="367"/>
                </a:lnTo>
                <a:lnTo>
                  <a:pt x="3311" y="365"/>
                </a:lnTo>
                <a:lnTo>
                  <a:pt x="3309" y="365"/>
                </a:lnTo>
                <a:lnTo>
                  <a:pt x="3309" y="363"/>
                </a:lnTo>
                <a:lnTo>
                  <a:pt x="3311" y="363"/>
                </a:lnTo>
                <a:lnTo>
                  <a:pt x="3311" y="361"/>
                </a:lnTo>
                <a:lnTo>
                  <a:pt x="3309" y="361"/>
                </a:lnTo>
                <a:lnTo>
                  <a:pt x="3309" y="363"/>
                </a:lnTo>
                <a:lnTo>
                  <a:pt x="3309" y="365"/>
                </a:lnTo>
                <a:lnTo>
                  <a:pt x="3307" y="363"/>
                </a:lnTo>
                <a:lnTo>
                  <a:pt x="3305" y="363"/>
                </a:lnTo>
                <a:lnTo>
                  <a:pt x="3307" y="363"/>
                </a:lnTo>
                <a:lnTo>
                  <a:pt x="3307" y="365"/>
                </a:lnTo>
                <a:lnTo>
                  <a:pt x="3309" y="367"/>
                </a:lnTo>
                <a:lnTo>
                  <a:pt x="3309" y="368"/>
                </a:lnTo>
                <a:lnTo>
                  <a:pt x="3307" y="367"/>
                </a:lnTo>
                <a:lnTo>
                  <a:pt x="3305" y="368"/>
                </a:lnTo>
                <a:lnTo>
                  <a:pt x="3303" y="368"/>
                </a:lnTo>
                <a:lnTo>
                  <a:pt x="3303" y="370"/>
                </a:lnTo>
                <a:lnTo>
                  <a:pt x="3302" y="370"/>
                </a:lnTo>
                <a:lnTo>
                  <a:pt x="3302" y="368"/>
                </a:lnTo>
                <a:lnTo>
                  <a:pt x="3300" y="368"/>
                </a:lnTo>
                <a:lnTo>
                  <a:pt x="3300" y="370"/>
                </a:lnTo>
                <a:lnTo>
                  <a:pt x="3300" y="372"/>
                </a:lnTo>
                <a:lnTo>
                  <a:pt x="3300" y="374"/>
                </a:lnTo>
                <a:lnTo>
                  <a:pt x="3300" y="376"/>
                </a:lnTo>
                <a:lnTo>
                  <a:pt x="3298" y="378"/>
                </a:lnTo>
                <a:lnTo>
                  <a:pt x="3300" y="378"/>
                </a:lnTo>
                <a:lnTo>
                  <a:pt x="3302" y="376"/>
                </a:lnTo>
                <a:lnTo>
                  <a:pt x="3302" y="374"/>
                </a:lnTo>
                <a:lnTo>
                  <a:pt x="3302" y="372"/>
                </a:lnTo>
                <a:lnTo>
                  <a:pt x="3303" y="374"/>
                </a:lnTo>
                <a:lnTo>
                  <a:pt x="3305" y="374"/>
                </a:lnTo>
                <a:lnTo>
                  <a:pt x="3305" y="372"/>
                </a:lnTo>
                <a:lnTo>
                  <a:pt x="3307" y="370"/>
                </a:lnTo>
                <a:lnTo>
                  <a:pt x="3307" y="372"/>
                </a:lnTo>
                <a:lnTo>
                  <a:pt x="3309" y="372"/>
                </a:lnTo>
                <a:lnTo>
                  <a:pt x="3309" y="374"/>
                </a:lnTo>
                <a:lnTo>
                  <a:pt x="3311" y="374"/>
                </a:lnTo>
                <a:lnTo>
                  <a:pt x="3311" y="376"/>
                </a:lnTo>
                <a:lnTo>
                  <a:pt x="3313" y="376"/>
                </a:lnTo>
                <a:lnTo>
                  <a:pt x="3313" y="378"/>
                </a:lnTo>
                <a:lnTo>
                  <a:pt x="3315" y="378"/>
                </a:lnTo>
                <a:lnTo>
                  <a:pt x="3315" y="380"/>
                </a:lnTo>
                <a:lnTo>
                  <a:pt x="3317" y="380"/>
                </a:lnTo>
                <a:lnTo>
                  <a:pt x="3317" y="382"/>
                </a:lnTo>
                <a:lnTo>
                  <a:pt x="3315" y="384"/>
                </a:lnTo>
                <a:lnTo>
                  <a:pt x="3315" y="386"/>
                </a:lnTo>
                <a:lnTo>
                  <a:pt x="3315" y="388"/>
                </a:lnTo>
                <a:lnTo>
                  <a:pt x="3313" y="390"/>
                </a:lnTo>
                <a:lnTo>
                  <a:pt x="3311" y="390"/>
                </a:lnTo>
                <a:lnTo>
                  <a:pt x="3311" y="388"/>
                </a:lnTo>
                <a:lnTo>
                  <a:pt x="3311" y="386"/>
                </a:lnTo>
                <a:lnTo>
                  <a:pt x="3311" y="384"/>
                </a:lnTo>
                <a:lnTo>
                  <a:pt x="3309" y="384"/>
                </a:lnTo>
                <a:lnTo>
                  <a:pt x="3309" y="382"/>
                </a:lnTo>
                <a:lnTo>
                  <a:pt x="3307" y="382"/>
                </a:lnTo>
                <a:lnTo>
                  <a:pt x="3307" y="384"/>
                </a:lnTo>
                <a:lnTo>
                  <a:pt x="3307" y="386"/>
                </a:lnTo>
                <a:lnTo>
                  <a:pt x="3307" y="388"/>
                </a:lnTo>
                <a:lnTo>
                  <a:pt x="3309" y="388"/>
                </a:lnTo>
                <a:lnTo>
                  <a:pt x="3309" y="390"/>
                </a:lnTo>
                <a:lnTo>
                  <a:pt x="3311" y="390"/>
                </a:lnTo>
                <a:lnTo>
                  <a:pt x="3311" y="391"/>
                </a:lnTo>
                <a:lnTo>
                  <a:pt x="3313" y="391"/>
                </a:lnTo>
                <a:lnTo>
                  <a:pt x="3315" y="391"/>
                </a:lnTo>
                <a:lnTo>
                  <a:pt x="3315" y="393"/>
                </a:lnTo>
                <a:lnTo>
                  <a:pt x="3315" y="395"/>
                </a:lnTo>
                <a:lnTo>
                  <a:pt x="3315" y="397"/>
                </a:lnTo>
                <a:lnTo>
                  <a:pt x="3317" y="397"/>
                </a:lnTo>
                <a:lnTo>
                  <a:pt x="3317" y="399"/>
                </a:lnTo>
                <a:lnTo>
                  <a:pt x="3317" y="401"/>
                </a:lnTo>
                <a:lnTo>
                  <a:pt x="3317" y="403"/>
                </a:lnTo>
                <a:lnTo>
                  <a:pt x="3315" y="403"/>
                </a:lnTo>
                <a:lnTo>
                  <a:pt x="3313" y="403"/>
                </a:lnTo>
                <a:lnTo>
                  <a:pt x="3311" y="403"/>
                </a:lnTo>
                <a:lnTo>
                  <a:pt x="3313" y="401"/>
                </a:lnTo>
                <a:lnTo>
                  <a:pt x="3311" y="401"/>
                </a:lnTo>
                <a:lnTo>
                  <a:pt x="3309" y="401"/>
                </a:lnTo>
                <a:lnTo>
                  <a:pt x="3311" y="401"/>
                </a:lnTo>
                <a:lnTo>
                  <a:pt x="3311" y="403"/>
                </a:lnTo>
                <a:lnTo>
                  <a:pt x="3311" y="405"/>
                </a:lnTo>
                <a:lnTo>
                  <a:pt x="3311" y="407"/>
                </a:lnTo>
                <a:lnTo>
                  <a:pt x="3307" y="407"/>
                </a:lnTo>
                <a:lnTo>
                  <a:pt x="3307" y="409"/>
                </a:lnTo>
                <a:lnTo>
                  <a:pt x="3305" y="411"/>
                </a:lnTo>
                <a:lnTo>
                  <a:pt x="3305" y="413"/>
                </a:lnTo>
                <a:lnTo>
                  <a:pt x="3305" y="415"/>
                </a:lnTo>
                <a:lnTo>
                  <a:pt x="3305" y="416"/>
                </a:lnTo>
                <a:lnTo>
                  <a:pt x="3303" y="416"/>
                </a:lnTo>
                <a:lnTo>
                  <a:pt x="3302" y="416"/>
                </a:lnTo>
                <a:lnTo>
                  <a:pt x="3302" y="418"/>
                </a:lnTo>
                <a:lnTo>
                  <a:pt x="3300" y="418"/>
                </a:lnTo>
                <a:lnTo>
                  <a:pt x="3298" y="416"/>
                </a:lnTo>
                <a:lnTo>
                  <a:pt x="3296" y="416"/>
                </a:lnTo>
                <a:lnTo>
                  <a:pt x="3296" y="418"/>
                </a:lnTo>
                <a:lnTo>
                  <a:pt x="3298" y="418"/>
                </a:lnTo>
                <a:lnTo>
                  <a:pt x="3302" y="420"/>
                </a:lnTo>
                <a:lnTo>
                  <a:pt x="3303" y="420"/>
                </a:lnTo>
                <a:lnTo>
                  <a:pt x="3303" y="418"/>
                </a:lnTo>
                <a:lnTo>
                  <a:pt x="3303" y="416"/>
                </a:lnTo>
                <a:lnTo>
                  <a:pt x="3305" y="416"/>
                </a:lnTo>
                <a:lnTo>
                  <a:pt x="3307" y="413"/>
                </a:lnTo>
                <a:lnTo>
                  <a:pt x="3307" y="411"/>
                </a:lnTo>
                <a:lnTo>
                  <a:pt x="3307" y="409"/>
                </a:lnTo>
                <a:lnTo>
                  <a:pt x="3309" y="409"/>
                </a:lnTo>
                <a:lnTo>
                  <a:pt x="3311" y="409"/>
                </a:lnTo>
                <a:lnTo>
                  <a:pt x="3311" y="407"/>
                </a:lnTo>
                <a:lnTo>
                  <a:pt x="3313" y="407"/>
                </a:lnTo>
                <a:lnTo>
                  <a:pt x="3313" y="405"/>
                </a:lnTo>
                <a:lnTo>
                  <a:pt x="3315" y="405"/>
                </a:lnTo>
                <a:lnTo>
                  <a:pt x="3315" y="407"/>
                </a:lnTo>
                <a:lnTo>
                  <a:pt x="3315" y="405"/>
                </a:lnTo>
                <a:lnTo>
                  <a:pt x="3317" y="405"/>
                </a:lnTo>
                <a:lnTo>
                  <a:pt x="3317" y="407"/>
                </a:lnTo>
                <a:lnTo>
                  <a:pt x="3315" y="409"/>
                </a:lnTo>
                <a:lnTo>
                  <a:pt x="3315" y="411"/>
                </a:lnTo>
                <a:lnTo>
                  <a:pt x="3315" y="413"/>
                </a:lnTo>
                <a:lnTo>
                  <a:pt x="3315" y="411"/>
                </a:lnTo>
                <a:lnTo>
                  <a:pt x="3317" y="409"/>
                </a:lnTo>
                <a:lnTo>
                  <a:pt x="3317" y="407"/>
                </a:lnTo>
                <a:lnTo>
                  <a:pt x="3319" y="407"/>
                </a:lnTo>
                <a:lnTo>
                  <a:pt x="3319" y="405"/>
                </a:lnTo>
                <a:lnTo>
                  <a:pt x="3317" y="405"/>
                </a:lnTo>
                <a:lnTo>
                  <a:pt x="3317" y="403"/>
                </a:lnTo>
                <a:lnTo>
                  <a:pt x="3319" y="403"/>
                </a:lnTo>
                <a:lnTo>
                  <a:pt x="3319" y="401"/>
                </a:lnTo>
                <a:lnTo>
                  <a:pt x="3319" y="399"/>
                </a:lnTo>
                <a:lnTo>
                  <a:pt x="3319" y="397"/>
                </a:lnTo>
                <a:lnTo>
                  <a:pt x="3319" y="395"/>
                </a:lnTo>
                <a:lnTo>
                  <a:pt x="3321" y="393"/>
                </a:lnTo>
                <a:lnTo>
                  <a:pt x="3323" y="393"/>
                </a:lnTo>
                <a:lnTo>
                  <a:pt x="3323" y="391"/>
                </a:lnTo>
                <a:lnTo>
                  <a:pt x="3325" y="391"/>
                </a:lnTo>
                <a:lnTo>
                  <a:pt x="3327" y="390"/>
                </a:lnTo>
                <a:lnTo>
                  <a:pt x="3328" y="390"/>
                </a:lnTo>
                <a:lnTo>
                  <a:pt x="3328" y="391"/>
                </a:lnTo>
                <a:lnTo>
                  <a:pt x="3330" y="391"/>
                </a:lnTo>
                <a:lnTo>
                  <a:pt x="3330" y="390"/>
                </a:lnTo>
                <a:lnTo>
                  <a:pt x="3332" y="390"/>
                </a:lnTo>
                <a:lnTo>
                  <a:pt x="3334" y="390"/>
                </a:lnTo>
                <a:lnTo>
                  <a:pt x="3334" y="388"/>
                </a:lnTo>
                <a:lnTo>
                  <a:pt x="3336" y="388"/>
                </a:lnTo>
                <a:lnTo>
                  <a:pt x="3338" y="388"/>
                </a:lnTo>
                <a:lnTo>
                  <a:pt x="3338" y="390"/>
                </a:lnTo>
                <a:lnTo>
                  <a:pt x="3338" y="391"/>
                </a:lnTo>
                <a:lnTo>
                  <a:pt x="3338" y="393"/>
                </a:lnTo>
                <a:lnTo>
                  <a:pt x="3340" y="393"/>
                </a:lnTo>
                <a:lnTo>
                  <a:pt x="3340" y="395"/>
                </a:lnTo>
                <a:lnTo>
                  <a:pt x="3342" y="395"/>
                </a:lnTo>
                <a:lnTo>
                  <a:pt x="3342" y="393"/>
                </a:lnTo>
                <a:lnTo>
                  <a:pt x="3342" y="395"/>
                </a:lnTo>
                <a:lnTo>
                  <a:pt x="3342" y="397"/>
                </a:lnTo>
                <a:lnTo>
                  <a:pt x="3344" y="397"/>
                </a:lnTo>
                <a:lnTo>
                  <a:pt x="3346" y="397"/>
                </a:lnTo>
                <a:lnTo>
                  <a:pt x="3346" y="399"/>
                </a:lnTo>
                <a:lnTo>
                  <a:pt x="3344" y="399"/>
                </a:lnTo>
                <a:lnTo>
                  <a:pt x="3342" y="399"/>
                </a:lnTo>
                <a:lnTo>
                  <a:pt x="3344" y="401"/>
                </a:lnTo>
                <a:lnTo>
                  <a:pt x="3346" y="401"/>
                </a:lnTo>
                <a:lnTo>
                  <a:pt x="3346" y="403"/>
                </a:lnTo>
                <a:lnTo>
                  <a:pt x="3346" y="405"/>
                </a:lnTo>
                <a:lnTo>
                  <a:pt x="3346" y="407"/>
                </a:lnTo>
                <a:lnTo>
                  <a:pt x="3348" y="407"/>
                </a:lnTo>
                <a:lnTo>
                  <a:pt x="3348" y="409"/>
                </a:lnTo>
                <a:lnTo>
                  <a:pt x="3348" y="407"/>
                </a:lnTo>
                <a:lnTo>
                  <a:pt x="3348" y="405"/>
                </a:lnTo>
                <a:lnTo>
                  <a:pt x="3348" y="403"/>
                </a:lnTo>
                <a:lnTo>
                  <a:pt x="3348" y="401"/>
                </a:lnTo>
                <a:lnTo>
                  <a:pt x="3346" y="401"/>
                </a:lnTo>
                <a:lnTo>
                  <a:pt x="3348" y="401"/>
                </a:lnTo>
                <a:lnTo>
                  <a:pt x="3348" y="399"/>
                </a:lnTo>
                <a:lnTo>
                  <a:pt x="3350" y="399"/>
                </a:lnTo>
                <a:lnTo>
                  <a:pt x="3351" y="399"/>
                </a:lnTo>
                <a:lnTo>
                  <a:pt x="3350" y="399"/>
                </a:lnTo>
                <a:lnTo>
                  <a:pt x="3350" y="397"/>
                </a:lnTo>
                <a:lnTo>
                  <a:pt x="3348" y="397"/>
                </a:lnTo>
                <a:lnTo>
                  <a:pt x="3348" y="399"/>
                </a:lnTo>
                <a:lnTo>
                  <a:pt x="3348" y="397"/>
                </a:lnTo>
                <a:lnTo>
                  <a:pt x="3346" y="397"/>
                </a:lnTo>
                <a:lnTo>
                  <a:pt x="3346" y="395"/>
                </a:lnTo>
                <a:lnTo>
                  <a:pt x="3346" y="393"/>
                </a:lnTo>
                <a:lnTo>
                  <a:pt x="3346" y="391"/>
                </a:lnTo>
                <a:lnTo>
                  <a:pt x="3346" y="393"/>
                </a:lnTo>
                <a:lnTo>
                  <a:pt x="3346" y="395"/>
                </a:lnTo>
                <a:lnTo>
                  <a:pt x="3344" y="395"/>
                </a:lnTo>
                <a:lnTo>
                  <a:pt x="3344" y="393"/>
                </a:lnTo>
                <a:lnTo>
                  <a:pt x="3344" y="391"/>
                </a:lnTo>
                <a:lnTo>
                  <a:pt x="3342" y="391"/>
                </a:lnTo>
                <a:lnTo>
                  <a:pt x="3340" y="391"/>
                </a:lnTo>
                <a:lnTo>
                  <a:pt x="3342" y="390"/>
                </a:lnTo>
                <a:lnTo>
                  <a:pt x="3344" y="390"/>
                </a:lnTo>
                <a:lnTo>
                  <a:pt x="3344" y="388"/>
                </a:lnTo>
                <a:lnTo>
                  <a:pt x="3346" y="388"/>
                </a:lnTo>
                <a:lnTo>
                  <a:pt x="3346" y="390"/>
                </a:lnTo>
                <a:lnTo>
                  <a:pt x="3348" y="390"/>
                </a:lnTo>
                <a:lnTo>
                  <a:pt x="3350" y="390"/>
                </a:lnTo>
                <a:lnTo>
                  <a:pt x="3351" y="390"/>
                </a:lnTo>
                <a:lnTo>
                  <a:pt x="3351" y="391"/>
                </a:lnTo>
                <a:lnTo>
                  <a:pt x="3350" y="391"/>
                </a:lnTo>
                <a:lnTo>
                  <a:pt x="3350" y="393"/>
                </a:lnTo>
                <a:lnTo>
                  <a:pt x="3351" y="393"/>
                </a:lnTo>
                <a:lnTo>
                  <a:pt x="3353" y="391"/>
                </a:lnTo>
                <a:lnTo>
                  <a:pt x="3355" y="391"/>
                </a:lnTo>
                <a:lnTo>
                  <a:pt x="3357" y="391"/>
                </a:lnTo>
                <a:lnTo>
                  <a:pt x="3357" y="393"/>
                </a:lnTo>
                <a:lnTo>
                  <a:pt x="3359" y="393"/>
                </a:lnTo>
                <a:lnTo>
                  <a:pt x="3359" y="391"/>
                </a:lnTo>
                <a:lnTo>
                  <a:pt x="3361" y="391"/>
                </a:lnTo>
                <a:lnTo>
                  <a:pt x="3361" y="390"/>
                </a:lnTo>
                <a:lnTo>
                  <a:pt x="3363" y="390"/>
                </a:lnTo>
                <a:lnTo>
                  <a:pt x="3365" y="390"/>
                </a:lnTo>
                <a:lnTo>
                  <a:pt x="3367" y="391"/>
                </a:lnTo>
                <a:lnTo>
                  <a:pt x="3367" y="393"/>
                </a:lnTo>
                <a:lnTo>
                  <a:pt x="3369" y="393"/>
                </a:lnTo>
                <a:lnTo>
                  <a:pt x="3371" y="393"/>
                </a:lnTo>
                <a:lnTo>
                  <a:pt x="3369" y="391"/>
                </a:lnTo>
                <a:lnTo>
                  <a:pt x="3369" y="390"/>
                </a:lnTo>
                <a:lnTo>
                  <a:pt x="3367" y="390"/>
                </a:lnTo>
                <a:lnTo>
                  <a:pt x="3367" y="388"/>
                </a:lnTo>
                <a:lnTo>
                  <a:pt x="3367" y="386"/>
                </a:lnTo>
                <a:lnTo>
                  <a:pt x="3367" y="384"/>
                </a:lnTo>
                <a:lnTo>
                  <a:pt x="3369" y="384"/>
                </a:lnTo>
                <a:lnTo>
                  <a:pt x="3371" y="384"/>
                </a:lnTo>
                <a:lnTo>
                  <a:pt x="3369" y="382"/>
                </a:lnTo>
                <a:lnTo>
                  <a:pt x="3371" y="382"/>
                </a:lnTo>
                <a:lnTo>
                  <a:pt x="3369" y="380"/>
                </a:lnTo>
                <a:lnTo>
                  <a:pt x="3371" y="380"/>
                </a:lnTo>
                <a:lnTo>
                  <a:pt x="3369" y="378"/>
                </a:lnTo>
                <a:lnTo>
                  <a:pt x="3371" y="378"/>
                </a:lnTo>
                <a:lnTo>
                  <a:pt x="3373" y="380"/>
                </a:lnTo>
                <a:lnTo>
                  <a:pt x="3373" y="382"/>
                </a:lnTo>
                <a:lnTo>
                  <a:pt x="3373" y="384"/>
                </a:lnTo>
                <a:lnTo>
                  <a:pt x="3373" y="382"/>
                </a:lnTo>
                <a:lnTo>
                  <a:pt x="3375" y="380"/>
                </a:lnTo>
                <a:lnTo>
                  <a:pt x="3375" y="382"/>
                </a:lnTo>
                <a:lnTo>
                  <a:pt x="3376" y="384"/>
                </a:lnTo>
                <a:lnTo>
                  <a:pt x="3378" y="384"/>
                </a:lnTo>
                <a:lnTo>
                  <a:pt x="3376" y="384"/>
                </a:lnTo>
                <a:lnTo>
                  <a:pt x="3376" y="382"/>
                </a:lnTo>
                <a:lnTo>
                  <a:pt x="3376" y="380"/>
                </a:lnTo>
                <a:lnTo>
                  <a:pt x="3375" y="378"/>
                </a:lnTo>
                <a:lnTo>
                  <a:pt x="3373" y="378"/>
                </a:lnTo>
                <a:lnTo>
                  <a:pt x="3371" y="376"/>
                </a:lnTo>
                <a:lnTo>
                  <a:pt x="3369" y="376"/>
                </a:lnTo>
                <a:lnTo>
                  <a:pt x="3369" y="378"/>
                </a:lnTo>
                <a:lnTo>
                  <a:pt x="3369" y="380"/>
                </a:lnTo>
                <a:lnTo>
                  <a:pt x="3369" y="382"/>
                </a:lnTo>
                <a:lnTo>
                  <a:pt x="3367" y="382"/>
                </a:lnTo>
                <a:lnTo>
                  <a:pt x="3365" y="382"/>
                </a:lnTo>
                <a:lnTo>
                  <a:pt x="3365" y="376"/>
                </a:lnTo>
                <a:lnTo>
                  <a:pt x="3365" y="374"/>
                </a:lnTo>
                <a:lnTo>
                  <a:pt x="3365" y="372"/>
                </a:lnTo>
                <a:lnTo>
                  <a:pt x="3367" y="370"/>
                </a:lnTo>
                <a:lnTo>
                  <a:pt x="3367" y="368"/>
                </a:lnTo>
                <a:lnTo>
                  <a:pt x="3367" y="367"/>
                </a:lnTo>
                <a:lnTo>
                  <a:pt x="3369" y="367"/>
                </a:lnTo>
                <a:lnTo>
                  <a:pt x="3371" y="368"/>
                </a:lnTo>
                <a:lnTo>
                  <a:pt x="3375" y="370"/>
                </a:lnTo>
                <a:lnTo>
                  <a:pt x="3376" y="370"/>
                </a:lnTo>
                <a:lnTo>
                  <a:pt x="3376" y="372"/>
                </a:lnTo>
                <a:lnTo>
                  <a:pt x="3378" y="372"/>
                </a:lnTo>
                <a:lnTo>
                  <a:pt x="3380" y="374"/>
                </a:lnTo>
                <a:lnTo>
                  <a:pt x="3384" y="376"/>
                </a:lnTo>
                <a:lnTo>
                  <a:pt x="3388" y="378"/>
                </a:lnTo>
                <a:lnTo>
                  <a:pt x="3394" y="380"/>
                </a:lnTo>
                <a:lnTo>
                  <a:pt x="3398" y="380"/>
                </a:lnTo>
                <a:lnTo>
                  <a:pt x="3399" y="380"/>
                </a:lnTo>
                <a:lnTo>
                  <a:pt x="3401" y="378"/>
                </a:lnTo>
                <a:lnTo>
                  <a:pt x="3401" y="380"/>
                </a:lnTo>
                <a:lnTo>
                  <a:pt x="3403" y="380"/>
                </a:lnTo>
                <a:lnTo>
                  <a:pt x="3403" y="382"/>
                </a:lnTo>
                <a:lnTo>
                  <a:pt x="3403" y="384"/>
                </a:lnTo>
                <a:lnTo>
                  <a:pt x="3405" y="384"/>
                </a:lnTo>
                <a:lnTo>
                  <a:pt x="3407" y="384"/>
                </a:lnTo>
                <a:lnTo>
                  <a:pt x="3407" y="386"/>
                </a:lnTo>
                <a:lnTo>
                  <a:pt x="3407" y="388"/>
                </a:lnTo>
                <a:lnTo>
                  <a:pt x="3409" y="388"/>
                </a:lnTo>
                <a:lnTo>
                  <a:pt x="3411" y="388"/>
                </a:lnTo>
                <a:lnTo>
                  <a:pt x="3411" y="390"/>
                </a:lnTo>
                <a:lnTo>
                  <a:pt x="3413" y="390"/>
                </a:lnTo>
                <a:lnTo>
                  <a:pt x="3413" y="391"/>
                </a:lnTo>
                <a:lnTo>
                  <a:pt x="3415" y="391"/>
                </a:lnTo>
                <a:lnTo>
                  <a:pt x="3415" y="393"/>
                </a:lnTo>
                <a:lnTo>
                  <a:pt x="3415" y="395"/>
                </a:lnTo>
                <a:lnTo>
                  <a:pt x="3413" y="395"/>
                </a:lnTo>
                <a:lnTo>
                  <a:pt x="3411" y="395"/>
                </a:lnTo>
                <a:lnTo>
                  <a:pt x="3409" y="393"/>
                </a:lnTo>
                <a:lnTo>
                  <a:pt x="3409" y="395"/>
                </a:lnTo>
                <a:lnTo>
                  <a:pt x="3407" y="395"/>
                </a:lnTo>
                <a:lnTo>
                  <a:pt x="3407" y="393"/>
                </a:lnTo>
                <a:lnTo>
                  <a:pt x="3405" y="395"/>
                </a:lnTo>
                <a:lnTo>
                  <a:pt x="3405" y="393"/>
                </a:lnTo>
                <a:lnTo>
                  <a:pt x="3403" y="393"/>
                </a:lnTo>
                <a:lnTo>
                  <a:pt x="3405" y="393"/>
                </a:lnTo>
                <a:lnTo>
                  <a:pt x="3405" y="395"/>
                </a:lnTo>
                <a:lnTo>
                  <a:pt x="3407" y="395"/>
                </a:lnTo>
                <a:lnTo>
                  <a:pt x="3407" y="397"/>
                </a:lnTo>
                <a:lnTo>
                  <a:pt x="3405" y="397"/>
                </a:lnTo>
                <a:lnTo>
                  <a:pt x="3403" y="395"/>
                </a:lnTo>
                <a:lnTo>
                  <a:pt x="3401" y="395"/>
                </a:lnTo>
                <a:lnTo>
                  <a:pt x="3399" y="397"/>
                </a:lnTo>
                <a:lnTo>
                  <a:pt x="3399" y="395"/>
                </a:lnTo>
                <a:lnTo>
                  <a:pt x="3399" y="397"/>
                </a:lnTo>
                <a:lnTo>
                  <a:pt x="3398" y="395"/>
                </a:lnTo>
                <a:lnTo>
                  <a:pt x="3398" y="397"/>
                </a:lnTo>
                <a:lnTo>
                  <a:pt x="3398" y="399"/>
                </a:lnTo>
                <a:lnTo>
                  <a:pt x="3399" y="401"/>
                </a:lnTo>
                <a:lnTo>
                  <a:pt x="3399" y="403"/>
                </a:lnTo>
                <a:lnTo>
                  <a:pt x="3398" y="403"/>
                </a:lnTo>
                <a:lnTo>
                  <a:pt x="3396" y="403"/>
                </a:lnTo>
                <a:lnTo>
                  <a:pt x="3394" y="401"/>
                </a:lnTo>
                <a:lnTo>
                  <a:pt x="3394" y="403"/>
                </a:lnTo>
                <a:lnTo>
                  <a:pt x="3396" y="403"/>
                </a:lnTo>
                <a:lnTo>
                  <a:pt x="3396" y="405"/>
                </a:lnTo>
                <a:lnTo>
                  <a:pt x="3396" y="407"/>
                </a:lnTo>
                <a:lnTo>
                  <a:pt x="3394" y="407"/>
                </a:lnTo>
                <a:lnTo>
                  <a:pt x="3394" y="405"/>
                </a:lnTo>
                <a:lnTo>
                  <a:pt x="3392" y="405"/>
                </a:lnTo>
                <a:lnTo>
                  <a:pt x="3392" y="407"/>
                </a:lnTo>
                <a:lnTo>
                  <a:pt x="3390" y="407"/>
                </a:lnTo>
                <a:lnTo>
                  <a:pt x="3390" y="409"/>
                </a:lnTo>
                <a:lnTo>
                  <a:pt x="3392" y="409"/>
                </a:lnTo>
                <a:lnTo>
                  <a:pt x="3392" y="411"/>
                </a:lnTo>
                <a:lnTo>
                  <a:pt x="3390" y="411"/>
                </a:lnTo>
                <a:lnTo>
                  <a:pt x="3388" y="411"/>
                </a:lnTo>
                <a:lnTo>
                  <a:pt x="3390" y="411"/>
                </a:lnTo>
                <a:lnTo>
                  <a:pt x="3392" y="411"/>
                </a:lnTo>
                <a:lnTo>
                  <a:pt x="3392" y="413"/>
                </a:lnTo>
                <a:lnTo>
                  <a:pt x="3392" y="415"/>
                </a:lnTo>
                <a:lnTo>
                  <a:pt x="3392" y="416"/>
                </a:lnTo>
                <a:lnTo>
                  <a:pt x="3392" y="418"/>
                </a:lnTo>
                <a:lnTo>
                  <a:pt x="3392" y="420"/>
                </a:lnTo>
                <a:lnTo>
                  <a:pt x="3390" y="420"/>
                </a:lnTo>
                <a:lnTo>
                  <a:pt x="3388" y="420"/>
                </a:lnTo>
                <a:lnTo>
                  <a:pt x="3388" y="418"/>
                </a:lnTo>
                <a:lnTo>
                  <a:pt x="3386" y="416"/>
                </a:lnTo>
                <a:lnTo>
                  <a:pt x="3386" y="418"/>
                </a:lnTo>
                <a:lnTo>
                  <a:pt x="3388" y="418"/>
                </a:lnTo>
                <a:lnTo>
                  <a:pt x="3388" y="420"/>
                </a:lnTo>
                <a:lnTo>
                  <a:pt x="3386" y="420"/>
                </a:lnTo>
                <a:lnTo>
                  <a:pt x="3388" y="420"/>
                </a:lnTo>
                <a:lnTo>
                  <a:pt x="3390" y="420"/>
                </a:lnTo>
                <a:lnTo>
                  <a:pt x="3390" y="422"/>
                </a:lnTo>
                <a:lnTo>
                  <a:pt x="3390" y="420"/>
                </a:lnTo>
                <a:lnTo>
                  <a:pt x="3390" y="422"/>
                </a:lnTo>
                <a:lnTo>
                  <a:pt x="3390" y="424"/>
                </a:lnTo>
                <a:lnTo>
                  <a:pt x="3390" y="422"/>
                </a:lnTo>
                <a:lnTo>
                  <a:pt x="3392" y="422"/>
                </a:lnTo>
                <a:lnTo>
                  <a:pt x="3392" y="420"/>
                </a:lnTo>
                <a:lnTo>
                  <a:pt x="3394" y="420"/>
                </a:lnTo>
                <a:lnTo>
                  <a:pt x="3394" y="418"/>
                </a:lnTo>
                <a:lnTo>
                  <a:pt x="3394" y="420"/>
                </a:lnTo>
                <a:lnTo>
                  <a:pt x="3396" y="420"/>
                </a:lnTo>
                <a:lnTo>
                  <a:pt x="3396" y="418"/>
                </a:lnTo>
                <a:lnTo>
                  <a:pt x="3396" y="420"/>
                </a:lnTo>
                <a:lnTo>
                  <a:pt x="3398" y="420"/>
                </a:lnTo>
                <a:lnTo>
                  <a:pt x="3398" y="418"/>
                </a:lnTo>
                <a:lnTo>
                  <a:pt x="3399" y="418"/>
                </a:lnTo>
                <a:lnTo>
                  <a:pt x="3401" y="418"/>
                </a:lnTo>
                <a:lnTo>
                  <a:pt x="3401" y="416"/>
                </a:lnTo>
                <a:lnTo>
                  <a:pt x="3401" y="418"/>
                </a:lnTo>
                <a:lnTo>
                  <a:pt x="3399" y="418"/>
                </a:lnTo>
                <a:lnTo>
                  <a:pt x="3399" y="420"/>
                </a:lnTo>
                <a:lnTo>
                  <a:pt x="3398" y="420"/>
                </a:lnTo>
                <a:lnTo>
                  <a:pt x="3399" y="420"/>
                </a:lnTo>
                <a:lnTo>
                  <a:pt x="3401" y="420"/>
                </a:lnTo>
                <a:lnTo>
                  <a:pt x="3401" y="422"/>
                </a:lnTo>
                <a:lnTo>
                  <a:pt x="3399" y="422"/>
                </a:lnTo>
                <a:lnTo>
                  <a:pt x="3399" y="424"/>
                </a:lnTo>
                <a:lnTo>
                  <a:pt x="3399" y="426"/>
                </a:lnTo>
                <a:lnTo>
                  <a:pt x="3401" y="426"/>
                </a:lnTo>
                <a:lnTo>
                  <a:pt x="3403" y="428"/>
                </a:lnTo>
                <a:lnTo>
                  <a:pt x="3403" y="430"/>
                </a:lnTo>
                <a:lnTo>
                  <a:pt x="3403" y="432"/>
                </a:lnTo>
                <a:lnTo>
                  <a:pt x="3401" y="432"/>
                </a:lnTo>
                <a:lnTo>
                  <a:pt x="3401" y="434"/>
                </a:lnTo>
                <a:lnTo>
                  <a:pt x="3399" y="434"/>
                </a:lnTo>
                <a:lnTo>
                  <a:pt x="3398" y="434"/>
                </a:lnTo>
                <a:lnTo>
                  <a:pt x="3398" y="432"/>
                </a:lnTo>
                <a:lnTo>
                  <a:pt x="3398" y="430"/>
                </a:lnTo>
                <a:lnTo>
                  <a:pt x="3396" y="432"/>
                </a:lnTo>
                <a:lnTo>
                  <a:pt x="3396" y="430"/>
                </a:lnTo>
                <a:lnTo>
                  <a:pt x="3394" y="430"/>
                </a:lnTo>
                <a:lnTo>
                  <a:pt x="3394" y="432"/>
                </a:lnTo>
                <a:lnTo>
                  <a:pt x="3392" y="432"/>
                </a:lnTo>
                <a:lnTo>
                  <a:pt x="3390" y="430"/>
                </a:lnTo>
                <a:lnTo>
                  <a:pt x="3388" y="430"/>
                </a:lnTo>
                <a:lnTo>
                  <a:pt x="3386" y="430"/>
                </a:lnTo>
                <a:lnTo>
                  <a:pt x="3388" y="432"/>
                </a:lnTo>
                <a:lnTo>
                  <a:pt x="3386" y="432"/>
                </a:lnTo>
                <a:lnTo>
                  <a:pt x="3388" y="432"/>
                </a:lnTo>
                <a:lnTo>
                  <a:pt x="3388" y="434"/>
                </a:lnTo>
                <a:lnTo>
                  <a:pt x="3388" y="436"/>
                </a:lnTo>
                <a:lnTo>
                  <a:pt x="3386" y="436"/>
                </a:lnTo>
                <a:lnTo>
                  <a:pt x="3386" y="438"/>
                </a:lnTo>
                <a:lnTo>
                  <a:pt x="3386" y="439"/>
                </a:lnTo>
                <a:lnTo>
                  <a:pt x="3384" y="439"/>
                </a:lnTo>
                <a:lnTo>
                  <a:pt x="3382" y="439"/>
                </a:lnTo>
                <a:lnTo>
                  <a:pt x="3380" y="439"/>
                </a:lnTo>
                <a:lnTo>
                  <a:pt x="3380" y="441"/>
                </a:lnTo>
                <a:lnTo>
                  <a:pt x="3382" y="441"/>
                </a:lnTo>
                <a:lnTo>
                  <a:pt x="3384" y="441"/>
                </a:lnTo>
                <a:lnTo>
                  <a:pt x="3384" y="443"/>
                </a:lnTo>
                <a:lnTo>
                  <a:pt x="3384" y="445"/>
                </a:lnTo>
                <a:lnTo>
                  <a:pt x="3384" y="447"/>
                </a:lnTo>
                <a:lnTo>
                  <a:pt x="3382" y="449"/>
                </a:lnTo>
                <a:lnTo>
                  <a:pt x="3382" y="451"/>
                </a:lnTo>
                <a:lnTo>
                  <a:pt x="3382" y="453"/>
                </a:lnTo>
                <a:lnTo>
                  <a:pt x="3382" y="451"/>
                </a:lnTo>
                <a:lnTo>
                  <a:pt x="3382" y="449"/>
                </a:lnTo>
                <a:lnTo>
                  <a:pt x="3386" y="447"/>
                </a:lnTo>
                <a:lnTo>
                  <a:pt x="3386" y="445"/>
                </a:lnTo>
                <a:lnTo>
                  <a:pt x="3386" y="443"/>
                </a:lnTo>
                <a:lnTo>
                  <a:pt x="3388" y="441"/>
                </a:lnTo>
                <a:lnTo>
                  <a:pt x="3390" y="439"/>
                </a:lnTo>
                <a:lnTo>
                  <a:pt x="3390" y="436"/>
                </a:lnTo>
                <a:lnTo>
                  <a:pt x="3392" y="436"/>
                </a:lnTo>
                <a:lnTo>
                  <a:pt x="3392" y="434"/>
                </a:lnTo>
                <a:lnTo>
                  <a:pt x="3394" y="436"/>
                </a:lnTo>
                <a:lnTo>
                  <a:pt x="3396" y="436"/>
                </a:lnTo>
                <a:lnTo>
                  <a:pt x="3394" y="438"/>
                </a:lnTo>
                <a:lnTo>
                  <a:pt x="3394" y="439"/>
                </a:lnTo>
                <a:lnTo>
                  <a:pt x="3396" y="439"/>
                </a:lnTo>
                <a:lnTo>
                  <a:pt x="3398" y="439"/>
                </a:lnTo>
                <a:lnTo>
                  <a:pt x="3398" y="438"/>
                </a:lnTo>
                <a:lnTo>
                  <a:pt x="3398" y="436"/>
                </a:lnTo>
                <a:lnTo>
                  <a:pt x="3398" y="438"/>
                </a:lnTo>
                <a:lnTo>
                  <a:pt x="3399" y="438"/>
                </a:lnTo>
                <a:lnTo>
                  <a:pt x="3401" y="438"/>
                </a:lnTo>
                <a:lnTo>
                  <a:pt x="3401" y="439"/>
                </a:lnTo>
                <a:lnTo>
                  <a:pt x="3401" y="441"/>
                </a:lnTo>
                <a:lnTo>
                  <a:pt x="3403" y="441"/>
                </a:lnTo>
                <a:lnTo>
                  <a:pt x="3405" y="441"/>
                </a:lnTo>
                <a:lnTo>
                  <a:pt x="3407" y="441"/>
                </a:lnTo>
                <a:lnTo>
                  <a:pt x="3409" y="441"/>
                </a:lnTo>
                <a:lnTo>
                  <a:pt x="3407" y="441"/>
                </a:lnTo>
                <a:lnTo>
                  <a:pt x="3407" y="443"/>
                </a:lnTo>
                <a:lnTo>
                  <a:pt x="3407" y="445"/>
                </a:lnTo>
                <a:lnTo>
                  <a:pt x="3409" y="445"/>
                </a:lnTo>
                <a:lnTo>
                  <a:pt x="3409" y="443"/>
                </a:lnTo>
                <a:lnTo>
                  <a:pt x="3411" y="443"/>
                </a:lnTo>
                <a:lnTo>
                  <a:pt x="3409" y="445"/>
                </a:lnTo>
                <a:lnTo>
                  <a:pt x="3411" y="445"/>
                </a:lnTo>
                <a:lnTo>
                  <a:pt x="3411" y="447"/>
                </a:lnTo>
                <a:lnTo>
                  <a:pt x="3411" y="445"/>
                </a:lnTo>
                <a:lnTo>
                  <a:pt x="3413" y="445"/>
                </a:lnTo>
                <a:lnTo>
                  <a:pt x="3413" y="443"/>
                </a:lnTo>
                <a:lnTo>
                  <a:pt x="3415" y="443"/>
                </a:lnTo>
                <a:lnTo>
                  <a:pt x="3413" y="445"/>
                </a:lnTo>
                <a:lnTo>
                  <a:pt x="3415" y="445"/>
                </a:lnTo>
                <a:lnTo>
                  <a:pt x="3415" y="447"/>
                </a:lnTo>
                <a:lnTo>
                  <a:pt x="3413" y="447"/>
                </a:lnTo>
                <a:lnTo>
                  <a:pt x="3413" y="449"/>
                </a:lnTo>
                <a:lnTo>
                  <a:pt x="3413" y="451"/>
                </a:lnTo>
                <a:lnTo>
                  <a:pt x="3415" y="449"/>
                </a:lnTo>
                <a:lnTo>
                  <a:pt x="3415" y="451"/>
                </a:lnTo>
                <a:lnTo>
                  <a:pt x="3417" y="453"/>
                </a:lnTo>
                <a:lnTo>
                  <a:pt x="3417" y="451"/>
                </a:lnTo>
                <a:lnTo>
                  <a:pt x="3417" y="453"/>
                </a:lnTo>
                <a:lnTo>
                  <a:pt x="3419" y="453"/>
                </a:lnTo>
                <a:lnTo>
                  <a:pt x="3421" y="455"/>
                </a:lnTo>
                <a:lnTo>
                  <a:pt x="3423" y="455"/>
                </a:lnTo>
                <a:lnTo>
                  <a:pt x="3421" y="457"/>
                </a:lnTo>
                <a:lnTo>
                  <a:pt x="3419" y="459"/>
                </a:lnTo>
                <a:lnTo>
                  <a:pt x="3419" y="461"/>
                </a:lnTo>
                <a:lnTo>
                  <a:pt x="3421" y="463"/>
                </a:lnTo>
                <a:lnTo>
                  <a:pt x="3419" y="463"/>
                </a:lnTo>
                <a:lnTo>
                  <a:pt x="3419" y="464"/>
                </a:lnTo>
                <a:lnTo>
                  <a:pt x="3419" y="466"/>
                </a:lnTo>
                <a:lnTo>
                  <a:pt x="3417" y="466"/>
                </a:lnTo>
                <a:lnTo>
                  <a:pt x="3415" y="466"/>
                </a:lnTo>
                <a:lnTo>
                  <a:pt x="3413" y="468"/>
                </a:lnTo>
                <a:lnTo>
                  <a:pt x="3411" y="470"/>
                </a:lnTo>
                <a:lnTo>
                  <a:pt x="3411" y="472"/>
                </a:lnTo>
                <a:lnTo>
                  <a:pt x="3411" y="474"/>
                </a:lnTo>
                <a:lnTo>
                  <a:pt x="3409" y="476"/>
                </a:lnTo>
                <a:lnTo>
                  <a:pt x="3409" y="480"/>
                </a:lnTo>
                <a:lnTo>
                  <a:pt x="3409" y="482"/>
                </a:lnTo>
                <a:lnTo>
                  <a:pt x="3409" y="480"/>
                </a:lnTo>
                <a:lnTo>
                  <a:pt x="3411" y="478"/>
                </a:lnTo>
                <a:lnTo>
                  <a:pt x="3413" y="480"/>
                </a:lnTo>
                <a:lnTo>
                  <a:pt x="3413" y="482"/>
                </a:lnTo>
                <a:lnTo>
                  <a:pt x="3413" y="484"/>
                </a:lnTo>
                <a:lnTo>
                  <a:pt x="3411" y="486"/>
                </a:lnTo>
                <a:lnTo>
                  <a:pt x="3409" y="486"/>
                </a:lnTo>
                <a:lnTo>
                  <a:pt x="3409" y="487"/>
                </a:lnTo>
                <a:lnTo>
                  <a:pt x="3409" y="489"/>
                </a:lnTo>
                <a:lnTo>
                  <a:pt x="3409" y="491"/>
                </a:lnTo>
                <a:lnTo>
                  <a:pt x="3407" y="491"/>
                </a:lnTo>
                <a:lnTo>
                  <a:pt x="3407" y="493"/>
                </a:lnTo>
                <a:lnTo>
                  <a:pt x="3405" y="493"/>
                </a:lnTo>
                <a:lnTo>
                  <a:pt x="3403" y="493"/>
                </a:lnTo>
                <a:lnTo>
                  <a:pt x="3401" y="493"/>
                </a:lnTo>
                <a:lnTo>
                  <a:pt x="3401" y="495"/>
                </a:lnTo>
                <a:lnTo>
                  <a:pt x="3398" y="499"/>
                </a:lnTo>
                <a:lnTo>
                  <a:pt x="3396" y="501"/>
                </a:lnTo>
                <a:lnTo>
                  <a:pt x="3396" y="503"/>
                </a:lnTo>
                <a:lnTo>
                  <a:pt x="3394" y="505"/>
                </a:lnTo>
                <a:lnTo>
                  <a:pt x="3394" y="507"/>
                </a:lnTo>
                <a:lnTo>
                  <a:pt x="3394" y="509"/>
                </a:lnTo>
                <a:lnTo>
                  <a:pt x="3392" y="509"/>
                </a:lnTo>
                <a:lnTo>
                  <a:pt x="3390" y="509"/>
                </a:lnTo>
                <a:lnTo>
                  <a:pt x="3388" y="511"/>
                </a:lnTo>
                <a:lnTo>
                  <a:pt x="3388" y="509"/>
                </a:lnTo>
                <a:lnTo>
                  <a:pt x="3386" y="509"/>
                </a:lnTo>
                <a:lnTo>
                  <a:pt x="3386" y="511"/>
                </a:lnTo>
                <a:lnTo>
                  <a:pt x="3384" y="511"/>
                </a:lnTo>
                <a:lnTo>
                  <a:pt x="3382" y="511"/>
                </a:lnTo>
                <a:lnTo>
                  <a:pt x="3382" y="512"/>
                </a:lnTo>
                <a:lnTo>
                  <a:pt x="3380" y="512"/>
                </a:lnTo>
                <a:lnTo>
                  <a:pt x="3380" y="514"/>
                </a:lnTo>
                <a:lnTo>
                  <a:pt x="3378" y="516"/>
                </a:lnTo>
                <a:lnTo>
                  <a:pt x="3376" y="516"/>
                </a:lnTo>
                <a:lnTo>
                  <a:pt x="3375" y="516"/>
                </a:lnTo>
                <a:lnTo>
                  <a:pt x="3373" y="516"/>
                </a:lnTo>
                <a:lnTo>
                  <a:pt x="3373" y="514"/>
                </a:lnTo>
                <a:lnTo>
                  <a:pt x="3373" y="512"/>
                </a:lnTo>
                <a:lnTo>
                  <a:pt x="3373" y="511"/>
                </a:lnTo>
                <a:lnTo>
                  <a:pt x="3371" y="511"/>
                </a:lnTo>
                <a:lnTo>
                  <a:pt x="3371" y="509"/>
                </a:lnTo>
                <a:lnTo>
                  <a:pt x="3367" y="509"/>
                </a:lnTo>
                <a:lnTo>
                  <a:pt x="3365" y="511"/>
                </a:lnTo>
                <a:lnTo>
                  <a:pt x="3365" y="512"/>
                </a:lnTo>
                <a:lnTo>
                  <a:pt x="3363" y="512"/>
                </a:lnTo>
                <a:lnTo>
                  <a:pt x="3363" y="514"/>
                </a:lnTo>
                <a:lnTo>
                  <a:pt x="3363" y="516"/>
                </a:lnTo>
                <a:lnTo>
                  <a:pt x="3361" y="516"/>
                </a:lnTo>
                <a:lnTo>
                  <a:pt x="3359" y="516"/>
                </a:lnTo>
                <a:lnTo>
                  <a:pt x="3357" y="516"/>
                </a:lnTo>
                <a:lnTo>
                  <a:pt x="3355" y="516"/>
                </a:lnTo>
                <a:lnTo>
                  <a:pt x="3355" y="514"/>
                </a:lnTo>
                <a:lnTo>
                  <a:pt x="3353" y="512"/>
                </a:lnTo>
                <a:lnTo>
                  <a:pt x="3355" y="512"/>
                </a:lnTo>
                <a:lnTo>
                  <a:pt x="3355" y="511"/>
                </a:lnTo>
                <a:lnTo>
                  <a:pt x="3355" y="509"/>
                </a:lnTo>
                <a:lnTo>
                  <a:pt x="3355" y="507"/>
                </a:lnTo>
                <a:lnTo>
                  <a:pt x="3353" y="505"/>
                </a:lnTo>
                <a:lnTo>
                  <a:pt x="3351" y="505"/>
                </a:lnTo>
                <a:lnTo>
                  <a:pt x="3350" y="507"/>
                </a:lnTo>
                <a:lnTo>
                  <a:pt x="3350" y="509"/>
                </a:lnTo>
                <a:lnTo>
                  <a:pt x="3350" y="511"/>
                </a:lnTo>
                <a:lnTo>
                  <a:pt x="3350" y="512"/>
                </a:lnTo>
                <a:lnTo>
                  <a:pt x="3348" y="512"/>
                </a:lnTo>
                <a:lnTo>
                  <a:pt x="3348" y="511"/>
                </a:lnTo>
                <a:lnTo>
                  <a:pt x="3348" y="509"/>
                </a:lnTo>
                <a:lnTo>
                  <a:pt x="3346" y="509"/>
                </a:lnTo>
                <a:lnTo>
                  <a:pt x="3346" y="511"/>
                </a:lnTo>
                <a:lnTo>
                  <a:pt x="3344" y="511"/>
                </a:lnTo>
                <a:lnTo>
                  <a:pt x="3344" y="512"/>
                </a:lnTo>
                <a:lnTo>
                  <a:pt x="3342" y="512"/>
                </a:lnTo>
                <a:lnTo>
                  <a:pt x="3340" y="511"/>
                </a:lnTo>
                <a:lnTo>
                  <a:pt x="3340" y="512"/>
                </a:lnTo>
                <a:lnTo>
                  <a:pt x="3338" y="512"/>
                </a:lnTo>
                <a:lnTo>
                  <a:pt x="3336" y="512"/>
                </a:lnTo>
                <a:lnTo>
                  <a:pt x="3334" y="514"/>
                </a:lnTo>
                <a:lnTo>
                  <a:pt x="3330" y="514"/>
                </a:lnTo>
                <a:lnTo>
                  <a:pt x="3328" y="514"/>
                </a:lnTo>
                <a:lnTo>
                  <a:pt x="3328" y="516"/>
                </a:lnTo>
                <a:lnTo>
                  <a:pt x="3328" y="518"/>
                </a:lnTo>
                <a:lnTo>
                  <a:pt x="3327" y="518"/>
                </a:lnTo>
                <a:lnTo>
                  <a:pt x="3325" y="518"/>
                </a:lnTo>
                <a:lnTo>
                  <a:pt x="3325" y="520"/>
                </a:lnTo>
                <a:lnTo>
                  <a:pt x="3323" y="520"/>
                </a:lnTo>
                <a:lnTo>
                  <a:pt x="3323" y="518"/>
                </a:lnTo>
                <a:lnTo>
                  <a:pt x="3317" y="522"/>
                </a:lnTo>
                <a:lnTo>
                  <a:pt x="3317" y="524"/>
                </a:lnTo>
                <a:lnTo>
                  <a:pt x="3315" y="526"/>
                </a:lnTo>
                <a:lnTo>
                  <a:pt x="3315" y="528"/>
                </a:lnTo>
                <a:lnTo>
                  <a:pt x="3315" y="530"/>
                </a:lnTo>
                <a:lnTo>
                  <a:pt x="3313" y="530"/>
                </a:lnTo>
                <a:lnTo>
                  <a:pt x="3311" y="530"/>
                </a:lnTo>
                <a:lnTo>
                  <a:pt x="3313" y="530"/>
                </a:lnTo>
                <a:lnTo>
                  <a:pt x="3313" y="532"/>
                </a:lnTo>
                <a:lnTo>
                  <a:pt x="3313" y="534"/>
                </a:lnTo>
                <a:lnTo>
                  <a:pt x="3311" y="534"/>
                </a:lnTo>
                <a:lnTo>
                  <a:pt x="3311" y="532"/>
                </a:lnTo>
                <a:lnTo>
                  <a:pt x="3309" y="532"/>
                </a:lnTo>
                <a:lnTo>
                  <a:pt x="3307" y="532"/>
                </a:lnTo>
                <a:lnTo>
                  <a:pt x="3307" y="530"/>
                </a:lnTo>
                <a:lnTo>
                  <a:pt x="3305" y="530"/>
                </a:lnTo>
                <a:lnTo>
                  <a:pt x="3305" y="532"/>
                </a:lnTo>
                <a:lnTo>
                  <a:pt x="3305" y="534"/>
                </a:lnTo>
                <a:lnTo>
                  <a:pt x="3303" y="535"/>
                </a:lnTo>
                <a:lnTo>
                  <a:pt x="3303" y="537"/>
                </a:lnTo>
                <a:lnTo>
                  <a:pt x="3302" y="537"/>
                </a:lnTo>
                <a:lnTo>
                  <a:pt x="3300" y="537"/>
                </a:lnTo>
                <a:lnTo>
                  <a:pt x="3298" y="537"/>
                </a:lnTo>
                <a:lnTo>
                  <a:pt x="3296" y="537"/>
                </a:lnTo>
                <a:lnTo>
                  <a:pt x="3298" y="535"/>
                </a:lnTo>
                <a:lnTo>
                  <a:pt x="3300" y="535"/>
                </a:lnTo>
                <a:lnTo>
                  <a:pt x="3300" y="534"/>
                </a:lnTo>
                <a:lnTo>
                  <a:pt x="3300" y="532"/>
                </a:lnTo>
                <a:lnTo>
                  <a:pt x="3300" y="530"/>
                </a:lnTo>
                <a:lnTo>
                  <a:pt x="3298" y="530"/>
                </a:lnTo>
                <a:lnTo>
                  <a:pt x="3298" y="528"/>
                </a:lnTo>
                <a:lnTo>
                  <a:pt x="3300" y="528"/>
                </a:lnTo>
                <a:lnTo>
                  <a:pt x="3300" y="526"/>
                </a:lnTo>
                <a:lnTo>
                  <a:pt x="3302" y="526"/>
                </a:lnTo>
                <a:lnTo>
                  <a:pt x="3303" y="524"/>
                </a:lnTo>
                <a:lnTo>
                  <a:pt x="3302" y="522"/>
                </a:lnTo>
                <a:lnTo>
                  <a:pt x="3303" y="522"/>
                </a:lnTo>
                <a:lnTo>
                  <a:pt x="3305" y="522"/>
                </a:lnTo>
                <a:lnTo>
                  <a:pt x="3305" y="520"/>
                </a:lnTo>
                <a:lnTo>
                  <a:pt x="3303" y="520"/>
                </a:lnTo>
                <a:lnTo>
                  <a:pt x="3305" y="520"/>
                </a:lnTo>
                <a:lnTo>
                  <a:pt x="3307" y="520"/>
                </a:lnTo>
                <a:lnTo>
                  <a:pt x="3309" y="518"/>
                </a:lnTo>
                <a:lnTo>
                  <a:pt x="3307" y="518"/>
                </a:lnTo>
                <a:lnTo>
                  <a:pt x="3305" y="518"/>
                </a:lnTo>
                <a:lnTo>
                  <a:pt x="3305" y="516"/>
                </a:lnTo>
                <a:lnTo>
                  <a:pt x="3305" y="514"/>
                </a:lnTo>
                <a:lnTo>
                  <a:pt x="3305" y="516"/>
                </a:lnTo>
                <a:lnTo>
                  <a:pt x="3303" y="516"/>
                </a:lnTo>
                <a:lnTo>
                  <a:pt x="3302" y="516"/>
                </a:lnTo>
                <a:lnTo>
                  <a:pt x="3302" y="518"/>
                </a:lnTo>
                <a:lnTo>
                  <a:pt x="3300" y="518"/>
                </a:lnTo>
                <a:lnTo>
                  <a:pt x="3300" y="520"/>
                </a:lnTo>
                <a:lnTo>
                  <a:pt x="3300" y="522"/>
                </a:lnTo>
                <a:lnTo>
                  <a:pt x="3298" y="522"/>
                </a:lnTo>
                <a:lnTo>
                  <a:pt x="3296" y="522"/>
                </a:lnTo>
                <a:lnTo>
                  <a:pt x="3296" y="520"/>
                </a:lnTo>
                <a:lnTo>
                  <a:pt x="3296" y="522"/>
                </a:lnTo>
                <a:lnTo>
                  <a:pt x="3294" y="522"/>
                </a:lnTo>
                <a:lnTo>
                  <a:pt x="3294" y="524"/>
                </a:lnTo>
                <a:lnTo>
                  <a:pt x="3296" y="524"/>
                </a:lnTo>
                <a:lnTo>
                  <a:pt x="3296" y="526"/>
                </a:lnTo>
                <a:lnTo>
                  <a:pt x="3294" y="528"/>
                </a:lnTo>
                <a:lnTo>
                  <a:pt x="3292" y="528"/>
                </a:lnTo>
                <a:lnTo>
                  <a:pt x="3292" y="530"/>
                </a:lnTo>
                <a:lnTo>
                  <a:pt x="3290" y="530"/>
                </a:lnTo>
                <a:lnTo>
                  <a:pt x="3288" y="530"/>
                </a:lnTo>
                <a:lnTo>
                  <a:pt x="3286" y="528"/>
                </a:lnTo>
                <a:lnTo>
                  <a:pt x="3286" y="530"/>
                </a:lnTo>
                <a:lnTo>
                  <a:pt x="3284" y="530"/>
                </a:lnTo>
                <a:lnTo>
                  <a:pt x="3282" y="532"/>
                </a:lnTo>
                <a:lnTo>
                  <a:pt x="3280" y="532"/>
                </a:lnTo>
                <a:lnTo>
                  <a:pt x="3277" y="534"/>
                </a:lnTo>
                <a:lnTo>
                  <a:pt x="3277" y="532"/>
                </a:lnTo>
                <a:lnTo>
                  <a:pt x="3278" y="530"/>
                </a:lnTo>
                <a:lnTo>
                  <a:pt x="3277" y="530"/>
                </a:lnTo>
                <a:lnTo>
                  <a:pt x="3275" y="530"/>
                </a:lnTo>
                <a:lnTo>
                  <a:pt x="3271" y="532"/>
                </a:lnTo>
                <a:lnTo>
                  <a:pt x="3269" y="534"/>
                </a:lnTo>
                <a:lnTo>
                  <a:pt x="3267" y="534"/>
                </a:lnTo>
                <a:lnTo>
                  <a:pt x="3267" y="535"/>
                </a:lnTo>
                <a:lnTo>
                  <a:pt x="3267" y="534"/>
                </a:lnTo>
                <a:lnTo>
                  <a:pt x="3265" y="534"/>
                </a:lnTo>
                <a:lnTo>
                  <a:pt x="3265" y="535"/>
                </a:lnTo>
                <a:lnTo>
                  <a:pt x="3263" y="535"/>
                </a:lnTo>
                <a:lnTo>
                  <a:pt x="3261" y="535"/>
                </a:lnTo>
                <a:lnTo>
                  <a:pt x="3261" y="537"/>
                </a:lnTo>
                <a:lnTo>
                  <a:pt x="3259" y="539"/>
                </a:lnTo>
                <a:lnTo>
                  <a:pt x="3257" y="541"/>
                </a:lnTo>
                <a:lnTo>
                  <a:pt x="3255" y="543"/>
                </a:lnTo>
                <a:lnTo>
                  <a:pt x="3254" y="545"/>
                </a:lnTo>
                <a:lnTo>
                  <a:pt x="3252" y="545"/>
                </a:lnTo>
                <a:lnTo>
                  <a:pt x="3248" y="547"/>
                </a:lnTo>
                <a:lnTo>
                  <a:pt x="3246" y="549"/>
                </a:lnTo>
                <a:lnTo>
                  <a:pt x="3244" y="549"/>
                </a:lnTo>
                <a:lnTo>
                  <a:pt x="3242" y="551"/>
                </a:lnTo>
                <a:lnTo>
                  <a:pt x="3240" y="551"/>
                </a:lnTo>
                <a:lnTo>
                  <a:pt x="3238" y="549"/>
                </a:lnTo>
                <a:lnTo>
                  <a:pt x="3238" y="551"/>
                </a:lnTo>
                <a:lnTo>
                  <a:pt x="3236" y="551"/>
                </a:lnTo>
                <a:lnTo>
                  <a:pt x="3236" y="549"/>
                </a:lnTo>
                <a:lnTo>
                  <a:pt x="3234" y="549"/>
                </a:lnTo>
                <a:lnTo>
                  <a:pt x="3232" y="549"/>
                </a:lnTo>
                <a:lnTo>
                  <a:pt x="3232" y="551"/>
                </a:lnTo>
                <a:lnTo>
                  <a:pt x="3230" y="551"/>
                </a:lnTo>
                <a:lnTo>
                  <a:pt x="3229" y="553"/>
                </a:lnTo>
                <a:lnTo>
                  <a:pt x="3229" y="551"/>
                </a:lnTo>
                <a:lnTo>
                  <a:pt x="3227" y="551"/>
                </a:lnTo>
                <a:lnTo>
                  <a:pt x="3225" y="553"/>
                </a:lnTo>
                <a:lnTo>
                  <a:pt x="3223" y="553"/>
                </a:lnTo>
                <a:lnTo>
                  <a:pt x="3221" y="553"/>
                </a:lnTo>
                <a:lnTo>
                  <a:pt x="3219" y="555"/>
                </a:lnTo>
                <a:lnTo>
                  <a:pt x="3217" y="553"/>
                </a:lnTo>
                <a:lnTo>
                  <a:pt x="3217" y="555"/>
                </a:lnTo>
                <a:lnTo>
                  <a:pt x="3215" y="557"/>
                </a:lnTo>
                <a:lnTo>
                  <a:pt x="3213" y="555"/>
                </a:lnTo>
                <a:lnTo>
                  <a:pt x="3211" y="555"/>
                </a:lnTo>
                <a:lnTo>
                  <a:pt x="3211" y="553"/>
                </a:lnTo>
                <a:lnTo>
                  <a:pt x="3211" y="551"/>
                </a:lnTo>
                <a:lnTo>
                  <a:pt x="3209" y="551"/>
                </a:lnTo>
                <a:lnTo>
                  <a:pt x="3206" y="553"/>
                </a:lnTo>
                <a:lnTo>
                  <a:pt x="3206" y="555"/>
                </a:lnTo>
                <a:lnTo>
                  <a:pt x="3204" y="555"/>
                </a:lnTo>
                <a:lnTo>
                  <a:pt x="3204" y="557"/>
                </a:lnTo>
                <a:lnTo>
                  <a:pt x="3204" y="559"/>
                </a:lnTo>
                <a:lnTo>
                  <a:pt x="3202" y="560"/>
                </a:lnTo>
                <a:lnTo>
                  <a:pt x="3202" y="559"/>
                </a:lnTo>
                <a:lnTo>
                  <a:pt x="3200" y="557"/>
                </a:lnTo>
                <a:lnTo>
                  <a:pt x="3200" y="559"/>
                </a:lnTo>
                <a:lnTo>
                  <a:pt x="3200" y="560"/>
                </a:lnTo>
                <a:lnTo>
                  <a:pt x="3198" y="560"/>
                </a:lnTo>
                <a:lnTo>
                  <a:pt x="3198" y="562"/>
                </a:lnTo>
                <a:lnTo>
                  <a:pt x="3196" y="562"/>
                </a:lnTo>
                <a:lnTo>
                  <a:pt x="3196" y="560"/>
                </a:lnTo>
                <a:lnTo>
                  <a:pt x="3196" y="559"/>
                </a:lnTo>
                <a:lnTo>
                  <a:pt x="3194" y="559"/>
                </a:lnTo>
                <a:lnTo>
                  <a:pt x="3192" y="559"/>
                </a:lnTo>
                <a:lnTo>
                  <a:pt x="3190" y="559"/>
                </a:lnTo>
                <a:lnTo>
                  <a:pt x="3190" y="557"/>
                </a:lnTo>
                <a:lnTo>
                  <a:pt x="3188" y="557"/>
                </a:lnTo>
                <a:lnTo>
                  <a:pt x="3188" y="555"/>
                </a:lnTo>
                <a:lnTo>
                  <a:pt x="3186" y="557"/>
                </a:lnTo>
                <a:lnTo>
                  <a:pt x="3182" y="559"/>
                </a:lnTo>
                <a:lnTo>
                  <a:pt x="3181" y="562"/>
                </a:lnTo>
                <a:lnTo>
                  <a:pt x="3179" y="564"/>
                </a:lnTo>
                <a:lnTo>
                  <a:pt x="3177" y="570"/>
                </a:lnTo>
                <a:lnTo>
                  <a:pt x="3175" y="570"/>
                </a:lnTo>
                <a:lnTo>
                  <a:pt x="3173" y="570"/>
                </a:lnTo>
                <a:lnTo>
                  <a:pt x="3171" y="568"/>
                </a:lnTo>
                <a:lnTo>
                  <a:pt x="3169" y="568"/>
                </a:lnTo>
                <a:lnTo>
                  <a:pt x="3167" y="568"/>
                </a:lnTo>
                <a:lnTo>
                  <a:pt x="3165" y="568"/>
                </a:lnTo>
                <a:lnTo>
                  <a:pt x="3165" y="570"/>
                </a:lnTo>
                <a:lnTo>
                  <a:pt x="3163" y="570"/>
                </a:lnTo>
                <a:lnTo>
                  <a:pt x="3161" y="570"/>
                </a:lnTo>
                <a:lnTo>
                  <a:pt x="3161" y="568"/>
                </a:lnTo>
                <a:lnTo>
                  <a:pt x="3159" y="568"/>
                </a:lnTo>
                <a:lnTo>
                  <a:pt x="3159" y="566"/>
                </a:lnTo>
                <a:lnTo>
                  <a:pt x="3161" y="566"/>
                </a:lnTo>
                <a:lnTo>
                  <a:pt x="3161" y="564"/>
                </a:lnTo>
                <a:lnTo>
                  <a:pt x="3161" y="562"/>
                </a:lnTo>
                <a:lnTo>
                  <a:pt x="3163" y="560"/>
                </a:lnTo>
                <a:lnTo>
                  <a:pt x="3163" y="559"/>
                </a:lnTo>
                <a:lnTo>
                  <a:pt x="3165" y="557"/>
                </a:lnTo>
                <a:lnTo>
                  <a:pt x="3165" y="555"/>
                </a:lnTo>
                <a:lnTo>
                  <a:pt x="3165" y="553"/>
                </a:lnTo>
                <a:lnTo>
                  <a:pt x="3165" y="551"/>
                </a:lnTo>
                <a:lnTo>
                  <a:pt x="3165" y="549"/>
                </a:lnTo>
                <a:lnTo>
                  <a:pt x="3167" y="549"/>
                </a:lnTo>
                <a:lnTo>
                  <a:pt x="3165" y="547"/>
                </a:lnTo>
                <a:lnTo>
                  <a:pt x="3163" y="545"/>
                </a:lnTo>
                <a:lnTo>
                  <a:pt x="3163" y="543"/>
                </a:lnTo>
                <a:lnTo>
                  <a:pt x="3161" y="543"/>
                </a:lnTo>
                <a:lnTo>
                  <a:pt x="3159" y="543"/>
                </a:lnTo>
                <a:lnTo>
                  <a:pt x="3159" y="545"/>
                </a:lnTo>
                <a:lnTo>
                  <a:pt x="3161" y="547"/>
                </a:lnTo>
                <a:lnTo>
                  <a:pt x="3163" y="547"/>
                </a:lnTo>
                <a:lnTo>
                  <a:pt x="3163" y="549"/>
                </a:lnTo>
                <a:lnTo>
                  <a:pt x="3165" y="549"/>
                </a:lnTo>
                <a:lnTo>
                  <a:pt x="3165" y="551"/>
                </a:lnTo>
                <a:lnTo>
                  <a:pt x="3163" y="551"/>
                </a:lnTo>
                <a:lnTo>
                  <a:pt x="3163" y="553"/>
                </a:lnTo>
                <a:lnTo>
                  <a:pt x="3163" y="555"/>
                </a:lnTo>
                <a:lnTo>
                  <a:pt x="3161" y="555"/>
                </a:lnTo>
                <a:lnTo>
                  <a:pt x="3163" y="555"/>
                </a:lnTo>
                <a:lnTo>
                  <a:pt x="3163" y="557"/>
                </a:lnTo>
                <a:lnTo>
                  <a:pt x="3161" y="557"/>
                </a:lnTo>
                <a:lnTo>
                  <a:pt x="3161" y="559"/>
                </a:lnTo>
                <a:lnTo>
                  <a:pt x="3159" y="560"/>
                </a:lnTo>
                <a:lnTo>
                  <a:pt x="3158" y="560"/>
                </a:lnTo>
                <a:lnTo>
                  <a:pt x="3156" y="560"/>
                </a:lnTo>
                <a:lnTo>
                  <a:pt x="3156" y="562"/>
                </a:lnTo>
                <a:lnTo>
                  <a:pt x="3158" y="562"/>
                </a:lnTo>
                <a:lnTo>
                  <a:pt x="3158" y="564"/>
                </a:lnTo>
                <a:lnTo>
                  <a:pt x="3156" y="564"/>
                </a:lnTo>
                <a:lnTo>
                  <a:pt x="3156" y="562"/>
                </a:lnTo>
                <a:lnTo>
                  <a:pt x="3154" y="562"/>
                </a:lnTo>
                <a:lnTo>
                  <a:pt x="3152" y="562"/>
                </a:lnTo>
                <a:lnTo>
                  <a:pt x="3152" y="560"/>
                </a:lnTo>
                <a:lnTo>
                  <a:pt x="3150" y="560"/>
                </a:lnTo>
                <a:lnTo>
                  <a:pt x="3148" y="560"/>
                </a:lnTo>
                <a:lnTo>
                  <a:pt x="3148" y="559"/>
                </a:lnTo>
                <a:lnTo>
                  <a:pt x="3148" y="557"/>
                </a:lnTo>
                <a:lnTo>
                  <a:pt x="3148" y="559"/>
                </a:lnTo>
                <a:lnTo>
                  <a:pt x="3146" y="559"/>
                </a:lnTo>
                <a:lnTo>
                  <a:pt x="3144" y="559"/>
                </a:lnTo>
                <a:lnTo>
                  <a:pt x="3144" y="557"/>
                </a:lnTo>
                <a:lnTo>
                  <a:pt x="3142" y="557"/>
                </a:lnTo>
                <a:lnTo>
                  <a:pt x="3140" y="557"/>
                </a:lnTo>
                <a:lnTo>
                  <a:pt x="3138" y="557"/>
                </a:lnTo>
                <a:lnTo>
                  <a:pt x="3136" y="559"/>
                </a:lnTo>
                <a:lnTo>
                  <a:pt x="3136" y="557"/>
                </a:lnTo>
                <a:lnTo>
                  <a:pt x="3136" y="555"/>
                </a:lnTo>
                <a:lnTo>
                  <a:pt x="3136" y="553"/>
                </a:lnTo>
                <a:lnTo>
                  <a:pt x="3134" y="553"/>
                </a:lnTo>
                <a:lnTo>
                  <a:pt x="3134" y="555"/>
                </a:lnTo>
                <a:lnTo>
                  <a:pt x="3134" y="557"/>
                </a:lnTo>
                <a:lnTo>
                  <a:pt x="3133" y="557"/>
                </a:lnTo>
                <a:lnTo>
                  <a:pt x="3133" y="555"/>
                </a:lnTo>
                <a:lnTo>
                  <a:pt x="3133" y="553"/>
                </a:lnTo>
                <a:lnTo>
                  <a:pt x="3131" y="553"/>
                </a:lnTo>
                <a:lnTo>
                  <a:pt x="3131" y="551"/>
                </a:lnTo>
                <a:lnTo>
                  <a:pt x="3131" y="549"/>
                </a:lnTo>
                <a:lnTo>
                  <a:pt x="3131" y="547"/>
                </a:lnTo>
                <a:lnTo>
                  <a:pt x="3131" y="545"/>
                </a:lnTo>
                <a:lnTo>
                  <a:pt x="3133" y="543"/>
                </a:lnTo>
                <a:lnTo>
                  <a:pt x="3131" y="543"/>
                </a:lnTo>
                <a:lnTo>
                  <a:pt x="3131" y="541"/>
                </a:lnTo>
                <a:lnTo>
                  <a:pt x="3129" y="541"/>
                </a:lnTo>
                <a:lnTo>
                  <a:pt x="3129" y="539"/>
                </a:lnTo>
                <a:lnTo>
                  <a:pt x="3129" y="537"/>
                </a:lnTo>
                <a:lnTo>
                  <a:pt x="3131" y="537"/>
                </a:lnTo>
                <a:lnTo>
                  <a:pt x="3129" y="537"/>
                </a:lnTo>
                <a:lnTo>
                  <a:pt x="3129" y="535"/>
                </a:lnTo>
                <a:lnTo>
                  <a:pt x="3129" y="534"/>
                </a:lnTo>
                <a:lnTo>
                  <a:pt x="3129" y="535"/>
                </a:lnTo>
                <a:lnTo>
                  <a:pt x="3127" y="537"/>
                </a:lnTo>
                <a:lnTo>
                  <a:pt x="3127" y="539"/>
                </a:lnTo>
                <a:lnTo>
                  <a:pt x="3125" y="541"/>
                </a:lnTo>
                <a:lnTo>
                  <a:pt x="3125" y="539"/>
                </a:lnTo>
                <a:lnTo>
                  <a:pt x="3125" y="537"/>
                </a:lnTo>
                <a:lnTo>
                  <a:pt x="3123" y="537"/>
                </a:lnTo>
                <a:lnTo>
                  <a:pt x="3123" y="539"/>
                </a:lnTo>
                <a:lnTo>
                  <a:pt x="3121" y="539"/>
                </a:lnTo>
                <a:lnTo>
                  <a:pt x="3119" y="537"/>
                </a:lnTo>
                <a:lnTo>
                  <a:pt x="3121" y="535"/>
                </a:lnTo>
                <a:lnTo>
                  <a:pt x="3119" y="535"/>
                </a:lnTo>
                <a:lnTo>
                  <a:pt x="3119" y="537"/>
                </a:lnTo>
                <a:lnTo>
                  <a:pt x="3117" y="537"/>
                </a:lnTo>
                <a:lnTo>
                  <a:pt x="3119" y="537"/>
                </a:lnTo>
                <a:lnTo>
                  <a:pt x="3119" y="539"/>
                </a:lnTo>
                <a:lnTo>
                  <a:pt x="3123" y="541"/>
                </a:lnTo>
                <a:lnTo>
                  <a:pt x="3123" y="543"/>
                </a:lnTo>
                <a:lnTo>
                  <a:pt x="3125" y="543"/>
                </a:lnTo>
                <a:lnTo>
                  <a:pt x="3127" y="545"/>
                </a:lnTo>
                <a:lnTo>
                  <a:pt x="3129" y="547"/>
                </a:lnTo>
                <a:lnTo>
                  <a:pt x="3129" y="549"/>
                </a:lnTo>
                <a:lnTo>
                  <a:pt x="3127" y="549"/>
                </a:lnTo>
                <a:lnTo>
                  <a:pt x="3127" y="551"/>
                </a:lnTo>
                <a:lnTo>
                  <a:pt x="3125" y="551"/>
                </a:lnTo>
                <a:lnTo>
                  <a:pt x="3121" y="547"/>
                </a:lnTo>
                <a:lnTo>
                  <a:pt x="3119" y="547"/>
                </a:lnTo>
                <a:lnTo>
                  <a:pt x="3119" y="549"/>
                </a:lnTo>
                <a:lnTo>
                  <a:pt x="3121" y="549"/>
                </a:lnTo>
                <a:lnTo>
                  <a:pt x="3123" y="551"/>
                </a:lnTo>
                <a:lnTo>
                  <a:pt x="3123" y="553"/>
                </a:lnTo>
                <a:lnTo>
                  <a:pt x="3125" y="553"/>
                </a:lnTo>
                <a:lnTo>
                  <a:pt x="3125" y="555"/>
                </a:lnTo>
                <a:lnTo>
                  <a:pt x="3127" y="555"/>
                </a:lnTo>
                <a:lnTo>
                  <a:pt x="3127" y="553"/>
                </a:lnTo>
                <a:lnTo>
                  <a:pt x="3129" y="553"/>
                </a:lnTo>
                <a:lnTo>
                  <a:pt x="3129" y="555"/>
                </a:lnTo>
                <a:lnTo>
                  <a:pt x="3129" y="557"/>
                </a:lnTo>
                <a:lnTo>
                  <a:pt x="3127" y="559"/>
                </a:lnTo>
                <a:lnTo>
                  <a:pt x="3125" y="559"/>
                </a:lnTo>
                <a:lnTo>
                  <a:pt x="3123" y="559"/>
                </a:lnTo>
                <a:lnTo>
                  <a:pt x="3123" y="560"/>
                </a:lnTo>
                <a:lnTo>
                  <a:pt x="3121" y="560"/>
                </a:lnTo>
                <a:lnTo>
                  <a:pt x="3119" y="560"/>
                </a:lnTo>
                <a:lnTo>
                  <a:pt x="3117" y="560"/>
                </a:lnTo>
                <a:lnTo>
                  <a:pt x="3115" y="560"/>
                </a:lnTo>
                <a:lnTo>
                  <a:pt x="3115" y="559"/>
                </a:lnTo>
                <a:lnTo>
                  <a:pt x="3113" y="559"/>
                </a:lnTo>
                <a:lnTo>
                  <a:pt x="3113" y="560"/>
                </a:lnTo>
                <a:lnTo>
                  <a:pt x="3113" y="559"/>
                </a:lnTo>
                <a:lnTo>
                  <a:pt x="3111" y="559"/>
                </a:lnTo>
                <a:lnTo>
                  <a:pt x="3110" y="559"/>
                </a:lnTo>
                <a:lnTo>
                  <a:pt x="3106" y="557"/>
                </a:lnTo>
                <a:lnTo>
                  <a:pt x="3106" y="559"/>
                </a:lnTo>
                <a:lnTo>
                  <a:pt x="3108" y="559"/>
                </a:lnTo>
                <a:lnTo>
                  <a:pt x="3110" y="560"/>
                </a:lnTo>
                <a:lnTo>
                  <a:pt x="3111" y="560"/>
                </a:lnTo>
                <a:lnTo>
                  <a:pt x="3113" y="560"/>
                </a:lnTo>
                <a:lnTo>
                  <a:pt x="3115" y="562"/>
                </a:lnTo>
                <a:lnTo>
                  <a:pt x="3117" y="562"/>
                </a:lnTo>
                <a:lnTo>
                  <a:pt x="3119" y="562"/>
                </a:lnTo>
                <a:lnTo>
                  <a:pt x="3119" y="564"/>
                </a:lnTo>
                <a:lnTo>
                  <a:pt x="3119" y="566"/>
                </a:lnTo>
                <a:lnTo>
                  <a:pt x="3121" y="566"/>
                </a:lnTo>
                <a:lnTo>
                  <a:pt x="3121" y="564"/>
                </a:lnTo>
                <a:lnTo>
                  <a:pt x="3123" y="562"/>
                </a:lnTo>
                <a:lnTo>
                  <a:pt x="3125" y="562"/>
                </a:lnTo>
                <a:lnTo>
                  <a:pt x="3125" y="560"/>
                </a:lnTo>
                <a:lnTo>
                  <a:pt x="3127" y="560"/>
                </a:lnTo>
                <a:lnTo>
                  <a:pt x="3129" y="560"/>
                </a:lnTo>
                <a:lnTo>
                  <a:pt x="3131" y="560"/>
                </a:lnTo>
                <a:lnTo>
                  <a:pt x="3133" y="560"/>
                </a:lnTo>
                <a:lnTo>
                  <a:pt x="3134" y="562"/>
                </a:lnTo>
                <a:lnTo>
                  <a:pt x="3136" y="562"/>
                </a:lnTo>
                <a:lnTo>
                  <a:pt x="3136" y="564"/>
                </a:lnTo>
                <a:lnTo>
                  <a:pt x="3136" y="566"/>
                </a:lnTo>
                <a:lnTo>
                  <a:pt x="3136" y="568"/>
                </a:lnTo>
                <a:lnTo>
                  <a:pt x="3138" y="568"/>
                </a:lnTo>
                <a:lnTo>
                  <a:pt x="3136" y="570"/>
                </a:lnTo>
                <a:lnTo>
                  <a:pt x="3136" y="572"/>
                </a:lnTo>
                <a:lnTo>
                  <a:pt x="3138" y="572"/>
                </a:lnTo>
                <a:lnTo>
                  <a:pt x="3138" y="570"/>
                </a:lnTo>
                <a:lnTo>
                  <a:pt x="3140" y="568"/>
                </a:lnTo>
                <a:lnTo>
                  <a:pt x="3142" y="568"/>
                </a:lnTo>
                <a:lnTo>
                  <a:pt x="3142" y="570"/>
                </a:lnTo>
                <a:lnTo>
                  <a:pt x="3140" y="570"/>
                </a:lnTo>
                <a:lnTo>
                  <a:pt x="3142" y="572"/>
                </a:lnTo>
                <a:lnTo>
                  <a:pt x="3142" y="570"/>
                </a:lnTo>
                <a:lnTo>
                  <a:pt x="3142" y="568"/>
                </a:lnTo>
                <a:lnTo>
                  <a:pt x="3140" y="568"/>
                </a:lnTo>
                <a:lnTo>
                  <a:pt x="3140" y="566"/>
                </a:lnTo>
                <a:lnTo>
                  <a:pt x="3138" y="564"/>
                </a:lnTo>
                <a:lnTo>
                  <a:pt x="3138" y="562"/>
                </a:lnTo>
                <a:lnTo>
                  <a:pt x="3138" y="560"/>
                </a:lnTo>
                <a:lnTo>
                  <a:pt x="3140" y="560"/>
                </a:lnTo>
                <a:lnTo>
                  <a:pt x="3142" y="560"/>
                </a:lnTo>
                <a:lnTo>
                  <a:pt x="3144" y="562"/>
                </a:lnTo>
                <a:lnTo>
                  <a:pt x="3144" y="564"/>
                </a:lnTo>
                <a:lnTo>
                  <a:pt x="3146" y="564"/>
                </a:lnTo>
                <a:lnTo>
                  <a:pt x="3148" y="564"/>
                </a:lnTo>
                <a:lnTo>
                  <a:pt x="3148" y="566"/>
                </a:lnTo>
                <a:lnTo>
                  <a:pt x="3150" y="566"/>
                </a:lnTo>
                <a:lnTo>
                  <a:pt x="3150" y="568"/>
                </a:lnTo>
                <a:lnTo>
                  <a:pt x="3152" y="568"/>
                </a:lnTo>
                <a:lnTo>
                  <a:pt x="3152" y="570"/>
                </a:lnTo>
                <a:lnTo>
                  <a:pt x="3150" y="570"/>
                </a:lnTo>
                <a:lnTo>
                  <a:pt x="3152" y="570"/>
                </a:lnTo>
                <a:lnTo>
                  <a:pt x="3152" y="572"/>
                </a:lnTo>
                <a:lnTo>
                  <a:pt x="3152" y="574"/>
                </a:lnTo>
                <a:lnTo>
                  <a:pt x="3154" y="574"/>
                </a:lnTo>
                <a:lnTo>
                  <a:pt x="3156" y="574"/>
                </a:lnTo>
                <a:lnTo>
                  <a:pt x="3156" y="576"/>
                </a:lnTo>
                <a:lnTo>
                  <a:pt x="3156" y="578"/>
                </a:lnTo>
                <a:lnTo>
                  <a:pt x="3154" y="578"/>
                </a:lnTo>
                <a:lnTo>
                  <a:pt x="3156" y="578"/>
                </a:lnTo>
                <a:lnTo>
                  <a:pt x="3156" y="580"/>
                </a:lnTo>
                <a:lnTo>
                  <a:pt x="3156" y="582"/>
                </a:lnTo>
                <a:lnTo>
                  <a:pt x="3156" y="583"/>
                </a:lnTo>
                <a:lnTo>
                  <a:pt x="3154" y="583"/>
                </a:lnTo>
                <a:lnTo>
                  <a:pt x="3154" y="585"/>
                </a:lnTo>
                <a:lnTo>
                  <a:pt x="3152" y="587"/>
                </a:lnTo>
                <a:lnTo>
                  <a:pt x="3152" y="589"/>
                </a:lnTo>
                <a:lnTo>
                  <a:pt x="3152" y="591"/>
                </a:lnTo>
                <a:lnTo>
                  <a:pt x="3152" y="593"/>
                </a:lnTo>
                <a:lnTo>
                  <a:pt x="3150" y="593"/>
                </a:lnTo>
                <a:lnTo>
                  <a:pt x="3150" y="595"/>
                </a:lnTo>
                <a:lnTo>
                  <a:pt x="3152" y="595"/>
                </a:lnTo>
                <a:lnTo>
                  <a:pt x="3154" y="593"/>
                </a:lnTo>
                <a:lnTo>
                  <a:pt x="3154" y="591"/>
                </a:lnTo>
                <a:lnTo>
                  <a:pt x="3158" y="589"/>
                </a:lnTo>
                <a:lnTo>
                  <a:pt x="3159" y="583"/>
                </a:lnTo>
                <a:lnTo>
                  <a:pt x="3159" y="582"/>
                </a:lnTo>
                <a:lnTo>
                  <a:pt x="3159" y="580"/>
                </a:lnTo>
                <a:lnTo>
                  <a:pt x="3161" y="580"/>
                </a:lnTo>
                <a:lnTo>
                  <a:pt x="3161" y="578"/>
                </a:lnTo>
                <a:lnTo>
                  <a:pt x="3161" y="574"/>
                </a:lnTo>
                <a:lnTo>
                  <a:pt x="3163" y="574"/>
                </a:lnTo>
                <a:lnTo>
                  <a:pt x="3163" y="578"/>
                </a:lnTo>
                <a:lnTo>
                  <a:pt x="3163" y="576"/>
                </a:lnTo>
                <a:lnTo>
                  <a:pt x="3165" y="574"/>
                </a:lnTo>
                <a:lnTo>
                  <a:pt x="3165" y="576"/>
                </a:lnTo>
                <a:lnTo>
                  <a:pt x="3167" y="576"/>
                </a:lnTo>
                <a:lnTo>
                  <a:pt x="3167" y="578"/>
                </a:lnTo>
                <a:lnTo>
                  <a:pt x="3169" y="578"/>
                </a:lnTo>
                <a:lnTo>
                  <a:pt x="3171" y="578"/>
                </a:lnTo>
                <a:lnTo>
                  <a:pt x="3171" y="580"/>
                </a:lnTo>
                <a:lnTo>
                  <a:pt x="3169" y="582"/>
                </a:lnTo>
                <a:lnTo>
                  <a:pt x="3169" y="583"/>
                </a:lnTo>
                <a:lnTo>
                  <a:pt x="3167" y="583"/>
                </a:lnTo>
                <a:lnTo>
                  <a:pt x="3165" y="585"/>
                </a:lnTo>
                <a:lnTo>
                  <a:pt x="3165" y="587"/>
                </a:lnTo>
                <a:lnTo>
                  <a:pt x="3163" y="587"/>
                </a:lnTo>
                <a:lnTo>
                  <a:pt x="3163" y="589"/>
                </a:lnTo>
                <a:lnTo>
                  <a:pt x="3165" y="589"/>
                </a:lnTo>
                <a:lnTo>
                  <a:pt x="3169" y="591"/>
                </a:lnTo>
                <a:lnTo>
                  <a:pt x="3171" y="587"/>
                </a:lnTo>
                <a:lnTo>
                  <a:pt x="3171" y="585"/>
                </a:lnTo>
                <a:lnTo>
                  <a:pt x="3173" y="585"/>
                </a:lnTo>
                <a:lnTo>
                  <a:pt x="3173" y="583"/>
                </a:lnTo>
                <a:lnTo>
                  <a:pt x="3175" y="585"/>
                </a:lnTo>
                <a:lnTo>
                  <a:pt x="3177" y="583"/>
                </a:lnTo>
                <a:lnTo>
                  <a:pt x="3175" y="583"/>
                </a:lnTo>
                <a:lnTo>
                  <a:pt x="3177" y="582"/>
                </a:lnTo>
                <a:lnTo>
                  <a:pt x="3179" y="580"/>
                </a:lnTo>
                <a:lnTo>
                  <a:pt x="3181" y="580"/>
                </a:lnTo>
                <a:lnTo>
                  <a:pt x="3181" y="578"/>
                </a:lnTo>
                <a:lnTo>
                  <a:pt x="3184" y="578"/>
                </a:lnTo>
                <a:lnTo>
                  <a:pt x="3184" y="576"/>
                </a:lnTo>
                <a:lnTo>
                  <a:pt x="3186" y="574"/>
                </a:lnTo>
                <a:lnTo>
                  <a:pt x="3188" y="574"/>
                </a:lnTo>
                <a:lnTo>
                  <a:pt x="3188" y="576"/>
                </a:lnTo>
                <a:lnTo>
                  <a:pt x="3190" y="576"/>
                </a:lnTo>
                <a:lnTo>
                  <a:pt x="3190" y="578"/>
                </a:lnTo>
                <a:lnTo>
                  <a:pt x="3192" y="580"/>
                </a:lnTo>
                <a:lnTo>
                  <a:pt x="3190" y="582"/>
                </a:lnTo>
                <a:lnTo>
                  <a:pt x="3188" y="582"/>
                </a:lnTo>
                <a:lnTo>
                  <a:pt x="3186" y="580"/>
                </a:lnTo>
                <a:lnTo>
                  <a:pt x="3186" y="582"/>
                </a:lnTo>
                <a:lnTo>
                  <a:pt x="3184" y="582"/>
                </a:lnTo>
                <a:lnTo>
                  <a:pt x="3184" y="583"/>
                </a:lnTo>
                <a:lnTo>
                  <a:pt x="3186" y="583"/>
                </a:lnTo>
                <a:lnTo>
                  <a:pt x="3188" y="583"/>
                </a:lnTo>
                <a:lnTo>
                  <a:pt x="3190" y="583"/>
                </a:lnTo>
                <a:lnTo>
                  <a:pt x="3190" y="585"/>
                </a:lnTo>
                <a:lnTo>
                  <a:pt x="3188" y="587"/>
                </a:lnTo>
                <a:lnTo>
                  <a:pt x="3188" y="589"/>
                </a:lnTo>
                <a:lnTo>
                  <a:pt x="3190" y="589"/>
                </a:lnTo>
                <a:lnTo>
                  <a:pt x="3190" y="591"/>
                </a:lnTo>
                <a:lnTo>
                  <a:pt x="3188" y="591"/>
                </a:lnTo>
                <a:lnTo>
                  <a:pt x="3188" y="593"/>
                </a:lnTo>
                <a:lnTo>
                  <a:pt x="3186" y="593"/>
                </a:lnTo>
                <a:lnTo>
                  <a:pt x="3186" y="591"/>
                </a:lnTo>
                <a:lnTo>
                  <a:pt x="3184" y="593"/>
                </a:lnTo>
                <a:lnTo>
                  <a:pt x="3184" y="591"/>
                </a:lnTo>
                <a:lnTo>
                  <a:pt x="3184" y="587"/>
                </a:lnTo>
                <a:lnTo>
                  <a:pt x="3186" y="585"/>
                </a:lnTo>
                <a:lnTo>
                  <a:pt x="3184" y="585"/>
                </a:lnTo>
                <a:lnTo>
                  <a:pt x="3182" y="585"/>
                </a:lnTo>
                <a:lnTo>
                  <a:pt x="3182" y="587"/>
                </a:lnTo>
                <a:lnTo>
                  <a:pt x="3181" y="587"/>
                </a:lnTo>
                <a:lnTo>
                  <a:pt x="3181" y="589"/>
                </a:lnTo>
                <a:lnTo>
                  <a:pt x="3181" y="591"/>
                </a:lnTo>
                <a:lnTo>
                  <a:pt x="3181" y="593"/>
                </a:lnTo>
                <a:lnTo>
                  <a:pt x="3179" y="595"/>
                </a:lnTo>
                <a:lnTo>
                  <a:pt x="3177" y="595"/>
                </a:lnTo>
                <a:lnTo>
                  <a:pt x="3179" y="597"/>
                </a:lnTo>
                <a:lnTo>
                  <a:pt x="3181" y="597"/>
                </a:lnTo>
                <a:lnTo>
                  <a:pt x="3181" y="599"/>
                </a:lnTo>
                <a:lnTo>
                  <a:pt x="3179" y="599"/>
                </a:lnTo>
                <a:lnTo>
                  <a:pt x="3179" y="597"/>
                </a:lnTo>
                <a:lnTo>
                  <a:pt x="3177" y="597"/>
                </a:lnTo>
                <a:lnTo>
                  <a:pt x="3175" y="599"/>
                </a:lnTo>
                <a:lnTo>
                  <a:pt x="3173" y="599"/>
                </a:lnTo>
                <a:lnTo>
                  <a:pt x="3171" y="599"/>
                </a:lnTo>
                <a:lnTo>
                  <a:pt x="3171" y="601"/>
                </a:lnTo>
                <a:lnTo>
                  <a:pt x="3169" y="601"/>
                </a:lnTo>
                <a:lnTo>
                  <a:pt x="3167" y="601"/>
                </a:lnTo>
                <a:lnTo>
                  <a:pt x="3167" y="603"/>
                </a:lnTo>
                <a:lnTo>
                  <a:pt x="3169" y="605"/>
                </a:lnTo>
                <a:lnTo>
                  <a:pt x="3169" y="607"/>
                </a:lnTo>
                <a:lnTo>
                  <a:pt x="3169" y="608"/>
                </a:lnTo>
                <a:lnTo>
                  <a:pt x="3169" y="607"/>
                </a:lnTo>
                <a:lnTo>
                  <a:pt x="3167" y="607"/>
                </a:lnTo>
                <a:lnTo>
                  <a:pt x="3167" y="605"/>
                </a:lnTo>
                <a:lnTo>
                  <a:pt x="3165" y="601"/>
                </a:lnTo>
                <a:lnTo>
                  <a:pt x="3165" y="603"/>
                </a:lnTo>
                <a:lnTo>
                  <a:pt x="3163" y="603"/>
                </a:lnTo>
                <a:lnTo>
                  <a:pt x="3161" y="603"/>
                </a:lnTo>
                <a:lnTo>
                  <a:pt x="3159" y="603"/>
                </a:lnTo>
                <a:lnTo>
                  <a:pt x="3159" y="605"/>
                </a:lnTo>
                <a:lnTo>
                  <a:pt x="3161" y="605"/>
                </a:lnTo>
                <a:lnTo>
                  <a:pt x="3163" y="605"/>
                </a:lnTo>
                <a:lnTo>
                  <a:pt x="3165" y="605"/>
                </a:lnTo>
                <a:lnTo>
                  <a:pt x="3167" y="607"/>
                </a:lnTo>
                <a:lnTo>
                  <a:pt x="3167" y="608"/>
                </a:lnTo>
                <a:lnTo>
                  <a:pt x="3169" y="608"/>
                </a:lnTo>
                <a:lnTo>
                  <a:pt x="3169" y="610"/>
                </a:lnTo>
                <a:lnTo>
                  <a:pt x="3167" y="610"/>
                </a:lnTo>
                <a:lnTo>
                  <a:pt x="3167" y="612"/>
                </a:lnTo>
                <a:lnTo>
                  <a:pt x="3165" y="612"/>
                </a:lnTo>
                <a:lnTo>
                  <a:pt x="3163" y="612"/>
                </a:lnTo>
                <a:lnTo>
                  <a:pt x="3165" y="614"/>
                </a:lnTo>
                <a:lnTo>
                  <a:pt x="3165" y="616"/>
                </a:lnTo>
                <a:lnTo>
                  <a:pt x="3163" y="618"/>
                </a:lnTo>
                <a:lnTo>
                  <a:pt x="3165" y="618"/>
                </a:lnTo>
                <a:lnTo>
                  <a:pt x="3165" y="620"/>
                </a:lnTo>
                <a:lnTo>
                  <a:pt x="3165" y="622"/>
                </a:lnTo>
                <a:lnTo>
                  <a:pt x="3169" y="622"/>
                </a:lnTo>
                <a:lnTo>
                  <a:pt x="3169" y="624"/>
                </a:lnTo>
                <a:lnTo>
                  <a:pt x="3171" y="624"/>
                </a:lnTo>
                <a:lnTo>
                  <a:pt x="3171" y="626"/>
                </a:lnTo>
                <a:lnTo>
                  <a:pt x="3171" y="628"/>
                </a:lnTo>
                <a:lnTo>
                  <a:pt x="3169" y="628"/>
                </a:lnTo>
                <a:lnTo>
                  <a:pt x="3167" y="628"/>
                </a:lnTo>
                <a:lnTo>
                  <a:pt x="3165" y="628"/>
                </a:lnTo>
                <a:lnTo>
                  <a:pt x="3165" y="630"/>
                </a:lnTo>
                <a:lnTo>
                  <a:pt x="3165" y="631"/>
                </a:lnTo>
                <a:lnTo>
                  <a:pt x="3165" y="633"/>
                </a:lnTo>
                <a:lnTo>
                  <a:pt x="3163" y="635"/>
                </a:lnTo>
                <a:lnTo>
                  <a:pt x="3163" y="637"/>
                </a:lnTo>
                <a:lnTo>
                  <a:pt x="3163" y="639"/>
                </a:lnTo>
                <a:lnTo>
                  <a:pt x="3165" y="639"/>
                </a:lnTo>
                <a:lnTo>
                  <a:pt x="3167" y="637"/>
                </a:lnTo>
                <a:lnTo>
                  <a:pt x="3169" y="637"/>
                </a:lnTo>
                <a:lnTo>
                  <a:pt x="3169" y="635"/>
                </a:lnTo>
                <a:lnTo>
                  <a:pt x="3171" y="635"/>
                </a:lnTo>
                <a:lnTo>
                  <a:pt x="3173" y="633"/>
                </a:lnTo>
                <a:lnTo>
                  <a:pt x="3175" y="633"/>
                </a:lnTo>
                <a:lnTo>
                  <a:pt x="3177" y="631"/>
                </a:lnTo>
                <a:lnTo>
                  <a:pt x="3179" y="631"/>
                </a:lnTo>
                <a:lnTo>
                  <a:pt x="3179" y="633"/>
                </a:lnTo>
                <a:lnTo>
                  <a:pt x="3181" y="631"/>
                </a:lnTo>
                <a:lnTo>
                  <a:pt x="3179" y="631"/>
                </a:lnTo>
                <a:lnTo>
                  <a:pt x="3179" y="630"/>
                </a:lnTo>
                <a:lnTo>
                  <a:pt x="3179" y="628"/>
                </a:lnTo>
                <a:lnTo>
                  <a:pt x="3181" y="626"/>
                </a:lnTo>
                <a:lnTo>
                  <a:pt x="3182" y="626"/>
                </a:lnTo>
                <a:lnTo>
                  <a:pt x="3182" y="624"/>
                </a:lnTo>
                <a:lnTo>
                  <a:pt x="3182" y="622"/>
                </a:lnTo>
                <a:lnTo>
                  <a:pt x="3182" y="620"/>
                </a:lnTo>
                <a:lnTo>
                  <a:pt x="3186" y="618"/>
                </a:lnTo>
                <a:lnTo>
                  <a:pt x="3186" y="616"/>
                </a:lnTo>
                <a:lnTo>
                  <a:pt x="3188" y="612"/>
                </a:lnTo>
                <a:lnTo>
                  <a:pt x="3190" y="612"/>
                </a:lnTo>
                <a:lnTo>
                  <a:pt x="3190" y="610"/>
                </a:lnTo>
                <a:lnTo>
                  <a:pt x="3190" y="608"/>
                </a:lnTo>
                <a:lnTo>
                  <a:pt x="3190" y="607"/>
                </a:lnTo>
                <a:lnTo>
                  <a:pt x="3192" y="607"/>
                </a:lnTo>
                <a:lnTo>
                  <a:pt x="3194" y="605"/>
                </a:lnTo>
                <a:lnTo>
                  <a:pt x="3192" y="605"/>
                </a:lnTo>
                <a:lnTo>
                  <a:pt x="3192" y="603"/>
                </a:lnTo>
                <a:lnTo>
                  <a:pt x="3194" y="601"/>
                </a:lnTo>
                <a:lnTo>
                  <a:pt x="3194" y="599"/>
                </a:lnTo>
                <a:lnTo>
                  <a:pt x="3196" y="599"/>
                </a:lnTo>
                <a:lnTo>
                  <a:pt x="3196" y="601"/>
                </a:lnTo>
                <a:lnTo>
                  <a:pt x="3198" y="601"/>
                </a:lnTo>
                <a:lnTo>
                  <a:pt x="3200" y="601"/>
                </a:lnTo>
                <a:lnTo>
                  <a:pt x="3202" y="601"/>
                </a:lnTo>
                <a:lnTo>
                  <a:pt x="3204" y="601"/>
                </a:lnTo>
                <a:lnTo>
                  <a:pt x="3206" y="601"/>
                </a:lnTo>
                <a:lnTo>
                  <a:pt x="3206" y="599"/>
                </a:lnTo>
                <a:lnTo>
                  <a:pt x="3207" y="599"/>
                </a:lnTo>
                <a:lnTo>
                  <a:pt x="3207" y="601"/>
                </a:lnTo>
                <a:lnTo>
                  <a:pt x="3206" y="601"/>
                </a:lnTo>
                <a:lnTo>
                  <a:pt x="3207" y="601"/>
                </a:lnTo>
                <a:lnTo>
                  <a:pt x="3207" y="603"/>
                </a:lnTo>
                <a:lnTo>
                  <a:pt x="3209" y="603"/>
                </a:lnTo>
                <a:lnTo>
                  <a:pt x="3211" y="603"/>
                </a:lnTo>
                <a:lnTo>
                  <a:pt x="3213" y="603"/>
                </a:lnTo>
                <a:lnTo>
                  <a:pt x="3213" y="605"/>
                </a:lnTo>
                <a:lnTo>
                  <a:pt x="3213" y="607"/>
                </a:lnTo>
                <a:lnTo>
                  <a:pt x="3215" y="607"/>
                </a:lnTo>
                <a:lnTo>
                  <a:pt x="3215" y="605"/>
                </a:lnTo>
                <a:lnTo>
                  <a:pt x="3217" y="605"/>
                </a:lnTo>
                <a:lnTo>
                  <a:pt x="3219" y="605"/>
                </a:lnTo>
                <a:lnTo>
                  <a:pt x="3219" y="603"/>
                </a:lnTo>
                <a:lnTo>
                  <a:pt x="3221" y="605"/>
                </a:lnTo>
                <a:lnTo>
                  <a:pt x="3221" y="607"/>
                </a:lnTo>
                <a:lnTo>
                  <a:pt x="3221" y="608"/>
                </a:lnTo>
                <a:lnTo>
                  <a:pt x="3219" y="608"/>
                </a:lnTo>
                <a:lnTo>
                  <a:pt x="3217" y="608"/>
                </a:lnTo>
                <a:lnTo>
                  <a:pt x="3215" y="610"/>
                </a:lnTo>
                <a:lnTo>
                  <a:pt x="3217" y="612"/>
                </a:lnTo>
                <a:lnTo>
                  <a:pt x="3215" y="612"/>
                </a:lnTo>
                <a:lnTo>
                  <a:pt x="3215" y="614"/>
                </a:lnTo>
                <a:lnTo>
                  <a:pt x="3217" y="614"/>
                </a:lnTo>
                <a:lnTo>
                  <a:pt x="3217" y="616"/>
                </a:lnTo>
                <a:lnTo>
                  <a:pt x="3217" y="618"/>
                </a:lnTo>
                <a:lnTo>
                  <a:pt x="3217" y="620"/>
                </a:lnTo>
                <a:lnTo>
                  <a:pt x="3219" y="620"/>
                </a:lnTo>
                <a:lnTo>
                  <a:pt x="3221" y="620"/>
                </a:lnTo>
                <a:lnTo>
                  <a:pt x="3221" y="622"/>
                </a:lnTo>
                <a:lnTo>
                  <a:pt x="3219" y="622"/>
                </a:lnTo>
                <a:lnTo>
                  <a:pt x="3217" y="624"/>
                </a:lnTo>
                <a:lnTo>
                  <a:pt x="3215" y="626"/>
                </a:lnTo>
                <a:lnTo>
                  <a:pt x="3215" y="628"/>
                </a:lnTo>
                <a:lnTo>
                  <a:pt x="3213" y="628"/>
                </a:lnTo>
                <a:lnTo>
                  <a:pt x="3213" y="630"/>
                </a:lnTo>
                <a:lnTo>
                  <a:pt x="3211" y="631"/>
                </a:lnTo>
                <a:lnTo>
                  <a:pt x="3209" y="631"/>
                </a:lnTo>
                <a:lnTo>
                  <a:pt x="3207" y="635"/>
                </a:lnTo>
                <a:lnTo>
                  <a:pt x="3209" y="635"/>
                </a:lnTo>
                <a:lnTo>
                  <a:pt x="3209" y="637"/>
                </a:lnTo>
                <a:lnTo>
                  <a:pt x="3207" y="639"/>
                </a:lnTo>
                <a:lnTo>
                  <a:pt x="3206" y="641"/>
                </a:lnTo>
                <a:lnTo>
                  <a:pt x="3206" y="643"/>
                </a:lnTo>
                <a:lnTo>
                  <a:pt x="3204" y="643"/>
                </a:lnTo>
                <a:lnTo>
                  <a:pt x="3204" y="645"/>
                </a:lnTo>
                <a:lnTo>
                  <a:pt x="3204" y="647"/>
                </a:lnTo>
                <a:lnTo>
                  <a:pt x="3204" y="649"/>
                </a:lnTo>
                <a:lnTo>
                  <a:pt x="3207" y="649"/>
                </a:lnTo>
                <a:lnTo>
                  <a:pt x="3211" y="647"/>
                </a:lnTo>
                <a:lnTo>
                  <a:pt x="3213" y="649"/>
                </a:lnTo>
                <a:lnTo>
                  <a:pt x="3213" y="647"/>
                </a:lnTo>
                <a:lnTo>
                  <a:pt x="3215" y="647"/>
                </a:lnTo>
                <a:lnTo>
                  <a:pt x="3215" y="645"/>
                </a:lnTo>
                <a:lnTo>
                  <a:pt x="3215" y="641"/>
                </a:lnTo>
                <a:lnTo>
                  <a:pt x="3217" y="639"/>
                </a:lnTo>
                <a:lnTo>
                  <a:pt x="3219" y="637"/>
                </a:lnTo>
                <a:lnTo>
                  <a:pt x="3221" y="635"/>
                </a:lnTo>
                <a:lnTo>
                  <a:pt x="3223" y="635"/>
                </a:lnTo>
                <a:lnTo>
                  <a:pt x="3225" y="633"/>
                </a:lnTo>
                <a:lnTo>
                  <a:pt x="3227" y="631"/>
                </a:lnTo>
                <a:lnTo>
                  <a:pt x="3227" y="630"/>
                </a:lnTo>
                <a:lnTo>
                  <a:pt x="3227" y="628"/>
                </a:lnTo>
                <a:lnTo>
                  <a:pt x="3229" y="628"/>
                </a:lnTo>
                <a:lnTo>
                  <a:pt x="3229" y="626"/>
                </a:lnTo>
                <a:lnTo>
                  <a:pt x="3230" y="626"/>
                </a:lnTo>
                <a:lnTo>
                  <a:pt x="3232" y="626"/>
                </a:lnTo>
                <a:lnTo>
                  <a:pt x="3232" y="628"/>
                </a:lnTo>
                <a:lnTo>
                  <a:pt x="3232" y="630"/>
                </a:lnTo>
                <a:lnTo>
                  <a:pt x="3232" y="631"/>
                </a:lnTo>
                <a:lnTo>
                  <a:pt x="3230" y="631"/>
                </a:lnTo>
                <a:lnTo>
                  <a:pt x="3230" y="633"/>
                </a:lnTo>
                <a:lnTo>
                  <a:pt x="3229" y="635"/>
                </a:lnTo>
                <a:lnTo>
                  <a:pt x="3229" y="637"/>
                </a:lnTo>
                <a:lnTo>
                  <a:pt x="3229" y="639"/>
                </a:lnTo>
                <a:lnTo>
                  <a:pt x="3229" y="641"/>
                </a:lnTo>
                <a:lnTo>
                  <a:pt x="3229" y="645"/>
                </a:lnTo>
                <a:lnTo>
                  <a:pt x="3229" y="647"/>
                </a:lnTo>
                <a:lnTo>
                  <a:pt x="3227" y="649"/>
                </a:lnTo>
                <a:lnTo>
                  <a:pt x="3227" y="651"/>
                </a:lnTo>
                <a:lnTo>
                  <a:pt x="3225" y="651"/>
                </a:lnTo>
                <a:lnTo>
                  <a:pt x="3223" y="651"/>
                </a:lnTo>
                <a:lnTo>
                  <a:pt x="3223" y="653"/>
                </a:lnTo>
                <a:lnTo>
                  <a:pt x="3221" y="653"/>
                </a:lnTo>
                <a:lnTo>
                  <a:pt x="3221" y="655"/>
                </a:lnTo>
                <a:lnTo>
                  <a:pt x="3219" y="655"/>
                </a:lnTo>
                <a:lnTo>
                  <a:pt x="3219" y="653"/>
                </a:lnTo>
                <a:lnTo>
                  <a:pt x="3217" y="653"/>
                </a:lnTo>
                <a:lnTo>
                  <a:pt x="3217" y="651"/>
                </a:lnTo>
                <a:lnTo>
                  <a:pt x="3215" y="651"/>
                </a:lnTo>
                <a:lnTo>
                  <a:pt x="3213" y="651"/>
                </a:lnTo>
                <a:lnTo>
                  <a:pt x="3213" y="649"/>
                </a:lnTo>
                <a:lnTo>
                  <a:pt x="3211" y="649"/>
                </a:lnTo>
                <a:lnTo>
                  <a:pt x="3206" y="649"/>
                </a:lnTo>
                <a:lnTo>
                  <a:pt x="3204" y="649"/>
                </a:lnTo>
                <a:lnTo>
                  <a:pt x="3202" y="651"/>
                </a:lnTo>
                <a:lnTo>
                  <a:pt x="3200" y="651"/>
                </a:lnTo>
                <a:lnTo>
                  <a:pt x="3198" y="653"/>
                </a:lnTo>
                <a:lnTo>
                  <a:pt x="3196" y="653"/>
                </a:lnTo>
                <a:lnTo>
                  <a:pt x="3196" y="655"/>
                </a:lnTo>
                <a:lnTo>
                  <a:pt x="3194" y="655"/>
                </a:lnTo>
                <a:lnTo>
                  <a:pt x="3194" y="656"/>
                </a:lnTo>
                <a:lnTo>
                  <a:pt x="3192" y="656"/>
                </a:lnTo>
                <a:lnTo>
                  <a:pt x="3192" y="658"/>
                </a:lnTo>
                <a:lnTo>
                  <a:pt x="3190" y="660"/>
                </a:lnTo>
                <a:lnTo>
                  <a:pt x="3188" y="662"/>
                </a:lnTo>
                <a:lnTo>
                  <a:pt x="3186" y="662"/>
                </a:lnTo>
                <a:lnTo>
                  <a:pt x="3184" y="662"/>
                </a:lnTo>
                <a:lnTo>
                  <a:pt x="3182" y="662"/>
                </a:lnTo>
                <a:lnTo>
                  <a:pt x="3182" y="664"/>
                </a:lnTo>
                <a:lnTo>
                  <a:pt x="3181" y="666"/>
                </a:lnTo>
                <a:lnTo>
                  <a:pt x="3179" y="666"/>
                </a:lnTo>
                <a:lnTo>
                  <a:pt x="3179" y="668"/>
                </a:lnTo>
                <a:lnTo>
                  <a:pt x="3177" y="668"/>
                </a:lnTo>
                <a:lnTo>
                  <a:pt x="3175" y="668"/>
                </a:lnTo>
                <a:lnTo>
                  <a:pt x="3175" y="670"/>
                </a:lnTo>
                <a:lnTo>
                  <a:pt x="3173" y="670"/>
                </a:lnTo>
                <a:lnTo>
                  <a:pt x="3171" y="674"/>
                </a:lnTo>
                <a:lnTo>
                  <a:pt x="3169" y="676"/>
                </a:lnTo>
                <a:lnTo>
                  <a:pt x="3167" y="679"/>
                </a:lnTo>
                <a:lnTo>
                  <a:pt x="3167" y="681"/>
                </a:lnTo>
                <a:lnTo>
                  <a:pt x="3163" y="685"/>
                </a:lnTo>
                <a:lnTo>
                  <a:pt x="3163" y="687"/>
                </a:lnTo>
                <a:lnTo>
                  <a:pt x="3163" y="689"/>
                </a:lnTo>
                <a:lnTo>
                  <a:pt x="3165" y="689"/>
                </a:lnTo>
                <a:lnTo>
                  <a:pt x="3165" y="691"/>
                </a:lnTo>
                <a:lnTo>
                  <a:pt x="3165" y="693"/>
                </a:lnTo>
                <a:lnTo>
                  <a:pt x="3163" y="693"/>
                </a:lnTo>
                <a:lnTo>
                  <a:pt x="3161" y="693"/>
                </a:lnTo>
                <a:lnTo>
                  <a:pt x="3161" y="695"/>
                </a:lnTo>
                <a:lnTo>
                  <a:pt x="3159" y="695"/>
                </a:lnTo>
                <a:lnTo>
                  <a:pt x="3158" y="697"/>
                </a:lnTo>
                <a:lnTo>
                  <a:pt x="3156" y="697"/>
                </a:lnTo>
                <a:lnTo>
                  <a:pt x="3156" y="699"/>
                </a:lnTo>
                <a:lnTo>
                  <a:pt x="3154" y="699"/>
                </a:lnTo>
                <a:lnTo>
                  <a:pt x="3152" y="697"/>
                </a:lnTo>
                <a:lnTo>
                  <a:pt x="3150" y="697"/>
                </a:lnTo>
                <a:lnTo>
                  <a:pt x="3150" y="695"/>
                </a:lnTo>
                <a:lnTo>
                  <a:pt x="3148" y="693"/>
                </a:lnTo>
                <a:lnTo>
                  <a:pt x="3146" y="693"/>
                </a:lnTo>
                <a:lnTo>
                  <a:pt x="3144" y="693"/>
                </a:lnTo>
                <a:lnTo>
                  <a:pt x="3142" y="693"/>
                </a:lnTo>
                <a:lnTo>
                  <a:pt x="3142" y="695"/>
                </a:lnTo>
                <a:lnTo>
                  <a:pt x="3140" y="695"/>
                </a:lnTo>
                <a:lnTo>
                  <a:pt x="3140" y="693"/>
                </a:lnTo>
                <a:lnTo>
                  <a:pt x="3142" y="691"/>
                </a:lnTo>
                <a:lnTo>
                  <a:pt x="3140" y="689"/>
                </a:lnTo>
                <a:lnTo>
                  <a:pt x="3138" y="689"/>
                </a:lnTo>
                <a:lnTo>
                  <a:pt x="3134" y="689"/>
                </a:lnTo>
                <a:lnTo>
                  <a:pt x="3133" y="689"/>
                </a:lnTo>
                <a:lnTo>
                  <a:pt x="3131" y="689"/>
                </a:lnTo>
                <a:lnTo>
                  <a:pt x="3129" y="689"/>
                </a:lnTo>
                <a:lnTo>
                  <a:pt x="3129" y="687"/>
                </a:lnTo>
                <a:lnTo>
                  <a:pt x="3127" y="687"/>
                </a:lnTo>
                <a:lnTo>
                  <a:pt x="3125" y="687"/>
                </a:lnTo>
                <a:lnTo>
                  <a:pt x="3123" y="689"/>
                </a:lnTo>
                <a:lnTo>
                  <a:pt x="3117" y="693"/>
                </a:lnTo>
                <a:lnTo>
                  <a:pt x="3115" y="697"/>
                </a:lnTo>
                <a:lnTo>
                  <a:pt x="3117" y="699"/>
                </a:lnTo>
                <a:lnTo>
                  <a:pt x="3115" y="699"/>
                </a:lnTo>
                <a:lnTo>
                  <a:pt x="3113" y="697"/>
                </a:lnTo>
                <a:lnTo>
                  <a:pt x="3113" y="699"/>
                </a:lnTo>
                <a:lnTo>
                  <a:pt x="3111" y="699"/>
                </a:lnTo>
                <a:lnTo>
                  <a:pt x="3111" y="701"/>
                </a:lnTo>
                <a:lnTo>
                  <a:pt x="3110" y="701"/>
                </a:lnTo>
                <a:lnTo>
                  <a:pt x="3108" y="701"/>
                </a:lnTo>
                <a:lnTo>
                  <a:pt x="3108" y="704"/>
                </a:lnTo>
                <a:lnTo>
                  <a:pt x="3106" y="706"/>
                </a:lnTo>
                <a:lnTo>
                  <a:pt x="3106" y="708"/>
                </a:lnTo>
                <a:lnTo>
                  <a:pt x="3106" y="710"/>
                </a:lnTo>
                <a:lnTo>
                  <a:pt x="3104" y="714"/>
                </a:lnTo>
                <a:lnTo>
                  <a:pt x="3104" y="718"/>
                </a:lnTo>
                <a:lnTo>
                  <a:pt x="3104" y="722"/>
                </a:lnTo>
                <a:lnTo>
                  <a:pt x="3102" y="727"/>
                </a:lnTo>
                <a:lnTo>
                  <a:pt x="3102" y="729"/>
                </a:lnTo>
                <a:lnTo>
                  <a:pt x="3102" y="731"/>
                </a:lnTo>
                <a:lnTo>
                  <a:pt x="3102" y="733"/>
                </a:lnTo>
                <a:lnTo>
                  <a:pt x="3104" y="735"/>
                </a:lnTo>
                <a:lnTo>
                  <a:pt x="3106" y="737"/>
                </a:lnTo>
                <a:lnTo>
                  <a:pt x="3108" y="737"/>
                </a:lnTo>
                <a:lnTo>
                  <a:pt x="3111" y="737"/>
                </a:lnTo>
                <a:lnTo>
                  <a:pt x="3113" y="735"/>
                </a:lnTo>
                <a:lnTo>
                  <a:pt x="3115" y="735"/>
                </a:lnTo>
                <a:lnTo>
                  <a:pt x="3115" y="737"/>
                </a:lnTo>
                <a:lnTo>
                  <a:pt x="3113" y="739"/>
                </a:lnTo>
                <a:lnTo>
                  <a:pt x="3111" y="741"/>
                </a:lnTo>
                <a:lnTo>
                  <a:pt x="3110" y="743"/>
                </a:lnTo>
                <a:lnTo>
                  <a:pt x="3108" y="743"/>
                </a:lnTo>
                <a:lnTo>
                  <a:pt x="3108" y="745"/>
                </a:lnTo>
                <a:lnTo>
                  <a:pt x="3110" y="747"/>
                </a:lnTo>
                <a:lnTo>
                  <a:pt x="3111" y="750"/>
                </a:lnTo>
                <a:lnTo>
                  <a:pt x="3113" y="752"/>
                </a:lnTo>
                <a:lnTo>
                  <a:pt x="3115" y="752"/>
                </a:lnTo>
                <a:lnTo>
                  <a:pt x="3117" y="750"/>
                </a:lnTo>
                <a:lnTo>
                  <a:pt x="3119" y="750"/>
                </a:lnTo>
                <a:lnTo>
                  <a:pt x="3119" y="749"/>
                </a:lnTo>
                <a:lnTo>
                  <a:pt x="3121" y="749"/>
                </a:lnTo>
                <a:lnTo>
                  <a:pt x="3121" y="750"/>
                </a:lnTo>
                <a:lnTo>
                  <a:pt x="3123" y="750"/>
                </a:lnTo>
                <a:lnTo>
                  <a:pt x="3125" y="750"/>
                </a:lnTo>
                <a:lnTo>
                  <a:pt x="3127" y="750"/>
                </a:lnTo>
                <a:lnTo>
                  <a:pt x="3129" y="752"/>
                </a:lnTo>
                <a:lnTo>
                  <a:pt x="3131" y="752"/>
                </a:lnTo>
                <a:lnTo>
                  <a:pt x="3133" y="752"/>
                </a:lnTo>
                <a:lnTo>
                  <a:pt x="3134" y="752"/>
                </a:lnTo>
                <a:lnTo>
                  <a:pt x="3134" y="754"/>
                </a:lnTo>
                <a:lnTo>
                  <a:pt x="3136" y="754"/>
                </a:lnTo>
                <a:lnTo>
                  <a:pt x="3138" y="756"/>
                </a:lnTo>
                <a:lnTo>
                  <a:pt x="3138" y="758"/>
                </a:lnTo>
                <a:lnTo>
                  <a:pt x="3140" y="758"/>
                </a:lnTo>
                <a:lnTo>
                  <a:pt x="3138" y="760"/>
                </a:lnTo>
                <a:lnTo>
                  <a:pt x="3140" y="760"/>
                </a:lnTo>
                <a:lnTo>
                  <a:pt x="3138" y="762"/>
                </a:lnTo>
                <a:lnTo>
                  <a:pt x="3140" y="764"/>
                </a:lnTo>
                <a:lnTo>
                  <a:pt x="3138" y="764"/>
                </a:lnTo>
                <a:lnTo>
                  <a:pt x="3140" y="766"/>
                </a:lnTo>
                <a:lnTo>
                  <a:pt x="3142" y="766"/>
                </a:lnTo>
                <a:lnTo>
                  <a:pt x="3144" y="766"/>
                </a:lnTo>
                <a:lnTo>
                  <a:pt x="3146" y="766"/>
                </a:lnTo>
                <a:lnTo>
                  <a:pt x="3148" y="766"/>
                </a:lnTo>
                <a:lnTo>
                  <a:pt x="3146" y="766"/>
                </a:lnTo>
                <a:lnTo>
                  <a:pt x="3146" y="768"/>
                </a:lnTo>
                <a:lnTo>
                  <a:pt x="3146" y="770"/>
                </a:lnTo>
                <a:lnTo>
                  <a:pt x="3144" y="770"/>
                </a:lnTo>
                <a:lnTo>
                  <a:pt x="3142" y="772"/>
                </a:lnTo>
                <a:lnTo>
                  <a:pt x="3140" y="772"/>
                </a:lnTo>
                <a:lnTo>
                  <a:pt x="3140" y="770"/>
                </a:lnTo>
                <a:lnTo>
                  <a:pt x="3138" y="770"/>
                </a:lnTo>
                <a:lnTo>
                  <a:pt x="3138" y="772"/>
                </a:lnTo>
                <a:lnTo>
                  <a:pt x="3136" y="772"/>
                </a:lnTo>
                <a:lnTo>
                  <a:pt x="3136" y="770"/>
                </a:lnTo>
                <a:lnTo>
                  <a:pt x="3136" y="768"/>
                </a:lnTo>
                <a:lnTo>
                  <a:pt x="3134" y="768"/>
                </a:lnTo>
                <a:lnTo>
                  <a:pt x="3134" y="766"/>
                </a:lnTo>
                <a:lnTo>
                  <a:pt x="3133" y="768"/>
                </a:lnTo>
                <a:lnTo>
                  <a:pt x="3131" y="768"/>
                </a:lnTo>
                <a:lnTo>
                  <a:pt x="3131" y="766"/>
                </a:lnTo>
                <a:lnTo>
                  <a:pt x="3131" y="764"/>
                </a:lnTo>
                <a:lnTo>
                  <a:pt x="3129" y="764"/>
                </a:lnTo>
                <a:lnTo>
                  <a:pt x="3127" y="764"/>
                </a:lnTo>
                <a:lnTo>
                  <a:pt x="3129" y="764"/>
                </a:lnTo>
                <a:lnTo>
                  <a:pt x="3129" y="762"/>
                </a:lnTo>
                <a:lnTo>
                  <a:pt x="3127" y="762"/>
                </a:lnTo>
                <a:lnTo>
                  <a:pt x="3127" y="760"/>
                </a:lnTo>
                <a:lnTo>
                  <a:pt x="3127" y="758"/>
                </a:lnTo>
                <a:lnTo>
                  <a:pt x="3125" y="758"/>
                </a:lnTo>
                <a:lnTo>
                  <a:pt x="3121" y="760"/>
                </a:lnTo>
                <a:lnTo>
                  <a:pt x="3119" y="762"/>
                </a:lnTo>
                <a:lnTo>
                  <a:pt x="3115" y="762"/>
                </a:lnTo>
                <a:lnTo>
                  <a:pt x="3115" y="764"/>
                </a:lnTo>
                <a:lnTo>
                  <a:pt x="3113" y="764"/>
                </a:lnTo>
                <a:lnTo>
                  <a:pt x="3113" y="766"/>
                </a:lnTo>
                <a:lnTo>
                  <a:pt x="3115" y="768"/>
                </a:lnTo>
                <a:lnTo>
                  <a:pt x="3115" y="770"/>
                </a:lnTo>
                <a:lnTo>
                  <a:pt x="3113" y="770"/>
                </a:lnTo>
                <a:lnTo>
                  <a:pt x="3113" y="768"/>
                </a:lnTo>
                <a:lnTo>
                  <a:pt x="3111" y="768"/>
                </a:lnTo>
                <a:lnTo>
                  <a:pt x="3110" y="768"/>
                </a:lnTo>
                <a:lnTo>
                  <a:pt x="3108" y="768"/>
                </a:lnTo>
                <a:lnTo>
                  <a:pt x="3106" y="770"/>
                </a:lnTo>
                <a:lnTo>
                  <a:pt x="3108" y="770"/>
                </a:lnTo>
                <a:lnTo>
                  <a:pt x="3106" y="770"/>
                </a:lnTo>
                <a:lnTo>
                  <a:pt x="3106" y="772"/>
                </a:lnTo>
                <a:lnTo>
                  <a:pt x="3106" y="770"/>
                </a:lnTo>
                <a:lnTo>
                  <a:pt x="3106" y="768"/>
                </a:lnTo>
                <a:lnTo>
                  <a:pt x="3106" y="766"/>
                </a:lnTo>
                <a:lnTo>
                  <a:pt x="3106" y="764"/>
                </a:lnTo>
                <a:lnTo>
                  <a:pt x="3104" y="762"/>
                </a:lnTo>
                <a:lnTo>
                  <a:pt x="3104" y="760"/>
                </a:lnTo>
                <a:lnTo>
                  <a:pt x="3106" y="760"/>
                </a:lnTo>
                <a:lnTo>
                  <a:pt x="3106" y="758"/>
                </a:lnTo>
                <a:lnTo>
                  <a:pt x="3104" y="758"/>
                </a:lnTo>
                <a:lnTo>
                  <a:pt x="3104" y="756"/>
                </a:lnTo>
                <a:lnTo>
                  <a:pt x="3106" y="754"/>
                </a:lnTo>
                <a:lnTo>
                  <a:pt x="3106" y="752"/>
                </a:lnTo>
                <a:lnTo>
                  <a:pt x="3106" y="750"/>
                </a:lnTo>
                <a:lnTo>
                  <a:pt x="3108" y="750"/>
                </a:lnTo>
                <a:lnTo>
                  <a:pt x="3108" y="749"/>
                </a:lnTo>
                <a:lnTo>
                  <a:pt x="3108" y="747"/>
                </a:lnTo>
                <a:lnTo>
                  <a:pt x="3106" y="741"/>
                </a:lnTo>
                <a:lnTo>
                  <a:pt x="3104" y="741"/>
                </a:lnTo>
                <a:lnTo>
                  <a:pt x="3102" y="737"/>
                </a:lnTo>
                <a:lnTo>
                  <a:pt x="3102" y="735"/>
                </a:lnTo>
                <a:lnTo>
                  <a:pt x="3100" y="733"/>
                </a:lnTo>
                <a:lnTo>
                  <a:pt x="3100" y="731"/>
                </a:lnTo>
                <a:lnTo>
                  <a:pt x="3100" y="729"/>
                </a:lnTo>
                <a:lnTo>
                  <a:pt x="3100" y="727"/>
                </a:lnTo>
                <a:lnTo>
                  <a:pt x="3100" y="726"/>
                </a:lnTo>
                <a:lnTo>
                  <a:pt x="3100" y="724"/>
                </a:lnTo>
                <a:lnTo>
                  <a:pt x="3102" y="718"/>
                </a:lnTo>
                <a:lnTo>
                  <a:pt x="3102" y="710"/>
                </a:lnTo>
                <a:lnTo>
                  <a:pt x="3102" y="708"/>
                </a:lnTo>
                <a:lnTo>
                  <a:pt x="3102" y="706"/>
                </a:lnTo>
                <a:lnTo>
                  <a:pt x="3102" y="704"/>
                </a:lnTo>
                <a:lnTo>
                  <a:pt x="3100" y="704"/>
                </a:lnTo>
                <a:lnTo>
                  <a:pt x="3098" y="703"/>
                </a:lnTo>
                <a:lnTo>
                  <a:pt x="3098" y="704"/>
                </a:lnTo>
                <a:lnTo>
                  <a:pt x="3096" y="704"/>
                </a:lnTo>
                <a:lnTo>
                  <a:pt x="3096" y="701"/>
                </a:lnTo>
                <a:lnTo>
                  <a:pt x="3094" y="701"/>
                </a:lnTo>
                <a:lnTo>
                  <a:pt x="3094" y="703"/>
                </a:lnTo>
                <a:lnTo>
                  <a:pt x="3092" y="704"/>
                </a:lnTo>
                <a:lnTo>
                  <a:pt x="3094" y="706"/>
                </a:lnTo>
                <a:lnTo>
                  <a:pt x="3092" y="708"/>
                </a:lnTo>
                <a:lnTo>
                  <a:pt x="3090" y="708"/>
                </a:lnTo>
                <a:lnTo>
                  <a:pt x="3090" y="710"/>
                </a:lnTo>
                <a:lnTo>
                  <a:pt x="3088" y="710"/>
                </a:lnTo>
                <a:lnTo>
                  <a:pt x="3088" y="712"/>
                </a:lnTo>
                <a:lnTo>
                  <a:pt x="3088" y="710"/>
                </a:lnTo>
                <a:lnTo>
                  <a:pt x="3086" y="710"/>
                </a:lnTo>
                <a:lnTo>
                  <a:pt x="3086" y="712"/>
                </a:lnTo>
                <a:lnTo>
                  <a:pt x="3088" y="712"/>
                </a:lnTo>
                <a:lnTo>
                  <a:pt x="3073" y="724"/>
                </a:lnTo>
                <a:lnTo>
                  <a:pt x="3071" y="724"/>
                </a:lnTo>
                <a:lnTo>
                  <a:pt x="3069" y="724"/>
                </a:lnTo>
                <a:lnTo>
                  <a:pt x="3067" y="724"/>
                </a:lnTo>
                <a:lnTo>
                  <a:pt x="3065" y="724"/>
                </a:lnTo>
                <a:lnTo>
                  <a:pt x="3067" y="724"/>
                </a:lnTo>
                <a:lnTo>
                  <a:pt x="3069" y="724"/>
                </a:lnTo>
                <a:lnTo>
                  <a:pt x="3069" y="722"/>
                </a:lnTo>
                <a:lnTo>
                  <a:pt x="3067" y="722"/>
                </a:lnTo>
                <a:lnTo>
                  <a:pt x="3067" y="724"/>
                </a:lnTo>
                <a:lnTo>
                  <a:pt x="3067" y="722"/>
                </a:lnTo>
                <a:lnTo>
                  <a:pt x="3065" y="722"/>
                </a:lnTo>
                <a:lnTo>
                  <a:pt x="3063" y="722"/>
                </a:lnTo>
                <a:lnTo>
                  <a:pt x="3063" y="720"/>
                </a:lnTo>
                <a:lnTo>
                  <a:pt x="3062" y="720"/>
                </a:lnTo>
                <a:lnTo>
                  <a:pt x="3058" y="718"/>
                </a:lnTo>
                <a:lnTo>
                  <a:pt x="3058" y="716"/>
                </a:lnTo>
                <a:lnTo>
                  <a:pt x="3056" y="716"/>
                </a:lnTo>
                <a:lnTo>
                  <a:pt x="3054" y="714"/>
                </a:lnTo>
                <a:lnTo>
                  <a:pt x="3052" y="714"/>
                </a:lnTo>
                <a:lnTo>
                  <a:pt x="3050" y="712"/>
                </a:lnTo>
                <a:lnTo>
                  <a:pt x="3050" y="710"/>
                </a:lnTo>
                <a:lnTo>
                  <a:pt x="3052" y="710"/>
                </a:lnTo>
                <a:lnTo>
                  <a:pt x="3054" y="710"/>
                </a:lnTo>
                <a:lnTo>
                  <a:pt x="3054" y="708"/>
                </a:lnTo>
                <a:lnTo>
                  <a:pt x="3056" y="708"/>
                </a:lnTo>
                <a:lnTo>
                  <a:pt x="3056" y="706"/>
                </a:lnTo>
                <a:lnTo>
                  <a:pt x="3058" y="706"/>
                </a:lnTo>
                <a:lnTo>
                  <a:pt x="3060" y="704"/>
                </a:lnTo>
                <a:lnTo>
                  <a:pt x="3058" y="704"/>
                </a:lnTo>
                <a:lnTo>
                  <a:pt x="3056" y="704"/>
                </a:lnTo>
                <a:lnTo>
                  <a:pt x="3054" y="704"/>
                </a:lnTo>
                <a:lnTo>
                  <a:pt x="3054" y="706"/>
                </a:lnTo>
                <a:lnTo>
                  <a:pt x="3052" y="704"/>
                </a:lnTo>
                <a:lnTo>
                  <a:pt x="3050" y="704"/>
                </a:lnTo>
                <a:lnTo>
                  <a:pt x="3050" y="703"/>
                </a:lnTo>
                <a:lnTo>
                  <a:pt x="3048" y="701"/>
                </a:lnTo>
                <a:lnTo>
                  <a:pt x="3046" y="701"/>
                </a:lnTo>
                <a:lnTo>
                  <a:pt x="3046" y="699"/>
                </a:lnTo>
                <a:lnTo>
                  <a:pt x="3044" y="699"/>
                </a:lnTo>
                <a:lnTo>
                  <a:pt x="3044" y="701"/>
                </a:lnTo>
                <a:lnTo>
                  <a:pt x="3044" y="703"/>
                </a:lnTo>
                <a:lnTo>
                  <a:pt x="3044" y="701"/>
                </a:lnTo>
                <a:lnTo>
                  <a:pt x="3046" y="701"/>
                </a:lnTo>
                <a:lnTo>
                  <a:pt x="3046" y="703"/>
                </a:lnTo>
                <a:lnTo>
                  <a:pt x="3044" y="703"/>
                </a:lnTo>
                <a:lnTo>
                  <a:pt x="3044" y="704"/>
                </a:lnTo>
                <a:lnTo>
                  <a:pt x="3042" y="706"/>
                </a:lnTo>
                <a:lnTo>
                  <a:pt x="3042" y="708"/>
                </a:lnTo>
                <a:lnTo>
                  <a:pt x="3044" y="708"/>
                </a:lnTo>
                <a:lnTo>
                  <a:pt x="3044" y="710"/>
                </a:lnTo>
                <a:lnTo>
                  <a:pt x="3046" y="708"/>
                </a:lnTo>
                <a:lnTo>
                  <a:pt x="3046" y="706"/>
                </a:lnTo>
                <a:lnTo>
                  <a:pt x="3046" y="704"/>
                </a:lnTo>
                <a:lnTo>
                  <a:pt x="3048" y="704"/>
                </a:lnTo>
                <a:lnTo>
                  <a:pt x="3048" y="703"/>
                </a:lnTo>
                <a:lnTo>
                  <a:pt x="3048" y="704"/>
                </a:lnTo>
                <a:lnTo>
                  <a:pt x="3050" y="704"/>
                </a:lnTo>
                <a:lnTo>
                  <a:pt x="3050" y="706"/>
                </a:lnTo>
                <a:lnTo>
                  <a:pt x="3052" y="706"/>
                </a:lnTo>
                <a:lnTo>
                  <a:pt x="3050" y="708"/>
                </a:lnTo>
                <a:lnTo>
                  <a:pt x="3048" y="708"/>
                </a:lnTo>
                <a:lnTo>
                  <a:pt x="3048" y="710"/>
                </a:lnTo>
                <a:lnTo>
                  <a:pt x="3048" y="712"/>
                </a:lnTo>
                <a:lnTo>
                  <a:pt x="3048" y="714"/>
                </a:lnTo>
                <a:lnTo>
                  <a:pt x="3050" y="716"/>
                </a:lnTo>
                <a:lnTo>
                  <a:pt x="3052" y="716"/>
                </a:lnTo>
                <a:lnTo>
                  <a:pt x="3054" y="716"/>
                </a:lnTo>
                <a:lnTo>
                  <a:pt x="3056" y="718"/>
                </a:lnTo>
                <a:lnTo>
                  <a:pt x="3056" y="720"/>
                </a:lnTo>
                <a:lnTo>
                  <a:pt x="3058" y="722"/>
                </a:lnTo>
                <a:lnTo>
                  <a:pt x="3060" y="722"/>
                </a:lnTo>
                <a:lnTo>
                  <a:pt x="3058" y="724"/>
                </a:lnTo>
                <a:lnTo>
                  <a:pt x="3058" y="722"/>
                </a:lnTo>
                <a:lnTo>
                  <a:pt x="3056" y="722"/>
                </a:lnTo>
                <a:lnTo>
                  <a:pt x="3058" y="724"/>
                </a:lnTo>
                <a:lnTo>
                  <a:pt x="3056" y="724"/>
                </a:lnTo>
                <a:lnTo>
                  <a:pt x="3056" y="722"/>
                </a:lnTo>
                <a:lnTo>
                  <a:pt x="3054" y="724"/>
                </a:lnTo>
                <a:lnTo>
                  <a:pt x="3054" y="722"/>
                </a:lnTo>
                <a:lnTo>
                  <a:pt x="3052" y="722"/>
                </a:lnTo>
                <a:lnTo>
                  <a:pt x="3054" y="724"/>
                </a:lnTo>
                <a:lnTo>
                  <a:pt x="3054" y="726"/>
                </a:lnTo>
                <a:lnTo>
                  <a:pt x="3052" y="726"/>
                </a:lnTo>
                <a:lnTo>
                  <a:pt x="3052" y="727"/>
                </a:lnTo>
                <a:lnTo>
                  <a:pt x="3054" y="729"/>
                </a:lnTo>
                <a:lnTo>
                  <a:pt x="3052" y="729"/>
                </a:lnTo>
                <a:lnTo>
                  <a:pt x="3050" y="727"/>
                </a:lnTo>
                <a:lnTo>
                  <a:pt x="3050" y="726"/>
                </a:lnTo>
                <a:lnTo>
                  <a:pt x="3050" y="727"/>
                </a:lnTo>
                <a:lnTo>
                  <a:pt x="3050" y="729"/>
                </a:lnTo>
                <a:lnTo>
                  <a:pt x="3052" y="729"/>
                </a:lnTo>
                <a:lnTo>
                  <a:pt x="3054" y="729"/>
                </a:lnTo>
                <a:lnTo>
                  <a:pt x="3054" y="731"/>
                </a:lnTo>
                <a:lnTo>
                  <a:pt x="3056" y="731"/>
                </a:lnTo>
                <a:lnTo>
                  <a:pt x="3056" y="733"/>
                </a:lnTo>
                <a:lnTo>
                  <a:pt x="3058" y="729"/>
                </a:lnTo>
                <a:lnTo>
                  <a:pt x="3056" y="727"/>
                </a:lnTo>
                <a:lnTo>
                  <a:pt x="3056" y="729"/>
                </a:lnTo>
                <a:lnTo>
                  <a:pt x="3056" y="731"/>
                </a:lnTo>
                <a:lnTo>
                  <a:pt x="3056" y="729"/>
                </a:lnTo>
                <a:lnTo>
                  <a:pt x="3054" y="727"/>
                </a:lnTo>
                <a:lnTo>
                  <a:pt x="3052" y="727"/>
                </a:lnTo>
                <a:lnTo>
                  <a:pt x="3054" y="727"/>
                </a:lnTo>
                <a:lnTo>
                  <a:pt x="3054" y="726"/>
                </a:lnTo>
                <a:lnTo>
                  <a:pt x="3056" y="726"/>
                </a:lnTo>
                <a:lnTo>
                  <a:pt x="3056" y="724"/>
                </a:lnTo>
                <a:lnTo>
                  <a:pt x="3058" y="726"/>
                </a:lnTo>
                <a:lnTo>
                  <a:pt x="3058" y="724"/>
                </a:lnTo>
                <a:lnTo>
                  <a:pt x="3060" y="724"/>
                </a:lnTo>
                <a:lnTo>
                  <a:pt x="3060" y="726"/>
                </a:lnTo>
                <a:lnTo>
                  <a:pt x="3058" y="726"/>
                </a:lnTo>
                <a:lnTo>
                  <a:pt x="3060" y="726"/>
                </a:lnTo>
                <a:lnTo>
                  <a:pt x="3062" y="724"/>
                </a:lnTo>
                <a:lnTo>
                  <a:pt x="3062" y="722"/>
                </a:lnTo>
                <a:lnTo>
                  <a:pt x="3062" y="724"/>
                </a:lnTo>
                <a:lnTo>
                  <a:pt x="3062" y="726"/>
                </a:lnTo>
                <a:lnTo>
                  <a:pt x="3062" y="727"/>
                </a:lnTo>
                <a:lnTo>
                  <a:pt x="3060" y="729"/>
                </a:lnTo>
                <a:lnTo>
                  <a:pt x="3060" y="731"/>
                </a:lnTo>
                <a:lnTo>
                  <a:pt x="3058" y="731"/>
                </a:lnTo>
                <a:lnTo>
                  <a:pt x="3058" y="733"/>
                </a:lnTo>
                <a:lnTo>
                  <a:pt x="3058" y="735"/>
                </a:lnTo>
                <a:lnTo>
                  <a:pt x="3056" y="737"/>
                </a:lnTo>
                <a:lnTo>
                  <a:pt x="3056" y="739"/>
                </a:lnTo>
                <a:lnTo>
                  <a:pt x="3054" y="739"/>
                </a:lnTo>
                <a:lnTo>
                  <a:pt x="3054" y="741"/>
                </a:lnTo>
                <a:lnTo>
                  <a:pt x="3052" y="741"/>
                </a:lnTo>
                <a:lnTo>
                  <a:pt x="3052" y="743"/>
                </a:lnTo>
                <a:lnTo>
                  <a:pt x="3050" y="747"/>
                </a:lnTo>
                <a:lnTo>
                  <a:pt x="3048" y="747"/>
                </a:lnTo>
                <a:lnTo>
                  <a:pt x="3048" y="745"/>
                </a:lnTo>
                <a:lnTo>
                  <a:pt x="3046" y="743"/>
                </a:lnTo>
                <a:lnTo>
                  <a:pt x="3044" y="741"/>
                </a:lnTo>
                <a:lnTo>
                  <a:pt x="3042" y="741"/>
                </a:lnTo>
                <a:lnTo>
                  <a:pt x="3040" y="741"/>
                </a:lnTo>
                <a:lnTo>
                  <a:pt x="3038" y="739"/>
                </a:lnTo>
                <a:lnTo>
                  <a:pt x="3037" y="739"/>
                </a:lnTo>
                <a:lnTo>
                  <a:pt x="3037" y="737"/>
                </a:lnTo>
                <a:lnTo>
                  <a:pt x="3035" y="739"/>
                </a:lnTo>
                <a:lnTo>
                  <a:pt x="3037" y="739"/>
                </a:lnTo>
                <a:lnTo>
                  <a:pt x="3038" y="741"/>
                </a:lnTo>
                <a:lnTo>
                  <a:pt x="3037" y="741"/>
                </a:lnTo>
                <a:lnTo>
                  <a:pt x="3037" y="743"/>
                </a:lnTo>
                <a:lnTo>
                  <a:pt x="3035" y="743"/>
                </a:lnTo>
                <a:lnTo>
                  <a:pt x="3035" y="745"/>
                </a:lnTo>
                <a:lnTo>
                  <a:pt x="3033" y="747"/>
                </a:lnTo>
                <a:lnTo>
                  <a:pt x="3031" y="749"/>
                </a:lnTo>
                <a:lnTo>
                  <a:pt x="3031" y="747"/>
                </a:lnTo>
                <a:lnTo>
                  <a:pt x="3029" y="747"/>
                </a:lnTo>
                <a:lnTo>
                  <a:pt x="3027" y="747"/>
                </a:lnTo>
                <a:lnTo>
                  <a:pt x="3025" y="749"/>
                </a:lnTo>
                <a:lnTo>
                  <a:pt x="3023" y="749"/>
                </a:lnTo>
                <a:lnTo>
                  <a:pt x="3025" y="749"/>
                </a:lnTo>
                <a:lnTo>
                  <a:pt x="3027" y="749"/>
                </a:lnTo>
                <a:lnTo>
                  <a:pt x="3027" y="750"/>
                </a:lnTo>
                <a:lnTo>
                  <a:pt x="3029" y="752"/>
                </a:lnTo>
                <a:lnTo>
                  <a:pt x="3031" y="752"/>
                </a:lnTo>
                <a:lnTo>
                  <a:pt x="3033" y="750"/>
                </a:lnTo>
                <a:lnTo>
                  <a:pt x="3035" y="750"/>
                </a:lnTo>
                <a:lnTo>
                  <a:pt x="3035" y="752"/>
                </a:lnTo>
                <a:lnTo>
                  <a:pt x="3035" y="754"/>
                </a:lnTo>
                <a:lnTo>
                  <a:pt x="3033" y="756"/>
                </a:lnTo>
                <a:lnTo>
                  <a:pt x="3035" y="756"/>
                </a:lnTo>
                <a:lnTo>
                  <a:pt x="3037" y="756"/>
                </a:lnTo>
                <a:lnTo>
                  <a:pt x="3038" y="756"/>
                </a:lnTo>
                <a:lnTo>
                  <a:pt x="3038" y="758"/>
                </a:lnTo>
                <a:lnTo>
                  <a:pt x="3037" y="758"/>
                </a:lnTo>
                <a:lnTo>
                  <a:pt x="3035" y="758"/>
                </a:lnTo>
                <a:lnTo>
                  <a:pt x="3038" y="758"/>
                </a:lnTo>
                <a:lnTo>
                  <a:pt x="3038" y="756"/>
                </a:lnTo>
                <a:lnTo>
                  <a:pt x="3037" y="754"/>
                </a:lnTo>
                <a:lnTo>
                  <a:pt x="3037" y="752"/>
                </a:lnTo>
                <a:lnTo>
                  <a:pt x="3035" y="750"/>
                </a:lnTo>
                <a:lnTo>
                  <a:pt x="3033" y="750"/>
                </a:lnTo>
                <a:lnTo>
                  <a:pt x="3031" y="752"/>
                </a:lnTo>
                <a:lnTo>
                  <a:pt x="3029" y="752"/>
                </a:lnTo>
                <a:lnTo>
                  <a:pt x="3029" y="750"/>
                </a:lnTo>
                <a:lnTo>
                  <a:pt x="3029" y="749"/>
                </a:lnTo>
                <a:lnTo>
                  <a:pt x="3029" y="747"/>
                </a:lnTo>
                <a:lnTo>
                  <a:pt x="3031" y="749"/>
                </a:lnTo>
                <a:lnTo>
                  <a:pt x="3033" y="749"/>
                </a:lnTo>
                <a:lnTo>
                  <a:pt x="3035" y="747"/>
                </a:lnTo>
                <a:lnTo>
                  <a:pt x="3037" y="747"/>
                </a:lnTo>
                <a:lnTo>
                  <a:pt x="3037" y="745"/>
                </a:lnTo>
                <a:lnTo>
                  <a:pt x="3038" y="743"/>
                </a:lnTo>
                <a:lnTo>
                  <a:pt x="3040" y="743"/>
                </a:lnTo>
                <a:lnTo>
                  <a:pt x="3042" y="743"/>
                </a:lnTo>
                <a:lnTo>
                  <a:pt x="3042" y="745"/>
                </a:lnTo>
                <a:lnTo>
                  <a:pt x="3040" y="747"/>
                </a:lnTo>
                <a:lnTo>
                  <a:pt x="3042" y="749"/>
                </a:lnTo>
                <a:lnTo>
                  <a:pt x="3042" y="747"/>
                </a:lnTo>
                <a:lnTo>
                  <a:pt x="3044" y="749"/>
                </a:lnTo>
                <a:lnTo>
                  <a:pt x="3046" y="749"/>
                </a:lnTo>
                <a:lnTo>
                  <a:pt x="3044" y="747"/>
                </a:lnTo>
                <a:lnTo>
                  <a:pt x="3046" y="747"/>
                </a:lnTo>
                <a:lnTo>
                  <a:pt x="3048" y="747"/>
                </a:lnTo>
                <a:lnTo>
                  <a:pt x="3048" y="749"/>
                </a:lnTo>
                <a:lnTo>
                  <a:pt x="3046" y="750"/>
                </a:lnTo>
                <a:lnTo>
                  <a:pt x="3050" y="750"/>
                </a:lnTo>
                <a:lnTo>
                  <a:pt x="3048" y="750"/>
                </a:lnTo>
                <a:lnTo>
                  <a:pt x="3046" y="750"/>
                </a:lnTo>
                <a:lnTo>
                  <a:pt x="3048" y="750"/>
                </a:lnTo>
                <a:lnTo>
                  <a:pt x="3048" y="752"/>
                </a:lnTo>
                <a:lnTo>
                  <a:pt x="3050" y="752"/>
                </a:lnTo>
                <a:lnTo>
                  <a:pt x="3050" y="750"/>
                </a:lnTo>
                <a:lnTo>
                  <a:pt x="3052" y="750"/>
                </a:lnTo>
                <a:lnTo>
                  <a:pt x="3052" y="749"/>
                </a:lnTo>
                <a:lnTo>
                  <a:pt x="3054" y="747"/>
                </a:lnTo>
                <a:lnTo>
                  <a:pt x="3056" y="745"/>
                </a:lnTo>
                <a:lnTo>
                  <a:pt x="3058" y="743"/>
                </a:lnTo>
                <a:lnTo>
                  <a:pt x="3060" y="741"/>
                </a:lnTo>
                <a:lnTo>
                  <a:pt x="3062" y="737"/>
                </a:lnTo>
                <a:lnTo>
                  <a:pt x="3062" y="735"/>
                </a:lnTo>
                <a:lnTo>
                  <a:pt x="3063" y="735"/>
                </a:lnTo>
                <a:lnTo>
                  <a:pt x="3063" y="733"/>
                </a:lnTo>
                <a:lnTo>
                  <a:pt x="3063" y="731"/>
                </a:lnTo>
                <a:lnTo>
                  <a:pt x="3063" y="729"/>
                </a:lnTo>
                <a:lnTo>
                  <a:pt x="3065" y="729"/>
                </a:lnTo>
                <a:lnTo>
                  <a:pt x="3067" y="729"/>
                </a:lnTo>
                <a:lnTo>
                  <a:pt x="3069" y="729"/>
                </a:lnTo>
                <a:lnTo>
                  <a:pt x="3071" y="729"/>
                </a:lnTo>
                <a:lnTo>
                  <a:pt x="3075" y="729"/>
                </a:lnTo>
                <a:lnTo>
                  <a:pt x="3075" y="731"/>
                </a:lnTo>
                <a:lnTo>
                  <a:pt x="3077" y="731"/>
                </a:lnTo>
                <a:lnTo>
                  <a:pt x="3075" y="731"/>
                </a:lnTo>
                <a:lnTo>
                  <a:pt x="3075" y="733"/>
                </a:lnTo>
                <a:lnTo>
                  <a:pt x="3071" y="735"/>
                </a:lnTo>
                <a:lnTo>
                  <a:pt x="3067" y="739"/>
                </a:lnTo>
                <a:lnTo>
                  <a:pt x="3065" y="741"/>
                </a:lnTo>
                <a:lnTo>
                  <a:pt x="3063" y="741"/>
                </a:lnTo>
                <a:lnTo>
                  <a:pt x="3063" y="743"/>
                </a:lnTo>
                <a:lnTo>
                  <a:pt x="3062" y="745"/>
                </a:lnTo>
                <a:lnTo>
                  <a:pt x="3056" y="750"/>
                </a:lnTo>
                <a:lnTo>
                  <a:pt x="3052" y="754"/>
                </a:lnTo>
                <a:lnTo>
                  <a:pt x="3050" y="756"/>
                </a:lnTo>
                <a:lnTo>
                  <a:pt x="3048" y="760"/>
                </a:lnTo>
                <a:lnTo>
                  <a:pt x="3048" y="762"/>
                </a:lnTo>
                <a:lnTo>
                  <a:pt x="3046" y="766"/>
                </a:lnTo>
                <a:lnTo>
                  <a:pt x="3044" y="770"/>
                </a:lnTo>
                <a:lnTo>
                  <a:pt x="3042" y="774"/>
                </a:lnTo>
                <a:lnTo>
                  <a:pt x="3040" y="779"/>
                </a:lnTo>
                <a:lnTo>
                  <a:pt x="3040" y="781"/>
                </a:lnTo>
                <a:lnTo>
                  <a:pt x="3040" y="787"/>
                </a:lnTo>
                <a:lnTo>
                  <a:pt x="3040" y="789"/>
                </a:lnTo>
                <a:lnTo>
                  <a:pt x="3040" y="791"/>
                </a:lnTo>
                <a:lnTo>
                  <a:pt x="3040" y="793"/>
                </a:lnTo>
                <a:lnTo>
                  <a:pt x="3040" y="795"/>
                </a:lnTo>
                <a:lnTo>
                  <a:pt x="3042" y="795"/>
                </a:lnTo>
                <a:lnTo>
                  <a:pt x="3044" y="795"/>
                </a:lnTo>
                <a:lnTo>
                  <a:pt x="3046" y="795"/>
                </a:lnTo>
                <a:lnTo>
                  <a:pt x="3048" y="795"/>
                </a:lnTo>
                <a:lnTo>
                  <a:pt x="3048" y="797"/>
                </a:lnTo>
                <a:lnTo>
                  <a:pt x="3048" y="802"/>
                </a:lnTo>
                <a:lnTo>
                  <a:pt x="3048" y="804"/>
                </a:lnTo>
                <a:lnTo>
                  <a:pt x="3050" y="806"/>
                </a:lnTo>
                <a:lnTo>
                  <a:pt x="3050" y="808"/>
                </a:lnTo>
                <a:lnTo>
                  <a:pt x="3052" y="810"/>
                </a:lnTo>
                <a:lnTo>
                  <a:pt x="3052" y="812"/>
                </a:lnTo>
                <a:lnTo>
                  <a:pt x="3054" y="814"/>
                </a:lnTo>
                <a:lnTo>
                  <a:pt x="3058" y="816"/>
                </a:lnTo>
                <a:lnTo>
                  <a:pt x="3060" y="814"/>
                </a:lnTo>
                <a:lnTo>
                  <a:pt x="3062" y="814"/>
                </a:lnTo>
                <a:lnTo>
                  <a:pt x="3063" y="814"/>
                </a:lnTo>
                <a:lnTo>
                  <a:pt x="3067" y="814"/>
                </a:lnTo>
                <a:lnTo>
                  <a:pt x="3067" y="816"/>
                </a:lnTo>
                <a:lnTo>
                  <a:pt x="3069" y="816"/>
                </a:lnTo>
                <a:lnTo>
                  <a:pt x="3069" y="818"/>
                </a:lnTo>
                <a:lnTo>
                  <a:pt x="3067" y="818"/>
                </a:lnTo>
                <a:lnTo>
                  <a:pt x="3065" y="818"/>
                </a:lnTo>
                <a:lnTo>
                  <a:pt x="3065" y="820"/>
                </a:lnTo>
                <a:lnTo>
                  <a:pt x="3063" y="820"/>
                </a:lnTo>
                <a:lnTo>
                  <a:pt x="3062" y="823"/>
                </a:lnTo>
                <a:lnTo>
                  <a:pt x="3062" y="831"/>
                </a:lnTo>
                <a:lnTo>
                  <a:pt x="3062" y="833"/>
                </a:lnTo>
                <a:lnTo>
                  <a:pt x="3063" y="835"/>
                </a:lnTo>
                <a:lnTo>
                  <a:pt x="3065" y="839"/>
                </a:lnTo>
                <a:lnTo>
                  <a:pt x="3065" y="841"/>
                </a:lnTo>
                <a:lnTo>
                  <a:pt x="3067" y="843"/>
                </a:lnTo>
                <a:lnTo>
                  <a:pt x="3067" y="846"/>
                </a:lnTo>
                <a:lnTo>
                  <a:pt x="3067" y="848"/>
                </a:lnTo>
                <a:lnTo>
                  <a:pt x="3069" y="850"/>
                </a:lnTo>
                <a:lnTo>
                  <a:pt x="3067" y="852"/>
                </a:lnTo>
                <a:lnTo>
                  <a:pt x="3067" y="854"/>
                </a:lnTo>
                <a:lnTo>
                  <a:pt x="3065" y="854"/>
                </a:lnTo>
                <a:lnTo>
                  <a:pt x="3065" y="856"/>
                </a:lnTo>
                <a:lnTo>
                  <a:pt x="3065" y="858"/>
                </a:lnTo>
                <a:lnTo>
                  <a:pt x="3065" y="862"/>
                </a:lnTo>
                <a:lnTo>
                  <a:pt x="3065" y="866"/>
                </a:lnTo>
                <a:lnTo>
                  <a:pt x="3065" y="868"/>
                </a:lnTo>
                <a:lnTo>
                  <a:pt x="3067" y="868"/>
                </a:lnTo>
                <a:lnTo>
                  <a:pt x="3067" y="870"/>
                </a:lnTo>
                <a:lnTo>
                  <a:pt x="3069" y="870"/>
                </a:lnTo>
                <a:lnTo>
                  <a:pt x="3071" y="870"/>
                </a:lnTo>
                <a:lnTo>
                  <a:pt x="3073" y="871"/>
                </a:lnTo>
                <a:lnTo>
                  <a:pt x="3075" y="871"/>
                </a:lnTo>
                <a:lnTo>
                  <a:pt x="3075" y="870"/>
                </a:lnTo>
                <a:lnTo>
                  <a:pt x="3077" y="870"/>
                </a:lnTo>
                <a:lnTo>
                  <a:pt x="3079" y="871"/>
                </a:lnTo>
                <a:lnTo>
                  <a:pt x="3081" y="873"/>
                </a:lnTo>
                <a:lnTo>
                  <a:pt x="3083" y="875"/>
                </a:lnTo>
                <a:lnTo>
                  <a:pt x="3083" y="877"/>
                </a:lnTo>
                <a:lnTo>
                  <a:pt x="3085" y="879"/>
                </a:lnTo>
                <a:lnTo>
                  <a:pt x="3085" y="881"/>
                </a:lnTo>
                <a:lnTo>
                  <a:pt x="3085" y="883"/>
                </a:lnTo>
                <a:lnTo>
                  <a:pt x="3085" y="887"/>
                </a:lnTo>
                <a:lnTo>
                  <a:pt x="3085" y="889"/>
                </a:lnTo>
                <a:lnTo>
                  <a:pt x="3085" y="891"/>
                </a:lnTo>
                <a:lnTo>
                  <a:pt x="3083" y="889"/>
                </a:lnTo>
                <a:lnTo>
                  <a:pt x="3081" y="887"/>
                </a:lnTo>
                <a:lnTo>
                  <a:pt x="3079" y="887"/>
                </a:lnTo>
                <a:lnTo>
                  <a:pt x="3079" y="885"/>
                </a:lnTo>
                <a:lnTo>
                  <a:pt x="3079" y="883"/>
                </a:lnTo>
                <a:lnTo>
                  <a:pt x="3077" y="883"/>
                </a:lnTo>
                <a:lnTo>
                  <a:pt x="3077" y="881"/>
                </a:lnTo>
                <a:lnTo>
                  <a:pt x="3075" y="881"/>
                </a:lnTo>
                <a:lnTo>
                  <a:pt x="3073" y="879"/>
                </a:lnTo>
                <a:lnTo>
                  <a:pt x="3071" y="879"/>
                </a:lnTo>
                <a:lnTo>
                  <a:pt x="3071" y="877"/>
                </a:lnTo>
                <a:lnTo>
                  <a:pt x="3071" y="875"/>
                </a:lnTo>
                <a:lnTo>
                  <a:pt x="3069" y="875"/>
                </a:lnTo>
                <a:lnTo>
                  <a:pt x="3067" y="873"/>
                </a:lnTo>
                <a:lnTo>
                  <a:pt x="3065" y="873"/>
                </a:lnTo>
                <a:lnTo>
                  <a:pt x="3065" y="871"/>
                </a:lnTo>
                <a:lnTo>
                  <a:pt x="3067" y="871"/>
                </a:lnTo>
                <a:lnTo>
                  <a:pt x="3065" y="871"/>
                </a:lnTo>
                <a:lnTo>
                  <a:pt x="3063" y="870"/>
                </a:lnTo>
                <a:lnTo>
                  <a:pt x="3063" y="868"/>
                </a:lnTo>
                <a:lnTo>
                  <a:pt x="3062" y="868"/>
                </a:lnTo>
                <a:lnTo>
                  <a:pt x="3060" y="866"/>
                </a:lnTo>
                <a:lnTo>
                  <a:pt x="3060" y="864"/>
                </a:lnTo>
                <a:lnTo>
                  <a:pt x="3058" y="864"/>
                </a:lnTo>
                <a:lnTo>
                  <a:pt x="3058" y="862"/>
                </a:lnTo>
                <a:lnTo>
                  <a:pt x="3058" y="860"/>
                </a:lnTo>
                <a:lnTo>
                  <a:pt x="3060" y="858"/>
                </a:lnTo>
                <a:lnTo>
                  <a:pt x="3060" y="856"/>
                </a:lnTo>
                <a:lnTo>
                  <a:pt x="3060" y="858"/>
                </a:lnTo>
                <a:lnTo>
                  <a:pt x="3062" y="858"/>
                </a:lnTo>
                <a:lnTo>
                  <a:pt x="3062" y="860"/>
                </a:lnTo>
                <a:lnTo>
                  <a:pt x="3062" y="862"/>
                </a:lnTo>
                <a:lnTo>
                  <a:pt x="3063" y="862"/>
                </a:lnTo>
                <a:lnTo>
                  <a:pt x="3063" y="860"/>
                </a:lnTo>
                <a:lnTo>
                  <a:pt x="3063" y="856"/>
                </a:lnTo>
                <a:lnTo>
                  <a:pt x="3065" y="856"/>
                </a:lnTo>
                <a:lnTo>
                  <a:pt x="3065" y="854"/>
                </a:lnTo>
                <a:lnTo>
                  <a:pt x="3065" y="852"/>
                </a:lnTo>
                <a:lnTo>
                  <a:pt x="3063" y="852"/>
                </a:lnTo>
                <a:lnTo>
                  <a:pt x="3063" y="854"/>
                </a:lnTo>
                <a:lnTo>
                  <a:pt x="3062" y="852"/>
                </a:lnTo>
                <a:lnTo>
                  <a:pt x="3062" y="850"/>
                </a:lnTo>
                <a:lnTo>
                  <a:pt x="3063" y="848"/>
                </a:lnTo>
                <a:lnTo>
                  <a:pt x="3063" y="846"/>
                </a:lnTo>
                <a:lnTo>
                  <a:pt x="3063" y="845"/>
                </a:lnTo>
                <a:lnTo>
                  <a:pt x="3062" y="845"/>
                </a:lnTo>
                <a:lnTo>
                  <a:pt x="3060" y="845"/>
                </a:lnTo>
                <a:lnTo>
                  <a:pt x="3058" y="845"/>
                </a:lnTo>
                <a:lnTo>
                  <a:pt x="3056" y="845"/>
                </a:lnTo>
                <a:lnTo>
                  <a:pt x="3056" y="846"/>
                </a:lnTo>
                <a:lnTo>
                  <a:pt x="3052" y="846"/>
                </a:lnTo>
                <a:lnTo>
                  <a:pt x="3050" y="846"/>
                </a:lnTo>
                <a:lnTo>
                  <a:pt x="3050" y="848"/>
                </a:lnTo>
                <a:lnTo>
                  <a:pt x="3048" y="848"/>
                </a:lnTo>
                <a:lnTo>
                  <a:pt x="3046" y="850"/>
                </a:lnTo>
                <a:lnTo>
                  <a:pt x="3044" y="850"/>
                </a:lnTo>
                <a:lnTo>
                  <a:pt x="3042" y="850"/>
                </a:lnTo>
                <a:lnTo>
                  <a:pt x="3040" y="848"/>
                </a:lnTo>
                <a:lnTo>
                  <a:pt x="3038" y="846"/>
                </a:lnTo>
                <a:lnTo>
                  <a:pt x="3037" y="846"/>
                </a:lnTo>
                <a:lnTo>
                  <a:pt x="3035" y="846"/>
                </a:lnTo>
                <a:lnTo>
                  <a:pt x="3033" y="845"/>
                </a:lnTo>
                <a:lnTo>
                  <a:pt x="3033" y="843"/>
                </a:lnTo>
                <a:lnTo>
                  <a:pt x="3033" y="841"/>
                </a:lnTo>
                <a:lnTo>
                  <a:pt x="3033" y="839"/>
                </a:lnTo>
                <a:lnTo>
                  <a:pt x="3035" y="837"/>
                </a:lnTo>
                <a:lnTo>
                  <a:pt x="3037" y="837"/>
                </a:lnTo>
                <a:lnTo>
                  <a:pt x="3038" y="837"/>
                </a:lnTo>
                <a:lnTo>
                  <a:pt x="3038" y="835"/>
                </a:lnTo>
                <a:lnTo>
                  <a:pt x="3037" y="835"/>
                </a:lnTo>
                <a:lnTo>
                  <a:pt x="3037" y="833"/>
                </a:lnTo>
                <a:lnTo>
                  <a:pt x="3037" y="831"/>
                </a:lnTo>
                <a:lnTo>
                  <a:pt x="3038" y="829"/>
                </a:lnTo>
                <a:lnTo>
                  <a:pt x="3037" y="827"/>
                </a:lnTo>
                <a:lnTo>
                  <a:pt x="3037" y="825"/>
                </a:lnTo>
                <a:lnTo>
                  <a:pt x="3037" y="823"/>
                </a:lnTo>
                <a:lnTo>
                  <a:pt x="3038" y="823"/>
                </a:lnTo>
                <a:lnTo>
                  <a:pt x="3040" y="823"/>
                </a:lnTo>
                <a:lnTo>
                  <a:pt x="3040" y="822"/>
                </a:lnTo>
                <a:lnTo>
                  <a:pt x="3042" y="822"/>
                </a:lnTo>
                <a:lnTo>
                  <a:pt x="3044" y="822"/>
                </a:lnTo>
                <a:lnTo>
                  <a:pt x="3046" y="820"/>
                </a:lnTo>
                <a:lnTo>
                  <a:pt x="3046" y="818"/>
                </a:lnTo>
                <a:lnTo>
                  <a:pt x="3048" y="818"/>
                </a:lnTo>
                <a:lnTo>
                  <a:pt x="3048" y="816"/>
                </a:lnTo>
                <a:lnTo>
                  <a:pt x="3046" y="816"/>
                </a:lnTo>
                <a:lnTo>
                  <a:pt x="3044" y="816"/>
                </a:lnTo>
                <a:lnTo>
                  <a:pt x="3044" y="814"/>
                </a:lnTo>
                <a:lnTo>
                  <a:pt x="3044" y="810"/>
                </a:lnTo>
                <a:lnTo>
                  <a:pt x="3042" y="808"/>
                </a:lnTo>
                <a:lnTo>
                  <a:pt x="3040" y="808"/>
                </a:lnTo>
                <a:lnTo>
                  <a:pt x="3038" y="810"/>
                </a:lnTo>
                <a:lnTo>
                  <a:pt x="3037" y="810"/>
                </a:lnTo>
                <a:lnTo>
                  <a:pt x="3035" y="810"/>
                </a:lnTo>
                <a:lnTo>
                  <a:pt x="3042" y="810"/>
                </a:lnTo>
                <a:lnTo>
                  <a:pt x="3044" y="810"/>
                </a:lnTo>
                <a:lnTo>
                  <a:pt x="3044" y="812"/>
                </a:lnTo>
                <a:lnTo>
                  <a:pt x="3044" y="814"/>
                </a:lnTo>
                <a:lnTo>
                  <a:pt x="3042" y="816"/>
                </a:lnTo>
                <a:lnTo>
                  <a:pt x="3044" y="816"/>
                </a:lnTo>
                <a:lnTo>
                  <a:pt x="3044" y="818"/>
                </a:lnTo>
                <a:lnTo>
                  <a:pt x="3044" y="820"/>
                </a:lnTo>
                <a:lnTo>
                  <a:pt x="3044" y="818"/>
                </a:lnTo>
                <a:lnTo>
                  <a:pt x="3042" y="820"/>
                </a:lnTo>
                <a:lnTo>
                  <a:pt x="3040" y="820"/>
                </a:lnTo>
                <a:lnTo>
                  <a:pt x="3038" y="820"/>
                </a:lnTo>
                <a:lnTo>
                  <a:pt x="3037" y="822"/>
                </a:lnTo>
                <a:lnTo>
                  <a:pt x="3035" y="822"/>
                </a:lnTo>
                <a:lnTo>
                  <a:pt x="3035" y="823"/>
                </a:lnTo>
                <a:lnTo>
                  <a:pt x="3035" y="825"/>
                </a:lnTo>
                <a:lnTo>
                  <a:pt x="3035" y="827"/>
                </a:lnTo>
                <a:lnTo>
                  <a:pt x="3031" y="829"/>
                </a:lnTo>
                <a:lnTo>
                  <a:pt x="3029" y="827"/>
                </a:lnTo>
                <a:lnTo>
                  <a:pt x="3027" y="825"/>
                </a:lnTo>
                <a:lnTo>
                  <a:pt x="3025" y="825"/>
                </a:lnTo>
                <a:lnTo>
                  <a:pt x="3023" y="823"/>
                </a:lnTo>
                <a:lnTo>
                  <a:pt x="3021" y="823"/>
                </a:lnTo>
                <a:lnTo>
                  <a:pt x="3019" y="823"/>
                </a:lnTo>
                <a:lnTo>
                  <a:pt x="3017" y="823"/>
                </a:lnTo>
                <a:lnTo>
                  <a:pt x="3015" y="825"/>
                </a:lnTo>
                <a:lnTo>
                  <a:pt x="3015" y="827"/>
                </a:lnTo>
                <a:lnTo>
                  <a:pt x="3015" y="829"/>
                </a:lnTo>
                <a:lnTo>
                  <a:pt x="3013" y="829"/>
                </a:lnTo>
                <a:lnTo>
                  <a:pt x="3012" y="831"/>
                </a:lnTo>
                <a:lnTo>
                  <a:pt x="3013" y="831"/>
                </a:lnTo>
                <a:lnTo>
                  <a:pt x="3012" y="831"/>
                </a:lnTo>
                <a:lnTo>
                  <a:pt x="3010" y="831"/>
                </a:lnTo>
                <a:lnTo>
                  <a:pt x="3006" y="835"/>
                </a:lnTo>
                <a:lnTo>
                  <a:pt x="3006" y="837"/>
                </a:lnTo>
                <a:lnTo>
                  <a:pt x="3010" y="839"/>
                </a:lnTo>
                <a:lnTo>
                  <a:pt x="3010" y="841"/>
                </a:lnTo>
                <a:lnTo>
                  <a:pt x="3012" y="843"/>
                </a:lnTo>
                <a:lnTo>
                  <a:pt x="3013" y="845"/>
                </a:lnTo>
                <a:lnTo>
                  <a:pt x="3015" y="845"/>
                </a:lnTo>
                <a:lnTo>
                  <a:pt x="3015" y="843"/>
                </a:lnTo>
                <a:lnTo>
                  <a:pt x="3017" y="843"/>
                </a:lnTo>
                <a:lnTo>
                  <a:pt x="3015" y="841"/>
                </a:lnTo>
                <a:lnTo>
                  <a:pt x="3017" y="839"/>
                </a:lnTo>
                <a:lnTo>
                  <a:pt x="3017" y="837"/>
                </a:lnTo>
                <a:lnTo>
                  <a:pt x="3019" y="837"/>
                </a:lnTo>
                <a:lnTo>
                  <a:pt x="3019" y="835"/>
                </a:lnTo>
                <a:lnTo>
                  <a:pt x="3021" y="833"/>
                </a:lnTo>
                <a:lnTo>
                  <a:pt x="3023" y="833"/>
                </a:lnTo>
                <a:lnTo>
                  <a:pt x="3025" y="833"/>
                </a:lnTo>
                <a:lnTo>
                  <a:pt x="3029" y="835"/>
                </a:lnTo>
                <a:lnTo>
                  <a:pt x="3031" y="835"/>
                </a:lnTo>
                <a:lnTo>
                  <a:pt x="3031" y="837"/>
                </a:lnTo>
                <a:lnTo>
                  <a:pt x="3031" y="839"/>
                </a:lnTo>
                <a:lnTo>
                  <a:pt x="3029" y="841"/>
                </a:lnTo>
                <a:lnTo>
                  <a:pt x="3029" y="845"/>
                </a:lnTo>
                <a:lnTo>
                  <a:pt x="3027" y="848"/>
                </a:lnTo>
                <a:lnTo>
                  <a:pt x="3027" y="850"/>
                </a:lnTo>
                <a:lnTo>
                  <a:pt x="3029" y="850"/>
                </a:lnTo>
                <a:lnTo>
                  <a:pt x="3029" y="852"/>
                </a:lnTo>
                <a:lnTo>
                  <a:pt x="3027" y="852"/>
                </a:lnTo>
                <a:lnTo>
                  <a:pt x="3025" y="852"/>
                </a:lnTo>
                <a:lnTo>
                  <a:pt x="3025" y="854"/>
                </a:lnTo>
                <a:lnTo>
                  <a:pt x="3027" y="854"/>
                </a:lnTo>
                <a:lnTo>
                  <a:pt x="3027" y="856"/>
                </a:lnTo>
                <a:lnTo>
                  <a:pt x="3027" y="858"/>
                </a:lnTo>
                <a:lnTo>
                  <a:pt x="3029" y="860"/>
                </a:lnTo>
                <a:lnTo>
                  <a:pt x="3031" y="862"/>
                </a:lnTo>
                <a:lnTo>
                  <a:pt x="3035" y="862"/>
                </a:lnTo>
                <a:lnTo>
                  <a:pt x="3037" y="862"/>
                </a:lnTo>
                <a:lnTo>
                  <a:pt x="3038" y="862"/>
                </a:lnTo>
                <a:lnTo>
                  <a:pt x="3042" y="860"/>
                </a:lnTo>
                <a:lnTo>
                  <a:pt x="3044" y="862"/>
                </a:lnTo>
                <a:lnTo>
                  <a:pt x="3044" y="866"/>
                </a:lnTo>
                <a:lnTo>
                  <a:pt x="3044" y="868"/>
                </a:lnTo>
                <a:lnTo>
                  <a:pt x="3038" y="873"/>
                </a:lnTo>
                <a:lnTo>
                  <a:pt x="3037" y="873"/>
                </a:lnTo>
                <a:lnTo>
                  <a:pt x="3035" y="873"/>
                </a:lnTo>
                <a:lnTo>
                  <a:pt x="3033" y="873"/>
                </a:lnTo>
                <a:lnTo>
                  <a:pt x="3033" y="871"/>
                </a:lnTo>
                <a:lnTo>
                  <a:pt x="3031" y="870"/>
                </a:lnTo>
                <a:lnTo>
                  <a:pt x="3029" y="870"/>
                </a:lnTo>
                <a:lnTo>
                  <a:pt x="3025" y="870"/>
                </a:lnTo>
                <a:lnTo>
                  <a:pt x="3023" y="871"/>
                </a:lnTo>
                <a:lnTo>
                  <a:pt x="3021" y="871"/>
                </a:lnTo>
                <a:lnTo>
                  <a:pt x="3021" y="873"/>
                </a:lnTo>
                <a:lnTo>
                  <a:pt x="3023" y="873"/>
                </a:lnTo>
                <a:lnTo>
                  <a:pt x="3023" y="871"/>
                </a:lnTo>
                <a:lnTo>
                  <a:pt x="3025" y="871"/>
                </a:lnTo>
                <a:lnTo>
                  <a:pt x="3025" y="873"/>
                </a:lnTo>
                <a:lnTo>
                  <a:pt x="3023" y="873"/>
                </a:lnTo>
                <a:lnTo>
                  <a:pt x="3023" y="877"/>
                </a:lnTo>
                <a:lnTo>
                  <a:pt x="3023" y="879"/>
                </a:lnTo>
                <a:lnTo>
                  <a:pt x="3023" y="883"/>
                </a:lnTo>
                <a:lnTo>
                  <a:pt x="3023" y="885"/>
                </a:lnTo>
                <a:lnTo>
                  <a:pt x="3021" y="885"/>
                </a:lnTo>
                <a:lnTo>
                  <a:pt x="3019" y="885"/>
                </a:lnTo>
                <a:lnTo>
                  <a:pt x="3015" y="883"/>
                </a:lnTo>
                <a:lnTo>
                  <a:pt x="3015" y="881"/>
                </a:lnTo>
                <a:lnTo>
                  <a:pt x="3008" y="875"/>
                </a:lnTo>
                <a:lnTo>
                  <a:pt x="2998" y="870"/>
                </a:lnTo>
                <a:lnTo>
                  <a:pt x="2994" y="868"/>
                </a:lnTo>
                <a:lnTo>
                  <a:pt x="2994" y="866"/>
                </a:lnTo>
                <a:lnTo>
                  <a:pt x="2996" y="860"/>
                </a:lnTo>
                <a:lnTo>
                  <a:pt x="2998" y="858"/>
                </a:lnTo>
                <a:lnTo>
                  <a:pt x="2998" y="856"/>
                </a:lnTo>
                <a:lnTo>
                  <a:pt x="2996" y="856"/>
                </a:lnTo>
                <a:lnTo>
                  <a:pt x="2994" y="856"/>
                </a:lnTo>
                <a:lnTo>
                  <a:pt x="2994" y="858"/>
                </a:lnTo>
                <a:lnTo>
                  <a:pt x="2992" y="858"/>
                </a:lnTo>
                <a:lnTo>
                  <a:pt x="2992" y="860"/>
                </a:lnTo>
                <a:lnTo>
                  <a:pt x="2992" y="858"/>
                </a:lnTo>
                <a:lnTo>
                  <a:pt x="2990" y="860"/>
                </a:lnTo>
                <a:lnTo>
                  <a:pt x="2990" y="858"/>
                </a:lnTo>
                <a:lnTo>
                  <a:pt x="2990" y="860"/>
                </a:lnTo>
                <a:lnTo>
                  <a:pt x="2989" y="860"/>
                </a:lnTo>
                <a:lnTo>
                  <a:pt x="2989" y="858"/>
                </a:lnTo>
                <a:lnTo>
                  <a:pt x="2987" y="858"/>
                </a:lnTo>
                <a:lnTo>
                  <a:pt x="2987" y="856"/>
                </a:lnTo>
                <a:lnTo>
                  <a:pt x="2985" y="856"/>
                </a:lnTo>
                <a:lnTo>
                  <a:pt x="2985" y="860"/>
                </a:lnTo>
                <a:lnTo>
                  <a:pt x="2983" y="860"/>
                </a:lnTo>
                <a:lnTo>
                  <a:pt x="2983" y="858"/>
                </a:lnTo>
                <a:lnTo>
                  <a:pt x="2985" y="856"/>
                </a:lnTo>
                <a:lnTo>
                  <a:pt x="2983" y="856"/>
                </a:lnTo>
                <a:lnTo>
                  <a:pt x="2983" y="858"/>
                </a:lnTo>
                <a:lnTo>
                  <a:pt x="2981" y="858"/>
                </a:lnTo>
                <a:lnTo>
                  <a:pt x="2981" y="856"/>
                </a:lnTo>
                <a:lnTo>
                  <a:pt x="2979" y="858"/>
                </a:lnTo>
                <a:lnTo>
                  <a:pt x="2979" y="856"/>
                </a:lnTo>
                <a:lnTo>
                  <a:pt x="2979" y="854"/>
                </a:lnTo>
                <a:lnTo>
                  <a:pt x="2977" y="854"/>
                </a:lnTo>
                <a:lnTo>
                  <a:pt x="2977" y="852"/>
                </a:lnTo>
                <a:lnTo>
                  <a:pt x="2977" y="850"/>
                </a:lnTo>
                <a:lnTo>
                  <a:pt x="2977" y="848"/>
                </a:lnTo>
                <a:lnTo>
                  <a:pt x="2975" y="848"/>
                </a:lnTo>
                <a:lnTo>
                  <a:pt x="2975" y="846"/>
                </a:lnTo>
                <a:lnTo>
                  <a:pt x="2973" y="845"/>
                </a:lnTo>
                <a:lnTo>
                  <a:pt x="2975" y="845"/>
                </a:lnTo>
                <a:lnTo>
                  <a:pt x="2975" y="843"/>
                </a:lnTo>
                <a:lnTo>
                  <a:pt x="2977" y="843"/>
                </a:lnTo>
                <a:lnTo>
                  <a:pt x="2977" y="841"/>
                </a:lnTo>
                <a:lnTo>
                  <a:pt x="2979" y="841"/>
                </a:lnTo>
                <a:lnTo>
                  <a:pt x="2979" y="839"/>
                </a:lnTo>
                <a:lnTo>
                  <a:pt x="2979" y="837"/>
                </a:lnTo>
                <a:lnTo>
                  <a:pt x="2979" y="835"/>
                </a:lnTo>
                <a:lnTo>
                  <a:pt x="2977" y="835"/>
                </a:lnTo>
                <a:lnTo>
                  <a:pt x="2977" y="833"/>
                </a:lnTo>
                <a:lnTo>
                  <a:pt x="2979" y="833"/>
                </a:lnTo>
                <a:lnTo>
                  <a:pt x="2979" y="829"/>
                </a:lnTo>
                <a:lnTo>
                  <a:pt x="2979" y="827"/>
                </a:lnTo>
                <a:lnTo>
                  <a:pt x="2979" y="825"/>
                </a:lnTo>
                <a:lnTo>
                  <a:pt x="2981" y="825"/>
                </a:lnTo>
                <a:lnTo>
                  <a:pt x="2981" y="823"/>
                </a:lnTo>
                <a:lnTo>
                  <a:pt x="2983" y="823"/>
                </a:lnTo>
                <a:lnTo>
                  <a:pt x="2985" y="823"/>
                </a:lnTo>
                <a:lnTo>
                  <a:pt x="2987" y="823"/>
                </a:lnTo>
                <a:lnTo>
                  <a:pt x="2989" y="823"/>
                </a:lnTo>
                <a:lnTo>
                  <a:pt x="2989" y="825"/>
                </a:lnTo>
                <a:lnTo>
                  <a:pt x="2990" y="825"/>
                </a:lnTo>
                <a:lnTo>
                  <a:pt x="2992" y="825"/>
                </a:lnTo>
                <a:lnTo>
                  <a:pt x="2994" y="825"/>
                </a:lnTo>
                <a:lnTo>
                  <a:pt x="2994" y="827"/>
                </a:lnTo>
                <a:lnTo>
                  <a:pt x="2996" y="827"/>
                </a:lnTo>
                <a:lnTo>
                  <a:pt x="2996" y="825"/>
                </a:lnTo>
                <a:lnTo>
                  <a:pt x="2998" y="823"/>
                </a:lnTo>
                <a:lnTo>
                  <a:pt x="3000" y="823"/>
                </a:lnTo>
                <a:lnTo>
                  <a:pt x="3002" y="822"/>
                </a:lnTo>
                <a:lnTo>
                  <a:pt x="3004" y="820"/>
                </a:lnTo>
                <a:lnTo>
                  <a:pt x="3006" y="820"/>
                </a:lnTo>
                <a:lnTo>
                  <a:pt x="3010" y="810"/>
                </a:lnTo>
                <a:lnTo>
                  <a:pt x="3010" y="808"/>
                </a:lnTo>
                <a:lnTo>
                  <a:pt x="3012" y="806"/>
                </a:lnTo>
                <a:lnTo>
                  <a:pt x="3013" y="806"/>
                </a:lnTo>
                <a:lnTo>
                  <a:pt x="3019" y="797"/>
                </a:lnTo>
                <a:lnTo>
                  <a:pt x="3019" y="795"/>
                </a:lnTo>
                <a:lnTo>
                  <a:pt x="3017" y="795"/>
                </a:lnTo>
                <a:lnTo>
                  <a:pt x="3015" y="795"/>
                </a:lnTo>
                <a:lnTo>
                  <a:pt x="3013" y="793"/>
                </a:lnTo>
                <a:lnTo>
                  <a:pt x="3012" y="793"/>
                </a:lnTo>
                <a:lnTo>
                  <a:pt x="3012" y="795"/>
                </a:lnTo>
                <a:lnTo>
                  <a:pt x="3013" y="795"/>
                </a:lnTo>
                <a:lnTo>
                  <a:pt x="3015" y="795"/>
                </a:lnTo>
                <a:lnTo>
                  <a:pt x="3015" y="797"/>
                </a:lnTo>
                <a:lnTo>
                  <a:pt x="3017" y="797"/>
                </a:lnTo>
                <a:lnTo>
                  <a:pt x="3015" y="797"/>
                </a:lnTo>
                <a:lnTo>
                  <a:pt x="3015" y="798"/>
                </a:lnTo>
                <a:lnTo>
                  <a:pt x="3012" y="798"/>
                </a:lnTo>
                <a:lnTo>
                  <a:pt x="3010" y="798"/>
                </a:lnTo>
                <a:lnTo>
                  <a:pt x="3008" y="800"/>
                </a:lnTo>
                <a:lnTo>
                  <a:pt x="3008" y="802"/>
                </a:lnTo>
                <a:lnTo>
                  <a:pt x="3008" y="804"/>
                </a:lnTo>
                <a:lnTo>
                  <a:pt x="3006" y="804"/>
                </a:lnTo>
                <a:lnTo>
                  <a:pt x="3006" y="806"/>
                </a:lnTo>
                <a:lnTo>
                  <a:pt x="3006" y="808"/>
                </a:lnTo>
                <a:lnTo>
                  <a:pt x="3008" y="808"/>
                </a:lnTo>
                <a:lnTo>
                  <a:pt x="3008" y="810"/>
                </a:lnTo>
                <a:lnTo>
                  <a:pt x="3006" y="812"/>
                </a:lnTo>
                <a:lnTo>
                  <a:pt x="3006" y="814"/>
                </a:lnTo>
                <a:lnTo>
                  <a:pt x="3004" y="814"/>
                </a:lnTo>
                <a:lnTo>
                  <a:pt x="3004" y="816"/>
                </a:lnTo>
                <a:lnTo>
                  <a:pt x="3004" y="818"/>
                </a:lnTo>
                <a:lnTo>
                  <a:pt x="3002" y="818"/>
                </a:lnTo>
                <a:lnTo>
                  <a:pt x="3000" y="820"/>
                </a:lnTo>
                <a:lnTo>
                  <a:pt x="3000" y="822"/>
                </a:lnTo>
                <a:lnTo>
                  <a:pt x="2998" y="823"/>
                </a:lnTo>
                <a:lnTo>
                  <a:pt x="2996" y="823"/>
                </a:lnTo>
                <a:lnTo>
                  <a:pt x="2992" y="823"/>
                </a:lnTo>
                <a:lnTo>
                  <a:pt x="2994" y="822"/>
                </a:lnTo>
                <a:lnTo>
                  <a:pt x="2990" y="822"/>
                </a:lnTo>
                <a:lnTo>
                  <a:pt x="2989" y="822"/>
                </a:lnTo>
                <a:lnTo>
                  <a:pt x="2987" y="822"/>
                </a:lnTo>
                <a:lnTo>
                  <a:pt x="2985" y="820"/>
                </a:lnTo>
                <a:lnTo>
                  <a:pt x="2983" y="820"/>
                </a:lnTo>
                <a:lnTo>
                  <a:pt x="2981" y="820"/>
                </a:lnTo>
                <a:lnTo>
                  <a:pt x="2979" y="820"/>
                </a:lnTo>
                <a:lnTo>
                  <a:pt x="2977" y="822"/>
                </a:lnTo>
                <a:lnTo>
                  <a:pt x="2975" y="822"/>
                </a:lnTo>
                <a:lnTo>
                  <a:pt x="2973" y="820"/>
                </a:lnTo>
                <a:lnTo>
                  <a:pt x="2971" y="820"/>
                </a:lnTo>
                <a:lnTo>
                  <a:pt x="2969" y="818"/>
                </a:lnTo>
                <a:lnTo>
                  <a:pt x="2969" y="820"/>
                </a:lnTo>
                <a:lnTo>
                  <a:pt x="2967" y="820"/>
                </a:lnTo>
                <a:lnTo>
                  <a:pt x="2965" y="820"/>
                </a:lnTo>
                <a:lnTo>
                  <a:pt x="2964" y="818"/>
                </a:lnTo>
                <a:lnTo>
                  <a:pt x="2964" y="816"/>
                </a:lnTo>
                <a:lnTo>
                  <a:pt x="2965" y="816"/>
                </a:lnTo>
                <a:lnTo>
                  <a:pt x="2965" y="814"/>
                </a:lnTo>
                <a:lnTo>
                  <a:pt x="2967" y="814"/>
                </a:lnTo>
                <a:lnTo>
                  <a:pt x="2967" y="812"/>
                </a:lnTo>
                <a:lnTo>
                  <a:pt x="2969" y="812"/>
                </a:lnTo>
                <a:lnTo>
                  <a:pt x="2969" y="810"/>
                </a:lnTo>
                <a:lnTo>
                  <a:pt x="2969" y="808"/>
                </a:lnTo>
                <a:lnTo>
                  <a:pt x="2967" y="808"/>
                </a:lnTo>
                <a:lnTo>
                  <a:pt x="2967" y="810"/>
                </a:lnTo>
                <a:lnTo>
                  <a:pt x="2967" y="812"/>
                </a:lnTo>
                <a:lnTo>
                  <a:pt x="2965" y="812"/>
                </a:lnTo>
                <a:lnTo>
                  <a:pt x="2964" y="816"/>
                </a:lnTo>
                <a:lnTo>
                  <a:pt x="2962" y="818"/>
                </a:lnTo>
                <a:lnTo>
                  <a:pt x="2958" y="818"/>
                </a:lnTo>
                <a:lnTo>
                  <a:pt x="2956" y="816"/>
                </a:lnTo>
                <a:lnTo>
                  <a:pt x="2954" y="818"/>
                </a:lnTo>
                <a:lnTo>
                  <a:pt x="2950" y="816"/>
                </a:lnTo>
                <a:lnTo>
                  <a:pt x="2948" y="816"/>
                </a:lnTo>
                <a:lnTo>
                  <a:pt x="2944" y="816"/>
                </a:lnTo>
                <a:lnTo>
                  <a:pt x="2944" y="814"/>
                </a:lnTo>
                <a:lnTo>
                  <a:pt x="2946" y="812"/>
                </a:lnTo>
                <a:lnTo>
                  <a:pt x="2946" y="810"/>
                </a:lnTo>
                <a:lnTo>
                  <a:pt x="2948" y="808"/>
                </a:lnTo>
                <a:lnTo>
                  <a:pt x="2948" y="806"/>
                </a:lnTo>
                <a:lnTo>
                  <a:pt x="2946" y="806"/>
                </a:lnTo>
                <a:lnTo>
                  <a:pt x="2946" y="808"/>
                </a:lnTo>
                <a:lnTo>
                  <a:pt x="2944" y="808"/>
                </a:lnTo>
                <a:lnTo>
                  <a:pt x="2942" y="810"/>
                </a:lnTo>
                <a:lnTo>
                  <a:pt x="2941" y="810"/>
                </a:lnTo>
                <a:lnTo>
                  <a:pt x="2941" y="808"/>
                </a:lnTo>
                <a:lnTo>
                  <a:pt x="2942" y="806"/>
                </a:lnTo>
                <a:lnTo>
                  <a:pt x="2941" y="806"/>
                </a:lnTo>
                <a:lnTo>
                  <a:pt x="2939" y="806"/>
                </a:lnTo>
                <a:lnTo>
                  <a:pt x="2941" y="806"/>
                </a:lnTo>
                <a:lnTo>
                  <a:pt x="2941" y="804"/>
                </a:lnTo>
                <a:lnTo>
                  <a:pt x="2939" y="804"/>
                </a:lnTo>
                <a:lnTo>
                  <a:pt x="2939" y="800"/>
                </a:lnTo>
                <a:lnTo>
                  <a:pt x="2941" y="798"/>
                </a:lnTo>
                <a:lnTo>
                  <a:pt x="2939" y="798"/>
                </a:lnTo>
                <a:lnTo>
                  <a:pt x="2939" y="797"/>
                </a:lnTo>
                <a:lnTo>
                  <a:pt x="2941" y="795"/>
                </a:lnTo>
                <a:lnTo>
                  <a:pt x="2942" y="795"/>
                </a:lnTo>
                <a:lnTo>
                  <a:pt x="2942" y="793"/>
                </a:lnTo>
                <a:lnTo>
                  <a:pt x="2942" y="791"/>
                </a:lnTo>
                <a:lnTo>
                  <a:pt x="2942" y="789"/>
                </a:lnTo>
                <a:lnTo>
                  <a:pt x="2942" y="787"/>
                </a:lnTo>
                <a:lnTo>
                  <a:pt x="2942" y="785"/>
                </a:lnTo>
                <a:lnTo>
                  <a:pt x="2941" y="785"/>
                </a:lnTo>
                <a:lnTo>
                  <a:pt x="2941" y="783"/>
                </a:lnTo>
                <a:lnTo>
                  <a:pt x="2941" y="781"/>
                </a:lnTo>
                <a:lnTo>
                  <a:pt x="2942" y="781"/>
                </a:lnTo>
                <a:lnTo>
                  <a:pt x="2942" y="779"/>
                </a:lnTo>
                <a:lnTo>
                  <a:pt x="2942" y="777"/>
                </a:lnTo>
                <a:lnTo>
                  <a:pt x="2941" y="777"/>
                </a:lnTo>
                <a:lnTo>
                  <a:pt x="2941" y="775"/>
                </a:lnTo>
                <a:lnTo>
                  <a:pt x="2941" y="774"/>
                </a:lnTo>
                <a:lnTo>
                  <a:pt x="2941" y="772"/>
                </a:lnTo>
                <a:lnTo>
                  <a:pt x="2941" y="768"/>
                </a:lnTo>
                <a:lnTo>
                  <a:pt x="2941" y="766"/>
                </a:lnTo>
                <a:lnTo>
                  <a:pt x="2941" y="768"/>
                </a:lnTo>
                <a:lnTo>
                  <a:pt x="2941" y="770"/>
                </a:lnTo>
                <a:lnTo>
                  <a:pt x="2941" y="772"/>
                </a:lnTo>
                <a:lnTo>
                  <a:pt x="2941" y="774"/>
                </a:lnTo>
                <a:lnTo>
                  <a:pt x="2941" y="775"/>
                </a:lnTo>
                <a:lnTo>
                  <a:pt x="2941" y="777"/>
                </a:lnTo>
                <a:lnTo>
                  <a:pt x="2941" y="779"/>
                </a:lnTo>
                <a:lnTo>
                  <a:pt x="2941" y="781"/>
                </a:lnTo>
                <a:lnTo>
                  <a:pt x="2941" y="783"/>
                </a:lnTo>
                <a:lnTo>
                  <a:pt x="2941" y="785"/>
                </a:lnTo>
                <a:lnTo>
                  <a:pt x="2941" y="787"/>
                </a:lnTo>
                <a:lnTo>
                  <a:pt x="2941" y="791"/>
                </a:lnTo>
                <a:lnTo>
                  <a:pt x="2941" y="793"/>
                </a:lnTo>
                <a:lnTo>
                  <a:pt x="2939" y="795"/>
                </a:lnTo>
                <a:lnTo>
                  <a:pt x="2939" y="797"/>
                </a:lnTo>
                <a:lnTo>
                  <a:pt x="2937" y="797"/>
                </a:lnTo>
                <a:lnTo>
                  <a:pt x="2937" y="798"/>
                </a:lnTo>
                <a:lnTo>
                  <a:pt x="2937" y="800"/>
                </a:lnTo>
                <a:lnTo>
                  <a:pt x="2937" y="802"/>
                </a:lnTo>
                <a:lnTo>
                  <a:pt x="2935" y="802"/>
                </a:lnTo>
                <a:lnTo>
                  <a:pt x="2935" y="800"/>
                </a:lnTo>
                <a:lnTo>
                  <a:pt x="2933" y="798"/>
                </a:lnTo>
                <a:lnTo>
                  <a:pt x="2933" y="797"/>
                </a:lnTo>
                <a:lnTo>
                  <a:pt x="2931" y="797"/>
                </a:lnTo>
                <a:lnTo>
                  <a:pt x="2929" y="797"/>
                </a:lnTo>
                <a:lnTo>
                  <a:pt x="2927" y="797"/>
                </a:lnTo>
                <a:lnTo>
                  <a:pt x="2927" y="795"/>
                </a:lnTo>
                <a:lnTo>
                  <a:pt x="2927" y="793"/>
                </a:lnTo>
                <a:lnTo>
                  <a:pt x="2925" y="793"/>
                </a:lnTo>
                <a:lnTo>
                  <a:pt x="2925" y="795"/>
                </a:lnTo>
                <a:lnTo>
                  <a:pt x="2925" y="797"/>
                </a:lnTo>
                <a:lnTo>
                  <a:pt x="2923" y="797"/>
                </a:lnTo>
                <a:lnTo>
                  <a:pt x="2921" y="797"/>
                </a:lnTo>
                <a:lnTo>
                  <a:pt x="2919" y="797"/>
                </a:lnTo>
                <a:lnTo>
                  <a:pt x="2919" y="795"/>
                </a:lnTo>
                <a:lnTo>
                  <a:pt x="2916" y="793"/>
                </a:lnTo>
                <a:lnTo>
                  <a:pt x="2917" y="793"/>
                </a:lnTo>
                <a:lnTo>
                  <a:pt x="2917" y="791"/>
                </a:lnTo>
                <a:lnTo>
                  <a:pt x="2916" y="791"/>
                </a:lnTo>
                <a:lnTo>
                  <a:pt x="2916" y="789"/>
                </a:lnTo>
                <a:lnTo>
                  <a:pt x="2914" y="789"/>
                </a:lnTo>
                <a:lnTo>
                  <a:pt x="2912" y="789"/>
                </a:lnTo>
                <a:lnTo>
                  <a:pt x="2912" y="787"/>
                </a:lnTo>
                <a:lnTo>
                  <a:pt x="2910" y="785"/>
                </a:lnTo>
                <a:lnTo>
                  <a:pt x="2908" y="783"/>
                </a:lnTo>
                <a:lnTo>
                  <a:pt x="2908" y="781"/>
                </a:lnTo>
                <a:lnTo>
                  <a:pt x="2908" y="779"/>
                </a:lnTo>
                <a:lnTo>
                  <a:pt x="2908" y="777"/>
                </a:lnTo>
                <a:lnTo>
                  <a:pt x="2906" y="775"/>
                </a:lnTo>
                <a:lnTo>
                  <a:pt x="2904" y="775"/>
                </a:lnTo>
                <a:lnTo>
                  <a:pt x="2906" y="777"/>
                </a:lnTo>
                <a:lnTo>
                  <a:pt x="2906" y="781"/>
                </a:lnTo>
                <a:lnTo>
                  <a:pt x="2908" y="783"/>
                </a:lnTo>
                <a:lnTo>
                  <a:pt x="2908" y="785"/>
                </a:lnTo>
                <a:lnTo>
                  <a:pt x="2910" y="787"/>
                </a:lnTo>
                <a:lnTo>
                  <a:pt x="2912" y="787"/>
                </a:lnTo>
                <a:lnTo>
                  <a:pt x="2912" y="789"/>
                </a:lnTo>
                <a:lnTo>
                  <a:pt x="2914" y="791"/>
                </a:lnTo>
                <a:lnTo>
                  <a:pt x="2914" y="793"/>
                </a:lnTo>
                <a:lnTo>
                  <a:pt x="2916" y="795"/>
                </a:lnTo>
                <a:lnTo>
                  <a:pt x="2916" y="797"/>
                </a:lnTo>
                <a:lnTo>
                  <a:pt x="2917" y="798"/>
                </a:lnTo>
                <a:lnTo>
                  <a:pt x="2919" y="800"/>
                </a:lnTo>
                <a:lnTo>
                  <a:pt x="2921" y="800"/>
                </a:lnTo>
                <a:lnTo>
                  <a:pt x="2925" y="798"/>
                </a:lnTo>
                <a:lnTo>
                  <a:pt x="2927" y="800"/>
                </a:lnTo>
                <a:lnTo>
                  <a:pt x="2929" y="802"/>
                </a:lnTo>
                <a:lnTo>
                  <a:pt x="2933" y="804"/>
                </a:lnTo>
                <a:lnTo>
                  <a:pt x="2935" y="804"/>
                </a:lnTo>
                <a:lnTo>
                  <a:pt x="2937" y="804"/>
                </a:lnTo>
                <a:lnTo>
                  <a:pt x="2937" y="806"/>
                </a:lnTo>
                <a:lnTo>
                  <a:pt x="2937" y="808"/>
                </a:lnTo>
                <a:lnTo>
                  <a:pt x="2939" y="810"/>
                </a:lnTo>
                <a:lnTo>
                  <a:pt x="2939" y="812"/>
                </a:lnTo>
                <a:lnTo>
                  <a:pt x="2939" y="814"/>
                </a:lnTo>
                <a:lnTo>
                  <a:pt x="2941" y="814"/>
                </a:lnTo>
                <a:lnTo>
                  <a:pt x="2941" y="816"/>
                </a:lnTo>
                <a:lnTo>
                  <a:pt x="2941" y="818"/>
                </a:lnTo>
                <a:lnTo>
                  <a:pt x="2942" y="820"/>
                </a:lnTo>
                <a:lnTo>
                  <a:pt x="2944" y="820"/>
                </a:lnTo>
                <a:lnTo>
                  <a:pt x="2944" y="822"/>
                </a:lnTo>
                <a:lnTo>
                  <a:pt x="2944" y="823"/>
                </a:lnTo>
                <a:lnTo>
                  <a:pt x="2946" y="823"/>
                </a:lnTo>
                <a:lnTo>
                  <a:pt x="2946" y="822"/>
                </a:lnTo>
                <a:lnTo>
                  <a:pt x="2948" y="822"/>
                </a:lnTo>
                <a:lnTo>
                  <a:pt x="2950" y="823"/>
                </a:lnTo>
                <a:lnTo>
                  <a:pt x="2952" y="822"/>
                </a:lnTo>
                <a:lnTo>
                  <a:pt x="2952" y="823"/>
                </a:lnTo>
                <a:lnTo>
                  <a:pt x="2952" y="825"/>
                </a:lnTo>
                <a:lnTo>
                  <a:pt x="2954" y="822"/>
                </a:lnTo>
                <a:lnTo>
                  <a:pt x="2956" y="822"/>
                </a:lnTo>
                <a:lnTo>
                  <a:pt x="2956" y="823"/>
                </a:lnTo>
                <a:lnTo>
                  <a:pt x="2954" y="823"/>
                </a:lnTo>
                <a:lnTo>
                  <a:pt x="2954" y="825"/>
                </a:lnTo>
                <a:lnTo>
                  <a:pt x="2956" y="825"/>
                </a:lnTo>
                <a:lnTo>
                  <a:pt x="2956" y="823"/>
                </a:lnTo>
                <a:lnTo>
                  <a:pt x="2956" y="825"/>
                </a:lnTo>
                <a:lnTo>
                  <a:pt x="2958" y="823"/>
                </a:lnTo>
                <a:lnTo>
                  <a:pt x="2967" y="825"/>
                </a:lnTo>
                <a:lnTo>
                  <a:pt x="2969" y="825"/>
                </a:lnTo>
                <a:lnTo>
                  <a:pt x="2971" y="825"/>
                </a:lnTo>
                <a:lnTo>
                  <a:pt x="2971" y="827"/>
                </a:lnTo>
                <a:lnTo>
                  <a:pt x="2969" y="827"/>
                </a:lnTo>
                <a:lnTo>
                  <a:pt x="2969" y="829"/>
                </a:lnTo>
                <a:lnTo>
                  <a:pt x="2971" y="829"/>
                </a:lnTo>
                <a:lnTo>
                  <a:pt x="2971" y="831"/>
                </a:lnTo>
                <a:lnTo>
                  <a:pt x="2967" y="829"/>
                </a:lnTo>
                <a:lnTo>
                  <a:pt x="2960" y="829"/>
                </a:lnTo>
                <a:lnTo>
                  <a:pt x="2958" y="829"/>
                </a:lnTo>
                <a:lnTo>
                  <a:pt x="2960" y="829"/>
                </a:lnTo>
                <a:lnTo>
                  <a:pt x="2964" y="831"/>
                </a:lnTo>
                <a:lnTo>
                  <a:pt x="2965" y="831"/>
                </a:lnTo>
                <a:lnTo>
                  <a:pt x="2967" y="831"/>
                </a:lnTo>
                <a:lnTo>
                  <a:pt x="2971" y="831"/>
                </a:lnTo>
                <a:lnTo>
                  <a:pt x="2971" y="837"/>
                </a:lnTo>
                <a:lnTo>
                  <a:pt x="2969" y="837"/>
                </a:lnTo>
                <a:lnTo>
                  <a:pt x="2969" y="839"/>
                </a:lnTo>
                <a:lnTo>
                  <a:pt x="2967" y="839"/>
                </a:lnTo>
                <a:lnTo>
                  <a:pt x="2967" y="841"/>
                </a:lnTo>
                <a:lnTo>
                  <a:pt x="2965" y="843"/>
                </a:lnTo>
                <a:lnTo>
                  <a:pt x="2964" y="841"/>
                </a:lnTo>
                <a:lnTo>
                  <a:pt x="2964" y="843"/>
                </a:lnTo>
                <a:lnTo>
                  <a:pt x="2962" y="843"/>
                </a:lnTo>
                <a:lnTo>
                  <a:pt x="2964" y="845"/>
                </a:lnTo>
                <a:lnTo>
                  <a:pt x="2962" y="845"/>
                </a:lnTo>
                <a:lnTo>
                  <a:pt x="2960" y="843"/>
                </a:lnTo>
                <a:lnTo>
                  <a:pt x="2960" y="845"/>
                </a:lnTo>
                <a:lnTo>
                  <a:pt x="2960" y="846"/>
                </a:lnTo>
                <a:lnTo>
                  <a:pt x="2958" y="845"/>
                </a:lnTo>
                <a:lnTo>
                  <a:pt x="2956" y="845"/>
                </a:lnTo>
                <a:lnTo>
                  <a:pt x="2956" y="846"/>
                </a:lnTo>
                <a:lnTo>
                  <a:pt x="2956" y="848"/>
                </a:lnTo>
                <a:lnTo>
                  <a:pt x="2956" y="846"/>
                </a:lnTo>
                <a:lnTo>
                  <a:pt x="2954" y="848"/>
                </a:lnTo>
                <a:lnTo>
                  <a:pt x="2956" y="848"/>
                </a:lnTo>
                <a:lnTo>
                  <a:pt x="2956" y="850"/>
                </a:lnTo>
                <a:lnTo>
                  <a:pt x="2956" y="852"/>
                </a:lnTo>
                <a:lnTo>
                  <a:pt x="2958" y="850"/>
                </a:lnTo>
                <a:lnTo>
                  <a:pt x="2960" y="848"/>
                </a:lnTo>
                <a:lnTo>
                  <a:pt x="2962" y="848"/>
                </a:lnTo>
                <a:lnTo>
                  <a:pt x="2964" y="848"/>
                </a:lnTo>
                <a:lnTo>
                  <a:pt x="2965" y="848"/>
                </a:lnTo>
                <a:lnTo>
                  <a:pt x="2965" y="850"/>
                </a:lnTo>
                <a:lnTo>
                  <a:pt x="2967" y="850"/>
                </a:lnTo>
                <a:lnTo>
                  <a:pt x="2967" y="852"/>
                </a:lnTo>
                <a:lnTo>
                  <a:pt x="2969" y="850"/>
                </a:lnTo>
                <a:lnTo>
                  <a:pt x="2969" y="852"/>
                </a:lnTo>
                <a:lnTo>
                  <a:pt x="2967" y="852"/>
                </a:lnTo>
                <a:lnTo>
                  <a:pt x="2969" y="854"/>
                </a:lnTo>
                <a:lnTo>
                  <a:pt x="2967" y="854"/>
                </a:lnTo>
                <a:lnTo>
                  <a:pt x="2969" y="854"/>
                </a:lnTo>
                <a:lnTo>
                  <a:pt x="2969" y="856"/>
                </a:lnTo>
                <a:lnTo>
                  <a:pt x="2967" y="854"/>
                </a:lnTo>
                <a:lnTo>
                  <a:pt x="2967" y="856"/>
                </a:lnTo>
                <a:lnTo>
                  <a:pt x="2969" y="856"/>
                </a:lnTo>
                <a:lnTo>
                  <a:pt x="2969" y="858"/>
                </a:lnTo>
                <a:lnTo>
                  <a:pt x="2969" y="860"/>
                </a:lnTo>
                <a:lnTo>
                  <a:pt x="2967" y="858"/>
                </a:lnTo>
                <a:lnTo>
                  <a:pt x="2967" y="860"/>
                </a:lnTo>
                <a:lnTo>
                  <a:pt x="2969" y="860"/>
                </a:lnTo>
                <a:lnTo>
                  <a:pt x="2967" y="860"/>
                </a:lnTo>
                <a:lnTo>
                  <a:pt x="2967" y="862"/>
                </a:lnTo>
                <a:lnTo>
                  <a:pt x="2969" y="862"/>
                </a:lnTo>
                <a:lnTo>
                  <a:pt x="2971" y="862"/>
                </a:lnTo>
                <a:lnTo>
                  <a:pt x="2971" y="864"/>
                </a:lnTo>
                <a:lnTo>
                  <a:pt x="2967" y="864"/>
                </a:lnTo>
                <a:lnTo>
                  <a:pt x="2969" y="864"/>
                </a:lnTo>
                <a:lnTo>
                  <a:pt x="2969" y="866"/>
                </a:lnTo>
                <a:lnTo>
                  <a:pt x="2969" y="868"/>
                </a:lnTo>
                <a:lnTo>
                  <a:pt x="2969" y="870"/>
                </a:lnTo>
                <a:lnTo>
                  <a:pt x="2967" y="875"/>
                </a:lnTo>
                <a:lnTo>
                  <a:pt x="2965" y="875"/>
                </a:lnTo>
                <a:lnTo>
                  <a:pt x="2965" y="877"/>
                </a:lnTo>
                <a:lnTo>
                  <a:pt x="2965" y="879"/>
                </a:lnTo>
                <a:lnTo>
                  <a:pt x="2964" y="883"/>
                </a:lnTo>
                <a:lnTo>
                  <a:pt x="2962" y="885"/>
                </a:lnTo>
                <a:lnTo>
                  <a:pt x="2960" y="885"/>
                </a:lnTo>
                <a:lnTo>
                  <a:pt x="2960" y="887"/>
                </a:lnTo>
                <a:lnTo>
                  <a:pt x="2958" y="887"/>
                </a:lnTo>
                <a:lnTo>
                  <a:pt x="2956" y="889"/>
                </a:lnTo>
                <a:lnTo>
                  <a:pt x="2954" y="891"/>
                </a:lnTo>
                <a:lnTo>
                  <a:pt x="2956" y="891"/>
                </a:lnTo>
                <a:lnTo>
                  <a:pt x="2956" y="889"/>
                </a:lnTo>
                <a:lnTo>
                  <a:pt x="2958" y="887"/>
                </a:lnTo>
                <a:lnTo>
                  <a:pt x="2960" y="887"/>
                </a:lnTo>
                <a:lnTo>
                  <a:pt x="2962" y="887"/>
                </a:lnTo>
                <a:lnTo>
                  <a:pt x="2967" y="877"/>
                </a:lnTo>
                <a:lnTo>
                  <a:pt x="2969" y="875"/>
                </a:lnTo>
                <a:lnTo>
                  <a:pt x="2971" y="873"/>
                </a:lnTo>
                <a:lnTo>
                  <a:pt x="2971" y="871"/>
                </a:lnTo>
                <a:lnTo>
                  <a:pt x="2973" y="871"/>
                </a:lnTo>
                <a:lnTo>
                  <a:pt x="2975" y="871"/>
                </a:lnTo>
                <a:lnTo>
                  <a:pt x="2977" y="871"/>
                </a:lnTo>
                <a:lnTo>
                  <a:pt x="2975" y="873"/>
                </a:lnTo>
                <a:lnTo>
                  <a:pt x="2975" y="875"/>
                </a:lnTo>
                <a:lnTo>
                  <a:pt x="2977" y="875"/>
                </a:lnTo>
                <a:lnTo>
                  <a:pt x="2979" y="873"/>
                </a:lnTo>
                <a:lnTo>
                  <a:pt x="2979" y="875"/>
                </a:lnTo>
                <a:lnTo>
                  <a:pt x="2977" y="877"/>
                </a:lnTo>
                <a:lnTo>
                  <a:pt x="2977" y="879"/>
                </a:lnTo>
                <a:lnTo>
                  <a:pt x="2979" y="879"/>
                </a:lnTo>
                <a:lnTo>
                  <a:pt x="2981" y="875"/>
                </a:lnTo>
                <a:lnTo>
                  <a:pt x="2981" y="879"/>
                </a:lnTo>
                <a:lnTo>
                  <a:pt x="2979" y="879"/>
                </a:lnTo>
                <a:lnTo>
                  <a:pt x="2981" y="881"/>
                </a:lnTo>
                <a:lnTo>
                  <a:pt x="2983" y="877"/>
                </a:lnTo>
                <a:lnTo>
                  <a:pt x="2985" y="877"/>
                </a:lnTo>
                <a:lnTo>
                  <a:pt x="2983" y="881"/>
                </a:lnTo>
                <a:lnTo>
                  <a:pt x="2985" y="881"/>
                </a:lnTo>
                <a:lnTo>
                  <a:pt x="2990" y="885"/>
                </a:lnTo>
                <a:lnTo>
                  <a:pt x="2992" y="885"/>
                </a:lnTo>
                <a:lnTo>
                  <a:pt x="2994" y="885"/>
                </a:lnTo>
                <a:lnTo>
                  <a:pt x="2996" y="883"/>
                </a:lnTo>
                <a:lnTo>
                  <a:pt x="3000" y="885"/>
                </a:lnTo>
                <a:lnTo>
                  <a:pt x="3000" y="887"/>
                </a:lnTo>
                <a:lnTo>
                  <a:pt x="2992" y="887"/>
                </a:lnTo>
                <a:lnTo>
                  <a:pt x="2996" y="887"/>
                </a:lnTo>
                <a:lnTo>
                  <a:pt x="2998" y="889"/>
                </a:lnTo>
                <a:lnTo>
                  <a:pt x="3002" y="889"/>
                </a:lnTo>
                <a:lnTo>
                  <a:pt x="3002" y="891"/>
                </a:lnTo>
                <a:lnTo>
                  <a:pt x="2983" y="891"/>
                </a:lnTo>
                <a:lnTo>
                  <a:pt x="2983" y="893"/>
                </a:lnTo>
                <a:lnTo>
                  <a:pt x="2979" y="896"/>
                </a:lnTo>
                <a:lnTo>
                  <a:pt x="2979" y="898"/>
                </a:lnTo>
                <a:lnTo>
                  <a:pt x="2981" y="898"/>
                </a:lnTo>
                <a:lnTo>
                  <a:pt x="2981" y="896"/>
                </a:lnTo>
                <a:lnTo>
                  <a:pt x="2981" y="894"/>
                </a:lnTo>
                <a:lnTo>
                  <a:pt x="2983" y="894"/>
                </a:lnTo>
                <a:lnTo>
                  <a:pt x="2987" y="894"/>
                </a:lnTo>
                <a:lnTo>
                  <a:pt x="2987" y="896"/>
                </a:lnTo>
                <a:lnTo>
                  <a:pt x="2989" y="896"/>
                </a:lnTo>
                <a:lnTo>
                  <a:pt x="2989" y="894"/>
                </a:lnTo>
                <a:lnTo>
                  <a:pt x="2990" y="893"/>
                </a:lnTo>
                <a:lnTo>
                  <a:pt x="2992" y="894"/>
                </a:lnTo>
                <a:lnTo>
                  <a:pt x="2992" y="896"/>
                </a:lnTo>
                <a:lnTo>
                  <a:pt x="2992" y="894"/>
                </a:lnTo>
                <a:lnTo>
                  <a:pt x="2994" y="894"/>
                </a:lnTo>
                <a:lnTo>
                  <a:pt x="2996" y="894"/>
                </a:lnTo>
                <a:lnTo>
                  <a:pt x="2998" y="894"/>
                </a:lnTo>
                <a:lnTo>
                  <a:pt x="2998" y="893"/>
                </a:lnTo>
                <a:lnTo>
                  <a:pt x="3012" y="893"/>
                </a:lnTo>
                <a:lnTo>
                  <a:pt x="3015" y="896"/>
                </a:lnTo>
                <a:lnTo>
                  <a:pt x="3015" y="898"/>
                </a:lnTo>
                <a:lnTo>
                  <a:pt x="3017" y="898"/>
                </a:lnTo>
                <a:lnTo>
                  <a:pt x="3017" y="900"/>
                </a:lnTo>
                <a:lnTo>
                  <a:pt x="3017" y="902"/>
                </a:lnTo>
                <a:lnTo>
                  <a:pt x="3015" y="902"/>
                </a:lnTo>
                <a:lnTo>
                  <a:pt x="3013" y="904"/>
                </a:lnTo>
                <a:lnTo>
                  <a:pt x="3013" y="906"/>
                </a:lnTo>
                <a:lnTo>
                  <a:pt x="3013" y="904"/>
                </a:lnTo>
                <a:lnTo>
                  <a:pt x="3013" y="902"/>
                </a:lnTo>
                <a:lnTo>
                  <a:pt x="3013" y="900"/>
                </a:lnTo>
                <a:lnTo>
                  <a:pt x="3010" y="898"/>
                </a:lnTo>
                <a:lnTo>
                  <a:pt x="3008" y="898"/>
                </a:lnTo>
                <a:lnTo>
                  <a:pt x="3006" y="898"/>
                </a:lnTo>
                <a:lnTo>
                  <a:pt x="3004" y="900"/>
                </a:lnTo>
                <a:lnTo>
                  <a:pt x="3002" y="900"/>
                </a:lnTo>
                <a:lnTo>
                  <a:pt x="3002" y="902"/>
                </a:lnTo>
                <a:lnTo>
                  <a:pt x="3000" y="904"/>
                </a:lnTo>
                <a:lnTo>
                  <a:pt x="3002" y="906"/>
                </a:lnTo>
                <a:lnTo>
                  <a:pt x="3004" y="908"/>
                </a:lnTo>
                <a:lnTo>
                  <a:pt x="3006" y="910"/>
                </a:lnTo>
                <a:lnTo>
                  <a:pt x="3008" y="910"/>
                </a:lnTo>
                <a:lnTo>
                  <a:pt x="3008" y="912"/>
                </a:lnTo>
                <a:lnTo>
                  <a:pt x="3010" y="912"/>
                </a:lnTo>
                <a:lnTo>
                  <a:pt x="3012" y="910"/>
                </a:lnTo>
                <a:lnTo>
                  <a:pt x="3012" y="912"/>
                </a:lnTo>
                <a:lnTo>
                  <a:pt x="3010" y="912"/>
                </a:lnTo>
                <a:lnTo>
                  <a:pt x="3006" y="910"/>
                </a:lnTo>
                <a:lnTo>
                  <a:pt x="3004" y="910"/>
                </a:lnTo>
                <a:lnTo>
                  <a:pt x="3002" y="910"/>
                </a:lnTo>
                <a:lnTo>
                  <a:pt x="3000" y="908"/>
                </a:lnTo>
                <a:lnTo>
                  <a:pt x="2998" y="908"/>
                </a:lnTo>
                <a:lnTo>
                  <a:pt x="2998" y="910"/>
                </a:lnTo>
                <a:lnTo>
                  <a:pt x="2994" y="910"/>
                </a:lnTo>
                <a:lnTo>
                  <a:pt x="2992" y="912"/>
                </a:lnTo>
                <a:lnTo>
                  <a:pt x="2990" y="914"/>
                </a:lnTo>
                <a:lnTo>
                  <a:pt x="2989" y="914"/>
                </a:lnTo>
                <a:lnTo>
                  <a:pt x="2987" y="916"/>
                </a:lnTo>
                <a:lnTo>
                  <a:pt x="2985" y="916"/>
                </a:lnTo>
                <a:lnTo>
                  <a:pt x="2985" y="914"/>
                </a:lnTo>
                <a:lnTo>
                  <a:pt x="2981" y="914"/>
                </a:lnTo>
                <a:lnTo>
                  <a:pt x="2977" y="914"/>
                </a:lnTo>
                <a:lnTo>
                  <a:pt x="2975" y="914"/>
                </a:lnTo>
                <a:lnTo>
                  <a:pt x="2973" y="914"/>
                </a:lnTo>
                <a:lnTo>
                  <a:pt x="2973" y="916"/>
                </a:lnTo>
                <a:lnTo>
                  <a:pt x="2971" y="916"/>
                </a:lnTo>
                <a:lnTo>
                  <a:pt x="2971" y="918"/>
                </a:lnTo>
                <a:lnTo>
                  <a:pt x="2971" y="919"/>
                </a:lnTo>
                <a:lnTo>
                  <a:pt x="2971" y="921"/>
                </a:lnTo>
                <a:lnTo>
                  <a:pt x="2971" y="923"/>
                </a:lnTo>
                <a:lnTo>
                  <a:pt x="2973" y="923"/>
                </a:lnTo>
                <a:lnTo>
                  <a:pt x="2975" y="923"/>
                </a:lnTo>
                <a:lnTo>
                  <a:pt x="2975" y="925"/>
                </a:lnTo>
                <a:lnTo>
                  <a:pt x="2977" y="925"/>
                </a:lnTo>
                <a:lnTo>
                  <a:pt x="2977" y="927"/>
                </a:lnTo>
                <a:lnTo>
                  <a:pt x="2979" y="927"/>
                </a:lnTo>
                <a:lnTo>
                  <a:pt x="2985" y="931"/>
                </a:lnTo>
                <a:lnTo>
                  <a:pt x="2983" y="933"/>
                </a:lnTo>
                <a:lnTo>
                  <a:pt x="2985" y="933"/>
                </a:lnTo>
                <a:lnTo>
                  <a:pt x="2987" y="933"/>
                </a:lnTo>
                <a:lnTo>
                  <a:pt x="2989" y="935"/>
                </a:lnTo>
                <a:lnTo>
                  <a:pt x="2989" y="937"/>
                </a:lnTo>
                <a:lnTo>
                  <a:pt x="2989" y="939"/>
                </a:lnTo>
                <a:lnTo>
                  <a:pt x="2989" y="941"/>
                </a:lnTo>
                <a:lnTo>
                  <a:pt x="2985" y="942"/>
                </a:lnTo>
                <a:lnTo>
                  <a:pt x="2985" y="944"/>
                </a:lnTo>
                <a:lnTo>
                  <a:pt x="2983" y="944"/>
                </a:lnTo>
                <a:lnTo>
                  <a:pt x="2981" y="942"/>
                </a:lnTo>
                <a:lnTo>
                  <a:pt x="2979" y="941"/>
                </a:lnTo>
                <a:lnTo>
                  <a:pt x="2977" y="941"/>
                </a:lnTo>
                <a:lnTo>
                  <a:pt x="2977" y="939"/>
                </a:lnTo>
                <a:lnTo>
                  <a:pt x="2975" y="939"/>
                </a:lnTo>
                <a:lnTo>
                  <a:pt x="2973" y="941"/>
                </a:lnTo>
                <a:lnTo>
                  <a:pt x="2975" y="941"/>
                </a:lnTo>
                <a:lnTo>
                  <a:pt x="2975" y="942"/>
                </a:lnTo>
                <a:lnTo>
                  <a:pt x="2975" y="944"/>
                </a:lnTo>
                <a:lnTo>
                  <a:pt x="2977" y="944"/>
                </a:lnTo>
                <a:lnTo>
                  <a:pt x="2977" y="946"/>
                </a:lnTo>
                <a:lnTo>
                  <a:pt x="2975" y="946"/>
                </a:lnTo>
                <a:lnTo>
                  <a:pt x="2975" y="948"/>
                </a:lnTo>
                <a:lnTo>
                  <a:pt x="2973" y="950"/>
                </a:lnTo>
                <a:lnTo>
                  <a:pt x="2973" y="954"/>
                </a:lnTo>
                <a:lnTo>
                  <a:pt x="2971" y="954"/>
                </a:lnTo>
                <a:lnTo>
                  <a:pt x="2971" y="952"/>
                </a:lnTo>
                <a:lnTo>
                  <a:pt x="2971" y="950"/>
                </a:lnTo>
                <a:lnTo>
                  <a:pt x="2969" y="948"/>
                </a:lnTo>
                <a:lnTo>
                  <a:pt x="2967" y="948"/>
                </a:lnTo>
                <a:lnTo>
                  <a:pt x="2965" y="948"/>
                </a:lnTo>
                <a:lnTo>
                  <a:pt x="2965" y="950"/>
                </a:lnTo>
                <a:lnTo>
                  <a:pt x="2965" y="952"/>
                </a:lnTo>
                <a:lnTo>
                  <a:pt x="2965" y="954"/>
                </a:lnTo>
                <a:lnTo>
                  <a:pt x="2967" y="956"/>
                </a:lnTo>
                <a:lnTo>
                  <a:pt x="2969" y="958"/>
                </a:lnTo>
                <a:lnTo>
                  <a:pt x="2969" y="956"/>
                </a:lnTo>
                <a:lnTo>
                  <a:pt x="2971" y="956"/>
                </a:lnTo>
                <a:lnTo>
                  <a:pt x="2971" y="958"/>
                </a:lnTo>
                <a:lnTo>
                  <a:pt x="2973" y="958"/>
                </a:lnTo>
                <a:lnTo>
                  <a:pt x="2973" y="956"/>
                </a:lnTo>
                <a:lnTo>
                  <a:pt x="2973" y="958"/>
                </a:lnTo>
                <a:lnTo>
                  <a:pt x="2975" y="958"/>
                </a:lnTo>
                <a:lnTo>
                  <a:pt x="2977" y="958"/>
                </a:lnTo>
                <a:lnTo>
                  <a:pt x="2977" y="960"/>
                </a:lnTo>
                <a:lnTo>
                  <a:pt x="2975" y="962"/>
                </a:lnTo>
                <a:lnTo>
                  <a:pt x="2973" y="964"/>
                </a:lnTo>
                <a:lnTo>
                  <a:pt x="2975" y="966"/>
                </a:lnTo>
                <a:lnTo>
                  <a:pt x="2975" y="967"/>
                </a:lnTo>
                <a:lnTo>
                  <a:pt x="2973" y="967"/>
                </a:lnTo>
                <a:lnTo>
                  <a:pt x="2973" y="964"/>
                </a:lnTo>
                <a:lnTo>
                  <a:pt x="2973" y="966"/>
                </a:lnTo>
                <a:lnTo>
                  <a:pt x="2973" y="967"/>
                </a:lnTo>
                <a:lnTo>
                  <a:pt x="2975" y="971"/>
                </a:lnTo>
                <a:lnTo>
                  <a:pt x="2977" y="973"/>
                </a:lnTo>
                <a:lnTo>
                  <a:pt x="2977" y="975"/>
                </a:lnTo>
                <a:lnTo>
                  <a:pt x="2977" y="977"/>
                </a:lnTo>
                <a:lnTo>
                  <a:pt x="2979" y="979"/>
                </a:lnTo>
                <a:lnTo>
                  <a:pt x="2979" y="975"/>
                </a:lnTo>
                <a:lnTo>
                  <a:pt x="2977" y="975"/>
                </a:lnTo>
                <a:lnTo>
                  <a:pt x="2977" y="973"/>
                </a:lnTo>
                <a:lnTo>
                  <a:pt x="2979" y="971"/>
                </a:lnTo>
                <a:lnTo>
                  <a:pt x="2979" y="973"/>
                </a:lnTo>
                <a:lnTo>
                  <a:pt x="2981" y="973"/>
                </a:lnTo>
                <a:lnTo>
                  <a:pt x="2983" y="973"/>
                </a:lnTo>
                <a:lnTo>
                  <a:pt x="2983" y="975"/>
                </a:lnTo>
                <a:lnTo>
                  <a:pt x="2981" y="975"/>
                </a:lnTo>
                <a:lnTo>
                  <a:pt x="2983" y="975"/>
                </a:lnTo>
                <a:lnTo>
                  <a:pt x="2983" y="977"/>
                </a:lnTo>
                <a:lnTo>
                  <a:pt x="2983" y="979"/>
                </a:lnTo>
                <a:lnTo>
                  <a:pt x="2983" y="981"/>
                </a:lnTo>
                <a:lnTo>
                  <a:pt x="2983" y="983"/>
                </a:lnTo>
                <a:lnTo>
                  <a:pt x="2983" y="985"/>
                </a:lnTo>
                <a:lnTo>
                  <a:pt x="2981" y="985"/>
                </a:lnTo>
                <a:lnTo>
                  <a:pt x="2981" y="987"/>
                </a:lnTo>
                <a:lnTo>
                  <a:pt x="2979" y="989"/>
                </a:lnTo>
                <a:lnTo>
                  <a:pt x="2979" y="992"/>
                </a:lnTo>
                <a:lnTo>
                  <a:pt x="2979" y="994"/>
                </a:lnTo>
                <a:lnTo>
                  <a:pt x="2979" y="996"/>
                </a:lnTo>
                <a:lnTo>
                  <a:pt x="2977" y="998"/>
                </a:lnTo>
                <a:lnTo>
                  <a:pt x="2975" y="998"/>
                </a:lnTo>
                <a:lnTo>
                  <a:pt x="2975" y="1000"/>
                </a:lnTo>
                <a:lnTo>
                  <a:pt x="2973" y="998"/>
                </a:lnTo>
                <a:lnTo>
                  <a:pt x="2971" y="998"/>
                </a:lnTo>
                <a:lnTo>
                  <a:pt x="2969" y="996"/>
                </a:lnTo>
                <a:lnTo>
                  <a:pt x="2967" y="996"/>
                </a:lnTo>
                <a:lnTo>
                  <a:pt x="2965" y="998"/>
                </a:lnTo>
                <a:lnTo>
                  <a:pt x="2964" y="998"/>
                </a:lnTo>
                <a:lnTo>
                  <a:pt x="2962" y="1000"/>
                </a:lnTo>
                <a:lnTo>
                  <a:pt x="2960" y="1002"/>
                </a:lnTo>
                <a:lnTo>
                  <a:pt x="2962" y="1002"/>
                </a:lnTo>
                <a:lnTo>
                  <a:pt x="2962" y="1004"/>
                </a:lnTo>
                <a:lnTo>
                  <a:pt x="2964" y="1006"/>
                </a:lnTo>
                <a:lnTo>
                  <a:pt x="2964" y="1008"/>
                </a:lnTo>
                <a:lnTo>
                  <a:pt x="2962" y="1008"/>
                </a:lnTo>
                <a:lnTo>
                  <a:pt x="2960" y="1010"/>
                </a:lnTo>
                <a:lnTo>
                  <a:pt x="2958" y="1012"/>
                </a:lnTo>
                <a:lnTo>
                  <a:pt x="2956" y="1012"/>
                </a:lnTo>
                <a:lnTo>
                  <a:pt x="2956" y="1014"/>
                </a:lnTo>
                <a:lnTo>
                  <a:pt x="2954" y="1014"/>
                </a:lnTo>
                <a:lnTo>
                  <a:pt x="2952" y="1014"/>
                </a:lnTo>
                <a:lnTo>
                  <a:pt x="2952" y="1012"/>
                </a:lnTo>
                <a:lnTo>
                  <a:pt x="2950" y="1012"/>
                </a:lnTo>
                <a:lnTo>
                  <a:pt x="2952" y="1010"/>
                </a:lnTo>
                <a:lnTo>
                  <a:pt x="2950" y="1010"/>
                </a:lnTo>
                <a:lnTo>
                  <a:pt x="2950" y="1012"/>
                </a:lnTo>
                <a:lnTo>
                  <a:pt x="2950" y="1014"/>
                </a:lnTo>
                <a:lnTo>
                  <a:pt x="2952" y="1015"/>
                </a:lnTo>
                <a:lnTo>
                  <a:pt x="2954" y="1015"/>
                </a:lnTo>
                <a:lnTo>
                  <a:pt x="2958" y="1015"/>
                </a:lnTo>
                <a:lnTo>
                  <a:pt x="2960" y="1014"/>
                </a:lnTo>
                <a:lnTo>
                  <a:pt x="2962" y="1014"/>
                </a:lnTo>
                <a:lnTo>
                  <a:pt x="2960" y="1014"/>
                </a:lnTo>
                <a:lnTo>
                  <a:pt x="2958" y="1014"/>
                </a:lnTo>
                <a:lnTo>
                  <a:pt x="2960" y="1014"/>
                </a:lnTo>
                <a:lnTo>
                  <a:pt x="2962" y="1012"/>
                </a:lnTo>
                <a:lnTo>
                  <a:pt x="2962" y="1010"/>
                </a:lnTo>
                <a:lnTo>
                  <a:pt x="2964" y="1010"/>
                </a:lnTo>
                <a:lnTo>
                  <a:pt x="2965" y="1010"/>
                </a:lnTo>
                <a:lnTo>
                  <a:pt x="2967" y="1008"/>
                </a:lnTo>
                <a:lnTo>
                  <a:pt x="2967" y="1010"/>
                </a:lnTo>
                <a:lnTo>
                  <a:pt x="2967" y="1012"/>
                </a:lnTo>
                <a:lnTo>
                  <a:pt x="2965" y="1012"/>
                </a:lnTo>
                <a:lnTo>
                  <a:pt x="2967" y="1014"/>
                </a:lnTo>
                <a:lnTo>
                  <a:pt x="2969" y="1014"/>
                </a:lnTo>
                <a:lnTo>
                  <a:pt x="2969" y="1015"/>
                </a:lnTo>
                <a:lnTo>
                  <a:pt x="2969" y="1014"/>
                </a:lnTo>
                <a:lnTo>
                  <a:pt x="2969" y="1012"/>
                </a:lnTo>
                <a:lnTo>
                  <a:pt x="2967" y="1012"/>
                </a:lnTo>
                <a:lnTo>
                  <a:pt x="2967" y="1014"/>
                </a:lnTo>
                <a:lnTo>
                  <a:pt x="2967" y="1012"/>
                </a:lnTo>
                <a:lnTo>
                  <a:pt x="2967" y="1008"/>
                </a:lnTo>
                <a:lnTo>
                  <a:pt x="2965" y="1008"/>
                </a:lnTo>
                <a:lnTo>
                  <a:pt x="2965" y="1006"/>
                </a:lnTo>
                <a:lnTo>
                  <a:pt x="2965" y="1004"/>
                </a:lnTo>
                <a:lnTo>
                  <a:pt x="2964" y="1004"/>
                </a:lnTo>
                <a:lnTo>
                  <a:pt x="2962" y="1002"/>
                </a:lnTo>
                <a:lnTo>
                  <a:pt x="2964" y="1000"/>
                </a:lnTo>
                <a:lnTo>
                  <a:pt x="2965" y="998"/>
                </a:lnTo>
                <a:lnTo>
                  <a:pt x="2967" y="998"/>
                </a:lnTo>
                <a:lnTo>
                  <a:pt x="2969" y="998"/>
                </a:lnTo>
                <a:lnTo>
                  <a:pt x="2971" y="1000"/>
                </a:lnTo>
                <a:lnTo>
                  <a:pt x="2973" y="1000"/>
                </a:lnTo>
                <a:lnTo>
                  <a:pt x="2973" y="1002"/>
                </a:lnTo>
                <a:lnTo>
                  <a:pt x="2975" y="1002"/>
                </a:lnTo>
                <a:lnTo>
                  <a:pt x="2977" y="1002"/>
                </a:lnTo>
                <a:lnTo>
                  <a:pt x="2977" y="1000"/>
                </a:lnTo>
                <a:lnTo>
                  <a:pt x="2981" y="998"/>
                </a:lnTo>
                <a:lnTo>
                  <a:pt x="2981" y="996"/>
                </a:lnTo>
                <a:lnTo>
                  <a:pt x="2981" y="998"/>
                </a:lnTo>
                <a:lnTo>
                  <a:pt x="2981" y="1000"/>
                </a:lnTo>
                <a:lnTo>
                  <a:pt x="2983" y="1000"/>
                </a:lnTo>
                <a:lnTo>
                  <a:pt x="2983" y="998"/>
                </a:lnTo>
                <a:lnTo>
                  <a:pt x="2985" y="998"/>
                </a:lnTo>
                <a:lnTo>
                  <a:pt x="2985" y="996"/>
                </a:lnTo>
                <a:lnTo>
                  <a:pt x="2983" y="998"/>
                </a:lnTo>
                <a:lnTo>
                  <a:pt x="2981" y="998"/>
                </a:lnTo>
                <a:lnTo>
                  <a:pt x="2983" y="994"/>
                </a:lnTo>
                <a:lnTo>
                  <a:pt x="2981" y="994"/>
                </a:lnTo>
                <a:lnTo>
                  <a:pt x="2981" y="992"/>
                </a:lnTo>
                <a:lnTo>
                  <a:pt x="2981" y="990"/>
                </a:lnTo>
                <a:lnTo>
                  <a:pt x="2983" y="989"/>
                </a:lnTo>
                <a:lnTo>
                  <a:pt x="2985" y="987"/>
                </a:lnTo>
                <a:lnTo>
                  <a:pt x="2987" y="985"/>
                </a:lnTo>
                <a:lnTo>
                  <a:pt x="2987" y="983"/>
                </a:lnTo>
                <a:lnTo>
                  <a:pt x="2989" y="983"/>
                </a:lnTo>
                <a:lnTo>
                  <a:pt x="2990" y="983"/>
                </a:lnTo>
                <a:lnTo>
                  <a:pt x="2990" y="981"/>
                </a:lnTo>
                <a:lnTo>
                  <a:pt x="2990" y="979"/>
                </a:lnTo>
                <a:lnTo>
                  <a:pt x="2990" y="975"/>
                </a:lnTo>
                <a:lnTo>
                  <a:pt x="2990" y="977"/>
                </a:lnTo>
                <a:lnTo>
                  <a:pt x="2989" y="979"/>
                </a:lnTo>
                <a:lnTo>
                  <a:pt x="2989" y="977"/>
                </a:lnTo>
                <a:lnTo>
                  <a:pt x="2989" y="975"/>
                </a:lnTo>
                <a:lnTo>
                  <a:pt x="2987" y="975"/>
                </a:lnTo>
                <a:lnTo>
                  <a:pt x="2987" y="973"/>
                </a:lnTo>
                <a:lnTo>
                  <a:pt x="2987" y="969"/>
                </a:lnTo>
                <a:lnTo>
                  <a:pt x="2985" y="969"/>
                </a:lnTo>
                <a:lnTo>
                  <a:pt x="2985" y="967"/>
                </a:lnTo>
                <a:lnTo>
                  <a:pt x="2985" y="966"/>
                </a:lnTo>
                <a:lnTo>
                  <a:pt x="2983" y="964"/>
                </a:lnTo>
                <a:lnTo>
                  <a:pt x="2981" y="962"/>
                </a:lnTo>
                <a:lnTo>
                  <a:pt x="2981" y="960"/>
                </a:lnTo>
                <a:lnTo>
                  <a:pt x="2983" y="960"/>
                </a:lnTo>
                <a:lnTo>
                  <a:pt x="2985" y="960"/>
                </a:lnTo>
                <a:lnTo>
                  <a:pt x="2987" y="960"/>
                </a:lnTo>
                <a:lnTo>
                  <a:pt x="2992" y="960"/>
                </a:lnTo>
                <a:lnTo>
                  <a:pt x="2992" y="962"/>
                </a:lnTo>
                <a:lnTo>
                  <a:pt x="2992" y="964"/>
                </a:lnTo>
                <a:lnTo>
                  <a:pt x="2994" y="962"/>
                </a:lnTo>
                <a:lnTo>
                  <a:pt x="2998" y="962"/>
                </a:lnTo>
                <a:lnTo>
                  <a:pt x="2998" y="960"/>
                </a:lnTo>
                <a:lnTo>
                  <a:pt x="2994" y="958"/>
                </a:lnTo>
                <a:lnTo>
                  <a:pt x="2998" y="960"/>
                </a:lnTo>
                <a:lnTo>
                  <a:pt x="3000" y="960"/>
                </a:lnTo>
                <a:lnTo>
                  <a:pt x="3000" y="962"/>
                </a:lnTo>
                <a:lnTo>
                  <a:pt x="2998" y="962"/>
                </a:lnTo>
                <a:lnTo>
                  <a:pt x="3000" y="962"/>
                </a:lnTo>
                <a:lnTo>
                  <a:pt x="3002" y="964"/>
                </a:lnTo>
                <a:lnTo>
                  <a:pt x="3004" y="964"/>
                </a:lnTo>
                <a:lnTo>
                  <a:pt x="3002" y="964"/>
                </a:lnTo>
                <a:lnTo>
                  <a:pt x="3000" y="964"/>
                </a:lnTo>
                <a:lnTo>
                  <a:pt x="3000" y="966"/>
                </a:lnTo>
                <a:lnTo>
                  <a:pt x="3000" y="969"/>
                </a:lnTo>
                <a:lnTo>
                  <a:pt x="3002" y="969"/>
                </a:lnTo>
                <a:lnTo>
                  <a:pt x="3000" y="971"/>
                </a:lnTo>
                <a:lnTo>
                  <a:pt x="3002" y="971"/>
                </a:lnTo>
                <a:lnTo>
                  <a:pt x="3004" y="969"/>
                </a:lnTo>
                <a:lnTo>
                  <a:pt x="3004" y="967"/>
                </a:lnTo>
                <a:lnTo>
                  <a:pt x="3006" y="967"/>
                </a:lnTo>
                <a:lnTo>
                  <a:pt x="3008" y="966"/>
                </a:lnTo>
                <a:lnTo>
                  <a:pt x="3010" y="964"/>
                </a:lnTo>
                <a:lnTo>
                  <a:pt x="3010" y="962"/>
                </a:lnTo>
                <a:lnTo>
                  <a:pt x="3012" y="960"/>
                </a:lnTo>
                <a:lnTo>
                  <a:pt x="3012" y="958"/>
                </a:lnTo>
                <a:lnTo>
                  <a:pt x="3012" y="956"/>
                </a:lnTo>
                <a:lnTo>
                  <a:pt x="3010" y="958"/>
                </a:lnTo>
                <a:lnTo>
                  <a:pt x="3010" y="956"/>
                </a:lnTo>
                <a:lnTo>
                  <a:pt x="3012" y="956"/>
                </a:lnTo>
                <a:lnTo>
                  <a:pt x="3013" y="956"/>
                </a:lnTo>
                <a:lnTo>
                  <a:pt x="3015" y="954"/>
                </a:lnTo>
                <a:lnTo>
                  <a:pt x="3017" y="954"/>
                </a:lnTo>
                <a:lnTo>
                  <a:pt x="3017" y="956"/>
                </a:lnTo>
                <a:lnTo>
                  <a:pt x="3017" y="958"/>
                </a:lnTo>
                <a:lnTo>
                  <a:pt x="3021" y="958"/>
                </a:lnTo>
                <a:lnTo>
                  <a:pt x="3029" y="956"/>
                </a:lnTo>
                <a:lnTo>
                  <a:pt x="3033" y="956"/>
                </a:lnTo>
                <a:lnTo>
                  <a:pt x="3035" y="954"/>
                </a:lnTo>
                <a:lnTo>
                  <a:pt x="3038" y="950"/>
                </a:lnTo>
                <a:lnTo>
                  <a:pt x="3038" y="948"/>
                </a:lnTo>
                <a:lnTo>
                  <a:pt x="3040" y="950"/>
                </a:lnTo>
                <a:lnTo>
                  <a:pt x="3042" y="950"/>
                </a:lnTo>
                <a:lnTo>
                  <a:pt x="3044" y="950"/>
                </a:lnTo>
                <a:lnTo>
                  <a:pt x="3044" y="952"/>
                </a:lnTo>
                <a:lnTo>
                  <a:pt x="3044" y="954"/>
                </a:lnTo>
                <a:lnTo>
                  <a:pt x="3040" y="954"/>
                </a:lnTo>
                <a:lnTo>
                  <a:pt x="3040" y="956"/>
                </a:lnTo>
                <a:lnTo>
                  <a:pt x="3038" y="956"/>
                </a:lnTo>
                <a:lnTo>
                  <a:pt x="3037" y="956"/>
                </a:lnTo>
                <a:lnTo>
                  <a:pt x="3035" y="956"/>
                </a:lnTo>
                <a:lnTo>
                  <a:pt x="3033" y="956"/>
                </a:lnTo>
                <a:lnTo>
                  <a:pt x="3033" y="958"/>
                </a:lnTo>
                <a:lnTo>
                  <a:pt x="3031" y="958"/>
                </a:lnTo>
                <a:lnTo>
                  <a:pt x="3029" y="958"/>
                </a:lnTo>
                <a:lnTo>
                  <a:pt x="3019" y="958"/>
                </a:lnTo>
                <a:lnTo>
                  <a:pt x="3019" y="960"/>
                </a:lnTo>
                <a:lnTo>
                  <a:pt x="3021" y="962"/>
                </a:lnTo>
                <a:lnTo>
                  <a:pt x="3023" y="962"/>
                </a:lnTo>
                <a:lnTo>
                  <a:pt x="3023" y="964"/>
                </a:lnTo>
                <a:lnTo>
                  <a:pt x="3023" y="966"/>
                </a:lnTo>
                <a:lnTo>
                  <a:pt x="3023" y="967"/>
                </a:lnTo>
                <a:lnTo>
                  <a:pt x="3023" y="969"/>
                </a:lnTo>
                <a:lnTo>
                  <a:pt x="3023" y="971"/>
                </a:lnTo>
                <a:lnTo>
                  <a:pt x="3021" y="971"/>
                </a:lnTo>
                <a:lnTo>
                  <a:pt x="3021" y="973"/>
                </a:lnTo>
                <a:lnTo>
                  <a:pt x="3019" y="973"/>
                </a:lnTo>
                <a:lnTo>
                  <a:pt x="3019" y="975"/>
                </a:lnTo>
                <a:lnTo>
                  <a:pt x="3017" y="975"/>
                </a:lnTo>
                <a:lnTo>
                  <a:pt x="3015" y="975"/>
                </a:lnTo>
                <a:lnTo>
                  <a:pt x="3013" y="977"/>
                </a:lnTo>
                <a:lnTo>
                  <a:pt x="3012" y="977"/>
                </a:lnTo>
                <a:lnTo>
                  <a:pt x="3010" y="977"/>
                </a:lnTo>
                <a:lnTo>
                  <a:pt x="3010" y="975"/>
                </a:lnTo>
                <a:lnTo>
                  <a:pt x="3008" y="975"/>
                </a:lnTo>
                <a:lnTo>
                  <a:pt x="3010" y="975"/>
                </a:lnTo>
                <a:lnTo>
                  <a:pt x="3010" y="973"/>
                </a:lnTo>
                <a:lnTo>
                  <a:pt x="3008" y="973"/>
                </a:lnTo>
                <a:lnTo>
                  <a:pt x="3008" y="971"/>
                </a:lnTo>
                <a:lnTo>
                  <a:pt x="3008" y="973"/>
                </a:lnTo>
                <a:lnTo>
                  <a:pt x="3008" y="975"/>
                </a:lnTo>
                <a:lnTo>
                  <a:pt x="3008" y="973"/>
                </a:lnTo>
                <a:lnTo>
                  <a:pt x="3008" y="975"/>
                </a:lnTo>
                <a:lnTo>
                  <a:pt x="3006" y="975"/>
                </a:lnTo>
                <a:lnTo>
                  <a:pt x="3008" y="975"/>
                </a:lnTo>
                <a:lnTo>
                  <a:pt x="3008" y="977"/>
                </a:lnTo>
                <a:lnTo>
                  <a:pt x="3006" y="977"/>
                </a:lnTo>
                <a:lnTo>
                  <a:pt x="3004" y="977"/>
                </a:lnTo>
                <a:lnTo>
                  <a:pt x="3004" y="979"/>
                </a:lnTo>
                <a:lnTo>
                  <a:pt x="3002" y="981"/>
                </a:lnTo>
                <a:lnTo>
                  <a:pt x="3004" y="983"/>
                </a:lnTo>
                <a:lnTo>
                  <a:pt x="3006" y="987"/>
                </a:lnTo>
                <a:lnTo>
                  <a:pt x="3006" y="989"/>
                </a:lnTo>
                <a:lnTo>
                  <a:pt x="3006" y="990"/>
                </a:lnTo>
                <a:lnTo>
                  <a:pt x="3008" y="992"/>
                </a:lnTo>
                <a:lnTo>
                  <a:pt x="3010" y="994"/>
                </a:lnTo>
                <a:lnTo>
                  <a:pt x="3012" y="996"/>
                </a:lnTo>
                <a:lnTo>
                  <a:pt x="3013" y="998"/>
                </a:lnTo>
                <a:lnTo>
                  <a:pt x="3015" y="998"/>
                </a:lnTo>
                <a:lnTo>
                  <a:pt x="3023" y="1002"/>
                </a:lnTo>
                <a:lnTo>
                  <a:pt x="3027" y="1002"/>
                </a:lnTo>
                <a:lnTo>
                  <a:pt x="3029" y="1006"/>
                </a:lnTo>
                <a:lnTo>
                  <a:pt x="3031" y="1008"/>
                </a:lnTo>
                <a:lnTo>
                  <a:pt x="3033" y="1008"/>
                </a:lnTo>
                <a:lnTo>
                  <a:pt x="3033" y="1010"/>
                </a:lnTo>
                <a:lnTo>
                  <a:pt x="3033" y="1012"/>
                </a:lnTo>
                <a:lnTo>
                  <a:pt x="3033" y="1014"/>
                </a:lnTo>
                <a:lnTo>
                  <a:pt x="3033" y="1015"/>
                </a:lnTo>
                <a:lnTo>
                  <a:pt x="3033" y="1017"/>
                </a:lnTo>
                <a:lnTo>
                  <a:pt x="3035" y="1017"/>
                </a:lnTo>
                <a:lnTo>
                  <a:pt x="3037" y="1017"/>
                </a:lnTo>
                <a:lnTo>
                  <a:pt x="3038" y="1017"/>
                </a:lnTo>
                <a:lnTo>
                  <a:pt x="3040" y="1017"/>
                </a:lnTo>
                <a:lnTo>
                  <a:pt x="3040" y="1019"/>
                </a:lnTo>
                <a:lnTo>
                  <a:pt x="3042" y="1019"/>
                </a:lnTo>
                <a:lnTo>
                  <a:pt x="3044" y="1021"/>
                </a:lnTo>
                <a:lnTo>
                  <a:pt x="3046" y="1021"/>
                </a:lnTo>
                <a:lnTo>
                  <a:pt x="3046" y="1019"/>
                </a:lnTo>
                <a:lnTo>
                  <a:pt x="3048" y="1019"/>
                </a:lnTo>
                <a:lnTo>
                  <a:pt x="3050" y="1019"/>
                </a:lnTo>
                <a:lnTo>
                  <a:pt x="3052" y="1017"/>
                </a:lnTo>
                <a:lnTo>
                  <a:pt x="3052" y="1019"/>
                </a:lnTo>
                <a:lnTo>
                  <a:pt x="3054" y="1019"/>
                </a:lnTo>
                <a:lnTo>
                  <a:pt x="3056" y="1021"/>
                </a:lnTo>
                <a:lnTo>
                  <a:pt x="3058" y="1021"/>
                </a:lnTo>
                <a:lnTo>
                  <a:pt x="3060" y="1021"/>
                </a:lnTo>
                <a:lnTo>
                  <a:pt x="3062" y="1021"/>
                </a:lnTo>
                <a:lnTo>
                  <a:pt x="3063" y="1019"/>
                </a:lnTo>
                <a:lnTo>
                  <a:pt x="3065" y="1017"/>
                </a:lnTo>
                <a:lnTo>
                  <a:pt x="3067" y="1015"/>
                </a:lnTo>
                <a:lnTo>
                  <a:pt x="3069" y="1014"/>
                </a:lnTo>
                <a:lnTo>
                  <a:pt x="3071" y="1014"/>
                </a:lnTo>
                <a:lnTo>
                  <a:pt x="3073" y="1012"/>
                </a:lnTo>
                <a:lnTo>
                  <a:pt x="3075" y="1012"/>
                </a:lnTo>
                <a:lnTo>
                  <a:pt x="3079" y="1010"/>
                </a:lnTo>
                <a:lnTo>
                  <a:pt x="3081" y="1010"/>
                </a:lnTo>
                <a:lnTo>
                  <a:pt x="3081" y="1008"/>
                </a:lnTo>
                <a:lnTo>
                  <a:pt x="3085" y="1006"/>
                </a:lnTo>
                <a:lnTo>
                  <a:pt x="3085" y="1004"/>
                </a:lnTo>
                <a:lnTo>
                  <a:pt x="3085" y="1002"/>
                </a:lnTo>
                <a:lnTo>
                  <a:pt x="3083" y="1000"/>
                </a:lnTo>
                <a:lnTo>
                  <a:pt x="3083" y="996"/>
                </a:lnTo>
                <a:lnTo>
                  <a:pt x="3081" y="994"/>
                </a:lnTo>
                <a:lnTo>
                  <a:pt x="3083" y="994"/>
                </a:lnTo>
                <a:lnTo>
                  <a:pt x="3085" y="994"/>
                </a:lnTo>
                <a:lnTo>
                  <a:pt x="3085" y="996"/>
                </a:lnTo>
                <a:lnTo>
                  <a:pt x="3085" y="998"/>
                </a:lnTo>
                <a:lnTo>
                  <a:pt x="3086" y="998"/>
                </a:lnTo>
                <a:lnTo>
                  <a:pt x="3086" y="1000"/>
                </a:lnTo>
                <a:lnTo>
                  <a:pt x="3088" y="1000"/>
                </a:lnTo>
                <a:lnTo>
                  <a:pt x="3088" y="1002"/>
                </a:lnTo>
                <a:lnTo>
                  <a:pt x="3090" y="1002"/>
                </a:lnTo>
                <a:lnTo>
                  <a:pt x="3090" y="1004"/>
                </a:lnTo>
                <a:lnTo>
                  <a:pt x="3090" y="1006"/>
                </a:lnTo>
                <a:lnTo>
                  <a:pt x="3088" y="1008"/>
                </a:lnTo>
                <a:lnTo>
                  <a:pt x="3088" y="1010"/>
                </a:lnTo>
                <a:lnTo>
                  <a:pt x="3088" y="1015"/>
                </a:lnTo>
                <a:lnTo>
                  <a:pt x="3088" y="1017"/>
                </a:lnTo>
                <a:lnTo>
                  <a:pt x="3086" y="1019"/>
                </a:lnTo>
                <a:lnTo>
                  <a:pt x="3086" y="1021"/>
                </a:lnTo>
                <a:lnTo>
                  <a:pt x="3086" y="1023"/>
                </a:lnTo>
                <a:lnTo>
                  <a:pt x="3086" y="1025"/>
                </a:lnTo>
                <a:lnTo>
                  <a:pt x="3088" y="1025"/>
                </a:lnTo>
                <a:lnTo>
                  <a:pt x="3086" y="1027"/>
                </a:lnTo>
                <a:lnTo>
                  <a:pt x="3085" y="1025"/>
                </a:lnTo>
                <a:lnTo>
                  <a:pt x="3083" y="1025"/>
                </a:lnTo>
                <a:lnTo>
                  <a:pt x="3081" y="1023"/>
                </a:lnTo>
                <a:lnTo>
                  <a:pt x="3079" y="1023"/>
                </a:lnTo>
                <a:lnTo>
                  <a:pt x="3077" y="1023"/>
                </a:lnTo>
                <a:lnTo>
                  <a:pt x="3075" y="1025"/>
                </a:lnTo>
                <a:lnTo>
                  <a:pt x="3075" y="1027"/>
                </a:lnTo>
                <a:lnTo>
                  <a:pt x="3071" y="1025"/>
                </a:lnTo>
                <a:lnTo>
                  <a:pt x="3071" y="1027"/>
                </a:lnTo>
                <a:lnTo>
                  <a:pt x="3067" y="1027"/>
                </a:lnTo>
                <a:lnTo>
                  <a:pt x="3065" y="1025"/>
                </a:lnTo>
                <a:lnTo>
                  <a:pt x="3065" y="1027"/>
                </a:lnTo>
                <a:lnTo>
                  <a:pt x="3067" y="1027"/>
                </a:lnTo>
                <a:lnTo>
                  <a:pt x="3069" y="1027"/>
                </a:lnTo>
                <a:lnTo>
                  <a:pt x="3071" y="1027"/>
                </a:lnTo>
                <a:lnTo>
                  <a:pt x="3071" y="1029"/>
                </a:lnTo>
                <a:lnTo>
                  <a:pt x="3069" y="1031"/>
                </a:lnTo>
                <a:lnTo>
                  <a:pt x="3071" y="1031"/>
                </a:lnTo>
                <a:lnTo>
                  <a:pt x="3073" y="1031"/>
                </a:lnTo>
                <a:lnTo>
                  <a:pt x="3073" y="1033"/>
                </a:lnTo>
                <a:lnTo>
                  <a:pt x="3075" y="1033"/>
                </a:lnTo>
                <a:lnTo>
                  <a:pt x="3077" y="1033"/>
                </a:lnTo>
                <a:lnTo>
                  <a:pt x="3079" y="1033"/>
                </a:lnTo>
                <a:lnTo>
                  <a:pt x="3081" y="1035"/>
                </a:lnTo>
                <a:lnTo>
                  <a:pt x="3081" y="1037"/>
                </a:lnTo>
                <a:lnTo>
                  <a:pt x="3079" y="1037"/>
                </a:lnTo>
                <a:lnTo>
                  <a:pt x="3077" y="1038"/>
                </a:lnTo>
                <a:lnTo>
                  <a:pt x="3077" y="1040"/>
                </a:lnTo>
                <a:lnTo>
                  <a:pt x="3077" y="1042"/>
                </a:lnTo>
                <a:lnTo>
                  <a:pt x="3075" y="1042"/>
                </a:lnTo>
                <a:lnTo>
                  <a:pt x="3075" y="1044"/>
                </a:lnTo>
                <a:lnTo>
                  <a:pt x="3075" y="1046"/>
                </a:lnTo>
                <a:lnTo>
                  <a:pt x="3073" y="1046"/>
                </a:lnTo>
                <a:lnTo>
                  <a:pt x="3071" y="1046"/>
                </a:lnTo>
                <a:lnTo>
                  <a:pt x="3069" y="1044"/>
                </a:lnTo>
                <a:lnTo>
                  <a:pt x="3069" y="1042"/>
                </a:lnTo>
                <a:lnTo>
                  <a:pt x="3067" y="1042"/>
                </a:lnTo>
                <a:lnTo>
                  <a:pt x="3065" y="1042"/>
                </a:lnTo>
                <a:lnTo>
                  <a:pt x="3065" y="1040"/>
                </a:lnTo>
                <a:lnTo>
                  <a:pt x="3067" y="1040"/>
                </a:lnTo>
                <a:lnTo>
                  <a:pt x="3069" y="1040"/>
                </a:lnTo>
                <a:lnTo>
                  <a:pt x="3069" y="1038"/>
                </a:lnTo>
                <a:lnTo>
                  <a:pt x="3067" y="1038"/>
                </a:lnTo>
                <a:lnTo>
                  <a:pt x="3067" y="1037"/>
                </a:lnTo>
                <a:lnTo>
                  <a:pt x="3067" y="1035"/>
                </a:lnTo>
                <a:lnTo>
                  <a:pt x="3065" y="1035"/>
                </a:lnTo>
                <a:lnTo>
                  <a:pt x="3065" y="1033"/>
                </a:lnTo>
                <a:lnTo>
                  <a:pt x="3062" y="1033"/>
                </a:lnTo>
                <a:lnTo>
                  <a:pt x="3060" y="1033"/>
                </a:lnTo>
                <a:lnTo>
                  <a:pt x="3058" y="1033"/>
                </a:lnTo>
                <a:lnTo>
                  <a:pt x="3056" y="1031"/>
                </a:lnTo>
                <a:lnTo>
                  <a:pt x="3054" y="1031"/>
                </a:lnTo>
                <a:lnTo>
                  <a:pt x="3054" y="1029"/>
                </a:lnTo>
                <a:lnTo>
                  <a:pt x="3052" y="1029"/>
                </a:lnTo>
                <a:lnTo>
                  <a:pt x="3050" y="1029"/>
                </a:lnTo>
                <a:lnTo>
                  <a:pt x="3048" y="1029"/>
                </a:lnTo>
                <a:lnTo>
                  <a:pt x="3050" y="1031"/>
                </a:lnTo>
                <a:lnTo>
                  <a:pt x="3048" y="1031"/>
                </a:lnTo>
                <a:lnTo>
                  <a:pt x="3048" y="1033"/>
                </a:lnTo>
                <a:lnTo>
                  <a:pt x="3048" y="1031"/>
                </a:lnTo>
                <a:lnTo>
                  <a:pt x="3048" y="1033"/>
                </a:lnTo>
                <a:lnTo>
                  <a:pt x="3048" y="1035"/>
                </a:lnTo>
                <a:lnTo>
                  <a:pt x="3046" y="1035"/>
                </a:lnTo>
                <a:lnTo>
                  <a:pt x="3046" y="1033"/>
                </a:lnTo>
                <a:lnTo>
                  <a:pt x="3046" y="1035"/>
                </a:lnTo>
                <a:lnTo>
                  <a:pt x="3044" y="1035"/>
                </a:lnTo>
                <a:lnTo>
                  <a:pt x="3044" y="1037"/>
                </a:lnTo>
                <a:lnTo>
                  <a:pt x="3042" y="1037"/>
                </a:lnTo>
                <a:lnTo>
                  <a:pt x="3042" y="1035"/>
                </a:lnTo>
                <a:lnTo>
                  <a:pt x="3040" y="1035"/>
                </a:lnTo>
                <a:lnTo>
                  <a:pt x="3038" y="1035"/>
                </a:lnTo>
                <a:lnTo>
                  <a:pt x="3038" y="1033"/>
                </a:lnTo>
                <a:lnTo>
                  <a:pt x="3037" y="1033"/>
                </a:lnTo>
                <a:lnTo>
                  <a:pt x="3037" y="1035"/>
                </a:lnTo>
                <a:lnTo>
                  <a:pt x="3038" y="1037"/>
                </a:lnTo>
                <a:lnTo>
                  <a:pt x="3040" y="1037"/>
                </a:lnTo>
                <a:lnTo>
                  <a:pt x="3040" y="1038"/>
                </a:lnTo>
                <a:lnTo>
                  <a:pt x="3042" y="1038"/>
                </a:lnTo>
                <a:lnTo>
                  <a:pt x="3042" y="1037"/>
                </a:lnTo>
                <a:lnTo>
                  <a:pt x="3044" y="1038"/>
                </a:lnTo>
                <a:lnTo>
                  <a:pt x="3046" y="1038"/>
                </a:lnTo>
                <a:lnTo>
                  <a:pt x="3048" y="1038"/>
                </a:lnTo>
                <a:lnTo>
                  <a:pt x="3050" y="1038"/>
                </a:lnTo>
                <a:lnTo>
                  <a:pt x="3050" y="1040"/>
                </a:lnTo>
                <a:lnTo>
                  <a:pt x="3050" y="1038"/>
                </a:lnTo>
                <a:lnTo>
                  <a:pt x="3052" y="1038"/>
                </a:lnTo>
                <a:lnTo>
                  <a:pt x="3054" y="1038"/>
                </a:lnTo>
                <a:lnTo>
                  <a:pt x="3056" y="1038"/>
                </a:lnTo>
                <a:lnTo>
                  <a:pt x="3058" y="1038"/>
                </a:lnTo>
                <a:lnTo>
                  <a:pt x="3056" y="1040"/>
                </a:lnTo>
                <a:lnTo>
                  <a:pt x="3058" y="1040"/>
                </a:lnTo>
                <a:lnTo>
                  <a:pt x="3058" y="1042"/>
                </a:lnTo>
                <a:lnTo>
                  <a:pt x="3060" y="1042"/>
                </a:lnTo>
                <a:lnTo>
                  <a:pt x="3060" y="1044"/>
                </a:lnTo>
                <a:lnTo>
                  <a:pt x="3060" y="1046"/>
                </a:lnTo>
                <a:lnTo>
                  <a:pt x="3062" y="1046"/>
                </a:lnTo>
                <a:lnTo>
                  <a:pt x="3065" y="1048"/>
                </a:lnTo>
                <a:lnTo>
                  <a:pt x="3067" y="1048"/>
                </a:lnTo>
                <a:lnTo>
                  <a:pt x="3067" y="1046"/>
                </a:lnTo>
                <a:lnTo>
                  <a:pt x="3069" y="1046"/>
                </a:lnTo>
                <a:lnTo>
                  <a:pt x="3069" y="1048"/>
                </a:lnTo>
                <a:lnTo>
                  <a:pt x="3067" y="1050"/>
                </a:lnTo>
                <a:lnTo>
                  <a:pt x="3067" y="1052"/>
                </a:lnTo>
                <a:lnTo>
                  <a:pt x="3063" y="1054"/>
                </a:lnTo>
                <a:lnTo>
                  <a:pt x="3062" y="1056"/>
                </a:lnTo>
                <a:lnTo>
                  <a:pt x="3065" y="1056"/>
                </a:lnTo>
                <a:lnTo>
                  <a:pt x="3065" y="1058"/>
                </a:lnTo>
                <a:lnTo>
                  <a:pt x="3063" y="1058"/>
                </a:lnTo>
                <a:lnTo>
                  <a:pt x="3062" y="1058"/>
                </a:lnTo>
                <a:lnTo>
                  <a:pt x="3062" y="1060"/>
                </a:lnTo>
                <a:lnTo>
                  <a:pt x="3063" y="1060"/>
                </a:lnTo>
                <a:lnTo>
                  <a:pt x="3063" y="1062"/>
                </a:lnTo>
                <a:lnTo>
                  <a:pt x="3062" y="1062"/>
                </a:lnTo>
                <a:lnTo>
                  <a:pt x="3060" y="1062"/>
                </a:lnTo>
                <a:lnTo>
                  <a:pt x="3060" y="1063"/>
                </a:lnTo>
                <a:lnTo>
                  <a:pt x="3062" y="1063"/>
                </a:lnTo>
                <a:lnTo>
                  <a:pt x="3062" y="1065"/>
                </a:lnTo>
                <a:lnTo>
                  <a:pt x="3063" y="1065"/>
                </a:lnTo>
                <a:lnTo>
                  <a:pt x="3065" y="1065"/>
                </a:lnTo>
                <a:lnTo>
                  <a:pt x="3067" y="1065"/>
                </a:lnTo>
                <a:lnTo>
                  <a:pt x="3067" y="1067"/>
                </a:lnTo>
                <a:lnTo>
                  <a:pt x="3069" y="1067"/>
                </a:lnTo>
                <a:lnTo>
                  <a:pt x="3071" y="1069"/>
                </a:lnTo>
                <a:lnTo>
                  <a:pt x="3073" y="1069"/>
                </a:lnTo>
                <a:lnTo>
                  <a:pt x="3075" y="1069"/>
                </a:lnTo>
                <a:lnTo>
                  <a:pt x="3075" y="1071"/>
                </a:lnTo>
                <a:lnTo>
                  <a:pt x="3075" y="1073"/>
                </a:lnTo>
                <a:lnTo>
                  <a:pt x="3073" y="1073"/>
                </a:lnTo>
                <a:lnTo>
                  <a:pt x="3073" y="1075"/>
                </a:lnTo>
                <a:lnTo>
                  <a:pt x="3075" y="1075"/>
                </a:lnTo>
                <a:lnTo>
                  <a:pt x="3075" y="1077"/>
                </a:lnTo>
                <a:lnTo>
                  <a:pt x="3073" y="1079"/>
                </a:lnTo>
                <a:lnTo>
                  <a:pt x="3073" y="1081"/>
                </a:lnTo>
                <a:lnTo>
                  <a:pt x="3075" y="1081"/>
                </a:lnTo>
                <a:lnTo>
                  <a:pt x="3073" y="1083"/>
                </a:lnTo>
                <a:lnTo>
                  <a:pt x="3071" y="1083"/>
                </a:lnTo>
                <a:lnTo>
                  <a:pt x="3069" y="1085"/>
                </a:lnTo>
                <a:lnTo>
                  <a:pt x="3067" y="1086"/>
                </a:lnTo>
                <a:lnTo>
                  <a:pt x="3065" y="1086"/>
                </a:lnTo>
                <a:lnTo>
                  <a:pt x="3065" y="1088"/>
                </a:lnTo>
                <a:lnTo>
                  <a:pt x="3063" y="1088"/>
                </a:lnTo>
                <a:lnTo>
                  <a:pt x="3062" y="1088"/>
                </a:lnTo>
                <a:lnTo>
                  <a:pt x="3065" y="1088"/>
                </a:lnTo>
                <a:lnTo>
                  <a:pt x="3065" y="1086"/>
                </a:lnTo>
                <a:lnTo>
                  <a:pt x="3067" y="1086"/>
                </a:lnTo>
                <a:lnTo>
                  <a:pt x="3067" y="1088"/>
                </a:lnTo>
                <a:lnTo>
                  <a:pt x="3067" y="1086"/>
                </a:lnTo>
                <a:lnTo>
                  <a:pt x="3069" y="1086"/>
                </a:lnTo>
                <a:lnTo>
                  <a:pt x="3071" y="1086"/>
                </a:lnTo>
                <a:lnTo>
                  <a:pt x="3071" y="1085"/>
                </a:lnTo>
                <a:lnTo>
                  <a:pt x="3073" y="1085"/>
                </a:lnTo>
                <a:lnTo>
                  <a:pt x="3075" y="1085"/>
                </a:lnTo>
                <a:lnTo>
                  <a:pt x="3075" y="1083"/>
                </a:lnTo>
                <a:lnTo>
                  <a:pt x="3077" y="1081"/>
                </a:lnTo>
                <a:lnTo>
                  <a:pt x="3077" y="1079"/>
                </a:lnTo>
                <a:lnTo>
                  <a:pt x="3077" y="1077"/>
                </a:lnTo>
                <a:lnTo>
                  <a:pt x="3079" y="1077"/>
                </a:lnTo>
                <a:lnTo>
                  <a:pt x="3077" y="1075"/>
                </a:lnTo>
                <a:lnTo>
                  <a:pt x="3077" y="1073"/>
                </a:lnTo>
                <a:lnTo>
                  <a:pt x="3079" y="1071"/>
                </a:lnTo>
                <a:lnTo>
                  <a:pt x="3081" y="1069"/>
                </a:lnTo>
                <a:lnTo>
                  <a:pt x="3081" y="1067"/>
                </a:lnTo>
                <a:lnTo>
                  <a:pt x="3083" y="1067"/>
                </a:lnTo>
                <a:lnTo>
                  <a:pt x="3083" y="1069"/>
                </a:lnTo>
                <a:lnTo>
                  <a:pt x="3085" y="1071"/>
                </a:lnTo>
                <a:lnTo>
                  <a:pt x="3086" y="1073"/>
                </a:lnTo>
                <a:lnTo>
                  <a:pt x="3088" y="1073"/>
                </a:lnTo>
                <a:lnTo>
                  <a:pt x="3086" y="1073"/>
                </a:lnTo>
                <a:lnTo>
                  <a:pt x="3088" y="1073"/>
                </a:lnTo>
                <a:lnTo>
                  <a:pt x="3088" y="1071"/>
                </a:lnTo>
                <a:lnTo>
                  <a:pt x="3088" y="1069"/>
                </a:lnTo>
                <a:lnTo>
                  <a:pt x="3088" y="1071"/>
                </a:lnTo>
                <a:lnTo>
                  <a:pt x="3086" y="1071"/>
                </a:lnTo>
                <a:lnTo>
                  <a:pt x="3086" y="1069"/>
                </a:lnTo>
                <a:lnTo>
                  <a:pt x="3086" y="1067"/>
                </a:lnTo>
                <a:lnTo>
                  <a:pt x="3086" y="1065"/>
                </a:lnTo>
                <a:lnTo>
                  <a:pt x="3088" y="1065"/>
                </a:lnTo>
                <a:lnTo>
                  <a:pt x="3090" y="1065"/>
                </a:lnTo>
                <a:lnTo>
                  <a:pt x="3088" y="1063"/>
                </a:lnTo>
                <a:lnTo>
                  <a:pt x="3088" y="1062"/>
                </a:lnTo>
                <a:lnTo>
                  <a:pt x="3088" y="1063"/>
                </a:lnTo>
                <a:lnTo>
                  <a:pt x="3088" y="1065"/>
                </a:lnTo>
                <a:lnTo>
                  <a:pt x="3088" y="1063"/>
                </a:lnTo>
                <a:lnTo>
                  <a:pt x="3086" y="1063"/>
                </a:lnTo>
                <a:lnTo>
                  <a:pt x="3085" y="1063"/>
                </a:lnTo>
                <a:lnTo>
                  <a:pt x="3083" y="1062"/>
                </a:lnTo>
                <a:lnTo>
                  <a:pt x="3081" y="1062"/>
                </a:lnTo>
                <a:lnTo>
                  <a:pt x="3081" y="1060"/>
                </a:lnTo>
                <a:lnTo>
                  <a:pt x="3079" y="1060"/>
                </a:lnTo>
                <a:lnTo>
                  <a:pt x="3077" y="1060"/>
                </a:lnTo>
                <a:lnTo>
                  <a:pt x="3075" y="1060"/>
                </a:lnTo>
                <a:lnTo>
                  <a:pt x="3073" y="1060"/>
                </a:lnTo>
                <a:lnTo>
                  <a:pt x="3073" y="1062"/>
                </a:lnTo>
                <a:lnTo>
                  <a:pt x="3071" y="1062"/>
                </a:lnTo>
                <a:lnTo>
                  <a:pt x="3069" y="1060"/>
                </a:lnTo>
                <a:lnTo>
                  <a:pt x="3069" y="1058"/>
                </a:lnTo>
                <a:lnTo>
                  <a:pt x="3069" y="1056"/>
                </a:lnTo>
                <a:lnTo>
                  <a:pt x="3069" y="1054"/>
                </a:lnTo>
                <a:lnTo>
                  <a:pt x="3069" y="1052"/>
                </a:lnTo>
                <a:lnTo>
                  <a:pt x="3071" y="1052"/>
                </a:lnTo>
                <a:lnTo>
                  <a:pt x="3073" y="1050"/>
                </a:lnTo>
                <a:lnTo>
                  <a:pt x="3075" y="1050"/>
                </a:lnTo>
                <a:lnTo>
                  <a:pt x="3075" y="1052"/>
                </a:lnTo>
                <a:lnTo>
                  <a:pt x="3075" y="1054"/>
                </a:lnTo>
                <a:lnTo>
                  <a:pt x="3079" y="1054"/>
                </a:lnTo>
                <a:lnTo>
                  <a:pt x="3079" y="1052"/>
                </a:lnTo>
                <a:lnTo>
                  <a:pt x="3079" y="1050"/>
                </a:lnTo>
                <a:lnTo>
                  <a:pt x="3079" y="1048"/>
                </a:lnTo>
                <a:lnTo>
                  <a:pt x="3081" y="1048"/>
                </a:lnTo>
                <a:lnTo>
                  <a:pt x="3083" y="1048"/>
                </a:lnTo>
                <a:lnTo>
                  <a:pt x="3085" y="1046"/>
                </a:lnTo>
                <a:lnTo>
                  <a:pt x="3086" y="1046"/>
                </a:lnTo>
                <a:lnTo>
                  <a:pt x="3088" y="1044"/>
                </a:lnTo>
                <a:lnTo>
                  <a:pt x="3090" y="1044"/>
                </a:lnTo>
                <a:lnTo>
                  <a:pt x="3092" y="1044"/>
                </a:lnTo>
                <a:lnTo>
                  <a:pt x="3094" y="1042"/>
                </a:lnTo>
                <a:lnTo>
                  <a:pt x="3096" y="1040"/>
                </a:lnTo>
                <a:lnTo>
                  <a:pt x="3098" y="1040"/>
                </a:lnTo>
                <a:lnTo>
                  <a:pt x="3102" y="1038"/>
                </a:lnTo>
                <a:lnTo>
                  <a:pt x="3104" y="1037"/>
                </a:lnTo>
                <a:lnTo>
                  <a:pt x="3104" y="1033"/>
                </a:lnTo>
                <a:lnTo>
                  <a:pt x="3106" y="1031"/>
                </a:lnTo>
                <a:lnTo>
                  <a:pt x="3110" y="1031"/>
                </a:lnTo>
                <a:lnTo>
                  <a:pt x="3115" y="1031"/>
                </a:lnTo>
                <a:lnTo>
                  <a:pt x="3117" y="1031"/>
                </a:lnTo>
                <a:lnTo>
                  <a:pt x="3119" y="1031"/>
                </a:lnTo>
                <a:lnTo>
                  <a:pt x="3119" y="1029"/>
                </a:lnTo>
                <a:lnTo>
                  <a:pt x="3115" y="1029"/>
                </a:lnTo>
                <a:lnTo>
                  <a:pt x="3115" y="1027"/>
                </a:lnTo>
                <a:lnTo>
                  <a:pt x="3117" y="1027"/>
                </a:lnTo>
                <a:lnTo>
                  <a:pt x="3119" y="1025"/>
                </a:lnTo>
                <a:lnTo>
                  <a:pt x="3121" y="1025"/>
                </a:lnTo>
                <a:lnTo>
                  <a:pt x="3121" y="1023"/>
                </a:lnTo>
                <a:lnTo>
                  <a:pt x="3119" y="1021"/>
                </a:lnTo>
                <a:lnTo>
                  <a:pt x="3121" y="1021"/>
                </a:lnTo>
                <a:lnTo>
                  <a:pt x="3121" y="1023"/>
                </a:lnTo>
                <a:lnTo>
                  <a:pt x="3121" y="1025"/>
                </a:lnTo>
                <a:lnTo>
                  <a:pt x="3121" y="1027"/>
                </a:lnTo>
                <a:lnTo>
                  <a:pt x="3123" y="1029"/>
                </a:lnTo>
                <a:lnTo>
                  <a:pt x="3125" y="1031"/>
                </a:lnTo>
                <a:lnTo>
                  <a:pt x="3125" y="1033"/>
                </a:lnTo>
                <a:lnTo>
                  <a:pt x="3123" y="1035"/>
                </a:lnTo>
                <a:lnTo>
                  <a:pt x="3119" y="1037"/>
                </a:lnTo>
                <a:lnTo>
                  <a:pt x="3117" y="1035"/>
                </a:lnTo>
                <a:lnTo>
                  <a:pt x="3115" y="1035"/>
                </a:lnTo>
                <a:lnTo>
                  <a:pt x="3113" y="1035"/>
                </a:lnTo>
                <a:lnTo>
                  <a:pt x="3111" y="1035"/>
                </a:lnTo>
                <a:lnTo>
                  <a:pt x="3110" y="1037"/>
                </a:lnTo>
                <a:lnTo>
                  <a:pt x="3108" y="1038"/>
                </a:lnTo>
                <a:lnTo>
                  <a:pt x="3106" y="1038"/>
                </a:lnTo>
                <a:lnTo>
                  <a:pt x="3106" y="1040"/>
                </a:lnTo>
                <a:lnTo>
                  <a:pt x="3104" y="1040"/>
                </a:lnTo>
                <a:lnTo>
                  <a:pt x="3104" y="1042"/>
                </a:lnTo>
                <a:lnTo>
                  <a:pt x="3104" y="1044"/>
                </a:lnTo>
                <a:lnTo>
                  <a:pt x="3106" y="1046"/>
                </a:lnTo>
                <a:lnTo>
                  <a:pt x="3104" y="1046"/>
                </a:lnTo>
                <a:lnTo>
                  <a:pt x="3104" y="1048"/>
                </a:lnTo>
                <a:lnTo>
                  <a:pt x="3106" y="1048"/>
                </a:lnTo>
                <a:lnTo>
                  <a:pt x="3108" y="1048"/>
                </a:lnTo>
                <a:lnTo>
                  <a:pt x="3110" y="1048"/>
                </a:lnTo>
                <a:lnTo>
                  <a:pt x="3110" y="1046"/>
                </a:lnTo>
                <a:lnTo>
                  <a:pt x="3110" y="1048"/>
                </a:lnTo>
                <a:lnTo>
                  <a:pt x="3111" y="1048"/>
                </a:lnTo>
                <a:lnTo>
                  <a:pt x="3110" y="1050"/>
                </a:lnTo>
                <a:lnTo>
                  <a:pt x="3110" y="1052"/>
                </a:lnTo>
                <a:lnTo>
                  <a:pt x="3111" y="1054"/>
                </a:lnTo>
                <a:lnTo>
                  <a:pt x="3113" y="1056"/>
                </a:lnTo>
                <a:lnTo>
                  <a:pt x="3113" y="1058"/>
                </a:lnTo>
                <a:lnTo>
                  <a:pt x="3111" y="1060"/>
                </a:lnTo>
                <a:lnTo>
                  <a:pt x="3113" y="1060"/>
                </a:lnTo>
                <a:lnTo>
                  <a:pt x="3113" y="1062"/>
                </a:lnTo>
                <a:lnTo>
                  <a:pt x="3113" y="1063"/>
                </a:lnTo>
                <a:lnTo>
                  <a:pt x="3115" y="1065"/>
                </a:lnTo>
                <a:lnTo>
                  <a:pt x="3117" y="1067"/>
                </a:lnTo>
                <a:lnTo>
                  <a:pt x="3117" y="1069"/>
                </a:lnTo>
                <a:lnTo>
                  <a:pt x="3115" y="1067"/>
                </a:lnTo>
                <a:lnTo>
                  <a:pt x="3115" y="1069"/>
                </a:lnTo>
                <a:lnTo>
                  <a:pt x="3115" y="1071"/>
                </a:lnTo>
                <a:lnTo>
                  <a:pt x="3115" y="1073"/>
                </a:lnTo>
                <a:lnTo>
                  <a:pt x="3117" y="1075"/>
                </a:lnTo>
                <a:lnTo>
                  <a:pt x="3117" y="1077"/>
                </a:lnTo>
                <a:lnTo>
                  <a:pt x="3119" y="1077"/>
                </a:lnTo>
                <a:lnTo>
                  <a:pt x="3121" y="1077"/>
                </a:lnTo>
                <a:lnTo>
                  <a:pt x="3121" y="1079"/>
                </a:lnTo>
                <a:lnTo>
                  <a:pt x="3119" y="1081"/>
                </a:lnTo>
                <a:lnTo>
                  <a:pt x="3119" y="1083"/>
                </a:lnTo>
                <a:lnTo>
                  <a:pt x="3121" y="1085"/>
                </a:lnTo>
                <a:lnTo>
                  <a:pt x="3123" y="1085"/>
                </a:lnTo>
                <a:lnTo>
                  <a:pt x="3123" y="1086"/>
                </a:lnTo>
                <a:lnTo>
                  <a:pt x="3123" y="1090"/>
                </a:lnTo>
                <a:lnTo>
                  <a:pt x="3121" y="1090"/>
                </a:lnTo>
                <a:lnTo>
                  <a:pt x="3123" y="1090"/>
                </a:lnTo>
                <a:lnTo>
                  <a:pt x="3123" y="1088"/>
                </a:lnTo>
                <a:lnTo>
                  <a:pt x="3125" y="1086"/>
                </a:lnTo>
                <a:lnTo>
                  <a:pt x="3123" y="1086"/>
                </a:lnTo>
                <a:lnTo>
                  <a:pt x="3123" y="1085"/>
                </a:lnTo>
                <a:lnTo>
                  <a:pt x="3125" y="1083"/>
                </a:lnTo>
                <a:lnTo>
                  <a:pt x="3123" y="1083"/>
                </a:lnTo>
                <a:lnTo>
                  <a:pt x="3121" y="1083"/>
                </a:lnTo>
                <a:lnTo>
                  <a:pt x="3121" y="1081"/>
                </a:lnTo>
                <a:lnTo>
                  <a:pt x="3121" y="1079"/>
                </a:lnTo>
                <a:lnTo>
                  <a:pt x="3123" y="1079"/>
                </a:lnTo>
                <a:lnTo>
                  <a:pt x="3123" y="1077"/>
                </a:lnTo>
                <a:lnTo>
                  <a:pt x="3123" y="1075"/>
                </a:lnTo>
                <a:lnTo>
                  <a:pt x="3123" y="1073"/>
                </a:lnTo>
                <a:lnTo>
                  <a:pt x="3123" y="1071"/>
                </a:lnTo>
                <a:lnTo>
                  <a:pt x="3123" y="1069"/>
                </a:lnTo>
                <a:lnTo>
                  <a:pt x="3123" y="1067"/>
                </a:lnTo>
                <a:lnTo>
                  <a:pt x="3125" y="1065"/>
                </a:lnTo>
                <a:lnTo>
                  <a:pt x="3127" y="1065"/>
                </a:lnTo>
                <a:lnTo>
                  <a:pt x="3125" y="1065"/>
                </a:lnTo>
                <a:lnTo>
                  <a:pt x="3125" y="1063"/>
                </a:lnTo>
                <a:lnTo>
                  <a:pt x="3127" y="1062"/>
                </a:lnTo>
                <a:lnTo>
                  <a:pt x="3125" y="1062"/>
                </a:lnTo>
                <a:lnTo>
                  <a:pt x="3123" y="1062"/>
                </a:lnTo>
                <a:lnTo>
                  <a:pt x="3121" y="1063"/>
                </a:lnTo>
                <a:lnTo>
                  <a:pt x="3119" y="1063"/>
                </a:lnTo>
                <a:lnTo>
                  <a:pt x="3117" y="1062"/>
                </a:lnTo>
                <a:lnTo>
                  <a:pt x="3117" y="1056"/>
                </a:lnTo>
                <a:lnTo>
                  <a:pt x="3117" y="1054"/>
                </a:lnTo>
                <a:lnTo>
                  <a:pt x="3115" y="1056"/>
                </a:lnTo>
                <a:lnTo>
                  <a:pt x="3113" y="1056"/>
                </a:lnTo>
                <a:lnTo>
                  <a:pt x="3113" y="1054"/>
                </a:lnTo>
                <a:lnTo>
                  <a:pt x="3111" y="1054"/>
                </a:lnTo>
                <a:lnTo>
                  <a:pt x="3111" y="1052"/>
                </a:lnTo>
                <a:lnTo>
                  <a:pt x="3111" y="1050"/>
                </a:lnTo>
                <a:lnTo>
                  <a:pt x="3113" y="1048"/>
                </a:lnTo>
                <a:lnTo>
                  <a:pt x="3111" y="1048"/>
                </a:lnTo>
                <a:lnTo>
                  <a:pt x="3113" y="1046"/>
                </a:lnTo>
                <a:lnTo>
                  <a:pt x="3111" y="1042"/>
                </a:lnTo>
                <a:lnTo>
                  <a:pt x="3111" y="1040"/>
                </a:lnTo>
                <a:lnTo>
                  <a:pt x="3113" y="1040"/>
                </a:lnTo>
                <a:lnTo>
                  <a:pt x="3115" y="1040"/>
                </a:lnTo>
                <a:lnTo>
                  <a:pt x="3115" y="1042"/>
                </a:lnTo>
                <a:lnTo>
                  <a:pt x="3115" y="1044"/>
                </a:lnTo>
                <a:lnTo>
                  <a:pt x="3115" y="1046"/>
                </a:lnTo>
                <a:lnTo>
                  <a:pt x="3117" y="1046"/>
                </a:lnTo>
                <a:lnTo>
                  <a:pt x="3117" y="1044"/>
                </a:lnTo>
                <a:lnTo>
                  <a:pt x="3117" y="1042"/>
                </a:lnTo>
                <a:lnTo>
                  <a:pt x="3119" y="1042"/>
                </a:lnTo>
                <a:lnTo>
                  <a:pt x="3119" y="1040"/>
                </a:lnTo>
                <a:lnTo>
                  <a:pt x="3123" y="1038"/>
                </a:lnTo>
                <a:lnTo>
                  <a:pt x="3127" y="1038"/>
                </a:lnTo>
                <a:lnTo>
                  <a:pt x="3129" y="1037"/>
                </a:lnTo>
                <a:lnTo>
                  <a:pt x="3129" y="1038"/>
                </a:lnTo>
                <a:lnTo>
                  <a:pt x="3129" y="1037"/>
                </a:lnTo>
                <a:lnTo>
                  <a:pt x="3131" y="1037"/>
                </a:lnTo>
                <a:lnTo>
                  <a:pt x="3133" y="1035"/>
                </a:lnTo>
                <a:lnTo>
                  <a:pt x="3133" y="1033"/>
                </a:lnTo>
                <a:lnTo>
                  <a:pt x="3133" y="1031"/>
                </a:lnTo>
                <a:lnTo>
                  <a:pt x="3131" y="1031"/>
                </a:lnTo>
                <a:lnTo>
                  <a:pt x="3131" y="1029"/>
                </a:lnTo>
                <a:lnTo>
                  <a:pt x="3133" y="1029"/>
                </a:lnTo>
                <a:lnTo>
                  <a:pt x="3133" y="1027"/>
                </a:lnTo>
                <a:lnTo>
                  <a:pt x="3133" y="1025"/>
                </a:lnTo>
                <a:lnTo>
                  <a:pt x="3136" y="1025"/>
                </a:lnTo>
                <a:lnTo>
                  <a:pt x="3138" y="1025"/>
                </a:lnTo>
                <a:lnTo>
                  <a:pt x="3138" y="1023"/>
                </a:lnTo>
                <a:lnTo>
                  <a:pt x="3140" y="1023"/>
                </a:lnTo>
                <a:lnTo>
                  <a:pt x="3142" y="1023"/>
                </a:lnTo>
                <a:lnTo>
                  <a:pt x="3144" y="1023"/>
                </a:lnTo>
                <a:lnTo>
                  <a:pt x="3148" y="1023"/>
                </a:lnTo>
                <a:lnTo>
                  <a:pt x="3148" y="1025"/>
                </a:lnTo>
                <a:lnTo>
                  <a:pt x="3150" y="1025"/>
                </a:lnTo>
                <a:lnTo>
                  <a:pt x="3152" y="1023"/>
                </a:lnTo>
                <a:lnTo>
                  <a:pt x="3154" y="1023"/>
                </a:lnTo>
                <a:lnTo>
                  <a:pt x="3156" y="1023"/>
                </a:lnTo>
                <a:lnTo>
                  <a:pt x="3158" y="1023"/>
                </a:lnTo>
                <a:lnTo>
                  <a:pt x="3156" y="1025"/>
                </a:lnTo>
                <a:lnTo>
                  <a:pt x="3154" y="1027"/>
                </a:lnTo>
                <a:lnTo>
                  <a:pt x="3154" y="1029"/>
                </a:lnTo>
                <a:lnTo>
                  <a:pt x="3154" y="1031"/>
                </a:lnTo>
                <a:lnTo>
                  <a:pt x="3154" y="1033"/>
                </a:lnTo>
                <a:lnTo>
                  <a:pt x="3152" y="1033"/>
                </a:lnTo>
                <a:lnTo>
                  <a:pt x="3152" y="1031"/>
                </a:lnTo>
                <a:lnTo>
                  <a:pt x="3152" y="1033"/>
                </a:lnTo>
                <a:lnTo>
                  <a:pt x="3154" y="1033"/>
                </a:lnTo>
                <a:lnTo>
                  <a:pt x="3154" y="1035"/>
                </a:lnTo>
                <a:lnTo>
                  <a:pt x="3156" y="1035"/>
                </a:lnTo>
                <a:lnTo>
                  <a:pt x="3156" y="1037"/>
                </a:lnTo>
                <a:lnTo>
                  <a:pt x="3159" y="1038"/>
                </a:lnTo>
                <a:lnTo>
                  <a:pt x="3159" y="1040"/>
                </a:lnTo>
                <a:lnTo>
                  <a:pt x="3159" y="1042"/>
                </a:lnTo>
                <a:lnTo>
                  <a:pt x="3161" y="1042"/>
                </a:lnTo>
                <a:lnTo>
                  <a:pt x="3161" y="1044"/>
                </a:lnTo>
                <a:lnTo>
                  <a:pt x="3163" y="1046"/>
                </a:lnTo>
                <a:lnTo>
                  <a:pt x="3165" y="1048"/>
                </a:lnTo>
                <a:lnTo>
                  <a:pt x="3165" y="1050"/>
                </a:lnTo>
                <a:lnTo>
                  <a:pt x="3167" y="1050"/>
                </a:lnTo>
                <a:lnTo>
                  <a:pt x="3169" y="1050"/>
                </a:lnTo>
                <a:lnTo>
                  <a:pt x="3169" y="1048"/>
                </a:lnTo>
                <a:lnTo>
                  <a:pt x="3171" y="1048"/>
                </a:lnTo>
                <a:lnTo>
                  <a:pt x="3173" y="1048"/>
                </a:lnTo>
                <a:lnTo>
                  <a:pt x="3175" y="1048"/>
                </a:lnTo>
                <a:lnTo>
                  <a:pt x="3173" y="1046"/>
                </a:lnTo>
                <a:lnTo>
                  <a:pt x="3175" y="1046"/>
                </a:lnTo>
                <a:lnTo>
                  <a:pt x="3175" y="1044"/>
                </a:lnTo>
                <a:lnTo>
                  <a:pt x="3175" y="1042"/>
                </a:lnTo>
                <a:lnTo>
                  <a:pt x="3177" y="1042"/>
                </a:lnTo>
                <a:lnTo>
                  <a:pt x="3179" y="1042"/>
                </a:lnTo>
                <a:lnTo>
                  <a:pt x="3179" y="1040"/>
                </a:lnTo>
                <a:lnTo>
                  <a:pt x="3177" y="1038"/>
                </a:lnTo>
                <a:lnTo>
                  <a:pt x="3177" y="1037"/>
                </a:lnTo>
                <a:lnTo>
                  <a:pt x="3179" y="1035"/>
                </a:lnTo>
                <a:lnTo>
                  <a:pt x="3179" y="1033"/>
                </a:lnTo>
                <a:lnTo>
                  <a:pt x="3181" y="1031"/>
                </a:lnTo>
                <a:lnTo>
                  <a:pt x="3177" y="1029"/>
                </a:lnTo>
                <a:lnTo>
                  <a:pt x="3175" y="1027"/>
                </a:lnTo>
                <a:lnTo>
                  <a:pt x="3175" y="1025"/>
                </a:lnTo>
                <a:lnTo>
                  <a:pt x="3175" y="1023"/>
                </a:lnTo>
                <a:lnTo>
                  <a:pt x="3173" y="1019"/>
                </a:lnTo>
                <a:lnTo>
                  <a:pt x="3173" y="1017"/>
                </a:lnTo>
                <a:lnTo>
                  <a:pt x="3175" y="1015"/>
                </a:lnTo>
                <a:lnTo>
                  <a:pt x="3175" y="1014"/>
                </a:lnTo>
                <a:lnTo>
                  <a:pt x="3173" y="1014"/>
                </a:lnTo>
                <a:lnTo>
                  <a:pt x="3171" y="1014"/>
                </a:lnTo>
                <a:lnTo>
                  <a:pt x="3171" y="1012"/>
                </a:lnTo>
                <a:lnTo>
                  <a:pt x="3169" y="1012"/>
                </a:lnTo>
                <a:lnTo>
                  <a:pt x="3169" y="1010"/>
                </a:lnTo>
                <a:lnTo>
                  <a:pt x="3167" y="1010"/>
                </a:lnTo>
                <a:lnTo>
                  <a:pt x="3167" y="1008"/>
                </a:lnTo>
                <a:lnTo>
                  <a:pt x="3169" y="1008"/>
                </a:lnTo>
                <a:lnTo>
                  <a:pt x="3169" y="1006"/>
                </a:lnTo>
                <a:lnTo>
                  <a:pt x="3171" y="1004"/>
                </a:lnTo>
                <a:lnTo>
                  <a:pt x="3173" y="1004"/>
                </a:lnTo>
                <a:lnTo>
                  <a:pt x="3175" y="1006"/>
                </a:lnTo>
                <a:lnTo>
                  <a:pt x="3177" y="1006"/>
                </a:lnTo>
                <a:lnTo>
                  <a:pt x="3177" y="1008"/>
                </a:lnTo>
                <a:lnTo>
                  <a:pt x="3175" y="1010"/>
                </a:lnTo>
                <a:lnTo>
                  <a:pt x="3177" y="1010"/>
                </a:lnTo>
                <a:lnTo>
                  <a:pt x="3177" y="1012"/>
                </a:lnTo>
                <a:lnTo>
                  <a:pt x="3177" y="1014"/>
                </a:lnTo>
                <a:lnTo>
                  <a:pt x="3175" y="1014"/>
                </a:lnTo>
                <a:lnTo>
                  <a:pt x="3175" y="1015"/>
                </a:lnTo>
                <a:lnTo>
                  <a:pt x="3177" y="1015"/>
                </a:lnTo>
                <a:lnTo>
                  <a:pt x="3181" y="1017"/>
                </a:lnTo>
                <a:lnTo>
                  <a:pt x="3181" y="1019"/>
                </a:lnTo>
                <a:lnTo>
                  <a:pt x="3182" y="1019"/>
                </a:lnTo>
                <a:lnTo>
                  <a:pt x="3182" y="1017"/>
                </a:lnTo>
                <a:lnTo>
                  <a:pt x="3184" y="1017"/>
                </a:lnTo>
                <a:lnTo>
                  <a:pt x="3184" y="1015"/>
                </a:lnTo>
                <a:lnTo>
                  <a:pt x="3184" y="1014"/>
                </a:lnTo>
                <a:lnTo>
                  <a:pt x="3186" y="1014"/>
                </a:lnTo>
                <a:lnTo>
                  <a:pt x="3186" y="1015"/>
                </a:lnTo>
                <a:lnTo>
                  <a:pt x="3186" y="1017"/>
                </a:lnTo>
                <a:lnTo>
                  <a:pt x="3186" y="1019"/>
                </a:lnTo>
                <a:lnTo>
                  <a:pt x="3186" y="1021"/>
                </a:lnTo>
                <a:lnTo>
                  <a:pt x="3188" y="1023"/>
                </a:lnTo>
                <a:lnTo>
                  <a:pt x="3186" y="1027"/>
                </a:lnTo>
                <a:lnTo>
                  <a:pt x="3188" y="1027"/>
                </a:lnTo>
                <a:lnTo>
                  <a:pt x="3186" y="1029"/>
                </a:lnTo>
                <a:lnTo>
                  <a:pt x="3186" y="1031"/>
                </a:lnTo>
                <a:lnTo>
                  <a:pt x="3188" y="1031"/>
                </a:lnTo>
                <a:lnTo>
                  <a:pt x="3188" y="1033"/>
                </a:lnTo>
                <a:lnTo>
                  <a:pt x="3190" y="1033"/>
                </a:lnTo>
                <a:lnTo>
                  <a:pt x="3188" y="1035"/>
                </a:lnTo>
                <a:lnTo>
                  <a:pt x="3188" y="1037"/>
                </a:lnTo>
                <a:lnTo>
                  <a:pt x="3190" y="1037"/>
                </a:lnTo>
                <a:lnTo>
                  <a:pt x="3190" y="1035"/>
                </a:lnTo>
                <a:lnTo>
                  <a:pt x="3190" y="1033"/>
                </a:lnTo>
                <a:lnTo>
                  <a:pt x="3190" y="1031"/>
                </a:lnTo>
                <a:lnTo>
                  <a:pt x="3190" y="1029"/>
                </a:lnTo>
                <a:lnTo>
                  <a:pt x="3192" y="1029"/>
                </a:lnTo>
                <a:lnTo>
                  <a:pt x="3192" y="1031"/>
                </a:lnTo>
                <a:lnTo>
                  <a:pt x="3192" y="1029"/>
                </a:lnTo>
                <a:lnTo>
                  <a:pt x="3194" y="1029"/>
                </a:lnTo>
                <a:lnTo>
                  <a:pt x="3196" y="1029"/>
                </a:lnTo>
                <a:lnTo>
                  <a:pt x="3196" y="1031"/>
                </a:lnTo>
                <a:lnTo>
                  <a:pt x="3196" y="1033"/>
                </a:lnTo>
                <a:lnTo>
                  <a:pt x="3196" y="1037"/>
                </a:lnTo>
                <a:lnTo>
                  <a:pt x="3196" y="1038"/>
                </a:lnTo>
                <a:lnTo>
                  <a:pt x="3196" y="1040"/>
                </a:lnTo>
                <a:lnTo>
                  <a:pt x="3196" y="1038"/>
                </a:lnTo>
                <a:lnTo>
                  <a:pt x="3196" y="1037"/>
                </a:lnTo>
                <a:lnTo>
                  <a:pt x="3196" y="1035"/>
                </a:lnTo>
                <a:lnTo>
                  <a:pt x="3196" y="1033"/>
                </a:lnTo>
                <a:lnTo>
                  <a:pt x="3198" y="1033"/>
                </a:lnTo>
                <a:lnTo>
                  <a:pt x="3198" y="1031"/>
                </a:lnTo>
                <a:lnTo>
                  <a:pt x="3198" y="1033"/>
                </a:lnTo>
                <a:lnTo>
                  <a:pt x="3196" y="1031"/>
                </a:lnTo>
                <a:lnTo>
                  <a:pt x="3198" y="1031"/>
                </a:lnTo>
                <a:lnTo>
                  <a:pt x="3198" y="1029"/>
                </a:lnTo>
                <a:lnTo>
                  <a:pt x="3200" y="1029"/>
                </a:lnTo>
                <a:lnTo>
                  <a:pt x="3202" y="1031"/>
                </a:lnTo>
                <a:lnTo>
                  <a:pt x="3204" y="1031"/>
                </a:lnTo>
                <a:lnTo>
                  <a:pt x="3206" y="1031"/>
                </a:lnTo>
                <a:lnTo>
                  <a:pt x="3206" y="1029"/>
                </a:lnTo>
                <a:lnTo>
                  <a:pt x="3209" y="1029"/>
                </a:lnTo>
                <a:lnTo>
                  <a:pt x="3211" y="1029"/>
                </a:lnTo>
                <a:lnTo>
                  <a:pt x="3213" y="1029"/>
                </a:lnTo>
                <a:lnTo>
                  <a:pt x="3213" y="1027"/>
                </a:lnTo>
                <a:lnTo>
                  <a:pt x="3215" y="1027"/>
                </a:lnTo>
                <a:lnTo>
                  <a:pt x="3213" y="1027"/>
                </a:lnTo>
                <a:lnTo>
                  <a:pt x="3211" y="1029"/>
                </a:lnTo>
                <a:lnTo>
                  <a:pt x="3209" y="1029"/>
                </a:lnTo>
                <a:lnTo>
                  <a:pt x="3207" y="1027"/>
                </a:lnTo>
                <a:lnTo>
                  <a:pt x="3206" y="1027"/>
                </a:lnTo>
                <a:lnTo>
                  <a:pt x="3206" y="1025"/>
                </a:lnTo>
                <a:lnTo>
                  <a:pt x="3204" y="1025"/>
                </a:lnTo>
                <a:lnTo>
                  <a:pt x="3206" y="1025"/>
                </a:lnTo>
                <a:lnTo>
                  <a:pt x="3207" y="1025"/>
                </a:lnTo>
                <a:lnTo>
                  <a:pt x="3207" y="1023"/>
                </a:lnTo>
                <a:lnTo>
                  <a:pt x="3207" y="1025"/>
                </a:lnTo>
                <a:lnTo>
                  <a:pt x="3206" y="1025"/>
                </a:lnTo>
                <a:lnTo>
                  <a:pt x="3206" y="1023"/>
                </a:lnTo>
                <a:lnTo>
                  <a:pt x="3204" y="1023"/>
                </a:lnTo>
                <a:lnTo>
                  <a:pt x="3204" y="1025"/>
                </a:lnTo>
                <a:lnTo>
                  <a:pt x="3202" y="1027"/>
                </a:lnTo>
                <a:lnTo>
                  <a:pt x="3200" y="1027"/>
                </a:lnTo>
                <a:lnTo>
                  <a:pt x="3200" y="1029"/>
                </a:lnTo>
                <a:lnTo>
                  <a:pt x="3200" y="1027"/>
                </a:lnTo>
                <a:lnTo>
                  <a:pt x="3198" y="1027"/>
                </a:lnTo>
                <a:lnTo>
                  <a:pt x="3196" y="1027"/>
                </a:lnTo>
                <a:lnTo>
                  <a:pt x="3194" y="1027"/>
                </a:lnTo>
                <a:lnTo>
                  <a:pt x="3194" y="1029"/>
                </a:lnTo>
                <a:lnTo>
                  <a:pt x="3192" y="1029"/>
                </a:lnTo>
                <a:lnTo>
                  <a:pt x="3192" y="1027"/>
                </a:lnTo>
                <a:lnTo>
                  <a:pt x="3190" y="1027"/>
                </a:lnTo>
                <a:lnTo>
                  <a:pt x="3192" y="1027"/>
                </a:lnTo>
                <a:lnTo>
                  <a:pt x="3194" y="1025"/>
                </a:lnTo>
                <a:lnTo>
                  <a:pt x="3190" y="1025"/>
                </a:lnTo>
                <a:lnTo>
                  <a:pt x="3190" y="1023"/>
                </a:lnTo>
                <a:lnTo>
                  <a:pt x="3188" y="1023"/>
                </a:lnTo>
                <a:lnTo>
                  <a:pt x="3188" y="1021"/>
                </a:lnTo>
                <a:lnTo>
                  <a:pt x="3190" y="1021"/>
                </a:lnTo>
                <a:lnTo>
                  <a:pt x="3192" y="1019"/>
                </a:lnTo>
                <a:lnTo>
                  <a:pt x="3192" y="1017"/>
                </a:lnTo>
                <a:lnTo>
                  <a:pt x="3192" y="1015"/>
                </a:lnTo>
                <a:lnTo>
                  <a:pt x="3194" y="1015"/>
                </a:lnTo>
                <a:lnTo>
                  <a:pt x="3194" y="1017"/>
                </a:lnTo>
                <a:lnTo>
                  <a:pt x="3196" y="1017"/>
                </a:lnTo>
                <a:lnTo>
                  <a:pt x="3198" y="1017"/>
                </a:lnTo>
                <a:lnTo>
                  <a:pt x="3200" y="1019"/>
                </a:lnTo>
                <a:lnTo>
                  <a:pt x="3202" y="1017"/>
                </a:lnTo>
                <a:lnTo>
                  <a:pt x="3202" y="1015"/>
                </a:lnTo>
                <a:lnTo>
                  <a:pt x="3202" y="1014"/>
                </a:lnTo>
                <a:lnTo>
                  <a:pt x="3202" y="1012"/>
                </a:lnTo>
                <a:lnTo>
                  <a:pt x="3200" y="1012"/>
                </a:lnTo>
                <a:lnTo>
                  <a:pt x="3198" y="1012"/>
                </a:lnTo>
                <a:lnTo>
                  <a:pt x="3200" y="1010"/>
                </a:lnTo>
                <a:lnTo>
                  <a:pt x="3198" y="1008"/>
                </a:lnTo>
                <a:lnTo>
                  <a:pt x="3196" y="1008"/>
                </a:lnTo>
                <a:lnTo>
                  <a:pt x="3194" y="1008"/>
                </a:lnTo>
                <a:lnTo>
                  <a:pt x="3192" y="1008"/>
                </a:lnTo>
                <a:lnTo>
                  <a:pt x="3192" y="1010"/>
                </a:lnTo>
                <a:lnTo>
                  <a:pt x="3194" y="1010"/>
                </a:lnTo>
                <a:lnTo>
                  <a:pt x="3194" y="1012"/>
                </a:lnTo>
                <a:lnTo>
                  <a:pt x="3192" y="1012"/>
                </a:lnTo>
                <a:lnTo>
                  <a:pt x="3190" y="1012"/>
                </a:lnTo>
                <a:lnTo>
                  <a:pt x="3188" y="1012"/>
                </a:lnTo>
                <a:lnTo>
                  <a:pt x="3188" y="1010"/>
                </a:lnTo>
                <a:lnTo>
                  <a:pt x="3188" y="1008"/>
                </a:lnTo>
                <a:lnTo>
                  <a:pt x="3190" y="1004"/>
                </a:lnTo>
                <a:lnTo>
                  <a:pt x="3192" y="1002"/>
                </a:lnTo>
                <a:lnTo>
                  <a:pt x="3190" y="1000"/>
                </a:lnTo>
                <a:lnTo>
                  <a:pt x="3188" y="1000"/>
                </a:lnTo>
                <a:lnTo>
                  <a:pt x="3182" y="1000"/>
                </a:lnTo>
                <a:lnTo>
                  <a:pt x="3181" y="1002"/>
                </a:lnTo>
                <a:lnTo>
                  <a:pt x="3177" y="1000"/>
                </a:lnTo>
                <a:lnTo>
                  <a:pt x="3173" y="1000"/>
                </a:lnTo>
                <a:lnTo>
                  <a:pt x="3171" y="1000"/>
                </a:lnTo>
                <a:lnTo>
                  <a:pt x="3169" y="1000"/>
                </a:lnTo>
                <a:lnTo>
                  <a:pt x="3167" y="1000"/>
                </a:lnTo>
                <a:lnTo>
                  <a:pt x="3163" y="1000"/>
                </a:lnTo>
                <a:lnTo>
                  <a:pt x="3161" y="1000"/>
                </a:lnTo>
                <a:lnTo>
                  <a:pt x="3163" y="998"/>
                </a:lnTo>
                <a:lnTo>
                  <a:pt x="3165" y="998"/>
                </a:lnTo>
                <a:lnTo>
                  <a:pt x="3167" y="998"/>
                </a:lnTo>
                <a:lnTo>
                  <a:pt x="3169" y="998"/>
                </a:lnTo>
                <a:lnTo>
                  <a:pt x="3171" y="998"/>
                </a:lnTo>
                <a:lnTo>
                  <a:pt x="3175" y="998"/>
                </a:lnTo>
                <a:lnTo>
                  <a:pt x="3177" y="996"/>
                </a:lnTo>
                <a:lnTo>
                  <a:pt x="3177" y="994"/>
                </a:lnTo>
                <a:lnTo>
                  <a:pt x="3177" y="992"/>
                </a:lnTo>
                <a:lnTo>
                  <a:pt x="3175" y="992"/>
                </a:lnTo>
                <a:lnTo>
                  <a:pt x="3175" y="990"/>
                </a:lnTo>
                <a:lnTo>
                  <a:pt x="3173" y="989"/>
                </a:lnTo>
                <a:lnTo>
                  <a:pt x="3171" y="989"/>
                </a:lnTo>
                <a:lnTo>
                  <a:pt x="3173" y="987"/>
                </a:lnTo>
                <a:lnTo>
                  <a:pt x="3171" y="983"/>
                </a:lnTo>
                <a:lnTo>
                  <a:pt x="3171" y="981"/>
                </a:lnTo>
                <a:lnTo>
                  <a:pt x="3169" y="981"/>
                </a:lnTo>
                <a:lnTo>
                  <a:pt x="3169" y="979"/>
                </a:lnTo>
                <a:lnTo>
                  <a:pt x="3169" y="977"/>
                </a:lnTo>
                <a:lnTo>
                  <a:pt x="3169" y="975"/>
                </a:lnTo>
                <a:lnTo>
                  <a:pt x="3167" y="973"/>
                </a:lnTo>
                <a:lnTo>
                  <a:pt x="3165" y="973"/>
                </a:lnTo>
                <a:lnTo>
                  <a:pt x="3165" y="971"/>
                </a:lnTo>
                <a:lnTo>
                  <a:pt x="3165" y="969"/>
                </a:lnTo>
                <a:lnTo>
                  <a:pt x="3165" y="967"/>
                </a:lnTo>
                <a:lnTo>
                  <a:pt x="3165" y="964"/>
                </a:lnTo>
                <a:lnTo>
                  <a:pt x="3165" y="960"/>
                </a:lnTo>
                <a:lnTo>
                  <a:pt x="3165" y="958"/>
                </a:lnTo>
                <a:lnTo>
                  <a:pt x="3167" y="956"/>
                </a:lnTo>
                <a:lnTo>
                  <a:pt x="3167" y="954"/>
                </a:lnTo>
                <a:lnTo>
                  <a:pt x="3165" y="954"/>
                </a:lnTo>
                <a:lnTo>
                  <a:pt x="3163" y="954"/>
                </a:lnTo>
                <a:lnTo>
                  <a:pt x="3161" y="952"/>
                </a:lnTo>
                <a:lnTo>
                  <a:pt x="3161" y="950"/>
                </a:lnTo>
                <a:lnTo>
                  <a:pt x="3159" y="950"/>
                </a:lnTo>
                <a:lnTo>
                  <a:pt x="3158" y="950"/>
                </a:lnTo>
                <a:lnTo>
                  <a:pt x="3158" y="952"/>
                </a:lnTo>
                <a:lnTo>
                  <a:pt x="3156" y="952"/>
                </a:lnTo>
                <a:lnTo>
                  <a:pt x="3154" y="954"/>
                </a:lnTo>
                <a:lnTo>
                  <a:pt x="3152" y="954"/>
                </a:lnTo>
                <a:lnTo>
                  <a:pt x="3150" y="954"/>
                </a:lnTo>
                <a:lnTo>
                  <a:pt x="3150" y="956"/>
                </a:lnTo>
                <a:lnTo>
                  <a:pt x="3148" y="956"/>
                </a:lnTo>
                <a:lnTo>
                  <a:pt x="3144" y="958"/>
                </a:lnTo>
                <a:lnTo>
                  <a:pt x="3142" y="958"/>
                </a:lnTo>
                <a:lnTo>
                  <a:pt x="3142" y="960"/>
                </a:lnTo>
                <a:lnTo>
                  <a:pt x="3140" y="960"/>
                </a:lnTo>
                <a:lnTo>
                  <a:pt x="3136" y="962"/>
                </a:lnTo>
                <a:lnTo>
                  <a:pt x="3134" y="962"/>
                </a:lnTo>
                <a:lnTo>
                  <a:pt x="3134" y="960"/>
                </a:lnTo>
                <a:lnTo>
                  <a:pt x="3133" y="958"/>
                </a:lnTo>
                <a:lnTo>
                  <a:pt x="3133" y="956"/>
                </a:lnTo>
                <a:lnTo>
                  <a:pt x="3131" y="956"/>
                </a:lnTo>
                <a:lnTo>
                  <a:pt x="3131" y="954"/>
                </a:lnTo>
                <a:lnTo>
                  <a:pt x="3131" y="956"/>
                </a:lnTo>
                <a:lnTo>
                  <a:pt x="3129" y="956"/>
                </a:lnTo>
                <a:lnTo>
                  <a:pt x="3129" y="954"/>
                </a:lnTo>
                <a:lnTo>
                  <a:pt x="3127" y="954"/>
                </a:lnTo>
                <a:lnTo>
                  <a:pt x="3125" y="956"/>
                </a:lnTo>
                <a:lnTo>
                  <a:pt x="3123" y="956"/>
                </a:lnTo>
                <a:lnTo>
                  <a:pt x="3123" y="954"/>
                </a:lnTo>
                <a:lnTo>
                  <a:pt x="3123" y="952"/>
                </a:lnTo>
                <a:lnTo>
                  <a:pt x="3125" y="952"/>
                </a:lnTo>
                <a:lnTo>
                  <a:pt x="3127" y="952"/>
                </a:lnTo>
                <a:lnTo>
                  <a:pt x="3133" y="952"/>
                </a:lnTo>
                <a:lnTo>
                  <a:pt x="3134" y="952"/>
                </a:lnTo>
                <a:lnTo>
                  <a:pt x="3136" y="950"/>
                </a:lnTo>
                <a:lnTo>
                  <a:pt x="3136" y="948"/>
                </a:lnTo>
                <a:lnTo>
                  <a:pt x="3138" y="948"/>
                </a:lnTo>
                <a:lnTo>
                  <a:pt x="3140" y="948"/>
                </a:lnTo>
                <a:lnTo>
                  <a:pt x="3142" y="948"/>
                </a:lnTo>
                <a:lnTo>
                  <a:pt x="3148" y="950"/>
                </a:lnTo>
                <a:lnTo>
                  <a:pt x="3152" y="952"/>
                </a:lnTo>
                <a:lnTo>
                  <a:pt x="3154" y="952"/>
                </a:lnTo>
                <a:lnTo>
                  <a:pt x="3156" y="952"/>
                </a:lnTo>
                <a:lnTo>
                  <a:pt x="3156" y="950"/>
                </a:lnTo>
                <a:lnTo>
                  <a:pt x="3158" y="950"/>
                </a:lnTo>
                <a:lnTo>
                  <a:pt x="3158" y="948"/>
                </a:lnTo>
                <a:lnTo>
                  <a:pt x="3159" y="946"/>
                </a:lnTo>
                <a:lnTo>
                  <a:pt x="3161" y="944"/>
                </a:lnTo>
                <a:lnTo>
                  <a:pt x="3165" y="944"/>
                </a:lnTo>
                <a:lnTo>
                  <a:pt x="3171" y="944"/>
                </a:lnTo>
                <a:lnTo>
                  <a:pt x="3171" y="946"/>
                </a:lnTo>
                <a:lnTo>
                  <a:pt x="3169" y="946"/>
                </a:lnTo>
                <a:lnTo>
                  <a:pt x="3169" y="948"/>
                </a:lnTo>
                <a:lnTo>
                  <a:pt x="3169" y="952"/>
                </a:lnTo>
                <a:lnTo>
                  <a:pt x="3169" y="954"/>
                </a:lnTo>
                <a:lnTo>
                  <a:pt x="3171" y="956"/>
                </a:lnTo>
                <a:lnTo>
                  <a:pt x="3171" y="960"/>
                </a:lnTo>
                <a:lnTo>
                  <a:pt x="3173" y="960"/>
                </a:lnTo>
                <a:lnTo>
                  <a:pt x="3173" y="962"/>
                </a:lnTo>
                <a:lnTo>
                  <a:pt x="3173" y="964"/>
                </a:lnTo>
                <a:lnTo>
                  <a:pt x="3175" y="964"/>
                </a:lnTo>
                <a:lnTo>
                  <a:pt x="3175" y="966"/>
                </a:lnTo>
                <a:lnTo>
                  <a:pt x="3175" y="967"/>
                </a:lnTo>
                <a:lnTo>
                  <a:pt x="3177" y="969"/>
                </a:lnTo>
                <a:lnTo>
                  <a:pt x="3179" y="973"/>
                </a:lnTo>
                <a:lnTo>
                  <a:pt x="3179" y="975"/>
                </a:lnTo>
                <a:lnTo>
                  <a:pt x="3179" y="977"/>
                </a:lnTo>
                <a:lnTo>
                  <a:pt x="3181" y="977"/>
                </a:lnTo>
                <a:lnTo>
                  <a:pt x="3181" y="979"/>
                </a:lnTo>
                <a:lnTo>
                  <a:pt x="3182" y="981"/>
                </a:lnTo>
                <a:lnTo>
                  <a:pt x="3184" y="985"/>
                </a:lnTo>
                <a:lnTo>
                  <a:pt x="3184" y="987"/>
                </a:lnTo>
                <a:lnTo>
                  <a:pt x="3186" y="989"/>
                </a:lnTo>
                <a:lnTo>
                  <a:pt x="3186" y="990"/>
                </a:lnTo>
                <a:lnTo>
                  <a:pt x="3188" y="992"/>
                </a:lnTo>
                <a:lnTo>
                  <a:pt x="3192" y="998"/>
                </a:lnTo>
                <a:lnTo>
                  <a:pt x="3194" y="1000"/>
                </a:lnTo>
                <a:lnTo>
                  <a:pt x="3196" y="1002"/>
                </a:lnTo>
                <a:lnTo>
                  <a:pt x="3198" y="1002"/>
                </a:lnTo>
                <a:lnTo>
                  <a:pt x="3200" y="1004"/>
                </a:lnTo>
                <a:lnTo>
                  <a:pt x="3202" y="1008"/>
                </a:lnTo>
                <a:lnTo>
                  <a:pt x="3204" y="1010"/>
                </a:lnTo>
                <a:lnTo>
                  <a:pt x="3206" y="1012"/>
                </a:lnTo>
                <a:lnTo>
                  <a:pt x="3209" y="1014"/>
                </a:lnTo>
                <a:lnTo>
                  <a:pt x="3211" y="1014"/>
                </a:lnTo>
                <a:lnTo>
                  <a:pt x="3213" y="1014"/>
                </a:lnTo>
                <a:lnTo>
                  <a:pt x="3215" y="1014"/>
                </a:lnTo>
                <a:lnTo>
                  <a:pt x="3217" y="1014"/>
                </a:lnTo>
                <a:lnTo>
                  <a:pt x="3219" y="1015"/>
                </a:lnTo>
                <a:lnTo>
                  <a:pt x="3221" y="1015"/>
                </a:lnTo>
                <a:lnTo>
                  <a:pt x="3221" y="1014"/>
                </a:lnTo>
                <a:lnTo>
                  <a:pt x="3223" y="1014"/>
                </a:lnTo>
                <a:lnTo>
                  <a:pt x="3221" y="1014"/>
                </a:lnTo>
                <a:lnTo>
                  <a:pt x="3223" y="1012"/>
                </a:lnTo>
                <a:lnTo>
                  <a:pt x="3225" y="1014"/>
                </a:lnTo>
                <a:lnTo>
                  <a:pt x="3227" y="1015"/>
                </a:lnTo>
                <a:lnTo>
                  <a:pt x="3229" y="1015"/>
                </a:lnTo>
                <a:lnTo>
                  <a:pt x="3230" y="1015"/>
                </a:lnTo>
                <a:lnTo>
                  <a:pt x="3232" y="1015"/>
                </a:lnTo>
                <a:lnTo>
                  <a:pt x="3232" y="1014"/>
                </a:lnTo>
                <a:lnTo>
                  <a:pt x="3234" y="1014"/>
                </a:lnTo>
                <a:lnTo>
                  <a:pt x="3234" y="1015"/>
                </a:lnTo>
                <a:lnTo>
                  <a:pt x="3236" y="1015"/>
                </a:lnTo>
                <a:lnTo>
                  <a:pt x="3238" y="1017"/>
                </a:lnTo>
                <a:lnTo>
                  <a:pt x="3238" y="1019"/>
                </a:lnTo>
                <a:lnTo>
                  <a:pt x="3240" y="1019"/>
                </a:lnTo>
                <a:lnTo>
                  <a:pt x="3240" y="1021"/>
                </a:lnTo>
                <a:lnTo>
                  <a:pt x="3242" y="1019"/>
                </a:lnTo>
                <a:lnTo>
                  <a:pt x="3242" y="1021"/>
                </a:lnTo>
                <a:lnTo>
                  <a:pt x="3244" y="1021"/>
                </a:lnTo>
                <a:lnTo>
                  <a:pt x="3250" y="1021"/>
                </a:lnTo>
                <a:lnTo>
                  <a:pt x="3254" y="1023"/>
                </a:lnTo>
                <a:lnTo>
                  <a:pt x="3255" y="1021"/>
                </a:lnTo>
                <a:lnTo>
                  <a:pt x="3255" y="1023"/>
                </a:lnTo>
                <a:lnTo>
                  <a:pt x="3257" y="1023"/>
                </a:lnTo>
                <a:lnTo>
                  <a:pt x="3257" y="1025"/>
                </a:lnTo>
                <a:lnTo>
                  <a:pt x="3259" y="1025"/>
                </a:lnTo>
                <a:lnTo>
                  <a:pt x="3261" y="1027"/>
                </a:lnTo>
                <a:lnTo>
                  <a:pt x="3261" y="1029"/>
                </a:lnTo>
                <a:lnTo>
                  <a:pt x="3263" y="1029"/>
                </a:lnTo>
                <a:lnTo>
                  <a:pt x="3265" y="1029"/>
                </a:lnTo>
                <a:lnTo>
                  <a:pt x="3267" y="1029"/>
                </a:lnTo>
                <a:lnTo>
                  <a:pt x="3267" y="1031"/>
                </a:lnTo>
                <a:lnTo>
                  <a:pt x="3269" y="1033"/>
                </a:lnTo>
                <a:lnTo>
                  <a:pt x="3271" y="1033"/>
                </a:lnTo>
                <a:lnTo>
                  <a:pt x="3275" y="1033"/>
                </a:lnTo>
                <a:lnTo>
                  <a:pt x="3275" y="1035"/>
                </a:lnTo>
                <a:lnTo>
                  <a:pt x="3277" y="1035"/>
                </a:lnTo>
                <a:lnTo>
                  <a:pt x="3277" y="1037"/>
                </a:lnTo>
                <a:lnTo>
                  <a:pt x="3277" y="1038"/>
                </a:lnTo>
                <a:lnTo>
                  <a:pt x="3275" y="1038"/>
                </a:lnTo>
                <a:lnTo>
                  <a:pt x="3273" y="1038"/>
                </a:lnTo>
                <a:lnTo>
                  <a:pt x="3273" y="1040"/>
                </a:lnTo>
                <a:lnTo>
                  <a:pt x="3271" y="1040"/>
                </a:lnTo>
                <a:lnTo>
                  <a:pt x="3271" y="1038"/>
                </a:lnTo>
                <a:lnTo>
                  <a:pt x="3273" y="1038"/>
                </a:lnTo>
                <a:lnTo>
                  <a:pt x="3273" y="1037"/>
                </a:lnTo>
                <a:lnTo>
                  <a:pt x="3271" y="1037"/>
                </a:lnTo>
                <a:lnTo>
                  <a:pt x="3269" y="1037"/>
                </a:lnTo>
                <a:lnTo>
                  <a:pt x="3269" y="1035"/>
                </a:lnTo>
                <a:lnTo>
                  <a:pt x="3267" y="1035"/>
                </a:lnTo>
                <a:lnTo>
                  <a:pt x="3267" y="1033"/>
                </a:lnTo>
                <a:lnTo>
                  <a:pt x="3267" y="1035"/>
                </a:lnTo>
                <a:lnTo>
                  <a:pt x="3267" y="1037"/>
                </a:lnTo>
                <a:lnTo>
                  <a:pt x="3265" y="1037"/>
                </a:lnTo>
                <a:lnTo>
                  <a:pt x="3263" y="1037"/>
                </a:lnTo>
                <a:lnTo>
                  <a:pt x="3261" y="1037"/>
                </a:lnTo>
                <a:lnTo>
                  <a:pt x="3261" y="1038"/>
                </a:lnTo>
                <a:lnTo>
                  <a:pt x="3259" y="1038"/>
                </a:lnTo>
                <a:lnTo>
                  <a:pt x="3257" y="1038"/>
                </a:lnTo>
                <a:lnTo>
                  <a:pt x="3257" y="1037"/>
                </a:lnTo>
                <a:lnTo>
                  <a:pt x="3257" y="1035"/>
                </a:lnTo>
                <a:lnTo>
                  <a:pt x="3257" y="1033"/>
                </a:lnTo>
                <a:lnTo>
                  <a:pt x="3259" y="1033"/>
                </a:lnTo>
                <a:lnTo>
                  <a:pt x="3261" y="1033"/>
                </a:lnTo>
                <a:lnTo>
                  <a:pt x="3261" y="1031"/>
                </a:lnTo>
                <a:lnTo>
                  <a:pt x="3261" y="1029"/>
                </a:lnTo>
                <a:lnTo>
                  <a:pt x="3261" y="1031"/>
                </a:lnTo>
                <a:lnTo>
                  <a:pt x="3259" y="1033"/>
                </a:lnTo>
                <a:lnTo>
                  <a:pt x="3257" y="1033"/>
                </a:lnTo>
                <a:lnTo>
                  <a:pt x="3257" y="1031"/>
                </a:lnTo>
                <a:lnTo>
                  <a:pt x="3259" y="1031"/>
                </a:lnTo>
                <a:lnTo>
                  <a:pt x="3257" y="1029"/>
                </a:lnTo>
                <a:lnTo>
                  <a:pt x="3259" y="1029"/>
                </a:lnTo>
                <a:lnTo>
                  <a:pt x="3257" y="1029"/>
                </a:lnTo>
                <a:lnTo>
                  <a:pt x="3255" y="1031"/>
                </a:lnTo>
                <a:lnTo>
                  <a:pt x="3257" y="1033"/>
                </a:lnTo>
                <a:lnTo>
                  <a:pt x="3257" y="1035"/>
                </a:lnTo>
                <a:lnTo>
                  <a:pt x="3257" y="1037"/>
                </a:lnTo>
                <a:lnTo>
                  <a:pt x="3257" y="1038"/>
                </a:lnTo>
                <a:lnTo>
                  <a:pt x="3255" y="1038"/>
                </a:lnTo>
                <a:lnTo>
                  <a:pt x="3255" y="1040"/>
                </a:lnTo>
                <a:lnTo>
                  <a:pt x="3254" y="1040"/>
                </a:lnTo>
                <a:lnTo>
                  <a:pt x="3255" y="1040"/>
                </a:lnTo>
                <a:lnTo>
                  <a:pt x="3257" y="1040"/>
                </a:lnTo>
                <a:lnTo>
                  <a:pt x="3257" y="1042"/>
                </a:lnTo>
                <a:lnTo>
                  <a:pt x="3259" y="1042"/>
                </a:lnTo>
                <a:lnTo>
                  <a:pt x="3261" y="1042"/>
                </a:lnTo>
                <a:lnTo>
                  <a:pt x="3261" y="1040"/>
                </a:lnTo>
                <a:lnTo>
                  <a:pt x="3263" y="1040"/>
                </a:lnTo>
                <a:lnTo>
                  <a:pt x="3263" y="1042"/>
                </a:lnTo>
                <a:lnTo>
                  <a:pt x="3265" y="1044"/>
                </a:lnTo>
                <a:lnTo>
                  <a:pt x="3265" y="1046"/>
                </a:lnTo>
                <a:lnTo>
                  <a:pt x="3263" y="1046"/>
                </a:lnTo>
                <a:lnTo>
                  <a:pt x="3263" y="1044"/>
                </a:lnTo>
                <a:lnTo>
                  <a:pt x="3261" y="1042"/>
                </a:lnTo>
                <a:lnTo>
                  <a:pt x="3261" y="1044"/>
                </a:lnTo>
                <a:lnTo>
                  <a:pt x="3259" y="1046"/>
                </a:lnTo>
                <a:lnTo>
                  <a:pt x="3261" y="1048"/>
                </a:lnTo>
                <a:lnTo>
                  <a:pt x="3261" y="1050"/>
                </a:lnTo>
                <a:lnTo>
                  <a:pt x="3263" y="1050"/>
                </a:lnTo>
                <a:lnTo>
                  <a:pt x="3263" y="1048"/>
                </a:lnTo>
                <a:lnTo>
                  <a:pt x="3265" y="1050"/>
                </a:lnTo>
                <a:lnTo>
                  <a:pt x="3267" y="1050"/>
                </a:lnTo>
                <a:lnTo>
                  <a:pt x="3267" y="1046"/>
                </a:lnTo>
                <a:lnTo>
                  <a:pt x="3269" y="1046"/>
                </a:lnTo>
                <a:lnTo>
                  <a:pt x="3269" y="1044"/>
                </a:lnTo>
                <a:lnTo>
                  <a:pt x="3267" y="1046"/>
                </a:lnTo>
                <a:lnTo>
                  <a:pt x="3267" y="1044"/>
                </a:lnTo>
                <a:lnTo>
                  <a:pt x="3267" y="1042"/>
                </a:lnTo>
                <a:lnTo>
                  <a:pt x="3269" y="1042"/>
                </a:lnTo>
                <a:lnTo>
                  <a:pt x="3269" y="1044"/>
                </a:lnTo>
                <a:lnTo>
                  <a:pt x="3271" y="1044"/>
                </a:lnTo>
                <a:lnTo>
                  <a:pt x="3271" y="1042"/>
                </a:lnTo>
                <a:lnTo>
                  <a:pt x="3273" y="1042"/>
                </a:lnTo>
                <a:lnTo>
                  <a:pt x="3273" y="1044"/>
                </a:lnTo>
                <a:lnTo>
                  <a:pt x="3273" y="1042"/>
                </a:lnTo>
                <a:lnTo>
                  <a:pt x="3275" y="1040"/>
                </a:lnTo>
                <a:lnTo>
                  <a:pt x="3277" y="1038"/>
                </a:lnTo>
                <a:lnTo>
                  <a:pt x="3277" y="1040"/>
                </a:lnTo>
                <a:lnTo>
                  <a:pt x="3278" y="1038"/>
                </a:lnTo>
                <a:lnTo>
                  <a:pt x="3278" y="1037"/>
                </a:lnTo>
                <a:lnTo>
                  <a:pt x="3280" y="1037"/>
                </a:lnTo>
                <a:lnTo>
                  <a:pt x="3282" y="1037"/>
                </a:lnTo>
                <a:lnTo>
                  <a:pt x="3282" y="1038"/>
                </a:lnTo>
                <a:lnTo>
                  <a:pt x="3282" y="1040"/>
                </a:lnTo>
                <a:lnTo>
                  <a:pt x="3282" y="1042"/>
                </a:lnTo>
                <a:lnTo>
                  <a:pt x="3282" y="1044"/>
                </a:lnTo>
                <a:lnTo>
                  <a:pt x="3284" y="1042"/>
                </a:lnTo>
                <a:lnTo>
                  <a:pt x="3286" y="1042"/>
                </a:lnTo>
                <a:lnTo>
                  <a:pt x="3288" y="1042"/>
                </a:lnTo>
                <a:lnTo>
                  <a:pt x="3286" y="1042"/>
                </a:lnTo>
                <a:lnTo>
                  <a:pt x="3286" y="1044"/>
                </a:lnTo>
                <a:lnTo>
                  <a:pt x="3288" y="1044"/>
                </a:lnTo>
                <a:lnTo>
                  <a:pt x="3288" y="1046"/>
                </a:lnTo>
                <a:lnTo>
                  <a:pt x="3286" y="1048"/>
                </a:lnTo>
                <a:lnTo>
                  <a:pt x="3284" y="1048"/>
                </a:lnTo>
                <a:lnTo>
                  <a:pt x="3284" y="1050"/>
                </a:lnTo>
                <a:lnTo>
                  <a:pt x="3286" y="1052"/>
                </a:lnTo>
                <a:lnTo>
                  <a:pt x="3286" y="1054"/>
                </a:lnTo>
                <a:lnTo>
                  <a:pt x="3284" y="1054"/>
                </a:lnTo>
                <a:lnTo>
                  <a:pt x="3284" y="1056"/>
                </a:lnTo>
                <a:lnTo>
                  <a:pt x="3280" y="1054"/>
                </a:lnTo>
                <a:lnTo>
                  <a:pt x="3280" y="1056"/>
                </a:lnTo>
                <a:lnTo>
                  <a:pt x="3282" y="1056"/>
                </a:lnTo>
                <a:lnTo>
                  <a:pt x="3282" y="1058"/>
                </a:lnTo>
                <a:lnTo>
                  <a:pt x="3278" y="1058"/>
                </a:lnTo>
                <a:lnTo>
                  <a:pt x="3277" y="1058"/>
                </a:lnTo>
                <a:lnTo>
                  <a:pt x="3277" y="1060"/>
                </a:lnTo>
                <a:lnTo>
                  <a:pt x="3278" y="1060"/>
                </a:lnTo>
                <a:lnTo>
                  <a:pt x="3280" y="1060"/>
                </a:lnTo>
                <a:lnTo>
                  <a:pt x="3280" y="1062"/>
                </a:lnTo>
                <a:lnTo>
                  <a:pt x="3282" y="1062"/>
                </a:lnTo>
                <a:lnTo>
                  <a:pt x="3282" y="1063"/>
                </a:lnTo>
                <a:lnTo>
                  <a:pt x="3280" y="1063"/>
                </a:lnTo>
                <a:lnTo>
                  <a:pt x="3280" y="1065"/>
                </a:lnTo>
                <a:lnTo>
                  <a:pt x="3278" y="1065"/>
                </a:lnTo>
                <a:lnTo>
                  <a:pt x="3278" y="1067"/>
                </a:lnTo>
                <a:lnTo>
                  <a:pt x="3280" y="1067"/>
                </a:lnTo>
                <a:lnTo>
                  <a:pt x="3282" y="1067"/>
                </a:lnTo>
                <a:lnTo>
                  <a:pt x="3284" y="1067"/>
                </a:lnTo>
                <a:lnTo>
                  <a:pt x="3284" y="1069"/>
                </a:lnTo>
                <a:lnTo>
                  <a:pt x="3284" y="1071"/>
                </a:lnTo>
                <a:lnTo>
                  <a:pt x="3282" y="1071"/>
                </a:lnTo>
                <a:lnTo>
                  <a:pt x="3282" y="1073"/>
                </a:lnTo>
                <a:lnTo>
                  <a:pt x="3282" y="1075"/>
                </a:lnTo>
                <a:lnTo>
                  <a:pt x="3282" y="1077"/>
                </a:lnTo>
                <a:lnTo>
                  <a:pt x="3284" y="1079"/>
                </a:lnTo>
                <a:lnTo>
                  <a:pt x="3286" y="1079"/>
                </a:lnTo>
                <a:lnTo>
                  <a:pt x="3286" y="1081"/>
                </a:lnTo>
                <a:lnTo>
                  <a:pt x="3286" y="1083"/>
                </a:lnTo>
                <a:lnTo>
                  <a:pt x="3288" y="1083"/>
                </a:lnTo>
                <a:lnTo>
                  <a:pt x="3290" y="1083"/>
                </a:lnTo>
                <a:lnTo>
                  <a:pt x="3290" y="1085"/>
                </a:lnTo>
                <a:lnTo>
                  <a:pt x="3292" y="1085"/>
                </a:lnTo>
                <a:lnTo>
                  <a:pt x="3294" y="1085"/>
                </a:lnTo>
                <a:lnTo>
                  <a:pt x="3292" y="1085"/>
                </a:lnTo>
                <a:lnTo>
                  <a:pt x="3292" y="1086"/>
                </a:lnTo>
                <a:lnTo>
                  <a:pt x="3294" y="1086"/>
                </a:lnTo>
                <a:lnTo>
                  <a:pt x="3294" y="1085"/>
                </a:lnTo>
                <a:lnTo>
                  <a:pt x="3294" y="1086"/>
                </a:lnTo>
                <a:lnTo>
                  <a:pt x="3294" y="1088"/>
                </a:lnTo>
                <a:lnTo>
                  <a:pt x="3296" y="1088"/>
                </a:lnTo>
                <a:lnTo>
                  <a:pt x="3296" y="1090"/>
                </a:lnTo>
                <a:lnTo>
                  <a:pt x="3298" y="1090"/>
                </a:lnTo>
                <a:lnTo>
                  <a:pt x="3296" y="1088"/>
                </a:lnTo>
                <a:lnTo>
                  <a:pt x="3296" y="1086"/>
                </a:lnTo>
                <a:lnTo>
                  <a:pt x="3296" y="1085"/>
                </a:lnTo>
                <a:lnTo>
                  <a:pt x="3296" y="1083"/>
                </a:lnTo>
                <a:lnTo>
                  <a:pt x="3298" y="1083"/>
                </a:lnTo>
                <a:lnTo>
                  <a:pt x="3296" y="1083"/>
                </a:lnTo>
                <a:lnTo>
                  <a:pt x="3294" y="1085"/>
                </a:lnTo>
                <a:lnTo>
                  <a:pt x="3294" y="1083"/>
                </a:lnTo>
                <a:lnTo>
                  <a:pt x="3296" y="1083"/>
                </a:lnTo>
                <a:lnTo>
                  <a:pt x="3292" y="1083"/>
                </a:lnTo>
                <a:lnTo>
                  <a:pt x="3290" y="1083"/>
                </a:lnTo>
                <a:lnTo>
                  <a:pt x="3288" y="1083"/>
                </a:lnTo>
                <a:lnTo>
                  <a:pt x="3288" y="1081"/>
                </a:lnTo>
                <a:lnTo>
                  <a:pt x="3288" y="1079"/>
                </a:lnTo>
                <a:lnTo>
                  <a:pt x="3288" y="1081"/>
                </a:lnTo>
                <a:lnTo>
                  <a:pt x="3290" y="1081"/>
                </a:lnTo>
                <a:lnTo>
                  <a:pt x="3290" y="1079"/>
                </a:lnTo>
                <a:lnTo>
                  <a:pt x="3288" y="1079"/>
                </a:lnTo>
                <a:lnTo>
                  <a:pt x="3288" y="1077"/>
                </a:lnTo>
                <a:lnTo>
                  <a:pt x="3288" y="1075"/>
                </a:lnTo>
                <a:lnTo>
                  <a:pt x="3286" y="1075"/>
                </a:lnTo>
                <a:lnTo>
                  <a:pt x="3286" y="1077"/>
                </a:lnTo>
                <a:lnTo>
                  <a:pt x="3284" y="1077"/>
                </a:lnTo>
                <a:lnTo>
                  <a:pt x="3284" y="1075"/>
                </a:lnTo>
                <a:lnTo>
                  <a:pt x="3284" y="1073"/>
                </a:lnTo>
                <a:lnTo>
                  <a:pt x="3284" y="1071"/>
                </a:lnTo>
                <a:lnTo>
                  <a:pt x="3286" y="1071"/>
                </a:lnTo>
                <a:lnTo>
                  <a:pt x="3286" y="1069"/>
                </a:lnTo>
                <a:lnTo>
                  <a:pt x="3286" y="1067"/>
                </a:lnTo>
                <a:lnTo>
                  <a:pt x="3286" y="1065"/>
                </a:lnTo>
                <a:lnTo>
                  <a:pt x="3284" y="1065"/>
                </a:lnTo>
                <a:lnTo>
                  <a:pt x="3282" y="1065"/>
                </a:lnTo>
                <a:lnTo>
                  <a:pt x="3282" y="1063"/>
                </a:lnTo>
                <a:lnTo>
                  <a:pt x="3282" y="1062"/>
                </a:lnTo>
                <a:lnTo>
                  <a:pt x="3284" y="1062"/>
                </a:lnTo>
                <a:lnTo>
                  <a:pt x="3286" y="1062"/>
                </a:lnTo>
                <a:lnTo>
                  <a:pt x="3288" y="1060"/>
                </a:lnTo>
                <a:lnTo>
                  <a:pt x="3290" y="1060"/>
                </a:lnTo>
                <a:lnTo>
                  <a:pt x="3288" y="1062"/>
                </a:lnTo>
                <a:lnTo>
                  <a:pt x="3290" y="1062"/>
                </a:lnTo>
                <a:lnTo>
                  <a:pt x="3290" y="1063"/>
                </a:lnTo>
                <a:lnTo>
                  <a:pt x="3290" y="1065"/>
                </a:lnTo>
                <a:lnTo>
                  <a:pt x="3292" y="1065"/>
                </a:lnTo>
                <a:lnTo>
                  <a:pt x="3290" y="1063"/>
                </a:lnTo>
                <a:lnTo>
                  <a:pt x="3290" y="1062"/>
                </a:lnTo>
                <a:lnTo>
                  <a:pt x="3290" y="1060"/>
                </a:lnTo>
                <a:lnTo>
                  <a:pt x="3292" y="1058"/>
                </a:lnTo>
                <a:lnTo>
                  <a:pt x="3290" y="1058"/>
                </a:lnTo>
                <a:lnTo>
                  <a:pt x="3288" y="1058"/>
                </a:lnTo>
                <a:lnTo>
                  <a:pt x="3286" y="1060"/>
                </a:lnTo>
                <a:lnTo>
                  <a:pt x="3284" y="1060"/>
                </a:lnTo>
                <a:lnTo>
                  <a:pt x="3286" y="1058"/>
                </a:lnTo>
                <a:lnTo>
                  <a:pt x="3288" y="1056"/>
                </a:lnTo>
                <a:lnTo>
                  <a:pt x="3290" y="1056"/>
                </a:lnTo>
                <a:lnTo>
                  <a:pt x="3294" y="1056"/>
                </a:lnTo>
                <a:lnTo>
                  <a:pt x="3296" y="1056"/>
                </a:lnTo>
                <a:lnTo>
                  <a:pt x="3298" y="1056"/>
                </a:lnTo>
                <a:lnTo>
                  <a:pt x="3300" y="1056"/>
                </a:lnTo>
                <a:lnTo>
                  <a:pt x="3300" y="1058"/>
                </a:lnTo>
                <a:lnTo>
                  <a:pt x="3302" y="1058"/>
                </a:lnTo>
                <a:lnTo>
                  <a:pt x="3302" y="1060"/>
                </a:lnTo>
                <a:lnTo>
                  <a:pt x="3300" y="1060"/>
                </a:lnTo>
                <a:lnTo>
                  <a:pt x="3300" y="1058"/>
                </a:lnTo>
                <a:lnTo>
                  <a:pt x="3298" y="1058"/>
                </a:lnTo>
                <a:lnTo>
                  <a:pt x="3300" y="1060"/>
                </a:lnTo>
                <a:lnTo>
                  <a:pt x="3298" y="1060"/>
                </a:lnTo>
                <a:lnTo>
                  <a:pt x="3300" y="1060"/>
                </a:lnTo>
                <a:lnTo>
                  <a:pt x="3302" y="1062"/>
                </a:lnTo>
                <a:lnTo>
                  <a:pt x="3302" y="1063"/>
                </a:lnTo>
                <a:lnTo>
                  <a:pt x="3302" y="1062"/>
                </a:lnTo>
                <a:lnTo>
                  <a:pt x="3303" y="1060"/>
                </a:lnTo>
                <a:lnTo>
                  <a:pt x="3305" y="1060"/>
                </a:lnTo>
                <a:lnTo>
                  <a:pt x="3303" y="1060"/>
                </a:lnTo>
                <a:lnTo>
                  <a:pt x="3303" y="1058"/>
                </a:lnTo>
                <a:lnTo>
                  <a:pt x="3303" y="1056"/>
                </a:lnTo>
                <a:lnTo>
                  <a:pt x="3303" y="1052"/>
                </a:lnTo>
                <a:lnTo>
                  <a:pt x="3303" y="1050"/>
                </a:lnTo>
                <a:lnTo>
                  <a:pt x="3303" y="1048"/>
                </a:lnTo>
                <a:lnTo>
                  <a:pt x="3305" y="1048"/>
                </a:lnTo>
                <a:lnTo>
                  <a:pt x="3305" y="1050"/>
                </a:lnTo>
                <a:lnTo>
                  <a:pt x="3307" y="1048"/>
                </a:lnTo>
                <a:lnTo>
                  <a:pt x="3305" y="1048"/>
                </a:lnTo>
                <a:lnTo>
                  <a:pt x="3305" y="1046"/>
                </a:lnTo>
                <a:lnTo>
                  <a:pt x="3303" y="1046"/>
                </a:lnTo>
                <a:lnTo>
                  <a:pt x="3305" y="1042"/>
                </a:lnTo>
                <a:lnTo>
                  <a:pt x="3305" y="1040"/>
                </a:lnTo>
                <a:lnTo>
                  <a:pt x="3303" y="1038"/>
                </a:lnTo>
                <a:lnTo>
                  <a:pt x="3303" y="1037"/>
                </a:lnTo>
                <a:lnTo>
                  <a:pt x="3305" y="1037"/>
                </a:lnTo>
                <a:lnTo>
                  <a:pt x="3307" y="1037"/>
                </a:lnTo>
                <a:lnTo>
                  <a:pt x="3309" y="1037"/>
                </a:lnTo>
                <a:lnTo>
                  <a:pt x="3309" y="1035"/>
                </a:lnTo>
                <a:lnTo>
                  <a:pt x="3311" y="1037"/>
                </a:lnTo>
                <a:lnTo>
                  <a:pt x="3309" y="1038"/>
                </a:lnTo>
                <a:lnTo>
                  <a:pt x="3309" y="1040"/>
                </a:lnTo>
                <a:lnTo>
                  <a:pt x="3311" y="1040"/>
                </a:lnTo>
                <a:lnTo>
                  <a:pt x="3313" y="1040"/>
                </a:lnTo>
                <a:lnTo>
                  <a:pt x="3313" y="1042"/>
                </a:lnTo>
                <a:lnTo>
                  <a:pt x="3313" y="1044"/>
                </a:lnTo>
                <a:lnTo>
                  <a:pt x="3313" y="1046"/>
                </a:lnTo>
                <a:lnTo>
                  <a:pt x="3313" y="1048"/>
                </a:lnTo>
                <a:lnTo>
                  <a:pt x="3311" y="1048"/>
                </a:lnTo>
                <a:lnTo>
                  <a:pt x="3311" y="1050"/>
                </a:lnTo>
                <a:lnTo>
                  <a:pt x="3311" y="1052"/>
                </a:lnTo>
                <a:lnTo>
                  <a:pt x="3311" y="1054"/>
                </a:lnTo>
                <a:lnTo>
                  <a:pt x="3313" y="1054"/>
                </a:lnTo>
                <a:lnTo>
                  <a:pt x="3313" y="1056"/>
                </a:lnTo>
                <a:lnTo>
                  <a:pt x="3315" y="1056"/>
                </a:lnTo>
                <a:lnTo>
                  <a:pt x="3317" y="1056"/>
                </a:lnTo>
                <a:lnTo>
                  <a:pt x="3317" y="1058"/>
                </a:lnTo>
                <a:lnTo>
                  <a:pt x="3317" y="1062"/>
                </a:lnTo>
                <a:lnTo>
                  <a:pt x="3319" y="1065"/>
                </a:lnTo>
                <a:lnTo>
                  <a:pt x="3319" y="1067"/>
                </a:lnTo>
                <a:lnTo>
                  <a:pt x="3319" y="1069"/>
                </a:lnTo>
                <a:lnTo>
                  <a:pt x="3321" y="1069"/>
                </a:lnTo>
                <a:lnTo>
                  <a:pt x="3321" y="1071"/>
                </a:lnTo>
                <a:lnTo>
                  <a:pt x="3323" y="1073"/>
                </a:lnTo>
                <a:lnTo>
                  <a:pt x="3325" y="1079"/>
                </a:lnTo>
                <a:lnTo>
                  <a:pt x="3330" y="1085"/>
                </a:lnTo>
                <a:lnTo>
                  <a:pt x="3330" y="1086"/>
                </a:lnTo>
                <a:lnTo>
                  <a:pt x="3334" y="1090"/>
                </a:lnTo>
                <a:lnTo>
                  <a:pt x="3334" y="1092"/>
                </a:lnTo>
                <a:lnTo>
                  <a:pt x="3338" y="1092"/>
                </a:lnTo>
                <a:lnTo>
                  <a:pt x="3340" y="1094"/>
                </a:lnTo>
                <a:lnTo>
                  <a:pt x="3342" y="1094"/>
                </a:lnTo>
                <a:lnTo>
                  <a:pt x="3344" y="1094"/>
                </a:lnTo>
                <a:lnTo>
                  <a:pt x="3344" y="1096"/>
                </a:lnTo>
                <a:lnTo>
                  <a:pt x="3346" y="1098"/>
                </a:lnTo>
                <a:lnTo>
                  <a:pt x="3348" y="1100"/>
                </a:lnTo>
                <a:lnTo>
                  <a:pt x="3351" y="1104"/>
                </a:lnTo>
                <a:lnTo>
                  <a:pt x="3353" y="1106"/>
                </a:lnTo>
                <a:lnTo>
                  <a:pt x="3355" y="1108"/>
                </a:lnTo>
                <a:lnTo>
                  <a:pt x="3361" y="1110"/>
                </a:lnTo>
                <a:lnTo>
                  <a:pt x="3363" y="1110"/>
                </a:lnTo>
                <a:lnTo>
                  <a:pt x="3363" y="1111"/>
                </a:lnTo>
                <a:lnTo>
                  <a:pt x="3365" y="1111"/>
                </a:lnTo>
                <a:lnTo>
                  <a:pt x="3367" y="1111"/>
                </a:lnTo>
                <a:lnTo>
                  <a:pt x="3369" y="1110"/>
                </a:lnTo>
                <a:lnTo>
                  <a:pt x="3369" y="1111"/>
                </a:lnTo>
                <a:lnTo>
                  <a:pt x="3371" y="1111"/>
                </a:lnTo>
                <a:lnTo>
                  <a:pt x="3371" y="1113"/>
                </a:lnTo>
                <a:lnTo>
                  <a:pt x="3373" y="1113"/>
                </a:lnTo>
                <a:lnTo>
                  <a:pt x="3373" y="1115"/>
                </a:lnTo>
                <a:lnTo>
                  <a:pt x="3373" y="1117"/>
                </a:lnTo>
                <a:lnTo>
                  <a:pt x="3371" y="1117"/>
                </a:lnTo>
                <a:lnTo>
                  <a:pt x="3369" y="1115"/>
                </a:lnTo>
                <a:lnTo>
                  <a:pt x="3367" y="1113"/>
                </a:lnTo>
                <a:lnTo>
                  <a:pt x="3365" y="1113"/>
                </a:lnTo>
                <a:lnTo>
                  <a:pt x="3363" y="1113"/>
                </a:lnTo>
                <a:lnTo>
                  <a:pt x="3363" y="1115"/>
                </a:lnTo>
                <a:lnTo>
                  <a:pt x="3361" y="1115"/>
                </a:lnTo>
                <a:lnTo>
                  <a:pt x="3361" y="1117"/>
                </a:lnTo>
                <a:lnTo>
                  <a:pt x="3363" y="1119"/>
                </a:lnTo>
                <a:lnTo>
                  <a:pt x="3361" y="1119"/>
                </a:lnTo>
                <a:lnTo>
                  <a:pt x="3361" y="1121"/>
                </a:lnTo>
                <a:lnTo>
                  <a:pt x="3359" y="1123"/>
                </a:lnTo>
                <a:lnTo>
                  <a:pt x="3359" y="1125"/>
                </a:lnTo>
                <a:lnTo>
                  <a:pt x="3357" y="1125"/>
                </a:lnTo>
                <a:lnTo>
                  <a:pt x="3359" y="1127"/>
                </a:lnTo>
                <a:lnTo>
                  <a:pt x="3361" y="1129"/>
                </a:lnTo>
                <a:lnTo>
                  <a:pt x="3363" y="1131"/>
                </a:lnTo>
                <a:lnTo>
                  <a:pt x="3361" y="1133"/>
                </a:lnTo>
                <a:lnTo>
                  <a:pt x="3363" y="1133"/>
                </a:lnTo>
                <a:lnTo>
                  <a:pt x="3363" y="1134"/>
                </a:lnTo>
                <a:lnTo>
                  <a:pt x="3359" y="1136"/>
                </a:lnTo>
                <a:lnTo>
                  <a:pt x="3361" y="1136"/>
                </a:lnTo>
                <a:lnTo>
                  <a:pt x="3363" y="1136"/>
                </a:lnTo>
                <a:lnTo>
                  <a:pt x="3365" y="1136"/>
                </a:lnTo>
                <a:lnTo>
                  <a:pt x="3365" y="1138"/>
                </a:lnTo>
                <a:lnTo>
                  <a:pt x="3363" y="1138"/>
                </a:lnTo>
                <a:lnTo>
                  <a:pt x="3363" y="1140"/>
                </a:lnTo>
                <a:lnTo>
                  <a:pt x="3363" y="1142"/>
                </a:lnTo>
                <a:lnTo>
                  <a:pt x="3363" y="1140"/>
                </a:lnTo>
                <a:lnTo>
                  <a:pt x="3365" y="1142"/>
                </a:lnTo>
                <a:lnTo>
                  <a:pt x="3365" y="1144"/>
                </a:lnTo>
                <a:lnTo>
                  <a:pt x="3367" y="1144"/>
                </a:lnTo>
                <a:lnTo>
                  <a:pt x="3367" y="1142"/>
                </a:lnTo>
                <a:lnTo>
                  <a:pt x="3365" y="1142"/>
                </a:lnTo>
                <a:lnTo>
                  <a:pt x="3365" y="1140"/>
                </a:lnTo>
                <a:lnTo>
                  <a:pt x="3365" y="1138"/>
                </a:lnTo>
                <a:lnTo>
                  <a:pt x="3365" y="1140"/>
                </a:lnTo>
                <a:lnTo>
                  <a:pt x="3367" y="1140"/>
                </a:lnTo>
                <a:lnTo>
                  <a:pt x="3365" y="1138"/>
                </a:lnTo>
                <a:lnTo>
                  <a:pt x="3365" y="1136"/>
                </a:lnTo>
                <a:lnTo>
                  <a:pt x="3367" y="1134"/>
                </a:lnTo>
                <a:lnTo>
                  <a:pt x="3369" y="1133"/>
                </a:lnTo>
                <a:lnTo>
                  <a:pt x="3369" y="1131"/>
                </a:lnTo>
                <a:lnTo>
                  <a:pt x="3367" y="1131"/>
                </a:lnTo>
                <a:lnTo>
                  <a:pt x="3365" y="1131"/>
                </a:lnTo>
                <a:lnTo>
                  <a:pt x="3365" y="1129"/>
                </a:lnTo>
                <a:lnTo>
                  <a:pt x="3363" y="1129"/>
                </a:lnTo>
                <a:lnTo>
                  <a:pt x="3365" y="1129"/>
                </a:lnTo>
                <a:lnTo>
                  <a:pt x="3367" y="1127"/>
                </a:lnTo>
                <a:lnTo>
                  <a:pt x="3369" y="1125"/>
                </a:lnTo>
                <a:lnTo>
                  <a:pt x="3371" y="1125"/>
                </a:lnTo>
                <a:lnTo>
                  <a:pt x="3371" y="1123"/>
                </a:lnTo>
                <a:lnTo>
                  <a:pt x="3373" y="1125"/>
                </a:lnTo>
                <a:lnTo>
                  <a:pt x="3375" y="1127"/>
                </a:lnTo>
                <a:lnTo>
                  <a:pt x="3373" y="1129"/>
                </a:lnTo>
                <a:lnTo>
                  <a:pt x="3371" y="1131"/>
                </a:lnTo>
                <a:lnTo>
                  <a:pt x="3371" y="1136"/>
                </a:lnTo>
                <a:lnTo>
                  <a:pt x="3371" y="1138"/>
                </a:lnTo>
                <a:lnTo>
                  <a:pt x="3373" y="1140"/>
                </a:lnTo>
                <a:lnTo>
                  <a:pt x="3373" y="1142"/>
                </a:lnTo>
                <a:lnTo>
                  <a:pt x="3371" y="1142"/>
                </a:lnTo>
                <a:lnTo>
                  <a:pt x="3369" y="1142"/>
                </a:lnTo>
                <a:lnTo>
                  <a:pt x="3369" y="1144"/>
                </a:lnTo>
                <a:lnTo>
                  <a:pt x="3369" y="1146"/>
                </a:lnTo>
                <a:lnTo>
                  <a:pt x="3369" y="1148"/>
                </a:lnTo>
                <a:lnTo>
                  <a:pt x="3369" y="1150"/>
                </a:lnTo>
                <a:lnTo>
                  <a:pt x="3369" y="1152"/>
                </a:lnTo>
                <a:lnTo>
                  <a:pt x="3369" y="1154"/>
                </a:lnTo>
                <a:lnTo>
                  <a:pt x="3371" y="1156"/>
                </a:lnTo>
                <a:lnTo>
                  <a:pt x="3371" y="1158"/>
                </a:lnTo>
                <a:lnTo>
                  <a:pt x="3373" y="1163"/>
                </a:lnTo>
                <a:lnTo>
                  <a:pt x="3373" y="1165"/>
                </a:lnTo>
                <a:lnTo>
                  <a:pt x="3373" y="1167"/>
                </a:lnTo>
                <a:lnTo>
                  <a:pt x="3373" y="1169"/>
                </a:lnTo>
                <a:lnTo>
                  <a:pt x="3373" y="1171"/>
                </a:lnTo>
                <a:lnTo>
                  <a:pt x="3373" y="1175"/>
                </a:lnTo>
                <a:lnTo>
                  <a:pt x="3373" y="1177"/>
                </a:lnTo>
                <a:lnTo>
                  <a:pt x="3373" y="1179"/>
                </a:lnTo>
                <a:lnTo>
                  <a:pt x="3371" y="1181"/>
                </a:lnTo>
                <a:lnTo>
                  <a:pt x="3369" y="1182"/>
                </a:lnTo>
                <a:lnTo>
                  <a:pt x="3369" y="1181"/>
                </a:lnTo>
                <a:lnTo>
                  <a:pt x="3371" y="1179"/>
                </a:lnTo>
                <a:lnTo>
                  <a:pt x="3371" y="1177"/>
                </a:lnTo>
                <a:lnTo>
                  <a:pt x="3371" y="1179"/>
                </a:lnTo>
                <a:lnTo>
                  <a:pt x="3367" y="1179"/>
                </a:lnTo>
                <a:lnTo>
                  <a:pt x="3365" y="1179"/>
                </a:lnTo>
                <a:lnTo>
                  <a:pt x="3365" y="1177"/>
                </a:lnTo>
                <a:lnTo>
                  <a:pt x="3365" y="1175"/>
                </a:lnTo>
                <a:lnTo>
                  <a:pt x="3365" y="1177"/>
                </a:lnTo>
                <a:lnTo>
                  <a:pt x="3363" y="1179"/>
                </a:lnTo>
                <a:lnTo>
                  <a:pt x="3361" y="1179"/>
                </a:lnTo>
                <a:lnTo>
                  <a:pt x="3361" y="1177"/>
                </a:lnTo>
                <a:lnTo>
                  <a:pt x="3359" y="1175"/>
                </a:lnTo>
                <a:lnTo>
                  <a:pt x="3357" y="1175"/>
                </a:lnTo>
                <a:lnTo>
                  <a:pt x="3355" y="1175"/>
                </a:lnTo>
                <a:lnTo>
                  <a:pt x="3353" y="1175"/>
                </a:lnTo>
                <a:lnTo>
                  <a:pt x="3353" y="1173"/>
                </a:lnTo>
                <a:lnTo>
                  <a:pt x="3351" y="1171"/>
                </a:lnTo>
                <a:lnTo>
                  <a:pt x="3351" y="1169"/>
                </a:lnTo>
                <a:lnTo>
                  <a:pt x="3351" y="1167"/>
                </a:lnTo>
                <a:lnTo>
                  <a:pt x="3350" y="1165"/>
                </a:lnTo>
                <a:lnTo>
                  <a:pt x="3348" y="1165"/>
                </a:lnTo>
                <a:lnTo>
                  <a:pt x="3346" y="1163"/>
                </a:lnTo>
                <a:lnTo>
                  <a:pt x="3346" y="1165"/>
                </a:lnTo>
                <a:lnTo>
                  <a:pt x="3344" y="1165"/>
                </a:lnTo>
                <a:lnTo>
                  <a:pt x="3344" y="1163"/>
                </a:lnTo>
                <a:lnTo>
                  <a:pt x="3342" y="1165"/>
                </a:lnTo>
                <a:lnTo>
                  <a:pt x="3340" y="1165"/>
                </a:lnTo>
                <a:lnTo>
                  <a:pt x="3340" y="1167"/>
                </a:lnTo>
                <a:lnTo>
                  <a:pt x="3340" y="1169"/>
                </a:lnTo>
                <a:lnTo>
                  <a:pt x="3342" y="1169"/>
                </a:lnTo>
                <a:lnTo>
                  <a:pt x="3342" y="1167"/>
                </a:lnTo>
                <a:lnTo>
                  <a:pt x="3342" y="1165"/>
                </a:lnTo>
                <a:lnTo>
                  <a:pt x="3344" y="1165"/>
                </a:lnTo>
                <a:lnTo>
                  <a:pt x="3346" y="1165"/>
                </a:lnTo>
                <a:lnTo>
                  <a:pt x="3348" y="1165"/>
                </a:lnTo>
                <a:lnTo>
                  <a:pt x="3348" y="1167"/>
                </a:lnTo>
                <a:lnTo>
                  <a:pt x="3350" y="1167"/>
                </a:lnTo>
                <a:lnTo>
                  <a:pt x="3350" y="1169"/>
                </a:lnTo>
                <a:lnTo>
                  <a:pt x="3350" y="1171"/>
                </a:lnTo>
                <a:lnTo>
                  <a:pt x="3350" y="1173"/>
                </a:lnTo>
                <a:lnTo>
                  <a:pt x="3351" y="1173"/>
                </a:lnTo>
                <a:lnTo>
                  <a:pt x="3350" y="1169"/>
                </a:lnTo>
                <a:lnTo>
                  <a:pt x="3351" y="1169"/>
                </a:lnTo>
                <a:lnTo>
                  <a:pt x="3351" y="1171"/>
                </a:lnTo>
                <a:lnTo>
                  <a:pt x="3351" y="1173"/>
                </a:lnTo>
                <a:lnTo>
                  <a:pt x="3353" y="1175"/>
                </a:lnTo>
                <a:lnTo>
                  <a:pt x="3353" y="1177"/>
                </a:lnTo>
                <a:lnTo>
                  <a:pt x="3355" y="1177"/>
                </a:lnTo>
                <a:lnTo>
                  <a:pt x="3357" y="1175"/>
                </a:lnTo>
                <a:lnTo>
                  <a:pt x="3359" y="1175"/>
                </a:lnTo>
                <a:lnTo>
                  <a:pt x="3359" y="1177"/>
                </a:lnTo>
                <a:lnTo>
                  <a:pt x="3359" y="1179"/>
                </a:lnTo>
                <a:lnTo>
                  <a:pt x="3357" y="1179"/>
                </a:lnTo>
                <a:lnTo>
                  <a:pt x="3355" y="1179"/>
                </a:lnTo>
                <a:lnTo>
                  <a:pt x="3355" y="1181"/>
                </a:lnTo>
                <a:lnTo>
                  <a:pt x="3353" y="1181"/>
                </a:lnTo>
                <a:lnTo>
                  <a:pt x="3353" y="1182"/>
                </a:lnTo>
                <a:lnTo>
                  <a:pt x="3351" y="1182"/>
                </a:lnTo>
                <a:lnTo>
                  <a:pt x="3351" y="1184"/>
                </a:lnTo>
                <a:lnTo>
                  <a:pt x="3351" y="1186"/>
                </a:lnTo>
                <a:lnTo>
                  <a:pt x="3350" y="1186"/>
                </a:lnTo>
                <a:lnTo>
                  <a:pt x="3348" y="1184"/>
                </a:lnTo>
                <a:lnTo>
                  <a:pt x="3346" y="1184"/>
                </a:lnTo>
                <a:lnTo>
                  <a:pt x="3342" y="1184"/>
                </a:lnTo>
                <a:lnTo>
                  <a:pt x="3342" y="1186"/>
                </a:lnTo>
                <a:lnTo>
                  <a:pt x="3340" y="1188"/>
                </a:lnTo>
                <a:lnTo>
                  <a:pt x="3338" y="1188"/>
                </a:lnTo>
                <a:lnTo>
                  <a:pt x="3336" y="1188"/>
                </a:lnTo>
                <a:lnTo>
                  <a:pt x="3336" y="1186"/>
                </a:lnTo>
                <a:lnTo>
                  <a:pt x="3334" y="1186"/>
                </a:lnTo>
                <a:lnTo>
                  <a:pt x="3334" y="1184"/>
                </a:lnTo>
                <a:lnTo>
                  <a:pt x="3334" y="1182"/>
                </a:lnTo>
                <a:lnTo>
                  <a:pt x="3332" y="1182"/>
                </a:lnTo>
                <a:lnTo>
                  <a:pt x="3332" y="1181"/>
                </a:lnTo>
                <a:lnTo>
                  <a:pt x="3330" y="1181"/>
                </a:lnTo>
                <a:lnTo>
                  <a:pt x="3330" y="1182"/>
                </a:lnTo>
                <a:lnTo>
                  <a:pt x="3332" y="1182"/>
                </a:lnTo>
                <a:lnTo>
                  <a:pt x="3334" y="1186"/>
                </a:lnTo>
                <a:lnTo>
                  <a:pt x="3334" y="1188"/>
                </a:lnTo>
                <a:lnTo>
                  <a:pt x="3336" y="1188"/>
                </a:lnTo>
                <a:lnTo>
                  <a:pt x="3338" y="1188"/>
                </a:lnTo>
                <a:lnTo>
                  <a:pt x="3340" y="1188"/>
                </a:lnTo>
                <a:lnTo>
                  <a:pt x="3342" y="1188"/>
                </a:lnTo>
                <a:lnTo>
                  <a:pt x="3344" y="1188"/>
                </a:lnTo>
                <a:lnTo>
                  <a:pt x="3346" y="1188"/>
                </a:lnTo>
                <a:lnTo>
                  <a:pt x="3348" y="1188"/>
                </a:lnTo>
                <a:lnTo>
                  <a:pt x="3350" y="1190"/>
                </a:lnTo>
                <a:lnTo>
                  <a:pt x="3351" y="1190"/>
                </a:lnTo>
                <a:lnTo>
                  <a:pt x="3351" y="1188"/>
                </a:lnTo>
                <a:lnTo>
                  <a:pt x="3353" y="1190"/>
                </a:lnTo>
                <a:lnTo>
                  <a:pt x="3355" y="1188"/>
                </a:lnTo>
                <a:lnTo>
                  <a:pt x="3355" y="1186"/>
                </a:lnTo>
                <a:lnTo>
                  <a:pt x="3355" y="1184"/>
                </a:lnTo>
                <a:lnTo>
                  <a:pt x="3353" y="1186"/>
                </a:lnTo>
                <a:lnTo>
                  <a:pt x="3355" y="1184"/>
                </a:lnTo>
                <a:lnTo>
                  <a:pt x="3357" y="1182"/>
                </a:lnTo>
                <a:lnTo>
                  <a:pt x="3359" y="1182"/>
                </a:lnTo>
                <a:lnTo>
                  <a:pt x="3359" y="1184"/>
                </a:lnTo>
                <a:lnTo>
                  <a:pt x="3361" y="1184"/>
                </a:lnTo>
                <a:lnTo>
                  <a:pt x="3363" y="1186"/>
                </a:lnTo>
                <a:lnTo>
                  <a:pt x="3365" y="1186"/>
                </a:lnTo>
                <a:lnTo>
                  <a:pt x="3367" y="1184"/>
                </a:lnTo>
                <a:lnTo>
                  <a:pt x="3369" y="1184"/>
                </a:lnTo>
                <a:lnTo>
                  <a:pt x="3369" y="1186"/>
                </a:lnTo>
                <a:lnTo>
                  <a:pt x="3367" y="1186"/>
                </a:lnTo>
                <a:lnTo>
                  <a:pt x="3367" y="1188"/>
                </a:lnTo>
                <a:lnTo>
                  <a:pt x="3365" y="1188"/>
                </a:lnTo>
                <a:lnTo>
                  <a:pt x="3365" y="1190"/>
                </a:lnTo>
                <a:lnTo>
                  <a:pt x="3367" y="1190"/>
                </a:lnTo>
                <a:lnTo>
                  <a:pt x="3369" y="1188"/>
                </a:lnTo>
                <a:lnTo>
                  <a:pt x="3369" y="1186"/>
                </a:lnTo>
                <a:lnTo>
                  <a:pt x="3371" y="1188"/>
                </a:lnTo>
                <a:lnTo>
                  <a:pt x="3373" y="1190"/>
                </a:lnTo>
                <a:lnTo>
                  <a:pt x="3375" y="1192"/>
                </a:lnTo>
                <a:lnTo>
                  <a:pt x="3375" y="1194"/>
                </a:lnTo>
                <a:lnTo>
                  <a:pt x="3375" y="1196"/>
                </a:lnTo>
                <a:lnTo>
                  <a:pt x="3375" y="1198"/>
                </a:lnTo>
                <a:lnTo>
                  <a:pt x="3376" y="1200"/>
                </a:lnTo>
                <a:lnTo>
                  <a:pt x="3376" y="1202"/>
                </a:lnTo>
                <a:lnTo>
                  <a:pt x="3375" y="1202"/>
                </a:lnTo>
                <a:lnTo>
                  <a:pt x="3373" y="1204"/>
                </a:lnTo>
                <a:lnTo>
                  <a:pt x="3371" y="1204"/>
                </a:lnTo>
                <a:lnTo>
                  <a:pt x="3369" y="1202"/>
                </a:lnTo>
                <a:lnTo>
                  <a:pt x="3367" y="1202"/>
                </a:lnTo>
                <a:lnTo>
                  <a:pt x="3367" y="1204"/>
                </a:lnTo>
                <a:lnTo>
                  <a:pt x="3369" y="1204"/>
                </a:lnTo>
                <a:lnTo>
                  <a:pt x="3369" y="1206"/>
                </a:lnTo>
                <a:lnTo>
                  <a:pt x="3371" y="1206"/>
                </a:lnTo>
                <a:lnTo>
                  <a:pt x="3371" y="1204"/>
                </a:lnTo>
                <a:lnTo>
                  <a:pt x="3373" y="1204"/>
                </a:lnTo>
                <a:lnTo>
                  <a:pt x="3375" y="1204"/>
                </a:lnTo>
                <a:lnTo>
                  <a:pt x="3375" y="1202"/>
                </a:lnTo>
                <a:lnTo>
                  <a:pt x="3376" y="1202"/>
                </a:lnTo>
                <a:lnTo>
                  <a:pt x="3376" y="1204"/>
                </a:lnTo>
                <a:lnTo>
                  <a:pt x="3376" y="1206"/>
                </a:lnTo>
                <a:lnTo>
                  <a:pt x="3378" y="1207"/>
                </a:lnTo>
                <a:lnTo>
                  <a:pt x="3378" y="1206"/>
                </a:lnTo>
                <a:lnTo>
                  <a:pt x="3376" y="1204"/>
                </a:lnTo>
                <a:lnTo>
                  <a:pt x="3376" y="1202"/>
                </a:lnTo>
                <a:lnTo>
                  <a:pt x="3378" y="1202"/>
                </a:lnTo>
                <a:lnTo>
                  <a:pt x="3380" y="1206"/>
                </a:lnTo>
                <a:lnTo>
                  <a:pt x="3382" y="1206"/>
                </a:lnTo>
                <a:lnTo>
                  <a:pt x="3382" y="1209"/>
                </a:lnTo>
                <a:lnTo>
                  <a:pt x="3384" y="1209"/>
                </a:lnTo>
                <a:lnTo>
                  <a:pt x="3384" y="1207"/>
                </a:lnTo>
                <a:lnTo>
                  <a:pt x="3384" y="1206"/>
                </a:lnTo>
                <a:lnTo>
                  <a:pt x="3386" y="1207"/>
                </a:lnTo>
                <a:lnTo>
                  <a:pt x="3386" y="1209"/>
                </a:lnTo>
                <a:lnTo>
                  <a:pt x="3386" y="1211"/>
                </a:lnTo>
                <a:lnTo>
                  <a:pt x="3386" y="1213"/>
                </a:lnTo>
                <a:lnTo>
                  <a:pt x="3386" y="1211"/>
                </a:lnTo>
                <a:lnTo>
                  <a:pt x="3384" y="1211"/>
                </a:lnTo>
                <a:lnTo>
                  <a:pt x="3384" y="1213"/>
                </a:lnTo>
                <a:lnTo>
                  <a:pt x="3384" y="1211"/>
                </a:lnTo>
                <a:lnTo>
                  <a:pt x="3382" y="1211"/>
                </a:lnTo>
                <a:lnTo>
                  <a:pt x="3380" y="1213"/>
                </a:lnTo>
                <a:lnTo>
                  <a:pt x="3378" y="1213"/>
                </a:lnTo>
                <a:lnTo>
                  <a:pt x="3378" y="1215"/>
                </a:lnTo>
                <a:lnTo>
                  <a:pt x="3380" y="1215"/>
                </a:lnTo>
                <a:lnTo>
                  <a:pt x="3380" y="1213"/>
                </a:lnTo>
                <a:lnTo>
                  <a:pt x="3382" y="1213"/>
                </a:lnTo>
                <a:lnTo>
                  <a:pt x="3382" y="1215"/>
                </a:lnTo>
                <a:lnTo>
                  <a:pt x="3382" y="1217"/>
                </a:lnTo>
                <a:lnTo>
                  <a:pt x="3384" y="1215"/>
                </a:lnTo>
                <a:lnTo>
                  <a:pt x="3382" y="1215"/>
                </a:lnTo>
                <a:lnTo>
                  <a:pt x="3382" y="1213"/>
                </a:lnTo>
                <a:lnTo>
                  <a:pt x="3384" y="1213"/>
                </a:lnTo>
                <a:lnTo>
                  <a:pt x="3386" y="1213"/>
                </a:lnTo>
                <a:lnTo>
                  <a:pt x="3388" y="1215"/>
                </a:lnTo>
                <a:lnTo>
                  <a:pt x="3388" y="1217"/>
                </a:lnTo>
                <a:lnTo>
                  <a:pt x="3386" y="1217"/>
                </a:lnTo>
                <a:lnTo>
                  <a:pt x="3386" y="1219"/>
                </a:lnTo>
                <a:lnTo>
                  <a:pt x="3388" y="1219"/>
                </a:lnTo>
                <a:lnTo>
                  <a:pt x="3388" y="1217"/>
                </a:lnTo>
                <a:lnTo>
                  <a:pt x="3390" y="1219"/>
                </a:lnTo>
                <a:lnTo>
                  <a:pt x="3394" y="1219"/>
                </a:lnTo>
                <a:lnTo>
                  <a:pt x="3396" y="1223"/>
                </a:lnTo>
                <a:lnTo>
                  <a:pt x="3398" y="1225"/>
                </a:lnTo>
                <a:lnTo>
                  <a:pt x="3398" y="1227"/>
                </a:lnTo>
                <a:lnTo>
                  <a:pt x="3399" y="1230"/>
                </a:lnTo>
                <a:lnTo>
                  <a:pt x="3401" y="1232"/>
                </a:lnTo>
                <a:lnTo>
                  <a:pt x="3403" y="1234"/>
                </a:lnTo>
                <a:lnTo>
                  <a:pt x="3403" y="1236"/>
                </a:lnTo>
                <a:lnTo>
                  <a:pt x="3405" y="1236"/>
                </a:lnTo>
                <a:lnTo>
                  <a:pt x="3405" y="1238"/>
                </a:lnTo>
                <a:lnTo>
                  <a:pt x="3407" y="1240"/>
                </a:lnTo>
                <a:lnTo>
                  <a:pt x="3407" y="1244"/>
                </a:lnTo>
                <a:lnTo>
                  <a:pt x="3407" y="1242"/>
                </a:lnTo>
                <a:lnTo>
                  <a:pt x="3409" y="1242"/>
                </a:lnTo>
                <a:lnTo>
                  <a:pt x="3409" y="1244"/>
                </a:lnTo>
                <a:lnTo>
                  <a:pt x="3411" y="1244"/>
                </a:lnTo>
                <a:lnTo>
                  <a:pt x="3411" y="1246"/>
                </a:lnTo>
                <a:lnTo>
                  <a:pt x="3411" y="1248"/>
                </a:lnTo>
                <a:lnTo>
                  <a:pt x="3413" y="1250"/>
                </a:lnTo>
                <a:lnTo>
                  <a:pt x="3413" y="1252"/>
                </a:lnTo>
                <a:lnTo>
                  <a:pt x="3413" y="1254"/>
                </a:lnTo>
                <a:lnTo>
                  <a:pt x="3413" y="1255"/>
                </a:lnTo>
                <a:lnTo>
                  <a:pt x="3415" y="1257"/>
                </a:lnTo>
                <a:lnTo>
                  <a:pt x="3417" y="1257"/>
                </a:lnTo>
                <a:lnTo>
                  <a:pt x="3417" y="1259"/>
                </a:lnTo>
                <a:lnTo>
                  <a:pt x="3417" y="1261"/>
                </a:lnTo>
                <a:lnTo>
                  <a:pt x="3415" y="1263"/>
                </a:lnTo>
                <a:lnTo>
                  <a:pt x="3415" y="1265"/>
                </a:lnTo>
                <a:lnTo>
                  <a:pt x="3417" y="1265"/>
                </a:lnTo>
                <a:lnTo>
                  <a:pt x="3417" y="1267"/>
                </a:lnTo>
                <a:lnTo>
                  <a:pt x="3415" y="1267"/>
                </a:lnTo>
                <a:lnTo>
                  <a:pt x="3415" y="1269"/>
                </a:lnTo>
                <a:lnTo>
                  <a:pt x="3415" y="1271"/>
                </a:lnTo>
                <a:lnTo>
                  <a:pt x="3413" y="1273"/>
                </a:lnTo>
                <a:lnTo>
                  <a:pt x="3411" y="1275"/>
                </a:lnTo>
                <a:lnTo>
                  <a:pt x="3411" y="1277"/>
                </a:lnTo>
                <a:lnTo>
                  <a:pt x="3411" y="1278"/>
                </a:lnTo>
                <a:lnTo>
                  <a:pt x="3409" y="1280"/>
                </a:lnTo>
                <a:lnTo>
                  <a:pt x="3407" y="1280"/>
                </a:lnTo>
                <a:lnTo>
                  <a:pt x="3407" y="1278"/>
                </a:lnTo>
                <a:lnTo>
                  <a:pt x="3405" y="1278"/>
                </a:lnTo>
                <a:lnTo>
                  <a:pt x="3405" y="1280"/>
                </a:lnTo>
                <a:lnTo>
                  <a:pt x="3403" y="1280"/>
                </a:lnTo>
                <a:lnTo>
                  <a:pt x="3403" y="1278"/>
                </a:lnTo>
                <a:lnTo>
                  <a:pt x="3403" y="1280"/>
                </a:lnTo>
                <a:lnTo>
                  <a:pt x="3401" y="1282"/>
                </a:lnTo>
                <a:lnTo>
                  <a:pt x="3401" y="1280"/>
                </a:lnTo>
                <a:lnTo>
                  <a:pt x="3399" y="1280"/>
                </a:lnTo>
                <a:lnTo>
                  <a:pt x="3398" y="1280"/>
                </a:lnTo>
                <a:lnTo>
                  <a:pt x="3396" y="1280"/>
                </a:lnTo>
                <a:lnTo>
                  <a:pt x="3396" y="1282"/>
                </a:lnTo>
                <a:lnTo>
                  <a:pt x="3396" y="1284"/>
                </a:lnTo>
                <a:lnTo>
                  <a:pt x="3396" y="1282"/>
                </a:lnTo>
                <a:lnTo>
                  <a:pt x="3398" y="1280"/>
                </a:lnTo>
                <a:lnTo>
                  <a:pt x="3399" y="1280"/>
                </a:lnTo>
                <a:lnTo>
                  <a:pt x="3399" y="1282"/>
                </a:lnTo>
                <a:lnTo>
                  <a:pt x="3401" y="1282"/>
                </a:lnTo>
                <a:lnTo>
                  <a:pt x="3403" y="1282"/>
                </a:lnTo>
                <a:lnTo>
                  <a:pt x="3403" y="1280"/>
                </a:lnTo>
                <a:lnTo>
                  <a:pt x="3405" y="1282"/>
                </a:lnTo>
                <a:lnTo>
                  <a:pt x="3405" y="1280"/>
                </a:lnTo>
                <a:lnTo>
                  <a:pt x="3407" y="1280"/>
                </a:lnTo>
                <a:lnTo>
                  <a:pt x="3409" y="1280"/>
                </a:lnTo>
                <a:lnTo>
                  <a:pt x="3411" y="1280"/>
                </a:lnTo>
                <a:lnTo>
                  <a:pt x="3411" y="1278"/>
                </a:lnTo>
                <a:lnTo>
                  <a:pt x="3413" y="1278"/>
                </a:lnTo>
                <a:lnTo>
                  <a:pt x="3413" y="1277"/>
                </a:lnTo>
                <a:lnTo>
                  <a:pt x="3413" y="1275"/>
                </a:lnTo>
                <a:lnTo>
                  <a:pt x="3415" y="1273"/>
                </a:lnTo>
                <a:lnTo>
                  <a:pt x="3415" y="1271"/>
                </a:lnTo>
                <a:lnTo>
                  <a:pt x="3415" y="1269"/>
                </a:lnTo>
                <a:lnTo>
                  <a:pt x="3417" y="1267"/>
                </a:lnTo>
                <a:lnTo>
                  <a:pt x="3417" y="1265"/>
                </a:lnTo>
                <a:lnTo>
                  <a:pt x="3415" y="1263"/>
                </a:lnTo>
                <a:lnTo>
                  <a:pt x="3417" y="1261"/>
                </a:lnTo>
                <a:lnTo>
                  <a:pt x="3419" y="1259"/>
                </a:lnTo>
                <a:lnTo>
                  <a:pt x="3419" y="1257"/>
                </a:lnTo>
                <a:lnTo>
                  <a:pt x="3417" y="1257"/>
                </a:lnTo>
                <a:lnTo>
                  <a:pt x="3417" y="1255"/>
                </a:lnTo>
                <a:lnTo>
                  <a:pt x="3415" y="1255"/>
                </a:lnTo>
                <a:lnTo>
                  <a:pt x="3415" y="1252"/>
                </a:lnTo>
                <a:lnTo>
                  <a:pt x="3415" y="1250"/>
                </a:lnTo>
                <a:lnTo>
                  <a:pt x="3413" y="1250"/>
                </a:lnTo>
                <a:lnTo>
                  <a:pt x="3413" y="1248"/>
                </a:lnTo>
                <a:lnTo>
                  <a:pt x="3413" y="1246"/>
                </a:lnTo>
                <a:lnTo>
                  <a:pt x="3411" y="1246"/>
                </a:lnTo>
                <a:lnTo>
                  <a:pt x="3411" y="1244"/>
                </a:lnTo>
                <a:lnTo>
                  <a:pt x="3409" y="1240"/>
                </a:lnTo>
                <a:lnTo>
                  <a:pt x="3407" y="1236"/>
                </a:lnTo>
                <a:lnTo>
                  <a:pt x="3405" y="1236"/>
                </a:lnTo>
                <a:lnTo>
                  <a:pt x="3405" y="1234"/>
                </a:lnTo>
                <a:lnTo>
                  <a:pt x="3401" y="1230"/>
                </a:lnTo>
                <a:lnTo>
                  <a:pt x="3401" y="1229"/>
                </a:lnTo>
                <a:lnTo>
                  <a:pt x="3399" y="1227"/>
                </a:lnTo>
                <a:lnTo>
                  <a:pt x="3399" y="1225"/>
                </a:lnTo>
                <a:lnTo>
                  <a:pt x="3399" y="1223"/>
                </a:lnTo>
                <a:lnTo>
                  <a:pt x="3398" y="1223"/>
                </a:lnTo>
                <a:lnTo>
                  <a:pt x="3398" y="1221"/>
                </a:lnTo>
                <a:lnTo>
                  <a:pt x="3396" y="1221"/>
                </a:lnTo>
                <a:lnTo>
                  <a:pt x="3396" y="1219"/>
                </a:lnTo>
                <a:lnTo>
                  <a:pt x="3398" y="1219"/>
                </a:lnTo>
                <a:lnTo>
                  <a:pt x="3396" y="1219"/>
                </a:lnTo>
                <a:lnTo>
                  <a:pt x="3396" y="1217"/>
                </a:lnTo>
                <a:lnTo>
                  <a:pt x="3396" y="1213"/>
                </a:lnTo>
                <a:lnTo>
                  <a:pt x="3394" y="1213"/>
                </a:lnTo>
                <a:lnTo>
                  <a:pt x="3394" y="1211"/>
                </a:lnTo>
                <a:lnTo>
                  <a:pt x="3394" y="1209"/>
                </a:lnTo>
                <a:lnTo>
                  <a:pt x="3394" y="1207"/>
                </a:lnTo>
                <a:lnTo>
                  <a:pt x="3392" y="1207"/>
                </a:lnTo>
                <a:lnTo>
                  <a:pt x="3392" y="1206"/>
                </a:lnTo>
                <a:lnTo>
                  <a:pt x="3392" y="1204"/>
                </a:lnTo>
                <a:lnTo>
                  <a:pt x="3390" y="1202"/>
                </a:lnTo>
                <a:lnTo>
                  <a:pt x="3390" y="1200"/>
                </a:lnTo>
                <a:lnTo>
                  <a:pt x="3388" y="1200"/>
                </a:lnTo>
                <a:lnTo>
                  <a:pt x="3388" y="1198"/>
                </a:lnTo>
                <a:lnTo>
                  <a:pt x="3386" y="1198"/>
                </a:lnTo>
                <a:lnTo>
                  <a:pt x="3384" y="1196"/>
                </a:lnTo>
                <a:lnTo>
                  <a:pt x="3382" y="1194"/>
                </a:lnTo>
                <a:lnTo>
                  <a:pt x="3382" y="1192"/>
                </a:lnTo>
                <a:lnTo>
                  <a:pt x="3380" y="1192"/>
                </a:lnTo>
                <a:lnTo>
                  <a:pt x="3380" y="1194"/>
                </a:lnTo>
                <a:lnTo>
                  <a:pt x="3378" y="1194"/>
                </a:lnTo>
                <a:lnTo>
                  <a:pt x="3376" y="1192"/>
                </a:lnTo>
                <a:lnTo>
                  <a:pt x="3378" y="1192"/>
                </a:lnTo>
                <a:lnTo>
                  <a:pt x="3378" y="1190"/>
                </a:lnTo>
                <a:lnTo>
                  <a:pt x="3380" y="1190"/>
                </a:lnTo>
                <a:lnTo>
                  <a:pt x="3380" y="1188"/>
                </a:lnTo>
                <a:lnTo>
                  <a:pt x="3382" y="1186"/>
                </a:lnTo>
                <a:lnTo>
                  <a:pt x="3382" y="1184"/>
                </a:lnTo>
                <a:lnTo>
                  <a:pt x="3384" y="1184"/>
                </a:lnTo>
                <a:lnTo>
                  <a:pt x="3384" y="1186"/>
                </a:lnTo>
                <a:lnTo>
                  <a:pt x="3384" y="1188"/>
                </a:lnTo>
                <a:lnTo>
                  <a:pt x="3386" y="1188"/>
                </a:lnTo>
                <a:lnTo>
                  <a:pt x="3386" y="1190"/>
                </a:lnTo>
                <a:lnTo>
                  <a:pt x="3388" y="1194"/>
                </a:lnTo>
                <a:lnTo>
                  <a:pt x="3388" y="1196"/>
                </a:lnTo>
                <a:lnTo>
                  <a:pt x="3390" y="1200"/>
                </a:lnTo>
                <a:lnTo>
                  <a:pt x="3392" y="1202"/>
                </a:lnTo>
                <a:lnTo>
                  <a:pt x="3394" y="1206"/>
                </a:lnTo>
                <a:lnTo>
                  <a:pt x="3394" y="1207"/>
                </a:lnTo>
                <a:lnTo>
                  <a:pt x="3396" y="1207"/>
                </a:lnTo>
                <a:lnTo>
                  <a:pt x="3396" y="1209"/>
                </a:lnTo>
                <a:lnTo>
                  <a:pt x="3398" y="1213"/>
                </a:lnTo>
                <a:lnTo>
                  <a:pt x="3399" y="1215"/>
                </a:lnTo>
                <a:lnTo>
                  <a:pt x="3399" y="1217"/>
                </a:lnTo>
                <a:lnTo>
                  <a:pt x="3401" y="1221"/>
                </a:lnTo>
                <a:lnTo>
                  <a:pt x="3403" y="1223"/>
                </a:lnTo>
                <a:lnTo>
                  <a:pt x="3405" y="1229"/>
                </a:lnTo>
                <a:lnTo>
                  <a:pt x="3405" y="1230"/>
                </a:lnTo>
                <a:lnTo>
                  <a:pt x="3407" y="1230"/>
                </a:lnTo>
                <a:lnTo>
                  <a:pt x="3407" y="1232"/>
                </a:lnTo>
                <a:lnTo>
                  <a:pt x="3407" y="1234"/>
                </a:lnTo>
                <a:lnTo>
                  <a:pt x="3411" y="1236"/>
                </a:lnTo>
                <a:lnTo>
                  <a:pt x="3411" y="1238"/>
                </a:lnTo>
                <a:lnTo>
                  <a:pt x="3411" y="1240"/>
                </a:lnTo>
                <a:lnTo>
                  <a:pt x="3415" y="1244"/>
                </a:lnTo>
                <a:lnTo>
                  <a:pt x="3415" y="1246"/>
                </a:lnTo>
                <a:lnTo>
                  <a:pt x="3417" y="1246"/>
                </a:lnTo>
                <a:lnTo>
                  <a:pt x="3417" y="1248"/>
                </a:lnTo>
                <a:lnTo>
                  <a:pt x="3419" y="1250"/>
                </a:lnTo>
                <a:lnTo>
                  <a:pt x="3421" y="1252"/>
                </a:lnTo>
                <a:lnTo>
                  <a:pt x="3424" y="1257"/>
                </a:lnTo>
                <a:lnTo>
                  <a:pt x="3426" y="1259"/>
                </a:lnTo>
                <a:lnTo>
                  <a:pt x="3426" y="1261"/>
                </a:lnTo>
                <a:lnTo>
                  <a:pt x="3426" y="1263"/>
                </a:lnTo>
                <a:lnTo>
                  <a:pt x="3430" y="1267"/>
                </a:lnTo>
                <a:lnTo>
                  <a:pt x="3432" y="1271"/>
                </a:lnTo>
                <a:lnTo>
                  <a:pt x="3434" y="1273"/>
                </a:lnTo>
                <a:lnTo>
                  <a:pt x="3434" y="1275"/>
                </a:lnTo>
                <a:lnTo>
                  <a:pt x="3436" y="1275"/>
                </a:lnTo>
                <a:lnTo>
                  <a:pt x="3436" y="1277"/>
                </a:lnTo>
                <a:lnTo>
                  <a:pt x="3438" y="1278"/>
                </a:lnTo>
                <a:lnTo>
                  <a:pt x="3440" y="1282"/>
                </a:lnTo>
                <a:lnTo>
                  <a:pt x="3442" y="1282"/>
                </a:lnTo>
                <a:lnTo>
                  <a:pt x="3442" y="1284"/>
                </a:lnTo>
                <a:lnTo>
                  <a:pt x="3444" y="1284"/>
                </a:lnTo>
                <a:lnTo>
                  <a:pt x="3446" y="1288"/>
                </a:lnTo>
                <a:lnTo>
                  <a:pt x="3447" y="1288"/>
                </a:lnTo>
                <a:lnTo>
                  <a:pt x="3447" y="1290"/>
                </a:lnTo>
                <a:lnTo>
                  <a:pt x="3449" y="1292"/>
                </a:lnTo>
                <a:lnTo>
                  <a:pt x="3453" y="1294"/>
                </a:lnTo>
                <a:lnTo>
                  <a:pt x="3455" y="1296"/>
                </a:lnTo>
                <a:lnTo>
                  <a:pt x="3455" y="1298"/>
                </a:lnTo>
                <a:lnTo>
                  <a:pt x="3457" y="1300"/>
                </a:lnTo>
                <a:lnTo>
                  <a:pt x="3459" y="1300"/>
                </a:lnTo>
                <a:lnTo>
                  <a:pt x="3461" y="1301"/>
                </a:lnTo>
                <a:lnTo>
                  <a:pt x="3461" y="1303"/>
                </a:lnTo>
                <a:lnTo>
                  <a:pt x="3461" y="1305"/>
                </a:lnTo>
                <a:lnTo>
                  <a:pt x="3463" y="1305"/>
                </a:lnTo>
                <a:lnTo>
                  <a:pt x="3463" y="1307"/>
                </a:lnTo>
                <a:lnTo>
                  <a:pt x="3465" y="1309"/>
                </a:lnTo>
                <a:lnTo>
                  <a:pt x="3465" y="1313"/>
                </a:lnTo>
                <a:lnTo>
                  <a:pt x="3465" y="1315"/>
                </a:lnTo>
                <a:lnTo>
                  <a:pt x="3465" y="1317"/>
                </a:lnTo>
                <a:lnTo>
                  <a:pt x="3465" y="1319"/>
                </a:lnTo>
                <a:lnTo>
                  <a:pt x="3461" y="1321"/>
                </a:lnTo>
                <a:lnTo>
                  <a:pt x="3459" y="1323"/>
                </a:lnTo>
                <a:lnTo>
                  <a:pt x="3457" y="1321"/>
                </a:lnTo>
                <a:lnTo>
                  <a:pt x="3457" y="1319"/>
                </a:lnTo>
                <a:lnTo>
                  <a:pt x="3455" y="1319"/>
                </a:lnTo>
                <a:lnTo>
                  <a:pt x="3457" y="1319"/>
                </a:lnTo>
                <a:lnTo>
                  <a:pt x="3457" y="1317"/>
                </a:lnTo>
                <a:lnTo>
                  <a:pt x="3455" y="1315"/>
                </a:lnTo>
                <a:lnTo>
                  <a:pt x="3457" y="1315"/>
                </a:lnTo>
                <a:lnTo>
                  <a:pt x="3455" y="1311"/>
                </a:lnTo>
                <a:lnTo>
                  <a:pt x="3455" y="1309"/>
                </a:lnTo>
                <a:lnTo>
                  <a:pt x="3455" y="1307"/>
                </a:lnTo>
                <a:lnTo>
                  <a:pt x="3455" y="1309"/>
                </a:lnTo>
                <a:lnTo>
                  <a:pt x="3453" y="1307"/>
                </a:lnTo>
                <a:lnTo>
                  <a:pt x="3451" y="1307"/>
                </a:lnTo>
                <a:lnTo>
                  <a:pt x="3451" y="1309"/>
                </a:lnTo>
                <a:lnTo>
                  <a:pt x="3451" y="1311"/>
                </a:lnTo>
                <a:lnTo>
                  <a:pt x="3451" y="1313"/>
                </a:lnTo>
                <a:lnTo>
                  <a:pt x="3451" y="1315"/>
                </a:lnTo>
                <a:lnTo>
                  <a:pt x="3453" y="1315"/>
                </a:lnTo>
                <a:lnTo>
                  <a:pt x="3453" y="1317"/>
                </a:lnTo>
                <a:lnTo>
                  <a:pt x="3453" y="1319"/>
                </a:lnTo>
                <a:lnTo>
                  <a:pt x="3455" y="1319"/>
                </a:lnTo>
                <a:lnTo>
                  <a:pt x="3455" y="1321"/>
                </a:lnTo>
                <a:lnTo>
                  <a:pt x="3457" y="1323"/>
                </a:lnTo>
                <a:lnTo>
                  <a:pt x="3455" y="1325"/>
                </a:lnTo>
                <a:lnTo>
                  <a:pt x="3453" y="1326"/>
                </a:lnTo>
                <a:lnTo>
                  <a:pt x="3453" y="1330"/>
                </a:lnTo>
                <a:lnTo>
                  <a:pt x="3453" y="1332"/>
                </a:lnTo>
                <a:lnTo>
                  <a:pt x="3453" y="1334"/>
                </a:lnTo>
                <a:lnTo>
                  <a:pt x="3453" y="1336"/>
                </a:lnTo>
                <a:lnTo>
                  <a:pt x="3453" y="1340"/>
                </a:lnTo>
                <a:lnTo>
                  <a:pt x="3453" y="1344"/>
                </a:lnTo>
                <a:lnTo>
                  <a:pt x="3453" y="1349"/>
                </a:lnTo>
                <a:lnTo>
                  <a:pt x="3455" y="1349"/>
                </a:lnTo>
                <a:lnTo>
                  <a:pt x="3455" y="1351"/>
                </a:lnTo>
                <a:lnTo>
                  <a:pt x="3455" y="1353"/>
                </a:lnTo>
                <a:lnTo>
                  <a:pt x="3455" y="1357"/>
                </a:lnTo>
                <a:lnTo>
                  <a:pt x="3457" y="1359"/>
                </a:lnTo>
                <a:lnTo>
                  <a:pt x="3457" y="1361"/>
                </a:lnTo>
                <a:lnTo>
                  <a:pt x="3457" y="1363"/>
                </a:lnTo>
                <a:lnTo>
                  <a:pt x="3459" y="1365"/>
                </a:lnTo>
                <a:lnTo>
                  <a:pt x="3459" y="1367"/>
                </a:lnTo>
                <a:lnTo>
                  <a:pt x="3459" y="1369"/>
                </a:lnTo>
                <a:lnTo>
                  <a:pt x="3459" y="1371"/>
                </a:lnTo>
                <a:lnTo>
                  <a:pt x="3461" y="1371"/>
                </a:lnTo>
                <a:lnTo>
                  <a:pt x="3461" y="1373"/>
                </a:lnTo>
                <a:lnTo>
                  <a:pt x="3463" y="1374"/>
                </a:lnTo>
                <a:lnTo>
                  <a:pt x="3463" y="1376"/>
                </a:lnTo>
                <a:lnTo>
                  <a:pt x="3465" y="1376"/>
                </a:lnTo>
                <a:lnTo>
                  <a:pt x="3467" y="1384"/>
                </a:lnTo>
                <a:lnTo>
                  <a:pt x="3471" y="1388"/>
                </a:lnTo>
                <a:lnTo>
                  <a:pt x="3474" y="1392"/>
                </a:lnTo>
                <a:lnTo>
                  <a:pt x="3474" y="1396"/>
                </a:lnTo>
                <a:lnTo>
                  <a:pt x="3478" y="1397"/>
                </a:lnTo>
                <a:lnTo>
                  <a:pt x="3482" y="1401"/>
                </a:lnTo>
                <a:lnTo>
                  <a:pt x="3484" y="1403"/>
                </a:lnTo>
                <a:lnTo>
                  <a:pt x="3486" y="1405"/>
                </a:lnTo>
                <a:lnTo>
                  <a:pt x="3488" y="1407"/>
                </a:lnTo>
                <a:lnTo>
                  <a:pt x="3488" y="1409"/>
                </a:lnTo>
                <a:lnTo>
                  <a:pt x="3490" y="1409"/>
                </a:lnTo>
                <a:lnTo>
                  <a:pt x="3490" y="1411"/>
                </a:lnTo>
                <a:lnTo>
                  <a:pt x="3492" y="1413"/>
                </a:lnTo>
                <a:lnTo>
                  <a:pt x="3492" y="1415"/>
                </a:lnTo>
                <a:lnTo>
                  <a:pt x="3494" y="1417"/>
                </a:lnTo>
                <a:lnTo>
                  <a:pt x="3494" y="1419"/>
                </a:lnTo>
                <a:lnTo>
                  <a:pt x="3495" y="1419"/>
                </a:lnTo>
                <a:lnTo>
                  <a:pt x="3495" y="1421"/>
                </a:lnTo>
                <a:lnTo>
                  <a:pt x="3495" y="1422"/>
                </a:lnTo>
                <a:lnTo>
                  <a:pt x="3497" y="1422"/>
                </a:lnTo>
                <a:lnTo>
                  <a:pt x="3497" y="1424"/>
                </a:lnTo>
                <a:lnTo>
                  <a:pt x="3499" y="1426"/>
                </a:lnTo>
                <a:lnTo>
                  <a:pt x="3499" y="1428"/>
                </a:lnTo>
                <a:lnTo>
                  <a:pt x="3501" y="1428"/>
                </a:lnTo>
                <a:lnTo>
                  <a:pt x="3501" y="1430"/>
                </a:lnTo>
                <a:lnTo>
                  <a:pt x="3503" y="1430"/>
                </a:lnTo>
                <a:lnTo>
                  <a:pt x="3503" y="1432"/>
                </a:lnTo>
                <a:lnTo>
                  <a:pt x="3505" y="1434"/>
                </a:lnTo>
                <a:lnTo>
                  <a:pt x="3507" y="1436"/>
                </a:lnTo>
                <a:lnTo>
                  <a:pt x="3509" y="1438"/>
                </a:lnTo>
                <a:lnTo>
                  <a:pt x="3511" y="1438"/>
                </a:lnTo>
                <a:lnTo>
                  <a:pt x="3511" y="1440"/>
                </a:lnTo>
                <a:lnTo>
                  <a:pt x="3513" y="1440"/>
                </a:lnTo>
                <a:lnTo>
                  <a:pt x="3513" y="1442"/>
                </a:lnTo>
                <a:lnTo>
                  <a:pt x="3513" y="1444"/>
                </a:lnTo>
                <a:lnTo>
                  <a:pt x="3513" y="1445"/>
                </a:lnTo>
                <a:lnTo>
                  <a:pt x="3511" y="1445"/>
                </a:lnTo>
                <a:lnTo>
                  <a:pt x="3509" y="1445"/>
                </a:lnTo>
                <a:lnTo>
                  <a:pt x="3507" y="1445"/>
                </a:lnTo>
                <a:lnTo>
                  <a:pt x="3507" y="1444"/>
                </a:lnTo>
                <a:lnTo>
                  <a:pt x="3505" y="1444"/>
                </a:lnTo>
                <a:lnTo>
                  <a:pt x="3505" y="1442"/>
                </a:lnTo>
                <a:lnTo>
                  <a:pt x="3503" y="1442"/>
                </a:lnTo>
                <a:lnTo>
                  <a:pt x="3503" y="1440"/>
                </a:lnTo>
                <a:lnTo>
                  <a:pt x="3501" y="1440"/>
                </a:lnTo>
                <a:lnTo>
                  <a:pt x="3501" y="1438"/>
                </a:lnTo>
                <a:lnTo>
                  <a:pt x="3499" y="1438"/>
                </a:lnTo>
                <a:lnTo>
                  <a:pt x="3497" y="1438"/>
                </a:lnTo>
                <a:lnTo>
                  <a:pt x="3495" y="1438"/>
                </a:lnTo>
                <a:lnTo>
                  <a:pt x="3494" y="1438"/>
                </a:lnTo>
                <a:lnTo>
                  <a:pt x="3494" y="1440"/>
                </a:lnTo>
                <a:lnTo>
                  <a:pt x="3492" y="1440"/>
                </a:lnTo>
                <a:lnTo>
                  <a:pt x="3490" y="1442"/>
                </a:lnTo>
                <a:lnTo>
                  <a:pt x="3488" y="1442"/>
                </a:lnTo>
                <a:lnTo>
                  <a:pt x="3486" y="1442"/>
                </a:lnTo>
                <a:lnTo>
                  <a:pt x="3486" y="1444"/>
                </a:lnTo>
                <a:lnTo>
                  <a:pt x="3484" y="1445"/>
                </a:lnTo>
                <a:lnTo>
                  <a:pt x="3482" y="1445"/>
                </a:lnTo>
                <a:lnTo>
                  <a:pt x="3482" y="1447"/>
                </a:lnTo>
                <a:lnTo>
                  <a:pt x="3480" y="1449"/>
                </a:lnTo>
                <a:lnTo>
                  <a:pt x="3478" y="1451"/>
                </a:lnTo>
                <a:lnTo>
                  <a:pt x="3476" y="1455"/>
                </a:lnTo>
                <a:lnTo>
                  <a:pt x="3474" y="1457"/>
                </a:lnTo>
                <a:lnTo>
                  <a:pt x="3472" y="1459"/>
                </a:lnTo>
                <a:lnTo>
                  <a:pt x="3471" y="1459"/>
                </a:lnTo>
                <a:lnTo>
                  <a:pt x="3469" y="1459"/>
                </a:lnTo>
                <a:lnTo>
                  <a:pt x="3467" y="1459"/>
                </a:lnTo>
                <a:lnTo>
                  <a:pt x="3465" y="1457"/>
                </a:lnTo>
                <a:lnTo>
                  <a:pt x="3465" y="1455"/>
                </a:lnTo>
                <a:lnTo>
                  <a:pt x="3467" y="1455"/>
                </a:lnTo>
                <a:lnTo>
                  <a:pt x="3467" y="1453"/>
                </a:lnTo>
                <a:lnTo>
                  <a:pt x="3469" y="1453"/>
                </a:lnTo>
                <a:lnTo>
                  <a:pt x="3472" y="1455"/>
                </a:lnTo>
                <a:lnTo>
                  <a:pt x="3474" y="1453"/>
                </a:lnTo>
                <a:lnTo>
                  <a:pt x="3474" y="1451"/>
                </a:lnTo>
                <a:lnTo>
                  <a:pt x="3474" y="1449"/>
                </a:lnTo>
                <a:lnTo>
                  <a:pt x="3472" y="1449"/>
                </a:lnTo>
                <a:lnTo>
                  <a:pt x="3472" y="1447"/>
                </a:lnTo>
                <a:lnTo>
                  <a:pt x="3474" y="1447"/>
                </a:lnTo>
                <a:lnTo>
                  <a:pt x="3476" y="1447"/>
                </a:lnTo>
                <a:lnTo>
                  <a:pt x="3476" y="1445"/>
                </a:lnTo>
                <a:lnTo>
                  <a:pt x="3478" y="1444"/>
                </a:lnTo>
                <a:lnTo>
                  <a:pt x="3480" y="1442"/>
                </a:lnTo>
                <a:lnTo>
                  <a:pt x="3482" y="1442"/>
                </a:lnTo>
                <a:lnTo>
                  <a:pt x="3482" y="1440"/>
                </a:lnTo>
                <a:lnTo>
                  <a:pt x="3484" y="1440"/>
                </a:lnTo>
                <a:lnTo>
                  <a:pt x="3484" y="1438"/>
                </a:lnTo>
                <a:lnTo>
                  <a:pt x="3486" y="1438"/>
                </a:lnTo>
                <a:lnTo>
                  <a:pt x="3488" y="1438"/>
                </a:lnTo>
                <a:lnTo>
                  <a:pt x="3488" y="1436"/>
                </a:lnTo>
                <a:lnTo>
                  <a:pt x="3490" y="1436"/>
                </a:lnTo>
                <a:lnTo>
                  <a:pt x="3492" y="1436"/>
                </a:lnTo>
                <a:lnTo>
                  <a:pt x="3492" y="1434"/>
                </a:lnTo>
                <a:lnTo>
                  <a:pt x="3494" y="1434"/>
                </a:lnTo>
                <a:lnTo>
                  <a:pt x="3494" y="1432"/>
                </a:lnTo>
                <a:lnTo>
                  <a:pt x="3495" y="1432"/>
                </a:lnTo>
                <a:lnTo>
                  <a:pt x="3497" y="1432"/>
                </a:lnTo>
                <a:lnTo>
                  <a:pt x="3495" y="1432"/>
                </a:lnTo>
                <a:lnTo>
                  <a:pt x="3495" y="1430"/>
                </a:lnTo>
                <a:lnTo>
                  <a:pt x="3495" y="1428"/>
                </a:lnTo>
                <a:lnTo>
                  <a:pt x="3495" y="1426"/>
                </a:lnTo>
                <a:lnTo>
                  <a:pt x="3495" y="1424"/>
                </a:lnTo>
                <a:lnTo>
                  <a:pt x="3495" y="1422"/>
                </a:lnTo>
                <a:lnTo>
                  <a:pt x="3494" y="1422"/>
                </a:lnTo>
                <a:lnTo>
                  <a:pt x="3494" y="1421"/>
                </a:lnTo>
                <a:lnTo>
                  <a:pt x="3494" y="1419"/>
                </a:lnTo>
                <a:lnTo>
                  <a:pt x="3492" y="1417"/>
                </a:lnTo>
                <a:lnTo>
                  <a:pt x="3492" y="1415"/>
                </a:lnTo>
                <a:lnTo>
                  <a:pt x="3490" y="1415"/>
                </a:lnTo>
                <a:lnTo>
                  <a:pt x="3490" y="1413"/>
                </a:lnTo>
                <a:lnTo>
                  <a:pt x="3488" y="1413"/>
                </a:lnTo>
                <a:lnTo>
                  <a:pt x="3488" y="1411"/>
                </a:lnTo>
                <a:lnTo>
                  <a:pt x="3486" y="1411"/>
                </a:lnTo>
                <a:lnTo>
                  <a:pt x="3486" y="1409"/>
                </a:lnTo>
                <a:lnTo>
                  <a:pt x="3484" y="1409"/>
                </a:lnTo>
                <a:lnTo>
                  <a:pt x="3484" y="1407"/>
                </a:lnTo>
                <a:lnTo>
                  <a:pt x="3484" y="1409"/>
                </a:lnTo>
                <a:lnTo>
                  <a:pt x="3482" y="1409"/>
                </a:lnTo>
                <a:lnTo>
                  <a:pt x="3482" y="1411"/>
                </a:lnTo>
                <a:lnTo>
                  <a:pt x="3482" y="1413"/>
                </a:lnTo>
                <a:lnTo>
                  <a:pt x="3480" y="1413"/>
                </a:lnTo>
                <a:lnTo>
                  <a:pt x="3480" y="1411"/>
                </a:lnTo>
                <a:lnTo>
                  <a:pt x="3480" y="1409"/>
                </a:lnTo>
                <a:lnTo>
                  <a:pt x="3480" y="1407"/>
                </a:lnTo>
                <a:lnTo>
                  <a:pt x="3478" y="1405"/>
                </a:lnTo>
                <a:lnTo>
                  <a:pt x="3476" y="1403"/>
                </a:lnTo>
                <a:lnTo>
                  <a:pt x="3476" y="1401"/>
                </a:lnTo>
                <a:lnTo>
                  <a:pt x="3476" y="1399"/>
                </a:lnTo>
                <a:lnTo>
                  <a:pt x="3474" y="1399"/>
                </a:lnTo>
                <a:lnTo>
                  <a:pt x="3474" y="1397"/>
                </a:lnTo>
                <a:lnTo>
                  <a:pt x="3474" y="1396"/>
                </a:lnTo>
                <a:lnTo>
                  <a:pt x="3472" y="1394"/>
                </a:lnTo>
                <a:lnTo>
                  <a:pt x="3471" y="1392"/>
                </a:lnTo>
                <a:lnTo>
                  <a:pt x="3471" y="1390"/>
                </a:lnTo>
                <a:lnTo>
                  <a:pt x="3469" y="1388"/>
                </a:lnTo>
                <a:lnTo>
                  <a:pt x="3469" y="1386"/>
                </a:lnTo>
                <a:lnTo>
                  <a:pt x="3467" y="1386"/>
                </a:lnTo>
                <a:lnTo>
                  <a:pt x="3463" y="1380"/>
                </a:lnTo>
                <a:lnTo>
                  <a:pt x="3461" y="1378"/>
                </a:lnTo>
                <a:lnTo>
                  <a:pt x="3461" y="1376"/>
                </a:lnTo>
                <a:lnTo>
                  <a:pt x="3459" y="1374"/>
                </a:lnTo>
                <a:lnTo>
                  <a:pt x="3459" y="1373"/>
                </a:lnTo>
                <a:lnTo>
                  <a:pt x="3457" y="1371"/>
                </a:lnTo>
                <a:lnTo>
                  <a:pt x="3457" y="1369"/>
                </a:lnTo>
                <a:lnTo>
                  <a:pt x="3455" y="1367"/>
                </a:lnTo>
                <a:lnTo>
                  <a:pt x="3455" y="1365"/>
                </a:lnTo>
                <a:lnTo>
                  <a:pt x="3455" y="1363"/>
                </a:lnTo>
                <a:lnTo>
                  <a:pt x="3455" y="1361"/>
                </a:lnTo>
                <a:lnTo>
                  <a:pt x="3453" y="1361"/>
                </a:lnTo>
                <a:lnTo>
                  <a:pt x="3451" y="1359"/>
                </a:lnTo>
                <a:lnTo>
                  <a:pt x="3453" y="1359"/>
                </a:lnTo>
                <a:lnTo>
                  <a:pt x="3453" y="1361"/>
                </a:lnTo>
                <a:lnTo>
                  <a:pt x="3451" y="1363"/>
                </a:lnTo>
                <a:lnTo>
                  <a:pt x="3449" y="1363"/>
                </a:lnTo>
                <a:lnTo>
                  <a:pt x="3447" y="1363"/>
                </a:lnTo>
                <a:lnTo>
                  <a:pt x="3446" y="1363"/>
                </a:lnTo>
                <a:lnTo>
                  <a:pt x="3444" y="1361"/>
                </a:lnTo>
                <a:lnTo>
                  <a:pt x="3444" y="1359"/>
                </a:lnTo>
                <a:lnTo>
                  <a:pt x="3444" y="1357"/>
                </a:lnTo>
                <a:lnTo>
                  <a:pt x="3444" y="1355"/>
                </a:lnTo>
                <a:lnTo>
                  <a:pt x="3444" y="1353"/>
                </a:lnTo>
                <a:lnTo>
                  <a:pt x="3446" y="1351"/>
                </a:lnTo>
                <a:lnTo>
                  <a:pt x="3446" y="1349"/>
                </a:lnTo>
                <a:lnTo>
                  <a:pt x="3447" y="1349"/>
                </a:lnTo>
                <a:lnTo>
                  <a:pt x="3446" y="1349"/>
                </a:lnTo>
                <a:lnTo>
                  <a:pt x="3446" y="1348"/>
                </a:lnTo>
                <a:lnTo>
                  <a:pt x="3447" y="1344"/>
                </a:lnTo>
                <a:lnTo>
                  <a:pt x="3446" y="1344"/>
                </a:lnTo>
                <a:lnTo>
                  <a:pt x="3446" y="1346"/>
                </a:lnTo>
                <a:lnTo>
                  <a:pt x="3446" y="1348"/>
                </a:lnTo>
                <a:lnTo>
                  <a:pt x="3444" y="1348"/>
                </a:lnTo>
                <a:lnTo>
                  <a:pt x="3442" y="1346"/>
                </a:lnTo>
                <a:lnTo>
                  <a:pt x="3440" y="1344"/>
                </a:lnTo>
                <a:lnTo>
                  <a:pt x="3442" y="1348"/>
                </a:lnTo>
                <a:lnTo>
                  <a:pt x="3444" y="1349"/>
                </a:lnTo>
                <a:lnTo>
                  <a:pt x="3444" y="1351"/>
                </a:lnTo>
                <a:lnTo>
                  <a:pt x="3442" y="1353"/>
                </a:lnTo>
                <a:lnTo>
                  <a:pt x="3440" y="1353"/>
                </a:lnTo>
                <a:lnTo>
                  <a:pt x="3440" y="1355"/>
                </a:lnTo>
                <a:lnTo>
                  <a:pt x="3438" y="1355"/>
                </a:lnTo>
                <a:lnTo>
                  <a:pt x="3438" y="1357"/>
                </a:lnTo>
                <a:lnTo>
                  <a:pt x="3438" y="1359"/>
                </a:lnTo>
                <a:lnTo>
                  <a:pt x="3438" y="1361"/>
                </a:lnTo>
                <a:lnTo>
                  <a:pt x="3440" y="1363"/>
                </a:lnTo>
                <a:lnTo>
                  <a:pt x="3440" y="1365"/>
                </a:lnTo>
                <a:lnTo>
                  <a:pt x="3438" y="1365"/>
                </a:lnTo>
                <a:lnTo>
                  <a:pt x="3436" y="1363"/>
                </a:lnTo>
                <a:lnTo>
                  <a:pt x="3436" y="1361"/>
                </a:lnTo>
                <a:lnTo>
                  <a:pt x="3436" y="1359"/>
                </a:lnTo>
                <a:lnTo>
                  <a:pt x="3436" y="1357"/>
                </a:lnTo>
                <a:lnTo>
                  <a:pt x="3436" y="1355"/>
                </a:lnTo>
                <a:lnTo>
                  <a:pt x="3434" y="1357"/>
                </a:lnTo>
                <a:lnTo>
                  <a:pt x="3436" y="1359"/>
                </a:lnTo>
                <a:lnTo>
                  <a:pt x="3434" y="1359"/>
                </a:lnTo>
                <a:lnTo>
                  <a:pt x="3434" y="1357"/>
                </a:lnTo>
                <a:lnTo>
                  <a:pt x="3432" y="1357"/>
                </a:lnTo>
                <a:lnTo>
                  <a:pt x="3432" y="1355"/>
                </a:lnTo>
                <a:lnTo>
                  <a:pt x="3432" y="1351"/>
                </a:lnTo>
                <a:lnTo>
                  <a:pt x="3430" y="1351"/>
                </a:lnTo>
                <a:lnTo>
                  <a:pt x="3430" y="1349"/>
                </a:lnTo>
                <a:lnTo>
                  <a:pt x="3430" y="1348"/>
                </a:lnTo>
                <a:lnTo>
                  <a:pt x="3432" y="1348"/>
                </a:lnTo>
                <a:lnTo>
                  <a:pt x="3430" y="1348"/>
                </a:lnTo>
                <a:lnTo>
                  <a:pt x="3428" y="1348"/>
                </a:lnTo>
                <a:lnTo>
                  <a:pt x="3426" y="1348"/>
                </a:lnTo>
                <a:lnTo>
                  <a:pt x="3426" y="1349"/>
                </a:lnTo>
                <a:lnTo>
                  <a:pt x="3424" y="1349"/>
                </a:lnTo>
                <a:lnTo>
                  <a:pt x="3424" y="1348"/>
                </a:lnTo>
                <a:lnTo>
                  <a:pt x="3424" y="1349"/>
                </a:lnTo>
                <a:lnTo>
                  <a:pt x="3428" y="1349"/>
                </a:lnTo>
                <a:lnTo>
                  <a:pt x="3430" y="1349"/>
                </a:lnTo>
                <a:lnTo>
                  <a:pt x="3430" y="1351"/>
                </a:lnTo>
                <a:lnTo>
                  <a:pt x="3430" y="1353"/>
                </a:lnTo>
                <a:lnTo>
                  <a:pt x="3430" y="1355"/>
                </a:lnTo>
                <a:lnTo>
                  <a:pt x="3430" y="1357"/>
                </a:lnTo>
                <a:lnTo>
                  <a:pt x="3432" y="1357"/>
                </a:lnTo>
                <a:lnTo>
                  <a:pt x="3432" y="1359"/>
                </a:lnTo>
                <a:lnTo>
                  <a:pt x="3434" y="1359"/>
                </a:lnTo>
                <a:lnTo>
                  <a:pt x="3434" y="1361"/>
                </a:lnTo>
                <a:lnTo>
                  <a:pt x="3434" y="1363"/>
                </a:lnTo>
                <a:lnTo>
                  <a:pt x="3432" y="1363"/>
                </a:lnTo>
                <a:lnTo>
                  <a:pt x="3430" y="1363"/>
                </a:lnTo>
                <a:lnTo>
                  <a:pt x="3428" y="1363"/>
                </a:lnTo>
                <a:lnTo>
                  <a:pt x="3426" y="1363"/>
                </a:lnTo>
                <a:lnTo>
                  <a:pt x="3426" y="1361"/>
                </a:lnTo>
                <a:lnTo>
                  <a:pt x="3426" y="1359"/>
                </a:lnTo>
                <a:lnTo>
                  <a:pt x="3426" y="1357"/>
                </a:lnTo>
                <a:lnTo>
                  <a:pt x="3426" y="1355"/>
                </a:lnTo>
                <a:lnTo>
                  <a:pt x="3426" y="1353"/>
                </a:lnTo>
                <a:lnTo>
                  <a:pt x="3423" y="1353"/>
                </a:lnTo>
                <a:lnTo>
                  <a:pt x="3419" y="1355"/>
                </a:lnTo>
                <a:lnTo>
                  <a:pt x="3419" y="1357"/>
                </a:lnTo>
                <a:lnTo>
                  <a:pt x="3419" y="1359"/>
                </a:lnTo>
                <a:lnTo>
                  <a:pt x="3417" y="1359"/>
                </a:lnTo>
                <a:lnTo>
                  <a:pt x="3417" y="1357"/>
                </a:lnTo>
                <a:lnTo>
                  <a:pt x="3415" y="1357"/>
                </a:lnTo>
                <a:lnTo>
                  <a:pt x="3415" y="1359"/>
                </a:lnTo>
                <a:lnTo>
                  <a:pt x="3415" y="1361"/>
                </a:lnTo>
                <a:lnTo>
                  <a:pt x="3417" y="1361"/>
                </a:lnTo>
                <a:lnTo>
                  <a:pt x="3417" y="1359"/>
                </a:lnTo>
                <a:lnTo>
                  <a:pt x="3415" y="1359"/>
                </a:lnTo>
                <a:lnTo>
                  <a:pt x="3417" y="1359"/>
                </a:lnTo>
                <a:lnTo>
                  <a:pt x="3417" y="1361"/>
                </a:lnTo>
                <a:lnTo>
                  <a:pt x="3419" y="1361"/>
                </a:lnTo>
                <a:lnTo>
                  <a:pt x="3419" y="1359"/>
                </a:lnTo>
                <a:lnTo>
                  <a:pt x="3419" y="1357"/>
                </a:lnTo>
                <a:lnTo>
                  <a:pt x="3421" y="1355"/>
                </a:lnTo>
                <a:lnTo>
                  <a:pt x="3423" y="1355"/>
                </a:lnTo>
                <a:lnTo>
                  <a:pt x="3424" y="1355"/>
                </a:lnTo>
                <a:lnTo>
                  <a:pt x="3426" y="1355"/>
                </a:lnTo>
                <a:lnTo>
                  <a:pt x="3426" y="1357"/>
                </a:lnTo>
                <a:lnTo>
                  <a:pt x="3424" y="1359"/>
                </a:lnTo>
                <a:lnTo>
                  <a:pt x="3424" y="1361"/>
                </a:lnTo>
                <a:lnTo>
                  <a:pt x="3424" y="1363"/>
                </a:lnTo>
                <a:lnTo>
                  <a:pt x="3424" y="1365"/>
                </a:lnTo>
                <a:lnTo>
                  <a:pt x="3426" y="1367"/>
                </a:lnTo>
                <a:lnTo>
                  <a:pt x="3428" y="1367"/>
                </a:lnTo>
                <a:lnTo>
                  <a:pt x="3432" y="1365"/>
                </a:lnTo>
                <a:lnTo>
                  <a:pt x="3434" y="1367"/>
                </a:lnTo>
                <a:lnTo>
                  <a:pt x="3434" y="1369"/>
                </a:lnTo>
                <a:lnTo>
                  <a:pt x="3438" y="1371"/>
                </a:lnTo>
                <a:lnTo>
                  <a:pt x="3438" y="1373"/>
                </a:lnTo>
                <a:lnTo>
                  <a:pt x="3440" y="1373"/>
                </a:lnTo>
                <a:lnTo>
                  <a:pt x="3442" y="1373"/>
                </a:lnTo>
                <a:lnTo>
                  <a:pt x="3444" y="1373"/>
                </a:lnTo>
                <a:lnTo>
                  <a:pt x="3446" y="1373"/>
                </a:lnTo>
                <a:lnTo>
                  <a:pt x="3447" y="1374"/>
                </a:lnTo>
                <a:lnTo>
                  <a:pt x="3449" y="1374"/>
                </a:lnTo>
                <a:lnTo>
                  <a:pt x="3449" y="1376"/>
                </a:lnTo>
                <a:lnTo>
                  <a:pt x="3446" y="1378"/>
                </a:lnTo>
                <a:lnTo>
                  <a:pt x="3446" y="1380"/>
                </a:lnTo>
                <a:lnTo>
                  <a:pt x="3444" y="1380"/>
                </a:lnTo>
                <a:lnTo>
                  <a:pt x="3442" y="1380"/>
                </a:lnTo>
                <a:lnTo>
                  <a:pt x="3442" y="1382"/>
                </a:lnTo>
                <a:lnTo>
                  <a:pt x="3440" y="1380"/>
                </a:lnTo>
                <a:lnTo>
                  <a:pt x="3438" y="1380"/>
                </a:lnTo>
                <a:lnTo>
                  <a:pt x="3438" y="1378"/>
                </a:lnTo>
                <a:lnTo>
                  <a:pt x="3436" y="1378"/>
                </a:lnTo>
                <a:lnTo>
                  <a:pt x="3434" y="1378"/>
                </a:lnTo>
                <a:lnTo>
                  <a:pt x="3432" y="1378"/>
                </a:lnTo>
                <a:lnTo>
                  <a:pt x="3430" y="1376"/>
                </a:lnTo>
                <a:lnTo>
                  <a:pt x="3430" y="1374"/>
                </a:lnTo>
                <a:lnTo>
                  <a:pt x="3428" y="1373"/>
                </a:lnTo>
                <a:lnTo>
                  <a:pt x="3426" y="1373"/>
                </a:lnTo>
                <a:lnTo>
                  <a:pt x="3426" y="1374"/>
                </a:lnTo>
                <a:lnTo>
                  <a:pt x="3424" y="1374"/>
                </a:lnTo>
                <a:lnTo>
                  <a:pt x="3426" y="1374"/>
                </a:lnTo>
                <a:lnTo>
                  <a:pt x="3428" y="1374"/>
                </a:lnTo>
                <a:lnTo>
                  <a:pt x="3428" y="1376"/>
                </a:lnTo>
                <a:lnTo>
                  <a:pt x="3428" y="1378"/>
                </a:lnTo>
                <a:lnTo>
                  <a:pt x="3430" y="1380"/>
                </a:lnTo>
                <a:lnTo>
                  <a:pt x="3430" y="1382"/>
                </a:lnTo>
                <a:lnTo>
                  <a:pt x="3428" y="1382"/>
                </a:lnTo>
                <a:lnTo>
                  <a:pt x="3426" y="1382"/>
                </a:lnTo>
                <a:lnTo>
                  <a:pt x="3428" y="1384"/>
                </a:lnTo>
                <a:lnTo>
                  <a:pt x="3430" y="1384"/>
                </a:lnTo>
                <a:lnTo>
                  <a:pt x="3428" y="1384"/>
                </a:lnTo>
                <a:lnTo>
                  <a:pt x="3428" y="1386"/>
                </a:lnTo>
                <a:lnTo>
                  <a:pt x="3426" y="1386"/>
                </a:lnTo>
                <a:lnTo>
                  <a:pt x="3426" y="1388"/>
                </a:lnTo>
                <a:lnTo>
                  <a:pt x="3426" y="1390"/>
                </a:lnTo>
                <a:lnTo>
                  <a:pt x="3428" y="1390"/>
                </a:lnTo>
                <a:lnTo>
                  <a:pt x="3426" y="1392"/>
                </a:lnTo>
                <a:lnTo>
                  <a:pt x="3428" y="1394"/>
                </a:lnTo>
                <a:lnTo>
                  <a:pt x="3426" y="1394"/>
                </a:lnTo>
                <a:lnTo>
                  <a:pt x="3426" y="1396"/>
                </a:lnTo>
                <a:lnTo>
                  <a:pt x="3426" y="1397"/>
                </a:lnTo>
                <a:lnTo>
                  <a:pt x="3426" y="1401"/>
                </a:lnTo>
                <a:lnTo>
                  <a:pt x="3426" y="1403"/>
                </a:lnTo>
                <a:lnTo>
                  <a:pt x="3426" y="1405"/>
                </a:lnTo>
                <a:lnTo>
                  <a:pt x="3426" y="1407"/>
                </a:lnTo>
                <a:lnTo>
                  <a:pt x="3426" y="1409"/>
                </a:lnTo>
                <a:lnTo>
                  <a:pt x="3424" y="1409"/>
                </a:lnTo>
                <a:lnTo>
                  <a:pt x="3423" y="1409"/>
                </a:lnTo>
                <a:lnTo>
                  <a:pt x="3421" y="1409"/>
                </a:lnTo>
                <a:lnTo>
                  <a:pt x="3421" y="1411"/>
                </a:lnTo>
                <a:lnTo>
                  <a:pt x="3419" y="1411"/>
                </a:lnTo>
                <a:lnTo>
                  <a:pt x="3419" y="1413"/>
                </a:lnTo>
                <a:lnTo>
                  <a:pt x="3421" y="1415"/>
                </a:lnTo>
                <a:lnTo>
                  <a:pt x="3419" y="1415"/>
                </a:lnTo>
                <a:lnTo>
                  <a:pt x="3419" y="1417"/>
                </a:lnTo>
                <a:lnTo>
                  <a:pt x="3417" y="1417"/>
                </a:lnTo>
                <a:lnTo>
                  <a:pt x="3417" y="1419"/>
                </a:lnTo>
                <a:lnTo>
                  <a:pt x="3419" y="1419"/>
                </a:lnTo>
                <a:lnTo>
                  <a:pt x="3421" y="1419"/>
                </a:lnTo>
                <a:lnTo>
                  <a:pt x="3421" y="1421"/>
                </a:lnTo>
                <a:lnTo>
                  <a:pt x="3423" y="1421"/>
                </a:lnTo>
                <a:lnTo>
                  <a:pt x="3423" y="1422"/>
                </a:lnTo>
                <a:lnTo>
                  <a:pt x="3423" y="1424"/>
                </a:lnTo>
                <a:lnTo>
                  <a:pt x="3423" y="1422"/>
                </a:lnTo>
                <a:lnTo>
                  <a:pt x="3423" y="1421"/>
                </a:lnTo>
                <a:lnTo>
                  <a:pt x="3424" y="1419"/>
                </a:lnTo>
                <a:lnTo>
                  <a:pt x="3424" y="1417"/>
                </a:lnTo>
                <a:lnTo>
                  <a:pt x="3426" y="1419"/>
                </a:lnTo>
                <a:lnTo>
                  <a:pt x="3426" y="1421"/>
                </a:lnTo>
                <a:lnTo>
                  <a:pt x="3428" y="1422"/>
                </a:lnTo>
                <a:lnTo>
                  <a:pt x="3428" y="1424"/>
                </a:lnTo>
                <a:lnTo>
                  <a:pt x="3428" y="1426"/>
                </a:lnTo>
                <a:lnTo>
                  <a:pt x="3428" y="1428"/>
                </a:lnTo>
                <a:lnTo>
                  <a:pt x="3428" y="1430"/>
                </a:lnTo>
                <a:lnTo>
                  <a:pt x="3428" y="1432"/>
                </a:lnTo>
                <a:lnTo>
                  <a:pt x="3428" y="1436"/>
                </a:lnTo>
                <a:lnTo>
                  <a:pt x="3426" y="1436"/>
                </a:lnTo>
                <a:lnTo>
                  <a:pt x="3424" y="1438"/>
                </a:lnTo>
                <a:lnTo>
                  <a:pt x="3417" y="1442"/>
                </a:lnTo>
                <a:lnTo>
                  <a:pt x="3415" y="1442"/>
                </a:lnTo>
                <a:lnTo>
                  <a:pt x="3415" y="1440"/>
                </a:lnTo>
                <a:lnTo>
                  <a:pt x="3413" y="1440"/>
                </a:lnTo>
                <a:lnTo>
                  <a:pt x="3413" y="1438"/>
                </a:lnTo>
                <a:lnTo>
                  <a:pt x="3411" y="1436"/>
                </a:lnTo>
                <a:lnTo>
                  <a:pt x="3409" y="1436"/>
                </a:lnTo>
                <a:lnTo>
                  <a:pt x="3409" y="1434"/>
                </a:lnTo>
                <a:lnTo>
                  <a:pt x="3407" y="1432"/>
                </a:lnTo>
                <a:lnTo>
                  <a:pt x="3407" y="1430"/>
                </a:lnTo>
                <a:lnTo>
                  <a:pt x="3407" y="1428"/>
                </a:lnTo>
                <a:lnTo>
                  <a:pt x="3407" y="1426"/>
                </a:lnTo>
                <a:lnTo>
                  <a:pt x="3407" y="1424"/>
                </a:lnTo>
                <a:lnTo>
                  <a:pt x="3407" y="1422"/>
                </a:lnTo>
                <a:lnTo>
                  <a:pt x="3407" y="1421"/>
                </a:lnTo>
                <a:lnTo>
                  <a:pt x="3405" y="1421"/>
                </a:lnTo>
                <a:lnTo>
                  <a:pt x="3405" y="1422"/>
                </a:lnTo>
                <a:lnTo>
                  <a:pt x="3403" y="1422"/>
                </a:lnTo>
                <a:lnTo>
                  <a:pt x="3403" y="1424"/>
                </a:lnTo>
                <a:lnTo>
                  <a:pt x="3401" y="1424"/>
                </a:lnTo>
                <a:lnTo>
                  <a:pt x="3401" y="1426"/>
                </a:lnTo>
                <a:lnTo>
                  <a:pt x="3399" y="1428"/>
                </a:lnTo>
                <a:lnTo>
                  <a:pt x="3398" y="1428"/>
                </a:lnTo>
                <a:lnTo>
                  <a:pt x="3396" y="1428"/>
                </a:lnTo>
                <a:lnTo>
                  <a:pt x="3396" y="1426"/>
                </a:lnTo>
                <a:lnTo>
                  <a:pt x="3396" y="1424"/>
                </a:lnTo>
                <a:lnTo>
                  <a:pt x="3394" y="1426"/>
                </a:lnTo>
                <a:lnTo>
                  <a:pt x="3394" y="1428"/>
                </a:lnTo>
                <a:lnTo>
                  <a:pt x="3392" y="1430"/>
                </a:lnTo>
                <a:lnTo>
                  <a:pt x="3390" y="1430"/>
                </a:lnTo>
                <a:lnTo>
                  <a:pt x="3390" y="1432"/>
                </a:lnTo>
                <a:lnTo>
                  <a:pt x="3388" y="1432"/>
                </a:lnTo>
                <a:lnTo>
                  <a:pt x="3388" y="1434"/>
                </a:lnTo>
                <a:lnTo>
                  <a:pt x="3386" y="1436"/>
                </a:lnTo>
                <a:lnTo>
                  <a:pt x="3384" y="1436"/>
                </a:lnTo>
                <a:lnTo>
                  <a:pt x="3382" y="1436"/>
                </a:lnTo>
                <a:lnTo>
                  <a:pt x="3380" y="1438"/>
                </a:lnTo>
                <a:lnTo>
                  <a:pt x="3380" y="1440"/>
                </a:lnTo>
                <a:lnTo>
                  <a:pt x="3378" y="1440"/>
                </a:lnTo>
                <a:lnTo>
                  <a:pt x="3376" y="1438"/>
                </a:lnTo>
                <a:lnTo>
                  <a:pt x="3376" y="1440"/>
                </a:lnTo>
                <a:lnTo>
                  <a:pt x="3376" y="1442"/>
                </a:lnTo>
                <a:lnTo>
                  <a:pt x="3376" y="1444"/>
                </a:lnTo>
                <a:lnTo>
                  <a:pt x="3376" y="1445"/>
                </a:lnTo>
                <a:lnTo>
                  <a:pt x="3378" y="1447"/>
                </a:lnTo>
                <a:lnTo>
                  <a:pt x="3378" y="1449"/>
                </a:lnTo>
                <a:lnTo>
                  <a:pt x="3378" y="1453"/>
                </a:lnTo>
                <a:lnTo>
                  <a:pt x="3378" y="1455"/>
                </a:lnTo>
                <a:lnTo>
                  <a:pt x="3378" y="1457"/>
                </a:lnTo>
                <a:lnTo>
                  <a:pt x="3378" y="1459"/>
                </a:lnTo>
                <a:lnTo>
                  <a:pt x="3378" y="1461"/>
                </a:lnTo>
                <a:lnTo>
                  <a:pt x="3376" y="1461"/>
                </a:lnTo>
                <a:lnTo>
                  <a:pt x="3373" y="1461"/>
                </a:lnTo>
                <a:lnTo>
                  <a:pt x="3373" y="1459"/>
                </a:lnTo>
                <a:lnTo>
                  <a:pt x="3371" y="1459"/>
                </a:lnTo>
                <a:lnTo>
                  <a:pt x="3369" y="1459"/>
                </a:lnTo>
                <a:lnTo>
                  <a:pt x="3371" y="1459"/>
                </a:lnTo>
                <a:lnTo>
                  <a:pt x="3373" y="1461"/>
                </a:lnTo>
                <a:lnTo>
                  <a:pt x="3375" y="1461"/>
                </a:lnTo>
                <a:lnTo>
                  <a:pt x="3376" y="1461"/>
                </a:lnTo>
                <a:lnTo>
                  <a:pt x="3378" y="1463"/>
                </a:lnTo>
                <a:lnTo>
                  <a:pt x="3380" y="1463"/>
                </a:lnTo>
                <a:lnTo>
                  <a:pt x="3380" y="1461"/>
                </a:lnTo>
                <a:lnTo>
                  <a:pt x="3380" y="1459"/>
                </a:lnTo>
                <a:lnTo>
                  <a:pt x="3378" y="1457"/>
                </a:lnTo>
                <a:lnTo>
                  <a:pt x="3378" y="1455"/>
                </a:lnTo>
                <a:lnTo>
                  <a:pt x="3380" y="1453"/>
                </a:lnTo>
                <a:lnTo>
                  <a:pt x="3380" y="1451"/>
                </a:lnTo>
                <a:lnTo>
                  <a:pt x="3380" y="1449"/>
                </a:lnTo>
                <a:lnTo>
                  <a:pt x="3382" y="1449"/>
                </a:lnTo>
                <a:lnTo>
                  <a:pt x="3384" y="1449"/>
                </a:lnTo>
                <a:lnTo>
                  <a:pt x="3386" y="1451"/>
                </a:lnTo>
                <a:lnTo>
                  <a:pt x="3388" y="1453"/>
                </a:lnTo>
                <a:lnTo>
                  <a:pt x="3390" y="1453"/>
                </a:lnTo>
                <a:lnTo>
                  <a:pt x="3390" y="1455"/>
                </a:lnTo>
                <a:lnTo>
                  <a:pt x="3392" y="1457"/>
                </a:lnTo>
                <a:lnTo>
                  <a:pt x="3392" y="1459"/>
                </a:lnTo>
                <a:lnTo>
                  <a:pt x="3392" y="1461"/>
                </a:lnTo>
                <a:lnTo>
                  <a:pt x="3392" y="1463"/>
                </a:lnTo>
                <a:lnTo>
                  <a:pt x="3392" y="1465"/>
                </a:lnTo>
                <a:lnTo>
                  <a:pt x="3392" y="1469"/>
                </a:lnTo>
                <a:lnTo>
                  <a:pt x="3392" y="1470"/>
                </a:lnTo>
                <a:lnTo>
                  <a:pt x="3394" y="1472"/>
                </a:lnTo>
                <a:lnTo>
                  <a:pt x="3398" y="1474"/>
                </a:lnTo>
                <a:lnTo>
                  <a:pt x="3399" y="1476"/>
                </a:lnTo>
                <a:lnTo>
                  <a:pt x="3399" y="1478"/>
                </a:lnTo>
                <a:lnTo>
                  <a:pt x="3401" y="1478"/>
                </a:lnTo>
                <a:lnTo>
                  <a:pt x="3403" y="1480"/>
                </a:lnTo>
                <a:lnTo>
                  <a:pt x="3403" y="1478"/>
                </a:lnTo>
                <a:lnTo>
                  <a:pt x="3405" y="1480"/>
                </a:lnTo>
                <a:lnTo>
                  <a:pt x="3407" y="1478"/>
                </a:lnTo>
                <a:lnTo>
                  <a:pt x="3407" y="1480"/>
                </a:lnTo>
                <a:lnTo>
                  <a:pt x="3409" y="1482"/>
                </a:lnTo>
                <a:lnTo>
                  <a:pt x="3413" y="1484"/>
                </a:lnTo>
                <a:lnTo>
                  <a:pt x="3415" y="1486"/>
                </a:lnTo>
                <a:lnTo>
                  <a:pt x="3417" y="1488"/>
                </a:lnTo>
                <a:lnTo>
                  <a:pt x="3417" y="1490"/>
                </a:lnTo>
                <a:lnTo>
                  <a:pt x="3419" y="1490"/>
                </a:lnTo>
                <a:lnTo>
                  <a:pt x="3421" y="1493"/>
                </a:lnTo>
                <a:lnTo>
                  <a:pt x="3421" y="1495"/>
                </a:lnTo>
                <a:lnTo>
                  <a:pt x="3423" y="1497"/>
                </a:lnTo>
                <a:lnTo>
                  <a:pt x="3424" y="1499"/>
                </a:lnTo>
                <a:lnTo>
                  <a:pt x="3424" y="1501"/>
                </a:lnTo>
                <a:lnTo>
                  <a:pt x="3423" y="1501"/>
                </a:lnTo>
                <a:lnTo>
                  <a:pt x="3424" y="1501"/>
                </a:lnTo>
                <a:lnTo>
                  <a:pt x="3426" y="1505"/>
                </a:lnTo>
                <a:lnTo>
                  <a:pt x="3426" y="1507"/>
                </a:lnTo>
                <a:lnTo>
                  <a:pt x="3428" y="1507"/>
                </a:lnTo>
                <a:lnTo>
                  <a:pt x="3430" y="1509"/>
                </a:lnTo>
                <a:lnTo>
                  <a:pt x="3430" y="1511"/>
                </a:lnTo>
                <a:lnTo>
                  <a:pt x="3432" y="1511"/>
                </a:lnTo>
                <a:lnTo>
                  <a:pt x="3432" y="1513"/>
                </a:lnTo>
                <a:lnTo>
                  <a:pt x="3430" y="1513"/>
                </a:lnTo>
                <a:lnTo>
                  <a:pt x="3432" y="1513"/>
                </a:lnTo>
                <a:lnTo>
                  <a:pt x="3432" y="1515"/>
                </a:lnTo>
                <a:lnTo>
                  <a:pt x="3434" y="1515"/>
                </a:lnTo>
                <a:lnTo>
                  <a:pt x="3436" y="1515"/>
                </a:lnTo>
                <a:lnTo>
                  <a:pt x="3436" y="1517"/>
                </a:lnTo>
                <a:lnTo>
                  <a:pt x="3438" y="1518"/>
                </a:lnTo>
                <a:lnTo>
                  <a:pt x="3438" y="1520"/>
                </a:lnTo>
                <a:lnTo>
                  <a:pt x="3442" y="1522"/>
                </a:lnTo>
                <a:lnTo>
                  <a:pt x="3444" y="1522"/>
                </a:lnTo>
                <a:lnTo>
                  <a:pt x="3446" y="1526"/>
                </a:lnTo>
                <a:lnTo>
                  <a:pt x="3447" y="1528"/>
                </a:lnTo>
                <a:lnTo>
                  <a:pt x="3451" y="1528"/>
                </a:lnTo>
                <a:lnTo>
                  <a:pt x="3451" y="1530"/>
                </a:lnTo>
                <a:lnTo>
                  <a:pt x="3451" y="1532"/>
                </a:lnTo>
                <a:lnTo>
                  <a:pt x="3459" y="1532"/>
                </a:lnTo>
                <a:lnTo>
                  <a:pt x="3463" y="1532"/>
                </a:lnTo>
                <a:lnTo>
                  <a:pt x="3465" y="1532"/>
                </a:lnTo>
                <a:lnTo>
                  <a:pt x="3465" y="1534"/>
                </a:lnTo>
                <a:lnTo>
                  <a:pt x="3467" y="1534"/>
                </a:lnTo>
                <a:lnTo>
                  <a:pt x="3471" y="1536"/>
                </a:lnTo>
                <a:lnTo>
                  <a:pt x="3474" y="1536"/>
                </a:lnTo>
                <a:lnTo>
                  <a:pt x="3474" y="1534"/>
                </a:lnTo>
                <a:lnTo>
                  <a:pt x="3472" y="1532"/>
                </a:lnTo>
                <a:lnTo>
                  <a:pt x="3471" y="1528"/>
                </a:lnTo>
                <a:lnTo>
                  <a:pt x="3471" y="1526"/>
                </a:lnTo>
                <a:lnTo>
                  <a:pt x="3469" y="1526"/>
                </a:lnTo>
                <a:lnTo>
                  <a:pt x="3469" y="1524"/>
                </a:lnTo>
                <a:lnTo>
                  <a:pt x="3467" y="1524"/>
                </a:lnTo>
                <a:lnTo>
                  <a:pt x="3467" y="1522"/>
                </a:lnTo>
                <a:lnTo>
                  <a:pt x="3467" y="1520"/>
                </a:lnTo>
                <a:lnTo>
                  <a:pt x="3465" y="1518"/>
                </a:lnTo>
                <a:lnTo>
                  <a:pt x="3465" y="1517"/>
                </a:lnTo>
                <a:lnTo>
                  <a:pt x="3463" y="1515"/>
                </a:lnTo>
                <a:lnTo>
                  <a:pt x="3463" y="1513"/>
                </a:lnTo>
                <a:lnTo>
                  <a:pt x="3461" y="1511"/>
                </a:lnTo>
                <a:lnTo>
                  <a:pt x="3461" y="1509"/>
                </a:lnTo>
                <a:lnTo>
                  <a:pt x="3459" y="1509"/>
                </a:lnTo>
                <a:lnTo>
                  <a:pt x="3459" y="1507"/>
                </a:lnTo>
                <a:lnTo>
                  <a:pt x="3459" y="1505"/>
                </a:lnTo>
                <a:lnTo>
                  <a:pt x="3457" y="1501"/>
                </a:lnTo>
                <a:lnTo>
                  <a:pt x="3457" y="1499"/>
                </a:lnTo>
                <a:lnTo>
                  <a:pt x="3455" y="1495"/>
                </a:lnTo>
                <a:lnTo>
                  <a:pt x="3453" y="1492"/>
                </a:lnTo>
                <a:lnTo>
                  <a:pt x="3451" y="1490"/>
                </a:lnTo>
                <a:lnTo>
                  <a:pt x="3449" y="1490"/>
                </a:lnTo>
                <a:lnTo>
                  <a:pt x="3447" y="1486"/>
                </a:lnTo>
                <a:lnTo>
                  <a:pt x="3447" y="1484"/>
                </a:lnTo>
                <a:lnTo>
                  <a:pt x="3449" y="1484"/>
                </a:lnTo>
                <a:lnTo>
                  <a:pt x="3453" y="1488"/>
                </a:lnTo>
                <a:lnTo>
                  <a:pt x="3455" y="1490"/>
                </a:lnTo>
                <a:lnTo>
                  <a:pt x="3455" y="1492"/>
                </a:lnTo>
                <a:lnTo>
                  <a:pt x="3457" y="1497"/>
                </a:lnTo>
                <a:lnTo>
                  <a:pt x="3459" y="1499"/>
                </a:lnTo>
                <a:lnTo>
                  <a:pt x="3459" y="1501"/>
                </a:lnTo>
                <a:lnTo>
                  <a:pt x="3465" y="1511"/>
                </a:lnTo>
                <a:lnTo>
                  <a:pt x="3465" y="1515"/>
                </a:lnTo>
                <a:lnTo>
                  <a:pt x="3471" y="1524"/>
                </a:lnTo>
                <a:lnTo>
                  <a:pt x="3474" y="1532"/>
                </a:lnTo>
                <a:lnTo>
                  <a:pt x="3478" y="1536"/>
                </a:lnTo>
                <a:lnTo>
                  <a:pt x="3480" y="1540"/>
                </a:lnTo>
                <a:lnTo>
                  <a:pt x="3482" y="1541"/>
                </a:lnTo>
                <a:lnTo>
                  <a:pt x="3486" y="1543"/>
                </a:lnTo>
                <a:lnTo>
                  <a:pt x="3488" y="1545"/>
                </a:lnTo>
                <a:lnTo>
                  <a:pt x="3490" y="1547"/>
                </a:lnTo>
                <a:lnTo>
                  <a:pt x="3492" y="1547"/>
                </a:lnTo>
                <a:lnTo>
                  <a:pt x="3494" y="1547"/>
                </a:lnTo>
                <a:lnTo>
                  <a:pt x="3495" y="1545"/>
                </a:lnTo>
                <a:lnTo>
                  <a:pt x="3499" y="1547"/>
                </a:lnTo>
                <a:lnTo>
                  <a:pt x="3501" y="1547"/>
                </a:lnTo>
                <a:lnTo>
                  <a:pt x="3501" y="1545"/>
                </a:lnTo>
                <a:lnTo>
                  <a:pt x="3505" y="1543"/>
                </a:lnTo>
                <a:lnTo>
                  <a:pt x="3507" y="1543"/>
                </a:lnTo>
                <a:lnTo>
                  <a:pt x="3509" y="1541"/>
                </a:lnTo>
                <a:lnTo>
                  <a:pt x="3509" y="1540"/>
                </a:lnTo>
                <a:lnTo>
                  <a:pt x="3511" y="1538"/>
                </a:lnTo>
                <a:lnTo>
                  <a:pt x="3513" y="1536"/>
                </a:lnTo>
                <a:lnTo>
                  <a:pt x="3515" y="1534"/>
                </a:lnTo>
                <a:lnTo>
                  <a:pt x="3517" y="1534"/>
                </a:lnTo>
                <a:lnTo>
                  <a:pt x="3520" y="1532"/>
                </a:lnTo>
                <a:lnTo>
                  <a:pt x="3524" y="1532"/>
                </a:lnTo>
                <a:lnTo>
                  <a:pt x="3530" y="1532"/>
                </a:lnTo>
                <a:lnTo>
                  <a:pt x="3532" y="1532"/>
                </a:lnTo>
                <a:lnTo>
                  <a:pt x="3534" y="1534"/>
                </a:lnTo>
                <a:lnTo>
                  <a:pt x="3536" y="1536"/>
                </a:lnTo>
                <a:lnTo>
                  <a:pt x="3538" y="1536"/>
                </a:lnTo>
                <a:lnTo>
                  <a:pt x="3542" y="1538"/>
                </a:lnTo>
                <a:lnTo>
                  <a:pt x="3538" y="1538"/>
                </a:lnTo>
                <a:lnTo>
                  <a:pt x="3536" y="1538"/>
                </a:lnTo>
                <a:lnTo>
                  <a:pt x="3538" y="1540"/>
                </a:lnTo>
                <a:lnTo>
                  <a:pt x="3540" y="1540"/>
                </a:lnTo>
                <a:lnTo>
                  <a:pt x="3542" y="1540"/>
                </a:lnTo>
                <a:lnTo>
                  <a:pt x="3542" y="1541"/>
                </a:lnTo>
                <a:lnTo>
                  <a:pt x="3544" y="1543"/>
                </a:lnTo>
                <a:lnTo>
                  <a:pt x="3547" y="1545"/>
                </a:lnTo>
                <a:lnTo>
                  <a:pt x="3549" y="1547"/>
                </a:lnTo>
                <a:lnTo>
                  <a:pt x="3551" y="1549"/>
                </a:lnTo>
                <a:lnTo>
                  <a:pt x="3551" y="1551"/>
                </a:lnTo>
                <a:lnTo>
                  <a:pt x="3551" y="1553"/>
                </a:lnTo>
                <a:lnTo>
                  <a:pt x="3555" y="1553"/>
                </a:lnTo>
                <a:lnTo>
                  <a:pt x="3557" y="1555"/>
                </a:lnTo>
                <a:lnTo>
                  <a:pt x="3559" y="1557"/>
                </a:lnTo>
                <a:lnTo>
                  <a:pt x="3561" y="1559"/>
                </a:lnTo>
                <a:lnTo>
                  <a:pt x="3565" y="1563"/>
                </a:lnTo>
                <a:lnTo>
                  <a:pt x="3567" y="1563"/>
                </a:lnTo>
                <a:lnTo>
                  <a:pt x="3568" y="1565"/>
                </a:lnTo>
                <a:lnTo>
                  <a:pt x="3570" y="1566"/>
                </a:lnTo>
                <a:lnTo>
                  <a:pt x="3572" y="1566"/>
                </a:lnTo>
                <a:lnTo>
                  <a:pt x="3576" y="1568"/>
                </a:lnTo>
                <a:lnTo>
                  <a:pt x="3578" y="1568"/>
                </a:lnTo>
                <a:lnTo>
                  <a:pt x="3580" y="1568"/>
                </a:lnTo>
                <a:lnTo>
                  <a:pt x="3582" y="1568"/>
                </a:lnTo>
                <a:lnTo>
                  <a:pt x="3584" y="1568"/>
                </a:lnTo>
                <a:lnTo>
                  <a:pt x="3586" y="1568"/>
                </a:lnTo>
                <a:lnTo>
                  <a:pt x="3586" y="1570"/>
                </a:lnTo>
                <a:lnTo>
                  <a:pt x="3584" y="1570"/>
                </a:lnTo>
                <a:lnTo>
                  <a:pt x="3584" y="1572"/>
                </a:lnTo>
                <a:lnTo>
                  <a:pt x="3584" y="1574"/>
                </a:lnTo>
                <a:lnTo>
                  <a:pt x="3584" y="1576"/>
                </a:lnTo>
                <a:lnTo>
                  <a:pt x="3586" y="1578"/>
                </a:lnTo>
                <a:lnTo>
                  <a:pt x="3586" y="1580"/>
                </a:lnTo>
                <a:lnTo>
                  <a:pt x="3584" y="1580"/>
                </a:lnTo>
                <a:lnTo>
                  <a:pt x="3582" y="1582"/>
                </a:lnTo>
                <a:lnTo>
                  <a:pt x="3578" y="1582"/>
                </a:lnTo>
                <a:lnTo>
                  <a:pt x="3576" y="1584"/>
                </a:lnTo>
                <a:lnTo>
                  <a:pt x="3576" y="1586"/>
                </a:lnTo>
                <a:lnTo>
                  <a:pt x="3574" y="1589"/>
                </a:lnTo>
                <a:lnTo>
                  <a:pt x="3574" y="1595"/>
                </a:lnTo>
                <a:lnTo>
                  <a:pt x="3576" y="1595"/>
                </a:lnTo>
                <a:lnTo>
                  <a:pt x="3576" y="1599"/>
                </a:lnTo>
                <a:lnTo>
                  <a:pt x="3576" y="1601"/>
                </a:lnTo>
                <a:lnTo>
                  <a:pt x="3578" y="1605"/>
                </a:lnTo>
                <a:lnTo>
                  <a:pt x="3582" y="1611"/>
                </a:lnTo>
                <a:lnTo>
                  <a:pt x="3586" y="1618"/>
                </a:lnTo>
                <a:lnTo>
                  <a:pt x="3590" y="1622"/>
                </a:lnTo>
                <a:lnTo>
                  <a:pt x="3592" y="1624"/>
                </a:lnTo>
                <a:lnTo>
                  <a:pt x="3593" y="1628"/>
                </a:lnTo>
                <a:lnTo>
                  <a:pt x="3593" y="1630"/>
                </a:lnTo>
                <a:lnTo>
                  <a:pt x="3593" y="1632"/>
                </a:lnTo>
                <a:lnTo>
                  <a:pt x="3593" y="1634"/>
                </a:lnTo>
                <a:lnTo>
                  <a:pt x="3593" y="1636"/>
                </a:lnTo>
                <a:lnTo>
                  <a:pt x="3592" y="1636"/>
                </a:lnTo>
                <a:lnTo>
                  <a:pt x="3592" y="1637"/>
                </a:lnTo>
                <a:lnTo>
                  <a:pt x="3593" y="1637"/>
                </a:lnTo>
                <a:lnTo>
                  <a:pt x="3593" y="1639"/>
                </a:lnTo>
                <a:lnTo>
                  <a:pt x="3593" y="1641"/>
                </a:lnTo>
                <a:lnTo>
                  <a:pt x="3593" y="1643"/>
                </a:lnTo>
                <a:lnTo>
                  <a:pt x="3593" y="1649"/>
                </a:lnTo>
                <a:lnTo>
                  <a:pt x="3593" y="1653"/>
                </a:lnTo>
                <a:lnTo>
                  <a:pt x="3593" y="1655"/>
                </a:lnTo>
                <a:lnTo>
                  <a:pt x="3593" y="1657"/>
                </a:lnTo>
                <a:lnTo>
                  <a:pt x="3595" y="1659"/>
                </a:lnTo>
                <a:lnTo>
                  <a:pt x="3595" y="1661"/>
                </a:lnTo>
                <a:lnTo>
                  <a:pt x="3593" y="1661"/>
                </a:lnTo>
                <a:lnTo>
                  <a:pt x="3593" y="1662"/>
                </a:lnTo>
                <a:lnTo>
                  <a:pt x="3593" y="1664"/>
                </a:lnTo>
                <a:lnTo>
                  <a:pt x="3593" y="1666"/>
                </a:lnTo>
                <a:lnTo>
                  <a:pt x="3595" y="1668"/>
                </a:lnTo>
                <a:lnTo>
                  <a:pt x="3597" y="1670"/>
                </a:lnTo>
                <a:lnTo>
                  <a:pt x="3597" y="1672"/>
                </a:lnTo>
                <a:lnTo>
                  <a:pt x="3599" y="1676"/>
                </a:lnTo>
                <a:lnTo>
                  <a:pt x="3601" y="1678"/>
                </a:lnTo>
                <a:lnTo>
                  <a:pt x="3601" y="1680"/>
                </a:lnTo>
                <a:lnTo>
                  <a:pt x="3601" y="1682"/>
                </a:lnTo>
                <a:lnTo>
                  <a:pt x="3599" y="1684"/>
                </a:lnTo>
                <a:lnTo>
                  <a:pt x="3599" y="1685"/>
                </a:lnTo>
                <a:lnTo>
                  <a:pt x="3597" y="1685"/>
                </a:lnTo>
                <a:lnTo>
                  <a:pt x="3597" y="1687"/>
                </a:lnTo>
                <a:lnTo>
                  <a:pt x="3597" y="1689"/>
                </a:lnTo>
                <a:lnTo>
                  <a:pt x="3597" y="1691"/>
                </a:lnTo>
                <a:lnTo>
                  <a:pt x="3597" y="1693"/>
                </a:lnTo>
                <a:lnTo>
                  <a:pt x="3595" y="1695"/>
                </a:lnTo>
                <a:lnTo>
                  <a:pt x="3595" y="1697"/>
                </a:lnTo>
                <a:lnTo>
                  <a:pt x="3595" y="1699"/>
                </a:lnTo>
                <a:lnTo>
                  <a:pt x="3595" y="1703"/>
                </a:lnTo>
                <a:lnTo>
                  <a:pt x="3593" y="1705"/>
                </a:lnTo>
                <a:lnTo>
                  <a:pt x="3593" y="1707"/>
                </a:lnTo>
                <a:lnTo>
                  <a:pt x="3593" y="1709"/>
                </a:lnTo>
                <a:lnTo>
                  <a:pt x="3592" y="1709"/>
                </a:lnTo>
                <a:lnTo>
                  <a:pt x="3590" y="1707"/>
                </a:lnTo>
                <a:lnTo>
                  <a:pt x="3588" y="1705"/>
                </a:lnTo>
                <a:lnTo>
                  <a:pt x="3588" y="1707"/>
                </a:lnTo>
                <a:lnTo>
                  <a:pt x="3588" y="1709"/>
                </a:lnTo>
                <a:lnTo>
                  <a:pt x="3590" y="1709"/>
                </a:lnTo>
                <a:lnTo>
                  <a:pt x="3592" y="1709"/>
                </a:lnTo>
                <a:lnTo>
                  <a:pt x="3592" y="1710"/>
                </a:lnTo>
                <a:lnTo>
                  <a:pt x="3590" y="1710"/>
                </a:lnTo>
                <a:lnTo>
                  <a:pt x="3588" y="1714"/>
                </a:lnTo>
                <a:lnTo>
                  <a:pt x="3588" y="1716"/>
                </a:lnTo>
                <a:lnTo>
                  <a:pt x="3588" y="1718"/>
                </a:lnTo>
                <a:lnTo>
                  <a:pt x="3586" y="1720"/>
                </a:lnTo>
                <a:lnTo>
                  <a:pt x="3584" y="1722"/>
                </a:lnTo>
                <a:lnTo>
                  <a:pt x="3582" y="1722"/>
                </a:lnTo>
                <a:lnTo>
                  <a:pt x="3582" y="1724"/>
                </a:lnTo>
                <a:lnTo>
                  <a:pt x="3580" y="1726"/>
                </a:lnTo>
                <a:lnTo>
                  <a:pt x="3580" y="1732"/>
                </a:lnTo>
                <a:lnTo>
                  <a:pt x="3580" y="1735"/>
                </a:lnTo>
                <a:lnTo>
                  <a:pt x="3580" y="1737"/>
                </a:lnTo>
                <a:lnTo>
                  <a:pt x="3580" y="1739"/>
                </a:lnTo>
                <a:lnTo>
                  <a:pt x="3580" y="1743"/>
                </a:lnTo>
                <a:lnTo>
                  <a:pt x="3582" y="1745"/>
                </a:lnTo>
                <a:lnTo>
                  <a:pt x="3582" y="1747"/>
                </a:lnTo>
                <a:lnTo>
                  <a:pt x="3582" y="1749"/>
                </a:lnTo>
                <a:lnTo>
                  <a:pt x="3588" y="1757"/>
                </a:lnTo>
                <a:lnTo>
                  <a:pt x="3588" y="1758"/>
                </a:lnTo>
                <a:lnTo>
                  <a:pt x="3590" y="1762"/>
                </a:lnTo>
                <a:lnTo>
                  <a:pt x="3593" y="1766"/>
                </a:lnTo>
                <a:lnTo>
                  <a:pt x="3597" y="1772"/>
                </a:lnTo>
                <a:lnTo>
                  <a:pt x="3601" y="1776"/>
                </a:lnTo>
                <a:lnTo>
                  <a:pt x="3605" y="1780"/>
                </a:lnTo>
                <a:lnTo>
                  <a:pt x="3607" y="1783"/>
                </a:lnTo>
                <a:lnTo>
                  <a:pt x="3609" y="1785"/>
                </a:lnTo>
                <a:lnTo>
                  <a:pt x="3611" y="1789"/>
                </a:lnTo>
                <a:lnTo>
                  <a:pt x="3613" y="1791"/>
                </a:lnTo>
                <a:lnTo>
                  <a:pt x="3615" y="1793"/>
                </a:lnTo>
                <a:lnTo>
                  <a:pt x="3616" y="1793"/>
                </a:lnTo>
                <a:lnTo>
                  <a:pt x="3620" y="1797"/>
                </a:lnTo>
                <a:lnTo>
                  <a:pt x="3622" y="1799"/>
                </a:lnTo>
                <a:lnTo>
                  <a:pt x="3626" y="1801"/>
                </a:lnTo>
                <a:lnTo>
                  <a:pt x="3632" y="1806"/>
                </a:lnTo>
                <a:lnTo>
                  <a:pt x="3638" y="1808"/>
                </a:lnTo>
                <a:lnTo>
                  <a:pt x="3638" y="1810"/>
                </a:lnTo>
                <a:lnTo>
                  <a:pt x="3640" y="1810"/>
                </a:lnTo>
                <a:lnTo>
                  <a:pt x="3636" y="1810"/>
                </a:lnTo>
                <a:lnTo>
                  <a:pt x="3636" y="1812"/>
                </a:lnTo>
                <a:lnTo>
                  <a:pt x="3634" y="1812"/>
                </a:lnTo>
                <a:lnTo>
                  <a:pt x="3632" y="1812"/>
                </a:lnTo>
                <a:lnTo>
                  <a:pt x="3632" y="1814"/>
                </a:lnTo>
                <a:lnTo>
                  <a:pt x="3628" y="1814"/>
                </a:lnTo>
                <a:lnTo>
                  <a:pt x="3626" y="1814"/>
                </a:lnTo>
                <a:lnTo>
                  <a:pt x="3622" y="1814"/>
                </a:lnTo>
                <a:lnTo>
                  <a:pt x="3620" y="1816"/>
                </a:lnTo>
                <a:lnTo>
                  <a:pt x="3618" y="1816"/>
                </a:lnTo>
                <a:lnTo>
                  <a:pt x="3616" y="1816"/>
                </a:lnTo>
                <a:lnTo>
                  <a:pt x="3607" y="1816"/>
                </a:lnTo>
                <a:lnTo>
                  <a:pt x="3580" y="1810"/>
                </a:lnTo>
                <a:lnTo>
                  <a:pt x="3576" y="1812"/>
                </a:lnTo>
                <a:lnTo>
                  <a:pt x="3574" y="1812"/>
                </a:lnTo>
                <a:lnTo>
                  <a:pt x="3572" y="1812"/>
                </a:lnTo>
                <a:lnTo>
                  <a:pt x="3570" y="1812"/>
                </a:lnTo>
                <a:lnTo>
                  <a:pt x="3568" y="1812"/>
                </a:lnTo>
                <a:lnTo>
                  <a:pt x="3565" y="1814"/>
                </a:lnTo>
                <a:lnTo>
                  <a:pt x="3563" y="1816"/>
                </a:lnTo>
                <a:lnTo>
                  <a:pt x="3559" y="1818"/>
                </a:lnTo>
                <a:lnTo>
                  <a:pt x="3557" y="1820"/>
                </a:lnTo>
                <a:lnTo>
                  <a:pt x="3555" y="1820"/>
                </a:lnTo>
                <a:lnTo>
                  <a:pt x="3553" y="1824"/>
                </a:lnTo>
                <a:lnTo>
                  <a:pt x="3551" y="1826"/>
                </a:lnTo>
                <a:lnTo>
                  <a:pt x="3549" y="1829"/>
                </a:lnTo>
                <a:lnTo>
                  <a:pt x="3547" y="1833"/>
                </a:lnTo>
                <a:lnTo>
                  <a:pt x="3545" y="1839"/>
                </a:lnTo>
                <a:lnTo>
                  <a:pt x="3544" y="1839"/>
                </a:lnTo>
                <a:lnTo>
                  <a:pt x="3544" y="1841"/>
                </a:lnTo>
                <a:lnTo>
                  <a:pt x="3540" y="1845"/>
                </a:lnTo>
                <a:lnTo>
                  <a:pt x="3536" y="1849"/>
                </a:lnTo>
                <a:lnTo>
                  <a:pt x="3534" y="1849"/>
                </a:lnTo>
                <a:lnTo>
                  <a:pt x="3530" y="1852"/>
                </a:lnTo>
                <a:lnTo>
                  <a:pt x="3530" y="1854"/>
                </a:lnTo>
                <a:lnTo>
                  <a:pt x="3528" y="1854"/>
                </a:lnTo>
                <a:lnTo>
                  <a:pt x="3524" y="1858"/>
                </a:lnTo>
                <a:lnTo>
                  <a:pt x="3517" y="1860"/>
                </a:lnTo>
                <a:lnTo>
                  <a:pt x="3509" y="1862"/>
                </a:lnTo>
                <a:lnTo>
                  <a:pt x="3503" y="1864"/>
                </a:lnTo>
                <a:lnTo>
                  <a:pt x="3499" y="1866"/>
                </a:lnTo>
                <a:lnTo>
                  <a:pt x="3495" y="1866"/>
                </a:lnTo>
                <a:lnTo>
                  <a:pt x="3494" y="1866"/>
                </a:lnTo>
                <a:lnTo>
                  <a:pt x="3492" y="1866"/>
                </a:lnTo>
                <a:lnTo>
                  <a:pt x="3492" y="1868"/>
                </a:lnTo>
                <a:lnTo>
                  <a:pt x="3490" y="1868"/>
                </a:lnTo>
                <a:lnTo>
                  <a:pt x="3488" y="1870"/>
                </a:lnTo>
                <a:lnTo>
                  <a:pt x="3484" y="1872"/>
                </a:lnTo>
                <a:lnTo>
                  <a:pt x="3484" y="1874"/>
                </a:lnTo>
                <a:lnTo>
                  <a:pt x="3482" y="1876"/>
                </a:lnTo>
                <a:lnTo>
                  <a:pt x="3480" y="1874"/>
                </a:lnTo>
                <a:lnTo>
                  <a:pt x="3478" y="1872"/>
                </a:lnTo>
                <a:lnTo>
                  <a:pt x="3478" y="1870"/>
                </a:lnTo>
                <a:lnTo>
                  <a:pt x="3480" y="1870"/>
                </a:lnTo>
                <a:lnTo>
                  <a:pt x="3482" y="1870"/>
                </a:lnTo>
                <a:lnTo>
                  <a:pt x="3482" y="1868"/>
                </a:lnTo>
                <a:lnTo>
                  <a:pt x="3482" y="1866"/>
                </a:lnTo>
                <a:lnTo>
                  <a:pt x="3482" y="1864"/>
                </a:lnTo>
                <a:lnTo>
                  <a:pt x="3484" y="1864"/>
                </a:lnTo>
                <a:lnTo>
                  <a:pt x="3486" y="1862"/>
                </a:lnTo>
                <a:lnTo>
                  <a:pt x="3486" y="1860"/>
                </a:lnTo>
                <a:lnTo>
                  <a:pt x="3488" y="1860"/>
                </a:lnTo>
                <a:lnTo>
                  <a:pt x="3488" y="1858"/>
                </a:lnTo>
                <a:lnTo>
                  <a:pt x="3486" y="1854"/>
                </a:lnTo>
                <a:lnTo>
                  <a:pt x="3486" y="1852"/>
                </a:lnTo>
                <a:lnTo>
                  <a:pt x="3484" y="1852"/>
                </a:lnTo>
                <a:lnTo>
                  <a:pt x="3484" y="1851"/>
                </a:lnTo>
                <a:lnTo>
                  <a:pt x="3484" y="1849"/>
                </a:lnTo>
                <a:lnTo>
                  <a:pt x="3484" y="1847"/>
                </a:lnTo>
                <a:lnTo>
                  <a:pt x="3486" y="1847"/>
                </a:lnTo>
                <a:lnTo>
                  <a:pt x="3486" y="1849"/>
                </a:lnTo>
                <a:lnTo>
                  <a:pt x="3488" y="1849"/>
                </a:lnTo>
                <a:lnTo>
                  <a:pt x="3488" y="1847"/>
                </a:lnTo>
                <a:lnTo>
                  <a:pt x="3490" y="1847"/>
                </a:lnTo>
                <a:lnTo>
                  <a:pt x="3492" y="1847"/>
                </a:lnTo>
                <a:lnTo>
                  <a:pt x="3492" y="1845"/>
                </a:lnTo>
                <a:lnTo>
                  <a:pt x="3494" y="1843"/>
                </a:lnTo>
                <a:lnTo>
                  <a:pt x="3495" y="1843"/>
                </a:lnTo>
                <a:lnTo>
                  <a:pt x="3497" y="1843"/>
                </a:lnTo>
                <a:lnTo>
                  <a:pt x="3499" y="1847"/>
                </a:lnTo>
                <a:lnTo>
                  <a:pt x="3501" y="1845"/>
                </a:lnTo>
                <a:lnTo>
                  <a:pt x="3499" y="1843"/>
                </a:lnTo>
                <a:lnTo>
                  <a:pt x="3497" y="1843"/>
                </a:lnTo>
                <a:lnTo>
                  <a:pt x="3497" y="1841"/>
                </a:lnTo>
                <a:lnTo>
                  <a:pt x="3497" y="1839"/>
                </a:lnTo>
                <a:lnTo>
                  <a:pt x="3497" y="1835"/>
                </a:lnTo>
                <a:lnTo>
                  <a:pt x="3497" y="1833"/>
                </a:lnTo>
                <a:lnTo>
                  <a:pt x="3497" y="1831"/>
                </a:lnTo>
                <a:lnTo>
                  <a:pt x="3497" y="1833"/>
                </a:lnTo>
                <a:lnTo>
                  <a:pt x="3499" y="1833"/>
                </a:lnTo>
                <a:lnTo>
                  <a:pt x="3499" y="1831"/>
                </a:lnTo>
                <a:lnTo>
                  <a:pt x="3501" y="1831"/>
                </a:lnTo>
                <a:lnTo>
                  <a:pt x="3501" y="1833"/>
                </a:lnTo>
                <a:lnTo>
                  <a:pt x="3501" y="1835"/>
                </a:lnTo>
                <a:lnTo>
                  <a:pt x="3501" y="1837"/>
                </a:lnTo>
                <a:lnTo>
                  <a:pt x="3499" y="1837"/>
                </a:lnTo>
                <a:lnTo>
                  <a:pt x="3501" y="1839"/>
                </a:lnTo>
                <a:lnTo>
                  <a:pt x="3501" y="1841"/>
                </a:lnTo>
                <a:lnTo>
                  <a:pt x="3503" y="1841"/>
                </a:lnTo>
                <a:lnTo>
                  <a:pt x="3505" y="1841"/>
                </a:lnTo>
                <a:lnTo>
                  <a:pt x="3503" y="1839"/>
                </a:lnTo>
                <a:lnTo>
                  <a:pt x="3505" y="1837"/>
                </a:lnTo>
                <a:lnTo>
                  <a:pt x="3505" y="1839"/>
                </a:lnTo>
                <a:lnTo>
                  <a:pt x="3507" y="1837"/>
                </a:lnTo>
                <a:lnTo>
                  <a:pt x="3509" y="1835"/>
                </a:lnTo>
                <a:lnTo>
                  <a:pt x="3507" y="1835"/>
                </a:lnTo>
                <a:lnTo>
                  <a:pt x="3507" y="1831"/>
                </a:lnTo>
                <a:lnTo>
                  <a:pt x="3505" y="1831"/>
                </a:lnTo>
                <a:lnTo>
                  <a:pt x="3505" y="1829"/>
                </a:lnTo>
                <a:lnTo>
                  <a:pt x="3503" y="1829"/>
                </a:lnTo>
                <a:lnTo>
                  <a:pt x="3501" y="1828"/>
                </a:lnTo>
                <a:lnTo>
                  <a:pt x="3499" y="1828"/>
                </a:lnTo>
                <a:lnTo>
                  <a:pt x="3499" y="1829"/>
                </a:lnTo>
                <a:lnTo>
                  <a:pt x="3497" y="1829"/>
                </a:lnTo>
                <a:lnTo>
                  <a:pt x="3497" y="1831"/>
                </a:lnTo>
                <a:lnTo>
                  <a:pt x="3495" y="1831"/>
                </a:lnTo>
                <a:lnTo>
                  <a:pt x="3495" y="1833"/>
                </a:lnTo>
                <a:lnTo>
                  <a:pt x="3494" y="1833"/>
                </a:lnTo>
                <a:lnTo>
                  <a:pt x="3494" y="1831"/>
                </a:lnTo>
                <a:lnTo>
                  <a:pt x="3492" y="1831"/>
                </a:lnTo>
                <a:lnTo>
                  <a:pt x="3492" y="1833"/>
                </a:lnTo>
                <a:lnTo>
                  <a:pt x="3490" y="1833"/>
                </a:lnTo>
                <a:lnTo>
                  <a:pt x="3490" y="1835"/>
                </a:lnTo>
                <a:lnTo>
                  <a:pt x="3488" y="1835"/>
                </a:lnTo>
                <a:lnTo>
                  <a:pt x="3486" y="1833"/>
                </a:lnTo>
                <a:lnTo>
                  <a:pt x="3484" y="1833"/>
                </a:lnTo>
                <a:lnTo>
                  <a:pt x="3484" y="1831"/>
                </a:lnTo>
                <a:lnTo>
                  <a:pt x="3484" y="1829"/>
                </a:lnTo>
                <a:lnTo>
                  <a:pt x="3482" y="1831"/>
                </a:lnTo>
                <a:lnTo>
                  <a:pt x="3482" y="1833"/>
                </a:lnTo>
                <a:lnTo>
                  <a:pt x="3480" y="1833"/>
                </a:lnTo>
                <a:lnTo>
                  <a:pt x="3480" y="1835"/>
                </a:lnTo>
                <a:lnTo>
                  <a:pt x="3478" y="1835"/>
                </a:lnTo>
                <a:lnTo>
                  <a:pt x="3478" y="1837"/>
                </a:lnTo>
                <a:lnTo>
                  <a:pt x="3476" y="1839"/>
                </a:lnTo>
                <a:lnTo>
                  <a:pt x="3474" y="1839"/>
                </a:lnTo>
                <a:lnTo>
                  <a:pt x="3476" y="1841"/>
                </a:lnTo>
                <a:lnTo>
                  <a:pt x="3476" y="1843"/>
                </a:lnTo>
                <a:lnTo>
                  <a:pt x="3474" y="1843"/>
                </a:lnTo>
                <a:lnTo>
                  <a:pt x="3474" y="1845"/>
                </a:lnTo>
                <a:lnTo>
                  <a:pt x="3474" y="1847"/>
                </a:lnTo>
                <a:lnTo>
                  <a:pt x="3474" y="1849"/>
                </a:lnTo>
                <a:lnTo>
                  <a:pt x="3472" y="1851"/>
                </a:lnTo>
                <a:lnTo>
                  <a:pt x="3474" y="1851"/>
                </a:lnTo>
                <a:lnTo>
                  <a:pt x="3476" y="1851"/>
                </a:lnTo>
                <a:lnTo>
                  <a:pt x="3478" y="1851"/>
                </a:lnTo>
                <a:lnTo>
                  <a:pt x="3480" y="1851"/>
                </a:lnTo>
                <a:lnTo>
                  <a:pt x="3480" y="1852"/>
                </a:lnTo>
                <a:lnTo>
                  <a:pt x="3480" y="1854"/>
                </a:lnTo>
                <a:lnTo>
                  <a:pt x="3482" y="1856"/>
                </a:lnTo>
                <a:lnTo>
                  <a:pt x="3486" y="1858"/>
                </a:lnTo>
                <a:lnTo>
                  <a:pt x="3484" y="1860"/>
                </a:lnTo>
                <a:lnTo>
                  <a:pt x="3482" y="1860"/>
                </a:lnTo>
                <a:lnTo>
                  <a:pt x="3480" y="1860"/>
                </a:lnTo>
                <a:lnTo>
                  <a:pt x="3478" y="1860"/>
                </a:lnTo>
                <a:lnTo>
                  <a:pt x="3476" y="1858"/>
                </a:lnTo>
                <a:lnTo>
                  <a:pt x="3474" y="1858"/>
                </a:lnTo>
                <a:lnTo>
                  <a:pt x="3472" y="1858"/>
                </a:lnTo>
                <a:lnTo>
                  <a:pt x="3474" y="1860"/>
                </a:lnTo>
                <a:lnTo>
                  <a:pt x="3478" y="1862"/>
                </a:lnTo>
                <a:lnTo>
                  <a:pt x="3478" y="1864"/>
                </a:lnTo>
                <a:lnTo>
                  <a:pt x="3476" y="1864"/>
                </a:lnTo>
                <a:lnTo>
                  <a:pt x="3471" y="1864"/>
                </a:lnTo>
                <a:lnTo>
                  <a:pt x="3469" y="1864"/>
                </a:lnTo>
                <a:lnTo>
                  <a:pt x="3467" y="1864"/>
                </a:lnTo>
                <a:lnTo>
                  <a:pt x="3467" y="1866"/>
                </a:lnTo>
                <a:lnTo>
                  <a:pt x="3467" y="1868"/>
                </a:lnTo>
                <a:lnTo>
                  <a:pt x="3467" y="1870"/>
                </a:lnTo>
                <a:lnTo>
                  <a:pt x="3465" y="1872"/>
                </a:lnTo>
                <a:lnTo>
                  <a:pt x="3467" y="1874"/>
                </a:lnTo>
                <a:lnTo>
                  <a:pt x="3467" y="1872"/>
                </a:lnTo>
                <a:lnTo>
                  <a:pt x="3469" y="1872"/>
                </a:lnTo>
                <a:lnTo>
                  <a:pt x="3469" y="1874"/>
                </a:lnTo>
                <a:lnTo>
                  <a:pt x="3467" y="1876"/>
                </a:lnTo>
                <a:lnTo>
                  <a:pt x="3467" y="1877"/>
                </a:lnTo>
                <a:lnTo>
                  <a:pt x="3469" y="1879"/>
                </a:lnTo>
                <a:lnTo>
                  <a:pt x="3467" y="1879"/>
                </a:lnTo>
                <a:lnTo>
                  <a:pt x="3465" y="1879"/>
                </a:lnTo>
                <a:lnTo>
                  <a:pt x="3463" y="1879"/>
                </a:lnTo>
                <a:lnTo>
                  <a:pt x="3463" y="1877"/>
                </a:lnTo>
                <a:lnTo>
                  <a:pt x="3463" y="1876"/>
                </a:lnTo>
                <a:lnTo>
                  <a:pt x="3461" y="1876"/>
                </a:lnTo>
                <a:lnTo>
                  <a:pt x="3459" y="1876"/>
                </a:lnTo>
                <a:lnTo>
                  <a:pt x="3457" y="1876"/>
                </a:lnTo>
                <a:lnTo>
                  <a:pt x="3457" y="1874"/>
                </a:lnTo>
                <a:lnTo>
                  <a:pt x="3453" y="1872"/>
                </a:lnTo>
                <a:lnTo>
                  <a:pt x="3451" y="1870"/>
                </a:lnTo>
                <a:lnTo>
                  <a:pt x="3449" y="1870"/>
                </a:lnTo>
                <a:lnTo>
                  <a:pt x="3447" y="1872"/>
                </a:lnTo>
                <a:lnTo>
                  <a:pt x="3446" y="1872"/>
                </a:lnTo>
                <a:lnTo>
                  <a:pt x="3447" y="1870"/>
                </a:lnTo>
                <a:lnTo>
                  <a:pt x="3447" y="1868"/>
                </a:lnTo>
                <a:lnTo>
                  <a:pt x="3447" y="1866"/>
                </a:lnTo>
                <a:lnTo>
                  <a:pt x="3446" y="1864"/>
                </a:lnTo>
                <a:lnTo>
                  <a:pt x="3446" y="1862"/>
                </a:lnTo>
                <a:lnTo>
                  <a:pt x="3447" y="1860"/>
                </a:lnTo>
                <a:lnTo>
                  <a:pt x="3449" y="1860"/>
                </a:lnTo>
                <a:lnTo>
                  <a:pt x="3451" y="1858"/>
                </a:lnTo>
                <a:lnTo>
                  <a:pt x="3451" y="1856"/>
                </a:lnTo>
                <a:lnTo>
                  <a:pt x="3451" y="1854"/>
                </a:lnTo>
                <a:lnTo>
                  <a:pt x="3449" y="1852"/>
                </a:lnTo>
                <a:lnTo>
                  <a:pt x="3449" y="1854"/>
                </a:lnTo>
                <a:lnTo>
                  <a:pt x="3447" y="1854"/>
                </a:lnTo>
                <a:lnTo>
                  <a:pt x="3447" y="1856"/>
                </a:lnTo>
                <a:lnTo>
                  <a:pt x="3446" y="1856"/>
                </a:lnTo>
                <a:lnTo>
                  <a:pt x="3446" y="1858"/>
                </a:lnTo>
                <a:lnTo>
                  <a:pt x="3444" y="1858"/>
                </a:lnTo>
                <a:lnTo>
                  <a:pt x="3442" y="1858"/>
                </a:lnTo>
                <a:lnTo>
                  <a:pt x="3442" y="1856"/>
                </a:lnTo>
                <a:lnTo>
                  <a:pt x="3442" y="1854"/>
                </a:lnTo>
                <a:lnTo>
                  <a:pt x="3440" y="1854"/>
                </a:lnTo>
                <a:lnTo>
                  <a:pt x="3440" y="1852"/>
                </a:lnTo>
                <a:lnTo>
                  <a:pt x="3442" y="1852"/>
                </a:lnTo>
                <a:lnTo>
                  <a:pt x="3444" y="1852"/>
                </a:lnTo>
                <a:lnTo>
                  <a:pt x="3444" y="1851"/>
                </a:lnTo>
                <a:lnTo>
                  <a:pt x="3442" y="1851"/>
                </a:lnTo>
                <a:lnTo>
                  <a:pt x="3442" y="1849"/>
                </a:lnTo>
                <a:lnTo>
                  <a:pt x="3446" y="1849"/>
                </a:lnTo>
                <a:lnTo>
                  <a:pt x="3446" y="1847"/>
                </a:lnTo>
                <a:lnTo>
                  <a:pt x="3444" y="1847"/>
                </a:lnTo>
                <a:lnTo>
                  <a:pt x="3444" y="1849"/>
                </a:lnTo>
                <a:lnTo>
                  <a:pt x="3442" y="1849"/>
                </a:lnTo>
                <a:lnTo>
                  <a:pt x="3440" y="1849"/>
                </a:lnTo>
                <a:lnTo>
                  <a:pt x="3440" y="1851"/>
                </a:lnTo>
                <a:lnTo>
                  <a:pt x="3440" y="1852"/>
                </a:lnTo>
                <a:lnTo>
                  <a:pt x="3438" y="1852"/>
                </a:lnTo>
                <a:lnTo>
                  <a:pt x="3438" y="1851"/>
                </a:lnTo>
                <a:lnTo>
                  <a:pt x="3436" y="1851"/>
                </a:lnTo>
                <a:lnTo>
                  <a:pt x="3436" y="1852"/>
                </a:lnTo>
                <a:lnTo>
                  <a:pt x="3436" y="1854"/>
                </a:lnTo>
                <a:lnTo>
                  <a:pt x="3438" y="1854"/>
                </a:lnTo>
                <a:lnTo>
                  <a:pt x="3440" y="1856"/>
                </a:lnTo>
                <a:lnTo>
                  <a:pt x="3440" y="1858"/>
                </a:lnTo>
                <a:lnTo>
                  <a:pt x="3442" y="1860"/>
                </a:lnTo>
                <a:lnTo>
                  <a:pt x="3444" y="1858"/>
                </a:lnTo>
                <a:lnTo>
                  <a:pt x="3444" y="1860"/>
                </a:lnTo>
                <a:lnTo>
                  <a:pt x="3444" y="1862"/>
                </a:lnTo>
                <a:lnTo>
                  <a:pt x="3444" y="1864"/>
                </a:lnTo>
                <a:lnTo>
                  <a:pt x="3446" y="1864"/>
                </a:lnTo>
                <a:lnTo>
                  <a:pt x="3446" y="1866"/>
                </a:lnTo>
                <a:lnTo>
                  <a:pt x="3446" y="1868"/>
                </a:lnTo>
                <a:lnTo>
                  <a:pt x="3444" y="1870"/>
                </a:lnTo>
                <a:lnTo>
                  <a:pt x="3442" y="1870"/>
                </a:lnTo>
                <a:lnTo>
                  <a:pt x="3440" y="1870"/>
                </a:lnTo>
                <a:lnTo>
                  <a:pt x="3438" y="1870"/>
                </a:lnTo>
                <a:lnTo>
                  <a:pt x="3436" y="1870"/>
                </a:lnTo>
                <a:lnTo>
                  <a:pt x="3436" y="1872"/>
                </a:lnTo>
                <a:lnTo>
                  <a:pt x="3434" y="1874"/>
                </a:lnTo>
                <a:lnTo>
                  <a:pt x="3434" y="1876"/>
                </a:lnTo>
                <a:lnTo>
                  <a:pt x="3432" y="1874"/>
                </a:lnTo>
                <a:lnTo>
                  <a:pt x="3432" y="1872"/>
                </a:lnTo>
                <a:lnTo>
                  <a:pt x="3430" y="1870"/>
                </a:lnTo>
                <a:lnTo>
                  <a:pt x="3432" y="1870"/>
                </a:lnTo>
                <a:lnTo>
                  <a:pt x="3432" y="1868"/>
                </a:lnTo>
                <a:lnTo>
                  <a:pt x="3432" y="1866"/>
                </a:lnTo>
                <a:lnTo>
                  <a:pt x="3430" y="1868"/>
                </a:lnTo>
                <a:lnTo>
                  <a:pt x="3430" y="1870"/>
                </a:lnTo>
                <a:lnTo>
                  <a:pt x="3430" y="1868"/>
                </a:lnTo>
                <a:lnTo>
                  <a:pt x="3430" y="1866"/>
                </a:lnTo>
                <a:lnTo>
                  <a:pt x="3432" y="1864"/>
                </a:lnTo>
                <a:lnTo>
                  <a:pt x="3434" y="1864"/>
                </a:lnTo>
                <a:lnTo>
                  <a:pt x="3432" y="1864"/>
                </a:lnTo>
                <a:lnTo>
                  <a:pt x="3432" y="1862"/>
                </a:lnTo>
                <a:lnTo>
                  <a:pt x="3432" y="1864"/>
                </a:lnTo>
                <a:lnTo>
                  <a:pt x="3430" y="1864"/>
                </a:lnTo>
                <a:lnTo>
                  <a:pt x="3426" y="1866"/>
                </a:lnTo>
                <a:lnTo>
                  <a:pt x="3424" y="1866"/>
                </a:lnTo>
                <a:lnTo>
                  <a:pt x="3424" y="1864"/>
                </a:lnTo>
                <a:lnTo>
                  <a:pt x="3423" y="1864"/>
                </a:lnTo>
                <a:lnTo>
                  <a:pt x="3421" y="1862"/>
                </a:lnTo>
                <a:lnTo>
                  <a:pt x="3419" y="1862"/>
                </a:lnTo>
                <a:lnTo>
                  <a:pt x="3417" y="1862"/>
                </a:lnTo>
                <a:lnTo>
                  <a:pt x="3417" y="1864"/>
                </a:lnTo>
                <a:lnTo>
                  <a:pt x="3419" y="1864"/>
                </a:lnTo>
                <a:lnTo>
                  <a:pt x="3419" y="1866"/>
                </a:lnTo>
                <a:lnTo>
                  <a:pt x="3421" y="1864"/>
                </a:lnTo>
                <a:lnTo>
                  <a:pt x="3423" y="1866"/>
                </a:lnTo>
                <a:lnTo>
                  <a:pt x="3424" y="1866"/>
                </a:lnTo>
                <a:lnTo>
                  <a:pt x="3424" y="1868"/>
                </a:lnTo>
                <a:lnTo>
                  <a:pt x="3424" y="1870"/>
                </a:lnTo>
                <a:lnTo>
                  <a:pt x="3424" y="1872"/>
                </a:lnTo>
                <a:lnTo>
                  <a:pt x="3426" y="1874"/>
                </a:lnTo>
                <a:lnTo>
                  <a:pt x="3428" y="1876"/>
                </a:lnTo>
                <a:lnTo>
                  <a:pt x="3432" y="1876"/>
                </a:lnTo>
                <a:lnTo>
                  <a:pt x="3430" y="1876"/>
                </a:lnTo>
                <a:lnTo>
                  <a:pt x="3430" y="1877"/>
                </a:lnTo>
                <a:lnTo>
                  <a:pt x="3430" y="1879"/>
                </a:lnTo>
                <a:lnTo>
                  <a:pt x="3432" y="1879"/>
                </a:lnTo>
                <a:lnTo>
                  <a:pt x="3434" y="1881"/>
                </a:lnTo>
                <a:lnTo>
                  <a:pt x="3436" y="1879"/>
                </a:lnTo>
                <a:lnTo>
                  <a:pt x="3438" y="1879"/>
                </a:lnTo>
                <a:lnTo>
                  <a:pt x="3438" y="1877"/>
                </a:lnTo>
                <a:lnTo>
                  <a:pt x="3438" y="1876"/>
                </a:lnTo>
                <a:lnTo>
                  <a:pt x="3440" y="1876"/>
                </a:lnTo>
                <a:lnTo>
                  <a:pt x="3442" y="1879"/>
                </a:lnTo>
                <a:lnTo>
                  <a:pt x="3444" y="1879"/>
                </a:lnTo>
                <a:lnTo>
                  <a:pt x="3444" y="1881"/>
                </a:lnTo>
                <a:lnTo>
                  <a:pt x="3446" y="1883"/>
                </a:lnTo>
                <a:lnTo>
                  <a:pt x="3447" y="1885"/>
                </a:lnTo>
                <a:lnTo>
                  <a:pt x="3453" y="1887"/>
                </a:lnTo>
                <a:lnTo>
                  <a:pt x="3457" y="1887"/>
                </a:lnTo>
                <a:lnTo>
                  <a:pt x="3457" y="1889"/>
                </a:lnTo>
                <a:lnTo>
                  <a:pt x="3459" y="1889"/>
                </a:lnTo>
                <a:lnTo>
                  <a:pt x="3457" y="1891"/>
                </a:lnTo>
                <a:lnTo>
                  <a:pt x="3455" y="1891"/>
                </a:lnTo>
                <a:lnTo>
                  <a:pt x="3455" y="1893"/>
                </a:lnTo>
                <a:lnTo>
                  <a:pt x="3457" y="1895"/>
                </a:lnTo>
                <a:lnTo>
                  <a:pt x="3459" y="1895"/>
                </a:lnTo>
                <a:lnTo>
                  <a:pt x="3461" y="1897"/>
                </a:lnTo>
                <a:lnTo>
                  <a:pt x="3457" y="1897"/>
                </a:lnTo>
                <a:lnTo>
                  <a:pt x="3455" y="1897"/>
                </a:lnTo>
                <a:lnTo>
                  <a:pt x="3453" y="1895"/>
                </a:lnTo>
                <a:lnTo>
                  <a:pt x="3453" y="1893"/>
                </a:lnTo>
                <a:lnTo>
                  <a:pt x="3451" y="1893"/>
                </a:lnTo>
                <a:lnTo>
                  <a:pt x="3451" y="1891"/>
                </a:lnTo>
                <a:lnTo>
                  <a:pt x="3449" y="1891"/>
                </a:lnTo>
                <a:lnTo>
                  <a:pt x="3449" y="1893"/>
                </a:lnTo>
                <a:lnTo>
                  <a:pt x="3447" y="1893"/>
                </a:lnTo>
                <a:lnTo>
                  <a:pt x="3449" y="1893"/>
                </a:lnTo>
                <a:lnTo>
                  <a:pt x="3449" y="1895"/>
                </a:lnTo>
                <a:lnTo>
                  <a:pt x="3447" y="1895"/>
                </a:lnTo>
                <a:lnTo>
                  <a:pt x="3446" y="1895"/>
                </a:lnTo>
                <a:lnTo>
                  <a:pt x="3444" y="1895"/>
                </a:lnTo>
                <a:lnTo>
                  <a:pt x="3442" y="1893"/>
                </a:lnTo>
                <a:lnTo>
                  <a:pt x="3442" y="1895"/>
                </a:lnTo>
                <a:lnTo>
                  <a:pt x="3444" y="1897"/>
                </a:lnTo>
                <a:lnTo>
                  <a:pt x="3446" y="1897"/>
                </a:lnTo>
                <a:lnTo>
                  <a:pt x="3447" y="1899"/>
                </a:lnTo>
                <a:lnTo>
                  <a:pt x="3449" y="1900"/>
                </a:lnTo>
                <a:lnTo>
                  <a:pt x="3449" y="1902"/>
                </a:lnTo>
                <a:lnTo>
                  <a:pt x="3449" y="1904"/>
                </a:lnTo>
                <a:lnTo>
                  <a:pt x="3451" y="1904"/>
                </a:lnTo>
                <a:lnTo>
                  <a:pt x="3451" y="1906"/>
                </a:lnTo>
                <a:lnTo>
                  <a:pt x="3451" y="1908"/>
                </a:lnTo>
                <a:lnTo>
                  <a:pt x="3449" y="1908"/>
                </a:lnTo>
                <a:lnTo>
                  <a:pt x="3449" y="1910"/>
                </a:lnTo>
                <a:lnTo>
                  <a:pt x="3447" y="1914"/>
                </a:lnTo>
                <a:lnTo>
                  <a:pt x="3442" y="1924"/>
                </a:lnTo>
                <a:lnTo>
                  <a:pt x="3440" y="1927"/>
                </a:lnTo>
                <a:lnTo>
                  <a:pt x="3438" y="1929"/>
                </a:lnTo>
                <a:lnTo>
                  <a:pt x="3436" y="1931"/>
                </a:lnTo>
                <a:lnTo>
                  <a:pt x="3434" y="1935"/>
                </a:lnTo>
                <a:lnTo>
                  <a:pt x="3432" y="1937"/>
                </a:lnTo>
                <a:lnTo>
                  <a:pt x="3430" y="1939"/>
                </a:lnTo>
                <a:lnTo>
                  <a:pt x="3428" y="1943"/>
                </a:lnTo>
                <a:lnTo>
                  <a:pt x="3426" y="1945"/>
                </a:lnTo>
                <a:lnTo>
                  <a:pt x="3424" y="1945"/>
                </a:lnTo>
                <a:lnTo>
                  <a:pt x="3423" y="1950"/>
                </a:lnTo>
                <a:lnTo>
                  <a:pt x="3421" y="1950"/>
                </a:lnTo>
                <a:lnTo>
                  <a:pt x="3421" y="1948"/>
                </a:lnTo>
                <a:lnTo>
                  <a:pt x="3421" y="1947"/>
                </a:lnTo>
                <a:lnTo>
                  <a:pt x="3426" y="1941"/>
                </a:lnTo>
                <a:lnTo>
                  <a:pt x="3436" y="1927"/>
                </a:lnTo>
                <a:lnTo>
                  <a:pt x="3442" y="1920"/>
                </a:lnTo>
                <a:lnTo>
                  <a:pt x="3447" y="1914"/>
                </a:lnTo>
                <a:lnTo>
                  <a:pt x="3447" y="1912"/>
                </a:lnTo>
                <a:lnTo>
                  <a:pt x="3447" y="1910"/>
                </a:lnTo>
                <a:lnTo>
                  <a:pt x="3446" y="1910"/>
                </a:lnTo>
                <a:lnTo>
                  <a:pt x="3444" y="1912"/>
                </a:lnTo>
                <a:lnTo>
                  <a:pt x="3442" y="1912"/>
                </a:lnTo>
                <a:lnTo>
                  <a:pt x="3438" y="1912"/>
                </a:lnTo>
                <a:lnTo>
                  <a:pt x="3436" y="1910"/>
                </a:lnTo>
                <a:lnTo>
                  <a:pt x="3434" y="1910"/>
                </a:lnTo>
                <a:lnTo>
                  <a:pt x="3432" y="1908"/>
                </a:lnTo>
                <a:lnTo>
                  <a:pt x="3428" y="1904"/>
                </a:lnTo>
                <a:lnTo>
                  <a:pt x="3428" y="1902"/>
                </a:lnTo>
                <a:lnTo>
                  <a:pt x="3426" y="1900"/>
                </a:lnTo>
                <a:lnTo>
                  <a:pt x="3426" y="1899"/>
                </a:lnTo>
                <a:lnTo>
                  <a:pt x="3424" y="1897"/>
                </a:lnTo>
                <a:lnTo>
                  <a:pt x="3423" y="1897"/>
                </a:lnTo>
                <a:lnTo>
                  <a:pt x="3423" y="1895"/>
                </a:lnTo>
                <a:lnTo>
                  <a:pt x="3421" y="1893"/>
                </a:lnTo>
                <a:lnTo>
                  <a:pt x="3419" y="1891"/>
                </a:lnTo>
                <a:lnTo>
                  <a:pt x="3417" y="1891"/>
                </a:lnTo>
                <a:lnTo>
                  <a:pt x="3415" y="1891"/>
                </a:lnTo>
                <a:lnTo>
                  <a:pt x="3415" y="1889"/>
                </a:lnTo>
                <a:lnTo>
                  <a:pt x="3415" y="1887"/>
                </a:lnTo>
                <a:lnTo>
                  <a:pt x="3417" y="1887"/>
                </a:lnTo>
                <a:lnTo>
                  <a:pt x="3417" y="1889"/>
                </a:lnTo>
                <a:lnTo>
                  <a:pt x="3419" y="1889"/>
                </a:lnTo>
                <a:lnTo>
                  <a:pt x="3419" y="1891"/>
                </a:lnTo>
                <a:lnTo>
                  <a:pt x="3421" y="1891"/>
                </a:lnTo>
                <a:lnTo>
                  <a:pt x="3423" y="1891"/>
                </a:lnTo>
                <a:lnTo>
                  <a:pt x="3421" y="1891"/>
                </a:lnTo>
                <a:lnTo>
                  <a:pt x="3421" y="1889"/>
                </a:lnTo>
                <a:lnTo>
                  <a:pt x="3421" y="1887"/>
                </a:lnTo>
                <a:lnTo>
                  <a:pt x="3419" y="1887"/>
                </a:lnTo>
                <a:lnTo>
                  <a:pt x="3419" y="1885"/>
                </a:lnTo>
                <a:lnTo>
                  <a:pt x="3417" y="1883"/>
                </a:lnTo>
                <a:lnTo>
                  <a:pt x="3415" y="1883"/>
                </a:lnTo>
                <a:lnTo>
                  <a:pt x="3415" y="1885"/>
                </a:lnTo>
                <a:lnTo>
                  <a:pt x="3413" y="1887"/>
                </a:lnTo>
                <a:lnTo>
                  <a:pt x="3413" y="1885"/>
                </a:lnTo>
                <a:lnTo>
                  <a:pt x="3411" y="1885"/>
                </a:lnTo>
                <a:lnTo>
                  <a:pt x="3413" y="1887"/>
                </a:lnTo>
                <a:lnTo>
                  <a:pt x="3415" y="1889"/>
                </a:lnTo>
                <a:lnTo>
                  <a:pt x="3415" y="1891"/>
                </a:lnTo>
                <a:lnTo>
                  <a:pt x="3415" y="1893"/>
                </a:lnTo>
                <a:lnTo>
                  <a:pt x="3413" y="1893"/>
                </a:lnTo>
                <a:lnTo>
                  <a:pt x="3409" y="1891"/>
                </a:lnTo>
                <a:lnTo>
                  <a:pt x="3407" y="1891"/>
                </a:lnTo>
                <a:lnTo>
                  <a:pt x="3407" y="1889"/>
                </a:lnTo>
                <a:lnTo>
                  <a:pt x="3405" y="1889"/>
                </a:lnTo>
                <a:lnTo>
                  <a:pt x="3405" y="1887"/>
                </a:lnTo>
                <a:lnTo>
                  <a:pt x="3403" y="1885"/>
                </a:lnTo>
                <a:lnTo>
                  <a:pt x="3401" y="1885"/>
                </a:lnTo>
                <a:lnTo>
                  <a:pt x="3399" y="1885"/>
                </a:lnTo>
                <a:lnTo>
                  <a:pt x="3398" y="1885"/>
                </a:lnTo>
                <a:lnTo>
                  <a:pt x="3399" y="1885"/>
                </a:lnTo>
                <a:lnTo>
                  <a:pt x="3399" y="1887"/>
                </a:lnTo>
                <a:lnTo>
                  <a:pt x="3401" y="1887"/>
                </a:lnTo>
                <a:lnTo>
                  <a:pt x="3403" y="1889"/>
                </a:lnTo>
                <a:lnTo>
                  <a:pt x="3405" y="1891"/>
                </a:lnTo>
                <a:lnTo>
                  <a:pt x="3403" y="1891"/>
                </a:lnTo>
                <a:lnTo>
                  <a:pt x="3405" y="1893"/>
                </a:lnTo>
                <a:lnTo>
                  <a:pt x="3407" y="1893"/>
                </a:lnTo>
                <a:lnTo>
                  <a:pt x="3409" y="1893"/>
                </a:lnTo>
                <a:lnTo>
                  <a:pt x="3407" y="1893"/>
                </a:lnTo>
                <a:lnTo>
                  <a:pt x="3407" y="1895"/>
                </a:lnTo>
                <a:lnTo>
                  <a:pt x="3409" y="1895"/>
                </a:lnTo>
                <a:lnTo>
                  <a:pt x="3409" y="1897"/>
                </a:lnTo>
                <a:lnTo>
                  <a:pt x="3407" y="1897"/>
                </a:lnTo>
                <a:lnTo>
                  <a:pt x="3405" y="1897"/>
                </a:lnTo>
                <a:lnTo>
                  <a:pt x="3403" y="1897"/>
                </a:lnTo>
                <a:lnTo>
                  <a:pt x="3401" y="1895"/>
                </a:lnTo>
                <a:lnTo>
                  <a:pt x="3398" y="1891"/>
                </a:lnTo>
                <a:lnTo>
                  <a:pt x="3396" y="1891"/>
                </a:lnTo>
                <a:lnTo>
                  <a:pt x="3394" y="1891"/>
                </a:lnTo>
                <a:lnTo>
                  <a:pt x="3392" y="1889"/>
                </a:lnTo>
                <a:lnTo>
                  <a:pt x="3390" y="1889"/>
                </a:lnTo>
                <a:lnTo>
                  <a:pt x="3388" y="1889"/>
                </a:lnTo>
                <a:lnTo>
                  <a:pt x="3386" y="1889"/>
                </a:lnTo>
                <a:lnTo>
                  <a:pt x="3384" y="1889"/>
                </a:lnTo>
                <a:lnTo>
                  <a:pt x="3382" y="1889"/>
                </a:lnTo>
                <a:lnTo>
                  <a:pt x="3382" y="1887"/>
                </a:lnTo>
                <a:lnTo>
                  <a:pt x="3382" y="1885"/>
                </a:lnTo>
                <a:lnTo>
                  <a:pt x="3384" y="1885"/>
                </a:lnTo>
                <a:lnTo>
                  <a:pt x="3382" y="1883"/>
                </a:lnTo>
                <a:lnTo>
                  <a:pt x="3380" y="1885"/>
                </a:lnTo>
                <a:lnTo>
                  <a:pt x="3378" y="1885"/>
                </a:lnTo>
                <a:lnTo>
                  <a:pt x="3376" y="1885"/>
                </a:lnTo>
                <a:lnTo>
                  <a:pt x="3375" y="1885"/>
                </a:lnTo>
                <a:lnTo>
                  <a:pt x="3373" y="1883"/>
                </a:lnTo>
                <a:lnTo>
                  <a:pt x="3375" y="1883"/>
                </a:lnTo>
                <a:lnTo>
                  <a:pt x="3378" y="1885"/>
                </a:lnTo>
                <a:lnTo>
                  <a:pt x="3380" y="1883"/>
                </a:lnTo>
                <a:lnTo>
                  <a:pt x="3380" y="1881"/>
                </a:lnTo>
                <a:lnTo>
                  <a:pt x="3382" y="1879"/>
                </a:lnTo>
                <a:lnTo>
                  <a:pt x="3382" y="1877"/>
                </a:lnTo>
                <a:lnTo>
                  <a:pt x="3382" y="1876"/>
                </a:lnTo>
                <a:lnTo>
                  <a:pt x="3382" y="1874"/>
                </a:lnTo>
                <a:lnTo>
                  <a:pt x="3384" y="1872"/>
                </a:lnTo>
                <a:lnTo>
                  <a:pt x="3388" y="1868"/>
                </a:lnTo>
                <a:lnTo>
                  <a:pt x="3390" y="1870"/>
                </a:lnTo>
                <a:lnTo>
                  <a:pt x="3392" y="1870"/>
                </a:lnTo>
                <a:lnTo>
                  <a:pt x="3392" y="1872"/>
                </a:lnTo>
                <a:lnTo>
                  <a:pt x="3394" y="1872"/>
                </a:lnTo>
                <a:lnTo>
                  <a:pt x="3394" y="1870"/>
                </a:lnTo>
                <a:lnTo>
                  <a:pt x="3396" y="1868"/>
                </a:lnTo>
                <a:lnTo>
                  <a:pt x="3398" y="1868"/>
                </a:lnTo>
                <a:lnTo>
                  <a:pt x="3396" y="1868"/>
                </a:lnTo>
                <a:lnTo>
                  <a:pt x="3394" y="1870"/>
                </a:lnTo>
                <a:lnTo>
                  <a:pt x="3392" y="1870"/>
                </a:lnTo>
                <a:lnTo>
                  <a:pt x="3390" y="1868"/>
                </a:lnTo>
                <a:lnTo>
                  <a:pt x="3390" y="1866"/>
                </a:lnTo>
                <a:lnTo>
                  <a:pt x="3388" y="1866"/>
                </a:lnTo>
                <a:lnTo>
                  <a:pt x="3386" y="1868"/>
                </a:lnTo>
                <a:lnTo>
                  <a:pt x="3384" y="1868"/>
                </a:lnTo>
                <a:lnTo>
                  <a:pt x="3384" y="1866"/>
                </a:lnTo>
                <a:lnTo>
                  <a:pt x="3384" y="1864"/>
                </a:lnTo>
                <a:lnTo>
                  <a:pt x="3384" y="1862"/>
                </a:lnTo>
                <a:lnTo>
                  <a:pt x="3386" y="1860"/>
                </a:lnTo>
                <a:lnTo>
                  <a:pt x="3388" y="1858"/>
                </a:lnTo>
                <a:lnTo>
                  <a:pt x="3392" y="1858"/>
                </a:lnTo>
                <a:lnTo>
                  <a:pt x="3392" y="1856"/>
                </a:lnTo>
                <a:lnTo>
                  <a:pt x="3390" y="1856"/>
                </a:lnTo>
                <a:lnTo>
                  <a:pt x="3390" y="1854"/>
                </a:lnTo>
                <a:lnTo>
                  <a:pt x="3388" y="1852"/>
                </a:lnTo>
                <a:lnTo>
                  <a:pt x="3386" y="1851"/>
                </a:lnTo>
                <a:lnTo>
                  <a:pt x="3384" y="1847"/>
                </a:lnTo>
                <a:lnTo>
                  <a:pt x="3382" y="1847"/>
                </a:lnTo>
                <a:lnTo>
                  <a:pt x="3382" y="1849"/>
                </a:lnTo>
                <a:lnTo>
                  <a:pt x="3380" y="1849"/>
                </a:lnTo>
                <a:lnTo>
                  <a:pt x="3380" y="1847"/>
                </a:lnTo>
                <a:lnTo>
                  <a:pt x="3378" y="1847"/>
                </a:lnTo>
                <a:lnTo>
                  <a:pt x="3376" y="1845"/>
                </a:lnTo>
                <a:lnTo>
                  <a:pt x="3376" y="1843"/>
                </a:lnTo>
                <a:lnTo>
                  <a:pt x="3378" y="1843"/>
                </a:lnTo>
                <a:lnTo>
                  <a:pt x="3376" y="1841"/>
                </a:lnTo>
                <a:lnTo>
                  <a:pt x="3378" y="1841"/>
                </a:lnTo>
                <a:lnTo>
                  <a:pt x="3378" y="1839"/>
                </a:lnTo>
                <a:lnTo>
                  <a:pt x="3378" y="1837"/>
                </a:lnTo>
                <a:lnTo>
                  <a:pt x="3376" y="1837"/>
                </a:lnTo>
                <a:lnTo>
                  <a:pt x="3378" y="1837"/>
                </a:lnTo>
                <a:lnTo>
                  <a:pt x="3378" y="1835"/>
                </a:lnTo>
                <a:lnTo>
                  <a:pt x="3380" y="1835"/>
                </a:lnTo>
                <a:lnTo>
                  <a:pt x="3382" y="1835"/>
                </a:lnTo>
                <a:lnTo>
                  <a:pt x="3382" y="1833"/>
                </a:lnTo>
                <a:lnTo>
                  <a:pt x="3384" y="1833"/>
                </a:lnTo>
                <a:lnTo>
                  <a:pt x="3386" y="1835"/>
                </a:lnTo>
                <a:lnTo>
                  <a:pt x="3388" y="1835"/>
                </a:lnTo>
                <a:lnTo>
                  <a:pt x="3390" y="1835"/>
                </a:lnTo>
                <a:lnTo>
                  <a:pt x="3390" y="1837"/>
                </a:lnTo>
                <a:lnTo>
                  <a:pt x="3392" y="1837"/>
                </a:lnTo>
                <a:lnTo>
                  <a:pt x="3394" y="1837"/>
                </a:lnTo>
                <a:lnTo>
                  <a:pt x="3394" y="1835"/>
                </a:lnTo>
                <a:lnTo>
                  <a:pt x="3396" y="1835"/>
                </a:lnTo>
                <a:lnTo>
                  <a:pt x="3398" y="1835"/>
                </a:lnTo>
                <a:lnTo>
                  <a:pt x="3399" y="1835"/>
                </a:lnTo>
                <a:lnTo>
                  <a:pt x="3399" y="1833"/>
                </a:lnTo>
                <a:lnTo>
                  <a:pt x="3401" y="1833"/>
                </a:lnTo>
                <a:lnTo>
                  <a:pt x="3403" y="1833"/>
                </a:lnTo>
                <a:lnTo>
                  <a:pt x="3405" y="1833"/>
                </a:lnTo>
                <a:lnTo>
                  <a:pt x="3405" y="1831"/>
                </a:lnTo>
                <a:lnTo>
                  <a:pt x="3403" y="1831"/>
                </a:lnTo>
                <a:lnTo>
                  <a:pt x="3401" y="1831"/>
                </a:lnTo>
                <a:lnTo>
                  <a:pt x="3399" y="1831"/>
                </a:lnTo>
                <a:lnTo>
                  <a:pt x="3399" y="1835"/>
                </a:lnTo>
                <a:lnTo>
                  <a:pt x="3398" y="1835"/>
                </a:lnTo>
                <a:lnTo>
                  <a:pt x="3398" y="1833"/>
                </a:lnTo>
                <a:lnTo>
                  <a:pt x="3396" y="1833"/>
                </a:lnTo>
                <a:lnTo>
                  <a:pt x="3394" y="1833"/>
                </a:lnTo>
                <a:lnTo>
                  <a:pt x="3394" y="1835"/>
                </a:lnTo>
                <a:lnTo>
                  <a:pt x="3392" y="1835"/>
                </a:lnTo>
                <a:lnTo>
                  <a:pt x="3390" y="1833"/>
                </a:lnTo>
                <a:lnTo>
                  <a:pt x="3388" y="1833"/>
                </a:lnTo>
                <a:lnTo>
                  <a:pt x="3386" y="1833"/>
                </a:lnTo>
                <a:lnTo>
                  <a:pt x="3386" y="1831"/>
                </a:lnTo>
                <a:lnTo>
                  <a:pt x="3384" y="1831"/>
                </a:lnTo>
                <a:lnTo>
                  <a:pt x="3382" y="1831"/>
                </a:lnTo>
                <a:lnTo>
                  <a:pt x="3382" y="1833"/>
                </a:lnTo>
                <a:lnTo>
                  <a:pt x="3380" y="1835"/>
                </a:lnTo>
                <a:lnTo>
                  <a:pt x="3378" y="1835"/>
                </a:lnTo>
                <a:lnTo>
                  <a:pt x="3376" y="1835"/>
                </a:lnTo>
                <a:lnTo>
                  <a:pt x="3375" y="1837"/>
                </a:lnTo>
                <a:lnTo>
                  <a:pt x="3375" y="1839"/>
                </a:lnTo>
                <a:lnTo>
                  <a:pt x="3373" y="1839"/>
                </a:lnTo>
                <a:lnTo>
                  <a:pt x="3373" y="1837"/>
                </a:lnTo>
                <a:lnTo>
                  <a:pt x="3371" y="1837"/>
                </a:lnTo>
                <a:lnTo>
                  <a:pt x="3371" y="1835"/>
                </a:lnTo>
                <a:lnTo>
                  <a:pt x="3369" y="1833"/>
                </a:lnTo>
                <a:lnTo>
                  <a:pt x="3369" y="1831"/>
                </a:lnTo>
                <a:lnTo>
                  <a:pt x="3367" y="1831"/>
                </a:lnTo>
                <a:lnTo>
                  <a:pt x="3365" y="1829"/>
                </a:lnTo>
                <a:lnTo>
                  <a:pt x="3365" y="1831"/>
                </a:lnTo>
                <a:lnTo>
                  <a:pt x="3367" y="1831"/>
                </a:lnTo>
                <a:lnTo>
                  <a:pt x="3367" y="1833"/>
                </a:lnTo>
                <a:lnTo>
                  <a:pt x="3369" y="1837"/>
                </a:lnTo>
                <a:lnTo>
                  <a:pt x="3371" y="1837"/>
                </a:lnTo>
                <a:lnTo>
                  <a:pt x="3373" y="1839"/>
                </a:lnTo>
                <a:lnTo>
                  <a:pt x="3376" y="1843"/>
                </a:lnTo>
                <a:lnTo>
                  <a:pt x="3376" y="1845"/>
                </a:lnTo>
                <a:lnTo>
                  <a:pt x="3376" y="1847"/>
                </a:lnTo>
                <a:lnTo>
                  <a:pt x="3378" y="1849"/>
                </a:lnTo>
                <a:lnTo>
                  <a:pt x="3380" y="1851"/>
                </a:lnTo>
                <a:lnTo>
                  <a:pt x="3380" y="1852"/>
                </a:lnTo>
                <a:lnTo>
                  <a:pt x="3380" y="1854"/>
                </a:lnTo>
                <a:lnTo>
                  <a:pt x="3380" y="1856"/>
                </a:lnTo>
                <a:lnTo>
                  <a:pt x="3380" y="1858"/>
                </a:lnTo>
                <a:lnTo>
                  <a:pt x="3378" y="1858"/>
                </a:lnTo>
                <a:lnTo>
                  <a:pt x="3380" y="1858"/>
                </a:lnTo>
                <a:lnTo>
                  <a:pt x="3380" y="1860"/>
                </a:lnTo>
                <a:lnTo>
                  <a:pt x="3380" y="1862"/>
                </a:lnTo>
                <a:lnTo>
                  <a:pt x="3378" y="1862"/>
                </a:lnTo>
                <a:lnTo>
                  <a:pt x="3376" y="1860"/>
                </a:lnTo>
                <a:lnTo>
                  <a:pt x="3375" y="1858"/>
                </a:lnTo>
                <a:lnTo>
                  <a:pt x="3373" y="1858"/>
                </a:lnTo>
                <a:lnTo>
                  <a:pt x="3371" y="1856"/>
                </a:lnTo>
                <a:lnTo>
                  <a:pt x="3371" y="1854"/>
                </a:lnTo>
                <a:lnTo>
                  <a:pt x="3373" y="1854"/>
                </a:lnTo>
                <a:lnTo>
                  <a:pt x="3375" y="1854"/>
                </a:lnTo>
                <a:lnTo>
                  <a:pt x="3373" y="1854"/>
                </a:lnTo>
                <a:lnTo>
                  <a:pt x="3371" y="1854"/>
                </a:lnTo>
                <a:lnTo>
                  <a:pt x="3371" y="1852"/>
                </a:lnTo>
                <a:lnTo>
                  <a:pt x="3371" y="1851"/>
                </a:lnTo>
                <a:lnTo>
                  <a:pt x="3369" y="1851"/>
                </a:lnTo>
                <a:lnTo>
                  <a:pt x="3367" y="1849"/>
                </a:lnTo>
                <a:lnTo>
                  <a:pt x="3365" y="1847"/>
                </a:lnTo>
                <a:lnTo>
                  <a:pt x="3363" y="1845"/>
                </a:lnTo>
                <a:lnTo>
                  <a:pt x="3365" y="1849"/>
                </a:lnTo>
                <a:lnTo>
                  <a:pt x="3365" y="1851"/>
                </a:lnTo>
                <a:lnTo>
                  <a:pt x="3363" y="1851"/>
                </a:lnTo>
                <a:lnTo>
                  <a:pt x="3361" y="1851"/>
                </a:lnTo>
                <a:lnTo>
                  <a:pt x="3361" y="1852"/>
                </a:lnTo>
                <a:lnTo>
                  <a:pt x="3363" y="1852"/>
                </a:lnTo>
                <a:lnTo>
                  <a:pt x="3365" y="1852"/>
                </a:lnTo>
                <a:lnTo>
                  <a:pt x="3367" y="1852"/>
                </a:lnTo>
                <a:lnTo>
                  <a:pt x="3369" y="1852"/>
                </a:lnTo>
                <a:lnTo>
                  <a:pt x="3369" y="1854"/>
                </a:lnTo>
                <a:lnTo>
                  <a:pt x="3367" y="1854"/>
                </a:lnTo>
                <a:lnTo>
                  <a:pt x="3369" y="1856"/>
                </a:lnTo>
                <a:lnTo>
                  <a:pt x="3369" y="1858"/>
                </a:lnTo>
                <a:lnTo>
                  <a:pt x="3371" y="1858"/>
                </a:lnTo>
                <a:lnTo>
                  <a:pt x="3371" y="1860"/>
                </a:lnTo>
                <a:lnTo>
                  <a:pt x="3369" y="1860"/>
                </a:lnTo>
                <a:lnTo>
                  <a:pt x="3369" y="1862"/>
                </a:lnTo>
                <a:lnTo>
                  <a:pt x="3369" y="1864"/>
                </a:lnTo>
                <a:lnTo>
                  <a:pt x="3371" y="1864"/>
                </a:lnTo>
                <a:lnTo>
                  <a:pt x="3373" y="1864"/>
                </a:lnTo>
                <a:lnTo>
                  <a:pt x="3375" y="1864"/>
                </a:lnTo>
                <a:lnTo>
                  <a:pt x="3375" y="1866"/>
                </a:lnTo>
                <a:lnTo>
                  <a:pt x="3376" y="1864"/>
                </a:lnTo>
                <a:lnTo>
                  <a:pt x="3378" y="1864"/>
                </a:lnTo>
                <a:lnTo>
                  <a:pt x="3378" y="1866"/>
                </a:lnTo>
                <a:lnTo>
                  <a:pt x="3380" y="1866"/>
                </a:lnTo>
                <a:lnTo>
                  <a:pt x="3380" y="1868"/>
                </a:lnTo>
                <a:lnTo>
                  <a:pt x="3378" y="1868"/>
                </a:lnTo>
                <a:lnTo>
                  <a:pt x="3376" y="1868"/>
                </a:lnTo>
                <a:lnTo>
                  <a:pt x="3375" y="1870"/>
                </a:lnTo>
                <a:lnTo>
                  <a:pt x="3373" y="1870"/>
                </a:lnTo>
                <a:lnTo>
                  <a:pt x="3373" y="1872"/>
                </a:lnTo>
                <a:lnTo>
                  <a:pt x="3373" y="1874"/>
                </a:lnTo>
                <a:lnTo>
                  <a:pt x="3371" y="1874"/>
                </a:lnTo>
                <a:lnTo>
                  <a:pt x="3371" y="1876"/>
                </a:lnTo>
                <a:lnTo>
                  <a:pt x="3369" y="1876"/>
                </a:lnTo>
                <a:lnTo>
                  <a:pt x="3365" y="1877"/>
                </a:lnTo>
                <a:lnTo>
                  <a:pt x="3365" y="1879"/>
                </a:lnTo>
                <a:lnTo>
                  <a:pt x="3363" y="1879"/>
                </a:lnTo>
                <a:lnTo>
                  <a:pt x="3363" y="1877"/>
                </a:lnTo>
                <a:lnTo>
                  <a:pt x="3361" y="1877"/>
                </a:lnTo>
                <a:lnTo>
                  <a:pt x="3359" y="1876"/>
                </a:lnTo>
                <a:lnTo>
                  <a:pt x="3357" y="1876"/>
                </a:lnTo>
                <a:lnTo>
                  <a:pt x="3355" y="1876"/>
                </a:lnTo>
                <a:lnTo>
                  <a:pt x="3353" y="1876"/>
                </a:lnTo>
                <a:lnTo>
                  <a:pt x="3351" y="1876"/>
                </a:lnTo>
                <a:lnTo>
                  <a:pt x="3353" y="1877"/>
                </a:lnTo>
                <a:lnTo>
                  <a:pt x="3357" y="1881"/>
                </a:lnTo>
                <a:lnTo>
                  <a:pt x="3359" y="1881"/>
                </a:lnTo>
                <a:lnTo>
                  <a:pt x="3359" y="1883"/>
                </a:lnTo>
                <a:lnTo>
                  <a:pt x="3359" y="1885"/>
                </a:lnTo>
                <a:lnTo>
                  <a:pt x="3359" y="1887"/>
                </a:lnTo>
                <a:lnTo>
                  <a:pt x="3363" y="1889"/>
                </a:lnTo>
                <a:lnTo>
                  <a:pt x="3365" y="1891"/>
                </a:lnTo>
                <a:lnTo>
                  <a:pt x="3363" y="1893"/>
                </a:lnTo>
                <a:lnTo>
                  <a:pt x="3365" y="1895"/>
                </a:lnTo>
                <a:lnTo>
                  <a:pt x="3365" y="1897"/>
                </a:lnTo>
                <a:lnTo>
                  <a:pt x="3365" y="1899"/>
                </a:lnTo>
                <a:lnTo>
                  <a:pt x="3363" y="1899"/>
                </a:lnTo>
                <a:lnTo>
                  <a:pt x="3363" y="1897"/>
                </a:lnTo>
                <a:lnTo>
                  <a:pt x="3361" y="1897"/>
                </a:lnTo>
                <a:lnTo>
                  <a:pt x="3361" y="1895"/>
                </a:lnTo>
                <a:lnTo>
                  <a:pt x="3357" y="1893"/>
                </a:lnTo>
                <a:lnTo>
                  <a:pt x="3357" y="1891"/>
                </a:lnTo>
                <a:lnTo>
                  <a:pt x="3355" y="1889"/>
                </a:lnTo>
                <a:lnTo>
                  <a:pt x="3353" y="1889"/>
                </a:lnTo>
                <a:lnTo>
                  <a:pt x="3353" y="1891"/>
                </a:lnTo>
                <a:lnTo>
                  <a:pt x="3353" y="1889"/>
                </a:lnTo>
                <a:lnTo>
                  <a:pt x="3351" y="1889"/>
                </a:lnTo>
                <a:lnTo>
                  <a:pt x="3350" y="1889"/>
                </a:lnTo>
                <a:lnTo>
                  <a:pt x="3350" y="1887"/>
                </a:lnTo>
                <a:lnTo>
                  <a:pt x="3350" y="1885"/>
                </a:lnTo>
                <a:lnTo>
                  <a:pt x="3348" y="1885"/>
                </a:lnTo>
                <a:lnTo>
                  <a:pt x="3346" y="1883"/>
                </a:lnTo>
                <a:lnTo>
                  <a:pt x="3344" y="1881"/>
                </a:lnTo>
                <a:lnTo>
                  <a:pt x="3344" y="1879"/>
                </a:lnTo>
                <a:lnTo>
                  <a:pt x="3344" y="1877"/>
                </a:lnTo>
                <a:lnTo>
                  <a:pt x="3346" y="1877"/>
                </a:lnTo>
                <a:lnTo>
                  <a:pt x="3346" y="1874"/>
                </a:lnTo>
                <a:lnTo>
                  <a:pt x="3346" y="1872"/>
                </a:lnTo>
                <a:lnTo>
                  <a:pt x="3346" y="1874"/>
                </a:lnTo>
                <a:lnTo>
                  <a:pt x="3344" y="1876"/>
                </a:lnTo>
                <a:lnTo>
                  <a:pt x="3344" y="1877"/>
                </a:lnTo>
                <a:lnTo>
                  <a:pt x="3342" y="1879"/>
                </a:lnTo>
                <a:lnTo>
                  <a:pt x="3342" y="1881"/>
                </a:lnTo>
                <a:lnTo>
                  <a:pt x="3342" y="1883"/>
                </a:lnTo>
                <a:lnTo>
                  <a:pt x="3342" y="1885"/>
                </a:lnTo>
                <a:lnTo>
                  <a:pt x="3340" y="1885"/>
                </a:lnTo>
                <a:lnTo>
                  <a:pt x="3338" y="1883"/>
                </a:lnTo>
                <a:lnTo>
                  <a:pt x="3338" y="1881"/>
                </a:lnTo>
                <a:lnTo>
                  <a:pt x="3340" y="1881"/>
                </a:lnTo>
                <a:lnTo>
                  <a:pt x="3340" y="1879"/>
                </a:lnTo>
                <a:lnTo>
                  <a:pt x="3340" y="1877"/>
                </a:lnTo>
                <a:lnTo>
                  <a:pt x="3340" y="1876"/>
                </a:lnTo>
                <a:lnTo>
                  <a:pt x="3338" y="1876"/>
                </a:lnTo>
                <a:lnTo>
                  <a:pt x="3338" y="1874"/>
                </a:lnTo>
                <a:lnTo>
                  <a:pt x="3336" y="1874"/>
                </a:lnTo>
                <a:lnTo>
                  <a:pt x="3334" y="1872"/>
                </a:lnTo>
                <a:lnTo>
                  <a:pt x="3336" y="1872"/>
                </a:lnTo>
                <a:lnTo>
                  <a:pt x="3334" y="1870"/>
                </a:lnTo>
                <a:lnTo>
                  <a:pt x="3336" y="1868"/>
                </a:lnTo>
                <a:lnTo>
                  <a:pt x="3336" y="1866"/>
                </a:lnTo>
                <a:lnTo>
                  <a:pt x="3336" y="1868"/>
                </a:lnTo>
                <a:lnTo>
                  <a:pt x="3338" y="1868"/>
                </a:lnTo>
                <a:lnTo>
                  <a:pt x="3338" y="1870"/>
                </a:lnTo>
                <a:lnTo>
                  <a:pt x="3338" y="1868"/>
                </a:lnTo>
                <a:lnTo>
                  <a:pt x="3338" y="1866"/>
                </a:lnTo>
                <a:lnTo>
                  <a:pt x="3338" y="1864"/>
                </a:lnTo>
                <a:lnTo>
                  <a:pt x="3340" y="1862"/>
                </a:lnTo>
                <a:lnTo>
                  <a:pt x="3338" y="1860"/>
                </a:lnTo>
                <a:lnTo>
                  <a:pt x="3338" y="1858"/>
                </a:lnTo>
                <a:lnTo>
                  <a:pt x="3338" y="1856"/>
                </a:lnTo>
                <a:lnTo>
                  <a:pt x="3338" y="1854"/>
                </a:lnTo>
                <a:lnTo>
                  <a:pt x="3338" y="1852"/>
                </a:lnTo>
                <a:lnTo>
                  <a:pt x="3338" y="1851"/>
                </a:lnTo>
                <a:lnTo>
                  <a:pt x="3338" y="1849"/>
                </a:lnTo>
                <a:lnTo>
                  <a:pt x="3338" y="1847"/>
                </a:lnTo>
                <a:lnTo>
                  <a:pt x="3340" y="1847"/>
                </a:lnTo>
                <a:lnTo>
                  <a:pt x="3340" y="1845"/>
                </a:lnTo>
                <a:lnTo>
                  <a:pt x="3342" y="1843"/>
                </a:lnTo>
                <a:lnTo>
                  <a:pt x="3342" y="1841"/>
                </a:lnTo>
                <a:lnTo>
                  <a:pt x="3342" y="1839"/>
                </a:lnTo>
                <a:lnTo>
                  <a:pt x="3342" y="1837"/>
                </a:lnTo>
                <a:lnTo>
                  <a:pt x="3342" y="1835"/>
                </a:lnTo>
                <a:lnTo>
                  <a:pt x="3340" y="1833"/>
                </a:lnTo>
                <a:lnTo>
                  <a:pt x="3338" y="1833"/>
                </a:lnTo>
                <a:lnTo>
                  <a:pt x="3340" y="1835"/>
                </a:lnTo>
                <a:lnTo>
                  <a:pt x="3342" y="1837"/>
                </a:lnTo>
                <a:lnTo>
                  <a:pt x="3340" y="1839"/>
                </a:lnTo>
                <a:lnTo>
                  <a:pt x="3340" y="1841"/>
                </a:lnTo>
                <a:lnTo>
                  <a:pt x="3340" y="1843"/>
                </a:lnTo>
                <a:lnTo>
                  <a:pt x="3338" y="1843"/>
                </a:lnTo>
                <a:lnTo>
                  <a:pt x="3336" y="1845"/>
                </a:lnTo>
                <a:lnTo>
                  <a:pt x="3336" y="1847"/>
                </a:lnTo>
                <a:lnTo>
                  <a:pt x="3336" y="1849"/>
                </a:lnTo>
                <a:lnTo>
                  <a:pt x="3334" y="1851"/>
                </a:lnTo>
                <a:lnTo>
                  <a:pt x="3334" y="1854"/>
                </a:lnTo>
                <a:lnTo>
                  <a:pt x="3334" y="1856"/>
                </a:lnTo>
                <a:lnTo>
                  <a:pt x="3334" y="1858"/>
                </a:lnTo>
                <a:lnTo>
                  <a:pt x="3334" y="1860"/>
                </a:lnTo>
                <a:lnTo>
                  <a:pt x="3332" y="1862"/>
                </a:lnTo>
                <a:lnTo>
                  <a:pt x="3332" y="1864"/>
                </a:lnTo>
                <a:lnTo>
                  <a:pt x="3332" y="1868"/>
                </a:lnTo>
                <a:lnTo>
                  <a:pt x="3332" y="1870"/>
                </a:lnTo>
                <a:lnTo>
                  <a:pt x="3330" y="1872"/>
                </a:lnTo>
                <a:lnTo>
                  <a:pt x="3330" y="1874"/>
                </a:lnTo>
                <a:lnTo>
                  <a:pt x="3328" y="1872"/>
                </a:lnTo>
                <a:lnTo>
                  <a:pt x="3328" y="1870"/>
                </a:lnTo>
                <a:lnTo>
                  <a:pt x="3327" y="1870"/>
                </a:lnTo>
                <a:lnTo>
                  <a:pt x="3327" y="1868"/>
                </a:lnTo>
                <a:lnTo>
                  <a:pt x="3325" y="1868"/>
                </a:lnTo>
                <a:lnTo>
                  <a:pt x="3323" y="1868"/>
                </a:lnTo>
                <a:lnTo>
                  <a:pt x="3323" y="1870"/>
                </a:lnTo>
                <a:lnTo>
                  <a:pt x="3325" y="1870"/>
                </a:lnTo>
                <a:lnTo>
                  <a:pt x="3325" y="1872"/>
                </a:lnTo>
                <a:lnTo>
                  <a:pt x="3327" y="1874"/>
                </a:lnTo>
                <a:lnTo>
                  <a:pt x="3328" y="1876"/>
                </a:lnTo>
                <a:lnTo>
                  <a:pt x="3330" y="1876"/>
                </a:lnTo>
                <a:lnTo>
                  <a:pt x="3332" y="1876"/>
                </a:lnTo>
                <a:lnTo>
                  <a:pt x="3334" y="1876"/>
                </a:lnTo>
                <a:lnTo>
                  <a:pt x="3336" y="1879"/>
                </a:lnTo>
                <a:lnTo>
                  <a:pt x="3334" y="1879"/>
                </a:lnTo>
                <a:lnTo>
                  <a:pt x="3334" y="1881"/>
                </a:lnTo>
                <a:lnTo>
                  <a:pt x="3334" y="1883"/>
                </a:lnTo>
                <a:lnTo>
                  <a:pt x="3336" y="1885"/>
                </a:lnTo>
                <a:lnTo>
                  <a:pt x="3336" y="1887"/>
                </a:lnTo>
                <a:lnTo>
                  <a:pt x="3338" y="1889"/>
                </a:lnTo>
                <a:lnTo>
                  <a:pt x="3340" y="1889"/>
                </a:lnTo>
                <a:lnTo>
                  <a:pt x="3342" y="1891"/>
                </a:lnTo>
                <a:lnTo>
                  <a:pt x="3342" y="1889"/>
                </a:lnTo>
                <a:lnTo>
                  <a:pt x="3342" y="1887"/>
                </a:lnTo>
                <a:lnTo>
                  <a:pt x="3344" y="1887"/>
                </a:lnTo>
                <a:lnTo>
                  <a:pt x="3346" y="1889"/>
                </a:lnTo>
                <a:lnTo>
                  <a:pt x="3346" y="1891"/>
                </a:lnTo>
                <a:lnTo>
                  <a:pt x="3348" y="1891"/>
                </a:lnTo>
                <a:lnTo>
                  <a:pt x="3350" y="1893"/>
                </a:lnTo>
                <a:lnTo>
                  <a:pt x="3351" y="1893"/>
                </a:lnTo>
                <a:lnTo>
                  <a:pt x="3351" y="1895"/>
                </a:lnTo>
                <a:lnTo>
                  <a:pt x="3353" y="1897"/>
                </a:lnTo>
                <a:lnTo>
                  <a:pt x="3355" y="1895"/>
                </a:lnTo>
                <a:lnTo>
                  <a:pt x="3355" y="1897"/>
                </a:lnTo>
                <a:lnTo>
                  <a:pt x="3355" y="1899"/>
                </a:lnTo>
                <a:lnTo>
                  <a:pt x="3355" y="1900"/>
                </a:lnTo>
                <a:lnTo>
                  <a:pt x="3357" y="1900"/>
                </a:lnTo>
                <a:lnTo>
                  <a:pt x="3357" y="1902"/>
                </a:lnTo>
                <a:lnTo>
                  <a:pt x="3359" y="1902"/>
                </a:lnTo>
                <a:lnTo>
                  <a:pt x="3359" y="1904"/>
                </a:lnTo>
                <a:lnTo>
                  <a:pt x="3359" y="1906"/>
                </a:lnTo>
                <a:lnTo>
                  <a:pt x="3361" y="1908"/>
                </a:lnTo>
                <a:lnTo>
                  <a:pt x="3363" y="1910"/>
                </a:lnTo>
                <a:lnTo>
                  <a:pt x="3365" y="1914"/>
                </a:lnTo>
                <a:lnTo>
                  <a:pt x="3367" y="1916"/>
                </a:lnTo>
                <a:lnTo>
                  <a:pt x="3369" y="1918"/>
                </a:lnTo>
                <a:lnTo>
                  <a:pt x="3373" y="1918"/>
                </a:lnTo>
                <a:lnTo>
                  <a:pt x="3373" y="1920"/>
                </a:lnTo>
                <a:lnTo>
                  <a:pt x="3375" y="1922"/>
                </a:lnTo>
                <a:lnTo>
                  <a:pt x="3376" y="1924"/>
                </a:lnTo>
                <a:lnTo>
                  <a:pt x="3376" y="1925"/>
                </a:lnTo>
                <a:lnTo>
                  <a:pt x="3375" y="1927"/>
                </a:lnTo>
                <a:lnTo>
                  <a:pt x="3375" y="1931"/>
                </a:lnTo>
                <a:lnTo>
                  <a:pt x="3373" y="1931"/>
                </a:lnTo>
                <a:lnTo>
                  <a:pt x="3373" y="1933"/>
                </a:lnTo>
                <a:lnTo>
                  <a:pt x="3369" y="1933"/>
                </a:lnTo>
                <a:lnTo>
                  <a:pt x="3367" y="1931"/>
                </a:lnTo>
                <a:lnTo>
                  <a:pt x="3365" y="1929"/>
                </a:lnTo>
                <a:lnTo>
                  <a:pt x="3363" y="1929"/>
                </a:lnTo>
                <a:lnTo>
                  <a:pt x="3361" y="1929"/>
                </a:lnTo>
                <a:lnTo>
                  <a:pt x="3359" y="1927"/>
                </a:lnTo>
                <a:lnTo>
                  <a:pt x="3357" y="1927"/>
                </a:lnTo>
                <a:lnTo>
                  <a:pt x="3355" y="1925"/>
                </a:lnTo>
                <a:lnTo>
                  <a:pt x="3353" y="1925"/>
                </a:lnTo>
                <a:lnTo>
                  <a:pt x="3357" y="1927"/>
                </a:lnTo>
                <a:lnTo>
                  <a:pt x="3357" y="1929"/>
                </a:lnTo>
                <a:lnTo>
                  <a:pt x="3357" y="1931"/>
                </a:lnTo>
                <a:lnTo>
                  <a:pt x="3359" y="1933"/>
                </a:lnTo>
                <a:lnTo>
                  <a:pt x="3361" y="1935"/>
                </a:lnTo>
                <a:lnTo>
                  <a:pt x="3361" y="1939"/>
                </a:lnTo>
                <a:lnTo>
                  <a:pt x="3363" y="1941"/>
                </a:lnTo>
                <a:lnTo>
                  <a:pt x="3363" y="1943"/>
                </a:lnTo>
                <a:lnTo>
                  <a:pt x="3365" y="1945"/>
                </a:lnTo>
                <a:lnTo>
                  <a:pt x="3367" y="1945"/>
                </a:lnTo>
                <a:lnTo>
                  <a:pt x="3369" y="1947"/>
                </a:lnTo>
                <a:lnTo>
                  <a:pt x="3371" y="1947"/>
                </a:lnTo>
                <a:lnTo>
                  <a:pt x="3373" y="1948"/>
                </a:lnTo>
                <a:lnTo>
                  <a:pt x="3373" y="1950"/>
                </a:lnTo>
                <a:lnTo>
                  <a:pt x="3371" y="1950"/>
                </a:lnTo>
                <a:lnTo>
                  <a:pt x="3369" y="1952"/>
                </a:lnTo>
                <a:lnTo>
                  <a:pt x="3369" y="1954"/>
                </a:lnTo>
                <a:lnTo>
                  <a:pt x="3369" y="1956"/>
                </a:lnTo>
                <a:lnTo>
                  <a:pt x="3371" y="1958"/>
                </a:lnTo>
                <a:lnTo>
                  <a:pt x="3371" y="1960"/>
                </a:lnTo>
                <a:lnTo>
                  <a:pt x="3371" y="1962"/>
                </a:lnTo>
                <a:lnTo>
                  <a:pt x="3371" y="1964"/>
                </a:lnTo>
                <a:lnTo>
                  <a:pt x="3373" y="1964"/>
                </a:lnTo>
                <a:lnTo>
                  <a:pt x="3373" y="1966"/>
                </a:lnTo>
                <a:lnTo>
                  <a:pt x="3373" y="1968"/>
                </a:lnTo>
                <a:lnTo>
                  <a:pt x="3371" y="1968"/>
                </a:lnTo>
                <a:lnTo>
                  <a:pt x="3371" y="1966"/>
                </a:lnTo>
                <a:lnTo>
                  <a:pt x="3369" y="1966"/>
                </a:lnTo>
                <a:lnTo>
                  <a:pt x="3369" y="1968"/>
                </a:lnTo>
                <a:lnTo>
                  <a:pt x="3371" y="1968"/>
                </a:lnTo>
                <a:lnTo>
                  <a:pt x="3371" y="1970"/>
                </a:lnTo>
                <a:lnTo>
                  <a:pt x="3371" y="1972"/>
                </a:lnTo>
                <a:lnTo>
                  <a:pt x="3373" y="1973"/>
                </a:lnTo>
                <a:lnTo>
                  <a:pt x="3371" y="1973"/>
                </a:lnTo>
                <a:lnTo>
                  <a:pt x="3369" y="1973"/>
                </a:lnTo>
                <a:lnTo>
                  <a:pt x="3367" y="1972"/>
                </a:lnTo>
                <a:lnTo>
                  <a:pt x="3367" y="1970"/>
                </a:lnTo>
                <a:lnTo>
                  <a:pt x="3367" y="1968"/>
                </a:lnTo>
                <a:lnTo>
                  <a:pt x="3365" y="1966"/>
                </a:lnTo>
                <a:lnTo>
                  <a:pt x="3363" y="1966"/>
                </a:lnTo>
                <a:lnTo>
                  <a:pt x="3363" y="1964"/>
                </a:lnTo>
                <a:lnTo>
                  <a:pt x="3361" y="1964"/>
                </a:lnTo>
                <a:lnTo>
                  <a:pt x="3361" y="1962"/>
                </a:lnTo>
                <a:lnTo>
                  <a:pt x="3359" y="1960"/>
                </a:lnTo>
                <a:lnTo>
                  <a:pt x="3357" y="1958"/>
                </a:lnTo>
                <a:lnTo>
                  <a:pt x="3355" y="1956"/>
                </a:lnTo>
                <a:lnTo>
                  <a:pt x="3355" y="1954"/>
                </a:lnTo>
                <a:lnTo>
                  <a:pt x="3350" y="1954"/>
                </a:lnTo>
                <a:lnTo>
                  <a:pt x="3350" y="1952"/>
                </a:lnTo>
                <a:lnTo>
                  <a:pt x="3348" y="1952"/>
                </a:lnTo>
                <a:lnTo>
                  <a:pt x="3346" y="1950"/>
                </a:lnTo>
                <a:lnTo>
                  <a:pt x="3344" y="1948"/>
                </a:lnTo>
                <a:lnTo>
                  <a:pt x="3342" y="1948"/>
                </a:lnTo>
                <a:lnTo>
                  <a:pt x="3342" y="1947"/>
                </a:lnTo>
                <a:lnTo>
                  <a:pt x="3340" y="1945"/>
                </a:lnTo>
                <a:lnTo>
                  <a:pt x="3340" y="1943"/>
                </a:lnTo>
                <a:lnTo>
                  <a:pt x="3342" y="1943"/>
                </a:lnTo>
                <a:lnTo>
                  <a:pt x="3342" y="1945"/>
                </a:lnTo>
                <a:lnTo>
                  <a:pt x="3346" y="1947"/>
                </a:lnTo>
                <a:lnTo>
                  <a:pt x="3348" y="1948"/>
                </a:lnTo>
                <a:lnTo>
                  <a:pt x="3350" y="1950"/>
                </a:lnTo>
                <a:lnTo>
                  <a:pt x="3350" y="1952"/>
                </a:lnTo>
                <a:lnTo>
                  <a:pt x="3351" y="1952"/>
                </a:lnTo>
                <a:lnTo>
                  <a:pt x="3353" y="1952"/>
                </a:lnTo>
                <a:lnTo>
                  <a:pt x="3353" y="1950"/>
                </a:lnTo>
                <a:lnTo>
                  <a:pt x="3353" y="1948"/>
                </a:lnTo>
                <a:lnTo>
                  <a:pt x="3351" y="1948"/>
                </a:lnTo>
                <a:lnTo>
                  <a:pt x="3351" y="1947"/>
                </a:lnTo>
                <a:lnTo>
                  <a:pt x="3350" y="1947"/>
                </a:lnTo>
                <a:lnTo>
                  <a:pt x="3350" y="1945"/>
                </a:lnTo>
                <a:lnTo>
                  <a:pt x="3350" y="1943"/>
                </a:lnTo>
                <a:lnTo>
                  <a:pt x="3348" y="1943"/>
                </a:lnTo>
                <a:lnTo>
                  <a:pt x="3348" y="1941"/>
                </a:lnTo>
                <a:lnTo>
                  <a:pt x="3348" y="1939"/>
                </a:lnTo>
                <a:lnTo>
                  <a:pt x="3346" y="1939"/>
                </a:lnTo>
                <a:lnTo>
                  <a:pt x="3346" y="1937"/>
                </a:lnTo>
                <a:lnTo>
                  <a:pt x="3344" y="1937"/>
                </a:lnTo>
                <a:lnTo>
                  <a:pt x="3344" y="1935"/>
                </a:lnTo>
                <a:lnTo>
                  <a:pt x="3342" y="1933"/>
                </a:lnTo>
                <a:lnTo>
                  <a:pt x="3340" y="1931"/>
                </a:lnTo>
                <a:lnTo>
                  <a:pt x="3340" y="1929"/>
                </a:lnTo>
                <a:lnTo>
                  <a:pt x="3338" y="1927"/>
                </a:lnTo>
                <a:lnTo>
                  <a:pt x="3336" y="1925"/>
                </a:lnTo>
                <a:lnTo>
                  <a:pt x="3336" y="1927"/>
                </a:lnTo>
                <a:lnTo>
                  <a:pt x="3336" y="1929"/>
                </a:lnTo>
                <a:lnTo>
                  <a:pt x="3338" y="1931"/>
                </a:lnTo>
                <a:lnTo>
                  <a:pt x="3338" y="1933"/>
                </a:lnTo>
                <a:lnTo>
                  <a:pt x="3336" y="1933"/>
                </a:lnTo>
                <a:lnTo>
                  <a:pt x="3334" y="1931"/>
                </a:lnTo>
                <a:lnTo>
                  <a:pt x="3332" y="1929"/>
                </a:lnTo>
                <a:lnTo>
                  <a:pt x="3330" y="1929"/>
                </a:lnTo>
                <a:lnTo>
                  <a:pt x="3328" y="1925"/>
                </a:lnTo>
                <a:lnTo>
                  <a:pt x="3327" y="1924"/>
                </a:lnTo>
                <a:lnTo>
                  <a:pt x="3327" y="1922"/>
                </a:lnTo>
                <a:lnTo>
                  <a:pt x="3325" y="1920"/>
                </a:lnTo>
                <a:lnTo>
                  <a:pt x="3323" y="1920"/>
                </a:lnTo>
                <a:lnTo>
                  <a:pt x="3323" y="1918"/>
                </a:lnTo>
                <a:lnTo>
                  <a:pt x="3323" y="1916"/>
                </a:lnTo>
                <a:lnTo>
                  <a:pt x="3325" y="1916"/>
                </a:lnTo>
                <a:lnTo>
                  <a:pt x="3325" y="1914"/>
                </a:lnTo>
                <a:lnTo>
                  <a:pt x="3327" y="1914"/>
                </a:lnTo>
                <a:lnTo>
                  <a:pt x="3325" y="1914"/>
                </a:lnTo>
                <a:lnTo>
                  <a:pt x="3325" y="1912"/>
                </a:lnTo>
                <a:lnTo>
                  <a:pt x="3325" y="1910"/>
                </a:lnTo>
                <a:lnTo>
                  <a:pt x="3323" y="1910"/>
                </a:lnTo>
                <a:lnTo>
                  <a:pt x="3323" y="1908"/>
                </a:lnTo>
                <a:lnTo>
                  <a:pt x="3321" y="1906"/>
                </a:lnTo>
                <a:lnTo>
                  <a:pt x="3321" y="1904"/>
                </a:lnTo>
                <a:lnTo>
                  <a:pt x="3321" y="1902"/>
                </a:lnTo>
                <a:lnTo>
                  <a:pt x="3323" y="1902"/>
                </a:lnTo>
                <a:lnTo>
                  <a:pt x="3323" y="1900"/>
                </a:lnTo>
                <a:lnTo>
                  <a:pt x="3323" y="1899"/>
                </a:lnTo>
                <a:lnTo>
                  <a:pt x="3321" y="1900"/>
                </a:lnTo>
                <a:lnTo>
                  <a:pt x="3321" y="1902"/>
                </a:lnTo>
                <a:lnTo>
                  <a:pt x="3319" y="1902"/>
                </a:lnTo>
                <a:lnTo>
                  <a:pt x="3317" y="1902"/>
                </a:lnTo>
                <a:lnTo>
                  <a:pt x="3319" y="1902"/>
                </a:lnTo>
                <a:lnTo>
                  <a:pt x="3319" y="1904"/>
                </a:lnTo>
                <a:lnTo>
                  <a:pt x="3321" y="1906"/>
                </a:lnTo>
                <a:lnTo>
                  <a:pt x="3321" y="1908"/>
                </a:lnTo>
                <a:lnTo>
                  <a:pt x="3323" y="1912"/>
                </a:lnTo>
                <a:lnTo>
                  <a:pt x="3323" y="1914"/>
                </a:lnTo>
                <a:lnTo>
                  <a:pt x="3321" y="1914"/>
                </a:lnTo>
                <a:lnTo>
                  <a:pt x="3321" y="1916"/>
                </a:lnTo>
                <a:lnTo>
                  <a:pt x="3323" y="1916"/>
                </a:lnTo>
                <a:lnTo>
                  <a:pt x="3321" y="1916"/>
                </a:lnTo>
                <a:lnTo>
                  <a:pt x="3319" y="1916"/>
                </a:lnTo>
                <a:lnTo>
                  <a:pt x="3317" y="1916"/>
                </a:lnTo>
                <a:lnTo>
                  <a:pt x="3315" y="1916"/>
                </a:lnTo>
                <a:lnTo>
                  <a:pt x="3315" y="1914"/>
                </a:lnTo>
                <a:lnTo>
                  <a:pt x="3315" y="1912"/>
                </a:lnTo>
                <a:lnTo>
                  <a:pt x="3313" y="1912"/>
                </a:lnTo>
                <a:lnTo>
                  <a:pt x="3313" y="1914"/>
                </a:lnTo>
                <a:lnTo>
                  <a:pt x="3313" y="1912"/>
                </a:lnTo>
                <a:lnTo>
                  <a:pt x="3313" y="1910"/>
                </a:lnTo>
                <a:lnTo>
                  <a:pt x="3311" y="1910"/>
                </a:lnTo>
                <a:lnTo>
                  <a:pt x="3311" y="1912"/>
                </a:lnTo>
                <a:lnTo>
                  <a:pt x="3311" y="1914"/>
                </a:lnTo>
                <a:lnTo>
                  <a:pt x="3311" y="1916"/>
                </a:lnTo>
                <a:lnTo>
                  <a:pt x="3311" y="1918"/>
                </a:lnTo>
                <a:lnTo>
                  <a:pt x="3313" y="1920"/>
                </a:lnTo>
                <a:lnTo>
                  <a:pt x="3313" y="1922"/>
                </a:lnTo>
                <a:lnTo>
                  <a:pt x="3313" y="1924"/>
                </a:lnTo>
                <a:lnTo>
                  <a:pt x="3315" y="1924"/>
                </a:lnTo>
                <a:lnTo>
                  <a:pt x="3315" y="1925"/>
                </a:lnTo>
                <a:lnTo>
                  <a:pt x="3315" y="1927"/>
                </a:lnTo>
                <a:lnTo>
                  <a:pt x="3317" y="1927"/>
                </a:lnTo>
                <a:lnTo>
                  <a:pt x="3317" y="1929"/>
                </a:lnTo>
                <a:lnTo>
                  <a:pt x="3319" y="1929"/>
                </a:lnTo>
                <a:lnTo>
                  <a:pt x="3319" y="1931"/>
                </a:lnTo>
                <a:lnTo>
                  <a:pt x="3321" y="1931"/>
                </a:lnTo>
                <a:lnTo>
                  <a:pt x="3323" y="1933"/>
                </a:lnTo>
                <a:lnTo>
                  <a:pt x="3321" y="1935"/>
                </a:lnTo>
                <a:lnTo>
                  <a:pt x="3323" y="1935"/>
                </a:lnTo>
                <a:lnTo>
                  <a:pt x="3323" y="1937"/>
                </a:lnTo>
                <a:lnTo>
                  <a:pt x="3325" y="1939"/>
                </a:lnTo>
                <a:lnTo>
                  <a:pt x="3325" y="1941"/>
                </a:lnTo>
                <a:lnTo>
                  <a:pt x="3325" y="1943"/>
                </a:lnTo>
                <a:lnTo>
                  <a:pt x="3323" y="1943"/>
                </a:lnTo>
                <a:lnTo>
                  <a:pt x="3323" y="1945"/>
                </a:lnTo>
                <a:lnTo>
                  <a:pt x="3323" y="1947"/>
                </a:lnTo>
                <a:lnTo>
                  <a:pt x="3321" y="1947"/>
                </a:lnTo>
                <a:lnTo>
                  <a:pt x="3321" y="1948"/>
                </a:lnTo>
                <a:lnTo>
                  <a:pt x="3323" y="1948"/>
                </a:lnTo>
                <a:lnTo>
                  <a:pt x="3325" y="1948"/>
                </a:lnTo>
                <a:lnTo>
                  <a:pt x="3327" y="1950"/>
                </a:lnTo>
                <a:lnTo>
                  <a:pt x="3327" y="1952"/>
                </a:lnTo>
                <a:lnTo>
                  <a:pt x="3327" y="1954"/>
                </a:lnTo>
                <a:lnTo>
                  <a:pt x="3325" y="1954"/>
                </a:lnTo>
                <a:lnTo>
                  <a:pt x="3325" y="1952"/>
                </a:lnTo>
                <a:lnTo>
                  <a:pt x="3323" y="1952"/>
                </a:lnTo>
                <a:lnTo>
                  <a:pt x="3323" y="1954"/>
                </a:lnTo>
                <a:lnTo>
                  <a:pt x="3323" y="1956"/>
                </a:lnTo>
                <a:lnTo>
                  <a:pt x="3325" y="1956"/>
                </a:lnTo>
                <a:lnTo>
                  <a:pt x="3325" y="1958"/>
                </a:lnTo>
                <a:lnTo>
                  <a:pt x="3327" y="1958"/>
                </a:lnTo>
                <a:lnTo>
                  <a:pt x="3328" y="1958"/>
                </a:lnTo>
                <a:lnTo>
                  <a:pt x="3328" y="1960"/>
                </a:lnTo>
                <a:lnTo>
                  <a:pt x="3328" y="1962"/>
                </a:lnTo>
                <a:lnTo>
                  <a:pt x="3328" y="1964"/>
                </a:lnTo>
                <a:lnTo>
                  <a:pt x="3328" y="1966"/>
                </a:lnTo>
                <a:lnTo>
                  <a:pt x="3330" y="1968"/>
                </a:lnTo>
                <a:lnTo>
                  <a:pt x="3332" y="1968"/>
                </a:lnTo>
                <a:lnTo>
                  <a:pt x="3334" y="1972"/>
                </a:lnTo>
                <a:lnTo>
                  <a:pt x="3336" y="1973"/>
                </a:lnTo>
                <a:lnTo>
                  <a:pt x="3338" y="1975"/>
                </a:lnTo>
                <a:lnTo>
                  <a:pt x="3336" y="1977"/>
                </a:lnTo>
                <a:lnTo>
                  <a:pt x="3336" y="1979"/>
                </a:lnTo>
                <a:lnTo>
                  <a:pt x="3336" y="1981"/>
                </a:lnTo>
                <a:lnTo>
                  <a:pt x="3334" y="1979"/>
                </a:lnTo>
                <a:lnTo>
                  <a:pt x="3332" y="1977"/>
                </a:lnTo>
                <a:lnTo>
                  <a:pt x="3330" y="1975"/>
                </a:lnTo>
                <a:lnTo>
                  <a:pt x="3330" y="1973"/>
                </a:lnTo>
                <a:lnTo>
                  <a:pt x="3328" y="1972"/>
                </a:lnTo>
                <a:lnTo>
                  <a:pt x="3327" y="1970"/>
                </a:lnTo>
                <a:lnTo>
                  <a:pt x="3325" y="1970"/>
                </a:lnTo>
                <a:lnTo>
                  <a:pt x="3323" y="1968"/>
                </a:lnTo>
                <a:lnTo>
                  <a:pt x="3321" y="1968"/>
                </a:lnTo>
                <a:lnTo>
                  <a:pt x="3319" y="1968"/>
                </a:lnTo>
                <a:lnTo>
                  <a:pt x="3319" y="1970"/>
                </a:lnTo>
                <a:lnTo>
                  <a:pt x="3317" y="1970"/>
                </a:lnTo>
                <a:lnTo>
                  <a:pt x="3315" y="1970"/>
                </a:lnTo>
                <a:lnTo>
                  <a:pt x="3313" y="1970"/>
                </a:lnTo>
                <a:lnTo>
                  <a:pt x="3311" y="1970"/>
                </a:lnTo>
                <a:lnTo>
                  <a:pt x="3313" y="1972"/>
                </a:lnTo>
                <a:lnTo>
                  <a:pt x="3315" y="1972"/>
                </a:lnTo>
                <a:lnTo>
                  <a:pt x="3315" y="1973"/>
                </a:lnTo>
                <a:lnTo>
                  <a:pt x="3313" y="1973"/>
                </a:lnTo>
                <a:lnTo>
                  <a:pt x="3313" y="1975"/>
                </a:lnTo>
                <a:lnTo>
                  <a:pt x="3313" y="1977"/>
                </a:lnTo>
                <a:lnTo>
                  <a:pt x="3315" y="1977"/>
                </a:lnTo>
                <a:lnTo>
                  <a:pt x="3315" y="1979"/>
                </a:lnTo>
                <a:lnTo>
                  <a:pt x="3317" y="1981"/>
                </a:lnTo>
                <a:lnTo>
                  <a:pt x="3317" y="1983"/>
                </a:lnTo>
                <a:lnTo>
                  <a:pt x="3319" y="1983"/>
                </a:lnTo>
                <a:lnTo>
                  <a:pt x="3319" y="1985"/>
                </a:lnTo>
                <a:lnTo>
                  <a:pt x="3321" y="1987"/>
                </a:lnTo>
                <a:lnTo>
                  <a:pt x="3321" y="1989"/>
                </a:lnTo>
                <a:lnTo>
                  <a:pt x="3319" y="1989"/>
                </a:lnTo>
                <a:lnTo>
                  <a:pt x="3317" y="1989"/>
                </a:lnTo>
                <a:lnTo>
                  <a:pt x="3315" y="1989"/>
                </a:lnTo>
                <a:lnTo>
                  <a:pt x="3315" y="1991"/>
                </a:lnTo>
                <a:lnTo>
                  <a:pt x="3317" y="1993"/>
                </a:lnTo>
                <a:lnTo>
                  <a:pt x="3317" y="1995"/>
                </a:lnTo>
                <a:lnTo>
                  <a:pt x="3319" y="1996"/>
                </a:lnTo>
                <a:lnTo>
                  <a:pt x="3321" y="1998"/>
                </a:lnTo>
                <a:lnTo>
                  <a:pt x="3321" y="2000"/>
                </a:lnTo>
                <a:lnTo>
                  <a:pt x="3321" y="2002"/>
                </a:lnTo>
                <a:lnTo>
                  <a:pt x="3321" y="2004"/>
                </a:lnTo>
                <a:lnTo>
                  <a:pt x="3321" y="2006"/>
                </a:lnTo>
                <a:lnTo>
                  <a:pt x="3321" y="2008"/>
                </a:lnTo>
                <a:lnTo>
                  <a:pt x="3321" y="2010"/>
                </a:lnTo>
                <a:lnTo>
                  <a:pt x="3323" y="2012"/>
                </a:lnTo>
                <a:lnTo>
                  <a:pt x="3321" y="2012"/>
                </a:lnTo>
                <a:lnTo>
                  <a:pt x="3319" y="2012"/>
                </a:lnTo>
                <a:lnTo>
                  <a:pt x="3317" y="2012"/>
                </a:lnTo>
                <a:lnTo>
                  <a:pt x="3315" y="2014"/>
                </a:lnTo>
                <a:lnTo>
                  <a:pt x="3315" y="2016"/>
                </a:lnTo>
                <a:lnTo>
                  <a:pt x="3315" y="2018"/>
                </a:lnTo>
                <a:lnTo>
                  <a:pt x="3315" y="2020"/>
                </a:lnTo>
                <a:lnTo>
                  <a:pt x="3313" y="2020"/>
                </a:lnTo>
                <a:lnTo>
                  <a:pt x="3311" y="2018"/>
                </a:lnTo>
                <a:lnTo>
                  <a:pt x="3309" y="2020"/>
                </a:lnTo>
                <a:lnTo>
                  <a:pt x="3309" y="2021"/>
                </a:lnTo>
                <a:lnTo>
                  <a:pt x="3309" y="2023"/>
                </a:lnTo>
                <a:lnTo>
                  <a:pt x="3309" y="2025"/>
                </a:lnTo>
                <a:lnTo>
                  <a:pt x="3311" y="2027"/>
                </a:lnTo>
                <a:lnTo>
                  <a:pt x="3313" y="2027"/>
                </a:lnTo>
                <a:lnTo>
                  <a:pt x="3313" y="2029"/>
                </a:lnTo>
                <a:lnTo>
                  <a:pt x="3313" y="2031"/>
                </a:lnTo>
                <a:lnTo>
                  <a:pt x="3311" y="2031"/>
                </a:lnTo>
                <a:lnTo>
                  <a:pt x="3311" y="2029"/>
                </a:lnTo>
                <a:lnTo>
                  <a:pt x="3309" y="2027"/>
                </a:lnTo>
                <a:lnTo>
                  <a:pt x="3309" y="2025"/>
                </a:lnTo>
                <a:lnTo>
                  <a:pt x="3307" y="2027"/>
                </a:lnTo>
                <a:lnTo>
                  <a:pt x="3307" y="2029"/>
                </a:lnTo>
                <a:lnTo>
                  <a:pt x="3307" y="2031"/>
                </a:lnTo>
                <a:lnTo>
                  <a:pt x="3303" y="2027"/>
                </a:lnTo>
                <a:lnTo>
                  <a:pt x="3302" y="2025"/>
                </a:lnTo>
                <a:lnTo>
                  <a:pt x="3302" y="2023"/>
                </a:lnTo>
                <a:lnTo>
                  <a:pt x="3300" y="2021"/>
                </a:lnTo>
                <a:lnTo>
                  <a:pt x="3302" y="2021"/>
                </a:lnTo>
                <a:lnTo>
                  <a:pt x="3302" y="2020"/>
                </a:lnTo>
                <a:lnTo>
                  <a:pt x="3300" y="2020"/>
                </a:lnTo>
                <a:lnTo>
                  <a:pt x="3300" y="2018"/>
                </a:lnTo>
                <a:lnTo>
                  <a:pt x="3302" y="2016"/>
                </a:lnTo>
                <a:lnTo>
                  <a:pt x="3302" y="2018"/>
                </a:lnTo>
                <a:lnTo>
                  <a:pt x="3302" y="2020"/>
                </a:lnTo>
                <a:lnTo>
                  <a:pt x="3302" y="2021"/>
                </a:lnTo>
                <a:lnTo>
                  <a:pt x="3302" y="2023"/>
                </a:lnTo>
                <a:lnTo>
                  <a:pt x="3303" y="2021"/>
                </a:lnTo>
                <a:lnTo>
                  <a:pt x="3305" y="2020"/>
                </a:lnTo>
                <a:lnTo>
                  <a:pt x="3307" y="2020"/>
                </a:lnTo>
                <a:lnTo>
                  <a:pt x="3307" y="2018"/>
                </a:lnTo>
                <a:lnTo>
                  <a:pt x="3309" y="2018"/>
                </a:lnTo>
                <a:lnTo>
                  <a:pt x="3309" y="2016"/>
                </a:lnTo>
                <a:lnTo>
                  <a:pt x="3307" y="2016"/>
                </a:lnTo>
                <a:lnTo>
                  <a:pt x="3305" y="2016"/>
                </a:lnTo>
                <a:lnTo>
                  <a:pt x="3305" y="2014"/>
                </a:lnTo>
                <a:lnTo>
                  <a:pt x="3303" y="2014"/>
                </a:lnTo>
                <a:lnTo>
                  <a:pt x="3302" y="2014"/>
                </a:lnTo>
                <a:lnTo>
                  <a:pt x="3300" y="2014"/>
                </a:lnTo>
                <a:lnTo>
                  <a:pt x="3298" y="2016"/>
                </a:lnTo>
                <a:lnTo>
                  <a:pt x="3296" y="2016"/>
                </a:lnTo>
                <a:lnTo>
                  <a:pt x="3294" y="2014"/>
                </a:lnTo>
                <a:lnTo>
                  <a:pt x="3292" y="2014"/>
                </a:lnTo>
                <a:lnTo>
                  <a:pt x="3284" y="2014"/>
                </a:lnTo>
                <a:lnTo>
                  <a:pt x="3284" y="2012"/>
                </a:lnTo>
                <a:lnTo>
                  <a:pt x="3282" y="2012"/>
                </a:lnTo>
                <a:lnTo>
                  <a:pt x="3280" y="2012"/>
                </a:lnTo>
                <a:lnTo>
                  <a:pt x="3278" y="2014"/>
                </a:lnTo>
                <a:lnTo>
                  <a:pt x="3277" y="2016"/>
                </a:lnTo>
                <a:lnTo>
                  <a:pt x="3275" y="2016"/>
                </a:lnTo>
                <a:lnTo>
                  <a:pt x="3273" y="2014"/>
                </a:lnTo>
                <a:lnTo>
                  <a:pt x="3271" y="2012"/>
                </a:lnTo>
                <a:lnTo>
                  <a:pt x="3269" y="2010"/>
                </a:lnTo>
                <a:lnTo>
                  <a:pt x="3267" y="2010"/>
                </a:lnTo>
                <a:lnTo>
                  <a:pt x="3267" y="2008"/>
                </a:lnTo>
                <a:lnTo>
                  <a:pt x="3265" y="2008"/>
                </a:lnTo>
                <a:lnTo>
                  <a:pt x="3265" y="2006"/>
                </a:lnTo>
                <a:lnTo>
                  <a:pt x="3263" y="2006"/>
                </a:lnTo>
                <a:lnTo>
                  <a:pt x="3263" y="2004"/>
                </a:lnTo>
                <a:lnTo>
                  <a:pt x="3259" y="2004"/>
                </a:lnTo>
                <a:lnTo>
                  <a:pt x="3257" y="2004"/>
                </a:lnTo>
                <a:lnTo>
                  <a:pt x="3255" y="2004"/>
                </a:lnTo>
                <a:lnTo>
                  <a:pt x="3254" y="2006"/>
                </a:lnTo>
                <a:lnTo>
                  <a:pt x="3252" y="2004"/>
                </a:lnTo>
                <a:lnTo>
                  <a:pt x="3250" y="2004"/>
                </a:lnTo>
                <a:lnTo>
                  <a:pt x="3248" y="2004"/>
                </a:lnTo>
                <a:lnTo>
                  <a:pt x="3246" y="2004"/>
                </a:lnTo>
                <a:lnTo>
                  <a:pt x="3246" y="2002"/>
                </a:lnTo>
                <a:lnTo>
                  <a:pt x="3244" y="2002"/>
                </a:lnTo>
                <a:lnTo>
                  <a:pt x="3244" y="2000"/>
                </a:lnTo>
                <a:lnTo>
                  <a:pt x="3244" y="2002"/>
                </a:lnTo>
                <a:lnTo>
                  <a:pt x="3242" y="2002"/>
                </a:lnTo>
                <a:lnTo>
                  <a:pt x="3242" y="2004"/>
                </a:lnTo>
                <a:lnTo>
                  <a:pt x="3242" y="2006"/>
                </a:lnTo>
                <a:lnTo>
                  <a:pt x="3242" y="2008"/>
                </a:lnTo>
                <a:lnTo>
                  <a:pt x="3242" y="2006"/>
                </a:lnTo>
                <a:lnTo>
                  <a:pt x="3244" y="2008"/>
                </a:lnTo>
                <a:lnTo>
                  <a:pt x="3244" y="2006"/>
                </a:lnTo>
                <a:lnTo>
                  <a:pt x="3246" y="2006"/>
                </a:lnTo>
                <a:lnTo>
                  <a:pt x="3246" y="2004"/>
                </a:lnTo>
                <a:lnTo>
                  <a:pt x="3248" y="2004"/>
                </a:lnTo>
                <a:lnTo>
                  <a:pt x="3250" y="2004"/>
                </a:lnTo>
                <a:lnTo>
                  <a:pt x="3250" y="2006"/>
                </a:lnTo>
                <a:lnTo>
                  <a:pt x="3248" y="2006"/>
                </a:lnTo>
                <a:lnTo>
                  <a:pt x="3246" y="2008"/>
                </a:lnTo>
                <a:lnTo>
                  <a:pt x="3246" y="2010"/>
                </a:lnTo>
                <a:lnTo>
                  <a:pt x="3242" y="2014"/>
                </a:lnTo>
                <a:lnTo>
                  <a:pt x="3240" y="2016"/>
                </a:lnTo>
                <a:lnTo>
                  <a:pt x="3240" y="2018"/>
                </a:lnTo>
                <a:lnTo>
                  <a:pt x="3240" y="2016"/>
                </a:lnTo>
                <a:lnTo>
                  <a:pt x="3238" y="2016"/>
                </a:lnTo>
                <a:lnTo>
                  <a:pt x="3238" y="2014"/>
                </a:lnTo>
                <a:lnTo>
                  <a:pt x="3236" y="2014"/>
                </a:lnTo>
                <a:lnTo>
                  <a:pt x="3238" y="2012"/>
                </a:lnTo>
                <a:lnTo>
                  <a:pt x="3236" y="2012"/>
                </a:lnTo>
                <a:lnTo>
                  <a:pt x="3234" y="2010"/>
                </a:lnTo>
                <a:lnTo>
                  <a:pt x="3232" y="2010"/>
                </a:lnTo>
                <a:lnTo>
                  <a:pt x="3234" y="2012"/>
                </a:lnTo>
                <a:lnTo>
                  <a:pt x="3234" y="2014"/>
                </a:lnTo>
                <a:lnTo>
                  <a:pt x="3236" y="2014"/>
                </a:lnTo>
                <a:lnTo>
                  <a:pt x="3236" y="2016"/>
                </a:lnTo>
                <a:lnTo>
                  <a:pt x="3238" y="2018"/>
                </a:lnTo>
                <a:lnTo>
                  <a:pt x="3238" y="2020"/>
                </a:lnTo>
                <a:lnTo>
                  <a:pt x="3240" y="2020"/>
                </a:lnTo>
                <a:lnTo>
                  <a:pt x="3240" y="2018"/>
                </a:lnTo>
                <a:lnTo>
                  <a:pt x="3242" y="2020"/>
                </a:lnTo>
                <a:lnTo>
                  <a:pt x="3242" y="2018"/>
                </a:lnTo>
                <a:lnTo>
                  <a:pt x="3244" y="2018"/>
                </a:lnTo>
                <a:lnTo>
                  <a:pt x="3246" y="2020"/>
                </a:lnTo>
                <a:lnTo>
                  <a:pt x="3246" y="2021"/>
                </a:lnTo>
                <a:lnTo>
                  <a:pt x="3248" y="2021"/>
                </a:lnTo>
                <a:lnTo>
                  <a:pt x="3250" y="2023"/>
                </a:lnTo>
                <a:lnTo>
                  <a:pt x="3250" y="2025"/>
                </a:lnTo>
                <a:lnTo>
                  <a:pt x="3252" y="2025"/>
                </a:lnTo>
                <a:lnTo>
                  <a:pt x="3254" y="2025"/>
                </a:lnTo>
                <a:lnTo>
                  <a:pt x="3255" y="2027"/>
                </a:lnTo>
                <a:lnTo>
                  <a:pt x="3257" y="2027"/>
                </a:lnTo>
                <a:lnTo>
                  <a:pt x="3259" y="2027"/>
                </a:lnTo>
                <a:lnTo>
                  <a:pt x="3261" y="2027"/>
                </a:lnTo>
                <a:lnTo>
                  <a:pt x="3261" y="2029"/>
                </a:lnTo>
                <a:lnTo>
                  <a:pt x="3265" y="2031"/>
                </a:lnTo>
                <a:lnTo>
                  <a:pt x="3265" y="2033"/>
                </a:lnTo>
                <a:lnTo>
                  <a:pt x="3267" y="2035"/>
                </a:lnTo>
                <a:lnTo>
                  <a:pt x="3267" y="2037"/>
                </a:lnTo>
                <a:lnTo>
                  <a:pt x="3267" y="2039"/>
                </a:lnTo>
                <a:lnTo>
                  <a:pt x="3267" y="2041"/>
                </a:lnTo>
                <a:lnTo>
                  <a:pt x="3269" y="2041"/>
                </a:lnTo>
                <a:lnTo>
                  <a:pt x="3269" y="2043"/>
                </a:lnTo>
                <a:lnTo>
                  <a:pt x="3269" y="2044"/>
                </a:lnTo>
                <a:lnTo>
                  <a:pt x="3269" y="2046"/>
                </a:lnTo>
                <a:lnTo>
                  <a:pt x="3269" y="2048"/>
                </a:lnTo>
                <a:lnTo>
                  <a:pt x="3269" y="2050"/>
                </a:lnTo>
                <a:lnTo>
                  <a:pt x="3265" y="2052"/>
                </a:lnTo>
                <a:lnTo>
                  <a:pt x="3265" y="2054"/>
                </a:lnTo>
                <a:lnTo>
                  <a:pt x="3263" y="2054"/>
                </a:lnTo>
                <a:lnTo>
                  <a:pt x="3259" y="2056"/>
                </a:lnTo>
                <a:lnTo>
                  <a:pt x="3257" y="2058"/>
                </a:lnTo>
                <a:lnTo>
                  <a:pt x="3255" y="2056"/>
                </a:lnTo>
                <a:lnTo>
                  <a:pt x="3254" y="2054"/>
                </a:lnTo>
                <a:lnTo>
                  <a:pt x="3250" y="2050"/>
                </a:lnTo>
                <a:lnTo>
                  <a:pt x="3250" y="2048"/>
                </a:lnTo>
                <a:lnTo>
                  <a:pt x="3250" y="2046"/>
                </a:lnTo>
                <a:lnTo>
                  <a:pt x="3252" y="2046"/>
                </a:lnTo>
                <a:lnTo>
                  <a:pt x="3254" y="2046"/>
                </a:lnTo>
                <a:lnTo>
                  <a:pt x="3254" y="2044"/>
                </a:lnTo>
                <a:lnTo>
                  <a:pt x="3252" y="2043"/>
                </a:lnTo>
                <a:lnTo>
                  <a:pt x="3250" y="2041"/>
                </a:lnTo>
                <a:lnTo>
                  <a:pt x="3248" y="2041"/>
                </a:lnTo>
                <a:lnTo>
                  <a:pt x="3248" y="2043"/>
                </a:lnTo>
                <a:lnTo>
                  <a:pt x="3248" y="2044"/>
                </a:lnTo>
                <a:lnTo>
                  <a:pt x="3246" y="2044"/>
                </a:lnTo>
                <a:lnTo>
                  <a:pt x="3244" y="2044"/>
                </a:lnTo>
                <a:lnTo>
                  <a:pt x="3244" y="2043"/>
                </a:lnTo>
                <a:lnTo>
                  <a:pt x="3246" y="2043"/>
                </a:lnTo>
                <a:lnTo>
                  <a:pt x="3244" y="2043"/>
                </a:lnTo>
                <a:lnTo>
                  <a:pt x="3242" y="2043"/>
                </a:lnTo>
                <a:lnTo>
                  <a:pt x="3242" y="2044"/>
                </a:lnTo>
                <a:lnTo>
                  <a:pt x="3242" y="2046"/>
                </a:lnTo>
                <a:lnTo>
                  <a:pt x="3244" y="2046"/>
                </a:lnTo>
                <a:lnTo>
                  <a:pt x="3244" y="2050"/>
                </a:lnTo>
                <a:lnTo>
                  <a:pt x="3246" y="2052"/>
                </a:lnTo>
                <a:lnTo>
                  <a:pt x="3248" y="2054"/>
                </a:lnTo>
                <a:lnTo>
                  <a:pt x="3250" y="2056"/>
                </a:lnTo>
                <a:lnTo>
                  <a:pt x="3250" y="2058"/>
                </a:lnTo>
                <a:lnTo>
                  <a:pt x="3248" y="2060"/>
                </a:lnTo>
                <a:lnTo>
                  <a:pt x="3248" y="2058"/>
                </a:lnTo>
                <a:lnTo>
                  <a:pt x="3248" y="2056"/>
                </a:lnTo>
                <a:lnTo>
                  <a:pt x="3246" y="2054"/>
                </a:lnTo>
                <a:lnTo>
                  <a:pt x="3244" y="2052"/>
                </a:lnTo>
                <a:lnTo>
                  <a:pt x="3242" y="2052"/>
                </a:lnTo>
                <a:lnTo>
                  <a:pt x="3240" y="2052"/>
                </a:lnTo>
                <a:lnTo>
                  <a:pt x="3238" y="2052"/>
                </a:lnTo>
                <a:lnTo>
                  <a:pt x="3238" y="2054"/>
                </a:lnTo>
                <a:lnTo>
                  <a:pt x="3236" y="2054"/>
                </a:lnTo>
                <a:lnTo>
                  <a:pt x="3236" y="2056"/>
                </a:lnTo>
                <a:lnTo>
                  <a:pt x="3234" y="2056"/>
                </a:lnTo>
                <a:lnTo>
                  <a:pt x="3229" y="2058"/>
                </a:lnTo>
                <a:lnTo>
                  <a:pt x="3227" y="2058"/>
                </a:lnTo>
                <a:lnTo>
                  <a:pt x="3225" y="2056"/>
                </a:lnTo>
                <a:lnTo>
                  <a:pt x="3223" y="2056"/>
                </a:lnTo>
                <a:lnTo>
                  <a:pt x="3221" y="2054"/>
                </a:lnTo>
                <a:lnTo>
                  <a:pt x="3217" y="2052"/>
                </a:lnTo>
                <a:lnTo>
                  <a:pt x="3217" y="2050"/>
                </a:lnTo>
                <a:lnTo>
                  <a:pt x="3215" y="2048"/>
                </a:lnTo>
                <a:lnTo>
                  <a:pt x="3213" y="2048"/>
                </a:lnTo>
                <a:lnTo>
                  <a:pt x="3211" y="2048"/>
                </a:lnTo>
                <a:lnTo>
                  <a:pt x="3211" y="2050"/>
                </a:lnTo>
                <a:lnTo>
                  <a:pt x="3213" y="2052"/>
                </a:lnTo>
                <a:lnTo>
                  <a:pt x="3213" y="2054"/>
                </a:lnTo>
                <a:lnTo>
                  <a:pt x="3211" y="2054"/>
                </a:lnTo>
                <a:lnTo>
                  <a:pt x="3209" y="2054"/>
                </a:lnTo>
                <a:lnTo>
                  <a:pt x="3209" y="2052"/>
                </a:lnTo>
                <a:lnTo>
                  <a:pt x="3207" y="2050"/>
                </a:lnTo>
                <a:lnTo>
                  <a:pt x="3206" y="2048"/>
                </a:lnTo>
                <a:lnTo>
                  <a:pt x="3206" y="2046"/>
                </a:lnTo>
                <a:lnTo>
                  <a:pt x="3204" y="2046"/>
                </a:lnTo>
                <a:lnTo>
                  <a:pt x="3204" y="2048"/>
                </a:lnTo>
                <a:lnTo>
                  <a:pt x="3206" y="2050"/>
                </a:lnTo>
                <a:lnTo>
                  <a:pt x="3204" y="2050"/>
                </a:lnTo>
                <a:lnTo>
                  <a:pt x="3204" y="2052"/>
                </a:lnTo>
                <a:lnTo>
                  <a:pt x="3206" y="2050"/>
                </a:lnTo>
                <a:lnTo>
                  <a:pt x="3206" y="2052"/>
                </a:lnTo>
                <a:lnTo>
                  <a:pt x="3204" y="2052"/>
                </a:lnTo>
                <a:lnTo>
                  <a:pt x="3204" y="2054"/>
                </a:lnTo>
                <a:lnTo>
                  <a:pt x="3206" y="2054"/>
                </a:lnTo>
                <a:lnTo>
                  <a:pt x="3206" y="2052"/>
                </a:lnTo>
                <a:lnTo>
                  <a:pt x="3206" y="2054"/>
                </a:lnTo>
                <a:lnTo>
                  <a:pt x="3206" y="2056"/>
                </a:lnTo>
                <a:lnTo>
                  <a:pt x="3204" y="2054"/>
                </a:lnTo>
                <a:lnTo>
                  <a:pt x="3202" y="2052"/>
                </a:lnTo>
                <a:lnTo>
                  <a:pt x="3202" y="2050"/>
                </a:lnTo>
                <a:lnTo>
                  <a:pt x="3202" y="2048"/>
                </a:lnTo>
                <a:lnTo>
                  <a:pt x="3204" y="2046"/>
                </a:lnTo>
                <a:lnTo>
                  <a:pt x="3204" y="2044"/>
                </a:lnTo>
                <a:lnTo>
                  <a:pt x="3204" y="2043"/>
                </a:lnTo>
                <a:lnTo>
                  <a:pt x="3202" y="2043"/>
                </a:lnTo>
                <a:lnTo>
                  <a:pt x="3202" y="2044"/>
                </a:lnTo>
                <a:lnTo>
                  <a:pt x="3202" y="2046"/>
                </a:lnTo>
                <a:lnTo>
                  <a:pt x="3202" y="2044"/>
                </a:lnTo>
                <a:lnTo>
                  <a:pt x="3200" y="2044"/>
                </a:lnTo>
                <a:lnTo>
                  <a:pt x="3200" y="2043"/>
                </a:lnTo>
                <a:lnTo>
                  <a:pt x="3198" y="2043"/>
                </a:lnTo>
                <a:lnTo>
                  <a:pt x="3196" y="2041"/>
                </a:lnTo>
                <a:lnTo>
                  <a:pt x="3196" y="2043"/>
                </a:lnTo>
                <a:lnTo>
                  <a:pt x="3194" y="2043"/>
                </a:lnTo>
                <a:lnTo>
                  <a:pt x="3194" y="2044"/>
                </a:lnTo>
                <a:lnTo>
                  <a:pt x="3194" y="2043"/>
                </a:lnTo>
                <a:lnTo>
                  <a:pt x="3192" y="2044"/>
                </a:lnTo>
                <a:lnTo>
                  <a:pt x="3192" y="2043"/>
                </a:lnTo>
                <a:lnTo>
                  <a:pt x="3190" y="2043"/>
                </a:lnTo>
                <a:lnTo>
                  <a:pt x="3190" y="2041"/>
                </a:lnTo>
                <a:lnTo>
                  <a:pt x="3192" y="2041"/>
                </a:lnTo>
                <a:lnTo>
                  <a:pt x="3190" y="2041"/>
                </a:lnTo>
                <a:lnTo>
                  <a:pt x="3190" y="2039"/>
                </a:lnTo>
                <a:lnTo>
                  <a:pt x="3190" y="2037"/>
                </a:lnTo>
                <a:lnTo>
                  <a:pt x="3190" y="2035"/>
                </a:lnTo>
                <a:lnTo>
                  <a:pt x="3190" y="2033"/>
                </a:lnTo>
                <a:lnTo>
                  <a:pt x="3188" y="2033"/>
                </a:lnTo>
                <a:lnTo>
                  <a:pt x="3188" y="2035"/>
                </a:lnTo>
                <a:lnTo>
                  <a:pt x="3188" y="2037"/>
                </a:lnTo>
                <a:lnTo>
                  <a:pt x="3190" y="2037"/>
                </a:lnTo>
                <a:lnTo>
                  <a:pt x="3190" y="2039"/>
                </a:lnTo>
                <a:lnTo>
                  <a:pt x="3188" y="2039"/>
                </a:lnTo>
                <a:lnTo>
                  <a:pt x="3190" y="2041"/>
                </a:lnTo>
                <a:lnTo>
                  <a:pt x="3190" y="2043"/>
                </a:lnTo>
                <a:lnTo>
                  <a:pt x="3190" y="2044"/>
                </a:lnTo>
                <a:lnTo>
                  <a:pt x="3188" y="2044"/>
                </a:lnTo>
                <a:lnTo>
                  <a:pt x="3190" y="2046"/>
                </a:lnTo>
                <a:lnTo>
                  <a:pt x="3190" y="2048"/>
                </a:lnTo>
                <a:lnTo>
                  <a:pt x="3192" y="2048"/>
                </a:lnTo>
                <a:lnTo>
                  <a:pt x="3192" y="2050"/>
                </a:lnTo>
                <a:lnTo>
                  <a:pt x="3190" y="2052"/>
                </a:lnTo>
                <a:lnTo>
                  <a:pt x="3190" y="2054"/>
                </a:lnTo>
                <a:lnTo>
                  <a:pt x="3192" y="2054"/>
                </a:lnTo>
                <a:lnTo>
                  <a:pt x="3192" y="2052"/>
                </a:lnTo>
                <a:lnTo>
                  <a:pt x="3192" y="2056"/>
                </a:lnTo>
                <a:lnTo>
                  <a:pt x="3194" y="2056"/>
                </a:lnTo>
                <a:lnTo>
                  <a:pt x="3194" y="2058"/>
                </a:lnTo>
                <a:lnTo>
                  <a:pt x="3196" y="2058"/>
                </a:lnTo>
                <a:lnTo>
                  <a:pt x="3198" y="2058"/>
                </a:lnTo>
                <a:lnTo>
                  <a:pt x="3200" y="2058"/>
                </a:lnTo>
                <a:lnTo>
                  <a:pt x="3200" y="2060"/>
                </a:lnTo>
                <a:lnTo>
                  <a:pt x="3202" y="2060"/>
                </a:lnTo>
                <a:lnTo>
                  <a:pt x="3204" y="2062"/>
                </a:lnTo>
                <a:lnTo>
                  <a:pt x="3204" y="2064"/>
                </a:lnTo>
                <a:lnTo>
                  <a:pt x="3204" y="2068"/>
                </a:lnTo>
                <a:lnTo>
                  <a:pt x="3204" y="2069"/>
                </a:lnTo>
                <a:lnTo>
                  <a:pt x="3204" y="2071"/>
                </a:lnTo>
                <a:lnTo>
                  <a:pt x="3206" y="2073"/>
                </a:lnTo>
                <a:lnTo>
                  <a:pt x="3206" y="2075"/>
                </a:lnTo>
                <a:lnTo>
                  <a:pt x="3207" y="2077"/>
                </a:lnTo>
                <a:lnTo>
                  <a:pt x="3207" y="2079"/>
                </a:lnTo>
                <a:lnTo>
                  <a:pt x="3209" y="2081"/>
                </a:lnTo>
                <a:lnTo>
                  <a:pt x="3211" y="2081"/>
                </a:lnTo>
                <a:lnTo>
                  <a:pt x="3211" y="2085"/>
                </a:lnTo>
                <a:lnTo>
                  <a:pt x="3209" y="2085"/>
                </a:lnTo>
                <a:lnTo>
                  <a:pt x="3209" y="2087"/>
                </a:lnTo>
                <a:lnTo>
                  <a:pt x="3209" y="2089"/>
                </a:lnTo>
                <a:lnTo>
                  <a:pt x="3209" y="2091"/>
                </a:lnTo>
                <a:lnTo>
                  <a:pt x="3209" y="2092"/>
                </a:lnTo>
                <a:lnTo>
                  <a:pt x="3211" y="2092"/>
                </a:lnTo>
                <a:lnTo>
                  <a:pt x="3213" y="2092"/>
                </a:lnTo>
                <a:lnTo>
                  <a:pt x="3213" y="2094"/>
                </a:lnTo>
                <a:lnTo>
                  <a:pt x="3211" y="2094"/>
                </a:lnTo>
                <a:lnTo>
                  <a:pt x="3209" y="2092"/>
                </a:lnTo>
                <a:lnTo>
                  <a:pt x="3209" y="2091"/>
                </a:lnTo>
                <a:lnTo>
                  <a:pt x="3207" y="2091"/>
                </a:lnTo>
                <a:lnTo>
                  <a:pt x="3207" y="2092"/>
                </a:lnTo>
                <a:lnTo>
                  <a:pt x="3207" y="2094"/>
                </a:lnTo>
                <a:lnTo>
                  <a:pt x="3207" y="2096"/>
                </a:lnTo>
                <a:lnTo>
                  <a:pt x="3207" y="2098"/>
                </a:lnTo>
                <a:lnTo>
                  <a:pt x="3206" y="2098"/>
                </a:lnTo>
                <a:lnTo>
                  <a:pt x="3207" y="2100"/>
                </a:lnTo>
                <a:lnTo>
                  <a:pt x="3207" y="2102"/>
                </a:lnTo>
                <a:lnTo>
                  <a:pt x="3207" y="2104"/>
                </a:lnTo>
                <a:lnTo>
                  <a:pt x="3209" y="2104"/>
                </a:lnTo>
                <a:lnTo>
                  <a:pt x="3209" y="2106"/>
                </a:lnTo>
                <a:lnTo>
                  <a:pt x="3209" y="2104"/>
                </a:lnTo>
                <a:lnTo>
                  <a:pt x="3211" y="2104"/>
                </a:lnTo>
                <a:lnTo>
                  <a:pt x="3211" y="2102"/>
                </a:lnTo>
                <a:lnTo>
                  <a:pt x="3213" y="2102"/>
                </a:lnTo>
                <a:lnTo>
                  <a:pt x="3213" y="2104"/>
                </a:lnTo>
                <a:lnTo>
                  <a:pt x="3215" y="2104"/>
                </a:lnTo>
                <a:lnTo>
                  <a:pt x="3215" y="2102"/>
                </a:lnTo>
                <a:lnTo>
                  <a:pt x="3213" y="2100"/>
                </a:lnTo>
                <a:lnTo>
                  <a:pt x="3215" y="2098"/>
                </a:lnTo>
                <a:lnTo>
                  <a:pt x="3213" y="2098"/>
                </a:lnTo>
                <a:lnTo>
                  <a:pt x="3213" y="2096"/>
                </a:lnTo>
                <a:lnTo>
                  <a:pt x="3215" y="2098"/>
                </a:lnTo>
                <a:lnTo>
                  <a:pt x="3217" y="2100"/>
                </a:lnTo>
                <a:lnTo>
                  <a:pt x="3217" y="2102"/>
                </a:lnTo>
                <a:lnTo>
                  <a:pt x="3223" y="2102"/>
                </a:lnTo>
                <a:lnTo>
                  <a:pt x="3225" y="2100"/>
                </a:lnTo>
                <a:lnTo>
                  <a:pt x="3225" y="2098"/>
                </a:lnTo>
                <a:lnTo>
                  <a:pt x="3227" y="2096"/>
                </a:lnTo>
                <a:lnTo>
                  <a:pt x="3227" y="2094"/>
                </a:lnTo>
                <a:lnTo>
                  <a:pt x="3227" y="2092"/>
                </a:lnTo>
                <a:lnTo>
                  <a:pt x="3225" y="2092"/>
                </a:lnTo>
                <a:lnTo>
                  <a:pt x="3225" y="2094"/>
                </a:lnTo>
                <a:lnTo>
                  <a:pt x="3223" y="2094"/>
                </a:lnTo>
                <a:lnTo>
                  <a:pt x="3221" y="2094"/>
                </a:lnTo>
                <a:lnTo>
                  <a:pt x="3223" y="2092"/>
                </a:lnTo>
                <a:lnTo>
                  <a:pt x="3225" y="2092"/>
                </a:lnTo>
                <a:lnTo>
                  <a:pt x="3225" y="2091"/>
                </a:lnTo>
                <a:lnTo>
                  <a:pt x="3225" y="2089"/>
                </a:lnTo>
                <a:lnTo>
                  <a:pt x="3227" y="2089"/>
                </a:lnTo>
                <a:lnTo>
                  <a:pt x="3227" y="2091"/>
                </a:lnTo>
                <a:lnTo>
                  <a:pt x="3227" y="2092"/>
                </a:lnTo>
                <a:lnTo>
                  <a:pt x="3229" y="2092"/>
                </a:lnTo>
                <a:lnTo>
                  <a:pt x="3229" y="2094"/>
                </a:lnTo>
                <a:lnTo>
                  <a:pt x="3230" y="2094"/>
                </a:lnTo>
                <a:lnTo>
                  <a:pt x="3232" y="2094"/>
                </a:lnTo>
                <a:lnTo>
                  <a:pt x="3232" y="2092"/>
                </a:lnTo>
                <a:lnTo>
                  <a:pt x="3232" y="2091"/>
                </a:lnTo>
                <a:lnTo>
                  <a:pt x="3232" y="2087"/>
                </a:lnTo>
                <a:lnTo>
                  <a:pt x="3232" y="2089"/>
                </a:lnTo>
                <a:lnTo>
                  <a:pt x="3234" y="2091"/>
                </a:lnTo>
                <a:lnTo>
                  <a:pt x="3236" y="2091"/>
                </a:lnTo>
                <a:lnTo>
                  <a:pt x="3236" y="2092"/>
                </a:lnTo>
                <a:lnTo>
                  <a:pt x="3236" y="2094"/>
                </a:lnTo>
                <a:lnTo>
                  <a:pt x="3238" y="2094"/>
                </a:lnTo>
                <a:lnTo>
                  <a:pt x="3240" y="2094"/>
                </a:lnTo>
                <a:lnTo>
                  <a:pt x="3240" y="2096"/>
                </a:lnTo>
                <a:lnTo>
                  <a:pt x="3240" y="2098"/>
                </a:lnTo>
                <a:lnTo>
                  <a:pt x="3242" y="2098"/>
                </a:lnTo>
                <a:lnTo>
                  <a:pt x="3242" y="2100"/>
                </a:lnTo>
                <a:lnTo>
                  <a:pt x="3240" y="2100"/>
                </a:lnTo>
                <a:lnTo>
                  <a:pt x="3240" y="2102"/>
                </a:lnTo>
                <a:lnTo>
                  <a:pt x="3240" y="2104"/>
                </a:lnTo>
                <a:lnTo>
                  <a:pt x="3242" y="2108"/>
                </a:lnTo>
                <a:lnTo>
                  <a:pt x="3242" y="2110"/>
                </a:lnTo>
                <a:lnTo>
                  <a:pt x="3244" y="2110"/>
                </a:lnTo>
                <a:lnTo>
                  <a:pt x="3244" y="2112"/>
                </a:lnTo>
                <a:lnTo>
                  <a:pt x="3246" y="2112"/>
                </a:lnTo>
                <a:lnTo>
                  <a:pt x="3248" y="2110"/>
                </a:lnTo>
                <a:lnTo>
                  <a:pt x="3250" y="2110"/>
                </a:lnTo>
                <a:lnTo>
                  <a:pt x="3250" y="2112"/>
                </a:lnTo>
                <a:lnTo>
                  <a:pt x="3250" y="2110"/>
                </a:lnTo>
                <a:lnTo>
                  <a:pt x="3252" y="2112"/>
                </a:lnTo>
                <a:lnTo>
                  <a:pt x="3250" y="2114"/>
                </a:lnTo>
                <a:lnTo>
                  <a:pt x="3246" y="2116"/>
                </a:lnTo>
                <a:lnTo>
                  <a:pt x="3246" y="2117"/>
                </a:lnTo>
                <a:lnTo>
                  <a:pt x="3244" y="2117"/>
                </a:lnTo>
                <a:lnTo>
                  <a:pt x="3244" y="2119"/>
                </a:lnTo>
                <a:lnTo>
                  <a:pt x="3244" y="2121"/>
                </a:lnTo>
                <a:lnTo>
                  <a:pt x="3244" y="2125"/>
                </a:lnTo>
                <a:lnTo>
                  <a:pt x="3242" y="2125"/>
                </a:lnTo>
                <a:lnTo>
                  <a:pt x="3238" y="2125"/>
                </a:lnTo>
                <a:lnTo>
                  <a:pt x="3236" y="2123"/>
                </a:lnTo>
                <a:lnTo>
                  <a:pt x="3234" y="2123"/>
                </a:lnTo>
                <a:lnTo>
                  <a:pt x="3234" y="2121"/>
                </a:lnTo>
                <a:lnTo>
                  <a:pt x="3232" y="2121"/>
                </a:lnTo>
                <a:lnTo>
                  <a:pt x="3229" y="2114"/>
                </a:lnTo>
                <a:lnTo>
                  <a:pt x="3227" y="2110"/>
                </a:lnTo>
                <a:lnTo>
                  <a:pt x="3227" y="2108"/>
                </a:lnTo>
                <a:lnTo>
                  <a:pt x="3225" y="2108"/>
                </a:lnTo>
                <a:lnTo>
                  <a:pt x="3225" y="2106"/>
                </a:lnTo>
                <a:lnTo>
                  <a:pt x="3225" y="2104"/>
                </a:lnTo>
                <a:lnTo>
                  <a:pt x="3223" y="2104"/>
                </a:lnTo>
                <a:lnTo>
                  <a:pt x="3219" y="2104"/>
                </a:lnTo>
                <a:lnTo>
                  <a:pt x="3217" y="2104"/>
                </a:lnTo>
                <a:lnTo>
                  <a:pt x="3219" y="2104"/>
                </a:lnTo>
                <a:lnTo>
                  <a:pt x="3219" y="2106"/>
                </a:lnTo>
                <a:lnTo>
                  <a:pt x="3219" y="2108"/>
                </a:lnTo>
                <a:lnTo>
                  <a:pt x="3217" y="2106"/>
                </a:lnTo>
                <a:lnTo>
                  <a:pt x="3215" y="2104"/>
                </a:lnTo>
                <a:lnTo>
                  <a:pt x="3213" y="2106"/>
                </a:lnTo>
                <a:lnTo>
                  <a:pt x="3211" y="2106"/>
                </a:lnTo>
                <a:lnTo>
                  <a:pt x="3211" y="2108"/>
                </a:lnTo>
                <a:lnTo>
                  <a:pt x="3209" y="2108"/>
                </a:lnTo>
                <a:lnTo>
                  <a:pt x="3209" y="2110"/>
                </a:lnTo>
                <a:lnTo>
                  <a:pt x="3209" y="2112"/>
                </a:lnTo>
                <a:lnTo>
                  <a:pt x="3207" y="2114"/>
                </a:lnTo>
                <a:lnTo>
                  <a:pt x="3207" y="2116"/>
                </a:lnTo>
                <a:lnTo>
                  <a:pt x="3206" y="2117"/>
                </a:lnTo>
                <a:lnTo>
                  <a:pt x="3206" y="2119"/>
                </a:lnTo>
                <a:lnTo>
                  <a:pt x="3206" y="2121"/>
                </a:lnTo>
                <a:lnTo>
                  <a:pt x="3206" y="2125"/>
                </a:lnTo>
                <a:lnTo>
                  <a:pt x="3204" y="2125"/>
                </a:lnTo>
                <a:lnTo>
                  <a:pt x="3202" y="2123"/>
                </a:lnTo>
                <a:lnTo>
                  <a:pt x="3202" y="2121"/>
                </a:lnTo>
                <a:lnTo>
                  <a:pt x="3200" y="2117"/>
                </a:lnTo>
                <a:lnTo>
                  <a:pt x="3200" y="2116"/>
                </a:lnTo>
                <a:lnTo>
                  <a:pt x="3200" y="2114"/>
                </a:lnTo>
                <a:lnTo>
                  <a:pt x="3198" y="2114"/>
                </a:lnTo>
                <a:lnTo>
                  <a:pt x="3198" y="2110"/>
                </a:lnTo>
                <a:lnTo>
                  <a:pt x="3198" y="2108"/>
                </a:lnTo>
                <a:lnTo>
                  <a:pt x="3198" y="2106"/>
                </a:lnTo>
                <a:lnTo>
                  <a:pt x="3196" y="2104"/>
                </a:lnTo>
                <a:lnTo>
                  <a:pt x="3194" y="2104"/>
                </a:lnTo>
                <a:lnTo>
                  <a:pt x="3192" y="2102"/>
                </a:lnTo>
                <a:lnTo>
                  <a:pt x="3192" y="2100"/>
                </a:lnTo>
                <a:lnTo>
                  <a:pt x="3192" y="2098"/>
                </a:lnTo>
                <a:lnTo>
                  <a:pt x="3190" y="2098"/>
                </a:lnTo>
                <a:lnTo>
                  <a:pt x="3190" y="2096"/>
                </a:lnTo>
                <a:lnTo>
                  <a:pt x="3192" y="2094"/>
                </a:lnTo>
                <a:lnTo>
                  <a:pt x="3192" y="2096"/>
                </a:lnTo>
                <a:lnTo>
                  <a:pt x="3192" y="2098"/>
                </a:lnTo>
                <a:lnTo>
                  <a:pt x="3194" y="2098"/>
                </a:lnTo>
                <a:lnTo>
                  <a:pt x="3194" y="2100"/>
                </a:lnTo>
                <a:lnTo>
                  <a:pt x="3194" y="2096"/>
                </a:lnTo>
                <a:lnTo>
                  <a:pt x="3192" y="2094"/>
                </a:lnTo>
                <a:lnTo>
                  <a:pt x="3194" y="2092"/>
                </a:lnTo>
                <a:lnTo>
                  <a:pt x="3194" y="2091"/>
                </a:lnTo>
                <a:lnTo>
                  <a:pt x="3192" y="2089"/>
                </a:lnTo>
                <a:lnTo>
                  <a:pt x="3192" y="2087"/>
                </a:lnTo>
                <a:lnTo>
                  <a:pt x="3192" y="2085"/>
                </a:lnTo>
                <a:lnTo>
                  <a:pt x="3190" y="2083"/>
                </a:lnTo>
                <a:lnTo>
                  <a:pt x="3190" y="2081"/>
                </a:lnTo>
                <a:lnTo>
                  <a:pt x="3190" y="2079"/>
                </a:lnTo>
                <a:lnTo>
                  <a:pt x="3188" y="2079"/>
                </a:lnTo>
                <a:lnTo>
                  <a:pt x="3188" y="2077"/>
                </a:lnTo>
                <a:lnTo>
                  <a:pt x="3186" y="2075"/>
                </a:lnTo>
                <a:lnTo>
                  <a:pt x="3186" y="2073"/>
                </a:lnTo>
                <a:lnTo>
                  <a:pt x="3186" y="2071"/>
                </a:lnTo>
                <a:lnTo>
                  <a:pt x="3186" y="2069"/>
                </a:lnTo>
                <a:lnTo>
                  <a:pt x="3186" y="2068"/>
                </a:lnTo>
                <a:lnTo>
                  <a:pt x="3186" y="2066"/>
                </a:lnTo>
                <a:lnTo>
                  <a:pt x="3186" y="2064"/>
                </a:lnTo>
                <a:lnTo>
                  <a:pt x="3186" y="2062"/>
                </a:lnTo>
                <a:lnTo>
                  <a:pt x="3186" y="2060"/>
                </a:lnTo>
                <a:lnTo>
                  <a:pt x="3186" y="2056"/>
                </a:lnTo>
                <a:lnTo>
                  <a:pt x="3184" y="2056"/>
                </a:lnTo>
                <a:lnTo>
                  <a:pt x="3182" y="2054"/>
                </a:lnTo>
                <a:lnTo>
                  <a:pt x="3182" y="2052"/>
                </a:lnTo>
                <a:lnTo>
                  <a:pt x="3181" y="2052"/>
                </a:lnTo>
                <a:lnTo>
                  <a:pt x="3175" y="2050"/>
                </a:lnTo>
                <a:lnTo>
                  <a:pt x="3175" y="2048"/>
                </a:lnTo>
                <a:lnTo>
                  <a:pt x="3173" y="2048"/>
                </a:lnTo>
                <a:lnTo>
                  <a:pt x="3171" y="2048"/>
                </a:lnTo>
                <a:lnTo>
                  <a:pt x="3169" y="2046"/>
                </a:lnTo>
                <a:lnTo>
                  <a:pt x="3167" y="2046"/>
                </a:lnTo>
                <a:lnTo>
                  <a:pt x="3165" y="2044"/>
                </a:lnTo>
                <a:lnTo>
                  <a:pt x="3163" y="2044"/>
                </a:lnTo>
                <a:lnTo>
                  <a:pt x="3161" y="2044"/>
                </a:lnTo>
                <a:lnTo>
                  <a:pt x="3161" y="2046"/>
                </a:lnTo>
                <a:lnTo>
                  <a:pt x="3161" y="2048"/>
                </a:lnTo>
                <a:lnTo>
                  <a:pt x="3161" y="2050"/>
                </a:lnTo>
                <a:lnTo>
                  <a:pt x="3159" y="2052"/>
                </a:lnTo>
                <a:lnTo>
                  <a:pt x="3159" y="2054"/>
                </a:lnTo>
                <a:lnTo>
                  <a:pt x="3158" y="2054"/>
                </a:lnTo>
                <a:lnTo>
                  <a:pt x="3158" y="2056"/>
                </a:lnTo>
                <a:lnTo>
                  <a:pt x="3158" y="2058"/>
                </a:lnTo>
                <a:lnTo>
                  <a:pt x="3154" y="2058"/>
                </a:lnTo>
                <a:lnTo>
                  <a:pt x="3148" y="2058"/>
                </a:lnTo>
                <a:lnTo>
                  <a:pt x="3146" y="2058"/>
                </a:lnTo>
                <a:lnTo>
                  <a:pt x="3142" y="2058"/>
                </a:lnTo>
                <a:lnTo>
                  <a:pt x="3142" y="2056"/>
                </a:lnTo>
                <a:lnTo>
                  <a:pt x="3146" y="2056"/>
                </a:lnTo>
                <a:lnTo>
                  <a:pt x="3146" y="2050"/>
                </a:lnTo>
                <a:lnTo>
                  <a:pt x="3144" y="2050"/>
                </a:lnTo>
                <a:lnTo>
                  <a:pt x="3144" y="2048"/>
                </a:lnTo>
                <a:lnTo>
                  <a:pt x="3146" y="2048"/>
                </a:lnTo>
                <a:lnTo>
                  <a:pt x="3146" y="2046"/>
                </a:lnTo>
                <a:lnTo>
                  <a:pt x="3144" y="2046"/>
                </a:lnTo>
                <a:lnTo>
                  <a:pt x="3144" y="2044"/>
                </a:lnTo>
                <a:lnTo>
                  <a:pt x="3142" y="2044"/>
                </a:lnTo>
                <a:lnTo>
                  <a:pt x="3140" y="2044"/>
                </a:lnTo>
                <a:lnTo>
                  <a:pt x="3140" y="2043"/>
                </a:lnTo>
                <a:lnTo>
                  <a:pt x="3138" y="2043"/>
                </a:lnTo>
                <a:lnTo>
                  <a:pt x="3138" y="2041"/>
                </a:lnTo>
                <a:lnTo>
                  <a:pt x="3140" y="2041"/>
                </a:lnTo>
                <a:lnTo>
                  <a:pt x="3140" y="2039"/>
                </a:lnTo>
                <a:lnTo>
                  <a:pt x="3138" y="2039"/>
                </a:lnTo>
                <a:lnTo>
                  <a:pt x="3140" y="2039"/>
                </a:lnTo>
                <a:lnTo>
                  <a:pt x="3140" y="2037"/>
                </a:lnTo>
                <a:lnTo>
                  <a:pt x="3140" y="2035"/>
                </a:lnTo>
                <a:lnTo>
                  <a:pt x="3142" y="2035"/>
                </a:lnTo>
                <a:lnTo>
                  <a:pt x="3140" y="2035"/>
                </a:lnTo>
                <a:lnTo>
                  <a:pt x="3140" y="2033"/>
                </a:lnTo>
                <a:lnTo>
                  <a:pt x="3138" y="2031"/>
                </a:lnTo>
                <a:lnTo>
                  <a:pt x="3138" y="2029"/>
                </a:lnTo>
                <a:lnTo>
                  <a:pt x="3140" y="2029"/>
                </a:lnTo>
                <a:lnTo>
                  <a:pt x="3138" y="2027"/>
                </a:lnTo>
                <a:lnTo>
                  <a:pt x="3138" y="2025"/>
                </a:lnTo>
                <a:lnTo>
                  <a:pt x="3138" y="2023"/>
                </a:lnTo>
                <a:lnTo>
                  <a:pt x="3136" y="2023"/>
                </a:lnTo>
                <a:lnTo>
                  <a:pt x="3134" y="2021"/>
                </a:lnTo>
                <a:lnTo>
                  <a:pt x="3133" y="2021"/>
                </a:lnTo>
                <a:lnTo>
                  <a:pt x="3134" y="2020"/>
                </a:lnTo>
                <a:lnTo>
                  <a:pt x="3133" y="2018"/>
                </a:lnTo>
                <a:lnTo>
                  <a:pt x="3131" y="2018"/>
                </a:lnTo>
                <a:lnTo>
                  <a:pt x="3129" y="2016"/>
                </a:lnTo>
                <a:lnTo>
                  <a:pt x="3127" y="2014"/>
                </a:lnTo>
                <a:lnTo>
                  <a:pt x="3129" y="2012"/>
                </a:lnTo>
                <a:lnTo>
                  <a:pt x="3131" y="2012"/>
                </a:lnTo>
                <a:lnTo>
                  <a:pt x="3133" y="2012"/>
                </a:lnTo>
                <a:lnTo>
                  <a:pt x="3131" y="2010"/>
                </a:lnTo>
                <a:lnTo>
                  <a:pt x="3129" y="2010"/>
                </a:lnTo>
                <a:lnTo>
                  <a:pt x="3129" y="2008"/>
                </a:lnTo>
                <a:lnTo>
                  <a:pt x="3131" y="2008"/>
                </a:lnTo>
                <a:lnTo>
                  <a:pt x="3129" y="2008"/>
                </a:lnTo>
                <a:lnTo>
                  <a:pt x="3129" y="2006"/>
                </a:lnTo>
                <a:lnTo>
                  <a:pt x="3131" y="2006"/>
                </a:lnTo>
                <a:lnTo>
                  <a:pt x="3131" y="2004"/>
                </a:lnTo>
                <a:lnTo>
                  <a:pt x="3133" y="2004"/>
                </a:lnTo>
                <a:lnTo>
                  <a:pt x="3133" y="2002"/>
                </a:lnTo>
                <a:lnTo>
                  <a:pt x="3133" y="2000"/>
                </a:lnTo>
                <a:lnTo>
                  <a:pt x="3134" y="1998"/>
                </a:lnTo>
                <a:lnTo>
                  <a:pt x="3133" y="1998"/>
                </a:lnTo>
                <a:lnTo>
                  <a:pt x="3131" y="2000"/>
                </a:lnTo>
                <a:lnTo>
                  <a:pt x="3131" y="1998"/>
                </a:lnTo>
                <a:lnTo>
                  <a:pt x="3131" y="1995"/>
                </a:lnTo>
                <a:lnTo>
                  <a:pt x="3131" y="1993"/>
                </a:lnTo>
                <a:lnTo>
                  <a:pt x="3131" y="1991"/>
                </a:lnTo>
                <a:lnTo>
                  <a:pt x="3131" y="1989"/>
                </a:lnTo>
                <a:lnTo>
                  <a:pt x="3131" y="1987"/>
                </a:lnTo>
                <a:lnTo>
                  <a:pt x="3131" y="1985"/>
                </a:lnTo>
                <a:lnTo>
                  <a:pt x="3131" y="1983"/>
                </a:lnTo>
                <a:lnTo>
                  <a:pt x="3131" y="1981"/>
                </a:lnTo>
                <a:lnTo>
                  <a:pt x="3133" y="1981"/>
                </a:lnTo>
                <a:lnTo>
                  <a:pt x="3133" y="1979"/>
                </a:lnTo>
                <a:lnTo>
                  <a:pt x="3133" y="1977"/>
                </a:lnTo>
                <a:lnTo>
                  <a:pt x="3134" y="1977"/>
                </a:lnTo>
                <a:lnTo>
                  <a:pt x="3133" y="1975"/>
                </a:lnTo>
                <a:lnTo>
                  <a:pt x="3131" y="1973"/>
                </a:lnTo>
                <a:lnTo>
                  <a:pt x="3131" y="1972"/>
                </a:lnTo>
                <a:lnTo>
                  <a:pt x="3129" y="1972"/>
                </a:lnTo>
                <a:lnTo>
                  <a:pt x="3129" y="1970"/>
                </a:lnTo>
                <a:lnTo>
                  <a:pt x="3129" y="1972"/>
                </a:lnTo>
                <a:lnTo>
                  <a:pt x="3129" y="1975"/>
                </a:lnTo>
                <a:lnTo>
                  <a:pt x="3129" y="1977"/>
                </a:lnTo>
                <a:lnTo>
                  <a:pt x="3127" y="1981"/>
                </a:lnTo>
                <a:lnTo>
                  <a:pt x="3127" y="1983"/>
                </a:lnTo>
                <a:lnTo>
                  <a:pt x="3127" y="1985"/>
                </a:lnTo>
                <a:lnTo>
                  <a:pt x="3127" y="1987"/>
                </a:lnTo>
                <a:lnTo>
                  <a:pt x="3127" y="1989"/>
                </a:lnTo>
                <a:lnTo>
                  <a:pt x="3127" y="1993"/>
                </a:lnTo>
                <a:lnTo>
                  <a:pt x="3127" y="1995"/>
                </a:lnTo>
                <a:lnTo>
                  <a:pt x="3127" y="1996"/>
                </a:lnTo>
                <a:lnTo>
                  <a:pt x="3125" y="1996"/>
                </a:lnTo>
                <a:lnTo>
                  <a:pt x="3123" y="1996"/>
                </a:lnTo>
                <a:lnTo>
                  <a:pt x="3121" y="1998"/>
                </a:lnTo>
                <a:lnTo>
                  <a:pt x="3123" y="1998"/>
                </a:lnTo>
                <a:lnTo>
                  <a:pt x="3123" y="2000"/>
                </a:lnTo>
                <a:lnTo>
                  <a:pt x="3125" y="2000"/>
                </a:lnTo>
                <a:lnTo>
                  <a:pt x="3125" y="2002"/>
                </a:lnTo>
                <a:lnTo>
                  <a:pt x="3127" y="2004"/>
                </a:lnTo>
                <a:lnTo>
                  <a:pt x="3127" y="2006"/>
                </a:lnTo>
                <a:lnTo>
                  <a:pt x="3127" y="2008"/>
                </a:lnTo>
                <a:lnTo>
                  <a:pt x="3127" y="2010"/>
                </a:lnTo>
                <a:lnTo>
                  <a:pt x="3125" y="2010"/>
                </a:lnTo>
                <a:lnTo>
                  <a:pt x="3125" y="2012"/>
                </a:lnTo>
                <a:lnTo>
                  <a:pt x="3123" y="2014"/>
                </a:lnTo>
                <a:lnTo>
                  <a:pt x="3125" y="2014"/>
                </a:lnTo>
                <a:lnTo>
                  <a:pt x="3123" y="2016"/>
                </a:lnTo>
                <a:lnTo>
                  <a:pt x="3123" y="2018"/>
                </a:lnTo>
                <a:lnTo>
                  <a:pt x="3123" y="2020"/>
                </a:lnTo>
                <a:lnTo>
                  <a:pt x="3123" y="2021"/>
                </a:lnTo>
                <a:lnTo>
                  <a:pt x="3123" y="2023"/>
                </a:lnTo>
                <a:lnTo>
                  <a:pt x="3121" y="2023"/>
                </a:lnTo>
                <a:lnTo>
                  <a:pt x="3121" y="2025"/>
                </a:lnTo>
                <a:lnTo>
                  <a:pt x="3123" y="2025"/>
                </a:lnTo>
                <a:lnTo>
                  <a:pt x="3123" y="2029"/>
                </a:lnTo>
                <a:lnTo>
                  <a:pt x="3121" y="2029"/>
                </a:lnTo>
                <a:lnTo>
                  <a:pt x="3121" y="2031"/>
                </a:lnTo>
                <a:lnTo>
                  <a:pt x="3123" y="2031"/>
                </a:lnTo>
                <a:lnTo>
                  <a:pt x="3125" y="2041"/>
                </a:lnTo>
                <a:lnTo>
                  <a:pt x="3127" y="2041"/>
                </a:lnTo>
                <a:lnTo>
                  <a:pt x="3127" y="2043"/>
                </a:lnTo>
                <a:lnTo>
                  <a:pt x="3125" y="2043"/>
                </a:lnTo>
                <a:lnTo>
                  <a:pt x="3125" y="2044"/>
                </a:lnTo>
                <a:lnTo>
                  <a:pt x="3127" y="2044"/>
                </a:lnTo>
                <a:lnTo>
                  <a:pt x="3125" y="2044"/>
                </a:lnTo>
                <a:lnTo>
                  <a:pt x="3127" y="2044"/>
                </a:lnTo>
                <a:lnTo>
                  <a:pt x="3127" y="2046"/>
                </a:lnTo>
                <a:lnTo>
                  <a:pt x="3125" y="2046"/>
                </a:lnTo>
                <a:lnTo>
                  <a:pt x="3125" y="2048"/>
                </a:lnTo>
                <a:lnTo>
                  <a:pt x="3127" y="2048"/>
                </a:lnTo>
                <a:lnTo>
                  <a:pt x="3127" y="2050"/>
                </a:lnTo>
                <a:lnTo>
                  <a:pt x="3129" y="2050"/>
                </a:lnTo>
                <a:lnTo>
                  <a:pt x="3127" y="2050"/>
                </a:lnTo>
                <a:lnTo>
                  <a:pt x="3129" y="2050"/>
                </a:lnTo>
                <a:lnTo>
                  <a:pt x="3129" y="2052"/>
                </a:lnTo>
                <a:lnTo>
                  <a:pt x="3131" y="2052"/>
                </a:lnTo>
                <a:lnTo>
                  <a:pt x="3131" y="2056"/>
                </a:lnTo>
                <a:lnTo>
                  <a:pt x="3133" y="2058"/>
                </a:lnTo>
                <a:lnTo>
                  <a:pt x="3131" y="2060"/>
                </a:lnTo>
                <a:lnTo>
                  <a:pt x="3131" y="2064"/>
                </a:lnTo>
                <a:lnTo>
                  <a:pt x="3133" y="2066"/>
                </a:lnTo>
                <a:lnTo>
                  <a:pt x="3134" y="2062"/>
                </a:lnTo>
                <a:lnTo>
                  <a:pt x="3136" y="2062"/>
                </a:lnTo>
                <a:lnTo>
                  <a:pt x="3138" y="2060"/>
                </a:lnTo>
                <a:lnTo>
                  <a:pt x="3138" y="2058"/>
                </a:lnTo>
                <a:lnTo>
                  <a:pt x="3140" y="2058"/>
                </a:lnTo>
                <a:lnTo>
                  <a:pt x="3142" y="2058"/>
                </a:lnTo>
                <a:lnTo>
                  <a:pt x="3138" y="2060"/>
                </a:lnTo>
                <a:lnTo>
                  <a:pt x="3138" y="2062"/>
                </a:lnTo>
                <a:lnTo>
                  <a:pt x="3136" y="2062"/>
                </a:lnTo>
                <a:lnTo>
                  <a:pt x="3134" y="2066"/>
                </a:lnTo>
                <a:lnTo>
                  <a:pt x="3133" y="2068"/>
                </a:lnTo>
                <a:lnTo>
                  <a:pt x="3133" y="2069"/>
                </a:lnTo>
                <a:lnTo>
                  <a:pt x="3134" y="2069"/>
                </a:lnTo>
                <a:lnTo>
                  <a:pt x="3138" y="2071"/>
                </a:lnTo>
                <a:lnTo>
                  <a:pt x="3138" y="2073"/>
                </a:lnTo>
                <a:lnTo>
                  <a:pt x="3138" y="2075"/>
                </a:lnTo>
                <a:lnTo>
                  <a:pt x="3140" y="2075"/>
                </a:lnTo>
                <a:lnTo>
                  <a:pt x="3140" y="2077"/>
                </a:lnTo>
                <a:lnTo>
                  <a:pt x="3140" y="2079"/>
                </a:lnTo>
                <a:lnTo>
                  <a:pt x="3142" y="2079"/>
                </a:lnTo>
                <a:lnTo>
                  <a:pt x="3144" y="2081"/>
                </a:lnTo>
                <a:lnTo>
                  <a:pt x="3144" y="2083"/>
                </a:lnTo>
                <a:lnTo>
                  <a:pt x="3144" y="2085"/>
                </a:lnTo>
                <a:lnTo>
                  <a:pt x="3144" y="2087"/>
                </a:lnTo>
                <a:lnTo>
                  <a:pt x="3146" y="2089"/>
                </a:lnTo>
                <a:lnTo>
                  <a:pt x="3146" y="2091"/>
                </a:lnTo>
                <a:lnTo>
                  <a:pt x="3146" y="2092"/>
                </a:lnTo>
                <a:lnTo>
                  <a:pt x="3148" y="2092"/>
                </a:lnTo>
                <a:lnTo>
                  <a:pt x="3148" y="2094"/>
                </a:lnTo>
                <a:lnTo>
                  <a:pt x="3148" y="2096"/>
                </a:lnTo>
                <a:lnTo>
                  <a:pt x="3146" y="2098"/>
                </a:lnTo>
                <a:lnTo>
                  <a:pt x="3146" y="2102"/>
                </a:lnTo>
                <a:lnTo>
                  <a:pt x="3146" y="2104"/>
                </a:lnTo>
                <a:lnTo>
                  <a:pt x="3148" y="2106"/>
                </a:lnTo>
                <a:lnTo>
                  <a:pt x="3148" y="2108"/>
                </a:lnTo>
                <a:lnTo>
                  <a:pt x="3150" y="2110"/>
                </a:lnTo>
                <a:lnTo>
                  <a:pt x="3148" y="2112"/>
                </a:lnTo>
                <a:lnTo>
                  <a:pt x="3146" y="2112"/>
                </a:lnTo>
                <a:lnTo>
                  <a:pt x="3146" y="2110"/>
                </a:lnTo>
                <a:lnTo>
                  <a:pt x="3138" y="2108"/>
                </a:lnTo>
                <a:lnTo>
                  <a:pt x="3136" y="2108"/>
                </a:lnTo>
                <a:lnTo>
                  <a:pt x="3136" y="2106"/>
                </a:lnTo>
                <a:lnTo>
                  <a:pt x="3134" y="2104"/>
                </a:lnTo>
                <a:lnTo>
                  <a:pt x="3134" y="2100"/>
                </a:lnTo>
                <a:lnTo>
                  <a:pt x="3133" y="2098"/>
                </a:lnTo>
                <a:lnTo>
                  <a:pt x="3134" y="2096"/>
                </a:lnTo>
                <a:lnTo>
                  <a:pt x="3134" y="2094"/>
                </a:lnTo>
                <a:lnTo>
                  <a:pt x="3133" y="2094"/>
                </a:lnTo>
                <a:lnTo>
                  <a:pt x="3133" y="2092"/>
                </a:lnTo>
                <a:lnTo>
                  <a:pt x="3131" y="2092"/>
                </a:lnTo>
                <a:lnTo>
                  <a:pt x="3131" y="2089"/>
                </a:lnTo>
                <a:lnTo>
                  <a:pt x="3131" y="2087"/>
                </a:lnTo>
                <a:lnTo>
                  <a:pt x="3129" y="2087"/>
                </a:lnTo>
                <a:lnTo>
                  <a:pt x="3129" y="2085"/>
                </a:lnTo>
                <a:lnTo>
                  <a:pt x="3129" y="2083"/>
                </a:lnTo>
                <a:lnTo>
                  <a:pt x="3129" y="2081"/>
                </a:lnTo>
                <a:lnTo>
                  <a:pt x="3127" y="2079"/>
                </a:lnTo>
                <a:lnTo>
                  <a:pt x="3125" y="2079"/>
                </a:lnTo>
                <a:lnTo>
                  <a:pt x="3123" y="2077"/>
                </a:lnTo>
                <a:lnTo>
                  <a:pt x="3123" y="2075"/>
                </a:lnTo>
                <a:lnTo>
                  <a:pt x="3123" y="2073"/>
                </a:lnTo>
                <a:lnTo>
                  <a:pt x="3113" y="2075"/>
                </a:lnTo>
                <a:lnTo>
                  <a:pt x="3113" y="2077"/>
                </a:lnTo>
                <a:lnTo>
                  <a:pt x="3113" y="2079"/>
                </a:lnTo>
                <a:lnTo>
                  <a:pt x="3113" y="2081"/>
                </a:lnTo>
                <a:lnTo>
                  <a:pt x="3111" y="2083"/>
                </a:lnTo>
                <a:lnTo>
                  <a:pt x="3111" y="2085"/>
                </a:lnTo>
                <a:lnTo>
                  <a:pt x="3111" y="2087"/>
                </a:lnTo>
                <a:lnTo>
                  <a:pt x="3111" y="2089"/>
                </a:lnTo>
                <a:lnTo>
                  <a:pt x="3113" y="2091"/>
                </a:lnTo>
                <a:lnTo>
                  <a:pt x="3113" y="2092"/>
                </a:lnTo>
                <a:lnTo>
                  <a:pt x="3113" y="2094"/>
                </a:lnTo>
                <a:lnTo>
                  <a:pt x="3113" y="2096"/>
                </a:lnTo>
                <a:lnTo>
                  <a:pt x="3113" y="2098"/>
                </a:lnTo>
                <a:lnTo>
                  <a:pt x="3115" y="2100"/>
                </a:lnTo>
                <a:lnTo>
                  <a:pt x="3115" y="2102"/>
                </a:lnTo>
                <a:lnTo>
                  <a:pt x="3115" y="2104"/>
                </a:lnTo>
                <a:lnTo>
                  <a:pt x="3115" y="2108"/>
                </a:lnTo>
                <a:lnTo>
                  <a:pt x="3115" y="2110"/>
                </a:lnTo>
                <a:lnTo>
                  <a:pt x="3113" y="2112"/>
                </a:lnTo>
                <a:lnTo>
                  <a:pt x="3113" y="2114"/>
                </a:lnTo>
                <a:lnTo>
                  <a:pt x="3111" y="2116"/>
                </a:lnTo>
                <a:lnTo>
                  <a:pt x="3111" y="2117"/>
                </a:lnTo>
                <a:lnTo>
                  <a:pt x="3111" y="2119"/>
                </a:lnTo>
                <a:lnTo>
                  <a:pt x="3111" y="2121"/>
                </a:lnTo>
                <a:lnTo>
                  <a:pt x="3111" y="2123"/>
                </a:lnTo>
                <a:lnTo>
                  <a:pt x="3110" y="2127"/>
                </a:lnTo>
                <a:lnTo>
                  <a:pt x="3110" y="2129"/>
                </a:lnTo>
                <a:lnTo>
                  <a:pt x="3108" y="2129"/>
                </a:lnTo>
                <a:lnTo>
                  <a:pt x="3106" y="2131"/>
                </a:lnTo>
                <a:lnTo>
                  <a:pt x="3106" y="2133"/>
                </a:lnTo>
                <a:lnTo>
                  <a:pt x="3104" y="2135"/>
                </a:lnTo>
                <a:lnTo>
                  <a:pt x="3102" y="2135"/>
                </a:lnTo>
                <a:lnTo>
                  <a:pt x="3102" y="2133"/>
                </a:lnTo>
                <a:lnTo>
                  <a:pt x="3102" y="2131"/>
                </a:lnTo>
                <a:lnTo>
                  <a:pt x="3102" y="2129"/>
                </a:lnTo>
                <a:lnTo>
                  <a:pt x="3100" y="2129"/>
                </a:lnTo>
                <a:lnTo>
                  <a:pt x="3098" y="2129"/>
                </a:lnTo>
                <a:lnTo>
                  <a:pt x="3098" y="2127"/>
                </a:lnTo>
                <a:lnTo>
                  <a:pt x="3096" y="2125"/>
                </a:lnTo>
                <a:lnTo>
                  <a:pt x="3096" y="2123"/>
                </a:lnTo>
                <a:lnTo>
                  <a:pt x="3096" y="2121"/>
                </a:lnTo>
                <a:lnTo>
                  <a:pt x="3096" y="2119"/>
                </a:lnTo>
                <a:lnTo>
                  <a:pt x="3094" y="2119"/>
                </a:lnTo>
                <a:lnTo>
                  <a:pt x="3092" y="2119"/>
                </a:lnTo>
                <a:lnTo>
                  <a:pt x="3092" y="2117"/>
                </a:lnTo>
                <a:lnTo>
                  <a:pt x="3092" y="2116"/>
                </a:lnTo>
                <a:lnTo>
                  <a:pt x="3090" y="2116"/>
                </a:lnTo>
                <a:lnTo>
                  <a:pt x="3090" y="2114"/>
                </a:lnTo>
                <a:lnTo>
                  <a:pt x="3088" y="2112"/>
                </a:lnTo>
                <a:lnTo>
                  <a:pt x="3086" y="2112"/>
                </a:lnTo>
                <a:lnTo>
                  <a:pt x="3086" y="2110"/>
                </a:lnTo>
                <a:lnTo>
                  <a:pt x="3085" y="2108"/>
                </a:lnTo>
                <a:lnTo>
                  <a:pt x="3083" y="2108"/>
                </a:lnTo>
                <a:lnTo>
                  <a:pt x="3083" y="2106"/>
                </a:lnTo>
                <a:lnTo>
                  <a:pt x="3081" y="2106"/>
                </a:lnTo>
                <a:lnTo>
                  <a:pt x="3081" y="2104"/>
                </a:lnTo>
                <a:lnTo>
                  <a:pt x="3081" y="2102"/>
                </a:lnTo>
                <a:lnTo>
                  <a:pt x="3079" y="2102"/>
                </a:lnTo>
                <a:lnTo>
                  <a:pt x="3077" y="2100"/>
                </a:lnTo>
                <a:lnTo>
                  <a:pt x="3077" y="2098"/>
                </a:lnTo>
                <a:lnTo>
                  <a:pt x="3077" y="2096"/>
                </a:lnTo>
                <a:lnTo>
                  <a:pt x="3075" y="2096"/>
                </a:lnTo>
                <a:lnTo>
                  <a:pt x="3075" y="2098"/>
                </a:lnTo>
                <a:lnTo>
                  <a:pt x="3075" y="2100"/>
                </a:lnTo>
                <a:lnTo>
                  <a:pt x="3075" y="2102"/>
                </a:lnTo>
                <a:lnTo>
                  <a:pt x="3075" y="2106"/>
                </a:lnTo>
                <a:lnTo>
                  <a:pt x="3077" y="2106"/>
                </a:lnTo>
                <a:lnTo>
                  <a:pt x="3077" y="2108"/>
                </a:lnTo>
                <a:lnTo>
                  <a:pt x="3077" y="2110"/>
                </a:lnTo>
                <a:lnTo>
                  <a:pt x="3075" y="2110"/>
                </a:lnTo>
                <a:lnTo>
                  <a:pt x="3075" y="2112"/>
                </a:lnTo>
                <a:lnTo>
                  <a:pt x="3077" y="2112"/>
                </a:lnTo>
                <a:lnTo>
                  <a:pt x="3079" y="2112"/>
                </a:lnTo>
                <a:lnTo>
                  <a:pt x="3079" y="2114"/>
                </a:lnTo>
                <a:lnTo>
                  <a:pt x="3077" y="2114"/>
                </a:lnTo>
                <a:lnTo>
                  <a:pt x="3075" y="2114"/>
                </a:lnTo>
                <a:lnTo>
                  <a:pt x="3073" y="2114"/>
                </a:lnTo>
                <a:lnTo>
                  <a:pt x="3073" y="2112"/>
                </a:lnTo>
                <a:lnTo>
                  <a:pt x="3073" y="2114"/>
                </a:lnTo>
                <a:lnTo>
                  <a:pt x="3071" y="2116"/>
                </a:lnTo>
                <a:lnTo>
                  <a:pt x="3073" y="2116"/>
                </a:lnTo>
                <a:lnTo>
                  <a:pt x="3073" y="2117"/>
                </a:lnTo>
                <a:lnTo>
                  <a:pt x="3073" y="2119"/>
                </a:lnTo>
                <a:lnTo>
                  <a:pt x="3075" y="2119"/>
                </a:lnTo>
                <a:lnTo>
                  <a:pt x="3075" y="2121"/>
                </a:lnTo>
                <a:lnTo>
                  <a:pt x="3075" y="2123"/>
                </a:lnTo>
                <a:lnTo>
                  <a:pt x="3077" y="2125"/>
                </a:lnTo>
                <a:lnTo>
                  <a:pt x="3079" y="2125"/>
                </a:lnTo>
                <a:lnTo>
                  <a:pt x="3081" y="2123"/>
                </a:lnTo>
                <a:lnTo>
                  <a:pt x="3083" y="2123"/>
                </a:lnTo>
                <a:lnTo>
                  <a:pt x="3083" y="2121"/>
                </a:lnTo>
                <a:lnTo>
                  <a:pt x="3085" y="2121"/>
                </a:lnTo>
                <a:lnTo>
                  <a:pt x="3086" y="2121"/>
                </a:lnTo>
                <a:lnTo>
                  <a:pt x="3092" y="2119"/>
                </a:lnTo>
                <a:lnTo>
                  <a:pt x="3092" y="2121"/>
                </a:lnTo>
                <a:lnTo>
                  <a:pt x="3088" y="2121"/>
                </a:lnTo>
                <a:lnTo>
                  <a:pt x="3090" y="2123"/>
                </a:lnTo>
                <a:lnTo>
                  <a:pt x="3090" y="2125"/>
                </a:lnTo>
                <a:lnTo>
                  <a:pt x="3088" y="2127"/>
                </a:lnTo>
                <a:lnTo>
                  <a:pt x="3088" y="2129"/>
                </a:lnTo>
                <a:lnTo>
                  <a:pt x="3090" y="2129"/>
                </a:lnTo>
                <a:lnTo>
                  <a:pt x="3090" y="2133"/>
                </a:lnTo>
                <a:lnTo>
                  <a:pt x="3090" y="2135"/>
                </a:lnTo>
                <a:lnTo>
                  <a:pt x="3092" y="2135"/>
                </a:lnTo>
                <a:lnTo>
                  <a:pt x="3092" y="2137"/>
                </a:lnTo>
                <a:lnTo>
                  <a:pt x="3092" y="2139"/>
                </a:lnTo>
                <a:lnTo>
                  <a:pt x="3092" y="2140"/>
                </a:lnTo>
                <a:lnTo>
                  <a:pt x="3094" y="2142"/>
                </a:lnTo>
                <a:lnTo>
                  <a:pt x="3096" y="2146"/>
                </a:lnTo>
                <a:lnTo>
                  <a:pt x="3098" y="2148"/>
                </a:lnTo>
                <a:lnTo>
                  <a:pt x="3100" y="2148"/>
                </a:lnTo>
                <a:lnTo>
                  <a:pt x="3102" y="2152"/>
                </a:lnTo>
                <a:lnTo>
                  <a:pt x="3104" y="2154"/>
                </a:lnTo>
                <a:lnTo>
                  <a:pt x="3104" y="2156"/>
                </a:lnTo>
                <a:lnTo>
                  <a:pt x="3106" y="2158"/>
                </a:lnTo>
                <a:lnTo>
                  <a:pt x="3106" y="2160"/>
                </a:lnTo>
                <a:lnTo>
                  <a:pt x="3106" y="2165"/>
                </a:lnTo>
                <a:lnTo>
                  <a:pt x="3106" y="2167"/>
                </a:lnTo>
                <a:lnTo>
                  <a:pt x="3108" y="2167"/>
                </a:lnTo>
                <a:lnTo>
                  <a:pt x="3106" y="2167"/>
                </a:lnTo>
                <a:lnTo>
                  <a:pt x="3106" y="2169"/>
                </a:lnTo>
                <a:lnTo>
                  <a:pt x="3106" y="2171"/>
                </a:lnTo>
                <a:lnTo>
                  <a:pt x="3106" y="2175"/>
                </a:lnTo>
                <a:lnTo>
                  <a:pt x="3106" y="2177"/>
                </a:lnTo>
                <a:lnTo>
                  <a:pt x="3106" y="2179"/>
                </a:lnTo>
                <a:lnTo>
                  <a:pt x="3108" y="2181"/>
                </a:lnTo>
                <a:lnTo>
                  <a:pt x="3110" y="2181"/>
                </a:lnTo>
                <a:lnTo>
                  <a:pt x="3111" y="2187"/>
                </a:lnTo>
                <a:lnTo>
                  <a:pt x="3113" y="2192"/>
                </a:lnTo>
                <a:lnTo>
                  <a:pt x="3115" y="2194"/>
                </a:lnTo>
                <a:lnTo>
                  <a:pt x="3115" y="2196"/>
                </a:lnTo>
                <a:lnTo>
                  <a:pt x="3113" y="2196"/>
                </a:lnTo>
                <a:lnTo>
                  <a:pt x="3111" y="2194"/>
                </a:lnTo>
                <a:lnTo>
                  <a:pt x="3110" y="2194"/>
                </a:lnTo>
                <a:lnTo>
                  <a:pt x="3108" y="2194"/>
                </a:lnTo>
                <a:lnTo>
                  <a:pt x="3106" y="2194"/>
                </a:lnTo>
                <a:lnTo>
                  <a:pt x="3104" y="2194"/>
                </a:lnTo>
                <a:lnTo>
                  <a:pt x="3102" y="2194"/>
                </a:lnTo>
                <a:lnTo>
                  <a:pt x="3100" y="2194"/>
                </a:lnTo>
                <a:lnTo>
                  <a:pt x="3098" y="2194"/>
                </a:lnTo>
                <a:lnTo>
                  <a:pt x="3096" y="2196"/>
                </a:lnTo>
                <a:lnTo>
                  <a:pt x="3094" y="2198"/>
                </a:lnTo>
                <a:lnTo>
                  <a:pt x="3092" y="2200"/>
                </a:lnTo>
                <a:lnTo>
                  <a:pt x="3092" y="2202"/>
                </a:lnTo>
                <a:lnTo>
                  <a:pt x="3092" y="2204"/>
                </a:lnTo>
                <a:lnTo>
                  <a:pt x="3092" y="2206"/>
                </a:lnTo>
                <a:lnTo>
                  <a:pt x="3092" y="2208"/>
                </a:lnTo>
                <a:lnTo>
                  <a:pt x="3092" y="2210"/>
                </a:lnTo>
                <a:lnTo>
                  <a:pt x="3090" y="2212"/>
                </a:lnTo>
                <a:lnTo>
                  <a:pt x="3088" y="2212"/>
                </a:lnTo>
                <a:lnTo>
                  <a:pt x="3086" y="2212"/>
                </a:lnTo>
                <a:lnTo>
                  <a:pt x="3085" y="2213"/>
                </a:lnTo>
                <a:lnTo>
                  <a:pt x="3083" y="2213"/>
                </a:lnTo>
                <a:lnTo>
                  <a:pt x="3085" y="2213"/>
                </a:lnTo>
                <a:lnTo>
                  <a:pt x="3085" y="2212"/>
                </a:lnTo>
                <a:lnTo>
                  <a:pt x="3086" y="2212"/>
                </a:lnTo>
                <a:lnTo>
                  <a:pt x="3088" y="2210"/>
                </a:lnTo>
                <a:lnTo>
                  <a:pt x="3088" y="2208"/>
                </a:lnTo>
                <a:lnTo>
                  <a:pt x="3085" y="2206"/>
                </a:lnTo>
                <a:lnTo>
                  <a:pt x="3083" y="2206"/>
                </a:lnTo>
                <a:lnTo>
                  <a:pt x="3081" y="2206"/>
                </a:lnTo>
                <a:lnTo>
                  <a:pt x="3081" y="2208"/>
                </a:lnTo>
                <a:lnTo>
                  <a:pt x="3083" y="2210"/>
                </a:lnTo>
                <a:lnTo>
                  <a:pt x="3081" y="2212"/>
                </a:lnTo>
                <a:lnTo>
                  <a:pt x="3081" y="2213"/>
                </a:lnTo>
                <a:lnTo>
                  <a:pt x="3083" y="2215"/>
                </a:lnTo>
                <a:lnTo>
                  <a:pt x="3083" y="2217"/>
                </a:lnTo>
                <a:lnTo>
                  <a:pt x="3083" y="2219"/>
                </a:lnTo>
                <a:lnTo>
                  <a:pt x="3085" y="2223"/>
                </a:lnTo>
                <a:lnTo>
                  <a:pt x="3085" y="2227"/>
                </a:lnTo>
                <a:lnTo>
                  <a:pt x="3086" y="2229"/>
                </a:lnTo>
                <a:lnTo>
                  <a:pt x="3086" y="2231"/>
                </a:lnTo>
                <a:lnTo>
                  <a:pt x="3086" y="2233"/>
                </a:lnTo>
                <a:lnTo>
                  <a:pt x="3085" y="2235"/>
                </a:lnTo>
                <a:lnTo>
                  <a:pt x="3083" y="2235"/>
                </a:lnTo>
                <a:lnTo>
                  <a:pt x="3083" y="2233"/>
                </a:lnTo>
                <a:lnTo>
                  <a:pt x="3081" y="2233"/>
                </a:lnTo>
                <a:lnTo>
                  <a:pt x="3081" y="2231"/>
                </a:lnTo>
                <a:lnTo>
                  <a:pt x="3081" y="2229"/>
                </a:lnTo>
                <a:lnTo>
                  <a:pt x="3081" y="2227"/>
                </a:lnTo>
                <a:lnTo>
                  <a:pt x="3079" y="2223"/>
                </a:lnTo>
                <a:lnTo>
                  <a:pt x="3079" y="2221"/>
                </a:lnTo>
                <a:lnTo>
                  <a:pt x="3079" y="2219"/>
                </a:lnTo>
                <a:lnTo>
                  <a:pt x="3079" y="2217"/>
                </a:lnTo>
                <a:lnTo>
                  <a:pt x="3079" y="2215"/>
                </a:lnTo>
                <a:lnTo>
                  <a:pt x="3077" y="2213"/>
                </a:lnTo>
                <a:lnTo>
                  <a:pt x="3077" y="2212"/>
                </a:lnTo>
                <a:lnTo>
                  <a:pt x="3075" y="2212"/>
                </a:lnTo>
                <a:lnTo>
                  <a:pt x="3073" y="2210"/>
                </a:lnTo>
                <a:lnTo>
                  <a:pt x="3073" y="2208"/>
                </a:lnTo>
                <a:lnTo>
                  <a:pt x="3071" y="2208"/>
                </a:lnTo>
                <a:lnTo>
                  <a:pt x="3069" y="2208"/>
                </a:lnTo>
                <a:lnTo>
                  <a:pt x="3067" y="2206"/>
                </a:lnTo>
                <a:lnTo>
                  <a:pt x="3067" y="2204"/>
                </a:lnTo>
                <a:lnTo>
                  <a:pt x="3065" y="2202"/>
                </a:lnTo>
                <a:lnTo>
                  <a:pt x="3065" y="2200"/>
                </a:lnTo>
                <a:lnTo>
                  <a:pt x="3067" y="2200"/>
                </a:lnTo>
                <a:lnTo>
                  <a:pt x="3067" y="2198"/>
                </a:lnTo>
                <a:lnTo>
                  <a:pt x="3069" y="2196"/>
                </a:lnTo>
                <a:lnTo>
                  <a:pt x="3069" y="2194"/>
                </a:lnTo>
                <a:lnTo>
                  <a:pt x="3067" y="2194"/>
                </a:lnTo>
                <a:lnTo>
                  <a:pt x="3069" y="2192"/>
                </a:lnTo>
                <a:lnTo>
                  <a:pt x="3069" y="2190"/>
                </a:lnTo>
                <a:lnTo>
                  <a:pt x="3067" y="2190"/>
                </a:lnTo>
                <a:lnTo>
                  <a:pt x="3065" y="2190"/>
                </a:lnTo>
                <a:lnTo>
                  <a:pt x="3063" y="2190"/>
                </a:lnTo>
                <a:lnTo>
                  <a:pt x="3063" y="2188"/>
                </a:lnTo>
                <a:lnTo>
                  <a:pt x="3065" y="2188"/>
                </a:lnTo>
                <a:lnTo>
                  <a:pt x="3065" y="2187"/>
                </a:lnTo>
                <a:lnTo>
                  <a:pt x="3067" y="2187"/>
                </a:lnTo>
                <a:lnTo>
                  <a:pt x="3067" y="2185"/>
                </a:lnTo>
                <a:lnTo>
                  <a:pt x="3067" y="2183"/>
                </a:lnTo>
                <a:lnTo>
                  <a:pt x="3067" y="2181"/>
                </a:lnTo>
                <a:lnTo>
                  <a:pt x="3065" y="2181"/>
                </a:lnTo>
                <a:lnTo>
                  <a:pt x="3065" y="2183"/>
                </a:lnTo>
                <a:lnTo>
                  <a:pt x="3065" y="2185"/>
                </a:lnTo>
                <a:lnTo>
                  <a:pt x="3063" y="2185"/>
                </a:lnTo>
                <a:lnTo>
                  <a:pt x="3063" y="2187"/>
                </a:lnTo>
                <a:lnTo>
                  <a:pt x="3062" y="2187"/>
                </a:lnTo>
                <a:lnTo>
                  <a:pt x="3060" y="2188"/>
                </a:lnTo>
                <a:lnTo>
                  <a:pt x="3062" y="2188"/>
                </a:lnTo>
                <a:lnTo>
                  <a:pt x="3060" y="2190"/>
                </a:lnTo>
                <a:lnTo>
                  <a:pt x="3060" y="2192"/>
                </a:lnTo>
                <a:lnTo>
                  <a:pt x="3062" y="2194"/>
                </a:lnTo>
                <a:lnTo>
                  <a:pt x="3063" y="2194"/>
                </a:lnTo>
                <a:lnTo>
                  <a:pt x="3065" y="2194"/>
                </a:lnTo>
                <a:lnTo>
                  <a:pt x="3065" y="2192"/>
                </a:lnTo>
                <a:lnTo>
                  <a:pt x="3067" y="2194"/>
                </a:lnTo>
                <a:lnTo>
                  <a:pt x="3067" y="2196"/>
                </a:lnTo>
                <a:lnTo>
                  <a:pt x="3065" y="2196"/>
                </a:lnTo>
                <a:lnTo>
                  <a:pt x="3063" y="2196"/>
                </a:lnTo>
                <a:lnTo>
                  <a:pt x="3063" y="2198"/>
                </a:lnTo>
                <a:lnTo>
                  <a:pt x="3065" y="2200"/>
                </a:lnTo>
                <a:lnTo>
                  <a:pt x="3065" y="2202"/>
                </a:lnTo>
                <a:lnTo>
                  <a:pt x="3065" y="2204"/>
                </a:lnTo>
                <a:lnTo>
                  <a:pt x="3063" y="2206"/>
                </a:lnTo>
                <a:lnTo>
                  <a:pt x="3062" y="2208"/>
                </a:lnTo>
                <a:lnTo>
                  <a:pt x="3062" y="2210"/>
                </a:lnTo>
                <a:lnTo>
                  <a:pt x="3060" y="2210"/>
                </a:lnTo>
                <a:lnTo>
                  <a:pt x="3058" y="2210"/>
                </a:lnTo>
                <a:lnTo>
                  <a:pt x="3058" y="2208"/>
                </a:lnTo>
                <a:lnTo>
                  <a:pt x="3056" y="2208"/>
                </a:lnTo>
                <a:lnTo>
                  <a:pt x="3056" y="2206"/>
                </a:lnTo>
                <a:lnTo>
                  <a:pt x="3058" y="2206"/>
                </a:lnTo>
                <a:lnTo>
                  <a:pt x="3060" y="2206"/>
                </a:lnTo>
                <a:lnTo>
                  <a:pt x="3060" y="2204"/>
                </a:lnTo>
                <a:lnTo>
                  <a:pt x="3062" y="2204"/>
                </a:lnTo>
                <a:lnTo>
                  <a:pt x="3062" y="2202"/>
                </a:lnTo>
                <a:lnTo>
                  <a:pt x="3060" y="2202"/>
                </a:lnTo>
                <a:lnTo>
                  <a:pt x="3058" y="2204"/>
                </a:lnTo>
                <a:lnTo>
                  <a:pt x="3058" y="2202"/>
                </a:lnTo>
                <a:lnTo>
                  <a:pt x="3056" y="2200"/>
                </a:lnTo>
                <a:lnTo>
                  <a:pt x="3056" y="2198"/>
                </a:lnTo>
                <a:lnTo>
                  <a:pt x="3058" y="2198"/>
                </a:lnTo>
                <a:lnTo>
                  <a:pt x="3060" y="2200"/>
                </a:lnTo>
                <a:lnTo>
                  <a:pt x="3060" y="2198"/>
                </a:lnTo>
                <a:lnTo>
                  <a:pt x="3062" y="2198"/>
                </a:lnTo>
                <a:lnTo>
                  <a:pt x="3062" y="2194"/>
                </a:lnTo>
                <a:lnTo>
                  <a:pt x="3060" y="2196"/>
                </a:lnTo>
                <a:lnTo>
                  <a:pt x="3060" y="2198"/>
                </a:lnTo>
                <a:lnTo>
                  <a:pt x="3060" y="2196"/>
                </a:lnTo>
                <a:lnTo>
                  <a:pt x="3058" y="2196"/>
                </a:lnTo>
                <a:lnTo>
                  <a:pt x="3056" y="2196"/>
                </a:lnTo>
                <a:lnTo>
                  <a:pt x="3054" y="2196"/>
                </a:lnTo>
                <a:lnTo>
                  <a:pt x="3052" y="2196"/>
                </a:lnTo>
                <a:lnTo>
                  <a:pt x="3050" y="2194"/>
                </a:lnTo>
                <a:lnTo>
                  <a:pt x="3048" y="2194"/>
                </a:lnTo>
                <a:lnTo>
                  <a:pt x="3048" y="2192"/>
                </a:lnTo>
                <a:lnTo>
                  <a:pt x="3048" y="2190"/>
                </a:lnTo>
                <a:lnTo>
                  <a:pt x="3046" y="2190"/>
                </a:lnTo>
                <a:lnTo>
                  <a:pt x="3046" y="2188"/>
                </a:lnTo>
                <a:lnTo>
                  <a:pt x="3046" y="2187"/>
                </a:lnTo>
                <a:lnTo>
                  <a:pt x="3044" y="2185"/>
                </a:lnTo>
                <a:lnTo>
                  <a:pt x="3042" y="2185"/>
                </a:lnTo>
                <a:lnTo>
                  <a:pt x="3040" y="2185"/>
                </a:lnTo>
                <a:lnTo>
                  <a:pt x="3038" y="2185"/>
                </a:lnTo>
                <a:lnTo>
                  <a:pt x="3037" y="2183"/>
                </a:lnTo>
                <a:lnTo>
                  <a:pt x="3035" y="2183"/>
                </a:lnTo>
                <a:lnTo>
                  <a:pt x="3037" y="2185"/>
                </a:lnTo>
                <a:lnTo>
                  <a:pt x="3035" y="2185"/>
                </a:lnTo>
                <a:lnTo>
                  <a:pt x="3033" y="2183"/>
                </a:lnTo>
                <a:lnTo>
                  <a:pt x="3031" y="2183"/>
                </a:lnTo>
                <a:lnTo>
                  <a:pt x="3031" y="2181"/>
                </a:lnTo>
                <a:lnTo>
                  <a:pt x="3029" y="2181"/>
                </a:lnTo>
                <a:lnTo>
                  <a:pt x="3027" y="2181"/>
                </a:lnTo>
                <a:lnTo>
                  <a:pt x="3029" y="2179"/>
                </a:lnTo>
                <a:lnTo>
                  <a:pt x="3029" y="2177"/>
                </a:lnTo>
                <a:lnTo>
                  <a:pt x="3027" y="2177"/>
                </a:lnTo>
                <a:lnTo>
                  <a:pt x="3027" y="2175"/>
                </a:lnTo>
                <a:lnTo>
                  <a:pt x="3029" y="2175"/>
                </a:lnTo>
                <a:lnTo>
                  <a:pt x="3029" y="2173"/>
                </a:lnTo>
                <a:lnTo>
                  <a:pt x="3029" y="2171"/>
                </a:lnTo>
                <a:lnTo>
                  <a:pt x="3029" y="2169"/>
                </a:lnTo>
                <a:lnTo>
                  <a:pt x="3029" y="2167"/>
                </a:lnTo>
                <a:lnTo>
                  <a:pt x="3029" y="2169"/>
                </a:lnTo>
                <a:lnTo>
                  <a:pt x="3027" y="2169"/>
                </a:lnTo>
                <a:lnTo>
                  <a:pt x="3025" y="2169"/>
                </a:lnTo>
                <a:lnTo>
                  <a:pt x="3027" y="2165"/>
                </a:lnTo>
                <a:lnTo>
                  <a:pt x="3025" y="2164"/>
                </a:lnTo>
                <a:lnTo>
                  <a:pt x="3025" y="2162"/>
                </a:lnTo>
                <a:lnTo>
                  <a:pt x="3027" y="2162"/>
                </a:lnTo>
                <a:lnTo>
                  <a:pt x="3027" y="2160"/>
                </a:lnTo>
                <a:lnTo>
                  <a:pt x="3027" y="2158"/>
                </a:lnTo>
                <a:lnTo>
                  <a:pt x="3025" y="2156"/>
                </a:lnTo>
                <a:lnTo>
                  <a:pt x="3025" y="2154"/>
                </a:lnTo>
                <a:lnTo>
                  <a:pt x="3025" y="2152"/>
                </a:lnTo>
                <a:lnTo>
                  <a:pt x="3023" y="2154"/>
                </a:lnTo>
                <a:lnTo>
                  <a:pt x="3023" y="2156"/>
                </a:lnTo>
                <a:lnTo>
                  <a:pt x="3023" y="2158"/>
                </a:lnTo>
                <a:lnTo>
                  <a:pt x="3025" y="2158"/>
                </a:lnTo>
                <a:lnTo>
                  <a:pt x="3025" y="2160"/>
                </a:lnTo>
                <a:lnTo>
                  <a:pt x="3025" y="2162"/>
                </a:lnTo>
                <a:lnTo>
                  <a:pt x="3023" y="2164"/>
                </a:lnTo>
                <a:lnTo>
                  <a:pt x="3023" y="2165"/>
                </a:lnTo>
                <a:lnTo>
                  <a:pt x="3023" y="2167"/>
                </a:lnTo>
                <a:lnTo>
                  <a:pt x="3023" y="2169"/>
                </a:lnTo>
                <a:lnTo>
                  <a:pt x="3025" y="2171"/>
                </a:lnTo>
                <a:lnTo>
                  <a:pt x="3025" y="2173"/>
                </a:lnTo>
                <a:lnTo>
                  <a:pt x="3025" y="2175"/>
                </a:lnTo>
                <a:lnTo>
                  <a:pt x="3025" y="2173"/>
                </a:lnTo>
                <a:lnTo>
                  <a:pt x="3023" y="2173"/>
                </a:lnTo>
                <a:lnTo>
                  <a:pt x="3023" y="2179"/>
                </a:lnTo>
                <a:lnTo>
                  <a:pt x="3023" y="2181"/>
                </a:lnTo>
                <a:lnTo>
                  <a:pt x="3023" y="2183"/>
                </a:lnTo>
                <a:lnTo>
                  <a:pt x="3021" y="2185"/>
                </a:lnTo>
                <a:lnTo>
                  <a:pt x="3021" y="2187"/>
                </a:lnTo>
                <a:lnTo>
                  <a:pt x="3023" y="2187"/>
                </a:lnTo>
                <a:lnTo>
                  <a:pt x="3023" y="2188"/>
                </a:lnTo>
                <a:lnTo>
                  <a:pt x="3025" y="2188"/>
                </a:lnTo>
                <a:lnTo>
                  <a:pt x="3027" y="2190"/>
                </a:lnTo>
                <a:lnTo>
                  <a:pt x="3029" y="2192"/>
                </a:lnTo>
                <a:lnTo>
                  <a:pt x="3029" y="2194"/>
                </a:lnTo>
                <a:lnTo>
                  <a:pt x="3031" y="2194"/>
                </a:lnTo>
                <a:lnTo>
                  <a:pt x="3031" y="2192"/>
                </a:lnTo>
                <a:lnTo>
                  <a:pt x="3031" y="2190"/>
                </a:lnTo>
                <a:lnTo>
                  <a:pt x="3033" y="2190"/>
                </a:lnTo>
                <a:lnTo>
                  <a:pt x="3035" y="2188"/>
                </a:lnTo>
                <a:lnTo>
                  <a:pt x="3037" y="2187"/>
                </a:lnTo>
                <a:lnTo>
                  <a:pt x="3037" y="2188"/>
                </a:lnTo>
                <a:lnTo>
                  <a:pt x="3038" y="2188"/>
                </a:lnTo>
                <a:lnTo>
                  <a:pt x="3040" y="2188"/>
                </a:lnTo>
                <a:lnTo>
                  <a:pt x="3040" y="2187"/>
                </a:lnTo>
                <a:lnTo>
                  <a:pt x="3042" y="2187"/>
                </a:lnTo>
                <a:lnTo>
                  <a:pt x="3042" y="2188"/>
                </a:lnTo>
                <a:lnTo>
                  <a:pt x="3044" y="2188"/>
                </a:lnTo>
                <a:lnTo>
                  <a:pt x="3044" y="2190"/>
                </a:lnTo>
                <a:lnTo>
                  <a:pt x="3046" y="2192"/>
                </a:lnTo>
                <a:lnTo>
                  <a:pt x="3046" y="2194"/>
                </a:lnTo>
                <a:lnTo>
                  <a:pt x="3046" y="2196"/>
                </a:lnTo>
                <a:lnTo>
                  <a:pt x="3046" y="2198"/>
                </a:lnTo>
                <a:lnTo>
                  <a:pt x="3044" y="2198"/>
                </a:lnTo>
                <a:lnTo>
                  <a:pt x="3046" y="2200"/>
                </a:lnTo>
                <a:lnTo>
                  <a:pt x="3046" y="2202"/>
                </a:lnTo>
                <a:lnTo>
                  <a:pt x="3044" y="2202"/>
                </a:lnTo>
                <a:lnTo>
                  <a:pt x="3044" y="2200"/>
                </a:lnTo>
                <a:lnTo>
                  <a:pt x="3042" y="2200"/>
                </a:lnTo>
                <a:lnTo>
                  <a:pt x="3042" y="2202"/>
                </a:lnTo>
                <a:lnTo>
                  <a:pt x="3042" y="2204"/>
                </a:lnTo>
                <a:lnTo>
                  <a:pt x="3044" y="2206"/>
                </a:lnTo>
                <a:lnTo>
                  <a:pt x="3046" y="2208"/>
                </a:lnTo>
                <a:lnTo>
                  <a:pt x="3048" y="2208"/>
                </a:lnTo>
                <a:lnTo>
                  <a:pt x="3048" y="2206"/>
                </a:lnTo>
                <a:lnTo>
                  <a:pt x="3048" y="2204"/>
                </a:lnTo>
                <a:lnTo>
                  <a:pt x="3046" y="2202"/>
                </a:lnTo>
                <a:lnTo>
                  <a:pt x="3046" y="2200"/>
                </a:lnTo>
                <a:lnTo>
                  <a:pt x="3046" y="2198"/>
                </a:lnTo>
                <a:lnTo>
                  <a:pt x="3048" y="2198"/>
                </a:lnTo>
                <a:lnTo>
                  <a:pt x="3048" y="2200"/>
                </a:lnTo>
                <a:lnTo>
                  <a:pt x="3048" y="2202"/>
                </a:lnTo>
                <a:lnTo>
                  <a:pt x="3050" y="2202"/>
                </a:lnTo>
                <a:lnTo>
                  <a:pt x="3050" y="2200"/>
                </a:lnTo>
                <a:lnTo>
                  <a:pt x="3052" y="2200"/>
                </a:lnTo>
                <a:lnTo>
                  <a:pt x="3054" y="2202"/>
                </a:lnTo>
                <a:lnTo>
                  <a:pt x="3054" y="2204"/>
                </a:lnTo>
                <a:lnTo>
                  <a:pt x="3052" y="2206"/>
                </a:lnTo>
                <a:lnTo>
                  <a:pt x="3052" y="2210"/>
                </a:lnTo>
                <a:lnTo>
                  <a:pt x="3052" y="2212"/>
                </a:lnTo>
                <a:lnTo>
                  <a:pt x="3052" y="2213"/>
                </a:lnTo>
                <a:lnTo>
                  <a:pt x="3054" y="2213"/>
                </a:lnTo>
                <a:lnTo>
                  <a:pt x="3054" y="2212"/>
                </a:lnTo>
                <a:lnTo>
                  <a:pt x="3056" y="2213"/>
                </a:lnTo>
                <a:lnTo>
                  <a:pt x="3054" y="2213"/>
                </a:lnTo>
                <a:lnTo>
                  <a:pt x="3054" y="2217"/>
                </a:lnTo>
                <a:lnTo>
                  <a:pt x="3052" y="2219"/>
                </a:lnTo>
                <a:lnTo>
                  <a:pt x="3050" y="2223"/>
                </a:lnTo>
                <a:lnTo>
                  <a:pt x="3048" y="2225"/>
                </a:lnTo>
                <a:lnTo>
                  <a:pt x="3048" y="2227"/>
                </a:lnTo>
                <a:lnTo>
                  <a:pt x="3048" y="2229"/>
                </a:lnTo>
                <a:lnTo>
                  <a:pt x="3050" y="2231"/>
                </a:lnTo>
                <a:lnTo>
                  <a:pt x="3048" y="2233"/>
                </a:lnTo>
                <a:lnTo>
                  <a:pt x="3050" y="2235"/>
                </a:lnTo>
                <a:lnTo>
                  <a:pt x="3052" y="2236"/>
                </a:lnTo>
                <a:lnTo>
                  <a:pt x="3052" y="2238"/>
                </a:lnTo>
                <a:lnTo>
                  <a:pt x="3050" y="2242"/>
                </a:lnTo>
                <a:lnTo>
                  <a:pt x="3050" y="2244"/>
                </a:lnTo>
                <a:lnTo>
                  <a:pt x="3048" y="2244"/>
                </a:lnTo>
                <a:lnTo>
                  <a:pt x="3044" y="2244"/>
                </a:lnTo>
                <a:lnTo>
                  <a:pt x="3040" y="2242"/>
                </a:lnTo>
                <a:lnTo>
                  <a:pt x="3038" y="2242"/>
                </a:lnTo>
                <a:lnTo>
                  <a:pt x="3037" y="2240"/>
                </a:lnTo>
                <a:lnTo>
                  <a:pt x="3035" y="2240"/>
                </a:lnTo>
                <a:lnTo>
                  <a:pt x="3029" y="2240"/>
                </a:lnTo>
                <a:lnTo>
                  <a:pt x="3027" y="2240"/>
                </a:lnTo>
                <a:lnTo>
                  <a:pt x="3021" y="2240"/>
                </a:lnTo>
                <a:lnTo>
                  <a:pt x="3021" y="2238"/>
                </a:lnTo>
                <a:lnTo>
                  <a:pt x="3023" y="2238"/>
                </a:lnTo>
                <a:lnTo>
                  <a:pt x="3025" y="2238"/>
                </a:lnTo>
                <a:lnTo>
                  <a:pt x="3027" y="2238"/>
                </a:lnTo>
                <a:lnTo>
                  <a:pt x="3029" y="2238"/>
                </a:lnTo>
                <a:lnTo>
                  <a:pt x="3031" y="2238"/>
                </a:lnTo>
                <a:lnTo>
                  <a:pt x="3033" y="2236"/>
                </a:lnTo>
                <a:lnTo>
                  <a:pt x="3033" y="2235"/>
                </a:lnTo>
                <a:lnTo>
                  <a:pt x="3033" y="2233"/>
                </a:lnTo>
                <a:lnTo>
                  <a:pt x="3033" y="2231"/>
                </a:lnTo>
                <a:lnTo>
                  <a:pt x="3031" y="2231"/>
                </a:lnTo>
                <a:lnTo>
                  <a:pt x="3029" y="2231"/>
                </a:lnTo>
                <a:lnTo>
                  <a:pt x="3029" y="2233"/>
                </a:lnTo>
                <a:lnTo>
                  <a:pt x="3031" y="2233"/>
                </a:lnTo>
                <a:lnTo>
                  <a:pt x="3031" y="2231"/>
                </a:lnTo>
                <a:lnTo>
                  <a:pt x="3031" y="2233"/>
                </a:lnTo>
                <a:lnTo>
                  <a:pt x="3031" y="2235"/>
                </a:lnTo>
                <a:lnTo>
                  <a:pt x="3031" y="2236"/>
                </a:lnTo>
                <a:lnTo>
                  <a:pt x="3031" y="2238"/>
                </a:lnTo>
                <a:lnTo>
                  <a:pt x="3029" y="2236"/>
                </a:lnTo>
                <a:lnTo>
                  <a:pt x="3027" y="2236"/>
                </a:lnTo>
                <a:lnTo>
                  <a:pt x="3025" y="2236"/>
                </a:lnTo>
                <a:lnTo>
                  <a:pt x="3023" y="2238"/>
                </a:lnTo>
                <a:lnTo>
                  <a:pt x="3021" y="2238"/>
                </a:lnTo>
                <a:lnTo>
                  <a:pt x="3019" y="2238"/>
                </a:lnTo>
                <a:lnTo>
                  <a:pt x="3019" y="2240"/>
                </a:lnTo>
                <a:lnTo>
                  <a:pt x="3015" y="2240"/>
                </a:lnTo>
                <a:lnTo>
                  <a:pt x="3010" y="2242"/>
                </a:lnTo>
                <a:lnTo>
                  <a:pt x="3008" y="2242"/>
                </a:lnTo>
                <a:lnTo>
                  <a:pt x="3004" y="2244"/>
                </a:lnTo>
                <a:lnTo>
                  <a:pt x="3004" y="2246"/>
                </a:lnTo>
                <a:lnTo>
                  <a:pt x="3004" y="2248"/>
                </a:lnTo>
                <a:lnTo>
                  <a:pt x="3002" y="2250"/>
                </a:lnTo>
                <a:lnTo>
                  <a:pt x="3002" y="2252"/>
                </a:lnTo>
                <a:lnTo>
                  <a:pt x="3000" y="2252"/>
                </a:lnTo>
                <a:lnTo>
                  <a:pt x="2996" y="2254"/>
                </a:lnTo>
                <a:lnTo>
                  <a:pt x="2994" y="2254"/>
                </a:lnTo>
                <a:lnTo>
                  <a:pt x="2992" y="2256"/>
                </a:lnTo>
                <a:lnTo>
                  <a:pt x="2989" y="2258"/>
                </a:lnTo>
                <a:lnTo>
                  <a:pt x="2987" y="2260"/>
                </a:lnTo>
                <a:lnTo>
                  <a:pt x="2985" y="2260"/>
                </a:lnTo>
                <a:lnTo>
                  <a:pt x="2985" y="2261"/>
                </a:lnTo>
                <a:lnTo>
                  <a:pt x="2985" y="2263"/>
                </a:lnTo>
                <a:lnTo>
                  <a:pt x="2983" y="2263"/>
                </a:lnTo>
                <a:lnTo>
                  <a:pt x="2983" y="2265"/>
                </a:lnTo>
                <a:lnTo>
                  <a:pt x="2983" y="2267"/>
                </a:lnTo>
                <a:lnTo>
                  <a:pt x="2983" y="2269"/>
                </a:lnTo>
                <a:lnTo>
                  <a:pt x="2983" y="2271"/>
                </a:lnTo>
                <a:lnTo>
                  <a:pt x="2983" y="2273"/>
                </a:lnTo>
                <a:lnTo>
                  <a:pt x="2983" y="2275"/>
                </a:lnTo>
                <a:lnTo>
                  <a:pt x="2985" y="2275"/>
                </a:lnTo>
                <a:lnTo>
                  <a:pt x="2985" y="2277"/>
                </a:lnTo>
                <a:lnTo>
                  <a:pt x="2987" y="2277"/>
                </a:lnTo>
                <a:lnTo>
                  <a:pt x="2987" y="2279"/>
                </a:lnTo>
                <a:lnTo>
                  <a:pt x="2987" y="2281"/>
                </a:lnTo>
                <a:lnTo>
                  <a:pt x="2985" y="2281"/>
                </a:lnTo>
                <a:lnTo>
                  <a:pt x="2985" y="2283"/>
                </a:lnTo>
                <a:lnTo>
                  <a:pt x="2985" y="2284"/>
                </a:lnTo>
                <a:lnTo>
                  <a:pt x="2985" y="2286"/>
                </a:lnTo>
                <a:lnTo>
                  <a:pt x="2987" y="2286"/>
                </a:lnTo>
                <a:lnTo>
                  <a:pt x="2987" y="2288"/>
                </a:lnTo>
                <a:lnTo>
                  <a:pt x="2985" y="2288"/>
                </a:lnTo>
                <a:lnTo>
                  <a:pt x="2983" y="2288"/>
                </a:lnTo>
                <a:lnTo>
                  <a:pt x="2983" y="2286"/>
                </a:lnTo>
                <a:lnTo>
                  <a:pt x="2981" y="2286"/>
                </a:lnTo>
                <a:lnTo>
                  <a:pt x="2981" y="2284"/>
                </a:lnTo>
                <a:lnTo>
                  <a:pt x="2981" y="2283"/>
                </a:lnTo>
                <a:lnTo>
                  <a:pt x="2981" y="2281"/>
                </a:lnTo>
                <a:lnTo>
                  <a:pt x="2981" y="2279"/>
                </a:lnTo>
                <a:lnTo>
                  <a:pt x="2981" y="2277"/>
                </a:lnTo>
                <a:lnTo>
                  <a:pt x="2981" y="2275"/>
                </a:lnTo>
                <a:lnTo>
                  <a:pt x="2979" y="2275"/>
                </a:lnTo>
                <a:lnTo>
                  <a:pt x="2979" y="2273"/>
                </a:lnTo>
                <a:lnTo>
                  <a:pt x="2981" y="2273"/>
                </a:lnTo>
                <a:lnTo>
                  <a:pt x="2981" y="2271"/>
                </a:lnTo>
                <a:lnTo>
                  <a:pt x="2981" y="2269"/>
                </a:lnTo>
                <a:lnTo>
                  <a:pt x="2983" y="2269"/>
                </a:lnTo>
                <a:lnTo>
                  <a:pt x="2983" y="2267"/>
                </a:lnTo>
                <a:lnTo>
                  <a:pt x="2981" y="2265"/>
                </a:lnTo>
                <a:lnTo>
                  <a:pt x="2981" y="2263"/>
                </a:lnTo>
                <a:lnTo>
                  <a:pt x="2979" y="2263"/>
                </a:lnTo>
                <a:lnTo>
                  <a:pt x="2979" y="2261"/>
                </a:lnTo>
                <a:lnTo>
                  <a:pt x="2977" y="2261"/>
                </a:lnTo>
                <a:lnTo>
                  <a:pt x="2977" y="2260"/>
                </a:lnTo>
                <a:lnTo>
                  <a:pt x="2975" y="2260"/>
                </a:lnTo>
                <a:lnTo>
                  <a:pt x="2975" y="2258"/>
                </a:lnTo>
                <a:lnTo>
                  <a:pt x="2973" y="2258"/>
                </a:lnTo>
                <a:lnTo>
                  <a:pt x="2971" y="2256"/>
                </a:lnTo>
                <a:lnTo>
                  <a:pt x="2967" y="2252"/>
                </a:lnTo>
                <a:lnTo>
                  <a:pt x="2960" y="2250"/>
                </a:lnTo>
                <a:lnTo>
                  <a:pt x="2952" y="2246"/>
                </a:lnTo>
                <a:lnTo>
                  <a:pt x="2948" y="2246"/>
                </a:lnTo>
                <a:lnTo>
                  <a:pt x="2946" y="2246"/>
                </a:lnTo>
                <a:lnTo>
                  <a:pt x="2942" y="2246"/>
                </a:lnTo>
                <a:lnTo>
                  <a:pt x="2935" y="2244"/>
                </a:lnTo>
                <a:lnTo>
                  <a:pt x="2933" y="2244"/>
                </a:lnTo>
                <a:lnTo>
                  <a:pt x="2929" y="2244"/>
                </a:lnTo>
                <a:lnTo>
                  <a:pt x="2927" y="2242"/>
                </a:lnTo>
                <a:lnTo>
                  <a:pt x="2925" y="2242"/>
                </a:lnTo>
                <a:lnTo>
                  <a:pt x="2923" y="2242"/>
                </a:lnTo>
                <a:lnTo>
                  <a:pt x="2921" y="2242"/>
                </a:lnTo>
                <a:lnTo>
                  <a:pt x="2919" y="2242"/>
                </a:lnTo>
                <a:lnTo>
                  <a:pt x="2919" y="2238"/>
                </a:lnTo>
                <a:lnTo>
                  <a:pt x="2921" y="2238"/>
                </a:lnTo>
                <a:lnTo>
                  <a:pt x="2925" y="2240"/>
                </a:lnTo>
                <a:lnTo>
                  <a:pt x="2927" y="2238"/>
                </a:lnTo>
                <a:lnTo>
                  <a:pt x="2929" y="2238"/>
                </a:lnTo>
                <a:lnTo>
                  <a:pt x="2933" y="2236"/>
                </a:lnTo>
                <a:lnTo>
                  <a:pt x="2935" y="2236"/>
                </a:lnTo>
                <a:lnTo>
                  <a:pt x="2937" y="2236"/>
                </a:lnTo>
                <a:lnTo>
                  <a:pt x="2941" y="2236"/>
                </a:lnTo>
                <a:lnTo>
                  <a:pt x="2944" y="2236"/>
                </a:lnTo>
                <a:lnTo>
                  <a:pt x="2946" y="2235"/>
                </a:lnTo>
                <a:lnTo>
                  <a:pt x="2948" y="2235"/>
                </a:lnTo>
                <a:lnTo>
                  <a:pt x="2950" y="2235"/>
                </a:lnTo>
                <a:lnTo>
                  <a:pt x="2952" y="2235"/>
                </a:lnTo>
                <a:lnTo>
                  <a:pt x="2954" y="2236"/>
                </a:lnTo>
                <a:lnTo>
                  <a:pt x="2954" y="2238"/>
                </a:lnTo>
                <a:lnTo>
                  <a:pt x="2954" y="2240"/>
                </a:lnTo>
                <a:lnTo>
                  <a:pt x="2956" y="2242"/>
                </a:lnTo>
                <a:lnTo>
                  <a:pt x="2958" y="2242"/>
                </a:lnTo>
                <a:lnTo>
                  <a:pt x="2958" y="2240"/>
                </a:lnTo>
                <a:lnTo>
                  <a:pt x="2960" y="2242"/>
                </a:lnTo>
                <a:lnTo>
                  <a:pt x="2962" y="2242"/>
                </a:lnTo>
                <a:lnTo>
                  <a:pt x="2960" y="2242"/>
                </a:lnTo>
                <a:lnTo>
                  <a:pt x="2960" y="2240"/>
                </a:lnTo>
                <a:lnTo>
                  <a:pt x="2962" y="2240"/>
                </a:lnTo>
                <a:lnTo>
                  <a:pt x="2964" y="2240"/>
                </a:lnTo>
                <a:lnTo>
                  <a:pt x="2964" y="2238"/>
                </a:lnTo>
                <a:lnTo>
                  <a:pt x="2962" y="2238"/>
                </a:lnTo>
                <a:lnTo>
                  <a:pt x="2960" y="2238"/>
                </a:lnTo>
                <a:lnTo>
                  <a:pt x="2962" y="2236"/>
                </a:lnTo>
                <a:lnTo>
                  <a:pt x="2962" y="2235"/>
                </a:lnTo>
                <a:lnTo>
                  <a:pt x="2964" y="2235"/>
                </a:lnTo>
                <a:lnTo>
                  <a:pt x="2965" y="2233"/>
                </a:lnTo>
                <a:lnTo>
                  <a:pt x="2965" y="2235"/>
                </a:lnTo>
                <a:lnTo>
                  <a:pt x="2967" y="2235"/>
                </a:lnTo>
                <a:lnTo>
                  <a:pt x="2967" y="2233"/>
                </a:lnTo>
                <a:lnTo>
                  <a:pt x="2969" y="2233"/>
                </a:lnTo>
                <a:lnTo>
                  <a:pt x="2971" y="2233"/>
                </a:lnTo>
                <a:lnTo>
                  <a:pt x="2975" y="2235"/>
                </a:lnTo>
                <a:lnTo>
                  <a:pt x="2977" y="2235"/>
                </a:lnTo>
                <a:lnTo>
                  <a:pt x="2977" y="2236"/>
                </a:lnTo>
                <a:lnTo>
                  <a:pt x="2979" y="2236"/>
                </a:lnTo>
                <a:lnTo>
                  <a:pt x="2979" y="2238"/>
                </a:lnTo>
                <a:lnTo>
                  <a:pt x="2981" y="2240"/>
                </a:lnTo>
                <a:lnTo>
                  <a:pt x="2981" y="2242"/>
                </a:lnTo>
                <a:lnTo>
                  <a:pt x="2981" y="2244"/>
                </a:lnTo>
                <a:lnTo>
                  <a:pt x="2981" y="2246"/>
                </a:lnTo>
                <a:lnTo>
                  <a:pt x="2981" y="2248"/>
                </a:lnTo>
                <a:lnTo>
                  <a:pt x="2983" y="2250"/>
                </a:lnTo>
                <a:lnTo>
                  <a:pt x="2983" y="2252"/>
                </a:lnTo>
                <a:lnTo>
                  <a:pt x="2985" y="2252"/>
                </a:lnTo>
                <a:lnTo>
                  <a:pt x="2987" y="2252"/>
                </a:lnTo>
                <a:lnTo>
                  <a:pt x="2987" y="2254"/>
                </a:lnTo>
                <a:lnTo>
                  <a:pt x="2987" y="2256"/>
                </a:lnTo>
                <a:lnTo>
                  <a:pt x="2987" y="2254"/>
                </a:lnTo>
                <a:lnTo>
                  <a:pt x="2989" y="2256"/>
                </a:lnTo>
                <a:lnTo>
                  <a:pt x="2990" y="2254"/>
                </a:lnTo>
                <a:lnTo>
                  <a:pt x="2992" y="2254"/>
                </a:lnTo>
                <a:lnTo>
                  <a:pt x="2992" y="2252"/>
                </a:lnTo>
                <a:lnTo>
                  <a:pt x="2990" y="2252"/>
                </a:lnTo>
                <a:lnTo>
                  <a:pt x="2989" y="2250"/>
                </a:lnTo>
                <a:lnTo>
                  <a:pt x="2989" y="2248"/>
                </a:lnTo>
                <a:lnTo>
                  <a:pt x="2989" y="2246"/>
                </a:lnTo>
                <a:lnTo>
                  <a:pt x="2987" y="2244"/>
                </a:lnTo>
                <a:lnTo>
                  <a:pt x="2985" y="2244"/>
                </a:lnTo>
                <a:lnTo>
                  <a:pt x="2985" y="2242"/>
                </a:lnTo>
                <a:lnTo>
                  <a:pt x="2983" y="2238"/>
                </a:lnTo>
                <a:lnTo>
                  <a:pt x="2981" y="2238"/>
                </a:lnTo>
                <a:lnTo>
                  <a:pt x="2981" y="2236"/>
                </a:lnTo>
                <a:lnTo>
                  <a:pt x="2979" y="2236"/>
                </a:lnTo>
                <a:lnTo>
                  <a:pt x="2979" y="2235"/>
                </a:lnTo>
                <a:lnTo>
                  <a:pt x="2981" y="2235"/>
                </a:lnTo>
                <a:lnTo>
                  <a:pt x="2979" y="2233"/>
                </a:lnTo>
                <a:lnTo>
                  <a:pt x="2977" y="2233"/>
                </a:lnTo>
                <a:lnTo>
                  <a:pt x="2975" y="2233"/>
                </a:lnTo>
                <a:lnTo>
                  <a:pt x="2973" y="2233"/>
                </a:lnTo>
                <a:lnTo>
                  <a:pt x="2973" y="2231"/>
                </a:lnTo>
                <a:lnTo>
                  <a:pt x="2971" y="2231"/>
                </a:lnTo>
                <a:lnTo>
                  <a:pt x="2969" y="2231"/>
                </a:lnTo>
                <a:lnTo>
                  <a:pt x="2969" y="2229"/>
                </a:lnTo>
                <a:lnTo>
                  <a:pt x="2969" y="2227"/>
                </a:lnTo>
                <a:lnTo>
                  <a:pt x="2969" y="2225"/>
                </a:lnTo>
                <a:lnTo>
                  <a:pt x="2971" y="2225"/>
                </a:lnTo>
                <a:lnTo>
                  <a:pt x="2969" y="2225"/>
                </a:lnTo>
                <a:lnTo>
                  <a:pt x="2971" y="2223"/>
                </a:lnTo>
                <a:lnTo>
                  <a:pt x="2971" y="2221"/>
                </a:lnTo>
                <a:lnTo>
                  <a:pt x="2973" y="2221"/>
                </a:lnTo>
                <a:lnTo>
                  <a:pt x="2971" y="2219"/>
                </a:lnTo>
                <a:lnTo>
                  <a:pt x="2971" y="2217"/>
                </a:lnTo>
                <a:lnTo>
                  <a:pt x="2971" y="2215"/>
                </a:lnTo>
                <a:lnTo>
                  <a:pt x="2971" y="2213"/>
                </a:lnTo>
                <a:lnTo>
                  <a:pt x="2971" y="2212"/>
                </a:lnTo>
                <a:lnTo>
                  <a:pt x="2971" y="2210"/>
                </a:lnTo>
                <a:lnTo>
                  <a:pt x="2971" y="2208"/>
                </a:lnTo>
                <a:lnTo>
                  <a:pt x="2971" y="2206"/>
                </a:lnTo>
                <a:lnTo>
                  <a:pt x="2969" y="2206"/>
                </a:lnTo>
                <a:lnTo>
                  <a:pt x="2969" y="2204"/>
                </a:lnTo>
                <a:lnTo>
                  <a:pt x="2969" y="2202"/>
                </a:lnTo>
                <a:lnTo>
                  <a:pt x="2967" y="2200"/>
                </a:lnTo>
                <a:lnTo>
                  <a:pt x="2967" y="2196"/>
                </a:lnTo>
                <a:lnTo>
                  <a:pt x="2967" y="2194"/>
                </a:lnTo>
                <a:lnTo>
                  <a:pt x="2965" y="2192"/>
                </a:lnTo>
                <a:lnTo>
                  <a:pt x="2965" y="2190"/>
                </a:lnTo>
                <a:lnTo>
                  <a:pt x="2965" y="2188"/>
                </a:lnTo>
                <a:lnTo>
                  <a:pt x="2967" y="2187"/>
                </a:lnTo>
                <a:lnTo>
                  <a:pt x="2965" y="2185"/>
                </a:lnTo>
                <a:lnTo>
                  <a:pt x="2967" y="2183"/>
                </a:lnTo>
                <a:lnTo>
                  <a:pt x="2965" y="2183"/>
                </a:lnTo>
                <a:lnTo>
                  <a:pt x="2965" y="2179"/>
                </a:lnTo>
                <a:lnTo>
                  <a:pt x="2965" y="2177"/>
                </a:lnTo>
                <a:lnTo>
                  <a:pt x="2964" y="2175"/>
                </a:lnTo>
                <a:lnTo>
                  <a:pt x="2962" y="2171"/>
                </a:lnTo>
                <a:lnTo>
                  <a:pt x="2962" y="2169"/>
                </a:lnTo>
                <a:lnTo>
                  <a:pt x="2962" y="2167"/>
                </a:lnTo>
                <a:lnTo>
                  <a:pt x="2962" y="2165"/>
                </a:lnTo>
                <a:lnTo>
                  <a:pt x="2960" y="2165"/>
                </a:lnTo>
                <a:lnTo>
                  <a:pt x="2960" y="2164"/>
                </a:lnTo>
                <a:lnTo>
                  <a:pt x="2960" y="2162"/>
                </a:lnTo>
                <a:lnTo>
                  <a:pt x="2956" y="2162"/>
                </a:lnTo>
                <a:lnTo>
                  <a:pt x="2956" y="2160"/>
                </a:lnTo>
                <a:lnTo>
                  <a:pt x="2954" y="2158"/>
                </a:lnTo>
                <a:lnTo>
                  <a:pt x="2954" y="2156"/>
                </a:lnTo>
                <a:lnTo>
                  <a:pt x="2952" y="2154"/>
                </a:lnTo>
                <a:lnTo>
                  <a:pt x="2952" y="2156"/>
                </a:lnTo>
                <a:lnTo>
                  <a:pt x="2950" y="2156"/>
                </a:lnTo>
                <a:lnTo>
                  <a:pt x="2950" y="2158"/>
                </a:lnTo>
                <a:lnTo>
                  <a:pt x="2952" y="2158"/>
                </a:lnTo>
                <a:lnTo>
                  <a:pt x="2952" y="2160"/>
                </a:lnTo>
                <a:lnTo>
                  <a:pt x="2952" y="2164"/>
                </a:lnTo>
                <a:lnTo>
                  <a:pt x="2950" y="2164"/>
                </a:lnTo>
                <a:lnTo>
                  <a:pt x="2948" y="2162"/>
                </a:lnTo>
                <a:lnTo>
                  <a:pt x="2948" y="2160"/>
                </a:lnTo>
                <a:lnTo>
                  <a:pt x="2946" y="2160"/>
                </a:lnTo>
                <a:lnTo>
                  <a:pt x="2944" y="2160"/>
                </a:lnTo>
                <a:lnTo>
                  <a:pt x="2944" y="2158"/>
                </a:lnTo>
                <a:lnTo>
                  <a:pt x="2942" y="2158"/>
                </a:lnTo>
                <a:lnTo>
                  <a:pt x="2942" y="2154"/>
                </a:lnTo>
                <a:lnTo>
                  <a:pt x="2942" y="2152"/>
                </a:lnTo>
                <a:lnTo>
                  <a:pt x="2942" y="2150"/>
                </a:lnTo>
                <a:lnTo>
                  <a:pt x="2944" y="2150"/>
                </a:lnTo>
                <a:lnTo>
                  <a:pt x="2942" y="2148"/>
                </a:lnTo>
                <a:lnTo>
                  <a:pt x="2942" y="2146"/>
                </a:lnTo>
                <a:lnTo>
                  <a:pt x="2942" y="2142"/>
                </a:lnTo>
                <a:lnTo>
                  <a:pt x="2944" y="2140"/>
                </a:lnTo>
                <a:lnTo>
                  <a:pt x="2944" y="2139"/>
                </a:lnTo>
                <a:lnTo>
                  <a:pt x="2942" y="2139"/>
                </a:lnTo>
                <a:lnTo>
                  <a:pt x="2942" y="2137"/>
                </a:lnTo>
                <a:lnTo>
                  <a:pt x="2942" y="2135"/>
                </a:lnTo>
                <a:lnTo>
                  <a:pt x="2942" y="2133"/>
                </a:lnTo>
                <a:lnTo>
                  <a:pt x="2944" y="2129"/>
                </a:lnTo>
                <a:lnTo>
                  <a:pt x="2946" y="2129"/>
                </a:lnTo>
                <a:lnTo>
                  <a:pt x="2946" y="2127"/>
                </a:lnTo>
                <a:lnTo>
                  <a:pt x="2948" y="2127"/>
                </a:lnTo>
                <a:lnTo>
                  <a:pt x="2948" y="2125"/>
                </a:lnTo>
                <a:lnTo>
                  <a:pt x="2946" y="2125"/>
                </a:lnTo>
                <a:lnTo>
                  <a:pt x="2948" y="2123"/>
                </a:lnTo>
                <a:lnTo>
                  <a:pt x="2946" y="2123"/>
                </a:lnTo>
                <a:lnTo>
                  <a:pt x="2948" y="2121"/>
                </a:lnTo>
                <a:lnTo>
                  <a:pt x="2946" y="2119"/>
                </a:lnTo>
                <a:lnTo>
                  <a:pt x="2948" y="2119"/>
                </a:lnTo>
                <a:lnTo>
                  <a:pt x="2950" y="2119"/>
                </a:lnTo>
                <a:lnTo>
                  <a:pt x="2950" y="2117"/>
                </a:lnTo>
                <a:lnTo>
                  <a:pt x="2948" y="2117"/>
                </a:lnTo>
                <a:lnTo>
                  <a:pt x="2946" y="2117"/>
                </a:lnTo>
                <a:lnTo>
                  <a:pt x="2944" y="2117"/>
                </a:lnTo>
                <a:lnTo>
                  <a:pt x="2946" y="2116"/>
                </a:lnTo>
                <a:lnTo>
                  <a:pt x="2948" y="2116"/>
                </a:lnTo>
                <a:lnTo>
                  <a:pt x="2948" y="2114"/>
                </a:lnTo>
                <a:lnTo>
                  <a:pt x="2950" y="2112"/>
                </a:lnTo>
                <a:lnTo>
                  <a:pt x="2950" y="2110"/>
                </a:lnTo>
                <a:lnTo>
                  <a:pt x="2950" y="2108"/>
                </a:lnTo>
                <a:lnTo>
                  <a:pt x="2950" y="2106"/>
                </a:lnTo>
                <a:lnTo>
                  <a:pt x="2950" y="2104"/>
                </a:lnTo>
                <a:lnTo>
                  <a:pt x="2950" y="2100"/>
                </a:lnTo>
                <a:lnTo>
                  <a:pt x="2950" y="2098"/>
                </a:lnTo>
                <a:lnTo>
                  <a:pt x="2948" y="2098"/>
                </a:lnTo>
                <a:lnTo>
                  <a:pt x="2950" y="2096"/>
                </a:lnTo>
                <a:lnTo>
                  <a:pt x="2954" y="2094"/>
                </a:lnTo>
                <a:lnTo>
                  <a:pt x="2954" y="2091"/>
                </a:lnTo>
                <a:lnTo>
                  <a:pt x="2954" y="2089"/>
                </a:lnTo>
                <a:lnTo>
                  <a:pt x="2954" y="2087"/>
                </a:lnTo>
                <a:lnTo>
                  <a:pt x="2956" y="2087"/>
                </a:lnTo>
                <a:lnTo>
                  <a:pt x="2956" y="2085"/>
                </a:lnTo>
                <a:lnTo>
                  <a:pt x="2958" y="2087"/>
                </a:lnTo>
                <a:lnTo>
                  <a:pt x="2958" y="2085"/>
                </a:lnTo>
                <a:lnTo>
                  <a:pt x="2956" y="2085"/>
                </a:lnTo>
                <a:lnTo>
                  <a:pt x="2956" y="2083"/>
                </a:lnTo>
                <a:lnTo>
                  <a:pt x="2956" y="2081"/>
                </a:lnTo>
                <a:lnTo>
                  <a:pt x="2958" y="2079"/>
                </a:lnTo>
                <a:lnTo>
                  <a:pt x="2958" y="2077"/>
                </a:lnTo>
                <a:lnTo>
                  <a:pt x="2958" y="2075"/>
                </a:lnTo>
                <a:lnTo>
                  <a:pt x="2958" y="2073"/>
                </a:lnTo>
                <a:lnTo>
                  <a:pt x="2958" y="2071"/>
                </a:lnTo>
                <a:lnTo>
                  <a:pt x="2956" y="2071"/>
                </a:lnTo>
                <a:lnTo>
                  <a:pt x="2956" y="2073"/>
                </a:lnTo>
                <a:lnTo>
                  <a:pt x="2958" y="2073"/>
                </a:lnTo>
                <a:lnTo>
                  <a:pt x="2958" y="2075"/>
                </a:lnTo>
                <a:lnTo>
                  <a:pt x="2956" y="2077"/>
                </a:lnTo>
                <a:lnTo>
                  <a:pt x="2956" y="2079"/>
                </a:lnTo>
                <a:lnTo>
                  <a:pt x="2954" y="2083"/>
                </a:lnTo>
                <a:lnTo>
                  <a:pt x="2954" y="2087"/>
                </a:lnTo>
                <a:lnTo>
                  <a:pt x="2954" y="2089"/>
                </a:lnTo>
                <a:lnTo>
                  <a:pt x="2952" y="2089"/>
                </a:lnTo>
                <a:lnTo>
                  <a:pt x="2952" y="2092"/>
                </a:lnTo>
                <a:lnTo>
                  <a:pt x="2952" y="2094"/>
                </a:lnTo>
                <a:lnTo>
                  <a:pt x="2950" y="2094"/>
                </a:lnTo>
                <a:lnTo>
                  <a:pt x="2948" y="2096"/>
                </a:lnTo>
                <a:lnTo>
                  <a:pt x="2948" y="2098"/>
                </a:lnTo>
                <a:lnTo>
                  <a:pt x="2948" y="2100"/>
                </a:lnTo>
                <a:lnTo>
                  <a:pt x="2948" y="2102"/>
                </a:lnTo>
                <a:lnTo>
                  <a:pt x="2946" y="2102"/>
                </a:lnTo>
                <a:lnTo>
                  <a:pt x="2944" y="2102"/>
                </a:lnTo>
                <a:lnTo>
                  <a:pt x="2944" y="2104"/>
                </a:lnTo>
                <a:lnTo>
                  <a:pt x="2946" y="2104"/>
                </a:lnTo>
                <a:lnTo>
                  <a:pt x="2946" y="2106"/>
                </a:lnTo>
                <a:lnTo>
                  <a:pt x="2946" y="2108"/>
                </a:lnTo>
                <a:lnTo>
                  <a:pt x="2946" y="2110"/>
                </a:lnTo>
                <a:lnTo>
                  <a:pt x="2946" y="2112"/>
                </a:lnTo>
                <a:lnTo>
                  <a:pt x="2942" y="2112"/>
                </a:lnTo>
                <a:lnTo>
                  <a:pt x="2942" y="2114"/>
                </a:lnTo>
                <a:lnTo>
                  <a:pt x="2942" y="2116"/>
                </a:lnTo>
                <a:lnTo>
                  <a:pt x="2942" y="2117"/>
                </a:lnTo>
                <a:lnTo>
                  <a:pt x="2942" y="2119"/>
                </a:lnTo>
                <a:lnTo>
                  <a:pt x="2942" y="2121"/>
                </a:lnTo>
                <a:lnTo>
                  <a:pt x="2942" y="2123"/>
                </a:lnTo>
                <a:lnTo>
                  <a:pt x="2942" y="2125"/>
                </a:lnTo>
                <a:lnTo>
                  <a:pt x="2941" y="2125"/>
                </a:lnTo>
                <a:lnTo>
                  <a:pt x="2941" y="2127"/>
                </a:lnTo>
                <a:lnTo>
                  <a:pt x="2939" y="2125"/>
                </a:lnTo>
                <a:lnTo>
                  <a:pt x="2939" y="2123"/>
                </a:lnTo>
                <a:lnTo>
                  <a:pt x="2937" y="2125"/>
                </a:lnTo>
                <a:lnTo>
                  <a:pt x="2939" y="2127"/>
                </a:lnTo>
                <a:lnTo>
                  <a:pt x="2939" y="2129"/>
                </a:lnTo>
                <a:lnTo>
                  <a:pt x="2939" y="2131"/>
                </a:lnTo>
                <a:lnTo>
                  <a:pt x="2939" y="2133"/>
                </a:lnTo>
                <a:lnTo>
                  <a:pt x="2939" y="2135"/>
                </a:lnTo>
                <a:lnTo>
                  <a:pt x="2939" y="2137"/>
                </a:lnTo>
                <a:lnTo>
                  <a:pt x="2939" y="2139"/>
                </a:lnTo>
                <a:lnTo>
                  <a:pt x="2941" y="2139"/>
                </a:lnTo>
                <a:lnTo>
                  <a:pt x="2941" y="2140"/>
                </a:lnTo>
                <a:lnTo>
                  <a:pt x="2939" y="2142"/>
                </a:lnTo>
                <a:lnTo>
                  <a:pt x="2941" y="2144"/>
                </a:lnTo>
                <a:lnTo>
                  <a:pt x="2941" y="2146"/>
                </a:lnTo>
                <a:lnTo>
                  <a:pt x="2941" y="2148"/>
                </a:lnTo>
                <a:lnTo>
                  <a:pt x="2939" y="2152"/>
                </a:lnTo>
                <a:lnTo>
                  <a:pt x="2939" y="2156"/>
                </a:lnTo>
                <a:lnTo>
                  <a:pt x="2939" y="2158"/>
                </a:lnTo>
                <a:lnTo>
                  <a:pt x="2941" y="2160"/>
                </a:lnTo>
                <a:lnTo>
                  <a:pt x="2941" y="2162"/>
                </a:lnTo>
                <a:lnTo>
                  <a:pt x="2942" y="2162"/>
                </a:lnTo>
                <a:lnTo>
                  <a:pt x="2942" y="2164"/>
                </a:lnTo>
                <a:lnTo>
                  <a:pt x="2944" y="2165"/>
                </a:lnTo>
                <a:lnTo>
                  <a:pt x="2944" y="2167"/>
                </a:lnTo>
                <a:lnTo>
                  <a:pt x="2946" y="2171"/>
                </a:lnTo>
                <a:lnTo>
                  <a:pt x="2946" y="2173"/>
                </a:lnTo>
                <a:lnTo>
                  <a:pt x="2948" y="2177"/>
                </a:lnTo>
                <a:lnTo>
                  <a:pt x="2948" y="2179"/>
                </a:lnTo>
                <a:lnTo>
                  <a:pt x="2950" y="2181"/>
                </a:lnTo>
                <a:lnTo>
                  <a:pt x="2950" y="2183"/>
                </a:lnTo>
                <a:lnTo>
                  <a:pt x="2952" y="2185"/>
                </a:lnTo>
                <a:lnTo>
                  <a:pt x="2952" y="2187"/>
                </a:lnTo>
                <a:lnTo>
                  <a:pt x="2952" y="2188"/>
                </a:lnTo>
                <a:lnTo>
                  <a:pt x="2952" y="2190"/>
                </a:lnTo>
                <a:lnTo>
                  <a:pt x="2954" y="2192"/>
                </a:lnTo>
                <a:lnTo>
                  <a:pt x="2954" y="2194"/>
                </a:lnTo>
                <a:lnTo>
                  <a:pt x="2954" y="2196"/>
                </a:lnTo>
                <a:lnTo>
                  <a:pt x="2954" y="2198"/>
                </a:lnTo>
                <a:lnTo>
                  <a:pt x="2954" y="2200"/>
                </a:lnTo>
                <a:lnTo>
                  <a:pt x="2954" y="2202"/>
                </a:lnTo>
                <a:lnTo>
                  <a:pt x="2952" y="2202"/>
                </a:lnTo>
                <a:lnTo>
                  <a:pt x="2952" y="2204"/>
                </a:lnTo>
                <a:lnTo>
                  <a:pt x="2950" y="2204"/>
                </a:lnTo>
                <a:lnTo>
                  <a:pt x="2950" y="2210"/>
                </a:lnTo>
                <a:lnTo>
                  <a:pt x="2950" y="2212"/>
                </a:lnTo>
                <a:lnTo>
                  <a:pt x="2950" y="2213"/>
                </a:lnTo>
                <a:lnTo>
                  <a:pt x="2952" y="2213"/>
                </a:lnTo>
                <a:lnTo>
                  <a:pt x="2952" y="2215"/>
                </a:lnTo>
                <a:lnTo>
                  <a:pt x="2950" y="2217"/>
                </a:lnTo>
                <a:lnTo>
                  <a:pt x="2948" y="2219"/>
                </a:lnTo>
                <a:lnTo>
                  <a:pt x="2948" y="2223"/>
                </a:lnTo>
                <a:lnTo>
                  <a:pt x="2948" y="2225"/>
                </a:lnTo>
                <a:lnTo>
                  <a:pt x="2946" y="2227"/>
                </a:lnTo>
                <a:lnTo>
                  <a:pt x="2946" y="2229"/>
                </a:lnTo>
                <a:lnTo>
                  <a:pt x="2944" y="2229"/>
                </a:lnTo>
                <a:lnTo>
                  <a:pt x="2944" y="2227"/>
                </a:lnTo>
                <a:lnTo>
                  <a:pt x="2944" y="2229"/>
                </a:lnTo>
                <a:lnTo>
                  <a:pt x="2944" y="2233"/>
                </a:lnTo>
                <a:lnTo>
                  <a:pt x="2942" y="2233"/>
                </a:lnTo>
                <a:lnTo>
                  <a:pt x="2941" y="2231"/>
                </a:lnTo>
                <a:lnTo>
                  <a:pt x="2941" y="2229"/>
                </a:lnTo>
                <a:lnTo>
                  <a:pt x="2939" y="2229"/>
                </a:lnTo>
                <a:lnTo>
                  <a:pt x="2937" y="2227"/>
                </a:lnTo>
                <a:lnTo>
                  <a:pt x="2935" y="2225"/>
                </a:lnTo>
                <a:lnTo>
                  <a:pt x="2933" y="2223"/>
                </a:lnTo>
                <a:lnTo>
                  <a:pt x="2933" y="2221"/>
                </a:lnTo>
                <a:lnTo>
                  <a:pt x="2933" y="2223"/>
                </a:lnTo>
                <a:lnTo>
                  <a:pt x="2931" y="2225"/>
                </a:lnTo>
                <a:lnTo>
                  <a:pt x="2927" y="2223"/>
                </a:lnTo>
                <a:lnTo>
                  <a:pt x="2925" y="2221"/>
                </a:lnTo>
                <a:lnTo>
                  <a:pt x="2925" y="2219"/>
                </a:lnTo>
                <a:lnTo>
                  <a:pt x="2923" y="2219"/>
                </a:lnTo>
                <a:lnTo>
                  <a:pt x="2923" y="2217"/>
                </a:lnTo>
                <a:lnTo>
                  <a:pt x="2923" y="2215"/>
                </a:lnTo>
                <a:lnTo>
                  <a:pt x="2923" y="2213"/>
                </a:lnTo>
                <a:lnTo>
                  <a:pt x="2921" y="2212"/>
                </a:lnTo>
                <a:lnTo>
                  <a:pt x="2921" y="2210"/>
                </a:lnTo>
                <a:lnTo>
                  <a:pt x="2921" y="2206"/>
                </a:lnTo>
                <a:lnTo>
                  <a:pt x="2921" y="2204"/>
                </a:lnTo>
                <a:lnTo>
                  <a:pt x="2919" y="2204"/>
                </a:lnTo>
                <a:lnTo>
                  <a:pt x="2919" y="2202"/>
                </a:lnTo>
                <a:lnTo>
                  <a:pt x="2917" y="2202"/>
                </a:lnTo>
                <a:lnTo>
                  <a:pt x="2916" y="2204"/>
                </a:lnTo>
                <a:lnTo>
                  <a:pt x="2914" y="2206"/>
                </a:lnTo>
                <a:lnTo>
                  <a:pt x="2912" y="2206"/>
                </a:lnTo>
                <a:lnTo>
                  <a:pt x="2912" y="2204"/>
                </a:lnTo>
                <a:lnTo>
                  <a:pt x="2912" y="2202"/>
                </a:lnTo>
                <a:lnTo>
                  <a:pt x="2910" y="2202"/>
                </a:lnTo>
                <a:lnTo>
                  <a:pt x="2910" y="2200"/>
                </a:lnTo>
                <a:lnTo>
                  <a:pt x="2908" y="2200"/>
                </a:lnTo>
                <a:lnTo>
                  <a:pt x="2906" y="2198"/>
                </a:lnTo>
                <a:lnTo>
                  <a:pt x="2906" y="2196"/>
                </a:lnTo>
                <a:lnTo>
                  <a:pt x="2904" y="2192"/>
                </a:lnTo>
                <a:lnTo>
                  <a:pt x="2904" y="2190"/>
                </a:lnTo>
                <a:lnTo>
                  <a:pt x="2904" y="2188"/>
                </a:lnTo>
                <a:lnTo>
                  <a:pt x="2902" y="2188"/>
                </a:lnTo>
                <a:lnTo>
                  <a:pt x="2900" y="2190"/>
                </a:lnTo>
                <a:lnTo>
                  <a:pt x="2900" y="2188"/>
                </a:lnTo>
                <a:lnTo>
                  <a:pt x="2898" y="2187"/>
                </a:lnTo>
                <a:lnTo>
                  <a:pt x="2898" y="2183"/>
                </a:lnTo>
                <a:lnTo>
                  <a:pt x="2896" y="2183"/>
                </a:lnTo>
                <a:lnTo>
                  <a:pt x="2894" y="2185"/>
                </a:lnTo>
                <a:lnTo>
                  <a:pt x="2893" y="2183"/>
                </a:lnTo>
                <a:lnTo>
                  <a:pt x="2891" y="2183"/>
                </a:lnTo>
                <a:lnTo>
                  <a:pt x="2889" y="2185"/>
                </a:lnTo>
                <a:lnTo>
                  <a:pt x="2887" y="2183"/>
                </a:lnTo>
                <a:lnTo>
                  <a:pt x="2887" y="2181"/>
                </a:lnTo>
                <a:lnTo>
                  <a:pt x="2885" y="2181"/>
                </a:lnTo>
                <a:lnTo>
                  <a:pt x="2885" y="2179"/>
                </a:lnTo>
                <a:lnTo>
                  <a:pt x="2883" y="2177"/>
                </a:lnTo>
                <a:lnTo>
                  <a:pt x="2883" y="2179"/>
                </a:lnTo>
                <a:lnTo>
                  <a:pt x="2883" y="2177"/>
                </a:lnTo>
                <a:lnTo>
                  <a:pt x="2881" y="2179"/>
                </a:lnTo>
                <a:lnTo>
                  <a:pt x="2879" y="2177"/>
                </a:lnTo>
                <a:lnTo>
                  <a:pt x="2879" y="2179"/>
                </a:lnTo>
                <a:lnTo>
                  <a:pt x="2881" y="2179"/>
                </a:lnTo>
                <a:lnTo>
                  <a:pt x="2881" y="2181"/>
                </a:lnTo>
                <a:lnTo>
                  <a:pt x="2883" y="2183"/>
                </a:lnTo>
                <a:lnTo>
                  <a:pt x="2883" y="2185"/>
                </a:lnTo>
                <a:lnTo>
                  <a:pt x="2883" y="2187"/>
                </a:lnTo>
                <a:lnTo>
                  <a:pt x="2883" y="2188"/>
                </a:lnTo>
                <a:lnTo>
                  <a:pt x="2883" y="2190"/>
                </a:lnTo>
                <a:lnTo>
                  <a:pt x="2885" y="2188"/>
                </a:lnTo>
                <a:lnTo>
                  <a:pt x="2885" y="2190"/>
                </a:lnTo>
                <a:lnTo>
                  <a:pt x="2885" y="2192"/>
                </a:lnTo>
                <a:lnTo>
                  <a:pt x="2887" y="2192"/>
                </a:lnTo>
                <a:lnTo>
                  <a:pt x="2887" y="2194"/>
                </a:lnTo>
                <a:lnTo>
                  <a:pt x="2889" y="2196"/>
                </a:lnTo>
                <a:lnTo>
                  <a:pt x="2891" y="2198"/>
                </a:lnTo>
                <a:lnTo>
                  <a:pt x="2893" y="2198"/>
                </a:lnTo>
                <a:lnTo>
                  <a:pt x="2893" y="2200"/>
                </a:lnTo>
                <a:lnTo>
                  <a:pt x="2894" y="2200"/>
                </a:lnTo>
                <a:lnTo>
                  <a:pt x="2896" y="2202"/>
                </a:lnTo>
                <a:lnTo>
                  <a:pt x="2896" y="2204"/>
                </a:lnTo>
                <a:lnTo>
                  <a:pt x="2898" y="2204"/>
                </a:lnTo>
                <a:lnTo>
                  <a:pt x="2900" y="2206"/>
                </a:lnTo>
                <a:lnTo>
                  <a:pt x="2900" y="2208"/>
                </a:lnTo>
                <a:lnTo>
                  <a:pt x="2902" y="2208"/>
                </a:lnTo>
                <a:lnTo>
                  <a:pt x="2904" y="2208"/>
                </a:lnTo>
                <a:lnTo>
                  <a:pt x="2904" y="2210"/>
                </a:lnTo>
                <a:lnTo>
                  <a:pt x="2906" y="2210"/>
                </a:lnTo>
                <a:lnTo>
                  <a:pt x="2906" y="2212"/>
                </a:lnTo>
                <a:lnTo>
                  <a:pt x="2908" y="2213"/>
                </a:lnTo>
                <a:lnTo>
                  <a:pt x="2908" y="2215"/>
                </a:lnTo>
                <a:lnTo>
                  <a:pt x="2910" y="2217"/>
                </a:lnTo>
                <a:lnTo>
                  <a:pt x="2910" y="2219"/>
                </a:lnTo>
                <a:lnTo>
                  <a:pt x="2910" y="2221"/>
                </a:lnTo>
                <a:lnTo>
                  <a:pt x="2912" y="2221"/>
                </a:lnTo>
                <a:lnTo>
                  <a:pt x="2912" y="2223"/>
                </a:lnTo>
                <a:lnTo>
                  <a:pt x="2912" y="2225"/>
                </a:lnTo>
                <a:lnTo>
                  <a:pt x="2912" y="2227"/>
                </a:lnTo>
                <a:lnTo>
                  <a:pt x="2914" y="2227"/>
                </a:lnTo>
                <a:lnTo>
                  <a:pt x="2914" y="2229"/>
                </a:lnTo>
                <a:lnTo>
                  <a:pt x="2914" y="2231"/>
                </a:lnTo>
                <a:lnTo>
                  <a:pt x="2914" y="2233"/>
                </a:lnTo>
                <a:lnTo>
                  <a:pt x="2912" y="2233"/>
                </a:lnTo>
                <a:lnTo>
                  <a:pt x="2912" y="2235"/>
                </a:lnTo>
                <a:lnTo>
                  <a:pt x="2910" y="2236"/>
                </a:lnTo>
                <a:lnTo>
                  <a:pt x="2910" y="2242"/>
                </a:lnTo>
                <a:lnTo>
                  <a:pt x="2912" y="2242"/>
                </a:lnTo>
                <a:lnTo>
                  <a:pt x="2912" y="2244"/>
                </a:lnTo>
                <a:lnTo>
                  <a:pt x="2914" y="2244"/>
                </a:lnTo>
                <a:lnTo>
                  <a:pt x="2916" y="2246"/>
                </a:lnTo>
                <a:lnTo>
                  <a:pt x="2917" y="2246"/>
                </a:lnTo>
                <a:lnTo>
                  <a:pt x="2919" y="2246"/>
                </a:lnTo>
                <a:lnTo>
                  <a:pt x="2921" y="2246"/>
                </a:lnTo>
                <a:lnTo>
                  <a:pt x="2923" y="2246"/>
                </a:lnTo>
                <a:lnTo>
                  <a:pt x="2921" y="2248"/>
                </a:lnTo>
                <a:lnTo>
                  <a:pt x="2919" y="2248"/>
                </a:lnTo>
                <a:lnTo>
                  <a:pt x="2917" y="2250"/>
                </a:lnTo>
                <a:lnTo>
                  <a:pt x="2916" y="2252"/>
                </a:lnTo>
                <a:lnTo>
                  <a:pt x="2914" y="2252"/>
                </a:lnTo>
                <a:lnTo>
                  <a:pt x="2912" y="2252"/>
                </a:lnTo>
                <a:lnTo>
                  <a:pt x="2910" y="2252"/>
                </a:lnTo>
                <a:lnTo>
                  <a:pt x="2908" y="2252"/>
                </a:lnTo>
                <a:lnTo>
                  <a:pt x="2906" y="2252"/>
                </a:lnTo>
                <a:lnTo>
                  <a:pt x="2904" y="2252"/>
                </a:lnTo>
                <a:lnTo>
                  <a:pt x="2902" y="2252"/>
                </a:lnTo>
                <a:lnTo>
                  <a:pt x="2902" y="2254"/>
                </a:lnTo>
                <a:lnTo>
                  <a:pt x="2900" y="2256"/>
                </a:lnTo>
                <a:lnTo>
                  <a:pt x="2898" y="2256"/>
                </a:lnTo>
                <a:lnTo>
                  <a:pt x="2894" y="2258"/>
                </a:lnTo>
                <a:lnTo>
                  <a:pt x="2893" y="2258"/>
                </a:lnTo>
                <a:lnTo>
                  <a:pt x="2891" y="2260"/>
                </a:lnTo>
                <a:lnTo>
                  <a:pt x="2889" y="2261"/>
                </a:lnTo>
                <a:lnTo>
                  <a:pt x="2889" y="2263"/>
                </a:lnTo>
                <a:lnTo>
                  <a:pt x="2887" y="2263"/>
                </a:lnTo>
                <a:lnTo>
                  <a:pt x="2885" y="2263"/>
                </a:lnTo>
                <a:lnTo>
                  <a:pt x="2883" y="2263"/>
                </a:lnTo>
                <a:lnTo>
                  <a:pt x="2883" y="2261"/>
                </a:lnTo>
                <a:lnTo>
                  <a:pt x="2883" y="2258"/>
                </a:lnTo>
                <a:lnTo>
                  <a:pt x="2881" y="2223"/>
                </a:lnTo>
                <a:lnTo>
                  <a:pt x="2879" y="2198"/>
                </a:lnTo>
                <a:lnTo>
                  <a:pt x="2877" y="2175"/>
                </a:lnTo>
                <a:lnTo>
                  <a:pt x="2875" y="2156"/>
                </a:lnTo>
                <a:lnTo>
                  <a:pt x="2869" y="2108"/>
                </a:lnTo>
                <a:lnTo>
                  <a:pt x="2862" y="2091"/>
                </a:lnTo>
                <a:lnTo>
                  <a:pt x="2860" y="2089"/>
                </a:lnTo>
                <a:lnTo>
                  <a:pt x="2858" y="2077"/>
                </a:lnTo>
                <a:lnTo>
                  <a:pt x="2860" y="2058"/>
                </a:lnTo>
                <a:lnTo>
                  <a:pt x="2862" y="2056"/>
                </a:lnTo>
                <a:lnTo>
                  <a:pt x="2866" y="2052"/>
                </a:lnTo>
                <a:lnTo>
                  <a:pt x="2866" y="2025"/>
                </a:lnTo>
                <a:lnTo>
                  <a:pt x="2869" y="2000"/>
                </a:lnTo>
                <a:lnTo>
                  <a:pt x="2843" y="1993"/>
                </a:lnTo>
                <a:lnTo>
                  <a:pt x="2816" y="1987"/>
                </a:lnTo>
                <a:lnTo>
                  <a:pt x="2816" y="1981"/>
                </a:lnTo>
                <a:lnTo>
                  <a:pt x="2793" y="1975"/>
                </a:lnTo>
                <a:lnTo>
                  <a:pt x="2793" y="1973"/>
                </a:lnTo>
                <a:lnTo>
                  <a:pt x="2793" y="1972"/>
                </a:lnTo>
                <a:lnTo>
                  <a:pt x="2793" y="1968"/>
                </a:lnTo>
                <a:lnTo>
                  <a:pt x="2795" y="1966"/>
                </a:lnTo>
                <a:lnTo>
                  <a:pt x="2796" y="1964"/>
                </a:lnTo>
                <a:lnTo>
                  <a:pt x="2796" y="1962"/>
                </a:lnTo>
                <a:lnTo>
                  <a:pt x="2800" y="1958"/>
                </a:lnTo>
                <a:lnTo>
                  <a:pt x="2800" y="1956"/>
                </a:lnTo>
                <a:lnTo>
                  <a:pt x="2802" y="1956"/>
                </a:lnTo>
                <a:lnTo>
                  <a:pt x="2804" y="1952"/>
                </a:lnTo>
                <a:lnTo>
                  <a:pt x="2808" y="1947"/>
                </a:lnTo>
                <a:lnTo>
                  <a:pt x="2808" y="1945"/>
                </a:lnTo>
                <a:lnTo>
                  <a:pt x="2810" y="1943"/>
                </a:lnTo>
                <a:lnTo>
                  <a:pt x="2812" y="1943"/>
                </a:lnTo>
                <a:lnTo>
                  <a:pt x="2812" y="1941"/>
                </a:lnTo>
                <a:lnTo>
                  <a:pt x="2814" y="1941"/>
                </a:lnTo>
                <a:lnTo>
                  <a:pt x="2814" y="1939"/>
                </a:lnTo>
                <a:lnTo>
                  <a:pt x="2816" y="1939"/>
                </a:lnTo>
                <a:lnTo>
                  <a:pt x="2820" y="1937"/>
                </a:lnTo>
                <a:lnTo>
                  <a:pt x="2821" y="1935"/>
                </a:lnTo>
                <a:lnTo>
                  <a:pt x="2821" y="1933"/>
                </a:lnTo>
                <a:lnTo>
                  <a:pt x="2823" y="1933"/>
                </a:lnTo>
                <a:lnTo>
                  <a:pt x="2825" y="1933"/>
                </a:lnTo>
                <a:lnTo>
                  <a:pt x="2825" y="1931"/>
                </a:lnTo>
                <a:lnTo>
                  <a:pt x="2827" y="1929"/>
                </a:lnTo>
                <a:lnTo>
                  <a:pt x="2827" y="1927"/>
                </a:lnTo>
                <a:lnTo>
                  <a:pt x="2829" y="1929"/>
                </a:lnTo>
                <a:lnTo>
                  <a:pt x="2829" y="1927"/>
                </a:lnTo>
                <a:lnTo>
                  <a:pt x="2829" y="1925"/>
                </a:lnTo>
                <a:lnTo>
                  <a:pt x="2831" y="1925"/>
                </a:lnTo>
                <a:lnTo>
                  <a:pt x="2835" y="1927"/>
                </a:lnTo>
                <a:lnTo>
                  <a:pt x="2835" y="1925"/>
                </a:lnTo>
                <a:lnTo>
                  <a:pt x="2835" y="1924"/>
                </a:lnTo>
                <a:lnTo>
                  <a:pt x="2837" y="1924"/>
                </a:lnTo>
                <a:lnTo>
                  <a:pt x="2837" y="1922"/>
                </a:lnTo>
                <a:lnTo>
                  <a:pt x="2837" y="1920"/>
                </a:lnTo>
                <a:lnTo>
                  <a:pt x="2837" y="1918"/>
                </a:lnTo>
                <a:lnTo>
                  <a:pt x="2837" y="1916"/>
                </a:lnTo>
                <a:lnTo>
                  <a:pt x="2837" y="1914"/>
                </a:lnTo>
                <a:lnTo>
                  <a:pt x="2837" y="1916"/>
                </a:lnTo>
                <a:lnTo>
                  <a:pt x="2839" y="1916"/>
                </a:lnTo>
                <a:lnTo>
                  <a:pt x="2839" y="1914"/>
                </a:lnTo>
                <a:lnTo>
                  <a:pt x="2837" y="1914"/>
                </a:lnTo>
                <a:lnTo>
                  <a:pt x="2837" y="1912"/>
                </a:lnTo>
                <a:lnTo>
                  <a:pt x="2837" y="1910"/>
                </a:lnTo>
                <a:lnTo>
                  <a:pt x="2837" y="1908"/>
                </a:lnTo>
                <a:lnTo>
                  <a:pt x="2837" y="1906"/>
                </a:lnTo>
                <a:lnTo>
                  <a:pt x="2839" y="1906"/>
                </a:lnTo>
                <a:lnTo>
                  <a:pt x="2839" y="1904"/>
                </a:lnTo>
                <a:lnTo>
                  <a:pt x="2837" y="1904"/>
                </a:lnTo>
                <a:lnTo>
                  <a:pt x="2839" y="1904"/>
                </a:lnTo>
                <a:lnTo>
                  <a:pt x="2839" y="1902"/>
                </a:lnTo>
                <a:lnTo>
                  <a:pt x="2839" y="1900"/>
                </a:lnTo>
                <a:lnTo>
                  <a:pt x="2841" y="1900"/>
                </a:lnTo>
                <a:lnTo>
                  <a:pt x="2841" y="1899"/>
                </a:lnTo>
                <a:lnTo>
                  <a:pt x="2846" y="1897"/>
                </a:lnTo>
                <a:lnTo>
                  <a:pt x="2846" y="1895"/>
                </a:lnTo>
                <a:lnTo>
                  <a:pt x="2848" y="1893"/>
                </a:lnTo>
                <a:lnTo>
                  <a:pt x="2850" y="1891"/>
                </a:lnTo>
                <a:lnTo>
                  <a:pt x="2852" y="1891"/>
                </a:lnTo>
                <a:lnTo>
                  <a:pt x="2852" y="1889"/>
                </a:lnTo>
                <a:lnTo>
                  <a:pt x="2854" y="1889"/>
                </a:lnTo>
                <a:lnTo>
                  <a:pt x="2856" y="1887"/>
                </a:lnTo>
                <a:lnTo>
                  <a:pt x="2858" y="1887"/>
                </a:lnTo>
                <a:lnTo>
                  <a:pt x="2858" y="1885"/>
                </a:lnTo>
                <a:lnTo>
                  <a:pt x="2856" y="1885"/>
                </a:lnTo>
                <a:lnTo>
                  <a:pt x="2856" y="1883"/>
                </a:lnTo>
                <a:lnTo>
                  <a:pt x="2858" y="1883"/>
                </a:lnTo>
                <a:lnTo>
                  <a:pt x="2858" y="1881"/>
                </a:lnTo>
                <a:lnTo>
                  <a:pt x="2860" y="1881"/>
                </a:lnTo>
                <a:lnTo>
                  <a:pt x="2860" y="1879"/>
                </a:lnTo>
                <a:lnTo>
                  <a:pt x="2862" y="1879"/>
                </a:lnTo>
                <a:lnTo>
                  <a:pt x="2862" y="1877"/>
                </a:lnTo>
                <a:lnTo>
                  <a:pt x="2864" y="1876"/>
                </a:lnTo>
                <a:lnTo>
                  <a:pt x="2868" y="1874"/>
                </a:lnTo>
                <a:lnTo>
                  <a:pt x="2868" y="1872"/>
                </a:lnTo>
                <a:lnTo>
                  <a:pt x="2869" y="1872"/>
                </a:lnTo>
                <a:lnTo>
                  <a:pt x="2869" y="1870"/>
                </a:lnTo>
                <a:lnTo>
                  <a:pt x="2869" y="1868"/>
                </a:lnTo>
                <a:lnTo>
                  <a:pt x="2869" y="1866"/>
                </a:lnTo>
                <a:lnTo>
                  <a:pt x="2871" y="1864"/>
                </a:lnTo>
                <a:lnTo>
                  <a:pt x="2873" y="1864"/>
                </a:lnTo>
                <a:lnTo>
                  <a:pt x="2873" y="1862"/>
                </a:lnTo>
                <a:lnTo>
                  <a:pt x="2873" y="1860"/>
                </a:lnTo>
                <a:lnTo>
                  <a:pt x="2875" y="1860"/>
                </a:lnTo>
                <a:lnTo>
                  <a:pt x="2875" y="1856"/>
                </a:lnTo>
                <a:lnTo>
                  <a:pt x="2875" y="1854"/>
                </a:lnTo>
                <a:lnTo>
                  <a:pt x="2873" y="1852"/>
                </a:lnTo>
                <a:lnTo>
                  <a:pt x="2873" y="1851"/>
                </a:lnTo>
                <a:lnTo>
                  <a:pt x="2873" y="1849"/>
                </a:lnTo>
                <a:lnTo>
                  <a:pt x="2873" y="1847"/>
                </a:lnTo>
                <a:lnTo>
                  <a:pt x="2873" y="1845"/>
                </a:lnTo>
                <a:lnTo>
                  <a:pt x="2875" y="1843"/>
                </a:lnTo>
                <a:lnTo>
                  <a:pt x="2875" y="1841"/>
                </a:lnTo>
                <a:lnTo>
                  <a:pt x="2875" y="1839"/>
                </a:lnTo>
                <a:lnTo>
                  <a:pt x="2877" y="1839"/>
                </a:lnTo>
                <a:lnTo>
                  <a:pt x="2877" y="1837"/>
                </a:lnTo>
                <a:lnTo>
                  <a:pt x="2877" y="1835"/>
                </a:lnTo>
                <a:lnTo>
                  <a:pt x="2879" y="1835"/>
                </a:lnTo>
                <a:lnTo>
                  <a:pt x="2879" y="1837"/>
                </a:lnTo>
                <a:lnTo>
                  <a:pt x="2881" y="1837"/>
                </a:lnTo>
                <a:lnTo>
                  <a:pt x="2881" y="1835"/>
                </a:lnTo>
                <a:lnTo>
                  <a:pt x="2883" y="1835"/>
                </a:lnTo>
                <a:lnTo>
                  <a:pt x="2883" y="1833"/>
                </a:lnTo>
                <a:lnTo>
                  <a:pt x="2885" y="1833"/>
                </a:lnTo>
                <a:lnTo>
                  <a:pt x="2887" y="1831"/>
                </a:lnTo>
                <a:lnTo>
                  <a:pt x="2889" y="1829"/>
                </a:lnTo>
                <a:lnTo>
                  <a:pt x="2891" y="1829"/>
                </a:lnTo>
                <a:lnTo>
                  <a:pt x="2893" y="1829"/>
                </a:lnTo>
                <a:lnTo>
                  <a:pt x="2894" y="1829"/>
                </a:lnTo>
                <a:lnTo>
                  <a:pt x="2894" y="1828"/>
                </a:lnTo>
                <a:lnTo>
                  <a:pt x="2896" y="1826"/>
                </a:lnTo>
                <a:lnTo>
                  <a:pt x="2900" y="1822"/>
                </a:lnTo>
                <a:lnTo>
                  <a:pt x="2894" y="1826"/>
                </a:lnTo>
                <a:lnTo>
                  <a:pt x="2894" y="1824"/>
                </a:lnTo>
                <a:lnTo>
                  <a:pt x="2896" y="1822"/>
                </a:lnTo>
                <a:lnTo>
                  <a:pt x="2896" y="1820"/>
                </a:lnTo>
                <a:lnTo>
                  <a:pt x="2896" y="1818"/>
                </a:lnTo>
                <a:lnTo>
                  <a:pt x="2896" y="1816"/>
                </a:lnTo>
                <a:lnTo>
                  <a:pt x="2894" y="1816"/>
                </a:lnTo>
                <a:lnTo>
                  <a:pt x="2893" y="1816"/>
                </a:lnTo>
                <a:lnTo>
                  <a:pt x="2893" y="1814"/>
                </a:lnTo>
                <a:lnTo>
                  <a:pt x="2893" y="1812"/>
                </a:lnTo>
                <a:lnTo>
                  <a:pt x="2894" y="1812"/>
                </a:lnTo>
                <a:lnTo>
                  <a:pt x="2894" y="1810"/>
                </a:lnTo>
                <a:lnTo>
                  <a:pt x="2894" y="1808"/>
                </a:lnTo>
                <a:lnTo>
                  <a:pt x="2894" y="1806"/>
                </a:lnTo>
                <a:lnTo>
                  <a:pt x="2896" y="1805"/>
                </a:lnTo>
                <a:lnTo>
                  <a:pt x="2896" y="1803"/>
                </a:lnTo>
                <a:lnTo>
                  <a:pt x="2898" y="1801"/>
                </a:lnTo>
                <a:lnTo>
                  <a:pt x="2898" y="1799"/>
                </a:lnTo>
                <a:lnTo>
                  <a:pt x="2900" y="1797"/>
                </a:lnTo>
                <a:lnTo>
                  <a:pt x="2902" y="1797"/>
                </a:lnTo>
                <a:lnTo>
                  <a:pt x="2902" y="1795"/>
                </a:lnTo>
                <a:lnTo>
                  <a:pt x="2904" y="1791"/>
                </a:lnTo>
                <a:lnTo>
                  <a:pt x="2906" y="1789"/>
                </a:lnTo>
                <a:lnTo>
                  <a:pt x="2906" y="1787"/>
                </a:lnTo>
                <a:lnTo>
                  <a:pt x="2906" y="1785"/>
                </a:lnTo>
                <a:lnTo>
                  <a:pt x="2908" y="1783"/>
                </a:lnTo>
                <a:lnTo>
                  <a:pt x="2910" y="1783"/>
                </a:lnTo>
                <a:lnTo>
                  <a:pt x="2912" y="1783"/>
                </a:lnTo>
                <a:lnTo>
                  <a:pt x="2914" y="1785"/>
                </a:lnTo>
                <a:lnTo>
                  <a:pt x="2914" y="1787"/>
                </a:lnTo>
                <a:lnTo>
                  <a:pt x="2916" y="1789"/>
                </a:lnTo>
                <a:lnTo>
                  <a:pt x="2917" y="1789"/>
                </a:lnTo>
                <a:lnTo>
                  <a:pt x="2916" y="1787"/>
                </a:lnTo>
                <a:lnTo>
                  <a:pt x="2916" y="1785"/>
                </a:lnTo>
                <a:lnTo>
                  <a:pt x="2916" y="1783"/>
                </a:lnTo>
                <a:lnTo>
                  <a:pt x="2916" y="1781"/>
                </a:lnTo>
                <a:lnTo>
                  <a:pt x="2914" y="1780"/>
                </a:lnTo>
                <a:lnTo>
                  <a:pt x="2914" y="1778"/>
                </a:lnTo>
                <a:lnTo>
                  <a:pt x="2916" y="1776"/>
                </a:lnTo>
                <a:lnTo>
                  <a:pt x="2917" y="1774"/>
                </a:lnTo>
                <a:lnTo>
                  <a:pt x="2919" y="1774"/>
                </a:lnTo>
                <a:lnTo>
                  <a:pt x="2919" y="1776"/>
                </a:lnTo>
                <a:lnTo>
                  <a:pt x="2921" y="1778"/>
                </a:lnTo>
                <a:lnTo>
                  <a:pt x="2923" y="1778"/>
                </a:lnTo>
                <a:lnTo>
                  <a:pt x="2925" y="1780"/>
                </a:lnTo>
                <a:lnTo>
                  <a:pt x="2927" y="1781"/>
                </a:lnTo>
                <a:lnTo>
                  <a:pt x="2927" y="1783"/>
                </a:lnTo>
                <a:lnTo>
                  <a:pt x="2927" y="1785"/>
                </a:lnTo>
                <a:lnTo>
                  <a:pt x="2927" y="1787"/>
                </a:lnTo>
                <a:lnTo>
                  <a:pt x="2925" y="1787"/>
                </a:lnTo>
                <a:lnTo>
                  <a:pt x="2923" y="1787"/>
                </a:lnTo>
                <a:lnTo>
                  <a:pt x="2923" y="1789"/>
                </a:lnTo>
                <a:lnTo>
                  <a:pt x="2923" y="1791"/>
                </a:lnTo>
                <a:lnTo>
                  <a:pt x="2925" y="1791"/>
                </a:lnTo>
                <a:lnTo>
                  <a:pt x="2925" y="1793"/>
                </a:lnTo>
                <a:lnTo>
                  <a:pt x="2927" y="1793"/>
                </a:lnTo>
                <a:lnTo>
                  <a:pt x="2927" y="1795"/>
                </a:lnTo>
                <a:lnTo>
                  <a:pt x="2925" y="1795"/>
                </a:lnTo>
                <a:lnTo>
                  <a:pt x="2925" y="1797"/>
                </a:lnTo>
                <a:lnTo>
                  <a:pt x="2927" y="1797"/>
                </a:lnTo>
                <a:lnTo>
                  <a:pt x="2925" y="1799"/>
                </a:lnTo>
                <a:lnTo>
                  <a:pt x="2925" y="1801"/>
                </a:lnTo>
                <a:lnTo>
                  <a:pt x="2925" y="1803"/>
                </a:lnTo>
                <a:lnTo>
                  <a:pt x="2925" y="1801"/>
                </a:lnTo>
                <a:lnTo>
                  <a:pt x="2927" y="1801"/>
                </a:lnTo>
                <a:lnTo>
                  <a:pt x="2927" y="1799"/>
                </a:lnTo>
                <a:lnTo>
                  <a:pt x="2927" y="1797"/>
                </a:lnTo>
                <a:lnTo>
                  <a:pt x="2929" y="1797"/>
                </a:lnTo>
                <a:lnTo>
                  <a:pt x="2929" y="1795"/>
                </a:lnTo>
                <a:lnTo>
                  <a:pt x="2929" y="1793"/>
                </a:lnTo>
                <a:lnTo>
                  <a:pt x="2927" y="1791"/>
                </a:lnTo>
                <a:lnTo>
                  <a:pt x="2925" y="1791"/>
                </a:lnTo>
                <a:lnTo>
                  <a:pt x="2925" y="1789"/>
                </a:lnTo>
                <a:lnTo>
                  <a:pt x="2927" y="1789"/>
                </a:lnTo>
                <a:lnTo>
                  <a:pt x="2927" y="1787"/>
                </a:lnTo>
                <a:lnTo>
                  <a:pt x="2927" y="1785"/>
                </a:lnTo>
                <a:lnTo>
                  <a:pt x="2929" y="1785"/>
                </a:lnTo>
                <a:lnTo>
                  <a:pt x="2929" y="1787"/>
                </a:lnTo>
                <a:lnTo>
                  <a:pt x="2933" y="1785"/>
                </a:lnTo>
                <a:lnTo>
                  <a:pt x="2935" y="1783"/>
                </a:lnTo>
                <a:lnTo>
                  <a:pt x="2933" y="1781"/>
                </a:lnTo>
                <a:lnTo>
                  <a:pt x="2933" y="1783"/>
                </a:lnTo>
                <a:lnTo>
                  <a:pt x="2933" y="1781"/>
                </a:lnTo>
                <a:lnTo>
                  <a:pt x="2933" y="1780"/>
                </a:lnTo>
                <a:lnTo>
                  <a:pt x="2931" y="1778"/>
                </a:lnTo>
                <a:lnTo>
                  <a:pt x="2929" y="1776"/>
                </a:lnTo>
                <a:lnTo>
                  <a:pt x="2929" y="1774"/>
                </a:lnTo>
                <a:lnTo>
                  <a:pt x="2929" y="1772"/>
                </a:lnTo>
                <a:lnTo>
                  <a:pt x="2927" y="1772"/>
                </a:lnTo>
                <a:lnTo>
                  <a:pt x="2927" y="1770"/>
                </a:lnTo>
                <a:lnTo>
                  <a:pt x="2927" y="1768"/>
                </a:lnTo>
                <a:lnTo>
                  <a:pt x="2927" y="1766"/>
                </a:lnTo>
                <a:lnTo>
                  <a:pt x="2929" y="1762"/>
                </a:lnTo>
                <a:lnTo>
                  <a:pt x="2927" y="1760"/>
                </a:lnTo>
                <a:lnTo>
                  <a:pt x="2927" y="1762"/>
                </a:lnTo>
                <a:lnTo>
                  <a:pt x="2927" y="1764"/>
                </a:lnTo>
                <a:lnTo>
                  <a:pt x="2925" y="1764"/>
                </a:lnTo>
                <a:lnTo>
                  <a:pt x="2923" y="1762"/>
                </a:lnTo>
                <a:lnTo>
                  <a:pt x="2923" y="1764"/>
                </a:lnTo>
                <a:lnTo>
                  <a:pt x="2921" y="1766"/>
                </a:lnTo>
                <a:lnTo>
                  <a:pt x="2919" y="1766"/>
                </a:lnTo>
                <a:lnTo>
                  <a:pt x="2917" y="1766"/>
                </a:lnTo>
                <a:lnTo>
                  <a:pt x="2914" y="1768"/>
                </a:lnTo>
                <a:lnTo>
                  <a:pt x="2914" y="1766"/>
                </a:lnTo>
                <a:lnTo>
                  <a:pt x="2914" y="1764"/>
                </a:lnTo>
                <a:lnTo>
                  <a:pt x="2912" y="1764"/>
                </a:lnTo>
                <a:lnTo>
                  <a:pt x="2912" y="1766"/>
                </a:lnTo>
                <a:lnTo>
                  <a:pt x="2910" y="1766"/>
                </a:lnTo>
                <a:lnTo>
                  <a:pt x="2910" y="1768"/>
                </a:lnTo>
                <a:lnTo>
                  <a:pt x="2912" y="1768"/>
                </a:lnTo>
                <a:lnTo>
                  <a:pt x="2910" y="1770"/>
                </a:lnTo>
                <a:lnTo>
                  <a:pt x="2912" y="1770"/>
                </a:lnTo>
                <a:lnTo>
                  <a:pt x="2912" y="1772"/>
                </a:lnTo>
                <a:lnTo>
                  <a:pt x="2912" y="1774"/>
                </a:lnTo>
                <a:lnTo>
                  <a:pt x="2910" y="1776"/>
                </a:lnTo>
                <a:lnTo>
                  <a:pt x="2910" y="1778"/>
                </a:lnTo>
                <a:lnTo>
                  <a:pt x="2910" y="1780"/>
                </a:lnTo>
                <a:lnTo>
                  <a:pt x="2906" y="1783"/>
                </a:lnTo>
                <a:lnTo>
                  <a:pt x="2904" y="1787"/>
                </a:lnTo>
                <a:lnTo>
                  <a:pt x="2904" y="1789"/>
                </a:lnTo>
                <a:lnTo>
                  <a:pt x="2902" y="1791"/>
                </a:lnTo>
                <a:lnTo>
                  <a:pt x="2902" y="1793"/>
                </a:lnTo>
                <a:lnTo>
                  <a:pt x="2896" y="1797"/>
                </a:lnTo>
                <a:lnTo>
                  <a:pt x="2896" y="1799"/>
                </a:lnTo>
                <a:lnTo>
                  <a:pt x="2894" y="1799"/>
                </a:lnTo>
                <a:lnTo>
                  <a:pt x="2894" y="1801"/>
                </a:lnTo>
                <a:lnTo>
                  <a:pt x="2893" y="1801"/>
                </a:lnTo>
                <a:lnTo>
                  <a:pt x="2891" y="1801"/>
                </a:lnTo>
                <a:lnTo>
                  <a:pt x="2891" y="1799"/>
                </a:lnTo>
                <a:lnTo>
                  <a:pt x="2891" y="1797"/>
                </a:lnTo>
                <a:lnTo>
                  <a:pt x="2889" y="1793"/>
                </a:lnTo>
                <a:lnTo>
                  <a:pt x="2889" y="1791"/>
                </a:lnTo>
                <a:lnTo>
                  <a:pt x="2889" y="1789"/>
                </a:lnTo>
                <a:lnTo>
                  <a:pt x="2887" y="1789"/>
                </a:lnTo>
                <a:lnTo>
                  <a:pt x="2887" y="1787"/>
                </a:lnTo>
                <a:lnTo>
                  <a:pt x="2885" y="1785"/>
                </a:lnTo>
                <a:lnTo>
                  <a:pt x="2887" y="1783"/>
                </a:lnTo>
                <a:lnTo>
                  <a:pt x="2887" y="1781"/>
                </a:lnTo>
                <a:lnTo>
                  <a:pt x="2889" y="1781"/>
                </a:lnTo>
                <a:lnTo>
                  <a:pt x="2889" y="1780"/>
                </a:lnTo>
                <a:lnTo>
                  <a:pt x="2889" y="1776"/>
                </a:lnTo>
                <a:lnTo>
                  <a:pt x="2889" y="1774"/>
                </a:lnTo>
                <a:lnTo>
                  <a:pt x="2889" y="1772"/>
                </a:lnTo>
                <a:lnTo>
                  <a:pt x="2891" y="1772"/>
                </a:lnTo>
                <a:lnTo>
                  <a:pt x="2891" y="1774"/>
                </a:lnTo>
                <a:lnTo>
                  <a:pt x="2891" y="1772"/>
                </a:lnTo>
                <a:lnTo>
                  <a:pt x="2889" y="1770"/>
                </a:lnTo>
                <a:lnTo>
                  <a:pt x="2889" y="1768"/>
                </a:lnTo>
                <a:lnTo>
                  <a:pt x="2889" y="1766"/>
                </a:lnTo>
                <a:lnTo>
                  <a:pt x="2887" y="1762"/>
                </a:lnTo>
                <a:lnTo>
                  <a:pt x="2887" y="1760"/>
                </a:lnTo>
                <a:lnTo>
                  <a:pt x="2889" y="1760"/>
                </a:lnTo>
                <a:lnTo>
                  <a:pt x="2891" y="1757"/>
                </a:lnTo>
                <a:lnTo>
                  <a:pt x="2893" y="1757"/>
                </a:lnTo>
                <a:lnTo>
                  <a:pt x="2894" y="1757"/>
                </a:lnTo>
                <a:lnTo>
                  <a:pt x="2894" y="1755"/>
                </a:lnTo>
                <a:lnTo>
                  <a:pt x="2894" y="1753"/>
                </a:lnTo>
                <a:lnTo>
                  <a:pt x="2896" y="1753"/>
                </a:lnTo>
                <a:lnTo>
                  <a:pt x="2898" y="1751"/>
                </a:lnTo>
                <a:lnTo>
                  <a:pt x="2898" y="1749"/>
                </a:lnTo>
                <a:lnTo>
                  <a:pt x="2898" y="1747"/>
                </a:lnTo>
                <a:lnTo>
                  <a:pt x="2898" y="1745"/>
                </a:lnTo>
                <a:lnTo>
                  <a:pt x="2898" y="1743"/>
                </a:lnTo>
                <a:lnTo>
                  <a:pt x="2896" y="1743"/>
                </a:lnTo>
                <a:lnTo>
                  <a:pt x="2894" y="1743"/>
                </a:lnTo>
                <a:lnTo>
                  <a:pt x="2893" y="1743"/>
                </a:lnTo>
                <a:lnTo>
                  <a:pt x="2891" y="1741"/>
                </a:lnTo>
                <a:lnTo>
                  <a:pt x="2891" y="1739"/>
                </a:lnTo>
                <a:lnTo>
                  <a:pt x="2891" y="1737"/>
                </a:lnTo>
                <a:lnTo>
                  <a:pt x="2891" y="1735"/>
                </a:lnTo>
                <a:lnTo>
                  <a:pt x="2889" y="1735"/>
                </a:lnTo>
                <a:lnTo>
                  <a:pt x="2887" y="1735"/>
                </a:lnTo>
                <a:lnTo>
                  <a:pt x="2887" y="1733"/>
                </a:lnTo>
                <a:lnTo>
                  <a:pt x="2889" y="1732"/>
                </a:lnTo>
                <a:lnTo>
                  <a:pt x="2891" y="1730"/>
                </a:lnTo>
                <a:lnTo>
                  <a:pt x="2891" y="1728"/>
                </a:lnTo>
                <a:lnTo>
                  <a:pt x="2893" y="1726"/>
                </a:lnTo>
                <a:lnTo>
                  <a:pt x="2894" y="1724"/>
                </a:lnTo>
                <a:lnTo>
                  <a:pt x="2896" y="1724"/>
                </a:lnTo>
                <a:lnTo>
                  <a:pt x="2896" y="1722"/>
                </a:lnTo>
                <a:lnTo>
                  <a:pt x="2898" y="1720"/>
                </a:lnTo>
                <a:lnTo>
                  <a:pt x="2898" y="1718"/>
                </a:lnTo>
                <a:lnTo>
                  <a:pt x="2900" y="1718"/>
                </a:lnTo>
                <a:lnTo>
                  <a:pt x="2900" y="1716"/>
                </a:lnTo>
                <a:lnTo>
                  <a:pt x="2900" y="1714"/>
                </a:lnTo>
                <a:lnTo>
                  <a:pt x="2898" y="1714"/>
                </a:lnTo>
                <a:lnTo>
                  <a:pt x="2898" y="1712"/>
                </a:lnTo>
                <a:lnTo>
                  <a:pt x="2898" y="1710"/>
                </a:lnTo>
                <a:lnTo>
                  <a:pt x="2896" y="1709"/>
                </a:lnTo>
                <a:lnTo>
                  <a:pt x="2896" y="1707"/>
                </a:lnTo>
                <a:lnTo>
                  <a:pt x="2896" y="1705"/>
                </a:lnTo>
                <a:lnTo>
                  <a:pt x="2896" y="1703"/>
                </a:lnTo>
                <a:lnTo>
                  <a:pt x="2894" y="1703"/>
                </a:lnTo>
                <a:lnTo>
                  <a:pt x="2894" y="1701"/>
                </a:lnTo>
                <a:lnTo>
                  <a:pt x="2894" y="1699"/>
                </a:lnTo>
                <a:lnTo>
                  <a:pt x="2893" y="1699"/>
                </a:lnTo>
                <a:lnTo>
                  <a:pt x="2893" y="1697"/>
                </a:lnTo>
                <a:lnTo>
                  <a:pt x="2893" y="1695"/>
                </a:lnTo>
                <a:lnTo>
                  <a:pt x="2894" y="1695"/>
                </a:lnTo>
                <a:lnTo>
                  <a:pt x="2894" y="1693"/>
                </a:lnTo>
                <a:lnTo>
                  <a:pt x="2896" y="1691"/>
                </a:lnTo>
                <a:lnTo>
                  <a:pt x="2898" y="1689"/>
                </a:lnTo>
                <a:lnTo>
                  <a:pt x="2900" y="1689"/>
                </a:lnTo>
                <a:lnTo>
                  <a:pt x="2900" y="1687"/>
                </a:lnTo>
                <a:lnTo>
                  <a:pt x="2898" y="1685"/>
                </a:lnTo>
                <a:lnTo>
                  <a:pt x="2898" y="1684"/>
                </a:lnTo>
                <a:lnTo>
                  <a:pt x="2900" y="1682"/>
                </a:lnTo>
                <a:lnTo>
                  <a:pt x="2900" y="1680"/>
                </a:lnTo>
                <a:lnTo>
                  <a:pt x="2900" y="1678"/>
                </a:lnTo>
                <a:lnTo>
                  <a:pt x="2902" y="1678"/>
                </a:lnTo>
                <a:lnTo>
                  <a:pt x="2902" y="1676"/>
                </a:lnTo>
                <a:lnTo>
                  <a:pt x="2904" y="1676"/>
                </a:lnTo>
                <a:lnTo>
                  <a:pt x="2904" y="1674"/>
                </a:lnTo>
                <a:lnTo>
                  <a:pt x="2902" y="1672"/>
                </a:lnTo>
                <a:lnTo>
                  <a:pt x="2902" y="1668"/>
                </a:lnTo>
                <a:lnTo>
                  <a:pt x="2904" y="1666"/>
                </a:lnTo>
                <a:lnTo>
                  <a:pt x="2904" y="1664"/>
                </a:lnTo>
                <a:lnTo>
                  <a:pt x="2904" y="1661"/>
                </a:lnTo>
                <a:lnTo>
                  <a:pt x="2906" y="1659"/>
                </a:lnTo>
                <a:lnTo>
                  <a:pt x="2908" y="1659"/>
                </a:lnTo>
                <a:lnTo>
                  <a:pt x="2910" y="1657"/>
                </a:lnTo>
                <a:lnTo>
                  <a:pt x="2914" y="1657"/>
                </a:lnTo>
                <a:lnTo>
                  <a:pt x="2916" y="1657"/>
                </a:lnTo>
                <a:lnTo>
                  <a:pt x="2917" y="1655"/>
                </a:lnTo>
                <a:lnTo>
                  <a:pt x="2916" y="1653"/>
                </a:lnTo>
                <a:lnTo>
                  <a:pt x="2914" y="1653"/>
                </a:lnTo>
                <a:lnTo>
                  <a:pt x="2916" y="1655"/>
                </a:lnTo>
                <a:lnTo>
                  <a:pt x="2914" y="1657"/>
                </a:lnTo>
                <a:lnTo>
                  <a:pt x="2910" y="1657"/>
                </a:lnTo>
                <a:lnTo>
                  <a:pt x="2908" y="1657"/>
                </a:lnTo>
                <a:lnTo>
                  <a:pt x="2906" y="1657"/>
                </a:lnTo>
                <a:lnTo>
                  <a:pt x="2904" y="1659"/>
                </a:lnTo>
                <a:lnTo>
                  <a:pt x="2904" y="1661"/>
                </a:lnTo>
                <a:lnTo>
                  <a:pt x="2902" y="1662"/>
                </a:lnTo>
                <a:lnTo>
                  <a:pt x="2902" y="1664"/>
                </a:lnTo>
                <a:lnTo>
                  <a:pt x="2902" y="1668"/>
                </a:lnTo>
                <a:lnTo>
                  <a:pt x="2902" y="1670"/>
                </a:lnTo>
                <a:lnTo>
                  <a:pt x="2902" y="1672"/>
                </a:lnTo>
                <a:lnTo>
                  <a:pt x="2902" y="1674"/>
                </a:lnTo>
                <a:lnTo>
                  <a:pt x="2902" y="1676"/>
                </a:lnTo>
                <a:lnTo>
                  <a:pt x="2900" y="1676"/>
                </a:lnTo>
                <a:lnTo>
                  <a:pt x="2898" y="1678"/>
                </a:lnTo>
                <a:lnTo>
                  <a:pt x="2898" y="1680"/>
                </a:lnTo>
                <a:lnTo>
                  <a:pt x="2898" y="1682"/>
                </a:lnTo>
                <a:lnTo>
                  <a:pt x="2898" y="1684"/>
                </a:lnTo>
                <a:lnTo>
                  <a:pt x="2896" y="1685"/>
                </a:lnTo>
                <a:lnTo>
                  <a:pt x="2896" y="1687"/>
                </a:lnTo>
                <a:lnTo>
                  <a:pt x="2898" y="1687"/>
                </a:lnTo>
                <a:lnTo>
                  <a:pt x="2898" y="1689"/>
                </a:lnTo>
                <a:lnTo>
                  <a:pt x="2894" y="1689"/>
                </a:lnTo>
                <a:lnTo>
                  <a:pt x="2894" y="1691"/>
                </a:lnTo>
                <a:lnTo>
                  <a:pt x="2893" y="1695"/>
                </a:lnTo>
                <a:lnTo>
                  <a:pt x="2893" y="1697"/>
                </a:lnTo>
                <a:lnTo>
                  <a:pt x="2893" y="1699"/>
                </a:lnTo>
                <a:lnTo>
                  <a:pt x="2893" y="1701"/>
                </a:lnTo>
                <a:lnTo>
                  <a:pt x="2894" y="1701"/>
                </a:lnTo>
                <a:lnTo>
                  <a:pt x="2894" y="1703"/>
                </a:lnTo>
                <a:lnTo>
                  <a:pt x="2894" y="1705"/>
                </a:lnTo>
                <a:lnTo>
                  <a:pt x="2893" y="1705"/>
                </a:lnTo>
                <a:lnTo>
                  <a:pt x="2894" y="1707"/>
                </a:lnTo>
                <a:lnTo>
                  <a:pt x="2894" y="1709"/>
                </a:lnTo>
                <a:lnTo>
                  <a:pt x="2896" y="1710"/>
                </a:lnTo>
                <a:lnTo>
                  <a:pt x="2896" y="1712"/>
                </a:lnTo>
                <a:lnTo>
                  <a:pt x="2898" y="1714"/>
                </a:lnTo>
                <a:lnTo>
                  <a:pt x="2898" y="1716"/>
                </a:lnTo>
                <a:lnTo>
                  <a:pt x="2898" y="1718"/>
                </a:lnTo>
                <a:lnTo>
                  <a:pt x="2896" y="1720"/>
                </a:lnTo>
                <a:lnTo>
                  <a:pt x="2896" y="1722"/>
                </a:lnTo>
                <a:lnTo>
                  <a:pt x="2894" y="1724"/>
                </a:lnTo>
                <a:lnTo>
                  <a:pt x="2893" y="1724"/>
                </a:lnTo>
                <a:lnTo>
                  <a:pt x="2891" y="1724"/>
                </a:lnTo>
                <a:lnTo>
                  <a:pt x="2891" y="1726"/>
                </a:lnTo>
                <a:lnTo>
                  <a:pt x="2889" y="1726"/>
                </a:lnTo>
                <a:lnTo>
                  <a:pt x="2889" y="1728"/>
                </a:lnTo>
                <a:lnTo>
                  <a:pt x="2889" y="1730"/>
                </a:lnTo>
                <a:lnTo>
                  <a:pt x="2887" y="1732"/>
                </a:lnTo>
                <a:lnTo>
                  <a:pt x="2887" y="1733"/>
                </a:lnTo>
                <a:lnTo>
                  <a:pt x="2887" y="1735"/>
                </a:lnTo>
                <a:lnTo>
                  <a:pt x="2887" y="1737"/>
                </a:lnTo>
                <a:lnTo>
                  <a:pt x="2887" y="1739"/>
                </a:lnTo>
                <a:lnTo>
                  <a:pt x="2887" y="1743"/>
                </a:lnTo>
                <a:lnTo>
                  <a:pt x="2889" y="1745"/>
                </a:lnTo>
                <a:lnTo>
                  <a:pt x="2889" y="1747"/>
                </a:lnTo>
                <a:lnTo>
                  <a:pt x="2891" y="1749"/>
                </a:lnTo>
                <a:lnTo>
                  <a:pt x="2889" y="1751"/>
                </a:lnTo>
                <a:lnTo>
                  <a:pt x="2889" y="1753"/>
                </a:lnTo>
                <a:lnTo>
                  <a:pt x="2889" y="1755"/>
                </a:lnTo>
                <a:lnTo>
                  <a:pt x="2887" y="1755"/>
                </a:lnTo>
                <a:lnTo>
                  <a:pt x="2885" y="1757"/>
                </a:lnTo>
                <a:lnTo>
                  <a:pt x="2885" y="1758"/>
                </a:lnTo>
                <a:lnTo>
                  <a:pt x="2885" y="1760"/>
                </a:lnTo>
                <a:lnTo>
                  <a:pt x="2885" y="1762"/>
                </a:lnTo>
                <a:lnTo>
                  <a:pt x="2885" y="1764"/>
                </a:lnTo>
                <a:lnTo>
                  <a:pt x="2883" y="1766"/>
                </a:lnTo>
                <a:lnTo>
                  <a:pt x="2883" y="1768"/>
                </a:lnTo>
                <a:lnTo>
                  <a:pt x="2883" y="1770"/>
                </a:lnTo>
                <a:lnTo>
                  <a:pt x="2883" y="1772"/>
                </a:lnTo>
                <a:lnTo>
                  <a:pt x="2883" y="1774"/>
                </a:lnTo>
                <a:lnTo>
                  <a:pt x="2885" y="1774"/>
                </a:lnTo>
                <a:lnTo>
                  <a:pt x="2885" y="1776"/>
                </a:lnTo>
                <a:lnTo>
                  <a:pt x="2883" y="1776"/>
                </a:lnTo>
                <a:lnTo>
                  <a:pt x="2883" y="1778"/>
                </a:lnTo>
                <a:lnTo>
                  <a:pt x="2883" y="1780"/>
                </a:lnTo>
                <a:lnTo>
                  <a:pt x="2881" y="1780"/>
                </a:lnTo>
                <a:lnTo>
                  <a:pt x="2881" y="1781"/>
                </a:lnTo>
                <a:lnTo>
                  <a:pt x="2881" y="1783"/>
                </a:lnTo>
                <a:lnTo>
                  <a:pt x="2881" y="1785"/>
                </a:lnTo>
                <a:lnTo>
                  <a:pt x="2881" y="1787"/>
                </a:lnTo>
                <a:lnTo>
                  <a:pt x="2879" y="1789"/>
                </a:lnTo>
                <a:lnTo>
                  <a:pt x="2879" y="1791"/>
                </a:lnTo>
                <a:lnTo>
                  <a:pt x="2879" y="1793"/>
                </a:lnTo>
                <a:lnTo>
                  <a:pt x="2879" y="1795"/>
                </a:lnTo>
                <a:lnTo>
                  <a:pt x="2879" y="1797"/>
                </a:lnTo>
                <a:lnTo>
                  <a:pt x="2879" y="1799"/>
                </a:lnTo>
                <a:lnTo>
                  <a:pt x="2881" y="1799"/>
                </a:lnTo>
                <a:lnTo>
                  <a:pt x="2881" y="1801"/>
                </a:lnTo>
                <a:lnTo>
                  <a:pt x="2883" y="1803"/>
                </a:lnTo>
                <a:lnTo>
                  <a:pt x="2883" y="1806"/>
                </a:lnTo>
                <a:lnTo>
                  <a:pt x="2883" y="1808"/>
                </a:lnTo>
                <a:lnTo>
                  <a:pt x="2885" y="1812"/>
                </a:lnTo>
                <a:lnTo>
                  <a:pt x="2885" y="1814"/>
                </a:lnTo>
                <a:lnTo>
                  <a:pt x="2885" y="1816"/>
                </a:lnTo>
                <a:lnTo>
                  <a:pt x="2883" y="1816"/>
                </a:lnTo>
                <a:lnTo>
                  <a:pt x="2883" y="1818"/>
                </a:lnTo>
                <a:lnTo>
                  <a:pt x="2883" y="1820"/>
                </a:lnTo>
                <a:lnTo>
                  <a:pt x="2883" y="1818"/>
                </a:lnTo>
                <a:lnTo>
                  <a:pt x="2883" y="1816"/>
                </a:lnTo>
                <a:lnTo>
                  <a:pt x="2881" y="1816"/>
                </a:lnTo>
                <a:lnTo>
                  <a:pt x="2881" y="1818"/>
                </a:lnTo>
                <a:lnTo>
                  <a:pt x="2881" y="1820"/>
                </a:lnTo>
                <a:lnTo>
                  <a:pt x="2879" y="1820"/>
                </a:lnTo>
                <a:lnTo>
                  <a:pt x="2879" y="1822"/>
                </a:lnTo>
                <a:lnTo>
                  <a:pt x="2877" y="1822"/>
                </a:lnTo>
                <a:lnTo>
                  <a:pt x="2877" y="1824"/>
                </a:lnTo>
                <a:lnTo>
                  <a:pt x="2877" y="1826"/>
                </a:lnTo>
                <a:lnTo>
                  <a:pt x="2875" y="1828"/>
                </a:lnTo>
                <a:lnTo>
                  <a:pt x="2875" y="1829"/>
                </a:lnTo>
                <a:lnTo>
                  <a:pt x="2875" y="1831"/>
                </a:lnTo>
                <a:lnTo>
                  <a:pt x="2873" y="1833"/>
                </a:lnTo>
                <a:lnTo>
                  <a:pt x="2871" y="1831"/>
                </a:lnTo>
                <a:lnTo>
                  <a:pt x="2866" y="1831"/>
                </a:lnTo>
                <a:lnTo>
                  <a:pt x="2866" y="1833"/>
                </a:lnTo>
                <a:lnTo>
                  <a:pt x="2866" y="1835"/>
                </a:lnTo>
                <a:lnTo>
                  <a:pt x="2868" y="1835"/>
                </a:lnTo>
                <a:lnTo>
                  <a:pt x="2868" y="1837"/>
                </a:lnTo>
                <a:lnTo>
                  <a:pt x="2868" y="1839"/>
                </a:lnTo>
                <a:lnTo>
                  <a:pt x="2868" y="1841"/>
                </a:lnTo>
                <a:lnTo>
                  <a:pt x="2868" y="1843"/>
                </a:lnTo>
                <a:lnTo>
                  <a:pt x="2868" y="1845"/>
                </a:lnTo>
                <a:lnTo>
                  <a:pt x="2866" y="1847"/>
                </a:lnTo>
                <a:lnTo>
                  <a:pt x="2866" y="1849"/>
                </a:lnTo>
                <a:lnTo>
                  <a:pt x="2866" y="1851"/>
                </a:lnTo>
                <a:lnTo>
                  <a:pt x="2866" y="1852"/>
                </a:lnTo>
                <a:lnTo>
                  <a:pt x="2864" y="1854"/>
                </a:lnTo>
                <a:lnTo>
                  <a:pt x="2864" y="1858"/>
                </a:lnTo>
                <a:lnTo>
                  <a:pt x="2862" y="1860"/>
                </a:lnTo>
                <a:lnTo>
                  <a:pt x="2862" y="1862"/>
                </a:lnTo>
                <a:lnTo>
                  <a:pt x="2860" y="1864"/>
                </a:lnTo>
                <a:lnTo>
                  <a:pt x="2860" y="1866"/>
                </a:lnTo>
                <a:lnTo>
                  <a:pt x="2858" y="1866"/>
                </a:lnTo>
                <a:lnTo>
                  <a:pt x="2858" y="1868"/>
                </a:lnTo>
                <a:lnTo>
                  <a:pt x="2854" y="1876"/>
                </a:lnTo>
                <a:lnTo>
                  <a:pt x="2852" y="1877"/>
                </a:lnTo>
                <a:lnTo>
                  <a:pt x="2850" y="1879"/>
                </a:lnTo>
                <a:lnTo>
                  <a:pt x="2848" y="1881"/>
                </a:lnTo>
                <a:lnTo>
                  <a:pt x="2846" y="1881"/>
                </a:lnTo>
                <a:lnTo>
                  <a:pt x="2845" y="1881"/>
                </a:lnTo>
                <a:lnTo>
                  <a:pt x="2845" y="1883"/>
                </a:lnTo>
                <a:lnTo>
                  <a:pt x="2845" y="1889"/>
                </a:lnTo>
                <a:lnTo>
                  <a:pt x="2843" y="1891"/>
                </a:lnTo>
                <a:lnTo>
                  <a:pt x="2843" y="1893"/>
                </a:lnTo>
                <a:lnTo>
                  <a:pt x="2841" y="1895"/>
                </a:lnTo>
                <a:lnTo>
                  <a:pt x="2841" y="1897"/>
                </a:lnTo>
                <a:lnTo>
                  <a:pt x="2839" y="1897"/>
                </a:lnTo>
                <a:lnTo>
                  <a:pt x="2837" y="1899"/>
                </a:lnTo>
                <a:lnTo>
                  <a:pt x="2835" y="1900"/>
                </a:lnTo>
                <a:lnTo>
                  <a:pt x="2833" y="1902"/>
                </a:lnTo>
                <a:lnTo>
                  <a:pt x="2829" y="1904"/>
                </a:lnTo>
                <a:lnTo>
                  <a:pt x="2829" y="1906"/>
                </a:lnTo>
                <a:lnTo>
                  <a:pt x="2827" y="1908"/>
                </a:lnTo>
                <a:lnTo>
                  <a:pt x="2827" y="1910"/>
                </a:lnTo>
                <a:lnTo>
                  <a:pt x="2825" y="1910"/>
                </a:lnTo>
                <a:lnTo>
                  <a:pt x="2825" y="1912"/>
                </a:lnTo>
                <a:lnTo>
                  <a:pt x="2823" y="1912"/>
                </a:lnTo>
                <a:lnTo>
                  <a:pt x="2820" y="1914"/>
                </a:lnTo>
                <a:lnTo>
                  <a:pt x="2820" y="1916"/>
                </a:lnTo>
                <a:lnTo>
                  <a:pt x="2818" y="1918"/>
                </a:lnTo>
                <a:lnTo>
                  <a:pt x="2814" y="1918"/>
                </a:lnTo>
                <a:lnTo>
                  <a:pt x="2814" y="1920"/>
                </a:lnTo>
                <a:lnTo>
                  <a:pt x="2812" y="1920"/>
                </a:lnTo>
                <a:lnTo>
                  <a:pt x="2810" y="1920"/>
                </a:lnTo>
                <a:lnTo>
                  <a:pt x="2808" y="1920"/>
                </a:lnTo>
                <a:lnTo>
                  <a:pt x="2806" y="1918"/>
                </a:lnTo>
                <a:lnTo>
                  <a:pt x="2804" y="1916"/>
                </a:lnTo>
                <a:lnTo>
                  <a:pt x="2802" y="1916"/>
                </a:lnTo>
                <a:lnTo>
                  <a:pt x="2800" y="1918"/>
                </a:lnTo>
                <a:lnTo>
                  <a:pt x="2798" y="1918"/>
                </a:lnTo>
                <a:lnTo>
                  <a:pt x="2800" y="1920"/>
                </a:lnTo>
                <a:lnTo>
                  <a:pt x="2802" y="1920"/>
                </a:lnTo>
                <a:lnTo>
                  <a:pt x="2802" y="1922"/>
                </a:lnTo>
                <a:lnTo>
                  <a:pt x="2800" y="1924"/>
                </a:lnTo>
                <a:lnTo>
                  <a:pt x="2798" y="1924"/>
                </a:lnTo>
                <a:lnTo>
                  <a:pt x="2798" y="1922"/>
                </a:lnTo>
                <a:lnTo>
                  <a:pt x="2796" y="1922"/>
                </a:lnTo>
                <a:lnTo>
                  <a:pt x="2795" y="1924"/>
                </a:lnTo>
                <a:lnTo>
                  <a:pt x="2795" y="1922"/>
                </a:lnTo>
                <a:lnTo>
                  <a:pt x="2793" y="1922"/>
                </a:lnTo>
                <a:lnTo>
                  <a:pt x="2793" y="1920"/>
                </a:lnTo>
                <a:lnTo>
                  <a:pt x="2793" y="1918"/>
                </a:lnTo>
                <a:lnTo>
                  <a:pt x="2793" y="1916"/>
                </a:lnTo>
                <a:lnTo>
                  <a:pt x="2795" y="1914"/>
                </a:lnTo>
                <a:lnTo>
                  <a:pt x="2796" y="1914"/>
                </a:lnTo>
                <a:lnTo>
                  <a:pt x="2796" y="1912"/>
                </a:lnTo>
                <a:lnTo>
                  <a:pt x="2796" y="1908"/>
                </a:lnTo>
                <a:lnTo>
                  <a:pt x="2796" y="1906"/>
                </a:lnTo>
                <a:lnTo>
                  <a:pt x="2798" y="1904"/>
                </a:lnTo>
                <a:lnTo>
                  <a:pt x="2800" y="1906"/>
                </a:lnTo>
                <a:lnTo>
                  <a:pt x="2798" y="1912"/>
                </a:lnTo>
                <a:lnTo>
                  <a:pt x="2800" y="1906"/>
                </a:lnTo>
                <a:lnTo>
                  <a:pt x="2800" y="1904"/>
                </a:lnTo>
                <a:lnTo>
                  <a:pt x="2798" y="1904"/>
                </a:lnTo>
                <a:lnTo>
                  <a:pt x="2796" y="1904"/>
                </a:lnTo>
                <a:lnTo>
                  <a:pt x="2796" y="1910"/>
                </a:lnTo>
                <a:lnTo>
                  <a:pt x="2795" y="1910"/>
                </a:lnTo>
                <a:lnTo>
                  <a:pt x="2795" y="1908"/>
                </a:lnTo>
                <a:lnTo>
                  <a:pt x="2795" y="1906"/>
                </a:lnTo>
                <a:lnTo>
                  <a:pt x="2795" y="1904"/>
                </a:lnTo>
                <a:lnTo>
                  <a:pt x="2795" y="1902"/>
                </a:lnTo>
                <a:lnTo>
                  <a:pt x="2793" y="1902"/>
                </a:lnTo>
                <a:lnTo>
                  <a:pt x="2795" y="1902"/>
                </a:lnTo>
                <a:lnTo>
                  <a:pt x="2796" y="1902"/>
                </a:lnTo>
                <a:lnTo>
                  <a:pt x="2796" y="1900"/>
                </a:lnTo>
                <a:lnTo>
                  <a:pt x="2796" y="1899"/>
                </a:lnTo>
                <a:lnTo>
                  <a:pt x="2798" y="1902"/>
                </a:lnTo>
                <a:lnTo>
                  <a:pt x="2800" y="1902"/>
                </a:lnTo>
                <a:lnTo>
                  <a:pt x="2800" y="1900"/>
                </a:lnTo>
                <a:lnTo>
                  <a:pt x="2798" y="1899"/>
                </a:lnTo>
                <a:lnTo>
                  <a:pt x="2798" y="1897"/>
                </a:lnTo>
                <a:lnTo>
                  <a:pt x="2798" y="1895"/>
                </a:lnTo>
                <a:lnTo>
                  <a:pt x="2798" y="1893"/>
                </a:lnTo>
                <a:lnTo>
                  <a:pt x="2798" y="1891"/>
                </a:lnTo>
                <a:lnTo>
                  <a:pt x="2796" y="1891"/>
                </a:lnTo>
                <a:lnTo>
                  <a:pt x="2796" y="1889"/>
                </a:lnTo>
                <a:lnTo>
                  <a:pt x="2798" y="1889"/>
                </a:lnTo>
                <a:lnTo>
                  <a:pt x="2798" y="1887"/>
                </a:lnTo>
                <a:lnTo>
                  <a:pt x="2796" y="1887"/>
                </a:lnTo>
                <a:lnTo>
                  <a:pt x="2798" y="1885"/>
                </a:lnTo>
                <a:lnTo>
                  <a:pt x="2798" y="1883"/>
                </a:lnTo>
                <a:lnTo>
                  <a:pt x="2800" y="1881"/>
                </a:lnTo>
                <a:lnTo>
                  <a:pt x="2800" y="1879"/>
                </a:lnTo>
                <a:lnTo>
                  <a:pt x="2802" y="1879"/>
                </a:lnTo>
                <a:lnTo>
                  <a:pt x="2802" y="1877"/>
                </a:lnTo>
                <a:lnTo>
                  <a:pt x="2802" y="1879"/>
                </a:lnTo>
                <a:lnTo>
                  <a:pt x="2804" y="1879"/>
                </a:lnTo>
                <a:lnTo>
                  <a:pt x="2804" y="1877"/>
                </a:lnTo>
                <a:lnTo>
                  <a:pt x="2804" y="1876"/>
                </a:lnTo>
                <a:lnTo>
                  <a:pt x="2804" y="1874"/>
                </a:lnTo>
                <a:lnTo>
                  <a:pt x="2804" y="1872"/>
                </a:lnTo>
                <a:lnTo>
                  <a:pt x="2802" y="1872"/>
                </a:lnTo>
                <a:lnTo>
                  <a:pt x="2804" y="1872"/>
                </a:lnTo>
                <a:lnTo>
                  <a:pt x="2804" y="1870"/>
                </a:lnTo>
                <a:lnTo>
                  <a:pt x="2804" y="1868"/>
                </a:lnTo>
                <a:lnTo>
                  <a:pt x="2802" y="1868"/>
                </a:lnTo>
                <a:lnTo>
                  <a:pt x="2802" y="1866"/>
                </a:lnTo>
                <a:lnTo>
                  <a:pt x="2802" y="1864"/>
                </a:lnTo>
                <a:lnTo>
                  <a:pt x="2802" y="1866"/>
                </a:lnTo>
                <a:lnTo>
                  <a:pt x="2800" y="1864"/>
                </a:lnTo>
                <a:lnTo>
                  <a:pt x="2798" y="1864"/>
                </a:lnTo>
                <a:lnTo>
                  <a:pt x="2798" y="1866"/>
                </a:lnTo>
                <a:lnTo>
                  <a:pt x="2800" y="1866"/>
                </a:lnTo>
                <a:lnTo>
                  <a:pt x="2802" y="1868"/>
                </a:lnTo>
                <a:lnTo>
                  <a:pt x="2802" y="1870"/>
                </a:lnTo>
                <a:lnTo>
                  <a:pt x="2802" y="1872"/>
                </a:lnTo>
                <a:lnTo>
                  <a:pt x="2802" y="1874"/>
                </a:lnTo>
                <a:lnTo>
                  <a:pt x="2800" y="1876"/>
                </a:lnTo>
                <a:lnTo>
                  <a:pt x="2800" y="1877"/>
                </a:lnTo>
                <a:lnTo>
                  <a:pt x="2798" y="1877"/>
                </a:lnTo>
                <a:lnTo>
                  <a:pt x="2798" y="1872"/>
                </a:lnTo>
                <a:lnTo>
                  <a:pt x="2798" y="1870"/>
                </a:lnTo>
                <a:lnTo>
                  <a:pt x="2798" y="1872"/>
                </a:lnTo>
                <a:lnTo>
                  <a:pt x="2796" y="1874"/>
                </a:lnTo>
                <a:lnTo>
                  <a:pt x="2796" y="1876"/>
                </a:lnTo>
                <a:lnTo>
                  <a:pt x="2796" y="1877"/>
                </a:lnTo>
                <a:lnTo>
                  <a:pt x="2796" y="1879"/>
                </a:lnTo>
                <a:lnTo>
                  <a:pt x="2798" y="1879"/>
                </a:lnTo>
                <a:lnTo>
                  <a:pt x="2798" y="1881"/>
                </a:lnTo>
                <a:lnTo>
                  <a:pt x="2796" y="1883"/>
                </a:lnTo>
                <a:lnTo>
                  <a:pt x="2796" y="1885"/>
                </a:lnTo>
                <a:lnTo>
                  <a:pt x="2796" y="1887"/>
                </a:lnTo>
                <a:lnTo>
                  <a:pt x="2795" y="1887"/>
                </a:lnTo>
                <a:lnTo>
                  <a:pt x="2795" y="1889"/>
                </a:lnTo>
                <a:lnTo>
                  <a:pt x="2796" y="1889"/>
                </a:lnTo>
                <a:lnTo>
                  <a:pt x="2796" y="1891"/>
                </a:lnTo>
                <a:lnTo>
                  <a:pt x="2795" y="1891"/>
                </a:lnTo>
                <a:lnTo>
                  <a:pt x="2795" y="1893"/>
                </a:lnTo>
                <a:lnTo>
                  <a:pt x="2795" y="1895"/>
                </a:lnTo>
                <a:lnTo>
                  <a:pt x="2793" y="1895"/>
                </a:lnTo>
                <a:lnTo>
                  <a:pt x="2793" y="1897"/>
                </a:lnTo>
                <a:lnTo>
                  <a:pt x="2793" y="1900"/>
                </a:lnTo>
                <a:lnTo>
                  <a:pt x="2793" y="1902"/>
                </a:lnTo>
                <a:lnTo>
                  <a:pt x="2793" y="1904"/>
                </a:lnTo>
                <a:lnTo>
                  <a:pt x="2791" y="1904"/>
                </a:lnTo>
                <a:lnTo>
                  <a:pt x="2791" y="1908"/>
                </a:lnTo>
                <a:lnTo>
                  <a:pt x="2787" y="1912"/>
                </a:lnTo>
                <a:lnTo>
                  <a:pt x="2787" y="1914"/>
                </a:lnTo>
                <a:lnTo>
                  <a:pt x="2785" y="1916"/>
                </a:lnTo>
                <a:lnTo>
                  <a:pt x="2785" y="1918"/>
                </a:lnTo>
                <a:lnTo>
                  <a:pt x="2783" y="1918"/>
                </a:lnTo>
                <a:lnTo>
                  <a:pt x="2783" y="1920"/>
                </a:lnTo>
                <a:lnTo>
                  <a:pt x="2779" y="1922"/>
                </a:lnTo>
                <a:lnTo>
                  <a:pt x="2777" y="1922"/>
                </a:lnTo>
                <a:lnTo>
                  <a:pt x="2775" y="1922"/>
                </a:lnTo>
                <a:lnTo>
                  <a:pt x="2775" y="1920"/>
                </a:lnTo>
                <a:lnTo>
                  <a:pt x="2773" y="1920"/>
                </a:lnTo>
                <a:lnTo>
                  <a:pt x="2772" y="1918"/>
                </a:lnTo>
                <a:lnTo>
                  <a:pt x="2768" y="1918"/>
                </a:lnTo>
                <a:lnTo>
                  <a:pt x="2768" y="1916"/>
                </a:lnTo>
                <a:lnTo>
                  <a:pt x="2768" y="1914"/>
                </a:lnTo>
                <a:lnTo>
                  <a:pt x="2768" y="1916"/>
                </a:lnTo>
                <a:lnTo>
                  <a:pt x="2770" y="1916"/>
                </a:lnTo>
                <a:lnTo>
                  <a:pt x="2770" y="1914"/>
                </a:lnTo>
                <a:lnTo>
                  <a:pt x="2772" y="1914"/>
                </a:lnTo>
                <a:lnTo>
                  <a:pt x="2772" y="1912"/>
                </a:lnTo>
                <a:lnTo>
                  <a:pt x="2770" y="1912"/>
                </a:lnTo>
                <a:lnTo>
                  <a:pt x="2768" y="1914"/>
                </a:lnTo>
                <a:lnTo>
                  <a:pt x="2768" y="1912"/>
                </a:lnTo>
                <a:lnTo>
                  <a:pt x="2770" y="1910"/>
                </a:lnTo>
                <a:lnTo>
                  <a:pt x="2772" y="1912"/>
                </a:lnTo>
                <a:lnTo>
                  <a:pt x="2773" y="1910"/>
                </a:lnTo>
                <a:lnTo>
                  <a:pt x="2773" y="1908"/>
                </a:lnTo>
                <a:lnTo>
                  <a:pt x="2775" y="1908"/>
                </a:lnTo>
                <a:lnTo>
                  <a:pt x="2775" y="1906"/>
                </a:lnTo>
                <a:lnTo>
                  <a:pt x="2777" y="1906"/>
                </a:lnTo>
                <a:lnTo>
                  <a:pt x="2779" y="1904"/>
                </a:lnTo>
                <a:lnTo>
                  <a:pt x="2779" y="1902"/>
                </a:lnTo>
                <a:lnTo>
                  <a:pt x="2779" y="1900"/>
                </a:lnTo>
                <a:lnTo>
                  <a:pt x="2779" y="1899"/>
                </a:lnTo>
                <a:lnTo>
                  <a:pt x="2777" y="1902"/>
                </a:lnTo>
                <a:lnTo>
                  <a:pt x="2773" y="1900"/>
                </a:lnTo>
                <a:lnTo>
                  <a:pt x="2772" y="1899"/>
                </a:lnTo>
                <a:lnTo>
                  <a:pt x="2766" y="1895"/>
                </a:lnTo>
                <a:lnTo>
                  <a:pt x="2764" y="1895"/>
                </a:lnTo>
                <a:lnTo>
                  <a:pt x="2762" y="1895"/>
                </a:lnTo>
                <a:lnTo>
                  <a:pt x="2758" y="1893"/>
                </a:lnTo>
                <a:lnTo>
                  <a:pt x="2758" y="1891"/>
                </a:lnTo>
                <a:lnTo>
                  <a:pt x="2760" y="1893"/>
                </a:lnTo>
                <a:lnTo>
                  <a:pt x="2760" y="1891"/>
                </a:lnTo>
                <a:lnTo>
                  <a:pt x="2760" y="1889"/>
                </a:lnTo>
                <a:lnTo>
                  <a:pt x="2762" y="1891"/>
                </a:lnTo>
                <a:lnTo>
                  <a:pt x="2762" y="1893"/>
                </a:lnTo>
                <a:lnTo>
                  <a:pt x="2764" y="1893"/>
                </a:lnTo>
                <a:lnTo>
                  <a:pt x="2768" y="1893"/>
                </a:lnTo>
                <a:lnTo>
                  <a:pt x="2770" y="1895"/>
                </a:lnTo>
                <a:lnTo>
                  <a:pt x="2772" y="1895"/>
                </a:lnTo>
                <a:lnTo>
                  <a:pt x="2773" y="1893"/>
                </a:lnTo>
                <a:lnTo>
                  <a:pt x="2775" y="1893"/>
                </a:lnTo>
                <a:lnTo>
                  <a:pt x="2775" y="1891"/>
                </a:lnTo>
                <a:lnTo>
                  <a:pt x="2773" y="1891"/>
                </a:lnTo>
                <a:lnTo>
                  <a:pt x="2772" y="1891"/>
                </a:lnTo>
                <a:lnTo>
                  <a:pt x="2768" y="1889"/>
                </a:lnTo>
                <a:lnTo>
                  <a:pt x="2768" y="1887"/>
                </a:lnTo>
                <a:lnTo>
                  <a:pt x="2770" y="1887"/>
                </a:lnTo>
                <a:lnTo>
                  <a:pt x="2770" y="1885"/>
                </a:lnTo>
                <a:lnTo>
                  <a:pt x="2770" y="1883"/>
                </a:lnTo>
                <a:lnTo>
                  <a:pt x="2768" y="1881"/>
                </a:lnTo>
                <a:lnTo>
                  <a:pt x="2770" y="1881"/>
                </a:lnTo>
                <a:lnTo>
                  <a:pt x="2772" y="1881"/>
                </a:lnTo>
                <a:lnTo>
                  <a:pt x="2772" y="1879"/>
                </a:lnTo>
                <a:lnTo>
                  <a:pt x="2773" y="1879"/>
                </a:lnTo>
                <a:lnTo>
                  <a:pt x="2775" y="1877"/>
                </a:lnTo>
                <a:lnTo>
                  <a:pt x="2777" y="1877"/>
                </a:lnTo>
                <a:lnTo>
                  <a:pt x="2779" y="1879"/>
                </a:lnTo>
                <a:lnTo>
                  <a:pt x="2781" y="1877"/>
                </a:lnTo>
                <a:lnTo>
                  <a:pt x="2783" y="1877"/>
                </a:lnTo>
                <a:lnTo>
                  <a:pt x="2785" y="1877"/>
                </a:lnTo>
                <a:lnTo>
                  <a:pt x="2787" y="1876"/>
                </a:lnTo>
                <a:lnTo>
                  <a:pt x="2787" y="1874"/>
                </a:lnTo>
                <a:lnTo>
                  <a:pt x="2787" y="1872"/>
                </a:lnTo>
                <a:lnTo>
                  <a:pt x="2787" y="1870"/>
                </a:lnTo>
                <a:lnTo>
                  <a:pt x="2787" y="1868"/>
                </a:lnTo>
                <a:lnTo>
                  <a:pt x="2785" y="1868"/>
                </a:lnTo>
                <a:lnTo>
                  <a:pt x="2785" y="1866"/>
                </a:lnTo>
                <a:lnTo>
                  <a:pt x="2783" y="1866"/>
                </a:lnTo>
                <a:lnTo>
                  <a:pt x="2783" y="1868"/>
                </a:lnTo>
                <a:lnTo>
                  <a:pt x="2785" y="1868"/>
                </a:lnTo>
                <a:lnTo>
                  <a:pt x="2785" y="1870"/>
                </a:lnTo>
                <a:lnTo>
                  <a:pt x="2785" y="1872"/>
                </a:lnTo>
                <a:lnTo>
                  <a:pt x="2785" y="1874"/>
                </a:lnTo>
                <a:lnTo>
                  <a:pt x="2783" y="1876"/>
                </a:lnTo>
                <a:lnTo>
                  <a:pt x="2785" y="1876"/>
                </a:lnTo>
                <a:lnTo>
                  <a:pt x="2783" y="1877"/>
                </a:lnTo>
                <a:lnTo>
                  <a:pt x="2781" y="1876"/>
                </a:lnTo>
                <a:lnTo>
                  <a:pt x="2779" y="1876"/>
                </a:lnTo>
                <a:lnTo>
                  <a:pt x="2777" y="1874"/>
                </a:lnTo>
                <a:lnTo>
                  <a:pt x="2777" y="1876"/>
                </a:lnTo>
                <a:lnTo>
                  <a:pt x="2775" y="1876"/>
                </a:lnTo>
                <a:lnTo>
                  <a:pt x="2775" y="1874"/>
                </a:lnTo>
                <a:lnTo>
                  <a:pt x="2773" y="1874"/>
                </a:lnTo>
                <a:lnTo>
                  <a:pt x="2773" y="1876"/>
                </a:lnTo>
                <a:lnTo>
                  <a:pt x="2772" y="1877"/>
                </a:lnTo>
                <a:lnTo>
                  <a:pt x="2770" y="1879"/>
                </a:lnTo>
                <a:lnTo>
                  <a:pt x="2770" y="1881"/>
                </a:lnTo>
                <a:lnTo>
                  <a:pt x="2768" y="1881"/>
                </a:lnTo>
                <a:lnTo>
                  <a:pt x="2768" y="1883"/>
                </a:lnTo>
                <a:lnTo>
                  <a:pt x="2766" y="1885"/>
                </a:lnTo>
                <a:lnTo>
                  <a:pt x="2762" y="1885"/>
                </a:lnTo>
                <a:lnTo>
                  <a:pt x="2762" y="1887"/>
                </a:lnTo>
                <a:lnTo>
                  <a:pt x="2760" y="1887"/>
                </a:lnTo>
                <a:lnTo>
                  <a:pt x="2758" y="1887"/>
                </a:lnTo>
                <a:lnTo>
                  <a:pt x="2758" y="1885"/>
                </a:lnTo>
                <a:lnTo>
                  <a:pt x="2756" y="1885"/>
                </a:lnTo>
                <a:lnTo>
                  <a:pt x="2756" y="1887"/>
                </a:lnTo>
                <a:lnTo>
                  <a:pt x="2756" y="1889"/>
                </a:lnTo>
                <a:lnTo>
                  <a:pt x="2756" y="1891"/>
                </a:lnTo>
                <a:lnTo>
                  <a:pt x="2758" y="1891"/>
                </a:lnTo>
                <a:lnTo>
                  <a:pt x="2758" y="1893"/>
                </a:lnTo>
                <a:lnTo>
                  <a:pt x="2756" y="1893"/>
                </a:lnTo>
                <a:lnTo>
                  <a:pt x="2756" y="1895"/>
                </a:lnTo>
                <a:lnTo>
                  <a:pt x="2756" y="1897"/>
                </a:lnTo>
                <a:lnTo>
                  <a:pt x="2756" y="1899"/>
                </a:lnTo>
                <a:lnTo>
                  <a:pt x="2756" y="1900"/>
                </a:lnTo>
                <a:lnTo>
                  <a:pt x="2756" y="1904"/>
                </a:lnTo>
                <a:lnTo>
                  <a:pt x="2758" y="1906"/>
                </a:lnTo>
                <a:lnTo>
                  <a:pt x="2758" y="1908"/>
                </a:lnTo>
                <a:lnTo>
                  <a:pt x="2756" y="1908"/>
                </a:lnTo>
                <a:lnTo>
                  <a:pt x="2756" y="1910"/>
                </a:lnTo>
                <a:lnTo>
                  <a:pt x="2756" y="1914"/>
                </a:lnTo>
                <a:lnTo>
                  <a:pt x="2756" y="1916"/>
                </a:lnTo>
                <a:lnTo>
                  <a:pt x="2745" y="1897"/>
                </a:lnTo>
                <a:lnTo>
                  <a:pt x="2727" y="1874"/>
                </a:lnTo>
                <a:lnTo>
                  <a:pt x="2716" y="1854"/>
                </a:lnTo>
                <a:lnTo>
                  <a:pt x="2714" y="1852"/>
                </a:lnTo>
                <a:lnTo>
                  <a:pt x="2687" y="1835"/>
                </a:lnTo>
                <a:lnTo>
                  <a:pt x="2687" y="1833"/>
                </a:lnTo>
                <a:lnTo>
                  <a:pt x="2689" y="1833"/>
                </a:lnTo>
                <a:lnTo>
                  <a:pt x="2689" y="1831"/>
                </a:lnTo>
                <a:lnTo>
                  <a:pt x="2687" y="1831"/>
                </a:lnTo>
                <a:lnTo>
                  <a:pt x="2689" y="1831"/>
                </a:lnTo>
                <a:lnTo>
                  <a:pt x="2689" y="1829"/>
                </a:lnTo>
                <a:lnTo>
                  <a:pt x="2687" y="1829"/>
                </a:lnTo>
                <a:lnTo>
                  <a:pt x="2687" y="1828"/>
                </a:lnTo>
                <a:lnTo>
                  <a:pt x="2689" y="1828"/>
                </a:lnTo>
                <a:lnTo>
                  <a:pt x="2689" y="1826"/>
                </a:lnTo>
                <a:lnTo>
                  <a:pt x="2689" y="1824"/>
                </a:lnTo>
                <a:lnTo>
                  <a:pt x="2689" y="1822"/>
                </a:lnTo>
                <a:lnTo>
                  <a:pt x="2687" y="1820"/>
                </a:lnTo>
                <a:lnTo>
                  <a:pt x="2687" y="1822"/>
                </a:lnTo>
                <a:lnTo>
                  <a:pt x="2687" y="1824"/>
                </a:lnTo>
                <a:lnTo>
                  <a:pt x="2685" y="1824"/>
                </a:lnTo>
                <a:lnTo>
                  <a:pt x="2685" y="1826"/>
                </a:lnTo>
                <a:lnTo>
                  <a:pt x="2685" y="1828"/>
                </a:lnTo>
                <a:lnTo>
                  <a:pt x="2683" y="1831"/>
                </a:lnTo>
                <a:lnTo>
                  <a:pt x="2683" y="1833"/>
                </a:lnTo>
                <a:lnTo>
                  <a:pt x="2647" y="1814"/>
                </a:lnTo>
                <a:lnTo>
                  <a:pt x="2645" y="1812"/>
                </a:lnTo>
                <a:lnTo>
                  <a:pt x="2633" y="1806"/>
                </a:lnTo>
                <a:lnTo>
                  <a:pt x="2633" y="1805"/>
                </a:lnTo>
                <a:lnTo>
                  <a:pt x="2631" y="1805"/>
                </a:lnTo>
                <a:lnTo>
                  <a:pt x="2631" y="1803"/>
                </a:lnTo>
                <a:lnTo>
                  <a:pt x="2631" y="1801"/>
                </a:lnTo>
                <a:lnTo>
                  <a:pt x="2631" y="1799"/>
                </a:lnTo>
                <a:lnTo>
                  <a:pt x="2629" y="1799"/>
                </a:lnTo>
                <a:lnTo>
                  <a:pt x="2629" y="1797"/>
                </a:lnTo>
                <a:lnTo>
                  <a:pt x="2631" y="1797"/>
                </a:lnTo>
                <a:lnTo>
                  <a:pt x="2631" y="1795"/>
                </a:lnTo>
                <a:lnTo>
                  <a:pt x="2631" y="1793"/>
                </a:lnTo>
                <a:lnTo>
                  <a:pt x="2629" y="1793"/>
                </a:lnTo>
                <a:lnTo>
                  <a:pt x="2629" y="1791"/>
                </a:lnTo>
                <a:lnTo>
                  <a:pt x="2628" y="1791"/>
                </a:lnTo>
                <a:lnTo>
                  <a:pt x="2628" y="1789"/>
                </a:lnTo>
                <a:lnTo>
                  <a:pt x="2628" y="1787"/>
                </a:lnTo>
                <a:lnTo>
                  <a:pt x="2628" y="1785"/>
                </a:lnTo>
                <a:lnTo>
                  <a:pt x="2626" y="1785"/>
                </a:lnTo>
                <a:lnTo>
                  <a:pt x="2626" y="1783"/>
                </a:lnTo>
                <a:lnTo>
                  <a:pt x="2624" y="1781"/>
                </a:lnTo>
                <a:lnTo>
                  <a:pt x="2622" y="1781"/>
                </a:lnTo>
                <a:lnTo>
                  <a:pt x="2620" y="1781"/>
                </a:lnTo>
                <a:lnTo>
                  <a:pt x="2620" y="1780"/>
                </a:lnTo>
                <a:lnTo>
                  <a:pt x="2618" y="1780"/>
                </a:lnTo>
                <a:lnTo>
                  <a:pt x="2618" y="1778"/>
                </a:lnTo>
                <a:lnTo>
                  <a:pt x="2616" y="1778"/>
                </a:lnTo>
                <a:lnTo>
                  <a:pt x="2616" y="1776"/>
                </a:lnTo>
                <a:lnTo>
                  <a:pt x="2618" y="1776"/>
                </a:lnTo>
                <a:lnTo>
                  <a:pt x="2616" y="1774"/>
                </a:lnTo>
                <a:lnTo>
                  <a:pt x="2618" y="1774"/>
                </a:lnTo>
                <a:lnTo>
                  <a:pt x="2616" y="1774"/>
                </a:lnTo>
                <a:lnTo>
                  <a:pt x="2616" y="1772"/>
                </a:lnTo>
                <a:lnTo>
                  <a:pt x="2618" y="1772"/>
                </a:lnTo>
                <a:lnTo>
                  <a:pt x="2618" y="1770"/>
                </a:lnTo>
                <a:lnTo>
                  <a:pt x="2618" y="1768"/>
                </a:lnTo>
                <a:lnTo>
                  <a:pt x="2618" y="1766"/>
                </a:lnTo>
                <a:lnTo>
                  <a:pt x="2618" y="1764"/>
                </a:lnTo>
                <a:lnTo>
                  <a:pt x="2620" y="1764"/>
                </a:lnTo>
                <a:lnTo>
                  <a:pt x="2620" y="1762"/>
                </a:lnTo>
                <a:lnTo>
                  <a:pt x="2620" y="1760"/>
                </a:lnTo>
                <a:lnTo>
                  <a:pt x="2610" y="1737"/>
                </a:lnTo>
                <a:lnTo>
                  <a:pt x="2612" y="1730"/>
                </a:lnTo>
                <a:lnTo>
                  <a:pt x="2624" y="1716"/>
                </a:lnTo>
                <a:lnTo>
                  <a:pt x="2616" y="1703"/>
                </a:lnTo>
                <a:lnTo>
                  <a:pt x="2626" y="1674"/>
                </a:lnTo>
                <a:lnTo>
                  <a:pt x="2626" y="1672"/>
                </a:lnTo>
                <a:lnTo>
                  <a:pt x="2620" y="1653"/>
                </a:lnTo>
                <a:lnTo>
                  <a:pt x="2618" y="1641"/>
                </a:lnTo>
                <a:lnTo>
                  <a:pt x="2620" y="1614"/>
                </a:lnTo>
                <a:lnTo>
                  <a:pt x="2578" y="1622"/>
                </a:lnTo>
                <a:lnTo>
                  <a:pt x="2568" y="1622"/>
                </a:lnTo>
                <a:lnTo>
                  <a:pt x="2568" y="1588"/>
                </a:lnTo>
                <a:lnTo>
                  <a:pt x="2568" y="1474"/>
                </a:lnTo>
                <a:lnTo>
                  <a:pt x="2568" y="1449"/>
                </a:lnTo>
                <a:lnTo>
                  <a:pt x="2568" y="1419"/>
                </a:lnTo>
                <a:lnTo>
                  <a:pt x="2476" y="1421"/>
                </a:lnTo>
                <a:lnTo>
                  <a:pt x="2428" y="1422"/>
                </a:lnTo>
                <a:lnTo>
                  <a:pt x="2426" y="1422"/>
                </a:lnTo>
                <a:lnTo>
                  <a:pt x="2391" y="1426"/>
                </a:lnTo>
                <a:lnTo>
                  <a:pt x="2349" y="1426"/>
                </a:lnTo>
                <a:lnTo>
                  <a:pt x="2314" y="1428"/>
                </a:lnTo>
                <a:lnTo>
                  <a:pt x="2297" y="1428"/>
                </a:lnTo>
                <a:lnTo>
                  <a:pt x="2274" y="1428"/>
                </a:lnTo>
                <a:lnTo>
                  <a:pt x="2207" y="1432"/>
                </a:lnTo>
                <a:lnTo>
                  <a:pt x="2124" y="1434"/>
                </a:lnTo>
                <a:lnTo>
                  <a:pt x="2063" y="1436"/>
                </a:lnTo>
                <a:lnTo>
                  <a:pt x="2063" y="1411"/>
                </a:lnTo>
                <a:lnTo>
                  <a:pt x="2057" y="1411"/>
                </a:lnTo>
                <a:lnTo>
                  <a:pt x="1973" y="1411"/>
                </a:lnTo>
                <a:lnTo>
                  <a:pt x="1963" y="1411"/>
                </a:lnTo>
                <a:lnTo>
                  <a:pt x="1865" y="1407"/>
                </a:lnTo>
                <a:lnTo>
                  <a:pt x="1831" y="1407"/>
                </a:lnTo>
                <a:lnTo>
                  <a:pt x="1823" y="1405"/>
                </a:lnTo>
                <a:lnTo>
                  <a:pt x="1702" y="1403"/>
                </a:lnTo>
                <a:lnTo>
                  <a:pt x="1698" y="1403"/>
                </a:lnTo>
                <a:lnTo>
                  <a:pt x="1671" y="1401"/>
                </a:lnTo>
                <a:lnTo>
                  <a:pt x="1669" y="1401"/>
                </a:lnTo>
                <a:lnTo>
                  <a:pt x="1658" y="1401"/>
                </a:lnTo>
                <a:lnTo>
                  <a:pt x="1648" y="1399"/>
                </a:lnTo>
                <a:lnTo>
                  <a:pt x="1581" y="1399"/>
                </a:lnTo>
                <a:lnTo>
                  <a:pt x="1573" y="1399"/>
                </a:lnTo>
                <a:lnTo>
                  <a:pt x="1521" y="1399"/>
                </a:lnTo>
                <a:lnTo>
                  <a:pt x="1495" y="1399"/>
                </a:lnTo>
                <a:lnTo>
                  <a:pt x="1379" y="1397"/>
                </a:lnTo>
                <a:lnTo>
                  <a:pt x="1370" y="1397"/>
                </a:lnTo>
                <a:lnTo>
                  <a:pt x="1343" y="1396"/>
                </a:lnTo>
                <a:lnTo>
                  <a:pt x="1268" y="1394"/>
                </a:lnTo>
                <a:lnTo>
                  <a:pt x="1218" y="1394"/>
                </a:lnTo>
                <a:lnTo>
                  <a:pt x="1206" y="1394"/>
                </a:lnTo>
                <a:lnTo>
                  <a:pt x="1180" y="1394"/>
                </a:lnTo>
                <a:lnTo>
                  <a:pt x="1158" y="1397"/>
                </a:lnTo>
                <a:lnTo>
                  <a:pt x="1130" y="1401"/>
                </a:lnTo>
                <a:lnTo>
                  <a:pt x="1120" y="1409"/>
                </a:lnTo>
                <a:lnTo>
                  <a:pt x="1089" y="1409"/>
                </a:lnTo>
                <a:lnTo>
                  <a:pt x="1087" y="1399"/>
                </a:lnTo>
                <a:lnTo>
                  <a:pt x="1084" y="1399"/>
                </a:lnTo>
                <a:lnTo>
                  <a:pt x="1078" y="1399"/>
                </a:lnTo>
                <a:lnTo>
                  <a:pt x="1068" y="1399"/>
                </a:lnTo>
                <a:lnTo>
                  <a:pt x="1053" y="1397"/>
                </a:lnTo>
                <a:lnTo>
                  <a:pt x="1049" y="1397"/>
                </a:lnTo>
                <a:lnTo>
                  <a:pt x="978" y="1390"/>
                </a:lnTo>
                <a:lnTo>
                  <a:pt x="961" y="1390"/>
                </a:lnTo>
                <a:lnTo>
                  <a:pt x="959" y="1390"/>
                </a:lnTo>
                <a:lnTo>
                  <a:pt x="953" y="1390"/>
                </a:lnTo>
                <a:lnTo>
                  <a:pt x="938" y="1390"/>
                </a:lnTo>
                <a:lnTo>
                  <a:pt x="916" y="1390"/>
                </a:lnTo>
                <a:lnTo>
                  <a:pt x="909" y="1392"/>
                </a:lnTo>
                <a:lnTo>
                  <a:pt x="909" y="1394"/>
                </a:lnTo>
                <a:lnTo>
                  <a:pt x="909" y="1396"/>
                </a:lnTo>
                <a:lnTo>
                  <a:pt x="907" y="1396"/>
                </a:lnTo>
                <a:lnTo>
                  <a:pt x="909" y="1396"/>
                </a:lnTo>
                <a:lnTo>
                  <a:pt x="911" y="1396"/>
                </a:lnTo>
                <a:lnTo>
                  <a:pt x="911" y="1397"/>
                </a:lnTo>
                <a:lnTo>
                  <a:pt x="913" y="1397"/>
                </a:lnTo>
                <a:lnTo>
                  <a:pt x="913" y="1399"/>
                </a:lnTo>
                <a:lnTo>
                  <a:pt x="915" y="1399"/>
                </a:lnTo>
                <a:lnTo>
                  <a:pt x="915" y="1401"/>
                </a:lnTo>
                <a:lnTo>
                  <a:pt x="915" y="1403"/>
                </a:lnTo>
                <a:lnTo>
                  <a:pt x="913" y="1403"/>
                </a:lnTo>
                <a:lnTo>
                  <a:pt x="913" y="1405"/>
                </a:lnTo>
                <a:lnTo>
                  <a:pt x="913" y="1407"/>
                </a:lnTo>
                <a:lnTo>
                  <a:pt x="911" y="1407"/>
                </a:lnTo>
                <a:lnTo>
                  <a:pt x="911" y="1409"/>
                </a:lnTo>
                <a:lnTo>
                  <a:pt x="909" y="1409"/>
                </a:lnTo>
                <a:lnTo>
                  <a:pt x="909" y="1411"/>
                </a:lnTo>
                <a:lnTo>
                  <a:pt x="909" y="1413"/>
                </a:lnTo>
                <a:lnTo>
                  <a:pt x="909" y="1415"/>
                </a:lnTo>
                <a:lnTo>
                  <a:pt x="907" y="1417"/>
                </a:lnTo>
                <a:lnTo>
                  <a:pt x="905" y="1417"/>
                </a:lnTo>
                <a:lnTo>
                  <a:pt x="905" y="1415"/>
                </a:lnTo>
                <a:lnTo>
                  <a:pt x="905" y="1413"/>
                </a:lnTo>
                <a:lnTo>
                  <a:pt x="903" y="1413"/>
                </a:lnTo>
                <a:lnTo>
                  <a:pt x="903" y="1415"/>
                </a:lnTo>
                <a:lnTo>
                  <a:pt x="901" y="1415"/>
                </a:lnTo>
                <a:lnTo>
                  <a:pt x="901" y="1417"/>
                </a:lnTo>
                <a:lnTo>
                  <a:pt x="899" y="1417"/>
                </a:lnTo>
                <a:lnTo>
                  <a:pt x="899" y="1419"/>
                </a:lnTo>
                <a:lnTo>
                  <a:pt x="901" y="1419"/>
                </a:lnTo>
                <a:lnTo>
                  <a:pt x="901" y="1421"/>
                </a:lnTo>
                <a:lnTo>
                  <a:pt x="903" y="1421"/>
                </a:lnTo>
                <a:lnTo>
                  <a:pt x="903" y="1422"/>
                </a:lnTo>
                <a:lnTo>
                  <a:pt x="905" y="1422"/>
                </a:lnTo>
                <a:lnTo>
                  <a:pt x="903" y="1424"/>
                </a:lnTo>
                <a:lnTo>
                  <a:pt x="903" y="1426"/>
                </a:lnTo>
                <a:lnTo>
                  <a:pt x="901" y="1426"/>
                </a:lnTo>
                <a:lnTo>
                  <a:pt x="901" y="1428"/>
                </a:lnTo>
                <a:lnTo>
                  <a:pt x="901" y="1430"/>
                </a:lnTo>
                <a:lnTo>
                  <a:pt x="901" y="1432"/>
                </a:lnTo>
                <a:lnTo>
                  <a:pt x="901" y="1434"/>
                </a:lnTo>
                <a:lnTo>
                  <a:pt x="903" y="1434"/>
                </a:lnTo>
                <a:lnTo>
                  <a:pt x="903" y="1436"/>
                </a:lnTo>
                <a:lnTo>
                  <a:pt x="901" y="1436"/>
                </a:lnTo>
                <a:lnTo>
                  <a:pt x="899" y="1436"/>
                </a:lnTo>
                <a:lnTo>
                  <a:pt x="897" y="1436"/>
                </a:lnTo>
                <a:lnTo>
                  <a:pt x="897" y="1438"/>
                </a:lnTo>
                <a:lnTo>
                  <a:pt x="895" y="1445"/>
                </a:lnTo>
                <a:lnTo>
                  <a:pt x="886" y="1445"/>
                </a:lnTo>
                <a:lnTo>
                  <a:pt x="863" y="1449"/>
                </a:lnTo>
                <a:lnTo>
                  <a:pt x="836" y="1453"/>
                </a:lnTo>
                <a:lnTo>
                  <a:pt x="836" y="1449"/>
                </a:lnTo>
                <a:lnTo>
                  <a:pt x="838" y="1419"/>
                </a:lnTo>
                <a:lnTo>
                  <a:pt x="840" y="1390"/>
                </a:lnTo>
                <a:lnTo>
                  <a:pt x="815" y="1390"/>
                </a:lnTo>
                <a:lnTo>
                  <a:pt x="780" y="1390"/>
                </a:lnTo>
                <a:lnTo>
                  <a:pt x="767" y="1388"/>
                </a:lnTo>
                <a:lnTo>
                  <a:pt x="640" y="1388"/>
                </a:lnTo>
                <a:lnTo>
                  <a:pt x="615" y="1388"/>
                </a:lnTo>
                <a:lnTo>
                  <a:pt x="603" y="1386"/>
                </a:lnTo>
                <a:lnTo>
                  <a:pt x="552" y="1386"/>
                </a:lnTo>
                <a:lnTo>
                  <a:pt x="465" y="1382"/>
                </a:lnTo>
                <a:lnTo>
                  <a:pt x="461" y="1382"/>
                </a:lnTo>
                <a:lnTo>
                  <a:pt x="408" y="1380"/>
                </a:lnTo>
                <a:lnTo>
                  <a:pt x="335" y="1376"/>
                </a:lnTo>
                <a:lnTo>
                  <a:pt x="313" y="1376"/>
                </a:lnTo>
                <a:lnTo>
                  <a:pt x="258" y="1373"/>
                </a:lnTo>
                <a:lnTo>
                  <a:pt x="204" y="1371"/>
                </a:lnTo>
                <a:lnTo>
                  <a:pt x="162" y="1371"/>
                </a:lnTo>
                <a:lnTo>
                  <a:pt x="100" y="1369"/>
                </a:lnTo>
                <a:lnTo>
                  <a:pt x="87" y="1369"/>
                </a:lnTo>
                <a:lnTo>
                  <a:pt x="27" y="1369"/>
                </a:lnTo>
                <a:lnTo>
                  <a:pt x="16" y="1369"/>
                </a:lnTo>
                <a:lnTo>
                  <a:pt x="12" y="1355"/>
                </a:lnTo>
                <a:lnTo>
                  <a:pt x="0" y="1309"/>
                </a:lnTo>
                <a:lnTo>
                  <a:pt x="12" y="1271"/>
                </a:lnTo>
                <a:lnTo>
                  <a:pt x="18" y="1246"/>
                </a:lnTo>
                <a:lnTo>
                  <a:pt x="20" y="1244"/>
                </a:lnTo>
                <a:lnTo>
                  <a:pt x="31" y="1198"/>
                </a:lnTo>
                <a:lnTo>
                  <a:pt x="41" y="1167"/>
                </a:lnTo>
                <a:lnTo>
                  <a:pt x="60" y="1096"/>
                </a:lnTo>
                <a:lnTo>
                  <a:pt x="73" y="1042"/>
                </a:lnTo>
                <a:lnTo>
                  <a:pt x="79" y="1019"/>
                </a:lnTo>
                <a:lnTo>
                  <a:pt x="95" y="967"/>
                </a:lnTo>
                <a:lnTo>
                  <a:pt x="100" y="948"/>
                </a:lnTo>
                <a:lnTo>
                  <a:pt x="116" y="893"/>
                </a:lnTo>
                <a:lnTo>
                  <a:pt x="120" y="877"/>
                </a:lnTo>
                <a:lnTo>
                  <a:pt x="129" y="839"/>
                </a:lnTo>
                <a:lnTo>
                  <a:pt x="152" y="756"/>
                </a:lnTo>
                <a:lnTo>
                  <a:pt x="154" y="750"/>
                </a:lnTo>
                <a:lnTo>
                  <a:pt x="162" y="716"/>
                </a:lnTo>
                <a:lnTo>
                  <a:pt x="185" y="635"/>
                </a:lnTo>
                <a:lnTo>
                  <a:pt x="189" y="618"/>
                </a:lnTo>
                <a:lnTo>
                  <a:pt x="214" y="528"/>
                </a:lnTo>
                <a:lnTo>
                  <a:pt x="241" y="430"/>
                </a:lnTo>
                <a:lnTo>
                  <a:pt x="242" y="424"/>
                </a:lnTo>
                <a:lnTo>
                  <a:pt x="244" y="418"/>
                </a:lnTo>
                <a:lnTo>
                  <a:pt x="285" y="271"/>
                </a:lnTo>
                <a:lnTo>
                  <a:pt x="294" y="232"/>
                </a:lnTo>
                <a:lnTo>
                  <a:pt x="313" y="232"/>
                </a:lnTo>
                <a:lnTo>
                  <a:pt x="417" y="234"/>
                </a:lnTo>
                <a:lnTo>
                  <a:pt x="442" y="236"/>
                </a:lnTo>
                <a:lnTo>
                  <a:pt x="465" y="236"/>
                </a:lnTo>
                <a:lnTo>
                  <a:pt x="555" y="238"/>
                </a:lnTo>
                <a:lnTo>
                  <a:pt x="586" y="240"/>
                </a:lnTo>
                <a:lnTo>
                  <a:pt x="592" y="240"/>
                </a:lnTo>
                <a:lnTo>
                  <a:pt x="615" y="240"/>
                </a:lnTo>
                <a:lnTo>
                  <a:pt x="699" y="242"/>
                </a:lnTo>
                <a:lnTo>
                  <a:pt x="703" y="242"/>
                </a:lnTo>
                <a:lnTo>
                  <a:pt x="767" y="244"/>
                </a:lnTo>
                <a:lnTo>
                  <a:pt x="778" y="246"/>
                </a:lnTo>
                <a:lnTo>
                  <a:pt x="845" y="247"/>
                </a:lnTo>
                <a:lnTo>
                  <a:pt x="867" y="247"/>
                </a:lnTo>
                <a:lnTo>
                  <a:pt x="916" y="249"/>
                </a:lnTo>
                <a:lnTo>
                  <a:pt x="993" y="251"/>
                </a:lnTo>
                <a:lnTo>
                  <a:pt x="1007" y="253"/>
                </a:lnTo>
                <a:lnTo>
                  <a:pt x="1068" y="255"/>
                </a:lnTo>
                <a:lnTo>
                  <a:pt x="1099" y="257"/>
                </a:lnTo>
                <a:lnTo>
                  <a:pt x="1139" y="257"/>
                </a:lnTo>
                <a:lnTo>
                  <a:pt x="1199" y="261"/>
                </a:lnTo>
                <a:lnTo>
                  <a:pt x="1218" y="261"/>
                </a:lnTo>
                <a:lnTo>
                  <a:pt x="1268" y="263"/>
                </a:lnTo>
                <a:lnTo>
                  <a:pt x="1278" y="263"/>
                </a:lnTo>
                <a:lnTo>
                  <a:pt x="1324" y="265"/>
                </a:lnTo>
                <a:lnTo>
                  <a:pt x="1370" y="267"/>
                </a:lnTo>
                <a:lnTo>
                  <a:pt x="1427" y="269"/>
                </a:lnTo>
                <a:lnTo>
                  <a:pt x="1481" y="271"/>
                </a:lnTo>
                <a:lnTo>
                  <a:pt x="1521" y="272"/>
                </a:lnTo>
                <a:lnTo>
                  <a:pt x="1575" y="274"/>
                </a:lnTo>
                <a:lnTo>
                  <a:pt x="1671" y="278"/>
                </a:lnTo>
                <a:lnTo>
                  <a:pt x="1688" y="278"/>
                </a:lnTo>
                <a:lnTo>
                  <a:pt x="1727" y="280"/>
                </a:lnTo>
                <a:lnTo>
                  <a:pt x="1823" y="284"/>
                </a:lnTo>
                <a:lnTo>
                  <a:pt x="1844" y="284"/>
                </a:lnTo>
                <a:lnTo>
                  <a:pt x="1907" y="288"/>
                </a:lnTo>
                <a:lnTo>
                  <a:pt x="1944" y="288"/>
                </a:lnTo>
                <a:lnTo>
                  <a:pt x="1973" y="290"/>
                </a:lnTo>
                <a:lnTo>
                  <a:pt x="2057" y="292"/>
                </a:lnTo>
                <a:lnTo>
                  <a:pt x="2096" y="294"/>
                </a:lnTo>
                <a:lnTo>
                  <a:pt x="2124" y="295"/>
                </a:lnTo>
                <a:lnTo>
                  <a:pt x="2182" y="297"/>
                </a:lnTo>
                <a:lnTo>
                  <a:pt x="2242" y="299"/>
                </a:lnTo>
                <a:lnTo>
                  <a:pt x="2268" y="299"/>
                </a:lnTo>
                <a:lnTo>
                  <a:pt x="2274" y="299"/>
                </a:lnTo>
                <a:lnTo>
                  <a:pt x="2374" y="303"/>
                </a:lnTo>
                <a:lnTo>
                  <a:pt x="2376" y="303"/>
                </a:lnTo>
                <a:lnTo>
                  <a:pt x="2378" y="303"/>
                </a:lnTo>
                <a:lnTo>
                  <a:pt x="2426" y="303"/>
                </a:lnTo>
                <a:lnTo>
                  <a:pt x="2476" y="305"/>
                </a:lnTo>
                <a:lnTo>
                  <a:pt x="2507" y="307"/>
                </a:lnTo>
                <a:lnTo>
                  <a:pt x="2562" y="309"/>
                </a:lnTo>
                <a:lnTo>
                  <a:pt x="2578" y="309"/>
                </a:lnTo>
                <a:lnTo>
                  <a:pt x="2583" y="309"/>
                </a:lnTo>
                <a:lnTo>
                  <a:pt x="2629" y="311"/>
                </a:lnTo>
                <a:lnTo>
                  <a:pt x="2639" y="311"/>
                </a:lnTo>
                <a:lnTo>
                  <a:pt x="2674" y="311"/>
                </a:lnTo>
                <a:lnTo>
                  <a:pt x="2693" y="288"/>
                </a:lnTo>
                <a:lnTo>
                  <a:pt x="2706" y="265"/>
                </a:lnTo>
                <a:lnTo>
                  <a:pt x="2718" y="251"/>
                </a:lnTo>
                <a:lnTo>
                  <a:pt x="2722" y="247"/>
                </a:lnTo>
                <a:lnTo>
                  <a:pt x="2727" y="242"/>
                </a:lnTo>
                <a:lnTo>
                  <a:pt x="2733" y="238"/>
                </a:lnTo>
                <a:lnTo>
                  <a:pt x="2743" y="234"/>
                </a:lnTo>
                <a:lnTo>
                  <a:pt x="2758" y="230"/>
                </a:lnTo>
                <a:lnTo>
                  <a:pt x="2810" y="246"/>
                </a:lnTo>
                <a:lnTo>
                  <a:pt x="2808" y="224"/>
                </a:lnTo>
                <a:lnTo>
                  <a:pt x="2804" y="157"/>
                </a:lnTo>
                <a:lnTo>
                  <a:pt x="2808" y="152"/>
                </a:lnTo>
                <a:lnTo>
                  <a:pt x="2827" y="128"/>
                </a:lnTo>
                <a:lnTo>
                  <a:pt x="2868" y="107"/>
                </a:lnTo>
                <a:lnTo>
                  <a:pt x="2879" y="111"/>
                </a:lnTo>
                <a:lnTo>
                  <a:pt x="2889" y="113"/>
                </a:lnTo>
                <a:lnTo>
                  <a:pt x="2950" y="132"/>
                </a:lnTo>
                <a:lnTo>
                  <a:pt x="2964" y="88"/>
                </a:lnTo>
                <a:lnTo>
                  <a:pt x="2975" y="63"/>
                </a:lnTo>
                <a:lnTo>
                  <a:pt x="2983" y="54"/>
                </a:lnTo>
                <a:lnTo>
                  <a:pt x="2987" y="50"/>
                </a:lnTo>
                <a:lnTo>
                  <a:pt x="2990" y="46"/>
                </a:lnTo>
                <a:lnTo>
                  <a:pt x="3010" y="40"/>
                </a:lnTo>
                <a:lnTo>
                  <a:pt x="3023" y="38"/>
                </a:lnTo>
                <a:lnTo>
                  <a:pt x="3029" y="36"/>
                </a:lnTo>
                <a:lnTo>
                  <a:pt x="3069" y="29"/>
                </a:lnTo>
                <a:lnTo>
                  <a:pt x="3086" y="19"/>
                </a:lnTo>
                <a:lnTo>
                  <a:pt x="3113" y="2"/>
                </a:lnTo>
                <a:lnTo>
                  <a:pt x="3133" y="0"/>
                </a:lnTo>
                <a:lnTo>
                  <a:pt x="3144" y="0"/>
                </a:lnTo>
                <a:lnTo>
                  <a:pt x="3167" y="6"/>
                </a:lnTo>
                <a:lnTo>
                  <a:pt x="3181" y="17"/>
                </a:lnTo>
                <a:lnTo>
                  <a:pt x="3182" y="19"/>
                </a:lnTo>
                <a:lnTo>
                  <a:pt x="3213" y="42"/>
                </a:lnTo>
                <a:lnTo>
                  <a:pt x="3227" y="36"/>
                </a:lnTo>
                <a:lnTo>
                  <a:pt x="3234" y="29"/>
                </a:lnTo>
                <a:lnTo>
                  <a:pt x="3246" y="25"/>
                </a:lnTo>
                <a:lnTo>
                  <a:pt x="3250" y="25"/>
                </a:lnTo>
                <a:lnTo>
                  <a:pt x="3252" y="25"/>
                </a:lnTo>
                <a:lnTo>
                  <a:pt x="3252" y="40"/>
                </a:lnTo>
                <a:lnTo>
                  <a:pt x="3250" y="48"/>
                </a:lnTo>
                <a:lnTo>
                  <a:pt x="3250" y="50"/>
                </a:lnTo>
                <a:lnTo>
                  <a:pt x="3250" y="57"/>
                </a:lnTo>
                <a:lnTo>
                  <a:pt x="3252" y="82"/>
                </a:lnTo>
                <a:lnTo>
                  <a:pt x="3254" y="84"/>
                </a:lnTo>
                <a:lnTo>
                  <a:pt x="3254" y="86"/>
                </a:lnTo>
                <a:lnTo>
                  <a:pt x="3255" y="102"/>
                </a:lnTo>
                <a:lnTo>
                  <a:pt x="3255" y="105"/>
                </a:lnTo>
                <a:lnTo>
                  <a:pt x="3255" y="107"/>
                </a:lnTo>
                <a:lnTo>
                  <a:pt x="3254" y="105"/>
                </a:lnTo>
                <a:lnTo>
                  <a:pt x="3252" y="105"/>
                </a:lnTo>
                <a:lnTo>
                  <a:pt x="3248" y="105"/>
                </a:lnTo>
                <a:lnTo>
                  <a:pt x="3246" y="105"/>
                </a:lnTo>
                <a:lnTo>
                  <a:pt x="3244" y="107"/>
                </a:lnTo>
                <a:lnTo>
                  <a:pt x="3242" y="105"/>
                </a:lnTo>
                <a:lnTo>
                  <a:pt x="3240" y="107"/>
                </a:lnTo>
                <a:lnTo>
                  <a:pt x="3238" y="107"/>
                </a:lnTo>
                <a:lnTo>
                  <a:pt x="3238" y="109"/>
                </a:lnTo>
                <a:lnTo>
                  <a:pt x="3238" y="107"/>
                </a:lnTo>
                <a:lnTo>
                  <a:pt x="3236" y="107"/>
                </a:lnTo>
                <a:lnTo>
                  <a:pt x="3236" y="105"/>
                </a:lnTo>
                <a:lnTo>
                  <a:pt x="3238" y="105"/>
                </a:lnTo>
                <a:lnTo>
                  <a:pt x="3238" y="104"/>
                </a:lnTo>
                <a:lnTo>
                  <a:pt x="3240" y="104"/>
                </a:lnTo>
                <a:lnTo>
                  <a:pt x="3242" y="102"/>
                </a:lnTo>
                <a:lnTo>
                  <a:pt x="3240" y="102"/>
                </a:lnTo>
                <a:lnTo>
                  <a:pt x="3240" y="100"/>
                </a:lnTo>
                <a:lnTo>
                  <a:pt x="3240" y="98"/>
                </a:lnTo>
                <a:lnTo>
                  <a:pt x="3240" y="96"/>
                </a:lnTo>
                <a:lnTo>
                  <a:pt x="3240" y="94"/>
                </a:lnTo>
                <a:lnTo>
                  <a:pt x="3242" y="94"/>
                </a:lnTo>
                <a:lnTo>
                  <a:pt x="3244" y="94"/>
                </a:lnTo>
                <a:lnTo>
                  <a:pt x="3246" y="94"/>
                </a:lnTo>
                <a:lnTo>
                  <a:pt x="3246" y="92"/>
                </a:lnTo>
                <a:lnTo>
                  <a:pt x="3244" y="92"/>
                </a:lnTo>
                <a:lnTo>
                  <a:pt x="3242" y="92"/>
                </a:lnTo>
                <a:lnTo>
                  <a:pt x="3240" y="92"/>
                </a:lnTo>
                <a:lnTo>
                  <a:pt x="3238" y="92"/>
                </a:lnTo>
                <a:lnTo>
                  <a:pt x="3238" y="94"/>
                </a:lnTo>
                <a:lnTo>
                  <a:pt x="3238" y="96"/>
                </a:lnTo>
                <a:lnTo>
                  <a:pt x="3238" y="98"/>
                </a:lnTo>
                <a:lnTo>
                  <a:pt x="3238" y="100"/>
                </a:lnTo>
                <a:lnTo>
                  <a:pt x="3236" y="100"/>
                </a:lnTo>
                <a:lnTo>
                  <a:pt x="3236" y="102"/>
                </a:lnTo>
                <a:lnTo>
                  <a:pt x="3236" y="104"/>
                </a:lnTo>
                <a:lnTo>
                  <a:pt x="3234" y="104"/>
                </a:lnTo>
                <a:lnTo>
                  <a:pt x="3234" y="105"/>
                </a:lnTo>
                <a:lnTo>
                  <a:pt x="3232" y="105"/>
                </a:lnTo>
                <a:lnTo>
                  <a:pt x="3227" y="105"/>
                </a:lnTo>
                <a:lnTo>
                  <a:pt x="3225" y="105"/>
                </a:lnTo>
                <a:lnTo>
                  <a:pt x="3223" y="105"/>
                </a:lnTo>
                <a:lnTo>
                  <a:pt x="3221" y="107"/>
                </a:lnTo>
                <a:lnTo>
                  <a:pt x="3217" y="107"/>
                </a:lnTo>
                <a:lnTo>
                  <a:pt x="3215" y="107"/>
                </a:lnTo>
                <a:lnTo>
                  <a:pt x="3213" y="107"/>
                </a:lnTo>
                <a:lnTo>
                  <a:pt x="3211" y="109"/>
                </a:lnTo>
                <a:lnTo>
                  <a:pt x="3209" y="109"/>
                </a:lnTo>
                <a:lnTo>
                  <a:pt x="3207" y="111"/>
                </a:lnTo>
                <a:lnTo>
                  <a:pt x="3206" y="113"/>
                </a:lnTo>
                <a:lnTo>
                  <a:pt x="3200" y="113"/>
                </a:lnTo>
                <a:lnTo>
                  <a:pt x="3198" y="115"/>
                </a:lnTo>
                <a:lnTo>
                  <a:pt x="3198" y="117"/>
                </a:lnTo>
                <a:lnTo>
                  <a:pt x="3196" y="117"/>
                </a:lnTo>
                <a:lnTo>
                  <a:pt x="3194" y="117"/>
                </a:lnTo>
                <a:lnTo>
                  <a:pt x="3194" y="119"/>
                </a:lnTo>
                <a:lnTo>
                  <a:pt x="3192" y="117"/>
                </a:lnTo>
                <a:lnTo>
                  <a:pt x="3190" y="117"/>
                </a:lnTo>
                <a:lnTo>
                  <a:pt x="3184" y="115"/>
                </a:lnTo>
                <a:lnTo>
                  <a:pt x="3182" y="113"/>
                </a:lnTo>
                <a:lnTo>
                  <a:pt x="3182" y="111"/>
                </a:lnTo>
                <a:lnTo>
                  <a:pt x="3182" y="109"/>
                </a:lnTo>
                <a:lnTo>
                  <a:pt x="3181" y="107"/>
                </a:lnTo>
                <a:lnTo>
                  <a:pt x="3181" y="115"/>
                </a:lnTo>
                <a:lnTo>
                  <a:pt x="3181" y="119"/>
                </a:lnTo>
                <a:lnTo>
                  <a:pt x="3182" y="119"/>
                </a:lnTo>
                <a:lnTo>
                  <a:pt x="3182" y="121"/>
                </a:lnTo>
                <a:lnTo>
                  <a:pt x="3184" y="121"/>
                </a:lnTo>
                <a:lnTo>
                  <a:pt x="3188" y="121"/>
                </a:lnTo>
                <a:lnTo>
                  <a:pt x="3190" y="123"/>
                </a:lnTo>
                <a:lnTo>
                  <a:pt x="3192" y="123"/>
                </a:lnTo>
                <a:lnTo>
                  <a:pt x="3194" y="123"/>
                </a:lnTo>
                <a:lnTo>
                  <a:pt x="3196" y="123"/>
                </a:lnTo>
                <a:lnTo>
                  <a:pt x="3196" y="125"/>
                </a:lnTo>
                <a:lnTo>
                  <a:pt x="3198" y="127"/>
                </a:lnTo>
                <a:lnTo>
                  <a:pt x="3198" y="128"/>
                </a:lnTo>
                <a:lnTo>
                  <a:pt x="3198" y="130"/>
                </a:lnTo>
                <a:lnTo>
                  <a:pt x="3200" y="130"/>
                </a:lnTo>
                <a:lnTo>
                  <a:pt x="3202" y="132"/>
                </a:lnTo>
                <a:lnTo>
                  <a:pt x="3204" y="134"/>
                </a:lnTo>
                <a:lnTo>
                  <a:pt x="3206" y="134"/>
                </a:lnTo>
                <a:lnTo>
                  <a:pt x="3206" y="136"/>
                </a:lnTo>
                <a:lnTo>
                  <a:pt x="3207" y="138"/>
                </a:lnTo>
                <a:lnTo>
                  <a:pt x="3209" y="142"/>
                </a:lnTo>
                <a:lnTo>
                  <a:pt x="3211" y="142"/>
                </a:lnTo>
                <a:lnTo>
                  <a:pt x="3213" y="142"/>
                </a:lnTo>
                <a:lnTo>
                  <a:pt x="3215" y="142"/>
                </a:lnTo>
                <a:lnTo>
                  <a:pt x="3219" y="144"/>
                </a:lnTo>
                <a:lnTo>
                  <a:pt x="3223" y="144"/>
                </a:lnTo>
                <a:lnTo>
                  <a:pt x="3227" y="146"/>
                </a:lnTo>
                <a:lnTo>
                  <a:pt x="3229" y="146"/>
                </a:lnTo>
                <a:lnTo>
                  <a:pt x="3230" y="144"/>
                </a:lnTo>
                <a:lnTo>
                  <a:pt x="3230" y="146"/>
                </a:lnTo>
                <a:lnTo>
                  <a:pt x="3232" y="146"/>
                </a:lnTo>
                <a:lnTo>
                  <a:pt x="3236" y="144"/>
                </a:lnTo>
                <a:lnTo>
                  <a:pt x="3238" y="144"/>
                </a:lnTo>
                <a:lnTo>
                  <a:pt x="3240" y="144"/>
                </a:lnTo>
                <a:lnTo>
                  <a:pt x="3242" y="144"/>
                </a:lnTo>
                <a:lnTo>
                  <a:pt x="3242" y="146"/>
                </a:lnTo>
                <a:lnTo>
                  <a:pt x="3244" y="146"/>
                </a:lnTo>
                <a:lnTo>
                  <a:pt x="3244" y="148"/>
                </a:lnTo>
                <a:lnTo>
                  <a:pt x="3246" y="150"/>
                </a:lnTo>
                <a:lnTo>
                  <a:pt x="3250" y="152"/>
                </a:lnTo>
                <a:lnTo>
                  <a:pt x="3252" y="153"/>
                </a:lnTo>
                <a:lnTo>
                  <a:pt x="3254" y="155"/>
                </a:lnTo>
                <a:lnTo>
                  <a:pt x="3254" y="157"/>
                </a:lnTo>
                <a:lnTo>
                  <a:pt x="3255" y="157"/>
                </a:lnTo>
                <a:lnTo>
                  <a:pt x="3255" y="159"/>
                </a:lnTo>
                <a:lnTo>
                  <a:pt x="3255" y="161"/>
                </a:lnTo>
                <a:lnTo>
                  <a:pt x="3257" y="161"/>
                </a:lnTo>
                <a:lnTo>
                  <a:pt x="3257" y="159"/>
                </a:lnTo>
                <a:lnTo>
                  <a:pt x="3257" y="157"/>
                </a:lnTo>
                <a:lnTo>
                  <a:pt x="3255" y="155"/>
                </a:lnTo>
                <a:lnTo>
                  <a:pt x="3254" y="155"/>
                </a:lnTo>
                <a:lnTo>
                  <a:pt x="3254" y="153"/>
                </a:lnTo>
                <a:lnTo>
                  <a:pt x="3252" y="152"/>
                </a:lnTo>
                <a:lnTo>
                  <a:pt x="3250" y="152"/>
                </a:lnTo>
                <a:lnTo>
                  <a:pt x="3250" y="150"/>
                </a:lnTo>
                <a:lnTo>
                  <a:pt x="3248" y="150"/>
                </a:lnTo>
                <a:lnTo>
                  <a:pt x="3246" y="148"/>
                </a:lnTo>
                <a:lnTo>
                  <a:pt x="3246" y="146"/>
                </a:lnTo>
                <a:lnTo>
                  <a:pt x="3246" y="144"/>
                </a:lnTo>
                <a:lnTo>
                  <a:pt x="3244" y="144"/>
                </a:lnTo>
                <a:lnTo>
                  <a:pt x="3244" y="142"/>
                </a:lnTo>
                <a:lnTo>
                  <a:pt x="3244" y="140"/>
                </a:lnTo>
                <a:lnTo>
                  <a:pt x="3244" y="138"/>
                </a:lnTo>
                <a:lnTo>
                  <a:pt x="3246" y="138"/>
                </a:lnTo>
                <a:lnTo>
                  <a:pt x="3246" y="136"/>
                </a:lnTo>
                <a:lnTo>
                  <a:pt x="3244" y="136"/>
                </a:lnTo>
                <a:lnTo>
                  <a:pt x="3244" y="134"/>
                </a:lnTo>
                <a:lnTo>
                  <a:pt x="3244" y="132"/>
                </a:lnTo>
                <a:lnTo>
                  <a:pt x="3244" y="130"/>
                </a:lnTo>
                <a:lnTo>
                  <a:pt x="3244" y="128"/>
                </a:lnTo>
                <a:lnTo>
                  <a:pt x="3242" y="127"/>
                </a:lnTo>
                <a:lnTo>
                  <a:pt x="3242" y="125"/>
                </a:lnTo>
                <a:lnTo>
                  <a:pt x="3244" y="125"/>
                </a:lnTo>
                <a:lnTo>
                  <a:pt x="3246" y="125"/>
                </a:lnTo>
                <a:lnTo>
                  <a:pt x="3248" y="125"/>
                </a:lnTo>
                <a:lnTo>
                  <a:pt x="3248" y="123"/>
                </a:lnTo>
                <a:lnTo>
                  <a:pt x="3248" y="125"/>
                </a:lnTo>
                <a:lnTo>
                  <a:pt x="3248" y="127"/>
                </a:lnTo>
                <a:lnTo>
                  <a:pt x="3250" y="127"/>
                </a:lnTo>
                <a:lnTo>
                  <a:pt x="3250" y="130"/>
                </a:lnTo>
                <a:lnTo>
                  <a:pt x="3252" y="132"/>
                </a:lnTo>
                <a:lnTo>
                  <a:pt x="3252" y="134"/>
                </a:lnTo>
                <a:lnTo>
                  <a:pt x="3252" y="136"/>
                </a:lnTo>
                <a:lnTo>
                  <a:pt x="3254" y="138"/>
                </a:lnTo>
                <a:lnTo>
                  <a:pt x="3255" y="138"/>
                </a:lnTo>
                <a:lnTo>
                  <a:pt x="3257" y="138"/>
                </a:lnTo>
                <a:lnTo>
                  <a:pt x="3257" y="136"/>
                </a:lnTo>
                <a:lnTo>
                  <a:pt x="3257" y="134"/>
                </a:lnTo>
                <a:lnTo>
                  <a:pt x="3257" y="132"/>
                </a:lnTo>
                <a:lnTo>
                  <a:pt x="3257" y="130"/>
                </a:lnTo>
                <a:lnTo>
                  <a:pt x="3255" y="130"/>
                </a:lnTo>
                <a:lnTo>
                  <a:pt x="3255" y="128"/>
                </a:lnTo>
                <a:lnTo>
                  <a:pt x="3254" y="127"/>
                </a:lnTo>
                <a:lnTo>
                  <a:pt x="3254" y="125"/>
                </a:lnTo>
                <a:lnTo>
                  <a:pt x="3252" y="125"/>
                </a:lnTo>
                <a:lnTo>
                  <a:pt x="3252" y="123"/>
                </a:lnTo>
                <a:lnTo>
                  <a:pt x="3250" y="121"/>
                </a:lnTo>
                <a:lnTo>
                  <a:pt x="3248" y="121"/>
                </a:lnTo>
                <a:lnTo>
                  <a:pt x="3248" y="119"/>
                </a:lnTo>
                <a:lnTo>
                  <a:pt x="3246" y="119"/>
                </a:lnTo>
                <a:lnTo>
                  <a:pt x="3246" y="117"/>
                </a:lnTo>
                <a:lnTo>
                  <a:pt x="3250" y="113"/>
                </a:lnTo>
                <a:lnTo>
                  <a:pt x="3252" y="111"/>
                </a:lnTo>
                <a:lnTo>
                  <a:pt x="3252" y="113"/>
                </a:lnTo>
                <a:lnTo>
                  <a:pt x="3254" y="113"/>
                </a:lnTo>
                <a:lnTo>
                  <a:pt x="3254" y="115"/>
                </a:lnTo>
                <a:lnTo>
                  <a:pt x="3255" y="117"/>
                </a:lnTo>
                <a:lnTo>
                  <a:pt x="3257" y="117"/>
                </a:lnTo>
                <a:lnTo>
                  <a:pt x="3259" y="117"/>
                </a:lnTo>
                <a:lnTo>
                  <a:pt x="3257" y="119"/>
                </a:lnTo>
                <a:lnTo>
                  <a:pt x="3257" y="121"/>
                </a:lnTo>
                <a:lnTo>
                  <a:pt x="3259" y="121"/>
                </a:lnTo>
                <a:lnTo>
                  <a:pt x="3259" y="123"/>
                </a:lnTo>
                <a:lnTo>
                  <a:pt x="3259" y="125"/>
                </a:lnTo>
                <a:lnTo>
                  <a:pt x="3259" y="127"/>
                </a:lnTo>
                <a:lnTo>
                  <a:pt x="3259" y="128"/>
                </a:lnTo>
                <a:lnTo>
                  <a:pt x="3259" y="134"/>
                </a:lnTo>
                <a:lnTo>
                  <a:pt x="3259" y="136"/>
                </a:lnTo>
                <a:lnTo>
                  <a:pt x="3259" y="138"/>
                </a:lnTo>
                <a:lnTo>
                  <a:pt x="3261" y="138"/>
                </a:lnTo>
                <a:lnTo>
                  <a:pt x="3259" y="140"/>
                </a:lnTo>
                <a:lnTo>
                  <a:pt x="3261" y="142"/>
                </a:lnTo>
                <a:lnTo>
                  <a:pt x="3261" y="144"/>
                </a:lnTo>
                <a:lnTo>
                  <a:pt x="3261" y="146"/>
                </a:lnTo>
                <a:lnTo>
                  <a:pt x="3261" y="150"/>
                </a:lnTo>
                <a:lnTo>
                  <a:pt x="3261" y="153"/>
                </a:lnTo>
                <a:lnTo>
                  <a:pt x="3261" y="157"/>
                </a:lnTo>
                <a:lnTo>
                  <a:pt x="3263" y="157"/>
                </a:lnTo>
                <a:lnTo>
                  <a:pt x="3263" y="159"/>
                </a:lnTo>
                <a:lnTo>
                  <a:pt x="3263" y="161"/>
                </a:lnTo>
                <a:lnTo>
                  <a:pt x="3265" y="167"/>
                </a:lnTo>
                <a:lnTo>
                  <a:pt x="3265" y="169"/>
                </a:lnTo>
                <a:lnTo>
                  <a:pt x="3265" y="171"/>
                </a:lnTo>
                <a:lnTo>
                  <a:pt x="3265" y="176"/>
                </a:lnTo>
                <a:lnTo>
                  <a:pt x="3267" y="178"/>
                </a:lnTo>
                <a:lnTo>
                  <a:pt x="3267" y="182"/>
                </a:lnTo>
                <a:lnTo>
                  <a:pt x="3269" y="188"/>
                </a:lnTo>
                <a:lnTo>
                  <a:pt x="3269" y="190"/>
                </a:lnTo>
                <a:lnTo>
                  <a:pt x="3269" y="194"/>
                </a:lnTo>
                <a:lnTo>
                  <a:pt x="3271" y="198"/>
                </a:lnTo>
                <a:lnTo>
                  <a:pt x="3273" y="203"/>
                </a:lnTo>
                <a:lnTo>
                  <a:pt x="3275" y="213"/>
                </a:lnTo>
                <a:lnTo>
                  <a:pt x="3277" y="217"/>
                </a:lnTo>
                <a:lnTo>
                  <a:pt x="3277" y="219"/>
                </a:lnTo>
                <a:lnTo>
                  <a:pt x="3277" y="223"/>
                </a:lnTo>
                <a:lnTo>
                  <a:pt x="3278" y="224"/>
                </a:lnTo>
                <a:lnTo>
                  <a:pt x="3278" y="228"/>
                </a:lnTo>
                <a:lnTo>
                  <a:pt x="3280" y="230"/>
                </a:lnTo>
                <a:lnTo>
                  <a:pt x="3280" y="234"/>
                </a:lnTo>
                <a:lnTo>
                  <a:pt x="3282" y="234"/>
                </a:lnTo>
                <a:lnTo>
                  <a:pt x="3282" y="236"/>
                </a:lnTo>
                <a:lnTo>
                  <a:pt x="3284" y="240"/>
                </a:lnTo>
                <a:lnTo>
                  <a:pt x="3284" y="244"/>
                </a:lnTo>
                <a:lnTo>
                  <a:pt x="3286" y="244"/>
                </a:lnTo>
                <a:lnTo>
                  <a:pt x="3286" y="246"/>
                </a:lnTo>
                <a:lnTo>
                  <a:pt x="3286" y="249"/>
                </a:lnTo>
                <a:lnTo>
                  <a:pt x="3288" y="249"/>
                </a:lnTo>
                <a:lnTo>
                  <a:pt x="3288" y="253"/>
                </a:lnTo>
                <a:lnTo>
                  <a:pt x="3290" y="257"/>
                </a:lnTo>
                <a:lnTo>
                  <a:pt x="3294" y="267"/>
                </a:lnTo>
                <a:lnTo>
                  <a:pt x="3296" y="271"/>
                </a:lnTo>
                <a:lnTo>
                  <a:pt x="3298" y="272"/>
                </a:lnTo>
                <a:lnTo>
                  <a:pt x="3300" y="276"/>
                </a:lnTo>
                <a:lnTo>
                  <a:pt x="3300" y="280"/>
                </a:lnTo>
                <a:lnTo>
                  <a:pt x="3302" y="284"/>
                </a:lnTo>
                <a:lnTo>
                  <a:pt x="3303" y="290"/>
                </a:lnTo>
                <a:lnTo>
                  <a:pt x="3305" y="292"/>
                </a:lnTo>
                <a:lnTo>
                  <a:pt x="3305" y="295"/>
                </a:lnTo>
                <a:lnTo>
                  <a:pt x="3305" y="299"/>
                </a:lnTo>
                <a:lnTo>
                  <a:pt x="3305" y="301"/>
                </a:lnTo>
                <a:lnTo>
                  <a:pt x="3303" y="301"/>
                </a:lnTo>
                <a:lnTo>
                  <a:pt x="3302" y="303"/>
                </a:lnTo>
                <a:lnTo>
                  <a:pt x="3298" y="305"/>
                </a:lnTo>
                <a:lnTo>
                  <a:pt x="3296" y="309"/>
                </a:lnTo>
                <a:lnTo>
                  <a:pt x="3294" y="309"/>
                </a:lnTo>
                <a:lnTo>
                  <a:pt x="3294" y="311"/>
                </a:lnTo>
                <a:lnTo>
                  <a:pt x="3294" y="309"/>
                </a:lnTo>
                <a:lnTo>
                  <a:pt x="3292" y="309"/>
                </a:lnTo>
                <a:lnTo>
                  <a:pt x="3290" y="307"/>
                </a:lnTo>
                <a:lnTo>
                  <a:pt x="3288" y="305"/>
                </a:lnTo>
                <a:lnTo>
                  <a:pt x="3288" y="303"/>
                </a:lnTo>
                <a:lnTo>
                  <a:pt x="3288" y="301"/>
                </a:lnTo>
                <a:lnTo>
                  <a:pt x="3288" y="299"/>
                </a:lnTo>
                <a:lnTo>
                  <a:pt x="3290" y="297"/>
                </a:lnTo>
                <a:lnTo>
                  <a:pt x="3290" y="295"/>
                </a:lnTo>
                <a:lnTo>
                  <a:pt x="3290" y="294"/>
                </a:lnTo>
                <a:lnTo>
                  <a:pt x="3286" y="290"/>
                </a:lnTo>
                <a:lnTo>
                  <a:pt x="3284" y="290"/>
                </a:lnTo>
                <a:lnTo>
                  <a:pt x="3284" y="288"/>
                </a:lnTo>
                <a:lnTo>
                  <a:pt x="3286" y="290"/>
                </a:lnTo>
                <a:lnTo>
                  <a:pt x="3290" y="290"/>
                </a:lnTo>
                <a:lnTo>
                  <a:pt x="3290" y="292"/>
                </a:lnTo>
                <a:lnTo>
                  <a:pt x="3292" y="292"/>
                </a:lnTo>
                <a:lnTo>
                  <a:pt x="3292" y="290"/>
                </a:lnTo>
                <a:lnTo>
                  <a:pt x="3292" y="288"/>
                </a:lnTo>
                <a:lnTo>
                  <a:pt x="3292" y="286"/>
                </a:lnTo>
                <a:lnTo>
                  <a:pt x="3294" y="286"/>
                </a:lnTo>
                <a:lnTo>
                  <a:pt x="3294" y="284"/>
                </a:lnTo>
                <a:lnTo>
                  <a:pt x="3292" y="286"/>
                </a:lnTo>
                <a:lnTo>
                  <a:pt x="3292" y="288"/>
                </a:lnTo>
                <a:lnTo>
                  <a:pt x="3290" y="288"/>
                </a:lnTo>
                <a:lnTo>
                  <a:pt x="3286" y="288"/>
                </a:lnTo>
                <a:lnTo>
                  <a:pt x="3286" y="286"/>
                </a:lnTo>
                <a:lnTo>
                  <a:pt x="3284" y="288"/>
                </a:lnTo>
                <a:lnTo>
                  <a:pt x="3284" y="286"/>
                </a:lnTo>
                <a:lnTo>
                  <a:pt x="3282" y="284"/>
                </a:lnTo>
                <a:lnTo>
                  <a:pt x="3284" y="282"/>
                </a:lnTo>
                <a:lnTo>
                  <a:pt x="3282" y="282"/>
                </a:lnTo>
                <a:lnTo>
                  <a:pt x="3282" y="280"/>
                </a:lnTo>
                <a:lnTo>
                  <a:pt x="3284" y="280"/>
                </a:lnTo>
                <a:lnTo>
                  <a:pt x="3284" y="278"/>
                </a:lnTo>
                <a:lnTo>
                  <a:pt x="3286" y="276"/>
                </a:lnTo>
                <a:lnTo>
                  <a:pt x="3288" y="274"/>
                </a:lnTo>
                <a:lnTo>
                  <a:pt x="3290" y="274"/>
                </a:lnTo>
                <a:lnTo>
                  <a:pt x="3288" y="272"/>
                </a:lnTo>
                <a:lnTo>
                  <a:pt x="3290" y="272"/>
                </a:lnTo>
                <a:lnTo>
                  <a:pt x="3290" y="271"/>
                </a:lnTo>
                <a:lnTo>
                  <a:pt x="3288" y="271"/>
                </a:lnTo>
                <a:lnTo>
                  <a:pt x="3286" y="269"/>
                </a:lnTo>
                <a:lnTo>
                  <a:pt x="3286" y="267"/>
                </a:lnTo>
                <a:lnTo>
                  <a:pt x="3284" y="267"/>
                </a:lnTo>
                <a:lnTo>
                  <a:pt x="3284" y="265"/>
                </a:lnTo>
                <a:lnTo>
                  <a:pt x="3282" y="263"/>
                </a:lnTo>
                <a:lnTo>
                  <a:pt x="3282" y="261"/>
                </a:lnTo>
                <a:lnTo>
                  <a:pt x="3280" y="263"/>
                </a:lnTo>
                <a:lnTo>
                  <a:pt x="3282" y="263"/>
                </a:lnTo>
                <a:lnTo>
                  <a:pt x="3282" y="265"/>
                </a:lnTo>
                <a:lnTo>
                  <a:pt x="3282" y="267"/>
                </a:lnTo>
                <a:lnTo>
                  <a:pt x="3284" y="267"/>
                </a:lnTo>
                <a:lnTo>
                  <a:pt x="3284" y="269"/>
                </a:lnTo>
                <a:lnTo>
                  <a:pt x="3286" y="269"/>
                </a:lnTo>
                <a:lnTo>
                  <a:pt x="3286" y="271"/>
                </a:lnTo>
                <a:lnTo>
                  <a:pt x="3286" y="272"/>
                </a:lnTo>
                <a:lnTo>
                  <a:pt x="3286" y="274"/>
                </a:lnTo>
                <a:lnTo>
                  <a:pt x="3284" y="276"/>
                </a:lnTo>
                <a:lnTo>
                  <a:pt x="3282" y="276"/>
                </a:lnTo>
                <a:lnTo>
                  <a:pt x="3282" y="278"/>
                </a:lnTo>
                <a:lnTo>
                  <a:pt x="3282" y="280"/>
                </a:lnTo>
                <a:lnTo>
                  <a:pt x="3282" y="282"/>
                </a:lnTo>
                <a:lnTo>
                  <a:pt x="3282" y="284"/>
                </a:lnTo>
                <a:lnTo>
                  <a:pt x="3282" y="282"/>
                </a:lnTo>
                <a:lnTo>
                  <a:pt x="3280" y="282"/>
                </a:lnTo>
                <a:lnTo>
                  <a:pt x="3280" y="280"/>
                </a:lnTo>
                <a:lnTo>
                  <a:pt x="3280" y="278"/>
                </a:lnTo>
                <a:lnTo>
                  <a:pt x="3278" y="278"/>
                </a:lnTo>
                <a:lnTo>
                  <a:pt x="3278" y="276"/>
                </a:lnTo>
                <a:lnTo>
                  <a:pt x="3277" y="276"/>
                </a:lnTo>
                <a:lnTo>
                  <a:pt x="3277" y="274"/>
                </a:lnTo>
                <a:lnTo>
                  <a:pt x="3275" y="272"/>
                </a:lnTo>
                <a:lnTo>
                  <a:pt x="3273" y="271"/>
                </a:lnTo>
                <a:lnTo>
                  <a:pt x="3271" y="271"/>
                </a:lnTo>
                <a:lnTo>
                  <a:pt x="3271" y="269"/>
                </a:lnTo>
                <a:lnTo>
                  <a:pt x="3271" y="267"/>
                </a:lnTo>
                <a:lnTo>
                  <a:pt x="3273" y="267"/>
                </a:lnTo>
                <a:lnTo>
                  <a:pt x="3273" y="265"/>
                </a:lnTo>
                <a:lnTo>
                  <a:pt x="3271" y="263"/>
                </a:lnTo>
                <a:lnTo>
                  <a:pt x="3271" y="261"/>
                </a:lnTo>
                <a:lnTo>
                  <a:pt x="3273" y="261"/>
                </a:lnTo>
                <a:lnTo>
                  <a:pt x="3273" y="263"/>
                </a:lnTo>
                <a:lnTo>
                  <a:pt x="3273" y="261"/>
                </a:lnTo>
                <a:lnTo>
                  <a:pt x="3275" y="261"/>
                </a:lnTo>
                <a:lnTo>
                  <a:pt x="3277" y="261"/>
                </a:lnTo>
                <a:lnTo>
                  <a:pt x="3277" y="259"/>
                </a:lnTo>
                <a:lnTo>
                  <a:pt x="3275" y="259"/>
                </a:lnTo>
                <a:lnTo>
                  <a:pt x="3275" y="261"/>
                </a:lnTo>
                <a:lnTo>
                  <a:pt x="3273" y="261"/>
                </a:lnTo>
                <a:lnTo>
                  <a:pt x="3273" y="259"/>
                </a:lnTo>
                <a:lnTo>
                  <a:pt x="3273" y="257"/>
                </a:lnTo>
                <a:lnTo>
                  <a:pt x="3271" y="257"/>
                </a:lnTo>
                <a:lnTo>
                  <a:pt x="3273" y="255"/>
                </a:lnTo>
                <a:lnTo>
                  <a:pt x="3273" y="253"/>
                </a:lnTo>
                <a:lnTo>
                  <a:pt x="3273" y="251"/>
                </a:lnTo>
                <a:lnTo>
                  <a:pt x="3271" y="251"/>
                </a:lnTo>
                <a:lnTo>
                  <a:pt x="3271" y="249"/>
                </a:lnTo>
                <a:lnTo>
                  <a:pt x="3271" y="247"/>
                </a:lnTo>
                <a:lnTo>
                  <a:pt x="3271" y="246"/>
                </a:lnTo>
                <a:lnTo>
                  <a:pt x="3271" y="244"/>
                </a:lnTo>
                <a:lnTo>
                  <a:pt x="3273" y="244"/>
                </a:lnTo>
                <a:lnTo>
                  <a:pt x="3271" y="244"/>
                </a:lnTo>
                <a:lnTo>
                  <a:pt x="3271" y="242"/>
                </a:lnTo>
                <a:lnTo>
                  <a:pt x="3271" y="240"/>
                </a:lnTo>
                <a:lnTo>
                  <a:pt x="3269" y="242"/>
                </a:lnTo>
                <a:lnTo>
                  <a:pt x="3271" y="244"/>
                </a:lnTo>
                <a:lnTo>
                  <a:pt x="3269" y="246"/>
                </a:lnTo>
                <a:lnTo>
                  <a:pt x="3269" y="244"/>
                </a:lnTo>
                <a:lnTo>
                  <a:pt x="3267" y="244"/>
                </a:lnTo>
                <a:lnTo>
                  <a:pt x="3267" y="240"/>
                </a:lnTo>
                <a:lnTo>
                  <a:pt x="3265" y="240"/>
                </a:lnTo>
                <a:lnTo>
                  <a:pt x="3265" y="238"/>
                </a:lnTo>
                <a:lnTo>
                  <a:pt x="3267" y="238"/>
                </a:lnTo>
                <a:lnTo>
                  <a:pt x="3267" y="240"/>
                </a:lnTo>
                <a:lnTo>
                  <a:pt x="3269" y="240"/>
                </a:lnTo>
                <a:lnTo>
                  <a:pt x="3269" y="238"/>
                </a:lnTo>
                <a:lnTo>
                  <a:pt x="3267" y="238"/>
                </a:lnTo>
                <a:lnTo>
                  <a:pt x="3267" y="236"/>
                </a:lnTo>
                <a:lnTo>
                  <a:pt x="3265" y="236"/>
                </a:lnTo>
                <a:lnTo>
                  <a:pt x="3265" y="238"/>
                </a:lnTo>
                <a:lnTo>
                  <a:pt x="3263" y="238"/>
                </a:lnTo>
                <a:lnTo>
                  <a:pt x="3263" y="236"/>
                </a:lnTo>
                <a:lnTo>
                  <a:pt x="3263" y="234"/>
                </a:lnTo>
                <a:lnTo>
                  <a:pt x="3265" y="234"/>
                </a:lnTo>
                <a:lnTo>
                  <a:pt x="3265" y="236"/>
                </a:lnTo>
                <a:lnTo>
                  <a:pt x="3267" y="236"/>
                </a:lnTo>
                <a:lnTo>
                  <a:pt x="3265" y="234"/>
                </a:lnTo>
                <a:lnTo>
                  <a:pt x="3263" y="234"/>
                </a:lnTo>
                <a:lnTo>
                  <a:pt x="3263" y="236"/>
                </a:lnTo>
                <a:lnTo>
                  <a:pt x="3261" y="234"/>
                </a:lnTo>
                <a:lnTo>
                  <a:pt x="3261" y="232"/>
                </a:lnTo>
                <a:lnTo>
                  <a:pt x="3263" y="232"/>
                </a:lnTo>
                <a:lnTo>
                  <a:pt x="3261" y="230"/>
                </a:lnTo>
                <a:lnTo>
                  <a:pt x="3261" y="228"/>
                </a:lnTo>
                <a:lnTo>
                  <a:pt x="3259" y="228"/>
                </a:lnTo>
                <a:lnTo>
                  <a:pt x="3259" y="22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590"/>
          <p:cNvSpPr>
            <a:spLocks noEditPoints="1"/>
          </p:cNvSpPr>
          <p:nvPr/>
        </p:nvSpPr>
        <p:spPr bwMode="auto">
          <a:xfrm>
            <a:off x="395536" y="2780928"/>
            <a:ext cx="3888857" cy="2410858"/>
          </a:xfrm>
          <a:custGeom>
            <a:avLst/>
            <a:gdLst>
              <a:gd name="T0" fmla="*/ 4285 w 4323"/>
              <a:gd name="T1" fmla="*/ 2628 h 2680"/>
              <a:gd name="T2" fmla="*/ 4208 w 4323"/>
              <a:gd name="T3" fmla="*/ 2571 h 2680"/>
              <a:gd name="T4" fmla="*/ 3098 w 4323"/>
              <a:gd name="T5" fmla="*/ 2390 h 2680"/>
              <a:gd name="T6" fmla="*/ 3524 w 4323"/>
              <a:gd name="T7" fmla="*/ 2336 h 2680"/>
              <a:gd name="T8" fmla="*/ 3632 w 4323"/>
              <a:gd name="T9" fmla="*/ 2498 h 2680"/>
              <a:gd name="T10" fmla="*/ 3693 w 4323"/>
              <a:gd name="T11" fmla="*/ 2465 h 2680"/>
              <a:gd name="T12" fmla="*/ 3367 w 4323"/>
              <a:gd name="T13" fmla="*/ 2411 h 2680"/>
              <a:gd name="T14" fmla="*/ 3303 w 4323"/>
              <a:gd name="T15" fmla="*/ 2327 h 2680"/>
              <a:gd name="T16" fmla="*/ 2904 w 4323"/>
              <a:gd name="T17" fmla="*/ 2206 h 2680"/>
              <a:gd name="T18" fmla="*/ 3743 w 4323"/>
              <a:gd name="T19" fmla="*/ 2050 h 2680"/>
              <a:gd name="T20" fmla="*/ 3332 w 4323"/>
              <a:gd name="T21" fmla="*/ 1939 h 2680"/>
              <a:gd name="T22" fmla="*/ 4302 w 4323"/>
              <a:gd name="T23" fmla="*/ 1760 h 2680"/>
              <a:gd name="T24" fmla="*/ 4275 w 4323"/>
              <a:gd name="T25" fmla="*/ 1722 h 2680"/>
              <a:gd name="T26" fmla="*/ 4298 w 4323"/>
              <a:gd name="T27" fmla="*/ 2020 h 2680"/>
              <a:gd name="T28" fmla="*/ 4254 w 4323"/>
              <a:gd name="T29" fmla="*/ 1837 h 2680"/>
              <a:gd name="T30" fmla="*/ 4287 w 4323"/>
              <a:gd name="T31" fmla="*/ 1981 h 2680"/>
              <a:gd name="T32" fmla="*/ 4033 w 4323"/>
              <a:gd name="T33" fmla="*/ 1987 h 2680"/>
              <a:gd name="T34" fmla="*/ 3897 w 4323"/>
              <a:gd name="T35" fmla="*/ 2041 h 2680"/>
              <a:gd name="T36" fmla="*/ 3734 w 4323"/>
              <a:gd name="T37" fmla="*/ 2054 h 2680"/>
              <a:gd name="T38" fmla="*/ 3626 w 4323"/>
              <a:gd name="T39" fmla="*/ 2150 h 2680"/>
              <a:gd name="T40" fmla="*/ 3451 w 4323"/>
              <a:gd name="T41" fmla="*/ 2217 h 2680"/>
              <a:gd name="T42" fmla="*/ 3490 w 4323"/>
              <a:gd name="T43" fmla="*/ 2006 h 2680"/>
              <a:gd name="T44" fmla="*/ 3488 w 4323"/>
              <a:gd name="T45" fmla="*/ 1876 h 2680"/>
              <a:gd name="T46" fmla="*/ 3807 w 4323"/>
              <a:gd name="T47" fmla="*/ 1908 h 2680"/>
              <a:gd name="T48" fmla="*/ 4208 w 4323"/>
              <a:gd name="T49" fmla="*/ 1795 h 2680"/>
              <a:gd name="T50" fmla="*/ 4156 w 4323"/>
              <a:gd name="T51" fmla="*/ 1591 h 2680"/>
              <a:gd name="T52" fmla="*/ 3947 w 4323"/>
              <a:gd name="T53" fmla="*/ 1353 h 2680"/>
              <a:gd name="T54" fmla="*/ 3136 w 4323"/>
              <a:gd name="T55" fmla="*/ 1014 h 2680"/>
              <a:gd name="T56" fmla="*/ 3156 w 4323"/>
              <a:gd name="T57" fmla="*/ 898 h 2680"/>
              <a:gd name="T58" fmla="*/ 3394 w 4323"/>
              <a:gd name="T59" fmla="*/ 409 h 2680"/>
              <a:gd name="T60" fmla="*/ 3472 w 4323"/>
              <a:gd name="T61" fmla="*/ 445 h 2680"/>
              <a:gd name="T62" fmla="*/ 3434 w 4323"/>
              <a:gd name="T63" fmla="*/ 349 h 2680"/>
              <a:gd name="T64" fmla="*/ 3259 w 4323"/>
              <a:gd name="T65" fmla="*/ 221 h 2680"/>
              <a:gd name="T66" fmla="*/ 3232 w 4323"/>
              <a:gd name="T67" fmla="*/ 288 h 2680"/>
              <a:gd name="T68" fmla="*/ 3315 w 4323"/>
              <a:gd name="T69" fmla="*/ 343 h 2680"/>
              <a:gd name="T70" fmla="*/ 3376 w 4323"/>
              <a:gd name="T71" fmla="*/ 382 h 2680"/>
              <a:gd name="T72" fmla="*/ 3336 w 4323"/>
              <a:gd name="T73" fmla="*/ 512 h 2680"/>
              <a:gd name="T74" fmla="*/ 3129 w 4323"/>
              <a:gd name="T75" fmla="*/ 560 h 2680"/>
              <a:gd name="T76" fmla="*/ 3223 w 4323"/>
              <a:gd name="T77" fmla="*/ 653 h 2680"/>
              <a:gd name="T78" fmla="*/ 3054 w 4323"/>
              <a:gd name="T79" fmla="*/ 729 h 2680"/>
              <a:gd name="T80" fmla="*/ 3037 w 4323"/>
              <a:gd name="T81" fmla="*/ 810 h 2680"/>
              <a:gd name="T82" fmla="*/ 2925 w 4323"/>
              <a:gd name="T83" fmla="*/ 793 h 2680"/>
              <a:gd name="T84" fmla="*/ 2975 w 4323"/>
              <a:gd name="T85" fmla="*/ 962 h 2680"/>
              <a:gd name="T86" fmla="*/ 3071 w 4323"/>
              <a:gd name="T87" fmla="*/ 1025 h 2680"/>
              <a:gd name="T88" fmla="*/ 3113 w 4323"/>
              <a:gd name="T89" fmla="*/ 1054 h 2680"/>
              <a:gd name="T90" fmla="*/ 3152 w 4323"/>
              <a:gd name="T91" fmla="*/ 952 h 2680"/>
              <a:gd name="T92" fmla="*/ 3307 w 4323"/>
              <a:gd name="T93" fmla="*/ 1048 h 2680"/>
              <a:gd name="T94" fmla="*/ 3386 w 4323"/>
              <a:gd name="T95" fmla="*/ 1217 h 2680"/>
              <a:gd name="T96" fmla="*/ 3469 w 4323"/>
              <a:gd name="T97" fmla="*/ 1459 h 2680"/>
              <a:gd name="T98" fmla="*/ 3380 w 4323"/>
              <a:gd name="T99" fmla="*/ 1438 h 2680"/>
              <a:gd name="T100" fmla="*/ 3570 w 4323"/>
              <a:gd name="T101" fmla="*/ 1812 h 2680"/>
              <a:gd name="T102" fmla="*/ 3451 w 4323"/>
              <a:gd name="T103" fmla="*/ 1904 h 2680"/>
              <a:gd name="T104" fmla="*/ 3353 w 4323"/>
              <a:gd name="T105" fmla="*/ 1889 h 2680"/>
              <a:gd name="T106" fmla="*/ 3323 w 4323"/>
              <a:gd name="T107" fmla="*/ 1954 h 2680"/>
              <a:gd name="T108" fmla="*/ 3190 w 4323"/>
              <a:gd name="T109" fmla="*/ 2041 h 2680"/>
              <a:gd name="T110" fmla="*/ 3127 w 4323"/>
              <a:gd name="T111" fmla="*/ 2006 h 2680"/>
              <a:gd name="T112" fmla="*/ 3067 w 4323"/>
              <a:gd name="T113" fmla="*/ 2181 h 2680"/>
              <a:gd name="T114" fmla="*/ 2962 w 4323"/>
              <a:gd name="T115" fmla="*/ 2242 h 2680"/>
              <a:gd name="T116" fmla="*/ 2885 w 4323"/>
              <a:gd name="T117" fmla="*/ 2181 h 2680"/>
              <a:gd name="T118" fmla="*/ 2917 w 4323"/>
              <a:gd name="T119" fmla="*/ 1766 h 2680"/>
              <a:gd name="T120" fmla="*/ 2800 w 4323"/>
              <a:gd name="T121" fmla="*/ 1906 h 2680"/>
              <a:gd name="T122" fmla="*/ 1669 w 4323"/>
              <a:gd name="T123" fmla="*/ 1401 h 2680"/>
              <a:gd name="T124" fmla="*/ 3202 w 4323"/>
              <a:gd name="T125" fmla="*/ 132 h 2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23" h="2680">
                <a:moveTo>
                  <a:pt x="3257" y="2642"/>
                </a:moveTo>
                <a:lnTo>
                  <a:pt x="3257" y="2643"/>
                </a:lnTo>
                <a:lnTo>
                  <a:pt x="3261" y="2643"/>
                </a:lnTo>
                <a:lnTo>
                  <a:pt x="3267" y="2645"/>
                </a:lnTo>
                <a:lnTo>
                  <a:pt x="3267" y="2647"/>
                </a:lnTo>
                <a:lnTo>
                  <a:pt x="3269" y="2647"/>
                </a:lnTo>
                <a:lnTo>
                  <a:pt x="3269" y="2649"/>
                </a:lnTo>
                <a:lnTo>
                  <a:pt x="3267" y="2653"/>
                </a:lnTo>
                <a:lnTo>
                  <a:pt x="3267" y="2655"/>
                </a:lnTo>
                <a:lnTo>
                  <a:pt x="3265" y="2657"/>
                </a:lnTo>
                <a:lnTo>
                  <a:pt x="3267" y="2659"/>
                </a:lnTo>
                <a:lnTo>
                  <a:pt x="3267" y="2661"/>
                </a:lnTo>
                <a:lnTo>
                  <a:pt x="3265" y="2661"/>
                </a:lnTo>
                <a:lnTo>
                  <a:pt x="3265" y="2663"/>
                </a:lnTo>
                <a:lnTo>
                  <a:pt x="3263" y="2663"/>
                </a:lnTo>
                <a:lnTo>
                  <a:pt x="3263" y="2661"/>
                </a:lnTo>
                <a:lnTo>
                  <a:pt x="3261" y="2661"/>
                </a:lnTo>
                <a:lnTo>
                  <a:pt x="3261" y="2663"/>
                </a:lnTo>
                <a:lnTo>
                  <a:pt x="3259" y="2663"/>
                </a:lnTo>
                <a:lnTo>
                  <a:pt x="3257" y="2663"/>
                </a:lnTo>
                <a:lnTo>
                  <a:pt x="3257" y="2661"/>
                </a:lnTo>
                <a:lnTo>
                  <a:pt x="3255" y="2661"/>
                </a:lnTo>
                <a:lnTo>
                  <a:pt x="3254" y="2661"/>
                </a:lnTo>
                <a:lnTo>
                  <a:pt x="3252" y="2661"/>
                </a:lnTo>
                <a:lnTo>
                  <a:pt x="3250" y="2661"/>
                </a:lnTo>
                <a:lnTo>
                  <a:pt x="3248" y="2661"/>
                </a:lnTo>
                <a:lnTo>
                  <a:pt x="3246" y="2659"/>
                </a:lnTo>
                <a:lnTo>
                  <a:pt x="3244" y="2659"/>
                </a:lnTo>
                <a:lnTo>
                  <a:pt x="3242" y="2659"/>
                </a:lnTo>
                <a:lnTo>
                  <a:pt x="3240" y="2659"/>
                </a:lnTo>
                <a:lnTo>
                  <a:pt x="3240" y="2657"/>
                </a:lnTo>
                <a:lnTo>
                  <a:pt x="3238" y="2657"/>
                </a:lnTo>
                <a:lnTo>
                  <a:pt x="3236" y="2655"/>
                </a:lnTo>
                <a:lnTo>
                  <a:pt x="3236" y="2653"/>
                </a:lnTo>
                <a:lnTo>
                  <a:pt x="3234" y="2653"/>
                </a:lnTo>
                <a:lnTo>
                  <a:pt x="3234" y="2651"/>
                </a:lnTo>
                <a:lnTo>
                  <a:pt x="3232" y="2649"/>
                </a:lnTo>
                <a:lnTo>
                  <a:pt x="3230" y="2649"/>
                </a:lnTo>
                <a:lnTo>
                  <a:pt x="3230" y="2647"/>
                </a:lnTo>
                <a:lnTo>
                  <a:pt x="3230" y="2645"/>
                </a:lnTo>
                <a:lnTo>
                  <a:pt x="3232" y="2645"/>
                </a:lnTo>
                <a:lnTo>
                  <a:pt x="3234" y="2645"/>
                </a:lnTo>
                <a:lnTo>
                  <a:pt x="3240" y="2645"/>
                </a:lnTo>
                <a:lnTo>
                  <a:pt x="3242" y="2645"/>
                </a:lnTo>
                <a:lnTo>
                  <a:pt x="3246" y="2645"/>
                </a:lnTo>
                <a:lnTo>
                  <a:pt x="3248" y="2643"/>
                </a:lnTo>
                <a:lnTo>
                  <a:pt x="3250" y="2642"/>
                </a:lnTo>
                <a:lnTo>
                  <a:pt x="3252" y="2642"/>
                </a:lnTo>
                <a:lnTo>
                  <a:pt x="3254" y="2642"/>
                </a:lnTo>
                <a:lnTo>
                  <a:pt x="3254" y="2640"/>
                </a:lnTo>
                <a:lnTo>
                  <a:pt x="3254" y="2638"/>
                </a:lnTo>
                <a:lnTo>
                  <a:pt x="3255" y="2638"/>
                </a:lnTo>
                <a:lnTo>
                  <a:pt x="3255" y="2640"/>
                </a:lnTo>
                <a:lnTo>
                  <a:pt x="3257" y="2642"/>
                </a:lnTo>
                <a:close/>
                <a:moveTo>
                  <a:pt x="3976" y="2617"/>
                </a:moveTo>
                <a:lnTo>
                  <a:pt x="3974" y="2617"/>
                </a:lnTo>
                <a:lnTo>
                  <a:pt x="3972" y="2617"/>
                </a:lnTo>
                <a:lnTo>
                  <a:pt x="3964" y="2615"/>
                </a:lnTo>
                <a:lnTo>
                  <a:pt x="3960" y="2615"/>
                </a:lnTo>
                <a:lnTo>
                  <a:pt x="3956" y="2611"/>
                </a:lnTo>
                <a:lnTo>
                  <a:pt x="3956" y="2609"/>
                </a:lnTo>
                <a:lnTo>
                  <a:pt x="3954" y="2609"/>
                </a:lnTo>
                <a:lnTo>
                  <a:pt x="3953" y="2607"/>
                </a:lnTo>
                <a:lnTo>
                  <a:pt x="3954" y="2605"/>
                </a:lnTo>
                <a:lnTo>
                  <a:pt x="3956" y="2607"/>
                </a:lnTo>
                <a:lnTo>
                  <a:pt x="3958" y="2607"/>
                </a:lnTo>
                <a:lnTo>
                  <a:pt x="3962" y="2609"/>
                </a:lnTo>
                <a:lnTo>
                  <a:pt x="3964" y="2611"/>
                </a:lnTo>
                <a:lnTo>
                  <a:pt x="3968" y="2613"/>
                </a:lnTo>
                <a:lnTo>
                  <a:pt x="3972" y="2613"/>
                </a:lnTo>
                <a:lnTo>
                  <a:pt x="3974" y="2615"/>
                </a:lnTo>
                <a:lnTo>
                  <a:pt x="3976" y="2615"/>
                </a:lnTo>
                <a:lnTo>
                  <a:pt x="3978" y="2615"/>
                </a:lnTo>
                <a:lnTo>
                  <a:pt x="3978" y="2617"/>
                </a:lnTo>
                <a:lnTo>
                  <a:pt x="3976" y="2617"/>
                </a:lnTo>
                <a:close/>
                <a:moveTo>
                  <a:pt x="3935" y="2597"/>
                </a:moveTo>
                <a:lnTo>
                  <a:pt x="3937" y="2597"/>
                </a:lnTo>
                <a:lnTo>
                  <a:pt x="3937" y="2599"/>
                </a:lnTo>
                <a:lnTo>
                  <a:pt x="3935" y="2599"/>
                </a:lnTo>
                <a:lnTo>
                  <a:pt x="3933" y="2597"/>
                </a:lnTo>
                <a:lnTo>
                  <a:pt x="3935" y="2597"/>
                </a:lnTo>
                <a:close/>
                <a:moveTo>
                  <a:pt x="3905" y="2567"/>
                </a:moveTo>
                <a:lnTo>
                  <a:pt x="3906" y="2567"/>
                </a:lnTo>
                <a:lnTo>
                  <a:pt x="3908" y="2567"/>
                </a:lnTo>
                <a:lnTo>
                  <a:pt x="3910" y="2565"/>
                </a:lnTo>
                <a:lnTo>
                  <a:pt x="3914" y="2563"/>
                </a:lnTo>
                <a:lnTo>
                  <a:pt x="3918" y="2563"/>
                </a:lnTo>
                <a:lnTo>
                  <a:pt x="3920" y="2563"/>
                </a:lnTo>
                <a:lnTo>
                  <a:pt x="3922" y="2563"/>
                </a:lnTo>
                <a:lnTo>
                  <a:pt x="3926" y="2565"/>
                </a:lnTo>
                <a:lnTo>
                  <a:pt x="3935" y="2569"/>
                </a:lnTo>
                <a:lnTo>
                  <a:pt x="3937" y="2571"/>
                </a:lnTo>
                <a:lnTo>
                  <a:pt x="3939" y="2571"/>
                </a:lnTo>
                <a:lnTo>
                  <a:pt x="3941" y="2572"/>
                </a:lnTo>
                <a:lnTo>
                  <a:pt x="3943" y="2574"/>
                </a:lnTo>
                <a:lnTo>
                  <a:pt x="3943" y="2576"/>
                </a:lnTo>
                <a:lnTo>
                  <a:pt x="3945" y="2578"/>
                </a:lnTo>
                <a:lnTo>
                  <a:pt x="3943" y="2580"/>
                </a:lnTo>
                <a:lnTo>
                  <a:pt x="3943" y="2578"/>
                </a:lnTo>
                <a:lnTo>
                  <a:pt x="3941" y="2576"/>
                </a:lnTo>
                <a:lnTo>
                  <a:pt x="3939" y="2572"/>
                </a:lnTo>
                <a:lnTo>
                  <a:pt x="3935" y="2571"/>
                </a:lnTo>
                <a:lnTo>
                  <a:pt x="3935" y="2572"/>
                </a:lnTo>
                <a:lnTo>
                  <a:pt x="3935" y="2574"/>
                </a:lnTo>
                <a:lnTo>
                  <a:pt x="3937" y="2576"/>
                </a:lnTo>
                <a:lnTo>
                  <a:pt x="3937" y="2578"/>
                </a:lnTo>
                <a:lnTo>
                  <a:pt x="3939" y="2578"/>
                </a:lnTo>
                <a:lnTo>
                  <a:pt x="3941" y="2578"/>
                </a:lnTo>
                <a:lnTo>
                  <a:pt x="3939" y="2580"/>
                </a:lnTo>
                <a:lnTo>
                  <a:pt x="3941" y="2580"/>
                </a:lnTo>
                <a:lnTo>
                  <a:pt x="3943" y="2580"/>
                </a:lnTo>
                <a:lnTo>
                  <a:pt x="3943" y="2582"/>
                </a:lnTo>
                <a:lnTo>
                  <a:pt x="3945" y="2584"/>
                </a:lnTo>
                <a:lnTo>
                  <a:pt x="3947" y="2586"/>
                </a:lnTo>
                <a:lnTo>
                  <a:pt x="3947" y="2588"/>
                </a:lnTo>
                <a:lnTo>
                  <a:pt x="3947" y="2590"/>
                </a:lnTo>
                <a:lnTo>
                  <a:pt x="3945" y="2592"/>
                </a:lnTo>
                <a:lnTo>
                  <a:pt x="3943" y="2592"/>
                </a:lnTo>
                <a:lnTo>
                  <a:pt x="3941" y="2592"/>
                </a:lnTo>
                <a:lnTo>
                  <a:pt x="3937" y="2592"/>
                </a:lnTo>
                <a:lnTo>
                  <a:pt x="3935" y="2592"/>
                </a:lnTo>
                <a:lnTo>
                  <a:pt x="3933" y="2592"/>
                </a:lnTo>
                <a:lnTo>
                  <a:pt x="3931" y="2592"/>
                </a:lnTo>
                <a:lnTo>
                  <a:pt x="3928" y="2592"/>
                </a:lnTo>
                <a:lnTo>
                  <a:pt x="3924" y="2592"/>
                </a:lnTo>
                <a:lnTo>
                  <a:pt x="3922" y="2592"/>
                </a:lnTo>
                <a:lnTo>
                  <a:pt x="3922" y="2590"/>
                </a:lnTo>
                <a:lnTo>
                  <a:pt x="3920" y="2590"/>
                </a:lnTo>
                <a:lnTo>
                  <a:pt x="3920" y="2592"/>
                </a:lnTo>
                <a:lnTo>
                  <a:pt x="3922" y="2594"/>
                </a:lnTo>
                <a:lnTo>
                  <a:pt x="3924" y="2594"/>
                </a:lnTo>
                <a:lnTo>
                  <a:pt x="3926" y="2595"/>
                </a:lnTo>
                <a:lnTo>
                  <a:pt x="3928" y="2595"/>
                </a:lnTo>
                <a:lnTo>
                  <a:pt x="3928" y="2597"/>
                </a:lnTo>
                <a:lnTo>
                  <a:pt x="3928" y="2599"/>
                </a:lnTo>
                <a:lnTo>
                  <a:pt x="3926" y="2597"/>
                </a:lnTo>
                <a:lnTo>
                  <a:pt x="3924" y="2595"/>
                </a:lnTo>
                <a:lnTo>
                  <a:pt x="3920" y="2594"/>
                </a:lnTo>
                <a:lnTo>
                  <a:pt x="3918" y="2592"/>
                </a:lnTo>
                <a:lnTo>
                  <a:pt x="3914" y="2588"/>
                </a:lnTo>
                <a:lnTo>
                  <a:pt x="3912" y="2586"/>
                </a:lnTo>
                <a:lnTo>
                  <a:pt x="3908" y="2582"/>
                </a:lnTo>
                <a:lnTo>
                  <a:pt x="3908" y="2578"/>
                </a:lnTo>
                <a:lnTo>
                  <a:pt x="3906" y="2578"/>
                </a:lnTo>
                <a:lnTo>
                  <a:pt x="3906" y="2574"/>
                </a:lnTo>
                <a:lnTo>
                  <a:pt x="3905" y="2572"/>
                </a:lnTo>
                <a:lnTo>
                  <a:pt x="3903" y="2569"/>
                </a:lnTo>
                <a:lnTo>
                  <a:pt x="3901" y="2569"/>
                </a:lnTo>
                <a:lnTo>
                  <a:pt x="3901" y="2567"/>
                </a:lnTo>
                <a:lnTo>
                  <a:pt x="3901" y="2561"/>
                </a:lnTo>
                <a:lnTo>
                  <a:pt x="3901" y="2559"/>
                </a:lnTo>
                <a:lnTo>
                  <a:pt x="3903" y="2559"/>
                </a:lnTo>
                <a:lnTo>
                  <a:pt x="3905" y="2559"/>
                </a:lnTo>
                <a:lnTo>
                  <a:pt x="3905" y="2561"/>
                </a:lnTo>
                <a:lnTo>
                  <a:pt x="3903" y="2561"/>
                </a:lnTo>
                <a:lnTo>
                  <a:pt x="3903" y="2563"/>
                </a:lnTo>
                <a:lnTo>
                  <a:pt x="3903" y="2565"/>
                </a:lnTo>
                <a:lnTo>
                  <a:pt x="3903" y="2567"/>
                </a:lnTo>
                <a:lnTo>
                  <a:pt x="3905" y="2567"/>
                </a:lnTo>
                <a:close/>
                <a:moveTo>
                  <a:pt x="3315" y="2538"/>
                </a:moveTo>
                <a:lnTo>
                  <a:pt x="3315" y="2536"/>
                </a:lnTo>
                <a:lnTo>
                  <a:pt x="3313" y="2536"/>
                </a:lnTo>
                <a:lnTo>
                  <a:pt x="3315" y="2536"/>
                </a:lnTo>
                <a:lnTo>
                  <a:pt x="3315" y="2534"/>
                </a:lnTo>
                <a:lnTo>
                  <a:pt x="3317" y="2534"/>
                </a:lnTo>
                <a:lnTo>
                  <a:pt x="3317" y="2536"/>
                </a:lnTo>
                <a:lnTo>
                  <a:pt x="3315" y="2538"/>
                </a:lnTo>
                <a:close/>
                <a:moveTo>
                  <a:pt x="3874" y="2534"/>
                </a:moveTo>
                <a:lnTo>
                  <a:pt x="3876" y="2534"/>
                </a:lnTo>
                <a:lnTo>
                  <a:pt x="3878" y="2534"/>
                </a:lnTo>
                <a:lnTo>
                  <a:pt x="3878" y="2532"/>
                </a:lnTo>
                <a:lnTo>
                  <a:pt x="3880" y="2534"/>
                </a:lnTo>
                <a:lnTo>
                  <a:pt x="3881" y="2534"/>
                </a:lnTo>
                <a:lnTo>
                  <a:pt x="3880" y="2534"/>
                </a:lnTo>
                <a:lnTo>
                  <a:pt x="3880" y="2536"/>
                </a:lnTo>
                <a:lnTo>
                  <a:pt x="3878" y="2536"/>
                </a:lnTo>
                <a:lnTo>
                  <a:pt x="3876" y="2536"/>
                </a:lnTo>
                <a:lnTo>
                  <a:pt x="3874" y="2536"/>
                </a:lnTo>
                <a:lnTo>
                  <a:pt x="3872" y="2534"/>
                </a:lnTo>
                <a:lnTo>
                  <a:pt x="3870" y="2532"/>
                </a:lnTo>
                <a:lnTo>
                  <a:pt x="3872" y="2534"/>
                </a:lnTo>
                <a:lnTo>
                  <a:pt x="3874" y="2534"/>
                </a:lnTo>
                <a:close/>
                <a:moveTo>
                  <a:pt x="3874" y="2519"/>
                </a:moveTo>
                <a:lnTo>
                  <a:pt x="3878" y="2521"/>
                </a:lnTo>
                <a:lnTo>
                  <a:pt x="3881" y="2521"/>
                </a:lnTo>
                <a:lnTo>
                  <a:pt x="3883" y="2519"/>
                </a:lnTo>
                <a:lnTo>
                  <a:pt x="3883" y="2521"/>
                </a:lnTo>
                <a:lnTo>
                  <a:pt x="3885" y="2521"/>
                </a:lnTo>
                <a:lnTo>
                  <a:pt x="3887" y="2521"/>
                </a:lnTo>
                <a:lnTo>
                  <a:pt x="3887" y="2523"/>
                </a:lnTo>
                <a:lnTo>
                  <a:pt x="3885" y="2524"/>
                </a:lnTo>
                <a:lnTo>
                  <a:pt x="3883" y="2524"/>
                </a:lnTo>
                <a:lnTo>
                  <a:pt x="3881" y="2526"/>
                </a:lnTo>
                <a:lnTo>
                  <a:pt x="3878" y="2528"/>
                </a:lnTo>
                <a:lnTo>
                  <a:pt x="3876" y="2528"/>
                </a:lnTo>
                <a:lnTo>
                  <a:pt x="3874" y="2530"/>
                </a:lnTo>
                <a:lnTo>
                  <a:pt x="3872" y="2530"/>
                </a:lnTo>
                <a:lnTo>
                  <a:pt x="3870" y="2530"/>
                </a:lnTo>
                <a:lnTo>
                  <a:pt x="3866" y="2530"/>
                </a:lnTo>
                <a:lnTo>
                  <a:pt x="3866" y="2528"/>
                </a:lnTo>
                <a:lnTo>
                  <a:pt x="3868" y="2530"/>
                </a:lnTo>
                <a:lnTo>
                  <a:pt x="3870" y="2528"/>
                </a:lnTo>
                <a:lnTo>
                  <a:pt x="3870" y="2530"/>
                </a:lnTo>
                <a:lnTo>
                  <a:pt x="3872" y="2530"/>
                </a:lnTo>
                <a:lnTo>
                  <a:pt x="3872" y="2528"/>
                </a:lnTo>
                <a:lnTo>
                  <a:pt x="3870" y="2528"/>
                </a:lnTo>
                <a:lnTo>
                  <a:pt x="3870" y="2526"/>
                </a:lnTo>
                <a:lnTo>
                  <a:pt x="3868" y="2526"/>
                </a:lnTo>
                <a:lnTo>
                  <a:pt x="3866" y="2526"/>
                </a:lnTo>
                <a:lnTo>
                  <a:pt x="3866" y="2524"/>
                </a:lnTo>
                <a:lnTo>
                  <a:pt x="3864" y="2524"/>
                </a:lnTo>
                <a:lnTo>
                  <a:pt x="3862" y="2524"/>
                </a:lnTo>
                <a:lnTo>
                  <a:pt x="3860" y="2526"/>
                </a:lnTo>
                <a:lnTo>
                  <a:pt x="3860" y="2528"/>
                </a:lnTo>
                <a:lnTo>
                  <a:pt x="3862" y="2530"/>
                </a:lnTo>
                <a:lnTo>
                  <a:pt x="3864" y="2530"/>
                </a:lnTo>
                <a:lnTo>
                  <a:pt x="3866" y="2532"/>
                </a:lnTo>
                <a:lnTo>
                  <a:pt x="3868" y="2532"/>
                </a:lnTo>
                <a:lnTo>
                  <a:pt x="3868" y="2534"/>
                </a:lnTo>
                <a:lnTo>
                  <a:pt x="3866" y="2534"/>
                </a:lnTo>
                <a:lnTo>
                  <a:pt x="3862" y="2532"/>
                </a:lnTo>
                <a:lnTo>
                  <a:pt x="3862" y="2530"/>
                </a:lnTo>
                <a:lnTo>
                  <a:pt x="3860" y="2530"/>
                </a:lnTo>
                <a:lnTo>
                  <a:pt x="3858" y="2526"/>
                </a:lnTo>
                <a:lnTo>
                  <a:pt x="3858" y="2524"/>
                </a:lnTo>
                <a:lnTo>
                  <a:pt x="3857" y="2524"/>
                </a:lnTo>
                <a:lnTo>
                  <a:pt x="3857" y="2523"/>
                </a:lnTo>
                <a:lnTo>
                  <a:pt x="3857" y="2521"/>
                </a:lnTo>
                <a:lnTo>
                  <a:pt x="3857" y="2519"/>
                </a:lnTo>
                <a:lnTo>
                  <a:pt x="3858" y="2517"/>
                </a:lnTo>
                <a:lnTo>
                  <a:pt x="3860" y="2517"/>
                </a:lnTo>
                <a:lnTo>
                  <a:pt x="3862" y="2517"/>
                </a:lnTo>
                <a:lnTo>
                  <a:pt x="3870" y="2519"/>
                </a:lnTo>
                <a:lnTo>
                  <a:pt x="3872" y="2519"/>
                </a:lnTo>
                <a:lnTo>
                  <a:pt x="3874" y="2519"/>
                </a:lnTo>
                <a:close/>
                <a:moveTo>
                  <a:pt x="4225" y="2513"/>
                </a:moveTo>
                <a:lnTo>
                  <a:pt x="4221" y="2511"/>
                </a:lnTo>
                <a:lnTo>
                  <a:pt x="4223" y="2511"/>
                </a:lnTo>
                <a:lnTo>
                  <a:pt x="4225" y="2513"/>
                </a:lnTo>
                <a:close/>
                <a:moveTo>
                  <a:pt x="4221" y="2492"/>
                </a:moveTo>
                <a:lnTo>
                  <a:pt x="4223" y="2494"/>
                </a:lnTo>
                <a:lnTo>
                  <a:pt x="4225" y="2501"/>
                </a:lnTo>
                <a:lnTo>
                  <a:pt x="4227" y="2501"/>
                </a:lnTo>
                <a:lnTo>
                  <a:pt x="4227" y="2505"/>
                </a:lnTo>
                <a:lnTo>
                  <a:pt x="4229" y="2507"/>
                </a:lnTo>
                <a:lnTo>
                  <a:pt x="4231" y="2511"/>
                </a:lnTo>
                <a:lnTo>
                  <a:pt x="4235" y="2519"/>
                </a:lnTo>
                <a:lnTo>
                  <a:pt x="4237" y="2521"/>
                </a:lnTo>
                <a:lnTo>
                  <a:pt x="4237" y="2523"/>
                </a:lnTo>
                <a:lnTo>
                  <a:pt x="4237" y="2524"/>
                </a:lnTo>
                <a:lnTo>
                  <a:pt x="4239" y="2526"/>
                </a:lnTo>
                <a:lnTo>
                  <a:pt x="4239" y="2528"/>
                </a:lnTo>
                <a:lnTo>
                  <a:pt x="4241" y="2528"/>
                </a:lnTo>
                <a:lnTo>
                  <a:pt x="4241" y="2530"/>
                </a:lnTo>
                <a:lnTo>
                  <a:pt x="4243" y="2532"/>
                </a:lnTo>
                <a:lnTo>
                  <a:pt x="4243" y="2534"/>
                </a:lnTo>
                <a:lnTo>
                  <a:pt x="4243" y="2536"/>
                </a:lnTo>
                <a:lnTo>
                  <a:pt x="4244" y="2536"/>
                </a:lnTo>
                <a:lnTo>
                  <a:pt x="4244" y="2538"/>
                </a:lnTo>
                <a:lnTo>
                  <a:pt x="4244" y="2540"/>
                </a:lnTo>
                <a:lnTo>
                  <a:pt x="4246" y="2540"/>
                </a:lnTo>
                <a:lnTo>
                  <a:pt x="4246" y="2542"/>
                </a:lnTo>
                <a:lnTo>
                  <a:pt x="4246" y="2544"/>
                </a:lnTo>
                <a:lnTo>
                  <a:pt x="4248" y="2544"/>
                </a:lnTo>
                <a:lnTo>
                  <a:pt x="4248" y="2546"/>
                </a:lnTo>
                <a:lnTo>
                  <a:pt x="4248" y="2547"/>
                </a:lnTo>
                <a:lnTo>
                  <a:pt x="4250" y="2549"/>
                </a:lnTo>
                <a:lnTo>
                  <a:pt x="4250" y="2551"/>
                </a:lnTo>
                <a:lnTo>
                  <a:pt x="4252" y="2553"/>
                </a:lnTo>
                <a:lnTo>
                  <a:pt x="4252" y="2555"/>
                </a:lnTo>
                <a:lnTo>
                  <a:pt x="4254" y="2557"/>
                </a:lnTo>
                <a:lnTo>
                  <a:pt x="4254" y="2559"/>
                </a:lnTo>
                <a:lnTo>
                  <a:pt x="4254" y="2561"/>
                </a:lnTo>
                <a:lnTo>
                  <a:pt x="4256" y="2561"/>
                </a:lnTo>
                <a:lnTo>
                  <a:pt x="4256" y="2563"/>
                </a:lnTo>
                <a:lnTo>
                  <a:pt x="4258" y="2565"/>
                </a:lnTo>
                <a:lnTo>
                  <a:pt x="4258" y="2567"/>
                </a:lnTo>
                <a:lnTo>
                  <a:pt x="4260" y="2569"/>
                </a:lnTo>
                <a:lnTo>
                  <a:pt x="4260" y="2571"/>
                </a:lnTo>
                <a:lnTo>
                  <a:pt x="4262" y="2571"/>
                </a:lnTo>
                <a:lnTo>
                  <a:pt x="4262" y="2572"/>
                </a:lnTo>
                <a:lnTo>
                  <a:pt x="4264" y="2574"/>
                </a:lnTo>
                <a:lnTo>
                  <a:pt x="4264" y="2576"/>
                </a:lnTo>
                <a:lnTo>
                  <a:pt x="4266" y="2576"/>
                </a:lnTo>
                <a:lnTo>
                  <a:pt x="4266" y="2578"/>
                </a:lnTo>
                <a:lnTo>
                  <a:pt x="4267" y="2580"/>
                </a:lnTo>
                <a:lnTo>
                  <a:pt x="4267" y="2582"/>
                </a:lnTo>
                <a:lnTo>
                  <a:pt x="4269" y="2582"/>
                </a:lnTo>
                <a:lnTo>
                  <a:pt x="4269" y="2584"/>
                </a:lnTo>
                <a:lnTo>
                  <a:pt x="4269" y="2586"/>
                </a:lnTo>
                <a:lnTo>
                  <a:pt x="4271" y="2588"/>
                </a:lnTo>
                <a:lnTo>
                  <a:pt x="4271" y="2590"/>
                </a:lnTo>
                <a:lnTo>
                  <a:pt x="4273" y="2592"/>
                </a:lnTo>
                <a:lnTo>
                  <a:pt x="4273" y="2594"/>
                </a:lnTo>
                <a:lnTo>
                  <a:pt x="4275" y="2595"/>
                </a:lnTo>
                <a:lnTo>
                  <a:pt x="4275" y="2597"/>
                </a:lnTo>
                <a:lnTo>
                  <a:pt x="4277" y="2597"/>
                </a:lnTo>
                <a:lnTo>
                  <a:pt x="4277" y="2599"/>
                </a:lnTo>
                <a:lnTo>
                  <a:pt x="4277" y="2601"/>
                </a:lnTo>
                <a:lnTo>
                  <a:pt x="4279" y="2603"/>
                </a:lnTo>
                <a:lnTo>
                  <a:pt x="4279" y="2605"/>
                </a:lnTo>
                <a:lnTo>
                  <a:pt x="4279" y="2607"/>
                </a:lnTo>
                <a:lnTo>
                  <a:pt x="4281" y="2609"/>
                </a:lnTo>
                <a:lnTo>
                  <a:pt x="4281" y="2611"/>
                </a:lnTo>
                <a:lnTo>
                  <a:pt x="4283" y="2611"/>
                </a:lnTo>
                <a:lnTo>
                  <a:pt x="4283" y="2613"/>
                </a:lnTo>
                <a:lnTo>
                  <a:pt x="4283" y="2615"/>
                </a:lnTo>
                <a:lnTo>
                  <a:pt x="4283" y="2617"/>
                </a:lnTo>
                <a:lnTo>
                  <a:pt x="4285" y="2617"/>
                </a:lnTo>
                <a:lnTo>
                  <a:pt x="4285" y="2619"/>
                </a:lnTo>
                <a:lnTo>
                  <a:pt x="4285" y="2620"/>
                </a:lnTo>
                <a:lnTo>
                  <a:pt x="4285" y="2622"/>
                </a:lnTo>
                <a:lnTo>
                  <a:pt x="4285" y="2624"/>
                </a:lnTo>
                <a:lnTo>
                  <a:pt x="4285" y="2626"/>
                </a:lnTo>
                <a:lnTo>
                  <a:pt x="4285" y="2628"/>
                </a:lnTo>
                <a:lnTo>
                  <a:pt x="4285" y="2630"/>
                </a:lnTo>
                <a:lnTo>
                  <a:pt x="4285" y="2632"/>
                </a:lnTo>
                <a:lnTo>
                  <a:pt x="4285" y="2634"/>
                </a:lnTo>
                <a:lnTo>
                  <a:pt x="4283" y="2636"/>
                </a:lnTo>
                <a:lnTo>
                  <a:pt x="4283" y="2640"/>
                </a:lnTo>
                <a:lnTo>
                  <a:pt x="4283" y="2642"/>
                </a:lnTo>
                <a:lnTo>
                  <a:pt x="4281" y="2643"/>
                </a:lnTo>
                <a:lnTo>
                  <a:pt x="4281" y="2645"/>
                </a:lnTo>
                <a:lnTo>
                  <a:pt x="4281" y="2647"/>
                </a:lnTo>
                <a:lnTo>
                  <a:pt x="4279" y="2649"/>
                </a:lnTo>
                <a:lnTo>
                  <a:pt x="4279" y="2651"/>
                </a:lnTo>
                <a:lnTo>
                  <a:pt x="4279" y="2653"/>
                </a:lnTo>
                <a:lnTo>
                  <a:pt x="4279" y="2655"/>
                </a:lnTo>
                <a:lnTo>
                  <a:pt x="4277" y="2657"/>
                </a:lnTo>
                <a:lnTo>
                  <a:pt x="4275" y="2659"/>
                </a:lnTo>
                <a:lnTo>
                  <a:pt x="4275" y="2661"/>
                </a:lnTo>
                <a:lnTo>
                  <a:pt x="4273" y="2661"/>
                </a:lnTo>
                <a:lnTo>
                  <a:pt x="4271" y="2663"/>
                </a:lnTo>
                <a:lnTo>
                  <a:pt x="4269" y="2663"/>
                </a:lnTo>
                <a:lnTo>
                  <a:pt x="4267" y="2665"/>
                </a:lnTo>
                <a:lnTo>
                  <a:pt x="4266" y="2665"/>
                </a:lnTo>
                <a:lnTo>
                  <a:pt x="4264" y="2667"/>
                </a:lnTo>
                <a:lnTo>
                  <a:pt x="4262" y="2667"/>
                </a:lnTo>
                <a:lnTo>
                  <a:pt x="4260" y="2668"/>
                </a:lnTo>
                <a:lnTo>
                  <a:pt x="4258" y="2668"/>
                </a:lnTo>
                <a:lnTo>
                  <a:pt x="4256" y="2668"/>
                </a:lnTo>
                <a:lnTo>
                  <a:pt x="4256" y="2670"/>
                </a:lnTo>
                <a:lnTo>
                  <a:pt x="4254" y="2670"/>
                </a:lnTo>
                <a:lnTo>
                  <a:pt x="4252" y="2670"/>
                </a:lnTo>
                <a:lnTo>
                  <a:pt x="4250" y="2672"/>
                </a:lnTo>
                <a:lnTo>
                  <a:pt x="4248" y="2672"/>
                </a:lnTo>
                <a:lnTo>
                  <a:pt x="4246" y="2672"/>
                </a:lnTo>
                <a:lnTo>
                  <a:pt x="4246" y="2674"/>
                </a:lnTo>
                <a:lnTo>
                  <a:pt x="4244" y="2674"/>
                </a:lnTo>
                <a:lnTo>
                  <a:pt x="4243" y="2674"/>
                </a:lnTo>
                <a:lnTo>
                  <a:pt x="4241" y="2676"/>
                </a:lnTo>
                <a:lnTo>
                  <a:pt x="4239" y="2676"/>
                </a:lnTo>
                <a:lnTo>
                  <a:pt x="4237" y="2676"/>
                </a:lnTo>
                <a:lnTo>
                  <a:pt x="4233" y="2678"/>
                </a:lnTo>
                <a:lnTo>
                  <a:pt x="4231" y="2678"/>
                </a:lnTo>
                <a:lnTo>
                  <a:pt x="4225" y="2678"/>
                </a:lnTo>
                <a:lnTo>
                  <a:pt x="4221" y="2680"/>
                </a:lnTo>
                <a:lnTo>
                  <a:pt x="4218" y="2680"/>
                </a:lnTo>
                <a:lnTo>
                  <a:pt x="4214" y="2680"/>
                </a:lnTo>
                <a:lnTo>
                  <a:pt x="4210" y="2680"/>
                </a:lnTo>
                <a:lnTo>
                  <a:pt x="4208" y="2678"/>
                </a:lnTo>
                <a:lnTo>
                  <a:pt x="4206" y="2678"/>
                </a:lnTo>
                <a:lnTo>
                  <a:pt x="4202" y="2678"/>
                </a:lnTo>
                <a:lnTo>
                  <a:pt x="4200" y="2678"/>
                </a:lnTo>
                <a:lnTo>
                  <a:pt x="4189" y="2676"/>
                </a:lnTo>
                <a:lnTo>
                  <a:pt x="4185" y="2674"/>
                </a:lnTo>
                <a:lnTo>
                  <a:pt x="4179" y="2672"/>
                </a:lnTo>
                <a:lnTo>
                  <a:pt x="4171" y="2672"/>
                </a:lnTo>
                <a:lnTo>
                  <a:pt x="4166" y="2672"/>
                </a:lnTo>
                <a:lnTo>
                  <a:pt x="4164" y="2672"/>
                </a:lnTo>
                <a:lnTo>
                  <a:pt x="4162" y="2672"/>
                </a:lnTo>
                <a:lnTo>
                  <a:pt x="4156" y="2670"/>
                </a:lnTo>
                <a:lnTo>
                  <a:pt x="4145" y="2670"/>
                </a:lnTo>
                <a:lnTo>
                  <a:pt x="4135" y="2670"/>
                </a:lnTo>
                <a:lnTo>
                  <a:pt x="4133" y="2670"/>
                </a:lnTo>
                <a:lnTo>
                  <a:pt x="4129" y="2670"/>
                </a:lnTo>
                <a:lnTo>
                  <a:pt x="4125" y="2672"/>
                </a:lnTo>
                <a:lnTo>
                  <a:pt x="4123" y="2672"/>
                </a:lnTo>
                <a:lnTo>
                  <a:pt x="4122" y="2674"/>
                </a:lnTo>
                <a:lnTo>
                  <a:pt x="4118" y="2676"/>
                </a:lnTo>
                <a:lnTo>
                  <a:pt x="4116" y="2676"/>
                </a:lnTo>
                <a:lnTo>
                  <a:pt x="4112" y="2674"/>
                </a:lnTo>
                <a:lnTo>
                  <a:pt x="4108" y="2676"/>
                </a:lnTo>
                <a:lnTo>
                  <a:pt x="4106" y="2674"/>
                </a:lnTo>
                <a:lnTo>
                  <a:pt x="4100" y="2674"/>
                </a:lnTo>
                <a:lnTo>
                  <a:pt x="4095" y="2674"/>
                </a:lnTo>
                <a:lnTo>
                  <a:pt x="4093" y="2672"/>
                </a:lnTo>
                <a:lnTo>
                  <a:pt x="4089" y="2672"/>
                </a:lnTo>
                <a:lnTo>
                  <a:pt x="4085" y="2670"/>
                </a:lnTo>
                <a:lnTo>
                  <a:pt x="4074" y="2665"/>
                </a:lnTo>
                <a:lnTo>
                  <a:pt x="4068" y="2665"/>
                </a:lnTo>
                <a:lnTo>
                  <a:pt x="4064" y="2663"/>
                </a:lnTo>
                <a:lnTo>
                  <a:pt x="4056" y="2661"/>
                </a:lnTo>
                <a:lnTo>
                  <a:pt x="4054" y="2661"/>
                </a:lnTo>
                <a:lnTo>
                  <a:pt x="4047" y="2659"/>
                </a:lnTo>
                <a:lnTo>
                  <a:pt x="4043" y="2657"/>
                </a:lnTo>
                <a:lnTo>
                  <a:pt x="4039" y="2655"/>
                </a:lnTo>
                <a:lnTo>
                  <a:pt x="4035" y="2653"/>
                </a:lnTo>
                <a:lnTo>
                  <a:pt x="4029" y="2651"/>
                </a:lnTo>
                <a:lnTo>
                  <a:pt x="4026" y="2649"/>
                </a:lnTo>
                <a:lnTo>
                  <a:pt x="4018" y="2645"/>
                </a:lnTo>
                <a:lnTo>
                  <a:pt x="4016" y="2643"/>
                </a:lnTo>
                <a:lnTo>
                  <a:pt x="4008" y="2640"/>
                </a:lnTo>
                <a:lnTo>
                  <a:pt x="4001" y="2636"/>
                </a:lnTo>
                <a:lnTo>
                  <a:pt x="3997" y="2634"/>
                </a:lnTo>
                <a:lnTo>
                  <a:pt x="3991" y="2630"/>
                </a:lnTo>
                <a:lnTo>
                  <a:pt x="3985" y="2628"/>
                </a:lnTo>
                <a:lnTo>
                  <a:pt x="3983" y="2626"/>
                </a:lnTo>
                <a:lnTo>
                  <a:pt x="3981" y="2626"/>
                </a:lnTo>
                <a:lnTo>
                  <a:pt x="3979" y="2624"/>
                </a:lnTo>
                <a:lnTo>
                  <a:pt x="3976" y="2622"/>
                </a:lnTo>
                <a:lnTo>
                  <a:pt x="3974" y="2620"/>
                </a:lnTo>
                <a:lnTo>
                  <a:pt x="3976" y="2620"/>
                </a:lnTo>
                <a:lnTo>
                  <a:pt x="3979" y="2620"/>
                </a:lnTo>
                <a:lnTo>
                  <a:pt x="3981" y="2620"/>
                </a:lnTo>
                <a:lnTo>
                  <a:pt x="3983" y="2620"/>
                </a:lnTo>
                <a:lnTo>
                  <a:pt x="3985" y="2622"/>
                </a:lnTo>
                <a:lnTo>
                  <a:pt x="3987" y="2620"/>
                </a:lnTo>
                <a:lnTo>
                  <a:pt x="3989" y="2620"/>
                </a:lnTo>
                <a:lnTo>
                  <a:pt x="3989" y="2619"/>
                </a:lnTo>
                <a:lnTo>
                  <a:pt x="3991" y="2619"/>
                </a:lnTo>
                <a:lnTo>
                  <a:pt x="3993" y="2619"/>
                </a:lnTo>
                <a:lnTo>
                  <a:pt x="3991" y="2620"/>
                </a:lnTo>
                <a:lnTo>
                  <a:pt x="3991" y="2622"/>
                </a:lnTo>
                <a:lnTo>
                  <a:pt x="3993" y="2622"/>
                </a:lnTo>
                <a:lnTo>
                  <a:pt x="3993" y="2624"/>
                </a:lnTo>
                <a:lnTo>
                  <a:pt x="3991" y="2624"/>
                </a:lnTo>
                <a:lnTo>
                  <a:pt x="3991" y="2626"/>
                </a:lnTo>
                <a:lnTo>
                  <a:pt x="3991" y="2624"/>
                </a:lnTo>
                <a:lnTo>
                  <a:pt x="3995" y="2622"/>
                </a:lnTo>
                <a:lnTo>
                  <a:pt x="3997" y="2622"/>
                </a:lnTo>
                <a:lnTo>
                  <a:pt x="3999" y="2620"/>
                </a:lnTo>
                <a:lnTo>
                  <a:pt x="4001" y="2619"/>
                </a:lnTo>
                <a:lnTo>
                  <a:pt x="4004" y="2617"/>
                </a:lnTo>
                <a:lnTo>
                  <a:pt x="4004" y="2615"/>
                </a:lnTo>
                <a:lnTo>
                  <a:pt x="4002" y="2615"/>
                </a:lnTo>
                <a:lnTo>
                  <a:pt x="4002" y="2617"/>
                </a:lnTo>
                <a:lnTo>
                  <a:pt x="4001" y="2617"/>
                </a:lnTo>
                <a:lnTo>
                  <a:pt x="3999" y="2617"/>
                </a:lnTo>
                <a:lnTo>
                  <a:pt x="3999" y="2619"/>
                </a:lnTo>
                <a:lnTo>
                  <a:pt x="3997" y="2619"/>
                </a:lnTo>
                <a:lnTo>
                  <a:pt x="3995" y="2620"/>
                </a:lnTo>
                <a:lnTo>
                  <a:pt x="3993" y="2620"/>
                </a:lnTo>
                <a:lnTo>
                  <a:pt x="3995" y="2619"/>
                </a:lnTo>
                <a:lnTo>
                  <a:pt x="3997" y="2615"/>
                </a:lnTo>
                <a:lnTo>
                  <a:pt x="3999" y="2615"/>
                </a:lnTo>
                <a:lnTo>
                  <a:pt x="4001" y="2613"/>
                </a:lnTo>
                <a:lnTo>
                  <a:pt x="4002" y="2611"/>
                </a:lnTo>
                <a:lnTo>
                  <a:pt x="4004" y="2609"/>
                </a:lnTo>
                <a:lnTo>
                  <a:pt x="4004" y="2607"/>
                </a:lnTo>
                <a:lnTo>
                  <a:pt x="4004" y="2605"/>
                </a:lnTo>
                <a:lnTo>
                  <a:pt x="4004" y="2603"/>
                </a:lnTo>
                <a:lnTo>
                  <a:pt x="4004" y="2601"/>
                </a:lnTo>
                <a:lnTo>
                  <a:pt x="4002" y="2601"/>
                </a:lnTo>
                <a:lnTo>
                  <a:pt x="4002" y="2597"/>
                </a:lnTo>
                <a:lnTo>
                  <a:pt x="4001" y="2597"/>
                </a:lnTo>
                <a:lnTo>
                  <a:pt x="4001" y="2595"/>
                </a:lnTo>
                <a:lnTo>
                  <a:pt x="3999" y="2595"/>
                </a:lnTo>
                <a:lnTo>
                  <a:pt x="3997" y="2594"/>
                </a:lnTo>
                <a:lnTo>
                  <a:pt x="3997" y="2595"/>
                </a:lnTo>
                <a:lnTo>
                  <a:pt x="3995" y="2595"/>
                </a:lnTo>
                <a:lnTo>
                  <a:pt x="3995" y="2597"/>
                </a:lnTo>
                <a:lnTo>
                  <a:pt x="3991" y="2597"/>
                </a:lnTo>
                <a:lnTo>
                  <a:pt x="3989" y="2599"/>
                </a:lnTo>
                <a:lnTo>
                  <a:pt x="3987" y="2599"/>
                </a:lnTo>
                <a:lnTo>
                  <a:pt x="3985" y="2599"/>
                </a:lnTo>
                <a:lnTo>
                  <a:pt x="3985" y="2597"/>
                </a:lnTo>
                <a:lnTo>
                  <a:pt x="3985" y="2595"/>
                </a:lnTo>
                <a:lnTo>
                  <a:pt x="3985" y="2594"/>
                </a:lnTo>
                <a:lnTo>
                  <a:pt x="3987" y="2594"/>
                </a:lnTo>
                <a:lnTo>
                  <a:pt x="3997" y="2592"/>
                </a:lnTo>
                <a:lnTo>
                  <a:pt x="3999" y="2590"/>
                </a:lnTo>
                <a:lnTo>
                  <a:pt x="3999" y="2588"/>
                </a:lnTo>
                <a:lnTo>
                  <a:pt x="4001" y="2588"/>
                </a:lnTo>
                <a:lnTo>
                  <a:pt x="4004" y="2588"/>
                </a:lnTo>
                <a:lnTo>
                  <a:pt x="4006" y="2588"/>
                </a:lnTo>
                <a:lnTo>
                  <a:pt x="4008" y="2588"/>
                </a:lnTo>
                <a:lnTo>
                  <a:pt x="4012" y="2590"/>
                </a:lnTo>
                <a:lnTo>
                  <a:pt x="4014" y="2590"/>
                </a:lnTo>
                <a:lnTo>
                  <a:pt x="4016" y="2590"/>
                </a:lnTo>
                <a:lnTo>
                  <a:pt x="4018" y="2590"/>
                </a:lnTo>
                <a:lnTo>
                  <a:pt x="4020" y="2590"/>
                </a:lnTo>
                <a:lnTo>
                  <a:pt x="4026" y="2590"/>
                </a:lnTo>
                <a:lnTo>
                  <a:pt x="4029" y="2590"/>
                </a:lnTo>
                <a:lnTo>
                  <a:pt x="4041" y="2590"/>
                </a:lnTo>
                <a:lnTo>
                  <a:pt x="4047" y="2590"/>
                </a:lnTo>
                <a:lnTo>
                  <a:pt x="4050" y="2590"/>
                </a:lnTo>
                <a:lnTo>
                  <a:pt x="4062" y="2590"/>
                </a:lnTo>
                <a:lnTo>
                  <a:pt x="4068" y="2590"/>
                </a:lnTo>
                <a:lnTo>
                  <a:pt x="4077" y="2590"/>
                </a:lnTo>
                <a:lnTo>
                  <a:pt x="4081" y="2590"/>
                </a:lnTo>
                <a:lnTo>
                  <a:pt x="4085" y="2590"/>
                </a:lnTo>
                <a:lnTo>
                  <a:pt x="4091" y="2590"/>
                </a:lnTo>
                <a:lnTo>
                  <a:pt x="4097" y="2590"/>
                </a:lnTo>
                <a:lnTo>
                  <a:pt x="4102" y="2588"/>
                </a:lnTo>
                <a:lnTo>
                  <a:pt x="4104" y="2588"/>
                </a:lnTo>
                <a:lnTo>
                  <a:pt x="4108" y="2586"/>
                </a:lnTo>
                <a:lnTo>
                  <a:pt x="4110" y="2584"/>
                </a:lnTo>
                <a:lnTo>
                  <a:pt x="4110" y="2586"/>
                </a:lnTo>
                <a:lnTo>
                  <a:pt x="4112" y="2588"/>
                </a:lnTo>
                <a:lnTo>
                  <a:pt x="4110" y="2588"/>
                </a:lnTo>
                <a:lnTo>
                  <a:pt x="4110" y="2590"/>
                </a:lnTo>
                <a:lnTo>
                  <a:pt x="4112" y="2590"/>
                </a:lnTo>
                <a:lnTo>
                  <a:pt x="4116" y="2592"/>
                </a:lnTo>
                <a:lnTo>
                  <a:pt x="4120" y="2594"/>
                </a:lnTo>
                <a:lnTo>
                  <a:pt x="4122" y="2594"/>
                </a:lnTo>
                <a:lnTo>
                  <a:pt x="4122" y="2595"/>
                </a:lnTo>
                <a:lnTo>
                  <a:pt x="4125" y="2595"/>
                </a:lnTo>
                <a:lnTo>
                  <a:pt x="4127" y="2595"/>
                </a:lnTo>
                <a:lnTo>
                  <a:pt x="4127" y="2597"/>
                </a:lnTo>
                <a:lnTo>
                  <a:pt x="4123" y="2597"/>
                </a:lnTo>
                <a:lnTo>
                  <a:pt x="4120" y="2599"/>
                </a:lnTo>
                <a:lnTo>
                  <a:pt x="4120" y="2601"/>
                </a:lnTo>
                <a:lnTo>
                  <a:pt x="4118" y="2601"/>
                </a:lnTo>
                <a:lnTo>
                  <a:pt x="4118" y="2603"/>
                </a:lnTo>
                <a:lnTo>
                  <a:pt x="4122" y="2603"/>
                </a:lnTo>
                <a:lnTo>
                  <a:pt x="4120" y="2603"/>
                </a:lnTo>
                <a:lnTo>
                  <a:pt x="4118" y="2605"/>
                </a:lnTo>
                <a:lnTo>
                  <a:pt x="4120" y="2605"/>
                </a:lnTo>
                <a:lnTo>
                  <a:pt x="4122" y="2605"/>
                </a:lnTo>
                <a:lnTo>
                  <a:pt x="4120" y="2607"/>
                </a:lnTo>
                <a:lnTo>
                  <a:pt x="4122" y="2607"/>
                </a:lnTo>
                <a:lnTo>
                  <a:pt x="4123" y="2607"/>
                </a:lnTo>
                <a:lnTo>
                  <a:pt x="4123" y="2609"/>
                </a:lnTo>
                <a:lnTo>
                  <a:pt x="4122" y="2609"/>
                </a:lnTo>
                <a:lnTo>
                  <a:pt x="4122" y="2611"/>
                </a:lnTo>
                <a:lnTo>
                  <a:pt x="4123" y="2613"/>
                </a:lnTo>
                <a:lnTo>
                  <a:pt x="4125" y="2613"/>
                </a:lnTo>
                <a:lnTo>
                  <a:pt x="4125" y="2615"/>
                </a:lnTo>
                <a:lnTo>
                  <a:pt x="4127" y="2615"/>
                </a:lnTo>
                <a:lnTo>
                  <a:pt x="4127" y="2617"/>
                </a:lnTo>
                <a:lnTo>
                  <a:pt x="4129" y="2617"/>
                </a:lnTo>
                <a:lnTo>
                  <a:pt x="4129" y="2615"/>
                </a:lnTo>
                <a:lnTo>
                  <a:pt x="4131" y="2617"/>
                </a:lnTo>
                <a:lnTo>
                  <a:pt x="4131" y="2615"/>
                </a:lnTo>
                <a:lnTo>
                  <a:pt x="4135" y="2613"/>
                </a:lnTo>
                <a:lnTo>
                  <a:pt x="4137" y="2611"/>
                </a:lnTo>
                <a:lnTo>
                  <a:pt x="4139" y="2609"/>
                </a:lnTo>
                <a:lnTo>
                  <a:pt x="4143" y="2607"/>
                </a:lnTo>
                <a:lnTo>
                  <a:pt x="4145" y="2601"/>
                </a:lnTo>
                <a:lnTo>
                  <a:pt x="4146" y="2601"/>
                </a:lnTo>
                <a:lnTo>
                  <a:pt x="4146" y="2599"/>
                </a:lnTo>
                <a:lnTo>
                  <a:pt x="4148" y="2597"/>
                </a:lnTo>
                <a:lnTo>
                  <a:pt x="4148" y="2595"/>
                </a:lnTo>
                <a:lnTo>
                  <a:pt x="4150" y="2597"/>
                </a:lnTo>
                <a:lnTo>
                  <a:pt x="4152" y="2597"/>
                </a:lnTo>
                <a:lnTo>
                  <a:pt x="4152" y="2599"/>
                </a:lnTo>
                <a:lnTo>
                  <a:pt x="4152" y="2601"/>
                </a:lnTo>
                <a:lnTo>
                  <a:pt x="4152" y="2599"/>
                </a:lnTo>
                <a:lnTo>
                  <a:pt x="4154" y="2599"/>
                </a:lnTo>
                <a:lnTo>
                  <a:pt x="4154" y="2597"/>
                </a:lnTo>
                <a:lnTo>
                  <a:pt x="4156" y="2597"/>
                </a:lnTo>
                <a:lnTo>
                  <a:pt x="4156" y="2595"/>
                </a:lnTo>
                <a:lnTo>
                  <a:pt x="4156" y="2594"/>
                </a:lnTo>
                <a:lnTo>
                  <a:pt x="4156" y="2592"/>
                </a:lnTo>
                <a:lnTo>
                  <a:pt x="4158" y="2590"/>
                </a:lnTo>
                <a:lnTo>
                  <a:pt x="4158" y="2588"/>
                </a:lnTo>
                <a:lnTo>
                  <a:pt x="4158" y="2586"/>
                </a:lnTo>
                <a:lnTo>
                  <a:pt x="4160" y="2588"/>
                </a:lnTo>
                <a:lnTo>
                  <a:pt x="4162" y="2588"/>
                </a:lnTo>
                <a:lnTo>
                  <a:pt x="4166" y="2588"/>
                </a:lnTo>
                <a:lnTo>
                  <a:pt x="4168" y="2586"/>
                </a:lnTo>
                <a:lnTo>
                  <a:pt x="4170" y="2588"/>
                </a:lnTo>
                <a:lnTo>
                  <a:pt x="4173" y="2588"/>
                </a:lnTo>
                <a:lnTo>
                  <a:pt x="4175" y="2588"/>
                </a:lnTo>
                <a:lnTo>
                  <a:pt x="4177" y="2588"/>
                </a:lnTo>
                <a:lnTo>
                  <a:pt x="4181" y="2588"/>
                </a:lnTo>
                <a:lnTo>
                  <a:pt x="4183" y="2588"/>
                </a:lnTo>
                <a:lnTo>
                  <a:pt x="4185" y="2586"/>
                </a:lnTo>
                <a:lnTo>
                  <a:pt x="4189" y="2584"/>
                </a:lnTo>
                <a:lnTo>
                  <a:pt x="4193" y="2582"/>
                </a:lnTo>
                <a:lnTo>
                  <a:pt x="4195" y="2582"/>
                </a:lnTo>
                <a:lnTo>
                  <a:pt x="4198" y="2580"/>
                </a:lnTo>
                <a:lnTo>
                  <a:pt x="4200" y="2578"/>
                </a:lnTo>
                <a:lnTo>
                  <a:pt x="4200" y="2576"/>
                </a:lnTo>
                <a:lnTo>
                  <a:pt x="4202" y="2574"/>
                </a:lnTo>
                <a:lnTo>
                  <a:pt x="4206" y="2572"/>
                </a:lnTo>
                <a:lnTo>
                  <a:pt x="4208" y="2572"/>
                </a:lnTo>
                <a:lnTo>
                  <a:pt x="4210" y="2572"/>
                </a:lnTo>
                <a:lnTo>
                  <a:pt x="4210" y="2574"/>
                </a:lnTo>
                <a:lnTo>
                  <a:pt x="4210" y="2576"/>
                </a:lnTo>
                <a:lnTo>
                  <a:pt x="4208" y="2574"/>
                </a:lnTo>
                <a:lnTo>
                  <a:pt x="4206" y="2574"/>
                </a:lnTo>
                <a:lnTo>
                  <a:pt x="4204" y="2574"/>
                </a:lnTo>
                <a:lnTo>
                  <a:pt x="4204" y="2576"/>
                </a:lnTo>
                <a:lnTo>
                  <a:pt x="4204" y="2578"/>
                </a:lnTo>
                <a:lnTo>
                  <a:pt x="4204" y="2580"/>
                </a:lnTo>
                <a:lnTo>
                  <a:pt x="4204" y="2582"/>
                </a:lnTo>
                <a:lnTo>
                  <a:pt x="4206" y="2584"/>
                </a:lnTo>
                <a:lnTo>
                  <a:pt x="4206" y="2586"/>
                </a:lnTo>
                <a:lnTo>
                  <a:pt x="4208" y="2588"/>
                </a:lnTo>
                <a:lnTo>
                  <a:pt x="4208" y="2590"/>
                </a:lnTo>
                <a:lnTo>
                  <a:pt x="4206" y="2590"/>
                </a:lnTo>
                <a:lnTo>
                  <a:pt x="4206" y="2592"/>
                </a:lnTo>
                <a:lnTo>
                  <a:pt x="4208" y="2592"/>
                </a:lnTo>
                <a:lnTo>
                  <a:pt x="4208" y="2590"/>
                </a:lnTo>
                <a:lnTo>
                  <a:pt x="4210" y="2590"/>
                </a:lnTo>
                <a:lnTo>
                  <a:pt x="4210" y="2588"/>
                </a:lnTo>
                <a:lnTo>
                  <a:pt x="4210" y="2586"/>
                </a:lnTo>
                <a:lnTo>
                  <a:pt x="4212" y="2586"/>
                </a:lnTo>
                <a:lnTo>
                  <a:pt x="4212" y="2584"/>
                </a:lnTo>
                <a:lnTo>
                  <a:pt x="4214" y="2584"/>
                </a:lnTo>
                <a:lnTo>
                  <a:pt x="4214" y="2582"/>
                </a:lnTo>
                <a:lnTo>
                  <a:pt x="4214" y="2584"/>
                </a:lnTo>
                <a:lnTo>
                  <a:pt x="4212" y="2584"/>
                </a:lnTo>
                <a:lnTo>
                  <a:pt x="4210" y="2584"/>
                </a:lnTo>
                <a:lnTo>
                  <a:pt x="4210" y="2582"/>
                </a:lnTo>
                <a:lnTo>
                  <a:pt x="4210" y="2580"/>
                </a:lnTo>
                <a:lnTo>
                  <a:pt x="4208" y="2580"/>
                </a:lnTo>
                <a:lnTo>
                  <a:pt x="4210" y="2578"/>
                </a:lnTo>
                <a:lnTo>
                  <a:pt x="4212" y="2576"/>
                </a:lnTo>
                <a:lnTo>
                  <a:pt x="4214" y="2576"/>
                </a:lnTo>
                <a:lnTo>
                  <a:pt x="4216" y="2576"/>
                </a:lnTo>
                <a:lnTo>
                  <a:pt x="4218" y="2576"/>
                </a:lnTo>
                <a:lnTo>
                  <a:pt x="4219" y="2576"/>
                </a:lnTo>
                <a:lnTo>
                  <a:pt x="4219" y="2578"/>
                </a:lnTo>
                <a:lnTo>
                  <a:pt x="4221" y="2576"/>
                </a:lnTo>
                <a:lnTo>
                  <a:pt x="4223" y="2576"/>
                </a:lnTo>
                <a:lnTo>
                  <a:pt x="4223" y="2574"/>
                </a:lnTo>
                <a:lnTo>
                  <a:pt x="4223" y="2572"/>
                </a:lnTo>
                <a:lnTo>
                  <a:pt x="4221" y="2571"/>
                </a:lnTo>
                <a:lnTo>
                  <a:pt x="4218" y="2571"/>
                </a:lnTo>
                <a:lnTo>
                  <a:pt x="4218" y="2572"/>
                </a:lnTo>
                <a:lnTo>
                  <a:pt x="4216" y="2572"/>
                </a:lnTo>
                <a:lnTo>
                  <a:pt x="4216" y="2571"/>
                </a:lnTo>
                <a:lnTo>
                  <a:pt x="4214" y="2572"/>
                </a:lnTo>
                <a:lnTo>
                  <a:pt x="4212" y="2572"/>
                </a:lnTo>
                <a:lnTo>
                  <a:pt x="4210" y="2572"/>
                </a:lnTo>
                <a:lnTo>
                  <a:pt x="4208" y="2572"/>
                </a:lnTo>
                <a:lnTo>
                  <a:pt x="4208" y="2571"/>
                </a:lnTo>
                <a:lnTo>
                  <a:pt x="4206" y="2571"/>
                </a:lnTo>
                <a:lnTo>
                  <a:pt x="4206" y="2569"/>
                </a:lnTo>
                <a:lnTo>
                  <a:pt x="4204" y="2565"/>
                </a:lnTo>
                <a:lnTo>
                  <a:pt x="4202" y="2565"/>
                </a:lnTo>
                <a:lnTo>
                  <a:pt x="4200" y="2563"/>
                </a:lnTo>
                <a:lnTo>
                  <a:pt x="4198" y="2561"/>
                </a:lnTo>
                <a:lnTo>
                  <a:pt x="4198" y="2559"/>
                </a:lnTo>
                <a:lnTo>
                  <a:pt x="4196" y="2555"/>
                </a:lnTo>
                <a:lnTo>
                  <a:pt x="4198" y="2555"/>
                </a:lnTo>
                <a:lnTo>
                  <a:pt x="4202" y="2555"/>
                </a:lnTo>
                <a:lnTo>
                  <a:pt x="4208" y="2555"/>
                </a:lnTo>
                <a:lnTo>
                  <a:pt x="4210" y="2555"/>
                </a:lnTo>
                <a:lnTo>
                  <a:pt x="4212" y="2553"/>
                </a:lnTo>
                <a:lnTo>
                  <a:pt x="4214" y="2553"/>
                </a:lnTo>
                <a:lnTo>
                  <a:pt x="4216" y="2551"/>
                </a:lnTo>
                <a:lnTo>
                  <a:pt x="4219" y="2551"/>
                </a:lnTo>
                <a:lnTo>
                  <a:pt x="4219" y="2549"/>
                </a:lnTo>
                <a:lnTo>
                  <a:pt x="4221" y="2549"/>
                </a:lnTo>
                <a:lnTo>
                  <a:pt x="4223" y="2547"/>
                </a:lnTo>
                <a:lnTo>
                  <a:pt x="4227" y="2546"/>
                </a:lnTo>
                <a:lnTo>
                  <a:pt x="4229" y="2546"/>
                </a:lnTo>
                <a:lnTo>
                  <a:pt x="4231" y="2544"/>
                </a:lnTo>
                <a:lnTo>
                  <a:pt x="4233" y="2542"/>
                </a:lnTo>
                <a:lnTo>
                  <a:pt x="4235" y="2540"/>
                </a:lnTo>
                <a:lnTo>
                  <a:pt x="4235" y="2538"/>
                </a:lnTo>
                <a:lnTo>
                  <a:pt x="4237" y="2536"/>
                </a:lnTo>
                <a:lnTo>
                  <a:pt x="4237" y="2534"/>
                </a:lnTo>
                <a:lnTo>
                  <a:pt x="4237" y="2532"/>
                </a:lnTo>
                <a:lnTo>
                  <a:pt x="4237" y="2530"/>
                </a:lnTo>
                <a:lnTo>
                  <a:pt x="4237" y="2528"/>
                </a:lnTo>
                <a:lnTo>
                  <a:pt x="4237" y="2526"/>
                </a:lnTo>
                <a:lnTo>
                  <a:pt x="4235" y="2524"/>
                </a:lnTo>
                <a:lnTo>
                  <a:pt x="4233" y="2523"/>
                </a:lnTo>
                <a:lnTo>
                  <a:pt x="4231" y="2519"/>
                </a:lnTo>
                <a:lnTo>
                  <a:pt x="4225" y="2515"/>
                </a:lnTo>
                <a:lnTo>
                  <a:pt x="4225" y="2513"/>
                </a:lnTo>
                <a:lnTo>
                  <a:pt x="4227" y="2513"/>
                </a:lnTo>
                <a:lnTo>
                  <a:pt x="4227" y="2511"/>
                </a:lnTo>
                <a:lnTo>
                  <a:pt x="4225" y="2511"/>
                </a:lnTo>
                <a:lnTo>
                  <a:pt x="4225" y="2509"/>
                </a:lnTo>
                <a:lnTo>
                  <a:pt x="4225" y="2507"/>
                </a:lnTo>
                <a:lnTo>
                  <a:pt x="4223" y="2507"/>
                </a:lnTo>
                <a:lnTo>
                  <a:pt x="4221" y="2507"/>
                </a:lnTo>
                <a:lnTo>
                  <a:pt x="4221" y="2509"/>
                </a:lnTo>
                <a:lnTo>
                  <a:pt x="4219" y="2507"/>
                </a:lnTo>
                <a:lnTo>
                  <a:pt x="4218" y="2507"/>
                </a:lnTo>
                <a:lnTo>
                  <a:pt x="4216" y="2507"/>
                </a:lnTo>
                <a:lnTo>
                  <a:pt x="4212" y="2507"/>
                </a:lnTo>
                <a:lnTo>
                  <a:pt x="4212" y="2505"/>
                </a:lnTo>
                <a:lnTo>
                  <a:pt x="4214" y="2505"/>
                </a:lnTo>
                <a:lnTo>
                  <a:pt x="4214" y="2503"/>
                </a:lnTo>
                <a:lnTo>
                  <a:pt x="4216" y="2503"/>
                </a:lnTo>
                <a:lnTo>
                  <a:pt x="4218" y="2503"/>
                </a:lnTo>
                <a:lnTo>
                  <a:pt x="4219" y="2501"/>
                </a:lnTo>
                <a:lnTo>
                  <a:pt x="4219" y="2499"/>
                </a:lnTo>
                <a:lnTo>
                  <a:pt x="4219" y="2498"/>
                </a:lnTo>
                <a:lnTo>
                  <a:pt x="4221" y="2498"/>
                </a:lnTo>
                <a:lnTo>
                  <a:pt x="4221" y="2496"/>
                </a:lnTo>
                <a:lnTo>
                  <a:pt x="4221" y="2494"/>
                </a:lnTo>
                <a:lnTo>
                  <a:pt x="4219" y="2494"/>
                </a:lnTo>
                <a:lnTo>
                  <a:pt x="4218" y="2496"/>
                </a:lnTo>
                <a:lnTo>
                  <a:pt x="4218" y="2498"/>
                </a:lnTo>
                <a:lnTo>
                  <a:pt x="4216" y="2499"/>
                </a:lnTo>
                <a:lnTo>
                  <a:pt x="4216" y="2501"/>
                </a:lnTo>
                <a:lnTo>
                  <a:pt x="4214" y="2501"/>
                </a:lnTo>
                <a:lnTo>
                  <a:pt x="4214" y="2503"/>
                </a:lnTo>
                <a:lnTo>
                  <a:pt x="4212" y="2503"/>
                </a:lnTo>
                <a:lnTo>
                  <a:pt x="4212" y="2505"/>
                </a:lnTo>
                <a:lnTo>
                  <a:pt x="4210" y="2505"/>
                </a:lnTo>
                <a:lnTo>
                  <a:pt x="4210" y="2507"/>
                </a:lnTo>
                <a:lnTo>
                  <a:pt x="4210" y="2509"/>
                </a:lnTo>
                <a:lnTo>
                  <a:pt x="4208" y="2509"/>
                </a:lnTo>
                <a:lnTo>
                  <a:pt x="4206" y="2509"/>
                </a:lnTo>
                <a:lnTo>
                  <a:pt x="4206" y="2511"/>
                </a:lnTo>
                <a:lnTo>
                  <a:pt x="4204" y="2515"/>
                </a:lnTo>
                <a:lnTo>
                  <a:pt x="4202" y="2517"/>
                </a:lnTo>
                <a:lnTo>
                  <a:pt x="4202" y="2519"/>
                </a:lnTo>
                <a:lnTo>
                  <a:pt x="4200" y="2524"/>
                </a:lnTo>
                <a:lnTo>
                  <a:pt x="4200" y="2526"/>
                </a:lnTo>
                <a:lnTo>
                  <a:pt x="4200" y="2528"/>
                </a:lnTo>
                <a:lnTo>
                  <a:pt x="4198" y="2528"/>
                </a:lnTo>
                <a:lnTo>
                  <a:pt x="4196" y="2528"/>
                </a:lnTo>
                <a:lnTo>
                  <a:pt x="4195" y="2528"/>
                </a:lnTo>
                <a:lnTo>
                  <a:pt x="4195" y="2530"/>
                </a:lnTo>
                <a:lnTo>
                  <a:pt x="4193" y="2530"/>
                </a:lnTo>
                <a:lnTo>
                  <a:pt x="4193" y="2534"/>
                </a:lnTo>
                <a:lnTo>
                  <a:pt x="4193" y="2538"/>
                </a:lnTo>
                <a:lnTo>
                  <a:pt x="4193" y="2540"/>
                </a:lnTo>
                <a:lnTo>
                  <a:pt x="4193" y="2542"/>
                </a:lnTo>
                <a:lnTo>
                  <a:pt x="4191" y="2540"/>
                </a:lnTo>
                <a:lnTo>
                  <a:pt x="4189" y="2540"/>
                </a:lnTo>
                <a:lnTo>
                  <a:pt x="4187" y="2542"/>
                </a:lnTo>
                <a:lnTo>
                  <a:pt x="4185" y="2542"/>
                </a:lnTo>
                <a:lnTo>
                  <a:pt x="4183" y="2544"/>
                </a:lnTo>
                <a:lnTo>
                  <a:pt x="4181" y="2547"/>
                </a:lnTo>
                <a:lnTo>
                  <a:pt x="4179" y="2549"/>
                </a:lnTo>
                <a:lnTo>
                  <a:pt x="4179" y="2551"/>
                </a:lnTo>
                <a:lnTo>
                  <a:pt x="4181" y="2555"/>
                </a:lnTo>
                <a:lnTo>
                  <a:pt x="4179" y="2555"/>
                </a:lnTo>
                <a:lnTo>
                  <a:pt x="4177" y="2555"/>
                </a:lnTo>
                <a:lnTo>
                  <a:pt x="4175" y="2555"/>
                </a:lnTo>
                <a:lnTo>
                  <a:pt x="4175" y="2557"/>
                </a:lnTo>
                <a:lnTo>
                  <a:pt x="4173" y="2557"/>
                </a:lnTo>
                <a:lnTo>
                  <a:pt x="4171" y="2561"/>
                </a:lnTo>
                <a:lnTo>
                  <a:pt x="4171" y="2563"/>
                </a:lnTo>
                <a:lnTo>
                  <a:pt x="4170" y="2565"/>
                </a:lnTo>
                <a:lnTo>
                  <a:pt x="4170" y="2567"/>
                </a:lnTo>
                <a:lnTo>
                  <a:pt x="4170" y="2569"/>
                </a:lnTo>
                <a:lnTo>
                  <a:pt x="4168" y="2569"/>
                </a:lnTo>
                <a:lnTo>
                  <a:pt x="4168" y="2567"/>
                </a:lnTo>
                <a:lnTo>
                  <a:pt x="4166" y="2567"/>
                </a:lnTo>
                <a:lnTo>
                  <a:pt x="4164" y="2567"/>
                </a:lnTo>
                <a:lnTo>
                  <a:pt x="4162" y="2567"/>
                </a:lnTo>
                <a:lnTo>
                  <a:pt x="4160" y="2569"/>
                </a:lnTo>
                <a:lnTo>
                  <a:pt x="4158" y="2571"/>
                </a:lnTo>
                <a:lnTo>
                  <a:pt x="4158" y="2572"/>
                </a:lnTo>
                <a:lnTo>
                  <a:pt x="4158" y="2574"/>
                </a:lnTo>
                <a:lnTo>
                  <a:pt x="4156" y="2578"/>
                </a:lnTo>
                <a:lnTo>
                  <a:pt x="4156" y="2576"/>
                </a:lnTo>
                <a:lnTo>
                  <a:pt x="4156" y="2574"/>
                </a:lnTo>
                <a:lnTo>
                  <a:pt x="4154" y="2576"/>
                </a:lnTo>
                <a:lnTo>
                  <a:pt x="4154" y="2574"/>
                </a:lnTo>
                <a:lnTo>
                  <a:pt x="4152" y="2574"/>
                </a:lnTo>
                <a:lnTo>
                  <a:pt x="4152" y="2576"/>
                </a:lnTo>
                <a:lnTo>
                  <a:pt x="4150" y="2576"/>
                </a:lnTo>
                <a:lnTo>
                  <a:pt x="4150" y="2578"/>
                </a:lnTo>
                <a:lnTo>
                  <a:pt x="4148" y="2578"/>
                </a:lnTo>
                <a:lnTo>
                  <a:pt x="4146" y="2578"/>
                </a:lnTo>
                <a:lnTo>
                  <a:pt x="4145" y="2578"/>
                </a:lnTo>
                <a:lnTo>
                  <a:pt x="4145" y="2580"/>
                </a:lnTo>
                <a:lnTo>
                  <a:pt x="4143" y="2580"/>
                </a:lnTo>
                <a:lnTo>
                  <a:pt x="4141" y="2582"/>
                </a:lnTo>
                <a:lnTo>
                  <a:pt x="4141" y="2584"/>
                </a:lnTo>
                <a:lnTo>
                  <a:pt x="4139" y="2586"/>
                </a:lnTo>
                <a:lnTo>
                  <a:pt x="4141" y="2590"/>
                </a:lnTo>
                <a:lnTo>
                  <a:pt x="4141" y="2592"/>
                </a:lnTo>
                <a:lnTo>
                  <a:pt x="4139" y="2592"/>
                </a:lnTo>
                <a:lnTo>
                  <a:pt x="4137" y="2590"/>
                </a:lnTo>
                <a:lnTo>
                  <a:pt x="4139" y="2590"/>
                </a:lnTo>
                <a:lnTo>
                  <a:pt x="4139" y="2588"/>
                </a:lnTo>
                <a:lnTo>
                  <a:pt x="4137" y="2588"/>
                </a:lnTo>
                <a:lnTo>
                  <a:pt x="4135" y="2588"/>
                </a:lnTo>
                <a:lnTo>
                  <a:pt x="4135" y="2590"/>
                </a:lnTo>
                <a:lnTo>
                  <a:pt x="4137" y="2590"/>
                </a:lnTo>
                <a:lnTo>
                  <a:pt x="4135" y="2590"/>
                </a:lnTo>
                <a:lnTo>
                  <a:pt x="4133" y="2590"/>
                </a:lnTo>
                <a:lnTo>
                  <a:pt x="4133" y="2588"/>
                </a:lnTo>
                <a:lnTo>
                  <a:pt x="4131" y="2588"/>
                </a:lnTo>
                <a:lnTo>
                  <a:pt x="4127" y="2586"/>
                </a:lnTo>
                <a:lnTo>
                  <a:pt x="4125" y="2586"/>
                </a:lnTo>
                <a:lnTo>
                  <a:pt x="4123" y="2584"/>
                </a:lnTo>
                <a:lnTo>
                  <a:pt x="4127" y="2584"/>
                </a:lnTo>
                <a:lnTo>
                  <a:pt x="4133" y="2582"/>
                </a:lnTo>
                <a:lnTo>
                  <a:pt x="4135" y="2582"/>
                </a:lnTo>
                <a:lnTo>
                  <a:pt x="4137" y="2582"/>
                </a:lnTo>
                <a:lnTo>
                  <a:pt x="4141" y="2580"/>
                </a:lnTo>
                <a:lnTo>
                  <a:pt x="4141" y="2578"/>
                </a:lnTo>
                <a:lnTo>
                  <a:pt x="4150" y="2574"/>
                </a:lnTo>
                <a:lnTo>
                  <a:pt x="4152" y="2572"/>
                </a:lnTo>
                <a:lnTo>
                  <a:pt x="4156" y="2571"/>
                </a:lnTo>
                <a:lnTo>
                  <a:pt x="4160" y="2567"/>
                </a:lnTo>
                <a:lnTo>
                  <a:pt x="4166" y="2561"/>
                </a:lnTo>
                <a:lnTo>
                  <a:pt x="4179" y="2547"/>
                </a:lnTo>
                <a:lnTo>
                  <a:pt x="4179" y="2546"/>
                </a:lnTo>
                <a:lnTo>
                  <a:pt x="4191" y="2530"/>
                </a:lnTo>
                <a:lnTo>
                  <a:pt x="4195" y="2524"/>
                </a:lnTo>
                <a:lnTo>
                  <a:pt x="4196" y="2519"/>
                </a:lnTo>
                <a:lnTo>
                  <a:pt x="4198" y="2517"/>
                </a:lnTo>
                <a:lnTo>
                  <a:pt x="4198" y="2515"/>
                </a:lnTo>
                <a:lnTo>
                  <a:pt x="4200" y="2511"/>
                </a:lnTo>
                <a:lnTo>
                  <a:pt x="4200" y="2507"/>
                </a:lnTo>
                <a:lnTo>
                  <a:pt x="4202" y="2501"/>
                </a:lnTo>
                <a:lnTo>
                  <a:pt x="4204" y="2496"/>
                </a:lnTo>
                <a:lnTo>
                  <a:pt x="4206" y="2488"/>
                </a:lnTo>
                <a:lnTo>
                  <a:pt x="4206" y="2486"/>
                </a:lnTo>
                <a:lnTo>
                  <a:pt x="4206" y="2482"/>
                </a:lnTo>
                <a:lnTo>
                  <a:pt x="4208" y="2476"/>
                </a:lnTo>
                <a:lnTo>
                  <a:pt x="4208" y="2473"/>
                </a:lnTo>
                <a:lnTo>
                  <a:pt x="4206" y="2471"/>
                </a:lnTo>
                <a:lnTo>
                  <a:pt x="4206" y="2467"/>
                </a:lnTo>
                <a:lnTo>
                  <a:pt x="4204" y="2465"/>
                </a:lnTo>
                <a:lnTo>
                  <a:pt x="4204" y="2461"/>
                </a:lnTo>
                <a:lnTo>
                  <a:pt x="4202" y="2461"/>
                </a:lnTo>
                <a:lnTo>
                  <a:pt x="4200" y="2459"/>
                </a:lnTo>
                <a:lnTo>
                  <a:pt x="4200" y="2457"/>
                </a:lnTo>
                <a:lnTo>
                  <a:pt x="4198" y="2455"/>
                </a:lnTo>
                <a:lnTo>
                  <a:pt x="4196" y="2453"/>
                </a:lnTo>
                <a:lnTo>
                  <a:pt x="4195" y="2451"/>
                </a:lnTo>
                <a:lnTo>
                  <a:pt x="4193" y="2451"/>
                </a:lnTo>
                <a:lnTo>
                  <a:pt x="4193" y="2450"/>
                </a:lnTo>
                <a:lnTo>
                  <a:pt x="4189" y="2450"/>
                </a:lnTo>
                <a:lnTo>
                  <a:pt x="4185" y="2450"/>
                </a:lnTo>
                <a:lnTo>
                  <a:pt x="4183" y="2448"/>
                </a:lnTo>
                <a:lnTo>
                  <a:pt x="4181" y="2446"/>
                </a:lnTo>
                <a:lnTo>
                  <a:pt x="4177" y="2442"/>
                </a:lnTo>
                <a:lnTo>
                  <a:pt x="4175" y="2440"/>
                </a:lnTo>
                <a:lnTo>
                  <a:pt x="4175" y="2438"/>
                </a:lnTo>
                <a:lnTo>
                  <a:pt x="4175" y="2436"/>
                </a:lnTo>
                <a:lnTo>
                  <a:pt x="4175" y="2432"/>
                </a:lnTo>
                <a:lnTo>
                  <a:pt x="4179" y="2434"/>
                </a:lnTo>
                <a:lnTo>
                  <a:pt x="4181" y="2434"/>
                </a:lnTo>
                <a:lnTo>
                  <a:pt x="4181" y="2436"/>
                </a:lnTo>
                <a:lnTo>
                  <a:pt x="4183" y="2438"/>
                </a:lnTo>
                <a:lnTo>
                  <a:pt x="4187" y="2442"/>
                </a:lnTo>
                <a:lnTo>
                  <a:pt x="4189" y="2444"/>
                </a:lnTo>
                <a:lnTo>
                  <a:pt x="4193" y="2446"/>
                </a:lnTo>
                <a:lnTo>
                  <a:pt x="4198" y="2453"/>
                </a:lnTo>
                <a:lnTo>
                  <a:pt x="4200" y="2455"/>
                </a:lnTo>
                <a:lnTo>
                  <a:pt x="4202" y="2459"/>
                </a:lnTo>
                <a:lnTo>
                  <a:pt x="4206" y="2465"/>
                </a:lnTo>
                <a:lnTo>
                  <a:pt x="4208" y="2467"/>
                </a:lnTo>
                <a:lnTo>
                  <a:pt x="4210" y="2469"/>
                </a:lnTo>
                <a:lnTo>
                  <a:pt x="4212" y="2473"/>
                </a:lnTo>
                <a:lnTo>
                  <a:pt x="4214" y="2476"/>
                </a:lnTo>
                <a:lnTo>
                  <a:pt x="4214" y="2478"/>
                </a:lnTo>
                <a:lnTo>
                  <a:pt x="4219" y="2488"/>
                </a:lnTo>
                <a:lnTo>
                  <a:pt x="4219" y="2490"/>
                </a:lnTo>
                <a:lnTo>
                  <a:pt x="4221" y="2492"/>
                </a:lnTo>
                <a:close/>
                <a:moveTo>
                  <a:pt x="3624" y="2423"/>
                </a:moveTo>
                <a:lnTo>
                  <a:pt x="3622" y="2423"/>
                </a:lnTo>
                <a:lnTo>
                  <a:pt x="3624" y="2423"/>
                </a:lnTo>
                <a:close/>
                <a:moveTo>
                  <a:pt x="3568" y="2396"/>
                </a:moveTo>
                <a:lnTo>
                  <a:pt x="3567" y="2396"/>
                </a:lnTo>
                <a:lnTo>
                  <a:pt x="3568" y="2396"/>
                </a:lnTo>
                <a:lnTo>
                  <a:pt x="3568" y="2394"/>
                </a:lnTo>
                <a:lnTo>
                  <a:pt x="3570" y="2394"/>
                </a:lnTo>
                <a:lnTo>
                  <a:pt x="3570" y="2396"/>
                </a:lnTo>
                <a:lnTo>
                  <a:pt x="3568" y="2396"/>
                </a:lnTo>
                <a:close/>
                <a:moveTo>
                  <a:pt x="3557" y="2377"/>
                </a:moveTo>
                <a:lnTo>
                  <a:pt x="3555" y="2377"/>
                </a:lnTo>
                <a:lnTo>
                  <a:pt x="3555" y="2375"/>
                </a:lnTo>
                <a:lnTo>
                  <a:pt x="3557" y="2375"/>
                </a:lnTo>
                <a:lnTo>
                  <a:pt x="3557" y="2377"/>
                </a:lnTo>
                <a:close/>
                <a:moveTo>
                  <a:pt x="3121" y="2371"/>
                </a:moveTo>
                <a:lnTo>
                  <a:pt x="3123" y="2375"/>
                </a:lnTo>
                <a:lnTo>
                  <a:pt x="3125" y="2379"/>
                </a:lnTo>
                <a:lnTo>
                  <a:pt x="3127" y="2379"/>
                </a:lnTo>
                <a:lnTo>
                  <a:pt x="3127" y="2380"/>
                </a:lnTo>
                <a:lnTo>
                  <a:pt x="3123" y="2380"/>
                </a:lnTo>
                <a:lnTo>
                  <a:pt x="3123" y="2379"/>
                </a:lnTo>
                <a:lnTo>
                  <a:pt x="3123" y="2377"/>
                </a:lnTo>
                <a:lnTo>
                  <a:pt x="3123" y="2375"/>
                </a:lnTo>
                <a:lnTo>
                  <a:pt x="3121" y="2373"/>
                </a:lnTo>
                <a:lnTo>
                  <a:pt x="3119" y="2373"/>
                </a:lnTo>
                <a:lnTo>
                  <a:pt x="3117" y="2375"/>
                </a:lnTo>
                <a:lnTo>
                  <a:pt x="3115" y="2375"/>
                </a:lnTo>
                <a:lnTo>
                  <a:pt x="3113" y="2377"/>
                </a:lnTo>
                <a:lnTo>
                  <a:pt x="3111" y="2379"/>
                </a:lnTo>
                <a:lnTo>
                  <a:pt x="3111" y="2380"/>
                </a:lnTo>
                <a:lnTo>
                  <a:pt x="3110" y="2380"/>
                </a:lnTo>
                <a:lnTo>
                  <a:pt x="3111" y="2380"/>
                </a:lnTo>
                <a:lnTo>
                  <a:pt x="3113" y="2382"/>
                </a:lnTo>
                <a:lnTo>
                  <a:pt x="3115" y="2382"/>
                </a:lnTo>
                <a:lnTo>
                  <a:pt x="3117" y="2382"/>
                </a:lnTo>
                <a:lnTo>
                  <a:pt x="3117" y="2384"/>
                </a:lnTo>
                <a:lnTo>
                  <a:pt x="3119" y="2384"/>
                </a:lnTo>
                <a:lnTo>
                  <a:pt x="3119" y="2382"/>
                </a:lnTo>
                <a:lnTo>
                  <a:pt x="3121" y="2380"/>
                </a:lnTo>
                <a:lnTo>
                  <a:pt x="3123" y="2380"/>
                </a:lnTo>
                <a:lnTo>
                  <a:pt x="3127" y="2380"/>
                </a:lnTo>
                <a:lnTo>
                  <a:pt x="3129" y="2380"/>
                </a:lnTo>
                <a:lnTo>
                  <a:pt x="3131" y="2380"/>
                </a:lnTo>
                <a:lnTo>
                  <a:pt x="3133" y="2382"/>
                </a:lnTo>
                <a:lnTo>
                  <a:pt x="3136" y="2382"/>
                </a:lnTo>
                <a:lnTo>
                  <a:pt x="3138" y="2382"/>
                </a:lnTo>
                <a:lnTo>
                  <a:pt x="3138" y="2384"/>
                </a:lnTo>
                <a:lnTo>
                  <a:pt x="3138" y="2386"/>
                </a:lnTo>
                <a:lnTo>
                  <a:pt x="3134" y="2384"/>
                </a:lnTo>
                <a:lnTo>
                  <a:pt x="3133" y="2384"/>
                </a:lnTo>
                <a:lnTo>
                  <a:pt x="3131" y="2382"/>
                </a:lnTo>
                <a:lnTo>
                  <a:pt x="3129" y="2382"/>
                </a:lnTo>
                <a:lnTo>
                  <a:pt x="3125" y="2382"/>
                </a:lnTo>
                <a:lnTo>
                  <a:pt x="3123" y="2382"/>
                </a:lnTo>
                <a:lnTo>
                  <a:pt x="3121" y="2384"/>
                </a:lnTo>
                <a:lnTo>
                  <a:pt x="3119" y="2388"/>
                </a:lnTo>
                <a:lnTo>
                  <a:pt x="3117" y="2390"/>
                </a:lnTo>
                <a:lnTo>
                  <a:pt x="3117" y="2392"/>
                </a:lnTo>
                <a:lnTo>
                  <a:pt x="3115" y="2394"/>
                </a:lnTo>
                <a:lnTo>
                  <a:pt x="3113" y="2396"/>
                </a:lnTo>
                <a:lnTo>
                  <a:pt x="3110" y="2398"/>
                </a:lnTo>
                <a:lnTo>
                  <a:pt x="3108" y="2400"/>
                </a:lnTo>
                <a:lnTo>
                  <a:pt x="3106" y="2400"/>
                </a:lnTo>
                <a:lnTo>
                  <a:pt x="3104" y="2402"/>
                </a:lnTo>
                <a:lnTo>
                  <a:pt x="3102" y="2402"/>
                </a:lnTo>
                <a:lnTo>
                  <a:pt x="3100" y="2402"/>
                </a:lnTo>
                <a:lnTo>
                  <a:pt x="3096" y="2403"/>
                </a:lnTo>
                <a:lnTo>
                  <a:pt x="3092" y="2403"/>
                </a:lnTo>
                <a:lnTo>
                  <a:pt x="3090" y="2405"/>
                </a:lnTo>
                <a:lnTo>
                  <a:pt x="3090" y="2403"/>
                </a:lnTo>
                <a:lnTo>
                  <a:pt x="3088" y="2402"/>
                </a:lnTo>
                <a:lnTo>
                  <a:pt x="3088" y="2400"/>
                </a:lnTo>
                <a:lnTo>
                  <a:pt x="3088" y="2396"/>
                </a:lnTo>
                <a:lnTo>
                  <a:pt x="3090" y="2394"/>
                </a:lnTo>
                <a:lnTo>
                  <a:pt x="3092" y="2396"/>
                </a:lnTo>
                <a:lnTo>
                  <a:pt x="3094" y="2396"/>
                </a:lnTo>
                <a:lnTo>
                  <a:pt x="3096" y="2396"/>
                </a:lnTo>
                <a:lnTo>
                  <a:pt x="3094" y="2396"/>
                </a:lnTo>
                <a:lnTo>
                  <a:pt x="3092" y="2396"/>
                </a:lnTo>
                <a:lnTo>
                  <a:pt x="3090" y="2396"/>
                </a:lnTo>
                <a:lnTo>
                  <a:pt x="3090" y="2398"/>
                </a:lnTo>
                <a:lnTo>
                  <a:pt x="3092" y="2400"/>
                </a:lnTo>
                <a:lnTo>
                  <a:pt x="3090" y="2400"/>
                </a:lnTo>
                <a:lnTo>
                  <a:pt x="3090" y="2402"/>
                </a:lnTo>
                <a:lnTo>
                  <a:pt x="3092" y="2400"/>
                </a:lnTo>
                <a:lnTo>
                  <a:pt x="3094" y="2400"/>
                </a:lnTo>
                <a:lnTo>
                  <a:pt x="3096" y="2400"/>
                </a:lnTo>
                <a:lnTo>
                  <a:pt x="3096" y="2398"/>
                </a:lnTo>
                <a:lnTo>
                  <a:pt x="3098" y="2396"/>
                </a:lnTo>
                <a:lnTo>
                  <a:pt x="3100" y="2396"/>
                </a:lnTo>
                <a:lnTo>
                  <a:pt x="3100" y="2394"/>
                </a:lnTo>
                <a:lnTo>
                  <a:pt x="3098" y="2394"/>
                </a:lnTo>
                <a:lnTo>
                  <a:pt x="3096" y="2396"/>
                </a:lnTo>
                <a:lnTo>
                  <a:pt x="3098" y="2394"/>
                </a:lnTo>
                <a:lnTo>
                  <a:pt x="3098" y="2392"/>
                </a:lnTo>
                <a:lnTo>
                  <a:pt x="3098" y="2390"/>
                </a:lnTo>
                <a:lnTo>
                  <a:pt x="3100" y="2384"/>
                </a:lnTo>
                <a:lnTo>
                  <a:pt x="3102" y="2382"/>
                </a:lnTo>
                <a:lnTo>
                  <a:pt x="3104" y="2380"/>
                </a:lnTo>
                <a:lnTo>
                  <a:pt x="3104" y="2379"/>
                </a:lnTo>
                <a:lnTo>
                  <a:pt x="3106" y="2379"/>
                </a:lnTo>
                <a:lnTo>
                  <a:pt x="3108" y="2379"/>
                </a:lnTo>
                <a:lnTo>
                  <a:pt x="3110" y="2379"/>
                </a:lnTo>
                <a:lnTo>
                  <a:pt x="3111" y="2377"/>
                </a:lnTo>
                <a:lnTo>
                  <a:pt x="3111" y="2375"/>
                </a:lnTo>
                <a:lnTo>
                  <a:pt x="3113" y="2373"/>
                </a:lnTo>
                <a:lnTo>
                  <a:pt x="3115" y="2369"/>
                </a:lnTo>
                <a:lnTo>
                  <a:pt x="3117" y="2369"/>
                </a:lnTo>
                <a:lnTo>
                  <a:pt x="3119" y="2369"/>
                </a:lnTo>
                <a:lnTo>
                  <a:pt x="3121" y="2371"/>
                </a:lnTo>
                <a:close/>
                <a:moveTo>
                  <a:pt x="3574" y="2392"/>
                </a:moveTo>
                <a:lnTo>
                  <a:pt x="3572" y="2394"/>
                </a:lnTo>
                <a:lnTo>
                  <a:pt x="3570" y="2392"/>
                </a:lnTo>
                <a:lnTo>
                  <a:pt x="3570" y="2390"/>
                </a:lnTo>
                <a:lnTo>
                  <a:pt x="3568" y="2388"/>
                </a:lnTo>
                <a:lnTo>
                  <a:pt x="3568" y="2386"/>
                </a:lnTo>
                <a:lnTo>
                  <a:pt x="3568" y="2384"/>
                </a:lnTo>
                <a:lnTo>
                  <a:pt x="3567" y="2382"/>
                </a:lnTo>
                <a:lnTo>
                  <a:pt x="3567" y="2380"/>
                </a:lnTo>
                <a:lnTo>
                  <a:pt x="3567" y="2379"/>
                </a:lnTo>
                <a:lnTo>
                  <a:pt x="3565" y="2379"/>
                </a:lnTo>
                <a:lnTo>
                  <a:pt x="3565" y="2377"/>
                </a:lnTo>
                <a:lnTo>
                  <a:pt x="3563" y="2375"/>
                </a:lnTo>
                <a:lnTo>
                  <a:pt x="3563" y="2373"/>
                </a:lnTo>
                <a:lnTo>
                  <a:pt x="3563" y="2371"/>
                </a:lnTo>
                <a:lnTo>
                  <a:pt x="3563" y="2367"/>
                </a:lnTo>
                <a:lnTo>
                  <a:pt x="3565" y="2367"/>
                </a:lnTo>
                <a:lnTo>
                  <a:pt x="3565" y="2369"/>
                </a:lnTo>
                <a:lnTo>
                  <a:pt x="3565" y="2371"/>
                </a:lnTo>
                <a:lnTo>
                  <a:pt x="3565" y="2373"/>
                </a:lnTo>
                <a:lnTo>
                  <a:pt x="3567" y="2375"/>
                </a:lnTo>
                <a:lnTo>
                  <a:pt x="3567" y="2377"/>
                </a:lnTo>
                <a:lnTo>
                  <a:pt x="3567" y="2379"/>
                </a:lnTo>
                <a:lnTo>
                  <a:pt x="3568" y="2380"/>
                </a:lnTo>
                <a:lnTo>
                  <a:pt x="3570" y="2386"/>
                </a:lnTo>
                <a:lnTo>
                  <a:pt x="3572" y="2390"/>
                </a:lnTo>
                <a:lnTo>
                  <a:pt x="3574" y="2390"/>
                </a:lnTo>
                <a:lnTo>
                  <a:pt x="3574" y="2392"/>
                </a:lnTo>
                <a:close/>
                <a:moveTo>
                  <a:pt x="3142" y="2346"/>
                </a:moveTo>
                <a:lnTo>
                  <a:pt x="3140" y="2348"/>
                </a:lnTo>
                <a:lnTo>
                  <a:pt x="3140" y="2346"/>
                </a:lnTo>
                <a:lnTo>
                  <a:pt x="3138" y="2344"/>
                </a:lnTo>
                <a:lnTo>
                  <a:pt x="3140" y="2344"/>
                </a:lnTo>
                <a:lnTo>
                  <a:pt x="3142" y="2346"/>
                </a:lnTo>
                <a:close/>
                <a:moveTo>
                  <a:pt x="3204" y="2355"/>
                </a:moveTo>
                <a:lnTo>
                  <a:pt x="3207" y="2361"/>
                </a:lnTo>
                <a:lnTo>
                  <a:pt x="3209" y="2361"/>
                </a:lnTo>
                <a:lnTo>
                  <a:pt x="3211" y="2361"/>
                </a:lnTo>
                <a:lnTo>
                  <a:pt x="3211" y="2363"/>
                </a:lnTo>
                <a:lnTo>
                  <a:pt x="3211" y="2365"/>
                </a:lnTo>
                <a:lnTo>
                  <a:pt x="3211" y="2367"/>
                </a:lnTo>
                <a:lnTo>
                  <a:pt x="3209" y="2369"/>
                </a:lnTo>
                <a:lnTo>
                  <a:pt x="3207" y="2373"/>
                </a:lnTo>
                <a:lnTo>
                  <a:pt x="3206" y="2375"/>
                </a:lnTo>
                <a:lnTo>
                  <a:pt x="3204" y="2377"/>
                </a:lnTo>
                <a:lnTo>
                  <a:pt x="3202" y="2377"/>
                </a:lnTo>
                <a:lnTo>
                  <a:pt x="3200" y="2379"/>
                </a:lnTo>
                <a:lnTo>
                  <a:pt x="3198" y="2379"/>
                </a:lnTo>
                <a:lnTo>
                  <a:pt x="3196" y="2380"/>
                </a:lnTo>
                <a:lnTo>
                  <a:pt x="3194" y="2382"/>
                </a:lnTo>
                <a:lnTo>
                  <a:pt x="3190" y="2384"/>
                </a:lnTo>
                <a:lnTo>
                  <a:pt x="3184" y="2384"/>
                </a:lnTo>
                <a:lnTo>
                  <a:pt x="3181" y="2384"/>
                </a:lnTo>
                <a:lnTo>
                  <a:pt x="3179" y="2384"/>
                </a:lnTo>
                <a:lnTo>
                  <a:pt x="3177" y="2384"/>
                </a:lnTo>
                <a:lnTo>
                  <a:pt x="3175" y="2384"/>
                </a:lnTo>
                <a:lnTo>
                  <a:pt x="3173" y="2384"/>
                </a:lnTo>
                <a:lnTo>
                  <a:pt x="3173" y="2386"/>
                </a:lnTo>
                <a:lnTo>
                  <a:pt x="3171" y="2386"/>
                </a:lnTo>
                <a:lnTo>
                  <a:pt x="3167" y="2386"/>
                </a:lnTo>
                <a:lnTo>
                  <a:pt x="3163" y="2384"/>
                </a:lnTo>
                <a:lnTo>
                  <a:pt x="3161" y="2384"/>
                </a:lnTo>
                <a:lnTo>
                  <a:pt x="3158" y="2384"/>
                </a:lnTo>
                <a:lnTo>
                  <a:pt x="3152" y="2384"/>
                </a:lnTo>
                <a:lnTo>
                  <a:pt x="3150" y="2384"/>
                </a:lnTo>
                <a:lnTo>
                  <a:pt x="3148" y="2386"/>
                </a:lnTo>
                <a:lnTo>
                  <a:pt x="3146" y="2386"/>
                </a:lnTo>
                <a:lnTo>
                  <a:pt x="3146" y="2384"/>
                </a:lnTo>
                <a:lnTo>
                  <a:pt x="3144" y="2384"/>
                </a:lnTo>
                <a:lnTo>
                  <a:pt x="3144" y="2382"/>
                </a:lnTo>
                <a:lnTo>
                  <a:pt x="3142" y="2380"/>
                </a:lnTo>
                <a:lnTo>
                  <a:pt x="3140" y="2380"/>
                </a:lnTo>
                <a:lnTo>
                  <a:pt x="3142" y="2380"/>
                </a:lnTo>
                <a:lnTo>
                  <a:pt x="3142" y="2379"/>
                </a:lnTo>
                <a:lnTo>
                  <a:pt x="3142" y="2377"/>
                </a:lnTo>
                <a:lnTo>
                  <a:pt x="3144" y="2375"/>
                </a:lnTo>
                <a:lnTo>
                  <a:pt x="3144" y="2373"/>
                </a:lnTo>
                <a:lnTo>
                  <a:pt x="3144" y="2371"/>
                </a:lnTo>
                <a:lnTo>
                  <a:pt x="3146" y="2369"/>
                </a:lnTo>
                <a:lnTo>
                  <a:pt x="3148" y="2369"/>
                </a:lnTo>
                <a:lnTo>
                  <a:pt x="3148" y="2367"/>
                </a:lnTo>
                <a:lnTo>
                  <a:pt x="3148" y="2365"/>
                </a:lnTo>
                <a:lnTo>
                  <a:pt x="3150" y="2365"/>
                </a:lnTo>
                <a:lnTo>
                  <a:pt x="3152" y="2365"/>
                </a:lnTo>
                <a:lnTo>
                  <a:pt x="3152" y="2367"/>
                </a:lnTo>
                <a:lnTo>
                  <a:pt x="3154" y="2367"/>
                </a:lnTo>
                <a:lnTo>
                  <a:pt x="3156" y="2367"/>
                </a:lnTo>
                <a:lnTo>
                  <a:pt x="3159" y="2367"/>
                </a:lnTo>
                <a:lnTo>
                  <a:pt x="3161" y="2367"/>
                </a:lnTo>
                <a:lnTo>
                  <a:pt x="3163" y="2367"/>
                </a:lnTo>
                <a:lnTo>
                  <a:pt x="3165" y="2367"/>
                </a:lnTo>
                <a:lnTo>
                  <a:pt x="3167" y="2369"/>
                </a:lnTo>
                <a:lnTo>
                  <a:pt x="3169" y="2369"/>
                </a:lnTo>
                <a:lnTo>
                  <a:pt x="3169" y="2367"/>
                </a:lnTo>
                <a:lnTo>
                  <a:pt x="3171" y="2367"/>
                </a:lnTo>
                <a:lnTo>
                  <a:pt x="3171" y="2365"/>
                </a:lnTo>
                <a:lnTo>
                  <a:pt x="3173" y="2365"/>
                </a:lnTo>
                <a:lnTo>
                  <a:pt x="3173" y="2363"/>
                </a:lnTo>
                <a:lnTo>
                  <a:pt x="3175" y="2361"/>
                </a:lnTo>
                <a:lnTo>
                  <a:pt x="3177" y="2361"/>
                </a:lnTo>
                <a:lnTo>
                  <a:pt x="3179" y="2361"/>
                </a:lnTo>
                <a:lnTo>
                  <a:pt x="3181" y="2361"/>
                </a:lnTo>
                <a:lnTo>
                  <a:pt x="3182" y="2357"/>
                </a:lnTo>
                <a:lnTo>
                  <a:pt x="3181" y="2357"/>
                </a:lnTo>
                <a:lnTo>
                  <a:pt x="3179" y="2359"/>
                </a:lnTo>
                <a:lnTo>
                  <a:pt x="3177" y="2359"/>
                </a:lnTo>
                <a:lnTo>
                  <a:pt x="3175" y="2359"/>
                </a:lnTo>
                <a:lnTo>
                  <a:pt x="3175" y="2361"/>
                </a:lnTo>
                <a:lnTo>
                  <a:pt x="3173" y="2361"/>
                </a:lnTo>
                <a:lnTo>
                  <a:pt x="3173" y="2359"/>
                </a:lnTo>
                <a:lnTo>
                  <a:pt x="3175" y="2357"/>
                </a:lnTo>
                <a:lnTo>
                  <a:pt x="3177" y="2357"/>
                </a:lnTo>
                <a:lnTo>
                  <a:pt x="3179" y="2357"/>
                </a:lnTo>
                <a:lnTo>
                  <a:pt x="3181" y="2357"/>
                </a:lnTo>
                <a:lnTo>
                  <a:pt x="3182" y="2357"/>
                </a:lnTo>
                <a:lnTo>
                  <a:pt x="3182" y="2355"/>
                </a:lnTo>
                <a:lnTo>
                  <a:pt x="3184" y="2355"/>
                </a:lnTo>
                <a:lnTo>
                  <a:pt x="3184" y="2354"/>
                </a:lnTo>
                <a:lnTo>
                  <a:pt x="3186" y="2354"/>
                </a:lnTo>
                <a:lnTo>
                  <a:pt x="3186" y="2352"/>
                </a:lnTo>
                <a:lnTo>
                  <a:pt x="3188" y="2352"/>
                </a:lnTo>
                <a:lnTo>
                  <a:pt x="3190" y="2352"/>
                </a:lnTo>
                <a:lnTo>
                  <a:pt x="3192" y="2352"/>
                </a:lnTo>
                <a:lnTo>
                  <a:pt x="3194" y="2350"/>
                </a:lnTo>
                <a:lnTo>
                  <a:pt x="3196" y="2350"/>
                </a:lnTo>
                <a:lnTo>
                  <a:pt x="3196" y="2348"/>
                </a:lnTo>
                <a:lnTo>
                  <a:pt x="3196" y="2344"/>
                </a:lnTo>
                <a:lnTo>
                  <a:pt x="3198" y="2344"/>
                </a:lnTo>
                <a:lnTo>
                  <a:pt x="3198" y="2342"/>
                </a:lnTo>
                <a:lnTo>
                  <a:pt x="3200" y="2340"/>
                </a:lnTo>
                <a:lnTo>
                  <a:pt x="3202" y="2338"/>
                </a:lnTo>
                <a:lnTo>
                  <a:pt x="3204" y="2340"/>
                </a:lnTo>
                <a:lnTo>
                  <a:pt x="3204" y="2342"/>
                </a:lnTo>
                <a:lnTo>
                  <a:pt x="3204" y="2346"/>
                </a:lnTo>
                <a:lnTo>
                  <a:pt x="3204" y="2348"/>
                </a:lnTo>
                <a:lnTo>
                  <a:pt x="3204" y="2352"/>
                </a:lnTo>
                <a:lnTo>
                  <a:pt x="3204" y="2354"/>
                </a:lnTo>
                <a:lnTo>
                  <a:pt x="3204" y="2355"/>
                </a:lnTo>
                <a:close/>
                <a:moveTo>
                  <a:pt x="3127" y="2334"/>
                </a:moveTo>
                <a:lnTo>
                  <a:pt x="3127" y="2336"/>
                </a:lnTo>
                <a:lnTo>
                  <a:pt x="3131" y="2334"/>
                </a:lnTo>
                <a:lnTo>
                  <a:pt x="3131" y="2336"/>
                </a:lnTo>
                <a:lnTo>
                  <a:pt x="3131" y="2338"/>
                </a:lnTo>
                <a:lnTo>
                  <a:pt x="3129" y="2340"/>
                </a:lnTo>
                <a:lnTo>
                  <a:pt x="3127" y="2338"/>
                </a:lnTo>
                <a:lnTo>
                  <a:pt x="3127" y="2336"/>
                </a:lnTo>
                <a:lnTo>
                  <a:pt x="3125" y="2336"/>
                </a:lnTo>
                <a:lnTo>
                  <a:pt x="3125" y="2338"/>
                </a:lnTo>
                <a:lnTo>
                  <a:pt x="3123" y="2340"/>
                </a:lnTo>
                <a:lnTo>
                  <a:pt x="3123" y="2342"/>
                </a:lnTo>
                <a:lnTo>
                  <a:pt x="3123" y="2344"/>
                </a:lnTo>
                <a:lnTo>
                  <a:pt x="3123" y="2346"/>
                </a:lnTo>
                <a:lnTo>
                  <a:pt x="3121" y="2344"/>
                </a:lnTo>
                <a:lnTo>
                  <a:pt x="3121" y="2342"/>
                </a:lnTo>
                <a:lnTo>
                  <a:pt x="3119" y="2342"/>
                </a:lnTo>
                <a:lnTo>
                  <a:pt x="3117" y="2340"/>
                </a:lnTo>
                <a:lnTo>
                  <a:pt x="3117" y="2338"/>
                </a:lnTo>
                <a:lnTo>
                  <a:pt x="3119" y="2336"/>
                </a:lnTo>
                <a:lnTo>
                  <a:pt x="3121" y="2334"/>
                </a:lnTo>
                <a:lnTo>
                  <a:pt x="3121" y="2332"/>
                </a:lnTo>
                <a:lnTo>
                  <a:pt x="3123" y="2332"/>
                </a:lnTo>
                <a:lnTo>
                  <a:pt x="3125" y="2332"/>
                </a:lnTo>
                <a:lnTo>
                  <a:pt x="3125" y="2334"/>
                </a:lnTo>
                <a:lnTo>
                  <a:pt x="3127" y="2334"/>
                </a:lnTo>
                <a:close/>
                <a:moveTo>
                  <a:pt x="3248" y="2329"/>
                </a:moveTo>
                <a:lnTo>
                  <a:pt x="3250" y="2331"/>
                </a:lnTo>
                <a:lnTo>
                  <a:pt x="3252" y="2331"/>
                </a:lnTo>
                <a:lnTo>
                  <a:pt x="3254" y="2332"/>
                </a:lnTo>
                <a:lnTo>
                  <a:pt x="3254" y="2334"/>
                </a:lnTo>
                <a:lnTo>
                  <a:pt x="3255" y="2334"/>
                </a:lnTo>
                <a:lnTo>
                  <a:pt x="3257" y="2336"/>
                </a:lnTo>
                <a:lnTo>
                  <a:pt x="3257" y="2338"/>
                </a:lnTo>
                <a:lnTo>
                  <a:pt x="3255" y="2340"/>
                </a:lnTo>
                <a:lnTo>
                  <a:pt x="3257" y="2342"/>
                </a:lnTo>
                <a:lnTo>
                  <a:pt x="3255" y="2342"/>
                </a:lnTo>
                <a:lnTo>
                  <a:pt x="3254" y="2342"/>
                </a:lnTo>
                <a:lnTo>
                  <a:pt x="3254" y="2344"/>
                </a:lnTo>
                <a:lnTo>
                  <a:pt x="3255" y="2344"/>
                </a:lnTo>
                <a:lnTo>
                  <a:pt x="3255" y="2346"/>
                </a:lnTo>
                <a:lnTo>
                  <a:pt x="3254" y="2344"/>
                </a:lnTo>
                <a:lnTo>
                  <a:pt x="3252" y="2344"/>
                </a:lnTo>
                <a:lnTo>
                  <a:pt x="3252" y="2346"/>
                </a:lnTo>
                <a:lnTo>
                  <a:pt x="3254" y="2346"/>
                </a:lnTo>
                <a:lnTo>
                  <a:pt x="3255" y="2346"/>
                </a:lnTo>
                <a:lnTo>
                  <a:pt x="3257" y="2346"/>
                </a:lnTo>
                <a:lnTo>
                  <a:pt x="3255" y="2346"/>
                </a:lnTo>
                <a:lnTo>
                  <a:pt x="3255" y="2344"/>
                </a:lnTo>
                <a:lnTo>
                  <a:pt x="3257" y="2344"/>
                </a:lnTo>
                <a:lnTo>
                  <a:pt x="3259" y="2342"/>
                </a:lnTo>
                <a:lnTo>
                  <a:pt x="3259" y="2340"/>
                </a:lnTo>
                <a:lnTo>
                  <a:pt x="3257" y="2340"/>
                </a:lnTo>
                <a:lnTo>
                  <a:pt x="3257" y="2338"/>
                </a:lnTo>
                <a:lnTo>
                  <a:pt x="3259" y="2340"/>
                </a:lnTo>
                <a:lnTo>
                  <a:pt x="3261" y="2340"/>
                </a:lnTo>
                <a:lnTo>
                  <a:pt x="3261" y="2342"/>
                </a:lnTo>
                <a:lnTo>
                  <a:pt x="3259" y="2342"/>
                </a:lnTo>
                <a:lnTo>
                  <a:pt x="3259" y="2344"/>
                </a:lnTo>
                <a:lnTo>
                  <a:pt x="3259" y="2346"/>
                </a:lnTo>
                <a:lnTo>
                  <a:pt x="3261" y="2348"/>
                </a:lnTo>
                <a:lnTo>
                  <a:pt x="3259" y="2348"/>
                </a:lnTo>
                <a:lnTo>
                  <a:pt x="3259" y="2350"/>
                </a:lnTo>
                <a:lnTo>
                  <a:pt x="3257" y="2350"/>
                </a:lnTo>
                <a:lnTo>
                  <a:pt x="3254" y="2348"/>
                </a:lnTo>
                <a:lnTo>
                  <a:pt x="3252" y="2346"/>
                </a:lnTo>
                <a:lnTo>
                  <a:pt x="3250" y="2346"/>
                </a:lnTo>
                <a:lnTo>
                  <a:pt x="3248" y="2346"/>
                </a:lnTo>
                <a:lnTo>
                  <a:pt x="3244" y="2348"/>
                </a:lnTo>
                <a:lnTo>
                  <a:pt x="3242" y="2348"/>
                </a:lnTo>
                <a:lnTo>
                  <a:pt x="3240" y="2348"/>
                </a:lnTo>
                <a:lnTo>
                  <a:pt x="3240" y="2350"/>
                </a:lnTo>
                <a:lnTo>
                  <a:pt x="3236" y="2352"/>
                </a:lnTo>
                <a:lnTo>
                  <a:pt x="3234" y="2352"/>
                </a:lnTo>
                <a:lnTo>
                  <a:pt x="3232" y="2354"/>
                </a:lnTo>
                <a:lnTo>
                  <a:pt x="3227" y="2352"/>
                </a:lnTo>
                <a:lnTo>
                  <a:pt x="3225" y="2352"/>
                </a:lnTo>
                <a:lnTo>
                  <a:pt x="3225" y="2350"/>
                </a:lnTo>
                <a:lnTo>
                  <a:pt x="3223" y="2346"/>
                </a:lnTo>
                <a:lnTo>
                  <a:pt x="3221" y="2346"/>
                </a:lnTo>
                <a:lnTo>
                  <a:pt x="3221" y="2344"/>
                </a:lnTo>
                <a:lnTo>
                  <a:pt x="3219" y="2342"/>
                </a:lnTo>
                <a:lnTo>
                  <a:pt x="3219" y="2340"/>
                </a:lnTo>
                <a:lnTo>
                  <a:pt x="3221" y="2338"/>
                </a:lnTo>
                <a:lnTo>
                  <a:pt x="3221" y="2336"/>
                </a:lnTo>
                <a:lnTo>
                  <a:pt x="3221" y="2334"/>
                </a:lnTo>
                <a:lnTo>
                  <a:pt x="3223" y="2332"/>
                </a:lnTo>
                <a:lnTo>
                  <a:pt x="3223" y="2331"/>
                </a:lnTo>
                <a:lnTo>
                  <a:pt x="3225" y="2331"/>
                </a:lnTo>
                <a:lnTo>
                  <a:pt x="3225" y="2329"/>
                </a:lnTo>
                <a:lnTo>
                  <a:pt x="3227" y="2329"/>
                </a:lnTo>
                <a:lnTo>
                  <a:pt x="3229" y="2329"/>
                </a:lnTo>
                <a:lnTo>
                  <a:pt x="3230" y="2327"/>
                </a:lnTo>
                <a:lnTo>
                  <a:pt x="3232" y="2327"/>
                </a:lnTo>
                <a:lnTo>
                  <a:pt x="3234" y="2327"/>
                </a:lnTo>
                <a:lnTo>
                  <a:pt x="3234" y="2329"/>
                </a:lnTo>
                <a:lnTo>
                  <a:pt x="3236" y="2329"/>
                </a:lnTo>
                <a:lnTo>
                  <a:pt x="3238" y="2329"/>
                </a:lnTo>
                <a:lnTo>
                  <a:pt x="3242" y="2329"/>
                </a:lnTo>
                <a:lnTo>
                  <a:pt x="3244" y="2329"/>
                </a:lnTo>
                <a:lnTo>
                  <a:pt x="3244" y="2327"/>
                </a:lnTo>
                <a:lnTo>
                  <a:pt x="3246" y="2327"/>
                </a:lnTo>
                <a:lnTo>
                  <a:pt x="3248" y="2329"/>
                </a:lnTo>
                <a:close/>
                <a:moveTo>
                  <a:pt x="2989" y="2292"/>
                </a:moveTo>
                <a:lnTo>
                  <a:pt x="2987" y="2292"/>
                </a:lnTo>
                <a:lnTo>
                  <a:pt x="2987" y="2290"/>
                </a:lnTo>
                <a:lnTo>
                  <a:pt x="2989" y="2290"/>
                </a:lnTo>
                <a:lnTo>
                  <a:pt x="2989" y="2292"/>
                </a:lnTo>
                <a:close/>
                <a:moveTo>
                  <a:pt x="3511" y="2288"/>
                </a:moveTo>
                <a:lnTo>
                  <a:pt x="3513" y="2288"/>
                </a:lnTo>
                <a:lnTo>
                  <a:pt x="3515" y="2290"/>
                </a:lnTo>
                <a:lnTo>
                  <a:pt x="3515" y="2292"/>
                </a:lnTo>
                <a:lnTo>
                  <a:pt x="3515" y="2294"/>
                </a:lnTo>
                <a:lnTo>
                  <a:pt x="3515" y="2296"/>
                </a:lnTo>
                <a:lnTo>
                  <a:pt x="3515" y="2300"/>
                </a:lnTo>
                <a:lnTo>
                  <a:pt x="3515" y="2302"/>
                </a:lnTo>
                <a:lnTo>
                  <a:pt x="3517" y="2306"/>
                </a:lnTo>
                <a:lnTo>
                  <a:pt x="3517" y="2309"/>
                </a:lnTo>
                <a:lnTo>
                  <a:pt x="3515" y="2313"/>
                </a:lnTo>
                <a:lnTo>
                  <a:pt x="3513" y="2315"/>
                </a:lnTo>
                <a:lnTo>
                  <a:pt x="3513" y="2317"/>
                </a:lnTo>
                <a:lnTo>
                  <a:pt x="3513" y="2319"/>
                </a:lnTo>
                <a:lnTo>
                  <a:pt x="3511" y="2321"/>
                </a:lnTo>
                <a:lnTo>
                  <a:pt x="3513" y="2323"/>
                </a:lnTo>
                <a:lnTo>
                  <a:pt x="3511" y="2323"/>
                </a:lnTo>
                <a:lnTo>
                  <a:pt x="3511" y="2325"/>
                </a:lnTo>
                <a:lnTo>
                  <a:pt x="3511" y="2327"/>
                </a:lnTo>
                <a:lnTo>
                  <a:pt x="3511" y="2329"/>
                </a:lnTo>
                <a:lnTo>
                  <a:pt x="3511" y="2331"/>
                </a:lnTo>
                <a:lnTo>
                  <a:pt x="3513" y="2331"/>
                </a:lnTo>
                <a:lnTo>
                  <a:pt x="3511" y="2331"/>
                </a:lnTo>
                <a:lnTo>
                  <a:pt x="3511" y="2332"/>
                </a:lnTo>
                <a:lnTo>
                  <a:pt x="3513" y="2334"/>
                </a:lnTo>
                <a:lnTo>
                  <a:pt x="3515" y="2334"/>
                </a:lnTo>
                <a:lnTo>
                  <a:pt x="3517" y="2332"/>
                </a:lnTo>
                <a:lnTo>
                  <a:pt x="3519" y="2331"/>
                </a:lnTo>
                <a:lnTo>
                  <a:pt x="3522" y="2329"/>
                </a:lnTo>
                <a:lnTo>
                  <a:pt x="3526" y="2327"/>
                </a:lnTo>
                <a:lnTo>
                  <a:pt x="3528" y="2327"/>
                </a:lnTo>
                <a:lnTo>
                  <a:pt x="3526" y="2327"/>
                </a:lnTo>
                <a:lnTo>
                  <a:pt x="3526" y="2329"/>
                </a:lnTo>
                <a:lnTo>
                  <a:pt x="3524" y="2329"/>
                </a:lnTo>
                <a:lnTo>
                  <a:pt x="3524" y="2331"/>
                </a:lnTo>
                <a:lnTo>
                  <a:pt x="3522" y="2331"/>
                </a:lnTo>
                <a:lnTo>
                  <a:pt x="3520" y="2331"/>
                </a:lnTo>
                <a:lnTo>
                  <a:pt x="3520" y="2332"/>
                </a:lnTo>
                <a:lnTo>
                  <a:pt x="3520" y="2331"/>
                </a:lnTo>
                <a:lnTo>
                  <a:pt x="3520" y="2332"/>
                </a:lnTo>
                <a:lnTo>
                  <a:pt x="3519" y="2334"/>
                </a:lnTo>
                <a:lnTo>
                  <a:pt x="3517" y="2334"/>
                </a:lnTo>
                <a:lnTo>
                  <a:pt x="3515" y="2336"/>
                </a:lnTo>
                <a:lnTo>
                  <a:pt x="3515" y="2338"/>
                </a:lnTo>
                <a:lnTo>
                  <a:pt x="3513" y="2338"/>
                </a:lnTo>
                <a:lnTo>
                  <a:pt x="3513" y="2340"/>
                </a:lnTo>
                <a:lnTo>
                  <a:pt x="3515" y="2342"/>
                </a:lnTo>
                <a:lnTo>
                  <a:pt x="3517" y="2344"/>
                </a:lnTo>
                <a:lnTo>
                  <a:pt x="3519" y="2342"/>
                </a:lnTo>
                <a:lnTo>
                  <a:pt x="3519" y="2340"/>
                </a:lnTo>
                <a:lnTo>
                  <a:pt x="3519" y="2338"/>
                </a:lnTo>
                <a:lnTo>
                  <a:pt x="3520" y="2338"/>
                </a:lnTo>
                <a:lnTo>
                  <a:pt x="3522" y="2334"/>
                </a:lnTo>
                <a:lnTo>
                  <a:pt x="3524" y="2334"/>
                </a:lnTo>
                <a:lnTo>
                  <a:pt x="3524" y="2336"/>
                </a:lnTo>
                <a:lnTo>
                  <a:pt x="3522" y="2336"/>
                </a:lnTo>
                <a:lnTo>
                  <a:pt x="3522" y="2338"/>
                </a:lnTo>
                <a:lnTo>
                  <a:pt x="3522" y="2340"/>
                </a:lnTo>
                <a:lnTo>
                  <a:pt x="3520" y="2342"/>
                </a:lnTo>
                <a:lnTo>
                  <a:pt x="3520" y="2344"/>
                </a:lnTo>
                <a:lnTo>
                  <a:pt x="3519" y="2346"/>
                </a:lnTo>
                <a:lnTo>
                  <a:pt x="3517" y="2348"/>
                </a:lnTo>
                <a:lnTo>
                  <a:pt x="3515" y="2348"/>
                </a:lnTo>
                <a:lnTo>
                  <a:pt x="3513" y="2352"/>
                </a:lnTo>
                <a:lnTo>
                  <a:pt x="3511" y="2354"/>
                </a:lnTo>
                <a:lnTo>
                  <a:pt x="3511" y="2355"/>
                </a:lnTo>
                <a:lnTo>
                  <a:pt x="3511" y="2357"/>
                </a:lnTo>
                <a:lnTo>
                  <a:pt x="3511" y="2359"/>
                </a:lnTo>
                <a:lnTo>
                  <a:pt x="3509" y="2361"/>
                </a:lnTo>
                <a:lnTo>
                  <a:pt x="3509" y="2363"/>
                </a:lnTo>
                <a:lnTo>
                  <a:pt x="3507" y="2365"/>
                </a:lnTo>
                <a:lnTo>
                  <a:pt x="3507" y="2369"/>
                </a:lnTo>
                <a:lnTo>
                  <a:pt x="3509" y="2371"/>
                </a:lnTo>
                <a:lnTo>
                  <a:pt x="3511" y="2371"/>
                </a:lnTo>
                <a:lnTo>
                  <a:pt x="3511" y="2373"/>
                </a:lnTo>
                <a:lnTo>
                  <a:pt x="3511" y="2371"/>
                </a:lnTo>
                <a:lnTo>
                  <a:pt x="3513" y="2371"/>
                </a:lnTo>
                <a:lnTo>
                  <a:pt x="3511" y="2369"/>
                </a:lnTo>
                <a:lnTo>
                  <a:pt x="3513" y="2367"/>
                </a:lnTo>
                <a:lnTo>
                  <a:pt x="3513" y="2365"/>
                </a:lnTo>
                <a:lnTo>
                  <a:pt x="3515" y="2363"/>
                </a:lnTo>
                <a:lnTo>
                  <a:pt x="3517" y="2361"/>
                </a:lnTo>
                <a:lnTo>
                  <a:pt x="3517" y="2359"/>
                </a:lnTo>
                <a:lnTo>
                  <a:pt x="3519" y="2357"/>
                </a:lnTo>
                <a:lnTo>
                  <a:pt x="3520" y="2355"/>
                </a:lnTo>
                <a:lnTo>
                  <a:pt x="3520" y="2354"/>
                </a:lnTo>
                <a:lnTo>
                  <a:pt x="3522" y="2354"/>
                </a:lnTo>
                <a:lnTo>
                  <a:pt x="3522" y="2352"/>
                </a:lnTo>
                <a:lnTo>
                  <a:pt x="3524" y="2352"/>
                </a:lnTo>
                <a:lnTo>
                  <a:pt x="3524" y="2350"/>
                </a:lnTo>
                <a:lnTo>
                  <a:pt x="3526" y="2348"/>
                </a:lnTo>
                <a:lnTo>
                  <a:pt x="3528" y="2344"/>
                </a:lnTo>
                <a:lnTo>
                  <a:pt x="3530" y="2342"/>
                </a:lnTo>
                <a:lnTo>
                  <a:pt x="3530" y="2340"/>
                </a:lnTo>
                <a:lnTo>
                  <a:pt x="3530" y="2338"/>
                </a:lnTo>
                <a:lnTo>
                  <a:pt x="3532" y="2338"/>
                </a:lnTo>
                <a:lnTo>
                  <a:pt x="3532" y="2336"/>
                </a:lnTo>
                <a:lnTo>
                  <a:pt x="3534" y="2334"/>
                </a:lnTo>
                <a:lnTo>
                  <a:pt x="3534" y="2332"/>
                </a:lnTo>
                <a:lnTo>
                  <a:pt x="3534" y="2331"/>
                </a:lnTo>
                <a:lnTo>
                  <a:pt x="3534" y="2329"/>
                </a:lnTo>
                <a:lnTo>
                  <a:pt x="3534" y="2327"/>
                </a:lnTo>
                <a:lnTo>
                  <a:pt x="3532" y="2325"/>
                </a:lnTo>
                <a:lnTo>
                  <a:pt x="3530" y="2325"/>
                </a:lnTo>
                <a:lnTo>
                  <a:pt x="3528" y="2327"/>
                </a:lnTo>
                <a:lnTo>
                  <a:pt x="3528" y="2325"/>
                </a:lnTo>
                <a:lnTo>
                  <a:pt x="3526" y="2325"/>
                </a:lnTo>
                <a:lnTo>
                  <a:pt x="3526" y="2323"/>
                </a:lnTo>
                <a:lnTo>
                  <a:pt x="3528" y="2323"/>
                </a:lnTo>
                <a:lnTo>
                  <a:pt x="3530" y="2323"/>
                </a:lnTo>
                <a:lnTo>
                  <a:pt x="3532" y="2321"/>
                </a:lnTo>
                <a:lnTo>
                  <a:pt x="3534" y="2319"/>
                </a:lnTo>
                <a:lnTo>
                  <a:pt x="3534" y="2317"/>
                </a:lnTo>
                <a:lnTo>
                  <a:pt x="3536" y="2315"/>
                </a:lnTo>
                <a:lnTo>
                  <a:pt x="3538" y="2313"/>
                </a:lnTo>
                <a:lnTo>
                  <a:pt x="3540" y="2313"/>
                </a:lnTo>
                <a:lnTo>
                  <a:pt x="3544" y="2308"/>
                </a:lnTo>
                <a:lnTo>
                  <a:pt x="3545" y="2308"/>
                </a:lnTo>
                <a:lnTo>
                  <a:pt x="3547" y="2306"/>
                </a:lnTo>
                <a:lnTo>
                  <a:pt x="3551" y="2306"/>
                </a:lnTo>
                <a:lnTo>
                  <a:pt x="3553" y="2306"/>
                </a:lnTo>
                <a:lnTo>
                  <a:pt x="3553" y="2308"/>
                </a:lnTo>
                <a:lnTo>
                  <a:pt x="3555" y="2308"/>
                </a:lnTo>
                <a:lnTo>
                  <a:pt x="3559" y="2311"/>
                </a:lnTo>
                <a:lnTo>
                  <a:pt x="3559" y="2313"/>
                </a:lnTo>
                <a:lnTo>
                  <a:pt x="3559" y="2315"/>
                </a:lnTo>
                <a:lnTo>
                  <a:pt x="3561" y="2315"/>
                </a:lnTo>
                <a:lnTo>
                  <a:pt x="3561" y="2317"/>
                </a:lnTo>
                <a:lnTo>
                  <a:pt x="3561" y="2319"/>
                </a:lnTo>
                <a:lnTo>
                  <a:pt x="3563" y="2321"/>
                </a:lnTo>
                <a:lnTo>
                  <a:pt x="3561" y="2323"/>
                </a:lnTo>
                <a:lnTo>
                  <a:pt x="3561" y="2321"/>
                </a:lnTo>
                <a:lnTo>
                  <a:pt x="3559" y="2321"/>
                </a:lnTo>
                <a:lnTo>
                  <a:pt x="3559" y="2323"/>
                </a:lnTo>
                <a:lnTo>
                  <a:pt x="3559" y="2325"/>
                </a:lnTo>
                <a:lnTo>
                  <a:pt x="3559" y="2327"/>
                </a:lnTo>
                <a:lnTo>
                  <a:pt x="3561" y="2327"/>
                </a:lnTo>
                <a:lnTo>
                  <a:pt x="3561" y="2325"/>
                </a:lnTo>
                <a:lnTo>
                  <a:pt x="3563" y="2325"/>
                </a:lnTo>
                <a:lnTo>
                  <a:pt x="3563" y="2323"/>
                </a:lnTo>
                <a:lnTo>
                  <a:pt x="3565" y="2325"/>
                </a:lnTo>
                <a:lnTo>
                  <a:pt x="3565" y="2327"/>
                </a:lnTo>
                <a:lnTo>
                  <a:pt x="3565" y="2329"/>
                </a:lnTo>
                <a:lnTo>
                  <a:pt x="3567" y="2332"/>
                </a:lnTo>
                <a:lnTo>
                  <a:pt x="3568" y="2334"/>
                </a:lnTo>
                <a:lnTo>
                  <a:pt x="3568" y="2336"/>
                </a:lnTo>
                <a:lnTo>
                  <a:pt x="3568" y="2338"/>
                </a:lnTo>
                <a:lnTo>
                  <a:pt x="3568" y="2340"/>
                </a:lnTo>
                <a:lnTo>
                  <a:pt x="3568" y="2342"/>
                </a:lnTo>
                <a:lnTo>
                  <a:pt x="3568" y="2344"/>
                </a:lnTo>
                <a:lnTo>
                  <a:pt x="3568" y="2346"/>
                </a:lnTo>
                <a:lnTo>
                  <a:pt x="3568" y="2350"/>
                </a:lnTo>
                <a:lnTo>
                  <a:pt x="3568" y="2352"/>
                </a:lnTo>
                <a:lnTo>
                  <a:pt x="3568" y="2354"/>
                </a:lnTo>
                <a:lnTo>
                  <a:pt x="3568" y="2355"/>
                </a:lnTo>
                <a:lnTo>
                  <a:pt x="3567" y="2355"/>
                </a:lnTo>
                <a:lnTo>
                  <a:pt x="3567" y="2354"/>
                </a:lnTo>
                <a:lnTo>
                  <a:pt x="3567" y="2352"/>
                </a:lnTo>
                <a:lnTo>
                  <a:pt x="3568" y="2352"/>
                </a:lnTo>
                <a:lnTo>
                  <a:pt x="3568" y="2350"/>
                </a:lnTo>
                <a:lnTo>
                  <a:pt x="3567" y="2348"/>
                </a:lnTo>
                <a:lnTo>
                  <a:pt x="3567" y="2346"/>
                </a:lnTo>
                <a:lnTo>
                  <a:pt x="3567" y="2348"/>
                </a:lnTo>
                <a:lnTo>
                  <a:pt x="3567" y="2350"/>
                </a:lnTo>
                <a:lnTo>
                  <a:pt x="3567" y="2352"/>
                </a:lnTo>
                <a:lnTo>
                  <a:pt x="3567" y="2354"/>
                </a:lnTo>
                <a:lnTo>
                  <a:pt x="3567" y="2355"/>
                </a:lnTo>
                <a:lnTo>
                  <a:pt x="3567" y="2357"/>
                </a:lnTo>
                <a:lnTo>
                  <a:pt x="3567" y="2355"/>
                </a:lnTo>
                <a:lnTo>
                  <a:pt x="3568" y="2355"/>
                </a:lnTo>
                <a:lnTo>
                  <a:pt x="3567" y="2355"/>
                </a:lnTo>
                <a:lnTo>
                  <a:pt x="3567" y="2357"/>
                </a:lnTo>
                <a:lnTo>
                  <a:pt x="3567" y="2359"/>
                </a:lnTo>
                <a:lnTo>
                  <a:pt x="3565" y="2363"/>
                </a:lnTo>
                <a:lnTo>
                  <a:pt x="3565" y="2365"/>
                </a:lnTo>
                <a:lnTo>
                  <a:pt x="3565" y="2367"/>
                </a:lnTo>
                <a:lnTo>
                  <a:pt x="3563" y="2367"/>
                </a:lnTo>
                <a:lnTo>
                  <a:pt x="3563" y="2365"/>
                </a:lnTo>
                <a:lnTo>
                  <a:pt x="3561" y="2363"/>
                </a:lnTo>
                <a:lnTo>
                  <a:pt x="3559" y="2363"/>
                </a:lnTo>
                <a:lnTo>
                  <a:pt x="3557" y="2365"/>
                </a:lnTo>
                <a:lnTo>
                  <a:pt x="3555" y="2363"/>
                </a:lnTo>
                <a:lnTo>
                  <a:pt x="3555" y="2365"/>
                </a:lnTo>
                <a:lnTo>
                  <a:pt x="3555" y="2367"/>
                </a:lnTo>
                <a:lnTo>
                  <a:pt x="3553" y="2367"/>
                </a:lnTo>
                <a:lnTo>
                  <a:pt x="3551" y="2371"/>
                </a:lnTo>
                <a:lnTo>
                  <a:pt x="3551" y="2373"/>
                </a:lnTo>
                <a:lnTo>
                  <a:pt x="3549" y="2373"/>
                </a:lnTo>
                <a:lnTo>
                  <a:pt x="3549" y="2375"/>
                </a:lnTo>
                <a:lnTo>
                  <a:pt x="3551" y="2375"/>
                </a:lnTo>
                <a:lnTo>
                  <a:pt x="3551" y="2377"/>
                </a:lnTo>
                <a:lnTo>
                  <a:pt x="3553" y="2377"/>
                </a:lnTo>
                <a:lnTo>
                  <a:pt x="3555" y="2377"/>
                </a:lnTo>
                <a:lnTo>
                  <a:pt x="3553" y="2379"/>
                </a:lnTo>
                <a:lnTo>
                  <a:pt x="3555" y="2379"/>
                </a:lnTo>
                <a:lnTo>
                  <a:pt x="3555" y="2382"/>
                </a:lnTo>
                <a:lnTo>
                  <a:pt x="3553" y="2382"/>
                </a:lnTo>
                <a:lnTo>
                  <a:pt x="3553" y="2384"/>
                </a:lnTo>
                <a:lnTo>
                  <a:pt x="3551" y="2386"/>
                </a:lnTo>
                <a:lnTo>
                  <a:pt x="3549" y="2386"/>
                </a:lnTo>
                <a:lnTo>
                  <a:pt x="3547" y="2388"/>
                </a:lnTo>
                <a:lnTo>
                  <a:pt x="3545" y="2390"/>
                </a:lnTo>
                <a:lnTo>
                  <a:pt x="3547" y="2392"/>
                </a:lnTo>
                <a:lnTo>
                  <a:pt x="3547" y="2394"/>
                </a:lnTo>
                <a:lnTo>
                  <a:pt x="3545" y="2394"/>
                </a:lnTo>
                <a:lnTo>
                  <a:pt x="3545" y="2396"/>
                </a:lnTo>
                <a:lnTo>
                  <a:pt x="3545" y="2394"/>
                </a:lnTo>
                <a:lnTo>
                  <a:pt x="3547" y="2394"/>
                </a:lnTo>
                <a:lnTo>
                  <a:pt x="3549" y="2396"/>
                </a:lnTo>
                <a:lnTo>
                  <a:pt x="3549" y="2394"/>
                </a:lnTo>
                <a:lnTo>
                  <a:pt x="3551" y="2394"/>
                </a:lnTo>
                <a:lnTo>
                  <a:pt x="3549" y="2394"/>
                </a:lnTo>
                <a:lnTo>
                  <a:pt x="3549" y="2392"/>
                </a:lnTo>
                <a:lnTo>
                  <a:pt x="3551" y="2390"/>
                </a:lnTo>
                <a:lnTo>
                  <a:pt x="3553" y="2390"/>
                </a:lnTo>
                <a:lnTo>
                  <a:pt x="3553" y="2388"/>
                </a:lnTo>
                <a:lnTo>
                  <a:pt x="3555" y="2388"/>
                </a:lnTo>
                <a:lnTo>
                  <a:pt x="3557" y="2388"/>
                </a:lnTo>
                <a:lnTo>
                  <a:pt x="3557" y="2386"/>
                </a:lnTo>
                <a:lnTo>
                  <a:pt x="3557" y="2384"/>
                </a:lnTo>
                <a:lnTo>
                  <a:pt x="3559" y="2384"/>
                </a:lnTo>
                <a:lnTo>
                  <a:pt x="3561" y="2384"/>
                </a:lnTo>
                <a:lnTo>
                  <a:pt x="3563" y="2386"/>
                </a:lnTo>
                <a:lnTo>
                  <a:pt x="3563" y="2388"/>
                </a:lnTo>
                <a:lnTo>
                  <a:pt x="3563" y="2390"/>
                </a:lnTo>
                <a:lnTo>
                  <a:pt x="3565" y="2392"/>
                </a:lnTo>
                <a:lnTo>
                  <a:pt x="3565" y="2394"/>
                </a:lnTo>
                <a:lnTo>
                  <a:pt x="3563" y="2396"/>
                </a:lnTo>
                <a:lnTo>
                  <a:pt x="3561" y="2396"/>
                </a:lnTo>
                <a:lnTo>
                  <a:pt x="3561" y="2398"/>
                </a:lnTo>
                <a:lnTo>
                  <a:pt x="3559" y="2398"/>
                </a:lnTo>
                <a:lnTo>
                  <a:pt x="3561" y="2398"/>
                </a:lnTo>
                <a:lnTo>
                  <a:pt x="3563" y="2400"/>
                </a:lnTo>
                <a:lnTo>
                  <a:pt x="3565" y="2400"/>
                </a:lnTo>
                <a:lnTo>
                  <a:pt x="3567" y="2400"/>
                </a:lnTo>
                <a:lnTo>
                  <a:pt x="3568" y="2402"/>
                </a:lnTo>
                <a:lnTo>
                  <a:pt x="3568" y="2403"/>
                </a:lnTo>
                <a:lnTo>
                  <a:pt x="3567" y="2403"/>
                </a:lnTo>
                <a:lnTo>
                  <a:pt x="3567" y="2405"/>
                </a:lnTo>
                <a:lnTo>
                  <a:pt x="3568" y="2405"/>
                </a:lnTo>
                <a:lnTo>
                  <a:pt x="3568" y="2407"/>
                </a:lnTo>
                <a:lnTo>
                  <a:pt x="3570" y="2407"/>
                </a:lnTo>
                <a:lnTo>
                  <a:pt x="3572" y="2407"/>
                </a:lnTo>
                <a:lnTo>
                  <a:pt x="3572" y="2405"/>
                </a:lnTo>
                <a:lnTo>
                  <a:pt x="3574" y="2405"/>
                </a:lnTo>
                <a:lnTo>
                  <a:pt x="3576" y="2407"/>
                </a:lnTo>
                <a:lnTo>
                  <a:pt x="3574" y="2407"/>
                </a:lnTo>
                <a:lnTo>
                  <a:pt x="3574" y="2409"/>
                </a:lnTo>
                <a:lnTo>
                  <a:pt x="3574" y="2411"/>
                </a:lnTo>
                <a:lnTo>
                  <a:pt x="3576" y="2411"/>
                </a:lnTo>
                <a:lnTo>
                  <a:pt x="3576" y="2413"/>
                </a:lnTo>
                <a:lnTo>
                  <a:pt x="3578" y="2415"/>
                </a:lnTo>
                <a:lnTo>
                  <a:pt x="3580" y="2415"/>
                </a:lnTo>
                <a:lnTo>
                  <a:pt x="3582" y="2415"/>
                </a:lnTo>
                <a:lnTo>
                  <a:pt x="3584" y="2413"/>
                </a:lnTo>
                <a:lnTo>
                  <a:pt x="3586" y="2413"/>
                </a:lnTo>
                <a:lnTo>
                  <a:pt x="3588" y="2411"/>
                </a:lnTo>
                <a:lnTo>
                  <a:pt x="3588" y="2409"/>
                </a:lnTo>
                <a:lnTo>
                  <a:pt x="3586" y="2409"/>
                </a:lnTo>
                <a:lnTo>
                  <a:pt x="3586" y="2407"/>
                </a:lnTo>
                <a:lnTo>
                  <a:pt x="3586" y="2409"/>
                </a:lnTo>
                <a:lnTo>
                  <a:pt x="3584" y="2409"/>
                </a:lnTo>
                <a:lnTo>
                  <a:pt x="3582" y="2409"/>
                </a:lnTo>
                <a:lnTo>
                  <a:pt x="3582" y="2405"/>
                </a:lnTo>
                <a:lnTo>
                  <a:pt x="3580" y="2403"/>
                </a:lnTo>
                <a:lnTo>
                  <a:pt x="3578" y="2403"/>
                </a:lnTo>
                <a:lnTo>
                  <a:pt x="3574" y="2398"/>
                </a:lnTo>
                <a:lnTo>
                  <a:pt x="3572" y="2396"/>
                </a:lnTo>
                <a:lnTo>
                  <a:pt x="3572" y="2394"/>
                </a:lnTo>
                <a:lnTo>
                  <a:pt x="3574" y="2394"/>
                </a:lnTo>
                <a:lnTo>
                  <a:pt x="3576" y="2396"/>
                </a:lnTo>
                <a:lnTo>
                  <a:pt x="3576" y="2398"/>
                </a:lnTo>
                <a:lnTo>
                  <a:pt x="3580" y="2400"/>
                </a:lnTo>
                <a:lnTo>
                  <a:pt x="3586" y="2405"/>
                </a:lnTo>
                <a:lnTo>
                  <a:pt x="3588" y="2405"/>
                </a:lnTo>
                <a:lnTo>
                  <a:pt x="3590" y="2407"/>
                </a:lnTo>
                <a:lnTo>
                  <a:pt x="3597" y="2411"/>
                </a:lnTo>
                <a:lnTo>
                  <a:pt x="3601" y="2413"/>
                </a:lnTo>
                <a:lnTo>
                  <a:pt x="3607" y="2413"/>
                </a:lnTo>
                <a:lnTo>
                  <a:pt x="3609" y="2413"/>
                </a:lnTo>
                <a:lnTo>
                  <a:pt x="3611" y="2413"/>
                </a:lnTo>
                <a:lnTo>
                  <a:pt x="3613" y="2415"/>
                </a:lnTo>
                <a:lnTo>
                  <a:pt x="3613" y="2417"/>
                </a:lnTo>
                <a:lnTo>
                  <a:pt x="3611" y="2415"/>
                </a:lnTo>
                <a:lnTo>
                  <a:pt x="3611" y="2417"/>
                </a:lnTo>
                <a:lnTo>
                  <a:pt x="3613" y="2417"/>
                </a:lnTo>
                <a:lnTo>
                  <a:pt x="3613" y="2419"/>
                </a:lnTo>
                <a:lnTo>
                  <a:pt x="3615" y="2419"/>
                </a:lnTo>
                <a:lnTo>
                  <a:pt x="3613" y="2419"/>
                </a:lnTo>
                <a:lnTo>
                  <a:pt x="3613" y="2421"/>
                </a:lnTo>
                <a:lnTo>
                  <a:pt x="3613" y="2423"/>
                </a:lnTo>
                <a:lnTo>
                  <a:pt x="3615" y="2425"/>
                </a:lnTo>
                <a:lnTo>
                  <a:pt x="3616" y="2425"/>
                </a:lnTo>
                <a:lnTo>
                  <a:pt x="3616" y="2427"/>
                </a:lnTo>
                <a:lnTo>
                  <a:pt x="3618" y="2425"/>
                </a:lnTo>
                <a:lnTo>
                  <a:pt x="3620" y="2425"/>
                </a:lnTo>
                <a:lnTo>
                  <a:pt x="3622" y="2425"/>
                </a:lnTo>
                <a:lnTo>
                  <a:pt x="3624" y="2425"/>
                </a:lnTo>
                <a:lnTo>
                  <a:pt x="3624" y="2427"/>
                </a:lnTo>
                <a:lnTo>
                  <a:pt x="3624" y="2425"/>
                </a:lnTo>
                <a:lnTo>
                  <a:pt x="3624" y="2423"/>
                </a:lnTo>
                <a:lnTo>
                  <a:pt x="3624" y="2421"/>
                </a:lnTo>
                <a:lnTo>
                  <a:pt x="3622" y="2419"/>
                </a:lnTo>
                <a:lnTo>
                  <a:pt x="3620" y="2419"/>
                </a:lnTo>
                <a:lnTo>
                  <a:pt x="3618" y="2419"/>
                </a:lnTo>
                <a:lnTo>
                  <a:pt x="3618" y="2421"/>
                </a:lnTo>
                <a:lnTo>
                  <a:pt x="3616" y="2421"/>
                </a:lnTo>
                <a:lnTo>
                  <a:pt x="3618" y="2419"/>
                </a:lnTo>
                <a:lnTo>
                  <a:pt x="3620" y="2419"/>
                </a:lnTo>
                <a:lnTo>
                  <a:pt x="3622" y="2419"/>
                </a:lnTo>
                <a:lnTo>
                  <a:pt x="3624" y="2419"/>
                </a:lnTo>
                <a:lnTo>
                  <a:pt x="3624" y="2421"/>
                </a:lnTo>
                <a:lnTo>
                  <a:pt x="3626" y="2423"/>
                </a:lnTo>
                <a:lnTo>
                  <a:pt x="3626" y="2425"/>
                </a:lnTo>
                <a:lnTo>
                  <a:pt x="3628" y="2428"/>
                </a:lnTo>
                <a:lnTo>
                  <a:pt x="3628" y="2430"/>
                </a:lnTo>
                <a:lnTo>
                  <a:pt x="3630" y="2432"/>
                </a:lnTo>
                <a:lnTo>
                  <a:pt x="3630" y="2434"/>
                </a:lnTo>
                <a:lnTo>
                  <a:pt x="3630" y="2436"/>
                </a:lnTo>
                <a:lnTo>
                  <a:pt x="3628" y="2436"/>
                </a:lnTo>
                <a:lnTo>
                  <a:pt x="3626" y="2434"/>
                </a:lnTo>
                <a:lnTo>
                  <a:pt x="3626" y="2432"/>
                </a:lnTo>
                <a:lnTo>
                  <a:pt x="3628" y="2432"/>
                </a:lnTo>
                <a:lnTo>
                  <a:pt x="3628" y="2430"/>
                </a:lnTo>
                <a:lnTo>
                  <a:pt x="3626" y="2427"/>
                </a:lnTo>
                <a:lnTo>
                  <a:pt x="3626" y="2428"/>
                </a:lnTo>
                <a:lnTo>
                  <a:pt x="3626" y="2430"/>
                </a:lnTo>
                <a:lnTo>
                  <a:pt x="3626" y="2432"/>
                </a:lnTo>
                <a:lnTo>
                  <a:pt x="3626" y="2434"/>
                </a:lnTo>
                <a:lnTo>
                  <a:pt x="3624" y="2434"/>
                </a:lnTo>
                <a:lnTo>
                  <a:pt x="3622" y="2434"/>
                </a:lnTo>
                <a:lnTo>
                  <a:pt x="3622" y="2436"/>
                </a:lnTo>
                <a:lnTo>
                  <a:pt x="3620" y="2436"/>
                </a:lnTo>
                <a:lnTo>
                  <a:pt x="3620" y="2438"/>
                </a:lnTo>
                <a:lnTo>
                  <a:pt x="3618" y="2438"/>
                </a:lnTo>
                <a:lnTo>
                  <a:pt x="3616" y="2438"/>
                </a:lnTo>
                <a:lnTo>
                  <a:pt x="3616" y="2440"/>
                </a:lnTo>
                <a:lnTo>
                  <a:pt x="3616" y="2442"/>
                </a:lnTo>
                <a:lnTo>
                  <a:pt x="3616" y="2444"/>
                </a:lnTo>
                <a:lnTo>
                  <a:pt x="3618" y="2446"/>
                </a:lnTo>
                <a:lnTo>
                  <a:pt x="3618" y="2448"/>
                </a:lnTo>
                <a:lnTo>
                  <a:pt x="3618" y="2450"/>
                </a:lnTo>
                <a:lnTo>
                  <a:pt x="3620" y="2450"/>
                </a:lnTo>
                <a:lnTo>
                  <a:pt x="3622" y="2451"/>
                </a:lnTo>
                <a:lnTo>
                  <a:pt x="3624" y="2453"/>
                </a:lnTo>
                <a:lnTo>
                  <a:pt x="3624" y="2455"/>
                </a:lnTo>
                <a:lnTo>
                  <a:pt x="3624" y="2457"/>
                </a:lnTo>
                <a:lnTo>
                  <a:pt x="3624" y="2459"/>
                </a:lnTo>
                <a:lnTo>
                  <a:pt x="3624" y="2461"/>
                </a:lnTo>
                <a:lnTo>
                  <a:pt x="3624" y="2463"/>
                </a:lnTo>
                <a:lnTo>
                  <a:pt x="3626" y="2465"/>
                </a:lnTo>
                <a:lnTo>
                  <a:pt x="3624" y="2467"/>
                </a:lnTo>
                <a:lnTo>
                  <a:pt x="3624" y="2469"/>
                </a:lnTo>
                <a:lnTo>
                  <a:pt x="3624" y="2471"/>
                </a:lnTo>
                <a:lnTo>
                  <a:pt x="3624" y="2473"/>
                </a:lnTo>
                <a:lnTo>
                  <a:pt x="3624" y="2475"/>
                </a:lnTo>
                <a:lnTo>
                  <a:pt x="3622" y="2480"/>
                </a:lnTo>
                <a:lnTo>
                  <a:pt x="3622" y="2482"/>
                </a:lnTo>
                <a:lnTo>
                  <a:pt x="3624" y="2482"/>
                </a:lnTo>
                <a:lnTo>
                  <a:pt x="3624" y="2484"/>
                </a:lnTo>
                <a:lnTo>
                  <a:pt x="3626" y="2486"/>
                </a:lnTo>
                <a:lnTo>
                  <a:pt x="3630" y="2488"/>
                </a:lnTo>
                <a:lnTo>
                  <a:pt x="3630" y="2490"/>
                </a:lnTo>
                <a:lnTo>
                  <a:pt x="3632" y="2490"/>
                </a:lnTo>
                <a:lnTo>
                  <a:pt x="3634" y="2490"/>
                </a:lnTo>
                <a:lnTo>
                  <a:pt x="3636" y="2492"/>
                </a:lnTo>
                <a:lnTo>
                  <a:pt x="3634" y="2494"/>
                </a:lnTo>
                <a:lnTo>
                  <a:pt x="3634" y="2496"/>
                </a:lnTo>
                <a:lnTo>
                  <a:pt x="3632" y="2496"/>
                </a:lnTo>
                <a:lnTo>
                  <a:pt x="3632" y="2498"/>
                </a:lnTo>
                <a:lnTo>
                  <a:pt x="3630" y="2498"/>
                </a:lnTo>
                <a:lnTo>
                  <a:pt x="3628" y="2499"/>
                </a:lnTo>
                <a:lnTo>
                  <a:pt x="3626" y="2499"/>
                </a:lnTo>
                <a:lnTo>
                  <a:pt x="3622" y="2499"/>
                </a:lnTo>
                <a:lnTo>
                  <a:pt x="3620" y="2501"/>
                </a:lnTo>
                <a:lnTo>
                  <a:pt x="3626" y="2503"/>
                </a:lnTo>
                <a:lnTo>
                  <a:pt x="3628" y="2503"/>
                </a:lnTo>
                <a:lnTo>
                  <a:pt x="3632" y="2503"/>
                </a:lnTo>
                <a:lnTo>
                  <a:pt x="3640" y="2501"/>
                </a:lnTo>
                <a:lnTo>
                  <a:pt x="3641" y="2501"/>
                </a:lnTo>
                <a:lnTo>
                  <a:pt x="3647" y="2501"/>
                </a:lnTo>
                <a:lnTo>
                  <a:pt x="3651" y="2501"/>
                </a:lnTo>
                <a:lnTo>
                  <a:pt x="3653" y="2499"/>
                </a:lnTo>
                <a:lnTo>
                  <a:pt x="3655" y="2499"/>
                </a:lnTo>
                <a:lnTo>
                  <a:pt x="3657" y="2499"/>
                </a:lnTo>
                <a:lnTo>
                  <a:pt x="3657" y="2501"/>
                </a:lnTo>
                <a:lnTo>
                  <a:pt x="3659" y="2499"/>
                </a:lnTo>
                <a:lnTo>
                  <a:pt x="3661" y="2499"/>
                </a:lnTo>
                <a:lnTo>
                  <a:pt x="3663" y="2501"/>
                </a:lnTo>
                <a:lnTo>
                  <a:pt x="3664" y="2501"/>
                </a:lnTo>
                <a:lnTo>
                  <a:pt x="3666" y="2501"/>
                </a:lnTo>
                <a:lnTo>
                  <a:pt x="3668" y="2501"/>
                </a:lnTo>
                <a:lnTo>
                  <a:pt x="3670" y="2501"/>
                </a:lnTo>
                <a:lnTo>
                  <a:pt x="3672" y="2501"/>
                </a:lnTo>
                <a:lnTo>
                  <a:pt x="3672" y="2499"/>
                </a:lnTo>
                <a:lnTo>
                  <a:pt x="3674" y="2499"/>
                </a:lnTo>
                <a:lnTo>
                  <a:pt x="3672" y="2499"/>
                </a:lnTo>
                <a:lnTo>
                  <a:pt x="3672" y="2498"/>
                </a:lnTo>
                <a:lnTo>
                  <a:pt x="3672" y="2496"/>
                </a:lnTo>
                <a:lnTo>
                  <a:pt x="3670" y="2492"/>
                </a:lnTo>
                <a:lnTo>
                  <a:pt x="3668" y="2488"/>
                </a:lnTo>
                <a:lnTo>
                  <a:pt x="3666" y="2488"/>
                </a:lnTo>
                <a:lnTo>
                  <a:pt x="3664" y="2486"/>
                </a:lnTo>
                <a:lnTo>
                  <a:pt x="3664" y="2484"/>
                </a:lnTo>
                <a:lnTo>
                  <a:pt x="3663" y="2482"/>
                </a:lnTo>
                <a:lnTo>
                  <a:pt x="3661" y="2480"/>
                </a:lnTo>
                <a:lnTo>
                  <a:pt x="3659" y="2480"/>
                </a:lnTo>
                <a:lnTo>
                  <a:pt x="3657" y="2480"/>
                </a:lnTo>
                <a:lnTo>
                  <a:pt x="3655" y="2480"/>
                </a:lnTo>
                <a:lnTo>
                  <a:pt x="3653" y="2478"/>
                </a:lnTo>
                <a:lnTo>
                  <a:pt x="3647" y="2478"/>
                </a:lnTo>
                <a:lnTo>
                  <a:pt x="3645" y="2478"/>
                </a:lnTo>
                <a:lnTo>
                  <a:pt x="3643" y="2478"/>
                </a:lnTo>
                <a:lnTo>
                  <a:pt x="3640" y="2478"/>
                </a:lnTo>
                <a:lnTo>
                  <a:pt x="3638" y="2476"/>
                </a:lnTo>
                <a:lnTo>
                  <a:pt x="3638" y="2475"/>
                </a:lnTo>
                <a:lnTo>
                  <a:pt x="3636" y="2473"/>
                </a:lnTo>
                <a:lnTo>
                  <a:pt x="3632" y="2471"/>
                </a:lnTo>
                <a:lnTo>
                  <a:pt x="3630" y="2469"/>
                </a:lnTo>
                <a:lnTo>
                  <a:pt x="3630" y="2467"/>
                </a:lnTo>
                <a:lnTo>
                  <a:pt x="3630" y="2463"/>
                </a:lnTo>
                <a:lnTo>
                  <a:pt x="3630" y="2461"/>
                </a:lnTo>
                <a:lnTo>
                  <a:pt x="3628" y="2461"/>
                </a:lnTo>
                <a:lnTo>
                  <a:pt x="3628" y="2459"/>
                </a:lnTo>
                <a:lnTo>
                  <a:pt x="3628" y="2457"/>
                </a:lnTo>
                <a:lnTo>
                  <a:pt x="3630" y="2457"/>
                </a:lnTo>
                <a:lnTo>
                  <a:pt x="3632" y="2457"/>
                </a:lnTo>
                <a:lnTo>
                  <a:pt x="3632" y="2455"/>
                </a:lnTo>
                <a:lnTo>
                  <a:pt x="3634" y="2455"/>
                </a:lnTo>
                <a:lnTo>
                  <a:pt x="3634" y="2451"/>
                </a:lnTo>
                <a:lnTo>
                  <a:pt x="3634" y="2450"/>
                </a:lnTo>
                <a:lnTo>
                  <a:pt x="3634" y="2448"/>
                </a:lnTo>
                <a:lnTo>
                  <a:pt x="3632" y="2448"/>
                </a:lnTo>
                <a:lnTo>
                  <a:pt x="3632" y="2450"/>
                </a:lnTo>
                <a:lnTo>
                  <a:pt x="3632" y="2451"/>
                </a:lnTo>
                <a:lnTo>
                  <a:pt x="3632" y="2453"/>
                </a:lnTo>
                <a:lnTo>
                  <a:pt x="3632" y="2455"/>
                </a:lnTo>
                <a:lnTo>
                  <a:pt x="3630" y="2457"/>
                </a:lnTo>
                <a:lnTo>
                  <a:pt x="3630" y="2455"/>
                </a:lnTo>
                <a:lnTo>
                  <a:pt x="3630" y="2457"/>
                </a:lnTo>
                <a:lnTo>
                  <a:pt x="3628" y="2457"/>
                </a:lnTo>
                <a:lnTo>
                  <a:pt x="3628" y="2455"/>
                </a:lnTo>
                <a:lnTo>
                  <a:pt x="3628" y="2453"/>
                </a:lnTo>
                <a:lnTo>
                  <a:pt x="3628" y="2450"/>
                </a:lnTo>
                <a:lnTo>
                  <a:pt x="3628" y="2448"/>
                </a:lnTo>
                <a:lnTo>
                  <a:pt x="3626" y="2448"/>
                </a:lnTo>
                <a:lnTo>
                  <a:pt x="3626" y="2446"/>
                </a:lnTo>
                <a:lnTo>
                  <a:pt x="3626" y="2444"/>
                </a:lnTo>
                <a:lnTo>
                  <a:pt x="3624" y="2442"/>
                </a:lnTo>
                <a:lnTo>
                  <a:pt x="3624" y="2440"/>
                </a:lnTo>
                <a:lnTo>
                  <a:pt x="3622" y="2440"/>
                </a:lnTo>
                <a:lnTo>
                  <a:pt x="3622" y="2438"/>
                </a:lnTo>
                <a:lnTo>
                  <a:pt x="3624" y="2438"/>
                </a:lnTo>
                <a:lnTo>
                  <a:pt x="3626" y="2438"/>
                </a:lnTo>
                <a:lnTo>
                  <a:pt x="3630" y="2442"/>
                </a:lnTo>
                <a:lnTo>
                  <a:pt x="3632" y="2444"/>
                </a:lnTo>
                <a:lnTo>
                  <a:pt x="3634" y="2444"/>
                </a:lnTo>
                <a:lnTo>
                  <a:pt x="3636" y="2446"/>
                </a:lnTo>
                <a:lnTo>
                  <a:pt x="3638" y="2446"/>
                </a:lnTo>
                <a:lnTo>
                  <a:pt x="3643" y="2446"/>
                </a:lnTo>
                <a:lnTo>
                  <a:pt x="3645" y="2446"/>
                </a:lnTo>
                <a:lnTo>
                  <a:pt x="3649" y="2444"/>
                </a:lnTo>
                <a:lnTo>
                  <a:pt x="3651" y="2442"/>
                </a:lnTo>
                <a:lnTo>
                  <a:pt x="3651" y="2440"/>
                </a:lnTo>
                <a:lnTo>
                  <a:pt x="3653" y="2438"/>
                </a:lnTo>
                <a:lnTo>
                  <a:pt x="3655" y="2434"/>
                </a:lnTo>
                <a:lnTo>
                  <a:pt x="3657" y="2434"/>
                </a:lnTo>
                <a:lnTo>
                  <a:pt x="3659" y="2432"/>
                </a:lnTo>
                <a:lnTo>
                  <a:pt x="3664" y="2428"/>
                </a:lnTo>
                <a:lnTo>
                  <a:pt x="3666" y="2427"/>
                </a:lnTo>
                <a:lnTo>
                  <a:pt x="3668" y="2425"/>
                </a:lnTo>
                <a:lnTo>
                  <a:pt x="3672" y="2419"/>
                </a:lnTo>
                <a:lnTo>
                  <a:pt x="3674" y="2419"/>
                </a:lnTo>
                <a:lnTo>
                  <a:pt x="3676" y="2417"/>
                </a:lnTo>
                <a:lnTo>
                  <a:pt x="3678" y="2417"/>
                </a:lnTo>
                <a:lnTo>
                  <a:pt x="3680" y="2417"/>
                </a:lnTo>
                <a:lnTo>
                  <a:pt x="3678" y="2419"/>
                </a:lnTo>
                <a:lnTo>
                  <a:pt x="3676" y="2419"/>
                </a:lnTo>
                <a:lnTo>
                  <a:pt x="3674" y="2421"/>
                </a:lnTo>
                <a:lnTo>
                  <a:pt x="3672" y="2423"/>
                </a:lnTo>
                <a:lnTo>
                  <a:pt x="3672" y="2425"/>
                </a:lnTo>
                <a:lnTo>
                  <a:pt x="3672" y="2427"/>
                </a:lnTo>
                <a:lnTo>
                  <a:pt x="3668" y="2432"/>
                </a:lnTo>
                <a:lnTo>
                  <a:pt x="3668" y="2434"/>
                </a:lnTo>
                <a:lnTo>
                  <a:pt x="3668" y="2436"/>
                </a:lnTo>
                <a:lnTo>
                  <a:pt x="3668" y="2438"/>
                </a:lnTo>
                <a:lnTo>
                  <a:pt x="3670" y="2442"/>
                </a:lnTo>
                <a:lnTo>
                  <a:pt x="3670" y="2444"/>
                </a:lnTo>
                <a:lnTo>
                  <a:pt x="3672" y="2446"/>
                </a:lnTo>
                <a:lnTo>
                  <a:pt x="3674" y="2446"/>
                </a:lnTo>
                <a:lnTo>
                  <a:pt x="3676" y="2448"/>
                </a:lnTo>
                <a:lnTo>
                  <a:pt x="3678" y="2448"/>
                </a:lnTo>
                <a:lnTo>
                  <a:pt x="3680" y="2450"/>
                </a:lnTo>
                <a:lnTo>
                  <a:pt x="3682" y="2450"/>
                </a:lnTo>
                <a:lnTo>
                  <a:pt x="3684" y="2450"/>
                </a:lnTo>
                <a:lnTo>
                  <a:pt x="3684" y="2451"/>
                </a:lnTo>
                <a:lnTo>
                  <a:pt x="3682" y="2451"/>
                </a:lnTo>
                <a:lnTo>
                  <a:pt x="3684" y="2451"/>
                </a:lnTo>
                <a:lnTo>
                  <a:pt x="3684" y="2450"/>
                </a:lnTo>
                <a:lnTo>
                  <a:pt x="3688" y="2448"/>
                </a:lnTo>
                <a:lnTo>
                  <a:pt x="3689" y="2448"/>
                </a:lnTo>
                <a:lnTo>
                  <a:pt x="3689" y="2450"/>
                </a:lnTo>
                <a:lnTo>
                  <a:pt x="3689" y="2453"/>
                </a:lnTo>
                <a:lnTo>
                  <a:pt x="3689" y="2455"/>
                </a:lnTo>
                <a:lnTo>
                  <a:pt x="3689" y="2457"/>
                </a:lnTo>
                <a:lnTo>
                  <a:pt x="3689" y="2459"/>
                </a:lnTo>
                <a:lnTo>
                  <a:pt x="3689" y="2461"/>
                </a:lnTo>
                <a:lnTo>
                  <a:pt x="3688" y="2461"/>
                </a:lnTo>
                <a:lnTo>
                  <a:pt x="3689" y="2461"/>
                </a:lnTo>
                <a:lnTo>
                  <a:pt x="3688" y="2463"/>
                </a:lnTo>
                <a:lnTo>
                  <a:pt x="3688" y="2465"/>
                </a:lnTo>
                <a:lnTo>
                  <a:pt x="3686" y="2465"/>
                </a:lnTo>
                <a:lnTo>
                  <a:pt x="3686" y="2467"/>
                </a:lnTo>
                <a:lnTo>
                  <a:pt x="3686" y="2469"/>
                </a:lnTo>
                <a:lnTo>
                  <a:pt x="3686" y="2471"/>
                </a:lnTo>
                <a:lnTo>
                  <a:pt x="3688" y="2471"/>
                </a:lnTo>
                <a:lnTo>
                  <a:pt x="3688" y="2473"/>
                </a:lnTo>
                <a:lnTo>
                  <a:pt x="3688" y="2475"/>
                </a:lnTo>
                <a:lnTo>
                  <a:pt x="3686" y="2475"/>
                </a:lnTo>
                <a:lnTo>
                  <a:pt x="3684" y="2475"/>
                </a:lnTo>
                <a:lnTo>
                  <a:pt x="3684" y="2473"/>
                </a:lnTo>
                <a:lnTo>
                  <a:pt x="3684" y="2475"/>
                </a:lnTo>
                <a:lnTo>
                  <a:pt x="3686" y="2476"/>
                </a:lnTo>
                <a:lnTo>
                  <a:pt x="3688" y="2476"/>
                </a:lnTo>
                <a:lnTo>
                  <a:pt x="3689" y="2478"/>
                </a:lnTo>
                <a:lnTo>
                  <a:pt x="3689" y="2480"/>
                </a:lnTo>
                <a:lnTo>
                  <a:pt x="3689" y="2482"/>
                </a:lnTo>
                <a:lnTo>
                  <a:pt x="3688" y="2482"/>
                </a:lnTo>
                <a:lnTo>
                  <a:pt x="3686" y="2480"/>
                </a:lnTo>
                <a:lnTo>
                  <a:pt x="3684" y="2480"/>
                </a:lnTo>
                <a:lnTo>
                  <a:pt x="3684" y="2482"/>
                </a:lnTo>
                <a:lnTo>
                  <a:pt x="3682" y="2480"/>
                </a:lnTo>
                <a:lnTo>
                  <a:pt x="3682" y="2482"/>
                </a:lnTo>
                <a:lnTo>
                  <a:pt x="3682" y="2484"/>
                </a:lnTo>
                <a:lnTo>
                  <a:pt x="3682" y="2486"/>
                </a:lnTo>
                <a:lnTo>
                  <a:pt x="3684" y="2486"/>
                </a:lnTo>
                <a:lnTo>
                  <a:pt x="3684" y="2488"/>
                </a:lnTo>
                <a:lnTo>
                  <a:pt x="3684" y="2490"/>
                </a:lnTo>
                <a:lnTo>
                  <a:pt x="3686" y="2490"/>
                </a:lnTo>
                <a:lnTo>
                  <a:pt x="3686" y="2492"/>
                </a:lnTo>
                <a:lnTo>
                  <a:pt x="3688" y="2492"/>
                </a:lnTo>
                <a:lnTo>
                  <a:pt x="3689" y="2494"/>
                </a:lnTo>
                <a:lnTo>
                  <a:pt x="3691" y="2494"/>
                </a:lnTo>
                <a:lnTo>
                  <a:pt x="3691" y="2490"/>
                </a:lnTo>
                <a:lnTo>
                  <a:pt x="3691" y="2488"/>
                </a:lnTo>
                <a:lnTo>
                  <a:pt x="3691" y="2484"/>
                </a:lnTo>
                <a:lnTo>
                  <a:pt x="3691" y="2482"/>
                </a:lnTo>
                <a:lnTo>
                  <a:pt x="3691" y="2480"/>
                </a:lnTo>
                <a:lnTo>
                  <a:pt x="3691" y="2478"/>
                </a:lnTo>
                <a:lnTo>
                  <a:pt x="3689" y="2478"/>
                </a:lnTo>
                <a:lnTo>
                  <a:pt x="3689" y="2476"/>
                </a:lnTo>
                <a:lnTo>
                  <a:pt x="3691" y="2476"/>
                </a:lnTo>
                <a:lnTo>
                  <a:pt x="3691" y="2478"/>
                </a:lnTo>
                <a:lnTo>
                  <a:pt x="3691" y="2475"/>
                </a:lnTo>
                <a:lnTo>
                  <a:pt x="3689" y="2475"/>
                </a:lnTo>
                <a:lnTo>
                  <a:pt x="3689" y="2473"/>
                </a:lnTo>
                <a:lnTo>
                  <a:pt x="3689" y="2471"/>
                </a:lnTo>
                <a:lnTo>
                  <a:pt x="3689" y="2469"/>
                </a:lnTo>
                <a:lnTo>
                  <a:pt x="3691" y="2469"/>
                </a:lnTo>
                <a:lnTo>
                  <a:pt x="3691" y="2467"/>
                </a:lnTo>
                <a:lnTo>
                  <a:pt x="3689" y="2467"/>
                </a:lnTo>
                <a:lnTo>
                  <a:pt x="3689" y="2465"/>
                </a:lnTo>
                <a:lnTo>
                  <a:pt x="3689" y="2463"/>
                </a:lnTo>
                <a:lnTo>
                  <a:pt x="3689" y="2461"/>
                </a:lnTo>
                <a:lnTo>
                  <a:pt x="3689" y="2459"/>
                </a:lnTo>
                <a:lnTo>
                  <a:pt x="3691" y="2457"/>
                </a:lnTo>
                <a:lnTo>
                  <a:pt x="3691" y="2455"/>
                </a:lnTo>
                <a:lnTo>
                  <a:pt x="3691" y="2451"/>
                </a:lnTo>
                <a:lnTo>
                  <a:pt x="3691" y="2450"/>
                </a:lnTo>
                <a:lnTo>
                  <a:pt x="3691" y="2448"/>
                </a:lnTo>
                <a:lnTo>
                  <a:pt x="3689" y="2448"/>
                </a:lnTo>
                <a:lnTo>
                  <a:pt x="3689" y="2446"/>
                </a:lnTo>
                <a:lnTo>
                  <a:pt x="3689" y="2444"/>
                </a:lnTo>
                <a:lnTo>
                  <a:pt x="3691" y="2444"/>
                </a:lnTo>
                <a:lnTo>
                  <a:pt x="3691" y="2440"/>
                </a:lnTo>
                <a:lnTo>
                  <a:pt x="3691" y="2436"/>
                </a:lnTo>
                <a:lnTo>
                  <a:pt x="3691" y="2434"/>
                </a:lnTo>
                <a:lnTo>
                  <a:pt x="3691" y="2432"/>
                </a:lnTo>
                <a:lnTo>
                  <a:pt x="3691" y="2430"/>
                </a:lnTo>
                <a:lnTo>
                  <a:pt x="3693" y="2427"/>
                </a:lnTo>
                <a:lnTo>
                  <a:pt x="3693" y="2425"/>
                </a:lnTo>
                <a:lnTo>
                  <a:pt x="3693" y="2423"/>
                </a:lnTo>
                <a:lnTo>
                  <a:pt x="3691" y="2421"/>
                </a:lnTo>
                <a:lnTo>
                  <a:pt x="3691" y="2419"/>
                </a:lnTo>
                <a:lnTo>
                  <a:pt x="3693" y="2417"/>
                </a:lnTo>
                <a:lnTo>
                  <a:pt x="3695" y="2415"/>
                </a:lnTo>
                <a:lnTo>
                  <a:pt x="3695" y="2413"/>
                </a:lnTo>
                <a:lnTo>
                  <a:pt x="3695" y="2411"/>
                </a:lnTo>
                <a:lnTo>
                  <a:pt x="3693" y="2409"/>
                </a:lnTo>
                <a:lnTo>
                  <a:pt x="3691" y="2409"/>
                </a:lnTo>
                <a:lnTo>
                  <a:pt x="3691" y="2407"/>
                </a:lnTo>
                <a:lnTo>
                  <a:pt x="3693" y="2407"/>
                </a:lnTo>
                <a:lnTo>
                  <a:pt x="3693" y="2405"/>
                </a:lnTo>
                <a:lnTo>
                  <a:pt x="3691" y="2405"/>
                </a:lnTo>
                <a:lnTo>
                  <a:pt x="3691" y="2407"/>
                </a:lnTo>
                <a:lnTo>
                  <a:pt x="3691" y="2409"/>
                </a:lnTo>
                <a:lnTo>
                  <a:pt x="3689" y="2409"/>
                </a:lnTo>
                <a:lnTo>
                  <a:pt x="3688" y="2409"/>
                </a:lnTo>
                <a:lnTo>
                  <a:pt x="3686" y="2407"/>
                </a:lnTo>
                <a:lnTo>
                  <a:pt x="3686" y="2405"/>
                </a:lnTo>
                <a:lnTo>
                  <a:pt x="3688" y="2403"/>
                </a:lnTo>
                <a:lnTo>
                  <a:pt x="3688" y="2402"/>
                </a:lnTo>
                <a:lnTo>
                  <a:pt x="3689" y="2402"/>
                </a:lnTo>
                <a:lnTo>
                  <a:pt x="3691" y="2403"/>
                </a:lnTo>
                <a:lnTo>
                  <a:pt x="3691" y="2402"/>
                </a:lnTo>
                <a:lnTo>
                  <a:pt x="3693" y="2402"/>
                </a:lnTo>
                <a:lnTo>
                  <a:pt x="3693" y="2400"/>
                </a:lnTo>
                <a:lnTo>
                  <a:pt x="3693" y="2398"/>
                </a:lnTo>
                <a:lnTo>
                  <a:pt x="3691" y="2396"/>
                </a:lnTo>
                <a:lnTo>
                  <a:pt x="3689" y="2396"/>
                </a:lnTo>
                <a:lnTo>
                  <a:pt x="3688" y="2398"/>
                </a:lnTo>
                <a:lnTo>
                  <a:pt x="3688" y="2400"/>
                </a:lnTo>
                <a:lnTo>
                  <a:pt x="3686" y="2400"/>
                </a:lnTo>
                <a:lnTo>
                  <a:pt x="3686" y="2398"/>
                </a:lnTo>
                <a:lnTo>
                  <a:pt x="3686" y="2396"/>
                </a:lnTo>
                <a:lnTo>
                  <a:pt x="3684" y="2396"/>
                </a:lnTo>
                <a:lnTo>
                  <a:pt x="3682" y="2392"/>
                </a:lnTo>
                <a:lnTo>
                  <a:pt x="3682" y="2390"/>
                </a:lnTo>
                <a:lnTo>
                  <a:pt x="3680" y="2390"/>
                </a:lnTo>
                <a:lnTo>
                  <a:pt x="3678" y="2388"/>
                </a:lnTo>
                <a:lnTo>
                  <a:pt x="3678" y="2390"/>
                </a:lnTo>
                <a:lnTo>
                  <a:pt x="3676" y="2390"/>
                </a:lnTo>
                <a:lnTo>
                  <a:pt x="3674" y="2390"/>
                </a:lnTo>
                <a:lnTo>
                  <a:pt x="3674" y="2392"/>
                </a:lnTo>
                <a:lnTo>
                  <a:pt x="3672" y="2394"/>
                </a:lnTo>
                <a:lnTo>
                  <a:pt x="3672" y="2396"/>
                </a:lnTo>
                <a:lnTo>
                  <a:pt x="3670" y="2396"/>
                </a:lnTo>
                <a:lnTo>
                  <a:pt x="3668" y="2398"/>
                </a:lnTo>
                <a:lnTo>
                  <a:pt x="3668" y="2402"/>
                </a:lnTo>
                <a:lnTo>
                  <a:pt x="3666" y="2402"/>
                </a:lnTo>
                <a:lnTo>
                  <a:pt x="3666" y="2403"/>
                </a:lnTo>
                <a:lnTo>
                  <a:pt x="3666" y="2405"/>
                </a:lnTo>
                <a:lnTo>
                  <a:pt x="3664" y="2407"/>
                </a:lnTo>
                <a:lnTo>
                  <a:pt x="3664" y="2411"/>
                </a:lnTo>
                <a:lnTo>
                  <a:pt x="3666" y="2413"/>
                </a:lnTo>
                <a:lnTo>
                  <a:pt x="3666" y="2415"/>
                </a:lnTo>
                <a:lnTo>
                  <a:pt x="3666" y="2419"/>
                </a:lnTo>
                <a:lnTo>
                  <a:pt x="3666" y="2421"/>
                </a:lnTo>
                <a:lnTo>
                  <a:pt x="3668" y="2421"/>
                </a:lnTo>
                <a:lnTo>
                  <a:pt x="3668" y="2423"/>
                </a:lnTo>
                <a:lnTo>
                  <a:pt x="3666" y="2425"/>
                </a:lnTo>
                <a:lnTo>
                  <a:pt x="3666" y="2423"/>
                </a:lnTo>
                <a:lnTo>
                  <a:pt x="3664" y="2421"/>
                </a:lnTo>
                <a:lnTo>
                  <a:pt x="3664" y="2415"/>
                </a:lnTo>
                <a:lnTo>
                  <a:pt x="3664" y="2413"/>
                </a:lnTo>
                <a:lnTo>
                  <a:pt x="3664" y="2409"/>
                </a:lnTo>
                <a:lnTo>
                  <a:pt x="3664" y="2405"/>
                </a:lnTo>
                <a:lnTo>
                  <a:pt x="3664" y="2403"/>
                </a:lnTo>
                <a:lnTo>
                  <a:pt x="3666" y="2402"/>
                </a:lnTo>
                <a:lnTo>
                  <a:pt x="3666" y="2400"/>
                </a:lnTo>
                <a:lnTo>
                  <a:pt x="3668" y="2400"/>
                </a:lnTo>
                <a:lnTo>
                  <a:pt x="3670" y="2396"/>
                </a:lnTo>
                <a:lnTo>
                  <a:pt x="3670" y="2394"/>
                </a:lnTo>
                <a:lnTo>
                  <a:pt x="3672" y="2392"/>
                </a:lnTo>
                <a:lnTo>
                  <a:pt x="3674" y="2390"/>
                </a:lnTo>
                <a:lnTo>
                  <a:pt x="3676" y="2388"/>
                </a:lnTo>
                <a:lnTo>
                  <a:pt x="3678" y="2388"/>
                </a:lnTo>
                <a:lnTo>
                  <a:pt x="3682" y="2388"/>
                </a:lnTo>
                <a:lnTo>
                  <a:pt x="3686" y="2386"/>
                </a:lnTo>
                <a:lnTo>
                  <a:pt x="3689" y="2386"/>
                </a:lnTo>
                <a:lnTo>
                  <a:pt x="3691" y="2386"/>
                </a:lnTo>
                <a:lnTo>
                  <a:pt x="3693" y="2388"/>
                </a:lnTo>
                <a:lnTo>
                  <a:pt x="3693" y="2390"/>
                </a:lnTo>
                <a:lnTo>
                  <a:pt x="3693" y="2392"/>
                </a:lnTo>
                <a:lnTo>
                  <a:pt x="3693" y="2394"/>
                </a:lnTo>
                <a:lnTo>
                  <a:pt x="3693" y="2396"/>
                </a:lnTo>
                <a:lnTo>
                  <a:pt x="3695" y="2400"/>
                </a:lnTo>
                <a:lnTo>
                  <a:pt x="3695" y="2403"/>
                </a:lnTo>
                <a:lnTo>
                  <a:pt x="3695" y="2411"/>
                </a:lnTo>
                <a:lnTo>
                  <a:pt x="3695" y="2413"/>
                </a:lnTo>
                <a:lnTo>
                  <a:pt x="3695" y="2417"/>
                </a:lnTo>
                <a:lnTo>
                  <a:pt x="3697" y="2423"/>
                </a:lnTo>
                <a:lnTo>
                  <a:pt x="3697" y="2425"/>
                </a:lnTo>
                <a:lnTo>
                  <a:pt x="3697" y="2428"/>
                </a:lnTo>
                <a:lnTo>
                  <a:pt x="3697" y="2430"/>
                </a:lnTo>
                <a:lnTo>
                  <a:pt x="3697" y="2432"/>
                </a:lnTo>
                <a:lnTo>
                  <a:pt x="3695" y="2436"/>
                </a:lnTo>
                <a:lnTo>
                  <a:pt x="3695" y="2438"/>
                </a:lnTo>
                <a:lnTo>
                  <a:pt x="3695" y="2440"/>
                </a:lnTo>
                <a:lnTo>
                  <a:pt x="3695" y="2446"/>
                </a:lnTo>
                <a:lnTo>
                  <a:pt x="3693" y="2448"/>
                </a:lnTo>
                <a:lnTo>
                  <a:pt x="3693" y="2451"/>
                </a:lnTo>
                <a:lnTo>
                  <a:pt x="3693" y="2459"/>
                </a:lnTo>
                <a:lnTo>
                  <a:pt x="3693" y="2463"/>
                </a:lnTo>
                <a:lnTo>
                  <a:pt x="3693" y="2465"/>
                </a:lnTo>
                <a:lnTo>
                  <a:pt x="3693" y="2473"/>
                </a:lnTo>
                <a:lnTo>
                  <a:pt x="3693" y="2476"/>
                </a:lnTo>
                <a:lnTo>
                  <a:pt x="3693" y="2480"/>
                </a:lnTo>
                <a:lnTo>
                  <a:pt x="3695" y="2488"/>
                </a:lnTo>
                <a:lnTo>
                  <a:pt x="3695" y="2494"/>
                </a:lnTo>
                <a:lnTo>
                  <a:pt x="3693" y="2498"/>
                </a:lnTo>
                <a:lnTo>
                  <a:pt x="3693" y="2499"/>
                </a:lnTo>
                <a:lnTo>
                  <a:pt x="3691" y="2501"/>
                </a:lnTo>
                <a:lnTo>
                  <a:pt x="3691" y="2503"/>
                </a:lnTo>
                <a:lnTo>
                  <a:pt x="3689" y="2503"/>
                </a:lnTo>
                <a:lnTo>
                  <a:pt x="3686" y="2505"/>
                </a:lnTo>
                <a:lnTo>
                  <a:pt x="3684" y="2505"/>
                </a:lnTo>
                <a:lnTo>
                  <a:pt x="3682" y="2503"/>
                </a:lnTo>
                <a:lnTo>
                  <a:pt x="3678" y="2505"/>
                </a:lnTo>
                <a:lnTo>
                  <a:pt x="3674" y="2505"/>
                </a:lnTo>
                <a:lnTo>
                  <a:pt x="3670" y="2503"/>
                </a:lnTo>
                <a:lnTo>
                  <a:pt x="3666" y="2503"/>
                </a:lnTo>
                <a:lnTo>
                  <a:pt x="3663" y="2503"/>
                </a:lnTo>
                <a:lnTo>
                  <a:pt x="3657" y="2503"/>
                </a:lnTo>
                <a:lnTo>
                  <a:pt x="3653" y="2503"/>
                </a:lnTo>
                <a:lnTo>
                  <a:pt x="3651" y="2503"/>
                </a:lnTo>
                <a:lnTo>
                  <a:pt x="3651" y="2505"/>
                </a:lnTo>
                <a:lnTo>
                  <a:pt x="3647" y="2505"/>
                </a:lnTo>
                <a:lnTo>
                  <a:pt x="3643" y="2505"/>
                </a:lnTo>
                <a:lnTo>
                  <a:pt x="3638" y="2505"/>
                </a:lnTo>
                <a:lnTo>
                  <a:pt x="3503" y="2503"/>
                </a:lnTo>
                <a:lnTo>
                  <a:pt x="3449" y="2507"/>
                </a:lnTo>
                <a:lnTo>
                  <a:pt x="3449" y="2505"/>
                </a:lnTo>
                <a:lnTo>
                  <a:pt x="3446" y="2507"/>
                </a:lnTo>
                <a:lnTo>
                  <a:pt x="3444" y="2507"/>
                </a:lnTo>
                <a:lnTo>
                  <a:pt x="3436" y="2507"/>
                </a:lnTo>
                <a:lnTo>
                  <a:pt x="3434" y="2507"/>
                </a:lnTo>
                <a:lnTo>
                  <a:pt x="3428" y="2507"/>
                </a:lnTo>
                <a:lnTo>
                  <a:pt x="3424" y="2509"/>
                </a:lnTo>
                <a:lnTo>
                  <a:pt x="3421" y="2509"/>
                </a:lnTo>
                <a:lnTo>
                  <a:pt x="3417" y="2509"/>
                </a:lnTo>
                <a:lnTo>
                  <a:pt x="3415" y="2509"/>
                </a:lnTo>
                <a:lnTo>
                  <a:pt x="3411" y="2509"/>
                </a:lnTo>
                <a:lnTo>
                  <a:pt x="3409" y="2509"/>
                </a:lnTo>
                <a:lnTo>
                  <a:pt x="3403" y="2509"/>
                </a:lnTo>
                <a:lnTo>
                  <a:pt x="3401" y="2511"/>
                </a:lnTo>
                <a:lnTo>
                  <a:pt x="3396" y="2511"/>
                </a:lnTo>
                <a:lnTo>
                  <a:pt x="3394" y="2511"/>
                </a:lnTo>
                <a:lnTo>
                  <a:pt x="3392" y="2511"/>
                </a:lnTo>
                <a:lnTo>
                  <a:pt x="3388" y="2511"/>
                </a:lnTo>
                <a:lnTo>
                  <a:pt x="3384" y="2513"/>
                </a:lnTo>
                <a:lnTo>
                  <a:pt x="3378" y="2513"/>
                </a:lnTo>
                <a:lnTo>
                  <a:pt x="3376" y="2515"/>
                </a:lnTo>
                <a:lnTo>
                  <a:pt x="3371" y="2515"/>
                </a:lnTo>
                <a:lnTo>
                  <a:pt x="3371" y="2517"/>
                </a:lnTo>
                <a:lnTo>
                  <a:pt x="3369" y="2517"/>
                </a:lnTo>
                <a:lnTo>
                  <a:pt x="3365" y="2517"/>
                </a:lnTo>
                <a:lnTo>
                  <a:pt x="3361" y="2519"/>
                </a:lnTo>
                <a:lnTo>
                  <a:pt x="3359" y="2519"/>
                </a:lnTo>
                <a:lnTo>
                  <a:pt x="3355" y="2521"/>
                </a:lnTo>
                <a:lnTo>
                  <a:pt x="3351" y="2523"/>
                </a:lnTo>
                <a:lnTo>
                  <a:pt x="3344" y="2526"/>
                </a:lnTo>
                <a:lnTo>
                  <a:pt x="3336" y="2530"/>
                </a:lnTo>
                <a:lnTo>
                  <a:pt x="3334" y="2532"/>
                </a:lnTo>
                <a:lnTo>
                  <a:pt x="3332" y="2532"/>
                </a:lnTo>
                <a:lnTo>
                  <a:pt x="3332" y="2534"/>
                </a:lnTo>
                <a:lnTo>
                  <a:pt x="3332" y="2536"/>
                </a:lnTo>
                <a:lnTo>
                  <a:pt x="3332" y="2538"/>
                </a:lnTo>
                <a:lnTo>
                  <a:pt x="3330" y="2538"/>
                </a:lnTo>
                <a:lnTo>
                  <a:pt x="3330" y="2540"/>
                </a:lnTo>
                <a:lnTo>
                  <a:pt x="3328" y="2540"/>
                </a:lnTo>
                <a:lnTo>
                  <a:pt x="3327" y="2540"/>
                </a:lnTo>
                <a:lnTo>
                  <a:pt x="3321" y="2544"/>
                </a:lnTo>
                <a:lnTo>
                  <a:pt x="3319" y="2546"/>
                </a:lnTo>
                <a:lnTo>
                  <a:pt x="3317" y="2546"/>
                </a:lnTo>
                <a:lnTo>
                  <a:pt x="3317" y="2547"/>
                </a:lnTo>
                <a:lnTo>
                  <a:pt x="3313" y="2549"/>
                </a:lnTo>
                <a:lnTo>
                  <a:pt x="3313" y="2551"/>
                </a:lnTo>
                <a:lnTo>
                  <a:pt x="3311" y="2555"/>
                </a:lnTo>
                <a:lnTo>
                  <a:pt x="3311" y="2557"/>
                </a:lnTo>
                <a:lnTo>
                  <a:pt x="3309" y="2559"/>
                </a:lnTo>
                <a:lnTo>
                  <a:pt x="3309" y="2561"/>
                </a:lnTo>
                <a:lnTo>
                  <a:pt x="3309" y="2563"/>
                </a:lnTo>
                <a:lnTo>
                  <a:pt x="3311" y="2565"/>
                </a:lnTo>
                <a:lnTo>
                  <a:pt x="3311" y="2567"/>
                </a:lnTo>
                <a:lnTo>
                  <a:pt x="3309" y="2571"/>
                </a:lnTo>
                <a:lnTo>
                  <a:pt x="3309" y="2572"/>
                </a:lnTo>
                <a:lnTo>
                  <a:pt x="3307" y="2574"/>
                </a:lnTo>
                <a:lnTo>
                  <a:pt x="3307" y="2576"/>
                </a:lnTo>
                <a:lnTo>
                  <a:pt x="3302" y="2578"/>
                </a:lnTo>
                <a:lnTo>
                  <a:pt x="3300" y="2578"/>
                </a:lnTo>
                <a:lnTo>
                  <a:pt x="3298" y="2578"/>
                </a:lnTo>
                <a:lnTo>
                  <a:pt x="3296" y="2578"/>
                </a:lnTo>
                <a:lnTo>
                  <a:pt x="3296" y="2576"/>
                </a:lnTo>
                <a:lnTo>
                  <a:pt x="3294" y="2576"/>
                </a:lnTo>
                <a:lnTo>
                  <a:pt x="3292" y="2574"/>
                </a:lnTo>
                <a:lnTo>
                  <a:pt x="3290" y="2572"/>
                </a:lnTo>
                <a:lnTo>
                  <a:pt x="3286" y="2571"/>
                </a:lnTo>
                <a:lnTo>
                  <a:pt x="3284" y="2569"/>
                </a:lnTo>
                <a:lnTo>
                  <a:pt x="3282" y="2567"/>
                </a:lnTo>
                <a:lnTo>
                  <a:pt x="3278" y="2565"/>
                </a:lnTo>
                <a:lnTo>
                  <a:pt x="3275" y="2565"/>
                </a:lnTo>
                <a:lnTo>
                  <a:pt x="3273" y="2561"/>
                </a:lnTo>
                <a:lnTo>
                  <a:pt x="3271" y="2561"/>
                </a:lnTo>
                <a:lnTo>
                  <a:pt x="3271" y="2559"/>
                </a:lnTo>
                <a:lnTo>
                  <a:pt x="3269" y="2559"/>
                </a:lnTo>
                <a:lnTo>
                  <a:pt x="3267" y="2557"/>
                </a:lnTo>
                <a:lnTo>
                  <a:pt x="3265" y="2553"/>
                </a:lnTo>
                <a:lnTo>
                  <a:pt x="3261" y="2551"/>
                </a:lnTo>
                <a:lnTo>
                  <a:pt x="3257" y="2547"/>
                </a:lnTo>
                <a:lnTo>
                  <a:pt x="3254" y="2544"/>
                </a:lnTo>
                <a:lnTo>
                  <a:pt x="3252" y="2540"/>
                </a:lnTo>
                <a:lnTo>
                  <a:pt x="3250" y="2538"/>
                </a:lnTo>
                <a:lnTo>
                  <a:pt x="3246" y="2536"/>
                </a:lnTo>
                <a:lnTo>
                  <a:pt x="3244" y="2534"/>
                </a:lnTo>
                <a:lnTo>
                  <a:pt x="3242" y="2532"/>
                </a:lnTo>
                <a:lnTo>
                  <a:pt x="3242" y="2530"/>
                </a:lnTo>
                <a:lnTo>
                  <a:pt x="3240" y="2526"/>
                </a:lnTo>
                <a:lnTo>
                  <a:pt x="3238" y="2526"/>
                </a:lnTo>
                <a:lnTo>
                  <a:pt x="3238" y="2524"/>
                </a:lnTo>
                <a:lnTo>
                  <a:pt x="3236" y="2523"/>
                </a:lnTo>
                <a:lnTo>
                  <a:pt x="3234" y="2521"/>
                </a:lnTo>
                <a:lnTo>
                  <a:pt x="3234" y="2519"/>
                </a:lnTo>
                <a:lnTo>
                  <a:pt x="3232" y="2517"/>
                </a:lnTo>
                <a:lnTo>
                  <a:pt x="3229" y="2513"/>
                </a:lnTo>
                <a:lnTo>
                  <a:pt x="3229" y="2511"/>
                </a:lnTo>
                <a:lnTo>
                  <a:pt x="3225" y="2509"/>
                </a:lnTo>
                <a:lnTo>
                  <a:pt x="3223" y="2507"/>
                </a:lnTo>
                <a:lnTo>
                  <a:pt x="3223" y="2505"/>
                </a:lnTo>
                <a:lnTo>
                  <a:pt x="3223" y="2503"/>
                </a:lnTo>
                <a:lnTo>
                  <a:pt x="3225" y="2503"/>
                </a:lnTo>
                <a:lnTo>
                  <a:pt x="3225" y="2501"/>
                </a:lnTo>
                <a:lnTo>
                  <a:pt x="3227" y="2501"/>
                </a:lnTo>
                <a:lnTo>
                  <a:pt x="3227" y="2498"/>
                </a:lnTo>
                <a:lnTo>
                  <a:pt x="3229" y="2496"/>
                </a:lnTo>
                <a:lnTo>
                  <a:pt x="3229" y="2494"/>
                </a:lnTo>
                <a:lnTo>
                  <a:pt x="3230" y="2494"/>
                </a:lnTo>
                <a:lnTo>
                  <a:pt x="3230" y="2496"/>
                </a:lnTo>
                <a:lnTo>
                  <a:pt x="3234" y="2496"/>
                </a:lnTo>
                <a:lnTo>
                  <a:pt x="3238" y="2496"/>
                </a:lnTo>
                <a:lnTo>
                  <a:pt x="3240" y="2496"/>
                </a:lnTo>
                <a:lnTo>
                  <a:pt x="3242" y="2496"/>
                </a:lnTo>
                <a:lnTo>
                  <a:pt x="3244" y="2496"/>
                </a:lnTo>
                <a:lnTo>
                  <a:pt x="3246" y="2494"/>
                </a:lnTo>
                <a:lnTo>
                  <a:pt x="3248" y="2494"/>
                </a:lnTo>
                <a:lnTo>
                  <a:pt x="3252" y="2492"/>
                </a:lnTo>
                <a:lnTo>
                  <a:pt x="3254" y="2492"/>
                </a:lnTo>
                <a:lnTo>
                  <a:pt x="3255" y="2490"/>
                </a:lnTo>
                <a:lnTo>
                  <a:pt x="3259" y="2490"/>
                </a:lnTo>
                <a:lnTo>
                  <a:pt x="3261" y="2492"/>
                </a:lnTo>
                <a:lnTo>
                  <a:pt x="3263" y="2492"/>
                </a:lnTo>
                <a:lnTo>
                  <a:pt x="3265" y="2492"/>
                </a:lnTo>
                <a:lnTo>
                  <a:pt x="3267" y="2494"/>
                </a:lnTo>
                <a:lnTo>
                  <a:pt x="3269" y="2494"/>
                </a:lnTo>
                <a:lnTo>
                  <a:pt x="3271" y="2496"/>
                </a:lnTo>
                <a:lnTo>
                  <a:pt x="3278" y="2499"/>
                </a:lnTo>
                <a:lnTo>
                  <a:pt x="3284" y="2501"/>
                </a:lnTo>
                <a:lnTo>
                  <a:pt x="3288" y="2503"/>
                </a:lnTo>
                <a:lnTo>
                  <a:pt x="3290" y="2503"/>
                </a:lnTo>
                <a:lnTo>
                  <a:pt x="3294" y="2503"/>
                </a:lnTo>
                <a:lnTo>
                  <a:pt x="3296" y="2503"/>
                </a:lnTo>
                <a:lnTo>
                  <a:pt x="3300" y="2501"/>
                </a:lnTo>
                <a:lnTo>
                  <a:pt x="3303" y="2499"/>
                </a:lnTo>
                <a:lnTo>
                  <a:pt x="3305" y="2498"/>
                </a:lnTo>
                <a:lnTo>
                  <a:pt x="3307" y="2496"/>
                </a:lnTo>
                <a:lnTo>
                  <a:pt x="3309" y="2496"/>
                </a:lnTo>
                <a:lnTo>
                  <a:pt x="3309" y="2498"/>
                </a:lnTo>
                <a:lnTo>
                  <a:pt x="3307" y="2498"/>
                </a:lnTo>
                <a:lnTo>
                  <a:pt x="3307" y="2499"/>
                </a:lnTo>
                <a:lnTo>
                  <a:pt x="3309" y="2499"/>
                </a:lnTo>
                <a:lnTo>
                  <a:pt x="3309" y="2501"/>
                </a:lnTo>
                <a:lnTo>
                  <a:pt x="3309" y="2503"/>
                </a:lnTo>
                <a:lnTo>
                  <a:pt x="3307" y="2505"/>
                </a:lnTo>
                <a:lnTo>
                  <a:pt x="3307" y="2507"/>
                </a:lnTo>
                <a:lnTo>
                  <a:pt x="3307" y="2509"/>
                </a:lnTo>
                <a:lnTo>
                  <a:pt x="3307" y="2511"/>
                </a:lnTo>
                <a:lnTo>
                  <a:pt x="3305" y="2511"/>
                </a:lnTo>
                <a:lnTo>
                  <a:pt x="3303" y="2511"/>
                </a:lnTo>
                <a:lnTo>
                  <a:pt x="3300" y="2511"/>
                </a:lnTo>
                <a:lnTo>
                  <a:pt x="3298" y="2511"/>
                </a:lnTo>
                <a:lnTo>
                  <a:pt x="3296" y="2511"/>
                </a:lnTo>
                <a:lnTo>
                  <a:pt x="3292" y="2509"/>
                </a:lnTo>
                <a:lnTo>
                  <a:pt x="3292" y="2511"/>
                </a:lnTo>
                <a:lnTo>
                  <a:pt x="3290" y="2511"/>
                </a:lnTo>
                <a:lnTo>
                  <a:pt x="3288" y="2513"/>
                </a:lnTo>
                <a:lnTo>
                  <a:pt x="3288" y="2517"/>
                </a:lnTo>
                <a:lnTo>
                  <a:pt x="3288" y="2519"/>
                </a:lnTo>
                <a:lnTo>
                  <a:pt x="3288" y="2521"/>
                </a:lnTo>
                <a:lnTo>
                  <a:pt x="3288" y="2523"/>
                </a:lnTo>
                <a:lnTo>
                  <a:pt x="3288" y="2524"/>
                </a:lnTo>
                <a:lnTo>
                  <a:pt x="3288" y="2526"/>
                </a:lnTo>
                <a:lnTo>
                  <a:pt x="3288" y="2528"/>
                </a:lnTo>
                <a:lnTo>
                  <a:pt x="3288" y="2530"/>
                </a:lnTo>
                <a:lnTo>
                  <a:pt x="3290" y="2530"/>
                </a:lnTo>
                <a:lnTo>
                  <a:pt x="3292" y="2532"/>
                </a:lnTo>
                <a:lnTo>
                  <a:pt x="3294" y="2532"/>
                </a:lnTo>
                <a:lnTo>
                  <a:pt x="3296" y="2532"/>
                </a:lnTo>
                <a:lnTo>
                  <a:pt x="3298" y="2530"/>
                </a:lnTo>
                <a:lnTo>
                  <a:pt x="3300" y="2530"/>
                </a:lnTo>
                <a:lnTo>
                  <a:pt x="3302" y="2530"/>
                </a:lnTo>
                <a:lnTo>
                  <a:pt x="3303" y="2530"/>
                </a:lnTo>
                <a:lnTo>
                  <a:pt x="3303" y="2528"/>
                </a:lnTo>
                <a:lnTo>
                  <a:pt x="3305" y="2530"/>
                </a:lnTo>
                <a:lnTo>
                  <a:pt x="3307" y="2530"/>
                </a:lnTo>
                <a:lnTo>
                  <a:pt x="3307" y="2532"/>
                </a:lnTo>
                <a:lnTo>
                  <a:pt x="3305" y="2532"/>
                </a:lnTo>
                <a:lnTo>
                  <a:pt x="3303" y="2532"/>
                </a:lnTo>
                <a:lnTo>
                  <a:pt x="3302" y="2532"/>
                </a:lnTo>
                <a:lnTo>
                  <a:pt x="3303" y="2532"/>
                </a:lnTo>
                <a:lnTo>
                  <a:pt x="3305" y="2534"/>
                </a:lnTo>
                <a:lnTo>
                  <a:pt x="3305" y="2536"/>
                </a:lnTo>
                <a:lnTo>
                  <a:pt x="3305" y="2538"/>
                </a:lnTo>
                <a:lnTo>
                  <a:pt x="3307" y="2540"/>
                </a:lnTo>
                <a:lnTo>
                  <a:pt x="3305" y="2540"/>
                </a:lnTo>
                <a:lnTo>
                  <a:pt x="3305" y="2542"/>
                </a:lnTo>
                <a:lnTo>
                  <a:pt x="3307" y="2542"/>
                </a:lnTo>
                <a:lnTo>
                  <a:pt x="3309" y="2540"/>
                </a:lnTo>
                <a:lnTo>
                  <a:pt x="3311" y="2538"/>
                </a:lnTo>
                <a:lnTo>
                  <a:pt x="3311" y="2540"/>
                </a:lnTo>
                <a:lnTo>
                  <a:pt x="3313" y="2540"/>
                </a:lnTo>
                <a:lnTo>
                  <a:pt x="3315" y="2540"/>
                </a:lnTo>
                <a:lnTo>
                  <a:pt x="3317" y="2540"/>
                </a:lnTo>
                <a:lnTo>
                  <a:pt x="3315" y="2538"/>
                </a:lnTo>
                <a:lnTo>
                  <a:pt x="3317" y="2538"/>
                </a:lnTo>
                <a:lnTo>
                  <a:pt x="3317" y="2536"/>
                </a:lnTo>
                <a:lnTo>
                  <a:pt x="3317" y="2534"/>
                </a:lnTo>
                <a:lnTo>
                  <a:pt x="3319" y="2534"/>
                </a:lnTo>
                <a:lnTo>
                  <a:pt x="3319" y="2536"/>
                </a:lnTo>
                <a:lnTo>
                  <a:pt x="3321" y="2536"/>
                </a:lnTo>
                <a:lnTo>
                  <a:pt x="3321" y="2540"/>
                </a:lnTo>
                <a:lnTo>
                  <a:pt x="3323" y="2540"/>
                </a:lnTo>
                <a:lnTo>
                  <a:pt x="3325" y="2538"/>
                </a:lnTo>
                <a:lnTo>
                  <a:pt x="3323" y="2538"/>
                </a:lnTo>
                <a:lnTo>
                  <a:pt x="3323" y="2536"/>
                </a:lnTo>
                <a:lnTo>
                  <a:pt x="3321" y="2536"/>
                </a:lnTo>
                <a:lnTo>
                  <a:pt x="3319" y="2534"/>
                </a:lnTo>
                <a:lnTo>
                  <a:pt x="3317" y="2534"/>
                </a:lnTo>
                <a:lnTo>
                  <a:pt x="3317" y="2532"/>
                </a:lnTo>
                <a:lnTo>
                  <a:pt x="3317" y="2534"/>
                </a:lnTo>
                <a:lnTo>
                  <a:pt x="3315" y="2534"/>
                </a:lnTo>
                <a:lnTo>
                  <a:pt x="3313" y="2534"/>
                </a:lnTo>
                <a:lnTo>
                  <a:pt x="3311" y="2534"/>
                </a:lnTo>
                <a:lnTo>
                  <a:pt x="3311" y="2532"/>
                </a:lnTo>
                <a:lnTo>
                  <a:pt x="3313" y="2532"/>
                </a:lnTo>
                <a:lnTo>
                  <a:pt x="3313" y="2530"/>
                </a:lnTo>
                <a:lnTo>
                  <a:pt x="3311" y="2530"/>
                </a:lnTo>
                <a:lnTo>
                  <a:pt x="3311" y="2528"/>
                </a:lnTo>
                <a:lnTo>
                  <a:pt x="3311" y="2530"/>
                </a:lnTo>
                <a:lnTo>
                  <a:pt x="3311" y="2532"/>
                </a:lnTo>
                <a:lnTo>
                  <a:pt x="3311" y="2534"/>
                </a:lnTo>
                <a:lnTo>
                  <a:pt x="3309" y="2534"/>
                </a:lnTo>
                <a:lnTo>
                  <a:pt x="3309" y="2532"/>
                </a:lnTo>
                <a:lnTo>
                  <a:pt x="3307" y="2532"/>
                </a:lnTo>
                <a:lnTo>
                  <a:pt x="3307" y="2530"/>
                </a:lnTo>
                <a:lnTo>
                  <a:pt x="3309" y="2530"/>
                </a:lnTo>
                <a:lnTo>
                  <a:pt x="3309" y="2528"/>
                </a:lnTo>
                <a:lnTo>
                  <a:pt x="3311" y="2526"/>
                </a:lnTo>
                <a:lnTo>
                  <a:pt x="3313" y="2524"/>
                </a:lnTo>
                <a:lnTo>
                  <a:pt x="3313" y="2521"/>
                </a:lnTo>
                <a:lnTo>
                  <a:pt x="3315" y="2519"/>
                </a:lnTo>
                <a:lnTo>
                  <a:pt x="3313" y="2517"/>
                </a:lnTo>
                <a:lnTo>
                  <a:pt x="3313" y="2515"/>
                </a:lnTo>
                <a:lnTo>
                  <a:pt x="3313" y="2513"/>
                </a:lnTo>
                <a:lnTo>
                  <a:pt x="3315" y="2513"/>
                </a:lnTo>
                <a:lnTo>
                  <a:pt x="3315" y="2511"/>
                </a:lnTo>
                <a:lnTo>
                  <a:pt x="3313" y="2509"/>
                </a:lnTo>
                <a:lnTo>
                  <a:pt x="3313" y="2507"/>
                </a:lnTo>
                <a:lnTo>
                  <a:pt x="3313" y="2505"/>
                </a:lnTo>
                <a:lnTo>
                  <a:pt x="3315" y="2505"/>
                </a:lnTo>
                <a:lnTo>
                  <a:pt x="3317" y="2505"/>
                </a:lnTo>
                <a:lnTo>
                  <a:pt x="3315" y="2503"/>
                </a:lnTo>
                <a:lnTo>
                  <a:pt x="3315" y="2501"/>
                </a:lnTo>
                <a:lnTo>
                  <a:pt x="3313" y="2501"/>
                </a:lnTo>
                <a:lnTo>
                  <a:pt x="3311" y="2499"/>
                </a:lnTo>
                <a:lnTo>
                  <a:pt x="3311" y="2498"/>
                </a:lnTo>
                <a:lnTo>
                  <a:pt x="3311" y="2496"/>
                </a:lnTo>
                <a:lnTo>
                  <a:pt x="3311" y="2494"/>
                </a:lnTo>
                <a:lnTo>
                  <a:pt x="3309" y="2494"/>
                </a:lnTo>
                <a:lnTo>
                  <a:pt x="3311" y="2492"/>
                </a:lnTo>
                <a:lnTo>
                  <a:pt x="3311" y="2490"/>
                </a:lnTo>
                <a:lnTo>
                  <a:pt x="3313" y="2488"/>
                </a:lnTo>
                <a:lnTo>
                  <a:pt x="3313" y="2486"/>
                </a:lnTo>
                <a:lnTo>
                  <a:pt x="3315" y="2484"/>
                </a:lnTo>
                <a:lnTo>
                  <a:pt x="3317" y="2482"/>
                </a:lnTo>
                <a:lnTo>
                  <a:pt x="3317" y="2480"/>
                </a:lnTo>
                <a:lnTo>
                  <a:pt x="3319" y="2478"/>
                </a:lnTo>
                <a:lnTo>
                  <a:pt x="3319" y="2476"/>
                </a:lnTo>
                <a:lnTo>
                  <a:pt x="3319" y="2475"/>
                </a:lnTo>
                <a:lnTo>
                  <a:pt x="3321" y="2473"/>
                </a:lnTo>
                <a:lnTo>
                  <a:pt x="3323" y="2471"/>
                </a:lnTo>
                <a:lnTo>
                  <a:pt x="3323" y="2469"/>
                </a:lnTo>
                <a:lnTo>
                  <a:pt x="3325" y="2467"/>
                </a:lnTo>
                <a:lnTo>
                  <a:pt x="3327" y="2465"/>
                </a:lnTo>
                <a:lnTo>
                  <a:pt x="3330" y="2461"/>
                </a:lnTo>
                <a:lnTo>
                  <a:pt x="3332" y="2459"/>
                </a:lnTo>
                <a:lnTo>
                  <a:pt x="3334" y="2459"/>
                </a:lnTo>
                <a:lnTo>
                  <a:pt x="3336" y="2457"/>
                </a:lnTo>
                <a:lnTo>
                  <a:pt x="3338" y="2453"/>
                </a:lnTo>
                <a:lnTo>
                  <a:pt x="3340" y="2451"/>
                </a:lnTo>
                <a:lnTo>
                  <a:pt x="3340" y="2450"/>
                </a:lnTo>
                <a:lnTo>
                  <a:pt x="3342" y="2450"/>
                </a:lnTo>
                <a:lnTo>
                  <a:pt x="3342" y="2446"/>
                </a:lnTo>
                <a:lnTo>
                  <a:pt x="3344" y="2442"/>
                </a:lnTo>
                <a:lnTo>
                  <a:pt x="3344" y="2440"/>
                </a:lnTo>
                <a:lnTo>
                  <a:pt x="3346" y="2436"/>
                </a:lnTo>
                <a:lnTo>
                  <a:pt x="3346" y="2434"/>
                </a:lnTo>
                <a:lnTo>
                  <a:pt x="3348" y="2432"/>
                </a:lnTo>
                <a:lnTo>
                  <a:pt x="3348" y="2430"/>
                </a:lnTo>
                <a:lnTo>
                  <a:pt x="3350" y="2430"/>
                </a:lnTo>
                <a:lnTo>
                  <a:pt x="3351" y="2427"/>
                </a:lnTo>
                <a:lnTo>
                  <a:pt x="3351" y="2425"/>
                </a:lnTo>
                <a:lnTo>
                  <a:pt x="3353" y="2423"/>
                </a:lnTo>
                <a:lnTo>
                  <a:pt x="3355" y="2423"/>
                </a:lnTo>
                <a:lnTo>
                  <a:pt x="3357" y="2423"/>
                </a:lnTo>
                <a:lnTo>
                  <a:pt x="3359" y="2423"/>
                </a:lnTo>
                <a:lnTo>
                  <a:pt x="3361" y="2421"/>
                </a:lnTo>
                <a:lnTo>
                  <a:pt x="3363" y="2419"/>
                </a:lnTo>
                <a:lnTo>
                  <a:pt x="3365" y="2415"/>
                </a:lnTo>
                <a:lnTo>
                  <a:pt x="3367" y="2413"/>
                </a:lnTo>
                <a:lnTo>
                  <a:pt x="3367" y="2411"/>
                </a:lnTo>
                <a:lnTo>
                  <a:pt x="3369" y="2411"/>
                </a:lnTo>
                <a:lnTo>
                  <a:pt x="3371" y="2411"/>
                </a:lnTo>
                <a:lnTo>
                  <a:pt x="3373" y="2409"/>
                </a:lnTo>
                <a:lnTo>
                  <a:pt x="3375" y="2407"/>
                </a:lnTo>
                <a:lnTo>
                  <a:pt x="3376" y="2405"/>
                </a:lnTo>
                <a:lnTo>
                  <a:pt x="3376" y="2402"/>
                </a:lnTo>
                <a:lnTo>
                  <a:pt x="3376" y="2398"/>
                </a:lnTo>
                <a:lnTo>
                  <a:pt x="3376" y="2396"/>
                </a:lnTo>
                <a:lnTo>
                  <a:pt x="3376" y="2394"/>
                </a:lnTo>
                <a:lnTo>
                  <a:pt x="3378" y="2392"/>
                </a:lnTo>
                <a:lnTo>
                  <a:pt x="3378" y="2390"/>
                </a:lnTo>
                <a:lnTo>
                  <a:pt x="3380" y="2390"/>
                </a:lnTo>
                <a:lnTo>
                  <a:pt x="3382" y="2388"/>
                </a:lnTo>
                <a:lnTo>
                  <a:pt x="3382" y="2386"/>
                </a:lnTo>
                <a:lnTo>
                  <a:pt x="3384" y="2384"/>
                </a:lnTo>
                <a:lnTo>
                  <a:pt x="3384" y="2382"/>
                </a:lnTo>
                <a:lnTo>
                  <a:pt x="3384" y="2380"/>
                </a:lnTo>
                <a:lnTo>
                  <a:pt x="3386" y="2379"/>
                </a:lnTo>
                <a:lnTo>
                  <a:pt x="3386" y="2377"/>
                </a:lnTo>
                <a:lnTo>
                  <a:pt x="3388" y="2375"/>
                </a:lnTo>
                <a:lnTo>
                  <a:pt x="3388" y="2373"/>
                </a:lnTo>
                <a:lnTo>
                  <a:pt x="3390" y="2369"/>
                </a:lnTo>
                <a:lnTo>
                  <a:pt x="3390" y="2367"/>
                </a:lnTo>
                <a:lnTo>
                  <a:pt x="3390" y="2365"/>
                </a:lnTo>
                <a:lnTo>
                  <a:pt x="3392" y="2365"/>
                </a:lnTo>
                <a:lnTo>
                  <a:pt x="3394" y="2363"/>
                </a:lnTo>
                <a:lnTo>
                  <a:pt x="3396" y="2363"/>
                </a:lnTo>
                <a:lnTo>
                  <a:pt x="3398" y="2363"/>
                </a:lnTo>
                <a:lnTo>
                  <a:pt x="3399" y="2361"/>
                </a:lnTo>
                <a:lnTo>
                  <a:pt x="3401" y="2361"/>
                </a:lnTo>
                <a:lnTo>
                  <a:pt x="3403" y="2359"/>
                </a:lnTo>
                <a:lnTo>
                  <a:pt x="3405" y="2357"/>
                </a:lnTo>
                <a:lnTo>
                  <a:pt x="3405" y="2354"/>
                </a:lnTo>
                <a:lnTo>
                  <a:pt x="3407" y="2354"/>
                </a:lnTo>
                <a:lnTo>
                  <a:pt x="3409" y="2352"/>
                </a:lnTo>
                <a:lnTo>
                  <a:pt x="3411" y="2354"/>
                </a:lnTo>
                <a:lnTo>
                  <a:pt x="3413" y="2354"/>
                </a:lnTo>
                <a:lnTo>
                  <a:pt x="3415" y="2355"/>
                </a:lnTo>
                <a:lnTo>
                  <a:pt x="3417" y="2354"/>
                </a:lnTo>
                <a:lnTo>
                  <a:pt x="3419" y="2354"/>
                </a:lnTo>
                <a:lnTo>
                  <a:pt x="3421" y="2354"/>
                </a:lnTo>
                <a:lnTo>
                  <a:pt x="3423" y="2352"/>
                </a:lnTo>
                <a:lnTo>
                  <a:pt x="3424" y="2352"/>
                </a:lnTo>
                <a:lnTo>
                  <a:pt x="3426" y="2348"/>
                </a:lnTo>
                <a:lnTo>
                  <a:pt x="3426" y="2346"/>
                </a:lnTo>
                <a:lnTo>
                  <a:pt x="3426" y="2344"/>
                </a:lnTo>
                <a:lnTo>
                  <a:pt x="3428" y="2344"/>
                </a:lnTo>
                <a:lnTo>
                  <a:pt x="3430" y="2340"/>
                </a:lnTo>
                <a:lnTo>
                  <a:pt x="3430" y="2338"/>
                </a:lnTo>
                <a:lnTo>
                  <a:pt x="3432" y="2336"/>
                </a:lnTo>
                <a:lnTo>
                  <a:pt x="3432" y="2334"/>
                </a:lnTo>
                <a:lnTo>
                  <a:pt x="3432" y="2332"/>
                </a:lnTo>
                <a:lnTo>
                  <a:pt x="3434" y="2329"/>
                </a:lnTo>
                <a:lnTo>
                  <a:pt x="3434" y="2327"/>
                </a:lnTo>
                <a:lnTo>
                  <a:pt x="3436" y="2327"/>
                </a:lnTo>
                <a:lnTo>
                  <a:pt x="3438" y="2325"/>
                </a:lnTo>
                <a:lnTo>
                  <a:pt x="3440" y="2323"/>
                </a:lnTo>
                <a:lnTo>
                  <a:pt x="3442" y="2323"/>
                </a:lnTo>
                <a:lnTo>
                  <a:pt x="3444" y="2323"/>
                </a:lnTo>
                <a:lnTo>
                  <a:pt x="3444" y="2321"/>
                </a:lnTo>
                <a:lnTo>
                  <a:pt x="3446" y="2321"/>
                </a:lnTo>
                <a:lnTo>
                  <a:pt x="3447" y="2321"/>
                </a:lnTo>
                <a:lnTo>
                  <a:pt x="3449" y="2321"/>
                </a:lnTo>
                <a:lnTo>
                  <a:pt x="3451" y="2321"/>
                </a:lnTo>
                <a:lnTo>
                  <a:pt x="3455" y="2321"/>
                </a:lnTo>
                <a:lnTo>
                  <a:pt x="3457" y="2321"/>
                </a:lnTo>
                <a:lnTo>
                  <a:pt x="3459" y="2319"/>
                </a:lnTo>
                <a:lnTo>
                  <a:pt x="3461" y="2319"/>
                </a:lnTo>
                <a:lnTo>
                  <a:pt x="3463" y="2317"/>
                </a:lnTo>
                <a:lnTo>
                  <a:pt x="3465" y="2317"/>
                </a:lnTo>
                <a:lnTo>
                  <a:pt x="3467" y="2315"/>
                </a:lnTo>
                <a:lnTo>
                  <a:pt x="3469" y="2315"/>
                </a:lnTo>
                <a:lnTo>
                  <a:pt x="3469" y="2313"/>
                </a:lnTo>
                <a:lnTo>
                  <a:pt x="3471" y="2311"/>
                </a:lnTo>
                <a:lnTo>
                  <a:pt x="3472" y="2313"/>
                </a:lnTo>
                <a:lnTo>
                  <a:pt x="3472" y="2315"/>
                </a:lnTo>
                <a:lnTo>
                  <a:pt x="3471" y="2315"/>
                </a:lnTo>
                <a:lnTo>
                  <a:pt x="3471" y="2317"/>
                </a:lnTo>
                <a:lnTo>
                  <a:pt x="3469" y="2317"/>
                </a:lnTo>
                <a:lnTo>
                  <a:pt x="3467" y="2319"/>
                </a:lnTo>
                <a:lnTo>
                  <a:pt x="3467" y="2321"/>
                </a:lnTo>
                <a:lnTo>
                  <a:pt x="3469" y="2321"/>
                </a:lnTo>
                <a:lnTo>
                  <a:pt x="3471" y="2321"/>
                </a:lnTo>
                <a:lnTo>
                  <a:pt x="3471" y="2319"/>
                </a:lnTo>
                <a:lnTo>
                  <a:pt x="3472" y="2319"/>
                </a:lnTo>
                <a:lnTo>
                  <a:pt x="3474" y="2321"/>
                </a:lnTo>
                <a:lnTo>
                  <a:pt x="3476" y="2323"/>
                </a:lnTo>
                <a:lnTo>
                  <a:pt x="3478" y="2325"/>
                </a:lnTo>
                <a:lnTo>
                  <a:pt x="3480" y="2325"/>
                </a:lnTo>
                <a:lnTo>
                  <a:pt x="3480" y="2327"/>
                </a:lnTo>
                <a:lnTo>
                  <a:pt x="3480" y="2329"/>
                </a:lnTo>
                <a:lnTo>
                  <a:pt x="3480" y="2331"/>
                </a:lnTo>
                <a:lnTo>
                  <a:pt x="3480" y="2332"/>
                </a:lnTo>
                <a:lnTo>
                  <a:pt x="3478" y="2332"/>
                </a:lnTo>
                <a:lnTo>
                  <a:pt x="3480" y="2336"/>
                </a:lnTo>
                <a:lnTo>
                  <a:pt x="3482" y="2336"/>
                </a:lnTo>
                <a:lnTo>
                  <a:pt x="3482" y="2338"/>
                </a:lnTo>
                <a:lnTo>
                  <a:pt x="3482" y="2340"/>
                </a:lnTo>
                <a:lnTo>
                  <a:pt x="3484" y="2342"/>
                </a:lnTo>
                <a:lnTo>
                  <a:pt x="3486" y="2340"/>
                </a:lnTo>
                <a:lnTo>
                  <a:pt x="3484" y="2340"/>
                </a:lnTo>
                <a:lnTo>
                  <a:pt x="3484" y="2338"/>
                </a:lnTo>
                <a:lnTo>
                  <a:pt x="3484" y="2336"/>
                </a:lnTo>
                <a:lnTo>
                  <a:pt x="3486" y="2334"/>
                </a:lnTo>
                <a:lnTo>
                  <a:pt x="3486" y="2332"/>
                </a:lnTo>
                <a:lnTo>
                  <a:pt x="3486" y="2331"/>
                </a:lnTo>
                <a:lnTo>
                  <a:pt x="3486" y="2329"/>
                </a:lnTo>
                <a:lnTo>
                  <a:pt x="3484" y="2325"/>
                </a:lnTo>
                <a:lnTo>
                  <a:pt x="3484" y="2323"/>
                </a:lnTo>
                <a:lnTo>
                  <a:pt x="3482" y="2321"/>
                </a:lnTo>
                <a:lnTo>
                  <a:pt x="3482" y="2319"/>
                </a:lnTo>
                <a:lnTo>
                  <a:pt x="3482" y="2317"/>
                </a:lnTo>
                <a:lnTo>
                  <a:pt x="3482" y="2315"/>
                </a:lnTo>
                <a:lnTo>
                  <a:pt x="3482" y="2313"/>
                </a:lnTo>
                <a:lnTo>
                  <a:pt x="3484" y="2311"/>
                </a:lnTo>
                <a:lnTo>
                  <a:pt x="3482" y="2311"/>
                </a:lnTo>
                <a:lnTo>
                  <a:pt x="3482" y="2309"/>
                </a:lnTo>
                <a:lnTo>
                  <a:pt x="3480" y="2309"/>
                </a:lnTo>
                <a:lnTo>
                  <a:pt x="3478" y="2308"/>
                </a:lnTo>
                <a:lnTo>
                  <a:pt x="3476" y="2308"/>
                </a:lnTo>
                <a:lnTo>
                  <a:pt x="3476" y="2309"/>
                </a:lnTo>
                <a:lnTo>
                  <a:pt x="3476" y="2311"/>
                </a:lnTo>
                <a:lnTo>
                  <a:pt x="3474" y="2313"/>
                </a:lnTo>
                <a:lnTo>
                  <a:pt x="3472" y="2311"/>
                </a:lnTo>
                <a:lnTo>
                  <a:pt x="3474" y="2309"/>
                </a:lnTo>
                <a:lnTo>
                  <a:pt x="3476" y="2308"/>
                </a:lnTo>
                <a:lnTo>
                  <a:pt x="3478" y="2306"/>
                </a:lnTo>
                <a:lnTo>
                  <a:pt x="3482" y="2304"/>
                </a:lnTo>
                <a:lnTo>
                  <a:pt x="3484" y="2304"/>
                </a:lnTo>
                <a:lnTo>
                  <a:pt x="3484" y="2302"/>
                </a:lnTo>
                <a:lnTo>
                  <a:pt x="3488" y="2300"/>
                </a:lnTo>
                <a:lnTo>
                  <a:pt x="3488" y="2302"/>
                </a:lnTo>
                <a:lnTo>
                  <a:pt x="3488" y="2304"/>
                </a:lnTo>
                <a:lnTo>
                  <a:pt x="3490" y="2304"/>
                </a:lnTo>
                <a:lnTo>
                  <a:pt x="3490" y="2302"/>
                </a:lnTo>
                <a:lnTo>
                  <a:pt x="3490" y="2300"/>
                </a:lnTo>
                <a:lnTo>
                  <a:pt x="3492" y="2300"/>
                </a:lnTo>
                <a:lnTo>
                  <a:pt x="3490" y="2300"/>
                </a:lnTo>
                <a:lnTo>
                  <a:pt x="3488" y="2300"/>
                </a:lnTo>
                <a:lnTo>
                  <a:pt x="3495" y="2296"/>
                </a:lnTo>
                <a:lnTo>
                  <a:pt x="3497" y="2294"/>
                </a:lnTo>
                <a:lnTo>
                  <a:pt x="3501" y="2292"/>
                </a:lnTo>
                <a:lnTo>
                  <a:pt x="3505" y="2288"/>
                </a:lnTo>
                <a:lnTo>
                  <a:pt x="3507" y="2286"/>
                </a:lnTo>
                <a:lnTo>
                  <a:pt x="3509" y="2286"/>
                </a:lnTo>
                <a:lnTo>
                  <a:pt x="3509" y="2288"/>
                </a:lnTo>
                <a:lnTo>
                  <a:pt x="3511" y="2288"/>
                </a:lnTo>
                <a:close/>
                <a:moveTo>
                  <a:pt x="3388" y="2250"/>
                </a:moveTo>
                <a:lnTo>
                  <a:pt x="3388" y="2252"/>
                </a:lnTo>
                <a:lnTo>
                  <a:pt x="3390" y="2252"/>
                </a:lnTo>
                <a:lnTo>
                  <a:pt x="3388" y="2252"/>
                </a:lnTo>
                <a:lnTo>
                  <a:pt x="3388" y="2254"/>
                </a:lnTo>
                <a:lnTo>
                  <a:pt x="3386" y="2254"/>
                </a:lnTo>
                <a:lnTo>
                  <a:pt x="3384" y="2256"/>
                </a:lnTo>
                <a:lnTo>
                  <a:pt x="3386" y="2254"/>
                </a:lnTo>
                <a:lnTo>
                  <a:pt x="3386" y="2252"/>
                </a:lnTo>
                <a:lnTo>
                  <a:pt x="3386" y="2250"/>
                </a:lnTo>
                <a:lnTo>
                  <a:pt x="3388" y="2250"/>
                </a:lnTo>
                <a:close/>
                <a:moveTo>
                  <a:pt x="3394" y="2252"/>
                </a:moveTo>
                <a:lnTo>
                  <a:pt x="3392" y="2252"/>
                </a:lnTo>
                <a:lnTo>
                  <a:pt x="3392" y="2250"/>
                </a:lnTo>
                <a:lnTo>
                  <a:pt x="3394" y="2250"/>
                </a:lnTo>
                <a:lnTo>
                  <a:pt x="3394" y="2252"/>
                </a:lnTo>
                <a:close/>
                <a:moveTo>
                  <a:pt x="3388" y="2250"/>
                </a:moveTo>
                <a:lnTo>
                  <a:pt x="3386" y="2250"/>
                </a:lnTo>
                <a:lnTo>
                  <a:pt x="3386" y="2248"/>
                </a:lnTo>
                <a:lnTo>
                  <a:pt x="3388" y="2248"/>
                </a:lnTo>
                <a:lnTo>
                  <a:pt x="3388" y="2250"/>
                </a:lnTo>
                <a:close/>
                <a:moveTo>
                  <a:pt x="3390" y="2250"/>
                </a:moveTo>
                <a:lnTo>
                  <a:pt x="3388" y="2248"/>
                </a:lnTo>
                <a:lnTo>
                  <a:pt x="3390" y="2246"/>
                </a:lnTo>
                <a:lnTo>
                  <a:pt x="3390" y="2244"/>
                </a:lnTo>
                <a:lnTo>
                  <a:pt x="3392" y="2244"/>
                </a:lnTo>
                <a:lnTo>
                  <a:pt x="3392" y="2246"/>
                </a:lnTo>
                <a:lnTo>
                  <a:pt x="3392" y="2248"/>
                </a:lnTo>
                <a:lnTo>
                  <a:pt x="3392" y="2250"/>
                </a:lnTo>
                <a:lnTo>
                  <a:pt x="3390" y="2250"/>
                </a:lnTo>
                <a:close/>
                <a:moveTo>
                  <a:pt x="2958" y="2240"/>
                </a:moveTo>
                <a:lnTo>
                  <a:pt x="2956" y="2240"/>
                </a:lnTo>
                <a:lnTo>
                  <a:pt x="2956" y="2238"/>
                </a:lnTo>
                <a:lnTo>
                  <a:pt x="2958" y="2236"/>
                </a:lnTo>
                <a:lnTo>
                  <a:pt x="2960" y="2236"/>
                </a:lnTo>
                <a:lnTo>
                  <a:pt x="2960" y="2238"/>
                </a:lnTo>
                <a:lnTo>
                  <a:pt x="2960" y="2240"/>
                </a:lnTo>
                <a:lnTo>
                  <a:pt x="2958" y="2240"/>
                </a:lnTo>
                <a:close/>
                <a:moveTo>
                  <a:pt x="2927" y="2235"/>
                </a:moveTo>
                <a:lnTo>
                  <a:pt x="2929" y="2236"/>
                </a:lnTo>
                <a:lnTo>
                  <a:pt x="2931" y="2236"/>
                </a:lnTo>
                <a:lnTo>
                  <a:pt x="2929" y="2236"/>
                </a:lnTo>
                <a:lnTo>
                  <a:pt x="2927" y="2236"/>
                </a:lnTo>
                <a:lnTo>
                  <a:pt x="2927" y="2238"/>
                </a:lnTo>
                <a:lnTo>
                  <a:pt x="2925" y="2238"/>
                </a:lnTo>
                <a:lnTo>
                  <a:pt x="2925" y="2236"/>
                </a:lnTo>
                <a:lnTo>
                  <a:pt x="2923" y="2236"/>
                </a:lnTo>
                <a:lnTo>
                  <a:pt x="2925" y="2236"/>
                </a:lnTo>
                <a:lnTo>
                  <a:pt x="2925" y="2235"/>
                </a:lnTo>
                <a:lnTo>
                  <a:pt x="2927" y="2235"/>
                </a:lnTo>
                <a:close/>
                <a:moveTo>
                  <a:pt x="3388" y="2238"/>
                </a:moveTo>
                <a:lnTo>
                  <a:pt x="3386" y="2238"/>
                </a:lnTo>
                <a:lnTo>
                  <a:pt x="3384" y="2238"/>
                </a:lnTo>
                <a:lnTo>
                  <a:pt x="3384" y="2236"/>
                </a:lnTo>
                <a:lnTo>
                  <a:pt x="3386" y="2236"/>
                </a:lnTo>
                <a:lnTo>
                  <a:pt x="3388" y="2236"/>
                </a:lnTo>
                <a:lnTo>
                  <a:pt x="3388" y="2238"/>
                </a:lnTo>
                <a:close/>
                <a:moveTo>
                  <a:pt x="3344" y="2242"/>
                </a:moveTo>
                <a:lnTo>
                  <a:pt x="3342" y="2242"/>
                </a:lnTo>
                <a:lnTo>
                  <a:pt x="3342" y="2240"/>
                </a:lnTo>
                <a:lnTo>
                  <a:pt x="3342" y="2238"/>
                </a:lnTo>
                <a:lnTo>
                  <a:pt x="3344" y="2236"/>
                </a:lnTo>
                <a:lnTo>
                  <a:pt x="3344" y="2238"/>
                </a:lnTo>
                <a:lnTo>
                  <a:pt x="3344" y="2240"/>
                </a:lnTo>
                <a:lnTo>
                  <a:pt x="3344" y="2242"/>
                </a:lnTo>
                <a:close/>
                <a:moveTo>
                  <a:pt x="2954" y="2235"/>
                </a:moveTo>
                <a:lnTo>
                  <a:pt x="2952" y="2235"/>
                </a:lnTo>
                <a:lnTo>
                  <a:pt x="2952" y="2233"/>
                </a:lnTo>
                <a:lnTo>
                  <a:pt x="2950" y="2233"/>
                </a:lnTo>
                <a:lnTo>
                  <a:pt x="2950" y="2231"/>
                </a:lnTo>
                <a:lnTo>
                  <a:pt x="2952" y="2231"/>
                </a:lnTo>
                <a:lnTo>
                  <a:pt x="2954" y="2233"/>
                </a:lnTo>
                <a:lnTo>
                  <a:pt x="2954" y="2235"/>
                </a:lnTo>
                <a:close/>
                <a:moveTo>
                  <a:pt x="3376" y="2238"/>
                </a:moveTo>
                <a:lnTo>
                  <a:pt x="3378" y="2238"/>
                </a:lnTo>
                <a:lnTo>
                  <a:pt x="3380" y="2238"/>
                </a:lnTo>
                <a:lnTo>
                  <a:pt x="3382" y="2238"/>
                </a:lnTo>
                <a:lnTo>
                  <a:pt x="3382" y="2240"/>
                </a:lnTo>
                <a:lnTo>
                  <a:pt x="3382" y="2242"/>
                </a:lnTo>
                <a:lnTo>
                  <a:pt x="3382" y="2244"/>
                </a:lnTo>
                <a:lnTo>
                  <a:pt x="3380" y="2244"/>
                </a:lnTo>
                <a:lnTo>
                  <a:pt x="3380" y="2246"/>
                </a:lnTo>
                <a:lnTo>
                  <a:pt x="3382" y="2246"/>
                </a:lnTo>
                <a:lnTo>
                  <a:pt x="3384" y="2244"/>
                </a:lnTo>
                <a:lnTo>
                  <a:pt x="3386" y="2242"/>
                </a:lnTo>
                <a:lnTo>
                  <a:pt x="3386" y="2240"/>
                </a:lnTo>
                <a:lnTo>
                  <a:pt x="3386" y="2242"/>
                </a:lnTo>
                <a:lnTo>
                  <a:pt x="3388" y="2242"/>
                </a:lnTo>
                <a:lnTo>
                  <a:pt x="3390" y="2244"/>
                </a:lnTo>
                <a:lnTo>
                  <a:pt x="3388" y="2246"/>
                </a:lnTo>
                <a:lnTo>
                  <a:pt x="3386" y="2246"/>
                </a:lnTo>
                <a:lnTo>
                  <a:pt x="3384" y="2246"/>
                </a:lnTo>
                <a:lnTo>
                  <a:pt x="3382" y="2246"/>
                </a:lnTo>
                <a:lnTo>
                  <a:pt x="3382" y="2248"/>
                </a:lnTo>
                <a:lnTo>
                  <a:pt x="3384" y="2248"/>
                </a:lnTo>
                <a:lnTo>
                  <a:pt x="3386" y="2250"/>
                </a:lnTo>
                <a:lnTo>
                  <a:pt x="3384" y="2254"/>
                </a:lnTo>
                <a:lnTo>
                  <a:pt x="3382" y="2254"/>
                </a:lnTo>
                <a:lnTo>
                  <a:pt x="3380" y="2254"/>
                </a:lnTo>
                <a:lnTo>
                  <a:pt x="3378" y="2254"/>
                </a:lnTo>
                <a:lnTo>
                  <a:pt x="3378" y="2256"/>
                </a:lnTo>
                <a:lnTo>
                  <a:pt x="3380" y="2258"/>
                </a:lnTo>
                <a:lnTo>
                  <a:pt x="3380" y="2260"/>
                </a:lnTo>
                <a:lnTo>
                  <a:pt x="3380" y="2261"/>
                </a:lnTo>
                <a:lnTo>
                  <a:pt x="3382" y="2261"/>
                </a:lnTo>
                <a:lnTo>
                  <a:pt x="3382" y="2263"/>
                </a:lnTo>
                <a:lnTo>
                  <a:pt x="3384" y="2263"/>
                </a:lnTo>
                <a:lnTo>
                  <a:pt x="3384" y="2265"/>
                </a:lnTo>
                <a:lnTo>
                  <a:pt x="3382" y="2265"/>
                </a:lnTo>
                <a:lnTo>
                  <a:pt x="3380" y="2267"/>
                </a:lnTo>
                <a:lnTo>
                  <a:pt x="3380" y="2269"/>
                </a:lnTo>
                <a:lnTo>
                  <a:pt x="3378" y="2271"/>
                </a:lnTo>
                <a:lnTo>
                  <a:pt x="3376" y="2273"/>
                </a:lnTo>
                <a:lnTo>
                  <a:pt x="3375" y="2273"/>
                </a:lnTo>
                <a:lnTo>
                  <a:pt x="3373" y="2275"/>
                </a:lnTo>
                <a:lnTo>
                  <a:pt x="3371" y="2275"/>
                </a:lnTo>
                <a:lnTo>
                  <a:pt x="3371" y="2277"/>
                </a:lnTo>
                <a:lnTo>
                  <a:pt x="3369" y="2277"/>
                </a:lnTo>
                <a:lnTo>
                  <a:pt x="3367" y="2277"/>
                </a:lnTo>
                <a:lnTo>
                  <a:pt x="3365" y="2277"/>
                </a:lnTo>
                <a:lnTo>
                  <a:pt x="3363" y="2277"/>
                </a:lnTo>
                <a:lnTo>
                  <a:pt x="3359" y="2277"/>
                </a:lnTo>
                <a:lnTo>
                  <a:pt x="3357" y="2277"/>
                </a:lnTo>
                <a:lnTo>
                  <a:pt x="3355" y="2279"/>
                </a:lnTo>
                <a:lnTo>
                  <a:pt x="3353" y="2279"/>
                </a:lnTo>
                <a:lnTo>
                  <a:pt x="3350" y="2281"/>
                </a:lnTo>
                <a:lnTo>
                  <a:pt x="3348" y="2283"/>
                </a:lnTo>
                <a:lnTo>
                  <a:pt x="3346" y="2284"/>
                </a:lnTo>
                <a:lnTo>
                  <a:pt x="3344" y="2286"/>
                </a:lnTo>
                <a:lnTo>
                  <a:pt x="3340" y="2290"/>
                </a:lnTo>
                <a:lnTo>
                  <a:pt x="3338" y="2292"/>
                </a:lnTo>
                <a:lnTo>
                  <a:pt x="3336" y="2294"/>
                </a:lnTo>
                <a:lnTo>
                  <a:pt x="3334" y="2294"/>
                </a:lnTo>
                <a:lnTo>
                  <a:pt x="3332" y="2294"/>
                </a:lnTo>
                <a:lnTo>
                  <a:pt x="3330" y="2292"/>
                </a:lnTo>
                <a:lnTo>
                  <a:pt x="3328" y="2292"/>
                </a:lnTo>
                <a:lnTo>
                  <a:pt x="3328" y="2294"/>
                </a:lnTo>
                <a:lnTo>
                  <a:pt x="3327" y="2294"/>
                </a:lnTo>
                <a:lnTo>
                  <a:pt x="3325" y="2294"/>
                </a:lnTo>
                <a:lnTo>
                  <a:pt x="3323" y="2292"/>
                </a:lnTo>
                <a:lnTo>
                  <a:pt x="3321" y="2294"/>
                </a:lnTo>
                <a:lnTo>
                  <a:pt x="3319" y="2294"/>
                </a:lnTo>
                <a:lnTo>
                  <a:pt x="3319" y="2296"/>
                </a:lnTo>
                <a:lnTo>
                  <a:pt x="3317" y="2298"/>
                </a:lnTo>
                <a:lnTo>
                  <a:pt x="3317" y="2300"/>
                </a:lnTo>
                <a:lnTo>
                  <a:pt x="3317" y="2302"/>
                </a:lnTo>
                <a:lnTo>
                  <a:pt x="3317" y="2304"/>
                </a:lnTo>
                <a:lnTo>
                  <a:pt x="3319" y="2304"/>
                </a:lnTo>
                <a:lnTo>
                  <a:pt x="3319" y="2306"/>
                </a:lnTo>
                <a:lnTo>
                  <a:pt x="3321" y="2306"/>
                </a:lnTo>
                <a:lnTo>
                  <a:pt x="3321" y="2308"/>
                </a:lnTo>
                <a:lnTo>
                  <a:pt x="3323" y="2308"/>
                </a:lnTo>
                <a:lnTo>
                  <a:pt x="3323" y="2309"/>
                </a:lnTo>
                <a:lnTo>
                  <a:pt x="3323" y="2311"/>
                </a:lnTo>
                <a:lnTo>
                  <a:pt x="3323" y="2313"/>
                </a:lnTo>
                <a:lnTo>
                  <a:pt x="3323" y="2315"/>
                </a:lnTo>
                <a:lnTo>
                  <a:pt x="3321" y="2315"/>
                </a:lnTo>
                <a:lnTo>
                  <a:pt x="3321" y="2317"/>
                </a:lnTo>
                <a:lnTo>
                  <a:pt x="3319" y="2321"/>
                </a:lnTo>
                <a:lnTo>
                  <a:pt x="3317" y="2321"/>
                </a:lnTo>
                <a:lnTo>
                  <a:pt x="3317" y="2323"/>
                </a:lnTo>
                <a:lnTo>
                  <a:pt x="3313" y="2323"/>
                </a:lnTo>
                <a:lnTo>
                  <a:pt x="3311" y="2323"/>
                </a:lnTo>
                <a:lnTo>
                  <a:pt x="3309" y="2323"/>
                </a:lnTo>
                <a:lnTo>
                  <a:pt x="3309" y="2325"/>
                </a:lnTo>
                <a:lnTo>
                  <a:pt x="3307" y="2327"/>
                </a:lnTo>
                <a:lnTo>
                  <a:pt x="3305" y="2327"/>
                </a:lnTo>
                <a:lnTo>
                  <a:pt x="3303" y="2327"/>
                </a:lnTo>
                <a:lnTo>
                  <a:pt x="3302" y="2327"/>
                </a:lnTo>
                <a:lnTo>
                  <a:pt x="3300" y="2327"/>
                </a:lnTo>
                <a:lnTo>
                  <a:pt x="3298" y="2327"/>
                </a:lnTo>
                <a:lnTo>
                  <a:pt x="3298" y="2329"/>
                </a:lnTo>
                <a:lnTo>
                  <a:pt x="3296" y="2331"/>
                </a:lnTo>
                <a:lnTo>
                  <a:pt x="3296" y="2332"/>
                </a:lnTo>
                <a:lnTo>
                  <a:pt x="3292" y="2334"/>
                </a:lnTo>
                <a:lnTo>
                  <a:pt x="3290" y="2338"/>
                </a:lnTo>
                <a:lnTo>
                  <a:pt x="3288" y="2340"/>
                </a:lnTo>
                <a:lnTo>
                  <a:pt x="3286" y="2340"/>
                </a:lnTo>
                <a:lnTo>
                  <a:pt x="3286" y="2342"/>
                </a:lnTo>
                <a:lnTo>
                  <a:pt x="3284" y="2344"/>
                </a:lnTo>
                <a:lnTo>
                  <a:pt x="3282" y="2344"/>
                </a:lnTo>
                <a:lnTo>
                  <a:pt x="3282" y="2346"/>
                </a:lnTo>
                <a:lnTo>
                  <a:pt x="3277" y="2344"/>
                </a:lnTo>
                <a:lnTo>
                  <a:pt x="3273" y="2344"/>
                </a:lnTo>
                <a:lnTo>
                  <a:pt x="3271" y="2344"/>
                </a:lnTo>
                <a:lnTo>
                  <a:pt x="3269" y="2344"/>
                </a:lnTo>
                <a:lnTo>
                  <a:pt x="3265" y="2340"/>
                </a:lnTo>
                <a:lnTo>
                  <a:pt x="3263" y="2338"/>
                </a:lnTo>
                <a:lnTo>
                  <a:pt x="3265" y="2336"/>
                </a:lnTo>
                <a:lnTo>
                  <a:pt x="3263" y="2334"/>
                </a:lnTo>
                <a:lnTo>
                  <a:pt x="3263" y="2332"/>
                </a:lnTo>
                <a:lnTo>
                  <a:pt x="3261" y="2331"/>
                </a:lnTo>
                <a:lnTo>
                  <a:pt x="3261" y="2329"/>
                </a:lnTo>
                <a:lnTo>
                  <a:pt x="3261" y="2327"/>
                </a:lnTo>
                <a:lnTo>
                  <a:pt x="3261" y="2325"/>
                </a:lnTo>
                <a:lnTo>
                  <a:pt x="3263" y="2325"/>
                </a:lnTo>
                <a:lnTo>
                  <a:pt x="3265" y="2325"/>
                </a:lnTo>
                <a:lnTo>
                  <a:pt x="3267" y="2323"/>
                </a:lnTo>
                <a:lnTo>
                  <a:pt x="3267" y="2321"/>
                </a:lnTo>
                <a:lnTo>
                  <a:pt x="3267" y="2319"/>
                </a:lnTo>
                <a:lnTo>
                  <a:pt x="3267" y="2317"/>
                </a:lnTo>
                <a:lnTo>
                  <a:pt x="3267" y="2315"/>
                </a:lnTo>
                <a:lnTo>
                  <a:pt x="3267" y="2313"/>
                </a:lnTo>
                <a:lnTo>
                  <a:pt x="3267" y="2311"/>
                </a:lnTo>
                <a:lnTo>
                  <a:pt x="3269" y="2311"/>
                </a:lnTo>
                <a:lnTo>
                  <a:pt x="3271" y="2311"/>
                </a:lnTo>
                <a:lnTo>
                  <a:pt x="3271" y="2309"/>
                </a:lnTo>
                <a:lnTo>
                  <a:pt x="3273" y="2309"/>
                </a:lnTo>
                <a:lnTo>
                  <a:pt x="3275" y="2309"/>
                </a:lnTo>
                <a:lnTo>
                  <a:pt x="3277" y="2309"/>
                </a:lnTo>
                <a:lnTo>
                  <a:pt x="3278" y="2309"/>
                </a:lnTo>
                <a:lnTo>
                  <a:pt x="3280" y="2308"/>
                </a:lnTo>
                <a:lnTo>
                  <a:pt x="3282" y="2304"/>
                </a:lnTo>
                <a:lnTo>
                  <a:pt x="3284" y="2302"/>
                </a:lnTo>
                <a:lnTo>
                  <a:pt x="3284" y="2300"/>
                </a:lnTo>
                <a:lnTo>
                  <a:pt x="3286" y="2298"/>
                </a:lnTo>
                <a:lnTo>
                  <a:pt x="3286" y="2296"/>
                </a:lnTo>
                <a:lnTo>
                  <a:pt x="3286" y="2294"/>
                </a:lnTo>
                <a:lnTo>
                  <a:pt x="3288" y="2294"/>
                </a:lnTo>
                <a:lnTo>
                  <a:pt x="3292" y="2294"/>
                </a:lnTo>
                <a:lnTo>
                  <a:pt x="3294" y="2296"/>
                </a:lnTo>
                <a:lnTo>
                  <a:pt x="3298" y="2296"/>
                </a:lnTo>
                <a:lnTo>
                  <a:pt x="3300" y="2294"/>
                </a:lnTo>
                <a:lnTo>
                  <a:pt x="3302" y="2294"/>
                </a:lnTo>
                <a:lnTo>
                  <a:pt x="3303" y="2290"/>
                </a:lnTo>
                <a:lnTo>
                  <a:pt x="3305" y="2286"/>
                </a:lnTo>
                <a:lnTo>
                  <a:pt x="3305" y="2284"/>
                </a:lnTo>
                <a:lnTo>
                  <a:pt x="3305" y="2283"/>
                </a:lnTo>
                <a:lnTo>
                  <a:pt x="3307" y="2283"/>
                </a:lnTo>
                <a:lnTo>
                  <a:pt x="3309" y="2281"/>
                </a:lnTo>
                <a:lnTo>
                  <a:pt x="3307" y="2279"/>
                </a:lnTo>
                <a:lnTo>
                  <a:pt x="3309" y="2279"/>
                </a:lnTo>
                <a:lnTo>
                  <a:pt x="3311" y="2279"/>
                </a:lnTo>
                <a:lnTo>
                  <a:pt x="3317" y="2279"/>
                </a:lnTo>
                <a:lnTo>
                  <a:pt x="3317" y="2277"/>
                </a:lnTo>
                <a:lnTo>
                  <a:pt x="3319" y="2275"/>
                </a:lnTo>
                <a:lnTo>
                  <a:pt x="3321" y="2273"/>
                </a:lnTo>
                <a:lnTo>
                  <a:pt x="3323" y="2275"/>
                </a:lnTo>
                <a:lnTo>
                  <a:pt x="3325" y="2275"/>
                </a:lnTo>
                <a:lnTo>
                  <a:pt x="3325" y="2273"/>
                </a:lnTo>
                <a:lnTo>
                  <a:pt x="3325" y="2271"/>
                </a:lnTo>
                <a:lnTo>
                  <a:pt x="3327" y="2271"/>
                </a:lnTo>
                <a:lnTo>
                  <a:pt x="3327" y="2269"/>
                </a:lnTo>
                <a:lnTo>
                  <a:pt x="3328" y="2267"/>
                </a:lnTo>
                <a:lnTo>
                  <a:pt x="3328" y="2265"/>
                </a:lnTo>
                <a:lnTo>
                  <a:pt x="3330" y="2265"/>
                </a:lnTo>
                <a:lnTo>
                  <a:pt x="3330" y="2263"/>
                </a:lnTo>
                <a:lnTo>
                  <a:pt x="3332" y="2263"/>
                </a:lnTo>
                <a:lnTo>
                  <a:pt x="3332" y="2261"/>
                </a:lnTo>
                <a:lnTo>
                  <a:pt x="3332" y="2260"/>
                </a:lnTo>
                <a:lnTo>
                  <a:pt x="3334" y="2260"/>
                </a:lnTo>
                <a:lnTo>
                  <a:pt x="3336" y="2260"/>
                </a:lnTo>
                <a:lnTo>
                  <a:pt x="3336" y="2258"/>
                </a:lnTo>
                <a:lnTo>
                  <a:pt x="3338" y="2256"/>
                </a:lnTo>
                <a:lnTo>
                  <a:pt x="3340" y="2256"/>
                </a:lnTo>
                <a:lnTo>
                  <a:pt x="3342" y="2254"/>
                </a:lnTo>
                <a:lnTo>
                  <a:pt x="3344" y="2254"/>
                </a:lnTo>
                <a:lnTo>
                  <a:pt x="3344" y="2252"/>
                </a:lnTo>
                <a:lnTo>
                  <a:pt x="3346" y="2252"/>
                </a:lnTo>
                <a:lnTo>
                  <a:pt x="3348" y="2252"/>
                </a:lnTo>
                <a:lnTo>
                  <a:pt x="3348" y="2254"/>
                </a:lnTo>
                <a:lnTo>
                  <a:pt x="3350" y="2254"/>
                </a:lnTo>
                <a:lnTo>
                  <a:pt x="3353" y="2254"/>
                </a:lnTo>
                <a:lnTo>
                  <a:pt x="3355" y="2254"/>
                </a:lnTo>
                <a:lnTo>
                  <a:pt x="3357" y="2252"/>
                </a:lnTo>
                <a:lnTo>
                  <a:pt x="3359" y="2250"/>
                </a:lnTo>
                <a:lnTo>
                  <a:pt x="3361" y="2248"/>
                </a:lnTo>
                <a:lnTo>
                  <a:pt x="3363" y="2246"/>
                </a:lnTo>
                <a:lnTo>
                  <a:pt x="3363" y="2244"/>
                </a:lnTo>
                <a:lnTo>
                  <a:pt x="3367" y="2242"/>
                </a:lnTo>
                <a:lnTo>
                  <a:pt x="3367" y="2240"/>
                </a:lnTo>
                <a:lnTo>
                  <a:pt x="3367" y="2238"/>
                </a:lnTo>
                <a:lnTo>
                  <a:pt x="3369" y="2238"/>
                </a:lnTo>
                <a:lnTo>
                  <a:pt x="3369" y="2236"/>
                </a:lnTo>
                <a:lnTo>
                  <a:pt x="3369" y="2235"/>
                </a:lnTo>
                <a:lnTo>
                  <a:pt x="3373" y="2235"/>
                </a:lnTo>
                <a:lnTo>
                  <a:pt x="3375" y="2235"/>
                </a:lnTo>
                <a:lnTo>
                  <a:pt x="3376" y="2235"/>
                </a:lnTo>
                <a:lnTo>
                  <a:pt x="3376" y="2236"/>
                </a:lnTo>
                <a:lnTo>
                  <a:pt x="3375" y="2236"/>
                </a:lnTo>
                <a:lnTo>
                  <a:pt x="3375" y="2238"/>
                </a:lnTo>
                <a:lnTo>
                  <a:pt x="3376" y="2238"/>
                </a:lnTo>
                <a:close/>
                <a:moveTo>
                  <a:pt x="3419" y="2238"/>
                </a:moveTo>
                <a:lnTo>
                  <a:pt x="3419" y="2236"/>
                </a:lnTo>
                <a:lnTo>
                  <a:pt x="3421" y="2236"/>
                </a:lnTo>
                <a:lnTo>
                  <a:pt x="3421" y="2238"/>
                </a:lnTo>
                <a:lnTo>
                  <a:pt x="3419" y="2242"/>
                </a:lnTo>
                <a:lnTo>
                  <a:pt x="3417" y="2242"/>
                </a:lnTo>
                <a:lnTo>
                  <a:pt x="3417" y="2244"/>
                </a:lnTo>
                <a:lnTo>
                  <a:pt x="3415" y="2244"/>
                </a:lnTo>
                <a:lnTo>
                  <a:pt x="3415" y="2246"/>
                </a:lnTo>
                <a:lnTo>
                  <a:pt x="3413" y="2246"/>
                </a:lnTo>
                <a:lnTo>
                  <a:pt x="3411" y="2248"/>
                </a:lnTo>
                <a:lnTo>
                  <a:pt x="3409" y="2248"/>
                </a:lnTo>
                <a:lnTo>
                  <a:pt x="3407" y="2248"/>
                </a:lnTo>
                <a:lnTo>
                  <a:pt x="3405" y="2250"/>
                </a:lnTo>
                <a:lnTo>
                  <a:pt x="3405" y="2252"/>
                </a:lnTo>
                <a:lnTo>
                  <a:pt x="3403" y="2252"/>
                </a:lnTo>
                <a:lnTo>
                  <a:pt x="3403" y="2250"/>
                </a:lnTo>
                <a:lnTo>
                  <a:pt x="3401" y="2250"/>
                </a:lnTo>
                <a:lnTo>
                  <a:pt x="3401" y="2248"/>
                </a:lnTo>
                <a:lnTo>
                  <a:pt x="3401" y="2246"/>
                </a:lnTo>
                <a:lnTo>
                  <a:pt x="3399" y="2246"/>
                </a:lnTo>
                <a:lnTo>
                  <a:pt x="3398" y="2248"/>
                </a:lnTo>
                <a:lnTo>
                  <a:pt x="3396" y="2248"/>
                </a:lnTo>
                <a:lnTo>
                  <a:pt x="3394" y="2248"/>
                </a:lnTo>
                <a:lnTo>
                  <a:pt x="3394" y="2246"/>
                </a:lnTo>
                <a:lnTo>
                  <a:pt x="3392" y="2244"/>
                </a:lnTo>
                <a:lnTo>
                  <a:pt x="3392" y="2242"/>
                </a:lnTo>
                <a:lnTo>
                  <a:pt x="3390" y="2240"/>
                </a:lnTo>
                <a:lnTo>
                  <a:pt x="3392" y="2238"/>
                </a:lnTo>
                <a:lnTo>
                  <a:pt x="3392" y="2236"/>
                </a:lnTo>
                <a:lnTo>
                  <a:pt x="3394" y="2236"/>
                </a:lnTo>
                <a:lnTo>
                  <a:pt x="3396" y="2236"/>
                </a:lnTo>
                <a:lnTo>
                  <a:pt x="3396" y="2238"/>
                </a:lnTo>
                <a:lnTo>
                  <a:pt x="3398" y="2238"/>
                </a:lnTo>
                <a:lnTo>
                  <a:pt x="3399" y="2238"/>
                </a:lnTo>
                <a:lnTo>
                  <a:pt x="3401" y="2238"/>
                </a:lnTo>
                <a:lnTo>
                  <a:pt x="3403" y="2238"/>
                </a:lnTo>
                <a:lnTo>
                  <a:pt x="3405" y="2238"/>
                </a:lnTo>
                <a:lnTo>
                  <a:pt x="3407" y="2238"/>
                </a:lnTo>
                <a:lnTo>
                  <a:pt x="3407" y="2236"/>
                </a:lnTo>
                <a:lnTo>
                  <a:pt x="3409" y="2236"/>
                </a:lnTo>
                <a:lnTo>
                  <a:pt x="3411" y="2236"/>
                </a:lnTo>
                <a:lnTo>
                  <a:pt x="3413" y="2236"/>
                </a:lnTo>
                <a:lnTo>
                  <a:pt x="3413" y="2235"/>
                </a:lnTo>
                <a:lnTo>
                  <a:pt x="3415" y="2233"/>
                </a:lnTo>
                <a:lnTo>
                  <a:pt x="3417" y="2233"/>
                </a:lnTo>
                <a:lnTo>
                  <a:pt x="3419" y="2233"/>
                </a:lnTo>
                <a:lnTo>
                  <a:pt x="3417" y="2235"/>
                </a:lnTo>
                <a:lnTo>
                  <a:pt x="3417" y="2236"/>
                </a:lnTo>
                <a:lnTo>
                  <a:pt x="3419" y="2236"/>
                </a:lnTo>
                <a:lnTo>
                  <a:pt x="3419" y="2238"/>
                </a:lnTo>
                <a:close/>
                <a:moveTo>
                  <a:pt x="3350" y="2231"/>
                </a:moveTo>
                <a:lnTo>
                  <a:pt x="3348" y="2231"/>
                </a:lnTo>
                <a:lnTo>
                  <a:pt x="3348" y="2229"/>
                </a:lnTo>
                <a:lnTo>
                  <a:pt x="3350" y="2231"/>
                </a:lnTo>
                <a:close/>
                <a:moveTo>
                  <a:pt x="2937" y="2233"/>
                </a:moveTo>
                <a:lnTo>
                  <a:pt x="2935" y="2233"/>
                </a:lnTo>
                <a:lnTo>
                  <a:pt x="2935" y="2231"/>
                </a:lnTo>
                <a:lnTo>
                  <a:pt x="2931" y="2229"/>
                </a:lnTo>
                <a:lnTo>
                  <a:pt x="2929" y="2229"/>
                </a:lnTo>
                <a:lnTo>
                  <a:pt x="2927" y="2229"/>
                </a:lnTo>
                <a:lnTo>
                  <a:pt x="2927" y="2227"/>
                </a:lnTo>
                <a:lnTo>
                  <a:pt x="2929" y="2227"/>
                </a:lnTo>
                <a:lnTo>
                  <a:pt x="2931" y="2227"/>
                </a:lnTo>
                <a:lnTo>
                  <a:pt x="2931" y="2229"/>
                </a:lnTo>
                <a:lnTo>
                  <a:pt x="2933" y="2231"/>
                </a:lnTo>
                <a:lnTo>
                  <a:pt x="2935" y="2231"/>
                </a:lnTo>
                <a:lnTo>
                  <a:pt x="2937" y="2231"/>
                </a:lnTo>
                <a:lnTo>
                  <a:pt x="2937" y="2233"/>
                </a:lnTo>
                <a:close/>
                <a:moveTo>
                  <a:pt x="2958" y="2227"/>
                </a:moveTo>
                <a:lnTo>
                  <a:pt x="2962" y="2227"/>
                </a:lnTo>
                <a:lnTo>
                  <a:pt x="2962" y="2225"/>
                </a:lnTo>
                <a:lnTo>
                  <a:pt x="2962" y="2223"/>
                </a:lnTo>
                <a:lnTo>
                  <a:pt x="2964" y="2223"/>
                </a:lnTo>
                <a:lnTo>
                  <a:pt x="2965" y="2223"/>
                </a:lnTo>
                <a:lnTo>
                  <a:pt x="2967" y="2225"/>
                </a:lnTo>
                <a:lnTo>
                  <a:pt x="2967" y="2227"/>
                </a:lnTo>
                <a:lnTo>
                  <a:pt x="2967" y="2229"/>
                </a:lnTo>
                <a:lnTo>
                  <a:pt x="2967" y="2231"/>
                </a:lnTo>
                <a:lnTo>
                  <a:pt x="2965" y="2231"/>
                </a:lnTo>
                <a:lnTo>
                  <a:pt x="2964" y="2231"/>
                </a:lnTo>
                <a:lnTo>
                  <a:pt x="2960" y="2233"/>
                </a:lnTo>
                <a:lnTo>
                  <a:pt x="2958" y="2235"/>
                </a:lnTo>
                <a:lnTo>
                  <a:pt x="2956" y="2233"/>
                </a:lnTo>
                <a:lnTo>
                  <a:pt x="2954" y="2231"/>
                </a:lnTo>
                <a:lnTo>
                  <a:pt x="2954" y="2229"/>
                </a:lnTo>
                <a:lnTo>
                  <a:pt x="2952" y="2229"/>
                </a:lnTo>
                <a:lnTo>
                  <a:pt x="2952" y="2231"/>
                </a:lnTo>
                <a:lnTo>
                  <a:pt x="2950" y="2231"/>
                </a:lnTo>
                <a:lnTo>
                  <a:pt x="2950" y="2229"/>
                </a:lnTo>
                <a:lnTo>
                  <a:pt x="2952" y="2227"/>
                </a:lnTo>
                <a:lnTo>
                  <a:pt x="2952" y="2225"/>
                </a:lnTo>
                <a:lnTo>
                  <a:pt x="2952" y="2223"/>
                </a:lnTo>
                <a:lnTo>
                  <a:pt x="2952" y="2221"/>
                </a:lnTo>
                <a:lnTo>
                  <a:pt x="2954" y="2221"/>
                </a:lnTo>
                <a:lnTo>
                  <a:pt x="2954" y="2223"/>
                </a:lnTo>
                <a:lnTo>
                  <a:pt x="2954" y="2225"/>
                </a:lnTo>
                <a:lnTo>
                  <a:pt x="2956" y="2225"/>
                </a:lnTo>
                <a:lnTo>
                  <a:pt x="2956" y="2227"/>
                </a:lnTo>
                <a:lnTo>
                  <a:pt x="2958" y="2227"/>
                </a:lnTo>
                <a:close/>
                <a:moveTo>
                  <a:pt x="3392" y="2225"/>
                </a:moveTo>
                <a:lnTo>
                  <a:pt x="3392" y="2227"/>
                </a:lnTo>
                <a:lnTo>
                  <a:pt x="3390" y="2231"/>
                </a:lnTo>
                <a:lnTo>
                  <a:pt x="3388" y="2231"/>
                </a:lnTo>
                <a:lnTo>
                  <a:pt x="3388" y="2233"/>
                </a:lnTo>
                <a:lnTo>
                  <a:pt x="3386" y="2233"/>
                </a:lnTo>
                <a:lnTo>
                  <a:pt x="3386" y="2235"/>
                </a:lnTo>
                <a:lnTo>
                  <a:pt x="3384" y="2236"/>
                </a:lnTo>
                <a:lnTo>
                  <a:pt x="3384" y="2238"/>
                </a:lnTo>
                <a:lnTo>
                  <a:pt x="3382" y="2236"/>
                </a:lnTo>
                <a:lnTo>
                  <a:pt x="3380" y="2236"/>
                </a:lnTo>
                <a:lnTo>
                  <a:pt x="3378" y="2235"/>
                </a:lnTo>
                <a:lnTo>
                  <a:pt x="3378" y="2233"/>
                </a:lnTo>
                <a:lnTo>
                  <a:pt x="3378" y="2229"/>
                </a:lnTo>
                <a:lnTo>
                  <a:pt x="3380" y="2227"/>
                </a:lnTo>
                <a:lnTo>
                  <a:pt x="3382" y="2225"/>
                </a:lnTo>
                <a:lnTo>
                  <a:pt x="3382" y="2227"/>
                </a:lnTo>
                <a:lnTo>
                  <a:pt x="3384" y="2227"/>
                </a:lnTo>
                <a:lnTo>
                  <a:pt x="3386" y="2227"/>
                </a:lnTo>
                <a:lnTo>
                  <a:pt x="3388" y="2225"/>
                </a:lnTo>
                <a:lnTo>
                  <a:pt x="3390" y="2225"/>
                </a:lnTo>
                <a:lnTo>
                  <a:pt x="3392" y="2225"/>
                </a:lnTo>
                <a:close/>
                <a:moveTo>
                  <a:pt x="3413" y="2223"/>
                </a:moveTo>
                <a:lnTo>
                  <a:pt x="3415" y="2223"/>
                </a:lnTo>
                <a:lnTo>
                  <a:pt x="3417" y="2223"/>
                </a:lnTo>
                <a:lnTo>
                  <a:pt x="3417" y="2225"/>
                </a:lnTo>
                <a:lnTo>
                  <a:pt x="3415" y="2225"/>
                </a:lnTo>
                <a:lnTo>
                  <a:pt x="3413" y="2225"/>
                </a:lnTo>
                <a:lnTo>
                  <a:pt x="3413" y="2223"/>
                </a:lnTo>
                <a:close/>
                <a:moveTo>
                  <a:pt x="3415" y="2221"/>
                </a:moveTo>
                <a:lnTo>
                  <a:pt x="3413" y="2221"/>
                </a:lnTo>
                <a:lnTo>
                  <a:pt x="3413" y="2219"/>
                </a:lnTo>
                <a:lnTo>
                  <a:pt x="3415" y="2219"/>
                </a:lnTo>
                <a:lnTo>
                  <a:pt x="3415" y="2221"/>
                </a:lnTo>
                <a:close/>
                <a:moveTo>
                  <a:pt x="2967" y="2215"/>
                </a:moveTo>
                <a:lnTo>
                  <a:pt x="2969" y="2213"/>
                </a:lnTo>
                <a:lnTo>
                  <a:pt x="2969" y="2215"/>
                </a:lnTo>
                <a:lnTo>
                  <a:pt x="2969" y="2217"/>
                </a:lnTo>
                <a:lnTo>
                  <a:pt x="2969" y="2219"/>
                </a:lnTo>
                <a:lnTo>
                  <a:pt x="2969" y="2221"/>
                </a:lnTo>
                <a:lnTo>
                  <a:pt x="2969" y="2223"/>
                </a:lnTo>
                <a:lnTo>
                  <a:pt x="2969" y="2225"/>
                </a:lnTo>
                <a:lnTo>
                  <a:pt x="2967" y="2225"/>
                </a:lnTo>
                <a:lnTo>
                  <a:pt x="2967" y="2223"/>
                </a:lnTo>
                <a:lnTo>
                  <a:pt x="2967" y="2221"/>
                </a:lnTo>
                <a:lnTo>
                  <a:pt x="2965" y="2221"/>
                </a:lnTo>
                <a:lnTo>
                  <a:pt x="2965" y="2219"/>
                </a:lnTo>
                <a:lnTo>
                  <a:pt x="2964" y="2217"/>
                </a:lnTo>
                <a:lnTo>
                  <a:pt x="2964" y="2215"/>
                </a:lnTo>
                <a:lnTo>
                  <a:pt x="2965" y="2213"/>
                </a:lnTo>
                <a:lnTo>
                  <a:pt x="2967" y="2215"/>
                </a:lnTo>
                <a:close/>
                <a:moveTo>
                  <a:pt x="2916" y="2217"/>
                </a:moveTo>
                <a:lnTo>
                  <a:pt x="2917" y="2217"/>
                </a:lnTo>
                <a:lnTo>
                  <a:pt x="2917" y="2219"/>
                </a:lnTo>
                <a:lnTo>
                  <a:pt x="2919" y="2221"/>
                </a:lnTo>
                <a:lnTo>
                  <a:pt x="2919" y="2223"/>
                </a:lnTo>
                <a:lnTo>
                  <a:pt x="2921" y="2223"/>
                </a:lnTo>
                <a:lnTo>
                  <a:pt x="2921" y="2225"/>
                </a:lnTo>
                <a:lnTo>
                  <a:pt x="2923" y="2225"/>
                </a:lnTo>
                <a:lnTo>
                  <a:pt x="2923" y="2227"/>
                </a:lnTo>
                <a:lnTo>
                  <a:pt x="2923" y="2229"/>
                </a:lnTo>
                <a:lnTo>
                  <a:pt x="2921" y="2229"/>
                </a:lnTo>
                <a:lnTo>
                  <a:pt x="2919" y="2229"/>
                </a:lnTo>
                <a:lnTo>
                  <a:pt x="2919" y="2227"/>
                </a:lnTo>
                <a:lnTo>
                  <a:pt x="2917" y="2225"/>
                </a:lnTo>
                <a:lnTo>
                  <a:pt x="2917" y="2223"/>
                </a:lnTo>
                <a:lnTo>
                  <a:pt x="2916" y="2223"/>
                </a:lnTo>
                <a:lnTo>
                  <a:pt x="2916" y="2221"/>
                </a:lnTo>
                <a:lnTo>
                  <a:pt x="2914" y="2221"/>
                </a:lnTo>
                <a:lnTo>
                  <a:pt x="2914" y="2219"/>
                </a:lnTo>
                <a:lnTo>
                  <a:pt x="2914" y="2217"/>
                </a:lnTo>
                <a:lnTo>
                  <a:pt x="2912" y="2215"/>
                </a:lnTo>
                <a:lnTo>
                  <a:pt x="2910" y="2213"/>
                </a:lnTo>
                <a:lnTo>
                  <a:pt x="2910" y="2212"/>
                </a:lnTo>
                <a:lnTo>
                  <a:pt x="2912" y="2212"/>
                </a:lnTo>
                <a:lnTo>
                  <a:pt x="2912" y="2213"/>
                </a:lnTo>
                <a:lnTo>
                  <a:pt x="2914" y="2213"/>
                </a:lnTo>
                <a:lnTo>
                  <a:pt x="2914" y="2215"/>
                </a:lnTo>
                <a:lnTo>
                  <a:pt x="2916" y="2215"/>
                </a:lnTo>
                <a:lnTo>
                  <a:pt x="2916" y="2217"/>
                </a:lnTo>
                <a:close/>
                <a:moveTo>
                  <a:pt x="2958" y="2219"/>
                </a:moveTo>
                <a:lnTo>
                  <a:pt x="2956" y="2219"/>
                </a:lnTo>
                <a:lnTo>
                  <a:pt x="2956" y="2217"/>
                </a:lnTo>
                <a:lnTo>
                  <a:pt x="2956" y="2215"/>
                </a:lnTo>
                <a:lnTo>
                  <a:pt x="2958" y="2213"/>
                </a:lnTo>
                <a:lnTo>
                  <a:pt x="2958" y="2212"/>
                </a:lnTo>
                <a:lnTo>
                  <a:pt x="2958" y="2210"/>
                </a:lnTo>
                <a:lnTo>
                  <a:pt x="2958" y="2208"/>
                </a:lnTo>
                <a:lnTo>
                  <a:pt x="2960" y="2208"/>
                </a:lnTo>
                <a:lnTo>
                  <a:pt x="2960" y="2210"/>
                </a:lnTo>
                <a:lnTo>
                  <a:pt x="2960" y="2212"/>
                </a:lnTo>
                <a:lnTo>
                  <a:pt x="2960" y="2213"/>
                </a:lnTo>
                <a:lnTo>
                  <a:pt x="2960" y="2215"/>
                </a:lnTo>
                <a:lnTo>
                  <a:pt x="2958" y="2217"/>
                </a:lnTo>
                <a:lnTo>
                  <a:pt x="2958" y="2219"/>
                </a:lnTo>
                <a:close/>
                <a:moveTo>
                  <a:pt x="2908" y="2206"/>
                </a:moveTo>
                <a:lnTo>
                  <a:pt x="2908" y="2208"/>
                </a:lnTo>
                <a:lnTo>
                  <a:pt x="2906" y="2208"/>
                </a:lnTo>
                <a:lnTo>
                  <a:pt x="2906" y="2206"/>
                </a:lnTo>
                <a:lnTo>
                  <a:pt x="2904" y="2208"/>
                </a:lnTo>
                <a:lnTo>
                  <a:pt x="2904" y="2206"/>
                </a:lnTo>
                <a:lnTo>
                  <a:pt x="2906" y="2206"/>
                </a:lnTo>
                <a:lnTo>
                  <a:pt x="2906" y="2204"/>
                </a:lnTo>
                <a:lnTo>
                  <a:pt x="2908" y="2204"/>
                </a:lnTo>
                <a:lnTo>
                  <a:pt x="2908" y="2206"/>
                </a:lnTo>
                <a:close/>
                <a:moveTo>
                  <a:pt x="2906" y="2204"/>
                </a:moveTo>
                <a:lnTo>
                  <a:pt x="2904" y="2204"/>
                </a:lnTo>
                <a:lnTo>
                  <a:pt x="2902" y="2204"/>
                </a:lnTo>
                <a:lnTo>
                  <a:pt x="2902" y="2202"/>
                </a:lnTo>
                <a:lnTo>
                  <a:pt x="2904" y="2202"/>
                </a:lnTo>
                <a:lnTo>
                  <a:pt x="2904" y="2200"/>
                </a:lnTo>
                <a:lnTo>
                  <a:pt x="2906" y="2200"/>
                </a:lnTo>
                <a:lnTo>
                  <a:pt x="2906" y="2202"/>
                </a:lnTo>
                <a:lnTo>
                  <a:pt x="2906" y="2204"/>
                </a:lnTo>
                <a:close/>
                <a:moveTo>
                  <a:pt x="2898" y="2202"/>
                </a:moveTo>
                <a:lnTo>
                  <a:pt x="2898" y="2200"/>
                </a:lnTo>
                <a:lnTo>
                  <a:pt x="2902" y="2200"/>
                </a:lnTo>
                <a:lnTo>
                  <a:pt x="2902" y="2198"/>
                </a:lnTo>
                <a:lnTo>
                  <a:pt x="2904" y="2198"/>
                </a:lnTo>
                <a:lnTo>
                  <a:pt x="2904" y="2200"/>
                </a:lnTo>
                <a:lnTo>
                  <a:pt x="2902" y="2200"/>
                </a:lnTo>
                <a:lnTo>
                  <a:pt x="2900" y="2200"/>
                </a:lnTo>
                <a:lnTo>
                  <a:pt x="2898" y="2202"/>
                </a:lnTo>
                <a:close/>
                <a:moveTo>
                  <a:pt x="2964" y="2202"/>
                </a:moveTo>
                <a:lnTo>
                  <a:pt x="2962" y="2200"/>
                </a:lnTo>
                <a:lnTo>
                  <a:pt x="2960" y="2198"/>
                </a:lnTo>
                <a:lnTo>
                  <a:pt x="2960" y="2196"/>
                </a:lnTo>
                <a:lnTo>
                  <a:pt x="2962" y="2196"/>
                </a:lnTo>
                <a:lnTo>
                  <a:pt x="2962" y="2198"/>
                </a:lnTo>
                <a:lnTo>
                  <a:pt x="2964" y="2198"/>
                </a:lnTo>
                <a:lnTo>
                  <a:pt x="2964" y="2200"/>
                </a:lnTo>
                <a:lnTo>
                  <a:pt x="2964" y="2202"/>
                </a:lnTo>
                <a:close/>
                <a:moveTo>
                  <a:pt x="2896" y="2198"/>
                </a:moveTo>
                <a:lnTo>
                  <a:pt x="2893" y="2196"/>
                </a:lnTo>
                <a:lnTo>
                  <a:pt x="2893" y="2194"/>
                </a:lnTo>
                <a:lnTo>
                  <a:pt x="2894" y="2194"/>
                </a:lnTo>
                <a:lnTo>
                  <a:pt x="2896" y="2196"/>
                </a:lnTo>
                <a:lnTo>
                  <a:pt x="2896" y="2198"/>
                </a:lnTo>
                <a:close/>
                <a:moveTo>
                  <a:pt x="3031" y="2190"/>
                </a:moveTo>
                <a:lnTo>
                  <a:pt x="3029" y="2188"/>
                </a:lnTo>
                <a:lnTo>
                  <a:pt x="3031" y="2188"/>
                </a:lnTo>
                <a:lnTo>
                  <a:pt x="3031" y="2190"/>
                </a:lnTo>
                <a:close/>
                <a:moveTo>
                  <a:pt x="2964" y="2194"/>
                </a:moveTo>
                <a:lnTo>
                  <a:pt x="2962" y="2194"/>
                </a:lnTo>
                <a:lnTo>
                  <a:pt x="2960" y="2192"/>
                </a:lnTo>
                <a:lnTo>
                  <a:pt x="2960" y="2190"/>
                </a:lnTo>
                <a:lnTo>
                  <a:pt x="2962" y="2187"/>
                </a:lnTo>
                <a:lnTo>
                  <a:pt x="2964" y="2188"/>
                </a:lnTo>
                <a:lnTo>
                  <a:pt x="2965" y="2190"/>
                </a:lnTo>
                <a:lnTo>
                  <a:pt x="2965" y="2192"/>
                </a:lnTo>
                <a:lnTo>
                  <a:pt x="2964" y="2192"/>
                </a:lnTo>
                <a:lnTo>
                  <a:pt x="2964" y="2194"/>
                </a:lnTo>
                <a:close/>
                <a:moveTo>
                  <a:pt x="2960" y="2185"/>
                </a:moveTo>
                <a:lnTo>
                  <a:pt x="2958" y="2183"/>
                </a:lnTo>
                <a:lnTo>
                  <a:pt x="2958" y="2181"/>
                </a:lnTo>
                <a:lnTo>
                  <a:pt x="2960" y="2179"/>
                </a:lnTo>
                <a:lnTo>
                  <a:pt x="2960" y="2181"/>
                </a:lnTo>
                <a:lnTo>
                  <a:pt x="2962" y="2183"/>
                </a:lnTo>
                <a:lnTo>
                  <a:pt x="2960" y="2183"/>
                </a:lnTo>
                <a:lnTo>
                  <a:pt x="2960" y="2185"/>
                </a:lnTo>
                <a:close/>
                <a:moveTo>
                  <a:pt x="3599" y="2140"/>
                </a:moveTo>
                <a:lnTo>
                  <a:pt x="3601" y="2140"/>
                </a:lnTo>
                <a:lnTo>
                  <a:pt x="3599" y="2142"/>
                </a:lnTo>
                <a:lnTo>
                  <a:pt x="3599" y="2144"/>
                </a:lnTo>
                <a:lnTo>
                  <a:pt x="3597" y="2144"/>
                </a:lnTo>
                <a:lnTo>
                  <a:pt x="3597" y="2146"/>
                </a:lnTo>
                <a:lnTo>
                  <a:pt x="3597" y="2150"/>
                </a:lnTo>
                <a:lnTo>
                  <a:pt x="3599" y="2154"/>
                </a:lnTo>
                <a:lnTo>
                  <a:pt x="3599" y="2156"/>
                </a:lnTo>
                <a:lnTo>
                  <a:pt x="3597" y="2156"/>
                </a:lnTo>
                <a:lnTo>
                  <a:pt x="3595" y="2158"/>
                </a:lnTo>
                <a:lnTo>
                  <a:pt x="3593" y="2158"/>
                </a:lnTo>
                <a:lnTo>
                  <a:pt x="3593" y="2160"/>
                </a:lnTo>
                <a:lnTo>
                  <a:pt x="3593" y="2162"/>
                </a:lnTo>
                <a:lnTo>
                  <a:pt x="3593" y="2164"/>
                </a:lnTo>
                <a:lnTo>
                  <a:pt x="3592" y="2165"/>
                </a:lnTo>
                <a:lnTo>
                  <a:pt x="3592" y="2167"/>
                </a:lnTo>
                <a:lnTo>
                  <a:pt x="3590" y="2167"/>
                </a:lnTo>
                <a:lnTo>
                  <a:pt x="3590" y="2169"/>
                </a:lnTo>
                <a:lnTo>
                  <a:pt x="3588" y="2171"/>
                </a:lnTo>
                <a:lnTo>
                  <a:pt x="3586" y="2171"/>
                </a:lnTo>
                <a:lnTo>
                  <a:pt x="3586" y="2173"/>
                </a:lnTo>
                <a:lnTo>
                  <a:pt x="3584" y="2173"/>
                </a:lnTo>
                <a:lnTo>
                  <a:pt x="3584" y="2171"/>
                </a:lnTo>
                <a:lnTo>
                  <a:pt x="3582" y="2173"/>
                </a:lnTo>
                <a:lnTo>
                  <a:pt x="3584" y="2173"/>
                </a:lnTo>
                <a:lnTo>
                  <a:pt x="3586" y="2173"/>
                </a:lnTo>
                <a:lnTo>
                  <a:pt x="3588" y="2173"/>
                </a:lnTo>
                <a:lnTo>
                  <a:pt x="3590" y="2171"/>
                </a:lnTo>
                <a:lnTo>
                  <a:pt x="3590" y="2173"/>
                </a:lnTo>
                <a:lnTo>
                  <a:pt x="3592" y="2173"/>
                </a:lnTo>
                <a:lnTo>
                  <a:pt x="3595" y="2175"/>
                </a:lnTo>
                <a:lnTo>
                  <a:pt x="3597" y="2177"/>
                </a:lnTo>
                <a:lnTo>
                  <a:pt x="3597" y="2183"/>
                </a:lnTo>
                <a:lnTo>
                  <a:pt x="3595" y="2181"/>
                </a:lnTo>
                <a:lnTo>
                  <a:pt x="3593" y="2179"/>
                </a:lnTo>
                <a:lnTo>
                  <a:pt x="3592" y="2177"/>
                </a:lnTo>
                <a:lnTo>
                  <a:pt x="3590" y="2177"/>
                </a:lnTo>
                <a:lnTo>
                  <a:pt x="3586" y="2175"/>
                </a:lnTo>
                <a:lnTo>
                  <a:pt x="3584" y="2175"/>
                </a:lnTo>
                <a:lnTo>
                  <a:pt x="3578" y="2175"/>
                </a:lnTo>
                <a:lnTo>
                  <a:pt x="3574" y="2175"/>
                </a:lnTo>
                <a:lnTo>
                  <a:pt x="3574" y="2173"/>
                </a:lnTo>
                <a:lnTo>
                  <a:pt x="3576" y="2173"/>
                </a:lnTo>
                <a:lnTo>
                  <a:pt x="3578" y="2173"/>
                </a:lnTo>
                <a:lnTo>
                  <a:pt x="3578" y="2175"/>
                </a:lnTo>
                <a:lnTo>
                  <a:pt x="3580" y="2175"/>
                </a:lnTo>
                <a:lnTo>
                  <a:pt x="3582" y="2171"/>
                </a:lnTo>
                <a:lnTo>
                  <a:pt x="3582" y="2169"/>
                </a:lnTo>
                <a:lnTo>
                  <a:pt x="3582" y="2167"/>
                </a:lnTo>
                <a:lnTo>
                  <a:pt x="3584" y="2167"/>
                </a:lnTo>
                <a:lnTo>
                  <a:pt x="3586" y="2165"/>
                </a:lnTo>
                <a:lnTo>
                  <a:pt x="3586" y="2164"/>
                </a:lnTo>
                <a:lnTo>
                  <a:pt x="3588" y="2162"/>
                </a:lnTo>
                <a:lnTo>
                  <a:pt x="3588" y="2160"/>
                </a:lnTo>
                <a:lnTo>
                  <a:pt x="3590" y="2158"/>
                </a:lnTo>
                <a:lnTo>
                  <a:pt x="3590" y="2156"/>
                </a:lnTo>
                <a:lnTo>
                  <a:pt x="3592" y="2154"/>
                </a:lnTo>
                <a:lnTo>
                  <a:pt x="3593" y="2152"/>
                </a:lnTo>
                <a:lnTo>
                  <a:pt x="3595" y="2150"/>
                </a:lnTo>
                <a:lnTo>
                  <a:pt x="3593" y="2152"/>
                </a:lnTo>
                <a:lnTo>
                  <a:pt x="3592" y="2152"/>
                </a:lnTo>
                <a:lnTo>
                  <a:pt x="3590" y="2150"/>
                </a:lnTo>
                <a:lnTo>
                  <a:pt x="3592" y="2150"/>
                </a:lnTo>
                <a:lnTo>
                  <a:pt x="3593" y="2146"/>
                </a:lnTo>
                <a:lnTo>
                  <a:pt x="3595" y="2144"/>
                </a:lnTo>
                <a:lnTo>
                  <a:pt x="3597" y="2142"/>
                </a:lnTo>
                <a:lnTo>
                  <a:pt x="3597" y="2140"/>
                </a:lnTo>
                <a:lnTo>
                  <a:pt x="3599" y="2140"/>
                </a:lnTo>
                <a:close/>
                <a:moveTo>
                  <a:pt x="3684" y="2131"/>
                </a:moveTo>
                <a:lnTo>
                  <a:pt x="3682" y="2129"/>
                </a:lnTo>
                <a:lnTo>
                  <a:pt x="3680" y="2127"/>
                </a:lnTo>
                <a:lnTo>
                  <a:pt x="3682" y="2125"/>
                </a:lnTo>
                <a:lnTo>
                  <a:pt x="3680" y="2125"/>
                </a:lnTo>
                <a:lnTo>
                  <a:pt x="3680" y="2123"/>
                </a:lnTo>
                <a:lnTo>
                  <a:pt x="3678" y="2121"/>
                </a:lnTo>
                <a:lnTo>
                  <a:pt x="3676" y="2121"/>
                </a:lnTo>
                <a:lnTo>
                  <a:pt x="3676" y="2119"/>
                </a:lnTo>
                <a:lnTo>
                  <a:pt x="3678" y="2117"/>
                </a:lnTo>
                <a:lnTo>
                  <a:pt x="3678" y="2116"/>
                </a:lnTo>
                <a:lnTo>
                  <a:pt x="3676" y="2116"/>
                </a:lnTo>
                <a:lnTo>
                  <a:pt x="3678" y="2116"/>
                </a:lnTo>
                <a:lnTo>
                  <a:pt x="3678" y="2117"/>
                </a:lnTo>
                <a:lnTo>
                  <a:pt x="3680" y="2119"/>
                </a:lnTo>
                <a:lnTo>
                  <a:pt x="3680" y="2121"/>
                </a:lnTo>
                <a:lnTo>
                  <a:pt x="3682" y="2123"/>
                </a:lnTo>
                <a:lnTo>
                  <a:pt x="3684" y="2123"/>
                </a:lnTo>
                <a:lnTo>
                  <a:pt x="3684" y="2127"/>
                </a:lnTo>
                <a:lnTo>
                  <a:pt x="3684" y="2129"/>
                </a:lnTo>
                <a:lnTo>
                  <a:pt x="3684" y="2131"/>
                </a:lnTo>
                <a:close/>
                <a:moveTo>
                  <a:pt x="3085" y="2114"/>
                </a:moveTo>
                <a:lnTo>
                  <a:pt x="3085" y="2112"/>
                </a:lnTo>
                <a:lnTo>
                  <a:pt x="3083" y="2112"/>
                </a:lnTo>
                <a:lnTo>
                  <a:pt x="3083" y="2110"/>
                </a:lnTo>
                <a:lnTo>
                  <a:pt x="3085" y="2110"/>
                </a:lnTo>
                <a:lnTo>
                  <a:pt x="3085" y="2112"/>
                </a:lnTo>
                <a:lnTo>
                  <a:pt x="3086" y="2112"/>
                </a:lnTo>
                <a:lnTo>
                  <a:pt x="3085" y="2114"/>
                </a:lnTo>
                <a:close/>
                <a:moveTo>
                  <a:pt x="3674" y="2108"/>
                </a:moveTo>
                <a:lnTo>
                  <a:pt x="3674" y="2106"/>
                </a:lnTo>
                <a:lnTo>
                  <a:pt x="3674" y="2104"/>
                </a:lnTo>
                <a:lnTo>
                  <a:pt x="3674" y="2106"/>
                </a:lnTo>
                <a:lnTo>
                  <a:pt x="3676" y="2106"/>
                </a:lnTo>
                <a:lnTo>
                  <a:pt x="3674" y="2108"/>
                </a:lnTo>
                <a:close/>
                <a:moveTo>
                  <a:pt x="3215" y="2091"/>
                </a:moveTo>
                <a:lnTo>
                  <a:pt x="3215" y="2089"/>
                </a:lnTo>
                <a:lnTo>
                  <a:pt x="3215" y="2091"/>
                </a:lnTo>
                <a:close/>
                <a:moveTo>
                  <a:pt x="3730" y="2083"/>
                </a:moveTo>
                <a:lnTo>
                  <a:pt x="3732" y="2083"/>
                </a:lnTo>
                <a:lnTo>
                  <a:pt x="3736" y="2083"/>
                </a:lnTo>
                <a:lnTo>
                  <a:pt x="3743" y="2085"/>
                </a:lnTo>
                <a:lnTo>
                  <a:pt x="3747" y="2085"/>
                </a:lnTo>
                <a:lnTo>
                  <a:pt x="3749" y="2085"/>
                </a:lnTo>
                <a:lnTo>
                  <a:pt x="3751" y="2085"/>
                </a:lnTo>
                <a:lnTo>
                  <a:pt x="3751" y="2087"/>
                </a:lnTo>
                <a:lnTo>
                  <a:pt x="3749" y="2087"/>
                </a:lnTo>
                <a:lnTo>
                  <a:pt x="3747" y="2085"/>
                </a:lnTo>
                <a:lnTo>
                  <a:pt x="3745" y="2085"/>
                </a:lnTo>
                <a:lnTo>
                  <a:pt x="3743" y="2085"/>
                </a:lnTo>
                <a:lnTo>
                  <a:pt x="3739" y="2085"/>
                </a:lnTo>
                <a:lnTo>
                  <a:pt x="3736" y="2087"/>
                </a:lnTo>
                <a:lnTo>
                  <a:pt x="3726" y="2089"/>
                </a:lnTo>
                <a:lnTo>
                  <a:pt x="3724" y="2089"/>
                </a:lnTo>
                <a:lnTo>
                  <a:pt x="3722" y="2089"/>
                </a:lnTo>
                <a:lnTo>
                  <a:pt x="3720" y="2091"/>
                </a:lnTo>
                <a:lnTo>
                  <a:pt x="3720" y="2089"/>
                </a:lnTo>
                <a:lnTo>
                  <a:pt x="3718" y="2089"/>
                </a:lnTo>
                <a:lnTo>
                  <a:pt x="3716" y="2089"/>
                </a:lnTo>
                <a:lnTo>
                  <a:pt x="3714" y="2087"/>
                </a:lnTo>
                <a:lnTo>
                  <a:pt x="3714" y="2085"/>
                </a:lnTo>
                <a:lnTo>
                  <a:pt x="3716" y="2087"/>
                </a:lnTo>
                <a:lnTo>
                  <a:pt x="3718" y="2087"/>
                </a:lnTo>
                <a:lnTo>
                  <a:pt x="3720" y="2085"/>
                </a:lnTo>
                <a:lnTo>
                  <a:pt x="3722" y="2083"/>
                </a:lnTo>
                <a:lnTo>
                  <a:pt x="3724" y="2083"/>
                </a:lnTo>
                <a:lnTo>
                  <a:pt x="3724" y="2085"/>
                </a:lnTo>
                <a:lnTo>
                  <a:pt x="3722" y="2087"/>
                </a:lnTo>
                <a:lnTo>
                  <a:pt x="3720" y="2087"/>
                </a:lnTo>
                <a:lnTo>
                  <a:pt x="3718" y="2087"/>
                </a:lnTo>
                <a:lnTo>
                  <a:pt x="3718" y="2089"/>
                </a:lnTo>
                <a:lnTo>
                  <a:pt x="3720" y="2089"/>
                </a:lnTo>
                <a:lnTo>
                  <a:pt x="3724" y="2087"/>
                </a:lnTo>
                <a:lnTo>
                  <a:pt x="3724" y="2085"/>
                </a:lnTo>
                <a:lnTo>
                  <a:pt x="3726" y="2083"/>
                </a:lnTo>
                <a:lnTo>
                  <a:pt x="3728" y="2083"/>
                </a:lnTo>
                <a:lnTo>
                  <a:pt x="3730" y="2083"/>
                </a:lnTo>
                <a:close/>
                <a:moveTo>
                  <a:pt x="3265" y="2069"/>
                </a:moveTo>
                <a:lnTo>
                  <a:pt x="3263" y="2068"/>
                </a:lnTo>
                <a:lnTo>
                  <a:pt x="3265" y="2068"/>
                </a:lnTo>
                <a:lnTo>
                  <a:pt x="3265" y="2069"/>
                </a:lnTo>
                <a:close/>
                <a:moveTo>
                  <a:pt x="3138" y="2058"/>
                </a:moveTo>
                <a:lnTo>
                  <a:pt x="3136" y="2058"/>
                </a:lnTo>
                <a:lnTo>
                  <a:pt x="3136" y="2056"/>
                </a:lnTo>
                <a:lnTo>
                  <a:pt x="3136" y="2054"/>
                </a:lnTo>
                <a:lnTo>
                  <a:pt x="3138" y="2054"/>
                </a:lnTo>
                <a:lnTo>
                  <a:pt x="3138" y="2056"/>
                </a:lnTo>
                <a:lnTo>
                  <a:pt x="3138" y="2058"/>
                </a:lnTo>
                <a:close/>
                <a:moveTo>
                  <a:pt x="3200" y="2058"/>
                </a:moveTo>
                <a:lnTo>
                  <a:pt x="3198" y="2058"/>
                </a:lnTo>
                <a:lnTo>
                  <a:pt x="3198" y="2056"/>
                </a:lnTo>
                <a:lnTo>
                  <a:pt x="3196" y="2054"/>
                </a:lnTo>
                <a:lnTo>
                  <a:pt x="3198" y="2054"/>
                </a:lnTo>
                <a:lnTo>
                  <a:pt x="3198" y="2056"/>
                </a:lnTo>
                <a:lnTo>
                  <a:pt x="3200" y="2056"/>
                </a:lnTo>
                <a:lnTo>
                  <a:pt x="3200" y="2058"/>
                </a:lnTo>
                <a:close/>
                <a:moveTo>
                  <a:pt x="4260" y="2069"/>
                </a:moveTo>
                <a:lnTo>
                  <a:pt x="4258" y="2069"/>
                </a:lnTo>
                <a:lnTo>
                  <a:pt x="4258" y="2068"/>
                </a:lnTo>
                <a:lnTo>
                  <a:pt x="4258" y="2066"/>
                </a:lnTo>
                <a:lnTo>
                  <a:pt x="4258" y="2068"/>
                </a:lnTo>
                <a:lnTo>
                  <a:pt x="4260" y="2069"/>
                </a:lnTo>
                <a:close/>
                <a:moveTo>
                  <a:pt x="4258" y="2066"/>
                </a:moveTo>
                <a:lnTo>
                  <a:pt x="4258" y="2064"/>
                </a:lnTo>
                <a:lnTo>
                  <a:pt x="4258" y="2066"/>
                </a:lnTo>
                <a:close/>
                <a:moveTo>
                  <a:pt x="4258" y="2064"/>
                </a:moveTo>
                <a:lnTo>
                  <a:pt x="4256" y="2062"/>
                </a:lnTo>
                <a:lnTo>
                  <a:pt x="4258" y="2062"/>
                </a:lnTo>
                <a:lnTo>
                  <a:pt x="4258" y="2064"/>
                </a:lnTo>
                <a:close/>
                <a:moveTo>
                  <a:pt x="3743" y="2058"/>
                </a:moveTo>
                <a:lnTo>
                  <a:pt x="3743" y="2060"/>
                </a:lnTo>
                <a:lnTo>
                  <a:pt x="3745" y="2060"/>
                </a:lnTo>
                <a:lnTo>
                  <a:pt x="3745" y="2058"/>
                </a:lnTo>
                <a:lnTo>
                  <a:pt x="3743" y="2058"/>
                </a:lnTo>
                <a:lnTo>
                  <a:pt x="3743" y="2056"/>
                </a:lnTo>
                <a:lnTo>
                  <a:pt x="3747" y="2056"/>
                </a:lnTo>
                <a:lnTo>
                  <a:pt x="3751" y="2056"/>
                </a:lnTo>
                <a:lnTo>
                  <a:pt x="3753" y="2054"/>
                </a:lnTo>
                <a:lnTo>
                  <a:pt x="3753" y="2052"/>
                </a:lnTo>
                <a:lnTo>
                  <a:pt x="3755" y="2054"/>
                </a:lnTo>
                <a:lnTo>
                  <a:pt x="3755" y="2056"/>
                </a:lnTo>
                <a:lnTo>
                  <a:pt x="3755" y="2058"/>
                </a:lnTo>
                <a:lnTo>
                  <a:pt x="3755" y="2056"/>
                </a:lnTo>
                <a:lnTo>
                  <a:pt x="3757" y="2054"/>
                </a:lnTo>
                <a:lnTo>
                  <a:pt x="3757" y="2056"/>
                </a:lnTo>
                <a:lnTo>
                  <a:pt x="3757" y="2058"/>
                </a:lnTo>
                <a:lnTo>
                  <a:pt x="3757" y="2060"/>
                </a:lnTo>
                <a:lnTo>
                  <a:pt x="3757" y="2062"/>
                </a:lnTo>
                <a:lnTo>
                  <a:pt x="3757" y="2064"/>
                </a:lnTo>
                <a:lnTo>
                  <a:pt x="3755" y="2064"/>
                </a:lnTo>
                <a:lnTo>
                  <a:pt x="3753" y="2064"/>
                </a:lnTo>
                <a:lnTo>
                  <a:pt x="3751" y="2064"/>
                </a:lnTo>
                <a:lnTo>
                  <a:pt x="3749" y="2064"/>
                </a:lnTo>
                <a:lnTo>
                  <a:pt x="3747" y="2064"/>
                </a:lnTo>
                <a:lnTo>
                  <a:pt x="3745" y="2064"/>
                </a:lnTo>
                <a:lnTo>
                  <a:pt x="3743" y="2062"/>
                </a:lnTo>
                <a:lnTo>
                  <a:pt x="3743" y="2064"/>
                </a:lnTo>
                <a:lnTo>
                  <a:pt x="3745" y="2066"/>
                </a:lnTo>
                <a:lnTo>
                  <a:pt x="3745" y="2068"/>
                </a:lnTo>
                <a:lnTo>
                  <a:pt x="3745" y="2069"/>
                </a:lnTo>
                <a:lnTo>
                  <a:pt x="3745" y="2071"/>
                </a:lnTo>
                <a:lnTo>
                  <a:pt x="3745" y="2073"/>
                </a:lnTo>
                <a:lnTo>
                  <a:pt x="3747" y="2075"/>
                </a:lnTo>
                <a:lnTo>
                  <a:pt x="3747" y="2077"/>
                </a:lnTo>
                <a:lnTo>
                  <a:pt x="3745" y="2077"/>
                </a:lnTo>
                <a:lnTo>
                  <a:pt x="3743" y="2077"/>
                </a:lnTo>
                <a:lnTo>
                  <a:pt x="3743" y="2075"/>
                </a:lnTo>
                <a:lnTo>
                  <a:pt x="3741" y="2073"/>
                </a:lnTo>
                <a:lnTo>
                  <a:pt x="3743" y="2075"/>
                </a:lnTo>
                <a:lnTo>
                  <a:pt x="3743" y="2077"/>
                </a:lnTo>
                <a:lnTo>
                  <a:pt x="3743" y="2079"/>
                </a:lnTo>
                <a:lnTo>
                  <a:pt x="3747" y="2079"/>
                </a:lnTo>
                <a:lnTo>
                  <a:pt x="3749" y="2081"/>
                </a:lnTo>
                <a:lnTo>
                  <a:pt x="3751" y="2083"/>
                </a:lnTo>
                <a:lnTo>
                  <a:pt x="3749" y="2085"/>
                </a:lnTo>
                <a:lnTo>
                  <a:pt x="3745" y="2083"/>
                </a:lnTo>
                <a:lnTo>
                  <a:pt x="3743" y="2083"/>
                </a:lnTo>
                <a:lnTo>
                  <a:pt x="3741" y="2081"/>
                </a:lnTo>
                <a:lnTo>
                  <a:pt x="3739" y="2081"/>
                </a:lnTo>
                <a:lnTo>
                  <a:pt x="3739" y="2083"/>
                </a:lnTo>
                <a:lnTo>
                  <a:pt x="3737" y="2083"/>
                </a:lnTo>
                <a:lnTo>
                  <a:pt x="3736" y="2081"/>
                </a:lnTo>
                <a:lnTo>
                  <a:pt x="3732" y="2083"/>
                </a:lnTo>
                <a:lnTo>
                  <a:pt x="3730" y="2083"/>
                </a:lnTo>
                <a:lnTo>
                  <a:pt x="3730" y="2081"/>
                </a:lnTo>
                <a:lnTo>
                  <a:pt x="3728" y="2081"/>
                </a:lnTo>
                <a:lnTo>
                  <a:pt x="3726" y="2079"/>
                </a:lnTo>
                <a:lnTo>
                  <a:pt x="3724" y="2075"/>
                </a:lnTo>
                <a:lnTo>
                  <a:pt x="3724" y="2071"/>
                </a:lnTo>
                <a:lnTo>
                  <a:pt x="3724" y="2069"/>
                </a:lnTo>
                <a:lnTo>
                  <a:pt x="3724" y="2068"/>
                </a:lnTo>
                <a:lnTo>
                  <a:pt x="3726" y="2068"/>
                </a:lnTo>
                <a:lnTo>
                  <a:pt x="3726" y="2066"/>
                </a:lnTo>
                <a:lnTo>
                  <a:pt x="3728" y="2066"/>
                </a:lnTo>
                <a:lnTo>
                  <a:pt x="3728" y="2062"/>
                </a:lnTo>
                <a:lnTo>
                  <a:pt x="3730" y="2064"/>
                </a:lnTo>
                <a:lnTo>
                  <a:pt x="3732" y="2064"/>
                </a:lnTo>
                <a:lnTo>
                  <a:pt x="3732" y="2062"/>
                </a:lnTo>
                <a:lnTo>
                  <a:pt x="3732" y="2060"/>
                </a:lnTo>
                <a:lnTo>
                  <a:pt x="3734" y="2058"/>
                </a:lnTo>
                <a:lnTo>
                  <a:pt x="3736" y="2056"/>
                </a:lnTo>
                <a:lnTo>
                  <a:pt x="3736" y="2054"/>
                </a:lnTo>
                <a:lnTo>
                  <a:pt x="3737" y="2054"/>
                </a:lnTo>
                <a:lnTo>
                  <a:pt x="3739" y="2052"/>
                </a:lnTo>
                <a:lnTo>
                  <a:pt x="3741" y="2052"/>
                </a:lnTo>
                <a:lnTo>
                  <a:pt x="3741" y="2050"/>
                </a:lnTo>
                <a:lnTo>
                  <a:pt x="3743" y="2050"/>
                </a:lnTo>
                <a:lnTo>
                  <a:pt x="3743" y="2052"/>
                </a:lnTo>
                <a:lnTo>
                  <a:pt x="3743" y="2054"/>
                </a:lnTo>
                <a:lnTo>
                  <a:pt x="3741" y="2054"/>
                </a:lnTo>
                <a:lnTo>
                  <a:pt x="3741" y="2056"/>
                </a:lnTo>
                <a:lnTo>
                  <a:pt x="3743" y="2058"/>
                </a:lnTo>
                <a:close/>
                <a:moveTo>
                  <a:pt x="3853" y="2048"/>
                </a:moveTo>
                <a:lnTo>
                  <a:pt x="3851" y="2048"/>
                </a:lnTo>
                <a:lnTo>
                  <a:pt x="3853" y="2048"/>
                </a:lnTo>
                <a:lnTo>
                  <a:pt x="3853" y="2046"/>
                </a:lnTo>
                <a:lnTo>
                  <a:pt x="3855" y="2046"/>
                </a:lnTo>
                <a:lnTo>
                  <a:pt x="3857" y="2046"/>
                </a:lnTo>
                <a:lnTo>
                  <a:pt x="3855" y="2048"/>
                </a:lnTo>
                <a:lnTo>
                  <a:pt x="3853" y="2048"/>
                </a:lnTo>
                <a:close/>
                <a:moveTo>
                  <a:pt x="3136" y="2039"/>
                </a:moveTo>
                <a:lnTo>
                  <a:pt x="3134" y="2039"/>
                </a:lnTo>
                <a:lnTo>
                  <a:pt x="3134" y="2037"/>
                </a:lnTo>
                <a:lnTo>
                  <a:pt x="3136" y="2037"/>
                </a:lnTo>
                <a:lnTo>
                  <a:pt x="3136" y="2039"/>
                </a:lnTo>
                <a:close/>
                <a:moveTo>
                  <a:pt x="3935" y="2044"/>
                </a:moveTo>
                <a:lnTo>
                  <a:pt x="3937" y="2044"/>
                </a:lnTo>
                <a:lnTo>
                  <a:pt x="3939" y="2044"/>
                </a:lnTo>
                <a:lnTo>
                  <a:pt x="3941" y="2046"/>
                </a:lnTo>
                <a:lnTo>
                  <a:pt x="3939" y="2046"/>
                </a:lnTo>
                <a:lnTo>
                  <a:pt x="3937" y="2046"/>
                </a:lnTo>
                <a:lnTo>
                  <a:pt x="3935" y="2048"/>
                </a:lnTo>
                <a:lnTo>
                  <a:pt x="3935" y="2046"/>
                </a:lnTo>
                <a:lnTo>
                  <a:pt x="3933" y="2046"/>
                </a:lnTo>
                <a:lnTo>
                  <a:pt x="3931" y="2046"/>
                </a:lnTo>
                <a:lnTo>
                  <a:pt x="3931" y="2044"/>
                </a:lnTo>
                <a:lnTo>
                  <a:pt x="3935" y="2044"/>
                </a:lnTo>
                <a:lnTo>
                  <a:pt x="3935" y="2043"/>
                </a:lnTo>
                <a:lnTo>
                  <a:pt x="3935" y="2044"/>
                </a:lnTo>
                <a:close/>
                <a:moveTo>
                  <a:pt x="3127" y="2035"/>
                </a:moveTo>
                <a:lnTo>
                  <a:pt x="3125" y="2037"/>
                </a:lnTo>
                <a:lnTo>
                  <a:pt x="3125" y="2035"/>
                </a:lnTo>
                <a:lnTo>
                  <a:pt x="3125" y="2033"/>
                </a:lnTo>
                <a:lnTo>
                  <a:pt x="3127" y="2033"/>
                </a:lnTo>
                <a:lnTo>
                  <a:pt x="3127" y="2035"/>
                </a:lnTo>
                <a:close/>
                <a:moveTo>
                  <a:pt x="3133" y="2031"/>
                </a:moveTo>
                <a:lnTo>
                  <a:pt x="3134" y="2029"/>
                </a:lnTo>
                <a:lnTo>
                  <a:pt x="3136" y="2031"/>
                </a:lnTo>
                <a:lnTo>
                  <a:pt x="3134" y="2033"/>
                </a:lnTo>
                <a:lnTo>
                  <a:pt x="3133" y="2033"/>
                </a:lnTo>
                <a:lnTo>
                  <a:pt x="3131" y="2033"/>
                </a:lnTo>
                <a:lnTo>
                  <a:pt x="3129" y="2033"/>
                </a:lnTo>
                <a:lnTo>
                  <a:pt x="3129" y="2031"/>
                </a:lnTo>
                <a:lnTo>
                  <a:pt x="3127" y="2031"/>
                </a:lnTo>
                <a:lnTo>
                  <a:pt x="3127" y="2029"/>
                </a:lnTo>
                <a:lnTo>
                  <a:pt x="3129" y="2029"/>
                </a:lnTo>
                <a:lnTo>
                  <a:pt x="3131" y="2029"/>
                </a:lnTo>
                <a:lnTo>
                  <a:pt x="3131" y="2031"/>
                </a:lnTo>
                <a:lnTo>
                  <a:pt x="3133" y="2031"/>
                </a:lnTo>
                <a:close/>
                <a:moveTo>
                  <a:pt x="4273" y="2027"/>
                </a:moveTo>
                <a:lnTo>
                  <a:pt x="4275" y="2029"/>
                </a:lnTo>
                <a:lnTo>
                  <a:pt x="4275" y="2031"/>
                </a:lnTo>
                <a:lnTo>
                  <a:pt x="4275" y="2035"/>
                </a:lnTo>
                <a:lnTo>
                  <a:pt x="4273" y="2039"/>
                </a:lnTo>
                <a:lnTo>
                  <a:pt x="4273" y="2041"/>
                </a:lnTo>
                <a:lnTo>
                  <a:pt x="4271" y="2046"/>
                </a:lnTo>
                <a:lnTo>
                  <a:pt x="4269" y="2046"/>
                </a:lnTo>
                <a:lnTo>
                  <a:pt x="4269" y="2048"/>
                </a:lnTo>
                <a:lnTo>
                  <a:pt x="4269" y="2050"/>
                </a:lnTo>
                <a:lnTo>
                  <a:pt x="4267" y="2054"/>
                </a:lnTo>
                <a:lnTo>
                  <a:pt x="4267" y="2056"/>
                </a:lnTo>
                <a:lnTo>
                  <a:pt x="4267" y="2058"/>
                </a:lnTo>
                <a:lnTo>
                  <a:pt x="4266" y="2060"/>
                </a:lnTo>
                <a:lnTo>
                  <a:pt x="4266" y="2062"/>
                </a:lnTo>
                <a:lnTo>
                  <a:pt x="4264" y="2064"/>
                </a:lnTo>
                <a:lnTo>
                  <a:pt x="4264" y="2071"/>
                </a:lnTo>
                <a:lnTo>
                  <a:pt x="4262" y="2073"/>
                </a:lnTo>
                <a:lnTo>
                  <a:pt x="4260" y="2079"/>
                </a:lnTo>
                <a:lnTo>
                  <a:pt x="4260" y="2083"/>
                </a:lnTo>
                <a:lnTo>
                  <a:pt x="4260" y="2087"/>
                </a:lnTo>
                <a:lnTo>
                  <a:pt x="4260" y="2089"/>
                </a:lnTo>
                <a:lnTo>
                  <a:pt x="4260" y="2091"/>
                </a:lnTo>
                <a:lnTo>
                  <a:pt x="4260" y="2092"/>
                </a:lnTo>
                <a:lnTo>
                  <a:pt x="4258" y="2094"/>
                </a:lnTo>
                <a:lnTo>
                  <a:pt x="4258" y="2096"/>
                </a:lnTo>
                <a:lnTo>
                  <a:pt x="4258" y="2100"/>
                </a:lnTo>
                <a:lnTo>
                  <a:pt x="4256" y="2104"/>
                </a:lnTo>
                <a:lnTo>
                  <a:pt x="4256" y="2106"/>
                </a:lnTo>
                <a:lnTo>
                  <a:pt x="4256" y="2110"/>
                </a:lnTo>
                <a:lnTo>
                  <a:pt x="4254" y="2112"/>
                </a:lnTo>
                <a:lnTo>
                  <a:pt x="4254" y="2114"/>
                </a:lnTo>
                <a:lnTo>
                  <a:pt x="4254" y="2116"/>
                </a:lnTo>
                <a:lnTo>
                  <a:pt x="4252" y="2117"/>
                </a:lnTo>
                <a:lnTo>
                  <a:pt x="4252" y="2119"/>
                </a:lnTo>
                <a:lnTo>
                  <a:pt x="4252" y="2123"/>
                </a:lnTo>
                <a:lnTo>
                  <a:pt x="4252" y="2127"/>
                </a:lnTo>
                <a:lnTo>
                  <a:pt x="4252" y="2129"/>
                </a:lnTo>
                <a:lnTo>
                  <a:pt x="4250" y="2131"/>
                </a:lnTo>
                <a:lnTo>
                  <a:pt x="4250" y="2133"/>
                </a:lnTo>
                <a:lnTo>
                  <a:pt x="4250" y="2137"/>
                </a:lnTo>
                <a:lnTo>
                  <a:pt x="4252" y="2139"/>
                </a:lnTo>
                <a:lnTo>
                  <a:pt x="4252" y="2140"/>
                </a:lnTo>
                <a:lnTo>
                  <a:pt x="4250" y="2142"/>
                </a:lnTo>
                <a:lnTo>
                  <a:pt x="4252" y="2142"/>
                </a:lnTo>
                <a:lnTo>
                  <a:pt x="4250" y="2146"/>
                </a:lnTo>
                <a:lnTo>
                  <a:pt x="4250" y="2148"/>
                </a:lnTo>
                <a:lnTo>
                  <a:pt x="4250" y="2150"/>
                </a:lnTo>
                <a:lnTo>
                  <a:pt x="4250" y="2152"/>
                </a:lnTo>
                <a:lnTo>
                  <a:pt x="4250" y="2156"/>
                </a:lnTo>
                <a:lnTo>
                  <a:pt x="4250" y="2160"/>
                </a:lnTo>
                <a:lnTo>
                  <a:pt x="4250" y="2162"/>
                </a:lnTo>
                <a:lnTo>
                  <a:pt x="4250" y="2164"/>
                </a:lnTo>
                <a:lnTo>
                  <a:pt x="4250" y="2169"/>
                </a:lnTo>
                <a:lnTo>
                  <a:pt x="4250" y="2171"/>
                </a:lnTo>
                <a:lnTo>
                  <a:pt x="4248" y="2175"/>
                </a:lnTo>
                <a:lnTo>
                  <a:pt x="4246" y="2177"/>
                </a:lnTo>
                <a:lnTo>
                  <a:pt x="4244" y="2179"/>
                </a:lnTo>
                <a:lnTo>
                  <a:pt x="4244" y="2181"/>
                </a:lnTo>
                <a:lnTo>
                  <a:pt x="4243" y="2183"/>
                </a:lnTo>
                <a:lnTo>
                  <a:pt x="4241" y="2185"/>
                </a:lnTo>
                <a:lnTo>
                  <a:pt x="4239" y="2188"/>
                </a:lnTo>
                <a:lnTo>
                  <a:pt x="4237" y="2188"/>
                </a:lnTo>
                <a:lnTo>
                  <a:pt x="4233" y="2190"/>
                </a:lnTo>
                <a:lnTo>
                  <a:pt x="4231" y="2190"/>
                </a:lnTo>
                <a:lnTo>
                  <a:pt x="4227" y="2190"/>
                </a:lnTo>
                <a:lnTo>
                  <a:pt x="4225" y="2190"/>
                </a:lnTo>
                <a:lnTo>
                  <a:pt x="4223" y="2190"/>
                </a:lnTo>
                <a:lnTo>
                  <a:pt x="4221" y="2188"/>
                </a:lnTo>
                <a:lnTo>
                  <a:pt x="4219" y="2187"/>
                </a:lnTo>
                <a:lnTo>
                  <a:pt x="4218" y="2185"/>
                </a:lnTo>
                <a:lnTo>
                  <a:pt x="4218" y="2183"/>
                </a:lnTo>
                <a:lnTo>
                  <a:pt x="4216" y="2181"/>
                </a:lnTo>
                <a:lnTo>
                  <a:pt x="4216" y="2179"/>
                </a:lnTo>
                <a:lnTo>
                  <a:pt x="4216" y="2177"/>
                </a:lnTo>
                <a:lnTo>
                  <a:pt x="4216" y="2175"/>
                </a:lnTo>
                <a:lnTo>
                  <a:pt x="4218" y="2173"/>
                </a:lnTo>
                <a:lnTo>
                  <a:pt x="4221" y="2173"/>
                </a:lnTo>
                <a:lnTo>
                  <a:pt x="4219" y="2173"/>
                </a:lnTo>
                <a:lnTo>
                  <a:pt x="4221" y="2173"/>
                </a:lnTo>
                <a:lnTo>
                  <a:pt x="4223" y="2173"/>
                </a:lnTo>
                <a:lnTo>
                  <a:pt x="4227" y="2167"/>
                </a:lnTo>
                <a:lnTo>
                  <a:pt x="4227" y="2165"/>
                </a:lnTo>
                <a:lnTo>
                  <a:pt x="4229" y="2165"/>
                </a:lnTo>
                <a:lnTo>
                  <a:pt x="4231" y="2162"/>
                </a:lnTo>
                <a:lnTo>
                  <a:pt x="4233" y="2160"/>
                </a:lnTo>
                <a:lnTo>
                  <a:pt x="4233" y="2158"/>
                </a:lnTo>
                <a:lnTo>
                  <a:pt x="4235" y="2158"/>
                </a:lnTo>
                <a:lnTo>
                  <a:pt x="4235" y="2156"/>
                </a:lnTo>
                <a:lnTo>
                  <a:pt x="4235" y="2154"/>
                </a:lnTo>
                <a:lnTo>
                  <a:pt x="4237" y="2154"/>
                </a:lnTo>
                <a:lnTo>
                  <a:pt x="4237" y="2152"/>
                </a:lnTo>
                <a:lnTo>
                  <a:pt x="4239" y="2150"/>
                </a:lnTo>
                <a:lnTo>
                  <a:pt x="4239" y="2148"/>
                </a:lnTo>
                <a:lnTo>
                  <a:pt x="4241" y="2148"/>
                </a:lnTo>
                <a:lnTo>
                  <a:pt x="4241" y="2146"/>
                </a:lnTo>
                <a:lnTo>
                  <a:pt x="4241" y="2144"/>
                </a:lnTo>
                <a:lnTo>
                  <a:pt x="4243" y="2142"/>
                </a:lnTo>
                <a:lnTo>
                  <a:pt x="4243" y="2140"/>
                </a:lnTo>
                <a:lnTo>
                  <a:pt x="4243" y="2139"/>
                </a:lnTo>
                <a:lnTo>
                  <a:pt x="4244" y="2137"/>
                </a:lnTo>
                <a:lnTo>
                  <a:pt x="4244" y="2135"/>
                </a:lnTo>
                <a:lnTo>
                  <a:pt x="4244" y="2131"/>
                </a:lnTo>
                <a:lnTo>
                  <a:pt x="4246" y="2131"/>
                </a:lnTo>
                <a:lnTo>
                  <a:pt x="4246" y="2129"/>
                </a:lnTo>
                <a:lnTo>
                  <a:pt x="4246" y="2127"/>
                </a:lnTo>
                <a:lnTo>
                  <a:pt x="4246" y="2121"/>
                </a:lnTo>
                <a:lnTo>
                  <a:pt x="4246" y="2116"/>
                </a:lnTo>
                <a:lnTo>
                  <a:pt x="4246" y="2114"/>
                </a:lnTo>
                <a:lnTo>
                  <a:pt x="4246" y="2112"/>
                </a:lnTo>
                <a:lnTo>
                  <a:pt x="4246" y="2110"/>
                </a:lnTo>
                <a:lnTo>
                  <a:pt x="4246" y="2108"/>
                </a:lnTo>
                <a:lnTo>
                  <a:pt x="4246" y="2106"/>
                </a:lnTo>
                <a:lnTo>
                  <a:pt x="4246" y="2104"/>
                </a:lnTo>
                <a:lnTo>
                  <a:pt x="4246" y="2100"/>
                </a:lnTo>
                <a:lnTo>
                  <a:pt x="4246" y="2098"/>
                </a:lnTo>
                <a:lnTo>
                  <a:pt x="4246" y="2096"/>
                </a:lnTo>
                <a:lnTo>
                  <a:pt x="4246" y="2094"/>
                </a:lnTo>
                <a:lnTo>
                  <a:pt x="4246" y="2091"/>
                </a:lnTo>
                <a:lnTo>
                  <a:pt x="4246" y="2089"/>
                </a:lnTo>
                <a:lnTo>
                  <a:pt x="4246" y="2087"/>
                </a:lnTo>
                <a:lnTo>
                  <a:pt x="4248" y="2087"/>
                </a:lnTo>
                <a:lnTo>
                  <a:pt x="4250" y="2087"/>
                </a:lnTo>
                <a:lnTo>
                  <a:pt x="4250" y="2089"/>
                </a:lnTo>
                <a:lnTo>
                  <a:pt x="4248" y="2089"/>
                </a:lnTo>
                <a:lnTo>
                  <a:pt x="4248" y="2091"/>
                </a:lnTo>
                <a:lnTo>
                  <a:pt x="4248" y="2092"/>
                </a:lnTo>
                <a:lnTo>
                  <a:pt x="4250" y="2092"/>
                </a:lnTo>
                <a:lnTo>
                  <a:pt x="4250" y="2091"/>
                </a:lnTo>
                <a:lnTo>
                  <a:pt x="4252" y="2089"/>
                </a:lnTo>
                <a:lnTo>
                  <a:pt x="4252" y="2087"/>
                </a:lnTo>
                <a:lnTo>
                  <a:pt x="4250" y="2087"/>
                </a:lnTo>
                <a:lnTo>
                  <a:pt x="4250" y="2085"/>
                </a:lnTo>
                <a:lnTo>
                  <a:pt x="4250" y="2083"/>
                </a:lnTo>
                <a:lnTo>
                  <a:pt x="4254" y="2083"/>
                </a:lnTo>
                <a:lnTo>
                  <a:pt x="4256" y="2081"/>
                </a:lnTo>
                <a:lnTo>
                  <a:pt x="4258" y="2079"/>
                </a:lnTo>
                <a:lnTo>
                  <a:pt x="4260" y="2077"/>
                </a:lnTo>
                <a:lnTo>
                  <a:pt x="4260" y="2071"/>
                </a:lnTo>
                <a:lnTo>
                  <a:pt x="4260" y="2069"/>
                </a:lnTo>
                <a:lnTo>
                  <a:pt x="4262" y="2071"/>
                </a:lnTo>
                <a:lnTo>
                  <a:pt x="4262" y="2069"/>
                </a:lnTo>
                <a:lnTo>
                  <a:pt x="4262" y="2068"/>
                </a:lnTo>
                <a:lnTo>
                  <a:pt x="4262" y="2066"/>
                </a:lnTo>
                <a:lnTo>
                  <a:pt x="4260" y="2066"/>
                </a:lnTo>
                <a:lnTo>
                  <a:pt x="4260" y="2064"/>
                </a:lnTo>
                <a:lnTo>
                  <a:pt x="4260" y="2062"/>
                </a:lnTo>
                <a:lnTo>
                  <a:pt x="4260" y="2060"/>
                </a:lnTo>
                <a:lnTo>
                  <a:pt x="4264" y="2058"/>
                </a:lnTo>
                <a:lnTo>
                  <a:pt x="4264" y="2056"/>
                </a:lnTo>
                <a:lnTo>
                  <a:pt x="4264" y="2054"/>
                </a:lnTo>
                <a:lnTo>
                  <a:pt x="4266" y="2052"/>
                </a:lnTo>
                <a:lnTo>
                  <a:pt x="4264" y="2052"/>
                </a:lnTo>
                <a:lnTo>
                  <a:pt x="4264" y="2050"/>
                </a:lnTo>
                <a:lnTo>
                  <a:pt x="4264" y="2048"/>
                </a:lnTo>
                <a:lnTo>
                  <a:pt x="4264" y="2046"/>
                </a:lnTo>
                <a:lnTo>
                  <a:pt x="4264" y="2044"/>
                </a:lnTo>
                <a:lnTo>
                  <a:pt x="4264" y="2043"/>
                </a:lnTo>
                <a:lnTo>
                  <a:pt x="4266" y="2041"/>
                </a:lnTo>
                <a:lnTo>
                  <a:pt x="4266" y="2039"/>
                </a:lnTo>
                <a:lnTo>
                  <a:pt x="4264" y="2039"/>
                </a:lnTo>
                <a:lnTo>
                  <a:pt x="4264" y="2037"/>
                </a:lnTo>
                <a:lnTo>
                  <a:pt x="4264" y="2035"/>
                </a:lnTo>
                <a:lnTo>
                  <a:pt x="4266" y="2033"/>
                </a:lnTo>
                <a:lnTo>
                  <a:pt x="4267" y="2031"/>
                </a:lnTo>
                <a:lnTo>
                  <a:pt x="4269" y="2031"/>
                </a:lnTo>
                <a:lnTo>
                  <a:pt x="4269" y="2029"/>
                </a:lnTo>
                <a:lnTo>
                  <a:pt x="4271" y="2031"/>
                </a:lnTo>
                <a:lnTo>
                  <a:pt x="4273" y="2031"/>
                </a:lnTo>
                <a:lnTo>
                  <a:pt x="4273" y="2029"/>
                </a:lnTo>
                <a:lnTo>
                  <a:pt x="4271" y="2029"/>
                </a:lnTo>
                <a:lnTo>
                  <a:pt x="4273" y="2027"/>
                </a:lnTo>
                <a:lnTo>
                  <a:pt x="4271" y="2027"/>
                </a:lnTo>
                <a:lnTo>
                  <a:pt x="4271" y="2025"/>
                </a:lnTo>
                <a:lnTo>
                  <a:pt x="4271" y="2023"/>
                </a:lnTo>
                <a:lnTo>
                  <a:pt x="4273" y="2023"/>
                </a:lnTo>
                <a:lnTo>
                  <a:pt x="4273" y="2027"/>
                </a:lnTo>
                <a:close/>
                <a:moveTo>
                  <a:pt x="4001" y="2014"/>
                </a:moveTo>
                <a:lnTo>
                  <a:pt x="3999" y="2014"/>
                </a:lnTo>
                <a:lnTo>
                  <a:pt x="3999" y="2012"/>
                </a:lnTo>
                <a:lnTo>
                  <a:pt x="4001" y="2012"/>
                </a:lnTo>
                <a:lnTo>
                  <a:pt x="4001" y="2010"/>
                </a:lnTo>
                <a:lnTo>
                  <a:pt x="4002" y="2008"/>
                </a:lnTo>
                <a:lnTo>
                  <a:pt x="4004" y="2008"/>
                </a:lnTo>
                <a:lnTo>
                  <a:pt x="4004" y="2010"/>
                </a:lnTo>
                <a:lnTo>
                  <a:pt x="4004" y="2012"/>
                </a:lnTo>
                <a:lnTo>
                  <a:pt x="4001" y="2014"/>
                </a:lnTo>
                <a:close/>
                <a:moveTo>
                  <a:pt x="3490" y="2002"/>
                </a:moveTo>
                <a:lnTo>
                  <a:pt x="3488" y="2002"/>
                </a:lnTo>
                <a:lnTo>
                  <a:pt x="3486" y="2002"/>
                </a:lnTo>
                <a:lnTo>
                  <a:pt x="3486" y="2000"/>
                </a:lnTo>
                <a:lnTo>
                  <a:pt x="3488" y="2000"/>
                </a:lnTo>
                <a:lnTo>
                  <a:pt x="3490" y="2000"/>
                </a:lnTo>
                <a:lnTo>
                  <a:pt x="3492" y="2000"/>
                </a:lnTo>
                <a:lnTo>
                  <a:pt x="3492" y="2002"/>
                </a:lnTo>
                <a:lnTo>
                  <a:pt x="3490" y="2002"/>
                </a:lnTo>
                <a:close/>
                <a:moveTo>
                  <a:pt x="3371" y="1987"/>
                </a:moveTo>
                <a:lnTo>
                  <a:pt x="3369" y="1985"/>
                </a:lnTo>
                <a:lnTo>
                  <a:pt x="3371" y="1985"/>
                </a:lnTo>
                <a:lnTo>
                  <a:pt x="3371" y="1987"/>
                </a:lnTo>
                <a:close/>
                <a:moveTo>
                  <a:pt x="3317" y="1973"/>
                </a:moveTo>
                <a:lnTo>
                  <a:pt x="3317" y="1972"/>
                </a:lnTo>
                <a:lnTo>
                  <a:pt x="3319" y="1972"/>
                </a:lnTo>
                <a:lnTo>
                  <a:pt x="3317" y="1972"/>
                </a:lnTo>
                <a:lnTo>
                  <a:pt x="3317" y="1973"/>
                </a:lnTo>
                <a:close/>
                <a:moveTo>
                  <a:pt x="3472" y="1964"/>
                </a:moveTo>
                <a:lnTo>
                  <a:pt x="3471" y="1966"/>
                </a:lnTo>
                <a:lnTo>
                  <a:pt x="3471" y="1968"/>
                </a:lnTo>
                <a:lnTo>
                  <a:pt x="3471" y="1970"/>
                </a:lnTo>
                <a:lnTo>
                  <a:pt x="3471" y="1972"/>
                </a:lnTo>
                <a:lnTo>
                  <a:pt x="3472" y="1973"/>
                </a:lnTo>
                <a:lnTo>
                  <a:pt x="3472" y="1975"/>
                </a:lnTo>
                <a:lnTo>
                  <a:pt x="3472" y="1979"/>
                </a:lnTo>
                <a:lnTo>
                  <a:pt x="3472" y="1981"/>
                </a:lnTo>
                <a:lnTo>
                  <a:pt x="3472" y="1983"/>
                </a:lnTo>
                <a:lnTo>
                  <a:pt x="3471" y="1983"/>
                </a:lnTo>
                <a:lnTo>
                  <a:pt x="3472" y="1979"/>
                </a:lnTo>
                <a:lnTo>
                  <a:pt x="3472" y="1977"/>
                </a:lnTo>
                <a:lnTo>
                  <a:pt x="3471" y="1975"/>
                </a:lnTo>
                <a:lnTo>
                  <a:pt x="3471" y="1973"/>
                </a:lnTo>
                <a:lnTo>
                  <a:pt x="3469" y="1970"/>
                </a:lnTo>
                <a:lnTo>
                  <a:pt x="3467" y="1970"/>
                </a:lnTo>
                <a:lnTo>
                  <a:pt x="3467" y="1968"/>
                </a:lnTo>
                <a:lnTo>
                  <a:pt x="3465" y="1970"/>
                </a:lnTo>
                <a:lnTo>
                  <a:pt x="3463" y="1970"/>
                </a:lnTo>
                <a:lnTo>
                  <a:pt x="3461" y="1968"/>
                </a:lnTo>
                <a:lnTo>
                  <a:pt x="3459" y="1968"/>
                </a:lnTo>
                <a:lnTo>
                  <a:pt x="3459" y="1966"/>
                </a:lnTo>
                <a:lnTo>
                  <a:pt x="3461" y="1966"/>
                </a:lnTo>
                <a:lnTo>
                  <a:pt x="3461" y="1964"/>
                </a:lnTo>
                <a:lnTo>
                  <a:pt x="3463" y="1964"/>
                </a:lnTo>
                <a:lnTo>
                  <a:pt x="3465" y="1966"/>
                </a:lnTo>
                <a:lnTo>
                  <a:pt x="3467" y="1966"/>
                </a:lnTo>
                <a:lnTo>
                  <a:pt x="3469" y="1966"/>
                </a:lnTo>
                <a:lnTo>
                  <a:pt x="3469" y="1964"/>
                </a:lnTo>
                <a:lnTo>
                  <a:pt x="3471" y="1964"/>
                </a:lnTo>
                <a:lnTo>
                  <a:pt x="3471" y="1962"/>
                </a:lnTo>
                <a:lnTo>
                  <a:pt x="3471" y="1960"/>
                </a:lnTo>
                <a:lnTo>
                  <a:pt x="3472" y="1958"/>
                </a:lnTo>
                <a:lnTo>
                  <a:pt x="3474" y="1958"/>
                </a:lnTo>
                <a:lnTo>
                  <a:pt x="3474" y="1960"/>
                </a:lnTo>
                <a:lnTo>
                  <a:pt x="3472" y="1962"/>
                </a:lnTo>
                <a:lnTo>
                  <a:pt x="3472" y="1964"/>
                </a:lnTo>
                <a:close/>
                <a:moveTo>
                  <a:pt x="3474" y="1950"/>
                </a:moveTo>
                <a:lnTo>
                  <a:pt x="3474" y="1948"/>
                </a:lnTo>
                <a:lnTo>
                  <a:pt x="3474" y="1950"/>
                </a:lnTo>
                <a:close/>
                <a:moveTo>
                  <a:pt x="3340" y="1939"/>
                </a:moveTo>
                <a:lnTo>
                  <a:pt x="3340" y="1941"/>
                </a:lnTo>
                <a:lnTo>
                  <a:pt x="3338" y="1941"/>
                </a:lnTo>
                <a:lnTo>
                  <a:pt x="3338" y="1939"/>
                </a:lnTo>
                <a:lnTo>
                  <a:pt x="3340" y="1939"/>
                </a:lnTo>
                <a:close/>
                <a:moveTo>
                  <a:pt x="3332" y="1939"/>
                </a:moveTo>
                <a:lnTo>
                  <a:pt x="3334" y="1939"/>
                </a:lnTo>
                <a:lnTo>
                  <a:pt x="3334" y="1937"/>
                </a:lnTo>
                <a:lnTo>
                  <a:pt x="3334" y="1939"/>
                </a:lnTo>
                <a:lnTo>
                  <a:pt x="3332" y="1939"/>
                </a:lnTo>
                <a:lnTo>
                  <a:pt x="3330" y="1939"/>
                </a:lnTo>
                <a:lnTo>
                  <a:pt x="3328" y="1939"/>
                </a:lnTo>
                <a:lnTo>
                  <a:pt x="3328" y="1937"/>
                </a:lnTo>
                <a:lnTo>
                  <a:pt x="3330" y="1937"/>
                </a:lnTo>
                <a:lnTo>
                  <a:pt x="3332" y="1935"/>
                </a:lnTo>
                <a:lnTo>
                  <a:pt x="3332" y="1937"/>
                </a:lnTo>
                <a:lnTo>
                  <a:pt x="3332" y="1939"/>
                </a:lnTo>
                <a:close/>
                <a:moveTo>
                  <a:pt x="4302" y="1948"/>
                </a:moveTo>
                <a:lnTo>
                  <a:pt x="4302" y="1950"/>
                </a:lnTo>
                <a:lnTo>
                  <a:pt x="4300" y="1952"/>
                </a:lnTo>
                <a:lnTo>
                  <a:pt x="4300" y="1954"/>
                </a:lnTo>
                <a:lnTo>
                  <a:pt x="4298" y="1954"/>
                </a:lnTo>
                <a:lnTo>
                  <a:pt x="4300" y="1956"/>
                </a:lnTo>
                <a:lnTo>
                  <a:pt x="4298" y="1956"/>
                </a:lnTo>
                <a:lnTo>
                  <a:pt x="4296" y="1956"/>
                </a:lnTo>
                <a:lnTo>
                  <a:pt x="4296" y="1954"/>
                </a:lnTo>
                <a:lnTo>
                  <a:pt x="4296" y="1952"/>
                </a:lnTo>
                <a:lnTo>
                  <a:pt x="4296" y="1950"/>
                </a:lnTo>
                <a:lnTo>
                  <a:pt x="4296" y="1948"/>
                </a:lnTo>
                <a:lnTo>
                  <a:pt x="4298" y="1947"/>
                </a:lnTo>
                <a:lnTo>
                  <a:pt x="4300" y="1947"/>
                </a:lnTo>
                <a:lnTo>
                  <a:pt x="4300" y="1948"/>
                </a:lnTo>
                <a:lnTo>
                  <a:pt x="4300" y="1947"/>
                </a:lnTo>
                <a:lnTo>
                  <a:pt x="4302" y="1947"/>
                </a:lnTo>
                <a:lnTo>
                  <a:pt x="4302" y="1948"/>
                </a:lnTo>
                <a:close/>
                <a:moveTo>
                  <a:pt x="3323" y="1916"/>
                </a:moveTo>
                <a:lnTo>
                  <a:pt x="3323" y="1914"/>
                </a:lnTo>
                <a:lnTo>
                  <a:pt x="3323" y="1916"/>
                </a:lnTo>
                <a:close/>
                <a:moveTo>
                  <a:pt x="3835" y="1918"/>
                </a:moveTo>
                <a:lnTo>
                  <a:pt x="3833" y="1918"/>
                </a:lnTo>
                <a:lnTo>
                  <a:pt x="3833" y="1916"/>
                </a:lnTo>
                <a:lnTo>
                  <a:pt x="3835" y="1916"/>
                </a:lnTo>
                <a:lnTo>
                  <a:pt x="3837" y="1918"/>
                </a:lnTo>
                <a:lnTo>
                  <a:pt x="3835" y="1918"/>
                </a:lnTo>
                <a:close/>
                <a:moveTo>
                  <a:pt x="3486" y="1912"/>
                </a:moveTo>
                <a:lnTo>
                  <a:pt x="3488" y="1912"/>
                </a:lnTo>
                <a:lnTo>
                  <a:pt x="3490" y="1914"/>
                </a:lnTo>
                <a:lnTo>
                  <a:pt x="3488" y="1914"/>
                </a:lnTo>
                <a:lnTo>
                  <a:pt x="3490" y="1916"/>
                </a:lnTo>
                <a:lnTo>
                  <a:pt x="3488" y="1918"/>
                </a:lnTo>
                <a:lnTo>
                  <a:pt x="3486" y="1920"/>
                </a:lnTo>
                <a:lnTo>
                  <a:pt x="3484" y="1920"/>
                </a:lnTo>
                <a:lnTo>
                  <a:pt x="3484" y="1918"/>
                </a:lnTo>
                <a:lnTo>
                  <a:pt x="3484" y="1916"/>
                </a:lnTo>
                <a:lnTo>
                  <a:pt x="3482" y="1916"/>
                </a:lnTo>
                <a:lnTo>
                  <a:pt x="3482" y="1918"/>
                </a:lnTo>
                <a:lnTo>
                  <a:pt x="3484" y="1920"/>
                </a:lnTo>
                <a:lnTo>
                  <a:pt x="3484" y="1922"/>
                </a:lnTo>
                <a:lnTo>
                  <a:pt x="3486" y="1922"/>
                </a:lnTo>
                <a:lnTo>
                  <a:pt x="3486" y="1924"/>
                </a:lnTo>
                <a:lnTo>
                  <a:pt x="3484" y="1924"/>
                </a:lnTo>
                <a:lnTo>
                  <a:pt x="3484" y="1925"/>
                </a:lnTo>
                <a:lnTo>
                  <a:pt x="3484" y="1927"/>
                </a:lnTo>
                <a:lnTo>
                  <a:pt x="3484" y="1929"/>
                </a:lnTo>
                <a:lnTo>
                  <a:pt x="3482" y="1929"/>
                </a:lnTo>
                <a:lnTo>
                  <a:pt x="3482" y="1927"/>
                </a:lnTo>
                <a:lnTo>
                  <a:pt x="3482" y="1925"/>
                </a:lnTo>
                <a:lnTo>
                  <a:pt x="3484" y="1924"/>
                </a:lnTo>
                <a:lnTo>
                  <a:pt x="3484" y="1922"/>
                </a:lnTo>
                <a:lnTo>
                  <a:pt x="3482" y="1920"/>
                </a:lnTo>
                <a:lnTo>
                  <a:pt x="3480" y="1918"/>
                </a:lnTo>
                <a:lnTo>
                  <a:pt x="3480" y="1916"/>
                </a:lnTo>
                <a:lnTo>
                  <a:pt x="3482" y="1914"/>
                </a:lnTo>
                <a:lnTo>
                  <a:pt x="3484" y="1912"/>
                </a:lnTo>
                <a:lnTo>
                  <a:pt x="3486" y="1912"/>
                </a:lnTo>
                <a:close/>
                <a:moveTo>
                  <a:pt x="3841" y="1914"/>
                </a:moveTo>
                <a:lnTo>
                  <a:pt x="3839" y="1914"/>
                </a:lnTo>
                <a:lnTo>
                  <a:pt x="3835" y="1912"/>
                </a:lnTo>
                <a:lnTo>
                  <a:pt x="3833" y="1912"/>
                </a:lnTo>
                <a:lnTo>
                  <a:pt x="3833" y="1910"/>
                </a:lnTo>
                <a:lnTo>
                  <a:pt x="3835" y="1908"/>
                </a:lnTo>
                <a:lnTo>
                  <a:pt x="3837" y="1910"/>
                </a:lnTo>
                <a:lnTo>
                  <a:pt x="3839" y="1910"/>
                </a:lnTo>
                <a:lnTo>
                  <a:pt x="3841" y="1912"/>
                </a:lnTo>
                <a:lnTo>
                  <a:pt x="3841" y="1914"/>
                </a:lnTo>
                <a:close/>
                <a:moveTo>
                  <a:pt x="3832" y="1908"/>
                </a:moveTo>
                <a:lnTo>
                  <a:pt x="3833" y="1910"/>
                </a:lnTo>
                <a:lnTo>
                  <a:pt x="3833" y="1912"/>
                </a:lnTo>
                <a:lnTo>
                  <a:pt x="3835" y="1914"/>
                </a:lnTo>
                <a:lnTo>
                  <a:pt x="3837" y="1914"/>
                </a:lnTo>
                <a:lnTo>
                  <a:pt x="3835" y="1914"/>
                </a:lnTo>
                <a:lnTo>
                  <a:pt x="3835" y="1916"/>
                </a:lnTo>
                <a:lnTo>
                  <a:pt x="3833" y="1916"/>
                </a:lnTo>
                <a:lnTo>
                  <a:pt x="3833" y="1914"/>
                </a:lnTo>
                <a:lnTo>
                  <a:pt x="3833" y="1916"/>
                </a:lnTo>
                <a:lnTo>
                  <a:pt x="3830" y="1914"/>
                </a:lnTo>
                <a:lnTo>
                  <a:pt x="3828" y="1914"/>
                </a:lnTo>
                <a:lnTo>
                  <a:pt x="3830" y="1914"/>
                </a:lnTo>
                <a:lnTo>
                  <a:pt x="3828" y="1914"/>
                </a:lnTo>
                <a:lnTo>
                  <a:pt x="3826" y="1914"/>
                </a:lnTo>
                <a:lnTo>
                  <a:pt x="3826" y="1912"/>
                </a:lnTo>
                <a:lnTo>
                  <a:pt x="3828" y="1912"/>
                </a:lnTo>
                <a:lnTo>
                  <a:pt x="3828" y="1910"/>
                </a:lnTo>
                <a:lnTo>
                  <a:pt x="3830" y="1910"/>
                </a:lnTo>
                <a:lnTo>
                  <a:pt x="3832" y="1910"/>
                </a:lnTo>
                <a:lnTo>
                  <a:pt x="3832" y="1908"/>
                </a:lnTo>
                <a:close/>
                <a:moveTo>
                  <a:pt x="3822" y="1908"/>
                </a:moveTo>
                <a:lnTo>
                  <a:pt x="3824" y="1908"/>
                </a:lnTo>
                <a:lnTo>
                  <a:pt x="3826" y="1906"/>
                </a:lnTo>
                <a:lnTo>
                  <a:pt x="3828" y="1908"/>
                </a:lnTo>
                <a:lnTo>
                  <a:pt x="3828" y="1910"/>
                </a:lnTo>
                <a:lnTo>
                  <a:pt x="3826" y="1910"/>
                </a:lnTo>
                <a:lnTo>
                  <a:pt x="3826" y="1912"/>
                </a:lnTo>
                <a:lnTo>
                  <a:pt x="3824" y="1912"/>
                </a:lnTo>
                <a:lnTo>
                  <a:pt x="3824" y="1910"/>
                </a:lnTo>
                <a:lnTo>
                  <a:pt x="3822" y="1910"/>
                </a:lnTo>
                <a:lnTo>
                  <a:pt x="3820" y="1910"/>
                </a:lnTo>
                <a:lnTo>
                  <a:pt x="3820" y="1908"/>
                </a:lnTo>
                <a:lnTo>
                  <a:pt x="3822" y="1908"/>
                </a:lnTo>
                <a:lnTo>
                  <a:pt x="3822" y="1906"/>
                </a:lnTo>
                <a:lnTo>
                  <a:pt x="3822" y="1908"/>
                </a:lnTo>
                <a:close/>
                <a:moveTo>
                  <a:pt x="3841" y="1910"/>
                </a:moveTo>
                <a:lnTo>
                  <a:pt x="3839" y="1908"/>
                </a:lnTo>
                <a:lnTo>
                  <a:pt x="3835" y="1906"/>
                </a:lnTo>
                <a:lnTo>
                  <a:pt x="3837" y="1906"/>
                </a:lnTo>
                <a:lnTo>
                  <a:pt x="3839" y="1906"/>
                </a:lnTo>
                <a:lnTo>
                  <a:pt x="3839" y="1908"/>
                </a:lnTo>
                <a:lnTo>
                  <a:pt x="3841" y="1908"/>
                </a:lnTo>
                <a:lnTo>
                  <a:pt x="3841" y="1910"/>
                </a:lnTo>
                <a:close/>
                <a:moveTo>
                  <a:pt x="3858" y="1908"/>
                </a:moveTo>
                <a:lnTo>
                  <a:pt x="3857" y="1908"/>
                </a:lnTo>
                <a:lnTo>
                  <a:pt x="3855" y="1908"/>
                </a:lnTo>
                <a:lnTo>
                  <a:pt x="3853" y="1908"/>
                </a:lnTo>
                <a:lnTo>
                  <a:pt x="3851" y="1908"/>
                </a:lnTo>
                <a:lnTo>
                  <a:pt x="3849" y="1906"/>
                </a:lnTo>
                <a:lnTo>
                  <a:pt x="3851" y="1906"/>
                </a:lnTo>
                <a:lnTo>
                  <a:pt x="3853" y="1904"/>
                </a:lnTo>
                <a:lnTo>
                  <a:pt x="3855" y="1906"/>
                </a:lnTo>
                <a:lnTo>
                  <a:pt x="3857" y="1906"/>
                </a:lnTo>
                <a:lnTo>
                  <a:pt x="3858" y="1908"/>
                </a:lnTo>
                <a:close/>
                <a:moveTo>
                  <a:pt x="2770" y="1893"/>
                </a:moveTo>
                <a:lnTo>
                  <a:pt x="2770" y="1891"/>
                </a:lnTo>
                <a:lnTo>
                  <a:pt x="2772" y="1891"/>
                </a:lnTo>
                <a:lnTo>
                  <a:pt x="2772" y="1893"/>
                </a:lnTo>
                <a:lnTo>
                  <a:pt x="2770" y="1893"/>
                </a:lnTo>
                <a:close/>
                <a:moveTo>
                  <a:pt x="3845" y="1897"/>
                </a:moveTo>
                <a:lnTo>
                  <a:pt x="3847" y="1899"/>
                </a:lnTo>
                <a:lnTo>
                  <a:pt x="3849" y="1899"/>
                </a:lnTo>
                <a:lnTo>
                  <a:pt x="3851" y="1899"/>
                </a:lnTo>
                <a:lnTo>
                  <a:pt x="3851" y="1900"/>
                </a:lnTo>
                <a:lnTo>
                  <a:pt x="3849" y="1900"/>
                </a:lnTo>
                <a:lnTo>
                  <a:pt x="3847" y="1900"/>
                </a:lnTo>
                <a:lnTo>
                  <a:pt x="3845" y="1900"/>
                </a:lnTo>
                <a:lnTo>
                  <a:pt x="3845" y="1899"/>
                </a:lnTo>
                <a:lnTo>
                  <a:pt x="3843" y="1899"/>
                </a:lnTo>
                <a:lnTo>
                  <a:pt x="3845" y="1897"/>
                </a:lnTo>
                <a:close/>
                <a:moveTo>
                  <a:pt x="3858" y="1900"/>
                </a:moveTo>
                <a:lnTo>
                  <a:pt x="3857" y="1900"/>
                </a:lnTo>
                <a:lnTo>
                  <a:pt x="3855" y="1899"/>
                </a:lnTo>
                <a:lnTo>
                  <a:pt x="3855" y="1897"/>
                </a:lnTo>
                <a:lnTo>
                  <a:pt x="3858" y="1899"/>
                </a:lnTo>
                <a:lnTo>
                  <a:pt x="3858" y="1900"/>
                </a:lnTo>
                <a:close/>
                <a:moveTo>
                  <a:pt x="3858" y="1897"/>
                </a:moveTo>
                <a:lnTo>
                  <a:pt x="3857" y="1897"/>
                </a:lnTo>
                <a:lnTo>
                  <a:pt x="3858" y="1895"/>
                </a:lnTo>
                <a:lnTo>
                  <a:pt x="3858" y="1897"/>
                </a:lnTo>
                <a:close/>
                <a:moveTo>
                  <a:pt x="3803" y="1893"/>
                </a:moveTo>
                <a:lnTo>
                  <a:pt x="3803" y="1891"/>
                </a:lnTo>
                <a:lnTo>
                  <a:pt x="3805" y="1889"/>
                </a:lnTo>
                <a:lnTo>
                  <a:pt x="3805" y="1891"/>
                </a:lnTo>
                <a:lnTo>
                  <a:pt x="3803" y="1893"/>
                </a:lnTo>
                <a:close/>
                <a:moveTo>
                  <a:pt x="3812" y="1893"/>
                </a:moveTo>
                <a:lnTo>
                  <a:pt x="3810" y="1895"/>
                </a:lnTo>
                <a:lnTo>
                  <a:pt x="3810" y="1893"/>
                </a:lnTo>
                <a:lnTo>
                  <a:pt x="3809" y="1893"/>
                </a:lnTo>
                <a:lnTo>
                  <a:pt x="3809" y="1889"/>
                </a:lnTo>
                <a:lnTo>
                  <a:pt x="3810" y="1889"/>
                </a:lnTo>
                <a:lnTo>
                  <a:pt x="3810" y="1891"/>
                </a:lnTo>
                <a:lnTo>
                  <a:pt x="3812" y="1893"/>
                </a:lnTo>
                <a:close/>
                <a:moveTo>
                  <a:pt x="4296" y="1899"/>
                </a:moveTo>
                <a:lnTo>
                  <a:pt x="4294" y="1902"/>
                </a:lnTo>
                <a:lnTo>
                  <a:pt x="4294" y="1904"/>
                </a:lnTo>
                <a:lnTo>
                  <a:pt x="4294" y="1906"/>
                </a:lnTo>
                <a:lnTo>
                  <a:pt x="4294" y="1908"/>
                </a:lnTo>
                <a:lnTo>
                  <a:pt x="4294" y="1910"/>
                </a:lnTo>
                <a:lnTo>
                  <a:pt x="4294" y="1912"/>
                </a:lnTo>
                <a:lnTo>
                  <a:pt x="4292" y="1912"/>
                </a:lnTo>
                <a:lnTo>
                  <a:pt x="4289" y="1910"/>
                </a:lnTo>
                <a:lnTo>
                  <a:pt x="4285" y="1908"/>
                </a:lnTo>
                <a:lnTo>
                  <a:pt x="4281" y="1904"/>
                </a:lnTo>
                <a:lnTo>
                  <a:pt x="4281" y="1902"/>
                </a:lnTo>
                <a:lnTo>
                  <a:pt x="4281" y="1900"/>
                </a:lnTo>
                <a:lnTo>
                  <a:pt x="4283" y="1900"/>
                </a:lnTo>
                <a:lnTo>
                  <a:pt x="4287" y="1900"/>
                </a:lnTo>
                <a:lnTo>
                  <a:pt x="4289" y="1900"/>
                </a:lnTo>
                <a:lnTo>
                  <a:pt x="4292" y="1899"/>
                </a:lnTo>
                <a:lnTo>
                  <a:pt x="4292" y="1897"/>
                </a:lnTo>
                <a:lnTo>
                  <a:pt x="4294" y="1897"/>
                </a:lnTo>
                <a:lnTo>
                  <a:pt x="4296" y="1897"/>
                </a:lnTo>
                <a:lnTo>
                  <a:pt x="4296" y="1899"/>
                </a:lnTo>
                <a:close/>
                <a:moveTo>
                  <a:pt x="3457" y="1881"/>
                </a:moveTo>
                <a:lnTo>
                  <a:pt x="3459" y="1881"/>
                </a:lnTo>
                <a:lnTo>
                  <a:pt x="3459" y="1879"/>
                </a:lnTo>
                <a:lnTo>
                  <a:pt x="3461" y="1881"/>
                </a:lnTo>
                <a:lnTo>
                  <a:pt x="3461" y="1883"/>
                </a:lnTo>
                <a:lnTo>
                  <a:pt x="3459" y="1883"/>
                </a:lnTo>
                <a:lnTo>
                  <a:pt x="3459" y="1885"/>
                </a:lnTo>
                <a:lnTo>
                  <a:pt x="3459" y="1883"/>
                </a:lnTo>
                <a:lnTo>
                  <a:pt x="3457" y="1883"/>
                </a:lnTo>
                <a:lnTo>
                  <a:pt x="3457" y="1881"/>
                </a:lnTo>
                <a:lnTo>
                  <a:pt x="3457" y="1879"/>
                </a:lnTo>
                <a:lnTo>
                  <a:pt x="3457" y="1881"/>
                </a:lnTo>
                <a:close/>
                <a:moveTo>
                  <a:pt x="3447" y="1877"/>
                </a:moveTo>
                <a:lnTo>
                  <a:pt x="3446" y="1877"/>
                </a:lnTo>
                <a:lnTo>
                  <a:pt x="3446" y="1876"/>
                </a:lnTo>
                <a:lnTo>
                  <a:pt x="3447" y="1876"/>
                </a:lnTo>
                <a:lnTo>
                  <a:pt x="3447" y="1877"/>
                </a:lnTo>
                <a:close/>
                <a:moveTo>
                  <a:pt x="4285" y="1887"/>
                </a:moveTo>
                <a:lnTo>
                  <a:pt x="4283" y="1885"/>
                </a:lnTo>
                <a:lnTo>
                  <a:pt x="4285" y="1885"/>
                </a:lnTo>
                <a:lnTo>
                  <a:pt x="4287" y="1887"/>
                </a:lnTo>
                <a:lnTo>
                  <a:pt x="4285" y="1887"/>
                </a:lnTo>
                <a:close/>
                <a:moveTo>
                  <a:pt x="4289" y="1887"/>
                </a:moveTo>
                <a:lnTo>
                  <a:pt x="4287" y="1887"/>
                </a:lnTo>
                <a:lnTo>
                  <a:pt x="4287" y="1885"/>
                </a:lnTo>
                <a:lnTo>
                  <a:pt x="4287" y="1883"/>
                </a:lnTo>
                <a:lnTo>
                  <a:pt x="4289" y="1883"/>
                </a:lnTo>
                <a:lnTo>
                  <a:pt x="4289" y="1881"/>
                </a:lnTo>
                <a:lnTo>
                  <a:pt x="4291" y="1881"/>
                </a:lnTo>
                <a:lnTo>
                  <a:pt x="4291" y="1879"/>
                </a:lnTo>
                <a:lnTo>
                  <a:pt x="4292" y="1881"/>
                </a:lnTo>
                <a:lnTo>
                  <a:pt x="4294" y="1881"/>
                </a:lnTo>
                <a:lnTo>
                  <a:pt x="4292" y="1883"/>
                </a:lnTo>
                <a:lnTo>
                  <a:pt x="4292" y="1885"/>
                </a:lnTo>
                <a:lnTo>
                  <a:pt x="4292" y="1887"/>
                </a:lnTo>
                <a:lnTo>
                  <a:pt x="4291" y="1887"/>
                </a:lnTo>
                <a:lnTo>
                  <a:pt x="4289" y="1887"/>
                </a:lnTo>
                <a:close/>
                <a:moveTo>
                  <a:pt x="4281" y="1874"/>
                </a:moveTo>
                <a:lnTo>
                  <a:pt x="4281" y="1876"/>
                </a:lnTo>
                <a:lnTo>
                  <a:pt x="4281" y="1877"/>
                </a:lnTo>
                <a:lnTo>
                  <a:pt x="4281" y="1879"/>
                </a:lnTo>
                <a:lnTo>
                  <a:pt x="4283" y="1881"/>
                </a:lnTo>
                <a:lnTo>
                  <a:pt x="4283" y="1883"/>
                </a:lnTo>
                <a:lnTo>
                  <a:pt x="4281" y="1883"/>
                </a:lnTo>
                <a:lnTo>
                  <a:pt x="4281" y="1881"/>
                </a:lnTo>
                <a:lnTo>
                  <a:pt x="4279" y="1879"/>
                </a:lnTo>
                <a:lnTo>
                  <a:pt x="4279" y="1876"/>
                </a:lnTo>
                <a:lnTo>
                  <a:pt x="4277" y="1874"/>
                </a:lnTo>
                <a:lnTo>
                  <a:pt x="4279" y="1874"/>
                </a:lnTo>
                <a:lnTo>
                  <a:pt x="4281" y="1872"/>
                </a:lnTo>
                <a:lnTo>
                  <a:pt x="4281" y="1874"/>
                </a:lnTo>
                <a:close/>
                <a:moveTo>
                  <a:pt x="4292" y="1854"/>
                </a:moveTo>
                <a:lnTo>
                  <a:pt x="4294" y="1854"/>
                </a:lnTo>
                <a:lnTo>
                  <a:pt x="4296" y="1854"/>
                </a:lnTo>
                <a:lnTo>
                  <a:pt x="4296" y="1852"/>
                </a:lnTo>
                <a:lnTo>
                  <a:pt x="4298" y="1852"/>
                </a:lnTo>
                <a:lnTo>
                  <a:pt x="4298" y="1854"/>
                </a:lnTo>
                <a:lnTo>
                  <a:pt x="4300" y="1854"/>
                </a:lnTo>
                <a:lnTo>
                  <a:pt x="4302" y="1856"/>
                </a:lnTo>
                <a:lnTo>
                  <a:pt x="4302" y="1858"/>
                </a:lnTo>
                <a:lnTo>
                  <a:pt x="4302" y="1860"/>
                </a:lnTo>
                <a:lnTo>
                  <a:pt x="4304" y="1860"/>
                </a:lnTo>
                <a:lnTo>
                  <a:pt x="4304" y="1862"/>
                </a:lnTo>
                <a:lnTo>
                  <a:pt x="4302" y="1862"/>
                </a:lnTo>
                <a:lnTo>
                  <a:pt x="4300" y="1862"/>
                </a:lnTo>
                <a:lnTo>
                  <a:pt x="4300" y="1860"/>
                </a:lnTo>
                <a:lnTo>
                  <a:pt x="4298" y="1860"/>
                </a:lnTo>
                <a:lnTo>
                  <a:pt x="4298" y="1862"/>
                </a:lnTo>
                <a:lnTo>
                  <a:pt x="4296" y="1862"/>
                </a:lnTo>
                <a:lnTo>
                  <a:pt x="4296" y="1860"/>
                </a:lnTo>
                <a:lnTo>
                  <a:pt x="4296" y="1858"/>
                </a:lnTo>
                <a:lnTo>
                  <a:pt x="4294" y="1856"/>
                </a:lnTo>
                <a:lnTo>
                  <a:pt x="4291" y="1856"/>
                </a:lnTo>
                <a:lnTo>
                  <a:pt x="4291" y="1854"/>
                </a:lnTo>
                <a:lnTo>
                  <a:pt x="4291" y="1852"/>
                </a:lnTo>
                <a:lnTo>
                  <a:pt x="4292" y="1852"/>
                </a:lnTo>
                <a:lnTo>
                  <a:pt x="4292" y="1854"/>
                </a:lnTo>
                <a:close/>
                <a:moveTo>
                  <a:pt x="4298" y="1841"/>
                </a:moveTo>
                <a:lnTo>
                  <a:pt x="4300" y="1841"/>
                </a:lnTo>
                <a:lnTo>
                  <a:pt x="4302" y="1841"/>
                </a:lnTo>
                <a:lnTo>
                  <a:pt x="4302" y="1843"/>
                </a:lnTo>
                <a:lnTo>
                  <a:pt x="4304" y="1843"/>
                </a:lnTo>
                <a:lnTo>
                  <a:pt x="4304" y="1845"/>
                </a:lnTo>
                <a:lnTo>
                  <a:pt x="4304" y="1849"/>
                </a:lnTo>
                <a:lnTo>
                  <a:pt x="4306" y="1851"/>
                </a:lnTo>
                <a:lnTo>
                  <a:pt x="4304" y="1851"/>
                </a:lnTo>
                <a:lnTo>
                  <a:pt x="4304" y="1852"/>
                </a:lnTo>
                <a:lnTo>
                  <a:pt x="4304" y="1854"/>
                </a:lnTo>
                <a:lnTo>
                  <a:pt x="4306" y="1854"/>
                </a:lnTo>
                <a:lnTo>
                  <a:pt x="4306" y="1856"/>
                </a:lnTo>
                <a:lnTo>
                  <a:pt x="4306" y="1858"/>
                </a:lnTo>
                <a:lnTo>
                  <a:pt x="4304" y="1858"/>
                </a:lnTo>
                <a:lnTo>
                  <a:pt x="4304" y="1856"/>
                </a:lnTo>
                <a:lnTo>
                  <a:pt x="4302" y="1856"/>
                </a:lnTo>
                <a:lnTo>
                  <a:pt x="4302" y="1854"/>
                </a:lnTo>
                <a:lnTo>
                  <a:pt x="4300" y="1852"/>
                </a:lnTo>
                <a:lnTo>
                  <a:pt x="4298" y="1852"/>
                </a:lnTo>
                <a:lnTo>
                  <a:pt x="4296" y="1852"/>
                </a:lnTo>
                <a:lnTo>
                  <a:pt x="4294" y="1852"/>
                </a:lnTo>
                <a:lnTo>
                  <a:pt x="4294" y="1851"/>
                </a:lnTo>
                <a:lnTo>
                  <a:pt x="4294" y="1849"/>
                </a:lnTo>
                <a:lnTo>
                  <a:pt x="4294" y="1851"/>
                </a:lnTo>
                <a:lnTo>
                  <a:pt x="4292" y="1849"/>
                </a:lnTo>
                <a:lnTo>
                  <a:pt x="4294" y="1847"/>
                </a:lnTo>
                <a:lnTo>
                  <a:pt x="4294" y="1845"/>
                </a:lnTo>
                <a:lnTo>
                  <a:pt x="4296" y="1843"/>
                </a:lnTo>
                <a:lnTo>
                  <a:pt x="4296" y="1841"/>
                </a:lnTo>
                <a:lnTo>
                  <a:pt x="4294" y="1841"/>
                </a:lnTo>
                <a:lnTo>
                  <a:pt x="4296" y="1839"/>
                </a:lnTo>
                <a:lnTo>
                  <a:pt x="4298" y="1841"/>
                </a:lnTo>
                <a:close/>
                <a:moveTo>
                  <a:pt x="4271" y="1768"/>
                </a:moveTo>
                <a:lnTo>
                  <a:pt x="4269" y="1768"/>
                </a:lnTo>
                <a:lnTo>
                  <a:pt x="4269" y="1766"/>
                </a:lnTo>
                <a:lnTo>
                  <a:pt x="4271" y="1766"/>
                </a:lnTo>
                <a:lnTo>
                  <a:pt x="4271" y="1768"/>
                </a:lnTo>
                <a:close/>
                <a:moveTo>
                  <a:pt x="4298" y="1762"/>
                </a:moveTo>
                <a:lnTo>
                  <a:pt x="4296" y="1760"/>
                </a:lnTo>
                <a:lnTo>
                  <a:pt x="4296" y="1758"/>
                </a:lnTo>
                <a:lnTo>
                  <a:pt x="4298" y="1760"/>
                </a:lnTo>
                <a:lnTo>
                  <a:pt x="4298" y="1762"/>
                </a:lnTo>
                <a:close/>
                <a:moveTo>
                  <a:pt x="4308" y="1757"/>
                </a:moveTo>
                <a:lnTo>
                  <a:pt x="4308" y="1758"/>
                </a:lnTo>
                <a:lnTo>
                  <a:pt x="4308" y="1760"/>
                </a:lnTo>
                <a:lnTo>
                  <a:pt x="4308" y="1762"/>
                </a:lnTo>
                <a:lnTo>
                  <a:pt x="4306" y="1764"/>
                </a:lnTo>
                <a:lnTo>
                  <a:pt x="4304" y="1764"/>
                </a:lnTo>
                <a:lnTo>
                  <a:pt x="4302" y="1766"/>
                </a:lnTo>
                <a:lnTo>
                  <a:pt x="4300" y="1766"/>
                </a:lnTo>
                <a:lnTo>
                  <a:pt x="4300" y="1764"/>
                </a:lnTo>
                <a:lnTo>
                  <a:pt x="4300" y="1762"/>
                </a:lnTo>
                <a:lnTo>
                  <a:pt x="4302" y="1762"/>
                </a:lnTo>
                <a:lnTo>
                  <a:pt x="4302" y="1760"/>
                </a:lnTo>
                <a:lnTo>
                  <a:pt x="4304" y="1758"/>
                </a:lnTo>
                <a:lnTo>
                  <a:pt x="4302" y="1758"/>
                </a:lnTo>
                <a:lnTo>
                  <a:pt x="4302" y="1757"/>
                </a:lnTo>
                <a:lnTo>
                  <a:pt x="4304" y="1757"/>
                </a:lnTo>
                <a:lnTo>
                  <a:pt x="4306" y="1755"/>
                </a:lnTo>
                <a:lnTo>
                  <a:pt x="4308" y="1755"/>
                </a:lnTo>
                <a:lnTo>
                  <a:pt x="4308" y="1757"/>
                </a:lnTo>
                <a:close/>
                <a:moveTo>
                  <a:pt x="4289" y="1735"/>
                </a:moveTo>
                <a:lnTo>
                  <a:pt x="4291" y="1735"/>
                </a:lnTo>
                <a:lnTo>
                  <a:pt x="4291" y="1733"/>
                </a:lnTo>
                <a:lnTo>
                  <a:pt x="4292" y="1733"/>
                </a:lnTo>
                <a:lnTo>
                  <a:pt x="4294" y="1733"/>
                </a:lnTo>
                <a:lnTo>
                  <a:pt x="4296" y="1735"/>
                </a:lnTo>
                <a:lnTo>
                  <a:pt x="4298" y="1735"/>
                </a:lnTo>
                <a:lnTo>
                  <a:pt x="4298" y="1737"/>
                </a:lnTo>
                <a:lnTo>
                  <a:pt x="4300" y="1741"/>
                </a:lnTo>
                <a:lnTo>
                  <a:pt x="4298" y="1741"/>
                </a:lnTo>
                <a:lnTo>
                  <a:pt x="4298" y="1739"/>
                </a:lnTo>
                <a:lnTo>
                  <a:pt x="4296" y="1739"/>
                </a:lnTo>
                <a:lnTo>
                  <a:pt x="4294" y="1741"/>
                </a:lnTo>
                <a:lnTo>
                  <a:pt x="4292" y="1741"/>
                </a:lnTo>
                <a:lnTo>
                  <a:pt x="4292" y="1743"/>
                </a:lnTo>
                <a:lnTo>
                  <a:pt x="4294" y="1743"/>
                </a:lnTo>
                <a:lnTo>
                  <a:pt x="4294" y="1741"/>
                </a:lnTo>
                <a:lnTo>
                  <a:pt x="4296" y="1741"/>
                </a:lnTo>
                <a:lnTo>
                  <a:pt x="4298" y="1741"/>
                </a:lnTo>
                <a:lnTo>
                  <a:pt x="4300" y="1741"/>
                </a:lnTo>
                <a:lnTo>
                  <a:pt x="4302" y="1745"/>
                </a:lnTo>
                <a:lnTo>
                  <a:pt x="4302" y="1747"/>
                </a:lnTo>
                <a:lnTo>
                  <a:pt x="4302" y="1749"/>
                </a:lnTo>
                <a:lnTo>
                  <a:pt x="4302" y="1751"/>
                </a:lnTo>
                <a:lnTo>
                  <a:pt x="4302" y="1753"/>
                </a:lnTo>
                <a:lnTo>
                  <a:pt x="4300" y="1755"/>
                </a:lnTo>
                <a:lnTo>
                  <a:pt x="4298" y="1757"/>
                </a:lnTo>
                <a:lnTo>
                  <a:pt x="4298" y="1760"/>
                </a:lnTo>
                <a:lnTo>
                  <a:pt x="4298" y="1758"/>
                </a:lnTo>
                <a:lnTo>
                  <a:pt x="4296" y="1757"/>
                </a:lnTo>
                <a:lnTo>
                  <a:pt x="4296" y="1755"/>
                </a:lnTo>
                <a:lnTo>
                  <a:pt x="4296" y="1753"/>
                </a:lnTo>
                <a:lnTo>
                  <a:pt x="4296" y="1751"/>
                </a:lnTo>
                <a:lnTo>
                  <a:pt x="4294" y="1751"/>
                </a:lnTo>
                <a:lnTo>
                  <a:pt x="4294" y="1749"/>
                </a:lnTo>
                <a:lnTo>
                  <a:pt x="4292" y="1749"/>
                </a:lnTo>
                <a:lnTo>
                  <a:pt x="4291" y="1749"/>
                </a:lnTo>
                <a:lnTo>
                  <a:pt x="4291" y="1747"/>
                </a:lnTo>
                <a:lnTo>
                  <a:pt x="4289" y="1747"/>
                </a:lnTo>
                <a:lnTo>
                  <a:pt x="4287" y="1747"/>
                </a:lnTo>
                <a:lnTo>
                  <a:pt x="4287" y="1745"/>
                </a:lnTo>
                <a:lnTo>
                  <a:pt x="4287" y="1743"/>
                </a:lnTo>
                <a:lnTo>
                  <a:pt x="4287" y="1741"/>
                </a:lnTo>
                <a:lnTo>
                  <a:pt x="4287" y="1739"/>
                </a:lnTo>
                <a:lnTo>
                  <a:pt x="4287" y="1741"/>
                </a:lnTo>
                <a:lnTo>
                  <a:pt x="4289" y="1741"/>
                </a:lnTo>
                <a:lnTo>
                  <a:pt x="4289" y="1739"/>
                </a:lnTo>
                <a:lnTo>
                  <a:pt x="4287" y="1739"/>
                </a:lnTo>
                <a:lnTo>
                  <a:pt x="4285" y="1739"/>
                </a:lnTo>
                <a:lnTo>
                  <a:pt x="4285" y="1737"/>
                </a:lnTo>
                <a:lnTo>
                  <a:pt x="4285" y="1735"/>
                </a:lnTo>
                <a:lnTo>
                  <a:pt x="4287" y="1733"/>
                </a:lnTo>
                <a:lnTo>
                  <a:pt x="4289" y="1733"/>
                </a:lnTo>
                <a:lnTo>
                  <a:pt x="4289" y="1735"/>
                </a:lnTo>
                <a:close/>
                <a:moveTo>
                  <a:pt x="4279" y="1732"/>
                </a:moveTo>
                <a:lnTo>
                  <a:pt x="4281" y="1732"/>
                </a:lnTo>
                <a:lnTo>
                  <a:pt x="4281" y="1733"/>
                </a:lnTo>
                <a:lnTo>
                  <a:pt x="4283" y="1733"/>
                </a:lnTo>
                <a:lnTo>
                  <a:pt x="4285" y="1733"/>
                </a:lnTo>
                <a:lnTo>
                  <a:pt x="4283" y="1732"/>
                </a:lnTo>
                <a:lnTo>
                  <a:pt x="4285" y="1732"/>
                </a:lnTo>
                <a:lnTo>
                  <a:pt x="4287" y="1732"/>
                </a:lnTo>
                <a:lnTo>
                  <a:pt x="4289" y="1732"/>
                </a:lnTo>
                <a:lnTo>
                  <a:pt x="4289" y="1733"/>
                </a:lnTo>
                <a:lnTo>
                  <a:pt x="4287" y="1733"/>
                </a:lnTo>
                <a:lnTo>
                  <a:pt x="4285" y="1733"/>
                </a:lnTo>
                <a:lnTo>
                  <a:pt x="4285" y="1735"/>
                </a:lnTo>
                <a:lnTo>
                  <a:pt x="4285" y="1737"/>
                </a:lnTo>
                <a:lnTo>
                  <a:pt x="4283" y="1735"/>
                </a:lnTo>
                <a:lnTo>
                  <a:pt x="4281" y="1735"/>
                </a:lnTo>
                <a:lnTo>
                  <a:pt x="4279" y="1735"/>
                </a:lnTo>
                <a:lnTo>
                  <a:pt x="4279" y="1733"/>
                </a:lnTo>
                <a:lnTo>
                  <a:pt x="4279" y="1732"/>
                </a:lnTo>
                <a:close/>
                <a:moveTo>
                  <a:pt x="4287" y="1724"/>
                </a:moveTo>
                <a:lnTo>
                  <a:pt x="4287" y="1726"/>
                </a:lnTo>
                <a:lnTo>
                  <a:pt x="4287" y="1728"/>
                </a:lnTo>
                <a:lnTo>
                  <a:pt x="4287" y="1730"/>
                </a:lnTo>
                <a:lnTo>
                  <a:pt x="4285" y="1730"/>
                </a:lnTo>
                <a:lnTo>
                  <a:pt x="4283" y="1730"/>
                </a:lnTo>
                <a:lnTo>
                  <a:pt x="4283" y="1728"/>
                </a:lnTo>
                <a:lnTo>
                  <a:pt x="4281" y="1728"/>
                </a:lnTo>
                <a:lnTo>
                  <a:pt x="4283" y="1728"/>
                </a:lnTo>
                <a:lnTo>
                  <a:pt x="4283" y="1726"/>
                </a:lnTo>
                <a:lnTo>
                  <a:pt x="4285" y="1726"/>
                </a:lnTo>
                <a:lnTo>
                  <a:pt x="4285" y="1724"/>
                </a:lnTo>
                <a:lnTo>
                  <a:pt x="4283" y="1724"/>
                </a:lnTo>
                <a:lnTo>
                  <a:pt x="4285" y="1722"/>
                </a:lnTo>
                <a:lnTo>
                  <a:pt x="4285" y="1724"/>
                </a:lnTo>
                <a:lnTo>
                  <a:pt x="4287" y="1724"/>
                </a:lnTo>
                <a:close/>
                <a:moveTo>
                  <a:pt x="4298" y="1726"/>
                </a:moveTo>
                <a:lnTo>
                  <a:pt x="4300" y="1728"/>
                </a:lnTo>
                <a:lnTo>
                  <a:pt x="4300" y="1730"/>
                </a:lnTo>
                <a:lnTo>
                  <a:pt x="4300" y="1732"/>
                </a:lnTo>
                <a:lnTo>
                  <a:pt x="4298" y="1732"/>
                </a:lnTo>
                <a:lnTo>
                  <a:pt x="4296" y="1730"/>
                </a:lnTo>
                <a:lnTo>
                  <a:pt x="4294" y="1730"/>
                </a:lnTo>
                <a:lnTo>
                  <a:pt x="4292" y="1730"/>
                </a:lnTo>
                <a:lnTo>
                  <a:pt x="4291" y="1728"/>
                </a:lnTo>
                <a:lnTo>
                  <a:pt x="4289" y="1730"/>
                </a:lnTo>
                <a:lnTo>
                  <a:pt x="4289" y="1728"/>
                </a:lnTo>
                <a:lnTo>
                  <a:pt x="4287" y="1726"/>
                </a:lnTo>
                <a:lnTo>
                  <a:pt x="4289" y="1726"/>
                </a:lnTo>
                <a:lnTo>
                  <a:pt x="4289" y="1724"/>
                </a:lnTo>
                <a:lnTo>
                  <a:pt x="4289" y="1722"/>
                </a:lnTo>
                <a:lnTo>
                  <a:pt x="4291" y="1722"/>
                </a:lnTo>
                <a:lnTo>
                  <a:pt x="4291" y="1720"/>
                </a:lnTo>
                <a:lnTo>
                  <a:pt x="4291" y="1718"/>
                </a:lnTo>
                <a:lnTo>
                  <a:pt x="4292" y="1720"/>
                </a:lnTo>
                <a:lnTo>
                  <a:pt x="4294" y="1720"/>
                </a:lnTo>
                <a:lnTo>
                  <a:pt x="4296" y="1722"/>
                </a:lnTo>
                <a:lnTo>
                  <a:pt x="4296" y="1724"/>
                </a:lnTo>
                <a:lnTo>
                  <a:pt x="4298" y="1724"/>
                </a:lnTo>
                <a:lnTo>
                  <a:pt x="4298" y="1726"/>
                </a:lnTo>
                <a:close/>
                <a:moveTo>
                  <a:pt x="4287" y="1720"/>
                </a:moveTo>
                <a:lnTo>
                  <a:pt x="4289" y="1720"/>
                </a:lnTo>
                <a:lnTo>
                  <a:pt x="4289" y="1722"/>
                </a:lnTo>
                <a:lnTo>
                  <a:pt x="4287" y="1722"/>
                </a:lnTo>
                <a:lnTo>
                  <a:pt x="4285" y="1720"/>
                </a:lnTo>
                <a:lnTo>
                  <a:pt x="4285" y="1718"/>
                </a:lnTo>
                <a:lnTo>
                  <a:pt x="4287" y="1716"/>
                </a:lnTo>
                <a:lnTo>
                  <a:pt x="4287" y="1718"/>
                </a:lnTo>
                <a:lnTo>
                  <a:pt x="4287" y="1720"/>
                </a:lnTo>
                <a:close/>
                <a:moveTo>
                  <a:pt x="4292" y="1714"/>
                </a:moveTo>
                <a:lnTo>
                  <a:pt x="4294" y="1714"/>
                </a:lnTo>
                <a:lnTo>
                  <a:pt x="4296" y="1714"/>
                </a:lnTo>
                <a:lnTo>
                  <a:pt x="4294" y="1714"/>
                </a:lnTo>
                <a:lnTo>
                  <a:pt x="4294" y="1716"/>
                </a:lnTo>
                <a:lnTo>
                  <a:pt x="4296" y="1716"/>
                </a:lnTo>
                <a:lnTo>
                  <a:pt x="4296" y="1718"/>
                </a:lnTo>
                <a:lnTo>
                  <a:pt x="4298" y="1720"/>
                </a:lnTo>
                <a:lnTo>
                  <a:pt x="4298" y="1722"/>
                </a:lnTo>
                <a:lnTo>
                  <a:pt x="4296" y="1722"/>
                </a:lnTo>
                <a:lnTo>
                  <a:pt x="4296" y="1720"/>
                </a:lnTo>
                <a:lnTo>
                  <a:pt x="4294" y="1720"/>
                </a:lnTo>
                <a:lnTo>
                  <a:pt x="4294" y="1718"/>
                </a:lnTo>
                <a:lnTo>
                  <a:pt x="4292" y="1718"/>
                </a:lnTo>
                <a:lnTo>
                  <a:pt x="4291" y="1718"/>
                </a:lnTo>
                <a:lnTo>
                  <a:pt x="4291" y="1716"/>
                </a:lnTo>
                <a:lnTo>
                  <a:pt x="4291" y="1714"/>
                </a:lnTo>
                <a:lnTo>
                  <a:pt x="4292" y="1714"/>
                </a:lnTo>
                <a:lnTo>
                  <a:pt x="4292" y="1712"/>
                </a:lnTo>
                <a:lnTo>
                  <a:pt x="4292" y="1714"/>
                </a:lnTo>
                <a:close/>
                <a:moveTo>
                  <a:pt x="4296" y="1710"/>
                </a:moveTo>
                <a:lnTo>
                  <a:pt x="4296" y="1712"/>
                </a:lnTo>
                <a:lnTo>
                  <a:pt x="4294" y="1712"/>
                </a:lnTo>
                <a:lnTo>
                  <a:pt x="4296" y="1710"/>
                </a:lnTo>
                <a:close/>
                <a:moveTo>
                  <a:pt x="4235" y="1616"/>
                </a:moveTo>
                <a:lnTo>
                  <a:pt x="4233" y="1616"/>
                </a:lnTo>
                <a:lnTo>
                  <a:pt x="4233" y="1614"/>
                </a:lnTo>
                <a:lnTo>
                  <a:pt x="4233" y="1613"/>
                </a:lnTo>
                <a:lnTo>
                  <a:pt x="4235" y="1613"/>
                </a:lnTo>
                <a:lnTo>
                  <a:pt x="4235" y="1614"/>
                </a:lnTo>
                <a:lnTo>
                  <a:pt x="4235" y="1616"/>
                </a:lnTo>
                <a:close/>
                <a:moveTo>
                  <a:pt x="4219" y="1611"/>
                </a:moveTo>
                <a:lnTo>
                  <a:pt x="4221" y="1611"/>
                </a:lnTo>
                <a:lnTo>
                  <a:pt x="4223" y="1611"/>
                </a:lnTo>
                <a:lnTo>
                  <a:pt x="4225" y="1611"/>
                </a:lnTo>
                <a:lnTo>
                  <a:pt x="4225" y="1613"/>
                </a:lnTo>
                <a:lnTo>
                  <a:pt x="4221" y="1611"/>
                </a:lnTo>
                <a:lnTo>
                  <a:pt x="4219" y="1613"/>
                </a:lnTo>
                <a:lnTo>
                  <a:pt x="4221" y="1614"/>
                </a:lnTo>
                <a:lnTo>
                  <a:pt x="4221" y="1616"/>
                </a:lnTo>
                <a:lnTo>
                  <a:pt x="4223" y="1616"/>
                </a:lnTo>
                <a:lnTo>
                  <a:pt x="4223" y="1618"/>
                </a:lnTo>
                <a:lnTo>
                  <a:pt x="4225" y="1618"/>
                </a:lnTo>
                <a:lnTo>
                  <a:pt x="4227" y="1618"/>
                </a:lnTo>
                <a:lnTo>
                  <a:pt x="4229" y="1618"/>
                </a:lnTo>
                <a:lnTo>
                  <a:pt x="4231" y="1620"/>
                </a:lnTo>
                <a:lnTo>
                  <a:pt x="4231" y="1622"/>
                </a:lnTo>
                <a:lnTo>
                  <a:pt x="4231" y="1624"/>
                </a:lnTo>
                <a:lnTo>
                  <a:pt x="4233" y="1626"/>
                </a:lnTo>
                <a:lnTo>
                  <a:pt x="4233" y="1628"/>
                </a:lnTo>
                <a:lnTo>
                  <a:pt x="4231" y="1628"/>
                </a:lnTo>
                <a:lnTo>
                  <a:pt x="4229" y="1626"/>
                </a:lnTo>
                <a:lnTo>
                  <a:pt x="4227" y="1626"/>
                </a:lnTo>
                <a:lnTo>
                  <a:pt x="4227" y="1624"/>
                </a:lnTo>
                <a:lnTo>
                  <a:pt x="4227" y="1626"/>
                </a:lnTo>
                <a:lnTo>
                  <a:pt x="4223" y="1626"/>
                </a:lnTo>
                <a:lnTo>
                  <a:pt x="4221" y="1626"/>
                </a:lnTo>
                <a:lnTo>
                  <a:pt x="4219" y="1626"/>
                </a:lnTo>
                <a:lnTo>
                  <a:pt x="4216" y="1626"/>
                </a:lnTo>
                <a:lnTo>
                  <a:pt x="4214" y="1626"/>
                </a:lnTo>
                <a:lnTo>
                  <a:pt x="4214" y="1624"/>
                </a:lnTo>
                <a:lnTo>
                  <a:pt x="4210" y="1622"/>
                </a:lnTo>
                <a:lnTo>
                  <a:pt x="4208" y="1620"/>
                </a:lnTo>
                <a:lnTo>
                  <a:pt x="4206" y="1616"/>
                </a:lnTo>
                <a:lnTo>
                  <a:pt x="4206" y="1614"/>
                </a:lnTo>
                <a:lnTo>
                  <a:pt x="4208" y="1614"/>
                </a:lnTo>
                <a:lnTo>
                  <a:pt x="4210" y="1614"/>
                </a:lnTo>
                <a:lnTo>
                  <a:pt x="4214" y="1613"/>
                </a:lnTo>
                <a:lnTo>
                  <a:pt x="4216" y="1613"/>
                </a:lnTo>
                <a:lnTo>
                  <a:pt x="4218" y="1613"/>
                </a:lnTo>
                <a:lnTo>
                  <a:pt x="4219" y="1611"/>
                </a:lnTo>
                <a:close/>
                <a:moveTo>
                  <a:pt x="3465" y="1445"/>
                </a:moveTo>
                <a:lnTo>
                  <a:pt x="3463" y="1445"/>
                </a:lnTo>
                <a:lnTo>
                  <a:pt x="3463" y="1444"/>
                </a:lnTo>
                <a:lnTo>
                  <a:pt x="3463" y="1442"/>
                </a:lnTo>
                <a:lnTo>
                  <a:pt x="3463" y="1440"/>
                </a:lnTo>
                <a:lnTo>
                  <a:pt x="3463" y="1438"/>
                </a:lnTo>
                <a:lnTo>
                  <a:pt x="3465" y="1436"/>
                </a:lnTo>
                <a:lnTo>
                  <a:pt x="3465" y="1434"/>
                </a:lnTo>
                <a:lnTo>
                  <a:pt x="3465" y="1432"/>
                </a:lnTo>
                <a:lnTo>
                  <a:pt x="3467" y="1430"/>
                </a:lnTo>
                <a:lnTo>
                  <a:pt x="3469" y="1428"/>
                </a:lnTo>
                <a:lnTo>
                  <a:pt x="3469" y="1430"/>
                </a:lnTo>
                <a:lnTo>
                  <a:pt x="3471" y="1430"/>
                </a:lnTo>
                <a:lnTo>
                  <a:pt x="3471" y="1432"/>
                </a:lnTo>
                <a:lnTo>
                  <a:pt x="3471" y="1436"/>
                </a:lnTo>
                <a:lnTo>
                  <a:pt x="3471" y="1440"/>
                </a:lnTo>
                <a:lnTo>
                  <a:pt x="3469" y="1442"/>
                </a:lnTo>
                <a:lnTo>
                  <a:pt x="3467" y="1444"/>
                </a:lnTo>
                <a:lnTo>
                  <a:pt x="3467" y="1445"/>
                </a:lnTo>
                <a:lnTo>
                  <a:pt x="3465" y="1445"/>
                </a:lnTo>
                <a:close/>
                <a:moveTo>
                  <a:pt x="3451" y="1367"/>
                </a:moveTo>
                <a:lnTo>
                  <a:pt x="3449" y="1367"/>
                </a:lnTo>
                <a:lnTo>
                  <a:pt x="3447" y="1367"/>
                </a:lnTo>
                <a:lnTo>
                  <a:pt x="3449" y="1367"/>
                </a:lnTo>
                <a:lnTo>
                  <a:pt x="3451" y="1367"/>
                </a:lnTo>
                <a:close/>
                <a:moveTo>
                  <a:pt x="3442" y="1365"/>
                </a:moveTo>
                <a:lnTo>
                  <a:pt x="3444" y="1365"/>
                </a:lnTo>
                <a:lnTo>
                  <a:pt x="3444" y="1367"/>
                </a:lnTo>
                <a:lnTo>
                  <a:pt x="3444" y="1369"/>
                </a:lnTo>
                <a:lnTo>
                  <a:pt x="3442" y="1367"/>
                </a:lnTo>
                <a:lnTo>
                  <a:pt x="3440" y="1367"/>
                </a:lnTo>
                <a:lnTo>
                  <a:pt x="3440" y="1365"/>
                </a:lnTo>
                <a:lnTo>
                  <a:pt x="3442" y="1365"/>
                </a:lnTo>
                <a:close/>
                <a:moveTo>
                  <a:pt x="3428" y="1367"/>
                </a:moveTo>
                <a:lnTo>
                  <a:pt x="3426" y="1367"/>
                </a:lnTo>
                <a:lnTo>
                  <a:pt x="3426" y="1365"/>
                </a:lnTo>
                <a:lnTo>
                  <a:pt x="3426" y="1363"/>
                </a:lnTo>
                <a:lnTo>
                  <a:pt x="3430" y="1363"/>
                </a:lnTo>
                <a:lnTo>
                  <a:pt x="3430" y="1365"/>
                </a:lnTo>
                <a:lnTo>
                  <a:pt x="3428" y="1367"/>
                </a:lnTo>
                <a:close/>
                <a:moveTo>
                  <a:pt x="3444" y="1361"/>
                </a:moveTo>
                <a:lnTo>
                  <a:pt x="3442" y="1361"/>
                </a:lnTo>
                <a:lnTo>
                  <a:pt x="3442" y="1359"/>
                </a:lnTo>
                <a:lnTo>
                  <a:pt x="3444" y="1359"/>
                </a:lnTo>
                <a:lnTo>
                  <a:pt x="3444" y="1361"/>
                </a:lnTo>
                <a:close/>
                <a:moveTo>
                  <a:pt x="3442" y="1359"/>
                </a:moveTo>
                <a:lnTo>
                  <a:pt x="3440" y="1361"/>
                </a:lnTo>
                <a:lnTo>
                  <a:pt x="3440" y="1359"/>
                </a:lnTo>
                <a:lnTo>
                  <a:pt x="3440" y="1357"/>
                </a:lnTo>
                <a:lnTo>
                  <a:pt x="3440" y="1355"/>
                </a:lnTo>
                <a:lnTo>
                  <a:pt x="3442" y="1353"/>
                </a:lnTo>
                <a:lnTo>
                  <a:pt x="3442" y="1355"/>
                </a:lnTo>
                <a:lnTo>
                  <a:pt x="3442" y="1359"/>
                </a:lnTo>
                <a:close/>
                <a:moveTo>
                  <a:pt x="3958" y="1355"/>
                </a:moveTo>
                <a:lnTo>
                  <a:pt x="3956" y="1355"/>
                </a:lnTo>
                <a:lnTo>
                  <a:pt x="3956" y="1353"/>
                </a:lnTo>
                <a:lnTo>
                  <a:pt x="3958" y="1353"/>
                </a:lnTo>
                <a:lnTo>
                  <a:pt x="3958" y="1355"/>
                </a:lnTo>
                <a:close/>
                <a:moveTo>
                  <a:pt x="3953" y="1353"/>
                </a:moveTo>
                <a:lnTo>
                  <a:pt x="3954" y="1355"/>
                </a:lnTo>
                <a:lnTo>
                  <a:pt x="3953" y="1355"/>
                </a:lnTo>
                <a:lnTo>
                  <a:pt x="3951" y="1353"/>
                </a:lnTo>
                <a:lnTo>
                  <a:pt x="3949" y="1351"/>
                </a:lnTo>
                <a:lnTo>
                  <a:pt x="3953" y="1353"/>
                </a:lnTo>
                <a:close/>
                <a:moveTo>
                  <a:pt x="3951" y="1348"/>
                </a:moveTo>
                <a:lnTo>
                  <a:pt x="3951" y="1346"/>
                </a:lnTo>
                <a:lnTo>
                  <a:pt x="3951" y="1348"/>
                </a:lnTo>
                <a:lnTo>
                  <a:pt x="3953" y="1348"/>
                </a:lnTo>
                <a:lnTo>
                  <a:pt x="3951" y="1348"/>
                </a:lnTo>
                <a:close/>
                <a:moveTo>
                  <a:pt x="3455" y="1311"/>
                </a:moveTo>
                <a:lnTo>
                  <a:pt x="3455" y="1313"/>
                </a:lnTo>
                <a:lnTo>
                  <a:pt x="3453" y="1313"/>
                </a:lnTo>
                <a:lnTo>
                  <a:pt x="3453" y="1311"/>
                </a:lnTo>
                <a:lnTo>
                  <a:pt x="3455" y="1311"/>
                </a:lnTo>
                <a:close/>
                <a:moveTo>
                  <a:pt x="4296" y="1710"/>
                </a:moveTo>
                <a:lnTo>
                  <a:pt x="4296" y="1709"/>
                </a:lnTo>
                <a:lnTo>
                  <a:pt x="4298" y="1709"/>
                </a:lnTo>
                <a:lnTo>
                  <a:pt x="4298" y="1710"/>
                </a:lnTo>
                <a:lnTo>
                  <a:pt x="4300" y="1709"/>
                </a:lnTo>
                <a:lnTo>
                  <a:pt x="4300" y="1707"/>
                </a:lnTo>
                <a:lnTo>
                  <a:pt x="4300" y="1705"/>
                </a:lnTo>
                <a:lnTo>
                  <a:pt x="4298" y="1705"/>
                </a:lnTo>
                <a:lnTo>
                  <a:pt x="4296" y="1705"/>
                </a:lnTo>
                <a:lnTo>
                  <a:pt x="4296" y="1703"/>
                </a:lnTo>
                <a:lnTo>
                  <a:pt x="4294" y="1705"/>
                </a:lnTo>
                <a:lnTo>
                  <a:pt x="4292" y="1705"/>
                </a:lnTo>
                <a:lnTo>
                  <a:pt x="4291" y="1707"/>
                </a:lnTo>
                <a:lnTo>
                  <a:pt x="4291" y="1709"/>
                </a:lnTo>
                <a:lnTo>
                  <a:pt x="4291" y="1710"/>
                </a:lnTo>
                <a:lnTo>
                  <a:pt x="4291" y="1712"/>
                </a:lnTo>
                <a:lnTo>
                  <a:pt x="4289" y="1712"/>
                </a:lnTo>
                <a:lnTo>
                  <a:pt x="4289" y="1714"/>
                </a:lnTo>
                <a:lnTo>
                  <a:pt x="4285" y="1718"/>
                </a:lnTo>
                <a:lnTo>
                  <a:pt x="4283" y="1718"/>
                </a:lnTo>
                <a:lnTo>
                  <a:pt x="4283" y="1720"/>
                </a:lnTo>
                <a:lnTo>
                  <a:pt x="4281" y="1720"/>
                </a:lnTo>
                <a:lnTo>
                  <a:pt x="4279" y="1720"/>
                </a:lnTo>
                <a:lnTo>
                  <a:pt x="4277" y="1720"/>
                </a:lnTo>
                <a:lnTo>
                  <a:pt x="4275" y="1720"/>
                </a:lnTo>
                <a:lnTo>
                  <a:pt x="4273" y="1720"/>
                </a:lnTo>
                <a:lnTo>
                  <a:pt x="4273" y="1718"/>
                </a:lnTo>
                <a:lnTo>
                  <a:pt x="4271" y="1718"/>
                </a:lnTo>
                <a:lnTo>
                  <a:pt x="4271" y="1716"/>
                </a:lnTo>
                <a:lnTo>
                  <a:pt x="4273" y="1716"/>
                </a:lnTo>
                <a:lnTo>
                  <a:pt x="4271" y="1714"/>
                </a:lnTo>
                <a:lnTo>
                  <a:pt x="4269" y="1714"/>
                </a:lnTo>
                <a:lnTo>
                  <a:pt x="4269" y="1716"/>
                </a:lnTo>
                <a:lnTo>
                  <a:pt x="4267" y="1716"/>
                </a:lnTo>
                <a:lnTo>
                  <a:pt x="4267" y="1718"/>
                </a:lnTo>
                <a:lnTo>
                  <a:pt x="4269" y="1718"/>
                </a:lnTo>
                <a:lnTo>
                  <a:pt x="4269" y="1720"/>
                </a:lnTo>
                <a:lnTo>
                  <a:pt x="4271" y="1718"/>
                </a:lnTo>
                <a:lnTo>
                  <a:pt x="4273" y="1720"/>
                </a:lnTo>
                <a:lnTo>
                  <a:pt x="4275" y="1720"/>
                </a:lnTo>
                <a:lnTo>
                  <a:pt x="4275" y="1722"/>
                </a:lnTo>
                <a:lnTo>
                  <a:pt x="4273" y="1722"/>
                </a:lnTo>
                <a:lnTo>
                  <a:pt x="4273" y="1724"/>
                </a:lnTo>
                <a:lnTo>
                  <a:pt x="4273" y="1726"/>
                </a:lnTo>
                <a:lnTo>
                  <a:pt x="4273" y="1728"/>
                </a:lnTo>
                <a:lnTo>
                  <a:pt x="4273" y="1730"/>
                </a:lnTo>
                <a:lnTo>
                  <a:pt x="4273" y="1732"/>
                </a:lnTo>
                <a:lnTo>
                  <a:pt x="4275" y="1732"/>
                </a:lnTo>
                <a:lnTo>
                  <a:pt x="4275" y="1730"/>
                </a:lnTo>
                <a:lnTo>
                  <a:pt x="4273" y="1728"/>
                </a:lnTo>
                <a:lnTo>
                  <a:pt x="4275" y="1728"/>
                </a:lnTo>
                <a:lnTo>
                  <a:pt x="4275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7" y="1733"/>
                </a:lnTo>
                <a:lnTo>
                  <a:pt x="4277" y="1735"/>
                </a:lnTo>
                <a:lnTo>
                  <a:pt x="4279" y="1737"/>
                </a:lnTo>
                <a:lnTo>
                  <a:pt x="4281" y="1737"/>
                </a:lnTo>
                <a:lnTo>
                  <a:pt x="4283" y="1737"/>
                </a:lnTo>
                <a:lnTo>
                  <a:pt x="4283" y="1739"/>
                </a:lnTo>
                <a:lnTo>
                  <a:pt x="4285" y="1739"/>
                </a:lnTo>
                <a:lnTo>
                  <a:pt x="4285" y="1741"/>
                </a:lnTo>
                <a:lnTo>
                  <a:pt x="4285" y="1743"/>
                </a:lnTo>
                <a:lnTo>
                  <a:pt x="4285" y="1745"/>
                </a:lnTo>
                <a:lnTo>
                  <a:pt x="4287" y="1747"/>
                </a:lnTo>
                <a:lnTo>
                  <a:pt x="4285" y="1749"/>
                </a:lnTo>
                <a:lnTo>
                  <a:pt x="4285" y="1747"/>
                </a:lnTo>
                <a:lnTo>
                  <a:pt x="4283" y="1749"/>
                </a:lnTo>
                <a:lnTo>
                  <a:pt x="4281" y="1749"/>
                </a:lnTo>
                <a:lnTo>
                  <a:pt x="4281" y="1747"/>
                </a:lnTo>
                <a:lnTo>
                  <a:pt x="4281" y="1749"/>
                </a:lnTo>
                <a:lnTo>
                  <a:pt x="4281" y="1751"/>
                </a:lnTo>
                <a:lnTo>
                  <a:pt x="4279" y="1753"/>
                </a:lnTo>
                <a:lnTo>
                  <a:pt x="4277" y="1753"/>
                </a:lnTo>
                <a:lnTo>
                  <a:pt x="4277" y="1755"/>
                </a:lnTo>
                <a:lnTo>
                  <a:pt x="4277" y="1753"/>
                </a:lnTo>
                <a:lnTo>
                  <a:pt x="4275" y="1753"/>
                </a:lnTo>
                <a:lnTo>
                  <a:pt x="4275" y="1755"/>
                </a:lnTo>
                <a:lnTo>
                  <a:pt x="4275" y="1757"/>
                </a:lnTo>
                <a:lnTo>
                  <a:pt x="4275" y="1758"/>
                </a:lnTo>
                <a:lnTo>
                  <a:pt x="4277" y="1758"/>
                </a:lnTo>
                <a:lnTo>
                  <a:pt x="4277" y="1760"/>
                </a:lnTo>
                <a:lnTo>
                  <a:pt x="4275" y="1762"/>
                </a:lnTo>
                <a:lnTo>
                  <a:pt x="4273" y="1762"/>
                </a:lnTo>
                <a:lnTo>
                  <a:pt x="4273" y="1764"/>
                </a:lnTo>
                <a:lnTo>
                  <a:pt x="4271" y="1764"/>
                </a:lnTo>
                <a:lnTo>
                  <a:pt x="4269" y="1764"/>
                </a:lnTo>
                <a:lnTo>
                  <a:pt x="4267" y="1764"/>
                </a:lnTo>
                <a:lnTo>
                  <a:pt x="4267" y="1766"/>
                </a:lnTo>
                <a:lnTo>
                  <a:pt x="4266" y="1768"/>
                </a:lnTo>
                <a:lnTo>
                  <a:pt x="4266" y="1770"/>
                </a:lnTo>
                <a:lnTo>
                  <a:pt x="4264" y="1770"/>
                </a:lnTo>
                <a:lnTo>
                  <a:pt x="4262" y="1772"/>
                </a:lnTo>
                <a:lnTo>
                  <a:pt x="4260" y="1774"/>
                </a:lnTo>
                <a:lnTo>
                  <a:pt x="4260" y="1776"/>
                </a:lnTo>
                <a:lnTo>
                  <a:pt x="4258" y="1776"/>
                </a:lnTo>
                <a:lnTo>
                  <a:pt x="4258" y="1778"/>
                </a:lnTo>
                <a:lnTo>
                  <a:pt x="4258" y="1780"/>
                </a:lnTo>
                <a:lnTo>
                  <a:pt x="4260" y="1780"/>
                </a:lnTo>
                <a:lnTo>
                  <a:pt x="4260" y="1781"/>
                </a:lnTo>
                <a:lnTo>
                  <a:pt x="4258" y="1781"/>
                </a:lnTo>
                <a:lnTo>
                  <a:pt x="4256" y="1783"/>
                </a:lnTo>
                <a:lnTo>
                  <a:pt x="4256" y="1785"/>
                </a:lnTo>
                <a:lnTo>
                  <a:pt x="4254" y="1787"/>
                </a:lnTo>
                <a:lnTo>
                  <a:pt x="4254" y="1789"/>
                </a:lnTo>
                <a:lnTo>
                  <a:pt x="4252" y="1791"/>
                </a:lnTo>
                <a:lnTo>
                  <a:pt x="4252" y="1793"/>
                </a:lnTo>
                <a:lnTo>
                  <a:pt x="4254" y="1793"/>
                </a:lnTo>
                <a:lnTo>
                  <a:pt x="4254" y="1795"/>
                </a:lnTo>
                <a:lnTo>
                  <a:pt x="4256" y="1795"/>
                </a:lnTo>
                <a:lnTo>
                  <a:pt x="4258" y="1795"/>
                </a:lnTo>
                <a:lnTo>
                  <a:pt x="4260" y="1793"/>
                </a:lnTo>
                <a:lnTo>
                  <a:pt x="4262" y="1791"/>
                </a:lnTo>
                <a:lnTo>
                  <a:pt x="4264" y="1787"/>
                </a:lnTo>
                <a:lnTo>
                  <a:pt x="4266" y="1787"/>
                </a:lnTo>
                <a:lnTo>
                  <a:pt x="4267" y="1785"/>
                </a:lnTo>
                <a:lnTo>
                  <a:pt x="4267" y="1780"/>
                </a:lnTo>
                <a:lnTo>
                  <a:pt x="4269" y="1780"/>
                </a:lnTo>
                <a:lnTo>
                  <a:pt x="4269" y="1778"/>
                </a:lnTo>
                <a:lnTo>
                  <a:pt x="4269" y="1774"/>
                </a:lnTo>
                <a:lnTo>
                  <a:pt x="4269" y="1772"/>
                </a:lnTo>
                <a:lnTo>
                  <a:pt x="4271" y="1772"/>
                </a:lnTo>
                <a:lnTo>
                  <a:pt x="4271" y="1770"/>
                </a:lnTo>
                <a:lnTo>
                  <a:pt x="4273" y="1768"/>
                </a:lnTo>
                <a:lnTo>
                  <a:pt x="4275" y="1768"/>
                </a:lnTo>
                <a:lnTo>
                  <a:pt x="4277" y="1768"/>
                </a:lnTo>
                <a:lnTo>
                  <a:pt x="4277" y="1766"/>
                </a:lnTo>
                <a:lnTo>
                  <a:pt x="4277" y="1764"/>
                </a:lnTo>
                <a:lnTo>
                  <a:pt x="4279" y="1762"/>
                </a:lnTo>
                <a:lnTo>
                  <a:pt x="4279" y="1760"/>
                </a:lnTo>
                <a:lnTo>
                  <a:pt x="4279" y="1758"/>
                </a:lnTo>
                <a:lnTo>
                  <a:pt x="4279" y="1760"/>
                </a:lnTo>
                <a:lnTo>
                  <a:pt x="4281" y="1760"/>
                </a:lnTo>
                <a:lnTo>
                  <a:pt x="4283" y="1760"/>
                </a:lnTo>
                <a:lnTo>
                  <a:pt x="4283" y="1758"/>
                </a:lnTo>
                <a:lnTo>
                  <a:pt x="4283" y="1757"/>
                </a:lnTo>
                <a:lnTo>
                  <a:pt x="4281" y="1757"/>
                </a:lnTo>
                <a:lnTo>
                  <a:pt x="4281" y="1758"/>
                </a:lnTo>
                <a:lnTo>
                  <a:pt x="4279" y="1758"/>
                </a:lnTo>
                <a:lnTo>
                  <a:pt x="4279" y="1757"/>
                </a:lnTo>
                <a:lnTo>
                  <a:pt x="4281" y="1755"/>
                </a:lnTo>
                <a:lnTo>
                  <a:pt x="4283" y="1753"/>
                </a:lnTo>
                <a:lnTo>
                  <a:pt x="4283" y="1751"/>
                </a:lnTo>
                <a:lnTo>
                  <a:pt x="4285" y="1751"/>
                </a:lnTo>
                <a:lnTo>
                  <a:pt x="4287" y="1751"/>
                </a:lnTo>
                <a:lnTo>
                  <a:pt x="4287" y="1753"/>
                </a:lnTo>
                <a:lnTo>
                  <a:pt x="4289" y="1753"/>
                </a:lnTo>
                <a:lnTo>
                  <a:pt x="4289" y="1755"/>
                </a:lnTo>
                <a:lnTo>
                  <a:pt x="4291" y="1755"/>
                </a:lnTo>
                <a:lnTo>
                  <a:pt x="4289" y="1757"/>
                </a:lnTo>
                <a:lnTo>
                  <a:pt x="4287" y="1757"/>
                </a:lnTo>
                <a:lnTo>
                  <a:pt x="4285" y="1757"/>
                </a:lnTo>
                <a:lnTo>
                  <a:pt x="4285" y="1758"/>
                </a:lnTo>
                <a:lnTo>
                  <a:pt x="4287" y="1758"/>
                </a:lnTo>
                <a:lnTo>
                  <a:pt x="4289" y="1758"/>
                </a:lnTo>
                <a:lnTo>
                  <a:pt x="4291" y="1758"/>
                </a:lnTo>
                <a:lnTo>
                  <a:pt x="4291" y="1757"/>
                </a:lnTo>
                <a:lnTo>
                  <a:pt x="4291" y="1758"/>
                </a:lnTo>
                <a:lnTo>
                  <a:pt x="4292" y="1758"/>
                </a:lnTo>
                <a:lnTo>
                  <a:pt x="4292" y="1757"/>
                </a:lnTo>
                <a:lnTo>
                  <a:pt x="4294" y="1758"/>
                </a:lnTo>
                <a:lnTo>
                  <a:pt x="4292" y="1760"/>
                </a:lnTo>
                <a:lnTo>
                  <a:pt x="4292" y="1762"/>
                </a:lnTo>
                <a:lnTo>
                  <a:pt x="4292" y="1764"/>
                </a:lnTo>
                <a:lnTo>
                  <a:pt x="4292" y="1766"/>
                </a:lnTo>
                <a:lnTo>
                  <a:pt x="4296" y="1768"/>
                </a:lnTo>
                <a:lnTo>
                  <a:pt x="4296" y="1770"/>
                </a:lnTo>
                <a:lnTo>
                  <a:pt x="4298" y="1770"/>
                </a:lnTo>
                <a:lnTo>
                  <a:pt x="4296" y="1772"/>
                </a:lnTo>
                <a:lnTo>
                  <a:pt x="4296" y="1774"/>
                </a:lnTo>
                <a:lnTo>
                  <a:pt x="4298" y="1774"/>
                </a:lnTo>
                <a:lnTo>
                  <a:pt x="4298" y="1772"/>
                </a:lnTo>
                <a:lnTo>
                  <a:pt x="4300" y="1772"/>
                </a:lnTo>
                <a:lnTo>
                  <a:pt x="4300" y="1774"/>
                </a:lnTo>
                <a:lnTo>
                  <a:pt x="4298" y="1776"/>
                </a:lnTo>
                <a:lnTo>
                  <a:pt x="4296" y="1776"/>
                </a:lnTo>
                <a:lnTo>
                  <a:pt x="4294" y="1776"/>
                </a:lnTo>
                <a:lnTo>
                  <a:pt x="4296" y="1778"/>
                </a:lnTo>
                <a:lnTo>
                  <a:pt x="4296" y="1780"/>
                </a:lnTo>
                <a:lnTo>
                  <a:pt x="4298" y="1780"/>
                </a:lnTo>
                <a:lnTo>
                  <a:pt x="4300" y="1781"/>
                </a:lnTo>
                <a:lnTo>
                  <a:pt x="4298" y="1781"/>
                </a:lnTo>
                <a:lnTo>
                  <a:pt x="4296" y="1781"/>
                </a:lnTo>
                <a:lnTo>
                  <a:pt x="4294" y="1780"/>
                </a:lnTo>
                <a:lnTo>
                  <a:pt x="4292" y="1781"/>
                </a:lnTo>
                <a:lnTo>
                  <a:pt x="4291" y="1781"/>
                </a:lnTo>
                <a:lnTo>
                  <a:pt x="4289" y="1781"/>
                </a:lnTo>
                <a:lnTo>
                  <a:pt x="4289" y="1783"/>
                </a:lnTo>
                <a:lnTo>
                  <a:pt x="4291" y="1783"/>
                </a:lnTo>
                <a:lnTo>
                  <a:pt x="4292" y="1783"/>
                </a:lnTo>
                <a:lnTo>
                  <a:pt x="4292" y="1781"/>
                </a:lnTo>
                <a:lnTo>
                  <a:pt x="4294" y="1783"/>
                </a:lnTo>
                <a:lnTo>
                  <a:pt x="4296" y="1785"/>
                </a:lnTo>
                <a:lnTo>
                  <a:pt x="4298" y="1785"/>
                </a:lnTo>
                <a:lnTo>
                  <a:pt x="4300" y="1783"/>
                </a:lnTo>
                <a:lnTo>
                  <a:pt x="4302" y="1783"/>
                </a:lnTo>
                <a:lnTo>
                  <a:pt x="4302" y="1781"/>
                </a:lnTo>
                <a:lnTo>
                  <a:pt x="4300" y="1781"/>
                </a:lnTo>
                <a:lnTo>
                  <a:pt x="4300" y="1780"/>
                </a:lnTo>
                <a:lnTo>
                  <a:pt x="4300" y="1778"/>
                </a:lnTo>
                <a:lnTo>
                  <a:pt x="4302" y="1776"/>
                </a:lnTo>
                <a:lnTo>
                  <a:pt x="4302" y="1774"/>
                </a:lnTo>
                <a:lnTo>
                  <a:pt x="4302" y="1772"/>
                </a:lnTo>
                <a:lnTo>
                  <a:pt x="4304" y="1772"/>
                </a:lnTo>
                <a:lnTo>
                  <a:pt x="4306" y="1772"/>
                </a:lnTo>
                <a:lnTo>
                  <a:pt x="4308" y="1774"/>
                </a:lnTo>
                <a:lnTo>
                  <a:pt x="4308" y="1776"/>
                </a:lnTo>
                <a:lnTo>
                  <a:pt x="4310" y="1776"/>
                </a:lnTo>
                <a:lnTo>
                  <a:pt x="4312" y="1776"/>
                </a:lnTo>
                <a:lnTo>
                  <a:pt x="4312" y="1774"/>
                </a:lnTo>
                <a:lnTo>
                  <a:pt x="4312" y="1772"/>
                </a:lnTo>
                <a:lnTo>
                  <a:pt x="4312" y="1768"/>
                </a:lnTo>
                <a:lnTo>
                  <a:pt x="4310" y="1766"/>
                </a:lnTo>
                <a:lnTo>
                  <a:pt x="4310" y="1764"/>
                </a:lnTo>
                <a:lnTo>
                  <a:pt x="4312" y="1762"/>
                </a:lnTo>
                <a:lnTo>
                  <a:pt x="4310" y="1760"/>
                </a:lnTo>
                <a:lnTo>
                  <a:pt x="4310" y="1758"/>
                </a:lnTo>
                <a:lnTo>
                  <a:pt x="4310" y="1757"/>
                </a:lnTo>
                <a:lnTo>
                  <a:pt x="4310" y="1755"/>
                </a:lnTo>
                <a:lnTo>
                  <a:pt x="4312" y="1755"/>
                </a:lnTo>
                <a:lnTo>
                  <a:pt x="4312" y="1758"/>
                </a:lnTo>
                <a:lnTo>
                  <a:pt x="4314" y="1758"/>
                </a:lnTo>
                <a:lnTo>
                  <a:pt x="4314" y="1760"/>
                </a:lnTo>
                <a:lnTo>
                  <a:pt x="4314" y="1764"/>
                </a:lnTo>
                <a:lnTo>
                  <a:pt x="4314" y="1766"/>
                </a:lnTo>
                <a:lnTo>
                  <a:pt x="4314" y="1768"/>
                </a:lnTo>
                <a:lnTo>
                  <a:pt x="4314" y="1770"/>
                </a:lnTo>
                <a:lnTo>
                  <a:pt x="4314" y="1772"/>
                </a:lnTo>
                <a:lnTo>
                  <a:pt x="4315" y="1774"/>
                </a:lnTo>
                <a:lnTo>
                  <a:pt x="4314" y="1776"/>
                </a:lnTo>
                <a:lnTo>
                  <a:pt x="4314" y="1778"/>
                </a:lnTo>
                <a:lnTo>
                  <a:pt x="4314" y="1780"/>
                </a:lnTo>
                <a:lnTo>
                  <a:pt x="4315" y="1781"/>
                </a:lnTo>
                <a:lnTo>
                  <a:pt x="4315" y="1783"/>
                </a:lnTo>
                <a:lnTo>
                  <a:pt x="4315" y="1785"/>
                </a:lnTo>
                <a:lnTo>
                  <a:pt x="4315" y="1791"/>
                </a:lnTo>
                <a:lnTo>
                  <a:pt x="4315" y="1793"/>
                </a:lnTo>
                <a:lnTo>
                  <a:pt x="4315" y="1795"/>
                </a:lnTo>
                <a:lnTo>
                  <a:pt x="4315" y="1797"/>
                </a:lnTo>
                <a:lnTo>
                  <a:pt x="4315" y="1799"/>
                </a:lnTo>
                <a:lnTo>
                  <a:pt x="4315" y="1801"/>
                </a:lnTo>
                <a:lnTo>
                  <a:pt x="4315" y="1803"/>
                </a:lnTo>
                <a:lnTo>
                  <a:pt x="4315" y="1810"/>
                </a:lnTo>
                <a:lnTo>
                  <a:pt x="4317" y="1812"/>
                </a:lnTo>
                <a:lnTo>
                  <a:pt x="4315" y="1814"/>
                </a:lnTo>
                <a:lnTo>
                  <a:pt x="4317" y="1816"/>
                </a:lnTo>
                <a:lnTo>
                  <a:pt x="4317" y="1818"/>
                </a:lnTo>
                <a:lnTo>
                  <a:pt x="4317" y="1820"/>
                </a:lnTo>
                <a:lnTo>
                  <a:pt x="4317" y="1822"/>
                </a:lnTo>
                <a:lnTo>
                  <a:pt x="4317" y="1824"/>
                </a:lnTo>
                <a:lnTo>
                  <a:pt x="4319" y="1829"/>
                </a:lnTo>
                <a:lnTo>
                  <a:pt x="4319" y="1831"/>
                </a:lnTo>
                <a:lnTo>
                  <a:pt x="4317" y="1833"/>
                </a:lnTo>
                <a:lnTo>
                  <a:pt x="4319" y="1837"/>
                </a:lnTo>
                <a:lnTo>
                  <a:pt x="4319" y="1839"/>
                </a:lnTo>
                <a:lnTo>
                  <a:pt x="4319" y="1843"/>
                </a:lnTo>
                <a:lnTo>
                  <a:pt x="4319" y="1845"/>
                </a:lnTo>
                <a:lnTo>
                  <a:pt x="4319" y="1849"/>
                </a:lnTo>
                <a:lnTo>
                  <a:pt x="4319" y="1851"/>
                </a:lnTo>
                <a:lnTo>
                  <a:pt x="4319" y="1852"/>
                </a:lnTo>
                <a:lnTo>
                  <a:pt x="4319" y="1854"/>
                </a:lnTo>
                <a:lnTo>
                  <a:pt x="4321" y="1856"/>
                </a:lnTo>
                <a:lnTo>
                  <a:pt x="4321" y="1858"/>
                </a:lnTo>
                <a:lnTo>
                  <a:pt x="4321" y="1860"/>
                </a:lnTo>
                <a:lnTo>
                  <a:pt x="4321" y="1862"/>
                </a:lnTo>
                <a:lnTo>
                  <a:pt x="4321" y="1866"/>
                </a:lnTo>
                <a:lnTo>
                  <a:pt x="4321" y="1870"/>
                </a:lnTo>
                <a:lnTo>
                  <a:pt x="4321" y="1872"/>
                </a:lnTo>
                <a:lnTo>
                  <a:pt x="4321" y="1876"/>
                </a:lnTo>
                <a:lnTo>
                  <a:pt x="4321" y="1877"/>
                </a:lnTo>
                <a:lnTo>
                  <a:pt x="4321" y="1879"/>
                </a:lnTo>
                <a:lnTo>
                  <a:pt x="4321" y="1883"/>
                </a:lnTo>
                <a:lnTo>
                  <a:pt x="4321" y="1891"/>
                </a:lnTo>
                <a:lnTo>
                  <a:pt x="4321" y="1897"/>
                </a:lnTo>
                <a:lnTo>
                  <a:pt x="4323" y="1900"/>
                </a:lnTo>
                <a:lnTo>
                  <a:pt x="4323" y="1904"/>
                </a:lnTo>
                <a:lnTo>
                  <a:pt x="4323" y="1910"/>
                </a:lnTo>
                <a:lnTo>
                  <a:pt x="4323" y="1912"/>
                </a:lnTo>
                <a:lnTo>
                  <a:pt x="4323" y="1916"/>
                </a:lnTo>
                <a:lnTo>
                  <a:pt x="4323" y="1920"/>
                </a:lnTo>
                <a:lnTo>
                  <a:pt x="4323" y="1922"/>
                </a:lnTo>
                <a:lnTo>
                  <a:pt x="4323" y="1924"/>
                </a:lnTo>
                <a:lnTo>
                  <a:pt x="4323" y="1925"/>
                </a:lnTo>
                <a:lnTo>
                  <a:pt x="4323" y="1927"/>
                </a:lnTo>
                <a:lnTo>
                  <a:pt x="4323" y="1931"/>
                </a:lnTo>
                <a:lnTo>
                  <a:pt x="4323" y="1937"/>
                </a:lnTo>
                <a:lnTo>
                  <a:pt x="4321" y="1937"/>
                </a:lnTo>
                <a:lnTo>
                  <a:pt x="4323" y="1943"/>
                </a:lnTo>
                <a:lnTo>
                  <a:pt x="4321" y="1948"/>
                </a:lnTo>
                <a:lnTo>
                  <a:pt x="4321" y="1950"/>
                </a:lnTo>
                <a:lnTo>
                  <a:pt x="4321" y="1954"/>
                </a:lnTo>
                <a:lnTo>
                  <a:pt x="4321" y="1956"/>
                </a:lnTo>
                <a:lnTo>
                  <a:pt x="4321" y="1958"/>
                </a:lnTo>
                <a:lnTo>
                  <a:pt x="4321" y="1960"/>
                </a:lnTo>
                <a:lnTo>
                  <a:pt x="4321" y="1962"/>
                </a:lnTo>
                <a:lnTo>
                  <a:pt x="4319" y="1966"/>
                </a:lnTo>
                <a:lnTo>
                  <a:pt x="4319" y="1970"/>
                </a:lnTo>
                <a:lnTo>
                  <a:pt x="4319" y="1972"/>
                </a:lnTo>
                <a:lnTo>
                  <a:pt x="4317" y="1973"/>
                </a:lnTo>
                <a:lnTo>
                  <a:pt x="4317" y="1979"/>
                </a:lnTo>
                <a:lnTo>
                  <a:pt x="4317" y="1981"/>
                </a:lnTo>
                <a:lnTo>
                  <a:pt x="4315" y="1981"/>
                </a:lnTo>
                <a:lnTo>
                  <a:pt x="4315" y="1985"/>
                </a:lnTo>
                <a:lnTo>
                  <a:pt x="4315" y="1987"/>
                </a:lnTo>
                <a:lnTo>
                  <a:pt x="4314" y="1991"/>
                </a:lnTo>
                <a:lnTo>
                  <a:pt x="4312" y="1991"/>
                </a:lnTo>
                <a:lnTo>
                  <a:pt x="4310" y="1996"/>
                </a:lnTo>
                <a:lnTo>
                  <a:pt x="4308" y="1998"/>
                </a:lnTo>
                <a:lnTo>
                  <a:pt x="4306" y="2004"/>
                </a:lnTo>
                <a:lnTo>
                  <a:pt x="4306" y="2008"/>
                </a:lnTo>
                <a:lnTo>
                  <a:pt x="4304" y="2010"/>
                </a:lnTo>
                <a:lnTo>
                  <a:pt x="4304" y="2012"/>
                </a:lnTo>
                <a:lnTo>
                  <a:pt x="4304" y="2014"/>
                </a:lnTo>
                <a:lnTo>
                  <a:pt x="4300" y="2020"/>
                </a:lnTo>
                <a:lnTo>
                  <a:pt x="4300" y="2021"/>
                </a:lnTo>
                <a:lnTo>
                  <a:pt x="4300" y="2023"/>
                </a:lnTo>
                <a:lnTo>
                  <a:pt x="4298" y="2025"/>
                </a:lnTo>
                <a:lnTo>
                  <a:pt x="4298" y="2027"/>
                </a:lnTo>
                <a:lnTo>
                  <a:pt x="4296" y="2027"/>
                </a:lnTo>
                <a:lnTo>
                  <a:pt x="4294" y="2031"/>
                </a:lnTo>
                <a:lnTo>
                  <a:pt x="4292" y="2033"/>
                </a:lnTo>
                <a:lnTo>
                  <a:pt x="4292" y="2031"/>
                </a:lnTo>
                <a:lnTo>
                  <a:pt x="4294" y="2031"/>
                </a:lnTo>
                <a:lnTo>
                  <a:pt x="4294" y="2029"/>
                </a:lnTo>
                <a:lnTo>
                  <a:pt x="4292" y="2031"/>
                </a:lnTo>
                <a:lnTo>
                  <a:pt x="4292" y="2033"/>
                </a:lnTo>
                <a:lnTo>
                  <a:pt x="4291" y="2033"/>
                </a:lnTo>
                <a:lnTo>
                  <a:pt x="4289" y="2035"/>
                </a:lnTo>
                <a:lnTo>
                  <a:pt x="4289" y="2033"/>
                </a:lnTo>
                <a:lnTo>
                  <a:pt x="4289" y="2031"/>
                </a:lnTo>
                <a:lnTo>
                  <a:pt x="4287" y="2031"/>
                </a:lnTo>
                <a:lnTo>
                  <a:pt x="4287" y="2029"/>
                </a:lnTo>
                <a:lnTo>
                  <a:pt x="4287" y="2027"/>
                </a:lnTo>
                <a:lnTo>
                  <a:pt x="4289" y="2027"/>
                </a:lnTo>
                <a:lnTo>
                  <a:pt x="4289" y="2029"/>
                </a:lnTo>
                <a:lnTo>
                  <a:pt x="4289" y="2031"/>
                </a:lnTo>
                <a:lnTo>
                  <a:pt x="4291" y="2031"/>
                </a:lnTo>
                <a:lnTo>
                  <a:pt x="4291" y="2029"/>
                </a:lnTo>
                <a:lnTo>
                  <a:pt x="4292" y="2029"/>
                </a:lnTo>
                <a:lnTo>
                  <a:pt x="4294" y="2029"/>
                </a:lnTo>
                <a:lnTo>
                  <a:pt x="4294" y="2027"/>
                </a:lnTo>
                <a:lnTo>
                  <a:pt x="4292" y="2027"/>
                </a:lnTo>
                <a:lnTo>
                  <a:pt x="4291" y="2027"/>
                </a:lnTo>
                <a:lnTo>
                  <a:pt x="4294" y="2027"/>
                </a:lnTo>
                <a:lnTo>
                  <a:pt x="4296" y="2027"/>
                </a:lnTo>
                <a:lnTo>
                  <a:pt x="4296" y="2025"/>
                </a:lnTo>
                <a:lnTo>
                  <a:pt x="4294" y="2025"/>
                </a:lnTo>
                <a:lnTo>
                  <a:pt x="4294" y="2027"/>
                </a:lnTo>
                <a:lnTo>
                  <a:pt x="4292" y="2025"/>
                </a:lnTo>
                <a:lnTo>
                  <a:pt x="4294" y="2025"/>
                </a:lnTo>
                <a:lnTo>
                  <a:pt x="4294" y="2023"/>
                </a:lnTo>
                <a:lnTo>
                  <a:pt x="4296" y="2023"/>
                </a:lnTo>
                <a:lnTo>
                  <a:pt x="4298" y="2023"/>
                </a:lnTo>
                <a:lnTo>
                  <a:pt x="4298" y="2021"/>
                </a:lnTo>
                <a:lnTo>
                  <a:pt x="4296" y="2021"/>
                </a:lnTo>
                <a:lnTo>
                  <a:pt x="4298" y="2020"/>
                </a:lnTo>
                <a:lnTo>
                  <a:pt x="4298" y="2018"/>
                </a:lnTo>
                <a:lnTo>
                  <a:pt x="4296" y="2018"/>
                </a:lnTo>
                <a:lnTo>
                  <a:pt x="4296" y="2020"/>
                </a:lnTo>
                <a:lnTo>
                  <a:pt x="4294" y="2021"/>
                </a:lnTo>
                <a:lnTo>
                  <a:pt x="4292" y="2021"/>
                </a:lnTo>
                <a:lnTo>
                  <a:pt x="4291" y="2021"/>
                </a:lnTo>
                <a:lnTo>
                  <a:pt x="4289" y="2021"/>
                </a:lnTo>
                <a:lnTo>
                  <a:pt x="4289" y="2023"/>
                </a:lnTo>
                <a:lnTo>
                  <a:pt x="4291" y="2023"/>
                </a:lnTo>
                <a:lnTo>
                  <a:pt x="4292" y="2023"/>
                </a:lnTo>
                <a:lnTo>
                  <a:pt x="4291" y="2023"/>
                </a:lnTo>
                <a:lnTo>
                  <a:pt x="4289" y="2023"/>
                </a:lnTo>
                <a:lnTo>
                  <a:pt x="4289" y="2025"/>
                </a:lnTo>
                <a:lnTo>
                  <a:pt x="4289" y="2027"/>
                </a:lnTo>
                <a:lnTo>
                  <a:pt x="4289" y="2025"/>
                </a:lnTo>
                <a:lnTo>
                  <a:pt x="4289" y="2023"/>
                </a:lnTo>
                <a:lnTo>
                  <a:pt x="4289" y="2021"/>
                </a:lnTo>
                <a:lnTo>
                  <a:pt x="4289" y="2020"/>
                </a:lnTo>
                <a:lnTo>
                  <a:pt x="4289" y="2018"/>
                </a:lnTo>
                <a:lnTo>
                  <a:pt x="4291" y="2018"/>
                </a:lnTo>
                <a:lnTo>
                  <a:pt x="4291" y="2016"/>
                </a:lnTo>
                <a:lnTo>
                  <a:pt x="4289" y="2016"/>
                </a:lnTo>
                <a:lnTo>
                  <a:pt x="4291" y="2014"/>
                </a:lnTo>
                <a:lnTo>
                  <a:pt x="4292" y="2014"/>
                </a:lnTo>
                <a:lnTo>
                  <a:pt x="4291" y="2016"/>
                </a:lnTo>
                <a:lnTo>
                  <a:pt x="4292" y="2016"/>
                </a:lnTo>
                <a:lnTo>
                  <a:pt x="4294" y="2016"/>
                </a:lnTo>
                <a:lnTo>
                  <a:pt x="4296" y="2016"/>
                </a:lnTo>
                <a:lnTo>
                  <a:pt x="4296" y="2014"/>
                </a:lnTo>
                <a:lnTo>
                  <a:pt x="4298" y="2014"/>
                </a:lnTo>
                <a:lnTo>
                  <a:pt x="4300" y="2014"/>
                </a:lnTo>
                <a:lnTo>
                  <a:pt x="4300" y="2012"/>
                </a:lnTo>
                <a:lnTo>
                  <a:pt x="4298" y="2012"/>
                </a:lnTo>
                <a:lnTo>
                  <a:pt x="4300" y="2010"/>
                </a:lnTo>
                <a:lnTo>
                  <a:pt x="4302" y="2008"/>
                </a:lnTo>
                <a:lnTo>
                  <a:pt x="4302" y="2006"/>
                </a:lnTo>
                <a:lnTo>
                  <a:pt x="4304" y="2006"/>
                </a:lnTo>
                <a:lnTo>
                  <a:pt x="4304" y="2004"/>
                </a:lnTo>
                <a:lnTo>
                  <a:pt x="4306" y="2004"/>
                </a:lnTo>
                <a:lnTo>
                  <a:pt x="4306" y="2002"/>
                </a:lnTo>
                <a:lnTo>
                  <a:pt x="4308" y="2002"/>
                </a:lnTo>
                <a:lnTo>
                  <a:pt x="4308" y="2000"/>
                </a:lnTo>
                <a:lnTo>
                  <a:pt x="4306" y="2000"/>
                </a:lnTo>
                <a:lnTo>
                  <a:pt x="4304" y="2002"/>
                </a:lnTo>
                <a:lnTo>
                  <a:pt x="4304" y="2004"/>
                </a:lnTo>
                <a:lnTo>
                  <a:pt x="4302" y="2004"/>
                </a:lnTo>
                <a:lnTo>
                  <a:pt x="4302" y="2002"/>
                </a:lnTo>
                <a:lnTo>
                  <a:pt x="4300" y="2004"/>
                </a:lnTo>
                <a:lnTo>
                  <a:pt x="4300" y="2006"/>
                </a:lnTo>
                <a:lnTo>
                  <a:pt x="4300" y="2004"/>
                </a:lnTo>
                <a:lnTo>
                  <a:pt x="4302" y="2002"/>
                </a:lnTo>
                <a:lnTo>
                  <a:pt x="4302" y="2000"/>
                </a:lnTo>
                <a:lnTo>
                  <a:pt x="4304" y="1998"/>
                </a:lnTo>
                <a:lnTo>
                  <a:pt x="4306" y="1996"/>
                </a:lnTo>
                <a:lnTo>
                  <a:pt x="4306" y="1995"/>
                </a:lnTo>
                <a:lnTo>
                  <a:pt x="4310" y="1993"/>
                </a:lnTo>
                <a:lnTo>
                  <a:pt x="4310" y="1991"/>
                </a:lnTo>
                <a:lnTo>
                  <a:pt x="4310" y="1989"/>
                </a:lnTo>
                <a:lnTo>
                  <a:pt x="4310" y="1987"/>
                </a:lnTo>
                <a:lnTo>
                  <a:pt x="4312" y="1987"/>
                </a:lnTo>
                <a:lnTo>
                  <a:pt x="4314" y="1985"/>
                </a:lnTo>
                <a:lnTo>
                  <a:pt x="4315" y="1981"/>
                </a:lnTo>
                <a:lnTo>
                  <a:pt x="4315" y="1979"/>
                </a:lnTo>
                <a:lnTo>
                  <a:pt x="4314" y="1977"/>
                </a:lnTo>
                <a:lnTo>
                  <a:pt x="4312" y="1977"/>
                </a:lnTo>
                <a:lnTo>
                  <a:pt x="4314" y="1975"/>
                </a:lnTo>
                <a:lnTo>
                  <a:pt x="4315" y="1973"/>
                </a:lnTo>
                <a:lnTo>
                  <a:pt x="4315" y="1972"/>
                </a:lnTo>
                <a:lnTo>
                  <a:pt x="4314" y="1968"/>
                </a:lnTo>
                <a:lnTo>
                  <a:pt x="4314" y="1966"/>
                </a:lnTo>
                <a:lnTo>
                  <a:pt x="4314" y="1964"/>
                </a:lnTo>
                <a:lnTo>
                  <a:pt x="4314" y="1962"/>
                </a:lnTo>
                <a:lnTo>
                  <a:pt x="4315" y="1960"/>
                </a:lnTo>
                <a:lnTo>
                  <a:pt x="4314" y="1956"/>
                </a:lnTo>
                <a:lnTo>
                  <a:pt x="4314" y="1952"/>
                </a:lnTo>
                <a:lnTo>
                  <a:pt x="4314" y="1950"/>
                </a:lnTo>
                <a:lnTo>
                  <a:pt x="4314" y="1947"/>
                </a:lnTo>
                <a:lnTo>
                  <a:pt x="4314" y="1945"/>
                </a:lnTo>
                <a:lnTo>
                  <a:pt x="4315" y="1945"/>
                </a:lnTo>
                <a:lnTo>
                  <a:pt x="4315" y="1943"/>
                </a:lnTo>
                <a:lnTo>
                  <a:pt x="4317" y="1941"/>
                </a:lnTo>
                <a:lnTo>
                  <a:pt x="4317" y="1939"/>
                </a:lnTo>
                <a:lnTo>
                  <a:pt x="4317" y="1937"/>
                </a:lnTo>
                <a:lnTo>
                  <a:pt x="4315" y="1935"/>
                </a:lnTo>
                <a:lnTo>
                  <a:pt x="4317" y="1933"/>
                </a:lnTo>
                <a:lnTo>
                  <a:pt x="4317" y="1931"/>
                </a:lnTo>
                <a:lnTo>
                  <a:pt x="4319" y="1931"/>
                </a:lnTo>
                <a:lnTo>
                  <a:pt x="4319" y="1929"/>
                </a:lnTo>
                <a:lnTo>
                  <a:pt x="4319" y="1927"/>
                </a:lnTo>
                <a:lnTo>
                  <a:pt x="4319" y="1925"/>
                </a:lnTo>
                <a:lnTo>
                  <a:pt x="4319" y="1924"/>
                </a:lnTo>
                <a:lnTo>
                  <a:pt x="4319" y="1922"/>
                </a:lnTo>
                <a:lnTo>
                  <a:pt x="4319" y="1920"/>
                </a:lnTo>
                <a:lnTo>
                  <a:pt x="4319" y="1918"/>
                </a:lnTo>
                <a:lnTo>
                  <a:pt x="4317" y="1916"/>
                </a:lnTo>
                <a:lnTo>
                  <a:pt x="4319" y="1914"/>
                </a:lnTo>
                <a:lnTo>
                  <a:pt x="4317" y="1914"/>
                </a:lnTo>
                <a:lnTo>
                  <a:pt x="4317" y="1912"/>
                </a:lnTo>
                <a:lnTo>
                  <a:pt x="4317" y="1910"/>
                </a:lnTo>
                <a:lnTo>
                  <a:pt x="4317" y="1908"/>
                </a:lnTo>
                <a:lnTo>
                  <a:pt x="4317" y="1906"/>
                </a:lnTo>
                <a:lnTo>
                  <a:pt x="4319" y="1904"/>
                </a:lnTo>
                <a:lnTo>
                  <a:pt x="4317" y="1904"/>
                </a:lnTo>
                <a:lnTo>
                  <a:pt x="4319" y="1902"/>
                </a:lnTo>
                <a:lnTo>
                  <a:pt x="4317" y="1900"/>
                </a:lnTo>
                <a:lnTo>
                  <a:pt x="4319" y="1900"/>
                </a:lnTo>
                <a:lnTo>
                  <a:pt x="4319" y="1899"/>
                </a:lnTo>
                <a:lnTo>
                  <a:pt x="4319" y="1897"/>
                </a:lnTo>
                <a:lnTo>
                  <a:pt x="4319" y="1895"/>
                </a:lnTo>
                <a:lnTo>
                  <a:pt x="4319" y="1893"/>
                </a:lnTo>
                <a:lnTo>
                  <a:pt x="4317" y="1893"/>
                </a:lnTo>
                <a:lnTo>
                  <a:pt x="4317" y="1891"/>
                </a:lnTo>
                <a:lnTo>
                  <a:pt x="4317" y="1889"/>
                </a:lnTo>
                <a:lnTo>
                  <a:pt x="4317" y="1887"/>
                </a:lnTo>
                <a:lnTo>
                  <a:pt x="4317" y="1885"/>
                </a:lnTo>
                <a:lnTo>
                  <a:pt x="4315" y="1885"/>
                </a:lnTo>
                <a:lnTo>
                  <a:pt x="4315" y="1883"/>
                </a:lnTo>
                <a:lnTo>
                  <a:pt x="4315" y="1881"/>
                </a:lnTo>
                <a:lnTo>
                  <a:pt x="4317" y="1881"/>
                </a:lnTo>
                <a:lnTo>
                  <a:pt x="4317" y="1879"/>
                </a:lnTo>
                <a:lnTo>
                  <a:pt x="4317" y="1877"/>
                </a:lnTo>
                <a:lnTo>
                  <a:pt x="4317" y="1876"/>
                </a:lnTo>
                <a:lnTo>
                  <a:pt x="4317" y="1874"/>
                </a:lnTo>
                <a:lnTo>
                  <a:pt x="4317" y="1872"/>
                </a:lnTo>
                <a:lnTo>
                  <a:pt x="4317" y="1870"/>
                </a:lnTo>
                <a:lnTo>
                  <a:pt x="4315" y="1868"/>
                </a:lnTo>
                <a:lnTo>
                  <a:pt x="4315" y="1866"/>
                </a:lnTo>
                <a:lnTo>
                  <a:pt x="4314" y="1866"/>
                </a:lnTo>
                <a:lnTo>
                  <a:pt x="4314" y="1864"/>
                </a:lnTo>
                <a:lnTo>
                  <a:pt x="4314" y="1862"/>
                </a:lnTo>
                <a:lnTo>
                  <a:pt x="4314" y="1860"/>
                </a:lnTo>
                <a:lnTo>
                  <a:pt x="4312" y="1860"/>
                </a:lnTo>
                <a:lnTo>
                  <a:pt x="4312" y="1858"/>
                </a:lnTo>
                <a:lnTo>
                  <a:pt x="4312" y="1856"/>
                </a:lnTo>
                <a:lnTo>
                  <a:pt x="4312" y="1854"/>
                </a:lnTo>
                <a:lnTo>
                  <a:pt x="4312" y="1852"/>
                </a:lnTo>
                <a:lnTo>
                  <a:pt x="4310" y="1852"/>
                </a:lnTo>
                <a:lnTo>
                  <a:pt x="4308" y="1852"/>
                </a:lnTo>
                <a:lnTo>
                  <a:pt x="4308" y="1851"/>
                </a:lnTo>
                <a:lnTo>
                  <a:pt x="4306" y="1849"/>
                </a:lnTo>
                <a:lnTo>
                  <a:pt x="4304" y="1847"/>
                </a:lnTo>
                <a:lnTo>
                  <a:pt x="4306" y="1845"/>
                </a:lnTo>
                <a:lnTo>
                  <a:pt x="4308" y="1843"/>
                </a:lnTo>
                <a:lnTo>
                  <a:pt x="4306" y="1843"/>
                </a:lnTo>
                <a:lnTo>
                  <a:pt x="4306" y="1841"/>
                </a:lnTo>
                <a:lnTo>
                  <a:pt x="4308" y="1841"/>
                </a:lnTo>
                <a:lnTo>
                  <a:pt x="4310" y="1841"/>
                </a:lnTo>
                <a:lnTo>
                  <a:pt x="4312" y="1841"/>
                </a:lnTo>
                <a:lnTo>
                  <a:pt x="4312" y="1839"/>
                </a:lnTo>
                <a:lnTo>
                  <a:pt x="4310" y="1841"/>
                </a:lnTo>
                <a:lnTo>
                  <a:pt x="4308" y="1841"/>
                </a:lnTo>
                <a:lnTo>
                  <a:pt x="4308" y="1839"/>
                </a:lnTo>
                <a:lnTo>
                  <a:pt x="4308" y="1837"/>
                </a:lnTo>
                <a:lnTo>
                  <a:pt x="4306" y="1833"/>
                </a:lnTo>
                <a:lnTo>
                  <a:pt x="4306" y="1831"/>
                </a:lnTo>
                <a:lnTo>
                  <a:pt x="4306" y="1828"/>
                </a:lnTo>
                <a:lnTo>
                  <a:pt x="4304" y="1828"/>
                </a:lnTo>
                <a:lnTo>
                  <a:pt x="4302" y="1828"/>
                </a:lnTo>
                <a:lnTo>
                  <a:pt x="4302" y="1826"/>
                </a:lnTo>
                <a:lnTo>
                  <a:pt x="4300" y="1826"/>
                </a:lnTo>
                <a:lnTo>
                  <a:pt x="4300" y="1824"/>
                </a:lnTo>
                <a:lnTo>
                  <a:pt x="4300" y="1822"/>
                </a:lnTo>
                <a:lnTo>
                  <a:pt x="4300" y="1820"/>
                </a:lnTo>
                <a:lnTo>
                  <a:pt x="4302" y="1820"/>
                </a:lnTo>
                <a:lnTo>
                  <a:pt x="4302" y="1818"/>
                </a:lnTo>
                <a:lnTo>
                  <a:pt x="4304" y="1818"/>
                </a:lnTo>
                <a:lnTo>
                  <a:pt x="4306" y="1818"/>
                </a:lnTo>
                <a:lnTo>
                  <a:pt x="4308" y="1818"/>
                </a:lnTo>
                <a:lnTo>
                  <a:pt x="4310" y="1820"/>
                </a:lnTo>
                <a:lnTo>
                  <a:pt x="4312" y="1820"/>
                </a:lnTo>
                <a:lnTo>
                  <a:pt x="4310" y="1818"/>
                </a:lnTo>
                <a:lnTo>
                  <a:pt x="4308" y="1818"/>
                </a:lnTo>
                <a:lnTo>
                  <a:pt x="4310" y="1816"/>
                </a:lnTo>
                <a:lnTo>
                  <a:pt x="4312" y="1816"/>
                </a:lnTo>
                <a:lnTo>
                  <a:pt x="4312" y="1814"/>
                </a:lnTo>
                <a:lnTo>
                  <a:pt x="4310" y="1814"/>
                </a:lnTo>
                <a:lnTo>
                  <a:pt x="4308" y="1814"/>
                </a:lnTo>
                <a:lnTo>
                  <a:pt x="4306" y="1814"/>
                </a:lnTo>
                <a:lnTo>
                  <a:pt x="4304" y="1814"/>
                </a:lnTo>
                <a:lnTo>
                  <a:pt x="4302" y="1816"/>
                </a:lnTo>
                <a:lnTo>
                  <a:pt x="4300" y="1816"/>
                </a:lnTo>
                <a:lnTo>
                  <a:pt x="4298" y="1816"/>
                </a:lnTo>
                <a:lnTo>
                  <a:pt x="4298" y="1818"/>
                </a:lnTo>
                <a:lnTo>
                  <a:pt x="4296" y="1818"/>
                </a:lnTo>
                <a:lnTo>
                  <a:pt x="4296" y="1816"/>
                </a:lnTo>
                <a:lnTo>
                  <a:pt x="4298" y="1816"/>
                </a:lnTo>
                <a:lnTo>
                  <a:pt x="4298" y="1814"/>
                </a:lnTo>
                <a:lnTo>
                  <a:pt x="4296" y="1814"/>
                </a:lnTo>
                <a:lnTo>
                  <a:pt x="4294" y="1816"/>
                </a:lnTo>
                <a:lnTo>
                  <a:pt x="4292" y="1816"/>
                </a:lnTo>
                <a:lnTo>
                  <a:pt x="4292" y="1818"/>
                </a:lnTo>
                <a:lnTo>
                  <a:pt x="4292" y="1820"/>
                </a:lnTo>
                <a:lnTo>
                  <a:pt x="4292" y="1822"/>
                </a:lnTo>
                <a:lnTo>
                  <a:pt x="4292" y="1824"/>
                </a:lnTo>
                <a:lnTo>
                  <a:pt x="4294" y="1824"/>
                </a:lnTo>
                <a:lnTo>
                  <a:pt x="4296" y="1824"/>
                </a:lnTo>
                <a:lnTo>
                  <a:pt x="4296" y="1826"/>
                </a:lnTo>
                <a:lnTo>
                  <a:pt x="4298" y="1826"/>
                </a:lnTo>
                <a:lnTo>
                  <a:pt x="4298" y="1828"/>
                </a:lnTo>
                <a:lnTo>
                  <a:pt x="4300" y="1828"/>
                </a:lnTo>
                <a:lnTo>
                  <a:pt x="4302" y="1829"/>
                </a:lnTo>
                <a:lnTo>
                  <a:pt x="4304" y="1829"/>
                </a:lnTo>
                <a:lnTo>
                  <a:pt x="4304" y="1831"/>
                </a:lnTo>
                <a:lnTo>
                  <a:pt x="4302" y="1831"/>
                </a:lnTo>
                <a:lnTo>
                  <a:pt x="4302" y="1833"/>
                </a:lnTo>
                <a:lnTo>
                  <a:pt x="4300" y="1833"/>
                </a:lnTo>
                <a:lnTo>
                  <a:pt x="4300" y="1831"/>
                </a:lnTo>
                <a:lnTo>
                  <a:pt x="4298" y="1831"/>
                </a:lnTo>
                <a:lnTo>
                  <a:pt x="4300" y="1831"/>
                </a:lnTo>
                <a:lnTo>
                  <a:pt x="4300" y="1829"/>
                </a:lnTo>
                <a:lnTo>
                  <a:pt x="4298" y="1829"/>
                </a:lnTo>
                <a:lnTo>
                  <a:pt x="4296" y="1829"/>
                </a:lnTo>
                <a:lnTo>
                  <a:pt x="4294" y="1829"/>
                </a:lnTo>
                <a:lnTo>
                  <a:pt x="4292" y="1831"/>
                </a:lnTo>
                <a:lnTo>
                  <a:pt x="4292" y="1833"/>
                </a:lnTo>
                <a:lnTo>
                  <a:pt x="4291" y="1833"/>
                </a:lnTo>
                <a:lnTo>
                  <a:pt x="4289" y="1833"/>
                </a:lnTo>
                <a:lnTo>
                  <a:pt x="4289" y="1837"/>
                </a:lnTo>
                <a:lnTo>
                  <a:pt x="4285" y="1837"/>
                </a:lnTo>
                <a:lnTo>
                  <a:pt x="4285" y="1835"/>
                </a:lnTo>
                <a:lnTo>
                  <a:pt x="4285" y="1833"/>
                </a:lnTo>
                <a:lnTo>
                  <a:pt x="4285" y="1831"/>
                </a:lnTo>
                <a:lnTo>
                  <a:pt x="4283" y="1829"/>
                </a:lnTo>
                <a:lnTo>
                  <a:pt x="4283" y="1826"/>
                </a:lnTo>
                <a:lnTo>
                  <a:pt x="4281" y="1826"/>
                </a:lnTo>
                <a:lnTo>
                  <a:pt x="4279" y="1826"/>
                </a:lnTo>
                <a:lnTo>
                  <a:pt x="4279" y="1824"/>
                </a:lnTo>
                <a:lnTo>
                  <a:pt x="4279" y="1822"/>
                </a:lnTo>
                <a:lnTo>
                  <a:pt x="4279" y="1820"/>
                </a:lnTo>
                <a:lnTo>
                  <a:pt x="4281" y="1820"/>
                </a:lnTo>
                <a:lnTo>
                  <a:pt x="4281" y="1818"/>
                </a:lnTo>
                <a:lnTo>
                  <a:pt x="4279" y="1818"/>
                </a:lnTo>
                <a:lnTo>
                  <a:pt x="4279" y="1816"/>
                </a:lnTo>
                <a:lnTo>
                  <a:pt x="4281" y="1816"/>
                </a:lnTo>
                <a:lnTo>
                  <a:pt x="4281" y="1814"/>
                </a:lnTo>
                <a:lnTo>
                  <a:pt x="4279" y="1814"/>
                </a:lnTo>
                <a:lnTo>
                  <a:pt x="4279" y="1816"/>
                </a:lnTo>
                <a:lnTo>
                  <a:pt x="4277" y="1816"/>
                </a:lnTo>
                <a:lnTo>
                  <a:pt x="4277" y="1814"/>
                </a:lnTo>
                <a:lnTo>
                  <a:pt x="4275" y="1814"/>
                </a:lnTo>
                <a:lnTo>
                  <a:pt x="4275" y="1812"/>
                </a:lnTo>
                <a:lnTo>
                  <a:pt x="4273" y="1812"/>
                </a:lnTo>
                <a:lnTo>
                  <a:pt x="4271" y="1810"/>
                </a:lnTo>
                <a:lnTo>
                  <a:pt x="4271" y="1808"/>
                </a:lnTo>
                <a:lnTo>
                  <a:pt x="4273" y="1808"/>
                </a:lnTo>
                <a:lnTo>
                  <a:pt x="4275" y="1808"/>
                </a:lnTo>
                <a:lnTo>
                  <a:pt x="4277" y="1808"/>
                </a:lnTo>
                <a:lnTo>
                  <a:pt x="4279" y="1808"/>
                </a:lnTo>
                <a:lnTo>
                  <a:pt x="4281" y="1806"/>
                </a:lnTo>
                <a:lnTo>
                  <a:pt x="4281" y="1805"/>
                </a:lnTo>
                <a:lnTo>
                  <a:pt x="4281" y="1803"/>
                </a:lnTo>
                <a:lnTo>
                  <a:pt x="4279" y="1803"/>
                </a:lnTo>
                <a:lnTo>
                  <a:pt x="4279" y="1801"/>
                </a:lnTo>
                <a:lnTo>
                  <a:pt x="4277" y="1801"/>
                </a:lnTo>
                <a:lnTo>
                  <a:pt x="4277" y="1803"/>
                </a:lnTo>
                <a:lnTo>
                  <a:pt x="4277" y="1805"/>
                </a:lnTo>
                <a:lnTo>
                  <a:pt x="4275" y="1805"/>
                </a:lnTo>
                <a:lnTo>
                  <a:pt x="4275" y="1806"/>
                </a:lnTo>
                <a:lnTo>
                  <a:pt x="4273" y="1806"/>
                </a:lnTo>
                <a:lnTo>
                  <a:pt x="4273" y="1808"/>
                </a:lnTo>
                <a:lnTo>
                  <a:pt x="4271" y="1806"/>
                </a:lnTo>
                <a:lnTo>
                  <a:pt x="4271" y="1808"/>
                </a:lnTo>
                <a:lnTo>
                  <a:pt x="4269" y="1808"/>
                </a:lnTo>
                <a:lnTo>
                  <a:pt x="4269" y="1810"/>
                </a:lnTo>
                <a:lnTo>
                  <a:pt x="4271" y="1812"/>
                </a:lnTo>
                <a:lnTo>
                  <a:pt x="4271" y="1814"/>
                </a:lnTo>
                <a:lnTo>
                  <a:pt x="4271" y="1812"/>
                </a:lnTo>
                <a:lnTo>
                  <a:pt x="4269" y="1812"/>
                </a:lnTo>
                <a:lnTo>
                  <a:pt x="4271" y="1814"/>
                </a:lnTo>
                <a:lnTo>
                  <a:pt x="4273" y="1814"/>
                </a:lnTo>
                <a:lnTo>
                  <a:pt x="4273" y="1812"/>
                </a:lnTo>
                <a:lnTo>
                  <a:pt x="4275" y="1812"/>
                </a:lnTo>
                <a:lnTo>
                  <a:pt x="4275" y="1814"/>
                </a:lnTo>
                <a:lnTo>
                  <a:pt x="4273" y="1814"/>
                </a:lnTo>
                <a:lnTo>
                  <a:pt x="4273" y="1816"/>
                </a:lnTo>
                <a:lnTo>
                  <a:pt x="4271" y="1816"/>
                </a:lnTo>
                <a:lnTo>
                  <a:pt x="4269" y="1816"/>
                </a:lnTo>
                <a:lnTo>
                  <a:pt x="4271" y="1818"/>
                </a:lnTo>
                <a:lnTo>
                  <a:pt x="4271" y="1816"/>
                </a:lnTo>
                <a:lnTo>
                  <a:pt x="4273" y="1816"/>
                </a:lnTo>
                <a:lnTo>
                  <a:pt x="4275" y="1816"/>
                </a:lnTo>
                <a:lnTo>
                  <a:pt x="4277" y="1816"/>
                </a:lnTo>
                <a:lnTo>
                  <a:pt x="4277" y="1818"/>
                </a:lnTo>
                <a:lnTo>
                  <a:pt x="4275" y="1818"/>
                </a:lnTo>
                <a:lnTo>
                  <a:pt x="4273" y="1818"/>
                </a:lnTo>
                <a:lnTo>
                  <a:pt x="4271" y="1820"/>
                </a:lnTo>
                <a:lnTo>
                  <a:pt x="4269" y="1822"/>
                </a:lnTo>
                <a:lnTo>
                  <a:pt x="4267" y="1822"/>
                </a:lnTo>
                <a:lnTo>
                  <a:pt x="4269" y="1822"/>
                </a:lnTo>
                <a:lnTo>
                  <a:pt x="4271" y="1822"/>
                </a:lnTo>
                <a:lnTo>
                  <a:pt x="4273" y="1822"/>
                </a:lnTo>
                <a:lnTo>
                  <a:pt x="4275" y="1824"/>
                </a:lnTo>
                <a:lnTo>
                  <a:pt x="4275" y="1826"/>
                </a:lnTo>
                <a:lnTo>
                  <a:pt x="4277" y="1826"/>
                </a:lnTo>
                <a:lnTo>
                  <a:pt x="4277" y="1828"/>
                </a:lnTo>
                <a:lnTo>
                  <a:pt x="4279" y="1829"/>
                </a:lnTo>
                <a:lnTo>
                  <a:pt x="4277" y="1831"/>
                </a:lnTo>
                <a:lnTo>
                  <a:pt x="4275" y="1831"/>
                </a:lnTo>
                <a:lnTo>
                  <a:pt x="4275" y="1833"/>
                </a:lnTo>
                <a:lnTo>
                  <a:pt x="4273" y="1833"/>
                </a:lnTo>
                <a:lnTo>
                  <a:pt x="4271" y="1833"/>
                </a:lnTo>
                <a:lnTo>
                  <a:pt x="4269" y="1835"/>
                </a:lnTo>
                <a:lnTo>
                  <a:pt x="4269" y="1837"/>
                </a:lnTo>
                <a:lnTo>
                  <a:pt x="4267" y="1837"/>
                </a:lnTo>
                <a:lnTo>
                  <a:pt x="4267" y="1839"/>
                </a:lnTo>
                <a:lnTo>
                  <a:pt x="4266" y="1839"/>
                </a:lnTo>
                <a:lnTo>
                  <a:pt x="4264" y="1839"/>
                </a:lnTo>
                <a:lnTo>
                  <a:pt x="4264" y="1841"/>
                </a:lnTo>
                <a:lnTo>
                  <a:pt x="4262" y="1841"/>
                </a:lnTo>
                <a:lnTo>
                  <a:pt x="4260" y="1841"/>
                </a:lnTo>
                <a:lnTo>
                  <a:pt x="4258" y="1841"/>
                </a:lnTo>
                <a:lnTo>
                  <a:pt x="4258" y="1839"/>
                </a:lnTo>
                <a:lnTo>
                  <a:pt x="4258" y="1837"/>
                </a:lnTo>
                <a:lnTo>
                  <a:pt x="4256" y="1837"/>
                </a:lnTo>
                <a:lnTo>
                  <a:pt x="4254" y="1837"/>
                </a:lnTo>
                <a:lnTo>
                  <a:pt x="4256" y="1839"/>
                </a:lnTo>
                <a:lnTo>
                  <a:pt x="4258" y="1839"/>
                </a:lnTo>
                <a:lnTo>
                  <a:pt x="4258" y="1841"/>
                </a:lnTo>
                <a:lnTo>
                  <a:pt x="4260" y="1843"/>
                </a:lnTo>
                <a:lnTo>
                  <a:pt x="4262" y="1843"/>
                </a:lnTo>
                <a:lnTo>
                  <a:pt x="4264" y="1841"/>
                </a:lnTo>
                <a:lnTo>
                  <a:pt x="4267" y="1841"/>
                </a:lnTo>
                <a:lnTo>
                  <a:pt x="4269" y="1841"/>
                </a:lnTo>
                <a:lnTo>
                  <a:pt x="4269" y="1839"/>
                </a:lnTo>
                <a:lnTo>
                  <a:pt x="4271" y="1837"/>
                </a:lnTo>
                <a:lnTo>
                  <a:pt x="4273" y="1837"/>
                </a:lnTo>
                <a:lnTo>
                  <a:pt x="4273" y="1835"/>
                </a:lnTo>
                <a:lnTo>
                  <a:pt x="4275" y="1835"/>
                </a:lnTo>
                <a:lnTo>
                  <a:pt x="4277" y="1837"/>
                </a:lnTo>
                <a:lnTo>
                  <a:pt x="4279" y="1837"/>
                </a:lnTo>
                <a:lnTo>
                  <a:pt x="4281" y="1837"/>
                </a:lnTo>
                <a:lnTo>
                  <a:pt x="4281" y="1839"/>
                </a:lnTo>
                <a:lnTo>
                  <a:pt x="4281" y="1841"/>
                </a:lnTo>
                <a:lnTo>
                  <a:pt x="4283" y="1841"/>
                </a:lnTo>
                <a:lnTo>
                  <a:pt x="4283" y="1843"/>
                </a:lnTo>
                <a:lnTo>
                  <a:pt x="4283" y="1845"/>
                </a:lnTo>
                <a:lnTo>
                  <a:pt x="4281" y="1845"/>
                </a:lnTo>
                <a:lnTo>
                  <a:pt x="4279" y="1847"/>
                </a:lnTo>
                <a:lnTo>
                  <a:pt x="4277" y="1847"/>
                </a:lnTo>
                <a:lnTo>
                  <a:pt x="4275" y="1849"/>
                </a:lnTo>
                <a:lnTo>
                  <a:pt x="4273" y="1849"/>
                </a:lnTo>
                <a:lnTo>
                  <a:pt x="4273" y="1847"/>
                </a:lnTo>
                <a:lnTo>
                  <a:pt x="4271" y="1847"/>
                </a:lnTo>
                <a:lnTo>
                  <a:pt x="4273" y="1845"/>
                </a:lnTo>
                <a:lnTo>
                  <a:pt x="4271" y="1845"/>
                </a:lnTo>
                <a:lnTo>
                  <a:pt x="4269" y="1847"/>
                </a:lnTo>
                <a:lnTo>
                  <a:pt x="4271" y="1847"/>
                </a:lnTo>
                <a:lnTo>
                  <a:pt x="4273" y="1849"/>
                </a:lnTo>
                <a:lnTo>
                  <a:pt x="4273" y="1851"/>
                </a:lnTo>
                <a:lnTo>
                  <a:pt x="4271" y="1851"/>
                </a:lnTo>
                <a:lnTo>
                  <a:pt x="4271" y="1852"/>
                </a:lnTo>
                <a:lnTo>
                  <a:pt x="4271" y="1854"/>
                </a:lnTo>
                <a:lnTo>
                  <a:pt x="4271" y="1856"/>
                </a:lnTo>
                <a:lnTo>
                  <a:pt x="4269" y="1858"/>
                </a:lnTo>
                <a:lnTo>
                  <a:pt x="4271" y="1858"/>
                </a:lnTo>
                <a:lnTo>
                  <a:pt x="4271" y="1860"/>
                </a:lnTo>
                <a:lnTo>
                  <a:pt x="4271" y="1862"/>
                </a:lnTo>
                <a:lnTo>
                  <a:pt x="4273" y="1864"/>
                </a:lnTo>
                <a:lnTo>
                  <a:pt x="4275" y="1864"/>
                </a:lnTo>
                <a:lnTo>
                  <a:pt x="4275" y="1868"/>
                </a:lnTo>
                <a:lnTo>
                  <a:pt x="4277" y="1868"/>
                </a:lnTo>
                <a:lnTo>
                  <a:pt x="4277" y="1870"/>
                </a:lnTo>
                <a:lnTo>
                  <a:pt x="4275" y="1870"/>
                </a:lnTo>
                <a:lnTo>
                  <a:pt x="4273" y="1872"/>
                </a:lnTo>
                <a:lnTo>
                  <a:pt x="4275" y="1872"/>
                </a:lnTo>
                <a:lnTo>
                  <a:pt x="4275" y="1874"/>
                </a:lnTo>
                <a:lnTo>
                  <a:pt x="4275" y="1872"/>
                </a:lnTo>
                <a:lnTo>
                  <a:pt x="4275" y="1874"/>
                </a:lnTo>
                <a:lnTo>
                  <a:pt x="4275" y="1876"/>
                </a:lnTo>
                <a:lnTo>
                  <a:pt x="4275" y="1874"/>
                </a:lnTo>
                <a:lnTo>
                  <a:pt x="4273" y="1874"/>
                </a:lnTo>
                <a:lnTo>
                  <a:pt x="4273" y="1876"/>
                </a:lnTo>
                <a:lnTo>
                  <a:pt x="4271" y="1876"/>
                </a:lnTo>
                <a:lnTo>
                  <a:pt x="4269" y="1877"/>
                </a:lnTo>
                <a:lnTo>
                  <a:pt x="4267" y="1877"/>
                </a:lnTo>
                <a:lnTo>
                  <a:pt x="4266" y="1877"/>
                </a:lnTo>
                <a:lnTo>
                  <a:pt x="4264" y="1879"/>
                </a:lnTo>
                <a:lnTo>
                  <a:pt x="4262" y="1879"/>
                </a:lnTo>
                <a:lnTo>
                  <a:pt x="4260" y="1877"/>
                </a:lnTo>
                <a:lnTo>
                  <a:pt x="4258" y="1876"/>
                </a:lnTo>
                <a:lnTo>
                  <a:pt x="4260" y="1876"/>
                </a:lnTo>
                <a:lnTo>
                  <a:pt x="4260" y="1874"/>
                </a:lnTo>
                <a:lnTo>
                  <a:pt x="4262" y="1874"/>
                </a:lnTo>
                <a:lnTo>
                  <a:pt x="4262" y="1872"/>
                </a:lnTo>
                <a:lnTo>
                  <a:pt x="4262" y="1874"/>
                </a:lnTo>
                <a:lnTo>
                  <a:pt x="4260" y="1874"/>
                </a:lnTo>
                <a:lnTo>
                  <a:pt x="4258" y="1874"/>
                </a:lnTo>
                <a:lnTo>
                  <a:pt x="4258" y="1876"/>
                </a:lnTo>
                <a:lnTo>
                  <a:pt x="4256" y="1876"/>
                </a:lnTo>
                <a:lnTo>
                  <a:pt x="4254" y="1877"/>
                </a:lnTo>
                <a:lnTo>
                  <a:pt x="4250" y="1877"/>
                </a:lnTo>
                <a:lnTo>
                  <a:pt x="4248" y="1879"/>
                </a:lnTo>
                <a:lnTo>
                  <a:pt x="4246" y="1881"/>
                </a:lnTo>
                <a:lnTo>
                  <a:pt x="4246" y="1883"/>
                </a:lnTo>
                <a:lnTo>
                  <a:pt x="4246" y="1885"/>
                </a:lnTo>
                <a:lnTo>
                  <a:pt x="4246" y="1887"/>
                </a:lnTo>
                <a:lnTo>
                  <a:pt x="4246" y="1889"/>
                </a:lnTo>
                <a:lnTo>
                  <a:pt x="4246" y="1891"/>
                </a:lnTo>
                <a:lnTo>
                  <a:pt x="4244" y="1893"/>
                </a:lnTo>
                <a:lnTo>
                  <a:pt x="4244" y="1895"/>
                </a:lnTo>
                <a:lnTo>
                  <a:pt x="4243" y="1897"/>
                </a:lnTo>
                <a:lnTo>
                  <a:pt x="4243" y="1899"/>
                </a:lnTo>
                <a:lnTo>
                  <a:pt x="4243" y="1902"/>
                </a:lnTo>
                <a:lnTo>
                  <a:pt x="4241" y="1906"/>
                </a:lnTo>
                <a:lnTo>
                  <a:pt x="4241" y="1904"/>
                </a:lnTo>
                <a:lnTo>
                  <a:pt x="4241" y="1902"/>
                </a:lnTo>
                <a:lnTo>
                  <a:pt x="4241" y="1900"/>
                </a:lnTo>
                <a:lnTo>
                  <a:pt x="4239" y="1900"/>
                </a:lnTo>
                <a:lnTo>
                  <a:pt x="4239" y="1902"/>
                </a:lnTo>
                <a:lnTo>
                  <a:pt x="4237" y="1902"/>
                </a:lnTo>
                <a:lnTo>
                  <a:pt x="4237" y="1904"/>
                </a:lnTo>
                <a:lnTo>
                  <a:pt x="4239" y="1904"/>
                </a:lnTo>
                <a:lnTo>
                  <a:pt x="4239" y="1906"/>
                </a:lnTo>
                <a:lnTo>
                  <a:pt x="4241" y="1910"/>
                </a:lnTo>
                <a:lnTo>
                  <a:pt x="4241" y="1912"/>
                </a:lnTo>
                <a:lnTo>
                  <a:pt x="4241" y="1914"/>
                </a:lnTo>
                <a:lnTo>
                  <a:pt x="4243" y="1914"/>
                </a:lnTo>
                <a:lnTo>
                  <a:pt x="4243" y="1916"/>
                </a:lnTo>
                <a:lnTo>
                  <a:pt x="4243" y="1914"/>
                </a:lnTo>
                <a:lnTo>
                  <a:pt x="4244" y="1914"/>
                </a:lnTo>
                <a:lnTo>
                  <a:pt x="4246" y="1914"/>
                </a:lnTo>
                <a:lnTo>
                  <a:pt x="4246" y="1912"/>
                </a:lnTo>
                <a:lnTo>
                  <a:pt x="4248" y="1912"/>
                </a:lnTo>
                <a:lnTo>
                  <a:pt x="4250" y="1910"/>
                </a:lnTo>
                <a:lnTo>
                  <a:pt x="4252" y="1908"/>
                </a:lnTo>
                <a:lnTo>
                  <a:pt x="4254" y="1908"/>
                </a:lnTo>
                <a:lnTo>
                  <a:pt x="4254" y="1906"/>
                </a:lnTo>
                <a:lnTo>
                  <a:pt x="4256" y="1906"/>
                </a:lnTo>
                <a:lnTo>
                  <a:pt x="4258" y="1904"/>
                </a:lnTo>
                <a:lnTo>
                  <a:pt x="4260" y="1904"/>
                </a:lnTo>
                <a:lnTo>
                  <a:pt x="4260" y="1902"/>
                </a:lnTo>
                <a:lnTo>
                  <a:pt x="4264" y="1900"/>
                </a:lnTo>
                <a:lnTo>
                  <a:pt x="4266" y="1900"/>
                </a:lnTo>
                <a:lnTo>
                  <a:pt x="4267" y="1902"/>
                </a:lnTo>
                <a:lnTo>
                  <a:pt x="4271" y="1904"/>
                </a:lnTo>
                <a:lnTo>
                  <a:pt x="4275" y="1906"/>
                </a:lnTo>
                <a:lnTo>
                  <a:pt x="4277" y="1906"/>
                </a:lnTo>
                <a:lnTo>
                  <a:pt x="4277" y="1908"/>
                </a:lnTo>
                <a:lnTo>
                  <a:pt x="4279" y="1908"/>
                </a:lnTo>
                <a:lnTo>
                  <a:pt x="4279" y="1910"/>
                </a:lnTo>
                <a:lnTo>
                  <a:pt x="4279" y="1912"/>
                </a:lnTo>
                <a:lnTo>
                  <a:pt x="4279" y="1914"/>
                </a:lnTo>
                <a:lnTo>
                  <a:pt x="4279" y="1916"/>
                </a:lnTo>
                <a:lnTo>
                  <a:pt x="4279" y="1914"/>
                </a:lnTo>
                <a:lnTo>
                  <a:pt x="4277" y="1912"/>
                </a:lnTo>
                <a:lnTo>
                  <a:pt x="4277" y="1910"/>
                </a:lnTo>
                <a:lnTo>
                  <a:pt x="4277" y="1912"/>
                </a:lnTo>
                <a:lnTo>
                  <a:pt x="4275" y="1912"/>
                </a:lnTo>
                <a:lnTo>
                  <a:pt x="4273" y="1912"/>
                </a:lnTo>
                <a:lnTo>
                  <a:pt x="4273" y="1914"/>
                </a:lnTo>
                <a:lnTo>
                  <a:pt x="4271" y="1916"/>
                </a:lnTo>
                <a:lnTo>
                  <a:pt x="4271" y="1918"/>
                </a:lnTo>
                <a:lnTo>
                  <a:pt x="4269" y="1918"/>
                </a:lnTo>
                <a:lnTo>
                  <a:pt x="4267" y="1916"/>
                </a:lnTo>
                <a:lnTo>
                  <a:pt x="4267" y="1914"/>
                </a:lnTo>
                <a:lnTo>
                  <a:pt x="4269" y="1912"/>
                </a:lnTo>
                <a:lnTo>
                  <a:pt x="4269" y="1910"/>
                </a:lnTo>
                <a:lnTo>
                  <a:pt x="4267" y="1908"/>
                </a:lnTo>
                <a:lnTo>
                  <a:pt x="4266" y="1908"/>
                </a:lnTo>
                <a:lnTo>
                  <a:pt x="4264" y="1906"/>
                </a:lnTo>
                <a:lnTo>
                  <a:pt x="4262" y="1908"/>
                </a:lnTo>
                <a:lnTo>
                  <a:pt x="4260" y="1908"/>
                </a:lnTo>
                <a:lnTo>
                  <a:pt x="4258" y="1910"/>
                </a:lnTo>
                <a:lnTo>
                  <a:pt x="4258" y="1912"/>
                </a:lnTo>
                <a:lnTo>
                  <a:pt x="4258" y="1914"/>
                </a:lnTo>
                <a:lnTo>
                  <a:pt x="4260" y="1914"/>
                </a:lnTo>
                <a:lnTo>
                  <a:pt x="4262" y="1918"/>
                </a:lnTo>
                <a:lnTo>
                  <a:pt x="4264" y="1920"/>
                </a:lnTo>
                <a:lnTo>
                  <a:pt x="4266" y="1920"/>
                </a:lnTo>
                <a:lnTo>
                  <a:pt x="4267" y="1920"/>
                </a:lnTo>
                <a:lnTo>
                  <a:pt x="4269" y="1918"/>
                </a:lnTo>
                <a:lnTo>
                  <a:pt x="4269" y="1920"/>
                </a:lnTo>
                <a:lnTo>
                  <a:pt x="4271" y="1920"/>
                </a:lnTo>
                <a:lnTo>
                  <a:pt x="4273" y="1920"/>
                </a:lnTo>
                <a:lnTo>
                  <a:pt x="4273" y="1922"/>
                </a:lnTo>
                <a:lnTo>
                  <a:pt x="4271" y="1922"/>
                </a:lnTo>
                <a:lnTo>
                  <a:pt x="4271" y="1924"/>
                </a:lnTo>
                <a:lnTo>
                  <a:pt x="4269" y="1924"/>
                </a:lnTo>
                <a:lnTo>
                  <a:pt x="4267" y="1924"/>
                </a:lnTo>
                <a:lnTo>
                  <a:pt x="4267" y="1925"/>
                </a:lnTo>
                <a:lnTo>
                  <a:pt x="4266" y="1925"/>
                </a:lnTo>
                <a:lnTo>
                  <a:pt x="4264" y="1927"/>
                </a:lnTo>
                <a:lnTo>
                  <a:pt x="4262" y="1925"/>
                </a:lnTo>
                <a:lnTo>
                  <a:pt x="4260" y="1925"/>
                </a:lnTo>
                <a:lnTo>
                  <a:pt x="4260" y="1924"/>
                </a:lnTo>
                <a:lnTo>
                  <a:pt x="4258" y="1922"/>
                </a:lnTo>
                <a:lnTo>
                  <a:pt x="4258" y="1920"/>
                </a:lnTo>
                <a:lnTo>
                  <a:pt x="4256" y="1920"/>
                </a:lnTo>
                <a:lnTo>
                  <a:pt x="4254" y="1922"/>
                </a:lnTo>
                <a:lnTo>
                  <a:pt x="4254" y="1924"/>
                </a:lnTo>
                <a:lnTo>
                  <a:pt x="4254" y="1925"/>
                </a:lnTo>
                <a:lnTo>
                  <a:pt x="4256" y="1925"/>
                </a:lnTo>
                <a:lnTo>
                  <a:pt x="4258" y="1927"/>
                </a:lnTo>
                <a:lnTo>
                  <a:pt x="4260" y="1927"/>
                </a:lnTo>
                <a:lnTo>
                  <a:pt x="4260" y="1929"/>
                </a:lnTo>
                <a:lnTo>
                  <a:pt x="4262" y="1929"/>
                </a:lnTo>
                <a:lnTo>
                  <a:pt x="4264" y="1929"/>
                </a:lnTo>
                <a:lnTo>
                  <a:pt x="4266" y="1929"/>
                </a:lnTo>
                <a:lnTo>
                  <a:pt x="4267" y="1929"/>
                </a:lnTo>
                <a:lnTo>
                  <a:pt x="4269" y="1927"/>
                </a:lnTo>
                <a:lnTo>
                  <a:pt x="4269" y="1925"/>
                </a:lnTo>
                <a:lnTo>
                  <a:pt x="4271" y="1927"/>
                </a:lnTo>
                <a:lnTo>
                  <a:pt x="4273" y="1927"/>
                </a:lnTo>
                <a:lnTo>
                  <a:pt x="4271" y="1929"/>
                </a:lnTo>
                <a:lnTo>
                  <a:pt x="4273" y="1929"/>
                </a:lnTo>
                <a:lnTo>
                  <a:pt x="4271" y="1931"/>
                </a:lnTo>
                <a:lnTo>
                  <a:pt x="4273" y="1931"/>
                </a:lnTo>
                <a:lnTo>
                  <a:pt x="4273" y="1933"/>
                </a:lnTo>
                <a:lnTo>
                  <a:pt x="4273" y="1931"/>
                </a:lnTo>
                <a:lnTo>
                  <a:pt x="4273" y="1929"/>
                </a:lnTo>
                <a:lnTo>
                  <a:pt x="4273" y="1927"/>
                </a:lnTo>
                <a:lnTo>
                  <a:pt x="4273" y="1924"/>
                </a:lnTo>
                <a:lnTo>
                  <a:pt x="4275" y="1922"/>
                </a:lnTo>
                <a:lnTo>
                  <a:pt x="4275" y="1920"/>
                </a:lnTo>
                <a:lnTo>
                  <a:pt x="4277" y="1920"/>
                </a:lnTo>
                <a:lnTo>
                  <a:pt x="4279" y="1920"/>
                </a:lnTo>
                <a:lnTo>
                  <a:pt x="4283" y="1922"/>
                </a:lnTo>
                <a:lnTo>
                  <a:pt x="4285" y="1922"/>
                </a:lnTo>
                <a:lnTo>
                  <a:pt x="4285" y="1920"/>
                </a:lnTo>
                <a:lnTo>
                  <a:pt x="4287" y="1920"/>
                </a:lnTo>
                <a:lnTo>
                  <a:pt x="4289" y="1922"/>
                </a:lnTo>
                <a:lnTo>
                  <a:pt x="4291" y="1922"/>
                </a:lnTo>
                <a:lnTo>
                  <a:pt x="4291" y="1924"/>
                </a:lnTo>
                <a:lnTo>
                  <a:pt x="4292" y="1924"/>
                </a:lnTo>
                <a:lnTo>
                  <a:pt x="4294" y="1924"/>
                </a:lnTo>
                <a:lnTo>
                  <a:pt x="4296" y="1925"/>
                </a:lnTo>
                <a:lnTo>
                  <a:pt x="4298" y="1925"/>
                </a:lnTo>
                <a:lnTo>
                  <a:pt x="4300" y="1929"/>
                </a:lnTo>
                <a:lnTo>
                  <a:pt x="4302" y="1929"/>
                </a:lnTo>
                <a:lnTo>
                  <a:pt x="4302" y="1931"/>
                </a:lnTo>
                <a:lnTo>
                  <a:pt x="4300" y="1931"/>
                </a:lnTo>
                <a:lnTo>
                  <a:pt x="4298" y="1933"/>
                </a:lnTo>
                <a:lnTo>
                  <a:pt x="4296" y="1935"/>
                </a:lnTo>
                <a:lnTo>
                  <a:pt x="4296" y="1937"/>
                </a:lnTo>
                <a:lnTo>
                  <a:pt x="4296" y="1939"/>
                </a:lnTo>
                <a:lnTo>
                  <a:pt x="4294" y="1941"/>
                </a:lnTo>
                <a:lnTo>
                  <a:pt x="4294" y="1943"/>
                </a:lnTo>
                <a:lnTo>
                  <a:pt x="4294" y="1947"/>
                </a:lnTo>
                <a:lnTo>
                  <a:pt x="4294" y="1948"/>
                </a:lnTo>
                <a:lnTo>
                  <a:pt x="4294" y="1950"/>
                </a:lnTo>
                <a:lnTo>
                  <a:pt x="4294" y="1954"/>
                </a:lnTo>
                <a:lnTo>
                  <a:pt x="4294" y="1956"/>
                </a:lnTo>
                <a:lnTo>
                  <a:pt x="4296" y="1960"/>
                </a:lnTo>
                <a:lnTo>
                  <a:pt x="4298" y="1960"/>
                </a:lnTo>
                <a:lnTo>
                  <a:pt x="4298" y="1962"/>
                </a:lnTo>
                <a:lnTo>
                  <a:pt x="4298" y="1964"/>
                </a:lnTo>
                <a:lnTo>
                  <a:pt x="4300" y="1966"/>
                </a:lnTo>
                <a:lnTo>
                  <a:pt x="4300" y="1968"/>
                </a:lnTo>
                <a:lnTo>
                  <a:pt x="4302" y="1970"/>
                </a:lnTo>
                <a:lnTo>
                  <a:pt x="4302" y="1973"/>
                </a:lnTo>
                <a:lnTo>
                  <a:pt x="4302" y="1975"/>
                </a:lnTo>
                <a:lnTo>
                  <a:pt x="4300" y="1977"/>
                </a:lnTo>
                <a:lnTo>
                  <a:pt x="4298" y="1983"/>
                </a:lnTo>
                <a:lnTo>
                  <a:pt x="4296" y="1985"/>
                </a:lnTo>
                <a:lnTo>
                  <a:pt x="4296" y="1989"/>
                </a:lnTo>
                <a:lnTo>
                  <a:pt x="4294" y="1991"/>
                </a:lnTo>
                <a:lnTo>
                  <a:pt x="4292" y="1991"/>
                </a:lnTo>
                <a:lnTo>
                  <a:pt x="4292" y="1993"/>
                </a:lnTo>
                <a:lnTo>
                  <a:pt x="4291" y="1993"/>
                </a:lnTo>
                <a:lnTo>
                  <a:pt x="4289" y="1993"/>
                </a:lnTo>
                <a:lnTo>
                  <a:pt x="4289" y="1995"/>
                </a:lnTo>
                <a:lnTo>
                  <a:pt x="4287" y="1995"/>
                </a:lnTo>
                <a:lnTo>
                  <a:pt x="4287" y="1996"/>
                </a:lnTo>
                <a:lnTo>
                  <a:pt x="4287" y="1995"/>
                </a:lnTo>
                <a:lnTo>
                  <a:pt x="4289" y="1995"/>
                </a:lnTo>
                <a:lnTo>
                  <a:pt x="4291" y="1995"/>
                </a:lnTo>
                <a:lnTo>
                  <a:pt x="4291" y="1996"/>
                </a:lnTo>
                <a:lnTo>
                  <a:pt x="4291" y="1998"/>
                </a:lnTo>
                <a:lnTo>
                  <a:pt x="4289" y="2002"/>
                </a:lnTo>
                <a:lnTo>
                  <a:pt x="4287" y="2004"/>
                </a:lnTo>
                <a:lnTo>
                  <a:pt x="4287" y="2006"/>
                </a:lnTo>
                <a:lnTo>
                  <a:pt x="4285" y="2006"/>
                </a:lnTo>
                <a:lnTo>
                  <a:pt x="4285" y="2008"/>
                </a:lnTo>
                <a:lnTo>
                  <a:pt x="4281" y="2012"/>
                </a:lnTo>
                <a:lnTo>
                  <a:pt x="4279" y="2010"/>
                </a:lnTo>
                <a:lnTo>
                  <a:pt x="4279" y="2012"/>
                </a:lnTo>
                <a:lnTo>
                  <a:pt x="4279" y="2010"/>
                </a:lnTo>
                <a:lnTo>
                  <a:pt x="4277" y="2010"/>
                </a:lnTo>
                <a:lnTo>
                  <a:pt x="4277" y="2012"/>
                </a:lnTo>
                <a:lnTo>
                  <a:pt x="4277" y="2010"/>
                </a:lnTo>
                <a:lnTo>
                  <a:pt x="4275" y="2008"/>
                </a:lnTo>
                <a:lnTo>
                  <a:pt x="4273" y="2008"/>
                </a:lnTo>
                <a:lnTo>
                  <a:pt x="4271" y="2010"/>
                </a:lnTo>
                <a:lnTo>
                  <a:pt x="4269" y="2010"/>
                </a:lnTo>
                <a:lnTo>
                  <a:pt x="4267" y="2010"/>
                </a:lnTo>
                <a:lnTo>
                  <a:pt x="4266" y="2010"/>
                </a:lnTo>
                <a:lnTo>
                  <a:pt x="4264" y="2010"/>
                </a:lnTo>
                <a:lnTo>
                  <a:pt x="4262" y="2008"/>
                </a:lnTo>
                <a:lnTo>
                  <a:pt x="4260" y="2008"/>
                </a:lnTo>
                <a:lnTo>
                  <a:pt x="4260" y="2006"/>
                </a:lnTo>
                <a:lnTo>
                  <a:pt x="4260" y="2004"/>
                </a:lnTo>
                <a:lnTo>
                  <a:pt x="4260" y="2002"/>
                </a:lnTo>
                <a:lnTo>
                  <a:pt x="4262" y="2002"/>
                </a:lnTo>
                <a:lnTo>
                  <a:pt x="4262" y="2004"/>
                </a:lnTo>
                <a:lnTo>
                  <a:pt x="4264" y="2006"/>
                </a:lnTo>
                <a:lnTo>
                  <a:pt x="4266" y="2008"/>
                </a:lnTo>
                <a:lnTo>
                  <a:pt x="4267" y="2008"/>
                </a:lnTo>
                <a:lnTo>
                  <a:pt x="4269" y="2008"/>
                </a:lnTo>
                <a:lnTo>
                  <a:pt x="4273" y="2008"/>
                </a:lnTo>
                <a:lnTo>
                  <a:pt x="4273" y="2006"/>
                </a:lnTo>
                <a:lnTo>
                  <a:pt x="4271" y="2004"/>
                </a:lnTo>
                <a:lnTo>
                  <a:pt x="4271" y="2002"/>
                </a:lnTo>
                <a:lnTo>
                  <a:pt x="4271" y="2000"/>
                </a:lnTo>
                <a:lnTo>
                  <a:pt x="4271" y="1998"/>
                </a:lnTo>
                <a:lnTo>
                  <a:pt x="4271" y="2000"/>
                </a:lnTo>
                <a:lnTo>
                  <a:pt x="4273" y="2002"/>
                </a:lnTo>
                <a:lnTo>
                  <a:pt x="4273" y="2000"/>
                </a:lnTo>
                <a:lnTo>
                  <a:pt x="4273" y="1998"/>
                </a:lnTo>
                <a:lnTo>
                  <a:pt x="4273" y="1996"/>
                </a:lnTo>
                <a:lnTo>
                  <a:pt x="4275" y="1995"/>
                </a:lnTo>
                <a:lnTo>
                  <a:pt x="4275" y="1993"/>
                </a:lnTo>
                <a:lnTo>
                  <a:pt x="4277" y="1995"/>
                </a:lnTo>
                <a:lnTo>
                  <a:pt x="4279" y="1995"/>
                </a:lnTo>
                <a:lnTo>
                  <a:pt x="4279" y="1996"/>
                </a:lnTo>
                <a:lnTo>
                  <a:pt x="4281" y="1996"/>
                </a:lnTo>
                <a:lnTo>
                  <a:pt x="4281" y="1998"/>
                </a:lnTo>
                <a:lnTo>
                  <a:pt x="4283" y="1998"/>
                </a:lnTo>
                <a:lnTo>
                  <a:pt x="4283" y="1996"/>
                </a:lnTo>
                <a:lnTo>
                  <a:pt x="4285" y="1996"/>
                </a:lnTo>
                <a:lnTo>
                  <a:pt x="4285" y="1993"/>
                </a:lnTo>
                <a:lnTo>
                  <a:pt x="4283" y="1991"/>
                </a:lnTo>
                <a:lnTo>
                  <a:pt x="4285" y="1991"/>
                </a:lnTo>
                <a:lnTo>
                  <a:pt x="4285" y="1989"/>
                </a:lnTo>
                <a:lnTo>
                  <a:pt x="4283" y="1989"/>
                </a:lnTo>
                <a:lnTo>
                  <a:pt x="4283" y="1987"/>
                </a:lnTo>
                <a:lnTo>
                  <a:pt x="4283" y="1985"/>
                </a:lnTo>
                <a:lnTo>
                  <a:pt x="4283" y="1983"/>
                </a:lnTo>
                <a:lnTo>
                  <a:pt x="4285" y="1983"/>
                </a:lnTo>
                <a:lnTo>
                  <a:pt x="4285" y="1981"/>
                </a:lnTo>
                <a:lnTo>
                  <a:pt x="4287" y="1981"/>
                </a:lnTo>
                <a:lnTo>
                  <a:pt x="4289" y="1981"/>
                </a:lnTo>
                <a:lnTo>
                  <a:pt x="4291" y="1981"/>
                </a:lnTo>
                <a:lnTo>
                  <a:pt x="4291" y="1979"/>
                </a:lnTo>
                <a:lnTo>
                  <a:pt x="4292" y="1979"/>
                </a:lnTo>
                <a:lnTo>
                  <a:pt x="4292" y="1977"/>
                </a:lnTo>
                <a:lnTo>
                  <a:pt x="4291" y="1977"/>
                </a:lnTo>
                <a:lnTo>
                  <a:pt x="4291" y="1975"/>
                </a:lnTo>
                <a:lnTo>
                  <a:pt x="4291" y="1973"/>
                </a:lnTo>
                <a:lnTo>
                  <a:pt x="4289" y="1973"/>
                </a:lnTo>
                <a:lnTo>
                  <a:pt x="4289" y="1975"/>
                </a:lnTo>
                <a:lnTo>
                  <a:pt x="4289" y="1977"/>
                </a:lnTo>
                <a:lnTo>
                  <a:pt x="4285" y="1977"/>
                </a:lnTo>
                <a:lnTo>
                  <a:pt x="4285" y="1979"/>
                </a:lnTo>
                <a:lnTo>
                  <a:pt x="4283" y="1981"/>
                </a:lnTo>
                <a:lnTo>
                  <a:pt x="4281" y="1981"/>
                </a:lnTo>
                <a:lnTo>
                  <a:pt x="4281" y="1983"/>
                </a:lnTo>
                <a:lnTo>
                  <a:pt x="4281" y="1985"/>
                </a:lnTo>
                <a:lnTo>
                  <a:pt x="4283" y="1985"/>
                </a:lnTo>
                <a:lnTo>
                  <a:pt x="4281" y="1985"/>
                </a:lnTo>
                <a:lnTo>
                  <a:pt x="4279" y="1987"/>
                </a:lnTo>
                <a:lnTo>
                  <a:pt x="4281" y="1987"/>
                </a:lnTo>
                <a:lnTo>
                  <a:pt x="4277" y="1991"/>
                </a:lnTo>
                <a:lnTo>
                  <a:pt x="4275" y="1991"/>
                </a:lnTo>
                <a:lnTo>
                  <a:pt x="4273" y="1991"/>
                </a:lnTo>
                <a:lnTo>
                  <a:pt x="4271" y="1991"/>
                </a:lnTo>
                <a:lnTo>
                  <a:pt x="4269" y="1989"/>
                </a:lnTo>
                <a:lnTo>
                  <a:pt x="4267" y="1989"/>
                </a:lnTo>
                <a:lnTo>
                  <a:pt x="4266" y="1989"/>
                </a:lnTo>
                <a:lnTo>
                  <a:pt x="4264" y="1991"/>
                </a:lnTo>
                <a:lnTo>
                  <a:pt x="4262" y="1993"/>
                </a:lnTo>
                <a:lnTo>
                  <a:pt x="4260" y="1995"/>
                </a:lnTo>
                <a:lnTo>
                  <a:pt x="4260" y="1993"/>
                </a:lnTo>
                <a:lnTo>
                  <a:pt x="4258" y="1993"/>
                </a:lnTo>
                <a:lnTo>
                  <a:pt x="4256" y="1991"/>
                </a:lnTo>
                <a:lnTo>
                  <a:pt x="4254" y="1989"/>
                </a:lnTo>
                <a:lnTo>
                  <a:pt x="4252" y="1987"/>
                </a:lnTo>
                <a:lnTo>
                  <a:pt x="4250" y="1987"/>
                </a:lnTo>
                <a:lnTo>
                  <a:pt x="4248" y="1985"/>
                </a:lnTo>
                <a:lnTo>
                  <a:pt x="4248" y="1983"/>
                </a:lnTo>
                <a:lnTo>
                  <a:pt x="4250" y="1983"/>
                </a:lnTo>
                <a:lnTo>
                  <a:pt x="4252" y="1983"/>
                </a:lnTo>
                <a:lnTo>
                  <a:pt x="4252" y="1981"/>
                </a:lnTo>
                <a:lnTo>
                  <a:pt x="4254" y="1979"/>
                </a:lnTo>
                <a:lnTo>
                  <a:pt x="4256" y="1977"/>
                </a:lnTo>
                <a:lnTo>
                  <a:pt x="4260" y="1973"/>
                </a:lnTo>
                <a:lnTo>
                  <a:pt x="4262" y="1973"/>
                </a:lnTo>
                <a:lnTo>
                  <a:pt x="4262" y="1975"/>
                </a:lnTo>
                <a:lnTo>
                  <a:pt x="4264" y="1975"/>
                </a:lnTo>
                <a:lnTo>
                  <a:pt x="4266" y="1975"/>
                </a:lnTo>
                <a:lnTo>
                  <a:pt x="4266" y="1973"/>
                </a:lnTo>
                <a:lnTo>
                  <a:pt x="4266" y="1972"/>
                </a:lnTo>
                <a:lnTo>
                  <a:pt x="4264" y="1972"/>
                </a:lnTo>
                <a:lnTo>
                  <a:pt x="4266" y="1972"/>
                </a:lnTo>
                <a:lnTo>
                  <a:pt x="4267" y="1973"/>
                </a:lnTo>
                <a:lnTo>
                  <a:pt x="4269" y="1973"/>
                </a:lnTo>
                <a:lnTo>
                  <a:pt x="4269" y="1972"/>
                </a:lnTo>
                <a:lnTo>
                  <a:pt x="4271" y="1972"/>
                </a:lnTo>
                <a:lnTo>
                  <a:pt x="4275" y="1972"/>
                </a:lnTo>
                <a:lnTo>
                  <a:pt x="4277" y="1970"/>
                </a:lnTo>
                <a:lnTo>
                  <a:pt x="4279" y="1970"/>
                </a:lnTo>
                <a:lnTo>
                  <a:pt x="4279" y="1968"/>
                </a:lnTo>
                <a:lnTo>
                  <a:pt x="4279" y="1966"/>
                </a:lnTo>
                <a:lnTo>
                  <a:pt x="4277" y="1964"/>
                </a:lnTo>
                <a:lnTo>
                  <a:pt x="4277" y="1966"/>
                </a:lnTo>
                <a:lnTo>
                  <a:pt x="4275" y="1966"/>
                </a:lnTo>
                <a:lnTo>
                  <a:pt x="4271" y="1966"/>
                </a:lnTo>
                <a:lnTo>
                  <a:pt x="4269" y="1966"/>
                </a:lnTo>
                <a:lnTo>
                  <a:pt x="4267" y="1966"/>
                </a:lnTo>
                <a:lnTo>
                  <a:pt x="4267" y="1968"/>
                </a:lnTo>
                <a:lnTo>
                  <a:pt x="4266" y="1966"/>
                </a:lnTo>
                <a:lnTo>
                  <a:pt x="4264" y="1968"/>
                </a:lnTo>
                <a:lnTo>
                  <a:pt x="4262" y="1968"/>
                </a:lnTo>
                <a:lnTo>
                  <a:pt x="4262" y="1970"/>
                </a:lnTo>
                <a:lnTo>
                  <a:pt x="4262" y="1972"/>
                </a:lnTo>
                <a:lnTo>
                  <a:pt x="4260" y="1972"/>
                </a:lnTo>
                <a:lnTo>
                  <a:pt x="4258" y="1973"/>
                </a:lnTo>
                <a:lnTo>
                  <a:pt x="4256" y="1975"/>
                </a:lnTo>
                <a:lnTo>
                  <a:pt x="4254" y="1975"/>
                </a:lnTo>
                <a:lnTo>
                  <a:pt x="4252" y="1979"/>
                </a:lnTo>
                <a:lnTo>
                  <a:pt x="4250" y="1981"/>
                </a:lnTo>
                <a:lnTo>
                  <a:pt x="4248" y="1981"/>
                </a:lnTo>
                <a:lnTo>
                  <a:pt x="4248" y="1983"/>
                </a:lnTo>
                <a:lnTo>
                  <a:pt x="4246" y="1983"/>
                </a:lnTo>
                <a:lnTo>
                  <a:pt x="4246" y="1987"/>
                </a:lnTo>
                <a:lnTo>
                  <a:pt x="4250" y="1989"/>
                </a:lnTo>
                <a:lnTo>
                  <a:pt x="4252" y="1989"/>
                </a:lnTo>
                <a:lnTo>
                  <a:pt x="4252" y="1991"/>
                </a:lnTo>
                <a:lnTo>
                  <a:pt x="4254" y="1993"/>
                </a:lnTo>
                <a:lnTo>
                  <a:pt x="4256" y="1993"/>
                </a:lnTo>
                <a:lnTo>
                  <a:pt x="4258" y="1995"/>
                </a:lnTo>
                <a:lnTo>
                  <a:pt x="4260" y="1996"/>
                </a:lnTo>
                <a:lnTo>
                  <a:pt x="4260" y="1998"/>
                </a:lnTo>
                <a:lnTo>
                  <a:pt x="4260" y="2000"/>
                </a:lnTo>
                <a:lnTo>
                  <a:pt x="4260" y="2002"/>
                </a:lnTo>
                <a:lnTo>
                  <a:pt x="4258" y="2002"/>
                </a:lnTo>
                <a:lnTo>
                  <a:pt x="4256" y="2004"/>
                </a:lnTo>
                <a:lnTo>
                  <a:pt x="4254" y="2004"/>
                </a:lnTo>
                <a:lnTo>
                  <a:pt x="4254" y="2002"/>
                </a:lnTo>
                <a:lnTo>
                  <a:pt x="4252" y="2002"/>
                </a:lnTo>
                <a:lnTo>
                  <a:pt x="4250" y="2000"/>
                </a:lnTo>
                <a:lnTo>
                  <a:pt x="4250" y="1998"/>
                </a:lnTo>
                <a:lnTo>
                  <a:pt x="4248" y="1996"/>
                </a:lnTo>
                <a:lnTo>
                  <a:pt x="4246" y="1995"/>
                </a:lnTo>
                <a:lnTo>
                  <a:pt x="4241" y="1989"/>
                </a:lnTo>
                <a:lnTo>
                  <a:pt x="4237" y="1987"/>
                </a:lnTo>
                <a:lnTo>
                  <a:pt x="4235" y="1985"/>
                </a:lnTo>
                <a:lnTo>
                  <a:pt x="4233" y="1985"/>
                </a:lnTo>
                <a:lnTo>
                  <a:pt x="4231" y="1983"/>
                </a:lnTo>
                <a:lnTo>
                  <a:pt x="4227" y="1981"/>
                </a:lnTo>
                <a:lnTo>
                  <a:pt x="4225" y="1981"/>
                </a:lnTo>
                <a:lnTo>
                  <a:pt x="4223" y="1981"/>
                </a:lnTo>
                <a:lnTo>
                  <a:pt x="4221" y="1981"/>
                </a:lnTo>
                <a:lnTo>
                  <a:pt x="4218" y="1981"/>
                </a:lnTo>
                <a:lnTo>
                  <a:pt x="4216" y="1983"/>
                </a:lnTo>
                <a:lnTo>
                  <a:pt x="4214" y="1985"/>
                </a:lnTo>
                <a:lnTo>
                  <a:pt x="4212" y="1985"/>
                </a:lnTo>
                <a:lnTo>
                  <a:pt x="4210" y="1985"/>
                </a:lnTo>
                <a:lnTo>
                  <a:pt x="4208" y="1985"/>
                </a:lnTo>
                <a:lnTo>
                  <a:pt x="4206" y="1985"/>
                </a:lnTo>
                <a:lnTo>
                  <a:pt x="4202" y="1987"/>
                </a:lnTo>
                <a:lnTo>
                  <a:pt x="4200" y="1989"/>
                </a:lnTo>
                <a:lnTo>
                  <a:pt x="4196" y="1989"/>
                </a:lnTo>
                <a:lnTo>
                  <a:pt x="4195" y="1987"/>
                </a:lnTo>
                <a:lnTo>
                  <a:pt x="4191" y="1987"/>
                </a:lnTo>
                <a:lnTo>
                  <a:pt x="4191" y="1989"/>
                </a:lnTo>
                <a:lnTo>
                  <a:pt x="4187" y="1989"/>
                </a:lnTo>
                <a:lnTo>
                  <a:pt x="4185" y="1989"/>
                </a:lnTo>
                <a:lnTo>
                  <a:pt x="4183" y="1989"/>
                </a:lnTo>
                <a:lnTo>
                  <a:pt x="4181" y="1991"/>
                </a:lnTo>
                <a:lnTo>
                  <a:pt x="4179" y="1991"/>
                </a:lnTo>
                <a:lnTo>
                  <a:pt x="4177" y="1991"/>
                </a:lnTo>
                <a:lnTo>
                  <a:pt x="4175" y="1991"/>
                </a:lnTo>
                <a:lnTo>
                  <a:pt x="4173" y="1993"/>
                </a:lnTo>
                <a:lnTo>
                  <a:pt x="4170" y="1993"/>
                </a:lnTo>
                <a:lnTo>
                  <a:pt x="4168" y="1993"/>
                </a:lnTo>
                <a:lnTo>
                  <a:pt x="4166" y="1993"/>
                </a:lnTo>
                <a:lnTo>
                  <a:pt x="4164" y="1993"/>
                </a:lnTo>
                <a:lnTo>
                  <a:pt x="4162" y="1993"/>
                </a:lnTo>
                <a:lnTo>
                  <a:pt x="4164" y="1991"/>
                </a:lnTo>
                <a:lnTo>
                  <a:pt x="4164" y="1989"/>
                </a:lnTo>
                <a:lnTo>
                  <a:pt x="4166" y="1989"/>
                </a:lnTo>
                <a:lnTo>
                  <a:pt x="4166" y="1987"/>
                </a:lnTo>
                <a:lnTo>
                  <a:pt x="4166" y="1985"/>
                </a:lnTo>
                <a:lnTo>
                  <a:pt x="4164" y="1985"/>
                </a:lnTo>
                <a:lnTo>
                  <a:pt x="4164" y="1989"/>
                </a:lnTo>
                <a:lnTo>
                  <a:pt x="4162" y="1989"/>
                </a:lnTo>
                <a:lnTo>
                  <a:pt x="4162" y="1993"/>
                </a:lnTo>
                <a:lnTo>
                  <a:pt x="4160" y="1993"/>
                </a:lnTo>
                <a:lnTo>
                  <a:pt x="4158" y="1995"/>
                </a:lnTo>
                <a:lnTo>
                  <a:pt x="4156" y="1993"/>
                </a:lnTo>
                <a:lnTo>
                  <a:pt x="4158" y="1991"/>
                </a:lnTo>
                <a:lnTo>
                  <a:pt x="4158" y="1989"/>
                </a:lnTo>
                <a:lnTo>
                  <a:pt x="4156" y="1989"/>
                </a:lnTo>
                <a:lnTo>
                  <a:pt x="4154" y="1989"/>
                </a:lnTo>
                <a:lnTo>
                  <a:pt x="4154" y="1991"/>
                </a:lnTo>
                <a:lnTo>
                  <a:pt x="4156" y="1991"/>
                </a:lnTo>
                <a:lnTo>
                  <a:pt x="4156" y="1993"/>
                </a:lnTo>
                <a:lnTo>
                  <a:pt x="4156" y="1995"/>
                </a:lnTo>
                <a:lnTo>
                  <a:pt x="4156" y="1996"/>
                </a:lnTo>
                <a:lnTo>
                  <a:pt x="4154" y="1996"/>
                </a:lnTo>
                <a:lnTo>
                  <a:pt x="4150" y="1995"/>
                </a:lnTo>
                <a:lnTo>
                  <a:pt x="4148" y="1995"/>
                </a:lnTo>
                <a:lnTo>
                  <a:pt x="4145" y="1995"/>
                </a:lnTo>
                <a:lnTo>
                  <a:pt x="4141" y="1995"/>
                </a:lnTo>
                <a:lnTo>
                  <a:pt x="4137" y="1995"/>
                </a:lnTo>
                <a:lnTo>
                  <a:pt x="4131" y="1995"/>
                </a:lnTo>
                <a:lnTo>
                  <a:pt x="4131" y="1996"/>
                </a:lnTo>
                <a:lnTo>
                  <a:pt x="4129" y="1996"/>
                </a:lnTo>
                <a:lnTo>
                  <a:pt x="4129" y="1995"/>
                </a:lnTo>
                <a:lnTo>
                  <a:pt x="4129" y="1993"/>
                </a:lnTo>
                <a:lnTo>
                  <a:pt x="4129" y="1991"/>
                </a:lnTo>
                <a:lnTo>
                  <a:pt x="4129" y="1989"/>
                </a:lnTo>
                <a:lnTo>
                  <a:pt x="4127" y="1989"/>
                </a:lnTo>
                <a:lnTo>
                  <a:pt x="4127" y="1991"/>
                </a:lnTo>
                <a:lnTo>
                  <a:pt x="4125" y="1991"/>
                </a:lnTo>
                <a:lnTo>
                  <a:pt x="4125" y="1993"/>
                </a:lnTo>
                <a:lnTo>
                  <a:pt x="4123" y="1993"/>
                </a:lnTo>
                <a:lnTo>
                  <a:pt x="4123" y="1995"/>
                </a:lnTo>
                <a:lnTo>
                  <a:pt x="4125" y="1993"/>
                </a:lnTo>
                <a:lnTo>
                  <a:pt x="4127" y="1993"/>
                </a:lnTo>
                <a:lnTo>
                  <a:pt x="4129" y="1993"/>
                </a:lnTo>
                <a:lnTo>
                  <a:pt x="4129" y="1995"/>
                </a:lnTo>
                <a:lnTo>
                  <a:pt x="4127" y="1995"/>
                </a:lnTo>
                <a:lnTo>
                  <a:pt x="4127" y="1998"/>
                </a:lnTo>
                <a:lnTo>
                  <a:pt x="4123" y="1998"/>
                </a:lnTo>
                <a:lnTo>
                  <a:pt x="4122" y="1998"/>
                </a:lnTo>
                <a:lnTo>
                  <a:pt x="4112" y="2000"/>
                </a:lnTo>
                <a:lnTo>
                  <a:pt x="4110" y="2000"/>
                </a:lnTo>
                <a:lnTo>
                  <a:pt x="4108" y="2002"/>
                </a:lnTo>
                <a:lnTo>
                  <a:pt x="4106" y="2002"/>
                </a:lnTo>
                <a:lnTo>
                  <a:pt x="4104" y="2002"/>
                </a:lnTo>
                <a:lnTo>
                  <a:pt x="4104" y="2004"/>
                </a:lnTo>
                <a:lnTo>
                  <a:pt x="4102" y="2004"/>
                </a:lnTo>
                <a:lnTo>
                  <a:pt x="4100" y="2004"/>
                </a:lnTo>
                <a:lnTo>
                  <a:pt x="4098" y="2004"/>
                </a:lnTo>
                <a:lnTo>
                  <a:pt x="4097" y="2004"/>
                </a:lnTo>
                <a:lnTo>
                  <a:pt x="4098" y="2002"/>
                </a:lnTo>
                <a:lnTo>
                  <a:pt x="4100" y="2002"/>
                </a:lnTo>
                <a:lnTo>
                  <a:pt x="4100" y="2000"/>
                </a:lnTo>
                <a:lnTo>
                  <a:pt x="4100" y="1998"/>
                </a:lnTo>
                <a:lnTo>
                  <a:pt x="4100" y="1996"/>
                </a:lnTo>
                <a:lnTo>
                  <a:pt x="4102" y="1996"/>
                </a:lnTo>
                <a:lnTo>
                  <a:pt x="4102" y="1995"/>
                </a:lnTo>
                <a:lnTo>
                  <a:pt x="4100" y="1995"/>
                </a:lnTo>
                <a:lnTo>
                  <a:pt x="4100" y="1996"/>
                </a:lnTo>
                <a:lnTo>
                  <a:pt x="4098" y="1998"/>
                </a:lnTo>
                <a:lnTo>
                  <a:pt x="4098" y="2000"/>
                </a:lnTo>
                <a:lnTo>
                  <a:pt x="4098" y="2002"/>
                </a:lnTo>
                <a:lnTo>
                  <a:pt x="4097" y="2002"/>
                </a:lnTo>
                <a:lnTo>
                  <a:pt x="4097" y="2004"/>
                </a:lnTo>
                <a:lnTo>
                  <a:pt x="4097" y="2006"/>
                </a:lnTo>
                <a:lnTo>
                  <a:pt x="4097" y="2008"/>
                </a:lnTo>
                <a:lnTo>
                  <a:pt x="4095" y="2008"/>
                </a:lnTo>
                <a:lnTo>
                  <a:pt x="4093" y="2008"/>
                </a:lnTo>
                <a:lnTo>
                  <a:pt x="4091" y="2008"/>
                </a:lnTo>
                <a:lnTo>
                  <a:pt x="4089" y="2008"/>
                </a:lnTo>
                <a:lnTo>
                  <a:pt x="4087" y="2008"/>
                </a:lnTo>
                <a:lnTo>
                  <a:pt x="4085" y="2010"/>
                </a:lnTo>
                <a:lnTo>
                  <a:pt x="4083" y="2010"/>
                </a:lnTo>
                <a:lnTo>
                  <a:pt x="4081" y="2012"/>
                </a:lnTo>
                <a:lnTo>
                  <a:pt x="4075" y="2012"/>
                </a:lnTo>
                <a:lnTo>
                  <a:pt x="4074" y="2014"/>
                </a:lnTo>
                <a:lnTo>
                  <a:pt x="4072" y="2014"/>
                </a:lnTo>
                <a:lnTo>
                  <a:pt x="4070" y="2016"/>
                </a:lnTo>
                <a:lnTo>
                  <a:pt x="4066" y="2016"/>
                </a:lnTo>
                <a:lnTo>
                  <a:pt x="4064" y="2016"/>
                </a:lnTo>
                <a:lnTo>
                  <a:pt x="4062" y="2016"/>
                </a:lnTo>
                <a:lnTo>
                  <a:pt x="4060" y="2016"/>
                </a:lnTo>
                <a:lnTo>
                  <a:pt x="4058" y="2016"/>
                </a:lnTo>
                <a:lnTo>
                  <a:pt x="4056" y="2016"/>
                </a:lnTo>
                <a:lnTo>
                  <a:pt x="4050" y="2016"/>
                </a:lnTo>
                <a:lnTo>
                  <a:pt x="4049" y="2014"/>
                </a:lnTo>
                <a:lnTo>
                  <a:pt x="4047" y="2014"/>
                </a:lnTo>
                <a:lnTo>
                  <a:pt x="4047" y="2012"/>
                </a:lnTo>
                <a:lnTo>
                  <a:pt x="4049" y="2010"/>
                </a:lnTo>
                <a:lnTo>
                  <a:pt x="4049" y="2008"/>
                </a:lnTo>
                <a:lnTo>
                  <a:pt x="4047" y="2012"/>
                </a:lnTo>
                <a:lnTo>
                  <a:pt x="4045" y="2014"/>
                </a:lnTo>
                <a:lnTo>
                  <a:pt x="4039" y="2014"/>
                </a:lnTo>
                <a:lnTo>
                  <a:pt x="4035" y="2014"/>
                </a:lnTo>
                <a:lnTo>
                  <a:pt x="4033" y="2014"/>
                </a:lnTo>
                <a:lnTo>
                  <a:pt x="4029" y="2014"/>
                </a:lnTo>
                <a:lnTo>
                  <a:pt x="4024" y="2016"/>
                </a:lnTo>
                <a:lnTo>
                  <a:pt x="4018" y="2018"/>
                </a:lnTo>
                <a:lnTo>
                  <a:pt x="4014" y="2018"/>
                </a:lnTo>
                <a:lnTo>
                  <a:pt x="4012" y="2018"/>
                </a:lnTo>
                <a:lnTo>
                  <a:pt x="4010" y="2018"/>
                </a:lnTo>
                <a:lnTo>
                  <a:pt x="4008" y="2018"/>
                </a:lnTo>
                <a:lnTo>
                  <a:pt x="4006" y="2018"/>
                </a:lnTo>
                <a:lnTo>
                  <a:pt x="4002" y="2020"/>
                </a:lnTo>
                <a:lnTo>
                  <a:pt x="4001" y="2020"/>
                </a:lnTo>
                <a:lnTo>
                  <a:pt x="3999" y="2020"/>
                </a:lnTo>
                <a:lnTo>
                  <a:pt x="4001" y="2020"/>
                </a:lnTo>
                <a:lnTo>
                  <a:pt x="4001" y="2018"/>
                </a:lnTo>
                <a:lnTo>
                  <a:pt x="4001" y="2016"/>
                </a:lnTo>
                <a:lnTo>
                  <a:pt x="4002" y="2016"/>
                </a:lnTo>
                <a:lnTo>
                  <a:pt x="4002" y="2014"/>
                </a:lnTo>
                <a:lnTo>
                  <a:pt x="4006" y="2012"/>
                </a:lnTo>
                <a:lnTo>
                  <a:pt x="4008" y="2012"/>
                </a:lnTo>
                <a:lnTo>
                  <a:pt x="4010" y="2014"/>
                </a:lnTo>
                <a:lnTo>
                  <a:pt x="4010" y="2016"/>
                </a:lnTo>
                <a:lnTo>
                  <a:pt x="4008" y="2016"/>
                </a:lnTo>
                <a:lnTo>
                  <a:pt x="4010" y="2016"/>
                </a:lnTo>
                <a:lnTo>
                  <a:pt x="4012" y="2016"/>
                </a:lnTo>
                <a:lnTo>
                  <a:pt x="4012" y="2014"/>
                </a:lnTo>
                <a:lnTo>
                  <a:pt x="4012" y="2012"/>
                </a:lnTo>
                <a:lnTo>
                  <a:pt x="4014" y="2012"/>
                </a:lnTo>
                <a:lnTo>
                  <a:pt x="4016" y="2012"/>
                </a:lnTo>
                <a:lnTo>
                  <a:pt x="4016" y="2010"/>
                </a:lnTo>
                <a:lnTo>
                  <a:pt x="4018" y="2010"/>
                </a:lnTo>
                <a:lnTo>
                  <a:pt x="4020" y="2010"/>
                </a:lnTo>
                <a:lnTo>
                  <a:pt x="4022" y="2012"/>
                </a:lnTo>
                <a:lnTo>
                  <a:pt x="4024" y="2012"/>
                </a:lnTo>
                <a:lnTo>
                  <a:pt x="4026" y="2012"/>
                </a:lnTo>
                <a:lnTo>
                  <a:pt x="4024" y="2012"/>
                </a:lnTo>
                <a:lnTo>
                  <a:pt x="4024" y="2010"/>
                </a:lnTo>
                <a:lnTo>
                  <a:pt x="4022" y="2010"/>
                </a:lnTo>
                <a:lnTo>
                  <a:pt x="4020" y="2010"/>
                </a:lnTo>
                <a:lnTo>
                  <a:pt x="4020" y="2008"/>
                </a:lnTo>
                <a:lnTo>
                  <a:pt x="4018" y="2008"/>
                </a:lnTo>
                <a:lnTo>
                  <a:pt x="4016" y="2008"/>
                </a:lnTo>
                <a:lnTo>
                  <a:pt x="4014" y="2010"/>
                </a:lnTo>
                <a:lnTo>
                  <a:pt x="4014" y="2012"/>
                </a:lnTo>
                <a:lnTo>
                  <a:pt x="4012" y="2012"/>
                </a:lnTo>
                <a:lnTo>
                  <a:pt x="4010" y="2010"/>
                </a:lnTo>
                <a:lnTo>
                  <a:pt x="4008" y="2008"/>
                </a:lnTo>
                <a:lnTo>
                  <a:pt x="4008" y="2006"/>
                </a:lnTo>
                <a:lnTo>
                  <a:pt x="4008" y="2004"/>
                </a:lnTo>
                <a:lnTo>
                  <a:pt x="4010" y="2002"/>
                </a:lnTo>
                <a:lnTo>
                  <a:pt x="4010" y="2000"/>
                </a:lnTo>
                <a:lnTo>
                  <a:pt x="4012" y="1998"/>
                </a:lnTo>
                <a:lnTo>
                  <a:pt x="4014" y="1996"/>
                </a:lnTo>
                <a:lnTo>
                  <a:pt x="4016" y="1995"/>
                </a:lnTo>
                <a:lnTo>
                  <a:pt x="4016" y="1993"/>
                </a:lnTo>
                <a:lnTo>
                  <a:pt x="4018" y="1991"/>
                </a:lnTo>
                <a:lnTo>
                  <a:pt x="4022" y="1993"/>
                </a:lnTo>
                <a:lnTo>
                  <a:pt x="4022" y="1991"/>
                </a:lnTo>
                <a:lnTo>
                  <a:pt x="4024" y="1991"/>
                </a:lnTo>
                <a:lnTo>
                  <a:pt x="4026" y="1989"/>
                </a:lnTo>
                <a:lnTo>
                  <a:pt x="4024" y="1989"/>
                </a:lnTo>
                <a:lnTo>
                  <a:pt x="4022" y="1989"/>
                </a:lnTo>
                <a:lnTo>
                  <a:pt x="4020" y="1989"/>
                </a:lnTo>
                <a:lnTo>
                  <a:pt x="4020" y="1987"/>
                </a:lnTo>
                <a:lnTo>
                  <a:pt x="4022" y="1987"/>
                </a:lnTo>
                <a:lnTo>
                  <a:pt x="4024" y="1987"/>
                </a:lnTo>
                <a:lnTo>
                  <a:pt x="4026" y="1983"/>
                </a:lnTo>
                <a:lnTo>
                  <a:pt x="4029" y="1981"/>
                </a:lnTo>
                <a:lnTo>
                  <a:pt x="4029" y="1979"/>
                </a:lnTo>
                <a:lnTo>
                  <a:pt x="4031" y="1979"/>
                </a:lnTo>
                <a:lnTo>
                  <a:pt x="4033" y="1981"/>
                </a:lnTo>
                <a:lnTo>
                  <a:pt x="4033" y="1983"/>
                </a:lnTo>
                <a:lnTo>
                  <a:pt x="4035" y="1983"/>
                </a:lnTo>
                <a:lnTo>
                  <a:pt x="4035" y="1985"/>
                </a:lnTo>
                <a:lnTo>
                  <a:pt x="4033" y="1985"/>
                </a:lnTo>
                <a:lnTo>
                  <a:pt x="4033" y="1987"/>
                </a:lnTo>
                <a:lnTo>
                  <a:pt x="4031" y="1987"/>
                </a:lnTo>
                <a:lnTo>
                  <a:pt x="4031" y="1989"/>
                </a:lnTo>
                <a:lnTo>
                  <a:pt x="4033" y="1989"/>
                </a:lnTo>
                <a:lnTo>
                  <a:pt x="4033" y="1987"/>
                </a:lnTo>
                <a:lnTo>
                  <a:pt x="4035" y="1987"/>
                </a:lnTo>
                <a:lnTo>
                  <a:pt x="4037" y="1987"/>
                </a:lnTo>
                <a:lnTo>
                  <a:pt x="4039" y="1987"/>
                </a:lnTo>
                <a:lnTo>
                  <a:pt x="4041" y="1987"/>
                </a:lnTo>
                <a:lnTo>
                  <a:pt x="4043" y="1987"/>
                </a:lnTo>
                <a:lnTo>
                  <a:pt x="4043" y="1985"/>
                </a:lnTo>
                <a:lnTo>
                  <a:pt x="4045" y="1983"/>
                </a:lnTo>
                <a:lnTo>
                  <a:pt x="4045" y="1981"/>
                </a:lnTo>
                <a:lnTo>
                  <a:pt x="4043" y="1979"/>
                </a:lnTo>
                <a:lnTo>
                  <a:pt x="4041" y="1979"/>
                </a:lnTo>
                <a:lnTo>
                  <a:pt x="4039" y="1981"/>
                </a:lnTo>
                <a:lnTo>
                  <a:pt x="4037" y="1981"/>
                </a:lnTo>
                <a:lnTo>
                  <a:pt x="4035" y="1981"/>
                </a:lnTo>
                <a:lnTo>
                  <a:pt x="4035" y="1979"/>
                </a:lnTo>
                <a:lnTo>
                  <a:pt x="4037" y="1979"/>
                </a:lnTo>
                <a:lnTo>
                  <a:pt x="4039" y="1977"/>
                </a:lnTo>
                <a:lnTo>
                  <a:pt x="4041" y="1975"/>
                </a:lnTo>
                <a:lnTo>
                  <a:pt x="4039" y="1973"/>
                </a:lnTo>
                <a:lnTo>
                  <a:pt x="4039" y="1975"/>
                </a:lnTo>
                <a:lnTo>
                  <a:pt x="4037" y="1975"/>
                </a:lnTo>
                <a:lnTo>
                  <a:pt x="4035" y="1975"/>
                </a:lnTo>
                <a:lnTo>
                  <a:pt x="4035" y="1973"/>
                </a:lnTo>
                <a:lnTo>
                  <a:pt x="4037" y="1973"/>
                </a:lnTo>
                <a:lnTo>
                  <a:pt x="4039" y="1972"/>
                </a:lnTo>
                <a:lnTo>
                  <a:pt x="4041" y="1970"/>
                </a:lnTo>
                <a:lnTo>
                  <a:pt x="4041" y="1968"/>
                </a:lnTo>
                <a:lnTo>
                  <a:pt x="4041" y="1966"/>
                </a:lnTo>
                <a:lnTo>
                  <a:pt x="4043" y="1966"/>
                </a:lnTo>
                <a:lnTo>
                  <a:pt x="4043" y="1968"/>
                </a:lnTo>
                <a:lnTo>
                  <a:pt x="4043" y="1966"/>
                </a:lnTo>
                <a:lnTo>
                  <a:pt x="4045" y="1966"/>
                </a:lnTo>
                <a:lnTo>
                  <a:pt x="4043" y="1966"/>
                </a:lnTo>
                <a:lnTo>
                  <a:pt x="4043" y="1964"/>
                </a:lnTo>
                <a:lnTo>
                  <a:pt x="4043" y="1962"/>
                </a:lnTo>
                <a:lnTo>
                  <a:pt x="4045" y="1960"/>
                </a:lnTo>
                <a:lnTo>
                  <a:pt x="4043" y="1960"/>
                </a:lnTo>
                <a:lnTo>
                  <a:pt x="4043" y="1958"/>
                </a:lnTo>
                <a:lnTo>
                  <a:pt x="4043" y="1956"/>
                </a:lnTo>
                <a:lnTo>
                  <a:pt x="4043" y="1954"/>
                </a:lnTo>
                <a:lnTo>
                  <a:pt x="4041" y="1954"/>
                </a:lnTo>
                <a:lnTo>
                  <a:pt x="4041" y="1952"/>
                </a:lnTo>
                <a:lnTo>
                  <a:pt x="4039" y="1954"/>
                </a:lnTo>
                <a:lnTo>
                  <a:pt x="4037" y="1954"/>
                </a:lnTo>
                <a:lnTo>
                  <a:pt x="4035" y="1952"/>
                </a:lnTo>
                <a:lnTo>
                  <a:pt x="4033" y="1952"/>
                </a:lnTo>
                <a:lnTo>
                  <a:pt x="4033" y="1950"/>
                </a:lnTo>
                <a:lnTo>
                  <a:pt x="4031" y="1948"/>
                </a:lnTo>
                <a:lnTo>
                  <a:pt x="4031" y="1950"/>
                </a:lnTo>
                <a:lnTo>
                  <a:pt x="4033" y="1952"/>
                </a:lnTo>
                <a:lnTo>
                  <a:pt x="4033" y="1954"/>
                </a:lnTo>
                <a:lnTo>
                  <a:pt x="4035" y="1954"/>
                </a:lnTo>
                <a:lnTo>
                  <a:pt x="4037" y="1956"/>
                </a:lnTo>
                <a:lnTo>
                  <a:pt x="4039" y="1956"/>
                </a:lnTo>
                <a:lnTo>
                  <a:pt x="4041" y="1956"/>
                </a:lnTo>
                <a:lnTo>
                  <a:pt x="4039" y="1956"/>
                </a:lnTo>
                <a:lnTo>
                  <a:pt x="4039" y="1958"/>
                </a:lnTo>
                <a:lnTo>
                  <a:pt x="4041" y="1958"/>
                </a:lnTo>
                <a:lnTo>
                  <a:pt x="4043" y="1960"/>
                </a:lnTo>
                <a:lnTo>
                  <a:pt x="4043" y="1962"/>
                </a:lnTo>
                <a:lnTo>
                  <a:pt x="4039" y="1962"/>
                </a:lnTo>
                <a:lnTo>
                  <a:pt x="4039" y="1964"/>
                </a:lnTo>
                <a:lnTo>
                  <a:pt x="4039" y="1966"/>
                </a:lnTo>
                <a:lnTo>
                  <a:pt x="4037" y="1968"/>
                </a:lnTo>
                <a:lnTo>
                  <a:pt x="4035" y="1968"/>
                </a:lnTo>
                <a:lnTo>
                  <a:pt x="4033" y="1968"/>
                </a:lnTo>
                <a:lnTo>
                  <a:pt x="4031" y="1968"/>
                </a:lnTo>
                <a:lnTo>
                  <a:pt x="4031" y="1972"/>
                </a:lnTo>
                <a:lnTo>
                  <a:pt x="4031" y="1973"/>
                </a:lnTo>
                <a:lnTo>
                  <a:pt x="4029" y="1975"/>
                </a:lnTo>
                <a:lnTo>
                  <a:pt x="4027" y="1979"/>
                </a:lnTo>
                <a:lnTo>
                  <a:pt x="4026" y="1983"/>
                </a:lnTo>
                <a:lnTo>
                  <a:pt x="4024" y="1983"/>
                </a:lnTo>
                <a:lnTo>
                  <a:pt x="4022" y="1981"/>
                </a:lnTo>
                <a:lnTo>
                  <a:pt x="4020" y="1981"/>
                </a:lnTo>
                <a:lnTo>
                  <a:pt x="4018" y="1981"/>
                </a:lnTo>
                <a:lnTo>
                  <a:pt x="4018" y="1983"/>
                </a:lnTo>
                <a:lnTo>
                  <a:pt x="4018" y="1985"/>
                </a:lnTo>
                <a:lnTo>
                  <a:pt x="4018" y="1987"/>
                </a:lnTo>
                <a:lnTo>
                  <a:pt x="4016" y="1987"/>
                </a:lnTo>
                <a:lnTo>
                  <a:pt x="4016" y="1989"/>
                </a:lnTo>
                <a:lnTo>
                  <a:pt x="4014" y="1993"/>
                </a:lnTo>
                <a:lnTo>
                  <a:pt x="4012" y="1995"/>
                </a:lnTo>
                <a:lnTo>
                  <a:pt x="4012" y="1996"/>
                </a:lnTo>
                <a:lnTo>
                  <a:pt x="4010" y="1996"/>
                </a:lnTo>
                <a:lnTo>
                  <a:pt x="4008" y="1998"/>
                </a:lnTo>
                <a:lnTo>
                  <a:pt x="4008" y="2000"/>
                </a:lnTo>
                <a:lnTo>
                  <a:pt x="4006" y="2002"/>
                </a:lnTo>
                <a:lnTo>
                  <a:pt x="4006" y="2004"/>
                </a:lnTo>
                <a:lnTo>
                  <a:pt x="4002" y="2006"/>
                </a:lnTo>
                <a:lnTo>
                  <a:pt x="4001" y="2008"/>
                </a:lnTo>
                <a:lnTo>
                  <a:pt x="3999" y="2010"/>
                </a:lnTo>
                <a:lnTo>
                  <a:pt x="3997" y="2012"/>
                </a:lnTo>
                <a:lnTo>
                  <a:pt x="3997" y="2014"/>
                </a:lnTo>
                <a:lnTo>
                  <a:pt x="3997" y="2016"/>
                </a:lnTo>
                <a:lnTo>
                  <a:pt x="3997" y="2018"/>
                </a:lnTo>
                <a:lnTo>
                  <a:pt x="3997" y="2020"/>
                </a:lnTo>
                <a:lnTo>
                  <a:pt x="3997" y="2021"/>
                </a:lnTo>
                <a:lnTo>
                  <a:pt x="3997" y="2023"/>
                </a:lnTo>
                <a:lnTo>
                  <a:pt x="3997" y="2025"/>
                </a:lnTo>
                <a:lnTo>
                  <a:pt x="3995" y="2027"/>
                </a:lnTo>
                <a:lnTo>
                  <a:pt x="3993" y="2027"/>
                </a:lnTo>
                <a:lnTo>
                  <a:pt x="3987" y="2027"/>
                </a:lnTo>
                <a:lnTo>
                  <a:pt x="3985" y="2029"/>
                </a:lnTo>
                <a:lnTo>
                  <a:pt x="3981" y="2031"/>
                </a:lnTo>
                <a:lnTo>
                  <a:pt x="3979" y="2033"/>
                </a:lnTo>
                <a:lnTo>
                  <a:pt x="3976" y="2035"/>
                </a:lnTo>
                <a:lnTo>
                  <a:pt x="3972" y="2037"/>
                </a:lnTo>
                <a:lnTo>
                  <a:pt x="3970" y="2037"/>
                </a:lnTo>
                <a:lnTo>
                  <a:pt x="3968" y="2037"/>
                </a:lnTo>
                <a:lnTo>
                  <a:pt x="3970" y="2035"/>
                </a:lnTo>
                <a:lnTo>
                  <a:pt x="3970" y="2033"/>
                </a:lnTo>
                <a:lnTo>
                  <a:pt x="3970" y="2031"/>
                </a:lnTo>
                <a:lnTo>
                  <a:pt x="3972" y="2031"/>
                </a:lnTo>
                <a:lnTo>
                  <a:pt x="3970" y="2029"/>
                </a:lnTo>
                <a:lnTo>
                  <a:pt x="3972" y="2029"/>
                </a:lnTo>
                <a:lnTo>
                  <a:pt x="3970" y="2029"/>
                </a:lnTo>
                <a:lnTo>
                  <a:pt x="3970" y="2027"/>
                </a:lnTo>
                <a:lnTo>
                  <a:pt x="3970" y="2025"/>
                </a:lnTo>
                <a:lnTo>
                  <a:pt x="3970" y="2027"/>
                </a:lnTo>
                <a:lnTo>
                  <a:pt x="3970" y="2029"/>
                </a:lnTo>
                <a:lnTo>
                  <a:pt x="3970" y="2031"/>
                </a:lnTo>
                <a:lnTo>
                  <a:pt x="3970" y="2033"/>
                </a:lnTo>
                <a:lnTo>
                  <a:pt x="3970" y="2035"/>
                </a:lnTo>
                <a:lnTo>
                  <a:pt x="3968" y="2035"/>
                </a:lnTo>
                <a:lnTo>
                  <a:pt x="3966" y="2035"/>
                </a:lnTo>
                <a:lnTo>
                  <a:pt x="3966" y="2033"/>
                </a:lnTo>
                <a:lnTo>
                  <a:pt x="3964" y="2033"/>
                </a:lnTo>
                <a:lnTo>
                  <a:pt x="3964" y="2035"/>
                </a:lnTo>
                <a:lnTo>
                  <a:pt x="3962" y="2037"/>
                </a:lnTo>
                <a:lnTo>
                  <a:pt x="3962" y="2035"/>
                </a:lnTo>
                <a:lnTo>
                  <a:pt x="3962" y="2033"/>
                </a:lnTo>
                <a:lnTo>
                  <a:pt x="3960" y="2033"/>
                </a:lnTo>
                <a:lnTo>
                  <a:pt x="3958" y="2033"/>
                </a:lnTo>
                <a:lnTo>
                  <a:pt x="3956" y="2033"/>
                </a:lnTo>
                <a:lnTo>
                  <a:pt x="3956" y="2035"/>
                </a:lnTo>
                <a:lnTo>
                  <a:pt x="3956" y="2037"/>
                </a:lnTo>
                <a:lnTo>
                  <a:pt x="3956" y="2039"/>
                </a:lnTo>
                <a:lnTo>
                  <a:pt x="3958" y="2039"/>
                </a:lnTo>
                <a:lnTo>
                  <a:pt x="3960" y="2039"/>
                </a:lnTo>
                <a:lnTo>
                  <a:pt x="3962" y="2039"/>
                </a:lnTo>
                <a:lnTo>
                  <a:pt x="3964" y="2039"/>
                </a:lnTo>
                <a:lnTo>
                  <a:pt x="3964" y="2037"/>
                </a:lnTo>
                <a:lnTo>
                  <a:pt x="3964" y="2035"/>
                </a:lnTo>
                <a:lnTo>
                  <a:pt x="3966" y="2035"/>
                </a:lnTo>
                <a:lnTo>
                  <a:pt x="3968" y="2035"/>
                </a:lnTo>
                <a:lnTo>
                  <a:pt x="3968" y="2037"/>
                </a:lnTo>
                <a:lnTo>
                  <a:pt x="3968" y="2039"/>
                </a:lnTo>
                <a:lnTo>
                  <a:pt x="3968" y="2041"/>
                </a:lnTo>
                <a:lnTo>
                  <a:pt x="3960" y="2041"/>
                </a:lnTo>
                <a:lnTo>
                  <a:pt x="3958" y="2043"/>
                </a:lnTo>
                <a:lnTo>
                  <a:pt x="3953" y="2044"/>
                </a:lnTo>
                <a:lnTo>
                  <a:pt x="3951" y="2046"/>
                </a:lnTo>
                <a:lnTo>
                  <a:pt x="3943" y="2048"/>
                </a:lnTo>
                <a:lnTo>
                  <a:pt x="3939" y="2052"/>
                </a:lnTo>
                <a:lnTo>
                  <a:pt x="3937" y="2052"/>
                </a:lnTo>
                <a:lnTo>
                  <a:pt x="3935" y="2054"/>
                </a:lnTo>
                <a:lnTo>
                  <a:pt x="3933" y="2056"/>
                </a:lnTo>
                <a:lnTo>
                  <a:pt x="3929" y="2060"/>
                </a:lnTo>
                <a:lnTo>
                  <a:pt x="3928" y="2062"/>
                </a:lnTo>
                <a:lnTo>
                  <a:pt x="3926" y="2064"/>
                </a:lnTo>
                <a:lnTo>
                  <a:pt x="3926" y="2066"/>
                </a:lnTo>
                <a:lnTo>
                  <a:pt x="3926" y="2068"/>
                </a:lnTo>
                <a:lnTo>
                  <a:pt x="3928" y="2068"/>
                </a:lnTo>
                <a:lnTo>
                  <a:pt x="3928" y="2069"/>
                </a:lnTo>
                <a:lnTo>
                  <a:pt x="3926" y="2071"/>
                </a:lnTo>
                <a:lnTo>
                  <a:pt x="3926" y="2075"/>
                </a:lnTo>
                <a:lnTo>
                  <a:pt x="3924" y="2079"/>
                </a:lnTo>
                <a:lnTo>
                  <a:pt x="3922" y="2079"/>
                </a:lnTo>
                <a:lnTo>
                  <a:pt x="3922" y="2081"/>
                </a:lnTo>
                <a:lnTo>
                  <a:pt x="3916" y="2083"/>
                </a:lnTo>
                <a:lnTo>
                  <a:pt x="3914" y="2083"/>
                </a:lnTo>
                <a:lnTo>
                  <a:pt x="3912" y="2079"/>
                </a:lnTo>
                <a:lnTo>
                  <a:pt x="3912" y="2077"/>
                </a:lnTo>
                <a:lnTo>
                  <a:pt x="3912" y="2075"/>
                </a:lnTo>
                <a:lnTo>
                  <a:pt x="3912" y="2073"/>
                </a:lnTo>
                <a:lnTo>
                  <a:pt x="3912" y="2071"/>
                </a:lnTo>
                <a:lnTo>
                  <a:pt x="3910" y="2071"/>
                </a:lnTo>
                <a:lnTo>
                  <a:pt x="3910" y="2069"/>
                </a:lnTo>
                <a:lnTo>
                  <a:pt x="3910" y="2068"/>
                </a:lnTo>
                <a:lnTo>
                  <a:pt x="3910" y="2066"/>
                </a:lnTo>
                <a:lnTo>
                  <a:pt x="3910" y="2064"/>
                </a:lnTo>
                <a:lnTo>
                  <a:pt x="3910" y="2062"/>
                </a:lnTo>
                <a:lnTo>
                  <a:pt x="3910" y="2060"/>
                </a:lnTo>
                <a:lnTo>
                  <a:pt x="3910" y="2058"/>
                </a:lnTo>
                <a:lnTo>
                  <a:pt x="3910" y="2056"/>
                </a:lnTo>
                <a:lnTo>
                  <a:pt x="3912" y="2056"/>
                </a:lnTo>
                <a:lnTo>
                  <a:pt x="3912" y="2054"/>
                </a:lnTo>
                <a:lnTo>
                  <a:pt x="3914" y="2054"/>
                </a:lnTo>
                <a:lnTo>
                  <a:pt x="3914" y="2052"/>
                </a:lnTo>
                <a:lnTo>
                  <a:pt x="3916" y="2052"/>
                </a:lnTo>
                <a:lnTo>
                  <a:pt x="3920" y="2054"/>
                </a:lnTo>
                <a:lnTo>
                  <a:pt x="3922" y="2052"/>
                </a:lnTo>
                <a:lnTo>
                  <a:pt x="3922" y="2054"/>
                </a:lnTo>
                <a:lnTo>
                  <a:pt x="3920" y="2056"/>
                </a:lnTo>
                <a:lnTo>
                  <a:pt x="3916" y="2058"/>
                </a:lnTo>
                <a:lnTo>
                  <a:pt x="3914" y="2058"/>
                </a:lnTo>
                <a:lnTo>
                  <a:pt x="3912" y="2058"/>
                </a:lnTo>
                <a:lnTo>
                  <a:pt x="3912" y="2060"/>
                </a:lnTo>
                <a:lnTo>
                  <a:pt x="3914" y="2060"/>
                </a:lnTo>
                <a:lnTo>
                  <a:pt x="3916" y="2060"/>
                </a:lnTo>
                <a:lnTo>
                  <a:pt x="3916" y="2062"/>
                </a:lnTo>
                <a:lnTo>
                  <a:pt x="3918" y="2062"/>
                </a:lnTo>
                <a:lnTo>
                  <a:pt x="3920" y="2062"/>
                </a:lnTo>
                <a:lnTo>
                  <a:pt x="3922" y="2064"/>
                </a:lnTo>
                <a:lnTo>
                  <a:pt x="3922" y="2062"/>
                </a:lnTo>
                <a:lnTo>
                  <a:pt x="3922" y="2060"/>
                </a:lnTo>
                <a:lnTo>
                  <a:pt x="3922" y="2058"/>
                </a:lnTo>
                <a:lnTo>
                  <a:pt x="3924" y="2056"/>
                </a:lnTo>
                <a:lnTo>
                  <a:pt x="3926" y="2054"/>
                </a:lnTo>
                <a:lnTo>
                  <a:pt x="3924" y="2054"/>
                </a:lnTo>
                <a:lnTo>
                  <a:pt x="3926" y="2052"/>
                </a:lnTo>
                <a:lnTo>
                  <a:pt x="3926" y="2048"/>
                </a:lnTo>
                <a:lnTo>
                  <a:pt x="3928" y="2048"/>
                </a:lnTo>
                <a:lnTo>
                  <a:pt x="3928" y="2046"/>
                </a:lnTo>
                <a:lnTo>
                  <a:pt x="3929" y="2044"/>
                </a:lnTo>
                <a:lnTo>
                  <a:pt x="3931" y="2044"/>
                </a:lnTo>
                <a:lnTo>
                  <a:pt x="3931" y="2046"/>
                </a:lnTo>
                <a:lnTo>
                  <a:pt x="3929" y="2048"/>
                </a:lnTo>
                <a:lnTo>
                  <a:pt x="3931" y="2050"/>
                </a:lnTo>
                <a:lnTo>
                  <a:pt x="3931" y="2048"/>
                </a:lnTo>
                <a:lnTo>
                  <a:pt x="3933" y="2048"/>
                </a:lnTo>
                <a:lnTo>
                  <a:pt x="3935" y="2048"/>
                </a:lnTo>
                <a:lnTo>
                  <a:pt x="3937" y="2048"/>
                </a:lnTo>
                <a:lnTo>
                  <a:pt x="3943" y="2046"/>
                </a:lnTo>
                <a:lnTo>
                  <a:pt x="3945" y="2046"/>
                </a:lnTo>
                <a:lnTo>
                  <a:pt x="3945" y="2044"/>
                </a:lnTo>
                <a:lnTo>
                  <a:pt x="3945" y="2043"/>
                </a:lnTo>
                <a:lnTo>
                  <a:pt x="3947" y="2043"/>
                </a:lnTo>
                <a:lnTo>
                  <a:pt x="3945" y="2041"/>
                </a:lnTo>
                <a:lnTo>
                  <a:pt x="3945" y="2037"/>
                </a:lnTo>
                <a:lnTo>
                  <a:pt x="3945" y="2035"/>
                </a:lnTo>
                <a:lnTo>
                  <a:pt x="3943" y="2033"/>
                </a:lnTo>
                <a:lnTo>
                  <a:pt x="3941" y="2031"/>
                </a:lnTo>
                <a:lnTo>
                  <a:pt x="3939" y="2031"/>
                </a:lnTo>
                <a:lnTo>
                  <a:pt x="3939" y="2033"/>
                </a:lnTo>
                <a:lnTo>
                  <a:pt x="3937" y="2033"/>
                </a:lnTo>
                <a:lnTo>
                  <a:pt x="3935" y="2033"/>
                </a:lnTo>
                <a:lnTo>
                  <a:pt x="3931" y="2029"/>
                </a:lnTo>
                <a:lnTo>
                  <a:pt x="3931" y="2027"/>
                </a:lnTo>
                <a:lnTo>
                  <a:pt x="3929" y="2025"/>
                </a:lnTo>
                <a:lnTo>
                  <a:pt x="3928" y="2023"/>
                </a:lnTo>
                <a:lnTo>
                  <a:pt x="3928" y="2025"/>
                </a:lnTo>
                <a:lnTo>
                  <a:pt x="3926" y="2023"/>
                </a:lnTo>
                <a:lnTo>
                  <a:pt x="3926" y="2021"/>
                </a:lnTo>
                <a:lnTo>
                  <a:pt x="3926" y="2020"/>
                </a:lnTo>
                <a:lnTo>
                  <a:pt x="3926" y="2018"/>
                </a:lnTo>
                <a:lnTo>
                  <a:pt x="3928" y="2018"/>
                </a:lnTo>
                <a:lnTo>
                  <a:pt x="3928" y="2016"/>
                </a:lnTo>
                <a:lnTo>
                  <a:pt x="3929" y="2016"/>
                </a:lnTo>
                <a:lnTo>
                  <a:pt x="3929" y="2014"/>
                </a:lnTo>
                <a:lnTo>
                  <a:pt x="3931" y="2012"/>
                </a:lnTo>
                <a:lnTo>
                  <a:pt x="3929" y="2012"/>
                </a:lnTo>
                <a:lnTo>
                  <a:pt x="3928" y="2014"/>
                </a:lnTo>
                <a:lnTo>
                  <a:pt x="3928" y="2012"/>
                </a:lnTo>
                <a:lnTo>
                  <a:pt x="3926" y="2012"/>
                </a:lnTo>
                <a:lnTo>
                  <a:pt x="3926" y="2014"/>
                </a:lnTo>
                <a:lnTo>
                  <a:pt x="3924" y="2014"/>
                </a:lnTo>
                <a:lnTo>
                  <a:pt x="3926" y="2012"/>
                </a:lnTo>
                <a:lnTo>
                  <a:pt x="3924" y="2012"/>
                </a:lnTo>
                <a:lnTo>
                  <a:pt x="3924" y="2010"/>
                </a:lnTo>
                <a:lnTo>
                  <a:pt x="3922" y="2008"/>
                </a:lnTo>
                <a:lnTo>
                  <a:pt x="3922" y="2014"/>
                </a:lnTo>
                <a:lnTo>
                  <a:pt x="3922" y="2016"/>
                </a:lnTo>
                <a:lnTo>
                  <a:pt x="3924" y="2016"/>
                </a:lnTo>
                <a:lnTo>
                  <a:pt x="3926" y="2016"/>
                </a:lnTo>
                <a:lnTo>
                  <a:pt x="3926" y="2018"/>
                </a:lnTo>
                <a:lnTo>
                  <a:pt x="3924" y="2018"/>
                </a:lnTo>
                <a:lnTo>
                  <a:pt x="3924" y="2020"/>
                </a:lnTo>
                <a:lnTo>
                  <a:pt x="3924" y="2021"/>
                </a:lnTo>
                <a:lnTo>
                  <a:pt x="3924" y="2023"/>
                </a:lnTo>
                <a:lnTo>
                  <a:pt x="3922" y="2023"/>
                </a:lnTo>
                <a:lnTo>
                  <a:pt x="3922" y="2025"/>
                </a:lnTo>
                <a:lnTo>
                  <a:pt x="3920" y="2025"/>
                </a:lnTo>
                <a:lnTo>
                  <a:pt x="3918" y="2025"/>
                </a:lnTo>
                <a:lnTo>
                  <a:pt x="3914" y="2025"/>
                </a:lnTo>
                <a:lnTo>
                  <a:pt x="3912" y="2023"/>
                </a:lnTo>
                <a:lnTo>
                  <a:pt x="3910" y="2023"/>
                </a:lnTo>
                <a:lnTo>
                  <a:pt x="3908" y="2021"/>
                </a:lnTo>
                <a:lnTo>
                  <a:pt x="3906" y="2021"/>
                </a:lnTo>
                <a:lnTo>
                  <a:pt x="3905" y="2021"/>
                </a:lnTo>
                <a:lnTo>
                  <a:pt x="3905" y="2020"/>
                </a:lnTo>
                <a:lnTo>
                  <a:pt x="3905" y="2018"/>
                </a:lnTo>
                <a:lnTo>
                  <a:pt x="3905" y="2016"/>
                </a:lnTo>
                <a:lnTo>
                  <a:pt x="3905" y="2014"/>
                </a:lnTo>
                <a:lnTo>
                  <a:pt x="3903" y="2014"/>
                </a:lnTo>
                <a:lnTo>
                  <a:pt x="3903" y="2016"/>
                </a:lnTo>
                <a:lnTo>
                  <a:pt x="3901" y="2016"/>
                </a:lnTo>
                <a:lnTo>
                  <a:pt x="3899" y="2016"/>
                </a:lnTo>
                <a:lnTo>
                  <a:pt x="3899" y="2020"/>
                </a:lnTo>
                <a:lnTo>
                  <a:pt x="3901" y="2018"/>
                </a:lnTo>
                <a:lnTo>
                  <a:pt x="3903" y="2018"/>
                </a:lnTo>
                <a:lnTo>
                  <a:pt x="3903" y="2020"/>
                </a:lnTo>
                <a:lnTo>
                  <a:pt x="3903" y="2021"/>
                </a:lnTo>
                <a:lnTo>
                  <a:pt x="3903" y="2023"/>
                </a:lnTo>
                <a:lnTo>
                  <a:pt x="3906" y="2025"/>
                </a:lnTo>
                <a:lnTo>
                  <a:pt x="3905" y="2027"/>
                </a:lnTo>
                <a:lnTo>
                  <a:pt x="3903" y="2027"/>
                </a:lnTo>
                <a:lnTo>
                  <a:pt x="3901" y="2029"/>
                </a:lnTo>
                <a:lnTo>
                  <a:pt x="3901" y="2031"/>
                </a:lnTo>
                <a:lnTo>
                  <a:pt x="3901" y="2033"/>
                </a:lnTo>
                <a:lnTo>
                  <a:pt x="3901" y="2037"/>
                </a:lnTo>
                <a:lnTo>
                  <a:pt x="3903" y="2039"/>
                </a:lnTo>
                <a:lnTo>
                  <a:pt x="3903" y="2041"/>
                </a:lnTo>
                <a:lnTo>
                  <a:pt x="3906" y="2043"/>
                </a:lnTo>
                <a:lnTo>
                  <a:pt x="3906" y="2044"/>
                </a:lnTo>
                <a:lnTo>
                  <a:pt x="3906" y="2046"/>
                </a:lnTo>
                <a:lnTo>
                  <a:pt x="3905" y="2044"/>
                </a:lnTo>
                <a:lnTo>
                  <a:pt x="3903" y="2043"/>
                </a:lnTo>
                <a:lnTo>
                  <a:pt x="3901" y="2043"/>
                </a:lnTo>
                <a:lnTo>
                  <a:pt x="3899" y="2041"/>
                </a:lnTo>
                <a:lnTo>
                  <a:pt x="3897" y="2041"/>
                </a:lnTo>
                <a:lnTo>
                  <a:pt x="3895" y="2041"/>
                </a:lnTo>
                <a:lnTo>
                  <a:pt x="3893" y="2041"/>
                </a:lnTo>
                <a:lnTo>
                  <a:pt x="3889" y="2041"/>
                </a:lnTo>
                <a:lnTo>
                  <a:pt x="3887" y="2041"/>
                </a:lnTo>
                <a:lnTo>
                  <a:pt x="3885" y="2041"/>
                </a:lnTo>
                <a:lnTo>
                  <a:pt x="3881" y="2041"/>
                </a:lnTo>
                <a:lnTo>
                  <a:pt x="3878" y="2043"/>
                </a:lnTo>
                <a:lnTo>
                  <a:pt x="3876" y="2044"/>
                </a:lnTo>
                <a:lnTo>
                  <a:pt x="3874" y="2044"/>
                </a:lnTo>
                <a:lnTo>
                  <a:pt x="3874" y="2046"/>
                </a:lnTo>
                <a:lnTo>
                  <a:pt x="3874" y="2048"/>
                </a:lnTo>
                <a:lnTo>
                  <a:pt x="3874" y="2050"/>
                </a:lnTo>
                <a:lnTo>
                  <a:pt x="3872" y="2050"/>
                </a:lnTo>
                <a:lnTo>
                  <a:pt x="3870" y="2050"/>
                </a:lnTo>
                <a:lnTo>
                  <a:pt x="3862" y="2052"/>
                </a:lnTo>
                <a:lnTo>
                  <a:pt x="3860" y="2054"/>
                </a:lnTo>
                <a:lnTo>
                  <a:pt x="3858" y="2054"/>
                </a:lnTo>
                <a:lnTo>
                  <a:pt x="3857" y="2056"/>
                </a:lnTo>
                <a:lnTo>
                  <a:pt x="3855" y="2056"/>
                </a:lnTo>
                <a:lnTo>
                  <a:pt x="3853" y="2056"/>
                </a:lnTo>
                <a:lnTo>
                  <a:pt x="3851" y="2054"/>
                </a:lnTo>
                <a:lnTo>
                  <a:pt x="3851" y="2052"/>
                </a:lnTo>
                <a:lnTo>
                  <a:pt x="3849" y="2052"/>
                </a:lnTo>
                <a:lnTo>
                  <a:pt x="3849" y="2050"/>
                </a:lnTo>
                <a:lnTo>
                  <a:pt x="3849" y="2048"/>
                </a:lnTo>
                <a:lnTo>
                  <a:pt x="3847" y="2048"/>
                </a:lnTo>
                <a:lnTo>
                  <a:pt x="3847" y="2046"/>
                </a:lnTo>
                <a:lnTo>
                  <a:pt x="3847" y="2048"/>
                </a:lnTo>
                <a:lnTo>
                  <a:pt x="3849" y="2048"/>
                </a:lnTo>
                <a:lnTo>
                  <a:pt x="3851" y="2048"/>
                </a:lnTo>
                <a:lnTo>
                  <a:pt x="3851" y="2050"/>
                </a:lnTo>
                <a:lnTo>
                  <a:pt x="3853" y="2052"/>
                </a:lnTo>
                <a:lnTo>
                  <a:pt x="3853" y="2050"/>
                </a:lnTo>
                <a:lnTo>
                  <a:pt x="3853" y="2048"/>
                </a:lnTo>
                <a:lnTo>
                  <a:pt x="3855" y="2048"/>
                </a:lnTo>
                <a:lnTo>
                  <a:pt x="3857" y="2048"/>
                </a:lnTo>
                <a:lnTo>
                  <a:pt x="3858" y="2048"/>
                </a:lnTo>
                <a:lnTo>
                  <a:pt x="3858" y="2050"/>
                </a:lnTo>
                <a:lnTo>
                  <a:pt x="3860" y="2050"/>
                </a:lnTo>
                <a:lnTo>
                  <a:pt x="3860" y="2052"/>
                </a:lnTo>
                <a:lnTo>
                  <a:pt x="3862" y="2052"/>
                </a:lnTo>
                <a:lnTo>
                  <a:pt x="3862" y="2050"/>
                </a:lnTo>
                <a:lnTo>
                  <a:pt x="3860" y="2050"/>
                </a:lnTo>
                <a:lnTo>
                  <a:pt x="3860" y="2048"/>
                </a:lnTo>
                <a:lnTo>
                  <a:pt x="3860" y="2046"/>
                </a:lnTo>
                <a:lnTo>
                  <a:pt x="3858" y="2046"/>
                </a:lnTo>
                <a:lnTo>
                  <a:pt x="3857" y="2046"/>
                </a:lnTo>
                <a:lnTo>
                  <a:pt x="3857" y="2044"/>
                </a:lnTo>
                <a:lnTo>
                  <a:pt x="3858" y="2043"/>
                </a:lnTo>
                <a:lnTo>
                  <a:pt x="3857" y="2041"/>
                </a:lnTo>
                <a:lnTo>
                  <a:pt x="3855" y="2043"/>
                </a:lnTo>
                <a:lnTo>
                  <a:pt x="3857" y="2043"/>
                </a:lnTo>
                <a:lnTo>
                  <a:pt x="3857" y="2044"/>
                </a:lnTo>
                <a:lnTo>
                  <a:pt x="3855" y="2044"/>
                </a:lnTo>
                <a:lnTo>
                  <a:pt x="3853" y="2044"/>
                </a:lnTo>
                <a:lnTo>
                  <a:pt x="3853" y="2046"/>
                </a:lnTo>
                <a:lnTo>
                  <a:pt x="3851" y="2046"/>
                </a:lnTo>
                <a:lnTo>
                  <a:pt x="3849" y="2048"/>
                </a:lnTo>
                <a:lnTo>
                  <a:pt x="3849" y="2046"/>
                </a:lnTo>
                <a:lnTo>
                  <a:pt x="3847" y="2044"/>
                </a:lnTo>
                <a:lnTo>
                  <a:pt x="3847" y="2046"/>
                </a:lnTo>
                <a:lnTo>
                  <a:pt x="3847" y="2048"/>
                </a:lnTo>
                <a:lnTo>
                  <a:pt x="3845" y="2048"/>
                </a:lnTo>
                <a:lnTo>
                  <a:pt x="3845" y="2046"/>
                </a:lnTo>
                <a:lnTo>
                  <a:pt x="3841" y="2044"/>
                </a:lnTo>
                <a:lnTo>
                  <a:pt x="3839" y="2043"/>
                </a:lnTo>
                <a:lnTo>
                  <a:pt x="3837" y="2041"/>
                </a:lnTo>
                <a:lnTo>
                  <a:pt x="3835" y="2041"/>
                </a:lnTo>
                <a:lnTo>
                  <a:pt x="3828" y="2039"/>
                </a:lnTo>
                <a:lnTo>
                  <a:pt x="3826" y="2039"/>
                </a:lnTo>
                <a:lnTo>
                  <a:pt x="3824" y="2039"/>
                </a:lnTo>
                <a:lnTo>
                  <a:pt x="3820" y="2039"/>
                </a:lnTo>
                <a:lnTo>
                  <a:pt x="3818" y="2039"/>
                </a:lnTo>
                <a:lnTo>
                  <a:pt x="3810" y="2041"/>
                </a:lnTo>
                <a:lnTo>
                  <a:pt x="3809" y="2043"/>
                </a:lnTo>
                <a:lnTo>
                  <a:pt x="3805" y="2044"/>
                </a:lnTo>
                <a:lnTo>
                  <a:pt x="3803" y="2046"/>
                </a:lnTo>
                <a:lnTo>
                  <a:pt x="3801" y="2046"/>
                </a:lnTo>
                <a:lnTo>
                  <a:pt x="3795" y="2054"/>
                </a:lnTo>
                <a:lnTo>
                  <a:pt x="3795" y="2056"/>
                </a:lnTo>
                <a:lnTo>
                  <a:pt x="3795" y="2058"/>
                </a:lnTo>
                <a:lnTo>
                  <a:pt x="3795" y="2056"/>
                </a:lnTo>
                <a:lnTo>
                  <a:pt x="3793" y="2056"/>
                </a:lnTo>
                <a:lnTo>
                  <a:pt x="3793" y="2054"/>
                </a:lnTo>
                <a:lnTo>
                  <a:pt x="3795" y="2052"/>
                </a:lnTo>
                <a:lnTo>
                  <a:pt x="3795" y="2050"/>
                </a:lnTo>
                <a:lnTo>
                  <a:pt x="3797" y="2048"/>
                </a:lnTo>
                <a:lnTo>
                  <a:pt x="3799" y="2046"/>
                </a:lnTo>
                <a:lnTo>
                  <a:pt x="3801" y="2046"/>
                </a:lnTo>
                <a:lnTo>
                  <a:pt x="3801" y="2044"/>
                </a:lnTo>
                <a:lnTo>
                  <a:pt x="3803" y="2044"/>
                </a:lnTo>
                <a:lnTo>
                  <a:pt x="3805" y="2044"/>
                </a:lnTo>
                <a:lnTo>
                  <a:pt x="3805" y="2043"/>
                </a:lnTo>
                <a:lnTo>
                  <a:pt x="3807" y="2043"/>
                </a:lnTo>
                <a:lnTo>
                  <a:pt x="3807" y="2041"/>
                </a:lnTo>
                <a:lnTo>
                  <a:pt x="3809" y="2041"/>
                </a:lnTo>
                <a:lnTo>
                  <a:pt x="3810" y="2041"/>
                </a:lnTo>
                <a:lnTo>
                  <a:pt x="3812" y="2039"/>
                </a:lnTo>
                <a:lnTo>
                  <a:pt x="3812" y="2037"/>
                </a:lnTo>
                <a:lnTo>
                  <a:pt x="3814" y="2037"/>
                </a:lnTo>
                <a:lnTo>
                  <a:pt x="3814" y="2039"/>
                </a:lnTo>
                <a:lnTo>
                  <a:pt x="3816" y="2039"/>
                </a:lnTo>
                <a:lnTo>
                  <a:pt x="3820" y="2037"/>
                </a:lnTo>
                <a:lnTo>
                  <a:pt x="3818" y="2037"/>
                </a:lnTo>
                <a:lnTo>
                  <a:pt x="3816" y="2037"/>
                </a:lnTo>
                <a:lnTo>
                  <a:pt x="3818" y="2035"/>
                </a:lnTo>
                <a:lnTo>
                  <a:pt x="3816" y="2035"/>
                </a:lnTo>
                <a:lnTo>
                  <a:pt x="3814" y="2037"/>
                </a:lnTo>
                <a:lnTo>
                  <a:pt x="3816" y="2037"/>
                </a:lnTo>
                <a:lnTo>
                  <a:pt x="3814" y="2037"/>
                </a:lnTo>
                <a:lnTo>
                  <a:pt x="3812" y="2037"/>
                </a:lnTo>
                <a:lnTo>
                  <a:pt x="3810" y="2039"/>
                </a:lnTo>
                <a:lnTo>
                  <a:pt x="3809" y="2041"/>
                </a:lnTo>
                <a:lnTo>
                  <a:pt x="3805" y="2041"/>
                </a:lnTo>
                <a:lnTo>
                  <a:pt x="3805" y="2043"/>
                </a:lnTo>
                <a:lnTo>
                  <a:pt x="3805" y="2041"/>
                </a:lnTo>
                <a:lnTo>
                  <a:pt x="3805" y="2039"/>
                </a:lnTo>
                <a:lnTo>
                  <a:pt x="3803" y="2039"/>
                </a:lnTo>
                <a:lnTo>
                  <a:pt x="3803" y="2037"/>
                </a:lnTo>
                <a:lnTo>
                  <a:pt x="3801" y="2037"/>
                </a:lnTo>
                <a:lnTo>
                  <a:pt x="3801" y="2035"/>
                </a:lnTo>
                <a:lnTo>
                  <a:pt x="3799" y="2035"/>
                </a:lnTo>
                <a:lnTo>
                  <a:pt x="3797" y="2033"/>
                </a:lnTo>
                <a:lnTo>
                  <a:pt x="3797" y="2031"/>
                </a:lnTo>
                <a:lnTo>
                  <a:pt x="3799" y="2029"/>
                </a:lnTo>
                <a:lnTo>
                  <a:pt x="3801" y="2029"/>
                </a:lnTo>
                <a:lnTo>
                  <a:pt x="3803" y="2029"/>
                </a:lnTo>
                <a:lnTo>
                  <a:pt x="3803" y="2027"/>
                </a:lnTo>
                <a:lnTo>
                  <a:pt x="3803" y="2025"/>
                </a:lnTo>
                <a:lnTo>
                  <a:pt x="3801" y="2025"/>
                </a:lnTo>
                <a:lnTo>
                  <a:pt x="3799" y="2025"/>
                </a:lnTo>
                <a:lnTo>
                  <a:pt x="3799" y="2023"/>
                </a:lnTo>
                <a:lnTo>
                  <a:pt x="3797" y="2025"/>
                </a:lnTo>
                <a:lnTo>
                  <a:pt x="3797" y="2027"/>
                </a:lnTo>
                <a:lnTo>
                  <a:pt x="3797" y="2029"/>
                </a:lnTo>
                <a:lnTo>
                  <a:pt x="3795" y="2029"/>
                </a:lnTo>
                <a:lnTo>
                  <a:pt x="3793" y="2027"/>
                </a:lnTo>
                <a:lnTo>
                  <a:pt x="3793" y="2029"/>
                </a:lnTo>
                <a:lnTo>
                  <a:pt x="3797" y="2031"/>
                </a:lnTo>
                <a:lnTo>
                  <a:pt x="3797" y="2033"/>
                </a:lnTo>
                <a:lnTo>
                  <a:pt x="3797" y="2035"/>
                </a:lnTo>
                <a:lnTo>
                  <a:pt x="3799" y="2035"/>
                </a:lnTo>
                <a:lnTo>
                  <a:pt x="3801" y="2037"/>
                </a:lnTo>
                <a:lnTo>
                  <a:pt x="3801" y="2039"/>
                </a:lnTo>
                <a:lnTo>
                  <a:pt x="3803" y="2041"/>
                </a:lnTo>
                <a:lnTo>
                  <a:pt x="3803" y="2043"/>
                </a:lnTo>
                <a:lnTo>
                  <a:pt x="3801" y="2044"/>
                </a:lnTo>
                <a:lnTo>
                  <a:pt x="3797" y="2048"/>
                </a:lnTo>
                <a:lnTo>
                  <a:pt x="3795" y="2048"/>
                </a:lnTo>
                <a:lnTo>
                  <a:pt x="3793" y="2050"/>
                </a:lnTo>
                <a:lnTo>
                  <a:pt x="3791" y="2050"/>
                </a:lnTo>
                <a:lnTo>
                  <a:pt x="3789" y="2052"/>
                </a:lnTo>
                <a:lnTo>
                  <a:pt x="3787" y="2052"/>
                </a:lnTo>
                <a:lnTo>
                  <a:pt x="3787" y="2054"/>
                </a:lnTo>
                <a:lnTo>
                  <a:pt x="3785" y="2056"/>
                </a:lnTo>
                <a:lnTo>
                  <a:pt x="3785" y="2058"/>
                </a:lnTo>
                <a:lnTo>
                  <a:pt x="3787" y="2058"/>
                </a:lnTo>
                <a:lnTo>
                  <a:pt x="3789" y="2060"/>
                </a:lnTo>
                <a:lnTo>
                  <a:pt x="3789" y="2062"/>
                </a:lnTo>
                <a:lnTo>
                  <a:pt x="3791" y="2062"/>
                </a:lnTo>
                <a:lnTo>
                  <a:pt x="3793" y="2062"/>
                </a:lnTo>
                <a:lnTo>
                  <a:pt x="3793" y="2060"/>
                </a:lnTo>
                <a:lnTo>
                  <a:pt x="3793" y="2058"/>
                </a:lnTo>
                <a:lnTo>
                  <a:pt x="3795" y="2058"/>
                </a:lnTo>
                <a:lnTo>
                  <a:pt x="3795" y="2060"/>
                </a:lnTo>
                <a:lnTo>
                  <a:pt x="3793" y="2064"/>
                </a:lnTo>
                <a:lnTo>
                  <a:pt x="3791" y="2066"/>
                </a:lnTo>
                <a:lnTo>
                  <a:pt x="3791" y="2068"/>
                </a:lnTo>
                <a:lnTo>
                  <a:pt x="3791" y="2069"/>
                </a:lnTo>
                <a:lnTo>
                  <a:pt x="3789" y="2071"/>
                </a:lnTo>
                <a:lnTo>
                  <a:pt x="3789" y="2073"/>
                </a:lnTo>
                <a:lnTo>
                  <a:pt x="3787" y="2073"/>
                </a:lnTo>
                <a:lnTo>
                  <a:pt x="3785" y="2073"/>
                </a:lnTo>
                <a:lnTo>
                  <a:pt x="3785" y="2075"/>
                </a:lnTo>
                <a:lnTo>
                  <a:pt x="3784" y="2075"/>
                </a:lnTo>
                <a:lnTo>
                  <a:pt x="3782" y="2077"/>
                </a:lnTo>
                <a:lnTo>
                  <a:pt x="3778" y="2079"/>
                </a:lnTo>
                <a:lnTo>
                  <a:pt x="3776" y="2079"/>
                </a:lnTo>
                <a:lnTo>
                  <a:pt x="3772" y="2081"/>
                </a:lnTo>
                <a:lnTo>
                  <a:pt x="3768" y="2083"/>
                </a:lnTo>
                <a:lnTo>
                  <a:pt x="3762" y="2085"/>
                </a:lnTo>
                <a:lnTo>
                  <a:pt x="3759" y="2087"/>
                </a:lnTo>
                <a:lnTo>
                  <a:pt x="3755" y="2087"/>
                </a:lnTo>
                <a:lnTo>
                  <a:pt x="3753" y="2087"/>
                </a:lnTo>
                <a:lnTo>
                  <a:pt x="3753" y="2085"/>
                </a:lnTo>
                <a:lnTo>
                  <a:pt x="3753" y="2083"/>
                </a:lnTo>
                <a:lnTo>
                  <a:pt x="3753" y="2081"/>
                </a:lnTo>
                <a:lnTo>
                  <a:pt x="3755" y="2081"/>
                </a:lnTo>
                <a:lnTo>
                  <a:pt x="3757" y="2081"/>
                </a:lnTo>
                <a:lnTo>
                  <a:pt x="3757" y="2079"/>
                </a:lnTo>
                <a:lnTo>
                  <a:pt x="3757" y="2077"/>
                </a:lnTo>
                <a:lnTo>
                  <a:pt x="3757" y="2075"/>
                </a:lnTo>
                <a:lnTo>
                  <a:pt x="3757" y="2073"/>
                </a:lnTo>
                <a:lnTo>
                  <a:pt x="3757" y="2071"/>
                </a:lnTo>
                <a:lnTo>
                  <a:pt x="3757" y="2069"/>
                </a:lnTo>
                <a:lnTo>
                  <a:pt x="3755" y="2069"/>
                </a:lnTo>
                <a:lnTo>
                  <a:pt x="3757" y="2069"/>
                </a:lnTo>
                <a:lnTo>
                  <a:pt x="3757" y="2071"/>
                </a:lnTo>
                <a:lnTo>
                  <a:pt x="3759" y="2071"/>
                </a:lnTo>
                <a:lnTo>
                  <a:pt x="3761" y="2071"/>
                </a:lnTo>
                <a:lnTo>
                  <a:pt x="3761" y="2073"/>
                </a:lnTo>
                <a:lnTo>
                  <a:pt x="3762" y="2075"/>
                </a:lnTo>
                <a:lnTo>
                  <a:pt x="3762" y="2077"/>
                </a:lnTo>
                <a:lnTo>
                  <a:pt x="3764" y="2077"/>
                </a:lnTo>
                <a:lnTo>
                  <a:pt x="3764" y="2079"/>
                </a:lnTo>
                <a:lnTo>
                  <a:pt x="3764" y="2081"/>
                </a:lnTo>
                <a:lnTo>
                  <a:pt x="3766" y="2081"/>
                </a:lnTo>
                <a:lnTo>
                  <a:pt x="3766" y="2079"/>
                </a:lnTo>
                <a:lnTo>
                  <a:pt x="3766" y="2077"/>
                </a:lnTo>
                <a:lnTo>
                  <a:pt x="3764" y="2077"/>
                </a:lnTo>
                <a:lnTo>
                  <a:pt x="3762" y="2073"/>
                </a:lnTo>
                <a:lnTo>
                  <a:pt x="3762" y="2071"/>
                </a:lnTo>
                <a:lnTo>
                  <a:pt x="3764" y="2069"/>
                </a:lnTo>
                <a:lnTo>
                  <a:pt x="3764" y="2068"/>
                </a:lnTo>
                <a:lnTo>
                  <a:pt x="3762" y="2066"/>
                </a:lnTo>
                <a:lnTo>
                  <a:pt x="3762" y="2064"/>
                </a:lnTo>
                <a:lnTo>
                  <a:pt x="3762" y="2062"/>
                </a:lnTo>
                <a:lnTo>
                  <a:pt x="3761" y="2062"/>
                </a:lnTo>
                <a:lnTo>
                  <a:pt x="3761" y="2064"/>
                </a:lnTo>
                <a:lnTo>
                  <a:pt x="3759" y="2062"/>
                </a:lnTo>
                <a:lnTo>
                  <a:pt x="3757" y="2062"/>
                </a:lnTo>
                <a:lnTo>
                  <a:pt x="3757" y="2060"/>
                </a:lnTo>
                <a:lnTo>
                  <a:pt x="3759" y="2060"/>
                </a:lnTo>
                <a:lnTo>
                  <a:pt x="3759" y="2058"/>
                </a:lnTo>
                <a:lnTo>
                  <a:pt x="3761" y="2058"/>
                </a:lnTo>
                <a:lnTo>
                  <a:pt x="3761" y="2056"/>
                </a:lnTo>
                <a:lnTo>
                  <a:pt x="3761" y="2054"/>
                </a:lnTo>
                <a:lnTo>
                  <a:pt x="3757" y="2052"/>
                </a:lnTo>
                <a:lnTo>
                  <a:pt x="3757" y="2050"/>
                </a:lnTo>
                <a:lnTo>
                  <a:pt x="3755" y="2048"/>
                </a:lnTo>
                <a:lnTo>
                  <a:pt x="3757" y="2048"/>
                </a:lnTo>
                <a:lnTo>
                  <a:pt x="3757" y="2046"/>
                </a:lnTo>
                <a:lnTo>
                  <a:pt x="3755" y="2046"/>
                </a:lnTo>
                <a:lnTo>
                  <a:pt x="3755" y="2044"/>
                </a:lnTo>
                <a:lnTo>
                  <a:pt x="3753" y="2044"/>
                </a:lnTo>
                <a:lnTo>
                  <a:pt x="3753" y="2046"/>
                </a:lnTo>
                <a:lnTo>
                  <a:pt x="3753" y="2048"/>
                </a:lnTo>
                <a:lnTo>
                  <a:pt x="3753" y="2046"/>
                </a:lnTo>
                <a:lnTo>
                  <a:pt x="3751" y="2044"/>
                </a:lnTo>
                <a:lnTo>
                  <a:pt x="3751" y="2043"/>
                </a:lnTo>
                <a:lnTo>
                  <a:pt x="3753" y="2043"/>
                </a:lnTo>
                <a:lnTo>
                  <a:pt x="3751" y="2043"/>
                </a:lnTo>
                <a:lnTo>
                  <a:pt x="3749" y="2043"/>
                </a:lnTo>
                <a:lnTo>
                  <a:pt x="3749" y="2041"/>
                </a:lnTo>
                <a:lnTo>
                  <a:pt x="3751" y="2041"/>
                </a:lnTo>
                <a:lnTo>
                  <a:pt x="3751" y="2039"/>
                </a:lnTo>
                <a:lnTo>
                  <a:pt x="3751" y="2037"/>
                </a:lnTo>
                <a:lnTo>
                  <a:pt x="3749" y="2037"/>
                </a:lnTo>
                <a:lnTo>
                  <a:pt x="3749" y="2039"/>
                </a:lnTo>
                <a:lnTo>
                  <a:pt x="3747" y="2039"/>
                </a:lnTo>
                <a:lnTo>
                  <a:pt x="3745" y="2039"/>
                </a:lnTo>
                <a:lnTo>
                  <a:pt x="3745" y="2037"/>
                </a:lnTo>
                <a:lnTo>
                  <a:pt x="3747" y="2037"/>
                </a:lnTo>
                <a:lnTo>
                  <a:pt x="3747" y="2035"/>
                </a:lnTo>
                <a:lnTo>
                  <a:pt x="3749" y="2035"/>
                </a:lnTo>
                <a:lnTo>
                  <a:pt x="3749" y="2033"/>
                </a:lnTo>
                <a:lnTo>
                  <a:pt x="3747" y="2033"/>
                </a:lnTo>
                <a:lnTo>
                  <a:pt x="3747" y="2031"/>
                </a:lnTo>
                <a:lnTo>
                  <a:pt x="3745" y="2029"/>
                </a:lnTo>
                <a:lnTo>
                  <a:pt x="3747" y="2027"/>
                </a:lnTo>
                <a:lnTo>
                  <a:pt x="3747" y="2025"/>
                </a:lnTo>
                <a:lnTo>
                  <a:pt x="3747" y="2023"/>
                </a:lnTo>
                <a:lnTo>
                  <a:pt x="3749" y="2023"/>
                </a:lnTo>
                <a:lnTo>
                  <a:pt x="3751" y="2023"/>
                </a:lnTo>
                <a:lnTo>
                  <a:pt x="3751" y="2021"/>
                </a:lnTo>
                <a:lnTo>
                  <a:pt x="3749" y="2021"/>
                </a:lnTo>
                <a:lnTo>
                  <a:pt x="3749" y="2023"/>
                </a:lnTo>
                <a:lnTo>
                  <a:pt x="3747" y="2023"/>
                </a:lnTo>
                <a:lnTo>
                  <a:pt x="3747" y="2021"/>
                </a:lnTo>
                <a:lnTo>
                  <a:pt x="3747" y="2020"/>
                </a:lnTo>
                <a:lnTo>
                  <a:pt x="3747" y="2018"/>
                </a:lnTo>
                <a:lnTo>
                  <a:pt x="3745" y="2018"/>
                </a:lnTo>
                <a:lnTo>
                  <a:pt x="3745" y="2021"/>
                </a:lnTo>
                <a:lnTo>
                  <a:pt x="3745" y="2023"/>
                </a:lnTo>
                <a:lnTo>
                  <a:pt x="3745" y="2025"/>
                </a:lnTo>
                <a:lnTo>
                  <a:pt x="3743" y="2025"/>
                </a:lnTo>
                <a:lnTo>
                  <a:pt x="3741" y="2023"/>
                </a:lnTo>
                <a:lnTo>
                  <a:pt x="3741" y="2025"/>
                </a:lnTo>
                <a:lnTo>
                  <a:pt x="3739" y="2025"/>
                </a:lnTo>
                <a:lnTo>
                  <a:pt x="3737" y="2025"/>
                </a:lnTo>
                <a:lnTo>
                  <a:pt x="3737" y="2029"/>
                </a:lnTo>
                <a:lnTo>
                  <a:pt x="3736" y="2031"/>
                </a:lnTo>
                <a:lnTo>
                  <a:pt x="3736" y="2033"/>
                </a:lnTo>
                <a:lnTo>
                  <a:pt x="3737" y="2033"/>
                </a:lnTo>
                <a:lnTo>
                  <a:pt x="3739" y="2033"/>
                </a:lnTo>
                <a:lnTo>
                  <a:pt x="3739" y="2031"/>
                </a:lnTo>
                <a:lnTo>
                  <a:pt x="3739" y="2029"/>
                </a:lnTo>
                <a:lnTo>
                  <a:pt x="3739" y="2027"/>
                </a:lnTo>
                <a:lnTo>
                  <a:pt x="3741" y="2027"/>
                </a:lnTo>
                <a:lnTo>
                  <a:pt x="3743" y="2027"/>
                </a:lnTo>
                <a:lnTo>
                  <a:pt x="3743" y="2029"/>
                </a:lnTo>
                <a:lnTo>
                  <a:pt x="3745" y="2029"/>
                </a:lnTo>
                <a:lnTo>
                  <a:pt x="3745" y="2031"/>
                </a:lnTo>
                <a:lnTo>
                  <a:pt x="3747" y="2033"/>
                </a:lnTo>
                <a:lnTo>
                  <a:pt x="3745" y="2035"/>
                </a:lnTo>
                <a:lnTo>
                  <a:pt x="3745" y="2037"/>
                </a:lnTo>
                <a:lnTo>
                  <a:pt x="3745" y="2039"/>
                </a:lnTo>
                <a:lnTo>
                  <a:pt x="3743" y="2039"/>
                </a:lnTo>
                <a:lnTo>
                  <a:pt x="3741" y="2039"/>
                </a:lnTo>
                <a:lnTo>
                  <a:pt x="3739" y="2039"/>
                </a:lnTo>
                <a:lnTo>
                  <a:pt x="3739" y="2041"/>
                </a:lnTo>
                <a:lnTo>
                  <a:pt x="3737" y="2041"/>
                </a:lnTo>
                <a:lnTo>
                  <a:pt x="3737" y="2043"/>
                </a:lnTo>
                <a:lnTo>
                  <a:pt x="3737" y="2044"/>
                </a:lnTo>
                <a:lnTo>
                  <a:pt x="3739" y="2044"/>
                </a:lnTo>
                <a:lnTo>
                  <a:pt x="3739" y="2046"/>
                </a:lnTo>
                <a:lnTo>
                  <a:pt x="3741" y="2046"/>
                </a:lnTo>
                <a:lnTo>
                  <a:pt x="3741" y="2048"/>
                </a:lnTo>
                <a:lnTo>
                  <a:pt x="3739" y="2048"/>
                </a:lnTo>
                <a:lnTo>
                  <a:pt x="3737" y="2048"/>
                </a:lnTo>
                <a:lnTo>
                  <a:pt x="3736" y="2048"/>
                </a:lnTo>
                <a:lnTo>
                  <a:pt x="3736" y="2050"/>
                </a:lnTo>
                <a:lnTo>
                  <a:pt x="3736" y="2052"/>
                </a:lnTo>
                <a:lnTo>
                  <a:pt x="3734" y="2052"/>
                </a:lnTo>
                <a:lnTo>
                  <a:pt x="3734" y="2054"/>
                </a:lnTo>
                <a:lnTo>
                  <a:pt x="3732" y="2054"/>
                </a:lnTo>
                <a:lnTo>
                  <a:pt x="3730" y="2054"/>
                </a:lnTo>
                <a:lnTo>
                  <a:pt x="3726" y="2054"/>
                </a:lnTo>
                <a:lnTo>
                  <a:pt x="3726" y="2056"/>
                </a:lnTo>
                <a:lnTo>
                  <a:pt x="3724" y="2056"/>
                </a:lnTo>
                <a:lnTo>
                  <a:pt x="3724" y="2058"/>
                </a:lnTo>
                <a:lnTo>
                  <a:pt x="3724" y="2060"/>
                </a:lnTo>
                <a:lnTo>
                  <a:pt x="3722" y="2062"/>
                </a:lnTo>
                <a:lnTo>
                  <a:pt x="3718" y="2062"/>
                </a:lnTo>
                <a:lnTo>
                  <a:pt x="3716" y="2062"/>
                </a:lnTo>
                <a:lnTo>
                  <a:pt x="3714" y="2064"/>
                </a:lnTo>
                <a:lnTo>
                  <a:pt x="3712" y="2064"/>
                </a:lnTo>
                <a:lnTo>
                  <a:pt x="3712" y="2066"/>
                </a:lnTo>
                <a:lnTo>
                  <a:pt x="3714" y="2066"/>
                </a:lnTo>
                <a:lnTo>
                  <a:pt x="3714" y="2069"/>
                </a:lnTo>
                <a:lnTo>
                  <a:pt x="3712" y="2071"/>
                </a:lnTo>
                <a:lnTo>
                  <a:pt x="3711" y="2071"/>
                </a:lnTo>
                <a:lnTo>
                  <a:pt x="3711" y="2073"/>
                </a:lnTo>
                <a:lnTo>
                  <a:pt x="3711" y="2075"/>
                </a:lnTo>
                <a:lnTo>
                  <a:pt x="3711" y="2077"/>
                </a:lnTo>
                <a:lnTo>
                  <a:pt x="3712" y="2077"/>
                </a:lnTo>
                <a:lnTo>
                  <a:pt x="3716" y="2079"/>
                </a:lnTo>
                <a:lnTo>
                  <a:pt x="3716" y="2081"/>
                </a:lnTo>
                <a:lnTo>
                  <a:pt x="3712" y="2081"/>
                </a:lnTo>
                <a:lnTo>
                  <a:pt x="3711" y="2083"/>
                </a:lnTo>
                <a:lnTo>
                  <a:pt x="3709" y="2085"/>
                </a:lnTo>
                <a:lnTo>
                  <a:pt x="3709" y="2087"/>
                </a:lnTo>
                <a:lnTo>
                  <a:pt x="3709" y="2089"/>
                </a:lnTo>
                <a:lnTo>
                  <a:pt x="3707" y="2092"/>
                </a:lnTo>
                <a:lnTo>
                  <a:pt x="3705" y="2092"/>
                </a:lnTo>
                <a:lnTo>
                  <a:pt x="3705" y="2094"/>
                </a:lnTo>
                <a:lnTo>
                  <a:pt x="3703" y="2100"/>
                </a:lnTo>
                <a:lnTo>
                  <a:pt x="3703" y="2102"/>
                </a:lnTo>
                <a:lnTo>
                  <a:pt x="3701" y="2102"/>
                </a:lnTo>
                <a:lnTo>
                  <a:pt x="3703" y="2100"/>
                </a:lnTo>
                <a:lnTo>
                  <a:pt x="3703" y="2098"/>
                </a:lnTo>
                <a:lnTo>
                  <a:pt x="3703" y="2096"/>
                </a:lnTo>
                <a:lnTo>
                  <a:pt x="3701" y="2096"/>
                </a:lnTo>
                <a:lnTo>
                  <a:pt x="3701" y="2098"/>
                </a:lnTo>
                <a:lnTo>
                  <a:pt x="3701" y="2100"/>
                </a:lnTo>
                <a:lnTo>
                  <a:pt x="3699" y="2102"/>
                </a:lnTo>
                <a:lnTo>
                  <a:pt x="3699" y="2106"/>
                </a:lnTo>
                <a:lnTo>
                  <a:pt x="3699" y="2110"/>
                </a:lnTo>
                <a:lnTo>
                  <a:pt x="3697" y="2114"/>
                </a:lnTo>
                <a:lnTo>
                  <a:pt x="3695" y="2114"/>
                </a:lnTo>
                <a:lnTo>
                  <a:pt x="3693" y="2116"/>
                </a:lnTo>
                <a:lnTo>
                  <a:pt x="3691" y="2116"/>
                </a:lnTo>
                <a:lnTo>
                  <a:pt x="3689" y="2117"/>
                </a:lnTo>
                <a:lnTo>
                  <a:pt x="3688" y="2117"/>
                </a:lnTo>
                <a:lnTo>
                  <a:pt x="3688" y="2116"/>
                </a:lnTo>
                <a:lnTo>
                  <a:pt x="3686" y="2114"/>
                </a:lnTo>
                <a:lnTo>
                  <a:pt x="3686" y="2112"/>
                </a:lnTo>
                <a:lnTo>
                  <a:pt x="3688" y="2110"/>
                </a:lnTo>
                <a:lnTo>
                  <a:pt x="3688" y="2106"/>
                </a:lnTo>
                <a:lnTo>
                  <a:pt x="3688" y="2104"/>
                </a:lnTo>
                <a:lnTo>
                  <a:pt x="3689" y="2104"/>
                </a:lnTo>
                <a:lnTo>
                  <a:pt x="3689" y="2102"/>
                </a:lnTo>
                <a:lnTo>
                  <a:pt x="3689" y="2100"/>
                </a:lnTo>
                <a:lnTo>
                  <a:pt x="3689" y="2098"/>
                </a:lnTo>
                <a:lnTo>
                  <a:pt x="3689" y="2096"/>
                </a:lnTo>
                <a:lnTo>
                  <a:pt x="3689" y="2094"/>
                </a:lnTo>
                <a:lnTo>
                  <a:pt x="3688" y="2094"/>
                </a:lnTo>
                <a:lnTo>
                  <a:pt x="3688" y="2096"/>
                </a:lnTo>
                <a:lnTo>
                  <a:pt x="3688" y="2098"/>
                </a:lnTo>
                <a:lnTo>
                  <a:pt x="3688" y="2100"/>
                </a:lnTo>
                <a:lnTo>
                  <a:pt x="3689" y="2100"/>
                </a:lnTo>
                <a:lnTo>
                  <a:pt x="3688" y="2100"/>
                </a:lnTo>
                <a:lnTo>
                  <a:pt x="3688" y="2102"/>
                </a:lnTo>
                <a:lnTo>
                  <a:pt x="3686" y="2104"/>
                </a:lnTo>
                <a:lnTo>
                  <a:pt x="3686" y="2102"/>
                </a:lnTo>
                <a:lnTo>
                  <a:pt x="3684" y="2102"/>
                </a:lnTo>
                <a:lnTo>
                  <a:pt x="3682" y="2102"/>
                </a:lnTo>
                <a:lnTo>
                  <a:pt x="3680" y="2102"/>
                </a:lnTo>
                <a:lnTo>
                  <a:pt x="3680" y="2104"/>
                </a:lnTo>
                <a:lnTo>
                  <a:pt x="3678" y="2104"/>
                </a:lnTo>
                <a:lnTo>
                  <a:pt x="3678" y="2102"/>
                </a:lnTo>
                <a:lnTo>
                  <a:pt x="3676" y="2102"/>
                </a:lnTo>
                <a:lnTo>
                  <a:pt x="3678" y="2100"/>
                </a:lnTo>
                <a:lnTo>
                  <a:pt x="3680" y="2100"/>
                </a:lnTo>
                <a:lnTo>
                  <a:pt x="3680" y="2098"/>
                </a:lnTo>
                <a:lnTo>
                  <a:pt x="3678" y="2096"/>
                </a:lnTo>
                <a:lnTo>
                  <a:pt x="3678" y="2094"/>
                </a:lnTo>
                <a:lnTo>
                  <a:pt x="3678" y="2092"/>
                </a:lnTo>
                <a:lnTo>
                  <a:pt x="3680" y="2091"/>
                </a:lnTo>
                <a:lnTo>
                  <a:pt x="3680" y="2089"/>
                </a:lnTo>
                <a:lnTo>
                  <a:pt x="3680" y="2087"/>
                </a:lnTo>
                <a:lnTo>
                  <a:pt x="3682" y="2087"/>
                </a:lnTo>
                <a:lnTo>
                  <a:pt x="3684" y="2087"/>
                </a:lnTo>
                <a:lnTo>
                  <a:pt x="3684" y="2085"/>
                </a:lnTo>
                <a:lnTo>
                  <a:pt x="3686" y="2085"/>
                </a:lnTo>
                <a:lnTo>
                  <a:pt x="3686" y="2083"/>
                </a:lnTo>
                <a:lnTo>
                  <a:pt x="3686" y="2081"/>
                </a:lnTo>
                <a:lnTo>
                  <a:pt x="3688" y="2081"/>
                </a:lnTo>
                <a:lnTo>
                  <a:pt x="3689" y="2079"/>
                </a:lnTo>
                <a:lnTo>
                  <a:pt x="3689" y="2073"/>
                </a:lnTo>
                <a:lnTo>
                  <a:pt x="3691" y="2073"/>
                </a:lnTo>
                <a:lnTo>
                  <a:pt x="3691" y="2071"/>
                </a:lnTo>
                <a:lnTo>
                  <a:pt x="3689" y="2069"/>
                </a:lnTo>
                <a:lnTo>
                  <a:pt x="3688" y="2069"/>
                </a:lnTo>
                <a:lnTo>
                  <a:pt x="3688" y="2071"/>
                </a:lnTo>
                <a:lnTo>
                  <a:pt x="3686" y="2073"/>
                </a:lnTo>
                <a:lnTo>
                  <a:pt x="3684" y="2073"/>
                </a:lnTo>
                <a:lnTo>
                  <a:pt x="3684" y="2075"/>
                </a:lnTo>
                <a:lnTo>
                  <a:pt x="3682" y="2075"/>
                </a:lnTo>
                <a:lnTo>
                  <a:pt x="3682" y="2077"/>
                </a:lnTo>
                <a:lnTo>
                  <a:pt x="3682" y="2079"/>
                </a:lnTo>
                <a:lnTo>
                  <a:pt x="3682" y="2081"/>
                </a:lnTo>
                <a:lnTo>
                  <a:pt x="3682" y="2083"/>
                </a:lnTo>
                <a:lnTo>
                  <a:pt x="3680" y="2085"/>
                </a:lnTo>
                <a:lnTo>
                  <a:pt x="3678" y="2087"/>
                </a:lnTo>
                <a:lnTo>
                  <a:pt x="3676" y="2089"/>
                </a:lnTo>
                <a:lnTo>
                  <a:pt x="3678" y="2091"/>
                </a:lnTo>
                <a:lnTo>
                  <a:pt x="3678" y="2092"/>
                </a:lnTo>
                <a:lnTo>
                  <a:pt x="3676" y="2092"/>
                </a:lnTo>
                <a:lnTo>
                  <a:pt x="3674" y="2094"/>
                </a:lnTo>
                <a:lnTo>
                  <a:pt x="3674" y="2096"/>
                </a:lnTo>
                <a:lnTo>
                  <a:pt x="3672" y="2098"/>
                </a:lnTo>
                <a:lnTo>
                  <a:pt x="3672" y="2100"/>
                </a:lnTo>
                <a:lnTo>
                  <a:pt x="3672" y="2102"/>
                </a:lnTo>
                <a:lnTo>
                  <a:pt x="3670" y="2102"/>
                </a:lnTo>
                <a:lnTo>
                  <a:pt x="3668" y="2102"/>
                </a:lnTo>
                <a:lnTo>
                  <a:pt x="3666" y="2100"/>
                </a:lnTo>
                <a:lnTo>
                  <a:pt x="3666" y="2098"/>
                </a:lnTo>
                <a:lnTo>
                  <a:pt x="3666" y="2096"/>
                </a:lnTo>
                <a:lnTo>
                  <a:pt x="3666" y="2094"/>
                </a:lnTo>
                <a:lnTo>
                  <a:pt x="3666" y="2092"/>
                </a:lnTo>
                <a:lnTo>
                  <a:pt x="3664" y="2091"/>
                </a:lnTo>
                <a:lnTo>
                  <a:pt x="3664" y="2089"/>
                </a:lnTo>
                <a:lnTo>
                  <a:pt x="3664" y="2085"/>
                </a:lnTo>
                <a:lnTo>
                  <a:pt x="3664" y="2083"/>
                </a:lnTo>
                <a:lnTo>
                  <a:pt x="3663" y="2081"/>
                </a:lnTo>
                <a:lnTo>
                  <a:pt x="3663" y="2077"/>
                </a:lnTo>
                <a:lnTo>
                  <a:pt x="3661" y="2077"/>
                </a:lnTo>
                <a:lnTo>
                  <a:pt x="3661" y="2075"/>
                </a:lnTo>
                <a:lnTo>
                  <a:pt x="3659" y="2075"/>
                </a:lnTo>
                <a:lnTo>
                  <a:pt x="3661" y="2077"/>
                </a:lnTo>
                <a:lnTo>
                  <a:pt x="3663" y="2079"/>
                </a:lnTo>
                <a:lnTo>
                  <a:pt x="3663" y="2081"/>
                </a:lnTo>
                <a:lnTo>
                  <a:pt x="3663" y="2083"/>
                </a:lnTo>
                <a:lnTo>
                  <a:pt x="3663" y="2085"/>
                </a:lnTo>
                <a:lnTo>
                  <a:pt x="3663" y="2087"/>
                </a:lnTo>
                <a:lnTo>
                  <a:pt x="3663" y="2089"/>
                </a:lnTo>
                <a:lnTo>
                  <a:pt x="3663" y="2091"/>
                </a:lnTo>
                <a:lnTo>
                  <a:pt x="3664" y="2092"/>
                </a:lnTo>
                <a:lnTo>
                  <a:pt x="3664" y="2094"/>
                </a:lnTo>
                <a:lnTo>
                  <a:pt x="3664" y="2096"/>
                </a:lnTo>
                <a:lnTo>
                  <a:pt x="3664" y="2098"/>
                </a:lnTo>
                <a:lnTo>
                  <a:pt x="3666" y="2100"/>
                </a:lnTo>
                <a:lnTo>
                  <a:pt x="3666" y="2102"/>
                </a:lnTo>
                <a:lnTo>
                  <a:pt x="3670" y="2104"/>
                </a:lnTo>
                <a:lnTo>
                  <a:pt x="3672" y="2106"/>
                </a:lnTo>
                <a:lnTo>
                  <a:pt x="3674" y="2108"/>
                </a:lnTo>
                <a:lnTo>
                  <a:pt x="3672" y="2108"/>
                </a:lnTo>
                <a:lnTo>
                  <a:pt x="3670" y="2110"/>
                </a:lnTo>
                <a:lnTo>
                  <a:pt x="3668" y="2110"/>
                </a:lnTo>
                <a:lnTo>
                  <a:pt x="3668" y="2112"/>
                </a:lnTo>
                <a:lnTo>
                  <a:pt x="3666" y="2112"/>
                </a:lnTo>
                <a:lnTo>
                  <a:pt x="3664" y="2112"/>
                </a:lnTo>
                <a:lnTo>
                  <a:pt x="3664" y="2114"/>
                </a:lnTo>
                <a:lnTo>
                  <a:pt x="3664" y="2116"/>
                </a:lnTo>
                <a:lnTo>
                  <a:pt x="3664" y="2117"/>
                </a:lnTo>
                <a:lnTo>
                  <a:pt x="3663" y="2117"/>
                </a:lnTo>
                <a:lnTo>
                  <a:pt x="3663" y="2119"/>
                </a:lnTo>
                <a:lnTo>
                  <a:pt x="3663" y="2123"/>
                </a:lnTo>
                <a:lnTo>
                  <a:pt x="3664" y="2123"/>
                </a:lnTo>
                <a:lnTo>
                  <a:pt x="3664" y="2121"/>
                </a:lnTo>
                <a:lnTo>
                  <a:pt x="3666" y="2119"/>
                </a:lnTo>
                <a:lnTo>
                  <a:pt x="3666" y="2121"/>
                </a:lnTo>
                <a:lnTo>
                  <a:pt x="3668" y="2121"/>
                </a:lnTo>
                <a:lnTo>
                  <a:pt x="3668" y="2119"/>
                </a:lnTo>
                <a:lnTo>
                  <a:pt x="3668" y="2117"/>
                </a:lnTo>
                <a:lnTo>
                  <a:pt x="3666" y="2117"/>
                </a:lnTo>
                <a:lnTo>
                  <a:pt x="3666" y="2116"/>
                </a:lnTo>
                <a:lnTo>
                  <a:pt x="3668" y="2116"/>
                </a:lnTo>
                <a:lnTo>
                  <a:pt x="3670" y="2116"/>
                </a:lnTo>
                <a:lnTo>
                  <a:pt x="3672" y="2116"/>
                </a:lnTo>
                <a:lnTo>
                  <a:pt x="3672" y="2117"/>
                </a:lnTo>
                <a:lnTo>
                  <a:pt x="3674" y="2117"/>
                </a:lnTo>
                <a:lnTo>
                  <a:pt x="3672" y="2116"/>
                </a:lnTo>
                <a:lnTo>
                  <a:pt x="3672" y="2114"/>
                </a:lnTo>
                <a:lnTo>
                  <a:pt x="3674" y="2114"/>
                </a:lnTo>
                <a:lnTo>
                  <a:pt x="3674" y="2112"/>
                </a:lnTo>
                <a:lnTo>
                  <a:pt x="3674" y="2114"/>
                </a:lnTo>
                <a:lnTo>
                  <a:pt x="3674" y="2116"/>
                </a:lnTo>
                <a:lnTo>
                  <a:pt x="3676" y="2117"/>
                </a:lnTo>
                <a:lnTo>
                  <a:pt x="3676" y="2119"/>
                </a:lnTo>
                <a:lnTo>
                  <a:pt x="3674" y="2119"/>
                </a:lnTo>
                <a:lnTo>
                  <a:pt x="3674" y="2121"/>
                </a:lnTo>
                <a:lnTo>
                  <a:pt x="3672" y="2121"/>
                </a:lnTo>
                <a:lnTo>
                  <a:pt x="3674" y="2121"/>
                </a:lnTo>
                <a:lnTo>
                  <a:pt x="3674" y="2123"/>
                </a:lnTo>
                <a:lnTo>
                  <a:pt x="3674" y="2121"/>
                </a:lnTo>
                <a:lnTo>
                  <a:pt x="3676" y="2121"/>
                </a:lnTo>
                <a:lnTo>
                  <a:pt x="3678" y="2123"/>
                </a:lnTo>
                <a:lnTo>
                  <a:pt x="3680" y="2125"/>
                </a:lnTo>
                <a:lnTo>
                  <a:pt x="3680" y="2127"/>
                </a:lnTo>
                <a:lnTo>
                  <a:pt x="3678" y="2127"/>
                </a:lnTo>
                <a:lnTo>
                  <a:pt x="3680" y="2127"/>
                </a:lnTo>
                <a:lnTo>
                  <a:pt x="3682" y="2131"/>
                </a:lnTo>
                <a:lnTo>
                  <a:pt x="3682" y="2133"/>
                </a:lnTo>
                <a:lnTo>
                  <a:pt x="3684" y="2133"/>
                </a:lnTo>
                <a:lnTo>
                  <a:pt x="3684" y="2131"/>
                </a:lnTo>
                <a:lnTo>
                  <a:pt x="3686" y="2129"/>
                </a:lnTo>
                <a:lnTo>
                  <a:pt x="3688" y="2129"/>
                </a:lnTo>
                <a:lnTo>
                  <a:pt x="3688" y="2127"/>
                </a:lnTo>
                <a:lnTo>
                  <a:pt x="3689" y="2125"/>
                </a:lnTo>
                <a:lnTo>
                  <a:pt x="3689" y="2123"/>
                </a:lnTo>
                <a:lnTo>
                  <a:pt x="3689" y="2121"/>
                </a:lnTo>
                <a:lnTo>
                  <a:pt x="3691" y="2119"/>
                </a:lnTo>
                <a:lnTo>
                  <a:pt x="3691" y="2117"/>
                </a:lnTo>
                <a:lnTo>
                  <a:pt x="3693" y="2117"/>
                </a:lnTo>
                <a:lnTo>
                  <a:pt x="3693" y="2119"/>
                </a:lnTo>
                <a:lnTo>
                  <a:pt x="3691" y="2121"/>
                </a:lnTo>
                <a:lnTo>
                  <a:pt x="3689" y="2125"/>
                </a:lnTo>
                <a:lnTo>
                  <a:pt x="3688" y="2129"/>
                </a:lnTo>
                <a:lnTo>
                  <a:pt x="3684" y="2135"/>
                </a:lnTo>
                <a:lnTo>
                  <a:pt x="3682" y="2139"/>
                </a:lnTo>
                <a:lnTo>
                  <a:pt x="3678" y="2142"/>
                </a:lnTo>
                <a:lnTo>
                  <a:pt x="3678" y="2144"/>
                </a:lnTo>
                <a:lnTo>
                  <a:pt x="3674" y="2150"/>
                </a:lnTo>
                <a:lnTo>
                  <a:pt x="3670" y="2154"/>
                </a:lnTo>
                <a:lnTo>
                  <a:pt x="3668" y="2156"/>
                </a:lnTo>
                <a:lnTo>
                  <a:pt x="3663" y="2162"/>
                </a:lnTo>
                <a:lnTo>
                  <a:pt x="3663" y="2164"/>
                </a:lnTo>
                <a:lnTo>
                  <a:pt x="3661" y="2164"/>
                </a:lnTo>
                <a:lnTo>
                  <a:pt x="3659" y="2165"/>
                </a:lnTo>
                <a:lnTo>
                  <a:pt x="3657" y="2167"/>
                </a:lnTo>
                <a:lnTo>
                  <a:pt x="3651" y="2169"/>
                </a:lnTo>
                <a:lnTo>
                  <a:pt x="3649" y="2171"/>
                </a:lnTo>
                <a:lnTo>
                  <a:pt x="3647" y="2171"/>
                </a:lnTo>
                <a:lnTo>
                  <a:pt x="3645" y="2171"/>
                </a:lnTo>
                <a:lnTo>
                  <a:pt x="3643" y="2173"/>
                </a:lnTo>
                <a:lnTo>
                  <a:pt x="3641" y="2175"/>
                </a:lnTo>
                <a:lnTo>
                  <a:pt x="3640" y="2175"/>
                </a:lnTo>
                <a:lnTo>
                  <a:pt x="3636" y="2175"/>
                </a:lnTo>
                <a:lnTo>
                  <a:pt x="3632" y="2175"/>
                </a:lnTo>
                <a:lnTo>
                  <a:pt x="3630" y="2175"/>
                </a:lnTo>
                <a:lnTo>
                  <a:pt x="3624" y="2177"/>
                </a:lnTo>
                <a:lnTo>
                  <a:pt x="3615" y="2177"/>
                </a:lnTo>
                <a:lnTo>
                  <a:pt x="3611" y="2179"/>
                </a:lnTo>
                <a:lnTo>
                  <a:pt x="3605" y="2179"/>
                </a:lnTo>
                <a:lnTo>
                  <a:pt x="3603" y="2181"/>
                </a:lnTo>
                <a:lnTo>
                  <a:pt x="3599" y="2183"/>
                </a:lnTo>
                <a:lnTo>
                  <a:pt x="3599" y="2181"/>
                </a:lnTo>
                <a:lnTo>
                  <a:pt x="3599" y="2179"/>
                </a:lnTo>
                <a:lnTo>
                  <a:pt x="3599" y="2177"/>
                </a:lnTo>
                <a:lnTo>
                  <a:pt x="3601" y="2175"/>
                </a:lnTo>
                <a:lnTo>
                  <a:pt x="3603" y="2175"/>
                </a:lnTo>
                <a:lnTo>
                  <a:pt x="3605" y="2175"/>
                </a:lnTo>
                <a:lnTo>
                  <a:pt x="3605" y="2177"/>
                </a:lnTo>
                <a:lnTo>
                  <a:pt x="3607" y="2177"/>
                </a:lnTo>
                <a:lnTo>
                  <a:pt x="3609" y="2177"/>
                </a:lnTo>
                <a:lnTo>
                  <a:pt x="3611" y="2175"/>
                </a:lnTo>
                <a:lnTo>
                  <a:pt x="3613" y="2173"/>
                </a:lnTo>
                <a:lnTo>
                  <a:pt x="3613" y="2171"/>
                </a:lnTo>
                <a:lnTo>
                  <a:pt x="3613" y="2169"/>
                </a:lnTo>
                <a:lnTo>
                  <a:pt x="3615" y="2167"/>
                </a:lnTo>
                <a:lnTo>
                  <a:pt x="3615" y="2164"/>
                </a:lnTo>
                <a:lnTo>
                  <a:pt x="3616" y="2164"/>
                </a:lnTo>
                <a:lnTo>
                  <a:pt x="3618" y="2162"/>
                </a:lnTo>
                <a:lnTo>
                  <a:pt x="3620" y="2162"/>
                </a:lnTo>
                <a:lnTo>
                  <a:pt x="3620" y="2160"/>
                </a:lnTo>
                <a:lnTo>
                  <a:pt x="3622" y="2158"/>
                </a:lnTo>
                <a:lnTo>
                  <a:pt x="3624" y="2158"/>
                </a:lnTo>
                <a:lnTo>
                  <a:pt x="3624" y="2156"/>
                </a:lnTo>
                <a:lnTo>
                  <a:pt x="3624" y="2154"/>
                </a:lnTo>
                <a:lnTo>
                  <a:pt x="3626" y="2152"/>
                </a:lnTo>
                <a:lnTo>
                  <a:pt x="3628" y="2152"/>
                </a:lnTo>
                <a:lnTo>
                  <a:pt x="3628" y="2150"/>
                </a:lnTo>
                <a:lnTo>
                  <a:pt x="3630" y="2148"/>
                </a:lnTo>
                <a:lnTo>
                  <a:pt x="3632" y="2148"/>
                </a:lnTo>
                <a:lnTo>
                  <a:pt x="3632" y="2146"/>
                </a:lnTo>
                <a:lnTo>
                  <a:pt x="3630" y="2146"/>
                </a:lnTo>
                <a:lnTo>
                  <a:pt x="3630" y="2144"/>
                </a:lnTo>
                <a:lnTo>
                  <a:pt x="3632" y="2144"/>
                </a:lnTo>
                <a:lnTo>
                  <a:pt x="3634" y="2144"/>
                </a:lnTo>
                <a:lnTo>
                  <a:pt x="3634" y="2146"/>
                </a:lnTo>
                <a:lnTo>
                  <a:pt x="3634" y="2148"/>
                </a:lnTo>
                <a:lnTo>
                  <a:pt x="3632" y="2150"/>
                </a:lnTo>
                <a:lnTo>
                  <a:pt x="3632" y="2152"/>
                </a:lnTo>
                <a:lnTo>
                  <a:pt x="3634" y="2154"/>
                </a:lnTo>
                <a:lnTo>
                  <a:pt x="3636" y="2154"/>
                </a:lnTo>
                <a:lnTo>
                  <a:pt x="3638" y="2154"/>
                </a:lnTo>
                <a:lnTo>
                  <a:pt x="3638" y="2152"/>
                </a:lnTo>
                <a:lnTo>
                  <a:pt x="3640" y="2148"/>
                </a:lnTo>
                <a:lnTo>
                  <a:pt x="3640" y="2146"/>
                </a:lnTo>
                <a:lnTo>
                  <a:pt x="3638" y="2146"/>
                </a:lnTo>
                <a:lnTo>
                  <a:pt x="3638" y="2148"/>
                </a:lnTo>
                <a:lnTo>
                  <a:pt x="3636" y="2148"/>
                </a:lnTo>
                <a:lnTo>
                  <a:pt x="3636" y="2146"/>
                </a:lnTo>
                <a:lnTo>
                  <a:pt x="3638" y="2144"/>
                </a:lnTo>
                <a:lnTo>
                  <a:pt x="3636" y="2144"/>
                </a:lnTo>
                <a:lnTo>
                  <a:pt x="3636" y="2142"/>
                </a:lnTo>
                <a:lnTo>
                  <a:pt x="3634" y="2144"/>
                </a:lnTo>
                <a:lnTo>
                  <a:pt x="3634" y="2142"/>
                </a:lnTo>
                <a:lnTo>
                  <a:pt x="3636" y="2142"/>
                </a:lnTo>
                <a:lnTo>
                  <a:pt x="3638" y="2142"/>
                </a:lnTo>
                <a:lnTo>
                  <a:pt x="3636" y="2140"/>
                </a:lnTo>
                <a:lnTo>
                  <a:pt x="3638" y="2140"/>
                </a:lnTo>
                <a:lnTo>
                  <a:pt x="3638" y="2139"/>
                </a:lnTo>
                <a:lnTo>
                  <a:pt x="3636" y="2139"/>
                </a:lnTo>
                <a:lnTo>
                  <a:pt x="3636" y="2137"/>
                </a:lnTo>
                <a:lnTo>
                  <a:pt x="3634" y="2137"/>
                </a:lnTo>
                <a:lnTo>
                  <a:pt x="3632" y="2137"/>
                </a:lnTo>
                <a:lnTo>
                  <a:pt x="3634" y="2137"/>
                </a:lnTo>
                <a:lnTo>
                  <a:pt x="3634" y="2139"/>
                </a:lnTo>
                <a:lnTo>
                  <a:pt x="3632" y="2139"/>
                </a:lnTo>
                <a:lnTo>
                  <a:pt x="3632" y="2140"/>
                </a:lnTo>
                <a:lnTo>
                  <a:pt x="3630" y="2140"/>
                </a:lnTo>
                <a:lnTo>
                  <a:pt x="3630" y="2142"/>
                </a:lnTo>
                <a:lnTo>
                  <a:pt x="3628" y="2144"/>
                </a:lnTo>
                <a:lnTo>
                  <a:pt x="3628" y="2146"/>
                </a:lnTo>
                <a:lnTo>
                  <a:pt x="3626" y="2146"/>
                </a:lnTo>
                <a:lnTo>
                  <a:pt x="3626" y="2148"/>
                </a:lnTo>
                <a:lnTo>
                  <a:pt x="3626" y="2150"/>
                </a:lnTo>
                <a:lnTo>
                  <a:pt x="3624" y="2154"/>
                </a:lnTo>
                <a:lnTo>
                  <a:pt x="3622" y="2156"/>
                </a:lnTo>
                <a:lnTo>
                  <a:pt x="3618" y="2160"/>
                </a:lnTo>
                <a:lnTo>
                  <a:pt x="3616" y="2160"/>
                </a:lnTo>
                <a:lnTo>
                  <a:pt x="3616" y="2158"/>
                </a:lnTo>
                <a:lnTo>
                  <a:pt x="3618" y="2154"/>
                </a:lnTo>
                <a:lnTo>
                  <a:pt x="3620" y="2154"/>
                </a:lnTo>
                <a:lnTo>
                  <a:pt x="3620" y="2152"/>
                </a:lnTo>
                <a:lnTo>
                  <a:pt x="3618" y="2154"/>
                </a:lnTo>
                <a:lnTo>
                  <a:pt x="3616" y="2156"/>
                </a:lnTo>
                <a:lnTo>
                  <a:pt x="3616" y="2158"/>
                </a:lnTo>
                <a:lnTo>
                  <a:pt x="3613" y="2164"/>
                </a:lnTo>
                <a:lnTo>
                  <a:pt x="3611" y="2164"/>
                </a:lnTo>
                <a:lnTo>
                  <a:pt x="3613" y="2162"/>
                </a:lnTo>
                <a:lnTo>
                  <a:pt x="3613" y="2160"/>
                </a:lnTo>
                <a:lnTo>
                  <a:pt x="3615" y="2158"/>
                </a:lnTo>
                <a:lnTo>
                  <a:pt x="3615" y="2156"/>
                </a:lnTo>
                <a:lnTo>
                  <a:pt x="3615" y="2154"/>
                </a:lnTo>
                <a:lnTo>
                  <a:pt x="3615" y="2150"/>
                </a:lnTo>
                <a:lnTo>
                  <a:pt x="3615" y="2148"/>
                </a:lnTo>
                <a:lnTo>
                  <a:pt x="3613" y="2146"/>
                </a:lnTo>
                <a:lnTo>
                  <a:pt x="3613" y="2144"/>
                </a:lnTo>
                <a:lnTo>
                  <a:pt x="3611" y="2142"/>
                </a:lnTo>
                <a:lnTo>
                  <a:pt x="3611" y="2140"/>
                </a:lnTo>
                <a:lnTo>
                  <a:pt x="3613" y="2139"/>
                </a:lnTo>
                <a:lnTo>
                  <a:pt x="3613" y="2137"/>
                </a:lnTo>
                <a:lnTo>
                  <a:pt x="3615" y="2135"/>
                </a:lnTo>
                <a:lnTo>
                  <a:pt x="3615" y="2133"/>
                </a:lnTo>
                <a:lnTo>
                  <a:pt x="3613" y="2133"/>
                </a:lnTo>
                <a:lnTo>
                  <a:pt x="3613" y="2135"/>
                </a:lnTo>
                <a:lnTo>
                  <a:pt x="3613" y="2137"/>
                </a:lnTo>
                <a:lnTo>
                  <a:pt x="3611" y="2139"/>
                </a:lnTo>
                <a:lnTo>
                  <a:pt x="3611" y="2140"/>
                </a:lnTo>
                <a:lnTo>
                  <a:pt x="3609" y="2140"/>
                </a:lnTo>
                <a:lnTo>
                  <a:pt x="3609" y="2139"/>
                </a:lnTo>
                <a:lnTo>
                  <a:pt x="3609" y="2137"/>
                </a:lnTo>
                <a:lnTo>
                  <a:pt x="3609" y="2135"/>
                </a:lnTo>
                <a:lnTo>
                  <a:pt x="3609" y="2133"/>
                </a:lnTo>
                <a:lnTo>
                  <a:pt x="3609" y="2131"/>
                </a:lnTo>
                <a:lnTo>
                  <a:pt x="3607" y="2129"/>
                </a:lnTo>
                <a:lnTo>
                  <a:pt x="3605" y="2131"/>
                </a:lnTo>
                <a:lnTo>
                  <a:pt x="3603" y="2129"/>
                </a:lnTo>
                <a:lnTo>
                  <a:pt x="3601" y="2129"/>
                </a:lnTo>
                <a:lnTo>
                  <a:pt x="3601" y="2131"/>
                </a:lnTo>
                <a:lnTo>
                  <a:pt x="3599" y="2131"/>
                </a:lnTo>
                <a:lnTo>
                  <a:pt x="3599" y="2133"/>
                </a:lnTo>
                <a:lnTo>
                  <a:pt x="3599" y="2137"/>
                </a:lnTo>
                <a:lnTo>
                  <a:pt x="3597" y="2139"/>
                </a:lnTo>
                <a:lnTo>
                  <a:pt x="3595" y="2140"/>
                </a:lnTo>
                <a:lnTo>
                  <a:pt x="3593" y="2144"/>
                </a:lnTo>
                <a:lnTo>
                  <a:pt x="3592" y="2146"/>
                </a:lnTo>
                <a:lnTo>
                  <a:pt x="3592" y="2148"/>
                </a:lnTo>
                <a:lnTo>
                  <a:pt x="3592" y="2146"/>
                </a:lnTo>
                <a:lnTo>
                  <a:pt x="3592" y="2142"/>
                </a:lnTo>
                <a:lnTo>
                  <a:pt x="3592" y="2140"/>
                </a:lnTo>
                <a:lnTo>
                  <a:pt x="3593" y="2137"/>
                </a:lnTo>
                <a:lnTo>
                  <a:pt x="3595" y="2135"/>
                </a:lnTo>
                <a:lnTo>
                  <a:pt x="3595" y="2131"/>
                </a:lnTo>
                <a:lnTo>
                  <a:pt x="3595" y="2129"/>
                </a:lnTo>
                <a:lnTo>
                  <a:pt x="3595" y="2131"/>
                </a:lnTo>
                <a:lnTo>
                  <a:pt x="3595" y="2133"/>
                </a:lnTo>
                <a:lnTo>
                  <a:pt x="3593" y="2133"/>
                </a:lnTo>
                <a:lnTo>
                  <a:pt x="3593" y="2137"/>
                </a:lnTo>
                <a:lnTo>
                  <a:pt x="3592" y="2139"/>
                </a:lnTo>
                <a:lnTo>
                  <a:pt x="3590" y="2142"/>
                </a:lnTo>
                <a:lnTo>
                  <a:pt x="3590" y="2144"/>
                </a:lnTo>
                <a:lnTo>
                  <a:pt x="3590" y="2146"/>
                </a:lnTo>
                <a:lnTo>
                  <a:pt x="3590" y="2148"/>
                </a:lnTo>
                <a:lnTo>
                  <a:pt x="3588" y="2148"/>
                </a:lnTo>
                <a:lnTo>
                  <a:pt x="3590" y="2150"/>
                </a:lnTo>
                <a:lnTo>
                  <a:pt x="3590" y="2152"/>
                </a:lnTo>
                <a:lnTo>
                  <a:pt x="3588" y="2154"/>
                </a:lnTo>
                <a:lnTo>
                  <a:pt x="3588" y="2156"/>
                </a:lnTo>
                <a:lnTo>
                  <a:pt x="3586" y="2156"/>
                </a:lnTo>
                <a:lnTo>
                  <a:pt x="3584" y="2162"/>
                </a:lnTo>
                <a:lnTo>
                  <a:pt x="3580" y="2165"/>
                </a:lnTo>
                <a:lnTo>
                  <a:pt x="3580" y="2167"/>
                </a:lnTo>
                <a:lnTo>
                  <a:pt x="3578" y="2167"/>
                </a:lnTo>
                <a:lnTo>
                  <a:pt x="3578" y="2165"/>
                </a:lnTo>
                <a:lnTo>
                  <a:pt x="3580" y="2164"/>
                </a:lnTo>
                <a:lnTo>
                  <a:pt x="3578" y="2164"/>
                </a:lnTo>
                <a:lnTo>
                  <a:pt x="3578" y="2162"/>
                </a:lnTo>
                <a:lnTo>
                  <a:pt x="3578" y="2160"/>
                </a:lnTo>
                <a:lnTo>
                  <a:pt x="3578" y="2158"/>
                </a:lnTo>
                <a:lnTo>
                  <a:pt x="3578" y="2156"/>
                </a:lnTo>
                <a:lnTo>
                  <a:pt x="3580" y="2156"/>
                </a:lnTo>
                <a:lnTo>
                  <a:pt x="3578" y="2154"/>
                </a:lnTo>
                <a:lnTo>
                  <a:pt x="3580" y="2154"/>
                </a:lnTo>
                <a:lnTo>
                  <a:pt x="3580" y="2152"/>
                </a:lnTo>
                <a:lnTo>
                  <a:pt x="3580" y="2150"/>
                </a:lnTo>
                <a:lnTo>
                  <a:pt x="3584" y="2144"/>
                </a:lnTo>
                <a:lnTo>
                  <a:pt x="3584" y="2142"/>
                </a:lnTo>
                <a:lnTo>
                  <a:pt x="3582" y="2146"/>
                </a:lnTo>
                <a:lnTo>
                  <a:pt x="3580" y="2146"/>
                </a:lnTo>
                <a:lnTo>
                  <a:pt x="3580" y="2144"/>
                </a:lnTo>
                <a:lnTo>
                  <a:pt x="3580" y="2142"/>
                </a:lnTo>
                <a:lnTo>
                  <a:pt x="3580" y="2140"/>
                </a:lnTo>
                <a:lnTo>
                  <a:pt x="3578" y="2144"/>
                </a:lnTo>
                <a:lnTo>
                  <a:pt x="3578" y="2146"/>
                </a:lnTo>
                <a:lnTo>
                  <a:pt x="3578" y="2148"/>
                </a:lnTo>
                <a:lnTo>
                  <a:pt x="3578" y="2150"/>
                </a:lnTo>
                <a:lnTo>
                  <a:pt x="3578" y="2154"/>
                </a:lnTo>
                <a:lnTo>
                  <a:pt x="3576" y="2156"/>
                </a:lnTo>
                <a:lnTo>
                  <a:pt x="3576" y="2158"/>
                </a:lnTo>
                <a:lnTo>
                  <a:pt x="3576" y="2160"/>
                </a:lnTo>
                <a:lnTo>
                  <a:pt x="3576" y="2162"/>
                </a:lnTo>
                <a:lnTo>
                  <a:pt x="3574" y="2162"/>
                </a:lnTo>
                <a:lnTo>
                  <a:pt x="3574" y="2164"/>
                </a:lnTo>
                <a:lnTo>
                  <a:pt x="3574" y="2165"/>
                </a:lnTo>
                <a:lnTo>
                  <a:pt x="3574" y="2167"/>
                </a:lnTo>
                <a:lnTo>
                  <a:pt x="3574" y="2169"/>
                </a:lnTo>
                <a:lnTo>
                  <a:pt x="3572" y="2171"/>
                </a:lnTo>
                <a:lnTo>
                  <a:pt x="3572" y="2173"/>
                </a:lnTo>
                <a:lnTo>
                  <a:pt x="3574" y="2173"/>
                </a:lnTo>
                <a:lnTo>
                  <a:pt x="3574" y="2175"/>
                </a:lnTo>
                <a:lnTo>
                  <a:pt x="3572" y="2175"/>
                </a:lnTo>
                <a:lnTo>
                  <a:pt x="3574" y="2177"/>
                </a:lnTo>
                <a:lnTo>
                  <a:pt x="3572" y="2177"/>
                </a:lnTo>
                <a:lnTo>
                  <a:pt x="3570" y="2179"/>
                </a:lnTo>
                <a:lnTo>
                  <a:pt x="3568" y="2179"/>
                </a:lnTo>
                <a:lnTo>
                  <a:pt x="3567" y="2179"/>
                </a:lnTo>
                <a:lnTo>
                  <a:pt x="3565" y="2179"/>
                </a:lnTo>
                <a:lnTo>
                  <a:pt x="3563" y="2181"/>
                </a:lnTo>
                <a:lnTo>
                  <a:pt x="3561" y="2181"/>
                </a:lnTo>
                <a:lnTo>
                  <a:pt x="3559" y="2181"/>
                </a:lnTo>
                <a:lnTo>
                  <a:pt x="3557" y="2181"/>
                </a:lnTo>
                <a:lnTo>
                  <a:pt x="3553" y="2181"/>
                </a:lnTo>
                <a:lnTo>
                  <a:pt x="3549" y="2181"/>
                </a:lnTo>
                <a:lnTo>
                  <a:pt x="3547" y="2181"/>
                </a:lnTo>
                <a:lnTo>
                  <a:pt x="3549" y="2179"/>
                </a:lnTo>
                <a:lnTo>
                  <a:pt x="3551" y="2177"/>
                </a:lnTo>
                <a:lnTo>
                  <a:pt x="3549" y="2179"/>
                </a:lnTo>
                <a:lnTo>
                  <a:pt x="3549" y="2177"/>
                </a:lnTo>
                <a:lnTo>
                  <a:pt x="3549" y="2175"/>
                </a:lnTo>
                <a:lnTo>
                  <a:pt x="3547" y="2173"/>
                </a:lnTo>
                <a:lnTo>
                  <a:pt x="3549" y="2173"/>
                </a:lnTo>
                <a:lnTo>
                  <a:pt x="3549" y="2171"/>
                </a:lnTo>
                <a:lnTo>
                  <a:pt x="3549" y="2169"/>
                </a:lnTo>
                <a:lnTo>
                  <a:pt x="3549" y="2167"/>
                </a:lnTo>
                <a:lnTo>
                  <a:pt x="3549" y="2162"/>
                </a:lnTo>
                <a:lnTo>
                  <a:pt x="3549" y="2160"/>
                </a:lnTo>
                <a:lnTo>
                  <a:pt x="3549" y="2158"/>
                </a:lnTo>
                <a:lnTo>
                  <a:pt x="3551" y="2156"/>
                </a:lnTo>
                <a:lnTo>
                  <a:pt x="3551" y="2154"/>
                </a:lnTo>
                <a:lnTo>
                  <a:pt x="3551" y="2152"/>
                </a:lnTo>
                <a:lnTo>
                  <a:pt x="3553" y="2150"/>
                </a:lnTo>
                <a:lnTo>
                  <a:pt x="3553" y="2148"/>
                </a:lnTo>
                <a:lnTo>
                  <a:pt x="3553" y="2146"/>
                </a:lnTo>
                <a:lnTo>
                  <a:pt x="3553" y="2144"/>
                </a:lnTo>
                <a:lnTo>
                  <a:pt x="3553" y="2142"/>
                </a:lnTo>
                <a:lnTo>
                  <a:pt x="3553" y="2140"/>
                </a:lnTo>
                <a:lnTo>
                  <a:pt x="3553" y="2139"/>
                </a:lnTo>
                <a:lnTo>
                  <a:pt x="3551" y="2140"/>
                </a:lnTo>
                <a:lnTo>
                  <a:pt x="3553" y="2140"/>
                </a:lnTo>
                <a:lnTo>
                  <a:pt x="3553" y="2142"/>
                </a:lnTo>
                <a:lnTo>
                  <a:pt x="3551" y="2142"/>
                </a:lnTo>
                <a:lnTo>
                  <a:pt x="3551" y="2144"/>
                </a:lnTo>
                <a:lnTo>
                  <a:pt x="3551" y="2146"/>
                </a:lnTo>
                <a:lnTo>
                  <a:pt x="3551" y="2148"/>
                </a:lnTo>
                <a:lnTo>
                  <a:pt x="3551" y="2150"/>
                </a:lnTo>
                <a:lnTo>
                  <a:pt x="3549" y="2150"/>
                </a:lnTo>
                <a:lnTo>
                  <a:pt x="3549" y="2152"/>
                </a:lnTo>
                <a:lnTo>
                  <a:pt x="3549" y="2156"/>
                </a:lnTo>
                <a:lnTo>
                  <a:pt x="3547" y="2156"/>
                </a:lnTo>
                <a:lnTo>
                  <a:pt x="3547" y="2158"/>
                </a:lnTo>
                <a:lnTo>
                  <a:pt x="3547" y="2160"/>
                </a:lnTo>
                <a:lnTo>
                  <a:pt x="3547" y="2162"/>
                </a:lnTo>
                <a:lnTo>
                  <a:pt x="3547" y="2164"/>
                </a:lnTo>
                <a:lnTo>
                  <a:pt x="3547" y="2165"/>
                </a:lnTo>
                <a:lnTo>
                  <a:pt x="3545" y="2169"/>
                </a:lnTo>
                <a:lnTo>
                  <a:pt x="3545" y="2171"/>
                </a:lnTo>
                <a:lnTo>
                  <a:pt x="3545" y="2173"/>
                </a:lnTo>
                <a:lnTo>
                  <a:pt x="3544" y="2175"/>
                </a:lnTo>
                <a:lnTo>
                  <a:pt x="3544" y="2177"/>
                </a:lnTo>
                <a:lnTo>
                  <a:pt x="3544" y="2179"/>
                </a:lnTo>
                <a:lnTo>
                  <a:pt x="3544" y="2181"/>
                </a:lnTo>
                <a:lnTo>
                  <a:pt x="3545" y="2181"/>
                </a:lnTo>
                <a:lnTo>
                  <a:pt x="3547" y="2181"/>
                </a:lnTo>
                <a:lnTo>
                  <a:pt x="3547" y="2183"/>
                </a:lnTo>
                <a:lnTo>
                  <a:pt x="3544" y="2183"/>
                </a:lnTo>
                <a:lnTo>
                  <a:pt x="3542" y="2185"/>
                </a:lnTo>
                <a:lnTo>
                  <a:pt x="3540" y="2185"/>
                </a:lnTo>
                <a:lnTo>
                  <a:pt x="3538" y="2185"/>
                </a:lnTo>
                <a:lnTo>
                  <a:pt x="3538" y="2187"/>
                </a:lnTo>
                <a:lnTo>
                  <a:pt x="3536" y="2187"/>
                </a:lnTo>
                <a:lnTo>
                  <a:pt x="3536" y="2185"/>
                </a:lnTo>
                <a:lnTo>
                  <a:pt x="3534" y="2183"/>
                </a:lnTo>
                <a:lnTo>
                  <a:pt x="3536" y="2183"/>
                </a:lnTo>
                <a:lnTo>
                  <a:pt x="3538" y="2181"/>
                </a:lnTo>
                <a:lnTo>
                  <a:pt x="3536" y="2181"/>
                </a:lnTo>
                <a:lnTo>
                  <a:pt x="3536" y="2179"/>
                </a:lnTo>
                <a:lnTo>
                  <a:pt x="3536" y="2177"/>
                </a:lnTo>
                <a:lnTo>
                  <a:pt x="3536" y="2175"/>
                </a:lnTo>
                <a:lnTo>
                  <a:pt x="3536" y="2173"/>
                </a:lnTo>
                <a:lnTo>
                  <a:pt x="3536" y="2171"/>
                </a:lnTo>
                <a:lnTo>
                  <a:pt x="3536" y="2169"/>
                </a:lnTo>
                <a:lnTo>
                  <a:pt x="3536" y="2167"/>
                </a:lnTo>
                <a:lnTo>
                  <a:pt x="3534" y="2167"/>
                </a:lnTo>
                <a:lnTo>
                  <a:pt x="3536" y="2164"/>
                </a:lnTo>
                <a:lnTo>
                  <a:pt x="3536" y="2162"/>
                </a:lnTo>
                <a:lnTo>
                  <a:pt x="3538" y="2162"/>
                </a:lnTo>
                <a:lnTo>
                  <a:pt x="3538" y="2160"/>
                </a:lnTo>
                <a:lnTo>
                  <a:pt x="3538" y="2158"/>
                </a:lnTo>
                <a:lnTo>
                  <a:pt x="3538" y="2156"/>
                </a:lnTo>
                <a:lnTo>
                  <a:pt x="3538" y="2152"/>
                </a:lnTo>
                <a:lnTo>
                  <a:pt x="3540" y="2152"/>
                </a:lnTo>
                <a:lnTo>
                  <a:pt x="3540" y="2150"/>
                </a:lnTo>
                <a:lnTo>
                  <a:pt x="3542" y="2148"/>
                </a:lnTo>
                <a:lnTo>
                  <a:pt x="3542" y="2144"/>
                </a:lnTo>
                <a:lnTo>
                  <a:pt x="3544" y="2140"/>
                </a:lnTo>
                <a:lnTo>
                  <a:pt x="3544" y="2139"/>
                </a:lnTo>
                <a:lnTo>
                  <a:pt x="3544" y="2137"/>
                </a:lnTo>
                <a:lnTo>
                  <a:pt x="3544" y="2135"/>
                </a:lnTo>
                <a:lnTo>
                  <a:pt x="3542" y="2139"/>
                </a:lnTo>
                <a:lnTo>
                  <a:pt x="3542" y="2142"/>
                </a:lnTo>
                <a:lnTo>
                  <a:pt x="3540" y="2142"/>
                </a:lnTo>
                <a:lnTo>
                  <a:pt x="3540" y="2144"/>
                </a:lnTo>
                <a:lnTo>
                  <a:pt x="3540" y="2146"/>
                </a:lnTo>
                <a:lnTo>
                  <a:pt x="3540" y="2148"/>
                </a:lnTo>
                <a:lnTo>
                  <a:pt x="3538" y="2148"/>
                </a:lnTo>
                <a:lnTo>
                  <a:pt x="3538" y="2150"/>
                </a:lnTo>
                <a:lnTo>
                  <a:pt x="3538" y="2152"/>
                </a:lnTo>
                <a:lnTo>
                  <a:pt x="3536" y="2154"/>
                </a:lnTo>
                <a:lnTo>
                  <a:pt x="3532" y="2156"/>
                </a:lnTo>
                <a:lnTo>
                  <a:pt x="3532" y="2154"/>
                </a:lnTo>
                <a:lnTo>
                  <a:pt x="3530" y="2154"/>
                </a:lnTo>
                <a:lnTo>
                  <a:pt x="3530" y="2152"/>
                </a:lnTo>
                <a:lnTo>
                  <a:pt x="3530" y="2150"/>
                </a:lnTo>
                <a:lnTo>
                  <a:pt x="3530" y="2148"/>
                </a:lnTo>
                <a:lnTo>
                  <a:pt x="3528" y="2148"/>
                </a:lnTo>
                <a:lnTo>
                  <a:pt x="3528" y="2150"/>
                </a:lnTo>
                <a:lnTo>
                  <a:pt x="3528" y="2152"/>
                </a:lnTo>
                <a:lnTo>
                  <a:pt x="3528" y="2154"/>
                </a:lnTo>
                <a:lnTo>
                  <a:pt x="3530" y="2154"/>
                </a:lnTo>
                <a:lnTo>
                  <a:pt x="3530" y="2156"/>
                </a:lnTo>
                <a:lnTo>
                  <a:pt x="3532" y="2156"/>
                </a:lnTo>
                <a:lnTo>
                  <a:pt x="3532" y="2158"/>
                </a:lnTo>
                <a:lnTo>
                  <a:pt x="3530" y="2158"/>
                </a:lnTo>
                <a:lnTo>
                  <a:pt x="3530" y="2160"/>
                </a:lnTo>
                <a:lnTo>
                  <a:pt x="3528" y="2162"/>
                </a:lnTo>
                <a:lnTo>
                  <a:pt x="3528" y="2164"/>
                </a:lnTo>
                <a:lnTo>
                  <a:pt x="3530" y="2165"/>
                </a:lnTo>
                <a:lnTo>
                  <a:pt x="3530" y="2167"/>
                </a:lnTo>
                <a:lnTo>
                  <a:pt x="3528" y="2167"/>
                </a:lnTo>
                <a:lnTo>
                  <a:pt x="3530" y="2169"/>
                </a:lnTo>
                <a:lnTo>
                  <a:pt x="3530" y="2171"/>
                </a:lnTo>
                <a:lnTo>
                  <a:pt x="3530" y="2173"/>
                </a:lnTo>
                <a:lnTo>
                  <a:pt x="3530" y="2175"/>
                </a:lnTo>
                <a:lnTo>
                  <a:pt x="3530" y="2179"/>
                </a:lnTo>
                <a:lnTo>
                  <a:pt x="3530" y="2181"/>
                </a:lnTo>
                <a:lnTo>
                  <a:pt x="3530" y="2183"/>
                </a:lnTo>
                <a:lnTo>
                  <a:pt x="3530" y="2185"/>
                </a:lnTo>
                <a:lnTo>
                  <a:pt x="3532" y="2185"/>
                </a:lnTo>
                <a:lnTo>
                  <a:pt x="3534" y="2185"/>
                </a:lnTo>
                <a:lnTo>
                  <a:pt x="3534" y="2187"/>
                </a:lnTo>
                <a:lnTo>
                  <a:pt x="3528" y="2185"/>
                </a:lnTo>
                <a:lnTo>
                  <a:pt x="3524" y="2185"/>
                </a:lnTo>
                <a:lnTo>
                  <a:pt x="3522" y="2187"/>
                </a:lnTo>
                <a:lnTo>
                  <a:pt x="3522" y="2185"/>
                </a:lnTo>
                <a:lnTo>
                  <a:pt x="3519" y="2187"/>
                </a:lnTo>
                <a:lnTo>
                  <a:pt x="3517" y="2187"/>
                </a:lnTo>
                <a:lnTo>
                  <a:pt x="3515" y="2187"/>
                </a:lnTo>
                <a:lnTo>
                  <a:pt x="3515" y="2188"/>
                </a:lnTo>
                <a:lnTo>
                  <a:pt x="3513" y="2188"/>
                </a:lnTo>
                <a:lnTo>
                  <a:pt x="3509" y="2190"/>
                </a:lnTo>
                <a:lnTo>
                  <a:pt x="3507" y="2190"/>
                </a:lnTo>
                <a:lnTo>
                  <a:pt x="3503" y="2190"/>
                </a:lnTo>
                <a:lnTo>
                  <a:pt x="3503" y="2188"/>
                </a:lnTo>
                <a:lnTo>
                  <a:pt x="3505" y="2188"/>
                </a:lnTo>
                <a:lnTo>
                  <a:pt x="3505" y="2187"/>
                </a:lnTo>
                <a:lnTo>
                  <a:pt x="3509" y="2185"/>
                </a:lnTo>
                <a:lnTo>
                  <a:pt x="3509" y="2183"/>
                </a:lnTo>
                <a:lnTo>
                  <a:pt x="3509" y="2181"/>
                </a:lnTo>
                <a:lnTo>
                  <a:pt x="3509" y="2179"/>
                </a:lnTo>
                <a:lnTo>
                  <a:pt x="3511" y="2179"/>
                </a:lnTo>
                <a:lnTo>
                  <a:pt x="3511" y="2177"/>
                </a:lnTo>
                <a:lnTo>
                  <a:pt x="3511" y="2175"/>
                </a:lnTo>
                <a:lnTo>
                  <a:pt x="3509" y="2175"/>
                </a:lnTo>
                <a:lnTo>
                  <a:pt x="3509" y="2177"/>
                </a:lnTo>
                <a:lnTo>
                  <a:pt x="3509" y="2179"/>
                </a:lnTo>
                <a:lnTo>
                  <a:pt x="3507" y="2181"/>
                </a:lnTo>
                <a:lnTo>
                  <a:pt x="3505" y="2185"/>
                </a:lnTo>
                <a:lnTo>
                  <a:pt x="3505" y="2187"/>
                </a:lnTo>
                <a:lnTo>
                  <a:pt x="3503" y="2188"/>
                </a:lnTo>
                <a:lnTo>
                  <a:pt x="3501" y="2188"/>
                </a:lnTo>
                <a:lnTo>
                  <a:pt x="3501" y="2190"/>
                </a:lnTo>
                <a:lnTo>
                  <a:pt x="3499" y="2190"/>
                </a:lnTo>
                <a:lnTo>
                  <a:pt x="3499" y="2188"/>
                </a:lnTo>
                <a:lnTo>
                  <a:pt x="3497" y="2188"/>
                </a:lnTo>
                <a:lnTo>
                  <a:pt x="3495" y="2190"/>
                </a:lnTo>
                <a:lnTo>
                  <a:pt x="3492" y="2190"/>
                </a:lnTo>
                <a:lnTo>
                  <a:pt x="3492" y="2192"/>
                </a:lnTo>
                <a:lnTo>
                  <a:pt x="3490" y="2190"/>
                </a:lnTo>
                <a:lnTo>
                  <a:pt x="3490" y="2192"/>
                </a:lnTo>
                <a:lnTo>
                  <a:pt x="3488" y="2192"/>
                </a:lnTo>
                <a:lnTo>
                  <a:pt x="3486" y="2192"/>
                </a:lnTo>
                <a:lnTo>
                  <a:pt x="3484" y="2192"/>
                </a:lnTo>
                <a:lnTo>
                  <a:pt x="3482" y="2192"/>
                </a:lnTo>
                <a:lnTo>
                  <a:pt x="3480" y="2194"/>
                </a:lnTo>
                <a:lnTo>
                  <a:pt x="3478" y="2194"/>
                </a:lnTo>
                <a:lnTo>
                  <a:pt x="3476" y="2194"/>
                </a:lnTo>
                <a:lnTo>
                  <a:pt x="3474" y="2196"/>
                </a:lnTo>
                <a:lnTo>
                  <a:pt x="3472" y="2196"/>
                </a:lnTo>
                <a:lnTo>
                  <a:pt x="3471" y="2196"/>
                </a:lnTo>
                <a:lnTo>
                  <a:pt x="3471" y="2198"/>
                </a:lnTo>
                <a:lnTo>
                  <a:pt x="3469" y="2198"/>
                </a:lnTo>
                <a:lnTo>
                  <a:pt x="3467" y="2198"/>
                </a:lnTo>
                <a:lnTo>
                  <a:pt x="3465" y="2202"/>
                </a:lnTo>
                <a:lnTo>
                  <a:pt x="3463" y="2202"/>
                </a:lnTo>
                <a:lnTo>
                  <a:pt x="3461" y="2204"/>
                </a:lnTo>
                <a:lnTo>
                  <a:pt x="3459" y="2206"/>
                </a:lnTo>
                <a:lnTo>
                  <a:pt x="3457" y="2210"/>
                </a:lnTo>
                <a:lnTo>
                  <a:pt x="3453" y="2213"/>
                </a:lnTo>
                <a:lnTo>
                  <a:pt x="3453" y="2215"/>
                </a:lnTo>
                <a:lnTo>
                  <a:pt x="3451" y="2217"/>
                </a:lnTo>
                <a:lnTo>
                  <a:pt x="3451" y="2219"/>
                </a:lnTo>
                <a:lnTo>
                  <a:pt x="3451" y="2221"/>
                </a:lnTo>
                <a:lnTo>
                  <a:pt x="3449" y="2221"/>
                </a:lnTo>
                <a:lnTo>
                  <a:pt x="3449" y="2223"/>
                </a:lnTo>
                <a:lnTo>
                  <a:pt x="3446" y="2227"/>
                </a:lnTo>
                <a:lnTo>
                  <a:pt x="3446" y="2229"/>
                </a:lnTo>
                <a:lnTo>
                  <a:pt x="3446" y="2231"/>
                </a:lnTo>
                <a:lnTo>
                  <a:pt x="3446" y="2233"/>
                </a:lnTo>
                <a:lnTo>
                  <a:pt x="3446" y="2235"/>
                </a:lnTo>
                <a:lnTo>
                  <a:pt x="3444" y="2235"/>
                </a:lnTo>
                <a:lnTo>
                  <a:pt x="3442" y="2233"/>
                </a:lnTo>
                <a:lnTo>
                  <a:pt x="3442" y="2231"/>
                </a:lnTo>
                <a:lnTo>
                  <a:pt x="3440" y="2231"/>
                </a:lnTo>
                <a:lnTo>
                  <a:pt x="3438" y="2231"/>
                </a:lnTo>
                <a:lnTo>
                  <a:pt x="3436" y="2231"/>
                </a:lnTo>
                <a:lnTo>
                  <a:pt x="3436" y="2229"/>
                </a:lnTo>
                <a:lnTo>
                  <a:pt x="3434" y="2229"/>
                </a:lnTo>
                <a:lnTo>
                  <a:pt x="3434" y="2227"/>
                </a:lnTo>
                <a:lnTo>
                  <a:pt x="3434" y="2223"/>
                </a:lnTo>
                <a:lnTo>
                  <a:pt x="3434" y="2221"/>
                </a:lnTo>
                <a:lnTo>
                  <a:pt x="3432" y="2221"/>
                </a:lnTo>
                <a:lnTo>
                  <a:pt x="3430" y="2221"/>
                </a:lnTo>
                <a:lnTo>
                  <a:pt x="3430" y="2223"/>
                </a:lnTo>
                <a:lnTo>
                  <a:pt x="3430" y="2225"/>
                </a:lnTo>
                <a:lnTo>
                  <a:pt x="3428" y="2227"/>
                </a:lnTo>
                <a:lnTo>
                  <a:pt x="3430" y="2229"/>
                </a:lnTo>
                <a:lnTo>
                  <a:pt x="3430" y="2231"/>
                </a:lnTo>
                <a:lnTo>
                  <a:pt x="3428" y="2231"/>
                </a:lnTo>
                <a:lnTo>
                  <a:pt x="3428" y="2229"/>
                </a:lnTo>
                <a:lnTo>
                  <a:pt x="3426" y="2225"/>
                </a:lnTo>
                <a:lnTo>
                  <a:pt x="3426" y="2223"/>
                </a:lnTo>
                <a:lnTo>
                  <a:pt x="3426" y="2221"/>
                </a:lnTo>
                <a:lnTo>
                  <a:pt x="3424" y="2219"/>
                </a:lnTo>
                <a:lnTo>
                  <a:pt x="3423" y="2219"/>
                </a:lnTo>
                <a:lnTo>
                  <a:pt x="3423" y="2217"/>
                </a:lnTo>
                <a:lnTo>
                  <a:pt x="3421" y="2217"/>
                </a:lnTo>
                <a:lnTo>
                  <a:pt x="3421" y="2215"/>
                </a:lnTo>
                <a:lnTo>
                  <a:pt x="3419" y="2213"/>
                </a:lnTo>
                <a:lnTo>
                  <a:pt x="3417" y="2213"/>
                </a:lnTo>
                <a:lnTo>
                  <a:pt x="3415" y="2213"/>
                </a:lnTo>
                <a:lnTo>
                  <a:pt x="3413" y="2213"/>
                </a:lnTo>
                <a:lnTo>
                  <a:pt x="3413" y="2212"/>
                </a:lnTo>
                <a:lnTo>
                  <a:pt x="3411" y="2213"/>
                </a:lnTo>
                <a:lnTo>
                  <a:pt x="3409" y="2213"/>
                </a:lnTo>
                <a:lnTo>
                  <a:pt x="3409" y="2215"/>
                </a:lnTo>
                <a:lnTo>
                  <a:pt x="3409" y="2217"/>
                </a:lnTo>
                <a:lnTo>
                  <a:pt x="3409" y="2219"/>
                </a:lnTo>
                <a:lnTo>
                  <a:pt x="3411" y="2219"/>
                </a:lnTo>
                <a:lnTo>
                  <a:pt x="3411" y="2221"/>
                </a:lnTo>
                <a:lnTo>
                  <a:pt x="3411" y="2223"/>
                </a:lnTo>
                <a:lnTo>
                  <a:pt x="3413" y="2223"/>
                </a:lnTo>
                <a:lnTo>
                  <a:pt x="3413" y="2225"/>
                </a:lnTo>
                <a:lnTo>
                  <a:pt x="3411" y="2225"/>
                </a:lnTo>
                <a:lnTo>
                  <a:pt x="3409" y="2223"/>
                </a:lnTo>
                <a:lnTo>
                  <a:pt x="3407" y="2223"/>
                </a:lnTo>
                <a:lnTo>
                  <a:pt x="3407" y="2221"/>
                </a:lnTo>
                <a:lnTo>
                  <a:pt x="3405" y="2219"/>
                </a:lnTo>
                <a:lnTo>
                  <a:pt x="3407" y="2217"/>
                </a:lnTo>
                <a:lnTo>
                  <a:pt x="3407" y="2212"/>
                </a:lnTo>
                <a:lnTo>
                  <a:pt x="3409" y="2210"/>
                </a:lnTo>
                <a:lnTo>
                  <a:pt x="3409" y="2208"/>
                </a:lnTo>
                <a:lnTo>
                  <a:pt x="3411" y="2206"/>
                </a:lnTo>
                <a:lnTo>
                  <a:pt x="3413" y="2206"/>
                </a:lnTo>
                <a:lnTo>
                  <a:pt x="3413" y="2208"/>
                </a:lnTo>
                <a:lnTo>
                  <a:pt x="3413" y="2210"/>
                </a:lnTo>
                <a:lnTo>
                  <a:pt x="3415" y="2210"/>
                </a:lnTo>
                <a:lnTo>
                  <a:pt x="3415" y="2212"/>
                </a:lnTo>
                <a:lnTo>
                  <a:pt x="3417" y="2212"/>
                </a:lnTo>
                <a:lnTo>
                  <a:pt x="3417" y="2213"/>
                </a:lnTo>
                <a:lnTo>
                  <a:pt x="3419" y="2213"/>
                </a:lnTo>
                <a:lnTo>
                  <a:pt x="3419" y="2212"/>
                </a:lnTo>
                <a:lnTo>
                  <a:pt x="3421" y="2212"/>
                </a:lnTo>
                <a:lnTo>
                  <a:pt x="3423" y="2212"/>
                </a:lnTo>
                <a:lnTo>
                  <a:pt x="3423" y="2210"/>
                </a:lnTo>
                <a:lnTo>
                  <a:pt x="3424" y="2210"/>
                </a:lnTo>
                <a:lnTo>
                  <a:pt x="3424" y="2208"/>
                </a:lnTo>
                <a:lnTo>
                  <a:pt x="3426" y="2208"/>
                </a:lnTo>
                <a:lnTo>
                  <a:pt x="3426" y="2206"/>
                </a:lnTo>
                <a:lnTo>
                  <a:pt x="3428" y="2206"/>
                </a:lnTo>
                <a:lnTo>
                  <a:pt x="3428" y="2204"/>
                </a:lnTo>
                <a:lnTo>
                  <a:pt x="3428" y="2202"/>
                </a:lnTo>
                <a:lnTo>
                  <a:pt x="3428" y="2200"/>
                </a:lnTo>
                <a:lnTo>
                  <a:pt x="3428" y="2198"/>
                </a:lnTo>
                <a:lnTo>
                  <a:pt x="3430" y="2198"/>
                </a:lnTo>
                <a:lnTo>
                  <a:pt x="3430" y="2196"/>
                </a:lnTo>
                <a:lnTo>
                  <a:pt x="3430" y="2194"/>
                </a:lnTo>
                <a:lnTo>
                  <a:pt x="3432" y="2194"/>
                </a:lnTo>
                <a:lnTo>
                  <a:pt x="3434" y="2194"/>
                </a:lnTo>
                <a:lnTo>
                  <a:pt x="3434" y="2196"/>
                </a:lnTo>
                <a:lnTo>
                  <a:pt x="3434" y="2198"/>
                </a:lnTo>
                <a:lnTo>
                  <a:pt x="3436" y="2198"/>
                </a:lnTo>
                <a:lnTo>
                  <a:pt x="3440" y="2198"/>
                </a:lnTo>
                <a:lnTo>
                  <a:pt x="3442" y="2198"/>
                </a:lnTo>
                <a:lnTo>
                  <a:pt x="3444" y="2196"/>
                </a:lnTo>
                <a:lnTo>
                  <a:pt x="3444" y="2194"/>
                </a:lnTo>
                <a:lnTo>
                  <a:pt x="3446" y="2194"/>
                </a:lnTo>
                <a:lnTo>
                  <a:pt x="3447" y="2194"/>
                </a:lnTo>
                <a:lnTo>
                  <a:pt x="3447" y="2192"/>
                </a:lnTo>
                <a:lnTo>
                  <a:pt x="3447" y="2190"/>
                </a:lnTo>
                <a:lnTo>
                  <a:pt x="3447" y="2188"/>
                </a:lnTo>
                <a:lnTo>
                  <a:pt x="3447" y="2187"/>
                </a:lnTo>
                <a:lnTo>
                  <a:pt x="3446" y="2187"/>
                </a:lnTo>
                <a:lnTo>
                  <a:pt x="3444" y="2187"/>
                </a:lnTo>
                <a:lnTo>
                  <a:pt x="3444" y="2188"/>
                </a:lnTo>
                <a:lnTo>
                  <a:pt x="3446" y="2188"/>
                </a:lnTo>
                <a:lnTo>
                  <a:pt x="3446" y="2190"/>
                </a:lnTo>
                <a:lnTo>
                  <a:pt x="3444" y="2190"/>
                </a:lnTo>
                <a:lnTo>
                  <a:pt x="3442" y="2190"/>
                </a:lnTo>
                <a:lnTo>
                  <a:pt x="3440" y="2192"/>
                </a:lnTo>
                <a:lnTo>
                  <a:pt x="3438" y="2190"/>
                </a:lnTo>
                <a:lnTo>
                  <a:pt x="3440" y="2190"/>
                </a:lnTo>
                <a:lnTo>
                  <a:pt x="3440" y="2188"/>
                </a:lnTo>
                <a:lnTo>
                  <a:pt x="3442" y="2187"/>
                </a:lnTo>
                <a:lnTo>
                  <a:pt x="3442" y="2185"/>
                </a:lnTo>
                <a:lnTo>
                  <a:pt x="3444" y="2183"/>
                </a:lnTo>
                <a:lnTo>
                  <a:pt x="3444" y="2181"/>
                </a:lnTo>
                <a:lnTo>
                  <a:pt x="3446" y="2179"/>
                </a:lnTo>
                <a:lnTo>
                  <a:pt x="3446" y="2173"/>
                </a:lnTo>
                <a:lnTo>
                  <a:pt x="3446" y="2171"/>
                </a:lnTo>
                <a:lnTo>
                  <a:pt x="3446" y="2167"/>
                </a:lnTo>
                <a:lnTo>
                  <a:pt x="3446" y="2165"/>
                </a:lnTo>
                <a:lnTo>
                  <a:pt x="3446" y="2162"/>
                </a:lnTo>
                <a:lnTo>
                  <a:pt x="3446" y="2158"/>
                </a:lnTo>
                <a:lnTo>
                  <a:pt x="3446" y="2156"/>
                </a:lnTo>
                <a:lnTo>
                  <a:pt x="3446" y="2154"/>
                </a:lnTo>
                <a:lnTo>
                  <a:pt x="3447" y="2152"/>
                </a:lnTo>
                <a:lnTo>
                  <a:pt x="3451" y="2152"/>
                </a:lnTo>
                <a:lnTo>
                  <a:pt x="3451" y="2150"/>
                </a:lnTo>
                <a:lnTo>
                  <a:pt x="3453" y="2148"/>
                </a:lnTo>
                <a:lnTo>
                  <a:pt x="3453" y="2146"/>
                </a:lnTo>
                <a:lnTo>
                  <a:pt x="3453" y="2144"/>
                </a:lnTo>
                <a:lnTo>
                  <a:pt x="3455" y="2144"/>
                </a:lnTo>
                <a:lnTo>
                  <a:pt x="3457" y="2142"/>
                </a:lnTo>
                <a:lnTo>
                  <a:pt x="3459" y="2142"/>
                </a:lnTo>
                <a:lnTo>
                  <a:pt x="3461" y="2140"/>
                </a:lnTo>
                <a:lnTo>
                  <a:pt x="3461" y="2139"/>
                </a:lnTo>
                <a:lnTo>
                  <a:pt x="3461" y="2137"/>
                </a:lnTo>
                <a:lnTo>
                  <a:pt x="3463" y="2135"/>
                </a:lnTo>
                <a:lnTo>
                  <a:pt x="3463" y="2137"/>
                </a:lnTo>
                <a:lnTo>
                  <a:pt x="3465" y="2135"/>
                </a:lnTo>
                <a:lnTo>
                  <a:pt x="3467" y="2135"/>
                </a:lnTo>
                <a:lnTo>
                  <a:pt x="3467" y="2137"/>
                </a:lnTo>
                <a:lnTo>
                  <a:pt x="3469" y="2139"/>
                </a:lnTo>
                <a:lnTo>
                  <a:pt x="3469" y="2140"/>
                </a:lnTo>
                <a:lnTo>
                  <a:pt x="3471" y="2140"/>
                </a:lnTo>
                <a:lnTo>
                  <a:pt x="3471" y="2139"/>
                </a:lnTo>
                <a:lnTo>
                  <a:pt x="3469" y="2137"/>
                </a:lnTo>
                <a:lnTo>
                  <a:pt x="3467" y="2135"/>
                </a:lnTo>
                <a:lnTo>
                  <a:pt x="3465" y="2135"/>
                </a:lnTo>
                <a:lnTo>
                  <a:pt x="3463" y="2135"/>
                </a:lnTo>
                <a:lnTo>
                  <a:pt x="3461" y="2133"/>
                </a:lnTo>
                <a:lnTo>
                  <a:pt x="3461" y="2129"/>
                </a:lnTo>
                <a:lnTo>
                  <a:pt x="3461" y="2125"/>
                </a:lnTo>
                <a:lnTo>
                  <a:pt x="3461" y="2123"/>
                </a:lnTo>
                <a:lnTo>
                  <a:pt x="3461" y="2121"/>
                </a:lnTo>
                <a:lnTo>
                  <a:pt x="3463" y="2121"/>
                </a:lnTo>
                <a:lnTo>
                  <a:pt x="3463" y="2119"/>
                </a:lnTo>
                <a:lnTo>
                  <a:pt x="3463" y="2117"/>
                </a:lnTo>
                <a:lnTo>
                  <a:pt x="3463" y="2116"/>
                </a:lnTo>
                <a:lnTo>
                  <a:pt x="3461" y="2117"/>
                </a:lnTo>
                <a:lnTo>
                  <a:pt x="3461" y="2121"/>
                </a:lnTo>
                <a:lnTo>
                  <a:pt x="3461" y="2123"/>
                </a:lnTo>
                <a:lnTo>
                  <a:pt x="3459" y="2123"/>
                </a:lnTo>
                <a:lnTo>
                  <a:pt x="3459" y="2121"/>
                </a:lnTo>
                <a:lnTo>
                  <a:pt x="3457" y="2119"/>
                </a:lnTo>
                <a:lnTo>
                  <a:pt x="3457" y="2117"/>
                </a:lnTo>
                <a:lnTo>
                  <a:pt x="3457" y="2116"/>
                </a:lnTo>
                <a:lnTo>
                  <a:pt x="3455" y="2112"/>
                </a:lnTo>
                <a:lnTo>
                  <a:pt x="3455" y="2108"/>
                </a:lnTo>
                <a:lnTo>
                  <a:pt x="3453" y="2106"/>
                </a:lnTo>
                <a:lnTo>
                  <a:pt x="3453" y="2100"/>
                </a:lnTo>
                <a:lnTo>
                  <a:pt x="3449" y="2094"/>
                </a:lnTo>
                <a:lnTo>
                  <a:pt x="3449" y="2092"/>
                </a:lnTo>
                <a:lnTo>
                  <a:pt x="3447" y="2092"/>
                </a:lnTo>
                <a:lnTo>
                  <a:pt x="3447" y="2091"/>
                </a:lnTo>
                <a:lnTo>
                  <a:pt x="3447" y="2089"/>
                </a:lnTo>
                <a:lnTo>
                  <a:pt x="3449" y="2089"/>
                </a:lnTo>
                <a:lnTo>
                  <a:pt x="3451" y="2089"/>
                </a:lnTo>
                <a:lnTo>
                  <a:pt x="3453" y="2089"/>
                </a:lnTo>
                <a:lnTo>
                  <a:pt x="3455" y="2089"/>
                </a:lnTo>
                <a:lnTo>
                  <a:pt x="3457" y="2089"/>
                </a:lnTo>
                <a:lnTo>
                  <a:pt x="3457" y="2091"/>
                </a:lnTo>
                <a:lnTo>
                  <a:pt x="3457" y="2092"/>
                </a:lnTo>
                <a:lnTo>
                  <a:pt x="3453" y="2094"/>
                </a:lnTo>
                <a:lnTo>
                  <a:pt x="3453" y="2096"/>
                </a:lnTo>
                <a:lnTo>
                  <a:pt x="3455" y="2098"/>
                </a:lnTo>
                <a:lnTo>
                  <a:pt x="3457" y="2100"/>
                </a:lnTo>
                <a:lnTo>
                  <a:pt x="3459" y="2100"/>
                </a:lnTo>
                <a:lnTo>
                  <a:pt x="3461" y="2100"/>
                </a:lnTo>
                <a:lnTo>
                  <a:pt x="3459" y="2100"/>
                </a:lnTo>
                <a:lnTo>
                  <a:pt x="3461" y="2102"/>
                </a:lnTo>
                <a:lnTo>
                  <a:pt x="3461" y="2104"/>
                </a:lnTo>
                <a:lnTo>
                  <a:pt x="3461" y="2106"/>
                </a:lnTo>
                <a:lnTo>
                  <a:pt x="3463" y="2104"/>
                </a:lnTo>
                <a:lnTo>
                  <a:pt x="3463" y="2102"/>
                </a:lnTo>
                <a:lnTo>
                  <a:pt x="3461" y="2100"/>
                </a:lnTo>
                <a:lnTo>
                  <a:pt x="3461" y="2098"/>
                </a:lnTo>
                <a:lnTo>
                  <a:pt x="3461" y="2096"/>
                </a:lnTo>
                <a:lnTo>
                  <a:pt x="3459" y="2096"/>
                </a:lnTo>
                <a:lnTo>
                  <a:pt x="3459" y="2094"/>
                </a:lnTo>
                <a:lnTo>
                  <a:pt x="3461" y="2094"/>
                </a:lnTo>
                <a:lnTo>
                  <a:pt x="3461" y="2092"/>
                </a:lnTo>
                <a:lnTo>
                  <a:pt x="3463" y="2092"/>
                </a:lnTo>
                <a:lnTo>
                  <a:pt x="3465" y="2091"/>
                </a:lnTo>
                <a:lnTo>
                  <a:pt x="3465" y="2089"/>
                </a:lnTo>
                <a:lnTo>
                  <a:pt x="3465" y="2087"/>
                </a:lnTo>
                <a:lnTo>
                  <a:pt x="3467" y="2087"/>
                </a:lnTo>
                <a:lnTo>
                  <a:pt x="3469" y="2085"/>
                </a:lnTo>
                <a:lnTo>
                  <a:pt x="3467" y="2085"/>
                </a:lnTo>
                <a:lnTo>
                  <a:pt x="3465" y="2085"/>
                </a:lnTo>
                <a:lnTo>
                  <a:pt x="3463" y="2085"/>
                </a:lnTo>
                <a:lnTo>
                  <a:pt x="3461" y="2087"/>
                </a:lnTo>
                <a:lnTo>
                  <a:pt x="3461" y="2089"/>
                </a:lnTo>
                <a:lnTo>
                  <a:pt x="3459" y="2091"/>
                </a:lnTo>
                <a:lnTo>
                  <a:pt x="3459" y="2089"/>
                </a:lnTo>
                <a:lnTo>
                  <a:pt x="3461" y="2087"/>
                </a:lnTo>
                <a:lnTo>
                  <a:pt x="3461" y="2085"/>
                </a:lnTo>
                <a:lnTo>
                  <a:pt x="3461" y="2083"/>
                </a:lnTo>
                <a:lnTo>
                  <a:pt x="3459" y="2081"/>
                </a:lnTo>
                <a:lnTo>
                  <a:pt x="3459" y="2083"/>
                </a:lnTo>
                <a:lnTo>
                  <a:pt x="3457" y="2085"/>
                </a:lnTo>
                <a:lnTo>
                  <a:pt x="3455" y="2085"/>
                </a:lnTo>
                <a:lnTo>
                  <a:pt x="3455" y="2083"/>
                </a:lnTo>
                <a:lnTo>
                  <a:pt x="3453" y="2083"/>
                </a:lnTo>
                <a:lnTo>
                  <a:pt x="3453" y="2081"/>
                </a:lnTo>
                <a:lnTo>
                  <a:pt x="3451" y="2083"/>
                </a:lnTo>
                <a:lnTo>
                  <a:pt x="3449" y="2081"/>
                </a:lnTo>
                <a:lnTo>
                  <a:pt x="3449" y="2079"/>
                </a:lnTo>
                <a:lnTo>
                  <a:pt x="3451" y="2079"/>
                </a:lnTo>
                <a:lnTo>
                  <a:pt x="3453" y="2079"/>
                </a:lnTo>
                <a:lnTo>
                  <a:pt x="3455" y="2077"/>
                </a:lnTo>
                <a:lnTo>
                  <a:pt x="3455" y="2073"/>
                </a:lnTo>
                <a:lnTo>
                  <a:pt x="3457" y="2073"/>
                </a:lnTo>
                <a:lnTo>
                  <a:pt x="3457" y="2071"/>
                </a:lnTo>
                <a:lnTo>
                  <a:pt x="3455" y="2071"/>
                </a:lnTo>
                <a:lnTo>
                  <a:pt x="3455" y="2069"/>
                </a:lnTo>
                <a:lnTo>
                  <a:pt x="3455" y="2068"/>
                </a:lnTo>
                <a:lnTo>
                  <a:pt x="3455" y="2066"/>
                </a:lnTo>
                <a:lnTo>
                  <a:pt x="3457" y="2066"/>
                </a:lnTo>
                <a:lnTo>
                  <a:pt x="3461" y="2062"/>
                </a:lnTo>
                <a:lnTo>
                  <a:pt x="3463" y="2062"/>
                </a:lnTo>
                <a:lnTo>
                  <a:pt x="3463" y="2060"/>
                </a:lnTo>
                <a:lnTo>
                  <a:pt x="3465" y="2060"/>
                </a:lnTo>
                <a:lnTo>
                  <a:pt x="3465" y="2058"/>
                </a:lnTo>
                <a:lnTo>
                  <a:pt x="3463" y="2058"/>
                </a:lnTo>
                <a:lnTo>
                  <a:pt x="3463" y="2056"/>
                </a:lnTo>
                <a:lnTo>
                  <a:pt x="3463" y="2054"/>
                </a:lnTo>
                <a:lnTo>
                  <a:pt x="3461" y="2050"/>
                </a:lnTo>
                <a:lnTo>
                  <a:pt x="3459" y="2048"/>
                </a:lnTo>
                <a:lnTo>
                  <a:pt x="3457" y="2044"/>
                </a:lnTo>
                <a:lnTo>
                  <a:pt x="3455" y="2043"/>
                </a:lnTo>
                <a:lnTo>
                  <a:pt x="3455" y="2041"/>
                </a:lnTo>
                <a:lnTo>
                  <a:pt x="3459" y="2041"/>
                </a:lnTo>
                <a:lnTo>
                  <a:pt x="3461" y="2041"/>
                </a:lnTo>
                <a:lnTo>
                  <a:pt x="3461" y="2043"/>
                </a:lnTo>
                <a:lnTo>
                  <a:pt x="3461" y="2044"/>
                </a:lnTo>
                <a:lnTo>
                  <a:pt x="3463" y="2044"/>
                </a:lnTo>
                <a:lnTo>
                  <a:pt x="3465" y="2046"/>
                </a:lnTo>
                <a:lnTo>
                  <a:pt x="3465" y="2048"/>
                </a:lnTo>
                <a:lnTo>
                  <a:pt x="3467" y="2048"/>
                </a:lnTo>
                <a:lnTo>
                  <a:pt x="3469" y="2046"/>
                </a:lnTo>
                <a:lnTo>
                  <a:pt x="3469" y="2044"/>
                </a:lnTo>
                <a:lnTo>
                  <a:pt x="3471" y="2043"/>
                </a:lnTo>
                <a:lnTo>
                  <a:pt x="3469" y="2043"/>
                </a:lnTo>
                <a:lnTo>
                  <a:pt x="3467" y="2044"/>
                </a:lnTo>
                <a:lnTo>
                  <a:pt x="3467" y="2046"/>
                </a:lnTo>
                <a:lnTo>
                  <a:pt x="3465" y="2046"/>
                </a:lnTo>
                <a:lnTo>
                  <a:pt x="3465" y="2044"/>
                </a:lnTo>
                <a:lnTo>
                  <a:pt x="3463" y="2044"/>
                </a:lnTo>
                <a:lnTo>
                  <a:pt x="3463" y="2043"/>
                </a:lnTo>
                <a:lnTo>
                  <a:pt x="3463" y="2044"/>
                </a:lnTo>
                <a:lnTo>
                  <a:pt x="3461" y="2044"/>
                </a:lnTo>
                <a:lnTo>
                  <a:pt x="3461" y="2043"/>
                </a:lnTo>
                <a:lnTo>
                  <a:pt x="3461" y="2041"/>
                </a:lnTo>
                <a:lnTo>
                  <a:pt x="3459" y="2039"/>
                </a:lnTo>
                <a:lnTo>
                  <a:pt x="3459" y="2037"/>
                </a:lnTo>
                <a:lnTo>
                  <a:pt x="3459" y="2035"/>
                </a:lnTo>
                <a:lnTo>
                  <a:pt x="3457" y="2033"/>
                </a:lnTo>
                <a:lnTo>
                  <a:pt x="3459" y="2031"/>
                </a:lnTo>
                <a:lnTo>
                  <a:pt x="3459" y="2029"/>
                </a:lnTo>
                <a:lnTo>
                  <a:pt x="3457" y="2029"/>
                </a:lnTo>
                <a:lnTo>
                  <a:pt x="3457" y="2031"/>
                </a:lnTo>
                <a:lnTo>
                  <a:pt x="3455" y="2033"/>
                </a:lnTo>
                <a:lnTo>
                  <a:pt x="3453" y="2033"/>
                </a:lnTo>
                <a:lnTo>
                  <a:pt x="3451" y="2033"/>
                </a:lnTo>
                <a:lnTo>
                  <a:pt x="3449" y="2035"/>
                </a:lnTo>
                <a:lnTo>
                  <a:pt x="3447" y="2037"/>
                </a:lnTo>
                <a:lnTo>
                  <a:pt x="3447" y="2035"/>
                </a:lnTo>
                <a:lnTo>
                  <a:pt x="3449" y="2033"/>
                </a:lnTo>
                <a:lnTo>
                  <a:pt x="3451" y="2027"/>
                </a:lnTo>
                <a:lnTo>
                  <a:pt x="3449" y="2023"/>
                </a:lnTo>
                <a:lnTo>
                  <a:pt x="3451" y="2023"/>
                </a:lnTo>
                <a:lnTo>
                  <a:pt x="3453" y="2023"/>
                </a:lnTo>
                <a:lnTo>
                  <a:pt x="3455" y="2023"/>
                </a:lnTo>
                <a:lnTo>
                  <a:pt x="3459" y="2021"/>
                </a:lnTo>
                <a:lnTo>
                  <a:pt x="3461" y="2020"/>
                </a:lnTo>
                <a:lnTo>
                  <a:pt x="3463" y="2018"/>
                </a:lnTo>
                <a:lnTo>
                  <a:pt x="3467" y="2020"/>
                </a:lnTo>
                <a:lnTo>
                  <a:pt x="3469" y="2020"/>
                </a:lnTo>
                <a:lnTo>
                  <a:pt x="3469" y="2018"/>
                </a:lnTo>
                <a:lnTo>
                  <a:pt x="3471" y="2018"/>
                </a:lnTo>
                <a:lnTo>
                  <a:pt x="3472" y="2018"/>
                </a:lnTo>
                <a:lnTo>
                  <a:pt x="3474" y="2016"/>
                </a:lnTo>
                <a:lnTo>
                  <a:pt x="3476" y="2014"/>
                </a:lnTo>
                <a:lnTo>
                  <a:pt x="3478" y="2014"/>
                </a:lnTo>
                <a:lnTo>
                  <a:pt x="3480" y="2012"/>
                </a:lnTo>
                <a:lnTo>
                  <a:pt x="3480" y="2010"/>
                </a:lnTo>
                <a:lnTo>
                  <a:pt x="3482" y="2010"/>
                </a:lnTo>
                <a:lnTo>
                  <a:pt x="3482" y="2008"/>
                </a:lnTo>
                <a:lnTo>
                  <a:pt x="3482" y="2006"/>
                </a:lnTo>
                <a:lnTo>
                  <a:pt x="3484" y="2006"/>
                </a:lnTo>
                <a:lnTo>
                  <a:pt x="3486" y="2006"/>
                </a:lnTo>
                <a:lnTo>
                  <a:pt x="3488" y="2008"/>
                </a:lnTo>
                <a:lnTo>
                  <a:pt x="3490" y="2008"/>
                </a:lnTo>
                <a:lnTo>
                  <a:pt x="3490" y="2006"/>
                </a:lnTo>
                <a:lnTo>
                  <a:pt x="3492" y="2006"/>
                </a:lnTo>
                <a:lnTo>
                  <a:pt x="3494" y="2006"/>
                </a:lnTo>
                <a:lnTo>
                  <a:pt x="3494" y="2004"/>
                </a:lnTo>
                <a:lnTo>
                  <a:pt x="3492" y="2002"/>
                </a:lnTo>
                <a:lnTo>
                  <a:pt x="3492" y="2000"/>
                </a:lnTo>
                <a:lnTo>
                  <a:pt x="3490" y="1998"/>
                </a:lnTo>
                <a:lnTo>
                  <a:pt x="3490" y="1996"/>
                </a:lnTo>
                <a:lnTo>
                  <a:pt x="3488" y="1995"/>
                </a:lnTo>
                <a:lnTo>
                  <a:pt x="3486" y="1993"/>
                </a:lnTo>
                <a:lnTo>
                  <a:pt x="3486" y="1995"/>
                </a:lnTo>
                <a:lnTo>
                  <a:pt x="3484" y="1995"/>
                </a:lnTo>
                <a:lnTo>
                  <a:pt x="3484" y="1996"/>
                </a:lnTo>
                <a:lnTo>
                  <a:pt x="3482" y="1996"/>
                </a:lnTo>
                <a:lnTo>
                  <a:pt x="3480" y="1998"/>
                </a:lnTo>
                <a:lnTo>
                  <a:pt x="3478" y="2000"/>
                </a:lnTo>
                <a:lnTo>
                  <a:pt x="3480" y="2000"/>
                </a:lnTo>
                <a:lnTo>
                  <a:pt x="3482" y="1998"/>
                </a:lnTo>
                <a:lnTo>
                  <a:pt x="3482" y="2000"/>
                </a:lnTo>
                <a:lnTo>
                  <a:pt x="3484" y="2000"/>
                </a:lnTo>
                <a:lnTo>
                  <a:pt x="3484" y="2002"/>
                </a:lnTo>
                <a:lnTo>
                  <a:pt x="3486" y="2002"/>
                </a:lnTo>
                <a:lnTo>
                  <a:pt x="3488" y="2004"/>
                </a:lnTo>
                <a:lnTo>
                  <a:pt x="3490" y="2004"/>
                </a:lnTo>
                <a:lnTo>
                  <a:pt x="3490" y="2006"/>
                </a:lnTo>
                <a:lnTo>
                  <a:pt x="3488" y="2006"/>
                </a:lnTo>
                <a:lnTo>
                  <a:pt x="3486" y="2004"/>
                </a:lnTo>
                <a:lnTo>
                  <a:pt x="3484" y="2002"/>
                </a:lnTo>
                <a:lnTo>
                  <a:pt x="3482" y="2002"/>
                </a:lnTo>
                <a:lnTo>
                  <a:pt x="3480" y="2000"/>
                </a:lnTo>
                <a:lnTo>
                  <a:pt x="3478" y="2000"/>
                </a:lnTo>
                <a:lnTo>
                  <a:pt x="3476" y="1998"/>
                </a:lnTo>
                <a:lnTo>
                  <a:pt x="3474" y="1996"/>
                </a:lnTo>
                <a:lnTo>
                  <a:pt x="3472" y="1995"/>
                </a:lnTo>
                <a:lnTo>
                  <a:pt x="3471" y="1995"/>
                </a:lnTo>
                <a:lnTo>
                  <a:pt x="3469" y="1996"/>
                </a:lnTo>
                <a:lnTo>
                  <a:pt x="3467" y="1996"/>
                </a:lnTo>
                <a:lnTo>
                  <a:pt x="3467" y="1998"/>
                </a:lnTo>
                <a:lnTo>
                  <a:pt x="3465" y="1998"/>
                </a:lnTo>
                <a:lnTo>
                  <a:pt x="3463" y="1998"/>
                </a:lnTo>
                <a:lnTo>
                  <a:pt x="3463" y="2000"/>
                </a:lnTo>
                <a:lnTo>
                  <a:pt x="3463" y="2002"/>
                </a:lnTo>
                <a:lnTo>
                  <a:pt x="3459" y="2002"/>
                </a:lnTo>
                <a:lnTo>
                  <a:pt x="3457" y="2000"/>
                </a:lnTo>
                <a:lnTo>
                  <a:pt x="3455" y="2000"/>
                </a:lnTo>
                <a:lnTo>
                  <a:pt x="3451" y="1996"/>
                </a:lnTo>
                <a:lnTo>
                  <a:pt x="3449" y="1995"/>
                </a:lnTo>
                <a:lnTo>
                  <a:pt x="3447" y="1993"/>
                </a:lnTo>
                <a:lnTo>
                  <a:pt x="3446" y="1991"/>
                </a:lnTo>
                <a:lnTo>
                  <a:pt x="3446" y="1989"/>
                </a:lnTo>
                <a:lnTo>
                  <a:pt x="3447" y="1989"/>
                </a:lnTo>
                <a:lnTo>
                  <a:pt x="3449" y="1987"/>
                </a:lnTo>
                <a:lnTo>
                  <a:pt x="3451" y="1985"/>
                </a:lnTo>
                <a:lnTo>
                  <a:pt x="3451" y="1983"/>
                </a:lnTo>
                <a:lnTo>
                  <a:pt x="3453" y="1983"/>
                </a:lnTo>
                <a:lnTo>
                  <a:pt x="3455" y="1983"/>
                </a:lnTo>
                <a:lnTo>
                  <a:pt x="3457" y="1983"/>
                </a:lnTo>
                <a:lnTo>
                  <a:pt x="3459" y="1983"/>
                </a:lnTo>
                <a:lnTo>
                  <a:pt x="3463" y="1983"/>
                </a:lnTo>
                <a:lnTo>
                  <a:pt x="3465" y="1983"/>
                </a:lnTo>
                <a:lnTo>
                  <a:pt x="3465" y="1985"/>
                </a:lnTo>
                <a:lnTo>
                  <a:pt x="3467" y="1987"/>
                </a:lnTo>
                <a:lnTo>
                  <a:pt x="3469" y="1989"/>
                </a:lnTo>
                <a:lnTo>
                  <a:pt x="3469" y="1991"/>
                </a:lnTo>
                <a:lnTo>
                  <a:pt x="3469" y="1993"/>
                </a:lnTo>
                <a:lnTo>
                  <a:pt x="3471" y="1993"/>
                </a:lnTo>
                <a:lnTo>
                  <a:pt x="3472" y="1993"/>
                </a:lnTo>
                <a:lnTo>
                  <a:pt x="3474" y="1995"/>
                </a:lnTo>
                <a:lnTo>
                  <a:pt x="3476" y="1995"/>
                </a:lnTo>
                <a:lnTo>
                  <a:pt x="3478" y="1993"/>
                </a:lnTo>
                <a:lnTo>
                  <a:pt x="3478" y="1991"/>
                </a:lnTo>
                <a:lnTo>
                  <a:pt x="3476" y="1991"/>
                </a:lnTo>
                <a:lnTo>
                  <a:pt x="3474" y="1989"/>
                </a:lnTo>
                <a:lnTo>
                  <a:pt x="3474" y="1987"/>
                </a:lnTo>
                <a:lnTo>
                  <a:pt x="3476" y="1987"/>
                </a:lnTo>
                <a:lnTo>
                  <a:pt x="3476" y="1989"/>
                </a:lnTo>
                <a:lnTo>
                  <a:pt x="3478" y="1989"/>
                </a:lnTo>
                <a:lnTo>
                  <a:pt x="3480" y="1989"/>
                </a:lnTo>
                <a:lnTo>
                  <a:pt x="3480" y="1987"/>
                </a:lnTo>
                <a:lnTo>
                  <a:pt x="3482" y="1987"/>
                </a:lnTo>
                <a:lnTo>
                  <a:pt x="3480" y="1987"/>
                </a:lnTo>
                <a:lnTo>
                  <a:pt x="3480" y="1985"/>
                </a:lnTo>
                <a:lnTo>
                  <a:pt x="3478" y="1985"/>
                </a:lnTo>
                <a:lnTo>
                  <a:pt x="3478" y="1983"/>
                </a:lnTo>
                <a:lnTo>
                  <a:pt x="3480" y="1983"/>
                </a:lnTo>
                <a:lnTo>
                  <a:pt x="3480" y="1985"/>
                </a:lnTo>
                <a:lnTo>
                  <a:pt x="3480" y="1983"/>
                </a:lnTo>
                <a:lnTo>
                  <a:pt x="3480" y="1981"/>
                </a:lnTo>
                <a:lnTo>
                  <a:pt x="3480" y="1979"/>
                </a:lnTo>
                <a:lnTo>
                  <a:pt x="3482" y="1981"/>
                </a:lnTo>
                <a:lnTo>
                  <a:pt x="3482" y="1983"/>
                </a:lnTo>
                <a:lnTo>
                  <a:pt x="3484" y="1983"/>
                </a:lnTo>
                <a:lnTo>
                  <a:pt x="3484" y="1985"/>
                </a:lnTo>
                <a:lnTo>
                  <a:pt x="3486" y="1983"/>
                </a:lnTo>
                <a:lnTo>
                  <a:pt x="3488" y="1983"/>
                </a:lnTo>
                <a:lnTo>
                  <a:pt x="3490" y="1985"/>
                </a:lnTo>
                <a:lnTo>
                  <a:pt x="3490" y="1983"/>
                </a:lnTo>
                <a:lnTo>
                  <a:pt x="3490" y="1981"/>
                </a:lnTo>
                <a:lnTo>
                  <a:pt x="3490" y="1979"/>
                </a:lnTo>
                <a:lnTo>
                  <a:pt x="3492" y="1977"/>
                </a:lnTo>
                <a:lnTo>
                  <a:pt x="3494" y="1977"/>
                </a:lnTo>
                <a:lnTo>
                  <a:pt x="3495" y="1975"/>
                </a:lnTo>
                <a:lnTo>
                  <a:pt x="3495" y="1973"/>
                </a:lnTo>
                <a:lnTo>
                  <a:pt x="3495" y="1972"/>
                </a:lnTo>
                <a:lnTo>
                  <a:pt x="3494" y="1972"/>
                </a:lnTo>
                <a:lnTo>
                  <a:pt x="3494" y="1973"/>
                </a:lnTo>
                <a:lnTo>
                  <a:pt x="3494" y="1975"/>
                </a:lnTo>
                <a:lnTo>
                  <a:pt x="3492" y="1975"/>
                </a:lnTo>
                <a:lnTo>
                  <a:pt x="3492" y="1973"/>
                </a:lnTo>
                <a:lnTo>
                  <a:pt x="3492" y="1972"/>
                </a:lnTo>
                <a:lnTo>
                  <a:pt x="3490" y="1970"/>
                </a:lnTo>
                <a:lnTo>
                  <a:pt x="3488" y="1970"/>
                </a:lnTo>
                <a:lnTo>
                  <a:pt x="3486" y="1972"/>
                </a:lnTo>
                <a:lnTo>
                  <a:pt x="3484" y="1970"/>
                </a:lnTo>
                <a:lnTo>
                  <a:pt x="3484" y="1968"/>
                </a:lnTo>
                <a:lnTo>
                  <a:pt x="3486" y="1968"/>
                </a:lnTo>
                <a:lnTo>
                  <a:pt x="3486" y="1966"/>
                </a:lnTo>
                <a:lnTo>
                  <a:pt x="3488" y="1966"/>
                </a:lnTo>
                <a:lnTo>
                  <a:pt x="3488" y="1964"/>
                </a:lnTo>
                <a:lnTo>
                  <a:pt x="3490" y="1960"/>
                </a:lnTo>
                <a:lnTo>
                  <a:pt x="3488" y="1958"/>
                </a:lnTo>
                <a:lnTo>
                  <a:pt x="3486" y="1958"/>
                </a:lnTo>
                <a:lnTo>
                  <a:pt x="3484" y="1958"/>
                </a:lnTo>
                <a:lnTo>
                  <a:pt x="3484" y="1960"/>
                </a:lnTo>
                <a:lnTo>
                  <a:pt x="3484" y="1962"/>
                </a:lnTo>
                <a:lnTo>
                  <a:pt x="3482" y="1962"/>
                </a:lnTo>
                <a:lnTo>
                  <a:pt x="3482" y="1964"/>
                </a:lnTo>
                <a:lnTo>
                  <a:pt x="3482" y="1966"/>
                </a:lnTo>
                <a:lnTo>
                  <a:pt x="3480" y="1966"/>
                </a:lnTo>
                <a:lnTo>
                  <a:pt x="3478" y="1966"/>
                </a:lnTo>
                <a:lnTo>
                  <a:pt x="3476" y="1964"/>
                </a:lnTo>
                <a:lnTo>
                  <a:pt x="3476" y="1962"/>
                </a:lnTo>
                <a:lnTo>
                  <a:pt x="3476" y="1960"/>
                </a:lnTo>
                <a:lnTo>
                  <a:pt x="3476" y="1956"/>
                </a:lnTo>
                <a:lnTo>
                  <a:pt x="3478" y="1956"/>
                </a:lnTo>
                <a:lnTo>
                  <a:pt x="3478" y="1954"/>
                </a:lnTo>
                <a:lnTo>
                  <a:pt x="3478" y="1952"/>
                </a:lnTo>
                <a:lnTo>
                  <a:pt x="3478" y="1950"/>
                </a:lnTo>
                <a:lnTo>
                  <a:pt x="3478" y="1948"/>
                </a:lnTo>
                <a:lnTo>
                  <a:pt x="3478" y="1947"/>
                </a:lnTo>
                <a:lnTo>
                  <a:pt x="3476" y="1947"/>
                </a:lnTo>
                <a:lnTo>
                  <a:pt x="3474" y="1947"/>
                </a:lnTo>
                <a:lnTo>
                  <a:pt x="3472" y="1947"/>
                </a:lnTo>
                <a:lnTo>
                  <a:pt x="3471" y="1947"/>
                </a:lnTo>
                <a:lnTo>
                  <a:pt x="3471" y="1948"/>
                </a:lnTo>
                <a:lnTo>
                  <a:pt x="3472" y="1950"/>
                </a:lnTo>
                <a:lnTo>
                  <a:pt x="3472" y="1952"/>
                </a:lnTo>
                <a:lnTo>
                  <a:pt x="3471" y="1952"/>
                </a:lnTo>
                <a:lnTo>
                  <a:pt x="3469" y="1954"/>
                </a:lnTo>
                <a:lnTo>
                  <a:pt x="3467" y="1954"/>
                </a:lnTo>
                <a:lnTo>
                  <a:pt x="3467" y="1956"/>
                </a:lnTo>
                <a:lnTo>
                  <a:pt x="3467" y="1958"/>
                </a:lnTo>
                <a:lnTo>
                  <a:pt x="3465" y="1958"/>
                </a:lnTo>
                <a:lnTo>
                  <a:pt x="3465" y="1960"/>
                </a:lnTo>
                <a:lnTo>
                  <a:pt x="3463" y="1960"/>
                </a:lnTo>
                <a:lnTo>
                  <a:pt x="3461" y="1960"/>
                </a:lnTo>
                <a:lnTo>
                  <a:pt x="3457" y="1962"/>
                </a:lnTo>
                <a:lnTo>
                  <a:pt x="3459" y="1962"/>
                </a:lnTo>
                <a:lnTo>
                  <a:pt x="3459" y="1964"/>
                </a:lnTo>
                <a:lnTo>
                  <a:pt x="3457" y="1966"/>
                </a:lnTo>
                <a:lnTo>
                  <a:pt x="3455" y="1966"/>
                </a:lnTo>
                <a:lnTo>
                  <a:pt x="3449" y="1968"/>
                </a:lnTo>
                <a:lnTo>
                  <a:pt x="3447" y="1968"/>
                </a:lnTo>
                <a:lnTo>
                  <a:pt x="3446" y="1966"/>
                </a:lnTo>
                <a:lnTo>
                  <a:pt x="3442" y="1966"/>
                </a:lnTo>
                <a:lnTo>
                  <a:pt x="3440" y="1968"/>
                </a:lnTo>
                <a:lnTo>
                  <a:pt x="3438" y="1968"/>
                </a:lnTo>
                <a:lnTo>
                  <a:pt x="3436" y="1968"/>
                </a:lnTo>
                <a:lnTo>
                  <a:pt x="3436" y="1966"/>
                </a:lnTo>
                <a:lnTo>
                  <a:pt x="3438" y="1964"/>
                </a:lnTo>
                <a:lnTo>
                  <a:pt x="3438" y="1962"/>
                </a:lnTo>
                <a:lnTo>
                  <a:pt x="3442" y="1960"/>
                </a:lnTo>
                <a:lnTo>
                  <a:pt x="3442" y="1958"/>
                </a:lnTo>
                <a:lnTo>
                  <a:pt x="3444" y="1958"/>
                </a:lnTo>
                <a:lnTo>
                  <a:pt x="3446" y="1956"/>
                </a:lnTo>
                <a:lnTo>
                  <a:pt x="3447" y="1956"/>
                </a:lnTo>
                <a:lnTo>
                  <a:pt x="3449" y="1954"/>
                </a:lnTo>
                <a:lnTo>
                  <a:pt x="3449" y="1952"/>
                </a:lnTo>
                <a:lnTo>
                  <a:pt x="3451" y="1952"/>
                </a:lnTo>
                <a:lnTo>
                  <a:pt x="3451" y="1950"/>
                </a:lnTo>
                <a:lnTo>
                  <a:pt x="3455" y="1952"/>
                </a:lnTo>
                <a:lnTo>
                  <a:pt x="3457" y="1950"/>
                </a:lnTo>
                <a:lnTo>
                  <a:pt x="3457" y="1948"/>
                </a:lnTo>
                <a:lnTo>
                  <a:pt x="3455" y="1948"/>
                </a:lnTo>
                <a:lnTo>
                  <a:pt x="3455" y="1947"/>
                </a:lnTo>
                <a:lnTo>
                  <a:pt x="3457" y="1945"/>
                </a:lnTo>
                <a:lnTo>
                  <a:pt x="3459" y="1945"/>
                </a:lnTo>
                <a:lnTo>
                  <a:pt x="3463" y="1943"/>
                </a:lnTo>
                <a:lnTo>
                  <a:pt x="3465" y="1943"/>
                </a:lnTo>
                <a:lnTo>
                  <a:pt x="3467" y="1941"/>
                </a:lnTo>
                <a:lnTo>
                  <a:pt x="3472" y="1941"/>
                </a:lnTo>
                <a:lnTo>
                  <a:pt x="3474" y="1941"/>
                </a:lnTo>
                <a:lnTo>
                  <a:pt x="3476" y="1941"/>
                </a:lnTo>
                <a:lnTo>
                  <a:pt x="3478" y="1939"/>
                </a:lnTo>
                <a:lnTo>
                  <a:pt x="3480" y="1939"/>
                </a:lnTo>
                <a:lnTo>
                  <a:pt x="3480" y="1937"/>
                </a:lnTo>
                <a:lnTo>
                  <a:pt x="3482" y="1937"/>
                </a:lnTo>
                <a:lnTo>
                  <a:pt x="3484" y="1937"/>
                </a:lnTo>
                <a:lnTo>
                  <a:pt x="3484" y="1939"/>
                </a:lnTo>
                <a:lnTo>
                  <a:pt x="3484" y="1941"/>
                </a:lnTo>
                <a:lnTo>
                  <a:pt x="3486" y="1941"/>
                </a:lnTo>
                <a:lnTo>
                  <a:pt x="3486" y="1943"/>
                </a:lnTo>
                <a:lnTo>
                  <a:pt x="3488" y="1943"/>
                </a:lnTo>
                <a:lnTo>
                  <a:pt x="3490" y="1943"/>
                </a:lnTo>
                <a:lnTo>
                  <a:pt x="3492" y="1943"/>
                </a:lnTo>
                <a:lnTo>
                  <a:pt x="3492" y="1941"/>
                </a:lnTo>
                <a:lnTo>
                  <a:pt x="3494" y="1939"/>
                </a:lnTo>
                <a:lnTo>
                  <a:pt x="3494" y="1941"/>
                </a:lnTo>
                <a:lnTo>
                  <a:pt x="3495" y="1941"/>
                </a:lnTo>
                <a:lnTo>
                  <a:pt x="3497" y="1941"/>
                </a:lnTo>
                <a:lnTo>
                  <a:pt x="3499" y="1941"/>
                </a:lnTo>
                <a:lnTo>
                  <a:pt x="3499" y="1939"/>
                </a:lnTo>
                <a:lnTo>
                  <a:pt x="3497" y="1941"/>
                </a:lnTo>
                <a:lnTo>
                  <a:pt x="3497" y="1939"/>
                </a:lnTo>
                <a:lnTo>
                  <a:pt x="3495" y="1939"/>
                </a:lnTo>
                <a:lnTo>
                  <a:pt x="3494" y="1939"/>
                </a:lnTo>
                <a:lnTo>
                  <a:pt x="3492" y="1939"/>
                </a:lnTo>
                <a:lnTo>
                  <a:pt x="3492" y="1941"/>
                </a:lnTo>
                <a:lnTo>
                  <a:pt x="3490" y="1943"/>
                </a:lnTo>
                <a:lnTo>
                  <a:pt x="3488" y="1943"/>
                </a:lnTo>
                <a:lnTo>
                  <a:pt x="3488" y="1941"/>
                </a:lnTo>
                <a:lnTo>
                  <a:pt x="3486" y="1941"/>
                </a:lnTo>
                <a:lnTo>
                  <a:pt x="3484" y="1937"/>
                </a:lnTo>
                <a:lnTo>
                  <a:pt x="3484" y="1935"/>
                </a:lnTo>
                <a:lnTo>
                  <a:pt x="3486" y="1935"/>
                </a:lnTo>
                <a:lnTo>
                  <a:pt x="3488" y="1935"/>
                </a:lnTo>
                <a:lnTo>
                  <a:pt x="3490" y="1935"/>
                </a:lnTo>
                <a:lnTo>
                  <a:pt x="3490" y="1933"/>
                </a:lnTo>
                <a:lnTo>
                  <a:pt x="3492" y="1933"/>
                </a:lnTo>
                <a:lnTo>
                  <a:pt x="3492" y="1931"/>
                </a:lnTo>
                <a:lnTo>
                  <a:pt x="3490" y="1931"/>
                </a:lnTo>
                <a:lnTo>
                  <a:pt x="3490" y="1929"/>
                </a:lnTo>
                <a:lnTo>
                  <a:pt x="3492" y="1929"/>
                </a:lnTo>
                <a:lnTo>
                  <a:pt x="3492" y="1927"/>
                </a:lnTo>
                <a:lnTo>
                  <a:pt x="3490" y="1927"/>
                </a:lnTo>
                <a:lnTo>
                  <a:pt x="3492" y="1925"/>
                </a:lnTo>
                <a:lnTo>
                  <a:pt x="3492" y="1924"/>
                </a:lnTo>
                <a:lnTo>
                  <a:pt x="3492" y="1918"/>
                </a:lnTo>
                <a:lnTo>
                  <a:pt x="3492" y="1916"/>
                </a:lnTo>
                <a:lnTo>
                  <a:pt x="3492" y="1914"/>
                </a:lnTo>
                <a:lnTo>
                  <a:pt x="3492" y="1912"/>
                </a:lnTo>
                <a:lnTo>
                  <a:pt x="3494" y="1912"/>
                </a:lnTo>
                <a:lnTo>
                  <a:pt x="3494" y="1910"/>
                </a:lnTo>
                <a:lnTo>
                  <a:pt x="3494" y="1908"/>
                </a:lnTo>
                <a:lnTo>
                  <a:pt x="3494" y="1906"/>
                </a:lnTo>
                <a:lnTo>
                  <a:pt x="3492" y="1904"/>
                </a:lnTo>
                <a:lnTo>
                  <a:pt x="3492" y="1902"/>
                </a:lnTo>
                <a:lnTo>
                  <a:pt x="3492" y="1900"/>
                </a:lnTo>
                <a:lnTo>
                  <a:pt x="3490" y="1899"/>
                </a:lnTo>
                <a:lnTo>
                  <a:pt x="3490" y="1897"/>
                </a:lnTo>
                <a:lnTo>
                  <a:pt x="3492" y="1897"/>
                </a:lnTo>
                <a:lnTo>
                  <a:pt x="3492" y="1895"/>
                </a:lnTo>
                <a:lnTo>
                  <a:pt x="3494" y="1895"/>
                </a:lnTo>
                <a:lnTo>
                  <a:pt x="3494" y="1893"/>
                </a:lnTo>
                <a:lnTo>
                  <a:pt x="3494" y="1891"/>
                </a:lnTo>
                <a:lnTo>
                  <a:pt x="3492" y="1893"/>
                </a:lnTo>
                <a:lnTo>
                  <a:pt x="3490" y="1893"/>
                </a:lnTo>
                <a:lnTo>
                  <a:pt x="3488" y="1893"/>
                </a:lnTo>
                <a:lnTo>
                  <a:pt x="3486" y="1893"/>
                </a:lnTo>
                <a:lnTo>
                  <a:pt x="3486" y="1895"/>
                </a:lnTo>
                <a:lnTo>
                  <a:pt x="3486" y="1897"/>
                </a:lnTo>
                <a:lnTo>
                  <a:pt x="3486" y="1895"/>
                </a:lnTo>
                <a:lnTo>
                  <a:pt x="3484" y="1895"/>
                </a:lnTo>
                <a:lnTo>
                  <a:pt x="3484" y="1893"/>
                </a:lnTo>
                <a:lnTo>
                  <a:pt x="3482" y="1893"/>
                </a:lnTo>
                <a:lnTo>
                  <a:pt x="3478" y="1895"/>
                </a:lnTo>
                <a:lnTo>
                  <a:pt x="3476" y="1897"/>
                </a:lnTo>
                <a:lnTo>
                  <a:pt x="3474" y="1897"/>
                </a:lnTo>
                <a:lnTo>
                  <a:pt x="3472" y="1899"/>
                </a:lnTo>
                <a:lnTo>
                  <a:pt x="3472" y="1900"/>
                </a:lnTo>
                <a:lnTo>
                  <a:pt x="3471" y="1902"/>
                </a:lnTo>
                <a:lnTo>
                  <a:pt x="3471" y="1904"/>
                </a:lnTo>
                <a:lnTo>
                  <a:pt x="3471" y="1906"/>
                </a:lnTo>
                <a:lnTo>
                  <a:pt x="3472" y="1908"/>
                </a:lnTo>
                <a:lnTo>
                  <a:pt x="3472" y="1910"/>
                </a:lnTo>
                <a:lnTo>
                  <a:pt x="3472" y="1912"/>
                </a:lnTo>
                <a:lnTo>
                  <a:pt x="3471" y="1912"/>
                </a:lnTo>
                <a:lnTo>
                  <a:pt x="3469" y="1912"/>
                </a:lnTo>
                <a:lnTo>
                  <a:pt x="3467" y="1912"/>
                </a:lnTo>
                <a:lnTo>
                  <a:pt x="3467" y="1910"/>
                </a:lnTo>
                <a:lnTo>
                  <a:pt x="3465" y="1908"/>
                </a:lnTo>
                <a:lnTo>
                  <a:pt x="3463" y="1908"/>
                </a:lnTo>
                <a:lnTo>
                  <a:pt x="3463" y="1906"/>
                </a:lnTo>
                <a:lnTo>
                  <a:pt x="3465" y="1906"/>
                </a:lnTo>
                <a:lnTo>
                  <a:pt x="3467" y="1904"/>
                </a:lnTo>
                <a:lnTo>
                  <a:pt x="3469" y="1904"/>
                </a:lnTo>
                <a:lnTo>
                  <a:pt x="3469" y="1902"/>
                </a:lnTo>
                <a:lnTo>
                  <a:pt x="3469" y="1900"/>
                </a:lnTo>
                <a:lnTo>
                  <a:pt x="3467" y="1899"/>
                </a:lnTo>
                <a:lnTo>
                  <a:pt x="3469" y="1897"/>
                </a:lnTo>
                <a:lnTo>
                  <a:pt x="3471" y="1897"/>
                </a:lnTo>
                <a:lnTo>
                  <a:pt x="3471" y="1895"/>
                </a:lnTo>
                <a:lnTo>
                  <a:pt x="3476" y="1893"/>
                </a:lnTo>
                <a:lnTo>
                  <a:pt x="3478" y="1893"/>
                </a:lnTo>
                <a:lnTo>
                  <a:pt x="3482" y="1891"/>
                </a:lnTo>
                <a:lnTo>
                  <a:pt x="3482" y="1889"/>
                </a:lnTo>
                <a:lnTo>
                  <a:pt x="3480" y="1887"/>
                </a:lnTo>
                <a:lnTo>
                  <a:pt x="3478" y="1887"/>
                </a:lnTo>
                <a:lnTo>
                  <a:pt x="3478" y="1885"/>
                </a:lnTo>
                <a:lnTo>
                  <a:pt x="3480" y="1885"/>
                </a:lnTo>
                <a:lnTo>
                  <a:pt x="3482" y="1885"/>
                </a:lnTo>
                <a:lnTo>
                  <a:pt x="3484" y="1885"/>
                </a:lnTo>
                <a:lnTo>
                  <a:pt x="3482" y="1887"/>
                </a:lnTo>
                <a:lnTo>
                  <a:pt x="3484" y="1887"/>
                </a:lnTo>
                <a:lnTo>
                  <a:pt x="3484" y="1885"/>
                </a:lnTo>
                <a:lnTo>
                  <a:pt x="3482" y="1885"/>
                </a:lnTo>
                <a:lnTo>
                  <a:pt x="3482" y="1883"/>
                </a:lnTo>
                <a:lnTo>
                  <a:pt x="3482" y="1881"/>
                </a:lnTo>
                <a:lnTo>
                  <a:pt x="3482" y="1879"/>
                </a:lnTo>
                <a:lnTo>
                  <a:pt x="3484" y="1879"/>
                </a:lnTo>
                <a:lnTo>
                  <a:pt x="3486" y="1879"/>
                </a:lnTo>
                <a:lnTo>
                  <a:pt x="3486" y="1877"/>
                </a:lnTo>
                <a:lnTo>
                  <a:pt x="3484" y="1877"/>
                </a:lnTo>
                <a:lnTo>
                  <a:pt x="3484" y="1876"/>
                </a:lnTo>
                <a:lnTo>
                  <a:pt x="3486" y="1876"/>
                </a:lnTo>
                <a:lnTo>
                  <a:pt x="3488" y="1876"/>
                </a:lnTo>
                <a:lnTo>
                  <a:pt x="3488" y="1874"/>
                </a:lnTo>
                <a:lnTo>
                  <a:pt x="3490" y="1874"/>
                </a:lnTo>
                <a:lnTo>
                  <a:pt x="3492" y="1874"/>
                </a:lnTo>
                <a:lnTo>
                  <a:pt x="3494" y="1874"/>
                </a:lnTo>
                <a:lnTo>
                  <a:pt x="3494" y="1872"/>
                </a:lnTo>
                <a:lnTo>
                  <a:pt x="3492" y="1872"/>
                </a:lnTo>
                <a:lnTo>
                  <a:pt x="3494" y="1872"/>
                </a:lnTo>
                <a:lnTo>
                  <a:pt x="3497" y="1868"/>
                </a:lnTo>
                <a:lnTo>
                  <a:pt x="3499" y="1868"/>
                </a:lnTo>
                <a:lnTo>
                  <a:pt x="3509" y="1864"/>
                </a:lnTo>
                <a:lnTo>
                  <a:pt x="3513" y="1864"/>
                </a:lnTo>
                <a:lnTo>
                  <a:pt x="3515" y="1862"/>
                </a:lnTo>
                <a:lnTo>
                  <a:pt x="3519" y="1862"/>
                </a:lnTo>
                <a:lnTo>
                  <a:pt x="3522" y="1860"/>
                </a:lnTo>
                <a:lnTo>
                  <a:pt x="3524" y="1860"/>
                </a:lnTo>
                <a:lnTo>
                  <a:pt x="3528" y="1856"/>
                </a:lnTo>
                <a:lnTo>
                  <a:pt x="3532" y="1856"/>
                </a:lnTo>
                <a:lnTo>
                  <a:pt x="3532" y="1854"/>
                </a:lnTo>
                <a:lnTo>
                  <a:pt x="3534" y="1854"/>
                </a:lnTo>
                <a:lnTo>
                  <a:pt x="3542" y="1847"/>
                </a:lnTo>
                <a:lnTo>
                  <a:pt x="3544" y="1843"/>
                </a:lnTo>
                <a:lnTo>
                  <a:pt x="3545" y="1843"/>
                </a:lnTo>
                <a:lnTo>
                  <a:pt x="3547" y="1839"/>
                </a:lnTo>
                <a:lnTo>
                  <a:pt x="3547" y="1837"/>
                </a:lnTo>
                <a:lnTo>
                  <a:pt x="3549" y="1835"/>
                </a:lnTo>
                <a:lnTo>
                  <a:pt x="3551" y="1833"/>
                </a:lnTo>
                <a:lnTo>
                  <a:pt x="3551" y="1831"/>
                </a:lnTo>
                <a:lnTo>
                  <a:pt x="3553" y="1828"/>
                </a:lnTo>
                <a:lnTo>
                  <a:pt x="3555" y="1824"/>
                </a:lnTo>
                <a:lnTo>
                  <a:pt x="3557" y="1824"/>
                </a:lnTo>
                <a:lnTo>
                  <a:pt x="3561" y="1820"/>
                </a:lnTo>
                <a:lnTo>
                  <a:pt x="3563" y="1820"/>
                </a:lnTo>
                <a:lnTo>
                  <a:pt x="3565" y="1818"/>
                </a:lnTo>
                <a:lnTo>
                  <a:pt x="3567" y="1816"/>
                </a:lnTo>
                <a:lnTo>
                  <a:pt x="3568" y="1816"/>
                </a:lnTo>
                <a:lnTo>
                  <a:pt x="3572" y="1814"/>
                </a:lnTo>
                <a:lnTo>
                  <a:pt x="3574" y="1814"/>
                </a:lnTo>
                <a:lnTo>
                  <a:pt x="3576" y="1814"/>
                </a:lnTo>
                <a:lnTo>
                  <a:pt x="3582" y="1814"/>
                </a:lnTo>
                <a:lnTo>
                  <a:pt x="3584" y="1814"/>
                </a:lnTo>
                <a:lnTo>
                  <a:pt x="3586" y="1814"/>
                </a:lnTo>
                <a:lnTo>
                  <a:pt x="3588" y="1814"/>
                </a:lnTo>
                <a:lnTo>
                  <a:pt x="3588" y="1816"/>
                </a:lnTo>
                <a:lnTo>
                  <a:pt x="3592" y="1816"/>
                </a:lnTo>
                <a:lnTo>
                  <a:pt x="3593" y="1816"/>
                </a:lnTo>
                <a:lnTo>
                  <a:pt x="3599" y="1816"/>
                </a:lnTo>
                <a:lnTo>
                  <a:pt x="3599" y="1818"/>
                </a:lnTo>
                <a:lnTo>
                  <a:pt x="3603" y="1818"/>
                </a:lnTo>
                <a:lnTo>
                  <a:pt x="3605" y="1818"/>
                </a:lnTo>
                <a:lnTo>
                  <a:pt x="3607" y="1818"/>
                </a:lnTo>
                <a:lnTo>
                  <a:pt x="3611" y="1818"/>
                </a:lnTo>
                <a:lnTo>
                  <a:pt x="3613" y="1820"/>
                </a:lnTo>
                <a:lnTo>
                  <a:pt x="3618" y="1820"/>
                </a:lnTo>
                <a:lnTo>
                  <a:pt x="3628" y="1818"/>
                </a:lnTo>
                <a:lnTo>
                  <a:pt x="3628" y="1820"/>
                </a:lnTo>
                <a:lnTo>
                  <a:pt x="3626" y="1822"/>
                </a:lnTo>
                <a:lnTo>
                  <a:pt x="3628" y="1822"/>
                </a:lnTo>
                <a:lnTo>
                  <a:pt x="3630" y="1820"/>
                </a:lnTo>
                <a:lnTo>
                  <a:pt x="3630" y="1818"/>
                </a:lnTo>
                <a:lnTo>
                  <a:pt x="3628" y="1818"/>
                </a:lnTo>
                <a:lnTo>
                  <a:pt x="3632" y="1816"/>
                </a:lnTo>
                <a:lnTo>
                  <a:pt x="3638" y="1814"/>
                </a:lnTo>
                <a:lnTo>
                  <a:pt x="3640" y="1816"/>
                </a:lnTo>
                <a:lnTo>
                  <a:pt x="3641" y="1818"/>
                </a:lnTo>
                <a:lnTo>
                  <a:pt x="3643" y="1818"/>
                </a:lnTo>
                <a:lnTo>
                  <a:pt x="3645" y="1820"/>
                </a:lnTo>
                <a:lnTo>
                  <a:pt x="3647" y="1822"/>
                </a:lnTo>
                <a:lnTo>
                  <a:pt x="3649" y="1822"/>
                </a:lnTo>
                <a:lnTo>
                  <a:pt x="3651" y="1824"/>
                </a:lnTo>
                <a:lnTo>
                  <a:pt x="3651" y="1826"/>
                </a:lnTo>
                <a:lnTo>
                  <a:pt x="3655" y="1828"/>
                </a:lnTo>
                <a:lnTo>
                  <a:pt x="3657" y="1829"/>
                </a:lnTo>
                <a:lnTo>
                  <a:pt x="3661" y="1829"/>
                </a:lnTo>
                <a:lnTo>
                  <a:pt x="3661" y="1831"/>
                </a:lnTo>
                <a:lnTo>
                  <a:pt x="3661" y="1833"/>
                </a:lnTo>
                <a:lnTo>
                  <a:pt x="3659" y="1833"/>
                </a:lnTo>
                <a:lnTo>
                  <a:pt x="3657" y="1831"/>
                </a:lnTo>
                <a:lnTo>
                  <a:pt x="3655" y="1829"/>
                </a:lnTo>
                <a:lnTo>
                  <a:pt x="3653" y="1829"/>
                </a:lnTo>
                <a:lnTo>
                  <a:pt x="3653" y="1831"/>
                </a:lnTo>
                <a:lnTo>
                  <a:pt x="3655" y="1831"/>
                </a:lnTo>
                <a:lnTo>
                  <a:pt x="3657" y="1831"/>
                </a:lnTo>
                <a:lnTo>
                  <a:pt x="3657" y="1833"/>
                </a:lnTo>
                <a:lnTo>
                  <a:pt x="3655" y="1833"/>
                </a:lnTo>
                <a:lnTo>
                  <a:pt x="3655" y="1835"/>
                </a:lnTo>
                <a:lnTo>
                  <a:pt x="3653" y="1835"/>
                </a:lnTo>
                <a:lnTo>
                  <a:pt x="3651" y="1835"/>
                </a:lnTo>
                <a:lnTo>
                  <a:pt x="3649" y="1837"/>
                </a:lnTo>
                <a:lnTo>
                  <a:pt x="3651" y="1837"/>
                </a:lnTo>
                <a:lnTo>
                  <a:pt x="3653" y="1835"/>
                </a:lnTo>
                <a:lnTo>
                  <a:pt x="3655" y="1837"/>
                </a:lnTo>
                <a:lnTo>
                  <a:pt x="3657" y="1837"/>
                </a:lnTo>
                <a:lnTo>
                  <a:pt x="3659" y="1839"/>
                </a:lnTo>
                <a:lnTo>
                  <a:pt x="3661" y="1839"/>
                </a:lnTo>
                <a:lnTo>
                  <a:pt x="3661" y="1841"/>
                </a:lnTo>
                <a:lnTo>
                  <a:pt x="3663" y="1841"/>
                </a:lnTo>
                <a:lnTo>
                  <a:pt x="3663" y="1843"/>
                </a:lnTo>
                <a:lnTo>
                  <a:pt x="3663" y="1841"/>
                </a:lnTo>
                <a:lnTo>
                  <a:pt x="3664" y="1841"/>
                </a:lnTo>
                <a:lnTo>
                  <a:pt x="3666" y="1841"/>
                </a:lnTo>
                <a:lnTo>
                  <a:pt x="3668" y="1841"/>
                </a:lnTo>
                <a:lnTo>
                  <a:pt x="3668" y="1843"/>
                </a:lnTo>
                <a:lnTo>
                  <a:pt x="3668" y="1845"/>
                </a:lnTo>
                <a:lnTo>
                  <a:pt x="3670" y="1845"/>
                </a:lnTo>
                <a:lnTo>
                  <a:pt x="3670" y="1843"/>
                </a:lnTo>
                <a:lnTo>
                  <a:pt x="3668" y="1843"/>
                </a:lnTo>
                <a:lnTo>
                  <a:pt x="3670" y="1843"/>
                </a:lnTo>
                <a:lnTo>
                  <a:pt x="3672" y="1843"/>
                </a:lnTo>
                <a:lnTo>
                  <a:pt x="3674" y="1843"/>
                </a:lnTo>
                <a:lnTo>
                  <a:pt x="3676" y="1843"/>
                </a:lnTo>
                <a:lnTo>
                  <a:pt x="3678" y="1845"/>
                </a:lnTo>
                <a:lnTo>
                  <a:pt x="3680" y="1845"/>
                </a:lnTo>
                <a:lnTo>
                  <a:pt x="3682" y="1845"/>
                </a:lnTo>
                <a:lnTo>
                  <a:pt x="3680" y="1845"/>
                </a:lnTo>
                <a:lnTo>
                  <a:pt x="3676" y="1841"/>
                </a:lnTo>
                <a:lnTo>
                  <a:pt x="3674" y="1841"/>
                </a:lnTo>
                <a:lnTo>
                  <a:pt x="3672" y="1841"/>
                </a:lnTo>
                <a:lnTo>
                  <a:pt x="3668" y="1841"/>
                </a:lnTo>
                <a:lnTo>
                  <a:pt x="3666" y="1841"/>
                </a:lnTo>
                <a:lnTo>
                  <a:pt x="3664" y="1841"/>
                </a:lnTo>
                <a:lnTo>
                  <a:pt x="3663" y="1841"/>
                </a:lnTo>
                <a:lnTo>
                  <a:pt x="3661" y="1839"/>
                </a:lnTo>
                <a:lnTo>
                  <a:pt x="3657" y="1835"/>
                </a:lnTo>
                <a:lnTo>
                  <a:pt x="3657" y="1833"/>
                </a:lnTo>
                <a:lnTo>
                  <a:pt x="3659" y="1833"/>
                </a:lnTo>
                <a:lnTo>
                  <a:pt x="3661" y="1833"/>
                </a:lnTo>
                <a:lnTo>
                  <a:pt x="3663" y="1833"/>
                </a:lnTo>
                <a:lnTo>
                  <a:pt x="3664" y="1833"/>
                </a:lnTo>
                <a:lnTo>
                  <a:pt x="3664" y="1835"/>
                </a:lnTo>
                <a:lnTo>
                  <a:pt x="3666" y="1837"/>
                </a:lnTo>
                <a:lnTo>
                  <a:pt x="3672" y="1839"/>
                </a:lnTo>
                <a:lnTo>
                  <a:pt x="3684" y="1843"/>
                </a:lnTo>
                <a:lnTo>
                  <a:pt x="3691" y="1847"/>
                </a:lnTo>
                <a:lnTo>
                  <a:pt x="3695" y="1849"/>
                </a:lnTo>
                <a:lnTo>
                  <a:pt x="3703" y="1851"/>
                </a:lnTo>
                <a:lnTo>
                  <a:pt x="3712" y="1854"/>
                </a:lnTo>
                <a:lnTo>
                  <a:pt x="3716" y="1856"/>
                </a:lnTo>
                <a:lnTo>
                  <a:pt x="3718" y="1856"/>
                </a:lnTo>
                <a:lnTo>
                  <a:pt x="3718" y="1858"/>
                </a:lnTo>
                <a:lnTo>
                  <a:pt x="3720" y="1858"/>
                </a:lnTo>
                <a:lnTo>
                  <a:pt x="3722" y="1858"/>
                </a:lnTo>
                <a:lnTo>
                  <a:pt x="3722" y="1860"/>
                </a:lnTo>
                <a:lnTo>
                  <a:pt x="3726" y="1860"/>
                </a:lnTo>
                <a:lnTo>
                  <a:pt x="3734" y="1862"/>
                </a:lnTo>
                <a:lnTo>
                  <a:pt x="3737" y="1864"/>
                </a:lnTo>
                <a:lnTo>
                  <a:pt x="3753" y="1868"/>
                </a:lnTo>
                <a:lnTo>
                  <a:pt x="3759" y="1870"/>
                </a:lnTo>
                <a:lnTo>
                  <a:pt x="3766" y="1870"/>
                </a:lnTo>
                <a:lnTo>
                  <a:pt x="3774" y="1872"/>
                </a:lnTo>
                <a:lnTo>
                  <a:pt x="3776" y="1872"/>
                </a:lnTo>
                <a:lnTo>
                  <a:pt x="3784" y="1874"/>
                </a:lnTo>
                <a:lnTo>
                  <a:pt x="3797" y="1876"/>
                </a:lnTo>
                <a:lnTo>
                  <a:pt x="3805" y="1876"/>
                </a:lnTo>
                <a:lnTo>
                  <a:pt x="3810" y="1876"/>
                </a:lnTo>
                <a:lnTo>
                  <a:pt x="3814" y="1876"/>
                </a:lnTo>
                <a:lnTo>
                  <a:pt x="3816" y="1877"/>
                </a:lnTo>
                <a:lnTo>
                  <a:pt x="3828" y="1877"/>
                </a:lnTo>
                <a:lnTo>
                  <a:pt x="3832" y="1877"/>
                </a:lnTo>
                <a:lnTo>
                  <a:pt x="3839" y="1877"/>
                </a:lnTo>
                <a:lnTo>
                  <a:pt x="3849" y="1877"/>
                </a:lnTo>
                <a:lnTo>
                  <a:pt x="3870" y="1879"/>
                </a:lnTo>
                <a:lnTo>
                  <a:pt x="3874" y="1879"/>
                </a:lnTo>
                <a:lnTo>
                  <a:pt x="3878" y="1879"/>
                </a:lnTo>
                <a:lnTo>
                  <a:pt x="3880" y="1879"/>
                </a:lnTo>
                <a:lnTo>
                  <a:pt x="3885" y="1881"/>
                </a:lnTo>
                <a:lnTo>
                  <a:pt x="3887" y="1881"/>
                </a:lnTo>
                <a:lnTo>
                  <a:pt x="3889" y="1883"/>
                </a:lnTo>
                <a:lnTo>
                  <a:pt x="3887" y="1883"/>
                </a:lnTo>
                <a:lnTo>
                  <a:pt x="3885" y="1883"/>
                </a:lnTo>
                <a:lnTo>
                  <a:pt x="3885" y="1881"/>
                </a:lnTo>
                <a:lnTo>
                  <a:pt x="3885" y="1883"/>
                </a:lnTo>
                <a:lnTo>
                  <a:pt x="3887" y="1883"/>
                </a:lnTo>
                <a:lnTo>
                  <a:pt x="3887" y="1885"/>
                </a:lnTo>
                <a:lnTo>
                  <a:pt x="3889" y="1885"/>
                </a:lnTo>
                <a:lnTo>
                  <a:pt x="3891" y="1887"/>
                </a:lnTo>
                <a:lnTo>
                  <a:pt x="3893" y="1889"/>
                </a:lnTo>
                <a:lnTo>
                  <a:pt x="3899" y="1891"/>
                </a:lnTo>
                <a:lnTo>
                  <a:pt x="3901" y="1893"/>
                </a:lnTo>
                <a:lnTo>
                  <a:pt x="3903" y="1893"/>
                </a:lnTo>
                <a:lnTo>
                  <a:pt x="3905" y="1895"/>
                </a:lnTo>
                <a:lnTo>
                  <a:pt x="3905" y="1897"/>
                </a:lnTo>
                <a:lnTo>
                  <a:pt x="3903" y="1899"/>
                </a:lnTo>
                <a:lnTo>
                  <a:pt x="3901" y="1899"/>
                </a:lnTo>
                <a:lnTo>
                  <a:pt x="3899" y="1899"/>
                </a:lnTo>
                <a:lnTo>
                  <a:pt x="3899" y="1900"/>
                </a:lnTo>
                <a:lnTo>
                  <a:pt x="3897" y="1900"/>
                </a:lnTo>
                <a:lnTo>
                  <a:pt x="3895" y="1899"/>
                </a:lnTo>
                <a:lnTo>
                  <a:pt x="3893" y="1897"/>
                </a:lnTo>
                <a:lnTo>
                  <a:pt x="3891" y="1897"/>
                </a:lnTo>
                <a:lnTo>
                  <a:pt x="3891" y="1895"/>
                </a:lnTo>
                <a:lnTo>
                  <a:pt x="3891" y="1893"/>
                </a:lnTo>
                <a:lnTo>
                  <a:pt x="3891" y="1891"/>
                </a:lnTo>
                <a:lnTo>
                  <a:pt x="3889" y="1891"/>
                </a:lnTo>
                <a:lnTo>
                  <a:pt x="3889" y="1893"/>
                </a:lnTo>
                <a:lnTo>
                  <a:pt x="3887" y="1893"/>
                </a:lnTo>
                <a:lnTo>
                  <a:pt x="3887" y="1895"/>
                </a:lnTo>
                <a:lnTo>
                  <a:pt x="3885" y="1897"/>
                </a:lnTo>
                <a:lnTo>
                  <a:pt x="3885" y="1899"/>
                </a:lnTo>
                <a:lnTo>
                  <a:pt x="3883" y="1900"/>
                </a:lnTo>
                <a:lnTo>
                  <a:pt x="3881" y="1902"/>
                </a:lnTo>
                <a:lnTo>
                  <a:pt x="3881" y="1900"/>
                </a:lnTo>
                <a:lnTo>
                  <a:pt x="3880" y="1900"/>
                </a:lnTo>
                <a:lnTo>
                  <a:pt x="3878" y="1900"/>
                </a:lnTo>
                <a:lnTo>
                  <a:pt x="3876" y="1900"/>
                </a:lnTo>
                <a:lnTo>
                  <a:pt x="3876" y="1899"/>
                </a:lnTo>
                <a:lnTo>
                  <a:pt x="3874" y="1899"/>
                </a:lnTo>
                <a:lnTo>
                  <a:pt x="3874" y="1897"/>
                </a:lnTo>
                <a:lnTo>
                  <a:pt x="3872" y="1895"/>
                </a:lnTo>
                <a:lnTo>
                  <a:pt x="3870" y="1895"/>
                </a:lnTo>
                <a:lnTo>
                  <a:pt x="3872" y="1895"/>
                </a:lnTo>
                <a:lnTo>
                  <a:pt x="3872" y="1897"/>
                </a:lnTo>
                <a:lnTo>
                  <a:pt x="3874" y="1899"/>
                </a:lnTo>
                <a:lnTo>
                  <a:pt x="3874" y="1900"/>
                </a:lnTo>
                <a:lnTo>
                  <a:pt x="3876" y="1902"/>
                </a:lnTo>
                <a:lnTo>
                  <a:pt x="3876" y="1900"/>
                </a:lnTo>
                <a:lnTo>
                  <a:pt x="3878" y="1902"/>
                </a:lnTo>
                <a:lnTo>
                  <a:pt x="3876" y="1902"/>
                </a:lnTo>
                <a:lnTo>
                  <a:pt x="3872" y="1902"/>
                </a:lnTo>
                <a:lnTo>
                  <a:pt x="3870" y="1902"/>
                </a:lnTo>
                <a:lnTo>
                  <a:pt x="3868" y="1902"/>
                </a:lnTo>
                <a:lnTo>
                  <a:pt x="3866" y="1900"/>
                </a:lnTo>
                <a:lnTo>
                  <a:pt x="3864" y="1900"/>
                </a:lnTo>
                <a:lnTo>
                  <a:pt x="3864" y="1899"/>
                </a:lnTo>
                <a:lnTo>
                  <a:pt x="3864" y="1897"/>
                </a:lnTo>
                <a:lnTo>
                  <a:pt x="3864" y="1895"/>
                </a:lnTo>
                <a:lnTo>
                  <a:pt x="3862" y="1893"/>
                </a:lnTo>
                <a:lnTo>
                  <a:pt x="3860" y="1891"/>
                </a:lnTo>
                <a:lnTo>
                  <a:pt x="3858" y="1891"/>
                </a:lnTo>
                <a:lnTo>
                  <a:pt x="3857" y="1891"/>
                </a:lnTo>
                <a:lnTo>
                  <a:pt x="3855" y="1893"/>
                </a:lnTo>
                <a:lnTo>
                  <a:pt x="3853" y="1893"/>
                </a:lnTo>
                <a:lnTo>
                  <a:pt x="3851" y="1893"/>
                </a:lnTo>
                <a:lnTo>
                  <a:pt x="3849" y="1895"/>
                </a:lnTo>
                <a:lnTo>
                  <a:pt x="3847" y="1895"/>
                </a:lnTo>
                <a:lnTo>
                  <a:pt x="3845" y="1895"/>
                </a:lnTo>
                <a:lnTo>
                  <a:pt x="3841" y="1895"/>
                </a:lnTo>
                <a:lnTo>
                  <a:pt x="3839" y="1895"/>
                </a:lnTo>
                <a:lnTo>
                  <a:pt x="3839" y="1893"/>
                </a:lnTo>
                <a:lnTo>
                  <a:pt x="3839" y="1891"/>
                </a:lnTo>
                <a:lnTo>
                  <a:pt x="3837" y="1891"/>
                </a:lnTo>
                <a:lnTo>
                  <a:pt x="3835" y="1889"/>
                </a:lnTo>
                <a:lnTo>
                  <a:pt x="3835" y="1891"/>
                </a:lnTo>
                <a:lnTo>
                  <a:pt x="3837" y="1891"/>
                </a:lnTo>
                <a:lnTo>
                  <a:pt x="3837" y="1893"/>
                </a:lnTo>
                <a:lnTo>
                  <a:pt x="3839" y="1895"/>
                </a:lnTo>
                <a:lnTo>
                  <a:pt x="3837" y="1895"/>
                </a:lnTo>
                <a:lnTo>
                  <a:pt x="3835" y="1897"/>
                </a:lnTo>
                <a:lnTo>
                  <a:pt x="3832" y="1895"/>
                </a:lnTo>
                <a:lnTo>
                  <a:pt x="3830" y="1897"/>
                </a:lnTo>
                <a:lnTo>
                  <a:pt x="3828" y="1897"/>
                </a:lnTo>
                <a:lnTo>
                  <a:pt x="3824" y="1897"/>
                </a:lnTo>
                <a:lnTo>
                  <a:pt x="3822" y="1897"/>
                </a:lnTo>
                <a:lnTo>
                  <a:pt x="3820" y="1897"/>
                </a:lnTo>
                <a:lnTo>
                  <a:pt x="3818" y="1899"/>
                </a:lnTo>
                <a:lnTo>
                  <a:pt x="3816" y="1897"/>
                </a:lnTo>
                <a:lnTo>
                  <a:pt x="3814" y="1897"/>
                </a:lnTo>
                <a:lnTo>
                  <a:pt x="3812" y="1895"/>
                </a:lnTo>
                <a:lnTo>
                  <a:pt x="3812" y="1893"/>
                </a:lnTo>
                <a:lnTo>
                  <a:pt x="3812" y="1891"/>
                </a:lnTo>
                <a:lnTo>
                  <a:pt x="3812" y="1889"/>
                </a:lnTo>
                <a:lnTo>
                  <a:pt x="3809" y="1889"/>
                </a:lnTo>
                <a:lnTo>
                  <a:pt x="3809" y="1887"/>
                </a:lnTo>
                <a:lnTo>
                  <a:pt x="3807" y="1887"/>
                </a:lnTo>
                <a:lnTo>
                  <a:pt x="3805" y="1887"/>
                </a:lnTo>
                <a:lnTo>
                  <a:pt x="3805" y="1889"/>
                </a:lnTo>
                <a:lnTo>
                  <a:pt x="3803" y="1891"/>
                </a:lnTo>
                <a:lnTo>
                  <a:pt x="3801" y="1893"/>
                </a:lnTo>
                <a:lnTo>
                  <a:pt x="3799" y="1893"/>
                </a:lnTo>
                <a:lnTo>
                  <a:pt x="3797" y="1893"/>
                </a:lnTo>
                <a:lnTo>
                  <a:pt x="3795" y="1891"/>
                </a:lnTo>
                <a:lnTo>
                  <a:pt x="3795" y="1893"/>
                </a:lnTo>
                <a:lnTo>
                  <a:pt x="3793" y="1893"/>
                </a:lnTo>
                <a:lnTo>
                  <a:pt x="3791" y="1893"/>
                </a:lnTo>
                <a:lnTo>
                  <a:pt x="3789" y="1891"/>
                </a:lnTo>
                <a:lnTo>
                  <a:pt x="3787" y="1891"/>
                </a:lnTo>
                <a:lnTo>
                  <a:pt x="3785" y="1891"/>
                </a:lnTo>
                <a:lnTo>
                  <a:pt x="3785" y="1895"/>
                </a:lnTo>
                <a:lnTo>
                  <a:pt x="3787" y="1895"/>
                </a:lnTo>
                <a:lnTo>
                  <a:pt x="3787" y="1893"/>
                </a:lnTo>
                <a:lnTo>
                  <a:pt x="3787" y="1891"/>
                </a:lnTo>
                <a:lnTo>
                  <a:pt x="3789" y="1891"/>
                </a:lnTo>
                <a:lnTo>
                  <a:pt x="3789" y="1893"/>
                </a:lnTo>
                <a:lnTo>
                  <a:pt x="3791" y="1893"/>
                </a:lnTo>
                <a:lnTo>
                  <a:pt x="3791" y="1895"/>
                </a:lnTo>
                <a:lnTo>
                  <a:pt x="3793" y="1895"/>
                </a:lnTo>
                <a:lnTo>
                  <a:pt x="3795" y="1893"/>
                </a:lnTo>
                <a:lnTo>
                  <a:pt x="3797" y="1893"/>
                </a:lnTo>
                <a:lnTo>
                  <a:pt x="3797" y="1895"/>
                </a:lnTo>
                <a:lnTo>
                  <a:pt x="3801" y="1895"/>
                </a:lnTo>
                <a:lnTo>
                  <a:pt x="3803" y="1895"/>
                </a:lnTo>
                <a:lnTo>
                  <a:pt x="3805" y="1893"/>
                </a:lnTo>
                <a:lnTo>
                  <a:pt x="3807" y="1891"/>
                </a:lnTo>
                <a:lnTo>
                  <a:pt x="3809" y="1891"/>
                </a:lnTo>
                <a:lnTo>
                  <a:pt x="3809" y="1893"/>
                </a:lnTo>
                <a:lnTo>
                  <a:pt x="3809" y="1895"/>
                </a:lnTo>
                <a:lnTo>
                  <a:pt x="3809" y="1897"/>
                </a:lnTo>
                <a:lnTo>
                  <a:pt x="3810" y="1899"/>
                </a:lnTo>
                <a:lnTo>
                  <a:pt x="3814" y="1902"/>
                </a:lnTo>
                <a:lnTo>
                  <a:pt x="3816" y="1902"/>
                </a:lnTo>
                <a:lnTo>
                  <a:pt x="3818" y="1902"/>
                </a:lnTo>
                <a:lnTo>
                  <a:pt x="3820" y="1902"/>
                </a:lnTo>
                <a:lnTo>
                  <a:pt x="3818" y="1904"/>
                </a:lnTo>
                <a:lnTo>
                  <a:pt x="3816" y="1906"/>
                </a:lnTo>
                <a:lnTo>
                  <a:pt x="3814" y="1908"/>
                </a:lnTo>
                <a:lnTo>
                  <a:pt x="3812" y="1908"/>
                </a:lnTo>
                <a:lnTo>
                  <a:pt x="3810" y="1908"/>
                </a:lnTo>
                <a:lnTo>
                  <a:pt x="3810" y="1906"/>
                </a:lnTo>
                <a:lnTo>
                  <a:pt x="3809" y="1906"/>
                </a:lnTo>
                <a:lnTo>
                  <a:pt x="3805" y="1906"/>
                </a:lnTo>
                <a:lnTo>
                  <a:pt x="3803" y="1906"/>
                </a:lnTo>
                <a:lnTo>
                  <a:pt x="3801" y="1906"/>
                </a:lnTo>
                <a:lnTo>
                  <a:pt x="3801" y="1908"/>
                </a:lnTo>
                <a:lnTo>
                  <a:pt x="3803" y="1908"/>
                </a:lnTo>
                <a:lnTo>
                  <a:pt x="3805" y="1908"/>
                </a:lnTo>
                <a:lnTo>
                  <a:pt x="3807" y="1908"/>
                </a:lnTo>
                <a:lnTo>
                  <a:pt x="3809" y="1908"/>
                </a:lnTo>
                <a:lnTo>
                  <a:pt x="3810" y="1908"/>
                </a:lnTo>
                <a:lnTo>
                  <a:pt x="3810" y="1910"/>
                </a:lnTo>
                <a:lnTo>
                  <a:pt x="3812" y="1910"/>
                </a:lnTo>
                <a:lnTo>
                  <a:pt x="3814" y="1910"/>
                </a:lnTo>
                <a:lnTo>
                  <a:pt x="3816" y="1910"/>
                </a:lnTo>
                <a:lnTo>
                  <a:pt x="3816" y="1908"/>
                </a:lnTo>
                <a:lnTo>
                  <a:pt x="3818" y="1908"/>
                </a:lnTo>
                <a:lnTo>
                  <a:pt x="3818" y="1906"/>
                </a:lnTo>
                <a:lnTo>
                  <a:pt x="3820" y="1904"/>
                </a:lnTo>
                <a:lnTo>
                  <a:pt x="3822" y="1904"/>
                </a:lnTo>
                <a:lnTo>
                  <a:pt x="3824" y="1904"/>
                </a:lnTo>
                <a:lnTo>
                  <a:pt x="3822" y="1904"/>
                </a:lnTo>
                <a:lnTo>
                  <a:pt x="3822" y="1906"/>
                </a:lnTo>
                <a:lnTo>
                  <a:pt x="3820" y="1906"/>
                </a:lnTo>
                <a:lnTo>
                  <a:pt x="3820" y="1908"/>
                </a:lnTo>
                <a:lnTo>
                  <a:pt x="3820" y="1910"/>
                </a:lnTo>
                <a:lnTo>
                  <a:pt x="3820" y="1912"/>
                </a:lnTo>
                <a:lnTo>
                  <a:pt x="3824" y="1912"/>
                </a:lnTo>
                <a:lnTo>
                  <a:pt x="3824" y="1914"/>
                </a:lnTo>
                <a:lnTo>
                  <a:pt x="3826" y="1914"/>
                </a:lnTo>
                <a:lnTo>
                  <a:pt x="3828" y="1916"/>
                </a:lnTo>
                <a:lnTo>
                  <a:pt x="3826" y="1922"/>
                </a:lnTo>
                <a:lnTo>
                  <a:pt x="3826" y="1924"/>
                </a:lnTo>
                <a:lnTo>
                  <a:pt x="3824" y="1924"/>
                </a:lnTo>
                <a:lnTo>
                  <a:pt x="3824" y="1922"/>
                </a:lnTo>
                <a:lnTo>
                  <a:pt x="3822" y="1920"/>
                </a:lnTo>
                <a:lnTo>
                  <a:pt x="3820" y="1920"/>
                </a:lnTo>
                <a:lnTo>
                  <a:pt x="3820" y="1922"/>
                </a:lnTo>
                <a:lnTo>
                  <a:pt x="3822" y="1922"/>
                </a:lnTo>
                <a:lnTo>
                  <a:pt x="3822" y="1924"/>
                </a:lnTo>
                <a:lnTo>
                  <a:pt x="3824" y="1924"/>
                </a:lnTo>
                <a:lnTo>
                  <a:pt x="3824" y="1925"/>
                </a:lnTo>
                <a:lnTo>
                  <a:pt x="3826" y="1925"/>
                </a:lnTo>
                <a:lnTo>
                  <a:pt x="3828" y="1924"/>
                </a:lnTo>
                <a:lnTo>
                  <a:pt x="3828" y="1922"/>
                </a:lnTo>
                <a:lnTo>
                  <a:pt x="3828" y="1920"/>
                </a:lnTo>
                <a:lnTo>
                  <a:pt x="3828" y="1918"/>
                </a:lnTo>
                <a:lnTo>
                  <a:pt x="3830" y="1918"/>
                </a:lnTo>
                <a:lnTo>
                  <a:pt x="3832" y="1918"/>
                </a:lnTo>
                <a:lnTo>
                  <a:pt x="3833" y="1918"/>
                </a:lnTo>
                <a:lnTo>
                  <a:pt x="3835" y="1920"/>
                </a:lnTo>
                <a:lnTo>
                  <a:pt x="3835" y="1922"/>
                </a:lnTo>
                <a:lnTo>
                  <a:pt x="3837" y="1922"/>
                </a:lnTo>
                <a:lnTo>
                  <a:pt x="3837" y="1924"/>
                </a:lnTo>
                <a:lnTo>
                  <a:pt x="3835" y="1924"/>
                </a:lnTo>
                <a:lnTo>
                  <a:pt x="3833" y="1924"/>
                </a:lnTo>
                <a:lnTo>
                  <a:pt x="3835" y="1925"/>
                </a:lnTo>
                <a:lnTo>
                  <a:pt x="3837" y="1925"/>
                </a:lnTo>
                <a:lnTo>
                  <a:pt x="3837" y="1924"/>
                </a:lnTo>
                <a:lnTo>
                  <a:pt x="3839" y="1924"/>
                </a:lnTo>
                <a:lnTo>
                  <a:pt x="3841" y="1924"/>
                </a:lnTo>
                <a:lnTo>
                  <a:pt x="3841" y="1922"/>
                </a:lnTo>
                <a:lnTo>
                  <a:pt x="3839" y="1922"/>
                </a:lnTo>
                <a:lnTo>
                  <a:pt x="3839" y="1920"/>
                </a:lnTo>
                <a:lnTo>
                  <a:pt x="3839" y="1918"/>
                </a:lnTo>
                <a:lnTo>
                  <a:pt x="3841" y="1918"/>
                </a:lnTo>
                <a:lnTo>
                  <a:pt x="3847" y="1920"/>
                </a:lnTo>
                <a:lnTo>
                  <a:pt x="3849" y="1922"/>
                </a:lnTo>
                <a:lnTo>
                  <a:pt x="3851" y="1922"/>
                </a:lnTo>
                <a:lnTo>
                  <a:pt x="3853" y="1922"/>
                </a:lnTo>
                <a:lnTo>
                  <a:pt x="3853" y="1920"/>
                </a:lnTo>
                <a:lnTo>
                  <a:pt x="3855" y="1920"/>
                </a:lnTo>
                <a:lnTo>
                  <a:pt x="3857" y="1920"/>
                </a:lnTo>
                <a:lnTo>
                  <a:pt x="3858" y="1920"/>
                </a:lnTo>
                <a:lnTo>
                  <a:pt x="3860" y="1920"/>
                </a:lnTo>
                <a:lnTo>
                  <a:pt x="3862" y="1920"/>
                </a:lnTo>
                <a:lnTo>
                  <a:pt x="3864" y="1918"/>
                </a:lnTo>
                <a:lnTo>
                  <a:pt x="3866" y="1920"/>
                </a:lnTo>
                <a:lnTo>
                  <a:pt x="3868" y="1920"/>
                </a:lnTo>
                <a:lnTo>
                  <a:pt x="3870" y="1920"/>
                </a:lnTo>
                <a:lnTo>
                  <a:pt x="3870" y="1922"/>
                </a:lnTo>
                <a:lnTo>
                  <a:pt x="3870" y="1924"/>
                </a:lnTo>
                <a:lnTo>
                  <a:pt x="3870" y="1925"/>
                </a:lnTo>
                <a:lnTo>
                  <a:pt x="3872" y="1927"/>
                </a:lnTo>
                <a:lnTo>
                  <a:pt x="3872" y="1924"/>
                </a:lnTo>
                <a:lnTo>
                  <a:pt x="3872" y="1922"/>
                </a:lnTo>
                <a:lnTo>
                  <a:pt x="3870" y="1922"/>
                </a:lnTo>
                <a:lnTo>
                  <a:pt x="3872" y="1922"/>
                </a:lnTo>
                <a:lnTo>
                  <a:pt x="3874" y="1924"/>
                </a:lnTo>
                <a:lnTo>
                  <a:pt x="3874" y="1925"/>
                </a:lnTo>
                <a:lnTo>
                  <a:pt x="3874" y="1927"/>
                </a:lnTo>
                <a:lnTo>
                  <a:pt x="3876" y="1925"/>
                </a:lnTo>
                <a:lnTo>
                  <a:pt x="3874" y="1924"/>
                </a:lnTo>
                <a:lnTo>
                  <a:pt x="3874" y="1922"/>
                </a:lnTo>
                <a:lnTo>
                  <a:pt x="3876" y="1920"/>
                </a:lnTo>
                <a:lnTo>
                  <a:pt x="3878" y="1920"/>
                </a:lnTo>
                <a:lnTo>
                  <a:pt x="3880" y="1920"/>
                </a:lnTo>
                <a:lnTo>
                  <a:pt x="3881" y="1918"/>
                </a:lnTo>
                <a:lnTo>
                  <a:pt x="3883" y="1920"/>
                </a:lnTo>
                <a:lnTo>
                  <a:pt x="3885" y="1920"/>
                </a:lnTo>
                <a:lnTo>
                  <a:pt x="3887" y="1920"/>
                </a:lnTo>
                <a:lnTo>
                  <a:pt x="3893" y="1920"/>
                </a:lnTo>
                <a:lnTo>
                  <a:pt x="3895" y="1920"/>
                </a:lnTo>
                <a:lnTo>
                  <a:pt x="3897" y="1920"/>
                </a:lnTo>
                <a:lnTo>
                  <a:pt x="3899" y="1920"/>
                </a:lnTo>
                <a:lnTo>
                  <a:pt x="3901" y="1920"/>
                </a:lnTo>
                <a:lnTo>
                  <a:pt x="3903" y="1918"/>
                </a:lnTo>
                <a:lnTo>
                  <a:pt x="3905" y="1918"/>
                </a:lnTo>
                <a:lnTo>
                  <a:pt x="3905" y="1916"/>
                </a:lnTo>
                <a:lnTo>
                  <a:pt x="3906" y="1916"/>
                </a:lnTo>
                <a:lnTo>
                  <a:pt x="3908" y="1916"/>
                </a:lnTo>
                <a:lnTo>
                  <a:pt x="3910" y="1914"/>
                </a:lnTo>
                <a:lnTo>
                  <a:pt x="3912" y="1914"/>
                </a:lnTo>
                <a:lnTo>
                  <a:pt x="3914" y="1914"/>
                </a:lnTo>
                <a:lnTo>
                  <a:pt x="3916" y="1914"/>
                </a:lnTo>
                <a:lnTo>
                  <a:pt x="3918" y="1914"/>
                </a:lnTo>
                <a:lnTo>
                  <a:pt x="3920" y="1916"/>
                </a:lnTo>
                <a:lnTo>
                  <a:pt x="3920" y="1918"/>
                </a:lnTo>
                <a:lnTo>
                  <a:pt x="3918" y="1918"/>
                </a:lnTo>
                <a:lnTo>
                  <a:pt x="3918" y="1920"/>
                </a:lnTo>
                <a:lnTo>
                  <a:pt x="3918" y="1922"/>
                </a:lnTo>
                <a:lnTo>
                  <a:pt x="3916" y="1922"/>
                </a:lnTo>
                <a:lnTo>
                  <a:pt x="3914" y="1922"/>
                </a:lnTo>
                <a:lnTo>
                  <a:pt x="3916" y="1922"/>
                </a:lnTo>
                <a:lnTo>
                  <a:pt x="3916" y="1924"/>
                </a:lnTo>
                <a:lnTo>
                  <a:pt x="3918" y="1924"/>
                </a:lnTo>
                <a:lnTo>
                  <a:pt x="3920" y="1924"/>
                </a:lnTo>
                <a:lnTo>
                  <a:pt x="3918" y="1922"/>
                </a:lnTo>
                <a:lnTo>
                  <a:pt x="3920" y="1920"/>
                </a:lnTo>
                <a:lnTo>
                  <a:pt x="3920" y="1918"/>
                </a:lnTo>
                <a:lnTo>
                  <a:pt x="3922" y="1918"/>
                </a:lnTo>
                <a:lnTo>
                  <a:pt x="3922" y="1916"/>
                </a:lnTo>
                <a:lnTo>
                  <a:pt x="3922" y="1918"/>
                </a:lnTo>
                <a:lnTo>
                  <a:pt x="3924" y="1918"/>
                </a:lnTo>
                <a:lnTo>
                  <a:pt x="3924" y="1920"/>
                </a:lnTo>
                <a:lnTo>
                  <a:pt x="3926" y="1920"/>
                </a:lnTo>
                <a:lnTo>
                  <a:pt x="3928" y="1920"/>
                </a:lnTo>
                <a:lnTo>
                  <a:pt x="3928" y="1918"/>
                </a:lnTo>
                <a:lnTo>
                  <a:pt x="3926" y="1918"/>
                </a:lnTo>
                <a:lnTo>
                  <a:pt x="3924" y="1918"/>
                </a:lnTo>
                <a:lnTo>
                  <a:pt x="3924" y="1916"/>
                </a:lnTo>
                <a:lnTo>
                  <a:pt x="3922" y="1914"/>
                </a:lnTo>
                <a:lnTo>
                  <a:pt x="3924" y="1912"/>
                </a:lnTo>
                <a:lnTo>
                  <a:pt x="3926" y="1910"/>
                </a:lnTo>
                <a:lnTo>
                  <a:pt x="3928" y="1910"/>
                </a:lnTo>
                <a:lnTo>
                  <a:pt x="3929" y="1908"/>
                </a:lnTo>
                <a:lnTo>
                  <a:pt x="3929" y="1910"/>
                </a:lnTo>
                <a:lnTo>
                  <a:pt x="3928" y="1910"/>
                </a:lnTo>
                <a:lnTo>
                  <a:pt x="3929" y="1912"/>
                </a:lnTo>
                <a:lnTo>
                  <a:pt x="3929" y="1914"/>
                </a:lnTo>
                <a:lnTo>
                  <a:pt x="3931" y="1914"/>
                </a:lnTo>
                <a:lnTo>
                  <a:pt x="3933" y="1914"/>
                </a:lnTo>
                <a:lnTo>
                  <a:pt x="3935" y="1914"/>
                </a:lnTo>
                <a:lnTo>
                  <a:pt x="3933" y="1912"/>
                </a:lnTo>
                <a:lnTo>
                  <a:pt x="3931" y="1912"/>
                </a:lnTo>
                <a:lnTo>
                  <a:pt x="3929" y="1912"/>
                </a:lnTo>
                <a:lnTo>
                  <a:pt x="3931" y="1912"/>
                </a:lnTo>
                <a:lnTo>
                  <a:pt x="3931" y="1910"/>
                </a:lnTo>
                <a:lnTo>
                  <a:pt x="3931" y="1908"/>
                </a:lnTo>
                <a:lnTo>
                  <a:pt x="3931" y="1904"/>
                </a:lnTo>
                <a:lnTo>
                  <a:pt x="3933" y="1904"/>
                </a:lnTo>
                <a:lnTo>
                  <a:pt x="3933" y="1902"/>
                </a:lnTo>
                <a:lnTo>
                  <a:pt x="3933" y="1900"/>
                </a:lnTo>
                <a:lnTo>
                  <a:pt x="3935" y="1899"/>
                </a:lnTo>
                <a:lnTo>
                  <a:pt x="3937" y="1899"/>
                </a:lnTo>
                <a:lnTo>
                  <a:pt x="3937" y="1897"/>
                </a:lnTo>
                <a:lnTo>
                  <a:pt x="3939" y="1897"/>
                </a:lnTo>
                <a:lnTo>
                  <a:pt x="3941" y="1897"/>
                </a:lnTo>
                <a:lnTo>
                  <a:pt x="3943" y="1897"/>
                </a:lnTo>
                <a:lnTo>
                  <a:pt x="3945" y="1897"/>
                </a:lnTo>
                <a:lnTo>
                  <a:pt x="3947" y="1895"/>
                </a:lnTo>
                <a:lnTo>
                  <a:pt x="3949" y="1895"/>
                </a:lnTo>
                <a:lnTo>
                  <a:pt x="3949" y="1897"/>
                </a:lnTo>
                <a:lnTo>
                  <a:pt x="3951" y="1897"/>
                </a:lnTo>
                <a:lnTo>
                  <a:pt x="3953" y="1899"/>
                </a:lnTo>
                <a:lnTo>
                  <a:pt x="3953" y="1897"/>
                </a:lnTo>
                <a:lnTo>
                  <a:pt x="3954" y="1897"/>
                </a:lnTo>
                <a:lnTo>
                  <a:pt x="3954" y="1895"/>
                </a:lnTo>
                <a:lnTo>
                  <a:pt x="3956" y="1891"/>
                </a:lnTo>
                <a:lnTo>
                  <a:pt x="3958" y="1889"/>
                </a:lnTo>
                <a:lnTo>
                  <a:pt x="3958" y="1891"/>
                </a:lnTo>
                <a:lnTo>
                  <a:pt x="3960" y="1891"/>
                </a:lnTo>
                <a:lnTo>
                  <a:pt x="3960" y="1893"/>
                </a:lnTo>
                <a:lnTo>
                  <a:pt x="3962" y="1895"/>
                </a:lnTo>
                <a:lnTo>
                  <a:pt x="3964" y="1897"/>
                </a:lnTo>
                <a:lnTo>
                  <a:pt x="3966" y="1897"/>
                </a:lnTo>
                <a:lnTo>
                  <a:pt x="3966" y="1895"/>
                </a:lnTo>
                <a:lnTo>
                  <a:pt x="3968" y="1895"/>
                </a:lnTo>
                <a:lnTo>
                  <a:pt x="3970" y="1895"/>
                </a:lnTo>
                <a:lnTo>
                  <a:pt x="3970" y="1897"/>
                </a:lnTo>
                <a:lnTo>
                  <a:pt x="3970" y="1895"/>
                </a:lnTo>
                <a:lnTo>
                  <a:pt x="3970" y="1893"/>
                </a:lnTo>
                <a:lnTo>
                  <a:pt x="3968" y="1893"/>
                </a:lnTo>
                <a:lnTo>
                  <a:pt x="3966" y="1895"/>
                </a:lnTo>
                <a:lnTo>
                  <a:pt x="3962" y="1893"/>
                </a:lnTo>
                <a:lnTo>
                  <a:pt x="3962" y="1891"/>
                </a:lnTo>
                <a:lnTo>
                  <a:pt x="3962" y="1889"/>
                </a:lnTo>
                <a:lnTo>
                  <a:pt x="3960" y="1889"/>
                </a:lnTo>
                <a:lnTo>
                  <a:pt x="3958" y="1887"/>
                </a:lnTo>
                <a:lnTo>
                  <a:pt x="3956" y="1887"/>
                </a:lnTo>
                <a:lnTo>
                  <a:pt x="3954" y="1889"/>
                </a:lnTo>
                <a:lnTo>
                  <a:pt x="3954" y="1887"/>
                </a:lnTo>
                <a:lnTo>
                  <a:pt x="3954" y="1889"/>
                </a:lnTo>
                <a:lnTo>
                  <a:pt x="3954" y="1891"/>
                </a:lnTo>
                <a:lnTo>
                  <a:pt x="3953" y="1891"/>
                </a:lnTo>
                <a:lnTo>
                  <a:pt x="3954" y="1893"/>
                </a:lnTo>
                <a:lnTo>
                  <a:pt x="3953" y="1895"/>
                </a:lnTo>
                <a:lnTo>
                  <a:pt x="3951" y="1895"/>
                </a:lnTo>
                <a:lnTo>
                  <a:pt x="3949" y="1893"/>
                </a:lnTo>
                <a:lnTo>
                  <a:pt x="3947" y="1893"/>
                </a:lnTo>
                <a:lnTo>
                  <a:pt x="3945" y="1891"/>
                </a:lnTo>
                <a:lnTo>
                  <a:pt x="3947" y="1887"/>
                </a:lnTo>
                <a:lnTo>
                  <a:pt x="3951" y="1883"/>
                </a:lnTo>
                <a:lnTo>
                  <a:pt x="3951" y="1881"/>
                </a:lnTo>
                <a:lnTo>
                  <a:pt x="3953" y="1881"/>
                </a:lnTo>
                <a:lnTo>
                  <a:pt x="3954" y="1879"/>
                </a:lnTo>
                <a:lnTo>
                  <a:pt x="3956" y="1879"/>
                </a:lnTo>
                <a:lnTo>
                  <a:pt x="3958" y="1877"/>
                </a:lnTo>
                <a:lnTo>
                  <a:pt x="3960" y="1876"/>
                </a:lnTo>
                <a:lnTo>
                  <a:pt x="3962" y="1874"/>
                </a:lnTo>
                <a:lnTo>
                  <a:pt x="3964" y="1874"/>
                </a:lnTo>
                <a:lnTo>
                  <a:pt x="3966" y="1872"/>
                </a:lnTo>
                <a:lnTo>
                  <a:pt x="3968" y="1872"/>
                </a:lnTo>
                <a:lnTo>
                  <a:pt x="3970" y="1870"/>
                </a:lnTo>
                <a:lnTo>
                  <a:pt x="3972" y="1868"/>
                </a:lnTo>
                <a:lnTo>
                  <a:pt x="3976" y="1866"/>
                </a:lnTo>
                <a:lnTo>
                  <a:pt x="3987" y="1860"/>
                </a:lnTo>
                <a:lnTo>
                  <a:pt x="3991" y="1860"/>
                </a:lnTo>
                <a:lnTo>
                  <a:pt x="4001" y="1854"/>
                </a:lnTo>
                <a:lnTo>
                  <a:pt x="4006" y="1852"/>
                </a:lnTo>
                <a:lnTo>
                  <a:pt x="4008" y="1852"/>
                </a:lnTo>
                <a:lnTo>
                  <a:pt x="4010" y="1854"/>
                </a:lnTo>
                <a:lnTo>
                  <a:pt x="4012" y="1854"/>
                </a:lnTo>
                <a:lnTo>
                  <a:pt x="4016" y="1854"/>
                </a:lnTo>
                <a:lnTo>
                  <a:pt x="4018" y="1852"/>
                </a:lnTo>
                <a:lnTo>
                  <a:pt x="4024" y="1851"/>
                </a:lnTo>
                <a:lnTo>
                  <a:pt x="4026" y="1851"/>
                </a:lnTo>
                <a:lnTo>
                  <a:pt x="4029" y="1849"/>
                </a:lnTo>
                <a:lnTo>
                  <a:pt x="4031" y="1849"/>
                </a:lnTo>
                <a:lnTo>
                  <a:pt x="4037" y="1845"/>
                </a:lnTo>
                <a:lnTo>
                  <a:pt x="4039" y="1847"/>
                </a:lnTo>
                <a:lnTo>
                  <a:pt x="4039" y="1845"/>
                </a:lnTo>
                <a:lnTo>
                  <a:pt x="4043" y="1845"/>
                </a:lnTo>
                <a:lnTo>
                  <a:pt x="4045" y="1845"/>
                </a:lnTo>
                <a:lnTo>
                  <a:pt x="4047" y="1845"/>
                </a:lnTo>
                <a:lnTo>
                  <a:pt x="4049" y="1845"/>
                </a:lnTo>
                <a:lnTo>
                  <a:pt x="4049" y="1847"/>
                </a:lnTo>
                <a:lnTo>
                  <a:pt x="4050" y="1847"/>
                </a:lnTo>
                <a:lnTo>
                  <a:pt x="4050" y="1849"/>
                </a:lnTo>
                <a:lnTo>
                  <a:pt x="4050" y="1851"/>
                </a:lnTo>
                <a:lnTo>
                  <a:pt x="4049" y="1852"/>
                </a:lnTo>
                <a:lnTo>
                  <a:pt x="4049" y="1854"/>
                </a:lnTo>
                <a:lnTo>
                  <a:pt x="4049" y="1856"/>
                </a:lnTo>
                <a:lnTo>
                  <a:pt x="4050" y="1856"/>
                </a:lnTo>
                <a:lnTo>
                  <a:pt x="4050" y="1854"/>
                </a:lnTo>
                <a:lnTo>
                  <a:pt x="4052" y="1852"/>
                </a:lnTo>
                <a:lnTo>
                  <a:pt x="4052" y="1849"/>
                </a:lnTo>
                <a:lnTo>
                  <a:pt x="4050" y="1847"/>
                </a:lnTo>
                <a:lnTo>
                  <a:pt x="4050" y="1845"/>
                </a:lnTo>
                <a:lnTo>
                  <a:pt x="4052" y="1845"/>
                </a:lnTo>
                <a:lnTo>
                  <a:pt x="4056" y="1843"/>
                </a:lnTo>
                <a:lnTo>
                  <a:pt x="4058" y="1841"/>
                </a:lnTo>
                <a:lnTo>
                  <a:pt x="4062" y="1839"/>
                </a:lnTo>
                <a:lnTo>
                  <a:pt x="4064" y="1839"/>
                </a:lnTo>
                <a:lnTo>
                  <a:pt x="4068" y="1839"/>
                </a:lnTo>
                <a:lnTo>
                  <a:pt x="4070" y="1839"/>
                </a:lnTo>
                <a:lnTo>
                  <a:pt x="4074" y="1839"/>
                </a:lnTo>
                <a:lnTo>
                  <a:pt x="4077" y="1839"/>
                </a:lnTo>
                <a:lnTo>
                  <a:pt x="4081" y="1841"/>
                </a:lnTo>
                <a:lnTo>
                  <a:pt x="4083" y="1841"/>
                </a:lnTo>
                <a:lnTo>
                  <a:pt x="4085" y="1841"/>
                </a:lnTo>
                <a:lnTo>
                  <a:pt x="4085" y="1843"/>
                </a:lnTo>
                <a:lnTo>
                  <a:pt x="4083" y="1843"/>
                </a:lnTo>
                <a:lnTo>
                  <a:pt x="4081" y="1845"/>
                </a:lnTo>
                <a:lnTo>
                  <a:pt x="4079" y="1847"/>
                </a:lnTo>
                <a:lnTo>
                  <a:pt x="4081" y="1847"/>
                </a:lnTo>
                <a:lnTo>
                  <a:pt x="4081" y="1845"/>
                </a:lnTo>
                <a:lnTo>
                  <a:pt x="4083" y="1845"/>
                </a:lnTo>
                <a:lnTo>
                  <a:pt x="4085" y="1845"/>
                </a:lnTo>
                <a:lnTo>
                  <a:pt x="4087" y="1843"/>
                </a:lnTo>
                <a:lnTo>
                  <a:pt x="4089" y="1841"/>
                </a:lnTo>
                <a:lnTo>
                  <a:pt x="4091" y="1839"/>
                </a:lnTo>
                <a:lnTo>
                  <a:pt x="4093" y="1839"/>
                </a:lnTo>
                <a:lnTo>
                  <a:pt x="4095" y="1837"/>
                </a:lnTo>
                <a:lnTo>
                  <a:pt x="4097" y="1837"/>
                </a:lnTo>
                <a:lnTo>
                  <a:pt x="4100" y="1835"/>
                </a:lnTo>
                <a:lnTo>
                  <a:pt x="4102" y="1835"/>
                </a:lnTo>
                <a:lnTo>
                  <a:pt x="4104" y="1835"/>
                </a:lnTo>
                <a:lnTo>
                  <a:pt x="4108" y="1833"/>
                </a:lnTo>
                <a:lnTo>
                  <a:pt x="4120" y="1828"/>
                </a:lnTo>
                <a:lnTo>
                  <a:pt x="4125" y="1826"/>
                </a:lnTo>
                <a:lnTo>
                  <a:pt x="4127" y="1826"/>
                </a:lnTo>
                <a:lnTo>
                  <a:pt x="4129" y="1826"/>
                </a:lnTo>
                <a:lnTo>
                  <a:pt x="4131" y="1826"/>
                </a:lnTo>
                <a:lnTo>
                  <a:pt x="4133" y="1826"/>
                </a:lnTo>
                <a:lnTo>
                  <a:pt x="4137" y="1824"/>
                </a:lnTo>
                <a:lnTo>
                  <a:pt x="4141" y="1822"/>
                </a:lnTo>
                <a:lnTo>
                  <a:pt x="4143" y="1820"/>
                </a:lnTo>
                <a:lnTo>
                  <a:pt x="4145" y="1820"/>
                </a:lnTo>
                <a:lnTo>
                  <a:pt x="4146" y="1818"/>
                </a:lnTo>
                <a:lnTo>
                  <a:pt x="4150" y="1818"/>
                </a:lnTo>
                <a:lnTo>
                  <a:pt x="4152" y="1820"/>
                </a:lnTo>
                <a:lnTo>
                  <a:pt x="4154" y="1820"/>
                </a:lnTo>
                <a:lnTo>
                  <a:pt x="4158" y="1818"/>
                </a:lnTo>
                <a:lnTo>
                  <a:pt x="4164" y="1816"/>
                </a:lnTo>
                <a:lnTo>
                  <a:pt x="4168" y="1814"/>
                </a:lnTo>
                <a:lnTo>
                  <a:pt x="4175" y="1810"/>
                </a:lnTo>
                <a:lnTo>
                  <a:pt x="4177" y="1810"/>
                </a:lnTo>
                <a:lnTo>
                  <a:pt x="4179" y="1808"/>
                </a:lnTo>
                <a:lnTo>
                  <a:pt x="4191" y="1803"/>
                </a:lnTo>
                <a:lnTo>
                  <a:pt x="4193" y="1801"/>
                </a:lnTo>
                <a:lnTo>
                  <a:pt x="4195" y="1801"/>
                </a:lnTo>
                <a:lnTo>
                  <a:pt x="4196" y="1799"/>
                </a:lnTo>
                <a:lnTo>
                  <a:pt x="4198" y="1797"/>
                </a:lnTo>
                <a:lnTo>
                  <a:pt x="4200" y="1797"/>
                </a:lnTo>
                <a:lnTo>
                  <a:pt x="4202" y="1795"/>
                </a:lnTo>
                <a:lnTo>
                  <a:pt x="4206" y="1795"/>
                </a:lnTo>
                <a:lnTo>
                  <a:pt x="4208" y="1795"/>
                </a:lnTo>
                <a:lnTo>
                  <a:pt x="4210" y="1795"/>
                </a:lnTo>
                <a:lnTo>
                  <a:pt x="4210" y="1797"/>
                </a:lnTo>
                <a:lnTo>
                  <a:pt x="4212" y="1797"/>
                </a:lnTo>
                <a:lnTo>
                  <a:pt x="4210" y="1797"/>
                </a:lnTo>
                <a:lnTo>
                  <a:pt x="4210" y="1795"/>
                </a:lnTo>
                <a:lnTo>
                  <a:pt x="4208" y="1795"/>
                </a:lnTo>
                <a:lnTo>
                  <a:pt x="4208" y="1793"/>
                </a:lnTo>
                <a:lnTo>
                  <a:pt x="4210" y="1793"/>
                </a:lnTo>
                <a:lnTo>
                  <a:pt x="4210" y="1791"/>
                </a:lnTo>
                <a:lnTo>
                  <a:pt x="4208" y="1791"/>
                </a:lnTo>
                <a:lnTo>
                  <a:pt x="4210" y="1791"/>
                </a:lnTo>
                <a:lnTo>
                  <a:pt x="4210" y="1789"/>
                </a:lnTo>
                <a:lnTo>
                  <a:pt x="4212" y="1787"/>
                </a:lnTo>
                <a:lnTo>
                  <a:pt x="4212" y="1785"/>
                </a:lnTo>
                <a:lnTo>
                  <a:pt x="4214" y="1785"/>
                </a:lnTo>
                <a:lnTo>
                  <a:pt x="4214" y="1783"/>
                </a:lnTo>
                <a:lnTo>
                  <a:pt x="4216" y="1783"/>
                </a:lnTo>
                <a:lnTo>
                  <a:pt x="4216" y="1781"/>
                </a:lnTo>
                <a:lnTo>
                  <a:pt x="4218" y="1780"/>
                </a:lnTo>
                <a:lnTo>
                  <a:pt x="4219" y="1780"/>
                </a:lnTo>
                <a:lnTo>
                  <a:pt x="4219" y="1778"/>
                </a:lnTo>
                <a:lnTo>
                  <a:pt x="4221" y="1776"/>
                </a:lnTo>
                <a:lnTo>
                  <a:pt x="4225" y="1774"/>
                </a:lnTo>
                <a:lnTo>
                  <a:pt x="4227" y="1776"/>
                </a:lnTo>
                <a:lnTo>
                  <a:pt x="4229" y="1776"/>
                </a:lnTo>
                <a:lnTo>
                  <a:pt x="4229" y="1772"/>
                </a:lnTo>
                <a:lnTo>
                  <a:pt x="4231" y="1772"/>
                </a:lnTo>
                <a:lnTo>
                  <a:pt x="4231" y="1774"/>
                </a:lnTo>
                <a:lnTo>
                  <a:pt x="4233" y="1776"/>
                </a:lnTo>
                <a:lnTo>
                  <a:pt x="4235" y="1774"/>
                </a:lnTo>
                <a:lnTo>
                  <a:pt x="4233" y="1774"/>
                </a:lnTo>
                <a:lnTo>
                  <a:pt x="4231" y="1774"/>
                </a:lnTo>
                <a:lnTo>
                  <a:pt x="4231" y="1772"/>
                </a:lnTo>
                <a:lnTo>
                  <a:pt x="4229" y="1772"/>
                </a:lnTo>
                <a:lnTo>
                  <a:pt x="4227" y="1774"/>
                </a:lnTo>
                <a:lnTo>
                  <a:pt x="4225" y="1772"/>
                </a:lnTo>
                <a:lnTo>
                  <a:pt x="4223" y="1772"/>
                </a:lnTo>
                <a:lnTo>
                  <a:pt x="4225" y="1772"/>
                </a:lnTo>
                <a:lnTo>
                  <a:pt x="4225" y="1770"/>
                </a:lnTo>
                <a:lnTo>
                  <a:pt x="4227" y="1768"/>
                </a:lnTo>
                <a:lnTo>
                  <a:pt x="4227" y="1766"/>
                </a:lnTo>
                <a:lnTo>
                  <a:pt x="4229" y="1764"/>
                </a:lnTo>
                <a:lnTo>
                  <a:pt x="4231" y="1764"/>
                </a:lnTo>
                <a:lnTo>
                  <a:pt x="4231" y="1762"/>
                </a:lnTo>
                <a:lnTo>
                  <a:pt x="4233" y="1762"/>
                </a:lnTo>
                <a:lnTo>
                  <a:pt x="4235" y="1762"/>
                </a:lnTo>
                <a:lnTo>
                  <a:pt x="4235" y="1760"/>
                </a:lnTo>
                <a:lnTo>
                  <a:pt x="4233" y="1758"/>
                </a:lnTo>
                <a:lnTo>
                  <a:pt x="4235" y="1758"/>
                </a:lnTo>
                <a:lnTo>
                  <a:pt x="4233" y="1758"/>
                </a:lnTo>
                <a:lnTo>
                  <a:pt x="4233" y="1757"/>
                </a:lnTo>
                <a:lnTo>
                  <a:pt x="4235" y="1757"/>
                </a:lnTo>
                <a:lnTo>
                  <a:pt x="4233" y="1757"/>
                </a:lnTo>
                <a:lnTo>
                  <a:pt x="4231" y="1757"/>
                </a:lnTo>
                <a:lnTo>
                  <a:pt x="4233" y="1758"/>
                </a:lnTo>
                <a:lnTo>
                  <a:pt x="4231" y="1758"/>
                </a:lnTo>
                <a:lnTo>
                  <a:pt x="4231" y="1760"/>
                </a:lnTo>
                <a:lnTo>
                  <a:pt x="4233" y="1760"/>
                </a:lnTo>
                <a:lnTo>
                  <a:pt x="4231" y="1760"/>
                </a:lnTo>
                <a:lnTo>
                  <a:pt x="4229" y="1758"/>
                </a:lnTo>
                <a:lnTo>
                  <a:pt x="4229" y="1757"/>
                </a:lnTo>
                <a:lnTo>
                  <a:pt x="4229" y="1755"/>
                </a:lnTo>
                <a:lnTo>
                  <a:pt x="4231" y="1755"/>
                </a:lnTo>
                <a:lnTo>
                  <a:pt x="4231" y="1753"/>
                </a:lnTo>
                <a:lnTo>
                  <a:pt x="4233" y="1753"/>
                </a:lnTo>
                <a:lnTo>
                  <a:pt x="4233" y="1751"/>
                </a:lnTo>
                <a:lnTo>
                  <a:pt x="4233" y="1749"/>
                </a:lnTo>
                <a:lnTo>
                  <a:pt x="4235" y="1747"/>
                </a:lnTo>
                <a:lnTo>
                  <a:pt x="4237" y="1745"/>
                </a:lnTo>
                <a:lnTo>
                  <a:pt x="4237" y="1743"/>
                </a:lnTo>
                <a:lnTo>
                  <a:pt x="4239" y="1743"/>
                </a:lnTo>
                <a:lnTo>
                  <a:pt x="4241" y="1743"/>
                </a:lnTo>
                <a:lnTo>
                  <a:pt x="4241" y="1745"/>
                </a:lnTo>
                <a:lnTo>
                  <a:pt x="4243" y="1745"/>
                </a:lnTo>
                <a:lnTo>
                  <a:pt x="4241" y="1745"/>
                </a:lnTo>
                <a:lnTo>
                  <a:pt x="4241" y="1743"/>
                </a:lnTo>
                <a:lnTo>
                  <a:pt x="4241" y="1741"/>
                </a:lnTo>
                <a:lnTo>
                  <a:pt x="4239" y="1741"/>
                </a:lnTo>
                <a:lnTo>
                  <a:pt x="4239" y="1743"/>
                </a:lnTo>
                <a:lnTo>
                  <a:pt x="4239" y="1741"/>
                </a:lnTo>
                <a:lnTo>
                  <a:pt x="4237" y="1741"/>
                </a:lnTo>
                <a:lnTo>
                  <a:pt x="4237" y="1743"/>
                </a:lnTo>
                <a:lnTo>
                  <a:pt x="4235" y="1743"/>
                </a:lnTo>
                <a:lnTo>
                  <a:pt x="4235" y="1745"/>
                </a:lnTo>
                <a:lnTo>
                  <a:pt x="4235" y="1747"/>
                </a:lnTo>
                <a:lnTo>
                  <a:pt x="4233" y="1747"/>
                </a:lnTo>
                <a:lnTo>
                  <a:pt x="4231" y="1747"/>
                </a:lnTo>
                <a:lnTo>
                  <a:pt x="4231" y="1745"/>
                </a:lnTo>
                <a:lnTo>
                  <a:pt x="4231" y="1741"/>
                </a:lnTo>
                <a:lnTo>
                  <a:pt x="4231" y="1733"/>
                </a:lnTo>
                <a:lnTo>
                  <a:pt x="4231" y="1732"/>
                </a:lnTo>
                <a:lnTo>
                  <a:pt x="4231" y="1728"/>
                </a:lnTo>
                <a:lnTo>
                  <a:pt x="4231" y="1726"/>
                </a:lnTo>
                <a:lnTo>
                  <a:pt x="4231" y="1724"/>
                </a:lnTo>
                <a:lnTo>
                  <a:pt x="4231" y="1716"/>
                </a:lnTo>
                <a:lnTo>
                  <a:pt x="4231" y="1710"/>
                </a:lnTo>
                <a:lnTo>
                  <a:pt x="4229" y="1709"/>
                </a:lnTo>
                <a:lnTo>
                  <a:pt x="4229" y="1703"/>
                </a:lnTo>
                <a:lnTo>
                  <a:pt x="4229" y="1701"/>
                </a:lnTo>
                <a:lnTo>
                  <a:pt x="4229" y="1699"/>
                </a:lnTo>
                <a:lnTo>
                  <a:pt x="4227" y="1691"/>
                </a:lnTo>
                <a:lnTo>
                  <a:pt x="4227" y="1687"/>
                </a:lnTo>
                <a:lnTo>
                  <a:pt x="4227" y="1682"/>
                </a:lnTo>
                <a:lnTo>
                  <a:pt x="4227" y="1680"/>
                </a:lnTo>
                <a:lnTo>
                  <a:pt x="4227" y="1678"/>
                </a:lnTo>
                <a:lnTo>
                  <a:pt x="4225" y="1674"/>
                </a:lnTo>
                <a:lnTo>
                  <a:pt x="4225" y="1672"/>
                </a:lnTo>
                <a:lnTo>
                  <a:pt x="4225" y="1666"/>
                </a:lnTo>
                <a:lnTo>
                  <a:pt x="4225" y="1659"/>
                </a:lnTo>
                <a:lnTo>
                  <a:pt x="4225" y="1655"/>
                </a:lnTo>
                <a:lnTo>
                  <a:pt x="4225" y="1653"/>
                </a:lnTo>
                <a:lnTo>
                  <a:pt x="4225" y="1651"/>
                </a:lnTo>
                <a:lnTo>
                  <a:pt x="4225" y="1649"/>
                </a:lnTo>
                <a:lnTo>
                  <a:pt x="4225" y="1647"/>
                </a:lnTo>
                <a:lnTo>
                  <a:pt x="4225" y="1645"/>
                </a:lnTo>
                <a:lnTo>
                  <a:pt x="4227" y="1645"/>
                </a:lnTo>
                <a:lnTo>
                  <a:pt x="4229" y="1645"/>
                </a:lnTo>
                <a:lnTo>
                  <a:pt x="4231" y="1645"/>
                </a:lnTo>
                <a:lnTo>
                  <a:pt x="4231" y="1643"/>
                </a:lnTo>
                <a:lnTo>
                  <a:pt x="4231" y="1641"/>
                </a:lnTo>
                <a:lnTo>
                  <a:pt x="4229" y="1639"/>
                </a:lnTo>
                <a:lnTo>
                  <a:pt x="4231" y="1639"/>
                </a:lnTo>
                <a:lnTo>
                  <a:pt x="4233" y="1637"/>
                </a:lnTo>
                <a:lnTo>
                  <a:pt x="4235" y="1636"/>
                </a:lnTo>
                <a:lnTo>
                  <a:pt x="4235" y="1634"/>
                </a:lnTo>
                <a:lnTo>
                  <a:pt x="4237" y="1634"/>
                </a:lnTo>
                <a:lnTo>
                  <a:pt x="4237" y="1632"/>
                </a:lnTo>
                <a:lnTo>
                  <a:pt x="4237" y="1634"/>
                </a:lnTo>
                <a:lnTo>
                  <a:pt x="4237" y="1636"/>
                </a:lnTo>
                <a:lnTo>
                  <a:pt x="4237" y="1637"/>
                </a:lnTo>
                <a:lnTo>
                  <a:pt x="4239" y="1637"/>
                </a:lnTo>
                <a:lnTo>
                  <a:pt x="4239" y="1639"/>
                </a:lnTo>
                <a:lnTo>
                  <a:pt x="4239" y="1637"/>
                </a:lnTo>
                <a:lnTo>
                  <a:pt x="4241" y="1637"/>
                </a:lnTo>
                <a:lnTo>
                  <a:pt x="4239" y="1637"/>
                </a:lnTo>
                <a:lnTo>
                  <a:pt x="4239" y="1636"/>
                </a:lnTo>
                <a:lnTo>
                  <a:pt x="4239" y="1634"/>
                </a:lnTo>
                <a:lnTo>
                  <a:pt x="4241" y="1632"/>
                </a:lnTo>
                <a:lnTo>
                  <a:pt x="4241" y="1630"/>
                </a:lnTo>
                <a:lnTo>
                  <a:pt x="4243" y="1630"/>
                </a:lnTo>
                <a:lnTo>
                  <a:pt x="4241" y="1628"/>
                </a:lnTo>
                <a:lnTo>
                  <a:pt x="4239" y="1628"/>
                </a:lnTo>
                <a:lnTo>
                  <a:pt x="4237" y="1630"/>
                </a:lnTo>
                <a:lnTo>
                  <a:pt x="4237" y="1628"/>
                </a:lnTo>
                <a:lnTo>
                  <a:pt x="4235" y="1626"/>
                </a:lnTo>
                <a:lnTo>
                  <a:pt x="4233" y="1626"/>
                </a:lnTo>
                <a:lnTo>
                  <a:pt x="4233" y="1624"/>
                </a:lnTo>
                <a:lnTo>
                  <a:pt x="4231" y="1624"/>
                </a:lnTo>
                <a:lnTo>
                  <a:pt x="4231" y="1622"/>
                </a:lnTo>
                <a:lnTo>
                  <a:pt x="4233" y="1622"/>
                </a:lnTo>
                <a:lnTo>
                  <a:pt x="4233" y="1620"/>
                </a:lnTo>
                <a:lnTo>
                  <a:pt x="4235" y="1620"/>
                </a:lnTo>
                <a:lnTo>
                  <a:pt x="4235" y="1618"/>
                </a:lnTo>
                <a:lnTo>
                  <a:pt x="4237" y="1614"/>
                </a:lnTo>
                <a:lnTo>
                  <a:pt x="4237" y="1613"/>
                </a:lnTo>
                <a:lnTo>
                  <a:pt x="4239" y="1614"/>
                </a:lnTo>
                <a:lnTo>
                  <a:pt x="4239" y="1613"/>
                </a:lnTo>
                <a:lnTo>
                  <a:pt x="4237" y="1613"/>
                </a:lnTo>
                <a:lnTo>
                  <a:pt x="4235" y="1613"/>
                </a:lnTo>
                <a:lnTo>
                  <a:pt x="4233" y="1613"/>
                </a:lnTo>
                <a:lnTo>
                  <a:pt x="4231" y="1611"/>
                </a:lnTo>
                <a:lnTo>
                  <a:pt x="4233" y="1609"/>
                </a:lnTo>
                <a:lnTo>
                  <a:pt x="4231" y="1609"/>
                </a:lnTo>
                <a:lnTo>
                  <a:pt x="4229" y="1611"/>
                </a:lnTo>
                <a:lnTo>
                  <a:pt x="4229" y="1607"/>
                </a:lnTo>
                <a:lnTo>
                  <a:pt x="4229" y="1603"/>
                </a:lnTo>
                <a:lnTo>
                  <a:pt x="4231" y="1603"/>
                </a:lnTo>
                <a:lnTo>
                  <a:pt x="4231" y="1605"/>
                </a:lnTo>
                <a:lnTo>
                  <a:pt x="4233" y="1605"/>
                </a:lnTo>
                <a:lnTo>
                  <a:pt x="4233" y="1603"/>
                </a:lnTo>
                <a:lnTo>
                  <a:pt x="4235" y="1601"/>
                </a:lnTo>
                <a:lnTo>
                  <a:pt x="4237" y="1601"/>
                </a:lnTo>
                <a:lnTo>
                  <a:pt x="4237" y="1603"/>
                </a:lnTo>
                <a:lnTo>
                  <a:pt x="4239" y="1603"/>
                </a:lnTo>
                <a:lnTo>
                  <a:pt x="4241" y="1601"/>
                </a:lnTo>
                <a:lnTo>
                  <a:pt x="4241" y="1599"/>
                </a:lnTo>
                <a:lnTo>
                  <a:pt x="4243" y="1599"/>
                </a:lnTo>
                <a:lnTo>
                  <a:pt x="4243" y="1597"/>
                </a:lnTo>
                <a:lnTo>
                  <a:pt x="4243" y="1595"/>
                </a:lnTo>
                <a:lnTo>
                  <a:pt x="4244" y="1595"/>
                </a:lnTo>
                <a:lnTo>
                  <a:pt x="4244" y="1597"/>
                </a:lnTo>
                <a:lnTo>
                  <a:pt x="4244" y="1595"/>
                </a:lnTo>
                <a:lnTo>
                  <a:pt x="4246" y="1597"/>
                </a:lnTo>
                <a:lnTo>
                  <a:pt x="4246" y="1595"/>
                </a:lnTo>
                <a:lnTo>
                  <a:pt x="4246" y="1593"/>
                </a:lnTo>
                <a:lnTo>
                  <a:pt x="4248" y="1593"/>
                </a:lnTo>
                <a:lnTo>
                  <a:pt x="4248" y="1591"/>
                </a:lnTo>
                <a:lnTo>
                  <a:pt x="4250" y="1591"/>
                </a:lnTo>
                <a:lnTo>
                  <a:pt x="4248" y="1591"/>
                </a:lnTo>
                <a:lnTo>
                  <a:pt x="4248" y="1589"/>
                </a:lnTo>
                <a:lnTo>
                  <a:pt x="4248" y="1591"/>
                </a:lnTo>
                <a:lnTo>
                  <a:pt x="4246" y="1591"/>
                </a:lnTo>
                <a:lnTo>
                  <a:pt x="4244" y="1591"/>
                </a:lnTo>
                <a:lnTo>
                  <a:pt x="4244" y="1593"/>
                </a:lnTo>
                <a:lnTo>
                  <a:pt x="4246" y="1593"/>
                </a:lnTo>
                <a:lnTo>
                  <a:pt x="4244" y="1593"/>
                </a:lnTo>
                <a:lnTo>
                  <a:pt x="4243" y="1593"/>
                </a:lnTo>
                <a:lnTo>
                  <a:pt x="4241" y="1591"/>
                </a:lnTo>
                <a:lnTo>
                  <a:pt x="4243" y="1591"/>
                </a:lnTo>
                <a:lnTo>
                  <a:pt x="4243" y="1589"/>
                </a:lnTo>
                <a:lnTo>
                  <a:pt x="4243" y="1588"/>
                </a:lnTo>
                <a:lnTo>
                  <a:pt x="4243" y="1586"/>
                </a:lnTo>
                <a:lnTo>
                  <a:pt x="4237" y="1588"/>
                </a:lnTo>
                <a:lnTo>
                  <a:pt x="4235" y="1589"/>
                </a:lnTo>
                <a:lnTo>
                  <a:pt x="4235" y="1591"/>
                </a:lnTo>
                <a:lnTo>
                  <a:pt x="4237" y="1593"/>
                </a:lnTo>
                <a:lnTo>
                  <a:pt x="4239" y="1593"/>
                </a:lnTo>
                <a:lnTo>
                  <a:pt x="4241" y="1595"/>
                </a:lnTo>
                <a:lnTo>
                  <a:pt x="4239" y="1595"/>
                </a:lnTo>
                <a:lnTo>
                  <a:pt x="4237" y="1595"/>
                </a:lnTo>
                <a:lnTo>
                  <a:pt x="4235" y="1595"/>
                </a:lnTo>
                <a:lnTo>
                  <a:pt x="4235" y="1597"/>
                </a:lnTo>
                <a:lnTo>
                  <a:pt x="4233" y="1597"/>
                </a:lnTo>
                <a:lnTo>
                  <a:pt x="4231" y="1597"/>
                </a:lnTo>
                <a:lnTo>
                  <a:pt x="4229" y="1597"/>
                </a:lnTo>
                <a:lnTo>
                  <a:pt x="4227" y="1597"/>
                </a:lnTo>
                <a:lnTo>
                  <a:pt x="4225" y="1595"/>
                </a:lnTo>
                <a:lnTo>
                  <a:pt x="4223" y="1593"/>
                </a:lnTo>
                <a:lnTo>
                  <a:pt x="4221" y="1593"/>
                </a:lnTo>
                <a:lnTo>
                  <a:pt x="4219" y="1593"/>
                </a:lnTo>
                <a:lnTo>
                  <a:pt x="4218" y="1595"/>
                </a:lnTo>
                <a:lnTo>
                  <a:pt x="4218" y="1593"/>
                </a:lnTo>
                <a:lnTo>
                  <a:pt x="4216" y="1593"/>
                </a:lnTo>
                <a:lnTo>
                  <a:pt x="4218" y="1595"/>
                </a:lnTo>
                <a:lnTo>
                  <a:pt x="4219" y="1597"/>
                </a:lnTo>
                <a:lnTo>
                  <a:pt x="4219" y="1599"/>
                </a:lnTo>
                <a:lnTo>
                  <a:pt x="4221" y="1599"/>
                </a:lnTo>
                <a:lnTo>
                  <a:pt x="4223" y="1601"/>
                </a:lnTo>
                <a:lnTo>
                  <a:pt x="4221" y="1601"/>
                </a:lnTo>
                <a:lnTo>
                  <a:pt x="4219" y="1601"/>
                </a:lnTo>
                <a:lnTo>
                  <a:pt x="4221" y="1601"/>
                </a:lnTo>
                <a:lnTo>
                  <a:pt x="4218" y="1601"/>
                </a:lnTo>
                <a:lnTo>
                  <a:pt x="4216" y="1601"/>
                </a:lnTo>
                <a:lnTo>
                  <a:pt x="4214" y="1601"/>
                </a:lnTo>
                <a:lnTo>
                  <a:pt x="4212" y="1599"/>
                </a:lnTo>
                <a:lnTo>
                  <a:pt x="4208" y="1597"/>
                </a:lnTo>
                <a:lnTo>
                  <a:pt x="4204" y="1593"/>
                </a:lnTo>
                <a:lnTo>
                  <a:pt x="4204" y="1591"/>
                </a:lnTo>
                <a:lnTo>
                  <a:pt x="4202" y="1589"/>
                </a:lnTo>
                <a:lnTo>
                  <a:pt x="4200" y="1586"/>
                </a:lnTo>
                <a:lnTo>
                  <a:pt x="4196" y="1580"/>
                </a:lnTo>
                <a:lnTo>
                  <a:pt x="4196" y="1576"/>
                </a:lnTo>
                <a:lnTo>
                  <a:pt x="4196" y="1572"/>
                </a:lnTo>
                <a:lnTo>
                  <a:pt x="4198" y="1572"/>
                </a:lnTo>
                <a:lnTo>
                  <a:pt x="4198" y="1576"/>
                </a:lnTo>
                <a:lnTo>
                  <a:pt x="4200" y="1576"/>
                </a:lnTo>
                <a:lnTo>
                  <a:pt x="4200" y="1578"/>
                </a:lnTo>
                <a:lnTo>
                  <a:pt x="4200" y="1580"/>
                </a:lnTo>
                <a:lnTo>
                  <a:pt x="4202" y="1580"/>
                </a:lnTo>
                <a:lnTo>
                  <a:pt x="4202" y="1582"/>
                </a:lnTo>
                <a:lnTo>
                  <a:pt x="4204" y="1582"/>
                </a:lnTo>
                <a:lnTo>
                  <a:pt x="4206" y="1582"/>
                </a:lnTo>
                <a:lnTo>
                  <a:pt x="4208" y="1582"/>
                </a:lnTo>
                <a:lnTo>
                  <a:pt x="4208" y="1580"/>
                </a:lnTo>
                <a:lnTo>
                  <a:pt x="4208" y="1578"/>
                </a:lnTo>
                <a:lnTo>
                  <a:pt x="4206" y="1576"/>
                </a:lnTo>
                <a:lnTo>
                  <a:pt x="4208" y="1572"/>
                </a:lnTo>
                <a:lnTo>
                  <a:pt x="4208" y="1570"/>
                </a:lnTo>
                <a:lnTo>
                  <a:pt x="4208" y="1568"/>
                </a:lnTo>
                <a:lnTo>
                  <a:pt x="4208" y="1565"/>
                </a:lnTo>
                <a:lnTo>
                  <a:pt x="4208" y="1563"/>
                </a:lnTo>
                <a:lnTo>
                  <a:pt x="4206" y="1563"/>
                </a:lnTo>
                <a:lnTo>
                  <a:pt x="4206" y="1561"/>
                </a:lnTo>
                <a:lnTo>
                  <a:pt x="4206" y="1559"/>
                </a:lnTo>
                <a:lnTo>
                  <a:pt x="4202" y="1559"/>
                </a:lnTo>
                <a:lnTo>
                  <a:pt x="4202" y="1557"/>
                </a:lnTo>
                <a:lnTo>
                  <a:pt x="4200" y="1559"/>
                </a:lnTo>
                <a:lnTo>
                  <a:pt x="4200" y="1561"/>
                </a:lnTo>
                <a:lnTo>
                  <a:pt x="4202" y="1561"/>
                </a:lnTo>
                <a:lnTo>
                  <a:pt x="4204" y="1561"/>
                </a:lnTo>
                <a:lnTo>
                  <a:pt x="4202" y="1561"/>
                </a:lnTo>
                <a:lnTo>
                  <a:pt x="4200" y="1563"/>
                </a:lnTo>
                <a:lnTo>
                  <a:pt x="4206" y="1565"/>
                </a:lnTo>
                <a:lnTo>
                  <a:pt x="4202" y="1565"/>
                </a:lnTo>
                <a:lnTo>
                  <a:pt x="4200" y="1565"/>
                </a:lnTo>
                <a:lnTo>
                  <a:pt x="4198" y="1566"/>
                </a:lnTo>
                <a:lnTo>
                  <a:pt x="4198" y="1565"/>
                </a:lnTo>
                <a:lnTo>
                  <a:pt x="4196" y="1565"/>
                </a:lnTo>
                <a:lnTo>
                  <a:pt x="4195" y="1563"/>
                </a:lnTo>
                <a:lnTo>
                  <a:pt x="4193" y="1563"/>
                </a:lnTo>
                <a:lnTo>
                  <a:pt x="4189" y="1563"/>
                </a:lnTo>
                <a:lnTo>
                  <a:pt x="4181" y="1563"/>
                </a:lnTo>
                <a:lnTo>
                  <a:pt x="4177" y="1565"/>
                </a:lnTo>
                <a:lnTo>
                  <a:pt x="4173" y="1565"/>
                </a:lnTo>
                <a:lnTo>
                  <a:pt x="4170" y="1568"/>
                </a:lnTo>
                <a:lnTo>
                  <a:pt x="4166" y="1570"/>
                </a:lnTo>
                <a:lnTo>
                  <a:pt x="4164" y="1570"/>
                </a:lnTo>
                <a:lnTo>
                  <a:pt x="4162" y="1570"/>
                </a:lnTo>
                <a:lnTo>
                  <a:pt x="4160" y="1566"/>
                </a:lnTo>
                <a:lnTo>
                  <a:pt x="4158" y="1566"/>
                </a:lnTo>
                <a:lnTo>
                  <a:pt x="4156" y="1566"/>
                </a:lnTo>
                <a:lnTo>
                  <a:pt x="4156" y="1565"/>
                </a:lnTo>
                <a:lnTo>
                  <a:pt x="4158" y="1565"/>
                </a:lnTo>
                <a:lnTo>
                  <a:pt x="4158" y="1563"/>
                </a:lnTo>
                <a:lnTo>
                  <a:pt x="4158" y="1561"/>
                </a:lnTo>
                <a:lnTo>
                  <a:pt x="4156" y="1561"/>
                </a:lnTo>
                <a:lnTo>
                  <a:pt x="4154" y="1563"/>
                </a:lnTo>
                <a:lnTo>
                  <a:pt x="4152" y="1563"/>
                </a:lnTo>
                <a:lnTo>
                  <a:pt x="4150" y="1565"/>
                </a:lnTo>
                <a:lnTo>
                  <a:pt x="4150" y="1566"/>
                </a:lnTo>
                <a:lnTo>
                  <a:pt x="4150" y="1570"/>
                </a:lnTo>
                <a:lnTo>
                  <a:pt x="4150" y="1572"/>
                </a:lnTo>
                <a:lnTo>
                  <a:pt x="4150" y="1574"/>
                </a:lnTo>
                <a:lnTo>
                  <a:pt x="4152" y="1574"/>
                </a:lnTo>
                <a:lnTo>
                  <a:pt x="4154" y="1574"/>
                </a:lnTo>
                <a:lnTo>
                  <a:pt x="4156" y="1574"/>
                </a:lnTo>
                <a:lnTo>
                  <a:pt x="4156" y="1576"/>
                </a:lnTo>
                <a:lnTo>
                  <a:pt x="4158" y="1576"/>
                </a:lnTo>
                <a:lnTo>
                  <a:pt x="4160" y="1574"/>
                </a:lnTo>
                <a:lnTo>
                  <a:pt x="4166" y="1578"/>
                </a:lnTo>
                <a:lnTo>
                  <a:pt x="4168" y="1578"/>
                </a:lnTo>
                <a:lnTo>
                  <a:pt x="4170" y="1578"/>
                </a:lnTo>
                <a:lnTo>
                  <a:pt x="4170" y="1576"/>
                </a:lnTo>
                <a:lnTo>
                  <a:pt x="4170" y="1578"/>
                </a:lnTo>
                <a:lnTo>
                  <a:pt x="4170" y="1580"/>
                </a:lnTo>
                <a:lnTo>
                  <a:pt x="4168" y="1582"/>
                </a:lnTo>
                <a:lnTo>
                  <a:pt x="4166" y="1584"/>
                </a:lnTo>
                <a:lnTo>
                  <a:pt x="4160" y="1588"/>
                </a:lnTo>
                <a:lnTo>
                  <a:pt x="4158" y="1588"/>
                </a:lnTo>
                <a:lnTo>
                  <a:pt x="4158" y="1589"/>
                </a:lnTo>
                <a:lnTo>
                  <a:pt x="4156" y="1591"/>
                </a:lnTo>
                <a:lnTo>
                  <a:pt x="4154" y="1591"/>
                </a:lnTo>
                <a:lnTo>
                  <a:pt x="4154" y="1593"/>
                </a:lnTo>
                <a:lnTo>
                  <a:pt x="4156" y="1593"/>
                </a:lnTo>
                <a:lnTo>
                  <a:pt x="4158" y="1593"/>
                </a:lnTo>
                <a:lnTo>
                  <a:pt x="4156" y="1595"/>
                </a:lnTo>
                <a:lnTo>
                  <a:pt x="4156" y="1597"/>
                </a:lnTo>
                <a:lnTo>
                  <a:pt x="4156" y="1605"/>
                </a:lnTo>
                <a:lnTo>
                  <a:pt x="4156" y="1607"/>
                </a:lnTo>
                <a:lnTo>
                  <a:pt x="4156" y="1609"/>
                </a:lnTo>
                <a:lnTo>
                  <a:pt x="4156" y="1611"/>
                </a:lnTo>
                <a:lnTo>
                  <a:pt x="4156" y="1613"/>
                </a:lnTo>
                <a:lnTo>
                  <a:pt x="4154" y="1613"/>
                </a:lnTo>
                <a:lnTo>
                  <a:pt x="4154" y="1611"/>
                </a:lnTo>
                <a:lnTo>
                  <a:pt x="4152" y="1611"/>
                </a:lnTo>
                <a:lnTo>
                  <a:pt x="4152" y="1613"/>
                </a:lnTo>
                <a:lnTo>
                  <a:pt x="4150" y="1613"/>
                </a:lnTo>
                <a:lnTo>
                  <a:pt x="4150" y="1614"/>
                </a:lnTo>
                <a:lnTo>
                  <a:pt x="4150" y="1616"/>
                </a:lnTo>
                <a:lnTo>
                  <a:pt x="4152" y="1622"/>
                </a:lnTo>
                <a:lnTo>
                  <a:pt x="4152" y="1624"/>
                </a:lnTo>
                <a:lnTo>
                  <a:pt x="4152" y="1626"/>
                </a:lnTo>
                <a:lnTo>
                  <a:pt x="4152" y="1630"/>
                </a:lnTo>
                <a:lnTo>
                  <a:pt x="4152" y="1632"/>
                </a:lnTo>
                <a:lnTo>
                  <a:pt x="4152" y="1636"/>
                </a:lnTo>
                <a:lnTo>
                  <a:pt x="4152" y="1637"/>
                </a:lnTo>
                <a:lnTo>
                  <a:pt x="4152" y="1639"/>
                </a:lnTo>
                <a:lnTo>
                  <a:pt x="4152" y="1641"/>
                </a:lnTo>
                <a:lnTo>
                  <a:pt x="4156" y="1645"/>
                </a:lnTo>
                <a:lnTo>
                  <a:pt x="4156" y="1647"/>
                </a:lnTo>
                <a:lnTo>
                  <a:pt x="4156" y="1649"/>
                </a:lnTo>
                <a:lnTo>
                  <a:pt x="4156" y="1647"/>
                </a:lnTo>
                <a:lnTo>
                  <a:pt x="4154" y="1647"/>
                </a:lnTo>
                <a:lnTo>
                  <a:pt x="4152" y="1641"/>
                </a:lnTo>
                <a:lnTo>
                  <a:pt x="4150" y="1639"/>
                </a:lnTo>
                <a:lnTo>
                  <a:pt x="4150" y="1632"/>
                </a:lnTo>
                <a:lnTo>
                  <a:pt x="4150" y="1628"/>
                </a:lnTo>
                <a:lnTo>
                  <a:pt x="4150" y="1626"/>
                </a:lnTo>
                <a:lnTo>
                  <a:pt x="4150" y="1624"/>
                </a:lnTo>
                <a:lnTo>
                  <a:pt x="4150" y="1620"/>
                </a:lnTo>
                <a:lnTo>
                  <a:pt x="4150" y="1618"/>
                </a:lnTo>
                <a:lnTo>
                  <a:pt x="4148" y="1614"/>
                </a:lnTo>
                <a:lnTo>
                  <a:pt x="4148" y="1601"/>
                </a:lnTo>
                <a:lnTo>
                  <a:pt x="4148" y="1599"/>
                </a:lnTo>
                <a:lnTo>
                  <a:pt x="4148" y="1588"/>
                </a:lnTo>
                <a:lnTo>
                  <a:pt x="4148" y="1586"/>
                </a:lnTo>
                <a:lnTo>
                  <a:pt x="4148" y="1584"/>
                </a:lnTo>
                <a:lnTo>
                  <a:pt x="4148" y="1582"/>
                </a:lnTo>
                <a:lnTo>
                  <a:pt x="4146" y="1578"/>
                </a:lnTo>
                <a:lnTo>
                  <a:pt x="4148" y="1570"/>
                </a:lnTo>
                <a:lnTo>
                  <a:pt x="4146" y="1568"/>
                </a:lnTo>
                <a:lnTo>
                  <a:pt x="4146" y="1566"/>
                </a:lnTo>
                <a:lnTo>
                  <a:pt x="4146" y="1559"/>
                </a:lnTo>
                <a:lnTo>
                  <a:pt x="4146" y="1553"/>
                </a:lnTo>
                <a:lnTo>
                  <a:pt x="4146" y="1549"/>
                </a:lnTo>
                <a:lnTo>
                  <a:pt x="4146" y="1547"/>
                </a:lnTo>
                <a:lnTo>
                  <a:pt x="4145" y="1547"/>
                </a:lnTo>
                <a:lnTo>
                  <a:pt x="4145" y="1545"/>
                </a:lnTo>
                <a:lnTo>
                  <a:pt x="4143" y="1543"/>
                </a:lnTo>
                <a:lnTo>
                  <a:pt x="4143" y="1541"/>
                </a:lnTo>
                <a:lnTo>
                  <a:pt x="4143" y="1538"/>
                </a:lnTo>
                <a:lnTo>
                  <a:pt x="4143" y="1536"/>
                </a:lnTo>
                <a:lnTo>
                  <a:pt x="4143" y="1530"/>
                </a:lnTo>
                <a:lnTo>
                  <a:pt x="4143" y="1528"/>
                </a:lnTo>
                <a:lnTo>
                  <a:pt x="4143" y="1524"/>
                </a:lnTo>
                <a:lnTo>
                  <a:pt x="4143" y="1520"/>
                </a:lnTo>
                <a:lnTo>
                  <a:pt x="4143" y="1518"/>
                </a:lnTo>
                <a:lnTo>
                  <a:pt x="4143" y="1517"/>
                </a:lnTo>
                <a:lnTo>
                  <a:pt x="4143" y="1515"/>
                </a:lnTo>
                <a:lnTo>
                  <a:pt x="4143" y="1513"/>
                </a:lnTo>
                <a:lnTo>
                  <a:pt x="4143" y="1509"/>
                </a:lnTo>
                <a:lnTo>
                  <a:pt x="4143" y="1501"/>
                </a:lnTo>
                <a:lnTo>
                  <a:pt x="4143" y="1497"/>
                </a:lnTo>
                <a:lnTo>
                  <a:pt x="4143" y="1495"/>
                </a:lnTo>
                <a:lnTo>
                  <a:pt x="4143" y="1488"/>
                </a:lnTo>
                <a:lnTo>
                  <a:pt x="4143" y="1484"/>
                </a:lnTo>
                <a:lnTo>
                  <a:pt x="4143" y="1480"/>
                </a:lnTo>
                <a:lnTo>
                  <a:pt x="4143" y="1478"/>
                </a:lnTo>
                <a:lnTo>
                  <a:pt x="4143" y="1474"/>
                </a:lnTo>
                <a:lnTo>
                  <a:pt x="4143" y="1472"/>
                </a:lnTo>
                <a:lnTo>
                  <a:pt x="4141" y="1470"/>
                </a:lnTo>
                <a:lnTo>
                  <a:pt x="4141" y="1467"/>
                </a:lnTo>
                <a:lnTo>
                  <a:pt x="4139" y="1465"/>
                </a:lnTo>
                <a:lnTo>
                  <a:pt x="4141" y="1465"/>
                </a:lnTo>
                <a:lnTo>
                  <a:pt x="4143" y="1465"/>
                </a:lnTo>
                <a:lnTo>
                  <a:pt x="4145" y="1465"/>
                </a:lnTo>
                <a:lnTo>
                  <a:pt x="4146" y="1465"/>
                </a:lnTo>
                <a:lnTo>
                  <a:pt x="4146" y="1467"/>
                </a:lnTo>
                <a:lnTo>
                  <a:pt x="4148" y="1467"/>
                </a:lnTo>
                <a:lnTo>
                  <a:pt x="4148" y="1469"/>
                </a:lnTo>
                <a:lnTo>
                  <a:pt x="4148" y="1467"/>
                </a:lnTo>
                <a:lnTo>
                  <a:pt x="4150" y="1467"/>
                </a:lnTo>
                <a:lnTo>
                  <a:pt x="4150" y="1469"/>
                </a:lnTo>
                <a:lnTo>
                  <a:pt x="4150" y="1467"/>
                </a:lnTo>
                <a:lnTo>
                  <a:pt x="4148" y="1467"/>
                </a:lnTo>
                <a:lnTo>
                  <a:pt x="4148" y="1465"/>
                </a:lnTo>
                <a:lnTo>
                  <a:pt x="4148" y="1463"/>
                </a:lnTo>
                <a:lnTo>
                  <a:pt x="4152" y="1463"/>
                </a:lnTo>
                <a:lnTo>
                  <a:pt x="4152" y="1461"/>
                </a:lnTo>
                <a:lnTo>
                  <a:pt x="4154" y="1461"/>
                </a:lnTo>
                <a:lnTo>
                  <a:pt x="4154" y="1459"/>
                </a:lnTo>
                <a:lnTo>
                  <a:pt x="4156" y="1457"/>
                </a:lnTo>
                <a:lnTo>
                  <a:pt x="4158" y="1457"/>
                </a:lnTo>
                <a:lnTo>
                  <a:pt x="4158" y="1455"/>
                </a:lnTo>
                <a:lnTo>
                  <a:pt x="4156" y="1457"/>
                </a:lnTo>
                <a:lnTo>
                  <a:pt x="4154" y="1459"/>
                </a:lnTo>
                <a:lnTo>
                  <a:pt x="4148" y="1461"/>
                </a:lnTo>
                <a:lnTo>
                  <a:pt x="4146" y="1459"/>
                </a:lnTo>
                <a:lnTo>
                  <a:pt x="4145" y="1457"/>
                </a:lnTo>
                <a:lnTo>
                  <a:pt x="4143" y="1457"/>
                </a:lnTo>
                <a:lnTo>
                  <a:pt x="4143" y="1455"/>
                </a:lnTo>
                <a:lnTo>
                  <a:pt x="4143" y="1453"/>
                </a:lnTo>
                <a:lnTo>
                  <a:pt x="4141" y="1453"/>
                </a:lnTo>
                <a:lnTo>
                  <a:pt x="4141" y="1455"/>
                </a:lnTo>
                <a:lnTo>
                  <a:pt x="4141" y="1457"/>
                </a:lnTo>
                <a:lnTo>
                  <a:pt x="4141" y="1461"/>
                </a:lnTo>
                <a:lnTo>
                  <a:pt x="4143" y="1461"/>
                </a:lnTo>
                <a:lnTo>
                  <a:pt x="4141" y="1461"/>
                </a:lnTo>
                <a:lnTo>
                  <a:pt x="4141" y="1463"/>
                </a:lnTo>
                <a:lnTo>
                  <a:pt x="4139" y="1463"/>
                </a:lnTo>
                <a:lnTo>
                  <a:pt x="4141" y="1463"/>
                </a:lnTo>
                <a:lnTo>
                  <a:pt x="4141" y="1461"/>
                </a:lnTo>
                <a:lnTo>
                  <a:pt x="4139" y="1457"/>
                </a:lnTo>
                <a:lnTo>
                  <a:pt x="4139" y="1453"/>
                </a:lnTo>
                <a:lnTo>
                  <a:pt x="4139" y="1449"/>
                </a:lnTo>
                <a:lnTo>
                  <a:pt x="4137" y="1445"/>
                </a:lnTo>
                <a:lnTo>
                  <a:pt x="4137" y="1444"/>
                </a:lnTo>
                <a:lnTo>
                  <a:pt x="4137" y="1442"/>
                </a:lnTo>
                <a:lnTo>
                  <a:pt x="4137" y="1440"/>
                </a:lnTo>
                <a:lnTo>
                  <a:pt x="4137" y="1438"/>
                </a:lnTo>
                <a:lnTo>
                  <a:pt x="4135" y="1434"/>
                </a:lnTo>
                <a:lnTo>
                  <a:pt x="4135" y="1430"/>
                </a:lnTo>
                <a:lnTo>
                  <a:pt x="4133" y="1428"/>
                </a:lnTo>
                <a:lnTo>
                  <a:pt x="4133" y="1426"/>
                </a:lnTo>
                <a:lnTo>
                  <a:pt x="4133" y="1422"/>
                </a:lnTo>
                <a:lnTo>
                  <a:pt x="4131" y="1422"/>
                </a:lnTo>
                <a:lnTo>
                  <a:pt x="4131" y="1421"/>
                </a:lnTo>
                <a:lnTo>
                  <a:pt x="4131" y="1419"/>
                </a:lnTo>
                <a:lnTo>
                  <a:pt x="4131" y="1417"/>
                </a:lnTo>
                <a:lnTo>
                  <a:pt x="4129" y="1417"/>
                </a:lnTo>
                <a:lnTo>
                  <a:pt x="4129" y="1415"/>
                </a:lnTo>
                <a:lnTo>
                  <a:pt x="4129" y="1413"/>
                </a:lnTo>
                <a:lnTo>
                  <a:pt x="4127" y="1409"/>
                </a:lnTo>
                <a:lnTo>
                  <a:pt x="4123" y="1403"/>
                </a:lnTo>
                <a:lnTo>
                  <a:pt x="4122" y="1399"/>
                </a:lnTo>
                <a:lnTo>
                  <a:pt x="4120" y="1396"/>
                </a:lnTo>
                <a:lnTo>
                  <a:pt x="4118" y="1392"/>
                </a:lnTo>
                <a:lnTo>
                  <a:pt x="4114" y="1390"/>
                </a:lnTo>
                <a:lnTo>
                  <a:pt x="4112" y="1388"/>
                </a:lnTo>
                <a:lnTo>
                  <a:pt x="4110" y="1384"/>
                </a:lnTo>
                <a:lnTo>
                  <a:pt x="4106" y="1380"/>
                </a:lnTo>
                <a:lnTo>
                  <a:pt x="4104" y="1378"/>
                </a:lnTo>
                <a:lnTo>
                  <a:pt x="4102" y="1376"/>
                </a:lnTo>
                <a:lnTo>
                  <a:pt x="4095" y="1371"/>
                </a:lnTo>
                <a:lnTo>
                  <a:pt x="4093" y="1371"/>
                </a:lnTo>
                <a:lnTo>
                  <a:pt x="4087" y="1367"/>
                </a:lnTo>
                <a:lnTo>
                  <a:pt x="4085" y="1365"/>
                </a:lnTo>
                <a:lnTo>
                  <a:pt x="4083" y="1363"/>
                </a:lnTo>
                <a:lnTo>
                  <a:pt x="4072" y="1357"/>
                </a:lnTo>
                <a:lnTo>
                  <a:pt x="4070" y="1357"/>
                </a:lnTo>
                <a:lnTo>
                  <a:pt x="4068" y="1355"/>
                </a:lnTo>
                <a:lnTo>
                  <a:pt x="4066" y="1353"/>
                </a:lnTo>
                <a:lnTo>
                  <a:pt x="4062" y="1351"/>
                </a:lnTo>
                <a:lnTo>
                  <a:pt x="4060" y="1351"/>
                </a:lnTo>
                <a:lnTo>
                  <a:pt x="4060" y="1349"/>
                </a:lnTo>
                <a:lnTo>
                  <a:pt x="4058" y="1349"/>
                </a:lnTo>
                <a:lnTo>
                  <a:pt x="4056" y="1349"/>
                </a:lnTo>
                <a:lnTo>
                  <a:pt x="4054" y="1349"/>
                </a:lnTo>
                <a:lnTo>
                  <a:pt x="4052" y="1348"/>
                </a:lnTo>
                <a:lnTo>
                  <a:pt x="4049" y="1348"/>
                </a:lnTo>
                <a:lnTo>
                  <a:pt x="4047" y="1349"/>
                </a:lnTo>
                <a:lnTo>
                  <a:pt x="4043" y="1349"/>
                </a:lnTo>
                <a:lnTo>
                  <a:pt x="4033" y="1351"/>
                </a:lnTo>
                <a:lnTo>
                  <a:pt x="4031" y="1353"/>
                </a:lnTo>
                <a:lnTo>
                  <a:pt x="4022" y="1357"/>
                </a:lnTo>
                <a:lnTo>
                  <a:pt x="4020" y="1359"/>
                </a:lnTo>
                <a:lnTo>
                  <a:pt x="4016" y="1361"/>
                </a:lnTo>
                <a:lnTo>
                  <a:pt x="4014" y="1365"/>
                </a:lnTo>
                <a:lnTo>
                  <a:pt x="4012" y="1367"/>
                </a:lnTo>
                <a:lnTo>
                  <a:pt x="4012" y="1369"/>
                </a:lnTo>
                <a:lnTo>
                  <a:pt x="4012" y="1367"/>
                </a:lnTo>
                <a:lnTo>
                  <a:pt x="4010" y="1367"/>
                </a:lnTo>
                <a:lnTo>
                  <a:pt x="4010" y="1369"/>
                </a:lnTo>
                <a:lnTo>
                  <a:pt x="4008" y="1371"/>
                </a:lnTo>
                <a:lnTo>
                  <a:pt x="4006" y="1374"/>
                </a:lnTo>
                <a:lnTo>
                  <a:pt x="4006" y="1376"/>
                </a:lnTo>
                <a:lnTo>
                  <a:pt x="4002" y="1382"/>
                </a:lnTo>
                <a:lnTo>
                  <a:pt x="4001" y="1386"/>
                </a:lnTo>
                <a:lnTo>
                  <a:pt x="4001" y="1388"/>
                </a:lnTo>
                <a:lnTo>
                  <a:pt x="4001" y="1390"/>
                </a:lnTo>
                <a:lnTo>
                  <a:pt x="4001" y="1392"/>
                </a:lnTo>
                <a:lnTo>
                  <a:pt x="3999" y="1390"/>
                </a:lnTo>
                <a:lnTo>
                  <a:pt x="3997" y="1390"/>
                </a:lnTo>
                <a:lnTo>
                  <a:pt x="3999" y="1392"/>
                </a:lnTo>
                <a:lnTo>
                  <a:pt x="3999" y="1394"/>
                </a:lnTo>
                <a:lnTo>
                  <a:pt x="4001" y="1394"/>
                </a:lnTo>
                <a:lnTo>
                  <a:pt x="4001" y="1397"/>
                </a:lnTo>
                <a:lnTo>
                  <a:pt x="4002" y="1401"/>
                </a:lnTo>
                <a:lnTo>
                  <a:pt x="4002" y="1405"/>
                </a:lnTo>
                <a:lnTo>
                  <a:pt x="4004" y="1409"/>
                </a:lnTo>
                <a:lnTo>
                  <a:pt x="4010" y="1413"/>
                </a:lnTo>
                <a:lnTo>
                  <a:pt x="4012" y="1411"/>
                </a:lnTo>
                <a:lnTo>
                  <a:pt x="4012" y="1409"/>
                </a:lnTo>
                <a:lnTo>
                  <a:pt x="4012" y="1411"/>
                </a:lnTo>
                <a:lnTo>
                  <a:pt x="4010" y="1411"/>
                </a:lnTo>
                <a:lnTo>
                  <a:pt x="4010" y="1409"/>
                </a:lnTo>
                <a:lnTo>
                  <a:pt x="4012" y="1409"/>
                </a:lnTo>
                <a:lnTo>
                  <a:pt x="4014" y="1409"/>
                </a:lnTo>
                <a:lnTo>
                  <a:pt x="4016" y="1409"/>
                </a:lnTo>
                <a:lnTo>
                  <a:pt x="4018" y="1409"/>
                </a:lnTo>
                <a:lnTo>
                  <a:pt x="4020" y="1409"/>
                </a:lnTo>
                <a:lnTo>
                  <a:pt x="4018" y="1411"/>
                </a:lnTo>
                <a:lnTo>
                  <a:pt x="4016" y="1413"/>
                </a:lnTo>
                <a:lnTo>
                  <a:pt x="4018" y="1411"/>
                </a:lnTo>
                <a:lnTo>
                  <a:pt x="4020" y="1411"/>
                </a:lnTo>
                <a:lnTo>
                  <a:pt x="4020" y="1409"/>
                </a:lnTo>
                <a:lnTo>
                  <a:pt x="4020" y="1407"/>
                </a:lnTo>
                <a:lnTo>
                  <a:pt x="4022" y="1407"/>
                </a:lnTo>
                <a:lnTo>
                  <a:pt x="4024" y="1407"/>
                </a:lnTo>
                <a:lnTo>
                  <a:pt x="4024" y="1409"/>
                </a:lnTo>
                <a:lnTo>
                  <a:pt x="4020" y="1413"/>
                </a:lnTo>
                <a:lnTo>
                  <a:pt x="4022" y="1411"/>
                </a:lnTo>
                <a:lnTo>
                  <a:pt x="4024" y="1409"/>
                </a:lnTo>
                <a:lnTo>
                  <a:pt x="4026" y="1407"/>
                </a:lnTo>
                <a:lnTo>
                  <a:pt x="4024" y="1407"/>
                </a:lnTo>
                <a:lnTo>
                  <a:pt x="4018" y="1407"/>
                </a:lnTo>
                <a:lnTo>
                  <a:pt x="4018" y="1409"/>
                </a:lnTo>
                <a:lnTo>
                  <a:pt x="4016" y="1409"/>
                </a:lnTo>
                <a:lnTo>
                  <a:pt x="4016" y="1407"/>
                </a:lnTo>
                <a:lnTo>
                  <a:pt x="4018" y="1407"/>
                </a:lnTo>
                <a:lnTo>
                  <a:pt x="4020" y="1407"/>
                </a:lnTo>
                <a:lnTo>
                  <a:pt x="4022" y="1405"/>
                </a:lnTo>
                <a:lnTo>
                  <a:pt x="4024" y="1405"/>
                </a:lnTo>
                <a:lnTo>
                  <a:pt x="4026" y="1405"/>
                </a:lnTo>
                <a:lnTo>
                  <a:pt x="4027" y="1401"/>
                </a:lnTo>
                <a:lnTo>
                  <a:pt x="4029" y="1399"/>
                </a:lnTo>
                <a:lnTo>
                  <a:pt x="4031" y="1397"/>
                </a:lnTo>
                <a:lnTo>
                  <a:pt x="4031" y="1396"/>
                </a:lnTo>
                <a:lnTo>
                  <a:pt x="4033" y="1394"/>
                </a:lnTo>
                <a:lnTo>
                  <a:pt x="4033" y="1396"/>
                </a:lnTo>
                <a:lnTo>
                  <a:pt x="4031" y="1397"/>
                </a:lnTo>
                <a:lnTo>
                  <a:pt x="4031" y="1399"/>
                </a:lnTo>
                <a:lnTo>
                  <a:pt x="4033" y="1399"/>
                </a:lnTo>
                <a:lnTo>
                  <a:pt x="4031" y="1401"/>
                </a:lnTo>
                <a:lnTo>
                  <a:pt x="4029" y="1403"/>
                </a:lnTo>
                <a:lnTo>
                  <a:pt x="4026" y="1407"/>
                </a:lnTo>
                <a:lnTo>
                  <a:pt x="4026" y="1409"/>
                </a:lnTo>
                <a:lnTo>
                  <a:pt x="4024" y="1411"/>
                </a:lnTo>
                <a:lnTo>
                  <a:pt x="4022" y="1413"/>
                </a:lnTo>
                <a:lnTo>
                  <a:pt x="4018" y="1415"/>
                </a:lnTo>
                <a:lnTo>
                  <a:pt x="4016" y="1415"/>
                </a:lnTo>
                <a:lnTo>
                  <a:pt x="4012" y="1417"/>
                </a:lnTo>
                <a:lnTo>
                  <a:pt x="4010" y="1417"/>
                </a:lnTo>
                <a:lnTo>
                  <a:pt x="4010" y="1419"/>
                </a:lnTo>
                <a:lnTo>
                  <a:pt x="4006" y="1417"/>
                </a:lnTo>
                <a:lnTo>
                  <a:pt x="4004" y="1417"/>
                </a:lnTo>
                <a:lnTo>
                  <a:pt x="4002" y="1417"/>
                </a:lnTo>
                <a:lnTo>
                  <a:pt x="4001" y="1417"/>
                </a:lnTo>
                <a:lnTo>
                  <a:pt x="3999" y="1413"/>
                </a:lnTo>
                <a:lnTo>
                  <a:pt x="3997" y="1411"/>
                </a:lnTo>
                <a:lnTo>
                  <a:pt x="3995" y="1409"/>
                </a:lnTo>
                <a:lnTo>
                  <a:pt x="3993" y="1409"/>
                </a:lnTo>
                <a:lnTo>
                  <a:pt x="3991" y="1407"/>
                </a:lnTo>
                <a:lnTo>
                  <a:pt x="3985" y="1399"/>
                </a:lnTo>
                <a:lnTo>
                  <a:pt x="3981" y="1396"/>
                </a:lnTo>
                <a:lnTo>
                  <a:pt x="3979" y="1394"/>
                </a:lnTo>
                <a:lnTo>
                  <a:pt x="3978" y="1390"/>
                </a:lnTo>
                <a:lnTo>
                  <a:pt x="3978" y="1388"/>
                </a:lnTo>
                <a:lnTo>
                  <a:pt x="3978" y="1386"/>
                </a:lnTo>
                <a:lnTo>
                  <a:pt x="3976" y="1384"/>
                </a:lnTo>
                <a:lnTo>
                  <a:pt x="3976" y="1382"/>
                </a:lnTo>
                <a:lnTo>
                  <a:pt x="3974" y="1380"/>
                </a:lnTo>
                <a:lnTo>
                  <a:pt x="3974" y="1378"/>
                </a:lnTo>
                <a:lnTo>
                  <a:pt x="3972" y="1374"/>
                </a:lnTo>
                <a:lnTo>
                  <a:pt x="3970" y="1373"/>
                </a:lnTo>
                <a:lnTo>
                  <a:pt x="3966" y="1369"/>
                </a:lnTo>
                <a:lnTo>
                  <a:pt x="3966" y="1367"/>
                </a:lnTo>
                <a:lnTo>
                  <a:pt x="3962" y="1365"/>
                </a:lnTo>
                <a:lnTo>
                  <a:pt x="3960" y="1363"/>
                </a:lnTo>
                <a:lnTo>
                  <a:pt x="3958" y="1361"/>
                </a:lnTo>
                <a:lnTo>
                  <a:pt x="3954" y="1355"/>
                </a:lnTo>
                <a:lnTo>
                  <a:pt x="3954" y="1357"/>
                </a:lnTo>
                <a:lnTo>
                  <a:pt x="3954" y="1355"/>
                </a:lnTo>
                <a:lnTo>
                  <a:pt x="3954" y="1353"/>
                </a:lnTo>
                <a:lnTo>
                  <a:pt x="3956" y="1355"/>
                </a:lnTo>
                <a:lnTo>
                  <a:pt x="3956" y="1357"/>
                </a:lnTo>
                <a:lnTo>
                  <a:pt x="3958" y="1357"/>
                </a:lnTo>
                <a:lnTo>
                  <a:pt x="3960" y="1355"/>
                </a:lnTo>
                <a:lnTo>
                  <a:pt x="3960" y="1353"/>
                </a:lnTo>
                <a:lnTo>
                  <a:pt x="3958" y="1353"/>
                </a:lnTo>
                <a:lnTo>
                  <a:pt x="3958" y="1351"/>
                </a:lnTo>
                <a:lnTo>
                  <a:pt x="3960" y="1349"/>
                </a:lnTo>
                <a:lnTo>
                  <a:pt x="3962" y="1349"/>
                </a:lnTo>
                <a:lnTo>
                  <a:pt x="3962" y="1351"/>
                </a:lnTo>
                <a:lnTo>
                  <a:pt x="3962" y="1349"/>
                </a:lnTo>
                <a:lnTo>
                  <a:pt x="3960" y="1349"/>
                </a:lnTo>
                <a:lnTo>
                  <a:pt x="3960" y="1348"/>
                </a:lnTo>
                <a:lnTo>
                  <a:pt x="3958" y="1348"/>
                </a:lnTo>
                <a:lnTo>
                  <a:pt x="3951" y="1344"/>
                </a:lnTo>
                <a:lnTo>
                  <a:pt x="3949" y="1344"/>
                </a:lnTo>
                <a:lnTo>
                  <a:pt x="3947" y="1346"/>
                </a:lnTo>
                <a:lnTo>
                  <a:pt x="3947" y="1344"/>
                </a:lnTo>
                <a:lnTo>
                  <a:pt x="3947" y="1342"/>
                </a:lnTo>
                <a:lnTo>
                  <a:pt x="3947" y="1340"/>
                </a:lnTo>
                <a:lnTo>
                  <a:pt x="3949" y="1338"/>
                </a:lnTo>
                <a:lnTo>
                  <a:pt x="3949" y="1336"/>
                </a:lnTo>
                <a:lnTo>
                  <a:pt x="3947" y="1340"/>
                </a:lnTo>
                <a:lnTo>
                  <a:pt x="3945" y="1340"/>
                </a:lnTo>
                <a:lnTo>
                  <a:pt x="3945" y="1342"/>
                </a:lnTo>
                <a:lnTo>
                  <a:pt x="3945" y="1344"/>
                </a:lnTo>
                <a:lnTo>
                  <a:pt x="3945" y="1346"/>
                </a:lnTo>
                <a:lnTo>
                  <a:pt x="3945" y="1348"/>
                </a:lnTo>
                <a:lnTo>
                  <a:pt x="3945" y="1349"/>
                </a:lnTo>
                <a:lnTo>
                  <a:pt x="3947" y="1349"/>
                </a:lnTo>
                <a:lnTo>
                  <a:pt x="3947" y="1351"/>
                </a:lnTo>
                <a:lnTo>
                  <a:pt x="3947" y="1353"/>
                </a:lnTo>
                <a:lnTo>
                  <a:pt x="3949" y="1353"/>
                </a:lnTo>
                <a:lnTo>
                  <a:pt x="3947" y="1353"/>
                </a:lnTo>
                <a:lnTo>
                  <a:pt x="3945" y="1351"/>
                </a:lnTo>
                <a:lnTo>
                  <a:pt x="3943" y="1351"/>
                </a:lnTo>
                <a:lnTo>
                  <a:pt x="3941" y="1351"/>
                </a:lnTo>
                <a:lnTo>
                  <a:pt x="3939" y="1349"/>
                </a:lnTo>
                <a:lnTo>
                  <a:pt x="3939" y="1348"/>
                </a:lnTo>
                <a:lnTo>
                  <a:pt x="3939" y="1346"/>
                </a:lnTo>
                <a:lnTo>
                  <a:pt x="3941" y="1342"/>
                </a:lnTo>
                <a:lnTo>
                  <a:pt x="3943" y="1338"/>
                </a:lnTo>
                <a:lnTo>
                  <a:pt x="3945" y="1336"/>
                </a:lnTo>
                <a:lnTo>
                  <a:pt x="3949" y="1332"/>
                </a:lnTo>
                <a:lnTo>
                  <a:pt x="3949" y="1330"/>
                </a:lnTo>
                <a:lnTo>
                  <a:pt x="3953" y="1328"/>
                </a:lnTo>
                <a:lnTo>
                  <a:pt x="3954" y="1326"/>
                </a:lnTo>
                <a:lnTo>
                  <a:pt x="3958" y="1325"/>
                </a:lnTo>
                <a:lnTo>
                  <a:pt x="3960" y="1323"/>
                </a:lnTo>
                <a:lnTo>
                  <a:pt x="3964" y="1323"/>
                </a:lnTo>
                <a:lnTo>
                  <a:pt x="3966" y="1321"/>
                </a:lnTo>
                <a:lnTo>
                  <a:pt x="3970" y="1321"/>
                </a:lnTo>
                <a:lnTo>
                  <a:pt x="3976" y="1319"/>
                </a:lnTo>
                <a:lnTo>
                  <a:pt x="3978" y="1317"/>
                </a:lnTo>
                <a:lnTo>
                  <a:pt x="3981" y="1317"/>
                </a:lnTo>
                <a:lnTo>
                  <a:pt x="3983" y="1317"/>
                </a:lnTo>
                <a:lnTo>
                  <a:pt x="3985" y="1317"/>
                </a:lnTo>
                <a:lnTo>
                  <a:pt x="3991" y="1317"/>
                </a:lnTo>
                <a:lnTo>
                  <a:pt x="3993" y="1317"/>
                </a:lnTo>
                <a:lnTo>
                  <a:pt x="3997" y="1317"/>
                </a:lnTo>
                <a:lnTo>
                  <a:pt x="3999" y="1317"/>
                </a:lnTo>
                <a:lnTo>
                  <a:pt x="4002" y="1317"/>
                </a:lnTo>
                <a:lnTo>
                  <a:pt x="4006" y="1317"/>
                </a:lnTo>
                <a:lnTo>
                  <a:pt x="4008" y="1317"/>
                </a:lnTo>
                <a:lnTo>
                  <a:pt x="4022" y="1319"/>
                </a:lnTo>
                <a:lnTo>
                  <a:pt x="4029" y="1319"/>
                </a:lnTo>
                <a:lnTo>
                  <a:pt x="4033" y="1321"/>
                </a:lnTo>
                <a:lnTo>
                  <a:pt x="4043" y="1323"/>
                </a:lnTo>
                <a:lnTo>
                  <a:pt x="4045" y="1323"/>
                </a:lnTo>
                <a:lnTo>
                  <a:pt x="4047" y="1325"/>
                </a:lnTo>
                <a:lnTo>
                  <a:pt x="4049" y="1325"/>
                </a:lnTo>
                <a:lnTo>
                  <a:pt x="4050" y="1325"/>
                </a:lnTo>
                <a:lnTo>
                  <a:pt x="4056" y="1326"/>
                </a:lnTo>
                <a:lnTo>
                  <a:pt x="4058" y="1326"/>
                </a:lnTo>
                <a:lnTo>
                  <a:pt x="4062" y="1328"/>
                </a:lnTo>
                <a:lnTo>
                  <a:pt x="4066" y="1330"/>
                </a:lnTo>
                <a:lnTo>
                  <a:pt x="4068" y="1330"/>
                </a:lnTo>
                <a:lnTo>
                  <a:pt x="4070" y="1330"/>
                </a:lnTo>
                <a:lnTo>
                  <a:pt x="4072" y="1332"/>
                </a:lnTo>
                <a:lnTo>
                  <a:pt x="4074" y="1332"/>
                </a:lnTo>
                <a:lnTo>
                  <a:pt x="4077" y="1334"/>
                </a:lnTo>
                <a:lnTo>
                  <a:pt x="4081" y="1336"/>
                </a:lnTo>
                <a:lnTo>
                  <a:pt x="4085" y="1336"/>
                </a:lnTo>
                <a:lnTo>
                  <a:pt x="4087" y="1336"/>
                </a:lnTo>
                <a:lnTo>
                  <a:pt x="4089" y="1338"/>
                </a:lnTo>
                <a:lnTo>
                  <a:pt x="4097" y="1340"/>
                </a:lnTo>
                <a:lnTo>
                  <a:pt x="4098" y="1342"/>
                </a:lnTo>
                <a:lnTo>
                  <a:pt x="4100" y="1342"/>
                </a:lnTo>
                <a:lnTo>
                  <a:pt x="4102" y="1344"/>
                </a:lnTo>
                <a:lnTo>
                  <a:pt x="4106" y="1346"/>
                </a:lnTo>
                <a:lnTo>
                  <a:pt x="4112" y="1348"/>
                </a:lnTo>
                <a:lnTo>
                  <a:pt x="4116" y="1349"/>
                </a:lnTo>
                <a:lnTo>
                  <a:pt x="4118" y="1349"/>
                </a:lnTo>
                <a:lnTo>
                  <a:pt x="4118" y="1351"/>
                </a:lnTo>
                <a:lnTo>
                  <a:pt x="4120" y="1351"/>
                </a:lnTo>
                <a:lnTo>
                  <a:pt x="4122" y="1353"/>
                </a:lnTo>
                <a:lnTo>
                  <a:pt x="4133" y="1359"/>
                </a:lnTo>
                <a:lnTo>
                  <a:pt x="4135" y="1361"/>
                </a:lnTo>
                <a:lnTo>
                  <a:pt x="4141" y="1363"/>
                </a:lnTo>
                <a:lnTo>
                  <a:pt x="4145" y="1367"/>
                </a:lnTo>
                <a:lnTo>
                  <a:pt x="4146" y="1369"/>
                </a:lnTo>
                <a:lnTo>
                  <a:pt x="4154" y="1374"/>
                </a:lnTo>
                <a:lnTo>
                  <a:pt x="4154" y="1376"/>
                </a:lnTo>
                <a:lnTo>
                  <a:pt x="4158" y="1378"/>
                </a:lnTo>
                <a:lnTo>
                  <a:pt x="4160" y="1380"/>
                </a:lnTo>
                <a:lnTo>
                  <a:pt x="4166" y="1384"/>
                </a:lnTo>
                <a:lnTo>
                  <a:pt x="4168" y="1388"/>
                </a:lnTo>
                <a:lnTo>
                  <a:pt x="4173" y="1394"/>
                </a:lnTo>
                <a:lnTo>
                  <a:pt x="4179" y="1399"/>
                </a:lnTo>
                <a:lnTo>
                  <a:pt x="4179" y="1401"/>
                </a:lnTo>
                <a:lnTo>
                  <a:pt x="4183" y="1405"/>
                </a:lnTo>
                <a:lnTo>
                  <a:pt x="4187" y="1409"/>
                </a:lnTo>
                <a:lnTo>
                  <a:pt x="4187" y="1411"/>
                </a:lnTo>
                <a:lnTo>
                  <a:pt x="4189" y="1411"/>
                </a:lnTo>
                <a:lnTo>
                  <a:pt x="4191" y="1413"/>
                </a:lnTo>
                <a:lnTo>
                  <a:pt x="4195" y="1421"/>
                </a:lnTo>
                <a:lnTo>
                  <a:pt x="4198" y="1426"/>
                </a:lnTo>
                <a:lnTo>
                  <a:pt x="4200" y="1428"/>
                </a:lnTo>
                <a:lnTo>
                  <a:pt x="4202" y="1434"/>
                </a:lnTo>
                <a:lnTo>
                  <a:pt x="4206" y="1438"/>
                </a:lnTo>
                <a:lnTo>
                  <a:pt x="4208" y="1444"/>
                </a:lnTo>
                <a:lnTo>
                  <a:pt x="4212" y="1449"/>
                </a:lnTo>
                <a:lnTo>
                  <a:pt x="4214" y="1453"/>
                </a:lnTo>
                <a:lnTo>
                  <a:pt x="4218" y="1459"/>
                </a:lnTo>
                <a:lnTo>
                  <a:pt x="4219" y="1465"/>
                </a:lnTo>
                <a:lnTo>
                  <a:pt x="4221" y="1467"/>
                </a:lnTo>
                <a:lnTo>
                  <a:pt x="4221" y="1469"/>
                </a:lnTo>
                <a:lnTo>
                  <a:pt x="4223" y="1472"/>
                </a:lnTo>
                <a:lnTo>
                  <a:pt x="4225" y="1476"/>
                </a:lnTo>
                <a:lnTo>
                  <a:pt x="4227" y="1480"/>
                </a:lnTo>
                <a:lnTo>
                  <a:pt x="4229" y="1482"/>
                </a:lnTo>
                <a:lnTo>
                  <a:pt x="4231" y="1486"/>
                </a:lnTo>
                <a:lnTo>
                  <a:pt x="4231" y="1488"/>
                </a:lnTo>
                <a:lnTo>
                  <a:pt x="4233" y="1490"/>
                </a:lnTo>
                <a:lnTo>
                  <a:pt x="4235" y="1492"/>
                </a:lnTo>
                <a:lnTo>
                  <a:pt x="4235" y="1493"/>
                </a:lnTo>
                <a:lnTo>
                  <a:pt x="4237" y="1495"/>
                </a:lnTo>
                <a:lnTo>
                  <a:pt x="4237" y="1497"/>
                </a:lnTo>
                <a:lnTo>
                  <a:pt x="4237" y="1499"/>
                </a:lnTo>
                <a:lnTo>
                  <a:pt x="4239" y="1503"/>
                </a:lnTo>
                <a:lnTo>
                  <a:pt x="4241" y="1505"/>
                </a:lnTo>
                <a:lnTo>
                  <a:pt x="4241" y="1507"/>
                </a:lnTo>
                <a:lnTo>
                  <a:pt x="4243" y="1511"/>
                </a:lnTo>
                <a:lnTo>
                  <a:pt x="4244" y="1511"/>
                </a:lnTo>
                <a:lnTo>
                  <a:pt x="4244" y="1515"/>
                </a:lnTo>
                <a:lnTo>
                  <a:pt x="4246" y="1518"/>
                </a:lnTo>
                <a:lnTo>
                  <a:pt x="4248" y="1522"/>
                </a:lnTo>
                <a:lnTo>
                  <a:pt x="4248" y="1524"/>
                </a:lnTo>
                <a:lnTo>
                  <a:pt x="4250" y="1524"/>
                </a:lnTo>
                <a:lnTo>
                  <a:pt x="4250" y="1526"/>
                </a:lnTo>
                <a:lnTo>
                  <a:pt x="4252" y="1530"/>
                </a:lnTo>
                <a:lnTo>
                  <a:pt x="4252" y="1532"/>
                </a:lnTo>
                <a:lnTo>
                  <a:pt x="4254" y="1532"/>
                </a:lnTo>
                <a:lnTo>
                  <a:pt x="4254" y="1534"/>
                </a:lnTo>
                <a:lnTo>
                  <a:pt x="4254" y="1536"/>
                </a:lnTo>
                <a:lnTo>
                  <a:pt x="4256" y="1538"/>
                </a:lnTo>
                <a:lnTo>
                  <a:pt x="4256" y="1540"/>
                </a:lnTo>
                <a:lnTo>
                  <a:pt x="4256" y="1541"/>
                </a:lnTo>
                <a:lnTo>
                  <a:pt x="4258" y="1543"/>
                </a:lnTo>
                <a:lnTo>
                  <a:pt x="4258" y="1545"/>
                </a:lnTo>
                <a:lnTo>
                  <a:pt x="4260" y="1549"/>
                </a:lnTo>
                <a:lnTo>
                  <a:pt x="4260" y="1551"/>
                </a:lnTo>
                <a:lnTo>
                  <a:pt x="4260" y="1553"/>
                </a:lnTo>
                <a:lnTo>
                  <a:pt x="4262" y="1555"/>
                </a:lnTo>
                <a:lnTo>
                  <a:pt x="4262" y="1557"/>
                </a:lnTo>
                <a:lnTo>
                  <a:pt x="4264" y="1561"/>
                </a:lnTo>
                <a:lnTo>
                  <a:pt x="4266" y="1566"/>
                </a:lnTo>
                <a:lnTo>
                  <a:pt x="4266" y="1568"/>
                </a:lnTo>
                <a:lnTo>
                  <a:pt x="4266" y="1570"/>
                </a:lnTo>
                <a:lnTo>
                  <a:pt x="4267" y="1572"/>
                </a:lnTo>
                <a:lnTo>
                  <a:pt x="4267" y="1574"/>
                </a:lnTo>
                <a:lnTo>
                  <a:pt x="4267" y="1578"/>
                </a:lnTo>
                <a:lnTo>
                  <a:pt x="4269" y="1578"/>
                </a:lnTo>
                <a:lnTo>
                  <a:pt x="4269" y="1580"/>
                </a:lnTo>
                <a:lnTo>
                  <a:pt x="4269" y="1582"/>
                </a:lnTo>
                <a:lnTo>
                  <a:pt x="4271" y="1584"/>
                </a:lnTo>
                <a:lnTo>
                  <a:pt x="4271" y="1586"/>
                </a:lnTo>
                <a:lnTo>
                  <a:pt x="4271" y="1588"/>
                </a:lnTo>
                <a:lnTo>
                  <a:pt x="4271" y="1589"/>
                </a:lnTo>
                <a:lnTo>
                  <a:pt x="4273" y="1593"/>
                </a:lnTo>
                <a:lnTo>
                  <a:pt x="4275" y="1597"/>
                </a:lnTo>
                <a:lnTo>
                  <a:pt x="4277" y="1603"/>
                </a:lnTo>
                <a:lnTo>
                  <a:pt x="4277" y="1605"/>
                </a:lnTo>
                <a:lnTo>
                  <a:pt x="4277" y="1607"/>
                </a:lnTo>
                <a:lnTo>
                  <a:pt x="4277" y="1609"/>
                </a:lnTo>
                <a:lnTo>
                  <a:pt x="4279" y="1611"/>
                </a:lnTo>
                <a:lnTo>
                  <a:pt x="4279" y="1613"/>
                </a:lnTo>
                <a:lnTo>
                  <a:pt x="4281" y="1616"/>
                </a:lnTo>
                <a:lnTo>
                  <a:pt x="4281" y="1618"/>
                </a:lnTo>
                <a:lnTo>
                  <a:pt x="4281" y="1620"/>
                </a:lnTo>
                <a:lnTo>
                  <a:pt x="4283" y="1622"/>
                </a:lnTo>
                <a:lnTo>
                  <a:pt x="4283" y="1624"/>
                </a:lnTo>
                <a:lnTo>
                  <a:pt x="4283" y="1626"/>
                </a:lnTo>
                <a:lnTo>
                  <a:pt x="4285" y="1630"/>
                </a:lnTo>
                <a:lnTo>
                  <a:pt x="4285" y="1632"/>
                </a:lnTo>
                <a:lnTo>
                  <a:pt x="4285" y="1634"/>
                </a:lnTo>
                <a:lnTo>
                  <a:pt x="4287" y="1637"/>
                </a:lnTo>
                <a:lnTo>
                  <a:pt x="4287" y="1639"/>
                </a:lnTo>
                <a:lnTo>
                  <a:pt x="4287" y="1641"/>
                </a:lnTo>
                <a:lnTo>
                  <a:pt x="4289" y="1643"/>
                </a:lnTo>
                <a:lnTo>
                  <a:pt x="4289" y="1645"/>
                </a:lnTo>
                <a:lnTo>
                  <a:pt x="4289" y="1647"/>
                </a:lnTo>
                <a:lnTo>
                  <a:pt x="4289" y="1649"/>
                </a:lnTo>
                <a:lnTo>
                  <a:pt x="4289" y="1651"/>
                </a:lnTo>
                <a:lnTo>
                  <a:pt x="4289" y="1653"/>
                </a:lnTo>
                <a:lnTo>
                  <a:pt x="4291" y="1655"/>
                </a:lnTo>
                <a:lnTo>
                  <a:pt x="4291" y="1657"/>
                </a:lnTo>
                <a:lnTo>
                  <a:pt x="4292" y="1661"/>
                </a:lnTo>
                <a:lnTo>
                  <a:pt x="4292" y="1666"/>
                </a:lnTo>
                <a:lnTo>
                  <a:pt x="4294" y="1670"/>
                </a:lnTo>
                <a:lnTo>
                  <a:pt x="4294" y="1676"/>
                </a:lnTo>
                <a:lnTo>
                  <a:pt x="4296" y="1678"/>
                </a:lnTo>
                <a:lnTo>
                  <a:pt x="4296" y="1684"/>
                </a:lnTo>
                <a:lnTo>
                  <a:pt x="4298" y="1685"/>
                </a:lnTo>
                <a:lnTo>
                  <a:pt x="4298" y="1687"/>
                </a:lnTo>
                <a:lnTo>
                  <a:pt x="4298" y="1689"/>
                </a:lnTo>
                <a:lnTo>
                  <a:pt x="4300" y="1695"/>
                </a:lnTo>
                <a:lnTo>
                  <a:pt x="4300" y="1697"/>
                </a:lnTo>
                <a:lnTo>
                  <a:pt x="4302" y="1701"/>
                </a:lnTo>
                <a:lnTo>
                  <a:pt x="4302" y="1703"/>
                </a:lnTo>
                <a:lnTo>
                  <a:pt x="4302" y="1705"/>
                </a:lnTo>
                <a:lnTo>
                  <a:pt x="4302" y="1707"/>
                </a:lnTo>
                <a:lnTo>
                  <a:pt x="4304" y="1709"/>
                </a:lnTo>
                <a:lnTo>
                  <a:pt x="4304" y="1714"/>
                </a:lnTo>
                <a:lnTo>
                  <a:pt x="4304" y="1716"/>
                </a:lnTo>
                <a:lnTo>
                  <a:pt x="4306" y="1720"/>
                </a:lnTo>
                <a:lnTo>
                  <a:pt x="4306" y="1724"/>
                </a:lnTo>
                <a:lnTo>
                  <a:pt x="4308" y="1728"/>
                </a:lnTo>
                <a:lnTo>
                  <a:pt x="4306" y="1728"/>
                </a:lnTo>
                <a:lnTo>
                  <a:pt x="4308" y="1730"/>
                </a:lnTo>
                <a:lnTo>
                  <a:pt x="4308" y="1732"/>
                </a:lnTo>
                <a:lnTo>
                  <a:pt x="4308" y="1735"/>
                </a:lnTo>
                <a:lnTo>
                  <a:pt x="4308" y="1739"/>
                </a:lnTo>
                <a:lnTo>
                  <a:pt x="4308" y="1741"/>
                </a:lnTo>
                <a:lnTo>
                  <a:pt x="4308" y="1747"/>
                </a:lnTo>
                <a:lnTo>
                  <a:pt x="4308" y="1749"/>
                </a:lnTo>
                <a:lnTo>
                  <a:pt x="4306" y="1751"/>
                </a:lnTo>
                <a:lnTo>
                  <a:pt x="4304" y="1753"/>
                </a:lnTo>
                <a:lnTo>
                  <a:pt x="4304" y="1751"/>
                </a:lnTo>
                <a:lnTo>
                  <a:pt x="4304" y="1749"/>
                </a:lnTo>
                <a:lnTo>
                  <a:pt x="4306" y="1749"/>
                </a:lnTo>
                <a:lnTo>
                  <a:pt x="4304" y="1749"/>
                </a:lnTo>
                <a:lnTo>
                  <a:pt x="4304" y="1747"/>
                </a:lnTo>
                <a:lnTo>
                  <a:pt x="4306" y="1747"/>
                </a:lnTo>
                <a:lnTo>
                  <a:pt x="4306" y="1745"/>
                </a:lnTo>
                <a:lnTo>
                  <a:pt x="4306" y="1743"/>
                </a:lnTo>
                <a:lnTo>
                  <a:pt x="4306" y="1741"/>
                </a:lnTo>
                <a:lnTo>
                  <a:pt x="4306" y="1739"/>
                </a:lnTo>
                <a:lnTo>
                  <a:pt x="4304" y="1737"/>
                </a:lnTo>
                <a:lnTo>
                  <a:pt x="4304" y="1735"/>
                </a:lnTo>
                <a:lnTo>
                  <a:pt x="4302" y="1735"/>
                </a:lnTo>
                <a:lnTo>
                  <a:pt x="4304" y="1733"/>
                </a:lnTo>
                <a:lnTo>
                  <a:pt x="4304" y="1732"/>
                </a:lnTo>
                <a:lnTo>
                  <a:pt x="4304" y="1730"/>
                </a:lnTo>
                <a:lnTo>
                  <a:pt x="4302" y="1730"/>
                </a:lnTo>
                <a:lnTo>
                  <a:pt x="4302" y="1728"/>
                </a:lnTo>
                <a:lnTo>
                  <a:pt x="4300" y="1726"/>
                </a:lnTo>
                <a:lnTo>
                  <a:pt x="4300" y="1724"/>
                </a:lnTo>
                <a:lnTo>
                  <a:pt x="4298" y="1722"/>
                </a:lnTo>
                <a:lnTo>
                  <a:pt x="4298" y="1718"/>
                </a:lnTo>
                <a:lnTo>
                  <a:pt x="4298" y="1716"/>
                </a:lnTo>
                <a:lnTo>
                  <a:pt x="4296" y="1714"/>
                </a:lnTo>
                <a:lnTo>
                  <a:pt x="4296" y="1712"/>
                </a:lnTo>
                <a:lnTo>
                  <a:pt x="4298" y="1712"/>
                </a:lnTo>
                <a:lnTo>
                  <a:pt x="4298" y="1710"/>
                </a:lnTo>
                <a:lnTo>
                  <a:pt x="4296" y="1710"/>
                </a:lnTo>
                <a:close/>
                <a:moveTo>
                  <a:pt x="3394" y="1215"/>
                </a:moveTo>
                <a:lnTo>
                  <a:pt x="3392" y="1215"/>
                </a:lnTo>
                <a:lnTo>
                  <a:pt x="3390" y="1213"/>
                </a:lnTo>
                <a:lnTo>
                  <a:pt x="3390" y="1211"/>
                </a:lnTo>
                <a:lnTo>
                  <a:pt x="3392" y="1211"/>
                </a:lnTo>
                <a:lnTo>
                  <a:pt x="3392" y="1209"/>
                </a:lnTo>
                <a:lnTo>
                  <a:pt x="3394" y="1211"/>
                </a:lnTo>
                <a:lnTo>
                  <a:pt x="3394" y="1213"/>
                </a:lnTo>
                <a:lnTo>
                  <a:pt x="3394" y="1215"/>
                </a:lnTo>
                <a:close/>
                <a:moveTo>
                  <a:pt x="3384" y="1202"/>
                </a:moveTo>
                <a:lnTo>
                  <a:pt x="3384" y="1204"/>
                </a:lnTo>
                <a:lnTo>
                  <a:pt x="3382" y="1202"/>
                </a:lnTo>
                <a:lnTo>
                  <a:pt x="3384" y="1202"/>
                </a:lnTo>
                <a:close/>
                <a:moveTo>
                  <a:pt x="3378" y="1198"/>
                </a:moveTo>
                <a:lnTo>
                  <a:pt x="3380" y="1198"/>
                </a:lnTo>
                <a:lnTo>
                  <a:pt x="3378" y="1198"/>
                </a:lnTo>
                <a:close/>
                <a:moveTo>
                  <a:pt x="3382" y="1198"/>
                </a:moveTo>
                <a:lnTo>
                  <a:pt x="3384" y="1198"/>
                </a:lnTo>
                <a:lnTo>
                  <a:pt x="3384" y="1200"/>
                </a:lnTo>
                <a:lnTo>
                  <a:pt x="3384" y="1202"/>
                </a:lnTo>
                <a:lnTo>
                  <a:pt x="3380" y="1200"/>
                </a:lnTo>
                <a:lnTo>
                  <a:pt x="3378" y="1200"/>
                </a:lnTo>
                <a:lnTo>
                  <a:pt x="3380" y="1200"/>
                </a:lnTo>
                <a:lnTo>
                  <a:pt x="3380" y="1198"/>
                </a:lnTo>
                <a:lnTo>
                  <a:pt x="3378" y="1196"/>
                </a:lnTo>
                <a:lnTo>
                  <a:pt x="3380" y="1196"/>
                </a:lnTo>
                <a:lnTo>
                  <a:pt x="3382" y="1196"/>
                </a:lnTo>
                <a:lnTo>
                  <a:pt x="3382" y="1198"/>
                </a:lnTo>
                <a:close/>
                <a:moveTo>
                  <a:pt x="3303" y="1058"/>
                </a:moveTo>
                <a:lnTo>
                  <a:pt x="3302" y="1058"/>
                </a:lnTo>
                <a:lnTo>
                  <a:pt x="3303" y="1058"/>
                </a:lnTo>
                <a:close/>
                <a:moveTo>
                  <a:pt x="3327" y="1058"/>
                </a:moveTo>
                <a:lnTo>
                  <a:pt x="3328" y="1056"/>
                </a:lnTo>
                <a:lnTo>
                  <a:pt x="3328" y="1058"/>
                </a:lnTo>
                <a:lnTo>
                  <a:pt x="3327" y="1058"/>
                </a:lnTo>
                <a:close/>
                <a:moveTo>
                  <a:pt x="3303" y="1052"/>
                </a:moveTo>
                <a:lnTo>
                  <a:pt x="3302" y="1052"/>
                </a:lnTo>
                <a:lnTo>
                  <a:pt x="3302" y="1050"/>
                </a:lnTo>
                <a:lnTo>
                  <a:pt x="3303" y="1052"/>
                </a:lnTo>
                <a:close/>
                <a:moveTo>
                  <a:pt x="3303" y="1048"/>
                </a:moveTo>
                <a:lnTo>
                  <a:pt x="3302" y="1050"/>
                </a:lnTo>
                <a:lnTo>
                  <a:pt x="3302" y="1048"/>
                </a:lnTo>
                <a:lnTo>
                  <a:pt x="3303" y="1048"/>
                </a:lnTo>
                <a:close/>
                <a:moveTo>
                  <a:pt x="3317" y="1046"/>
                </a:moveTo>
                <a:lnTo>
                  <a:pt x="3317" y="1044"/>
                </a:lnTo>
                <a:lnTo>
                  <a:pt x="3317" y="1046"/>
                </a:lnTo>
                <a:close/>
                <a:moveTo>
                  <a:pt x="3303" y="1042"/>
                </a:moveTo>
                <a:lnTo>
                  <a:pt x="3302" y="1042"/>
                </a:lnTo>
                <a:lnTo>
                  <a:pt x="3303" y="1042"/>
                </a:lnTo>
                <a:close/>
                <a:moveTo>
                  <a:pt x="3161" y="1031"/>
                </a:moveTo>
                <a:lnTo>
                  <a:pt x="3161" y="1033"/>
                </a:lnTo>
                <a:lnTo>
                  <a:pt x="3159" y="1031"/>
                </a:lnTo>
                <a:lnTo>
                  <a:pt x="3161" y="1031"/>
                </a:lnTo>
                <a:close/>
                <a:moveTo>
                  <a:pt x="3167" y="1031"/>
                </a:moveTo>
                <a:lnTo>
                  <a:pt x="3165" y="1031"/>
                </a:lnTo>
                <a:lnTo>
                  <a:pt x="3167" y="1029"/>
                </a:lnTo>
                <a:lnTo>
                  <a:pt x="3169" y="1031"/>
                </a:lnTo>
                <a:lnTo>
                  <a:pt x="3167" y="1031"/>
                </a:lnTo>
                <a:close/>
                <a:moveTo>
                  <a:pt x="3278" y="1029"/>
                </a:moveTo>
                <a:lnTo>
                  <a:pt x="3278" y="1031"/>
                </a:lnTo>
                <a:lnTo>
                  <a:pt x="3277" y="1031"/>
                </a:lnTo>
                <a:lnTo>
                  <a:pt x="3278" y="1031"/>
                </a:lnTo>
                <a:lnTo>
                  <a:pt x="3277" y="1029"/>
                </a:lnTo>
                <a:lnTo>
                  <a:pt x="3278" y="1029"/>
                </a:lnTo>
                <a:close/>
                <a:moveTo>
                  <a:pt x="3165" y="1027"/>
                </a:moveTo>
                <a:lnTo>
                  <a:pt x="3163" y="1027"/>
                </a:lnTo>
                <a:lnTo>
                  <a:pt x="3163" y="1025"/>
                </a:lnTo>
                <a:lnTo>
                  <a:pt x="3165" y="1025"/>
                </a:lnTo>
                <a:lnTo>
                  <a:pt x="3165" y="1027"/>
                </a:lnTo>
                <a:close/>
                <a:moveTo>
                  <a:pt x="3092" y="1023"/>
                </a:moveTo>
                <a:lnTo>
                  <a:pt x="3090" y="1023"/>
                </a:lnTo>
                <a:lnTo>
                  <a:pt x="3090" y="1021"/>
                </a:lnTo>
                <a:lnTo>
                  <a:pt x="3094" y="1021"/>
                </a:lnTo>
                <a:lnTo>
                  <a:pt x="3092" y="1023"/>
                </a:lnTo>
                <a:close/>
                <a:moveTo>
                  <a:pt x="3136" y="1015"/>
                </a:moveTo>
                <a:lnTo>
                  <a:pt x="3134" y="1015"/>
                </a:lnTo>
                <a:lnTo>
                  <a:pt x="3133" y="1014"/>
                </a:lnTo>
                <a:lnTo>
                  <a:pt x="3133" y="1012"/>
                </a:lnTo>
                <a:lnTo>
                  <a:pt x="3134" y="1012"/>
                </a:lnTo>
                <a:lnTo>
                  <a:pt x="3136" y="1012"/>
                </a:lnTo>
                <a:lnTo>
                  <a:pt x="3136" y="1014"/>
                </a:lnTo>
                <a:lnTo>
                  <a:pt x="3136" y="1015"/>
                </a:lnTo>
                <a:close/>
                <a:moveTo>
                  <a:pt x="3213" y="1012"/>
                </a:moveTo>
                <a:lnTo>
                  <a:pt x="3211" y="1012"/>
                </a:lnTo>
                <a:lnTo>
                  <a:pt x="3213" y="1012"/>
                </a:lnTo>
                <a:close/>
                <a:moveTo>
                  <a:pt x="3242" y="1014"/>
                </a:moveTo>
                <a:lnTo>
                  <a:pt x="3240" y="1014"/>
                </a:lnTo>
                <a:lnTo>
                  <a:pt x="3240" y="1012"/>
                </a:lnTo>
                <a:lnTo>
                  <a:pt x="3242" y="1012"/>
                </a:lnTo>
                <a:lnTo>
                  <a:pt x="3242" y="1014"/>
                </a:lnTo>
                <a:close/>
                <a:moveTo>
                  <a:pt x="3129" y="1012"/>
                </a:moveTo>
                <a:lnTo>
                  <a:pt x="3127" y="1012"/>
                </a:lnTo>
                <a:lnTo>
                  <a:pt x="3127" y="1014"/>
                </a:lnTo>
                <a:lnTo>
                  <a:pt x="3125" y="1014"/>
                </a:lnTo>
                <a:lnTo>
                  <a:pt x="3123" y="1015"/>
                </a:lnTo>
                <a:lnTo>
                  <a:pt x="3121" y="1015"/>
                </a:lnTo>
                <a:lnTo>
                  <a:pt x="3119" y="1015"/>
                </a:lnTo>
                <a:lnTo>
                  <a:pt x="3119" y="1014"/>
                </a:lnTo>
                <a:lnTo>
                  <a:pt x="3117" y="1014"/>
                </a:lnTo>
                <a:lnTo>
                  <a:pt x="3117" y="1012"/>
                </a:lnTo>
                <a:lnTo>
                  <a:pt x="3119" y="1012"/>
                </a:lnTo>
                <a:lnTo>
                  <a:pt x="3121" y="1010"/>
                </a:lnTo>
                <a:lnTo>
                  <a:pt x="3123" y="1010"/>
                </a:lnTo>
                <a:lnTo>
                  <a:pt x="3127" y="1008"/>
                </a:lnTo>
                <a:lnTo>
                  <a:pt x="3129" y="1010"/>
                </a:lnTo>
                <a:lnTo>
                  <a:pt x="3129" y="1012"/>
                </a:lnTo>
                <a:close/>
                <a:moveTo>
                  <a:pt x="3121" y="994"/>
                </a:moveTo>
                <a:lnTo>
                  <a:pt x="3119" y="994"/>
                </a:lnTo>
                <a:lnTo>
                  <a:pt x="3117" y="994"/>
                </a:lnTo>
                <a:lnTo>
                  <a:pt x="3117" y="992"/>
                </a:lnTo>
                <a:lnTo>
                  <a:pt x="3119" y="992"/>
                </a:lnTo>
                <a:lnTo>
                  <a:pt x="3121" y="992"/>
                </a:lnTo>
                <a:lnTo>
                  <a:pt x="3121" y="994"/>
                </a:lnTo>
                <a:close/>
                <a:moveTo>
                  <a:pt x="3156" y="994"/>
                </a:moveTo>
                <a:lnTo>
                  <a:pt x="3152" y="994"/>
                </a:lnTo>
                <a:lnTo>
                  <a:pt x="3148" y="994"/>
                </a:lnTo>
                <a:lnTo>
                  <a:pt x="3146" y="994"/>
                </a:lnTo>
                <a:lnTo>
                  <a:pt x="3146" y="992"/>
                </a:lnTo>
                <a:lnTo>
                  <a:pt x="3144" y="992"/>
                </a:lnTo>
                <a:lnTo>
                  <a:pt x="3146" y="992"/>
                </a:lnTo>
                <a:lnTo>
                  <a:pt x="3146" y="990"/>
                </a:lnTo>
                <a:lnTo>
                  <a:pt x="3148" y="990"/>
                </a:lnTo>
                <a:lnTo>
                  <a:pt x="3150" y="990"/>
                </a:lnTo>
                <a:lnTo>
                  <a:pt x="3152" y="992"/>
                </a:lnTo>
                <a:lnTo>
                  <a:pt x="3154" y="992"/>
                </a:lnTo>
                <a:lnTo>
                  <a:pt x="3154" y="994"/>
                </a:lnTo>
                <a:lnTo>
                  <a:pt x="3156" y="994"/>
                </a:lnTo>
                <a:close/>
                <a:moveTo>
                  <a:pt x="3156" y="960"/>
                </a:moveTo>
                <a:lnTo>
                  <a:pt x="3158" y="960"/>
                </a:lnTo>
                <a:lnTo>
                  <a:pt x="3158" y="962"/>
                </a:lnTo>
                <a:lnTo>
                  <a:pt x="3154" y="962"/>
                </a:lnTo>
                <a:lnTo>
                  <a:pt x="3152" y="962"/>
                </a:lnTo>
                <a:lnTo>
                  <a:pt x="3152" y="960"/>
                </a:lnTo>
                <a:lnTo>
                  <a:pt x="3152" y="958"/>
                </a:lnTo>
                <a:lnTo>
                  <a:pt x="3154" y="960"/>
                </a:lnTo>
                <a:lnTo>
                  <a:pt x="3156" y="960"/>
                </a:lnTo>
                <a:close/>
                <a:moveTo>
                  <a:pt x="3106" y="975"/>
                </a:moveTo>
                <a:lnTo>
                  <a:pt x="3106" y="977"/>
                </a:lnTo>
                <a:lnTo>
                  <a:pt x="3102" y="979"/>
                </a:lnTo>
                <a:lnTo>
                  <a:pt x="3102" y="981"/>
                </a:lnTo>
                <a:lnTo>
                  <a:pt x="3102" y="983"/>
                </a:lnTo>
                <a:lnTo>
                  <a:pt x="3104" y="985"/>
                </a:lnTo>
                <a:lnTo>
                  <a:pt x="3104" y="987"/>
                </a:lnTo>
                <a:lnTo>
                  <a:pt x="3102" y="987"/>
                </a:lnTo>
                <a:lnTo>
                  <a:pt x="3102" y="985"/>
                </a:lnTo>
                <a:lnTo>
                  <a:pt x="3100" y="983"/>
                </a:lnTo>
                <a:lnTo>
                  <a:pt x="3100" y="981"/>
                </a:lnTo>
                <a:lnTo>
                  <a:pt x="3100" y="979"/>
                </a:lnTo>
                <a:lnTo>
                  <a:pt x="3100" y="977"/>
                </a:lnTo>
                <a:lnTo>
                  <a:pt x="3098" y="977"/>
                </a:lnTo>
                <a:lnTo>
                  <a:pt x="3100" y="979"/>
                </a:lnTo>
                <a:lnTo>
                  <a:pt x="3098" y="979"/>
                </a:lnTo>
                <a:lnTo>
                  <a:pt x="3094" y="981"/>
                </a:lnTo>
                <a:lnTo>
                  <a:pt x="3092" y="981"/>
                </a:lnTo>
                <a:lnTo>
                  <a:pt x="3092" y="983"/>
                </a:lnTo>
                <a:lnTo>
                  <a:pt x="3090" y="983"/>
                </a:lnTo>
                <a:lnTo>
                  <a:pt x="3090" y="981"/>
                </a:lnTo>
                <a:lnTo>
                  <a:pt x="3088" y="981"/>
                </a:lnTo>
                <a:lnTo>
                  <a:pt x="3088" y="979"/>
                </a:lnTo>
                <a:lnTo>
                  <a:pt x="3088" y="977"/>
                </a:lnTo>
                <a:lnTo>
                  <a:pt x="3090" y="977"/>
                </a:lnTo>
                <a:lnTo>
                  <a:pt x="3092" y="977"/>
                </a:lnTo>
                <a:lnTo>
                  <a:pt x="3096" y="977"/>
                </a:lnTo>
                <a:lnTo>
                  <a:pt x="3098" y="977"/>
                </a:lnTo>
                <a:lnTo>
                  <a:pt x="3098" y="975"/>
                </a:lnTo>
                <a:lnTo>
                  <a:pt x="3102" y="973"/>
                </a:lnTo>
                <a:lnTo>
                  <a:pt x="3104" y="971"/>
                </a:lnTo>
                <a:lnTo>
                  <a:pt x="3106" y="969"/>
                </a:lnTo>
                <a:lnTo>
                  <a:pt x="3106" y="967"/>
                </a:lnTo>
                <a:lnTo>
                  <a:pt x="3108" y="966"/>
                </a:lnTo>
                <a:lnTo>
                  <a:pt x="3108" y="964"/>
                </a:lnTo>
                <a:lnTo>
                  <a:pt x="3106" y="962"/>
                </a:lnTo>
                <a:lnTo>
                  <a:pt x="3106" y="960"/>
                </a:lnTo>
                <a:lnTo>
                  <a:pt x="3108" y="958"/>
                </a:lnTo>
                <a:lnTo>
                  <a:pt x="3110" y="958"/>
                </a:lnTo>
                <a:lnTo>
                  <a:pt x="3111" y="956"/>
                </a:lnTo>
                <a:lnTo>
                  <a:pt x="3113" y="956"/>
                </a:lnTo>
                <a:lnTo>
                  <a:pt x="3115" y="958"/>
                </a:lnTo>
                <a:lnTo>
                  <a:pt x="3117" y="958"/>
                </a:lnTo>
                <a:lnTo>
                  <a:pt x="3117" y="960"/>
                </a:lnTo>
                <a:lnTo>
                  <a:pt x="3117" y="962"/>
                </a:lnTo>
                <a:lnTo>
                  <a:pt x="3117" y="964"/>
                </a:lnTo>
                <a:lnTo>
                  <a:pt x="3115" y="964"/>
                </a:lnTo>
                <a:lnTo>
                  <a:pt x="3113" y="966"/>
                </a:lnTo>
                <a:lnTo>
                  <a:pt x="3111" y="967"/>
                </a:lnTo>
                <a:lnTo>
                  <a:pt x="3110" y="967"/>
                </a:lnTo>
                <a:lnTo>
                  <a:pt x="3108" y="967"/>
                </a:lnTo>
                <a:lnTo>
                  <a:pt x="3108" y="969"/>
                </a:lnTo>
                <a:lnTo>
                  <a:pt x="3106" y="971"/>
                </a:lnTo>
                <a:lnTo>
                  <a:pt x="3106" y="973"/>
                </a:lnTo>
                <a:lnTo>
                  <a:pt x="3106" y="975"/>
                </a:lnTo>
                <a:close/>
                <a:moveTo>
                  <a:pt x="3090" y="942"/>
                </a:moveTo>
                <a:lnTo>
                  <a:pt x="3088" y="942"/>
                </a:lnTo>
                <a:lnTo>
                  <a:pt x="3086" y="942"/>
                </a:lnTo>
                <a:lnTo>
                  <a:pt x="3086" y="944"/>
                </a:lnTo>
                <a:lnTo>
                  <a:pt x="3085" y="942"/>
                </a:lnTo>
                <a:lnTo>
                  <a:pt x="3083" y="944"/>
                </a:lnTo>
                <a:lnTo>
                  <a:pt x="3085" y="944"/>
                </a:lnTo>
                <a:lnTo>
                  <a:pt x="3083" y="944"/>
                </a:lnTo>
                <a:lnTo>
                  <a:pt x="3083" y="946"/>
                </a:lnTo>
                <a:lnTo>
                  <a:pt x="3083" y="944"/>
                </a:lnTo>
                <a:lnTo>
                  <a:pt x="3081" y="944"/>
                </a:lnTo>
                <a:lnTo>
                  <a:pt x="3079" y="944"/>
                </a:lnTo>
                <a:lnTo>
                  <a:pt x="3081" y="942"/>
                </a:lnTo>
                <a:lnTo>
                  <a:pt x="3083" y="942"/>
                </a:lnTo>
                <a:lnTo>
                  <a:pt x="3085" y="941"/>
                </a:lnTo>
                <a:lnTo>
                  <a:pt x="3086" y="941"/>
                </a:lnTo>
                <a:lnTo>
                  <a:pt x="3088" y="941"/>
                </a:lnTo>
                <a:lnTo>
                  <a:pt x="3090" y="942"/>
                </a:lnTo>
                <a:close/>
                <a:moveTo>
                  <a:pt x="3029" y="929"/>
                </a:moveTo>
                <a:lnTo>
                  <a:pt x="3031" y="931"/>
                </a:lnTo>
                <a:lnTo>
                  <a:pt x="3029" y="931"/>
                </a:lnTo>
                <a:lnTo>
                  <a:pt x="3029" y="929"/>
                </a:lnTo>
                <a:lnTo>
                  <a:pt x="3027" y="929"/>
                </a:lnTo>
                <a:lnTo>
                  <a:pt x="3025" y="929"/>
                </a:lnTo>
                <a:lnTo>
                  <a:pt x="3025" y="931"/>
                </a:lnTo>
                <a:lnTo>
                  <a:pt x="3023" y="933"/>
                </a:lnTo>
                <a:lnTo>
                  <a:pt x="3021" y="933"/>
                </a:lnTo>
                <a:lnTo>
                  <a:pt x="3021" y="935"/>
                </a:lnTo>
                <a:lnTo>
                  <a:pt x="3021" y="937"/>
                </a:lnTo>
                <a:lnTo>
                  <a:pt x="3019" y="939"/>
                </a:lnTo>
                <a:lnTo>
                  <a:pt x="3019" y="941"/>
                </a:lnTo>
                <a:lnTo>
                  <a:pt x="3015" y="944"/>
                </a:lnTo>
                <a:lnTo>
                  <a:pt x="3015" y="946"/>
                </a:lnTo>
                <a:lnTo>
                  <a:pt x="3013" y="946"/>
                </a:lnTo>
                <a:lnTo>
                  <a:pt x="3012" y="944"/>
                </a:lnTo>
                <a:lnTo>
                  <a:pt x="3012" y="946"/>
                </a:lnTo>
                <a:lnTo>
                  <a:pt x="3010" y="946"/>
                </a:lnTo>
                <a:lnTo>
                  <a:pt x="3010" y="944"/>
                </a:lnTo>
                <a:lnTo>
                  <a:pt x="3008" y="942"/>
                </a:lnTo>
                <a:lnTo>
                  <a:pt x="3008" y="941"/>
                </a:lnTo>
                <a:lnTo>
                  <a:pt x="3008" y="939"/>
                </a:lnTo>
                <a:lnTo>
                  <a:pt x="3010" y="939"/>
                </a:lnTo>
                <a:lnTo>
                  <a:pt x="3013" y="935"/>
                </a:lnTo>
                <a:lnTo>
                  <a:pt x="3015" y="935"/>
                </a:lnTo>
                <a:lnTo>
                  <a:pt x="3017" y="933"/>
                </a:lnTo>
                <a:lnTo>
                  <a:pt x="3017" y="931"/>
                </a:lnTo>
                <a:lnTo>
                  <a:pt x="3019" y="929"/>
                </a:lnTo>
                <a:lnTo>
                  <a:pt x="3021" y="927"/>
                </a:lnTo>
                <a:lnTo>
                  <a:pt x="3025" y="927"/>
                </a:lnTo>
                <a:lnTo>
                  <a:pt x="3029" y="927"/>
                </a:lnTo>
                <a:lnTo>
                  <a:pt x="3029" y="929"/>
                </a:lnTo>
                <a:close/>
                <a:moveTo>
                  <a:pt x="3119" y="929"/>
                </a:moveTo>
                <a:lnTo>
                  <a:pt x="3117" y="931"/>
                </a:lnTo>
                <a:lnTo>
                  <a:pt x="3117" y="933"/>
                </a:lnTo>
                <a:lnTo>
                  <a:pt x="3115" y="933"/>
                </a:lnTo>
                <a:lnTo>
                  <a:pt x="3113" y="931"/>
                </a:lnTo>
                <a:lnTo>
                  <a:pt x="3111" y="931"/>
                </a:lnTo>
                <a:lnTo>
                  <a:pt x="3111" y="929"/>
                </a:lnTo>
                <a:lnTo>
                  <a:pt x="3113" y="927"/>
                </a:lnTo>
                <a:lnTo>
                  <a:pt x="3113" y="925"/>
                </a:lnTo>
                <a:lnTo>
                  <a:pt x="3115" y="925"/>
                </a:lnTo>
                <a:lnTo>
                  <a:pt x="3117" y="927"/>
                </a:lnTo>
                <a:lnTo>
                  <a:pt x="3119" y="929"/>
                </a:lnTo>
                <a:close/>
                <a:moveTo>
                  <a:pt x="3102" y="921"/>
                </a:moveTo>
                <a:lnTo>
                  <a:pt x="3100" y="921"/>
                </a:lnTo>
                <a:lnTo>
                  <a:pt x="3100" y="919"/>
                </a:lnTo>
                <a:lnTo>
                  <a:pt x="3098" y="919"/>
                </a:lnTo>
                <a:lnTo>
                  <a:pt x="3098" y="918"/>
                </a:lnTo>
                <a:lnTo>
                  <a:pt x="3100" y="918"/>
                </a:lnTo>
                <a:lnTo>
                  <a:pt x="3102" y="918"/>
                </a:lnTo>
                <a:lnTo>
                  <a:pt x="3106" y="918"/>
                </a:lnTo>
                <a:lnTo>
                  <a:pt x="3108" y="918"/>
                </a:lnTo>
                <a:lnTo>
                  <a:pt x="3108" y="919"/>
                </a:lnTo>
                <a:lnTo>
                  <a:pt x="3110" y="919"/>
                </a:lnTo>
                <a:lnTo>
                  <a:pt x="3104" y="919"/>
                </a:lnTo>
                <a:lnTo>
                  <a:pt x="3102" y="921"/>
                </a:lnTo>
                <a:close/>
                <a:moveTo>
                  <a:pt x="3046" y="931"/>
                </a:moveTo>
                <a:lnTo>
                  <a:pt x="3044" y="931"/>
                </a:lnTo>
                <a:lnTo>
                  <a:pt x="3044" y="929"/>
                </a:lnTo>
                <a:lnTo>
                  <a:pt x="3042" y="925"/>
                </a:lnTo>
                <a:lnTo>
                  <a:pt x="3044" y="923"/>
                </a:lnTo>
                <a:lnTo>
                  <a:pt x="3042" y="923"/>
                </a:lnTo>
                <a:lnTo>
                  <a:pt x="3042" y="921"/>
                </a:lnTo>
                <a:lnTo>
                  <a:pt x="3040" y="921"/>
                </a:lnTo>
                <a:lnTo>
                  <a:pt x="3040" y="919"/>
                </a:lnTo>
                <a:lnTo>
                  <a:pt x="3038" y="919"/>
                </a:lnTo>
                <a:lnTo>
                  <a:pt x="3038" y="918"/>
                </a:lnTo>
                <a:lnTo>
                  <a:pt x="3040" y="918"/>
                </a:lnTo>
                <a:lnTo>
                  <a:pt x="3040" y="916"/>
                </a:lnTo>
                <a:lnTo>
                  <a:pt x="3042" y="916"/>
                </a:lnTo>
                <a:lnTo>
                  <a:pt x="3044" y="916"/>
                </a:lnTo>
                <a:lnTo>
                  <a:pt x="3046" y="916"/>
                </a:lnTo>
                <a:lnTo>
                  <a:pt x="3048" y="916"/>
                </a:lnTo>
                <a:lnTo>
                  <a:pt x="3048" y="918"/>
                </a:lnTo>
                <a:lnTo>
                  <a:pt x="3046" y="919"/>
                </a:lnTo>
                <a:lnTo>
                  <a:pt x="3046" y="921"/>
                </a:lnTo>
                <a:lnTo>
                  <a:pt x="3046" y="923"/>
                </a:lnTo>
                <a:lnTo>
                  <a:pt x="3048" y="925"/>
                </a:lnTo>
                <a:lnTo>
                  <a:pt x="3048" y="927"/>
                </a:lnTo>
                <a:lnTo>
                  <a:pt x="3046" y="929"/>
                </a:lnTo>
                <a:lnTo>
                  <a:pt x="3046" y="931"/>
                </a:lnTo>
                <a:close/>
                <a:moveTo>
                  <a:pt x="3161" y="916"/>
                </a:moveTo>
                <a:lnTo>
                  <a:pt x="3159" y="916"/>
                </a:lnTo>
                <a:lnTo>
                  <a:pt x="3161" y="916"/>
                </a:lnTo>
                <a:close/>
                <a:moveTo>
                  <a:pt x="3060" y="944"/>
                </a:moveTo>
                <a:lnTo>
                  <a:pt x="3058" y="944"/>
                </a:lnTo>
                <a:lnTo>
                  <a:pt x="3056" y="944"/>
                </a:lnTo>
                <a:lnTo>
                  <a:pt x="3058" y="942"/>
                </a:lnTo>
                <a:lnTo>
                  <a:pt x="3060" y="942"/>
                </a:lnTo>
                <a:lnTo>
                  <a:pt x="3062" y="941"/>
                </a:lnTo>
                <a:lnTo>
                  <a:pt x="3063" y="939"/>
                </a:lnTo>
                <a:lnTo>
                  <a:pt x="3063" y="937"/>
                </a:lnTo>
                <a:lnTo>
                  <a:pt x="3063" y="935"/>
                </a:lnTo>
                <a:lnTo>
                  <a:pt x="3065" y="931"/>
                </a:lnTo>
                <a:lnTo>
                  <a:pt x="3065" y="927"/>
                </a:lnTo>
                <a:lnTo>
                  <a:pt x="3067" y="927"/>
                </a:lnTo>
                <a:lnTo>
                  <a:pt x="3067" y="925"/>
                </a:lnTo>
                <a:lnTo>
                  <a:pt x="3071" y="921"/>
                </a:lnTo>
                <a:lnTo>
                  <a:pt x="3071" y="919"/>
                </a:lnTo>
                <a:lnTo>
                  <a:pt x="3073" y="919"/>
                </a:lnTo>
                <a:lnTo>
                  <a:pt x="3075" y="918"/>
                </a:lnTo>
                <a:lnTo>
                  <a:pt x="3077" y="916"/>
                </a:lnTo>
                <a:lnTo>
                  <a:pt x="3077" y="914"/>
                </a:lnTo>
                <a:lnTo>
                  <a:pt x="3079" y="914"/>
                </a:lnTo>
                <a:lnTo>
                  <a:pt x="3079" y="912"/>
                </a:lnTo>
                <a:lnTo>
                  <a:pt x="3081" y="912"/>
                </a:lnTo>
                <a:lnTo>
                  <a:pt x="3083" y="912"/>
                </a:lnTo>
                <a:lnTo>
                  <a:pt x="3085" y="912"/>
                </a:lnTo>
                <a:lnTo>
                  <a:pt x="3085" y="914"/>
                </a:lnTo>
                <a:lnTo>
                  <a:pt x="3083" y="914"/>
                </a:lnTo>
                <a:lnTo>
                  <a:pt x="3083" y="916"/>
                </a:lnTo>
                <a:lnTo>
                  <a:pt x="3081" y="916"/>
                </a:lnTo>
                <a:lnTo>
                  <a:pt x="3079" y="918"/>
                </a:lnTo>
                <a:lnTo>
                  <a:pt x="3077" y="919"/>
                </a:lnTo>
                <a:lnTo>
                  <a:pt x="3077" y="921"/>
                </a:lnTo>
                <a:lnTo>
                  <a:pt x="3077" y="923"/>
                </a:lnTo>
                <a:lnTo>
                  <a:pt x="3073" y="929"/>
                </a:lnTo>
                <a:lnTo>
                  <a:pt x="3071" y="933"/>
                </a:lnTo>
                <a:lnTo>
                  <a:pt x="3071" y="935"/>
                </a:lnTo>
                <a:lnTo>
                  <a:pt x="3069" y="939"/>
                </a:lnTo>
                <a:lnTo>
                  <a:pt x="3067" y="939"/>
                </a:lnTo>
                <a:lnTo>
                  <a:pt x="3065" y="939"/>
                </a:lnTo>
                <a:lnTo>
                  <a:pt x="3065" y="941"/>
                </a:lnTo>
                <a:lnTo>
                  <a:pt x="3063" y="942"/>
                </a:lnTo>
                <a:lnTo>
                  <a:pt x="3060" y="944"/>
                </a:lnTo>
                <a:close/>
                <a:moveTo>
                  <a:pt x="3171" y="912"/>
                </a:moveTo>
                <a:lnTo>
                  <a:pt x="3169" y="914"/>
                </a:lnTo>
                <a:lnTo>
                  <a:pt x="3169" y="912"/>
                </a:lnTo>
                <a:lnTo>
                  <a:pt x="3171" y="912"/>
                </a:lnTo>
                <a:close/>
                <a:moveTo>
                  <a:pt x="3121" y="919"/>
                </a:moveTo>
                <a:lnTo>
                  <a:pt x="3119" y="921"/>
                </a:lnTo>
                <a:lnTo>
                  <a:pt x="3119" y="919"/>
                </a:lnTo>
                <a:lnTo>
                  <a:pt x="3117" y="919"/>
                </a:lnTo>
                <a:lnTo>
                  <a:pt x="3117" y="918"/>
                </a:lnTo>
                <a:lnTo>
                  <a:pt x="3115" y="916"/>
                </a:lnTo>
                <a:lnTo>
                  <a:pt x="3113" y="914"/>
                </a:lnTo>
                <a:lnTo>
                  <a:pt x="3111" y="914"/>
                </a:lnTo>
                <a:lnTo>
                  <a:pt x="3111" y="912"/>
                </a:lnTo>
                <a:lnTo>
                  <a:pt x="3111" y="910"/>
                </a:lnTo>
                <a:lnTo>
                  <a:pt x="3111" y="908"/>
                </a:lnTo>
                <a:lnTo>
                  <a:pt x="3113" y="906"/>
                </a:lnTo>
                <a:lnTo>
                  <a:pt x="3113" y="908"/>
                </a:lnTo>
                <a:lnTo>
                  <a:pt x="3113" y="910"/>
                </a:lnTo>
                <a:lnTo>
                  <a:pt x="3115" y="912"/>
                </a:lnTo>
                <a:lnTo>
                  <a:pt x="3117" y="914"/>
                </a:lnTo>
                <a:lnTo>
                  <a:pt x="3119" y="916"/>
                </a:lnTo>
                <a:lnTo>
                  <a:pt x="3119" y="918"/>
                </a:lnTo>
                <a:lnTo>
                  <a:pt x="3121" y="919"/>
                </a:lnTo>
                <a:close/>
                <a:moveTo>
                  <a:pt x="3154" y="910"/>
                </a:moveTo>
                <a:lnTo>
                  <a:pt x="3154" y="912"/>
                </a:lnTo>
                <a:lnTo>
                  <a:pt x="3152" y="912"/>
                </a:lnTo>
                <a:lnTo>
                  <a:pt x="3150" y="912"/>
                </a:lnTo>
                <a:lnTo>
                  <a:pt x="3152" y="910"/>
                </a:lnTo>
                <a:lnTo>
                  <a:pt x="3152" y="908"/>
                </a:lnTo>
                <a:lnTo>
                  <a:pt x="3152" y="906"/>
                </a:lnTo>
                <a:lnTo>
                  <a:pt x="3154" y="906"/>
                </a:lnTo>
                <a:lnTo>
                  <a:pt x="3156" y="904"/>
                </a:lnTo>
                <a:lnTo>
                  <a:pt x="3156" y="906"/>
                </a:lnTo>
                <a:lnTo>
                  <a:pt x="3156" y="908"/>
                </a:lnTo>
                <a:lnTo>
                  <a:pt x="3156" y="910"/>
                </a:lnTo>
                <a:lnTo>
                  <a:pt x="3154" y="910"/>
                </a:lnTo>
                <a:close/>
                <a:moveTo>
                  <a:pt x="3163" y="898"/>
                </a:moveTo>
                <a:lnTo>
                  <a:pt x="3159" y="900"/>
                </a:lnTo>
                <a:lnTo>
                  <a:pt x="3159" y="898"/>
                </a:lnTo>
                <a:lnTo>
                  <a:pt x="3161" y="898"/>
                </a:lnTo>
                <a:lnTo>
                  <a:pt x="3163" y="896"/>
                </a:lnTo>
                <a:lnTo>
                  <a:pt x="3165" y="896"/>
                </a:lnTo>
                <a:lnTo>
                  <a:pt x="3167" y="896"/>
                </a:lnTo>
                <a:lnTo>
                  <a:pt x="3167" y="898"/>
                </a:lnTo>
                <a:lnTo>
                  <a:pt x="3165" y="898"/>
                </a:lnTo>
                <a:lnTo>
                  <a:pt x="3163" y="898"/>
                </a:lnTo>
                <a:close/>
                <a:moveTo>
                  <a:pt x="3177" y="891"/>
                </a:moveTo>
                <a:lnTo>
                  <a:pt x="3179" y="893"/>
                </a:lnTo>
                <a:lnTo>
                  <a:pt x="3179" y="891"/>
                </a:lnTo>
                <a:lnTo>
                  <a:pt x="3181" y="891"/>
                </a:lnTo>
                <a:lnTo>
                  <a:pt x="3181" y="893"/>
                </a:lnTo>
                <a:lnTo>
                  <a:pt x="3179" y="893"/>
                </a:lnTo>
                <a:lnTo>
                  <a:pt x="3179" y="894"/>
                </a:lnTo>
                <a:lnTo>
                  <a:pt x="3177" y="894"/>
                </a:lnTo>
                <a:lnTo>
                  <a:pt x="3173" y="894"/>
                </a:lnTo>
                <a:lnTo>
                  <a:pt x="3171" y="894"/>
                </a:lnTo>
                <a:lnTo>
                  <a:pt x="3175" y="893"/>
                </a:lnTo>
                <a:lnTo>
                  <a:pt x="3177" y="893"/>
                </a:lnTo>
                <a:lnTo>
                  <a:pt x="3177" y="891"/>
                </a:lnTo>
                <a:close/>
                <a:moveTo>
                  <a:pt x="3156" y="898"/>
                </a:moveTo>
                <a:lnTo>
                  <a:pt x="3154" y="898"/>
                </a:lnTo>
                <a:lnTo>
                  <a:pt x="3152" y="898"/>
                </a:lnTo>
                <a:lnTo>
                  <a:pt x="3152" y="896"/>
                </a:lnTo>
                <a:lnTo>
                  <a:pt x="3152" y="894"/>
                </a:lnTo>
                <a:lnTo>
                  <a:pt x="3152" y="893"/>
                </a:lnTo>
                <a:lnTo>
                  <a:pt x="3154" y="891"/>
                </a:lnTo>
                <a:lnTo>
                  <a:pt x="3154" y="893"/>
                </a:lnTo>
                <a:lnTo>
                  <a:pt x="3156" y="893"/>
                </a:lnTo>
                <a:lnTo>
                  <a:pt x="3156" y="894"/>
                </a:lnTo>
                <a:lnTo>
                  <a:pt x="3156" y="896"/>
                </a:lnTo>
                <a:lnTo>
                  <a:pt x="3156" y="898"/>
                </a:lnTo>
                <a:close/>
                <a:moveTo>
                  <a:pt x="3158" y="887"/>
                </a:moveTo>
                <a:lnTo>
                  <a:pt x="3156" y="887"/>
                </a:lnTo>
                <a:lnTo>
                  <a:pt x="3158" y="887"/>
                </a:lnTo>
                <a:close/>
                <a:moveTo>
                  <a:pt x="3159" y="875"/>
                </a:moveTo>
                <a:lnTo>
                  <a:pt x="3158" y="875"/>
                </a:lnTo>
                <a:lnTo>
                  <a:pt x="3159" y="873"/>
                </a:lnTo>
                <a:lnTo>
                  <a:pt x="3159" y="875"/>
                </a:lnTo>
                <a:close/>
                <a:moveTo>
                  <a:pt x="3186" y="856"/>
                </a:moveTo>
                <a:lnTo>
                  <a:pt x="3186" y="854"/>
                </a:lnTo>
                <a:lnTo>
                  <a:pt x="3186" y="856"/>
                </a:lnTo>
                <a:close/>
                <a:moveTo>
                  <a:pt x="3056" y="856"/>
                </a:moveTo>
                <a:lnTo>
                  <a:pt x="3054" y="856"/>
                </a:lnTo>
                <a:lnTo>
                  <a:pt x="3052" y="856"/>
                </a:lnTo>
                <a:lnTo>
                  <a:pt x="3052" y="854"/>
                </a:lnTo>
                <a:lnTo>
                  <a:pt x="3054" y="856"/>
                </a:lnTo>
                <a:lnTo>
                  <a:pt x="3054" y="854"/>
                </a:lnTo>
                <a:lnTo>
                  <a:pt x="3054" y="852"/>
                </a:lnTo>
                <a:lnTo>
                  <a:pt x="3052" y="852"/>
                </a:lnTo>
                <a:lnTo>
                  <a:pt x="3054" y="852"/>
                </a:lnTo>
                <a:lnTo>
                  <a:pt x="3056" y="854"/>
                </a:lnTo>
                <a:lnTo>
                  <a:pt x="3056" y="856"/>
                </a:lnTo>
                <a:close/>
                <a:moveTo>
                  <a:pt x="2925" y="795"/>
                </a:moveTo>
                <a:lnTo>
                  <a:pt x="2927" y="795"/>
                </a:lnTo>
                <a:lnTo>
                  <a:pt x="2925" y="795"/>
                </a:lnTo>
                <a:close/>
                <a:moveTo>
                  <a:pt x="3138" y="774"/>
                </a:moveTo>
                <a:lnTo>
                  <a:pt x="3136" y="774"/>
                </a:lnTo>
                <a:lnTo>
                  <a:pt x="3138" y="772"/>
                </a:lnTo>
                <a:lnTo>
                  <a:pt x="3138" y="774"/>
                </a:lnTo>
                <a:close/>
                <a:moveTo>
                  <a:pt x="3154" y="743"/>
                </a:moveTo>
                <a:lnTo>
                  <a:pt x="3152" y="745"/>
                </a:lnTo>
                <a:lnTo>
                  <a:pt x="3150" y="743"/>
                </a:lnTo>
                <a:lnTo>
                  <a:pt x="3152" y="743"/>
                </a:lnTo>
                <a:lnTo>
                  <a:pt x="3154" y="743"/>
                </a:lnTo>
                <a:close/>
                <a:moveTo>
                  <a:pt x="3044" y="708"/>
                </a:moveTo>
                <a:lnTo>
                  <a:pt x="3044" y="706"/>
                </a:lnTo>
                <a:lnTo>
                  <a:pt x="3044" y="704"/>
                </a:lnTo>
                <a:lnTo>
                  <a:pt x="3044" y="703"/>
                </a:lnTo>
                <a:lnTo>
                  <a:pt x="3046" y="703"/>
                </a:lnTo>
                <a:lnTo>
                  <a:pt x="3046" y="704"/>
                </a:lnTo>
                <a:lnTo>
                  <a:pt x="3044" y="704"/>
                </a:lnTo>
                <a:lnTo>
                  <a:pt x="3044" y="706"/>
                </a:lnTo>
                <a:lnTo>
                  <a:pt x="3044" y="708"/>
                </a:lnTo>
                <a:close/>
                <a:moveTo>
                  <a:pt x="3196" y="674"/>
                </a:moveTo>
                <a:lnTo>
                  <a:pt x="3194" y="676"/>
                </a:lnTo>
                <a:lnTo>
                  <a:pt x="3194" y="674"/>
                </a:lnTo>
                <a:lnTo>
                  <a:pt x="3196" y="674"/>
                </a:lnTo>
                <a:close/>
                <a:moveTo>
                  <a:pt x="3230" y="660"/>
                </a:moveTo>
                <a:lnTo>
                  <a:pt x="3229" y="662"/>
                </a:lnTo>
                <a:lnTo>
                  <a:pt x="3229" y="660"/>
                </a:lnTo>
                <a:lnTo>
                  <a:pt x="3229" y="662"/>
                </a:lnTo>
                <a:lnTo>
                  <a:pt x="3230" y="664"/>
                </a:lnTo>
                <a:lnTo>
                  <a:pt x="3229" y="664"/>
                </a:lnTo>
                <a:lnTo>
                  <a:pt x="3227" y="664"/>
                </a:lnTo>
                <a:lnTo>
                  <a:pt x="3227" y="662"/>
                </a:lnTo>
                <a:lnTo>
                  <a:pt x="3229" y="660"/>
                </a:lnTo>
                <a:lnTo>
                  <a:pt x="3229" y="658"/>
                </a:lnTo>
                <a:lnTo>
                  <a:pt x="3230" y="660"/>
                </a:lnTo>
                <a:close/>
                <a:moveTo>
                  <a:pt x="3240" y="631"/>
                </a:moveTo>
                <a:lnTo>
                  <a:pt x="3238" y="631"/>
                </a:lnTo>
                <a:lnTo>
                  <a:pt x="3238" y="630"/>
                </a:lnTo>
                <a:lnTo>
                  <a:pt x="3240" y="630"/>
                </a:lnTo>
                <a:lnTo>
                  <a:pt x="3240" y="631"/>
                </a:lnTo>
                <a:close/>
                <a:moveTo>
                  <a:pt x="3255" y="620"/>
                </a:moveTo>
                <a:lnTo>
                  <a:pt x="3255" y="622"/>
                </a:lnTo>
                <a:lnTo>
                  <a:pt x="3255" y="620"/>
                </a:lnTo>
                <a:lnTo>
                  <a:pt x="3257" y="620"/>
                </a:lnTo>
                <a:lnTo>
                  <a:pt x="3255" y="620"/>
                </a:lnTo>
                <a:close/>
                <a:moveTo>
                  <a:pt x="3221" y="618"/>
                </a:moveTo>
                <a:lnTo>
                  <a:pt x="3219" y="618"/>
                </a:lnTo>
                <a:lnTo>
                  <a:pt x="3219" y="616"/>
                </a:lnTo>
                <a:lnTo>
                  <a:pt x="3221" y="616"/>
                </a:lnTo>
                <a:lnTo>
                  <a:pt x="3221" y="618"/>
                </a:lnTo>
                <a:close/>
                <a:moveTo>
                  <a:pt x="3219" y="614"/>
                </a:moveTo>
                <a:lnTo>
                  <a:pt x="3219" y="612"/>
                </a:lnTo>
                <a:lnTo>
                  <a:pt x="3217" y="612"/>
                </a:lnTo>
                <a:lnTo>
                  <a:pt x="3219" y="610"/>
                </a:lnTo>
                <a:lnTo>
                  <a:pt x="3221" y="612"/>
                </a:lnTo>
                <a:lnTo>
                  <a:pt x="3221" y="614"/>
                </a:lnTo>
                <a:lnTo>
                  <a:pt x="3219" y="614"/>
                </a:lnTo>
                <a:close/>
                <a:moveTo>
                  <a:pt x="3252" y="614"/>
                </a:moveTo>
                <a:lnTo>
                  <a:pt x="3254" y="614"/>
                </a:lnTo>
                <a:lnTo>
                  <a:pt x="3255" y="614"/>
                </a:lnTo>
                <a:lnTo>
                  <a:pt x="3255" y="616"/>
                </a:lnTo>
                <a:lnTo>
                  <a:pt x="3255" y="618"/>
                </a:lnTo>
                <a:lnTo>
                  <a:pt x="3254" y="618"/>
                </a:lnTo>
                <a:lnTo>
                  <a:pt x="3254" y="616"/>
                </a:lnTo>
                <a:lnTo>
                  <a:pt x="3252" y="616"/>
                </a:lnTo>
                <a:lnTo>
                  <a:pt x="3252" y="614"/>
                </a:lnTo>
                <a:lnTo>
                  <a:pt x="3248" y="612"/>
                </a:lnTo>
                <a:lnTo>
                  <a:pt x="3248" y="610"/>
                </a:lnTo>
                <a:lnTo>
                  <a:pt x="3250" y="610"/>
                </a:lnTo>
                <a:lnTo>
                  <a:pt x="3252" y="612"/>
                </a:lnTo>
                <a:lnTo>
                  <a:pt x="3252" y="614"/>
                </a:lnTo>
                <a:close/>
                <a:moveTo>
                  <a:pt x="3280" y="599"/>
                </a:moveTo>
                <a:lnTo>
                  <a:pt x="3278" y="597"/>
                </a:lnTo>
                <a:lnTo>
                  <a:pt x="3280" y="597"/>
                </a:lnTo>
                <a:lnTo>
                  <a:pt x="3280" y="599"/>
                </a:lnTo>
                <a:close/>
                <a:moveTo>
                  <a:pt x="3254" y="595"/>
                </a:moveTo>
                <a:lnTo>
                  <a:pt x="3254" y="593"/>
                </a:lnTo>
                <a:lnTo>
                  <a:pt x="3255" y="591"/>
                </a:lnTo>
                <a:lnTo>
                  <a:pt x="3255" y="593"/>
                </a:lnTo>
                <a:lnTo>
                  <a:pt x="3254" y="595"/>
                </a:lnTo>
                <a:close/>
                <a:moveTo>
                  <a:pt x="3278" y="593"/>
                </a:moveTo>
                <a:lnTo>
                  <a:pt x="3277" y="593"/>
                </a:lnTo>
                <a:lnTo>
                  <a:pt x="3277" y="591"/>
                </a:lnTo>
                <a:lnTo>
                  <a:pt x="3277" y="589"/>
                </a:lnTo>
                <a:lnTo>
                  <a:pt x="3278" y="589"/>
                </a:lnTo>
                <a:lnTo>
                  <a:pt x="3278" y="591"/>
                </a:lnTo>
                <a:lnTo>
                  <a:pt x="3278" y="593"/>
                </a:lnTo>
                <a:close/>
                <a:moveTo>
                  <a:pt x="3227" y="589"/>
                </a:moveTo>
                <a:lnTo>
                  <a:pt x="3225" y="589"/>
                </a:lnTo>
                <a:lnTo>
                  <a:pt x="3225" y="587"/>
                </a:lnTo>
                <a:lnTo>
                  <a:pt x="3227" y="587"/>
                </a:lnTo>
                <a:lnTo>
                  <a:pt x="3227" y="589"/>
                </a:lnTo>
                <a:close/>
                <a:moveTo>
                  <a:pt x="3284" y="585"/>
                </a:moveTo>
                <a:lnTo>
                  <a:pt x="3284" y="583"/>
                </a:lnTo>
                <a:lnTo>
                  <a:pt x="3282" y="583"/>
                </a:lnTo>
                <a:lnTo>
                  <a:pt x="3282" y="582"/>
                </a:lnTo>
                <a:lnTo>
                  <a:pt x="3282" y="580"/>
                </a:lnTo>
                <a:lnTo>
                  <a:pt x="3284" y="578"/>
                </a:lnTo>
                <a:lnTo>
                  <a:pt x="3284" y="576"/>
                </a:lnTo>
                <a:lnTo>
                  <a:pt x="3284" y="574"/>
                </a:lnTo>
                <a:lnTo>
                  <a:pt x="3286" y="574"/>
                </a:lnTo>
                <a:lnTo>
                  <a:pt x="3288" y="574"/>
                </a:lnTo>
                <a:lnTo>
                  <a:pt x="3290" y="576"/>
                </a:lnTo>
                <a:lnTo>
                  <a:pt x="3290" y="578"/>
                </a:lnTo>
                <a:lnTo>
                  <a:pt x="3292" y="578"/>
                </a:lnTo>
                <a:lnTo>
                  <a:pt x="3292" y="580"/>
                </a:lnTo>
                <a:lnTo>
                  <a:pt x="3290" y="580"/>
                </a:lnTo>
                <a:lnTo>
                  <a:pt x="3290" y="582"/>
                </a:lnTo>
                <a:lnTo>
                  <a:pt x="3288" y="582"/>
                </a:lnTo>
                <a:lnTo>
                  <a:pt x="3288" y="583"/>
                </a:lnTo>
                <a:lnTo>
                  <a:pt x="3286" y="583"/>
                </a:lnTo>
                <a:lnTo>
                  <a:pt x="3284" y="585"/>
                </a:lnTo>
                <a:close/>
                <a:moveTo>
                  <a:pt x="3273" y="562"/>
                </a:moveTo>
                <a:lnTo>
                  <a:pt x="3271" y="562"/>
                </a:lnTo>
                <a:lnTo>
                  <a:pt x="3273" y="560"/>
                </a:lnTo>
                <a:lnTo>
                  <a:pt x="3275" y="560"/>
                </a:lnTo>
                <a:lnTo>
                  <a:pt x="3275" y="562"/>
                </a:lnTo>
                <a:lnTo>
                  <a:pt x="3273" y="562"/>
                </a:lnTo>
                <a:close/>
                <a:moveTo>
                  <a:pt x="3273" y="553"/>
                </a:moveTo>
                <a:lnTo>
                  <a:pt x="3275" y="551"/>
                </a:lnTo>
                <a:lnTo>
                  <a:pt x="3277" y="551"/>
                </a:lnTo>
                <a:lnTo>
                  <a:pt x="3277" y="553"/>
                </a:lnTo>
                <a:lnTo>
                  <a:pt x="3275" y="555"/>
                </a:lnTo>
                <a:lnTo>
                  <a:pt x="3277" y="555"/>
                </a:lnTo>
                <a:lnTo>
                  <a:pt x="3278" y="555"/>
                </a:lnTo>
                <a:lnTo>
                  <a:pt x="3278" y="557"/>
                </a:lnTo>
                <a:lnTo>
                  <a:pt x="3277" y="557"/>
                </a:lnTo>
                <a:lnTo>
                  <a:pt x="3275" y="559"/>
                </a:lnTo>
                <a:lnTo>
                  <a:pt x="3273" y="559"/>
                </a:lnTo>
                <a:lnTo>
                  <a:pt x="3271" y="559"/>
                </a:lnTo>
                <a:lnTo>
                  <a:pt x="3271" y="557"/>
                </a:lnTo>
                <a:lnTo>
                  <a:pt x="3269" y="557"/>
                </a:lnTo>
                <a:lnTo>
                  <a:pt x="3267" y="557"/>
                </a:lnTo>
                <a:lnTo>
                  <a:pt x="3265" y="557"/>
                </a:lnTo>
                <a:lnTo>
                  <a:pt x="3265" y="555"/>
                </a:lnTo>
                <a:lnTo>
                  <a:pt x="3267" y="555"/>
                </a:lnTo>
                <a:lnTo>
                  <a:pt x="3267" y="553"/>
                </a:lnTo>
                <a:lnTo>
                  <a:pt x="3267" y="551"/>
                </a:lnTo>
                <a:lnTo>
                  <a:pt x="3267" y="549"/>
                </a:lnTo>
                <a:lnTo>
                  <a:pt x="3269" y="549"/>
                </a:lnTo>
                <a:lnTo>
                  <a:pt x="3269" y="551"/>
                </a:lnTo>
                <a:lnTo>
                  <a:pt x="3271" y="551"/>
                </a:lnTo>
                <a:lnTo>
                  <a:pt x="3273" y="553"/>
                </a:lnTo>
                <a:close/>
                <a:moveTo>
                  <a:pt x="3292" y="551"/>
                </a:moveTo>
                <a:lnTo>
                  <a:pt x="3290" y="549"/>
                </a:lnTo>
                <a:lnTo>
                  <a:pt x="3290" y="547"/>
                </a:lnTo>
                <a:lnTo>
                  <a:pt x="3292" y="547"/>
                </a:lnTo>
                <a:lnTo>
                  <a:pt x="3294" y="545"/>
                </a:lnTo>
                <a:lnTo>
                  <a:pt x="3294" y="547"/>
                </a:lnTo>
                <a:lnTo>
                  <a:pt x="3294" y="549"/>
                </a:lnTo>
                <a:lnTo>
                  <a:pt x="3292" y="551"/>
                </a:lnTo>
                <a:close/>
                <a:moveTo>
                  <a:pt x="3294" y="539"/>
                </a:moveTo>
                <a:lnTo>
                  <a:pt x="3292" y="539"/>
                </a:lnTo>
                <a:lnTo>
                  <a:pt x="3292" y="537"/>
                </a:lnTo>
                <a:lnTo>
                  <a:pt x="3294" y="537"/>
                </a:lnTo>
                <a:lnTo>
                  <a:pt x="3294" y="539"/>
                </a:lnTo>
                <a:close/>
                <a:moveTo>
                  <a:pt x="3275" y="537"/>
                </a:moveTo>
                <a:lnTo>
                  <a:pt x="3273" y="537"/>
                </a:lnTo>
                <a:lnTo>
                  <a:pt x="3273" y="535"/>
                </a:lnTo>
                <a:lnTo>
                  <a:pt x="3275" y="535"/>
                </a:lnTo>
                <a:lnTo>
                  <a:pt x="3275" y="537"/>
                </a:lnTo>
                <a:close/>
                <a:moveTo>
                  <a:pt x="3346" y="532"/>
                </a:moveTo>
                <a:lnTo>
                  <a:pt x="3344" y="530"/>
                </a:lnTo>
                <a:lnTo>
                  <a:pt x="3344" y="528"/>
                </a:lnTo>
                <a:lnTo>
                  <a:pt x="3346" y="530"/>
                </a:lnTo>
                <a:lnTo>
                  <a:pt x="3346" y="532"/>
                </a:lnTo>
                <a:close/>
                <a:moveTo>
                  <a:pt x="3365" y="526"/>
                </a:moveTo>
                <a:lnTo>
                  <a:pt x="3363" y="526"/>
                </a:lnTo>
                <a:lnTo>
                  <a:pt x="3363" y="524"/>
                </a:lnTo>
                <a:lnTo>
                  <a:pt x="3363" y="522"/>
                </a:lnTo>
                <a:lnTo>
                  <a:pt x="3365" y="520"/>
                </a:lnTo>
                <a:lnTo>
                  <a:pt x="3365" y="522"/>
                </a:lnTo>
                <a:lnTo>
                  <a:pt x="3367" y="522"/>
                </a:lnTo>
                <a:lnTo>
                  <a:pt x="3365" y="524"/>
                </a:lnTo>
                <a:lnTo>
                  <a:pt x="3365" y="526"/>
                </a:lnTo>
                <a:close/>
                <a:moveTo>
                  <a:pt x="3336" y="518"/>
                </a:moveTo>
                <a:lnTo>
                  <a:pt x="3336" y="516"/>
                </a:lnTo>
                <a:lnTo>
                  <a:pt x="3338" y="516"/>
                </a:lnTo>
                <a:lnTo>
                  <a:pt x="3338" y="518"/>
                </a:lnTo>
                <a:lnTo>
                  <a:pt x="3336" y="518"/>
                </a:lnTo>
                <a:close/>
                <a:moveTo>
                  <a:pt x="3399" y="503"/>
                </a:moveTo>
                <a:lnTo>
                  <a:pt x="3399" y="505"/>
                </a:lnTo>
                <a:lnTo>
                  <a:pt x="3398" y="505"/>
                </a:lnTo>
                <a:lnTo>
                  <a:pt x="3399" y="503"/>
                </a:lnTo>
                <a:close/>
                <a:moveTo>
                  <a:pt x="3434" y="468"/>
                </a:moveTo>
                <a:lnTo>
                  <a:pt x="3432" y="468"/>
                </a:lnTo>
                <a:lnTo>
                  <a:pt x="3432" y="466"/>
                </a:lnTo>
                <a:lnTo>
                  <a:pt x="3434" y="466"/>
                </a:lnTo>
                <a:lnTo>
                  <a:pt x="3434" y="468"/>
                </a:lnTo>
                <a:close/>
                <a:moveTo>
                  <a:pt x="3484" y="439"/>
                </a:moveTo>
                <a:lnTo>
                  <a:pt x="3482" y="439"/>
                </a:lnTo>
                <a:lnTo>
                  <a:pt x="3482" y="438"/>
                </a:lnTo>
                <a:lnTo>
                  <a:pt x="3484" y="438"/>
                </a:lnTo>
                <a:lnTo>
                  <a:pt x="3486" y="438"/>
                </a:lnTo>
                <a:lnTo>
                  <a:pt x="3484" y="438"/>
                </a:lnTo>
                <a:lnTo>
                  <a:pt x="3484" y="439"/>
                </a:lnTo>
                <a:close/>
                <a:moveTo>
                  <a:pt x="3526" y="424"/>
                </a:moveTo>
                <a:lnTo>
                  <a:pt x="3526" y="426"/>
                </a:lnTo>
                <a:lnTo>
                  <a:pt x="3526" y="428"/>
                </a:lnTo>
                <a:lnTo>
                  <a:pt x="3524" y="428"/>
                </a:lnTo>
                <a:lnTo>
                  <a:pt x="3524" y="426"/>
                </a:lnTo>
                <a:lnTo>
                  <a:pt x="3520" y="426"/>
                </a:lnTo>
                <a:lnTo>
                  <a:pt x="3520" y="424"/>
                </a:lnTo>
                <a:lnTo>
                  <a:pt x="3522" y="424"/>
                </a:lnTo>
                <a:lnTo>
                  <a:pt x="3522" y="422"/>
                </a:lnTo>
                <a:lnTo>
                  <a:pt x="3522" y="424"/>
                </a:lnTo>
                <a:lnTo>
                  <a:pt x="3524" y="424"/>
                </a:lnTo>
                <a:lnTo>
                  <a:pt x="3524" y="422"/>
                </a:lnTo>
                <a:lnTo>
                  <a:pt x="3526" y="422"/>
                </a:lnTo>
                <a:lnTo>
                  <a:pt x="3526" y="424"/>
                </a:lnTo>
                <a:close/>
                <a:moveTo>
                  <a:pt x="3394" y="413"/>
                </a:moveTo>
                <a:lnTo>
                  <a:pt x="3392" y="413"/>
                </a:lnTo>
                <a:lnTo>
                  <a:pt x="3392" y="411"/>
                </a:lnTo>
                <a:lnTo>
                  <a:pt x="3394" y="413"/>
                </a:lnTo>
                <a:close/>
                <a:moveTo>
                  <a:pt x="3392" y="411"/>
                </a:moveTo>
                <a:lnTo>
                  <a:pt x="3392" y="409"/>
                </a:lnTo>
                <a:lnTo>
                  <a:pt x="3394" y="409"/>
                </a:lnTo>
                <a:lnTo>
                  <a:pt x="3392" y="411"/>
                </a:lnTo>
                <a:close/>
                <a:moveTo>
                  <a:pt x="3392" y="409"/>
                </a:moveTo>
                <a:lnTo>
                  <a:pt x="3392" y="407"/>
                </a:lnTo>
                <a:lnTo>
                  <a:pt x="3394" y="407"/>
                </a:lnTo>
                <a:lnTo>
                  <a:pt x="3394" y="409"/>
                </a:lnTo>
                <a:lnTo>
                  <a:pt x="3392" y="409"/>
                </a:lnTo>
                <a:close/>
                <a:moveTo>
                  <a:pt x="3396" y="407"/>
                </a:moveTo>
                <a:lnTo>
                  <a:pt x="3396" y="405"/>
                </a:lnTo>
                <a:lnTo>
                  <a:pt x="3396" y="403"/>
                </a:lnTo>
                <a:lnTo>
                  <a:pt x="3398" y="403"/>
                </a:lnTo>
                <a:lnTo>
                  <a:pt x="3398" y="405"/>
                </a:lnTo>
                <a:lnTo>
                  <a:pt x="3396" y="407"/>
                </a:lnTo>
                <a:close/>
                <a:moveTo>
                  <a:pt x="3544" y="407"/>
                </a:moveTo>
                <a:lnTo>
                  <a:pt x="3544" y="409"/>
                </a:lnTo>
                <a:lnTo>
                  <a:pt x="3542" y="409"/>
                </a:lnTo>
                <a:lnTo>
                  <a:pt x="3544" y="409"/>
                </a:lnTo>
                <a:lnTo>
                  <a:pt x="3544" y="411"/>
                </a:lnTo>
                <a:lnTo>
                  <a:pt x="3542" y="411"/>
                </a:lnTo>
                <a:lnTo>
                  <a:pt x="3542" y="413"/>
                </a:lnTo>
                <a:lnTo>
                  <a:pt x="3540" y="415"/>
                </a:lnTo>
                <a:lnTo>
                  <a:pt x="3540" y="413"/>
                </a:lnTo>
                <a:lnTo>
                  <a:pt x="3538" y="413"/>
                </a:lnTo>
                <a:lnTo>
                  <a:pt x="3538" y="415"/>
                </a:lnTo>
                <a:lnTo>
                  <a:pt x="3536" y="415"/>
                </a:lnTo>
                <a:lnTo>
                  <a:pt x="3536" y="413"/>
                </a:lnTo>
                <a:lnTo>
                  <a:pt x="3536" y="411"/>
                </a:lnTo>
                <a:lnTo>
                  <a:pt x="3538" y="409"/>
                </a:lnTo>
                <a:lnTo>
                  <a:pt x="3540" y="407"/>
                </a:lnTo>
                <a:lnTo>
                  <a:pt x="3544" y="405"/>
                </a:lnTo>
                <a:lnTo>
                  <a:pt x="3544" y="407"/>
                </a:lnTo>
                <a:close/>
                <a:moveTo>
                  <a:pt x="3405" y="405"/>
                </a:moveTo>
                <a:lnTo>
                  <a:pt x="3407" y="405"/>
                </a:lnTo>
                <a:lnTo>
                  <a:pt x="3407" y="403"/>
                </a:lnTo>
                <a:lnTo>
                  <a:pt x="3409" y="403"/>
                </a:lnTo>
                <a:lnTo>
                  <a:pt x="3409" y="405"/>
                </a:lnTo>
                <a:lnTo>
                  <a:pt x="3407" y="405"/>
                </a:lnTo>
                <a:lnTo>
                  <a:pt x="3407" y="407"/>
                </a:lnTo>
                <a:lnTo>
                  <a:pt x="3405" y="407"/>
                </a:lnTo>
                <a:lnTo>
                  <a:pt x="3405" y="409"/>
                </a:lnTo>
                <a:lnTo>
                  <a:pt x="3407" y="407"/>
                </a:lnTo>
                <a:lnTo>
                  <a:pt x="3407" y="409"/>
                </a:lnTo>
                <a:lnTo>
                  <a:pt x="3405" y="409"/>
                </a:lnTo>
                <a:lnTo>
                  <a:pt x="3405" y="411"/>
                </a:lnTo>
                <a:lnTo>
                  <a:pt x="3403" y="409"/>
                </a:lnTo>
                <a:lnTo>
                  <a:pt x="3403" y="411"/>
                </a:lnTo>
                <a:lnTo>
                  <a:pt x="3405" y="411"/>
                </a:lnTo>
                <a:lnTo>
                  <a:pt x="3405" y="413"/>
                </a:lnTo>
                <a:lnTo>
                  <a:pt x="3403" y="413"/>
                </a:lnTo>
                <a:lnTo>
                  <a:pt x="3405" y="413"/>
                </a:lnTo>
                <a:lnTo>
                  <a:pt x="3405" y="415"/>
                </a:lnTo>
                <a:lnTo>
                  <a:pt x="3403" y="416"/>
                </a:lnTo>
                <a:lnTo>
                  <a:pt x="3401" y="416"/>
                </a:lnTo>
                <a:lnTo>
                  <a:pt x="3399" y="416"/>
                </a:lnTo>
                <a:lnTo>
                  <a:pt x="3399" y="415"/>
                </a:lnTo>
                <a:lnTo>
                  <a:pt x="3398" y="416"/>
                </a:lnTo>
                <a:lnTo>
                  <a:pt x="3398" y="418"/>
                </a:lnTo>
                <a:lnTo>
                  <a:pt x="3396" y="418"/>
                </a:lnTo>
                <a:lnTo>
                  <a:pt x="3394" y="418"/>
                </a:lnTo>
                <a:lnTo>
                  <a:pt x="3394" y="416"/>
                </a:lnTo>
                <a:lnTo>
                  <a:pt x="3396" y="416"/>
                </a:lnTo>
                <a:lnTo>
                  <a:pt x="3396" y="415"/>
                </a:lnTo>
                <a:lnTo>
                  <a:pt x="3394" y="415"/>
                </a:lnTo>
                <a:lnTo>
                  <a:pt x="3394" y="413"/>
                </a:lnTo>
                <a:lnTo>
                  <a:pt x="3394" y="411"/>
                </a:lnTo>
                <a:lnTo>
                  <a:pt x="3394" y="409"/>
                </a:lnTo>
                <a:lnTo>
                  <a:pt x="3396" y="409"/>
                </a:lnTo>
                <a:lnTo>
                  <a:pt x="3398" y="409"/>
                </a:lnTo>
                <a:lnTo>
                  <a:pt x="3398" y="407"/>
                </a:lnTo>
                <a:lnTo>
                  <a:pt x="3399" y="407"/>
                </a:lnTo>
                <a:lnTo>
                  <a:pt x="3399" y="405"/>
                </a:lnTo>
                <a:lnTo>
                  <a:pt x="3399" y="403"/>
                </a:lnTo>
                <a:lnTo>
                  <a:pt x="3401" y="403"/>
                </a:lnTo>
                <a:lnTo>
                  <a:pt x="3405" y="403"/>
                </a:lnTo>
                <a:lnTo>
                  <a:pt x="3405" y="405"/>
                </a:lnTo>
                <a:close/>
                <a:moveTo>
                  <a:pt x="3403" y="397"/>
                </a:moveTo>
                <a:lnTo>
                  <a:pt x="3405" y="397"/>
                </a:lnTo>
                <a:lnTo>
                  <a:pt x="3405" y="399"/>
                </a:lnTo>
                <a:lnTo>
                  <a:pt x="3407" y="399"/>
                </a:lnTo>
                <a:lnTo>
                  <a:pt x="3407" y="401"/>
                </a:lnTo>
                <a:lnTo>
                  <a:pt x="3409" y="401"/>
                </a:lnTo>
                <a:lnTo>
                  <a:pt x="3407" y="401"/>
                </a:lnTo>
                <a:lnTo>
                  <a:pt x="3405" y="401"/>
                </a:lnTo>
                <a:lnTo>
                  <a:pt x="3401" y="401"/>
                </a:lnTo>
                <a:lnTo>
                  <a:pt x="3399" y="401"/>
                </a:lnTo>
                <a:lnTo>
                  <a:pt x="3401" y="401"/>
                </a:lnTo>
                <a:lnTo>
                  <a:pt x="3401" y="399"/>
                </a:lnTo>
                <a:lnTo>
                  <a:pt x="3401" y="397"/>
                </a:lnTo>
                <a:lnTo>
                  <a:pt x="3403" y="397"/>
                </a:lnTo>
                <a:close/>
                <a:moveTo>
                  <a:pt x="3409" y="401"/>
                </a:moveTo>
                <a:lnTo>
                  <a:pt x="3409" y="399"/>
                </a:lnTo>
                <a:lnTo>
                  <a:pt x="3407" y="399"/>
                </a:lnTo>
                <a:lnTo>
                  <a:pt x="3407" y="397"/>
                </a:lnTo>
                <a:lnTo>
                  <a:pt x="3409" y="397"/>
                </a:lnTo>
                <a:lnTo>
                  <a:pt x="3409" y="395"/>
                </a:lnTo>
                <a:lnTo>
                  <a:pt x="3411" y="395"/>
                </a:lnTo>
                <a:lnTo>
                  <a:pt x="3413" y="395"/>
                </a:lnTo>
                <a:lnTo>
                  <a:pt x="3413" y="397"/>
                </a:lnTo>
                <a:lnTo>
                  <a:pt x="3413" y="399"/>
                </a:lnTo>
                <a:lnTo>
                  <a:pt x="3411" y="399"/>
                </a:lnTo>
                <a:lnTo>
                  <a:pt x="3411" y="401"/>
                </a:lnTo>
                <a:lnTo>
                  <a:pt x="3409" y="401"/>
                </a:lnTo>
                <a:close/>
                <a:moveTo>
                  <a:pt x="3419" y="395"/>
                </a:moveTo>
                <a:lnTo>
                  <a:pt x="3419" y="397"/>
                </a:lnTo>
                <a:lnTo>
                  <a:pt x="3417" y="397"/>
                </a:lnTo>
                <a:lnTo>
                  <a:pt x="3417" y="395"/>
                </a:lnTo>
                <a:lnTo>
                  <a:pt x="3417" y="393"/>
                </a:lnTo>
                <a:lnTo>
                  <a:pt x="3419" y="393"/>
                </a:lnTo>
                <a:lnTo>
                  <a:pt x="3419" y="391"/>
                </a:lnTo>
                <a:lnTo>
                  <a:pt x="3421" y="390"/>
                </a:lnTo>
                <a:lnTo>
                  <a:pt x="3421" y="391"/>
                </a:lnTo>
                <a:lnTo>
                  <a:pt x="3419" y="391"/>
                </a:lnTo>
                <a:lnTo>
                  <a:pt x="3421" y="393"/>
                </a:lnTo>
                <a:lnTo>
                  <a:pt x="3421" y="395"/>
                </a:lnTo>
                <a:lnTo>
                  <a:pt x="3419" y="395"/>
                </a:lnTo>
                <a:close/>
                <a:moveTo>
                  <a:pt x="3325" y="390"/>
                </a:moveTo>
                <a:lnTo>
                  <a:pt x="3323" y="390"/>
                </a:lnTo>
                <a:lnTo>
                  <a:pt x="3321" y="393"/>
                </a:lnTo>
                <a:lnTo>
                  <a:pt x="3319" y="393"/>
                </a:lnTo>
                <a:lnTo>
                  <a:pt x="3319" y="391"/>
                </a:lnTo>
                <a:lnTo>
                  <a:pt x="3319" y="390"/>
                </a:lnTo>
                <a:lnTo>
                  <a:pt x="3321" y="390"/>
                </a:lnTo>
                <a:lnTo>
                  <a:pt x="3321" y="388"/>
                </a:lnTo>
                <a:lnTo>
                  <a:pt x="3323" y="386"/>
                </a:lnTo>
                <a:lnTo>
                  <a:pt x="3325" y="386"/>
                </a:lnTo>
                <a:lnTo>
                  <a:pt x="3327" y="386"/>
                </a:lnTo>
                <a:lnTo>
                  <a:pt x="3327" y="388"/>
                </a:lnTo>
                <a:lnTo>
                  <a:pt x="3327" y="390"/>
                </a:lnTo>
                <a:lnTo>
                  <a:pt x="3325" y="390"/>
                </a:lnTo>
                <a:close/>
                <a:moveTo>
                  <a:pt x="3309" y="388"/>
                </a:moveTo>
                <a:lnTo>
                  <a:pt x="3309" y="386"/>
                </a:lnTo>
                <a:lnTo>
                  <a:pt x="3311" y="386"/>
                </a:lnTo>
                <a:lnTo>
                  <a:pt x="3309" y="386"/>
                </a:lnTo>
                <a:lnTo>
                  <a:pt x="3309" y="388"/>
                </a:lnTo>
                <a:close/>
                <a:moveTo>
                  <a:pt x="3319" y="388"/>
                </a:moveTo>
                <a:lnTo>
                  <a:pt x="3317" y="388"/>
                </a:lnTo>
                <a:lnTo>
                  <a:pt x="3317" y="386"/>
                </a:lnTo>
                <a:lnTo>
                  <a:pt x="3315" y="386"/>
                </a:lnTo>
                <a:lnTo>
                  <a:pt x="3317" y="386"/>
                </a:lnTo>
                <a:lnTo>
                  <a:pt x="3317" y="384"/>
                </a:lnTo>
                <a:lnTo>
                  <a:pt x="3319" y="384"/>
                </a:lnTo>
                <a:lnTo>
                  <a:pt x="3321" y="386"/>
                </a:lnTo>
                <a:lnTo>
                  <a:pt x="3319" y="386"/>
                </a:lnTo>
                <a:lnTo>
                  <a:pt x="3319" y="388"/>
                </a:lnTo>
                <a:close/>
                <a:moveTo>
                  <a:pt x="3336" y="370"/>
                </a:moveTo>
                <a:lnTo>
                  <a:pt x="3338" y="370"/>
                </a:lnTo>
                <a:lnTo>
                  <a:pt x="3338" y="372"/>
                </a:lnTo>
                <a:lnTo>
                  <a:pt x="3340" y="372"/>
                </a:lnTo>
                <a:lnTo>
                  <a:pt x="3340" y="374"/>
                </a:lnTo>
                <a:lnTo>
                  <a:pt x="3338" y="374"/>
                </a:lnTo>
                <a:lnTo>
                  <a:pt x="3338" y="376"/>
                </a:lnTo>
                <a:lnTo>
                  <a:pt x="3340" y="376"/>
                </a:lnTo>
                <a:lnTo>
                  <a:pt x="3340" y="378"/>
                </a:lnTo>
                <a:lnTo>
                  <a:pt x="3340" y="380"/>
                </a:lnTo>
                <a:lnTo>
                  <a:pt x="3340" y="382"/>
                </a:lnTo>
                <a:lnTo>
                  <a:pt x="3338" y="382"/>
                </a:lnTo>
                <a:lnTo>
                  <a:pt x="3338" y="384"/>
                </a:lnTo>
                <a:lnTo>
                  <a:pt x="3336" y="386"/>
                </a:lnTo>
                <a:lnTo>
                  <a:pt x="3332" y="386"/>
                </a:lnTo>
                <a:lnTo>
                  <a:pt x="3330" y="384"/>
                </a:lnTo>
                <a:lnTo>
                  <a:pt x="3332" y="384"/>
                </a:lnTo>
                <a:lnTo>
                  <a:pt x="3330" y="382"/>
                </a:lnTo>
                <a:lnTo>
                  <a:pt x="3330" y="380"/>
                </a:lnTo>
                <a:lnTo>
                  <a:pt x="3328" y="380"/>
                </a:lnTo>
                <a:lnTo>
                  <a:pt x="3328" y="378"/>
                </a:lnTo>
                <a:lnTo>
                  <a:pt x="3328" y="376"/>
                </a:lnTo>
                <a:lnTo>
                  <a:pt x="3330" y="376"/>
                </a:lnTo>
                <a:lnTo>
                  <a:pt x="3330" y="378"/>
                </a:lnTo>
                <a:lnTo>
                  <a:pt x="3332" y="378"/>
                </a:lnTo>
                <a:lnTo>
                  <a:pt x="3332" y="376"/>
                </a:lnTo>
                <a:lnTo>
                  <a:pt x="3332" y="374"/>
                </a:lnTo>
                <a:lnTo>
                  <a:pt x="3334" y="374"/>
                </a:lnTo>
                <a:lnTo>
                  <a:pt x="3334" y="372"/>
                </a:lnTo>
                <a:lnTo>
                  <a:pt x="3334" y="370"/>
                </a:lnTo>
                <a:lnTo>
                  <a:pt x="3336" y="370"/>
                </a:lnTo>
                <a:close/>
                <a:moveTo>
                  <a:pt x="3330" y="374"/>
                </a:moveTo>
                <a:lnTo>
                  <a:pt x="3328" y="376"/>
                </a:lnTo>
                <a:lnTo>
                  <a:pt x="3327" y="376"/>
                </a:lnTo>
                <a:lnTo>
                  <a:pt x="3325" y="378"/>
                </a:lnTo>
                <a:lnTo>
                  <a:pt x="3323" y="378"/>
                </a:lnTo>
                <a:lnTo>
                  <a:pt x="3323" y="376"/>
                </a:lnTo>
                <a:lnTo>
                  <a:pt x="3321" y="376"/>
                </a:lnTo>
                <a:lnTo>
                  <a:pt x="3321" y="378"/>
                </a:lnTo>
                <a:lnTo>
                  <a:pt x="3319" y="378"/>
                </a:lnTo>
                <a:lnTo>
                  <a:pt x="3317" y="376"/>
                </a:lnTo>
                <a:lnTo>
                  <a:pt x="3315" y="376"/>
                </a:lnTo>
                <a:lnTo>
                  <a:pt x="3315" y="374"/>
                </a:lnTo>
                <a:lnTo>
                  <a:pt x="3311" y="372"/>
                </a:lnTo>
                <a:lnTo>
                  <a:pt x="3311" y="370"/>
                </a:lnTo>
                <a:lnTo>
                  <a:pt x="3313" y="370"/>
                </a:lnTo>
                <a:lnTo>
                  <a:pt x="3315" y="370"/>
                </a:lnTo>
                <a:lnTo>
                  <a:pt x="3317" y="370"/>
                </a:lnTo>
                <a:lnTo>
                  <a:pt x="3319" y="372"/>
                </a:lnTo>
                <a:lnTo>
                  <a:pt x="3323" y="372"/>
                </a:lnTo>
                <a:lnTo>
                  <a:pt x="3323" y="374"/>
                </a:lnTo>
                <a:lnTo>
                  <a:pt x="3325" y="374"/>
                </a:lnTo>
                <a:lnTo>
                  <a:pt x="3327" y="374"/>
                </a:lnTo>
                <a:lnTo>
                  <a:pt x="3325" y="372"/>
                </a:lnTo>
                <a:lnTo>
                  <a:pt x="3327" y="372"/>
                </a:lnTo>
                <a:lnTo>
                  <a:pt x="3328" y="370"/>
                </a:lnTo>
                <a:lnTo>
                  <a:pt x="3330" y="368"/>
                </a:lnTo>
                <a:lnTo>
                  <a:pt x="3332" y="368"/>
                </a:lnTo>
                <a:lnTo>
                  <a:pt x="3332" y="370"/>
                </a:lnTo>
                <a:lnTo>
                  <a:pt x="3330" y="372"/>
                </a:lnTo>
                <a:lnTo>
                  <a:pt x="3330" y="374"/>
                </a:lnTo>
                <a:close/>
                <a:moveTo>
                  <a:pt x="3526" y="370"/>
                </a:moveTo>
                <a:lnTo>
                  <a:pt x="3524" y="372"/>
                </a:lnTo>
                <a:lnTo>
                  <a:pt x="3524" y="374"/>
                </a:lnTo>
                <a:lnTo>
                  <a:pt x="3522" y="374"/>
                </a:lnTo>
                <a:lnTo>
                  <a:pt x="3520" y="374"/>
                </a:lnTo>
                <a:lnTo>
                  <a:pt x="3519" y="372"/>
                </a:lnTo>
                <a:lnTo>
                  <a:pt x="3519" y="370"/>
                </a:lnTo>
                <a:lnTo>
                  <a:pt x="3520" y="370"/>
                </a:lnTo>
                <a:lnTo>
                  <a:pt x="3522" y="370"/>
                </a:lnTo>
                <a:lnTo>
                  <a:pt x="3524" y="368"/>
                </a:lnTo>
                <a:lnTo>
                  <a:pt x="3526" y="368"/>
                </a:lnTo>
                <a:lnTo>
                  <a:pt x="3526" y="370"/>
                </a:lnTo>
                <a:close/>
                <a:moveTo>
                  <a:pt x="3307" y="353"/>
                </a:moveTo>
                <a:lnTo>
                  <a:pt x="3307" y="355"/>
                </a:lnTo>
                <a:lnTo>
                  <a:pt x="3307" y="353"/>
                </a:lnTo>
                <a:lnTo>
                  <a:pt x="3305" y="353"/>
                </a:lnTo>
                <a:lnTo>
                  <a:pt x="3303" y="353"/>
                </a:lnTo>
                <a:lnTo>
                  <a:pt x="3303" y="351"/>
                </a:lnTo>
                <a:lnTo>
                  <a:pt x="3305" y="351"/>
                </a:lnTo>
                <a:lnTo>
                  <a:pt x="3307" y="353"/>
                </a:lnTo>
                <a:close/>
                <a:moveTo>
                  <a:pt x="3263" y="326"/>
                </a:moveTo>
                <a:lnTo>
                  <a:pt x="3261" y="326"/>
                </a:lnTo>
                <a:lnTo>
                  <a:pt x="3261" y="324"/>
                </a:lnTo>
                <a:lnTo>
                  <a:pt x="3261" y="322"/>
                </a:lnTo>
                <a:lnTo>
                  <a:pt x="3263" y="320"/>
                </a:lnTo>
                <a:lnTo>
                  <a:pt x="3263" y="322"/>
                </a:lnTo>
                <a:lnTo>
                  <a:pt x="3263" y="324"/>
                </a:lnTo>
                <a:lnTo>
                  <a:pt x="3263" y="326"/>
                </a:lnTo>
                <a:close/>
                <a:moveTo>
                  <a:pt x="3482" y="328"/>
                </a:moveTo>
                <a:lnTo>
                  <a:pt x="3484" y="328"/>
                </a:lnTo>
                <a:lnTo>
                  <a:pt x="3484" y="326"/>
                </a:lnTo>
                <a:lnTo>
                  <a:pt x="3486" y="326"/>
                </a:lnTo>
                <a:lnTo>
                  <a:pt x="3488" y="326"/>
                </a:lnTo>
                <a:lnTo>
                  <a:pt x="3488" y="328"/>
                </a:lnTo>
                <a:lnTo>
                  <a:pt x="3488" y="332"/>
                </a:lnTo>
                <a:lnTo>
                  <a:pt x="3488" y="334"/>
                </a:lnTo>
                <a:lnTo>
                  <a:pt x="3486" y="334"/>
                </a:lnTo>
                <a:lnTo>
                  <a:pt x="3484" y="338"/>
                </a:lnTo>
                <a:lnTo>
                  <a:pt x="3484" y="340"/>
                </a:lnTo>
                <a:lnTo>
                  <a:pt x="3484" y="342"/>
                </a:lnTo>
                <a:lnTo>
                  <a:pt x="3486" y="342"/>
                </a:lnTo>
                <a:lnTo>
                  <a:pt x="3486" y="343"/>
                </a:lnTo>
                <a:lnTo>
                  <a:pt x="3486" y="345"/>
                </a:lnTo>
                <a:lnTo>
                  <a:pt x="3484" y="343"/>
                </a:lnTo>
                <a:lnTo>
                  <a:pt x="3484" y="345"/>
                </a:lnTo>
                <a:lnTo>
                  <a:pt x="3484" y="347"/>
                </a:lnTo>
                <a:lnTo>
                  <a:pt x="3486" y="349"/>
                </a:lnTo>
                <a:lnTo>
                  <a:pt x="3486" y="351"/>
                </a:lnTo>
                <a:lnTo>
                  <a:pt x="3486" y="353"/>
                </a:lnTo>
                <a:lnTo>
                  <a:pt x="3486" y="355"/>
                </a:lnTo>
                <a:lnTo>
                  <a:pt x="3486" y="357"/>
                </a:lnTo>
                <a:lnTo>
                  <a:pt x="3484" y="357"/>
                </a:lnTo>
                <a:lnTo>
                  <a:pt x="3484" y="359"/>
                </a:lnTo>
                <a:lnTo>
                  <a:pt x="3486" y="361"/>
                </a:lnTo>
                <a:lnTo>
                  <a:pt x="3486" y="363"/>
                </a:lnTo>
                <a:lnTo>
                  <a:pt x="3486" y="361"/>
                </a:lnTo>
                <a:lnTo>
                  <a:pt x="3484" y="361"/>
                </a:lnTo>
                <a:lnTo>
                  <a:pt x="3484" y="363"/>
                </a:lnTo>
                <a:lnTo>
                  <a:pt x="3482" y="363"/>
                </a:lnTo>
                <a:lnTo>
                  <a:pt x="3482" y="365"/>
                </a:lnTo>
                <a:lnTo>
                  <a:pt x="3484" y="365"/>
                </a:lnTo>
                <a:lnTo>
                  <a:pt x="3486" y="365"/>
                </a:lnTo>
                <a:lnTo>
                  <a:pt x="3486" y="367"/>
                </a:lnTo>
                <a:lnTo>
                  <a:pt x="3484" y="367"/>
                </a:lnTo>
                <a:lnTo>
                  <a:pt x="3484" y="368"/>
                </a:lnTo>
                <a:lnTo>
                  <a:pt x="3482" y="368"/>
                </a:lnTo>
                <a:lnTo>
                  <a:pt x="3484" y="370"/>
                </a:lnTo>
                <a:lnTo>
                  <a:pt x="3484" y="372"/>
                </a:lnTo>
                <a:lnTo>
                  <a:pt x="3486" y="372"/>
                </a:lnTo>
                <a:lnTo>
                  <a:pt x="3486" y="374"/>
                </a:lnTo>
                <a:lnTo>
                  <a:pt x="3488" y="374"/>
                </a:lnTo>
                <a:lnTo>
                  <a:pt x="3490" y="374"/>
                </a:lnTo>
                <a:lnTo>
                  <a:pt x="3490" y="372"/>
                </a:lnTo>
                <a:lnTo>
                  <a:pt x="3492" y="372"/>
                </a:lnTo>
                <a:lnTo>
                  <a:pt x="3492" y="370"/>
                </a:lnTo>
                <a:lnTo>
                  <a:pt x="3492" y="372"/>
                </a:lnTo>
                <a:lnTo>
                  <a:pt x="3494" y="372"/>
                </a:lnTo>
                <a:lnTo>
                  <a:pt x="3494" y="370"/>
                </a:lnTo>
                <a:lnTo>
                  <a:pt x="3495" y="370"/>
                </a:lnTo>
                <a:lnTo>
                  <a:pt x="3497" y="370"/>
                </a:lnTo>
                <a:lnTo>
                  <a:pt x="3497" y="372"/>
                </a:lnTo>
                <a:lnTo>
                  <a:pt x="3495" y="372"/>
                </a:lnTo>
                <a:lnTo>
                  <a:pt x="3494" y="372"/>
                </a:lnTo>
                <a:lnTo>
                  <a:pt x="3494" y="374"/>
                </a:lnTo>
                <a:lnTo>
                  <a:pt x="3492" y="374"/>
                </a:lnTo>
                <a:lnTo>
                  <a:pt x="3494" y="374"/>
                </a:lnTo>
                <a:lnTo>
                  <a:pt x="3494" y="376"/>
                </a:lnTo>
                <a:lnTo>
                  <a:pt x="3495" y="374"/>
                </a:lnTo>
                <a:lnTo>
                  <a:pt x="3497" y="374"/>
                </a:lnTo>
                <a:lnTo>
                  <a:pt x="3497" y="372"/>
                </a:lnTo>
                <a:lnTo>
                  <a:pt x="3499" y="372"/>
                </a:lnTo>
                <a:lnTo>
                  <a:pt x="3499" y="374"/>
                </a:lnTo>
                <a:lnTo>
                  <a:pt x="3501" y="374"/>
                </a:lnTo>
                <a:lnTo>
                  <a:pt x="3503" y="374"/>
                </a:lnTo>
                <a:lnTo>
                  <a:pt x="3505" y="374"/>
                </a:lnTo>
                <a:lnTo>
                  <a:pt x="3507" y="374"/>
                </a:lnTo>
                <a:lnTo>
                  <a:pt x="3509" y="374"/>
                </a:lnTo>
                <a:lnTo>
                  <a:pt x="3509" y="372"/>
                </a:lnTo>
                <a:lnTo>
                  <a:pt x="3511" y="372"/>
                </a:lnTo>
                <a:lnTo>
                  <a:pt x="3511" y="374"/>
                </a:lnTo>
                <a:lnTo>
                  <a:pt x="3513" y="372"/>
                </a:lnTo>
                <a:lnTo>
                  <a:pt x="3515" y="372"/>
                </a:lnTo>
                <a:lnTo>
                  <a:pt x="3515" y="370"/>
                </a:lnTo>
                <a:lnTo>
                  <a:pt x="3517" y="370"/>
                </a:lnTo>
                <a:lnTo>
                  <a:pt x="3517" y="372"/>
                </a:lnTo>
                <a:lnTo>
                  <a:pt x="3517" y="374"/>
                </a:lnTo>
                <a:lnTo>
                  <a:pt x="3515" y="374"/>
                </a:lnTo>
                <a:lnTo>
                  <a:pt x="3515" y="376"/>
                </a:lnTo>
                <a:lnTo>
                  <a:pt x="3517" y="376"/>
                </a:lnTo>
                <a:lnTo>
                  <a:pt x="3517" y="378"/>
                </a:lnTo>
                <a:lnTo>
                  <a:pt x="3519" y="380"/>
                </a:lnTo>
                <a:lnTo>
                  <a:pt x="3517" y="380"/>
                </a:lnTo>
                <a:lnTo>
                  <a:pt x="3517" y="382"/>
                </a:lnTo>
                <a:lnTo>
                  <a:pt x="3515" y="382"/>
                </a:lnTo>
                <a:lnTo>
                  <a:pt x="3515" y="384"/>
                </a:lnTo>
                <a:lnTo>
                  <a:pt x="3515" y="386"/>
                </a:lnTo>
                <a:lnTo>
                  <a:pt x="3515" y="388"/>
                </a:lnTo>
                <a:lnTo>
                  <a:pt x="3517" y="388"/>
                </a:lnTo>
                <a:lnTo>
                  <a:pt x="3517" y="386"/>
                </a:lnTo>
                <a:lnTo>
                  <a:pt x="3517" y="388"/>
                </a:lnTo>
                <a:lnTo>
                  <a:pt x="3519" y="388"/>
                </a:lnTo>
                <a:lnTo>
                  <a:pt x="3519" y="390"/>
                </a:lnTo>
                <a:lnTo>
                  <a:pt x="3519" y="388"/>
                </a:lnTo>
                <a:lnTo>
                  <a:pt x="3520" y="390"/>
                </a:lnTo>
                <a:lnTo>
                  <a:pt x="3520" y="391"/>
                </a:lnTo>
                <a:lnTo>
                  <a:pt x="3520" y="393"/>
                </a:lnTo>
                <a:lnTo>
                  <a:pt x="3520" y="395"/>
                </a:lnTo>
                <a:lnTo>
                  <a:pt x="3519" y="395"/>
                </a:lnTo>
                <a:lnTo>
                  <a:pt x="3519" y="397"/>
                </a:lnTo>
                <a:lnTo>
                  <a:pt x="3517" y="399"/>
                </a:lnTo>
                <a:lnTo>
                  <a:pt x="3517" y="401"/>
                </a:lnTo>
                <a:lnTo>
                  <a:pt x="3517" y="403"/>
                </a:lnTo>
                <a:lnTo>
                  <a:pt x="3517" y="405"/>
                </a:lnTo>
                <a:lnTo>
                  <a:pt x="3519" y="405"/>
                </a:lnTo>
                <a:lnTo>
                  <a:pt x="3520" y="405"/>
                </a:lnTo>
                <a:lnTo>
                  <a:pt x="3520" y="403"/>
                </a:lnTo>
                <a:lnTo>
                  <a:pt x="3520" y="405"/>
                </a:lnTo>
                <a:lnTo>
                  <a:pt x="3522" y="405"/>
                </a:lnTo>
                <a:lnTo>
                  <a:pt x="3520" y="407"/>
                </a:lnTo>
                <a:lnTo>
                  <a:pt x="3520" y="409"/>
                </a:lnTo>
                <a:lnTo>
                  <a:pt x="3520" y="411"/>
                </a:lnTo>
                <a:lnTo>
                  <a:pt x="3520" y="413"/>
                </a:lnTo>
                <a:lnTo>
                  <a:pt x="3519" y="413"/>
                </a:lnTo>
                <a:lnTo>
                  <a:pt x="3517" y="415"/>
                </a:lnTo>
                <a:lnTo>
                  <a:pt x="3515" y="413"/>
                </a:lnTo>
                <a:lnTo>
                  <a:pt x="3513" y="413"/>
                </a:lnTo>
                <a:lnTo>
                  <a:pt x="3511" y="413"/>
                </a:lnTo>
                <a:lnTo>
                  <a:pt x="3507" y="413"/>
                </a:lnTo>
                <a:lnTo>
                  <a:pt x="3507" y="415"/>
                </a:lnTo>
                <a:lnTo>
                  <a:pt x="3505" y="415"/>
                </a:lnTo>
                <a:lnTo>
                  <a:pt x="3503" y="415"/>
                </a:lnTo>
                <a:lnTo>
                  <a:pt x="3499" y="416"/>
                </a:lnTo>
                <a:lnTo>
                  <a:pt x="3497" y="418"/>
                </a:lnTo>
                <a:lnTo>
                  <a:pt x="3497" y="420"/>
                </a:lnTo>
                <a:lnTo>
                  <a:pt x="3497" y="418"/>
                </a:lnTo>
                <a:lnTo>
                  <a:pt x="3495" y="418"/>
                </a:lnTo>
                <a:lnTo>
                  <a:pt x="3494" y="420"/>
                </a:lnTo>
                <a:lnTo>
                  <a:pt x="3492" y="420"/>
                </a:lnTo>
                <a:lnTo>
                  <a:pt x="3492" y="422"/>
                </a:lnTo>
                <a:lnTo>
                  <a:pt x="3488" y="424"/>
                </a:lnTo>
                <a:lnTo>
                  <a:pt x="3488" y="426"/>
                </a:lnTo>
                <a:lnTo>
                  <a:pt x="3488" y="428"/>
                </a:lnTo>
                <a:lnTo>
                  <a:pt x="3490" y="428"/>
                </a:lnTo>
                <a:lnTo>
                  <a:pt x="3490" y="430"/>
                </a:lnTo>
                <a:lnTo>
                  <a:pt x="3488" y="432"/>
                </a:lnTo>
                <a:lnTo>
                  <a:pt x="3486" y="434"/>
                </a:lnTo>
                <a:lnTo>
                  <a:pt x="3484" y="434"/>
                </a:lnTo>
                <a:lnTo>
                  <a:pt x="3482" y="434"/>
                </a:lnTo>
                <a:lnTo>
                  <a:pt x="3480" y="434"/>
                </a:lnTo>
                <a:lnTo>
                  <a:pt x="3478" y="436"/>
                </a:lnTo>
                <a:lnTo>
                  <a:pt x="3476" y="438"/>
                </a:lnTo>
                <a:lnTo>
                  <a:pt x="3471" y="441"/>
                </a:lnTo>
                <a:lnTo>
                  <a:pt x="3469" y="443"/>
                </a:lnTo>
                <a:lnTo>
                  <a:pt x="3471" y="443"/>
                </a:lnTo>
                <a:lnTo>
                  <a:pt x="3472" y="443"/>
                </a:lnTo>
                <a:lnTo>
                  <a:pt x="3472" y="445"/>
                </a:lnTo>
                <a:lnTo>
                  <a:pt x="3472" y="447"/>
                </a:lnTo>
                <a:lnTo>
                  <a:pt x="3471" y="447"/>
                </a:lnTo>
                <a:lnTo>
                  <a:pt x="3471" y="449"/>
                </a:lnTo>
                <a:lnTo>
                  <a:pt x="3471" y="451"/>
                </a:lnTo>
                <a:lnTo>
                  <a:pt x="3469" y="451"/>
                </a:lnTo>
                <a:lnTo>
                  <a:pt x="3471" y="453"/>
                </a:lnTo>
                <a:lnTo>
                  <a:pt x="3471" y="455"/>
                </a:lnTo>
                <a:lnTo>
                  <a:pt x="3471" y="457"/>
                </a:lnTo>
                <a:lnTo>
                  <a:pt x="3472" y="457"/>
                </a:lnTo>
                <a:lnTo>
                  <a:pt x="3472" y="461"/>
                </a:lnTo>
                <a:lnTo>
                  <a:pt x="3472" y="463"/>
                </a:lnTo>
                <a:lnTo>
                  <a:pt x="3472" y="464"/>
                </a:lnTo>
                <a:lnTo>
                  <a:pt x="3471" y="464"/>
                </a:lnTo>
                <a:lnTo>
                  <a:pt x="3471" y="466"/>
                </a:lnTo>
                <a:lnTo>
                  <a:pt x="3469" y="468"/>
                </a:lnTo>
                <a:lnTo>
                  <a:pt x="3469" y="470"/>
                </a:lnTo>
                <a:lnTo>
                  <a:pt x="3465" y="474"/>
                </a:lnTo>
                <a:lnTo>
                  <a:pt x="3463" y="476"/>
                </a:lnTo>
                <a:lnTo>
                  <a:pt x="3465" y="476"/>
                </a:lnTo>
                <a:lnTo>
                  <a:pt x="3465" y="478"/>
                </a:lnTo>
                <a:lnTo>
                  <a:pt x="3463" y="478"/>
                </a:lnTo>
                <a:lnTo>
                  <a:pt x="3461" y="480"/>
                </a:lnTo>
                <a:lnTo>
                  <a:pt x="3459" y="482"/>
                </a:lnTo>
                <a:lnTo>
                  <a:pt x="3457" y="482"/>
                </a:lnTo>
                <a:lnTo>
                  <a:pt x="3457" y="484"/>
                </a:lnTo>
                <a:lnTo>
                  <a:pt x="3455" y="484"/>
                </a:lnTo>
                <a:lnTo>
                  <a:pt x="3453" y="482"/>
                </a:lnTo>
                <a:lnTo>
                  <a:pt x="3451" y="482"/>
                </a:lnTo>
                <a:lnTo>
                  <a:pt x="3449" y="484"/>
                </a:lnTo>
                <a:lnTo>
                  <a:pt x="3449" y="486"/>
                </a:lnTo>
                <a:lnTo>
                  <a:pt x="3449" y="487"/>
                </a:lnTo>
                <a:lnTo>
                  <a:pt x="3449" y="489"/>
                </a:lnTo>
                <a:lnTo>
                  <a:pt x="3451" y="491"/>
                </a:lnTo>
                <a:lnTo>
                  <a:pt x="3451" y="493"/>
                </a:lnTo>
                <a:lnTo>
                  <a:pt x="3451" y="495"/>
                </a:lnTo>
                <a:lnTo>
                  <a:pt x="3449" y="497"/>
                </a:lnTo>
                <a:lnTo>
                  <a:pt x="3447" y="497"/>
                </a:lnTo>
                <a:lnTo>
                  <a:pt x="3446" y="501"/>
                </a:lnTo>
                <a:lnTo>
                  <a:pt x="3440" y="501"/>
                </a:lnTo>
                <a:lnTo>
                  <a:pt x="3440" y="503"/>
                </a:lnTo>
                <a:lnTo>
                  <a:pt x="3438" y="503"/>
                </a:lnTo>
                <a:lnTo>
                  <a:pt x="3438" y="505"/>
                </a:lnTo>
                <a:lnTo>
                  <a:pt x="3436" y="503"/>
                </a:lnTo>
                <a:lnTo>
                  <a:pt x="3434" y="503"/>
                </a:lnTo>
                <a:lnTo>
                  <a:pt x="3434" y="505"/>
                </a:lnTo>
                <a:lnTo>
                  <a:pt x="3424" y="499"/>
                </a:lnTo>
                <a:lnTo>
                  <a:pt x="3432" y="503"/>
                </a:lnTo>
                <a:lnTo>
                  <a:pt x="3434" y="503"/>
                </a:lnTo>
                <a:lnTo>
                  <a:pt x="3434" y="501"/>
                </a:lnTo>
                <a:lnTo>
                  <a:pt x="3436" y="501"/>
                </a:lnTo>
                <a:lnTo>
                  <a:pt x="3434" y="499"/>
                </a:lnTo>
                <a:lnTo>
                  <a:pt x="3432" y="499"/>
                </a:lnTo>
                <a:lnTo>
                  <a:pt x="3432" y="497"/>
                </a:lnTo>
                <a:lnTo>
                  <a:pt x="3434" y="497"/>
                </a:lnTo>
                <a:lnTo>
                  <a:pt x="3434" y="495"/>
                </a:lnTo>
                <a:lnTo>
                  <a:pt x="3436" y="495"/>
                </a:lnTo>
                <a:lnTo>
                  <a:pt x="3436" y="493"/>
                </a:lnTo>
                <a:lnTo>
                  <a:pt x="3436" y="491"/>
                </a:lnTo>
                <a:lnTo>
                  <a:pt x="3434" y="491"/>
                </a:lnTo>
                <a:lnTo>
                  <a:pt x="3434" y="489"/>
                </a:lnTo>
                <a:lnTo>
                  <a:pt x="3436" y="489"/>
                </a:lnTo>
                <a:lnTo>
                  <a:pt x="3436" y="487"/>
                </a:lnTo>
                <a:lnTo>
                  <a:pt x="3438" y="486"/>
                </a:lnTo>
                <a:lnTo>
                  <a:pt x="3440" y="484"/>
                </a:lnTo>
                <a:lnTo>
                  <a:pt x="3442" y="484"/>
                </a:lnTo>
                <a:lnTo>
                  <a:pt x="3444" y="484"/>
                </a:lnTo>
                <a:lnTo>
                  <a:pt x="3444" y="482"/>
                </a:lnTo>
                <a:lnTo>
                  <a:pt x="3446" y="480"/>
                </a:lnTo>
                <a:lnTo>
                  <a:pt x="3446" y="478"/>
                </a:lnTo>
                <a:lnTo>
                  <a:pt x="3446" y="476"/>
                </a:lnTo>
                <a:lnTo>
                  <a:pt x="3444" y="474"/>
                </a:lnTo>
                <a:lnTo>
                  <a:pt x="3442" y="474"/>
                </a:lnTo>
                <a:lnTo>
                  <a:pt x="3442" y="472"/>
                </a:lnTo>
                <a:lnTo>
                  <a:pt x="3442" y="470"/>
                </a:lnTo>
                <a:lnTo>
                  <a:pt x="3444" y="468"/>
                </a:lnTo>
                <a:lnTo>
                  <a:pt x="3444" y="466"/>
                </a:lnTo>
                <a:lnTo>
                  <a:pt x="3444" y="464"/>
                </a:lnTo>
                <a:lnTo>
                  <a:pt x="3440" y="466"/>
                </a:lnTo>
                <a:lnTo>
                  <a:pt x="3440" y="464"/>
                </a:lnTo>
                <a:lnTo>
                  <a:pt x="3440" y="463"/>
                </a:lnTo>
                <a:lnTo>
                  <a:pt x="3438" y="463"/>
                </a:lnTo>
                <a:lnTo>
                  <a:pt x="3438" y="461"/>
                </a:lnTo>
                <a:lnTo>
                  <a:pt x="3440" y="459"/>
                </a:lnTo>
                <a:lnTo>
                  <a:pt x="3442" y="459"/>
                </a:lnTo>
                <a:lnTo>
                  <a:pt x="3442" y="457"/>
                </a:lnTo>
                <a:lnTo>
                  <a:pt x="3444" y="457"/>
                </a:lnTo>
                <a:lnTo>
                  <a:pt x="3446" y="457"/>
                </a:lnTo>
                <a:lnTo>
                  <a:pt x="3446" y="459"/>
                </a:lnTo>
                <a:lnTo>
                  <a:pt x="3444" y="459"/>
                </a:lnTo>
                <a:lnTo>
                  <a:pt x="3444" y="461"/>
                </a:lnTo>
                <a:lnTo>
                  <a:pt x="3442" y="461"/>
                </a:lnTo>
                <a:lnTo>
                  <a:pt x="3444" y="463"/>
                </a:lnTo>
                <a:lnTo>
                  <a:pt x="3446" y="464"/>
                </a:lnTo>
                <a:lnTo>
                  <a:pt x="3446" y="463"/>
                </a:lnTo>
                <a:lnTo>
                  <a:pt x="3446" y="461"/>
                </a:lnTo>
                <a:lnTo>
                  <a:pt x="3447" y="461"/>
                </a:lnTo>
                <a:lnTo>
                  <a:pt x="3447" y="459"/>
                </a:lnTo>
                <a:lnTo>
                  <a:pt x="3449" y="459"/>
                </a:lnTo>
                <a:lnTo>
                  <a:pt x="3449" y="457"/>
                </a:lnTo>
                <a:lnTo>
                  <a:pt x="3447" y="457"/>
                </a:lnTo>
                <a:lnTo>
                  <a:pt x="3449" y="455"/>
                </a:lnTo>
                <a:lnTo>
                  <a:pt x="3447" y="455"/>
                </a:lnTo>
                <a:lnTo>
                  <a:pt x="3447" y="453"/>
                </a:lnTo>
                <a:lnTo>
                  <a:pt x="3449" y="453"/>
                </a:lnTo>
                <a:lnTo>
                  <a:pt x="3449" y="451"/>
                </a:lnTo>
                <a:lnTo>
                  <a:pt x="3451" y="451"/>
                </a:lnTo>
                <a:lnTo>
                  <a:pt x="3451" y="449"/>
                </a:lnTo>
                <a:lnTo>
                  <a:pt x="3453" y="449"/>
                </a:lnTo>
                <a:lnTo>
                  <a:pt x="3453" y="447"/>
                </a:lnTo>
                <a:lnTo>
                  <a:pt x="3451" y="447"/>
                </a:lnTo>
                <a:lnTo>
                  <a:pt x="3449" y="447"/>
                </a:lnTo>
                <a:lnTo>
                  <a:pt x="3451" y="447"/>
                </a:lnTo>
                <a:lnTo>
                  <a:pt x="3449" y="447"/>
                </a:lnTo>
                <a:lnTo>
                  <a:pt x="3449" y="449"/>
                </a:lnTo>
                <a:lnTo>
                  <a:pt x="3447" y="449"/>
                </a:lnTo>
                <a:lnTo>
                  <a:pt x="3446" y="449"/>
                </a:lnTo>
                <a:lnTo>
                  <a:pt x="3447" y="447"/>
                </a:lnTo>
                <a:lnTo>
                  <a:pt x="3449" y="447"/>
                </a:lnTo>
                <a:lnTo>
                  <a:pt x="3449" y="445"/>
                </a:lnTo>
                <a:lnTo>
                  <a:pt x="3451" y="443"/>
                </a:lnTo>
                <a:lnTo>
                  <a:pt x="3449" y="443"/>
                </a:lnTo>
                <a:lnTo>
                  <a:pt x="3447" y="445"/>
                </a:lnTo>
                <a:lnTo>
                  <a:pt x="3446" y="445"/>
                </a:lnTo>
                <a:lnTo>
                  <a:pt x="3446" y="447"/>
                </a:lnTo>
                <a:lnTo>
                  <a:pt x="3444" y="449"/>
                </a:lnTo>
                <a:lnTo>
                  <a:pt x="3442" y="449"/>
                </a:lnTo>
                <a:lnTo>
                  <a:pt x="3442" y="451"/>
                </a:lnTo>
                <a:lnTo>
                  <a:pt x="3440" y="451"/>
                </a:lnTo>
                <a:lnTo>
                  <a:pt x="3442" y="451"/>
                </a:lnTo>
                <a:lnTo>
                  <a:pt x="3442" y="453"/>
                </a:lnTo>
                <a:lnTo>
                  <a:pt x="3440" y="453"/>
                </a:lnTo>
                <a:lnTo>
                  <a:pt x="3440" y="455"/>
                </a:lnTo>
                <a:lnTo>
                  <a:pt x="3438" y="455"/>
                </a:lnTo>
                <a:lnTo>
                  <a:pt x="3438" y="453"/>
                </a:lnTo>
                <a:lnTo>
                  <a:pt x="3436" y="453"/>
                </a:lnTo>
                <a:lnTo>
                  <a:pt x="3434" y="453"/>
                </a:lnTo>
                <a:lnTo>
                  <a:pt x="3434" y="455"/>
                </a:lnTo>
                <a:lnTo>
                  <a:pt x="3436" y="455"/>
                </a:lnTo>
                <a:lnTo>
                  <a:pt x="3436" y="457"/>
                </a:lnTo>
                <a:lnTo>
                  <a:pt x="3434" y="459"/>
                </a:lnTo>
                <a:lnTo>
                  <a:pt x="3432" y="459"/>
                </a:lnTo>
                <a:lnTo>
                  <a:pt x="3432" y="457"/>
                </a:lnTo>
                <a:lnTo>
                  <a:pt x="3430" y="455"/>
                </a:lnTo>
                <a:lnTo>
                  <a:pt x="3426" y="455"/>
                </a:lnTo>
                <a:lnTo>
                  <a:pt x="3424" y="455"/>
                </a:lnTo>
                <a:lnTo>
                  <a:pt x="3423" y="455"/>
                </a:lnTo>
                <a:lnTo>
                  <a:pt x="3419" y="451"/>
                </a:lnTo>
                <a:lnTo>
                  <a:pt x="3417" y="449"/>
                </a:lnTo>
                <a:lnTo>
                  <a:pt x="3417" y="447"/>
                </a:lnTo>
                <a:lnTo>
                  <a:pt x="3417" y="445"/>
                </a:lnTo>
                <a:lnTo>
                  <a:pt x="3417" y="443"/>
                </a:lnTo>
                <a:lnTo>
                  <a:pt x="3417" y="441"/>
                </a:lnTo>
                <a:lnTo>
                  <a:pt x="3417" y="439"/>
                </a:lnTo>
                <a:lnTo>
                  <a:pt x="3417" y="438"/>
                </a:lnTo>
                <a:lnTo>
                  <a:pt x="3415" y="438"/>
                </a:lnTo>
                <a:lnTo>
                  <a:pt x="3417" y="438"/>
                </a:lnTo>
                <a:lnTo>
                  <a:pt x="3417" y="436"/>
                </a:lnTo>
                <a:lnTo>
                  <a:pt x="3415" y="436"/>
                </a:lnTo>
                <a:lnTo>
                  <a:pt x="3413" y="436"/>
                </a:lnTo>
                <a:lnTo>
                  <a:pt x="3413" y="438"/>
                </a:lnTo>
                <a:lnTo>
                  <a:pt x="3411" y="438"/>
                </a:lnTo>
                <a:lnTo>
                  <a:pt x="3413" y="438"/>
                </a:lnTo>
                <a:lnTo>
                  <a:pt x="3413" y="439"/>
                </a:lnTo>
                <a:lnTo>
                  <a:pt x="3411" y="438"/>
                </a:lnTo>
                <a:lnTo>
                  <a:pt x="3409" y="438"/>
                </a:lnTo>
                <a:lnTo>
                  <a:pt x="3407" y="438"/>
                </a:lnTo>
                <a:lnTo>
                  <a:pt x="3405" y="436"/>
                </a:lnTo>
                <a:lnTo>
                  <a:pt x="3405" y="434"/>
                </a:lnTo>
                <a:lnTo>
                  <a:pt x="3405" y="432"/>
                </a:lnTo>
                <a:lnTo>
                  <a:pt x="3407" y="432"/>
                </a:lnTo>
                <a:lnTo>
                  <a:pt x="3405" y="430"/>
                </a:lnTo>
                <a:lnTo>
                  <a:pt x="3405" y="428"/>
                </a:lnTo>
                <a:lnTo>
                  <a:pt x="3407" y="428"/>
                </a:lnTo>
                <a:lnTo>
                  <a:pt x="3407" y="426"/>
                </a:lnTo>
                <a:lnTo>
                  <a:pt x="3405" y="426"/>
                </a:lnTo>
                <a:lnTo>
                  <a:pt x="3405" y="424"/>
                </a:lnTo>
                <a:lnTo>
                  <a:pt x="3405" y="422"/>
                </a:lnTo>
                <a:lnTo>
                  <a:pt x="3403" y="422"/>
                </a:lnTo>
                <a:lnTo>
                  <a:pt x="3403" y="420"/>
                </a:lnTo>
                <a:lnTo>
                  <a:pt x="3403" y="418"/>
                </a:lnTo>
                <a:lnTo>
                  <a:pt x="3405" y="418"/>
                </a:lnTo>
                <a:lnTo>
                  <a:pt x="3407" y="418"/>
                </a:lnTo>
                <a:lnTo>
                  <a:pt x="3409" y="418"/>
                </a:lnTo>
                <a:lnTo>
                  <a:pt x="3409" y="416"/>
                </a:lnTo>
                <a:lnTo>
                  <a:pt x="3409" y="415"/>
                </a:lnTo>
                <a:lnTo>
                  <a:pt x="3409" y="413"/>
                </a:lnTo>
                <a:lnTo>
                  <a:pt x="3409" y="411"/>
                </a:lnTo>
                <a:lnTo>
                  <a:pt x="3409" y="409"/>
                </a:lnTo>
                <a:lnTo>
                  <a:pt x="3409" y="407"/>
                </a:lnTo>
                <a:lnTo>
                  <a:pt x="3411" y="407"/>
                </a:lnTo>
                <a:lnTo>
                  <a:pt x="3413" y="407"/>
                </a:lnTo>
                <a:lnTo>
                  <a:pt x="3415" y="407"/>
                </a:lnTo>
                <a:lnTo>
                  <a:pt x="3415" y="405"/>
                </a:lnTo>
                <a:lnTo>
                  <a:pt x="3413" y="405"/>
                </a:lnTo>
                <a:lnTo>
                  <a:pt x="3413" y="403"/>
                </a:lnTo>
                <a:lnTo>
                  <a:pt x="3413" y="401"/>
                </a:lnTo>
                <a:lnTo>
                  <a:pt x="3415" y="399"/>
                </a:lnTo>
                <a:lnTo>
                  <a:pt x="3415" y="397"/>
                </a:lnTo>
                <a:lnTo>
                  <a:pt x="3417" y="399"/>
                </a:lnTo>
                <a:lnTo>
                  <a:pt x="3417" y="401"/>
                </a:lnTo>
                <a:lnTo>
                  <a:pt x="3419" y="401"/>
                </a:lnTo>
                <a:lnTo>
                  <a:pt x="3419" y="403"/>
                </a:lnTo>
                <a:lnTo>
                  <a:pt x="3419" y="405"/>
                </a:lnTo>
                <a:lnTo>
                  <a:pt x="3417" y="407"/>
                </a:lnTo>
                <a:lnTo>
                  <a:pt x="3415" y="409"/>
                </a:lnTo>
                <a:lnTo>
                  <a:pt x="3417" y="409"/>
                </a:lnTo>
                <a:lnTo>
                  <a:pt x="3419" y="409"/>
                </a:lnTo>
                <a:lnTo>
                  <a:pt x="3419" y="411"/>
                </a:lnTo>
                <a:lnTo>
                  <a:pt x="3419" y="413"/>
                </a:lnTo>
                <a:lnTo>
                  <a:pt x="3419" y="415"/>
                </a:lnTo>
                <a:lnTo>
                  <a:pt x="3419" y="416"/>
                </a:lnTo>
                <a:lnTo>
                  <a:pt x="3419" y="418"/>
                </a:lnTo>
                <a:lnTo>
                  <a:pt x="3417" y="418"/>
                </a:lnTo>
                <a:lnTo>
                  <a:pt x="3417" y="420"/>
                </a:lnTo>
                <a:lnTo>
                  <a:pt x="3419" y="420"/>
                </a:lnTo>
                <a:lnTo>
                  <a:pt x="3419" y="422"/>
                </a:lnTo>
                <a:lnTo>
                  <a:pt x="3421" y="424"/>
                </a:lnTo>
                <a:lnTo>
                  <a:pt x="3419" y="426"/>
                </a:lnTo>
                <a:lnTo>
                  <a:pt x="3421" y="426"/>
                </a:lnTo>
                <a:lnTo>
                  <a:pt x="3421" y="424"/>
                </a:lnTo>
                <a:lnTo>
                  <a:pt x="3421" y="422"/>
                </a:lnTo>
                <a:lnTo>
                  <a:pt x="3423" y="420"/>
                </a:lnTo>
                <a:lnTo>
                  <a:pt x="3421" y="420"/>
                </a:lnTo>
                <a:lnTo>
                  <a:pt x="3421" y="422"/>
                </a:lnTo>
                <a:lnTo>
                  <a:pt x="3419" y="418"/>
                </a:lnTo>
                <a:lnTo>
                  <a:pt x="3419" y="416"/>
                </a:lnTo>
                <a:lnTo>
                  <a:pt x="3419" y="415"/>
                </a:lnTo>
                <a:lnTo>
                  <a:pt x="3419" y="413"/>
                </a:lnTo>
                <a:lnTo>
                  <a:pt x="3421" y="409"/>
                </a:lnTo>
                <a:lnTo>
                  <a:pt x="3423" y="409"/>
                </a:lnTo>
                <a:lnTo>
                  <a:pt x="3423" y="407"/>
                </a:lnTo>
                <a:lnTo>
                  <a:pt x="3423" y="405"/>
                </a:lnTo>
                <a:lnTo>
                  <a:pt x="3423" y="403"/>
                </a:lnTo>
                <a:lnTo>
                  <a:pt x="3424" y="401"/>
                </a:lnTo>
                <a:lnTo>
                  <a:pt x="3423" y="401"/>
                </a:lnTo>
                <a:lnTo>
                  <a:pt x="3421" y="401"/>
                </a:lnTo>
                <a:lnTo>
                  <a:pt x="3419" y="401"/>
                </a:lnTo>
                <a:lnTo>
                  <a:pt x="3419" y="399"/>
                </a:lnTo>
                <a:lnTo>
                  <a:pt x="3419" y="397"/>
                </a:lnTo>
                <a:lnTo>
                  <a:pt x="3421" y="397"/>
                </a:lnTo>
                <a:lnTo>
                  <a:pt x="3421" y="395"/>
                </a:lnTo>
                <a:lnTo>
                  <a:pt x="3423" y="393"/>
                </a:lnTo>
                <a:lnTo>
                  <a:pt x="3423" y="391"/>
                </a:lnTo>
                <a:lnTo>
                  <a:pt x="3423" y="390"/>
                </a:lnTo>
                <a:lnTo>
                  <a:pt x="3423" y="388"/>
                </a:lnTo>
                <a:lnTo>
                  <a:pt x="3424" y="388"/>
                </a:lnTo>
                <a:lnTo>
                  <a:pt x="3423" y="388"/>
                </a:lnTo>
                <a:lnTo>
                  <a:pt x="3421" y="386"/>
                </a:lnTo>
                <a:lnTo>
                  <a:pt x="3421" y="384"/>
                </a:lnTo>
                <a:lnTo>
                  <a:pt x="3421" y="382"/>
                </a:lnTo>
                <a:lnTo>
                  <a:pt x="3423" y="382"/>
                </a:lnTo>
                <a:lnTo>
                  <a:pt x="3423" y="380"/>
                </a:lnTo>
                <a:lnTo>
                  <a:pt x="3423" y="378"/>
                </a:lnTo>
                <a:lnTo>
                  <a:pt x="3423" y="376"/>
                </a:lnTo>
                <a:lnTo>
                  <a:pt x="3424" y="372"/>
                </a:lnTo>
                <a:lnTo>
                  <a:pt x="3424" y="370"/>
                </a:lnTo>
                <a:lnTo>
                  <a:pt x="3424" y="372"/>
                </a:lnTo>
                <a:lnTo>
                  <a:pt x="3423" y="372"/>
                </a:lnTo>
                <a:lnTo>
                  <a:pt x="3423" y="374"/>
                </a:lnTo>
                <a:lnTo>
                  <a:pt x="3423" y="376"/>
                </a:lnTo>
                <a:lnTo>
                  <a:pt x="3421" y="376"/>
                </a:lnTo>
                <a:lnTo>
                  <a:pt x="3421" y="378"/>
                </a:lnTo>
                <a:lnTo>
                  <a:pt x="3421" y="380"/>
                </a:lnTo>
                <a:lnTo>
                  <a:pt x="3421" y="382"/>
                </a:lnTo>
                <a:lnTo>
                  <a:pt x="3419" y="382"/>
                </a:lnTo>
                <a:lnTo>
                  <a:pt x="3419" y="384"/>
                </a:lnTo>
                <a:lnTo>
                  <a:pt x="3419" y="386"/>
                </a:lnTo>
                <a:lnTo>
                  <a:pt x="3417" y="386"/>
                </a:lnTo>
                <a:lnTo>
                  <a:pt x="3417" y="384"/>
                </a:lnTo>
                <a:lnTo>
                  <a:pt x="3415" y="384"/>
                </a:lnTo>
                <a:lnTo>
                  <a:pt x="3413" y="386"/>
                </a:lnTo>
                <a:lnTo>
                  <a:pt x="3413" y="384"/>
                </a:lnTo>
                <a:lnTo>
                  <a:pt x="3411" y="382"/>
                </a:lnTo>
                <a:lnTo>
                  <a:pt x="3413" y="382"/>
                </a:lnTo>
                <a:lnTo>
                  <a:pt x="3413" y="380"/>
                </a:lnTo>
                <a:lnTo>
                  <a:pt x="3413" y="378"/>
                </a:lnTo>
                <a:lnTo>
                  <a:pt x="3413" y="376"/>
                </a:lnTo>
                <a:lnTo>
                  <a:pt x="3413" y="374"/>
                </a:lnTo>
                <a:lnTo>
                  <a:pt x="3415" y="374"/>
                </a:lnTo>
                <a:lnTo>
                  <a:pt x="3415" y="372"/>
                </a:lnTo>
                <a:lnTo>
                  <a:pt x="3415" y="370"/>
                </a:lnTo>
                <a:lnTo>
                  <a:pt x="3413" y="370"/>
                </a:lnTo>
                <a:lnTo>
                  <a:pt x="3413" y="368"/>
                </a:lnTo>
                <a:lnTo>
                  <a:pt x="3415" y="368"/>
                </a:lnTo>
                <a:lnTo>
                  <a:pt x="3415" y="367"/>
                </a:lnTo>
                <a:lnTo>
                  <a:pt x="3417" y="367"/>
                </a:lnTo>
                <a:lnTo>
                  <a:pt x="3417" y="365"/>
                </a:lnTo>
                <a:lnTo>
                  <a:pt x="3419" y="363"/>
                </a:lnTo>
                <a:lnTo>
                  <a:pt x="3421" y="363"/>
                </a:lnTo>
                <a:lnTo>
                  <a:pt x="3423" y="363"/>
                </a:lnTo>
                <a:lnTo>
                  <a:pt x="3424" y="361"/>
                </a:lnTo>
                <a:lnTo>
                  <a:pt x="3424" y="359"/>
                </a:lnTo>
                <a:lnTo>
                  <a:pt x="3423" y="357"/>
                </a:lnTo>
                <a:lnTo>
                  <a:pt x="3423" y="355"/>
                </a:lnTo>
                <a:lnTo>
                  <a:pt x="3424" y="355"/>
                </a:lnTo>
                <a:lnTo>
                  <a:pt x="3424" y="357"/>
                </a:lnTo>
                <a:lnTo>
                  <a:pt x="3426" y="357"/>
                </a:lnTo>
                <a:lnTo>
                  <a:pt x="3426" y="359"/>
                </a:lnTo>
                <a:lnTo>
                  <a:pt x="3426" y="361"/>
                </a:lnTo>
                <a:lnTo>
                  <a:pt x="3428" y="361"/>
                </a:lnTo>
                <a:lnTo>
                  <a:pt x="3428" y="359"/>
                </a:lnTo>
                <a:lnTo>
                  <a:pt x="3428" y="357"/>
                </a:lnTo>
                <a:lnTo>
                  <a:pt x="3426" y="357"/>
                </a:lnTo>
                <a:lnTo>
                  <a:pt x="3426" y="355"/>
                </a:lnTo>
                <a:lnTo>
                  <a:pt x="3428" y="355"/>
                </a:lnTo>
                <a:lnTo>
                  <a:pt x="3430" y="357"/>
                </a:lnTo>
                <a:lnTo>
                  <a:pt x="3430" y="359"/>
                </a:lnTo>
                <a:lnTo>
                  <a:pt x="3430" y="357"/>
                </a:lnTo>
                <a:lnTo>
                  <a:pt x="3430" y="355"/>
                </a:lnTo>
                <a:lnTo>
                  <a:pt x="3430" y="353"/>
                </a:lnTo>
                <a:lnTo>
                  <a:pt x="3432" y="351"/>
                </a:lnTo>
                <a:lnTo>
                  <a:pt x="3432" y="349"/>
                </a:lnTo>
                <a:lnTo>
                  <a:pt x="3434" y="349"/>
                </a:lnTo>
                <a:lnTo>
                  <a:pt x="3434" y="351"/>
                </a:lnTo>
                <a:lnTo>
                  <a:pt x="3434" y="349"/>
                </a:lnTo>
                <a:lnTo>
                  <a:pt x="3432" y="347"/>
                </a:lnTo>
                <a:lnTo>
                  <a:pt x="3434" y="345"/>
                </a:lnTo>
                <a:lnTo>
                  <a:pt x="3434" y="343"/>
                </a:lnTo>
                <a:lnTo>
                  <a:pt x="3436" y="343"/>
                </a:lnTo>
                <a:lnTo>
                  <a:pt x="3438" y="343"/>
                </a:lnTo>
                <a:lnTo>
                  <a:pt x="3438" y="342"/>
                </a:lnTo>
                <a:lnTo>
                  <a:pt x="3438" y="340"/>
                </a:lnTo>
                <a:lnTo>
                  <a:pt x="3438" y="342"/>
                </a:lnTo>
                <a:lnTo>
                  <a:pt x="3440" y="342"/>
                </a:lnTo>
                <a:lnTo>
                  <a:pt x="3440" y="340"/>
                </a:lnTo>
                <a:lnTo>
                  <a:pt x="3440" y="338"/>
                </a:lnTo>
                <a:lnTo>
                  <a:pt x="3442" y="338"/>
                </a:lnTo>
                <a:lnTo>
                  <a:pt x="3442" y="336"/>
                </a:lnTo>
                <a:lnTo>
                  <a:pt x="3442" y="338"/>
                </a:lnTo>
                <a:lnTo>
                  <a:pt x="3444" y="338"/>
                </a:lnTo>
                <a:lnTo>
                  <a:pt x="3446" y="338"/>
                </a:lnTo>
                <a:lnTo>
                  <a:pt x="3446" y="336"/>
                </a:lnTo>
                <a:lnTo>
                  <a:pt x="3447" y="336"/>
                </a:lnTo>
                <a:lnTo>
                  <a:pt x="3447" y="334"/>
                </a:lnTo>
                <a:lnTo>
                  <a:pt x="3449" y="334"/>
                </a:lnTo>
                <a:lnTo>
                  <a:pt x="3449" y="332"/>
                </a:lnTo>
                <a:lnTo>
                  <a:pt x="3451" y="332"/>
                </a:lnTo>
                <a:lnTo>
                  <a:pt x="3451" y="330"/>
                </a:lnTo>
                <a:lnTo>
                  <a:pt x="3451" y="332"/>
                </a:lnTo>
                <a:lnTo>
                  <a:pt x="3453" y="332"/>
                </a:lnTo>
                <a:lnTo>
                  <a:pt x="3453" y="330"/>
                </a:lnTo>
                <a:lnTo>
                  <a:pt x="3453" y="328"/>
                </a:lnTo>
                <a:lnTo>
                  <a:pt x="3455" y="326"/>
                </a:lnTo>
                <a:lnTo>
                  <a:pt x="3457" y="324"/>
                </a:lnTo>
                <a:lnTo>
                  <a:pt x="3459" y="324"/>
                </a:lnTo>
                <a:lnTo>
                  <a:pt x="3459" y="326"/>
                </a:lnTo>
                <a:lnTo>
                  <a:pt x="3459" y="328"/>
                </a:lnTo>
                <a:lnTo>
                  <a:pt x="3459" y="330"/>
                </a:lnTo>
                <a:lnTo>
                  <a:pt x="3461" y="332"/>
                </a:lnTo>
                <a:lnTo>
                  <a:pt x="3461" y="330"/>
                </a:lnTo>
                <a:lnTo>
                  <a:pt x="3463" y="330"/>
                </a:lnTo>
                <a:lnTo>
                  <a:pt x="3463" y="328"/>
                </a:lnTo>
                <a:lnTo>
                  <a:pt x="3465" y="328"/>
                </a:lnTo>
                <a:lnTo>
                  <a:pt x="3465" y="326"/>
                </a:lnTo>
                <a:lnTo>
                  <a:pt x="3467" y="324"/>
                </a:lnTo>
                <a:lnTo>
                  <a:pt x="3469" y="322"/>
                </a:lnTo>
                <a:lnTo>
                  <a:pt x="3471" y="320"/>
                </a:lnTo>
                <a:lnTo>
                  <a:pt x="3472" y="320"/>
                </a:lnTo>
                <a:lnTo>
                  <a:pt x="3474" y="319"/>
                </a:lnTo>
                <a:lnTo>
                  <a:pt x="3478" y="320"/>
                </a:lnTo>
                <a:lnTo>
                  <a:pt x="3480" y="320"/>
                </a:lnTo>
                <a:lnTo>
                  <a:pt x="3480" y="322"/>
                </a:lnTo>
                <a:lnTo>
                  <a:pt x="3480" y="324"/>
                </a:lnTo>
                <a:lnTo>
                  <a:pt x="3480" y="326"/>
                </a:lnTo>
                <a:lnTo>
                  <a:pt x="3482" y="326"/>
                </a:lnTo>
                <a:lnTo>
                  <a:pt x="3482" y="328"/>
                </a:lnTo>
                <a:close/>
                <a:moveTo>
                  <a:pt x="3246" y="295"/>
                </a:moveTo>
                <a:lnTo>
                  <a:pt x="3244" y="297"/>
                </a:lnTo>
                <a:lnTo>
                  <a:pt x="3244" y="299"/>
                </a:lnTo>
                <a:lnTo>
                  <a:pt x="3242" y="299"/>
                </a:lnTo>
                <a:lnTo>
                  <a:pt x="3242" y="297"/>
                </a:lnTo>
                <a:lnTo>
                  <a:pt x="3242" y="295"/>
                </a:lnTo>
                <a:lnTo>
                  <a:pt x="3244" y="295"/>
                </a:lnTo>
                <a:lnTo>
                  <a:pt x="3246" y="295"/>
                </a:lnTo>
                <a:close/>
                <a:moveTo>
                  <a:pt x="3254" y="286"/>
                </a:moveTo>
                <a:lnTo>
                  <a:pt x="3252" y="286"/>
                </a:lnTo>
                <a:lnTo>
                  <a:pt x="3252" y="288"/>
                </a:lnTo>
                <a:lnTo>
                  <a:pt x="3252" y="286"/>
                </a:lnTo>
                <a:lnTo>
                  <a:pt x="3250" y="286"/>
                </a:lnTo>
                <a:lnTo>
                  <a:pt x="3250" y="288"/>
                </a:lnTo>
                <a:lnTo>
                  <a:pt x="3252" y="288"/>
                </a:lnTo>
                <a:lnTo>
                  <a:pt x="3250" y="290"/>
                </a:lnTo>
                <a:lnTo>
                  <a:pt x="3248" y="292"/>
                </a:lnTo>
                <a:lnTo>
                  <a:pt x="3246" y="292"/>
                </a:lnTo>
                <a:lnTo>
                  <a:pt x="3244" y="292"/>
                </a:lnTo>
                <a:lnTo>
                  <a:pt x="3242" y="290"/>
                </a:lnTo>
                <a:lnTo>
                  <a:pt x="3242" y="288"/>
                </a:lnTo>
                <a:lnTo>
                  <a:pt x="3244" y="288"/>
                </a:lnTo>
                <a:lnTo>
                  <a:pt x="3242" y="288"/>
                </a:lnTo>
                <a:lnTo>
                  <a:pt x="3242" y="286"/>
                </a:lnTo>
                <a:lnTo>
                  <a:pt x="3244" y="286"/>
                </a:lnTo>
                <a:lnTo>
                  <a:pt x="3244" y="284"/>
                </a:lnTo>
                <a:lnTo>
                  <a:pt x="3244" y="286"/>
                </a:lnTo>
                <a:lnTo>
                  <a:pt x="3246" y="288"/>
                </a:lnTo>
                <a:lnTo>
                  <a:pt x="3248" y="288"/>
                </a:lnTo>
                <a:lnTo>
                  <a:pt x="3248" y="286"/>
                </a:lnTo>
                <a:lnTo>
                  <a:pt x="3248" y="284"/>
                </a:lnTo>
                <a:lnTo>
                  <a:pt x="3248" y="282"/>
                </a:lnTo>
                <a:lnTo>
                  <a:pt x="3250" y="282"/>
                </a:lnTo>
                <a:lnTo>
                  <a:pt x="3250" y="280"/>
                </a:lnTo>
                <a:lnTo>
                  <a:pt x="3252" y="280"/>
                </a:lnTo>
                <a:lnTo>
                  <a:pt x="3252" y="282"/>
                </a:lnTo>
                <a:lnTo>
                  <a:pt x="3254" y="284"/>
                </a:lnTo>
                <a:lnTo>
                  <a:pt x="3254" y="286"/>
                </a:lnTo>
                <a:close/>
                <a:moveTo>
                  <a:pt x="3250" y="272"/>
                </a:moveTo>
                <a:lnTo>
                  <a:pt x="3250" y="274"/>
                </a:lnTo>
                <a:lnTo>
                  <a:pt x="3250" y="276"/>
                </a:lnTo>
                <a:lnTo>
                  <a:pt x="3250" y="278"/>
                </a:lnTo>
                <a:lnTo>
                  <a:pt x="3250" y="280"/>
                </a:lnTo>
                <a:lnTo>
                  <a:pt x="3248" y="280"/>
                </a:lnTo>
                <a:lnTo>
                  <a:pt x="3248" y="282"/>
                </a:lnTo>
                <a:lnTo>
                  <a:pt x="3246" y="284"/>
                </a:lnTo>
                <a:lnTo>
                  <a:pt x="3246" y="282"/>
                </a:lnTo>
                <a:lnTo>
                  <a:pt x="3246" y="280"/>
                </a:lnTo>
                <a:lnTo>
                  <a:pt x="3246" y="278"/>
                </a:lnTo>
                <a:lnTo>
                  <a:pt x="3246" y="280"/>
                </a:lnTo>
                <a:lnTo>
                  <a:pt x="3244" y="282"/>
                </a:lnTo>
                <a:lnTo>
                  <a:pt x="3244" y="284"/>
                </a:lnTo>
                <a:lnTo>
                  <a:pt x="3244" y="282"/>
                </a:lnTo>
                <a:lnTo>
                  <a:pt x="3244" y="280"/>
                </a:lnTo>
                <a:lnTo>
                  <a:pt x="3244" y="278"/>
                </a:lnTo>
                <a:lnTo>
                  <a:pt x="3244" y="276"/>
                </a:lnTo>
                <a:lnTo>
                  <a:pt x="3244" y="274"/>
                </a:lnTo>
                <a:lnTo>
                  <a:pt x="3242" y="272"/>
                </a:lnTo>
                <a:lnTo>
                  <a:pt x="3244" y="272"/>
                </a:lnTo>
                <a:lnTo>
                  <a:pt x="3244" y="274"/>
                </a:lnTo>
                <a:lnTo>
                  <a:pt x="3246" y="274"/>
                </a:lnTo>
                <a:lnTo>
                  <a:pt x="3246" y="272"/>
                </a:lnTo>
                <a:lnTo>
                  <a:pt x="3248" y="272"/>
                </a:lnTo>
                <a:lnTo>
                  <a:pt x="3250" y="272"/>
                </a:lnTo>
                <a:close/>
                <a:moveTo>
                  <a:pt x="3265" y="272"/>
                </a:moveTo>
                <a:lnTo>
                  <a:pt x="3267" y="274"/>
                </a:lnTo>
                <a:lnTo>
                  <a:pt x="3269" y="276"/>
                </a:lnTo>
                <a:lnTo>
                  <a:pt x="3271" y="278"/>
                </a:lnTo>
                <a:lnTo>
                  <a:pt x="3271" y="280"/>
                </a:lnTo>
                <a:lnTo>
                  <a:pt x="3271" y="282"/>
                </a:lnTo>
                <a:lnTo>
                  <a:pt x="3269" y="280"/>
                </a:lnTo>
                <a:lnTo>
                  <a:pt x="3269" y="278"/>
                </a:lnTo>
                <a:lnTo>
                  <a:pt x="3267" y="276"/>
                </a:lnTo>
                <a:lnTo>
                  <a:pt x="3265" y="276"/>
                </a:lnTo>
                <a:lnTo>
                  <a:pt x="3265" y="274"/>
                </a:lnTo>
                <a:lnTo>
                  <a:pt x="3263" y="274"/>
                </a:lnTo>
                <a:lnTo>
                  <a:pt x="3263" y="272"/>
                </a:lnTo>
                <a:lnTo>
                  <a:pt x="3261" y="272"/>
                </a:lnTo>
                <a:lnTo>
                  <a:pt x="3261" y="271"/>
                </a:lnTo>
                <a:lnTo>
                  <a:pt x="3263" y="269"/>
                </a:lnTo>
                <a:lnTo>
                  <a:pt x="3265" y="272"/>
                </a:lnTo>
                <a:close/>
                <a:moveTo>
                  <a:pt x="3238" y="261"/>
                </a:moveTo>
                <a:lnTo>
                  <a:pt x="3234" y="259"/>
                </a:lnTo>
                <a:lnTo>
                  <a:pt x="3236" y="259"/>
                </a:lnTo>
                <a:lnTo>
                  <a:pt x="3238" y="261"/>
                </a:lnTo>
                <a:close/>
                <a:moveTo>
                  <a:pt x="3242" y="263"/>
                </a:moveTo>
                <a:lnTo>
                  <a:pt x="3244" y="265"/>
                </a:lnTo>
                <a:lnTo>
                  <a:pt x="3246" y="265"/>
                </a:lnTo>
                <a:lnTo>
                  <a:pt x="3248" y="267"/>
                </a:lnTo>
                <a:lnTo>
                  <a:pt x="3248" y="269"/>
                </a:lnTo>
                <a:lnTo>
                  <a:pt x="3248" y="271"/>
                </a:lnTo>
                <a:lnTo>
                  <a:pt x="3248" y="269"/>
                </a:lnTo>
                <a:lnTo>
                  <a:pt x="3246" y="269"/>
                </a:lnTo>
                <a:lnTo>
                  <a:pt x="3246" y="271"/>
                </a:lnTo>
                <a:lnTo>
                  <a:pt x="3246" y="272"/>
                </a:lnTo>
                <a:lnTo>
                  <a:pt x="3244" y="272"/>
                </a:lnTo>
                <a:lnTo>
                  <a:pt x="3244" y="271"/>
                </a:lnTo>
                <a:lnTo>
                  <a:pt x="3242" y="271"/>
                </a:lnTo>
                <a:lnTo>
                  <a:pt x="3242" y="269"/>
                </a:lnTo>
                <a:lnTo>
                  <a:pt x="3240" y="269"/>
                </a:lnTo>
                <a:lnTo>
                  <a:pt x="3238" y="267"/>
                </a:lnTo>
                <a:lnTo>
                  <a:pt x="3236" y="267"/>
                </a:lnTo>
                <a:lnTo>
                  <a:pt x="3234" y="267"/>
                </a:lnTo>
                <a:lnTo>
                  <a:pt x="3234" y="265"/>
                </a:lnTo>
                <a:lnTo>
                  <a:pt x="3234" y="263"/>
                </a:lnTo>
                <a:lnTo>
                  <a:pt x="3234" y="265"/>
                </a:lnTo>
                <a:lnTo>
                  <a:pt x="3232" y="265"/>
                </a:lnTo>
                <a:lnTo>
                  <a:pt x="3230" y="263"/>
                </a:lnTo>
                <a:lnTo>
                  <a:pt x="3230" y="261"/>
                </a:lnTo>
                <a:lnTo>
                  <a:pt x="3230" y="259"/>
                </a:lnTo>
                <a:lnTo>
                  <a:pt x="3229" y="259"/>
                </a:lnTo>
                <a:lnTo>
                  <a:pt x="3230" y="259"/>
                </a:lnTo>
                <a:lnTo>
                  <a:pt x="3232" y="259"/>
                </a:lnTo>
                <a:lnTo>
                  <a:pt x="3234" y="261"/>
                </a:lnTo>
                <a:lnTo>
                  <a:pt x="3238" y="263"/>
                </a:lnTo>
                <a:lnTo>
                  <a:pt x="3240" y="263"/>
                </a:lnTo>
                <a:lnTo>
                  <a:pt x="3242" y="263"/>
                </a:lnTo>
                <a:close/>
                <a:moveTo>
                  <a:pt x="3234" y="259"/>
                </a:moveTo>
                <a:lnTo>
                  <a:pt x="3232" y="259"/>
                </a:lnTo>
                <a:lnTo>
                  <a:pt x="3230" y="259"/>
                </a:lnTo>
                <a:lnTo>
                  <a:pt x="3230" y="257"/>
                </a:lnTo>
                <a:lnTo>
                  <a:pt x="3232" y="259"/>
                </a:lnTo>
                <a:lnTo>
                  <a:pt x="3234" y="259"/>
                </a:lnTo>
                <a:close/>
                <a:moveTo>
                  <a:pt x="3246" y="257"/>
                </a:moveTo>
                <a:lnTo>
                  <a:pt x="3246" y="259"/>
                </a:lnTo>
                <a:lnTo>
                  <a:pt x="3246" y="261"/>
                </a:lnTo>
                <a:lnTo>
                  <a:pt x="3248" y="263"/>
                </a:lnTo>
                <a:lnTo>
                  <a:pt x="3246" y="263"/>
                </a:lnTo>
                <a:lnTo>
                  <a:pt x="3242" y="263"/>
                </a:lnTo>
                <a:lnTo>
                  <a:pt x="3244" y="261"/>
                </a:lnTo>
                <a:lnTo>
                  <a:pt x="3242" y="261"/>
                </a:lnTo>
                <a:lnTo>
                  <a:pt x="3240" y="261"/>
                </a:lnTo>
                <a:lnTo>
                  <a:pt x="3238" y="261"/>
                </a:lnTo>
                <a:lnTo>
                  <a:pt x="3240" y="261"/>
                </a:lnTo>
                <a:lnTo>
                  <a:pt x="3238" y="259"/>
                </a:lnTo>
                <a:lnTo>
                  <a:pt x="3238" y="261"/>
                </a:lnTo>
                <a:lnTo>
                  <a:pt x="3236" y="259"/>
                </a:lnTo>
                <a:lnTo>
                  <a:pt x="3236" y="257"/>
                </a:lnTo>
                <a:lnTo>
                  <a:pt x="3234" y="259"/>
                </a:lnTo>
                <a:lnTo>
                  <a:pt x="3232" y="257"/>
                </a:lnTo>
                <a:lnTo>
                  <a:pt x="3230" y="257"/>
                </a:lnTo>
                <a:lnTo>
                  <a:pt x="3232" y="255"/>
                </a:lnTo>
                <a:lnTo>
                  <a:pt x="3234" y="255"/>
                </a:lnTo>
                <a:lnTo>
                  <a:pt x="3236" y="255"/>
                </a:lnTo>
                <a:lnTo>
                  <a:pt x="3238" y="255"/>
                </a:lnTo>
                <a:lnTo>
                  <a:pt x="3240" y="255"/>
                </a:lnTo>
                <a:lnTo>
                  <a:pt x="3242" y="255"/>
                </a:lnTo>
                <a:lnTo>
                  <a:pt x="3244" y="257"/>
                </a:lnTo>
                <a:lnTo>
                  <a:pt x="3246" y="257"/>
                </a:lnTo>
                <a:close/>
                <a:moveTo>
                  <a:pt x="3257" y="255"/>
                </a:moveTo>
                <a:lnTo>
                  <a:pt x="3255" y="255"/>
                </a:lnTo>
                <a:lnTo>
                  <a:pt x="3255" y="253"/>
                </a:lnTo>
                <a:lnTo>
                  <a:pt x="3255" y="251"/>
                </a:lnTo>
                <a:lnTo>
                  <a:pt x="3257" y="253"/>
                </a:lnTo>
                <a:lnTo>
                  <a:pt x="3257" y="255"/>
                </a:lnTo>
                <a:close/>
                <a:moveTo>
                  <a:pt x="3255" y="253"/>
                </a:moveTo>
                <a:lnTo>
                  <a:pt x="3254" y="253"/>
                </a:lnTo>
                <a:lnTo>
                  <a:pt x="3254" y="251"/>
                </a:lnTo>
                <a:lnTo>
                  <a:pt x="3254" y="249"/>
                </a:lnTo>
                <a:lnTo>
                  <a:pt x="3254" y="247"/>
                </a:lnTo>
                <a:lnTo>
                  <a:pt x="3255" y="249"/>
                </a:lnTo>
                <a:lnTo>
                  <a:pt x="3255" y="253"/>
                </a:lnTo>
                <a:close/>
                <a:moveTo>
                  <a:pt x="3261" y="234"/>
                </a:moveTo>
                <a:lnTo>
                  <a:pt x="3259" y="232"/>
                </a:lnTo>
                <a:lnTo>
                  <a:pt x="3259" y="230"/>
                </a:lnTo>
                <a:lnTo>
                  <a:pt x="3261" y="230"/>
                </a:lnTo>
                <a:lnTo>
                  <a:pt x="3261" y="232"/>
                </a:lnTo>
                <a:lnTo>
                  <a:pt x="3261" y="234"/>
                </a:lnTo>
                <a:close/>
                <a:moveTo>
                  <a:pt x="3259" y="226"/>
                </a:moveTo>
                <a:lnTo>
                  <a:pt x="3259" y="228"/>
                </a:lnTo>
                <a:lnTo>
                  <a:pt x="3259" y="226"/>
                </a:lnTo>
                <a:close/>
                <a:moveTo>
                  <a:pt x="3248" y="221"/>
                </a:moveTo>
                <a:lnTo>
                  <a:pt x="3248" y="223"/>
                </a:lnTo>
                <a:lnTo>
                  <a:pt x="3246" y="223"/>
                </a:lnTo>
                <a:lnTo>
                  <a:pt x="3246" y="221"/>
                </a:lnTo>
                <a:lnTo>
                  <a:pt x="3246" y="219"/>
                </a:lnTo>
                <a:lnTo>
                  <a:pt x="3244" y="219"/>
                </a:lnTo>
                <a:lnTo>
                  <a:pt x="3244" y="217"/>
                </a:lnTo>
                <a:lnTo>
                  <a:pt x="3244" y="215"/>
                </a:lnTo>
                <a:lnTo>
                  <a:pt x="3246" y="215"/>
                </a:lnTo>
                <a:lnTo>
                  <a:pt x="3248" y="217"/>
                </a:lnTo>
                <a:lnTo>
                  <a:pt x="3248" y="219"/>
                </a:lnTo>
                <a:lnTo>
                  <a:pt x="3248" y="221"/>
                </a:lnTo>
                <a:close/>
                <a:moveTo>
                  <a:pt x="3190" y="215"/>
                </a:moveTo>
                <a:lnTo>
                  <a:pt x="3190" y="213"/>
                </a:lnTo>
                <a:lnTo>
                  <a:pt x="3190" y="211"/>
                </a:lnTo>
                <a:lnTo>
                  <a:pt x="3192" y="211"/>
                </a:lnTo>
                <a:lnTo>
                  <a:pt x="3192" y="213"/>
                </a:lnTo>
                <a:lnTo>
                  <a:pt x="3190" y="215"/>
                </a:lnTo>
                <a:close/>
                <a:moveTo>
                  <a:pt x="3257" y="213"/>
                </a:moveTo>
                <a:lnTo>
                  <a:pt x="3255" y="211"/>
                </a:lnTo>
                <a:lnTo>
                  <a:pt x="3257" y="211"/>
                </a:lnTo>
                <a:lnTo>
                  <a:pt x="3257" y="209"/>
                </a:lnTo>
                <a:lnTo>
                  <a:pt x="3259" y="211"/>
                </a:lnTo>
                <a:lnTo>
                  <a:pt x="3259" y="213"/>
                </a:lnTo>
                <a:lnTo>
                  <a:pt x="3257" y="213"/>
                </a:lnTo>
                <a:close/>
                <a:moveTo>
                  <a:pt x="3194" y="211"/>
                </a:moveTo>
                <a:lnTo>
                  <a:pt x="3192" y="211"/>
                </a:lnTo>
                <a:lnTo>
                  <a:pt x="3192" y="209"/>
                </a:lnTo>
                <a:lnTo>
                  <a:pt x="3194" y="209"/>
                </a:lnTo>
                <a:lnTo>
                  <a:pt x="3194" y="211"/>
                </a:lnTo>
                <a:close/>
                <a:moveTo>
                  <a:pt x="3254" y="211"/>
                </a:moveTo>
                <a:lnTo>
                  <a:pt x="3252" y="209"/>
                </a:lnTo>
                <a:lnTo>
                  <a:pt x="3254" y="207"/>
                </a:lnTo>
                <a:lnTo>
                  <a:pt x="3255" y="207"/>
                </a:lnTo>
                <a:lnTo>
                  <a:pt x="3254" y="209"/>
                </a:lnTo>
                <a:lnTo>
                  <a:pt x="3254" y="211"/>
                </a:lnTo>
                <a:close/>
                <a:moveTo>
                  <a:pt x="3255" y="199"/>
                </a:moveTo>
                <a:lnTo>
                  <a:pt x="3255" y="201"/>
                </a:lnTo>
                <a:lnTo>
                  <a:pt x="3254" y="199"/>
                </a:lnTo>
                <a:lnTo>
                  <a:pt x="3252" y="198"/>
                </a:lnTo>
                <a:lnTo>
                  <a:pt x="3250" y="198"/>
                </a:lnTo>
                <a:lnTo>
                  <a:pt x="3252" y="198"/>
                </a:lnTo>
                <a:lnTo>
                  <a:pt x="3254" y="198"/>
                </a:lnTo>
                <a:lnTo>
                  <a:pt x="3255" y="198"/>
                </a:lnTo>
                <a:lnTo>
                  <a:pt x="3255" y="199"/>
                </a:lnTo>
                <a:close/>
                <a:moveTo>
                  <a:pt x="3246" y="146"/>
                </a:moveTo>
                <a:lnTo>
                  <a:pt x="3244" y="146"/>
                </a:lnTo>
                <a:lnTo>
                  <a:pt x="3244" y="144"/>
                </a:lnTo>
                <a:lnTo>
                  <a:pt x="3244" y="146"/>
                </a:lnTo>
                <a:lnTo>
                  <a:pt x="3246" y="146"/>
                </a:lnTo>
                <a:close/>
                <a:moveTo>
                  <a:pt x="3240" y="136"/>
                </a:moveTo>
                <a:lnTo>
                  <a:pt x="3240" y="138"/>
                </a:lnTo>
                <a:lnTo>
                  <a:pt x="3240" y="136"/>
                </a:lnTo>
                <a:lnTo>
                  <a:pt x="3242" y="136"/>
                </a:lnTo>
                <a:lnTo>
                  <a:pt x="3242" y="138"/>
                </a:lnTo>
                <a:lnTo>
                  <a:pt x="3242" y="142"/>
                </a:lnTo>
                <a:lnTo>
                  <a:pt x="3240" y="142"/>
                </a:lnTo>
                <a:lnTo>
                  <a:pt x="3238" y="142"/>
                </a:lnTo>
                <a:lnTo>
                  <a:pt x="3236" y="142"/>
                </a:lnTo>
                <a:lnTo>
                  <a:pt x="3236" y="140"/>
                </a:lnTo>
                <a:lnTo>
                  <a:pt x="3236" y="138"/>
                </a:lnTo>
                <a:lnTo>
                  <a:pt x="3238" y="138"/>
                </a:lnTo>
                <a:lnTo>
                  <a:pt x="3238" y="136"/>
                </a:lnTo>
                <a:lnTo>
                  <a:pt x="3240" y="136"/>
                </a:lnTo>
                <a:close/>
                <a:moveTo>
                  <a:pt x="3232" y="142"/>
                </a:moveTo>
                <a:lnTo>
                  <a:pt x="3230" y="142"/>
                </a:lnTo>
                <a:lnTo>
                  <a:pt x="3229" y="142"/>
                </a:lnTo>
                <a:lnTo>
                  <a:pt x="3229" y="140"/>
                </a:lnTo>
                <a:lnTo>
                  <a:pt x="3230" y="140"/>
                </a:lnTo>
                <a:lnTo>
                  <a:pt x="3230" y="138"/>
                </a:lnTo>
                <a:lnTo>
                  <a:pt x="3229" y="136"/>
                </a:lnTo>
                <a:lnTo>
                  <a:pt x="3225" y="136"/>
                </a:lnTo>
                <a:lnTo>
                  <a:pt x="3225" y="134"/>
                </a:lnTo>
                <a:lnTo>
                  <a:pt x="3225" y="132"/>
                </a:lnTo>
                <a:lnTo>
                  <a:pt x="3225" y="130"/>
                </a:lnTo>
                <a:lnTo>
                  <a:pt x="3227" y="128"/>
                </a:lnTo>
                <a:lnTo>
                  <a:pt x="3229" y="128"/>
                </a:lnTo>
                <a:lnTo>
                  <a:pt x="3230" y="127"/>
                </a:lnTo>
                <a:lnTo>
                  <a:pt x="3232" y="127"/>
                </a:lnTo>
                <a:lnTo>
                  <a:pt x="3234" y="127"/>
                </a:lnTo>
                <a:lnTo>
                  <a:pt x="3234" y="128"/>
                </a:lnTo>
                <a:lnTo>
                  <a:pt x="3234" y="130"/>
                </a:lnTo>
                <a:lnTo>
                  <a:pt x="3234" y="132"/>
                </a:lnTo>
                <a:lnTo>
                  <a:pt x="3236" y="134"/>
                </a:lnTo>
                <a:lnTo>
                  <a:pt x="3234" y="134"/>
                </a:lnTo>
                <a:lnTo>
                  <a:pt x="3236" y="136"/>
                </a:lnTo>
                <a:lnTo>
                  <a:pt x="3234" y="136"/>
                </a:lnTo>
                <a:lnTo>
                  <a:pt x="3234" y="140"/>
                </a:lnTo>
                <a:lnTo>
                  <a:pt x="3232" y="142"/>
                </a:lnTo>
                <a:close/>
                <a:moveTo>
                  <a:pt x="3259" y="226"/>
                </a:moveTo>
                <a:lnTo>
                  <a:pt x="3259" y="224"/>
                </a:lnTo>
                <a:lnTo>
                  <a:pt x="3259" y="223"/>
                </a:lnTo>
                <a:lnTo>
                  <a:pt x="3259" y="221"/>
                </a:lnTo>
                <a:lnTo>
                  <a:pt x="3259" y="219"/>
                </a:lnTo>
                <a:lnTo>
                  <a:pt x="3259" y="217"/>
                </a:lnTo>
                <a:lnTo>
                  <a:pt x="3261" y="217"/>
                </a:lnTo>
                <a:lnTo>
                  <a:pt x="3259" y="215"/>
                </a:lnTo>
                <a:lnTo>
                  <a:pt x="3261" y="215"/>
                </a:lnTo>
                <a:lnTo>
                  <a:pt x="3261" y="213"/>
                </a:lnTo>
                <a:lnTo>
                  <a:pt x="3259" y="215"/>
                </a:lnTo>
                <a:lnTo>
                  <a:pt x="3259" y="213"/>
                </a:lnTo>
                <a:lnTo>
                  <a:pt x="3261" y="211"/>
                </a:lnTo>
                <a:lnTo>
                  <a:pt x="3263" y="211"/>
                </a:lnTo>
                <a:lnTo>
                  <a:pt x="3261" y="209"/>
                </a:lnTo>
                <a:lnTo>
                  <a:pt x="3259" y="209"/>
                </a:lnTo>
                <a:lnTo>
                  <a:pt x="3259" y="207"/>
                </a:lnTo>
                <a:lnTo>
                  <a:pt x="3257" y="207"/>
                </a:lnTo>
                <a:lnTo>
                  <a:pt x="3257" y="205"/>
                </a:lnTo>
                <a:lnTo>
                  <a:pt x="3257" y="203"/>
                </a:lnTo>
                <a:lnTo>
                  <a:pt x="3259" y="203"/>
                </a:lnTo>
                <a:lnTo>
                  <a:pt x="3257" y="201"/>
                </a:lnTo>
                <a:lnTo>
                  <a:pt x="3257" y="199"/>
                </a:lnTo>
                <a:lnTo>
                  <a:pt x="3257" y="198"/>
                </a:lnTo>
                <a:lnTo>
                  <a:pt x="3257" y="196"/>
                </a:lnTo>
                <a:lnTo>
                  <a:pt x="3255" y="196"/>
                </a:lnTo>
                <a:lnTo>
                  <a:pt x="3254" y="196"/>
                </a:lnTo>
                <a:lnTo>
                  <a:pt x="3252" y="196"/>
                </a:lnTo>
                <a:lnTo>
                  <a:pt x="3250" y="196"/>
                </a:lnTo>
                <a:lnTo>
                  <a:pt x="3250" y="194"/>
                </a:lnTo>
                <a:lnTo>
                  <a:pt x="3252" y="194"/>
                </a:lnTo>
                <a:lnTo>
                  <a:pt x="3254" y="192"/>
                </a:lnTo>
                <a:lnTo>
                  <a:pt x="3254" y="188"/>
                </a:lnTo>
                <a:lnTo>
                  <a:pt x="3254" y="186"/>
                </a:lnTo>
                <a:lnTo>
                  <a:pt x="3254" y="184"/>
                </a:lnTo>
                <a:lnTo>
                  <a:pt x="3254" y="182"/>
                </a:lnTo>
                <a:lnTo>
                  <a:pt x="3257" y="176"/>
                </a:lnTo>
                <a:lnTo>
                  <a:pt x="3257" y="175"/>
                </a:lnTo>
                <a:lnTo>
                  <a:pt x="3257" y="173"/>
                </a:lnTo>
                <a:lnTo>
                  <a:pt x="3255" y="171"/>
                </a:lnTo>
                <a:lnTo>
                  <a:pt x="3255" y="169"/>
                </a:lnTo>
                <a:lnTo>
                  <a:pt x="3254" y="169"/>
                </a:lnTo>
                <a:lnTo>
                  <a:pt x="3255" y="171"/>
                </a:lnTo>
                <a:lnTo>
                  <a:pt x="3255" y="173"/>
                </a:lnTo>
                <a:lnTo>
                  <a:pt x="3255" y="175"/>
                </a:lnTo>
                <a:lnTo>
                  <a:pt x="3255" y="176"/>
                </a:lnTo>
                <a:lnTo>
                  <a:pt x="3254" y="178"/>
                </a:lnTo>
                <a:lnTo>
                  <a:pt x="3252" y="178"/>
                </a:lnTo>
                <a:lnTo>
                  <a:pt x="3252" y="182"/>
                </a:lnTo>
                <a:lnTo>
                  <a:pt x="3252" y="184"/>
                </a:lnTo>
                <a:lnTo>
                  <a:pt x="3252" y="186"/>
                </a:lnTo>
                <a:lnTo>
                  <a:pt x="3252" y="188"/>
                </a:lnTo>
                <a:lnTo>
                  <a:pt x="3250" y="190"/>
                </a:lnTo>
                <a:lnTo>
                  <a:pt x="3248" y="192"/>
                </a:lnTo>
                <a:lnTo>
                  <a:pt x="3248" y="194"/>
                </a:lnTo>
                <a:lnTo>
                  <a:pt x="3248" y="196"/>
                </a:lnTo>
                <a:lnTo>
                  <a:pt x="3248" y="198"/>
                </a:lnTo>
                <a:lnTo>
                  <a:pt x="3250" y="199"/>
                </a:lnTo>
                <a:lnTo>
                  <a:pt x="3252" y="199"/>
                </a:lnTo>
                <a:lnTo>
                  <a:pt x="3252" y="201"/>
                </a:lnTo>
                <a:lnTo>
                  <a:pt x="3252" y="203"/>
                </a:lnTo>
                <a:lnTo>
                  <a:pt x="3252" y="205"/>
                </a:lnTo>
                <a:lnTo>
                  <a:pt x="3250" y="207"/>
                </a:lnTo>
                <a:lnTo>
                  <a:pt x="3250" y="211"/>
                </a:lnTo>
                <a:lnTo>
                  <a:pt x="3252" y="213"/>
                </a:lnTo>
                <a:lnTo>
                  <a:pt x="3252" y="215"/>
                </a:lnTo>
                <a:lnTo>
                  <a:pt x="3252" y="217"/>
                </a:lnTo>
                <a:lnTo>
                  <a:pt x="3250" y="215"/>
                </a:lnTo>
                <a:lnTo>
                  <a:pt x="3248" y="215"/>
                </a:lnTo>
                <a:lnTo>
                  <a:pt x="3248" y="213"/>
                </a:lnTo>
                <a:lnTo>
                  <a:pt x="3246" y="211"/>
                </a:lnTo>
                <a:lnTo>
                  <a:pt x="3244" y="211"/>
                </a:lnTo>
                <a:lnTo>
                  <a:pt x="3240" y="207"/>
                </a:lnTo>
                <a:lnTo>
                  <a:pt x="3238" y="207"/>
                </a:lnTo>
                <a:lnTo>
                  <a:pt x="3236" y="205"/>
                </a:lnTo>
                <a:lnTo>
                  <a:pt x="3230" y="205"/>
                </a:lnTo>
                <a:lnTo>
                  <a:pt x="3227" y="205"/>
                </a:lnTo>
                <a:lnTo>
                  <a:pt x="3223" y="203"/>
                </a:lnTo>
                <a:lnTo>
                  <a:pt x="3217" y="203"/>
                </a:lnTo>
                <a:lnTo>
                  <a:pt x="3215" y="203"/>
                </a:lnTo>
                <a:lnTo>
                  <a:pt x="3213" y="203"/>
                </a:lnTo>
                <a:lnTo>
                  <a:pt x="3211" y="203"/>
                </a:lnTo>
                <a:lnTo>
                  <a:pt x="3209" y="203"/>
                </a:lnTo>
                <a:lnTo>
                  <a:pt x="3207" y="203"/>
                </a:lnTo>
                <a:lnTo>
                  <a:pt x="3202" y="203"/>
                </a:lnTo>
                <a:lnTo>
                  <a:pt x="3200" y="203"/>
                </a:lnTo>
                <a:lnTo>
                  <a:pt x="3196" y="205"/>
                </a:lnTo>
                <a:lnTo>
                  <a:pt x="3196" y="207"/>
                </a:lnTo>
                <a:lnTo>
                  <a:pt x="3194" y="207"/>
                </a:lnTo>
                <a:lnTo>
                  <a:pt x="3192" y="207"/>
                </a:lnTo>
                <a:lnTo>
                  <a:pt x="3192" y="209"/>
                </a:lnTo>
                <a:lnTo>
                  <a:pt x="3190" y="209"/>
                </a:lnTo>
                <a:lnTo>
                  <a:pt x="3190" y="211"/>
                </a:lnTo>
                <a:lnTo>
                  <a:pt x="3190" y="215"/>
                </a:lnTo>
                <a:lnTo>
                  <a:pt x="3188" y="215"/>
                </a:lnTo>
                <a:lnTo>
                  <a:pt x="3186" y="215"/>
                </a:lnTo>
                <a:lnTo>
                  <a:pt x="3184" y="215"/>
                </a:lnTo>
                <a:lnTo>
                  <a:pt x="3182" y="215"/>
                </a:lnTo>
                <a:lnTo>
                  <a:pt x="3181" y="217"/>
                </a:lnTo>
                <a:lnTo>
                  <a:pt x="3182" y="217"/>
                </a:lnTo>
                <a:lnTo>
                  <a:pt x="3184" y="217"/>
                </a:lnTo>
                <a:lnTo>
                  <a:pt x="3188" y="217"/>
                </a:lnTo>
                <a:lnTo>
                  <a:pt x="3190" y="217"/>
                </a:lnTo>
                <a:lnTo>
                  <a:pt x="3192" y="215"/>
                </a:lnTo>
                <a:lnTo>
                  <a:pt x="3194" y="211"/>
                </a:lnTo>
                <a:lnTo>
                  <a:pt x="3196" y="209"/>
                </a:lnTo>
                <a:lnTo>
                  <a:pt x="3196" y="207"/>
                </a:lnTo>
                <a:lnTo>
                  <a:pt x="3200" y="205"/>
                </a:lnTo>
                <a:lnTo>
                  <a:pt x="3202" y="205"/>
                </a:lnTo>
                <a:lnTo>
                  <a:pt x="3204" y="205"/>
                </a:lnTo>
                <a:lnTo>
                  <a:pt x="3206" y="205"/>
                </a:lnTo>
                <a:lnTo>
                  <a:pt x="3207" y="205"/>
                </a:lnTo>
                <a:lnTo>
                  <a:pt x="3209" y="205"/>
                </a:lnTo>
                <a:lnTo>
                  <a:pt x="3211" y="205"/>
                </a:lnTo>
                <a:lnTo>
                  <a:pt x="3213" y="205"/>
                </a:lnTo>
                <a:lnTo>
                  <a:pt x="3215" y="207"/>
                </a:lnTo>
                <a:lnTo>
                  <a:pt x="3217" y="207"/>
                </a:lnTo>
                <a:lnTo>
                  <a:pt x="3219" y="207"/>
                </a:lnTo>
                <a:lnTo>
                  <a:pt x="3221" y="205"/>
                </a:lnTo>
                <a:lnTo>
                  <a:pt x="3223" y="205"/>
                </a:lnTo>
                <a:lnTo>
                  <a:pt x="3225" y="207"/>
                </a:lnTo>
                <a:lnTo>
                  <a:pt x="3227" y="209"/>
                </a:lnTo>
                <a:lnTo>
                  <a:pt x="3229" y="209"/>
                </a:lnTo>
                <a:lnTo>
                  <a:pt x="3234" y="211"/>
                </a:lnTo>
                <a:lnTo>
                  <a:pt x="3236" y="211"/>
                </a:lnTo>
                <a:lnTo>
                  <a:pt x="3238" y="211"/>
                </a:lnTo>
                <a:lnTo>
                  <a:pt x="3240" y="213"/>
                </a:lnTo>
                <a:lnTo>
                  <a:pt x="3242" y="215"/>
                </a:lnTo>
                <a:lnTo>
                  <a:pt x="3242" y="219"/>
                </a:lnTo>
                <a:lnTo>
                  <a:pt x="3244" y="221"/>
                </a:lnTo>
                <a:lnTo>
                  <a:pt x="3244" y="223"/>
                </a:lnTo>
                <a:lnTo>
                  <a:pt x="3244" y="221"/>
                </a:lnTo>
                <a:lnTo>
                  <a:pt x="3242" y="221"/>
                </a:lnTo>
                <a:lnTo>
                  <a:pt x="3240" y="221"/>
                </a:lnTo>
                <a:lnTo>
                  <a:pt x="3238" y="223"/>
                </a:lnTo>
                <a:lnTo>
                  <a:pt x="3236" y="223"/>
                </a:lnTo>
                <a:lnTo>
                  <a:pt x="3234" y="223"/>
                </a:lnTo>
                <a:lnTo>
                  <a:pt x="3234" y="224"/>
                </a:lnTo>
                <a:lnTo>
                  <a:pt x="3234" y="223"/>
                </a:lnTo>
                <a:lnTo>
                  <a:pt x="3232" y="221"/>
                </a:lnTo>
                <a:lnTo>
                  <a:pt x="3232" y="219"/>
                </a:lnTo>
                <a:lnTo>
                  <a:pt x="3232" y="217"/>
                </a:lnTo>
                <a:lnTo>
                  <a:pt x="3230" y="217"/>
                </a:lnTo>
                <a:lnTo>
                  <a:pt x="3229" y="219"/>
                </a:lnTo>
                <a:lnTo>
                  <a:pt x="3229" y="221"/>
                </a:lnTo>
                <a:lnTo>
                  <a:pt x="3227" y="221"/>
                </a:lnTo>
                <a:lnTo>
                  <a:pt x="3225" y="223"/>
                </a:lnTo>
                <a:lnTo>
                  <a:pt x="3223" y="223"/>
                </a:lnTo>
                <a:lnTo>
                  <a:pt x="3223" y="221"/>
                </a:lnTo>
                <a:lnTo>
                  <a:pt x="3221" y="221"/>
                </a:lnTo>
                <a:lnTo>
                  <a:pt x="3221" y="223"/>
                </a:lnTo>
                <a:lnTo>
                  <a:pt x="3219" y="224"/>
                </a:lnTo>
                <a:lnTo>
                  <a:pt x="3221" y="224"/>
                </a:lnTo>
                <a:lnTo>
                  <a:pt x="3221" y="223"/>
                </a:lnTo>
                <a:lnTo>
                  <a:pt x="3223" y="223"/>
                </a:lnTo>
                <a:lnTo>
                  <a:pt x="3223" y="224"/>
                </a:lnTo>
                <a:lnTo>
                  <a:pt x="3225" y="224"/>
                </a:lnTo>
                <a:lnTo>
                  <a:pt x="3227" y="223"/>
                </a:lnTo>
                <a:lnTo>
                  <a:pt x="3229" y="223"/>
                </a:lnTo>
                <a:lnTo>
                  <a:pt x="3229" y="221"/>
                </a:lnTo>
                <a:lnTo>
                  <a:pt x="3230" y="221"/>
                </a:lnTo>
                <a:lnTo>
                  <a:pt x="3230" y="219"/>
                </a:lnTo>
                <a:lnTo>
                  <a:pt x="3232" y="219"/>
                </a:lnTo>
                <a:lnTo>
                  <a:pt x="3232" y="221"/>
                </a:lnTo>
                <a:lnTo>
                  <a:pt x="3230" y="223"/>
                </a:lnTo>
                <a:lnTo>
                  <a:pt x="3230" y="224"/>
                </a:lnTo>
                <a:lnTo>
                  <a:pt x="3232" y="224"/>
                </a:lnTo>
                <a:lnTo>
                  <a:pt x="3234" y="224"/>
                </a:lnTo>
                <a:lnTo>
                  <a:pt x="3236" y="224"/>
                </a:lnTo>
                <a:lnTo>
                  <a:pt x="3240" y="224"/>
                </a:lnTo>
                <a:lnTo>
                  <a:pt x="3240" y="223"/>
                </a:lnTo>
                <a:lnTo>
                  <a:pt x="3242" y="223"/>
                </a:lnTo>
                <a:lnTo>
                  <a:pt x="3242" y="224"/>
                </a:lnTo>
                <a:lnTo>
                  <a:pt x="3242" y="226"/>
                </a:lnTo>
                <a:lnTo>
                  <a:pt x="3244" y="226"/>
                </a:lnTo>
                <a:lnTo>
                  <a:pt x="3244" y="228"/>
                </a:lnTo>
                <a:lnTo>
                  <a:pt x="3244" y="230"/>
                </a:lnTo>
                <a:lnTo>
                  <a:pt x="3244" y="234"/>
                </a:lnTo>
                <a:lnTo>
                  <a:pt x="3246" y="234"/>
                </a:lnTo>
                <a:lnTo>
                  <a:pt x="3246" y="236"/>
                </a:lnTo>
                <a:lnTo>
                  <a:pt x="3246" y="238"/>
                </a:lnTo>
                <a:lnTo>
                  <a:pt x="3248" y="238"/>
                </a:lnTo>
                <a:lnTo>
                  <a:pt x="3248" y="240"/>
                </a:lnTo>
                <a:lnTo>
                  <a:pt x="3250" y="242"/>
                </a:lnTo>
                <a:lnTo>
                  <a:pt x="3254" y="246"/>
                </a:lnTo>
                <a:lnTo>
                  <a:pt x="3254" y="247"/>
                </a:lnTo>
                <a:lnTo>
                  <a:pt x="3252" y="247"/>
                </a:lnTo>
                <a:lnTo>
                  <a:pt x="3252" y="246"/>
                </a:lnTo>
                <a:lnTo>
                  <a:pt x="3252" y="244"/>
                </a:lnTo>
                <a:lnTo>
                  <a:pt x="3250" y="244"/>
                </a:lnTo>
                <a:lnTo>
                  <a:pt x="3248" y="242"/>
                </a:lnTo>
                <a:lnTo>
                  <a:pt x="3246" y="242"/>
                </a:lnTo>
                <a:lnTo>
                  <a:pt x="3244" y="244"/>
                </a:lnTo>
                <a:lnTo>
                  <a:pt x="3242" y="244"/>
                </a:lnTo>
                <a:lnTo>
                  <a:pt x="3244" y="244"/>
                </a:lnTo>
                <a:lnTo>
                  <a:pt x="3246" y="244"/>
                </a:lnTo>
                <a:lnTo>
                  <a:pt x="3248" y="244"/>
                </a:lnTo>
                <a:lnTo>
                  <a:pt x="3250" y="244"/>
                </a:lnTo>
                <a:lnTo>
                  <a:pt x="3250" y="246"/>
                </a:lnTo>
                <a:lnTo>
                  <a:pt x="3250" y="249"/>
                </a:lnTo>
                <a:lnTo>
                  <a:pt x="3252" y="251"/>
                </a:lnTo>
                <a:lnTo>
                  <a:pt x="3252" y="253"/>
                </a:lnTo>
                <a:lnTo>
                  <a:pt x="3252" y="255"/>
                </a:lnTo>
                <a:lnTo>
                  <a:pt x="3254" y="255"/>
                </a:lnTo>
                <a:lnTo>
                  <a:pt x="3252" y="257"/>
                </a:lnTo>
                <a:lnTo>
                  <a:pt x="3254" y="259"/>
                </a:lnTo>
                <a:lnTo>
                  <a:pt x="3254" y="261"/>
                </a:lnTo>
                <a:lnTo>
                  <a:pt x="3252" y="261"/>
                </a:lnTo>
                <a:lnTo>
                  <a:pt x="3250" y="259"/>
                </a:lnTo>
                <a:lnTo>
                  <a:pt x="3252" y="259"/>
                </a:lnTo>
                <a:lnTo>
                  <a:pt x="3252" y="261"/>
                </a:lnTo>
                <a:lnTo>
                  <a:pt x="3252" y="259"/>
                </a:lnTo>
                <a:lnTo>
                  <a:pt x="3250" y="259"/>
                </a:lnTo>
                <a:lnTo>
                  <a:pt x="3248" y="257"/>
                </a:lnTo>
                <a:lnTo>
                  <a:pt x="3250" y="257"/>
                </a:lnTo>
                <a:lnTo>
                  <a:pt x="3250" y="255"/>
                </a:lnTo>
                <a:lnTo>
                  <a:pt x="3248" y="255"/>
                </a:lnTo>
                <a:lnTo>
                  <a:pt x="3248" y="257"/>
                </a:lnTo>
                <a:lnTo>
                  <a:pt x="3248" y="255"/>
                </a:lnTo>
                <a:lnTo>
                  <a:pt x="3248" y="253"/>
                </a:lnTo>
                <a:lnTo>
                  <a:pt x="3248" y="255"/>
                </a:lnTo>
                <a:lnTo>
                  <a:pt x="3250" y="255"/>
                </a:lnTo>
                <a:lnTo>
                  <a:pt x="3250" y="253"/>
                </a:lnTo>
                <a:lnTo>
                  <a:pt x="3248" y="253"/>
                </a:lnTo>
                <a:lnTo>
                  <a:pt x="3246" y="253"/>
                </a:lnTo>
                <a:lnTo>
                  <a:pt x="3246" y="255"/>
                </a:lnTo>
                <a:lnTo>
                  <a:pt x="3244" y="253"/>
                </a:lnTo>
                <a:lnTo>
                  <a:pt x="3240" y="251"/>
                </a:lnTo>
                <a:lnTo>
                  <a:pt x="3238" y="251"/>
                </a:lnTo>
                <a:lnTo>
                  <a:pt x="3234" y="251"/>
                </a:lnTo>
                <a:lnTo>
                  <a:pt x="3229" y="253"/>
                </a:lnTo>
                <a:lnTo>
                  <a:pt x="3229" y="251"/>
                </a:lnTo>
                <a:lnTo>
                  <a:pt x="3227" y="251"/>
                </a:lnTo>
                <a:lnTo>
                  <a:pt x="3227" y="253"/>
                </a:lnTo>
                <a:lnTo>
                  <a:pt x="3225" y="253"/>
                </a:lnTo>
                <a:lnTo>
                  <a:pt x="3223" y="253"/>
                </a:lnTo>
                <a:lnTo>
                  <a:pt x="3221" y="253"/>
                </a:lnTo>
                <a:lnTo>
                  <a:pt x="3219" y="253"/>
                </a:lnTo>
                <a:lnTo>
                  <a:pt x="3217" y="253"/>
                </a:lnTo>
                <a:lnTo>
                  <a:pt x="3217" y="255"/>
                </a:lnTo>
                <a:lnTo>
                  <a:pt x="3215" y="255"/>
                </a:lnTo>
                <a:lnTo>
                  <a:pt x="3213" y="255"/>
                </a:lnTo>
                <a:lnTo>
                  <a:pt x="3215" y="255"/>
                </a:lnTo>
                <a:lnTo>
                  <a:pt x="3215" y="257"/>
                </a:lnTo>
                <a:lnTo>
                  <a:pt x="3217" y="257"/>
                </a:lnTo>
                <a:lnTo>
                  <a:pt x="3217" y="255"/>
                </a:lnTo>
                <a:lnTo>
                  <a:pt x="3221" y="255"/>
                </a:lnTo>
                <a:lnTo>
                  <a:pt x="3219" y="257"/>
                </a:lnTo>
                <a:lnTo>
                  <a:pt x="3219" y="259"/>
                </a:lnTo>
                <a:lnTo>
                  <a:pt x="3217" y="259"/>
                </a:lnTo>
                <a:lnTo>
                  <a:pt x="3215" y="259"/>
                </a:lnTo>
                <a:lnTo>
                  <a:pt x="3213" y="261"/>
                </a:lnTo>
                <a:lnTo>
                  <a:pt x="3211" y="263"/>
                </a:lnTo>
                <a:lnTo>
                  <a:pt x="3209" y="263"/>
                </a:lnTo>
                <a:lnTo>
                  <a:pt x="3207" y="263"/>
                </a:lnTo>
                <a:lnTo>
                  <a:pt x="3206" y="263"/>
                </a:lnTo>
                <a:lnTo>
                  <a:pt x="3204" y="265"/>
                </a:lnTo>
                <a:lnTo>
                  <a:pt x="3202" y="267"/>
                </a:lnTo>
                <a:lnTo>
                  <a:pt x="3202" y="269"/>
                </a:lnTo>
                <a:lnTo>
                  <a:pt x="3202" y="267"/>
                </a:lnTo>
                <a:lnTo>
                  <a:pt x="3204" y="267"/>
                </a:lnTo>
                <a:lnTo>
                  <a:pt x="3206" y="265"/>
                </a:lnTo>
                <a:lnTo>
                  <a:pt x="3207" y="263"/>
                </a:lnTo>
                <a:lnTo>
                  <a:pt x="3209" y="265"/>
                </a:lnTo>
                <a:lnTo>
                  <a:pt x="3211" y="265"/>
                </a:lnTo>
                <a:lnTo>
                  <a:pt x="3213" y="263"/>
                </a:lnTo>
                <a:lnTo>
                  <a:pt x="3215" y="261"/>
                </a:lnTo>
                <a:lnTo>
                  <a:pt x="3217" y="261"/>
                </a:lnTo>
                <a:lnTo>
                  <a:pt x="3219" y="261"/>
                </a:lnTo>
                <a:lnTo>
                  <a:pt x="3221" y="261"/>
                </a:lnTo>
                <a:lnTo>
                  <a:pt x="3221" y="259"/>
                </a:lnTo>
                <a:lnTo>
                  <a:pt x="3223" y="257"/>
                </a:lnTo>
                <a:lnTo>
                  <a:pt x="3225" y="257"/>
                </a:lnTo>
                <a:lnTo>
                  <a:pt x="3229" y="257"/>
                </a:lnTo>
                <a:lnTo>
                  <a:pt x="3229" y="259"/>
                </a:lnTo>
                <a:lnTo>
                  <a:pt x="3229" y="261"/>
                </a:lnTo>
                <a:lnTo>
                  <a:pt x="3230" y="263"/>
                </a:lnTo>
                <a:lnTo>
                  <a:pt x="3230" y="265"/>
                </a:lnTo>
                <a:lnTo>
                  <a:pt x="3230" y="267"/>
                </a:lnTo>
                <a:lnTo>
                  <a:pt x="3232" y="269"/>
                </a:lnTo>
                <a:lnTo>
                  <a:pt x="3234" y="269"/>
                </a:lnTo>
                <a:lnTo>
                  <a:pt x="3236" y="269"/>
                </a:lnTo>
                <a:lnTo>
                  <a:pt x="3236" y="271"/>
                </a:lnTo>
                <a:lnTo>
                  <a:pt x="3238" y="271"/>
                </a:lnTo>
                <a:lnTo>
                  <a:pt x="3240" y="271"/>
                </a:lnTo>
                <a:lnTo>
                  <a:pt x="3242" y="272"/>
                </a:lnTo>
                <a:lnTo>
                  <a:pt x="3242" y="274"/>
                </a:lnTo>
                <a:lnTo>
                  <a:pt x="3242" y="276"/>
                </a:lnTo>
                <a:lnTo>
                  <a:pt x="3244" y="276"/>
                </a:lnTo>
                <a:lnTo>
                  <a:pt x="3244" y="278"/>
                </a:lnTo>
                <a:lnTo>
                  <a:pt x="3244" y="280"/>
                </a:lnTo>
                <a:lnTo>
                  <a:pt x="3242" y="278"/>
                </a:lnTo>
                <a:lnTo>
                  <a:pt x="3240" y="278"/>
                </a:lnTo>
                <a:lnTo>
                  <a:pt x="3240" y="280"/>
                </a:lnTo>
                <a:lnTo>
                  <a:pt x="3242" y="280"/>
                </a:lnTo>
                <a:lnTo>
                  <a:pt x="3242" y="282"/>
                </a:lnTo>
                <a:lnTo>
                  <a:pt x="3244" y="282"/>
                </a:lnTo>
                <a:lnTo>
                  <a:pt x="3242" y="284"/>
                </a:lnTo>
                <a:lnTo>
                  <a:pt x="3242" y="286"/>
                </a:lnTo>
                <a:lnTo>
                  <a:pt x="3242" y="288"/>
                </a:lnTo>
                <a:lnTo>
                  <a:pt x="3242" y="290"/>
                </a:lnTo>
                <a:lnTo>
                  <a:pt x="3242" y="292"/>
                </a:lnTo>
                <a:lnTo>
                  <a:pt x="3244" y="292"/>
                </a:lnTo>
                <a:lnTo>
                  <a:pt x="3242" y="292"/>
                </a:lnTo>
                <a:lnTo>
                  <a:pt x="3242" y="294"/>
                </a:lnTo>
                <a:lnTo>
                  <a:pt x="3240" y="294"/>
                </a:lnTo>
                <a:lnTo>
                  <a:pt x="3240" y="295"/>
                </a:lnTo>
                <a:lnTo>
                  <a:pt x="3240" y="297"/>
                </a:lnTo>
                <a:lnTo>
                  <a:pt x="3238" y="297"/>
                </a:lnTo>
                <a:lnTo>
                  <a:pt x="3236" y="299"/>
                </a:lnTo>
                <a:lnTo>
                  <a:pt x="3234" y="299"/>
                </a:lnTo>
                <a:lnTo>
                  <a:pt x="3234" y="297"/>
                </a:lnTo>
                <a:lnTo>
                  <a:pt x="3236" y="295"/>
                </a:lnTo>
                <a:lnTo>
                  <a:pt x="3236" y="294"/>
                </a:lnTo>
                <a:lnTo>
                  <a:pt x="3236" y="292"/>
                </a:lnTo>
                <a:lnTo>
                  <a:pt x="3236" y="290"/>
                </a:lnTo>
                <a:lnTo>
                  <a:pt x="3234" y="290"/>
                </a:lnTo>
                <a:lnTo>
                  <a:pt x="3234" y="288"/>
                </a:lnTo>
                <a:lnTo>
                  <a:pt x="3232" y="288"/>
                </a:lnTo>
                <a:lnTo>
                  <a:pt x="3232" y="290"/>
                </a:lnTo>
                <a:lnTo>
                  <a:pt x="3230" y="290"/>
                </a:lnTo>
                <a:lnTo>
                  <a:pt x="3229" y="290"/>
                </a:lnTo>
                <a:lnTo>
                  <a:pt x="3229" y="292"/>
                </a:lnTo>
                <a:lnTo>
                  <a:pt x="3229" y="290"/>
                </a:lnTo>
                <a:lnTo>
                  <a:pt x="3230" y="290"/>
                </a:lnTo>
                <a:lnTo>
                  <a:pt x="3232" y="290"/>
                </a:lnTo>
                <a:lnTo>
                  <a:pt x="3234" y="292"/>
                </a:lnTo>
                <a:lnTo>
                  <a:pt x="3234" y="294"/>
                </a:lnTo>
                <a:lnTo>
                  <a:pt x="3234" y="295"/>
                </a:lnTo>
                <a:lnTo>
                  <a:pt x="3232" y="297"/>
                </a:lnTo>
                <a:lnTo>
                  <a:pt x="3232" y="299"/>
                </a:lnTo>
                <a:lnTo>
                  <a:pt x="3232" y="301"/>
                </a:lnTo>
                <a:lnTo>
                  <a:pt x="3234" y="301"/>
                </a:lnTo>
                <a:lnTo>
                  <a:pt x="3236" y="301"/>
                </a:lnTo>
                <a:lnTo>
                  <a:pt x="3238" y="301"/>
                </a:lnTo>
                <a:lnTo>
                  <a:pt x="3240" y="299"/>
                </a:lnTo>
                <a:lnTo>
                  <a:pt x="3240" y="301"/>
                </a:lnTo>
                <a:lnTo>
                  <a:pt x="3238" y="303"/>
                </a:lnTo>
                <a:lnTo>
                  <a:pt x="3236" y="303"/>
                </a:lnTo>
                <a:lnTo>
                  <a:pt x="3232" y="303"/>
                </a:lnTo>
                <a:lnTo>
                  <a:pt x="3230" y="303"/>
                </a:lnTo>
                <a:lnTo>
                  <a:pt x="3229" y="303"/>
                </a:lnTo>
                <a:lnTo>
                  <a:pt x="3230" y="303"/>
                </a:lnTo>
                <a:lnTo>
                  <a:pt x="3232" y="305"/>
                </a:lnTo>
                <a:lnTo>
                  <a:pt x="3234" y="305"/>
                </a:lnTo>
                <a:lnTo>
                  <a:pt x="3236" y="303"/>
                </a:lnTo>
                <a:lnTo>
                  <a:pt x="3236" y="305"/>
                </a:lnTo>
                <a:lnTo>
                  <a:pt x="3234" y="305"/>
                </a:lnTo>
                <a:lnTo>
                  <a:pt x="3234" y="307"/>
                </a:lnTo>
                <a:lnTo>
                  <a:pt x="3232" y="309"/>
                </a:lnTo>
                <a:lnTo>
                  <a:pt x="3230" y="309"/>
                </a:lnTo>
                <a:lnTo>
                  <a:pt x="3230" y="307"/>
                </a:lnTo>
                <a:lnTo>
                  <a:pt x="3229" y="307"/>
                </a:lnTo>
                <a:lnTo>
                  <a:pt x="3229" y="309"/>
                </a:lnTo>
                <a:lnTo>
                  <a:pt x="3230" y="309"/>
                </a:lnTo>
                <a:lnTo>
                  <a:pt x="3230" y="311"/>
                </a:lnTo>
                <a:lnTo>
                  <a:pt x="3232" y="313"/>
                </a:lnTo>
                <a:lnTo>
                  <a:pt x="3232" y="311"/>
                </a:lnTo>
                <a:lnTo>
                  <a:pt x="3232" y="309"/>
                </a:lnTo>
                <a:lnTo>
                  <a:pt x="3236" y="309"/>
                </a:lnTo>
                <a:lnTo>
                  <a:pt x="3236" y="307"/>
                </a:lnTo>
                <a:lnTo>
                  <a:pt x="3238" y="305"/>
                </a:lnTo>
                <a:lnTo>
                  <a:pt x="3240" y="305"/>
                </a:lnTo>
                <a:lnTo>
                  <a:pt x="3242" y="303"/>
                </a:lnTo>
                <a:lnTo>
                  <a:pt x="3244" y="303"/>
                </a:lnTo>
                <a:lnTo>
                  <a:pt x="3244" y="305"/>
                </a:lnTo>
                <a:lnTo>
                  <a:pt x="3244" y="303"/>
                </a:lnTo>
                <a:lnTo>
                  <a:pt x="3246" y="303"/>
                </a:lnTo>
                <a:lnTo>
                  <a:pt x="3246" y="301"/>
                </a:lnTo>
                <a:lnTo>
                  <a:pt x="3244" y="301"/>
                </a:lnTo>
                <a:lnTo>
                  <a:pt x="3246" y="301"/>
                </a:lnTo>
                <a:lnTo>
                  <a:pt x="3248" y="301"/>
                </a:lnTo>
                <a:lnTo>
                  <a:pt x="3248" y="299"/>
                </a:lnTo>
                <a:lnTo>
                  <a:pt x="3246" y="299"/>
                </a:lnTo>
                <a:lnTo>
                  <a:pt x="3246" y="297"/>
                </a:lnTo>
                <a:lnTo>
                  <a:pt x="3248" y="297"/>
                </a:lnTo>
                <a:lnTo>
                  <a:pt x="3250" y="297"/>
                </a:lnTo>
                <a:lnTo>
                  <a:pt x="3252" y="297"/>
                </a:lnTo>
                <a:lnTo>
                  <a:pt x="3254" y="297"/>
                </a:lnTo>
                <a:lnTo>
                  <a:pt x="3254" y="295"/>
                </a:lnTo>
                <a:lnTo>
                  <a:pt x="3255" y="295"/>
                </a:lnTo>
                <a:lnTo>
                  <a:pt x="3255" y="294"/>
                </a:lnTo>
                <a:lnTo>
                  <a:pt x="3255" y="292"/>
                </a:lnTo>
                <a:lnTo>
                  <a:pt x="3257" y="290"/>
                </a:lnTo>
                <a:lnTo>
                  <a:pt x="3261" y="290"/>
                </a:lnTo>
                <a:lnTo>
                  <a:pt x="3263" y="290"/>
                </a:lnTo>
                <a:lnTo>
                  <a:pt x="3267" y="288"/>
                </a:lnTo>
                <a:lnTo>
                  <a:pt x="3269" y="290"/>
                </a:lnTo>
                <a:lnTo>
                  <a:pt x="3271" y="290"/>
                </a:lnTo>
                <a:lnTo>
                  <a:pt x="3275" y="292"/>
                </a:lnTo>
                <a:lnTo>
                  <a:pt x="3275" y="294"/>
                </a:lnTo>
                <a:lnTo>
                  <a:pt x="3275" y="295"/>
                </a:lnTo>
                <a:lnTo>
                  <a:pt x="3275" y="297"/>
                </a:lnTo>
                <a:lnTo>
                  <a:pt x="3277" y="297"/>
                </a:lnTo>
                <a:lnTo>
                  <a:pt x="3277" y="299"/>
                </a:lnTo>
                <a:lnTo>
                  <a:pt x="3277" y="301"/>
                </a:lnTo>
                <a:lnTo>
                  <a:pt x="3277" y="303"/>
                </a:lnTo>
                <a:lnTo>
                  <a:pt x="3278" y="305"/>
                </a:lnTo>
                <a:lnTo>
                  <a:pt x="3280" y="305"/>
                </a:lnTo>
                <a:lnTo>
                  <a:pt x="3280" y="307"/>
                </a:lnTo>
                <a:lnTo>
                  <a:pt x="3280" y="309"/>
                </a:lnTo>
                <a:lnTo>
                  <a:pt x="3280" y="311"/>
                </a:lnTo>
                <a:lnTo>
                  <a:pt x="3282" y="311"/>
                </a:lnTo>
                <a:lnTo>
                  <a:pt x="3282" y="313"/>
                </a:lnTo>
                <a:lnTo>
                  <a:pt x="3284" y="315"/>
                </a:lnTo>
                <a:lnTo>
                  <a:pt x="3282" y="315"/>
                </a:lnTo>
                <a:lnTo>
                  <a:pt x="3282" y="317"/>
                </a:lnTo>
                <a:lnTo>
                  <a:pt x="3280" y="317"/>
                </a:lnTo>
                <a:lnTo>
                  <a:pt x="3278" y="317"/>
                </a:lnTo>
                <a:lnTo>
                  <a:pt x="3278" y="319"/>
                </a:lnTo>
                <a:lnTo>
                  <a:pt x="3278" y="317"/>
                </a:lnTo>
                <a:lnTo>
                  <a:pt x="3277" y="317"/>
                </a:lnTo>
                <a:lnTo>
                  <a:pt x="3277" y="315"/>
                </a:lnTo>
                <a:lnTo>
                  <a:pt x="3275" y="315"/>
                </a:lnTo>
                <a:lnTo>
                  <a:pt x="3275" y="313"/>
                </a:lnTo>
                <a:lnTo>
                  <a:pt x="3277" y="313"/>
                </a:lnTo>
                <a:lnTo>
                  <a:pt x="3278" y="313"/>
                </a:lnTo>
                <a:lnTo>
                  <a:pt x="3278" y="311"/>
                </a:lnTo>
                <a:lnTo>
                  <a:pt x="3277" y="311"/>
                </a:lnTo>
                <a:lnTo>
                  <a:pt x="3275" y="311"/>
                </a:lnTo>
                <a:lnTo>
                  <a:pt x="3275" y="313"/>
                </a:lnTo>
                <a:lnTo>
                  <a:pt x="3273" y="313"/>
                </a:lnTo>
                <a:lnTo>
                  <a:pt x="3271" y="313"/>
                </a:lnTo>
                <a:lnTo>
                  <a:pt x="3269" y="313"/>
                </a:lnTo>
                <a:lnTo>
                  <a:pt x="3269" y="311"/>
                </a:lnTo>
                <a:lnTo>
                  <a:pt x="3267" y="311"/>
                </a:lnTo>
                <a:lnTo>
                  <a:pt x="3267" y="309"/>
                </a:lnTo>
                <a:lnTo>
                  <a:pt x="3265" y="309"/>
                </a:lnTo>
                <a:lnTo>
                  <a:pt x="3263" y="309"/>
                </a:lnTo>
                <a:lnTo>
                  <a:pt x="3261" y="309"/>
                </a:lnTo>
                <a:lnTo>
                  <a:pt x="3259" y="309"/>
                </a:lnTo>
                <a:lnTo>
                  <a:pt x="3257" y="307"/>
                </a:lnTo>
                <a:lnTo>
                  <a:pt x="3257" y="305"/>
                </a:lnTo>
                <a:lnTo>
                  <a:pt x="3255" y="305"/>
                </a:lnTo>
                <a:lnTo>
                  <a:pt x="3257" y="307"/>
                </a:lnTo>
                <a:lnTo>
                  <a:pt x="3261" y="309"/>
                </a:lnTo>
                <a:lnTo>
                  <a:pt x="3261" y="311"/>
                </a:lnTo>
                <a:lnTo>
                  <a:pt x="3263" y="311"/>
                </a:lnTo>
                <a:lnTo>
                  <a:pt x="3265" y="311"/>
                </a:lnTo>
                <a:lnTo>
                  <a:pt x="3267" y="311"/>
                </a:lnTo>
                <a:lnTo>
                  <a:pt x="3267" y="313"/>
                </a:lnTo>
                <a:lnTo>
                  <a:pt x="3269" y="313"/>
                </a:lnTo>
                <a:lnTo>
                  <a:pt x="3267" y="313"/>
                </a:lnTo>
                <a:lnTo>
                  <a:pt x="3265" y="313"/>
                </a:lnTo>
                <a:lnTo>
                  <a:pt x="3263" y="313"/>
                </a:lnTo>
                <a:lnTo>
                  <a:pt x="3261" y="315"/>
                </a:lnTo>
                <a:lnTo>
                  <a:pt x="3259" y="315"/>
                </a:lnTo>
                <a:lnTo>
                  <a:pt x="3261" y="315"/>
                </a:lnTo>
                <a:lnTo>
                  <a:pt x="3261" y="317"/>
                </a:lnTo>
                <a:lnTo>
                  <a:pt x="3259" y="317"/>
                </a:lnTo>
                <a:lnTo>
                  <a:pt x="3259" y="319"/>
                </a:lnTo>
                <a:lnTo>
                  <a:pt x="3257" y="319"/>
                </a:lnTo>
                <a:lnTo>
                  <a:pt x="3255" y="319"/>
                </a:lnTo>
                <a:lnTo>
                  <a:pt x="3255" y="320"/>
                </a:lnTo>
                <a:lnTo>
                  <a:pt x="3257" y="320"/>
                </a:lnTo>
                <a:lnTo>
                  <a:pt x="3259" y="319"/>
                </a:lnTo>
                <a:lnTo>
                  <a:pt x="3259" y="320"/>
                </a:lnTo>
                <a:lnTo>
                  <a:pt x="3261" y="320"/>
                </a:lnTo>
                <a:lnTo>
                  <a:pt x="3261" y="319"/>
                </a:lnTo>
                <a:lnTo>
                  <a:pt x="3261" y="322"/>
                </a:lnTo>
                <a:lnTo>
                  <a:pt x="3261" y="324"/>
                </a:lnTo>
                <a:lnTo>
                  <a:pt x="3259" y="324"/>
                </a:lnTo>
                <a:lnTo>
                  <a:pt x="3261" y="326"/>
                </a:lnTo>
                <a:lnTo>
                  <a:pt x="3259" y="326"/>
                </a:lnTo>
                <a:lnTo>
                  <a:pt x="3257" y="326"/>
                </a:lnTo>
                <a:lnTo>
                  <a:pt x="3255" y="326"/>
                </a:lnTo>
                <a:lnTo>
                  <a:pt x="3254" y="328"/>
                </a:lnTo>
                <a:lnTo>
                  <a:pt x="3252" y="328"/>
                </a:lnTo>
                <a:lnTo>
                  <a:pt x="3250" y="330"/>
                </a:lnTo>
                <a:lnTo>
                  <a:pt x="3248" y="332"/>
                </a:lnTo>
                <a:lnTo>
                  <a:pt x="3246" y="332"/>
                </a:lnTo>
                <a:lnTo>
                  <a:pt x="3244" y="334"/>
                </a:lnTo>
                <a:lnTo>
                  <a:pt x="3244" y="336"/>
                </a:lnTo>
                <a:lnTo>
                  <a:pt x="3242" y="334"/>
                </a:lnTo>
                <a:lnTo>
                  <a:pt x="3240" y="334"/>
                </a:lnTo>
                <a:lnTo>
                  <a:pt x="3238" y="334"/>
                </a:lnTo>
                <a:lnTo>
                  <a:pt x="3236" y="334"/>
                </a:lnTo>
                <a:lnTo>
                  <a:pt x="3236" y="336"/>
                </a:lnTo>
                <a:lnTo>
                  <a:pt x="3234" y="336"/>
                </a:lnTo>
                <a:lnTo>
                  <a:pt x="3232" y="338"/>
                </a:lnTo>
                <a:lnTo>
                  <a:pt x="3232" y="340"/>
                </a:lnTo>
                <a:lnTo>
                  <a:pt x="3230" y="342"/>
                </a:lnTo>
                <a:lnTo>
                  <a:pt x="3229" y="342"/>
                </a:lnTo>
                <a:lnTo>
                  <a:pt x="3229" y="343"/>
                </a:lnTo>
                <a:lnTo>
                  <a:pt x="3230" y="343"/>
                </a:lnTo>
                <a:lnTo>
                  <a:pt x="3232" y="340"/>
                </a:lnTo>
                <a:lnTo>
                  <a:pt x="3234" y="338"/>
                </a:lnTo>
                <a:lnTo>
                  <a:pt x="3234" y="336"/>
                </a:lnTo>
                <a:lnTo>
                  <a:pt x="3236" y="336"/>
                </a:lnTo>
                <a:lnTo>
                  <a:pt x="3236" y="334"/>
                </a:lnTo>
                <a:lnTo>
                  <a:pt x="3238" y="334"/>
                </a:lnTo>
                <a:lnTo>
                  <a:pt x="3238" y="336"/>
                </a:lnTo>
                <a:lnTo>
                  <a:pt x="3240" y="336"/>
                </a:lnTo>
                <a:lnTo>
                  <a:pt x="3242" y="336"/>
                </a:lnTo>
                <a:lnTo>
                  <a:pt x="3240" y="338"/>
                </a:lnTo>
                <a:lnTo>
                  <a:pt x="3242" y="338"/>
                </a:lnTo>
                <a:lnTo>
                  <a:pt x="3244" y="338"/>
                </a:lnTo>
                <a:lnTo>
                  <a:pt x="3244" y="336"/>
                </a:lnTo>
                <a:lnTo>
                  <a:pt x="3246" y="336"/>
                </a:lnTo>
                <a:lnTo>
                  <a:pt x="3248" y="334"/>
                </a:lnTo>
                <a:lnTo>
                  <a:pt x="3250" y="334"/>
                </a:lnTo>
                <a:lnTo>
                  <a:pt x="3252" y="334"/>
                </a:lnTo>
                <a:lnTo>
                  <a:pt x="3254" y="336"/>
                </a:lnTo>
                <a:lnTo>
                  <a:pt x="3254" y="334"/>
                </a:lnTo>
                <a:lnTo>
                  <a:pt x="3252" y="332"/>
                </a:lnTo>
                <a:lnTo>
                  <a:pt x="3254" y="332"/>
                </a:lnTo>
                <a:lnTo>
                  <a:pt x="3255" y="332"/>
                </a:lnTo>
                <a:lnTo>
                  <a:pt x="3255" y="330"/>
                </a:lnTo>
                <a:lnTo>
                  <a:pt x="3255" y="328"/>
                </a:lnTo>
                <a:lnTo>
                  <a:pt x="3257" y="328"/>
                </a:lnTo>
                <a:lnTo>
                  <a:pt x="3259" y="328"/>
                </a:lnTo>
                <a:lnTo>
                  <a:pt x="3261" y="330"/>
                </a:lnTo>
                <a:lnTo>
                  <a:pt x="3261" y="332"/>
                </a:lnTo>
                <a:lnTo>
                  <a:pt x="3263" y="332"/>
                </a:lnTo>
                <a:lnTo>
                  <a:pt x="3265" y="332"/>
                </a:lnTo>
                <a:lnTo>
                  <a:pt x="3267" y="332"/>
                </a:lnTo>
                <a:lnTo>
                  <a:pt x="3265" y="330"/>
                </a:lnTo>
                <a:lnTo>
                  <a:pt x="3263" y="330"/>
                </a:lnTo>
                <a:lnTo>
                  <a:pt x="3265" y="328"/>
                </a:lnTo>
                <a:lnTo>
                  <a:pt x="3265" y="326"/>
                </a:lnTo>
                <a:lnTo>
                  <a:pt x="3265" y="324"/>
                </a:lnTo>
                <a:lnTo>
                  <a:pt x="3265" y="320"/>
                </a:lnTo>
                <a:lnTo>
                  <a:pt x="3265" y="319"/>
                </a:lnTo>
                <a:lnTo>
                  <a:pt x="3265" y="317"/>
                </a:lnTo>
                <a:lnTo>
                  <a:pt x="3265" y="315"/>
                </a:lnTo>
                <a:lnTo>
                  <a:pt x="3267" y="315"/>
                </a:lnTo>
                <a:lnTo>
                  <a:pt x="3269" y="315"/>
                </a:lnTo>
                <a:lnTo>
                  <a:pt x="3271" y="317"/>
                </a:lnTo>
                <a:lnTo>
                  <a:pt x="3269" y="317"/>
                </a:lnTo>
                <a:lnTo>
                  <a:pt x="3267" y="317"/>
                </a:lnTo>
                <a:lnTo>
                  <a:pt x="3267" y="319"/>
                </a:lnTo>
                <a:lnTo>
                  <a:pt x="3269" y="319"/>
                </a:lnTo>
                <a:lnTo>
                  <a:pt x="3271" y="319"/>
                </a:lnTo>
                <a:lnTo>
                  <a:pt x="3273" y="319"/>
                </a:lnTo>
                <a:lnTo>
                  <a:pt x="3275" y="319"/>
                </a:lnTo>
                <a:lnTo>
                  <a:pt x="3277" y="319"/>
                </a:lnTo>
                <a:lnTo>
                  <a:pt x="3275" y="320"/>
                </a:lnTo>
                <a:lnTo>
                  <a:pt x="3277" y="322"/>
                </a:lnTo>
                <a:lnTo>
                  <a:pt x="3275" y="322"/>
                </a:lnTo>
                <a:lnTo>
                  <a:pt x="3275" y="324"/>
                </a:lnTo>
                <a:lnTo>
                  <a:pt x="3275" y="326"/>
                </a:lnTo>
                <a:lnTo>
                  <a:pt x="3277" y="324"/>
                </a:lnTo>
                <a:lnTo>
                  <a:pt x="3277" y="322"/>
                </a:lnTo>
                <a:lnTo>
                  <a:pt x="3278" y="322"/>
                </a:lnTo>
                <a:lnTo>
                  <a:pt x="3278" y="324"/>
                </a:lnTo>
                <a:lnTo>
                  <a:pt x="3280" y="324"/>
                </a:lnTo>
                <a:lnTo>
                  <a:pt x="3282" y="326"/>
                </a:lnTo>
                <a:lnTo>
                  <a:pt x="3284" y="326"/>
                </a:lnTo>
                <a:lnTo>
                  <a:pt x="3284" y="328"/>
                </a:lnTo>
                <a:lnTo>
                  <a:pt x="3284" y="330"/>
                </a:lnTo>
                <a:lnTo>
                  <a:pt x="3284" y="332"/>
                </a:lnTo>
                <a:lnTo>
                  <a:pt x="3284" y="334"/>
                </a:lnTo>
                <a:lnTo>
                  <a:pt x="3284" y="332"/>
                </a:lnTo>
                <a:lnTo>
                  <a:pt x="3284" y="330"/>
                </a:lnTo>
                <a:lnTo>
                  <a:pt x="3286" y="330"/>
                </a:lnTo>
                <a:lnTo>
                  <a:pt x="3284" y="330"/>
                </a:lnTo>
                <a:lnTo>
                  <a:pt x="3284" y="328"/>
                </a:lnTo>
                <a:lnTo>
                  <a:pt x="3284" y="326"/>
                </a:lnTo>
                <a:lnTo>
                  <a:pt x="3282" y="324"/>
                </a:lnTo>
                <a:lnTo>
                  <a:pt x="3280" y="322"/>
                </a:lnTo>
                <a:lnTo>
                  <a:pt x="3278" y="322"/>
                </a:lnTo>
                <a:lnTo>
                  <a:pt x="3278" y="320"/>
                </a:lnTo>
                <a:lnTo>
                  <a:pt x="3280" y="320"/>
                </a:lnTo>
                <a:lnTo>
                  <a:pt x="3282" y="319"/>
                </a:lnTo>
                <a:lnTo>
                  <a:pt x="3284" y="319"/>
                </a:lnTo>
                <a:lnTo>
                  <a:pt x="3286" y="320"/>
                </a:lnTo>
                <a:lnTo>
                  <a:pt x="3288" y="320"/>
                </a:lnTo>
                <a:lnTo>
                  <a:pt x="3290" y="320"/>
                </a:lnTo>
                <a:lnTo>
                  <a:pt x="3292" y="320"/>
                </a:lnTo>
                <a:lnTo>
                  <a:pt x="3296" y="320"/>
                </a:lnTo>
                <a:lnTo>
                  <a:pt x="3300" y="320"/>
                </a:lnTo>
                <a:lnTo>
                  <a:pt x="3302" y="320"/>
                </a:lnTo>
                <a:lnTo>
                  <a:pt x="3303" y="322"/>
                </a:lnTo>
                <a:lnTo>
                  <a:pt x="3305" y="322"/>
                </a:lnTo>
                <a:lnTo>
                  <a:pt x="3305" y="324"/>
                </a:lnTo>
                <a:lnTo>
                  <a:pt x="3307" y="326"/>
                </a:lnTo>
                <a:lnTo>
                  <a:pt x="3309" y="326"/>
                </a:lnTo>
                <a:lnTo>
                  <a:pt x="3311" y="330"/>
                </a:lnTo>
                <a:lnTo>
                  <a:pt x="3313" y="330"/>
                </a:lnTo>
                <a:lnTo>
                  <a:pt x="3315" y="330"/>
                </a:lnTo>
                <a:lnTo>
                  <a:pt x="3317" y="332"/>
                </a:lnTo>
                <a:lnTo>
                  <a:pt x="3319" y="332"/>
                </a:lnTo>
                <a:lnTo>
                  <a:pt x="3321" y="332"/>
                </a:lnTo>
                <a:lnTo>
                  <a:pt x="3327" y="334"/>
                </a:lnTo>
                <a:lnTo>
                  <a:pt x="3328" y="334"/>
                </a:lnTo>
                <a:lnTo>
                  <a:pt x="3330" y="334"/>
                </a:lnTo>
                <a:lnTo>
                  <a:pt x="3332" y="334"/>
                </a:lnTo>
                <a:lnTo>
                  <a:pt x="3334" y="334"/>
                </a:lnTo>
                <a:lnTo>
                  <a:pt x="3334" y="336"/>
                </a:lnTo>
                <a:lnTo>
                  <a:pt x="3336" y="336"/>
                </a:lnTo>
                <a:lnTo>
                  <a:pt x="3338" y="340"/>
                </a:lnTo>
                <a:lnTo>
                  <a:pt x="3342" y="342"/>
                </a:lnTo>
                <a:lnTo>
                  <a:pt x="3346" y="347"/>
                </a:lnTo>
                <a:lnTo>
                  <a:pt x="3348" y="349"/>
                </a:lnTo>
                <a:lnTo>
                  <a:pt x="3351" y="351"/>
                </a:lnTo>
                <a:lnTo>
                  <a:pt x="3353" y="353"/>
                </a:lnTo>
                <a:lnTo>
                  <a:pt x="3353" y="355"/>
                </a:lnTo>
                <a:lnTo>
                  <a:pt x="3355" y="359"/>
                </a:lnTo>
                <a:lnTo>
                  <a:pt x="3357" y="359"/>
                </a:lnTo>
                <a:lnTo>
                  <a:pt x="3357" y="361"/>
                </a:lnTo>
                <a:lnTo>
                  <a:pt x="3357" y="363"/>
                </a:lnTo>
                <a:lnTo>
                  <a:pt x="3359" y="363"/>
                </a:lnTo>
                <a:lnTo>
                  <a:pt x="3359" y="361"/>
                </a:lnTo>
                <a:lnTo>
                  <a:pt x="3361" y="361"/>
                </a:lnTo>
                <a:lnTo>
                  <a:pt x="3363" y="363"/>
                </a:lnTo>
                <a:lnTo>
                  <a:pt x="3363" y="365"/>
                </a:lnTo>
                <a:lnTo>
                  <a:pt x="3363" y="367"/>
                </a:lnTo>
                <a:lnTo>
                  <a:pt x="3363" y="368"/>
                </a:lnTo>
                <a:lnTo>
                  <a:pt x="3361" y="368"/>
                </a:lnTo>
                <a:lnTo>
                  <a:pt x="3357" y="368"/>
                </a:lnTo>
                <a:lnTo>
                  <a:pt x="3355" y="368"/>
                </a:lnTo>
                <a:lnTo>
                  <a:pt x="3353" y="368"/>
                </a:lnTo>
                <a:lnTo>
                  <a:pt x="3353" y="367"/>
                </a:lnTo>
                <a:lnTo>
                  <a:pt x="3351" y="367"/>
                </a:lnTo>
                <a:lnTo>
                  <a:pt x="3351" y="365"/>
                </a:lnTo>
                <a:lnTo>
                  <a:pt x="3350" y="363"/>
                </a:lnTo>
                <a:lnTo>
                  <a:pt x="3348" y="363"/>
                </a:lnTo>
                <a:lnTo>
                  <a:pt x="3348" y="361"/>
                </a:lnTo>
                <a:lnTo>
                  <a:pt x="3346" y="361"/>
                </a:lnTo>
                <a:lnTo>
                  <a:pt x="3344" y="359"/>
                </a:lnTo>
                <a:lnTo>
                  <a:pt x="3340" y="359"/>
                </a:lnTo>
                <a:lnTo>
                  <a:pt x="3338" y="357"/>
                </a:lnTo>
                <a:lnTo>
                  <a:pt x="3336" y="355"/>
                </a:lnTo>
                <a:lnTo>
                  <a:pt x="3332" y="353"/>
                </a:lnTo>
                <a:lnTo>
                  <a:pt x="3330" y="353"/>
                </a:lnTo>
                <a:lnTo>
                  <a:pt x="3328" y="353"/>
                </a:lnTo>
                <a:lnTo>
                  <a:pt x="3328" y="351"/>
                </a:lnTo>
                <a:lnTo>
                  <a:pt x="3327" y="351"/>
                </a:lnTo>
                <a:lnTo>
                  <a:pt x="3325" y="349"/>
                </a:lnTo>
                <a:lnTo>
                  <a:pt x="3323" y="347"/>
                </a:lnTo>
                <a:lnTo>
                  <a:pt x="3321" y="347"/>
                </a:lnTo>
                <a:lnTo>
                  <a:pt x="3319" y="347"/>
                </a:lnTo>
                <a:lnTo>
                  <a:pt x="3319" y="345"/>
                </a:lnTo>
                <a:lnTo>
                  <a:pt x="3315" y="343"/>
                </a:lnTo>
                <a:lnTo>
                  <a:pt x="3313" y="343"/>
                </a:lnTo>
                <a:lnTo>
                  <a:pt x="3311" y="345"/>
                </a:lnTo>
                <a:lnTo>
                  <a:pt x="3309" y="347"/>
                </a:lnTo>
                <a:lnTo>
                  <a:pt x="3307" y="347"/>
                </a:lnTo>
                <a:lnTo>
                  <a:pt x="3305" y="345"/>
                </a:lnTo>
                <a:lnTo>
                  <a:pt x="3305" y="347"/>
                </a:lnTo>
                <a:lnTo>
                  <a:pt x="3307" y="347"/>
                </a:lnTo>
                <a:lnTo>
                  <a:pt x="3307" y="349"/>
                </a:lnTo>
                <a:lnTo>
                  <a:pt x="3303" y="349"/>
                </a:lnTo>
                <a:lnTo>
                  <a:pt x="3302" y="349"/>
                </a:lnTo>
                <a:lnTo>
                  <a:pt x="3300" y="349"/>
                </a:lnTo>
                <a:lnTo>
                  <a:pt x="3298" y="349"/>
                </a:lnTo>
                <a:lnTo>
                  <a:pt x="3296" y="349"/>
                </a:lnTo>
                <a:lnTo>
                  <a:pt x="3294" y="351"/>
                </a:lnTo>
                <a:lnTo>
                  <a:pt x="3292" y="355"/>
                </a:lnTo>
                <a:lnTo>
                  <a:pt x="3290" y="355"/>
                </a:lnTo>
                <a:lnTo>
                  <a:pt x="3288" y="355"/>
                </a:lnTo>
                <a:lnTo>
                  <a:pt x="3288" y="357"/>
                </a:lnTo>
                <a:lnTo>
                  <a:pt x="3288" y="359"/>
                </a:lnTo>
                <a:lnTo>
                  <a:pt x="3290" y="357"/>
                </a:lnTo>
                <a:lnTo>
                  <a:pt x="3290" y="355"/>
                </a:lnTo>
                <a:lnTo>
                  <a:pt x="3294" y="355"/>
                </a:lnTo>
                <a:lnTo>
                  <a:pt x="3296" y="353"/>
                </a:lnTo>
                <a:lnTo>
                  <a:pt x="3296" y="351"/>
                </a:lnTo>
                <a:lnTo>
                  <a:pt x="3298" y="351"/>
                </a:lnTo>
                <a:lnTo>
                  <a:pt x="3300" y="353"/>
                </a:lnTo>
                <a:lnTo>
                  <a:pt x="3302" y="353"/>
                </a:lnTo>
                <a:lnTo>
                  <a:pt x="3300" y="353"/>
                </a:lnTo>
                <a:lnTo>
                  <a:pt x="3300" y="355"/>
                </a:lnTo>
                <a:lnTo>
                  <a:pt x="3298" y="355"/>
                </a:lnTo>
                <a:lnTo>
                  <a:pt x="3300" y="355"/>
                </a:lnTo>
                <a:lnTo>
                  <a:pt x="3300" y="357"/>
                </a:lnTo>
                <a:lnTo>
                  <a:pt x="3300" y="355"/>
                </a:lnTo>
                <a:lnTo>
                  <a:pt x="3302" y="355"/>
                </a:lnTo>
                <a:lnTo>
                  <a:pt x="3302" y="353"/>
                </a:lnTo>
                <a:lnTo>
                  <a:pt x="3305" y="355"/>
                </a:lnTo>
                <a:lnTo>
                  <a:pt x="3307" y="355"/>
                </a:lnTo>
                <a:lnTo>
                  <a:pt x="3309" y="357"/>
                </a:lnTo>
                <a:lnTo>
                  <a:pt x="3311" y="357"/>
                </a:lnTo>
                <a:lnTo>
                  <a:pt x="3311" y="355"/>
                </a:lnTo>
                <a:lnTo>
                  <a:pt x="3313" y="357"/>
                </a:lnTo>
                <a:lnTo>
                  <a:pt x="3313" y="355"/>
                </a:lnTo>
                <a:lnTo>
                  <a:pt x="3311" y="353"/>
                </a:lnTo>
                <a:lnTo>
                  <a:pt x="3309" y="353"/>
                </a:lnTo>
                <a:lnTo>
                  <a:pt x="3309" y="351"/>
                </a:lnTo>
                <a:lnTo>
                  <a:pt x="3311" y="351"/>
                </a:lnTo>
                <a:lnTo>
                  <a:pt x="3315" y="351"/>
                </a:lnTo>
                <a:lnTo>
                  <a:pt x="3317" y="351"/>
                </a:lnTo>
                <a:lnTo>
                  <a:pt x="3317" y="349"/>
                </a:lnTo>
                <a:lnTo>
                  <a:pt x="3319" y="349"/>
                </a:lnTo>
                <a:lnTo>
                  <a:pt x="3321" y="349"/>
                </a:lnTo>
                <a:lnTo>
                  <a:pt x="3321" y="351"/>
                </a:lnTo>
                <a:lnTo>
                  <a:pt x="3323" y="353"/>
                </a:lnTo>
                <a:lnTo>
                  <a:pt x="3323" y="355"/>
                </a:lnTo>
                <a:lnTo>
                  <a:pt x="3325" y="355"/>
                </a:lnTo>
                <a:lnTo>
                  <a:pt x="3327" y="357"/>
                </a:lnTo>
                <a:lnTo>
                  <a:pt x="3330" y="357"/>
                </a:lnTo>
                <a:lnTo>
                  <a:pt x="3332" y="359"/>
                </a:lnTo>
                <a:lnTo>
                  <a:pt x="3334" y="359"/>
                </a:lnTo>
                <a:lnTo>
                  <a:pt x="3334" y="361"/>
                </a:lnTo>
                <a:lnTo>
                  <a:pt x="3332" y="359"/>
                </a:lnTo>
                <a:lnTo>
                  <a:pt x="3332" y="361"/>
                </a:lnTo>
                <a:lnTo>
                  <a:pt x="3332" y="363"/>
                </a:lnTo>
                <a:lnTo>
                  <a:pt x="3330" y="365"/>
                </a:lnTo>
                <a:lnTo>
                  <a:pt x="3330" y="367"/>
                </a:lnTo>
                <a:lnTo>
                  <a:pt x="3328" y="367"/>
                </a:lnTo>
                <a:lnTo>
                  <a:pt x="3327" y="367"/>
                </a:lnTo>
                <a:lnTo>
                  <a:pt x="3327" y="368"/>
                </a:lnTo>
                <a:lnTo>
                  <a:pt x="3325" y="370"/>
                </a:lnTo>
                <a:lnTo>
                  <a:pt x="3323" y="370"/>
                </a:lnTo>
                <a:lnTo>
                  <a:pt x="3319" y="370"/>
                </a:lnTo>
                <a:lnTo>
                  <a:pt x="3317" y="368"/>
                </a:lnTo>
                <a:lnTo>
                  <a:pt x="3315" y="368"/>
                </a:lnTo>
                <a:lnTo>
                  <a:pt x="3313" y="368"/>
                </a:lnTo>
                <a:lnTo>
                  <a:pt x="3313" y="367"/>
                </a:lnTo>
                <a:lnTo>
                  <a:pt x="3311" y="367"/>
                </a:lnTo>
                <a:lnTo>
                  <a:pt x="3311" y="365"/>
                </a:lnTo>
                <a:lnTo>
                  <a:pt x="3309" y="365"/>
                </a:lnTo>
                <a:lnTo>
                  <a:pt x="3309" y="363"/>
                </a:lnTo>
                <a:lnTo>
                  <a:pt x="3311" y="363"/>
                </a:lnTo>
                <a:lnTo>
                  <a:pt x="3311" y="361"/>
                </a:lnTo>
                <a:lnTo>
                  <a:pt x="3309" y="361"/>
                </a:lnTo>
                <a:lnTo>
                  <a:pt x="3309" y="363"/>
                </a:lnTo>
                <a:lnTo>
                  <a:pt x="3309" y="365"/>
                </a:lnTo>
                <a:lnTo>
                  <a:pt x="3307" y="363"/>
                </a:lnTo>
                <a:lnTo>
                  <a:pt x="3305" y="363"/>
                </a:lnTo>
                <a:lnTo>
                  <a:pt x="3307" y="363"/>
                </a:lnTo>
                <a:lnTo>
                  <a:pt x="3307" y="365"/>
                </a:lnTo>
                <a:lnTo>
                  <a:pt x="3309" y="367"/>
                </a:lnTo>
                <a:lnTo>
                  <a:pt x="3309" y="368"/>
                </a:lnTo>
                <a:lnTo>
                  <a:pt x="3307" y="367"/>
                </a:lnTo>
                <a:lnTo>
                  <a:pt x="3305" y="368"/>
                </a:lnTo>
                <a:lnTo>
                  <a:pt x="3303" y="368"/>
                </a:lnTo>
                <a:lnTo>
                  <a:pt x="3303" y="370"/>
                </a:lnTo>
                <a:lnTo>
                  <a:pt x="3302" y="370"/>
                </a:lnTo>
                <a:lnTo>
                  <a:pt x="3302" y="368"/>
                </a:lnTo>
                <a:lnTo>
                  <a:pt x="3300" y="368"/>
                </a:lnTo>
                <a:lnTo>
                  <a:pt x="3300" y="370"/>
                </a:lnTo>
                <a:lnTo>
                  <a:pt x="3300" y="372"/>
                </a:lnTo>
                <a:lnTo>
                  <a:pt x="3300" y="374"/>
                </a:lnTo>
                <a:lnTo>
                  <a:pt x="3300" y="376"/>
                </a:lnTo>
                <a:lnTo>
                  <a:pt x="3298" y="378"/>
                </a:lnTo>
                <a:lnTo>
                  <a:pt x="3300" y="378"/>
                </a:lnTo>
                <a:lnTo>
                  <a:pt x="3302" y="376"/>
                </a:lnTo>
                <a:lnTo>
                  <a:pt x="3302" y="374"/>
                </a:lnTo>
                <a:lnTo>
                  <a:pt x="3302" y="372"/>
                </a:lnTo>
                <a:lnTo>
                  <a:pt x="3303" y="374"/>
                </a:lnTo>
                <a:lnTo>
                  <a:pt x="3305" y="374"/>
                </a:lnTo>
                <a:lnTo>
                  <a:pt x="3305" y="372"/>
                </a:lnTo>
                <a:lnTo>
                  <a:pt x="3307" y="370"/>
                </a:lnTo>
                <a:lnTo>
                  <a:pt x="3307" y="372"/>
                </a:lnTo>
                <a:lnTo>
                  <a:pt x="3309" y="372"/>
                </a:lnTo>
                <a:lnTo>
                  <a:pt x="3309" y="374"/>
                </a:lnTo>
                <a:lnTo>
                  <a:pt x="3311" y="374"/>
                </a:lnTo>
                <a:lnTo>
                  <a:pt x="3311" y="376"/>
                </a:lnTo>
                <a:lnTo>
                  <a:pt x="3313" y="376"/>
                </a:lnTo>
                <a:lnTo>
                  <a:pt x="3313" y="378"/>
                </a:lnTo>
                <a:lnTo>
                  <a:pt x="3315" y="378"/>
                </a:lnTo>
                <a:lnTo>
                  <a:pt x="3315" y="380"/>
                </a:lnTo>
                <a:lnTo>
                  <a:pt x="3317" y="380"/>
                </a:lnTo>
                <a:lnTo>
                  <a:pt x="3317" y="382"/>
                </a:lnTo>
                <a:lnTo>
                  <a:pt x="3315" y="384"/>
                </a:lnTo>
                <a:lnTo>
                  <a:pt x="3315" y="386"/>
                </a:lnTo>
                <a:lnTo>
                  <a:pt x="3315" y="388"/>
                </a:lnTo>
                <a:lnTo>
                  <a:pt x="3313" y="390"/>
                </a:lnTo>
                <a:lnTo>
                  <a:pt x="3311" y="390"/>
                </a:lnTo>
                <a:lnTo>
                  <a:pt x="3311" y="388"/>
                </a:lnTo>
                <a:lnTo>
                  <a:pt x="3311" y="386"/>
                </a:lnTo>
                <a:lnTo>
                  <a:pt x="3311" y="384"/>
                </a:lnTo>
                <a:lnTo>
                  <a:pt x="3309" y="384"/>
                </a:lnTo>
                <a:lnTo>
                  <a:pt x="3309" y="382"/>
                </a:lnTo>
                <a:lnTo>
                  <a:pt x="3307" y="382"/>
                </a:lnTo>
                <a:lnTo>
                  <a:pt x="3307" y="384"/>
                </a:lnTo>
                <a:lnTo>
                  <a:pt x="3307" y="386"/>
                </a:lnTo>
                <a:lnTo>
                  <a:pt x="3307" y="388"/>
                </a:lnTo>
                <a:lnTo>
                  <a:pt x="3309" y="388"/>
                </a:lnTo>
                <a:lnTo>
                  <a:pt x="3309" y="390"/>
                </a:lnTo>
                <a:lnTo>
                  <a:pt x="3311" y="390"/>
                </a:lnTo>
                <a:lnTo>
                  <a:pt x="3311" y="391"/>
                </a:lnTo>
                <a:lnTo>
                  <a:pt x="3313" y="391"/>
                </a:lnTo>
                <a:lnTo>
                  <a:pt x="3315" y="391"/>
                </a:lnTo>
                <a:lnTo>
                  <a:pt x="3315" y="393"/>
                </a:lnTo>
                <a:lnTo>
                  <a:pt x="3315" y="395"/>
                </a:lnTo>
                <a:lnTo>
                  <a:pt x="3315" y="397"/>
                </a:lnTo>
                <a:lnTo>
                  <a:pt x="3317" y="397"/>
                </a:lnTo>
                <a:lnTo>
                  <a:pt x="3317" y="399"/>
                </a:lnTo>
                <a:lnTo>
                  <a:pt x="3317" y="401"/>
                </a:lnTo>
                <a:lnTo>
                  <a:pt x="3317" y="403"/>
                </a:lnTo>
                <a:lnTo>
                  <a:pt x="3315" y="403"/>
                </a:lnTo>
                <a:lnTo>
                  <a:pt x="3313" y="403"/>
                </a:lnTo>
                <a:lnTo>
                  <a:pt x="3311" y="403"/>
                </a:lnTo>
                <a:lnTo>
                  <a:pt x="3313" y="401"/>
                </a:lnTo>
                <a:lnTo>
                  <a:pt x="3311" y="401"/>
                </a:lnTo>
                <a:lnTo>
                  <a:pt x="3309" y="401"/>
                </a:lnTo>
                <a:lnTo>
                  <a:pt x="3311" y="401"/>
                </a:lnTo>
                <a:lnTo>
                  <a:pt x="3311" y="403"/>
                </a:lnTo>
                <a:lnTo>
                  <a:pt x="3311" y="405"/>
                </a:lnTo>
                <a:lnTo>
                  <a:pt x="3311" y="407"/>
                </a:lnTo>
                <a:lnTo>
                  <a:pt x="3307" y="407"/>
                </a:lnTo>
                <a:lnTo>
                  <a:pt x="3307" y="409"/>
                </a:lnTo>
                <a:lnTo>
                  <a:pt x="3305" y="411"/>
                </a:lnTo>
                <a:lnTo>
                  <a:pt x="3305" y="413"/>
                </a:lnTo>
                <a:lnTo>
                  <a:pt x="3305" y="415"/>
                </a:lnTo>
                <a:lnTo>
                  <a:pt x="3305" y="416"/>
                </a:lnTo>
                <a:lnTo>
                  <a:pt x="3303" y="416"/>
                </a:lnTo>
                <a:lnTo>
                  <a:pt x="3302" y="416"/>
                </a:lnTo>
                <a:lnTo>
                  <a:pt x="3302" y="418"/>
                </a:lnTo>
                <a:lnTo>
                  <a:pt x="3300" y="418"/>
                </a:lnTo>
                <a:lnTo>
                  <a:pt x="3298" y="416"/>
                </a:lnTo>
                <a:lnTo>
                  <a:pt x="3296" y="416"/>
                </a:lnTo>
                <a:lnTo>
                  <a:pt x="3296" y="418"/>
                </a:lnTo>
                <a:lnTo>
                  <a:pt x="3298" y="418"/>
                </a:lnTo>
                <a:lnTo>
                  <a:pt x="3302" y="420"/>
                </a:lnTo>
                <a:lnTo>
                  <a:pt x="3303" y="420"/>
                </a:lnTo>
                <a:lnTo>
                  <a:pt x="3303" y="418"/>
                </a:lnTo>
                <a:lnTo>
                  <a:pt x="3303" y="416"/>
                </a:lnTo>
                <a:lnTo>
                  <a:pt x="3305" y="416"/>
                </a:lnTo>
                <a:lnTo>
                  <a:pt x="3307" y="413"/>
                </a:lnTo>
                <a:lnTo>
                  <a:pt x="3307" y="411"/>
                </a:lnTo>
                <a:lnTo>
                  <a:pt x="3307" y="409"/>
                </a:lnTo>
                <a:lnTo>
                  <a:pt x="3309" y="409"/>
                </a:lnTo>
                <a:lnTo>
                  <a:pt x="3311" y="409"/>
                </a:lnTo>
                <a:lnTo>
                  <a:pt x="3311" y="407"/>
                </a:lnTo>
                <a:lnTo>
                  <a:pt x="3313" y="407"/>
                </a:lnTo>
                <a:lnTo>
                  <a:pt x="3313" y="405"/>
                </a:lnTo>
                <a:lnTo>
                  <a:pt x="3315" y="405"/>
                </a:lnTo>
                <a:lnTo>
                  <a:pt x="3315" y="407"/>
                </a:lnTo>
                <a:lnTo>
                  <a:pt x="3315" y="405"/>
                </a:lnTo>
                <a:lnTo>
                  <a:pt x="3317" y="405"/>
                </a:lnTo>
                <a:lnTo>
                  <a:pt x="3317" y="407"/>
                </a:lnTo>
                <a:lnTo>
                  <a:pt x="3315" y="409"/>
                </a:lnTo>
                <a:lnTo>
                  <a:pt x="3315" y="411"/>
                </a:lnTo>
                <a:lnTo>
                  <a:pt x="3315" y="413"/>
                </a:lnTo>
                <a:lnTo>
                  <a:pt x="3315" y="411"/>
                </a:lnTo>
                <a:lnTo>
                  <a:pt x="3317" y="409"/>
                </a:lnTo>
                <a:lnTo>
                  <a:pt x="3317" y="407"/>
                </a:lnTo>
                <a:lnTo>
                  <a:pt x="3319" y="407"/>
                </a:lnTo>
                <a:lnTo>
                  <a:pt x="3319" y="405"/>
                </a:lnTo>
                <a:lnTo>
                  <a:pt x="3317" y="405"/>
                </a:lnTo>
                <a:lnTo>
                  <a:pt x="3317" y="403"/>
                </a:lnTo>
                <a:lnTo>
                  <a:pt x="3319" y="403"/>
                </a:lnTo>
                <a:lnTo>
                  <a:pt x="3319" y="401"/>
                </a:lnTo>
                <a:lnTo>
                  <a:pt x="3319" y="399"/>
                </a:lnTo>
                <a:lnTo>
                  <a:pt x="3319" y="397"/>
                </a:lnTo>
                <a:lnTo>
                  <a:pt x="3319" y="395"/>
                </a:lnTo>
                <a:lnTo>
                  <a:pt x="3321" y="393"/>
                </a:lnTo>
                <a:lnTo>
                  <a:pt x="3323" y="393"/>
                </a:lnTo>
                <a:lnTo>
                  <a:pt x="3323" y="391"/>
                </a:lnTo>
                <a:lnTo>
                  <a:pt x="3325" y="391"/>
                </a:lnTo>
                <a:lnTo>
                  <a:pt x="3327" y="390"/>
                </a:lnTo>
                <a:lnTo>
                  <a:pt x="3328" y="390"/>
                </a:lnTo>
                <a:lnTo>
                  <a:pt x="3328" y="391"/>
                </a:lnTo>
                <a:lnTo>
                  <a:pt x="3330" y="391"/>
                </a:lnTo>
                <a:lnTo>
                  <a:pt x="3330" y="390"/>
                </a:lnTo>
                <a:lnTo>
                  <a:pt x="3332" y="390"/>
                </a:lnTo>
                <a:lnTo>
                  <a:pt x="3334" y="390"/>
                </a:lnTo>
                <a:lnTo>
                  <a:pt x="3334" y="388"/>
                </a:lnTo>
                <a:lnTo>
                  <a:pt x="3336" y="388"/>
                </a:lnTo>
                <a:lnTo>
                  <a:pt x="3338" y="388"/>
                </a:lnTo>
                <a:lnTo>
                  <a:pt x="3338" y="390"/>
                </a:lnTo>
                <a:lnTo>
                  <a:pt x="3338" y="391"/>
                </a:lnTo>
                <a:lnTo>
                  <a:pt x="3338" y="393"/>
                </a:lnTo>
                <a:lnTo>
                  <a:pt x="3340" y="393"/>
                </a:lnTo>
                <a:lnTo>
                  <a:pt x="3340" y="395"/>
                </a:lnTo>
                <a:lnTo>
                  <a:pt x="3342" y="395"/>
                </a:lnTo>
                <a:lnTo>
                  <a:pt x="3342" y="393"/>
                </a:lnTo>
                <a:lnTo>
                  <a:pt x="3342" y="395"/>
                </a:lnTo>
                <a:lnTo>
                  <a:pt x="3342" y="397"/>
                </a:lnTo>
                <a:lnTo>
                  <a:pt x="3344" y="397"/>
                </a:lnTo>
                <a:lnTo>
                  <a:pt x="3346" y="397"/>
                </a:lnTo>
                <a:lnTo>
                  <a:pt x="3346" y="399"/>
                </a:lnTo>
                <a:lnTo>
                  <a:pt x="3344" y="399"/>
                </a:lnTo>
                <a:lnTo>
                  <a:pt x="3342" y="399"/>
                </a:lnTo>
                <a:lnTo>
                  <a:pt x="3344" y="401"/>
                </a:lnTo>
                <a:lnTo>
                  <a:pt x="3346" y="401"/>
                </a:lnTo>
                <a:lnTo>
                  <a:pt x="3346" y="403"/>
                </a:lnTo>
                <a:lnTo>
                  <a:pt x="3346" y="405"/>
                </a:lnTo>
                <a:lnTo>
                  <a:pt x="3346" y="407"/>
                </a:lnTo>
                <a:lnTo>
                  <a:pt x="3348" y="407"/>
                </a:lnTo>
                <a:lnTo>
                  <a:pt x="3348" y="409"/>
                </a:lnTo>
                <a:lnTo>
                  <a:pt x="3348" y="407"/>
                </a:lnTo>
                <a:lnTo>
                  <a:pt x="3348" y="405"/>
                </a:lnTo>
                <a:lnTo>
                  <a:pt x="3348" y="403"/>
                </a:lnTo>
                <a:lnTo>
                  <a:pt x="3348" y="401"/>
                </a:lnTo>
                <a:lnTo>
                  <a:pt x="3346" y="401"/>
                </a:lnTo>
                <a:lnTo>
                  <a:pt x="3348" y="401"/>
                </a:lnTo>
                <a:lnTo>
                  <a:pt x="3348" y="399"/>
                </a:lnTo>
                <a:lnTo>
                  <a:pt x="3350" y="399"/>
                </a:lnTo>
                <a:lnTo>
                  <a:pt x="3351" y="399"/>
                </a:lnTo>
                <a:lnTo>
                  <a:pt x="3350" y="399"/>
                </a:lnTo>
                <a:lnTo>
                  <a:pt x="3350" y="397"/>
                </a:lnTo>
                <a:lnTo>
                  <a:pt x="3348" y="397"/>
                </a:lnTo>
                <a:lnTo>
                  <a:pt x="3348" y="399"/>
                </a:lnTo>
                <a:lnTo>
                  <a:pt x="3348" y="397"/>
                </a:lnTo>
                <a:lnTo>
                  <a:pt x="3346" y="397"/>
                </a:lnTo>
                <a:lnTo>
                  <a:pt x="3346" y="395"/>
                </a:lnTo>
                <a:lnTo>
                  <a:pt x="3346" y="393"/>
                </a:lnTo>
                <a:lnTo>
                  <a:pt x="3346" y="391"/>
                </a:lnTo>
                <a:lnTo>
                  <a:pt x="3346" y="393"/>
                </a:lnTo>
                <a:lnTo>
                  <a:pt x="3346" y="395"/>
                </a:lnTo>
                <a:lnTo>
                  <a:pt x="3344" y="395"/>
                </a:lnTo>
                <a:lnTo>
                  <a:pt x="3344" y="393"/>
                </a:lnTo>
                <a:lnTo>
                  <a:pt x="3344" y="391"/>
                </a:lnTo>
                <a:lnTo>
                  <a:pt x="3342" y="391"/>
                </a:lnTo>
                <a:lnTo>
                  <a:pt x="3340" y="391"/>
                </a:lnTo>
                <a:lnTo>
                  <a:pt x="3342" y="390"/>
                </a:lnTo>
                <a:lnTo>
                  <a:pt x="3344" y="390"/>
                </a:lnTo>
                <a:lnTo>
                  <a:pt x="3344" y="388"/>
                </a:lnTo>
                <a:lnTo>
                  <a:pt x="3346" y="388"/>
                </a:lnTo>
                <a:lnTo>
                  <a:pt x="3346" y="390"/>
                </a:lnTo>
                <a:lnTo>
                  <a:pt x="3348" y="390"/>
                </a:lnTo>
                <a:lnTo>
                  <a:pt x="3350" y="390"/>
                </a:lnTo>
                <a:lnTo>
                  <a:pt x="3351" y="390"/>
                </a:lnTo>
                <a:lnTo>
                  <a:pt x="3351" y="391"/>
                </a:lnTo>
                <a:lnTo>
                  <a:pt x="3350" y="391"/>
                </a:lnTo>
                <a:lnTo>
                  <a:pt x="3350" y="393"/>
                </a:lnTo>
                <a:lnTo>
                  <a:pt x="3351" y="393"/>
                </a:lnTo>
                <a:lnTo>
                  <a:pt x="3353" y="391"/>
                </a:lnTo>
                <a:lnTo>
                  <a:pt x="3355" y="391"/>
                </a:lnTo>
                <a:lnTo>
                  <a:pt x="3357" y="391"/>
                </a:lnTo>
                <a:lnTo>
                  <a:pt x="3357" y="393"/>
                </a:lnTo>
                <a:lnTo>
                  <a:pt x="3359" y="393"/>
                </a:lnTo>
                <a:lnTo>
                  <a:pt x="3359" y="391"/>
                </a:lnTo>
                <a:lnTo>
                  <a:pt x="3361" y="391"/>
                </a:lnTo>
                <a:lnTo>
                  <a:pt x="3361" y="390"/>
                </a:lnTo>
                <a:lnTo>
                  <a:pt x="3363" y="390"/>
                </a:lnTo>
                <a:lnTo>
                  <a:pt x="3365" y="390"/>
                </a:lnTo>
                <a:lnTo>
                  <a:pt x="3367" y="391"/>
                </a:lnTo>
                <a:lnTo>
                  <a:pt x="3367" y="393"/>
                </a:lnTo>
                <a:lnTo>
                  <a:pt x="3369" y="393"/>
                </a:lnTo>
                <a:lnTo>
                  <a:pt x="3371" y="393"/>
                </a:lnTo>
                <a:lnTo>
                  <a:pt x="3369" y="391"/>
                </a:lnTo>
                <a:lnTo>
                  <a:pt x="3369" y="390"/>
                </a:lnTo>
                <a:lnTo>
                  <a:pt x="3367" y="390"/>
                </a:lnTo>
                <a:lnTo>
                  <a:pt x="3367" y="388"/>
                </a:lnTo>
                <a:lnTo>
                  <a:pt x="3367" y="386"/>
                </a:lnTo>
                <a:lnTo>
                  <a:pt x="3367" y="384"/>
                </a:lnTo>
                <a:lnTo>
                  <a:pt x="3369" y="384"/>
                </a:lnTo>
                <a:lnTo>
                  <a:pt x="3371" y="384"/>
                </a:lnTo>
                <a:lnTo>
                  <a:pt x="3369" y="382"/>
                </a:lnTo>
                <a:lnTo>
                  <a:pt x="3371" y="382"/>
                </a:lnTo>
                <a:lnTo>
                  <a:pt x="3369" y="380"/>
                </a:lnTo>
                <a:lnTo>
                  <a:pt x="3371" y="380"/>
                </a:lnTo>
                <a:lnTo>
                  <a:pt x="3369" y="378"/>
                </a:lnTo>
                <a:lnTo>
                  <a:pt x="3371" y="378"/>
                </a:lnTo>
                <a:lnTo>
                  <a:pt x="3373" y="380"/>
                </a:lnTo>
                <a:lnTo>
                  <a:pt x="3373" y="382"/>
                </a:lnTo>
                <a:lnTo>
                  <a:pt x="3373" y="384"/>
                </a:lnTo>
                <a:lnTo>
                  <a:pt x="3373" y="382"/>
                </a:lnTo>
                <a:lnTo>
                  <a:pt x="3375" y="380"/>
                </a:lnTo>
                <a:lnTo>
                  <a:pt x="3375" y="382"/>
                </a:lnTo>
                <a:lnTo>
                  <a:pt x="3376" y="384"/>
                </a:lnTo>
                <a:lnTo>
                  <a:pt x="3378" y="384"/>
                </a:lnTo>
                <a:lnTo>
                  <a:pt x="3376" y="384"/>
                </a:lnTo>
                <a:lnTo>
                  <a:pt x="3376" y="382"/>
                </a:lnTo>
                <a:lnTo>
                  <a:pt x="3376" y="380"/>
                </a:lnTo>
                <a:lnTo>
                  <a:pt x="3375" y="378"/>
                </a:lnTo>
                <a:lnTo>
                  <a:pt x="3373" y="378"/>
                </a:lnTo>
                <a:lnTo>
                  <a:pt x="3371" y="376"/>
                </a:lnTo>
                <a:lnTo>
                  <a:pt x="3369" y="376"/>
                </a:lnTo>
                <a:lnTo>
                  <a:pt x="3369" y="378"/>
                </a:lnTo>
                <a:lnTo>
                  <a:pt x="3369" y="380"/>
                </a:lnTo>
                <a:lnTo>
                  <a:pt x="3369" y="382"/>
                </a:lnTo>
                <a:lnTo>
                  <a:pt x="3367" y="382"/>
                </a:lnTo>
                <a:lnTo>
                  <a:pt x="3365" y="382"/>
                </a:lnTo>
                <a:lnTo>
                  <a:pt x="3365" y="376"/>
                </a:lnTo>
                <a:lnTo>
                  <a:pt x="3365" y="374"/>
                </a:lnTo>
                <a:lnTo>
                  <a:pt x="3365" y="372"/>
                </a:lnTo>
                <a:lnTo>
                  <a:pt x="3367" y="370"/>
                </a:lnTo>
                <a:lnTo>
                  <a:pt x="3367" y="368"/>
                </a:lnTo>
                <a:lnTo>
                  <a:pt x="3367" y="367"/>
                </a:lnTo>
                <a:lnTo>
                  <a:pt x="3369" y="367"/>
                </a:lnTo>
                <a:lnTo>
                  <a:pt x="3371" y="368"/>
                </a:lnTo>
                <a:lnTo>
                  <a:pt x="3375" y="370"/>
                </a:lnTo>
                <a:lnTo>
                  <a:pt x="3376" y="370"/>
                </a:lnTo>
                <a:lnTo>
                  <a:pt x="3376" y="372"/>
                </a:lnTo>
                <a:lnTo>
                  <a:pt x="3378" y="372"/>
                </a:lnTo>
                <a:lnTo>
                  <a:pt x="3380" y="374"/>
                </a:lnTo>
                <a:lnTo>
                  <a:pt x="3384" y="376"/>
                </a:lnTo>
                <a:lnTo>
                  <a:pt x="3388" y="378"/>
                </a:lnTo>
                <a:lnTo>
                  <a:pt x="3394" y="380"/>
                </a:lnTo>
                <a:lnTo>
                  <a:pt x="3398" y="380"/>
                </a:lnTo>
                <a:lnTo>
                  <a:pt x="3399" y="380"/>
                </a:lnTo>
                <a:lnTo>
                  <a:pt x="3401" y="378"/>
                </a:lnTo>
                <a:lnTo>
                  <a:pt x="3401" y="380"/>
                </a:lnTo>
                <a:lnTo>
                  <a:pt x="3403" y="380"/>
                </a:lnTo>
                <a:lnTo>
                  <a:pt x="3403" y="382"/>
                </a:lnTo>
                <a:lnTo>
                  <a:pt x="3403" y="384"/>
                </a:lnTo>
                <a:lnTo>
                  <a:pt x="3405" y="384"/>
                </a:lnTo>
                <a:lnTo>
                  <a:pt x="3407" y="384"/>
                </a:lnTo>
                <a:lnTo>
                  <a:pt x="3407" y="386"/>
                </a:lnTo>
                <a:lnTo>
                  <a:pt x="3407" y="388"/>
                </a:lnTo>
                <a:lnTo>
                  <a:pt x="3409" y="388"/>
                </a:lnTo>
                <a:lnTo>
                  <a:pt x="3411" y="388"/>
                </a:lnTo>
                <a:lnTo>
                  <a:pt x="3411" y="390"/>
                </a:lnTo>
                <a:lnTo>
                  <a:pt x="3413" y="390"/>
                </a:lnTo>
                <a:lnTo>
                  <a:pt x="3413" y="391"/>
                </a:lnTo>
                <a:lnTo>
                  <a:pt x="3415" y="391"/>
                </a:lnTo>
                <a:lnTo>
                  <a:pt x="3415" y="393"/>
                </a:lnTo>
                <a:lnTo>
                  <a:pt x="3415" y="395"/>
                </a:lnTo>
                <a:lnTo>
                  <a:pt x="3413" y="395"/>
                </a:lnTo>
                <a:lnTo>
                  <a:pt x="3411" y="395"/>
                </a:lnTo>
                <a:lnTo>
                  <a:pt x="3409" y="393"/>
                </a:lnTo>
                <a:lnTo>
                  <a:pt x="3409" y="395"/>
                </a:lnTo>
                <a:lnTo>
                  <a:pt x="3407" y="395"/>
                </a:lnTo>
                <a:lnTo>
                  <a:pt x="3407" y="393"/>
                </a:lnTo>
                <a:lnTo>
                  <a:pt x="3405" y="395"/>
                </a:lnTo>
                <a:lnTo>
                  <a:pt x="3405" y="393"/>
                </a:lnTo>
                <a:lnTo>
                  <a:pt x="3403" y="393"/>
                </a:lnTo>
                <a:lnTo>
                  <a:pt x="3405" y="393"/>
                </a:lnTo>
                <a:lnTo>
                  <a:pt x="3405" y="395"/>
                </a:lnTo>
                <a:lnTo>
                  <a:pt x="3407" y="395"/>
                </a:lnTo>
                <a:lnTo>
                  <a:pt x="3407" y="397"/>
                </a:lnTo>
                <a:lnTo>
                  <a:pt x="3405" y="397"/>
                </a:lnTo>
                <a:lnTo>
                  <a:pt x="3403" y="395"/>
                </a:lnTo>
                <a:lnTo>
                  <a:pt x="3401" y="395"/>
                </a:lnTo>
                <a:lnTo>
                  <a:pt x="3399" y="397"/>
                </a:lnTo>
                <a:lnTo>
                  <a:pt x="3399" y="395"/>
                </a:lnTo>
                <a:lnTo>
                  <a:pt x="3399" y="397"/>
                </a:lnTo>
                <a:lnTo>
                  <a:pt x="3398" y="395"/>
                </a:lnTo>
                <a:lnTo>
                  <a:pt x="3398" y="397"/>
                </a:lnTo>
                <a:lnTo>
                  <a:pt x="3398" y="399"/>
                </a:lnTo>
                <a:lnTo>
                  <a:pt x="3399" y="401"/>
                </a:lnTo>
                <a:lnTo>
                  <a:pt x="3399" y="403"/>
                </a:lnTo>
                <a:lnTo>
                  <a:pt x="3398" y="403"/>
                </a:lnTo>
                <a:lnTo>
                  <a:pt x="3396" y="403"/>
                </a:lnTo>
                <a:lnTo>
                  <a:pt x="3394" y="401"/>
                </a:lnTo>
                <a:lnTo>
                  <a:pt x="3394" y="403"/>
                </a:lnTo>
                <a:lnTo>
                  <a:pt x="3396" y="403"/>
                </a:lnTo>
                <a:lnTo>
                  <a:pt x="3396" y="405"/>
                </a:lnTo>
                <a:lnTo>
                  <a:pt x="3396" y="407"/>
                </a:lnTo>
                <a:lnTo>
                  <a:pt x="3394" y="407"/>
                </a:lnTo>
                <a:lnTo>
                  <a:pt x="3394" y="405"/>
                </a:lnTo>
                <a:lnTo>
                  <a:pt x="3392" y="405"/>
                </a:lnTo>
                <a:lnTo>
                  <a:pt x="3392" y="407"/>
                </a:lnTo>
                <a:lnTo>
                  <a:pt x="3390" y="407"/>
                </a:lnTo>
                <a:lnTo>
                  <a:pt x="3390" y="409"/>
                </a:lnTo>
                <a:lnTo>
                  <a:pt x="3392" y="409"/>
                </a:lnTo>
                <a:lnTo>
                  <a:pt x="3392" y="411"/>
                </a:lnTo>
                <a:lnTo>
                  <a:pt x="3390" y="411"/>
                </a:lnTo>
                <a:lnTo>
                  <a:pt x="3388" y="411"/>
                </a:lnTo>
                <a:lnTo>
                  <a:pt x="3390" y="411"/>
                </a:lnTo>
                <a:lnTo>
                  <a:pt x="3392" y="411"/>
                </a:lnTo>
                <a:lnTo>
                  <a:pt x="3392" y="413"/>
                </a:lnTo>
                <a:lnTo>
                  <a:pt x="3392" y="415"/>
                </a:lnTo>
                <a:lnTo>
                  <a:pt x="3392" y="416"/>
                </a:lnTo>
                <a:lnTo>
                  <a:pt x="3392" y="418"/>
                </a:lnTo>
                <a:lnTo>
                  <a:pt x="3392" y="420"/>
                </a:lnTo>
                <a:lnTo>
                  <a:pt x="3390" y="420"/>
                </a:lnTo>
                <a:lnTo>
                  <a:pt x="3388" y="420"/>
                </a:lnTo>
                <a:lnTo>
                  <a:pt x="3388" y="418"/>
                </a:lnTo>
                <a:lnTo>
                  <a:pt x="3386" y="416"/>
                </a:lnTo>
                <a:lnTo>
                  <a:pt x="3386" y="418"/>
                </a:lnTo>
                <a:lnTo>
                  <a:pt x="3388" y="418"/>
                </a:lnTo>
                <a:lnTo>
                  <a:pt x="3388" y="420"/>
                </a:lnTo>
                <a:lnTo>
                  <a:pt x="3386" y="420"/>
                </a:lnTo>
                <a:lnTo>
                  <a:pt x="3388" y="420"/>
                </a:lnTo>
                <a:lnTo>
                  <a:pt x="3390" y="420"/>
                </a:lnTo>
                <a:lnTo>
                  <a:pt x="3390" y="422"/>
                </a:lnTo>
                <a:lnTo>
                  <a:pt x="3390" y="420"/>
                </a:lnTo>
                <a:lnTo>
                  <a:pt x="3390" y="422"/>
                </a:lnTo>
                <a:lnTo>
                  <a:pt x="3390" y="424"/>
                </a:lnTo>
                <a:lnTo>
                  <a:pt x="3390" y="422"/>
                </a:lnTo>
                <a:lnTo>
                  <a:pt x="3392" y="422"/>
                </a:lnTo>
                <a:lnTo>
                  <a:pt x="3392" y="420"/>
                </a:lnTo>
                <a:lnTo>
                  <a:pt x="3394" y="420"/>
                </a:lnTo>
                <a:lnTo>
                  <a:pt x="3394" y="418"/>
                </a:lnTo>
                <a:lnTo>
                  <a:pt x="3394" y="420"/>
                </a:lnTo>
                <a:lnTo>
                  <a:pt x="3396" y="420"/>
                </a:lnTo>
                <a:lnTo>
                  <a:pt x="3396" y="418"/>
                </a:lnTo>
                <a:lnTo>
                  <a:pt x="3396" y="420"/>
                </a:lnTo>
                <a:lnTo>
                  <a:pt x="3398" y="420"/>
                </a:lnTo>
                <a:lnTo>
                  <a:pt x="3398" y="418"/>
                </a:lnTo>
                <a:lnTo>
                  <a:pt x="3399" y="418"/>
                </a:lnTo>
                <a:lnTo>
                  <a:pt x="3401" y="418"/>
                </a:lnTo>
                <a:lnTo>
                  <a:pt x="3401" y="416"/>
                </a:lnTo>
                <a:lnTo>
                  <a:pt x="3401" y="418"/>
                </a:lnTo>
                <a:lnTo>
                  <a:pt x="3399" y="418"/>
                </a:lnTo>
                <a:lnTo>
                  <a:pt x="3399" y="420"/>
                </a:lnTo>
                <a:lnTo>
                  <a:pt x="3398" y="420"/>
                </a:lnTo>
                <a:lnTo>
                  <a:pt x="3399" y="420"/>
                </a:lnTo>
                <a:lnTo>
                  <a:pt x="3401" y="420"/>
                </a:lnTo>
                <a:lnTo>
                  <a:pt x="3401" y="422"/>
                </a:lnTo>
                <a:lnTo>
                  <a:pt x="3399" y="422"/>
                </a:lnTo>
                <a:lnTo>
                  <a:pt x="3399" y="424"/>
                </a:lnTo>
                <a:lnTo>
                  <a:pt x="3399" y="426"/>
                </a:lnTo>
                <a:lnTo>
                  <a:pt x="3401" y="426"/>
                </a:lnTo>
                <a:lnTo>
                  <a:pt x="3403" y="428"/>
                </a:lnTo>
                <a:lnTo>
                  <a:pt x="3403" y="430"/>
                </a:lnTo>
                <a:lnTo>
                  <a:pt x="3403" y="432"/>
                </a:lnTo>
                <a:lnTo>
                  <a:pt x="3401" y="432"/>
                </a:lnTo>
                <a:lnTo>
                  <a:pt x="3401" y="434"/>
                </a:lnTo>
                <a:lnTo>
                  <a:pt x="3399" y="434"/>
                </a:lnTo>
                <a:lnTo>
                  <a:pt x="3398" y="434"/>
                </a:lnTo>
                <a:lnTo>
                  <a:pt x="3398" y="432"/>
                </a:lnTo>
                <a:lnTo>
                  <a:pt x="3398" y="430"/>
                </a:lnTo>
                <a:lnTo>
                  <a:pt x="3396" y="432"/>
                </a:lnTo>
                <a:lnTo>
                  <a:pt x="3396" y="430"/>
                </a:lnTo>
                <a:lnTo>
                  <a:pt x="3394" y="430"/>
                </a:lnTo>
                <a:lnTo>
                  <a:pt x="3394" y="432"/>
                </a:lnTo>
                <a:lnTo>
                  <a:pt x="3392" y="432"/>
                </a:lnTo>
                <a:lnTo>
                  <a:pt x="3390" y="430"/>
                </a:lnTo>
                <a:lnTo>
                  <a:pt x="3388" y="430"/>
                </a:lnTo>
                <a:lnTo>
                  <a:pt x="3386" y="430"/>
                </a:lnTo>
                <a:lnTo>
                  <a:pt x="3388" y="432"/>
                </a:lnTo>
                <a:lnTo>
                  <a:pt x="3386" y="432"/>
                </a:lnTo>
                <a:lnTo>
                  <a:pt x="3388" y="432"/>
                </a:lnTo>
                <a:lnTo>
                  <a:pt x="3388" y="434"/>
                </a:lnTo>
                <a:lnTo>
                  <a:pt x="3388" y="436"/>
                </a:lnTo>
                <a:lnTo>
                  <a:pt x="3386" y="436"/>
                </a:lnTo>
                <a:lnTo>
                  <a:pt x="3386" y="438"/>
                </a:lnTo>
                <a:lnTo>
                  <a:pt x="3386" y="439"/>
                </a:lnTo>
                <a:lnTo>
                  <a:pt x="3384" y="439"/>
                </a:lnTo>
                <a:lnTo>
                  <a:pt x="3382" y="439"/>
                </a:lnTo>
                <a:lnTo>
                  <a:pt x="3380" y="439"/>
                </a:lnTo>
                <a:lnTo>
                  <a:pt x="3380" y="441"/>
                </a:lnTo>
                <a:lnTo>
                  <a:pt x="3382" y="441"/>
                </a:lnTo>
                <a:lnTo>
                  <a:pt x="3384" y="441"/>
                </a:lnTo>
                <a:lnTo>
                  <a:pt x="3384" y="443"/>
                </a:lnTo>
                <a:lnTo>
                  <a:pt x="3384" y="445"/>
                </a:lnTo>
                <a:lnTo>
                  <a:pt x="3384" y="447"/>
                </a:lnTo>
                <a:lnTo>
                  <a:pt x="3382" y="449"/>
                </a:lnTo>
                <a:lnTo>
                  <a:pt x="3382" y="451"/>
                </a:lnTo>
                <a:lnTo>
                  <a:pt x="3382" y="453"/>
                </a:lnTo>
                <a:lnTo>
                  <a:pt x="3382" y="451"/>
                </a:lnTo>
                <a:lnTo>
                  <a:pt x="3382" y="449"/>
                </a:lnTo>
                <a:lnTo>
                  <a:pt x="3386" y="447"/>
                </a:lnTo>
                <a:lnTo>
                  <a:pt x="3386" y="445"/>
                </a:lnTo>
                <a:lnTo>
                  <a:pt x="3386" y="443"/>
                </a:lnTo>
                <a:lnTo>
                  <a:pt x="3388" y="441"/>
                </a:lnTo>
                <a:lnTo>
                  <a:pt x="3390" y="439"/>
                </a:lnTo>
                <a:lnTo>
                  <a:pt x="3390" y="436"/>
                </a:lnTo>
                <a:lnTo>
                  <a:pt x="3392" y="436"/>
                </a:lnTo>
                <a:lnTo>
                  <a:pt x="3392" y="434"/>
                </a:lnTo>
                <a:lnTo>
                  <a:pt x="3394" y="436"/>
                </a:lnTo>
                <a:lnTo>
                  <a:pt x="3396" y="436"/>
                </a:lnTo>
                <a:lnTo>
                  <a:pt x="3394" y="438"/>
                </a:lnTo>
                <a:lnTo>
                  <a:pt x="3394" y="439"/>
                </a:lnTo>
                <a:lnTo>
                  <a:pt x="3396" y="439"/>
                </a:lnTo>
                <a:lnTo>
                  <a:pt x="3398" y="439"/>
                </a:lnTo>
                <a:lnTo>
                  <a:pt x="3398" y="438"/>
                </a:lnTo>
                <a:lnTo>
                  <a:pt x="3398" y="436"/>
                </a:lnTo>
                <a:lnTo>
                  <a:pt x="3398" y="438"/>
                </a:lnTo>
                <a:lnTo>
                  <a:pt x="3399" y="438"/>
                </a:lnTo>
                <a:lnTo>
                  <a:pt x="3401" y="438"/>
                </a:lnTo>
                <a:lnTo>
                  <a:pt x="3401" y="439"/>
                </a:lnTo>
                <a:lnTo>
                  <a:pt x="3401" y="441"/>
                </a:lnTo>
                <a:lnTo>
                  <a:pt x="3403" y="441"/>
                </a:lnTo>
                <a:lnTo>
                  <a:pt x="3405" y="441"/>
                </a:lnTo>
                <a:lnTo>
                  <a:pt x="3407" y="441"/>
                </a:lnTo>
                <a:lnTo>
                  <a:pt x="3409" y="441"/>
                </a:lnTo>
                <a:lnTo>
                  <a:pt x="3407" y="441"/>
                </a:lnTo>
                <a:lnTo>
                  <a:pt x="3407" y="443"/>
                </a:lnTo>
                <a:lnTo>
                  <a:pt x="3407" y="445"/>
                </a:lnTo>
                <a:lnTo>
                  <a:pt x="3409" y="445"/>
                </a:lnTo>
                <a:lnTo>
                  <a:pt x="3409" y="443"/>
                </a:lnTo>
                <a:lnTo>
                  <a:pt x="3411" y="443"/>
                </a:lnTo>
                <a:lnTo>
                  <a:pt x="3409" y="445"/>
                </a:lnTo>
                <a:lnTo>
                  <a:pt x="3411" y="445"/>
                </a:lnTo>
                <a:lnTo>
                  <a:pt x="3411" y="447"/>
                </a:lnTo>
                <a:lnTo>
                  <a:pt x="3411" y="445"/>
                </a:lnTo>
                <a:lnTo>
                  <a:pt x="3413" y="445"/>
                </a:lnTo>
                <a:lnTo>
                  <a:pt x="3413" y="443"/>
                </a:lnTo>
                <a:lnTo>
                  <a:pt x="3415" y="443"/>
                </a:lnTo>
                <a:lnTo>
                  <a:pt x="3413" y="445"/>
                </a:lnTo>
                <a:lnTo>
                  <a:pt x="3415" y="445"/>
                </a:lnTo>
                <a:lnTo>
                  <a:pt x="3415" y="447"/>
                </a:lnTo>
                <a:lnTo>
                  <a:pt x="3413" y="447"/>
                </a:lnTo>
                <a:lnTo>
                  <a:pt x="3413" y="449"/>
                </a:lnTo>
                <a:lnTo>
                  <a:pt x="3413" y="451"/>
                </a:lnTo>
                <a:lnTo>
                  <a:pt x="3415" y="449"/>
                </a:lnTo>
                <a:lnTo>
                  <a:pt x="3415" y="451"/>
                </a:lnTo>
                <a:lnTo>
                  <a:pt x="3417" y="453"/>
                </a:lnTo>
                <a:lnTo>
                  <a:pt x="3417" y="451"/>
                </a:lnTo>
                <a:lnTo>
                  <a:pt x="3417" y="453"/>
                </a:lnTo>
                <a:lnTo>
                  <a:pt x="3419" y="453"/>
                </a:lnTo>
                <a:lnTo>
                  <a:pt x="3421" y="455"/>
                </a:lnTo>
                <a:lnTo>
                  <a:pt x="3423" y="455"/>
                </a:lnTo>
                <a:lnTo>
                  <a:pt x="3421" y="457"/>
                </a:lnTo>
                <a:lnTo>
                  <a:pt x="3419" y="459"/>
                </a:lnTo>
                <a:lnTo>
                  <a:pt x="3419" y="461"/>
                </a:lnTo>
                <a:lnTo>
                  <a:pt x="3421" y="463"/>
                </a:lnTo>
                <a:lnTo>
                  <a:pt x="3419" y="463"/>
                </a:lnTo>
                <a:lnTo>
                  <a:pt x="3419" y="464"/>
                </a:lnTo>
                <a:lnTo>
                  <a:pt x="3419" y="466"/>
                </a:lnTo>
                <a:lnTo>
                  <a:pt x="3417" y="466"/>
                </a:lnTo>
                <a:lnTo>
                  <a:pt x="3415" y="466"/>
                </a:lnTo>
                <a:lnTo>
                  <a:pt x="3413" y="468"/>
                </a:lnTo>
                <a:lnTo>
                  <a:pt x="3411" y="470"/>
                </a:lnTo>
                <a:lnTo>
                  <a:pt x="3411" y="472"/>
                </a:lnTo>
                <a:lnTo>
                  <a:pt x="3411" y="474"/>
                </a:lnTo>
                <a:lnTo>
                  <a:pt x="3409" y="476"/>
                </a:lnTo>
                <a:lnTo>
                  <a:pt x="3409" y="480"/>
                </a:lnTo>
                <a:lnTo>
                  <a:pt x="3409" y="482"/>
                </a:lnTo>
                <a:lnTo>
                  <a:pt x="3409" y="480"/>
                </a:lnTo>
                <a:lnTo>
                  <a:pt x="3411" y="478"/>
                </a:lnTo>
                <a:lnTo>
                  <a:pt x="3413" y="480"/>
                </a:lnTo>
                <a:lnTo>
                  <a:pt x="3413" y="482"/>
                </a:lnTo>
                <a:lnTo>
                  <a:pt x="3413" y="484"/>
                </a:lnTo>
                <a:lnTo>
                  <a:pt x="3411" y="486"/>
                </a:lnTo>
                <a:lnTo>
                  <a:pt x="3409" y="486"/>
                </a:lnTo>
                <a:lnTo>
                  <a:pt x="3409" y="487"/>
                </a:lnTo>
                <a:lnTo>
                  <a:pt x="3409" y="489"/>
                </a:lnTo>
                <a:lnTo>
                  <a:pt x="3409" y="491"/>
                </a:lnTo>
                <a:lnTo>
                  <a:pt x="3407" y="491"/>
                </a:lnTo>
                <a:lnTo>
                  <a:pt x="3407" y="493"/>
                </a:lnTo>
                <a:lnTo>
                  <a:pt x="3405" y="493"/>
                </a:lnTo>
                <a:lnTo>
                  <a:pt x="3403" y="493"/>
                </a:lnTo>
                <a:lnTo>
                  <a:pt x="3401" y="493"/>
                </a:lnTo>
                <a:lnTo>
                  <a:pt x="3401" y="495"/>
                </a:lnTo>
                <a:lnTo>
                  <a:pt x="3398" y="499"/>
                </a:lnTo>
                <a:lnTo>
                  <a:pt x="3396" y="501"/>
                </a:lnTo>
                <a:lnTo>
                  <a:pt x="3396" y="503"/>
                </a:lnTo>
                <a:lnTo>
                  <a:pt x="3394" y="505"/>
                </a:lnTo>
                <a:lnTo>
                  <a:pt x="3394" y="507"/>
                </a:lnTo>
                <a:lnTo>
                  <a:pt x="3394" y="509"/>
                </a:lnTo>
                <a:lnTo>
                  <a:pt x="3392" y="509"/>
                </a:lnTo>
                <a:lnTo>
                  <a:pt x="3390" y="509"/>
                </a:lnTo>
                <a:lnTo>
                  <a:pt x="3388" y="511"/>
                </a:lnTo>
                <a:lnTo>
                  <a:pt x="3388" y="509"/>
                </a:lnTo>
                <a:lnTo>
                  <a:pt x="3386" y="509"/>
                </a:lnTo>
                <a:lnTo>
                  <a:pt x="3386" y="511"/>
                </a:lnTo>
                <a:lnTo>
                  <a:pt x="3384" y="511"/>
                </a:lnTo>
                <a:lnTo>
                  <a:pt x="3382" y="511"/>
                </a:lnTo>
                <a:lnTo>
                  <a:pt x="3382" y="512"/>
                </a:lnTo>
                <a:lnTo>
                  <a:pt x="3380" y="512"/>
                </a:lnTo>
                <a:lnTo>
                  <a:pt x="3380" y="514"/>
                </a:lnTo>
                <a:lnTo>
                  <a:pt x="3378" y="516"/>
                </a:lnTo>
                <a:lnTo>
                  <a:pt x="3376" y="516"/>
                </a:lnTo>
                <a:lnTo>
                  <a:pt x="3375" y="516"/>
                </a:lnTo>
                <a:lnTo>
                  <a:pt x="3373" y="516"/>
                </a:lnTo>
                <a:lnTo>
                  <a:pt x="3373" y="514"/>
                </a:lnTo>
                <a:lnTo>
                  <a:pt x="3373" y="512"/>
                </a:lnTo>
                <a:lnTo>
                  <a:pt x="3373" y="511"/>
                </a:lnTo>
                <a:lnTo>
                  <a:pt x="3371" y="511"/>
                </a:lnTo>
                <a:lnTo>
                  <a:pt x="3371" y="509"/>
                </a:lnTo>
                <a:lnTo>
                  <a:pt x="3367" y="509"/>
                </a:lnTo>
                <a:lnTo>
                  <a:pt x="3365" y="511"/>
                </a:lnTo>
                <a:lnTo>
                  <a:pt x="3365" y="512"/>
                </a:lnTo>
                <a:lnTo>
                  <a:pt x="3363" y="512"/>
                </a:lnTo>
                <a:lnTo>
                  <a:pt x="3363" y="514"/>
                </a:lnTo>
                <a:lnTo>
                  <a:pt x="3363" y="516"/>
                </a:lnTo>
                <a:lnTo>
                  <a:pt x="3361" y="516"/>
                </a:lnTo>
                <a:lnTo>
                  <a:pt x="3359" y="516"/>
                </a:lnTo>
                <a:lnTo>
                  <a:pt x="3357" y="516"/>
                </a:lnTo>
                <a:lnTo>
                  <a:pt x="3355" y="516"/>
                </a:lnTo>
                <a:lnTo>
                  <a:pt x="3355" y="514"/>
                </a:lnTo>
                <a:lnTo>
                  <a:pt x="3353" y="512"/>
                </a:lnTo>
                <a:lnTo>
                  <a:pt x="3355" y="512"/>
                </a:lnTo>
                <a:lnTo>
                  <a:pt x="3355" y="511"/>
                </a:lnTo>
                <a:lnTo>
                  <a:pt x="3355" y="509"/>
                </a:lnTo>
                <a:lnTo>
                  <a:pt x="3355" y="507"/>
                </a:lnTo>
                <a:lnTo>
                  <a:pt x="3353" y="505"/>
                </a:lnTo>
                <a:lnTo>
                  <a:pt x="3351" y="505"/>
                </a:lnTo>
                <a:lnTo>
                  <a:pt x="3350" y="507"/>
                </a:lnTo>
                <a:lnTo>
                  <a:pt x="3350" y="509"/>
                </a:lnTo>
                <a:lnTo>
                  <a:pt x="3350" y="511"/>
                </a:lnTo>
                <a:lnTo>
                  <a:pt x="3350" y="512"/>
                </a:lnTo>
                <a:lnTo>
                  <a:pt x="3348" y="512"/>
                </a:lnTo>
                <a:lnTo>
                  <a:pt x="3348" y="511"/>
                </a:lnTo>
                <a:lnTo>
                  <a:pt x="3348" y="509"/>
                </a:lnTo>
                <a:lnTo>
                  <a:pt x="3346" y="509"/>
                </a:lnTo>
                <a:lnTo>
                  <a:pt x="3346" y="511"/>
                </a:lnTo>
                <a:lnTo>
                  <a:pt x="3344" y="511"/>
                </a:lnTo>
                <a:lnTo>
                  <a:pt x="3344" y="512"/>
                </a:lnTo>
                <a:lnTo>
                  <a:pt x="3342" y="512"/>
                </a:lnTo>
                <a:lnTo>
                  <a:pt x="3340" y="511"/>
                </a:lnTo>
                <a:lnTo>
                  <a:pt x="3340" y="512"/>
                </a:lnTo>
                <a:lnTo>
                  <a:pt x="3338" y="512"/>
                </a:lnTo>
                <a:lnTo>
                  <a:pt x="3336" y="512"/>
                </a:lnTo>
                <a:lnTo>
                  <a:pt x="3334" y="514"/>
                </a:lnTo>
                <a:lnTo>
                  <a:pt x="3330" y="514"/>
                </a:lnTo>
                <a:lnTo>
                  <a:pt x="3328" y="514"/>
                </a:lnTo>
                <a:lnTo>
                  <a:pt x="3328" y="516"/>
                </a:lnTo>
                <a:lnTo>
                  <a:pt x="3328" y="518"/>
                </a:lnTo>
                <a:lnTo>
                  <a:pt x="3327" y="518"/>
                </a:lnTo>
                <a:lnTo>
                  <a:pt x="3325" y="518"/>
                </a:lnTo>
                <a:lnTo>
                  <a:pt x="3325" y="520"/>
                </a:lnTo>
                <a:lnTo>
                  <a:pt x="3323" y="520"/>
                </a:lnTo>
                <a:lnTo>
                  <a:pt x="3323" y="518"/>
                </a:lnTo>
                <a:lnTo>
                  <a:pt x="3317" y="522"/>
                </a:lnTo>
                <a:lnTo>
                  <a:pt x="3317" y="524"/>
                </a:lnTo>
                <a:lnTo>
                  <a:pt x="3315" y="526"/>
                </a:lnTo>
                <a:lnTo>
                  <a:pt x="3315" y="528"/>
                </a:lnTo>
                <a:lnTo>
                  <a:pt x="3315" y="530"/>
                </a:lnTo>
                <a:lnTo>
                  <a:pt x="3313" y="530"/>
                </a:lnTo>
                <a:lnTo>
                  <a:pt x="3311" y="530"/>
                </a:lnTo>
                <a:lnTo>
                  <a:pt x="3313" y="530"/>
                </a:lnTo>
                <a:lnTo>
                  <a:pt x="3313" y="532"/>
                </a:lnTo>
                <a:lnTo>
                  <a:pt x="3313" y="534"/>
                </a:lnTo>
                <a:lnTo>
                  <a:pt x="3311" y="534"/>
                </a:lnTo>
                <a:lnTo>
                  <a:pt x="3311" y="532"/>
                </a:lnTo>
                <a:lnTo>
                  <a:pt x="3309" y="532"/>
                </a:lnTo>
                <a:lnTo>
                  <a:pt x="3307" y="532"/>
                </a:lnTo>
                <a:lnTo>
                  <a:pt x="3307" y="530"/>
                </a:lnTo>
                <a:lnTo>
                  <a:pt x="3305" y="530"/>
                </a:lnTo>
                <a:lnTo>
                  <a:pt x="3305" y="532"/>
                </a:lnTo>
                <a:lnTo>
                  <a:pt x="3305" y="534"/>
                </a:lnTo>
                <a:lnTo>
                  <a:pt x="3303" y="535"/>
                </a:lnTo>
                <a:lnTo>
                  <a:pt x="3303" y="537"/>
                </a:lnTo>
                <a:lnTo>
                  <a:pt x="3302" y="537"/>
                </a:lnTo>
                <a:lnTo>
                  <a:pt x="3300" y="537"/>
                </a:lnTo>
                <a:lnTo>
                  <a:pt x="3298" y="537"/>
                </a:lnTo>
                <a:lnTo>
                  <a:pt x="3296" y="537"/>
                </a:lnTo>
                <a:lnTo>
                  <a:pt x="3298" y="535"/>
                </a:lnTo>
                <a:lnTo>
                  <a:pt x="3300" y="535"/>
                </a:lnTo>
                <a:lnTo>
                  <a:pt x="3300" y="534"/>
                </a:lnTo>
                <a:lnTo>
                  <a:pt x="3300" y="532"/>
                </a:lnTo>
                <a:lnTo>
                  <a:pt x="3300" y="530"/>
                </a:lnTo>
                <a:lnTo>
                  <a:pt x="3298" y="530"/>
                </a:lnTo>
                <a:lnTo>
                  <a:pt x="3298" y="528"/>
                </a:lnTo>
                <a:lnTo>
                  <a:pt x="3300" y="528"/>
                </a:lnTo>
                <a:lnTo>
                  <a:pt x="3300" y="526"/>
                </a:lnTo>
                <a:lnTo>
                  <a:pt x="3302" y="526"/>
                </a:lnTo>
                <a:lnTo>
                  <a:pt x="3303" y="524"/>
                </a:lnTo>
                <a:lnTo>
                  <a:pt x="3302" y="522"/>
                </a:lnTo>
                <a:lnTo>
                  <a:pt x="3303" y="522"/>
                </a:lnTo>
                <a:lnTo>
                  <a:pt x="3305" y="522"/>
                </a:lnTo>
                <a:lnTo>
                  <a:pt x="3305" y="520"/>
                </a:lnTo>
                <a:lnTo>
                  <a:pt x="3303" y="520"/>
                </a:lnTo>
                <a:lnTo>
                  <a:pt x="3305" y="520"/>
                </a:lnTo>
                <a:lnTo>
                  <a:pt x="3307" y="520"/>
                </a:lnTo>
                <a:lnTo>
                  <a:pt x="3309" y="518"/>
                </a:lnTo>
                <a:lnTo>
                  <a:pt x="3307" y="518"/>
                </a:lnTo>
                <a:lnTo>
                  <a:pt x="3305" y="518"/>
                </a:lnTo>
                <a:lnTo>
                  <a:pt x="3305" y="516"/>
                </a:lnTo>
                <a:lnTo>
                  <a:pt x="3305" y="514"/>
                </a:lnTo>
                <a:lnTo>
                  <a:pt x="3305" y="516"/>
                </a:lnTo>
                <a:lnTo>
                  <a:pt x="3303" y="516"/>
                </a:lnTo>
                <a:lnTo>
                  <a:pt x="3302" y="516"/>
                </a:lnTo>
                <a:lnTo>
                  <a:pt x="3302" y="518"/>
                </a:lnTo>
                <a:lnTo>
                  <a:pt x="3300" y="518"/>
                </a:lnTo>
                <a:lnTo>
                  <a:pt x="3300" y="520"/>
                </a:lnTo>
                <a:lnTo>
                  <a:pt x="3300" y="522"/>
                </a:lnTo>
                <a:lnTo>
                  <a:pt x="3298" y="522"/>
                </a:lnTo>
                <a:lnTo>
                  <a:pt x="3296" y="522"/>
                </a:lnTo>
                <a:lnTo>
                  <a:pt x="3296" y="520"/>
                </a:lnTo>
                <a:lnTo>
                  <a:pt x="3296" y="522"/>
                </a:lnTo>
                <a:lnTo>
                  <a:pt x="3294" y="522"/>
                </a:lnTo>
                <a:lnTo>
                  <a:pt x="3294" y="524"/>
                </a:lnTo>
                <a:lnTo>
                  <a:pt x="3296" y="524"/>
                </a:lnTo>
                <a:lnTo>
                  <a:pt x="3296" y="526"/>
                </a:lnTo>
                <a:lnTo>
                  <a:pt x="3294" y="528"/>
                </a:lnTo>
                <a:lnTo>
                  <a:pt x="3292" y="528"/>
                </a:lnTo>
                <a:lnTo>
                  <a:pt x="3292" y="530"/>
                </a:lnTo>
                <a:lnTo>
                  <a:pt x="3290" y="530"/>
                </a:lnTo>
                <a:lnTo>
                  <a:pt x="3288" y="530"/>
                </a:lnTo>
                <a:lnTo>
                  <a:pt x="3286" y="528"/>
                </a:lnTo>
                <a:lnTo>
                  <a:pt x="3286" y="530"/>
                </a:lnTo>
                <a:lnTo>
                  <a:pt x="3284" y="530"/>
                </a:lnTo>
                <a:lnTo>
                  <a:pt x="3282" y="532"/>
                </a:lnTo>
                <a:lnTo>
                  <a:pt x="3280" y="532"/>
                </a:lnTo>
                <a:lnTo>
                  <a:pt x="3277" y="534"/>
                </a:lnTo>
                <a:lnTo>
                  <a:pt x="3277" y="532"/>
                </a:lnTo>
                <a:lnTo>
                  <a:pt x="3278" y="530"/>
                </a:lnTo>
                <a:lnTo>
                  <a:pt x="3277" y="530"/>
                </a:lnTo>
                <a:lnTo>
                  <a:pt x="3275" y="530"/>
                </a:lnTo>
                <a:lnTo>
                  <a:pt x="3271" y="532"/>
                </a:lnTo>
                <a:lnTo>
                  <a:pt x="3269" y="534"/>
                </a:lnTo>
                <a:lnTo>
                  <a:pt x="3267" y="534"/>
                </a:lnTo>
                <a:lnTo>
                  <a:pt x="3267" y="535"/>
                </a:lnTo>
                <a:lnTo>
                  <a:pt x="3267" y="534"/>
                </a:lnTo>
                <a:lnTo>
                  <a:pt x="3265" y="534"/>
                </a:lnTo>
                <a:lnTo>
                  <a:pt x="3265" y="535"/>
                </a:lnTo>
                <a:lnTo>
                  <a:pt x="3263" y="535"/>
                </a:lnTo>
                <a:lnTo>
                  <a:pt x="3261" y="535"/>
                </a:lnTo>
                <a:lnTo>
                  <a:pt x="3261" y="537"/>
                </a:lnTo>
                <a:lnTo>
                  <a:pt x="3259" y="539"/>
                </a:lnTo>
                <a:lnTo>
                  <a:pt x="3257" y="541"/>
                </a:lnTo>
                <a:lnTo>
                  <a:pt x="3255" y="543"/>
                </a:lnTo>
                <a:lnTo>
                  <a:pt x="3254" y="545"/>
                </a:lnTo>
                <a:lnTo>
                  <a:pt x="3252" y="545"/>
                </a:lnTo>
                <a:lnTo>
                  <a:pt x="3248" y="547"/>
                </a:lnTo>
                <a:lnTo>
                  <a:pt x="3246" y="549"/>
                </a:lnTo>
                <a:lnTo>
                  <a:pt x="3244" y="549"/>
                </a:lnTo>
                <a:lnTo>
                  <a:pt x="3242" y="551"/>
                </a:lnTo>
                <a:lnTo>
                  <a:pt x="3240" y="551"/>
                </a:lnTo>
                <a:lnTo>
                  <a:pt x="3238" y="549"/>
                </a:lnTo>
                <a:lnTo>
                  <a:pt x="3238" y="551"/>
                </a:lnTo>
                <a:lnTo>
                  <a:pt x="3236" y="551"/>
                </a:lnTo>
                <a:lnTo>
                  <a:pt x="3236" y="549"/>
                </a:lnTo>
                <a:lnTo>
                  <a:pt x="3234" y="549"/>
                </a:lnTo>
                <a:lnTo>
                  <a:pt x="3232" y="549"/>
                </a:lnTo>
                <a:lnTo>
                  <a:pt x="3232" y="551"/>
                </a:lnTo>
                <a:lnTo>
                  <a:pt x="3230" y="551"/>
                </a:lnTo>
                <a:lnTo>
                  <a:pt x="3229" y="553"/>
                </a:lnTo>
                <a:lnTo>
                  <a:pt x="3229" y="551"/>
                </a:lnTo>
                <a:lnTo>
                  <a:pt x="3227" y="551"/>
                </a:lnTo>
                <a:lnTo>
                  <a:pt x="3225" y="553"/>
                </a:lnTo>
                <a:lnTo>
                  <a:pt x="3223" y="553"/>
                </a:lnTo>
                <a:lnTo>
                  <a:pt x="3221" y="553"/>
                </a:lnTo>
                <a:lnTo>
                  <a:pt x="3219" y="555"/>
                </a:lnTo>
                <a:lnTo>
                  <a:pt x="3217" y="553"/>
                </a:lnTo>
                <a:lnTo>
                  <a:pt x="3217" y="555"/>
                </a:lnTo>
                <a:lnTo>
                  <a:pt x="3215" y="557"/>
                </a:lnTo>
                <a:lnTo>
                  <a:pt x="3213" y="555"/>
                </a:lnTo>
                <a:lnTo>
                  <a:pt x="3211" y="555"/>
                </a:lnTo>
                <a:lnTo>
                  <a:pt x="3211" y="553"/>
                </a:lnTo>
                <a:lnTo>
                  <a:pt x="3211" y="551"/>
                </a:lnTo>
                <a:lnTo>
                  <a:pt x="3209" y="551"/>
                </a:lnTo>
                <a:lnTo>
                  <a:pt x="3206" y="553"/>
                </a:lnTo>
                <a:lnTo>
                  <a:pt x="3206" y="555"/>
                </a:lnTo>
                <a:lnTo>
                  <a:pt x="3204" y="555"/>
                </a:lnTo>
                <a:lnTo>
                  <a:pt x="3204" y="557"/>
                </a:lnTo>
                <a:lnTo>
                  <a:pt x="3204" y="559"/>
                </a:lnTo>
                <a:lnTo>
                  <a:pt x="3202" y="560"/>
                </a:lnTo>
                <a:lnTo>
                  <a:pt x="3202" y="559"/>
                </a:lnTo>
                <a:lnTo>
                  <a:pt x="3200" y="557"/>
                </a:lnTo>
                <a:lnTo>
                  <a:pt x="3200" y="559"/>
                </a:lnTo>
                <a:lnTo>
                  <a:pt x="3200" y="560"/>
                </a:lnTo>
                <a:lnTo>
                  <a:pt x="3198" y="560"/>
                </a:lnTo>
                <a:lnTo>
                  <a:pt x="3198" y="562"/>
                </a:lnTo>
                <a:lnTo>
                  <a:pt x="3196" y="562"/>
                </a:lnTo>
                <a:lnTo>
                  <a:pt x="3196" y="560"/>
                </a:lnTo>
                <a:lnTo>
                  <a:pt x="3196" y="559"/>
                </a:lnTo>
                <a:lnTo>
                  <a:pt x="3194" y="559"/>
                </a:lnTo>
                <a:lnTo>
                  <a:pt x="3192" y="559"/>
                </a:lnTo>
                <a:lnTo>
                  <a:pt x="3190" y="559"/>
                </a:lnTo>
                <a:lnTo>
                  <a:pt x="3190" y="557"/>
                </a:lnTo>
                <a:lnTo>
                  <a:pt x="3188" y="557"/>
                </a:lnTo>
                <a:lnTo>
                  <a:pt x="3188" y="555"/>
                </a:lnTo>
                <a:lnTo>
                  <a:pt x="3186" y="557"/>
                </a:lnTo>
                <a:lnTo>
                  <a:pt x="3182" y="559"/>
                </a:lnTo>
                <a:lnTo>
                  <a:pt x="3181" y="562"/>
                </a:lnTo>
                <a:lnTo>
                  <a:pt x="3179" y="564"/>
                </a:lnTo>
                <a:lnTo>
                  <a:pt x="3177" y="570"/>
                </a:lnTo>
                <a:lnTo>
                  <a:pt x="3175" y="570"/>
                </a:lnTo>
                <a:lnTo>
                  <a:pt x="3173" y="570"/>
                </a:lnTo>
                <a:lnTo>
                  <a:pt x="3171" y="568"/>
                </a:lnTo>
                <a:lnTo>
                  <a:pt x="3169" y="568"/>
                </a:lnTo>
                <a:lnTo>
                  <a:pt x="3167" y="568"/>
                </a:lnTo>
                <a:lnTo>
                  <a:pt x="3165" y="568"/>
                </a:lnTo>
                <a:lnTo>
                  <a:pt x="3165" y="570"/>
                </a:lnTo>
                <a:lnTo>
                  <a:pt x="3163" y="570"/>
                </a:lnTo>
                <a:lnTo>
                  <a:pt x="3161" y="570"/>
                </a:lnTo>
                <a:lnTo>
                  <a:pt x="3161" y="568"/>
                </a:lnTo>
                <a:lnTo>
                  <a:pt x="3159" y="568"/>
                </a:lnTo>
                <a:lnTo>
                  <a:pt x="3159" y="566"/>
                </a:lnTo>
                <a:lnTo>
                  <a:pt x="3161" y="566"/>
                </a:lnTo>
                <a:lnTo>
                  <a:pt x="3161" y="564"/>
                </a:lnTo>
                <a:lnTo>
                  <a:pt x="3161" y="562"/>
                </a:lnTo>
                <a:lnTo>
                  <a:pt x="3163" y="560"/>
                </a:lnTo>
                <a:lnTo>
                  <a:pt x="3163" y="559"/>
                </a:lnTo>
                <a:lnTo>
                  <a:pt x="3165" y="557"/>
                </a:lnTo>
                <a:lnTo>
                  <a:pt x="3165" y="555"/>
                </a:lnTo>
                <a:lnTo>
                  <a:pt x="3165" y="553"/>
                </a:lnTo>
                <a:lnTo>
                  <a:pt x="3165" y="551"/>
                </a:lnTo>
                <a:lnTo>
                  <a:pt x="3165" y="549"/>
                </a:lnTo>
                <a:lnTo>
                  <a:pt x="3167" y="549"/>
                </a:lnTo>
                <a:lnTo>
                  <a:pt x="3165" y="547"/>
                </a:lnTo>
                <a:lnTo>
                  <a:pt x="3163" y="545"/>
                </a:lnTo>
                <a:lnTo>
                  <a:pt x="3163" y="543"/>
                </a:lnTo>
                <a:lnTo>
                  <a:pt x="3161" y="543"/>
                </a:lnTo>
                <a:lnTo>
                  <a:pt x="3159" y="543"/>
                </a:lnTo>
                <a:lnTo>
                  <a:pt x="3159" y="545"/>
                </a:lnTo>
                <a:lnTo>
                  <a:pt x="3161" y="547"/>
                </a:lnTo>
                <a:lnTo>
                  <a:pt x="3163" y="547"/>
                </a:lnTo>
                <a:lnTo>
                  <a:pt x="3163" y="549"/>
                </a:lnTo>
                <a:lnTo>
                  <a:pt x="3165" y="549"/>
                </a:lnTo>
                <a:lnTo>
                  <a:pt x="3165" y="551"/>
                </a:lnTo>
                <a:lnTo>
                  <a:pt x="3163" y="551"/>
                </a:lnTo>
                <a:lnTo>
                  <a:pt x="3163" y="553"/>
                </a:lnTo>
                <a:lnTo>
                  <a:pt x="3163" y="555"/>
                </a:lnTo>
                <a:lnTo>
                  <a:pt x="3161" y="555"/>
                </a:lnTo>
                <a:lnTo>
                  <a:pt x="3163" y="555"/>
                </a:lnTo>
                <a:lnTo>
                  <a:pt x="3163" y="557"/>
                </a:lnTo>
                <a:lnTo>
                  <a:pt x="3161" y="557"/>
                </a:lnTo>
                <a:lnTo>
                  <a:pt x="3161" y="559"/>
                </a:lnTo>
                <a:lnTo>
                  <a:pt x="3159" y="560"/>
                </a:lnTo>
                <a:lnTo>
                  <a:pt x="3158" y="560"/>
                </a:lnTo>
                <a:lnTo>
                  <a:pt x="3156" y="560"/>
                </a:lnTo>
                <a:lnTo>
                  <a:pt x="3156" y="562"/>
                </a:lnTo>
                <a:lnTo>
                  <a:pt x="3158" y="562"/>
                </a:lnTo>
                <a:lnTo>
                  <a:pt x="3158" y="564"/>
                </a:lnTo>
                <a:lnTo>
                  <a:pt x="3156" y="564"/>
                </a:lnTo>
                <a:lnTo>
                  <a:pt x="3156" y="562"/>
                </a:lnTo>
                <a:lnTo>
                  <a:pt x="3154" y="562"/>
                </a:lnTo>
                <a:lnTo>
                  <a:pt x="3152" y="562"/>
                </a:lnTo>
                <a:lnTo>
                  <a:pt x="3152" y="560"/>
                </a:lnTo>
                <a:lnTo>
                  <a:pt x="3150" y="560"/>
                </a:lnTo>
                <a:lnTo>
                  <a:pt x="3148" y="560"/>
                </a:lnTo>
                <a:lnTo>
                  <a:pt x="3148" y="559"/>
                </a:lnTo>
                <a:lnTo>
                  <a:pt x="3148" y="557"/>
                </a:lnTo>
                <a:lnTo>
                  <a:pt x="3148" y="559"/>
                </a:lnTo>
                <a:lnTo>
                  <a:pt x="3146" y="559"/>
                </a:lnTo>
                <a:lnTo>
                  <a:pt x="3144" y="559"/>
                </a:lnTo>
                <a:lnTo>
                  <a:pt x="3144" y="557"/>
                </a:lnTo>
                <a:lnTo>
                  <a:pt x="3142" y="557"/>
                </a:lnTo>
                <a:lnTo>
                  <a:pt x="3140" y="557"/>
                </a:lnTo>
                <a:lnTo>
                  <a:pt x="3138" y="557"/>
                </a:lnTo>
                <a:lnTo>
                  <a:pt x="3136" y="559"/>
                </a:lnTo>
                <a:lnTo>
                  <a:pt x="3136" y="557"/>
                </a:lnTo>
                <a:lnTo>
                  <a:pt x="3136" y="555"/>
                </a:lnTo>
                <a:lnTo>
                  <a:pt x="3136" y="553"/>
                </a:lnTo>
                <a:lnTo>
                  <a:pt x="3134" y="553"/>
                </a:lnTo>
                <a:lnTo>
                  <a:pt x="3134" y="555"/>
                </a:lnTo>
                <a:lnTo>
                  <a:pt x="3134" y="557"/>
                </a:lnTo>
                <a:lnTo>
                  <a:pt x="3133" y="557"/>
                </a:lnTo>
                <a:lnTo>
                  <a:pt x="3133" y="555"/>
                </a:lnTo>
                <a:lnTo>
                  <a:pt x="3133" y="553"/>
                </a:lnTo>
                <a:lnTo>
                  <a:pt x="3131" y="553"/>
                </a:lnTo>
                <a:lnTo>
                  <a:pt x="3131" y="551"/>
                </a:lnTo>
                <a:lnTo>
                  <a:pt x="3131" y="549"/>
                </a:lnTo>
                <a:lnTo>
                  <a:pt x="3131" y="547"/>
                </a:lnTo>
                <a:lnTo>
                  <a:pt x="3131" y="545"/>
                </a:lnTo>
                <a:lnTo>
                  <a:pt x="3133" y="543"/>
                </a:lnTo>
                <a:lnTo>
                  <a:pt x="3131" y="543"/>
                </a:lnTo>
                <a:lnTo>
                  <a:pt x="3131" y="541"/>
                </a:lnTo>
                <a:lnTo>
                  <a:pt x="3129" y="541"/>
                </a:lnTo>
                <a:lnTo>
                  <a:pt x="3129" y="539"/>
                </a:lnTo>
                <a:lnTo>
                  <a:pt x="3129" y="537"/>
                </a:lnTo>
                <a:lnTo>
                  <a:pt x="3131" y="537"/>
                </a:lnTo>
                <a:lnTo>
                  <a:pt x="3129" y="537"/>
                </a:lnTo>
                <a:lnTo>
                  <a:pt x="3129" y="535"/>
                </a:lnTo>
                <a:lnTo>
                  <a:pt x="3129" y="534"/>
                </a:lnTo>
                <a:lnTo>
                  <a:pt x="3129" y="535"/>
                </a:lnTo>
                <a:lnTo>
                  <a:pt x="3127" y="537"/>
                </a:lnTo>
                <a:lnTo>
                  <a:pt x="3127" y="539"/>
                </a:lnTo>
                <a:lnTo>
                  <a:pt x="3125" y="541"/>
                </a:lnTo>
                <a:lnTo>
                  <a:pt x="3125" y="539"/>
                </a:lnTo>
                <a:lnTo>
                  <a:pt x="3125" y="537"/>
                </a:lnTo>
                <a:lnTo>
                  <a:pt x="3123" y="537"/>
                </a:lnTo>
                <a:lnTo>
                  <a:pt x="3123" y="539"/>
                </a:lnTo>
                <a:lnTo>
                  <a:pt x="3121" y="539"/>
                </a:lnTo>
                <a:lnTo>
                  <a:pt x="3119" y="537"/>
                </a:lnTo>
                <a:lnTo>
                  <a:pt x="3121" y="535"/>
                </a:lnTo>
                <a:lnTo>
                  <a:pt x="3119" y="535"/>
                </a:lnTo>
                <a:lnTo>
                  <a:pt x="3119" y="537"/>
                </a:lnTo>
                <a:lnTo>
                  <a:pt x="3117" y="537"/>
                </a:lnTo>
                <a:lnTo>
                  <a:pt x="3119" y="537"/>
                </a:lnTo>
                <a:lnTo>
                  <a:pt x="3119" y="539"/>
                </a:lnTo>
                <a:lnTo>
                  <a:pt x="3123" y="541"/>
                </a:lnTo>
                <a:lnTo>
                  <a:pt x="3123" y="543"/>
                </a:lnTo>
                <a:lnTo>
                  <a:pt x="3125" y="543"/>
                </a:lnTo>
                <a:lnTo>
                  <a:pt x="3127" y="545"/>
                </a:lnTo>
                <a:lnTo>
                  <a:pt x="3129" y="547"/>
                </a:lnTo>
                <a:lnTo>
                  <a:pt x="3129" y="549"/>
                </a:lnTo>
                <a:lnTo>
                  <a:pt x="3127" y="549"/>
                </a:lnTo>
                <a:lnTo>
                  <a:pt x="3127" y="551"/>
                </a:lnTo>
                <a:lnTo>
                  <a:pt x="3125" y="551"/>
                </a:lnTo>
                <a:lnTo>
                  <a:pt x="3121" y="547"/>
                </a:lnTo>
                <a:lnTo>
                  <a:pt x="3119" y="547"/>
                </a:lnTo>
                <a:lnTo>
                  <a:pt x="3119" y="549"/>
                </a:lnTo>
                <a:lnTo>
                  <a:pt x="3121" y="549"/>
                </a:lnTo>
                <a:lnTo>
                  <a:pt x="3123" y="551"/>
                </a:lnTo>
                <a:lnTo>
                  <a:pt x="3123" y="553"/>
                </a:lnTo>
                <a:lnTo>
                  <a:pt x="3125" y="553"/>
                </a:lnTo>
                <a:lnTo>
                  <a:pt x="3125" y="555"/>
                </a:lnTo>
                <a:lnTo>
                  <a:pt x="3127" y="555"/>
                </a:lnTo>
                <a:lnTo>
                  <a:pt x="3127" y="553"/>
                </a:lnTo>
                <a:lnTo>
                  <a:pt x="3129" y="553"/>
                </a:lnTo>
                <a:lnTo>
                  <a:pt x="3129" y="555"/>
                </a:lnTo>
                <a:lnTo>
                  <a:pt x="3129" y="557"/>
                </a:lnTo>
                <a:lnTo>
                  <a:pt x="3127" y="559"/>
                </a:lnTo>
                <a:lnTo>
                  <a:pt x="3125" y="559"/>
                </a:lnTo>
                <a:lnTo>
                  <a:pt x="3123" y="559"/>
                </a:lnTo>
                <a:lnTo>
                  <a:pt x="3123" y="560"/>
                </a:lnTo>
                <a:lnTo>
                  <a:pt x="3121" y="560"/>
                </a:lnTo>
                <a:lnTo>
                  <a:pt x="3119" y="560"/>
                </a:lnTo>
                <a:lnTo>
                  <a:pt x="3117" y="560"/>
                </a:lnTo>
                <a:lnTo>
                  <a:pt x="3115" y="560"/>
                </a:lnTo>
                <a:lnTo>
                  <a:pt x="3115" y="559"/>
                </a:lnTo>
                <a:lnTo>
                  <a:pt x="3113" y="559"/>
                </a:lnTo>
                <a:lnTo>
                  <a:pt x="3113" y="560"/>
                </a:lnTo>
                <a:lnTo>
                  <a:pt x="3113" y="559"/>
                </a:lnTo>
                <a:lnTo>
                  <a:pt x="3111" y="559"/>
                </a:lnTo>
                <a:lnTo>
                  <a:pt x="3110" y="559"/>
                </a:lnTo>
                <a:lnTo>
                  <a:pt x="3106" y="557"/>
                </a:lnTo>
                <a:lnTo>
                  <a:pt x="3106" y="559"/>
                </a:lnTo>
                <a:lnTo>
                  <a:pt x="3108" y="559"/>
                </a:lnTo>
                <a:lnTo>
                  <a:pt x="3110" y="560"/>
                </a:lnTo>
                <a:lnTo>
                  <a:pt x="3111" y="560"/>
                </a:lnTo>
                <a:lnTo>
                  <a:pt x="3113" y="560"/>
                </a:lnTo>
                <a:lnTo>
                  <a:pt x="3115" y="562"/>
                </a:lnTo>
                <a:lnTo>
                  <a:pt x="3117" y="562"/>
                </a:lnTo>
                <a:lnTo>
                  <a:pt x="3119" y="562"/>
                </a:lnTo>
                <a:lnTo>
                  <a:pt x="3119" y="564"/>
                </a:lnTo>
                <a:lnTo>
                  <a:pt x="3119" y="566"/>
                </a:lnTo>
                <a:lnTo>
                  <a:pt x="3121" y="566"/>
                </a:lnTo>
                <a:lnTo>
                  <a:pt x="3121" y="564"/>
                </a:lnTo>
                <a:lnTo>
                  <a:pt x="3123" y="562"/>
                </a:lnTo>
                <a:lnTo>
                  <a:pt x="3125" y="562"/>
                </a:lnTo>
                <a:lnTo>
                  <a:pt x="3125" y="560"/>
                </a:lnTo>
                <a:lnTo>
                  <a:pt x="3127" y="560"/>
                </a:lnTo>
                <a:lnTo>
                  <a:pt x="3129" y="560"/>
                </a:lnTo>
                <a:lnTo>
                  <a:pt x="3131" y="560"/>
                </a:lnTo>
                <a:lnTo>
                  <a:pt x="3133" y="560"/>
                </a:lnTo>
                <a:lnTo>
                  <a:pt x="3134" y="562"/>
                </a:lnTo>
                <a:lnTo>
                  <a:pt x="3136" y="562"/>
                </a:lnTo>
                <a:lnTo>
                  <a:pt x="3136" y="564"/>
                </a:lnTo>
                <a:lnTo>
                  <a:pt x="3136" y="566"/>
                </a:lnTo>
                <a:lnTo>
                  <a:pt x="3136" y="568"/>
                </a:lnTo>
                <a:lnTo>
                  <a:pt x="3138" y="568"/>
                </a:lnTo>
                <a:lnTo>
                  <a:pt x="3136" y="570"/>
                </a:lnTo>
                <a:lnTo>
                  <a:pt x="3136" y="572"/>
                </a:lnTo>
                <a:lnTo>
                  <a:pt x="3138" y="572"/>
                </a:lnTo>
                <a:lnTo>
                  <a:pt x="3138" y="570"/>
                </a:lnTo>
                <a:lnTo>
                  <a:pt x="3140" y="568"/>
                </a:lnTo>
                <a:lnTo>
                  <a:pt x="3142" y="568"/>
                </a:lnTo>
                <a:lnTo>
                  <a:pt x="3142" y="570"/>
                </a:lnTo>
                <a:lnTo>
                  <a:pt x="3140" y="570"/>
                </a:lnTo>
                <a:lnTo>
                  <a:pt x="3142" y="572"/>
                </a:lnTo>
                <a:lnTo>
                  <a:pt x="3142" y="570"/>
                </a:lnTo>
                <a:lnTo>
                  <a:pt x="3142" y="568"/>
                </a:lnTo>
                <a:lnTo>
                  <a:pt x="3140" y="568"/>
                </a:lnTo>
                <a:lnTo>
                  <a:pt x="3140" y="566"/>
                </a:lnTo>
                <a:lnTo>
                  <a:pt x="3138" y="564"/>
                </a:lnTo>
                <a:lnTo>
                  <a:pt x="3138" y="562"/>
                </a:lnTo>
                <a:lnTo>
                  <a:pt x="3138" y="560"/>
                </a:lnTo>
                <a:lnTo>
                  <a:pt x="3140" y="560"/>
                </a:lnTo>
                <a:lnTo>
                  <a:pt x="3142" y="560"/>
                </a:lnTo>
                <a:lnTo>
                  <a:pt x="3144" y="562"/>
                </a:lnTo>
                <a:lnTo>
                  <a:pt x="3144" y="564"/>
                </a:lnTo>
                <a:lnTo>
                  <a:pt x="3146" y="564"/>
                </a:lnTo>
                <a:lnTo>
                  <a:pt x="3148" y="564"/>
                </a:lnTo>
                <a:lnTo>
                  <a:pt x="3148" y="566"/>
                </a:lnTo>
                <a:lnTo>
                  <a:pt x="3150" y="566"/>
                </a:lnTo>
                <a:lnTo>
                  <a:pt x="3150" y="568"/>
                </a:lnTo>
                <a:lnTo>
                  <a:pt x="3152" y="568"/>
                </a:lnTo>
                <a:lnTo>
                  <a:pt x="3152" y="570"/>
                </a:lnTo>
                <a:lnTo>
                  <a:pt x="3150" y="570"/>
                </a:lnTo>
                <a:lnTo>
                  <a:pt x="3152" y="570"/>
                </a:lnTo>
                <a:lnTo>
                  <a:pt x="3152" y="572"/>
                </a:lnTo>
                <a:lnTo>
                  <a:pt x="3152" y="574"/>
                </a:lnTo>
                <a:lnTo>
                  <a:pt x="3154" y="574"/>
                </a:lnTo>
                <a:lnTo>
                  <a:pt x="3156" y="574"/>
                </a:lnTo>
                <a:lnTo>
                  <a:pt x="3156" y="576"/>
                </a:lnTo>
                <a:lnTo>
                  <a:pt x="3156" y="578"/>
                </a:lnTo>
                <a:lnTo>
                  <a:pt x="3154" y="578"/>
                </a:lnTo>
                <a:lnTo>
                  <a:pt x="3156" y="578"/>
                </a:lnTo>
                <a:lnTo>
                  <a:pt x="3156" y="580"/>
                </a:lnTo>
                <a:lnTo>
                  <a:pt x="3156" y="582"/>
                </a:lnTo>
                <a:lnTo>
                  <a:pt x="3156" y="583"/>
                </a:lnTo>
                <a:lnTo>
                  <a:pt x="3154" y="583"/>
                </a:lnTo>
                <a:lnTo>
                  <a:pt x="3154" y="585"/>
                </a:lnTo>
                <a:lnTo>
                  <a:pt x="3152" y="587"/>
                </a:lnTo>
                <a:lnTo>
                  <a:pt x="3152" y="589"/>
                </a:lnTo>
                <a:lnTo>
                  <a:pt x="3152" y="591"/>
                </a:lnTo>
                <a:lnTo>
                  <a:pt x="3152" y="593"/>
                </a:lnTo>
                <a:lnTo>
                  <a:pt x="3150" y="593"/>
                </a:lnTo>
                <a:lnTo>
                  <a:pt x="3150" y="595"/>
                </a:lnTo>
                <a:lnTo>
                  <a:pt x="3152" y="595"/>
                </a:lnTo>
                <a:lnTo>
                  <a:pt x="3154" y="593"/>
                </a:lnTo>
                <a:lnTo>
                  <a:pt x="3154" y="591"/>
                </a:lnTo>
                <a:lnTo>
                  <a:pt x="3158" y="589"/>
                </a:lnTo>
                <a:lnTo>
                  <a:pt x="3159" y="583"/>
                </a:lnTo>
                <a:lnTo>
                  <a:pt x="3159" y="582"/>
                </a:lnTo>
                <a:lnTo>
                  <a:pt x="3159" y="580"/>
                </a:lnTo>
                <a:lnTo>
                  <a:pt x="3161" y="580"/>
                </a:lnTo>
                <a:lnTo>
                  <a:pt x="3161" y="578"/>
                </a:lnTo>
                <a:lnTo>
                  <a:pt x="3161" y="574"/>
                </a:lnTo>
                <a:lnTo>
                  <a:pt x="3163" y="574"/>
                </a:lnTo>
                <a:lnTo>
                  <a:pt x="3163" y="578"/>
                </a:lnTo>
                <a:lnTo>
                  <a:pt x="3163" y="576"/>
                </a:lnTo>
                <a:lnTo>
                  <a:pt x="3165" y="574"/>
                </a:lnTo>
                <a:lnTo>
                  <a:pt x="3165" y="576"/>
                </a:lnTo>
                <a:lnTo>
                  <a:pt x="3167" y="576"/>
                </a:lnTo>
                <a:lnTo>
                  <a:pt x="3167" y="578"/>
                </a:lnTo>
                <a:lnTo>
                  <a:pt x="3169" y="578"/>
                </a:lnTo>
                <a:lnTo>
                  <a:pt x="3171" y="578"/>
                </a:lnTo>
                <a:lnTo>
                  <a:pt x="3171" y="580"/>
                </a:lnTo>
                <a:lnTo>
                  <a:pt x="3169" y="582"/>
                </a:lnTo>
                <a:lnTo>
                  <a:pt x="3169" y="583"/>
                </a:lnTo>
                <a:lnTo>
                  <a:pt x="3167" y="583"/>
                </a:lnTo>
                <a:lnTo>
                  <a:pt x="3165" y="585"/>
                </a:lnTo>
                <a:lnTo>
                  <a:pt x="3165" y="587"/>
                </a:lnTo>
                <a:lnTo>
                  <a:pt x="3163" y="587"/>
                </a:lnTo>
                <a:lnTo>
                  <a:pt x="3163" y="589"/>
                </a:lnTo>
                <a:lnTo>
                  <a:pt x="3165" y="589"/>
                </a:lnTo>
                <a:lnTo>
                  <a:pt x="3169" y="591"/>
                </a:lnTo>
                <a:lnTo>
                  <a:pt x="3171" y="587"/>
                </a:lnTo>
                <a:lnTo>
                  <a:pt x="3171" y="585"/>
                </a:lnTo>
                <a:lnTo>
                  <a:pt x="3173" y="585"/>
                </a:lnTo>
                <a:lnTo>
                  <a:pt x="3173" y="583"/>
                </a:lnTo>
                <a:lnTo>
                  <a:pt x="3175" y="585"/>
                </a:lnTo>
                <a:lnTo>
                  <a:pt x="3177" y="583"/>
                </a:lnTo>
                <a:lnTo>
                  <a:pt x="3175" y="583"/>
                </a:lnTo>
                <a:lnTo>
                  <a:pt x="3177" y="582"/>
                </a:lnTo>
                <a:lnTo>
                  <a:pt x="3179" y="580"/>
                </a:lnTo>
                <a:lnTo>
                  <a:pt x="3181" y="580"/>
                </a:lnTo>
                <a:lnTo>
                  <a:pt x="3181" y="578"/>
                </a:lnTo>
                <a:lnTo>
                  <a:pt x="3184" y="578"/>
                </a:lnTo>
                <a:lnTo>
                  <a:pt x="3184" y="576"/>
                </a:lnTo>
                <a:lnTo>
                  <a:pt x="3186" y="574"/>
                </a:lnTo>
                <a:lnTo>
                  <a:pt x="3188" y="574"/>
                </a:lnTo>
                <a:lnTo>
                  <a:pt x="3188" y="576"/>
                </a:lnTo>
                <a:lnTo>
                  <a:pt x="3190" y="576"/>
                </a:lnTo>
                <a:lnTo>
                  <a:pt x="3190" y="578"/>
                </a:lnTo>
                <a:lnTo>
                  <a:pt x="3192" y="580"/>
                </a:lnTo>
                <a:lnTo>
                  <a:pt x="3190" y="582"/>
                </a:lnTo>
                <a:lnTo>
                  <a:pt x="3188" y="582"/>
                </a:lnTo>
                <a:lnTo>
                  <a:pt x="3186" y="580"/>
                </a:lnTo>
                <a:lnTo>
                  <a:pt x="3186" y="582"/>
                </a:lnTo>
                <a:lnTo>
                  <a:pt x="3184" y="582"/>
                </a:lnTo>
                <a:lnTo>
                  <a:pt x="3184" y="583"/>
                </a:lnTo>
                <a:lnTo>
                  <a:pt x="3186" y="583"/>
                </a:lnTo>
                <a:lnTo>
                  <a:pt x="3188" y="583"/>
                </a:lnTo>
                <a:lnTo>
                  <a:pt x="3190" y="583"/>
                </a:lnTo>
                <a:lnTo>
                  <a:pt x="3190" y="585"/>
                </a:lnTo>
                <a:lnTo>
                  <a:pt x="3188" y="587"/>
                </a:lnTo>
                <a:lnTo>
                  <a:pt x="3188" y="589"/>
                </a:lnTo>
                <a:lnTo>
                  <a:pt x="3190" y="589"/>
                </a:lnTo>
                <a:lnTo>
                  <a:pt x="3190" y="591"/>
                </a:lnTo>
                <a:lnTo>
                  <a:pt x="3188" y="591"/>
                </a:lnTo>
                <a:lnTo>
                  <a:pt x="3188" y="593"/>
                </a:lnTo>
                <a:lnTo>
                  <a:pt x="3186" y="593"/>
                </a:lnTo>
                <a:lnTo>
                  <a:pt x="3186" y="591"/>
                </a:lnTo>
                <a:lnTo>
                  <a:pt x="3184" y="593"/>
                </a:lnTo>
                <a:lnTo>
                  <a:pt x="3184" y="591"/>
                </a:lnTo>
                <a:lnTo>
                  <a:pt x="3184" y="587"/>
                </a:lnTo>
                <a:lnTo>
                  <a:pt x="3186" y="585"/>
                </a:lnTo>
                <a:lnTo>
                  <a:pt x="3184" y="585"/>
                </a:lnTo>
                <a:lnTo>
                  <a:pt x="3182" y="585"/>
                </a:lnTo>
                <a:lnTo>
                  <a:pt x="3182" y="587"/>
                </a:lnTo>
                <a:lnTo>
                  <a:pt x="3181" y="587"/>
                </a:lnTo>
                <a:lnTo>
                  <a:pt x="3181" y="589"/>
                </a:lnTo>
                <a:lnTo>
                  <a:pt x="3181" y="591"/>
                </a:lnTo>
                <a:lnTo>
                  <a:pt x="3181" y="593"/>
                </a:lnTo>
                <a:lnTo>
                  <a:pt x="3179" y="595"/>
                </a:lnTo>
                <a:lnTo>
                  <a:pt x="3177" y="595"/>
                </a:lnTo>
                <a:lnTo>
                  <a:pt x="3179" y="597"/>
                </a:lnTo>
                <a:lnTo>
                  <a:pt x="3181" y="597"/>
                </a:lnTo>
                <a:lnTo>
                  <a:pt x="3181" y="599"/>
                </a:lnTo>
                <a:lnTo>
                  <a:pt x="3179" y="599"/>
                </a:lnTo>
                <a:lnTo>
                  <a:pt x="3179" y="597"/>
                </a:lnTo>
                <a:lnTo>
                  <a:pt x="3177" y="597"/>
                </a:lnTo>
                <a:lnTo>
                  <a:pt x="3175" y="599"/>
                </a:lnTo>
                <a:lnTo>
                  <a:pt x="3173" y="599"/>
                </a:lnTo>
                <a:lnTo>
                  <a:pt x="3171" y="599"/>
                </a:lnTo>
                <a:lnTo>
                  <a:pt x="3171" y="601"/>
                </a:lnTo>
                <a:lnTo>
                  <a:pt x="3169" y="601"/>
                </a:lnTo>
                <a:lnTo>
                  <a:pt x="3167" y="601"/>
                </a:lnTo>
                <a:lnTo>
                  <a:pt x="3167" y="603"/>
                </a:lnTo>
                <a:lnTo>
                  <a:pt x="3169" y="605"/>
                </a:lnTo>
                <a:lnTo>
                  <a:pt x="3169" y="607"/>
                </a:lnTo>
                <a:lnTo>
                  <a:pt x="3169" y="608"/>
                </a:lnTo>
                <a:lnTo>
                  <a:pt x="3169" y="607"/>
                </a:lnTo>
                <a:lnTo>
                  <a:pt x="3167" y="607"/>
                </a:lnTo>
                <a:lnTo>
                  <a:pt x="3167" y="605"/>
                </a:lnTo>
                <a:lnTo>
                  <a:pt x="3165" y="601"/>
                </a:lnTo>
                <a:lnTo>
                  <a:pt x="3165" y="603"/>
                </a:lnTo>
                <a:lnTo>
                  <a:pt x="3163" y="603"/>
                </a:lnTo>
                <a:lnTo>
                  <a:pt x="3161" y="603"/>
                </a:lnTo>
                <a:lnTo>
                  <a:pt x="3159" y="603"/>
                </a:lnTo>
                <a:lnTo>
                  <a:pt x="3159" y="605"/>
                </a:lnTo>
                <a:lnTo>
                  <a:pt x="3161" y="605"/>
                </a:lnTo>
                <a:lnTo>
                  <a:pt x="3163" y="605"/>
                </a:lnTo>
                <a:lnTo>
                  <a:pt x="3165" y="605"/>
                </a:lnTo>
                <a:lnTo>
                  <a:pt x="3167" y="607"/>
                </a:lnTo>
                <a:lnTo>
                  <a:pt x="3167" y="608"/>
                </a:lnTo>
                <a:lnTo>
                  <a:pt x="3169" y="608"/>
                </a:lnTo>
                <a:lnTo>
                  <a:pt x="3169" y="610"/>
                </a:lnTo>
                <a:lnTo>
                  <a:pt x="3167" y="610"/>
                </a:lnTo>
                <a:lnTo>
                  <a:pt x="3167" y="612"/>
                </a:lnTo>
                <a:lnTo>
                  <a:pt x="3165" y="612"/>
                </a:lnTo>
                <a:lnTo>
                  <a:pt x="3163" y="612"/>
                </a:lnTo>
                <a:lnTo>
                  <a:pt x="3165" y="614"/>
                </a:lnTo>
                <a:lnTo>
                  <a:pt x="3165" y="616"/>
                </a:lnTo>
                <a:lnTo>
                  <a:pt x="3163" y="618"/>
                </a:lnTo>
                <a:lnTo>
                  <a:pt x="3165" y="618"/>
                </a:lnTo>
                <a:lnTo>
                  <a:pt x="3165" y="620"/>
                </a:lnTo>
                <a:lnTo>
                  <a:pt x="3165" y="622"/>
                </a:lnTo>
                <a:lnTo>
                  <a:pt x="3169" y="622"/>
                </a:lnTo>
                <a:lnTo>
                  <a:pt x="3169" y="624"/>
                </a:lnTo>
                <a:lnTo>
                  <a:pt x="3171" y="624"/>
                </a:lnTo>
                <a:lnTo>
                  <a:pt x="3171" y="626"/>
                </a:lnTo>
                <a:lnTo>
                  <a:pt x="3171" y="628"/>
                </a:lnTo>
                <a:lnTo>
                  <a:pt x="3169" y="628"/>
                </a:lnTo>
                <a:lnTo>
                  <a:pt x="3167" y="628"/>
                </a:lnTo>
                <a:lnTo>
                  <a:pt x="3165" y="628"/>
                </a:lnTo>
                <a:lnTo>
                  <a:pt x="3165" y="630"/>
                </a:lnTo>
                <a:lnTo>
                  <a:pt x="3165" y="631"/>
                </a:lnTo>
                <a:lnTo>
                  <a:pt x="3165" y="633"/>
                </a:lnTo>
                <a:lnTo>
                  <a:pt x="3163" y="635"/>
                </a:lnTo>
                <a:lnTo>
                  <a:pt x="3163" y="637"/>
                </a:lnTo>
                <a:lnTo>
                  <a:pt x="3163" y="639"/>
                </a:lnTo>
                <a:lnTo>
                  <a:pt x="3165" y="639"/>
                </a:lnTo>
                <a:lnTo>
                  <a:pt x="3167" y="637"/>
                </a:lnTo>
                <a:lnTo>
                  <a:pt x="3169" y="637"/>
                </a:lnTo>
                <a:lnTo>
                  <a:pt x="3169" y="635"/>
                </a:lnTo>
                <a:lnTo>
                  <a:pt x="3171" y="635"/>
                </a:lnTo>
                <a:lnTo>
                  <a:pt x="3173" y="633"/>
                </a:lnTo>
                <a:lnTo>
                  <a:pt x="3175" y="633"/>
                </a:lnTo>
                <a:lnTo>
                  <a:pt x="3177" y="631"/>
                </a:lnTo>
                <a:lnTo>
                  <a:pt x="3179" y="631"/>
                </a:lnTo>
                <a:lnTo>
                  <a:pt x="3179" y="633"/>
                </a:lnTo>
                <a:lnTo>
                  <a:pt x="3181" y="631"/>
                </a:lnTo>
                <a:lnTo>
                  <a:pt x="3179" y="631"/>
                </a:lnTo>
                <a:lnTo>
                  <a:pt x="3179" y="630"/>
                </a:lnTo>
                <a:lnTo>
                  <a:pt x="3179" y="628"/>
                </a:lnTo>
                <a:lnTo>
                  <a:pt x="3181" y="626"/>
                </a:lnTo>
                <a:lnTo>
                  <a:pt x="3182" y="626"/>
                </a:lnTo>
                <a:lnTo>
                  <a:pt x="3182" y="624"/>
                </a:lnTo>
                <a:lnTo>
                  <a:pt x="3182" y="622"/>
                </a:lnTo>
                <a:lnTo>
                  <a:pt x="3182" y="620"/>
                </a:lnTo>
                <a:lnTo>
                  <a:pt x="3186" y="618"/>
                </a:lnTo>
                <a:lnTo>
                  <a:pt x="3186" y="616"/>
                </a:lnTo>
                <a:lnTo>
                  <a:pt x="3188" y="612"/>
                </a:lnTo>
                <a:lnTo>
                  <a:pt x="3190" y="612"/>
                </a:lnTo>
                <a:lnTo>
                  <a:pt x="3190" y="610"/>
                </a:lnTo>
                <a:lnTo>
                  <a:pt x="3190" y="608"/>
                </a:lnTo>
                <a:lnTo>
                  <a:pt x="3190" y="607"/>
                </a:lnTo>
                <a:lnTo>
                  <a:pt x="3192" y="607"/>
                </a:lnTo>
                <a:lnTo>
                  <a:pt x="3194" y="605"/>
                </a:lnTo>
                <a:lnTo>
                  <a:pt x="3192" y="605"/>
                </a:lnTo>
                <a:lnTo>
                  <a:pt x="3192" y="603"/>
                </a:lnTo>
                <a:lnTo>
                  <a:pt x="3194" y="601"/>
                </a:lnTo>
                <a:lnTo>
                  <a:pt x="3194" y="599"/>
                </a:lnTo>
                <a:lnTo>
                  <a:pt x="3196" y="599"/>
                </a:lnTo>
                <a:lnTo>
                  <a:pt x="3196" y="601"/>
                </a:lnTo>
                <a:lnTo>
                  <a:pt x="3198" y="601"/>
                </a:lnTo>
                <a:lnTo>
                  <a:pt x="3200" y="601"/>
                </a:lnTo>
                <a:lnTo>
                  <a:pt x="3202" y="601"/>
                </a:lnTo>
                <a:lnTo>
                  <a:pt x="3204" y="601"/>
                </a:lnTo>
                <a:lnTo>
                  <a:pt x="3206" y="601"/>
                </a:lnTo>
                <a:lnTo>
                  <a:pt x="3206" y="599"/>
                </a:lnTo>
                <a:lnTo>
                  <a:pt x="3207" y="599"/>
                </a:lnTo>
                <a:lnTo>
                  <a:pt x="3207" y="601"/>
                </a:lnTo>
                <a:lnTo>
                  <a:pt x="3206" y="601"/>
                </a:lnTo>
                <a:lnTo>
                  <a:pt x="3207" y="601"/>
                </a:lnTo>
                <a:lnTo>
                  <a:pt x="3207" y="603"/>
                </a:lnTo>
                <a:lnTo>
                  <a:pt x="3209" y="603"/>
                </a:lnTo>
                <a:lnTo>
                  <a:pt x="3211" y="603"/>
                </a:lnTo>
                <a:lnTo>
                  <a:pt x="3213" y="603"/>
                </a:lnTo>
                <a:lnTo>
                  <a:pt x="3213" y="605"/>
                </a:lnTo>
                <a:lnTo>
                  <a:pt x="3213" y="607"/>
                </a:lnTo>
                <a:lnTo>
                  <a:pt x="3215" y="607"/>
                </a:lnTo>
                <a:lnTo>
                  <a:pt x="3215" y="605"/>
                </a:lnTo>
                <a:lnTo>
                  <a:pt x="3217" y="605"/>
                </a:lnTo>
                <a:lnTo>
                  <a:pt x="3219" y="605"/>
                </a:lnTo>
                <a:lnTo>
                  <a:pt x="3219" y="603"/>
                </a:lnTo>
                <a:lnTo>
                  <a:pt x="3221" y="605"/>
                </a:lnTo>
                <a:lnTo>
                  <a:pt x="3221" y="607"/>
                </a:lnTo>
                <a:lnTo>
                  <a:pt x="3221" y="608"/>
                </a:lnTo>
                <a:lnTo>
                  <a:pt x="3219" y="608"/>
                </a:lnTo>
                <a:lnTo>
                  <a:pt x="3217" y="608"/>
                </a:lnTo>
                <a:lnTo>
                  <a:pt x="3215" y="610"/>
                </a:lnTo>
                <a:lnTo>
                  <a:pt x="3217" y="612"/>
                </a:lnTo>
                <a:lnTo>
                  <a:pt x="3215" y="612"/>
                </a:lnTo>
                <a:lnTo>
                  <a:pt x="3215" y="614"/>
                </a:lnTo>
                <a:lnTo>
                  <a:pt x="3217" y="614"/>
                </a:lnTo>
                <a:lnTo>
                  <a:pt x="3217" y="616"/>
                </a:lnTo>
                <a:lnTo>
                  <a:pt x="3217" y="618"/>
                </a:lnTo>
                <a:lnTo>
                  <a:pt x="3217" y="620"/>
                </a:lnTo>
                <a:lnTo>
                  <a:pt x="3219" y="620"/>
                </a:lnTo>
                <a:lnTo>
                  <a:pt x="3221" y="620"/>
                </a:lnTo>
                <a:lnTo>
                  <a:pt x="3221" y="622"/>
                </a:lnTo>
                <a:lnTo>
                  <a:pt x="3219" y="622"/>
                </a:lnTo>
                <a:lnTo>
                  <a:pt x="3217" y="624"/>
                </a:lnTo>
                <a:lnTo>
                  <a:pt x="3215" y="626"/>
                </a:lnTo>
                <a:lnTo>
                  <a:pt x="3215" y="628"/>
                </a:lnTo>
                <a:lnTo>
                  <a:pt x="3213" y="628"/>
                </a:lnTo>
                <a:lnTo>
                  <a:pt x="3213" y="630"/>
                </a:lnTo>
                <a:lnTo>
                  <a:pt x="3211" y="631"/>
                </a:lnTo>
                <a:lnTo>
                  <a:pt x="3209" y="631"/>
                </a:lnTo>
                <a:lnTo>
                  <a:pt x="3207" y="635"/>
                </a:lnTo>
                <a:lnTo>
                  <a:pt x="3209" y="635"/>
                </a:lnTo>
                <a:lnTo>
                  <a:pt x="3209" y="637"/>
                </a:lnTo>
                <a:lnTo>
                  <a:pt x="3207" y="639"/>
                </a:lnTo>
                <a:lnTo>
                  <a:pt x="3206" y="641"/>
                </a:lnTo>
                <a:lnTo>
                  <a:pt x="3206" y="643"/>
                </a:lnTo>
                <a:lnTo>
                  <a:pt x="3204" y="643"/>
                </a:lnTo>
                <a:lnTo>
                  <a:pt x="3204" y="645"/>
                </a:lnTo>
                <a:lnTo>
                  <a:pt x="3204" y="647"/>
                </a:lnTo>
                <a:lnTo>
                  <a:pt x="3204" y="649"/>
                </a:lnTo>
                <a:lnTo>
                  <a:pt x="3207" y="649"/>
                </a:lnTo>
                <a:lnTo>
                  <a:pt x="3211" y="647"/>
                </a:lnTo>
                <a:lnTo>
                  <a:pt x="3213" y="649"/>
                </a:lnTo>
                <a:lnTo>
                  <a:pt x="3213" y="647"/>
                </a:lnTo>
                <a:lnTo>
                  <a:pt x="3215" y="647"/>
                </a:lnTo>
                <a:lnTo>
                  <a:pt x="3215" y="645"/>
                </a:lnTo>
                <a:lnTo>
                  <a:pt x="3215" y="641"/>
                </a:lnTo>
                <a:lnTo>
                  <a:pt x="3217" y="639"/>
                </a:lnTo>
                <a:lnTo>
                  <a:pt x="3219" y="637"/>
                </a:lnTo>
                <a:lnTo>
                  <a:pt x="3221" y="635"/>
                </a:lnTo>
                <a:lnTo>
                  <a:pt x="3223" y="635"/>
                </a:lnTo>
                <a:lnTo>
                  <a:pt x="3225" y="633"/>
                </a:lnTo>
                <a:lnTo>
                  <a:pt x="3227" y="631"/>
                </a:lnTo>
                <a:lnTo>
                  <a:pt x="3227" y="630"/>
                </a:lnTo>
                <a:lnTo>
                  <a:pt x="3227" y="628"/>
                </a:lnTo>
                <a:lnTo>
                  <a:pt x="3229" y="628"/>
                </a:lnTo>
                <a:lnTo>
                  <a:pt x="3229" y="626"/>
                </a:lnTo>
                <a:lnTo>
                  <a:pt x="3230" y="626"/>
                </a:lnTo>
                <a:lnTo>
                  <a:pt x="3232" y="626"/>
                </a:lnTo>
                <a:lnTo>
                  <a:pt x="3232" y="628"/>
                </a:lnTo>
                <a:lnTo>
                  <a:pt x="3232" y="630"/>
                </a:lnTo>
                <a:lnTo>
                  <a:pt x="3232" y="631"/>
                </a:lnTo>
                <a:lnTo>
                  <a:pt x="3230" y="631"/>
                </a:lnTo>
                <a:lnTo>
                  <a:pt x="3230" y="633"/>
                </a:lnTo>
                <a:lnTo>
                  <a:pt x="3229" y="635"/>
                </a:lnTo>
                <a:lnTo>
                  <a:pt x="3229" y="637"/>
                </a:lnTo>
                <a:lnTo>
                  <a:pt x="3229" y="639"/>
                </a:lnTo>
                <a:lnTo>
                  <a:pt x="3229" y="641"/>
                </a:lnTo>
                <a:lnTo>
                  <a:pt x="3229" y="645"/>
                </a:lnTo>
                <a:lnTo>
                  <a:pt x="3229" y="647"/>
                </a:lnTo>
                <a:lnTo>
                  <a:pt x="3227" y="649"/>
                </a:lnTo>
                <a:lnTo>
                  <a:pt x="3227" y="651"/>
                </a:lnTo>
                <a:lnTo>
                  <a:pt x="3225" y="651"/>
                </a:lnTo>
                <a:lnTo>
                  <a:pt x="3223" y="651"/>
                </a:lnTo>
                <a:lnTo>
                  <a:pt x="3223" y="653"/>
                </a:lnTo>
                <a:lnTo>
                  <a:pt x="3221" y="653"/>
                </a:lnTo>
                <a:lnTo>
                  <a:pt x="3221" y="655"/>
                </a:lnTo>
                <a:lnTo>
                  <a:pt x="3219" y="655"/>
                </a:lnTo>
                <a:lnTo>
                  <a:pt x="3219" y="653"/>
                </a:lnTo>
                <a:lnTo>
                  <a:pt x="3217" y="653"/>
                </a:lnTo>
                <a:lnTo>
                  <a:pt x="3217" y="651"/>
                </a:lnTo>
                <a:lnTo>
                  <a:pt x="3215" y="651"/>
                </a:lnTo>
                <a:lnTo>
                  <a:pt x="3213" y="651"/>
                </a:lnTo>
                <a:lnTo>
                  <a:pt x="3213" y="649"/>
                </a:lnTo>
                <a:lnTo>
                  <a:pt x="3211" y="649"/>
                </a:lnTo>
                <a:lnTo>
                  <a:pt x="3206" y="649"/>
                </a:lnTo>
                <a:lnTo>
                  <a:pt x="3204" y="649"/>
                </a:lnTo>
                <a:lnTo>
                  <a:pt x="3202" y="651"/>
                </a:lnTo>
                <a:lnTo>
                  <a:pt x="3200" y="651"/>
                </a:lnTo>
                <a:lnTo>
                  <a:pt x="3198" y="653"/>
                </a:lnTo>
                <a:lnTo>
                  <a:pt x="3196" y="653"/>
                </a:lnTo>
                <a:lnTo>
                  <a:pt x="3196" y="655"/>
                </a:lnTo>
                <a:lnTo>
                  <a:pt x="3194" y="655"/>
                </a:lnTo>
                <a:lnTo>
                  <a:pt x="3194" y="656"/>
                </a:lnTo>
                <a:lnTo>
                  <a:pt x="3192" y="656"/>
                </a:lnTo>
                <a:lnTo>
                  <a:pt x="3192" y="658"/>
                </a:lnTo>
                <a:lnTo>
                  <a:pt x="3190" y="660"/>
                </a:lnTo>
                <a:lnTo>
                  <a:pt x="3188" y="662"/>
                </a:lnTo>
                <a:lnTo>
                  <a:pt x="3186" y="662"/>
                </a:lnTo>
                <a:lnTo>
                  <a:pt x="3184" y="662"/>
                </a:lnTo>
                <a:lnTo>
                  <a:pt x="3182" y="662"/>
                </a:lnTo>
                <a:lnTo>
                  <a:pt x="3182" y="664"/>
                </a:lnTo>
                <a:lnTo>
                  <a:pt x="3181" y="666"/>
                </a:lnTo>
                <a:lnTo>
                  <a:pt x="3179" y="666"/>
                </a:lnTo>
                <a:lnTo>
                  <a:pt x="3179" y="668"/>
                </a:lnTo>
                <a:lnTo>
                  <a:pt x="3177" y="668"/>
                </a:lnTo>
                <a:lnTo>
                  <a:pt x="3175" y="668"/>
                </a:lnTo>
                <a:lnTo>
                  <a:pt x="3175" y="670"/>
                </a:lnTo>
                <a:lnTo>
                  <a:pt x="3173" y="670"/>
                </a:lnTo>
                <a:lnTo>
                  <a:pt x="3171" y="674"/>
                </a:lnTo>
                <a:lnTo>
                  <a:pt x="3169" y="676"/>
                </a:lnTo>
                <a:lnTo>
                  <a:pt x="3167" y="679"/>
                </a:lnTo>
                <a:lnTo>
                  <a:pt x="3167" y="681"/>
                </a:lnTo>
                <a:lnTo>
                  <a:pt x="3163" y="685"/>
                </a:lnTo>
                <a:lnTo>
                  <a:pt x="3163" y="687"/>
                </a:lnTo>
                <a:lnTo>
                  <a:pt x="3163" y="689"/>
                </a:lnTo>
                <a:lnTo>
                  <a:pt x="3165" y="689"/>
                </a:lnTo>
                <a:lnTo>
                  <a:pt x="3165" y="691"/>
                </a:lnTo>
                <a:lnTo>
                  <a:pt x="3165" y="693"/>
                </a:lnTo>
                <a:lnTo>
                  <a:pt x="3163" y="693"/>
                </a:lnTo>
                <a:lnTo>
                  <a:pt x="3161" y="693"/>
                </a:lnTo>
                <a:lnTo>
                  <a:pt x="3161" y="695"/>
                </a:lnTo>
                <a:lnTo>
                  <a:pt x="3159" y="695"/>
                </a:lnTo>
                <a:lnTo>
                  <a:pt x="3158" y="697"/>
                </a:lnTo>
                <a:lnTo>
                  <a:pt x="3156" y="697"/>
                </a:lnTo>
                <a:lnTo>
                  <a:pt x="3156" y="699"/>
                </a:lnTo>
                <a:lnTo>
                  <a:pt x="3154" y="699"/>
                </a:lnTo>
                <a:lnTo>
                  <a:pt x="3152" y="697"/>
                </a:lnTo>
                <a:lnTo>
                  <a:pt x="3150" y="697"/>
                </a:lnTo>
                <a:lnTo>
                  <a:pt x="3150" y="695"/>
                </a:lnTo>
                <a:lnTo>
                  <a:pt x="3148" y="693"/>
                </a:lnTo>
                <a:lnTo>
                  <a:pt x="3146" y="693"/>
                </a:lnTo>
                <a:lnTo>
                  <a:pt x="3144" y="693"/>
                </a:lnTo>
                <a:lnTo>
                  <a:pt x="3142" y="693"/>
                </a:lnTo>
                <a:lnTo>
                  <a:pt x="3142" y="695"/>
                </a:lnTo>
                <a:lnTo>
                  <a:pt x="3140" y="695"/>
                </a:lnTo>
                <a:lnTo>
                  <a:pt x="3140" y="693"/>
                </a:lnTo>
                <a:lnTo>
                  <a:pt x="3142" y="691"/>
                </a:lnTo>
                <a:lnTo>
                  <a:pt x="3140" y="689"/>
                </a:lnTo>
                <a:lnTo>
                  <a:pt x="3138" y="689"/>
                </a:lnTo>
                <a:lnTo>
                  <a:pt x="3134" y="689"/>
                </a:lnTo>
                <a:lnTo>
                  <a:pt x="3133" y="689"/>
                </a:lnTo>
                <a:lnTo>
                  <a:pt x="3131" y="689"/>
                </a:lnTo>
                <a:lnTo>
                  <a:pt x="3129" y="689"/>
                </a:lnTo>
                <a:lnTo>
                  <a:pt x="3129" y="687"/>
                </a:lnTo>
                <a:lnTo>
                  <a:pt x="3127" y="687"/>
                </a:lnTo>
                <a:lnTo>
                  <a:pt x="3125" y="687"/>
                </a:lnTo>
                <a:lnTo>
                  <a:pt x="3123" y="689"/>
                </a:lnTo>
                <a:lnTo>
                  <a:pt x="3117" y="693"/>
                </a:lnTo>
                <a:lnTo>
                  <a:pt x="3115" y="697"/>
                </a:lnTo>
                <a:lnTo>
                  <a:pt x="3117" y="699"/>
                </a:lnTo>
                <a:lnTo>
                  <a:pt x="3115" y="699"/>
                </a:lnTo>
                <a:lnTo>
                  <a:pt x="3113" y="697"/>
                </a:lnTo>
                <a:lnTo>
                  <a:pt x="3113" y="699"/>
                </a:lnTo>
                <a:lnTo>
                  <a:pt x="3111" y="699"/>
                </a:lnTo>
                <a:lnTo>
                  <a:pt x="3111" y="701"/>
                </a:lnTo>
                <a:lnTo>
                  <a:pt x="3110" y="701"/>
                </a:lnTo>
                <a:lnTo>
                  <a:pt x="3108" y="701"/>
                </a:lnTo>
                <a:lnTo>
                  <a:pt x="3108" y="704"/>
                </a:lnTo>
                <a:lnTo>
                  <a:pt x="3106" y="706"/>
                </a:lnTo>
                <a:lnTo>
                  <a:pt x="3106" y="708"/>
                </a:lnTo>
                <a:lnTo>
                  <a:pt x="3106" y="710"/>
                </a:lnTo>
                <a:lnTo>
                  <a:pt x="3104" y="714"/>
                </a:lnTo>
                <a:lnTo>
                  <a:pt x="3104" y="718"/>
                </a:lnTo>
                <a:lnTo>
                  <a:pt x="3104" y="722"/>
                </a:lnTo>
                <a:lnTo>
                  <a:pt x="3102" y="727"/>
                </a:lnTo>
                <a:lnTo>
                  <a:pt x="3102" y="729"/>
                </a:lnTo>
                <a:lnTo>
                  <a:pt x="3102" y="731"/>
                </a:lnTo>
                <a:lnTo>
                  <a:pt x="3102" y="733"/>
                </a:lnTo>
                <a:lnTo>
                  <a:pt x="3104" y="735"/>
                </a:lnTo>
                <a:lnTo>
                  <a:pt x="3106" y="737"/>
                </a:lnTo>
                <a:lnTo>
                  <a:pt x="3108" y="737"/>
                </a:lnTo>
                <a:lnTo>
                  <a:pt x="3111" y="737"/>
                </a:lnTo>
                <a:lnTo>
                  <a:pt x="3113" y="735"/>
                </a:lnTo>
                <a:lnTo>
                  <a:pt x="3115" y="735"/>
                </a:lnTo>
                <a:lnTo>
                  <a:pt x="3115" y="737"/>
                </a:lnTo>
                <a:lnTo>
                  <a:pt x="3113" y="739"/>
                </a:lnTo>
                <a:lnTo>
                  <a:pt x="3111" y="741"/>
                </a:lnTo>
                <a:lnTo>
                  <a:pt x="3110" y="743"/>
                </a:lnTo>
                <a:lnTo>
                  <a:pt x="3108" y="743"/>
                </a:lnTo>
                <a:lnTo>
                  <a:pt x="3108" y="745"/>
                </a:lnTo>
                <a:lnTo>
                  <a:pt x="3110" y="747"/>
                </a:lnTo>
                <a:lnTo>
                  <a:pt x="3111" y="750"/>
                </a:lnTo>
                <a:lnTo>
                  <a:pt x="3113" y="752"/>
                </a:lnTo>
                <a:lnTo>
                  <a:pt x="3115" y="752"/>
                </a:lnTo>
                <a:lnTo>
                  <a:pt x="3117" y="750"/>
                </a:lnTo>
                <a:lnTo>
                  <a:pt x="3119" y="750"/>
                </a:lnTo>
                <a:lnTo>
                  <a:pt x="3119" y="749"/>
                </a:lnTo>
                <a:lnTo>
                  <a:pt x="3121" y="749"/>
                </a:lnTo>
                <a:lnTo>
                  <a:pt x="3121" y="750"/>
                </a:lnTo>
                <a:lnTo>
                  <a:pt x="3123" y="750"/>
                </a:lnTo>
                <a:lnTo>
                  <a:pt x="3125" y="750"/>
                </a:lnTo>
                <a:lnTo>
                  <a:pt x="3127" y="750"/>
                </a:lnTo>
                <a:lnTo>
                  <a:pt x="3129" y="752"/>
                </a:lnTo>
                <a:lnTo>
                  <a:pt x="3131" y="752"/>
                </a:lnTo>
                <a:lnTo>
                  <a:pt x="3133" y="752"/>
                </a:lnTo>
                <a:lnTo>
                  <a:pt x="3134" y="752"/>
                </a:lnTo>
                <a:lnTo>
                  <a:pt x="3134" y="754"/>
                </a:lnTo>
                <a:lnTo>
                  <a:pt x="3136" y="754"/>
                </a:lnTo>
                <a:lnTo>
                  <a:pt x="3138" y="756"/>
                </a:lnTo>
                <a:lnTo>
                  <a:pt x="3138" y="758"/>
                </a:lnTo>
                <a:lnTo>
                  <a:pt x="3140" y="758"/>
                </a:lnTo>
                <a:lnTo>
                  <a:pt x="3138" y="760"/>
                </a:lnTo>
                <a:lnTo>
                  <a:pt x="3140" y="760"/>
                </a:lnTo>
                <a:lnTo>
                  <a:pt x="3138" y="762"/>
                </a:lnTo>
                <a:lnTo>
                  <a:pt x="3140" y="764"/>
                </a:lnTo>
                <a:lnTo>
                  <a:pt x="3138" y="764"/>
                </a:lnTo>
                <a:lnTo>
                  <a:pt x="3140" y="766"/>
                </a:lnTo>
                <a:lnTo>
                  <a:pt x="3142" y="766"/>
                </a:lnTo>
                <a:lnTo>
                  <a:pt x="3144" y="766"/>
                </a:lnTo>
                <a:lnTo>
                  <a:pt x="3146" y="766"/>
                </a:lnTo>
                <a:lnTo>
                  <a:pt x="3148" y="766"/>
                </a:lnTo>
                <a:lnTo>
                  <a:pt x="3146" y="766"/>
                </a:lnTo>
                <a:lnTo>
                  <a:pt x="3146" y="768"/>
                </a:lnTo>
                <a:lnTo>
                  <a:pt x="3146" y="770"/>
                </a:lnTo>
                <a:lnTo>
                  <a:pt x="3144" y="770"/>
                </a:lnTo>
                <a:lnTo>
                  <a:pt x="3142" y="772"/>
                </a:lnTo>
                <a:lnTo>
                  <a:pt x="3140" y="772"/>
                </a:lnTo>
                <a:lnTo>
                  <a:pt x="3140" y="770"/>
                </a:lnTo>
                <a:lnTo>
                  <a:pt x="3138" y="770"/>
                </a:lnTo>
                <a:lnTo>
                  <a:pt x="3138" y="772"/>
                </a:lnTo>
                <a:lnTo>
                  <a:pt x="3136" y="772"/>
                </a:lnTo>
                <a:lnTo>
                  <a:pt x="3136" y="770"/>
                </a:lnTo>
                <a:lnTo>
                  <a:pt x="3136" y="768"/>
                </a:lnTo>
                <a:lnTo>
                  <a:pt x="3134" y="768"/>
                </a:lnTo>
                <a:lnTo>
                  <a:pt x="3134" y="766"/>
                </a:lnTo>
                <a:lnTo>
                  <a:pt x="3133" y="768"/>
                </a:lnTo>
                <a:lnTo>
                  <a:pt x="3131" y="768"/>
                </a:lnTo>
                <a:lnTo>
                  <a:pt x="3131" y="766"/>
                </a:lnTo>
                <a:lnTo>
                  <a:pt x="3131" y="764"/>
                </a:lnTo>
                <a:lnTo>
                  <a:pt x="3129" y="764"/>
                </a:lnTo>
                <a:lnTo>
                  <a:pt x="3127" y="764"/>
                </a:lnTo>
                <a:lnTo>
                  <a:pt x="3129" y="764"/>
                </a:lnTo>
                <a:lnTo>
                  <a:pt x="3129" y="762"/>
                </a:lnTo>
                <a:lnTo>
                  <a:pt x="3127" y="762"/>
                </a:lnTo>
                <a:lnTo>
                  <a:pt x="3127" y="760"/>
                </a:lnTo>
                <a:lnTo>
                  <a:pt x="3127" y="758"/>
                </a:lnTo>
                <a:lnTo>
                  <a:pt x="3125" y="758"/>
                </a:lnTo>
                <a:lnTo>
                  <a:pt x="3121" y="760"/>
                </a:lnTo>
                <a:lnTo>
                  <a:pt x="3119" y="762"/>
                </a:lnTo>
                <a:lnTo>
                  <a:pt x="3115" y="762"/>
                </a:lnTo>
                <a:lnTo>
                  <a:pt x="3115" y="764"/>
                </a:lnTo>
                <a:lnTo>
                  <a:pt x="3113" y="764"/>
                </a:lnTo>
                <a:lnTo>
                  <a:pt x="3113" y="766"/>
                </a:lnTo>
                <a:lnTo>
                  <a:pt x="3115" y="768"/>
                </a:lnTo>
                <a:lnTo>
                  <a:pt x="3115" y="770"/>
                </a:lnTo>
                <a:lnTo>
                  <a:pt x="3113" y="770"/>
                </a:lnTo>
                <a:lnTo>
                  <a:pt x="3113" y="768"/>
                </a:lnTo>
                <a:lnTo>
                  <a:pt x="3111" y="768"/>
                </a:lnTo>
                <a:lnTo>
                  <a:pt x="3110" y="768"/>
                </a:lnTo>
                <a:lnTo>
                  <a:pt x="3108" y="768"/>
                </a:lnTo>
                <a:lnTo>
                  <a:pt x="3106" y="770"/>
                </a:lnTo>
                <a:lnTo>
                  <a:pt x="3108" y="770"/>
                </a:lnTo>
                <a:lnTo>
                  <a:pt x="3106" y="770"/>
                </a:lnTo>
                <a:lnTo>
                  <a:pt x="3106" y="772"/>
                </a:lnTo>
                <a:lnTo>
                  <a:pt x="3106" y="770"/>
                </a:lnTo>
                <a:lnTo>
                  <a:pt x="3106" y="768"/>
                </a:lnTo>
                <a:lnTo>
                  <a:pt x="3106" y="766"/>
                </a:lnTo>
                <a:lnTo>
                  <a:pt x="3106" y="764"/>
                </a:lnTo>
                <a:lnTo>
                  <a:pt x="3104" y="762"/>
                </a:lnTo>
                <a:lnTo>
                  <a:pt x="3104" y="760"/>
                </a:lnTo>
                <a:lnTo>
                  <a:pt x="3106" y="760"/>
                </a:lnTo>
                <a:lnTo>
                  <a:pt x="3106" y="758"/>
                </a:lnTo>
                <a:lnTo>
                  <a:pt x="3104" y="758"/>
                </a:lnTo>
                <a:lnTo>
                  <a:pt x="3104" y="756"/>
                </a:lnTo>
                <a:lnTo>
                  <a:pt x="3106" y="754"/>
                </a:lnTo>
                <a:lnTo>
                  <a:pt x="3106" y="752"/>
                </a:lnTo>
                <a:lnTo>
                  <a:pt x="3106" y="750"/>
                </a:lnTo>
                <a:lnTo>
                  <a:pt x="3108" y="750"/>
                </a:lnTo>
                <a:lnTo>
                  <a:pt x="3108" y="749"/>
                </a:lnTo>
                <a:lnTo>
                  <a:pt x="3108" y="747"/>
                </a:lnTo>
                <a:lnTo>
                  <a:pt x="3106" y="741"/>
                </a:lnTo>
                <a:lnTo>
                  <a:pt x="3104" y="741"/>
                </a:lnTo>
                <a:lnTo>
                  <a:pt x="3102" y="737"/>
                </a:lnTo>
                <a:lnTo>
                  <a:pt x="3102" y="735"/>
                </a:lnTo>
                <a:lnTo>
                  <a:pt x="3100" y="733"/>
                </a:lnTo>
                <a:lnTo>
                  <a:pt x="3100" y="731"/>
                </a:lnTo>
                <a:lnTo>
                  <a:pt x="3100" y="729"/>
                </a:lnTo>
                <a:lnTo>
                  <a:pt x="3100" y="727"/>
                </a:lnTo>
                <a:lnTo>
                  <a:pt x="3100" y="726"/>
                </a:lnTo>
                <a:lnTo>
                  <a:pt x="3100" y="724"/>
                </a:lnTo>
                <a:lnTo>
                  <a:pt x="3102" y="718"/>
                </a:lnTo>
                <a:lnTo>
                  <a:pt x="3102" y="710"/>
                </a:lnTo>
                <a:lnTo>
                  <a:pt x="3102" y="708"/>
                </a:lnTo>
                <a:lnTo>
                  <a:pt x="3102" y="706"/>
                </a:lnTo>
                <a:lnTo>
                  <a:pt x="3102" y="704"/>
                </a:lnTo>
                <a:lnTo>
                  <a:pt x="3100" y="704"/>
                </a:lnTo>
                <a:lnTo>
                  <a:pt x="3098" y="703"/>
                </a:lnTo>
                <a:lnTo>
                  <a:pt x="3098" y="704"/>
                </a:lnTo>
                <a:lnTo>
                  <a:pt x="3096" y="704"/>
                </a:lnTo>
                <a:lnTo>
                  <a:pt x="3096" y="701"/>
                </a:lnTo>
                <a:lnTo>
                  <a:pt x="3094" y="701"/>
                </a:lnTo>
                <a:lnTo>
                  <a:pt x="3094" y="703"/>
                </a:lnTo>
                <a:lnTo>
                  <a:pt x="3092" y="704"/>
                </a:lnTo>
                <a:lnTo>
                  <a:pt x="3094" y="706"/>
                </a:lnTo>
                <a:lnTo>
                  <a:pt x="3092" y="708"/>
                </a:lnTo>
                <a:lnTo>
                  <a:pt x="3090" y="708"/>
                </a:lnTo>
                <a:lnTo>
                  <a:pt x="3090" y="710"/>
                </a:lnTo>
                <a:lnTo>
                  <a:pt x="3088" y="710"/>
                </a:lnTo>
                <a:lnTo>
                  <a:pt x="3088" y="712"/>
                </a:lnTo>
                <a:lnTo>
                  <a:pt x="3088" y="710"/>
                </a:lnTo>
                <a:lnTo>
                  <a:pt x="3086" y="710"/>
                </a:lnTo>
                <a:lnTo>
                  <a:pt x="3086" y="712"/>
                </a:lnTo>
                <a:lnTo>
                  <a:pt x="3088" y="712"/>
                </a:lnTo>
                <a:lnTo>
                  <a:pt x="3073" y="724"/>
                </a:lnTo>
                <a:lnTo>
                  <a:pt x="3071" y="724"/>
                </a:lnTo>
                <a:lnTo>
                  <a:pt x="3069" y="724"/>
                </a:lnTo>
                <a:lnTo>
                  <a:pt x="3067" y="724"/>
                </a:lnTo>
                <a:lnTo>
                  <a:pt x="3065" y="724"/>
                </a:lnTo>
                <a:lnTo>
                  <a:pt x="3067" y="724"/>
                </a:lnTo>
                <a:lnTo>
                  <a:pt x="3069" y="724"/>
                </a:lnTo>
                <a:lnTo>
                  <a:pt x="3069" y="722"/>
                </a:lnTo>
                <a:lnTo>
                  <a:pt x="3067" y="722"/>
                </a:lnTo>
                <a:lnTo>
                  <a:pt x="3067" y="724"/>
                </a:lnTo>
                <a:lnTo>
                  <a:pt x="3067" y="722"/>
                </a:lnTo>
                <a:lnTo>
                  <a:pt x="3065" y="722"/>
                </a:lnTo>
                <a:lnTo>
                  <a:pt x="3063" y="722"/>
                </a:lnTo>
                <a:lnTo>
                  <a:pt x="3063" y="720"/>
                </a:lnTo>
                <a:lnTo>
                  <a:pt x="3062" y="720"/>
                </a:lnTo>
                <a:lnTo>
                  <a:pt x="3058" y="718"/>
                </a:lnTo>
                <a:lnTo>
                  <a:pt x="3058" y="716"/>
                </a:lnTo>
                <a:lnTo>
                  <a:pt x="3056" y="716"/>
                </a:lnTo>
                <a:lnTo>
                  <a:pt x="3054" y="714"/>
                </a:lnTo>
                <a:lnTo>
                  <a:pt x="3052" y="714"/>
                </a:lnTo>
                <a:lnTo>
                  <a:pt x="3050" y="712"/>
                </a:lnTo>
                <a:lnTo>
                  <a:pt x="3050" y="710"/>
                </a:lnTo>
                <a:lnTo>
                  <a:pt x="3052" y="710"/>
                </a:lnTo>
                <a:lnTo>
                  <a:pt x="3054" y="710"/>
                </a:lnTo>
                <a:lnTo>
                  <a:pt x="3054" y="708"/>
                </a:lnTo>
                <a:lnTo>
                  <a:pt x="3056" y="708"/>
                </a:lnTo>
                <a:lnTo>
                  <a:pt x="3056" y="706"/>
                </a:lnTo>
                <a:lnTo>
                  <a:pt x="3058" y="706"/>
                </a:lnTo>
                <a:lnTo>
                  <a:pt x="3060" y="704"/>
                </a:lnTo>
                <a:lnTo>
                  <a:pt x="3058" y="704"/>
                </a:lnTo>
                <a:lnTo>
                  <a:pt x="3056" y="704"/>
                </a:lnTo>
                <a:lnTo>
                  <a:pt x="3054" y="704"/>
                </a:lnTo>
                <a:lnTo>
                  <a:pt x="3054" y="706"/>
                </a:lnTo>
                <a:lnTo>
                  <a:pt x="3052" y="704"/>
                </a:lnTo>
                <a:lnTo>
                  <a:pt x="3050" y="704"/>
                </a:lnTo>
                <a:lnTo>
                  <a:pt x="3050" y="703"/>
                </a:lnTo>
                <a:lnTo>
                  <a:pt x="3048" y="701"/>
                </a:lnTo>
                <a:lnTo>
                  <a:pt x="3046" y="701"/>
                </a:lnTo>
                <a:lnTo>
                  <a:pt x="3046" y="699"/>
                </a:lnTo>
                <a:lnTo>
                  <a:pt x="3044" y="699"/>
                </a:lnTo>
                <a:lnTo>
                  <a:pt x="3044" y="701"/>
                </a:lnTo>
                <a:lnTo>
                  <a:pt x="3044" y="703"/>
                </a:lnTo>
                <a:lnTo>
                  <a:pt x="3044" y="701"/>
                </a:lnTo>
                <a:lnTo>
                  <a:pt x="3046" y="701"/>
                </a:lnTo>
                <a:lnTo>
                  <a:pt x="3046" y="703"/>
                </a:lnTo>
                <a:lnTo>
                  <a:pt x="3044" y="703"/>
                </a:lnTo>
                <a:lnTo>
                  <a:pt x="3044" y="704"/>
                </a:lnTo>
                <a:lnTo>
                  <a:pt x="3042" y="706"/>
                </a:lnTo>
                <a:lnTo>
                  <a:pt x="3042" y="708"/>
                </a:lnTo>
                <a:lnTo>
                  <a:pt x="3044" y="708"/>
                </a:lnTo>
                <a:lnTo>
                  <a:pt x="3044" y="710"/>
                </a:lnTo>
                <a:lnTo>
                  <a:pt x="3046" y="708"/>
                </a:lnTo>
                <a:lnTo>
                  <a:pt x="3046" y="706"/>
                </a:lnTo>
                <a:lnTo>
                  <a:pt x="3046" y="704"/>
                </a:lnTo>
                <a:lnTo>
                  <a:pt x="3048" y="704"/>
                </a:lnTo>
                <a:lnTo>
                  <a:pt x="3048" y="703"/>
                </a:lnTo>
                <a:lnTo>
                  <a:pt x="3048" y="704"/>
                </a:lnTo>
                <a:lnTo>
                  <a:pt x="3050" y="704"/>
                </a:lnTo>
                <a:lnTo>
                  <a:pt x="3050" y="706"/>
                </a:lnTo>
                <a:lnTo>
                  <a:pt x="3052" y="706"/>
                </a:lnTo>
                <a:lnTo>
                  <a:pt x="3050" y="708"/>
                </a:lnTo>
                <a:lnTo>
                  <a:pt x="3048" y="708"/>
                </a:lnTo>
                <a:lnTo>
                  <a:pt x="3048" y="710"/>
                </a:lnTo>
                <a:lnTo>
                  <a:pt x="3048" y="712"/>
                </a:lnTo>
                <a:lnTo>
                  <a:pt x="3048" y="714"/>
                </a:lnTo>
                <a:lnTo>
                  <a:pt x="3050" y="716"/>
                </a:lnTo>
                <a:lnTo>
                  <a:pt x="3052" y="716"/>
                </a:lnTo>
                <a:lnTo>
                  <a:pt x="3054" y="716"/>
                </a:lnTo>
                <a:lnTo>
                  <a:pt x="3056" y="718"/>
                </a:lnTo>
                <a:lnTo>
                  <a:pt x="3056" y="720"/>
                </a:lnTo>
                <a:lnTo>
                  <a:pt x="3058" y="722"/>
                </a:lnTo>
                <a:lnTo>
                  <a:pt x="3060" y="722"/>
                </a:lnTo>
                <a:lnTo>
                  <a:pt x="3058" y="724"/>
                </a:lnTo>
                <a:lnTo>
                  <a:pt x="3058" y="722"/>
                </a:lnTo>
                <a:lnTo>
                  <a:pt x="3056" y="722"/>
                </a:lnTo>
                <a:lnTo>
                  <a:pt x="3058" y="724"/>
                </a:lnTo>
                <a:lnTo>
                  <a:pt x="3056" y="724"/>
                </a:lnTo>
                <a:lnTo>
                  <a:pt x="3056" y="722"/>
                </a:lnTo>
                <a:lnTo>
                  <a:pt x="3054" y="724"/>
                </a:lnTo>
                <a:lnTo>
                  <a:pt x="3054" y="722"/>
                </a:lnTo>
                <a:lnTo>
                  <a:pt x="3052" y="722"/>
                </a:lnTo>
                <a:lnTo>
                  <a:pt x="3054" y="724"/>
                </a:lnTo>
                <a:lnTo>
                  <a:pt x="3054" y="726"/>
                </a:lnTo>
                <a:lnTo>
                  <a:pt x="3052" y="726"/>
                </a:lnTo>
                <a:lnTo>
                  <a:pt x="3052" y="727"/>
                </a:lnTo>
                <a:lnTo>
                  <a:pt x="3054" y="729"/>
                </a:lnTo>
                <a:lnTo>
                  <a:pt x="3052" y="729"/>
                </a:lnTo>
                <a:lnTo>
                  <a:pt x="3050" y="727"/>
                </a:lnTo>
                <a:lnTo>
                  <a:pt x="3050" y="726"/>
                </a:lnTo>
                <a:lnTo>
                  <a:pt x="3050" y="727"/>
                </a:lnTo>
                <a:lnTo>
                  <a:pt x="3050" y="729"/>
                </a:lnTo>
                <a:lnTo>
                  <a:pt x="3052" y="729"/>
                </a:lnTo>
                <a:lnTo>
                  <a:pt x="3054" y="729"/>
                </a:lnTo>
                <a:lnTo>
                  <a:pt x="3054" y="731"/>
                </a:lnTo>
                <a:lnTo>
                  <a:pt x="3056" y="731"/>
                </a:lnTo>
                <a:lnTo>
                  <a:pt x="3056" y="733"/>
                </a:lnTo>
                <a:lnTo>
                  <a:pt x="3058" y="729"/>
                </a:lnTo>
                <a:lnTo>
                  <a:pt x="3056" y="727"/>
                </a:lnTo>
                <a:lnTo>
                  <a:pt x="3056" y="729"/>
                </a:lnTo>
                <a:lnTo>
                  <a:pt x="3056" y="731"/>
                </a:lnTo>
                <a:lnTo>
                  <a:pt x="3056" y="729"/>
                </a:lnTo>
                <a:lnTo>
                  <a:pt x="3054" y="727"/>
                </a:lnTo>
                <a:lnTo>
                  <a:pt x="3052" y="727"/>
                </a:lnTo>
                <a:lnTo>
                  <a:pt x="3054" y="727"/>
                </a:lnTo>
                <a:lnTo>
                  <a:pt x="3054" y="726"/>
                </a:lnTo>
                <a:lnTo>
                  <a:pt x="3056" y="726"/>
                </a:lnTo>
                <a:lnTo>
                  <a:pt x="3056" y="724"/>
                </a:lnTo>
                <a:lnTo>
                  <a:pt x="3058" y="726"/>
                </a:lnTo>
                <a:lnTo>
                  <a:pt x="3058" y="724"/>
                </a:lnTo>
                <a:lnTo>
                  <a:pt x="3060" y="724"/>
                </a:lnTo>
                <a:lnTo>
                  <a:pt x="3060" y="726"/>
                </a:lnTo>
                <a:lnTo>
                  <a:pt x="3058" y="726"/>
                </a:lnTo>
                <a:lnTo>
                  <a:pt x="3060" y="726"/>
                </a:lnTo>
                <a:lnTo>
                  <a:pt x="3062" y="724"/>
                </a:lnTo>
                <a:lnTo>
                  <a:pt x="3062" y="722"/>
                </a:lnTo>
                <a:lnTo>
                  <a:pt x="3062" y="724"/>
                </a:lnTo>
                <a:lnTo>
                  <a:pt x="3062" y="726"/>
                </a:lnTo>
                <a:lnTo>
                  <a:pt x="3062" y="727"/>
                </a:lnTo>
                <a:lnTo>
                  <a:pt x="3060" y="729"/>
                </a:lnTo>
                <a:lnTo>
                  <a:pt x="3060" y="731"/>
                </a:lnTo>
                <a:lnTo>
                  <a:pt x="3058" y="731"/>
                </a:lnTo>
                <a:lnTo>
                  <a:pt x="3058" y="733"/>
                </a:lnTo>
                <a:lnTo>
                  <a:pt x="3058" y="735"/>
                </a:lnTo>
                <a:lnTo>
                  <a:pt x="3056" y="737"/>
                </a:lnTo>
                <a:lnTo>
                  <a:pt x="3056" y="739"/>
                </a:lnTo>
                <a:lnTo>
                  <a:pt x="3054" y="739"/>
                </a:lnTo>
                <a:lnTo>
                  <a:pt x="3054" y="741"/>
                </a:lnTo>
                <a:lnTo>
                  <a:pt x="3052" y="741"/>
                </a:lnTo>
                <a:lnTo>
                  <a:pt x="3052" y="743"/>
                </a:lnTo>
                <a:lnTo>
                  <a:pt x="3050" y="747"/>
                </a:lnTo>
                <a:lnTo>
                  <a:pt x="3048" y="747"/>
                </a:lnTo>
                <a:lnTo>
                  <a:pt x="3048" y="745"/>
                </a:lnTo>
                <a:lnTo>
                  <a:pt x="3046" y="743"/>
                </a:lnTo>
                <a:lnTo>
                  <a:pt x="3044" y="741"/>
                </a:lnTo>
                <a:lnTo>
                  <a:pt x="3042" y="741"/>
                </a:lnTo>
                <a:lnTo>
                  <a:pt x="3040" y="741"/>
                </a:lnTo>
                <a:lnTo>
                  <a:pt x="3038" y="739"/>
                </a:lnTo>
                <a:lnTo>
                  <a:pt x="3037" y="739"/>
                </a:lnTo>
                <a:lnTo>
                  <a:pt x="3037" y="737"/>
                </a:lnTo>
                <a:lnTo>
                  <a:pt x="3035" y="739"/>
                </a:lnTo>
                <a:lnTo>
                  <a:pt x="3037" y="739"/>
                </a:lnTo>
                <a:lnTo>
                  <a:pt x="3038" y="741"/>
                </a:lnTo>
                <a:lnTo>
                  <a:pt x="3037" y="741"/>
                </a:lnTo>
                <a:lnTo>
                  <a:pt x="3037" y="743"/>
                </a:lnTo>
                <a:lnTo>
                  <a:pt x="3035" y="743"/>
                </a:lnTo>
                <a:lnTo>
                  <a:pt x="3035" y="745"/>
                </a:lnTo>
                <a:lnTo>
                  <a:pt x="3033" y="747"/>
                </a:lnTo>
                <a:lnTo>
                  <a:pt x="3031" y="749"/>
                </a:lnTo>
                <a:lnTo>
                  <a:pt x="3031" y="747"/>
                </a:lnTo>
                <a:lnTo>
                  <a:pt x="3029" y="747"/>
                </a:lnTo>
                <a:lnTo>
                  <a:pt x="3027" y="747"/>
                </a:lnTo>
                <a:lnTo>
                  <a:pt x="3025" y="749"/>
                </a:lnTo>
                <a:lnTo>
                  <a:pt x="3023" y="749"/>
                </a:lnTo>
                <a:lnTo>
                  <a:pt x="3025" y="749"/>
                </a:lnTo>
                <a:lnTo>
                  <a:pt x="3027" y="749"/>
                </a:lnTo>
                <a:lnTo>
                  <a:pt x="3027" y="750"/>
                </a:lnTo>
                <a:lnTo>
                  <a:pt x="3029" y="752"/>
                </a:lnTo>
                <a:lnTo>
                  <a:pt x="3031" y="752"/>
                </a:lnTo>
                <a:lnTo>
                  <a:pt x="3033" y="750"/>
                </a:lnTo>
                <a:lnTo>
                  <a:pt x="3035" y="750"/>
                </a:lnTo>
                <a:lnTo>
                  <a:pt x="3035" y="752"/>
                </a:lnTo>
                <a:lnTo>
                  <a:pt x="3035" y="754"/>
                </a:lnTo>
                <a:lnTo>
                  <a:pt x="3033" y="756"/>
                </a:lnTo>
                <a:lnTo>
                  <a:pt x="3035" y="756"/>
                </a:lnTo>
                <a:lnTo>
                  <a:pt x="3037" y="756"/>
                </a:lnTo>
                <a:lnTo>
                  <a:pt x="3038" y="756"/>
                </a:lnTo>
                <a:lnTo>
                  <a:pt x="3038" y="758"/>
                </a:lnTo>
                <a:lnTo>
                  <a:pt x="3037" y="758"/>
                </a:lnTo>
                <a:lnTo>
                  <a:pt x="3035" y="758"/>
                </a:lnTo>
                <a:lnTo>
                  <a:pt x="3038" y="758"/>
                </a:lnTo>
                <a:lnTo>
                  <a:pt x="3038" y="756"/>
                </a:lnTo>
                <a:lnTo>
                  <a:pt x="3037" y="754"/>
                </a:lnTo>
                <a:lnTo>
                  <a:pt x="3037" y="752"/>
                </a:lnTo>
                <a:lnTo>
                  <a:pt x="3035" y="750"/>
                </a:lnTo>
                <a:lnTo>
                  <a:pt x="3033" y="750"/>
                </a:lnTo>
                <a:lnTo>
                  <a:pt x="3031" y="752"/>
                </a:lnTo>
                <a:lnTo>
                  <a:pt x="3029" y="752"/>
                </a:lnTo>
                <a:lnTo>
                  <a:pt x="3029" y="750"/>
                </a:lnTo>
                <a:lnTo>
                  <a:pt x="3029" y="749"/>
                </a:lnTo>
                <a:lnTo>
                  <a:pt x="3029" y="747"/>
                </a:lnTo>
                <a:lnTo>
                  <a:pt x="3031" y="749"/>
                </a:lnTo>
                <a:lnTo>
                  <a:pt x="3033" y="749"/>
                </a:lnTo>
                <a:lnTo>
                  <a:pt x="3035" y="747"/>
                </a:lnTo>
                <a:lnTo>
                  <a:pt x="3037" y="747"/>
                </a:lnTo>
                <a:lnTo>
                  <a:pt x="3037" y="745"/>
                </a:lnTo>
                <a:lnTo>
                  <a:pt x="3038" y="743"/>
                </a:lnTo>
                <a:lnTo>
                  <a:pt x="3040" y="743"/>
                </a:lnTo>
                <a:lnTo>
                  <a:pt x="3042" y="743"/>
                </a:lnTo>
                <a:lnTo>
                  <a:pt x="3042" y="745"/>
                </a:lnTo>
                <a:lnTo>
                  <a:pt x="3040" y="747"/>
                </a:lnTo>
                <a:lnTo>
                  <a:pt x="3042" y="749"/>
                </a:lnTo>
                <a:lnTo>
                  <a:pt x="3042" y="747"/>
                </a:lnTo>
                <a:lnTo>
                  <a:pt x="3044" y="749"/>
                </a:lnTo>
                <a:lnTo>
                  <a:pt x="3046" y="749"/>
                </a:lnTo>
                <a:lnTo>
                  <a:pt x="3044" y="747"/>
                </a:lnTo>
                <a:lnTo>
                  <a:pt x="3046" y="747"/>
                </a:lnTo>
                <a:lnTo>
                  <a:pt x="3048" y="747"/>
                </a:lnTo>
                <a:lnTo>
                  <a:pt x="3048" y="749"/>
                </a:lnTo>
                <a:lnTo>
                  <a:pt x="3046" y="750"/>
                </a:lnTo>
                <a:lnTo>
                  <a:pt x="3050" y="750"/>
                </a:lnTo>
                <a:lnTo>
                  <a:pt x="3048" y="750"/>
                </a:lnTo>
                <a:lnTo>
                  <a:pt x="3046" y="750"/>
                </a:lnTo>
                <a:lnTo>
                  <a:pt x="3048" y="750"/>
                </a:lnTo>
                <a:lnTo>
                  <a:pt x="3048" y="752"/>
                </a:lnTo>
                <a:lnTo>
                  <a:pt x="3050" y="752"/>
                </a:lnTo>
                <a:lnTo>
                  <a:pt x="3050" y="750"/>
                </a:lnTo>
                <a:lnTo>
                  <a:pt x="3052" y="750"/>
                </a:lnTo>
                <a:lnTo>
                  <a:pt x="3052" y="749"/>
                </a:lnTo>
                <a:lnTo>
                  <a:pt x="3054" y="747"/>
                </a:lnTo>
                <a:lnTo>
                  <a:pt x="3056" y="745"/>
                </a:lnTo>
                <a:lnTo>
                  <a:pt x="3058" y="743"/>
                </a:lnTo>
                <a:lnTo>
                  <a:pt x="3060" y="741"/>
                </a:lnTo>
                <a:lnTo>
                  <a:pt x="3062" y="737"/>
                </a:lnTo>
                <a:lnTo>
                  <a:pt x="3062" y="735"/>
                </a:lnTo>
                <a:lnTo>
                  <a:pt x="3063" y="735"/>
                </a:lnTo>
                <a:lnTo>
                  <a:pt x="3063" y="733"/>
                </a:lnTo>
                <a:lnTo>
                  <a:pt x="3063" y="731"/>
                </a:lnTo>
                <a:lnTo>
                  <a:pt x="3063" y="729"/>
                </a:lnTo>
                <a:lnTo>
                  <a:pt x="3065" y="729"/>
                </a:lnTo>
                <a:lnTo>
                  <a:pt x="3067" y="729"/>
                </a:lnTo>
                <a:lnTo>
                  <a:pt x="3069" y="729"/>
                </a:lnTo>
                <a:lnTo>
                  <a:pt x="3071" y="729"/>
                </a:lnTo>
                <a:lnTo>
                  <a:pt x="3075" y="729"/>
                </a:lnTo>
                <a:lnTo>
                  <a:pt x="3075" y="731"/>
                </a:lnTo>
                <a:lnTo>
                  <a:pt x="3077" y="731"/>
                </a:lnTo>
                <a:lnTo>
                  <a:pt x="3075" y="731"/>
                </a:lnTo>
                <a:lnTo>
                  <a:pt x="3075" y="733"/>
                </a:lnTo>
                <a:lnTo>
                  <a:pt x="3071" y="735"/>
                </a:lnTo>
                <a:lnTo>
                  <a:pt x="3067" y="739"/>
                </a:lnTo>
                <a:lnTo>
                  <a:pt x="3065" y="741"/>
                </a:lnTo>
                <a:lnTo>
                  <a:pt x="3063" y="741"/>
                </a:lnTo>
                <a:lnTo>
                  <a:pt x="3063" y="743"/>
                </a:lnTo>
                <a:lnTo>
                  <a:pt x="3062" y="745"/>
                </a:lnTo>
                <a:lnTo>
                  <a:pt x="3056" y="750"/>
                </a:lnTo>
                <a:lnTo>
                  <a:pt x="3052" y="754"/>
                </a:lnTo>
                <a:lnTo>
                  <a:pt x="3050" y="756"/>
                </a:lnTo>
                <a:lnTo>
                  <a:pt x="3048" y="760"/>
                </a:lnTo>
                <a:lnTo>
                  <a:pt x="3048" y="762"/>
                </a:lnTo>
                <a:lnTo>
                  <a:pt x="3046" y="766"/>
                </a:lnTo>
                <a:lnTo>
                  <a:pt x="3044" y="770"/>
                </a:lnTo>
                <a:lnTo>
                  <a:pt x="3042" y="774"/>
                </a:lnTo>
                <a:lnTo>
                  <a:pt x="3040" y="779"/>
                </a:lnTo>
                <a:lnTo>
                  <a:pt x="3040" y="781"/>
                </a:lnTo>
                <a:lnTo>
                  <a:pt x="3040" y="787"/>
                </a:lnTo>
                <a:lnTo>
                  <a:pt x="3040" y="789"/>
                </a:lnTo>
                <a:lnTo>
                  <a:pt x="3040" y="791"/>
                </a:lnTo>
                <a:lnTo>
                  <a:pt x="3040" y="793"/>
                </a:lnTo>
                <a:lnTo>
                  <a:pt x="3040" y="795"/>
                </a:lnTo>
                <a:lnTo>
                  <a:pt x="3042" y="795"/>
                </a:lnTo>
                <a:lnTo>
                  <a:pt x="3044" y="795"/>
                </a:lnTo>
                <a:lnTo>
                  <a:pt x="3046" y="795"/>
                </a:lnTo>
                <a:lnTo>
                  <a:pt x="3048" y="795"/>
                </a:lnTo>
                <a:lnTo>
                  <a:pt x="3048" y="797"/>
                </a:lnTo>
                <a:lnTo>
                  <a:pt x="3048" y="802"/>
                </a:lnTo>
                <a:lnTo>
                  <a:pt x="3048" y="804"/>
                </a:lnTo>
                <a:lnTo>
                  <a:pt x="3050" y="806"/>
                </a:lnTo>
                <a:lnTo>
                  <a:pt x="3050" y="808"/>
                </a:lnTo>
                <a:lnTo>
                  <a:pt x="3052" y="810"/>
                </a:lnTo>
                <a:lnTo>
                  <a:pt x="3052" y="812"/>
                </a:lnTo>
                <a:lnTo>
                  <a:pt x="3054" y="814"/>
                </a:lnTo>
                <a:lnTo>
                  <a:pt x="3058" y="816"/>
                </a:lnTo>
                <a:lnTo>
                  <a:pt x="3060" y="814"/>
                </a:lnTo>
                <a:lnTo>
                  <a:pt x="3062" y="814"/>
                </a:lnTo>
                <a:lnTo>
                  <a:pt x="3063" y="814"/>
                </a:lnTo>
                <a:lnTo>
                  <a:pt x="3067" y="814"/>
                </a:lnTo>
                <a:lnTo>
                  <a:pt x="3067" y="816"/>
                </a:lnTo>
                <a:lnTo>
                  <a:pt x="3069" y="816"/>
                </a:lnTo>
                <a:lnTo>
                  <a:pt x="3069" y="818"/>
                </a:lnTo>
                <a:lnTo>
                  <a:pt x="3067" y="818"/>
                </a:lnTo>
                <a:lnTo>
                  <a:pt x="3065" y="818"/>
                </a:lnTo>
                <a:lnTo>
                  <a:pt x="3065" y="820"/>
                </a:lnTo>
                <a:lnTo>
                  <a:pt x="3063" y="820"/>
                </a:lnTo>
                <a:lnTo>
                  <a:pt x="3062" y="823"/>
                </a:lnTo>
                <a:lnTo>
                  <a:pt x="3062" y="831"/>
                </a:lnTo>
                <a:lnTo>
                  <a:pt x="3062" y="833"/>
                </a:lnTo>
                <a:lnTo>
                  <a:pt x="3063" y="835"/>
                </a:lnTo>
                <a:lnTo>
                  <a:pt x="3065" y="839"/>
                </a:lnTo>
                <a:lnTo>
                  <a:pt x="3065" y="841"/>
                </a:lnTo>
                <a:lnTo>
                  <a:pt x="3067" y="843"/>
                </a:lnTo>
                <a:lnTo>
                  <a:pt x="3067" y="846"/>
                </a:lnTo>
                <a:lnTo>
                  <a:pt x="3067" y="848"/>
                </a:lnTo>
                <a:lnTo>
                  <a:pt x="3069" y="850"/>
                </a:lnTo>
                <a:lnTo>
                  <a:pt x="3067" y="852"/>
                </a:lnTo>
                <a:lnTo>
                  <a:pt x="3067" y="854"/>
                </a:lnTo>
                <a:lnTo>
                  <a:pt x="3065" y="854"/>
                </a:lnTo>
                <a:lnTo>
                  <a:pt x="3065" y="856"/>
                </a:lnTo>
                <a:lnTo>
                  <a:pt x="3065" y="858"/>
                </a:lnTo>
                <a:lnTo>
                  <a:pt x="3065" y="862"/>
                </a:lnTo>
                <a:lnTo>
                  <a:pt x="3065" y="866"/>
                </a:lnTo>
                <a:lnTo>
                  <a:pt x="3065" y="868"/>
                </a:lnTo>
                <a:lnTo>
                  <a:pt x="3067" y="868"/>
                </a:lnTo>
                <a:lnTo>
                  <a:pt x="3067" y="870"/>
                </a:lnTo>
                <a:lnTo>
                  <a:pt x="3069" y="870"/>
                </a:lnTo>
                <a:lnTo>
                  <a:pt x="3071" y="870"/>
                </a:lnTo>
                <a:lnTo>
                  <a:pt x="3073" y="871"/>
                </a:lnTo>
                <a:lnTo>
                  <a:pt x="3075" y="871"/>
                </a:lnTo>
                <a:lnTo>
                  <a:pt x="3075" y="870"/>
                </a:lnTo>
                <a:lnTo>
                  <a:pt x="3077" y="870"/>
                </a:lnTo>
                <a:lnTo>
                  <a:pt x="3079" y="871"/>
                </a:lnTo>
                <a:lnTo>
                  <a:pt x="3081" y="873"/>
                </a:lnTo>
                <a:lnTo>
                  <a:pt x="3083" y="875"/>
                </a:lnTo>
                <a:lnTo>
                  <a:pt x="3083" y="877"/>
                </a:lnTo>
                <a:lnTo>
                  <a:pt x="3085" y="879"/>
                </a:lnTo>
                <a:lnTo>
                  <a:pt x="3085" y="881"/>
                </a:lnTo>
                <a:lnTo>
                  <a:pt x="3085" y="883"/>
                </a:lnTo>
                <a:lnTo>
                  <a:pt x="3085" y="887"/>
                </a:lnTo>
                <a:lnTo>
                  <a:pt x="3085" y="889"/>
                </a:lnTo>
                <a:lnTo>
                  <a:pt x="3085" y="891"/>
                </a:lnTo>
                <a:lnTo>
                  <a:pt x="3083" y="889"/>
                </a:lnTo>
                <a:lnTo>
                  <a:pt x="3081" y="887"/>
                </a:lnTo>
                <a:lnTo>
                  <a:pt x="3079" y="887"/>
                </a:lnTo>
                <a:lnTo>
                  <a:pt x="3079" y="885"/>
                </a:lnTo>
                <a:lnTo>
                  <a:pt x="3079" y="883"/>
                </a:lnTo>
                <a:lnTo>
                  <a:pt x="3077" y="883"/>
                </a:lnTo>
                <a:lnTo>
                  <a:pt x="3077" y="881"/>
                </a:lnTo>
                <a:lnTo>
                  <a:pt x="3075" y="881"/>
                </a:lnTo>
                <a:lnTo>
                  <a:pt x="3073" y="879"/>
                </a:lnTo>
                <a:lnTo>
                  <a:pt x="3071" y="879"/>
                </a:lnTo>
                <a:lnTo>
                  <a:pt x="3071" y="877"/>
                </a:lnTo>
                <a:lnTo>
                  <a:pt x="3071" y="875"/>
                </a:lnTo>
                <a:lnTo>
                  <a:pt x="3069" y="875"/>
                </a:lnTo>
                <a:lnTo>
                  <a:pt x="3067" y="873"/>
                </a:lnTo>
                <a:lnTo>
                  <a:pt x="3065" y="873"/>
                </a:lnTo>
                <a:lnTo>
                  <a:pt x="3065" y="871"/>
                </a:lnTo>
                <a:lnTo>
                  <a:pt x="3067" y="871"/>
                </a:lnTo>
                <a:lnTo>
                  <a:pt x="3065" y="871"/>
                </a:lnTo>
                <a:lnTo>
                  <a:pt x="3063" y="870"/>
                </a:lnTo>
                <a:lnTo>
                  <a:pt x="3063" y="868"/>
                </a:lnTo>
                <a:lnTo>
                  <a:pt x="3062" y="868"/>
                </a:lnTo>
                <a:lnTo>
                  <a:pt x="3060" y="866"/>
                </a:lnTo>
                <a:lnTo>
                  <a:pt x="3060" y="864"/>
                </a:lnTo>
                <a:lnTo>
                  <a:pt x="3058" y="864"/>
                </a:lnTo>
                <a:lnTo>
                  <a:pt x="3058" y="862"/>
                </a:lnTo>
                <a:lnTo>
                  <a:pt x="3058" y="860"/>
                </a:lnTo>
                <a:lnTo>
                  <a:pt x="3060" y="858"/>
                </a:lnTo>
                <a:lnTo>
                  <a:pt x="3060" y="856"/>
                </a:lnTo>
                <a:lnTo>
                  <a:pt x="3060" y="858"/>
                </a:lnTo>
                <a:lnTo>
                  <a:pt x="3062" y="858"/>
                </a:lnTo>
                <a:lnTo>
                  <a:pt x="3062" y="860"/>
                </a:lnTo>
                <a:lnTo>
                  <a:pt x="3062" y="862"/>
                </a:lnTo>
                <a:lnTo>
                  <a:pt x="3063" y="862"/>
                </a:lnTo>
                <a:lnTo>
                  <a:pt x="3063" y="860"/>
                </a:lnTo>
                <a:lnTo>
                  <a:pt x="3063" y="856"/>
                </a:lnTo>
                <a:lnTo>
                  <a:pt x="3065" y="856"/>
                </a:lnTo>
                <a:lnTo>
                  <a:pt x="3065" y="854"/>
                </a:lnTo>
                <a:lnTo>
                  <a:pt x="3065" y="852"/>
                </a:lnTo>
                <a:lnTo>
                  <a:pt x="3063" y="852"/>
                </a:lnTo>
                <a:lnTo>
                  <a:pt x="3063" y="854"/>
                </a:lnTo>
                <a:lnTo>
                  <a:pt x="3062" y="852"/>
                </a:lnTo>
                <a:lnTo>
                  <a:pt x="3062" y="850"/>
                </a:lnTo>
                <a:lnTo>
                  <a:pt x="3063" y="848"/>
                </a:lnTo>
                <a:lnTo>
                  <a:pt x="3063" y="846"/>
                </a:lnTo>
                <a:lnTo>
                  <a:pt x="3063" y="845"/>
                </a:lnTo>
                <a:lnTo>
                  <a:pt x="3062" y="845"/>
                </a:lnTo>
                <a:lnTo>
                  <a:pt x="3060" y="845"/>
                </a:lnTo>
                <a:lnTo>
                  <a:pt x="3058" y="845"/>
                </a:lnTo>
                <a:lnTo>
                  <a:pt x="3056" y="845"/>
                </a:lnTo>
                <a:lnTo>
                  <a:pt x="3056" y="846"/>
                </a:lnTo>
                <a:lnTo>
                  <a:pt x="3052" y="846"/>
                </a:lnTo>
                <a:lnTo>
                  <a:pt x="3050" y="846"/>
                </a:lnTo>
                <a:lnTo>
                  <a:pt x="3050" y="848"/>
                </a:lnTo>
                <a:lnTo>
                  <a:pt x="3048" y="848"/>
                </a:lnTo>
                <a:lnTo>
                  <a:pt x="3046" y="850"/>
                </a:lnTo>
                <a:lnTo>
                  <a:pt x="3044" y="850"/>
                </a:lnTo>
                <a:lnTo>
                  <a:pt x="3042" y="850"/>
                </a:lnTo>
                <a:lnTo>
                  <a:pt x="3040" y="848"/>
                </a:lnTo>
                <a:lnTo>
                  <a:pt x="3038" y="846"/>
                </a:lnTo>
                <a:lnTo>
                  <a:pt x="3037" y="846"/>
                </a:lnTo>
                <a:lnTo>
                  <a:pt x="3035" y="846"/>
                </a:lnTo>
                <a:lnTo>
                  <a:pt x="3033" y="845"/>
                </a:lnTo>
                <a:lnTo>
                  <a:pt x="3033" y="843"/>
                </a:lnTo>
                <a:lnTo>
                  <a:pt x="3033" y="841"/>
                </a:lnTo>
                <a:lnTo>
                  <a:pt x="3033" y="839"/>
                </a:lnTo>
                <a:lnTo>
                  <a:pt x="3035" y="837"/>
                </a:lnTo>
                <a:lnTo>
                  <a:pt x="3037" y="837"/>
                </a:lnTo>
                <a:lnTo>
                  <a:pt x="3038" y="837"/>
                </a:lnTo>
                <a:lnTo>
                  <a:pt x="3038" y="835"/>
                </a:lnTo>
                <a:lnTo>
                  <a:pt x="3037" y="835"/>
                </a:lnTo>
                <a:lnTo>
                  <a:pt x="3037" y="833"/>
                </a:lnTo>
                <a:lnTo>
                  <a:pt x="3037" y="831"/>
                </a:lnTo>
                <a:lnTo>
                  <a:pt x="3038" y="829"/>
                </a:lnTo>
                <a:lnTo>
                  <a:pt x="3037" y="827"/>
                </a:lnTo>
                <a:lnTo>
                  <a:pt x="3037" y="825"/>
                </a:lnTo>
                <a:lnTo>
                  <a:pt x="3037" y="823"/>
                </a:lnTo>
                <a:lnTo>
                  <a:pt x="3038" y="823"/>
                </a:lnTo>
                <a:lnTo>
                  <a:pt x="3040" y="823"/>
                </a:lnTo>
                <a:lnTo>
                  <a:pt x="3040" y="822"/>
                </a:lnTo>
                <a:lnTo>
                  <a:pt x="3042" y="822"/>
                </a:lnTo>
                <a:lnTo>
                  <a:pt x="3044" y="822"/>
                </a:lnTo>
                <a:lnTo>
                  <a:pt x="3046" y="820"/>
                </a:lnTo>
                <a:lnTo>
                  <a:pt x="3046" y="818"/>
                </a:lnTo>
                <a:lnTo>
                  <a:pt x="3048" y="818"/>
                </a:lnTo>
                <a:lnTo>
                  <a:pt x="3048" y="816"/>
                </a:lnTo>
                <a:lnTo>
                  <a:pt x="3046" y="816"/>
                </a:lnTo>
                <a:lnTo>
                  <a:pt x="3044" y="816"/>
                </a:lnTo>
                <a:lnTo>
                  <a:pt x="3044" y="814"/>
                </a:lnTo>
                <a:lnTo>
                  <a:pt x="3044" y="810"/>
                </a:lnTo>
                <a:lnTo>
                  <a:pt x="3042" y="808"/>
                </a:lnTo>
                <a:lnTo>
                  <a:pt x="3040" y="808"/>
                </a:lnTo>
                <a:lnTo>
                  <a:pt x="3038" y="810"/>
                </a:lnTo>
                <a:lnTo>
                  <a:pt x="3037" y="810"/>
                </a:lnTo>
                <a:lnTo>
                  <a:pt x="3035" y="810"/>
                </a:lnTo>
                <a:lnTo>
                  <a:pt x="3042" y="810"/>
                </a:lnTo>
                <a:lnTo>
                  <a:pt x="3044" y="810"/>
                </a:lnTo>
                <a:lnTo>
                  <a:pt x="3044" y="812"/>
                </a:lnTo>
                <a:lnTo>
                  <a:pt x="3044" y="814"/>
                </a:lnTo>
                <a:lnTo>
                  <a:pt x="3042" y="816"/>
                </a:lnTo>
                <a:lnTo>
                  <a:pt x="3044" y="816"/>
                </a:lnTo>
                <a:lnTo>
                  <a:pt x="3044" y="818"/>
                </a:lnTo>
                <a:lnTo>
                  <a:pt x="3044" y="820"/>
                </a:lnTo>
                <a:lnTo>
                  <a:pt x="3044" y="818"/>
                </a:lnTo>
                <a:lnTo>
                  <a:pt x="3042" y="820"/>
                </a:lnTo>
                <a:lnTo>
                  <a:pt x="3040" y="820"/>
                </a:lnTo>
                <a:lnTo>
                  <a:pt x="3038" y="820"/>
                </a:lnTo>
                <a:lnTo>
                  <a:pt x="3037" y="822"/>
                </a:lnTo>
                <a:lnTo>
                  <a:pt x="3035" y="822"/>
                </a:lnTo>
                <a:lnTo>
                  <a:pt x="3035" y="823"/>
                </a:lnTo>
                <a:lnTo>
                  <a:pt x="3035" y="825"/>
                </a:lnTo>
                <a:lnTo>
                  <a:pt x="3035" y="827"/>
                </a:lnTo>
                <a:lnTo>
                  <a:pt x="3031" y="829"/>
                </a:lnTo>
                <a:lnTo>
                  <a:pt x="3029" y="827"/>
                </a:lnTo>
                <a:lnTo>
                  <a:pt x="3027" y="825"/>
                </a:lnTo>
                <a:lnTo>
                  <a:pt x="3025" y="825"/>
                </a:lnTo>
                <a:lnTo>
                  <a:pt x="3023" y="823"/>
                </a:lnTo>
                <a:lnTo>
                  <a:pt x="3021" y="823"/>
                </a:lnTo>
                <a:lnTo>
                  <a:pt x="3019" y="823"/>
                </a:lnTo>
                <a:lnTo>
                  <a:pt x="3017" y="823"/>
                </a:lnTo>
                <a:lnTo>
                  <a:pt x="3015" y="825"/>
                </a:lnTo>
                <a:lnTo>
                  <a:pt x="3015" y="827"/>
                </a:lnTo>
                <a:lnTo>
                  <a:pt x="3015" y="829"/>
                </a:lnTo>
                <a:lnTo>
                  <a:pt x="3013" y="829"/>
                </a:lnTo>
                <a:lnTo>
                  <a:pt x="3012" y="831"/>
                </a:lnTo>
                <a:lnTo>
                  <a:pt x="3013" y="831"/>
                </a:lnTo>
                <a:lnTo>
                  <a:pt x="3012" y="831"/>
                </a:lnTo>
                <a:lnTo>
                  <a:pt x="3010" y="831"/>
                </a:lnTo>
                <a:lnTo>
                  <a:pt x="3006" y="835"/>
                </a:lnTo>
                <a:lnTo>
                  <a:pt x="3006" y="837"/>
                </a:lnTo>
                <a:lnTo>
                  <a:pt x="3010" y="839"/>
                </a:lnTo>
                <a:lnTo>
                  <a:pt x="3010" y="841"/>
                </a:lnTo>
                <a:lnTo>
                  <a:pt x="3012" y="843"/>
                </a:lnTo>
                <a:lnTo>
                  <a:pt x="3013" y="845"/>
                </a:lnTo>
                <a:lnTo>
                  <a:pt x="3015" y="845"/>
                </a:lnTo>
                <a:lnTo>
                  <a:pt x="3015" y="843"/>
                </a:lnTo>
                <a:lnTo>
                  <a:pt x="3017" y="843"/>
                </a:lnTo>
                <a:lnTo>
                  <a:pt x="3015" y="841"/>
                </a:lnTo>
                <a:lnTo>
                  <a:pt x="3017" y="839"/>
                </a:lnTo>
                <a:lnTo>
                  <a:pt x="3017" y="837"/>
                </a:lnTo>
                <a:lnTo>
                  <a:pt x="3019" y="837"/>
                </a:lnTo>
                <a:lnTo>
                  <a:pt x="3019" y="835"/>
                </a:lnTo>
                <a:lnTo>
                  <a:pt x="3021" y="833"/>
                </a:lnTo>
                <a:lnTo>
                  <a:pt x="3023" y="833"/>
                </a:lnTo>
                <a:lnTo>
                  <a:pt x="3025" y="833"/>
                </a:lnTo>
                <a:lnTo>
                  <a:pt x="3029" y="835"/>
                </a:lnTo>
                <a:lnTo>
                  <a:pt x="3031" y="835"/>
                </a:lnTo>
                <a:lnTo>
                  <a:pt x="3031" y="837"/>
                </a:lnTo>
                <a:lnTo>
                  <a:pt x="3031" y="839"/>
                </a:lnTo>
                <a:lnTo>
                  <a:pt x="3029" y="841"/>
                </a:lnTo>
                <a:lnTo>
                  <a:pt x="3029" y="845"/>
                </a:lnTo>
                <a:lnTo>
                  <a:pt x="3027" y="848"/>
                </a:lnTo>
                <a:lnTo>
                  <a:pt x="3027" y="850"/>
                </a:lnTo>
                <a:lnTo>
                  <a:pt x="3029" y="850"/>
                </a:lnTo>
                <a:lnTo>
                  <a:pt x="3029" y="852"/>
                </a:lnTo>
                <a:lnTo>
                  <a:pt x="3027" y="852"/>
                </a:lnTo>
                <a:lnTo>
                  <a:pt x="3025" y="852"/>
                </a:lnTo>
                <a:lnTo>
                  <a:pt x="3025" y="854"/>
                </a:lnTo>
                <a:lnTo>
                  <a:pt x="3027" y="854"/>
                </a:lnTo>
                <a:lnTo>
                  <a:pt x="3027" y="856"/>
                </a:lnTo>
                <a:lnTo>
                  <a:pt x="3027" y="858"/>
                </a:lnTo>
                <a:lnTo>
                  <a:pt x="3029" y="860"/>
                </a:lnTo>
                <a:lnTo>
                  <a:pt x="3031" y="862"/>
                </a:lnTo>
                <a:lnTo>
                  <a:pt x="3035" y="862"/>
                </a:lnTo>
                <a:lnTo>
                  <a:pt x="3037" y="862"/>
                </a:lnTo>
                <a:lnTo>
                  <a:pt x="3038" y="862"/>
                </a:lnTo>
                <a:lnTo>
                  <a:pt x="3042" y="860"/>
                </a:lnTo>
                <a:lnTo>
                  <a:pt x="3044" y="862"/>
                </a:lnTo>
                <a:lnTo>
                  <a:pt x="3044" y="866"/>
                </a:lnTo>
                <a:lnTo>
                  <a:pt x="3044" y="868"/>
                </a:lnTo>
                <a:lnTo>
                  <a:pt x="3038" y="873"/>
                </a:lnTo>
                <a:lnTo>
                  <a:pt x="3037" y="873"/>
                </a:lnTo>
                <a:lnTo>
                  <a:pt x="3035" y="873"/>
                </a:lnTo>
                <a:lnTo>
                  <a:pt x="3033" y="873"/>
                </a:lnTo>
                <a:lnTo>
                  <a:pt x="3033" y="871"/>
                </a:lnTo>
                <a:lnTo>
                  <a:pt x="3031" y="870"/>
                </a:lnTo>
                <a:lnTo>
                  <a:pt x="3029" y="870"/>
                </a:lnTo>
                <a:lnTo>
                  <a:pt x="3025" y="870"/>
                </a:lnTo>
                <a:lnTo>
                  <a:pt x="3023" y="871"/>
                </a:lnTo>
                <a:lnTo>
                  <a:pt x="3021" y="871"/>
                </a:lnTo>
                <a:lnTo>
                  <a:pt x="3021" y="873"/>
                </a:lnTo>
                <a:lnTo>
                  <a:pt x="3023" y="873"/>
                </a:lnTo>
                <a:lnTo>
                  <a:pt x="3023" y="871"/>
                </a:lnTo>
                <a:lnTo>
                  <a:pt x="3025" y="871"/>
                </a:lnTo>
                <a:lnTo>
                  <a:pt x="3025" y="873"/>
                </a:lnTo>
                <a:lnTo>
                  <a:pt x="3023" y="873"/>
                </a:lnTo>
                <a:lnTo>
                  <a:pt x="3023" y="877"/>
                </a:lnTo>
                <a:lnTo>
                  <a:pt x="3023" y="879"/>
                </a:lnTo>
                <a:lnTo>
                  <a:pt x="3023" y="883"/>
                </a:lnTo>
                <a:lnTo>
                  <a:pt x="3023" y="885"/>
                </a:lnTo>
                <a:lnTo>
                  <a:pt x="3021" y="885"/>
                </a:lnTo>
                <a:lnTo>
                  <a:pt x="3019" y="885"/>
                </a:lnTo>
                <a:lnTo>
                  <a:pt x="3015" y="883"/>
                </a:lnTo>
                <a:lnTo>
                  <a:pt x="3015" y="881"/>
                </a:lnTo>
                <a:lnTo>
                  <a:pt x="3008" y="875"/>
                </a:lnTo>
                <a:lnTo>
                  <a:pt x="2998" y="870"/>
                </a:lnTo>
                <a:lnTo>
                  <a:pt x="2994" y="868"/>
                </a:lnTo>
                <a:lnTo>
                  <a:pt x="2994" y="866"/>
                </a:lnTo>
                <a:lnTo>
                  <a:pt x="2996" y="860"/>
                </a:lnTo>
                <a:lnTo>
                  <a:pt x="2998" y="858"/>
                </a:lnTo>
                <a:lnTo>
                  <a:pt x="2998" y="856"/>
                </a:lnTo>
                <a:lnTo>
                  <a:pt x="2996" y="856"/>
                </a:lnTo>
                <a:lnTo>
                  <a:pt x="2994" y="856"/>
                </a:lnTo>
                <a:lnTo>
                  <a:pt x="2994" y="858"/>
                </a:lnTo>
                <a:lnTo>
                  <a:pt x="2992" y="858"/>
                </a:lnTo>
                <a:lnTo>
                  <a:pt x="2992" y="860"/>
                </a:lnTo>
                <a:lnTo>
                  <a:pt x="2992" y="858"/>
                </a:lnTo>
                <a:lnTo>
                  <a:pt x="2990" y="860"/>
                </a:lnTo>
                <a:lnTo>
                  <a:pt x="2990" y="858"/>
                </a:lnTo>
                <a:lnTo>
                  <a:pt x="2990" y="860"/>
                </a:lnTo>
                <a:lnTo>
                  <a:pt x="2989" y="860"/>
                </a:lnTo>
                <a:lnTo>
                  <a:pt x="2989" y="858"/>
                </a:lnTo>
                <a:lnTo>
                  <a:pt x="2987" y="858"/>
                </a:lnTo>
                <a:lnTo>
                  <a:pt x="2987" y="856"/>
                </a:lnTo>
                <a:lnTo>
                  <a:pt x="2985" y="856"/>
                </a:lnTo>
                <a:lnTo>
                  <a:pt x="2985" y="860"/>
                </a:lnTo>
                <a:lnTo>
                  <a:pt x="2983" y="860"/>
                </a:lnTo>
                <a:lnTo>
                  <a:pt x="2983" y="858"/>
                </a:lnTo>
                <a:lnTo>
                  <a:pt x="2985" y="856"/>
                </a:lnTo>
                <a:lnTo>
                  <a:pt x="2983" y="856"/>
                </a:lnTo>
                <a:lnTo>
                  <a:pt x="2983" y="858"/>
                </a:lnTo>
                <a:lnTo>
                  <a:pt x="2981" y="858"/>
                </a:lnTo>
                <a:lnTo>
                  <a:pt x="2981" y="856"/>
                </a:lnTo>
                <a:lnTo>
                  <a:pt x="2979" y="858"/>
                </a:lnTo>
                <a:lnTo>
                  <a:pt x="2979" y="856"/>
                </a:lnTo>
                <a:lnTo>
                  <a:pt x="2979" y="854"/>
                </a:lnTo>
                <a:lnTo>
                  <a:pt x="2977" y="854"/>
                </a:lnTo>
                <a:lnTo>
                  <a:pt x="2977" y="852"/>
                </a:lnTo>
                <a:lnTo>
                  <a:pt x="2977" y="850"/>
                </a:lnTo>
                <a:lnTo>
                  <a:pt x="2977" y="848"/>
                </a:lnTo>
                <a:lnTo>
                  <a:pt x="2975" y="848"/>
                </a:lnTo>
                <a:lnTo>
                  <a:pt x="2975" y="846"/>
                </a:lnTo>
                <a:lnTo>
                  <a:pt x="2973" y="845"/>
                </a:lnTo>
                <a:lnTo>
                  <a:pt x="2975" y="845"/>
                </a:lnTo>
                <a:lnTo>
                  <a:pt x="2975" y="843"/>
                </a:lnTo>
                <a:lnTo>
                  <a:pt x="2977" y="843"/>
                </a:lnTo>
                <a:lnTo>
                  <a:pt x="2977" y="841"/>
                </a:lnTo>
                <a:lnTo>
                  <a:pt x="2979" y="841"/>
                </a:lnTo>
                <a:lnTo>
                  <a:pt x="2979" y="839"/>
                </a:lnTo>
                <a:lnTo>
                  <a:pt x="2979" y="837"/>
                </a:lnTo>
                <a:lnTo>
                  <a:pt x="2979" y="835"/>
                </a:lnTo>
                <a:lnTo>
                  <a:pt x="2977" y="835"/>
                </a:lnTo>
                <a:lnTo>
                  <a:pt x="2977" y="833"/>
                </a:lnTo>
                <a:lnTo>
                  <a:pt x="2979" y="833"/>
                </a:lnTo>
                <a:lnTo>
                  <a:pt x="2979" y="829"/>
                </a:lnTo>
                <a:lnTo>
                  <a:pt x="2979" y="827"/>
                </a:lnTo>
                <a:lnTo>
                  <a:pt x="2979" y="825"/>
                </a:lnTo>
                <a:lnTo>
                  <a:pt x="2981" y="825"/>
                </a:lnTo>
                <a:lnTo>
                  <a:pt x="2981" y="823"/>
                </a:lnTo>
                <a:lnTo>
                  <a:pt x="2983" y="823"/>
                </a:lnTo>
                <a:lnTo>
                  <a:pt x="2985" y="823"/>
                </a:lnTo>
                <a:lnTo>
                  <a:pt x="2987" y="823"/>
                </a:lnTo>
                <a:lnTo>
                  <a:pt x="2989" y="823"/>
                </a:lnTo>
                <a:lnTo>
                  <a:pt x="2989" y="825"/>
                </a:lnTo>
                <a:lnTo>
                  <a:pt x="2990" y="825"/>
                </a:lnTo>
                <a:lnTo>
                  <a:pt x="2992" y="825"/>
                </a:lnTo>
                <a:lnTo>
                  <a:pt x="2994" y="825"/>
                </a:lnTo>
                <a:lnTo>
                  <a:pt x="2994" y="827"/>
                </a:lnTo>
                <a:lnTo>
                  <a:pt x="2996" y="827"/>
                </a:lnTo>
                <a:lnTo>
                  <a:pt x="2996" y="825"/>
                </a:lnTo>
                <a:lnTo>
                  <a:pt x="2998" y="823"/>
                </a:lnTo>
                <a:lnTo>
                  <a:pt x="3000" y="823"/>
                </a:lnTo>
                <a:lnTo>
                  <a:pt x="3002" y="822"/>
                </a:lnTo>
                <a:lnTo>
                  <a:pt x="3004" y="820"/>
                </a:lnTo>
                <a:lnTo>
                  <a:pt x="3006" y="820"/>
                </a:lnTo>
                <a:lnTo>
                  <a:pt x="3010" y="810"/>
                </a:lnTo>
                <a:lnTo>
                  <a:pt x="3010" y="808"/>
                </a:lnTo>
                <a:lnTo>
                  <a:pt x="3012" y="806"/>
                </a:lnTo>
                <a:lnTo>
                  <a:pt x="3013" y="806"/>
                </a:lnTo>
                <a:lnTo>
                  <a:pt x="3019" y="797"/>
                </a:lnTo>
                <a:lnTo>
                  <a:pt x="3019" y="795"/>
                </a:lnTo>
                <a:lnTo>
                  <a:pt x="3017" y="795"/>
                </a:lnTo>
                <a:lnTo>
                  <a:pt x="3015" y="795"/>
                </a:lnTo>
                <a:lnTo>
                  <a:pt x="3013" y="793"/>
                </a:lnTo>
                <a:lnTo>
                  <a:pt x="3012" y="793"/>
                </a:lnTo>
                <a:lnTo>
                  <a:pt x="3012" y="795"/>
                </a:lnTo>
                <a:lnTo>
                  <a:pt x="3013" y="795"/>
                </a:lnTo>
                <a:lnTo>
                  <a:pt x="3015" y="795"/>
                </a:lnTo>
                <a:lnTo>
                  <a:pt x="3015" y="797"/>
                </a:lnTo>
                <a:lnTo>
                  <a:pt x="3017" y="797"/>
                </a:lnTo>
                <a:lnTo>
                  <a:pt x="3015" y="797"/>
                </a:lnTo>
                <a:lnTo>
                  <a:pt x="3015" y="798"/>
                </a:lnTo>
                <a:lnTo>
                  <a:pt x="3012" y="798"/>
                </a:lnTo>
                <a:lnTo>
                  <a:pt x="3010" y="798"/>
                </a:lnTo>
                <a:lnTo>
                  <a:pt x="3008" y="800"/>
                </a:lnTo>
                <a:lnTo>
                  <a:pt x="3008" y="802"/>
                </a:lnTo>
                <a:lnTo>
                  <a:pt x="3008" y="804"/>
                </a:lnTo>
                <a:lnTo>
                  <a:pt x="3006" y="804"/>
                </a:lnTo>
                <a:lnTo>
                  <a:pt x="3006" y="806"/>
                </a:lnTo>
                <a:lnTo>
                  <a:pt x="3006" y="808"/>
                </a:lnTo>
                <a:lnTo>
                  <a:pt x="3008" y="808"/>
                </a:lnTo>
                <a:lnTo>
                  <a:pt x="3008" y="810"/>
                </a:lnTo>
                <a:lnTo>
                  <a:pt x="3006" y="812"/>
                </a:lnTo>
                <a:lnTo>
                  <a:pt x="3006" y="814"/>
                </a:lnTo>
                <a:lnTo>
                  <a:pt x="3004" y="814"/>
                </a:lnTo>
                <a:lnTo>
                  <a:pt x="3004" y="816"/>
                </a:lnTo>
                <a:lnTo>
                  <a:pt x="3004" y="818"/>
                </a:lnTo>
                <a:lnTo>
                  <a:pt x="3002" y="818"/>
                </a:lnTo>
                <a:lnTo>
                  <a:pt x="3000" y="820"/>
                </a:lnTo>
                <a:lnTo>
                  <a:pt x="3000" y="822"/>
                </a:lnTo>
                <a:lnTo>
                  <a:pt x="2998" y="823"/>
                </a:lnTo>
                <a:lnTo>
                  <a:pt x="2996" y="823"/>
                </a:lnTo>
                <a:lnTo>
                  <a:pt x="2992" y="823"/>
                </a:lnTo>
                <a:lnTo>
                  <a:pt x="2994" y="822"/>
                </a:lnTo>
                <a:lnTo>
                  <a:pt x="2990" y="822"/>
                </a:lnTo>
                <a:lnTo>
                  <a:pt x="2989" y="822"/>
                </a:lnTo>
                <a:lnTo>
                  <a:pt x="2987" y="822"/>
                </a:lnTo>
                <a:lnTo>
                  <a:pt x="2985" y="820"/>
                </a:lnTo>
                <a:lnTo>
                  <a:pt x="2983" y="820"/>
                </a:lnTo>
                <a:lnTo>
                  <a:pt x="2981" y="820"/>
                </a:lnTo>
                <a:lnTo>
                  <a:pt x="2979" y="820"/>
                </a:lnTo>
                <a:lnTo>
                  <a:pt x="2977" y="822"/>
                </a:lnTo>
                <a:lnTo>
                  <a:pt x="2975" y="822"/>
                </a:lnTo>
                <a:lnTo>
                  <a:pt x="2973" y="820"/>
                </a:lnTo>
                <a:lnTo>
                  <a:pt x="2971" y="820"/>
                </a:lnTo>
                <a:lnTo>
                  <a:pt x="2969" y="818"/>
                </a:lnTo>
                <a:lnTo>
                  <a:pt x="2969" y="820"/>
                </a:lnTo>
                <a:lnTo>
                  <a:pt x="2967" y="820"/>
                </a:lnTo>
                <a:lnTo>
                  <a:pt x="2965" y="820"/>
                </a:lnTo>
                <a:lnTo>
                  <a:pt x="2964" y="818"/>
                </a:lnTo>
                <a:lnTo>
                  <a:pt x="2964" y="816"/>
                </a:lnTo>
                <a:lnTo>
                  <a:pt x="2965" y="816"/>
                </a:lnTo>
                <a:lnTo>
                  <a:pt x="2965" y="814"/>
                </a:lnTo>
                <a:lnTo>
                  <a:pt x="2967" y="814"/>
                </a:lnTo>
                <a:lnTo>
                  <a:pt x="2967" y="812"/>
                </a:lnTo>
                <a:lnTo>
                  <a:pt x="2969" y="812"/>
                </a:lnTo>
                <a:lnTo>
                  <a:pt x="2969" y="810"/>
                </a:lnTo>
                <a:lnTo>
                  <a:pt x="2969" y="808"/>
                </a:lnTo>
                <a:lnTo>
                  <a:pt x="2967" y="808"/>
                </a:lnTo>
                <a:lnTo>
                  <a:pt x="2967" y="810"/>
                </a:lnTo>
                <a:lnTo>
                  <a:pt x="2967" y="812"/>
                </a:lnTo>
                <a:lnTo>
                  <a:pt x="2965" y="812"/>
                </a:lnTo>
                <a:lnTo>
                  <a:pt x="2964" y="816"/>
                </a:lnTo>
                <a:lnTo>
                  <a:pt x="2962" y="818"/>
                </a:lnTo>
                <a:lnTo>
                  <a:pt x="2958" y="818"/>
                </a:lnTo>
                <a:lnTo>
                  <a:pt x="2956" y="816"/>
                </a:lnTo>
                <a:lnTo>
                  <a:pt x="2954" y="818"/>
                </a:lnTo>
                <a:lnTo>
                  <a:pt x="2950" y="816"/>
                </a:lnTo>
                <a:lnTo>
                  <a:pt x="2948" y="816"/>
                </a:lnTo>
                <a:lnTo>
                  <a:pt x="2944" y="816"/>
                </a:lnTo>
                <a:lnTo>
                  <a:pt x="2944" y="814"/>
                </a:lnTo>
                <a:lnTo>
                  <a:pt x="2946" y="812"/>
                </a:lnTo>
                <a:lnTo>
                  <a:pt x="2946" y="810"/>
                </a:lnTo>
                <a:lnTo>
                  <a:pt x="2948" y="808"/>
                </a:lnTo>
                <a:lnTo>
                  <a:pt x="2948" y="806"/>
                </a:lnTo>
                <a:lnTo>
                  <a:pt x="2946" y="806"/>
                </a:lnTo>
                <a:lnTo>
                  <a:pt x="2946" y="808"/>
                </a:lnTo>
                <a:lnTo>
                  <a:pt x="2944" y="808"/>
                </a:lnTo>
                <a:lnTo>
                  <a:pt x="2942" y="810"/>
                </a:lnTo>
                <a:lnTo>
                  <a:pt x="2941" y="810"/>
                </a:lnTo>
                <a:lnTo>
                  <a:pt x="2941" y="808"/>
                </a:lnTo>
                <a:lnTo>
                  <a:pt x="2942" y="806"/>
                </a:lnTo>
                <a:lnTo>
                  <a:pt x="2941" y="806"/>
                </a:lnTo>
                <a:lnTo>
                  <a:pt x="2939" y="806"/>
                </a:lnTo>
                <a:lnTo>
                  <a:pt x="2941" y="806"/>
                </a:lnTo>
                <a:lnTo>
                  <a:pt x="2941" y="804"/>
                </a:lnTo>
                <a:lnTo>
                  <a:pt x="2939" y="804"/>
                </a:lnTo>
                <a:lnTo>
                  <a:pt x="2939" y="800"/>
                </a:lnTo>
                <a:lnTo>
                  <a:pt x="2941" y="798"/>
                </a:lnTo>
                <a:lnTo>
                  <a:pt x="2939" y="798"/>
                </a:lnTo>
                <a:lnTo>
                  <a:pt x="2939" y="797"/>
                </a:lnTo>
                <a:lnTo>
                  <a:pt x="2941" y="795"/>
                </a:lnTo>
                <a:lnTo>
                  <a:pt x="2942" y="795"/>
                </a:lnTo>
                <a:lnTo>
                  <a:pt x="2942" y="793"/>
                </a:lnTo>
                <a:lnTo>
                  <a:pt x="2942" y="791"/>
                </a:lnTo>
                <a:lnTo>
                  <a:pt x="2942" y="789"/>
                </a:lnTo>
                <a:lnTo>
                  <a:pt x="2942" y="787"/>
                </a:lnTo>
                <a:lnTo>
                  <a:pt x="2942" y="785"/>
                </a:lnTo>
                <a:lnTo>
                  <a:pt x="2941" y="785"/>
                </a:lnTo>
                <a:lnTo>
                  <a:pt x="2941" y="783"/>
                </a:lnTo>
                <a:lnTo>
                  <a:pt x="2941" y="781"/>
                </a:lnTo>
                <a:lnTo>
                  <a:pt x="2942" y="781"/>
                </a:lnTo>
                <a:lnTo>
                  <a:pt x="2942" y="779"/>
                </a:lnTo>
                <a:lnTo>
                  <a:pt x="2942" y="777"/>
                </a:lnTo>
                <a:lnTo>
                  <a:pt x="2941" y="777"/>
                </a:lnTo>
                <a:lnTo>
                  <a:pt x="2941" y="775"/>
                </a:lnTo>
                <a:lnTo>
                  <a:pt x="2941" y="774"/>
                </a:lnTo>
                <a:lnTo>
                  <a:pt x="2941" y="772"/>
                </a:lnTo>
                <a:lnTo>
                  <a:pt x="2941" y="768"/>
                </a:lnTo>
                <a:lnTo>
                  <a:pt x="2941" y="766"/>
                </a:lnTo>
                <a:lnTo>
                  <a:pt x="2941" y="768"/>
                </a:lnTo>
                <a:lnTo>
                  <a:pt x="2941" y="770"/>
                </a:lnTo>
                <a:lnTo>
                  <a:pt x="2941" y="772"/>
                </a:lnTo>
                <a:lnTo>
                  <a:pt x="2941" y="774"/>
                </a:lnTo>
                <a:lnTo>
                  <a:pt x="2941" y="775"/>
                </a:lnTo>
                <a:lnTo>
                  <a:pt x="2941" y="777"/>
                </a:lnTo>
                <a:lnTo>
                  <a:pt x="2941" y="779"/>
                </a:lnTo>
                <a:lnTo>
                  <a:pt x="2941" y="781"/>
                </a:lnTo>
                <a:lnTo>
                  <a:pt x="2941" y="783"/>
                </a:lnTo>
                <a:lnTo>
                  <a:pt x="2941" y="785"/>
                </a:lnTo>
                <a:lnTo>
                  <a:pt x="2941" y="787"/>
                </a:lnTo>
                <a:lnTo>
                  <a:pt x="2941" y="791"/>
                </a:lnTo>
                <a:lnTo>
                  <a:pt x="2941" y="793"/>
                </a:lnTo>
                <a:lnTo>
                  <a:pt x="2939" y="795"/>
                </a:lnTo>
                <a:lnTo>
                  <a:pt x="2939" y="797"/>
                </a:lnTo>
                <a:lnTo>
                  <a:pt x="2937" y="797"/>
                </a:lnTo>
                <a:lnTo>
                  <a:pt x="2937" y="798"/>
                </a:lnTo>
                <a:lnTo>
                  <a:pt x="2937" y="800"/>
                </a:lnTo>
                <a:lnTo>
                  <a:pt x="2937" y="802"/>
                </a:lnTo>
                <a:lnTo>
                  <a:pt x="2935" y="802"/>
                </a:lnTo>
                <a:lnTo>
                  <a:pt x="2935" y="800"/>
                </a:lnTo>
                <a:lnTo>
                  <a:pt x="2933" y="798"/>
                </a:lnTo>
                <a:lnTo>
                  <a:pt x="2933" y="797"/>
                </a:lnTo>
                <a:lnTo>
                  <a:pt x="2931" y="797"/>
                </a:lnTo>
                <a:lnTo>
                  <a:pt x="2929" y="797"/>
                </a:lnTo>
                <a:lnTo>
                  <a:pt x="2927" y="797"/>
                </a:lnTo>
                <a:lnTo>
                  <a:pt x="2927" y="795"/>
                </a:lnTo>
                <a:lnTo>
                  <a:pt x="2927" y="793"/>
                </a:lnTo>
                <a:lnTo>
                  <a:pt x="2925" y="793"/>
                </a:lnTo>
                <a:lnTo>
                  <a:pt x="2925" y="795"/>
                </a:lnTo>
                <a:lnTo>
                  <a:pt x="2925" y="797"/>
                </a:lnTo>
                <a:lnTo>
                  <a:pt x="2923" y="797"/>
                </a:lnTo>
                <a:lnTo>
                  <a:pt x="2921" y="797"/>
                </a:lnTo>
                <a:lnTo>
                  <a:pt x="2919" y="797"/>
                </a:lnTo>
                <a:lnTo>
                  <a:pt x="2919" y="795"/>
                </a:lnTo>
                <a:lnTo>
                  <a:pt x="2916" y="793"/>
                </a:lnTo>
                <a:lnTo>
                  <a:pt x="2917" y="793"/>
                </a:lnTo>
                <a:lnTo>
                  <a:pt x="2917" y="791"/>
                </a:lnTo>
                <a:lnTo>
                  <a:pt x="2916" y="791"/>
                </a:lnTo>
                <a:lnTo>
                  <a:pt x="2916" y="789"/>
                </a:lnTo>
                <a:lnTo>
                  <a:pt x="2914" y="789"/>
                </a:lnTo>
                <a:lnTo>
                  <a:pt x="2912" y="789"/>
                </a:lnTo>
                <a:lnTo>
                  <a:pt x="2912" y="787"/>
                </a:lnTo>
                <a:lnTo>
                  <a:pt x="2910" y="785"/>
                </a:lnTo>
                <a:lnTo>
                  <a:pt x="2908" y="783"/>
                </a:lnTo>
                <a:lnTo>
                  <a:pt x="2908" y="781"/>
                </a:lnTo>
                <a:lnTo>
                  <a:pt x="2908" y="779"/>
                </a:lnTo>
                <a:lnTo>
                  <a:pt x="2908" y="777"/>
                </a:lnTo>
                <a:lnTo>
                  <a:pt x="2906" y="775"/>
                </a:lnTo>
                <a:lnTo>
                  <a:pt x="2904" y="775"/>
                </a:lnTo>
                <a:lnTo>
                  <a:pt x="2906" y="777"/>
                </a:lnTo>
                <a:lnTo>
                  <a:pt x="2906" y="781"/>
                </a:lnTo>
                <a:lnTo>
                  <a:pt x="2908" y="783"/>
                </a:lnTo>
                <a:lnTo>
                  <a:pt x="2908" y="785"/>
                </a:lnTo>
                <a:lnTo>
                  <a:pt x="2910" y="787"/>
                </a:lnTo>
                <a:lnTo>
                  <a:pt x="2912" y="787"/>
                </a:lnTo>
                <a:lnTo>
                  <a:pt x="2912" y="789"/>
                </a:lnTo>
                <a:lnTo>
                  <a:pt x="2914" y="791"/>
                </a:lnTo>
                <a:lnTo>
                  <a:pt x="2914" y="793"/>
                </a:lnTo>
                <a:lnTo>
                  <a:pt x="2916" y="795"/>
                </a:lnTo>
                <a:lnTo>
                  <a:pt x="2916" y="797"/>
                </a:lnTo>
                <a:lnTo>
                  <a:pt x="2917" y="798"/>
                </a:lnTo>
                <a:lnTo>
                  <a:pt x="2919" y="800"/>
                </a:lnTo>
                <a:lnTo>
                  <a:pt x="2921" y="800"/>
                </a:lnTo>
                <a:lnTo>
                  <a:pt x="2925" y="798"/>
                </a:lnTo>
                <a:lnTo>
                  <a:pt x="2927" y="800"/>
                </a:lnTo>
                <a:lnTo>
                  <a:pt x="2929" y="802"/>
                </a:lnTo>
                <a:lnTo>
                  <a:pt x="2933" y="804"/>
                </a:lnTo>
                <a:lnTo>
                  <a:pt x="2935" y="804"/>
                </a:lnTo>
                <a:lnTo>
                  <a:pt x="2937" y="804"/>
                </a:lnTo>
                <a:lnTo>
                  <a:pt x="2937" y="806"/>
                </a:lnTo>
                <a:lnTo>
                  <a:pt x="2937" y="808"/>
                </a:lnTo>
                <a:lnTo>
                  <a:pt x="2939" y="810"/>
                </a:lnTo>
                <a:lnTo>
                  <a:pt x="2939" y="812"/>
                </a:lnTo>
                <a:lnTo>
                  <a:pt x="2939" y="814"/>
                </a:lnTo>
                <a:lnTo>
                  <a:pt x="2941" y="814"/>
                </a:lnTo>
                <a:lnTo>
                  <a:pt x="2941" y="816"/>
                </a:lnTo>
                <a:lnTo>
                  <a:pt x="2941" y="818"/>
                </a:lnTo>
                <a:lnTo>
                  <a:pt x="2942" y="820"/>
                </a:lnTo>
                <a:lnTo>
                  <a:pt x="2944" y="820"/>
                </a:lnTo>
                <a:lnTo>
                  <a:pt x="2944" y="822"/>
                </a:lnTo>
                <a:lnTo>
                  <a:pt x="2944" y="823"/>
                </a:lnTo>
                <a:lnTo>
                  <a:pt x="2946" y="823"/>
                </a:lnTo>
                <a:lnTo>
                  <a:pt x="2946" y="822"/>
                </a:lnTo>
                <a:lnTo>
                  <a:pt x="2948" y="822"/>
                </a:lnTo>
                <a:lnTo>
                  <a:pt x="2950" y="823"/>
                </a:lnTo>
                <a:lnTo>
                  <a:pt x="2952" y="822"/>
                </a:lnTo>
                <a:lnTo>
                  <a:pt x="2952" y="823"/>
                </a:lnTo>
                <a:lnTo>
                  <a:pt x="2952" y="825"/>
                </a:lnTo>
                <a:lnTo>
                  <a:pt x="2954" y="822"/>
                </a:lnTo>
                <a:lnTo>
                  <a:pt x="2956" y="822"/>
                </a:lnTo>
                <a:lnTo>
                  <a:pt x="2956" y="823"/>
                </a:lnTo>
                <a:lnTo>
                  <a:pt x="2954" y="823"/>
                </a:lnTo>
                <a:lnTo>
                  <a:pt x="2954" y="825"/>
                </a:lnTo>
                <a:lnTo>
                  <a:pt x="2956" y="825"/>
                </a:lnTo>
                <a:lnTo>
                  <a:pt x="2956" y="823"/>
                </a:lnTo>
                <a:lnTo>
                  <a:pt x="2956" y="825"/>
                </a:lnTo>
                <a:lnTo>
                  <a:pt x="2958" y="823"/>
                </a:lnTo>
                <a:lnTo>
                  <a:pt x="2967" y="825"/>
                </a:lnTo>
                <a:lnTo>
                  <a:pt x="2969" y="825"/>
                </a:lnTo>
                <a:lnTo>
                  <a:pt x="2971" y="825"/>
                </a:lnTo>
                <a:lnTo>
                  <a:pt x="2971" y="827"/>
                </a:lnTo>
                <a:lnTo>
                  <a:pt x="2969" y="827"/>
                </a:lnTo>
                <a:lnTo>
                  <a:pt x="2969" y="829"/>
                </a:lnTo>
                <a:lnTo>
                  <a:pt x="2971" y="829"/>
                </a:lnTo>
                <a:lnTo>
                  <a:pt x="2971" y="831"/>
                </a:lnTo>
                <a:lnTo>
                  <a:pt x="2967" y="829"/>
                </a:lnTo>
                <a:lnTo>
                  <a:pt x="2960" y="829"/>
                </a:lnTo>
                <a:lnTo>
                  <a:pt x="2958" y="829"/>
                </a:lnTo>
                <a:lnTo>
                  <a:pt x="2960" y="829"/>
                </a:lnTo>
                <a:lnTo>
                  <a:pt x="2964" y="831"/>
                </a:lnTo>
                <a:lnTo>
                  <a:pt x="2965" y="831"/>
                </a:lnTo>
                <a:lnTo>
                  <a:pt x="2967" y="831"/>
                </a:lnTo>
                <a:lnTo>
                  <a:pt x="2971" y="831"/>
                </a:lnTo>
                <a:lnTo>
                  <a:pt x="2971" y="837"/>
                </a:lnTo>
                <a:lnTo>
                  <a:pt x="2969" y="837"/>
                </a:lnTo>
                <a:lnTo>
                  <a:pt x="2969" y="839"/>
                </a:lnTo>
                <a:lnTo>
                  <a:pt x="2967" y="839"/>
                </a:lnTo>
                <a:lnTo>
                  <a:pt x="2967" y="841"/>
                </a:lnTo>
                <a:lnTo>
                  <a:pt x="2965" y="843"/>
                </a:lnTo>
                <a:lnTo>
                  <a:pt x="2964" y="841"/>
                </a:lnTo>
                <a:lnTo>
                  <a:pt x="2964" y="843"/>
                </a:lnTo>
                <a:lnTo>
                  <a:pt x="2962" y="843"/>
                </a:lnTo>
                <a:lnTo>
                  <a:pt x="2964" y="845"/>
                </a:lnTo>
                <a:lnTo>
                  <a:pt x="2962" y="845"/>
                </a:lnTo>
                <a:lnTo>
                  <a:pt x="2960" y="843"/>
                </a:lnTo>
                <a:lnTo>
                  <a:pt x="2960" y="845"/>
                </a:lnTo>
                <a:lnTo>
                  <a:pt x="2960" y="846"/>
                </a:lnTo>
                <a:lnTo>
                  <a:pt x="2958" y="845"/>
                </a:lnTo>
                <a:lnTo>
                  <a:pt x="2956" y="845"/>
                </a:lnTo>
                <a:lnTo>
                  <a:pt x="2956" y="846"/>
                </a:lnTo>
                <a:lnTo>
                  <a:pt x="2956" y="848"/>
                </a:lnTo>
                <a:lnTo>
                  <a:pt x="2956" y="846"/>
                </a:lnTo>
                <a:lnTo>
                  <a:pt x="2954" y="848"/>
                </a:lnTo>
                <a:lnTo>
                  <a:pt x="2956" y="848"/>
                </a:lnTo>
                <a:lnTo>
                  <a:pt x="2956" y="850"/>
                </a:lnTo>
                <a:lnTo>
                  <a:pt x="2956" y="852"/>
                </a:lnTo>
                <a:lnTo>
                  <a:pt x="2958" y="850"/>
                </a:lnTo>
                <a:lnTo>
                  <a:pt x="2960" y="848"/>
                </a:lnTo>
                <a:lnTo>
                  <a:pt x="2962" y="848"/>
                </a:lnTo>
                <a:lnTo>
                  <a:pt x="2964" y="848"/>
                </a:lnTo>
                <a:lnTo>
                  <a:pt x="2965" y="848"/>
                </a:lnTo>
                <a:lnTo>
                  <a:pt x="2965" y="850"/>
                </a:lnTo>
                <a:lnTo>
                  <a:pt x="2967" y="850"/>
                </a:lnTo>
                <a:lnTo>
                  <a:pt x="2967" y="852"/>
                </a:lnTo>
                <a:lnTo>
                  <a:pt x="2969" y="850"/>
                </a:lnTo>
                <a:lnTo>
                  <a:pt x="2969" y="852"/>
                </a:lnTo>
                <a:lnTo>
                  <a:pt x="2967" y="852"/>
                </a:lnTo>
                <a:lnTo>
                  <a:pt x="2969" y="854"/>
                </a:lnTo>
                <a:lnTo>
                  <a:pt x="2967" y="854"/>
                </a:lnTo>
                <a:lnTo>
                  <a:pt x="2969" y="854"/>
                </a:lnTo>
                <a:lnTo>
                  <a:pt x="2969" y="856"/>
                </a:lnTo>
                <a:lnTo>
                  <a:pt x="2967" y="854"/>
                </a:lnTo>
                <a:lnTo>
                  <a:pt x="2967" y="856"/>
                </a:lnTo>
                <a:lnTo>
                  <a:pt x="2969" y="856"/>
                </a:lnTo>
                <a:lnTo>
                  <a:pt x="2969" y="858"/>
                </a:lnTo>
                <a:lnTo>
                  <a:pt x="2969" y="860"/>
                </a:lnTo>
                <a:lnTo>
                  <a:pt x="2967" y="858"/>
                </a:lnTo>
                <a:lnTo>
                  <a:pt x="2967" y="860"/>
                </a:lnTo>
                <a:lnTo>
                  <a:pt x="2969" y="860"/>
                </a:lnTo>
                <a:lnTo>
                  <a:pt x="2967" y="860"/>
                </a:lnTo>
                <a:lnTo>
                  <a:pt x="2967" y="862"/>
                </a:lnTo>
                <a:lnTo>
                  <a:pt x="2969" y="862"/>
                </a:lnTo>
                <a:lnTo>
                  <a:pt x="2971" y="862"/>
                </a:lnTo>
                <a:lnTo>
                  <a:pt x="2971" y="864"/>
                </a:lnTo>
                <a:lnTo>
                  <a:pt x="2967" y="864"/>
                </a:lnTo>
                <a:lnTo>
                  <a:pt x="2969" y="864"/>
                </a:lnTo>
                <a:lnTo>
                  <a:pt x="2969" y="866"/>
                </a:lnTo>
                <a:lnTo>
                  <a:pt x="2969" y="868"/>
                </a:lnTo>
                <a:lnTo>
                  <a:pt x="2969" y="870"/>
                </a:lnTo>
                <a:lnTo>
                  <a:pt x="2967" y="875"/>
                </a:lnTo>
                <a:lnTo>
                  <a:pt x="2965" y="875"/>
                </a:lnTo>
                <a:lnTo>
                  <a:pt x="2965" y="877"/>
                </a:lnTo>
                <a:lnTo>
                  <a:pt x="2965" y="879"/>
                </a:lnTo>
                <a:lnTo>
                  <a:pt x="2964" y="883"/>
                </a:lnTo>
                <a:lnTo>
                  <a:pt x="2962" y="885"/>
                </a:lnTo>
                <a:lnTo>
                  <a:pt x="2960" y="885"/>
                </a:lnTo>
                <a:lnTo>
                  <a:pt x="2960" y="887"/>
                </a:lnTo>
                <a:lnTo>
                  <a:pt x="2958" y="887"/>
                </a:lnTo>
                <a:lnTo>
                  <a:pt x="2956" y="889"/>
                </a:lnTo>
                <a:lnTo>
                  <a:pt x="2954" y="891"/>
                </a:lnTo>
                <a:lnTo>
                  <a:pt x="2956" y="891"/>
                </a:lnTo>
                <a:lnTo>
                  <a:pt x="2956" y="889"/>
                </a:lnTo>
                <a:lnTo>
                  <a:pt x="2958" y="887"/>
                </a:lnTo>
                <a:lnTo>
                  <a:pt x="2960" y="887"/>
                </a:lnTo>
                <a:lnTo>
                  <a:pt x="2962" y="887"/>
                </a:lnTo>
                <a:lnTo>
                  <a:pt x="2967" y="877"/>
                </a:lnTo>
                <a:lnTo>
                  <a:pt x="2969" y="875"/>
                </a:lnTo>
                <a:lnTo>
                  <a:pt x="2971" y="873"/>
                </a:lnTo>
                <a:lnTo>
                  <a:pt x="2971" y="871"/>
                </a:lnTo>
                <a:lnTo>
                  <a:pt x="2973" y="871"/>
                </a:lnTo>
                <a:lnTo>
                  <a:pt x="2975" y="871"/>
                </a:lnTo>
                <a:lnTo>
                  <a:pt x="2977" y="871"/>
                </a:lnTo>
                <a:lnTo>
                  <a:pt x="2975" y="873"/>
                </a:lnTo>
                <a:lnTo>
                  <a:pt x="2975" y="875"/>
                </a:lnTo>
                <a:lnTo>
                  <a:pt x="2977" y="875"/>
                </a:lnTo>
                <a:lnTo>
                  <a:pt x="2979" y="873"/>
                </a:lnTo>
                <a:lnTo>
                  <a:pt x="2979" y="875"/>
                </a:lnTo>
                <a:lnTo>
                  <a:pt x="2977" y="877"/>
                </a:lnTo>
                <a:lnTo>
                  <a:pt x="2977" y="879"/>
                </a:lnTo>
                <a:lnTo>
                  <a:pt x="2979" y="879"/>
                </a:lnTo>
                <a:lnTo>
                  <a:pt x="2981" y="875"/>
                </a:lnTo>
                <a:lnTo>
                  <a:pt x="2981" y="879"/>
                </a:lnTo>
                <a:lnTo>
                  <a:pt x="2979" y="879"/>
                </a:lnTo>
                <a:lnTo>
                  <a:pt x="2981" y="881"/>
                </a:lnTo>
                <a:lnTo>
                  <a:pt x="2983" y="877"/>
                </a:lnTo>
                <a:lnTo>
                  <a:pt x="2985" y="877"/>
                </a:lnTo>
                <a:lnTo>
                  <a:pt x="2983" y="881"/>
                </a:lnTo>
                <a:lnTo>
                  <a:pt x="2985" y="881"/>
                </a:lnTo>
                <a:lnTo>
                  <a:pt x="2990" y="885"/>
                </a:lnTo>
                <a:lnTo>
                  <a:pt x="2992" y="885"/>
                </a:lnTo>
                <a:lnTo>
                  <a:pt x="2994" y="885"/>
                </a:lnTo>
                <a:lnTo>
                  <a:pt x="2996" y="883"/>
                </a:lnTo>
                <a:lnTo>
                  <a:pt x="3000" y="885"/>
                </a:lnTo>
                <a:lnTo>
                  <a:pt x="3000" y="887"/>
                </a:lnTo>
                <a:lnTo>
                  <a:pt x="2992" y="887"/>
                </a:lnTo>
                <a:lnTo>
                  <a:pt x="2996" y="887"/>
                </a:lnTo>
                <a:lnTo>
                  <a:pt x="2998" y="889"/>
                </a:lnTo>
                <a:lnTo>
                  <a:pt x="3002" y="889"/>
                </a:lnTo>
                <a:lnTo>
                  <a:pt x="3002" y="891"/>
                </a:lnTo>
                <a:lnTo>
                  <a:pt x="2983" y="891"/>
                </a:lnTo>
                <a:lnTo>
                  <a:pt x="2983" y="893"/>
                </a:lnTo>
                <a:lnTo>
                  <a:pt x="2979" y="896"/>
                </a:lnTo>
                <a:lnTo>
                  <a:pt x="2979" y="898"/>
                </a:lnTo>
                <a:lnTo>
                  <a:pt x="2981" y="898"/>
                </a:lnTo>
                <a:lnTo>
                  <a:pt x="2981" y="896"/>
                </a:lnTo>
                <a:lnTo>
                  <a:pt x="2981" y="894"/>
                </a:lnTo>
                <a:lnTo>
                  <a:pt x="2983" y="894"/>
                </a:lnTo>
                <a:lnTo>
                  <a:pt x="2987" y="894"/>
                </a:lnTo>
                <a:lnTo>
                  <a:pt x="2987" y="896"/>
                </a:lnTo>
                <a:lnTo>
                  <a:pt x="2989" y="896"/>
                </a:lnTo>
                <a:lnTo>
                  <a:pt x="2989" y="894"/>
                </a:lnTo>
                <a:lnTo>
                  <a:pt x="2990" y="893"/>
                </a:lnTo>
                <a:lnTo>
                  <a:pt x="2992" y="894"/>
                </a:lnTo>
                <a:lnTo>
                  <a:pt x="2992" y="896"/>
                </a:lnTo>
                <a:lnTo>
                  <a:pt x="2992" y="894"/>
                </a:lnTo>
                <a:lnTo>
                  <a:pt x="2994" y="894"/>
                </a:lnTo>
                <a:lnTo>
                  <a:pt x="2996" y="894"/>
                </a:lnTo>
                <a:lnTo>
                  <a:pt x="2998" y="894"/>
                </a:lnTo>
                <a:lnTo>
                  <a:pt x="2998" y="893"/>
                </a:lnTo>
                <a:lnTo>
                  <a:pt x="3012" y="893"/>
                </a:lnTo>
                <a:lnTo>
                  <a:pt x="3015" y="896"/>
                </a:lnTo>
                <a:lnTo>
                  <a:pt x="3015" y="898"/>
                </a:lnTo>
                <a:lnTo>
                  <a:pt x="3017" y="898"/>
                </a:lnTo>
                <a:lnTo>
                  <a:pt x="3017" y="900"/>
                </a:lnTo>
                <a:lnTo>
                  <a:pt x="3017" y="902"/>
                </a:lnTo>
                <a:lnTo>
                  <a:pt x="3015" y="902"/>
                </a:lnTo>
                <a:lnTo>
                  <a:pt x="3013" y="904"/>
                </a:lnTo>
                <a:lnTo>
                  <a:pt x="3013" y="906"/>
                </a:lnTo>
                <a:lnTo>
                  <a:pt x="3013" y="904"/>
                </a:lnTo>
                <a:lnTo>
                  <a:pt x="3013" y="902"/>
                </a:lnTo>
                <a:lnTo>
                  <a:pt x="3013" y="900"/>
                </a:lnTo>
                <a:lnTo>
                  <a:pt x="3010" y="898"/>
                </a:lnTo>
                <a:lnTo>
                  <a:pt x="3008" y="898"/>
                </a:lnTo>
                <a:lnTo>
                  <a:pt x="3006" y="898"/>
                </a:lnTo>
                <a:lnTo>
                  <a:pt x="3004" y="900"/>
                </a:lnTo>
                <a:lnTo>
                  <a:pt x="3002" y="900"/>
                </a:lnTo>
                <a:lnTo>
                  <a:pt x="3002" y="902"/>
                </a:lnTo>
                <a:lnTo>
                  <a:pt x="3000" y="904"/>
                </a:lnTo>
                <a:lnTo>
                  <a:pt x="3002" y="906"/>
                </a:lnTo>
                <a:lnTo>
                  <a:pt x="3004" y="908"/>
                </a:lnTo>
                <a:lnTo>
                  <a:pt x="3006" y="910"/>
                </a:lnTo>
                <a:lnTo>
                  <a:pt x="3008" y="910"/>
                </a:lnTo>
                <a:lnTo>
                  <a:pt x="3008" y="912"/>
                </a:lnTo>
                <a:lnTo>
                  <a:pt x="3010" y="912"/>
                </a:lnTo>
                <a:lnTo>
                  <a:pt x="3012" y="910"/>
                </a:lnTo>
                <a:lnTo>
                  <a:pt x="3012" y="912"/>
                </a:lnTo>
                <a:lnTo>
                  <a:pt x="3010" y="912"/>
                </a:lnTo>
                <a:lnTo>
                  <a:pt x="3006" y="910"/>
                </a:lnTo>
                <a:lnTo>
                  <a:pt x="3004" y="910"/>
                </a:lnTo>
                <a:lnTo>
                  <a:pt x="3002" y="910"/>
                </a:lnTo>
                <a:lnTo>
                  <a:pt x="3000" y="908"/>
                </a:lnTo>
                <a:lnTo>
                  <a:pt x="2998" y="908"/>
                </a:lnTo>
                <a:lnTo>
                  <a:pt x="2998" y="910"/>
                </a:lnTo>
                <a:lnTo>
                  <a:pt x="2994" y="910"/>
                </a:lnTo>
                <a:lnTo>
                  <a:pt x="2992" y="912"/>
                </a:lnTo>
                <a:lnTo>
                  <a:pt x="2990" y="914"/>
                </a:lnTo>
                <a:lnTo>
                  <a:pt x="2989" y="914"/>
                </a:lnTo>
                <a:lnTo>
                  <a:pt x="2987" y="916"/>
                </a:lnTo>
                <a:lnTo>
                  <a:pt x="2985" y="916"/>
                </a:lnTo>
                <a:lnTo>
                  <a:pt x="2985" y="914"/>
                </a:lnTo>
                <a:lnTo>
                  <a:pt x="2981" y="914"/>
                </a:lnTo>
                <a:lnTo>
                  <a:pt x="2977" y="914"/>
                </a:lnTo>
                <a:lnTo>
                  <a:pt x="2975" y="914"/>
                </a:lnTo>
                <a:lnTo>
                  <a:pt x="2973" y="914"/>
                </a:lnTo>
                <a:lnTo>
                  <a:pt x="2973" y="916"/>
                </a:lnTo>
                <a:lnTo>
                  <a:pt x="2971" y="916"/>
                </a:lnTo>
                <a:lnTo>
                  <a:pt x="2971" y="918"/>
                </a:lnTo>
                <a:lnTo>
                  <a:pt x="2971" y="919"/>
                </a:lnTo>
                <a:lnTo>
                  <a:pt x="2971" y="921"/>
                </a:lnTo>
                <a:lnTo>
                  <a:pt x="2971" y="923"/>
                </a:lnTo>
                <a:lnTo>
                  <a:pt x="2973" y="923"/>
                </a:lnTo>
                <a:lnTo>
                  <a:pt x="2975" y="923"/>
                </a:lnTo>
                <a:lnTo>
                  <a:pt x="2975" y="925"/>
                </a:lnTo>
                <a:lnTo>
                  <a:pt x="2977" y="925"/>
                </a:lnTo>
                <a:lnTo>
                  <a:pt x="2977" y="927"/>
                </a:lnTo>
                <a:lnTo>
                  <a:pt x="2979" y="927"/>
                </a:lnTo>
                <a:lnTo>
                  <a:pt x="2985" y="931"/>
                </a:lnTo>
                <a:lnTo>
                  <a:pt x="2983" y="933"/>
                </a:lnTo>
                <a:lnTo>
                  <a:pt x="2985" y="933"/>
                </a:lnTo>
                <a:lnTo>
                  <a:pt x="2987" y="933"/>
                </a:lnTo>
                <a:lnTo>
                  <a:pt x="2989" y="935"/>
                </a:lnTo>
                <a:lnTo>
                  <a:pt x="2989" y="937"/>
                </a:lnTo>
                <a:lnTo>
                  <a:pt x="2989" y="939"/>
                </a:lnTo>
                <a:lnTo>
                  <a:pt x="2989" y="941"/>
                </a:lnTo>
                <a:lnTo>
                  <a:pt x="2985" y="942"/>
                </a:lnTo>
                <a:lnTo>
                  <a:pt x="2985" y="944"/>
                </a:lnTo>
                <a:lnTo>
                  <a:pt x="2983" y="944"/>
                </a:lnTo>
                <a:lnTo>
                  <a:pt x="2981" y="942"/>
                </a:lnTo>
                <a:lnTo>
                  <a:pt x="2979" y="941"/>
                </a:lnTo>
                <a:lnTo>
                  <a:pt x="2977" y="941"/>
                </a:lnTo>
                <a:lnTo>
                  <a:pt x="2977" y="939"/>
                </a:lnTo>
                <a:lnTo>
                  <a:pt x="2975" y="939"/>
                </a:lnTo>
                <a:lnTo>
                  <a:pt x="2973" y="941"/>
                </a:lnTo>
                <a:lnTo>
                  <a:pt x="2975" y="941"/>
                </a:lnTo>
                <a:lnTo>
                  <a:pt x="2975" y="942"/>
                </a:lnTo>
                <a:lnTo>
                  <a:pt x="2975" y="944"/>
                </a:lnTo>
                <a:lnTo>
                  <a:pt x="2977" y="944"/>
                </a:lnTo>
                <a:lnTo>
                  <a:pt x="2977" y="946"/>
                </a:lnTo>
                <a:lnTo>
                  <a:pt x="2975" y="946"/>
                </a:lnTo>
                <a:lnTo>
                  <a:pt x="2975" y="948"/>
                </a:lnTo>
                <a:lnTo>
                  <a:pt x="2973" y="950"/>
                </a:lnTo>
                <a:lnTo>
                  <a:pt x="2973" y="954"/>
                </a:lnTo>
                <a:lnTo>
                  <a:pt x="2971" y="954"/>
                </a:lnTo>
                <a:lnTo>
                  <a:pt x="2971" y="952"/>
                </a:lnTo>
                <a:lnTo>
                  <a:pt x="2971" y="950"/>
                </a:lnTo>
                <a:lnTo>
                  <a:pt x="2969" y="948"/>
                </a:lnTo>
                <a:lnTo>
                  <a:pt x="2967" y="948"/>
                </a:lnTo>
                <a:lnTo>
                  <a:pt x="2965" y="948"/>
                </a:lnTo>
                <a:lnTo>
                  <a:pt x="2965" y="950"/>
                </a:lnTo>
                <a:lnTo>
                  <a:pt x="2965" y="952"/>
                </a:lnTo>
                <a:lnTo>
                  <a:pt x="2965" y="954"/>
                </a:lnTo>
                <a:lnTo>
                  <a:pt x="2967" y="956"/>
                </a:lnTo>
                <a:lnTo>
                  <a:pt x="2969" y="958"/>
                </a:lnTo>
                <a:lnTo>
                  <a:pt x="2969" y="956"/>
                </a:lnTo>
                <a:lnTo>
                  <a:pt x="2971" y="956"/>
                </a:lnTo>
                <a:lnTo>
                  <a:pt x="2971" y="958"/>
                </a:lnTo>
                <a:lnTo>
                  <a:pt x="2973" y="958"/>
                </a:lnTo>
                <a:lnTo>
                  <a:pt x="2973" y="956"/>
                </a:lnTo>
                <a:lnTo>
                  <a:pt x="2973" y="958"/>
                </a:lnTo>
                <a:lnTo>
                  <a:pt x="2975" y="958"/>
                </a:lnTo>
                <a:lnTo>
                  <a:pt x="2977" y="958"/>
                </a:lnTo>
                <a:lnTo>
                  <a:pt x="2977" y="960"/>
                </a:lnTo>
                <a:lnTo>
                  <a:pt x="2975" y="962"/>
                </a:lnTo>
                <a:lnTo>
                  <a:pt x="2973" y="964"/>
                </a:lnTo>
                <a:lnTo>
                  <a:pt x="2975" y="966"/>
                </a:lnTo>
                <a:lnTo>
                  <a:pt x="2975" y="967"/>
                </a:lnTo>
                <a:lnTo>
                  <a:pt x="2973" y="967"/>
                </a:lnTo>
                <a:lnTo>
                  <a:pt x="2973" y="964"/>
                </a:lnTo>
                <a:lnTo>
                  <a:pt x="2973" y="966"/>
                </a:lnTo>
                <a:lnTo>
                  <a:pt x="2973" y="967"/>
                </a:lnTo>
                <a:lnTo>
                  <a:pt x="2975" y="971"/>
                </a:lnTo>
                <a:lnTo>
                  <a:pt x="2977" y="973"/>
                </a:lnTo>
                <a:lnTo>
                  <a:pt x="2977" y="975"/>
                </a:lnTo>
                <a:lnTo>
                  <a:pt x="2977" y="977"/>
                </a:lnTo>
                <a:lnTo>
                  <a:pt x="2979" y="979"/>
                </a:lnTo>
                <a:lnTo>
                  <a:pt x="2979" y="975"/>
                </a:lnTo>
                <a:lnTo>
                  <a:pt x="2977" y="975"/>
                </a:lnTo>
                <a:lnTo>
                  <a:pt x="2977" y="973"/>
                </a:lnTo>
                <a:lnTo>
                  <a:pt x="2979" y="971"/>
                </a:lnTo>
                <a:lnTo>
                  <a:pt x="2979" y="973"/>
                </a:lnTo>
                <a:lnTo>
                  <a:pt x="2981" y="973"/>
                </a:lnTo>
                <a:lnTo>
                  <a:pt x="2983" y="973"/>
                </a:lnTo>
                <a:lnTo>
                  <a:pt x="2983" y="975"/>
                </a:lnTo>
                <a:lnTo>
                  <a:pt x="2981" y="975"/>
                </a:lnTo>
                <a:lnTo>
                  <a:pt x="2983" y="975"/>
                </a:lnTo>
                <a:lnTo>
                  <a:pt x="2983" y="977"/>
                </a:lnTo>
                <a:lnTo>
                  <a:pt x="2983" y="979"/>
                </a:lnTo>
                <a:lnTo>
                  <a:pt x="2983" y="981"/>
                </a:lnTo>
                <a:lnTo>
                  <a:pt x="2983" y="983"/>
                </a:lnTo>
                <a:lnTo>
                  <a:pt x="2983" y="985"/>
                </a:lnTo>
                <a:lnTo>
                  <a:pt x="2981" y="985"/>
                </a:lnTo>
                <a:lnTo>
                  <a:pt x="2981" y="987"/>
                </a:lnTo>
                <a:lnTo>
                  <a:pt x="2979" y="989"/>
                </a:lnTo>
                <a:lnTo>
                  <a:pt x="2979" y="992"/>
                </a:lnTo>
                <a:lnTo>
                  <a:pt x="2979" y="994"/>
                </a:lnTo>
                <a:lnTo>
                  <a:pt x="2979" y="996"/>
                </a:lnTo>
                <a:lnTo>
                  <a:pt x="2977" y="998"/>
                </a:lnTo>
                <a:lnTo>
                  <a:pt x="2975" y="998"/>
                </a:lnTo>
                <a:lnTo>
                  <a:pt x="2975" y="1000"/>
                </a:lnTo>
                <a:lnTo>
                  <a:pt x="2973" y="998"/>
                </a:lnTo>
                <a:lnTo>
                  <a:pt x="2971" y="998"/>
                </a:lnTo>
                <a:lnTo>
                  <a:pt x="2969" y="996"/>
                </a:lnTo>
                <a:lnTo>
                  <a:pt x="2967" y="996"/>
                </a:lnTo>
                <a:lnTo>
                  <a:pt x="2965" y="998"/>
                </a:lnTo>
                <a:lnTo>
                  <a:pt x="2964" y="998"/>
                </a:lnTo>
                <a:lnTo>
                  <a:pt x="2962" y="1000"/>
                </a:lnTo>
                <a:lnTo>
                  <a:pt x="2960" y="1002"/>
                </a:lnTo>
                <a:lnTo>
                  <a:pt x="2962" y="1002"/>
                </a:lnTo>
                <a:lnTo>
                  <a:pt x="2962" y="1004"/>
                </a:lnTo>
                <a:lnTo>
                  <a:pt x="2964" y="1006"/>
                </a:lnTo>
                <a:lnTo>
                  <a:pt x="2964" y="1008"/>
                </a:lnTo>
                <a:lnTo>
                  <a:pt x="2962" y="1008"/>
                </a:lnTo>
                <a:lnTo>
                  <a:pt x="2960" y="1010"/>
                </a:lnTo>
                <a:lnTo>
                  <a:pt x="2958" y="1012"/>
                </a:lnTo>
                <a:lnTo>
                  <a:pt x="2956" y="1012"/>
                </a:lnTo>
                <a:lnTo>
                  <a:pt x="2956" y="1014"/>
                </a:lnTo>
                <a:lnTo>
                  <a:pt x="2954" y="1014"/>
                </a:lnTo>
                <a:lnTo>
                  <a:pt x="2952" y="1014"/>
                </a:lnTo>
                <a:lnTo>
                  <a:pt x="2952" y="1012"/>
                </a:lnTo>
                <a:lnTo>
                  <a:pt x="2950" y="1012"/>
                </a:lnTo>
                <a:lnTo>
                  <a:pt x="2952" y="1010"/>
                </a:lnTo>
                <a:lnTo>
                  <a:pt x="2950" y="1010"/>
                </a:lnTo>
                <a:lnTo>
                  <a:pt x="2950" y="1012"/>
                </a:lnTo>
                <a:lnTo>
                  <a:pt x="2950" y="1014"/>
                </a:lnTo>
                <a:lnTo>
                  <a:pt x="2952" y="1015"/>
                </a:lnTo>
                <a:lnTo>
                  <a:pt x="2954" y="1015"/>
                </a:lnTo>
                <a:lnTo>
                  <a:pt x="2958" y="1015"/>
                </a:lnTo>
                <a:lnTo>
                  <a:pt x="2960" y="1014"/>
                </a:lnTo>
                <a:lnTo>
                  <a:pt x="2962" y="1014"/>
                </a:lnTo>
                <a:lnTo>
                  <a:pt x="2960" y="1014"/>
                </a:lnTo>
                <a:lnTo>
                  <a:pt x="2958" y="1014"/>
                </a:lnTo>
                <a:lnTo>
                  <a:pt x="2960" y="1014"/>
                </a:lnTo>
                <a:lnTo>
                  <a:pt x="2962" y="1012"/>
                </a:lnTo>
                <a:lnTo>
                  <a:pt x="2962" y="1010"/>
                </a:lnTo>
                <a:lnTo>
                  <a:pt x="2964" y="1010"/>
                </a:lnTo>
                <a:lnTo>
                  <a:pt x="2965" y="1010"/>
                </a:lnTo>
                <a:lnTo>
                  <a:pt x="2967" y="1008"/>
                </a:lnTo>
                <a:lnTo>
                  <a:pt x="2967" y="1010"/>
                </a:lnTo>
                <a:lnTo>
                  <a:pt x="2967" y="1012"/>
                </a:lnTo>
                <a:lnTo>
                  <a:pt x="2965" y="1012"/>
                </a:lnTo>
                <a:lnTo>
                  <a:pt x="2967" y="1014"/>
                </a:lnTo>
                <a:lnTo>
                  <a:pt x="2969" y="1014"/>
                </a:lnTo>
                <a:lnTo>
                  <a:pt x="2969" y="1015"/>
                </a:lnTo>
                <a:lnTo>
                  <a:pt x="2969" y="1014"/>
                </a:lnTo>
                <a:lnTo>
                  <a:pt x="2969" y="1012"/>
                </a:lnTo>
                <a:lnTo>
                  <a:pt x="2967" y="1012"/>
                </a:lnTo>
                <a:lnTo>
                  <a:pt x="2967" y="1014"/>
                </a:lnTo>
                <a:lnTo>
                  <a:pt x="2967" y="1012"/>
                </a:lnTo>
                <a:lnTo>
                  <a:pt x="2967" y="1008"/>
                </a:lnTo>
                <a:lnTo>
                  <a:pt x="2965" y="1008"/>
                </a:lnTo>
                <a:lnTo>
                  <a:pt x="2965" y="1006"/>
                </a:lnTo>
                <a:lnTo>
                  <a:pt x="2965" y="1004"/>
                </a:lnTo>
                <a:lnTo>
                  <a:pt x="2964" y="1004"/>
                </a:lnTo>
                <a:lnTo>
                  <a:pt x="2962" y="1002"/>
                </a:lnTo>
                <a:lnTo>
                  <a:pt x="2964" y="1000"/>
                </a:lnTo>
                <a:lnTo>
                  <a:pt x="2965" y="998"/>
                </a:lnTo>
                <a:lnTo>
                  <a:pt x="2967" y="998"/>
                </a:lnTo>
                <a:lnTo>
                  <a:pt x="2969" y="998"/>
                </a:lnTo>
                <a:lnTo>
                  <a:pt x="2971" y="1000"/>
                </a:lnTo>
                <a:lnTo>
                  <a:pt x="2973" y="1000"/>
                </a:lnTo>
                <a:lnTo>
                  <a:pt x="2973" y="1002"/>
                </a:lnTo>
                <a:lnTo>
                  <a:pt x="2975" y="1002"/>
                </a:lnTo>
                <a:lnTo>
                  <a:pt x="2977" y="1002"/>
                </a:lnTo>
                <a:lnTo>
                  <a:pt x="2977" y="1000"/>
                </a:lnTo>
                <a:lnTo>
                  <a:pt x="2981" y="998"/>
                </a:lnTo>
                <a:lnTo>
                  <a:pt x="2981" y="996"/>
                </a:lnTo>
                <a:lnTo>
                  <a:pt x="2981" y="998"/>
                </a:lnTo>
                <a:lnTo>
                  <a:pt x="2981" y="1000"/>
                </a:lnTo>
                <a:lnTo>
                  <a:pt x="2983" y="1000"/>
                </a:lnTo>
                <a:lnTo>
                  <a:pt x="2983" y="998"/>
                </a:lnTo>
                <a:lnTo>
                  <a:pt x="2985" y="998"/>
                </a:lnTo>
                <a:lnTo>
                  <a:pt x="2985" y="996"/>
                </a:lnTo>
                <a:lnTo>
                  <a:pt x="2983" y="998"/>
                </a:lnTo>
                <a:lnTo>
                  <a:pt x="2981" y="998"/>
                </a:lnTo>
                <a:lnTo>
                  <a:pt x="2983" y="994"/>
                </a:lnTo>
                <a:lnTo>
                  <a:pt x="2981" y="994"/>
                </a:lnTo>
                <a:lnTo>
                  <a:pt x="2981" y="992"/>
                </a:lnTo>
                <a:lnTo>
                  <a:pt x="2981" y="990"/>
                </a:lnTo>
                <a:lnTo>
                  <a:pt x="2983" y="989"/>
                </a:lnTo>
                <a:lnTo>
                  <a:pt x="2985" y="987"/>
                </a:lnTo>
                <a:lnTo>
                  <a:pt x="2987" y="985"/>
                </a:lnTo>
                <a:lnTo>
                  <a:pt x="2987" y="983"/>
                </a:lnTo>
                <a:lnTo>
                  <a:pt x="2989" y="983"/>
                </a:lnTo>
                <a:lnTo>
                  <a:pt x="2990" y="983"/>
                </a:lnTo>
                <a:lnTo>
                  <a:pt x="2990" y="981"/>
                </a:lnTo>
                <a:lnTo>
                  <a:pt x="2990" y="979"/>
                </a:lnTo>
                <a:lnTo>
                  <a:pt x="2990" y="975"/>
                </a:lnTo>
                <a:lnTo>
                  <a:pt x="2990" y="977"/>
                </a:lnTo>
                <a:lnTo>
                  <a:pt x="2989" y="979"/>
                </a:lnTo>
                <a:lnTo>
                  <a:pt x="2989" y="977"/>
                </a:lnTo>
                <a:lnTo>
                  <a:pt x="2989" y="975"/>
                </a:lnTo>
                <a:lnTo>
                  <a:pt x="2987" y="975"/>
                </a:lnTo>
                <a:lnTo>
                  <a:pt x="2987" y="973"/>
                </a:lnTo>
                <a:lnTo>
                  <a:pt x="2987" y="969"/>
                </a:lnTo>
                <a:lnTo>
                  <a:pt x="2985" y="969"/>
                </a:lnTo>
                <a:lnTo>
                  <a:pt x="2985" y="967"/>
                </a:lnTo>
                <a:lnTo>
                  <a:pt x="2985" y="966"/>
                </a:lnTo>
                <a:lnTo>
                  <a:pt x="2983" y="964"/>
                </a:lnTo>
                <a:lnTo>
                  <a:pt x="2981" y="962"/>
                </a:lnTo>
                <a:lnTo>
                  <a:pt x="2981" y="960"/>
                </a:lnTo>
                <a:lnTo>
                  <a:pt x="2983" y="960"/>
                </a:lnTo>
                <a:lnTo>
                  <a:pt x="2985" y="960"/>
                </a:lnTo>
                <a:lnTo>
                  <a:pt x="2987" y="960"/>
                </a:lnTo>
                <a:lnTo>
                  <a:pt x="2992" y="960"/>
                </a:lnTo>
                <a:lnTo>
                  <a:pt x="2992" y="962"/>
                </a:lnTo>
                <a:lnTo>
                  <a:pt x="2992" y="964"/>
                </a:lnTo>
                <a:lnTo>
                  <a:pt x="2994" y="962"/>
                </a:lnTo>
                <a:lnTo>
                  <a:pt x="2998" y="962"/>
                </a:lnTo>
                <a:lnTo>
                  <a:pt x="2998" y="960"/>
                </a:lnTo>
                <a:lnTo>
                  <a:pt x="2994" y="958"/>
                </a:lnTo>
                <a:lnTo>
                  <a:pt x="2998" y="960"/>
                </a:lnTo>
                <a:lnTo>
                  <a:pt x="3000" y="960"/>
                </a:lnTo>
                <a:lnTo>
                  <a:pt x="3000" y="962"/>
                </a:lnTo>
                <a:lnTo>
                  <a:pt x="2998" y="962"/>
                </a:lnTo>
                <a:lnTo>
                  <a:pt x="3000" y="962"/>
                </a:lnTo>
                <a:lnTo>
                  <a:pt x="3002" y="964"/>
                </a:lnTo>
                <a:lnTo>
                  <a:pt x="3004" y="964"/>
                </a:lnTo>
                <a:lnTo>
                  <a:pt x="3002" y="964"/>
                </a:lnTo>
                <a:lnTo>
                  <a:pt x="3000" y="964"/>
                </a:lnTo>
                <a:lnTo>
                  <a:pt x="3000" y="966"/>
                </a:lnTo>
                <a:lnTo>
                  <a:pt x="3000" y="969"/>
                </a:lnTo>
                <a:lnTo>
                  <a:pt x="3002" y="969"/>
                </a:lnTo>
                <a:lnTo>
                  <a:pt x="3000" y="971"/>
                </a:lnTo>
                <a:lnTo>
                  <a:pt x="3002" y="971"/>
                </a:lnTo>
                <a:lnTo>
                  <a:pt x="3004" y="969"/>
                </a:lnTo>
                <a:lnTo>
                  <a:pt x="3004" y="967"/>
                </a:lnTo>
                <a:lnTo>
                  <a:pt x="3006" y="967"/>
                </a:lnTo>
                <a:lnTo>
                  <a:pt x="3008" y="966"/>
                </a:lnTo>
                <a:lnTo>
                  <a:pt x="3010" y="964"/>
                </a:lnTo>
                <a:lnTo>
                  <a:pt x="3010" y="962"/>
                </a:lnTo>
                <a:lnTo>
                  <a:pt x="3012" y="960"/>
                </a:lnTo>
                <a:lnTo>
                  <a:pt x="3012" y="958"/>
                </a:lnTo>
                <a:lnTo>
                  <a:pt x="3012" y="956"/>
                </a:lnTo>
                <a:lnTo>
                  <a:pt x="3010" y="958"/>
                </a:lnTo>
                <a:lnTo>
                  <a:pt x="3010" y="956"/>
                </a:lnTo>
                <a:lnTo>
                  <a:pt x="3012" y="956"/>
                </a:lnTo>
                <a:lnTo>
                  <a:pt x="3013" y="956"/>
                </a:lnTo>
                <a:lnTo>
                  <a:pt x="3015" y="954"/>
                </a:lnTo>
                <a:lnTo>
                  <a:pt x="3017" y="954"/>
                </a:lnTo>
                <a:lnTo>
                  <a:pt x="3017" y="956"/>
                </a:lnTo>
                <a:lnTo>
                  <a:pt x="3017" y="958"/>
                </a:lnTo>
                <a:lnTo>
                  <a:pt x="3021" y="958"/>
                </a:lnTo>
                <a:lnTo>
                  <a:pt x="3029" y="956"/>
                </a:lnTo>
                <a:lnTo>
                  <a:pt x="3033" y="956"/>
                </a:lnTo>
                <a:lnTo>
                  <a:pt x="3035" y="954"/>
                </a:lnTo>
                <a:lnTo>
                  <a:pt x="3038" y="950"/>
                </a:lnTo>
                <a:lnTo>
                  <a:pt x="3038" y="948"/>
                </a:lnTo>
                <a:lnTo>
                  <a:pt x="3040" y="950"/>
                </a:lnTo>
                <a:lnTo>
                  <a:pt x="3042" y="950"/>
                </a:lnTo>
                <a:lnTo>
                  <a:pt x="3044" y="950"/>
                </a:lnTo>
                <a:lnTo>
                  <a:pt x="3044" y="952"/>
                </a:lnTo>
                <a:lnTo>
                  <a:pt x="3044" y="954"/>
                </a:lnTo>
                <a:lnTo>
                  <a:pt x="3040" y="954"/>
                </a:lnTo>
                <a:lnTo>
                  <a:pt x="3040" y="956"/>
                </a:lnTo>
                <a:lnTo>
                  <a:pt x="3038" y="956"/>
                </a:lnTo>
                <a:lnTo>
                  <a:pt x="3037" y="956"/>
                </a:lnTo>
                <a:lnTo>
                  <a:pt x="3035" y="956"/>
                </a:lnTo>
                <a:lnTo>
                  <a:pt x="3033" y="956"/>
                </a:lnTo>
                <a:lnTo>
                  <a:pt x="3033" y="958"/>
                </a:lnTo>
                <a:lnTo>
                  <a:pt x="3031" y="958"/>
                </a:lnTo>
                <a:lnTo>
                  <a:pt x="3029" y="958"/>
                </a:lnTo>
                <a:lnTo>
                  <a:pt x="3019" y="958"/>
                </a:lnTo>
                <a:lnTo>
                  <a:pt x="3019" y="960"/>
                </a:lnTo>
                <a:lnTo>
                  <a:pt x="3021" y="962"/>
                </a:lnTo>
                <a:lnTo>
                  <a:pt x="3023" y="962"/>
                </a:lnTo>
                <a:lnTo>
                  <a:pt x="3023" y="964"/>
                </a:lnTo>
                <a:lnTo>
                  <a:pt x="3023" y="966"/>
                </a:lnTo>
                <a:lnTo>
                  <a:pt x="3023" y="967"/>
                </a:lnTo>
                <a:lnTo>
                  <a:pt x="3023" y="969"/>
                </a:lnTo>
                <a:lnTo>
                  <a:pt x="3023" y="971"/>
                </a:lnTo>
                <a:lnTo>
                  <a:pt x="3021" y="971"/>
                </a:lnTo>
                <a:lnTo>
                  <a:pt x="3021" y="973"/>
                </a:lnTo>
                <a:lnTo>
                  <a:pt x="3019" y="973"/>
                </a:lnTo>
                <a:lnTo>
                  <a:pt x="3019" y="975"/>
                </a:lnTo>
                <a:lnTo>
                  <a:pt x="3017" y="975"/>
                </a:lnTo>
                <a:lnTo>
                  <a:pt x="3015" y="975"/>
                </a:lnTo>
                <a:lnTo>
                  <a:pt x="3013" y="977"/>
                </a:lnTo>
                <a:lnTo>
                  <a:pt x="3012" y="977"/>
                </a:lnTo>
                <a:lnTo>
                  <a:pt x="3010" y="977"/>
                </a:lnTo>
                <a:lnTo>
                  <a:pt x="3010" y="975"/>
                </a:lnTo>
                <a:lnTo>
                  <a:pt x="3008" y="975"/>
                </a:lnTo>
                <a:lnTo>
                  <a:pt x="3010" y="975"/>
                </a:lnTo>
                <a:lnTo>
                  <a:pt x="3010" y="973"/>
                </a:lnTo>
                <a:lnTo>
                  <a:pt x="3008" y="973"/>
                </a:lnTo>
                <a:lnTo>
                  <a:pt x="3008" y="971"/>
                </a:lnTo>
                <a:lnTo>
                  <a:pt x="3008" y="973"/>
                </a:lnTo>
                <a:lnTo>
                  <a:pt x="3008" y="975"/>
                </a:lnTo>
                <a:lnTo>
                  <a:pt x="3008" y="973"/>
                </a:lnTo>
                <a:lnTo>
                  <a:pt x="3008" y="975"/>
                </a:lnTo>
                <a:lnTo>
                  <a:pt x="3006" y="975"/>
                </a:lnTo>
                <a:lnTo>
                  <a:pt x="3008" y="975"/>
                </a:lnTo>
                <a:lnTo>
                  <a:pt x="3008" y="977"/>
                </a:lnTo>
                <a:lnTo>
                  <a:pt x="3006" y="977"/>
                </a:lnTo>
                <a:lnTo>
                  <a:pt x="3004" y="977"/>
                </a:lnTo>
                <a:lnTo>
                  <a:pt x="3004" y="979"/>
                </a:lnTo>
                <a:lnTo>
                  <a:pt x="3002" y="981"/>
                </a:lnTo>
                <a:lnTo>
                  <a:pt x="3004" y="983"/>
                </a:lnTo>
                <a:lnTo>
                  <a:pt x="3006" y="987"/>
                </a:lnTo>
                <a:lnTo>
                  <a:pt x="3006" y="989"/>
                </a:lnTo>
                <a:lnTo>
                  <a:pt x="3006" y="990"/>
                </a:lnTo>
                <a:lnTo>
                  <a:pt x="3008" y="992"/>
                </a:lnTo>
                <a:lnTo>
                  <a:pt x="3010" y="994"/>
                </a:lnTo>
                <a:lnTo>
                  <a:pt x="3012" y="996"/>
                </a:lnTo>
                <a:lnTo>
                  <a:pt x="3013" y="998"/>
                </a:lnTo>
                <a:lnTo>
                  <a:pt x="3015" y="998"/>
                </a:lnTo>
                <a:lnTo>
                  <a:pt x="3023" y="1002"/>
                </a:lnTo>
                <a:lnTo>
                  <a:pt x="3027" y="1002"/>
                </a:lnTo>
                <a:lnTo>
                  <a:pt x="3029" y="1006"/>
                </a:lnTo>
                <a:lnTo>
                  <a:pt x="3031" y="1008"/>
                </a:lnTo>
                <a:lnTo>
                  <a:pt x="3033" y="1008"/>
                </a:lnTo>
                <a:lnTo>
                  <a:pt x="3033" y="1010"/>
                </a:lnTo>
                <a:lnTo>
                  <a:pt x="3033" y="1012"/>
                </a:lnTo>
                <a:lnTo>
                  <a:pt x="3033" y="1014"/>
                </a:lnTo>
                <a:lnTo>
                  <a:pt x="3033" y="1015"/>
                </a:lnTo>
                <a:lnTo>
                  <a:pt x="3033" y="1017"/>
                </a:lnTo>
                <a:lnTo>
                  <a:pt x="3035" y="1017"/>
                </a:lnTo>
                <a:lnTo>
                  <a:pt x="3037" y="1017"/>
                </a:lnTo>
                <a:lnTo>
                  <a:pt x="3038" y="1017"/>
                </a:lnTo>
                <a:lnTo>
                  <a:pt x="3040" y="1017"/>
                </a:lnTo>
                <a:lnTo>
                  <a:pt x="3040" y="1019"/>
                </a:lnTo>
                <a:lnTo>
                  <a:pt x="3042" y="1019"/>
                </a:lnTo>
                <a:lnTo>
                  <a:pt x="3044" y="1021"/>
                </a:lnTo>
                <a:lnTo>
                  <a:pt x="3046" y="1021"/>
                </a:lnTo>
                <a:lnTo>
                  <a:pt x="3046" y="1019"/>
                </a:lnTo>
                <a:lnTo>
                  <a:pt x="3048" y="1019"/>
                </a:lnTo>
                <a:lnTo>
                  <a:pt x="3050" y="1019"/>
                </a:lnTo>
                <a:lnTo>
                  <a:pt x="3052" y="1017"/>
                </a:lnTo>
                <a:lnTo>
                  <a:pt x="3052" y="1019"/>
                </a:lnTo>
                <a:lnTo>
                  <a:pt x="3054" y="1019"/>
                </a:lnTo>
                <a:lnTo>
                  <a:pt x="3056" y="1021"/>
                </a:lnTo>
                <a:lnTo>
                  <a:pt x="3058" y="1021"/>
                </a:lnTo>
                <a:lnTo>
                  <a:pt x="3060" y="1021"/>
                </a:lnTo>
                <a:lnTo>
                  <a:pt x="3062" y="1021"/>
                </a:lnTo>
                <a:lnTo>
                  <a:pt x="3063" y="1019"/>
                </a:lnTo>
                <a:lnTo>
                  <a:pt x="3065" y="1017"/>
                </a:lnTo>
                <a:lnTo>
                  <a:pt x="3067" y="1015"/>
                </a:lnTo>
                <a:lnTo>
                  <a:pt x="3069" y="1014"/>
                </a:lnTo>
                <a:lnTo>
                  <a:pt x="3071" y="1014"/>
                </a:lnTo>
                <a:lnTo>
                  <a:pt x="3073" y="1012"/>
                </a:lnTo>
                <a:lnTo>
                  <a:pt x="3075" y="1012"/>
                </a:lnTo>
                <a:lnTo>
                  <a:pt x="3079" y="1010"/>
                </a:lnTo>
                <a:lnTo>
                  <a:pt x="3081" y="1010"/>
                </a:lnTo>
                <a:lnTo>
                  <a:pt x="3081" y="1008"/>
                </a:lnTo>
                <a:lnTo>
                  <a:pt x="3085" y="1006"/>
                </a:lnTo>
                <a:lnTo>
                  <a:pt x="3085" y="1004"/>
                </a:lnTo>
                <a:lnTo>
                  <a:pt x="3085" y="1002"/>
                </a:lnTo>
                <a:lnTo>
                  <a:pt x="3083" y="1000"/>
                </a:lnTo>
                <a:lnTo>
                  <a:pt x="3083" y="996"/>
                </a:lnTo>
                <a:lnTo>
                  <a:pt x="3081" y="994"/>
                </a:lnTo>
                <a:lnTo>
                  <a:pt x="3083" y="994"/>
                </a:lnTo>
                <a:lnTo>
                  <a:pt x="3085" y="994"/>
                </a:lnTo>
                <a:lnTo>
                  <a:pt x="3085" y="996"/>
                </a:lnTo>
                <a:lnTo>
                  <a:pt x="3085" y="998"/>
                </a:lnTo>
                <a:lnTo>
                  <a:pt x="3086" y="998"/>
                </a:lnTo>
                <a:lnTo>
                  <a:pt x="3086" y="1000"/>
                </a:lnTo>
                <a:lnTo>
                  <a:pt x="3088" y="1000"/>
                </a:lnTo>
                <a:lnTo>
                  <a:pt x="3088" y="1002"/>
                </a:lnTo>
                <a:lnTo>
                  <a:pt x="3090" y="1002"/>
                </a:lnTo>
                <a:lnTo>
                  <a:pt x="3090" y="1004"/>
                </a:lnTo>
                <a:lnTo>
                  <a:pt x="3090" y="1006"/>
                </a:lnTo>
                <a:lnTo>
                  <a:pt x="3088" y="1008"/>
                </a:lnTo>
                <a:lnTo>
                  <a:pt x="3088" y="1010"/>
                </a:lnTo>
                <a:lnTo>
                  <a:pt x="3088" y="1015"/>
                </a:lnTo>
                <a:lnTo>
                  <a:pt x="3088" y="1017"/>
                </a:lnTo>
                <a:lnTo>
                  <a:pt x="3086" y="1019"/>
                </a:lnTo>
                <a:lnTo>
                  <a:pt x="3086" y="1021"/>
                </a:lnTo>
                <a:lnTo>
                  <a:pt x="3086" y="1023"/>
                </a:lnTo>
                <a:lnTo>
                  <a:pt x="3086" y="1025"/>
                </a:lnTo>
                <a:lnTo>
                  <a:pt x="3088" y="1025"/>
                </a:lnTo>
                <a:lnTo>
                  <a:pt x="3086" y="1027"/>
                </a:lnTo>
                <a:lnTo>
                  <a:pt x="3085" y="1025"/>
                </a:lnTo>
                <a:lnTo>
                  <a:pt x="3083" y="1025"/>
                </a:lnTo>
                <a:lnTo>
                  <a:pt x="3081" y="1023"/>
                </a:lnTo>
                <a:lnTo>
                  <a:pt x="3079" y="1023"/>
                </a:lnTo>
                <a:lnTo>
                  <a:pt x="3077" y="1023"/>
                </a:lnTo>
                <a:lnTo>
                  <a:pt x="3075" y="1025"/>
                </a:lnTo>
                <a:lnTo>
                  <a:pt x="3075" y="1027"/>
                </a:lnTo>
                <a:lnTo>
                  <a:pt x="3071" y="1025"/>
                </a:lnTo>
                <a:lnTo>
                  <a:pt x="3071" y="1027"/>
                </a:lnTo>
                <a:lnTo>
                  <a:pt x="3067" y="1027"/>
                </a:lnTo>
                <a:lnTo>
                  <a:pt x="3065" y="1025"/>
                </a:lnTo>
                <a:lnTo>
                  <a:pt x="3065" y="1027"/>
                </a:lnTo>
                <a:lnTo>
                  <a:pt x="3067" y="1027"/>
                </a:lnTo>
                <a:lnTo>
                  <a:pt x="3069" y="1027"/>
                </a:lnTo>
                <a:lnTo>
                  <a:pt x="3071" y="1027"/>
                </a:lnTo>
                <a:lnTo>
                  <a:pt x="3071" y="1029"/>
                </a:lnTo>
                <a:lnTo>
                  <a:pt x="3069" y="1031"/>
                </a:lnTo>
                <a:lnTo>
                  <a:pt x="3071" y="1031"/>
                </a:lnTo>
                <a:lnTo>
                  <a:pt x="3073" y="1031"/>
                </a:lnTo>
                <a:lnTo>
                  <a:pt x="3073" y="1033"/>
                </a:lnTo>
                <a:lnTo>
                  <a:pt x="3075" y="1033"/>
                </a:lnTo>
                <a:lnTo>
                  <a:pt x="3077" y="1033"/>
                </a:lnTo>
                <a:lnTo>
                  <a:pt x="3079" y="1033"/>
                </a:lnTo>
                <a:lnTo>
                  <a:pt x="3081" y="1035"/>
                </a:lnTo>
                <a:lnTo>
                  <a:pt x="3081" y="1037"/>
                </a:lnTo>
                <a:lnTo>
                  <a:pt x="3079" y="1037"/>
                </a:lnTo>
                <a:lnTo>
                  <a:pt x="3077" y="1038"/>
                </a:lnTo>
                <a:lnTo>
                  <a:pt x="3077" y="1040"/>
                </a:lnTo>
                <a:lnTo>
                  <a:pt x="3077" y="1042"/>
                </a:lnTo>
                <a:lnTo>
                  <a:pt x="3075" y="1042"/>
                </a:lnTo>
                <a:lnTo>
                  <a:pt x="3075" y="1044"/>
                </a:lnTo>
                <a:lnTo>
                  <a:pt x="3075" y="1046"/>
                </a:lnTo>
                <a:lnTo>
                  <a:pt x="3073" y="1046"/>
                </a:lnTo>
                <a:lnTo>
                  <a:pt x="3071" y="1046"/>
                </a:lnTo>
                <a:lnTo>
                  <a:pt x="3069" y="1044"/>
                </a:lnTo>
                <a:lnTo>
                  <a:pt x="3069" y="1042"/>
                </a:lnTo>
                <a:lnTo>
                  <a:pt x="3067" y="1042"/>
                </a:lnTo>
                <a:lnTo>
                  <a:pt x="3065" y="1042"/>
                </a:lnTo>
                <a:lnTo>
                  <a:pt x="3065" y="1040"/>
                </a:lnTo>
                <a:lnTo>
                  <a:pt x="3067" y="1040"/>
                </a:lnTo>
                <a:lnTo>
                  <a:pt x="3069" y="1040"/>
                </a:lnTo>
                <a:lnTo>
                  <a:pt x="3069" y="1038"/>
                </a:lnTo>
                <a:lnTo>
                  <a:pt x="3067" y="1038"/>
                </a:lnTo>
                <a:lnTo>
                  <a:pt x="3067" y="1037"/>
                </a:lnTo>
                <a:lnTo>
                  <a:pt x="3067" y="1035"/>
                </a:lnTo>
                <a:lnTo>
                  <a:pt x="3065" y="1035"/>
                </a:lnTo>
                <a:lnTo>
                  <a:pt x="3065" y="1033"/>
                </a:lnTo>
                <a:lnTo>
                  <a:pt x="3062" y="1033"/>
                </a:lnTo>
                <a:lnTo>
                  <a:pt x="3060" y="1033"/>
                </a:lnTo>
                <a:lnTo>
                  <a:pt x="3058" y="1033"/>
                </a:lnTo>
                <a:lnTo>
                  <a:pt x="3056" y="1031"/>
                </a:lnTo>
                <a:lnTo>
                  <a:pt x="3054" y="1031"/>
                </a:lnTo>
                <a:lnTo>
                  <a:pt x="3054" y="1029"/>
                </a:lnTo>
                <a:lnTo>
                  <a:pt x="3052" y="1029"/>
                </a:lnTo>
                <a:lnTo>
                  <a:pt x="3050" y="1029"/>
                </a:lnTo>
                <a:lnTo>
                  <a:pt x="3048" y="1029"/>
                </a:lnTo>
                <a:lnTo>
                  <a:pt x="3050" y="1031"/>
                </a:lnTo>
                <a:lnTo>
                  <a:pt x="3048" y="1031"/>
                </a:lnTo>
                <a:lnTo>
                  <a:pt x="3048" y="1033"/>
                </a:lnTo>
                <a:lnTo>
                  <a:pt x="3048" y="1031"/>
                </a:lnTo>
                <a:lnTo>
                  <a:pt x="3048" y="1033"/>
                </a:lnTo>
                <a:lnTo>
                  <a:pt x="3048" y="1035"/>
                </a:lnTo>
                <a:lnTo>
                  <a:pt x="3046" y="1035"/>
                </a:lnTo>
                <a:lnTo>
                  <a:pt x="3046" y="1033"/>
                </a:lnTo>
                <a:lnTo>
                  <a:pt x="3046" y="1035"/>
                </a:lnTo>
                <a:lnTo>
                  <a:pt x="3044" y="1035"/>
                </a:lnTo>
                <a:lnTo>
                  <a:pt x="3044" y="1037"/>
                </a:lnTo>
                <a:lnTo>
                  <a:pt x="3042" y="1037"/>
                </a:lnTo>
                <a:lnTo>
                  <a:pt x="3042" y="1035"/>
                </a:lnTo>
                <a:lnTo>
                  <a:pt x="3040" y="1035"/>
                </a:lnTo>
                <a:lnTo>
                  <a:pt x="3038" y="1035"/>
                </a:lnTo>
                <a:lnTo>
                  <a:pt x="3038" y="1033"/>
                </a:lnTo>
                <a:lnTo>
                  <a:pt x="3037" y="1033"/>
                </a:lnTo>
                <a:lnTo>
                  <a:pt x="3037" y="1035"/>
                </a:lnTo>
                <a:lnTo>
                  <a:pt x="3038" y="1037"/>
                </a:lnTo>
                <a:lnTo>
                  <a:pt x="3040" y="1037"/>
                </a:lnTo>
                <a:lnTo>
                  <a:pt x="3040" y="1038"/>
                </a:lnTo>
                <a:lnTo>
                  <a:pt x="3042" y="1038"/>
                </a:lnTo>
                <a:lnTo>
                  <a:pt x="3042" y="1037"/>
                </a:lnTo>
                <a:lnTo>
                  <a:pt x="3044" y="1038"/>
                </a:lnTo>
                <a:lnTo>
                  <a:pt x="3046" y="1038"/>
                </a:lnTo>
                <a:lnTo>
                  <a:pt x="3048" y="1038"/>
                </a:lnTo>
                <a:lnTo>
                  <a:pt x="3050" y="1038"/>
                </a:lnTo>
                <a:lnTo>
                  <a:pt x="3050" y="1040"/>
                </a:lnTo>
                <a:lnTo>
                  <a:pt x="3050" y="1038"/>
                </a:lnTo>
                <a:lnTo>
                  <a:pt x="3052" y="1038"/>
                </a:lnTo>
                <a:lnTo>
                  <a:pt x="3054" y="1038"/>
                </a:lnTo>
                <a:lnTo>
                  <a:pt x="3056" y="1038"/>
                </a:lnTo>
                <a:lnTo>
                  <a:pt x="3058" y="1038"/>
                </a:lnTo>
                <a:lnTo>
                  <a:pt x="3056" y="1040"/>
                </a:lnTo>
                <a:lnTo>
                  <a:pt x="3058" y="1040"/>
                </a:lnTo>
                <a:lnTo>
                  <a:pt x="3058" y="1042"/>
                </a:lnTo>
                <a:lnTo>
                  <a:pt x="3060" y="1042"/>
                </a:lnTo>
                <a:lnTo>
                  <a:pt x="3060" y="1044"/>
                </a:lnTo>
                <a:lnTo>
                  <a:pt x="3060" y="1046"/>
                </a:lnTo>
                <a:lnTo>
                  <a:pt x="3062" y="1046"/>
                </a:lnTo>
                <a:lnTo>
                  <a:pt x="3065" y="1048"/>
                </a:lnTo>
                <a:lnTo>
                  <a:pt x="3067" y="1048"/>
                </a:lnTo>
                <a:lnTo>
                  <a:pt x="3067" y="1046"/>
                </a:lnTo>
                <a:lnTo>
                  <a:pt x="3069" y="1046"/>
                </a:lnTo>
                <a:lnTo>
                  <a:pt x="3069" y="1048"/>
                </a:lnTo>
                <a:lnTo>
                  <a:pt x="3067" y="1050"/>
                </a:lnTo>
                <a:lnTo>
                  <a:pt x="3067" y="1052"/>
                </a:lnTo>
                <a:lnTo>
                  <a:pt x="3063" y="1054"/>
                </a:lnTo>
                <a:lnTo>
                  <a:pt x="3062" y="1056"/>
                </a:lnTo>
                <a:lnTo>
                  <a:pt x="3065" y="1056"/>
                </a:lnTo>
                <a:lnTo>
                  <a:pt x="3065" y="1058"/>
                </a:lnTo>
                <a:lnTo>
                  <a:pt x="3063" y="1058"/>
                </a:lnTo>
                <a:lnTo>
                  <a:pt x="3062" y="1058"/>
                </a:lnTo>
                <a:lnTo>
                  <a:pt x="3062" y="1060"/>
                </a:lnTo>
                <a:lnTo>
                  <a:pt x="3063" y="1060"/>
                </a:lnTo>
                <a:lnTo>
                  <a:pt x="3063" y="1062"/>
                </a:lnTo>
                <a:lnTo>
                  <a:pt x="3062" y="1062"/>
                </a:lnTo>
                <a:lnTo>
                  <a:pt x="3060" y="1062"/>
                </a:lnTo>
                <a:lnTo>
                  <a:pt x="3060" y="1063"/>
                </a:lnTo>
                <a:lnTo>
                  <a:pt x="3062" y="1063"/>
                </a:lnTo>
                <a:lnTo>
                  <a:pt x="3062" y="1065"/>
                </a:lnTo>
                <a:lnTo>
                  <a:pt x="3063" y="1065"/>
                </a:lnTo>
                <a:lnTo>
                  <a:pt x="3065" y="1065"/>
                </a:lnTo>
                <a:lnTo>
                  <a:pt x="3067" y="1065"/>
                </a:lnTo>
                <a:lnTo>
                  <a:pt x="3067" y="1067"/>
                </a:lnTo>
                <a:lnTo>
                  <a:pt x="3069" y="1067"/>
                </a:lnTo>
                <a:lnTo>
                  <a:pt x="3071" y="1069"/>
                </a:lnTo>
                <a:lnTo>
                  <a:pt x="3073" y="1069"/>
                </a:lnTo>
                <a:lnTo>
                  <a:pt x="3075" y="1069"/>
                </a:lnTo>
                <a:lnTo>
                  <a:pt x="3075" y="1071"/>
                </a:lnTo>
                <a:lnTo>
                  <a:pt x="3075" y="1073"/>
                </a:lnTo>
                <a:lnTo>
                  <a:pt x="3073" y="1073"/>
                </a:lnTo>
                <a:lnTo>
                  <a:pt x="3073" y="1075"/>
                </a:lnTo>
                <a:lnTo>
                  <a:pt x="3075" y="1075"/>
                </a:lnTo>
                <a:lnTo>
                  <a:pt x="3075" y="1077"/>
                </a:lnTo>
                <a:lnTo>
                  <a:pt x="3073" y="1079"/>
                </a:lnTo>
                <a:lnTo>
                  <a:pt x="3073" y="1081"/>
                </a:lnTo>
                <a:lnTo>
                  <a:pt x="3075" y="1081"/>
                </a:lnTo>
                <a:lnTo>
                  <a:pt x="3073" y="1083"/>
                </a:lnTo>
                <a:lnTo>
                  <a:pt x="3071" y="1083"/>
                </a:lnTo>
                <a:lnTo>
                  <a:pt x="3069" y="1085"/>
                </a:lnTo>
                <a:lnTo>
                  <a:pt x="3067" y="1086"/>
                </a:lnTo>
                <a:lnTo>
                  <a:pt x="3065" y="1086"/>
                </a:lnTo>
                <a:lnTo>
                  <a:pt x="3065" y="1088"/>
                </a:lnTo>
                <a:lnTo>
                  <a:pt x="3063" y="1088"/>
                </a:lnTo>
                <a:lnTo>
                  <a:pt x="3062" y="1088"/>
                </a:lnTo>
                <a:lnTo>
                  <a:pt x="3065" y="1088"/>
                </a:lnTo>
                <a:lnTo>
                  <a:pt x="3065" y="1086"/>
                </a:lnTo>
                <a:lnTo>
                  <a:pt x="3067" y="1086"/>
                </a:lnTo>
                <a:lnTo>
                  <a:pt x="3067" y="1088"/>
                </a:lnTo>
                <a:lnTo>
                  <a:pt x="3067" y="1086"/>
                </a:lnTo>
                <a:lnTo>
                  <a:pt x="3069" y="1086"/>
                </a:lnTo>
                <a:lnTo>
                  <a:pt x="3071" y="1086"/>
                </a:lnTo>
                <a:lnTo>
                  <a:pt x="3071" y="1085"/>
                </a:lnTo>
                <a:lnTo>
                  <a:pt x="3073" y="1085"/>
                </a:lnTo>
                <a:lnTo>
                  <a:pt x="3075" y="1085"/>
                </a:lnTo>
                <a:lnTo>
                  <a:pt x="3075" y="1083"/>
                </a:lnTo>
                <a:lnTo>
                  <a:pt x="3077" y="1081"/>
                </a:lnTo>
                <a:lnTo>
                  <a:pt x="3077" y="1079"/>
                </a:lnTo>
                <a:lnTo>
                  <a:pt x="3077" y="1077"/>
                </a:lnTo>
                <a:lnTo>
                  <a:pt x="3079" y="1077"/>
                </a:lnTo>
                <a:lnTo>
                  <a:pt x="3077" y="1075"/>
                </a:lnTo>
                <a:lnTo>
                  <a:pt x="3077" y="1073"/>
                </a:lnTo>
                <a:lnTo>
                  <a:pt x="3079" y="1071"/>
                </a:lnTo>
                <a:lnTo>
                  <a:pt x="3081" y="1069"/>
                </a:lnTo>
                <a:lnTo>
                  <a:pt x="3081" y="1067"/>
                </a:lnTo>
                <a:lnTo>
                  <a:pt x="3083" y="1067"/>
                </a:lnTo>
                <a:lnTo>
                  <a:pt x="3083" y="1069"/>
                </a:lnTo>
                <a:lnTo>
                  <a:pt x="3085" y="1071"/>
                </a:lnTo>
                <a:lnTo>
                  <a:pt x="3086" y="1073"/>
                </a:lnTo>
                <a:lnTo>
                  <a:pt x="3088" y="1073"/>
                </a:lnTo>
                <a:lnTo>
                  <a:pt x="3086" y="1073"/>
                </a:lnTo>
                <a:lnTo>
                  <a:pt x="3088" y="1073"/>
                </a:lnTo>
                <a:lnTo>
                  <a:pt x="3088" y="1071"/>
                </a:lnTo>
                <a:lnTo>
                  <a:pt x="3088" y="1069"/>
                </a:lnTo>
                <a:lnTo>
                  <a:pt x="3088" y="1071"/>
                </a:lnTo>
                <a:lnTo>
                  <a:pt x="3086" y="1071"/>
                </a:lnTo>
                <a:lnTo>
                  <a:pt x="3086" y="1069"/>
                </a:lnTo>
                <a:lnTo>
                  <a:pt x="3086" y="1067"/>
                </a:lnTo>
                <a:lnTo>
                  <a:pt x="3086" y="1065"/>
                </a:lnTo>
                <a:lnTo>
                  <a:pt x="3088" y="1065"/>
                </a:lnTo>
                <a:lnTo>
                  <a:pt x="3090" y="1065"/>
                </a:lnTo>
                <a:lnTo>
                  <a:pt x="3088" y="1063"/>
                </a:lnTo>
                <a:lnTo>
                  <a:pt x="3088" y="1062"/>
                </a:lnTo>
                <a:lnTo>
                  <a:pt x="3088" y="1063"/>
                </a:lnTo>
                <a:lnTo>
                  <a:pt x="3088" y="1065"/>
                </a:lnTo>
                <a:lnTo>
                  <a:pt x="3088" y="1063"/>
                </a:lnTo>
                <a:lnTo>
                  <a:pt x="3086" y="1063"/>
                </a:lnTo>
                <a:lnTo>
                  <a:pt x="3085" y="1063"/>
                </a:lnTo>
                <a:lnTo>
                  <a:pt x="3083" y="1062"/>
                </a:lnTo>
                <a:lnTo>
                  <a:pt x="3081" y="1062"/>
                </a:lnTo>
                <a:lnTo>
                  <a:pt x="3081" y="1060"/>
                </a:lnTo>
                <a:lnTo>
                  <a:pt x="3079" y="1060"/>
                </a:lnTo>
                <a:lnTo>
                  <a:pt x="3077" y="1060"/>
                </a:lnTo>
                <a:lnTo>
                  <a:pt x="3075" y="1060"/>
                </a:lnTo>
                <a:lnTo>
                  <a:pt x="3073" y="1060"/>
                </a:lnTo>
                <a:lnTo>
                  <a:pt x="3073" y="1062"/>
                </a:lnTo>
                <a:lnTo>
                  <a:pt x="3071" y="1062"/>
                </a:lnTo>
                <a:lnTo>
                  <a:pt x="3069" y="1060"/>
                </a:lnTo>
                <a:lnTo>
                  <a:pt x="3069" y="1058"/>
                </a:lnTo>
                <a:lnTo>
                  <a:pt x="3069" y="1056"/>
                </a:lnTo>
                <a:lnTo>
                  <a:pt x="3069" y="1054"/>
                </a:lnTo>
                <a:lnTo>
                  <a:pt x="3069" y="1052"/>
                </a:lnTo>
                <a:lnTo>
                  <a:pt x="3071" y="1052"/>
                </a:lnTo>
                <a:lnTo>
                  <a:pt x="3073" y="1050"/>
                </a:lnTo>
                <a:lnTo>
                  <a:pt x="3075" y="1050"/>
                </a:lnTo>
                <a:lnTo>
                  <a:pt x="3075" y="1052"/>
                </a:lnTo>
                <a:lnTo>
                  <a:pt x="3075" y="1054"/>
                </a:lnTo>
                <a:lnTo>
                  <a:pt x="3079" y="1054"/>
                </a:lnTo>
                <a:lnTo>
                  <a:pt x="3079" y="1052"/>
                </a:lnTo>
                <a:lnTo>
                  <a:pt x="3079" y="1050"/>
                </a:lnTo>
                <a:lnTo>
                  <a:pt x="3079" y="1048"/>
                </a:lnTo>
                <a:lnTo>
                  <a:pt x="3081" y="1048"/>
                </a:lnTo>
                <a:lnTo>
                  <a:pt x="3083" y="1048"/>
                </a:lnTo>
                <a:lnTo>
                  <a:pt x="3085" y="1046"/>
                </a:lnTo>
                <a:lnTo>
                  <a:pt x="3086" y="1046"/>
                </a:lnTo>
                <a:lnTo>
                  <a:pt x="3088" y="1044"/>
                </a:lnTo>
                <a:lnTo>
                  <a:pt x="3090" y="1044"/>
                </a:lnTo>
                <a:lnTo>
                  <a:pt x="3092" y="1044"/>
                </a:lnTo>
                <a:lnTo>
                  <a:pt x="3094" y="1042"/>
                </a:lnTo>
                <a:lnTo>
                  <a:pt x="3096" y="1040"/>
                </a:lnTo>
                <a:lnTo>
                  <a:pt x="3098" y="1040"/>
                </a:lnTo>
                <a:lnTo>
                  <a:pt x="3102" y="1038"/>
                </a:lnTo>
                <a:lnTo>
                  <a:pt x="3104" y="1037"/>
                </a:lnTo>
                <a:lnTo>
                  <a:pt x="3104" y="1033"/>
                </a:lnTo>
                <a:lnTo>
                  <a:pt x="3106" y="1031"/>
                </a:lnTo>
                <a:lnTo>
                  <a:pt x="3110" y="1031"/>
                </a:lnTo>
                <a:lnTo>
                  <a:pt x="3115" y="1031"/>
                </a:lnTo>
                <a:lnTo>
                  <a:pt x="3117" y="1031"/>
                </a:lnTo>
                <a:lnTo>
                  <a:pt x="3119" y="1031"/>
                </a:lnTo>
                <a:lnTo>
                  <a:pt x="3119" y="1029"/>
                </a:lnTo>
                <a:lnTo>
                  <a:pt x="3115" y="1029"/>
                </a:lnTo>
                <a:lnTo>
                  <a:pt x="3115" y="1027"/>
                </a:lnTo>
                <a:lnTo>
                  <a:pt x="3117" y="1027"/>
                </a:lnTo>
                <a:lnTo>
                  <a:pt x="3119" y="1025"/>
                </a:lnTo>
                <a:lnTo>
                  <a:pt x="3121" y="1025"/>
                </a:lnTo>
                <a:lnTo>
                  <a:pt x="3121" y="1023"/>
                </a:lnTo>
                <a:lnTo>
                  <a:pt x="3119" y="1021"/>
                </a:lnTo>
                <a:lnTo>
                  <a:pt x="3121" y="1021"/>
                </a:lnTo>
                <a:lnTo>
                  <a:pt x="3121" y="1023"/>
                </a:lnTo>
                <a:lnTo>
                  <a:pt x="3121" y="1025"/>
                </a:lnTo>
                <a:lnTo>
                  <a:pt x="3121" y="1027"/>
                </a:lnTo>
                <a:lnTo>
                  <a:pt x="3123" y="1029"/>
                </a:lnTo>
                <a:lnTo>
                  <a:pt x="3125" y="1031"/>
                </a:lnTo>
                <a:lnTo>
                  <a:pt x="3125" y="1033"/>
                </a:lnTo>
                <a:lnTo>
                  <a:pt x="3123" y="1035"/>
                </a:lnTo>
                <a:lnTo>
                  <a:pt x="3119" y="1037"/>
                </a:lnTo>
                <a:lnTo>
                  <a:pt x="3117" y="1035"/>
                </a:lnTo>
                <a:lnTo>
                  <a:pt x="3115" y="1035"/>
                </a:lnTo>
                <a:lnTo>
                  <a:pt x="3113" y="1035"/>
                </a:lnTo>
                <a:lnTo>
                  <a:pt x="3111" y="1035"/>
                </a:lnTo>
                <a:lnTo>
                  <a:pt x="3110" y="1037"/>
                </a:lnTo>
                <a:lnTo>
                  <a:pt x="3108" y="1038"/>
                </a:lnTo>
                <a:lnTo>
                  <a:pt x="3106" y="1038"/>
                </a:lnTo>
                <a:lnTo>
                  <a:pt x="3106" y="1040"/>
                </a:lnTo>
                <a:lnTo>
                  <a:pt x="3104" y="1040"/>
                </a:lnTo>
                <a:lnTo>
                  <a:pt x="3104" y="1042"/>
                </a:lnTo>
                <a:lnTo>
                  <a:pt x="3104" y="1044"/>
                </a:lnTo>
                <a:lnTo>
                  <a:pt x="3106" y="1046"/>
                </a:lnTo>
                <a:lnTo>
                  <a:pt x="3104" y="1046"/>
                </a:lnTo>
                <a:lnTo>
                  <a:pt x="3104" y="1048"/>
                </a:lnTo>
                <a:lnTo>
                  <a:pt x="3106" y="1048"/>
                </a:lnTo>
                <a:lnTo>
                  <a:pt x="3108" y="1048"/>
                </a:lnTo>
                <a:lnTo>
                  <a:pt x="3110" y="1048"/>
                </a:lnTo>
                <a:lnTo>
                  <a:pt x="3110" y="1046"/>
                </a:lnTo>
                <a:lnTo>
                  <a:pt x="3110" y="1048"/>
                </a:lnTo>
                <a:lnTo>
                  <a:pt x="3111" y="1048"/>
                </a:lnTo>
                <a:lnTo>
                  <a:pt x="3110" y="1050"/>
                </a:lnTo>
                <a:lnTo>
                  <a:pt x="3110" y="1052"/>
                </a:lnTo>
                <a:lnTo>
                  <a:pt x="3111" y="1054"/>
                </a:lnTo>
                <a:lnTo>
                  <a:pt x="3113" y="1056"/>
                </a:lnTo>
                <a:lnTo>
                  <a:pt x="3113" y="1058"/>
                </a:lnTo>
                <a:lnTo>
                  <a:pt x="3111" y="1060"/>
                </a:lnTo>
                <a:lnTo>
                  <a:pt x="3113" y="1060"/>
                </a:lnTo>
                <a:lnTo>
                  <a:pt x="3113" y="1062"/>
                </a:lnTo>
                <a:lnTo>
                  <a:pt x="3113" y="1063"/>
                </a:lnTo>
                <a:lnTo>
                  <a:pt x="3115" y="1065"/>
                </a:lnTo>
                <a:lnTo>
                  <a:pt x="3117" y="1067"/>
                </a:lnTo>
                <a:lnTo>
                  <a:pt x="3117" y="1069"/>
                </a:lnTo>
                <a:lnTo>
                  <a:pt x="3115" y="1067"/>
                </a:lnTo>
                <a:lnTo>
                  <a:pt x="3115" y="1069"/>
                </a:lnTo>
                <a:lnTo>
                  <a:pt x="3115" y="1071"/>
                </a:lnTo>
                <a:lnTo>
                  <a:pt x="3115" y="1073"/>
                </a:lnTo>
                <a:lnTo>
                  <a:pt x="3117" y="1075"/>
                </a:lnTo>
                <a:lnTo>
                  <a:pt x="3117" y="1077"/>
                </a:lnTo>
                <a:lnTo>
                  <a:pt x="3119" y="1077"/>
                </a:lnTo>
                <a:lnTo>
                  <a:pt x="3121" y="1077"/>
                </a:lnTo>
                <a:lnTo>
                  <a:pt x="3121" y="1079"/>
                </a:lnTo>
                <a:lnTo>
                  <a:pt x="3119" y="1081"/>
                </a:lnTo>
                <a:lnTo>
                  <a:pt x="3119" y="1083"/>
                </a:lnTo>
                <a:lnTo>
                  <a:pt x="3121" y="1085"/>
                </a:lnTo>
                <a:lnTo>
                  <a:pt x="3123" y="1085"/>
                </a:lnTo>
                <a:lnTo>
                  <a:pt x="3123" y="1086"/>
                </a:lnTo>
                <a:lnTo>
                  <a:pt x="3123" y="1090"/>
                </a:lnTo>
                <a:lnTo>
                  <a:pt x="3121" y="1090"/>
                </a:lnTo>
                <a:lnTo>
                  <a:pt x="3123" y="1090"/>
                </a:lnTo>
                <a:lnTo>
                  <a:pt x="3123" y="1088"/>
                </a:lnTo>
                <a:lnTo>
                  <a:pt x="3125" y="1086"/>
                </a:lnTo>
                <a:lnTo>
                  <a:pt x="3123" y="1086"/>
                </a:lnTo>
                <a:lnTo>
                  <a:pt x="3123" y="1085"/>
                </a:lnTo>
                <a:lnTo>
                  <a:pt x="3125" y="1083"/>
                </a:lnTo>
                <a:lnTo>
                  <a:pt x="3123" y="1083"/>
                </a:lnTo>
                <a:lnTo>
                  <a:pt x="3121" y="1083"/>
                </a:lnTo>
                <a:lnTo>
                  <a:pt x="3121" y="1081"/>
                </a:lnTo>
                <a:lnTo>
                  <a:pt x="3121" y="1079"/>
                </a:lnTo>
                <a:lnTo>
                  <a:pt x="3123" y="1079"/>
                </a:lnTo>
                <a:lnTo>
                  <a:pt x="3123" y="1077"/>
                </a:lnTo>
                <a:lnTo>
                  <a:pt x="3123" y="1075"/>
                </a:lnTo>
                <a:lnTo>
                  <a:pt x="3123" y="1073"/>
                </a:lnTo>
                <a:lnTo>
                  <a:pt x="3123" y="1071"/>
                </a:lnTo>
                <a:lnTo>
                  <a:pt x="3123" y="1069"/>
                </a:lnTo>
                <a:lnTo>
                  <a:pt x="3123" y="1067"/>
                </a:lnTo>
                <a:lnTo>
                  <a:pt x="3125" y="1065"/>
                </a:lnTo>
                <a:lnTo>
                  <a:pt x="3127" y="1065"/>
                </a:lnTo>
                <a:lnTo>
                  <a:pt x="3125" y="1065"/>
                </a:lnTo>
                <a:lnTo>
                  <a:pt x="3125" y="1063"/>
                </a:lnTo>
                <a:lnTo>
                  <a:pt x="3127" y="1062"/>
                </a:lnTo>
                <a:lnTo>
                  <a:pt x="3125" y="1062"/>
                </a:lnTo>
                <a:lnTo>
                  <a:pt x="3123" y="1062"/>
                </a:lnTo>
                <a:lnTo>
                  <a:pt x="3121" y="1063"/>
                </a:lnTo>
                <a:lnTo>
                  <a:pt x="3119" y="1063"/>
                </a:lnTo>
                <a:lnTo>
                  <a:pt x="3117" y="1062"/>
                </a:lnTo>
                <a:lnTo>
                  <a:pt x="3117" y="1056"/>
                </a:lnTo>
                <a:lnTo>
                  <a:pt x="3117" y="1054"/>
                </a:lnTo>
                <a:lnTo>
                  <a:pt x="3115" y="1056"/>
                </a:lnTo>
                <a:lnTo>
                  <a:pt x="3113" y="1056"/>
                </a:lnTo>
                <a:lnTo>
                  <a:pt x="3113" y="1054"/>
                </a:lnTo>
                <a:lnTo>
                  <a:pt x="3111" y="1054"/>
                </a:lnTo>
                <a:lnTo>
                  <a:pt x="3111" y="1052"/>
                </a:lnTo>
                <a:lnTo>
                  <a:pt x="3111" y="1050"/>
                </a:lnTo>
                <a:lnTo>
                  <a:pt x="3113" y="1048"/>
                </a:lnTo>
                <a:lnTo>
                  <a:pt x="3111" y="1048"/>
                </a:lnTo>
                <a:lnTo>
                  <a:pt x="3113" y="1046"/>
                </a:lnTo>
                <a:lnTo>
                  <a:pt x="3111" y="1042"/>
                </a:lnTo>
                <a:lnTo>
                  <a:pt x="3111" y="1040"/>
                </a:lnTo>
                <a:lnTo>
                  <a:pt x="3113" y="1040"/>
                </a:lnTo>
                <a:lnTo>
                  <a:pt x="3115" y="1040"/>
                </a:lnTo>
                <a:lnTo>
                  <a:pt x="3115" y="1042"/>
                </a:lnTo>
                <a:lnTo>
                  <a:pt x="3115" y="1044"/>
                </a:lnTo>
                <a:lnTo>
                  <a:pt x="3115" y="1046"/>
                </a:lnTo>
                <a:lnTo>
                  <a:pt x="3117" y="1046"/>
                </a:lnTo>
                <a:lnTo>
                  <a:pt x="3117" y="1044"/>
                </a:lnTo>
                <a:lnTo>
                  <a:pt x="3117" y="1042"/>
                </a:lnTo>
                <a:lnTo>
                  <a:pt x="3119" y="1042"/>
                </a:lnTo>
                <a:lnTo>
                  <a:pt x="3119" y="1040"/>
                </a:lnTo>
                <a:lnTo>
                  <a:pt x="3123" y="1038"/>
                </a:lnTo>
                <a:lnTo>
                  <a:pt x="3127" y="1038"/>
                </a:lnTo>
                <a:lnTo>
                  <a:pt x="3129" y="1037"/>
                </a:lnTo>
                <a:lnTo>
                  <a:pt x="3129" y="1038"/>
                </a:lnTo>
                <a:lnTo>
                  <a:pt x="3129" y="1037"/>
                </a:lnTo>
                <a:lnTo>
                  <a:pt x="3131" y="1037"/>
                </a:lnTo>
                <a:lnTo>
                  <a:pt x="3133" y="1035"/>
                </a:lnTo>
                <a:lnTo>
                  <a:pt x="3133" y="1033"/>
                </a:lnTo>
                <a:lnTo>
                  <a:pt x="3133" y="1031"/>
                </a:lnTo>
                <a:lnTo>
                  <a:pt x="3131" y="1031"/>
                </a:lnTo>
                <a:lnTo>
                  <a:pt x="3131" y="1029"/>
                </a:lnTo>
                <a:lnTo>
                  <a:pt x="3133" y="1029"/>
                </a:lnTo>
                <a:lnTo>
                  <a:pt x="3133" y="1027"/>
                </a:lnTo>
                <a:lnTo>
                  <a:pt x="3133" y="1025"/>
                </a:lnTo>
                <a:lnTo>
                  <a:pt x="3136" y="1025"/>
                </a:lnTo>
                <a:lnTo>
                  <a:pt x="3138" y="1025"/>
                </a:lnTo>
                <a:lnTo>
                  <a:pt x="3138" y="1023"/>
                </a:lnTo>
                <a:lnTo>
                  <a:pt x="3140" y="1023"/>
                </a:lnTo>
                <a:lnTo>
                  <a:pt x="3142" y="1023"/>
                </a:lnTo>
                <a:lnTo>
                  <a:pt x="3144" y="1023"/>
                </a:lnTo>
                <a:lnTo>
                  <a:pt x="3148" y="1023"/>
                </a:lnTo>
                <a:lnTo>
                  <a:pt x="3148" y="1025"/>
                </a:lnTo>
                <a:lnTo>
                  <a:pt x="3150" y="1025"/>
                </a:lnTo>
                <a:lnTo>
                  <a:pt x="3152" y="1023"/>
                </a:lnTo>
                <a:lnTo>
                  <a:pt x="3154" y="1023"/>
                </a:lnTo>
                <a:lnTo>
                  <a:pt x="3156" y="1023"/>
                </a:lnTo>
                <a:lnTo>
                  <a:pt x="3158" y="1023"/>
                </a:lnTo>
                <a:lnTo>
                  <a:pt x="3156" y="1025"/>
                </a:lnTo>
                <a:lnTo>
                  <a:pt x="3154" y="1027"/>
                </a:lnTo>
                <a:lnTo>
                  <a:pt x="3154" y="1029"/>
                </a:lnTo>
                <a:lnTo>
                  <a:pt x="3154" y="1031"/>
                </a:lnTo>
                <a:lnTo>
                  <a:pt x="3154" y="1033"/>
                </a:lnTo>
                <a:lnTo>
                  <a:pt x="3152" y="1033"/>
                </a:lnTo>
                <a:lnTo>
                  <a:pt x="3152" y="1031"/>
                </a:lnTo>
                <a:lnTo>
                  <a:pt x="3152" y="1033"/>
                </a:lnTo>
                <a:lnTo>
                  <a:pt x="3154" y="1033"/>
                </a:lnTo>
                <a:lnTo>
                  <a:pt x="3154" y="1035"/>
                </a:lnTo>
                <a:lnTo>
                  <a:pt x="3156" y="1035"/>
                </a:lnTo>
                <a:lnTo>
                  <a:pt x="3156" y="1037"/>
                </a:lnTo>
                <a:lnTo>
                  <a:pt x="3159" y="1038"/>
                </a:lnTo>
                <a:lnTo>
                  <a:pt x="3159" y="1040"/>
                </a:lnTo>
                <a:lnTo>
                  <a:pt x="3159" y="1042"/>
                </a:lnTo>
                <a:lnTo>
                  <a:pt x="3161" y="1042"/>
                </a:lnTo>
                <a:lnTo>
                  <a:pt x="3161" y="1044"/>
                </a:lnTo>
                <a:lnTo>
                  <a:pt x="3163" y="1046"/>
                </a:lnTo>
                <a:lnTo>
                  <a:pt x="3165" y="1048"/>
                </a:lnTo>
                <a:lnTo>
                  <a:pt x="3165" y="1050"/>
                </a:lnTo>
                <a:lnTo>
                  <a:pt x="3167" y="1050"/>
                </a:lnTo>
                <a:lnTo>
                  <a:pt x="3169" y="1050"/>
                </a:lnTo>
                <a:lnTo>
                  <a:pt x="3169" y="1048"/>
                </a:lnTo>
                <a:lnTo>
                  <a:pt x="3171" y="1048"/>
                </a:lnTo>
                <a:lnTo>
                  <a:pt x="3173" y="1048"/>
                </a:lnTo>
                <a:lnTo>
                  <a:pt x="3175" y="1048"/>
                </a:lnTo>
                <a:lnTo>
                  <a:pt x="3173" y="1046"/>
                </a:lnTo>
                <a:lnTo>
                  <a:pt x="3175" y="1046"/>
                </a:lnTo>
                <a:lnTo>
                  <a:pt x="3175" y="1044"/>
                </a:lnTo>
                <a:lnTo>
                  <a:pt x="3175" y="1042"/>
                </a:lnTo>
                <a:lnTo>
                  <a:pt x="3177" y="1042"/>
                </a:lnTo>
                <a:lnTo>
                  <a:pt x="3179" y="1042"/>
                </a:lnTo>
                <a:lnTo>
                  <a:pt x="3179" y="1040"/>
                </a:lnTo>
                <a:lnTo>
                  <a:pt x="3177" y="1038"/>
                </a:lnTo>
                <a:lnTo>
                  <a:pt x="3177" y="1037"/>
                </a:lnTo>
                <a:lnTo>
                  <a:pt x="3179" y="1035"/>
                </a:lnTo>
                <a:lnTo>
                  <a:pt x="3179" y="1033"/>
                </a:lnTo>
                <a:lnTo>
                  <a:pt x="3181" y="1031"/>
                </a:lnTo>
                <a:lnTo>
                  <a:pt x="3177" y="1029"/>
                </a:lnTo>
                <a:lnTo>
                  <a:pt x="3175" y="1027"/>
                </a:lnTo>
                <a:lnTo>
                  <a:pt x="3175" y="1025"/>
                </a:lnTo>
                <a:lnTo>
                  <a:pt x="3175" y="1023"/>
                </a:lnTo>
                <a:lnTo>
                  <a:pt x="3173" y="1019"/>
                </a:lnTo>
                <a:lnTo>
                  <a:pt x="3173" y="1017"/>
                </a:lnTo>
                <a:lnTo>
                  <a:pt x="3175" y="1015"/>
                </a:lnTo>
                <a:lnTo>
                  <a:pt x="3175" y="1014"/>
                </a:lnTo>
                <a:lnTo>
                  <a:pt x="3173" y="1014"/>
                </a:lnTo>
                <a:lnTo>
                  <a:pt x="3171" y="1014"/>
                </a:lnTo>
                <a:lnTo>
                  <a:pt x="3171" y="1012"/>
                </a:lnTo>
                <a:lnTo>
                  <a:pt x="3169" y="1012"/>
                </a:lnTo>
                <a:lnTo>
                  <a:pt x="3169" y="1010"/>
                </a:lnTo>
                <a:lnTo>
                  <a:pt x="3167" y="1010"/>
                </a:lnTo>
                <a:lnTo>
                  <a:pt x="3167" y="1008"/>
                </a:lnTo>
                <a:lnTo>
                  <a:pt x="3169" y="1008"/>
                </a:lnTo>
                <a:lnTo>
                  <a:pt x="3169" y="1006"/>
                </a:lnTo>
                <a:lnTo>
                  <a:pt x="3171" y="1004"/>
                </a:lnTo>
                <a:lnTo>
                  <a:pt x="3173" y="1004"/>
                </a:lnTo>
                <a:lnTo>
                  <a:pt x="3175" y="1006"/>
                </a:lnTo>
                <a:lnTo>
                  <a:pt x="3177" y="1006"/>
                </a:lnTo>
                <a:lnTo>
                  <a:pt x="3177" y="1008"/>
                </a:lnTo>
                <a:lnTo>
                  <a:pt x="3175" y="1010"/>
                </a:lnTo>
                <a:lnTo>
                  <a:pt x="3177" y="1010"/>
                </a:lnTo>
                <a:lnTo>
                  <a:pt x="3177" y="1012"/>
                </a:lnTo>
                <a:lnTo>
                  <a:pt x="3177" y="1014"/>
                </a:lnTo>
                <a:lnTo>
                  <a:pt x="3175" y="1014"/>
                </a:lnTo>
                <a:lnTo>
                  <a:pt x="3175" y="1015"/>
                </a:lnTo>
                <a:lnTo>
                  <a:pt x="3177" y="1015"/>
                </a:lnTo>
                <a:lnTo>
                  <a:pt x="3181" y="1017"/>
                </a:lnTo>
                <a:lnTo>
                  <a:pt x="3181" y="1019"/>
                </a:lnTo>
                <a:lnTo>
                  <a:pt x="3182" y="1019"/>
                </a:lnTo>
                <a:lnTo>
                  <a:pt x="3182" y="1017"/>
                </a:lnTo>
                <a:lnTo>
                  <a:pt x="3184" y="1017"/>
                </a:lnTo>
                <a:lnTo>
                  <a:pt x="3184" y="1015"/>
                </a:lnTo>
                <a:lnTo>
                  <a:pt x="3184" y="1014"/>
                </a:lnTo>
                <a:lnTo>
                  <a:pt x="3186" y="1014"/>
                </a:lnTo>
                <a:lnTo>
                  <a:pt x="3186" y="1015"/>
                </a:lnTo>
                <a:lnTo>
                  <a:pt x="3186" y="1017"/>
                </a:lnTo>
                <a:lnTo>
                  <a:pt x="3186" y="1019"/>
                </a:lnTo>
                <a:lnTo>
                  <a:pt x="3186" y="1021"/>
                </a:lnTo>
                <a:lnTo>
                  <a:pt x="3188" y="1023"/>
                </a:lnTo>
                <a:lnTo>
                  <a:pt x="3186" y="1027"/>
                </a:lnTo>
                <a:lnTo>
                  <a:pt x="3188" y="1027"/>
                </a:lnTo>
                <a:lnTo>
                  <a:pt x="3186" y="1029"/>
                </a:lnTo>
                <a:lnTo>
                  <a:pt x="3186" y="1031"/>
                </a:lnTo>
                <a:lnTo>
                  <a:pt x="3188" y="1031"/>
                </a:lnTo>
                <a:lnTo>
                  <a:pt x="3188" y="1033"/>
                </a:lnTo>
                <a:lnTo>
                  <a:pt x="3190" y="1033"/>
                </a:lnTo>
                <a:lnTo>
                  <a:pt x="3188" y="1035"/>
                </a:lnTo>
                <a:lnTo>
                  <a:pt x="3188" y="1037"/>
                </a:lnTo>
                <a:lnTo>
                  <a:pt x="3190" y="1037"/>
                </a:lnTo>
                <a:lnTo>
                  <a:pt x="3190" y="1035"/>
                </a:lnTo>
                <a:lnTo>
                  <a:pt x="3190" y="1033"/>
                </a:lnTo>
                <a:lnTo>
                  <a:pt x="3190" y="1031"/>
                </a:lnTo>
                <a:lnTo>
                  <a:pt x="3190" y="1029"/>
                </a:lnTo>
                <a:lnTo>
                  <a:pt x="3192" y="1029"/>
                </a:lnTo>
                <a:lnTo>
                  <a:pt x="3192" y="1031"/>
                </a:lnTo>
                <a:lnTo>
                  <a:pt x="3192" y="1029"/>
                </a:lnTo>
                <a:lnTo>
                  <a:pt x="3194" y="1029"/>
                </a:lnTo>
                <a:lnTo>
                  <a:pt x="3196" y="1029"/>
                </a:lnTo>
                <a:lnTo>
                  <a:pt x="3196" y="1031"/>
                </a:lnTo>
                <a:lnTo>
                  <a:pt x="3196" y="1033"/>
                </a:lnTo>
                <a:lnTo>
                  <a:pt x="3196" y="1037"/>
                </a:lnTo>
                <a:lnTo>
                  <a:pt x="3196" y="1038"/>
                </a:lnTo>
                <a:lnTo>
                  <a:pt x="3196" y="1040"/>
                </a:lnTo>
                <a:lnTo>
                  <a:pt x="3196" y="1038"/>
                </a:lnTo>
                <a:lnTo>
                  <a:pt x="3196" y="1037"/>
                </a:lnTo>
                <a:lnTo>
                  <a:pt x="3196" y="1035"/>
                </a:lnTo>
                <a:lnTo>
                  <a:pt x="3196" y="1033"/>
                </a:lnTo>
                <a:lnTo>
                  <a:pt x="3198" y="1033"/>
                </a:lnTo>
                <a:lnTo>
                  <a:pt x="3198" y="1031"/>
                </a:lnTo>
                <a:lnTo>
                  <a:pt x="3198" y="1033"/>
                </a:lnTo>
                <a:lnTo>
                  <a:pt x="3196" y="1031"/>
                </a:lnTo>
                <a:lnTo>
                  <a:pt x="3198" y="1031"/>
                </a:lnTo>
                <a:lnTo>
                  <a:pt x="3198" y="1029"/>
                </a:lnTo>
                <a:lnTo>
                  <a:pt x="3200" y="1029"/>
                </a:lnTo>
                <a:lnTo>
                  <a:pt x="3202" y="1031"/>
                </a:lnTo>
                <a:lnTo>
                  <a:pt x="3204" y="1031"/>
                </a:lnTo>
                <a:lnTo>
                  <a:pt x="3206" y="1031"/>
                </a:lnTo>
                <a:lnTo>
                  <a:pt x="3206" y="1029"/>
                </a:lnTo>
                <a:lnTo>
                  <a:pt x="3209" y="1029"/>
                </a:lnTo>
                <a:lnTo>
                  <a:pt x="3211" y="1029"/>
                </a:lnTo>
                <a:lnTo>
                  <a:pt x="3213" y="1029"/>
                </a:lnTo>
                <a:lnTo>
                  <a:pt x="3213" y="1027"/>
                </a:lnTo>
                <a:lnTo>
                  <a:pt x="3215" y="1027"/>
                </a:lnTo>
                <a:lnTo>
                  <a:pt x="3213" y="1027"/>
                </a:lnTo>
                <a:lnTo>
                  <a:pt x="3211" y="1029"/>
                </a:lnTo>
                <a:lnTo>
                  <a:pt x="3209" y="1029"/>
                </a:lnTo>
                <a:lnTo>
                  <a:pt x="3207" y="1027"/>
                </a:lnTo>
                <a:lnTo>
                  <a:pt x="3206" y="1027"/>
                </a:lnTo>
                <a:lnTo>
                  <a:pt x="3206" y="1025"/>
                </a:lnTo>
                <a:lnTo>
                  <a:pt x="3204" y="1025"/>
                </a:lnTo>
                <a:lnTo>
                  <a:pt x="3206" y="1025"/>
                </a:lnTo>
                <a:lnTo>
                  <a:pt x="3207" y="1025"/>
                </a:lnTo>
                <a:lnTo>
                  <a:pt x="3207" y="1023"/>
                </a:lnTo>
                <a:lnTo>
                  <a:pt x="3207" y="1025"/>
                </a:lnTo>
                <a:lnTo>
                  <a:pt x="3206" y="1025"/>
                </a:lnTo>
                <a:lnTo>
                  <a:pt x="3206" y="1023"/>
                </a:lnTo>
                <a:lnTo>
                  <a:pt x="3204" y="1023"/>
                </a:lnTo>
                <a:lnTo>
                  <a:pt x="3204" y="1025"/>
                </a:lnTo>
                <a:lnTo>
                  <a:pt x="3202" y="1027"/>
                </a:lnTo>
                <a:lnTo>
                  <a:pt x="3200" y="1027"/>
                </a:lnTo>
                <a:lnTo>
                  <a:pt x="3200" y="1029"/>
                </a:lnTo>
                <a:lnTo>
                  <a:pt x="3200" y="1027"/>
                </a:lnTo>
                <a:lnTo>
                  <a:pt x="3198" y="1027"/>
                </a:lnTo>
                <a:lnTo>
                  <a:pt x="3196" y="1027"/>
                </a:lnTo>
                <a:lnTo>
                  <a:pt x="3194" y="1027"/>
                </a:lnTo>
                <a:lnTo>
                  <a:pt x="3194" y="1029"/>
                </a:lnTo>
                <a:lnTo>
                  <a:pt x="3192" y="1029"/>
                </a:lnTo>
                <a:lnTo>
                  <a:pt x="3192" y="1027"/>
                </a:lnTo>
                <a:lnTo>
                  <a:pt x="3190" y="1027"/>
                </a:lnTo>
                <a:lnTo>
                  <a:pt x="3192" y="1027"/>
                </a:lnTo>
                <a:lnTo>
                  <a:pt x="3194" y="1025"/>
                </a:lnTo>
                <a:lnTo>
                  <a:pt x="3190" y="1025"/>
                </a:lnTo>
                <a:lnTo>
                  <a:pt x="3190" y="1023"/>
                </a:lnTo>
                <a:lnTo>
                  <a:pt x="3188" y="1023"/>
                </a:lnTo>
                <a:lnTo>
                  <a:pt x="3188" y="1021"/>
                </a:lnTo>
                <a:lnTo>
                  <a:pt x="3190" y="1021"/>
                </a:lnTo>
                <a:lnTo>
                  <a:pt x="3192" y="1019"/>
                </a:lnTo>
                <a:lnTo>
                  <a:pt x="3192" y="1017"/>
                </a:lnTo>
                <a:lnTo>
                  <a:pt x="3192" y="1015"/>
                </a:lnTo>
                <a:lnTo>
                  <a:pt x="3194" y="1015"/>
                </a:lnTo>
                <a:lnTo>
                  <a:pt x="3194" y="1017"/>
                </a:lnTo>
                <a:lnTo>
                  <a:pt x="3196" y="1017"/>
                </a:lnTo>
                <a:lnTo>
                  <a:pt x="3198" y="1017"/>
                </a:lnTo>
                <a:lnTo>
                  <a:pt x="3200" y="1019"/>
                </a:lnTo>
                <a:lnTo>
                  <a:pt x="3202" y="1017"/>
                </a:lnTo>
                <a:lnTo>
                  <a:pt x="3202" y="1015"/>
                </a:lnTo>
                <a:lnTo>
                  <a:pt x="3202" y="1014"/>
                </a:lnTo>
                <a:lnTo>
                  <a:pt x="3202" y="1012"/>
                </a:lnTo>
                <a:lnTo>
                  <a:pt x="3200" y="1012"/>
                </a:lnTo>
                <a:lnTo>
                  <a:pt x="3198" y="1012"/>
                </a:lnTo>
                <a:lnTo>
                  <a:pt x="3200" y="1010"/>
                </a:lnTo>
                <a:lnTo>
                  <a:pt x="3198" y="1008"/>
                </a:lnTo>
                <a:lnTo>
                  <a:pt x="3196" y="1008"/>
                </a:lnTo>
                <a:lnTo>
                  <a:pt x="3194" y="1008"/>
                </a:lnTo>
                <a:lnTo>
                  <a:pt x="3192" y="1008"/>
                </a:lnTo>
                <a:lnTo>
                  <a:pt x="3192" y="1010"/>
                </a:lnTo>
                <a:lnTo>
                  <a:pt x="3194" y="1010"/>
                </a:lnTo>
                <a:lnTo>
                  <a:pt x="3194" y="1012"/>
                </a:lnTo>
                <a:lnTo>
                  <a:pt x="3192" y="1012"/>
                </a:lnTo>
                <a:lnTo>
                  <a:pt x="3190" y="1012"/>
                </a:lnTo>
                <a:lnTo>
                  <a:pt x="3188" y="1012"/>
                </a:lnTo>
                <a:lnTo>
                  <a:pt x="3188" y="1010"/>
                </a:lnTo>
                <a:lnTo>
                  <a:pt x="3188" y="1008"/>
                </a:lnTo>
                <a:lnTo>
                  <a:pt x="3190" y="1004"/>
                </a:lnTo>
                <a:lnTo>
                  <a:pt x="3192" y="1002"/>
                </a:lnTo>
                <a:lnTo>
                  <a:pt x="3190" y="1000"/>
                </a:lnTo>
                <a:lnTo>
                  <a:pt x="3188" y="1000"/>
                </a:lnTo>
                <a:lnTo>
                  <a:pt x="3182" y="1000"/>
                </a:lnTo>
                <a:lnTo>
                  <a:pt x="3181" y="1002"/>
                </a:lnTo>
                <a:lnTo>
                  <a:pt x="3177" y="1000"/>
                </a:lnTo>
                <a:lnTo>
                  <a:pt x="3173" y="1000"/>
                </a:lnTo>
                <a:lnTo>
                  <a:pt x="3171" y="1000"/>
                </a:lnTo>
                <a:lnTo>
                  <a:pt x="3169" y="1000"/>
                </a:lnTo>
                <a:lnTo>
                  <a:pt x="3167" y="1000"/>
                </a:lnTo>
                <a:lnTo>
                  <a:pt x="3163" y="1000"/>
                </a:lnTo>
                <a:lnTo>
                  <a:pt x="3161" y="1000"/>
                </a:lnTo>
                <a:lnTo>
                  <a:pt x="3163" y="998"/>
                </a:lnTo>
                <a:lnTo>
                  <a:pt x="3165" y="998"/>
                </a:lnTo>
                <a:lnTo>
                  <a:pt x="3167" y="998"/>
                </a:lnTo>
                <a:lnTo>
                  <a:pt x="3169" y="998"/>
                </a:lnTo>
                <a:lnTo>
                  <a:pt x="3171" y="998"/>
                </a:lnTo>
                <a:lnTo>
                  <a:pt x="3175" y="998"/>
                </a:lnTo>
                <a:lnTo>
                  <a:pt x="3177" y="996"/>
                </a:lnTo>
                <a:lnTo>
                  <a:pt x="3177" y="994"/>
                </a:lnTo>
                <a:lnTo>
                  <a:pt x="3177" y="992"/>
                </a:lnTo>
                <a:lnTo>
                  <a:pt x="3175" y="992"/>
                </a:lnTo>
                <a:lnTo>
                  <a:pt x="3175" y="990"/>
                </a:lnTo>
                <a:lnTo>
                  <a:pt x="3173" y="989"/>
                </a:lnTo>
                <a:lnTo>
                  <a:pt x="3171" y="989"/>
                </a:lnTo>
                <a:lnTo>
                  <a:pt x="3173" y="987"/>
                </a:lnTo>
                <a:lnTo>
                  <a:pt x="3171" y="983"/>
                </a:lnTo>
                <a:lnTo>
                  <a:pt x="3171" y="981"/>
                </a:lnTo>
                <a:lnTo>
                  <a:pt x="3169" y="981"/>
                </a:lnTo>
                <a:lnTo>
                  <a:pt x="3169" y="979"/>
                </a:lnTo>
                <a:lnTo>
                  <a:pt x="3169" y="977"/>
                </a:lnTo>
                <a:lnTo>
                  <a:pt x="3169" y="975"/>
                </a:lnTo>
                <a:lnTo>
                  <a:pt x="3167" y="973"/>
                </a:lnTo>
                <a:lnTo>
                  <a:pt x="3165" y="973"/>
                </a:lnTo>
                <a:lnTo>
                  <a:pt x="3165" y="971"/>
                </a:lnTo>
                <a:lnTo>
                  <a:pt x="3165" y="969"/>
                </a:lnTo>
                <a:lnTo>
                  <a:pt x="3165" y="967"/>
                </a:lnTo>
                <a:lnTo>
                  <a:pt x="3165" y="964"/>
                </a:lnTo>
                <a:lnTo>
                  <a:pt x="3165" y="960"/>
                </a:lnTo>
                <a:lnTo>
                  <a:pt x="3165" y="958"/>
                </a:lnTo>
                <a:lnTo>
                  <a:pt x="3167" y="956"/>
                </a:lnTo>
                <a:lnTo>
                  <a:pt x="3167" y="954"/>
                </a:lnTo>
                <a:lnTo>
                  <a:pt x="3165" y="954"/>
                </a:lnTo>
                <a:lnTo>
                  <a:pt x="3163" y="954"/>
                </a:lnTo>
                <a:lnTo>
                  <a:pt x="3161" y="952"/>
                </a:lnTo>
                <a:lnTo>
                  <a:pt x="3161" y="950"/>
                </a:lnTo>
                <a:lnTo>
                  <a:pt x="3159" y="950"/>
                </a:lnTo>
                <a:lnTo>
                  <a:pt x="3158" y="950"/>
                </a:lnTo>
                <a:lnTo>
                  <a:pt x="3158" y="952"/>
                </a:lnTo>
                <a:lnTo>
                  <a:pt x="3156" y="952"/>
                </a:lnTo>
                <a:lnTo>
                  <a:pt x="3154" y="954"/>
                </a:lnTo>
                <a:lnTo>
                  <a:pt x="3152" y="954"/>
                </a:lnTo>
                <a:lnTo>
                  <a:pt x="3150" y="954"/>
                </a:lnTo>
                <a:lnTo>
                  <a:pt x="3150" y="956"/>
                </a:lnTo>
                <a:lnTo>
                  <a:pt x="3148" y="956"/>
                </a:lnTo>
                <a:lnTo>
                  <a:pt x="3144" y="958"/>
                </a:lnTo>
                <a:lnTo>
                  <a:pt x="3142" y="958"/>
                </a:lnTo>
                <a:lnTo>
                  <a:pt x="3142" y="960"/>
                </a:lnTo>
                <a:lnTo>
                  <a:pt x="3140" y="960"/>
                </a:lnTo>
                <a:lnTo>
                  <a:pt x="3136" y="962"/>
                </a:lnTo>
                <a:lnTo>
                  <a:pt x="3134" y="962"/>
                </a:lnTo>
                <a:lnTo>
                  <a:pt x="3134" y="960"/>
                </a:lnTo>
                <a:lnTo>
                  <a:pt x="3133" y="958"/>
                </a:lnTo>
                <a:lnTo>
                  <a:pt x="3133" y="956"/>
                </a:lnTo>
                <a:lnTo>
                  <a:pt x="3131" y="956"/>
                </a:lnTo>
                <a:lnTo>
                  <a:pt x="3131" y="954"/>
                </a:lnTo>
                <a:lnTo>
                  <a:pt x="3131" y="956"/>
                </a:lnTo>
                <a:lnTo>
                  <a:pt x="3129" y="956"/>
                </a:lnTo>
                <a:lnTo>
                  <a:pt x="3129" y="954"/>
                </a:lnTo>
                <a:lnTo>
                  <a:pt x="3127" y="954"/>
                </a:lnTo>
                <a:lnTo>
                  <a:pt x="3125" y="956"/>
                </a:lnTo>
                <a:lnTo>
                  <a:pt x="3123" y="956"/>
                </a:lnTo>
                <a:lnTo>
                  <a:pt x="3123" y="954"/>
                </a:lnTo>
                <a:lnTo>
                  <a:pt x="3123" y="952"/>
                </a:lnTo>
                <a:lnTo>
                  <a:pt x="3125" y="952"/>
                </a:lnTo>
                <a:lnTo>
                  <a:pt x="3127" y="952"/>
                </a:lnTo>
                <a:lnTo>
                  <a:pt x="3133" y="952"/>
                </a:lnTo>
                <a:lnTo>
                  <a:pt x="3134" y="952"/>
                </a:lnTo>
                <a:lnTo>
                  <a:pt x="3136" y="950"/>
                </a:lnTo>
                <a:lnTo>
                  <a:pt x="3136" y="948"/>
                </a:lnTo>
                <a:lnTo>
                  <a:pt x="3138" y="948"/>
                </a:lnTo>
                <a:lnTo>
                  <a:pt x="3140" y="948"/>
                </a:lnTo>
                <a:lnTo>
                  <a:pt x="3142" y="948"/>
                </a:lnTo>
                <a:lnTo>
                  <a:pt x="3148" y="950"/>
                </a:lnTo>
                <a:lnTo>
                  <a:pt x="3152" y="952"/>
                </a:lnTo>
                <a:lnTo>
                  <a:pt x="3154" y="952"/>
                </a:lnTo>
                <a:lnTo>
                  <a:pt x="3156" y="952"/>
                </a:lnTo>
                <a:lnTo>
                  <a:pt x="3156" y="950"/>
                </a:lnTo>
                <a:lnTo>
                  <a:pt x="3158" y="950"/>
                </a:lnTo>
                <a:lnTo>
                  <a:pt x="3158" y="948"/>
                </a:lnTo>
                <a:lnTo>
                  <a:pt x="3159" y="946"/>
                </a:lnTo>
                <a:lnTo>
                  <a:pt x="3161" y="944"/>
                </a:lnTo>
                <a:lnTo>
                  <a:pt x="3165" y="944"/>
                </a:lnTo>
                <a:lnTo>
                  <a:pt x="3171" y="944"/>
                </a:lnTo>
                <a:lnTo>
                  <a:pt x="3171" y="946"/>
                </a:lnTo>
                <a:lnTo>
                  <a:pt x="3169" y="946"/>
                </a:lnTo>
                <a:lnTo>
                  <a:pt x="3169" y="948"/>
                </a:lnTo>
                <a:lnTo>
                  <a:pt x="3169" y="952"/>
                </a:lnTo>
                <a:lnTo>
                  <a:pt x="3169" y="954"/>
                </a:lnTo>
                <a:lnTo>
                  <a:pt x="3171" y="956"/>
                </a:lnTo>
                <a:lnTo>
                  <a:pt x="3171" y="960"/>
                </a:lnTo>
                <a:lnTo>
                  <a:pt x="3173" y="960"/>
                </a:lnTo>
                <a:lnTo>
                  <a:pt x="3173" y="962"/>
                </a:lnTo>
                <a:lnTo>
                  <a:pt x="3173" y="964"/>
                </a:lnTo>
                <a:lnTo>
                  <a:pt x="3175" y="964"/>
                </a:lnTo>
                <a:lnTo>
                  <a:pt x="3175" y="966"/>
                </a:lnTo>
                <a:lnTo>
                  <a:pt x="3175" y="967"/>
                </a:lnTo>
                <a:lnTo>
                  <a:pt x="3177" y="969"/>
                </a:lnTo>
                <a:lnTo>
                  <a:pt x="3179" y="973"/>
                </a:lnTo>
                <a:lnTo>
                  <a:pt x="3179" y="975"/>
                </a:lnTo>
                <a:lnTo>
                  <a:pt x="3179" y="977"/>
                </a:lnTo>
                <a:lnTo>
                  <a:pt x="3181" y="977"/>
                </a:lnTo>
                <a:lnTo>
                  <a:pt x="3181" y="979"/>
                </a:lnTo>
                <a:lnTo>
                  <a:pt x="3182" y="981"/>
                </a:lnTo>
                <a:lnTo>
                  <a:pt x="3184" y="985"/>
                </a:lnTo>
                <a:lnTo>
                  <a:pt x="3184" y="987"/>
                </a:lnTo>
                <a:lnTo>
                  <a:pt x="3186" y="989"/>
                </a:lnTo>
                <a:lnTo>
                  <a:pt x="3186" y="990"/>
                </a:lnTo>
                <a:lnTo>
                  <a:pt x="3188" y="992"/>
                </a:lnTo>
                <a:lnTo>
                  <a:pt x="3192" y="998"/>
                </a:lnTo>
                <a:lnTo>
                  <a:pt x="3194" y="1000"/>
                </a:lnTo>
                <a:lnTo>
                  <a:pt x="3196" y="1002"/>
                </a:lnTo>
                <a:lnTo>
                  <a:pt x="3198" y="1002"/>
                </a:lnTo>
                <a:lnTo>
                  <a:pt x="3200" y="1004"/>
                </a:lnTo>
                <a:lnTo>
                  <a:pt x="3202" y="1008"/>
                </a:lnTo>
                <a:lnTo>
                  <a:pt x="3204" y="1010"/>
                </a:lnTo>
                <a:lnTo>
                  <a:pt x="3206" y="1012"/>
                </a:lnTo>
                <a:lnTo>
                  <a:pt x="3209" y="1014"/>
                </a:lnTo>
                <a:lnTo>
                  <a:pt x="3211" y="1014"/>
                </a:lnTo>
                <a:lnTo>
                  <a:pt x="3213" y="1014"/>
                </a:lnTo>
                <a:lnTo>
                  <a:pt x="3215" y="1014"/>
                </a:lnTo>
                <a:lnTo>
                  <a:pt x="3217" y="1014"/>
                </a:lnTo>
                <a:lnTo>
                  <a:pt x="3219" y="1015"/>
                </a:lnTo>
                <a:lnTo>
                  <a:pt x="3221" y="1015"/>
                </a:lnTo>
                <a:lnTo>
                  <a:pt x="3221" y="1014"/>
                </a:lnTo>
                <a:lnTo>
                  <a:pt x="3223" y="1014"/>
                </a:lnTo>
                <a:lnTo>
                  <a:pt x="3221" y="1014"/>
                </a:lnTo>
                <a:lnTo>
                  <a:pt x="3223" y="1012"/>
                </a:lnTo>
                <a:lnTo>
                  <a:pt x="3225" y="1014"/>
                </a:lnTo>
                <a:lnTo>
                  <a:pt x="3227" y="1015"/>
                </a:lnTo>
                <a:lnTo>
                  <a:pt x="3229" y="1015"/>
                </a:lnTo>
                <a:lnTo>
                  <a:pt x="3230" y="1015"/>
                </a:lnTo>
                <a:lnTo>
                  <a:pt x="3232" y="1015"/>
                </a:lnTo>
                <a:lnTo>
                  <a:pt x="3232" y="1014"/>
                </a:lnTo>
                <a:lnTo>
                  <a:pt x="3234" y="1014"/>
                </a:lnTo>
                <a:lnTo>
                  <a:pt x="3234" y="1015"/>
                </a:lnTo>
                <a:lnTo>
                  <a:pt x="3236" y="1015"/>
                </a:lnTo>
                <a:lnTo>
                  <a:pt x="3238" y="1017"/>
                </a:lnTo>
                <a:lnTo>
                  <a:pt x="3238" y="1019"/>
                </a:lnTo>
                <a:lnTo>
                  <a:pt x="3240" y="1019"/>
                </a:lnTo>
                <a:lnTo>
                  <a:pt x="3240" y="1021"/>
                </a:lnTo>
                <a:lnTo>
                  <a:pt x="3242" y="1019"/>
                </a:lnTo>
                <a:lnTo>
                  <a:pt x="3242" y="1021"/>
                </a:lnTo>
                <a:lnTo>
                  <a:pt x="3244" y="1021"/>
                </a:lnTo>
                <a:lnTo>
                  <a:pt x="3250" y="1021"/>
                </a:lnTo>
                <a:lnTo>
                  <a:pt x="3254" y="1023"/>
                </a:lnTo>
                <a:lnTo>
                  <a:pt x="3255" y="1021"/>
                </a:lnTo>
                <a:lnTo>
                  <a:pt x="3255" y="1023"/>
                </a:lnTo>
                <a:lnTo>
                  <a:pt x="3257" y="1023"/>
                </a:lnTo>
                <a:lnTo>
                  <a:pt x="3257" y="1025"/>
                </a:lnTo>
                <a:lnTo>
                  <a:pt x="3259" y="1025"/>
                </a:lnTo>
                <a:lnTo>
                  <a:pt x="3261" y="1027"/>
                </a:lnTo>
                <a:lnTo>
                  <a:pt x="3261" y="1029"/>
                </a:lnTo>
                <a:lnTo>
                  <a:pt x="3263" y="1029"/>
                </a:lnTo>
                <a:lnTo>
                  <a:pt x="3265" y="1029"/>
                </a:lnTo>
                <a:lnTo>
                  <a:pt x="3267" y="1029"/>
                </a:lnTo>
                <a:lnTo>
                  <a:pt x="3267" y="1031"/>
                </a:lnTo>
                <a:lnTo>
                  <a:pt x="3269" y="1033"/>
                </a:lnTo>
                <a:lnTo>
                  <a:pt x="3271" y="1033"/>
                </a:lnTo>
                <a:lnTo>
                  <a:pt x="3275" y="1033"/>
                </a:lnTo>
                <a:lnTo>
                  <a:pt x="3275" y="1035"/>
                </a:lnTo>
                <a:lnTo>
                  <a:pt x="3277" y="1035"/>
                </a:lnTo>
                <a:lnTo>
                  <a:pt x="3277" y="1037"/>
                </a:lnTo>
                <a:lnTo>
                  <a:pt x="3277" y="1038"/>
                </a:lnTo>
                <a:lnTo>
                  <a:pt x="3275" y="1038"/>
                </a:lnTo>
                <a:lnTo>
                  <a:pt x="3273" y="1038"/>
                </a:lnTo>
                <a:lnTo>
                  <a:pt x="3273" y="1040"/>
                </a:lnTo>
                <a:lnTo>
                  <a:pt x="3271" y="1040"/>
                </a:lnTo>
                <a:lnTo>
                  <a:pt x="3271" y="1038"/>
                </a:lnTo>
                <a:lnTo>
                  <a:pt x="3273" y="1038"/>
                </a:lnTo>
                <a:lnTo>
                  <a:pt x="3273" y="1037"/>
                </a:lnTo>
                <a:lnTo>
                  <a:pt x="3271" y="1037"/>
                </a:lnTo>
                <a:lnTo>
                  <a:pt x="3269" y="1037"/>
                </a:lnTo>
                <a:lnTo>
                  <a:pt x="3269" y="1035"/>
                </a:lnTo>
                <a:lnTo>
                  <a:pt x="3267" y="1035"/>
                </a:lnTo>
                <a:lnTo>
                  <a:pt x="3267" y="1033"/>
                </a:lnTo>
                <a:lnTo>
                  <a:pt x="3267" y="1035"/>
                </a:lnTo>
                <a:lnTo>
                  <a:pt x="3267" y="1037"/>
                </a:lnTo>
                <a:lnTo>
                  <a:pt x="3265" y="1037"/>
                </a:lnTo>
                <a:lnTo>
                  <a:pt x="3263" y="1037"/>
                </a:lnTo>
                <a:lnTo>
                  <a:pt x="3261" y="1037"/>
                </a:lnTo>
                <a:lnTo>
                  <a:pt x="3261" y="1038"/>
                </a:lnTo>
                <a:lnTo>
                  <a:pt x="3259" y="1038"/>
                </a:lnTo>
                <a:lnTo>
                  <a:pt x="3257" y="1038"/>
                </a:lnTo>
                <a:lnTo>
                  <a:pt x="3257" y="1037"/>
                </a:lnTo>
                <a:lnTo>
                  <a:pt x="3257" y="1035"/>
                </a:lnTo>
                <a:lnTo>
                  <a:pt x="3257" y="1033"/>
                </a:lnTo>
                <a:lnTo>
                  <a:pt x="3259" y="1033"/>
                </a:lnTo>
                <a:lnTo>
                  <a:pt x="3261" y="1033"/>
                </a:lnTo>
                <a:lnTo>
                  <a:pt x="3261" y="1031"/>
                </a:lnTo>
                <a:lnTo>
                  <a:pt x="3261" y="1029"/>
                </a:lnTo>
                <a:lnTo>
                  <a:pt x="3261" y="1031"/>
                </a:lnTo>
                <a:lnTo>
                  <a:pt x="3259" y="1033"/>
                </a:lnTo>
                <a:lnTo>
                  <a:pt x="3257" y="1033"/>
                </a:lnTo>
                <a:lnTo>
                  <a:pt x="3257" y="1031"/>
                </a:lnTo>
                <a:lnTo>
                  <a:pt x="3259" y="1031"/>
                </a:lnTo>
                <a:lnTo>
                  <a:pt x="3257" y="1029"/>
                </a:lnTo>
                <a:lnTo>
                  <a:pt x="3259" y="1029"/>
                </a:lnTo>
                <a:lnTo>
                  <a:pt x="3257" y="1029"/>
                </a:lnTo>
                <a:lnTo>
                  <a:pt x="3255" y="1031"/>
                </a:lnTo>
                <a:lnTo>
                  <a:pt x="3257" y="1033"/>
                </a:lnTo>
                <a:lnTo>
                  <a:pt x="3257" y="1035"/>
                </a:lnTo>
                <a:lnTo>
                  <a:pt x="3257" y="1037"/>
                </a:lnTo>
                <a:lnTo>
                  <a:pt x="3257" y="1038"/>
                </a:lnTo>
                <a:lnTo>
                  <a:pt x="3255" y="1038"/>
                </a:lnTo>
                <a:lnTo>
                  <a:pt x="3255" y="1040"/>
                </a:lnTo>
                <a:lnTo>
                  <a:pt x="3254" y="1040"/>
                </a:lnTo>
                <a:lnTo>
                  <a:pt x="3255" y="1040"/>
                </a:lnTo>
                <a:lnTo>
                  <a:pt x="3257" y="1040"/>
                </a:lnTo>
                <a:lnTo>
                  <a:pt x="3257" y="1042"/>
                </a:lnTo>
                <a:lnTo>
                  <a:pt x="3259" y="1042"/>
                </a:lnTo>
                <a:lnTo>
                  <a:pt x="3261" y="1042"/>
                </a:lnTo>
                <a:lnTo>
                  <a:pt x="3261" y="1040"/>
                </a:lnTo>
                <a:lnTo>
                  <a:pt x="3263" y="1040"/>
                </a:lnTo>
                <a:lnTo>
                  <a:pt x="3263" y="1042"/>
                </a:lnTo>
                <a:lnTo>
                  <a:pt x="3265" y="1044"/>
                </a:lnTo>
                <a:lnTo>
                  <a:pt x="3265" y="1046"/>
                </a:lnTo>
                <a:lnTo>
                  <a:pt x="3263" y="1046"/>
                </a:lnTo>
                <a:lnTo>
                  <a:pt x="3263" y="1044"/>
                </a:lnTo>
                <a:lnTo>
                  <a:pt x="3261" y="1042"/>
                </a:lnTo>
                <a:lnTo>
                  <a:pt x="3261" y="1044"/>
                </a:lnTo>
                <a:lnTo>
                  <a:pt x="3259" y="1046"/>
                </a:lnTo>
                <a:lnTo>
                  <a:pt x="3261" y="1048"/>
                </a:lnTo>
                <a:lnTo>
                  <a:pt x="3261" y="1050"/>
                </a:lnTo>
                <a:lnTo>
                  <a:pt x="3263" y="1050"/>
                </a:lnTo>
                <a:lnTo>
                  <a:pt x="3263" y="1048"/>
                </a:lnTo>
                <a:lnTo>
                  <a:pt x="3265" y="1050"/>
                </a:lnTo>
                <a:lnTo>
                  <a:pt x="3267" y="1050"/>
                </a:lnTo>
                <a:lnTo>
                  <a:pt x="3267" y="1046"/>
                </a:lnTo>
                <a:lnTo>
                  <a:pt x="3269" y="1046"/>
                </a:lnTo>
                <a:lnTo>
                  <a:pt x="3269" y="1044"/>
                </a:lnTo>
                <a:lnTo>
                  <a:pt x="3267" y="1046"/>
                </a:lnTo>
                <a:lnTo>
                  <a:pt x="3267" y="1044"/>
                </a:lnTo>
                <a:lnTo>
                  <a:pt x="3267" y="1042"/>
                </a:lnTo>
                <a:lnTo>
                  <a:pt x="3269" y="1042"/>
                </a:lnTo>
                <a:lnTo>
                  <a:pt x="3269" y="1044"/>
                </a:lnTo>
                <a:lnTo>
                  <a:pt x="3271" y="1044"/>
                </a:lnTo>
                <a:lnTo>
                  <a:pt x="3271" y="1042"/>
                </a:lnTo>
                <a:lnTo>
                  <a:pt x="3273" y="1042"/>
                </a:lnTo>
                <a:lnTo>
                  <a:pt x="3273" y="1044"/>
                </a:lnTo>
                <a:lnTo>
                  <a:pt x="3273" y="1042"/>
                </a:lnTo>
                <a:lnTo>
                  <a:pt x="3275" y="1040"/>
                </a:lnTo>
                <a:lnTo>
                  <a:pt x="3277" y="1038"/>
                </a:lnTo>
                <a:lnTo>
                  <a:pt x="3277" y="1040"/>
                </a:lnTo>
                <a:lnTo>
                  <a:pt x="3278" y="1038"/>
                </a:lnTo>
                <a:lnTo>
                  <a:pt x="3278" y="1037"/>
                </a:lnTo>
                <a:lnTo>
                  <a:pt x="3280" y="1037"/>
                </a:lnTo>
                <a:lnTo>
                  <a:pt x="3282" y="1037"/>
                </a:lnTo>
                <a:lnTo>
                  <a:pt x="3282" y="1038"/>
                </a:lnTo>
                <a:lnTo>
                  <a:pt x="3282" y="1040"/>
                </a:lnTo>
                <a:lnTo>
                  <a:pt x="3282" y="1042"/>
                </a:lnTo>
                <a:lnTo>
                  <a:pt x="3282" y="1044"/>
                </a:lnTo>
                <a:lnTo>
                  <a:pt x="3284" y="1042"/>
                </a:lnTo>
                <a:lnTo>
                  <a:pt x="3286" y="1042"/>
                </a:lnTo>
                <a:lnTo>
                  <a:pt x="3288" y="1042"/>
                </a:lnTo>
                <a:lnTo>
                  <a:pt x="3286" y="1042"/>
                </a:lnTo>
                <a:lnTo>
                  <a:pt x="3286" y="1044"/>
                </a:lnTo>
                <a:lnTo>
                  <a:pt x="3288" y="1044"/>
                </a:lnTo>
                <a:lnTo>
                  <a:pt x="3288" y="1046"/>
                </a:lnTo>
                <a:lnTo>
                  <a:pt x="3286" y="1048"/>
                </a:lnTo>
                <a:lnTo>
                  <a:pt x="3284" y="1048"/>
                </a:lnTo>
                <a:lnTo>
                  <a:pt x="3284" y="1050"/>
                </a:lnTo>
                <a:lnTo>
                  <a:pt x="3286" y="1052"/>
                </a:lnTo>
                <a:lnTo>
                  <a:pt x="3286" y="1054"/>
                </a:lnTo>
                <a:lnTo>
                  <a:pt x="3284" y="1054"/>
                </a:lnTo>
                <a:lnTo>
                  <a:pt x="3284" y="1056"/>
                </a:lnTo>
                <a:lnTo>
                  <a:pt x="3280" y="1054"/>
                </a:lnTo>
                <a:lnTo>
                  <a:pt x="3280" y="1056"/>
                </a:lnTo>
                <a:lnTo>
                  <a:pt x="3282" y="1056"/>
                </a:lnTo>
                <a:lnTo>
                  <a:pt x="3282" y="1058"/>
                </a:lnTo>
                <a:lnTo>
                  <a:pt x="3278" y="1058"/>
                </a:lnTo>
                <a:lnTo>
                  <a:pt x="3277" y="1058"/>
                </a:lnTo>
                <a:lnTo>
                  <a:pt x="3277" y="1060"/>
                </a:lnTo>
                <a:lnTo>
                  <a:pt x="3278" y="1060"/>
                </a:lnTo>
                <a:lnTo>
                  <a:pt x="3280" y="1060"/>
                </a:lnTo>
                <a:lnTo>
                  <a:pt x="3280" y="1062"/>
                </a:lnTo>
                <a:lnTo>
                  <a:pt x="3282" y="1062"/>
                </a:lnTo>
                <a:lnTo>
                  <a:pt x="3282" y="1063"/>
                </a:lnTo>
                <a:lnTo>
                  <a:pt x="3280" y="1063"/>
                </a:lnTo>
                <a:lnTo>
                  <a:pt x="3280" y="1065"/>
                </a:lnTo>
                <a:lnTo>
                  <a:pt x="3278" y="1065"/>
                </a:lnTo>
                <a:lnTo>
                  <a:pt x="3278" y="1067"/>
                </a:lnTo>
                <a:lnTo>
                  <a:pt x="3280" y="1067"/>
                </a:lnTo>
                <a:lnTo>
                  <a:pt x="3282" y="1067"/>
                </a:lnTo>
                <a:lnTo>
                  <a:pt x="3284" y="1067"/>
                </a:lnTo>
                <a:lnTo>
                  <a:pt x="3284" y="1069"/>
                </a:lnTo>
                <a:lnTo>
                  <a:pt x="3284" y="1071"/>
                </a:lnTo>
                <a:lnTo>
                  <a:pt x="3282" y="1071"/>
                </a:lnTo>
                <a:lnTo>
                  <a:pt x="3282" y="1073"/>
                </a:lnTo>
                <a:lnTo>
                  <a:pt x="3282" y="1075"/>
                </a:lnTo>
                <a:lnTo>
                  <a:pt x="3282" y="1077"/>
                </a:lnTo>
                <a:lnTo>
                  <a:pt x="3284" y="1079"/>
                </a:lnTo>
                <a:lnTo>
                  <a:pt x="3286" y="1079"/>
                </a:lnTo>
                <a:lnTo>
                  <a:pt x="3286" y="1081"/>
                </a:lnTo>
                <a:lnTo>
                  <a:pt x="3286" y="1083"/>
                </a:lnTo>
                <a:lnTo>
                  <a:pt x="3288" y="1083"/>
                </a:lnTo>
                <a:lnTo>
                  <a:pt x="3290" y="1083"/>
                </a:lnTo>
                <a:lnTo>
                  <a:pt x="3290" y="1085"/>
                </a:lnTo>
                <a:lnTo>
                  <a:pt x="3292" y="1085"/>
                </a:lnTo>
                <a:lnTo>
                  <a:pt x="3294" y="1085"/>
                </a:lnTo>
                <a:lnTo>
                  <a:pt x="3292" y="1085"/>
                </a:lnTo>
                <a:lnTo>
                  <a:pt x="3292" y="1086"/>
                </a:lnTo>
                <a:lnTo>
                  <a:pt x="3294" y="1086"/>
                </a:lnTo>
                <a:lnTo>
                  <a:pt x="3294" y="1085"/>
                </a:lnTo>
                <a:lnTo>
                  <a:pt x="3294" y="1086"/>
                </a:lnTo>
                <a:lnTo>
                  <a:pt x="3294" y="1088"/>
                </a:lnTo>
                <a:lnTo>
                  <a:pt x="3296" y="1088"/>
                </a:lnTo>
                <a:lnTo>
                  <a:pt x="3296" y="1090"/>
                </a:lnTo>
                <a:lnTo>
                  <a:pt x="3298" y="1090"/>
                </a:lnTo>
                <a:lnTo>
                  <a:pt x="3296" y="1088"/>
                </a:lnTo>
                <a:lnTo>
                  <a:pt x="3296" y="1086"/>
                </a:lnTo>
                <a:lnTo>
                  <a:pt x="3296" y="1085"/>
                </a:lnTo>
                <a:lnTo>
                  <a:pt x="3296" y="1083"/>
                </a:lnTo>
                <a:lnTo>
                  <a:pt x="3298" y="1083"/>
                </a:lnTo>
                <a:lnTo>
                  <a:pt x="3296" y="1083"/>
                </a:lnTo>
                <a:lnTo>
                  <a:pt x="3294" y="1085"/>
                </a:lnTo>
                <a:lnTo>
                  <a:pt x="3294" y="1083"/>
                </a:lnTo>
                <a:lnTo>
                  <a:pt x="3296" y="1083"/>
                </a:lnTo>
                <a:lnTo>
                  <a:pt x="3292" y="1083"/>
                </a:lnTo>
                <a:lnTo>
                  <a:pt x="3290" y="1083"/>
                </a:lnTo>
                <a:lnTo>
                  <a:pt x="3288" y="1083"/>
                </a:lnTo>
                <a:lnTo>
                  <a:pt x="3288" y="1081"/>
                </a:lnTo>
                <a:lnTo>
                  <a:pt x="3288" y="1079"/>
                </a:lnTo>
                <a:lnTo>
                  <a:pt x="3288" y="1081"/>
                </a:lnTo>
                <a:lnTo>
                  <a:pt x="3290" y="1081"/>
                </a:lnTo>
                <a:lnTo>
                  <a:pt x="3290" y="1079"/>
                </a:lnTo>
                <a:lnTo>
                  <a:pt x="3288" y="1079"/>
                </a:lnTo>
                <a:lnTo>
                  <a:pt x="3288" y="1077"/>
                </a:lnTo>
                <a:lnTo>
                  <a:pt x="3288" y="1075"/>
                </a:lnTo>
                <a:lnTo>
                  <a:pt x="3286" y="1075"/>
                </a:lnTo>
                <a:lnTo>
                  <a:pt x="3286" y="1077"/>
                </a:lnTo>
                <a:lnTo>
                  <a:pt x="3284" y="1077"/>
                </a:lnTo>
                <a:lnTo>
                  <a:pt x="3284" y="1075"/>
                </a:lnTo>
                <a:lnTo>
                  <a:pt x="3284" y="1073"/>
                </a:lnTo>
                <a:lnTo>
                  <a:pt x="3284" y="1071"/>
                </a:lnTo>
                <a:lnTo>
                  <a:pt x="3286" y="1071"/>
                </a:lnTo>
                <a:lnTo>
                  <a:pt x="3286" y="1069"/>
                </a:lnTo>
                <a:lnTo>
                  <a:pt x="3286" y="1067"/>
                </a:lnTo>
                <a:lnTo>
                  <a:pt x="3286" y="1065"/>
                </a:lnTo>
                <a:lnTo>
                  <a:pt x="3284" y="1065"/>
                </a:lnTo>
                <a:lnTo>
                  <a:pt x="3282" y="1065"/>
                </a:lnTo>
                <a:lnTo>
                  <a:pt x="3282" y="1063"/>
                </a:lnTo>
                <a:lnTo>
                  <a:pt x="3282" y="1062"/>
                </a:lnTo>
                <a:lnTo>
                  <a:pt x="3284" y="1062"/>
                </a:lnTo>
                <a:lnTo>
                  <a:pt x="3286" y="1062"/>
                </a:lnTo>
                <a:lnTo>
                  <a:pt x="3288" y="1060"/>
                </a:lnTo>
                <a:lnTo>
                  <a:pt x="3290" y="1060"/>
                </a:lnTo>
                <a:lnTo>
                  <a:pt x="3288" y="1062"/>
                </a:lnTo>
                <a:lnTo>
                  <a:pt x="3290" y="1062"/>
                </a:lnTo>
                <a:lnTo>
                  <a:pt x="3290" y="1063"/>
                </a:lnTo>
                <a:lnTo>
                  <a:pt x="3290" y="1065"/>
                </a:lnTo>
                <a:lnTo>
                  <a:pt x="3292" y="1065"/>
                </a:lnTo>
                <a:lnTo>
                  <a:pt x="3290" y="1063"/>
                </a:lnTo>
                <a:lnTo>
                  <a:pt x="3290" y="1062"/>
                </a:lnTo>
                <a:lnTo>
                  <a:pt x="3290" y="1060"/>
                </a:lnTo>
                <a:lnTo>
                  <a:pt x="3292" y="1058"/>
                </a:lnTo>
                <a:lnTo>
                  <a:pt x="3290" y="1058"/>
                </a:lnTo>
                <a:lnTo>
                  <a:pt x="3288" y="1058"/>
                </a:lnTo>
                <a:lnTo>
                  <a:pt x="3286" y="1060"/>
                </a:lnTo>
                <a:lnTo>
                  <a:pt x="3284" y="1060"/>
                </a:lnTo>
                <a:lnTo>
                  <a:pt x="3286" y="1058"/>
                </a:lnTo>
                <a:lnTo>
                  <a:pt x="3288" y="1056"/>
                </a:lnTo>
                <a:lnTo>
                  <a:pt x="3290" y="1056"/>
                </a:lnTo>
                <a:lnTo>
                  <a:pt x="3294" y="1056"/>
                </a:lnTo>
                <a:lnTo>
                  <a:pt x="3296" y="1056"/>
                </a:lnTo>
                <a:lnTo>
                  <a:pt x="3298" y="1056"/>
                </a:lnTo>
                <a:lnTo>
                  <a:pt x="3300" y="1056"/>
                </a:lnTo>
                <a:lnTo>
                  <a:pt x="3300" y="1058"/>
                </a:lnTo>
                <a:lnTo>
                  <a:pt x="3302" y="1058"/>
                </a:lnTo>
                <a:lnTo>
                  <a:pt x="3302" y="1060"/>
                </a:lnTo>
                <a:lnTo>
                  <a:pt x="3300" y="1060"/>
                </a:lnTo>
                <a:lnTo>
                  <a:pt x="3300" y="1058"/>
                </a:lnTo>
                <a:lnTo>
                  <a:pt x="3298" y="1058"/>
                </a:lnTo>
                <a:lnTo>
                  <a:pt x="3300" y="1060"/>
                </a:lnTo>
                <a:lnTo>
                  <a:pt x="3298" y="1060"/>
                </a:lnTo>
                <a:lnTo>
                  <a:pt x="3300" y="1060"/>
                </a:lnTo>
                <a:lnTo>
                  <a:pt x="3302" y="1062"/>
                </a:lnTo>
                <a:lnTo>
                  <a:pt x="3302" y="1063"/>
                </a:lnTo>
                <a:lnTo>
                  <a:pt x="3302" y="1062"/>
                </a:lnTo>
                <a:lnTo>
                  <a:pt x="3303" y="1060"/>
                </a:lnTo>
                <a:lnTo>
                  <a:pt x="3305" y="1060"/>
                </a:lnTo>
                <a:lnTo>
                  <a:pt x="3303" y="1060"/>
                </a:lnTo>
                <a:lnTo>
                  <a:pt x="3303" y="1058"/>
                </a:lnTo>
                <a:lnTo>
                  <a:pt x="3303" y="1056"/>
                </a:lnTo>
                <a:lnTo>
                  <a:pt x="3303" y="1052"/>
                </a:lnTo>
                <a:lnTo>
                  <a:pt x="3303" y="1050"/>
                </a:lnTo>
                <a:lnTo>
                  <a:pt x="3303" y="1048"/>
                </a:lnTo>
                <a:lnTo>
                  <a:pt x="3305" y="1048"/>
                </a:lnTo>
                <a:lnTo>
                  <a:pt x="3305" y="1050"/>
                </a:lnTo>
                <a:lnTo>
                  <a:pt x="3307" y="1048"/>
                </a:lnTo>
                <a:lnTo>
                  <a:pt x="3305" y="1048"/>
                </a:lnTo>
                <a:lnTo>
                  <a:pt x="3305" y="1046"/>
                </a:lnTo>
                <a:lnTo>
                  <a:pt x="3303" y="1046"/>
                </a:lnTo>
                <a:lnTo>
                  <a:pt x="3305" y="1042"/>
                </a:lnTo>
                <a:lnTo>
                  <a:pt x="3305" y="1040"/>
                </a:lnTo>
                <a:lnTo>
                  <a:pt x="3303" y="1038"/>
                </a:lnTo>
                <a:lnTo>
                  <a:pt x="3303" y="1037"/>
                </a:lnTo>
                <a:lnTo>
                  <a:pt x="3305" y="1037"/>
                </a:lnTo>
                <a:lnTo>
                  <a:pt x="3307" y="1037"/>
                </a:lnTo>
                <a:lnTo>
                  <a:pt x="3309" y="1037"/>
                </a:lnTo>
                <a:lnTo>
                  <a:pt x="3309" y="1035"/>
                </a:lnTo>
                <a:lnTo>
                  <a:pt x="3311" y="1037"/>
                </a:lnTo>
                <a:lnTo>
                  <a:pt x="3309" y="1038"/>
                </a:lnTo>
                <a:lnTo>
                  <a:pt x="3309" y="1040"/>
                </a:lnTo>
                <a:lnTo>
                  <a:pt x="3311" y="1040"/>
                </a:lnTo>
                <a:lnTo>
                  <a:pt x="3313" y="1040"/>
                </a:lnTo>
                <a:lnTo>
                  <a:pt x="3313" y="1042"/>
                </a:lnTo>
                <a:lnTo>
                  <a:pt x="3313" y="1044"/>
                </a:lnTo>
                <a:lnTo>
                  <a:pt x="3313" y="1046"/>
                </a:lnTo>
                <a:lnTo>
                  <a:pt x="3313" y="1048"/>
                </a:lnTo>
                <a:lnTo>
                  <a:pt x="3311" y="1048"/>
                </a:lnTo>
                <a:lnTo>
                  <a:pt x="3311" y="1050"/>
                </a:lnTo>
                <a:lnTo>
                  <a:pt x="3311" y="1052"/>
                </a:lnTo>
                <a:lnTo>
                  <a:pt x="3311" y="1054"/>
                </a:lnTo>
                <a:lnTo>
                  <a:pt x="3313" y="1054"/>
                </a:lnTo>
                <a:lnTo>
                  <a:pt x="3313" y="1056"/>
                </a:lnTo>
                <a:lnTo>
                  <a:pt x="3315" y="1056"/>
                </a:lnTo>
                <a:lnTo>
                  <a:pt x="3317" y="1056"/>
                </a:lnTo>
                <a:lnTo>
                  <a:pt x="3317" y="1058"/>
                </a:lnTo>
                <a:lnTo>
                  <a:pt x="3317" y="1062"/>
                </a:lnTo>
                <a:lnTo>
                  <a:pt x="3319" y="1065"/>
                </a:lnTo>
                <a:lnTo>
                  <a:pt x="3319" y="1067"/>
                </a:lnTo>
                <a:lnTo>
                  <a:pt x="3319" y="1069"/>
                </a:lnTo>
                <a:lnTo>
                  <a:pt x="3321" y="1069"/>
                </a:lnTo>
                <a:lnTo>
                  <a:pt x="3321" y="1071"/>
                </a:lnTo>
                <a:lnTo>
                  <a:pt x="3323" y="1073"/>
                </a:lnTo>
                <a:lnTo>
                  <a:pt x="3325" y="1079"/>
                </a:lnTo>
                <a:lnTo>
                  <a:pt x="3330" y="1085"/>
                </a:lnTo>
                <a:lnTo>
                  <a:pt x="3330" y="1086"/>
                </a:lnTo>
                <a:lnTo>
                  <a:pt x="3334" y="1090"/>
                </a:lnTo>
                <a:lnTo>
                  <a:pt x="3334" y="1092"/>
                </a:lnTo>
                <a:lnTo>
                  <a:pt x="3338" y="1092"/>
                </a:lnTo>
                <a:lnTo>
                  <a:pt x="3340" y="1094"/>
                </a:lnTo>
                <a:lnTo>
                  <a:pt x="3342" y="1094"/>
                </a:lnTo>
                <a:lnTo>
                  <a:pt x="3344" y="1094"/>
                </a:lnTo>
                <a:lnTo>
                  <a:pt x="3344" y="1096"/>
                </a:lnTo>
                <a:lnTo>
                  <a:pt x="3346" y="1098"/>
                </a:lnTo>
                <a:lnTo>
                  <a:pt x="3348" y="1100"/>
                </a:lnTo>
                <a:lnTo>
                  <a:pt x="3351" y="1104"/>
                </a:lnTo>
                <a:lnTo>
                  <a:pt x="3353" y="1106"/>
                </a:lnTo>
                <a:lnTo>
                  <a:pt x="3355" y="1108"/>
                </a:lnTo>
                <a:lnTo>
                  <a:pt x="3361" y="1110"/>
                </a:lnTo>
                <a:lnTo>
                  <a:pt x="3363" y="1110"/>
                </a:lnTo>
                <a:lnTo>
                  <a:pt x="3363" y="1111"/>
                </a:lnTo>
                <a:lnTo>
                  <a:pt x="3365" y="1111"/>
                </a:lnTo>
                <a:lnTo>
                  <a:pt x="3367" y="1111"/>
                </a:lnTo>
                <a:lnTo>
                  <a:pt x="3369" y="1110"/>
                </a:lnTo>
                <a:lnTo>
                  <a:pt x="3369" y="1111"/>
                </a:lnTo>
                <a:lnTo>
                  <a:pt x="3371" y="1111"/>
                </a:lnTo>
                <a:lnTo>
                  <a:pt x="3371" y="1113"/>
                </a:lnTo>
                <a:lnTo>
                  <a:pt x="3373" y="1113"/>
                </a:lnTo>
                <a:lnTo>
                  <a:pt x="3373" y="1115"/>
                </a:lnTo>
                <a:lnTo>
                  <a:pt x="3373" y="1117"/>
                </a:lnTo>
                <a:lnTo>
                  <a:pt x="3371" y="1117"/>
                </a:lnTo>
                <a:lnTo>
                  <a:pt x="3369" y="1115"/>
                </a:lnTo>
                <a:lnTo>
                  <a:pt x="3367" y="1113"/>
                </a:lnTo>
                <a:lnTo>
                  <a:pt x="3365" y="1113"/>
                </a:lnTo>
                <a:lnTo>
                  <a:pt x="3363" y="1113"/>
                </a:lnTo>
                <a:lnTo>
                  <a:pt x="3363" y="1115"/>
                </a:lnTo>
                <a:lnTo>
                  <a:pt x="3361" y="1115"/>
                </a:lnTo>
                <a:lnTo>
                  <a:pt x="3361" y="1117"/>
                </a:lnTo>
                <a:lnTo>
                  <a:pt x="3363" y="1119"/>
                </a:lnTo>
                <a:lnTo>
                  <a:pt x="3361" y="1119"/>
                </a:lnTo>
                <a:lnTo>
                  <a:pt x="3361" y="1121"/>
                </a:lnTo>
                <a:lnTo>
                  <a:pt x="3359" y="1123"/>
                </a:lnTo>
                <a:lnTo>
                  <a:pt x="3359" y="1125"/>
                </a:lnTo>
                <a:lnTo>
                  <a:pt x="3357" y="1125"/>
                </a:lnTo>
                <a:lnTo>
                  <a:pt x="3359" y="1127"/>
                </a:lnTo>
                <a:lnTo>
                  <a:pt x="3361" y="1129"/>
                </a:lnTo>
                <a:lnTo>
                  <a:pt x="3363" y="1131"/>
                </a:lnTo>
                <a:lnTo>
                  <a:pt x="3361" y="1133"/>
                </a:lnTo>
                <a:lnTo>
                  <a:pt x="3363" y="1133"/>
                </a:lnTo>
                <a:lnTo>
                  <a:pt x="3363" y="1134"/>
                </a:lnTo>
                <a:lnTo>
                  <a:pt x="3359" y="1136"/>
                </a:lnTo>
                <a:lnTo>
                  <a:pt x="3361" y="1136"/>
                </a:lnTo>
                <a:lnTo>
                  <a:pt x="3363" y="1136"/>
                </a:lnTo>
                <a:lnTo>
                  <a:pt x="3365" y="1136"/>
                </a:lnTo>
                <a:lnTo>
                  <a:pt x="3365" y="1138"/>
                </a:lnTo>
                <a:lnTo>
                  <a:pt x="3363" y="1138"/>
                </a:lnTo>
                <a:lnTo>
                  <a:pt x="3363" y="1140"/>
                </a:lnTo>
                <a:lnTo>
                  <a:pt x="3363" y="1142"/>
                </a:lnTo>
                <a:lnTo>
                  <a:pt x="3363" y="1140"/>
                </a:lnTo>
                <a:lnTo>
                  <a:pt x="3365" y="1142"/>
                </a:lnTo>
                <a:lnTo>
                  <a:pt x="3365" y="1144"/>
                </a:lnTo>
                <a:lnTo>
                  <a:pt x="3367" y="1144"/>
                </a:lnTo>
                <a:lnTo>
                  <a:pt x="3367" y="1142"/>
                </a:lnTo>
                <a:lnTo>
                  <a:pt x="3365" y="1142"/>
                </a:lnTo>
                <a:lnTo>
                  <a:pt x="3365" y="1140"/>
                </a:lnTo>
                <a:lnTo>
                  <a:pt x="3365" y="1138"/>
                </a:lnTo>
                <a:lnTo>
                  <a:pt x="3365" y="1140"/>
                </a:lnTo>
                <a:lnTo>
                  <a:pt x="3367" y="1140"/>
                </a:lnTo>
                <a:lnTo>
                  <a:pt x="3365" y="1138"/>
                </a:lnTo>
                <a:lnTo>
                  <a:pt x="3365" y="1136"/>
                </a:lnTo>
                <a:lnTo>
                  <a:pt x="3367" y="1134"/>
                </a:lnTo>
                <a:lnTo>
                  <a:pt x="3369" y="1133"/>
                </a:lnTo>
                <a:lnTo>
                  <a:pt x="3369" y="1131"/>
                </a:lnTo>
                <a:lnTo>
                  <a:pt x="3367" y="1131"/>
                </a:lnTo>
                <a:lnTo>
                  <a:pt x="3365" y="1131"/>
                </a:lnTo>
                <a:lnTo>
                  <a:pt x="3365" y="1129"/>
                </a:lnTo>
                <a:lnTo>
                  <a:pt x="3363" y="1129"/>
                </a:lnTo>
                <a:lnTo>
                  <a:pt x="3365" y="1129"/>
                </a:lnTo>
                <a:lnTo>
                  <a:pt x="3367" y="1127"/>
                </a:lnTo>
                <a:lnTo>
                  <a:pt x="3369" y="1125"/>
                </a:lnTo>
                <a:lnTo>
                  <a:pt x="3371" y="1125"/>
                </a:lnTo>
                <a:lnTo>
                  <a:pt x="3371" y="1123"/>
                </a:lnTo>
                <a:lnTo>
                  <a:pt x="3373" y="1125"/>
                </a:lnTo>
                <a:lnTo>
                  <a:pt x="3375" y="1127"/>
                </a:lnTo>
                <a:lnTo>
                  <a:pt x="3373" y="1129"/>
                </a:lnTo>
                <a:lnTo>
                  <a:pt x="3371" y="1131"/>
                </a:lnTo>
                <a:lnTo>
                  <a:pt x="3371" y="1136"/>
                </a:lnTo>
                <a:lnTo>
                  <a:pt x="3371" y="1138"/>
                </a:lnTo>
                <a:lnTo>
                  <a:pt x="3373" y="1140"/>
                </a:lnTo>
                <a:lnTo>
                  <a:pt x="3373" y="1142"/>
                </a:lnTo>
                <a:lnTo>
                  <a:pt x="3371" y="1142"/>
                </a:lnTo>
                <a:lnTo>
                  <a:pt x="3369" y="1142"/>
                </a:lnTo>
                <a:lnTo>
                  <a:pt x="3369" y="1144"/>
                </a:lnTo>
                <a:lnTo>
                  <a:pt x="3369" y="1146"/>
                </a:lnTo>
                <a:lnTo>
                  <a:pt x="3369" y="1148"/>
                </a:lnTo>
                <a:lnTo>
                  <a:pt x="3369" y="1150"/>
                </a:lnTo>
                <a:lnTo>
                  <a:pt x="3369" y="1152"/>
                </a:lnTo>
                <a:lnTo>
                  <a:pt x="3369" y="1154"/>
                </a:lnTo>
                <a:lnTo>
                  <a:pt x="3371" y="1156"/>
                </a:lnTo>
                <a:lnTo>
                  <a:pt x="3371" y="1158"/>
                </a:lnTo>
                <a:lnTo>
                  <a:pt x="3373" y="1163"/>
                </a:lnTo>
                <a:lnTo>
                  <a:pt x="3373" y="1165"/>
                </a:lnTo>
                <a:lnTo>
                  <a:pt x="3373" y="1167"/>
                </a:lnTo>
                <a:lnTo>
                  <a:pt x="3373" y="1169"/>
                </a:lnTo>
                <a:lnTo>
                  <a:pt x="3373" y="1171"/>
                </a:lnTo>
                <a:lnTo>
                  <a:pt x="3373" y="1175"/>
                </a:lnTo>
                <a:lnTo>
                  <a:pt x="3373" y="1177"/>
                </a:lnTo>
                <a:lnTo>
                  <a:pt x="3373" y="1179"/>
                </a:lnTo>
                <a:lnTo>
                  <a:pt x="3371" y="1181"/>
                </a:lnTo>
                <a:lnTo>
                  <a:pt x="3369" y="1182"/>
                </a:lnTo>
                <a:lnTo>
                  <a:pt x="3369" y="1181"/>
                </a:lnTo>
                <a:lnTo>
                  <a:pt x="3371" y="1179"/>
                </a:lnTo>
                <a:lnTo>
                  <a:pt x="3371" y="1177"/>
                </a:lnTo>
                <a:lnTo>
                  <a:pt x="3371" y="1179"/>
                </a:lnTo>
                <a:lnTo>
                  <a:pt x="3367" y="1179"/>
                </a:lnTo>
                <a:lnTo>
                  <a:pt x="3365" y="1179"/>
                </a:lnTo>
                <a:lnTo>
                  <a:pt x="3365" y="1177"/>
                </a:lnTo>
                <a:lnTo>
                  <a:pt x="3365" y="1175"/>
                </a:lnTo>
                <a:lnTo>
                  <a:pt x="3365" y="1177"/>
                </a:lnTo>
                <a:lnTo>
                  <a:pt x="3363" y="1179"/>
                </a:lnTo>
                <a:lnTo>
                  <a:pt x="3361" y="1179"/>
                </a:lnTo>
                <a:lnTo>
                  <a:pt x="3361" y="1177"/>
                </a:lnTo>
                <a:lnTo>
                  <a:pt x="3359" y="1175"/>
                </a:lnTo>
                <a:lnTo>
                  <a:pt x="3357" y="1175"/>
                </a:lnTo>
                <a:lnTo>
                  <a:pt x="3355" y="1175"/>
                </a:lnTo>
                <a:lnTo>
                  <a:pt x="3353" y="1175"/>
                </a:lnTo>
                <a:lnTo>
                  <a:pt x="3353" y="1173"/>
                </a:lnTo>
                <a:lnTo>
                  <a:pt x="3351" y="1171"/>
                </a:lnTo>
                <a:lnTo>
                  <a:pt x="3351" y="1169"/>
                </a:lnTo>
                <a:lnTo>
                  <a:pt x="3351" y="1167"/>
                </a:lnTo>
                <a:lnTo>
                  <a:pt x="3350" y="1165"/>
                </a:lnTo>
                <a:lnTo>
                  <a:pt x="3348" y="1165"/>
                </a:lnTo>
                <a:lnTo>
                  <a:pt x="3346" y="1163"/>
                </a:lnTo>
                <a:lnTo>
                  <a:pt x="3346" y="1165"/>
                </a:lnTo>
                <a:lnTo>
                  <a:pt x="3344" y="1165"/>
                </a:lnTo>
                <a:lnTo>
                  <a:pt x="3344" y="1163"/>
                </a:lnTo>
                <a:lnTo>
                  <a:pt x="3342" y="1165"/>
                </a:lnTo>
                <a:lnTo>
                  <a:pt x="3340" y="1165"/>
                </a:lnTo>
                <a:lnTo>
                  <a:pt x="3340" y="1167"/>
                </a:lnTo>
                <a:lnTo>
                  <a:pt x="3340" y="1169"/>
                </a:lnTo>
                <a:lnTo>
                  <a:pt x="3342" y="1169"/>
                </a:lnTo>
                <a:lnTo>
                  <a:pt x="3342" y="1167"/>
                </a:lnTo>
                <a:lnTo>
                  <a:pt x="3342" y="1165"/>
                </a:lnTo>
                <a:lnTo>
                  <a:pt x="3344" y="1165"/>
                </a:lnTo>
                <a:lnTo>
                  <a:pt x="3346" y="1165"/>
                </a:lnTo>
                <a:lnTo>
                  <a:pt x="3348" y="1165"/>
                </a:lnTo>
                <a:lnTo>
                  <a:pt x="3348" y="1167"/>
                </a:lnTo>
                <a:lnTo>
                  <a:pt x="3350" y="1167"/>
                </a:lnTo>
                <a:lnTo>
                  <a:pt x="3350" y="1169"/>
                </a:lnTo>
                <a:lnTo>
                  <a:pt x="3350" y="1171"/>
                </a:lnTo>
                <a:lnTo>
                  <a:pt x="3350" y="1173"/>
                </a:lnTo>
                <a:lnTo>
                  <a:pt x="3351" y="1173"/>
                </a:lnTo>
                <a:lnTo>
                  <a:pt x="3350" y="1169"/>
                </a:lnTo>
                <a:lnTo>
                  <a:pt x="3351" y="1169"/>
                </a:lnTo>
                <a:lnTo>
                  <a:pt x="3351" y="1171"/>
                </a:lnTo>
                <a:lnTo>
                  <a:pt x="3351" y="1173"/>
                </a:lnTo>
                <a:lnTo>
                  <a:pt x="3353" y="1175"/>
                </a:lnTo>
                <a:lnTo>
                  <a:pt x="3353" y="1177"/>
                </a:lnTo>
                <a:lnTo>
                  <a:pt x="3355" y="1177"/>
                </a:lnTo>
                <a:lnTo>
                  <a:pt x="3357" y="1175"/>
                </a:lnTo>
                <a:lnTo>
                  <a:pt x="3359" y="1175"/>
                </a:lnTo>
                <a:lnTo>
                  <a:pt x="3359" y="1177"/>
                </a:lnTo>
                <a:lnTo>
                  <a:pt x="3359" y="1179"/>
                </a:lnTo>
                <a:lnTo>
                  <a:pt x="3357" y="1179"/>
                </a:lnTo>
                <a:lnTo>
                  <a:pt x="3355" y="1179"/>
                </a:lnTo>
                <a:lnTo>
                  <a:pt x="3355" y="1181"/>
                </a:lnTo>
                <a:lnTo>
                  <a:pt x="3353" y="1181"/>
                </a:lnTo>
                <a:lnTo>
                  <a:pt x="3353" y="1182"/>
                </a:lnTo>
                <a:lnTo>
                  <a:pt x="3351" y="1182"/>
                </a:lnTo>
                <a:lnTo>
                  <a:pt x="3351" y="1184"/>
                </a:lnTo>
                <a:lnTo>
                  <a:pt x="3351" y="1186"/>
                </a:lnTo>
                <a:lnTo>
                  <a:pt x="3350" y="1186"/>
                </a:lnTo>
                <a:lnTo>
                  <a:pt x="3348" y="1184"/>
                </a:lnTo>
                <a:lnTo>
                  <a:pt x="3346" y="1184"/>
                </a:lnTo>
                <a:lnTo>
                  <a:pt x="3342" y="1184"/>
                </a:lnTo>
                <a:lnTo>
                  <a:pt x="3342" y="1186"/>
                </a:lnTo>
                <a:lnTo>
                  <a:pt x="3340" y="1188"/>
                </a:lnTo>
                <a:lnTo>
                  <a:pt x="3338" y="1188"/>
                </a:lnTo>
                <a:lnTo>
                  <a:pt x="3336" y="1188"/>
                </a:lnTo>
                <a:lnTo>
                  <a:pt x="3336" y="1186"/>
                </a:lnTo>
                <a:lnTo>
                  <a:pt x="3334" y="1186"/>
                </a:lnTo>
                <a:lnTo>
                  <a:pt x="3334" y="1184"/>
                </a:lnTo>
                <a:lnTo>
                  <a:pt x="3334" y="1182"/>
                </a:lnTo>
                <a:lnTo>
                  <a:pt x="3332" y="1182"/>
                </a:lnTo>
                <a:lnTo>
                  <a:pt x="3332" y="1181"/>
                </a:lnTo>
                <a:lnTo>
                  <a:pt x="3330" y="1181"/>
                </a:lnTo>
                <a:lnTo>
                  <a:pt x="3330" y="1182"/>
                </a:lnTo>
                <a:lnTo>
                  <a:pt x="3332" y="1182"/>
                </a:lnTo>
                <a:lnTo>
                  <a:pt x="3334" y="1186"/>
                </a:lnTo>
                <a:lnTo>
                  <a:pt x="3334" y="1188"/>
                </a:lnTo>
                <a:lnTo>
                  <a:pt x="3336" y="1188"/>
                </a:lnTo>
                <a:lnTo>
                  <a:pt x="3338" y="1188"/>
                </a:lnTo>
                <a:lnTo>
                  <a:pt x="3340" y="1188"/>
                </a:lnTo>
                <a:lnTo>
                  <a:pt x="3342" y="1188"/>
                </a:lnTo>
                <a:lnTo>
                  <a:pt x="3344" y="1188"/>
                </a:lnTo>
                <a:lnTo>
                  <a:pt x="3346" y="1188"/>
                </a:lnTo>
                <a:lnTo>
                  <a:pt x="3348" y="1188"/>
                </a:lnTo>
                <a:lnTo>
                  <a:pt x="3350" y="1190"/>
                </a:lnTo>
                <a:lnTo>
                  <a:pt x="3351" y="1190"/>
                </a:lnTo>
                <a:lnTo>
                  <a:pt x="3351" y="1188"/>
                </a:lnTo>
                <a:lnTo>
                  <a:pt x="3353" y="1190"/>
                </a:lnTo>
                <a:lnTo>
                  <a:pt x="3355" y="1188"/>
                </a:lnTo>
                <a:lnTo>
                  <a:pt x="3355" y="1186"/>
                </a:lnTo>
                <a:lnTo>
                  <a:pt x="3355" y="1184"/>
                </a:lnTo>
                <a:lnTo>
                  <a:pt x="3353" y="1186"/>
                </a:lnTo>
                <a:lnTo>
                  <a:pt x="3355" y="1184"/>
                </a:lnTo>
                <a:lnTo>
                  <a:pt x="3357" y="1182"/>
                </a:lnTo>
                <a:lnTo>
                  <a:pt x="3359" y="1182"/>
                </a:lnTo>
                <a:lnTo>
                  <a:pt x="3359" y="1184"/>
                </a:lnTo>
                <a:lnTo>
                  <a:pt x="3361" y="1184"/>
                </a:lnTo>
                <a:lnTo>
                  <a:pt x="3363" y="1186"/>
                </a:lnTo>
                <a:lnTo>
                  <a:pt x="3365" y="1186"/>
                </a:lnTo>
                <a:lnTo>
                  <a:pt x="3367" y="1184"/>
                </a:lnTo>
                <a:lnTo>
                  <a:pt x="3369" y="1184"/>
                </a:lnTo>
                <a:lnTo>
                  <a:pt x="3369" y="1186"/>
                </a:lnTo>
                <a:lnTo>
                  <a:pt x="3367" y="1186"/>
                </a:lnTo>
                <a:lnTo>
                  <a:pt x="3367" y="1188"/>
                </a:lnTo>
                <a:lnTo>
                  <a:pt x="3365" y="1188"/>
                </a:lnTo>
                <a:lnTo>
                  <a:pt x="3365" y="1190"/>
                </a:lnTo>
                <a:lnTo>
                  <a:pt x="3367" y="1190"/>
                </a:lnTo>
                <a:lnTo>
                  <a:pt x="3369" y="1188"/>
                </a:lnTo>
                <a:lnTo>
                  <a:pt x="3369" y="1186"/>
                </a:lnTo>
                <a:lnTo>
                  <a:pt x="3371" y="1188"/>
                </a:lnTo>
                <a:lnTo>
                  <a:pt x="3373" y="1190"/>
                </a:lnTo>
                <a:lnTo>
                  <a:pt x="3375" y="1192"/>
                </a:lnTo>
                <a:lnTo>
                  <a:pt x="3375" y="1194"/>
                </a:lnTo>
                <a:lnTo>
                  <a:pt x="3375" y="1196"/>
                </a:lnTo>
                <a:lnTo>
                  <a:pt x="3375" y="1198"/>
                </a:lnTo>
                <a:lnTo>
                  <a:pt x="3376" y="1200"/>
                </a:lnTo>
                <a:lnTo>
                  <a:pt x="3376" y="1202"/>
                </a:lnTo>
                <a:lnTo>
                  <a:pt x="3375" y="1202"/>
                </a:lnTo>
                <a:lnTo>
                  <a:pt x="3373" y="1204"/>
                </a:lnTo>
                <a:lnTo>
                  <a:pt x="3371" y="1204"/>
                </a:lnTo>
                <a:lnTo>
                  <a:pt x="3369" y="1202"/>
                </a:lnTo>
                <a:lnTo>
                  <a:pt x="3367" y="1202"/>
                </a:lnTo>
                <a:lnTo>
                  <a:pt x="3367" y="1204"/>
                </a:lnTo>
                <a:lnTo>
                  <a:pt x="3369" y="1204"/>
                </a:lnTo>
                <a:lnTo>
                  <a:pt x="3369" y="1206"/>
                </a:lnTo>
                <a:lnTo>
                  <a:pt x="3371" y="1206"/>
                </a:lnTo>
                <a:lnTo>
                  <a:pt x="3371" y="1204"/>
                </a:lnTo>
                <a:lnTo>
                  <a:pt x="3373" y="1204"/>
                </a:lnTo>
                <a:lnTo>
                  <a:pt x="3375" y="1204"/>
                </a:lnTo>
                <a:lnTo>
                  <a:pt x="3375" y="1202"/>
                </a:lnTo>
                <a:lnTo>
                  <a:pt x="3376" y="1202"/>
                </a:lnTo>
                <a:lnTo>
                  <a:pt x="3376" y="1204"/>
                </a:lnTo>
                <a:lnTo>
                  <a:pt x="3376" y="1206"/>
                </a:lnTo>
                <a:lnTo>
                  <a:pt x="3378" y="1207"/>
                </a:lnTo>
                <a:lnTo>
                  <a:pt x="3378" y="1206"/>
                </a:lnTo>
                <a:lnTo>
                  <a:pt x="3376" y="1204"/>
                </a:lnTo>
                <a:lnTo>
                  <a:pt x="3376" y="1202"/>
                </a:lnTo>
                <a:lnTo>
                  <a:pt x="3378" y="1202"/>
                </a:lnTo>
                <a:lnTo>
                  <a:pt x="3380" y="1206"/>
                </a:lnTo>
                <a:lnTo>
                  <a:pt x="3382" y="1206"/>
                </a:lnTo>
                <a:lnTo>
                  <a:pt x="3382" y="1209"/>
                </a:lnTo>
                <a:lnTo>
                  <a:pt x="3384" y="1209"/>
                </a:lnTo>
                <a:lnTo>
                  <a:pt x="3384" y="1207"/>
                </a:lnTo>
                <a:lnTo>
                  <a:pt x="3384" y="1206"/>
                </a:lnTo>
                <a:lnTo>
                  <a:pt x="3386" y="1207"/>
                </a:lnTo>
                <a:lnTo>
                  <a:pt x="3386" y="1209"/>
                </a:lnTo>
                <a:lnTo>
                  <a:pt x="3386" y="1211"/>
                </a:lnTo>
                <a:lnTo>
                  <a:pt x="3386" y="1213"/>
                </a:lnTo>
                <a:lnTo>
                  <a:pt x="3386" y="1211"/>
                </a:lnTo>
                <a:lnTo>
                  <a:pt x="3384" y="1211"/>
                </a:lnTo>
                <a:lnTo>
                  <a:pt x="3384" y="1213"/>
                </a:lnTo>
                <a:lnTo>
                  <a:pt x="3384" y="1211"/>
                </a:lnTo>
                <a:lnTo>
                  <a:pt x="3382" y="1211"/>
                </a:lnTo>
                <a:lnTo>
                  <a:pt x="3380" y="1213"/>
                </a:lnTo>
                <a:lnTo>
                  <a:pt x="3378" y="1213"/>
                </a:lnTo>
                <a:lnTo>
                  <a:pt x="3378" y="1215"/>
                </a:lnTo>
                <a:lnTo>
                  <a:pt x="3380" y="1215"/>
                </a:lnTo>
                <a:lnTo>
                  <a:pt x="3380" y="1213"/>
                </a:lnTo>
                <a:lnTo>
                  <a:pt x="3382" y="1213"/>
                </a:lnTo>
                <a:lnTo>
                  <a:pt x="3382" y="1215"/>
                </a:lnTo>
                <a:lnTo>
                  <a:pt x="3382" y="1217"/>
                </a:lnTo>
                <a:lnTo>
                  <a:pt x="3384" y="1215"/>
                </a:lnTo>
                <a:lnTo>
                  <a:pt x="3382" y="1215"/>
                </a:lnTo>
                <a:lnTo>
                  <a:pt x="3382" y="1213"/>
                </a:lnTo>
                <a:lnTo>
                  <a:pt x="3384" y="1213"/>
                </a:lnTo>
                <a:lnTo>
                  <a:pt x="3386" y="1213"/>
                </a:lnTo>
                <a:lnTo>
                  <a:pt x="3388" y="1215"/>
                </a:lnTo>
                <a:lnTo>
                  <a:pt x="3388" y="1217"/>
                </a:lnTo>
                <a:lnTo>
                  <a:pt x="3386" y="1217"/>
                </a:lnTo>
                <a:lnTo>
                  <a:pt x="3386" y="1219"/>
                </a:lnTo>
                <a:lnTo>
                  <a:pt x="3388" y="1219"/>
                </a:lnTo>
                <a:lnTo>
                  <a:pt x="3388" y="1217"/>
                </a:lnTo>
                <a:lnTo>
                  <a:pt x="3390" y="1219"/>
                </a:lnTo>
                <a:lnTo>
                  <a:pt x="3394" y="1219"/>
                </a:lnTo>
                <a:lnTo>
                  <a:pt x="3396" y="1223"/>
                </a:lnTo>
                <a:lnTo>
                  <a:pt x="3398" y="1225"/>
                </a:lnTo>
                <a:lnTo>
                  <a:pt x="3398" y="1227"/>
                </a:lnTo>
                <a:lnTo>
                  <a:pt x="3399" y="1230"/>
                </a:lnTo>
                <a:lnTo>
                  <a:pt x="3401" y="1232"/>
                </a:lnTo>
                <a:lnTo>
                  <a:pt x="3403" y="1234"/>
                </a:lnTo>
                <a:lnTo>
                  <a:pt x="3403" y="1236"/>
                </a:lnTo>
                <a:lnTo>
                  <a:pt x="3405" y="1236"/>
                </a:lnTo>
                <a:lnTo>
                  <a:pt x="3405" y="1238"/>
                </a:lnTo>
                <a:lnTo>
                  <a:pt x="3407" y="1240"/>
                </a:lnTo>
                <a:lnTo>
                  <a:pt x="3407" y="1244"/>
                </a:lnTo>
                <a:lnTo>
                  <a:pt x="3407" y="1242"/>
                </a:lnTo>
                <a:lnTo>
                  <a:pt x="3409" y="1242"/>
                </a:lnTo>
                <a:lnTo>
                  <a:pt x="3409" y="1244"/>
                </a:lnTo>
                <a:lnTo>
                  <a:pt x="3411" y="1244"/>
                </a:lnTo>
                <a:lnTo>
                  <a:pt x="3411" y="1246"/>
                </a:lnTo>
                <a:lnTo>
                  <a:pt x="3411" y="1248"/>
                </a:lnTo>
                <a:lnTo>
                  <a:pt x="3413" y="1250"/>
                </a:lnTo>
                <a:lnTo>
                  <a:pt x="3413" y="1252"/>
                </a:lnTo>
                <a:lnTo>
                  <a:pt x="3413" y="1254"/>
                </a:lnTo>
                <a:lnTo>
                  <a:pt x="3413" y="1255"/>
                </a:lnTo>
                <a:lnTo>
                  <a:pt x="3415" y="1257"/>
                </a:lnTo>
                <a:lnTo>
                  <a:pt x="3417" y="1257"/>
                </a:lnTo>
                <a:lnTo>
                  <a:pt x="3417" y="1259"/>
                </a:lnTo>
                <a:lnTo>
                  <a:pt x="3417" y="1261"/>
                </a:lnTo>
                <a:lnTo>
                  <a:pt x="3415" y="1263"/>
                </a:lnTo>
                <a:lnTo>
                  <a:pt x="3415" y="1265"/>
                </a:lnTo>
                <a:lnTo>
                  <a:pt x="3417" y="1265"/>
                </a:lnTo>
                <a:lnTo>
                  <a:pt x="3417" y="1267"/>
                </a:lnTo>
                <a:lnTo>
                  <a:pt x="3415" y="1267"/>
                </a:lnTo>
                <a:lnTo>
                  <a:pt x="3415" y="1269"/>
                </a:lnTo>
                <a:lnTo>
                  <a:pt x="3415" y="1271"/>
                </a:lnTo>
                <a:lnTo>
                  <a:pt x="3413" y="1273"/>
                </a:lnTo>
                <a:lnTo>
                  <a:pt x="3411" y="1275"/>
                </a:lnTo>
                <a:lnTo>
                  <a:pt x="3411" y="1277"/>
                </a:lnTo>
                <a:lnTo>
                  <a:pt x="3411" y="1278"/>
                </a:lnTo>
                <a:lnTo>
                  <a:pt x="3409" y="1280"/>
                </a:lnTo>
                <a:lnTo>
                  <a:pt x="3407" y="1280"/>
                </a:lnTo>
                <a:lnTo>
                  <a:pt x="3407" y="1278"/>
                </a:lnTo>
                <a:lnTo>
                  <a:pt x="3405" y="1278"/>
                </a:lnTo>
                <a:lnTo>
                  <a:pt x="3405" y="1280"/>
                </a:lnTo>
                <a:lnTo>
                  <a:pt x="3403" y="1280"/>
                </a:lnTo>
                <a:lnTo>
                  <a:pt x="3403" y="1278"/>
                </a:lnTo>
                <a:lnTo>
                  <a:pt x="3403" y="1280"/>
                </a:lnTo>
                <a:lnTo>
                  <a:pt x="3401" y="1282"/>
                </a:lnTo>
                <a:lnTo>
                  <a:pt x="3401" y="1280"/>
                </a:lnTo>
                <a:lnTo>
                  <a:pt x="3399" y="1280"/>
                </a:lnTo>
                <a:lnTo>
                  <a:pt x="3398" y="1280"/>
                </a:lnTo>
                <a:lnTo>
                  <a:pt x="3396" y="1280"/>
                </a:lnTo>
                <a:lnTo>
                  <a:pt x="3396" y="1282"/>
                </a:lnTo>
                <a:lnTo>
                  <a:pt x="3396" y="1284"/>
                </a:lnTo>
                <a:lnTo>
                  <a:pt x="3396" y="1282"/>
                </a:lnTo>
                <a:lnTo>
                  <a:pt x="3398" y="1280"/>
                </a:lnTo>
                <a:lnTo>
                  <a:pt x="3399" y="1280"/>
                </a:lnTo>
                <a:lnTo>
                  <a:pt x="3399" y="1282"/>
                </a:lnTo>
                <a:lnTo>
                  <a:pt x="3401" y="1282"/>
                </a:lnTo>
                <a:lnTo>
                  <a:pt x="3403" y="1282"/>
                </a:lnTo>
                <a:lnTo>
                  <a:pt x="3403" y="1280"/>
                </a:lnTo>
                <a:lnTo>
                  <a:pt x="3405" y="1282"/>
                </a:lnTo>
                <a:lnTo>
                  <a:pt x="3405" y="1280"/>
                </a:lnTo>
                <a:lnTo>
                  <a:pt x="3407" y="1280"/>
                </a:lnTo>
                <a:lnTo>
                  <a:pt x="3409" y="1280"/>
                </a:lnTo>
                <a:lnTo>
                  <a:pt x="3411" y="1280"/>
                </a:lnTo>
                <a:lnTo>
                  <a:pt x="3411" y="1278"/>
                </a:lnTo>
                <a:lnTo>
                  <a:pt x="3413" y="1278"/>
                </a:lnTo>
                <a:lnTo>
                  <a:pt x="3413" y="1277"/>
                </a:lnTo>
                <a:lnTo>
                  <a:pt x="3413" y="1275"/>
                </a:lnTo>
                <a:lnTo>
                  <a:pt x="3415" y="1273"/>
                </a:lnTo>
                <a:lnTo>
                  <a:pt x="3415" y="1271"/>
                </a:lnTo>
                <a:lnTo>
                  <a:pt x="3415" y="1269"/>
                </a:lnTo>
                <a:lnTo>
                  <a:pt x="3417" y="1267"/>
                </a:lnTo>
                <a:lnTo>
                  <a:pt x="3417" y="1265"/>
                </a:lnTo>
                <a:lnTo>
                  <a:pt x="3415" y="1263"/>
                </a:lnTo>
                <a:lnTo>
                  <a:pt x="3417" y="1261"/>
                </a:lnTo>
                <a:lnTo>
                  <a:pt x="3419" y="1259"/>
                </a:lnTo>
                <a:lnTo>
                  <a:pt x="3419" y="1257"/>
                </a:lnTo>
                <a:lnTo>
                  <a:pt x="3417" y="1257"/>
                </a:lnTo>
                <a:lnTo>
                  <a:pt x="3417" y="1255"/>
                </a:lnTo>
                <a:lnTo>
                  <a:pt x="3415" y="1255"/>
                </a:lnTo>
                <a:lnTo>
                  <a:pt x="3415" y="1252"/>
                </a:lnTo>
                <a:lnTo>
                  <a:pt x="3415" y="1250"/>
                </a:lnTo>
                <a:lnTo>
                  <a:pt x="3413" y="1250"/>
                </a:lnTo>
                <a:lnTo>
                  <a:pt x="3413" y="1248"/>
                </a:lnTo>
                <a:lnTo>
                  <a:pt x="3413" y="1246"/>
                </a:lnTo>
                <a:lnTo>
                  <a:pt x="3411" y="1246"/>
                </a:lnTo>
                <a:lnTo>
                  <a:pt x="3411" y="1244"/>
                </a:lnTo>
                <a:lnTo>
                  <a:pt x="3409" y="1240"/>
                </a:lnTo>
                <a:lnTo>
                  <a:pt x="3407" y="1236"/>
                </a:lnTo>
                <a:lnTo>
                  <a:pt x="3405" y="1236"/>
                </a:lnTo>
                <a:lnTo>
                  <a:pt x="3405" y="1234"/>
                </a:lnTo>
                <a:lnTo>
                  <a:pt x="3401" y="1230"/>
                </a:lnTo>
                <a:lnTo>
                  <a:pt x="3401" y="1229"/>
                </a:lnTo>
                <a:lnTo>
                  <a:pt x="3399" y="1227"/>
                </a:lnTo>
                <a:lnTo>
                  <a:pt x="3399" y="1225"/>
                </a:lnTo>
                <a:lnTo>
                  <a:pt x="3399" y="1223"/>
                </a:lnTo>
                <a:lnTo>
                  <a:pt x="3398" y="1223"/>
                </a:lnTo>
                <a:lnTo>
                  <a:pt x="3398" y="1221"/>
                </a:lnTo>
                <a:lnTo>
                  <a:pt x="3396" y="1221"/>
                </a:lnTo>
                <a:lnTo>
                  <a:pt x="3396" y="1219"/>
                </a:lnTo>
                <a:lnTo>
                  <a:pt x="3398" y="1219"/>
                </a:lnTo>
                <a:lnTo>
                  <a:pt x="3396" y="1219"/>
                </a:lnTo>
                <a:lnTo>
                  <a:pt x="3396" y="1217"/>
                </a:lnTo>
                <a:lnTo>
                  <a:pt x="3396" y="1213"/>
                </a:lnTo>
                <a:lnTo>
                  <a:pt x="3394" y="1213"/>
                </a:lnTo>
                <a:lnTo>
                  <a:pt x="3394" y="1211"/>
                </a:lnTo>
                <a:lnTo>
                  <a:pt x="3394" y="1209"/>
                </a:lnTo>
                <a:lnTo>
                  <a:pt x="3394" y="1207"/>
                </a:lnTo>
                <a:lnTo>
                  <a:pt x="3392" y="1207"/>
                </a:lnTo>
                <a:lnTo>
                  <a:pt x="3392" y="1206"/>
                </a:lnTo>
                <a:lnTo>
                  <a:pt x="3392" y="1204"/>
                </a:lnTo>
                <a:lnTo>
                  <a:pt x="3390" y="1202"/>
                </a:lnTo>
                <a:lnTo>
                  <a:pt x="3390" y="1200"/>
                </a:lnTo>
                <a:lnTo>
                  <a:pt x="3388" y="1200"/>
                </a:lnTo>
                <a:lnTo>
                  <a:pt x="3388" y="1198"/>
                </a:lnTo>
                <a:lnTo>
                  <a:pt x="3386" y="1198"/>
                </a:lnTo>
                <a:lnTo>
                  <a:pt x="3384" y="1196"/>
                </a:lnTo>
                <a:lnTo>
                  <a:pt x="3382" y="1194"/>
                </a:lnTo>
                <a:lnTo>
                  <a:pt x="3382" y="1192"/>
                </a:lnTo>
                <a:lnTo>
                  <a:pt x="3380" y="1192"/>
                </a:lnTo>
                <a:lnTo>
                  <a:pt x="3380" y="1194"/>
                </a:lnTo>
                <a:lnTo>
                  <a:pt x="3378" y="1194"/>
                </a:lnTo>
                <a:lnTo>
                  <a:pt x="3376" y="1192"/>
                </a:lnTo>
                <a:lnTo>
                  <a:pt x="3378" y="1192"/>
                </a:lnTo>
                <a:lnTo>
                  <a:pt x="3378" y="1190"/>
                </a:lnTo>
                <a:lnTo>
                  <a:pt x="3380" y="1190"/>
                </a:lnTo>
                <a:lnTo>
                  <a:pt x="3380" y="1188"/>
                </a:lnTo>
                <a:lnTo>
                  <a:pt x="3382" y="1186"/>
                </a:lnTo>
                <a:lnTo>
                  <a:pt x="3382" y="1184"/>
                </a:lnTo>
                <a:lnTo>
                  <a:pt x="3384" y="1184"/>
                </a:lnTo>
                <a:lnTo>
                  <a:pt x="3384" y="1186"/>
                </a:lnTo>
                <a:lnTo>
                  <a:pt x="3384" y="1188"/>
                </a:lnTo>
                <a:lnTo>
                  <a:pt x="3386" y="1188"/>
                </a:lnTo>
                <a:lnTo>
                  <a:pt x="3386" y="1190"/>
                </a:lnTo>
                <a:lnTo>
                  <a:pt x="3388" y="1194"/>
                </a:lnTo>
                <a:lnTo>
                  <a:pt x="3388" y="1196"/>
                </a:lnTo>
                <a:lnTo>
                  <a:pt x="3390" y="1200"/>
                </a:lnTo>
                <a:lnTo>
                  <a:pt x="3392" y="1202"/>
                </a:lnTo>
                <a:lnTo>
                  <a:pt x="3394" y="1206"/>
                </a:lnTo>
                <a:lnTo>
                  <a:pt x="3394" y="1207"/>
                </a:lnTo>
                <a:lnTo>
                  <a:pt x="3396" y="1207"/>
                </a:lnTo>
                <a:lnTo>
                  <a:pt x="3396" y="1209"/>
                </a:lnTo>
                <a:lnTo>
                  <a:pt x="3398" y="1213"/>
                </a:lnTo>
                <a:lnTo>
                  <a:pt x="3399" y="1215"/>
                </a:lnTo>
                <a:lnTo>
                  <a:pt x="3399" y="1217"/>
                </a:lnTo>
                <a:lnTo>
                  <a:pt x="3401" y="1221"/>
                </a:lnTo>
                <a:lnTo>
                  <a:pt x="3403" y="1223"/>
                </a:lnTo>
                <a:lnTo>
                  <a:pt x="3405" y="1229"/>
                </a:lnTo>
                <a:lnTo>
                  <a:pt x="3405" y="1230"/>
                </a:lnTo>
                <a:lnTo>
                  <a:pt x="3407" y="1230"/>
                </a:lnTo>
                <a:lnTo>
                  <a:pt x="3407" y="1232"/>
                </a:lnTo>
                <a:lnTo>
                  <a:pt x="3407" y="1234"/>
                </a:lnTo>
                <a:lnTo>
                  <a:pt x="3411" y="1236"/>
                </a:lnTo>
                <a:lnTo>
                  <a:pt x="3411" y="1238"/>
                </a:lnTo>
                <a:lnTo>
                  <a:pt x="3411" y="1240"/>
                </a:lnTo>
                <a:lnTo>
                  <a:pt x="3415" y="1244"/>
                </a:lnTo>
                <a:lnTo>
                  <a:pt x="3415" y="1246"/>
                </a:lnTo>
                <a:lnTo>
                  <a:pt x="3417" y="1246"/>
                </a:lnTo>
                <a:lnTo>
                  <a:pt x="3417" y="1248"/>
                </a:lnTo>
                <a:lnTo>
                  <a:pt x="3419" y="1250"/>
                </a:lnTo>
                <a:lnTo>
                  <a:pt x="3421" y="1252"/>
                </a:lnTo>
                <a:lnTo>
                  <a:pt x="3424" y="1257"/>
                </a:lnTo>
                <a:lnTo>
                  <a:pt x="3426" y="1259"/>
                </a:lnTo>
                <a:lnTo>
                  <a:pt x="3426" y="1261"/>
                </a:lnTo>
                <a:lnTo>
                  <a:pt x="3426" y="1263"/>
                </a:lnTo>
                <a:lnTo>
                  <a:pt x="3430" y="1267"/>
                </a:lnTo>
                <a:lnTo>
                  <a:pt x="3432" y="1271"/>
                </a:lnTo>
                <a:lnTo>
                  <a:pt x="3434" y="1273"/>
                </a:lnTo>
                <a:lnTo>
                  <a:pt x="3434" y="1275"/>
                </a:lnTo>
                <a:lnTo>
                  <a:pt x="3436" y="1275"/>
                </a:lnTo>
                <a:lnTo>
                  <a:pt x="3436" y="1277"/>
                </a:lnTo>
                <a:lnTo>
                  <a:pt x="3438" y="1278"/>
                </a:lnTo>
                <a:lnTo>
                  <a:pt x="3440" y="1282"/>
                </a:lnTo>
                <a:lnTo>
                  <a:pt x="3442" y="1282"/>
                </a:lnTo>
                <a:lnTo>
                  <a:pt x="3442" y="1284"/>
                </a:lnTo>
                <a:lnTo>
                  <a:pt x="3444" y="1284"/>
                </a:lnTo>
                <a:lnTo>
                  <a:pt x="3446" y="1288"/>
                </a:lnTo>
                <a:lnTo>
                  <a:pt x="3447" y="1288"/>
                </a:lnTo>
                <a:lnTo>
                  <a:pt x="3447" y="1290"/>
                </a:lnTo>
                <a:lnTo>
                  <a:pt x="3449" y="1292"/>
                </a:lnTo>
                <a:lnTo>
                  <a:pt x="3453" y="1294"/>
                </a:lnTo>
                <a:lnTo>
                  <a:pt x="3455" y="1296"/>
                </a:lnTo>
                <a:lnTo>
                  <a:pt x="3455" y="1298"/>
                </a:lnTo>
                <a:lnTo>
                  <a:pt x="3457" y="1300"/>
                </a:lnTo>
                <a:lnTo>
                  <a:pt x="3459" y="1300"/>
                </a:lnTo>
                <a:lnTo>
                  <a:pt x="3461" y="1301"/>
                </a:lnTo>
                <a:lnTo>
                  <a:pt x="3461" y="1303"/>
                </a:lnTo>
                <a:lnTo>
                  <a:pt x="3461" y="1305"/>
                </a:lnTo>
                <a:lnTo>
                  <a:pt x="3463" y="1305"/>
                </a:lnTo>
                <a:lnTo>
                  <a:pt x="3463" y="1307"/>
                </a:lnTo>
                <a:lnTo>
                  <a:pt x="3465" y="1309"/>
                </a:lnTo>
                <a:lnTo>
                  <a:pt x="3465" y="1313"/>
                </a:lnTo>
                <a:lnTo>
                  <a:pt x="3465" y="1315"/>
                </a:lnTo>
                <a:lnTo>
                  <a:pt x="3465" y="1317"/>
                </a:lnTo>
                <a:lnTo>
                  <a:pt x="3465" y="1319"/>
                </a:lnTo>
                <a:lnTo>
                  <a:pt x="3461" y="1321"/>
                </a:lnTo>
                <a:lnTo>
                  <a:pt x="3459" y="1323"/>
                </a:lnTo>
                <a:lnTo>
                  <a:pt x="3457" y="1321"/>
                </a:lnTo>
                <a:lnTo>
                  <a:pt x="3457" y="1319"/>
                </a:lnTo>
                <a:lnTo>
                  <a:pt x="3455" y="1319"/>
                </a:lnTo>
                <a:lnTo>
                  <a:pt x="3457" y="1319"/>
                </a:lnTo>
                <a:lnTo>
                  <a:pt x="3457" y="1317"/>
                </a:lnTo>
                <a:lnTo>
                  <a:pt x="3455" y="1315"/>
                </a:lnTo>
                <a:lnTo>
                  <a:pt x="3457" y="1315"/>
                </a:lnTo>
                <a:lnTo>
                  <a:pt x="3455" y="1311"/>
                </a:lnTo>
                <a:lnTo>
                  <a:pt x="3455" y="1309"/>
                </a:lnTo>
                <a:lnTo>
                  <a:pt x="3455" y="1307"/>
                </a:lnTo>
                <a:lnTo>
                  <a:pt x="3455" y="1309"/>
                </a:lnTo>
                <a:lnTo>
                  <a:pt x="3453" y="1307"/>
                </a:lnTo>
                <a:lnTo>
                  <a:pt x="3451" y="1307"/>
                </a:lnTo>
                <a:lnTo>
                  <a:pt x="3451" y="1309"/>
                </a:lnTo>
                <a:lnTo>
                  <a:pt x="3451" y="1311"/>
                </a:lnTo>
                <a:lnTo>
                  <a:pt x="3451" y="1313"/>
                </a:lnTo>
                <a:lnTo>
                  <a:pt x="3451" y="1315"/>
                </a:lnTo>
                <a:lnTo>
                  <a:pt x="3453" y="1315"/>
                </a:lnTo>
                <a:lnTo>
                  <a:pt x="3453" y="1317"/>
                </a:lnTo>
                <a:lnTo>
                  <a:pt x="3453" y="1319"/>
                </a:lnTo>
                <a:lnTo>
                  <a:pt x="3455" y="1319"/>
                </a:lnTo>
                <a:lnTo>
                  <a:pt x="3455" y="1321"/>
                </a:lnTo>
                <a:lnTo>
                  <a:pt x="3457" y="1323"/>
                </a:lnTo>
                <a:lnTo>
                  <a:pt x="3455" y="1325"/>
                </a:lnTo>
                <a:lnTo>
                  <a:pt x="3453" y="1326"/>
                </a:lnTo>
                <a:lnTo>
                  <a:pt x="3453" y="1330"/>
                </a:lnTo>
                <a:lnTo>
                  <a:pt x="3453" y="1332"/>
                </a:lnTo>
                <a:lnTo>
                  <a:pt x="3453" y="1334"/>
                </a:lnTo>
                <a:lnTo>
                  <a:pt x="3453" y="1336"/>
                </a:lnTo>
                <a:lnTo>
                  <a:pt x="3453" y="1340"/>
                </a:lnTo>
                <a:lnTo>
                  <a:pt x="3453" y="1344"/>
                </a:lnTo>
                <a:lnTo>
                  <a:pt x="3453" y="1349"/>
                </a:lnTo>
                <a:lnTo>
                  <a:pt x="3455" y="1349"/>
                </a:lnTo>
                <a:lnTo>
                  <a:pt x="3455" y="1351"/>
                </a:lnTo>
                <a:lnTo>
                  <a:pt x="3455" y="1353"/>
                </a:lnTo>
                <a:lnTo>
                  <a:pt x="3455" y="1357"/>
                </a:lnTo>
                <a:lnTo>
                  <a:pt x="3457" y="1359"/>
                </a:lnTo>
                <a:lnTo>
                  <a:pt x="3457" y="1361"/>
                </a:lnTo>
                <a:lnTo>
                  <a:pt x="3457" y="1363"/>
                </a:lnTo>
                <a:lnTo>
                  <a:pt x="3459" y="1365"/>
                </a:lnTo>
                <a:lnTo>
                  <a:pt x="3459" y="1367"/>
                </a:lnTo>
                <a:lnTo>
                  <a:pt x="3459" y="1369"/>
                </a:lnTo>
                <a:lnTo>
                  <a:pt x="3459" y="1371"/>
                </a:lnTo>
                <a:lnTo>
                  <a:pt x="3461" y="1371"/>
                </a:lnTo>
                <a:lnTo>
                  <a:pt x="3461" y="1373"/>
                </a:lnTo>
                <a:lnTo>
                  <a:pt x="3463" y="1374"/>
                </a:lnTo>
                <a:lnTo>
                  <a:pt x="3463" y="1376"/>
                </a:lnTo>
                <a:lnTo>
                  <a:pt x="3465" y="1376"/>
                </a:lnTo>
                <a:lnTo>
                  <a:pt x="3467" y="1384"/>
                </a:lnTo>
                <a:lnTo>
                  <a:pt x="3471" y="1388"/>
                </a:lnTo>
                <a:lnTo>
                  <a:pt x="3474" y="1392"/>
                </a:lnTo>
                <a:lnTo>
                  <a:pt x="3474" y="1396"/>
                </a:lnTo>
                <a:lnTo>
                  <a:pt x="3478" y="1397"/>
                </a:lnTo>
                <a:lnTo>
                  <a:pt x="3482" y="1401"/>
                </a:lnTo>
                <a:lnTo>
                  <a:pt x="3484" y="1403"/>
                </a:lnTo>
                <a:lnTo>
                  <a:pt x="3486" y="1405"/>
                </a:lnTo>
                <a:lnTo>
                  <a:pt x="3488" y="1407"/>
                </a:lnTo>
                <a:lnTo>
                  <a:pt x="3488" y="1409"/>
                </a:lnTo>
                <a:lnTo>
                  <a:pt x="3490" y="1409"/>
                </a:lnTo>
                <a:lnTo>
                  <a:pt x="3490" y="1411"/>
                </a:lnTo>
                <a:lnTo>
                  <a:pt x="3492" y="1413"/>
                </a:lnTo>
                <a:lnTo>
                  <a:pt x="3492" y="1415"/>
                </a:lnTo>
                <a:lnTo>
                  <a:pt x="3494" y="1417"/>
                </a:lnTo>
                <a:lnTo>
                  <a:pt x="3494" y="1419"/>
                </a:lnTo>
                <a:lnTo>
                  <a:pt x="3495" y="1419"/>
                </a:lnTo>
                <a:lnTo>
                  <a:pt x="3495" y="1421"/>
                </a:lnTo>
                <a:lnTo>
                  <a:pt x="3495" y="1422"/>
                </a:lnTo>
                <a:lnTo>
                  <a:pt x="3497" y="1422"/>
                </a:lnTo>
                <a:lnTo>
                  <a:pt x="3497" y="1424"/>
                </a:lnTo>
                <a:lnTo>
                  <a:pt x="3499" y="1426"/>
                </a:lnTo>
                <a:lnTo>
                  <a:pt x="3499" y="1428"/>
                </a:lnTo>
                <a:lnTo>
                  <a:pt x="3501" y="1428"/>
                </a:lnTo>
                <a:lnTo>
                  <a:pt x="3501" y="1430"/>
                </a:lnTo>
                <a:lnTo>
                  <a:pt x="3503" y="1430"/>
                </a:lnTo>
                <a:lnTo>
                  <a:pt x="3503" y="1432"/>
                </a:lnTo>
                <a:lnTo>
                  <a:pt x="3505" y="1434"/>
                </a:lnTo>
                <a:lnTo>
                  <a:pt x="3507" y="1436"/>
                </a:lnTo>
                <a:lnTo>
                  <a:pt x="3509" y="1438"/>
                </a:lnTo>
                <a:lnTo>
                  <a:pt x="3511" y="1438"/>
                </a:lnTo>
                <a:lnTo>
                  <a:pt x="3511" y="1440"/>
                </a:lnTo>
                <a:lnTo>
                  <a:pt x="3513" y="1440"/>
                </a:lnTo>
                <a:lnTo>
                  <a:pt x="3513" y="1442"/>
                </a:lnTo>
                <a:lnTo>
                  <a:pt x="3513" y="1444"/>
                </a:lnTo>
                <a:lnTo>
                  <a:pt x="3513" y="1445"/>
                </a:lnTo>
                <a:lnTo>
                  <a:pt x="3511" y="1445"/>
                </a:lnTo>
                <a:lnTo>
                  <a:pt x="3509" y="1445"/>
                </a:lnTo>
                <a:lnTo>
                  <a:pt x="3507" y="1445"/>
                </a:lnTo>
                <a:lnTo>
                  <a:pt x="3507" y="1444"/>
                </a:lnTo>
                <a:lnTo>
                  <a:pt x="3505" y="1444"/>
                </a:lnTo>
                <a:lnTo>
                  <a:pt x="3505" y="1442"/>
                </a:lnTo>
                <a:lnTo>
                  <a:pt x="3503" y="1442"/>
                </a:lnTo>
                <a:lnTo>
                  <a:pt x="3503" y="1440"/>
                </a:lnTo>
                <a:lnTo>
                  <a:pt x="3501" y="1440"/>
                </a:lnTo>
                <a:lnTo>
                  <a:pt x="3501" y="1438"/>
                </a:lnTo>
                <a:lnTo>
                  <a:pt x="3499" y="1438"/>
                </a:lnTo>
                <a:lnTo>
                  <a:pt x="3497" y="1438"/>
                </a:lnTo>
                <a:lnTo>
                  <a:pt x="3495" y="1438"/>
                </a:lnTo>
                <a:lnTo>
                  <a:pt x="3494" y="1438"/>
                </a:lnTo>
                <a:lnTo>
                  <a:pt x="3494" y="1440"/>
                </a:lnTo>
                <a:lnTo>
                  <a:pt x="3492" y="1440"/>
                </a:lnTo>
                <a:lnTo>
                  <a:pt x="3490" y="1442"/>
                </a:lnTo>
                <a:lnTo>
                  <a:pt x="3488" y="1442"/>
                </a:lnTo>
                <a:lnTo>
                  <a:pt x="3486" y="1442"/>
                </a:lnTo>
                <a:lnTo>
                  <a:pt x="3486" y="1444"/>
                </a:lnTo>
                <a:lnTo>
                  <a:pt x="3484" y="1445"/>
                </a:lnTo>
                <a:lnTo>
                  <a:pt x="3482" y="1445"/>
                </a:lnTo>
                <a:lnTo>
                  <a:pt x="3482" y="1447"/>
                </a:lnTo>
                <a:lnTo>
                  <a:pt x="3480" y="1449"/>
                </a:lnTo>
                <a:lnTo>
                  <a:pt x="3478" y="1451"/>
                </a:lnTo>
                <a:lnTo>
                  <a:pt x="3476" y="1455"/>
                </a:lnTo>
                <a:lnTo>
                  <a:pt x="3474" y="1457"/>
                </a:lnTo>
                <a:lnTo>
                  <a:pt x="3472" y="1459"/>
                </a:lnTo>
                <a:lnTo>
                  <a:pt x="3471" y="1459"/>
                </a:lnTo>
                <a:lnTo>
                  <a:pt x="3469" y="1459"/>
                </a:lnTo>
                <a:lnTo>
                  <a:pt x="3467" y="1459"/>
                </a:lnTo>
                <a:lnTo>
                  <a:pt x="3465" y="1457"/>
                </a:lnTo>
                <a:lnTo>
                  <a:pt x="3465" y="1455"/>
                </a:lnTo>
                <a:lnTo>
                  <a:pt x="3467" y="1455"/>
                </a:lnTo>
                <a:lnTo>
                  <a:pt x="3467" y="1453"/>
                </a:lnTo>
                <a:lnTo>
                  <a:pt x="3469" y="1453"/>
                </a:lnTo>
                <a:lnTo>
                  <a:pt x="3472" y="1455"/>
                </a:lnTo>
                <a:lnTo>
                  <a:pt x="3474" y="1453"/>
                </a:lnTo>
                <a:lnTo>
                  <a:pt x="3474" y="1451"/>
                </a:lnTo>
                <a:lnTo>
                  <a:pt x="3474" y="1449"/>
                </a:lnTo>
                <a:lnTo>
                  <a:pt x="3472" y="1449"/>
                </a:lnTo>
                <a:lnTo>
                  <a:pt x="3472" y="1447"/>
                </a:lnTo>
                <a:lnTo>
                  <a:pt x="3474" y="1447"/>
                </a:lnTo>
                <a:lnTo>
                  <a:pt x="3476" y="1447"/>
                </a:lnTo>
                <a:lnTo>
                  <a:pt x="3476" y="1445"/>
                </a:lnTo>
                <a:lnTo>
                  <a:pt x="3478" y="1444"/>
                </a:lnTo>
                <a:lnTo>
                  <a:pt x="3480" y="1442"/>
                </a:lnTo>
                <a:lnTo>
                  <a:pt x="3482" y="1442"/>
                </a:lnTo>
                <a:lnTo>
                  <a:pt x="3482" y="1440"/>
                </a:lnTo>
                <a:lnTo>
                  <a:pt x="3484" y="1440"/>
                </a:lnTo>
                <a:lnTo>
                  <a:pt x="3484" y="1438"/>
                </a:lnTo>
                <a:lnTo>
                  <a:pt x="3486" y="1438"/>
                </a:lnTo>
                <a:lnTo>
                  <a:pt x="3488" y="1438"/>
                </a:lnTo>
                <a:lnTo>
                  <a:pt x="3488" y="1436"/>
                </a:lnTo>
                <a:lnTo>
                  <a:pt x="3490" y="1436"/>
                </a:lnTo>
                <a:lnTo>
                  <a:pt x="3492" y="1436"/>
                </a:lnTo>
                <a:lnTo>
                  <a:pt x="3492" y="1434"/>
                </a:lnTo>
                <a:lnTo>
                  <a:pt x="3494" y="1434"/>
                </a:lnTo>
                <a:lnTo>
                  <a:pt x="3494" y="1432"/>
                </a:lnTo>
                <a:lnTo>
                  <a:pt x="3495" y="1432"/>
                </a:lnTo>
                <a:lnTo>
                  <a:pt x="3497" y="1432"/>
                </a:lnTo>
                <a:lnTo>
                  <a:pt x="3495" y="1432"/>
                </a:lnTo>
                <a:lnTo>
                  <a:pt x="3495" y="1430"/>
                </a:lnTo>
                <a:lnTo>
                  <a:pt x="3495" y="1428"/>
                </a:lnTo>
                <a:lnTo>
                  <a:pt x="3495" y="1426"/>
                </a:lnTo>
                <a:lnTo>
                  <a:pt x="3495" y="1424"/>
                </a:lnTo>
                <a:lnTo>
                  <a:pt x="3495" y="1422"/>
                </a:lnTo>
                <a:lnTo>
                  <a:pt x="3494" y="1422"/>
                </a:lnTo>
                <a:lnTo>
                  <a:pt x="3494" y="1421"/>
                </a:lnTo>
                <a:lnTo>
                  <a:pt x="3494" y="1419"/>
                </a:lnTo>
                <a:lnTo>
                  <a:pt x="3492" y="1417"/>
                </a:lnTo>
                <a:lnTo>
                  <a:pt x="3492" y="1415"/>
                </a:lnTo>
                <a:lnTo>
                  <a:pt x="3490" y="1415"/>
                </a:lnTo>
                <a:lnTo>
                  <a:pt x="3490" y="1413"/>
                </a:lnTo>
                <a:lnTo>
                  <a:pt x="3488" y="1413"/>
                </a:lnTo>
                <a:lnTo>
                  <a:pt x="3488" y="1411"/>
                </a:lnTo>
                <a:lnTo>
                  <a:pt x="3486" y="1411"/>
                </a:lnTo>
                <a:lnTo>
                  <a:pt x="3486" y="1409"/>
                </a:lnTo>
                <a:lnTo>
                  <a:pt x="3484" y="1409"/>
                </a:lnTo>
                <a:lnTo>
                  <a:pt x="3484" y="1407"/>
                </a:lnTo>
                <a:lnTo>
                  <a:pt x="3484" y="1409"/>
                </a:lnTo>
                <a:lnTo>
                  <a:pt x="3482" y="1409"/>
                </a:lnTo>
                <a:lnTo>
                  <a:pt x="3482" y="1411"/>
                </a:lnTo>
                <a:lnTo>
                  <a:pt x="3482" y="1413"/>
                </a:lnTo>
                <a:lnTo>
                  <a:pt x="3480" y="1413"/>
                </a:lnTo>
                <a:lnTo>
                  <a:pt x="3480" y="1411"/>
                </a:lnTo>
                <a:lnTo>
                  <a:pt x="3480" y="1409"/>
                </a:lnTo>
                <a:lnTo>
                  <a:pt x="3480" y="1407"/>
                </a:lnTo>
                <a:lnTo>
                  <a:pt x="3478" y="1405"/>
                </a:lnTo>
                <a:lnTo>
                  <a:pt x="3476" y="1403"/>
                </a:lnTo>
                <a:lnTo>
                  <a:pt x="3476" y="1401"/>
                </a:lnTo>
                <a:lnTo>
                  <a:pt x="3476" y="1399"/>
                </a:lnTo>
                <a:lnTo>
                  <a:pt x="3474" y="1399"/>
                </a:lnTo>
                <a:lnTo>
                  <a:pt x="3474" y="1397"/>
                </a:lnTo>
                <a:lnTo>
                  <a:pt x="3474" y="1396"/>
                </a:lnTo>
                <a:lnTo>
                  <a:pt x="3472" y="1394"/>
                </a:lnTo>
                <a:lnTo>
                  <a:pt x="3471" y="1392"/>
                </a:lnTo>
                <a:lnTo>
                  <a:pt x="3471" y="1390"/>
                </a:lnTo>
                <a:lnTo>
                  <a:pt x="3469" y="1388"/>
                </a:lnTo>
                <a:lnTo>
                  <a:pt x="3469" y="1386"/>
                </a:lnTo>
                <a:lnTo>
                  <a:pt x="3467" y="1386"/>
                </a:lnTo>
                <a:lnTo>
                  <a:pt x="3463" y="1380"/>
                </a:lnTo>
                <a:lnTo>
                  <a:pt x="3461" y="1378"/>
                </a:lnTo>
                <a:lnTo>
                  <a:pt x="3461" y="1376"/>
                </a:lnTo>
                <a:lnTo>
                  <a:pt x="3459" y="1374"/>
                </a:lnTo>
                <a:lnTo>
                  <a:pt x="3459" y="1373"/>
                </a:lnTo>
                <a:lnTo>
                  <a:pt x="3457" y="1371"/>
                </a:lnTo>
                <a:lnTo>
                  <a:pt x="3457" y="1369"/>
                </a:lnTo>
                <a:lnTo>
                  <a:pt x="3455" y="1367"/>
                </a:lnTo>
                <a:lnTo>
                  <a:pt x="3455" y="1365"/>
                </a:lnTo>
                <a:lnTo>
                  <a:pt x="3455" y="1363"/>
                </a:lnTo>
                <a:lnTo>
                  <a:pt x="3455" y="1361"/>
                </a:lnTo>
                <a:lnTo>
                  <a:pt x="3453" y="1361"/>
                </a:lnTo>
                <a:lnTo>
                  <a:pt x="3451" y="1359"/>
                </a:lnTo>
                <a:lnTo>
                  <a:pt x="3453" y="1359"/>
                </a:lnTo>
                <a:lnTo>
                  <a:pt x="3453" y="1361"/>
                </a:lnTo>
                <a:lnTo>
                  <a:pt x="3451" y="1363"/>
                </a:lnTo>
                <a:lnTo>
                  <a:pt x="3449" y="1363"/>
                </a:lnTo>
                <a:lnTo>
                  <a:pt x="3447" y="1363"/>
                </a:lnTo>
                <a:lnTo>
                  <a:pt x="3446" y="1363"/>
                </a:lnTo>
                <a:lnTo>
                  <a:pt x="3444" y="1361"/>
                </a:lnTo>
                <a:lnTo>
                  <a:pt x="3444" y="1359"/>
                </a:lnTo>
                <a:lnTo>
                  <a:pt x="3444" y="1357"/>
                </a:lnTo>
                <a:lnTo>
                  <a:pt x="3444" y="1355"/>
                </a:lnTo>
                <a:lnTo>
                  <a:pt x="3444" y="1353"/>
                </a:lnTo>
                <a:lnTo>
                  <a:pt x="3446" y="1351"/>
                </a:lnTo>
                <a:lnTo>
                  <a:pt x="3446" y="1349"/>
                </a:lnTo>
                <a:lnTo>
                  <a:pt x="3447" y="1349"/>
                </a:lnTo>
                <a:lnTo>
                  <a:pt x="3446" y="1349"/>
                </a:lnTo>
                <a:lnTo>
                  <a:pt x="3446" y="1348"/>
                </a:lnTo>
                <a:lnTo>
                  <a:pt x="3447" y="1344"/>
                </a:lnTo>
                <a:lnTo>
                  <a:pt x="3446" y="1344"/>
                </a:lnTo>
                <a:lnTo>
                  <a:pt x="3446" y="1346"/>
                </a:lnTo>
                <a:lnTo>
                  <a:pt x="3446" y="1348"/>
                </a:lnTo>
                <a:lnTo>
                  <a:pt x="3444" y="1348"/>
                </a:lnTo>
                <a:lnTo>
                  <a:pt x="3442" y="1346"/>
                </a:lnTo>
                <a:lnTo>
                  <a:pt x="3440" y="1344"/>
                </a:lnTo>
                <a:lnTo>
                  <a:pt x="3442" y="1348"/>
                </a:lnTo>
                <a:lnTo>
                  <a:pt x="3444" y="1349"/>
                </a:lnTo>
                <a:lnTo>
                  <a:pt x="3444" y="1351"/>
                </a:lnTo>
                <a:lnTo>
                  <a:pt x="3442" y="1353"/>
                </a:lnTo>
                <a:lnTo>
                  <a:pt x="3440" y="1353"/>
                </a:lnTo>
                <a:lnTo>
                  <a:pt x="3440" y="1355"/>
                </a:lnTo>
                <a:lnTo>
                  <a:pt x="3438" y="1355"/>
                </a:lnTo>
                <a:lnTo>
                  <a:pt x="3438" y="1357"/>
                </a:lnTo>
                <a:lnTo>
                  <a:pt x="3438" y="1359"/>
                </a:lnTo>
                <a:lnTo>
                  <a:pt x="3438" y="1361"/>
                </a:lnTo>
                <a:lnTo>
                  <a:pt x="3440" y="1363"/>
                </a:lnTo>
                <a:lnTo>
                  <a:pt x="3440" y="1365"/>
                </a:lnTo>
                <a:lnTo>
                  <a:pt x="3438" y="1365"/>
                </a:lnTo>
                <a:lnTo>
                  <a:pt x="3436" y="1363"/>
                </a:lnTo>
                <a:lnTo>
                  <a:pt x="3436" y="1361"/>
                </a:lnTo>
                <a:lnTo>
                  <a:pt x="3436" y="1359"/>
                </a:lnTo>
                <a:lnTo>
                  <a:pt x="3436" y="1357"/>
                </a:lnTo>
                <a:lnTo>
                  <a:pt x="3436" y="1355"/>
                </a:lnTo>
                <a:lnTo>
                  <a:pt x="3434" y="1357"/>
                </a:lnTo>
                <a:lnTo>
                  <a:pt x="3436" y="1359"/>
                </a:lnTo>
                <a:lnTo>
                  <a:pt x="3434" y="1359"/>
                </a:lnTo>
                <a:lnTo>
                  <a:pt x="3434" y="1357"/>
                </a:lnTo>
                <a:lnTo>
                  <a:pt x="3432" y="1357"/>
                </a:lnTo>
                <a:lnTo>
                  <a:pt x="3432" y="1355"/>
                </a:lnTo>
                <a:lnTo>
                  <a:pt x="3432" y="1351"/>
                </a:lnTo>
                <a:lnTo>
                  <a:pt x="3430" y="1351"/>
                </a:lnTo>
                <a:lnTo>
                  <a:pt x="3430" y="1349"/>
                </a:lnTo>
                <a:lnTo>
                  <a:pt x="3430" y="1348"/>
                </a:lnTo>
                <a:lnTo>
                  <a:pt x="3432" y="1348"/>
                </a:lnTo>
                <a:lnTo>
                  <a:pt x="3430" y="1348"/>
                </a:lnTo>
                <a:lnTo>
                  <a:pt x="3428" y="1348"/>
                </a:lnTo>
                <a:lnTo>
                  <a:pt x="3426" y="1348"/>
                </a:lnTo>
                <a:lnTo>
                  <a:pt x="3426" y="1349"/>
                </a:lnTo>
                <a:lnTo>
                  <a:pt x="3424" y="1349"/>
                </a:lnTo>
                <a:lnTo>
                  <a:pt x="3424" y="1348"/>
                </a:lnTo>
                <a:lnTo>
                  <a:pt x="3424" y="1349"/>
                </a:lnTo>
                <a:lnTo>
                  <a:pt x="3428" y="1349"/>
                </a:lnTo>
                <a:lnTo>
                  <a:pt x="3430" y="1349"/>
                </a:lnTo>
                <a:lnTo>
                  <a:pt x="3430" y="1351"/>
                </a:lnTo>
                <a:lnTo>
                  <a:pt x="3430" y="1353"/>
                </a:lnTo>
                <a:lnTo>
                  <a:pt x="3430" y="1355"/>
                </a:lnTo>
                <a:lnTo>
                  <a:pt x="3430" y="1357"/>
                </a:lnTo>
                <a:lnTo>
                  <a:pt x="3432" y="1357"/>
                </a:lnTo>
                <a:lnTo>
                  <a:pt x="3432" y="1359"/>
                </a:lnTo>
                <a:lnTo>
                  <a:pt x="3434" y="1359"/>
                </a:lnTo>
                <a:lnTo>
                  <a:pt x="3434" y="1361"/>
                </a:lnTo>
                <a:lnTo>
                  <a:pt x="3434" y="1363"/>
                </a:lnTo>
                <a:lnTo>
                  <a:pt x="3432" y="1363"/>
                </a:lnTo>
                <a:lnTo>
                  <a:pt x="3430" y="1363"/>
                </a:lnTo>
                <a:lnTo>
                  <a:pt x="3428" y="1363"/>
                </a:lnTo>
                <a:lnTo>
                  <a:pt x="3426" y="1363"/>
                </a:lnTo>
                <a:lnTo>
                  <a:pt x="3426" y="1361"/>
                </a:lnTo>
                <a:lnTo>
                  <a:pt x="3426" y="1359"/>
                </a:lnTo>
                <a:lnTo>
                  <a:pt x="3426" y="1357"/>
                </a:lnTo>
                <a:lnTo>
                  <a:pt x="3426" y="1355"/>
                </a:lnTo>
                <a:lnTo>
                  <a:pt x="3426" y="1353"/>
                </a:lnTo>
                <a:lnTo>
                  <a:pt x="3423" y="1353"/>
                </a:lnTo>
                <a:lnTo>
                  <a:pt x="3419" y="1355"/>
                </a:lnTo>
                <a:lnTo>
                  <a:pt x="3419" y="1357"/>
                </a:lnTo>
                <a:lnTo>
                  <a:pt x="3419" y="1359"/>
                </a:lnTo>
                <a:lnTo>
                  <a:pt x="3417" y="1359"/>
                </a:lnTo>
                <a:lnTo>
                  <a:pt x="3417" y="1357"/>
                </a:lnTo>
                <a:lnTo>
                  <a:pt x="3415" y="1357"/>
                </a:lnTo>
                <a:lnTo>
                  <a:pt x="3415" y="1359"/>
                </a:lnTo>
                <a:lnTo>
                  <a:pt x="3415" y="1361"/>
                </a:lnTo>
                <a:lnTo>
                  <a:pt x="3417" y="1361"/>
                </a:lnTo>
                <a:lnTo>
                  <a:pt x="3417" y="1359"/>
                </a:lnTo>
                <a:lnTo>
                  <a:pt x="3415" y="1359"/>
                </a:lnTo>
                <a:lnTo>
                  <a:pt x="3417" y="1359"/>
                </a:lnTo>
                <a:lnTo>
                  <a:pt x="3417" y="1361"/>
                </a:lnTo>
                <a:lnTo>
                  <a:pt x="3419" y="1361"/>
                </a:lnTo>
                <a:lnTo>
                  <a:pt x="3419" y="1359"/>
                </a:lnTo>
                <a:lnTo>
                  <a:pt x="3419" y="1357"/>
                </a:lnTo>
                <a:lnTo>
                  <a:pt x="3421" y="1355"/>
                </a:lnTo>
                <a:lnTo>
                  <a:pt x="3423" y="1355"/>
                </a:lnTo>
                <a:lnTo>
                  <a:pt x="3424" y="1355"/>
                </a:lnTo>
                <a:lnTo>
                  <a:pt x="3426" y="1355"/>
                </a:lnTo>
                <a:lnTo>
                  <a:pt x="3426" y="1357"/>
                </a:lnTo>
                <a:lnTo>
                  <a:pt x="3424" y="1359"/>
                </a:lnTo>
                <a:lnTo>
                  <a:pt x="3424" y="1361"/>
                </a:lnTo>
                <a:lnTo>
                  <a:pt x="3424" y="1363"/>
                </a:lnTo>
                <a:lnTo>
                  <a:pt x="3424" y="1365"/>
                </a:lnTo>
                <a:lnTo>
                  <a:pt x="3426" y="1367"/>
                </a:lnTo>
                <a:lnTo>
                  <a:pt x="3428" y="1367"/>
                </a:lnTo>
                <a:lnTo>
                  <a:pt x="3432" y="1365"/>
                </a:lnTo>
                <a:lnTo>
                  <a:pt x="3434" y="1367"/>
                </a:lnTo>
                <a:lnTo>
                  <a:pt x="3434" y="1369"/>
                </a:lnTo>
                <a:lnTo>
                  <a:pt x="3438" y="1371"/>
                </a:lnTo>
                <a:lnTo>
                  <a:pt x="3438" y="1373"/>
                </a:lnTo>
                <a:lnTo>
                  <a:pt x="3440" y="1373"/>
                </a:lnTo>
                <a:lnTo>
                  <a:pt x="3442" y="1373"/>
                </a:lnTo>
                <a:lnTo>
                  <a:pt x="3444" y="1373"/>
                </a:lnTo>
                <a:lnTo>
                  <a:pt x="3446" y="1373"/>
                </a:lnTo>
                <a:lnTo>
                  <a:pt x="3447" y="1374"/>
                </a:lnTo>
                <a:lnTo>
                  <a:pt x="3449" y="1374"/>
                </a:lnTo>
                <a:lnTo>
                  <a:pt x="3449" y="1376"/>
                </a:lnTo>
                <a:lnTo>
                  <a:pt x="3446" y="1378"/>
                </a:lnTo>
                <a:lnTo>
                  <a:pt x="3446" y="1380"/>
                </a:lnTo>
                <a:lnTo>
                  <a:pt x="3444" y="1380"/>
                </a:lnTo>
                <a:lnTo>
                  <a:pt x="3442" y="1380"/>
                </a:lnTo>
                <a:lnTo>
                  <a:pt x="3442" y="1382"/>
                </a:lnTo>
                <a:lnTo>
                  <a:pt x="3440" y="1380"/>
                </a:lnTo>
                <a:lnTo>
                  <a:pt x="3438" y="1380"/>
                </a:lnTo>
                <a:lnTo>
                  <a:pt x="3438" y="1378"/>
                </a:lnTo>
                <a:lnTo>
                  <a:pt x="3436" y="1378"/>
                </a:lnTo>
                <a:lnTo>
                  <a:pt x="3434" y="1378"/>
                </a:lnTo>
                <a:lnTo>
                  <a:pt x="3432" y="1378"/>
                </a:lnTo>
                <a:lnTo>
                  <a:pt x="3430" y="1376"/>
                </a:lnTo>
                <a:lnTo>
                  <a:pt x="3430" y="1374"/>
                </a:lnTo>
                <a:lnTo>
                  <a:pt x="3428" y="1373"/>
                </a:lnTo>
                <a:lnTo>
                  <a:pt x="3426" y="1373"/>
                </a:lnTo>
                <a:lnTo>
                  <a:pt x="3426" y="1374"/>
                </a:lnTo>
                <a:lnTo>
                  <a:pt x="3424" y="1374"/>
                </a:lnTo>
                <a:lnTo>
                  <a:pt x="3426" y="1374"/>
                </a:lnTo>
                <a:lnTo>
                  <a:pt x="3428" y="1374"/>
                </a:lnTo>
                <a:lnTo>
                  <a:pt x="3428" y="1376"/>
                </a:lnTo>
                <a:lnTo>
                  <a:pt x="3428" y="1378"/>
                </a:lnTo>
                <a:lnTo>
                  <a:pt x="3430" y="1380"/>
                </a:lnTo>
                <a:lnTo>
                  <a:pt x="3430" y="1382"/>
                </a:lnTo>
                <a:lnTo>
                  <a:pt x="3428" y="1382"/>
                </a:lnTo>
                <a:lnTo>
                  <a:pt x="3426" y="1382"/>
                </a:lnTo>
                <a:lnTo>
                  <a:pt x="3428" y="1384"/>
                </a:lnTo>
                <a:lnTo>
                  <a:pt x="3430" y="1384"/>
                </a:lnTo>
                <a:lnTo>
                  <a:pt x="3428" y="1384"/>
                </a:lnTo>
                <a:lnTo>
                  <a:pt x="3428" y="1386"/>
                </a:lnTo>
                <a:lnTo>
                  <a:pt x="3426" y="1386"/>
                </a:lnTo>
                <a:lnTo>
                  <a:pt x="3426" y="1388"/>
                </a:lnTo>
                <a:lnTo>
                  <a:pt x="3426" y="1390"/>
                </a:lnTo>
                <a:lnTo>
                  <a:pt x="3428" y="1390"/>
                </a:lnTo>
                <a:lnTo>
                  <a:pt x="3426" y="1392"/>
                </a:lnTo>
                <a:lnTo>
                  <a:pt x="3428" y="1394"/>
                </a:lnTo>
                <a:lnTo>
                  <a:pt x="3426" y="1394"/>
                </a:lnTo>
                <a:lnTo>
                  <a:pt x="3426" y="1396"/>
                </a:lnTo>
                <a:lnTo>
                  <a:pt x="3426" y="1397"/>
                </a:lnTo>
                <a:lnTo>
                  <a:pt x="3426" y="1401"/>
                </a:lnTo>
                <a:lnTo>
                  <a:pt x="3426" y="1403"/>
                </a:lnTo>
                <a:lnTo>
                  <a:pt x="3426" y="1405"/>
                </a:lnTo>
                <a:lnTo>
                  <a:pt x="3426" y="1407"/>
                </a:lnTo>
                <a:lnTo>
                  <a:pt x="3426" y="1409"/>
                </a:lnTo>
                <a:lnTo>
                  <a:pt x="3424" y="1409"/>
                </a:lnTo>
                <a:lnTo>
                  <a:pt x="3423" y="1409"/>
                </a:lnTo>
                <a:lnTo>
                  <a:pt x="3421" y="1409"/>
                </a:lnTo>
                <a:lnTo>
                  <a:pt x="3421" y="1411"/>
                </a:lnTo>
                <a:lnTo>
                  <a:pt x="3419" y="1411"/>
                </a:lnTo>
                <a:lnTo>
                  <a:pt x="3419" y="1413"/>
                </a:lnTo>
                <a:lnTo>
                  <a:pt x="3421" y="1415"/>
                </a:lnTo>
                <a:lnTo>
                  <a:pt x="3419" y="1415"/>
                </a:lnTo>
                <a:lnTo>
                  <a:pt x="3419" y="1417"/>
                </a:lnTo>
                <a:lnTo>
                  <a:pt x="3417" y="1417"/>
                </a:lnTo>
                <a:lnTo>
                  <a:pt x="3417" y="1419"/>
                </a:lnTo>
                <a:lnTo>
                  <a:pt x="3419" y="1419"/>
                </a:lnTo>
                <a:lnTo>
                  <a:pt x="3421" y="1419"/>
                </a:lnTo>
                <a:lnTo>
                  <a:pt x="3421" y="1421"/>
                </a:lnTo>
                <a:lnTo>
                  <a:pt x="3423" y="1421"/>
                </a:lnTo>
                <a:lnTo>
                  <a:pt x="3423" y="1422"/>
                </a:lnTo>
                <a:lnTo>
                  <a:pt x="3423" y="1424"/>
                </a:lnTo>
                <a:lnTo>
                  <a:pt x="3423" y="1422"/>
                </a:lnTo>
                <a:lnTo>
                  <a:pt x="3423" y="1421"/>
                </a:lnTo>
                <a:lnTo>
                  <a:pt x="3424" y="1419"/>
                </a:lnTo>
                <a:lnTo>
                  <a:pt x="3424" y="1417"/>
                </a:lnTo>
                <a:lnTo>
                  <a:pt x="3426" y="1419"/>
                </a:lnTo>
                <a:lnTo>
                  <a:pt x="3426" y="1421"/>
                </a:lnTo>
                <a:lnTo>
                  <a:pt x="3428" y="1422"/>
                </a:lnTo>
                <a:lnTo>
                  <a:pt x="3428" y="1424"/>
                </a:lnTo>
                <a:lnTo>
                  <a:pt x="3428" y="1426"/>
                </a:lnTo>
                <a:lnTo>
                  <a:pt x="3428" y="1428"/>
                </a:lnTo>
                <a:lnTo>
                  <a:pt x="3428" y="1430"/>
                </a:lnTo>
                <a:lnTo>
                  <a:pt x="3428" y="1432"/>
                </a:lnTo>
                <a:lnTo>
                  <a:pt x="3428" y="1436"/>
                </a:lnTo>
                <a:lnTo>
                  <a:pt x="3426" y="1436"/>
                </a:lnTo>
                <a:lnTo>
                  <a:pt x="3424" y="1438"/>
                </a:lnTo>
                <a:lnTo>
                  <a:pt x="3417" y="1442"/>
                </a:lnTo>
                <a:lnTo>
                  <a:pt x="3415" y="1442"/>
                </a:lnTo>
                <a:lnTo>
                  <a:pt x="3415" y="1440"/>
                </a:lnTo>
                <a:lnTo>
                  <a:pt x="3413" y="1440"/>
                </a:lnTo>
                <a:lnTo>
                  <a:pt x="3413" y="1438"/>
                </a:lnTo>
                <a:lnTo>
                  <a:pt x="3411" y="1436"/>
                </a:lnTo>
                <a:lnTo>
                  <a:pt x="3409" y="1436"/>
                </a:lnTo>
                <a:lnTo>
                  <a:pt x="3409" y="1434"/>
                </a:lnTo>
                <a:lnTo>
                  <a:pt x="3407" y="1432"/>
                </a:lnTo>
                <a:lnTo>
                  <a:pt x="3407" y="1430"/>
                </a:lnTo>
                <a:lnTo>
                  <a:pt x="3407" y="1428"/>
                </a:lnTo>
                <a:lnTo>
                  <a:pt x="3407" y="1426"/>
                </a:lnTo>
                <a:lnTo>
                  <a:pt x="3407" y="1424"/>
                </a:lnTo>
                <a:lnTo>
                  <a:pt x="3407" y="1422"/>
                </a:lnTo>
                <a:lnTo>
                  <a:pt x="3407" y="1421"/>
                </a:lnTo>
                <a:lnTo>
                  <a:pt x="3405" y="1421"/>
                </a:lnTo>
                <a:lnTo>
                  <a:pt x="3405" y="1422"/>
                </a:lnTo>
                <a:lnTo>
                  <a:pt x="3403" y="1422"/>
                </a:lnTo>
                <a:lnTo>
                  <a:pt x="3403" y="1424"/>
                </a:lnTo>
                <a:lnTo>
                  <a:pt x="3401" y="1424"/>
                </a:lnTo>
                <a:lnTo>
                  <a:pt x="3401" y="1426"/>
                </a:lnTo>
                <a:lnTo>
                  <a:pt x="3399" y="1428"/>
                </a:lnTo>
                <a:lnTo>
                  <a:pt x="3398" y="1428"/>
                </a:lnTo>
                <a:lnTo>
                  <a:pt x="3396" y="1428"/>
                </a:lnTo>
                <a:lnTo>
                  <a:pt x="3396" y="1426"/>
                </a:lnTo>
                <a:lnTo>
                  <a:pt x="3396" y="1424"/>
                </a:lnTo>
                <a:lnTo>
                  <a:pt x="3394" y="1426"/>
                </a:lnTo>
                <a:lnTo>
                  <a:pt x="3394" y="1428"/>
                </a:lnTo>
                <a:lnTo>
                  <a:pt x="3392" y="1430"/>
                </a:lnTo>
                <a:lnTo>
                  <a:pt x="3390" y="1430"/>
                </a:lnTo>
                <a:lnTo>
                  <a:pt x="3390" y="1432"/>
                </a:lnTo>
                <a:lnTo>
                  <a:pt x="3388" y="1432"/>
                </a:lnTo>
                <a:lnTo>
                  <a:pt x="3388" y="1434"/>
                </a:lnTo>
                <a:lnTo>
                  <a:pt x="3386" y="1436"/>
                </a:lnTo>
                <a:lnTo>
                  <a:pt x="3384" y="1436"/>
                </a:lnTo>
                <a:lnTo>
                  <a:pt x="3382" y="1436"/>
                </a:lnTo>
                <a:lnTo>
                  <a:pt x="3380" y="1438"/>
                </a:lnTo>
                <a:lnTo>
                  <a:pt x="3380" y="1440"/>
                </a:lnTo>
                <a:lnTo>
                  <a:pt x="3378" y="1440"/>
                </a:lnTo>
                <a:lnTo>
                  <a:pt x="3376" y="1438"/>
                </a:lnTo>
                <a:lnTo>
                  <a:pt x="3376" y="1440"/>
                </a:lnTo>
                <a:lnTo>
                  <a:pt x="3376" y="1442"/>
                </a:lnTo>
                <a:lnTo>
                  <a:pt x="3376" y="1444"/>
                </a:lnTo>
                <a:lnTo>
                  <a:pt x="3376" y="1445"/>
                </a:lnTo>
                <a:lnTo>
                  <a:pt x="3378" y="1447"/>
                </a:lnTo>
                <a:lnTo>
                  <a:pt x="3378" y="1449"/>
                </a:lnTo>
                <a:lnTo>
                  <a:pt x="3378" y="1453"/>
                </a:lnTo>
                <a:lnTo>
                  <a:pt x="3378" y="1455"/>
                </a:lnTo>
                <a:lnTo>
                  <a:pt x="3378" y="1457"/>
                </a:lnTo>
                <a:lnTo>
                  <a:pt x="3378" y="1459"/>
                </a:lnTo>
                <a:lnTo>
                  <a:pt x="3378" y="1461"/>
                </a:lnTo>
                <a:lnTo>
                  <a:pt x="3376" y="1461"/>
                </a:lnTo>
                <a:lnTo>
                  <a:pt x="3373" y="1461"/>
                </a:lnTo>
                <a:lnTo>
                  <a:pt x="3373" y="1459"/>
                </a:lnTo>
                <a:lnTo>
                  <a:pt x="3371" y="1459"/>
                </a:lnTo>
                <a:lnTo>
                  <a:pt x="3369" y="1459"/>
                </a:lnTo>
                <a:lnTo>
                  <a:pt x="3371" y="1459"/>
                </a:lnTo>
                <a:lnTo>
                  <a:pt x="3373" y="1461"/>
                </a:lnTo>
                <a:lnTo>
                  <a:pt x="3375" y="1461"/>
                </a:lnTo>
                <a:lnTo>
                  <a:pt x="3376" y="1461"/>
                </a:lnTo>
                <a:lnTo>
                  <a:pt x="3378" y="1463"/>
                </a:lnTo>
                <a:lnTo>
                  <a:pt x="3380" y="1463"/>
                </a:lnTo>
                <a:lnTo>
                  <a:pt x="3380" y="1461"/>
                </a:lnTo>
                <a:lnTo>
                  <a:pt x="3380" y="1459"/>
                </a:lnTo>
                <a:lnTo>
                  <a:pt x="3378" y="1457"/>
                </a:lnTo>
                <a:lnTo>
                  <a:pt x="3378" y="1455"/>
                </a:lnTo>
                <a:lnTo>
                  <a:pt x="3380" y="1453"/>
                </a:lnTo>
                <a:lnTo>
                  <a:pt x="3380" y="1451"/>
                </a:lnTo>
                <a:lnTo>
                  <a:pt x="3380" y="1449"/>
                </a:lnTo>
                <a:lnTo>
                  <a:pt x="3382" y="1449"/>
                </a:lnTo>
                <a:lnTo>
                  <a:pt x="3384" y="1449"/>
                </a:lnTo>
                <a:lnTo>
                  <a:pt x="3386" y="1451"/>
                </a:lnTo>
                <a:lnTo>
                  <a:pt x="3388" y="1453"/>
                </a:lnTo>
                <a:lnTo>
                  <a:pt x="3390" y="1453"/>
                </a:lnTo>
                <a:lnTo>
                  <a:pt x="3390" y="1455"/>
                </a:lnTo>
                <a:lnTo>
                  <a:pt x="3392" y="1457"/>
                </a:lnTo>
                <a:lnTo>
                  <a:pt x="3392" y="1459"/>
                </a:lnTo>
                <a:lnTo>
                  <a:pt x="3392" y="1461"/>
                </a:lnTo>
                <a:lnTo>
                  <a:pt x="3392" y="1463"/>
                </a:lnTo>
                <a:lnTo>
                  <a:pt x="3392" y="1465"/>
                </a:lnTo>
                <a:lnTo>
                  <a:pt x="3392" y="1469"/>
                </a:lnTo>
                <a:lnTo>
                  <a:pt x="3392" y="1470"/>
                </a:lnTo>
                <a:lnTo>
                  <a:pt x="3394" y="1472"/>
                </a:lnTo>
                <a:lnTo>
                  <a:pt x="3398" y="1474"/>
                </a:lnTo>
                <a:lnTo>
                  <a:pt x="3399" y="1476"/>
                </a:lnTo>
                <a:lnTo>
                  <a:pt x="3399" y="1478"/>
                </a:lnTo>
                <a:lnTo>
                  <a:pt x="3401" y="1478"/>
                </a:lnTo>
                <a:lnTo>
                  <a:pt x="3403" y="1480"/>
                </a:lnTo>
                <a:lnTo>
                  <a:pt x="3403" y="1478"/>
                </a:lnTo>
                <a:lnTo>
                  <a:pt x="3405" y="1480"/>
                </a:lnTo>
                <a:lnTo>
                  <a:pt x="3407" y="1478"/>
                </a:lnTo>
                <a:lnTo>
                  <a:pt x="3407" y="1480"/>
                </a:lnTo>
                <a:lnTo>
                  <a:pt x="3409" y="1482"/>
                </a:lnTo>
                <a:lnTo>
                  <a:pt x="3413" y="1484"/>
                </a:lnTo>
                <a:lnTo>
                  <a:pt x="3415" y="1486"/>
                </a:lnTo>
                <a:lnTo>
                  <a:pt x="3417" y="1488"/>
                </a:lnTo>
                <a:lnTo>
                  <a:pt x="3417" y="1490"/>
                </a:lnTo>
                <a:lnTo>
                  <a:pt x="3419" y="1490"/>
                </a:lnTo>
                <a:lnTo>
                  <a:pt x="3421" y="1493"/>
                </a:lnTo>
                <a:lnTo>
                  <a:pt x="3421" y="1495"/>
                </a:lnTo>
                <a:lnTo>
                  <a:pt x="3423" y="1497"/>
                </a:lnTo>
                <a:lnTo>
                  <a:pt x="3424" y="1499"/>
                </a:lnTo>
                <a:lnTo>
                  <a:pt x="3424" y="1501"/>
                </a:lnTo>
                <a:lnTo>
                  <a:pt x="3423" y="1501"/>
                </a:lnTo>
                <a:lnTo>
                  <a:pt x="3424" y="1501"/>
                </a:lnTo>
                <a:lnTo>
                  <a:pt x="3426" y="1505"/>
                </a:lnTo>
                <a:lnTo>
                  <a:pt x="3426" y="1507"/>
                </a:lnTo>
                <a:lnTo>
                  <a:pt x="3428" y="1507"/>
                </a:lnTo>
                <a:lnTo>
                  <a:pt x="3430" y="1509"/>
                </a:lnTo>
                <a:lnTo>
                  <a:pt x="3430" y="1511"/>
                </a:lnTo>
                <a:lnTo>
                  <a:pt x="3432" y="1511"/>
                </a:lnTo>
                <a:lnTo>
                  <a:pt x="3432" y="1513"/>
                </a:lnTo>
                <a:lnTo>
                  <a:pt x="3430" y="1513"/>
                </a:lnTo>
                <a:lnTo>
                  <a:pt x="3432" y="1513"/>
                </a:lnTo>
                <a:lnTo>
                  <a:pt x="3432" y="1515"/>
                </a:lnTo>
                <a:lnTo>
                  <a:pt x="3434" y="1515"/>
                </a:lnTo>
                <a:lnTo>
                  <a:pt x="3436" y="1515"/>
                </a:lnTo>
                <a:lnTo>
                  <a:pt x="3436" y="1517"/>
                </a:lnTo>
                <a:lnTo>
                  <a:pt x="3438" y="1518"/>
                </a:lnTo>
                <a:lnTo>
                  <a:pt x="3438" y="1520"/>
                </a:lnTo>
                <a:lnTo>
                  <a:pt x="3442" y="1522"/>
                </a:lnTo>
                <a:lnTo>
                  <a:pt x="3444" y="1522"/>
                </a:lnTo>
                <a:lnTo>
                  <a:pt x="3446" y="1526"/>
                </a:lnTo>
                <a:lnTo>
                  <a:pt x="3447" y="1528"/>
                </a:lnTo>
                <a:lnTo>
                  <a:pt x="3451" y="1528"/>
                </a:lnTo>
                <a:lnTo>
                  <a:pt x="3451" y="1530"/>
                </a:lnTo>
                <a:lnTo>
                  <a:pt x="3451" y="1532"/>
                </a:lnTo>
                <a:lnTo>
                  <a:pt x="3459" y="1532"/>
                </a:lnTo>
                <a:lnTo>
                  <a:pt x="3463" y="1532"/>
                </a:lnTo>
                <a:lnTo>
                  <a:pt x="3465" y="1532"/>
                </a:lnTo>
                <a:lnTo>
                  <a:pt x="3465" y="1534"/>
                </a:lnTo>
                <a:lnTo>
                  <a:pt x="3467" y="1534"/>
                </a:lnTo>
                <a:lnTo>
                  <a:pt x="3471" y="1536"/>
                </a:lnTo>
                <a:lnTo>
                  <a:pt x="3474" y="1536"/>
                </a:lnTo>
                <a:lnTo>
                  <a:pt x="3474" y="1534"/>
                </a:lnTo>
                <a:lnTo>
                  <a:pt x="3472" y="1532"/>
                </a:lnTo>
                <a:lnTo>
                  <a:pt x="3471" y="1528"/>
                </a:lnTo>
                <a:lnTo>
                  <a:pt x="3471" y="1526"/>
                </a:lnTo>
                <a:lnTo>
                  <a:pt x="3469" y="1526"/>
                </a:lnTo>
                <a:lnTo>
                  <a:pt x="3469" y="1524"/>
                </a:lnTo>
                <a:lnTo>
                  <a:pt x="3467" y="1524"/>
                </a:lnTo>
                <a:lnTo>
                  <a:pt x="3467" y="1522"/>
                </a:lnTo>
                <a:lnTo>
                  <a:pt x="3467" y="1520"/>
                </a:lnTo>
                <a:lnTo>
                  <a:pt x="3465" y="1518"/>
                </a:lnTo>
                <a:lnTo>
                  <a:pt x="3465" y="1517"/>
                </a:lnTo>
                <a:lnTo>
                  <a:pt x="3463" y="1515"/>
                </a:lnTo>
                <a:lnTo>
                  <a:pt x="3463" y="1513"/>
                </a:lnTo>
                <a:lnTo>
                  <a:pt x="3461" y="1511"/>
                </a:lnTo>
                <a:lnTo>
                  <a:pt x="3461" y="1509"/>
                </a:lnTo>
                <a:lnTo>
                  <a:pt x="3459" y="1509"/>
                </a:lnTo>
                <a:lnTo>
                  <a:pt x="3459" y="1507"/>
                </a:lnTo>
                <a:lnTo>
                  <a:pt x="3459" y="1505"/>
                </a:lnTo>
                <a:lnTo>
                  <a:pt x="3457" y="1501"/>
                </a:lnTo>
                <a:lnTo>
                  <a:pt x="3457" y="1499"/>
                </a:lnTo>
                <a:lnTo>
                  <a:pt x="3455" y="1495"/>
                </a:lnTo>
                <a:lnTo>
                  <a:pt x="3453" y="1492"/>
                </a:lnTo>
                <a:lnTo>
                  <a:pt x="3451" y="1490"/>
                </a:lnTo>
                <a:lnTo>
                  <a:pt x="3449" y="1490"/>
                </a:lnTo>
                <a:lnTo>
                  <a:pt x="3447" y="1486"/>
                </a:lnTo>
                <a:lnTo>
                  <a:pt x="3447" y="1484"/>
                </a:lnTo>
                <a:lnTo>
                  <a:pt x="3449" y="1484"/>
                </a:lnTo>
                <a:lnTo>
                  <a:pt x="3453" y="1488"/>
                </a:lnTo>
                <a:lnTo>
                  <a:pt x="3455" y="1490"/>
                </a:lnTo>
                <a:lnTo>
                  <a:pt x="3455" y="1492"/>
                </a:lnTo>
                <a:lnTo>
                  <a:pt x="3457" y="1497"/>
                </a:lnTo>
                <a:lnTo>
                  <a:pt x="3459" y="1499"/>
                </a:lnTo>
                <a:lnTo>
                  <a:pt x="3459" y="1501"/>
                </a:lnTo>
                <a:lnTo>
                  <a:pt x="3465" y="1511"/>
                </a:lnTo>
                <a:lnTo>
                  <a:pt x="3465" y="1515"/>
                </a:lnTo>
                <a:lnTo>
                  <a:pt x="3471" y="1524"/>
                </a:lnTo>
                <a:lnTo>
                  <a:pt x="3474" y="1532"/>
                </a:lnTo>
                <a:lnTo>
                  <a:pt x="3478" y="1536"/>
                </a:lnTo>
                <a:lnTo>
                  <a:pt x="3480" y="1540"/>
                </a:lnTo>
                <a:lnTo>
                  <a:pt x="3482" y="1541"/>
                </a:lnTo>
                <a:lnTo>
                  <a:pt x="3486" y="1543"/>
                </a:lnTo>
                <a:lnTo>
                  <a:pt x="3488" y="1545"/>
                </a:lnTo>
                <a:lnTo>
                  <a:pt x="3490" y="1547"/>
                </a:lnTo>
                <a:lnTo>
                  <a:pt x="3492" y="1547"/>
                </a:lnTo>
                <a:lnTo>
                  <a:pt x="3494" y="1547"/>
                </a:lnTo>
                <a:lnTo>
                  <a:pt x="3495" y="1545"/>
                </a:lnTo>
                <a:lnTo>
                  <a:pt x="3499" y="1547"/>
                </a:lnTo>
                <a:lnTo>
                  <a:pt x="3501" y="1547"/>
                </a:lnTo>
                <a:lnTo>
                  <a:pt x="3501" y="1545"/>
                </a:lnTo>
                <a:lnTo>
                  <a:pt x="3505" y="1543"/>
                </a:lnTo>
                <a:lnTo>
                  <a:pt x="3507" y="1543"/>
                </a:lnTo>
                <a:lnTo>
                  <a:pt x="3509" y="1541"/>
                </a:lnTo>
                <a:lnTo>
                  <a:pt x="3509" y="1540"/>
                </a:lnTo>
                <a:lnTo>
                  <a:pt x="3511" y="1538"/>
                </a:lnTo>
                <a:lnTo>
                  <a:pt x="3513" y="1536"/>
                </a:lnTo>
                <a:lnTo>
                  <a:pt x="3515" y="1534"/>
                </a:lnTo>
                <a:lnTo>
                  <a:pt x="3517" y="1534"/>
                </a:lnTo>
                <a:lnTo>
                  <a:pt x="3520" y="1532"/>
                </a:lnTo>
                <a:lnTo>
                  <a:pt x="3524" y="1532"/>
                </a:lnTo>
                <a:lnTo>
                  <a:pt x="3530" y="1532"/>
                </a:lnTo>
                <a:lnTo>
                  <a:pt x="3532" y="1532"/>
                </a:lnTo>
                <a:lnTo>
                  <a:pt x="3534" y="1534"/>
                </a:lnTo>
                <a:lnTo>
                  <a:pt x="3536" y="1536"/>
                </a:lnTo>
                <a:lnTo>
                  <a:pt x="3538" y="1536"/>
                </a:lnTo>
                <a:lnTo>
                  <a:pt x="3542" y="1538"/>
                </a:lnTo>
                <a:lnTo>
                  <a:pt x="3538" y="1538"/>
                </a:lnTo>
                <a:lnTo>
                  <a:pt x="3536" y="1538"/>
                </a:lnTo>
                <a:lnTo>
                  <a:pt x="3538" y="1540"/>
                </a:lnTo>
                <a:lnTo>
                  <a:pt x="3540" y="1540"/>
                </a:lnTo>
                <a:lnTo>
                  <a:pt x="3542" y="1540"/>
                </a:lnTo>
                <a:lnTo>
                  <a:pt x="3542" y="1541"/>
                </a:lnTo>
                <a:lnTo>
                  <a:pt x="3544" y="1543"/>
                </a:lnTo>
                <a:lnTo>
                  <a:pt x="3547" y="1545"/>
                </a:lnTo>
                <a:lnTo>
                  <a:pt x="3549" y="1547"/>
                </a:lnTo>
                <a:lnTo>
                  <a:pt x="3551" y="1549"/>
                </a:lnTo>
                <a:lnTo>
                  <a:pt x="3551" y="1551"/>
                </a:lnTo>
                <a:lnTo>
                  <a:pt x="3551" y="1553"/>
                </a:lnTo>
                <a:lnTo>
                  <a:pt x="3555" y="1553"/>
                </a:lnTo>
                <a:lnTo>
                  <a:pt x="3557" y="1555"/>
                </a:lnTo>
                <a:lnTo>
                  <a:pt x="3559" y="1557"/>
                </a:lnTo>
                <a:lnTo>
                  <a:pt x="3561" y="1559"/>
                </a:lnTo>
                <a:lnTo>
                  <a:pt x="3565" y="1563"/>
                </a:lnTo>
                <a:lnTo>
                  <a:pt x="3567" y="1563"/>
                </a:lnTo>
                <a:lnTo>
                  <a:pt x="3568" y="1565"/>
                </a:lnTo>
                <a:lnTo>
                  <a:pt x="3570" y="1566"/>
                </a:lnTo>
                <a:lnTo>
                  <a:pt x="3572" y="1566"/>
                </a:lnTo>
                <a:lnTo>
                  <a:pt x="3576" y="1568"/>
                </a:lnTo>
                <a:lnTo>
                  <a:pt x="3578" y="1568"/>
                </a:lnTo>
                <a:lnTo>
                  <a:pt x="3580" y="1568"/>
                </a:lnTo>
                <a:lnTo>
                  <a:pt x="3582" y="1568"/>
                </a:lnTo>
                <a:lnTo>
                  <a:pt x="3584" y="1568"/>
                </a:lnTo>
                <a:lnTo>
                  <a:pt x="3586" y="1568"/>
                </a:lnTo>
                <a:lnTo>
                  <a:pt x="3586" y="1570"/>
                </a:lnTo>
                <a:lnTo>
                  <a:pt x="3584" y="1570"/>
                </a:lnTo>
                <a:lnTo>
                  <a:pt x="3584" y="1572"/>
                </a:lnTo>
                <a:lnTo>
                  <a:pt x="3584" y="1574"/>
                </a:lnTo>
                <a:lnTo>
                  <a:pt x="3584" y="1576"/>
                </a:lnTo>
                <a:lnTo>
                  <a:pt x="3586" y="1578"/>
                </a:lnTo>
                <a:lnTo>
                  <a:pt x="3586" y="1580"/>
                </a:lnTo>
                <a:lnTo>
                  <a:pt x="3584" y="1580"/>
                </a:lnTo>
                <a:lnTo>
                  <a:pt x="3582" y="1582"/>
                </a:lnTo>
                <a:lnTo>
                  <a:pt x="3578" y="1582"/>
                </a:lnTo>
                <a:lnTo>
                  <a:pt x="3576" y="1584"/>
                </a:lnTo>
                <a:lnTo>
                  <a:pt x="3576" y="1586"/>
                </a:lnTo>
                <a:lnTo>
                  <a:pt x="3574" y="1589"/>
                </a:lnTo>
                <a:lnTo>
                  <a:pt x="3574" y="1595"/>
                </a:lnTo>
                <a:lnTo>
                  <a:pt x="3576" y="1595"/>
                </a:lnTo>
                <a:lnTo>
                  <a:pt x="3576" y="1599"/>
                </a:lnTo>
                <a:lnTo>
                  <a:pt x="3576" y="1601"/>
                </a:lnTo>
                <a:lnTo>
                  <a:pt x="3578" y="1605"/>
                </a:lnTo>
                <a:lnTo>
                  <a:pt x="3582" y="1611"/>
                </a:lnTo>
                <a:lnTo>
                  <a:pt x="3586" y="1618"/>
                </a:lnTo>
                <a:lnTo>
                  <a:pt x="3590" y="1622"/>
                </a:lnTo>
                <a:lnTo>
                  <a:pt x="3592" y="1624"/>
                </a:lnTo>
                <a:lnTo>
                  <a:pt x="3593" y="1628"/>
                </a:lnTo>
                <a:lnTo>
                  <a:pt x="3593" y="1630"/>
                </a:lnTo>
                <a:lnTo>
                  <a:pt x="3593" y="1632"/>
                </a:lnTo>
                <a:lnTo>
                  <a:pt x="3593" y="1634"/>
                </a:lnTo>
                <a:lnTo>
                  <a:pt x="3593" y="1636"/>
                </a:lnTo>
                <a:lnTo>
                  <a:pt x="3592" y="1636"/>
                </a:lnTo>
                <a:lnTo>
                  <a:pt x="3592" y="1637"/>
                </a:lnTo>
                <a:lnTo>
                  <a:pt x="3593" y="1637"/>
                </a:lnTo>
                <a:lnTo>
                  <a:pt x="3593" y="1639"/>
                </a:lnTo>
                <a:lnTo>
                  <a:pt x="3593" y="1641"/>
                </a:lnTo>
                <a:lnTo>
                  <a:pt x="3593" y="1643"/>
                </a:lnTo>
                <a:lnTo>
                  <a:pt x="3593" y="1649"/>
                </a:lnTo>
                <a:lnTo>
                  <a:pt x="3593" y="1653"/>
                </a:lnTo>
                <a:lnTo>
                  <a:pt x="3593" y="1655"/>
                </a:lnTo>
                <a:lnTo>
                  <a:pt x="3593" y="1657"/>
                </a:lnTo>
                <a:lnTo>
                  <a:pt x="3595" y="1659"/>
                </a:lnTo>
                <a:lnTo>
                  <a:pt x="3595" y="1661"/>
                </a:lnTo>
                <a:lnTo>
                  <a:pt x="3593" y="1661"/>
                </a:lnTo>
                <a:lnTo>
                  <a:pt x="3593" y="1662"/>
                </a:lnTo>
                <a:lnTo>
                  <a:pt x="3593" y="1664"/>
                </a:lnTo>
                <a:lnTo>
                  <a:pt x="3593" y="1666"/>
                </a:lnTo>
                <a:lnTo>
                  <a:pt x="3595" y="1668"/>
                </a:lnTo>
                <a:lnTo>
                  <a:pt x="3597" y="1670"/>
                </a:lnTo>
                <a:lnTo>
                  <a:pt x="3597" y="1672"/>
                </a:lnTo>
                <a:lnTo>
                  <a:pt x="3599" y="1676"/>
                </a:lnTo>
                <a:lnTo>
                  <a:pt x="3601" y="1678"/>
                </a:lnTo>
                <a:lnTo>
                  <a:pt x="3601" y="1680"/>
                </a:lnTo>
                <a:lnTo>
                  <a:pt x="3601" y="1682"/>
                </a:lnTo>
                <a:lnTo>
                  <a:pt x="3599" y="1684"/>
                </a:lnTo>
                <a:lnTo>
                  <a:pt x="3599" y="1685"/>
                </a:lnTo>
                <a:lnTo>
                  <a:pt x="3597" y="1685"/>
                </a:lnTo>
                <a:lnTo>
                  <a:pt x="3597" y="1687"/>
                </a:lnTo>
                <a:lnTo>
                  <a:pt x="3597" y="1689"/>
                </a:lnTo>
                <a:lnTo>
                  <a:pt x="3597" y="1691"/>
                </a:lnTo>
                <a:lnTo>
                  <a:pt x="3597" y="1693"/>
                </a:lnTo>
                <a:lnTo>
                  <a:pt x="3595" y="1695"/>
                </a:lnTo>
                <a:lnTo>
                  <a:pt x="3595" y="1697"/>
                </a:lnTo>
                <a:lnTo>
                  <a:pt x="3595" y="1699"/>
                </a:lnTo>
                <a:lnTo>
                  <a:pt x="3595" y="1703"/>
                </a:lnTo>
                <a:lnTo>
                  <a:pt x="3593" y="1705"/>
                </a:lnTo>
                <a:lnTo>
                  <a:pt x="3593" y="1707"/>
                </a:lnTo>
                <a:lnTo>
                  <a:pt x="3593" y="1709"/>
                </a:lnTo>
                <a:lnTo>
                  <a:pt x="3592" y="1709"/>
                </a:lnTo>
                <a:lnTo>
                  <a:pt x="3590" y="1707"/>
                </a:lnTo>
                <a:lnTo>
                  <a:pt x="3588" y="1705"/>
                </a:lnTo>
                <a:lnTo>
                  <a:pt x="3588" y="1707"/>
                </a:lnTo>
                <a:lnTo>
                  <a:pt x="3588" y="1709"/>
                </a:lnTo>
                <a:lnTo>
                  <a:pt x="3590" y="1709"/>
                </a:lnTo>
                <a:lnTo>
                  <a:pt x="3592" y="1709"/>
                </a:lnTo>
                <a:lnTo>
                  <a:pt x="3592" y="1710"/>
                </a:lnTo>
                <a:lnTo>
                  <a:pt x="3590" y="1710"/>
                </a:lnTo>
                <a:lnTo>
                  <a:pt x="3588" y="1714"/>
                </a:lnTo>
                <a:lnTo>
                  <a:pt x="3588" y="1716"/>
                </a:lnTo>
                <a:lnTo>
                  <a:pt x="3588" y="1718"/>
                </a:lnTo>
                <a:lnTo>
                  <a:pt x="3586" y="1720"/>
                </a:lnTo>
                <a:lnTo>
                  <a:pt x="3584" y="1722"/>
                </a:lnTo>
                <a:lnTo>
                  <a:pt x="3582" y="1722"/>
                </a:lnTo>
                <a:lnTo>
                  <a:pt x="3582" y="1724"/>
                </a:lnTo>
                <a:lnTo>
                  <a:pt x="3580" y="1726"/>
                </a:lnTo>
                <a:lnTo>
                  <a:pt x="3580" y="1732"/>
                </a:lnTo>
                <a:lnTo>
                  <a:pt x="3580" y="1735"/>
                </a:lnTo>
                <a:lnTo>
                  <a:pt x="3580" y="1737"/>
                </a:lnTo>
                <a:lnTo>
                  <a:pt x="3580" y="1739"/>
                </a:lnTo>
                <a:lnTo>
                  <a:pt x="3580" y="1743"/>
                </a:lnTo>
                <a:lnTo>
                  <a:pt x="3582" y="1745"/>
                </a:lnTo>
                <a:lnTo>
                  <a:pt x="3582" y="1747"/>
                </a:lnTo>
                <a:lnTo>
                  <a:pt x="3582" y="1749"/>
                </a:lnTo>
                <a:lnTo>
                  <a:pt x="3588" y="1757"/>
                </a:lnTo>
                <a:lnTo>
                  <a:pt x="3588" y="1758"/>
                </a:lnTo>
                <a:lnTo>
                  <a:pt x="3590" y="1762"/>
                </a:lnTo>
                <a:lnTo>
                  <a:pt x="3593" y="1766"/>
                </a:lnTo>
                <a:lnTo>
                  <a:pt x="3597" y="1772"/>
                </a:lnTo>
                <a:lnTo>
                  <a:pt x="3601" y="1776"/>
                </a:lnTo>
                <a:lnTo>
                  <a:pt x="3605" y="1780"/>
                </a:lnTo>
                <a:lnTo>
                  <a:pt x="3607" y="1783"/>
                </a:lnTo>
                <a:lnTo>
                  <a:pt x="3609" y="1785"/>
                </a:lnTo>
                <a:lnTo>
                  <a:pt x="3611" y="1789"/>
                </a:lnTo>
                <a:lnTo>
                  <a:pt x="3613" y="1791"/>
                </a:lnTo>
                <a:lnTo>
                  <a:pt x="3615" y="1793"/>
                </a:lnTo>
                <a:lnTo>
                  <a:pt x="3616" y="1793"/>
                </a:lnTo>
                <a:lnTo>
                  <a:pt x="3620" y="1797"/>
                </a:lnTo>
                <a:lnTo>
                  <a:pt x="3622" y="1799"/>
                </a:lnTo>
                <a:lnTo>
                  <a:pt x="3626" y="1801"/>
                </a:lnTo>
                <a:lnTo>
                  <a:pt x="3632" y="1806"/>
                </a:lnTo>
                <a:lnTo>
                  <a:pt x="3638" y="1808"/>
                </a:lnTo>
                <a:lnTo>
                  <a:pt x="3638" y="1810"/>
                </a:lnTo>
                <a:lnTo>
                  <a:pt x="3640" y="1810"/>
                </a:lnTo>
                <a:lnTo>
                  <a:pt x="3636" y="1810"/>
                </a:lnTo>
                <a:lnTo>
                  <a:pt x="3636" y="1812"/>
                </a:lnTo>
                <a:lnTo>
                  <a:pt x="3634" y="1812"/>
                </a:lnTo>
                <a:lnTo>
                  <a:pt x="3632" y="1812"/>
                </a:lnTo>
                <a:lnTo>
                  <a:pt x="3632" y="1814"/>
                </a:lnTo>
                <a:lnTo>
                  <a:pt x="3628" y="1814"/>
                </a:lnTo>
                <a:lnTo>
                  <a:pt x="3626" y="1814"/>
                </a:lnTo>
                <a:lnTo>
                  <a:pt x="3622" y="1814"/>
                </a:lnTo>
                <a:lnTo>
                  <a:pt x="3620" y="1816"/>
                </a:lnTo>
                <a:lnTo>
                  <a:pt x="3618" y="1816"/>
                </a:lnTo>
                <a:lnTo>
                  <a:pt x="3616" y="1816"/>
                </a:lnTo>
                <a:lnTo>
                  <a:pt x="3607" y="1816"/>
                </a:lnTo>
                <a:lnTo>
                  <a:pt x="3580" y="1810"/>
                </a:lnTo>
                <a:lnTo>
                  <a:pt x="3576" y="1812"/>
                </a:lnTo>
                <a:lnTo>
                  <a:pt x="3574" y="1812"/>
                </a:lnTo>
                <a:lnTo>
                  <a:pt x="3572" y="1812"/>
                </a:lnTo>
                <a:lnTo>
                  <a:pt x="3570" y="1812"/>
                </a:lnTo>
                <a:lnTo>
                  <a:pt x="3568" y="1812"/>
                </a:lnTo>
                <a:lnTo>
                  <a:pt x="3565" y="1814"/>
                </a:lnTo>
                <a:lnTo>
                  <a:pt x="3563" y="1816"/>
                </a:lnTo>
                <a:lnTo>
                  <a:pt x="3559" y="1818"/>
                </a:lnTo>
                <a:lnTo>
                  <a:pt x="3557" y="1820"/>
                </a:lnTo>
                <a:lnTo>
                  <a:pt x="3555" y="1820"/>
                </a:lnTo>
                <a:lnTo>
                  <a:pt x="3553" y="1824"/>
                </a:lnTo>
                <a:lnTo>
                  <a:pt x="3551" y="1826"/>
                </a:lnTo>
                <a:lnTo>
                  <a:pt x="3549" y="1829"/>
                </a:lnTo>
                <a:lnTo>
                  <a:pt x="3547" y="1833"/>
                </a:lnTo>
                <a:lnTo>
                  <a:pt x="3545" y="1839"/>
                </a:lnTo>
                <a:lnTo>
                  <a:pt x="3544" y="1839"/>
                </a:lnTo>
                <a:lnTo>
                  <a:pt x="3544" y="1841"/>
                </a:lnTo>
                <a:lnTo>
                  <a:pt x="3540" y="1845"/>
                </a:lnTo>
                <a:lnTo>
                  <a:pt x="3536" y="1849"/>
                </a:lnTo>
                <a:lnTo>
                  <a:pt x="3534" y="1849"/>
                </a:lnTo>
                <a:lnTo>
                  <a:pt x="3530" y="1852"/>
                </a:lnTo>
                <a:lnTo>
                  <a:pt x="3530" y="1854"/>
                </a:lnTo>
                <a:lnTo>
                  <a:pt x="3528" y="1854"/>
                </a:lnTo>
                <a:lnTo>
                  <a:pt x="3524" y="1858"/>
                </a:lnTo>
                <a:lnTo>
                  <a:pt x="3517" y="1860"/>
                </a:lnTo>
                <a:lnTo>
                  <a:pt x="3509" y="1862"/>
                </a:lnTo>
                <a:lnTo>
                  <a:pt x="3503" y="1864"/>
                </a:lnTo>
                <a:lnTo>
                  <a:pt x="3499" y="1866"/>
                </a:lnTo>
                <a:lnTo>
                  <a:pt x="3495" y="1866"/>
                </a:lnTo>
                <a:lnTo>
                  <a:pt x="3494" y="1866"/>
                </a:lnTo>
                <a:lnTo>
                  <a:pt x="3492" y="1866"/>
                </a:lnTo>
                <a:lnTo>
                  <a:pt x="3492" y="1868"/>
                </a:lnTo>
                <a:lnTo>
                  <a:pt x="3490" y="1868"/>
                </a:lnTo>
                <a:lnTo>
                  <a:pt x="3488" y="1870"/>
                </a:lnTo>
                <a:lnTo>
                  <a:pt x="3484" y="1872"/>
                </a:lnTo>
                <a:lnTo>
                  <a:pt x="3484" y="1874"/>
                </a:lnTo>
                <a:lnTo>
                  <a:pt x="3482" y="1876"/>
                </a:lnTo>
                <a:lnTo>
                  <a:pt x="3480" y="1874"/>
                </a:lnTo>
                <a:lnTo>
                  <a:pt x="3478" y="1872"/>
                </a:lnTo>
                <a:lnTo>
                  <a:pt x="3478" y="1870"/>
                </a:lnTo>
                <a:lnTo>
                  <a:pt x="3480" y="1870"/>
                </a:lnTo>
                <a:lnTo>
                  <a:pt x="3482" y="1870"/>
                </a:lnTo>
                <a:lnTo>
                  <a:pt x="3482" y="1868"/>
                </a:lnTo>
                <a:lnTo>
                  <a:pt x="3482" y="1866"/>
                </a:lnTo>
                <a:lnTo>
                  <a:pt x="3482" y="1864"/>
                </a:lnTo>
                <a:lnTo>
                  <a:pt x="3484" y="1864"/>
                </a:lnTo>
                <a:lnTo>
                  <a:pt x="3486" y="1862"/>
                </a:lnTo>
                <a:lnTo>
                  <a:pt x="3486" y="1860"/>
                </a:lnTo>
                <a:lnTo>
                  <a:pt x="3488" y="1860"/>
                </a:lnTo>
                <a:lnTo>
                  <a:pt x="3488" y="1858"/>
                </a:lnTo>
                <a:lnTo>
                  <a:pt x="3486" y="1854"/>
                </a:lnTo>
                <a:lnTo>
                  <a:pt x="3486" y="1852"/>
                </a:lnTo>
                <a:lnTo>
                  <a:pt x="3484" y="1852"/>
                </a:lnTo>
                <a:lnTo>
                  <a:pt x="3484" y="1851"/>
                </a:lnTo>
                <a:lnTo>
                  <a:pt x="3484" y="1849"/>
                </a:lnTo>
                <a:lnTo>
                  <a:pt x="3484" y="1847"/>
                </a:lnTo>
                <a:lnTo>
                  <a:pt x="3486" y="1847"/>
                </a:lnTo>
                <a:lnTo>
                  <a:pt x="3486" y="1849"/>
                </a:lnTo>
                <a:lnTo>
                  <a:pt x="3488" y="1849"/>
                </a:lnTo>
                <a:lnTo>
                  <a:pt x="3488" y="1847"/>
                </a:lnTo>
                <a:lnTo>
                  <a:pt x="3490" y="1847"/>
                </a:lnTo>
                <a:lnTo>
                  <a:pt x="3492" y="1847"/>
                </a:lnTo>
                <a:lnTo>
                  <a:pt x="3492" y="1845"/>
                </a:lnTo>
                <a:lnTo>
                  <a:pt x="3494" y="1843"/>
                </a:lnTo>
                <a:lnTo>
                  <a:pt x="3495" y="1843"/>
                </a:lnTo>
                <a:lnTo>
                  <a:pt x="3497" y="1843"/>
                </a:lnTo>
                <a:lnTo>
                  <a:pt x="3499" y="1847"/>
                </a:lnTo>
                <a:lnTo>
                  <a:pt x="3501" y="1845"/>
                </a:lnTo>
                <a:lnTo>
                  <a:pt x="3499" y="1843"/>
                </a:lnTo>
                <a:lnTo>
                  <a:pt x="3497" y="1843"/>
                </a:lnTo>
                <a:lnTo>
                  <a:pt x="3497" y="1841"/>
                </a:lnTo>
                <a:lnTo>
                  <a:pt x="3497" y="1839"/>
                </a:lnTo>
                <a:lnTo>
                  <a:pt x="3497" y="1835"/>
                </a:lnTo>
                <a:lnTo>
                  <a:pt x="3497" y="1833"/>
                </a:lnTo>
                <a:lnTo>
                  <a:pt x="3497" y="1831"/>
                </a:lnTo>
                <a:lnTo>
                  <a:pt x="3497" y="1833"/>
                </a:lnTo>
                <a:lnTo>
                  <a:pt x="3499" y="1833"/>
                </a:lnTo>
                <a:lnTo>
                  <a:pt x="3499" y="1831"/>
                </a:lnTo>
                <a:lnTo>
                  <a:pt x="3501" y="1831"/>
                </a:lnTo>
                <a:lnTo>
                  <a:pt x="3501" y="1833"/>
                </a:lnTo>
                <a:lnTo>
                  <a:pt x="3501" y="1835"/>
                </a:lnTo>
                <a:lnTo>
                  <a:pt x="3501" y="1837"/>
                </a:lnTo>
                <a:lnTo>
                  <a:pt x="3499" y="1837"/>
                </a:lnTo>
                <a:lnTo>
                  <a:pt x="3501" y="1839"/>
                </a:lnTo>
                <a:lnTo>
                  <a:pt x="3501" y="1841"/>
                </a:lnTo>
                <a:lnTo>
                  <a:pt x="3503" y="1841"/>
                </a:lnTo>
                <a:lnTo>
                  <a:pt x="3505" y="1841"/>
                </a:lnTo>
                <a:lnTo>
                  <a:pt x="3503" y="1839"/>
                </a:lnTo>
                <a:lnTo>
                  <a:pt x="3505" y="1837"/>
                </a:lnTo>
                <a:lnTo>
                  <a:pt x="3505" y="1839"/>
                </a:lnTo>
                <a:lnTo>
                  <a:pt x="3507" y="1837"/>
                </a:lnTo>
                <a:lnTo>
                  <a:pt x="3509" y="1835"/>
                </a:lnTo>
                <a:lnTo>
                  <a:pt x="3507" y="1835"/>
                </a:lnTo>
                <a:lnTo>
                  <a:pt x="3507" y="1831"/>
                </a:lnTo>
                <a:lnTo>
                  <a:pt x="3505" y="1831"/>
                </a:lnTo>
                <a:lnTo>
                  <a:pt x="3505" y="1829"/>
                </a:lnTo>
                <a:lnTo>
                  <a:pt x="3503" y="1829"/>
                </a:lnTo>
                <a:lnTo>
                  <a:pt x="3501" y="1828"/>
                </a:lnTo>
                <a:lnTo>
                  <a:pt x="3499" y="1828"/>
                </a:lnTo>
                <a:lnTo>
                  <a:pt x="3499" y="1829"/>
                </a:lnTo>
                <a:lnTo>
                  <a:pt x="3497" y="1829"/>
                </a:lnTo>
                <a:lnTo>
                  <a:pt x="3497" y="1831"/>
                </a:lnTo>
                <a:lnTo>
                  <a:pt x="3495" y="1831"/>
                </a:lnTo>
                <a:lnTo>
                  <a:pt x="3495" y="1833"/>
                </a:lnTo>
                <a:lnTo>
                  <a:pt x="3494" y="1833"/>
                </a:lnTo>
                <a:lnTo>
                  <a:pt x="3494" y="1831"/>
                </a:lnTo>
                <a:lnTo>
                  <a:pt x="3492" y="1831"/>
                </a:lnTo>
                <a:lnTo>
                  <a:pt x="3492" y="1833"/>
                </a:lnTo>
                <a:lnTo>
                  <a:pt x="3490" y="1833"/>
                </a:lnTo>
                <a:lnTo>
                  <a:pt x="3490" y="1835"/>
                </a:lnTo>
                <a:lnTo>
                  <a:pt x="3488" y="1835"/>
                </a:lnTo>
                <a:lnTo>
                  <a:pt x="3486" y="1833"/>
                </a:lnTo>
                <a:lnTo>
                  <a:pt x="3484" y="1833"/>
                </a:lnTo>
                <a:lnTo>
                  <a:pt x="3484" y="1831"/>
                </a:lnTo>
                <a:lnTo>
                  <a:pt x="3484" y="1829"/>
                </a:lnTo>
                <a:lnTo>
                  <a:pt x="3482" y="1831"/>
                </a:lnTo>
                <a:lnTo>
                  <a:pt x="3482" y="1833"/>
                </a:lnTo>
                <a:lnTo>
                  <a:pt x="3480" y="1833"/>
                </a:lnTo>
                <a:lnTo>
                  <a:pt x="3480" y="1835"/>
                </a:lnTo>
                <a:lnTo>
                  <a:pt x="3478" y="1835"/>
                </a:lnTo>
                <a:lnTo>
                  <a:pt x="3478" y="1837"/>
                </a:lnTo>
                <a:lnTo>
                  <a:pt x="3476" y="1839"/>
                </a:lnTo>
                <a:lnTo>
                  <a:pt x="3474" y="1839"/>
                </a:lnTo>
                <a:lnTo>
                  <a:pt x="3476" y="1841"/>
                </a:lnTo>
                <a:lnTo>
                  <a:pt x="3476" y="1843"/>
                </a:lnTo>
                <a:lnTo>
                  <a:pt x="3474" y="1843"/>
                </a:lnTo>
                <a:lnTo>
                  <a:pt x="3474" y="1845"/>
                </a:lnTo>
                <a:lnTo>
                  <a:pt x="3474" y="1847"/>
                </a:lnTo>
                <a:lnTo>
                  <a:pt x="3474" y="1849"/>
                </a:lnTo>
                <a:lnTo>
                  <a:pt x="3472" y="1851"/>
                </a:lnTo>
                <a:lnTo>
                  <a:pt x="3474" y="1851"/>
                </a:lnTo>
                <a:lnTo>
                  <a:pt x="3476" y="1851"/>
                </a:lnTo>
                <a:lnTo>
                  <a:pt x="3478" y="1851"/>
                </a:lnTo>
                <a:lnTo>
                  <a:pt x="3480" y="1851"/>
                </a:lnTo>
                <a:lnTo>
                  <a:pt x="3480" y="1852"/>
                </a:lnTo>
                <a:lnTo>
                  <a:pt x="3480" y="1854"/>
                </a:lnTo>
                <a:lnTo>
                  <a:pt x="3482" y="1856"/>
                </a:lnTo>
                <a:lnTo>
                  <a:pt x="3486" y="1858"/>
                </a:lnTo>
                <a:lnTo>
                  <a:pt x="3484" y="1860"/>
                </a:lnTo>
                <a:lnTo>
                  <a:pt x="3482" y="1860"/>
                </a:lnTo>
                <a:lnTo>
                  <a:pt x="3480" y="1860"/>
                </a:lnTo>
                <a:lnTo>
                  <a:pt x="3478" y="1860"/>
                </a:lnTo>
                <a:lnTo>
                  <a:pt x="3476" y="1858"/>
                </a:lnTo>
                <a:lnTo>
                  <a:pt x="3474" y="1858"/>
                </a:lnTo>
                <a:lnTo>
                  <a:pt x="3472" y="1858"/>
                </a:lnTo>
                <a:lnTo>
                  <a:pt x="3474" y="1860"/>
                </a:lnTo>
                <a:lnTo>
                  <a:pt x="3478" y="1862"/>
                </a:lnTo>
                <a:lnTo>
                  <a:pt x="3478" y="1864"/>
                </a:lnTo>
                <a:lnTo>
                  <a:pt x="3476" y="1864"/>
                </a:lnTo>
                <a:lnTo>
                  <a:pt x="3471" y="1864"/>
                </a:lnTo>
                <a:lnTo>
                  <a:pt x="3469" y="1864"/>
                </a:lnTo>
                <a:lnTo>
                  <a:pt x="3467" y="1864"/>
                </a:lnTo>
                <a:lnTo>
                  <a:pt x="3467" y="1866"/>
                </a:lnTo>
                <a:lnTo>
                  <a:pt x="3467" y="1868"/>
                </a:lnTo>
                <a:lnTo>
                  <a:pt x="3467" y="1870"/>
                </a:lnTo>
                <a:lnTo>
                  <a:pt x="3465" y="1872"/>
                </a:lnTo>
                <a:lnTo>
                  <a:pt x="3467" y="1874"/>
                </a:lnTo>
                <a:lnTo>
                  <a:pt x="3467" y="1872"/>
                </a:lnTo>
                <a:lnTo>
                  <a:pt x="3469" y="1872"/>
                </a:lnTo>
                <a:lnTo>
                  <a:pt x="3469" y="1874"/>
                </a:lnTo>
                <a:lnTo>
                  <a:pt x="3467" y="1876"/>
                </a:lnTo>
                <a:lnTo>
                  <a:pt x="3467" y="1877"/>
                </a:lnTo>
                <a:lnTo>
                  <a:pt x="3469" y="1879"/>
                </a:lnTo>
                <a:lnTo>
                  <a:pt x="3467" y="1879"/>
                </a:lnTo>
                <a:lnTo>
                  <a:pt x="3465" y="1879"/>
                </a:lnTo>
                <a:lnTo>
                  <a:pt x="3463" y="1879"/>
                </a:lnTo>
                <a:lnTo>
                  <a:pt x="3463" y="1877"/>
                </a:lnTo>
                <a:lnTo>
                  <a:pt x="3463" y="1876"/>
                </a:lnTo>
                <a:lnTo>
                  <a:pt x="3461" y="1876"/>
                </a:lnTo>
                <a:lnTo>
                  <a:pt x="3459" y="1876"/>
                </a:lnTo>
                <a:lnTo>
                  <a:pt x="3457" y="1876"/>
                </a:lnTo>
                <a:lnTo>
                  <a:pt x="3457" y="1874"/>
                </a:lnTo>
                <a:lnTo>
                  <a:pt x="3453" y="1872"/>
                </a:lnTo>
                <a:lnTo>
                  <a:pt x="3451" y="1870"/>
                </a:lnTo>
                <a:lnTo>
                  <a:pt x="3449" y="1870"/>
                </a:lnTo>
                <a:lnTo>
                  <a:pt x="3447" y="1872"/>
                </a:lnTo>
                <a:lnTo>
                  <a:pt x="3446" y="1872"/>
                </a:lnTo>
                <a:lnTo>
                  <a:pt x="3447" y="1870"/>
                </a:lnTo>
                <a:lnTo>
                  <a:pt x="3447" y="1868"/>
                </a:lnTo>
                <a:lnTo>
                  <a:pt x="3447" y="1866"/>
                </a:lnTo>
                <a:lnTo>
                  <a:pt x="3446" y="1864"/>
                </a:lnTo>
                <a:lnTo>
                  <a:pt x="3446" y="1862"/>
                </a:lnTo>
                <a:lnTo>
                  <a:pt x="3447" y="1860"/>
                </a:lnTo>
                <a:lnTo>
                  <a:pt x="3449" y="1860"/>
                </a:lnTo>
                <a:lnTo>
                  <a:pt x="3451" y="1858"/>
                </a:lnTo>
                <a:lnTo>
                  <a:pt x="3451" y="1856"/>
                </a:lnTo>
                <a:lnTo>
                  <a:pt x="3451" y="1854"/>
                </a:lnTo>
                <a:lnTo>
                  <a:pt x="3449" y="1852"/>
                </a:lnTo>
                <a:lnTo>
                  <a:pt x="3449" y="1854"/>
                </a:lnTo>
                <a:lnTo>
                  <a:pt x="3447" y="1854"/>
                </a:lnTo>
                <a:lnTo>
                  <a:pt x="3447" y="1856"/>
                </a:lnTo>
                <a:lnTo>
                  <a:pt x="3446" y="1856"/>
                </a:lnTo>
                <a:lnTo>
                  <a:pt x="3446" y="1858"/>
                </a:lnTo>
                <a:lnTo>
                  <a:pt x="3444" y="1858"/>
                </a:lnTo>
                <a:lnTo>
                  <a:pt x="3442" y="1858"/>
                </a:lnTo>
                <a:lnTo>
                  <a:pt x="3442" y="1856"/>
                </a:lnTo>
                <a:lnTo>
                  <a:pt x="3442" y="1854"/>
                </a:lnTo>
                <a:lnTo>
                  <a:pt x="3440" y="1854"/>
                </a:lnTo>
                <a:lnTo>
                  <a:pt x="3440" y="1852"/>
                </a:lnTo>
                <a:lnTo>
                  <a:pt x="3442" y="1852"/>
                </a:lnTo>
                <a:lnTo>
                  <a:pt x="3444" y="1852"/>
                </a:lnTo>
                <a:lnTo>
                  <a:pt x="3444" y="1851"/>
                </a:lnTo>
                <a:lnTo>
                  <a:pt x="3442" y="1851"/>
                </a:lnTo>
                <a:lnTo>
                  <a:pt x="3442" y="1849"/>
                </a:lnTo>
                <a:lnTo>
                  <a:pt x="3446" y="1849"/>
                </a:lnTo>
                <a:lnTo>
                  <a:pt x="3446" y="1847"/>
                </a:lnTo>
                <a:lnTo>
                  <a:pt x="3444" y="1847"/>
                </a:lnTo>
                <a:lnTo>
                  <a:pt x="3444" y="1849"/>
                </a:lnTo>
                <a:lnTo>
                  <a:pt x="3442" y="1849"/>
                </a:lnTo>
                <a:lnTo>
                  <a:pt x="3440" y="1849"/>
                </a:lnTo>
                <a:lnTo>
                  <a:pt x="3440" y="1851"/>
                </a:lnTo>
                <a:lnTo>
                  <a:pt x="3440" y="1852"/>
                </a:lnTo>
                <a:lnTo>
                  <a:pt x="3438" y="1852"/>
                </a:lnTo>
                <a:lnTo>
                  <a:pt x="3438" y="1851"/>
                </a:lnTo>
                <a:lnTo>
                  <a:pt x="3436" y="1851"/>
                </a:lnTo>
                <a:lnTo>
                  <a:pt x="3436" y="1852"/>
                </a:lnTo>
                <a:lnTo>
                  <a:pt x="3436" y="1854"/>
                </a:lnTo>
                <a:lnTo>
                  <a:pt x="3438" y="1854"/>
                </a:lnTo>
                <a:lnTo>
                  <a:pt x="3440" y="1856"/>
                </a:lnTo>
                <a:lnTo>
                  <a:pt x="3440" y="1858"/>
                </a:lnTo>
                <a:lnTo>
                  <a:pt x="3442" y="1860"/>
                </a:lnTo>
                <a:lnTo>
                  <a:pt x="3444" y="1858"/>
                </a:lnTo>
                <a:lnTo>
                  <a:pt x="3444" y="1860"/>
                </a:lnTo>
                <a:lnTo>
                  <a:pt x="3444" y="1862"/>
                </a:lnTo>
                <a:lnTo>
                  <a:pt x="3444" y="1864"/>
                </a:lnTo>
                <a:lnTo>
                  <a:pt x="3446" y="1864"/>
                </a:lnTo>
                <a:lnTo>
                  <a:pt x="3446" y="1866"/>
                </a:lnTo>
                <a:lnTo>
                  <a:pt x="3446" y="1868"/>
                </a:lnTo>
                <a:lnTo>
                  <a:pt x="3444" y="1870"/>
                </a:lnTo>
                <a:lnTo>
                  <a:pt x="3442" y="1870"/>
                </a:lnTo>
                <a:lnTo>
                  <a:pt x="3440" y="1870"/>
                </a:lnTo>
                <a:lnTo>
                  <a:pt x="3438" y="1870"/>
                </a:lnTo>
                <a:lnTo>
                  <a:pt x="3436" y="1870"/>
                </a:lnTo>
                <a:lnTo>
                  <a:pt x="3436" y="1872"/>
                </a:lnTo>
                <a:lnTo>
                  <a:pt x="3434" y="1874"/>
                </a:lnTo>
                <a:lnTo>
                  <a:pt x="3434" y="1876"/>
                </a:lnTo>
                <a:lnTo>
                  <a:pt x="3432" y="1874"/>
                </a:lnTo>
                <a:lnTo>
                  <a:pt x="3432" y="1872"/>
                </a:lnTo>
                <a:lnTo>
                  <a:pt x="3430" y="1870"/>
                </a:lnTo>
                <a:lnTo>
                  <a:pt x="3432" y="1870"/>
                </a:lnTo>
                <a:lnTo>
                  <a:pt x="3432" y="1868"/>
                </a:lnTo>
                <a:lnTo>
                  <a:pt x="3432" y="1866"/>
                </a:lnTo>
                <a:lnTo>
                  <a:pt x="3430" y="1868"/>
                </a:lnTo>
                <a:lnTo>
                  <a:pt x="3430" y="1870"/>
                </a:lnTo>
                <a:lnTo>
                  <a:pt x="3430" y="1868"/>
                </a:lnTo>
                <a:lnTo>
                  <a:pt x="3430" y="1866"/>
                </a:lnTo>
                <a:lnTo>
                  <a:pt x="3432" y="1864"/>
                </a:lnTo>
                <a:lnTo>
                  <a:pt x="3434" y="1864"/>
                </a:lnTo>
                <a:lnTo>
                  <a:pt x="3432" y="1864"/>
                </a:lnTo>
                <a:lnTo>
                  <a:pt x="3432" y="1862"/>
                </a:lnTo>
                <a:lnTo>
                  <a:pt x="3432" y="1864"/>
                </a:lnTo>
                <a:lnTo>
                  <a:pt x="3430" y="1864"/>
                </a:lnTo>
                <a:lnTo>
                  <a:pt x="3426" y="1866"/>
                </a:lnTo>
                <a:lnTo>
                  <a:pt x="3424" y="1866"/>
                </a:lnTo>
                <a:lnTo>
                  <a:pt x="3424" y="1864"/>
                </a:lnTo>
                <a:lnTo>
                  <a:pt x="3423" y="1864"/>
                </a:lnTo>
                <a:lnTo>
                  <a:pt x="3421" y="1862"/>
                </a:lnTo>
                <a:lnTo>
                  <a:pt x="3419" y="1862"/>
                </a:lnTo>
                <a:lnTo>
                  <a:pt x="3417" y="1862"/>
                </a:lnTo>
                <a:lnTo>
                  <a:pt x="3417" y="1864"/>
                </a:lnTo>
                <a:lnTo>
                  <a:pt x="3419" y="1864"/>
                </a:lnTo>
                <a:lnTo>
                  <a:pt x="3419" y="1866"/>
                </a:lnTo>
                <a:lnTo>
                  <a:pt x="3421" y="1864"/>
                </a:lnTo>
                <a:lnTo>
                  <a:pt x="3423" y="1866"/>
                </a:lnTo>
                <a:lnTo>
                  <a:pt x="3424" y="1866"/>
                </a:lnTo>
                <a:lnTo>
                  <a:pt x="3424" y="1868"/>
                </a:lnTo>
                <a:lnTo>
                  <a:pt x="3424" y="1870"/>
                </a:lnTo>
                <a:lnTo>
                  <a:pt x="3424" y="1872"/>
                </a:lnTo>
                <a:lnTo>
                  <a:pt x="3426" y="1874"/>
                </a:lnTo>
                <a:lnTo>
                  <a:pt x="3428" y="1876"/>
                </a:lnTo>
                <a:lnTo>
                  <a:pt x="3432" y="1876"/>
                </a:lnTo>
                <a:lnTo>
                  <a:pt x="3430" y="1876"/>
                </a:lnTo>
                <a:lnTo>
                  <a:pt x="3430" y="1877"/>
                </a:lnTo>
                <a:lnTo>
                  <a:pt x="3430" y="1879"/>
                </a:lnTo>
                <a:lnTo>
                  <a:pt x="3432" y="1879"/>
                </a:lnTo>
                <a:lnTo>
                  <a:pt x="3434" y="1881"/>
                </a:lnTo>
                <a:lnTo>
                  <a:pt x="3436" y="1879"/>
                </a:lnTo>
                <a:lnTo>
                  <a:pt x="3438" y="1879"/>
                </a:lnTo>
                <a:lnTo>
                  <a:pt x="3438" y="1877"/>
                </a:lnTo>
                <a:lnTo>
                  <a:pt x="3438" y="1876"/>
                </a:lnTo>
                <a:lnTo>
                  <a:pt x="3440" y="1876"/>
                </a:lnTo>
                <a:lnTo>
                  <a:pt x="3442" y="1879"/>
                </a:lnTo>
                <a:lnTo>
                  <a:pt x="3444" y="1879"/>
                </a:lnTo>
                <a:lnTo>
                  <a:pt x="3444" y="1881"/>
                </a:lnTo>
                <a:lnTo>
                  <a:pt x="3446" y="1883"/>
                </a:lnTo>
                <a:lnTo>
                  <a:pt x="3447" y="1885"/>
                </a:lnTo>
                <a:lnTo>
                  <a:pt x="3453" y="1887"/>
                </a:lnTo>
                <a:lnTo>
                  <a:pt x="3457" y="1887"/>
                </a:lnTo>
                <a:lnTo>
                  <a:pt x="3457" y="1889"/>
                </a:lnTo>
                <a:lnTo>
                  <a:pt x="3459" y="1889"/>
                </a:lnTo>
                <a:lnTo>
                  <a:pt x="3457" y="1891"/>
                </a:lnTo>
                <a:lnTo>
                  <a:pt x="3455" y="1891"/>
                </a:lnTo>
                <a:lnTo>
                  <a:pt x="3455" y="1893"/>
                </a:lnTo>
                <a:lnTo>
                  <a:pt x="3457" y="1895"/>
                </a:lnTo>
                <a:lnTo>
                  <a:pt x="3459" y="1895"/>
                </a:lnTo>
                <a:lnTo>
                  <a:pt x="3461" y="1897"/>
                </a:lnTo>
                <a:lnTo>
                  <a:pt x="3457" y="1897"/>
                </a:lnTo>
                <a:lnTo>
                  <a:pt x="3455" y="1897"/>
                </a:lnTo>
                <a:lnTo>
                  <a:pt x="3453" y="1895"/>
                </a:lnTo>
                <a:lnTo>
                  <a:pt x="3453" y="1893"/>
                </a:lnTo>
                <a:lnTo>
                  <a:pt x="3451" y="1893"/>
                </a:lnTo>
                <a:lnTo>
                  <a:pt x="3451" y="1891"/>
                </a:lnTo>
                <a:lnTo>
                  <a:pt x="3449" y="1891"/>
                </a:lnTo>
                <a:lnTo>
                  <a:pt x="3449" y="1893"/>
                </a:lnTo>
                <a:lnTo>
                  <a:pt x="3447" y="1893"/>
                </a:lnTo>
                <a:lnTo>
                  <a:pt x="3449" y="1893"/>
                </a:lnTo>
                <a:lnTo>
                  <a:pt x="3449" y="1895"/>
                </a:lnTo>
                <a:lnTo>
                  <a:pt x="3447" y="1895"/>
                </a:lnTo>
                <a:lnTo>
                  <a:pt x="3446" y="1895"/>
                </a:lnTo>
                <a:lnTo>
                  <a:pt x="3444" y="1895"/>
                </a:lnTo>
                <a:lnTo>
                  <a:pt x="3442" y="1893"/>
                </a:lnTo>
                <a:lnTo>
                  <a:pt x="3442" y="1895"/>
                </a:lnTo>
                <a:lnTo>
                  <a:pt x="3444" y="1897"/>
                </a:lnTo>
                <a:lnTo>
                  <a:pt x="3446" y="1897"/>
                </a:lnTo>
                <a:lnTo>
                  <a:pt x="3447" y="1899"/>
                </a:lnTo>
                <a:lnTo>
                  <a:pt x="3449" y="1900"/>
                </a:lnTo>
                <a:lnTo>
                  <a:pt x="3449" y="1902"/>
                </a:lnTo>
                <a:lnTo>
                  <a:pt x="3449" y="1904"/>
                </a:lnTo>
                <a:lnTo>
                  <a:pt x="3451" y="1904"/>
                </a:lnTo>
                <a:lnTo>
                  <a:pt x="3451" y="1906"/>
                </a:lnTo>
                <a:lnTo>
                  <a:pt x="3451" y="1908"/>
                </a:lnTo>
                <a:lnTo>
                  <a:pt x="3449" y="1908"/>
                </a:lnTo>
                <a:lnTo>
                  <a:pt x="3449" y="1910"/>
                </a:lnTo>
                <a:lnTo>
                  <a:pt x="3447" y="1914"/>
                </a:lnTo>
                <a:lnTo>
                  <a:pt x="3442" y="1924"/>
                </a:lnTo>
                <a:lnTo>
                  <a:pt x="3440" y="1927"/>
                </a:lnTo>
                <a:lnTo>
                  <a:pt x="3438" y="1929"/>
                </a:lnTo>
                <a:lnTo>
                  <a:pt x="3436" y="1931"/>
                </a:lnTo>
                <a:lnTo>
                  <a:pt x="3434" y="1935"/>
                </a:lnTo>
                <a:lnTo>
                  <a:pt x="3432" y="1937"/>
                </a:lnTo>
                <a:lnTo>
                  <a:pt x="3430" y="1939"/>
                </a:lnTo>
                <a:lnTo>
                  <a:pt x="3428" y="1943"/>
                </a:lnTo>
                <a:lnTo>
                  <a:pt x="3426" y="1945"/>
                </a:lnTo>
                <a:lnTo>
                  <a:pt x="3424" y="1945"/>
                </a:lnTo>
                <a:lnTo>
                  <a:pt x="3423" y="1950"/>
                </a:lnTo>
                <a:lnTo>
                  <a:pt x="3421" y="1950"/>
                </a:lnTo>
                <a:lnTo>
                  <a:pt x="3421" y="1948"/>
                </a:lnTo>
                <a:lnTo>
                  <a:pt x="3421" y="1947"/>
                </a:lnTo>
                <a:lnTo>
                  <a:pt x="3426" y="1941"/>
                </a:lnTo>
                <a:lnTo>
                  <a:pt x="3436" y="1927"/>
                </a:lnTo>
                <a:lnTo>
                  <a:pt x="3442" y="1920"/>
                </a:lnTo>
                <a:lnTo>
                  <a:pt x="3447" y="1914"/>
                </a:lnTo>
                <a:lnTo>
                  <a:pt x="3447" y="1912"/>
                </a:lnTo>
                <a:lnTo>
                  <a:pt x="3447" y="1910"/>
                </a:lnTo>
                <a:lnTo>
                  <a:pt x="3446" y="1910"/>
                </a:lnTo>
                <a:lnTo>
                  <a:pt x="3444" y="1912"/>
                </a:lnTo>
                <a:lnTo>
                  <a:pt x="3442" y="1912"/>
                </a:lnTo>
                <a:lnTo>
                  <a:pt x="3438" y="1912"/>
                </a:lnTo>
                <a:lnTo>
                  <a:pt x="3436" y="1910"/>
                </a:lnTo>
                <a:lnTo>
                  <a:pt x="3434" y="1910"/>
                </a:lnTo>
                <a:lnTo>
                  <a:pt x="3432" y="1908"/>
                </a:lnTo>
                <a:lnTo>
                  <a:pt x="3428" y="1904"/>
                </a:lnTo>
                <a:lnTo>
                  <a:pt x="3428" y="1902"/>
                </a:lnTo>
                <a:lnTo>
                  <a:pt x="3426" y="1900"/>
                </a:lnTo>
                <a:lnTo>
                  <a:pt x="3426" y="1899"/>
                </a:lnTo>
                <a:lnTo>
                  <a:pt x="3424" y="1897"/>
                </a:lnTo>
                <a:lnTo>
                  <a:pt x="3423" y="1897"/>
                </a:lnTo>
                <a:lnTo>
                  <a:pt x="3423" y="1895"/>
                </a:lnTo>
                <a:lnTo>
                  <a:pt x="3421" y="1893"/>
                </a:lnTo>
                <a:lnTo>
                  <a:pt x="3419" y="1891"/>
                </a:lnTo>
                <a:lnTo>
                  <a:pt x="3417" y="1891"/>
                </a:lnTo>
                <a:lnTo>
                  <a:pt x="3415" y="1891"/>
                </a:lnTo>
                <a:lnTo>
                  <a:pt x="3415" y="1889"/>
                </a:lnTo>
                <a:lnTo>
                  <a:pt x="3415" y="1887"/>
                </a:lnTo>
                <a:lnTo>
                  <a:pt x="3417" y="1887"/>
                </a:lnTo>
                <a:lnTo>
                  <a:pt x="3417" y="1889"/>
                </a:lnTo>
                <a:lnTo>
                  <a:pt x="3419" y="1889"/>
                </a:lnTo>
                <a:lnTo>
                  <a:pt x="3419" y="1891"/>
                </a:lnTo>
                <a:lnTo>
                  <a:pt x="3421" y="1891"/>
                </a:lnTo>
                <a:lnTo>
                  <a:pt x="3423" y="1891"/>
                </a:lnTo>
                <a:lnTo>
                  <a:pt x="3421" y="1891"/>
                </a:lnTo>
                <a:lnTo>
                  <a:pt x="3421" y="1889"/>
                </a:lnTo>
                <a:lnTo>
                  <a:pt x="3421" y="1887"/>
                </a:lnTo>
                <a:lnTo>
                  <a:pt x="3419" y="1887"/>
                </a:lnTo>
                <a:lnTo>
                  <a:pt x="3419" y="1885"/>
                </a:lnTo>
                <a:lnTo>
                  <a:pt x="3417" y="1883"/>
                </a:lnTo>
                <a:lnTo>
                  <a:pt x="3415" y="1883"/>
                </a:lnTo>
                <a:lnTo>
                  <a:pt x="3415" y="1885"/>
                </a:lnTo>
                <a:lnTo>
                  <a:pt x="3413" y="1887"/>
                </a:lnTo>
                <a:lnTo>
                  <a:pt x="3413" y="1885"/>
                </a:lnTo>
                <a:lnTo>
                  <a:pt x="3411" y="1885"/>
                </a:lnTo>
                <a:lnTo>
                  <a:pt x="3413" y="1887"/>
                </a:lnTo>
                <a:lnTo>
                  <a:pt x="3415" y="1889"/>
                </a:lnTo>
                <a:lnTo>
                  <a:pt x="3415" y="1891"/>
                </a:lnTo>
                <a:lnTo>
                  <a:pt x="3415" y="1893"/>
                </a:lnTo>
                <a:lnTo>
                  <a:pt x="3413" y="1893"/>
                </a:lnTo>
                <a:lnTo>
                  <a:pt x="3409" y="1891"/>
                </a:lnTo>
                <a:lnTo>
                  <a:pt x="3407" y="1891"/>
                </a:lnTo>
                <a:lnTo>
                  <a:pt x="3407" y="1889"/>
                </a:lnTo>
                <a:lnTo>
                  <a:pt x="3405" y="1889"/>
                </a:lnTo>
                <a:lnTo>
                  <a:pt x="3405" y="1887"/>
                </a:lnTo>
                <a:lnTo>
                  <a:pt x="3403" y="1885"/>
                </a:lnTo>
                <a:lnTo>
                  <a:pt x="3401" y="1885"/>
                </a:lnTo>
                <a:lnTo>
                  <a:pt x="3399" y="1885"/>
                </a:lnTo>
                <a:lnTo>
                  <a:pt x="3398" y="1885"/>
                </a:lnTo>
                <a:lnTo>
                  <a:pt x="3399" y="1885"/>
                </a:lnTo>
                <a:lnTo>
                  <a:pt x="3399" y="1887"/>
                </a:lnTo>
                <a:lnTo>
                  <a:pt x="3401" y="1887"/>
                </a:lnTo>
                <a:lnTo>
                  <a:pt x="3403" y="1889"/>
                </a:lnTo>
                <a:lnTo>
                  <a:pt x="3405" y="1891"/>
                </a:lnTo>
                <a:lnTo>
                  <a:pt x="3403" y="1891"/>
                </a:lnTo>
                <a:lnTo>
                  <a:pt x="3405" y="1893"/>
                </a:lnTo>
                <a:lnTo>
                  <a:pt x="3407" y="1893"/>
                </a:lnTo>
                <a:lnTo>
                  <a:pt x="3409" y="1893"/>
                </a:lnTo>
                <a:lnTo>
                  <a:pt x="3407" y="1893"/>
                </a:lnTo>
                <a:lnTo>
                  <a:pt x="3407" y="1895"/>
                </a:lnTo>
                <a:lnTo>
                  <a:pt x="3409" y="1895"/>
                </a:lnTo>
                <a:lnTo>
                  <a:pt x="3409" y="1897"/>
                </a:lnTo>
                <a:lnTo>
                  <a:pt x="3407" y="1897"/>
                </a:lnTo>
                <a:lnTo>
                  <a:pt x="3405" y="1897"/>
                </a:lnTo>
                <a:lnTo>
                  <a:pt x="3403" y="1897"/>
                </a:lnTo>
                <a:lnTo>
                  <a:pt x="3401" y="1895"/>
                </a:lnTo>
                <a:lnTo>
                  <a:pt x="3398" y="1891"/>
                </a:lnTo>
                <a:lnTo>
                  <a:pt x="3396" y="1891"/>
                </a:lnTo>
                <a:lnTo>
                  <a:pt x="3394" y="1891"/>
                </a:lnTo>
                <a:lnTo>
                  <a:pt x="3392" y="1889"/>
                </a:lnTo>
                <a:lnTo>
                  <a:pt x="3390" y="1889"/>
                </a:lnTo>
                <a:lnTo>
                  <a:pt x="3388" y="1889"/>
                </a:lnTo>
                <a:lnTo>
                  <a:pt x="3386" y="1889"/>
                </a:lnTo>
                <a:lnTo>
                  <a:pt x="3384" y="1889"/>
                </a:lnTo>
                <a:lnTo>
                  <a:pt x="3382" y="1889"/>
                </a:lnTo>
                <a:lnTo>
                  <a:pt x="3382" y="1887"/>
                </a:lnTo>
                <a:lnTo>
                  <a:pt x="3382" y="1885"/>
                </a:lnTo>
                <a:lnTo>
                  <a:pt x="3384" y="1885"/>
                </a:lnTo>
                <a:lnTo>
                  <a:pt x="3382" y="1883"/>
                </a:lnTo>
                <a:lnTo>
                  <a:pt x="3380" y="1885"/>
                </a:lnTo>
                <a:lnTo>
                  <a:pt x="3378" y="1885"/>
                </a:lnTo>
                <a:lnTo>
                  <a:pt x="3376" y="1885"/>
                </a:lnTo>
                <a:lnTo>
                  <a:pt x="3375" y="1885"/>
                </a:lnTo>
                <a:lnTo>
                  <a:pt x="3373" y="1883"/>
                </a:lnTo>
                <a:lnTo>
                  <a:pt x="3375" y="1883"/>
                </a:lnTo>
                <a:lnTo>
                  <a:pt x="3378" y="1885"/>
                </a:lnTo>
                <a:lnTo>
                  <a:pt x="3380" y="1883"/>
                </a:lnTo>
                <a:lnTo>
                  <a:pt x="3380" y="1881"/>
                </a:lnTo>
                <a:lnTo>
                  <a:pt x="3382" y="1879"/>
                </a:lnTo>
                <a:lnTo>
                  <a:pt x="3382" y="1877"/>
                </a:lnTo>
                <a:lnTo>
                  <a:pt x="3382" y="1876"/>
                </a:lnTo>
                <a:lnTo>
                  <a:pt x="3382" y="1874"/>
                </a:lnTo>
                <a:lnTo>
                  <a:pt x="3384" y="1872"/>
                </a:lnTo>
                <a:lnTo>
                  <a:pt x="3388" y="1868"/>
                </a:lnTo>
                <a:lnTo>
                  <a:pt x="3390" y="1870"/>
                </a:lnTo>
                <a:lnTo>
                  <a:pt x="3392" y="1870"/>
                </a:lnTo>
                <a:lnTo>
                  <a:pt x="3392" y="1872"/>
                </a:lnTo>
                <a:lnTo>
                  <a:pt x="3394" y="1872"/>
                </a:lnTo>
                <a:lnTo>
                  <a:pt x="3394" y="1870"/>
                </a:lnTo>
                <a:lnTo>
                  <a:pt x="3396" y="1868"/>
                </a:lnTo>
                <a:lnTo>
                  <a:pt x="3398" y="1868"/>
                </a:lnTo>
                <a:lnTo>
                  <a:pt x="3396" y="1868"/>
                </a:lnTo>
                <a:lnTo>
                  <a:pt x="3394" y="1870"/>
                </a:lnTo>
                <a:lnTo>
                  <a:pt x="3392" y="1870"/>
                </a:lnTo>
                <a:lnTo>
                  <a:pt x="3390" y="1868"/>
                </a:lnTo>
                <a:lnTo>
                  <a:pt x="3390" y="1866"/>
                </a:lnTo>
                <a:lnTo>
                  <a:pt x="3388" y="1866"/>
                </a:lnTo>
                <a:lnTo>
                  <a:pt x="3386" y="1868"/>
                </a:lnTo>
                <a:lnTo>
                  <a:pt x="3384" y="1868"/>
                </a:lnTo>
                <a:lnTo>
                  <a:pt x="3384" y="1866"/>
                </a:lnTo>
                <a:lnTo>
                  <a:pt x="3384" y="1864"/>
                </a:lnTo>
                <a:lnTo>
                  <a:pt x="3384" y="1862"/>
                </a:lnTo>
                <a:lnTo>
                  <a:pt x="3386" y="1860"/>
                </a:lnTo>
                <a:lnTo>
                  <a:pt x="3388" y="1858"/>
                </a:lnTo>
                <a:lnTo>
                  <a:pt x="3392" y="1858"/>
                </a:lnTo>
                <a:lnTo>
                  <a:pt x="3392" y="1856"/>
                </a:lnTo>
                <a:lnTo>
                  <a:pt x="3390" y="1856"/>
                </a:lnTo>
                <a:lnTo>
                  <a:pt x="3390" y="1854"/>
                </a:lnTo>
                <a:lnTo>
                  <a:pt x="3388" y="1852"/>
                </a:lnTo>
                <a:lnTo>
                  <a:pt x="3386" y="1851"/>
                </a:lnTo>
                <a:lnTo>
                  <a:pt x="3384" y="1847"/>
                </a:lnTo>
                <a:lnTo>
                  <a:pt x="3382" y="1847"/>
                </a:lnTo>
                <a:lnTo>
                  <a:pt x="3382" y="1849"/>
                </a:lnTo>
                <a:lnTo>
                  <a:pt x="3380" y="1849"/>
                </a:lnTo>
                <a:lnTo>
                  <a:pt x="3380" y="1847"/>
                </a:lnTo>
                <a:lnTo>
                  <a:pt x="3378" y="1847"/>
                </a:lnTo>
                <a:lnTo>
                  <a:pt x="3376" y="1845"/>
                </a:lnTo>
                <a:lnTo>
                  <a:pt x="3376" y="1843"/>
                </a:lnTo>
                <a:lnTo>
                  <a:pt x="3378" y="1843"/>
                </a:lnTo>
                <a:lnTo>
                  <a:pt x="3376" y="1841"/>
                </a:lnTo>
                <a:lnTo>
                  <a:pt x="3378" y="1841"/>
                </a:lnTo>
                <a:lnTo>
                  <a:pt x="3378" y="1839"/>
                </a:lnTo>
                <a:lnTo>
                  <a:pt x="3378" y="1837"/>
                </a:lnTo>
                <a:lnTo>
                  <a:pt x="3376" y="1837"/>
                </a:lnTo>
                <a:lnTo>
                  <a:pt x="3378" y="1837"/>
                </a:lnTo>
                <a:lnTo>
                  <a:pt x="3378" y="1835"/>
                </a:lnTo>
                <a:lnTo>
                  <a:pt x="3380" y="1835"/>
                </a:lnTo>
                <a:lnTo>
                  <a:pt x="3382" y="1835"/>
                </a:lnTo>
                <a:lnTo>
                  <a:pt x="3382" y="1833"/>
                </a:lnTo>
                <a:lnTo>
                  <a:pt x="3384" y="1833"/>
                </a:lnTo>
                <a:lnTo>
                  <a:pt x="3386" y="1835"/>
                </a:lnTo>
                <a:lnTo>
                  <a:pt x="3388" y="1835"/>
                </a:lnTo>
                <a:lnTo>
                  <a:pt x="3390" y="1835"/>
                </a:lnTo>
                <a:lnTo>
                  <a:pt x="3390" y="1837"/>
                </a:lnTo>
                <a:lnTo>
                  <a:pt x="3392" y="1837"/>
                </a:lnTo>
                <a:lnTo>
                  <a:pt x="3394" y="1837"/>
                </a:lnTo>
                <a:lnTo>
                  <a:pt x="3394" y="1835"/>
                </a:lnTo>
                <a:lnTo>
                  <a:pt x="3396" y="1835"/>
                </a:lnTo>
                <a:lnTo>
                  <a:pt x="3398" y="1835"/>
                </a:lnTo>
                <a:lnTo>
                  <a:pt x="3399" y="1835"/>
                </a:lnTo>
                <a:lnTo>
                  <a:pt x="3399" y="1833"/>
                </a:lnTo>
                <a:lnTo>
                  <a:pt x="3401" y="1833"/>
                </a:lnTo>
                <a:lnTo>
                  <a:pt x="3403" y="1833"/>
                </a:lnTo>
                <a:lnTo>
                  <a:pt x="3405" y="1833"/>
                </a:lnTo>
                <a:lnTo>
                  <a:pt x="3405" y="1831"/>
                </a:lnTo>
                <a:lnTo>
                  <a:pt x="3403" y="1831"/>
                </a:lnTo>
                <a:lnTo>
                  <a:pt x="3401" y="1831"/>
                </a:lnTo>
                <a:lnTo>
                  <a:pt x="3399" y="1831"/>
                </a:lnTo>
                <a:lnTo>
                  <a:pt x="3399" y="1835"/>
                </a:lnTo>
                <a:lnTo>
                  <a:pt x="3398" y="1835"/>
                </a:lnTo>
                <a:lnTo>
                  <a:pt x="3398" y="1833"/>
                </a:lnTo>
                <a:lnTo>
                  <a:pt x="3396" y="1833"/>
                </a:lnTo>
                <a:lnTo>
                  <a:pt x="3394" y="1833"/>
                </a:lnTo>
                <a:lnTo>
                  <a:pt x="3394" y="1835"/>
                </a:lnTo>
                <a:lnTo>
                  <a:pt x="3392" y="1835"/>
                </a:lnTo>
                <a:lnTo>
                  <a:pt x="3390" y="1833"/>
                </a:lnTo>
                <a:lnTo>
                  <a:pt x="3388" y="1833"/>
                </a:lnTo>
                <a:lnTo>
                  <a:pt x="3386" y="1833"/>
                </a:lnTo>
                <a:lnTo>
                  <a:pt x="3386" y="1831"/>
                </a:lnTo>
                <a:lnTo>
                  <a:pt x="3384" y="1831"/>
                </a:lnTo>
                <a:lnTo>
                  <a:pt x="3382" y="1831"/>
                </a:lnTo>
                <a:lnTo>
                  <a:pt x="3382" y="1833"/>
                </a:lnTo>
                <a:lnTo>
                  <a:pt x="3380" y="1835"/>
                </a:lnTo>
                <a:lnTo>
                  <a:pt x="3378" y="1835"/>
                </a:lnTo>
                <a:lnTo>
                  <a:pt x="3376" y="1835"/>
                </a:lnTo>
                <a:lnTo>
                  <a:pt x="3375" y="1837"/>
                </a:lnTo>
                <a:lnTo>
                  <a:pt x="3375" y="1839"/>
                </a:lnTo>
                <a:lnTo>
                  <a:pt x="3373" y="1839"/>
                </a:lnTo>
                <a:lnTo>
                  <a:pt x="3373" y="1837"/>
                </a:lnTo>
                <a:lnTo>
                  <a:pt x="3371" y="1837"/>
                </a:lnTo>
                <a:lnTo>
                  <a:pt x="3371" y="1835"/>
                </a:lnTo>
                <a:lnTo>
                  <a:pt x="3369" y="1833"/>
                </a:lnTo>
                <a:lnTo>
                  <a:pt x="3369" y="1831"/>
                </a:lnTo>
                <a:lnTo>
                  <a:pt x="3367" y="1831"/>
                </a:lnTo>
                <a:lnTo>
                  <a:pt x="3365" y="1829"/>
                </a:lnTo>
                <a:lnTo>
                  <a:pt x="3365" y="1831"/>
                </a:lnTo>
                <a:lnTo>
                  <a:pt x="3367" y="1831"/>
                </a:lnTo>
                <a:lnTo>
                  <a:pt x="3367" y="1833"/>
                </a:lnTo>
                <a:lnTo>
                  <a:pt x="3369" y="1837"/>
                </a:lnTo>
                <a:lnTo>
                  <a:pt x="3371" y="1837"/>
                </a:lnTo>
                <a:lnTo>
                  <a:pt x="3373" y="1839"/>
                </a:lnTo>
                <a:lnTo>
                  <a:pt x="3376" y="1843"/>
                </a:lnTo>
                <a:lnTo>
                  <a:pt x="3376" y="1845"/>
                </a:lnTo>
                <a:lnTo>
                  <a:pt x="3376" y="1847"/>
                </a:lnTo>
                <a:lnTo>
                  <a:pt x="3378" y="1849"/>
                </a:lnTo>
                <a:lnTo>
                  <a:pt x="3380" y="1851"/>
                </a:lnTo>
                <a:lnTo>
                  <a:pt x="3380" y="1852"/>
                </a:lnTo>
                <a:lnTo>
                  <a:pt x="3380" y="1854"/>
                </a:lnTo>
                <a:lnTo>
                  <a:pt x="3380" y="1856"/>
                </a:lnTo>
                <a:lnTo>
                  <a:pt x="3380" y="1858"/>
                </a:lnTo>
                <a:lnTo>
                  <a:pt x="3378" y="1858"/>
                </a:lnTo>
                <a:lnTo>
                  <a:pt x="3380" y="1858"/>
                </a:lnTo>
                <a:lnTo>
                  <a:pt x="3380" y="1860"/>
                </a:lnTo>
                <a:lnTo>
                  <a:pt x="3380" y="1862"/>
                </a:lnTo>
                <a:lnTo>
                  <a:pt x="3378" y="1862"/>
                </a:lnTo>
                <a:lnTo>
                  <a:pt x="3376" y="1860"/>
                </a:lnTo>
                <a:lnTo>
                  <a:pt x="3375" y="1858"/>
                </a:lnTo>
                <a:lnTo>
                  <a:pt x="3373" y="1858"/>
                </a:lnTo>
                <a:lnTo>
                  <a:pt x="3371" y="1856"/>
                </a:lnTo>
                <a:lnTo>
                  <a:pt x="3371" y="1854"/>
                </a:lnTo>
                <a:lnTo>
                  <a:pt x="3373" y="1854"/>
                </a:lnTo>
                <a:lnTo>
                  <a:pt x="3375" y="1854"/>
                </a:lnTo>
                <a:lnTo>
                  <a:pt x="3373" y="1854"/>
                </a:lnTo>
                <a:lnTo>
                  <a:pt x="3371" y="1854"/>
                </a:lnTo>
                <a:lnTo>
                  <a:pt x="3371" y="1852"/>
                </a:lnTo>
                <a:lnTo>
                  <a:pt x="3371" y="1851"/>
                </a:lnTo>
                <a:lnTo>
                  <a:pt x="3369" y="1851"/>
                </a:lnTo>
                <a:lnTo>
                  <a:pt x="3367" y="1849"/>
                </a:lnTo>
                <a:lnTo>
                  <a:pt x="3365" y="1847"/>
                </a:lnTo>
                <a:lnTo>
                  <a:pt x="3363" y="1845"/>
                </a:lnTo>
                <a:lnTo>
                  <a:pt x="3365" y="1849"/>
                </a:lnTo>
                <a:lnTo>
                  <a:pt x="3365" y="1851"/>
                </a:lnTo>
                <a:lnTo>
                  <a:pt x="3363" y="1851"/>
                </a:lnTo>
                <a:lnTo>
                  <a:pt x="3361" y="1851"/>
                </a:lnTo>
                <a:lnTo>
                  <a:pt x="3361" y="1852"/>
                </a:lnTo>
                <a:lnTo>
                  <a:pt x="3363" y="1852"/>
                </a:lnTo>
                <a:lnTo>
                  <a:pt x="3365" y="1852"/>
                </a:lnTo>
                <a:lnTo>
                  <a:pt x="3367" y="1852"/>
                </a:lnTo>
                <a:lnTo>
                  <a:pt x="3369" y="1852"/>
                </a:lnTo>
                <a:lnTo>
                  <a:pt x="3369" y="1854"/>
                </a:lnTo>
                <a:lnTo>
                  <a:pt x="3367" y="1854"/>
                </a:lnTo>
                <a:lnTo>
                  <a:pt x="3369" y="1856"/>
                </a:lnTo>
                <a:lnTo>
                  <a:pt x="3369" y="1858"/>
                </a:lnTo>
                <a:lnTo>
                  <a:pt x="3371" y="1858"/>
                </a:lnTo>
                <a:lnTo>
                  <a:pt x="3371" y="1860"/>
                </a:lnTo>
                <a:lnTo>
                  <a:pt x="3369" y="1860"/>
                </a:lnTo>
                <a:lnTo>
                  <a:pt x="3369" y="1862"/>
                </a:lnTo>
                <a:lnTo>
                  <a:pt x="3369" y="1864"/>
                </a:lnTo>
                <a:lnTo>
                  <a:pt x="3371" y="1864"/>
                </a:lnTo>
                <a:lnTo>
                  <a:pt x="3373" y="1864"/>
                </a:lnTo>
                <a:lnTo>
                  <a:pt x="3375" y="1864"/>
                </a:lnTo>
                <a:lnTo>
                  <a:pt x="3375" y="1866"/>
                </a:lnTo>
                <a:lnTo>
                  <a:pt x="3376" y="1864"/>
                </a:lnTo>
                <a:lnTo>
                  <a:pt x="3378" y="1864"/>
                </a:lnTo>
                <a:lnTo>
                  <a:pt x="3378" y="1866"/>
                </a:lnTo>
                <a:lnTo>
                  <a:pt x="3380" y="1866"/>
                </a:lnTo>
                <a:lnTo>
                  <a:pt x="3380" y="1868"/>
                </a:lnTo>
                <a:lnTo>
                  <a:pt x="3378" y="1868"/>
                </a:lnTo>
                <a:lnTo>
                  <a:pt x="3376" y="1868"/>
                </a:lnTo>
                <a:lnTo>
                  <a:pt x="3375" y="1870"/>
                </a:lnTo>
                <a:lnTo>
                  <a:pt x="3373" y="1870"/>
                </a:lnTo>
                <a:lnTo>
                  <a:pt x="3373" y="1872"/>
                </a:lnTo>
                <a:lnTo>
                  <a:pt x="3373" y="1874"/>
                </a:lnTo>
                <a:lnTo>
                  <a:pt x="3371" y="1874"/>
                </a:lnTo>
                <a:lnTo>
                  <a:pt x="3371" y="1876"/>
                </a:lnTo>
                <a:lnTo>
                  <a:pt x="3369" y="1876"/>
                </a:lnTo>
                <a:lnTo>
                  <a:pt x="3365" y="1877"/>
                </a:lnTo>
                <a:lnTo>
                  <a:pt x="3365" y="1879"/>
                </a:lnTo>
                <a:lnTo>
                  <a:pt x="3363" y="1879"/>
                </a:lnTo>
                <a:lnTo>
                  <a:pt x="3363" y="1877"/>
                </a:lnTo>
                <a:lnTo>
                  <a:pt x="3361" y="1877"/>
                </a:lnTo>
                <a:lnTo>
                  <a:pt x="3359" y="1876"/>
                </a:lnTo>
                <a:lnTo>
                  <a:pt x="3357" y="1876"/>
                </a:lnTo>
                <a:lnTo>
                  <a:pt x="3355" y="1876"/>
                </a:lnTo>
                <a:lnTo>
                  <a:pt x="3353" y="1876"/>
                </a:lnTo>
                <a:lnTo>
                  <a:pt x="3351" y="1876"/>
                </a:lnTo>
                <a:lnTo>
                  <a:pt x="3353" y="1877"/>
                </a:lnTo>
                <a:lnTo>
                  <a:pt x="3357" y="1881"/>
                </a:lnTo>
                <a:lnTo>
                  <a:pt x="3359" y="1881"/>
                </a:lnTo>
                <a:lnTo>
                  <a:pt x="3359" y="1883"/>
                </a:lnTo>
                <a:lnTo>
                  <a:pt x="3359" y="1885"/>
                </a:lnTo>
                <a:lnTo>
                  <a:pt x="3359" y="1887"/>
                </a:lnTo>
                <a:lnTo>
                  <a:pt x="3363" y="1889"/>
                </a:lnTo>
                <a:lnTo>
                  <a:pt x="3365" y="1891"/>
                </a:lnTo>
                <a:lnTo>
                  <a:pt x="3363" y="1893"/>
                </a:lnTo>
                <a:lnTo>
                  <a:pt x="3365" y="1895"/>
                </a:lnTo>
                <a:lnTo>
                  <a:pt x="3365" y="1897"/>
                </a:lnTo>
                <a:lnTo>
                  <a:pt x="3365" y="1899"/>
                </a:lnTo>
                <a:lnTo>
                  <a:pt x="3363" y="1899"/>
                </a:lnTo>
                <a:lnTo>
                  <a:pt x="3363" y="1897"/>
                </a:lnTo>
                <a:lnTo>
                  <a:pt x="3361" y="1897"/>
                </a:lnTo>
                <a:lnTo>
                  <a:pt x="3361" y="1895"/>
                </a:lnTo>
                <a:lnTo>
                  <a:pt x="3357" y="1893"/>
                </a:lnTo>
                <a:lnTo>
                  <a:pt x="3357" y="1891"/>
                </a:lnTo>
                <a:lnTo>
                  <a:pt x="3355" y="1889"/>
                </a:lnTo>
                <a:lnTo>
                  <a:pt x="3353" y="1889"/>
                </a:lnTo>
                <a:lnTo>
                  <a:pt x="3353" y="1891"/>
                </a:lnTo>
                <a:lnTo>
                  <a:pt x="3353" y="1889"/>
                </a:lnTo>
                <a:lnTo>
                  <a:pt x="3351" y="1889"/>
                </a:lnTo>
                <a:lnTo>
                  <a:pt x="3350" y="1889"/>
                </a:lnTo>
                <a:lnTo>
                  <a:pt x="3350" y="1887"/>
                </a:lnTo>
                <a:lnTo>
                  <a:pt x="3350" y="1885"/>
                </a:lnTo>
                <a:lnTo>
                  <a:pt x="3348" y="1885"/>
                </a:lnTo>
                <a:lnTo>
                  <a:pt x="3346" y="1883"/>
                </a:lnTo>
                <a:lnTo>
                  <a:pt x="3344" y="1881"/>
                </a:lnTo>
                <a:lnTo>
                  <a:pt x="3344" y="1879"/>
                </a:lnTo>
                <a:lnTo>
                  <a:pt x="3344" y="1877"/>
                </a:lnTo>
                <a:lnTo>
                  <a:pt x="3346" y="1877"/>
                </a:lnTo>
                <a:lnTo>
                  <a:pt x="3346" y="1874"/>
                </a:lnTo>
                <a:lnTo>
                  <a:pt x="3346" y="1872"/>
                </a:lnTo>
                <a:lnTo>
                  <a:pt x="3346" y="1874"/>
                </a:lnTo>
                <a:lnTo>
                  <a:pt x="3344" y="1876"/>
                </a:lnTo>
                <a:lnTo>
                  <a:pt x="3344" y="1877"/>
                </a:lnTo>
                <a:lnTo>
                  <a:pt x="3342" y="1879"/>
                </a:lnTo>
                <a:lnTo>
                  <a:pt x="3342" y="1881"/>
                </a:lnTo>
                <a:lnTo>
                  <a:pt x="3342" y="1883"/>
                </a:lnTo>
                <a:lnTo>
                  <a:pt x="3342" y="1885"/>
                </a:lnTo>
                <a:lnTo>
                  <a:pt x="3340" y="1885"/>
                </a:lnTo>
                <a:lnTo>
                  <a:pt x="3338" y="1883"/>
                </a:lnTo>
                <a:lnTo>
                  <a:pt x="3338" y="1881"/>
                </a:lnTo>
                <a:lnTo>
                  <a:pt x="3340" y="1881"/>
                </a:lnTo>
                <a:lnTo>
                  <a:pt x="3340" y="1879"/>
                </a:lnTo>
                <a:lnTo>
                  <a:pt x="3340" y="1877"/>
                </a:lnTo>
                <a:lnTo>
                  <a:pt x="3340" y="1876"/>
                </a:lnTo>
                <a:lnTo>
                  <a:pt x="3338" y="1876"/>
                </a:lnTo>
                <a:lnTo>
                  <a:pt x="3338" y="1874"/>
                </a:lnTo>
                <a:lnTo>
                  <a:pt x="3336" y="1874"/>
                </a:lnTo>
                <a:lnTo>
                  <a:pt x="3334" y="1872"/>
                </a:lnTo>
                <a:lnTo>
                  <a:pt x="3336" y="1872"/>
                </a:lnTo>
                <a:lnTo>
                  <a:pt x="3334" y="1870"/>
                </a:lnTo>
                <a:lnTo>
                  <a:pt x="3336" y="1868"/>
                </a:lnTo>
                <a:lnTo>
                  <a:pt x="3336" y="1866"/>
                </a:lnTo>
                <a:lnTo>
                  <a:pt x="3336" y="1868"/>
                </a:lnTo>
                <a:lnTo>
                  <a:pt x="3338" y="1868"/>
                </a:lnTo>
                <a:lnTo>
                  <a:pt x="3338" y="1870"/>
                </a:lnTo>
                <a:lnTo>
                  <a:pt x="3338" y="1868"/>
                </a:lnTo>
                <a:lnTo>
                  <a:pt x="3338" y="1866"/>
                </a:lnTo>
                <a:lnTo>
                  <a:pt x="3338" y="1864"/>
                </a:lnTo>
                <a:lnTo>
                  <a:pt x="3340" y="1862"/>
                </a:lnTo>
                <a:lnTo>
                  <a:pt x="3338" y="1860"/>
                </a:lnTo>
                <a:lnTo>
                  <a:pt x="3338" y="1858"/>
                </a:lnTo>
                <a:lnTo>
                  <a:pt x="3338" y="1856"/>
                </a:lnTo>
                <a:lnTo>
                  <a:pt x="3338" y="1854"/>
                </a:lnTo>
                <a:lnTo>
                  <a:pt x="3338" y="1852"/>
                </a:lnTo>
                <a:lnTo>
                  <a:pt x="3338" y="1851"/>
                </a:lnTo>
                <a:lnTo>
                  <a:pt x="3338" y="1849"/>
                </a:lnTo>
                <a:lnTo>
                  <a:pt x="3338" y="1847"/>
                </a:lnTo>
                <a:lnTo>
                  <a:pt x="3340" y="1847"/>
                </a:lnTo>
                <a:lnTo>
                  <a:pt x="3340" y="1845"/>
                </a:lnTo>
                <a:lnTo>
                  <a:pt x="3342" y="1843"/>
                </a:lnTo>
                <a:lnTo>
                  <a:pt x="3342" y="1841"/>
                </a:lnTo>
                <a:lnTo>
                  <a:pt x="3342" y="1839"/>
                </a:lnTo>
                <a:lnTo>
                  <a:pt x="3342" y="1837"/>
                </a:lnTo>
                <a:lnTo>
                  <a:pt x="3342" y="1835"/>
                </a:lnTo>
                <a:lnTo>
                  <a:pt x="3340" y="1833"/>
                </a:lnTo>
                <a:lnTo>
                  <a:pt x="3338" y="1833"/>
                </a:lnTo>
                <a:lnTo>
                  <a:pt x="3340" y="1835"/>
                </a:lnTo>
                <a:lnTo>
                  <a:pt x="3342" y="1837"/>
                </a:lnTo>
                <a:lnTo>
                  <a:pt x="3340" y="1839"/>
                </a:lnTo>
                <a:lnTo>
                  <a:pt x="3340" y="1841"/>
                </a:lnTo>
                <a:lnTo>
                  <a:pt x="3340" y="1843"/>
                </a:lnTo>
                <a:lnTo>
                  <a:pt x="3338" y="1843"/>
                </a:lnTo>
                <a:lnTo>
                  <a:pt x="3336" y="1845"/>
                </a:lnTo>
                <a:lnTo>
                  <a:pt x="3336" y="1847"/>
                </a:lnTo>
                <a:lnTo>
                  <a:pt x="3336" y="1849"/>
                </a:lnTo>
                <a:lnTo>
                  <a:pt x="3334" y="1851"/>
                </a:lnTo>
                <a:lnTo>
                  <a:pt x="3334" y="1854"/>
                </a:lnTo>
                <a:lnTo>
                  <a:pt x="3334" y="1856"/>
                </a:lnTo>
                <a:lnTo>
                  <a:pt x="3334" y="1858"/>
                </a:lnTo>
                <a:lnTo>
                  <a:pt x="3334" y="1860"/>
                </a:lnTo>
                <a:lnTo>
                  <a:pt x="3332" y="1862"/>
                </a:lnTo>
                <a:lnTo>
                  <a:pt x="3332" y="1864"/>
                </a:lnTo>
                <a:lnTo>
                  <a:pt x="3332" y="1868"/>
                </a:lnTo>
                <a:lnTo>
                  <a:pt x="3332" y="1870"/>
                </a:lnTo>
                <a:lnTo>
                  <a:pt x="3330" y="1872"/>
                </a:lnTo>
                <a:lnTo>
                  <a:pt x="3330" y="1874"/>
                </a:lnTo>
                <a:lnTo>
                  <a:pt x="3328" y="1872"/>
                </a:lnTo>
                <a:lnTo>
                  <a:pt x="3328" y="1870"/>
                </a:lnTo>
                <a:lnTo>
                  <a:pt x="3327" y="1870"/>
                </a:lnTo>
                <a:lnTo>
                  <a:pt x="3327" y="1868"/>
                </a:lnTo>
                <a:lnTo>
                  <a:pt x="3325" y="1868"/>
                </a:lnTo>
                <a:lnTo>
                  <a:pt x="3323" y="1868"/>
                </a:lnTo>
                <a:lnTo>
                  <a:pt x="3323" y="1870"/>
                </a:lnTo>
                <a:lnTo>
                  <a:pt x="3325" y="1870"/>
                </a:lnTo>
                <a:lnTo>
                  <a:pt x="3325" y="1872"/>
                </a:lnTo>
                <a:lnTo>
                  <a:pt x="3327" y="1874"/>
                </a:lnTo>
                <a:lnTo>
                  <a:pt x="3328" y="1876"/>
                </a:lnTo>
                <a:lnTo>
                  <a:pt x="3330" y="1876"/>
                </a:lnTo>
                <a:lnTo>
                  <a:pt x="3332" y="1876"/>
                </a:lnTo>
                <a:lnTo>
                  <a:pt x="3334" y="1876"/>
                </a:lnTo>
                <a:lnTo>
                  <a:pt x="3336" y="1879"/>
                </a:lnTo>
                <a:lnTo>
                  <a:pt x="3334" y="1879"/>
                </a:lnTo>
                <a:lnTo>
                  <a:pt x="3334" y="1881"/>
                </a:lnTo>
                <a:lnTo>
                  <a:pt x="3334" y="1883"/>
                </a:lnTo>
                <a:lnTo>
                  <a:pt x="3336" y="1885"/>
                </a:lnTo>
                <a:lnTo>
                  <a:pt x="3336" y="1887"/>
                </a:lnTo>
                <a:lnTo>
                  <a:pt x="3338" y="1889"/>
                </a:lnTo>
                <a:lnTo>
                  <a:pt x="3340" y="1889"/>
                </a:lnTo>
                <a:lnTo>
                  <a:pt x="3342" y="1891"/>
                </a:lnTo>
                <a:lnTo>
                  <a:pt x="3342" y="1889"/>
                </a:lnTo>
                <a:lnTo>
                  <a:pt x="3342" y="1887"/>
                </a:lnTo>
                <a:lnTo>
                  <a:pt x="3344" y="1887"/>
                </a:lnTo>
                <a:lnTo>
                  <a:pt x="3346" y="1889"/>
                </a:lnTo>
                <a:lnTo>
                  <a:pt x="3346" y="1891"/>
                </a:lnTo>
                <a:lnTo>
                  <a:pt x="3348" y="1891"/>
                </a:lnTo>
                <a:lnTo>
                  <a:pt x="3350" y="1893"/>
                </a:lnTo>
                <a:lnTo>
                  <a:pt x="3351" y="1893"/>
                </a:lnTo>
                <a:lnTo>
                  <a:pt x="3351" y="1895"/>
                </a:lnTo>
                <a:lnTo>
                  <a:pt x="3353" y="1897"/>
                </a:lnTo>
                <a:lnTo>
                  <a:pt x="3355" y="1895"/>
                </a:lnTo>
                <a:lnTo>
                  <a:pt x="3355" y="1897"/>
                </a:lnTo>
                <a:lnTo>
                  <a:pt x="3355" y="1899"/>
                </a:lnTo>
                <a:lnTo>
                  <a:pt x="3355" y="1900"/>
                </a:lnTo>
                <a:lnTo>
                  <a:pt x="3357" y="1900"/>
                </a:lnTo>
                <a:lnTo>
                  <a:pt x="3357" y="1902"/>
                </a:lnTo>
                <a:lnTo>
                  <a:pt x="3359" y="1902"/>
                </a:lnTo>
                <a:lnTo>
                  <a:pt x="3359" y="1904"/>
                </a:lnTo>
                <a:lnTo>
                  <a:pt x="3359" y="1906"/>
                </a:lnTo>
                <a:lnTo>
                  <a:pt x="3361" y="1908"/>
                </a:lnTo>
                <a:lnTo>
                  <a:pt x="3363" y="1910"/>
                </a:lnTo>
                <a:lnTo>
                  <a:pt x="3365" y="1914"/>
                </a:lnTo>
                <a:lnTo>
                  <a:pt x="3367" y="1916"/>
                </a:lnTo>
                <a:lnTo>
                  <a:pt x="3369" y="1918"/>
                </a:lnTo>
                <a:lnTo>
                  <a:pt x="3373" y="1918"/>
                </a:lnTo>
                <a:lnTo>
                  <a:pt x="3373" y="1920"/>
                </a:lnTo>
                <a:lnTo>
                  <a:pt x="3375" y="1922"/>
                </a:lnTo>
                <a:lnTo>
                  <a:pt x="3376" y="1924"/>
                </a:lnTo>
                <a:lnTo>
                  <a:pt x="3376" y="1925"/>
                </a:lnTo>
                <a:lnTo>
                  <a:pt x="3375" y="1927"/>
                </a:lnTo>
                <a:lnTo>
                  <a:pt x="3375" y="1931"/>
                </a:lnTo>
                <a:lnTo>
                  <a:pt x="3373" y="1931"/>
                </a:lnTo>
                <a:lnTo>
                  <a:pt x="3373" y="1933"/>
                </a:lnTo>
                <a:lnTo>
                  <a:pt x="3369" y="1933"/>
                </a:lnTo>
                <a:lnTo>
                  <a:pt x="3367" y="1931"/>
                </a:lnTo>
                <a:lnTo>
                  <a:pt x="3365" y="1929"/>
                </a:lnTo>
                <a:lnTo>
                  <a:pt x="3363" y="1929"/>
                </a:lnTo>
                <a:lnTo>
                  <a:pt x="3361" y="1929"/>
                </a:lnTo>
                <a:lnTo>
                  <a:pt x="3359" y="1927"/>
                </a:lnTo>
                <a:lnTo>
                  <a:pt x="3357" y="1927"/>
                </a:lnTo>
                <a:lnTo>
                  <a:pt x="3355" y="1925"/>
                </a:lnTo>
                <a:lnTo>
                  <a:pt x="3353" y="1925"/>
                </a:lnTo>
                <a:lnTo>
                  <a:pt x="3357" y="1927"/>
                </a:lnTo>
                <a:lnTo>
                  <a:pt x="3357" y="1929"/>
                </a:lnTo>
                <a:lnTo>
                  <a:pt x="3357" y="1931"/>
                </a:lnTo>
                <a:lnTo>
                  <a:pt x="3359" y="1933"/>
                </a:lnTo>
                <a:lnTo>
                  <a:pt x="3361" y="1935"/>
                </a:lnTo>
                <a:lnTo>
                  <a:pt x="3361" y="1939"/>
                </a:lnTo>
                <a:lnTo>
                  <a:pt x="3363" y="1941"/>
                </a:lnTo>
                <a:lnTo>
                  <a:pt x="3363" y="1943"/>
                </a:lnTo>
                <a:lnTo>
                  <a:pt x="3365" y="1945"/>
                </a:lnTo>
                <a:lnTo>
                  <a:pt x="3367" y="1945"/>
                </a:lnTo>
                <a:lnTo>
                  <a:pt x="3369" y="1947"/>
                </a:lnTo>
                <a:lnTo>
                  <a:pt x="3371" y="1947"/>
                </a:lnTo>
                <a:lnTo>
                  <a:pt x="3373" y="1948"/>
                </a:lnTo>
                <a:lnTo>
                  <a:pt x="3373" y="1950"/>
                </a:lnTo>
                <a:lnTo>
                  <a:pt x="3371" y="1950"/>
                </a:lnTo>
                <a:lnTo>
                  <a:pt x="3369" y="1952"/>
                </a:lnTo>
                <a:lnTo>
                  <a:pt x="3369" y="1954"/>
                </a:lnTo>
                <a:lnTo>
                  <a:pt x="3369" y="1956"/>
                </a:lnTo>
                <a:lnTo>
                  <a:pt x="3371" y="1958"/>
                </a:lnTo>
                <a:lnTo>
                  <a:pt x="3371" y="1960"/>
                </a:lnTo>
                <a:lnTo>
                  <a:pt x="3371" y="1962"/>
                </a:lnTo>
                <a:lnTo>
                  <a:pt x="3371" y="1964"/>
                </a:lnTo>
                <a:lnTo>
                  <a:pt x="3373" y="1964"/>
                </a:lnTo>
                <a:lnTo>
                  <a:pt x="3373" y="1966"/>
                </a:lnTo>
                <a:lnTo>
                  <a:pt x="3373" y="1968"/>
                </a:lnTo>
                <a:lnTo>
                  <a:pt x="3371" y="1968"/>
                </a:lnTo>
                <a:lnTo>
                  <a:pt x="3371" y="1966"/>
                </a:lnTo>
                <a:lnTo>
                  <a:pt x="3369" y="1966"/>
                </a:lnTo>
                <a:lnTo>
                  <a:pt x="3369" y="1968"/>
                </a:lnTo>
                <a:lnTo>
                  <a:pt x="3371" y="1968"/>
                </a:lnTo>
                <a:lnTo>
                  <a:pt x="3371" y="1970"/>
                </a:lnTo>
                <a:lnTo>
                  <a:pt x="3371" y="1972"/>
                </a:lnTo>
                <a:lnTo>
                  <a:pt x="3373" y="1973"/>
                </a:lnTo>
                <a:lnTo>
                  <a:pt x="3371" y="1973"/>
                </a:lnTo>
                <a:lnTo>
                  <a:pt x="3369" y="1973"/>
                </a:lnTo>
                <a:lnTo>
                  <a:pt x="3367" y="1972"/>
                </a:lnTo>
                <a:lnTo>
                  <a:pt x="3367" y="1970"/>
                </a:lnTo>
                <a:lnTo>
                  <a:pt x="3367" y="1968"/>
                </a:lnTo>
                <a:lnTo>
                  <a:pt x="3365" y="1966"/>
                </a:lnTo>
                <a:lnTo>
                  <a:pt x="3363" y="1966"/>
                </a:lnTo>
                <a:lnTo>
                  <a:pt x="3363" y="1964"/>
                </a:lnTo>
                <a:lnTo>
                  <a:pt x="3361" y="1964"/>
                </a:lnTo>
                <a:lnTo>
                  <a:pt x="3361" y="1962"/>
                </a:lnTo>
                <a:lnTo>
                  <a:pt x="3359" y="1960"/>
                </a:lnTo>
                <a:lnTo>
                  <a:pt x="3357" y="1958"/>
                </a:lnTo>
                <a:lnTo>
                  <a:pt x="3355" y="1956"/>
                </a:lnTo>
                <a:lnTo>
                  <a:pt x="3355" y="1954"/>
                </a:lnTo>
                <a:lnTo>
                  <a:pt x="3350" y="1954"/>
                </a:lnTo>
                <a:lnTo>
                  <a:pt x="3350" y="1952"/>
                </a:lnTo>
                <a:lnTo>
                  <a:pt x="3348" y="1952"/>
                </a:lnTo>
                <a:lnTo>
                  <a:pt x="3346" y="1950"/>
                </a:lnTo>
                <a:lnTo>
                  <a:pt x="3344" y="1948"/>
                </a:lnTo>
                <a:lnTo>
                  <a:pt x="3342" y="1948"/>
                </a:lnTo>
                <a:lnTo>
                  <a:pt x="3342" y="1947"/>
                </a:lnTo>
                <a:lnTo>
                  <a:pt x="3340" y="1945"/>
                </a:lnTo>
                <a:lnTo>
                  <a:pt x="3340" y="1943"/>
                </a:lnTo>
                <a:lnTo>
                  <a:pt x="3342" y="1943"/>
                </a:lnTo>
                <a:lnTo>
                  <a:pt x="3342" y="1945"/>
                </a:lnTo>
                <a:lnTo>
                  <a:pt x="3346" y="1947"/>
                </a:lnTo>
                <a:lnTo>
                  <a:pt x="3348" y="1948"/>
                </a:lnTo>
                <a:lnTo>
                  <a:pt x="3350" y="1950"/>
                </a:lnTo>
                <a:lnTo>
                  <a:pt x="3350" y="1952"/>
                </a:lnTo>
                <a:lnTo>
                  <a:pt x="3351" y="1952"/>
                </a:lnTo>
                <a:lnTo>
                  <a:pt x="3353" y="1952"/>
                </a:lnTo>
                <a:lnTo>
                  <a:pt x="3353" y="1950"/>
                </a:lnTo>
                <a:lnTo>
                  <a:pt x="3353" y="1948"/>
                </a:lnTo>
                <a:lnTo>
                  <a:pt x="3351" y="1948"/>
                </a:lnTo>
                <a:lnTo>
                  <a:pt x="3351" y="1947"/>
                </a:lnTo>
                <a:lnTo>
                  <a:pt x="3350" y="1947"/>
                </a:lnTo>
                <a:lnTo>
                  <a:pt x="3350" y="1945"/>
                </a:lnTo>
                <a:lnTo>
                  <a:pt x="3350" y="1943"/>
                </a:lnTo>
                <a:lnTo>
                  <a:pt x="3348" y="1943"/>
                </a:lnTo>
                <a:lnTo>
                  <a:pt x="3348" y="1941"/>
                </a:lnTo>
                <a:lnTo>
                  <a:pt x="3348" y="1939"/>
                </a:lnTo>
                <a:lnTo>
                  <a:pt x="3346" y="1939"/>
                </a:lnTo>
                <a:lnTo>
                  <a:pt x="3346" y="1937"/>
                </a:lnTo>
                <a:lnTo>
                  <a:pt x="3344" y="1937"/>
                </a:lnTo>
                <a:lnTo>
                  <a:pt x="3344" y="1935"/>
                </a:lnTo>
                <a:lnTo>
                  <a:pt x="3342" y="1933"/>
                </a:lnTo>
                <a:lnTo>
                  <a:pt x="3340" y="1931"/>
                </a:lnTo>
                <a:lnTo>
                  <a:pt x="3340" y="1929"/>
                </a:lnTo>
                <a:lnTo>
                  <a:pt x="3338" y="1927"/>
                </a:lnTo>
                <a:lnTo>
                  <a:pt x="3336" y="1925"/>
                </a:lnTo>
                <a:lnTo>
                  <a:pt x="3336" y="1927"/>
                </a:lnTo>
                <a:lnTo>
                  <a:pt x="3336" y="1929"/>
                </a:lnTo>
                <a:lnTo>
                  <a:pt x="3338" y="1931"/>
                </a:lnTo>
                <a:lnTo>
                  <a:pt x="3338" y="1933"/>
                </a:lnTo>
                <a:lnTo>
                  <a:pt x="3336" y="1933"/>
                </a:lnTo>
                <a:lnTo>
                  <a:pt x="3334" y="1931"/>
                </a:lnTo>
                <a:lnTo>
                  <a:pt x="3332" y="1929"/>
                </a:lnTo>
                <a:lnTo>
                  <a:pt x="3330" y="1929"/>
                </a:lnTo>
                <a:lnTo>
                  <a:pt x="3328" y="1925"/>
                </a:lnTo>
                <a:lnTo>
                  <a:pt x="3327" y="1924"/>
                </a:lnTo>
                <a:lnTo>
                  <a:pt x="3327" y="1922"/>
                </a:lnTo>
                <a:lnTo>
                  <a:pt x="3325" y="1920"/>
                </a:lnTo>
                <a:lnTo>
                  <a:pt x="3323" y="1920"/>
                </a:lnTo>
                <a:lnTo>
                  <a:pt x="3323" y="1918"/>
                </a:lnTo>
                <a:lnTo>
                  <a:pt x="3323" y="1916"/>
                </a:lnTo>
                <a:lnTo>
                  <a:pt x="3325" y="1916"/>
                </a:lnTo>
                <a:lnTo>
                  <a:pt x="3325" y="1914"/>
                </a:lnTo>
                <a:lnTo>
                  <a:pt x="3327" y="1914"/>
                </a:lnTo>
                <a:lnTo>
                  <a:pt x="3325" y="1914"/>
                </a:lnTo>
                <a:lnTo>
                  <a:pt x="3325" y="1912"/>
                </a:lnTo>
                <a:lnTo>
                  <a:pt x="3325" y="1910"/>
                </a:lnTo>
                <a:lnTo>
                  <a:pt x="3323" y="1910"/>
                </a:lnTo>
                <a:lnTo>
                  <a:pt x="3323" y="1908"/>
                </a:lnTo>
                <a:lnTo>
                  <a:pt x="3321" y="1906"/>
                </a:lnTo>
                <a:lnTo>
                  <a:pt x="3321" y="1904"/>
                </a:lnTo>
                <a:lnTo>
                  <a:pt x="3321" y="1902"/>
                </a:lnTo>
                <a:lnTo>
                  <a:pt x="3323" y="1902"/>
                </a:lnTo>
                <a:lnTo>
                  <a:pt x="3323" y="1900"/>
                </a:lnTo>
                <a:lnTo>
                  <a:pt x="3323" y="1899"/>
                </a:lnTo>
                <a:lnTo>
                  <a:pt x="3321" y="1900"/>
                </a:lnTo>
                <a:lnTo>
                  <a:pt x="3321" y="1902"/>
                </a:lnTo>
                <a:lnTo>
                  <a:pt x="3319" y="1902"/>
                </a:lnTo>
                <a:lnTo>
                  <a:pt x="3317" y="1902"/>
                </a:lnTo>
                <a:lnTo>
                  <a:pt x="3319" y="1902"/>
                </a:lnTo>
                <a:lnTo>
                  <a:pt x="3319" y="1904"/>
                </a:lnTo>
                <a:lnTo>
                  <a:pt x="3321" y="1906"/>
                </a:lnTo>
                <a:lnTo>
                  <a:pt x="3321" y="1908"/>
                </a:lnTo>
                <a:lnTo>
                  <a:pt x="3323" y="1912"/>
                </a:lnTo>
                <a:lnTo>
                  <a:pt x="3323" y="1914"/>
                </a:lnTo>
                <a:lnTo>
                  <a:pt x="3321" y="1914"/>
                </a:lnTo>
                <a:lnTo>
                  <a:pt x="3321" y="1916"/>
                </a:lnTo>
                <a:lnTo>
                  <a:pt x="3323" y="1916"/>
                </a:lnTo>
                <a:lnTo>
                  <a:pt x="3321" y="1916"/>
                </a:lnTo>
                <a:lnTo>
                  <a:pt x="3319" y="1916"/>
                </a:lnTo>
                <a:lnTo>
                  <a:pt x="3317" y="1916"/>
                </a:lnTo>
                <a:lnTo>
                  <a:pt x="3315" y="1916"/>
                </a:lnTo>
                <a:lnTo>
                  <a:pt x="3315" y="1914"/>
                </a:lnTo>
                <a:lnTo>
                  <a:pt x="3315" y="1912"/>
                </a:lnTo>
                <a:lnTo>
                  <a:pt x="3313" y="1912"/>
                </a:lnTo>
                <a:lnTo>
                  <a:pt x="3313" y="1914"/>
                </a:lnTo>
                <a:lnTo>
                  <a:pt x="3313" y="1912"/>
                </a:lnTo>
                <a:lnTo>
                  <a:pt x="3313" y="1910"/>
                </a:lnTo>
                <a:lnTo>
                  <a:pt x="3311" y="1910"/>
                </a:lnTo>
                <a:lnTo>
                  <a:pt x="3311" y="1912"/>
                </a:lnTo>
                <a:lnTo>
                  <a:pt x="3311" y="1914"/>
                </a:lnTo>
                <a:lnTo>
                  <a:pt x="3311" y="1916"/>
                </a:lnTo>
                <a:lnTo>
                  <a:pt x="3311" y="1918"/>
                </a:lnTo>
                <a:lnTo>
                  <a:pt x="3313" y="1920"/>
                </a:lnTo>
                <a:lnTo>
                  <a:pt x="3313" y="1922"/>
                </a:lnTo>
                <a:lnTo>
                  <a:pt x="3313" y="1924"/>
                </a:lnTo>
                <a:lnTo>
                  <a:pt x="3315" y="1924"/>
                </a:lnTo>
                <a:lnTo>
                  <a:pt x="3315" y="1925"/>
                </a:lnTo>
                <a:lnTo>
                  <a:pt x="3315" y="1927"/>
                </a:lnTo>
                <a:lnTo>
                  <a:pt x="3317" y="1927"/>
                </a:lnTo>
                <a:lnTo>
                  <a:pt x="3317" y="1929"/>
                </a:lnTo>
                <a:lnTo>
                  <a:pt x="3319" y="1929"/>
                </a:lnTo>
                <a:lnTo>
                  <a:pt x="3319" y="1931"/>
                </a:lnTo>
                <a:lnTo>
                  <a:pt x="3321" y="1931"/>
                </a:lnTo>
                <a:lnTo>
                  <a:pt x="3323" y="1933"/>
                </a:lnTo>
                <a:lnTo>
                  <a:pt x="3321" y="1935"/>
                </a:lnTo>
                <a:lnTo>
                  <a:pt x="3323" y="1935"/>
                </a:lnTo>
                <a:lnTo>
                  <a:pt x="3323" y="1937"/>
                </a:lnTo>
                <a:lnTo>
                  <a:pt x="3325" y="1939"/>
                </a:lnTo>
                <a:lnTo>
                  <a:pt x="3325" y="1941"/>
                </a:lnTo>
                <a:lnTo>
                  <a:pt x="3325" y="1943"/>
                </a:lnTo>
                <a:lnTo>
                  <a:pt x="3323" y="1943"/>
                </a:lnTo>
                <a:lnTo>
                  <a:pt x="3323" y="1945"/>
                </a:lnTo>
                <a:lnTo>
                  <a:pt x="3323" y="1947"/>
                </a:lnTo>
                <a:lnTo>
                  <a:pt x="3321" y="1947"/>
                </a:lnTo>
                <a:lnTo>
                  <a:pt x="3321" y="1948"/>
                </a:lnTo>
                <a:lnTo>
                  <a:pt x="3323" y="1948"/>
                </a:lnTo>
                <a:lnTo>
                  <a:pt x="3325" y="1948"/>
                </a:lnTo>
                <a:lnTo>
                  <a:pt x="3327" y="1950"/>
                </a:lnTo>
                <a:lnTo>
                  <a:pt x="3327" y="1952"/>
                </a:lnTo>
                <a:lnTo>
                  <a:pt x="3327" y="1954"/>
                </a:lnTo>
                <a:lnTo>
                  <a:pt x="3325" y="1954"/>
                </a:lnTo>
                <a:lnTo>
                  <a:pt x="3325" y="1952"/>
                </a:lnTo>
                <a:lnTo>
                  <a:pt x="3323" y="1952"/>
                </a:lnTo>
                <a:lnTo>
                  <a:pt x="3323" y="1954"/>
                </a:lnTo>
                <a:lnTo>
                  <a:pt x="3323" y="1956"/>
                </a:lnTo>
                <a:lnTo>
                  <a:pt x="3325" y="1956"/>
                </a:lnTo>
                <a:lnTo>
                  <a:pt x="3325" y="1958"/>
                </a:lnTo>
                <a:lnTo>
                  <a:pt x="3327" y="1958"/>
                </a:lnTo>
                <a:lnTo>
                  <a:pt x="3328" y="1958"/>
                </a:lnTo>
                <a:lnTo>
                  <a:pt x="3328" y="1960"/>
                </a:lnTo>
                <a:lnTo>
                  <a:pt x="3328" y="1962"/>
                </a:lnTo>
                <a:lnTo>
                  <a:pt x="3328" y="1964"/>
                </a:lnTo>
                <a:lnTo>
                  <a:pt x="3328" y="1966"/>
                </a:lnTo>
                <a:lnTo>
                  <a:pt x="3330" y="1968"/>
                </a:lnTo>
                <a:lnTo>
                  <a:pt x="3332" y="1968"/>
                </a:lnTo>
                <a:lnTo>
                  <a:pt x="3334" y="1972"/>
                </a:lnTo>
                <a:lnTo>
                  <a:pt x="3336" y="1973"/>
                </a:lnTo>
                <a:lnTo>
                  <a:pt x="3338" y="1975"/>
                </a:lnTo>
                <a:lnTo>
                  <a:pt x="3336" y="1977"/>
                </a:lnTo>
                <a:lnTo>
                  <a:pt x="3336" y="1979"/>
                </a:lnTo>
                <a:lnTo>
                  <a:pt x="3336" y="1981"/>
                </a:lnTo>
                <a:lnTo>
                  <a:pt x="3334" y="1979"/>
                </a:lnTo>
                <a:lnTo>
                  <a:pt x="3332" y="1977"/>
                </a:lnTo>
                <a:lnTo>
                  <a:pt x="3330" y="1975"/>
                </a:lnTo>
                <a:lnTo>
                  <a:pt x="3330" y="1973"/>
                </a:lnTo>
                <a:lnTo>
                  <a:pt x="3328" y="1972"/>
                </a:lnTo>
                <a:lnTo>
                  <a:pt x="3327" y="1970"/>
                </a:lnTo>
                <a:lnTo>
                  <a:pt x="3325" y="1970"/>
                </a:lnTo>
                <a:lnTo>
                  <a:pt x="3323" y="1968"/>
                </a:lnTo>
                <a:lnTo>
                  <a:pt x="3321" y="1968"/>
                </a:lnTo>
                <a:lnTo>
                  <a:pt x="3319" y="1968"/>
                </a:lnTo>
                <a:lnTo>
                  <a:pt x="3319" y="1970"/>
                </a:lnTo>
                <a:lnTo>
                  <a:pt x="3317" y="1970"/>
                </a:lnTo>
                <a:lnTo>
                  <a:pt x="3315" y="1970"/>
                </a:lnTo>
                <a:lnTo>
                  <a:pt x="3313" y="1970"/>
                </a:lnTo>
                <a:lnTo>
                  <a:pt x="3311" y="1970"/>
                </a:lnTo>
                <a:lnTo>
                  <a:pt x="3313" y="1972"/>
                </a:lnTo>
                <a:lnTo>
                  <a:pt x="3315" y="1972"/>
                </a:lnTo>
                <a:lnTo>
                  <a:pt x="3315" y="1973"/>
                </a:lnTo>
                <a:lnTo>
                  <a:pt x="3313" y="1973"/>
                </a:lnTo>
                <a:lnTo>
                  <a:pt x="3313" y="1975"/>
                </a:lnTo>
                <a:lnTo>
                  <a:pt x="3313" y="1977"/>
                </a:lnTo>
                <a:lnTo>
                  <a:pt x="3315" y="1977"/>
                </a:lnTo>
                <a:lnTo>
                  <a:pt x="3315" y="1979"/>
                </a:lnTo>
                <a:lnTo>
                  <a:pt x="3317" y="1981"/>
                </a:lnTo>
                <a:lnTo>
                  <a:pt x="3317" y="1983"/>
                </a:lnTo>
                <a:lnTo>
                  <a:pt x="3319" y="1983"/>
                </a:lnTo>
                <a:lnTo>
                  <a:pt x="3319" y="1985"/>
                </a:lnTo>
                <a:lnTo>
                  <a:pt x="3321" y="1987"/>
                </a:lnTo>
                <a:lnTo>
                  <a:pt x="3321" y="1989"/>
                </a:lnTo>
                <a:lnTo>
                  <a:pt x="3319" y="1989"/>
                </a:lnTo>
                <a:lnTo>
                  <a:pt x="3317" y="1989"/>
                </a:lnTo>
                <a:lnTo>
                  <a:pt x="3315" y="1989"/>
                </a:lnTo>
                <a:lnTo>
                  <a:pt x="3315" y="1991"/>
                </a:lnTo>
                <a:lnTo>
                  <a:pt x="3317" y="1993"/>
                </a:lnTo>
                <a:lnTo>
                  <a:pt x="3317" y="1995"/>
                </a:lnTo>
                <a:lnTo>
                  <a:pt x="3319" y="1996"/>
                </a:lnTo>
                <a:lnTo>
                  <a:pt x="3321" y="1998"/>
                </a:lnTo>
                <a:lnTo>
                  <a:pt x="3321" y="2000"/>
                </a:lnTo>
                <a:lnTo>
                  <a:pt x="3321" y="2002"/>
                </a:lnTo>
                <a:lnTo>
                  <a:pt x="3321" y="2004"/>
                </a:lnTo>
                <a:lnTo>
                  <a:pt x="3321" y="2006"/>
                </a:lnTo>
                <a:lnTo>
                  <a:pt x="3321" y="2008"/>
                </a:lnTo>
                <a:lnTo>
                  <a:pt x="3321" y="2010"/>
                </a:lnTo>
                <a:lnTo>
                  <a:pt x="3323" y="2012"/>
                </a:lnTo>
                <a:lnTo>
                  <a:pt x="3321" y="2012"/>
                </a:lnTo>
                <a:lnTo>
                  <a:pt x="3319" y="2012"/>
                </a:lnTo>
                <a:lnTo>
                  <a:pt x="3317" y="2012"/>
                </a:lnTo>
                <a:lnTo>
                  <a:pt x="3315" y="2014"/>
                </a:lnTo>
                <a:lnTo>
                  <a:pt x="3315" y="2016"/>
                </a:lnTo>
                <a:lnTo>
                  <a:pt x="3315" y="2018"/>
                </a:lnTo>
                <a:lnTo>
                  <a:pt x="3315" y="2020"/>
                </a:lnTo>
                <a:lnTo>
                  <a:pt x="3313" y="2020"/>
                </a:lnTo>
                <a:lnTo>
                  <a:pt x="3311" y="2018"/>
                </a:lnTo>
                <a:lnTo>
                  <a:pt x="3309" y="2020"/>
                </a:lnTo>
                <a:lnTo>
                  <a:pt x="3309" y="2021"/>
                </a:lnTo>
                <a:lnTo>
                  <a:pt x="3309" y="2023"/>
                </a:lnTo>
                <a:lnTo>
                  <a:pt x="3309" y="2025"/>
                </a:lnTo>
                <a:lnTo>
                  <a:pt x="3311" y="2027"/>
                </a:lnTo>
                <a:lnTo>
                  <a:pt x="3313" y="2027"/>
                </a:lnTo>
                <a:lnTo>
                  <a:pt x="3313" y="2029"/>
                </a:lnTo>
                <a:lnTo>
                  <a:pt x="3313" y="2031"/>
                </a:lnTo>
                <a:lnTo>
                  <a:pt x="3311" y="2031"/>
                </a:lnTo>
                <a:lnTo>
                  <a:pt x="3311" y="2029"/>
                </a:lnTo>
                <a:lnTo>
                  <a:pt x="3309" y="2027"/>
                </a:lnTo>
                <a:lnTo>
                  <a:pt x="3309" y="2025"/>
                </a:lnTo>
                <a:lnTo>
                  <a:pt x="3307" y="2027"/>
                </a:lnTo>
                <a:lnTo>
                  <a:pt x="3307" y="2029"/>
                </a:lnTo>
                <a:lnTo>
                  <a:pt x="3307" y="2031"/>
                </a:lnTo>
                <a:lnTo>
                  <a:pt x="3303" y="2027"/>
                </a:lnTo>
                <a:lnTo>
                  <a:pt x="3302" y="2025"/>
                </a:lnTo>
                <a:lnTo>
                  <a:pt x="3302" y="2023"/>
                </a:lnTo>
                <a:lnTo>
                  <a:pt x="3300" y="2021"/>
                </a:lnTo>
                <a:lnTo>
                  <a:pt x="3302" y="2021"/>
                </a:lnTo>
                <a:lnTo>
                  <a:pt x="3302" y="2020"/>
                </a:lnTo>
                <a:lnTo>
                  <a:pt x="3300" y="2020"/>
                </a:lnTo>
                <a:lnTo>
                  <a:pt x="3300" y="2018"/>
                </a:lnTo>
                <a:lnTo>
                  <a:pt x="3302" y="2016"/>
                </a:lnTo>
                <a:lnTo>
                  <a:pt x="3302" y="2018"/>
                </a:lnTo>
                <a:lnTo>
                  <a:pt x="3302" y="2020"/>
                </a:lnTo>
                <a:lnTo>
                  <a:pt x="3302" y="2021"/>
                </a:lnTo>
                <a:lnTo>
                  <a:pt x="3302" y="2023"/>
                </a:lnTo>
                <a:lnTo>
                  <a:pt x="3303" y="2021"/>
                </a:lnTo>
                <a:lnTo>
                  <a:pt x="3305" y="2020"/>
                </a:lnTo>
                <a:lnTo>
                  <a:pt x="3307" y="2020"/>
                </a:lnTo>
                <a:lnTo>
                  <a:pt x="3307" y="2018"/>
                </a:lnTo>
                <a:lnTo>
                  <a:pt x="3309" y="2018"/>
                </a:lnTo>
                <a:lnTo>
                  <a:pt x="3309" y="2016"/>
                </a:lnTo>
                <a:lnTo>
                  <a:pt x="3307" y="2016"/>
                </a:lnTo>
                <a:lnTo>
                  <a:pt x="3305" y="2016"/>
                </a:lnTo>
                <a:lnTo>
                  <a:pt x="3305" y="2014"/>
                </a:lnTo>
                <a:lnTo>
                  <a:pt x="3303" y="2014"/>
                </a:lnTo>
                <a:lnTo>
                  <a:pt x="3302" y="2014"/>
                </a:lnTo>
                <a:lnTo>
                  <a:pt x="3300" y="2014"/>
                </a:lnTo>
                <a:lnTo>
                  <a:pt x="3298" y="2016"/>
                </a:lnTo>
                <a:lnTo>
                  <a:pt x="3296" y="2016"/>
                </a:lnTo>
                <a:lnTo>
                  <a:pt x="3294" y="2014"/>
                </a:lnTo>
                <a:lnTo>
                  <a:pt x="3292" y="2014"/>
                </a:lnTo>
                <a:lnTo>
                  <a:pt x="3284" y="2014"/>
                </a:lnTo>
                <a:lnTo>
                  <a:pt x="3284" y="2012"/>
                </a:lnTo>
                <a:lnTo>
                  <a:pt x="3282" y="2012"/>
                </a:lnTo>
                <a:lnTo>
                  <a:pt x="3280" y="2012"/>
                </a:lnTo>
                <a:lnTo>
                  <a:pt x="3278" y="2014"/>
                </a:lnTo>
                <a:lnTo>
                  <a:pt x="3277" y="2016"/>
                </a:lnTo>
                <a:lnTo>
                  <a:pt x="3275" y="2016"/>
                </a:lnTo>
                <a:lnTo>
                  <a:pt x="3273" y="2014"/>
                </a:lnTo>
                <a:lnTo>
                  <a:pt x="3271" y="2012"/>
                </a:lnTo>
                <a:lnTo>
                  <a:pt x="3269" y="2010"/>
                </a:lnTo>
                <a:lnTo>
                  <a:pt x="3267" y="2010"/>
                </a:lnTo>
                <a:lnTo>
                  <a:pt x="3267" y="2008"/>
                </a:lnTo>
                <a:lnTo>
                  <a:pt x="3265" y="2008"/>
                </a:lnTo>
                <a:lnTo>
                  <a:pt x="3265" y="2006"/>
                </a:lnTo>
                <a:lnTo>
                  <a:pt x="3263" y="2006"/>
                </a:lnTo>
                <a:lnTo>
                  <a:pt x="3263" y="2004"/>
                </a:lnTo>
                <a:lnTo>
                  <a:pt x="3259" y="2004"/>
                </a:lnTo>
                <a:lnTo>
                  <a:pt x="3257" y="2004"/>
                </a:lnTo>
                <a:lnTo>
                  <a:pt x="3255" y="2004"/>
                </a:lnTo>
                <a:lnTo>
                  <a:pt x="3254" y="2006"/>
                </a:lnTo>
                <a:lnTo>
                  <a:pt x="3252" y="2004"/>
                </a:lnTo>
                <a:lnTo>
                  <a:pt x="3250" y="2004"/>
                </a:lnTo>
                <a:lnTo>
                  <a:pt x="3248" y="2004"/>
                </a:lnTo>
                <a:lnTo>
                  <a:pt x="3246" y="2004"/>
                </a:lnTo>
                <a:lnTo>
                  <a:pt x="3246" y="2002"/>
                </a:lnTo>
                <a:lnTo>
                  <a:pt x="3244" y="2002"/>
                </a:lnTo>
                <a:lnTo>
                  <a:pt x="3244" y="2000"/>
                </a:lnTo>
                <a:lnTo>
                  <a:pt x="3244" y="2002"/>
                </a:lnTo>
                <a:lnTo>
                  <a:pt x="3242" y="2002"/>
                </a:lnTo>
                <a:lnTo>
                  <a:pt x="3242" y="2004"/>
                </a:lnTo>
                <a:lnTo>
                  <a:pt x="3242" y="2006"/>
                </a:lnTo>
                <a:lnTo>
                  <a:pt x="3242" y="2008"/>
                </a:lnTo>
                <a:lnTo>
                  <a:pt x="3242" y="2006"/>
                </a:lnTo>
                <a:lnTo>
                  <a:pt x="3244" y="2008"/>
                </a:lnTo>
                <a:lnTo>
                  <a:pt x="3244" y="2006"/>
                </a:lnTo>
                <a:lnTo>
                  <a:pt x="3246" y="2006"/>
                </a:lnTo>
                <a:lnTo>
                  <a:pt x="3246" y="2004"/>
                </a:lnTo>
                <a:lnTo>
                  <a:pt x="3248" y="2004"/>
                </a:lnTo>
                <a:lnTo>
                  <a:pt x="3250" y="2004"/>
                </a:lnTo>
                <a:lnTo>
                  <a:pt x="3250" y="2006"/>
                </a:lnTo>
                <a:lnTo>
                  <a:pt x="3248" y="2006"/>
                </a:lnTo>
                <a:lnTo>
                  <a:pt x="3246" y="2008"/>
                </a:lnTo>
                <a:lnTo>
                  <a:pt x="3246" y="2010"/>
                </a:lnTo>
                <a:lnTo>
                  <a:pt x="3242" y="2014"/>
                </a:lnTo>
                <a:lnTo>
                  <a:pt x="3240" y="2016"/>
                </a:lnTo>
                <a:lnTo>
                  <a:pt x="3240" y="2018"/>
                </a:lnTo>
                <a:lnTo>
                  <a:pt x="3240" y="2016"/>
                </a:lnTo>
                <a:lnTo>
                  <a:pt x="3238" y="2016"/>
                </a:lnTo>
                <a:lnTo>
                  <a:pt x="3238" y="2014"/>
                </a:lnTo>
                <a:lnTo>
                  <a:pt x="3236" y="2014"/>
                </a:lnTo>
                <a:lnTo>
                  <a:pt x="3238" y="2012"/>
                </a:lnTo>
                <a:lnTo>
                  <a:pt x="3236" y="2012"/>
                </a:lnTo>
                <a:lnTo>
                  <a:pt x="3234" y="2010"/>
                </a:lnTo>
                <a:lnTo>
                  <a:pt x="3232" y="2010"/>
                </a:lnTo>
                <a:lnTo>
                  <a:pt x="3234" y="2012"/>
                </a:lnTo>
                <a:lnTo>
                  <a:pt x="3234" y="2014"/>
                </a:lnTo>
                <a:lnTo>
                  <a:pt x="3236" y="2014"/>
                </a:lnTo>
                <a:lnTo>
                  <a:pt x="3236" y="2016"/>
                </a:lnTo>
                <a:lnTo>
                  <a:pt x="3238" y="2018"/>
                </a:lnTo>
                <a:lnTo>
                  <a:pt x="3238" y="2020"/>
                </a:lnTo>
                <a:lnTo>
                  <a:pt x="3240" y="2020"/>
                </a:lnTo>
                <a:lnTo>
                  <a:pt x="3240" y="2018"/>
                </a:lnTo>
                <a:lnTo>
                  <a:pt x="3242" y="2020"/>
                </a:lnTo>
                <a:lnTo>
                  <a:pt x="3242" y="2018"/>
                </a:lnTo>
                <a:lnTo>
                  <a:pt x="3244" y="2018"/>
                </a:lnTo>
                <a:lnTo>
                  <a:pt x="3246" y="2020"/>
                </a:lnTo>
                <a:lnTo>
                  <a:pt x="3246" y="2021"/>
                </a:lnTo>
                <a:lnTo>
                  <a:pt x="3248" y="2021"/>
                </a:lnTo>
                <a:lnTo>
                  <a:pt x="3250" y="2023"/>
                </a:lnTo>
                <a:lnTo>
                  <a:pt x="3250" y="2025"/>
                </a:lnTo>
                <a:lnTo>
                  <a:pt x="3252" y="2025"/>
                </a:lnTo>
                <a:lnTo>
                  <a:pt x="3254" y="2025"/>
                </a:lnTo>
                <a:lnTo>
                  <a:pt x="3255" y="2027"/>
                </a:lnTo>
                <a:lnTo>
                  <a:pt x="3257" y="2027"/>
                </a:lnTo>
                <a:lnTo>
                  <a:pt x="3259" y="2027"/>
                </a:lnTo>
                <a:lnTo>
                  <a:pt x="3261" y="2027"/>
                </a:lnTo>
                <a:lnTo>
                  <a:pt x="3261" y="2029"/>
                </a:lnTo>
                <a:lnTo>
                  <a:pt x="3265" y="2031"/>
                </a:lnTo>
                <a:lnTo>
                  <a:pt x="3265" y="2033"/>
                </a:lnTo>
                <a:lnTo>
                  <a:pt x="3267" y="2035"/>
                </a:lnTo>
                <a:lnTo>
                  <a:pt x="3267" y="2037"/>
                </a:lnTo>
                <a:lnTo>
                  <a:pt x="3267" y="2039"/>
                </a:lnTo>
                <a:lnTo>
                  <a:pt x="3267" y="2041"/>
                </a:lnTo>
                <a:lnTo>
                  <a:pt x="3269" y="2041"/>
                </a:lnTo>
                <a:lnTo>
                  <a:pt x="3269" y="2043"/>
                </a:lnTo>
                <a:lnTo>
                  <a:pt x="3269" y="2044"/>
                </a:lnTo>
                <a:lnTo>
                  <a:pt x="3269" y="2046"/>
                </a:lnTo>
                <a:lnTo>
                  <a:pt x="3269" y="2048"/>
                </a:lnTo>
                <a:lnTo>
                  <a:pt x="3269" y="2050"/>
                </a:lnTo>
                <a:lnTo>
                  <a:pt x="3265" y="2052"/>
                </a:lnTo>
                <a:lnTo>
                  <a:pt x="3265" y="2054"/>
                </a:lnTo>
                <a:lnTo>
                  <a:pt x="3263" y="2054"/>
                </a:lnTo>
                <a:lnTo>
                  <a:pt x="3259" y="2056"/>
                </a:lnTo>
                <a:lnTo>
                  <a:pt x="3257" y="2058"/>
                </a:lnTo>
                <a:lnTo>
                  <a:pt x="3255" y="2056"/>
                </a:lnTo>
                <a:lnTo>
                  <a:pt x="3254" y="2054"/>
                </a:lnTo>
                <a:lnTo>
                  <a:pt x="3250" y="2050"/>
                </a:lnTo>
                <a:lnTo>
                  <a:pt x="3250" y="2048"/>
                </a:lnTo>
                <a:lnTo>
                  <a:pt x="3250" y="2046"/>
                </a:lnTo>
                <a:lnTo>
                  <a:pt x="3252" y="2046"/>
                </a:lnTo>
                <a:lnTo>
                  <a:pt x="3254" y="2046"/>
                </a:lnTo>
                <a:lnTo>
                  <a:pt x="3254" y="2044"/>
                </a:lnTo>
                <a:lnTo>
                  <a:pt x="3252" y="2043"/>
                </a:lnTo>
                <a:lnTo>
                  <a:pt x="3250" y="2041"/>
                </a:lnTo>
                <a:lnTo>
                  <a:pt x="3248" y="2041"/>
                </a:lnTo>
                <a:lnTo>
                  <a:pt x="3248" y="2043"/>
                </a:lnTo>
                <a:lnTo>
                  <a:pt x="3248" y="2044"/>
                </a:lnTo>
                <a:lnTo>
                  <a:pt x="3246" y="2044"/>
                </a:lnTo>
                <a:lnTo>
                  <a:pt x="3244" y="2044"/>
                </a:lnTo>
                <a:lnTo>
                  <a:pt x="3244" y="2043"/>
                </a:lnTo>
                <a:lnTo>
                  <a:pt x="3246" y="2043"/>
                </a:lnTo>
                <a:lnTo>
                  <a:pt x="3244" y="2043"/>
                </a:lnTo>
                <a:lnTo>
                  <a:pt x="3242" y="2043"/>
                </a:lnTo>
                <a:lnTo>
                  <a:pt x="3242" y="2044"/>
                </a:lnTo>
                <a:lnTo>
                  <a:pt x="3242" y="2046"/>
                </a:lnTo>
                <a:lnTo>
                  <a:pt x="3244" y="2046"/>
                </a:lnTo>
                <a:lnTo>
                  <a:pt x="3244" y="2050"/>
                </a:lnTo>
                <a:lnTo>
                  <a:pt x="3246" y="2052"/>
                </a:lnTo>
                <a:lnTo>
                  <a:pt x="3248" y="2054"/>
                </a:lnTo>
                <a:lnTo>
                  <a:pt x="3250" y="2056"/>
                </a:lnTo>
                <a:lnTo>
                  <a:pt x="3250" y="2058"/>
                </a:lnTo>
                <a:lnTo>
                  <a:pt x="3248" y="2060"/>
                </a:lnTo>
                <a:lnTo>
                  <a:pt x="3248" y="2058"/>
                </a:lnTo>
                <a:lnTo>
                  <a:pt x="3248" y="2056"/>
                </a:lnTo>
                <a:lnTo>
                  <a:pt x="3246" y="2054"/>
                </a:lnTo>
                <a:lnTo>
                  <a:pt x="3244" y="2052"/>
                </a:lnTo>
                <a:lnTo>
                  <a:pt x="3242" y="2052"/>
                </a:lnTo>
                <a:lnTo>
                  <a:pt x="3240" y="2052"/>
                </a:lnTo>
                <a:lnTo>
                  <a:pt x="3238" y="2052"/>
                </a:lnTo>
                <a:lnTo>
                  <a:pt x="3238" y="2054"/>
                </a:lnTo>
                <a:lnTo>
                  <a:pt x="3236" y="2054"/>
                </a:lnTo>
                <a:lnTo>
                  <a:pt x="3236" y="2056"/>
                </a:lnTo>
                <a:lnTo>
                  <a:pt x="3234" y="2056"/>
                </a:lnTo>
                <a:lnTo>
                  <a:pt x="3229" y="2058"/>
                </a:lnTo>
                <a:lnTo>
                  <a:pt x="3227" y="2058"/>
                </a:lnTo>
                <a:lnTo>
                  <a:pt x="3225" y="2056"/>
                </a:lnTo>
                <a:lnTo>
                  <a:pt x="3223" y="2056"/>
                </a:lnTo>
                <a:lnTo>
                  <a:pt x="3221" y="2054"/>
                </a:lnTo>
                <a:lnTo>
                  <a:pt x="3217" y="2052"/>
                </a:lnTo>
                <a:lnTo>
                  <a:pt x="3217" y="2050"/>
                </a:lnTo>
                <a:lnTo>
                  <a:pt x="3215" y="2048"/>
                </a:lnTo>
                <a:lnTo>
                  <a:pt x="3213" y="2048"/>
                </a:lnTo>
                <a:lnTo>
                  <a:pt x="3211" y="2048"/>
                </a:lnTo>
                <a:lnTo>
                  <a:pt x="3211" y="2050"/>
                </a:lnTo>
                <a:lnTo>
                  <a:pt x="3213" y="2052"/>
                </a:lnTo>
                <a:lnTo>
                  <a:pt x="3213" y="2054"/>
                </a:lnTo>
                <a:lnTo>
                  <a:pt x="3211" y="2054"/>
                </a:lnTo>
                <a:lnTo>
                  <a:pt x="3209" y="2054"/>
                </a:lnTo>
                <a:lnTo>
                  <a:pt x="3209" y="2052"/>
                </a:lnTo>
                <a:lnTo>
                  <a:pt x="3207" y="2050"/>
                </a:lnTo>
                <a:lnTo>
                  <a:pt x="3206" y="2048"/>
                </a:lnTo>
                <a:lnTo>
                  <a:pt x="3206" y="2046"/>
                </a:lnTo>
                <a:lnTo>
                  <a:pt x="3204" y="2046"/>
                </a:lnTo>
                <a:lnTo>
                  <a:pt x="3204" y="2048"/>
                </a:lnTo>
                <a:lnTo>
                  <a:pt x="3206" y="2050"/>
                </a:lnTo>
                <a:lnTo>
                  <a:pt x="3204" y="2050"/>
                </a:lnTo>
                <a:lnTo>
                  <a:pt x="3204" y="2052"/>
                </a:lnTo>
                <a:lnTo>
                  <a:pt x="3206" y="2050"/>
                </a:lnTo>
                <a:lnTo>
                  <a:pt x="3206" y="2052"/>
                </a:lnTo>
                <a:lnTo>
                  <a:pt x="3204" y="2052"/>
                </a:lnTo>
                <a:lnTo>
                  <a:pt x="3204" y="2054"/>
                </a:lnTo>
                <a:lnTo>
                  <a:pt x="3206" y="2054"/>
                </a:lnTo>
                <a:lnTo>
                  <a:pt x="3206" y="2052"/>
                </a:lnTo>
                <a:lnTo>
                  <a:pt x="3206" y="2054"/>
                </a:lnTo>
                <a:lnTo>
                  <a:pt x="3206" y="2056"/>
                </a:lnTo>
                <a:lnTo>
                  <a:pt x="3204" y="2054"/>
                </a:lnTo>
                <a:lnTo>
                  <a:pt x="3202" y="2052"/>
                </a:lnTo>
                <a:lnTo>
                  <a:pt x="3202" y="2050"/>
                </a:lnTo>
                <a:lnTo>
                  <a:pt x="3202" y="2048"/>
                </a:lnTo>
                <a:lnTo>
                  <a:pt x="3204" y="2046"/>
                </a:lnTo>
                <a:lnTo>
                  <a:pt x="3204" y="2044"/>
                </a:lnTo>
                <a:lnTo>
                  <a:pt x="3204" y="2043"/>
                </a:lnTo>
                <a:lnTo>
                  <a:pt x="3202" y="2043"/>
                </a:lnTo>
                <a:lnTo>
                  <a:pt x="3202" y="2044"/>
                </a:lnTo>
                <a:lnTo>
                  <a:pt x="3202" y="2046"/>
                </a:lnTo>
                <a:lnTo>
                  <a:pt x="3202" y="2044"/>
                </a:lnTo>
                <a:lnTo>
                  <a:pt x="3200" y="2044"/>
                </a:lnTo>
                <a:lnTo>
                  <a:pt x="3200" y="2043"/>
                </a:lnTo>
                <a:lnTo>
                  <a:pt x="3198" y="2043"/>
                </a:lnTo>
                <a:lnTo>
                  <a:pt x="3196" y="2041"/>
                </a:lnTo>
                <a:lnTo>
                  <a:pt x="3196" y="2043"/>
                </a:lnTo>
                <a:lnTo>
                  <a:pt x="3194" y="2043"/>
                </a:lnTo>
                <a:lnTo>
                  <a:pt x="3194" y="2044"/>
                </a:lnTo>
                <a:lnTo>
                  <a:pt x="3194" y="2043"/>
                </a:lnTo>
                <a:lnTo>
                  <a:pt x="3192" y="2044"/>
                </a:lnTo>
                <a:lnTo>
                  <a:pt x="3192" y="2043"/>
                </a:lnTo>
                <a:lnTo>
                  <a:pt x="3190" y="2043"/>
                </a:lnTo>
                <a:lnTo>
                  <a:pt x="3190" y="2041"/>
                </a:lnTo>
                <a:lnTo>
                  <a:pt x="3192" y="2041"/>
                </a:lnTo>
                <a:lnTo>
                  <a:pt x="3190" y="2041"/>
                </a:lnTo>
                <a:lnTo>
                  <a:pt x="3190" y="2039"/>
                </a:lnTo>
                <a:lnTo>
                  <a:pt x="3190" y="2037"/>
                </a:lnTo>
                <a:lnTo>
                  <a:pt x="3190" y="2035"/>
                </a:lnTo>
                <a:lnTo>
                  <a:pt x="3190" y="2033"/>
                </a:lnTo>
                <a:lnTo>
                  <a:pt x="3188" y="2033"/>
                </a:lnTo>
                <a:lnTo>
                  <a:pt x="3188" y="2035"/>
                </a:lnTo>
                <a:lnTo>
                  <a:pt x="3188" y="2037"/>
                </a:lnTo>
                <a:lnTo>
                  <a:pt x="3190" y="2037"/>
                </a:lnTo>
                <a:lnTo>
                  <a:pt x="3190" y="2039"/>
                </a:lnTo>
                <a:lnTo>
                  <a:pt x="3188" y="2039"/>
                </a:lnTo>
                <a:lnTo>
                  <a:pt x="3190" y="2041"/>
                </a:lnTo>
                <a:lnTo>
                  <a:pt x="3190" y="2043"/>
                </a:lnTo>
                <a:lnTo>
                  <a:pt x="3190" y="2044"/>
                </a:lnTo>
                <a:lnTo>
                  <a:pt x="3188" y="2044"/>
                </a:lnTo>
                <a:lnTo>
                  <a:pt x="3190" y="2046"/>
                </a:lnTo>
                <a:lnTo>
                  <a:pt x="3190" y="2048"/>
                </a:lnTo>
                <a:lnTo>
                  <a:pt x="3192" y="2048"/>
                </a:lnTo>
                <a:lnTo>
                  <a:pt x="3192" y="2050"/>
                </a:lnTo>
                <a:lnTo>
                  <a:pt x="3190" y="2052"/>
                </a:lnTo>
                <a:lnTo>
                  <a:pt x="3190" y="2054"/>
                </a:lnTo>
                <a:lnTo>
                  <a:pt x="3192" y="2054"/>
                </a:lnTo>
                <a:lnTo>
                  <a:pt x="3192" y="2052"/>
                </a:lnTo>
                <a:lnTo>
                  <a:pt x="3192" y="2056"/>
                </a:lnTo>
                <a:lnTo>
                  <a:pt x="3194" y="2056"/>
                </a:lnTo>
                <a:lnTo>
                  <a:pt x="3194" y="2058"/>
                </a:lnTo>
                <a:lnTo>
                  <a:pt x="3196" y="2058"/>
                </a:lnTo>
                <a:lnTo>
                  <a:pt x="3198" y="2058"/>
                </a:lnTo>
                <a:lnTo>
                  <a:pt x="3200" y="2058"/>
                </a:lnTo>
                <a:lnTo>
                  <a:pt x="3200" y="2060"/>
                </a:lnTo>
                <a:lnTo>
                  <a:pt x="3202" y="2060"/>
                </a:lnTo>
                <a:lnTo>
                  <a:pt x="3204" y="2062"/>
                </a:lnTo>
                <a:lnTo>
                  <a:pt x="3204" y="2064"/>
                </a:lnTo>
                <a:lnTo>
                  <a:pt x="3204" y="2068"/>
                </a:lnTo>
                <a:lnTo>
                  <a:pt x="3204" y="2069"/>
                </a:lnTo>
                <a:lnTo>
                  <a:pt x="3204" y="2071"/>
                </a:lnTo>
                <a:lnTo>
                  <a:pt x="3206" y="2073"/>
                </a:lnTo>
                <a:lnTo>
                  <a:pt x="3206" y="2075"/>
                </a:lnTo>
                <a:lnTo>
                  <a:pt x="3207" y="2077"/>
                </a:lnTo>
                <a:lnTo>
                  <a:pt x="3207" y="2079"/>
                </a:lnTo>
                <a:lnTo>
                  <a:pt x="3209" y="2081"/>
                </a:lnTo>
                <a:lnTo>
                  <a:pt x="3211" y="2081"/>
                </a:lnTo>
                <a:lnTo>
                  <a:pt x="3211" y="2085"/>
                </a:lnTo>
                <a:lnTo>
                  <a:pt x="3209" y="2085"/>
                </a:lnTo>
                <a:lnTo>
                  <a:pt x="3209" y="2087"/>
                </a:lnTo>
                <a:lnTo>
                  <a:pt x="3209" y="2089"/>
                </a:lnTo>
                <a:lnTo>
                  <a:pt x="3209" y="2091"/>
                </a:lnTo>
                <a:lnTo>
                  <a:pt x="3209" y="2092"/>
                </a:lnTo>
                <a:lnTo>
                  <a:pt x="3211" y="2092"/>
                </a:lnTo>
                <a:lnTo>
                  <a:pt x="3213" y="2092"/>
                </a:lnTo>
                <a:lnTo>
                  <a:pt x="3213" y="2094"/>
                </a:lnTo>
                <a:lnTo>
                  <a:pt x="3211" y="2094"/>
                </a:lnTo>
                <a:lnTo>
                  <a:pt x="3209" y="2092"/>
                </a:lnTo>
                <a:lnTo>
                  <a:pt x="3209" y="2091"/>
                </a:lnTo>
                <a:lnTo>
                  <a:pt x="3207" y="2091"/>
                </a:lnTo>
                <a:lnTo>
                  <a:pt x="3207" y="2092"/>
                </a:lnTo>
                <a:lnTo>
                  <a:pt x="3207" y="2094"/>
                </a:lnTo>
                <a:lnTo>
                  <a:pt x="3207" y="2096"/>
                </a:lnTo>
                <a:lnTo>
                  <a:pt x="3207" y="2098"/>
                </a:lnTo>
                <a:lnTo>
                  <a:pt x="3206" y="2098"/>
                </a:lnTo>
                <a:lnTo>
                  <a:pt x="3207" y="2100"/>
                </a:lnTo>
                <a:lnTo>
                  <a:pt x="3207" y="2102"/>
                </a:lnTo>
                <a:lnTo>
                  <a:pt x="3207" y="2104"/>
                </a:lnTo>
                <a:lnTo>
                  <a:pt x="3209" y="2104"/>
                </a:lnTo>
                <a:lnTo>
                  <a:pt x="3209" y="2106"/>
                </a:lnTo>
                <a:lnTo>
                  <a:pt x="3209" y="2104"/>
                </a:lnTo>
                <a:lnTo>
                  <a:pt x="3211" y="2104"/>
                </a:lnTo>
                <a:lnTo>
                  <a:pt x="3211" y="2102"/>
                </a:lnTo>
                <a:lnTo>
                  <a:pt x="3213" y="2102"/>
                </a:lnTo>
                <a:lnTo>
                  <a:pt x="3213" y="2104"/>
                </a:lnTo>
                <a:lnTo>
                  <a:pt x="3215" y="2104"/>
                </a:lnTo>
                <a:lnTo>
                  <a:pt x="3215" y="2102"/>
                </a:lnTo>
                <a:lnTo>
                  <a:pt x="3213" y="2100"/>
                </a:lnTo>
                <a:lnTo>
                  <a:pt x="3215" y="2098"/>
                </a:lnTo>
                <a:lnTo>
                  <a:pt x="3213" y="2098"/>
                </a:lnTo>
                <a:lnTo>
                  <a:pt x="3213" y="2096"/>
                </a:lnTo>
                <a:lnTo>
                  <a:pt x="3215" y="2098"/>
                </a:lnTo>
                <a:lnTo>
                  <a:pt x="3217" y="2100"/>
                </a:lnTo>
                <a:lnTo>
                  <a:pt x="3217" y="2102"/>
                </a:lnTo>
                <a:lnTo>
                  <a:pt x="3223" y="2102"/>
                </a:lnTo>
                <a:lnTo>
                  <a:pt x="3225" y="2100"/>
                </a:lnTo>
                <a:lnTo>
                  <a:pt x="3225" y="2098"/>
                </a:lnTo>
                <a:lnTo>
                  <a:pt x="3227" y="2096"/>
                </a:lnTo>
                <a:lnTo>
                  <a:pt x="3227" y="2094"/>
                </a:lnTo>
                <a:lnTo>
                  <a:pt x="3227" y="2092"/>
                </a:lnTo>
                <a:lnTo>
                  <a:pt x="3225" y="2092"/>
                </a:lnTo>
                <a:lnTo>
                  <a:pt x="3225" y="2094"/>
                </a:lnTo>
                <a:lnTo>
                  <a:pt x="3223" y="2094"/>
                </a:lnTo>
                <a:lnTo>
                  <a:pt x="3221" y="2094"/>
                </a:lnTo>
                <a:lnTo>
                  <a:pt x="3223" y="2092"/>
                </a:lnTo>
                <a:lnTo>
                  <a:pt x="3225" y="2092"/>
                </a:lnTo>
                <a:lnTo>
                  <a:pt x="3225" y="2091"/>
                </a:lnTo>
                <a:lnTo>
                  <a:pt x="3225" y="2089"/>
                </a:lnTo>
                <a:lnTo>
                  <a:pt x="3227" y="2089"/>
                </a:lnTo>
                <a:lnTo>
                  <a:pt x="3227" y="2091"/>
                </a:lnTo>
                <a:lnTo>
                  <a:pt x="3227" y="2092"/>
                </a:lnTo>
                <a:lnTo>
                  <a:pt x="3229" y="2092"/>
                </a:lnTo>
                <a:lnTo>
                  <a:pt x="3229" y="2094"/>
                </a:lnTo>
                <a:lnTo>
                  <a:pt x="3230" y="2094"/>
                </a:lnTo>
                <a:lnTo>
                  <a:pt x="3232" y="2094"/>
                </a:lnTo>
                <a:lnTo>
                  <a:pt x="3232" y="2092"/>
                </a:lnTo>
                <a:lnTo>
                  <a:pt x="3232" y="2091"/>
                </a:lnTo>
                <a:lnTo>
                  <a:pt x="3232" y="2087"/>
                </a:lnTo>
                <a:lnTo>
                  <a:pt x="3232" y="2089"/>
                </a:lnTo>
                <a:lnTo>
                  <a:pt x="3234" y="2091"/>
                </a:lnTo>
                <a:lnTo>
                  <a:pt x="3236" y="2091"/>
                </a:lnTo>
                <a:lnTo>
                  <a:pt x="3236" y="2092"/>
                </a:lnTo>
                <a:lnTo>
                  <a:pt x="3236" y="2094"/>
                </a:lnTo>
                <a:lnTo>
                  <a:pt x="3238" y="2094"/>
                </a:lnTo>
                <a:lnTo>
                  <a:pt x="3240" y="2094"/>
                </a:lnTo>
                <a:lnTo>
                  <a:pt x="3240" y="2096"/>
                </a:lnTo>
                <a:lnTo>
                  <a:pt x="3240" y="2098"/>
                </a:lnTo>
                <a:lnTo>
                  <a:pt x="3242" y="2098"/>
                </a:lnTo>
                <a:lnTo>
                  <a:pt x="3242" y="2100"/>
                </a:lnTo>
                <a:lnTo>
                  <a:pt x="3240" y="2100"/>
                </a:lnTo>
                <a:lnTo>
                  <a:pt x="3240" y="2102"/>
                </a:lnTo>
                <a:lnTo>
                  <a:pt x="3240" y="2104"/>
                </a:lnTo>
                <a:lnTo>
                  <a:pt x="3242" y="2108"/>
                </a:lnTo>
                <a:lnTo>
                  <a:pt x="3242" y="2110"/>
                </a:lnTo>
                <a:lnTo>
                  <a:pt x="3244" y="2110"/>
                </a:lnTo>
                <a:lnTo>
                  <a:pt x="3244" y="2112"/>
                </a:lnTo>
                <a:lnTo>
                  <a:pt x="3246" y="2112"/>
                </a:lnTo>
                <a:lnTo>
                  <a:pt x="3248" y="2110"/>
                </a:lnTo>
                <a:lnTo>
                  <a:pt x="3250" y="2110"/>
                </a:lnTo>
                <a:lnTo>
                  <a:pt x="3250" y="2112"/>
                </a:lnTo>
                <a:lnTo>
                  <a:pt x="3250" y="2110"/>
                </a:lnTo>
                <a:lnTo>
                  <a:pt x="3252" y="2112"/>
                </a:lnTo>
                <a:lnTo>
                  <a:pt x="3250" y="2114"/>
                </a:lnTo>
                <a:lnTo>
                  <a:pt x="3246" y="2116"/>
                </a:lnTo>
                <a:lnTo>
                  <a:pt x="3246" y="2117"/>
                </a:lnTo>
                <a:lnTo>
                  <a:pt x="3244" y="2117"/>
                </a:lnTo>
                <a:lnTo>
                  <a:pt x="3244" y="2119"/>
                </a:lnTo>
                <a:lnTo>
                  <a:pt x="3244" y="2121"/>
                </a:lnTo>
                <a:lnTo>
                  <a:pt x="3244" y="2125"/>
                </a:lnTo>
                <a:lnTo>
                  <a:pt x="3242" y="2125"/>
                </a:lnTo>
                <a:lnTo>
                  <a:pt x="3238" y="2125"/>
                </a:lnTo>
                <a:lnTo>
                  <a:pt x="3236" y="2123"/>
                </a:lnTo>
                <a:lnTo>
                  <a:pt x="3234" y="2123"/>
                </a:lnTo>
                <a:lnTo>
                  <a:pt x="3234" y="2121"/>
                </a:lnTo>
                <a:lnTo>
                  <a:pt x="3232" y="2121"/>
                </a:lnTo>
                <a:lnTo>
                  <a:pt x="3229" y="2114"/>
                </a:lnTo>
                <a:lnTo>
                  <a:pt x="3227" y="2110"/>
                </a:lnTo>
                <a:lnTo>
                  <a:pt x="3227" y="2108"/>
                </a:lnTo>
                <a:lnTo>
                  <a:pt x="3225" y="2108"/>
                </a:lnTo>
                <a:lnTo>
                  <a:pt x="3225" y="2106"/>
                </a:lnTo>
                <a:lnTo>
                  <a:pt x="3225" y="2104"/>
                </a:lnTo>
                <a:lnTo>
                  <a:pt x="3223" y="2104"/>
                </a:lnTo>
                <a:lnTo>
                  <a:pt x="3219" y="2104"/>
                </a:lnTo>
                <a:lnTo>
                  <a:pt x="3217" y="2104"/>
                </a:lnTo>
                <a:lnTo>
                  <a:pt x="3219" y="2104"/>
                </a:lnTo>
                <a:lnTo>
                  <a:pt x="3219" y="2106"/>
                </a:lnTo>
                <a:lnTo>
                  <a:pt x="3219" y="2108"/>
                </a:lnTo>
                <a:lnTo>
                  <a:pt x="3217" y="2106"/>
                </a:lnTo>
                <a:lnTo>
                  <a:pt x="3215" y="2104"/>
                </a:lnTo>
                <a:lnTo>
                  <a:pt x="3213" y="2106"/>
                </a:lnTo>
                <a:lnTo>
                  <a:pt x="3211" y="2106"/>
                </a:lnTo>
                <a:lnTo>
                  <a:pt x="3211" y="2108"/>
                </a:lnTo>
                <a:lnTo>
                  <a:pt x="3209" y="2108"/>
                </a:lnTo>
                <a:lnTo>
                  <a:pt x="3209" y="2110"/>
                </a:lnTo>
                <a:lnTo>
                  <a:pt x="3209" y="2112"/>
                </a:lnTo>
                <a:lnTo>
                  <a:pt x="3207" y="2114"/>
                </a:lnTo>
                <a:lnTo>
                  <a:pt x="3207" y="2116"/>
                </a:lnTo>
                <a:lnTo>
                  <a:pt x="3206" y="2117"/>
                </a:lnTo>
                <a:lnTo>
                  <a:pt x="3206" y="2119"/>
                </a:lnTo>
                <a:lnTo>
                  <a:pt x="3206" y="2121"/>
                </a:lnTo>
                <a:lnTo>
                  <a:pt x="3206" y="2125"/>
                </a:lnTo>
                <a:lnTo>
                  <a:pt x="3204" y="2125"/>
                </a:lnTo>
                <a:lnTo>
                  <a:pt x="3202" y="2123"/>
                </a:lnTo>
                <a:lnTo>
                  <a:pt x="3202" y="2121"/>
                </a:lnTo>
                <a:lnTo>
                  <a:pt x="3200" y="2117"/>
                </a:lnTo>
                <a:lnTo>
                  <a:pt x="3200" y="2116"/>
                </a:lnTo>
                <a:lnTo>
                  <a:pt x="3200" y="2114"/>
                </a:lnTo>
                <a:lnTo>
                  <a:pt x="3198" y="2114"/>
                </a:lnTo>
                <a:lnTo>
                  <a:pt x="3198" y="2110"/>
                </a:lnTo>
                <a:lnTo>
                  <a:pt x="3198" y="2108"/>
                </a:lnTo>
                <a:lnTo>
                  <a:pt x="3198" y="2106"/>
                </a:lnTo>
                <a:lnTo>
                  <a:pt x="3196" y="2104"/>
                </a:lnTo>
                <a:lnTo>
                  <a:pt x="3194" y="2104"/>
                </a:lnTo>
                <a:lnTo>
                  <a:pt x="3192" y="2102"/>
                </a:lnTo>
                <a:lnTo>
                  <a:pt x="3192" y="2100"/>
                </a:lnTo>
                <a:lnTo>
                  <a:pt x="3192" y="2098"/>
                </a:lnTo>
                <a:lnTo>
                  <a:pt x="3190" y="2098"/>
                </a:lnTo>
                <a:lnTo>
                  <a:pt x="3190" y="2096"/>
                </a:lnTo>
                <a:lnTo>
                  <a:pt x="3192" y="2094"/>
                </a:lnTo>
                <a:lnTo>
                  <a:pt x="3192" y="2096"/>
                </a:lnTo>
                <a:lnTo>
                  <a:pt x="3192" y="2098"/>
                </a:lnTo>
                <a:lnTo>
                  <a:pt x="3194" y="2098"/>
                </a:lnTo>
                <a:lnTo>
                  <a:pt x="3194" y="2100"/>
                </a:lnTo>
                <a:lnTo>
                  <a:pt x="3194" y="2096"/>
                </a:lnTo>
                <a:lnTo>
                  <a:pt x="3192" y="2094"/>
                </a:lnTo>
                <a:lnTo>
                  <a:pt x="3194" y="2092"/>
                </a:lnTo>
                <a:lnTo>
                  <a:pt x="3194" y="2091"/>
                </a:lnTo>
                <a:lnTo>
                  <a:pt x="3192" y="2089"/>
                </a:lnTo>
                <a:lnTo>
                  <a:pt x="3192" y="2087"/>
                </a:lnTo>
                <a:lnTo>
                  <a:pt x="3192" y="2085"/>
                </a:lnTo>
                <a:lnTo>
                  <a:pt x="3190" y="2083"/>
                </a:lnTo>
                <a:lnTo>
                  <a:pt x="3190" y="2081"/>
                </a:lnTo>
                <a:lnTo>
                  <a:pt x="3190" y="2079"/>
                </a:lnTo>
                <a:lnTo>
                  <a:pt x="3188" y="2079"/>
                </a:lnTo>
                <a:lnTo>
                  <a:pt x="3188" y="2077"/>
                </a:lnTo>
                <a:lnTo>
                  <a:pt x="3186" y="2075"/>
                </a:lnTo>
                <a:lnTo>
                  <a:pt x="3186" y="2073"/>
                </a:lnTo>
                <a:lnTo>
                  <a:pt x="3186" y="2071"/>
                </a:lnTo>
                <a:lnTo>
                  <a:pt x="3186" y="2069"/>
                </a:lnTo>
                <a:lnTo>
                  <a:pt x="3186" y="2068"/>
                </a:lnTo>
                <a:lnTo>
                  <a:pt x="3186" y="2066"/>
                </a:lnTo>
                <a:lnTo>
                  <a:pt x="3186" y="2064"/>
                </a:lnTo>
                <a:lnTo>
                  <a:pt x="3186" y="2062"/>
                </a:lnTo>
                <a:lnTo>
                  <a:pt x="3186" y="2060"/>
                </a:lnTo>
                <a:lnTo>
                  <a:pt x="3186" y="2056"/>
                </a:lnTo>
                <a:lnTo>
                  <a:pt x="3184" y="2056"/>
                </a:lnTo>
                <a:lnTo>
                  <a:pt x="3182" y="2054"/>
                </a:lnTo>
                <a:lnTo>
                  <a:pt x="3182" y="2052"/>
                </a:lnTo>
                <a:lnTo>
                  <a:pt x="3181" y="2052"/>
                </a:lnTo>
                <a:lnTo>
                  <a:pt x="3175" y="2050"/>
                </a:lnTo>
                <a:lnTo>
                  <a:pt x="3175" y="2048"/>
                </a:lnTo>
                <a:lnTo>
                  <a:pt x="3173" y="2048"/>
                </a:lnTo>
                <a:lnTo>
                  <a:pt x="3171" y="2048"/>
                </a:lnTo>
                <a:lnTo>
                  <a:pt x="3169" y="2046"/>
                </a:lnTo>
                <a:lnTo>
                  <a:pt x="3167" y="2046"/>
                </a:lnTo>
                <a:lnTo>
                  <a:pt x="3165" y="2044"/>
                </a:lnTo>
                <a:lnTo>
                  <a:pt x="3163" y="2044"/>
                </a:lnTo>
                <a:lnTo>
                  <a:pt x="3161" y="2044"/>
                </a:lnTo>
                <a:lnTo>
                  <a:pt x="3161" y="2046"/>
                </a:lnTo>
                <a:lnTo>
                  <a:pt x="3161" y="2048"/>
                </a:lnTo>
                <a:lnTo>
                  <a:pt x="3161" y="2050"/>
                </a:lnTo>
                <a:lnTo>
                  <a:pt x="3159" y="2052"/>
                </a:lnTo>
                <a:lnTo>
                  <a:pt x="3159" y="2054"/>
                </a:lnTo>
                <a:lnTo>
                  <a:pt x="3158" y="2054"/>
                </a:lnTo>
                <a:lnTo>
                  <a:pt x="3158" y="2056"/>
                </a:lnTo>
                <a:lnTo>
                  <a:pt x="3158" y="2058"/>
                </a:lnTo>
                <a:lnTo>
                  <a:pt x="3154" y="2058"/>
                </a:lnTo>
                <a:lnTo>
                  <a:pt x="3148" y="2058"/>
                </a:lnTo>
                <a:lnTo>
                  <a:pt x="3146" y="2058"/>
                </a:lnTo>
                <a:lnTo>
                  <a:pt x="3142" y="2058"/>
                </a:lnTo>
                <a:lnTo>
                  <a:pt x="3142" y="2056"/>
                </a:lnTo>
                <a:lnTo>
                  <a:pt x="3146" y="2056"/>
                </a:lnTo>
                <a:lnTo>
                  <a:pt x="3146" y="2050"/>
                </a:lnTo>
                <a:lnTo>
                  <a:pt x="3144" y="2050"/>
                </a:lnTo>
                <a:lnTo>
                  <a:pt x="3144" y="2048"/>
                </a:lnTo>
                <a:lnTo>
                  <a:pt x="3146" y="2048"/>
                </a:lnTo>
                <a:lnTo>
                  <a:pt x="3146" y="2046"/>
                </a:lnTo>
                <a:lnTo>
                  <a:pt x="3144" y="2046"/>
                </a:lnTo>
                <a:lnTo>
                  <a:pt x="3144" y="2044"/>
                </a:lnTo>
                <a:lnTo>
                  <a:pt x="3142" y="2044"/>
                </a:lnTo>
                <a:lnTo>
                  <a:pt x="3140" y="2044"/>
                </a:lnTo>
                <a:lnTo>
                  <a:pt x="3140" y="2043"/>
                </a:lnTo>
                <a:lnTo>
                  <a:pt x="3138" y="2043"/>
                </a:lnTo>
                <a:lnTo>
                  <a:pt x="3138" y="2041"/>
                </a:lnTo>
                <a:lnTo>
                  <a:pt x="3140" y="2041"/>
                </a:lnTo>
                <a:lnTo>
                  <a:pt x="3140" y="2039"/>
                </a:lnTo>
                <a:lnTo>
                  <a:pt x="3138" y="2039"/>
                </a:lnTo>
                <a:lnTo>
                  <a:pt x="3140" y="2039"/>
                </a:lnTo>
                <a:lnTo>
                  <a:pt x="3140" y="2037"/>
                </a:lnTo>
                <a:lnTo>
                  <a:pt x="3140" y="2035"/>
                </a:lnTo>
                <a:lnTo>
                  <a:pt x="3142" y="2035"/>
                </a:lnTo>
                <a:lnTo>
                  <a:pt x="3140" y="2035"/>
                </a:lnTo>
                <a:lnTo>
                  <a:pt x="3140" y="2033"/>
                </a:lnTo>
                <a:lnTo>
                  <a:pt x="3138" y="2031"/>
                </a:lnTo>
                <a:lnTo>
                  <a:pt x="3138" y="2029"/>
                </a:lnTo>
                <a:lnTo>
                  <a:pt x="3140" y="2029"/>
                </a:lnTo>
                <a:lnTo>
                  <a:pt x="3138" y="2027"/>
                </a:lnTo>
                <a:lnTo>
                  <a:pt x="3138" y="2025"/>
                </a:lnTo>
                <a:lnTo>
                  <a:pt x="3138" y="2023"/>
                </a:lnTo>
                <a:lnTo>
                  <a:pt x="3136" y="2023"/>
                </a:lnTo>
                <a:lnTo>
                  <a:pt x="3134" y="2021"/>
                </a:lnTo>
                <a:lnTo>
                  <a:pt x="3133" y="2021"/>
                </a:lnTo>
                <a:lnTo>
                  <a:pt x="3134" y="2020"/>
                </a:lnTo>
                <a:lnTo>
                  <a:pt x="3133" y="2018"/>
                </a:lnTo>
                <a:lnTo>
                  <a:pt x="3131" y="2018"/>
                </a:lnTo>
                <a:lnTo>
                  <a:pt x="3129" y="2016"/>
                </a:lnTo>
                <a:lnTo>
                  <a:pt x="3127" y="2014"/>
                </a:lnTo>
                <a:lnTo>
                  <a:pt x="3129" y="2012"/>
                </a:lnTo>
                <a:lnTo>
                  <a:pt x="3131" y="2012"/>
                </a:lnTo>
                <a:lnTo>
                  <a:pt x="3133" y="2012"/>
                </a:lnTo>
                <a:lnTo>
                  <a:pt x="3131" y="2010"/>
                </a:lnTo>
                <a:lnTo>
                  <a:pt x="3129" y="2010"/>
                </a:lnTo>
                <a:lnTo>
                  <a:pt x="3129" y="2008"/>
                </a:lnTo>
                <a:lnTo>
                  <a:pt x="3131" y="2008"/>
                </a:lnTo>
                <a:lnTo>
                  <a:pt x="3129" y="2008"/>
                </a:lnTo>
                <a:lnTo>
                  <a:pt x="3129" y="2006"/>
                </a:lnTo>
                <a:lnTo>
                  <a:pt x="3131" y="2006"/>
                </a:lnTo>
                <a:lnTo>
                  <a:pt x="3131" y="2004"/>
                </a:lnTo>
                <a:lnTo>
                  <a:pt x="3133" y="2004"/>
                </a:lnTo>
                <a:lnTo>
                  <a:pt x="3133" y="2002"/>
                </a:lnTo>
                <a:lnTo>
                  <a:pt x="3133" y="2000"/>
                </a:lnTo>
                <a:lnTo>
                  <a:pt x="3134" y="1998"/>
                </a:lnTo>
                <a:lnTo>
                  <a:pt x="3133" y="1998"/>
                </a:lnTo>
                <a:lnTo>
                  <a:pt x="3131" y="2000"/>
                </a:lnTo>
                <a:lnTo>
                  <a:pt x="3131" y="1998"/>
                </a:lnTo>
                <a:lnTo>
                  <a:pt x="3131" y="1995"/>
                </a:lnTo>
                <a:lnTo>
                  <a:pt x="3131" y="1993"/>
                </a:lnTo>
                <a:lnTo>
                  <a:pt x="3131" y="1991"/>
                </a:lnTo>
                <a:lnTo>
                  <a:pt x="3131" y="1989"/>
                </a:lnTo>
                <a:lnTo>
                  <a:pt x="3131" y="1987"/>
                </a:lnTo>
                <a:lnTo>
                  <a:pt x="3131" y="1985"/>
                </a:lnTo>
                <a:lnTo>
                  <a:pt x="3131" y="1983"/>
                </a:lnTo>
                <a:lnTo>
                  <a:pt x="3131" y="1981"/>
                </a:lnTo>
                <a:lnTo>
                  <a:pt x="3133" y="1981"/>
                </a:lnTo>
                <a:lnTo>
                  <a:pt x="3133" y="1979"/>
                </a:lnTo>
                <a:lnTo>
                  <a:pt x="3133" y="1977"/>
                </a:lnTo>
                <a:lnTo>
                  <a:pt x="3134" y="1977"/>
                </a:lnTo>
                <a:lnTo>
                  <a:pt x="3133" y="1975"/>
                </a:lnTo>
                <a:lnTo>
                  <a:pt x="3131" y="1973"/>
                </a:lnTo>
                <a:lnTo>
                  <a:pt x="3131" y="1972"/>
                </a:lnTo>
                <a:lnTo>
                  <a:pt x="3129" y="1972"/>
                </a:lnTo>
                <a:lnTo>
                  <a:pt x="3129" y="1970"/>
                </a:lnTo>
                <a:lnTo>
                  <a:pt x="3129" y="1972"/>
                </a:lnTo>
                <a:lnTo>
                  <a:pt x="3129" y="1975"/>
                </a:lnTo>
                <a:lnTo>
                  <a:pt x="3129" y="1977"/>
                </a:lnTo>
                <a:lnTo>
                  <a:pt x="3127" y="1981"/>
                </a:lnTo>
                <a:lnTo>
                  <a:pt x="3127" y="1983"/>
                </a:lnTo>
                <a:lnTo>
                  <a:pt x="3127" y="1985"/>
                </a:lnTo>
                <a:lnTo>
                  <a:pt x="3127" y="1987"/>
                </a:lnTo>
                <a:lnTo>
                  <a:pt x="3127" y="1989"/>
                </a:lnTo>
                <a:lnTo>
                  <a:pt x="3127" y="1993"/>
                </a:lnTo>
                <a:lnTo>
                  <a:pt x="3127" y="1995"/>
                </a:lnTo>
                <a:lnTo>
                  <a:pt x="3127" y="1996"/>
                </a:lnTo>
                <a:lnTo>
                  <a:pt x="3125" y="1996"/>
                </a:lnTo>
                <a:lnTo>
                  <a:pt x="3123" y="1996"/>
                </a:lnTo>
                <a:lnTo>
                  <a:pt x="3121" y="1998"/>
                </a:lnTo>
                <a:lnTo>
                  <a:pt x="3123" y="1998"/>
                </a:lnTo>
                <a:lnTo>
                  <a:pt x="3123" y="2000"/>
                </a:lnTo>
                <a:lnTo>
                  <a:pt x="3125" y="2000"/>
                </a:lnTo>
                <a:lnTo>
                  <a:pt x="3125" y="2002"/>
                </a:lnTo>
                <a:lnTo>
                  <a:pt x="3127" y="2004"/>
                </a:lnTo>
                <a:lnTo>
                  <a:pt x="3127" y="2006"/>
                </a:lnTo>
                <a:lnTo>
                  <a:pt x="3127" y="2008"/>
                </a:lnTo>
                <a:lnTo>
                  <a:pt x="3127" y="2010"/>
                </a:lnTo>
                <a:lnTo>
                  <a:pt x="3125" y="2010"/>
                </a:lnTo>
                <a:lnTo>
                  <a:pt x="3125" y="2012"/>
                </a:lnTo>
                <a:lnTo>
                  <a:pt x="3123" y="2014"/>
                </a:lnTo>
                <a:lnTo>
                  <a:pt x="3125" y="2014"/>
                </a:lnTo>
                <a:lnTo>
                  <a:pt x="3123" y="2016"/>
                </a:lnTo>
                <a:lnTo>
                  <a:pt x="3123" y="2018"/>
                </a:lnTo>
                <a:lnTo>
                  <a:pt x="3123" y="2020"/>
                </a:lnTo>
                <a:lnTo>
                  <a:pt x="3123" y="2021"/>
                </a:lnTo>
                <a:lnTo>
                  <a:pt x="3123" y="2023"/>
                </a:lnTo>
                <a:lnTo>
                  <a:pt x="3121" y="2023"/>
                </a:lnTo>
                <a:lnTo>
                  <a:pt x="3121" y="2025"/>
                </a:lnTo>
                <a:lnTo>
                  <a:pt x="3123" y="2025"/>
                </a:lnTo>
                <a:lnTo>
                  <a:pt x="3123" y="2029"/>
                </a:lnTo>
                <a:lnTo>
                  <a:pt x="3121" y="2029"/>
                </a:lnTo>
                <a:lnTo>
                  <a:pt x="3121" y="2031"/>
                </a:lnTo>
                <a:lnTo>
                  <a:pt x="3123" y="2031"/>
                </a:lnTo>
                <a:lnTo>
                  <a:pt x="3125" y="2041"/>
                </a:lnTo>
                <a:lnTo>
                  <a:pt x="3127" y="2041"/>
                </a:lnTo>
                <a:lnTo>
                  <a:pt x="3127" y="2043"/>
                </a:lnTo>
                <a:lnTo>
                  <a:pt x="3125" y="2043"/>
                </a:lnTo>
                <a:lnTo>
                  <a:pt x="3125" y="2044"/>
                </a:lnTo>
                <a:lnTo>
                  <a:pt x="3127" y="2044"/>
                </a:lnTo>
                <a:lnTo>
                  <a:pt x="3125" y="2044"/>
                </a:lnTo>
                <a:lnTo>
                  <a:pt x="3127" y="2044"/>
                </a:lnTo>
                <a:lnTo>
                  <a:pt x="3127" y="2046"/>
                </a:lnTo>
                <a:lnTo>
                  <a:pt x="3125" y="2046"/>
                </a:lnTo>
                <a:lnTo>
                  <a:pt x="3125" y="2048"/>
                </a:lnTo>
                <a:lnTo>
                  <a:pt x="3127" y="2048"/>
                </a:lnTo>
                <a:lnTo>
                  <a:pt x="3127" y="2050"/>
                </a:lnTo>
                <a:lnTo>
                  <a:pt x="3129" y="2050"/>
                </a:lnTo>
                <a:lnTo>
                  <a:pt x="3127" y="2050"/>
                </a:lnTo>
                <a:lnTo>
                  <a:pt x="3129" y="2050"/>
                </a:lnTo>
                <a:lnTo>
                  <a:pt x="3129" y="2052"/>
                </a:lnTo>
                <a:lnTo>
                  <a:pt x="3131" y="2052"/>
                </a:lnTo>
                <a:lnTo>
                  <a:pt x="3131" y="2056"/>
                </a:lnTo>
                <a:lnTo>
                  <a:pt x="3133" y="2058"/>
                </a:lnTo>
                <a:lnTo>
                  <a:pt x="3131" y="2060"/>
                </a:lnTo>
                <a:lnTo>
                  <a:pt x="3131" y="2064"/>
                </a:lnTo>
                <a:lnTo>
                  <a:pt x="3133" y="2066"/>
                </a:lnTo>
                <a:lnTo>
                  <a:pt x="3134" y="2062"/>
                </a:lnTo>
                <a:lnTo>
                  <a:pt x="3136" y="2062"/>
                </a:lnTo>
                <a:lnTo>
                  <a:pt x="3138" y="2060"/>
                </a:lnTo>
                <a:lnTo>
                  <a:pt x="3138" y="2058"/>
                </a:lnTo>
                <a:lnTo>
                  <a:pt x="3140" y="2058"/>
                </a:lnTo>
                <a:lnTo>
                  <a:pt x="3142" y="2058"/>
                </a:lnTo>
                <a:lnTo>
                  <a:pt x="3138" y="2060"/>
                </a:lnTo>
                <a:lnTo>
                  <a:pt x="3138" y="2062"/>
                </a:lnTo>
                <a:lnTo>
                  <a:pt x="3136" y="2062"/>
                </a:lnTo>
                <a:lnTo>
                  <a:pt x="3134" y="2066"/>
                </a:lnTo>
                <a:lnTo>
                  <a:pt x="3133" y="2068"/>
                </a:lnTo>
                <a:lnTo>
                  <a:pt x="3133" y="2069"/>
                </a:lnTo>
                <a:lnTo>
                  <a:pt x="3134" y="2069"/>
                </a:lnTo>
                <a:lnTo>
                  <a:pt x="3138" y="2071"/>
                </a:lnTo>
                <a:lnTo>
                  <a:pt x="3138" y="2073"/>
                </a:lnTo>
                <a:lnTo>
                  <a:pt x="3138" y="2075"/>
                </a:lnTo>
                <a:lnTo>
                  <a:pt x="3140" y="2075"/>
                </a:lnTo>
                <a:lnTo>
                  <a:pt x="3140" y="2077"/>
                </a:lnTo>
                <a:lnTo>
                  <a:pt x="3140" y="2079"/>
                </a:lnTo>
                <a:lnTo>
                  <a:pt x="3142" y="2079"/>
                </a:lnTo>
                <a:lnTo>
                  <a:pt x="3144" y="2081"/>
                </a:lnTo>
                <a:lnTo>
                  <a:pt x="3144" y="2083"/>
                </a:lnTo>
                <a:lnTo>
                  <a:pt x="3144" y="2085"/>
                </a:lnTo>
                <a:lnTo>
                  <a:pt x="3144" y="2087"/>
                </a:lnTo>
                <a:lnTo>
                  <a:pt x="3146" y="2089"/>
                </a:lnTo>
                <a:lnTo>
                  <a:pt x="3146" y="2091"/>
                </a:lnTo>
                <a:lnTo>
                  <a:pt x="3146" y="2092"/>
                </a:lnTo>
                <a:lnTo>
                  <a:pt x="3148" y="2092"/>
                </a:lnTo>
                <a:lnTo>
                  <a:pt x="3148" y="2094"/>
                </a:lnTo>
                <a:lnTo>
                  <a:pt x="3148" y="2096"/>
                </a:lnTo>
                <a:lnTo>
                  <a:pt x="3146" y="2098"/>
                </a:lnTo>
                <a:lnTo>
                  <a:pt x="3146" y="2102"/>
                </a:lnTo>
                <a:lnTo>
                  <a:pt x="3146" y="2104"/>
                </a:lnTo>
                <a:lnTo>
                  <a:pt x="3148" y="2106"/>
                </a:lnTo>
                <a:lnTo>
                  <a:pt x="3148" y="2108"/>
                </a:lnTo>
                <a:lnTo>
                  <a:pt x="3150" y="2110"/>
                </a:lnTo>
                <a:lnTo>
                  <a:pt x="3148" y="2112"/>
                </a:lnTo>
                <a:lnTo>
                  <a:pt x="3146" y="2112"/>
                </a:lnTo>
                <a:lnTo>
                  <a:pt x="3146" y="2110"/>
                </a:lnTo>
                <a:lnTo>
                  <a:pt x="3138" y="2108"/>
                </a:lnTo>
                <a:lnTo>
                  <a:pt x="3136" y="2108"/>
                </a:lnTo>
                <a:lnTo>
                  <a:pt x="3136" y="2106"/>
                </a:lnTo>
                <a:lnTo>
                  <a:pt x="3134" y="2104"/>
                </a:lnTo>
                <a:lnTo>
                  <a:pt x="3134" y="2100"/>
                </a:lnTo>
                <a:lnTo>
                  <a:pt x="3133" y="2098"/>
                </a:lnTo>
                <a:lnTo>
                  <a:pt x="3134" y="2096"/>
                </a:lnTo>
                <a:lnTo>
                  <a:pt x="3134" y="2094"/>
                </a:lnTo>
                <a:lnTo>
                  <a:pt x="3133" y="2094"/>
                </a:lnTo>
                <a:lnTo>
                  <a:pt x="3133" y="2092"/>
                </a:lnTo>
                <a:lnTo>
                  <a:pt x="3131" y="2092"/>
                </a:lnTo>
                <a:lnTo>
                  <a:pt x="3131" y="2089"/>
                </a:lnTo>
                <a:lnTo>
                  <a:pt x="3131" y="2087"/>
                </a:lnTo>
                <a:lnTo>
                  <a:pt x="3129" y="2087"/>
                </a:lnTo>
                <a:lnTo>
                  <a:pt x="3129" y="2085"/>
                </a:lnTo>
                <a:lnTo>
                  <a:pt x="3129" y="2083"/>
                </a:lnTo>
                <a:lnTo>
                  <a:pt x="3129" y="2081"/>
                </a:lnTo>
                <a:lnTo>
                  <a:pt x="3127" y="2079"/>
                </a:lnTo>
                <a:lnTo>
                  <a:pt x="3125" y="2079"/>
                </a:lnTo>
                <a:lnTo>
                  <a:pt x="3123" y="2077"/>
                </a:lnTo>
                <a:lnTo>
                  <a:pt x="3123" y="2075"/>
                </a:lnTo>
                <a:lnTo>
                  <a:pt x="3123" y="2073"/>
                </a:lnTo>
                <a:lnTo>
                  <a:pt x="3113" y="2075"/>
                </a:lnTo>
                <a:lnTo>
                  <a:pt x="3113" y="2077"/>
                </a:lnTo>
                <a:lnTo>
                  <a:pt x="3113" y="2079"/>
                </a:lnTo>
                <a:lnTo>
                  <a:pt x="3113" y="2081"/>
                </a:lnTo>
                <a:lnTo>
                  <a:pt x="3111" y="2083"/>
                </a:lnTo>
                <a:lnTo>
                  <a:pt x="3111" y="2085"/>
                </a:lnTo>
                <a:lnTo>
                  <a:pt x="3111" y="2087"/>
                </a:lnTo>
                <a:lnTo>
                  <a:pt x="3111" y="2089"/>
                </a:lnTo>
                <a:lnTo>
                  <a:pt x="3113" y="2091"/>
                </a:lnTo>
                <a:lnTo>
                  <a:pt x="3113" y="2092"/>
                </a:lnTo>
                <a:lnTo>
                  <a:pt x="3113" y="2094"/>
                </a:lnTo>
                <a:lnTo>
                  <a:pt x="3113" y="2096"/>
                </a:lnTo>
                <a:lnTo>
                  <a:pt x="3113" y="2098"/>
                </a:lnTo>
                <a:lnTo>
                  <a:pt x="3115" y="2100"/>
                </a:lnTo>
                <a:lnTo>
                  <a:pt x="3115" y="2102"/>
                </a:lnTo>
                <a:lnTo>
                  <a:pt x="3115" y="2104"/>
                </a:lnTo>
                <a:lnTo>
                  <a:pt x="3115" y="2108"/>
                </a:lnTo>
                <a:lnTo>
                  <a:pt x="3115" y="2110"/>
                </a:lnTo>
                <a:lnTo>
                  <a:pt x="3113" y="2112"/>
                </a:lnTo>
                <a:lnTo>
                  <a:pt x="3113" y="2114"/>
                </a:lnTo>
                <a:lnTo>
                  <a:pt x="3111" y="2116"/>
                </a:lnTo>
                <a:lnTo>
                  <a:pt x="3111" y="2117"/>
                </a:lnTo>
                <a:lnTo>
                  <a:pt x="3111" y="2119"/>
                </a:lnTo>
                <a:lnTo>
                  <a:pt x="3111" y="2121"/>
                </a:lnTo>
                <a:lnTo>
                  <a:pt x="3111" y="2123"/>
                </a:lnTo>
                <a:lnTo>
                  <a:pt x="3110" y="2127"/>
                </a:lnTo>
                <a:lnTo>
                  <a:pt x="3110" y="2129"/>
                </a:lnTo>
                <a:lnTo>
                  <a:pt x="3108" y="2129"/>
                </a:lnTo>
                <a:lnTo>
                  <a:pt x="3106" y="2131"/>
                </a:lnTo>
                <a:lnTo>
                  <a:pt x="3106" y="2133"/>
                </a:lnTo>
                <a:lnTo>
                  <a:pt x="3104" y="2135"/>
                </a:lnTo>
                <a:lnTo>
                  <a:pt x="3102" y="2135"/>
                </a:lnTo>
                <a:lnTo>
                  <a:pt x="3102" y="2133"/>
                </a:lnTo>
                <a:lnTo>
                  <a:pt x="3102" y="2131"/>
                </a:lnTo>
                <a:lnTo>
                  <a:pt x="3102" y="2129"/>
                </a:lnTo>
                <a:lnTo>
                  <a:pt x="3100" y="2129"/>
                </a:lnTo>
                <a:lnTo>
                  <a:pt x="3098" y="2129"/>
                </a:lnTo>
                <a:lnTo>
                  <a:pt x="3098" y="2127"/>
                </a:lnTo>
                <a:lnTo>
                  <a:pt x="3096" y="2125"/>
                </a:lnTo>
                <a:lnTo>
                  <a:pt x="3096" y="2123"/>
                </a:lnTo>
                <a:lnTo>
                  <a:pt x="3096" y="2121"/>
                </a:lnTo>
                <a:lnTo>
                  <a:pt x="3096" y="2119"/>
                </a:lnTo>
                <a:lnTo>
                  <a:pt x="3094" y="2119"/>
                </a:lnTo>
                <a:lnTo>
                  <a:pt x="3092" y="2119"/>
                </a:lnTo>
                <a:lnTo>
                  <a:pt x="3092" y="2117"/>
                </a:lnTo>
                <a:lnTo>
                  <a:pt x="3092" y="2116"/>
                </a:lnTo>
                <a:lnTo>
                  <a:pt x="3090" y="2116"/>
                </a:lnTo>
                <a:lnTo>
                  <a:pt x="3090" y="2114"/>
                </a:lnTo>
                <a:lnTo>
                  <a:pt x="3088" y="2112"/>
                </a:lnTo>
                <a:lnTo>
                  <a:pt x="3086" y="2112"/>
                </a:lnTo>
                <a:lnTo>
                  <a:pt x="3086" y="2110"/>
                </a:lnTo>
                <a:lnTo>
                  <a:pt x="3085" y="2108"/>
                </a:lnTo>
                <a:lnTo>
                  <a:pt x="3083" y="2108"/>
                </a:lnTo>
                <a:lnTo>
                  <a:pt x="3083" y="2106"/>
                </a:lnTo>
                <a:lnTo>
                  <a:pt x="3081" y="2106"/>
                </a:lnTo>
                <a:lnTo>
                  <a:pt x="3081" y="2104"/>
                </a:lnTo>
                <a:lnTo>
                  <a:pt x="3081" y="2102"/>
                </a:lnTo>
                <a:lnTo>
                  <a:pt x="3079" y="2102"/>
                </a:lnTo>
                <a:lnTo>
                  <a:pt x="3077" y="2100"/>
                </a:lnTo>
                <a:lnTo>
                  <a:pt x="3077" y="2098"/>
                </a:lnTo>
                <a:lnTo>
                  <a:pt x="3077" y="2096"/>
                </a:lnTo>
                <a:lnTo>
                  <a:pt x="3075" y="2096"/>
                </a:lnTo>
                <a:lnTo>
                  <a:pt x="3075" y="2098"/>
                </a:lnTo>
                <a:lnTo>
                  <a:pt x="3075" y="2100"/>
                </a:lnTo>
                <a:lnTo>
                  <a:pt x="3075" y="2102"/>
                </a:lnTo>
                <a:lnTo>
                  <a:pt x="3075" y="2106"/>
                </a:lnTo>
                <a:lnTo>
                  <a:pt x="3077" y="2106"/>
                </a:lnTo>
                <a:lnTo>
                  <a:pt x="3077" y="2108"/>
                </a:lnTo>
                <a:lnTo>
                  <a:pt x="3077" y="2110"/>
                </a:lnTo>
                <a:lnTo>
                  <a:pt x="3075" y="2110"/>
                </a:lnTo>
                <a:lnTo>
                  <a:pt x="3075" y="2112"/>
                </a:lnTo>
                <a:lnTo>
                  <a:pt x="3077" y="2112"/>
                </a:lnTo>
                <a:lnTo>
                  <a:pt x="3079" y="2112"/>
                </a:lnTo>
                <a:lnTo>
                  <a:pt x="3079" y="2114"/>
                </a:lnTo>
                <a:lnTo>
                  <a:pt x="3077" y="2114"/>
                </a:lnTo>
                <a:lnTo>
                  <a:pt x="3075" y="2114"/>
                </a:lnTo>
                <a:lnTo>
                  <a:pt x="3073" y="2114"/>
                </a:lnTo>
                <a:lnTo>
                  <a:pt x="3073" y="2112"/>
                </a:lnTo>
                <a:lnTo>
                  <a:pt x="3073" y="2114"/>
                </a:lnTo>
                <a:lnTo>
                  <a:pt x="3071" y="2116"/>
                </a:lnTo>
                <a:lnTo>
                  <a:pt x="3073" y="2116"/>
                </a:lnTo>
                <a:lnTo>
                  <a:pt x="3073" y="2117"/>
                </a:lnTo>
                <a:lnTo>
                  <a:pt x="3073" y="2119"/>
                </a:lnTo>
                <a:lnTo>
                  <a:pt x="3075" y="2119"/>
                </a:lnTo>
                <a:lnTo>
                  <a:pt x="3075" y="2121"/>
                </a:lnTo>
                <a:lnTo>
                  <a:pt x="3075" y="2123"/>
                </a:lnTo>
                <a:lnTo>
                  <a:pt x="3077" y="2125"/>
                </a:lnTo>
                <a:lnTo>
                  <a:pt x="3079" y="2125"/>
                </a:lnTo>
                <a:lnTo>
                  <a:pt x="3081" y="2123"/>
                </a:lnTo>
                <a:lnTo>
                  <a:pt x="3083" y="2123"/>
                </a:lnTo>
                <a:lnTo>
                  <a:pt x="3083" y="2121"/>
                </a:lnTo>
                <a:lnTo>
                  <a:pt x="3085" y="2121"/>
                </a:lnTo>
                <a:lnTo>
                  <a:pt x="3086" y="2121"/>
                </a:lnTo>
                <a:lnTo>
                  <a:pt x="3092" y="2119"/>
                </a:lnTo>
                <a:lnTo>
                  <a:pt x="3092" y="2121"/>
                </a:lnTo>
                <a:lnTo>
                  <a:pt x="3088" y="2121"/>
                </a:lnTo>
                <a:lnTo>
                  <a:pt x="3090" y="2123"/>
                </a:lnTo>
                <a:lnTo>
                  <a:pt x="3090" y="2125"/>
                </a:lnTo>
                <a:lnTo>
                  <a:pt x="3088" y="2127"/>
                </a:lnTo>
                <a:lnTo>
                  <a:pt x="3088" y="2129"/>
                </a:lnTo>
                <a:lnTo>
                  <a:pt x="3090" y="2129"/>
                </a:lnTo>
                <a:lnTo>
                  <a:pt x="3090" y="2133"/>
                </a:lnTo>
                <a:lnTo>
                  <a:pt x="3090" y="2135"/>
                </a:lnTo>
                <a:lnTo>
                  <a:pt x="3092" y="2135"/>
                </a:lnTo>
                <a:lnTo>
                  <a:pt x="3092" y="2137"/>
                </a:lnTo>
                <a:lnTo>
                  <a:pt x="3092" y="2139"/>
                </a:lnTo>
                <a:lnTo>
                  <a:pt x="3092" y="2140"/>
                </a:lnTo>
                <a:lnTo>
                  <a:pt x="3094" y="2142"/>
                </a:lnTo>
                <a:lnTo>
                  <a:pt x="3096" y="2146"/>
                </a:lnTo>
                <a:lnTo>
                  <a:pt x="3098" y="2148"/>
                </a:lnTo>
                <a:lnTo>
                  <a:pt x="3100" y="2148"/>
                </a:lnTo>
                <a:lnTo>
                  <a:pt x="3102" y="2152"/>
                </a:lnTo>
                <a:lnTo>
                  <a:pt x="3104" y="2154"/>
                </a:lnTo>
                <a:lnTo>
                  <a:pt x="3104" y="2156"/>
                </a:lnTo>
                <a:lnTo>
                  <a:pt x="3106" y="2158"/>
                </a:lnTo>
                <a:lnTo>
                  <a:pt x="3106" y="2160"/>
                </a:lnTo>
                <a:lnTo>
                  <a:pt x="3106" y="2165"/>
                </a:lnTo>
                <a:lnTo>
                  <a:pt x="3106" y="2167"/>
                </a:lnTo>
                <a:lnTo>
                  <a:pt x="3108" y="2167"/>
                </a:lnTo>
                <a:lnTo>
                  <a:pt x="3106" y="2167"/>
                </a:lnTo>
                <a:lnTo>
                  <a:pt x="3106" y="2169"/>
                </a:lnTo>
                <a:lnTo>
                  <a:pt x="3106" y="2171"/>
                </a:lnTo>
                <a:lnTo>
                  <a:pt x="3106" y="2175"/>
                </a:lnTo>
                <a:lnTo>
                  <a:pt x="3106" y="2177"/>
                </a:lnTo>
                <a:lnTo>
                  <a:pt x="3106" y="2179"/>
                </a:lnTo>
                <a:lnTo>
                  <a:pt x="3108" y="2181"/>
                </a:lnTo>
                <a:lnTo>
                  <a:pt x="3110" y="2181"/>
                </a:lnTo>
                <a:lnTo>
                  <a:pt x="3111" y="2187"/>
                </a:lnTo>
                <a:lnTo>
                  <a:pt x="3113" y="2192"/>
                </a:lnTo>
                <a:lnTo>
                  <a:pt x="3115" y="2194"/>
                </a:lnTo>
                <a:lnTo>
                  <a:pt x="3115" y="2196"/>
                </a:lnTo>
                <a:lnTo>
                  <a:pt x="3113" y="2196"/>
                </a:lnTo>
                <a:lnTo>
                  <a:pt x="3111" y="2194"/>
                </a:lnTo>
                <a:lnTo>
                  <a:pt x="3110" y="2194"/>
                </a:lnTo>
                <a:lnTo>
                  <a:pt x="3108" y="2194"/>
                </a:lnTo>
                <a:lnTo>
                  <a:pt x="3106" y="2194"/>
                </a:lnTo>
                <a:lnTo>
                  <a:pt x="3104" y="2194"/>
                </a:lnTo>
                <a:lnTo>
                  <a:pt x="3102" y="2194"/>
                </a:lnTo>
                <a:lnTo>
                  <a:pt x="3100" y="2194"/>
                </a:lnTo>
                <a:lnTo>
                  <a:pt x="3098" y="2194"/>
                </a:lnTo>
                <a:lnTo>
                  <a:pt x="3096" y="2196"/>
                </a:lnTo>
                <a:lnTo>
                  <a:pt x="3094" y="2198"/>
                </a:lnTo>
                <a:lnTo>
                  <a:pt x="3092" y="2200"/>
                </a:lnTo>
                <a:lnTo>
                  <a:pt x="3092" y="2202"/>
                </a:lnTo>
                <a:lnTo>
                  <a:pt x="3092" y="2204"/>
                </a:lnTo>
                <a:lnTo>
                  <a:pt x="3092" y="2206"/>
                </a:lnTo>
                <a:lnTo>
                  <a:pt x="3092" y="2208"/>
                </a:lnTo>
                <a:lnTo>
                  <a:pt x="3092" y="2210"/>
                </a:lnTo>
                <a:lnTo>
                  <a:pt x="3090" y="2212"/>
                </a:lnTo>
                <a:lnTo>
                  <a:pt x="3088" y="2212"/>
                </a:lnTo>
                <a:lnTo>
                  <a:pt x="3086" y="2212"/>
                </a:lnTo>
                <a:lnTo>
                  <a:pt x="3085" y="2213"/>
                </a:lnTo>
                <a:lnTo>
                  <a:pt x="3083" y="2213"/>
                </a:lnTo>
                <a:lnTo>
                  <a:pt x="3085" y="2213"/>
                </a:lnTo>
                <a:lnTo>
                  <a:pt x="3085" y="2212"/>
                </a:lnTo>
                <a:lnTo>
                  <a:pt x="3086" y="2212"/>
                </a:lnTo>
                <a:lnTo>
                  <a:pt x="3088" y="2210"/>
                </a:lnTo>
                <a:lnTo>
                  <a:pt x="3088" y="2208"/>
                </a:lnTo>
                <a:lnTo>
                  <a:pt x="3085" y="2206"/>
                </a:lnTo>
                <a:lnTo>
                  <a:pt x="3083" y="2206"/>
                </a:lnTo>
                <a:lnTo>
                  <a:pt x="3081" y="2206"/>
                </a:lnTo>
                <a:lnTo>
                  <a:pt x="3081" y="2208"/>
                </a:lnTo>
                <a:lnTo>
                  <a:pt x="3083" y="2210"/>
                </a:lnTo>
                <a:lnTo>
                  <a:pt x="3081" y="2212"/>
                </a:lnTo>
                <a:lnTo>
                  <a:pt x="3081" y="2213"/>
                </a:lnTo>
                <a:lnTo>
                  <a:pt x="3083" y="2215"/>
                </a:lnTo>
                <a:lnTo>
                  <a:pt x="3083" y="2217"/>
                </a:lnTo>
                <a:lnTo>
                  <a:pt x="3083" y="2219"/>
                </a:lnTo>
                <a:lnTo>
                  <a:pt x="3085" y="2223"/>
                </a:lnTo>
                <a:lnTo>
                  <a:pt x="3085" y="2227"/>
                </a:lnTo>
                <a:lnTo>
                  <a:pt x="3086" y="2229"/>
                </a:lnTo>
                <a:lnTo>
                  <a:pt x="3086" y="2231"/>
                </a:lnTo>
                <a:lnTo>
                  <a:pt x="3086" y="2233"/>
                </a:lnTo>
                <a:lnTo>
                  <a:pt x="3085" y="2235"/>
                </a:lnTo>
                <a:lnTo>
                  <a:pt x="3083" y="2235"/>
                </a:lnTo>
                <a:lnTo>
                  <a:pt x="3083" y="2233"/>
                </a:lnTo>
                <a:lnTo>
                  <a:pt x="3081" y="2233"/>
                </a:lnTo>
                <a:lnTo>
                  <a:pt x="3081" y="2231"/>
                </a:lnTo>
                <a:lnTo>
                  <a:pt x="3081" y="2229"/>
                </a:lnTo>
                <a:lnTo>
                  <a:pt x="3081" y="2227"/>
                </a:lnTo>
                <a:lnTo>
                  <a:pt x="3079" y="2223"/>
                </a:lnTo>
                <a:lnTo>
                  <a:pt x="3079" y="2221"/>
                </a:lnTo>
                <a:lnTo>
                  <a:pt x="3079" y="2219"/>
                </a:lnTo>
                <a:lnTo>
                  <a:pt x="3079" y="2217"/>
                </a:lnTo>
                <a:lnTo>
                  <a:pt x="3079" y="2215"/>
                </a:lnTo>
                <a:lnTo>
                  <a:pt x="3077" y="2213"/>
                </a:lnTo>
                <a:lnTo>
                  <a:pt x="3077" y="2212"/>
                </a:lnTo>
                <a:lnTo>
                  <a:pt x="3075" y="2212"/>
                </a:lnTo>
                <a:lnTo>
                  <a:pt x="3073" y="2210"/>
                </a:lnTo>
                <a:lnTo>
                  <a:pt x="3073" y="2208"/>
                </a:lnTo>
                <a:lnTo>
                  <a:pt x="3071" y="2208"/>
                </a:lnTo>
                <a:lnTo>
                  <a:pt x="3069" y="2208"/>
                </a:lnTo>
                <a:lnTo>
                  <a:pt x="3067" y="2206"/>
                </a:lnTo>
                <a:lnTo>
                  <a:pt x="3067" y="2204"/>
                </a:lnTo>
                <a:lnTo>
                  <a:pt x="3065" y="2202"/>
                </a:lnTo>
                <a:lnTo>
                  <a:pt x="3065" y="2200"/>
                </a:lnTo>
                <a:lnTo>
                  <a:pt x="3067" y="2200"/>
                </a:lnTo>
                <a:lnTo>
                  <a:pt x="3067" y="2198"/>
                </a:lnTo>
                <a:lnTo>
                  <a:pt x="3069" y="2196"/>
                </a:lnTo>
                <a:lnTo>
                  <a:pt x="3069" y="2194"/>
                </a:lnTo>
                <a:lnTo>
                  <a:pt x="3067" y="2194"/>
                </a:lnTo>
                <a:lnTo>
                  <a:pt x="3069" y="2192"/>
                </a:lnTo>
                <a:lnTo>
                  <a:pt x="3069" y="2190"/>
                </a:lnTo>
                <a:lnTo>
                  <a:pt x="3067" y="2190"/>
                </a:lnTo>
                <a:lnTo>
                  <a:pt x="3065" y="2190"/>
                </a:lnTo>
                <a:lnTo>
                  <a:pt x="3063" y="2190"/>
                </a:lnTo>
                <a:lnTo>
                  <a:pt x="3063" y="2188"/>
                </a:lnTo>
                <a:lnTo>
                  <a:pt x="3065" y="2188"/>
                </a:lnTo>
                <a:lnTo>
                  <a:pt x="3065" y="2187"/>
                </a:lnTo>
                <a:lnTo>
                  <a:pt x="3067" y="2187"/>
                </a:lnTo>
                <a:lnTo>
                  <a:pt x="3067" y="2185"/>
                </a:lnTo>
                <a:lnTo>
                  <a:pt x="3067" y="2183"/>
                </a:lnTo>
                <a:lnTo>
                  <a:pt x="3067" y="2181"/>
                </a:lnTo>
                <a:lnTo>
                  <a:pt x="3065" y="2181"/>
                </a:lnTo>
                <a:lnTo>
                  <a:pt x="3065" y="2183"/>
                </a:lnTo>
                <a:lnTo>
                  <a:pt x="3065" y="2185"/>
                </a:lnTo>
                <a:lnTo>
                  <a:pt x="3063" y="2185"/>
                </a:lnTo>
                <a:lnTo>
                  <a:pt x="3063" y="2187"/>
                </a:lnTo>
                <a:lnTo>
                  <a:pt x="3062" y="2187"/>
                </a:lnTo>
                <a:lnTo>
                  <a:pt x="3060" y="2188"/>
                </a:lnTo>
                <a:lnTo>
                  <a:pt x="3062" y="2188"/>
                </a:lnTo>
                <a:lnTo>
                  <a:pt x="3060" y="2190"/>
                </a:lnTo>
                <a:lnTo>
                  <a:pt x="3060" y="2192"/>
                </a:lnTo>
                <a:lnTo>
                  <a:pt x="3062" y="2194"/>
                </a:lnTo>
                <a:lnTo>
                  <a:pt x="3063" y="2194"/>
                </a:lnTo>
                <a:lnTo>
                  <a:pt x="3065" y="2194"/>
                </a:lnTo>
                <a:lnTo>
                  <a:pt x="3065" y="2192"/>
                </a:lnTo>
                <a:lnTo>
                  <a:pt x="3067" y="2194"/>
                </a:lnTo>
                <a:lnTo>
                  <a:pt x="3067" y="2196"/>
                </a:lnTo>
                <a:lnTo>
                  <a:pt x="3065" y="2196"/>
                </a:lnTo>
                <a:lnTo>
                  <a:pt x="3063" y="2196"/>
                </a:lnTo>
                <a:lnTo>
                  <a:pt x="3063" y="2198"/>
                </a:lnTo>
                <a:lnTo>
                  <a:pt x="3065" y="2200"/>
                </a:lnTo>
                <a:lnTo>
                  <a:pt x="3065" y="2202"/>
                </a:lnTo>
                <a:lnTo>
                  <a:pt x="3065" y="2204"/>
                </a:lnTo>
                <a:lnTo>
                  <a:pt x="3063" y="2206"/>
                </a:lnTo>
                <a:lnTo>
                  <a:pt x="3062" y="2208"/>
                </a:lnTo>
                <a:lnTo>
                  <a:pt x="3062" y="2210"/>
                </a:lnTo>
                <a:lnTo>
                  <a:pt x="3060" y="2210"/>
                </a:lnTo>
                <a:lnTo>
                  <a:pt x="3058" y="2210"/>
                </a:lnTo>
                <a:lnTo>
                  <a:pt x="3058" y="2208"/>
                </a:lnTo>
                <a:lnTo>
                  <a:pt x="3056" y="2208"/>
                </a:lnTo>
                <a:lnTo>
                  <a:pt x="3056" y="2206"/>
                </a:lnTo>
                <a:lnTo>
                  <a:pt x="3058" y="2206"/>
                </a:lnTo>
                <a:lnTo>
                  <a:pt x="3060" y="2206"/>
                </a:lnTo>
                <a:lnTo>
                  <a:pt x="3060" y="2204"/>
                </a:lnTo>
                <a:lnTo>
                  <a:pt x="3062" y="2204"/>
                </a:lnTo>
                <a:lnTo>
                  <a:pt x="3062" y="2202"/>
                </a:lnTo>
                <a:lnTo>
                  <a:pt x="3060" y="2202"/>
                </a:lnTo>
                <a:lnTo>
                  <a:pt x="3058" y="2204"/>
                </a:lnTo>
                <a:lnTo>
                  <a:pt x="3058" y="2202"/>
                </a:lnTo>
                <a:lnTo>
                  <a:pt x="3056" y="2200"/>
                </a:lnTo>
                <a:lnTo>
                  <a:pt x="3056" y="2198"/>
                </a:lnTo>
                <a:lnTo>
                  <a:pt x="3058" y="2198"/>
                </a:lnTo>
                <a:lnTo>
                  <a:pt x="3060" y="2200"/>
                </a:lnTo>
                <a:lnTo>
                  <a:pt x="3060" y="2198"/>
                </a:lnTo>
                <a:lnTo>
                  <a:pt x="3062" y="2198"/>
                </a:lnTo>
                <a:lnTo>
                  <a:pt x="3062" y="2194"/>
                </a:lnTo>
                <a:lnTo>
                  <a:pt x="3060" y="2196"/>
                </a:lnTo>
                <a:lnTo>
                  <a:pt x="3060" y="2198"/>
                </a:lnTo>
                <a:lnTo>
                  <a:pt x="3060" y="2196"/>
                </a:lnTo>
                <a:lnTo>
                  <a:pt x="3058" y="2196"/>
                </a:lnTo>
                <a:lnTo>
                  <a:pt x="3056" y="2196"/>
                </a:lnTo>
                <a:lnTo>
                  <a:pt x="3054" y="2196"/>
                </a:lnTo>
                <a:lnTo>
                  <a:pt x="3052" y="2196"/>
                </a:lnTo>
                <a:lnTo>
                  <a:pt x="3050" y="2194"/>
                </a:lnTo>
                <a:lnTo>
                  <a:pt x="3048" y="2194"/>
                </a:lnTo>
                <a:lnTo>
                  <a:pt x="3048" y="2192"/>
                </a:lnTo>
                <a:lnTo>
                  <a:pt x="3048" y="2190"/>
                </a:lnTo>
                <a:lnTo>
                  <a:pt x="3046" y="2190"/>
                </a:lnTo>
                <a:lnTo>
                  <a:pt x="3046" y="2188"/>
                </a:lnTo>
                <a:lnTo>
                  <a:pt x="3046" y="2187"/>
                </a:lnTo>
                <a:lnTo>
                  <a:pt x="3044" y="2185"/>
                </a:lnTo>
                <a:lnTo>
                  <a:pt x="3042" y="2185"/>
                </a:lnTo>
                <a:lnTo>
                  <a:pt x="3040" y="2185"/>
                </a:lnTo>
                <a:lnTo>
                  <a:pt x="3038" y="2185"/>
                </a:lnTo>
                <a:lnTo>
                  <a:pt x="3037" y="2183"/>
                </a:lnTo>
                <a:lnTo>
                  <a:pt x="3035" y="2183"/>
                </a:lnTo>
                <a:lnTo>
                  <a:pt x="3037" y="2185"/>
                </a:lnTo>
                <a:lnTo>
                  <a:pt x="3035" y="2185"/>
                </a:lnTo>
                <a:lnTo>
                  <a:pt x="3033" y="2183"/>
                </a:lnTo>
                <a:lnTo>
                  <a:pt x="3031" y="2183"/>
                </a:lnTo>
                <a:lnTo>
                  <a:pt x="3031" y="2181"/>
                </a:lnTo>
                <a:lnTo>
                  <a:pt x="3029" y="2181"/>
                </a:lnTo>
                <a:lnTo>
                  <a:pt x="3027" y="2181"/>
                </a:lnTo>
                <a:lnTo>
                  <a:pt x="3029" y="2179"/>
                </a:lnTo>
                <a:lnTo>
                  <a:pt x="3029" y="2177"/>
                </a:lnTo>
                <a:lnTo>
                  <a:pt x="3027" y="2177"/>
                </a:lnTo>
                <a:lnTo>
                  <a:pt x="3027" y="2175"/>
                </a:lnTo>
                <a:lnTo>
                  <a:pt x="3029" y="2175"/>
                </a:lnTo>
                <a:lnTo>
                  <a:pt x="3029" y="2173"/>
                </a:lnTo>
                <a:lnTo>
                  <a:pt x="3029" y="2171"/>
                </a:lnTo>
                <a:lnTo>
                  <a:pt x="3029" y="2169"/>
                </a:lnTo>
                <a:lnTo>
                  <a:pt x="3029" y="2167"/>
                </a:lnTo>
                <a:lnTo>
                  <a:pt x="3029" y="2169"/>
                </a:lnTo>
                <a:lnTo>
                  <a:pt x="3027" y="2169"/>
                </a:lnTo>
                <a:lnTo>
                  <a:pt x="3025" y="2169"/>
                </a:lnTo>
                <a:lnTo>
                  <a:pt x="3027" y="2165"/>
                </a:lnTo>
                <a:lnTo>
                  <a:pt x="3025" y="2164"/>
                </a:lnTo>
                <a:lnTo>
                  <a:pt x="3025" y="2162"/>
                </a:lnTo>
                <a:lnTo>
                  <a:pt x="3027" y="2162"/>
                </a:lnTo>
                <a:lnTo>
                  <a:pt x="3027" y="2160"/>
                </a:lnTo>
                <a:lnTo>
                  <a:pt x="3027" y="2158"/>
                </a:lnTo>
                <a:lnTo>
                  <a:pt x="3025" y="2156"/>
                </a:lnTo>
                <a:lnTo>
                  <a:pt x="3025" y="2154"/>
                </a:lnTo>
                <a:lnTo>
                  <a:pt x="3025" y="2152"/>
                </a:lnTo>
                <a:lnTo>
                  <a:pt x="3023" y="2154"/>
                </a:lnTo>
                <a:lnTo>
                  <a:pt x="3023" y="2156"/>
                </a:lnTo>
                <a:lnTo>
                  <a:pt x="3023" y="2158"/>
                </a:lnTo>
                <a:lnTo>
                  <a:pt x="3025" y="2158"/>
                </a:lnTo>
                <a:lnTo>
                  <a:pt x="3025" y="2160"/>
                </a:lnTo>
                <a:lnTo>
                  <a:pt x="3025" y="2162"/>
                </a:lnTo>
                <a:lnTo>
                  <a:pt x="3023" y="2164"/>
                </a:lnTo>
                <a:lnTo>
                  <a:pt x="3023" y="2165"/>
                </a:lnTo>
                <a:lnTo>
                  <a:pt x="3023" y="2167"/>
                </a:lnTo>
                <a:lnTo>
                  <a:pt x="3023" y="2169"/>
                </a:lnTo>
                <a:lnTo>
                  <a:pt x="3025" y="2171"/>
                </a:lnTo>
                <a:lnTo>
                  <a:pt x="3025" y="2173"/>
                </a:lnTo>
                <a:lnTo>
                  <a:pt x="3025" y="2175"/>
                </a:lnTo>
                <a:lnTo>
                  <a:pt x="3025" y="2173"/>
                </a:lnTo>
                <a:lnTo>
                  <a:pt x="3023" y="2173"/>
                </a:lnTo>
                <a:lnTo>
                  <a:pt x="3023" y="2179"/>
                </a:lnTo>
                <a:lnTo>
                  <a:pt x="3023" y="2181"/>
                </a:lnTo>
                <a:lnTo>
                  <a:pt x="3023" y="2183"/>
                </a:lnTo>
                <a:lnTo>
                  <a:pt x="3021" y="2185"/>
                </a:lnTo>
                <a:lnTo>
                  <a:pt x="3021" y="2187"/>
                </a:lnTo>
                <a:lnTo>
                  <a:pt x="3023" y="2187"/>
                </a:lnTo>
                <a:lnTo>
                  <a:pt x="3023" y="2188"/>
                </a:lnTo>
                <a:lnTo>
                  <a:pt x="3025" y="2188"/>
                </a:lnTo>
                <a:lnTo>
                  <a:pt x="3027" y="2190"/>
                </a:lnTo>
                <a:lnTo>
                  <a:pt x="3029" y="2192"/>
                </a:lnTo>
                <a:lnTo>
                  <a:pt x="3029" y="2194"/>
                </a:lnTo>
                <a:lnTo>
                  <a:pt x="3031" y="2194"/>
                </a:lnTo>
                <a:lnTo>
                  <a:pt x="3031" y="2192"/>
                </a:lnTo>
                <a:lnTo>
                  <a:pt x="3031" y="2190"/>
                </a:lnTo>
                <a:lnTo>
                  <a:pt x="3033" y="2190"/>
                </a:lnTo>
                <a:lnTo>
                  <a:pt x="3035" y="2188"/>
                </a:lnTo>
                <a:lnTo>
                  <a:pt x="3037" y="2187"/>
                </a:lnTo>
                <a:lnTo>
                  <a:pt x="3037" y="2188"/>
                </a:lnTo>
                <a:lnTo>
                  <a:pt x="3038" y="2188"/>
                </a:lnTo>
                <a:lnTo>
                  <a:pt x="3040" y="2188"/>
                </a:lnTo>
                <a:lnTo>
                  <a:pt x="3040" y="2187"/>
                </a:lnTo>
                <a:lnTo>
                  <a:pt x="3042" y="2187"/>
                </a:lnTo>
                <a:lnTo>
                  <a:pt x="3042" y="2188"/>
                </a:lnTo>
                <a:lnTo>
                  <a:pt x="3044" y="2188"/>
                </a:lnTo>
                <a:lnTo>
                  <a:pt x="3044" y="2190"/>
                </a:lnTo>
                <a:lnTo>
                  <a:pt x="3046" y="2192"/>
                </a:lnTo>
                <a:lnTo>
                  <a:pt x="3046" y="2194"/>
                </a:lnTo>
                <a:lnTo>
                  <a:pt x="3046" y="2196"/>
                </a:lnTo>
                <a:lnTo>
                  <a:pt x="3046" y="2198"/>
                </a:lnTo>
                <a:lnTo>
                  <a:pt x="3044" y="2198"/>
                </a:lnTo>
                <a:lnTo>
                  <a:pt x="3046" y="2200"/>
                </a:lnTo>
                <a:lnTo>
                  <a:pt x="3046" y="2202"/>
                </a:lnTo>
                <a:lnTo>
                  <a:pt x="3044" y="2202"/>
                </a:lnTo>
                <a:lnTo>
                  <a:pt x="3044" y="2200"/>
                </a:lnTo>
                <a:lnTo>
                  <a:pt x="3042" y="2200"/>
                </a:lnTo>
                <a:lnTo>
                  <a:pt x="3042" y="2202"/>
                </a:lnTo>
                <a:lnTo>
                  <a:pt x="3042" y="2204"/>
                </a:lnTo>
                <a:lnTo>
                  <a:pt x="3044" y="2206"/>
                </a:lnTo>
                <a:lnTo>
                  <a:pt x="3046" y="2208"/>
                </a:lnTo>
                <a:lnTo>
                  <a:pt x="3048" y="2208"/>
                </a:lnTo>
                <a:lnTo>
                  <a:pt x="3048" y="2206"/>
                </a:lnTo>
                <a:lnTo>
                  <a:pt x="3048" y="2204"/>
                </a:lnTo>
                <a:lnTo>
                  <a:pt x="3046" y="2202"/>
                </a:lnTo>
                <a:lnTo>
                  <a:pt x="3046" y="2200"/>
                </a:lnTo>
                <a:lnTo>
                  <a:pt x="3046" y="2198"/>
                </a:lnTo>
                <a:lnTo>
                  <a:pt x="3048" y="2198"/>
                </a:lnTo>
                <a:lnTo>
                  <a:pt x="3048" y="2200"/>
                </a:lnTo>
                <a:lnTo>
                  <a:pt x="3048" y="2202"/>
                </a:lnTo>
                <a:lnTo>
                  <a:pt x="3050" y="2202"/>
                </a:lnTo>
                <a:lnTo>
                  <a:pt x="3050" y="2200"/>
                </a:lnTo>
                <a:lnTo>
                  <a:pt x="3052" y="2200"/>
                </a:lnTo>
                <a:lnTo>
                  <a:pt x="3054" y="2202"/>
                </a:lnTo>
                <a:lnTo>
                  <a:pt x="3054" y="2204"/>
                </a:lnTo>
                <a:lnTo>
                  <a:pt x="3052" y="2206"/>
                </a:lnTo>
                <a:lnTo>
                  <a:pt x="3052" y="2210"/>
                </a:lnTo>
                <a:lnTo>
                  <a:pt x="3052" y="2212"/>
                </a:lnTo>
                <a:lnTo>
                  <a:pt x="3052" y="2213"/>
                </a:lnTo>
                <a:lnTo>
                  <a:pt x="3054" y="2213"/>
                </a:lnTo>
                <a:lnTo>
                  <a:pt x="3054" y="2212"/>
                </a:lnTo>
                <a:lnTo>
                  <a:pt x="3056" y="2213"/>
                </a:lnTo>
                <a:lnTo>
                  <a:pt x="3054" y="2213"/>
                </a:lnTo>
                <a:lnTo>
                  <a:pt x="3054" y="2217"/>
                </a:lnTo>
                <a:lnTo>
                  <a:pt x="3052" y="2219"/>
                </a:lnTo>
                <a:lnTo>
                  <a:pt x="3050" y="2223"/>
                </a:lnTo>
                <a:lnTo>
                  <a:pt x="3048" y="2225"/>
                </a:lnTo>
                <a:lnTo>
                  <a:pt x="3048" y="2227"/>
                </a:lnTo>
                <a:lnTo>
                  <a:pt x="3048" y="2229"/>
                </a:lnTo>
                <a:lnTo>
                  <a:pt x="3050" y="2231"/>
                </a:lnTo>
                <a:lnTo>
                  <a:pt x="3048" y="2233"/>
                </a:lnTo>
                <a:lnTo>
                  <a:pt x="3050" y="2235"/>
                </a:lnTo>
                <a:lnTo>
                  <a:pt x="3052" y="2236"/>
                </a:lnTo>
                <a:lnTo>
                  <a:pt x="3052" y="2238"/>
                </a:lnTo>
                <a:lnTo>
                  <a:pt x="3050" y="2242"/>
                </a:lnTo>
                <a:lnTo>
                  <a:pt x="3050" y="2244"/>
                </a:lnTo>
                <a:lnTo>
                  <a:pt x="3048" y="2244"/>
                </a:lnTo>
                <a:lnTo>
                  <a:pt x="3044" y="2244"/>
                </a:lnTo>
                <a:lnTo>
                  <a:pt x="3040" y="2242"/>
                </a:lnTo>
                <a:lnTo>
                  <a:pt x="3038" y="2242"/>
                </a:lnTo>
                <a:lnTo>
                  <a:pt x="3037" y="2240"/>
                </a:lnTo>
                <a:lnTo>
                  <a:pt x="3035" y="2240"/>
                </a:lnTo>
                <a:lnTo>
                  <a:pt x="3029" y="2240"/>
                </a:lnTo>
                <a:lnTo>
                  <a:pt x="3027" y="2240"/>
                </a:lnTo>
                <a:lnTo>
                  <a:pt x="3021" y="2240"/>
                </a:lnTo>
                <a:lnTo>
                  <a:pt x="3021" y="2238"/>
                </a:lnTo>
                <a:lnTo>
                  <a:pt x="3023" y="2238"/>
                </a:lnTo>
                <a:lnTo>
                  <a:pt x="3025" y="2238"/>
                </a:lnTo>
                <a:lnTo>
                  <a:pt x="3027" y="2238"/>
                </a:lnTo>
                <a:lnTo>
                  <a:pt x="3029" y="2238"/>
                </a:lnTo>
                <a:lnTo>
                  <a:pt x="3031" y="2238"/>
                </a:lnTo>
                <a:lnTo>
                  <a:pt x="3033" y="2236"/>
                </a:lnTo>
                <a:lnTo>
                  <a:pt x="3033" y="2235"/>
                </a:lnTo>
                <a:lnTo>
                  <a:pt x="3033" y="2233"/>
                </a:lnTo>
                <a:lnTo>
                  <a:pt x="3033" y="2231"/>
                </a:lnTo>
                <a:lnTo>
                  <a:pt x="3031" y="2231"/>
                </a:lnTo>
                <a:lnTo>
                  <a:pt x="3029" y="2231"/>
                </a:lnTo>
                <a:lnTo>
                  <a:pt x="3029" y="2233"/>
                </a:lnTo>
                <a:lnTo>
                  <a:pt x="3031" y="2233"/>
                </a:lnTo>
                <a:lnTo>
                  <a:pt x="3031" y="2231"/>
                </a:lnTo>
                <a:lnTo>
                  <a:pt x="3031" y="2233"/>
                </a:lnTo>
                <a:lnTo>
                  <a:pt x="3031" y="2235"/>
                </a:lnTo>
                <a:lnTo>
                  <a:pt x="3031" y="2236"/>
                </a:lnTo>
                <a:lnTo>
                  <a:pt x="3031" y="2238"/>
                </a:lnTo>
                <a:lnTo>
                  <a:pt x="3029" y="2236"/>
                </a:lnTo>
                <a:lnTo>
                  <a:pt x="3027" y="2236"/>
                </a:lnTo>
                <a:lnTo>
                  <a:pt x="3025" y="2236"/>
                </a:lnTo>
                <a:lnTo>
                  <a:pt x="3023" y="2238"/>
                </a:lnTo>
                <a:lnTo>
                  <a:pt x="3021" y="2238"/>
                </a:lnTo>
                <a:lnTo>
                  <a:pt x="3019" y="2238"/>
                </a:lnTo>
                <a:lnTo>
                  <a:pt x="3019" y="2240"/>
                </a:lnTo>
                <a:lnTo>
                  <a:pt x="3015" y="2240"/>
                </a:lnTo>
                <a:lnTo>
                  <a:pt x="3010" y="2242"/>
                </a:lnTo>
                <a:lnTo>
                  <a:pt x="3008" y="2242"/>
                </a:lnTo>
                <a:lnTo>
                  <a:pt x="3004" y="2244"/>
                </a:lnTo>
                <a:lnTo>
                  <a:pt x="3004" y="2246"/>
                </a:lnTo>
                <a:lnTo>
                  <a:pt x="3004" y="2248"/>
                </a:lnTo>
                <a:lnTo>
                  <a:pt x="3002" y="2250"/>
                </a:lnTo>
                <a:lnTo>
                  <a:pt x="3002" y="2252"/>
                </a:lnTo>
                <a:lnTo>
                  <a:pt x="3000" y="2252"/>
                </a:lnTo>
                <a:lnTo>
                  <a:pt x="2996" y="2254"/>
                </a:lnTo>
                <a:lnTo>
                  <a:pt x="2994" y="2254"/>
                </a:lnTo>
                <a:lnTo>
                  <a:pt x="2992" y="2256"/>
                </a:lnTo>
                <a:lnTo>
                  <a:pt x="2989" y="2258"/>
                </a:lnTo>
                <a:lnTo>
                  <a:pt x="2987" y="2260"/>
                </a:lnTo>
                <a:lnTo>
                  <a:pt x="2985" y="2260"/>
                </a:lnTo>
                <a:lnTo>
                  <a:pt x="2985" y="2261"/>
                </a:lnTo>
                <a:lnTo>
                  <a:pt x="2985" y="2263"/>
                </a:lnTo>
                <a:lnTo>
                  <a:pt x="2983" y="2263"/>
                </a:lnTo>
                <a:lnTo>
                  <a:pt x="2983" y="2265"/>
                </a:lnTo>
                <a:lnTo>
                  <a:pt x="2983" y="2267"/>
                </a:lnTo>
                <a:lnTo>
                  <a:pt x="2983" y="2269"/>
                </a:lnTo>
                <a:lnTo>
                  <a:pt x="2983" y="2271"/>
                </a:lnTo>
                <a:lnTo>
                  <a:pt x="2983" y="2273"/>
                </a:lnTo>
                <a:lnTo>
                  <a:pt x="2983" y="2275"/>
                </a:lnTo>
                <a:lnTo>
                  <a:pt x="2985" y="2275"/>
                </a:lnTo>
                <a:lnTo>
                  <a:pt x="2985" y="2277"/>
                </a:lnTo>
                <a:lnTo>
                  <a:pt x="2987" y="2277"/>
                </a:lnTo>
                <a:lnTo>
                  <a:pt x="2987" y="2279"/>
                </a:lnTo>
                <a:lnTo>
                  <a:pt x="2987" y="2281"/>
                </a:lnTo>
                <a:lnTo>
                  <a:pt x="2985" y="2281"/>
                </a:lnTo>
                <a:lnTo>
                  <a:pt x="2985" y="2283"/>
                </a:lnTo>
                <a:lnTo>
                  <a:pt x="2985" y="2284"/>
                </a:lnTo>
                <a:lnTo>
                  <a:pt x="2985" y="2286"/>
                </a:lnTo>
                <a:lnTo>
                  <a:pt x="2987" y="2286"/>
                </a:lnTo>
                <a:lnTo>
                  <a:pt x="2987" y="2288"/>
                </a:lnTo>
                <a:lnTo>
                  <a:pt x="2985" y="2288"/>
                </a:lnTo>
                <a:lnTo>
                  <a:pt x="2983" y="2288"/>
                </a:lnTo>
                <a:lnTo>
                  <a:pt x="2983" y="2286"/>
                </a:lnTo>
                <a:lnTo>
                  <a:pt x="2981" y="2286"/>
                </a:lnTo>
                <a:lnTo>
                  <a:pt x="2981" y="2284"/>
                </a:lnTo>
                <a:lnTo>
                  <a:pt x="2981" y="2283"/>
                </a:lnTo>
                <a:lnTo>
                  <a:pt x="2981" y="2281"/>
                </a:lnTo>
                <a:lnTo>
                  <a:pt x="2981" y="2279"/>
                </a:lnTo>
                <a:lnTo>
                  <a:pt x="2981" y="2277"/>
                </a:lnTo>
                <a:lnTo>
                  <a:pt x="2981" y="2275"/>
                </a:lnTo>
                <a:lnTo>
                  <a:pt x="2979" y="2275"/>
                </a:lnTo>
                <a:lnTo>
                  <a:pt x="2979" y="2273"/>
                </a:lnTo>
                <a:lnTo>
                  <a:pt x="2981" y="2273"/>
                </a:lnTo>
                <a:lnTo>
                  <a:pt x="2981" y="2271"/>
                </a:lnTo>
                <a:lnTo>
                  <a:pt x="2981" y="2269"/>
                </a:lnTo>
                <a:lnTo>
                  <a:pt x="2983" y="2269"/>
                </a:lnTo>
                <a:lnTo>
                  <a:pt x="2983" y="2267"/>
                </a:lnTo>
                <a:lnTo>
                  <a:pt x="2981" y="2265"/>
                </a:lnTo>
                <a:lnTo>
                  <a:pt x="2981" y="2263"/>
                </a:lnTo>
                <a:lnTo>
                  <a:pt x="2979" y="2263"/>
                </a:lnTo>
                <a:lnTo>
                  <a:pt x="2979" y="2261"/>
                </a:lnTo>
                <a:lnTo>
                  <a:pt x="2977" y="2261"/>
                </a:lnTo>
                <a:lnTo>
                  <a:pt x="2977" y="2260"/>
                </a:lnTo>
                <a:lnTo>
                  <a:pt x="2975" y="2260"/>
                </a:lnTo>
                <a:lnTo>
                  <a:pt x="2975" y="2258"/>
                </a:lnTo>
                <a:lnTo>
                  <a:pt x="2973" y="2258"/>
                </a:lnTo>
                <a:lnTo>
                  <a:pt x="2971" y="2256"/>
                </a:lnTo>
                <a:lnTo>
                  <a:pt x="2967" y="2252"/>
                </a:lnTo>
                <a:lnTo>
                  <a:pt x="2960" y="2250"/>
                </a:lnTo>
                <a:lnTo>
                  <a:pt x="2952" y="2246"/>
                </a:lnTo>
                <a:lnTo>
                  <a:pt x="2948" y="2246"/>
                </a:lnTo>
                <a:lnTo>
                  <a:pt x="2946" y="2246"/>
                </a:lnTo>
                <a:lnTo>
                  <a:pt x="2942" y="2246"/>
                </a:lnTo>
                <a:lnTo>
                  <a:pt x="2935" y="2244"/>
                </a:lnTo>
                <a:lnTo>
                  <a:pt x="2933" y="2244"/>
                </a:lnTo>
                <a:lnTo>
                  <a:pt x="2929" y="2244"/>
                </a:lnTo>
                <a:lnTo>
                  <a:pt x="2927" y="2242"/>
                </a:lnTo>
                <a:lnTo>
                  <a:pt x="2925" y="2242"/>
                </a:lnTo>
                <a:lnTo>
                  <a:pt x="2923" y="2242"/>
                </a:lnTo>
                <a:lnTo>
                  <a:pt x="2921" y="2242"/>
                </a:lnTo>
                <a:lnTo>
                  <a:pt x="2919" y="2242"/>
                </a:lnTo>
                <a:lnTo>
                  <a:pt x="2919" y="2238"/>
                </a:lnTo>
                <a:lnTo>
                  <a:pt x="2921" y="2238"/>
                </a:lnTo>
                <a:lnTo>
                  <a:pt x="2925" y="2240"/>
                </a:lnTo>
                <a:lnTo>
                  <a:pt x="2927" y="2238"/>
                </a:lnTo>
                <a:lnTo>
                  <a:pt x="2929" y="2238"/>
                </a:lnTo>
                <a:lnTo>
                  <a:pt x="2933" y="2236"/>
                </a:lnTo>
                <a:lnTo>
                  <a:pt x="2935" y="2236"/>
                </a:lnTo>
                <a:lnTo>
                  <a:pt x="2937" y="2236"/>
                </a:lnTo>
                <a:lnTo>
                  <a:pt x="2941" y="2236"/>
                </a:lnTo>
                <a:lnTo>
                  <a:pt x="2944" y="2236"/>
                </a:lnTo>
                <a:lnTo>
                  <a:pt x="2946" y="2235"/>
                </a:lnTo>
                <a:lnTo>
                  <a:pt x="2948" y="2235"/>
                </a:lnTo>
                <a:lnTo>
                  <a:pt x="2950" y="2235"/>
                </a:lnTo>
                <a:lnTo>
                  <a:pt x="2952" y="2235"/>
                </a:lnTo>
                <a:lnTo>
                  <a:pt x="2954" y="2236"/>
                </a:lnTo>
                <a:lnTo>
                  <a:pt x="2954" y="2238"/>
                </a:lnTo>
                <a:lnTo>
                  <a:pt x="2954" y="2240"/>
                </a:lnTo>
                <a:lnTo>
                  <a:pt x="2956" y="2242"/>
                </a:lnTo>
                <a:lnTo>
                  <a:pt x="2958" y="2242"/>
                </a:lnTo>
                <a:lnTo>
                  <a:pt x="2958" y="2240"/>
                </a:lnTo>
                <a:lnTo>
                  <a:pt x="2960" y="2242"/>
                </a:lnTo>
                <a:lnTo>
                  <a:pt x="2962" y="2242"/>
                </a:lnTo>
                <a:lnTo>
                  <a:pt x="2960" y="2242"/>
                </a:lnTo>
                <a:lnTo>
                  <a:pt x="2960" y="2240"/>
                </a:lnTo>
                <a:lnTo>
                  <a:pt x="2962" y="2240"/>
                </a:lnTo>
                <a:lnTo>
                  <a:pt x="2964" y="2240"/>
                </a:lnTo>
                <a:lnTo>
                  <a:pt x="2964" y="2238"/>
                </a:lnTo>
                <a:lnTo>
                  <a:pt x="2962" y="2238"/>
                </a:lnTo>
                <a:lnTo>
                  <a:pt x="2960" y="2238"/>
                </a:lnTo>
                <a:lnTo>
                  <a:pt x="2962" y="2236"/>
                </a:lnTo>
                <a:lnTo>
                  <a:pt x="2962" y="2235"/>
                </a:lnTo>
                <a:lnTo>
                  <a:pt x="2964" y="2235"/>
                </a:lnTo>
                <a:lnTo>
                  <a:pt x="2965" y="2233"/>
                </a:lnTo>
                <a:lnTo>
                  <a:pt x="2965" y="2235"/>
                </a:lnTo>
                <a:lnTo>
                  <a:pt x="2967" y="2235"/>
                </a:lnTo>
                <a:lnTo>
                  <a:pt x="2967" y="2233"/>
                </a:lnTo>
                <a:lnTo>
                  <a:pt x="2969" y="2233"/>
                </a:lnTo>
                <a:lnTo>
                  <a:pt x="2971" y="2233"/>
                </a:lnTo>
                <a:lnTo>
                  <a:pt x="2975" y="2235"/>
                </a:lnTo>
                <a:lnTo>
                  <a:pt x="2977" y="2235"/>
                </a:lnTo>
                <a:lnTo>
                  <a:pt x="2977" y="2236"/>
                </a:lnTo>
                <a:lnTo>
                  <a:pt x="2979" y="2236"/>
                </a:lnTo>
                <a:lnTo>
                  <a:pt x="2979" y="2238"/>
                </a:lnTo>
                <a:lnTo>
                  <a:pt x="2981" y="2240"/>
                </a:lnTo>
                <a:lnTo>
                  <a:pt x="2981" y="2242"/>
                </a:lnTo>
                <a:lnTo>
                  <a:pt x="2981" y="2244"/>
                </a:lnTo>
                <a:lnTo>
                  <a:pt x="2981" y="2246"/>
                </a:lnTo>
                <a:lnTo>
                  <a:pt x="2981" y="2248"/>
                </a:lnTo>
                <a:lnTo>
                  <a:pt x="2983" y="2250"/>
                </a:lnTo>
                <a:lnTo>
                  <a:pt x="2983" y="2252"/>
                </a:lnTo>
                <a:lnTo>
                  <a:pt x="2985" y="2252"/>
                </a:lnTo>
                <a:lnTo>
                  <a:pt x="2987" y="2252"/>
                </a:lnTo>
                <a:lnTo>
                  <a:pt x="2987" y="2254"/>
                </a:lnTo>
                <a:lnTo>
                  <a:pt x="2987" y="2256"/>
                </a:lnTo>
                <a:lnTo>
                  <a:pt x="2987" y="2254"/>
                </a:lnTo>
                <a:lnTo>
                  <a:pt x="2989" y="2256"/>
                </a:lnTo>
                <a:lnTo>
                  <a:pt x="2990" y="2254"/>
                </a:lnTo>
                <a:lnTo>
                  <a:pt x="2992" y="2254"/>
                </a:lnTo>
                <a:lnTo>
                  <a:pt x="2992" y="2252"/>
                </a:lnTo>
                <a:lnTo>
                  <a:pt x="2990" y="2252"/>
                </a:lnTo>
                <a:lnTo>
                  <a:pt x="2989" y="2250"/>
                </a:lnTo>
                <a:lnTo>
                  <a:pt x="2989" y="2248"/>
                </a:lnTo>
                <a:lnTo>
                  <a:pt x="2989" y="2246"/>
                </a:lnTo>
                <a:lnTo>
                  <a:pt x="2987" y="2244"/>
                </a:lnTo>
                <a:lnTo>
                  <a:pt x="2985" y="2244"/>
                </a:lnTo>
                <a:lnTo>
                  <a:pt x="2985" y="2242"/>
                </a:lnTo>
                <a:lnTo>
                  <a:pt x="2983" y="2238"/>
                </a:lnTo>
                <a:lnTo>
                  <a:pt x="2981" y="2238"/>
                </a:lnTo>
                <a:lnTo>
                  <a:pt x="2981" y="2236"/>
                </a:lnTo>
                <a:lnTo>
                  <a:pt x="2979" y="2236"/>
                </a:lnTo>
                <a:lnTo>
                  <a:pt x="2979" y="2235"/>
                </a:lnTo>
                <a:lnTo>
                  <a:pt x="2981" y="2235"/>
                </a:lnTo>
                <a:lnTo>
                  <a:pt x="2979" y="2233"/>
                </a:lnTo>
                <a:lnTo>
                  <a:pt x="2977" y="2233"/>
                </a:lnTo>
                <a:lnTo>
                  <a:pt x="2975" y="2233"/>
                </a:lnTo>
                <a:lnTo>
                  <a:pt x="2973" y="2233"/>
                </a:lnTo>
                <a:lnTo>
                  <a:pt x="2973" y="2231"/>
                </a:lnTo>
                <a:lnTo>
                  <a:pt x="2971" y="2231"/>
                </a:lnTo>
                <a:lnTo>
                  <a:pt x="2969" y="2231"/>
                </a:lnTo>
                <a:lnTo>
                  <a:pt x="2969" y="2229"/>
                </a:lnTo>
                <a:lnTo>
                  <a:pt x="2969" y="2227"/>
                </a:lnTo>
                <a:lnTo>
                  <a:pt x="2969" y="2225"/>
                </a:lnTo>
                <a:lnTo>
                  <a:pt x="2971" y="2225"/>
                </a:lnTo>
                <a:lnTo>
                  <a:pt x="2969" y="2225"/>
                </a:lnTo>
                <a:lnTo>
                  <a:pt x="2971" y="2223"/>
                </a:lnTo>
                <a:lnTo>
                  <a:pt x="2971" y="2221"/>
                </a:lnTo>
                <a:lnTo>
                  <a:pt x="2973" y="2221"/>
                </a:lnTo>
                <a:lnTo>
                  <a:pt x="2971" y="2219"/>
                </a:lnTo>
                <a:lnTo>
                  <a:pt x="2971" y="2217"/>
                </a:lnTo>
                <a:lnTo>
                  <a:pt x="2971" y="2215"/>
                </a:lnTo>
                <a:lnTo>
                  <a:pt x="2971" y="2213"/>
                </a:lnTo>
                <a:lnTo>
                  <a:pt x="2971" y="2212"/>
                </a:lnTo>
                <a:lnTo>
                  <a:pt x="2971" y="2210"/>
                </a:lnTo>
                <a:lnTo>
                  <a:pt x="2971" y="2208"/>
                </a:lnTo>
                <a:lnTo>
                  <a:pt x="2971" y="2206"/>
                </a:lnTo>
                <a:lnTo>
                  <a:pt x="2969" y="2206"/>
                </a:lnTo>
                <a:lnTo>
                  <a:pt x="2969" y="2204"/>
                </a:lnTo>
                <a:lnTo>
                  <a:pt x="2969" y="2202"/>
                </a:lnTo>
                <a:lnTo>
                  <a:pt x="2967" y="2200"/>
                </a:lnTo>
                <a:lnTo>
                  <a:pt x="2967" y="2196"/>
                </a:lnTo>
                <a:lnTo>
                  <a:pt x="2967" y="2194"/>
                </a:lnTo>
                <a:lnTo>
                  <a:pt x="2965" y="2192"/>
                </a:lnTo>
                <a:lnTo>
                  <a:pt x="2965" y="2190"/>
                </a:lnTo>
                <a:lnTo>
                  <a:pt x="2965" y="2188"/>
                </a:lnTo>
                <a:lnTo>
                  <a:pt x="2967" y="2187"/>
                </a:lnTo>
                <a:lnTo>
                  <a:pt x="2965" y="2185"/>
                </a:lnTo>
                <a:lnTo>
                  <a:pt x="2967" y="2183"/>
                </a:lnTo>
                <a:lnTo>
                  <a:pt x="2965" y="2183"/>
                </a:lnTo>
                <a:lnTo>
                  <a:pt x="2965" y="2179"/>
                </a:lnTo>
                <a:lnTo>
                  <a:pt x="2965" y="2177"/>
                </a:lnTo>
                <a:lnTo>
                  <a:pt x="2964" y="2175"/>
                </a:lnTo>
                <a:lnTo>
                  <a:pt x="2962" y="2171"/>
                </a:lnTo>
                <a:lnTo>
                  <a:pt x="2962" y="2169"/>
                </a:lnTo>
                <a:lnTo>
                  <a:pt x="2962" y="2167"/>
                </a:lnTo>
                <a:lnTo>
                  <a:pt x="2962" y="2165"/>
                </a:lnTo>
                <a:lnTo>
                  <a:pt x="2960" y="2165"/>
                </a:lnTo>
                <a:lnTo>
                  <a:pt x="2960" y="2164"/>
                </a:lnTo>
                <a:lnTo>
                  <a:pt x="2960" y="2162"/>
                </a:lnTo>
                <a:lnTo>
                  <a:pt x="2956" y="2162"/>
                </a:lnTo>
                <a:lnTo>
                  <a:pt x="2956" y="2160"/>
                </a:lnTo>
                <a:lnTo>
                  <a:pt x="2954" y="2158"/>
                </a:lnTo>
                <a:lnTo>
                  <a:pt x="2954" y="2156"/>
                </a:lnTo>
                <a:lnTo>
                  <a:pt x="2952" y="2154"/>
                </a:lnTo>
                <a:lnTo>
                  <a:pt x="2952" y="2156"/>
                </a:lnTo>
                <a:lnTo>
                  <a:pt x="2950" y="2156"/>
                </a:lnTo>
                <a:lnTo>
                  <a:pt x="2950" y="2158"/>
                </a:lnTo>
                <a:lnTo>
                  <a:pt x="2952" y="2158"/>
                </a:lnTo>
                <a:lnTo>
                  <a:pt x="2952" y="2160"/>
                </a:lnTo>
                <a:lnTo>
                  <a:pt x="2952" y="2164"/>
                </a:lnTo>
                <a:lnTo>
                  <a:pt x="2950" y="2164"/>
                </a:lnTo>
                <a:lnTo>
                  <a:pt x="2948" y="2162"/>
                </a:lnTo>
                <a:lnTo>
                  <a:pt x="2948" y="2160"/>
                </a:lnTo>
                <a:lnTo>
                  <a:pt x="2946" y="2160"/>
                </a:lnTo>
                <a:lnTo>
                  <a:pt x="2944" y="2160"/>
                </a:lnTo>
                <a:lnTo>
                  <a:pt x="2944" y="2158"/>
                </a:lnTo>
                <a:lnTo>
                  <a:pt x="2942" y="2158"/>
                </a:lnTo>
                <a:lnTo>
                  <a:pt x="2942" y="2154"/>
                </a:lnTo>
                <a:lnTo>
                  <a:pt x="2942" y="2152"/>
                </a:lnTo>
                <a:lnTo>
                  <a:pt x="2942" y="2150"/>
                </a:lnTo>
                <a:lnTo>
                  <a:pt x="2944" y="2150"/>
                </a:lnTo>
                <a:lnTo>
                  <a:pt x="2942" y="2148"/>
                </a:lnTo>
                <a:lnTo>
                  <a:pt x="2942" y="2146"/>
                </a:lnTo>
                <a:lnTo>
                  <a:pt x="2942" y="2142"/>
                </a:lnTo>
                <a:lnTo>
                  <a:pt x="2944" y="2140"/>
                </a:lnTo>
                <a:lnTo>
                  <a:pt x="2944" y="2139"/>
                </a:lnTo>
                <a:lnTo>
                  <a:pt x="2942" y="2139"/>
                </a:lnTo>
                <a:lnTo>
                  <a:pt x="2942" y="2137"/>
                </a:lnTo>
                <a:lnTo>
                  <a:pt x="2942" y="2135"/>
                </a:lnTo>
                <a:lnTo>
                  <a:pt x="2942" y="2133"/>
                </a:lnTo>
                <a:lnTo>
                  <a:pt x="2944" y="2129"/>
                </a:lnTo>
                <a:lnTo>
                  <a:pt x="2946" y="2129"/>
                </a:lnTo>
                <a:lnTo>
                  <a:pt x="2946" y="2127"/>
                </a:lnTo>
                <a:lnTo>
                  <a:pt x="2948" y="2127"/>
                </a:lnTo>
                <a:lnTo>
                  <a:pt x="2948" y="2125"/>
                </a:lnTo>
                <a:lnTo>
                  <a:pt x="2946" y="2125"/>
                </a:lnTo>
                <a:lnTo>
                  <a:pt x="2948" y="2123"/>
                </a:lnTo>
                <a:lnTo>
                  <a:pt x="2946" y="2123"/>
                </a:lnTo>
                <a:lnTo>
                  <a:pt x="2948" y="2121"/>
                </a:lnTo>
                <a:lnTo>
                  <a:pt x="2946" y="2119"/>
                </a:lnTo>
                <a:lnTo>
                  <a:pt x="2948" y="2119"/>
                </a:lnTo>
                <a:lnTo>
                  <a:pt x="2950" y="2119"/>
                </a:lnTo>
                <a:lnTo>
                  <a:pt x="2950" y="2117"/>
                </a:lnTo>
                <a:lnTo>
                  <a:pt x="2948" y="2117"/>
                </a:lnTo>
                <a:lnTo>
                  <a:pt x="2946" y="2117"/>
                </a:lnTo>
                <a:lnTo>
                  <a:pt x="2944" y="2117"/>
                </a:lnTo>
                <a:lnTo>
                  <a:pt x="2946" y="2116"/>
                </a:lnTo>
                <a:lnTo>
                  <a:pt x="2948" y="2116"/>
                </a:lnTo>
                <a:lnTo>
                  <a:pt x="2948" y="2114"/>
                </a:lnTo>
                <a:lnTo>
                  <a:pt x="2950" y="2112"/>
                </a:lnTo>
                <a:lnTo>
                  <a:pt x="2950" y="2110"/>
                </a:lnTo>
                <a:lnTo>
                  <a:pt x="2950" y="2108"/>
                </a:lnTo>
                <a:lnTo>
                  <a:pt x="2950" y="2106"/>
                </a:lnTo>
                <a:lnTo>
                  <a:pt x="2950" y="2104"/>
                </a:lnTo>
                <a:lnTo>
                  <a:pt x="2950" y="2100"/>
                </a:lnTo>
                <a:lnTo>
                  <a:pt x="2950" y="2098"/>
                </a:lnTo>
                <a:lnTo>
                  <a:pt x="2948" y="2098"/>
                </a:lnTo>
                <a:lnTo>
                  <a:pt x="2950" y="2096"/>
                </a:lnTo>
                <a:lnTo>
                  <a:pt x="2954" y="2094"/>
                </a:lnTo>
                <a:lnTo>
                  <a:pt x="2954" y="2091"/>
                </a:lnTo>
                <a:lnTo>
                  <a:pt x="2954" y="2089"/>
                </a:lnTo>
                <a:lnTo>
                  <a:pt x="2954" y="2087"/>
                </a:lnTo>
                <a:lnTo>
                  <a:pt x="2956" y="2087"/>
                </a:lnTo>
                <a:lnTo>
                  <a:pt x="2956" y="2085"/>
                </a:lnTo>
                <a:lnTo>
                  <a:pt x="2958" y="2087"/>
                </a:lnTo>
                <a:lnTo>
                  <a:pt x="2958" y="2085"/>
                </a:lnTo>
                <a:lnTo>
                  <a:pt x="2956" y="2085"/>
                </a:lnTo>
                <a:lnTo>
                  <a:pt x="2956" y="2083"/>
                </a:lnTo>
                <a:lnTo>
                  <a:pt x="2956" y="2081"/>
                </a:lnTo>
                <a:lnTo>
                  <a:pt x="2958" y="2079"/>
                </a:lnTo>
                <a:lnTo>
                  <a:pt x="2958" y="2077"/>
                </a:lnTo>
                <a:lnTo>
                  <a:pt x="2958" y="2075"/>
                </a:lnTo>
                <a:lnTo>
                  <a:pt x="2958" y="2073"/>
                </a:lnTo>
                <a:lnTo>
                  <a:pt x="2958" y="2071"/>
                </a:lnTo>
                <a:lnTo>
                  <a:pt x="2956" y="2071"/>
                </a:lnTo>
                <a:lnTo>
                  <a:pt x="2956" y="2073"/>
                </a:lnTo>
                <a:lnTo>
                  <a:pt x="2958" y="2073"/>
                </a:lnTo>
                <a:lnTo>
                  <a:pt x="2958" y="2075"/>
                </a:lnTo>
                <a:lnTo>
                  <a:pt x="2956" y="2077"/>
                </a:lnTo>
                <a:lnTo>
                  <a:pt x="2956" y="2079"/>
                </a:lnTo>
                <a:lnTo>
                  <a:pt x="2954" y="2083"/>
                </a:lnTo>
                <a:lnTo>
                  <a:pt x="2954" y="2087"/>
                </a:lnTo>
                <a:lnTo>
                  <a:pt x="2954" y="2089"/>
                </a:lnTo>
                <a:lnTo>
                  <a:pt x="2952" y="2089"/>
                </a:lnTo>
                <a:lnTo>
                  <a:pt x="2952" y="2092"/>
                </a:lnTo>
                <a:lnTo>
                  <a:pt x="2952" y="2094"/>
                </a:lnTo>
                <a:lnTo>
                  <a:pt x="2950" y="2094"/>
                </a:lnTo>
                <a:lnTo>
                  <a:pt x="2948" y="2096"/>
                </a:lnTo>
                <a:lnTo>
                  <a:pt x="2948" y="2098"/>
                </a:lnTo>
                <a:lnTo>
                  <a:pt x="2948" y="2100"/>
                </a:lnTo>
                <a:lnTo>
                  <a:pt x="2948" y="2102"/>
                </a:lnTo>
                <a:lnTo>
                  <a:pt x="2946" y="2102"/>
                </a:lnTo>
                <a:lnTo>
                  <a:pt x="2944" y="2102"/>
                </a:lnTo>
                <a:lnTo>
                  <a:pt x="2944" y="2104"/>
                </a:lnTo>
                <a:lnTo>
                  <a:pt x="2946" y="2104"/>
                </a:lnTo>
                <a:lnTo>
                  <a:pt x="2946" y="2106"/>
                </a:lnTo>
                <a:lnTo>
                  <a:pt x="2946" y="2108"/>
                </a:lnTo>
                <a:lnTo>
                  <a:pt x="2946" y="2110"/>
                </a:lnTo>
                <a:lnTo>
                  <a:pt x="2946" y="2112"/>
                </a:lnTo>
                <a:lnTo>
                  <a:pt x="2942" y="2112"/>
                </a:lnTo>
                <a:lnTo>
                  <a:pt x="2942" y="2114"/>
                </a:lnTo>
                <a:lnTo>
                  <a:pt x="2942" y="2116"/>
                </a:lnTo>
                <a:lnTo>
                  <a:pt x="2942" y="2117"/>
                </a:lnTo>
                <a:lnTo>
                  <a:pt x="2942" y="2119"/>
                </a:lnTo>
                <a:lnTo>
                  <a:pt x="2942" y="2121"/>
                </a:lnTo>
                <a:lnTo>
                  <a:pt x="2942" y="2123"/>
                </a:lnTo>
                <a:lnTo>
                  <a:pt x="2942" y="2125"/>
                </a:lnTo>
                <a:lnTo>
                  <a:pt x="2941" y="2125"/>
                </a:lnTo>
                <a:lnTo>
                  <a:pt x="2941" y="2127"/>
                </a:lnTo>
                <a:lnTo>
                  <a:pt x="2939" y="2125"/>
                </a:lnTo>
                <a:lnTo>
                  <a:pt x="2939" y="2123"/>
                </a:lnTo>
                <a:lnTo>
                  <a:pt x="2937" y="2125"/>
                </a:lnTo>
                <a:lnTo>
                  <a:pt x="2939" y="2127"/>
                </a:lnTo>
                <a:lnTo>
                  <a:pt x="2939" y="2129"/>
                </a:lnTo>
                <a:lnTo>
                  <a:pt x="2939" y="2131"/>
                </a:lnTo>
                <a:lnTo>
                  <a:pt x="2939" y="2133"/>
                </a:lnTo>
                <a:lnTo>
                  <a:pt x="2939" y="2135"/>
                </a:lnTo>
                <a:lnTo>
                  <a:pt x="2939" y="2137"/>
                </a:lnTo>
                <a:lnTo>
                  <a:pt x="2939" y="2139"/>
                </a:lnTo>
                <a:lnTo>
                  <a:pt x="2941" y="2139"/>
                </a:lnTo>
                <a:lnTo>
                  <a:pt x="2941" y="2140"/>
                </a:lnTo>
                <a:lnTo>
                  <a:pt x="2939" y="2142"/>
                </a:lnTo>
                <a:lnTo>
                  <a:pt x="2941" y="2144"/>
                </a:lnTo>
                <a:lnTo>
                  <a:pt x="2941" y="2146"/>
                </a:lnTo>
                <a:lnTo>
                  <a:pt x="2941" y="2148"/>
                </a:lnTo>
                <a:lnTo>
                  <a:pt x="2939" y="2152"/>
                </a:lnTo>
                <a:lnTo>
                  <a:pt x="2939" y="2156"/>
                </a:lnTo>
                <a:lnTo>
                  <a:pt x="2939" y="2158"/>
                </a:lnTo>
                <a:lnTo>
                  <a:pt x="2941" y="2160"/>
                </a:lnTo>
                <a:lnTo>
                  <a:pt x="2941" y="2162"/>
                </a:lnTo>
                <a:lnTo>
                  <a:pt x="2942" y="2162"/>
                </a:lnTo>
                <a:lnTo>
                  <a:pt x="2942" y="2164"/>
                </a:lnTo>
                <a:lnTo>
                  <a:pt x="2944" y="2165"/>
                </a:lnTo>
                <a:lnTo>
                  <a:pt x="2944" y="2167"/>
                </a:lnTo>
                <a:lnTo>
                  <a:pt x="2946" y="2171"/>
                </a:lnTo>
                <a:lnTo>
                  <a:pt x="2946" y="2173"/>
                </a:lnTo>
                <a:lnTo>
                  <a:pt x="2948" y="2177"/>
                </a:lnTo>
                <a:lnTo>
                  <a:pt x="2948" y="2179"/>
                </a:lnTo>
                <a:lnTo>
                  <a:pt x="2950" y="2181"/>
                </a:lnTo>
                <a:lnTo>
                  <a:pt x="2950" y="2183"/>
                </a:lnTo>
                <a:lnTo>
                  <a:pt x="2952" y="2185"/>
                </a:lnTo>
                <a:lnTo>
                  <a:pt x="2952" y="2187"/>
                </a:lnTo>
                <a:lnTo>
                  <a:pt x="2952" y="2188"/>
                </a:lnTo>
                <a:lnTo>
                  <a:pt x="2952" y="2190"/>
                </a:lnTo>
                <a:lnTo>
                  <a:pt x="2954" y="2192"/>
                </a:lnTo>
                <a:lnTo>
                  <a:pt x="2954" y="2194"/>
                </a:lnTo>
                <a:lnTo>
                  <a:pt x="2954" y="2196"/>
                </a:lnTo>
                <a:lnTo>
                  <a:pt x="2954" y="2198"/>
                </a:lnTo>
                <a:lnTo>
                  <a:pt x="2954" y="2200"/>
                </a:lnTo>
                <a:lnTo>
                  <a:pt x="2954" y="2202"/>
                </a:lnTo>
                <a:lnTo>
                  <a:pt x="2952" y="2202"/>
                </a:lnTo>
                <a:lnTo>
                  <a:pt x="2952" y="2204"/>
                </a:lnTo>
                <a:lnTo>
                  <a:pt x="2950" y="2204"/>
                </a:lnTo>
                <a:lnTo>
                  <a:pt x="2950" y="2210"/>
                </a:lnTo>
                <a:lnTo>
                  <a:pt x="2950" y="2212"/>
                </a:lnTo>
                <a:lnTo>
                  <a:pt x="2950" y="2213"/>
                </a:lnTo>
                <a:lnTo>
                  <a:pt x="2952" y="2213"/>
                </a:lnTo>
                <a:lnTo>
                  <a:pt x="2952" y="2215"/>
                </a:lnTo>
                <a:lnTo>
                  <a:pt x="2950" y="2217"/>
                </a:lnTo>
                <a:lnTo>
                  <a:pt x="2948" y="2219"/>
                </a:lnTo>
                <a:lnTo>
                  <a:pt x="2948" y="2223"/>
                </a:lnTo>
                <a:lnTo>
                  <a:pt x="2948" y="2225"/>
                </a:lnTo>
                <a:lnTo>
                  <a:pt x="2946" y="2227"/>
                </a:lnTo>
                <a:lnTo>
                  <a:pt x="2946" y="2229"/>
                </a:lnTo>
                <a:lnTo>
                  <a:pt x="2944" y="2229"/>
                </a:lnTo>
                <a:lnTo>
                  <a:pt x="2944" y="2227"/>
                </a:lnTo>
                <a:lnTo>
                  <a:pt x="2944" y="2229"/>
                </a:lnTo>
                <a:lnTo>
                  <a:pt x="2944" y="2233"/>
                </a:lnTo>
                <a:lnTo>
                  <a:pt x="2942" y="2233"/>
                </a:lnTo>
                <a:lnTo>
                  <a:pt x="2941" y="2231"/>
                </a:lnTo>
                <a:lnTo>
                  <a:pt x="2941" y="2229"/>
                </a:lnTo>
                <a:lnTo>
                  <a:pt x="2939" y="2229"/>
                </a:lnTo>
                <a:lnTo>
                  <a:pt x="2937" y="2227"/>
                </a:lnTo>
                <a:lnTo>
                  <a:pt x="2935" y="2225"/>
                </a:lnTo>
                <a:lnTo>
                  <a:pt x="2933" y="2223"/>
                </a:lnTo>
                <a:lnTo>
                  <a:pt x="2933" y="2221"/>
                </a:lnTo>
                <a:lnTo>
                  <a:pt x="2933" y="2223"/>
                </a:lnTo>
                <a:lnTo>
                  <a:pt x="2931" y="2225"/>
                </a:lnTo>
                <a:lnTo>
                  <a:pt x="2927" y="2223"/>
                </a:lnTo>
                <a:lnTo>
                  <a:pt x="2925" y="2221"/>
                </a:lnTo>
                <a:lnTo>
                  <a:pt x="2925" y="2219"/>
                </a:lnTo>
                <a:lnTo>
                  <a:pt x="2923" y="2219"/>
                </a:lnTo>
                <a:lnTo>
                  <a:pt x="2923" y="2217"/>
                </a:lnTo>
                <a:lnTo>
                  <a:pt x="2923" y="2215"/>
                </a:lnTo>
                <a:lnTo>
                  <a:pt x="2923" y="2213"/>
                </a:lnTo>
                <a:lnTo>
                  <a:pt x="2921" y="2212"/>
                </a:lnTo>
                <a:lnTo>
                  <a:pt x="2921" y="2210"/>
                </a:lnTo>
                <a:lnTo>
                  <a:pt x="2921" y="2206"/>
                </a:lnTo>
                <a:lnTo>
                  <a:pt x="2921" y="2204"/>
                </a:lnTo>
                <a:lnTo>
                  <a:pt x="2919" y="2204"/>
                </a:lnTo>
                <a:lnTo>
                  <a:pt x="2919" y="2202"/>
                </a:lnTo>
                <a:lnTo>
                  <a:pt x="2917" y="2202"/>
                </a:lnTo>
                <a:lnTo>
                  <a:pt x="2916" y="2204"/>
                </a:lnTo>
                <a:lnTo>
                  <a:pt x="2914" y="2206"/>
                </a:lnTo>
                <a:lnTo>
                  <a:pt x="2912" y="2206"/>
                </a:lnTo>
                <a:lnTo>
                  <a:pt x="2912" y="2204"/>
                </a:lnTo>
                <a:lnTo>
                  <a:pt x="2912" y="2202"/>
                </a:lnTo>
                <a:lnTo>
                  <a:pt x="2910" y="2202"/>
                </a:lnTo>
                <a:lnTo>
                  <a:pt x="2910" y="2200"/>
                </a:lnTo>
                <a:lnTo>
                  <a:pt x="2908" y="2200"/>
                </a:lnTo>
                <a:lnTo>
                  <a:pt x="2906" y="2198"/>
                </a:lnTo>
                <a:lnTo>
                  <a:pt x="2906" y="2196"/>
                </a:lnTo>
                <a:lnTo>
                  <a:pt x="2904" y="2192"/>
                </a:lnTo>
                <a:lnTo>
                  <a:pt x="2904" y="2190"/>
                </a:lnTo>
                <a:lnTo>
                  <a:pt x="2904" y="2188"/>
                </a:lnTo>
                <a:lnTo>
                  <a:pt x="2902" y="2188"/>
                </a:lnTo>
                <a:lnTo>
                  <a:pt x="2900" y="2190"/>
                </a:lnTo>
                <a:lnTo>
                  <a:pt x="2900" y="2188"/>
                </a:lnTo>
                <a:lnTo>
                  <a:pt x="2898" y="2187"/>
                </a:lnTo>
                <a:lnTo>
                  <a:pt x="2898" y="2183"/>
                </a:lnTo>
                <a:lnTo>
                  <a:pt x="2896" y="2183"/>
                </a:lnTo>
                <a:lnTo>
                  <a:pt x="2894" y="2185"/>
                </a:lnTo>
                <a:lnTo>
                  <a:pt x="2893" y="2183"/>
                </a:lnTo>
                <a:lnTo>
                  <a:pt x="2891" y="2183"/>
                </a:lnTo>
                <a:lnTo>
                  <a:pt x="2889" y="2185"/>
                </a:lnTo>
                <a:lnTo>
                  <a:pt x="2887" y="2183"/>
                </a:lnTo>
                <a:lnTo>
                  <a:pt x="2887" y="2181"/>
                </a:lnTo>
                <a:lnTo>
                  <a:pt x="2885" y="2181"/>
                </a:lnTo>
                <a:lnTo>
                  <a:pt x="2885" y="2179"/>
                </a:lnTo>
                <a:lnTo>
                  <a:pt x="2883" y="2177"/>
                </a:lnTo>
                <a:lnTo>
                  <a:pt x="2883" y="2179"/>
                </a:lnTo>
                <a:lnTo>
                  <a:pt x="2883" y="2177"/>
                </a:lnTo>
                <a:lnTo>
                  <a:pt x="2881" y="2179"/>
                </a:lnTo>
                <a:lnTo>
                  <a:pt x="2879" y="2177"/>
                </a:lnTo>
                <a:lnTo>
                  <a:pt x="2879" y="2179"/>
                </a:lnTo>
                <a:lnTo>
                  <a:pt x="2881" y="2179"/>
                </a:lnTo>
                <a:lnTo>
                  <a:pt x="2881" y="2181"/>
                </a:lnTo>
                <a:lnTo>
                  <a:pt x="2883" y="2183"/>
                </a:lnTo>
                <a:lnTo>
                  <a:pt x="2883" y="2185"/>
                </a:lnTo>
                <a:lnTo>
                  <a:pt x="2883" y="2187"/>
                </a:lnTo>
                <a:lnTo>
                  <a:pt x="2883" y="2188"/>
                </a:lnTo>
                <a:lnTo>
                  <a:pt x="2883" y="2190"/>
                </a:lnTo>
                <a:lnTo>
                  <a:pt x="2885" y="2188"/>
                </a:lnTo>
                <a:lnTo>
                  <a:pt x="2885" y="2190"/>
                </a:lnTo>
                <a:lnTo>
                  <a:pt x="2885" y="2192"/>
                </a:lnTo>
                <a:lnTo>
                  <a:pt x="2887" y="2192"/>
                </a:lnTo>
                <a:lnTo>
                  <a:pt x="2887" y="2194"/>
                </a:lnTo>
                <a:lnTo>
                  <a:pt x="2889" y="2196"/>
                </a:lnTo>
                <a:lnTo>
                  <a:pt x="2891" y="2198"/>
                </a:lnTo>
                <a:lnTo>
                  <a:pt x="2893" y="2198"/>
                </a:lnTo>
                <a:lnTo>
                  <a:pt x="2893" y="2200"/>
                </a:lnTo>
                <a:lnTo>
                  <a:pt x="2894" y="2200"/>
                </a:lnTo>
                <a:lnTo>
                  <a:pt x="2896" y="2202"/>
                </a:lnTo>
                <a:lnTo>
                  <a:pt x="2896" y="2204"/>
                </a:lnTo>
                <a:lnTo>
                  <a:pt x="2898" y="2204"/>
                </a:lnTo>
                <a:lnTo>
                  <a:pt x="2900" y="2206"/>
                </a:lnTo>
                <a:lnTo>
                  <a:pt x="2900" y="2208"/>
                </a:lnTo>
                <a:lnTo>
                  <a:pt x="2902" y="2208"/>
                </a:lnTo>
                <a:lnTo>
                  <a:pt x="2904" y="2208"/>
                </a:lnTo>
                <a:lnTo>
                  <a:pt x="2904" y="2210"/>
                </a:lnTo>
                <a:lnTo>
                  <a:pt x="2906" y="2210"/>
                </a:lnTo>
                <a:lnTo>
                  <a:pt x="2906" y="2212"/>
                </a:lnTo>
                <a:lnTo>
                  <a:pt x="2908" y="2213"/>
                </a:lnTo>
                <a:lnTo>
                  <a:pt x="2908" y="2215"/>
                </a:lnTo>
                <a:lnTo>
                  <a:pt x="2910" y="2217"/>
                </a:lnTo>
                <a:lnTo>
                  <a:pt x="2910" y="2219"/>
                </a:lnTo>
                <a:lnTo>
                  <a:pt x="2910" y="2221"/>
                </a:lnTo>
                <a:lnTo>
                  <a:pt x="2912" y="2221"/>
                </a:lnTo>
                <a:lnTo>
                  <a:pt x="2912" y="2223"/>
                </a:lnTo>
                <a:lnTo>
                  <a:pt x="2912" y="2225"/>
                </a:lnTo>
                <a:lnTo>
                  <a:pt x="2912" y="2227"/>
                </a:lnTo>
                <a:lnTo>
                  <a:pt x="2914" y="2227"/>
                </a:lnTo>
                <a:lnTo>
                  <a:pt x="2914" y="2229"/>
                </a:lnTo>
                <a:lnTo>
                  <a:pt x="2914" y="2231"/>
                </a:lnTo>
                <a:lnTo>
                  <a:pt x="2914" y="2233"/>
                </a:lnTo>
                <a:lnTo>
                  <a:pt x="2912" y="2233"/>
                </a:lnTo>
                <a:lnTo>
                  <a:pt x="2912" y="2235"/>
                </a:lnTo>
                <a:lnTo>
                  <a:pt x="2910" y="2236"/>
                </a:lnTo>
                <a:lnTo>
                  <a:pt x="2910" y="2242"/>
                </a:lnTo>
                <a:lnTo>
                  <a:pt x="2912" y="2242"/>
                </a:lnTo>
                <a:lnTo>
                  <a:pt x="2912" y="2244"/>
                </a:lnTo>
                <a:lnTo>
                  <a:pt x="2914" y="2244"/>
                </a:lnTo>
                <a:lnTo>
                  <a:pt x="2916" y="2246"/>
                </a:lnTo>
                <a:lnTo>
                  <a:pt x="2917" y="2246"/>
                </a:lnTo>
                <a:lnTo>
                  <a:pt x="2919" y="2246"/>
                </a:lnTo>
                <a:lnTo>
                  <a:pt x="2921" y="2246"/>
                </a:lnTo>
                <a:lnTo>
                  <a:pt x="2923" y="2246"/>
                </a:lnTo>
                <a:lnTo>
                  <a:pt x="2921" y="2248"/>
                </a:lnTo>
                <a:lnTo>
                  <a:pt x="2919" y="2248"/>
                </a:lnTo>
                <a:lnTo>
                  <a:pt x="2917" y="2250"/>
                </a:lnTo>
                <a:lnTo>
                  <a:pt x="2916" y="2252"/>
                </a:lnTo>
                <a:lnTo>
                  <a:pt x="2914" y="2252"/>
                </a:lnTo>
                <a:lnTo>
                  <a:pt x="2912" y="2252"/>
                </a:lnTo>
                <a:lnTo>
                  <a:pt x="2910" y="2252"/>
                </a:lnTo>
                <a:lnTo>
                  <a:pt x="2908" y="2252"/>
                </a:lnTo>
                <a:lnTo>
                  <a:pt x="2906" y="2252"/>
                </a:lnTo>
                <a:lnTo>
                  <a:pt x="2904" y="2252"/>
                </a:lnTo>
                <a:lnTo>
                  <a:pt x="2902" y="2252"/>
                </a:lnTo>
                <a:lnTo>
                  <a:pt x="2902" y="2254"/>
                </a:lnTo>
                <a:lnTo>
                  <a:pt x="2900" y="2256"/>
                </a:lnTo>
                <a:lnTo>
                  <a:pt x="2898" y="2256"/>
                </a:lnTo>
                <a:lnTo>
                  <a:pt x="2894" y="2258"/>
                </a:lnTo>
                <a:lnTo>
                  <a:pt x="2893" y="2258"/>
                </a:lnTo>
                <a:lnTo>
                  <a:pt x="2891" y="2260"/>
                </a:lnTo>
                <a:lnTo>
                  <a:pt x="2889" y="2261"/>
                </a:lnTo>
                <a:lnTo>
                  <a:pt x="2889" y="2263"/>
                </a:lnTo>
                <a:lnTo>
                  <a:pt x="2887" y="2263"/>
                </a:lnTo>
                <a:lnTo>
                  <a:pt x="2885" y="2263"/>
                </a:lnTo>
                <a:lnTo>
                  <a:pt x="2883" y="2263"/>
                </a:lnTo>
                <a:lnTo>
                  <a:pt x="2883" y="2261"/>
                </a:lnTo>
                <a:lnTo>
                  <a:pt x="2883" y="2258"/>
                </a:lnTo>
                <a:lnTo>
                  <a:pt x="2881" y="2223"/>
                </a:lnTo>
                <a:lnTo>
                  <a:pt x="2879" y="2198"/>
                </a:lnTo>
                <a:lnTo>
                  <a:pt x="2877" y="2175"/>
                </a:lnTo>
                <a:lnTo>
                  <a:pt x="2875" y="2156"/>
                </a:lnTo>
                <a:lnTo>
                  <a:pt x="2869" y="2108"/>
                </a:lnTo>
                <a:lnTo>
                  <a:pt x="2862" y="2091"/>
                </a:lnTo>
                <a:lnTo>
                  <a:pt x="2860" y="2089"/>
                </a:lnTo>
                <a:lnTo>
                  <a:pt x="2858" y="2077"/>
                </a:lnTo>
                <a:lnTo>
                  <a:pt x="2860" y="2058"/>
                </a:lnTo>
                <a:lnTo>
                  <a:pt x="2862" y="2056"/>
                </a:lnTo>
                <a:lnTo>
                  <a:pt x="2866" y="2052"/>
                </a:lnTo>
                <a:lnTo>
                  <a:pt x="2866" y="2025"/>
                </a:lnTo>
                <a:lnTo>
                  <a:pt x="2869" y="2000"/>
                </a:lnTo>
                <a:lnTo>
                  <a:pt x="2843" y="1993"/>
                </a:lnTo>
                <a:lnTo>
                  <a:pt x="2816" y="1987"/>
                </a:lnTo>
                <a:lnTo>
                  <a:pt x="2816" y="1981"/>
                </a:lnTo>
                <a:lnTo>
                  <a:pt x="2793" y="1975"/>
                </a:lnTo>
                <a:lnTo>
                  <a:pt x="2793" y="1973"/>
                </a:lnTo>
                <a:lnTo>
                  <a:pt x="2793" y="1972"/>
                </a:lnTo>
                <a:lnTo>
                  <a:pt x="2793" y="1968"/>
                </a:lnTo>
                <a:lnTo>
                  <a:pt x="2795" y="1966"/>
                </a:lnTo>
                <a:lnTo>
                  <a:pt x="2796" y="1964"/>
                </a:lnTo>
                <a:lnTo>
                  <a:pt x="2796" y="1962"/>
                </a:lnTo>
                <a:lnTo>
                  <a:pt x="2800" y="1958"/>
                </a:lnTo>
                <a:lnTo>
                  <a:pt x="2800" y="1956"/>
                </a:lnTo>
                <a:lnTo>
                  <a:pt x="2802" y="1956"/>
                </a:lnTo>
                <a:lnTo>
                  <a:pt x="2804" y="1952"/>
                </a:lnTo>
                <a:lnTo>
                  <a:pt x="2808" y="1947"/>
                </a:lnTo>
                <a:lnTo>
                  <a:pt x="2808" y="1945"/>
                </a:lnTo>
                <a:lnTo>
                  <a:pt x="2810" y="1943"/>
                </a:lnTo>
                <a:lnTo>
                  <a:pt x="2812" y="1943"/>
                </a:lnTo>
                <a:lnTo>
                  <a:pt x="2812" y="1941"/>
                </a:lnTo>
                <a:lnTo>
                  <a:pt x="2814" y="1941"/>
                </a:lnTo>
                <a:lnTo>
                  <a:pt x="2814" y="1939"/>
                </a:lnTo>
                <a:lnTo>
                  <a:pt x="2816" y="1939"/>
                </a:lnTo>
                <a:lnTo>
                  <a:pt x="2820" y="1937"/>
                </a:lnTo>
                <a:lnTo>
                  <a:pt x="2821" y="1935"/>
                </a:lnTo>
                <a:lnTo>
                  <a:pt x="2821" y="1933"/>
                </a:lnTo>
                <a:lnTo>
                  <a:pt x="2823" y="1933"/>
                </a:lnTo>
                <a:lnTo>
                  <a:pt x="2825" y="1933"/>
                </a:lnTo>
                <a:lnTo>
                  <a:pt x="2825" y="1931"/>
                </a:lnTo>
                <a:lnTo>
                  <a:pt x="2827" y="1929"/>
                </a:lnTo>
                <a:lnTo>
                  <a:pt x="2827" y="1927"/>
                </a:lnTo>
                <a:lnTo>
                  <a:pt x="2829" y="1929"/>
                </a:lnTo>
                <a:lnTo>
                  <a:pt x="2829" y="1927"/>
                </a:lnTo>
                <a:lnTo>
                  <a:pt x="2829" y="1925"/>
                </a:lnTo>
                <a:lnTo>
                  <a:pt x="2831" y="1925"/>
                </a:lnTo>
                <a:lnTo>
                  <a:pt x="2835" y="1927"/>
                </a:lnTo>
                <a:lnTo>
                  <a:pt x="2835" y="1925"/>
                </a:lnTo>
                <a:lnTo>
                  <a:pt x="2835" y="1924"/>
                </a:lnTo>
                <a:lnTo>
                  <a:pt x="2837" y="1924"/>
                </a:lnTo>
                <a:lnTo>
                  <a:pt x="2837" y="1922"/>
                </a:lnTo>
                <a:lnTo>
                  <a:pt x="2837" y="1920"/>
                </a:lnTo>
                <a:lnTo>
                  <a:pt x="2837" y="1918"/>
                </a:lnTo>
                <a:lnTo>
                  <a:pt x="2837" y="1916"/>
                </a:lnTo>
                <a:lnTo>
                  <a:pt x="2837" y="1914"/>
                </a:lnTo>
                <a:lnTo>
                  <a:pt x="2837" y="1916"/>
                </a:lnTo>
                <a:lnTo>
                  <a:pt x="2839" y="1916"/>
                </a:lnTo>
                <a:lnTo>
                  <a:pt x="2839" y="1914"/>
                </a:lnTo>
                <a:lnTo>
                  <a:pt x="2837" y="1914"/>
                </a:lnTo>
                <a:lnTo>
                  <a:pt x="2837" y="1912"/>
                </a:lnTo>
                <a:lnTo>
                  <a:pt x="2837" y="1910"/>
                </a:lnTo>
                <a:lnTo>
                  <a:pt x="2837" y="1908"/>
                </a:lnTo>
                <a:lnTo>
                  <a:pt x="2837" y="1906"/>
                </a:lnTo>
                <a:lnTo>
                  <a:pt x="2839" y="1906"/>
                </a:lnTo>
                <a:lnTo>
                  <a:pt x="2839" y="1904"/>
                </a:lnTo>
                <a:lnTo>
                  <a:pt x="2837" y="1904"/>
                </a:lnTo>
                <a:lnTo>
                  <a:pt x="2839" y="1904"/>
                </a:lnTo>
                <a:lnTo>
                  <a:pt x="2839" y="1902"/>
                </a:lnTo>
                <a:lnTo>
                  <a:pt x="2839" y="1900"/>
                </a:lnTo>
                <a:lnTo>
                  <a:pt x="2841" y="1900"/>
                </a:lnTo>
                <a:lnTo>
                  <a:pt x="2841" y="1899"/>
                </a:lnTo>
                <a:lnTo>
                  <a:pt x="2846" y="1897"/>
                </a:lnTo>
                <a:lnTo>
                  <a:pt x="2846" y="1895"/>
                </a:lnTo>
                <a:lnTo>
                  <a:pt x="2848" y="1893"/>
                </a:lnTo>
                <a:lnTo>
                  <a:pt x="2850" y="1891"/>
                </a:lnTo>
                <a:lnTo>
                  <a:pt x="2852" y="1891"/>
                </a:lnTo>
                <a:lnTo>
                  <a:pt x="2852" y="1889"/>
                </a:lnTo>
                <a:lnTo>
                  <a:pt x="2854" y="1889"/>
                </a:lnTo>
                <a:lnTo>
                  <a:pt x="2856" y="1887"/>
                </a:lnTo>
                <a:lnTo>
                  <a:pt x="2858" y="1887"/>
                </a:lnTo>
                <a:lnTo>
                  <a:pt x="2858" y="1885"/>
                </a:lnTo>
                <a:lnTo>
                  <a:pt x="2856" y="1885"/>
                </a:lnTo>
                <a:lnTo>
                  <a:pt x="2856" y="1883"/>
                </a:lnTo>
                <a:lnTo>
                  <a:pt x="2858" y="1883"/>
                </a:lnTo>
                <a:lnTo>
                  <a:pt x="2858" y="1881"/>
                </a:lnTo>
                <a:lnTo>
                  <a:pt x="2860" y="1881"/>
                </a:lnTo>
                <a:lnTo>
                  <a:pt x="2860" y="1879"/>
                </a:lnTo>
                <a:lnTo>
                  <a:pt x="2862" y="1879"/>
                </a:lnTo>
                <a:lnTo>
                  <a:pt x="2862" y="1877"/>
                </a:lnTo>
                <a:lnTo>
                  <a:pt x="2864" y="1876"/>
                </a:lnTo>
                <a:lnTo>
                  <a:pt x="2868" y="1874"/>
                </a:lnTo>
                <a:lnTo>
                  <a:pt x="2868" y="1872"/>
                </a:lnTo>
                <a:lnTo>
                  <a:pt x="2869" y="1872"/>
                </a:lnTo>
                <a:lnTo>
                  <a:pt x="2869" y="1870"/>
                </a:lnTo>
                <a:lnTo>
                  <a:pt x="2869" y="1868"/>
                </a:lnTo>
                <a:lnTo>
                  <a:pt x="2869" y="1866"/>
                </a:lnTo>
                <a:lnTo>
                  <a:pt x="2871" y="1864"/>
                </a:lnTo>
                <a:lnTo>
                  <a:pt x="2873" y="1864"/>
                </a:lnTo>
                <a:lnTo>
                  <a:pt x="2873" y="1862"/>
                </a:lnTo>
                <a:lnTo>
                  <a:pt x="2873" y="1860"/>
                </a:lnTo>
                <a:lnTo>
                  <a:pt x="2875" y="1860"/>
                </a:lnTo>
                <a:lnTo>
                  <a:pt x="2875" y="1856"/>
                </a:lnTo>
                <a:lnTo>
                  <a:pt x="2875" y="1854"/>
                </a:lnTo>
                <a:lnTo>
                  <a:pt x="2873" y="1852"/>
                </a:lnTo>
                <a:lnTo>
                  <a:pt x="2873" y="1851"/>
                </a:lnTo>
                <a:lnTo>
                  <a:pt x="2873" y="1849"/>
                </a:lnTo>
                <a:lnTo>
                  <a:pt x="2873" y="1847"/>
                </a:lnTo>
                <a:lnTo>
                  <a:pt x="2873" y="1845"/>
                </a:lnTo>
                <a:lnTo>
                  <a:pt x="2875" y="1843"/>
                </a:lnTo>
                <a:lnTo>
                  <a:pt x="2875" y="1841"/>
                </a:lnTo>
                <a:lnTo>
                  <a:pt x="2875" y="1839"/>
                </a:lnTo>
                <a:lnTo>
                  <a:pt x="2877" y="1839"/>
                </a:lnTo>
                <a:lnTo>
                  <a:pt x="2877" y="1837"/>
                </a:lnTo>
                <a:lnTo>
                  <a:pt x="2877" y="1835"/>
                </a:lnTo>
                <a:lnTo>
                  <a:pt x="2879" y="1835"/>
                </a:lnTo>
                <a:lnTo>
                  <a:pt x="2879" y="1837"/>
                </a:lnTo>
                <a:lnTo>
                  <a:pt x="2881" y="1837"/>
                </a:lnTo>
                <a:lnTo>
                  <a:pt x="2881" y="1835"/>
                </a:lnTo>
                <a:lnTo>
                  <a:pt x="2883" y="1835"/>
                </a:lnTo>
                <a:lnTo>
                  <a:pt x="2883" y="1833"/>
                </a:lnTo>
                <a:lnTo>
                  <a:pt x="2885" y="1833"/>
                </a:lnTo>
                <a:lnTo>
                  <a:pt x="2887" y="1831"/>
                </a:lnTo>
                <a:lnTo>
                  <a:pt x="2889" y="1829"/>
                </a:lnTo>
                <a:lnTo>
                  <a:pt x="2891" y="1829"/>
                </a:lnTo>
                <a:lnTo>
                  <a:pt x="2893" y="1829"/>
                </a:lnTo>
                <a:lnTo>
                  <a:pt x="2894" y="1829"/>
                </a:lnTo>
                <a:lnTo>
                  <a:pt x="2894" y="1828"/>
                </a:lnTo>
                <a:lnTo>
                  <a:pt x="2896" y="1826"/>
                </a:lnTo>
                <a:lnTo>
                  <a:pt x="2900" y="1822"/>
                </a:lnTo>
                <a:lnTo>
                  <a:pt x="2894" y="1826"/>
                </a:lnTo>
                <a:lnTo>
                  <a:pt x="2894" y="1824"/>
                </a:lnTo>
                <a:lnTo>
                  <a:pt x="2896" y="1822"/>
                </a:lnTo>
                <a:lnTo>
                  <a:pt x="2896" y="1820"/>
                </a:lnTo>
                <a:lnTo>
                  <a:pt x="2896" y="1818"/>
                </a:lnTo>
                <a:lnTo>
                  <a:pt x="2896" y="1816"/>
                </a:lnTo>
                <a:lnTo>
                  <a:pt x="2894" y="1816"/>
                </a:lnTo>
                <a:lnTo>
                  <a:pt x="2893" y="1816"/>
                </a:lnTo>
                <a:lnTo>
                  <a:pt x="2893" y="1814"/>
                </a:lnTo>
                <a:lnTo>
                  <a:pt x="2893" y="1812"/>
                </a:lnTo>
                <a:lnTo>
                  <a:pt x="2894" y="1812"/>
                </a:lnTo>
                <a:lnTo>
                  <a:pt x="2894" y="1810"/>
                </a:lnTo>
                <a:lnTo>
                  <a:pt x="2894" y="1808"/>
                </a:lnTo>
                <a:lnTo>
                  <a:pt x="2894" y="1806"/>
                </a:lnTo>
                <a:lnTo>
                  <a:pt x="2896" y="1805"/>
                </a:lnTo>
                <a:lnTo>
                  <a:pt x="2896" y="1803"/>
                </a:lnTo>
                <a:lnTo>
                  <a:pt x="2898" y="1801"/>
                </a:lnTo>
                <a:lnTo>
                  <a:pt x="2898" y="1799"/>
                </a:lnTo>
                <a:lnTo>
                  <a:pt x="2900" y="1797"/>
                </a:lnTo>
                <a:lnTo>
                  <a:pt x="2902" y="1797"/>
                </a:lnTo>
                <a:lnTo>
                  <a:pt x="2902" y="1795"/>
                </a:lnTo>
                <a:lnTo>
                  <a:pt x="2904" y="1791"/>
                </a:lnTo>
                <a:lnTo>
                  <a:pt x="2906" y="1789"/>
                </a:lnTo>
                <a:lnTo>
                  <a:pt x="2906" y="1787"/>
                </a:lnTo>
                <a:lnTo>
                  <a:pt x="2906" y="1785"/>
                </a:lnTo>
                <a:lnTo>
                  <a:pt x="2908" y="1783"/>
                </a:lnTo>
                <a:lnTo>
                  <a:pt x="2910" y="1783"/>
                </a:lnTo>
                <a:lnTo>
                  <a:pt x="2912" y="1783"/>
                </a:lnTo>
                <a:lnTo>
                  <a:pt x="2914" y="1785"/>
                </a:lnTo>
                <a:lnTo>
                  <a:pt x="2914" y="1787"/>
                </a:lnTo>
                <a:lnTo>
                  <a:pt x="2916" y="1789"/>
                </a:lnTo>
                <a:lnTo>
                  <a:pt x="2917" y="1789"/>
                </a:lnTo>
                <a:lnTo>
                  <a:pt x="2916" y="1787"/>
                </a:lnTo>
                <a:lnTo>
                  <a:pt x="2916" y="1785"/>
                </a:lnTo>
                <a:lnTo>
                  <a:pt x="2916" y="1783"/>
                </a:lnTo>
                <a:lnTo>
                  <a:pt x="2916" y="1781"/>
                </a:lnTo>
                <a:lnTo>
                  <a:pt x="2914" y="1780"/>
                </a:lnTo>
                <a:lnTo>
                  <a:pt x="2914" y="1778"/>
                </a:lnTo>
                <a:lnTo>
                  <a:pt x="2916" y="1776"/>
                </a:lnTo>
                <a:lnTo>
                  <a:pt x="2917" y="1774"/>
                </a:lnTo>
                <a:lnTo>
                  <a:pt x="2919" y="1774"/>
                </a:lnTo>
                <a:lnTo>
                  <a:pt x="2919" y="1776"/>
                </a:lnTo>
                <a:lnTo>
                  <a:pt x="2921" y="1778"/>
                </a:lnTo>
                <a:lnTo>
                  <a:pt x="2923" y="1778"/>
                </a:lnTo>
                <a:lnTo>
                  <a:pt x="2925" y="1780"/>
                </a:lnTo>
                <a:lnTo>
                  <a:pt x="2927" y="1781"/>
                </a:lnTo>
                <a:lnTo>
                  <a:pt x="2927" y="1783"/>
                </a:lnTo>
                <a:lnTo>
                  <a:pt x="2927" y="1785"/>
                </a:lnTo>
                <a:lnTo>
                  <a:pt x="2927" y="1787"/>
                </a:lnTo>
                <a:lnTo>
                  <a:pt x="2925" y="1787"/>
                </a:lnTo>
                <a:lnTo>
                  <a:pt x="2923" y="1787"/>
                </a:lnTo>
                <a:lnTo>
                  <a:pt x="2923" y="1789"/>
                </a:lnTo>
                <a:lnTo>
                  <a:pt x="2923" y="1791"/>
                </a:lnTo>
                <a:lnTo>
                  <a:pt x="2925" y="1791"/>
                </a:lnTo>
                <a:lnTo>
                  <a:pt x="2925" y="1793"/>
                </a:lnTo>
                <a:lnTo>
                  <a:pt x="2927" y="1793"/>
                </a:lnTo>
                <a:lnTo>
                  <a:pt x="2927" y="1795"/>
                </a:lnTo>
                <a:lnTo>
                  <a:pt x="2925" y="1795"/>
                </a:lnTo>
                <a:lnTo>
                  <a:pt x="2925" y="1797"/>
                </a:lnTo>
                <a:lnTo>
                  <a:pt x="2927" y="1797"/>
                </a:lnTo>
                <a:lnTo>
                  <a:pt x="2925" y="1799"/>
                </a:lnTo>
                <a:lnTo>
                  <a:pt x="2925" y="1801"/>
                </a:lnTo>
                <a:lnTo>
                  <a:pt x="2925" y="1803"/>
                </a:lnTo>
                <a:lnTo>
                  <a:pt x="2925" y="1801"/>
                </a:lnTo>
                <a:lnTo>
                  <a:pt x="2927" y="1801"/>
                </a:lnTo>
                <a:lnTo>
                  <a:pt x="2927" y="1799"/>
                </a:lnTo>
                <a:lnTo>
                  <a:pt x="2927" y="1797"/>
                </a:lnTo>
                <a:lnTo>
                  <a:pt x="2929" y="1797"/>
                </a:lnTo>
                <a:lnTo>
                  <a:pt x="2929" y="1795"/>
                </a:lnTo>
                <a:lnTo>
                  <a:pt x="2929" y="1793"/>
                </a:lnTo>
                <a:lnTo>
                  <a:pt x="2927" y="1791"/>
                </a:lnTo>
                <a:lnTo>
                  <a:pt x="2925" y="1791"/>
                </a:lnTo>
                <a:lnTo>
                  <a:pt x="2925" y="1789"/>
                </a:lnTo>
                <a:lnTo>
                  <a:pt x="2927" y="1789"/>
                </a:lnTo>
                <a:lnTo>
                  <a:pt x="2927" y="1787"/>
                </a:lnTo>
                <a:lnTo>
                  <a:pt x="2927" y="1785"/>
                </a:lnTo>
                <a:lnTo>
                  <a:pt x="2929" y="1785"/>
                </a:lnTo>
                <a:lnTo>
                  <a:pt x="2929" y="1787"/>
                </a:lnTo>
                <a:lnTo>
                  <a:pt x="2933" y="1785"/>
                </a:lnTo>
                <a:lnTo>
                  <a:pt x="2935" y="1783"/>
                </a:lnTo>
                <a:lnTo>
                  <a:pt x="2933" y="1781"/>
                </a:lnTo>
                <a:lnTo>
                  <a:pt x="2933" y="1783"/>
                </a:lnTo>
                <a:lnTo>
                  <a:pt x="2933" y="1781"/>
                </a:lnTo>
                <a:lnTo>
                  <a:pt x="2933" y="1780"/>
                </a:lnTo>
                <a:lnTo>
                  <a:pt x="2931" y="1778"/>
                </a:lnTo>
                <a:lnTo>
                  <a:pt x="2929" y="1776"/>
                </a:lnTo>
                <a:lnTo>
                  <a:pt x="2929" y="1774"/>
                </a:lnTo>
                <a:lnTo>
                  <a:pt x="2929" y="1772"/>
                </a:lnTo>
                <a:lnTo>
                  <a:pt x="2927" y="1772"/>
                </a:lnTo>
                <a:lnTo>
                  <a:pt x="2927" y="1770"/>
                </a:lnTo>
                <a:lnTo>
                  <a:pt x="2927" y="1768"/>
                </a:lnTo>
                <a:lnTo>
                  <a:pt x="2927" y="1766"/>
                </a:lnTo>
                <a:lnTo>
                  <a:pt x="2929" y="1762"/>
                </a:lnTo>
                <a:lnTo>
                  <a:pt x="2927" y="1760"/>
                </a:lnTo>
                <a:lnTo>
                  <a:pt x="2927" y="1762"/>
                </a:lnTo>
                <a:lnTo>
                  <a:pt x="2927" y="1764"/>
                </a:lnTo>
                <a:lnTo>
                  <a:pt x="2925" y="1764"/>
                </a:lnTo>
                <a:lnTo>
                  <a:pt x="2923" y="1762"/>
                </a:lnTo>
                <a:lnTo>
                  <a:pt x="2923" y="1764"/>
                </a:lnTo>
                <a:lnTo>
                  <a:pt x="2921" y="1766"/>
                </a:lnTo>
                <a:lnTo>
                  <a:pt x="2919" y="1766"/>
                </a:lnTo>
                <a:lnTo>
                  <a:pt x="2917" y="1766"/>
                </a:lnTo>
                <a:lnTo>
                  <a:pt x="2914" y="1768"/>
                </a:lnTo>
                <a:lnTo>
                  <a:pt x="2914" y="1766"/>
                </a:lnTo>
                <a:lnTo>
                  <a:pt x="2914" y="1764"/>
                </a:lnTo>
                <a:lnTo>
                  <a:pt x="2912" y="1764"/>
                </a:lnTo>
                <a:lnTo>
                  <a:pt x="2912" y="1766"/>
                </a:lnTo>
                <a:lnTo>
                  <a:pt x="2910" y="1766"/>
                </a:lnTo>
                <a:lnTo>
                  <a:pt x="2910" y="1768"/>
                </a:lnTo>
                <a:lnTo>
                  <a:pt x="2912" y="1768"/>
                </a:lnTo>
                <a:lnTo>
                  <a:pt x="2910" y="1770"/>
                </a:lnTo>
                <a:lnTo>
                  <a:pt x="2912" y="1770"/>
                </a:lnTo>
                <a:lnTo>
                  <a:pt x="2912" y="1772"/>
                </a:lnTo>
                <a:lnTo>
                  <a:pt x="2912" y="1774"/>
                </a:lnTo>
                <a:lnTo>
                  <a:pt x="2910" y="1776"/>
                </a:lnTo>
                <a:lnTo>
                  <a:pt x="2910" y="1778"/>
                </a:lnTo>
                <a:lnTo>
                  <a:pt x="2910" y="1780"/>
                </a:lnTo>
                <a:lnTo>
                  <a:pt x="2906" y="1783"/>
                </a:lnTo>
                <a:lnTo>
                  <a:pt x="2904" y="1787"/>
                </a:lnTo>
                <a:lnTo>
                  <a:pt x="2904" y="1789"/>
                </a:lnTo>
                <a:lnTo>
                  <a:pt x="2902" y="1791"/>
                </a:lnTo>
                <a:lnTo>
                  <a:pt x="2902" y="1793"/>
                </a:lnTo>
                <a:lnTo>
                  <a:pt x="2896" y="1797"/>
                </a:lnTo>
                <a:lnTo>
                  <a:pt x="2896" y="1799"/>
                </a:lnTo>
                <a:lnTo>
                  <a:pt x="2894" y="1799"/>
                </a:lnTo>
                <a:lnTo>
                  <a:pt x="2894" y="1801"/>
                </a:lnTo>
                <a:lnTo>
                  <a:pt x="2893" y="1801"/>
                </a:lnTo>
                <a:lnTo>
                  <a:pt x="2891" y="1801"/>
                </a:lnTo>
                <a:lnTo>
                  <a:pt x="2891" y="1799"/>
                </a:lnTo>
                <a:lnTo>
                  <a:pt x="2891" y="1797"/>
                </a:lnTo>
                <a:lnTo>
                  <a:pt x="2889" y="1793"/>
                </a:lnTo>
                <a:lnTo>
                  <a:pt x="2889" y="1791"/>
                </a:lnTo>
                <a:lnTo>
                  <a:pt x="2889" y="1789"/>
                </a:lnTo>
                <a:lnTo>
                  <a:pt x="2887" y="1789"/>
                </a:lnTo>
                <a:lnTo>
                  <a:pt x="2887" y="1787"/>
                </a:lnTo>
                <a:lnTo>
                  <a:pt x="2885" y="1785"/>
                </a:lnTo>
                <a:lnTo>
                  <a:pt x="2887" y="1783"/>
                </a:lnTo>
                <a:lnTo>
                  <a:pt x="2887" y="1781"/>
                </a:lnTo>
                <a:lnTo>
                  <a:pt x="2889" y="1781"/>
                </a:lnTo>
                <a:lnTo>
                  <a:pt x="2889" y="1780"/>
                </a:lnTo>
                <a:lnTo>
                  <a:pt x="2889" y="1776"/>
                </a:lnTo>
                <a:lnTo>
                  <a:pt x="2889" y="1774"/>
                </a:lnTo>
                <a:lnTo>
                  <a:pt x="2889" y="1772"/>
                </a:lnTo>
                <a:lnTo>
                  <a:pt x="2891" y="1772"/>
                </a:lnTo>
                <a:lnTo>
                  <a:pt x="2891" y="1774"/>
                </a:lnTo>
                <a:lnTo>
                  <a:pt x="2891" y="1772"/>
                </a:lnTo>
                <a:lnTo>
                  <a:pt x="2889" y="1770"/>
                </a:lnTo>
                <a:lnTo>
                  <a:pt x="2889" y="1768"/>
                </a:lnTo>
                <a:lnTo>
                  <a:pt x="2889" y="1766"/>
                </a:lnTo>
                <a:lnTo>
                  <a:pt x="2887" y="1762"/>
                </a:lnTo>
                <a:lnTo>
                  <a:pt x="2887" y="1760"/>
                </a:lnTo>
                <a:lnTo>
                  <a:pt x="2889" y="1760"/>
                </a:lnTo>
                <a:lnTo>
                  <a:pt x="2891" y="1757"/>
                </a:lnTo>
                <a:lnTo>
                  <a:pt x="2893" y="1757"/>
                </a:lnTo>
                <a:lnTo>
                  <a:pt x="2894" y="1757"/>
                </a:lnTo>
                <a:lnTo>
                  <a:pt x="2894" y="1755"/>
                </a:lnTo>
                <a:lnTo>
                  <a:pt x="2894" y="1753"/>
                </a:lnTo>
                <a:lnTo>
                  <a:pt x="2896" y="1753"/>
                </a:lnTo>
                <a:lnTo>
                  <a:pt x="2898" y="1751"/>
                </a:lnTo>
                <a:lnTo>
                  <a:pt x="2898" y="1749"/>
                </a:lnTo>
                <a:lnTo>
                  <a:pt x="2898" y="1747"/>
                </a:lnTo>
                <a:lnTo>
                  <a:pt x="2898" y="1745"/>
                </a:lnTo>
                <a:lnTo>
                  <a:pt x="2898" y="1743"/>
                </a:lnTo>
                <a:lnTo>
                  <a:pt x="2896" y="1743"/>
                </a:lnTo>
                <a:lnTo>
                  <a:pt x="2894" y="1743"/>
                </a:lnTo>
                <a:lnTo>
                  <a:pt x="2893" y="1743"/>
                </a:lnTo>
                <a:lnTo>
                  <a:pt x="2891" y="1741"/>
                </a:lnTo>
                <a:lnTo>
                  <a:pt x="2891" y="1739"/>
                </a:lnTo>
                <a:lnTo>
                  <a:pt x="2891" y="1737"/>
                </a:lnTo>
                <a:lnTo>
                  <a:pt x="2891" y="1735"/>
                </a:lnTo>
                <a:lnTo>
                  <a:pt x="2889" y="1735"/>
                </a:lnTo>
                <a:lnTo>
                  <a:pt x="2887" y="1735"/>
                </a:lnTo>
                <a:lnTo>
                  <a:pt x="2887" y="1733"/>
                </a:lnTo>
                <a:lnTo>
                  <a:pt x="2889" y="1732"/>
                </a:lnTo>
                <a:lnTo>
                  <a:pt x="2891" y="1730"/>
                </a:lnTo>
                <a:lnTo>
                  <a:pt x="2891" y="1728"/>
                </a:lnTo>
                <a:lnTo>
                  <a:pt x="2893" y="1726"/>
                </a:lnTo>
                <a:lnTo>
                  <a:pt x="2894" y="1724"/>
                </a:lnTo>
                <a:lnTo>
                  <a:pt x="2896" y="1724"/>
                </a:lnTo>
                <a:lnTo>
                  <a:pt x="2896" y="1722"/>
                </a:lnTo>
                <a:lnTo>
                  <a:pt x="2898" y="1720"/>
                </a:lnTo>
                <a:lnTo>
                  <a:pt x="2898" y="1718"/>
                </a:lnTo>
                <a:lnTo>
                  <a:pt x="2900" y="1718"/>
                </a:lnTo>
                <a:lnTo>
                  <a:pt x="2900" y="1716"/>
                </a:lnTo>
                <a:lnTo>
                  <a:pt x="2900" y="1714"/>
                </a:lnTo>
                <a:lnTo>
                  <a:pt x="2898" y="1714"/>
                </a:lnTo>
                <a:lnTo>
                  <a:pt x="2898" y="1712"/>
                </a:lnTo>
                <a:lnTo>
                  <a:pt x="2898" y="1710"/>
                </a:lnTo>
                <a:lnTo>
                  <a:pt x="2896" y="1709"/>
                </a:lnTo>
                <a:lnTo>
                  <a:pt x="2896" y="1707"/>
                </a:lnTo>
                <a:lnTo>
                  <a:pt x="2896" y="1705"/>
                </a:lnTo>
                <a:lnTo>
                  <a:pt x="2896" y="1703"/>
                </a:lnTo>
                <a:lnTo>
                  <a:pt x="2894" y="1703"/>
                </a:lnTo>
                <a:lnTo>
                  <a:pt x="2894" y="1701"/>
                </a:lnTo>
                <a:lnTo>
                  <a:pt x="2894" y="1699"/>
                </a:lnTo>
                <a:lnTo>
                  <a:pt x="2893" y="1699"/>
                </a:lnTo>
                <a:lnTo>
                  <a:pt x="2893" y="1697"/>
                </a:lnTo>
                <a:lnTo>
                  <a:pt x="2893" y="1695"/>
                </a:lnTo>
                <a:lnTo>
                  <a:pt x="2894" y="1695"/>
                </a:lnTo>
                <a:lnTo>
                  <a:pt x="2894" y="1693"/>
                </a:lnTo>
                <a:lnTo>
                  <a:pt x="2896" y="1691"/>
                </a:lnTo>
                <a:lnTo>
                  <a:pt x="2898" y="1689"/>
                </a:lnTo>
                <a:lnTo>
                  <a:pt x="2900" y="1689"/>
                </a:lnTo>
                <a:lnTo>
                  <a:pt x="2900" y="1687"/>
                </a:lnTo>
                <a:lnTo>
                  <a:pt x="2898" y="1685"/>
                </a:lnTo>
                <a:lnTo>
                  <a:pt x="2898" y="1684"/>
                </a:lnTo>
                <a:lnTo>
                  <a:pt x="2900" y="1682"/>
                </a:lnTo>
                <a:lnTo>
                  <a:pt x="2900" y="1680"/>
                </a:lnTo>
                <a:lnTo>
                  <a:pt x="2900" y="1678"/>
                </a:lnTo>
                <a:lnTo>
                  <a:pt x="2902" y="1678"/>
                </a:lnTo>
                <a:lnTo>
                  <a:pt x="2902" y="1676"/>
                </a:lnTo>
                <a:lnTo>
                  <a:pt x="2904" y="1676"/>
                </a:lnTo>
                <a:lnTo>
                  <a:pt x="2904" y="1674"/>
                </a:lnTo>
                <a:lnTo>
                  <a:pt x="2902" y="1672"/>
                </a:lnTo>
                <a:lnTo>
                  <a:pt x="2902" y="1668"/>
                </a:lnTo>
                <a:lnTo>
                  <a:pt x="2904" y="1666"/>
                </a:lnTo>
                <a:lnTo>
                  <a:pt x="2904" y="1664"/>
                </a:lnTo>
                <a:lnTo>
                  <a:pt x="2904" y="1661"/>
                </a:lnTo>
                <a:lnTo>
                  <a:pt x="2906" y="1659"/>
                </a:lnTo>
                <a:lnTo>
                  <a:pt x="2908" y="1659"/>
                </a:lnTo>
                <a:lnTo>
                  <a:pt x="2910" y="1657"/>
                </a:lnTo>
                <a:lnTo>
                  <a:pt x="2914" y="1657"/>
                </a:lnTo>
                <a:lnTo>
                  <a:pt x="2916" y="1657"/>
                </a:lnTo>
                <a:lnTo>
                  <a:pt x="2917" y="1655"/>
                </a:lnTo>
                <a:lnTo>
                  <a:pt x="2916" y="1653"/>
                </a:lnTo>
                <a:lnTo>
                  <a:pt x="2914" y="1653"/>
                </a:lnTo>
                <a:lnTo>
                  <a:pt x="2916" y="1655"/>
                </a:lnTo>
                <a:lnTo>
                  <a:pt x="2914" y="1657"/>
                </a:lnTo>
                <a:lnTo>
                  <a:pt x="2910" y="1657"/>
                </a:lnTo>
                <a:lnTo>
                  <a:pt x="2908" y="1657"/>
                </a:lnTo>
                <a:lnTo>
                  <a:pt x="2906" y="1657"/>
                </a:lnTo>
                <a:lnTo>
                  <a:pt x="2904" y="1659"/>
                </a:lnTo>
                <a:lnTo>
                  <a:pt x="2904" y="1661"/>
                </a:lnTo>
                <a:lnTo>
                  <a:pt x="2902" y="1662"/>
                </a:lnTo>
                <a:lnTo>
                  <a:pt x="2902" y="1664"/>
                </a:lnTo>
                <a:lnTo>
                  <a:pt x="2902" y="1668"/>
                </a:lnTo>
                <a:lnTo>
                  <a:pt x="2902" y="1670"/>
                </a:lnTo>
                <a:lnTo>
                  <a:pt x="2902" y="1672"/>
                </a:lnTo>
                <a:lnTo>
                  <a:pt x="2902" y="1674"/>
                </a:lnTo>
                <a:lnTo>
                  <a:pt x="2902" y="1676"/>
                </a:lnTo>
                <a:lnTo>
                  <a:pt x="2900" y="1676"/>
                </a:lnTo>
                <a:lnTo>
                  <a:pt x="2898" y="1678"/>
                </a:lnTo>
                <a:lnTo>
                  <a:pt x="2898" y="1680"/>
                </a:lnTo>
                <a:lnTo>
                  <a:pt x="2898" y="1682"/>
                </a:lnTo>
                <a:lnTo>
                  <a:pt x="2898" y="1684"/>
                </a:lnTo>
                <a:lnTo>
                  <a:pt x="2896" y="1685"/>
                </a:lnTo>
                <a:lnTo>
                  <a:pt x="2896" y="1687"/>
                </a:lnTo>
                <a:lnTo>
                  <a:pt x="2898" y="1687"/>
                </a:lnTo>
                <a:lnTo>
                  <a:pt x="2898" y="1689"/>
                </a:lnTo>
                <a:lnTo>
                  <a:pt x="2894" y="1689"/>
                </a:lnTo>
                <a:lnTo>
                  <a:pt x="2894" y="1691"/>
                </a:lnTo>
                <a:lnTo>
                  <a:pt x="2893" y="1695"/>
                </a:lnTo>
                <a:lnTo>
                  <a:pt x="2893" y="1697"/>
                </a:lnTo>
                <a:lnTo>
                  <a:pt x="2893" y="1699"/>
                </a:lnTo>
                <a:lnTo>
                  <a:pt x="2893" y="1701"/>
                </a:lnTo>
                <a:lnTo>
                  <a:pt x="2894" y="1701"/>
                </a:lnTo>
                <a:lnTo>
                  <a:pt x="2894" y="1703"/>
                </a:lnTo>
                <a:lnTo>
                  <a:pt x="2894" y="1705"/>
                </a:lnTo>
                <a:lnTo>
                  <a:pt x="2893" y="1705"/>
                </a:lnTo>
                <a:lnTo>
                  <a:pt x="2894" y="1707"/>
                </a:lnTo>
                <a:lnTo>
                  <a:pt x="2894" y="1709"/>
                </a:lnTo>
                <a:lnTo>
                  <a:pt x="2896" y="1710"/>
                </a:lnTo>
                <a:lnTo>
                  <a:pt x="2896" y="1712"/>
                </a:lnTo>
                <a:lnTo>
                  <a:pt x="2898" y="1714"/>
                </a:lnTo>
                <a:lnTo>
                  <a:pt x="2898" y="1716"/>
                </a:lnTo>
                <a:lnTo>
                  <a:pt x="2898" y="1718"/>
                </a:lnTo>
                <a:lnTo>
                  <a:pt x="2896" y="1720"/>
                </a:lnTo>
                <a:lnTo>
                  <a:pt x="2896" y="1722"/>
                </a:lnTo>
                <a:lnTo>
                  <a:pt x="2894" y="1724"/>
                </a:lnTo>
                <a:lnTo>
                  <a:pt x="2893" y="1724"/>
                </a:lnTo>
                <a:lnTo>
                  <a:pt x="2891" y="1724"/>
                </a:lnTo>
                <a:lnTo>
                  <a:pt x="2891" y="1726"/>
                </a:lnTo>
                <a:lnTo>
                  <a:pt x="2889" y="1726"/>
                </a:lnTo>
                <a:lnTo>
                  <a:pt x="2889" y="1728"/>
                </a:lnTo>
                <a:lnTo>
                  <a:pt x="2889" y="1730"/>
                </a:lnTo>
                <a:lnTo>
                  <a:pt x="2887" y="1732"/>
                </a:lnTo>
                <a:lnTo>
                  <a:pt x="2887" y="1733"/>
                </a:lnTo>
                <a:lnTo>
                  <a:pt x="2887" y="1735"/>
                </a:lnTo>
                <a:lnTo>
                  <a:pt x="2887" y="1737"/>
                </a:lnTo>
                <a:lnTo>
                  <a:pt x="2887" y="1739"/>
                </a:lnTo>
                <a:lnTo>
                  <a:pt x="2887" y="1743"/>
                </a:lnTo>
                <a:lnTo>
                  <a:pt x="2889" y="1745"/>
                </a:lnTo>
                <a:lnTo>
                  <a:pt x="2889" y="1747"/>
                </a:lnTo>
                <a:lnTo>
                  <a:pt x="2891" y="1749"/>
                </a:lnTo>
                <a:lnTo>
                  <a:pt x="2889" y="1751"/>
                </a:lnTo>
                <a:lnTo>
                  <a:pt x="2889" y="1753"/>
                </a:lnTo>
                <a:lnTo>
                  <a:pt x="2889" y="1755"/>
                </a:lnTo>
                <a:lnTo>
                  <a:pt x="2887" y="1755"/>
                </a:lnTo>
                <a:lnTo>
                  <a:pt x="2885" y="1757"/>
                </a:lnTo>
                <a:lnTo>
                  <a:pt x="2885" y="1758"/>
                </a:lnTo>
                <a:lnTo>
                  <a:pt x="2885" y="1760"/>
                </a:lnTo>
                <a:lnTo>
                  <a:pt x="2885" y="1762"/>
                </a:lnTo>
                <a:lnTo>
                  <a:pt x="2885" y="1764"/>
                </a:lnTo>
                <a:lnTo>
                  <a:pt x="2883" y="1766"/>
                </a:lnTo>
                <a:lnTo>
                  <a:pt x="2883" y="1768"/>
                </a:lnTo>
                <a:lnTo>
                  <a:pt x="2883" y="1770"/>
                </a:lnTo>
                <a:lnTo>
                  <a:pt x="2883" y="1772"/>
                </a:lnTo>
                <a:lnTo>
                  <a:pt x="2883" y="1774"/>
                </a:lnTo>
                <a:lnTo>
                  <a:pt x="2885" y="1774"/>
                </a:lnTo>
                <a:lnTo>
                  <a:pt x="2885" y="1776"/>
                </a:lnTo>
                <a:lnTo>
                  <a:pt x="2883" y="1776"/>
                </a:lnTo>
                <a:lnTo>
                  <a:pt x="2883" y="1778"/>
                </a:lnTo>
                <a:lnTo>
                  <a:pt x="2883" y="1780"/>
                </a:lnTo>
                <a:lnTo>
                  <a:pt x="2881" y="1780"/>
                </a:lnTo>
                <a:lnTo>
                  <a:pt x="2881" y="1781"/>
                </a:lnTo>
                <a:lnTo>
                  <a:pt x="2881" y="1783"/>
                </a:lnTo>
                <a:lnTo>
                  <a:pt x="2881" y="1785"/>
                </a:lnTo>
                <a:lnTo>
                  <a:pt x="2881" y="1787"/>
                </a:lnTo>
                <a:lnTo>
                  <a:pt x="2879" y="1789"/>
                </a:lnTo>
                <a:lnTo>
                  <a:pt x="2879" y="1791"/>
                </a:lnTo>
                <a:lnTo>
                  <a:pt x="2879" y="1793"/>
                </a:lnTo>
                <a:lnTo>
                  <a:pt x="2879" y="1795"/>
                </a:lnTo>
                <a:lnTo>
                  <a:pt x="2879" y="1797"/>
                </a:lnTo>
                <a:lnTo>
                  <a:pt x="2879" y="1799"/>
                </a:lnTo>
                <a:lnTo>
                  <a:pt x="2881" y="1799"/>
                </a:lnTo>
                <a:lnTo>
                  <a:pt x="2881" y="1801"/>
                </a:lnTo>
                <a:lnTo>
                  <a:pt x="2883" y="1803"/>
                </a:lnTo>
                <a:lnTo>
                  <a:pt x="2883" y="1806"/>
                </a:lnTo>
                <a:lnTo>
                  <a:pt x="2883" y="1808"/>
                </a:lnTo>
                <a:lnTo>
                  <a:pt x="2885" y="1812"/>
                </a:lnTo>
                <a:lnTo>
                  <a:pt x="2885" y="1814"/>
                </a:lnTo>
                <a:lnTo>
                  <a:pt x="2885" y="1816"/>
                </a:lnTo>
                <a:lnTo>
                  <a:pt x="2883" y="1816"/>
                </a:lnTo>
                <a:lnTo>
                  <a:pt x="2883" y="1818"/>
                </a:lnTo>
                <a:lnTo>
                  <a:pt x="2883" y="1820"/>
                </a:lnTo>
                <a:lnTo>
                  <a:pt x="2883" y="1818"/>
                </a:lnTo>
                <a:lnTo>
                  <a:pt x="2883" y="1816"/>
                </a:lnTo>
                <a:lnTo>
                  <a:pt x="2881" y="1816"/>
                </a:lnTo>
                <a:lnTo>
                  <a:pt x="2881" y="1818"/>
                </a:lnTo>
                <a:lnTo>
                  <a:pt x="2881" y="1820"/>
                </a:lnTo>
                <a:lnTo>
                  <a:pt x="2879" y="1820"/>
                </a:lnTo>
                <a:lnTo>
                  <a:pt x="2879" y="1822"/>
                </a:lnTo>
                <a:lnTo>
                  <a:pt x="2877" y="1822"/>
                </a:lnTo>
                <a:lnTo>
                  <a:pt x="2877" y="1824"/>
                </a:lnTo>
                <a:lnTo>
                  <a:pt x="2877" y="1826"/>
                </a:lnTo>
                <a:lnTo>
                  <a:pt x="2875" y="1828"/>
                </a:lnTo>
                <a:lnTo>
                  <a:pt x="2875" y="1829"/>
                </a:lnTo>
                <a:lnTo>
                  <a:pt x="2875" y="1831"/>
                </a:lnTo>
                <a:lnTo>
                  <a:pt x="2873" y="1833"/>
                </a:lnTo>
                <a:lnTo>
                  <a:pt x="2871" y="1831"/>
                </a:lnTo>
                <a:lnTo>
                  <a:pt x="2866" y="1831"/>
                </a:lnTo>
                <a:lnTo>
                  <a:pt x="2866" y="1833"/>
                </a:lnTo>
                <a:lnTo>
                  <a:pt x="2866" y="1835"/>
                </a:lnTo>
                <a:lnTo>
                  <a:pt x="2868" y="1835"/>
                </a:lnTo>
                <a:lnTo>
                  <a:pt x="2868" y="1837"/>
                </a:lnTo>
                <a:lnTo>
                  <a:pt x="2868" y="1839"/>
                </a:lnTo>
                <a:lnTo>
                  <a:pt x="2868" y="1841"/>
                </a:lnTo>
                <a:lnTo>
                  <a:pt x="2868" y="1843"/>
                </a:lnTo>
                <a:lnTo>
                  <a:pt x="2868" y="1845"/>
                </a:lnTo>
                <a:lnTo>
                  <a:pt x="2866" y="1847"/>
                </a:lnTo>
                <a:lnTo>
                  <a:pt x="2866" y="1849"/>
                </a:lnTo>
                <a:lnTo>
                  <a:pt x="2866" y="1851"/>
                </a:lnTo>
                <a:lnTo>
                  <a:pt x="2866" y="1852"/>
                </a:lnTo>
                <a:lnTo>
                  <a:pt x="2864" y="1854"/>
                </a:lnTo>
                <a:lnTo>
                  <a:pt x="2864" y="1858"/>
                </a:lnTo>
                <a:lnTo>
                  <a:pt x="2862" y="1860"/>
                </a:lnTo>
                <a:lnTo>
                  <a:pt x="2862" y="1862"/>
                </a:lnTo>
                <a:lnTo>
                  <a:pt x="2860" y="1864"/>
                </a:lnTo>
                <a:lnTo>
                  <a:pt x="2860" y="1866"/>
                </a:lnTo>
                <a:lnTo>
                  <a:pt x="2858" y="1866"/>
                </a:lnTo>
                <a:lnTo>
                  <a:pt x="2858" y="1868"/>
                </a:lnTo>
                <a:lnTo>
                  <a:pt x="2854" y="1876"/>
                </a:lnTo>
                <a:lnTo>
                  <a:pt x="2852" y="1877"/>
                </a:lnTo>
                <a:lnTo>
                  <a:pt x="2850" y="1879"/>
                </a:lnTo>
                <a:lnTo>
                  <a:pt x="2848" y="1881"/>
                </a:lnTo>
                <a:lnTo>
                  <a:pt x="2846" y="1881"/>
                </a:lnTo>
                <a:lnTo>
                  <a:pt x="2845" y="1881"/>
                </a:lnTo>
                <a:lnTo>
                  <a:pt x="2845" y="1883"/>
                </a:lnTo>
                <a:lnTo>
                  <a:pt x="2845" y="1889"/>
                </a:lnTo>
                <a:lnTo>
                  <a:pt x="2843" y="1891"/>
                </a:lnTo>
                <a:lnTo>
                  <a:pt x="2843" y="1893"/>
                </a:lnTo>
                <a:lnTo>
                  <a:pt x="2841" y="1895"/>
                </a:lnTo>
                <a:lnTo>
                  <a:pt x="2841" y="1897"/>
                </a:lnTo>
                <a:lnTo>
                  <a:pt x="2839" y="1897"/>
                </a:lnTo>
                <a:lnTo>
                  <a:pt x="2837" y="1899"/>
                </a:lnTo>
                <a:lnTo>
                  <a:pt x="2835" y="1900"/>
                </a:lnTo>
                <a:lnTo>
                  <a:pt x="2833" y="1902"/>
                </a:lnTo>
                <a:lnTo>
                  <a:pt x="2829" y="1904"/>
                </a:lnTo>
                <a:lnTo>
                  <a:pt x="2829" y="1906"/>
                </a:lnTo>
                <a:lnTo>
                  <a:pt x="2827" y="1908"/>
                </a:lnTo>
                <a:lnTo>
                  <a:pt x="2827" y="1910"/>
                </a:lnTo>
                <a:lnTo>
                  <a:pt x="2825" y="1910"/>
                </a:lnTo>
                <a:lnTo>
                  <a:pt x="2825" y="1912"/>
                </a:lnTo>
                <a:lnTo>
                  <a:pt x="2823" y="1912"/>
                </a:lnTo>
                <a:lnTo>
                  <a:pt x="2820" y="1914"/>
                </a:lnTo>
                <a:lnTo>
                  <a:pt x="2820" y="1916"/>
                </a:lnTo>
                <a:lnTo>
                  <a:pt x="2818" y="1918"/>
                </a:lnTo>
                <a:lnTo>
                  <a:pt x="2814" y="1918"/>
                </a:lnTo>
                <a:lnTo>
                  <a:pt x="2814" y="1920"/>
                </a:lnTo>
                <a:lnTo>
                  <a:pt x="2812" y="1920"/>
                </a:lnTo>
                <a:lnTo>
                  <a:pt x="2810" y="1920"/>
                </a:lnTo>
                <a:lnTo>
                  <a:pt x="2808" y="1920"/>
                </a:lnTo>
                <a:lnTo>
                  <a:pt x="2806" y="1918"/>
                </a:lnTo>
                <a:lnTo>
                  <a:pt x="2804" y="1916"/>
                </a:lnTo>
                <a:lnTo>
                  <a:pt x="2802" y="1916"/>
                </a:lnTo>
                <a:lnTo>
                  <a:pt x="2800" y="1918"/>
                </a:lnTo>
                <a:lnTo>
                  <a:pt x="2798" y="1918"/>
                </a:lnTo>
                <a:lnTo>
                  <a:pt x="2800" y="1920"/>
                </a:lnTo>
                <a:lnTo>
                  <a:pt x="2802" y="1920"/>
                </a:lnTo>
                <a:lnTo>
                  <a:pt x="2802" y="1922"/>
                </a:lnTo>
                <a:lnTo>
                  <a:pt x="2800" y="1924"/>
                </a:lnTo>
                <a:lnTo>
                  <a:pt x="2798" y="1924"/>
                </a:lnTo>
                <a:lnTo>
                  <a:pt x="2798" y="1922"/>
                </a:lnTo>
                <a:lnTo>
                  <a:pt x="2796" y="1922"/>
                </a:lnTo>
                <a:lnTo>
                  <a:pt x="2795" y="1924"/>
                </a:lnTo>
                <a:lnTo>
                  <a:pt x="2795" y="1922"/>
                </a:lnTo>
                <a:lnTo>
                  <a:pt x="2793" y="1922"/>
                </a:lnTo>
                <a:lnTo>
                  <a:pt x="2793" y="1920"/>
                </a:lnTo>
                <a:lnTo>
                  <a:pt x="2793" y="1918"/>
                </a:lnTo>
                <a:lnTo>
                  <a:pt x="2793" y="1916"/>
                </a:lnTo>
                <a:lnTo>
                  <a:pt x="2795" y="1914"/>
                </a:lnTo>
                <a:lnTo>
                  <a:pt x="2796" y="1914"/>
                </a:lnTo>
                <a:lnTo>
                  <a:pt x="2796" y="1912"/>
                </a:lnTo>
                <a:lnTo>
                  <a:pt x="2796" y="1908"/>
                </a:lnTo>
                <a:lnTo>
                  <a:pt x="2796" y="1906"/>
                </a:lnTo>
                <a:lnTo>
                  <a:pt x="2798" y="1904"/>
                </a:lnTo>
                <a:lnTo>
                  <a:pt x="2800" y="1906"/>
                </a:lnTo>
                <a:lnTo>
                  <a:pt x="2798" y="1912"/>
                </a:lnTo>
                <a:lnTo>
                  <a:pt x="2800" y="1906"/>
                </a:lnTo>
                <a:lnTo>
                  <a:pt x="2800" y="1904"/>
                </a:lnTo>
                <a:lnTo>
                  <a:pt x="2798" y="1904"/>
                </a:lnTo>
                <a:lnTo>
                  <a:pt x="2796" y="1904"/>
                </a:lnTo>
                <a:lnTo>
                  <a:pt x="2796" y="1910"/>
                </a:lnTo>
                <a:lnTo>
                  <a:pt x="2795" y="1910"/>
                </a:lnTo>
                <a:lnTo>
                  <a:pt x="2795" y="1908"/>
                </a:lnTo>
                <a:lnTo>
                  <a:pt x="2795" y="1906"/>
                </a:lnTo>
                <a:lnTo>
                  <a:pt x="2795" y="1904"/>
                </a:lnTo>
                <a:lnTo>
                  <a:pt x="2795" y="1902"/>
                </a:lnTo>
                <a:lnTo>
                  <a:pt x="2793" y="1902"/>
                </a:lnTo>
                <a:lnTo>
                  <a:pt x="2795" y="1902"/>
                </a:lnTo>
                <a:lnTo>
                  <a:pt x="2796" y="1902"/>
                </a:lnTo>
                <a:lnTo>
                  <a:pt x="2796" y="1900"/>
                </a:lnTo>
                <a:lnTo>
                  <a:pt x="2796" y="1899"/>
                </a:lnTo>
                <a:lnTo>
                  <a:pt x="2798" y="1902"/>
                </a:lnTo>
                <a:lnTo>
                  <a:pt x="2800" y="1902"/>
                </a:lnTo>
                <a:lnTo>
                  <a:pt x="2800" y="1900"/>
                </a:lnTo>
                <a:lnTo>
                  <a:pt x="2798" y="1899"/>
                </a:lnTo>
                <a:lnTo>
                  <a:pt x="2798" y="1897"/>
                </a:lnTo>
                <a:lnTo>
                  <a:pt x="2798" y="1895"/>
                </a:lnTo>
                <a:lnTo>
                  <a:pt x="2798" y="1893"/>
                </a:lnTo>
                <a:lnTo>
                  <a:pt x="2798" y="1891"/>
                </a:lnTo>
                <a:lnTo>
                  <a:pt x="2796" y="1891"/>
                </a:lnTo>
                <a:lnTo>
                  <a:pt x="2796" y="1889"/>
                </a:lnTo>
                <a:lnTo>
                  <a:pt x="2798" y="1889"/>
                </a:lnTo>
                <a:lnTo>
                  <a:pt x="2798" y="1887"/>
                </a:lnTo>
                <a:lnTo>
                  <a:pt x="2796" y="1887"/>
                </a:lnTo>
                <a:lnTo>
                  <a:pt x="2798" y="1885"/>
                </a:lnTo>
                <a:lnTo>
                  <a:pt x="2798" y="1883"/>
                </a:lnTo>
                <a:lnTo>
                  <a:pt x="2800" y="1881"/>
                </a:lnTo>
                <a:lnTo>
                  <a:pt x="2800" y="1879"/>
                </a:lnTo>
                <a:lnTo>
                  <a:pt x="2802" y="1879"/>
                </a:lnTo>
                <a:lnTo>
                  <a:pt x="2802" y="1877"/>
                </a:lnTo>
                <a:lnTo>
                  <a:pt x="2802" y="1879"/>
                </a:lnTo>
                <a:lnTo>
                  <a:pt x="2804" y="1879"/>
                </a:lnTo>
                <a:lnTo>
                  <a:pt x="2804" y="1877"/>
                </a:lnTo>
                <a:lnTo>
                  <a:pt x="2804" y="1876"/>
                </a:lnTo>
                <a:lnTo>
                  <a:pt x="2804" y="1874"/>
                </a:lnTo>
                <a:lnTo>
                  <a:pt x="2804" y="1872"/>
                </a:lnTo>
                <a:lnTo>
                  <a:pt x="2802" y="1872"/>
                </a:lnTo>
                <a:lnTo>
                  <a:pt x="2804" y="1872"/>
                </a:lnTo>
                <a:lnTo>
                  <a:pt x="2804" y="1870"/>
                </a:lnTo>
                <a:lnTo>
                  <a:pt x="2804" y="1868"/>
                </a:lnTo>
                <a:lnTo>
                  <a:pt x="2802" y="1868"/>
                </a:lnTo>
                <a:lnTo>
                  <a:pt x="2802" y="1866"/>
                </a:lnTo>
                <a:lnTo>
                  <a:pt x="2802" y="1864"/>
                </a:lnTo>
                <a:lnTo>
                  <a:pt x="2802" y="1866"/>
                </a:lnTo>
                <a:lnTo>
                  <a:pt x="2800" y="1864"/>
                </a:lnTo>
                <a:lnTo>
                  <a:pt x="2798" y="1864"/>
                </a:lnTo>
                <a:lnTo>
                  <a:pt x="2798" y="1866"/>
                </a:lnTo>
                <a:lnTo>
                  <a:pt x="2800" y="1866"/>
                </a:lnTo>
                <a:lnTo>
                  <a:pt x="2802" y="1868"/>
                </a:lnTo>
                <a:lnTo>
                  <a:pt x="2802" y="1870"/>
                </a:lnTo>
                <a:lnTo>
                  <a:pt x="2802" y="1872"/>
                </a:lnTo>
                <a:lnTo>
                  <a:pt x="2802" y="1874"/>
                </a:lnTo>
                <a:lnTo>
                  <a:pt x="2800" y="1876"/>
                </a:lnTo>
                <a:lnTo>
                  <a:pt x="2800" y="1877"/>
                </a:lnTo>
                <a:lnTo>
                  <a:pt x="2798" y="1877"/>
                </a:lnTo>
                <a:lnTo>
                  <a:pt x="2798" y="1872"/>
                </a:lnTo>
                <a:lnTo>
                  <a:pt x="2798" y="1870"/>
                </a:lnTo>
                <a:lnTo>
                  <a:pt x="2798" y="1872"/>
                </a:lnTo>
                <a:lnTo>
                  <a:pt x="2796" y="1874"/>
                </a:lnTo>
                <a:lnTo>
                  <a:pt x="2796" y="1876"/>
                </a:lnTo>
                <a:lnTo>
                  <a:pt x="2796" y="1877"/>
                </a:lnTo>
                <a:lnTo>
                  <a:pt x="2796" y="1879"/>
                </a:lnTo>
                <a:lnTo>
                  <a:pt x="2798" y="1879"/>
                </a:lnTo>
                <a:lnTo>
                  <a:pt x="2798" y="1881"/>
                </a:lnTo>
                <a:lnTo>
                  <a:pt x="2796" y="1883"/>
                </a:lnTo>
                <a:lnTo>
                  <a:pt x="2796" y="1885"/>
                </a:lnTo>
                <a:lnTo>
                  <a:pt x="2796" y="1887"/>
                </a:lnTo>
                <a:lnTo>
                  <a:pt x="2795" y="1887"/>
                </a:lnTo>
                <a:lnTo>
                  <a:pt x="2795" y="1889"/>
                </a:lnTo>
                <a:lnTo>
                  <a:pt x="2796" y="1889"/>
                </a:lnTo>
                <a:lnTo>
                  <a:pt x="2796" y="1891"/>
                </a:lnTo>
                <a:lnTo>
                  <a:pt x="2795" y="1891"/>
                </a:lnTo>
                <a:lnTo>
                  <a:pt x="2795" y="1893"/>
                </a:lnTo>
                <a:lnTo>
                  <a:pt x="2795" y="1895"/>
                </a:lnTo>
                <a:lnTo>
                  <a:pt x="2793" y="1895"/>
                </a:lnTo>
                <a:lnTo>
                  <a:pt x="2793" y="1897"/>
                </a:lnTo>
                <a:lnTo>
                  <a:pt x="2793" y="1900"/>
                </a:lnTo>
                <a:lnTo>
                  <a:pt x="2793" y="1902"/>
                </a:lnTo>
                <a:lnTo>
                  <a:pt x="2793" y="1904"/>
                </a:lnTo>
                <a:lnTo>
                  <a:pt x="2791" y="1904"/>
                </a:lnTo>
                <a:lnTo>
                  <a:pt x="2791" y="1908"/>
                </a:lnTo>
                <a:lnTo>
                  <a:pt x="2787" y="1912"/>
                </a:lnTo>
                <a:lnTo>
                  <a:pt x="2787" y="1914"/>
                </a:lnTo>
                <a:lnTo>
                  <a:pt x="2785" y="1916"/>
                </a:lnTo>
                <a:lnTo>
                  <a:pt x="2785" y="1918"/>
                </a:lnTo>
                <a:lnTo>
                  <a:pt x="2783" y="1918"/>
                </a:lnTo>
                <a:lnTo>
                  <a:pt x="2783" y="1920"/>
                </a:lnTo>
                <a:lnTo>
                  <a:pt x="2779" y="1922"/>
                </a:lnTo>
                <a:lnTo>
                  <a:pt x="2777" y="1922"/>
                </a:lnTo>
                <a:lnTo>
                  <a:pt x="2775" y="1922"/>
                </a:lnTo>
                <a:lnTo>
                  <a:pt x="2775" y="1920"/>
                </a:lnTo>
                <a:lnTo>
                  <a:pt x="2773" y="1920"/>
                </a:lnTo>
                <a:lnTo>
                  <a:pt x="2772" y="1918"/>
                </a:lnTo>
                <a:lnTo>
                  <a:pt x="2768" y="1918"/>
                </a:lnTo>
                <a:lnTo>
                  <a:pt x="2768" y="1916"/>
                </a:lnTo>
                <a:lnTo>
                  <a:pt x="2768" y="1914"/>
                </a:lnTo>
                <a:lnTo>
                  <a:pt x="2768" y="1916"/>
                </a:lnTo>
                <a:lnTo>
                  <a:pt x="2770" y="1916"/>
                </a:lnTo>
                <a:lnTo>
                  <a:pt x="2770" y="1914"/>
                </a:lnTo>
                <a:lnTo>
                  <a:pt x="2772" y="1914"/>
                </a:lnTo>
                <a:lnTo>
                  <a:pt x="2772" y="1912"/>
                </a:lnTo>
                <a:lnTo>
                  <a:pt x="2770" y="1912"/>
                </a:lnTo>
                <a:lnTo>
                  <a:pt x="2768" y="1914"/>
                </a:lnTo>
                <a:lnTo>
                  <a:pt x="2768" y="1912"/>
                </a:lnTo>
                <a:lnTo>
                  <a:pt x="2770" y="1910"/>
                </a:lnTo>
                <a:lnTo>
                  <a:pt x="2772" y="1912"/>
                </a:lnTo>
                <a:lnTo>
                  <a:pt x="2773" y="1910"/>
                </a:lnTo>
                <a:lnTo>
                  <a:pt x="2773" y="1908"/>
                </a:lnTo>
                <a:lnTo>
                  <a:pt x="2775" y="1908"/>
                </a:lnTo>
                <a:lnTo>
                  <a:pt x="2775" y="1906"/>
                </a:lnTo>
                <a:lnTo>
                  <a:pt x="2777" y="1906"/>
                </a:lnTo>
                <a:lnTo>
                  <a:pt x="2779" y="1904"/>
                </a:lnTo>
                <a:lnTo>
                  <a:pt x="2779" y="1902"/>
                </a:lnTo>
                <a:lnTo>
                  <a:pt x="2779" y="1900"/>
                </a:lnTo>
                <a:lnTo>
                  <a:pt x="2779" y="1899"/>
                </a:lnTo>
                <a:lnTo>
                  <a:pt x="2777" y="1902"/>
                </a:lnTo>
                <a:lnTo>
                  <a:pt x="2773" y="1900"/>
                </a:lnTo>
                <a:lnTo>
                  <a:pt x="2772" y="1899"/>
                </a:lnTo>
                <a:lnTo>
                  <a:pt x="2766" y="1895"/>
                </a:lnTo>
                <a:lnTo>
                  <a:pt x="2764" y="1895"/>
                </a:lnTo>
                <a:lnTo>
                  <a:pt x="2762" y="1895"/>
                </a:lnTo>
                <a:lnTo>
                  <a:pt x="2758" y="1893"/>
                </a:lnTo>
                <a:lnTo>
                  <a:pt x="2758" y="1891"/>
                </a:lnTo>
                <a:lnTo>
                  <a:pt x="2760" y="1893"/>
                </a:lnTo>
                <a:lnTo>
                  <a:pt x="2760" y="1891"/>
                </a:lnTo>
                <a:lnTo>
                  <a:pt x="2760" y="1889"/>
                </a:lnTo>
                <a:lnTo>
                  <a:pt x="2762" y="1891"/>
                </a:lnTo>
                <a:lnTo>
                  <a:pt x="2762" y="1893"/>
                </a:lnTo>
                <a:lnTo>
                  <a:pt x="2764" y="1893"/>
                </a:lnTo>
                <a:lnTo>
                  <a:pt x="2768" y="1893"/>
                </a:lnTo>
                <a:lnTo>
                  <a:pt x="2770" y="1895"/>
                </a:lnTo>
                <a:lnTo>
                  <a:pt x="2772" y="1895"/>
                </a:lnTo>
                <a:lnTo>
                  <a:pt x="2773" y="1893"/>
                </a:lnTo>
                <a:lnTo>
                  <a:pt x="2775" y="1893"/>
                </a:lnTo>
                <a:lnTo>
                  <a:pt x="2775" y="1891"/>
                </a:lnTo>
                <a:lnTo>
                  <a:pt x="2773" y="1891"/>
                </a:lnTo>
                <a:lnTo>
                  <a:pt x="2772" y="1891"/>
                </a:lnTo>
                <a:lnTo>
                  <a:pt x="2768" y="1889"/>
                </a:lnTo>
                <a:lnTo>
                  <a:pt x="2768" y="1887"/>
                </a:lnTo>
                <a:lnTo>
                  <a:pt x="2770" y="1887"/>
                </a:lnTo>
                <a:lnTo>
                  <a:pt x="2770" y="1885"/>
                </a:lnTo>
                <a:lnTo>
                  <a:pt x="2770" y="1883"/>
                </a:lnTo>
                <a:lnTo>
                  <a:pt x="2768" y="1881"/>
                </a:lnTo>
                <a:lnTo>
                  <a:pt x="2770" y="1881"/>
                </a:lnTo>
                <a:lnTo>
                  <a:pt x="2772" y="1881"/>
                </a:lnTo>
                <a:lnTo>
                  <a:pt x="2772" y="1879"/>
                </a:lnTo>
                <a:lnTo>
                  <a:pt x="2773" y="1879"/>
                </a:lnTo>
                <a:lnTo>
                  <a:pt x="2775" y="1877"/>
                </a:lnTo>
                <a:lnTo>
                  <a:pt x="2777" y="1877"/>
                </a:lnTo>
                <a:lnTo>
                  <a:pt x="2779" y="1879"/>
                </a:lnTo>
                <a:lnTo>
                  <a:pt x="2781" y="1877"/>
                </a:lnTo>
                <a:lnTo>
                  <a:pt x="2783" y="1877"/>
                </a:lnTo>
                <a:lnTo>
                  <a:pt x="2785" y="1877"/>
                </a:lnTo>
                <a:lnTo>
                  <a:pt x="2787" y="1876"/>
                </a:lnTo>
                <a:lnTo>
                  <a:pt x="2787" y="1874"/>
                </a:lnTo>
                <a:lnTo>
                  <a:pt x="2787" y="1872"/>
                </a:lnTo>
                <a:lnTo>
                  <a:pt x="2787" y="1870"/>
                </a:lnTo>
                <a:lnTo>
                  <a:pt x="2787" y="1868"/>
                </a:lnTo>
                <a:lnTo>
                  <a:pt x="2785" y="1868"/>
                </a:lnTo>
                <a:lnTo>
                  <a:pt x="2785" y="1866"/>
                </a:lnTo>
                <a:lnTo>
                  <a:pt x="2783" y="1866"/>
                </a:lnTo>
                <a:lnTo>
                  <a:pt x="2783" y="1868"/>
                </a:lnTo>
                <a:lnTo>
                  <a:pt x="2785" y="1868"/>
                </a:lnTo>
                <a:lnTo>
                  <a:pt x="2785" y="1870"/>
                </a:lnTo>
                <a:lnTo>
                  <a:pt x="2785" y="1872"/>
                </a:lnTo>
                <a:lnTo>
                  <a:pt x="2785" y="1874"/>
                </a:lnTo>
                <a:lnTo>
                  <a:pt x="2783" y="1876"/>
                </a:lnTo>
                <a:lnTo>
                  <a:pt x="2785" y="1876"/>
                </a:lnTo>
                <a:lnTo>
                  <a:pt x="2783" y="1877"/>
                </a:lnTo>
                <a:lnTo>
                  <a:pt x="2781" y="1876"/>
                </a:lnTo>
                <a:lnTo>
                  <a:pt x="2779" y="1876"/>
                </a:lnTo>
                <a:lnTo>
                  <a:pt x="2777" y="1874"/>
                </a:lnTo>
                <a:lnTo>
                  <a:pt x="2777" y="1876"/>
                </a:lnTo>
                <a:lnTo>
                  <a:pt x="2775" y="1876"/>
                </a:lnTo>
                <a:lnTo>
                  <a:pt x="2775" y="1874"/>
                </a:lnTo>
                <a:lnTo>
                  <a:pt x="2773" y="1874"/>
                </a:lnTo>
                <a:lnTo>
                  <a:pt x="2773" y="1876"/>
                </a:lnTo>
                <a:lnTo>
                  <a:pt x="2772" y="1877"/>
                </a:lnTo>
                <a:lnTo>
                  <a:pt x="2770" y="1879"/>
                </a:lnTo>
                <a:lnTo>
                  <a:pt x="2770" y="1881"/>
                </a:lnTo>
                <a:lnTo>
                  <a:pt x="2768" y="1881"/>
                </a:lnTo>
                <a:lnTo>
                  <a:pt x="2768" y="1883"/>
                </a:lnTo>
                <a:lnTo>
                  <a:pt x="2766" y="1885"/>
                </a:lnTo>
                <a:lnTo>
                  <a:pt x="2762" y="1885"/>
                </a:lnTo>
                <a:lnTo>
                  <a:pt x="2762" y="1887"/>
                </a:lnTo>
                <a:lnTo>
                  <a:pt x="2760" y="1887"/>
                </a:lnTo>
                <a:lnTo>
                  <a:pt x="2758" y="1887"/>
                </a:lnTo>
                <a:lnTo>
                  <a:pt x="2758" y="1885"/>
                </a:lnTo>
                <a:lnTo>
                  <a:pt x="2756" y="1885"/>
                </a:lnTo>
                <a:lnTo>
                  <a:pt x="2756" y="1887"/>
                </a:lnTo>
                <a:lnTo>
                  <a:pt x="2756" y="1889"/>
                </a:lnTo>
                <a:lnTo>
                  <a:pt x="2756" y="1891"/>
                </a:lnTo>
                <a:lnTo>
                  <a:pt x="2758" y="1891"/>
                </a:lnTo>
                <a:lnTo>
                  <a:pt x="2758" y="1893"/>
                </a:lnTo>
                <a:lnTo>
                  <a:pt x="2756" y="1893"/>
                </a:lnTo>
                <a:lnTo>
                  <a:pt x="2756" y="1895"/>
                </a:lnTo>
                <a:lnTo>
                  <a:pt x="2756" y="1897"/>
                </a:lnTo>
                <a:lnTo>
                  <a:pt x="2756" y="1899"/>
                </a:lnTo>
                <a:lnTo>
                  <a:pt x="2756" y="1900"/>
                </a:lnTo>
                <a:lnTo>
                  <a:pt x="2756" y="1904"/>
                </a:lnTo>
                <a:lnTo>
                  <a:pt x="2758" y="1906"/>
                </a:lnTo>
                <a:lnTo>
                  <a:pt x="2758" y="1908"/>
                </a:lnTo>
                <a:lnTo>
                  <a:pt x="2756" y="1908"/>
                </a:lnTo>
                <a:lnTo>
                  <a:pt x="2756" y="1910"/>
                </a:lnTo>
                <a:lnTo>
                  <a:pt x="2756" y="1914"/>
                </a:lnTo>
                <a:lnTo>
                  <a:pt x="2756" y="1916"/>
                </a:lnTo>
                <a:lnTo>
                  <a:pt x="2745" y="1897"/>
                </a:lnTo>
                <a:lnTo>
                  <a:pt x="2727" y="1874"/>
                </a:lnTo>
                <a:lnTo>
                  <a:pt x="2716" y="1854"/>
                </a:lnTo>
                <a:lnTo>
                  <a:pt x="2714" y="1852"/>
                </a:lnTo>
                <a:lnTo>
                  <a:pt x="2687" y="1835"/>
                </a:lnTo>
                <a:lnTo>
                  <a:pt x="2687" y="1833"/>
                </a:lnTo>
                <a:lnTo>
                  <a:pt x="2689" y="1833"/>
                </a:lnTo>
                <a:lnTo>
                  <a:pt x="2689" y="1831"/>
                </a:lnTo>
                <a:lnTo>
                  <a:pt x="2687" y="1831"/>
                </a:lnTo>
                <a:lnTo>
                  <a:pt x="2689" y="1831"/>
                </a:lnTo>
                <a:lnTo>
                  <a:pt x="2689" y="1829"/>
                </a:lnTo>
                <a:lnTo>
                  <a:pt x="2687" y="1829"/>
                </a:lnTo>
                <a:lnTo>
                  <a:pt x="2687" y="1828"/>
                </a:lnTo>
                <a:lnTo>
                  <a:pt x="2689" y="1828"/>
                </a:lnTo>
                <a:lnTo>
                  <a:pt x="2689" y="1826"/>
                </a:lnTo>
                <a:lnTo>
                  <a:pt x="2689" y="1824"/>
                </a:lnTo>
                <a:lnTo>
                  <a:pt x="2689" y="1822"/>
                </a:lnTo>
                <a:lnTo>
                  <a:pt x="2687" y="1820"/>
                </a:lnTo>
                <a:lnTo>
                  <a:pt x="2687" y="1822"/>
                </a:lnTo>
                <a:lnTo>
                  <a:pt x="2687" y="1824"/>
                </a:lnTo>
                <a:lnTo>
                  <a:pt x="2685" y="1824"/>
                </a:lnTo>
                <a:lnTo>
                  <a:pt x="2685" y="1826"/>
                </a:lnTo>
                <a:lnTo>
                  <a:pt x="2685" y="1828"/>
                </a:lnTo>
                <a:lnTo>
                  <a:pt x="2683" y="1831"/>
                </a:lnTo>
                <a:lnTo>
                  <a:pt x="2683" y="1833"/>
                </a:lnTo>
                <a:lnTo>
                  <a:pt x="2647" y="1814"/>
                </a:lnTo>
                <a:lnTo>
                  <a:pt x="2645" y="1812"/>
                </a:lnTo>
                <a:lnTo>
                  <a:pt x="2633" y="1806"/>
                </a:lnTo>
                <a:lnTo>
                  <a:pt x="2633" y="1805"/>
                </a:lnTo>
                <a:lnTo>
                  <a:pt x="2631" y="1805"/>
                </a:lnTo>
                <a:lnTo>
                  <a:pt x="2631" y="1803"/>
                </a:lnTo>
                <a:lnTo>
                  <a:pt x="2631" y="1801"/>
                </a:lnTo>
                <a:lnTo>
                  <a:pt x="2631" y="1799"/>
                </a:lnTo>
                <a:lnTo>
                  <a:pt x="2629" y="1799"/>
                </a:lnTo>
                <a:lnTo>
                  <a:pt x="2629" y="1797"/>
                </a:lnTo>
                <a:lnTo>
                  <a:pt x="2631" y="1797"/>
                </a:lnTo>
                <a:lnTo>
                  <a:pt x="2631" y="1795"/>
                </a:lnTo>
                <a:lnTo>
                  <a:pt x="2631" y="1793"/>
                </a:lnTo>
                <a:lnTo>
                  <a:pt x="2629" y="1793"/>
                </a:lnTo>
                <a:lnTo>
                  <a:pt x="2629" y="1791"/>
                </a:lnTo>
                <a:lnTo>
                  <a:pt x="2628" y="1791"/>
                </a:lnTo>
                <a:lnTo>
                  <a:pt x="2628" y="1789"/>
                </a:lnTo>
                <a:lnTo>
                  <a:pt x="2628" y="1787"/>
                </a:lnTo>
                <a:lnTo>
                  <a:pt x="2628" y="1785"/>
                </a:lnTo>
                <a:lnTo>
                  <a:pt x="2626" y="1785"/>
                </a:lnTo>
                <a:lnTo>
                  <a:pt x="2626" y="1783"/>
                </a:lnTo>
                <a:lnTo>
                  <a:pt x="2624" y="1781"/>
                </a:lnTo>
                <a:lnTo>
                  <a:pt x="2622" y="1781"/>
                </a:lnTo>
                <a:lnTo>
                  <a:pt x="2620" y="1781"/>
                </a:lnTo>
                <a:lnTo>
                  <a:pt x="2620" y="1780"/>
                </a:lnTo>
                <a:lnTo>
                  <a:pt x="2618" y="1780"/>
                </a:lnTo>
                <a:lnTo>
                  <a:pt x="2618" y="1778"/>
                </a:lnTo>
                <a:lnTo>
                  <a:pt x="2616" y="1778"/>
                </a:lnTo>
                <a:lnTo>
                  <a:pt x="2616" y="1776"/>
                </a:lnTo>
                <a:lnTo>
                  <a:pt x="2618" y="1776"/>
                </a:lnTo>
                <a:lnTo>
                  <a:pt x="2616" y="1774"/>
                </a:lnTo>
                <a:lnTo>
                  <a:pt x="2618" y="1774"/>
                </a:lnTo>
                <a:lnTo>
                  <a:pt x="2616" y="1774"/>
                </a:lnTo>
                <a:lnTo>
                  <a:pt x="2616" y="1772"/>
                </a:lnTo>
                <a:lnTo>
                  <a:pt x="2618" y="1772"/>
                </a:lnTo>
                <a:lnTo>
                  <a:pt x="2618" y="1770"/>
                </a:lnTo>
                <a:lnTo>
                  <a:pt x="2618" y="1768"/>
                </a:lnTo>
                <a:lnTo>
                  <a:pt x="2618" y="1766"/>
                </a:lnTo>
                <a:lnTo>
                  <a:pt x="2618" y="1764"/>
                </a:lnTo>
                <a:lnTo>
                  <a:pt x="2620" y="1764"/>
                </a:lnTo>
                <a:lnTo>
                  <a:pt x="2620" y="1762"/>
                </a:lnTo>
                <a:lnTo>
                  <a:pt x="2620" y="1760"/>
                </a:lnTo>
                <a:lnTo>
                  <a:pt x="2610" y="1737"/>
                </a:lnTo>
                <a:lnTo>
                  <a:pt x="2612" y="1730"/>
                </a:lnTo>
                <a:lnTo>
                  <a:pt x="2624" y="1716"/>
                </a:lnTo>
                <a:lnTo>
                  <a:pt x="2616" y="1703"/>
                </a:lnTo>
                <a:lnTo>
                  <a:pt x="2626" y="1674"/>
                </a:lnTo>
                <a:lnTo>
                  <a:pt x="2626" y="1672"/>
                </a:lnTo>
                <a:lnTo>
                  <a:pt x="2620" y="1653"/>
                </a:lnTo>
                <a:lnTo>
                  <a:pt x="2618" y="1641"/>
                </a:lnTo>
                <a:lnTo>
                  <a:pt x="2620" y="1614"/>
                </a:lnTo>
                <a:lnTo>
                  <a:pt x="2578" y="1622"/>
                </a:lnTo>
                <a:lnTo>
                  <a:pt x="2568" y="1622"/>
                </a:lnTo>
                <a:lnTo>
                  <a:pt x="2568" y="1588"/>
                </a:lnTo>
                <a:lnTo>
                  <a:pt x="2568" y="1474"/>
                </a:lnTo>
                <a:lnTo>
                  <a:pt x="2568" y="1449"/>
                </a:lnTo>
                <a:lnTo>
                  <a:pt x="2568" y="1419"/>
                </a:lnTo>
                <a:lnTo>
                  <a:pt x="2476" y="1421"/>
                </a:lnTo>
                <a:lnTo>
                  <a:pt x="2428" y="1422"/>
                </a:lnTo>
                <a:lnTo>
                  <a:pt x="2426" y="1422"/>
                </a:lnTo>
                <a:lnTo>
                  <a:pt x="2391" y="1426"/>
                </a:lnTo>
                <a:lnTo>
                  <a:pt x="2349" y="1426"/>
                </a:lnTo>
                <a:lnTo>
                  <a:pt x="2314" y="1428"/>
                </a:lnTo>
                <a:lnTo>
                  <a:pt x="2297" y="1428"/>
                </a:lnTo>
                <a:lnTo>
                  <a:pt x="2274" y="1428"/>
                </a:lnTo>
                <a:lnTo>
                  <a:pt x="2207" y="1432"/>
                </a:lnTo>
                <a:lnTo>
                  <a:pt x="2124" y="1434"/>
                </a:lnTo>
                <a:lnTo>
                  <a:pt x="2063" y="1436"/>
                </a:lnTo>
                <a:lnTo>
                  <a:pt x="2063" y="1411"/>
                </a:lnTo>
                <a:lnTo>
                  <a:pt x="2057" y="1411"/>
                </a:lnTo>
                <a:lnTo>
                  <a:pt x="1973" y="1411"/>
                </a:lnTo>
                <a:lnTo>
                  <a:pt x="1963" y="1411"/>
                </a:lnTo>
                <a:lnTo>
                  <a:pt x="1865" y="1407"/>
                </a:lnTo>
                <a:lnTo>
                  <a:pt x="1831" y="1407"/>
                </a:lnTo>
                <a:lnTo>
                  <a:pt x="1823" y="1405"/>
                </a:lnTo>
                <a:lnTo>
                  <a:pt x="1702" y="1403"/>
                </a:lnTo>
                <a:lnTo>
                  <a:pt x="1698" y="1403"/>
                </a:lnTo>
                <a:lnTo>
                  <a:pt x="1671" y="1401"/>
                </a:lnTo>
                <a:lnTo>
                  <a:pt x="1669" y="1401"/>
                </a:lnTo>
                <a:lnTo>
                  <a:pt x="1658" y="1401"/>
                </a:lnTo>
                <a:lnTo>
                  <a:pt x="1648" y="1399"/>
                </a:lnTo>
                <a:lnTo>
                  <a:pt x="1581" y="1399"/>
                </a:lnTo>
                <a:lnTo>
                  <a:pt x="1573" y="1399"/>
                </a:lnTo>
                <a:lnTo>
                  <a:pt x="1521" y="1399"/>
                </a:lnTo>
                <a:lnTo>
                  <a:pt x="1495" y="1399"/>
                </a:lnTo>
                <a:lnTo>
                  <a:pt x="1379" y="1397"/>
                </a:lnTo>
                <a:lnTo>
                  <a:pt x="1370" y="1397"/>
                </a:lnTo>
                <a:lnTo>
                  <a:pt x="1343" y="1396"/>
                </a:lnTo>
                <a:lnTo>
                  <a:pt x="1268" y="1394"/>
                </a:lnTo>
                <a:lnTo>
                  <a:pt x="1218" y="1394"/>
                </a:lnTo>
                <a:lnTo>
                  <a:pt x="1206" y="1394"/>
                </a:lnTo>
                <a:lnTo>
                  <a:pt x="1180" y="1394"/>
                </a:lnTo>
                <a:lnTo>
                  <a:pt x="1158" y="1397"/>
                </a:lnTo>
                <a:lnTo>
                  <a:pt x="1130" y="1401"/>
                </a:lnTo>
                <a:lnTo>
                  <a:pt x="1120" y="1409"/>
                </a:lnTo>
                <a:lnTo>
                  <a:pt x="1089" y="1409"/>
                </a:lnTo>
                <a:lnTo>
                  <a:pt x="1087" y="1399"/>
                </a:lnTo>
                <a:lnTo>
                  <a:pt x="1084" y="1399"/>
                </a:lnTo>
                <a:lnTo>
                  <a:pt x="1078" y="1399"/>
                </a:lnTo>
                <a:lnTo>
                  <a:pt x="1068" y="1399"/>
                </a:lnTo>
                <a:lnTo>
                  <a:pt x="1053" y="1397"/>
                </a:lnTo>
                <a:lnTo>
                  <a:pt x="1049" y="1397"/>
                </a:lnTo>
                <a:lnTo>
                  <a:pt x="978" y="1390"/>
                </a:lnTo>
                <a:lnTo>
                  <a:pt x="961" y="1390"/>
                </a:lnTo>
                <a:lnTo>
                  <a:pt x="959" y="1390"/>
                </a:lnTo>
                <a:lnTo>
                  <a:pt x="953" y="1390"/>
                </a:lnTo>
                <a:lnTo>
                  <a:pt x="938" y="1390"/>
                </a:lnTo>
                <a:lnTo>
                  <a:pt x="916" y="1390"/>
                </a:lnTo>
                <a:lnTo>
                  <a:pt x="909" y="1392"/>
                </a:lnTo>
                <a:lnTo>
                  <a:pt x="909" y="1394"/>
                </a:lnTo>
                <a:lnTo>
                  <a:pt x="909" y="1396"/>
                </a:lnTo>
                <a:lnTo>
                  <a:pt x="907" y="1396"/>
                </a:lnTo>
                <a:lnTo>
                  <a:pt x="909" y="1396"/>
                </a:lnTo>
                <a:lnTo>
                  <a:pt x="911" y="1396"/>
                </a:lnTo>
                <a:lnTo>
                  <a:pt x="911" y="1397"/>
                </a:lnTo>
                <a:lnTo>
                  <a:pt x="913" y="1397"/>
                </a:lnTo>
                <a:lnTo>
                  <a:pt x="913" y="1399"/>
                </a:lnTo>
                <a:lnTo>
                  <a:pt x="915" y="1399"/>
                </a:lnTo>
                <a:lnTo>
                  <a:pt x="915" y="1401"/>
                </a:lnTo>
                <a:lnTo>
                  <a:pt x="915" y="1403"/>
                </a:lnTo>
                <a:lnTo>
                  <a:pt x="913" y="1403"/>
                </a:lnTo>
                <a:lnTo>
                  <a:pt x="913" y="1405"/>
                </a:lnTo>
                <a:lnTo>
                  <a:pt x="913" y="1407"/>
                </a:lnTo>
                <a:lnTo>
                  <a:pt x="911" y="1407"/>
                </a:lnTo>
                <a:lnTo>
                  <a:pt x="911" y="1409"/>
                </a:lnTo>
                <a:lnTo>
                  <a:pt x="909" y="1409"/>
                </a:lnTo>
                <a:lnTo>
                  <a:pt x="909" y="1411"/>
                </a:lnTo>
                <a:lnTo>
                  <a:pt x="909" y="1413"/>
                </a:lnTo>
                <a:lnTo>
                  <a:pt x="909" y="1415"/>
                </a:lnTo>
                <a:lnTo>
                  <a:pt x="907" y="1417"/>
                </a:lnTo>
                <a:lnTo>
                  <a:pt x="905" y="1417"/>
                </a:lnTo>
                <a:lnTo>
                  <a:pt x="905" y="1415"/>
                </a:lnTo>
                <a:lnTo>
                  <a:pt x="905" y="1413"/>
                </a:lnTo>
                <a:lnTo>
                  <a:pt x="903" y="1413"/>
                </a:lnTo>
                <a:lnTo>
                  <a:pt x="903" y="1415"/>
                </a:lnTo>
                <a:lnTo>
                  <a:pt x="901" y="1415"/>
                </a:lnTo>
                <a:lnTo>
                  <a:pt x="901" y="1417"/>
                </a:lnTo>
                <a:lnTo>
                  <a:pt x="899" y="1417"/>
                </a:lnTo>
                <a:lnTo>
                  <a:pt x="899" y="1419"/>
                </a:lnTo>
                <a:lnTo>
                  <a:pt x="901" y="1419"/>
                </a:lnTo>
                <a:lnTo>
                  <a:pt x="901" y="1421"/>
                </a:lnTo>
                <a:lnTo>
                  <a:pt x="903" y="1421"/>
                </a:lnTo>
                <a:lnTo>
                  <a:pt x="903" y="1422"/>
                </a:lnTo>
                <a:lnTo>
                  <a:pt x="905" y="1422"/>
                </a:lnTo>
                <a:lnTo>
                  <a:pt x="903" y="1424"/>
                </a:lnTo>
                <a:lnTo>
                  <a:pt x="903" y="1426"/>
                </a:lnTo>
                <a:lnTo>
                  <a:pt x="901" y="1426"/>
                </a:lnTo>
                <a:lnTo>
                  <a:pt x="901" y="1428"/>
                </a:lnTo>
                <a:lnTo>
                  <a:pt x="901" y="1430"/>
                </a:lnTo>
                <a:lnTo>
                  <a:pt x="901" y="1432"/>
                </a:lnTo>
                <a:lnTo>
                  <a:pt x="901" y="1434"/>
                </a:lnTo>
                <a:lnTo>
                  <a:pt x="903" y="1434"/>
                </a:lnTo>
                <a:lnTo>
                  <a:pt x="903" y="1436"/>
                </a:lnTo>
                <a:lnTo>
                  <a:pt x="901" y="1436"/>
                </a:lnTo>
                <a:lnTo>
                  <a:pt x="899" y="1436"/>
                </a:lnTo>
                <a:lnTo>
                  <a:pt x="897" y="1436"/>
                </a:lnTo>
                <a:lnTo>
                  <a:pt x="897" y="1438"/>
                </a:lnTo>
                <a:lnTo>
                  <a:pt x="895" y="1445"/>
                </a:lnTo>
                <a:lnTo>
                  <a:pt x="886" y="1445"/>
                </a:lnTo>
                <a:lnTo>
                  <a:pt x="863" y="1449"/>
                </a:lnTo>
                <a:lnTo>
                  <a:pt x="836" y="1453"/>
                </a:lnTo>
                <a:lnTo>
                  <a:pt x="836" y="1449"/>
                </a:lnTo>
                <a:lnTo>
                  <a:pt x="838" y="1419"/>
                </a:lnTo>
                <a:lnTo>
                  <a:pt x="840" y="1390"/>
                </a:lnTo>
                <a:lnTo>
                  <a:pt x="815" y="1390"/>
                </a:lnTo>
                <a:lnTo>
                  <a:pt x="780" y="1390"/>
                </a:lnTo>
                <a:lnTo>
                  <a:pt x="767" y="1388"/>
                </a:lnTo>
                <a:lnTo>
                  <a:pt x="640" y="1388"/>
                </a:lnTo>
                <a:lnTo>
                  <a:pt x="615" y="1388"/>
                </a:lnTo>
                <a:lnTo>
                  <a:pt x="603" y="1386"/>
                </a:lnTo>
                <a:lnTo>
                  <a:pt x="552" y="1386"/>
                </a:lnTo>
                <a:lnTo>
                  <a:pt x="465" y="1382"/>
                </a:lnTo>
                <a:lnTo>
                  <a:pt x="461" y="1382"/>
                </a:lnTo>
                <a:lnTo>
                  <a:pt x="408" y="1380"/>
                </a:lnTo>
                <a:lnTo>
                  <a:pt x="335" y="1376"/>
                </a:lnTo>
                <a:lnTo>
                  <a:pt x="313" y="1376"/>
                </a:lnTo>
                <a:lnTo>
                  <a:pt x="258" y="1373"/>
                </a:lnTo>
                <a:lnTo>
                  <a:pt x="204" y="1371"/>
                </a:lnTo>
                <a:lnTo>
                  <a:pt x="162" y="1371"/>
                </a:lnTo>
                <a:lnTo>
                  <a:pt x="100" y="1369"/>
                </a:lnTo>
                <a:lnTo>
                  <a:pt x="87" y="1369"/>
                </a:lnTo>
                <a:lnTo>
                  <a:pt x="27" y="1369"/>
                </a:lnTo>
                <a:lnTo>
                  <a:pt x="16" y="1369"/>
                </a:lnTo>
                <a:lnTo>
                  <a:pt x="12" y="1355"/>
                </a:lnTo>
                <a:lnTo>
                  <a:pt x="0" y="1309"/>
                </a:lnTo>
                <a:lnTo>
                  <a:pt x="12" y="1271"/>
                </a:lnTo>
                <a:lnTo>
                  <a:pt x="18" y="1246"/>
                </a:lnTo>
                <a:lnTo>
                  <a:pt x="20" y="1244"/>
                </a:lnTo>
                <a:lnTo>
                  <a:pt x="31" y="1198"/>
                </a:lnTo>
                <a:lnTo>
                  <a:pt x="41" y="1167"/>
                </a:lnTo>
                <a:lnTo>
                  <a:pt x="60" y="1096"/>
                </a:lnTo>
                <a:lnTo>
                  <a:pt x="73" y="1042"/>
                </a:lnTo>
                <a:lnTo>
                  <a:pt x="79" y="1019"/>
                </a:lnTo>
                <a:lnTo>
                  <a:pt x="95" y="967"/>
                </a:lnTo>
                <a:lnTo>
                  <a:pt x="100" y="948"/>
                </a:lnTo>
                <a:lnTo>
                  <a:pt x="116" y="893"/>
                </a:lnTo>
                <a:lnTo>
                  <a:pt x="120" y="877"/>
                </a:lnTo>
                <a:lnTo>
                  <a:pt x="129" y="839"/>
                </a:lnTo>
                <a:lnTo>
                  <a:pt x="152" y="756"/>
                </a:lnTo>
                <a:lnTo>
                  <a:pt x="154" y="750"/>
                </a:lnTo>
                <a:lnTo>
                  <a:pt x="162" y="716"/>
                </a:lnTo>
                <a:lnTo>
                  <a:pt x="185" y="635"/>
                </a:lnTo>
                <a:lnTo>
                  <a:pt x="189" y="618"/>
                </a:lnTo>
                <a:lnTo>
                  <a:pt x="214" y="528"/>
                </a:lnTo>
                <a:lnTo>
                  <a:pt x="241" y="430"/>
                </a:lnTo>
                <a:lnTo>
                  <a:pt x="242" y="424"/>
                </a:lnTo>
                <a:lnTo>
                  <a:pt x="244" y="418"/>
                </a:lnTo>
                <a:lnTo>
                  <a:pt x="285" y="271"/>
                </a:lnTo>
                <a:lnTo>
                  <a:pt x="294" y="232"/>
                </a:lnTo>
                <a:lnTo>
                  <a:pt x="313" y="232"/>
                </a:lnTo>
                <a:lnTo>
                  <a:pt x="417" y="234"/>
                </a:lnTo>
                <a:lnTo>
                  <a:pt x="442" y="236"/>
                </a:lnTo>
                <a:lnTo>
                  <a:pt x="465" y="236"/>
                </a:lnTo>
                <a:lnTo>
                  <a:pt x="555" y="238"/>
                </a:lnTo>
                <a:lnTo>
                  <a:pt x="586" y="240"/>
                </a:lnTo>
                <a:lnTo>
                  <a:pt x="592" y="240"/>
                </a:lnTo>
                <a:lnTo>
                  <a:pt x="615" y="240"/>
                </a:lnTo>
                <a:lnTo>
                  <a:pt x="699" y="242"/>
                </a:lnTo>
                <a:lnTo>
                  <a:pt x="703" y="242"/>
                </a:lnTo>
                <a:lnTo>
                  <a:pt x="767" y="244"/>
                </a:lnTo>
                <a:lnTo>
                  <a:pt x="778" y="246"/>
                </a:lnTo>
                <a:lnTo>
                  <a:pt x="845" y="247"/>
                </a:lnTo>
                <a:lnTo>
                  <a:pt x="867" y="247"/>
                </a:lnTo>
                <a:lnTo>
                  <a:pt x="916" y="249"/>
                </a:lnTo>
                <a:lnTo>
                  <a:pt x="993" y="251"/>
                </a:lnTo>
                <a:lnTo>
                  <a:pt x="1007" y="253"/>
                </a:lnTo>
                <a:lnTo>
                  <a:pt x="1068" y="255"/>
                </a:lnTo>
                <a:lnTo>
                  <a:pt x="1099" y="257"/>
                </a:lnTo>
                <a:lnTo>
                  <a:pt x="1139" y="257"/>
                </a:lnTo>
                <a:lnTo>
                  <a:pt x="1199" y="261"/>
                </a:lnTo>
                <a:lnTo>
                  <a:pt x="1218" y="261"/>
                </a:lnTo>
                <a:lnTo>
                  <a:pt x="1268" y="263"/>
                </a:lnTo>
                <a:lnTo>
                  <a:pt x="1278" y="263"/>
                </a:lnTo>
                <a:lnTo>
                  <a:pt x="1324" y="265"/>
                </a:lnTo>
                <a:lnTo>
                  <a:pt x="1370" y="267"/>
                </a:lnTo>
                <a:lnTo>
                  <a:pt x="1427" y="269"/>
                </a:lnTo>
                <a:lnTo>
                  <a:pt x="1481" y="271"/>
                </a:lnTo>
                <a:lnTo>
                  <a:pt x="1521" y="272"/>
                </a:lnTo>
                <a:lnTo>
                  <a:pt x="1575" y="274"/>
                </a:lnTo>
                <a:lnTo>
                  <a:pt x="1671" y="278"/>
                </a:lnTo>
                <a:lnTo>
                  <a:pt x="1688" y="278"/>
                </a:lnTo>
                <a:lnTo>
                  <a:pt x="1727" y="280"/>
                </a:lnTo>
                <a:lnTo>
                  <a:pt x="1823" y="284"/>
                </a:lnTo>
                <a:lnTo>
                  <a:pt x="1844" y="284"/>
                </a:lnTo>
                <a:lnTo>
                  <a:pt x="1907" y="288"/>
                </a:lnTo>
                <a:lnTo>
                  <a:pt x="1944" y="288"/>
                </a:lnTo>
                <a:lnTo>
                  <a:pt x="1973" y="290"/>
                </a:lnTo>
                <a:lnTo>
                  <a:pt x="2057" y="292"/>
                </a:lnTo>
                <a:lnTo>
                  <a:pt x="2096" y="294"/>
                </a:lnTo>
                <a:lnTo>
                  <a:pt x="2124" y="295"/>
                </a:lnTo>
                <a:lnTo>
                  <a:pt x="2182" y="297"/>
                </a:lnTo>
                <a:lnTo>
                  <a:pt x="2242" y="299"/>
                </a:lnTo>
                <a:lnTo>
                  <a:pt x="2268" y="299"/>
                </a:lnTo>
                <a:lnTo>
                  <a:pt x="2274" y="299"/>
                </a:lnTo>
                <a:lnTo>
                  <a:pt x="2374" y="303"/>
                </a:lnTo>
                <a:lnTo>
                  <a:pt x="2376" y="303"/>
                </a:lnTo>
                <a:lnTo>
                  <a:pt x="2378" y="303"/>
                </a:lnTo>
                <a:lnTo>
                  <a:pt x="2426" y="303"/>
                </a:lnTo>
                <a:lnTo>
                  <a:pt x="2476" y="305"/>
                </a:lnTo>
                <a:lnTo>
                  <a:pt x="2507" y="307"/>
                </a:lnTo>
                <a:lnTo>
                  <a:pt x="2562" y="309"/>
                </a:lnTo>
                <a:lnTo>
                  <a:pt x="2578" y="309"/>
                </a:lnTo>
                <a:lnTo>
                  <a:pt x="2583" y="309"/>
                </a:lnTo>
                <a:lnTo>
                  <a:pt x="2629" y="311"/>
                </a:lnTo>
                <a:lnTo>
                  <a:pt x="2639" y="311"/>
                </a:lnTo>
                <a:lnTo>
                  <a:pt x="2674" y="311"/>
                </a:lnTo>
                <a:lnTo>
                  <a:pt x="2693" y="288"/>
                </a:lnTo>
                <a:lnTo>
                  <a:pt x="2706" y="265"/>
                </a:lnTo>
                <a:lnTo>
                  <a:pt x="2718" y="251"/>
                </a:lnTo>
                <a:lnTo>
                  <a:pt x="2722" y="247"/>
                </a:lnTo>
                <a:lnTo>
                  <a:pt x="2727" y="242"/>
                </a:lnTo>
                <a:lnTo>
                  <a:pt x="2733" y="238"/>
                </a:lnTo>
                <a:lnTo>
                  <a:pt x="2743" y="234"/>
                </a:lnTo>
                <a:lnTo>
                  <a:pt x="2758" y="230"/>
                </a:lnTo>
                <a:lnTo>
                  <a:pt x="2810" y="246"/>
                </a:lnTo>
                <a:lnTo>
                  <a:pt x="2808" y="224"/>
                </a:lnTo>
                <a:lnTo>
                  <a:pt x="2804" y="157"/>
                </a:lnTo>
                <a:lnTo>
                  <a:pt x="2808" y="152"/>
                </a:lnTo>
                <a:lnTo>
                  <a:pt x="2827" y="128"/>
                </a:lnTo>
                <a:lnTo>
                  <a:pt x="2868" y="107"/>
                </a:lnTo>
                <a:lnTo>
                  <a:pt x="2879" y="111"/>
                </a:lnTo>
                <a:lnTo>
                  <a:pt x="2889" y="113"/>
                </a:lnTo>
                <a:lnTo>
                  <a:pt x="2950" y="132"/>
                </a:lnTo>
                <a:lnTo>
                  <a:pt x="2964" y="88"/>
                </a:lnTo>
                <a:lnTo>
                  <a:pt x="2975" y="63"/>
                </a:lnTo>
                <a:lnTo>
                  <a:pt x="2983" y="54"/>
                </a:lnTo>
                <a:lnTo>
                  <a:pt x="2987" y="50"/>
                </a:lnTo>
                <a:lnTo>
                  <a:pt x="2990" y="46"/>
                </a:lnTo>
                <a:lnTo>
                  <a:pt x="3010" y="40"/>
                </a:lnTo>
                <a:lnTo>
                  <a:pt x="3023" y="38"/>
                </a:lnTo>
                <a:lnTo>
                  <a:pt x="3029" y="36"/>
                </a:lnTo>
                <a:lnTo>
                  <a:pt x="3069" y="29"/>
                </a:lnTo>
                <a:lnTo>
                  <a:pt x="3086" y="19"/>
                </a:lnTo>
                <a:lnTo>
                  <a:pt x="3113" y="2"/>
                </a:lnTo>
                <a:lnTo>
                  <a:pt x="3133" y="0"/>
                </a:lnTo>
                <a:lnTo>
                  <a:pt x="3144" y="0"/>
                </a:lnTo>
                <a:lnTo>
                  <a:pt x="3167" y="6"/>
                </a:lnTo>
                <a:lnTo>
                  <a:pt x="3181" y="17"/>
                </a:lnTo>
                <a:lnTo>
                  <a:pt x="3182" y="19"/>
                </a:lnTo>
                <a:lnTo>
                  <a:pt x="3213" y="42"/>
                </a:lnTo>
                <a:lnTo>
                  <a:pt x="3227" y="36"/>
                </a:lnTo>
                <a:lnTo>
                  <a:pt x="3234" y="29"/>
                </a:lnTo>
                <a:lnTo>
                  <a:pt x="3246" y="25"/>
                </a:lnTo>
                <a:lnTo>
                  <a:pt x="3250" y="25"/>
                </a:lnTo>
                <a:lnTo>
                  <a:pt x="3252" y="25"/>
                </a:lnTo>
                <a:lnTo>
                  <a:pt x="3252" y="40"/>
                </a:lnTo>
                <a:lnTo>
                  <a:pt x="3250" y="48"/>
                </a:lnTo>
                <a:lnTo>
                  <a:pt x="3250" y="50"/>
                </a:lnTo>
                <a:lnTo>
                  <a:pt x="3250" y="57"/>
                </a:lnTo>
                <a:lnTo>
                  <a:pt x="3252" y="82"/>
                </a:lnTo>
                <a:lnTo>
                  <a:pt x="3254" y="84"/>
                </a:lnTo>
                <a:lnTo>
                  <a:pt x="3254" y="86"/>
                </a:lnTo>
                <a:lnTo>
                  <a:pt x="3255" y="102"/>
                </a:lnTo>
                <a:lnTo>
                  <a:pt x="3255" y="105"/>
                </a:lnTo>
                <a:lnTo>
                  <a:pt x="3255" y="107"/>
                </a:lnTo>
                <a:lnTo>
                  <a:pt x="3254" y="105"/>
                </a:lnTo>
                <a:lnTo>
                  <a:pt x="3252" y="105"/>
                </a:lnTo>
                <a:lnTo>
                  <a:pt x="3248" y="105"/>
                </a:lnTo>
                <a:lnTo>
                  <a:pt x="3246" y="105"/>
                </a:lnTo>
                <a:lnTo>
                  <a:pt x="3244" y="107"/>
                </a:lnTo>
                <a:lnTo>
                  <a:pt x="3242" y="105"/>
                </a:lnTo>
                <a:lnTo>
                  <a:pt x="3240" y="107"/>
                </a:lnTo>
                <a:lnTo>
                  <a:pt x="3238" y="107"/>
                </a:lnTo>
                <a:lnTo>
                  <a:pt x="3238" y="109"/>
                </a:lnTo>
                <a:lnTo>
                  <a:pt x="3238" y="107"/>
                </a:lnTo>
                <a:lnTo>
                  <a:pt x="3236" y="107"/>
                </a:lnTo>
                <a:lnTo>
                  <a:pt x="3236" y="105"/>
                </a:lnTo>
                <a:lnTo>
                  <a:pt x="3238" y="105"/>
                </a:lnTo>
                <a:lnTo>
                  <a:pt x="3238" y="104"/>
                </a:lnTo>
                <a:lnTo>
                  <a:pt x="3240" y="104"/>
                </a:lnTo>
                <a:lnTo>
                  <a:pt x="3242" y="102"/>
                </a:lnTo>
                <a:lnTo>
                  <a:pt x="3240" y="102"/>
                </a:lnTo>
                <a:lnTo>
                  <a:pt x="3240" y="100"/>
                </a:lnTo>
                <a:lnTo>
                  <a:pt x="3240" y="98"/>
                </a:lnTo>
                <a:lnTo>
                  <a:pt x="3240" y="96"/>
                </a:lnTo>
                <a:lnTo>
                  <a:pt x="3240" y="94"/>
                </a:lnTo>
                <a:lnTo>
                  <a:pt x="3242" y="94"/>
                </a:lnTo>
                <a:lnTo>
                  <a:pt x="3244" y="94"/>
                </a:lnTo>
                <a:lnTo>
                  <a:pt x="3246" y="94"/>
                </a:lnTo>
                <a:lnTo>
                  <a:pt x="3246" y="92"/>
                </a:lnTo>
                <a:lnTo>
                  <a:pt x="3244" y="92"/>
                </a:lnTo>
                <a:lnTo>
                  <a:pt x="3242" y="92"/>
                </a:lnTo>
                <a:lnTo>
                  <a:pt x="3240" y="92"/>
                </a:lnTo>
                <a:lnTo>
                  <a:pt x="3238" y="92"/>
                </a:lnTo>
                <a:lnTo>
                  <a:pt x="3238" y="94"/>
                </a:lnTo>
                <a:lnTo>
                  <a:pt x="3238" y="96"/>
                </a:lnTo>
                <a:lnTo>
                  <a:pt x="3238" y="98"/>
                </a:lnTo>
                <a:lnTo>
                  <a:pt x="3238" y="100"/>
                </a:lnTo>
                <a:lnTo>
                  <a:pt x="3236" y="100"/>
                </a:lnTo>
                <a:lnTo>
                  <a:pt x="3236" y="102"/>
                </a:lnTo>
                <a:lnTo>
                  <a:pt x="3236" y="104"/>
                </a:lnTo>
                <a:lnTo>
                  <a:pt x="3234" y="104"/>
                </a:lnTo>
                <a:lnTo>
                  <a:pt x="3234" y="105"/>
                </a:lnTo>
                <a:lnTo>
                  <a:pt x="3232" y="105"/>
                </a:lnTo>
                <a:lnTo>
                  <a:pt x="3227" y="105"/>
                </a:lnTo>
                <a:lnTo>
                  <a:pt x="3225" y="105"/>
                </a:lnTo>
                <a:lnTo>
                  <a:pt x="3223" y="105"/>
                </a:lnTo>
                <a:lnTo>
                  <a:pt x="3221" y="107"/>
                </a:lnTo>
                <a:lnTo>
                  <a:pt x="3217" y="107"/>
                </a:lnTo>
                <a:lnTo>
                  <a:pt x="3215" y="107"/>
                </a:lnTo>
                <a:lnTo>
                  <a:pt x="3213" y="107"/>
                </a:lnTo>
                <a:lnTo>
                  <a:pt x="3211" y="109"/>
                </a:lnTo>
                <a:lnTo>
                  <a:pt x="3209" y="109"/>
                </a:lnTo>
                <a:lnTo>
                  <a:pt x="3207" y="111"/>
                </a:lnTo>
                <a:lnTo>
                  <a:pt x="3206" y="113"/>
                </a:lnTo>
                <a:lnTo>
                  <a:pt x="3200" y="113"/>
                </a:lnTo>
                <a:lnTo>
                  <a:pt x="3198" y="115"/>
                </a:lnTo>
                <a:lnTo>
                  <a:pt x="3198" y="117"/>
                </a:lnTo>
                <a:lnTo>
                  <a:pt x="3196" y="117"/>
                </a:lnTo>
                <a:lnTo>
                  <a:pt x="3194" y="117"/>
                </a:lnTo>
                <a:lnTo>
                  <a:pt x="3194" y="119"/>
                </a:lnTo>
                <a:lnTo>
                  <a:pt x="3192" y="117"/>
                </a:lnTo>
                <a:lnTo>
                  <a:pt x="3190" y="117"/>
                </a:lnTo>
                <a:lnTo>
                  <a:pt x="3184" y="115"/>
                </a:lnTo>
                <a:lnTo>
                  <a:pt x="3182" y="113"/>
                </a:lnTo>
                <a:lnTo>
                  <a:pt x="3182" y="111"/>
                </a:lnTo>
                <a:lnTo>
                  <a:pt x="3182" y="109"/>
                </a:lnTo>
                <a:lnTo>
                  <a:pt x="3181" y="107"/>
                </a:lnTo>
                <a:lnTo>
                  <a:pt x="3181" y="115"/>
                </a:lnTo>
                <a:lnTo>
                  <a:pt x="3181" y="119"/>
                </a:lnTo>
                <a:lnTo>
                  <a:pt x="3182" y="119"/>
                </a:lnTo>
                <a:lnTo>
                  <a:pt x="3182" y="121"/>
                </a:lnTo>
                <a:lnTo>
                  <a:pt x="3184" y="121"/>
                </a:lnTo>
                <a:lnTo>
                  <a:pt x="3188" y="121"/>
                </a:lnTo>
                <a:lnTo>
                  <a:pt x="3190" y="123"/>
                </a:lnTo>
                <a:lnTo>
                  <a:pt x="3192" y="123"/>
                </a:lnTo>
                <a:lnTo>
                  <a:pt x="3194" y="123"/>
                </a:lnTo>
                <a:lnTo>
                  <a:pt x="3196" y="123"/>
                </a:lnTo>
                <a:lnTo>
                  <a:pt x="3196" y="125"/>
                </a:lnTo>
                <a:lnTo>
                  <a:pt x="3198" y="127"/>
                </a:lnTo>
                <a:lnTo>
                  <a:pt x="3198" y="128"/>
                </a:lnTo>
                <a:lnTo>
                  <a:pt x="3198" y="130"/>
                </a:lnTo>
                <a:lnTo>
                  <a:pt x="3200" y="130"/>
                </a:lnTo>
                <a:lnTo>
                  <a:pt x="3202" y="132"/>
                </a:lnTo>
                <a:lnTo>
                  <a:pt x="3204" y="134"/>
                </a:lnTo>
                <a:lnTo>
                  <a:pt x="3206" y="134"/>
                </a:lnTo>
                <a:lnTo>
                  <a:pt x="3206" y="136"/>
                </a:lnTo>
                <a:lnTo>
                  <a:pt x="3207" y="138"/>
                </a:lnTo>
                <a:lnTo>
                  <a:pt x="3209" y="142"/>
                </a:lnTo>
                <a:lnTo>
                  <a:pt x="3211" y="142"/>
                </a:lnTo>
                <a:lnTo>
                  <a:pt x="3213" y="142"/>
                </a:lnTo>
                <a:lnTo>
                  <a:pt x="3215" y="142"/>
                </a:lnTo>
                <a:lnTo>
                  <a:pt x="3219" y="144"/>
                </a:lnTo>
                <a:lnTo>
                  <a:pt x="3223" y="144"/>
                </a:lnTo>
                <a:lnTo>
                  <a:pt x="3227" y="146"/>
                </a:lnTo>
                <a:lnTo>
                  <a:pt x="3229" y="146"/>
                </a:lnTo>
                <a:lnTo>
                  <a:pt x="3230" y="144"/>
                </a:lnTo>
                <a:lnTo>
                  <a:pt x="3230" y="146"/>
                </a:lnTo>
                <a:lnTo>
                  <a:pt x="3232" y="146"/>
                </a:lnTo>
                <a:lnTo>
                  <a:pt x="3236" y="144"/>
                </a:lnTo>
                <a:lnTo>
                  <a:pt x="3238" y="144"/>
                </a:lnTo>
                <a:lnTo>
                  <a:pt x="3240" y="144"/>
                </a:lnTo>
                <a:lnTo>
                  <a:pt x="3242" y="144"/>
                </a:lnTo>
                <a:lnTo>
                  <a:pt x="3242" y="146"/>
                </a:lnTo>
                <a:lnTo>
                  <a:pt x="3244" y="146"/>
                </a:lnTo>
                <a:lnTo>
                  <a:pt x="3244" y="148"/>
                </a:lnTo>
                <a:lnTo>
                  <a:pt x="3246" y="150"/>
                </a:lnTo>
                <a:lnTo>
                  <a:pt x="3250" y="152"/>
                </a:lnTo>
                <a:lnTo>
                  <a:pt x="3252" y="153"/>
                </a:lnTo>
                <a:lnTo>
                  <a:pt x="3254" y="155"/>
                </a:lnTo>
                <a:lnTo>
                  <a:pt x="3254" y="157"/>
                </a:lnTo>
                <a:lnTo>
                  <a:pt x="3255" y="157"/>
                </a:lnTo>
                <a:lnTo>
                  <a:pt x="3255" y="159"/>
                </a:lnTo>
                <a:lnTo>
                  <a:pt x="3255" y="161"/>
                </a:lnTo>
                <a:lnTo>
                  <a:pt x="3257" y="161"/>
                </a:lnTo>
                <a:lnTo>
                  <a:pt x="3257" y="159"/>
                </a:lnTo>
                <a:lnTo>
                  <a:pt x="3257" y="157"/>
                </a:lnTo>
                <a:lnTo>
                  <a:pt x="3255" y="155"/>
                </a:lnTo>
                <a:lnTo>
                  <a:pt x="3254" y="155"/>
                </a:lnTo>
                <a:lnTo>
                  <a:pt x="3254" y="153"/>
                </a:lnTo>
                <a:lnTo>
                  <a:pt x="3252" y="152"/>
                </a:lnTo>
                <a:lnTo>
                  <a:pt x="3250" y="152"/>
                </a:lnTo>
                <a:lnTo>
                  <a:pt x="3250" y="150"/>
                </a:lnTo>
                <a:lnTo>
                  <a:pt x="3248" y="150"/>
                </a:lnTo>
                <a:lnTo>
                  <a:pt x="3246" y="148"/>
                </a:lnTo>
                <a:lnTo>
                  <a:pt x="3246" y="146"/>
                </a:lnTo>
                <a:lnTo>
                  <a:pt x="3246" y="144"/>
                </a:lnTo>
                <a:lnTo>
                  <a:pt x="3244" y="144"/>
                </a:lnTo>
                <a:lnTo>
                  <a:pt x="3244" y="142"/>
                </a:lnTo>
                <a:lnTo>
                  <a:pt x="3244" y="140"/>
                </a:lnTo>
                <a:lnTo>
                  <a:pt x="3244" y="138"/>
                </a:lnTo>
                <a:lnTo>
                  <a:pt x="3246" y="138"/>
                </a:lnTo>
                <a:lnTo>
                  <a:pt x="3246" y="136"/>
                </a:lnTo>
                <a:lnTo>
                  <a:pt x="3244" y="136"/>
                </a:lnTo>
                <a:lnTo>
                  <a:pt x="3244" y="134"/>
                </a:lnTo>
                <a:lnTo>
                  <a:pt x="3244" y="132"/>
                </a:lnTo>
                <a:lnTo>
                  <a:pt x="3244" y="130"/>
                </a:lnTo>
                <a:lnTo>
                  <a:pt x="3244" y="128"/>
                </a:lnTo>
                <a:lnTo>
                  <a:pt x="3242" y="127"/>
                </a:lnTo>
                <a:lnTo>
                  <a:pt x="3242" y="125"/>
                </a:lnTo>
                <a:lnTo>
                  <a:pt x="3244" y="125"/>
                </a:lnTo>
                <a:lnTo>
                  <a:pt x="3246" y="125"/>
                </a:lnTo>
                <a:lnTo>
                  <a:pt x="3248" y="125"/>
                </a:lnTo>
                <a:lnTo>
                  <a:pt x="3248" y="123"/>
                </a:lnTo>
                <a:lnTo>
                  <a:pt x="3248" y="125"/>
                </a:lnTo>
                <a:lnTo>
                  <a:pt x="3248" y="127"/>
                </a:lnTo>
                <a:lnTo>
                  <a:pt x="3250" y="127"/>
                </a:lnTo>
                <a:lnTo>
                  <a:pt x="3250" y="130"/>
                </a:lnTo>
                <a:lnTo>
                  <a:pt x="3252" y="132"/>
                </a:lnTo>
                <a:lnTo>
                  <a:pt x="3252" y="134"/>
                </a:lnTo>
                <a:lnTo>
                  <a:pt x="3252" y="136"/>
                </a:lnTo>
                <a:lnTo>
                  <a:pt x="3254" y="138"/>
                </a:lnTo>
                <a:lnTo>
                  <a:pt x="3255" y="138"/>
                </a:lnTo>
                <a:lnTo>
                  <a:pt x="3257" y="138"/>
                </a:lnTo>
                <a:lnTo>
                  <a:pt x="3257" y="136"/>
                </a:lnTo>
                <a:lnTo>
                  <a:pt x="3257" y="134"/>
                </a:lnTo>
                <a:lnTo>
                  <a:pt x="3257" y="132"/>
                </a:lnTo>
                <a:lnTo>
                  <a:pt x="3257" y="130"/>
                </a:lnTo>
                <a:lnTo>
                  <a:pt x="3255" y="130"/>
                </a:lnTo>
                <a:lnTo>
                  <a:pt x="3255" y="128"/>
                </a:lnTo>
                <a:lnTo>
                  <a:pt x="3254" y="127"/>
                </a:lnTo>
                <a:lnTo>
                  <a:pt x="3254" y="125"/>
                </a:lnTo>
                <a:lnTo>
                  <a:pt x="3252" y="125"/>
                </a:lnTo>
                <a:lnTo>
                  <a:pt x="3252" y="123"/>
                </a:lnTo>
                <a:lnTo>
                  <a:pt x="3250" y="121"/>
                </a:lnTo>
                <a:lnTo>
                  <a:pt x="3248" y="121"/>
                </a:lnTo>
                <a:lnTo>
                  <a:pt x="3248" y="119"/>
                </a:lnTo>
                <a:lnTo>
                  <a:pt x="3246" y="119"/>
                </a:lnTo>
                <a:lnTo>
                  <a:pt x="3246" y="117"/>
                </a:lnTo>
                <a:lnTo>
                  <a:pt x="3250" y="113"/>
                </a:lnTo>
                <a:lnTo>
                  <a:pt x="3252" y="111"/>
                </a:lnTo>
                <a:lnTo>
                  <a:pt x="3252" y="113"/>
                </a:lnTo>
                <a:lnTo>
                  <a:pt x="3254" y="113"/>
                </a:lnTo>
                <a:lnTo>
                  <a:pt x="3254" y="115"/>
                </a:lnTo>
                <a:lnTo>
                  <a:pt x="3255" y="117"/>
                </a:lnTo>
                <a:lnTo>
                  <a:pt x="3257" y="117"/>
                </a:lnTo>
                <a:lnTo>
                  <a:pt x="3259" y="117"/>
                </a:lnTo>
                <a:lnTo>
                  <a:pt x="3257" y="119"/>
                </a:lnTo>
                <a:lnTo>
                  <a:pt x="3257" y="121"/>
                </a:lnTo>
                <a:lnTo>
                  <a:pt x="3259" y="121"/>
                </a:lnTo>
                <a:lnTo>
                  <a:pt x="3259" y="123"/>
                </a:lnTo>
                <a:lnTo>
                  <a:pt x="3259" y="125"/>
                </a:lnTo>
                <a:lnTo>
                  <a:pt x="3259" y="127"/>
                </a:lnTo>
                <a:lnTo>
                  <a:pt x="3259" y="128"/>
                </a:lnTo>
                <a:lnTo>
                  <a:pt x="3259" y="134"/>
                </a:lnTo>
                <a:lnTo>
                  <a:pt x="3259" y="136"/>
                </a:lnTo>
                <a:lnTo>
                  <a:pt x="3259" y="138"/>
                </a:lnTo>
                <a:lnTo>
                  <a:pt x="3261" y="138"/>
                </a:lnTo>
                <a:lnTo>
                  <a:pt x="3259" y="140"/>
                </a:lnTo>
                <a:lnTo>
                  <a:pt x="3261" y="142"/>
                </a:lnTo>
                <a:lnTo>
                  <a:pt x="3261" y="144"/>
                </a:lnTo>
                <a:lnTo>
                  <a:pt x="3261" y="146"/>
                </a:lnTo>
                <a:lnTo>
                  <a:pt x="3261" y="150"/>
                </a:lnTo>
                <a:lnTo>
                  <a:pt x="3261" y="153"/>
                </a:lnTo>
                <a:lnTo>
                  <a:pt x="3261" y="157"/>
                </a:lnTo>
                <a:lnTo>
                  <a:pt x="3263" y="157"/>
                </a:lnTo>
                <a:lnTo>
                  <a:pt x="3263" y="159"/>
                </a:lnTo>
                <a:lnTo>
                  <a:pt x="3263" y="161"/>
                </a:lnTo>
                <a:lnTo>
                  <a:pt x="3265" y="167"/>
                </a:lnTo>
                <a:lnTo>
                  <a:pt x="3265" y="169"/>
                </a:lnTo>
                <a:lnTo>
                  <a:pt x="3265" y="171"/>
                </a:lnTo>
                <a:lnTo>
                  <a:pt x="3265" y="176"/>
                </a:lnTo>
                <a:lnTo>
                  <a:pt x="3267" y="178"/>
                </a:lnTo>
                <a:lnTo>
                  <a:pt x="3267" y="182"/>
                </a:lnTo>
                <a:lnTo>
                  <a:pt x="3269" y="188"/>
                </a:lnTo>
                <a:lnTo>
                  <a:pt x="3269" y="190"/>
                </a:lnTo>
                <a:lnTo>
                  <a:pt x="3269" y="194"/>
                </a:lnTo>
                <a:lnTo>
                  <a:pt x="3271" y="198"/>
                </a:lnTo>
                <a:lnTo>
                  <a:pt x="3273" y="203"/>
                </a:lnTo>
                <a:lnTo>
                  <a:pt x="3275" y="213"/>
                </a:lnTo>
                <a:lnTo>
                  <a:pt x="3277" y="217"/>
                </a:lnTo>
                <a:lnTo>
                  <a:pt x="3277" y="219"/>
                </a:lnTo>
                <a:lnTo>
                  <a:pt x="3277" y="223"/>
                </a:lnTo>
                <a:lnTo>
                  <a:pt x="3278" y="224"/>
                </a:lnTo>
                <a:lnTo>
                  <a:pt x="3278" y="228"/>
                </a:lnTo>
                <a:lnTo>
                  <a:pt x="3280" y="230"/>
                </a:lnTo>
                <a:lnTo>
                  <a:pt x="3280" y="234"/>
                </a:lnTo>
                <a:lnTo>
                  <a:pt x="3282" y="234"/>
                </a:lnTo>
                <a:lnTo>
                  <a:pt x="3282" y="236"/>
                </a:lnTo>
                <a:lnTo>
                  <a:pt x="3284" y="240"/>
                </a:lnTo>
                <a:lnTo>
                  <a:pt x="3284" y="244"/>
                </a:lnTo>
                <a:lnTo>
                  <a:pt x="3286" y="244"/>
                </a:lnTo>
                <a:lnTo>
                  <a:pt x="3286" y="246"/>
                </a:lnTo>
                <a:lnTo>
                  <a:pt x="3286" y="249"/>
                </a:lnTo>
                <a:lnTo>
                  <a:pt x="3288" y="249"/>
                </a:lnTo>
                <a:lnTo>
                  <a:pt x="3288" y="253"/>
                </a:lnTo>
                <a:lnTo>
                  <a:pt x="3290" y="257"/>
                </a:lnTo>
                <a:lnTo>
                  <a:pt x="3294" y="267"/>
                </a:lnTo>
                <a:lnTo>
                  <a:pt x="3296" y="271"/>
                </a:lnTo>
                <a:lnTo>
                  <a:pt x="3298" y="272"/>
                </a:lnTo>
                <a:lnTo>
                  <a:pt x="3300" y="276"/>
                </a:lnTo>
                <a:lnTo>
                  <a:pt x="3300" y="280"/>
                </a:lnTo>
                <a:lnTo>
                  <a:pt x="3302" y="284"/>
                </a:lnTo>
                <a:lnTo>
                  <a:pt x="3303" y="290"/>
                </a:lnTo>
                <a:lnTo>
                  <a:pt x="3305" y="292"/>
                </a:lnTo>
                <a:lnTo>
                  <a:pt x="3305" y="295"/>
                </a:lnTo>
                <a:lnTo>
                  <a:pt x="3305" y="299"/>
                </a:lnTo>
                <a:lnTo>
                  <a:pt x="3305" y="301"/>
                </a:lnTo>
                <a:lnTo>
                  <a:pt x="3303" y="301"/>
                </a:lnTo>
                <a:lnTo>
                  <a:pt x="3302" y="303"/>
                </a:lnTo>
                <a:lnTo>
                  <a:pt x="3298" y="305"/>
                </a:lnTo>
                <a:lnTo>
                  <a:pt x="3296" y="309"/>
                </a:lnTo>
                <a:lnTo>
                  <a:pt x="3294" y="309"/>
                </a:lnTo>
                <a:lnTo>
                  <a:pt x="3294" y="311"/>
                </a:lnTo>
                <a:lnTo>
                  <a:pt x="3294" y="309"/>
                </a:lnTo>
                <a:lnTo>
                  <a:pt x="3292" y="309"/>
                </a:lnTo>
                <a:lnTo>
                  <a:pt x="3290" y="307"/>
                </a:lnTo>
                <a:lnTo>
                  <a:pt x="3288" y="305"/>
                </a:lnTo>
                <a:lnTo>
                  <a:pt x="3288" y="303"/>
                </a:lnTo>
                <a:lnTo>
                  <a:pt x="3288" y="301"/>
                </a:lnTo>
                <a:lnTo>
                  <a:pt x="3288" y="299"/>
                </a:lnTo>
                <a:lnTo>
                  <a:pt x="3290" y="297"/>
                </a:lnTo>
                <a:lnTo>
                  <a:pt x="3290" y="295"/>
                </a:lnTo>
                <a:lnTo>
                  <a:pt x="3290" y="294"/>
                </a:lnTo>
                <a:lnTo>
                  <a:pt x="3286" y="290"/>
                </a:lnTo>
                <a:lnTo>
                  <a:pt x="3284" y="290"/>
                </a:lnTo>
                <a:lnTo>
                  <a:pt x="3284" y="288"/>
                </a:lnTo>
                <a:lnTo>
                  <a:pt x="3286" y="290"/>
                </a:lnTo>
                <a:lnTo>
                  <a:pt x="3290" y="290"/>
                </a:lnTo>
                <a:lnTo>
                  <a:pt x="3290" y="292"/>
                </a:lnTo>
                <a:lnTo>
                  <a:pt x="3292" y="292"/>
                </a:lnTo>
                <a:lnTo>
                  <a:pt x="3292" y="290"/>
                </a:lnTo>
                <a:lnTo>
                  <a:pt x="3292" y="288"/>
                </a:lnTo>
                <a:lnTo>
                  <a:pt x="3292" y="286"/>
                </a:lnTo>
                <a:lnTo>
                  <a:pt x="3294" y="286"/>
                </a:lnTo>
                <a:lnTo>
                  <a:pt x="3294" y="284"/>
                </a:lnTo>
                <a:lnTo>
                  <a:pt x="3292" y="286"/>
                </a:lnTo>
                <a:lnTo>
                  <a:pt x="3292" y="288"/>
                </a:lnTo>
                <a:lnTo>
                  <a:pt x="3290" y="288"/>
                </a:lnTo>
                <a:lnTo>
                  <a:pt x="3286" y="288"/>
                </a:lnTo>
                <a:lnTo>
                  <a:pt x="3286" y="286"/>
                </a:lnTo>
                <a:lnTo>
                  <a:pt x="3284" y="288"/>
                </a:lnTo>
                <a:lnTo>
                  <a:pt x="3284" y="286"/>
                </a:lnTo>
                <a:lnTo>
                  <a:pt x="3282" y="284"/>
                </a:lnTo>
                <a:lnTo>
                  <a:pt x="3284" y="282"/>
                </a:lnTo>
                <a:lnTo>
                  <a:pt x="3282" y="282"/>
                </a:lnTo>
                <a:lnTo>
                  <a:pt x="3282" y="280"/>
                </a:lnTo>
                <a:lnTo>
                  <a:pt x="3284" y="280"/>
                </a:lnTo>
                <a:lnTo>
                  <a:pt x="3284" y="278"/>
                </a:lnTo>
                <a:lnTo>
                  <a:pt x="3286" y="276"/>
                </a:lnTo>
                <a:lnTo>
                  <a:pt x="3288" y="274"/>
                </a:lnTo>
                <a:lnTo>
                  <a:pt x="3290" y="274"/>
                </a:lnTo>
                <a:lnTo>
                  <a:pt x="3288" y="272"/>
                </a:lnTo>
                <a:lnTo>
                  <a:pt x="3290" y="272"/>
                </a:lnTo>
                <a:lnTo>
                  <a:pt x="3290" y="271"/>
                </a:lnTo>
                <a:lnTo>
                  <a:pt x="3288" y="271"/>
                </a:lnTo>
                <a:lnTo>
                  <a:pt x="3286" y="269"/>
                </a:lnTo>
                <a:lnTo>
                  <a:pt x="3286" y="267"/>
                </a:lnTo>
                <a:lnTo>
                  <a:pt x="3284" y="267"/>
                </a:lnTo>
                <a:lnTo>
                  <a:pt x="3284" y="265"/>
                </a:lnTo>
                <a:lnTo>
                  <a:pt x="3282" y="263"/>
                </a:lnTo>
                <a:lnTo>
                  <a:pt x="3282" y="261"/>
                </a:lnTo>
                <a:lnTo>
                  <a:pt x="3280" y="263"/>
                </a:lnTo>
                <a:lnTo>
                  <a:pt x="3282" y="263"/>
                </a:lnTo>
                <a:lnTo>
                  <a:pt x="3282" y="265"/>
                </a:lnTo>
                <a:lnTo>
                  <a:pt x="3282" y="267"/>
                </a:lnTo>
                <a:lnTo>
                  <a:pt x="3284" y="267"/>
                </a:lnTo>
                <a:lnTo>
                  <a:pt x="3284" y="269"/>
                </a:lnTo>
                <a:lnTo>
                  <a:pt x="3286" y="269"/>
                </a:lnTo>
                <a:lnTo>
                  <a:pt x="3286" y="271"/>
                </a:lnTo>
                <a:lnTo>
                  <a:pt x="3286" y="272"/>
                </a:lnTo>
                <a:lnTo>
                  <a:pt x="3286" y="274"/>
                </a:lnTo>
                <a:lnTo>
                  <a:pt x="3284" y="276"/>
                </a:lnTo>
                <a:lnTo>
                  <a:pt x="3282" y="276"/>
                </a:lnTo>
                <a:lnTo>
                  <a:pt x="3282" y="278"/>
                </a:lnTo>
                <a:lnTo>
                  <a:pt x="3282" y="280"/>
                </a:lnTo>
                <a:lnTo>
                  <a:pt x="3282" y="282"/>
                </a:lnTo>
                <a:lnTo>
                  <a:pt x="3282" y="284"/>
                </a:lnTo>
                <a:lnTo>
                  <a:pt x="3282" y="282"/>
                </a:lnTo>
                <a:lnTo>
                  <a:pt x="3280" y="282"/>
                </a:lnTo>
                <a:lnTo>
                  <a:pt x="3280" y="280"/>
                </a:lnTo>
                <a:lnTo>
                  <a:pt x="3280" y="278"/>
                </a:lnTo>
                <a:lnTo>
                  <a:pt x="3278" y="278"/>
                </a:lnTo>
                <a:lnTo>
                  <a:pt x="3278" y="276"/>
                </a:lnTo>
                <a:lnTo>
                  <a:pt x="3277" y="276"/>
                </a:lnTo>
                <a:lnTo>
                  <a:pt x="3277" y="274"/>
                </a:lnTo>
                <a:lnTo>
                  <a:pt x="3275" y="272"/>
                </a:lnTo>
                <a:lnTo>
                  <a:pt x="3273" y="271"/>
                </a:lnTo>
                <a:lnTo>
                  <a:pt x="3271" y="271"/>
                </a:lnTo>
                <a:lnTo>
                  <a:pt x="3271" y="269"/>
                </a:lnTo>
                <a:lnTo>
                  <a:pt x="3271" y="267"/>
                </a:lnTo>
                <a:lnTo>
                  <a:pt x="3273" y="267"/>
                </a:lnTo>
                <a:lnTo>
                  <a:pt x="3273" y="265"/>
                </a:lnTo>
                <a:lnTo>
                  <a:pt x="3271" y="263"/>
                </a:lnTo>
                <a:lnTo>
                  <a:pt x="3271" y="261"/>
                </a:lnTo>
                <a:lnTo>
                  <a:pt x="3273" y="261"/>
                </a:lnTo>
                <a:lnTo>
                  <a:pt x="3273" y="263"/>
                </a:lnTo>
                <a:lnTo>
                  <a:pt x="3273" y="261"/>
                </a:lnTo>
                <a:lnTo>
                  <a:pt x="3275" y="261"/>
                </a:lnTo>
                <a:lnTo>
                  <a:pt x="3277" y="261"/>
                </a:lnTo>
                <a:lnTo>
                  <a:pt x="3277" y="259"/>
                </a:lnTo>
                <a:lnTo>
                  <a:pt x="3275" y="259"/>
                </a:lnTo>
                <a:lnTo>
                  <a:pt x="3275" y="261"/>
                </a:lnTo>
                <a:lnTo>
                  <a:pt x="3273" y="261"/>
                </a:lnTo>
                <a:lnTo>
                  <a:pt x="3273" y="259"/>
                </a:lnTo>
                <a:lnTo>
                  <a:pt x="3273" y="257"/>
                </a:lnTo>
                <a:lnTo>
                  <a:pt x="3271" y="257"/>
                </a:lnTo>
                <a:lnTo>
                  <a:pt x="3273" y="255"/>
                </a:lnTo>
                <a:lnTo>
                  <a:pt x="3273" y="253"/>
                </a:lnTo>
                <a:lnTo>
                  <a:pt x="3273" y="251"/>
                </a:lnTo>
                <a:lnTo>
                  <a:pt x="3271" y="251"/>
                </a:lnTo>
                <a:lnTo>
                  <a:pt x="3271" y="249"/>
                </a:lnTo>
                <a:lnTo>
                  <a:pt x="3271" y="247"/>
                </a:lnTo>
                <a:lnTo>
                  <a:pt x="3271" y="246"/>
                </a:lnTo>
                <a:lnTo>
                  <a:pt x="3271" y="244"/>
                </a:lnTo>
                <a:lnTo>
                  <a:pt x="3273" y="244"/>
                </a:lnTo>
                <a:lnTo>
                  <a:pt x="3271" y="244"/>
                </a:lnTo>
                <a:lnTo>
                  <a:pt x="3271" y="242"/>
                </a:lnTo>
                <a:lnTo>
                  <a:pt x="3271" y="240"/>
                </a:lnTo>
                <a:lnTo>
                  <a:pt x="3269" y="242"/>
                </a:lnTo>
                <a:lnTo>
                  <a:pt x="3271" y="244"/>
                </a:lnTo>
                <a:lnTo>
                  <a:pt x="3269" y="246"/>
                </a:lnTo>
                <a:lnTo>
                  <a:pt x="3269" y="244"/>
                </a:lnTo>
                <a:lnTo>
                  <a:pt x="3267" y="244"/>
                </a:lnTo>
                <a:lnTo>
                  <a:pt x="3267" y="240"/>
                </a:lnTo>
                <a:lnTo>
                  <a:pt x="3265" y="240"/>
                </a:lnTo>
                <a:lnTo>
                  <a:pt x="3265" y="238"/>
                </a:lnTo>
                <a:lnTo>
                  <a:pt x="3267" y="238"/>
                </a:lnTo>
                <a:lnTo>
                  <a:pt x="3267" y="240"/>
                </a:lnTo>
                <a:lnTo>
                  <a:pt x="3269" y="240"/>
                </a:lnTo>
                <a:lnTo>
                  <a:pt x="3269" y="238"/>
                </a:lnTo>
                <a:lnTo>
                  <a:pt x="3267" y="238"/>
                </a:lnTo>
                <a:lnTo>
                  <a:pt x="3267" y="236"/>
                </a:lnTo>
                <a:lnTo>
                  <a:pt x="3265" y="236"/>
                </a:lnTo>
                <a:lnTo>
                  <a:pt x="3265" y="238"/>
                </a:lnTo>
                <a:lnTo>
                  <a:pt x="3263" y="238"/>
                </a:lnTo>
                <a:lnTo>
                  <a:pt x="3263" y="236"/>
                </a:lnTo>
                <a:lnTo>
                  <a:pt x="3263" y="234"/>
                </a:lnTo>
                <a:lnTo>
                  <a:pt x="3265" y="234"/>
                </a:lnTo>
                <a:lnTo>
                  <a:pt x="3265" y="236"/>
                </a:lnTo>
                <a:lnTo>
                  <a:pt x="3267" y="236"/>
                </a:lnTo>
                <a:lnTo>
                  <a:pt x="3265" y="234"/>
                </a:lnTo>
                <a:lnTo>
                  <a:pt x="3263" y="234"/>
                </a:lnTo>
                <a:lnTo>
                  <a:pt x="3263" y="236"/>
                </a:lnTo>
                <a:lnTo>
                  <a:pt x="3261" y="234"/>
                </a:lnTo>
                <a:lnTo>
                  <a:pt x="3261" y="232"/>
                </a:lnTo>
                <a:lnTo>
                  <a:pt x="3263" y="232"/>
                </a:lnTo>
                <a:lnTo>
                  <a:pt x="3261" y="230"/>
                </a:lnTo>
                <a:lnTo>
                  <a:pt x="3261" y="228"/>
                </a:lnTo>
                <a:lnTo>
                  <a:pt x="3259" y="228"/>
                </a:lnTo>
                <a:lnTo>
                  <a:pt x="3259" y="226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1215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Michigan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249"/>
          <p:cNvSpPr>
            <a:spLocks noEditPoints="1"/>
          </p:cNvSpPr>
          <p:nvPr/>
        </p:nvSpPr>
        <p:spPr bwMode="auto">
          <a:xfrm>
            <a:off x="4932040" y="1916832"/>
            <a:ext cx="3311525" cy="3835400"/>
          </a:xfrm>
          <a:custGeom>
            <a:avLst/>
            <a:gdLst>
              <a:gd name="T0" fmla="*/ 2052 w 2086"/>
              <a:gd name="T1" fmla="*/ 2094 h 2416"/>
              <a:gd name="T2" fmla="*/ 1826 w 2086"/>
              <a:gd name="T3" fmla="*/ 1656 h 2416"/>
              <a:gd name="T4" fmla="*/ 1158 w 2086"/>
              <a:gd name="T5" fmla="*/ 1192 h 2416"/>
              <a:gd name="T6" fmla="*/ 1231 w 2086"/>
              <a:gd name="T7" fmla="*/ 957 h 2416"/>
              <a:gd name="T8" fmla="*/ 1233 w 2086"/>
              <a:gd name="T9" fmla="*/ 943 h 2416"/>
              <a:gd name="T10" fmla="*/ 1678 w 2086"/>
              <a:gd name="T11" fmla="*/ 1048 h 2416"/>
              <a:gd name="T12" fmla="*/ 1837 w 2086"/>
              <a:gd name="T13" fmla="*/ 1159 h 2416"/>
              <a:gd name="T14" fmla="*/ 1852 w 2086"/>
              <a:gd name="T15" fmla="*/ 1283 h 2416"/>
              <a:gd name="T16" fmla="*/ 1792 w 2086"/>
              <a:gd name="T17" fmla="*/ 1512 h 2416"/>
              <a:gd name="T18" fmla="*/ 1692 w 2086"/>
              <a:gd name="T19" fmla="*/ 1677 h 2416"/>
              <a:gd name="T20" fmla="*/ 1828 w 2086"/>
              <a:gd name="T21" fmla="*/ 1666 h 2416"/>
              <a:gd name="T22" fmla="*/ 1990 w 2086"/>
              <a:gd name="T23" fmla="*/ 1590 h 2416"/>
              <a:gd name="T24" fmla="*/ 2058 w 2086"/>
              <a:gd name="T25" fmla="*/ 1838 h 2416"/>
              <a:gd name="T26" fmla="*/ 2038 w 2086"/>
              <a:gd name="T27" fmla="*/ 2089 h 2416"/>
              <a:gd name="T28" fmla="*/ 1905 w 2086"/>
              <a:gd name="T29" fmla="*/ 2215 h 2416"/>
              <a:gd name="T30" fmla="*/ 1822 w 2086"/>
              <a:gd name="T31" fmla="*/ 2396 h 2416"/>
              <a:gd name="T32" fmla="*/ 1002 w 2086"/>
              <a:gd name="T33" fmla="*/ 2326 h 2416"/>
              <a:gd name="T34" fmla="*/ 1098 w 2086"/>
              <a:gd name="T35" fmla="*/ 2059 h 2416"/>
              <a:gd name="T36" fmla="*/ 1053 w 2086"/>
              <a:gd name="T37" fmla="*/ 1850 h 2416"/>
              <a:gd name="T38" fmla="*/ 1031 w 2086"/>
              <a:gd name="T39" fmla="*/ 1609 h 2416"/>
              <a:gd name="T40" fmla="*/ 1090 w 2086"/>
              <a:gd name="T41" fmla="*/ 1413 h 2416"/>
              <a:gd name="T42" fmla="*/ 1210 w 2086"/>
              <a:gd name="T43" fmla="*/ 1238 h 2416"/>
              <a:gd name="T44" fmla="*/ 1256 w 2086"/>
              <a:gd name="T45" fmla="*/ 1245 h 2416"/>
              <a:gd name="T46" fmla="*/ 1271 w 2086"/>
              <a:gd name="T47" fmla="*/ 1295 h 2416"/>
              <a:gd name="T48" fmla="*/ 1345 w 2086"/>
              <a:gd name="T49" fmla="*/ 1112 h 2416"/>
              <a:gd name="T50" fmla="*/ 1428 w 2086"/>
              <a:gd name="T51" fmla="*/ 967 h 2416"/>
              <a:gd name="T52" fmla="*/ 1558 w 2086"/>
              <a:gd name="T53" fmla="*/ 961 h 2416"/>
              <a:gd name="T54" fmla="*/ 1604 w 2086"/>
              <a:gd name="T55" fmla="*/ 874 h 2416"/>
              <a:gd name="T56" fmla="*/ 1711 w 2086"/>
              <a:gd name="T57" fmla="*/ 829 h 2416"/>
              <a:gd name="T58" fmla="*/ 1712 w 2086"/>
              <a:gd name="T59" fmla="*/ 852 h 2416"/>
              <a:gd name="T60" fmla="*/ 1801 w 2086"/>
              <a:gd name="T61" fmla="*/ 887 h 2416"/>
              <a:gd name="T62" fmla="*/ 1635 w 2086"/>
              <a:gd name="T63" fmla="*/ 675 h 2416"/>
              <a:gd name="T64" fmla="*/ 986 w 2086"/>
              <a:gd name="T65" fmla="*/ 681 h 2416"/>
              <a:gd name="T66" fmla="*/ 511 w 2086"/>
              <a:gd name="T67" fmla="*/ 511 h 2416"/>
              <a:gd name="T68" fmla="*/ 559 w 2086"/>
              <a:gd name="T69" fmla="*/ 542 h 2416"/>
              <a:gd name="T70" fmla="*/ 740 w 2086"/>
              <a:gd name="T71" fmla="*/ 582 h 2416"/>
              <a:gd name="T72" fmla="*/ 906 w 2086"/>
              <a:gd name="T73" fmla="*/ 677 h 2416"/>
              <a:gd name="T74" fmla="*/ 1099 w 2086"/>
              <a:gd name="T75" fmla="*/ 613 h 2416"/>
              <a:gd name="T76" fmla="*/ 1352 w 2086"/>
              <a:gd name="T77" fmla="*/ 573 h 2416"/>
              <a:gd name="T78" fmla="*/ 1490 w 2086"/>
              <a:gd name="T79" fmla="*/ 679 h 2416"/>
              <a:gd name="T80" fmla="*/ 1626 w 2086"/>
              <a:gd name="T81" fmla="*/ 767 h 2416"/>
              <a:gd name="T82" fmla="*/ 1689 w 2086"/>
              <a:gd name="T83" fmla="*/ 869 h 2416"/>
              <a:gd name="T84" fmla="*/ 1568 w 2086"/>
              <a:gd name="T85" fmla="*/ 878 h 2416"/>
              <a:gd name="T86" fmla="*/ 1485 w 2086"/>
              <a:gd name="T87" fmla="*/ 902 h 2416"/>
              <a:gd name="T88" fmla="*/ 1297 w 2086"/>
              <a:gd name="T89" fmla="*/ 825 h 2416"/>
              <a:gd name="T90" fmla="*/ 1078 w 2086"/>
              <a:gd name="T91" fmla="*/ 886 h 2416"/>
              <a:gd name="T92" fmla="*/ 965 w 2086"/>
              <a:gd name="T93" fmla="*/ 981 h 2416"/>
              <a:gd name="T94" fmla="*/ 937 w 2086"/>
              <a:gd name="T95" fmla="*/ 945 h 2416"/>
              <a:gd name="T96" fmla="*/ 874 w 2086"/>
              <a:gd name="T97" fmla="*/ 946 h 2416"/>
              <a:gd name="T98" fmla="*/ 746 w 2086"/>
              <a:gd name="T99" fmla="*/ 1162 h 2416"/>
              <a:gd name="T100" fmla="*/ 668 w 2086"/>
              <a:gd name="T101" fmla="*/ 1076 h 2416"/>
              <a:gd name="T102" fmla="*/ 603 w 2086"/>
              <a:gd name="T103" fmla="*/ 917 h 2416"/>
              <a:gd name="T104" fmla="*/ 442 w 2086"/>
              <a:gd name="T105" fmla="*/ 850 h 2416"/>
              <a:gd name="T106" fmla="*/ 70 w 2086"/>
              <a:gd name="T107" fmla="*/ 707 h 2416"/>
              <a:gd name="T108" fmla="*/ 98 w 2086"/>
              <a:gd name="T109" fmla="*/ 605 h 2416"/>
              <a:gd name="T110" fmla="*/ 336 w 2086"/>
              <a:gd name="T111" fmla="*/ 482 h 2416"/>
              <a:gd name="T112" fmla="*/ 700 w 2086"/>
              <a:gd name="T113" fmla="*/ 324 h 2416"/>
              <a:gd name="T114" fmla="*/ 527 w 2086"/>
              <a:gd name="T115" fmla="*/ 482 h 2416"/>
              <a:gd name="T116" fmla="*/ 468 w 2086"/>
              <a:gd name="T117" fmla="*/ 408 h 2416"/>
              <a:gd name="T118" fmla="*/ 304 w 2086"/>
              <a:gd name="T119" fmla="*/ 143 h 2416"/>
              <a:gd name="T120" fmla="*/ 518 w 2086"/>
              <a:gd name="T121" fmla="*/ 19 h 2416"/>
              <a:gd name="T122" fmla="*/ 413 w 2086"/>
              <a:gd name="T123" fmla="*/ 101 h 2416"/>
              <a:gd name="T124" fmla="*/ 319 w 2086"/>
              <a:gd name="T125" fmla="*/ 122 h 2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86" h="2416">
                <a:moveTo>
                  <a:pt x="1816" y="2403"/>
                </a:moveTo>
                <a:lnTo>
                  <a:pt x="1814" y="2403"/>
                </a:lnTo>
                <a:lnTo>
                  <a:pt x="1815" y="2402"/>
                </a:lnTo>
                <a:lnTo>
                  <a:pt x="1815" y="2401"/>
                </a:lnTo>
                <a:lnTo>
                  <a:pt x="1816" y="2401"/>
                </a:lnTo>
                <a:lnTo>
                  <a:pt x="1817" y="2400"/>
                </a:lnTo>
                <a:lnTo>
                  <a:pt x="1816" y="2401"/>
                </a:lnTo>
                <a:lnTo>
                  <a:pt x="1816" y="2402"/>
                </a:lnTo>
                <a:lnTo>
                  <a:pt x="1817" y="2402"/>
                </a:lnTo>
                <a:lnTo>
                  <a:pt x="1816" y="2403"/>
                </a:lnTo>
                <a:close/>
                <a:moveTo>
                  <a:pt x="1810" y="2403"/>
                </a:moveTo>
                <a:lnTo>
                  <a:pt x="1810" y="2402"/>
                </a:lnTo>
                <a:lnTo>
                  <a:pt x="1811" y="2402"/>
                </a:lnTo>
                <a:lnTo>
                  <a:pt x="1811" y="2401"/>
                </a:lnTo>
                <a:lnTo>
                  <a:pt x="1812" y="2401"/>
                </a:lnTo>
                <a:lnTo>
                  <a:pt x="1814" y="2400"/>
                </a:lnTo>
                <a:lnTo>
                  <a:pt x="1814" y="2401"/>
                </a:lnTo>
                <a:lnTo>
                  <a:pt x="1814" y="2402"/>
                </a:lnTo>
                <a:lnTo>
                  <a:pt x="1812" y="2403"/>
                </a:lnTo>
                <a:lnTo>
                  <a:pt x="1810" y="2403"/>
                </a:lnTo>
                <a:close/>
                <a:moveTo>
                  <a:pt x="1880" y="2313"/>
                </a:moveTo>
                <a:lnTo>
                  <a:pt x="1879" y="2313"/>
                </a:lnTo>
                <a:lnTo>
                  <a:pt x="1878" y="2311"/>
                </a:lnTo>
                <a:lnTo>
                  <a:pt x="1879" y="2311"/>
                </a:lnTo>
                <a:lnTo>
                  <a:pt x="1880" y="2311"/>
                </a:lnTo>
                <a:lnTo>
                  <a:pt x="1880" y="2310"/>
                </a:lnTo>
                <a:lnTo>
                  <a:pt x="1882" y="2311"/>
                </a:lnTo>
                <a:lnTo>
                  <a:pt x="1880" y="2311"/>
                </a:lnTo>
                <a:lnTo>
                  <a:pt x="1880" y="2313"/>
                </a:lnTo>
                <a:close/>
                <a:moveTo>
                  <a:pt x="1888" y="2301"/>
                </a:moveTo>
                <a:lnTo>
                  <a:pt x="1888" y="2302"/>
                </a:lnTo>
                <a:lnTo>
                  <a:pt x="1888" y="2303"/>
                </a:lnTo>
                <a:lnTo>
                  <a:pt x="1886" y="2303"/>
                </a:lnTo>
                <a:lnTo>
                  <a:pt x="1886" y="2302"/>
                </a:lnTo>
                <a:lnTo>
                  <a:pt x="1886" y="2301"/>
                </a:lnTo>
                <a:lnTo>
                  <a:pt x="1886" y="2302"/>
                </a:lnTo>
                <a:lnTo>
                  <a:pt x="1885" y="2301"/>
                </a:lnTo>
                <a:lnTo>
                  <a:pt x="1886" y="2300"/>
                </a:lnTo>
                <a:lnTo>
                  <a:pt x="1888" y="2301"/>
                </a:lnTo>
                <a:close/>
                <a:moveTo>
                  <a:pt x="1891" y="2282"/>
                </a:moveTo>
                <a:lnTo>
                  <a:pt x="1891" y="2283"/>
                </a:lnTo>
                <a:lnTo>
                  <a:pt x="1890" y="2282"/>
                </a:lnTo>
                <a:lnTo>
                  <a:pt x="1890" y="2281"/>
                </a:lnTo>
                <a:lnTo>
                  <a:pt x="1889" y="2281"/>
                </a:lnTo>
                <a:lnTo>
                  <a:pt x="1890" y="2278"/>
                </a:lnTo>
                <a:lnTo>
                  <a:pt x="1890" y="2279"/>
                </a:lnTo>
                <a:lnTo>
                  <a:pt x="1890" y="2281"/>
                </a:lnTo>
                <a:lnTo>
                  <a:pt x="1891" y="2282"/>
                </a:lnTo>
                <a:close/>
                <a:moveTo>
                  <a:pt x="1898" y="2277"/>
                </a:moveTo>
                <a:lnTo>
                  <a:pt x="1897" y="2278"/>
                </a:lnTo>
                <a:lnTo>
                  <a:pt x="1898" y="2277"/>
                </a:lnTo>
                <a:close/>
                <a:moveTo>
                  <a:pt x="1901" y="2266"/>
                </a:moveTo>
                <a:lnTo>
                  <a:pt x="1899" y="2266"/>
                </a:lnTo>
                <a:lnTo>
                  <a:pt x="1899" y="2265"/>
                </a:lnTo>
                <a:lnTo>
                  <a:pt x="1901" y="2264"/>
                </a:lnTo>
                <a:lnTo>
                  <a:pt x="1902" y="2264"/>
                </a:lnTo>
                <a:lnTo>
                  <a:pt x="1902" y="2265"/>
                </a:lnTo>
                <a:lnTo>
                  <a:pt x="1903" y="2265"/>
                </a:lnTo>
                <a:lnTo>
                  <a:pt x="1902" y="2265"/>
                </a:lnTo>
                <a:lnTo>
                  <a:pt x="1901" y="2266"/>
                </a:lnTo>
                <a:close/>
                <a:moveTo>
                  <a:pt x="1896" y="2276"/>
                </a:moveTo>
                <a:lnTo>
                  <a:pt x="1896" y="2277"/>
                </a:lnTo>
                <a:lnTo>
                  <a:pt x="1896" y="2278"/>
                </a:lnTo>
                <a:lnTo>
                  <a:pt x="1896" y="2279"/>
                </a:lnTo>
                <a:lnTo>
                  <a:pt x="1895" y="2279"/>
                </a:lnTo>
                <a:lnTo>
                  <a:pt x="1893" y="2279"/>
                </a:lnTo>
                <a:lnTo>
                  <a:pt x="1893" y="2278"/>
                </a:lnTo>
                <a:lnTo>
                  <a:pt x="1895" y="2277"/>
                </a:lnTo>
                <a:lnTo>
                  <a:pt x="1893" y="2277"/>
                </a:lnTo>
                <a:lnTo>
                  <a:pt x="1893" y="2278"/>
                </a:lnTo>
                <a:lnTo>
                  <a:pt x="1892" y="2277"/>
                </a:lnTo>
                <a:lnTo>
                  <a:pt x="1891" y="2277"/>
                </a:lnTo>
                <a:lnTo>
                  <a:pt x="1890" y="2277"/>
                </a:lnTo>
                <a:lnTo>
                  <a:pt x="1890" y="2276"/>
                </a:lnTo>
                <a:lnTo>
                  <a:pt x="1890" y="2275"/>
                </a:lnTo>
                <a:lnTo>
                  <a:pt x="1890" y="2273"/>
                </a:lnTo>
                <a:lnTo>
                  <a:pt x="1890" y="2272"/>
                </a:lnTo>
                <a:lnTo>
                  <a:pt x="1890" y="2271"/>
                </a:lnTo>
                <a:lnTo>
                  <a:pt x="1890" y="2270"/>
                </a:lnTo>
                <a:lnTo>
                  <a:pt x="1890" y="2269"/>
                </a:lnTo>
                <a:lnTo>
                  <a:pt x="1890" y="2267"/>
                </a:lnTo>
                <a:lnTo>
                  <a:pt x="1890" y="2266"/>
                </a:lnTo>
                <a:lnTo>
                  <a:pt x="1890" y="2265"/>
                </a:lnTo>
                <a:lnTo>
                  <a:pt x="1890" y="2264"/>
                </a:lnTo>
                <a:lnTo>
                  <a:pt x="1890" y="2263"/>
                </a:lnTo>
                <a:lnTo>
                  <a:pt x="1891" y="2261"/>
                </a:lnTo>
                <a:lnTo>
                  <a:pt x="1891" y="2260"/>
                </a:lnTo>
                <a:lnTo>
                  <a:pt x="1891" y="2259"/>
                </a:lnTo>
                <a:lnTo>
                  <a:pt x="1891" y="2258"/>
                </a:lnTo>
                <a:lnTo>
                  <a:pt x="1891" y="2257"/>
                </a:lnTo>
                <a:lnTo>
                  <a:pt x="1892" y="2257"/>
                </a:lnTo>
                <a:lnTo>
                  <a:pt x="1892" y="2256"/>
                </a:lnTo>
                <a:lnTo>
                  <a:pt x="1892" y="2253"/>
                </a:lnTo>
                <a:lnTo>
                  <a:pt x="1893" y="2253"/>
                </a:lnTo>
                <a:lnTo>
                  <a:pt x="1893" y="2252"/>
                </a:lnTo>
                <a:lnTo>
                  <a:pt x="1893" y="2251"/>
                </a:lnTo>
                <a:lnTo>
                  <a:pt x="1893" y="2250"/>
                </a:lnTo>
                <a:lnTo>
                  <a:pt x="1895" y="2248"/>
                </a:lnTo>
                <a:lnTo>
                  <a:pt x="1895" y="2247"/>
                </a:lnTo>
                <a:lnTo>
                  <a:pt x="1896" y="2246"/>
                </a:lnTo>
                <a:lnTo>
                  <a:pt x="1897" y="2245"/>
                </a:lnTo>
                <a:lnTo>
                  <a:pt x="1898" y="2246"/>
                </a:lnTo>
                <a:lnTo>
                  <a:pt x="1897" y="2247"/>
                </a:lnTo>
                <a:lnTo>
                  <a:pt x="1898" y="2248"/>
                </a:lnTo>
                <a:lnTo>
                  <a:pt x="1898" y="2250"/>
                </a:lnTo>
                <a:lnTo>
                  <a:pt x="1898" y="2251"/>
                </a:lnTo>
                <a:lnTo>
                  <a:pt x="1899" y="2252"/>
                </a:lnTo>
                <a:lnTo>
                  <a:pt x="1899" y="2253"/>
                </a:lnTo>
                <a:lnTo>
                  <a:pt x="1899" y="2254"/>
                </a:lnTo>
                <a:lnTo>
                  <a:pt x="1899" y="2256"/>
                </a:lnTo>
                <a:lnTo>
                  <a:pt x="1899" y="2257"/>
                </a:lnTo>
                <a:lnTo>
                  <a:pt x="1899" y="2259"/>
                </a:lnTo>
                <a:lnTo>
                  <a:pt x="1899" y="2260"/>
                </a:lnTo>
                <a:lnTo>
                  <a:pt x="1899" y="2261"/>
                </a:lnTo>
                <a:lnTo>
                  <a:pt x="1899" y="2263"/>
                </a:lnTo>
                <a:lnTo>
                  <a:pt x="1899" y="2264"/>
                </a:lnTo>
                <a:lnTo>
                  <a:pt x="1898" y="2265"/>
                </a:lnTo>
                <a:lnTo>
                  <a:pt x="1898" y="2267"/>
                </a:lnTo>
                <a:lnTo>
                  <a:pt x="1897" y="2269"/>
                </a:lnTo>
                <a:lnTo>
                  <a:pt x="1897" y="2270"/>
                </a:lnTo>
                <a:lnTo>
                  <a:pt x="1897" y="2271"/>
                </a:lnTo>
                <a:lnTo>
                  <a:pt x="1897" y="2272"/>
                </a:lnTo>
                <a:lnTo>
                  <a:pt x="1897" y="2273"/>
                </a:lnTo>
                <a:lnTo>
                  <a:pt x="1897" y="2275"/>
                </a:lnTo>
                <a:lnTo>
                  <a:pt x="1896" y="2275"/>
                </a:lnTo>
                <a:lnTo>
                  <a:pt x="1896" y="2276"/>
                </a:lnTo>
                <a:close/>
                <a:moveTo>
                  <a:pt x="1945" y="2185"/>
                </a:moveTo>
                <a:lnTo>
                  <a:pt x="1945" y="2187"/>
                </a:lnTo>
                <a:lnTo>
                  <a:pt x="1946" y="2187"/>
                </a:lnTo>
                <a:lnTo>
                  <a:pt x="1947" y="2187"/>
                </a:lnTo>
                <a:lnTo>
                  <a:pt x="1947" y="2189"/>
                </a:lnTo>
                <a:lnTo>
                  <a:pt x="1946" y="2189"/>
                </a:lnTo>
                <a:lnTo>
                  <a:pt x="1945" y="2190"/>
                </a:lnTo>
                <a:lnTo>
                  <a:pt x="1945" y="2189"/>
                </a:lnTo>
                <a:lnTo>
                  <a:pt x="1943" y="2190"/>
                </a:lnTo>
                <a:lnTo>
                  <a:pt x="1942" y="2190"/>
                </a:lnTo>
                <a:lnTo>
                  <a:pt x="1941" y="2190"/>
                </a:lnTo>
                <a:lnTo>
                  <a:pt x="1941" y="2191"/>
                </a:lnTo>
                <a:lnTo>
                  <a:pt x="1940" y="2191"/>
                </a:lnTo>
                <a:lnTo>
                  <a:pt x="1939" y="2191"/>
                </a:lnTo>
                <a:lnTo>
                  <a:pt x="1938" y="2191"/>
                </a:lnTo>
                <a:lnTo>
                  <a:pt x="1935" y="2192"/>
                </a:lnTo>
                <a:lnTo>
                  <a:pt x="1935" y="2191"/>
                </a:lnTo>
                <a:lnTo>
                  <a:pt x="1935" y="2190"/>
                </a:lnTo>
                <a:lnTo>
                  <a:pt x="1936" y="2190"/>
                </a:lnTo>
                <a:lnTo>
                  <a:pt x="1939" y="2189"/>
                </a:lnTo>
                <a:lnTo>
                  <a:pt x="1941" y="2188"/>
                </a:lnTo>
                <a:lnTo>
                  <a:pt x="1942" y="2185"/>
                </a:lnTo>
                <a:lnTo>
                  <a:pt x="1943" y="2185"/>
                </a:lnTo>
                <a:lnTo>
                  <a:pt x="1945" y="2185"/>
                </a:lnTo>
                <a:close/>
                <a:moveTo>
                  <a:pt x="2018" y="2126"/>
                </a:moveTo>
                <a:lnTo>
                  <a:pt x="2017" y="2126"/>
                </a:lnTo>
                <a:lnTo>
                  <a:pt x="2021" y="2122"/>
                </a:lnTo>
                <a:lnTo>
                  <a:pt x="2020" y="2125"/>
                </a:lnTo>
                <a:lnTo>
                  <a:pt x="2018" y="2126"/>
                </a:lnTo>
                <a:close/>
                <a:moveTo>
                  <a:pt x="2023" y="2108"/>
                </a:moveTo>
                <a:lnTo>
                  <a:pt x="2022" y="2109"/>
                </a:lnTo>
                <a:lnTo>
                  <a:pt x="2021" y="2109"/>
                </a:lnTo>
                <a:lnTo>
                  <a:pt x="2022" y="2108"/>
                </a:lnTo>
                <a:lnTo>
                  <a:pt x="2023" y="2108"/>
                </a:lnTo>
                <a:close/>
                <a:moveTo>
                  <a:pt x="2016" y="2112"/>
                </a:moveTo>
                <a:lnTo>
                  <a:pt x="2017" y="2112"/>
                </a:lnTo>
                <a:lnTo>
                  <a:pt x="2017" y="2110"/>
                </a:lnTo>
                <a:lnTo>
                  <a:pt x="2017" y="2109"/>
                </a:lnTo>
                <a:lnTo>
                  <a:pt x="2018" y="2109"/>
                </a:lnTo>
                <a:lnTo>
                  <a:pt x="2018" y="2108"/>
                </a:lnTo>
                <a:lnTo>
                  <a:pt x="2020" y="2108"/>
                </a:lnTo>
                <a:lnTo>
                  <a:pt x="2020" y="2107"/>
                </a:lnTo>
                <a:lnTo>
                  <a:pt x="2021" y="2107"/>
                </a:lnTo>
                <a:lnTo>
                  <a:pt x="2021" y="2108"/>
                </a:lnTo>
                <a:lnTo>
                  <a:pt x="2020" y="2108"/>
                </a:lnTo>
                <a:lnTo>
                  <a:pt x="2020" y="2109"/>
                </a:lnTo>
                <a:lnTo>
                  <a:pt x="2018" y="2110"/>
                </a:lnTo>
                <a:lnTo>
                  <a:pt x="2017" y="2112"/>
                </a:lnTo>
                <a:lnTo>
                  <a:pt x="2016" y="2112"/>
                </a:lnTo>
                <a:close/>
                <a:moveTo>
                  <a:pt x="2018" y="2097"/>
                </a:moveTo>
                <a:lnTo>
                  <a:pt x="2017" y="2097"/>
                </a:lnTo>
                <a:lnTo>
                  <a:pt x="2016" y="2098"/>
                </a:lnTo>
                <a:lnTo>
                  <a:pt x="2016" y="2097"/>
                </a:lnTo>
                <a:lnTo>
                  <a:pt x="2015" y="2097"/>
                </a:lnTo>
                <a:lnTo>
                  <a:pt x="2016" y="2097"/>
                </a:lnTo>
                <a:lnTo>
                  <a:pt x="2017" y="2097"/>
                </a:lnTo>
                <a:lnTo>
                  <a:pt x="2018" y="2097"/>
                </a:lnTo>
                <a:close/>
                <a:moveTo>
                  <a:pt x="2021" y="2097"/>
                </a:moveTo>
                <a:lnTo>
                  <a:pt x="2020" y="2097"/>
                </a:lnTo>
                <a:lnTo>
                  <a:pt x="2020" y="2098"/>
                </a:lnTo>
                <a:lnTo>
                  <a:pt x="2018" y="2097"/>
                </a:lnTo>
                <a:lnTo>
                  <a:pt x="2018" y="2096"/>
                </a:lnTo>
                <a:lnTo>
                  <a:pt x="2020" y="2096"/>
                </a:lnTo>
                <a:lnTo>
                  <a:pt x="2021" y="2097"/>
                </a:lnTo>
                <a:close/>
                <a:moveTo>
                  <a:pt x="2021" y="2097"/>
                </a:moveTo>
                <a:lnTo>
                  <a:pt x="2021" y="2096"/>
                </a:lnTo>
                <a:lnTo>
                  <a:pt x="2022" y="2096"/>
                </a:lnTo>
                <a:lnTo>
                  <a:pt x="2022" y="2095"/>
                </a:lnTo>
                <a:lnTo>
                  <a:pt x="2022" y="2096"/>
                </a:lnTo>
                <a:lnTo>
                  <a:pt x="2023" y="2096"/>
                </a:lnTo>
                <a:lnTo>
                  <a:pt x="2022" y="2096"/>
                </a:lnTo>
                <a:lnTo>
                  <a:pt x="2022" y="2097"/>
                </a:lnTo>
                <a:lnTo>
                  <a:pt x="2021" y="2097"/>
                </a:lnTo>
                <a:close/>
                <a:moveTo>
                  <a:pt x="2011" y="2098"/>
                </a:moveTo>
                <a:lnTo>
                  <a:pt x="2011" y="2100"/>
                </a:lnTo>
                <a:lnTo>
                  <a:pt x="2010" y="2098"/>
                </a:lnTo>
                <a:lnTo>
                  <a:pt x="2011" y="2097"/>
                </a:lnTo>
                <a:lnTo>
                  <a:pt x="2013" y="2097"/>
                </a:lnTo>
                <a:lnTo>
                  <a:pt x="2013" y="2096"/>
                </a:lnTo>
                <a:lnTo>
                  <a:pt x="2013" y="2095"/>
                </a:lnTo>
                <a:lnTo>
                  <a:pt x="2014" y="2095"/>
                </a:lnTo>
                <a:lnTo>
                  <a:pt x="2014" y="2096"/>
                </a:lnTo>
                <a:lnTo>
                  <a:pt x="2014" y="2097"/>
                </a:lnTo>
                <a:lnTo>
                  <a:pt x="2013" y="2098"/>
                </a:lnTo>
                <a:lnTo>
                  <a:pt x="2011" y="2098"/>
                </a:lnTo>
                <a:close/>
                <a:moveTo>
                  <a:pt x="2026" y="2092"/>
                </a:moveTo>
                <a:lnTo>
                  <a:pt x="2024" y="2094"/>
                </a:lnTo>
                <a:lnTo>
                  <a:pt x="2023" y="2095"/>
                </a:lnTo>
                <a:lnTo>
                  <a:pt x="2022" y="2095"/>
                </a:lnTo>
                <a:lnTo>
                  <a:pt x="2023" y="2095"/>
                </a:lnTo>
                <a:lnTo>
                  <a:pt x="2023" y="2094"/>
                </a:lnTo>
                <a:lnTo>
                  <a:pt x="2023" y="2092"/>
                </a:lnTo>
                <a:lnTo>
                  <a:pt x="2024" y="2092"/>
                </a:lnTo>
                <a:lnTo>
                  <a:pt x="2026" y="2092"/>
                </a:lnTo>
                <a:close/>
                <a:moveTo>
                  <a:pt x="2023" y="2108"/>
                </a:moveTo>
                <a:lnTo>
                  <a:pt x="2023" y="2107"/>
                </a:lnTo>
                <a:lnTo>
                  <a:pt x="2024" y="2107"/>
                </a:lnTo>
                <a:lnTo>
                  <a:pt x="2026" y="2106"/>
                </a:lnTo>
                <a:lnTo>
                  <a:pt x="2027" y="2106"/>
                </a:lnTo>
                <a:lnTo>
                  <a:pt x="2027" y="2104"/>
                </a:lnTo>
                <a:lnTo>
                  <a:pt x="2028" y="2103"/>
                </a:lnTo>
                <a:lnTo>
                  <a:pt x="2028" y="2102"/>
                </a:lnTo>
                <a:lnTo>
                  <a:pt x="2029" y="2102"/>
                </a:lnTo>
                <a:lnTo>
                  <a:pt x="2030" y="2101"/>
                </a:lnTo>
                <a:lnTo>
                  <a:pt x="2032" y="2101"/>
                </a:lnTo>
                <a:lnTo>
                  <a:pt x="2033" y="2101"/>
                </a:lnTo>
                <a:lnTo>
                  <a:pt x="2034" y="2101"/>
                </a:lnTo>
                <a:lnTo>
                  <a:pt x="2035" y="2101"/>
                </a:lnTo>
                <a:lnTo>
                  <a:pt x="2036" y="2100"/>
                </a:lnTo>
                <a:lnTo>
                  <a:pt x="2038" y="2100"/>
                </a:lnTo>
                <a:lnTo>
                  <a:pt x="2039" y="2100"/>
                </a:lnTo>
                <a:lnTo>
                  <a:pt x="2039" y="2098"/>
                </a:lnTo>
                <a:lnTo>
                  <a:pt x="2040" y="2097"/>
                </a:lnTo>
                <a:lnTo>
                  <a:pt x="2041" y="2096"/>
                </a:lnTo>
                <a:lnTo>
                  <a:pt x="2041" y="2095"/>
                </a:lnTo>
                <a:lnTo>
                  <a:pt x="2041" y="2094"/>
                </a:lnTo>
                <a:lnTo>
                  <a:pt x="2042" y="2092"/>
                </a:lnTo>
                <a:lnTo>
                  <a:pt x="2043" y="2092"/>
                </a:lnTo>
                <a:lnTo>
                  <a:pt x="2045" y="2092"/>
                </a:lnTo>
                <a:lnTo>
                  <a:pt x="2046" y="2092"/>
                </a:lnTo>
                <a:lnTo>
                  <a:pt x="2047" y="2092"/>
                </a:lnTo>
                <a:lnTo>
                  <a:pt x="2048" y="2092"/>
                </a:lnTo>
                <a:lnTo>
                  <a:pt x="2049" y="2092"/>
                </a:lnTo>
                <a:lnTo>
                  <a:pt x="2051" y="2092"/>
                </a:lnTo>
                <a:lnTo>
                  <a:pt x="2051" y="2094"/>
                </a:lnTo>
                <a:lnTo>
                  <a:pt x="2052" y="2094"/>
                </a:lnTo>
                <a:lnTo>
                  <a:pt x="2052" y="2095"/>
                </a:lnTo>
                <a:lnTo>
                  <a:pt x="2053" y="2096"/>
                </a:lnTo>
                <a:lnTo>
                  <a:pt x="2054" y="2096"/>
                </a:lnTo>
                <a:lnTo>
                  <a:pt x="2055" y="2096"/>
                </a:lnTo>
                <a:lnTo>
                  <a:pt x="2057" y="2096"/>
                </a:lnTo>
                <a:lnTo>
                  <a:pt x="2057" y="2095"/>
                </a:lnTo>
                <a:lnTo>
                  <a:pt x="2058" y="2095"/>
                </a:lnTo>
                <a:lnTo>
                  <a:pt x="2058" y="2094"/>
                </a:lnTo>
                <a:lnTo>
                  <a:pt x="2059" y="2092"/>
                </a:lnTo>
                <a:lnTo>
                  <a:pt x="2060" y="2092"/>
                </a:lnTo>
                <a:lnTo>
                  <a:pt x="2059" y="2094"/>
                </a:lnTo>
                <a:lnTo>
                  <a:pt x="2059" y="2095"/>
                </a:lnTo>
                <a:lnTo>
                  <a:pt x="2058" y="2095"/>
                </a:lnTo>
                <a:lnTo>
                  <a:pt x="2058" y="2096"/>
                </a:lnTo>
                <a:lnTo>
                  <a:pt x="2057" y="2096"/>
                </a:lnTo>
                <a:lnTo>
                  <a:pt x="2055" y="2097"/>
                </a:lnTo>
                <a:lnTo>
                  <a:pt x="2054" y="2098"/>
                </a:lnTo>
                <a:lnTo>
                  <a:pt x="2053" y="2100"/>
                </a:lnTo>
                <a:lnTo>
                  <a:pt x="2052" y="2101"/>
                </a:lnTo>
                <a:lnTo>
                  <a:pt x="2051" y="2102"/>
                </a:lnTo>
                <a:lnTo>
                  <a:pt x="2051" y="2103"/>
                </a:lnTo>
                <a:lnTo>
                  <a:pt x="2049" y="2104"/>
                </a:lnTo>
                <a:lnTo>
                  <a:pt x="2048" y="2106"/>
                </a:lnTo>
                <a:lnTo>
                  <a:pt x="2047" y="2106"/>
                </a:lnTo>
                <a:lnTo>
                  <a:pt x="2047" y="2107"/>
                </a:lnTo>
                <a:lnTo>
                  <a:pt x="2046" y="2107"/>
                </a:lnTo>
                <a:lnTo>
                  <a:pt x="2045" y="2108"/>
                </a:lnTo>
                <a:lnTo>
                  <a:pt x="2045" y="2109"/>
                </a:lnTo>
                <a:lnTo>
                  <a:pt x="2043" y="2110"/>
                </a:lnTo>
                <a:lnTo>
                  <a:pt x="2043" y="2112"/>
                </a:lnTo>
                <a:lnTo>
                  <a:pt x="2043" y="2113"/>
                </a:lnTo>
                <a:lnTo>
                  <a:pt x="2042" y="2114"/>
                </a:lnTo>
                <a:lnTo>
                  <a:pt x="2042" y="2115"/>
                </a:lnTo>
                <a:lnTo>
                  <a:pt x="2040" y="2115"/>
                </a:lnTo>
                <a:lnTo>
                  <a:pt x="2039" y="2115"/>
                </a:lnTo>
                <a:lnTo>
                  <a:pt x="2038" y="2115"/>
                </a:lnTo>
                <a:lnTo>
                  <a:pt x="2036" y="2114"/>
                </a:lnTo>
                <a:lnTo>
                  <a:pt x="2035" y="2113"/>
                </a:lnTo>
                <a:lnTo>
                  <a:pt x="2034" y="2113"/>
                </a:lnTo>
                <a:lnTo>
                  <a:pt x="2033" y="2113"/>
                </a:lnTo>
                <a:lnTo>
                  <a:pt x="2032" y="2113"/>
                </a:lnTo>
                <a:lnTo>
                  <a:pt x="2030" y="2113"/>
                </a:lnTo>
                <a:lnTo>
                  <a:pt x="2029" y="2113"/>
                </a:lnTo>
                <a:lnTo>
                  <a:pt x="2028" y="2114"/>
                </a:lnTo>
                <a:lnTo>
                  <a:pt x="2027" y="2114"/>
                </a:lnTo>
                <a:lnTo>
                  <a:pt x="2027" y="2115"/>
                </a:lnTo>
                <a:lnTo>
                  <a:pt x="2026" y="2115"/>
                </a:lnTo>
                <a:lnTo>
                  <a:pt x="2026" y="2116"/>
                </a:lnTo>
                <a:lnTo>
                  <a:pt x="2024" y="2116"/>
                </a:lnTo>
                <a:lnTo>
                  <a:pt x="2023" y="2116"/>
                </a:lnTo>
                <a:lnTo>
                  <a:pt x="2023" y="2117"/>
                </a:lnTo>
                <a:lnTo>
                  <a:pt x="2022" y="2119"/>
                </a:lnTo>
                <a:lnTo>
                  <a:pt x="2022" y="2120"/>
                </a:lnTo>
                <a:lnTo>
                  <a:pt x="2021" y="2120"/>
                </a:lnTo>
                <a:lnTo>
                  <a:pt x="2021" y="2119"/>
                </a:lnTo>
                <a:lnTo>
                  <a:pt x="2022" y="2119"/>
                </a:lnTo>
                <a:lnTo>
                  <a:pt x="2022" y="2117"/>
                </a:lnTo>
                <a:lnTo>
                  <a:pt x="2022" y="2116"/>
                </a:lnTo>
                <a:lnTo>
                  <a:pt x="2023" y="2116"/>
                </a:lnTo>
                <a:lnTo>
                  <a:pt x="2023" y="2115"/>
                </a:lnTo>
                <a:lnTo>
                  <a:pt x="2024" y="2115"/>
                </a:lnTo>
                <a:lnTo>
                  <a:pt x="2026" y="2114"/>
                </a:lnTo>
                <a:lnTo>
                  <a:pt x="2027" y="2114"/>
                </a:lnTo>
                <a:lnTo>
                  <a:pt x="2027" y="2113"/>
                </a:lnTo>
                <a:lnTo>
                  <a:pt x="2028" y="2112"/>
                </a:lnTo>
                <a:lnTo>
                  <a:pt x="2028" y="2113"/>
                </a:lnTo>
                <a:lnTo>
                  <a:pt x="2029" y="2113"/>
                </a:lnTo>
                <a:lnTo>
                  <a:pt x="2029" y="2112"/>
                </a:lnTo>
                <a:lnTo>
                  <a:pt x="2030" y="2110"/>
                </a:lnTo>
                <a:lnTo>
                  <a:pt x="2030" y="2112"/>
                </a:lnTo>
                <a:lnTo>
                  <a:pt x="2032" y="2112"/>
                </a:lnTo>
                <a:lnTo>
                  <a:pt x="2033" y="2112"/>
                </a:lnTo>
                <a:lnTo>
                  <a:pt x="2034" y="2112"/>
                </a:lnTo>
                <a:lnTo>
                  <a:pt x="2035" y="2112"/>
                </a:lnTo>
                <a:lnTo>
                  <a:pt x="2036" y="2112"/>
                </a:lnTo>
                <a:lnTo>
                  <a:pt x="2038" y="2112"/>
                </a:lnTo>
                <a:lnTo>
                  <a:pt x="2038" y="2110"/>
                </a:lnTo>
                <a:lnTo>
                  <a:pt x="2036" y="2110"/>
                </a:lnTo>
                <a:lnTo>
                  <a:pt x="2036" y="2109"/>
                </a:lnTo>
                <a:lnTo>
                  <a:pt x="2038" y="2108"/>
                </a:lnTo>
                <a:lnTo>
                  <a:pt x="2036" y="2109"/>
                </a:lnTo>
                <a:lnTo>
                  <a:pt x="2035" y="2109"/>
                </a:lnTo>
                <a:lnTo>
                  <a:pt x="2035" y="2108"/>
                </a:lnTo>
                <a:lnTo>
                  <a:pt x="2035" y="2107"/>
                </a:lnTo>
                <a:lnTo>
                  <a:pt x="2034" y="2106"/>
                </a:lnTo>
                <a:lnTo>
                  <a:pt x="2034" y="2104"/>
                </a:lnTo>
                <a:lnTo>
                  <a:pt x="2033" y="2104"/>
                </a:lnTo>
                <a:lnTo>
                  <a:pt x="2032" y="2103"/>
                </a:lnTo>
                <a:lnTo>
                  <a:pt x="2032" y="2102"/>
                </a:lnTo>
                <a:lnTo>
                  <a:pt x="2030" y="2103"/>
                </a:lnTo>
                <a:lnTo>
                  <a:pt x="2030" y="2104"/>
                </a:lnTo>
                <a:lnTo>
                  <a:pt x="2030" y="2106"/>
                </a:lnTo>
                <a:lnTo>
                  <a:pt x="2029" y="2104"/>
                </a:lnTo>
                <a:lnTo>
                  <a:pt x="2028" y="2104"/>
                </a:lnTo>
                <a:lnTo>
                  <a:pt x="2028" y="2106"/>
                </a:lnTo>
                <a:lnTo>
                  <a:pt x="2027" y="2106"/>
                </a:lnTo>
                <a:lnTo>
                  <a:pt x="2027" y="2107"/>
                </a:lnTo>
                <a:lnTo>
                  <a:pt x="2026" y="2107"/>
                </a:lnTo>
                <a:lnTo>
                  <a:pt x="2026" y="2108"/>
                </a:lnTo>
                <a:lnTo>
                  <a:pt x="2026" y="2109"/>
                </a:lnTo>
                <a:lnTo>
                  <a:pt x="2024" y="2109"/>
                </a:lnTo>
                <a:lnTo>
                  <a:pt x="2026" y="2109"/>
                </a:lnTo>
                <a:lnTo>
                  <a:pt x="2024" y="2109"/>
                </a:lnTo>
                <a:lnTo>
                  <a:pt x="2024" y="2108"/>
                </a:lnTo>
                <a:lnTo>
                  <a:pt x="2023" y="2108"/>
                </a:lnTo>
                <a:close/>
                <a:moveTo>
                  <a:pt x="2024" y="2089"/>
                </a:moveTo>
                <a:lnTo>
                  <a:pt x="2026" y="2090"/>
                </a:lnTo>
                <a:lnTo>
                  <a:pt x="2024" y="2090"/>
                </a:lnTo>
                <a:lnTo>
                  <a:pt x="2024" y="2091"/>
                </a:lnTo>
                <a:lnTo>
                  <a:pt x="2023" y="2091"/>
                </a:lnTo>
                <a:lnTo>
                  <a:pt x="2023" y="2090"/>
                </a:lnTo>
                <a:lnTo>
                  <a:pt x="2022" y="2091"/>
                </a:lnTo>
                <a:lnTo>
                  <a:pt x="2021" y="2090"/>
                </a:lnTo>
                <a:lnTo>
                  <a:pt x="2021" y="2089"/>
                </a:lnTo>
                <a:lnTo>
                  <a:pt x="2022" y="2090"/>
                </a:lnTo>
                <a:lnTo>
                  <a:pt x="2022" y="2089"/>
                </a:lnTo>
                <a:lnTo>
                  <a:pt x="2023" y="2089"/>
                </a:lnTo>
                <a:lnTo>
                  <a:pt x="2024" y="2090"/>
                </a:lnTo>
                <a:lnTo>
                  <a:pt x="2024" y="2089"/>
                </a:lnTo>
                <a:close/>
                <a:moveTo>
                  <a:pt x="2021" y="2094"/>
                </a:moveTo>
                <a:lnTo>
                  <a:pt x="2020" y="2094"/>
                </a:lnTo>
                <a:lnTo>
                  <a:pt x="2020" y="2092"/>
                </a:lnTo>
                <a:lnTo>
                  <a:pt x="2020" y="2091"/>
                </a:lnTo>
                <a:lnTo>
                  <a:pt x="2018" y="2091"/>
                </a:lnTo>
                <a:lnTo>
                  <a:pt x="2018" y="2090"/>
                </a:lnTo>
                <a:lnTo>
                  <a:pt x="2018" y="2089"/>
                </a:lnTo>
                <a:lnTo>
                  <a:pt x="2017" y="2089"/>
                </a:lnTo>
                <a:lnTo>
                  <a:pt x="2018" y="2089"/>
                </a:lnTo>
                <a:lnTo>
                  <a:pt x="2020" y="2089"/>
                </a:lnTo>
                <a:lnTo>
                  <a:pt x="2020" y="2090"/>
                </a:lnTo>
                <a:lnTo>
                  <a:pt x="2021" y="2091"/>
                </a:lnTo>
                <a:lnTo>
                  <a:pt x="2021" y="2092"/>
                </a:lnTo>
                <a:lnTo>
                  <a:pt x="2022" y="2092"/>
                </a:lnTo>
                <a:lnTo>
                  <a:pt x="2022" y="2094"/>
                </a:lnTo>
                <a:lnTo>
                  <a:pt x="2021" y="2094"/>
                </a:lnTo>
                <a:close/>
                <a:moveTo>
                  <a:pt x="2026" y="2092"/>
                </a:moveTo>
                <a:lnTo>
                  <a:pt x="2027" y="2092"/>
                </a:lnTo>
                <a:lnTo>
                  <a:pt x="2027" y="2091"/>
                </a:lnTo>
                <a:lnTo>
                  <a:pt x="2028" y="2091"/>
                </a:lnTo>
                <a:lnTo>
                  <a:pt x="2028" y="2090"/>
                </a:lnTo>
                <a:lnTo>
                  <a:pt x="2029" y="2089"/>
                </a:lnTo>
                <a:lnTo>
                  <a:pt x="2028" y="2089"/>
                </a:lnTo>
                <a:lnTo>
                  <a:pt x="2028" y="2088"/>
                </a:lnTo>
                <a:lnTo>
                  <a:pt x="2029" y="2088"/>
                </a:lnTo>
                <a:lnTo>
                  <a:pt x="2030" y="2088"/>
                </a:lnTo>
                <a:lnTo>
                  <a:pt x="2032" y="2088"/>
                </a:lnTo>
                <a:lnTo>
                  <a:pt x="2032" y="2089"/>
                </a:lnTo>
                <a:lnTo>
                  <a:pt x="2033" y="2089"/>
                </a:lnTo>
                <a:lnTo>
                  <a:pt x="2034" y="2090"/>
                </a:lnTo>
                <a:lnTo>
                  <a:pt x="2035" y="2090"/>
                </a:lnTo>
                <a:lnTo>
                  <a:pt x="2035" y="2091"/>
                </a:lnTo>
                <a:lnTo>
                  <a:pt x="2036" y="2091"/>
                </a:lnTo>
                <a:lnTo>
                  <a:pt x="2038" y="2091"/>
                </a:lnTo>
                <a:lnTo>
                  <a:pt x="2039" y="2090"/>
                </a:lnTo>
                <a:lnTo>
                  <a:pt x="2040" y="2090"/>
                </a:lnTo>
                <a:lnTo>
                  <a:pt x="2041" y="2090"/>
                </a:lnTo>
                <a:lnTo>
                  <a:pt x="2041" y="2091"/>
                </a:lnTo>
                <a:lnTo>
                  <a:pt x="2042" y="2091"/>
                </a:lnTo>
                <a:lnTo>
                  <a:pt x="2041" y="2092"/>
                </a:lnTo>
                <a:lnTo>
                  <a:pt x="2040" y="2094"/>
                </a:lnTo>
                <a:lnTo>
                  <a:pt x="2040" y="2095"/>
                </a:lnTo>
                <a:lnTo>
                  <a:pt x="2039" y="2095"/>
                </a:lnTo>
                <a:lnTo>
                  <a:pt x="2039" y="2096"/>
                </a:lnTo>
                <a:lnTo>
                  <a:pt x="2039" y="2097"/>
                </a:lnTo>
                <a:lnTo>
                  <a:pt x="2038" y="2098"/>
                </a:lnTo>
                <a:lnTo>
                  <a:pt x="2036" y="2098"/>
                </a:lnTo>
                <a:lnTo>
                  <a:pt x="2035" y="2098"/>
                </a:lnTo>
                <a:lnTo>
                  <a:pt x="2034" y="2098"/>
                </a:lnTo>
                <a:lnTo>
                  <a:pt x="2034" y="2100"/>
                </a:lnTo>
                <a:lnTo>
                  <a:pt x="2033" y="2100"/>
                </a:lnTo>
                <a:lnTo>
                  <a:pt x="2032" y="2100"/>
                </a:lnTo>
                <a:lnTo>
                  <a:pt x="2030" y="2100"/>
                </a:lnTo>
                <a:lnTo>
                  <a:pt x="2029" y="2100"/>
                </a:lnTo>
                <a:lnTo>
                  <a:pt x="2028" y="2101"/>
                </a:lnTo>
                <a:lnTo>
                  <a:pt x="2028" y="2102"/>
                </a:lnTo>
                <a:lnTo>
                  <a:pt x="2027" y="2102"/>
                </a:lnTo>
                <a:lnTo>
                  <a:pt x="2027" y="2103"/>
                </a:lnTo>
                <a:lnTo>
                  <a:pt x="2026" y="2103"/>
                </a:lnTo>
                <a:lnTo>
                  <a:pt x="2024" y="2104"/>
                </a:lnTo>
                <a:lnTo>
                  <a:pt x="2023" y="2106"/>
                </a:lnTo>
                <a:lnTo>
                  <a:pt x="2022" y="2107"/>
                </a:lnTo>
                <a:lnTo>
                  <a:pt x="2021" y="2107"/>
                </a:lnTo>
                <a:lnTo>
                  <a:pt x="2022" y="2106"/>
                </a:lnTo>
                <a:lnTo>
                  <a:pt x="2022" y="2104"/>
                </a:lnTo>
                <a:lnTo>
                  <a:pt x="2023" y="2104"/>
                </a:lnTo>
                <a:lnTo>
                  <a:pt x="2023" y="2106"/>
                </a:lnTo>
                <a:lnTo>
                  <a:pt x="2023" y="2104"/>
                </a:lnTo>
                <a:lnTo>
                  <a:pt x="2024" y="2103"/>
                </a:lnTo>
                <a:lnTo>
                  <a:pt x="2026" y="2103"/>
                </a:lnTo>
                <a:lnTo>
                  <a:pt x="2026" y="2102"/>
                </a:lnTo>
                <a:lnTo>
                  <a:pt x="2027" y="2102"/>
                </a:lnTo>
                <a:lnTo>
                  <a:pt x="2027" y="2101"/>
                </a:lnTo>
                <a:lnTo>
                  <a:pt x="2027" y="2100"/>
                </a:lnTo>
                <a:lnTo>
                  <a:pt x="2027" y="2098"/>
                </a:lnTo>
                <a:lnTo>
                  <a:pt x="2028" y="2097"/>
                </a:lnTo>
                <a:lnTo>
                  <a:pt x="2028" y="2096"/>
                </a:lnTo>
                <a:lnTo>
                  <a:pt x="2029" y="2096"/>
                </a:lnTo>
                <a:lnTo>
                  <a:pt x="2028" y="2095"/>
                </a:lnTo>
                <a:lnTo>
                  <a:pt x="2029" y="2095"/>
                </a:lnTo>
                <a:lnTo>
                  <a:pt x="2028" y="2094"/>
                </a:lnTo>
                <a:lnTo>
                  <a:pt x="2028" y="2092"/>
                </a:lnTo>
                <a:lnTo>
                  <a:pt x="2027" y="2092"/>
                </a:lnTo>
                <a:lnTo>
                  <a:pt x="2026" y="2092"/>
                </a:lnTo>
                <a:close/>
                <a:moveTo>
                  <a:pt x="1812" y="1684"/>
                </a:moveTo>
                <a:lnTo>
                  <a:pt x="1811" y="1684"/>
                </a:lnTo>
                <a:lnTo>
                  <a:pt x="1810" y="1684"/>
                </a:lnTo>
                <a:lnTo>
                  <a:pt x="1809" y="1683"/>
                </a:lnTo>
                <a:lnTo>
                  <a:pt x="1810" y="1683"/>
                </a:lnTo>
                <a:lnTo>
                  <a:pt x="1810" y="1682"/>
                </a:lnTo>
                <a:lnTo>
                  <a:pt x="1811" y="1682"/>
                </a:lnTo>
                <a:lnTo>
                  <a:pt x="1812" y="1682"/>
                </a:lnTo>
                <a:lnTo>
                  <a:pt x="1814" y="1683"/>
                </a:lnTo>
                <a:lnTo>
                  <a:pt x="1812" y="1684"/>
                </a:lnTo>
                <a:close/>
                <a:moveTo>
                  <a:pt x="1820" y="1660"/>
                </a:moveTo>
                <a:lnTo>
                  <a:pt x="1821" y="1660"/>
                </a:lnTo>
                <a:lnTo>
                  <a:pt x="1822" y="1660"/>
                </a:lnTo>
                <a:lnTo>
                  <a:pt x="1821" y="1662"/>
                </a:lnTo>
                <a:lnTo>
                  <a:pt x="1820" y="1662"/>
                </a:lnTo>
                <a:lnTo>
                  <a:pt x="1818" y="1663"/>
                </a:lnTo>
                <a:lnTo>
                  <a:pt x="1818" y="1662"/>
                </a:lnTo>
                <a:lnTo>
                  <a:pt x="1818" y="1660"/>
                </a:lnTo>
                <a:lnTo>
                  <a:pt x="1818" y="1659"/>
                </a:lnTo>
                <a:lnTo>
                  <a:pt x="1820" y="1659"/>
                </a:lnTo>
                <a:lnTo>
                  <a:pt x="1820" y="1660"/>
                </a:lnTo>
                <a:close/>
                <a:moveTo>
                  <a:pt x="1818" y="1656"/>
                </a:moveTo>
                <a:lnTo>
                  <a:pt x="1820" y="1656"/>
                </a:lnTo>
                <a:lnTo>
                  <a:pt x="1821" y="1656"/>
                </a:lnTo>
                <a:lnTo>
                  <a:pt x="1821" y="1657"/>
                </a:lnTo>
                <a:lnTo>
                  <a:pt x="1820" y="1657"/>
                </a:lnTo>
                <a:lnTo>
                  <a:pt x="1820" y="1658"/>
                </a:lnTo>
                <a:lnTo>
                  <a:pt x="1818" y="1657"/>
                </a:lnTo>
                <a:lnTo>
                  <a:pt x="1817" y="1658"/>
                </a:lnTo>
                <a:lnTo>
                  <a:pt x="1817" y="1659"/>
                </a:lnTo>
                <a:lnTo>
                  <a:pt x="1817" y="1660"/>
                </a:lnTo>
                <a:lnTo>
                  <a:pt x="1816" y="1662"/>
                </a:lnTo>
                <a:lnTo>
                  <a:pt x="1816" y="1663"/>
                </a:lnTo>
                <a:lnTo>
                  <a:pt x="1816" y="1664"/>
                </a:lnTo>
                <a:lnTo>
                  <a:pt x="1815" y="1664"/>
                </a:lnTo>
                <a:lnTo>
                  <a:pt x="1815" y="1663"/>
                </a:lnTo>
                <a:lnTo>
                  <a:pt x="1815" y="1662"/>
                </a:lnTo>
                <a:lnTo>
                  <a:pt x="1815" y="1660"/>
                </a:lnTo>
                <a:lnTo>
                  <a:pt x="1816" y="1660"/>
                </a:lnTo>
                <a:lnTo>
                  <a:pt x="1816" y="1659"/>
                </a:lnTo>
                <a:lnTo>
                  <a:pt x="1816" y="1658"/>
                </a:lnTo>
                <a:lnTo>
                  <a:pt x="1817" y="1657"/>
                </a:lnTo>
                <a:lnTo>
                  <a:pt x="1817" y="1656"/>
                </a:lnTo>
                <a:lnTo>
                  <a:pt x="1818" y="1656"/>
                </a:lnTo>
                <a:close/>
                <a:moveTo>
                  <a:pt x="1826" y="1657"/>
                </a:moveTo>
                <a:lnTo>
                  <a:pt x="1827" y="1658"/>
                </a:lnTo>
                <a:lnTo>
                  <a:pt x="1826" y="1658"/>
                </a:lnTo>
                <a:lnTo>
                  <a:pt x="1826" y="1657"/>
                </a:lnTo>
                <a:lnTo>
                  <a:pt x="1826" y="1656"/>
                </a:lnTo>
                <a:lnTo>
                  <a:pt x="1826" y="1654"/>
                </a:lnTo>
                <a:lnTo>
                  <a:pt x="1826" y="1656"/>
                </a:lnTo>
                <a:lnTo>
                  <a:pt x="1827" y="1656"/>
                </a:lnTo>
                <a:lnTo>
                  <a:pt x="1826" y="1657"/>
                </a:lnTo>
                <a:close/>
                <a:moveTo>
                  <a:pt x="1821" y="1653"/>
                </a:moveTo>
                <a:lnTo>
                  <a:pt x="1821" y="1654"/>
                </a:lnTo>
                <a:lnTo>
                  <a:pt x="1821" y="1653"/>
                </a:lnTo>
                <a:lnTo>
                  <a:pt x="1820" y="1653"/>
                </a:lnTo>
                <a:lnTo>
                  <a:pt x="1820" y="1652"/>
                </a:lnTo>
                <a:lnTo>
                  <a:pt x="1818" y="1651"/>
                </a:lnTo>
                <a:lnTo>
                  <a:pt x="1818" y="1650"/>
                </a:lnTo>
                <a:lnTo>
                  <a:pt x="1818" y="1649"/>
                </a:lnTo>
                <a:lnTo>
                  <a:pt x="1817" y="1647"/>
                </a:lnTo>
                <a:lnTo>
                  <a:pt x="1818" y="1647"/>
                </a:lnTo>
                <a:lnTo>
                  <a:pt x="1818" y="1646"/>
                </a:lnTo>
                <a:lnTo>
                  <a:pt x="1820" y="1646"/>
                </a:lnTo>
                <a:lnTo>
                  <a:pt x="1821" y="1646"/>
                </a:lnTo>
                <a:lnTo>
                  <a:pt x="1822" y="1646"/>
                </a:lnTo>
                <a:lnTo>
                  <a:pt x="1823" y="1647"/>
                </a:lnTo>
                <a:lnTo>
                  <a:pt x="1823" y="1649"/>
                </a:lnTo>
                <a:lnTo>
                  <a:pt x="1823" y="1650"/>
                </a:lnTo>
                <a:lnTo>
                  <a:pt x="1822" y="1650"/>
                </a:lnTo>
                <a:lnTo>
                  <a:pt x="1822" y="1651"/>
                </a:lnTo>
                <a:lnTo>
                  <a:pt x="1821" y="1651"/>
                </a:lnTo>
                <a:lnTo>
                  <a:pt x="1821" y="1652"/>
                </a:lnTo>
                <a:lnTo>
                  <a:pt x="1821" y="1653"/>
                </a:lnTo>
                <a:close/>
                <a:moveTo>
                  <a:pt x="1827" y="1640"/>
                </a:moveTo>
                <a:lnTo>
                  <a:pt x="1827" y="1641"/>
                </a:lnTo>
                <a:lnTo>
                  <a:pt x="1827" y="1640"/>
                </a:lnTo>
                <a:lnTo>
                  <a:pt x="1826" y="1640"/>
                </a:lnTo>
                <a:lnTo>
                  <a:pt x="1824" y="1640"/>
                </a:lnTo>
                <a:lnTo>
                  <a:pt x="1823" y="1640"/>
                </a:lnTo>
                <a:lnTo>
                  <a:pt x="1823" y="1639"/>
                </a:lnTo>
                <a:lnTo>
                  <a:pt x="1823" y="1638"/>
                </a:lnTo>
                <a:lnTo>
                  <a:pt x="1824" y="1639"/>
                </a:lnTo>
                <a:lnTo>
                  <a:pt x="1826" y="1639"/>
                </a:lnTo>
                <a:lnTo>
                  <a:pt x="1826" y="1640"/>
                </a:lnTo>
                <a:lnTo>
                  <a:pt x="1827" y="1640"/>
                </a:lnTo>
                <a:close/>
                <a:moveTo>
                  <a:pt x="1822" y="1585"/>
                </a:moveTo>
                <a:lnTo>
                  <a:pt x="1821" y="1588"/>
                </a:lnTo>
                <a:lnTo>
                  <a:pt x="1821" y="1587"/>
                </a:lnTo>
                <a:lnTo>
                  <a:pt x="1820" y="1585"/>
                </a:lnTo>
                <a:lnTo>
                  <a:pt x="1821" y="1585"/>
                </a:lnTo>
                <a:lnTo>
                  <a:pt x="1820" y="1583"/>
                </a:lnTo>
                <a:lnTo>
                  <a:pt x="1820" y="1582"/>
                </a:lnTo>
                <a:lnTo>
                  <a:pt x="1821" y="1582"/>
                </a:lnTo>
                <a:lnTo>
                  <a:pt x="1821" y="1583"/>
                </a:lnTo>
                <a:lnTo>
                  <a:pt x="1822" y="1583"/>
                </a:lnTo>
                <a:lnTo>
                  <a:pt x="1823" y="1583"/>
                </a:lnTo>
                <a:lnTo>
                  <a:pt x="1823" y="1584"/>
                </a:lnTo>
                <a:lnTo>
                  <a:pt x="1823" y="1585"/>
                </a:lnTo>
                <a:lnTo>
                  <a:pt x="1822" y="1585"/>
                </a:lnTo>
                <a:close/>
                <a:moveTo>
                  <a:pt x="1262" y="1281"/>
                </a:moveTo>
                <a:lnTo>
                  <a:pt x="1261" y="1282"/>
                </a:lnTo>
                <a:lnTo>
                  <a:pt x="1261" y="1281"/>
                </a:lnTo>
                <a:lnTo>
                  <a:pt x="1261" y="1280"/>
                </a:lnTo>
                <a:lnTo>
                  <a:pt x="1261" y="1278"/>
                </a:lnTo>
                <a:lnTo>
                  <a:pt x="1262" y="1278"/>
                </a:lnTo>
                <a:lnTo>
                  <a:pt x="1264" y="1277"/>
                </a:lnTo>
                <a:lnTo>
                  <a:pt x="1264" y="1278"/>
                </a:lnTo>
                <a:lnTo>
                  <a:pt x="1264" y="1280"/>
                </a:lnTo>
                <a:lnTo>
                  <a:pt x="1264" y="1281"/>
                </a:lnTo>
                <a:lnTo>
                  <a:pt x="1262" y="1281"/>
                </a:lnTo>
                <a:close/>
                <a:moveTo>
                  <a:pt x="1828" y="1236"/>
                </a:moveTo>
                <a:lnTo>
                  <a:pt x="1827" y="1236"/>
                </a:lnTo>
                <a:lnTo>
                  <a:pt x="1826" y="1234"/>
                </a:lnTo>
                <a:lnTo>
                  <a:pt x="1824" y="1234"/>
                </a:lnTo>
                <a:lnTo>
                  <a:pt x="1826" y="1233"/>
                </a:lnTo>
                <a:lnTo>
                  <a:pt x="1827" y="1233"/>
                </a:lnTo>
                <a:lnTo>
                  <a:pt x="1828" y="1234"/>
                </a:lnTo>
                <a:lnTo>
                  <a:pt x="1828" y="1236"/>
                </a:lnTo>
                <a:close/>
                <a:moveTo>
                  <a:pt x="1131" y="1218"/>
                </a:moveTo>
                <a:lnTo>
                  <a:pt x="1131" y="1219"/>
                </a:lnTo>
                <a:lnTo>
                  <a:pt x="1133" y="1219"/>
                </a:lnTo>
                <a:lnTo>
                  <a:pt x="1131" y="1219"/>
                </a:lnTo>
                <a:lnTo>
                  <a:pt x="1130" y="1219"/>
                </a:lnTo>
                <a:lnTo>
                  <a:pt x="1129" y="1219"/>
                </a:lnTo>
                <a:lnTo>
                  <a:pt x="1128" y="1219"/>
                </a:lnTo>
                <a:lnTo>
                  <a:pt x="1127" y="1220"/>
                </a:lnTo>
                <a:lnTo>
                  <a:pt x="1125" y="1221"/>
                </a:lnTo>
                <a:lnTo>
                  <a:pt x="1125" y="1222"/>
                </a:lnTo>
                <a:lnTo>
                  <a:pt x="1127" y="1224"/>
                </a:lnTo>
                <a:lnTo>
                  <a:pt x="1127" y="1225"/>
                </a:lnTo>
                <a:lnTo>
                  <a:pt x="1128" y="1226"/>
                </a:lnTo>
                <a:lnTo>
                  <a:pt x="1128" y="1227"/>
                </a:lnTo>
                <a:lnTo>
                  <a:pt x="1127" y="1228"/>
                </a:lnTo>
                <a:lnTo>
                  <a:pt x="1125" y="1228"/>
                </a:lnTo>
                <a:lnTo>
                  <a:pt x="1124" y="1230"/>
                </a:lnTo>
                <a:lnTo>
                  <a:pt x="1123" y="1230"/>
                </a:lnTo>
                <a:lnTo>
                  <a:pt x="1122" y="1231"/>
                </a:lnTo>
                <a:lnTo>
                  <a:pt x="1121" y="1231"/>
                </a:lnTo>
                <a:lnTo>
                  <a:pt x="1119" y="1231"/>
                </a:lnTo>
                <a:lnTo>
                  <a:pt x="1118" y="1231"/>
                </a:lnTo>
                <a:lnTo>
                  <a:pt x="1117" y="1231"/>
                </a:lnTo>
                <a:lnTo>
                  <a:pt x="1116" y="1231"/>
                </a:lnTo>
                <a:lnTo>
                  <a:pt x="1115" y="1230"/>
                </a:lnTo>
                <a:lnTo>
                  <a:pt x="1114" y="1230"/>
                </a:lnTo>
                <a:lnTo>
                  <a:pt x="1112" y="1230"/>
                </a:lnTo>
                <a:lnTo>
                  <a:pt x="1111" y="1228"/>
                </a:lnTo>
                <a:lnTo>
                  <a:pt x="1111" y="1227"/>
                </a:lnTo>
                <a:lnTo>
                  <a:pt x="1111" y="1226"/>
                </a:lnTo>
                <a:lnTo>
                  <a:pt x="1111" y="1225"/>
                </a:lnTo>
                <a:lnTo>
                  <a:pt x="1112" y="1224"/>
                </a:lnTo>
                <a:lnTo>
                  <a:pt x="1112" y="1222"/>
                </a:lnTo>
                <a:lnTo>
                  <a:pt x="1112" y="1221"/>
                </a:lnTo>
                <a:lnTo>
                  <a:pt x="1114" y="1220"/>
                </a:lnTo>
                <a:lnTo>
                  <a:pt x="1115" y="1219"/>
                </a:lnTo>
                <a:lnTo>
                  <a:pt x="1115" y="1218"/>
                </a:lnTo>
                <a:lnTo>
                  <a:pt x="1115" y="1217"/>
                </a:lnTo>
                <a:lnTo>
                  <a:pt x="1116" y="1215"/>
                </a:lnTo>
                <a:lnTo>
                  <a:pt x="1116" y="1214"/>
                </a:lnTo>
                <a:lnTo>
                  <a:pt x="1117" y="1214"/>
                </a:lnTo>
                <a:lnTo>
                  <a:pt x="1118" y="1214"/>
                </a:lnTo>
                <a:lnTo>
                  <a:pt x="1118" y="1213"/>
                </a:lnTo>
                <a:lnTo>
                  <a:pt x="1119" y="1213"/>
                </a:lnTo>
                <a:lnTo>
                  <a:pt x="1121" y="1213"/>
                </a:lnTo>
                <a:lnTo>
                  <a:pt x="1122" y="1213"/>
                </a:lnTo>
                <a:lnTo>
                  <a:pt x="1123" y="1213"/>
                </a:lnTo>
                <a:lnTo>
                  <a:pt x="1124" y="1214"/>
                </a:lnTo>
                <a:lnTo>
                  <a:pt x="1125" y="1214"/>
                </a:lnTo>
                <a:lnTo>
                  <a:pt x="1127" y="1214"/>
                </a:lnTo>
                <a:lnTo>
                  <a:pt x="1128" y="1215"/>
                </a:lnTo>
                <a:lnTo>
                  <a:pt x="1129" y="1215"/>
                </a:lnTo>
                <a:lnTo>
                  <a:pt x="1130" y="1215"/>
                </a:lnTo>
                <a:lnTo>
                  <a:pt x="1130" y="1217"/>
                </a:lnTo>
                <a:lnTo>
                  <a:pt x="1131" y="1217"/>
                </a:lnTo>
                <a:lnTo>
                  <a:pt x="1131" y="1218"/>
                </a:lnTo>
                <a:close/>
                <a:moveTo>
                  <a:pt x="1878" y="1213"/>
                </a:moveTo>
                <a:lnTo>
                  <a:pt x="1878" y="1214"/>
                </a:lnTo>
                <a:lnTo>
                  <a:pt x="1877" y="1215"/>
                </a:lnTo>
                <a:lnTo>
                  <a:pt x="1876" y="1215"/>
                </a:lnTo>
                <a:lnTo>
                  <a:pt x="1874" y="1214"/>
                </a:lnTo>
                <a:lnTo>
                  <a:pt x="1876" y="1214"/>
                </a:lnTo>
                <a:lnTo>
                  <a:pt x="1874" y="1213"/>
                </a:lnTo>
                <a:lnTo>
                  <a:pt x="1876" y="1213"/>
                </a:lnTo>
                <a:lnTo>
                  <a:pt x="1877" y="1213"/>
                </a:lnTo>
                <a:lnTo>
                  <a:pt x="1877" y="1212"/>
                </a:lnTo>
                <a:lnTo>
                  <a:pt x="1878" y="1212"/>
                </a:lnTo>
                <a:lnTo>
                  <a:pt x="1878" y="1213"/>
                </a:lnTo>
                <a:close/>
                <a:moveTo>
                  <a:pt x="1885" y="1218"/>
                </a:moveTo>
                <a:lnTo>
                  <a:pt x="1884" y="1218"/>
                </a:lnTo>
                <a:lnTo>
                  <a:pt x="1883" y="1217"/>
                </a:lnTo>
                <a:lnTo>
                  <a:pt x="1882" y="1215"/>
                </a:lnTo>
                <a:lnTo>
                  <a:pt x="1882" y="1214"/>
                </a:lnTo>
                <a:lnTo>
                  <a:pt x="1882" y="1213"/>
                </a:lnTo>
                <a:lnTo>
                  <a:pt x="1880" y="1213"/>
                </a:lnTo>
                <a:lnTo>
                  <a:pt x="1880" y="1212"/>
                </a:lnTo>
                <a:lnTo>
                  <a:pt x="1880" y="1211"/>
                </a:lnTo>
                <a:lnTo>
                  <a:pt x="1880" y="1212"/>
                </a:lnTo>
                <a:lnTo>
                  <a:pt x="1882" y="1212"/>
                </a:lnTo>
                <a:lnTo>
                  <a:pt x="1882" y="1213"/>
                </a:lnTo>
                <a:lnTo>
                  <a:pt x="1883" y="1213"/>
                </a:lnTo>
                <a:lnTo>
                  <a:pt x="1883" y="1214"/>
                </a:lnTo>
                <a:lnTo>
                  <a:pt x="1884" y="1215"/>
                </a:lnTo>
                <a:lnTo>
                  <a:pt x="1885" y="1217"/>
                </a:lnTo>
                <a:lnTo>
                  <a:pt x="1885" y="1218"/>
                </a:lnTo>
                <a:close/>
                <a:moveTo>
                  <a:pt x="1859" y="1208"/>
                </a:moveTo>
                <a:lnTo>
                  <a:pt x="1858" y="1207"/>
                </a:lnTo>
                <a:lnTo>
                  <a:pt x="1858" y="1206"/>
                </a:lnTo>
                <a:lnTo>
                  <a:pt x="1859" y="1205"/>
                </a:lnTo>
                <a:lnTo>
                  <a:pt x="1859" y="1203"/>
                </a:lnTo>
                <a:lnTo>
                  <a:pt x="1860" y="1203"/>
                </a:lnTo>
                <a:lnTo>
                  <a:pt x="1859" y="1205"/>
                </a:lnTo>
                <a:lnTo>
                  <a:pt x="1859" y="1206"/>
                </a:lnTo>
                <a:lnTo>
                  <a:pt x="1859" y="1207"/>
                </a:lnTo>
                <a:lnTo>
                  <a:pt x="1860" y="1208"/>
                </a:lnTo>
                <a:lnTo>
                  <a:pt x="1859" y="1208"/>
                </a:lnTo>
                <a:close/>
                <a:moveTo>
                  <a:pt x="1267" y="1180"/>
                </a:moveTo>
                <a:lnTo>
                  <a:pt x="1267" y="1181"/>
                </a:lnTo>
                <a:lnTo>
                  <a:pt x="1267" y="1180"/>
                </a:lnTo>
                <a:lnTo>
                  <a:pt x="1266" y="1180"/>
                </a:lnTo>
                <a:lnTo>
                  <a:pt x="1266" y="1178"/>
                </a:lnTo>
                <a:lnTo>
                  <a:pt x="1266" y="1177"/>
                </a:lnTo>
                <a:lnTo>
                  <a:pt x="1267" y="1178"/>
                </a:lnTo>
                <a:lnTo>
                  <a:pt x="1267" y="1180"/>
                </a:lnTo>
                <a:close/>
                <a:moveTo>
                  <a:pt x="1162" y="1207"/>
                </a:moveTo>
                <a:lnTo>
                  <a:pt x="1162" y="1208"/>
                </a:lnTo>
                <a:lnTo>
                  <a:pt x="1161" y="1207"/>
                </a:lnTo>
                <a:lnTo>
                  <a:pt x="1160" y="1207"/>
                </a:lnTo>
                <a:lnTo>
                  <a:pt x="1159" y="1207"/>
                </a:lnTo>
                <a:lnTo>
                  <a:pt x="1158" y="1207"/>
                </a:lnTo>
                <a:lnTo>
                  <a:pt x="1155" y="1208"/>
                </a:lnTo>
                <a:lnTo>
                  <a:pt x="1154" y="1209"/>
                </a:lnTo>
                <a:lnTo>
                  <a:pt x="1153" y="1209"/>
                </a:lnTo>
                <a:lnTo>
                  <a:pt x="1152" y="1209"/>
                </a:lnTo>
                <a:lnTo>
                  <a:pt x="1150" y="1209"/>
                </a:lnTo>
                <a:lnTo>
                  <a:pt x="1149" y="1208"/>
                </a:lnTo>
                <a:lnTo>
                  <a:pt x="1149" y="1207"/>
                </a:lnTo>
                <a:lnTo>
                  <a:pt x="1149" y="1206"/>
                </a:lnTo>
                <a:lnTo>
                  <a:pt x="1148" y="1206"/>
                </a:lnTo>
                <a:lnTo>
                  <a:pt x="1148" y="1205"/>
                </a:lnTo>
                <a:lnTo>
                  <a:pt x="1147" y="1203"/>
                </a:lnTo>
                <a:lnTo>
                  <a:pt x="1146" y="1202"/>
                </a:lnTo>
                <a:lnTo>
                  <a:pt x="1144" y="1201"/>
                </a:lnTo>
                <a:lnTo>
                  <a:pt x="1144" y="1200"/>
                </a:lnTo>
                <a:lnTo>
                  <a:pt x="1143" y="1200"/>
                </a:lnTo>
                <a:lnTo>
                  <a:pt x="1143" y="1199"/>
                </a:lnTo>
                <a:lnTo>
                  <a:pt x="1142" y="1197"/>
                </a:lnTo>
                <a:lnTo>
                  <a:pt x="1141" y="1196"/>
                </a:lnTo>
                <a:lnTo>
                  <a:pt x="1140" y="1196"/>
                </a:lnTo>
                <a:lnTo>
                  <a:pt x="1140" y="1195"/>
                </a:lnTo>
                <a:lnTo>
                  <a:pt x="1139" y="1195"/>
                </a:lnTo>
                <a:lnTo>
                  <a:pt x="1139" y="1194"/>
                </a:lnTo>
                <a:lnTo>
                  <a:pt x="1137" y="1194"/>
                </a:lnTo>
                <a:lnTo>
                  <a:pt x="1137" y="1193"/>
                </a:lnTo>
                <a:lnTo>
                  <a:pt x="1136" y="1192"/>
                </a:lnTo>
                <a:lnTo>
                  <a:pt x="1136" y="1190"/>
                </a:lnTo>
                <a:lnTo>
                  <a:pt x="1136" y="1189"/>
                </a:lnTo>
                <a:lnTo>
                  <a:pt x="1137" y="1188"/>
                </a:lnTo>
                <a:lnTo>
                  <a:pt x="1137" y="1187"/>
                </a:lnTo>
                <a:lnTo>
                  <a:pt x="1137" y="1186"/>
                </a:lnTo>
                <a:lnTo>
                  <a:pt x="1136" y="1186"/>
                </a:lnTo>
                <a:lnTo>
                  <a:pt x="1136" y="1184"/>
                </a:lnTo>
                <a:lnTo>
                  <a:pt x="1136" y="1183"/>
                </a:lnTo>
                <a:lnTo>
                  <a:pt x="1136" y="1182"/>
                </a:lnTo>
                <a:lnTo>
                  <a:pt x="1136" y="1181"/>
                </a:lnTo>
                <a:lnTo>
                  <a:pt x="1136" y="1180"/>
                </a:lnTo>
                <a:lnTo>
                  <a:pt x="1135" y="1178"/>
                </a:lnTo>
                <a:lnTo>
                  <a:pt x="1136" y="1177"/>
                </a:lnTo>
                <a:lnTo>
                  <a:pt x="1136" y="1176"/>
                </a:lnTo>
                <a:lnTo>
                  <a:pt x="1136" y="1175"/>
                </a:lnTo>
                <a:lnTo>
                  <a:pt x="1137" y="1174"/>
                </a:lnTo>
                <a:lnTo>
                  <a:pt x="1139" y="1174"/>
                </a:lnTo>
                <a:lnTo>
                  <a:pt x="1139" y="1172"/>
                </a:lnTo>
                <a:lnTo>
                  <a:pt x="1140" y="1171"/>
                </a:lnTo>
                <a:lnTo>
                  <a:pt x="1141" y="1171"/>
                </a:lnTo>
                <a:lnTo>
                  <a:pt x="1142" y="1171"/>
                </a:lnTo>
                <a:lnTo>
                  <a:pt x="1143" y="1171"/>
                </a:lnTo>
                <a:lnTo>
                  <a:pt x="1144" y="1171"/>
                </a:lnTo>
                <a:lnTo>
                  <a:pt x="1146" y="1171"/>
                </a:lnTo>
                <a:lnTo>
                  <a:pt x="1147" y="1172"/>
                </a:lnTo>
                <a:lnTo>
                  <a:pt x="1148" y="1172"/>
                </a:lnTo>
                <a:lnTo>
                  <a:pt x="1149" y="1172"/>
                </a:lnTo>
                <a:lnTo>
                  <a:pt x="1150" y="1172"/>
                </a:lnTo>
                <a:lnTo>
                  <a:pt x="1152" y="1172"/>
                </a:lnTo>
                <a:lnTo>
                  <a:pt x="1153" y="1174"/>
                </a:lnTo>
                <a:lnTo>
                  <a:pt x="1154" y="1174"/>
                </a:lnTo>
                <a:lnTo>
                  <a:pt x="1155" y="1174"/>
                </a:lnTo>
                <a:lnTo>
                  <a:pt x="1155" y="1175"/>
                </a:lnTo>
                <a:lnTo>
                  <a:pt x="1155" y="1176"/>
                </a:lnTo>
                <a:lnTo>
                  <a:pt x="1156" y="1177"/>
                </a:lnTo>
                <a:lnTo>
                  <a:pt x="1158" y="1178"/>
                </a:lnTo>
                <a:lnTo>
                  <a:pt x="1159" y="1180"/>
                </a:lnTo>
                <a:lnTo>
                  <a:pt x="1159" y="1181"/>
                </a:lnTo>
                <a:lnTo>
                  <a:pt x="1159" y="1182"/>
                </a:lnTo>
                <a:lnTo>
                  <a:pt x="1159" y="1183"/>
                </a:lnTo>
                <a:lnTo>
                  <a:pt x="1159" y="1184"/>
                </a:lnTo>
                <a:lnTo>
                  <a:pt x="1159" y="1186"/>
                </a:lnTo>
                <a:lnTo>
                  <a:pt x="1158" y="1187"/>
                </a:lnTo>
                <a:lnTo>
                  <a:pt x="1158" y="1188"/>
                </a:lnTo>
                <a:lnTo>
                  <a:pt x="1158" y="1190"/>
                </a:lnTo>
                <a:lnTo>
                  <a:pt x="1158" y="1192"/>
                </a:lnTo>
                <a:lnTo>
                  <a:pt x="1156" y="1193"/>
                </a:lnTo>
                <a:lnTo>
                  <a:pt x="1156" y="1194"/>
                </a:lnTo>
                <a:lnTo>
                  <a:pt x="1156" y="1195"/>
                </a:lnTo>
                <a:lnTo>
                  <a:pt x="1156" y="1196"/>
                </a:lnTo>
                <a:lnTo>
                  <a:pt x="1156" y="1197"/>
                </a:lnTo>
                <a:lnTo>
                  <a:pt x="1156" y="1199"/>
                </a:lnTo>
                <a:lnTo>
                  <a:pt x="1156" y="1200"/>
                </a:lnTo>
                <a:lnTo>
                  <a:pt x="1158" y="1201"/>
                </a:lnTo>
                <a:lnTo>
                  <a:pt x="1158" y="1202"/>
                </a:lnTo>
                <a:lnTo>
                  <a:pt x="1158" y="1203"/>
                </a:lnTo>
                <a:lnTo>
                  <a:pt x="1159" y="1203"/>
                </a:lnTo>
                <a:lnTo>
                  <a:pt x="1160" y="1205"/>
                </a:lnTo>
                <a:lnTo>
                  <a:pt x="1161" y="1206"/>
                </a:lnTo>
                <a:lnTo>
                  <a:pt x="1162" y="1207"/>
                </a:lnTo>
                <a:close/>
                <a:moveTo>
                  <a:pt x="1852" y="1161"/>
                </a:moveTo>
                <a:lnTo>
                  <a:pt x="1851" y="1162"/>
                </a:lnTo>
                <a:lnTo>
                  <a:pt x="1851" y="1161"/>
                </a:lnTo>
                <a:lnTo>
                  <a:pt x="1849" y="1161"/>
                </a:lnTo>
                <a:lnTo>
                  <a:pt x="1848" y="1161"/>
                </a:lnTo>
                <a:lnTo>
                  <a:pt x="1848" y="1159"/>
                </a:lnTo>
                <a:lnTo>
                  <a:pt x="1847" y="1159"/>
                </a:lnTo>
                <a:lnTo>
                  <a:pt x="1848" y="1158"/>
                </a:lnTo>
                <a:lnTo>
                  <a:pt x="1848" y="1157"/>
                </a:lnTo>
                <a:lnTo>
                  <a:pt x="1849" y="1157"/>
                </a:lnTo>
                <a:lnTo>
                  <a:pt x="1851" y="1158"/>
                </a:lnTo>
                <a:lnTo>
                  <a:pt x="1852" y="1159"/>
                </a:lnTo>
                <a:lnTo>
                  <a:pt x="1852" y="1161"/>
                </a:lnTo>
                <a:close/>
                <a:moveTo>
                  <a:pt x="1195" y="1090"/>
                </a:moveTo>
                <a:lnTo>
                  <a:pt x="1195" y="1089"/>
                </a:lnTo>
                <a:lnTo>
                  <a:pt x="1195" y="1088"/>
                </a:lnTo>
                <a:lnTo>
                  <a:pt x="1195" y="1087"/>
                </a:lnTo>
                <a:lnTo>
                  <a:pt x="1193" y="1086"/>
                </a:lnTo>
                <a:lnTo>
                  <a:pt x="1193" y="1084"/>
                </a:lnTo>
                <a:lnTo>
                  <a:pt x="1192" y="1083"/>
                </a:lnTo>
                <a:lnTo>
                  <a:pt x="1191" y="1082"/>
                </a:lnTo>
                <a:lnTo>
                  <a:pt x="1191" y="1081"/>
                </a:lnTo>
                <a:lnTo>
                  <a:pt x="1190" y="1081"/>
                </a:lnTo>
                <a:lnTo>
                  <a:pt x="1190" y="1080"/>
                </a:lnTo>
                <a:lnTo>
                  <a:pt x="1189" y="1078"/>
                </a:lnTo>
                <a:lnTo>
                  <a:pt x="1189" y="1077"/>
                </a:lnTo>
                <a:lnTo>
                  <a:pt x="1187" y="1076"/>
                </a:lnTo>
                <a:lnTo>
                  <a:pt x="1187" y="1075"/>
                </a:lnTo>
                <a:lnTo>
                  <a:pt x="1186" y="1075"/>
                </a:lnTo>
                <a:lnTo>
                  <a:pt x="1186" y="1074"/>
                </a:lnTo>
                <a:lnTo>
                  <a:pt x="1185" y="1072"/>
                </a:lnTo>
                <a:lnTo>
                  <a:pt x="1184" y="1071"/>
                </a:lnTo>
                <a:lnTo>
                  <a:pt x="1184" y="1070"/>
                </a:lnTo>
                <a:lnTo>
                  <a:pt x="1184" y="1069"/>
                </a:lnTo>
                <a:lnTo>
                  <a:pt x="1184" y="1068"/>
                </a:lnTo>
                <a:lnTo>
                  <a:pt x="1183" y="1068"/>
                </a:lnTo>
                <a:lnTo>
                  <a:pt x="1183" y="1067"/>
                </a:lnTo>
                <a:lnTo>
                  <a:pt x="1183" y="1065"/>
                </a:lnTo>
                <a:lnTo>
                  <a:pt x="1184" y="1067"/>
                </a:lnTo>
                <a:lnTo>
                  <a:pt x="1185" y="1067"/>
                </a:lnTo>
                <a:lnTo>
                  <a:pt x="1186" y="1067"/>
                </a:lnTo>
                <a:lnTo>
                  <a:pt x="1187" y="1067"/>
                </a:lnTo>
                <a:lnTo>
                  <a:pt x="1189" y="1068"/>
                </a:lnTo>
                <a:lnTo>
                  <a:pt x="1190" y="1068"/>
                </a:lnTo>
                <a:lnTo>
                  <a:pt x="1191" y="1069"/>
                </a:lnTo>
                <a:lnTo>
                  <a:pt x="1192" y="1070"/>
                </a:lnTo>
                <a:lnTo>
                  <a:pt x="1193" y="1071"/>
                </a:lnTo>
                <a:lnTo>
                  <a:pt x="1195" y="1072"/>
                </a:lnTo>
                <a:lnTo>
                  <a:pt x="1196" y="1072"/>
                </a:lnTo>
                <a:lnTo>
                  <a:pt x="1196" y="1074"/>
                </a:lnTo>
                <a:lnTo>
                  <a:pt x="1196" y="1075"/>
                </a:lnTo>
                <a:lnTo>
                  <a:pt x="1197" y="1076"/>
                </a:lnTo>
                <a:lnTo>
                  <a:pt x="1197" y="1077"/>
                </a:lnTo>
                <a:lnTo>
                  <a:pt x="1197" y="1078"/>
                </a:lnTo>
                <a:lnTo>
                  <a:pt x="1197" y="1080"/>
                </a:lnTo>
                <a:lnTo>
                  <a:pt x="1197" y="1081"/>
                </a:lnTo>
                <a:lnTo>
                  <a:pt x="1197" y="1082"/>
                </a:lnTo>
                <a:lnTo>
                  <a:pt x="1197" y="1083"/>
                </a:lnTo>
                <a:lnTo>
                  <a:pt x="1197" y="1084"/>
                </a:lnTo>
                <a:lnTo>
                  <a:pt x="1197" y="1086"/>
                </a:lnTo>
                <a:lnTo>
                  <a:pt x="1197" y="1087"/>
                </a:lnTo>
                <a:lnTo>
                  <a:pt x="1197" y="1088"/>
                </a:lnTo>
                <a:lnTo>
                  <a:pt x="1196" y="1089"/>
                </a:lnTo>
                <a:lnTo>
                  <a:pt x="1196" y="1090"/>
                </a:lnTo>
                <a:lnTo>
                  <a:pt x="1195" y="1090"/>
                </a:lnTo>
                <a:close/>
                <a:moveTo>
                  <a:pt x="1212" y="1058"/>
                </a:moveTo>
                <a:lnTo>
                  <a:pt x="1212" y="1059"/>
                </a:lnTo>
                <a:lnTo>
                  <a:pt x="1211" y="1058"/>
                </a:lnTo>
                <a:lnTo>
                  <a:pt x="1211" y="1057"/>
                </a:lnTo>
                <a:lnTo>
                  <a:pt x="1210" y="1057"/>
                </a:lnTo>
                <a:lnTo>
                  <a:pt x="1210" y="1056"/>
                </a:lnTo>
                <a:lnTo>
                  <a:pt x="1210" y="1055"/>
                </a:lnTo>
                <a:lnTo>
                  <a:pt x="1209" y="1053"/>
                </a:lnTo>
                <a:lnTo>
                  <a:pt x="1208" y="1052"/>
                </a:lnTo>
                <a:lnTo>
                  <a:pt x="1206" y="1051"/>
                </a:lnTo>
                <a:lnTo>
                  <a:pt x="1206" y="1050"/>
                </a:lnTo>
                <a:lnTo>
                  <a:pt x="1208" y="1050"/>
                </a:lnTo>
                <a:lnTo>
                  <a:pt x="1208" y="1049"/>
                </a:lnTo>
                <a:lnTo>
                  <a:pt x="1209" y="1049"/>
                </a:lnTo>
                <a:lnTo>
                  <a:pt x="1210" y="1049"/>
                </a:lnTo>
                <a:lnTo>
                  <a:pt x="1211" y="1049"/>
                </a:lnTo>
                <a:lnTo>
                  <a:pt x="1211" y="1050"/>
                </a:lnTo>
                <a:lnTo>
                  <a:pt x="1212" y="1050"/>
                </a:lnTo>
                <a:lnTo>
                  <a:pt x="1212" y="1051"/>
                </a:lnTo>
                <a:lnTo>
                  <a:pt x="1212" y="1052"/>
                </a:lnTo>
                <a:lnTo>
                  <a:pt x="1214" y="1053"/>
                </a:lnTo>
                <a:lnTo>
                  <a:pt x="1214" y="1055"/>
                </a:lnTo>
                <a:lnTo>
                  <a:pt x="1214" y="1056"/>
                </a:lnTo>
                <a:lnTo>
                  <a:pt x="1212" y="1057"/>
                </a:lnTo>
                <a:lnTo>
                  <a:pt x="1212" y="1058"/>
                </a:lnTo>
                <a:close/>
                <a:moveTo>
                  <a:pt x="954" y="1049"/>
                </a:moveTo>
                <a:lnTo>
                  <a:pt x="954" y="1050"/>
                </a:lnTo>
                <a:lnTo>
                  <a:pt x="955" y="1050"/>
                </a:lnTo>
                <a:lnTo>
                  <a:pt x="954" y="1051"/>
                </a:lnTo>
                <a:lnTo>
                  <a:pt x="954" y="1052"/>
                </a:lnTo>
                <a:lnTo>
                  <a:pt x="953" y="1052"/>
                </a:lnTo>
                <a:lnTo>
                  <a:pt x="952" y="1051"/>
                </a:lnTo>
                <a:lnTo>
                  <a:pt x="950" y="1050"/>
                </a:lnTo>
                <a:lnTo>
                  <a:pt x="949" y="1049"/>
                </a:lnTo>
                <a:lnTo>
                  <a:pt x="948" y="1049"/>
                </a:lnTo>
                <a:lnTo>
                  <a:pt x="948" y="1050"/>
                </a:lnTo>
                <a:lnTo>
                  <a:pt x="948" y="1049"/>
                </a:lnTo>
                <a:lnTo>
                  <a:pt x="948" y="1048"/>
                </a:lnTo>
                <a:lnTo>
                  <a:pt x="948" y="1046"/>
                </a:lnTo>
                <a:lnTo>
                  <a:pt x="948" y="1045"/>
                </a:lnTo>
                <a:lnTo>
                  <a:pt x="948" y="1044"/>
                </a:lnTo>
                <a:lnTo>
                  <a:pt x="948" y="1043"/>
                </a:lnTo>
                <a:lnTo>
                  <a:pt x="948" y="1042"/>
                </a:lnTo>
                <a:lnTo>
                  <a:pt x="949" y="1042"/>
                </a:lnTo>
                <a:lnTo>
                  <a:pt x="950" y="1040"/>
                </a:lnTo>
                <a:lnTo>
                  <a:pt x="952" y="1042"/>
                </a:lnTo>
                <a:lnTo>
                  <a:pt x="953" y="1043"/>
                </a:lnTo>
                <a:lnTo>
                  <a:pt x="954" y="1043"/>
                </a:lnTo>
                <a:lnTo>
                  <a:pt x="955" y="1044"/>
                </a:lnTo>
                <a:lnTo>
                  <a:pt x="955" y="1045"/>
                </a:lnTo>
                <a:lnTo>
                  <a:pt x="955" y="1046"/>
                </a:lnTo>
                <a:lnTo>
                  <a:pt x="954" y="1048"/>
                </a:lnTo>
                <a:lnTo>
                  <a:pt x="954" y="1049"/>
                </a:lnTo>
                <a:close/>
                <a:moveTo>
                  <a:pt x="980" y="1037"/>
                </a:moveTo>
                <a:lnTo>
                  <a:pt x="979" y="1037"/>
                </a:lnTo>
                <a:lnTo>
                  <a:pt x="978" y="1036"/>
                </a:lnTo>
                <a:lnTo>
                  <a:pt x="978" y="1034"/>
                </a:lnTo>
                <a:lnTo>
                  <a:pt x="978" y="1033"/>
                </a:lnTo>
                <a:lnTo>
                  <a:pt x="979" y="1033"/>
                </a:lnTo>
                <a:lnTo>
                  <a:pt x="980" y="1033"/>
                </a:lnTo>
                <a:lnTo>
                  <a:pt x="980" y="1034"/>
                </a:lnTo>
                <a:lnTo>
                  <a:pt x="980" y="1036"/>
                </a:lnTo>
                <a:lnTo>
                  <a:pt x="980" y="1037"/>
                </a:lnTo>
                <a:close/>
                <a:moveTo>
                  <a:pt x="986" y="1018"/>
                </a:moveTo>
                <a:lnTo>
                  <a:pt x="987" y="1018"/>
                </a:lnTo>
                <a:lnTo>
                  <a:pt x="989" y="1018"/>
                </a:lnTo>
                <a:lnTo>
                  <a:pt x="989" y="1019"/>
                </a:lnTo>
                <a:lnTo>
                  <a:pt x="990" y="1020"/>
                </a:lnTo>
                <a:lnTo>
                  <a:pt x="990" y="1021"/>
                </a:lnTo>
                <a:lnTo>
                  <a:pt x="990" y="1023"/>
                </a:lnTo>
                <a:lnTo>
                  <a:pt x="990" y="1024"/>
                </a:lnTo>
                <a:lnTo>
                  <a:pt x="989" y="1025"/>
                </a:lnTo>
                <a:lnTo>
                  <a:pt x="989" y="1026"/>
                </a:lnTo>
                <a:lnTo>
                  <a:pt x="989" y="1027"/>
                </a:lnTo>
                <a:lnTo>
                  <a:pt x="987" y="1027"/>
                </a:lnTo>
                <a:lnTo>
                  <a:pt x="986" y="1028"/>
                </a:lnTo>
                <a:lnTo>
                  <a:pt x="985" y="1028"/>
                </a:lnTo>
                <a:lnTo>
                  <a:pt x="984" y="1028"/>
                </a:lnTo>
                <a:lnTo>
                  <a:pt x="983" y="1027"/>
                </a:lnTo>
                <a:lnTo>
                  <a:pt x="983" y="1026"/>
                </a:lnTo>
                <a:lnTo>
                  <a:pt x="983" y="1025"/>
                </a:lnTo>
                <a:lnTo>
                  <a:pt x="981" y="1025"/>
                </a:lnTo>
                <a:lnTo>
                  <a:pt x="981" y="1024"/>
                </a:lnTo>
                <a:lnTo>
                  <a:pt x="981" y="1023"/>
                </a:lnTo>
                <a:lnTo>
                  <a:pt x="981" y="1021"/>
                </a:lnTo>
                <a:lnTo>
                  <a:pt x="981" y="1020"/>
                </a:lnTo>
                <a:lnTo>
                  <a:pt x="980" y="1018"/>
                </a:lnTo>
                <a:lnTo>
                  <a:pt x="980" y="1017"/>
                </a:lnTo>
                <a:lnTo>
                  <a:pt x="980" y="1015"/>
                </a:lnTo>
                <a:lnTo>
                  <a:pt x="980" y="1014"/>
                </a:lnTo>
                <a:lnTo>
                  <a:pt x="981" y="1014"/>
                </a:lnTo>
                <a:lnTo>
                  <a:pt x="981" y="1013"/>
                </a:lnTo>
                <a:lnTo>
                  <a:pt x="983" y="1014"/>
                </a:lnTo>
                <a:lnTo>
                  <a:pt x="984" y="1014"/>
                </a:lnTo>
                <a:lnTo>
                  <a:pt x="984" y="1015"/>
                </a:lnTo>
                <a:lnTo>
                  <a:pt x="985" y="1015"/>
                </a:lnTo>
                <a:lnTo>
                  <a:pt x="985" y="1017"/>
                </a:lnTo>
                <a:lnTo>
                  <a:pt x="986" y="1017"/>
                </a:lnTo>
                <a:lnTo>
                  <a:pt x="986" y="1018"/>
                </a:lnTo>
                <a:close/>
                <a:moveTo>
                  <a:pt x="973" y="1009"/>
                </a:moveTo>
                <a:lnTo>
                  <a:pt x="972" y="1009"/>
                </a:lnTo>
                <a:lnTo>
                  <a:pt x="972" y="1008"/>
                </a:lnTo>
                <a:lnTo>
                  <a:pt x="971" y="1008"/>
                </a:lnTo>
                <a:lnTo>
                  <a:pt x="971" y="1007"/>
                </a:lnTo>
                <a:lnTo>
                  <a:pt x="969" y="1007"/>
                </a:lnTo>
                <a:lnTo>
                  <a:pt x="969" y="1006"/>
                </a:lnTo>
                <a:lnTo>
                  <a:pt x="969" y="1005"/>
                </a:lnTo>
                <a:lnTo>
                  <a:pt x="969" y="1003"/>
                </a:lnTo>
                <a:lnTo>
                  <a:pt x="971" y="1002"/>
                </a:lnTo>
                <a:lnTo>
                  <a:pt x="971" y="1001"/>
                </a:lnTo>
                <a:lnTo>
                  <a:pt x="972" y="1001"/>
                </a:lnTo>
                <a:lnTo>
                  <a:pt x="973" y="1002"/>
                </a:lnTo>
                <a:lnTo>
                  <a:pt x="973" y="1003"/>
                </a:lnTo>
                <a:lnTo>
                  <a:pt x="973" y="1005"/>
                </a:lnTo>
                <a:lnTo>
                  <a:pt x="973" y="1006"/>
                </a:lnTo>
                <a:lnTo>
                  <a:pt x="974" y="1007"/>
                </a:lnTo>
                <a:lnTo>
                  <a:pt x="974" y="1008"/>
                </a:lnTo>
                <a:lnTo>
                  <a:pt x="973" y="1009"/>
                </a:lnTo>
                <a:close/>
                <a:moveTo>
                  <a:pt x="1193" y="973"/>
                </a:moveTo>
                <a:lnTo>
                  <a:pt x="1193" y="971"/>
                </a:lnTo>
                <a:lnTo>
                  <a:pt x="1193" y="970"/>
                </a:lnTo>
                <a:lnTo>
                  <a:pt x="1193" y="968"/>
                </a:lnTo>
                <a:lnTo>
                  <a:pt x="1195" y="968"/>
                </a:lnTo>
                <a:lnTo>
                  <a:pt x="1195" y="967"/>
                </a:lnTo>
                <a:lnTo>
                  <a:pt x="1196" y="968"/>
                </a:lnTo>
                <a:lnTo>
                  <a:pt x="1196" y="969"/>
                </a:lnTo>
                <a:lnTo>
                  <a:pt x="1196" y="970"/>
                </a:lnTo>
                <a:lnTo>
                  <a:pt x="1196" y="971"/>
                </a:lnTo>
                <a:lnTo>
                  <a:pt x="1195" y="973"/>
                </a:lnTo>
                <a:lnTo>
                  <a:pt x="1193" y="973"/>
                </a:lnTo>
                <a:close/>
                <a:moveTo>
                  <a:pt x="1236" y="953"/>
                </a:moveTo>
                <a:lnTo>
                  <a:pt x="1237" y="953"/>
                </a:lnTo>
                <a:lnTo>
                  <a:pt x="1239" y="953"/>
                </a:lnTo>
                <a:lnTo>
                  <a:pt x="1240" y="953"/>
                </a:lnTo>
                <a:lnTo>
                  <a:pt x="1241" y="955"/>
                </a:lnTo>
                <a:lnTo>
                  <a:pt x="1242" y="955"/>
                </a:lnTo>
                <a:lnTo>
                  <a:pt x="1243" y="955"/>
                </a:lnTo>
                <a:lnTo>
                  <a:pt x="1242" y="956"/>
                </a:lnTo>
                <a:lnTo>
                  <a:pt x="1242" y="957"/>
                </a:lnTo>
                <a:lnTo>
                  <a:pt x="1242" y="958"/>
                </a:lnTo>
                <a:lnTo>
                  <a:pt x="1243" y="959"/>
                </a:lnTo>
                <a:lnTo>
                  <a:pt x="1243" y="961"/>
                </a:lnTo>
                <a:lnTo>
                  <a:pt x="1243" y="962"/>
                </a:lnTo>
                <a:lnTo>
                  <a:pt x="1243" y="963"/>
                </a:lnTo>
                <a:lnTo>
                  <a:pt x="1242" y="963"/>
                </a:lnTo>
                <a:lnTo>
                  <a:pt x="1242" y="964"/>
                </a:lnTo>
                <a:lnTo>
                  <a:pt x="1242" y="965"/>
                </a:lnTo>
                <a:lnTo>
                  <a:pt x="1241" y="965"/>
                </a:lnTo>
                <a:lnTo>
                  <a:pt x="1241" y="967"/>
                </a:lnTo>
                <a:lnTo>
                  <a:pt x="1240" y="967"/>
                </a:lnTo>
                <a:lnTo>
                  <a:pt x="1240" y="968"/>
                </a:lnTo>
                <a:lnTo>
                  <a:pt x="1239" y="969"/>
                </a:lnTo>
                <a:lnTo>
                  <a:pt x="1237" y="970"/>
                </a:lnTo>
                <a:lnTo>
                  <a:pt x="1237" y="971"/>
                </a:lnTo>
                <a:lnTo>
                  <a:pt x="1236" y="971"/>
                </a:lnTo>
                <a:lnTo>
                  <a:pt x="1235" y="971"/>
                </a:lnTo>
                <a:lnTo>
                  <a:pt x="1234" y="971"/>
                </a:lnTo>
                <a:lnTo>
                  <a:pt x="1233" y="971"/>
                </a:lnTo>
                <a:lnTo>
                  <a:pt x="1231" y="971"/>
                </a:lnTo>
                <a:lnTo>
                  <a:pt x="1231" y="970"/>
                </a:lnTo>
                <a:lnTo>
                  <a:pt x="1231" y="969"/>
                </a:lnTo>
                <a:lnTo>
                  <a:pt x="1233" y="968"/>
                </a:lnTo>
                <a:lnTo>
                  <a:pt x="1233" y="967"/>
                </a:lnTo>
                <a:lnTo>
                  <a:pt x="1231" y="965"/>
                </a:lnTo>
                <a:lnTo>
                  <a:pt x="1233" y="965"/>
                </a:lnTo>
                <a:lnTo>
                  <a:pt x="1234" y="965"/>
                </a:lnTo>
                <a:lnTo>
                  <a:pt x="1234" y="964"/>
                </a:lnTo>
                <a:lnTo>
                  <a:pt x="1234" y="963"/>
                </a:lnTo>
                <a:lnTo>
                  <a:pt x="1234" y="962"/>
                </a:lnTo>
                <a:lnTo>
                  <a:pt x="1233" y="961"/>
                </a:lnTo>
                <a:lnTo>
                  <a:pt x="1233" y="959"/>
                </a:lnTo>
                <a:lnTo>
                  <a:pt x="1233" y="958"/>
                </a:lnTo>
                <a:lnTo>
                  <a:pt x="1231" y="957"/>
                </a:lnTo>
                <a:lnTo>
                  <a:pt x="1231" y="956"/>
                </a:lnTo>
                <a:lnTo>
                  <a:pt x="1231" y="955"/>
                </a:lnTo>
                <a:lnTo>
                  <a:pt x="1233" y="955"/>
                </a:lnTo>
                <a:lnTo>
                  <a:pt x="1233" y="953"/>
                </a:lnTo>
                <a:lnTo>
                  <a:pt x="1234" y="953"/>
                </a:lnTo>
                <a:lnTo>
                  <a:pt x="1235" y="953"/>
                </a:lnTo>
                <a:lnTo>
                  <a:pt x="1236" y="952"/>
                </a:lnTo>
                <a:lnTo>
                  <a:pt x="1236" y="953"/>
                </a:lnTo>
                <a:close/>
                <a:moveTo>
                  <a:pt x="1273" y="951"/>
                </a:moveTo>
                <a:lnTo>
                  <a:pt x="1274" y="951"/>
                </a:lnTo>
                <a:lnTo>
                  <a:pt x="1275" y="951"/>
                </a:lnTo>
                <a:lnTo>
                  <a:pt x="1277" y="951"/>
                </a:lnTo>
                <a:lnTo>
                  <a:pt x="1278" y="951"/>
                </a:lnTo>
                <a:lnTo>
                  <a:pt x="1279" y="951"/>
                </a:lnTo>
                <a:lnTo>
                  <a:pt x="1279" y="950"/>
                </a:lnTo>
                <a:lnTo>
                  <a:pt x="1280" y="950"/>
                </a:lnTo>
                <a:lnTo>
                  <a:pt x="1281" y="950"/>
                </a:lnTo>
                <a:lnTo>
                  <a:pt x="1283" y="950"/>
                </a:lnTo>
                <a:lnTo>
                  <a:pt x="1283" y="951"/>
                </a:lnTo>
                <a:lnTo>
                  <a:pt x="1283" y="952"/>
                </a:lnTo>
                <a:lnTo>
                  <a:pt x="1284" y="952"/>
                </a:lnTo>
                <a:lnTo>
                  <a:pt x="1283" y="953"/>
                </a:lnTo>
                <a:lnTo>
                  <a:pt x="1283" y="955"/>
                </a:lnTo>
                <a:lnTo>
                  <a:pt x="1281" y="955"/>
                </a:lnTo>
                <a:lnTo>
                  <a:pt x="1280" y="955"/>
                </a:lnTo>
                <a:lnTo>
                  <a:pt x="1280" y="953"/>
                </a:lnTo>
                <a:lnTo>
                  <a:pt x="1280" y="952"/>
                </a:lnTo>
                <a:lnTo>
                  <a:pt x="1279" y="952"/>
                </a:lnTo>
                <a:lnTo>
                  <a:pt x="1278" y="952"/>
                </a:lnTo>
                <a:lnTo>
                  <a:pt x="1278" y="953"/>
                </a:lnTo>
                <a:lnTo>
                  <a:pt x="1277" y="955"/>
                </a:lnTo>
                <a:lnTo>
                  <a:pt x="1277" y="956"/>
                </a:lnTo>
                <a:lnTo>
                  <a:pt x="1278" y="956"/>
                </a:lnTo>
                <a:lnTo>
                  <a:pt x="1278" y="957"/>
                </a:lnTo>
                <a:lnTo>
                  <a:pt x="1279" y="957"/>
                </a:lnTo>
                <a:lnTo>
                  <a:pt x="1280" y="957"/>
                </a:lnTo>
                <a:lnTo>
                  <a:pt x="1280" y="958"/>
                </a:lnTo>
                <a:lnTo>
                  <a:pt x="1280" y="959"/>
                </a:lnTo>
                <a:lnTo>
                  <a:pt x="1281" y="959"/>
                </a:lnTo>
                <a:lnTo>
                  <a:pt x="1283" y="959"/>
                </a:lnTo>
                <a:lnTo>
                  <a:pt x="1283" y="961"/>
                </a:lnTo>
                <a:lnTo>
                  <a:pt x="1283" y="962"/>
                </a:lnTo>
                <a:lnTo>
                  <a:pt x="1283" y="963"/>
                </a:lnTo>
                <a:lnTo>
                  <a:pt x="1283" y="964"/>
                </a:lnTo>
                <a:lnTo>
                  <a:pt x="1284" y="964"/>
                </a:lnTo>
                <a:lnTo>
                  <a:pt x="1284" y="965"/>
                </a:lnTo>
                <a:lnTo>
                  <a:pt x="1284" y="967"/>
                </a:lnTo>
                <a:lnTo>
                  <a:pt x="1284" y="968"/>
                </a:lnTo>
                <a:lnTo>
                  <a:pt x="1284" y="969"/>
                </a:lnTo>
                <a:lnTo>
                  <a:pt x="1284" y="970"/>
                </a:lnTo>
                <a:lnTo>
                  <a:pt x="1284" y="971"/>
                </a:lnTo>
                <a:lnTo>
                  <a:pt x="1284" y="973"/>
                </a:lnTo>
                <a:lnTo>
                  <a:pt x="1283" y="973"/>
                </a:lnTo>
                <a:lnTo>
                  <a:pt x="1283" y="974"/>
                </a:lnTo>
                <a:lnTo>
                  <a:pt x="1281" y="974"/>
                </a:lnTo>
                <a:lnTo>
                  <a:pt x="1281" y="975"/>
                </a:lnTo>
                <a:lnTo>
                  <a:pt x="1281" y="976"/>
                </a:lnTo>
                <a:lnTo>
                  <a:pt x="1281" y="977"/>
                </a:lnTo>
                <a:lnTo>
                  <a:pt x="1281" y="978"/>
                </a:lnTo>
                <a:lnTo>
                  <a:pt x="1281" y="980"/>
                </a:lnTo>
                <a:lnTo>
                  <a:pt x="1281" y="981"/>
                </a:lnTo>
                <a:lnTo>
                  <a:pt x="1283" y="982"/>
                </a:lnTo>
                <a:lnTo>
                  <a:pt x="1283" y="983"/>
                </a:lnTo>
                <a:lnTo>
                  <a:pt x="1283" y="984"/>
                </a:lnTo>
                <a:lnTo>
                  <a:pt x="1284" y="984"/>
                </a:lnTo>
                <a:lnTo>
                  <a:pt x="1284" y="986"/>
                </a:lnTo>
                <a:lnTo>
                  <a:pt x="1285" y="987"/>
                </a:lnTo>
                <a:lnTo>
                  <a:pt x="1285" y="988"/>
                </a:lnTo>
                <a:lnTo>
                  <a:pt x="1285" y="989"/>
                </a:lnTo>
                <a:lnTo>
                  <a:pt x="1285" y="990"/>
                </a:lnTo>
                <a:lnTo>
                  <a:pt x="1285" y="992"/>
                </a:lnTo>
                <a:lnTo>
                  <a:pt x="1286" y="992"/>
                </a:lnTo>
                <a:lnTo>
                  <a:pt x="1286" y="993"/>
                </a:lnTo>
                <a:lnTo>
                  <a:pt x="1286" y="994"/>
                </a:lnTo>
                <a:lnTo>
                  <a:pt x="1286" y="995"/>
                </a:lnTo>
                <a:lnTo>
                  <a:pt x="1286" y="996"/>
                </a:lnTo>
                <a:lnTo>
                  <a:pt x="1286" y="998"/>
                </a:lnTo>
                <a:lnTo>
                  <a:pt x="1286" y="999"/>
                </a:lnTo>
                <a:lnTo>
                  <a:pt x="1286" y="1000"/>
                </a:lnTo>
                <a:lnTo>
                  <a:pt x="1286" y="1001"/>
                </a:lnTo>
                <a:lnTo>
                  <a:pt x="1285" y="1002"/>
                </a:lnTo>
                <a:lnTo>
                  <a:pt x="1285" y="1003"/>
                </a:lnTo>
                <a:lnTo>
                  <a:pt x="1285" y="1005"/>
                </a:lnTo>
                <a:lnTo>
                  <a:pt x="1284" y="1006"/>
                </a:lnTo>
                <a:lnTo>
                  <a:pt x="1283" y="1006"/>
                </a:lnTo>
                <a:lnTo>
                  <a:pt x="1281" y="1007"/>
                </a:lnTo>
                <a:lnTo>
                  <a:pt x="1280" y="1008"/>
                </a:lnTo>
                <a:lnTo>
                  <a:pt x="1280" y="1009"/>
                </a:lnTo>
                <a:lnTo>
                  <a:pt x="1279" y="1009"/>
                </a:lnTo>
                <a:lnTo>
                  <a:pt x="1278" y="1009"/>
                </a:lnTo>
                <a:lnTo>
                  <a:pt x="1278" y="1011"/>
                </a:lnTo>
                <a:lnTo>
                  <a:pt x="1277" y="1011"/>
                </a:lnTo>
                <a:lnTo>
                  <a:pt x="1275" y="1011"/>
                </a:lnTo>
                <a:lnTo>
                  <a:pt x="1275" y="1012"/>
                </a:lnTo>
                <a:lnTo>
                  <a:pt x="1274" y="1013"/>
                </a:lnTo>
                <a:lnTo>
                  <a:pt x="1274" y="1014"/>
                </a:lnTo>
                <a:lnTo>
                  <a:pt x="1274" y="1015"/>
                </a:lnTo>
                <a:lnTo>
                  <a:pt x="1273" y="1015"/>
                </a:lnTo>
                <a:lnTo>
                  <a:pt x="1273" y="1017"/>
                </a:lnTo>
                <a:lnTo>
                  <a:pt x="1272" y="1017"/>
                </a:lnTo>
                <a:lnTo>
                  <a:pt x="1271" y="1018"/>
                </a:lnTo>
                <a:lnTo>
                  <a:pt x="1270" y="1018"/>
                </a:lnTo>
                <a:lnTo>
                  <a:pt x="1268" y="1018"/>
                </a:lnTo>
                <a:lnTo>
                  <a:pt x="1267" y="1018"/>
                </a:lnTo>
                <a:lnTo>
                  <a:pt x="1266" y="1018"/>
                </a:lnTo>
                <a:lnTo>
                  <a:pt x="1265" y="1018"/>
                </a:lnTo>
                <a:lnTo>
                  <a:pt x="1264" y="1017"/>
                </a:lnTo>
                <a:lnTo>
                  <a:pt x="1262" y="1017"/>
                </a:lnTo>
                <a:lnTo>
                  <a:pt x="1261" y="1017"/>
                </a:lnTo>
                <a:lnTo>
                  <a:pt x="1261" y="1015"/>
                </a:lnTo>
                <a:lnTo>
                  <a:pt x="1260" y="1015"/>
                </a:lnTo>
                <a:lnTo>
                  <a:pt x="1259" y="1015"/>
                </a:lnTo>
                <a:lnTo>
                  <a:pt x="1258" y="1015"/>
                </a:lnTo>
                <a:lnTo>
                  <a:pt x="1256" y="1015"/>
                </a:lnTo>
                <a:lnTo>
                  <a:pt x="1256" y="1014"/>
                </a:lnTo>
                <a:lnTo>
                  <a:pt x="1255" y="1014"/>
                </a:lnTo>
                <a:lnTo>
                  <a:pt x="1255" y="1015"/>
                </a:lnTo>
                <a:lnTo>
                  <a:pt x="1254" y="1015"/>
                </a:lnTo>
                <a:lnTo>
                  <a:pt x="1253" y="1015"/>
                </a:lnTo>
                <a:lnTo>
                  <a:pt x="1253" y="1014"/>
                </a:lnTo>
                <a:lnTo>
                  <a:pt x="1252" y="1014"/>
                </a:lnTo>
                <a:lnTo>
                  <a:pt x="1250" y="1013"/>
                </a:lnTo>
                <a:lnTo>
                  <a:pt x="1250" y="1012"/>
                </a:lnTo>
                <a:lnTo>
                  <a:pt x="1250" y="1011"/>
                </a:lnTo>
                <a:lnTo>
                  <a:pt x="1249" y="1011"/>
                </a:lnTo>
                <a:lnTo>
                  <a:pt x="1249" y="1009"/>
                </a:lnTo>
                <a:lnTo>
                  <a:pt x="1249" y="1008"/>
                </a:lnTo>
                <a:lnTo>
                  <a:pt x="1249" y="1007"/>
                </a:lnTo>
                <a:lnTo>
                  <a:pt x="1250" y="1006"/>
                </a:lnTo>
                <a:lnTo>
                  <a:pt x="1250" y="1005"/>
                </a:lnTo>
                <a:lnTo>
                  <a:pt x="1250" y="1003"/>
                </a:lnTo>
                <a:lnTo>
                  <a:pt x="1250" y="1002"/>
                </a:lnTo>
                <a:lnTo>
                  <a:pt x="1250" y="1001"/>
                </a:lnTo>
                <a:lnTo>
                  <a:pt x="1252" y="1001"/>
                </a:lnTo>
                <a:lnTo>
                  <a:pt x="1252" y="1000"/>
                </a:lnTo>
                <a:lnTo>
                  <a:pt x="1252" y="999"/>
                </a:lnTo>
                <a:lnTo>
                  <a:pt x="1252" y="998"/>
                </a:lnTo>
                <a:lnTo>
                  <a:pt x="1253" y="998"/>
                </a:lnTo>
                <a:lnTo>
                  <a:pt x="1253" y="996"/>
                </a:lnTo>
                <a:lnTo>
                  <a:pt x="1254" y="996"/>
                </a:lnTo>
                <a:lnTo>
                  <a:pt x="1254" y="995"/>
                </a:lnTo>
                <a:lnTo>
                  <a:pt x="1255" y="995"/>
                </a:lnTo>
                <a:lnTo>
                  <a:pt x="1255" y="994"/>
                </a:lnTo>
                <a:lnTo>
                  <a:pt x="1255" y="993"/>
                </a:lnTo>
                <a:lnTo>
                  <a:pt x="1255" y="992"/>
                </a:lnTo>
                <a:lnTo>
                  <a:pt x="1255" y="990"/>
                </a:lnTo>
                <a:lnTo>
                  <a:pt x="1255" y="989"/>
                </a:lnTo>
                <a:lnTo>
                  <a:pt x="1254" y="988"/>
                </a:lnTo>
                <a:lnTo>
                  <a:pt x="1254" y="987"/>
                </a:lnTo>
                <a:lnTo>
                  <a:pt x="1254" y="986"/>
                </a:lnTo>
                <a:lnTo>
                  <a:pt x="1254" y="984"/>
                </a:lnTo>
                <a:lnTo>
                  <a:pt x="1254" y="983"/>
                </a:lnTo>
                <a:lnTo>
                  <a:pt x="1255" y="983"/>
                </a:lnTo>
                <a:lnTo>
                  <a:pt x="1255" y="982"/>
                </a:lnTo>
                <a:lnTo>
                  <a:pt x="1255" y="981"/>
                </a:lnTo>
                <a:lnTo>
                  <a:pt x="1255" y="980"/>
                </a:lnTo>
                <a:lnTo>
                  <a:pt x="1255" y="978"/>
                </a:lnTo>
                <a:lnTo>
                  <a:pt x="1255" y="977"/>
                </a:lnTo>
                <a:lnTo>
                  <a:pt x="1256" y="976"/>
                </a:lnTo>
                <a:lnTo>
                  <a:pt x="1256" y="975"/>
                </a:lnTo>
                <a:lnTo>
                  <a:pt x="1258" y="974"/>
                </a:lnTo>
                <a:lnTo>
                  <a:pt x="1259" y="973"/>
                </a:lnTo>
                <a:lnTo>
                  <a:pt x="1259" y="971"/>
                </a:lnTo>
                <a:lnTo>
                  <a:pt x="1260" y="970"/>
                </a:lnTo>
                <a:lnTo>
                  <a:pt x="1261" y="970"/>
                </a:lnTo>
                <a:lnTo>
                  <a:pt x="1261" y="969"/>
                </a:lnTo>
                <a:lnTo>
                  <a:pt x="1262" y="969"/>
                </a:lnTo>
                <a:lnTo>
                  <a:pt x="1262" y="968"/>
                </a:lnTo>
                <a:lnTo>
                  <a:pt x="1264" y="968"/>
                </a:lnTo>
                <a:lnTo>
                  <a:pt x="1264" y="967"/>
                </a:lnTo>
                <a:lnTo>
                  <a:pt x="1264" y="965"/>
                </a:lnTo>
                <a:lnTo>
                  <a:pt x="1264" y="964"/>
                </a:lnTo>
                <a:lnTo>
                  <a:pt x="1265" y="964"/>
                </a:lnTo>
                <a:lnTo>
                  <a:pt x="1264" y="963"/>
                </a:lnTo>
                <a:lnTo>
                  <a:pt x="1264" y="962"/>
                </a:lnTo>
                <a:lnTo>
                  <a:pt x="1264" y="961"/>
                </a:lnTo>
                <a:lnTo>
                  <a:pt x="1265" y="959"/>
                </a:lnTo>
                <a:lnTo>
                  <a:pt x="1266" y="959"/>
                </a:lnTo>
                <a:lnTo>
                  <a:pt x="1266" y="958"/>
                </a:lnTo>
                <a:lnTo>
                  <a:pt x="1266" y="957"/>
                </a:lnTo>
                <a:lnTo>
                  <a:pt x="1267" y="956"/>
                </a:lnTo>
                <a:lnTo>
                  <a:pt x="1266" y="955"/>
                </a:lnTo>
                <a:lnTo>
                  <a:pt x="1266" y="953"/>
                </a:lnTo>
                <a:lnTo>
                  <a:pt x="1266" y="952"/>
                </a:lnTo>
                <a:lnTo>
                  <a:pt x="1265" y="951"/>
                </a:lnTo>
                <a:lnTo>
                  <a:pt x="1265" y="950"/>
                </a:lnTo>
                <a:lnTo>
                  <a:pt x="1265" y="949"/>
                </a:lnTo>
                <a:lnTo>
                  <a:pt x="1266" y="948"/>
                </a:lnTo>
                <a:lnTo>
                  <a:pt x="1267" y="948"/>
                </a:lnTo>
                <a:lnTo>
                  <a:pt x="1267" y="949"/>
                </a:lnTo>
                <a:lnTo>
                  <a:pt x="1268" y="949"/>
                </a:lnTo>
                <a:lnTo>
                  <a:pt x="1270" y="949"/>
                </a:lnTo>
                <a:lnTo>
                  <a:pt x="1271" y="950"/>
                </a:lnTo>
                <a:lnTo>
                  <a:pt x="1272" y="951"/>
                </a:lnTo>
                <a:lnTo>
                  <a:pt x="1273" y="951"/>
                </a:lnTo>
                <a:close/>
                <a:moveTo>
                  <a:pt x="1414" y="949"/>
                </a:moveTo>
                <a:lnTo>
                  <a:pt x="1415" y="949"/>
                </a:lnTo>
                <a:lnTo>
                  <a:pt x="1416" y="949"/>
                </a:lnTo>
                <a:lnTo>
                  <a:pt x="1415" y="949"/>
                </a:lnTo>
                <a:lnTo>
                  <a:pt x="1415" y="950"/>
                </a:lnTo>
                <a:lnTo>
                  <a:pt x="1414" y="950"/>
                </a:lnTo>
                <a:lnTo>
                  <a:pt x="1412" y="950"/>
                </a:lnTo>
                <a:lnTo>
                  <a:pt x="1411" y="950"/>
                </a:lnTo>
                <a:lnTo>
                  <a:pt x="1410" y="949"/>
                </a:lnTo>
                <a:lnTo>
                  <a:pt x="1410" y="948"/>
                </a:lnTo>
                <a:lnTo>
                  <a:pt x="1411" y="948"/>
                </a:lnTo>
                <a:lnTo>
                  <a:pt x="1410" y="946"/>
                </a:lnTo>
                <a:lnTo>
                  <a:pt x="1411" y="948"/>
                </a:lnTo>
                <a:lnTo>
                  <a:pt x="1412" y="948"/>
                </a:lnTo>
                <a:lnTo>
                  <a:pt x="1414" y="948"/>
                </a:lnTo>
                <a:lnTo>
                  <a:pt x="1414" y="949"/>
                </a:lnTo>
                <a:close/>
                <a:moveTo>
                  <a:pt x="1398" y="946"/>
                </a:moveTo>
                <a:lnTo>
                  <a:pt x="1398" y="948"/>
                </a:lnTo>
                <a:lnTo>
                  <a:pt x="1397" y="948"/>
                </a:lnTo>
                <a:lnTo>
                  <a:pt x="1396" y="948"/>
                </a:lnTo>
                <a:lnTo>
                  <a:pt x="1395" y="946"/>
                </a:lnTo>
                <a:lnTo>
                  <a:pt x="1393" y="946"/>
                </a:lnTo>
                <a:lnTo>
                  <a:pt x="1393" y="945"/>
                </a:lnTo>
                <a:lnTo>
                  <a:pt x="1395" y="945"/>
                </a:lnTo>
                <a:lnTo>
                  <a:pt x="1396" y="945"/>
                </a:lnTo>
                <a:lnTo>
                  <a:pt x="1397" y="945"/>
                </a:lnTo>
                <a:lnTo>
                  <a:pt x="1398" y="946"/>
                </a:lnTo>
                <a:close/>
                <a:moveTo>
                  <a:pt x="1408" y="946"/>
                </a:moveTo>
                <a:lnTo>
                  <a:pt x="1409" y="946"/>
                </a:lnTo>
                <a:lnTo>
                  <a:pt x="1408" y="946"/>
                </a:lnTo>
                <a:lnTo>
                  <a:pt x="1408" y="948"/>
                </a:lnTo>
                <a:lnTo>
                  <a:pt x="1406" y="949"/>
                </a:lnTo>
                <a:lnTo>
                  <a:pt x="1406" y="948"/>
                </a:lnTo>
                <a:lnTo>
                  <a:pt x="1405" y="948"/>
                </a:lnTo>
                <a:lnTo>
                  <a:pt x="1404" y="948"/>
                </a:lnTo>
                <a:lnTo>
                  <a:pt x="1403" y="948"/>
                </a:lnTo>
                <a:lnTo>
                  <a:pt x="1403" y="946"/>
                </a:lnTo>
                <a:lnTo>
                  <a:pt x="1404" y="946"/>
                </a:lnTo>
                <a:lnTo>
                  <a:pt x="1405" y="945"/>
                </a:lnTo>
                <a:lnTo>
                  <a:pt x="1405" y="944"/>
                </a:lnTo>
                <a:lnTo>
                  <a:pt x="1406" y="945"/>
                </a:lnTo>
                <a:lnTo>
                  <a:pt x="1408" y="946"/>
                </a:lnTo>
                <a:close/>
                <a:moveTo>
                  <a:pt x="1398" y="946"/>
                </a:moveTo>
                <a:lnTo>
                  <a:pt x="1399" y="945"/>
                </a:lnTo>
                <a:lnTo>
                  <a:pt x="1401" y="945"/>
                </a:lnTo>
                <a:lnTo>
                  <a:pt x="1401" y="944"/>
                </a:lnTo>
                <a:lnTo>
                  <a:pt x="1401" y="945"/>
                </a:lnTo>
                <a:lnTo>
                  <a:pt x="1402" y="945"/>
                </a:lnTo>
                <a:lnTo>
                  <a:pt x="1401" y="946"/>
                </a:lnTo>
                <a:lnTo>
                  <a:pt x="1399" y="946"/>
                </a:lnTo>
                <a:lnTo>
                  <a:pt x="1398" y="946"/>
                </a:lnTo>
                <a:close/>
                <a:moveTo>
                  <a:pt x="1235" y="944"/>
                </a:moveTo>
                <a:lnTo>
                  <a:pt x="1234" y="944"/>
                </a:lnTo>
                <a:lnTo>
                  <a:pt x="1233" y="944"/>
                </a:lnTo>
                <a:lnTo>
                  <a:pt x="1231" y="943"/>
                </a:lnTo>
                <a:lnTo>
                  <a:pt x="1233" y="942"/>
                </a:lnTo>
                <a:lnTo>
                  <a:pt x="1233" y="943"/>
                </a:lnTo>
                <a:lnTo>
                  <a:pt x="1234" y="943"/>
                </a:lnTo>
                <a:lnTo>
                  <a:pt x="1235" y="944"/>
                </a:lnTo>
                <a:close/>
                <a:moveTo>
                  <a:pt x="1477" y="939"/>
                </a:moveTo>
                <a:lnTo>
                  <a:pt x="1478" y="939"/>
                </a:lnTo>
                <a:lnTo>
                  <a:pt x="1479" y="939"/>
                </a:lnTo>
                <a:lnTo>
                  <a:pt x="1480" y="939"/>
                </a:lnTo>
                <a:lnTo>
                  <a:pt x="1481" y="938"/>
                </a:lnTo>
                <a:lnTo>
                  <a:pt x="1483" y="938"/>
                </a:lnTo>
                <a:lnTo>
                  <a:pt x="1484" y="938"/>
                </a:lnTo>
                <a:lnTo>
                  <a:pt x="1485" y="938"/>
                </a:lnTo>
                <a:lnTo>
                  <a:pt x="1485" y="939"/>
                </a:lnTo>
                <a:lnTo>
                  <a:pt x="1486" y="940"/>
                </a:lnTo>
                <a:lnTo>
                  <a:pt x="1485" y="940"/>
                </a:lnTo>
                <a:lnTo>
                  <a:pt x="1485" y="942"/>
                </a:lnTo>
                <a:lnTo>
                  <a:pt x="1485" y="943"/>
                </a:lnTo>
                <a:lnTo>
                  <a:pt x="1485" y="944"/>
                </a:lnTo>
                <a:lnTo>
                  <a:pt x="1485" y="945"/>
                </a:lnTo>
                <a:lnTo>
                  <a:pt x="1486" y="945"/>
                </a:lnTo>
                <a:lnTo>
                  <a:pt x="1487" y="945"/>
                </a:lnTo>
                <a:lnTo>
                  <a:pt x="1487" y="946"/>
                </a:lnTo>
                <a:lnTo>
                  <a:pt x="1489" y="946"/>
                </a:lnTo>
                <a:lnTo>
                  <a:pt x="1490" y="946"/>
                </a:lnTo>
                <a:lnTo>
                  <a:pt x="1491" y="948"/>
                </a:lnTo>
                <a:lnTo>
                  <a:pt x="1492" y="948"/>
                </a:lnTo>
                <a:lnTo>
                  <a:pt x="1492" y="949"/>
                </a:lnTo>
                <a:lnTo>
                  <a:pt x="1493" y="949"/>
                </a:lnTo>
                <a:lnTo>
                  <a:pt x="1495" y="949"/>
                </a:lnTo>
                <a:lnTo>
                  <a:pt x="1496" y="949"/>
                </a:lnTo>
                <a:lnTo>
                  <a:pt x="1496" y="950"/>
                </a:lnTo>
                <a:lnTo>
                  <a:pt x="1497" y="950"/>
                </a:lnTo>
                <a:lnTo>
                  <a:pt x="1497" y="951"/>
                </a:lnTo>
                <a:lnTo>
                  <a:pt x="1497" y="952"/>
                </a:lnTo>
                <a:lnTo>
                  <a:pt x="1498" y="952"/>
                </a:lnTo>
                <a:lnTo>
                  <a:pt x="1499" y="953"/>
                </a:lnTo>
                <a:lnTo>
                  <a:pt x="1501" y="953"/>
                </a:lnTo>
                <a:lnTo>
                  <a:pt x="1502" y="953"/>
                </a:lnTo>
                <a:lnTo>
                  <a:pt x="1503" y="953"/>
                </a:lnTo>
                <a:lnTo>
                  <a:pt x="1504" y="953"/>
                </a:lnTo>
                <a:lnTo>
                  <a:pt x="1505" y="955"/>
                </a:lnTo>
                <a:lnTo>
                  <a:pt x="1506" y="955"/>
                </a:lnTo>
                <a:lnTo>
                  <a:pt x="1506" y="956"/>
                </a:lnTo>
                <a:lnTo>
                  <a:pt x="1508" y="956"/>
                </a:lnTo>
                <a:lnTo>
                  <a:pt x="1508" y="957"/>
                </a:lnTo>
                <a:lnTo>
                  <a:pt x="1509" y="958"/>
                </a:lnTo>
                <a:lnTo>
                  <a:pt x="1510" y="958"/>
                </a:lnTo>
                <a:lnTo>
                  <a:pt x="1511" y="959"/>
                </a:lnTo>
                <a:lnTo>
                  <a:pt x="1512" y="959"/>
                </a:lnTo>
                <a:lnTo>
                  <a:pt x="1514" y="961"/>
                </a:lnTo>
                <a:lnTo>
                  <a:pt x="1515" y="961"/>
                </a:lnTo>
                <a:lnTo>
                  <a:pt x="1515" y="962"/>
                </a:lnTo>
                <a:lnTo>
                  <a:pt x="1516" y="962"/>
                </a:lnTo>
                <a:lnTo>
                  <a:pt x="1517" y="963"/>
                </a:lnTo>
                <a:lnTo>
                  <a:pt x="1518" y="963"/>
                </a:lnTo>
                <a:lnTo>
                  <a:pt x="1520" y="964"/>
                </a:lnTo>
                <a:lnTo>
                  <a:pt x="1521" y="964"/>
                </a:lnTo>
                <a:lnTo>
                  <a:pt x="1522" y="965"/>
                </a:lnTo>
                <a:lnTo>
                  <a:pt x="1523" y="965"/>
                </a:lnTo>
                <a:lnTo>
                  <a:pt x="1524" y="967"/>
                </a:lnTo>
                <a:lnTo>
                  <a:pt x="1526" y="967"/>
                </a:lnTo>
                <a:lnTo>
                  <a:pt x="1527" y="967"/>
                </a:lnTo>
                <a:lnTo>
                  <a:pt x="1528" y="967"/>
                </a:lnTo>
                <a:lnTo>
                  <a:pt x="1529" y="967"/>
                </a:lnTo>
                <a:lnTo>
                  <a:pt x="1529" y="968"/>
                </a:lnTo>
                <a:lnTo>
                  <a:pt x="1529" y="969"/>
                </a:lnTo>
                <a:lnTo>
                  <a:pt x="1529" y="970"/>
                </a:lnTo>
                <a:lnTo>
                  <a:pt x="1530" y="970"/>
                </a:lnTo>
                <a:lnTo>
                  <a:pt x="1530" y="971"/>
                </a:lnTo>
                <a:lnTo>
                  <a:pt x="1531" y="973"/>
                </a:lnTo>
                <a:lnTo>
                  <a:pt x="1533" y="973"/>
                </a:lnTo>
                <a:lnTo>
                  <a:pt x="1533" y="974"/>
                </a:lnTo>
                <a:lnTo>
                  <a:pt x="1534" y="974"/>
                </a:lnTo>
                <a:lnTo>
                  <a:pt x="1534" y="975"/>
                </a:lnTo>
                <a:lnTo>
                  <a:pt x="1535" y="975"/>
                </a:lnTo>
                <a:lnTo>
                  <a:pt x="1536" y="976"/>
                </a:lnTo>
                <a:lnTo>
                  <a:pt x="1537" y="976"/>
                </a:lnTo>
                <a:lnTo>
                  <a:pt x="1539" y="977"/>
                </a:lnTo>
                <a:lnTo>
                  <a:pt x="1540" y="978"/>
                </a:lnTo>
                <a:lnTo>
                  <a:pt x="1541" y="980"/>
                </a:lnTo>
                <a:lnTo>
                  <a:pt x="1542" y="980"/>
                </a:lnTo>
                <a:lnTo>
                  <a:pt x="1543" y="981"/>
                </a:lnTo>
                <a:lnTo>
                  <a:pt x="1545" y="981"/>
                </a:lnTo>
                <a:lnTo>
                  <a:pt x="1545" y="982"/>
                </a:lnTo>
                <a:lnTo>
                  <a:pt x="1546" y="982"/>
                </a:lnTo>
                <a:lnTo>
                  <a:pt x="1546" y="983"/>
                </a:lnTo>
                <a:lnTo>
                  <a:pt x="1547" y="984"/>
                </a:lnTo>
                <a:lnTo>
                  <a:pt x="1548" y="984"/>
                </a:lnTo>
                <a:lnTo>
                  <a:pt x="1549" y="986"/>
                </a:lnTo>
                <a:lnTo>
                  <a:pt x="1549" y="987"/>
                </a:lnTo>
                <a:lnTo>
                  <a:pt x="1551" y="987"/>
                </a:lnTo>
                <a:lnTo>
                  <a:pt x="1551" y="986"/>
                </a:lnTo>
                <a:lnTo>
                  <a:pt x="1552" y="987"/>
                </a:lnTo>
                <a:lnTo>
                  <a:pt x="1553" y="987"/>
                </a:lnTo>
                <a:lnTo>
                  <a:pt x="1553" y="988"/>
                </a:lnTo>
                <a:lnTo>
                  <a:pt x="1554" y="988"/>
                </a:lnTo>
                <a:lnTo>
                  <a:pt x="1555" y="988"/>
                </a:lnTo>
                <a:lnTo>
                  <a:pt x="1556" y="988"/>
                </a:lnTo>
                <a:lnTo>
                  <a:pt x="1558" y="988"/>
                </a:lnTo>
                <a:lnTo>
                  <a:pt x="1559" y="987"/>
                </a:lnTo>
                <a:lnTo>
                  <a:pt x="1559" y="988"/>
                </a:lnTo>
                <a:lnTo>
                  <a:pt x="1560" y="989"/>
                </a:lnTo>
                <a:lnTo>
                  <a:pt x="1561" y="990"/>
                </a:lnTo>
                <a:lnTo>
                  <a:pt x="1562" y="990"/>
                </a:lnTo>
                <a:lnTo>
                  <a:pt x="1564" y="990"/>
                </a:lnTo>
                <a:lnTo>
                  <a:pt x="1564" y="989"/>
                </a:lnTo>
                <a:lnTo>
                  <a:pt x="1565" y="989"/>
                </a:lnTo>
                <a:lnTo>
                  <a:pt x="1566" y="989"/>
                </a:lnTo>
                <a:lnTo>
                  <a:pt x="1566" y="988"/>
                </a:lnTo>
                <a:lnTo>
                  <a:pt x="1566" y="987"/>
                </a:lnTo>
                <a:lnTo>
                  <a:pt x="1565" y="987"/>
                </a:lnTo>
                <a:lnTo>
                  <a:pt x="1565" y="986"/>
                </a:lnTo>
                <a:lnTo>
                  <a:pt x="1564" y="986"/>
                </a:lnTo>
                <a:lnTo>
                  <a:pt x="1562" y="986"/>
                </a:lnTo>
                <a:lnTo>
                  <a:pt x="1564" y="984"/>
                </a:lnTo>
                <a:lnTo>
                  <a:pt x="1562" y="984"/>
                </a:lnTo>
                <a:lnTo>
                  <a:pt x="1561" y="984"/>
                </a:lnTo>
                <a:lnTo>
                  <a:pt x="1561" y="983"/>
                </a:lnTo>
                <a:lnTo>
                  <a:pt x="1562" y="983"/>
                </a:lnTo>
                <a:lnTo>
                  <a:pt x="1562" y="982"/>
                </a:lnTo>
                <a:lnTo>
                  <a:pt x="1564" y="982"/>
                </a:lnTo>
                <a:lnTo>
                  <a:pt x="1565" y="982"/>
                </a:lnTo>
                <a:lnTo>
                  <a:pt x="1566" y="982"/>
                </a:lnTo>
                <a:lnTo>
                  <a:pt x="1567" y="982"/>
                </a:lnTo>
                <a:lnTo>
                  <a:pt x="1568" y="983"/>
                </a:lnTo>
                <a:lnTo>
                  <a:pt x="1570" y="983"/>
                </a:lnTo>
                <a:lnTo>
                  <a:pt x="1570" y="984"/>
                </a:lnTo>
                <a:lnTo>
                  <a:pt x="1571" y="984"/>
                </a:lnTo>
                <a:lnTo>
                  <a:pt x="1572" y="984"/>
                </a:lnTo>
                <a:lnTo>
                  <a:pt x="1572" y="986"/>
                </a:lnTo>
                <a:lnTo>
                  <a:pt x="1573" y="986"/>
                </a:lnTo>
                <a:lnTo>
                  <a:pt x="1574" y="986"/>
                </a:lnTo>
                <a:lnTo>
                  <a:pt x="1574" y="987"/>
                </a:lnTo>
                <a:lnTo>
                  <a:pt x="1576" y="987"/>
                </a:lnTo>
                <a:lnTo>
                  <a:pt x="1577" y="987"/>
                </a:lnTo>
                <a:lnTo>
                  <a:pt x="1578" y="986"/>
                </a:lnTo>
                <a:lnTo>
                  <a:pt x="1579" y="987"/>
                </a:lnTo>
                <a:lnTo>
                  <a:pt x="1580" y="986"/>
                </a:lnTo>
                <a:lnTo>
                  <a:pt x="1581" y="986"/>
                </a:lnTo>
                <a:lnTo>
                  <a:pt x="1583" y="986"/>
                </a:lnTo>
                <a:lnTo>
                  <a:pt x="1584" y="984"/>
                </a:lnTo>
                <a:lnTo>
                  <a:pt x="1585" y="984"/>
                </a:lnTo>
                <a:lnTo>
                  <a:pt x="1586" y="984"/>
                </a:lnTo>
                <a:lnTo>
                  <a:pt x="1587" y="983"/>
                </a:lnTo>
                <a:lnTo>
                  <a:pt x="1589" y="983"/>
                </a:lnTo>
                <a:lnTo>
                  <a:pt x="1590" y="984"/>
                </a:lnTo>
                <a:lnTo>
                  <a:pt x="1591" y="984"/>
                </a:lnTo>
                <a:lnTo>
                  <a:pt x="1592" y="986"/>
                </a:lnTo>
                <a:lnTo>
                  <a:pt x="1593" y="986"/>
                </a:lnTo>
                <a:lnTo>
                  <a:pt x="1595" y="986"/>
                </a:lnTo>
                <a:lnTo>
                  <a:pt x="1596" y="987"/>
                </a:lnTo>
                <a:lnTo>
                  <a:pt x="1597" y="987"/>
                </a:lnTo>
                <a:lnTo>
                  <a:pt x="1597" y="988"/>
                </a:lnTo>
                <a:lnTo>
                  <a:pt x="1598" y="988"/>
                </a:lnTo>
                <a:lnTo>
                  <a:pt x="1599" y="988"/>
                </a:lnTo>
                <a:lnTo>
                  <a:pt x="1601" y="988"/>
                </a:lnTo>
                <a:lnTo>
                  <a:pt x="1601" y="989"/>
                </a:lnTo>
                <a:lnTo>
                  <a:pt x="1603" y="990"/>
                </a:lnTo>
                <a:lnTo>
                  <a:pt x="1604" y="990"/>
                </a:lnTo>
                <a:lnTo>
                  <a:pt x="1604" y="992"/>
                </a:lnTo>
                <a:lnTo>
                  <a:pt x="1605" y="992"/>
                </a:lnTo>
                <a:lnTo>
                  <a:pt x="1606" y="992"/>
                </a:lnTo>
                <a:lnTo>
                  <a:pt x="1608" y="992"/>
                </a:lnTo>
                <a:lnTo>
                  <a:pt x="1609" y="993"/>
                </a:lnTo>
                <a:lnTo>
                  <a:pt x="1610" y="993"/>
                </a:lnTo>
                <a:lnTo>
                  <a:pt x="1611" y="993"/>
                </a:lnTo>
                <a:lnTo>
                  <a:pt x="1611" y="994"/>
                </a:lnTo>
                <a:lnTo>
                  <a:pt x="1612" y="994"/>
                </a:lnTo>
                <a:lnTo>
                  <a:pt x="1614" y="994"/>
                </a:lnTo>
                <a:lnTo>
                  <a:pt x="1615" y="994"/>
                </a:lnTo>
                <a:lnTo>
                  <a:pt x="1616" y="994"/>
                </a:lnTo>
                <a:lnTo>
                  <a:pt x="1617" y="995"/>
                </a:lnTo>
                <a:lnTo>
                  <a:pt x="1618" y="995"/>
                </a:lnTo>
                <a:lnTo>
                  <a:pt x="1620" y="996"/>
                </a:lnTo>
                <a:lnTo>
                  <a:pt x="1621" y="998"/>
                </a:lnTo>
                <a:lnTo>
                  <a:pt x="1621" y="999"/>
                </a:lnTo>
                <a:lnTo>
                  <a:pt x="1622" y="999"/>
                </a:lnTo>
                <a:lnTo>
                  <a:pt x="1622" y="1000"/>
                </a:lnTo>
                <a:lnTo>
                  <a:pt x="1623" y="1000"/>
                </a:lnTo>
                <a:lnTo>
                  <a:pt x="1624" y="1001"/>
                </a:lnTo>
                <a:lnTo>
                  <a:pt x="1624" y="1002"/>
                </a:lnTo>
                <a:lnTo>
                  <a:pt x="1626" y="1002"/>
                </a:lnTo>
                <a:lnTo>
                  <a:pt x="1626" y="1003"/>
                </a:lnTo>
                <a:lnTo>
                  <a:pt x="1627" y="1005"/>
                </a:lnTo>
                <a:lnTo>
                  <a:pt x="1627" y="1006"/>
                </a:lnTo>
                <a:lnTo>
                  <a:pt x="1628" y="1007"/>
                </a:lnTo>
                <a:lnTo>
                  <a:pt x="1629" y="1008"/>
                </a:lnTo>
                <a:lnTo>
                  <a:pt x="1630" y="1009"/>
                </a:lnTo>
                <a:lnTo>
                  <a:pt x="1630" y="1011"/>
                </a:lnTo>
                <a:lnTo>
                  <a:pt x="1632" y="1011"/>
                </a:lnTo>
                <a:lnTo>
                  <a:pt x="1633" y="1012"/>
                </a:lnTo>
                <a:lnTo>
                  <a:pt x="1633" y="1013"/>
                </a:lnTo>
                <a:lnTo>
                  <a:pt x="1633" y="1014"/>
                </a:lnTo>
                <a:lnTo>
                  <a:pt x="1634" y="1014"/>
                </a:lnTo>
                <a:lnTo>
                  <a:pt x="1635" y="1014"/>
                </a:lnTo>
                <a:lnTo>
                  <a:pt x="1635" y="1015"/>
                </a:lnTo>
                <a:lnTo>
                  <a:pt x="1636" y="1015"/>
                </a:lnTo>
                <a:lnTo>
                  <a:pt x="1636" y="1017"/>
                </a:lnTo>
                <a:lnTo>
                  <a:pt x="1637" y="1017"/>
                </a:lnTo>
                <a:lnTo>
                  <a:pt x="1637" y="1018"/>
                </a:lnTo>
                <a:lnTo>
                  <a:pt x="1639" y="1018"/>
                </a:lnTo>
                <a:lnTo>
                  <a:pt x="1639" y="1019"/>
                </a:lnTo>
                <a:lnTo>
                  <a:pt x="1639" y="1020"/>
                </a:lnTo>
                <a:lnTo>
                  <a:pt x="1640" y="1020"/>
                </a:lnTo>
                <a:lnTo>
                  <a:pt x="1640" y="1021"/>
                </a:lnTo>
                <a:lnTo>
                  <a:pt x="1641" y="1021"/>
                </a:lnTo>
                <a:lnTo>
                  <a:pt x="1641" y="1023"/>
                </a:lnTo>
                <a:lnTo>
                  <a:pt x="1641" y="1024"/>
                </a:lnTo>
                <a:lnTo>
                  <a:pt x="1641" y="1025"/>
                </a:lnTo>
                <a:lnTo>
                  <a:pt x="1641" y="1026"/>
                </a:lnTo>
                <a:lnTo>
                  <a:pt x="1641" y="1027"/>
                </a:lnTo>
                <a:lnTo>
                  <a:pt x="1641" y="1028"/>
                </a:lnTo>
                <a:lnTo>
                  <a:pt x="1641" y="1030"/>
                </a:lnTo>
                <a:lnTo>
                  <a:pt x="1641" y="1031"/>
                </a:lnTo>
                <a:lnTo>
                  <a:pt x="1641" y="1032"/>
                </a:lnTo>
                <a:lnTo>
                  <a:pt x="1642" y="1033"/>
                </a:lnTo>
                <a:lnTo>
                  <a:pt x="1642" y="1034"/>
                </a:lnTo>
                <a:lnTo>
                  <a:pt x="1642" y="1036"/>
                </a:lnTo>
                <a:lnTo>
                  <a:pt x="1642" y="1037"/>
                </a:lnTo>
                <a:lnTo>
                  <a:pt x="1643" y="1038"/>
                </a:lnTo>
                <a:lnTo>
                  <a:pt x="1643" y="1039"/>
                </a:lnTo>
                <a:lnTo>
                  <a:pt x="1643" y="1040"/>
                </a:lnTo>
                <a:lnTo>
                  <a:pt x="1645" y="1042"/>
                </a:lnTo>
                <a:lnTo>
                  <a:pt x="1646" y="1043"/>
                </a:lnTo>
                <a:lnTo>
                  <a:pt x="1647" y="1044"/>
                </a:lnTo>
                <a:lnTo>
                  <a:pt x="1648" y="1045"/>
                </a:lnTo>
                <a:lnTo>
                  <a:pt x="1649" y="1046"/>
                </a:lnTo>
                <a:lnTo>
                  <a:pt x="1651" y="1046"/>
                </a:lnTo>
                <a:lnTo>
                  <a:pt x="1651" y="1048"/>
                </a:lnTo>
                <a:lnTo>
                  <a:pt x="1652" y="1048"/>
                </a:lnTo>
                <a:lnTo>
                  <a:pt x="1653" y="1048"/>
                </a:lnTo>
                <a:lnTo>
                  <a:pt x="1654" y="1049"/>
                </a:lnTo>
                <a:lnTo>
                  <a:pt x="1655" y="1049"/>
                </a:lnTo>
                <a:lnTo>
                  <a:pt x="1657" y="1049"/>
                </a:lnTo>
                <a:lnTo>
                  <a:pt x="1658" y="1049"/>
                </a:lnTo>
                <a:lnTo>
                  <a:pt x="1659" y="1049"/>
                </a:lnTo>
                <a:lnTo>
                  <a:pt x="1660" y="1049"/>
                </a:lnTo>
                <a:lnTo>
                  <a:pt x="1661" y="1049"/>
                </a:lnTo>
                <a:lnTo>
                  <a:pt x="1662" y="1048"/>
                </a:lnTo>
                <a:lnTo>
                  <a:pt x="1664" y="1048"/>
                </a:lnTo>
                <a:lnTo>
                  <a:pt x="1665" y="1046"/>
                </a:lnTo>
                <a:lnTo>
                  <a:pt x="1666" y="1046"/>
                </a:lnTo>
                <a:lnTo>
                  <a:pt x="1667" y="1046"/>
                </a:lnTo>
                <a:lnTo>
                  <a:pt x="1668" y="1046"/>
                </a:lnTo>
                <a:lnTo>
                  <a:pt x="1670" y="1046"/>
                </a:lnTo>
                <a:lnTo>
                  <a:pt x="1671" y="1046"/>
                </a:lnTo>
                <a:lnTo>
                  <a:pt x="1672" y="1046"/>
                </a:lnTo>
                <a:lnTo>
                  <a:pt x="1672" y="1048"/>
                </a:lnTo>
                <a:lnTo>
                  <a:pt x="1673" y="1048"/>
                </a:lnTo>
                <a:lnTo>
                  <a:pt x="1674" y="1048"/>
                </a:lnTo>
                <a:lnTo>
                  <a:pt x="1674" y="1049"/>
                </a:lnTo>
                <a:lnTo>
                  <a:pt x="1676" y="1049"/>
                </a:lnTo>
                <a:lnTo>
                  <a:pt x="1677" y="1048"/>
                </a:lnTo>
                <a:lnTo>
                  <a:pt x="1678" y="1048"/>
                </a:lnTo>
                <a:lnTo>
                  <a:pt x="1679" y="1048"/>
                </a:lnTo>
                <a:lnTo>
                  <a:pt x="1680" y="1048"/>
                </a:lnTo>
                <a:lnTo>
                  <a:pt x="1682" y="1046"/>
                </a:lnTo>
                <a:lnTo>
                  <a:pt x="1683" y="1046"/>
                </a:lnTo>
                <a:lnTo>
                  <a:pt x="1684" y="1048"/>
                </a:lnTo>
                <a:lnTo>
                  <a:pt x="1685" y="1048"/>
                </a:lnTo>
                <a:lnTo>
                  <a:pt x="1686" y="1048"/>
                </a:lnTo>
                <a:lnTo>
                  <a:pt x="1687" y="1048"/>
                </a:lnTo>
                <a:lnTo>
                  <a:pt x="1689" y="1048"/>
                </a:lnTo>
                <a:lnTo>
                  <a:pt x="1690" y="1048"/>
                </a:lnTo>
                <a:lnTo>
                  <a:pt x="1691" y="1048"/>
                </a:lnTo>
                <a:lnTo>
                  <a:pt x="1692" y="1049"/>
                </a:lnTo>
                <a:lnTo>
                  <a:pt x="1693" y="1049"/>
                </a:lnTo>
                <a:lnTo>
                  <a:pt x="1695" y="1049"/>
                </a:lnTo>
                <a:lnTo>
                  <a:pt x="1695" y="1050"/>
                </a:lnTo>
                <a:lnTo>
                  <a:pt x="1696" y="1050"/>
                </a:lnTo>
                <a:lnTo>
                  <a:pt x="1697" y="1050"/>
                </a:lnTo>
                <a:lnTo>
                  <a:pt x="1698" y="1050"/>
                </a:lnTo>
                <a:lnTo>
                  <a:pt x="1698" y="1051"/>
                </a:lnTo>
                <a:lnTo>
                  <a:pt x="1699" y="1052"/>
                </a:lnTo>
                <a:lnTo>
                  <a:pt x="1701" y="1052"/>
                </a:lnTo>
                <a:lnTo>
                  <a:pt x="1701" y="1053"/>
                </a:lnTo>
                <a:lnTo>
                  <a:pt x="1702" y="1055"/>
                </a:lnTo>
                <a:lnTo>
                  <a:pt x="1703" y="1055"/>
                </a:lnTo>
                <a:lnTo>
                  <a:pt x="1703" y="1056"/>
                </a:lnTo>
                <a:lnTo>
                  <a:pt x="1704" y="1056"/>
                </a:lnTo>
                <a:lnTo>
                  <a:pt x="1705" y="1057"/>
                </a:lnTo>
                <a:lnTo>
                  <a:pt x="1707" y="1058"/>
                </a:lnTo>
                <a:lnTo>
                  <a:pt x="1708" y="1059"/>
                </a:lnTo>
                <a:lnTo>
                  <a:pt x="1709" y="1061"/>
                </a:lnTo>
                <a:lnTo>
                  <a:pt x="1709" y="1062"/>
                </a:lnTo>
                <a:lnTo>
                  <a:pt x="1710" y="1063"/>
                </a:lnTo>
                <a:lnTo>
                  <a:pt x="1710" y="1064"/>
                </a:lnTo>
                <a:lnTo>
                  <a:pt x="1711" y="1064"/>
                </a:lnTo>
                <a:lnTo>
                  <a:pt x="1711" y="1065"/>
                </a:lnTo>
                <a:lnTo>
                  <a:pt x="1712" y="1065"/>
                </a:lnTo>
                <a:lnTo>
                  <a:pt x="1712" y="1067"/>
                </a:lnTo>
                <a:lnTo>
                  <a:pt x="1714" y="1067"/>
                </a:lnTo>
                <a:lnTo>
                  <a:pt x="1714" y="1068"/>
                </a:lnTo>
                <a:lnTo>
                  <a:pt x="1715" y="1068"/>
                </a:lnTo>
                <a:lnTo>
                  <a:pt x="1715" y="1069"/>
                </a:lnTo>
                <a:lnTo>
                  <a:pt x="1716" y="1069"/>
                </a:lnTo>
                <a:lnTo>
                  <a:pt x="1717" y="1070"/>
                </a:lnTo>
                <a:lnTo>
                  <a:pt x="1718" y="1070"/>
                </a:lnTo>
                <a:lnTo>
                  <a:pt x="1718" y="1069"/>
                </a:lnTo>
                <a:lnTo>
                  <a:pt x="1718" y="1070"/>
                </a:lnTo>
                <a:lnTo>
                  <a:pt x="1720" y="1071"/>
                </a:lnTo>
                <a:lnTo>
                  <a:pt x="1721" y="1072"/>
                </a:lnTo>
                <a:lnTo>
                  <a:pt x="1722" y="1072"/>
                </a:lnTo>
                <a:lnTo>
                  <a:pt x="1723" y="1074"/>
                </a:lnTo>
                <a:lnTo>
                  <a:pt x="1723" y="1075"/>
                </a:lnTo>
                <a:lnTo>
                  <a:pt x="1724" y="1075"/>
                </a:lnTo>
                <a:lnTo>
                  <a:pt x="1726" y="1075"/>
                </a:lnTo>
                <a:lnTo>
                  <a:pt x="1727" y="1076"/>
                </a:lnTo>
                <a:lnTo>
                  <a:pt x="1728" y="1076"/>
                </a:lnTo>
                <a:lnTo>
                  <a:pt x="1729" y="1076"/>
                </a:lnTo>
                <a:lnTo>
                  <a:pt x="1730" y="1076"/>
                </a:lnTo>
                <a:lnTo>
                  <a:pt x="1732" y="1076"/>
                </a:lnTo>
                <a:lnTo>
                  <a:pt x="1730" y="1077"/>
                </a:lnTo>
                <a:lnTo>
                  <a:pt x="1732" y="1078"/>
                </a:lnTo>
                <a:lnTo>
                  <a:pt x="1733" y="1078"/>
                </a:lnTo>
                <a:lnTo>
                  <a:pt x="1733" y="1080"/>
                </a:lnTo>
                <a:lnTo>
                  <a:pt x="1734" y="1080"/>
                </a:lnTo>
                <a:lnTo>
                  <a:pt x="1735" y="1080"/>
                </a:lnTo>
                <a:lnTo>
                  <a:pt x="1736" y="1078"/>
                </a:lnTo>
                <a:lnTo>
                  <a:pt x="1737" y="1077"/>
                </a:lnTo>
                <a:lnTo>
                  <a:pt x="1737" y="1078"/>
                </a:lnTo>
                <a:lnTo>
                  <a:pt x="1739" y="1078"/>
                </a:lnTo>
                <a:lnTo>
                  <a:pt x="1740" y="1078"/>
                </a:lnTo>
                <a:lnTo>
                  <a:pt x="1740" y="1080"/>
                </a:lnTo>
                <a:lnTo>
                  <a:pt x="1741" y="1081"/>
                </a:lnTo>
                <a:lnTo>
                  <a:pt x="1742" y="1081"/>
                </a:lnTo>
                <a:lnTo>
                  <a:pt x="1742" y="1080"/>
                </a:lnTo>
                <a:lnTo>
                  <a:pt x="1742" y="1078"/>
                </a:lnTo>
                <a:lnTo>
                  <a:pt x="1743" y="1078"/>
                </a:lnTo>
                <a:lnTo>
                  <a:pt x="1745" y="1077"/>
                </a:lnTo>
                <a:lnTo>
                  <a:pt x="1746" y="1077"/>
                </a:lnTo>
                <a:lnTo>
                  <a:pt x="1747" y="1077"/>
                </a:lnTo>
                <a:lnTo>
                  <a:pt x="1748" y="1077"/>
                </a:lnTo>
                <a:lnTo>
                  <a:pt x="1749" y="1077"/>
                </a:lnTo>
                <a:lnTo>
                  <a:pt x="1749" y="1078"/>
                </a:lnTo>
                <a:lnTo>
                  <a:pt x="1751" y="1078"/>
                </a:lnTo>
                <a:lnTo>
                  <a:pt x="1751" y="1080"/>
                </a:lnTo>
                <a:lnTo>
                  <a:pt x="1751" y="1081"/>
                </a:lnTo>
                <a:lnTo>
                  <a:pt x="1752" y="1081"/>
                </a:lnTo>
                <a:lnTo>
                  <a:pt x="1752" y="1082"/>
                </a:lnTo>
                <a:lnTo>
                  <a:pt x="1753" y="1083"/>
                </a:lnTo>
                <a:lnTo>
                  <a:pt x="1754" y="1083"/>
                </a:lnTo>
                <a:lnTo>
                  <a:pt x="1754" y="1084"/>
                </a:lnTo>
                <a:lnTo>
                  <a:pt x="1755" y="1084"/>
                </a:lnTo>
                <a:lnTo>
                  <a:pt x="1755" y="1086"/>
                </a:lnTo>
                <a:lnTo>
                  <a:pt x="1757" y="1086"/>
                </a:lnTo>
                <a:lnTo>
                  <a:pt x="1758" y="1086"/>
                </a:lnTo>
                <a:lnTo>
                  <a:pt x="1758" y="1087"/>
                </a:lnTo>
                <a:lnTo>
                  <a:pt x="1759" y="1087"/>
                </a:lnTo>
                <a:lnTo>
                  <a:pt x="1760" y="1088"/>
                </a:lnTo>
                <a:lnTo>
                  <a:pt x="1761" y="1088"/>
                </a:lnTo>
                <a:lnTo>
                  <a:pt x="1762" y="1088"/>
                </a:lnTo>
                <a:lnTo>
                  <a:pt x="1762" y="1089"/>
                </a:lnTo>
                <a:lnTo>
                  <a:pt x="1764" y="1089"/>
                </a:lnTo>
                <a:lnTo>
                  <a:pt x="1764" y="1090"/>
                </a:lnTo>
                <a:lnTo>
                  <a:pt x="1765" y="1090"/>
                </a:lnTo>
                <a:lnTo>
                  <a:pt x="1766" y="1092"/>
                </a:lnTo>
                <a:lnTo>
                  <a:pt x="1767" y="1093"/>
                </a:lnTo>
                <a:lnTo>
                  <a:pt x="1768" y="1093"/>
                </a:lnTo>
                <a:lnTo>
                  <a:pt x="1768" y="1094"/>
                </a:lnTo>
                <a:lnTo>
                  <a:pt x="1770" y="1094"/>
                </a:lnTo>
                <a:lnTo>
                  <a:pt x="1771" y="1095"/>
                </a:lnTo>
                <a:lnTo>
                  <a:pt x="1772" y="1095"/>
                </a:lnTo>
                <a:lnTo>
                  <a:pt x="1773" y="1095"/>
                </a:lnTo>
                <a:lnTo>
                  <a:pt x="1774" y="1095"/>
                </a:lnTo>
                <a:lnTo>
                  <a:pt x="1776" y="1096"/>
                </a:lnTo>
                <a:lnTo>
                  <a:pt x="1777" y="1096"/>
                </a:lnTo>
                <a:lnTo>
                  <a:pt x="1778" y="1097"/>
                </a:lnTo>
                <a:lnTo>
                  <a:pt x="1778" y="1099"/>
                </a:lnTo>
                <a:lnTo>
                  <a:pt x="1779" y="1100"/>
                </a:lnTo>
                <a:lnTo>
                  <a:pt x="1780" y="1099"/>
                </a:lnTo>
                <a:lnTo>
                  <a:pt x="1782" y="1100"/>
                </a:lnTo>
                <a:lnTo>
                  <a:pt x="1783" y="1100"/>
                </a:lnTo>
                <a:lnTo>
                  <a:pt x="1783" y="1101"/>
                </a:lnTo>
                <a:lnTo>
                  <a:pt x="1783" y="1100"/>
                </a:lnTo>
                <a:lnTo>
                  <a:pt x="1783" y="1099"/>
                </a:lnTo>
                <a:lnTo>
                  <a:pt x="1784" y="1100"/>
                </a:lnTo>
                <a:lnTo>
                  <a:pt x="1785" y="1101"/>
                </a:lnTo>
                <a:lnTo>
                  <a:pt x="1786" y="1101"/>
                </a:lnTo>
                <a:lnTo>
                  <a:pt x="1787" y="1101"/>
                </a:lnTo>
                <a:lnTo>
                  <a:pt x="1787" y="1100"/>
                </a:lnTo>
                <a:lnTo>
                  <a:pt x="1789" y="1100"/>
                </a:lnTo>
                <a:lnTo>
                  <a:pt x="1789" y="1101"/>
                </a:lnTo>
                <a:lnTo>
                  <a:pt x="1790" y="1101"/>
                </a:lnTo>
                <a:lnTo>
                  <a:pt x="1791" y="1101"/>
                </a:lnTo>
                <a:lnTo>
                  <a:pt x="1792" y="1100"/>
                </a:lnTo>
                <a:lnTo>
                  <a:pt x="1792" y="1099"/>
                </a:lnTo>
                <a:lnTo>
                  <a:pt x="1792" y="1097"/>
                </a:lnTo>
                <a:lnTo>
                  <a:pt x="1793" y="1097"/>
                </a:lnTo>
                <a:lnTo>
                  <a:pt x="1795" y="1097"/>
                </a:lnTo>
                <a:lnTo>
                  <a:pt x="1796" y="1097"/>
                </a:lnTo>
                <a:lnTo>
                  <a:pt x="1796" y="1099"/>
                </a:lnTo>
                <a:lnTo>
                  <a:pt x="1797" y="1099"/>
                </a:lnTo>
                <a:lnTo>
                  <a:pt x="1797" y="1100"/>
                </a:lnTo>
                <a:lnTo>
                  <a:pt x="1798" y="1100"/>
                </a:lnTo>
                <a:lnTo>
                  <a:pt x="1798" y="1101"/>
                </a:lnTo>
                <a:lnTo>
                  <a:pt x="1799" y="1102"/>
                </a:lnTo>
                <a:lnTo>
                  <a:pt x="1801" y="1102"/>
                </a:lnTo>
                <a:lnTo>
                  <a:pt x="1802" y="1102"/>
                </a:lnTo>
                <a:lnTo>
                  <a:pt x="1803" y="1102"/>
                </a:lnTo>
                <a:lnTo>
                  <a:pt x="1803" y="1103"/>
                </a:lnTo>
                <a:lnTo>
                  <a:pt x="1804" y="1103"/>
                </a:lnTo>
                <a:lnTo>
                  <a:pt x="1805" y="1105"/>
                </a:lnTo>
                <a:lnTo>
                  <a:pt x="1807" y="1105"/>
                </a:lnTo>
                <a:lnTo>
                  <a:pt x="1808" y="1103"/>
                </a:lnTo>
                <a:lnTo>
                  <a:pt x="1808" y="1102"/>
                </a:lnTo>
                <a:lnTo>
                  <a:pt x="1807" y="1101"/>
                </a:lnTo>
                <a:lnTo>
                  <a:pt x="1807" y="1100"/>
                </a:lnTo>
                <a:lnTo>
                  <a:pt x="1807" y="1099"/>
                </a:lnTo>
                <a:lnTo>
                  <a:pt x="1805" y="1099"/>
                </a:lnTo>
                <a:lnTo>
                  <a:pt x="1805" y="1097"/>
                </a:lnTo>
                <a:lnTo>
                  <a:pt x="1807" y="1097"/>
                </a:lnTo>
                <a:lnTo>
                  <a:pt x="1808" y="1097"/>
                </a:lnTo>
                <a:lnTo>
                  <a:pt x="1808" y="1099"/>
                </a:lnTo>
                <a:lnTo>
                  <a:pt x="1808" y="1100"/>
                </a:lnTo>
                <a:lnTo>
                  <a:pt x="1809" y="1101"/>
                </a:lnTo>
                <a:lnTo>
                  <a:pt x="1810" y="1101"/>
                </a:lnTo>
                <a:lnTo>
                  <a:pt x="1810" y="1102"/>
                </a:lnTo>
                <a:lnTo>
                  <a:pt x="1810" y="1103"/>
                </a:lnTo>
                <a:lnTo>
                  <a:pt x="1809" y="1103"/>
                </a:lnTo>
                <a:lnTo>
                  <a:pt x="1808" y="1103"/>
                </a:lnTo>
                <a:lnTo>
                  <a:pt x="1808" y="1105"/>
                </a:lnTo>
                <a:lnTo>
                  <a:pt x="1808" y="1106"/>
                </a:lnTo>
                <a:lnTo>
                  <a:pt x="1809" y="1108"/>
                </a:lnTo>
                <a:lnTo>
                  <a:pt x="1809" y="1109"/>
                </a:lnTo>
                <a:lnTo>
                  <a:pt x="1810" y="1109"/>
                </a:lnTo>
                <a:lnTo>
                  <a:pt x="1811" y="1109"/>
                </a:lnTo>
                <a:lnTo>
                  <a:pt x="1811" y="1108"/>
                </a:lnTo>
                <a:lnTo>
                  <a:pt x="1811" y="1107"/>
                </a:lnTo>
                <a:lnTo>
                  <a:pt x="1812" y="1107"/>
                </a:lnTo>
                <a:lnTo>
                  <a:pt x="1814" y="1107"/>
                </a:lnTo>
                <a:lnTo>
                  <a:pt x="1814" y="1108"/>
                </a:lnTo>
                <a:lnTo>
                  <a:pt x="1814" y="1109"/>
                </a:lnTo>
                <a:lnTo>
                  <a:pt x="1814" y="1111"/>
                </a:lnTo>
                <a:lnTo>
                  <a:pt x="1815" y="1112"/>
                </a:lnTo>
                <a:lnTo>
                  <a:pt x="1816" y="1112"/>
                </a:lnTo>
                <a:lnTo>
                  <a:pt x="1817" y="1112"/>
                </a:lnTo>
                <a:lnTo>
                  <a:pt x="1817" y="1113"/>
                </a:lnTo>
                <a:lnTo>
                  <a:pt x="1817" y="1114"/>
                </a:lnTo>
                <a:lnTo>
                  <a:pt x="1818" y="1114"/>
                </a:lnTo>
                <a:lnTo>
                  <a:pt x="1818" y="1115"/>
                </a:lnTo>
                <a:lnTo>
                  <a:pt x="1820" y="1117"/>
                </a:lnTo>
                <a:lnTo>
                  <a:pt x="1820" y="1118"/>
                </a:lnTo>
                <a:lnTo>
                  <a:pt x="1821" y="1118"/>
                </a:lnTo>
                <a:lnTo>
                  <a:pt x="1822" y="1118"/>
                </a:lnTo>
                <a:lnTo>
                  <a:pt x="1822" y="1119"/>
                </a:lnTo>
                <a:lnTo>
                  <a:pt x="1823" y="1119"/>
                </a:lnTo>
                <a:lnTo>
                  <a:pt x="1823" y="1120"/>
                </a:lnTo>
                <a:lnTo>
                  <a:pt x="1824" y="1120"/>
                </a:lnTo>
                <a:lnTo>
                  <a:pt x="1824" y="1121"/>
                </a:lnTo>
                <a:lnTo>
                  <a:pt x="1824" y="1122"/>
                </a:lnTo>
                <a:lnTo>
                  <a:pt x="1826" y="1122"/>
                </a:lnTo>
                <a:lnTo>
                  <a:pt x="1826" y="1124"/>
                </a:lnTo>
                <a:lnTo>
                  <a:pt x="1827" y="1124"/>
                </a:lnTo>
                <a:lnTo>
                  <a:pt x="1828" y="1124"/>
                </a:lnTo>
                <a:lnTo>
                  <a:pt x="1829" y="1124"/>
                </a:lnTo>
                <a:lnTo>
                  <a:pt x="1829" y="1125"/>
                </a:lnTo>
                <a:lnTo>
                  <a:pt x="1830" y="1126"/>
                </a:lnTo>
                <a:lnTo>
                  <a:pt x="1830" y="1127"/>
                </a:lnTo>
                <a:lnTo>
                  <a:pt x="1832" y="1126"/>
                </a:lnTo>
                <a:lnTo>
                  <a:pt x="1832" y="1127"/>
                </a:lnTo>
                <a:lnTo>
                  <a:pt x="1833" y="1127"/>
                </a:lnTo>
                <a:lnTo>
                  <a:pt x="1834" y="1127"/>
                </a:lnTo>
                <a:lnTo>
                  <a:pt x="1834" y="1128"/>
                </a:lnTo>
                <a:lnTo>
                  <a:pt x="1835" y="1128"/>
                </a:lnTo>
                <a:lnTo>
                  <a:pt x="1835" y="1130"/>
                </a:lnTo>
                <a:lnTo>
                  <a:pt x="1835" y="1131"/>
                </a:lnTo>
                <a:lnTo>
                  <a:pt x="1835" y="1132"/>
                </a:lnTo>
                <a:lnTo>
                  <a:pt x="1834" y="1132"/>
                </a:lnTo>
                <a:lnTo>
                  <a:pt x="1834" y="1133"/>
                </a:lnTo>
                <a:lnTo>
                  <a:pt x="1834" y="1134"/>
                </a:lnTo>
                <a:lnTo>
                  <a:pt x="1834" y="1136"/>
                </a:lnTo>
                <a:lnTo>
                  <a:pt x="1833" y="1137"/>
                </a:lnTo>
                <a:lnTo>
                  <a:pt x="1832" y="1137"/>
                </a:lnTo>
                <a:lnTo>
                  <a:pt x="1830" y="1136"/>
                </a:lnTo>
                <a:lnTo>
                  <a:pt x="1829" y="1136"/>
                </a:lnTo>
                <a:lnTo>
                  <a:pt x="1828" y="1136"/>
                </a:lnTo>
                <a:lnTo>
                  <a:pt x="1827" y="1134"/>
                </a:lnTo>
                <a:lnTo>
                  <a:pt x="1827" y="1136"/>
                </a:lnTo>
                <a:lnTo>
                  <a:pt x="1826" y="1137"/>
                </a:lnTo>
                <a:lnTo>
                  <a:pt x="1827" y="1137"/>
                </a:lnTo>
                <a:lnTo>
                  <a:pt x="1828" y="1138"/>
                </a:lnTo>
                <a:lnTo>
                  <a:pt x="1828" y="1139"/>
                </a:lnTo>
                <a:lnTo>
                  <a:pt x="1828" y="1140"/>
                </a:lnTo>
                <a:lnTo>
                  <a:pt x="1828" y="1142"/>
                </a:lnTo>
                <a:lnTo>
                  <a:pt x="1828" y="1143"/>
                </a:lnTo>
                <a:lnTo>
                  <a:pt x="1829" y="1144"/>
                </a:lnTo>
                <a:lnTo>
                  <a:pt x="1829" y="1145"/>
                </a:lnTo>
                <a:lnTo>
                  <a:pt x="1829" y="1146"/>
                </a:lnTo>
                <a:lnTo>
                  <a:pt x="1830" y="1146"/>
                </a:lnTo>
                <a:lnTo>
                  <a:pt x="1830" y="1147"/>
                </a:lnTo>
                <a:lnTo>
                  <a:pt x="1832" y="1147"/>
                </a:lnTo>
                <a:lnTo>
                  <a:pt x="1832" y="1149"/>
                </a:lnTo>
                <a:lnTo>
                  <a:pt x="1832" y="1150"/>
                </a:lnTo>
                <a:lnTo>
                  <a:pt x="1832" y="1151"/>
                </a:lnTo>
                <a:lnTo>
                  <a:pt x="1833" y="1151"/>
                </a:lnTo>
                <a:lnTo>
                  <a:pt x="1833" y="1152"/>
                </a:lnTo>
                <a:lnTo>
                  <a:pt x="1834" y="1152"/>
                </a:lnTo>
                <a:lnTo>
                  <a:pt x="1834" y="1153"/>
                </a:lnTo>
                <a:lnTo>
                  <a:pt x="1834" y="1155"/>
                </a:lnTo>
                <a:lnTo>
                  <a:pt x="1835" y="1155"/>
                </a:lnTo>
                <a:lnTo>
                  <a:pt x="1836" y="1156"/>
                </a:lnTo>
                <a:lnTo>
                  <a:pt x="1836" y="1157"/>
                </a:lnTo>
                <a:lnTo>
                  <a:pt x="1837" y="1157"/>
                </a:lnTo>
                <a:lnTo>
                  <a:pt x="1837" y="1158"/>
                </a:lnTo>
                <a:lnTo>
                  <a:pt x="1837" y="1159"/>
                </a:lnTo>
                <a:lnTo>
                  <a:pt x="1839" y="1159"/>
                </a:lnTo>
                <a:lnTo>
                  <a:pt x="1839" y="1161"/>
                </a:lnTo>
                <a:lnTo>
                  <a:pt x="1839" y="1162"/>
                </a:lnTo>
                <a:lnTo>
                  <a:pt x="1839" y="1163"/>
                </a:lnTo>
                <a:lnTo>
                  <a:pt x="1839" y="1164"/>
                </a:lnTo>
                <a:lnTo>
                  <a:pt x="1839" y="1165"/>
                </a:lnTo>
                <a:lnTo>
                  <a:pt x="1840" y="1167"/>
                </a:lnTo>
                <a:lnTo>
                  <a:pt x="1840" y="1168"/>
                </a:lnTo>
                <a:lnTo>
                  <a:pt x="1840" y="1169"/>
                </a:lnTo>
                <a:lnTo>
                  <a:pt x="1841" y="1169"/>
                </a:lnTo>
                <a:lnTo>
                  <a:pt x="1841" y="1170"/>
                </a:lnTo>
                <a:lnTo>
                  <a:pt x="1842" y="1170"/>
                </a:lnTo>
                <a:lnTo>
                  <a:pt x="1843" y="1170"/>
                </a:lnTo>
                <a:lnTo>
                  <a:pt x="1845" y="1170"/>
                </a:lnTo>
                <a:lnTo>
                  <a:pt x="1845" y="1171"/>
                </a:lnTo>
                <a:lnTo>
                  <a:pt x="1845" y="1172"/>
                </a:lnTo>
                <a:lnTo>
                  <a:pt x="1846" y="1174"/>
                </a:lnTo>
                <a:lnTo>
                  <a:pt x="1847" y="1175"/>
                </a:lnTo>
                <a:lnTo>
                  <a:pt x="1847" y="1176"/>
                </a:lnTo>
                <a:lnTo>
                  <a:pt x="1847" y="1177"/>
                </a:lnTo>
                <a:lnTo>
                  <a:pt x="1848" y="1177"/>
                </a:lnTo>
                <a:lnTo>
                  <a:pt x="1849" y="1176"/>
                </a:lnTo>
                <a:lnTo>
                  <a:pt x="1851" y="1177"/>
                </a:lnTo>
                <a:lnTo>
                  <a:pt x="1852" y="1177"/>
                </a:lnTo>
                <a:lnTo>
                  <a:pt x="1853" y="1177"/>
                </a:lnTo>
                <a:lnTo>
                  <a:pt x="1852" y="1178"/>
                </a:lnTo>
                <a:lnTo>
                  <a:pt x="1851" y="1180"/>
                </a:lnTo>
                <a:lnTo>
                  <a:pt x="1851" y="1181"/>
                </a:lnTo>
                <a:lnTo>
                  <a:pt x="1852" y="1181"/>
                </a:lnTo>
                <a:lnTo>
                  <a:pt x="1852" y="1182"/>
                </a:lnTo>
                <a:lnTo>
                  <a:pt x="1853" y="1183"/>
                </a:lnTo>
                <a:lnTo>
                  <a:pt x="1853" y="1184"/>
                </a:lnTo>
                <a:lnTo>
                  <a:pt x="1852" y="1184"/>
                </a:lnTo>
                <a:lnTo>
                  <a:pt x="1852" y="1186"/>
                </a:lnTo>
                <a:lnTo>
                  <a:pt x="1852" y="1187"/>
                </a:lnTo>
                <a:lnTo>
                  <a:pt x="1852" y="1188"/>
                </a:lnTo>
                <a:lnTo>
                  <a:pt x="1853" y="1188"/>
                </a:lnTo>
                <a:lnTo>
                  <a:pt x="1853" y="1189"/>
                </a:lnTo>
                <a:lnTo>
                  <a:pt x="1854" y="1189"/>
                </a:lnTo>
                <a:lnTo>
                  <a:pt x="1854" y="1190"/>
                </a:lnTo>
                <a:lnTo>
                  <a:pt x="1853" y="1192"/>
                </a:lnTo>
                <a:lnTo>
                  <a:pt x="1853" y="1193"/>
                </a:lnTo>
                <a:lnTo>
                  <a:pt x="1854" y="1193"/>
                </a:lnTo>
                <a:lnTo>
                  <a:pt x="1855" y="1194"/>
                </a:lnTo>
                <a:lnTo>
                  <a:pt x="1857" y="1195"/>
                </a:lnTo>
                <a:lnTo>
                  <a:pt x="1857" y="1196"/>
                </a:lnTo>
                <a:lnTo>
                  <a:pt x="1855" y="1197"/>
                </a:lnTo>
                <a:lnTo>
                  <a:pt x="1854" y="1197"/>
                </a:lnTo>
                <a:lnTo>
                  <a:pt x="1853" y="1197"/>
                </a:lnTo>
                <a:lnTo>
                  <a:pt x="1852" y="1199"/>
                </a:lnTo>
                <a:lnTo>
                  <a:pt x="1851" y="1199"/>
                </a:lnTo>
                <a:lnTo>
                  <a:pt x="1851" y="1200"/>
                </a:lnTo>
                <a:lnTo>
                  <a:pt x="1851" y="1199"/>
                </a:lnTo>
                <a:lnTo>
                  <a:pt x="1852" y="1199"/>
                </a:lnTo>
                <a:lnTo>
                  <a:pt x="1853" y="1199"/>
                </a:lnTo>
                <a:lnTo>
                  <a:pt x="1853" y="1197"/>
                </a:lnTo>
                <a:lnTo>
                  <a:pt x="1853" y="1199"/>
                </a:lnTo>
                <a:lnTo>
                  <a:pt x="1853" y="1200"/>
                </a:lnTo>
                <a:lnTo>
                  <a:pt x="1853" y="1201"/>
                </a:lnTo>
                <a:lnTo>
                  <a:pt x="1852" y="1201"/>
                </a:lnTo>
                <a:lnTo>
                  <a:pt x="1853" y="1202"/>
                </a:lnTo>
                <a:lnTo>
                  <a:pt x="1853" y="1203"/>
                </a:lnTo>
                <a:lnTo>
                  <a:pt x="1854" y="1203"/>
                </a:lnTo>
                <a:lnTo>
                  <a:pt x="1854" y="1205"/>
                </a:lnTo>
                <a:lnTo>
                  <a:pt x="1853" y="1205"/>
                </a:lnTo>
                <a:lnTo>
                  <a:pt x="1854" y="1206"/>
                </a:lnTo>
                <a:lnTo>
                  <a:pt x="1854" y="1207"/>
                </a:lnTo>
                <a:lnTo>
                  <a:pt x="1853" y="1207"/>
                </a:lnTo>
                <a:lnTo>
                  <a:pt x="1853" y="1208"/>
                </a:lnTo>
                <a:lnTo>
                  <a:pt x="1853" y="1209"/>
                </a:lnTo>
                <a:lnTo>
                  <a:pt x="1854" y="1209"/>
                </a:lnTo>
                <a:lnTo>
                  <a:pt x="1853" y="1209"/>
                </a:lnTo>
                <a:lnTo>
                  <a:pt x="1853" y="1211"/>
                </a:lnTo>
                <a:lnTo>
                  <a:pt x="1854" y="1211"/>
                </a:lnTo>
                <a:lnTo>
                  <a:pt x="1854" y="1212"/>
                </a:lnTo>
                <a:lnTo>
                  <a:pt x="1855" y="1212"/>
                </a:lnTo>
                <a:lnTo>
                  <a:pt x="1857" y="1212"/>
                </a:lnTo>
                <a:lnTo>
                  <a:pt x="1857" y="1213"/>
                </a:lnTo>
                <a:lnTo>
                  <a:pt x="1858" y="1213"/>
                </a:lnTo>
                <a:lnTo>
                  <a:pt x="1859" y="1213"/>
                </a:lnTo>
                <a:lnTo>
                  <a:pt x="1860" y="1213"/>
                </a:lnTo>
                <a:lnTo>
                  <a:pt x="1861" y="1213"/>
                </a:lnTo>
                <a:lnTo>
                  <a:pt x="1863" y="1213"/>
                </a:lnTo>
                <a:lnTo>
                  <a:pt x="1863" y="1214"/>
                </a:lnTo>
                <a:lnTo>
                  <a:pt x="1864" y="1214"/>
                </a:lnTo>
                <a:lnTo>
                  <a:pt x="1864" y="1215"/>
                </a:lnTo>
                <a:lnTo>
                  <a:pt x="1865" y="1217"/>
                </a:lnTo>
                <a:lnTo>
                  <a:pt x="1865" y="1218"/>
                </a:lnTo>
                <a:lnTo>
                  <a:pt x="1865" y="1219"/>
                </a:lnTo>
                <a:lnTo>
                  <a:pt x="1866" y="1219"/>
                </a:lnTo>
                <a:lnTo>
                  <a:pt x="1866" y="1220"/>
                </a:lnTo>
                <a:lnTo>
                  <a:pt x="1867" y="1221"/>
                </a:lnTo>
                <a:lnTo>
                  <a:pt x="1866" y="1221"/>
                </a:lnTo>
                <a:lnTo>
                  <a:pt x="1866" y="1222"/>
                </a:lnTo>
                <a:lnTo>
                  <a:pt x="1865" y="1221"/>
                </a:lnTo>
                <a:lnTo>
                  <a:pt x="1864" y="1221"/>
                </a:lnTo>
                <a:lnTo>
                  <a:pt x="1863" y="1221"/>
                </a:lnTo>
                <a:lnTo>
                  <a:pt x="1861" y="1220"/>
                </a:lnTo>
                <a:lnTo>
                  <a:pt x="1860" y="1220"/>
                </a:lnTo>
                <a:lnTo>
                  <a:pt x="1859" y="1220"/>
                </a:lnTo>
                <a:lnTo>
                  <a:pt x="1859" y="1219"/>
                </a:lnTo>
                <a:lnTo>
                  <a:pt x="1858" y="1219"/>
                </a:lnTo>
                <a:lnTo>
                  <a:pt x="1857" y="1219"/>
                </a:lnTo>
                <a:lnTo>
                  <a:pt x="1855" y="1218"/>
                </a:lnTo>
                <a:lnTo>
                  <a:pt x="1854" y="1218"/>
                </a:lnTo>
                <a:lnTo>
                  <a:pt x="1853" y="1218"/>
                </a:lnTo>
                <a:lnTo>
                  <a:pt x="1853" y="1217"/>
                </a:lnTo>
                <a:lnTo>
                  <a:pt x="1852" y="1217"/>
                </a:lnTo>
                <a:lnTo>
                  <a:pt x="1851" y="1217"/>
                </a:lnTo>
                <a:lnTo>
                  <a:pt x="1849" y="1215"/>
                </a:lnTo>
                <a:lnTo>
                  <a:pt x="1848" y="1215"/>
                </a:lnTo>
                <a:lnTo>
                  <a:pt x="1847" y="1215"/>
                </a:lnTo>
                <a:lnTo>
                  <a:pt x="1846" y="1214"/>
                </a:lnTo>
                <a:lnTo>
                  <a:pt x="1845" y="1214"/>
                </a:lnTo>
                <a:lnTo>
                  <a:pt x="1845" y="1213"/>
                </a:lnTo>
                <a:lnTo>
                  <a:pt x="1843" y="1212"/>
                </a:lnTo>
                <a:lnTo>
                  <a:pt x="1842" y="1212"/>
                </a:lnTo>
                <a:lnTo>
                  <a:pt x="1841" y="1211"/>
                </a:lnTo>
                <a:lnTo>
                  <a:pt x="1840" y="1209"/>
                </a:lnTo>
                <a:lnTo>
                  <a:pt x="1840" y="1208"/>
                </a:lnTo>
                <a:lnTo>
                  <a:pt x="1840" y="1207"/>
                </a:lnTo>
                <a:lnTo>
                  <a:pt x="1840" y="1206"/>
                </a:lnTo>
                <a:lnTo>
                  <a:pt x="1840" y="1205"/>
                </a:lnTo>
                <a:lnTo>
                  <a:pt x="1839" y="1203"/>
                </a:lnTo>
                <a:lnTo>
                  <a:pt x="1840" y="1203"/>
                </a:lnTo>
                <a:lnTo>
                  <a:pt x="1839" y="1202"/>
                </a:lnTo>
                <a:lnTo>
                  <a:pt x="1837" y="1201"/>
                </a:lnTo>
                <a:lnTo>
                  <a:pt x="1836" y="1201"/>
                </a:lnTo>
                <a:lnTo>
                  <a:pt x="1836" y="1202"/>
                </a:lnTo>
                <a:lnTo>
                  <a:pt x="1835" y="1202"/>
                </a:lnTo>
                <a:lnTo>
                  <a:pt x="1834" y="1202"/>
                </a:lnTo>
                <a:lnTo>
                  <a:pt x="1833" y="1203"/>
                </a:lnTo>
                <a:lnTo>
                  <a:pt x="1833" y="1205"/>
                </a:lnTo>
                <a:lnTo>
                  <a:pt x="1832" y="1205"/>
                </a:lnTo>
                <a:lnTo>
                  <a:pt x="1830" y="1205"/>
                </a:lnTo>
                <a:lnTo>
                  <a:pt x="1829" y="1206"/>
                </a:lnTo>
                <a:lnTo>
                  <a:pt x="1829" y="1205"/>
                </a:lnTo>
                <a:lnTo>
                  <a:pt x="1828" y="1205"/>
                </a:lnTo>
                <a:lnTo>
                  <a:pt x="1828" y="1206"/>
                </a:lnTo>
                <a:lnTo>
                  <a:pt x="1827" y="1206"/>
                </a:lnTo>
                <a:lnTo>
                  <a:pt x="1826" y="1206"/>
                </a:lnTo>
                <a:lnTo>
                  <a:pt x="1826" y="1207"/>
                </a:lnTo>
                <a:lnTo>
                  <a:pt x="1826" y="1208"/>
                </a:lnTo>
                <a:lnTo>
                  <a:pt x="1824" y="1208"/>
                </a:lnTo>
                <a:lnTo>
                  <a:pt x="1824" y="1207"/>
                </a:lnTo>
                <a:lnTo>
                  <a:pt x="1823" y="1208"/>
                </a:lnTo>
                <a:lnTo>
                  <a:pt x="1822" y="1209"/>
                </a:lnTo>
                <a:lnTo>
                  <a:pt x="1821" y="1209"/>
                </a:lnTo>
                <a:lnTo>
                  <a:pt x="1821" y="1211"/>
                </a:lnTo>
                <a:lnTo>
                  <a:pt x="1820" y="1212"/>
                </a:lnTo>
                <a:lnTo>
                  <a:pt x="1818" y="1213"/>
                </a:lnTo>
                <a:lnTo>
                  <a:pt x="1818" y="1214"/>
                </a:lnTo>
                <a:lnTo>
                  <a:pt x="1817" y="1217"/>
                </a:lnTo>
                <a:lnTo>
                  <a:pt x="1817" y="1218"/>
                </a:lnTo>
                <a:lnTo>
                  <a:pt x="1817" y="1219"/>
                </a:lnTo>
                <a:lnTo>
                  <a:pt x="1817" y="1220"/>
                </a:lnTo>
                <a:lnTo>
                  <a:pt x="1816" y="1221"/>
                </a:lnTo>
                <a:lnTo>
                  <a:pt x="1816" y="1222"/>
                </a:lnTo>
                <a:lnTo>
                  <a:pt x="1816" y="1224"/>
                </a:lnTo>
                <a:lnTo>
                  <a:pt x="1817" y="1224"/>
                </a:lnTo>
                <a:lnTo>
                  <a:pt x="1818" y="1224"/>
                </a:lnTo>
                <a:lnTo>
                  <a:pt x="1820" y="1224"/>
                </a:lnTo>
                <a:lnTo>
                  <a:pt x="1820" y="1225"/>
                </a:lnTo>
                <a:lnTo>
                  <a:pt x="1821" y="1225"/>
                </a:lnTo>
                <a:lnTo>
                  <a:pt x="1822" y="1226"/>
                </a:lnTo>
                <a:lnTo>
                  <a:pt x="1822" y="1227"/>
                </a:lnTo>
                <a:lnTo>
                  <a:pt x="1822" y="1228"/>
                </a:lnTo>
                <a:lnTo>
                  <a:pt x="1821" y="1227"/>
                </a:lnTo>
                <a:lnTo>
                  <a:pt x="1821" y="1228"/>
                </a:lnTo>
                <a:lnTo>
                  <a:pt x="1820" y="1228"/>
                </a:lnTo>
                <a:lnTo>
                  <a:pt x="1820" y="1227"/>
                </a:lnTo>
                <a:lnTo>
                  <a:pt x="1818" y="1227"/>
                </a:lnTo>
                <a:lnTo>
                  <a:pt x="1817" y="1226"/>
                </a:lnTo>
                <a:lnTo>
                  <a:pt x="1816" y="1226"/>
                </a:lnTo>
                <a:lnTo>
                  <a:pt x="1816" y="1227"/>
                </a:lnTo>
                <a:lnTo>
                  <a:pt x="1815" y="1227"/>
                </a:lnTo>
                <a:lnTo>
                  <a:pt x="1815" y="1228"/>
                </a:lnTo>
                <a:lnTo>
                  <a:pt x="1814" y="1228"/>
                </a:lnTo>
                <a:lnTo>
                  <a:pt x="1814" y="1230"/>
                </a:lnTo>
                <a:lnTo>
                  <a:pt x="1814" y="1231"/>
                </a:lnTo>
                <a:lnTo>
                  <a:pt x="1814" y="1232"/>
                </a:lnTo>
                <a:lnTo>
                  <a:pt x="1815" y="1232"/>
                </a:lnTo>
                <a:lnTo>
                  <a:pt x="1815" y="1233"/>
                </a:lnTo>
                <a:lnTo>
                  <a:pt x="1816" y="1233"/>
                </a:lnTo>
                <a:lnTo>
                  <a:pt x="1816" y="1234"/>
                </a:lnTo>
                <a:lnTo>
                  <a:pt x="1817" y="1234"/>
                </a:lnTo>
                <a:lnTo>
                  <a:pt x="1817" y="1233"/>
                </a:lnTo>
                <a:lnTo>
                  <a:pt x="1817" y="1234"/>
                </a:lnTo>
                <a:lnTo>
                  <a:pt x="1818" y="1236"/>
                </a:lnTo>
                <a:lnTo>
                  <a:pt x="1818" y="1237"/>
                </a:lnTo>
                <a:lnTo>
                  <a:pt x="1818" y="1238"/>
                </a:lnTo>
                <a:lnTo>
                  <a:pt x="1818" y="1239"/>
                </a:lnTo>
                <a:lnTo>
                  <a:pt x="1818" y="1240"/>
                </a:lnTo>
                <a:lnTo>
                  <a:pt x="1818" y="1242"/>
                </a:lnTo>
                <a:lnTo>
                  <a:pt x="1818" y="1243"/>
                </a:lnTo>
                <a:lnTo>
                  <a:pt x="1818" y="1244"/>
                </a:lnTo>
                <a:lnTo>
                  <a:pt x="1818" y="1245"/>
                </a:lnTo>
                <a:lnTo>
                  <a:pt x="1820" y="1246"/>
                </a:lnTo>
                <a:lnTo>
                  <a:pt x="1820" y="1247"/>
                </a:lnTo>
                <a:lnTo>
                  <a:pt x="1820" y="1249"/>
                </a:lnTo>
                <a:lnTo>
                  <a:pt x="1820" y="1250"/>
                </a:lnTo>
                <a:lnTo>
                  <a:pt x="1821" y="1251"/>
                </a:lnTo>
                <a:lnTo>
                  <a:pt x="1821" y="1252"/>
                </a:lnTo>
                <a:lnTo>
                  <a:pt x="1821" y="1253"/>
                </a:lnTo>
                <a:lnTo>
                  <a:pt x="1822" y="1253"/>
                </a:lnTo>
                <a:lnTo>
                  <a:pt x="1822" y="1255"/>
                </a:lnTo>
                <a:lnTo>
                  <a:pt x="1823" y="1256"/>
                </a:lnTo>
                <a:lnTo>
                  <a:pt x="1823" y="1257"/>
                </a:lnTo>
                <a:lnTo>
                  <a:pt x="1824" y="1257"/>
                </a:lnTo>
                <a:lnTo>
                  <a:pt x="1826" y="1257"/>
                </a:lnTo>
                <a:lnTo>
                  <a:pt x="1826" y="1258"/>
                </a:lnTo>
                <a:lnTo>
                  <a:pt x="1827" y="1258"/>
                </a:lnTo>
                <a:lnTo>
                  <a:pt x="1828" y="1259"/>
                </a:lnTo>
                <a:lnTo>
                  <a:pt x="1829" y="1259"/>
                </a:lnTo>
                <a:lnTo>
                  <a:pt x="1829" y="1261"/>
                </a:lnTo>
                <a:lnTo>
                  <a:pt x="1830" y="1262"/>
                </a:lnTo>
                <a:lnTo>
                  <a:pt x="1830" y="1263"/>
                </a:lnTo>
                <a:lnTo>
                  <a:pt x="1832" y="1263"/>
                </a:lnTo>
                <a:lnTo>
                  <a:pt x="1832" y="1264"/>
                </a:lnTo>
                <a:lnTo>
                  <a:pt x="1832" y="1265"/>
                </a:lnTo>
                <a:lnTo>
                  <a:pt x="1833" y="1265"/>
                </a:lnTo>
                <a:lnTo>
                  <a:pt x="1833" y="1266"/>
                </a:lnTo>
                <a:lnTo>
                  <a:pt x="1834" y="1266"/>
                </a:lnTo>
                <a:lnTo>
                  <a:pt x="1835" y="1266"/>
                </a:lnTo>
                <a:lnTo>
                  <a:pt x="1836" y="1266"/>
                </a:lnTo>
                <a:lnTo>
                  <a:pt x="1837" y="1266"/>
                </a:lnTo>
                <a:lnTo>
                  <a:pt x="1837" y="1268"/>
                </a:lnTo>
                <a:lnTo>
                  <a:pt x="1839" y="1269"/>
                </a:lnTo>
                <a:lnTo>
                  <a:pt x="1840" y="1269"/>
                </a:lnTo>
                <a:lnTo>
                  <a:pt x="1840" y="1270"/>
                </a:lnTo>
                <a:lnTo>
                  <a:pt x="1841" y="1270"/>
                </a:lnTo>
                <a:lnTo>
                  <a:pt x="1841" y="1271"/>
                </a:lnTo>
                <a:lnTo>
                  <a:pt x="1842" y="1271"/>
                </a:lnTo>
                <a:lnTo>
                  <a:pt x="1843" y="1272"/>
                </a:lnTo>
                <a:lnTo>
                  <a:pt x="1845" y="1272"/>
                </a:lnTo>
                <a:lnTo>
                  <a:pt x="1846" y="1272"/>
                </a:lnTo>
                <a:lnTo>
                  <a:pt x="1847" y="1272"/>
                </a:lnTo>
                <a:lnTo>
                  <a:pt x="1847" y="1274"/>
                </a:lnTo>
                <a:lnTo>
                  <a:pt x="1848" y="1272"/>
                </a:lnTo>
                <a:lnTo>
                  <a:pt x="1849" y="1274"/>
                </a:lnTo>
                <a:lnTo>
                  <a:pt x="1851" y="1274"/>
                </a:lnTo>
                <a:lnTo>
                  <a:pt x="1852" y="1274"/>
                </a:lnTo>
                <a:lnTo>
                  <a:pt x="1853" y="1274"/>
                </a:lnTo>
                <a:lnTo>
                  <a:pt x="1853" y="1275"/>
                </a:lnTo>
                <a:lnTo>
                  <a:pt x="1853" y="1276"/>
                </a:lnTo>
                <a:lnTo>
                  <a:pt x="1852" y="1276"/>
                </a:lnTo>
                <a:lnTo>
                  <a:pt x="1852" y="1277"/>
                </a:lnTo>
                <a:lnTo>
                  <a:pt x="1853" y="1278"/>
                </a:lnTo>
                <a:lnTo>
                  <a:pt x="1853" y="1280"/>
                </a:lnTo>
                <a:lnTo>
                  <a:pt x="1852" y="1281"/>
                </a:lnTo>
                <a:lnTo>
                  <a:pt x="1852" y="1282"/>
                </a:lnTo>
                <a:lnTo>
                  <a:pt x="1852" y="1283"/>
                </a:lnTo>
                <a:lnTo>
                  <a:pt x="1852" y="1284"/>
                </a:lnTo>
                <a:lnTo>
                  <a:pt x="1852" y="1286"/>
                </a:lnTo>
                <a:lnTo>
                  <a:pt x="1853" y="1287"/>
                </a:lnTo>
                <a:lnTo>
                  <a:pt x="1853" y="1288"/>
                </a:lnTo>
                <a:lnTo>
                  <a:pt x="1853" y="1289"/>
                </a:lnTo>
                <a:lnTo>
                  <a:pt x="1854" y="1289"/>
                </a:lnTo>
                <a:lnTo>
                  <a:pt x="1854" y="1290"/>
                </a:lnTo>
                <a:lnTo>
                  <a:pt x="1855" y="1290"/>
                </a:lnTo>
                <a:lnTo>
                  <a:pt x="1855" y="1291"/>
                </a:lnTo>
                <a:lnTo>
                  <a:pt x="1857" y="1293"/>
                </a:lnTo>
                <a:lnTo>
                  <a:pt x="1857" y="1294"/>
                </a:lnTo>
                <a:lnTo>
                  <a:pt x="1857" y="1295"/>
                </a:lnTo>
                <a:lnTo>
                  <a:pt x="1857" y="1296"/>
                </a:lnTo>
                <a:lnTo>
                  <a:pt x="1857" y="1297"/>
                </a:lnTo>
                <a:lnTo>
                  <a:pt x="1858" y="1297"/>
                </a:lnTo>
                <a:lnTo>
                  <a:pt x="1858" y="1299"/>
                </a:lnTo>
                <a:lnTo>
                  <a:pt x="1858" y="1300"/>
                </a:lnTo>
                <a:lnTo>
                  <a:pt x="1859" y="1301"/>
                </a:lnTo>
                <a:lnTo>
                  <a:pt x="1859" y="1302"/>
                </a:lnTo>
                <a:lnTo>
                  <a:pt x="1859" y="1303"/>
                </a:lnTo>
                <a:lnTo>
                  <a:pt x="1859" y="1305"/>
                </a:lnTo>
                <a:lnTo>
                  <a:pt x="1859" y="1306"/>
                </a:lnTo>
                <a:lnTo>
                  <a:pt x="1858" y="1306"/>
                </a:lnTo>
                <a:lnTo>
                  <a:pt x="1858" y="1307"/>
                </a:lnTo>
                <a:lnTo>
                  <a:pt x="1858" y="1308"/>
                </a:lnTo>
                <a:lnTo>
                  <a:pt x="1858" y="1309"/>
                </a:lnTo>
                <a:lnTo>
                  <a:pt x="1858" y="1311"/>
                </a:lnTo>
                <a:lnTo>
                  <a:pt x="1858" y="1312"/>
                </a:lnTo>
                <a:lnTo>
                  <a:pt x="1858" y="1313"/>
                </a:lnTo>
                <a:lnTo>
                  <a:pt x="1859" y="1314"/>
                </a:lnTo>
                <a:lnTo>
                  <a:pt x="1859" y="1315"/>
                </a:lnTo>
                <a:lnTo>
                  <a:pt x="1859" y="1316"/>
                </a:lnTo>
                <a:lnTo>
                  <a:pt x="1859" y="1318"/>
                </a:lnTo>
                <a:lnTo>
                  <a:pt x="1858" y="1318"/>
                </a:lnTo>
                <a:lnTo>
                  <a:pt x="1858" y="1319"/>
                </a:lnTo>
                <a:lnTo>
                  <a:pt x="1858" y="1320"/>
                </a:lnTo>
                <a:lnTo>
                  <a:pt x="1858" y="1321"/>
                </a:lnTo>
                <a:lnTo>
                  <a:pt x="1858" y="1322"/>
                </a:lnTo>
                <a:lnTo>
                  <a:pt x="1858" y="1324"/>
                </a:lnTo>
                <a:lnTo>
                  <a:pt x="1858" y="1325"/>
                </a:lnTo>
                <a:lnTo>
                  <a:pt x="1858" y="1326"/>
                </a:lnTo>
                <a:lnTo>
                  <a:pt x="1859" y="1327"/>
                </a:lnTo>
                <a:lnTo>
                  <a:pt x="1859" y="1328"/>
                </a:lnTo>
                <a:lnTo>
                  <a:pt x="1859" y="1330"/>
                </a:lnTo>
                <a:lnTo>
                  <a:pt x="1860" y="1331"/>
                </a:lnTo>
                <a:lnTo>
                  <a:pt x="1860" y="1332"/>
                </a:lnTo>
                <a:lnTo>
                  <a:pt x="1861" y="1332"/>
                </a:lnTo>
                <a:lnTo>
                  <a:pt x="1861" y="1333"/>
                </a:lnTo>
                <a:lnTo>
                  <a:pt x="1863" y="1334"/>
                </a:lnTo>
                <a:lnTo>
                  <a:pt x="1864" y="1334"/>
                </a:lnTo>
                <a:lnTo>
                  <a:pt x="1864" y="1336"/>
                </a:lnTo>
                <a:lnTo>
                  <a:pt x="1865" y="1337"/>
                </a:lnTo>
                <a:lnTo>
                  <a:pt x="1864" y="1338"/>
                </a:lnTo>
                <a:lnTo>
                  <a:pt x="1864" y="1339"/>
                </a:lnTo>
                <a:lnTo>
                  <a:pt x="1864" y="1340"/>
                </a:lnTo>
                <a:lnTo>
                  <a:pt x="1864" y="1341"/>
                </a:lnTo>
                <a:lnTo>
                  <a:pt x="1863" y="1341"/>
                </a:lnTo>
                <a:lnTo>
                  <a:pt x="1863" y="1343"/>
                </a:lnTo>
                <a:lnTo>
                  <a:pt x="1863" y="1344"/>
                </a:lnTo>
                <a:lnTo>
                  <a:pt x="1863" y="1345"/>
                </a:lnTo>
                <a:lnTo>
                  <a:pt x="1863" y="1346"/>
                </a:lnTo>
                <a:lnTo>
                  <a:pt x="1861" y="1347"/>
                </a:lnTo>
                <a:lnTo>
                  <a:pt x="1861" y="1349"/>
                </a:lnTo>
                <a:lnTo>
                  <a:pt x="1861" y="1350"/>
                </a:lnTo>
                <a:lnTo>
                  <a:pt x="1861" y="1351"/>
                </a:lnTo>
                <a:lnTo>
                  <a:pt x="1861" y="1352"/>
                </a:lnTo>
                <a:lnTo>
                  <a:pt x="1860" y="1353"/>
                </a:lnTo>
                <a:lnTo>
                  <a:pt x="1860" y="1355"/>
                </a:lnTo>
                <a:lnTo>
                  <a:pt x="1860" y="1356"/>
                </a:lnTo>
                <a:lnTo>
                  <a:pt x="1860" y="1357"/>
                </a:lnTo>
                <a:lnTo>
                  <a:pt x="1860" y="1358"/>
                </a:lnTo>
                <a:lnTo>
                  <a:pt x="1859" y="1359"/>
                </a:lnTo>
                <a:lnTo>
                  <a:pt x="1858" y="1361"/>
                </a:lnTo>
                <a:lnTo>
                  <a:pt x="1857" y="1362"/>
                </a:lnTo>
                <a:lnTo>
                  <a:pt x="1857" y="1364"/>
                </a:lnTo>
                <a:lnTo>
                  <a:pt x="1855" y="1364"/>
                </a:lnTo>
                <a:lnTo>
                  <a:pt x="1855" y="1365"/>
                </a:lnTo>
                <a:lnTo>
                  <a:pt x="1855" y="1366"/>
                </a:lnTo>
                <a:lnTo>
                  <a:pt x="1854" y="1368"/>
                </a:lnTo>
                <a:lnTo>
                  <a:pt x="1854" y="1369"/>
                </a:lnTo>
                <a:lnTo>
                  <a:pt x="1854" y="1370"/>
                </a:lnTo>
                <a:lnTo>
                  <a:pt x="1854" y="1371"/>
                </a:lnTo>
                <a:lnTo>
                  <a:pt x="1853" y="1371"/>
                </a:lnTo>
                <a:lnTo>
                  <a:pt x="1853" y="1372"/>
                </a:lnTo>
                <a:lnTo>
                  <a:pt x="1853" y="1374"/>
                </a:lnTo>
                <a:lnTo>
                  <a:pt x="1853" y="1375"/>
                </a:lnTo>
                <a:lnTo>
                  <a:pt x="1853" y="1376"/>
                </a:lnTo>
                <a:lnTo>
                  <a:pt x="1853" y="1377"/>
                </a:lnTo>
                <a:lnTo>
                  <a:pt x="1853" y="1378"/>
                </a:lnTo>
                <a:lnTo>
                  <a:pt x="1853" y="1380"/>
                </a:lnTo>
                <a:lnTo>
                  <a:pt x="1853" y="1381"/>
                </a:lnTo>
                <a:lnTo>
                  <a:pt x="1853" y="1382"/>
                </a:lnTo>
                <a:lnTo>
                  <a:pt x="1853" y="1383"/>
                </a:lnTo>
                <a:lnTo>
                  <a:pt x="1853" y="1384"/>
                </a:lnTo>
                <a:lnTo>
                  <a:pt x="1853" y="1386"/>
                </a:lnTo>
                <a:lnTo>
                  <a:pt x="1853" y="1387"/>
                </a:lnTo>
                <a:lnTo>
                  <a:pt x="1853" y="1388"/>
                </a:lnTo>
                <a:lnTo>
                  <a:pt x="1853" y="1389"/>
                </a:lnTo>
                <a:lnTo>
                  <a:pt x="1853" y="1390"/>
                </a:lnTo>
                <a:lnTo>
                  <a:pt x="1853" y="1391"/>
                </a:lnTo>
                <a:lnTo>
                  <a:pt x="1854" y="1393"/>
                </a:lnTo>
                <a:lnTo>
                  <a:pt x="1854" y="1394"/>
                </a:lnTo>
                <a:lnTo>
                  <a:pt x="1854" y="1395"/>
                </a:lnTo>
                <a:lnTo>
                  <a:pt x="1854" y="1396"/>
                </a:lnTo>
                <a:lnTo>
                  <a:pt x="1855" y="1397"/>
                </a:lnTo>
                <a:lnTo>
                  <a:pt x="1854" y="1399"/>
                </a:lnTo>
                <a:lnTo>
                  <a:pt x="1854" y="1400"/>
                </a:lnTo>
                <a:lnTo>
                  <a:pt x="1854" y="1401"/>
                </a:lnTo>
                <a:lnTo>
                  <a:pt x="1854" y="1402"/>
                </a:lnTo>
                <a:lnTo>
                  <a:pt x="1853" y="1403"/>
                </a:lnTo>
                <a:lnTo>
                  <a:pt x="1853" y="1405"/>
                </a:lnTo>
                <a:lnTo>
                  <a:pt x="1853" y="1406"/>
                </a:lnTo>
                <a:lnTo>
                  <a:pt x="1853" y="1407"/>
                </a:lnTo>
                <a:lnTo>
                  <a:pt x="1852" y="1407"/>
                </a:lnTo>
                <a:lnTo>
                  <a:pt x="1852" y="1408"/>
                </a:lnTo>
                <a:lnTo>
                  <a:pt x="1852" y="1409"/>
                </a:lnTo>
                <a:lnTo>
                  <a:pt x="1852" y="1411"/>
                </a:lnTo>
                <a:lnTo>
                  <a:pt x="1852" y="1413"/>
                </a:lnTo>
                <a:lnTo>
                  <a:pt x="1852" y="1414"/>
                </a:lnTo>
                <a:lnTo>
                  <a:pt x="1853" y="1415"/>
                </a:lnTo>
                <a:lnTo>
                  <a:pt x="1853" y="1416"/>
                </a:lnTo>
                <a:lnTo>
                  <a:pt x="1852" y="1418"/>
                </a:lnTo>
                <a:lnTo>
                  <a:pt x="1852" y="1419"/>
                </a:lnTo>
                <a:lnTo>
                  <a:pt x="1852" y="1420"/>
                </a:lnTo>
                <a:lnTo>
                  <a:pt x="1852" y="1421"/>
                </a:lnTo>
                <a:lnTo>
                  <a:pt x="1852" y="1422"/>
                </a:lnTo>
                <a:lnTo>
                  <a:pt x="1852" y="1424"/>
                </a:lnTo>
                <a:lnTo>
                  <a:pt x="1852" y="1425"/>
                </a:lnTo>
                <a:lnTo>
                  <a:pt x="1851" y="1426"/>
                </a:lnTo>
                <a:lnTo>
                  <a:pt x="1851" y="1427"/>
                </a:lnTo>
                <a:lnTo>
                  <a:pt x="1851" y="1428"/>
                </a:lnTo>
                <a:lnTo>
                  <a:pt x="1851" y="1430"/>
                </a:lnTo>
                <a:lnTo>
                  <a:pt x="1851" y="1431"/>
                </a:lnTo>
                <a:lnTo>
                  <a:pt x="1851" y="1432"/>
                </a:lnTo>
                <a:lnTo>
                  <a:pt x="1851" y="1433"/>
                </a:lnTo>
                <a:lnTo>
                  <a:pt x="1849" y="1434"/>
                </a:lnTo>
                <a:lnTo>
                  <a:pt x="1849" y="1436"/>
                </a:lnTo>
                <a:lnTo>
                  <a:pt x="1849" y="1437"/>
                </a:lnTo>
                <a:lnTo>
                  <a:pt x="1849" y="1438"/>
                </a:lnTo>
                <a:lnTo>
                  <a:pt x="1849" y="1439"/>
                </a:lnTo>
                <a:lnTo>
                  <a:pt x="1849" y="1440"/>
                </a:lnTo>
                <a:lnTo>
                  <a:pt x="1849" y="1441"/>
                </a:lnTo>
                <a:lnTo>
                  <a:pt x="1851" y="1443"/>
                </a:lnTo>
                <a:lnTo>
                  <a:pt x="1851" y="1444"/>
                </a:lnTo>
                <a:lnTo>
                  <a:pt x="1851" y="1445"/>
                </a:lnTo>
                <a:lnTo>
                  <a:pt x="1851" y="1446"/>
                </a:lnTo>
                <a:lnTo>
                  <a:pt x="1852" y="1447"/>
                </a:lnTo>
                <a:lnTo>
                  <a:pt x="1852" y="1449"/>
                </a:lnTo>
                <a:lnTo>
                  <a:pt x="1851" y="1450"/>
                </a:lnTo>
                <a:lnTo>
                  <a:pt x="1851" y="1451"/>
                </a:lnTo>
                <a:lnTo>
                  <a:pt x="1851" y="1452"/>
                </a:lnTo>
                <a:lnTo>
                  <a:pt x="1849" y="1453"/>
                </a:lnTo>
                <a:lnTo>
                  <a:pt x="1849" y="1455"/>
                </a:lnTo>
                <a:lnTo>
                  <a:pt x="1849" y="1456"/>
                </a:lnTo>
                <a:lnTo>
                  <a:pt x="1849" y="1457"/>
                </a:lnTo>
                <a:lnTo>
                  <a:pt x="1849" y="1458"/>
                </a:lnTo>
                <a:lnTo>
                  <a:pt x="1848" y="1459"/>
                </a:lnTo>
                <a:lnTo>
                  <a:pt x="1848" y="1460"/>
                </a:lnTo>
                <a:lnTo>
                  <a:pt x="1848" y="1462"/>
                </a:lnTo>
                <a:lnTo>
                  <a:pt x="1848" y="1463"/>
                </a:lnTo>
                <a:lnTo>
                  <a:pt x="1848" y="1464"/>
                </a:lnTo>
                <a:lnTo>
                  <a:pt x="1848" y="1465"/>
                </a:lnTo>
                <a:lnTo>
                  <a:pt x="1848" y="1466"/>
                </a:lnTo>
                <a:lnTo>
                  <a:pt x="1848" y="1468"/>
                </a:lnTo>
                <a:lnTo>
                  <a:pt x="1848" y="1469"/>
                </a:lnTo>
                <a:lnTo>
                  <a:pt x="1848" y="1470"/>
                </a:lnTo>
                <a:lnTo>
                  <a:pt x="1848" y="1471"/>
                </a:lnTo>
                <a:lnTo>
                  <a:pt x="1848" y="1472"/>
                </a:lnTo>
                <a:lnTo>
                  <a:pt x="1848" y="1474"/>
                </a:lnTo>
                <a:lnTo>
                  <a:pt x="1847" y="1475"/>
                </a:lnTo>
                <a:lnTo>
                  <a:pt x="1846" y="1476"/>
                </a:lnTo>
                <a:lnTo>
                  <a:pt x="1845" y="1475"/>
                </a:lnTo>
                <a:lnTo>
                  <a:pt x="1843" y="1475"/>
                </a:lnTo>
                <a:lnTo>
                  <a:pt x="1842" y="1475"/>
                </a:lnTo>
                <a:lnTo>
                  <a:pt x="1841" y="1475"/>
                </a:lnTo>
                <a:lnTo>
                  <a:pt x="1840" y="1475"/>
                </a:lnTo>
                <a:lnTo>
                  <a:pt x="1839" y="1476"/>
                </a:lnTo>
                <a:lnTo>
                  <a:pt x="1837" y="1476"/>
                </a:lnTo>
                <a:lnTo>
                  <a:pt x="1837" y="1477"/>
                </a:lnTo>
                <a:lnTo>
                  <a:pt x="1836" y="1478"/>
                </a:lnTo>
                <a:lnTo>
                  <a:pt x="1835" y="1480"/>
                </a:lnTo>
                <a:lnTo>
                  <a:pt x="1835" y="1481"/>
                </a:lnTo>
                <a:lnTo>
                  <a:pt x="1834" y="1481"/>
                </a:lnTo>
                <a:lnTo>
                  <a:pt x="1834" y="1482"/>
                </a:lnTo>
                <a:lnTo>
                  <a:pt x="1833" y="1482"/>
                </a:lnTo>
                <a:lnTo>
                  <a:pt x="1833" y="1483"/>
                </a:lnTo>
                <a:lnTo>
                  <a:pt x="1832" y="1484"/>
                </a:lnTo>
                <a:lnTo>
                  <a:pt x="1832" y="1485"/>
                </a:lnTo>
                <a:lnTo>
                  <a:pt x="1830" y="1485"/>
                </a:lnTo>
                <a:lnTo>
                  <a:pt x="1830" y="1487"/>
                </a:lnTo>
                <a:lnTo>
                  <a:pt x="1829" y="1487"/>
                </a:lnTo>
                <a:lnTo>
                  <a:pt x="1829" y="1488"/>
                </a:lnTo>
                <a:lnTo>
                  <a:pt x="1828" y="1488"/>
                </a:lnTo>
                <a:lnTo>
                  <a:pt x="1827" y="1489"/>
                </a:lnTo>
                <a:lnTo>
                  <a:pt x="1827" y="1490"/>
                </a:lnTo>
                <a:lnTo>
                  <a:pt x="1826" y="1490"/>
                </a:lnTo>
                <a:lnTo>
                  <a:pt x="1826" y="1491"/>
                </a:lnTo>
                <a:lnTo>
                  <a:pt x="1826" y="1493"/>
                </a:lnTo>
                <a:lnTo>
                  <a:pt x="1826" y="1494"/>
                </a:lnTo>
                <a:lnTo>
                  <a:pt x="1824" y="1495"/>
                </a:lnTo>
                <a:lnTo>
                  <a:pt x="1824" y="1496"/>
                </a:lnTo>
                <a:lnTo>
                  <a:pt x="1824" y="1497"/>
                </a:lnTo>
                <a:lnTo>
                  <a:pt x="1823" y="1499"/>
                </a:lnTo>
                <a:lnTo>
                  <a:pt x="1822" y="1500"/>
                </a:lnTo>
                <a:lnTo>
                  <a:pt x="1822" y="1501"/>
                </a:lnTo>
                <a:lnTo>
                  <a:pt x="1821" y="1501"/>
                </a:lnTo>
                <a:lnTo>
                  <a:pt x="1821" y="1502"/>
                </a:lnTo>
                <a:lnTo>
                  <a:pt x="1820" y="1503"/>
                </a:lnTo>
                <a:lnTo>
                  <a:pt x="1818" y="1505"/>
                </a:lnTo>
                <a:lnTo>
                  <a:pt x="1817" y="1505"/>
                </a:lnTo>
                <a:lnTo>
                  <a:pt x="1816" y="1505"/>
                </a:lnTo>
                <a:lnTo>
                  <a:pt x="1817" y="1505"/>
                </a:lnTo>
                <a:lnTo>
                  <a:pt x="1817" y="1503"/>
                </a:lnTo>
                <a:lnTo>
                  <a:pt x="1818" y="1502"/>
                </a:lnTo>
                <a:lnTo>
                  <a:pt x="1818" y="1501"/>
                </a:lnTo>
                <a:lnTo>
                  <a:pt x="1820" y="1501"/>
                </a:lnTo>
                <a:lnTo>
                  <a:pt x="1820" y="1500"/>
                </a:lnTo>
                <a:lnTo>
                  <a:pt x="1821" y="1500"/>
                </a:lnTo>
                <a:lnTo>
                  <a:pt x="1821" y="1499"/>
                </a:lnTo>
                <a:lnTo>
                  <a:pt x="1820" y="1497"/>
                </a:lnTo>
                <a:lnTo>
                  <a:pt x="1818" y="1496"/>
                </a:lnTo>
                <a:lnTo>
                  <a:pt x="1817" y="1496"/>
                </a:lnTo>
                <a:lnTo>
                  <a:pt x="1817" y="1495"/>
                </a:lnTo>
                <a:lnTo>
                  <a:pt x="1816" y="1495"/>
                </a:lnTo>
                <a:lnTo>
                  <a:pt x="1815" y="1495"/>
                </a:lnTo>
                <a:lnTo>
                  <a:pt x="1814" y="1494"/>
                </a:lnTo>
                <a:lnTo>
                  <a:pt x="1812" y="1494"/>
                </a:lnTo>
                <a:lnTo>
                  <a:pt x="1811" y="1494"/>
                </a:lnTo>
                <a:lnTo>
                  <a:pt x="1810" y="1494"/>
                </a:lnTo>
                <a:lnTo>
                  <a:pt x="1809" y="1494"/>
                </a:lnTo>
                <a:lnTo>
                  <a:pt x="1808" y="1495"/>
                </a:lnTo>
                <a:lnTo>
                  <a:pt x="1807" y="1495"/>
                </a:lnTo>
                <a:lnTo>
                  <a:pt x="1805" y="1495"/>
                </a:lnTo>
                <a:lnTo>
                  <a:pt x="1804" y="1495"/>
                </a:lnTo>
                <a:lnTo>
                  <a:pt x="1803" y="1496"/>
                </a:lnTo>
                <a:lnTo>
                  <a:pt x="1802" y="1496"/>
                </a:lnTo>
                <a:lnTo>
                  <a:pt x="1802" y="1497"/>
                </a:lnTo>
                <a:lnTo>
                  <a:pt x="1802" y="1499"/>
                </a:lnTo>
                <a:lnTo>
                  <a:pt x="1801" y="1499"/>
                </a:lnTo>
                <a:lnTo>
                  <a:pt x="1799" y="1499"/>
                </a:lnTo>
                <a:lnTo>
                  <a:pt x="1799" y="1500"/>
                </a:lnTo>
                <a:lnTo>
                  <a:pt x="1798" y="1501"/>
                </a:lnTo>
                <a:lnTo>
                  <a:pt x="1798" y="1502"/>
                </a:lnTo>
                <a:lnTo>
                  <a:pt x="1797" y="1502"/>
                </a:lnTo>
                <a:lnTo>
                  <a:pt x="1797" y="1503"/>
                </a:lnTo>
                <a:lnTo>
                  <a:pt x="1796" y="1503"/>
                </a:lnTo>
                <a:lnTo>
                  <a:pt x="1796" y="1505"/>
                </a:lnTo>
                <a:lnTo>
                  <a:pt x="1795" y="1506"/>
                </a:lnTo>
                <a:lnTo>
                  <a:pt x="1795" y="1507"/>
                </a:lnTo>
                <a:lnTo>
                  <a:pt x="1793" y="1509"/>
                </a:lnTo>
                <a:lnTo>
                  <a:pt x="1792" y="1510"/>
                </a:lnTo>
                <a:lnTo>
                  <a:pt x="1792" y="1512"/>
                </a:lnTo>
                <a:lnTo>
                  <a:pt x="1792" y="1513"/>
                </a:lnTo>
                <a:lnTo>
                  <a:pt x="1792" y="1514"/>
                </a:lnTo>
                <a:lnTo>
                  <a:pt x="1791" y="1515"/>
                </a:lnTo>
                <a:lnTo>
                  <a:pt x="1791" y="1516"/>
                </a:lnTo>
                <a:lnTo>
                  <a:pt x="1791" y="1518"/>
                </a:lnTo>
                <a:lnTo>
                  <a:pt x="1791" y="1519"/>
                </a:lnTo>
                <a:lnTo>
                  <a:pt x="1791" y="1520"/>
                </a:lnTo>
                <a:lnTo>
                  <a:pt x="1791" y="1522"/>
                </a:lnTo>
                <a:lnTo>
                  <a:pt x="1791" y="1524"/>
                </a:lnTo>
                <a:lnTo>
                  <a:pt x="1791" y="1525"/>
                </a:lnTo>
                <a:lnTo>
                  <a:pt x="1790" y="1525"/>
                </a:lnTo>
                <a:lnTo>
                  <a:pt x="1790" y="1527"/>
                </a:lnTo>
                <a:lnTo>
                  <a:pt x="1790" y="1528"/>
                </a:lnTo>
                <a:lnTo>
                  <a:pt x="1790" y="1530"/>
                </a:lnTo>
                <a:lnTo>
                  <a:pt x="1790" y="1531"/>
                </a:lnTo>
                <a:lnTo>
                  <a:pt x="1789" y="1532"/>
                </a:lnTo>
                <a:lnTo>
                  <a:pt x="1789" y="1533"/>
                </a:lnTo>
                <a:lnTo>
                  <a:pt x="1789" y="1534"/>
                </a:lnTo>
                <a:lnTo>
                  <a:pt x="1787" y="1535"/>
                </a:lnTo>
                <a:lnTo>
                  <a:pt x="1787" y="1537"/>
                </a:lnTo>
                <a:lnTo>
                  <a:pt x="1787" y="1538"/>
                </a:lnTo>
                <a:lnTo>
                  <a:pt x="1787" y="1539"/>
                </a:lnTo>
                <a:lnTo>
                  <a:pt x="1787" y="1541"/>
                </a:lnTo>
                <a:lnTo>
                  <a:pt x="1786" y="1543"/>
                </a:lnTo>
                <a:lnTo>
                  <a:pt x="1787" y="1544"/>
                </a:lnTo>
                <a:lnTo>
                  <a:pt x="1787" y="1545"/>
                </a:lnTo>
                <a:lnTo>
                  <a:pt x="1787" y="1546"/>
                </a:lnTo>
                <a:lnTo>
                  <a:pt x="1787" y="1547"/>
                </a:lnTo>
                <a:lnTo>
                  <a:pt x="1786" y="1549"/>
                </a:lnTo>
                <a:lnTo>
                  <a:pt x="1786" y="1550"/>
                </a:lnTo>
                <a:lnTo>
                  <a:pt x="1786" y="1551"/>
                </a:lnTo>
                <a:lnTo>
                  <a:pt x="1787" y="1552"/>
                </a:lnTo>
                <a:lnTo>
                  <a:pt x="1787" y="1553"/>
                </a:lnTo>
                <a:lnTo>
                  <a:pt x="1787" y="1555"/>
                </a:lnTo>
                <a:lnTo>
                  <a:pt x="1787" y="1556"/>
                </a:lnTo>
                <a:lnTo>
                  <a:pt x="1787" y="1557"/>
                </a:lnTo>
                <a:lnTo>
                  <a:pt x="1787" y="1558"/>
                </a:lnTo>
                <a:lnTo>
                  <a:pt x="1786" y="1558"/>
                </a:lnTo>
                <a:lnTo>
                  <a:pt x="1785" y="1559"/>
                </a:lnTo>
                <a:lnTo>
                  <a:pt x="1785" y="1560"/>
                </a:lnTo>
                <a:lnTo>
                  <a:pt x="1784" y="1562"/>
                </a:lnTo>
                <a:lnTo>
                  <a:pt x="1783" y="1563"/>
                </a:lnTo>
                <a:lnTo>
                  <a:pt x="1783" y="1564"/>
                </a:lnTo>
                <a:lnTo>
                  <a:pt x="1782" y="1565"/>
                </a:lnTo>
                <a:lnTo>
                  <a:pt x="1782" y="1566"/>
                </a:lnTo>
                <a:lnTo>
                  <a:pt x="1780" y="1568"/>
                </a:lnTo>
                <a:lnTo>
                  <a:pt x="1780" y="1569"/>
                </a:lnTo>
                <a:lnTo>
                  <a:pt x="1780" y="1570"/>
                </a:lnTo>
                <a:lnTo>
                  <a:pt x="1782" y="1570"/>
                </a:lnTo>
                <a:lnTo>
                  <a:pt x="1782" y="1571"/>
                </a:lnTo>
                <a:lnTo>
                  <a:pt x="1782" y="1572"/>
                </a:lnTo>
                <a:lnTo>
                  <a:pt x="1783" y="1574"/>
                </a:lnTo>
                <a:lnTo>
                  <a:pt x="1783" y="1575"/>
                </a:lnTo>
                <a:lnTo>
                  <a:pt x="1784" y="1577"/>
                </a:lnTo>
                <a:lnTo>
                  <a:pt x="1784" y="1578"/>
                </a:lnTo>
                <a:lnTo>
                  <a:pt x="1783" y="1577"/>
                </a:lnTo>
                <a:lnTo>
                  <a:pt x="1782" y="1577"/>
                </a:lnTo>
                <a:lnTo>
                  <a:pt x="1780" y="1577"/>
                </a:lnTo>
                <a:lnTo>
                  <a:pt x="1779" y="1576"/>
                </a:lnTo>
                <a:lnTo>
                  <a:pt x="1778" y="1576"/>
                </a:lnTo>
                <a:lnTo>
                  <a:pt x="1777" y="1576"/>
                </a:lnTo>
                <a:lnTo>
                  <a:pt x="1776" y="1576"/>
                </a:lnTo>
                <a:lnTo>
                  <a:pt x="1774" y="1576"/>
                </a:lnTo>
                <a:lnTo>
                  <a:pt x="1773" y="1576"/>
                </a:lnTo>
                <a:lnTo>
                  <a:pt x="1772" y="1576"/>
                </a:lnTo>
                <a:lnTo>
                  <a:pt x="1771" y="1576"/>
                </a:lnTo>
                <a:lnTo>
                  <a:pt x="1770" y="1576"/>
                </a:lnTo>
                <a:lnTo>
                  <a:pt x="1768" y="1576"/>
                </a:lnTo>
                <a:lnTo>
                  <a:pt x="1767" y="1576"/>
                </a:lnTo>
                <a:lnTo>
                  <a:pt x="1766" y="1576"/>
                </a:lnTo>
                <a:lnTo>
                  <a:pt x="1766" y="1577"/>
                </a:lnTo>
                <a:lnTo>
                  <a:pt x="1765" y="1577"/>
                </a:lnTo>
                <a:lnTo>
                  <a:pt x="1764" y="1578"/>
                </a:lnTo>
                <a:lnTo>
                  <a:pt x="1762" y="1578"/>
                </a:lnTo>
                <a:lnTo>
                  <a:pt x="1762" y="1580"/>
                </a:lnTo>
                <a:lnTo>
                  <a:pt x="1761" y="1580"/>
                </a:lnTo>
                <a:lnTo>
                  <a:pt x="1760" y="1581"/>
                </a:lnTo>
                <a:lnTo>
                  <a:pt x="1759" y="1581"/>
                </a:lnTo>
                <a:lnTo>
                  <a:pt x="1759" y="1582"/>
                </a:lnTo>
                <a:lnTo>
                  <a:pt x="1758" y="1583"/>
                </a:lnTo>
                <a:lnTo>
                  <a:pt x="1758" y="1584"/>
                </a:lnTo>
                <a:lnTo>
                  <a:pt x="1758" y="1585"/>
                </a:lnTo>
                <a:lnTo>
                  <a:pt x="1757" y="1585"/>
                </a:lnTo>
                <a:lnTo>
                  <a:pt x="1757" y="1587"/>
                </a:lnTo>
                <a:lnTo>
                  <a:pt x="1755" y="1587"/>
                </a:lnTo>
                <a:lnTo>
                  <a:pt x="1755" y="1588"/>
                </a:lnTo>
                <a:lnTo>
                  <a:pt x="1755" y="1589"/>
                </a:lnTo>
                <a:lnTo>
                  <a:pt x="1757" y="1589"/>
                </a:lnTo>
                <a:lnTo>
                  <a:pt x="1757" y="1590"/>
                </a:lnTo>
                <a:lnTo>
                  <a:pt x="1757" y="1591"/>
                </a:lnTo>
                <a:lnTo>
                  <a:pt x="1757" y="1593"/>
                </a:lnTo>
                <a:lnTo>
                  <a:pt x="1757" y="1594"/>
                </a:lnTo>
                <a:lnTo>
                  <a:pt x="1757" y="1595"/>
                </a:lnTo>
                <a:lnTo>
                  <a:pt x="1758" y="1596"/>
                </a:lnTo>
                <a:lnTo>
                  <a:pt x="1758" y="1597"/>
                </a:lnTo>
                <a:lnTo>
                  <a:pt x="1758" y="1599"/>
                </a:lnTo>
                <a:lnTo>
                  <a:pt x="1759" y="1599"/>
                </a:lnTo>
                <a:lnTo>
                  <a:pt x="1758" y="1600"/>
                </a:lnTo>
                <a:lnTo>
                  <a:pt x="1757" y="1600"/>
                </a:lnTo>
                <a:lnTo>
                  <a:pt x="1755" y="1600"/>
                </a:lnTo>
                <a:lnTo>
                  <a:pt x="1754" y="1599"/>
                </a:lnTo>
                <a:lnTo>
                  <a:pt x="1753" y="1599"/>
                </a:lnTo>
                <a:lnTo>
                  <a:pt x="1753" y="1597"/>
                </a:lnTo>
                <a:lnTo>
                  <a:pt x="1752" y="1596"/>
                </a:lnTo>
                <a:lnTo>
                  <a:pt x="1751" y="1596"/>
                </a:lnTo>
                <a:lnTo>
                  <a:pt x="1751" y="1595"/>
                </a:lnTo>
                <a:lnTo>
                  <a:pt x="1751" y="1596"/>
                </a:lnTo>
                <a:lnTo>
                  <a:pt x="1749" y="1596"/>
                </a:lnTo>
                <a:lnTo>
                  <a:pt x="1748" y="1596"/>
                </a:lnTo>
                <a:lnTo>
                  <a:pt x="1747" y="1596"/>
                </a:lnTo>
                <a:lnTo>
                  <a:pt x="1747" y="1595"/>
                </a:lnTo>
                <a:lnTo>
                  <a:pt x="1747" y="1596"/>
                </a:lnTo>
                <a:lnTo>
                  <a:pt x="1746" y="1595"/>
                </a:lnTo>
                <a:lnTo>
                  <a:pt x="1745" y="1594"/>
                </a:lnTo>
                <a:lnTo>
                  <a:pt x="1743" y="1594"/>
                </a:lnTo>
                <a:lnTo>
                  <a:pt x="1742" y="1594"/>
                </a:lnTo>
                <a:lnTo>
                  <a:pt x="1741" y="1594"/>
                </a:lnTo>
                <a:lnTo>
                  <a:pt x="1741" y="1595"/>
                </a:lnTo>
                <a:lnTo>
                  <a:pt x="1740" y="1595"/>
                </a:lnTo>
                <a:lnTo>
                  <a:pt x="1740" y="1596"/>
                </a:lnTo>
                <a:lnTo>
                  <a:pt x="1740" y="1597"/>
                </a:lnTo>
                <a:lnTo>
                  <a:pt x="1739" y="1597"/>
                </a:lnTo>
                <a:lnTo>
                  <a:pt x="1739" y="1599"/>
                </a:lnTo>
                <a:lnTo>
                  <a:pt x="1740" y="1599"/>
                </a:lnTo>
                <a:lnTo>
                  <a:pt x="1739" y="1599"/>
                </a:lnTo>
                <a:lnTo>
                  <a:pt x="1739" y="1600"/>
                </a:lnTo>
                <a:lnTo>
                  <a:pt x="1737" y="1600"/>
                </a:lnTo>
                <a:lnTo>
                  <a:pt x="1737" y="1601"/>
                </a:lnTo>
                <a:lnTo>
                  <a:pt x="1736" y="1601"/>
                </a:lnTo>
                <a:lnTo>
                  <a:pt x="1735" y="1601"/>
                </a:lnTo>
                <a:lnTo>
                  <a:pt x="1734" y="1601"/>
                </a:lnTo>
                <a:lnTo>
                  <a:pt x="1733" y="1601"/>
                </a:lnTo>
                <a:lnTo>
                  <a:pt x="1732" y="1601"/>
                </a:lnTo>
                <a:lnTo>
                  <a:pt x="1732" y="1600"/>
                </a:lnTo>
                <a:lnTo>
                  <a:pt x="1732" y="1601"/>
                </a:lnTo>
                <a:lnTo>
                  <a:pt x="1732" y="1600"/>
                </a:lnTo>
                <a:lnTo>
                  <a:pt x="1730" y="1600"/>
                </a:lnTo>
                <a:lnTo>
                  <a:pt x="1730" y="1601"/>
                </a:lnTo>
                <a:lnTo>
                  <a:pt x="1729" y="1601"/>
                </a:lnTo>
                <a:lnTo>
                  <a:pt x="1728" y="1600"/>
                </a:lnTo>
                <a:lnTo>
                  <a:pt x="1728" y="1601"/>
                </a:lnTo>
                <a:lnTo>
                  <a:pt x="1727" y="1601"/>
                </a:lnTo>
                <a:lnTo>
                  <a:pt x="1726" y="1601"/>
                </a:lnTo>
                <a:lnTo>
                  <a:pt x="1726" y="1600"/>
                </a:lnTo>
                <a:lnTo>
                  <a:pt x="1726" y="1599"/>
                </a:lnTo>
                <a:lnTo>
                  <a:pt x="1726" y="1597"/>
                </a:lnTo>
                <a:lnTo>
                  <a:pt x="1724" y="1597"/>
                </a:lnTo>
                <a:lnTo>
                  <a:pt x="1723" y="1597"/>
                </a:lnTo>
                <a:lnTo>
                  <a:pt x="1723" y="1599"/>
                </a:lnTo>
                <a:lnTo>
                  <a:pt x="1723" y="1600"/>
                </a:lnTo>
                <a:lnTo>
                  <a:pt x="1723" y="1599"/>
                </a:lnTo>
                <a:lnTo>
                  <a:pt x="1723" y="1597"/>
                </a:lnTo>
                <a:lnTo>
                  <a:pt x="1722" y="1597"/>
                </a:lnTo>
                <a:lnTo>
                  <a:pt x="1721" y="1597"/>
                </a:lnTo>
                <a:lnTo>
                  <a:pt x="1721" y="1599"/>
                </a:lnTo>
                <a:lnTo>
                  <a:pt x="1720" y="1599"/>
                </a:lnTo>
                <a:lnTo>
                  <a:pt x="1720" y="1600"/>
                </a:lnTo>
                <a:lnTo>
                  <a:pt x="1718" y="1599"/>
                </a:lnTo>
                <a:lnTo>
                  <a:pt x="1718" y="1596"/>
                </a:lnTo>
                <a:lnTo>
                  <a:pt x="1717" y="1597"/>
                </a:lnTo>
                <a:lnTo>
                  <a:pt x="1716" y="1597"/>
                </a:lnTo>
                <a:lnTo>
                  <a:pt x="1716" y="1599"/>
                </a:lnTo>
                <a:lnTo>
                  <a:pt x="1715" y="1599"/>
                </a:lnTo>
                <a:lnTo>
                  <a:pt x="1715" y="1600"/>
                </a:lnTo>
                <a:lnTo>
                  <a:pt x="1714" y="1600"/>
                </a:lnTo>
                <a:lnTo>
                  <a:pt x="1714" y="1601"/>
                </a:lnTo>
                <a:lnTo>
                  <a:pt x="1712" y="1601"/>
                </a:lnTo>
                <a:lnTo>
                  <a:pt x="1714" y="1602"/>
                </a:lnTo>
                <a:lnTo>
                  <a:pt x="1714" y="1603"/>
                </a:lnTo>
                <a:lnTo>
                  <a:pt x="1712" y="1603"/>
                </a:lnTo>
                <a:lnTo>
                  <a:pt x="1712" y="1605"/>
                </a:lnTo>
                <a:lnTo>
                  <a:pt x="1711" y="1606"/>
                </a:lnTo>
                <a:lnTo>
                  <a:pt x="1711" y="1607"/>
                </a:lnTo>
                <a:lnTo>
                  <a:pt x="1711" y="1608"/>
                </a:lnTo>
                <a:lnTo>
                  <a:pt x="1710" y="1608"/>
                </a:lnTo>
                <a:lnTo>
                  <a:pt x="1710" y="1609"/>
                </a:lnTo>
                <a:lnTo>
                  <a:pt x="1709" y="1609"/>
                </a:lnTo>
                <a:lnTo>
                  <a:pt x="1708" y="1609"/>
                </a:lnTo>
                <a:lnTo>
                  <a:pt x="1707" y="1610"/>
                </a:lnTo>
                <a:lnTo>
                  <a:pt x="1707" y="1612"/>
                </a:lnTo>
                <a:lnTo>
                  <a:pt x="1705" y="1612"/>
                </a:lnTo>
                <a:lnTo>
                  <a:pt x="1707" y="1613"/>
                </a:lnTo>
                <a:lnTo>
                  <a:pt x="1705" y="1613"/>
                </a:lnTo>
                <a:lnTo>
                  <a:pt x="1705" y="1614"/>
                </a:lnTo>
                <a:lnTo>
                  <a:pt x="1704" y="1615"/>
                </a:lnTo>
                <a:lnTo>
                  <a:pt x="1704" y="1616"/>
                </a:lnTo>
                <a:lnTo>
                  <a:pt x="1704" y="1618"/>
                </a:lnTo>
                <a:lnTo>
                  <a:pt x="1703" y="1618"/>
                </a:lnTo>
                <a:lnTo>
                  <a:pt x="1703" y="1619"/>
                </a:lnTo>
                <a:lnTo>
                  <a:pt x="1703" y="1620"/>
                </a:lnTo>
                <a:lnTo>
                  <a:pt x="1703" y="1621"/>
                </a:lnTo>
                <a:lnTo>
                  <a:pt x="1703" y="1622"/>
                </a:lnTo>
                <a:lnTo>
                  <a:pt x="1703" y="1624"/>
                </a:lnTo>
                <a:lnTo>
                  <a:pt x="1702" y="1624"/>
                </a:lnTo>
                <a:lnTo>
                  <a:pt x="1701" y="1624"/>
                </a:lnTo>
                <a:lnTo>
                  <a:pt x="1701" y="1625"/>
                </a:lnTo>
                <a:lnTo>
                  <a:pt x="1702" y="1625"/>
                </a:lnTo>
                <a:lnTo>
                  <a:pt x="1701" y="1626"/>
                </a:lnTo>
                <a:lnTo>
                  <a:pt x="1699" y="1626"/>
                </a:lnTo>
                <a:lnTo>
                  <a:pt x="1698" y="1626"/>
                </a:lnTo>
                <a:lnTo>
                  <a:pt x="1698" y="1627"/>
                </a:lnTo>
                <a:lnTo>
                  <a:pt x="1698" y="1628"/>
                </a:lnTo>
                <a:lnTo>
                  <a:pt x="1697" y="1629"/>
                </a:lnTo>
                <a:lnTo>
                  <a:pt x="1697" y="1631"/>
                </a:lnTo>
                <a:lnTo>
                  <a:pt x="1697" y="1632"/>
                </a:lnTo>
                <a:lnTo>
                  <a:pt x="1696" y="1632"/>
                </a:lnTo>
                <a:lnTo>
                  <a:pt x="1696" y="1633"/>
                </a:lnTo>
                <a:lnTo>
                  <a:pt x="1696" y="1634"/>
                </a:lnTo>
                <a:lnTo>
                  <a:pt x="1697" y="1634"/>
                </a:lnTo>
                <a:lnTo>
                  <a:pt x="1697" y="1635"/>
                </a:lnTo>
                <a:lnTo>
                  <a:pt x="1696" y="1635"/>
                </a:lnTo>
                <a:lnTo>
                  <a:pt x="1697" y="1637"/>
                </a:lnTo>
                <a:lnTo>
                  <a:pt x="1696" y="1637"/>
                </a:lnTo>
                <a:lnTo>
                  <a:pt x="1696" y="1638"/>
                </a:lnTo>
                <a:lnTo>
                  <a:pt x="1696" y="1639"/>
                </a:lnTo>
                <a:lnTo>
                  <a:pt x="1696" y="1640"/>
                </a:lnTo>
                <a:lnTo>
                  <a:pt x="1696" y="1641"/>
                </a:lnTo>
                <a:lnTo>
                  <a:pt x="1696" y="1643"/>
                </a:lnTo>
                <a:lnTo>
                  <a:pt x="1696" y="1644"/>
                </a:lnTo>
                <a:lnTo>
                  <a:pt x="1696" y="1645"/>
                </a:lnTo>
                <a:lnTo>
                  <a:pt x="1696" y="1646"/>
                </a:lnTo>
                <a:lnTo>
                  <a:pt x="1696" y="1647"/>
                </a:lnTo>
                <a:lnTo>
                  <a:pt x="1696" y="1646"/>
                </a:lnTo>
                <a:lnTo>
                  <a:pt x="1696" y="1645"/>
                </a:lnTo>
                <a:lnTo>
                  <a:pt x="1695" y="1646"/>
                </a:lnTo>
                <a:lnTo>
                  <a:pt x="1695" y="1647"/>
                </a:lnTo>
                <a:lnTo>
                  <a:pt x="1695" y="1649"/>
                </a:lnTo>
                <a:lnTo>
                  <a:pt x="1695" y="1650"/>
                </a:lnTo>
                <a:lnTo>
                  <a:pt x="1695" y="1651"/>
                </a:lnTo>
                <a:lnTo>
                  <a:pt x="1695" y="1652"/>
                </a:lnTo>
                <a:lnTo>
                  <a:pt x="1695" y="1653"/>
                </a:lnTo>
                <a:lnTo>
                  <a:pt x="1695" y="1654"/>
                </a:lnTo>
                <a:lnTo>
                  <a:pt x="1695" y="1656"/>
                </a:lnTo>
                <a:lnTo>
                  <a:pt x="1695" y="1657"/>
                </a:lnTo>
                <a:lnTo>
                  <a:pt x="1695" y="1658"/>
                </a:lnTo>
                <a:lnTo>
                  <a:pt x="1695" y="1659"/>
                </a:lnTo>
                <a:lnTo>
                  <a:pt x="1695" y="1660"/>
                </a:lnTo>
                <a:lnTo>
                  <a:pt x="1695" y="1662"/>
                </a:lnTo>
                <a:lnTo>
                  <a:pt x="1695" y="1663"/>
                </a:lnTo>
                <a:lnTo>
                  <a:pt x="1695" y="1664"/>
                </a:lnTo>
                <a:lnTo>
                  <a:pt x="1693" y="1665"/>
                </a:lnTo>
                <a:lnTo>
                  <a:pt x="1693" y="1666"/>
                </a:lnTo>
                <a:lnTo>
                  <a:pt x="1693" y="1668"/>
                </a:lnTo>
                <a:lnTo>
                  <a:pt x="1693" y="1669"/>
                </a:lnTo>
                <a:lnTo>
                  <a:pt x="1693" y="1670"/>
                </a:lnTo>
                <a:lnTo>
                  <a:pt x="1693" y="1671"/>
                </a:lnTo>
                <a:lnTo>
                  <a:pt x="1693" y="1672"/>
                </a:lnTo>
                <a:lnTo>
                  <a:pt x="1693" y="1674"/>
                </a:lnTo>
                <a:lnTo>
                  <a:pt x="1693" y="1675"/>
                </a:lnTo>
                <a:lnTo>
                  <a:pt x="1692" y="1675"/>
                </a:lnTo>
                <a:lnTo>
                  <a:pt x="1692" y="1676"/>
                </a:lnTo>
                <a:lnTo>
                  <a:pt x="1692" y="1677"/>
                </a:lnTo>
                <a:lnTo>
                  <a:pt x="1691" y="1678"/>
                </a:lnTo>
                <a:lnTo>
                  <a:pt x="1690" y="1678"/>
                </a:lnTo>
                <a:lnTo>
                  <a:pt x="1690" y="1679"/>
                </a:lnTo>
                <a:lnTo>
                  <a:pt x="1690" y="1681"/>
                </a:lnTo>
                <a:lnTo>
                  <a:pt x="1690" y="1679"/>
                </a:lnTo>
                <a:lnTo>
                  <a:pt x="1689" y="1679"/>
                </a:lnTo>
                <a:lnTo>
                  <a:pt x="1689" y="1682"/>
                </a:lnTo>
                <a:lnTo>
                  <a:pt x="1687" y="1682"/>
                </a:lnTo>
                <a:lnTo>
                  <a:pt x="1686" y="1682"/>
                </a:lnTo>
                <a:lnTo>
                  <a:pt x="1685" y="1683"/>
                </a:lnTo>
                <a:lnTo>
                  <a:pt x="1686" y="1683"/>
                </a:lnTo>
                <a:lnTo>
                  <a:pt x="1686" y="1684"/>
                </a:lnTo>
                <a:lnTo>
                  <a:pt x="1686" y="1685"/>
                </a:lnTo>
                <a:lnTo>
                  <a:pt x="1686" y="1687"/>
                </a:lnTo>
                <a:lnTo>
                  <a:pt x="1687" y="1688"/>
                </a:lnTo>
                <a:lnTo>
                  <a:pt x="1687" y="1689"/>
                </a:lnTo>
                <a:lnTo>
                  <a:pt x="1687" y="1690"/>
                </a:lnTo>
                <a:lnTo>
                  <a:pt x="1689" y="1690"/>
                </a:lnTo>
                <a:lnTo>
                  <a:pt x="1689" y="1691"/>
                </a:lnTo>
                <a:lnTo>
                  <a:pt x="1689" y="1693"/>
                </a:lnTo>
                <a:lnTo>
                  <a:pt x="1689" y="1694"/>
                </a:lnTo>
                <a:lnTo>
                  <a:pt x="1689" y="1695"/>
                </a:lnTo>
                <a:lnTo>
                  <a:pt x="1689" y="1696"/>
                </a:lnTo>
                <a:lnTo>
                  <a:pt x="1690" y="1696"/>
                </a:lnTo>
                <a:lnTo>
                  <a:pt x="1690" y="1699"/>
                </a:lnTo>
                <a:lnTo>
                  <a:pt x="1690" y="1700"/>
                </a:lnTo>
                <a:lnTo>
                  <a:pt x="1691" y="1700"/>
                </a:lnTo>
                <a:lnTo>
                  <a:pt x="1691" y="1701"/>
                </a:lnTo>
                <a:lnTo>
                  <a:pt x="1692" y="1702"/>
                </a:lnTo>
                <a:lnTo>
                  <a:pt x="1692" y="1703"/>
                </a:lnTo>
                <a:lnTo>
                  <a:pt x="1692" y="1704"/>
                </a:lnTo>
                <a:lnTo>
                  <a:pt x="1693" y="1704"/>
                </a:lnTo>
                <a:lnTo>
                  <a:pt x="1693" y="1706"/>
                </a:lnTo>
                <a:lnTo>
                  <a:pt x="1695" y="1707"/>
                </a:lnTo>
                <a:lnTo>
                  <a:pt x="1695" y="1708"/>
                </a:lnTo>
                <a:lnTo>
                  <a:pt x="1695" y="1709"/>
                </a:lnTo>
                <a:lnTo>
                  <a:pt x="1696" y="1709"/>
                </a:lnTo>
                <a:lnTo>
                  <a:pt x="1696" y="1710"/>
                </a:lnTo>
                <a:lnTo>
                  <a:pt x="1697" y="1712"/>
                </a:lnTo>
                <a:lnTo>
                  <a:pt x="1697" y="1713"/>
                </a:lnTo>
                <a:lnTo>
                  <a:pt x="1698" y="1714"/>
                </a:lnTo>
                <a:lnTo>
                  <a:pt x="1698" y="1715"/>
                </a:lnTo>
                <a:lnTo>
                  <a:pt x="1699" y="1715"/>
                </a:lnTo>
                <a:lnTo>
                  <a:pt x="1699" y="1716"/>
                </a:lnTo>
                <a:lnTo>
                  <a:pt x="1701" y="1716"/>
                </a:lnTo>
                <a:lnTo>
                  <a:pt x="1702" y="1718"/>
                </a:lnTo>
                <a:lnTo>
                  <a:pt x="1703" y="1719"/>
                </a:lnTo>
                <a:lnTo>
                  <a:pt x="1704" y="1719"/>
                </a:lnTo>
                <a:lnTo>
                  <a:pt x="1704" y="1720"/>
                </a:lnTo>
                <a:lnTo>
                  <a:pt x="1705" y="1720"/>
                </a:lnTo>
                <a:lnTo>
                  <a:pt x="1707" y="1720"/>
                </a:lnTo>
                <a:lnTo>
                  <a:pt x="1708" y="1721"/>
                </a:lnTo>
                <a:lnTo>
                  <a:pt x="1709" y="1721"/>
                </a:lnTo>
                <a:lnTo>
                  <a:pt x="1709" y="1722"/>
                </a:lnTo>
                <a:lnTo>
                  <a:pt x="1710" y="1722"/>
                </a:lnTo>
                <a:lnTo>
                  <a:pt x="1711" y="1724"/>
                </a:lnTo>
                <a:lnTo>
                  <a:pt x="1712" y="1724"/>
                </a:lnTo>
                <a:lnTo>
                  <a:pt x="1712" y="1725"/>
                </a:lnTo>
                <a:lnTo>
                  <a:pt x="1714" y="1725"/>
                </a:lnTo>
                <a:lnTo>
                  <a:pt x="1714" y="1726"/>
                </a:lnTo>
                <a:lnTo>
                  <a:pt x="1714" y="1727"/>
                </a:lnTo>
                <a:lnTo>
                  <a:pt x="1714" y="1728"/>
                </a:lnTo>
                <a:lnTo>
                  <a:pt x="1715" y="1729"/>
                </a:lnTo>
                <a:lnTo>
                  <a:pt x="1715" y="1731"/>
                </a:lnTo>
                <a:lnTo>
                  <a:pt x="1715" y="1732"/>
                </a:lnTo>
                <a:lnTo>
                  <a:pt x="1715" y="1733"/>
                </a:lnTo>
                <a:lnTo>
                  <a:pt x="1714" y="1734"/>
                </a:lnTo>
                <a:lnTo>
                  <a:pt x="1715" y="1734"/>
                </a:lnTo>
                <a:lnTo>
                  <a:pt x="1716" y="1733"/>
                </a:lnTo>
                <a:lnTo>
                  <a:pt x="1716" y="1732"/>
                </a:lnTo>
                <a:lnTo>
                  <a:pt x="1716" y="1731"/>
                </a:lnTo>
                <a:lnTo>
                  <a:pt x="1716" y="1729"/>
                </a:lnTo>
                <a:lnTo>
                  <a:pt x="1716" y="1728"/>
                </a:lnTo>
                <a:lnTo>
                  <a:pt x="1715" y="1727"/>
                </a:lnTo>
                <a:lnTo>
                  <a:pt x="1715" y="1726"/>
                </a:lnTo>
                <a:lnTo>
                  <a:pt x="1714" y="1725"/>
                </a:lnTo>
                <a:lnTo>
                  <a:pt x="1714" y="1724"/>
                </a:lnTo>
                <a:lnTo>
                  <a:pt x="1714" y="1722"/>
                </a:lnTo>
                <a:lnTo>
                  <a:pt x="1715" y="1722"/>
                </a:lnTo>
                <a:lnTo>
                  <a:pt x="1715" y="1721"/>
                </a:lnTo>
                <a:lnTo>
                  <a:pt x="1716" y="1721"/>
                </a:lnTo>
                <a:lnTo>
                  <a:pt x="1716" y="1720"/>
                </a:lnTo>
                <a:lnTo>
                  <a:pt x="1717" y="1720"/>
                </a:lnTo>
                <a:lnTo>
                  <a:pt x="1717" y="1721"/>
                </a:lnTo>
                <a:lnTo>
                  <a:pt x="1717" y="1722"/>
                </a:lnTo>
                <a:lnTo>
                  <a:pt x="1720" y="1724"/>
                </a:lnTo>
                <a:lnTo>
                  <a:pt x="1720" y="1725"/>
                </a:lnTo>
                <a:lnTo>
                  <a:pt x="1721" y="1725"/>
                </a:lnTo>
                <a:lnTo>
                  <a:pt x="1722" y="1725"/>
                </a:lnTo>
                <a:lnTo>
                  <a:pt x="1722" y="1726"/>
                </a:lnTo>
                <a:lnTo>
                  <a:pt x="1723" y="1726"/>
                </a:lnTo>
                <a:lnTo>
                  <a:pt x="1723" y="1727"/>
                </a:lnTo>
                <a:lnTo>
                  <a:pt x="1724" y="1727"/>
                </a:lnTo>
                <a:lnTo>
                  <a:pt x="1726" y="1727"/>
                </a:lnTo>
                <a:lnTo>
                  <a:pt x="1727" y="1727"/>
                </a:lnTo>
                <a:lnTo>
                  <a:pt x="1728" y="1727"/>
                </a:lnTo>
                <a:lnTo>
                  <a:pt x="1728" y="1726"/>
                </a:lnTo>
                <a:lnTo>
                  <a:pt x="1729" y="1727"/>
                </a:lnTo>
                <a:lnTo>
                  <a:pt x="1730" y="1727"/>
                </a:lnTo>
                <a:lnTo>
                  <a:pt x="1732" y="1728"/>
                </a:lnTo>
                <a:lnTo>
                  <a:pt x="1732" y="1729"/>
                </a:lnTo>
                <a:lnTo>
                  <a:pt x="1733" y="1729"/>
                </a:lnTo>
                <a:lnTo>
                  <a:pt x="1734" y="1729"/>
                </a:lnTo>
                <a:lnTo>
                  <a:pt x="1734" y="1731"/>
                </a:lnTo>
                <a:lnTo>
                  <a:pt x="1735" y="1731"/>
                </a:lnTo>
                <a:lnTo>
                  <a:pt x="1736" y="1731"/>
                </a:lnTo>
                <a:lnTo>
                  <a:pt x="1736" y="1732"/>
                </a:lnTo>
                <a:lnTo>
                  <a:pt x="1737" y="1732"/>
                </a:lnTo>
                <a:lnTo>
                  <a:pt x="1739" y="1732"/>
                </a:lnTo>
                <a:lnTo>
                  <a:pt x="1740" y="1732"/>
                </a:lnTo>
                <a:lnTo>
                  <a:pt x="1741" y="1732"/>
                </a:lnTo>
                <a:lnTo>
                  <a:pt x="1742" y="1732"/>
                </a:lnTo>
                <a:lnTo>
                  <a:pt x="1742" y="1733"/>
                </a:lnTo>
                <a:lnTo>
                  <a:pt x="1741" y="1733"/>
                </a:lnTo>
                <a:lnTo>
                  <a:pt x="1742" y="1733"/>
                </a:lnTo>
                <a:lnTo>
                  <a:pt x="1742" y="1734"/>
                </a:lnTo>
                <a:lnTo>
                  <a:pt x="1743" y="1734"/>
                </a:lnTo>
                <a:lnTo>
                  <a:pt x="1745" y="1735"/>
                </a:lnTo>
                <a:lnTo>
                  <a:pt x="1746" y="1735"/>
                </a:lnTo>
                <a:lnTo>
                  <a:pt x="1747" y="1737"/>
                </a:lnTo>
                <a:lnTo>
                  <a:pt x="1748" y="1738"/>
                </a:lnTo>
                <a:lnTo>
                  <a:pt x="1749" y="1738"/>
                </a:lnTo>
                <a:lnTo>
                  <a:pt x="1749" y="1739"/>
                </a:lnTo>
                <a:lnTo>
                  <a:pt x="1751" y="1739"/>
                </a:lnTo>
                <a:lnTo>
                  <a:pt x="1751" y="1740"/>
                </a:lnTo>
                <a:lnTo>
                  <a:pt x="1752" y="1740"/>
                </a:lnTo>
                <a:lnTo>
                  <a:pt x="1752" y="1741"/>
                </a:lnTo>
                <a:lnTo>
                  <a:pt x="1753" y="1743"/>
                </a:lnTo>
                <a:lnTo>
                  <a:pt x="1753" y="1744"/>
                </a:lnTo>
                <a:lnTo>
                  <a:pt x="1753" y="1745"/>
                </a:lnTo>
                <a:lnTo>
                  <a:pt x="1754" y="1745"/>
                </a:lnTo>
                <a:lnTo>
                  <a:pt x="1755" y="1745"/>
                </a:lnTo>
                <a:lnTo>
                  <a:pt x="1755" y="1746"/>
                </a:lnTo>
                <a:lnTo>
                  <a:pt x="1757" y="1746"/>
                </a:lnTo>
                <a:lnTo>
                  <a:pt x="1758" y="1745"/>
                </a:lnTo>
                <a:lnTo>
                  <a:pt x="1759" y="1744"/>
                </a:lnTo>
                <a:lnTo>
                  <a:pt x="1760" y="1744"/>
                </a:lnTo>
                <a:lnTo>
                  <a:pt x="1760" y="1743"/>
                </a:lnTo>
                <a:lnTo>
                  <a:pt x="1761" y="1743"/>
                </a:lnTo>
                <a:lnTo>
                  <a:pt x="1761" y="1744"/>
                </a:lnTo>
                <a:lnTo>
                  <a:pt x="1761" y="1743"/>
                </a:lnTo>
                <a:lnTo>
                  <a:pt x="1762" y="1743"/>
                </a:lnTo>
                <a:lnTo>
                  <a:pt x="1764" y="1743"/>
                </a:lnTo>
                <a:lnTo>
                  <a:pt x="1764" y="1741"/>
                </a:lnTo>
                <a:lnTo>
                  <a:pt x="1765" y="1740"/>
                </a:lnTo>
                <a:lnTo>
                  <a:pt x="1765" y="1739"/>
                </a:lnTo>
                <a:lnTo>
                  <a:pt x="1766" y="1739"/>
                </a:lnTo>
                <a:lnTo>
                  <a:pt x="1767" y="1738"/>
                </a:lnTo>
                <a:lnTo>
                  <a:pt x="1768" y="1737"/>
                </a:lnTo>
                <a:lnTo>
                  <a:pt x="1768" y="1735"/>
                </a:lnTo>
                <a:lnTo>
                  <a:pt x="1770" y="1735"/>
                </a:lnTo>
                <a:lnTo>
                  <a:pt x="1770" y="1734"/>
                </a:lnTo>
                <a:lnTo>
                  <a:pt x="1771" y="1733"/>
                </a:lnTo>
                <a:lnTo>
                  <a:pt x="1772" y="1733"/>
                </a:lnTo>
                <a:lnTo>
                  <a:pt x="1772" y="1732"/>
                </a:lnTo>
                <a:lnTo>
                  <a:pt x="1773" y="1731"/>
                </a:lnTo>
                <a:lnTo>
                  <a:pt x="1774" y="1729"/>
                </a:lnTo>
                <a:lnTo>
                  <a:pt x="1774" y="1728"/>
                </a:lnTo>
                <a:lnTo>
                  <a:pt x="1776" y="1728"/>
                </a:lnTo>
                <a:lnTo>
                  <a:pt x="1776" y="1727"/>
                </a:lnTo>
                <a:lnTo>
                  <a:pt x="1776" y="1726"/>
                </a:lnTo>
                <a:lnTo>
                  <a:pt x="1777" y="1726"/>
                </a:lnTo>
                <a:lnTo>
                  <a:pt x="1777" y="1725"/>
                </a:lnTo>
                <a:lnTo>
                  <a:pt x="1778" y="1725"/>
                </a:lnTo>
                <a:lnTo>
                  <a:pt x="1778" y="1724"/>
                </a:lnTo>
                <a:lnTo>
                  <a:pt x="1779" y="1722"/>
                </a:lnTo>
                <a:lnTo>
                  <a:pt x="1780" y="1721"/>
                </a:lnTo>
                <a:lnTo>
                  <a:pt x="1782" y="1720"/>
                </a:lnTo>
                <a:lnTo>
                  <a:pt x="1782" y="1719"/>
                </a:lnTo>
                <a:lnTo>
                  <a:pt x="1783" y="1718"/>
                </a:lnTo>
                <a:lnTo>
                  <a:pt x="1784" y="1716"/>
                </a:lnTo>
                <a:lnTo>
                  <a:pt x="1784" y="1715"/>
                </a:lnTo>
                <a:lnTo>
                  <a:pt x="1785" y="1715"/>
                </a:lnTo>
                <a:lnTo>
                  <a:pt x="1786" y="1714"/>
                </a:lnTo>
                <a:lnTo>
                  <a:pt x="1786" y="1713"/>
                </a:lnTo>
                <a:lnTo>
                  <a:pt x="1787" y="1713"/>
                </a:lnTo>
                <a:lnTo>
                  <a:pt x="1787" y="1712"/>
                </a:lnTo>
                <a:lnTo>
                  <a:pt x="1787" y="1710"/>
                </a:lnTo>
                <a:lnTo>
                  <a:pt x="1789" y="1710"/>
                </a:lnTo>
                <a:lnTo>
                  <a:pt x="1789" y="1709"/>
                </a:lnTo>
                <a:lnTo>
                  <a:pt x="1790" y="1709"/>
                </a:lnTo>
                <a:lnTo>
                  <a:pt x="1791" y="1709"/>
                </a:lnTo>
                <a:lnTo>
                  <a:pt x="1791" y="1708"/>
                </a:lnTo>
                <a:lnTo>
                  <a:pt x="1791" y="1707"/>
                </a:lnTo>
                <a:lnTo>
                  <a:pt x="1792" y="1707"/>
                </a:lnTo>
                <a:lnTo>
                  <a:pt x="1791" y="1706"/>
                </a:lnTo>
                <a:lnTo>
                  <a:pt x="1791" y="1704"/>
                </a:lnTo>
                <a:lnTo>
                  <a:pt x="1792" y="1704"/>
                </a:lnTo>
                <a:lnTo>
                  <a:pt x="1792" y="1703"/>
                </a:lnTo>
                <a:lnTo>
                  <a:pt x="1793" y="1703"/>
                </a:lnTo>
                <a:lnTo>
                  <a:pt x="1793" y="1702"/>
                </a:lnTo>
                <a:lnTo>
                  <a:pt x="1795" y="1701"/>
                </a:lnTo>
                <a:lnTo>
                  <a:pt x="1798" y="1695"/>
                </a:lnTo>
                <a:lnTo>
                  <a:pt x="1801" y="1691"/>
                </a:lnTo>
                <a:lnTo>
                  <a:pt x="1802" y="1691"/>
                </a:lnTo>
                <a:lnTo>
                  <a:pt x="1802" y="1694"/>
                </a:lnTo>
                <a:lnTo>
                  <a:pt x="1801" y="1695"/>
                </a:lnTo>
                <a:lnTo>
                  <a:pt x="1801" y="1696"/>
                </a:lnTo>
                <a:lnTo>
                  <a:pt x="1801" y="1697"/>
                </a:lnTo>
                <a:lnTo>
                  <a:pt x="1801" y="1699"/>
                </a:lnTo>
                <a:lnTo>
                  <a:pt x="1799" y="1699"/>
                </a:lnTo>
                <a:lnTo>
                  <a:pt x="1799" y="1700"/>
                </a:lnTo>
                <a:lnTo>
                  <a:pt x="1801" y="1700"/>
                </a:lnTo>
                <a:lnTo>
                  <a:pt x="1801" y="1701"/>
                </a:lnTo>
                <a:lnTo>
                  <a:pt x="1802" y="1701"/>
                </a:lnTo>
                <a:lnTo>
                  <a:pt x="1802" y="1702"/>
                </a:lnTo>
                <a:lnTo>
                  <a:pt x="1803" y="1702"/>
                </a:lnTo>
                <a:lnTo>
                  <a:pt x="1803" y="1701"/>
                </a:lnTo>
                <a:lnTo>
                  <a:pt x="1803" y="1704"/>
                </a:lnTo>
                <a:lnTo>
                  <a:pt x="1803" y="1706"/>
                </a:lnTo>
                <a:lnTo>
                  <a:pt x="1804" y="1706"/>
                </a:lnTo>
                <a:lnTo>
                  <a:pt x="1805" y="1706"/>
                </a:lnTo>
                <a:lnTo>
                  <a:pt x="1805" y="1704"/>
                </a:lnTo>
                <a:lnTo>
                  <a:pt x="1807" y="1704"/>
                </a:lnTo>
                <a:lnTo>
                  <a:pt x="1807" y="1703"/>
                </a:lnTo>
                <a:lnTo>
                  <a:pt x="1808" y="1703"/>
                </a:lnTo>
                <a:lnTo>
                  <a:pt x="1808" y="1702"/>
                </a:lnTo>
                <a:lnTo>
                  <a:pt x="1809" y="1701"/>
                </a:lnTo>
                <a:lnTo>
                  <a:pt x="1810" y="1700"/>
                </a:lnTo>
                <a:lnTo>
                  <a:pt x="1810" y="1699"/>
                </a:lnTo>
                <a:lnTo>
                  <a:pt x="1810" y="1697"/>
                </a:lnTo>
                <a:lnTo>
                  <a:pt x="1811" y="1697"/>
                </a:lnTo>
                <a:lnTo>
                  <a:pt x="1812" y="1696"/>
                </a:lnTo>
                <a:lnTo>
                  <a:pt x="1812" y="1695"/>
                </a:lnTo>
                <a:lnTo>
                  <a:pt x="1814" y="1694"/>
                </a:lnTo>
                <a:lnTo>
                  <a:pt x="1814" y="1693"/>
                </a:lnTo>
                <a:lnTo>
                  <a:pt x="1815" y="1693"/>
                </a:lnTo>
                <a:lnTo>
                  <a:pt x="1814" y="1691"/>
                </a:lnTo>
                <a:lnTo>
                  <a:pt x="1815" y="1690"/>
                </a:lnTo>
                <a:lnTo>
                  <a:pt x="1816" y="1689"/>
                </a:lnTo>
                <a:lnTo>
                  <a:pt x="1816" y="1688"/>
                </a:lnTo>
                <a:lnTo>
                  <a:pt x="1817" y="1687"/>
                </a:lnTo>
                <a:lnTo>
                  <a:pt x="1817" y="1685"/>
                </a:lnTo>
                <a:lnTo>
                  <a:pt x="1817" y="1684"/>
                </a:lnTo>
                <a:lnTo>
                  <a:pt x="1818" y="1684"/>
                </a:lnTo>
                <a:lnTo>
                  <a:pt x="1818" y="1683"/>
                </a:lnTo>
                <a:lnTo>
                  <a:pt x="1820" y="1683"/>
                </a:lnTo>
                <a:lnTo>
                  <a:pt x="1820" y="1682"/>
                </a:lnTo>
                <a:lnTo>
                  <a:pt x="1820" y="1681"/>
                </a:lnTo>
                <a:lnTo>
                  <a:pt x="1820" y="1679"/>
                </a:lnTo>
                <a:lnTo>
                  <a:pt x="1821" y="1678"/>
                </a:lnTo>
                <a:lnTo>
                  <a:pt x="1821" y="1677"/>
                </a:lnTo>
                <a:lnTo>
                  <a:pt x="1822" y="1676"/>
                </a:lnTo>
                <a:lnTo>
                  <a:pt x="1823" y="1674"/>
                </a:lnTo>
                <a:lnTo>
                  <a:pt x="1824" y="1674"/>
                </a:lnTo>
                <a:lnTo>
                  <a:pt x="1824" y="1672"/>
                </a:lnTo>
                <a:lnTo>
                  <a:pt x="1824" y="1671"/>
                </a:lnTo>
                <a:lnTo>
                  <a:pt x="1826" y="1671"/>
                </a:lnTo>
                <a:lnTo>
                  <a:pt x="1826" y="1670"/>
                </a:lnTo>
                <a:lnTo>
                  <a:pt x="1827" y="1669"/>
                </a:lnTo>
                <a:lnTo>
                  <a:pt x="1827" y="1668"/>
                </a:lnTo>
                <a:lnTo>
                  <a:pt x="1828" y="1666"/>
                </a:lnTo>
                <a:lnTo>
                  <a:pt x="1828" y="1665"/>
                </a:lnTo>
                <a:lnTo>
                  <a:pt x="1829" y="1665"/>
                </a:lnTo>
                <a:lnTo>
                  <a:pt x="1830" y="1665"/>
                </a:lnTo>
                <a:lnTo>
                  <a:pt x="1829" y="1664"/>
                </a:lnTo>
                <a:lnTo>
                  <a:pt x="1829" y="1663"/>
                </a:lnTo>
                <a:lnTo>
                  <a:pt x="1830" y="1663"/>
                </a:lnTo>
                <a:lnTo>
                  <a:pt x="1832" y="1663"/>
                </a:lnTo>
                <a:lnTo>
                  <a:pt x="1832" y="1662"/>
                </a:lnTo>
                <a:lnTo>
                  <a:pt x="1832" y="1660"/>
                </a:lnTo>
                <a:lnTo>
                  <a:pt x="1833" y="1659"/>
                </a:lnTo>
                <a:lnTo>
                  <a:pt x="1833" y="1658"/>
                </a:lnTo>
                <a:lnTo>
                  <a:pt x="1833" y="1657"/>
                </a:lnTo>
                <a:lnTo>
                  <a:pt x="1834" y="1656"/>
                </a:lnTo>
                <a:lnTo>
                  <a:pt x="1834" y="1654"/>
                </a:lnTo>
                <a:lnTo>
                  <a:pt x="1834" y="1653"/>
                </a:lnTo>
                <a:lnTo>
                  <a:pt x="1834" y="1652"/>
                </a:lnTo>
                <a:lnTo>
                  <a:pt x="1833" y="1651"/>
                </a:lnTo>
                <a:lnTo>
                  <a:pt x="1834" y="1651"/>
                </a:lnTo>
                <a:lnTo>
                  <a:pt x="1834" y="1650"/>
                </a:lnTo>
                <a:lnTo>
                  <a:pt x="1835" y="1650"/>
                </a:lnTo>
                <a:lnTo>
                  <a:pt x="1835" y="1649"/>
                </a:lnTo>
                <a:lnTo>
                  <a:pt x="1836" y="1650"/>
                </a:lnTo>
                <a:lnTo>
                  <a:pt x="1837" y="1649"/>
                </a:lnTo>
                <a:lnTo>
                  <a:pt x="1839" y="1649"/>
                </a:lnTo>
                <a:lnTo>
                  <a:pt x="1839" y="1650"/>
                </a:lnTo>
                <a:lnTo>
                  <a:pt x="1840" y="1649"/>
                </a:lnTo>
                <a:lnTo>
                  <a:pt x="1841" y="1649"/>
                </a:lnTo>
                <a:lnTo>
                  <a:pt x="1841" y="1647"/>
                </a:lnTo>
                <a:lnTo>
                  <a:pt x="1842" y="1647"/>
                </a:lnTo>
                <a:lnTo>
                  <a:pt x="1842" y="1646"/>
                </a:lnTo>
                <a:lnTo>
                  <a:pt x="1843" y="1646"/>
                </a:lnTo>
                <a:lnTo>
                  <a:pt x="1843" y="1645"/>
                </a:lnTo>
                <a:lnTo>
                  <a:pt x="1845" y="1644"/>
                </a:lnTo>
                <a:lnTo>
                  <a:pt x="1845" y="1643"/>
                </a:lnTo>
                <a:lnTo>
                  <a:pt x="1846" y="1643"/>
                </a:lnTo>
                <a:lnTo>
                  <a:pt x="1847" y="1641"/>
                </a:lnTo>
                <a:lnTo>
                  <a:pt x="1847" y="1640"/>
                </a:lnTo>
                <a:lnTo>
                  <a:pt x="1848" y="1640"/>
                </a:lnTo>
                <a:lnTo>
                  <a:pt x="1848" y="1639"/>
                </a:lnTo>
                <a:lnTo>
                  <a:pt x="1849" y="1639"/>
                </a:lnTo>
                <a:lnTo>
                  <a:pt x="1851" y="1638"/>
                </a:lnTo>
                <a:lnTo>
                  <a:pt x="1851" y="1637"/>
                </a:lnTo>
                <a:lnTo>
                  <a:pt x="1849" y="1637"/>
                </a:lnTo>
                <a:lnTo>
                  <a:pt x="1849" y="1635"/>
                </a:lnTo>
                <a:lnTo>
                  <a:pt x="1849" y="1634"/>
                </a:lnTo>
                <a:lnTo>
                  <a:pt x="1851" y="1633"/>
                </a:lnTo>
                <a:lnTo>
                  <a:pt x="1849" y="1633"/>
                </a:lnTo>
                <a:lnTo>
                  <a:pt x="1849" y="1632"/>
                </a:lnTo>
                <a:lnTo>
                  <a:pt x="1848" y="1631"/>
                </a:lnTo>
                <a:lnTo>
                  <a:pt x="1847" y="1632"/>
                </a:lnTo>
                <a:lnTo>
                  <a:pt x="1847" y="1631"/>
                </a:lnTo>
                <a:lnTo>
                  <a:pt x="1846" y="1631"/>
                </a:lnTo>
                <a:lnTo>
                  <a:pt x="1845" y="1629"/>
                </a:lnTo>
                <a:lnTo>
                  <a:pt x="1845" y="1631"/>
                </a:lnTo>
                <a:lnTo>
                  <a:pt x="1843" y="1629"/>
                </a:lnTo>
                <a:lnTo>
                  <a:pt x="1842" y="1629"/>
                </a:lnTo>
                <a:lnTo>
                  <a:pt x="1841" y="1629"/>
                </a:lnTo>
                <a:lnTo>
                  <a:pt x="1840" y="1629"/>
                </a:lnTo>
                <a:lnTo>
                  <a:pt x="1839" y="1629"/>
                </a:lnTo>
                <a:lnTo>
                  <a:pt x="1837" y="1629"/>
                </a:lnTo>
                <a:lnTo>
                  <a:pt x="1837" y="1628"/>
                </a:lnTo>
                <a:lnTo>
                  <a:pt x="1836" y="1628"/>
                </a:lnTo>
                <a:lnTo>
                  <a:pt x="1835" y="1628"/>
                </a:lnTo>
                <a:lnTo>
                  <a:pt x="1834" y="1628"/>
                </a:lnTo>
                <a:lnTo>
                  <a:pt x="1833" y="1628"/>
                </a:lnTo>
                <a:lnTo>
                  <a:pt x="1833" y="1629"/>
                </a:lnTo>
                <a:lnTo>
                  <a:pt x="1832" y="1629"/>
                </a:lnTo>
                <a:lnTo>
                  <a:pt x="1830" y="1629"/>
                </a:lnTo>
                <a:lnTo>
                  <a:pt x="1830" y="1628"/>
                </a:lnTo>
                <a:lnTo>
                  <a:pt x="1830" y="1627"/>
                </a:lnTo>
                <a:lnTo>
                  <a:pt x="1829" y="1627"/>
                </a:lnTo>
                <a:lnTo>
                  <a:pt x="1830" y="1626"/>
                </a:lnTo>
                <a:lnTo>
                  <a:pt x="1832" y="1627"/>
                </a:lnTo>
                <a:lnTo>
                  <a:pt x="1833" y="1627"/>
                </a:lnTo>
                <a:lnTo>
                  <a:pt x="1834" y="1627"/>
                </a:lnTo>
                <a:lnTo>
                  <a:pt x="1835" y="1627"/>
                </a:lnTo>
                <a:lnTo>
                  <a:pt x="1836" y="1627"/>
                </a:lnTo>
                <a:lnTo>
                  <a:pt x="1837" y="1627"/>
                </a:lnTo>
                <a:lnTo>
                  <a:pt x="1839" y="1627"/>
                </a:lnTo>
                <a:lnTo>
                  <a:pt x="1840" y="1627"/>
                </a:lnTo>
                <a:lnTo>
                  <a:pt x="1841" y="1627"/>
                </a:lnTo>
                <a:lnTo>
                  <a:pt x="1842" y="1627"/>
                </a:lnTo>
                <a:lnTo>
                  <a:pt x="1843" y="1627"/>
                </a:lnTo>
                <a:lnTo>
                  <a:pt x="1845" y="1627"/>
                </a:lnTo>
                <a:lnTo>
                  <a:pt x="1846" y="1627"/>
                </a:lnTo>
                <a:lnTo>
                  <a:pt x="1847" y="1627"/>
                </a:lnTo>
                <a:lnTo>
                  <a:pt x="1848" y="1627"/>
                </a:lnTo>
                <a:lnTo>
                  <a:pt x="1849" y="1627"/>
                </a:lnTo>
                <a:lnTo>
                  <a:pt x="1849" y="1626"/>
                </a:lnTo>
                <a:lnTo>
                  <a:pt x="1851" y="1626"/>
                </a:lnTo>
                <a:lnTo>
                  <a:pt x="1852" y="1626"/>
                </a:lnTo>
                <a:lnTo>
                  <a:pt x="1854" y="1625"/>
                </a:lnTo>
                <a:lnTo>
                  <a:pt x="1855" y="1625"/>
                </a:lnTo>
                <a:lnTo>
                  <a:pt x="1855" y="1624"/>
                </a:lnTo>
                <a:lnTo>
                  <a:pt x="1857" y="1624"/>
                </a:lnTo>
                <a:lnTo>
                  <a:pt x="1857" y="1622"/>
                </a:lnTo>
                <a:lnTo>
                  <a:pt x="1858" y="1622"/>
                </a:lnTo>
                <a:lnTo>
                  <a:pt x="1859" y="1621"/>
                </a:lnTo>
                <a:lnTo>
                  <a:pt x="1859" y="1620"/>
                </a:lnTo>
                <a:lnTo>
                  <a:pt x="1860" y="1620"/>
                </a:lnTo>
                <a:lnTo>
                  <a:pt x="1860" y="1619"/>
                </a:lnTo>
                <a:lnTo>
                  <a:pt x="1861" y="1618"/>
                </a:lnTo>
                <a:lnTo>
                  <a:pt x="1863" y="1616"/>
                </a:lnTo>
                <a:lnTo>
                  <a:pt x="1863" y="1615"/>
                </a:lnTo>
                <a:lnTo>
                  <a:pt x="1864" y="1614"/>
                </a:lnTo>
                <a:lnTo>
                  <a:pt x="1864" y="1613"/>
                </a:lnTo>
                <a:lnTo>
                  <a:pt x="1865" y="1613"/>
                </a:lnTo>
                <a:lnTo>
                  <a:pt x="1865" y="1612"/>
                </a:lnTo>
                <a:lnTo>
                  <a:pt x="1866" y="1610"/>
                </a:lnTo>
                <a:lnTo>
                  <a:pt x="1866" y="1609"/>
                </a:lnTo>
                <a:lnTo>
                  <a:pt x="1867" y="1608"/>
                </a:lnTo>
                <a:lnTo>
                  <a:pt x="1867" y="1607"/>
                </a:lnTo>
                <a:lnTo>
                  <a:pt x="1867" y="1606"/>
                </a:lnTo>
                <a:lnTo>
                  <a:pt x="1867" y="1605"/>
                </a:lnTo>
                <a:lnTo>
                  <a:pt x="1868" y="1605"/>
                </a:lnTo>
                <a:lnTo>
                  <a:pt x="1870" y="1605"/>
                </a:lnTo>
                <a:lnTo>
                  <a:pt x="1871" y="1605"/>
                </a:lnTo>
                <a:lnTo>
                  <a:pt x="1872" y="1605"/>
                </a:lnTo>
                <a:lnTo>
                  <a:pt x="1873" y="1603"/>
                </a:lnTo>
                <a:lnTo>
                  <a:pt x="1874" y="1603"/>
                </a:lnTo>
                <a:lnTo>
                  <a:pt x="1876" y="1603"/>
                </a:lnTo>
                <a:lnTo>
                  <a:pt x="1877" y="1603"/>
                </a:lnTo>
                <a:lnTo>
                  <a:pt x="1878" y="1603"/>
                </a:lnTo>
                <a:lnTo>
                  <a:pt x="1879" y="1603"/>
                </a:lnTo>
                <a:lnTo>
                  <a:pt x="1880" y="1602"/>
                </a:lnTo>
                <a:lnTo>
                  <a:pt x="1882" y="1602"/>
                </a:lnTo>
                <a:lnTo>
                  <a:pt x="1883" y="1602"/>
                </a:lnTo>
                <a:lnTo>
                  <a:pt x="1884" y="1602"/>
                </a:lnTo>
                <a:lnTo>
                  <a:pt x="1885" y="1602"/>
                </a:lnTo>
                <a:lnTo>
                  <a:pt x="1886" y="1602"/>
                </a:lnTo>
                <a:lnTo>
                  <a:pt x="1888" y="1602"/>
                </a:lnTo>
                <a:lnTo>
                  <a:pt x="1889" y="1602"/>
                </a:lnTo>
                <a:lnTo>
                  <a:pt x="1890" y="1602"/>
                </a:lnTo>
                <a:lnTo>
                  <a:pt x="1890" y="1601"/>
                </a:lnTo>
                <a:lnTo>
                  <a:pt x="1891" y="1601"/>
                </a:lnTo>
                <a:lnTo>
                  <a:pt x="1892" y="1601"/>
                </a:lnTo>
                <a:lnTo>
                  <a:pt x="1893" y="1601"/>
                </a:lnTo>
                <a:lnTo>
                  <a:pt x="1895" y="1601"/>
                </a:lnTo>
                <a:lnTo>
                  <a:pt x="1896" y="1600"/>
                </a:lnTo>
                <a:lnTo>
                  <a:pt x="1897" y="1600"/>
                </a:lnTo>
                <a:lnTo>
                  <a:pt x="1898" y="1600"/>
                </a:lnTo>
                <a:lnTo>
                  <a:pt x="1898" y="1599"/>
                </a:lnTo>
                <a:lnTo>
                  <a:pt x="1899" y="1599"/>
                </a:lnTo>
                <a:lnTo>
                  <a:pt x="1901" y="1597"/>
                </a:lnTo>
                <a:lnTo>
                  <a:pt x="1902" y="1597"/>
                </a:lnTo>
                <a:lnTo>
                  <a:pt x="1902" y="1596"/>
                </a:lnTo>
                <a:lnTo>
                  <a:pt x="1903" y="1596"/>
                </a:lnTo>
                <a:lnTo>
                  <a:pt x="1904" y="1595"/>
                </a:lnTo>
                <a:lnTo>
                  <a:pt x="1905" y="1594"/>
                </a:lnTo>
                <a:lnTo>
                  <a:pt x="1907" y="1594"/>
                </a:lnTo>
                <a:lnTo>
                  <a:pt x="1907" y="1595"/>
                </a:lnTo>
                <a:lnTo>
                  <a:pt x="1908" y="1595"/>
                </a:lnTo>
                <a:lnTo>
                  <a:pt x="1909" y="1595"/>
                </a:lnTo>
                <a:lnTo>
                  <a:pt x="1910" y="1595"/>
                </a:lnTo>
                <a:lnTo>
                  <a:pt x="1911" y="1595"/>
                </a:lnTo>
                <a:lnTo>
                  <a:pt x="1913" y="1595"/>
                </a:lnTo>
                <a:lnTo>
                  <a:pt x="1914" y="1595"/>
                </a:lnTo>
                <a:lnTo>
                  <a:pt x="1915" y="1595"/>
                </a:lnTo>
                <a:lnTo>
                  <a:pt x="1916" y="1595"/>
                </a:lnTo>
                <a:lnTo>
                  <a:pt x="1916" y="1596"/>
                </a:lnTo>
                <a:lnTo>
                  <a:pt x="1917" y="1595"/>
                </a:lnTo>
                <a:lnTo>
                  <a:pt x="1918" y="1595"/>
                </a:lnTo>
                <a:lnTo>
                  <a:pt x="1918" y="1594"/>
                </a:lnTo>
                <a:lnTo>
                  <a:pt x="1920" y="1594"/>
                </a:lnTo>
                <a:lnTo>
                  <a:pt x="1921" y="1593"/>
                </a:lnTo>
                <a:lnTo>
                  <a:pt x="1922" y="1591"/>
                </a:lnTo>
                <a:lnTo>
                  <a:pt x="1923" y="1590"/>
                </a:lnTo>
                <a:lnTo>
                  <a:pt x="1924" y="1588"/>
                </a:lnTo>
                <a:lnTo>
                  <a:pt x="1924" y="1587"/>
                </a:lnTo>
                <a:lnTo>
                  <a:pt x="1924" y="1585"/>
                </a:lnTo>
                <a:lnTo>
                  <a:pt x="1924" y="1584"/>
                </a:lnTo>
                <a:lnTo>
                  <a:pt x="1926" y="1584"/>
                </a:lnTo>
                <a:lnTo>
                  <a:pt x="1927" y="1583"/>
                </a:lnTo>
                <a:lnTo>
                  <a:pt x="1927" y="1582"/>
                </a:lnTo>
                <a:lnTo>
                  <a:pt x="1927" y="1581"/>
                </a:lnTo>
                <a:lnTo>
                  <a:pt x="1928" y="1580"/>
                </a:lnTo>
                <a:lnTo>
                  <a:pt x="1929" y="1580"/>
                </a:lnTo>
                <a:lnTo>
                  <a:pt x="1930" y="1580"/>
                </a:lnTo>
                <a:lnTo>
                  <a:pt x="1932" y="1580"/>
                </a:lnTo>
                <a:lnTo>
                  <a:pt x="1933" y="1580"/>
                </a:lnTo>
                <a:lnTo>
                  <a:pt x="1933" y="1578"/>
                </a:lnTo>
                <a:lnTo>
                  <a:pt x="1934" y="1578"/>
                </a:lnTo>
                <a:lnTo>
                  <a:pt x="1935" y="1578"/>
                </a:lnTo>
                <a:lnTo>
                  <a:pt x="1935" y="1580"/>
                </a:lnTo>
                <a:lnTo>
                  <a:pt x="1936" y="1578"/>
                </a:lnTo>
                <a:lnTo>
                  <a:pt x="1938" y="1578"/>
                </a:lnTo>
                <a:lnTo>
                  <a:pt x="1939" y="1577"/>
                </a:lnTo>
                <a:lnTo>
                  <a:pt x="1940" y="1576"/>
                </a:lnTo>
                <a:lnTo>
                  <a:pt x="1941" y="1576"/>
                </a:lnTo>
                <a:lnTo>
                  <a:pt x="1941" y="1575"/>
                </a:lnTo>
                <a:lnTo>
                  <a:pt x="1941" y="1574"/>
                </a:lnTo>
                <a:lnTo>
                  <a:pt x="1942" y="1574"/>
                </a:lnTo>
                <a:lnTo>
                  <a:pt x="1942" y="1572"/>
                </a:lnTo>
                <a:lnTo>
                  <a:pt x="1943" y="1572"/>
                </a:lnTo>
                <a:lnTo>
                  <a:pt x="1943" y="1571"/>
                </a:lnTo>
                <a:lnTo>
                  <a:pt x="1945" y="1571"/>
                </a:lnTo>
                <a:lnTo>
                  <a:pt x="1946" y="1571"/>
                </a:lnTo>
                <a:lnTo>
                  <a:pt x="1946" y="1572"/>
                </a:lnTo>
                <a:lnTo>
                  <a:pt x="1947" y="1572"/>
                </a:lnTo>
                <a:lnTo>
                  <a:pt x="1947" y="1574"/>
                </a:lnTo>
                <a:lnTo>
                  <a:pt x="1948" y="1574"/>
                </a:lnTo>
                <a:lnTo>
                  <a:pt x="1949" y="1574"/>
                </a:lnTo>
                <a:lnTo>
                  <a:pt x="1949" y="1572"/>
                </a:lnTo>
                <a:lnTo>
                  <a:pt x="1951" y="1572"/>
                </a:lnTo>
                <a:lnTo>
                  <a:pt x="1952" y="1572"/>
                </a:lnTo>
                <a:lnTo>
                  <a:pt x="1952" y="1571"/>
                </a:lnTo>
                <a:lnTo>
                  <a:pt x="1953" y="1571"/>
                </a:lnTo>
                <a:lnTo>
                  <a:pt x="1954" y="1571"/>
                </a:lnTo>
                <a:lnTo>
                  <a:pt x="1955" y="1571"/>
                </a:lnTo>
                <a:lnTo>
                  <a:pt x="1955" y="1570"/>
                </a:lnTo>
                <a:lnTo>
                  <a:pt x="1955" y="1571"/>
                </a:lnTo>
                <a:lnTo>
                  <a:pt x="1957" y="1571"/>
                </a:lnTo>
                <a:lnTo>
                  <a:pt x="1957" y="1572"/>
                </a:lnTo>
                <a:lnTo>
                  <a:pt x="1958" y="1572"/>
                </a:lnTo>
                <a:lnTo>
                  <a:pt x="1959" y="1572"/>
                </a:lnTo>
                <a:lnTo>
                  <a:pt x="1959" y="1574"/>
                </a:lnTo>
                <a:lnTo>
                  <a:pt x="1960" y="1574"/>
                </a:lnTo>
                <a:lnTo>
                  <a:pt x="1961" y="1574"/>
                </a:lnTo>
                <a:lnTo>
                  <a:pt x="1961" y="1575"/>
                </a:lnTo>
                <a:lnTo>
                  <a:pt x="1963" y="1575"/>
                </a:lnTo>
                <a:lnTo>
                  <a:pt x="1964" y="1575"/>
                </a:lnTo>
                <a:lnTo>
                  <a:pt x="1963" y="1576"/>
                </a:lnTo>
                <a:lnTo>
                  <a:pt x="1964" y="1577"/>
                </a:lnTo>
                <a:lnTo>
                  <a:pt x="1965" y="1578"/>
                </a:lnTo>
                <a:lnTo>
                  <a:pt x="1966" y="1578"/>
                </a:lnTo>
                <a:lnTo>
                  <a:pt x="1967" y="1578"/>
                </a:lnTo>
                <a:lnTo>
                  <a:pt x="1967" y="1580"/>
                </a:lnTo>
                <a:lnTo>
                  <a:pt x="1968" y="1580"/>
                </a:lnTo>
                <a:lnTo>
                  <a:pt x="1970" y="1580"/>
                </a:lnTo>
                <a:lnTo>
                  <a:pt x="1971" y="1580"/>
                </a:lnTo>
                <a:lnTo>
                  <a:pt x="1972" y="1580"/>
                </a:lnTo>
                <a:lnTo>
                  <a:pt x="1972" y="1581"/>
                </a:lnTo>
                <a:lnTo>
                  <a:pt x="1973" y="1581"/>
                </a:lnTo>
                <a:lnTo>
                  <a:pt x="1974" y="1581"/>
                </a:lnTo>
                <a:lnTo>
                  <a:pt x="1974" y="1582"/>
                </a:lnTo>
                <a:lnTo>
                  <a:pt x="1976" y="1582"/>
                </a:lnTo>
                <a:lnTo>
                  <a:pt x="1977" y="1582"/>
                </a:lnTo>
                <a:lnTo>
                  <a:pt x="1978" y="1582"/>
                </a:lnTo>
                <a:lnTo>
                  <a:pt x="1979" y="1583"/>
                </a:lnTo>
                <a:lnTo>
                  <a:pt x="1980" y="1583"/>
                </a:lnTo>
                <a:lnTo>
                  <a:pt x="1980" y="1584"/>
                </a:lnTo>
                <a:lnTo>
                  <a:pt x="1982" y="1584"/>
                </a:lnTo>
                <a:lnTo>
                  <a:pt x="1983" y="1584"/>
                </a:lnTo>
                <a:lnTo>
                  <a:pt x="1983" y="1583"/>
                </a:lnTo>
                <a:lnTo>
                  <a:pt x="1984" y="1585"/>
                </a:lnTo>
                <a:lnTo>
                  <a:pt x="1985" y="1585"/>
                </a:lnTo>
                <a:lnTo>
                  <a:pt x="1986" y="1585"/>
                </a:lnTo>
                <a:lnTo>
                  <a:pt x="1986" y="1587"/>
                </a:lnTo>
                <a:lnTo>
                  <a:pt x="1988" y="1587"/>
                </a:lnTo>
                <a:lnTo>
                  <a:pt x="1989" y="1588"/>
                </a:lnTo>
                <a:lnTo>
                  <a:pt x="1990" y="1589"/>
                </a:lnTo>
                <a:lnTo>
                  <a:pt x="1990" y="1590"/>
                </a:lnTo>
                <a:lnTo>
                  <a:pt x="1991" y="1591"/>
                </a:lnTo>
                <a:lnTo>
                  <a:pt x="1992" y="1593"/>
                </a:lnTo>
                <a:lnTo>
                  <a:pt x="1993" y="1593"/>
                </a:lnTo>
                <a:lnTo>
                  <a:pt x="1995" y="1593"/>
                </a:lnTo>
                <a:lnTo>
                  <a:pt x="1996" y="1593"/>
                </a:lnTo>
                <a:lnTo>
                  <a:pt x="1997" y="1594"/>
                </a:lnTo>
                <a:lnTo>
                  <a:pt x="1997" y="1595"/>
                </a:lnTo>
                <a:lnTo>
                  <a:pt x="1998" y="1595"/>
                </a:lnTo>
                <a:lnTo>
                  <a:pt x="1999" y="1596"/>
                </a:lnTo>
                <a:lnTo>
                  <a:pt x="1999" y="1597"/>
                </a:lnTo>
                <a:lnTo>
                  <a:pt x="2001" y="1597"/>
                </a:lnTo>
                <a:lnTo>
                  <a:pt x="2001" y="1599"/>
                </a:lnTo>
                <a:lnTo>
                  <a:pt x="2002" y="1599"/>
                </a:lnTo>
                <a:lnTo>
                  <a:pt x="2002" y="1600"/>
                </a:lnTo>
                <a:lnTo>
                  <a:pt x="2003" y="1599"/>
                </a:lnTo>
                <a:lnTo>
                  <a:pt x="2003" y="1600"/>
                </a:lnTo>
                <a:lnTo>
                  <a:pt x="2003" y="1601"/>
                </a:lnTo>
                <a:lnTo>
                  <a:pt x="2004" y="1601"/>
                </a:lnTo>
                <a:lnTo>
                  <a:pt x="2004" y="1602"/>
                </a:lnTo>
                <a:lnTo>
                  <a:pt x="2004" y="1603"/>
                </a:lnTo>
                <a:lnTo>
                  <a:pt x="2005" y="1603"/>
                </a:lnTo>
                <a:lnTo>
                  <a:pt x="2005" y="1605"/>
                </a:lnTo>
                <a:lnTo>
                  <a:pt x="2007" y="1605"/>
                </a:lnTo>
                <a:lnTo>
                  <a:pt x="2007" y="1606"/>
                </a:lnTo>
                <a:lnTo>
                  <a:pt x="2007" y="1607"/>
                </a:lnTo>
                <a:lnTo>
                  <a:pt x="2007" y="1608"/>
                </a:lnTo>
                <a:lnTo>
                  <a:pt x="2008" y="1608"/>
                </a:lnTo>
                <a:lnTo>
                  <a:pt x="2008" y="1609"/>
                </a:lnTo>
                <a:lnTo>
                  <a:pt x="2008" y="1610"/>
                </a:lnTo>
                <a:lnTo>
                  <a:pt x="2008" y="1612"/>
                </a:lnTo>
                <a:lnTo>
                  <a:pt x="2009" y="1613"/>
                </a:lnTo>
                <a:lnTo>
                  <a:pt x="2009" y="1614"/>
                </a:lnTo>
                <a:lnTo>
                  <a:pt x="2010" y="1614"/>
                </a:lnTo>
                <a:lnTo>
                  <a:pt x="2011" y="1615"/>
                </a:lnTo>
                <a:lnTo>
                  <a:pt x="2011" y="1616"/>
                </a:lnTo>
                <a:lnTo>
                  <a:pt x="2011" y="1618"/>
                </a:lnTo>
                <a:lnTo>
                  <a:pt x="2013" y="1618"/>
                </a:lnTo>
                <a:lnTo>
                  <a:pt x="2013" y="1619"/>
                </a:lnTo>
                <a:lnTo>
                  <a:pt x="2014" y="1620"/>
                </a:lnTo>
                <a:lnTo>
                  <a:pt x="2014" y="1621"/>
                </a:lnTo>
                <a:lnTo>
                  <a:pt x="2014" y="1622"/>
                </a:lnTo>
                <a:lnTo>
                  <a:pt x="2014" y="1624"/>
                </a:lnTo>
                <a:lnTo>
                  <a:pt x="2015" y="1624"/>
                </a:lnTo>
                <a:lnTo>
                  <a:pt x="2015" y="1625"/>
                </a:lnTo>
                <a:lnTo>
                  <a:pt x="2015" y="1626"/>
                </a:lnTo>
                <a:lnTo>
                  <a:pt x="2016" y="1626"/>
                </a:lnTo>
                <a:lnTo>
                  <a:pt x="2016" y="1627"/>
                </a:lnTo>
                <a:lnTo>
                  <a:pt x="2017" y="1627"/>
                </a:lnTo>
                <a:lnTo>
                  <a:pt x="2018" y="1628"/>
                </a:lnTo>
                <a:lnTo>
                  <a:pt x="2018" y="1629"/>
                </a:lnTo>
                <a:lnTo>
                  <a:pt x="2017" y="1631"/>
                </a:lnTo>
                <a:lnTo>
                  <a:pt x="2017" y="1632"/>
                </a:lnTo>
                <a:lnTo>
                  <a:pt x="2017" y="1633"/>
                </a:lnTo>
                <a:lnTo>
                  <a:pt x="2018" y="1634"/>
                </a:lnTo>
                <a:lnTo>
                  <a:pt x="2018" y="1635"/>
                </a:lnTo>
                <a:lnTo>
                  <a:pt x="2018" y="1637"/>
                </a:lnTo>
                <a:lnTo>
                  <a:pt x="2018" y="1638"/>
                </a:lnTo>
                <a:lnTo>
                  <a:pt x="2020" y="1638"/>
                </a:lnTo>
                <a:lnTo>
                  <a:pt x="2020" y="1639"/>
                </a:lnTo>
                <a:lnTo>
                  <a:pt x="2021" y="1639"/>
                </a:lnTo>
                <a:lnTo>
                  <a:pt x="2021" y="1640"/>
                </a:lnTo>
                <a:lnTo>
                  <a:pt x="2022" y="1641"/>
                </a:lnTo>
                <a:lnTo>
                  <a:pt x="2023" y="1641"/>
                </a:lnTo>
                <a:lnTo>
                  <a:pt x="2023" y="1643"/>
                </a:lnTo>
                <a:lnTo>
                  <a:pt x="2024" y="1643"/>
                </a:lnTo>
                <a:lnTo>
                  <a:pt x="2024" y="1644"/>
                </a:lnTo>
                <a:lnTo>
                  <a:pt x="2024" y="1643"/>
                </a:lnTo>
                <a:lnTo>
                  <a:pt x="2026" y="1643"/>
                </a:lnTo>
                <a:lnTo>
                  <a:pt x="2026" y="1644"/>
                </a:lnTo>
                <a:lnTo>
                  <a:pt x="2026" y="1645"/>
                </a:lnTo>
                <a:lnTo>
                  <a:pt x="2026" y="1646"/>
                </a:lnTo>
                <a:lnTo>
                  <a:pt x="2027" y="1647"/>
                </a:lnTo>
                <a:lnTo>
                  <a:pt x="2027" y="1649"/>
                </a:lnTo>
                <a:lnTo>
                  <a:pt x="2027" y="1650"/>
                </a:lnTo>
                <a:lnTo>
                  <a:pt x="2028" y="1650"/>
                </a:lnTo>
                <a:lnTo>
                  <a:pt x="2027" y="1650"/>
                </a:lnTo>
                <a:lnTo>
                  <a:pt x="2027" y="1651"/>
                </a:lnTo>
                <a:lnTo>
                  <a:pt x="2028" y="1651"/>
                </a:lnTo>
                <a:lnTo>
                  <a:pt x="2028" y="1652"/>
                </a:lnTo>
                <a:lnTo>
                  <a:pt x="2027" y="1652"/>
                </a:lnTo>
                <a:lnTo>
                  <a:pt x="2027" y="1653"/>
                </a:lnTo>
                <a:lnTo>
                  <a:pt x="2028" y="1653"/>
                </a:lnTo>
                <a:lnTo>
                  <a:pt x="2028" y="1654"/>
                </a:lnTo>
                <a:lnTo>
                  <a:pt x="2029" y="1656"/>
                </a:lnTo>
                <a:lnTo>
                  <a:pt x="2030" y="1656"/>
                </a:lnTo>
                <a:lnTo>
                  <a:pt x="2030" y="1657"/>
                </a:lnTo>
                <a:lnTo>
                  <a:pt x="2030" y="1658"/>
                </a:lnTo>
                <a:lnTo>
                  <a:pt x="2030" y="1659"/>
                </a:lnTo>
                <a:lnTo>
                  <a:pt x="2030" y="1660"/>
                </a:lnTo>
                <a:lnTo>
                  <a:pt x="2032" y="1660"/>
                </a:lnTo>
                <a:lnTo>
                  <a:pt x="2032" y="1662"/>
                </a:lnTo>
                <a:lnTo>
                  <a:pt x="2032" y="1663"/>
                </a:lnTo>
                <a:lnTo>
                  <a:pt x="2032" y="1664"/>
                </a:lnTo>
                <a:lnTo>
                  <a:pt x="2033" y="1665"/>
                </a:lnTo>
                <a:lnTo>
                  <a:pt x="2033" y="1666"/>
                </a:lnTo>
                <a:lnTo>
                  <a:pt x="2033" y="1668"/>
                </a:lnTo>
                <a:lnTo>
                  <a:pt x="2033" y="1669"/>
                </a:lnTo>
                <a:lnTo>
                  <a:pt x="2034" y="1669"/>
                </a:lnTo>
                <a:lnTo>
                  <a:pt x="2034" y="1670"/>
                </a:lnTo>
                <a:lnTo>
                  <a:pt x="2034" y="1671"/>
                </a:lnTo>
                <a:lnTo>
                  <a:pt x="2033" y="1671"/>
                </a:lnTo>
                <a:lnTo>
                  <a:pt x="2033" y="1672"/>
                </a:lnTo>
                <a:lnTo>
                  <a:pt x="2034" y="1674"/>
                </a:lnTo>
                <a:lnTo>
                  <a:pt x="2034" y="1675"/>
                </a:lnTo>
                <a:lnTo>
                  <a:pt x="2035" y="1675"/>
                </a:lnTo>
                <a:lnTo>
                  <a:pt x="2035" y="1676"/>
                </a:lnTo>
                <a:lnTo>
                  <a:pt x="2035" y="1677"/>
                </a:lnTo>
                <a:lnTo>
                  <a:pt x="2036" y="1678"/>
                </a:lnTo>
                <a:lnTo>
                  <a:pt x="2035" y="1678"/>
                </a:lnTo>
                <a:lnTo>
                  <a:pt x="2035" y="1679"/>
                </a:lnTo>
                <a:lnTo>
                  <a:pt x="2035" y="1681"/>
                </a:lnTo>
                <a:lnTo>
                  <a:pt x="2035" y="1682"/>
                </a:lnTo>
                <a:lnTo>
                  <a:pt x="2035" y="1683"/>
                </a:lnTo>
                <a:lnTo>
                  <a:pt x="2035" y="1684"/>
                </a:lnTo>
                <a:lnTo>
                  <a:pt x="2035" y="1685"/>
                </a:lnTo>
                <a:lnTo>
                  <a:pt x="2035" y="1687"/>
                </a:lnTo>
                <a:lnTo>
                  <a:pt x="2035" y="1688"/>
                </a:lnTo>
                <a:lnTo>
                  <a:pt x="2036" y="1689"/>
                </a:lnTo>
                <a:lnTo>
                  <a:pt x="2036" y="1690"/>
                </a:lnTo>
                <a:lnTo>
                  <a:pt x="2036" y="1691"/>
                </a:lnTo>
                <a:lnTo>
                  <a:pt x="2036" y="1693"/>
                </a:lnTo>
                <a:lnTo>
                  <a:pt x="2036" y="1694"/>
                </a:lnTo>
                <a:lnTo>
                  <a:pt x="2036" y="1695"/>
                </a:lnTo>
                <a:lnTo>
                  <a:pt x="2036" y="1696"/>
                </a:lnTo>
                <a:lnTo>
                  <a:pt x="2036" y="1697"/>
                </a:lnTo>
                <a:lnTo>
                  <a:pt x="2038" y="1697"/>
                </a:lnTo>
                <a:lnTo>
                  <a:pt x="2038" y="1699"/>
                </a:lnTo>
                <a:lnTo>
                  <a:pt x="2038" y="1700"/>
                </a:lnTo>
                <a:lnTo>
                  <a:pt x="2038" y="1701"/>
                </a:lnTo>
                <a:lnTo>
                  <a:pt x="2038" y="1702"/>
                </a:lnTo>
                <a:lnTo>
                  <a:pt x="2038" y="1703"/>
                </a:lnTo>
                <a:lnTo>
                  <a:pt x="2036" y="1703"/>
                </a:lnTo>
                <a:lnTo>
                  <a:pt x="2036" y="1704"/>
                </a:lnTo>
                <a:lnTo>
                  <a:pt x="2038" y="1706"/>
                </a:lnTo>
                <a:lnTo>
                  <a:pt x="2038" y="1707"/>
                </a:lnTo>
                <a:lnTo>
                  <a:pt x="2038" y="1708"/>
                </a:lnTo>
                <a:lnTo>
                  <a:pt x="2038" y="1709"/>
                </a:lnTo>
                <a:lnTo>
                  <a:pt x="2038" y="1710"/>
                </a:lnTo>
                <a:lnTo>
                  <a:pt x="2039" y="1712"/>
                </a:lnTo>
                <a:lnTo>
                  <a:pt x="2039" y="1713"/>
                </a:lnTo>
                <a:lnTo>
                  <a:pt x="2039" y="1714"/>
                </a:lnTo>
                <a:lnTo>
                  <a:pt x="2038" y="1715"/>
                </a:lnTo>
                <a:lnTo>
                  <a:pt x="2038" y="1716"/>
                </a:lnTo>
                <a:lnTo>
                  <a:pt x="2038" y="1718"/>
                </a:lnTo>
                <a:lnTo>
                  <a:pt x="2039" y="1719"/>
                </a:lnTo>
                <a:lnTo>
                  <a:pt x="2039" y="1720"/>
                </a:lnTo>
                <a:lnTo>
                  <a:pt x="2039" y="1721"/>
                </a:lnTo>
                <a:lnTo>
                  <a:pt x="2039" y="1722"/>
                </a:lnTo>
                <a:lnTo>
                  <a:pt x="2039" y="1724"/>
                </a:lnTo>
                <a:lnTo>
                  <a:pt x="2039" y="1725"/>
                </a:lnTo>
                <a:lnTo>
                  <a:pt x="2039" y="1726"/>
                </a:lnTo>
                <a:lnTo>
                  <a:pt x="2039" y="1727"/>
                </a:lnTo>
                <a:lnTo>
                  <a:pt x="2039" y="1728"/>
                </a:lnTo>
                <a:lnTo>
                  <a:pt x="2039" y="1729"/>
                </a:lnTo>
                <a:lnTo>
                  <a:pt x="2040" y="1729"/>
                </a:lnTo>
                <a:lnTo>
                  <a:pt x="2040" y="1731"/>
                </a:lnTo>
                <a:lnTo>
                  <a:pt x="2040" y="1732"/>
                </a:lnTo>
                <a:lnTo>
                  <a:pt x="2040" y="1733"/>
                </a:lnTo>
                <a:lnTo>
                  <a:pt x="2040" y="1735"/>
                </a:lnTo>
                <a:lnTo>
                  <a:pt x="2040" y="1737"/>
                </a:lnTo>
                <a:lnTo>
                  <a:pt x="2040" y="1738"/>
                </a:lnTo>
                <a:lnTo>
                  <a:pt x="2040" y="1739"/>
                </a:lnTo>
                <a:lnTo>
                  <a:pt x="2040" y="1740"/>
                </a:lnTo>
                <a:lnTo>
                  <a:pt x="2040" y="1741"/>
                </a:lnTo>
                <a:lnTo>
                  <a:pt x="2040" y="1743"/>
                </a:lnTo>
                <a:lnTo>
                  <a:pt x="2040" y="1744"/>
                </a:lnTo>
                <a:lnTo>
                  <a:pt x="2040" y="1745"/>
                </a:lnTo>
                <a:lnTo>
                  <a:pt x="2041" y="1745"/>
                </a:lnTo>
                <a:lnTo>
                  <a:pt x="2041" y="1746"/>
                </a:lnTo>
                <a:lnTo>
                  <a:pt x="2041" y="1747"/>
                </a:lnTo>
                <a:lnTo>
                  <a:pt x="2042" y="1749"/>
                </a:lnTo>
                <a:lnTo>
                  <a:pt x="2042" y="1750"/>
                </a:lnTo>
                <a:lnTo>
                  <a:pt x="2042" y="1751"/>
                </a:lnTo>
                <a:lnTo>
                  <a:pt x="2042" y="1752"/>
                </a:lnTo>
                <a:lnTo>
                  <a:pt x="2042" y="1753"/>
                </a:lnTo>
                <a:lnTo>
                  <a:pt x="2042" y="1754"/>
                </a:lnTo>
                <a:lnTo>
                  <a:pt x="2043" y="1756"/>
                </a:lnTo>
                <a:lnTo>
                  <a:pt x="2043" y="1757"/>
                </a:lnTo>
                <a:lnTo>
                  <a:pt x="2043" y="1758"/>
                </a:lnTo>
                <a:lnTo>
                  <a:pt x="2043" y="1759"/>
                </a:lnTo>
                <a:lnTo>
                  <a:pt x="2043" y="1760"/>
                </a:lnTo>
                <a:lnTo>
                  <a:pt x="2043" y="1762"/>
                </a:lnTo>
                <a:lnTo>
                  <a:pt x="2045" y="1763"/>
                </a:lnTo>
                <a:lnTo>
                  <a:pt x="2045" y="1764"/>
                </a:lnTo>
                <a:lnTo>
                  <a:pt x="2045" y="1765"/>
                </a:lnTo>
                <a:lnTo>
                  <a:pt x="2046" y="1765"/>
                </a:lnTo>
                <a:lnTo>
                  <a:pt x="2046" y="1766"/>
                </a:lnTo>
                <a:lnTo>
                  <a:pt x="2046" y="1768"/>
                </a:lnTo>
                <a:lnTo>
                  <a:pt x="2046" y="1769"/>
                </a:lnTo>
                <a:lnTo>
                  <a:pt x="2047" y="1770"/>
                </a:lnTo>
                <a:lnTo>
                  <a:pt x="2047" y="1771"/>
                </a:lnTo>
                <a:lnTo>
                  <a:pt x="2047" y="1772"/>
                </a:lnTo>
                <a:lnTo>
                  <a:pt x="2047" y="1774"/>
                </a:lnTo>
                <a:lnTo>
                  <a:pt x="2048" y="1775"/>
                </a:lnTo>
                <a:lnTo>
                  <a:pt x="2048" y="1776"/>
                </a:lnTo>
                <a:lnTo>
                  <a:pt x="2048" y="1777"/>
                </a:lnTo>
                <a:lnTo>
                  <a:pt x="2048" y="1778"/>
                </a:lnTo>
                <a:lnTo>
                  <a:pt x="2048" y="1779"/>
                </a:lnTo>
                <a:lnTo>
                  <a:pt x="2049" y="1781"/>
                </a:lnTo>
                <a:lnTo>
                  <a:pt x="2049" y="1782"/>
                </a:lnTo>
                <a:lnTo>
                  <a:pt x="2051" y="1783"/>
                </a:lnTo>
                <a:lnTo>
                  <a:pt x="2051" y="1784"/>
                </a:lnTo>
                <a:lnTo>
                  <a:pt x="2052" y="1784"/>
                </a:lnTo>
                <a:lnTo>
                  <a:pt x="2051" y="1784"/>
                </a:lnTo>
                <a:lnTo>
                  <a:pt x="2051" y="1785"/>
                </a:lnTo>
                <a:lnTo>
                  <a:pt x="2051" y="1787"/>
                </a:lnTo>
                <a:lnTo>
                  <a:pt x="2052" y="1788"/>
                </a:lnTo>
                <a:lnTo>
                  <a:pt x="2052" y="1789"/>
                </a:lnTo>
                <a:lnTo>
                  <a:pt x="2052" y="1790"/>
                </a:lnTo>
                <a:lnTo>
                  <a:pt x="2053" y="1790"/>
                </a:lnTo>
                <a:lnTo>
                  <a:pt x="2053" y="1791"/>
                </a:lnTo>
                <a:lnTo>
                  <a:pt x="2053" y="1793"/>
                </a:lnTo>
                <a:lnTo>
                  <a:pt x="2053" y="1794"/>
                </a:lnTo>
                <a:lnTo>
                  <a:pt x="2053" y="1795"/>
                </a:lnTo>
                <a:lnTo>
                  <a:pt x="2053" y="1796"/>
                </a:lnTo>
                <a:lnTo>
                  <a:pt x="2054" y="1796"/>
                </a:lnTo>
                <a:lnTo>
                  <a:pt x="2054" y="1797"/>
                </a:lnTo>
                <a:lnTo>
                  <a:pt x="2055" y="1799"/>
                </a:lnTo>
                <a:lnTo>
                  <a:pt x="2055" y="1800"/>
                </a:lnTo>
                <a:lnTo>
                  <a:pt x="2055" y="1801"/>
                </a:lnTo>
                <a:lnTo>
                  <a:pt x="2057" y="1801"/>
                </a:lnTo>
                <a:lnTo>
                  <a:pt x="2055" y="1802"/>
                </a:lnTo>
                <a:lnTo>
                  <a:pt x="2055" y="1803"/>
                </a:lnTo>
                <a:lnTo>
                  <a:pt x="2055" y="1804"/>
                </a:lnTo>
                <a:lnTo>
                  <a:pt x="2055" y="1806"/>
                </a:lnTo>
                <a:lnTo>
                  <a:pt x="2055" y="1807"/>
                </a:lnTo>
                <a:lnTo>
                  <a:pt x="2055" y="1808"/>
                </a:lnTo>
                <a:lnTo>
                  <a:pt x="2055" y="1809"/>
                </a:lnTo>
                <a:lnTo>
                  <a:pt x="2055" y="1810"/>
                </a:lnTo>
                <a:lnTo>
                  <a:pt x="2055" y="1812"/>
                </a:lnTo>
                <a:lnTo>
                  <a:pt x="2055" y="1813"/>
                </a:lnTo>
                <a:lnTo>
                  <a:pt x="2055" y="1814"/>
                </a:lnTo>
                <a:lnTo>
                  <a:pt x="2055" y="1815"/>
                </a:lnTo>
                <a:lnTo>
                  <a:pt x="2057" y="1815"/>
                </a:lnTo>
                <a:lnTo>
                  <a:pt x="2057" y="1816"/>
                </a:lnTo>
                <a:lnTo>
                  <a:pt x="2057" y="1818"/>
                </a:lnTo>
                <a:lnTo>
                  <a:pt x="2057" y="1819"/>
                </a:lnTo>
                <a:lnTo>
                  <a:pt x="2057" y="1821"/>
                </a:lnTo>
                <a:lnTo>
                  <a:pt x="2057" y="1822"/>
                </a:lnTo>
                <a:lnTo>
                  <a:pt x="2057" y="1825"/>
                </a:lnTo>
                <a:lnTo>
                  <a:pt x="2057" y="1826"/>
                </a:lnTo>
                <a:lnTo>
                  <a:pt x="2057" y="1827"/>
                </a:lnTo>
                <a:lnTo>
                  <a:pt x="2055" y="1828"/>
                </a:lnTo>
                <a:lnTo>
                  <a:pt x="2055" y="1829"/>
                </a:lnTo>
                <a:lnTo>
                  <a:pt x="2057" y="1831"/>
                </a:lnTo>
                <a:lnTo>
                  <a:pt x="2057" y="1832"/>
                </a:lnTo>
                <a:lnTo>
                  <a:pt x="2057" y="1833"/>
                </a:lnTo>
                <a:lnTo>
                  <a:pt x="2057" y="1834"/>
                </a:lnTo>
                <a:lnTo>
                  <a:pt x="2058" y="1834"/>
                </a:lnTo>
                <a:lnTo>
                  <a:pt x="2058" y="1835"/>
                </a:lnTo>
                <a:lnTo>
                  <a:pt x="2058" y="1837"/>
                </a:lnTo>
                <a:lnTo>
                  <a:pt x="2058" y="1838"/>
                </a:lnTo>
                <a:lnTo>
                  <a:pt x="2058" y="1839"/>
                </a:lnTo>
                <a:lnTo>
                  <a:pt x="2058" y="1840"/>
                </a:lnTo>
                <a:lnTo>
                  <a:pt x="2058" y="1841"/>
                </a:lnTo>
                <a:lnTo>
                  <a:pt x="2058" y="1843"/>
                </a:lnTo>
                <a:lnTo>
                  <a:pt x="2058" y="1844"/>
                </a:lnTo>
                <a:lnTo>
                  <a:pt x="2058" y="1845"/>
                </a:lnTo>
                <a:lnTo>
                  <a:pt x="2058" y="1846"/>
                </a:lnTo>
                <a:lnTo>
                  <a:pt x="2058" y="1847"/>
                </a:lnTo>
                <a:lnTo>
                  <a:pt x="2058" y="1848"/>
                </a:lnTo>
                <a:lnTo>
                  <a:pt x="2058" y="1850"/>
                </a:lnTo>
                <a:lnTo>
                  <a:pt x="2058" y="1851"/>
                </a:lnTo>
                <a:lnTo>
                  <a:pt x="2058" y="1852"/>
                </a:lnTo>
                <a:lnTo>
                  <a:pt x="2058" y="1853"/>
                </a:lnTo>
                <a:lnTo>
                  <a:pt x="2058" y="1854"/>
                </a:lnTo>
                <a:lnTo>
                  <a:pt x="2058" y="1856"/>
                </a:lnTo>
                <a:lnTo>
                  <a:pt x="2058" y="1857"/>
                </a:lnTo>
                <a:lnTo>
                  <a:pt x="2059" y="1858"/>
                </a:lnTo>
                <a:lnTo>
                  <a:pt x="2059" y="1859"/>
                </a:lnTo>
                <a:lnTo>
                  <a:pt x="2060" y="1859"/>
                </a:lnTo>
                <a:lnTo>
                  <a:pt x="2059" y="1860"/>
                </a:lnTo>
                <a:lnTo>
                  <a:pt x="2059" y="1862"/>
                </a:lnTo>
                <a:lnTo>
                  <a:pt x="2059" y="1863"/>
                </a:lnTo>
                <a:lnTo>
                  <a:pt x="2059" y="1864"/>
                </a:lnTo>
                <a:lnTo>
                  <a:pt x="2059" y="1865"/>
                </a:lnTo>
                <a:lnTo>
                  <a:pt x="2059" y="1866"/>
                </a:lnTo>
                <a:lnTo>
                  <a:pt x="2059" y="1868"/>
                </a:lnTo>
                <a:lnTo>
                  <a:pt x="2059" y="1869"/>
                </a:lnTo>
                <a:lnTo>
                  <a:pt x="2060" y="1870"/>
                </a:lnTo>
                <a:lnTo>
                  <a:pt x="2059" y="1871"/>
                </a:lnTo>
                <a:lnTo>
                  <a:pt x="2059" y="1872"/>
                </a:lnTo>
                <a:lnTo>
                  <a:pt x="2060" y="1873"/>
                </a:lnTo>
                <a:lnTo>
                  <a:pt x="2060" y="1875"/>
                </a:lnTo>
                <a:lnTo>
                  <a:pt x="2060" y="1876"/>
                </a:lnTo>
                <a:lnTo>
                  <a:pt x="2060" y="1877"/>
                </a:lnTo>
                <a:lnTo>
                  <a:pt x="2060" y="1878"/>
                </a:lnTo>
                <a:lnTo>
                  <a:pt x="2061" y="1879"/>
                </a:lnTo>
                <a:lnTo>
                  <a:pt x="2061" y="1881"/>
                </a:lnTo>
                <a:lnTo>
                  <a:pt x="2061" y="1882"/>
                </a:lnTo>
                <a:lnTo>
                  <a:pt x="2063" y="1883"/>
                </a:lnTo>
                <a:lnTo>
                  <a:pt x="2063" y="1884"/>
                </a:lnTo>
                <a:lnTo>
                  <a:pt x="2064" y="1884"/>
                </a:lnTo>
                <a:lnTo>
                  <a:pt x="2064" y="1885"/>
                </a:lnTo>
                <a:lnTo>
                  <a:pt x="2064" y="1887"/>
                </a:lnTo>
                <a:lnTo>
                  <a:pt x="2064" y="1888"/>
                </a:lnTo>
                <a:lnTo>
                  <a:pt x="2064" y="1889"/>
                </a:lnTo>
                <a:lnTo>
                  <a:pt x="2064" y="1890"/>
                </a:lnTo>
                <a:lnTo>
                  <a:pt x="2064" y="1891"/>
                </a:lnTo>
                <a:lnTo>
                  <a:pt x="2064" y="1893"/>
                </a:lnTo>
                <a:lnTo>
                  <a:pt x="2065" y="1893"/>
                </a:lnTo>
                <a:lnTo>
                  <a:pt x="2065" y="1894"/>
                </a:lnTo>
                <a:lnTo>
                  <a:pt x="2065" y="1895"/>
                </a:lnTo>
                <a:lnTo>
                  <a:pt x="2065" y="1896"/>
                </a:lnTo>
                <a:lnTo>
                  <a:pt x="2065" y="1897"/>
                </a:lnTo>
                <a:lnTo>
                  <a:pt x="2065" y="1898"/>
                </a:lnTo>
                <a:lnTo>
                  <a:pt x="2066" y="1898"/>
                </a:lnTo>
                <a:lnTo>
                  <a:pt x="2066" y="1900"/>
                </a:lnTo>
                <a:lnTo>
                  <a:pt x="2066" y="1901"/>
                </a:lnTo>
                <a:lnTo>
                  <a:pt x="2066" y="1902"/>
                </a:lnTo>
                <a:lnTo>
                  <a:pt x="2067" y="1903"/>
                </a:lnTo>
                <a:lnTo>
                  <a:pt x="2067" y="1904"/>
                </a:lnTo>
                <a:lnTo>
                  <a:pt x="2067" y="1906"/>
                </a:lnTo>
                <a:lnTo>
                  <a:pt x="2067" y="1907"/>
                </a:lnTo>
                <a:lnTo>
                  <a:pt x="2067" y="1908"/>
                </a:lnTo>
                <a:lnTo>
                  <a:pt x="2067" y="1909"/>
                </a:lnTo>
                <a:lnTo>
                  <a:pt x="2067" y="1910"/>
                </a:lnTo>
                <a:lnTo>
                  <a:pt x="2068" y="1912"/>
                </a:lnTo>
                <a:lnTo>
                  <a:pt x="2068" y="1913"/>
                </a:lnTo>
                <a:lnTo>
                  <a:pt x="2067" y="1914"/>
                </a:lnTo>
                <a:lnTo>
                  <a:pt x="2068" y="1914"/>
                </a:lnTo>
                <a:lnTo>
                  <a:pt x="2068" y="1915"/>
                </a:lnTo>
                <a:lnTo>
                  <a:pt x="2068" y="1916"/>
                </a:lnTo>
                <a:lnTo>
                  <a:pt x="2070" y="1918"/>
                </a:lnTo>
                <a:lnTo>
                  <a:pt x="2070" y="1919"/>
                </a:lnTo>
                <a:lnTo>
                  <a:pt x="2070" y="1920"/>
                </a:lnTo>
                <a:lnTo>
                  <a:pt x="2071" y="1921"/>
                </a:lnTo>
                <a:lnTo>
                  <a:pt x="2071" y="1922"/>
                </a:lnTo>
                <a:lnTo>
                  <a:pt x="2072" y="1922"/>
                </a:lnTo>
                <a:lnTo>
                  <a:pt x="2072" y="1923"/>
                </a:lnTo>
                <a:lnTo>
                  <a:pt x="2073" y="1925"/>
                </a:lnTo>
                <a:lnTo>
                  <a:pt x="2073" y="1926"/>
                </a:lnTo>
                <a:lnTo>
                  <a:pt x="2074" y="1927"/>
                </a:lnTo>
                <a:lnTo>
                  <a:pt x="2074" y="1928"/>
                </a:lnTo>
                <a:lnTo>
                  <a:pt x="2074" y="1929"/>
                </a:lnTo>
                <a:lnTo>
                  <a:pt x="2076" y="1931"/>
                </a:lnTo>
                <a:lnTo>
                  <a:pt x="2076" y="1932"/>
                </a:lnTo>
                <a:lnTo>
                  <a:pt x="2077" y="1933"/>
                </a:lnTo>
                <a:lnTo>
                  <a:pt x="2077" y="1934"/>
                </a:lnTo>
                <a:lnTo>
                  <a:pt x="2078" y="1935"/>
                </a:lnTo>
                <a:lnTo>
                  <a:pt x="2078" y="1937"/>
                </a:lnTo>
                <a:lnTo>
                  <a:pt x="2079" y="1938"/>
                </a:lnTo>
                <a:lnTo>
                  <a:pt x="2079" y="1939"/>
                </a:lnTo>
                <a:lnTo>
                  <a:pt x="2080" y="1940"/>
                </a:lnTo>
                <a:lnTo>
                  <a:pt x="2080" y="1941"/>
                </a:lnTo>
                <a:lnTo>
                  <a:pt x="2080" y="1943"/>
                </a:lnTo>
                <a:lnTo>
                  <a:pt x="2082" y="1943"/>
                </a:lnTo>
                <a:lnTo>
                  <a:pt x="2082" y="1944"/>
                </a:lnTo>
                <a:lnTo>
                  <a:pt x="2082" y="1945"/>
                </a:lnTo>
                <a:lnTo>
                  <a:pt x="2083" y="1945"/>
                </a:lnTo>
                <a:lnTo>
                  <a:pt x="2083" y="1946"/>
                </a:lnTo>
                <a:lnTo>
                  <a:pt x="2084" y="1947"/>
                </a:lnTo>
                <a:lnTo>
                  <a:pt x="2084" y="1948"/>
                </a:lnTo>
                <a:lnTo>
                  <a:pt x="2085" y="1948"/>
                </a:lnTo>
                <a:lnTo>
                  <a:pt x="2085" y="1950"/>
                </a:lnTo>
                <a:lnTo>
                  <a:pt x="2085" y="1951"/>
                </a:lnTo>
                <a:lnTo>
                  <a:pt x="2085" y="1952"/>
                </a:lnTo>
                <a:lnTo>
                  <a:pt x="2086" y="1953"/>
                </a:lnTo>
                <a:lnTo>
                  <a:pt x="2086" y="1954"/>
                </a:lnTo>
                <a:lnTo>
                  <a:pt x="2085" y="1954"/>
                </a:lnTo>
                <a:lnTo>
                  <a:pt x="2085" y="1956"/>
                </a:lnTo>
                <a:lnTo>
                  <a:pt x="2085" y="1957"/>
                </a:lnTo>
                <a:lnTo>
                  <a:pt x="2085" y="1958"/>
                </a:lnTo>
                <a:lnTo>
                  <a:pt x="2085" y="1959"/>
                </a:lnTo>
                <a:lnTo>
                  <a:pt x="2085" y="1960"/>
                </a:lnTo>
                <a:lnTo>
                  <a:pt x="2086" y="1962"/>
                </a:lnTo>
                <a:lnTo>
                  <a:pt x="2086" y="1963"/>
                </a:lnTo>
                <a:lnTo>
                  <a:pt x="2086" y="1964"/>
                </a:lnTo>
                <a:lnTo>
                  <a:pt x="2086" y="1965"/>
                </a:lnTo>
                <a:lnTo>
                  <a:pt x="2086" y="1966"/>
                </a:lnTo>
                <a:lnTo>
                  <a:pt x="2086" y="1968"/>
                </a:lnTo>
                <a:lnTo>
                  <a:pt x="2085" y="1969"/>
                </a:lnTo>
                <a:lnTo>
                  <a:pt x="2085" y="1970"/>
                </a:lnTo>
                <a:lnTo>
                  <a:pt x="2084" y="1971"/>
                </a:lnTo>
                <a:lnTo>
                  <a:pt x="2083" y="1972"/>
                </a:lnTo>
                <a:lnTo>
                  <a:pt x="2083" y="1973"/>
                </a:lnTo>
                <a:lnTo>
                  <a:pt x="2082" y="1973"/>
                </a:lnTo>
                <a:lnTo>
                  <a:pt x="2082" y="1975"/>
                </a:lnTo>
                <a:lnTo>
                  <a:pt x="2080" y="1975"/>
                </a:lnTo>
                <a:lnTo>
                  <a:pt x="2080" y="1976"/>
                </a:lnTo>
                <a:lnTo>
                  <a:pt x="2079" y="1976"/>
                </a:lnTo>
                <a:lnTo>
                  <a:pt x="2078" y="1977"/>
                </a:lnTo>
                <a:lnTo>
                  <a:pt x="2078" y="1978"/>
                </a:lnTo>
                <a:lnTo>
                  <a:pt x="2077" y="1979"/>
                </a:lnTo>
                <a:lnTo>
                  <a:pt x="2077" y="1981"/>
                </a:lnTo>
                <a:lnTo>
                  <a:pt x="2077" y="1982"/>
                </a:lnTo>
                <a:lnTo>
                  <a:pt x="2076" y="1982"/>
                </a:lnTo>
                <a:lnTo>
                  <a:pt x="2076" y="1984"/>
                </a:lnTo>
                <a:lnTo>
                  <a:pt x="2076" y="1985"/>
                </a:lnTo>
                <a:lnTo>
                  <a:pt x="2074" y="1988"/>
                </a:lnTo>
                <a:lnTo>
                  <a:pt x="2074" y="1989"/>
                </a:lnTo>
                <a:lnTo>
                  <a:pt x="2073" y="1990"/>
                </a:lnTo>
                <a:lnTo>
                  <a:pt x="2073" y="1991"/>
                </a:lnTo>
                <a:lnTo>
                  <a:pt x="2073" y="1993"/>
                </a:lnTo>
                <a:lnTo>
                  <a:pt x="2072" y="1994"/>
                </a:lnTo>
                <a:lnTo>
                  <a:pt x="2072" y="1995"/>
                </a:lnTo>
                <a:lnTo>
                  <a:pt x="2072" y="1996"/>
                </a:lnTo>
                <a:lnTo>
                  <a:pt x="2072" y="1997"/>
                </a:lnTo>
                <a:lnTo>
                  <a:pt x="2072" y="1998"/>
                </a:lnTo>
                <a:lnTo>
                  <a:pt x="2072" y="2000"/>
                </a:lnTo>
                <a:lnTo>
                  <a:pt x="2072" y="2001"/>
                </a:lnTo>
                <a:lnTo>
                  <a:pt x="2072" y="2002"/>
                </a:lnTo>
                <a:lnTo>
                  <a:pt x="2072" y="2003"/>
                </a:lnTo>
                <a:lnTo>
                  <a:pt x="2072" y="2004"/>
                </a:lnTo>
                <a:lnTo>
                  <a:pt x="2072" y="2006"/>
                </a:lnTo>
                <a:lnTo>
                  <a:pt x="2073" y="2007"/>
                </a:lnTo>
                <a:lnTo>
                  <a:pt x="2073" y="2008"/>
                </a:lnTo>
                <a:lnTo>
                  <a:pt x="2072" y="2009"/>
                </a:lnTo>
                <a:lnTo>
                  <a:pt x="2072" y="2010"/>
                </a:lnTo>
                <a:lnTo>
                  <a:pt x="2072" y="2012"/>
                </a:lnTo>
                <a:lnTo>
                  <a:pt x="2072" y="2013"/>
                </a:lnTo>
                <a:lnTo>
                  <a:pt x="2071" y="2014"/>
                </a:lnTo>
                <a:lnTo>
                  <a:pt x="2071" y="2015"/>
                </a:lnTo>
                <a:lnTo>
                  <a:pt x="2070" y="2016"/>
                </a:lnTo>
                <a:lnTo>
                  <a:pt x="2070" y="2017"/>
                </a:lnTo>
                <a:lnTo>
                  <a:pt x="2070" y="2019"/>
                </a:lnTo>
                <a:lnTo>
                  <a:pt x="2070" y="2020"/>
                </a:lnTo>
                <a:lnTo>
                  <a:pt x="2070" y="2021"/>
                </a:lnTo>
                <a:lnTo>
                  <a:pt x="2070" y="2022"/>
                </a:lnTo>
                <a:lnTo>
                  <a:pt x="2070" y="2023"/>
                </a:lnTo>
                <a:lnTo>
                  <a:pt x="2070" y="2025"/>
                </a:lnTo>
                <a:lnTo>
                  <a:pt x="2070" y="2026"/>
                </a:lnTo>
                <a:lnTo>
                  <a:pt x="2070" y="2027"/>
                </a:lnTo>
                <a:lnTo>
                  <a:pt x="2071" y="2027"/>
                </a:lnTo>
                <a:lnTo>
                  <a:pt x="2071" y="2028"/>
                </a:lnTo>
                <a:lnTo>
                  <a:pt x="2071" y="2029"/>
                </a:lnTo>
                <a:lnTo>
                  <a:pt x="2072" y="2031"/>
                </a:lnTo>
                <a:lnTo>
                  <a:pt x="2072" y="2032"/>
                </a:lnTo>
                <a:lnTo>
                  <a:pt x="2072" y="2033"/>
                </a:lnTo>
                <a:lnTo>
                  <a:pt x="2073" y="2034"/>
                </a:lnTo>
                <a:lnTo>
                  <a:pt x="2073" y="2035"/>
                </a:lnTo>
                <a:lnTo>
                  <a:pt x="2073" y="2037"/>
                </a:lnTo>
                <a:lnTo>
                  <a:pt x="2073" y="2038"/>
                </a:lnTo>
                <a:lnTo>
                  <a:pt x="2073" y="2039"/>
                </a:lnTo>
                <a:lnTo>
                  <a:pt x="2073" y="2040"/>
                </a:lnTo>
                <a:lnTo>
                  <a:pt x="2073" y="2041"/>
                </a:lnTo>
                <a:lnTo>
                  <a:pt x="2072" y="2042"/>
                </a:lnTo>
                <a:lnTo>
                  <a:pt x="2072" y="2044"/>
                </a:lnTo>
                <a:lnTo>
                  <a:pt x="2071" y="2045"/>
                </a:lnTo>
                <a:lnTo>
                  <a:pt x="2071" y="2046"/>
                </a:lnTo>
                <a:lnTo>
                  <a:pt x="2070" y="2046"/>
                </a:lnTo>
                <a:lnTo>
                  <a:pt x="2070" y="2047"/>
                </a:lnTo>
                <a:lnTo>
                  <a:pt x="2070" y="2048"/>
                </a:lnTo>
                <a:lnTo>
                  <a:pt x="2068" y="2048"/>
                </a:lnTo>
                <a:lnTo>
                  <a:pt x="2068" y="2050"/>
                </a:lnTo>
                <a:lnTo>
                  <a:pt x="2068" y="2051"/>
                </a:lnTo>
                <a:lnTo>
                  <a:pt x="2068" y="2052"/>
                </a:lnTo>
                <a:lnTo>
                  <a:pt x="2068" y="2054"/>
                </a:lnTo>
                <a:lnTo>
                  <a:pt x="2068" y="2056"/>
                </a:lnTo>
                <a:lnTo>
                  <a:pt x="2067" y="2057"/>
                </a:lnTo>
                <a:lnTo>
                  <a:pt x="2067" y="2058"/>
                </a:lnTo>
                <a:lnTo>
                  <a:pt x="2066" y="2059"/>
                </a:lnTo>
                <a:lnTo>
                  <a:pt x="2066" y="2060"/>
                </a:lnTo>
                <a:lnTo>
                  <a:pt x="2066" y="2062"/>
                </a:lnTo>
                <a:lnTo>
                  <a:pt x="2065" y="2062"/>
                </a:lnTo>
                <a:lnTo>
                  <a:pt x="2065" y="2063"/>
                </a:lnTo>
                <a:lnTo>
                  <a:pt x="2065" y="2064"/>
                </a:lnTo>
                <a:lnTo>
                  <a:pt x="2065" y="2065"/>
                </a:lnTo>
                <a:lnTo>
                  <a:pt x="2064" y="2065"/>
                </a:lnTo>
                <a:lnTo>
                  <a:pt x="2064" y="2066"/>
                </a:lnTo>
                <a:lnTo>
                  <a:pt x="2064" y="2067"/>
                </a:lnTo>
                <a:lnTo>
                  <a:pt x="2064" y="2069"/>
                </a:lnTo>
                <a:lnTo>
                  <a:pt x="2063" y="2070"/>
                </a:lnTo>
                <a:lnTo>
                  <a:pt x="2063" y="2071"/>
                </a:lnTo>
                <a:lnTo>
                  <a:pt x="2063" y="2072"/>
                </a:lnTo>
                <a:lnTo>
                  <a:pt x="2063" y="2073"/>
                </a:lnTo>
                <a:lnTo>
                  <a:pt x="2061" y="2073"/>
                </a:lnTo>
                <a:lnTo>
                  <a:pt x="2061" y="2075"/>
                </a:lnTo>
                <a:lnTo>
                  <a:pt x="2061" y="2076"/>
                </a:lnTo>
                <a:lnTo>
                  <a:pt x="2061" y="2077"/>
                </a:lnTo>
                <a:lnTo>
                  <a:pt x="2063" y="2078"/>
                </a:lnTo>
                <a:lnTo>
                  <a:pt x="2063" y="2079"/>
                </a:lnTo>
                <a:lnTo>
                  <a:pt x="2063" y="2081"/>
                </a:lnTo>
                <a:lnTo>
                  <a:pt x="2063" y="2082"/>
                </a:lnTo>
                <a:lnTo>
                  <a:pt x="2063" y="2083"/>
                </a:lnTo>
                <a:lnTo>
                  <a:pt x="2061" y="2084"/>
                </a:lnTo>
                <a:lnTo>
                  <a:pt x="2061" y="2085"/>
                </a:lnTo>
                <a:lnTo>
                  <a:pt x="2061" y="2087"/>
                </a:lnTo>
                <a:lnTo>
                  <a:pt x="2061" y="2088"/>
                </a:lnTo>
                <a:lnTo>
                  <a:pt x="2060" y="2089"/>
                </a:lnTo>
                <a:lnTo>
                  <a:pt x="2059" y="2090"/>
                </a:lnTo>
                <a:lnTo>
                  <a:pt x="2058" y="2091"/>
                </a:lnTo>
                <a:lnTo>
                  <a:pt x="2057" y="2092"/>
                </a:lnTo>
                <a:lnTo>
                  <a:pt x="2057" y="2094"/>
                </a:lnTo>
                <a:lnTo>
                  <a:pt x="2055" y="2095"/>
                </a:lnTo>
                <a:lnTo>
                  <a:pt x="2054" y="2095"/>
                </a:lnTo>
                <a:lnTo>
                  <a:pt x="2053" y="2095"/>
                </a:lnTo>
                <a:lnTo>
                  <a:pt x="2053" y="2094"/>
                </a:lnTo>
                <a:lnTo>
                  <a:pt x="2053" y="2092"/>
                </a:lnTo>
                <a:lnTo>
                  <a:pt x="2052" y="2092"/>
                </a:lnTo>
                <a:lnTo>
                  <a:pt x="2052" y="2091"/>
                </a:lnTo>
                <a:lnTo>
                  <a:pt x="2051" y="2091"/>
                </a:lnTo>
                <a:lnTo>
                  <a:pt x="2049" y="2091"/>
                </a:lnTo>
                <a:lnTo>
                  <a:pt x="2048" y="2091"/>
                </a:lnTo>
                <a:lnTo>
                  <a:pt x="2047" y="2090"/>
                </a:lnTo>
                <a:lnTo>
                  <a:pt x="2046" y="2090"/>
                </a:lnTo>
                <a:lnTo>
                  <a:pt x="2045" y="2090"/>
                </a:lnTo>
                <a:lnTo>
                  <a:pt x="2043" y="2090"/>
                </a:lnTo>
                <a:lnTo>
                  <a:pt x="2042" y="2090"/>
                </a:lnTo>
                <a:lnTo>
                  <a:pt x="2042" y="2089"/>
                </a:lnTo>
                <a:lnTo>
                  <a:pt x="2041" y="2089"/>
                </a:lnTo>
                <a:lnTo>
                  <a:pt x="2040" y="2089"/>
                </a:lnTo>
                <a:lnTo>
                  <a:pt x="2039" y="2089"/>
                </a:lnTo>
                <a:lnTo>
                  <a:pt x="2038" y="2089"/>
                </a:lnTo>
                <a:lnTo>
                  <a:pt x="2035" y="2089"/>
                </a:lnTo>
                <a:lnTo>
                  <a:pt x="2034" y="2089"/>
                </a:lnTo>
                <a:lnTo>
                  <a:pt x="2034" y="2088"/>
                </a:lnTo>
                <a:lnTo>
                  <a:pt x="2033" y="2088"/>
                </a:lnTo>
                <a:lnTo>
                  <a:pt x="2033" y="2087"/>
                </a:lnTo>
                <a:lnTo>
                  <a:pt x="2032" y="2087"/>
                </a:lnTo>
                <a:lnTo>
                  <a:pt x="2030" y="2087"/>
                </a:lnTo>
                <a:lnTo>
                  <a:pt x="2029" y="2087"/>
                </a:lnTo>
                <a:lnTo>
                  <a:pt x="2028" y="2087"/>
                </a:lnTo>
                <a:lnTo>
                  <a:pt x="2029" y="2085"/>
                </a:lnTo>
                <a:lnTo>
                  <a:pt x="2029" y="2084"/>
                </a:lnTo>
                <a:lnTo>
                  <a:pt x="2030" y="2084"/>
                </a:lnTo>
                <a:lnTo>
                  <a:pt x="2030" y="2083"/>
                </a:lnTo>
                <a:lnTo>
                  <a:pt x="2032" y="2083"/>
                </a:lnTo>
                <a:lnTo>
                  <a:pt x="2032" y="2082"/>
                </a:lnTo>
                <a:lnTo>
                  <a:pt x="2033" y="2082"/>
                </a:lnTo>
                <a:lnTo>
                  <a:pt x="2033" y="2081"/>
                </a:lnTo>
                <a:lnTo>
                  <a:pt x="2033" y="2079"/>
                </a:lnTo>
                <a:lnTo>
                  <a:pt x="2033" y="2078"/>
                </a:lnTo>
                <a:lnTo>
                  <a:pt x="2034" y="2078"/>
                </a:lnTo>
                <a:lnTo>
                  <a:pt x="2034" y="2077"/>
                </a:lnTo>
                <a:lnTo>
                  <a:pt x="2033" y="2076"/>
                </a:lnTo>
                <a:lnTo>
                  <a:pt x="2033" y="2075"/>
                </a:lnTo>
                <a:lnTo>
                  <a:pt x="2033" y="2073"/>
                </a:lnTo>
                <a:lnTo>
                  <a:pt x="2034" y="2075"/>
                </a:lnTo>
                <a:lnTo>
                  <a:pt x="2034" y="2073"/>
                </a:lnTo>
                <a:lnTo>
                  <a:pt x="2033" y="2072"/>
                </a:lnTo>
                <a:lnTo>
                  <a:pt x="2032" y="2072"/>
                </a:lnTo>
                <a:lnTo>
                  <a:pt x="2030" y="2071"/>
                </a:lnTo>
                <a:lnTo>
                  <a:pt x="2029" y="2071"/>
                </a:lnTo>
                <a:lnTo>
                  <a:pt x="2028" y="2071"/>
                </a:lnTo>
                <a:lnTo>
                  <a:pt x="2027" y="2071"/>
                </a:lnTo>
                <a:lnTo>
                  <a:pt x="2026" y="2071"/>
                </a:lnTo>
                <a:lnTo>
                  <a:pt x="2026" y="2072"/>
                </a:lnTo>
                <a:lnTo>
                  <a:pt x="2026" y="2071"/>
                </a:lnTo>
                <a:lnTo>
                  <a:pt x="2024" y="2071"/>
                </a:lnTo>
                <a:lnTo>
                  <a:pt x="2024" y="2070"/>
                </a:lnTo>
                <a:lnTo>
                  <a:pt x="2023" y="2070"/>
                </a:lnTo>
                <a:lnTo>
                  <a:pt x="2023" y="2069"/>
                </a:lnTo>
                <a:lnTo>
                  <a:pt x="2022" y="2069"/>
                </a:lnTo>
                <a:lnTo>
                  <a:pt x="2022" y="2067"/>
                </a:lnTo>
                <a:lnTo>
                  <a:pt x="2021" y="2067"/>
                </a:lnTo>
                <a:lnTo>
                  <a:pt x="2020" y="2066"/>
                </a:lnTo>
                <a:lnTo>
                  <a:pt x="2018" y="2066"/>
                </a:lnTo>
                <a:lnTo>
                  <a:pt x="2017" y="2066"/>
                </a:lnTo>
                <a:lnTo>
                  <a:pt x="2016" y="2066"/>
                </a:lnTo>
                <a:lnTo>
                  <a:pt x="2016" y="2065"/>
                </a:lnTo>
                <a:lnTo>
                  <a:pt x="2015" y="2065"/>
                </a:lnTo>
                <a:lnTo>
                  <a:pt x="2014" y="2065"/>
                </a:lnTo>
                <a:lnTo>
                  <a:pt x="2014" y="2066"/>
                </a:lnTo>
                <a:lnTo>
                  <a:pt x="2013" y="2066"/>
                </a:lnTo>
                <a:lnTo>
                  <a:pt x="2011" y="2067"/>
                </a:lnTo>
                <a:lnTo>
                  <a:pt x="2010" y="2067"/>
                </a:lnTo>
                <a:lnTo>
                  <a:pt x="2009" y="2067"/>
                </a:lnTo>
                <a:lnTo>
                  <a:pt x="2008" y="2067"/>
                </a:lnTo>
                <a:lnTo>
                  <a:pt x="2007" y="2069"/>
                </a:lnTo>
                <a:lnTo>
                  <a:pt x="2005" y="2070"/>
                </a:lnTo>
                <a:lnTo>
                  <a:pt x="2004" y="2070"/>
                </a:lnTo>
                <a:lnTo>
                  <a:pt x="2004" y="2071"/>
                </a:lnTo>
                <a:lnTo>
                  <a:pt x="2004" y="2072"/>
                </a:lnTo>
                <a:lnTo>
                  <a:pt x="2003" y="2072"/>
                </a:lnTo>
                <a:lnTo>
                  <a:pt x="2002" y="2072"/>
                </a:lnTo>
                <a:lnTo>
                  <a:pt x="2001" y="2072"/>
                </a:lnTo>
                <a:lnTo>
                  <a:pt x="1999" y="2072"/>
                </a:lnTo>
                <a:lnTo>
                  <a:pt x="1998" y="2073"/>
                </a:lnTo>
                <a:lnTo>
                  <a:pt x="1998" y="2075"/>
                </a:lnTo>
                <a:lnTo>
                  <a:pt x="1998" y="2077"/>
                </a:lnTo>
                <a:lnTo>
                  <a:pt x="1997" y="2077"/>
                </a:lnTo>
                <a:lnTo>
                  <a:pt x="1997" y="2078"/>
                </a:lnTo>
                <a:lnTo>
                  <a:pt x="1996" y="2078"/>
                </a:lnTo>
                <a:lnTo>
                  <a:pt x="1995" y="2078"/>
                </a:lnTo>
                <a:lnTo>
                  <a:pt x="1993" y="2078"/>
                </a:lnTo>
                <a:lnTo>
                  <a:pt x="1993" y="2079"/>
                </a:lnTo>
                <a:lnTo>
                  <a:pt x="1992" y="2079"/>
                </a:lnTo>
                <a:lnTo>
                  <a:pt x="1991" y="2079"/>
                </a:lnTo>
                <a:lnTo>
                  <a:pt x="1991" y="2078"/>
                </a:lnTo>
                <a:lnTo>
                  <a:pt x="1990" y="2078"/>
                </a:lnTo>
                <a:lnTo>
                  <a:pt x="1989" y="2078"/>
                </a:lnTo>
                <a:lnTo>
                  <a:pt x="1988" y="2079"/>
                </a:lnTo>
                <a:lnTo>
                  <a:pt x="1986" y="2079"/>
                </a:lnTo>
                <a:lnTo>
                  <a:pt x="1986" y="2081"/>
                </a:lnTo>
                <a:lnTo>
                  <a:pt x="1985" y="2082"/>
                </a:lnTo>
                <a:lnTo>
                  <a:pt x="1984" y="2083"/>
                </a:lnTo>
                <a:lnTo>
                  <a:pt x="1983" y="2085"/>
                </a:lnTo>
                <a:lnTo>
                  <a:pt x="1983" y="2087"/>
                </a:lnTo>
                <a:lnTo>
                  <a:pt x="1983" y="2088"/>
                </a:lnTo>
                <a:lnTo>
                  <a:pt x="1983" y="2089"/>
                </a:lnTo>
                <a:lnTo>
                  <a:pt x="1983" y="2090"/>
                </a:lnTo>
                <a:lnTo>
                  <a:pt x="1983" y="2091"/>
                </a:lnTo>
                <a:lnTo>
                  <a:pt x="1983" y="2092"/>
                </a:lnTo>
                <a:lnTo>
                  <a:pt x="1984" y="2094"/>
                </a:lnTo>
                <a:lnTo>
                  <a:pt x="1985" y="2094"/>
                </a:lnTo>
                <a:lnTo>
                  <a:pt x="1986" y="2095"/>
                </a:lnTo>
                <a:lnTo>
                  <a:pt x="1988" y="2095"/>
                </a:lnTo>
                <a:lnTo>
                  <a:pt x="1988" y="2096"/>
                </a:lnTo>
                <a:lnTo>
                  <a:pt x="1989" y="2096"/>
                </a:lnTo>
                <a:lnTo>
                  <a:pt x="1990" y="2096"/>
                </a:lnTo>
                <a:lnTo>
                  <a:pt x="1989" y="2097"/>
                </a:lnTo>
                <a:lnTo>
                  <a:pt x="1990" y="2098"/>
                </a:lnTo>
                <a:lnTo>
                  <a:pt x="1990" y="2100"/>
                </a:lnTo>
                <a:lnTo>
                  <a:pt x="1991" y="2100"/>
                </a:lnTo>
                <a:lnTo>
                  <a:pt x="1992" y="2100"/>
                </a:lnTo>
                <a:lnTo>
                  <a:pt x="1993" y="2100"/>
                </a:lnTo>
                <a:lnTo>
                  <a:pt x="1992" y="2100"/>
                </a:lnTo>
                <a:lnTo>
                  <a:pt x="1991" y="2101"/>
                </a:lnTo>
                <a:lnTo>
                  <a:pt x="1991" y="2102"/>
                </a:lnTo>
                <a:lnTo>
                  <a:pt x="1990" y="2102"/>
                </a:lnTo>
                <a:lnTo>
                  <a:pt x="1990" y="2103"/>
                </a:lnTo>
                <a:lnTo>
                  <a:pt x="1991" y="2104"/>
                </a:lnTo>
                <a:lnTo>
                  <a:pt x="1991" y="2106"/>
                </a:lnTo>
                <a:lnTo>
                  <a:pt x="1991" y="2107"/>
                </a:lnTo>
                <a:lnTo>
                  <a:pt x="1992" y="2107"/>
                </a:lnTo>
                <a:lnTo>
                  <a:pt x="1992" y="2108"/>
                </a:lnTo>
                <a:lnTo>
                  <a:pt x="1992" y="2109"/>
                </a:lnTo>
                <a:lnTo>
                  <a:pt x="1991" y="2109"/>
                </a:lnTo>
                <a:lnTo>
                  <a:pt x="1992" y="2110"/>
                </a:lnTo>
                <a:lnTo>
                  <a:pt x="1991" y="2110"/>
                </a:lnTo>
                <a:lnTo>
                  <a:pt x="1990" y="2109"/>
                </a:lnTo>
                <a:lnTo>
                  <a:pt x="1989" y="2108"/>
                </a:lnTo>
                <a:lnTo>
                  <a:pt x="1988" y="2108"/>
                </a:lnTo>
                <a:lnTo>
                  <a:pt x="1986" y="2108"/>
                </a:lnTo>
                <a:lnTo>
                  <a:pt x="1985" y="2108"/>
                </a:lnTo>
                <a:lnTo>
                  <a:pt x="1984" y="2108"/>
                </a:lnTo>
                <a:lnTo>
                  <a:pt x="1983" y="2108"/>
                </a:lnTo>
                <a:lnTo>
                  <a:pt x="1982" y="2108"/>
                </a:lnTo>
                <a:lnTo>
                  <a:pt x="1980" y="2108"/>
                </a:lnTo>
                <a:lnTo>
                  <a:pt x="1979" y="2109"/>
                </a:lnTo>
                <a:lnTo>
                  <a:pt x="1978" y="2109"/>
                </a:lnTo>
                <a:lnTo>
                  <a:pt x="1977" y="2110"/>
                </a:lnTo>
                <a:lnTo>
                  <a:pt x="1978" y="2110"/>
                </a:lnTo>
                <a:lnTo>
                  <a:pt x="1978" y="2112"/>
                </a:lnTo>
                <a:lnTo>
                  <a:pt x="1977" y="2110"/>
                </a:lnTo>
                <a:lnTo>
                  <a:pt x="1976" y="2112"/>
                </a:lnTo>
                <a:lnTo>
                  <a:pt x="1974" y="2113"/>
                </a:lnTo>
                <a:lnTo>
                  <a:pt x="1974" y="2114"/>
                </a:lnTo>
                <a:lnTo>
                  <a:pt x="1974" y="2115"/>
                </a:lnTo>
                <a:lnTo>
                  <a:pt x="1974" y="2116"/>
                </a:lnTo>
                <a:lnTo>
                  <a:pt x="1973" y="2116"/>
                </a:lnTo>
                <a:lnTo>
                  <a:pt x="1972" y="2119"/>
                </a:lnTo>
                <a:lnTo>
                  <a:pt x="1971" y="2119"/>
                </a:lnTo>
                <a:lnTo>
                  <a:pt x="1971" y="2120"/>
                </a:lnTo>
                <a:lnTo>
                  <a:pt x="1971" y="2121"/>
                </a:lnTo>
                <a:lnTo>
                  <a:pt x="1970" y="2121"/>
                </a:lnTo>
                <a:lnTo>
                  <a:pt x="1970" y="2122"/>
                </a:lnTo>
                <a:lnTo>
                  <a:pt x="1968" y="2123"/>
                </a:lnTo>
                <a:lnTo>
                  <a:pt x="1968" y="2125"/>
                </a:lnTo>
                <a:lnTo>
                  <a:pt x="1967" y="2126"/>
                </a:lnTo>
                <a:lnTo>
                  <a:pt x="1967" y="2127"/>
                </a:lnTo>
                <a:lnTo>
                  <a:pt x="1967" y="2128"/>
                </a:lnTo>
                <a:lnTo>
                  <a:pt x="1966" y="2129"/>
                </a:lnTo>
                <a:lnTo>
                  <a:pt x="1966" y="2131"/>
                </a:lnTo>
                <a:lnTo>
                  <a:pt x="1966" y="2132"/>
                </a:lnTo>
                <a:lnTo>
                  <a:pt x="1966" y="2133"/>
                </a:lnTo>
                <a:lnTo>
                  <a:pt x="1966" y="2134"/>
                </a:lnTo>
                <a:lnTo>
                  <a:pt x="1966" y="2135"/>
                </a:lnTo>
                <a:lnTo>
                  <a:pt x="1967" y="2137"/>
                </a:lnTo>
                <a:lnTo>
                  <a:pt x="1966" y="2137"/>
                </a:lnTo>
                <a:lnTo>
                  <a:pt x="1966" y="2138"/>
                </a:lnTo>
                <a:lnTo>
                  <a:pt x="1965" y="2138"/>
                </a:lnTo>
                <a:lnTo>
                  <a:pt x="1966" y="2138"/>
                </a:lnTo>
                <a:lnTo>
                  <a:pt x="1966" y="2139"/>
                </a:lnTo>
                <a:lnTo>
                  <a:pt x="1966" y="2140"/>
                </a:lnTo>
                <a:lnTo>
                  <a:pt x="1965" y="2141"/>
                </a:lnTo>
                <a:lnTo>
                  <a:pt x="1966" y="2141"/>
                </a:lnTo>
                <a:lnTo>
                  <a:pt x="1966" y="2142"/>
                </a:lnTo>
                <a:lnTo>
                  <a:pt x="1966" y="2144"/>
                </a:lnTo>
                <a:lnTo>
                  <a:pt x="1965" y="2144"/>
                </a:lnTo>
                <a:lnTo>
                  <a:pt x="1966" y="2145"/>
                </a:lnTo>
                <a:lnTo>
                  <a:pt x="1966" y="2146"/>
                </a:lnTo>
                <a:lnTo>
                  <a:pt x="1967" y="2146"/>
                </a:lnTo>
                <a:lnTo>
                  <a:pt x="1967" y="2147"/>
                </a:lnTo>
                <a:lnTo>
                  <a:pt x="1968" y="2148"/>
                </a:lnTo>
                <a:lnTo>
                  <a:pt x="1970" y="2148"/>
                </a:lnTo>
                <a:lnTo>
                  <a:pt x="1970" y="2150"/>
                </a:lnTo>
                <a:lnTo>
                  <a:pt x="1968" y="2151"/>
                </a:lnTo>
                <a:lnTo>
                  <a:pt x="1968" y="2152"/>
                </a:lnTo>
                <a:lnTo>
                  <a:pt x="1968" y="2153"/>
                </a:lnTo>
                <a:lnTo>
                  <a:pt x="1968" y="2154"/>
                </a:lnTo>
                <a:lnTo>
                  <a:pt x="1968" y="2156"/>
                </a:lnTo>
                <a:lnTo>
                  <a:pt x="1968" y="2157"/>
                </a:lnTo>
                <a:lnTo>
                  <a:pt x="1967" y="2157"/>
                </a:lnTo>
                <a:lnTo>
                  <a:pt x="1967" y="2158"/>
                </a:lnTo>
                <a:lnTo>
                  <a:pt x="1966" y="2163"/>
                </a:lnTo>
                <a:lnTo>
                  <a:pt x="1965" y="2165"/>
                </a:lnTo>
                <a:lnTo>
                  <a:pt x="1965" y="2166"/>
                </a:lnTo>
                <a:lnTo>
                  <a:pt x="1965" y="2167"/>
                </a:lnTo>
                <a:lnTo>
                  <a:pt x="1965" y="2169"/>
                </a:lnTo>
                <a:lnTo>
                  <a:pt x="1964" y="2170"/>
                </a:lnTo>
                <a:lnTo>
                  <a:pt x="1964" y="2171"/>
                </a:lnTo>
                <a:lnTo>
                  <a:pt x="1963" y="2172"/>
                </a:lnTo>
                <a:lnTo>
                  <a:pt x="1963" y="2173"/>
                </a:lnTo>
                <a:lnTo>
                  <a:pt x="1961" y="2173"/>
                </a:lnTo>
                <a:lnTo>
                  <a:pt x="1961" y="2175"/>
                </a:lnTo>
                <a:lnTo>
                  <a:pt x="1960" y="2175"/>
                </a:lnTo>
                <a:lnTo>
                  <a:pt x="1959" y="2176"/>
                </a:lnTo>
                <a:lnTo>
                  <a:pt x="1958" y="2176"/>
                </a:lnTo>
                <a:lnTo>
                  <a:pt x="1957" y="2177"/>
                </a:lnTo>
                <a:lnTo>
                  <a:pt x="1957" y="2178"/>
                </a:lnTo>
                <a:lnTo>
                  <a:pt x="1955" y="2178"/>
                </a:lnTo>
                <a:lnTo>
                  <a:pt x="1955" y="2179"/>
                </a:lnTo>
                <a:lnTo>
                  <a:pt x="1955" y="2181"/>
                </a:lnTo>
                <a:lnTo>
                  <a:pt x="1955" y="2182"/>
                </a:lnTo>
                <a:lnTo>
                  <a:pt x="1954" y="2183"/>
                </a:lnTo>
                <a:lnTo>
                  <a:pt x="1953" y="2183"/>
                </a:lnTo>
                <a:lnTo>
                  <a:pt x="1952" y="2184"/>
                </a:lnTo>
                <a:lnTo>
                  <a:pt x="1951" y="2184"/>
                </a:lnTo>
                <a:lnTo>
                  <a:pt x="1949" y="2184"/>
                </a:lnTo>
                <a:lnTo>
                  <a:pt x="1948" y="2184"/>
                </a:lnTo>
                <a:lnTo>
                  <a:pt x="1947" y="2184"/>
                </a:lnTo>
                <a:lnTo>
                  <a:pt x="1946" y="2184"/>
                </a:lnTo>
                <a:lnTo>
                  <a:pt x="1945" y="2184"/>
                </a:lnTo>
                <a:lnTo>
                  <a:pt x="1943" y="2184"/>
                </a:lnTo>
                <a:lnTo>
                  <a:pt x="1942" y="2183"/>
                </a:lnTo>
                <a:lnTo>
                  <a:pt x="1942" y="2184"/>
                </a:lnTo>
                <a:lnTo>
                  <a:pt x="1940" y="2185"/>
                </a:lnTo>
                <a:lnTo>
                  <a:pt x="1939" y="2185"/>
                </a:lnTo>
                <a:lnTo>
                  <a:pt x="1938" y="2187"/>
                </a:lnTo>
                <a:lnTo>
                  <a:pt x="1936" y="2187"/>
                </a:lnTo>
                <a:lnTo>
                  <a:pt x="1935" y="2188"/>
                </a:lnTo>
                <a:lnTo>
                  <a:pt x="1934" y="2189"/>
                </a:lnTo>
                <a:lnTo>
                  <a:pt x="1933" y="2190"/>
                </a:lnTo>
                <a:lnTo>
                  <a:pt x="1932" y="2190"/>
                </a:lnTo>
                <a:lnTo>
                  <a:pt x="1932" y="2191"/>
                </a:lnTo>
                <a:lnTo>
                  <a:pt x="1930" y="2191"/>
                </a:lnTo>
                <a:lnTo>
                  <a:pt x="1929" y="2192"/>
                </a:lnTo>
                <a:lnTo>
                  <a:pt x="1928" y="2192"/>
                </a:lnTo>
                <a:lnTo>
                  <a:pt x="1927" y="2194"/>
                </a:lnTo>
                <a:lnTo>
                  <a:pt x="1926" y="2194"/>
                </a:lnTo>
                <a:lnTo>
                  <a:pt x="1924" y="2194"/>
                </a:lnTo>
                <a:lnTo>
                  <a:pt x="1924" y="2195"/>
                </a:lnTo>
                <a:lnTo>
                  <a:pt x="1923" y="2195"/>
                </a:lnTo>
                <a:lnTo>
                  <a:pt x="1922" y="2195"/>
                </a:lnTo>
                <a:lnTo>
                  <a:pt x="1918" y="2196"/>
                </a:lnTo>
                <a:lnTo>
                  <a:pt x="1918" y="2197"/>
                </a:lnTo>
                <a:lnTo>
                  <a:pt x="1915" y="2198"/>
                </a:lnTo>
                <a:lnTo>
                  <a:pt x="1915" y="2200"/>
                </a:lnTo>
                <a:lnTo>
                  <a:pt x="1914" y="2200"/>
                </a:lnTo>
                <a:lnTo>
                  <a:pt x="1914" y="2201"/>
                </a:lnTo>
                <a:lnTo>
                  <a:pt x="1913" y="2201"/>
                </a:lnTo>
                <a:lnTo>
                  <a:pt x="1913" y="2202"/>
                </a:lnTo>
                <a:lnTo>
                  <a:pt x="1911" y="2204"/>
                </a:lnTo>
                <a:lnTo>
                  <a:pt x="1910" y="2204"/>
                </a:lnTo>
                <a:lnTo>
                  <a:pt x="1910" y="2206"/>
                </a:lnTo>
                <a:lnTo>
                  <a:pt x="1909" y="2206"/>
                </a:lnTo>
                <a:lnTo>
                  <a:pt x="1909" y="2207"/>
                </a:lnTo>
                <a:lnTo>
                  <a:pt x="1909" y="2208"/>
                </a:lnTo>
                <a:lnTo>
                  <a:pt x="1908" y="2208"/>
                </a:lnTo>
                <a:lnTo>
                  <a:pt x="1908" y="2209"/>
                </a:lnTo>
                <a:lnTo>
                  <a:pt x="1905" y="2213"/>
                </a:lnTo>
                <a:lnTo>
                  <a:pt x="1907" y="2213"/>
                </a:lnTo>
                <a:lnTo>
                  <a:pt x="1905" y="2214"/>
                </a:lnTo>
                <a:lnTo>
                  <a:pt x="1905" y="2215"/>
                </a:lnTo>
                <a:lnTo>
                  <a:pt x="1905" y="2216"/>
                </a:lnTo>
                <a:lnTo>
                  <a:pt x="1904" y="2216"/>
                </a:lnTo>
                <a:lnTo>
                  <a:pt x="1904" y="2217"/>
                </a:lnTo>
                <a:lnTo>
                  <a:pt x="1904" y="2219"/>
                </a:lnTo>
                <a:lnTo>
                  <a:pt x="1904" y="2220"/>
                </a:lnTo>
                <a:lnTo>
                  <a:pt x="1903" y="2222"/>
                </a:lnTo>
                <a:lnTo>
                  <a:pt x="1902" y="2222"/>
                </a:lnTo>
                <a:lnTo>
                  <a:pt x="1901" y="2223"/>
                </a:lnTo>
                <a:lnTo>
                  <a:pt x="1898" y="2223"/>
                </a:lnTo>
                <a:lnTo>
                  <a:pt x="1898" y="2225"/>
                </a:lnTo>
                <a:lnTo>
                  <a:pt x="1897" y="2227"/>
                </a:lnTo>
                <a:lnTo>
                  <a:pt x="1897" y="2228"/>
                </a:lnTo>
                <a:lnTo>
                  <a:pt x="1897" y="2229"/>
                </a:lnTo>
                <a:lnTo>
                  <a:pt x="1897" y="2231"/>
                </a:lnTo>
                <a:lnTo>
                  <a:pt x="1898" y="2231"/>
                </a:lnTo>
                <a:lnTo>
                  <a:pt x="1898" y="2232"/>
                </a:lnTo>
                <a:lnTo>
                  <a:pt x="1898" y="2233"/>
                </a:lnTo>
                <a:lnTo>
                  <a:pt x="1898" y="2234"/>
                </a:lnTo>
                <a:lnTo>
                  <a:pt x="1897" y="2235"/>
                </a:lnTo>
                <a:lnTo>
                  <a:pt x="1897" y="2236"/>
                </a:lnTo>
                <a:lnTo>
                  <a:pt x="1897" y="2238"/>
                </a:lnTo>
                <a:lnTo>
                  <a:pt x="1896" y="2239"/>
                </a:lnTo>
                <a:lnTo>
                  <a:pt x="1896" y="2241"/>
                </a:lnTo>
                <a:lnTo>
                  <a:pt x="1896" y="2242"/>
                </a:lnTo>
                <a:lnTo>
                  <a:pt x="1895" y="2244"/>
                </a:lnTo>
                <a:lnTo>
                  <a:pt x="1895" y="2245"/>
                </a:lnTo>
                <a:lnTo>
                  <a:pt x="1893" y="2245"/>
                </a:lnTo>
                <a:lnTo>
                  <a:pt x="1893" y="2246"/>
                </a:lnTo>
                <a:lnTo>
                  <a:pt x="1892" y="2247"/>
                </a:lnTo>
                <a:lnTo>
                  <a:pt x="1892" y="2248"/>
                </a:lnTo>
                <a:lnTo>
                  <a:pt x="1892" y="2250"/>
                </a:lnTo>
                <a:lnTo>
                  <a:pt x="1891" y="2250"/>
                </a:lnTo>
                <a:lnTo>
                  <a:pt x="1892" y="2250"/>
                </a:lnTo>
                <a:lnTo>
                  <a:pt x="1892" y="2251"/>
                </a:lnTo>
                <a:lnTo>
                  <a:pt x="1892" y="2252"/>
                </a:lnTo>
                <a:lnTo>
                  <a:pt x="1891" y="2253"/>
                </a:lnTo>
                <a:lnTo>
                  <a:pt x="1891" y="2254"/>
                </a:lnTo>
                <a:lnTo>
                  <a:pt x="1890" y="2256"/>
                </a:lnTo>
                <a:lnTo>
                  <a:pt x="1890" y="2257"/>
                </a:lnTo>
                <a:lnTo>
                  <a:pt x="1890" y="2258"/>
                </a:lnTo>
                <a:lnTo>
                  <a:pt x="1890" y="2259"/>
                </a:lnTo>
                <a:lnTo>
                  <a:pt x="1889" y="2260"/>
                </a:lnTo>
                <a:lnTo>
                  <a:pt x="1889" y="2261"/>
                </a:lnTo>
                <a:lnTo>
                  <a:pt x="1890" y="2263"/>
                </a:lnTo>
                <a:lnTo>
                  <a:pt x="1889" y="2265"/>
                </a:lnTo>
                <a:lnTo>
                  <a:pt x="1889" y="2266"/>
                </a:lnTo>
                <a:lnTo>
                  <a:pt x="1889" y="2267"/>
                </a:lnTo>
                <a:lnTo>
                  <a:pt x="1888" y="2267"/>
                </a:lnTo>
                <a:lnTo>
                  <a:pt x="1888" y="2269"/>
                </a:lnTo>
                <a:lnTo>
                  <a:pt x="1888" y="2270"/>
                </a:lnTo>
                <a:lnTo>
                  <a:pt x="1886" y="2270"/>
                </a:lnTo>
                <a:lnTo>
                  <a:pt x="1888" y="2271"/>
                </a:lnTo>
                <a:lnTo>
                  <a:pt x="1888" y="2272"/>
                </a:lnTo>
                <a:lnTo>
                  <a:pt x="1886" y="2272"/>
                </a:lnTo>
                <a:lnTo>
                  <a:pt x="1886" y="2271"/>
                </a:lnTo>
                <a:lnTo>
                  <a:pt x="1885" y="2272"/>
                </a:lnTo>
                <a:lnTo>
                  <a:pt x="1885" y="2275"/>
                </a:lnTo>
                <a:lnTo>
                  <a:pt x="1886" y="2276"/>
                </a:lnTo>
                <a:lnTo>
                  <a:pt x="1886" y="2277"/>
                </a:lnTo>
                <a:lnTo>
                  <a:pt x="1886" y="2279"/>
                </a:lnTo>
                <a:lnTo>
                  <a:pt x="1886" y="2281"/>
                </a:lnTo>
                <a:lnTo>
                  <a:pt x="1885" y="2282"/>
                </a:lnTo>
                <a:lnTo>
                  <a:pt x="1885" y="2281"/>
                </a:lnTo>
                <a:lnTo>
                  <a:pt x="1885" y="2279"/>
                </a:lnTo>
                <a:lnTo>
                  <a:pt x="1885" y="2281"/>
                </a:lnTo>
                <a:lnTo>
                  <a:pt x="1884" y="2281"/>
                </a:lnTo>
                <a:lnTo>
                  <a:pt x="1884" y="2279"/>
                </a:lnTo>
                <a:lnTo>
                  <a:pt x="1884" y="2281"/>
                </a:lnTo>
                <a:lnTo>
                  <a:pt x="1885" y="2282"/>
                </a:lnTo>
                <a:lnTo>
                  <a:pt x="1885" y="2283"/>
                </a:lnTo>
                <a:lnTo>
                  <a:pt x="1885" y="2284"/>
                </a:lnTo>
                <a:lnTo>
                  <a:pt x="1885" y="2285"/>
                </a:lnTo>
                <a:lnTo>
                  <a:pt x="1885" y="2286"/>
                </a:lnTo>
                <a:lnTo>
                  <a:pt x="1885" y="2288"/>
                </a:lnTo>
                <a:lnTo>
                  <a:pt x="1886" y="2289"/>
                </a:lnTo>
                <a:lnTo>
                  <a:pt x="1886" y="2290"/>
                </a:lnTo>
                <a:lnTo>
                  <a:pt x="1886" y="2291"/>
                </a:lnTo>
                <a:lnTo>
                  <a:pt x="1886" y="2294"/>
                </a:lnTo>
                <a:lnTo>
                  <a:pt x="1886" y="2295"/>
                </a:lnTo>
                <a:lnTo>
                  <a:pt x="1886" y="2296"/>
                </a:lnTo>
                <a:lnTo>
                  <a:pt x="1886" y="2297"/>
                </a:lnTo>
                <a:lnTo>
                  <a:pt x="1885" y="2297"/>
                </a:lnTo>
                <a:lnTo>
                  <a:pt x="1885" y="2296"/>
                </a:lnTo>
                <a:lnTo>
                  <a:pt x="1884" y="2295"/>
                </a:lnTo>
                <a:lnTo>
                  <a:pt x="1884" y="2296"/>
                </a:lnTo>
                <a:lnTo>
                  <a:pt x="1884" y="2297"/>
                </a:lnTo>
                <a:lnTo>
                  <a:pt x="1884" y="2298"/>
                </a:lnTo>
                <a:lnTo>
                  <a:pt x="1883" y="2298"/>
                </a:lnTo>
                <a:lnTo>
                  <a:pt x="1884" y="2298"/>
                </a:lnTo>
                <a:lnTo>
                  <a:pt x="1884" y="2300"/>
                </a:lnTo>
                <a:lnTo>
                  <a:pt x="1885" y="2300"/>
                </a:lnTo>
                <a:lnTo>
                  <a:pt x="1885" y="2301"/>
                </a:lnTo>
                <a:lnTo>
                  <a:pt x="1884" y="2301"/>
                </a:lnTo>
                <a:lnTo>
                  <a:pt x="1884" y="2302"/>
                </a:lnTo>
                <a:lnTo>
                  <a:pt x="1885" y="2302"/>
                </a:lnTo>
                <a:lnTo>
                  <a:pt x="1885" y="2303"/>
                </a:lnTo>
                <a:lnTo>
                  <a:pt x="1884" y="2303"/>
                </a:lnTo>
                <a:lnTo>
                  <a:pt x="1883" y="2303"/>
                </a:lnTo>
                <a:lnTo>
                  <a:pt x="1883" y="2302"/>
                </a:lnTo>
                <a:lnTo>
                  <a:pt x="1882" y="2302"/>
                </a:lnTo>
                <a:lnTo>
                  <a:pt x="1882" y="2303"/>
                </a:lnTo>
                <a:lnTo>
                  <a:pt x="1880" y="2303"/>
                </a:lnTo>
                <a:lnTo>
                  <a:pt x="1880" y="2304"/>
                </a:lnTo>
                <a:lnTo>
                  <a:pt x="1882" y="2304"/>
                </a:lnTo>
                <a:lnTo>
                  <a:pt x="1882" y="2306"/>
                </a:lnTo>
                <a:lnTo>
                  <a:pt x="1882" y="2307"/>
                </a:lnTo>
                <a:lnTo>
                  <a:pt x="1880" y="2308"/>
                </a:lnTo>
                <a:lnTo>
                  <a:pt x="1880" y="2309"/>
                </a:lnTo>
                <a:lnTo>
                  <a:pt x="1879" y="2310"/>
                </a:lnTo>
                <a:lnTo>
                  <a:pt x="1878" y="2310"/>
                </a:lnTo>
                <a:lnTo>
                  <a:pt x="1878" y="2311"/>
                </a:lnTo>
                <a:lnTo>
                  <a:pt x="1877" y="2311"/>
                </a:lnTo>
                <a:lnTo>
                  <a:pt x="1877" y="2313"/>
                </a:lnTo>
                <a:lnTo>
                  <a:pt x="1876" y="2314"/>
                </a:lnTo>
                <a:lnTo>
                  <a:pt x="1874" y="2315"/>
                </a:lnTo>
                <a:lnTo>
                  <a:pt x="1873" y="2315"/>
                </a:lnTo>
                <a:lnTo>
                  <a:pt x="1873" y="2316"/>
                </a:lnTo>
                <a:lnTo>
                  <a:pt x="1872" y="2316"/>
                </a:lnTo>
                <a:lnTo>
                  <a:pt x="1872" y="2317"/>
                </a:lnTo>
                <a:lnTo>
                  <a:pt x="1871" y="2317"/>
                </a:lnTo>
                <a:lnTo>
                  <a:pt x="1870" y="2317"/>
                </a:lnTo>
                <a:lnTo>
                  <a:pt x="1868" y="2316"/>
                </a:lnTo>
                <a:lnTo>
                  <a:pt x="1867" y="2316"/>
                </a:lnTo>
                <a:lnTo>
                  <a:pt x="1866" y="2316"/>
                </a:lnTo>
                <a:lnTo>
                  <a:pt x="1865" y="2315"/>
                </a:lnTo>
                <a:lnTo>
                  <a:pt x="1864" y="2315"/>
                </a:lnTo>
                <a:lnTo>
                  <a:pt x="1863" y="2315"/>
                </a:lnTo>
                <a:lnTo>
                  <a:pt x="1863" y="2314"/>
                </a:lnTo>
                <a:lnTo>
                  <a:pt x="1861" y="2314"/>
                </a:lnTo>
                <a:lnTo>
                  <a:pt x="1861" y="2315"/>
                </a:lnTo>
                <a:lnTo>
                  <a:pt x="1863" y="2315"/>
                </a:lnTo>
                <a:lnTo>
                  <a:pt x="1864" y="2316"/>
                </a:lnTo>
                <a:lnTo>
                  <a:pt x="1865" y="2316"/>
                </a:lnTo>
                <a:lnTo>
                  <a:pt x="1866" y="2316"/>
                </a:lnTo>
                <a:lnTo>
                  <a:pt x="1866" y="2317"/>
                </a:lnTo>
                <a:lnTo>
                  <a:pt x="1867" y="2317"/>
                </a:lnTo>
                <a:lnTo>
                  <a:pt x="1868" y="2317"/>
                </a:lnTo>
                <a:lnTo>
                  <a:pt x="1868" y="2319"/>
                </a:lnTo>
                <a:lnTo>
                  <a:pt x="1867" y="2319"/>
                </a:lnTo>
                <a:lnTo>
                  <a:pt x="1867" y="2320"/>
                </a:lnTo>
                <a:lnTo>
                  <a:pt x="1867" y="2321"/>
                </a:lnTo>
                <a:lnTo>
                  <a:pt x="1867" y="2320"/>
                </a:lnTo>
                <a:lnTo>
                  <a:pt x="1868" y="2321"/>
                </a:lnTo>
                <a:lnTo>
                  <a:pt x="1868" y="2322"/>
                </a:lnTo>
                <a:lnTo>
                  <a:pt x="1868" y="2323"/>
                </a:lnTo>
                <a:lnTo>
                  <a:pt x="1867" y="2325"/>
                </a:lnTo>
                <a:lnTo>
                  <a:pt x="1868" y="2326"/>
                </a:lnTo>
                <a:lnTo>
                  <a:pt x="1867" y="2327"/>
                </a:lnTo>
                <a:lnTo>
                  <a:pt x="1868" y="2327"/>
                </a:lnTo>
                <a:lnTo>
                  <a:pt x="1868" y="2328"/>
                </a:lnTo>
                <a:lnTo>
                  <a:pt x="1868" y="2329"/>
                </a:lnTo>
                <a:lnTo>
                  <a:pt x="1867" y="2329"/>
                </a:lnTo>
                <a:lnTo>
                  <a:pt x="1867" y="2331"/>
                </a:lnTo>
                <a:lnTo>
                  <a:pt x="1866" y="2331"/>
                </a:lnTo>
                <a:lnTo>
                  <a:pt x="1866" y="2332"/>
                </a:lnTo>
                <a:lnTo>
                  <a:pt x="1866" y="2333"/>
                </a:lnTo>
                <a:lnTo>
                  <a:pt x="1865" y="2332"/>
                </a:lnTo>
                <a:lnTo>
                  <a:pt x="1865" y="2331"/>
                </a:lnTo>
                <a:lnTo>
                  <a:pt x="1864" y="2331"/>
                </a:lnTo>
                <a:lnTo>
                  <a:pt x="1864" y="2329"/>
                </a:lnTo>
                <a:lnTo>
                  <a:pt x="1863" y="2329"/>
                </a:lnTo>
                <a:lnTo>
                  <a:pt x="1861" y="2329"/>
                </a:lnTo>
                <a:lnTo>
                  <a:pt x="1860" y="2328"/>
                </a:lnTo>
                <a:lnTo>
                  <a:pt x="1859" y="2328"/>
                </a:lnTo>
                <a:lnTo>
                  <a:pt x="1858" y="2328"/>
                </a:lnTo>
                <a:lnTo>
                  <a:pt x="1857" y="2329"/>
                </a:lnTo>
                <a:lnTo>
                  <a:pt x="1855" y="2329"/>
                </a:lnTo>
                <a:lnTo>
                  <a:pt x="1855" y="2331"/>
                </a:lnTo>
                <a:lnTo>
                  <a:pt x="1854" y="2331"/>
                </a:lnTo>
                <a:lnTo>
                  <a:pt x="1853" y="2332"/>
                </a:lnTo>
                <a:lnTo>
                  <a:pt x="1852" y="2333"/>
                </a:lnTo>
                <a:lnTo>
                  <a:pt x="1851" y="2334"/>
                </a:lnTo>
                <a:lnTo>
                  <a:pt x="1849" y="2335"/>
                </a:lnTo>
                <a:lnTo>
                  <a:pt x="1848" y="2335"/>
                </a:lnTo>
                <a:lnTo>
                  <a:pt x="1847" y="2335"/>
                </a:lnTo>
                <a:lnTo>
                  <a:pt x="1847" y="2336"/>
                </a:lnTo>
                <a:lnTo>
                  <a:pt x="1847" y="2338"/>
                </a:lnTo>
                <a:lnTo>
                  <a:pt x="1848" y="2338"/>
                </a:lnTo>
                <a:lnTo>
                  <a:pt x="1849" y="2338"/>
                </a:lnTo>
                <a:lnTo>
                  <a:pt x="1849" y="2336"/>
                </a:lnTo>
                <a:lnTo>
                  <a:pt x="1851" y="2338"/>
                </a:lnTo>
                <a:lnTo>
                  <a:pt x="1849" y="2339"/>
                </a:lnTo>
                <a:lnTo>
                  <a:pt x="1848" y="2340"/>
                </a:lnTo>
                <a:lnTo>
                  <a:pt x="1848" y="2342"/>
                </a:lnTo>
                <a:lnTo>
                  <a:pt x="1848" y="2344"/>
                </a:lnTo>
                <a:lnTo>
                  <a:pt x="1848" y="2345"/>
                </a:lnTo>
                <a:lnTo>
                  <a:pt x="1847" y="2345"/>
                </a:lnTo>
                <a:lnTo>
                  <a:pt x="1847" y="2346"/>
                </a:lnTo>
                <a:lnTo>
                  <a:pt x="1848" y="2346"/>
                </a:lnTo>
                <a:lnTo>
                  <a:pt x="1847" y="2347"/>
                </a:lnTo>
                <a:lnTo>
                  <a:pt x="1847" y="2346"/>
                </a:lnTo>
                <a:lnTo>
                  <a:pt x="1847" y="2347"/>
                </a:lnTo>
                <a:lnTo>
                  <a:pt x="1847" y="2348"/>
                </a:lnTo>
                <a:lnTo>
                  <a:pt x="1847" y="2350"/>
                </a:lnTo>
                <a:lnTo>
                  <a:pt x="1846" y="2350"/>
                </a:lnTo>
                <a:lnTo>
                  <a:pt x="1846" y="2351"/>
                </a:lnTo>
                <a:lnTo>
                  <a:pt x="1845" y="2351"/>
                </a:lnTo>
                <a:lnTo>
                  <a:pt x="1845" y="2350"/>
                </a:lnTo>
                <a:lnTo>
                  <a:pt x="1843" y="2348"/>
                </a:lnTo>
                <a:lnTo>
                  <a:pt x="1843" y="2350"/>
                </a:lnTo>
                <a:lnTo>
                  <a:pt x="1842" y="2350"/>
                </a:lnTo>
                <a:lnTo>
                  <a:pt x="1842" y="2351"/>
                </a:lnTo>
                <a:lnTo>
                  <a:pt x="1843" y="2352"/>
                </a:lnTo>
                <a:lnTo>
                  <a:pt x="1842" y="2353"/>
                </a:lnTo>
                <a:lnTo>
                  <a:pt x="1841" y="2353"/>
                </a:lnTo>
                <a:lnTo>
                  <a:pt x="1840" y="2353"/>
                </a:lnTo>
                <a:lnTo>
                  <a:pt x="1839" y="2353"/>
                </a:lnTo>
                <a:lnTo>
                  <a:pt x="1837" y="2353"/>
                </a:lnTo>
                <a:lnTo>
                  <a:pt x="1836" y="2354"/>
                </a:lnTo>
                <a:lnTo>
                  <a:pt x="1835" y="2354"/>
                </a:lnTo>
                <a:lnTo>
                  <a:pt x="1835" y="2356"/>
                </a:lnTo>
                <a:lnTo>
                  <a:pt x="1834" y="2357"/>
                </a:lnTo>
                <a:lnTo>
                  <a:pt x="1834" y="2358"/>
                </a:lnTo>
                <a:lnTo>
                  <a:pt x="1833" y="2359"/>
                </a:lnTo>
                <a:lnTo>
                  <a:pt x="1833" y="2360"/>
                </a:lnTo>
                <a:lnTo>
                  <a:pt x="1832" y="2360"/>
                </a:lnTo>
                <a:lnTo>
                  <a:pt x="1832" y="2361"/>
                </a:lnTo>
                <a:lnTo>
                  <a:pt x="1830" y="2363"/>
                </a:lnTo>
                <a:lnTo>
                  <a:pt x="1830" y="2364"/>
                </a:lnTo>
                <a:lnTo>
                  <a:pt x="1829" y="2365"/>
                </a:lnTo>
                <a:lnTo>
                  <a:pt x="1829" y="2366"/>
                </a:lnTo>
                <a:lnTo>
                  <a:pt x="1829" y="2367"/>
                </a:lnTo>
                <a:lnTo>
                  <a:pt x="1828" y="2369"/>
                </a:lnTo>
                <a:lnTo>
                  <a:pt x="1828" y="2370"/>
                </a:lnTo>
                <a:lnTo>
                  <a:pt x="1827" y="2371"/>
                </a:lnTo>
                <a:lnTo>
                  <a:pt x="1826" y="2372"/>
                </a:lnTo>
                <a:lnTo>
                  <a:pt x="1824" y="2372"/>
                </a:lnTo>
                <a:lnTo>
                  <a:pt x="1823" y="2372"/>
                </a:lnTo>
                <a:lnTo>
                  <a:pt x="1822" y="2373"/>
                </a:lnTo>
                <a:lnTo>
                  <a:pt x="1821" y="2373"/>
                </a:lnTo>
                <a:lnTo>
                  <a:pt x="1821" y="2375"/>
                </a:lnTo>
                <a:lnTo>
                  <a:pt x="1821" y="2376"/>
                </a:lnTo>
                <a:lnTo>
                  <a:pt x="1820" y="2376"/>
                </a:lnTo>
                <a:lnTo>
                  <a:pt x="1820" y="2377"/>
                </a:lnTo>
                <a:lnTo>
                  <a:pt x="1820" y="2378"/>
                </a:lnTo>
                <a:lnTo>
                  <a:pt x="1820" y="2379"/>
                </a:lnTo>
                <a:lnTo>
                  <a:pt x="1820" y="2380"/>
                </a:lnTo>
                <a:lnTo>
                  <a:pt x="1820" y="2382"/>
                </a:lnTo>
                <a:lnTo>
                  <a:pt x="1820" y="2383"/>
                </a:lnTo>
                <a:lnTo>
                  <a:pt x="1820" y="2384"/>
                </a:lnTo>
                <a:lnTo>
                  <a:pt x="1820" y="2385"/>
                </a:lnTo>
                <a:lnTo>
                  <a:pt x="1821" y="2388"/>
                </a:lnTo>
                <a:lnTo>
                  <a:pt x="1821" y="2390"/>
                </a:lnTo>
                <a:lnTo>
                  <a:pt x="1822" y="2392"/>
                </a:lnTo>
                <a:lnTo>
                  <a:pt x="1823" y="2396"/>
                </a:lnTo>
                <a:lnTo>
                  <a:pt x="1823" y="2397"/>
                </a:lnTo>
                <a:lnTo>
                  <a:pt x="1823" y="2398"/>
                </a:lnTo>
                <a:lnTo>
                  <a:pt x="1823" y="2400"/>
                </a:lnTo>
                <a:lnTo>
                  <a:pt x="1823" y="2398"/>
                </a:lnTo>
                <a:lnTo>
                  <a:pt x="1822" y="2398"/>
                </a:lnTo>
                <a:lnTo>
                  <a:pt x="1822" y="2397"/>
                </a:lnTo>
                <a:lnTo>
                  <a:pt x="1822" y="2396"/>
                </a:lnTo>
                <a:lnTo>
                  <a:pt x="1822" y="2395"/>
                </a:lnTo>
                <a:lnTo>
                  <a:pt x="1822" y="2394"/>
                </a:lnTo>
                <a:lnTo>
                  <a:pt x="1821" y="2392"/>
                </a:lnTo>
                <a:lnTo>
                  <a:pt x="1821" y="2391"/>
                </a:lnTo>
                <a:lnTo>
                  <a:pt x="1820" y="2390"/>
                </a:lnTo>
                <a:lnTo>
                  <a:pt x="1820" y="2389"/>
                </a:lnTo>
                <a:lnTo>
                  <a:pt x="1818" y="2388"/>
                </a:lnTo>
                <a:lnTo>
                  <a:pt x="1818" y="2386"/>
                </a:lnTo>
                <a:lnTo>
                  <a:pt x="1818" y="2385"/>
                </a:lnTo>
                <a:lnTo>
                  <a:pt x="1818" y="2384"/>
                </a:lnTo>
                <a:lnTo>
                  <a:pt x="1818" y="2383"/>
                </a:lnTo>
                <a:lnTo>
                  <a:pt x="1817" y="2383"/>
                </a:lnTo>
                <a:lnTo>
                  <a:pt x="1817" y="2384"/>
                </a:lnTo>
                <a:lnTo>
                  <a:pt x="1816" y="2384"/>
                </a:lnTo>
                <a:lnTo>
                  <a:pt x="1815" y="2384"/>
                </a:lnTo>
                <a:lnTo>
                  <a:pt x="1815" y="2386"/>
                </a:lnTo>
                <a:lnTo>
                  <a:pt x="1815" y="2388"/>
                </a:lnTo>
                <a:lnTo>
                  <a:pt x="1815" y="2389"/>
                </a:lnTo>
                <a:lnTo>
                  <a:pt x="1816" y="2389"/>
                </a:lnTo>
                <a:lnTo>
                  <a:pt x="1816" y="2388"/>
                </a:lnTo>
                <a:lnTo>
                  <a:pt x="1817" y="2389"/>
                </a:lnTo>
                <a:lnTo>
                  <a:pt x="1816" y="2390"/>
                </a:lnTo>
                <a:lnTo>
                  <a:pt x="1815" y="2391"/>
                </a:lnTo>
                <a:lnTo>
                  <a:pt x="1816" y="2392"/>
                </a:lnTo>
                <a:lnTo>
                  <a:pt x="1815" y="2392"/>
                </a:lnTo>
                <a:lnTo>
                  <a:pt x="1814" y="2392"/>
                </a:lnTo>
                <a:lnTo>
                  <a:pt x="1812" y="2392"/>
                </a:lnTo>
                <a:lnTo>
                  <a:pt x="1812" y="2394"/>
                </a:lnTo>
                <a:lnTo>
                  <a:pt x="1811" y="2394"/>
                </a:lnTo>
                <a:lnTo>
                  <a:pt x="1811" y="2395"/>
                </a:lnTo>
                <a:lnTo>
                  <a:pt x="1811" y="2396"/>
                </a:lnTo>
                <a:lnTo>
                  <a:pt x="1812" y="2397"/>
                </a:lnTo>
                <a:lnTo>
                  <a:pt x="1812" y="2396"/>
                </a:lnTo>
                <a:lnTo>
                  <a:pt x="1814" y="2396"/>
                </a:lnTo>
                <a:lnTo>
                  <a:pt x="1814" y="2397"/>
                </a:lnTo>
                <a:lnTo>
                  <a:pt x="1812" y="2397"/>
                </a:lnTo>
                <a:lnTo>
                  <a:pt x="1811" y="2397"/>
                </a:lnTo>
                <a:lnTo>
                  <a:pt x="1811" y="2398"/>
                </a:lnTo>
                <a:lnTo>
                  <a:pt x="1812" y="2398"/>
                </a:lnTo>
                <a:lnTo>
                  <a:pt x="1814" y="2398"/>
                </a:lnTo>
                <a:lnTo>
                  <a:pt x="1812" y="2398"/>
                </a:lnTo>
                <a:lnTo>
                  <a:pt x="1812" y="2400"/>
                </a:lnTo>
                <a:lnTo>
                  <a:pt x="1811" y="2400"/>
                </a:lnTo>
                <a:lnTo>
                  <a:pt x="1811" y="2398"/>
                </a:lnTo>
                <a:lnTo>
                  <a:pt x="1810" y="2400"/>
                </a:lnTo>
                <a:lnTo>
                  <a:pt x="1810" y="2401"/>
                </a:lnTo>
                <a:lnTo>
                  <a:pt x="1810" y="2402"/>
                </a:lnTo>
                <a:lnTo>
                  <a:pt x="1809" y="2403"/>
                </a:lnTo>
                <a:lnTo>
                  <a:pt x="1808" y="2403"/>
                </a:lnTo>
                <a:lnTo>
                  <a:pt x="1807" y="2403"/>
                </a:lnTo>
                <a:lnTo>
                  <a:pt x="1805" y="2403"/>
                </a:lnTo>
                <a:lnTo>
                  <a:pt x="1804" y="2403"/>
                </a:lnTo>
                <a:lnTo>
                  <a:pt x="1802" y="2403"/>
                </a:lnTo>
                <a:lnTo>
                  <a:pt x="1799" y="2403"/>
                </a:lnTo>
                <a:lnTo>
                  <a:pt x="1797" y="2403"/>
                </a:lnTo>
                <a:lnTo>
                  <a:pt x="1796" y="2403"/>
                </a:lnTo>
                <a:lnTo>
                  <a:pt x="1795" y="2403"/>
                </a:lnTo>
                <a:lnTo>
                  <a:pt x="1793" y="2403"/>
                </a:lnTo>
                <a:lnTo>
                  <a:pt x="1792" y="2403"/>
                </a:lnTo>
                <a:lnTo>
                  <a:pt x="1789" y="2404"/>
                </a:lnTo>
                <a:lnTo>
                  <a:pt x="1783" y="2404"/>
                </a:lnTo>
                <a:lnTo>
                  <a:pt x="1779" y="2404"/>
                </a:lnTo>
                <a:lnTo>
                  <a:pt x="1755" y="2405"/>
                </a:lnTo>
                <a:lnTo>
                  <a:pt x="1741" y="2405"/>
                </a:lnTo>
                <a:lnTo>
                  <a:pt x="1736" y="2405"/>
                </a:lnTo>
                <a:lnTo>
                  <a:pt x="1716" y="2407"/>
                </a:lnTo>
                <a:lnTo>
                  <a:pt x="1705" y="2407"/>
                </a:lnTo>
                <a:lnTo>
                  <a:pt x="1701" y="2408"/>
                </a:lnTo>
                <a:lnTo>
                  <a:pt x="1692" y="2408"/>
                </a:lnTo>
                <a:lnTo>
                  <a:pt x="1679" y="2408"/>
                </a:lnTo>
                <a:lnTo>
                  <a:pt x="1676" y="2408"/>
                </a:lnTo>
                <a:lnTo>
                  <a:pt x="1674" y="2408"/>
                </a:lnTo>
                <a:lnTo>
                  <a:pt x="1665" y="2409"/>
                </a:lnTo>
                <a:lnTo>
                  <a:pt x="1634" y="2410"/>
                </a:lnTo>
                <a:lnTo>
                  <a:pt x="1620" y="2410"/>
                </a:lnTo>
                <a:lnTo>
                  <a:pt x="1618" y="2410"/>
                </a:lnTo>
                <a:lnTo>
                  <a:pt x="1585" y="2411"/>
                </a:lnTo>
                <a:lnTo>
                  <a:pt x="1580" y="2411"/>
                </a:lnTo>
                <a:lnTo>
                  <a:pt x="1572" y="2413"/>
                </a:lnTo>
                <a:lnTo>
                  <a:pt x="1570" y="2413"/>
                </a:lnTo>
                <a:lnTo>
                  <a:pt x="1545" y="2413"/>
                </a:lnTo>
                <a:lnTo>
                  <a:pt x="1536" y="2413"/>
                </a:lnTo>
                <a:lnTo>
                  <a:pt x="1530" y="2414"/>
                </a:lnTo>
                <a:lnTo>
                  <a:pt x="1529" y="2414"/>
                </a:lnTo>
                <a:lnTo>
                  <a:pt x="1528" y="2414"/>
                </a:lnTo>
                <a:lnTo>
                  <a:pt x="1495" y="2414"/>
                </a:lnTo>
                <a:lnTo>
                  <a:pt x="1493" y="2415"/>
                </a:lnTo>
                <a:lnTo>
                  <a:pt x="1479" y="2415"/>
                </a:lnTo>
                <a:lnTo>
                  <a:pt x="1478" y="2415"/>
                </a:lnTo>
                <a:lnTo>
                  <a:pt x="1464" y="2416"/>
                </a:lnTo>
                <a:lnTo>
                  <a:pt x="1464" y="2411"/>
                </a:lnTo>
                <a:lnTo>
                  <a:pt x="1464" y="2394"/>
                </a:lnTo>
                <a:lnTo>
                  <a:pt x="1459" y="2394"/>
                </a:lnTo>
                <a:lnTo>
                  <a:pt x="1456" y="2394"/>
                </a:lnTo>
                <a:lnTo>
                  <a:pt x="1452" y="2394"/>
                </a:lnTo>
                <a:lnTo>
                  <a:pt x="1447" y="2394"/>
                </a:lnTo>
                <a:lnTo>
                  <a:pt x="1429" y="2394"/>
                </a:lnTo>
                <a:lnTo>
                  <a:pt x="1416" y="2394"/>
                </a:lnTo>
                <a:lnTo>
                  <a:pt x="1414" y="2394"/>
                </a:lnTo>
                <a:lnTo>
                  <a:pt x="1412" y="2394"/>
                </a:lnTo>
                <a:lnTo>
                  <a:pt x="1409" y="2394"/>
                </a:lnTo>
                <a:lnTo>
                  <a:pt x="1403" y="2394"/>
                </a:lnTo>
                <a:lnTo>
                  <a:pt x="1391" y="2394"/>
                </a:lnTo>
                <a:lnTo>
                  <a:pt x="1390" y="2394"/>
                </a:lnTo>
                <a:lnTo>
                  <a:pt x="1387" y="2394"/>
                </a:lnTo>
                <a:lnTo>
                  <a:pt x="1385" y="2394"/>
                </a:lnTo>
                <a:lnTo>
                  <a:pt x="1367" y="2394"/>
                </a:lnTo>
                <a:lnTo>
                  <a:pt x="1362" y="2394"/>
                </a:lnTo>
                <a:lnTo>
                  <a:pt x="1348" y="2394"/>
                </a:lnTo>
                <a:lnTo>
                  <a:pt x="1337" y="2394"/>
                </a:lnTo>
                <a:lnTo>
                  <a:pt x="1317" y="2394"/>
                </a:lnTo>
                <a:lnTo>
                  <a:pt x="1316" y="2394"/>
                </a:lnTo>
                <a:lnTo>
                  <a:pt x="1310" y="2394"/>
                </a:lnTo>
                <a:lnTo>
                  <a:pt x="1306" y="2394"/>
                </a:lnTo>
                <a:lnTo>
                  <a:pt x="1302" y="2394"/>
                </a:lnTo>
                <a:lnTo>
                  <a:pt x="1290" y="2394"/>
                </a:lnTo>
                <a:lnTo>
                  <a:pt x="1283" y="2394"/>
                </a:lnTo>
                <a:lnTo>
                  <a:pt x="1268" y="2394"/>
                </a:lnTo>
                <a:lnTo>
                  <a:pt x="1265" y="2394"/>
                </a:lnTo>
                <a:lnTo>
                  <a:pt x="1261" y="2394"/>
                </a:lnTo>
                <a:lnTo>
                  <a:pt x="1241" y="2394"/>
                </a:lnTo>
                <a:lnTo>
                  <a:pt x="1236" y="2394"/>
                </a:lnTo>
                <a:lnTo>
                  <a:pt x="1231" y="2394"/>
                </a:lnTo>
                <a:lnTo>
                  <a:pt x="1229" y="2394"/>
                </a:lnTo>
                <a:lnTo>
                  <a:pt x="1211" y="2394"/>
                </a:lnTo>
                <a:lnTo>
                  <a:pt x="1209" y="2394"/>
                </a:lnTo>
                <a:lnTo>
                  <a:pt x="1208" y="2394"/>
                </a:lnTo>
                <a:lnTo>
                  <a:pt x="1206" y="2394"/>
                </a:lnTo>
                <a:lnTo>
                  <a:pt x="1200" y="2394"/>
                </a:lnTo>
                <a:lnTo>
                  <a:pt x="1195" y="2394"/>
                </a:lnTo>
                <a:lnTo>
                  <a:pt x="1171" y="2394"/>
                </a:lnTo>
                <a:lnTo>
                  <a:pt x="1159" y="2394"/>
                </a:lnTo>
                <a:lnTo>
                  <a:pt x="1158" y="2394"/>
                </a:lnTo>
                <a:lnTo>
                  <a:pt x="1153" y="2394"/>
                </a:lnTo>
                <a:lnTo>
                  <a:pt x="1141" y="2394"/>
                </a:lnTo>
                <a:lnTo>
                  <a:pt x="1136" y="2394"/>
                </a:lnTo>
                <a:lnTo>
                  <a:pt x="1129" y="2394"/>
                </a:lnTo>
                <a:lnTo>
                  <a:pt x="1123" y="2394"/>
                </a:lnTo>
                <a:lnTo>
                  <a:pt x="1093" y="2394"/>
                </a:lnTo>
                <a:lnTo>
                  <a:pt x="1087" y="2394"/>
                </a:lnTo>
                <a:lnTo>
                  <a:pt x="1081" y="2394"/>
                </a:lnTo>
                <a:lnTo>
                  <a:pt x="1074" y="2394"/>
                </a:lnTo>
                <a:lnTo>
                  <a:pt x="1069" y="2394"/>
                </a:lnTo>
                <a:lnTo>
                  <a:pt x="1066" y="2394"/>
                </a:lnTo>
                <a:lnTo>
                  <a:pt x="1016" y="2394"/>
                </a:lnTo>
                <a:lnTo>
                  <a:pt x="1014" y="2394"/>
                </a:lnTo>
                <a:lnTo>
                  <a:pt x="992" y="2394"/>
                </a:lnTo>
                <a:lnTo>
                  <a:pt x="985" y="2394"/>
                </a:lnTo>
                <a:lnTo>
                  <a:pt x="983" y="2394"/>
                </a:lnTo>
                <a:lnTo>
                  <a:pt x="981" y="2394"/>
                </a:lnTo>
                <a:lnTo>
                  <a:pt x="980" y="2394"/>
                </a:lnTo>
                <a:lnTo>
                  <a:pt x="975" y="2394"/>
                </a:lnTo>
                <a:lnTo>
                  <a:pt x="973" y="2394"/>
                </a:lnTo>
                <a:lnTo>
                  <a:pt x="969" y="2394"/>
                </a:lnTo>
                <a:lnTo>
                  <a:pt x="966" y="2394"/>
                </a:lnTo>
                <a:lnTo>
                  <a:pt x="965" y="2394"/>
                </a:lnTo>
                <a:lnTo>
                  <a:pt x="964" y="2394"/>
                </a:lnTo>
                <a:lnTo>
                  <a:pt x="961" y="2394"/>
                </a:lnTo>
                <a:lnTo>
                  <a:pt x="958" y="2394"/>
                </a:lnTo>
                <a:lnTo>
                  <a:pt x="956" y="2394"/>
                </a:lnTo>
                <a:lnTo>
                  <a:pt x="955" y="2394"/>
                </a:lnTo>
                <a:lnTo>
                  <a:pt x="949" y="2394"/>
                </a:lnTo>
                <a:lnTo>
                  <a:pt x="948" y="2394"/>
                </a:lnTo>
                <a:lnTo>
                  <a:pt x="943" y="2394"/>
                </a:lnTo>
                <a:lnTo>
                  <a:pt x="942" y="2394"/>
                </a:lnTo>
                <a:lnTo>
                  <a:pt x="937" y="2394"/>
                </a:lnTo>
                <a:lnTo>
                  <a:pt x="939" y="2392"/>
                </a:lnTo>
                <a:lnTo>
                  <a:pt x="940" y="2391"/>
                </a:lnTo>
                <a:lnTo>
                  <a:pt x="941" y="2391"/>
                </a:lnTo>
                <a:lnTo>
                  <a:pt x="942" y="2390"/>
                </a:lnTo>
                <a:lnTo>
                  <a:pt x="943" y="2389"/>
                </a:lnTo>
                <a:lnTo>
                  <a:pt x="944" y="2389"/>
                </a:lnTo>
                <a:lnTo>
                  <a:pt x="944" y="2388"/>
                </a:lnTo>
                <a:lnTo>
                  <a:pt x="946" y="2388"/>
                </a:lnTo>
                <a:lnTo>
                  <a:pt x="946" y="2386"/>
                </a:lnTo>
                <a:lnTo>
                  <a:pt x="947" y="2386"/>
                </a:lnTo>
                <a:lnTo>
                  <a:pt x="948" y="2385"/>
                </a:lnTo>
                <a:lnTo>
                  <a:pt x="949" y="2385"/>
                </a:lnTo>
                <a:lnTo>
                  <a:pt x="949" y="2384"/>
                </a:lnTo>
                <a:lnTo>
                  <a:pt x="950" y="2384"/>
                </a:lnTo>
                <a:lnTo>
                  <a:pt x="952" y="2383"/>
                </a:lnTo>
                <a:lnTo>
                  <a:pt x="953" y="2383"/>
                </a:lnTo>
                <a:lnTo>
                  <a:pt x="953" y="2382"/>
                </a:lnTo>
                <a:lnTo>
                  <a:pt x="954" y="2382"/>
                </a:lnTo>
                <a:lnTo>
                  <a:pt x="954" y="2380"/>
                </a:lnTo>
                <a:lnTo>
                  <a:pt x="955" y="2380"/>
                </a:lnTo>
                <a:lnTo>
                  <a:pt x="956" y="2379"/>
                </a:lnTo>
                <a:lnTo>
                  <a:pt x="956" y="2378"/>
                </a:lnTo>
                <a:lnTo>
                  <a:pt x="958" y="2378"/>
                </a:lnTo>
                <a:lnTo>
                  <a:pt x="959" y="2378"/>
                </a:lnTo>
                <a:lnTo>
                  <a:pt x="959" y="2377"/>
                </a:lnTo>
                <a:lnTo>
                  <a:pt x="960" y="2377"/>
                </a:lnTo>
                <a:lnTo>
                  <a:pt x="961" y="2376"/>
                </a:lnTo>
                <a:lnTo>
                  <a:pt x="962" y="2376"/>
                </a:lnTo>
                <a:lnTo>
                  <a:pt x="962" y="2375"/>
                </a:lnTo>
                <a:lnTo>
                  <a:pt x="964" y="2375"/>
                </a:lnTo>
                <a:lnTo>
                  <a:pt x="964" y="2373"/>
                </a:lnTo>
                <a:lnTo>
                  <a:pt x="965" y="2373"/>
                </a:lnTo>
                <a:lnTo>
                  <a:pt x="966" y="2372"/>
                </a:lnTo>
                <a:lnTo>
                  <a:pt x="966" y="2371"/>
                </a:lnTo>
                <a:lnTo>
                  <a:pt x="967" y="2371"/>
                </a:lnTo>
                <a:lnTo>
                  <a:pt x="967" y="2370"/>
                </a:lnTo>
                <a:lnTo>
                  <a:pt x="968" y="2370"/>
                </a:lnTo>
                <a:lnTo>
                  <a:pt x="969" y="2369"/>
                </a:lnTo>
                <a:lnTo>
                  <a:pt x="971" y="2369"/>
                </a:lnTo>
                <a:lnTo>
                  <a:pt x="971" y="2367"/>
                </a:lnTo>
                <a:lnTo>
                  <a:pt x="972" y="2367"/>
                </a:lnTo>
                <a:lnTo>
                  <a:pt x="972" y="2366"/>
                </a:lnTo>
                <a:lnTo>
                  <a:pt x="973" y="2366"/>
                </a:lnTo>
                <a:lnTo>
                  <a:pt x="974" y="2365"/>
                </a:lnTo>
                <a:lnTo>
                  <a:pt x="974" y="2364"/>
                </a:lnTo>
                <a:lnTo>
                  <a:pt x="975" y="2364"/>
                </a:lnTo>
                <a:lnTo>
                  <a:pt x="975" y="2363"/>
                </a:lnTo>
                <a:lnTo>
                  <a:pt x="977" y="2361"/>
                </a:lnTo>
                <a:lnTo>
                  <a:pt x="977" y="2360"/>
                </a:lnTo>
                <a:lnTo>
                  <a:pt x="978" y="2360"/>
                </a:lnTo>
                <a:lnTo>
                  <a:pt x="979" y="2359"/>
                </a:lnTo>
                <a:lnTo>
                  <a:pt x="979" y="2358"/>
                </a:lnTo>
                <a:lnTo>
                  <a:pt x="980" y="2358"/>
                </a:lnTo>
                <a:lnTo>
                  <a:pt x="981" y="2357"/>
                </a:lnTo>
                <a:lnTo>
                  <a:pt x="983" y="2356"/>
                </a:lnTo>
                <a:lnTo>
                  <a:pt x="984" y="2354"/>
                </a:lnTo>
                <a:lnTo>
                  <a:pt x="984" y="2353"/>
                </a:lnTo>
                <a:lnTo>
                  <a:pt x="985" y="2353"/>
                </a:lnTo>
                <a:lnTo>
                  <a:pt x="986" y="2352"/>
                </a:lnTo>
                <a:lnTo>
                  <a:pt x="987" y="2351"/>
                </a:lnTo>
                <a:lnTo>
                  <a:pt x="987" y="2350"/>
                </a:lnTo>
                <a:lnTo>
                  <a:pt x="989" y="2350"/>
                </a:lnTo>
                <a:lnTo>
                  <a:pt x="989" y="2348"/>
                </a:lnTo>
                <a:lnTo>
                  <a:pt x="990" y="2347"/>
                </a:lnTo>
                <a:lnTo>
                  <a:pt x="991" y="2346"/>
                </a:lnTo>
                <a:lnTo>
                  <a:pt x="991" y="2345"/>
                </a:lnTo>
                <a:lnTo>
                  <a:pt x="992" y="2345"/>
                </a:lnTo>
                <a:lnTo>
                  <a:pt x="992" y="2344"/>
                </a:lnTo>
                <a:lnTo>
                  <a:pt x="993" y="2344"/>
                </a:lnTo>
                <a:lnTo>
                  <a:pt x="993" y="2342"/>
                </a:lnTo>
                <a:lnTo>
                  <a:pt x="994" y="2341"/>
                </a:lnTo>
                <a:lnTo>
                  <a:pt x="996" y="2340"/>
                </a:lnTo>
                <a:lnTo>
                  <a:pt x="996" y="2339"/>
                </a:lnTo>
                <a:lnTo>
                  <a:pt x="997" y="2338"/>
                </a:lnTo>
                <a:lnTo>
                  <a:pt x="997" y="2336"/>
                </a:lnTo>
                <a:lnTo>
                  <a:pt x="997" y="2335"/>
                </a:lnTo>
                <a:lnTo>
                  <a:pt x="998" y="2335"/>
                </a:lnTo>
                <a:lnTo>
                  <a:pt x="998" y="2334"/>
                </a:lnTo>
                <a:lnTo>
                  <a:pt x="998" y="2333"/>
                </a:lnTo>
                <a:lnTo>
                  <a:pt x="999" y="2332"/>
                </a:lnTo>
                <a:lnTo>
                  <a:pt x="999" y="2331"/>
                </a:lnTo>
                <a:lnTo>
                  <a:pt x="1000" y="2331"/>
                </a:lnTo>
                <a:lnTo>
                  <a:pt x="1000" y="2329"/>
                </a:lnTo>
                <a:lnTo>
                  <a:pt x="1000" y="2328"/>
                </a:lnTo>
                <a:lnTo>
                  <a:pt x="1002" y="2327"/>
                </a:lnTo>
                <a:lnTo>
                  <a:pt x="1002" y="2326"/>
                </a:lnTo>
                <a:lnTo>
                  <a:pt x="1002" y="2325"/>
                </a:lnTo>
                <a:lnTo>
                  <a:pt x="1003" y="2323"/>
                </a:lnTo>
                <a:lnTo>
                  <a:pt x="1003" y="2322"/>
                </a:lnTo>
                <a:lnTo>
                  <a:pt x="1003" y="2321"/>
                </a:lnTo>
                <a:lnTo>
                  <a:pt x="1004" y="2321"/>
                </a:lnTo>
                <a:lnTo>
                  <a:pt x="1004" y="2320"/>
                </a:lnTo>
                <a:lnTo>
                  <a:pt x="1004" y="2319"/>
                </a:lnTo>
                <a:lnTo>
                  <a:pt x="1005" y="2317"/>
                </a:lnTo>
                <a:lnTo>
                  <a:pt x="1005" y="2316"/>
                </a:lnTo>
                <a:lnTo>
                  <a:pt x="1005" y="2315"/>
                </a:lnTo>
                <a:lnTo>
                  <a:pt x="1005" y="2314"/>
                </a:lnTo>
                <a:lnTo>
                  <a:pt x="1006" y="2313"/>
                </a:lnTo>
                <a:lnTo>
                  <a:pt x="1006" y="2311"/>
                </a:lnTo>
                <a:lnTo>
                  <a:pt x="1006" y="2310"/>
                </a:lnTo>
                <a:lnTo>
                  <a:pt x="1008" y="2309"/>
                </a:lnTo>
                <a:lnTo>
                  <a:pt x="1008" y="2308"/>
                </a:lnTo>
                <a:lnTo>
                  <a:pt x="1008" y="2307"/>
                </a:lnTo>
                <a:lnTo>
                  <a:pt x="1009" y="2306"/>
                </a:lnTo>
                <a:lnTo>
                  <a:pt x="1010" y="2304"/>
                </a:lnTo>
                <a:lnTo>
                  <a:pt x="1010" y="2303"/>
                </a:lnTo>
                <a:lnTo>
                  <a:pt x="1011" y="2302"/>
                </a:lnTo>
                <a:lnTo>
                  <a:pt x="1011" y="2301"/>
                </a:lnTo>
                <a:lnTo>
                  <a:pt x="1011" y="2300"/>
                </a:lnTo>
                <a:lnTo>
                  <a:pt x="1012" y="2298"/>
                </a:lnTo>
                <a:lnTo>
                  <a:pt x="1014" y="2297"/>
                </a:lnTo>
                <a:lnTo>
                  <a:pt x="1014" y="2296"/>
                </a:lnTo>
                <a:lnTo>
                  <a:pt x="1014" y="2295"/>
                </a:lnTo>
                <a:lnTo>
                  <a:pt x="1015" y="2295"/>
                </a:lnTo>
                <a:lnTo>
                  <a:pt x="1015" y="2294"/>
                </a:lnTo>
                <a:lnTo>
                  <a:pt x="1015" y="2292"/>
                </a:lnTo>
                <a:lnTo>
                  <a:pt x="1016" y="2292"/>
                </a:lnTo>
                <a:lnTo>
                  <a:pt x="1016" y="2291"/>
                </a:lnTo>
                <a:lnTo>
                  <a:pt x="1016" y="2290"/>
                </a:lnTo>
                <a:lnTo>
                  <a:pt x="1017" y="2290"/>
                </a:lnTo>
                <a:lnTo>
                  <a:pt x="1017" y="2289"/>
                </a:lnTo>
                <a:lnTo>
                  <a:pt x="1018" y="2288"/>
                </a:lnTo>
                <a:lnTo>
                  <a:pt x="1018" y="2286"/>
                </a:lnTo>
                <a:lnTo>
                  <a:pt x="1018" y="2285"/>
                </a:lnTo>
                <a:lnTo>
                  <a:pt x="1019" y="2285"/>
                </a:lnTo>
                <a:lnTo>
                  <a:pt x="1019" y="2284"/>
                </a:lnTo>
                <a:lnTo>
                  <a:pt x="1019" y="2283"/>
                </a:lnTo>
                <a:lnTo>
                  <a:pt x="1021" y="2283"/>
                </a:lnTo>
                <a:lnTo>
                  <a:pt x="1021" y="2282"/>
                </a:lnTo>
                <a:lnTo>
                  <a:pt x="1021" y="2281"/>
                </a:lnTo>
                <a:lnTo>
                  <a:pt x="1022" y="2279"/>
                </a:lnTo>
                <a:lnTo>
                  <a:pt x="1022" y="2278"/>
                </a:lnTo>
                <a:lnTo>
                  <a:pt x="1022" y="2277"/>
                </a:lnTo>
                <a:lnTo>
                  <a:pt x="1023" y="2277"/>
                </a:lnTo>
                <a:lnTo>
                  <a:pt x="1023" y="2276"/>
                </a:lnTo>
                <a:lnTo>
                  <a:pt x="1023" y="2275"/>
                </a:lnTo>
                <a:lnTo>
                  <a:pt x="1024" y="2273"/>
                </a:lnTo>
                <a:lnTo>
                  <a:pt x="1024" y="2272"/>
                </a:lnTo>
                <a:lnTo>
                  <a:pt x="1024" y="2271"/>
                </a:lnTo>
                <a:lnTo>
                  <a:pt x="1025" y="2271"/>
                </a:lnTo>
                <a:lnTo>
                  <a:pt x="1025" y="2270"/>
                </a:lnTo>
                <a:lnTo>
                  <a:pt x="1025" y="2269"/>
                </a:lnTo>
                <a:lnTo>
                  <a:pt x="1024" y="2269"/>
                </a:lnTo>
                <a:lnTo>
                  <a:pt x="1025" y="2269"/>
                </a:lnTo>
                <a:lnTo>
                  <a:pt x="1025" y="2267"/>
                </a:lnTo>
                <a:lnTo>
                  <a:pt x="1027" y="2267"/>
                </a:lnTo>
                <a:lnTo>
                  <a:pt x="1027" y="2266"/>
                </a:lnTo>
                <a:lnTo>
                  <a:pt x="1028" y="2265"/>
                </a:lnTo>
                <a:lnTo>
                  <a:pt x="1029" y="2265"/>
                </a:lnTo>
                <a:lnTo>
                  <a:pt x="1029" y="2264"/>
                </a:lnTo>
                <a:lnTo>
                  <a:pt x="1030" y="2263"/>
                </a:lnTo>
                <a:lnTo>
                  <a:pt x="1030" y="2261"/>
                </a:lnTo>
                <a:lnTo>
                  <a:pt x="1031" y="2261"/>
                </a:lnTo>
                <a:lnTo>
                  <a:pt x="1033" y="2260"/>
                </a:lnTo>
                <a:lnTo>
                  <a:pt x="1033" y="2259"/>
                </a:lnTo>
                <a:lnTo>
                  <a:pt x="1034" y="2259"/>
                </a:lnTo>
                <a:lnTo>
                  <a:pt x="1034" y="2258"/>
                </a:lnTo>
                <a:lnTo>
                  <a:pt x="1035" y="2257"/>
                </a:lnTo>
                <a:lnTo>
                  <a:pt x="1035" y="2256"/>
                </a:lnTo>
                <a:lnTo>
                  <a:pt x="1036" y="2256"/>
                </a:lnTo>
                <a:lnTo>
                  <a:pt x="1036" y="2254"/>
                </a:lnTo>
                <a:lnTo>
                  <a:pt x="1037" y="2254"/>
                </a:lnTo>
                <a:lnTo>
                  <a:pt x="1037" y="2253"/>
                </a:lnTo>
                <a:lnTo>
                  <a:pt x="1037" y="2252"/>
                </a:lnTo>
                <a:lnTo>
                  <a:pt x="1039" y="2252"/>
                </a:lnTo>
                <a:lnTo>
                  <a:pt x="1040" y="2251"/>
                </a:lnTo>
                <a:lnTo>
                  <a:pt x="1040" y="2250"/>
                </a:lnTo>
                <a:lnTo>
                  <a:pt x="1041" y="2250"/>
                </a:lnTo>
                <a:lnTo>
                  <a:pt x="1041" y="2248"/>
                </a:lnTo>
                <a:lnTo>
                  <a:pt x="1042" y="2247"/>
                </a:lnTo>
                <a:lnTo>
                  <a:pt x="1042" y="2246"/>
                </a:lnTo>
                <a:lnTo>
                  <a:pt x="1043" y="2246"/>
                </a:lnTo>
                <a:lnTo>
                  <a:pt x="1043" y="2245"/>
                </a:lnTo>
                <a:lnTo>
                  <a:pt x="1044" y="2245"/>
                </a:lnTo>
                <a:lnTo>
                  <a:pt x="1044" y="2244"/>
                </a:lnTo>
                <a:lnTo>
                  <a:pt x="1046" y="2242"/>
                </a:lnTo>
                <a:lnTo>
                  <a:pt x="1046" y="2241"/>
                </a:lnTo>
                <a:lnTo>
                  <a:pt x="1047" y="2240"/>
                </a:lnTo>
                <a:lnTo>
                  <a:pt x="1048" y="2239"/>
                </a:lnTo>
                <a:lnTo>
                  <a:pt x="1048" y="2238"/>
                </a:lnTo>
                <a:lnTo>
                  <a:pt x="1049" y="2238"/>
                </a:lnTo>
                <a:lnTo>
                  <a:pt x="1049" y="2236"/>
                </a:lnTo>
                <a:lnTo>
                  <a:pt x="1050" y="2235"/>
                </a:lnTo>
                <a:lnTo>
                  <a:pt x="1050" y="2234"/>
                </a:lnTo>
                <a:lnTo>
                  <a:pt x="1052" y="2233"/>
                </a:lnTo>
                <a:lnTo>
                  <a:pt x="1052" y="2232"/>
                </a:lnTo>
                <a:lnTo>
                  <a:pt x="1053" y="2232"/>
                </a:lnTo>
                <a:lnTo>
                  <a:pt x="1053" y="2231"/>
                </a:lnTo>
                <a:lnTo>
                  <a:pt x="1054" y="2231"/>
                </a:lnTo>
                <a:lnTo>
                  <a:pt x="1054" y="2229"/>
                </a:lnTo>
                <a:lnTo>
                  <a:pt x="1055" y="2228"/>
                </a:lnTo>
                <a:lnTo>
                  <a:pt x="1055" y="2227"/>
                </a:lnTo>
                <a:lnTo>
                  <a:pt x="1056" y="2226"/>
                </a:lnTo>
                <a:lnTo>
                  <a:pt x="1056" y="2225"/>
                </a:lnTo>
                <a:lnTo>
                  <a:pt x="1058" y="2223"/>
                </a:lnTo>
                <a:lnTo>
                  <a:pt x="1058" y="2222"/>
                </a:lnTo>
                <a:lnTo>
                  <a:pt x="1059" y="2222"/>
                </a:lnTo>
                <a:lnTo>
                  <a:pt x="1059" y="2221"/>
                </a:lnTo>
                <a:lnTo>
                  <a:pt x="1059" y="2220"/>
                </a:lnTo>
                <a:lnTo>
                  <a:pt x="1060" y="2220"/>
                </a:lnTo>
                <a:lnTo>
                  <a:pt x="1060" y="2219"/>
                </a:lnTo>
                <a:lnTo>
                  <a:pt x="1060" y="2217"/>
                </a:lnTo>
                <a:lnTo>
                  <a:pt x="1061" y="2216"/>
                </a:lnTo>
                <a:lnTo>
                  <a:pt x="1061" y="2215"/>
                </a:lnTo>
                <a:lnTo>
                  <a:pt x="1062" y="2215"/>
                </a:lnTo>
                <a:lnTo>
                  <a:pt x="1062" y="2214"/>
                </a:lnTo>
                <a:lnTo>
                  <a:pt x="1062" y="2213"/>
                </a:lnTo>
                <a:lnTo>
                  <a:pt x="1064" y="2211"/>
                </a:lnTo>
                <a:lnTo>
                  <a:pt x="1064" y="2210"/>
                </a:lnTo>
                <a:lnTo>
                  <a:pt x="1064" y="2209"/>
                </a:lnTo>
                <a:lnTo>
                  <a:pt x="1065" y="2209"/>
                </a:lnTo>
                <a:lnTo>
                  <a:pt x="1065" y="2208"/>
                </a:lnTo>
                <a:lnTo>
                  <a:pt x="1065" y="2207"/>
                </a:lnTo>
                <a:lnTo>
                  <a:pt x="1066" y="2207"/>
                </a:lnTo>
                <a:lnTo>
                  <a:pt x="1066" y="2206"/>
                </a:lnTo>
                <a:lnTo>
                  <a:pt x="1066" y="2204"/>
                </a:lnTo>
                <a:lnTo>
                  <a:pt x="1067" y="2203"/>
                </a:lnTo>
                <a:lnTo>
                  <a:pt x="1067" y="2202"/>
                </a:lnTo>
                <a:lnTo>
                  <a:pt x="1068" y="2201"/>
                </a:lnTo>
                <a:lnTo>
                  <a:pt x="1068" y="2200"/>
                </a:lnTo>
                <a:lnTo>
                  <a:pt x="1068" y="2198"/>
                </a:lnTo>
                <a:lnTo>
                  <a:pt x="1069" y="2197"/>
                </a:lnTo>
                <a:lnTo>
                  <a:pt x="1069" y="2196"/>
                </a:lnTo>
                <a:lnTo>
                  <a:pt x="1071" y="2195"/>
                </a:lnTo>
                <a:lnTo>
                  <a:pt x="1071" y="2194"/>
                </a:lnTo>
                <a:lnTo>
                  <a:pt x="1071" y="2192"/>
                </a:lnTo>
                <a:lnTo>
                  <a:pt x="1072" y="2191"/>
                </a:lnTo>
                <a:lnTo>
                  <a:pt x="1072" y="2190"/>
                </a:lnTo>
                <a:lnTo>
                  <a:pt x="1073" y="2189"/>
                </a:lnTo>
                <a:lnTo>
                  <a:pt x="1073" y="2188"/>
                </a:lnTo>
                <a:lnTo>
                  <a:pt x="1073" y="2187"/>
                </a:lnTo>
                <a:lnTo>
                  <a:pt x="1074" y="2185"/>
                </a:lnTo>
                <a:lnTo>
                  <a:pt x="1074" y="2184"/>
                </a:lnTo>
                <a:lnTo>
                  <a:pt x="1074" y="2183"/>
                </a:lnTo>
                <a:lnTo>
                  <a:pt x="1075" y="2182"/>
                </a:lnTo>
                <a:lnTo>
                  <a:pt x="1075" y="2181"/>
                </a:lnTo>
                <a:lnTo>
                  <a:pt x="1075" y="2179"/>
                </a:lnTo>
                <a:lnTo>
                  <a:pt x="1075" y="2178"/>
                </a:lnTo>
                <a:lnTo>
                  <a:pt x="1077" y="2177"/>
                </a:lnTo>
                <a:lnTo>
                  <a:pt x="1077" y="2176"/>
                </a:lnTo>
                <a:lnTo>
                  <a:pt x="1077" y="2175"/>
                </a:lnTo>
                <a:lnTo>
                  <a:pt x="1077" y="2173"/>
                </a:lnTo>
                <a:lnTo>
                  <a:pt x="1078" y="2173"/>
                </a:lnTo>
                <a:lnTo>
                  <a:pt x="1078" y="2172"/>
                </a:lnTo>
                <a:lnTo>
                  <a:pt x="1078" y="2171"/>
                </a:lnTo>
                <a:lnTo>
                  <a:pt x="1078" y="2170"/>
                </a:lnTo>
                <a:lnTo>
                  <a:pt x="1078" y="2169"/>
                </a:lnTo>
                <a:lnTo>
                  <a:pt x="1078" y="2167"/>
                </a:lnTo>
                <a:lnTo>
                  <a:pt x="1079" y="2167"/>
                </a:lnTo>
                <a:lnTo>
                  <a:pt x="1079" y="2166"/>
                </a:lnTo>
                <a:lnTo>
                  <a:pt x="1079" y="2165"/>
                </a:lnTo>
                <a:lnTo>
                  <a:pt x="1080" y="2164"/>
                </a:lnTo>
                <a:lnTo>
                  <a:pt x="1080" y="2163"/>
                </a:lnTo>
                <a:lnTo>
                  <a:pt x="1080" y="2162"/>
                </a:lnTo>
                <a:lnTo>
                  <a:pt x="1081" y="2162"/>
                </a:lnTo>
                <a:lnTo>
                  <a:pt x="1081" y="2160"/>
                </a:lnTo>
                <a:lnTo>
                  <a:pt x="1081" y="2159"/>
                </a:lnTo>
                <a:lnTo>
                  <a:pt x="1083" y="2159"/>
                </a:lnTo>
                <a:lnTo>
                  <a:pt x="1083" y="2158"/>
                </a:lnTo>
                <a:lnTo>
                  <a:pt x="1083" y="2157"/>
                </a:lnTo>
                <a:lnTo>
                  <a:pt x="1083" y="2156"/>
                </a:lnTo>
                <a:lnTo>
                  <a:pt x="1084" y="2156"/>
                </a:lnTo>
                <a:lnTo>
                  <a:pt x="1084" y="2154"/>
                </a:lnTo>
                <a:lnTo>
                  <a:pt x="1084" y="2152"/>
                </a:lnTo>
                <a:lnTo>
                  <a:pt x="1085" y="2151"/>
                </a:lnTo>
                <a:lnTo>
                  <a:pt x="1085" y="2150"/>
                </a:lnTo>
                <a:lnTo>
                  <a:pt x="1085" y="2148"/>
                </a:lnTo>
                <a:lnTo>
                  <a:pt x="1085" y="2147"/>
                </a:lnTo>
                <a:lnTo>
                  <a:pt x="1086" y="2147"/>
                </a:lnTo>
                <a:lnTo>
                  <a:pt x="1086" y="2145"/>
                </a:lnTo>
                <a:lnTo>
                  <a:pt x="1086" y="2144"/>
                </a:lnTo>
                <a:lnTo>
                  <a:pt x="1086" y="2142"/>
                </a:lnTo>
                <a:lnTo>
                  <a:pt x="1087" y="2141"/>
                </a:lnTo>
                <a:lnTo>
                  <a:pt x="1087" y="2140"/>
                </a:lnTo>
                <a:lnTo>
                  <a:pt x="1087" y="2139"/>
                </a:lnTo>
                <a:lnTo>
                  <a:pt x="1087" y="2138"/>
                </a:lnTo>
                <a:lnTo>
                  <a:pt x="1087" y="2137"/>
                </a:lnTo>
                <a:lnTo>
                  <a:pt x="1087" y="2135"/>
                </a:lnTo>
                <a:lnTo>
                  <a:pt x="1087" y="2134"/>
                </a:lnTo>
                <a:lnTo>
                  <a:pt x="1089" y="2134"/>
                </a:lnTo>
                <a:lnTo>
                  <a:pt x="1089" y="2133"/>
                </a:lnTo>
                <a:lnTo>
                  <a:pt x="1089" y="2132"/>
                </a:lnTo>
                <a:lnTo>
                  <a:pt x="1089" y="2131"/>
                </a:lnTo>
                <a:lnTo>
                  <a:pt x="1089" y="2129"/>
                </a:lnTo>
                <a:lnTo>
                  <a:pt x="1089" y="2128"/>
                </a:lnTo>
                <a:lnTo>
                  <a:pt x="1089" y="2127"/>
                </a:lnTo>
                <a:lnTo>
                  <a:pt x="1089" y="2126"/>
                </a:lnTo>
                <a:lnTo>
                  <a:pt x="1089" y="2125"/>
                </a:lnTo>
                <a:lnTo>
                  <a:pt x="1090" y="2123"/>
                </a:lnTo>
                <a:lnTo>
                  <a:pt x="1090" y="2122"/>
                </a:lnTo>
                <a:lnTo>
                  <a:pt x="1090" y="2121"/>
                </a:lnTo>
                <a:lnTo>
                  <a:pt x="1090" y="2120"/>
                </a:lnTo>
                <a:lnTo>
                  <a:pt x="1090" y="2119"/>
                </a:lnTo>
                <a:lnTo>
                  <a:pt x="1090" y="2117"/>
                </a:lnTo>
                <a:lnTo>
                  <a:pt x="1090" y="2116"/>
                </a:lnTo>
                <a:lnTo>
                  <a:pt x="1090" y="2115"/>
                </a:lnTo>
                <a:lnTo>
                  <a:pt x="1091" y="2114"/>
                </a:lnTo>
                <a:lnTo>
                  <a:pt x="1091" y="2113"/>
                </a:lnTo>
                <a:lnTo>
                  <a:pt x="1091" y="2112"/>
                </a:lnTo>
                <a:lnTo>
                  <a:pt x="1091" y="2110"/>
                </a:lnTo>
                <a:lnTo>
                  <a:pt x="1091" y="2109"/>
                </a:lnTo>
                <a:lnTo>
                  <a:pt x="1092" y="2107"/>
                </a:lnTo>
                <a:lnTo>
                  <a:pt x="1092" y="2106"/>
                </a:lnTo>
                <a:lnTo>
                  <a:pt x="1093" y="2103"/>
                </a:lnTo>
                <a:lnTo>
                  <a:pt x="1093" y="2102"/>
                </a:lnTo>
                <a:lnTo>
                  <a:pt x="1093" y="2101"/>
                </a:lnTo>
                <a:lnTo>
                  <a:pt x="1093" y="2100"/>
                </a:lnTo>
                <a:lnTo>
                  <a:pt x="1093" y="2098"/>
                </a:lnTo>
                <a:lnTo>
                  <a:pt x="1093" y="2097"/>
                </a:lnTo>
                <a:lnTo>
                  <a:pt x="1093" y="2095"/>
                </a:lnTo>
                <a:lnTo>
                  <a:pt x="1093" y="2094"/>
                </a:lnTo>
                <a:lnTo>
                  <a:pt x="1093" y="2092"/>
                </a:lnTo>
                <a:lnTo>
                  <a:pt x="1093" y="2091"/>
                </a:lnTo>
                <a:lnTo>
                  <a:pt x="1093" y="2090"/>
                </a:lnTo>
                <a:lnTo>
                  <a:pt x="1093" y="2089"/>
                </a:lnTo>
                <a:lnTo>
                  <a:pt x="1092" y="2088"/>
                </a:lnTo>
                <a:lnTo>
                  <a:pt x="1092" y="2087"/>
                </a:lnTo>
                <a:lnTo>
                  <a:pt x="1092" y="2085"/>
                </a:lnTo>
                <a:lnTo>
                  <a:pt x="1092" y="2084"/>
                </a:lnTo>
                <a:lnTo>
                  <a:pt x="1093" y="2084"/>
                </a:lnTo>
                <a:lnTo>
                  <a:pt x="1093" y="2082"/>
                </a:lnTo>
                <a:lnTo>
                  <a:pt x="1093" y="2081"/>
                </a:lnTo>
                <a:lnTo>
                  <a:pt x="1094" y="2079"/>
                </a:lnTo>
                <a:lnTo>
                  <a:pt x="1094" y="2078"/>
                </a:lnTo>
                <a:lnTo>
                  <a:pt x="1096" y="2077"/>
                </a:lnTo>
                <a:lnTo>
                  <a:pt x="1096" y="2076"/>
                </a:lnTo>
                <a:lnTo>
                  <a:pt x="1096" y="2075"/>
                </a:lnTo>
                <a:lnTo>
                  <a:pt x="1097" y="2072"/>
                </a:lnTo>
                <a:lnTo>
                  <a:pt x="1097" y="2071"/>
                </a:lnTo>
                <a:lnTo>
                  <a:pt x="1097" y="2070"/>
                </a:lnTo>
                <a:lnTo>
                  <a:pt x="1097" y="2069"/>
                </a:lnTo>
                <a:lnTo>
                  <a:pt x="1098" y="2067"/>
                </a:lnTo>
                <a:lnTo>
                  <a:pt x="1098" y="2066"/>
                </a:lnTo>
                <a:lnTo>
                  <a:pt x="1098" y="2065"/>
                </a:lnTo>
                <a:lnTo>
                  <a:pt x="1098" y="2064"/>
                </a:lnTo>
                <a:lnTo>
                  <a:pt x="1098" y="2063"/>
                </a:lnTo>
                <a:lnTo>
                  <a:pt x="1098" y="2060"/>
                </a:lnTo>
                <a:lnTo>
                  <a:pt x="1098" y="2059"/>
                </a:lnTo>
                <a:lnTo>
                  <a:pt x="1098" y="2058"/>
                </a:lnTo>
                <a:lnTo>
                  <a:pt x="1098" y="2057"/>
                </a:lnTo>
                <a:lnTo>
                  <a:pt x="1098" y="2056"/>
                </a:lnTo>
                <a:lnTo>
                  <a:pt x="1098" y="2054"/>
                </a:lnTo>
                <a:lnTo>
                  <a:pt x="1098" y="2053"/>
                </a:lnTo>
                <a:lnTo>
                  <a:pt x="1098" y="2052"/>
                </a:lnTo>
                <a:lnTo>
                  <a:pt x="1098" y="2051"/>
                </a:lnTo>
                <a:lnTo>
                  <a:pt x="1098" y="2050"/>
                </a:lnTo>
                <a:lnTo>
                  <a:pt x="1098" y="2048"/>
                </a:lnTo>
                <a:lnTo>
                  <a:pt x="1098" y="2047"/>
                </a:lnTo>
                <a:lnTo>
                  <a:pt x="1098" y="2046"/>
                </a:lnTo>
                <a:lnTo>
                  <a:pt x="1098" y="2045"/>
                </a:lnTo>
                <a:lnTo>
                  <a:pt x="1098" y="2044"/>
                </a:lnTo>
                <a:lnTo>
                  <a:pt x="1098" y="2042"/>
                </a:lnTo>
                <a:lnTo>
                  <a:pt x="1098" y="2041"/>
                </a:lnTo>
                <a:lnTo>
                  <a:pt x="1098" y="2040"/>
                </a:lnTo>
                <a:lnTo>
                  <a:pt x="1098" y="2039"/>
                </a:lnTo>
                <a:lnTo>
                  <a:pt x="1098" y="2038"/>
                </a:lnTo>
                <a:lnTo>
                  <a:pt x="1098" y="2037"/>
                </a:lnTo>
                <a:lnTo>
                  <a:pt x="1097" y="2037"/>
                </a:lnTo>
                <a:lnTo>
                  <a:pt x="1097" y="2035"/>
                </a:lnTo>
                <a:lnTo>
                  <a:pt x="1097" y="2034"/>
                </a:lnTo>
                <a:lnTo>
                  <a:pt x="1097" y="2033"/>
                </a:lnTo>
                <a:lnTo>
                  <a:pt x="1097" y="2032"/>
                </a:lnTo>
                <a:lnTo>
                  <a:pt x="1097" y="2031"/>
                </a:lnTo>
                <a:lnTo>
                  <a:pt x="1097" y="2029"/>
                </a:lnTo>
                <a:lnTo>
                  <a:pt x="1097" y="2028"/>
                </a:lnTo>
                <a:lnTo>
                  <a:pt x="1097" y="2027"/>
                </a:lnTo>
                <a:lnTo>
                  <a:pt x="1097" y="2026"/>
                </a:lnTo>
                <a:lnTo>
                  <a:pt x="1097" y="2025"/>
                </a:lnTo>
                <a:lnTo>
                  <a:pt x="1097" y="2023"/>
                </a:lnTo>
                <a:lnTo>
                  <a:pt x="1097" y="2022"/>
                </a:lnTo>
                <a:lnTo>
                  <a:pt x="1097" y="2021"/>
                </a:lnTo>
                <a:lnTo>
                  <a:pt x="1097" y="2020"/>
                </a:lnTo>
                <a:lnTo>
                  <a:pt x="1097" y="2019"/>
                </a:lnTo>
                <a:lnTo>
                  <a:pt x="1097" y="2017"/>
                </a:lnTo>
                <a:lnTo>
                  <a:pt x="1097" y="2016"/>
                </a:lnTo>
                <a:lnTo>
                  <a:pt x="1097" y="2015"/>
                </a:lnTo>
                <a:lnTo>
                  <a:pt x="1097" y="2014"/>
                </a:lnTo>
                <a:lnTo>
                  <a:pt x="1097" y="2013"/>
                </a:lnTo>
                <a:lnTo>
                  <a:pt x="1097" y="2012"/>
                </a:lnTo>
                <a:lnTo>
                  <a:pt x="1097" y="2010"/>
                </a:lnTo>
                <a:lnTo>
                  <a:pt x="1097" y="2009"/>
                </a:lnTo>
                <a:lnTo>
                  <a:pt x="1097" y="2008"/>
                </a:lnTo>
                <a:lnTo>
                  <a:pt x="1097" y="2007"/>
                </a:lnTo>
                <a:lnTo>
                  <a:pt x="1097" y="2006"/>
                </a:lnTo>
                <a:lnTo>
                  <a:pt x="1097" y="2004"/>
                </a:lnTo>
                <a:lnTo>
                  <a:pt x="1097" y="2003"/>
                </a:lnTo>
                <a:lnTo>
                  <a:pt x="1097" y="2002"/>
                </a:lnTo>
                <a:lnTo>
                  <a:pt x="1097" y="2001"/>
                </a:lnTo>
                <a:lnTo>
                  <a:pt x="1097" y="2000"/>
                </a:lnTo>
                <a:lnTo>
                  <a:pt x="1097" y="1998"/>
                </a:lnTo>
                <a:lnTo>
                  <a:pt x="1097" y="1997"/>
                </a:lnTo>
                <a:lnTo>
                  <a:pt x="1097" y="1996"/>
                </a:lnTo>
                <a:lnTo>
                  <a:pt x="1097" y="1995"/>
                </a:lnTo>
                <a:lnTo>
                  <a:pt x="1097" y="1994"/>
                </a:lnTo>
                <a:lnTo>
                  <a:pt x="1097" y="1993"/>
                </a:lnTo>
                <a:lnTo>
                  <a:pt x="1096" y="1991"/>
                </a:lnTo>
                <a:lnTo>
                  <a:pt x="1097" y="1990"/>
                </a:lnTo>
                <a:lnTo>
                  <a:pt x="1096" y="1990"/>
                </a:lnTo>
                <a:lnTo>
                  <a:pt x="1096" y="1989"/>
                </a:lnTo>
                <a:lnTo>
                  <a:pt x="1096" y="1988"/>
                </a:lnTo>
                <a:lnTo>
                  <a:pt x="1096" y="1987"/>
                </a:lnTo>
                <a:lnTo>
                  <a:pt x="1096" y="1985"/>
                </a:lnTo>
                <a:lnTo>
                  <a:pt x="1096" y="1983"/>
                </a:lnTo>
                <a:lnTo>
                  <a:pt x="1096" y="1982"/>
                </a:lnTo>
                <a:lnTo>
                  <a:pt x="1096" y="1981"/>
                </a:lnTo>
                <a:lnTo>
                  <a:pt x="1096" y="1979"/>
                </a:lnTo>
                <a:lnTo>
                  <a:pt x="1096" y="1978"/>
                </a:lnTo>
                <a:lnTo>
                  <a:pt x="1096" y="1977"/>
                </a:lnTo>
                <a:lnTo>
                  <a:pt x="1096" y="1976"/>
                </a:lnTo>
                <a:lnTo>
                  <a:pt x="1094" y="1975"/>
                </a:lnTo>
                <a:lnTo>
                  <a:pt x="1094" y="1973"/>
                </a:lnTo>
                <a:lnTo>
                  <a:pt x="1094" y="1972"/>
                </a:lnTo>
                <a:lnTo>
                  <a:pt x="1094" y="1971"/>
                </a:lnTo>
                <a:lnTo>
                  <a:pt x="1094" y="1970"/>
                </a:lnTo>
                <a:lnTo>
                  <a:pt x="1094" y="1969"/>
                </a:lnTo>
                <a:lnTo>
                  <a:pt x="1094" y="1968"/>
                </a:lnTo>
                <a:lnTo>
                  <a:pt x="1094" y="1966"/>
                </a:lnTo>
                <a:lnTo>
                  <a:pt x="1094" y="1965"/>
                </a:lnTo>
                <a:lnTo>
                  <a:pt x="1093" y="1964"/>
                </a:lnTo>
                <a:lnTo>
                  <a:pt x="1093" y="1963"/>
                </a:lnTo>
                <a:lnTo>
                  <a:pt x="1093" y="1962"/>
                </a:lnTo>
                <a:lnTo>
                  <a:pt x="1093" y="1960"/>
                </a:lnTo>
                <a:lnTo>
                  <a:pt x="1093" y="1959"/>
                </a:lnTo>
                <a:lnTo>
                  <a:pt x="1093" y="1957"/>
                </a:lnTo>
                <a:lnTo>
                  <a:pt x="1092" y="1957"/>
                </a:lnTo>
                <a:lnTo>
                  <a:pt x="1092" y="1956"/>
                </a:lnTo>
                <a:lnTo>
                  <a:pt x="1092" y="1954"/>
                </a:lnTo>
                <a:lnTo>
                  <a:pt x="1092" y="1953"/>
                </a:lnTo>
                <a:lnTo>
                  <a:pt x="1092" y="1952"/>
                </a:lnTo>
                <a:lnTo>
                  <a:pt x="1092" y="1951"/>
                </a:lnTo>
                <a:lnTo>
                  <a:pt x="1091" y="1950"/>
                </a:lnTo>
                <a:lnTo>
                  <a:pt x="1091" y="1948"/>
                </a:lnTo>
                <a:lnTo>
                  <a:pt x="1091" y="1947"/>
                </a:lnTo>
                <a:lnTo>
                  <a:pt x="1091" y="1946"/>
                </a:lnTo>
                <a:lnTo>
                  <a:pt x="1091" y="1945"/>
                </a:lnTo>
                <a:lnTo>
                  <a:pt x="1090" y="1944"/>
                </a:lnTo>
                <a:lnTo>
                  <a:pt x="1090" y="1943"/>
                </a:lnTo>
                <a:lnTo>
                  <a:pt x="1090" y="1941"/>
                </a:lnTo>
                <a:lnTo>
                  <a:pt x="1090" y="1940"/>
                </a:lnTo>
                <a:lnTo>
                  <a:pt x="1089" y="1940"/>
                </a:lnTo>
                <a:lnTo>
                  <a:pt x="1089" y="1939"/>
                </a:lnTo>
                <a:lnTo>
                  <a:pt x="1089" y="1938"/>
                </a:lnTo>
                <a:lnTo>
                  <a:pt x="1087" y="1937"/>
                </a:lnTo>
                <a:lnTo>
                  <a:pt x="1087" y="1935"/>
                </a:lnTo>
                <a:lnTo>
                  <a:pt x="1087" y="1934"/>
                </a:lnTo>
                <a:lnTo>
                  <a:pt x="1087" y="1933"/>
                </a:lnTo>
                <a:lnTo>
                  <a:pt x="1087" y="1932"/>
                </a:lnTo>
                <a:lnTo>
                  <a:pt x="1087" y="1931"/>
                </a:lnTo>
                <a:lnTo>
                  <a:pt x="1086" y="1931"/>
                </a:lnTo>
                <a:lnTo>
                  <a:pt x="1086" y="1929"/>
                </a:lnTo>
                <a:lnTo>
                  <a:pt x="1086" y="1928"/>
                </a:lnTo>
                <a:lnTo>
                  <a:pt x="1086" y="1927"/>
                </a:lnTo>
                <a:lnTo>
                  <a:pt x="1086" y="1926"/>
                </a:lnTo>
                <a:lnTo>
                  <a:pt x="1086" y="1925"/>
                </a:lnTo>
                <a:lnTo>
                  <a:pt x="1085" y="1925"/>
                </a:lnTo>
                <a:lnTo>
                  <a:pt x="1085" y="1923"/>
                </a:lnTo>
                <a:lnTo>
                  <a:pt x="1085" y="1922"/>
                </a:lnTo>
                <a:lnTo>
                  <a:pt x="1085" y="1921"/>
                </a:lnTo>
                <a:lnTo>
                  <a:pt x="1084" y="1921"/>
                </a:lnTo>
                <a:lnTo>
                  <a:pt x="1084" y="1920"/>
                </a:lnTo>
                <a:lnTo>
                  <a:pt x="1083" y="1919"/>
                </a:lnTo>
                <a:lnTo>
                  <a:pt x="1083" y="1918"/>
                </a:lnTo>
                <a:lnTo>
                  <a:pt x="1083" y="1916"/>
                </a:lnTo>
                <a:lnTo>
                  <a:pt x="1083" y="1915"/>
                </a:lnTo>
                <a:lnTo>
                  <a:pt x="1081" y="1915"/>
                </a:lnTo>
                <a:lnTo>
                  <a:pt x="1081" y="1914"/>
                </a:lnTo>
                <a:lnTo>
                  <a:pt x="1081" y="1913"/>
                </a:lnTo>
                <a:lnTo>
                  <a:pt x="1080" y="1912"/>
                </a:lnTo>
                <a:lnTo>
                  <a:pt x="1080" y="1910"/>
                </a:lnTo>
                <a:lnTo>
                  <a:pt x="1080" y="1909"/>
                </a:lnTo>
                <a:lnTo>
                  <a:pt x="1079" y="1908"/>
                </a:lnTo>
                <a:lnTo>
                  <a:pt x="1079" y="1907"/>
                </a:lnTo>
                <a:lnTo>
                  <a:pt x="1079" y="1906"/>
                </a:lnTo>
                <a:lnTo>
                  <a:pt x="1078" y="1906"/>
                </a:lnTo>
                <a:lnTo>
                  <a:pt x="1078" y="1904"/>
                </a:lnTo>
                <a:lnTo>
                  <a:pt x="1078" y="1903"/>
                </a:lnTo>
                <a:lnTo>
                  <a:pt x="1077" y="1902"/>
                </a:lnTo>
                <a:lnTo>
                  <a:pt x="1077" y="1901"/>
                </a:lnTo>
                <a:lnTo>
                  <a:pt x="1075" y="1900"/>
                </a:lnTo>
                <a:lnTo>
                  <a:pt x="1075" y="1898"/>
                </a:lnTo>
                <a:lnTo>
                  <a:pt x="1075" y="1897"/>
                </a:lnTo>
                <a:lnTo>
                  <a:pt x="1074" y="1897"/>
                </a:lnTo>
                <a:lnTo>
                  <a:pt x="1074" y="1896"/>
                </a:lnTo>
                <a:lnTo>
                  <a:pt x="1074" y="1895"/>
                </a:lnTo>
                <a:lnTo>
                  <a:pt x="1073" y="1894"/>
                </a:lnTo>
                <a:lnTo>
                  <a:pt x="1073" y="1893"/>
                </a:lnTo>
                <a:lnTo>
                  <a:pt x="1072" y="1891"/>
                </a:lnTo>
                <a:lnTo>
                  <a:pt x="1072" y="1890"/>
                </a:lnTo>
                <a:lnTo>
                  <a:pt x="1071" y="1889"/>
                </a:lnTo>
                <a:lnTo>
                  <a:pt x="1071" y="1888"/>
                </a:lnTo>
                <a:lnTo>
                  <a:pt x="1071" y="1887"/>
                </a:lnTo>
                <a:lnTo>
                  <a:pt x="1069" y="1885"/>
                </a:lnTo>
                <a:lnTo>
                  <a:pt x="1069" y="1884"/>
                </a:lnTo>
                <a:lnTo>
                  <a:pt x="1068" y="1883"/>
                </a:lnTo>
                <a:lnTo>
                  <a:pt x="1068" y="1882"/>
                </a:lnTo>
                <a:lnTo>
                  <a:pt x="1067" y="1881"/>
                </a:lnTo>
                <a:lnTo>
                  <a:pt x="1067" y="1879"/>
                </a:lnTo>
                <a:lnTo>
                  <a:pt x="1066" y="1878"/>
                </a:lnTo>
                <a:lnTo>
                  <a:pt x="1066" y="1877"/>
                </a:lnTo>
                <a:lnTo>
                  <a:pt x="1065" y="1876"/>
                </a:lnTo>
                <a:lnTo>
                  <a:pt x="1064" y="1876"/>
                </a:lnTo>
                <a:lnTo>
                  <a:pt x="1064" y="1875"/>
                </a:lnTo>
                <a:lnTo>
                  <a:pt x="1065" y="1875"/>
                </a:lnTo>
                <a:lnTo>
                  <a:pt x="1065" y="1873"/>
                </a:lnTo>
                <a:lnTo>
                  <a:pt x="1067" y="1872"/>
                </a:lnTo>
                <a:lnTo>
                  <a:pt x="1068" y="1875"/>
                </a:lnTo>
                <a:lnTo>
                  <a:pt x="1068" y="1876"/>
                </a:lnTo>
                <a:lnTo>
                  <a:pt x="1068" y="1877"/>
                </a:lnTo>
                <a:lnTo>
                  <a:pt x="1071" y="1879"/>
                </a:lnTo>
                <a:lnTo>
                  <a:pt x="1072" y="1879"/>
                </a:lnTo>
                <a:lnTo>
                  <a:pt x="1072" y="1878"/>
                </a:lnTo>
                <a:lnTo>
                  <a:pt x="1073" y="1878"/>
                </a:lnTo>
                <a:lnTo>
                  <a:pt x="1074" y="1878"/>
                </a:lnTo>
                <a:lnTo>
                  <a:pt x="1075" y="1877"/>
                </a:lnTo>
                <a:lnTo>
                  <a:pt x="1077" y="1877"/>
                </a:lnTo>
                <a:lnTo>
                  <a:pt x="1079" y="1877"/>
                </a:lnTo>
                <a:lnTo>
                  <a:pt x="1079" y="1876"/>
                </a:lnTo>
                <a:lnTo>
                  <a:pt x="1080" y="1875"/>
                </a:lnTo>
                <a:lnTo>
                  <a:pt x="1081" y="1873"/>
                </a:lnTo>
                <a:lnTo>
                  <a:pt x="1081" y="1871"/>
                </a:lnTo>
                <a:lnTo>
                  <a:pt x="1081" y="1872"/>
                </a:lnTo>
                <a:lnTo>
                  <a:pt x="1083" y="1873"/>
                </a:lnTo>
                <a:lnTo>
                  <a:pt x="1084" y="1872"/>
                </a:lnTo>
                <a:lnTo>
                  <a:pt x="1085" y="1872"/>
                </a:lnTo>
                <a:lnTo>
                  <a:pt x="1085" y="1871"/>
                </a:lnTo>
                <a:lnTo>
                  <a:pt x="1085" y="1870"/>
                </a:lnTo>
                <a:lnTo>
                  <a:pt x="1085" y="1869"/>
                </a:lnTo>
                <a:lnTo>
                  <a:pt x="1086" y="1869"/>
                </a:lnTo>
                <a:lnTo>
                  <a:pt x="1087" y="1869"/>
                </a:lnTo>
                <a:lnTo>
                  <a:pt x="1089" y="1868"/>
                </a:lnTo>
                <a:lnTo>
                  <a:pt x="1089" y="1866"/>
                </a:lnTo>
                <a:lnTo>
                  <a:pt x="1089" y="1865"/>
                </a:lnTo>
                <a:lnTo>
                  <a:pt x="1089" y="1864"/>
                </a:lnTo>
                <a:lnTo>
                  <a:pt x="1087" y="1865"/>
                </a:lnTo>
                <a:lnTo>
                  <a:pt x="1087" y="1864"/>
                </a:lnTo>
                <a:lnTo>
                  <a:pt x="1089" y="1862"/>
                </a:lnTo>
                <a:lnTo>
                  <a:pt x="1087" y="1862"/>
                </a:lnTo>
                <a:lnTo>
                  <a:pt x="1086" y="1863"/>
                </a:lnTo>
                <a:lnTo>
                  <a:pt x="1086" y="1862"/>
                </a:lnTo>
                <a:lnTo>
                  <a:pt x="1085" y="1862"/>
                </a:lnTo>
                <a:lnTo>
                  <a:pt x="1086" y="1862"/>
                </a:lnTo>
                <a:lnTo>
                  <a:pt x="1086" y="1863"/>
                </a:lnTo>
                <a:lnTo>
                  <a:pt x="1084" y="1863"/>
                </a:lnTo>
                <a:lnTo>
                  <a:pt x="1083" y="1864"/>
                </a:lnTo>
                <a:lnTo>
                  <a:pt x="1083" y="1865"/>
                </a:lnTo>
                <a:lnTo>
                  <a:pt x="1083" y="1866"/>
                </a:lnTo>
                <a:lnTo>
                  <a:pt x="1080" y="1866"/>
                </a:lnTo>
                <a:lnTo>
                  <a:pt x="1080" y="1868"/>
                </a:lnTo>
                <a:lnTo>
                  <a:pt x="1079" y="1868"/>
                </a:lnTo>
                <a:lnTo>
                  <a:pt x="1079" y="1869"/>
                </a:lnTo>
                <a:lnTo>
                  <a:pt x="1078" y="1869"/>
                </a:lnTo>
                <a:lnTo>
                  <a:pt x="1077" y="1870"/>
                </a:lnTo>
                <a:lnTo>
                  <a:pt x="1075" y="1870"/>
                </a:lnTo>
                <a:lnTo>
                  <a:pt x="1075" y="1869"/>
                </a:lnTo>
                <a:lnTo>
                  <a:pt x="1073" y="1868"/>
                </a:lnTo>
                <a:lnTo>
                  <a:pt x="1069" y="1868"/>
                </a:lnTo>
                <a:lnTo>
                  <a:pt x="1067" y="1866"/>
                </a:lnTo>
                <a:lnTo>
                  <a:pt x="1066" y="1866"/>
                </a:lnTo>
                <a:lnTo>
                  <a:pt x="1065" y="1868"/>
                </a:lnTo>
                <a:lnTo>
                  <a:pt x="1066" y="1868"/>
                </a:lnTo>
                <a:lnTo>
                  <a:pt x="1067" y="1868"/>
                </a:lnTo>
                <a:lnTo>
                  <a:pt x="1067" y="1869"/>
                </a:lnTo>
                <a:lnTo>
                  <a:pt x="1067" y="1870"/>
                </a:lnTo>
                <a:lnTo>
                  <a:pt x="1067" y="1871"/>
                </a:lnTo>
                <a:lnTo>
                  <a:pt x="1067" y="1872"/>
                </a:lnTo>
                <a:lnTo>
                  <a:pt x="1064" y="1873"/>
                </a:lnTo>
                <a:lnTo>
                  <a:pt x="1064" y="1872"/>
                </a:lnTo>
                <a:lnTo>
                  <a:pt x="1062" y="1872"/>
                </a:lnTo>
                <a:lnTo>
                  <a:pt x="1062" y="1871"/>
                </a:lnTo>
                <a:lnTo>
                  <a:pt x="1062" y="1870"/>
                </a:lnTo>
                <a:lnTo>
                  <a:pt x="1062" y="1869"/>
                </a:lnTo>
                <a:lnTo>
                  <a:pt x="1061" y="1869"/>
                </a:lnTo>
                <a:lnTo>
                  <a:pt x="1061" y="1868"/>
                </a:lnTo>
                <a:lnTo>
                  <a:pt x="1061" y="1866"/>
                </a:lnTo>
                <a:lnTo>
                  <a:pt x="1060" y="1866"/>
                </a:lnTo>
                <a:lnTo>
                  <a:pt x="1060" y="1865"/>
                </a:lnTo>
                <a:lnTo>
                  <a:pt x="1060" y="1864"/>
                </a:lnTo>
                <a:lnTo>
                  <a:pt x="1059" y="1864"/>
                </a:lnTo>
                <a:lnTo>
                  <a:pt x="1059" y="1863"/>
                </a:lnTo>
                <a:lnTo>
                  <a:pt x="1059" y="1862"/>
                </a:lnTo>
                <a:lnTo>
                  <a:pt x="1058" y="1860"/>
                </a:lnTo>
                <a:lnTo>
                  <a:pt x="1058" y="1859"/>
                </a:lnTo>
                <a:lnTo>
                  <a:pt x="1056" y="1858"/>
                </a:lnTo>
                <a:lnTo>
                  <a:pt x="1056" y="1857"/>
                </a:lnTo>
                <a:lnTo>
                  <a:pt x="1055" y="1856"/>
                </a:lnTo>
                <a:lnTo>
                  <a:pt x="1055" y="1854"/>
                </a:lnTo>
                <a:lnTo>
                  <a:pt x="1054" y="1853"/>
                </a:lnTo>
                <a:lnTo>
                  <a:pt x="1054" y="1852"/>
                </a:lnTo>
                <a:lnTo>
                  <a:pt x="1053" y="1851"/>
                </a:lnTo>
                <a:lnTo>
                  <a:pt x="1053" y="1850"/>
                </a:lnTo>
                <a:lnTo>
                  <a:pt x="1052" y="1848"/>
                </a:lnTo>
                <a:lnTo>
                  <a:pt x="1052" y="1847"/>
                </a:lnTo>
                <a:lnTo>
                  <a:pt x="1050" y="1846"/>
                </a:lnTo>
                <a:lnTo>
                  <a:pt x="1050" y="1845"/>
                </a:lnTo>
                <a:lnTo>
                  <a:pt x="1050" y="1844"/>
                </a:lnTo>
                <a:lnTo>
                  <a:pt x="1049" y="1843"/>
                </a:lnTo>
                <a:lnTo>
                  <a:pt x="1049" y="1841"/>
                </a:lnTo>
                <a:lnTo>
                  <a:pt x="1048" y="1840"/>
                </a:lnTo>
                <a:lnTo>
                  <a:pt x="1048" y="1839"/>
                </a:lnTo>
                <a:lnTo>
                  <a:pt x="1047" y="1838"/>
                </a:lnTo>
                <a:lnTo>
                  <a:pt x="1047" y="1837"/>
                </a:lnTo>
                <a:lnTo>
                  <a:pt x="1047" y="1835"/>
                </a:lnTo>
                <a:lnTo>
                  <a:pt x="1046" y="1835"/>
                </a:lnTo>
                <a:lnTo>
                  <a:pt x="1046" y="1834"/>
                </a:lnTo>
                <a:lnTo>
                  <a:pt x="1046" y="1833"/>
                </a:lnTo>
                <a:lnTo>
                  <a:pt x="1046" y="1832"/>
                </a:lnTo>
                <a:lnTo>
                  <a:pt x="1044" y="1832"/>
                </a:lnTo>
                <a:lnTo>
                  <a:pt x="1044" y="1831"/>
                </a:lnTo>
                <a:lnTo>
                  <a:pt x="1044" y="1829"/>
                </a:lnTo>
                <a:lnTo>
                  <a:pt x="1043" y="1828"/>
                </a:lnTo>
                <a:lnTo>
                  <a:pt x="1043" y="1827"/>
                </a:lnTo>
                <a:lnTo>
                  <a:pt x="1043" y="1826"/>
                </a:lnTo>
                <a:lnTo>
                  <a:pt x="1042" y="1825"/>
                </a:lnTo>
                <a:lnTo>
                  <a:pt x="1042" y="1823"/>
                </a:lnTo>
                <a:lnTo>
                  <a:pt x="1042" y="1822"/>
                </a:lnTo>
                <a:lnTo>
                  <a:pt x="1041" y="1822"/>
                </a:lnTo>
                <a:lnTo>
                  <a:pt x="1041" y="1821"/>
                </a:lnTo>
                <a:lnTo>
                  <a:pt x="1041" y="1820"/>
                </a:lnTo>
                <a:lnTo>
                  <a:pt x="1041" y="1819"/>
                </a:lnTo>
                <a:lnTo>
                  <a:pt x="1041" y="1818"/>
                </a:lnTo>
                <a:lnTo>
                  <a:pt x="1040" y="1816"/>
                </a:lnTo>
                <a:lnTo>
                  <a:pt x="1040" y="1815"/>
                </a:lnTo>
                <a:lnTo>
                  <a:pt x="1039" y="1814"/>
                </a:lnTo>
                <a:lnTo>
                  <a:pt x="1039" y="1813"/>
                </a:lnTo>
                <a:lnTo>
                  <a:pt x="1039" y="1812"/>
                </a:lnTo>
                <a:lnTo>
                  <a:pt x="1037" y="1810"/>
                </a:lnTo>
                <a:lnTo>
                  <a:pt x="1037" y="1809"/>
                </a:lnTo>
                <a:lnTo>
                  <a:pt x="1037" y="1808"/>
                </a:lnTo>
                <a:lnTo>
                  <a:pt x="1037" y="1807"/>
                </a:lnTo>
                <a:lnTo>
                  <a:pt x="1036" y="1807"/>
                </a:lnTo>
                <a:lnTo>
                  <a:pt x="1036" y="1806"/>
                </a:lnTo>
                <a:lnTo>
                  <a:pt x="1036" y="1804"/>
                </a:lnTo>
                <a:lnTo>
                  <a:pt x="1036" y="1803"/>
                </a:lnTo>
                <a:lnTo>
                  <a:pt x="1036" y="1802"/>
                </a:lnTo>
                <a:lnTo>
                  <a:pt x="1035" y="1801"/>
                </a:lnTo>
                <a:lnTo>
                  <a:pt x="1035" y="1800"/>
                </a:lnTo>
                <a:lnTo>
                  <a:pt x="1035" y="1799"/>
                </a:lnTo>
                <a:lnTo>
                  <a:pt x="1035" y="1797"/>
                </a:lnTo>
                <a:lnTo>
                  <a:pt x="1034" y="1797"/>
                </a:lnTo>
                <a:lnTo>
                  <a:pt x="1034" y="1796"/>
                </a:lnTo>
                <a:lnTo>
                  <a:pt x="1034" y="1795"/>
                </a:lnTo>
                <a:lnTo>
                  <a:pt x="1034" y="1794"/>
                </a:lnTo>
                <a:lnTo>
                  <a:pt x="1034" y="1793"/>
                </a:lnTo>
                <a:lnTo>
                  <a:pt x="1033" y="1791"/>
                </a:lnTo>
                <a:lnTo>
                  <a:pt x="1033" y="1790"/>
                </a:lnTo>
                <a:lnTo>
                  <a:pt x="1033" y="1789"/>
                </a:lnTo>
                <a:lnTo>
                  <a:pt x="1033" y="1788"/>
                </a:lnTo>
                <a:lnTo>
                  <a:pt x="1033" y="1787"/>
                </a:lnTo>
                <a:lnTo>
                  <a:pt x="1031" y="1785"/>
                </a:lnTo>
                <a:lnTo>
                  <a:pt x="1031" y="1784"/>
                </a:lnTo>
                <a:lnTo>
                  <a:pt x="1031" y="1783"/>
                </a:lnTo>
                <a:lnTo>
                  <a:pt x="1031" y="1782"/>
                </a:lnTo>
                <a:lnTo>
                  <a:pt x="1030" y="1781"/>
                </a:lnTo>
                <a:lnTo>
                  <a:pt x="1030" y="1779"/>
                </a:lnTo>
                <a:lnTo>
                  <a:pt x="1030" y="1778"/>
                </a:lnTo>
                <a:lnTo>
                  <a:pt x="1029" y="1777"/>
                </a:lnTo>
                <a:lnTo>
                  <a:pt x="1029" y="1776"/>
                </a:lnTo>
                <a:lnTo>
                  <a:pt x="1029" y="1775"/>
                </a:lnTo>
                <a:lnTo>
                  <a:pt x="1028" y="1774"/>
                </a:lnTo>
                <a:lnTo>
                  <a:pt x="1028" y="1772"/>
                </a:lnTo>
                <a:lnTo>
                  <a:pt x="1028" y="1771"/>
                </a:lnTo>
                <a:lnTo>
                  <a:pt x="1027" y="1771"/>
                </a:lnTo>
                <a:lnTo>
                  <a:pt x="1027" y="1770"/>
                </a:lnTo>
                <a:lnTo>
                  <a:pt x="1027" y="1769"/>
                </a:lnTo>
                <a:lnTo>
                  <a:pt x="1025" y="1768"/>
                </a:lnTo>
                <a:lnTo>
                  <a:pt x="1025" y="1766"/>
                </a:lnTo>
                <a:lnTo>
                  <a:pt x="1024" y="1765"/>
                </a:lnTo>
                <a:lnTo>
                  <a:pt x="1024" y="1764"/>
                </a:lnTo>
                <a:lnTo>
                  <a:pt x="1023" y="1763"/>
                </a:lnTo>
                <a:lnTo>
                  <a:pt x="1023" y="1762"/>
                </a:lnTo>
                <a:lnTo>
                  <a:pt x="1022" y="1760"/>
                </a:lnTo>
                <a:lnTo>
                  <a:pt x="1022" y="1759"/>
                </a:lnTo>
                <a:lnTo>
                  <a:pt x="1021" y="1758"/>
                </a:lnTo>
                <a:lnTo>
                  <a:pt x="1021" y="1757"/>
                </a:lnTo>
                <a:lnTo>
                  <a:pt x="1019" y="1756"/>
                </a:lnTo>
                <a:lnTo>
                  <a:pt x="1019" y="1754"/>
                </a:lnTo>
                <a:lnTo>
                  <a:pt x="1018" y="1753"/>
                </a:lnTo>
                <a:lnTo>
                  <a:pt x="1018" y="1752"/>
                </a:lnTo>
                <a:lnTo>
                  <a:pt x="1018" y="1751"/>
                </a:lnTo>
                <a:lnTo>
                  <a:pt x="1017" y="1751"/>
                </a:lnTo>
                <a:lnTo>
                  <a:pt x="1017" y="1750"/>
                </a:lnTo>
                <a:lnTo>
                  <a:pt x="1016" y="1749"/>
                </a:lnTo>
                <a:lnTo>
                  <a:pt x="1016" y="1747"/>
                </a:lnTo>
                <a:lnTo>
                  <a:pt x="1016" y="1746"/>
                </a:lnTo>
                <a:lnTo>
                  <a:pt x="1015" y="1745"/>
                </a:lnTo>
                <a:lnTo>
                  <a:pt x="1015" y="1744"/>
                </a:lnTo>
                <a:lnTo>
                  <a:pt x="1015" y="1743"/>
                </a:lnTo>
                <a:lnTo>
                  <a:pt x="1014" y="1743"/>
                </a:lnTo>
                <a:lnTo>
                  <a:pt x="1014" y="1741"/>
                </a:lnTo>
                <a:lnTo>
                  <a:pt x="1014" y="1740"/>
                </a:lnTo>
                <a:lnTo>
                  <a:pt x="1014" y="1739"/>
                </a:lnTo>
                <a:lnTo>
                  <a:pt x="1012" y="1738"/>
                </a:lnTo>
                <a:lnTo>
                  <a:pt x="1012" y="1737"/>
                </a:lnTo>
                <a:lnTo>
                  <a:pt x="1012" y="1735"/>
                </a:lnTo>
                <a:lnTo>
                  <a:pt x="1012" y="1734"/>
                </a:lnTo>
                <a:lnTo>
                  <a:pt x="1012" y="1733"/>
                </a:lnTo>
                <a:lnTo>
                  <a:pt x="1011" y="1733"/>
                </a:lnTo>
                <a:lnTo>
                  <a:pt x="1011" y="1732"/>
                </a:lnTo>
                <a:lnTo>
                  <a:pt x="1011" y="1731"/>
                </a:lnTo>
                <a:lnTo>
                  <a:pt x="1011" y="1729"/>
                </a:lnTo>
                <a:lnTo>
                  <a:pt x="1011" y="1728"/>
                </a:lnTo>
                <a:lnTo>
                  <a:pt x="1011" y="1727"/>
                </a:lnTo>
                <a:lnTo>
                  <a:pt x="1011" y="1726"/>
                </a:lnTo>
                <a:lnTo>
                  <a:pt x="1011" y="1725"/>
                </a:lnTo>
                <a:lnTo>
                  <a:pt x="1011" y="1724"/>
                </a:lnTo>
                <a:lnTo>
                  <a:pt x="1011" y="1722"/>
                </a:lnTo>
                <a:lnTo>
                  <a:pt x="1011" y="1721"/>
                </a:lnTo>
                <a:lnTo>
                  <a:pt x="1011" y="1720"/>
                </a:lnTo>
                <a:lnTo>
                  <a:pt x="1012" y="1719"/>
                </a:lnTo>
                <a:lnTo>
                  <a:pt x="1012" y="1718"/>
                </a:lnTo>
                <a:lnTo>
                  <a:pt x="1012" y="1716"/>
                </a:lnTo>
                <a:lnTo>
                  <a:pt x="1014" y="1714"/>
                </a:lnTo>
                <a:lnTo>
                  <a:pt x="1015" y="1713"/>
                </a:lnTo>
                <a:lnTo>
                  <a:pt x="1015" y="1712"/>
                </a:lnTo>
                <a:lnTo>
                  <a:pt x="1015" y="1710"/>
                </a:lnTo>
                <a:lnTo>
                  <a:pt x="1016" y="1710"/>
                </a:lnTo>
                <a:lnTo>
                  <a:pt x="1017" y="1709"/>
                </a:lnTo>
                <a:lnTo>
                  <a:pt x="1017" y="1708"/>
                </a:lnTo>
                <a:lnTo>
                  <a:pt x="1018" y="1707"/>
                </a:lnTo>
                <a:lnTo>
                  <a:pt x="1018" y="1706"/>
                </a:lnTo>
                <a:lnTo>
                  <a:pt x="1019" y="1704"/>
                </a:lnTo>
                <a:lnTo>
                  <a:pt x="1019" y="1703"/>
                </a:lnTo>
                <a:lnTo>
                  <a:pt x="1021" y="1703"/>
                </a:lnTo>
                <a:lnTo>
                  <a:pt x="1021" y="1702"/>
                </a:lnTo>
                <a:lnTo>
                  <a:pt x="1022" y="1702"/>
                </a:lnTo>
                <a:lnTo>
                  <a:pt x="1022" y="1701"/>
                </a:lnTo>
                <a:lnTo>
                  <a:pt x="1023" y="1701"/>
                </a:lnTo>
                <a:lnTo>
                  <a:pt x="1023" y="1700"/>
                </a:lnTo>
                <a:lnTo>
                  <a:pt x="1024" y="1699"/>
                </a:lnTo>
                <a:lnTo>
                  <a:pt x="1024" y="1697"/>
                </a:lnTo>
                <a:lnTo>
                  <a:pt x="1025" y="1697"/>
                </a:lnTo>
                <a:lnTo>
                  <a:pt x="1025" y="1696"/>
                </a:lnTo>
                <a:lnTo>
                  <a:pt x="1027" y="1696"/>
                </a:lnTo>
                <a:lnTo>
                  <a:pt x="1027" y="1695"/>
                </a:lnTo>
                <a:lnTo>
                  <a:pt x="1028" y="1694"/>
                </a:lnTo>
                <a:lnTo>
                  <a:pt x="1028" y="1693"/>
                </a:lnTo>
                <a:lnTo>
                  <a:pt x="1029" y="1693"/>
                </a:lnTo>
                <a:lnTo>
                  <a:pt x="1029" y="1691"/>
                </a:lnTo>
                <a:lnTo>
                  <a:pt x="1030" y="1691"/>
                </a:lnTo>
                <a:lnTo>
                  <a:pt x="1030" y="1690"/>
                </a:lnTo>
                <a:lnTo>
                  <a:pt x="1031" y="1689"/>
                </a:lnTo>
                <a:lnTo>
                  <a:pt x="1031" y="1688"/>
                </a:lnTo>
                <a:lnTo>
                  <a:pt x="1033" y="1687"/>
                </a:lnTo>
                <a:lnTo>
                  <a:pt x="1033" y="1685"/>
                </a:lnTo>
                <a:lnTo>
                  <a:pt x="1034" y="1684"/>
                </a:lnTo>
                <a:lnTo>
                  <a:pt x="1034" y="1683"/>
                </a:lnTo>
                <a:lnTo>
                  <a:pt x="1035" y="1682"/>
                </a:lnTo>
                <a:lnTo>
                  <a:pt x="1035" y="1681"/>
                </a:lnTo>
                <a:lnTo>
                  <a:pt x="1035" y="1679"/>
                </a:lnTo>
                <a:lnTo>
                  <a:pt x="1036" y="1679"/>
                </a:lnTo>
                <a:lnTo>
                  <a:pt x="1036" y="1678"/>
                </a:lnTo>
                <a:lnTo>
                  <a:pt x="1036" y="1677"/>
                </a:lnTo>
                <a:lnTo>
                  <a:pt x="1037" y="1676"/>
                </a:lnTo>
                <a:lnTo>
                  <a:pt x="1037" y="1675"/>
                </a:lnTo>
                <a:lnTo>
                  <a:pt x="1037" y="1674"/>
                </a:lnTo>
                <a:lnTo>
                  <a:pt x="1039" y="1672"/>
                </a:lnTo>
                <a:lnTo>
                  <a:pt x="1039" y="1671"/>
                </a:lnTo>
                <a:lnTo>
                  <a:pt x="1039" y="1670"/>
                </a:lnTo>
                <a:lnTo>
                  <a:pt x="1039" y="1669"/>
                </a:lnTo>
                <a:lnTo>
                  <a:pt x="1040" y="1668"/>
                </a:lnTo>
                <a:lnTo>
                  <a:pt x="1040" y="1666"/>
                </a:lnTo>
                <a:lnTo>
                  <a:pt x="1040" y="1665"/>
                </a:lnTo>
                <a:lnTo>
                  <a:pt x="1040" y="1664"/>
                </a:lnTo>
                <a:lnTo>
                  <a:pt x="1040" y="1663"/>
                </a:lnTo>
                <a:lnTo>
                  <a:pt x="1040" y="1662"/>
                </a:lnTo>
                <a:lnTo>
                  <a:pt x="1040" y="1660"/>
                </a:lnTo>
                <a:lnTo>
                  <a:pt x="1040" y="1659"/>
                </a:lnTo>
                <a:lnTo>
                  <a:pt x="1040" y="1658"/>
                </a:lnTo>
                <a:lnTo>
                  <a:pt x="1040" y="1657"/>
                </a:lnTo>
                <a:lnTo>
                  <a:pt x="1040" y="1656"/>
                </a:lnTo>
                <a:lnTo>
                  <a:pt x="1040" y="1654"/>
                </a:lnTo>
                <a:lnTo>
                  <a:pt x="1040" y="1653"/>
                </a:lnTo>
                <a:lnTo>
                  <a:pt x="1040" y="1652"/>
                </a:lnTo>
                <a:lnTo>
                  <a:pt x="1040" y="1651"/>
                </a:lnTo>
                <a:lnTo>
                  <a:pt x="1040" y="1650"/>
                </a:lnTo>
                <a:lnTo>
                  <a:pt x="1040" y="1649"/>
                </a:lnTo>
                <a:lnTo>
                  <a:pt x="1039" y="1647"/>
                </a:lnTo>
                <a:lnTo>
                  <a:pt x="1039" y="1646"/>
                </a:lnTo>
                <a:lnTo>
                  <a:pt x="1039" y="1645"/>
                </a:lnTo>
                <a:lnTo>
                  <a:pt x="1037" y="1644"/>
                </a:lnTo>
                <a:lnTo>
                  <a:pt x="1037" y="1643"/>
                </a:lnTo>
                <a:lnTo>
                  <a:pt x="1037" y="1641"/>
                </a:lnTo>
                <a:lnTo>
                  <a:pt x="1037" y="1640"/>
                </a:lnTo>
                <a:lnTo>
                  <a:pt x="1036" y="1638"/>
                </a:lnTo>
                <a:lnTo>
                  <a:pt x="1036" y="1637"/>
                </a:lnTo>
                <a:lnTo>
                  <a:pt x="1036" y="1635"/>
                </a:lnTo>
                <a:lnTo>
                  <a:pt x="1035" y="1635"/>
                </a:lnTo>
                <a:lnTo>
                  <a:pt x="1036" y="1634"/>
                </a:lnTo>
                <a:lnTo>
                  <a:pt x="1035" y="1634"/>
                </a:lnTo>
                <a:lnTo>
                  <a:pt x="1035" y="1633"/>
                </a:lnTo>
                <a:lnTo>
                  <a:pt x="1036" y="1632"/>
                </a:lnTo>
                <a:lnTo>
                  <a:pt x="1036" y="1631"/>
                </a:lnTo>
                <a:lnTo>
                  <a:pt x="1036" y="1629"/>
                </a:lnTo>
                <a:lnTo>
                  <a:pt x="1036" y="1628"/>
                </a:lnTo>
                <a:lnTo>
                  <a:pt x="1036" y="1627"/>
                </a:lnTo>
                <a:lnTo>
                  <a:pt x="1035" y="1627"/>
                </a:lnTo>
                <a:lnTo>
                  <a:pt x="1035" y="1626"/>
                </a:lnTo>
                <a:lnTo>
                  <a:pt x="1035" y="1625"/>
                </a:lnTo>
                <a:lnTo>
                  <a:pt x="1035" y="1624"/>
                </a:lnTo>
                <a:lnTo>
                  <a:pt x="1035" y="1622"/>
                </a:lnTo>
                <a:lnTo>
                  <a:pt x="1035" y="1621"/>
                </a:lnTo>
                <a:lnTo>
                  <a:pt x="1035" y="1620"/>
                </a:lnTo>
                <a:lnTo>
                  <a:pt x="1034" y="1619"/>
                </a:lnTo>
                <a:lnTo>
                  <a:pt x="1034" y="1618"/>
                </a:lnTo>
                <a:lnTo>
                  <a:pt x="1034" y="1616"/>
                </a:lnTo>
                <a:lnTo>
                  <a:pt x="1033" y="1615"/>
                </a:lnTo>
                <a:lnTo>
                  <a:pt x="1033" y="1614"/>
                </a:lnTo>
                <a:lnTo>
                  <a:pt x="1034" y="1614"/>
                </a:lnTo>
                <a:lnTo>
                  <a:pt x="1034" y="1615"/>
                </a:lnTo>
                <a:lnTo>
                  <a:pt x="1034" y="1616"/>
                </a:lnTo>
                <a:lnTo>
                  <a:pt x="1035" y="1618"/>
                </a:lnTo>
                <a:lnTo>
                  <a:pt x="1035" y="1619"/>
                </a:lnTo>
                <a:lnTo>
                  <a:pt x="1036" y="1619"/>
                </a:lnTo>
                <a:lnTo>
                  <a:pt x="1036" y="1620"/>
                </a:lnTo>
                <a:lnTo>
                  <a:pt x="1036" y="1621"/>
                </a:lnTo>
                <a:lnTo>
                  <a:pt x="1037" y="1621"/>
                </a:lnTo>
                <a:lnTo>
                  <a:pt x="1039" y="1621"/>
                </a:lnTo>
                <a:lnTo>
                  <a:pt x="1040" y="1621"/>
                </a:lnTo>
                <a:lnTo>
                  <a:pt x="1041" y="1620"/>
                </a:lnTo>
                <a:lnTo>
                  <a:pt x="1042" y="1619"/>
                </a:lnTo>
                <a:lnTo>
                  <a:pt x="1041" y="1619"/>
                </a:lnTo>
                <a:lnTo>
                  <a:pt x="1040" y="1619"/>
                </a:lnTo>
                <a:lnTo>
                  <a:pt x="1039" y="1619"/>
                </a:lnTo>
                <a:lnTo>
                  <a:pt x="1037" y="1618"/>
                </a:lnTo>
                <a:lnTo>
                  <a:pt x="1037" y="1619"/>
                </a:lnTo>
                <a:lnTo>
                  <a:pt x="1037" y="1618"/>
                </a:lnTo>
                <a:lnTo>
                  <a:pt x="1037" y="1616"/>
                </a:lnTo>
                <a:lnTo>
                  <a:pt x="1036" y="1615"/>
                </a:lnTo>
                <a:lnTo>
                  <a:pt x="1037" y="1615"/>
                </a:lnTo>
                <a:lnTo>
                  <a:pt x="1036" y="1615"/>
                </a:lnTo>
                <a:lnTo>
                  <a:pt x="1035" y="1615"/>
                </a:lnTo>
                <a:lnTo>
                  <a:pt x="1035" y="1614"/>
                </a:lnTo>
                <a:lnTo>
                  <a:pt x="1035" y="1613"/>
                </a:lnTo>
                <a:lnTo>
                  <a:pt x="1035" y="1614"/>
                </a:lnTo>
                <a:lnTo>
                  <a:pt x="1034" y="1614"/>
                </a:lnTo>
                <a:lnTo>
                  <a:pt x="1034" y="1613"/>
                </a:lnTo>
                <a:lnTo>
                  <a:pt x="1033" y="1613"/>
                </a:lnTo>
                <a:lnTo>
                  <a:pt x="1031" y="1613"/>
                </a:lnTo>
                <a:lnTo>
                  <a:pt x="1031" y="1612"/>
                </a:lnTo>
                <a:lnTo>
                  <a:pt x="1033" y="1610"/>
                </a:lnTo>
                <a:lnTo>
                  <a:pt x="1033" y="1609"/>
                </a:lnTo>
                <a:lnTo>
                  <a:pt x="1031" y="1609"/>
                </a:lnTo>
                <a:lnTo>
                  <a:pt x="1031" y="1608"/>
                </a:lnTo>
                <a:lnTo>
                  <a:pt x="1031" y="1607"/>
                </a:lnTo>
                <a:lnTo>
                  <a:pt x="1031" y="1606"/>
                </a:lnTo>
                <a:lnTo>
                  <a:pt x="1030" y="1605"/>
                </a:lnTo>
                <a:lnTo>
                  <a:pt x="1030" y="1603"/>
                </a:lnTo>
                <a:lnTo>
                  <a:pt x="1030" y="1602"/>
                </a:lnTo>
                <a:lnTo>
                  <a:pt x="1029" y="1602"/>
                </a:lnTo>
                <a:lnTo>
                  <a:pt x="1029" y="1601"/>
                </a:lnTo>
                <a:lnTo>
                  <a:pt x="1029" y="1600"/>
                </a:lnTo>
                <a:lnTo>
                  <a:pt x="1028" y="1600"/>
                </a:lnTo>
                <a:lnTo>
                  <a:pt x="1028" y="1599"/>
                </a:lnTo>
                <a:lnTo>
                  <a:pt x="1028" y="1597"/>
                </a:lnTo>
                <a:lnTo>
                  <a:pt x="1027" y="1597"/>
                </a:lnTo>
                <a:lnTo>
                  <a:pt x="1027" y="1596"/>
                </a:lnTo>
                <a:lnTo>
                  <a:pt x="1027" y="1595"/>
                </a:lnTo>
                <a:lnTo>
                  <a:pt x="1025" y="1595"/>
                </a:lnTo>
                <a:lnTo>
                  <a:pt x="1025" y="1594"/>
                </a:lnTo>
                <a:lnTo>
                  <a:pt x="1024" y="1593"/>
                </a:lnTo>
                <a:lnTo>
                  <a:pt x="1024" y="1591"/>
                </a:lnTo>
                <a:lnTo>
                  <a:pt x="1023" y="1591"/>
                </a:lnTo>
                <a:lnTo>
                  <a:pt x="1023" y="1590"/>
                </a:lnTo>
                <a:lnTo>
                  <a:pt x="1023" y="1589"/>
                </a:lnTo>
                <a:lnTo>
                  <a:pt x="1022" y="1589"/>
                </a:lnTo>
                <a:lnTo>
                  <a:pt x="1022" y="1588"/>
                </a:lnTo>
                <a:lnTo>
                  <a:pt x="1021" y="1587"/>
                </a:lnTo>
                <a:lnTo>
                  <a:pt x="1021" y="1585"/>
                </a:lnTo>
                <a:lnTo>
                  <a:pt x="1019" y="1584"/>
                </a:lnTo>
                <a:lnTo>
                  <a:pt x="1019" y="1583"/>
                </a:lnTo>
                <a:lnTo>
                  <a:pt x="1019" y="1582"/>
                </a:lnTo>
                <a:lnTo>
                  <a:pt x="1018" y="1582"/>
                </a:lnTo>
                <a:lnTo>
                  <a:pt x="1018" y="1580"/>
                </a:lnTo>
                <a:lnTo>
                  <a:pt x="1018" y="1578"/>
                </a:lnTo>
                <a:lnTo>
                  <a:pt x="1018" y="1576"/>
                </a:lnTo>
                <a:lnTo>
                  <a:pt x="1018" y="1575"/>
                </a:lnTo>
                <a:lnTo>
                  <a:pt x="1018" y="1574"/>
                </a:lnTo>
                <a:lnTo>
                  <a:pt x="1019" y="1572"/>
                </a:lnTo>
                <a:lnTo>
                  <a:pt x="1019" y="1571"/>
                </a:lnTo>
                <a:lnTo>
                  <a:pt x="1021" y="1570"/>
                </a:lnTo>
                <a:lnTo>
                  <a:pt x="1021" y="1569"/>
                </a:lnTo>
                <a:lnTo>
                  <a:pt x="1022" y="1569"/>
                </a:lnTo>
                <a:lnTo>
                  <a:pt x="1022" y="1568"/>
                </a:lnTo>
                <a:lnTo>
                  <a:pt x="1023" y="1568"/>
                </a:lnTo>
                <a:lnTo>
                  <a:pt x="1023" y="1566"/>
                </a:lnTo>
                <a:lnTo>
                  <a:pt x="1024" y="1566"/>
                </a:lnTo>
                <a:lnTo>
                  <a:pt x="1024" y="1565"/>
                </a:lnTo>
                <a:lnTo>
                  <a:pt x="1025" y="1565"/>
                </a:lnTo>
                <a:lnTo>
                  <a:pt x="1027" y="1565"/>
                </a:lnTo>
                <a:lnTo>
                  <a:pt x="1027" y="1564"/>
                </a:lnTo>
                <a:lnTo>
                  <a:pt x="1028" y="1564"/>
                </a:lnTo>
                <a:lnTo>
                  <a:pt x="1028" y="1563"/>
                </a:lnTo>
                <a:lnTo>
                  <a:pt x="1029" y="1563"/>
                </a:lnTo>
                <a:lnTo>
                  <a:pt x="1029" y="1562"/>
                </a:lnTo>
                <a:lnTo>
                  <a:pt x="1030" y="1562"/>
                </a:lnTo>
                <a:lnTo>
                  <a:pt x="1031" y="1562"/>
                </a:lnTo>
                <a:lnTo>
                  <a:pt x="1031" y="1560"/>
                </a:lnTo>
                <a:lnTo>
                  <a:pt x="1033" y="1560"/>
                </a:lnTo>
                <a:lnTo>
                  <a:pt x="1033" y="1559"/>
                </a:lnTo>
                <a:lnTo>
                  <a:pt x="1034" y="1559"/>
                </a:lnTo>
                <a:lnTo>
                  <a:pt x="1035" y="1558"/>
                </a:lnTo>
                <a:lnTo>
                  <a:pt x="1036" y="1558"/>
                </a:lnTo>
                <a:lnTo>
                  <a:pt x="1036" y="1557"/>
                </a:lnTo>
                <a:lnTo>
                  <a:pt x="1037" y="1556"/>
                </a:lnTo>
                <a:lnTo>
                  <a:pt x="1039" y="1555"/>
                </a:lnTo>
                <a:lnTo>
                  <a:pt x="1040" y="1553"/>
                </a:lnTo>
                <a:lnTo>
                  <a:pt x="1040" y="1552"/>
                </a:lnTo>
                <a:lnTo>
                  <a:pt x="1041" y="1552"/>
                </a:lnTo>
                <a:lnTo>
                  <a:pt x="1041" y="1551"/>
                </a:lnTo>
                <a:lnTo>
                  <a:pt x="1042" y="1550"/>
                </a:lnTo>
                <a:lnTo>
                  <a:pt x="1042" y="1549"/>
                </a:lnTo>
                <a:lnTo>
                  <a:pt x="1043" y="1549"/>
                </a:lnTo>
                <a:lnTo>
                  <a:pt x="1043" y="1547"/>
                </a:lnTo>
                <a:lnTo>
                  <a:pt x="1044" y="1546"/>
                </a:lnTo>
                <a:lnTo>
                  <a:pt x="1044" y="1545"/>
                </a:lnTo>
                <a:lnTo>
                  <a:pt x="1044" y="1544"/>
                </a:lnTo>
                <a:lnTo>
                  <a:pt x="1046" y="1544"/>
                </a:lnTo>
                <a:lnTo>
                  <a:pt x="1046" y="1543"/>
                </a:lnTo>
                <a:lnTo>
                  <a:pt x="1047" y="1541"/>
                </a:lnTo>
                <a:lnTo>
                  <a:pt x="1047" y="1540"/>
                </a:lnTo>
                <a:lnTo>
                  <a:pt x="1048" y="1539"/>
                </a:lnTo>
                <a:lnTo>
                  <a:pt x="1048" y="1538"/>
                </a:lnTo>
                <a:lnTo>
                  <a:pt x="1048" y="1537"/>
                </a:lnTo>
                <a:lnTo>
                  <a:pt x="1049" y="1537"/>
                </a:lnTo>
                <a:lnTo>
                  <a:pt x="1049" y="1535"/>
                </a:lnTo>
                <a:lnTo>
                  <a:pt x="1049" y="1534"/>
                </a:lnTo>
                <a:lnTo>
                  <a:pt x="1050" y="1534"/>
                </a:lnTo>
                <a:lnTo>
                  <a:pt x="1050" y="1533"/>
                </a:lnTo>
                <a:lnTo>
                  <a:pt x="1050" y="1532"/>
                </a:lnTo>
                <a:lnTo>
                  <a:pt x="1050" y="1531"/>
                </a:lnTo>
                <a:lnTo>
                  <a:pt x="1052" y="1531"/>
                </a:lnTo>
                <a:lnTo>
                  <a:pt x="1052" y="1530"/>
                </a:lnTo>
                <a:lnTo>
                  <a:pt x="1052" y="1528"/>
                </a:lnTo>
                <a:lnTo>
                  <a:pt x="1053" y="1528"/>
                </a:lnTo>
                <a:lnTo>
                  <a:pt x="1054" y="1527"/>
                </a:lnTo>
                <a:lnTo>
                  <a:pt x="1054" y="1526"/>
                </a:lnTo>
                <a:lnTo>
                  <a:pt x="1054" y="1525"/>
                </a:lnTo>
                <a:lnTo>
                  <a:pt x="1055" y="1525"/>
                </a:lnTo>
                <a:lnTo>
                  <a:pt x="1055" y="1524"/>
                </a:lnTo>
                <a:lnTo>
                  <a:pt x="1056" y="1524"/>
                </a:lnTo>
                <a:lnTo>
                  <a:pt x="1056" y="1522"/>
                </a:lnTo>
                <a:lnTo>
                  <a:pt x="1056" y="1521"/>
                </a:lnTo>
                <a:lnTo>
                  <a:pt x="1058" y="1521"/>
                </a:lnTo>
                <a:lnTo>
                  <a:pt x="1058" y="1520"/>
                </a:lnTo>
                <a:lnTo>
                  <a:pt x="1058" y="1519"/>
                </a:lnTo>
                <a:lnTo>
                  <a:pt x="1059" y="1519"/>
                </a:lnTo>
                <a:lnTo>
                  <a:pt x="1059" y="1518"/>
                </a:lnTo>
                <a:lnTo>
                  <a:pt x="1059" y="1516"/>
                </a:lnTo>
                <a:lnTo>
                  <a:pt x="1060" y="1515"/>
                </a:lnTo>
                <a:lnTo>
                  <a:pt x="1060" y="1514"/>
                </a:lnTo>
                <a:lnTo>
                  <a:pt x="1060" y="1513"/>
                </a:lnTo>
                <a:lnTo>
                  <a:pt x="1061" y="1513"/>
                </a:lnTo>
                <a:lnTo>
                  <a:pt x="1061" y="1512"/>
                </a:lnTo>
                <a:lnTo>
                  <a:pt x="1061" y="1510"/>
                </a:lnTo>
                <a:lnTo>
                  <a:pt x="1061" y="1509"/>
                </a:lnTo>
                <a:lnTo>
                  <a:pt x="1062" y="1508"/>
                </a:lnTo>
                <a:lnTo>
                  <a:pt x="1062" y="1507"/>
                </a:lnTo>
                <a:lnTo>
                  <a:pt x="1062" y="1506"/>
                </a:lnTo>
                <a:lnTo>
                  <a:pt x="1064" y="1506"/>
                </a:lnTo>
                <a:lnTo>
                  <a:pt x="1064" y="1505"/>
                </a:lnTo>
                <a:lnTo>
                  <a:pt x="1062" y="1505"/>
                </a:lnTo>
                <a:lnTo>
                  <a:pt x="1065" y="1503"/>
                </a:lnTo>
                <a:lnTo>
                  <a:pt x="1066" y="1502"/>
                </a:lnTo>
                <a:lnTo>
                  <a:pt x="1067" y="1501"/>
                </a:lnTo>
                <a:lnTo>
                  <a:pt x="1067" y="1500"/>
                </a:lnTo>
                <a:lnTo>
                  <a:pt x="1067" y="1499"/>
                </a:lnTo>
                <a:lnTo>
                  <a:pt x="1068" y="1499"/>
                </a:lnTo>
                <a:lnTo>
                  <a:pt x="1068" y="1497"/>
                </a:lnTo>
                <a:lnTo>
                  <a:pt x="1068" y="1496"/>
                </a:lnTo>
                <a:lnTo>
                  <a:pt x="1069" y="1495"/>
                </a:lnTo>
                <a:lnTo>
                  <a:pt x="1069" y="1494"/>
                </a:lnTo>
                <a:lnTo>
                  <a:pt x="1069" y="1493"/>
                </a:lnTo>
                <a:lnTo>
                  <a:pt x="1071" y="1493"/>
                </a:lnTo>
                <a:lnTo>
                  <a:pt x="1071" y="1491"/>
                </a:lnTo>
                <a:lnTo>
                  <a:pt x="1071" y="1490"/>
                </a:lnTo>
                <a:lnTo>
                  <a:pt x="1071" y="1489"/>
                </a:lnTo>
                <a:lnTo>
                  <a:pt x="1072" y="1489"/>
                </a:lnTo>
                <a:lnTo>
                  <a:pt x="1072" y="1488"/>
                </a:lnTo>
                <a:lnTo>
                  <a:pt x="1073" y="1487"/>
                </a:lnTo>
                <a:lnTo>
                  <a:pt x="1073" y="1485"/>
                </a:lnTo>
                <a:lnTo>
                  <a:pt x="1073" y="1484"/>
                </a:lnTo>
                <a:lnTo>
                  <a:pt x="1074" y="1483"/>
                </a:lnTo>
                <a:lnTo>
                  <a:pt x="1075" y="1482"/>
                </a:lnTo>
                <a:lnTo>
                  <a:pt x="1075" y="1481"/>
                </a:lnTo>
                <a:lnTo>
                  <a:pt x="1077" y="1480"/>
                </a:lnTo>
                <a:lnTo>
                  <a:pt x="1077" y="1478"/>
                </a:lnTo>
                <a:lnTo>
                  <a:pt x="1078" y="1478"/>
                </a:lnTo>
                <a:lnTo>
                  <a:pt x="1078" y="1477"/>
                </a:lnTo>
                <a:lnTo>
                  <a:pt x="1079" y="1476"/>
                </a:lnTo>
                <a:lnTo>
                  <a:pt x="1080" y="1475"/>
                </a:lnTo>
                <a:lnTo>
                  <a:pt x="1080" y="1474"/>
                </a:lnTo>
                <a:lnTo>
                  <a:pt x="1081" y="1472"/>
                </a:lnTo>
                <a:lnTo>
                  <a:pt x="1081" y="1471"/>
                </a:lnTo>
                <a:lnTo>
                  <a:pt x="1083" y="1470"/>
                </a:lnTo>
                <a:lnTo>
                  <a:pt x="1083" y="1469"/>
                </a:lnTo>
                <a:lnTo>
                  <a:pt x="1083" y="1468"/>
                </a:lnTo>
                <a:lnTo>
                  <a:pt x="1083" y="1466"/>
                </a:lnTo>
                <a:lnTo>
                  <a:pt x="1083" y="1465"/>
                </a:lnTo>
                <a:lnTo>
                  <a:pt x="1084" y="1465"/>
                </a:lnTo>
                <a:lnTo>
                  <a:pt x="1085" y="1465"/>
                </a:lnTo>
                <a:lnTo>
                  <a:pt x="1085" y="1466"/>
                </a:lnTo>
                <a:lnTo>
                  <a:pt x="1086" y="1466"/>
                </a:lnTo>
                <a:lnTo>
                  <a:pt x="1090" y="1468"/>
                </a:lnTo>
                <a:lnTo>
                  <a:pt x="1093" y="1466"/>
                </a:lnTo>
                <a:lnTo>
                  <a:pt x="1094" y="1466"/>
                </a:lnTo>
                <a:lnTo>
                  <a:pt x="1096" y="1468"/>
                </a:lnTo>
                <a:lnTo>
                  <a:pt x="1097" y="1468"/>
                </a:lnTo>
                <a:lnTo>
                  <a:pt x="1098" y="1468"/>
                </a:lnTo>
                <a:lnTo>
                  <a:pt x="1099" y="1468"/>
                </a:lnTo>
                <a:lnTo>
                  <a:pt x="1098" y="1468"/>
                </a:lnTo>
                <a:lnTo>
                  <a:pt x="1099" y="1469"/>
                </a:lnTo>
                <a:lnTo>
                  <a:pt x="1099" y="1468"/>
                </a:lnTo>
                <a:lnTo>
                  <a:pt x="1100" y="1468"/>
                </a:lnTo>
                <a:lnTo>
                  <a:pt x="1102" y="1466"/>
                </a:lnTo>
                <a:lnTo>
                  <a:pt x="1100" y="1466"/>
                </a:lnTo>
                <a:lnTo>
                  <a:pt x="1100" y="1465"/>
                </a:lnTo>
                <a:lnTo>
                  <a:pt x="1102" y="1465"/>
                </a:lnTo>
                <a:lnTo>
                  <a:pt x="1100" y="1465"/>
                </a:lnTo>
                <a:lnTo>
                  <a:pt x="1100" y="1464"/>
                </a:lnTo>
                <a:lnTo>
                  <a:pt x="1099" y="1464"/>
                </a:lnTo>
                <a:lnTo>
                  <a:pt x="1098" y="1464"/>
                </a:lnTo>
                <a:lnTo>
                  <a:pt x="1096" y="1462"/>
                </a:lnTo>
                <a:lnTo>
                  <a:pt x="1094" y="1460"/>
                </a:lnTo>
                <a:lnTo>
                  <a:pt x="1093" y="1459"/>
                </a:lnTo>
                <a:lnTo>
                  <a:pt x="1092" y="1459"/>
                </a:lnTo>
                <a:lnTo>
                  <a:pt x="1091" y="1459"/>
                </a:lnTo>
                <a:lnTo>
                  <a:pt x="1091" y="1460"/>
                </a:lnTo>
                <a:lnTo>
                  <a:pt x="1091" y="1462"/>
                </a:lnTo>
                <a:lnTo>
                  <a:pt x="1090" y="1463"/>
                </a:lnTo>
                <a:lnTo>
                  <a:pt x="1089" y="1463"/>
                </a:lnTo>
                <a:lnTo>
                  <a:pt x="1087" y="1462"/>
                </a:lnTo>
                <a:lnTo>
                  <a:pt x="1087" y="1460"/>
                </a:lnTo>
                <a:lnTo>
                  <a:pt x="1086" y="1460"/>
                </a:lnTo>
                <a:lnTo>
                  <a:pt x="1085" y="1462"/>
                </a:lnTo>
                <a:lnTo>
                  <a:pt x="1085" y="1465"/>
                </a:lnTo>
                <a:lnTo>
                  <a:pt x="1084" y="1465"/>
                </a:lnTo>
                <a:lnTo>
                  <a:pt x="1084" y="1464"/>
                </a:lnTo>
                <a:lnTo>
                  <a:pt x="1084" y="1463"/>
                </a:lnTo>
                <a:lnTo>
                  <a:pt x="1084" y="1462"/>
                </a:lnTo>
                <a:lnTo>
                  <a:pt x="1084" y="1460"/>
                </a:lnTo>
                <a:lnTo>
                  <a:pt x="1085" y="1459"/>
                </a:lnTo>
                <a:lnTo>
                  <a:pt x="1085" y="1458"/>
                </a:lnTo>
                <a:lnTo>
                  <a:pt x="1085" y="1457"/>
                </a:lnTo>
                <a:lnTo>
                  <a:pt x="1085" y="1456"/>
                </a:lnTo>
                <a:lnTo>
                  <a:pt x="1085" y="1455"/>
                </a:lnTo>
                <a:lnTo>
                  <a:pt x="1086" y="1453"/>
                </a:lnTo>
                <a:lnTo>
                  <a:pt x="1086" y="1452"/>
                </a:lnTo>
                <a:lnTo>
                  <a:pt x="1086" y="1451"/>
                </a:lnTo>
                <a:lnTo>
                  <a:pt x="1086" y="1450"/>
                </a:lnTo>
                <a:lnTo>
                  <a:pt x="1086" y="1449"/>
                </a:lnTo>
                <a:lnTo>
                  <a:pt x="1087" y="1449"/>
                </a:lnTo>
                <a:lnTo>
                  <a:pt x="1087" y="1447"/>
                </a:lnTo>
                <a:lnTo>
                  <a:pt x="1087" y="1446"/>
                </a:lnTo>
                <a:lnTo>
                  <a:pt x="1087" y="1445"/>
                </a:lnTo>
                <a:lnTo>
                  <a:pt x="1087" y="1444"/>
                </a:lnTo>
                <a:lnTo>
                  <a:pt x="1087" y="1443"/>
                </a:lnTo>
                <a:lnTo>
                  <a:pt x="1087" y="1441"/>
                </a:lnTo>
                <a:lnTo>
                  <a:pt x="1087" y="1440"/>
                </a:lnTo>
                <a:lnTo>
                  <a:pt x="1087" y="1439"/>
                </a:lnTo>
                <a:lnTo>
                  <a:pt x="1087" y="1438"/>
                </a:lnTo>
                <a:lnTo>
                  <a:pt x="1087" y="1437"/>
                </a:lnTo>
                <a:lnTo>
                  <a:pt x="1087" y="1436"/>
                </a:lnTo>
                <a:lnTo>
                  <a:pt x="1087" y="1434"/>
                </a:lnTo>
                <a:lnTo>
                  <a:pt x="1087" y="1433"/>
                </a:lnTo>
                <a:lnTo>
                  <a:pt x="1086" y="1432"/>
                </a:lnTo>
                <a:lnTo>
                  <a:pt x="1086" y="1431"/>
                </a:lnTo>
                <a:lnTo>
                  <a:pt x="1086" y="1430"/>
                </a:lnTo>
                <a:lnTo>
                  <a:pt x="1086" y="1427"/>
                </a:lnTo>
                <a:lnTo>
                  <a:pt x="1086" y="1426"/>
                </a:lnTo>
                <a:lnTo>
                  <a:pt x="1087" y="1425"/>
                </a:lnTo>
                <a:lnTo>
                  <a:pt x="1087" y="1424"/>
                </a:lnTo>
                <a:lnTo>
                  <a:pt x="1087" y="1422"/>
                </a:lnTo>
                <a:lnTo>
                  <a:pt x="1087" y="1421"/>
                </a:lnTo>
                <a:lnTo>
                  <a:pt x="1087" y="1420"/>
                </a:lnTo>
                <a:lnTo>
                  <a:pt x="1089" y="1420"/>
                </a:lnTo>
                <a:lnTo>
                  <a:pt x="1089" y="1421"/>
                </a:lnTo>
                <a:lnTo>
                  <a:pt x="1090" y="1421"/>
                </a:lnTo>
                <a:lnTo>
                  <a:pt x="1091" y="1420"/>
                </a:lnTo>
                <a:lnTo>
                  <a:pt x="1091" y="1421"/>
                </a:lnTo>
                <a:lnTo>
                  <a:pt x="1092" y="1420"/>
                </a:lnTo>
                <a:lnTo>
                  <a:pt x="1091" y="1419"/>
                </a:lnTo>
                <a:lnTo>
                  <a:pt x="1090" y="1419"/>
                </a:lnTo>
                <a:lnTo>
                  <a:pt x="1089" y="1419"/>
                </a:lnTo>
                <a:lnTo>
                  <a:pt x="1090" y="1418"/>
                </a:lnTo>
                <a:lnTo>
                  <a:pt x="1090" y="1416"/>
                </a:lnTo>
                <a:lnTo>
                  <a:pt x="1090" y="1418"/>
                </a:lnTo>
                <a:lnTo>
                  <a:pt x="1089" y="1419"/>
                </a:lnTo>
                <a:lnTo>
                  <a:pt x="1089" y="1420"/>
                </a:lnTo>
                <a:lnTo>
                  <a:pt x="1089" y="1419"/>
                </a:lnTo>
                <a:lnTo>
                  <a:pt x="1089" y="1418"/>
                </a:lnTo>
                <a:lnTo>
                  <a:pt x="1090" y="1416"/>
                </a:lnTo>
                <a:lnTo>
                  <a:pt x="1090" y="1415"/>
                </a:lnTo>
                <a:lnTo>
                  <a:pt x="1090" y="1414"/>
                </a:lnTo>
                <a:lnTo>
                  <a:pt x="1090" y="1413"/>
                </a:lnTo>
                <a:lnTo>
                  <a:pt x="1090" y="1412"/>
                </a:lnTo>
                <a:lnTo>
                  <a:pt x="1091" y="1411"/>
                </a:lnTo>
                <a:lnTo>
                  <a:pt x="1091" y="1409"/>
                </a:lnTo>
                <a:lnTo>
                  <a:pt x="1091" y="1408"/>
                </a:lnTo>
                <a:lnTo>
                  <a:pt x="1091" y="1407"/>
                </a:lnTo>
                <a:lnTo>
                  <a:pt x="1091" y="1406"/>
                </a:lnTo>
                <a:lnTo>
                  <a:pt x="1091" y="1405"/>
                </a:lnTo>
                <a:lnTo>
                  <a:pt x="1092" y="1403"/>
                </a:lnTo>
                <a:lnTo>
                  <a:pt x="1092" y="1402"/>
                </a:lnTo>
                <a:lnTo>
                  <a:pt x="1092" y="1401"/>
                </a:lnTo>
                <a:lnTo>
                  <a:pt x="1092" y="1400"/>
                </a:lnTo>
                <a:lnTo>
                  <a:pt x="1093" y="1400"/>
                </a:lnTo>
                <a:lnTo>
                  <a:pt x="1093" y="1399"/>
                </a:lnTo>
                <a:lnTo>
                  <a:pt x="1093" y="1397"/>
                </a:lnTo>
                <a:lnTo>
                  <a:pt x="1093" y="1396"/>
                </a:lnTo>
                <a:lnTo>
                  <a:pt x="1094" y="1395"/>
                </a:lnTo>
                <a:lnTo>
                  <a:pt x="1094" y="1394"/>
                </a:lnTo>
                <a:lnTo>
                  <a:pt x="1094" y="1393"/>
                </a:lnTo>
                <a:lnTo>
                  <a:pt x="1094" y="1391"/>
                </a:lnTo>
                <a:lnTo>
                  <a:pt x="1094" y="1390"/>
                </a:lnTo>
                <a:lnTo>
                  <a:pt x="1094" y="1389"/>
                </a:lnTo>
                <a:lnTo>
                  <a:pt x="1094" y="1388"/>
                </a:lnTo>
                <a:lnTo>
                  <a:pt x="1094" y="1387"/>
                </a:lnTo>
                <a:lnTo>
                  <a:pt x="1094" y="1386"/>
                </a:lnTo>
                <a:lnTo>
                  <a:pt x="1094" y="1384"/>
                </a:lnTo>
                <a:lnTo>
                  <a:pt x="1094" y="1383"/>
                </a:lnTo>
                <a:lnTo>
                  <a:pt x="1094" y="1382"/>
                </a:lnTo>
                <a:lnTo>
                  <a:pt x="1093" y="1381"/>
                </a:lnTo>
                <a:lnTo>
                  <a:pt x="1093" y="1380"/>
                </a:lnTo>
                <a:lnTo>
                  <a:pt x="1093" y="1378"/>
                </a:lnTo>
                <a:lnTo>
                  <a:pt x="1093" y="1377"/>
                </a:lnTo>
                <a:lnTo>
                  <a:pt x="1092" y="1376"/>
                </a:lnTo>
                <a:lnTo>
                  <a:pt x="1092" y="1375"/>
                </a:lnTo>
                <a:lnTo>
                  <a:pt x="1092" y="1374"/>
                </a:lnTo>
                <a:lnTo>
                  <a:pt x="1091" y="1372"/>
                </a:lnTo>
                <a:lnTo>
                  <a:pt x="1091" y="1371"/>
                </a:lnTo>
                <a:lnTo>
                  <a:pt x="1091" y="1370"/>
                </a:lnTo>
                <a:lnTo>
                  <a:pt x="1090" y="1370"/>
                </a:lnTo>
                <a:lnTo>
                  <a:pt x="1090" y="1369"/>
                </a:lnTo>
                <a:lnTo>
                  <a:pt x="1089" y="1368"/>
                </a:lnTo>
                <a:lnTo>
                  <a:pt x="1089" y="1366"/>
                </a:lnTo>
                <a:lnTo>
                  <a:pt x="1089" y="1365"/>
                </a:lnTo>
                <a:lnTo>
                  <a:pt x="1087" y="1364"/>
                </a:lnTo>
                <a:lnTo>
                  <a:pt x="1087" y="1363"/>
                </a:lnTo>
                <a:lnTo>
                  <a:pt x="1087" y="1362"/>
                </a:lnTo>
                <a:lnTo>
                  <a:pt x="1086" y="1362"/>
                </a:lnTo>
                <a:lnTo>
                  <a:pt x="1086" y="1361"/>
                </a:lnTo>
                <a:lnTo>
                  <a:pt x="1086" y="1359"/>
                </a:lnTo>
                <a:lnTo>
                  <a:pt x="1086" y="1358"/>
                </a:lnTo>
                <a:lnTo>
                  <a:pt x="1085" y="1357"/>
                </a:lnTo>
                <a:lnTo>
                  <a:pt x="1085" y="1355"/>
                </a:lnTo>
                <a:lnTo>
                  <a:pt x="1085" y="1353"/>
                </a:lnTo>
                <a:lnTo>
                  <a:pt x="1085" y="1352"/>
                </a:lnTo>
                <a:lnTo>
                  <a:pt x="1085" y="1351"/>
                </a:lnTo>
                <a:lnTo>
                  <a:pt x="1085" y="1350"/>
                </a:lnTo>
                <a:lnTo>
                  <a:pt x="1085" y="1349"/>
                </a:lnTo>
                <a:lnTo>
                  <a:pt x="1085" y="1347"/>
                </a:lnTo>
                <a:lnTo>
                  <a:pt x="1085" y="1346"/>
                </a:lnTo>
                <a:lnTo>
                  <a:pt x="1085" y="1345"/>
                </a:lnTo>
                <a:lnTo>
                  <a:pt x="1086" y="1344"/>
                </a:lnTo>
                <a:lnTo>
                  <a:pt x="1086" y="1343"/>
                </a:lnTo>
                <a:lnTo>
                  <a:pt x="1087" y="1343"/>
                </a:lnTo>
                <a:lnTo>
                  <a:pt x="1087" y="1341"/>
                </a:lnTo>
                <a:lnTo>
                  <a:pt x="1089" y="1340"/>
                </a:lnTo>
                <a:lnTo>
                  <a:pt x="1090" y="1339"/>
                </a:lnTo>
                <a:lnTo>
                  <a:pt x="1091" y="1339"/>
                </a:lnTo>
                <a:lnTo>
                  <a:pt x="1092" y="1338"/>
                </a:lnTo>
                <a:lnTo>
                  <a:pt x="1093" y="1338"/>
                </a:lnTo>
                <a:lnTo>
                  <a:pt x="1094" y="1338"/>
                </a:lnTo>
                <a:lnTo>
                  <a:pt x="1094" y="1337"/>
                </a:lnTo>
                <a:lnTo>
                  <a:pt x="1096" y="1337"/>
                </a:lnTo>
                <a:lnTo>
                  <a:pt x="1097" y="1337"/>
                </a:lnTo>
                <a:lnTo>
                  <a:pt x="1098" y="1336"/>
                </a:lnTo>
                <a:lnTo>
                  <a:pt x="1099" y="1336"/>
                </a:lnTo>
                <a:lnTo>
                  <a:pt x="1100" y="1336"/>
                </a:lnTo>
                <a:lnTo>
                  <a:pt x="1102" y="1336"/>
                </a:lnTo>
                <a:lnTo>
                  <a:pt x="1102" y="1334"/>
                </a:lnTo>
                <a:lnTo>
                  <a:pt x="1103" y="1334"/>
                </a:lnTo>
                <a:lnTo>
                  <a:pt x="1104" y="1334"/>
                </a:lnTo>
                <a:lnTo>
                  <a:pt x="1105" y="1334"/>
                </a:lnTo>
                <a:lnTo>
                  <a:pt x="1105" y="1333"/>
                </a:lnTo>
                <a:lnTo>
                  <a:pt x="1106" y="1333"/>
                </a:lnTo>
                <a:lnTo>
                  <a:pt x="1108" y="1333"/>
                </a:lnTo>
                <a:lnTo>
                  <a:pt x="1109" y="1332"/>
                </a:lnTo>
                <a:lnTo>
                  <a:pt x="1110" y="1331"/>
                </a:lnTo>
                <a:lnTo>
                  <a:pt x="1111" y="1330"/>
                </a:lnTo>
                <a:lnTo>
                  <a:pt x="1112" y="1328"/>
                </a:lnTo>
                <a:lnTo>
                  <a:pt x="1112" y="1330"/>
                </a:lnTo>
                <a:lnTo>
                  <a:pt x="1114" y="1330"/>
                </a:lnTo>
                <a:lnTo>
                  <a:pt x="1115" y="1330"/>
                </a:lnTo>
                <a:lnTo>
                  <a:pt x="1116" y="1330"/>
                </a:lnTo>
                <a:lnTo>
                  <a:pt x="1117" y="1330"/>
                </a:lnTo>
                <a:lnTo>
                  <a:pt x="1118" y="1330"/>
                </a:lnTo>
                <a:lnTo>
                  <a:pt x="1119" y="1330"/>
                </a:lnTo>
                <a:lnTo>
                  <a:pt x="1121" y="1331"/>
                </a:lnTo>
                <a:lnTo>
                  <a:pt x="1121" y="1330"/>
                </a:lnTo>
                <a:lnTo>
                  <a:pt x="1122" y="1330"/>
                </a:lnTo>
                <a:lnTo>
                  <a:pt x="1123" y="1330"/>
                </a:lnTo>
                <a:lnTo>
                  <a:pt x="1124" y="1330"/>
                </a:lnTo>
                <a:lnTo>
                  <a:pt x="1125" y="1328"/>
                </a:lnTo>
                <a:lnTo>
                  <a:pt x="1127" y="1328"/>
                </a:lnTo>
                <a:lnTo>
                  <a:pt x="1127" y="1327"/>
                </a:lnTo>
                <a:lnTo>
                  <a:pt x="1128" y="1327"/>
                </a:lnTo>
                <a:lnTo>
                  <a:pt x="1128" y="1326"/>
                </a:lnTo>
                <a:lnTo>
                  <a:pt x="1129" y="1325"/>
                </a:lnTo>
                <a:lnTo>
                  <a:pt x="1129" y="1324"/>
                </a:lnTo>
                <a:lnTo>
                  <a:pt x="1130" y="1324"/>
                </a:lnTo>
                <a:lnTo>
                  <a:pt x="1130" y="1322"/>
                </a:lnTo>
                <a:lnTo>
                  <a:pt x="1130" y="1321"/>
                </a:lnTo>
                <a:lnTo>
                  <a:pt x="1131" y="1321"/>
                </a:lnTo>
                <a:lnTo>
                  <a:pt x="1131" y="1320"/>
                </a:lnTo>
                <a:lnTo>
                  <a:pt x="1131" y="1319"/>
                </a:lnTo>
                <a:lnTo>
                  <a:pt x="1133" y="1319"/>
                </a:lnTo>
                <a:lnTo>
                  <a:pt x="1133" y="1318"/>
                </a:lnTo>
                <a:lnTo>
                  <a:pt x="1133" y="1316"/>
                </a:lnTo>
                <a:lnTo>
                  <a:pt x="1133" y="1315"/>
                </a:lnTo>
                <a:lnTo>
                  <a:pt x="1133" y="1314"/>
                </a:lnTo>
                <a:lnTo>
                  <a:pt x="1133" y="1313"/>
                </a:lnTo>
                <a:lnTo>
                  <a:pt x="1133" y="1312"/>
                </a:lnTo>
                <a:lnTo>
                  <a:pt x="1133" y="1311"/>
                </a:lnTo>
                <a:lnTo>
                  <a:pt x="1133" y="1309"/>
                </a:lnTo>
                <a:lnTo>
                  <a:pt x="1133" y="1307"/>
                </a:lnTo>
                <a:lnTo>
                  <a:pt x="1131" y="1306"/>
                </a:lnTo>
                <a:lnTo>
                  <a:pt x="1133" y="1306"/>
                </a:lnTo>
                <a:lnTo>
                  <a:pt x="1133" y="1305"/>
                </a:lnTo>
                <a:lnTo>
                  <a:pt x="1133" y="1303"/>
                </a:lnTo>
                <a:lnTo>
                  <a:pt x="1134" y="1302"/>
                </a:lnTo>
                <a:lnTo>
                  <a:pt x="1134" y="1301"/>
                </a:lnTo>
                <a:lnTo>
                  <a:pt x="1134" y="1300"/>
                </a:lnTo>
                <a:lnTo>
                  <a:pt x="1135" y="1299"/>
                </a:lnTo>
                <a:lnTo>
                  <a:pt x="1135" y="1297"/>
                </a:lnTo>
                <a:lnTo>
                  <a:pt x="1135" y="1296"/>
                </a:lnTo>
                <a:lnTo>
                  <a:pt x="1135" y="1295"/>
                </a:lnTo>
                <a:lnTo>
                  <a:pt x="1135" y="1294"/>
                </a:lnTo>
                <a:lnTo>
                  <a:pt x="1135" y="1293"/>
                </a:lnTo>
                <a:lnTo>
                  <a:pt x="1135" y="1291"/>
                </a:lnTo>
                <a:lnTo>
                  <a:pt x="1135" y="1290"/>
                </a:lnTo>
                <a:lnTo>
                  <a:pt x="1135" y="1289"/>
                </a:lnTo>
                <a:lnTo>
                  <a:pt x="1135" y="1288"/>
                </a:lnTo>
                <a:lnTo>
                  <a:pt x="1135" y="1287"/>
                </a:lnTo>
                <a:lnTo>
                  <a:pt x="1135" y="1286"/>
                </a:lnTo>
                <a:lnTo>
                  <a:pt x="1134" y="1284"/>
                </a:lnTo>
                <a:lnTo>
                  <a:pt x="1134" y="1283"/>
                </a:lnTo>
                <a:lnTo>
                  <a:pt x="1134" y="1282"/>
                </a:lnTo>
                <a:lnTo>
                  <a:pt x="1134" y="1281"/>
                </a:lnTo>
                <a:lnTo>
                  <a:pt x="1134" y="1280"/>
                </a:lnTo>
                <a:lnTo>
                  <a:pt x="1134" y="1278"/>
                </a:lnTo>
                <a:lnTo>
                  <a:pt x="1134" y="1277"/>
                </a:lnTo>
                <a:lnTo>
                  <a:pt x="1134" y="1276"/>
                </a:lnTo>
                <a:lnTo>
                  <a:pt x="1134" y="1275"/>
                </a:lnTo>
                <a:lnTo>
                  <a:pt x="1134" y="1274"/>
                </a:lnTo>
                <a:lnTo>
                  <a:pt x="1134" y="1272"/>
                </a:lnTo>
                <a:lnTo>
                  <a:pt x="1134" y="1271"/>
                </a:lnTo>
                <a:lnTo>
                  <a:pt x="1134" y="1270"/>
                </a:lnTo>
                <a:lnTo>
                  <a:pt x="1134" y="1269"/>
                </a:lnTo>
                <a:lnTo>
                  <a:pt x="1134" y="1268"/>
                </a:lnTo>
                <a:lnTo>
                  <a:pt x="1134" y="1266"/>
                </a:lnTo>
                <a:lnTo>
                  <a:pt x="1135" y="1266"/>
                </a:lnTo>
                <a:lnTo>
                  <a:pt x="1135" y="1265"/>
                </a:lnTo>
                <a:lnTo>
                  <a:pt x="1135" y="1264"/>
                </a:lnTo>
                <a:lnTo>
                  <a:pt x="1136" y="1264"/>
                </a:lnTo>
                <a:lnTo>
                  <a:pt x="1137" y="1263"/>
                </a:lnTo>
                <a:lnTo>
                  <a:pt x="1139" y="1263"/>
                </a:lnTo>
                <a:lnTo>
                  <a:pt x="1140" y="1262"/>
                </a:lnTo>
                <a:lnTo>
                  <a:pt x="1141" y="1262"/>
                </a:lnTo>
                <a:lnTo>
                  <a:pt x="1142" y="1262"/>
                </a:lnTo>
                <a:lnTo>
                  <a:pt x="1143" y="1263"/>
                </a:lnTo>
                <a:lnTo>
                  <a:pt x="1144" y="1264"/>
                </a:lnTo>
                <a:lnTo>
                  <a:pt x="1144" y="1265"/>
                </a:lnTo>
                <a:lnTo>
                  <a:pt x="1146" y="1265"/>
                </a:lnTo>
                <a:lnTo>
                  <a:pt x="1147" y="1266"/>
                </a:lnTo>
                <a:lnTo>
                  <a:pt x="1148" y="1266"/>
                </a:lnTo>
                <a:lnTo>
                  <a:pt x="1149" y="1266"/>
                </a:lnTo>
                <a:lnTo>
                  <a:pt x="1149" y="1268"/>
                </a:lnTo>
                <a:lnTo>
                  <a:pt x="1150" y="1268"/>
                </a:lnTo>
                <a:lnTo>
                  <a:pt x="1152" y="1268"/>
                </a:lnTo>
                <a:lnTo>
                  <a:pt x="1153" y="1268"/>
                </a:lnTo>
                <a:lnTo>
                  <a:pt x="1154" y="1268"/>
                </a:lnTo>
                <a:lnTo>
                  <a:pt x="1154" y="1266"/>
                </a:lnTo>
                <a:lnTo>
                  <a:pt x="1155" y="1266"/>
                </a:lnTo>
                <a:lnTo>
                  <a:pt x="1156" y="1265"/>
                </a:lnTo>
                <a:lnTo>
                  <a:pt x="1158" y="1264"/>
                </a:lnTo>
                <a:lnTo>
                  <a:pt x="1159" y="1263"/>
                </a:lnTo>
                <a:lnTo>
                  <a:pt x="1160" y="1262"/>
                </a:lnTo>
                <a:lnTo>
                  <a:pt x="1160" y="1261"/>
                </a:lnTo>
                <a:lnTo>
                  <a:pt x="1160" y="1258"/>
                </a:lnTo>
                <a:lnTo>
                  <a:pt x="1161" y="1257"/>
                </a:lnTo>
                <a:lnTo>
                  <a:pt x="1161" y="1256"/>
                </a:lnTo>
                <a:lnTo>
                  <a:pt x="1162" y="1255"/>
                </a:lnTo>
                <a:lnTo>
                  <a:pt x="1162" y="1253"/>
                </a:lnTo>
                <a:lnTo>
                  <a:pt x="1164" y="1253"/>
                </a:lnTo>
                <a:lnTo>
                  <a:pt x="1164" y="1252"/>
                </a:lnTo>
                <a:lnTo>
                  <a:pt x="1165" y="1252"/>
                </a:lnTo>
                <a:lnTo>
                  <a:pt x="1165" y="1251"/>
                </a:lnTo>
                <a:lnTo>
                  <a:pt x="1166" y="1251"/>
                </a:lnTo>
                <a:lnTo>
                  <a:pt x="1166" y="1250"/>
                </a:lnTo>
                <a:lnTo>
                  <a:pt x="1166" y="1249"/>
                </a:lnTo>
                <a:lnTo>
                  <a:pt x="1167" y="1249"/>
                </a:lnTo>
                <a:lnTo>
                  <a:pt x="1167" y="1247"/>
                </a:lnTo>
                <a:lnTo>
                  <a:pt x="1167" y="1246"/>
                </a:lnTo>
                <a:lnTo>
                  <a:pt x="1168" y="1246"/>
                </a:lnTo>
                <a:lnTo>
                  <a:pt x="1168" y="1245"/>
                </a:lnTo>
                <a:lnTo>
                  <a:pt x="1168" y="1244"/>
                </a:lnTo>
                <a:lnTo>
                  <a:pt x="1168" y="1243"/>
                </a:lnTo>
                <a:lnTo>
                  <a:pt x="1170" y="1243"/>
                </a:lnTo>
                <a:lnTo>
                  <a:pt x="1170" y="1242"/>
                </a:lnTo>
                <a:lnTo>
                  <a:pt x="1171" y="1242"/>
                </a:lnTo>
                <a:lnTo>
                  <a:pt x="1172" y="1242"/>
                </a:lnTo>
                <a:lnTo>
                  <a:pt x="1173" y="1242"/>
                </a:lnTo>
                <a:lnTo>
                  <a:pt x="1174" y="1242"/>
                </a:lnTo>
                <a:lnTo>
                  <a:pt x="1175" y="1242"/>
                </a:lnTo>
                <a:lnTo>
                  <a:pt x="1175" y="1243"/>
                </a:lnTo>
                <a:lnTo>
                  <a:pt x="1177" y="1243"/>
                </a:lnTo>
                <a:lnTo>
                  <a:pt x="1178" y="1244"/>
                </a:lnTo>
                <a:lnTo>
                  <a:pt x="1179" y="1244"/>
                </a:lnTo>
                <a:lnTo>
                  <a:pt x="1179" y="1245"/>
                </a:lnTo>
                <a:lnTo>
                  <a:pt x="1180" y="1245"/>
                </a:lnTo>
                <a:lnTo>
                  <a:pt x="1181" y="1246"/>
                </a:lnTo>
                <a:lnTo>
                  <a:pt x="1181" y="1247"/>
                </a:lnTo>
                <a:lnTo>
                  <a:pt x="1183" y="1250"/>
                </a:lnTo>
                <a:lnTo>
                  <a:pt x="1184" y="1251"/>
                </a:lnTo>
                <a:lnTo>
                  <a:pt x="1185" y="1252"/>
                </a:lnTo>
                <a:lnTo>
                  <a:pt x="1186" y="1252"/>
                </a:lnTo>
                <a:lnTo>
                  <a:pt x="1187" y="1252"/>
                </a:lnTo>
                <a:lnTo>
                  <a:pt x="1189" y="1252"/>
                </a:lnTo>
                <a:lnTo>
                  <a:pt x="1190" y="1253"/>
                </a:lnTo>
                <a:lnTo>
                  <a:pt x="1190" y="1252"/>
                </a:lnTo>
                <a:lnTo>
                  <a:pt x="1191" y="1252"/>
                </a:lnTo>
                <a:lnTo>
                  <a:pt x="1192" y="1252"/>
                </a:lnTo>
                <a:lnTo>
                  <a:pt x="1193" y="1252"/>
                </a:lnTo>
                <a:lnTo>
                  <a:pt x="1195" y="1252"/>
                </a:lnTo>
                <a:lnTo>
                  <a:pt x="1196" y="1252"/>
                </a:lnTo>
                <a:lnTo>
                  <a:pt x="1197" y="1252"/>
                </a:lnTo>
                <a:lnTo>
                  <a:pt x="1197" y="1251"/>
                </a:lnTo>
                <a:lnTo>
                  <a:pt x="1198" y="1251"/>
                </a:lnTo>
                <a:lnTo>
                  <a:pt x="1199" y="1251"/>
                </a:lnTo>
                <a:lnTo>
                  <a:pt x="1199" y="1250"/>
                </a:lnTo>
                <a:lnTo>
                  <a:pt x="1200" y="1250"/>
                </a:lnTo>
                <a:lnTo>
                  <a:pt x="1202" y="1250"/>
                </a:lnTo>
                <a:lnTo>
                  <a:pt x="1202" y="1249"/>
                </a:lnTo>
                <a:lnTo>
                  <a:pt x="1203" y="1249"/>
                </a:lnTo>
                <a:lnTo>
                  <a:pt x="1203" y="1247"/>
                </a:lnTo>
                <a:lnTo>
                  <a:pt x="1204" y="1247"/>
                </a:lnTo>
                <a:lnTo>
                  <a:pt x="1204" y="1246"/>
                </a:lnTo>
                <a:lnTo>
                  <a:pt x="1205" y="1246"/>
                </a:lnTo>
                <a:lnTo>
                  <a:pt x="1205" y="1245"/>
                </a:lnTo>
                <a:lnTo>
                  <a:pt x="1205" y="1244"/>
                </a:lnTo>
                <a:lnTo>
                  <a:pt x="1206" y="1243"/>
                </a:lnTo>
                <a:lnTo>
                  <a:pt x="1208" y="1242"/>
                </a:lnTo>
                <a:lnTo>
                  <a:pt x="1209" y="1240"/>
                </a:lnTo>
                <a:lnTo>
                  <a:pt x="1209" y="1239"/>
                </a:lnTo>
                <a:lnTo>
                  <a:pt x="1210" y="1238"/>
                </a:lnTo>
                <a:lnTo>
                  <a:pt x="1210" y="1237"/>
                </a:lnTo>
                <a:lnTo>
                  <a:pt x="1210" y="1236"/>
                </a:lnTo>
                <a:lnTo>
                  <a:pt x="1210" y="1234"/>
                </a:lnTo>
                <a:lnTo>
                  <a:pt x="1210" y="1232"/>
                </a:lnTo>
                <a:lnTo>
                  <a:pt x="1211" y="1231"/>
                </a:lnTo>
                <a:lnTo>
                  <a:pt x="1210" y="1230"/>
                </a:lnTo>
                <a:lnTo>
                  <a:pt x="1210" y="1227"/>
                </a:lnTo>
                <a:lnTo>
                  <a:pt x="1210" y="1226"/>
                </a:lnTo>
                <a:lnTo>
                  <a:pt x="1211" y="1225"/>
                </a:lnTo>
                <a:lnTo>
                  <a:pt x="1212" y="1224"/>
                </a:lnTo>
                <a:lnTo>
                  <a:pt x="1214" y="1224"/>
                </a:lnTo>
                <a:lnTo>
                  <a:pt x="1214" y="1222"/>
                </a:lnTo>
                <a:lnTo>
                  <a:pt x="1214" y="1221"/>
                </a:lnTo>
                <a:lnTo>
                  <a:pt x="1215" y="1221"/>
                </a:lnTo>
                <a:lnTo>
                  <a:pt x="1215" y="1220"/>
                </a:lnTo>
                <a:lnTo>
                  <a:pt x="1215" y="1219"/>
                </a:lnTo>
                <a:lnTo>
                  <a:pt x="1216" y="1219"/>
                </a:lnTo>
                <a:lnTo>
                  <a:pt x="1216" y="1217"/>
                </a:lnTo>
                <a:lnTo>
                  <a:pt x="1216" y="1215"/>
                </a:lnTo>
                <a:lnTo>
                  <a:pt x="1217" y="1215"/>
                </a:lnTo>
                <a:lnTo>
                  <a:pt x="1217" y="1214"/>
                </a:lnTo>
                <a:lnTo>
                  <a:pt x="1217" y="1213"/>
                </a:lnTo>
                <a:lnTo>
                  <a:pt x="1218" y="1213"/>
                </a:lnTo>
                <a:lnTo>
                  <a:pt x="1218" y="1212"/>
                </a:lnTo>
                <a:lnTo>
                  <a:pt x="1218" y="1211"/>
                </a:lnTo>
                <a:lnTo>
                  <a:pt x="1220" y="1209"/>
                </a:lnTo>
                <a:lnTo>
                  <a:pt x="1221" y="1209"/>
                </a:lnTo>
                <a:lnTo>
                  <a:pt x="1222" y="1208"/>
                </a:lnTo>
                <a:lnTo>
                  <a:pt x="1223" y="1208"/>
                </a:lnTo>
                <a:lnTo>
                  <a:pt x="1224" y="1208"/>
                </a:lnTo>
                <a:lnTo>
                  <a:pt x="1224" y="1207"/>
                </a:lnTo>
                <a:lnTo>
                  <a:pt x="1225" y="1207"/>
                </a:lnTo>
                <a:lnTo>
                  <a:pt x="1227" y="1207"/>
                </a:lnTo>
                <a:lnTo>
                  <a:pt x="1228" y="1206"/>
                </a:lnTo>
                <a:lnTo>
                  <a:pt x="1229" y="1205"/>
                </a:lnTo>
                <a:lnTo>
                  <a:pt x="1230" y="1203"/>
                </a:lnTo>
                <a:lnTo>
                  <a:pt x="1231" y="1202"/>
                </a:lnTo>
                <a:lnTo>
                  <a:pt x="1231" y="1201"/>
                </a:lnTo>
                <a:lnTo>
                  <a:pt x="1233" y="1201"/>
                </a:lnTo>
                <a:lnTo>
                  <a:pt x="1233" y="1200"/>
                </a:lnTo>
                <a:lnTo>
                  <a:pt x="1234" y="1199"/>
                </a:lnTo>
                <a:lnTo>
                  <a:pt x="1234" y="1197"/>
                </a:lnTo>
                <a:lnTo>
                  <a:pt x="1235" y="1197"/>
                </a:lnTo>
                <a:lnTo>
                  <a:pt x="1235" y="1196"/>
                </a:lnTo>
                <a:lnTo>
                  <a:pt x="1236" y="1195"/>
                </a:lnTo>
                <a:lnTo>
                  <a:pt x="1236" y="1194"/>
                </a:lnTo>
                <a:lnTo>
                  <a:pt x="1236" y="1193"/>
                </a:lnTo>
                <a:lnTo>
                  <a:pt x="1237" y="1192"/>
                </a:lnTo>
                <a:lnTo>
                  <a:pt x="1236" y="1190"/>
                </a:lnTo>
                <a:lnTo>
                  <a:pt x="1236" y="1189"/>
                </a:lnTo>
                <a:lnTo>
                  <a:pt x="1237" y="1188"/>
                </a:lnTo>
                <a:lnTo>
                  <a:pt x="1237" y="1187"/>
                </a:lnTo>
                <a:lnTo>
                  <a:pt x="1237" y="1186"/>
                </a:lnTo>
                <a:lnTo>
                  <a:pt x="1239" y="1186"/>
                </a:lnTo>
                <a:lnTo>
                  <a:pt x="1239" y="1184"/>
                </a:lnTo>
                <a:lnTo>
                  <a:pt x="1240" y="1183"/>
                </a:lnTo>
                <a:lnTo>
                  <a:pt x="1240" y="1182"/>
                </a:lnTo>
                <a:lnTo>
                  <a:pt x="1241" y="1181"/>
                </a:lnTo>
                <a:lnTo>
                  <a:pt x="1241" y="1180"/>
                </a:lnTo>
                <a:lnTo>
                  <a:pt x="1241" y="1178"/>
                </a:lnTo>
                <a:lnTo>
                  <a:pt x="1242" y="1177"/>
                </a:lnTo>
                <a:lnTo>
                  <a:pt x="1242" y="1176"/>
                </a:lnTo>
                <a:lnTo>
                  <a:pt x="1243" y="1175"/>
                </a:lnTo>
                <a:lnTo>
                  <a:pt x="1245" y="1174"/>
                </a:lnTo>
                <a:lnTo>
                  <a:pt x="1245" y="1172"/>
                </a:lnTo>
                <a:lnTo>
                  <a:pt x="1246" y="1171"/>
                </a:lnTo>
                <a:lnTo>
                  <a:pt x="1246" y="1170"/>
                </a:lnTo>
                <a:lnTo>
                  <a:pt x="1247" y="1170"/>
                </a:lnTo>
                <a:lnTo>
                  <a:pt x="1247" y="1169"/>
                </a:lnTo>
                <a:lnTo>
                  <a:pt x="1248" y="1168"/>
                </a:lnTo>
                <a:lnTo>
                  <a:pt x="1248" y="1167"/>
                </a:lnTo>
                <a:lnTo>
                  <a:pt x="1249" y="1167"/>
                </a:lnTo>
                <a:lnTo>
                  <a:pt x="1249" y="1165"/>
                </a:lnTo>
                <a:lnTo>
                  <a:pt x="1249" y="1164"/>
                </a:lnTo>
                <a:lnTo>
                  <a:pt x="1250" y="1164"/>
                </a:lnTo>
                <a:lnTo>
                  <a:pt x="1252" y="1163"/>
                </a:lnTo>
                <a:lnTo>
                  <a:pt x="1252" y="1162"/>
                </a:lnTo>
                <a:lnTo>
                  <a:pt x="1253" y="1162"/>
                </a:lnTo>
                <a:lnTo>
                  <a:pt x="1254" y="1163"/>
                </a:lnTo>
                <a:lnTo>
                  <a:pt x="1254" y="1164"/>
                </a:lnTo>
                <a:lnTo>
                  <a:pt x="1255" y="1164"/>
                </a:lnTo>
                <a:lnTo>
                  <a:pt x="1256" y="1164"/>
                </a:lnTo>
                <a:lnTo>
                  <a:pt x="1258" y="1164"/>
                </a:lnTo>
                <a:lnTo>
                  <a:pt x="1259" y="1164"/>
                </a:lnTo>
                <a:lnTo>
                  <a:pt x="1260" y="1164"/>
                </a:lnTo>
                <a:lnTo>
                  <a:pt x="1260" y="1163"/>
                </a:lnTo>
                <a:lnTo>
                  <a:pt x="1261" y="1163"/>
                </a:lnTo>
                <a:lnTo>
                  <a:pt x="1262" y="1163"/>
                </a:lnTo>
                <a:lnTo>
                  <a:pt x="1262" y="1162"/>
                </a:lnTo>
                <a:lnTo>
                  <a:pt x="1264" y="1162"/>
                </a:lnTo>
                <a:lnTo>
                  <a:pt x="1264" y="1161"/>
                </a:lnTo>
                <a:lnTo>
                  <a:pt x="1265" y="1161"/>
                </a:lnTo>
                <a:lnTo>
                  <a:pt x="1266" y="1159"/>
                </a:lnTo>
                <a:lnTo>
                  <a:pt x="1266" y="1158"/>
                </a:lnTo>
                <a:lnTo>
                  <a:pt x="1266" y="1157"/>
                </a:lnTo>
                <a:lnTo>
                  <a:pt x="1267" y="1157"/>
                </a:lnTo>
                <a:lnTo>
                  <a:pt x="1267" y="1156"/>
                </a:lnTo>
                <a:lnTo>
                  <a:pt x="1268" y="1155"/>
                </a:lnTo>
                <a:lnTo>
                  <a:pt x="1268" y="1153"/>
                </a:lnTo>
                <a:lnTo>
                  <a:pt x="1270" y="1153"/>
                </a:lnTo>
                <a:lnTo>
                  <a:pt x="1270" y="1152"/>
                </a:lnTo>
                <a:lnTo>
                  <a:pt x="1271" y="1152"/>
                </a:lnTo>
                <a:lnTo>
                  <a:pt x="1272" y="1152"/>
                </a:lnTo>
                <a:lnTo>
                  <a:pt x="1273" y="1153"/>
                </a:lnTo>
                <a:lnTo>
                  <a:pt x="1273" y="1155"/>
                </a:lnTo>
                <a:lnTo>
                  <a:pt x="1273" y="1156"/>
                </a:lnTo>
                <a:lnTo>
                  <a:pt x="1274" y="1157"/>
                </a:lnTo>
                <a:lnTo>
                  <a:pt x="1275" y="1158"/>
                </a:lnTo>
                <a:lnTo>
                  <a:pt x="1275" y="1159"/>
                </a:lnTo>
                <a:lnTo>
                  <a:pt x="1275" y="1161"/>
                </a:lnTo>
                <a:lnTo>
                  <a:pt x="1275" y="1162"/>
                </a:lnTo>
                <a:lnTo>
                  <a:pt x="1275" y="1163"/>
                </a:lnTo>
                <a:lnTo>
                  <a:pt x="1274" y="1164"/>
                </a:lnTo>
                <a:lnTo>
                  <a:pt x="1274" y="1165"/>
                </a:lnTo>
                <a:lnTo>
                  <a:pt x="1273" y="1165"/>
                </a:lnTo>
                <a:lnTo>
                  <a:pt x="1273" y="1167"/>
                </a:lnTo>
                <a:lnTo>
                  <a:pt x="1272" y="1167"/>
                </a:lnTo>
                <a:lnTo>
                  <a:pt x="1271" y="1168"/>
                </a:lnTo>
                <a:lnTo>
                  <a:pt x="1270" y="1168"/>
                </a:lnTo>
                <a:lnTo>
                  <a:pt x="1270" y="1169"/>
                </a:lnTo>
                <a:lnTo>
                  <a:pt x="1268" y="1169"/>
                </a:lnTo>
                <a:lnTo>
                  <a:pt x="1268" y="1170"/>
                </a:lnTo>
                <a:lnTo>
                  <a:pt x="1267" y="1170"/>
                </a:lnTo>
                <a:lnTo>
                  <a:pt x="1267" y="1171"/>
                </a:lnTo>
                <a:lnTo>
                  <a:pt x="1267" y="1172"/>
                </a:lnTo>
                <a:lnTo>
                  <a:pt x="1267" y="1174"/>
                </a:lnTo>
                <a:lnTo>
                  <a:pt x="1267" y="1175"/>
                </a:lnTo>
                <a:lnTo>
                  <a:pt x="1267" y="1176"/>
                </a:lnTo>
                <a:lnTo>
                  <a:pt x="1266" y="1175"/>
                </a:lnTo>
                <a:lnTo>
                  <a:pt x="1266" y="1174"/>
                </a:lnTo>
                <a:lnTo>
                  <a:pt x="1265" y="1174"/>
                </a:lnTo>
                <a:lnTo>
                  <a:pt x="1265" y="1172"/>
                </a:lnTo>
                <a:lnTo>
                  <a:pt x="1264" y="1172"/>
                </a:lnTo>
                <a:lnTo>
                  <a:pt x="1264" y="1174"/>
                </a:lnTo>
                <a:lnTo>
                  <a:pt x="1262" y="1174"/>
                </a:lnTo>
                <a:lnTo>
                  <a:pt x="1261" y="1174"/>
                </a:lnTo>
                <a:lnTo>
                  <a:pt x="1260" y="1174"/>
                </a:lnTo>
                <a:lnTo>
                  <a:pt x="1259" y="1174"/>
                </a:lnTo>
                <a:lnTo>
                  <a:pt x="1258" y="1174"/>
                </a:lnTo>
                <a:lnTo>
                  <a:pt x="1258" y="1175"/>
                </a:lnTo>
                <a:lnTo>
                  <a:pt x="1256" y="1175"/>
                </a:lnTo>
                <a:lnTo>
                  <a:pt x="1256" y="1176"/>
                </a:lnTo>
                <a:lnTo>
                  <a:pt x="1256" y="1177"/>
                </a:lnTo>
                <a:lnTo>
                  <a:pt x="1256" y="1178"/>
                </a:lnTo>
                <a:lnTo>
                  <a:pt x="1255" y="1180"/>
                </a:lnTo>
                <a:lnTo>
                  <a:pt x="1254" y="1181"/>
                </a:lnTo>
                <a:lnTo>
                  <a:pt x="1254" y="1182"/>
                </a:lnTo>
                <a:lnTo>
                  <a:pt x="1253" y="1183"/>
                </a:lnTo>
                <a:lnTo>
                  <a:pt x="1253" y="1184"/>
                </a:lnTo>
                <a:lnTo>
                  <a:pt x="1254" y="1186"/>
                </a:lnTo>
                <a:lnTo>
                  <a:pt x="1254" y="1187"/>
                </a:lnTo>
                <a:lnTo>
                  <a:pt x="1254" y="1188"/>
                </a:lnTo>
                <a:lnTo>
                  <a:pt x="1254" y="1189"/>
                </a:lnTo>
                <a:lnTo>
                  <a:pt x="1255" y="1189"/>
                </a:lnTo>
                <a:lnTo>
                  <a:pt x="1255" y="1190"/>
                </a:lnTo>
                <a:lnTo>
                  <a:pt x="1256" y="1192"/>
                </a:lnTo>
                <a:lnTo>
                  <a:pt x="1258" y="1192"/>
                </a:lnTo>
                <a:lnTo>
                  <a:pt x="1258" y="1193"/>
                </a:lnTo>
                <a:lnTo>
                  <a:pt x="1258" y="1194"/>
                </a:lnTo>
                <a:lnTo>
                  <a:pt x="1258" y="1195"/>
                </a:lnTo>
                <a:lnTo>
                  <a:pt x="1258" y="1196"/>
                </a:lnTo>
                <a:lnTo>
                  <a:pt x="1258" y="1197"/>
                </a:lnTo>
                <a:lnTo>
                  <a:pt x="1258" y="1199"/>
                </a:lnTo>
                <a:lnTo>
                  <a:pt x="1259" y="1199"/>
                </a:lnTo>
                <a:lnTo>
                  <a:pt x="1259" y="1200"/>
                </a:lnTo>
                <a:lnTo>
                  <a:pt x="1260" y="1201"/>
                </a:lnTo>
                <a:lnTo>
                  <a:pt x="1260" y="1202"/>
                </a:lnTo>
                <a:lnTo>
                  <a:pt x="1261" y="1203"/>
                </a:lnTo>
                <a:lnTo>
                  <a:pt x="1261" y="1205"/>
                </a:lnTo>
                <a:lnTo>
                  <a:pt x="1261" y="1206"/>
                </a:lnTo>
                <a:lnTo>
                  <a:pt x="1262" y="1206"/>
                </a:lnTo>
                <a:lnTo>
                  <a:pt x="1264" y="1206"/>
                </a:lnTo>
                <a:lnTo>
                  <a:pt x="1264" y="1205"/>
                </a:lnTo>
                <a:lnTo>
                  <a:pt x="1265" y="1206"/>
                </a:lnTo>
                <a:lnTo>
                  <a:pt x="1265" y="1207"/>
                </a:lnTo>
                <a:lnTo>
                  <a:pt x="1266" y="1208"/>
                </a:lnTo>
                <a:lnTo>
                  <a:pt x="1266" y="1209"/>
                </a:lnTo>
                <a:lnTo>
                  <a:pt x="1266" y="1211"/>
                </a:lnTo>
                <a:lnTo>
                  <a:pt x="1265" y="1211"/>
                </a:lnTo>
                <a:lnTo>
                  <a:pt x="1265" y="1212"/>
                </a:lnTo>
                <a:lnTo>
                  <a:pt x="1266" y="1213"/>
                </a:lnTo>
                <a:lnTo>
                  <a:pt x="1265" y="1214"/>
                </a:lnTo>
                <a:lnTo>
                  <a:pt x="1265" y="1215"/>
                </a:lnTo>
                <a:lnTo>
                  <a:pt x="1264" y="1214"/>
                </a:lnTo>
                <a:lnTo>
                  <a:pt x="1262" y="1213"/>
                </a:lnTo>
                <a:lnTo>
                  <a:pt x="1262" y="1212"/>
                </a:lnTo>
                <a:lnTo>
                  <a:pt x="1262" y="1211"/>
                </a:lnTo>
                <a:lnTo>
                  <a:pt x="1261" y="1209"/>
                </a:lnTo>
                <a:lnTo>
                  <a:pt x="1260" y="1209"/>
                </a:lnTo>
                <a:lnTo>
                  <a:pt x="1260" y="1211"/>
                </a:lnTo>
                <a:lnTo>
                  <a:pt x="1259" y="1211"/>
                </a:lnTo>
                <a:lnTo>
                  <a:pt x="1259" y="1212"/>
                </a:lnTo>
                <a:lnTo>
                  <a:pt x="1259" y="1213"/>
                </a:lnTo>
                <a:lnTo>
                  <a:pt x="1258" y="1213"/>
                </a:lnTo>
                <a:lnTo>
                  <a:pt x="1258" y="1214"/>
                </a:lnTo>
                <a:lnTo>
                  <a:pt x="1258" y="1215"/>
                </a:lnTo>
                <a:lnTo>
                  <a:pt x="1258" y="1217"/>
                </a:lnTo>
                <a:lnTo>
                  <a:pt x="1258" y="1218"/>
                </a:lnTo>
                <a:lnTo>
                  <a:pt x="1256" y="1219"/>
                </a:lnTo>
                <a:lnTo>
                  <a:pt x="1256" y="1220"/>
                </a:lnTo>
                <a:lnTo>
                  <a:pt x="1256" y="1221"/>
                </a:lnTo>
                <a:lnTo>
                  <a:pt x="1256" y="1222"/>
                </a:lnTo>
                <a:lnTo>
                  <a:pt x="1256" y="1224"/>
                </a:lnTo>
                <a:lnTo>
                  <a:pt x="1255" y="1224"/>
                </a:lnTo>
                <a:lnTo>
                  <a:pt x="1255" y="1225"/>
                </a:lnTo>
                <a:lnTo>
                  <a:pt x="1254" y="1225"/>
                </a:lnTo>
                <a:lnTo>
                  <a:pt x="1253" y="1226"/>
                </a:lnTo>
                <a:lnTo>
                  <a:pt x="1253" y="1227"/>
                </a:lnTo>
                <a:lnTo>
                  <a:pt x="1252" y="1227"/>
                </a:lnTo>
                <a:lnTo>
                  <a:pt x="1250" y="1228"/>
                </a:lnTo>
                <a:lnTo>
                  <a:pt x="1249" y="1228"/>
                </a:lnTo>
                <a:lnTo>
                  <a:pt x="1249" y="1230"/>
                </a:lnTo>
                <a:lnTo>
                  <a:pt x="1248" y="1230"/>
                </a:lnTo>
                <a:lnTo>
                  <a:pt x="1248" y="1231"/>
                </a:lnTo>
                <a:lnTo>
                  <a:pt x="1247" y="1232"/>
                </a:lnTo>
                <a:lnTo>
                  <a:pt x="1247" y="1233"/>
                </a:lnTo>
                <a:lnTo>
                  <a:pt x="1246" y="1234"/>
                </a:lnTo>
                <a:lnTo>
                  <a:pt x="1246" y="1236"/>
                </a:lnTo>
                <a:lnTo>
                  <a:pt x="1246" y="1237"/>
                </a:lnTo>
                <a:lnTo>
                  <a:pt x="1245" y="1238"/>
                </a:lnTo>
                <a:lnTo>
                  <a:pt x="1245" y="1239"/>
                </a:lnTo>
                <a:lnTo>
                  <a:pt x="1243" y="1239"/>
                </a:lnTo>
                <a:lnTo>
                  <a:pt x="1245" y="1240"/>
                </a:lnTo>
                <a:lnTo>
                  <a:pt x="1245" y="1242"/>
                </a:lnTo>
                <a:lnTo>
                  <a:pt x="1246" y="1242"/>
                </a:lnTo>
                <a:lnTo>
                  <a:pt x="1247" y="1242"/>
                </a:lnTo>
                <a:lnTo>
                  <a:pt x="1247" y="1243"/>
                </a:lnTo>
                <a:lnTo>
                  <a:pt x="1248" y="1243"/>
                </a:lnTo>
                <a:lnTo>
                  <a:pt x="1249" y="1243"/>
                </a:lnTo>
                <a:lnTo>
                  <a:pt x="1249" y="1242"/>
                </a:lnTo>
                <a:lnTo>
                  <a:pt x="1250" y="1240"/>
                </a:lnTo>
                <a:lnTo>
                  <a:pt x="1252" y="1240"/>
                </a:lnTo>
                <a:lnTo>
                  <a:pt x="1252" y="1239"/>
                </a:lnTo>
                <a:lnTo>
                  <a:pt x="1252" y="1238"/>
                </a:lnTo>
                <a:lnTo>
                  <a:pt x="1253" y="1238"/>
                </a:lnTo>
                <a:lnTo>
                  <a:pt x="1253" y="1237"/>
                </a:lnTo>
                <a:lnTo>
                  <a:pt x="1254" y="1237"/>
                </a:lnTo>
                <a:lnTo>
                  <a:pt x="1254" y="1236"/>
                </a:lnTo>
                <a:lnTo>
                  <a:pt x="1255" y="1236"/>
                </a:lnTo>
                <a:lnTo>
                  <a:pt x="1255" y="1234"/>
                </a:lnTo>
                <a:lnTo>
                  <a:pt x="1255" y="1233"/>
                </a:lnTo>
                <a:lnTo>
                  <a:pt x="1256" y="1233"/>
                </a:lnTo>
                <a:lnTo>
                  <a:pt x="1256" y="1234"/>
                </a:lnTo>
                <a:lnTo>
                  <a:pt x="1256" y="1236"/>
                </a:lnTo>
                <a:lnTo>
                  <a:pt x="1256" y="1237"/>
                </a:lnTo>
                <a:lnTo>
                  <a:pt x="1256" y="1238"/>
                </a:lnTo>
                <a:lnTo>
                  <a:pt x="1256" y="1239"/>
                </a:lnTo>
                <a:lnTo>
                  <a:pt x="1256" y="1240"/>
                </a:lnTo>
                <a:lnTo>
                  <a:pt x="1256" y="1242"/>
                </a:lnTo>
                <a:lnTo>
                  <a:pt x="1256" y="1243"/>
                </a:lnTo>
                <a:lnTo>
                  <a:pt x="1256" y="1244"/>
                </a:lnTo>
                <a:lnTo>
                  <a:pt x="1256" y="1245"/>
                </a:lnTo>
                <a:lnTo>
                  <a:pt x="1255" y="1246"/>
                </a:lnTo>
                <a:lnTo>
                  <a:pt x="1256" y="1247"/>
                </a:lnTo>
                <a:lnTo>
                  <a:pt x="1256" y="1249"/>
                </a:lnTo>
                <a:lnTo>
                  <a:pt x="1256" y="1250"/>
                </a:lnTo>
                <a:lnTo>
                  <a:pt x="1255" y="1251"/>
                </a:lnTo>
                <a:lnTo>
                  <a:pt x="1255" y="1252"/>
                </a:lnTo>
                <a:lnTo>
                  <a:pt x="1255" y="1253"/>
                </a:lnTo>
                <a:lnTo>
                  <a:pt x="1255" y="1255"/>
                </a:lnTo>
                <a:lnTo>
                  <a:pt x="1255" y="1256"/>
                </a:lnTo>
                <a:lnTo>
                  <a:pt x="1256" y="1256"/>
                </a:lnTo>
                <a:lnTo>
                  <a:pt x="1256" y="1257"/>
                </a:lnTo>
                <a:lnTo>
                  <a:pt x="1256" y="1258"/>
                </a:lnTo>
                <a:lnTo>
                  <a:pt x="1255" y="1258"/>
                </a:lnTo>
                <a:lnTo>
                  <a:pt x="1254" y="1258"/>
                </a:lnTo>
                <a:lnTo>
                  <a:pt x="1253" y="1258"/>
                </a:lnTo>
                <a:lnTo>
                  <a:pt x="1252" y="1258"/>
                </a:lnTo>
                <a:lnTo>
                  <a:pt x="1250" y="1258"/>
                </a:lnTo>
                <a:lnTo>
                  <a:pt x="1250" y="1259"/>
                </a:lnTo>
                <a:lnTo>
                  <a:pt x="1249" y="1261"/>
                </a:lnTo>
                <a:lnTo>
                  <a:pt x="1249" y="1262"/>
                </a:lnTo>
                <a:lnTo>
                  <a:pt x="1249" y="1263"/>
                </a:lnTo>
                <a:lnTo>
                  <a:pt x="1249" y="1264"/>
                </a:lnTo>
                <a:lnTo>
                  <a:pt x="1248" y="1265"/>
                </a:lnTo>
                <a:lnTo>
                  <a:pt x="1248" y="1266"/>
                </a:lnTo>
                <a:lnTo>
                  <a:pt x="1247" y="1268"/>
                </a:lnTo>
                <a:lnTo>
                  <a:pt x="1247" y="1270"/>
                </a:lnTo>
                <a:lnTo>
                  <a:pt x="1246" y="1270"/>
                </a:lnTo>
                <a:lnTo>
                  <a:pt x="1246" y="1271"/>
                </a:lnTo>
                <a:lnTo>
                  <a:pt x="1246" y="1272"/>
                </a:lnTo>
                <a:lnTo>
                  <a:pt x="1245" y="1274"/>
                </a:lnTo>
                <a:lnTo>
                  <a:pt x="1245" y="1275"/>
                </a:lnTo>
                <a:lnTo>
                  <a:pt x="1245" y="1276"/>
                </a:lnTo>
                <a:lnTo>
                  <a:pt x="1243" y="1277"/>
                </a:lnTo>
                <a:lnTo>
                  <a:pt x="1245" y="1278"/>
                </a:lnTo>
                <a:lnTo>
                  <a:pt x="1245" y="1280"/>
                </a:lnTo>
                <a:lnTo>
                  <a:pt x="1245" y="1281"/>
                </a:lnTo>
                <a:lnTo>
                  <a:pt x="1245" y="1282"/>
                </a:lnTo>
                <a:lnTo>
                  <a:pt x="1243" y="1282"/>
                </a:lnTo>
                <a:lnTo>
                  <a:pt x="1243" y="1283"/>
                </a:lnTo>
                <a:lnTo>
                  <a:pt x="1243" y="1284"/>
                </a:lnTo>
                <a:lnTo>
                  <a:pt x="1243" y="1286"/>
                </a:lnTo>
                <a:lnTo>
                  <a:pt x="1243" y="1287"/>
                </a:lnTo>
                <a:lnTo>
                  <a:pt x="1243" y="1288"/>
                </a:lnTo>
                <a:lnTo>
                  <a:pt x="1243" y="1289"/>
                </a:lnTo>
                <a:lnTo>
                  <a:pt x="1243" y="1290"/>
                </a:lnTo>
                <a:lnTo>
                  <a:pt x="1243" y="1291"/>
                </a:lnTo>
                <a:lnTo>
                  <a:pt x="1243" y="1293"/>
                </a:lnTo>
                <a:lnTo>
                  <a:pt x="1245" y="1294"/>
                </a:lnTo>
                <a:lnTo>
                  <a:pt x="1245" y="1295"/>
                </a:lnTo>
                <a:lnTo>
                  <a:pt x="1245" y="1296"/>
                </a:lnTo>
                <a:lnTo>
                  <a:pt x="1245" y="1297"/>
                </a:lnTo>
                <a:lnTo>
                  <a:pt x="1246" y="1297"/>
                </a:lnTo>
                <a:lnTo>
                  <a:pt x="1246" y="1299"/>
                </a:lnTo>
                <a:lnTo>
                  <a:pt x="1246" y="1300"/>
                </a:lnTo>
                <a:lnTo>
                  <a:pt x="1247" y="1301"/>
                </a:lnTo>
                <a:lnTo>
                  <a:pt x="1247" y="1302"/>
                </a:lnTo>
                <a:lnTo>
                  <a:pt x="1248" y="1303"/>
                </a:lnTo>
                <a:lnTo>
                  <a:pt x="1248" y="1305"/>
                </a:lnTo>
                <a:lnTo>
                  <a:pt x="1248" y="1306"/>
                </a:lnTo>
                <a:lnTo>
                  <a:pt x="1247" y="1307"/>
                </a:lnTo>
                <a:lnTo>
                  <a:pt x="1247" y="1308"/>
                </a:lnTo>
                <a:lnTo>
                  <a:pt x="1247" y="1309"/>
                </a:lnTo>
                <a:lnTo>
                  <a:pt x="1247" y="1311"/>
                </a:lnTo>
                <a:lnTo>
                  <a:pt x="1247" y="1312"/>
                </a:lnTo>
                <a:lnTo>
                  <a:pt x="1246" y="1312"/>
                </a:lnTo>
                <a:lnTo>
                  <a:pt x="1246" y="1313"/>
                </a:lnTo>
                <a:lnTo>
                  <a:pt x="1247" y="1314"/>
                </a:lnTo>
                <a:lnTo>
                  <a:pt x="1248" y="1315"/>
                </a:lnTo>
                <a:lnTo>
                  <a:pt x="1249" y="1315"/>
                </a:lnTo>
                <a:lnTo>
                  <a:pt x="1249" y="1316"/>
                </a:lnTo>
                <a:lnTo>
                  <a:pt x="1250" y="1316"/>
                </a:lnTo>
                <a:lnTo>
                  <a:pt x="1252" y="1316"/>
                </a:lnTo>
                <a:lnTo>
                  <a:pt x="1253" y="1316"/>
                </a:lnTo>
                <a:lnTo>
                  <a:pt x="1254" y="1316"/>
                </a:lnTo>
                <a:lnTo>
                  <a:pt x="1255" y="1316"/>
                </a:lnTo>
                <a:lnTo>
                  <a:pt x="1256" y="1316"/>
                </a:lnTo>
                <a:lnTo>
                  <a:pt x="1258" y="1316"/>
                </a:lnTo>
                <a:lnTo>
                  <a:pt x="1258" y="1315"/>
                </a:lnTo>
                <a:lnTo>
                  <a:pt x="1259" y="1315"/>
                </a:lnTo>
                <a:lnTo>
                  <a:pt x="1259" y="1314"/>
                </a:lnTo>
                <a:lnTo>
                  <a:pt x="1258" y="1313"/>
                </a:lnTo>
                <a:lnTo>
                  <a:pt x="1259" y="1313"/>
                </a:lnTo>
                <a:lnTo>
                  <a:pt x="1259" y="1312"/>
                </a:lnTo>
                <a:lnTo>
                  <a:pt x="1259" y="1311"/>
                </a:lnTo>
                <a:lnTo>
                  <a:pt x="1259" y="1309"/>
                </a:lnTo>
                <a:lnTo>
                  <a:pt x="1260" y="1309"/>
                </a:lnTo>
                <a:lnTo>
                  <a:pt x="1260" y="1308"/>
                </a:lnTo>
                <a:lnTo>
                  <a:pt x="1260" y="1307"/>
                </a:lnTo>
                <a:lnTo>
                  <a:pt x="1260" y="1306"/>
                </a:lnTo>
                <a:lnTo>
                  <a:pt x="1260" y="1305"/>
                </a:lnTo>
                <a:lnTo>
                  <a:pt x="1261" y="1305"/>
                </a:lnTo>
                <a:lnTo>
                  <a:pt x="1261" y="1303"/>
                </a:lnTo>
                <a:lnTo>
                  <a:pt x="1261" y="1302"/>
                </a:lnTo>
                <a:lnTo>
                  <a:pt x="1261" y="1301"/>
                </a:lnTo>
                <a:lnTo>
                  <a:pt x="1262" y="1300"/>
                </a:lnTo>
                <a:lnTo>
                  <a:pt x="1262" y="1299"/>
                </a:lnTo>
                <a:lnTo>
                  <a:pt x="1262" y="1297"/>
                </a:lnTo>
                <a:lnTo>
                  <a:pt x="1262" y="1296"/>
                </a:lnTo>
                <a:lnTo>
                  <a:pt x="1264" y="1296"/>
                </a:lnTo>
                <a:lnTo>
                  <a:pt x="1264" y="1295"/>
                </a:lnTo>
                <a:lnTo>
                  <a:pt x="1265" y="1295"/>
                </a:lnTo>
                <a:lnTo>
                  <a:pt x="1265" y="1294"/>
                </a:lnTo>
                <a:lnTo>
                  <a:pt x="1266" y="1294"/>
                </a:lnTo>
                <a:lnTo>
                  <a:pt x="1266" y="1291"/>
                </a:lnTo>
                <a:lnTo>
                  <a:pt x="1266" y="1290"/>
                </a:lnTo>
                <a:lnTo>
                  <a:pt x="1267" y="1290"/>
                </a:lnTo>
                <a:lnTo>
                  <a:pt x="1267" y="1289"/>
                </a:lnTo>
                <a:lnTo>
                  <a:pt x="1267" y="1288"/>
                </a:lnTo>
                <a:lnTo>
                  <a:pt x="1267" y="1287"/>
                </a:lnTo>
                <a:lnTo>
                  <a:pt x="1268" y="1284"/>
                </a:lnTo>
                <a:lnTo>
                  <a:pt x="1268" y="1283"/>
                </a:lnTo>
                <a:lnTo>
                  <a:pt x="1270" y="1282"/>
                </a:lnTo>
                <a:lnTo>
                  <a:pt x="1270" y="1281"/>
                </a:lnTo>
                <a:lnTo>
                  <a:pt x="1271" y="1281"/>
                </a:lnTo>
                <a:lnTo>
                  <a:pt x="1272" y="1280"/>
                </a:lnTo>
                <a:lnTo>
                  <a:pt x="1272" y="1278"/>
                </a:lnTo>
                <a:lnTo>
                  <a:pt x="1273" y="1278"/>
                </a:lnTo>
                <a:lnTo>
                  <a:pt x="1274" y="1277"/>
                </a:lnTo>
                <a:lnTo>
                  <a:pt x="1274" y="1276"/>
                </a:lnTo>
                <a:lnTo>
                  <a:pt x="1274" y="1275"/>
                </a:lnTo>
                <a:lnTo>
                  <a:pt x="1274" y="1274"/>
                </a:lnTo>
                <a:lnTo>
                  <a:pt x="1275" y="1272"/>
                </a:lnTo>
                <a:lnTo>
                  <a:pt x="1275" y="1271"/>
                </a:lnTo>
                <a:lnTo>
                  <a:pt x="1274" y="1271"/>
                </a:lnTo>
                <a:lnTo>
                  <a:pt x="1275" y="1270"/>
                </a:lnTo>
                <a:lnTo>
                  <a:pt x="1275" y="1269"/>
                </a:lnTo>
                <a:lnTo>
                  <a:pt x="1277" y="1269"/>
                </a:lnTo>
                <a:lnTo>
                  <a:pt x="1275" y="1269"/>
                </a:lnTo>
                <a:lnTo>
                  <a:pt x="1275" y="1268"/>
                </a:lnTo>
                <a:lnTo>
                  <a:pt x="1274" y="1266"/>
                </a:lnTo>
                <a:lnTo>
                  <a:pt x="1273" y="1266"/>
                </a:lnTo>
                <a:lnTo>
                  <a:pt x="1272" y="1266"/>
                </a:lnTo>
                <a:lnTo>
                  <a:pt x="1271" y="1266"/>
                </a:lnTo>
                <a:lnTo>
                  <a:pt x="1271" y="1268"/>
                </a:lnTo>
                <a:lnTo>
                  <a:pt x="1270" y="1268"/>
                </a:lnTo>
                <a:lnTo>
                  <a:pt x="1270" y="1269"/>
                </a:lnTo>
                <a:lnTo>
                  <a:pt x="1270" y="1270"/>
                </a:lnTo>
                <a:lnTo>
                  <a:pt x="1268" y="1270"/>
                </a:lnTo>
                <a:lnTo>
                  <a:pt x="1268" y="1271"/>
                </a:lnTo>
                <a:lnTo>
                  <a:pt x="1267" y="1271"/>
                </a:lnTo>
                <a:lnTo>
                  <a:pt x="1266" y="1270"/>
                </a:lnTo>
                <a:lnTo>
                  <a:pt x="1266" y="1269"/>
                </a:lnTo>
                <a:lnTo>
                  <a:pt x="1266" y="1268"/>
                </a:lnTo>
                <a:lnTo>
                  <a:pt x="1267" y="1268"/>
                </a:lnTo>
                <a:lnTo>
                  <a:pt x="1267" y="1266"/>
                </a:lnTo>
                <a:lnTo>
                  <a:pt x="1268" y="1266"/>
                </a:lnTo>
                <a:lnTo>
                  <a:pt x="1270" y="1265"/>
                </a:lnTo>
                <a:lnTo>
                  <a:pt x="1270" y="1264"/>
                </a:lnTo>
                <a:lnTo>
                  <a:pt x="1270" y="1263"/>
                </a:lnTo>
                <a:lnTo>
                  <a:pt x="1271" y="1263"/>
                </a:lnTo>
                <a:lnTo>
                  <a:pt x="1272" y="1262"/>
                </a:lnTo>
                <a:lnTo>
                  <a:pt x="1273" y="1259"/>
                </a:lnTo>
                <a:lnTo>
                  <a:pt x="1273" y="1258"/>
                </a:lnTo>
                <a:lnTo>
                  <a:pt x="1274" y="1258"/>
                </a:lnTo>
                <a:lnTo>
                  <a:pt x="1274" y="1257"/>
                </a:lnTo>
                <a:lnTo>
                  <a:pt x="1274" y="1256"/>
                </a:lnTo>
                <a:lnTo>
                  <a:pt x="1274" y="1255"/>
                </a:lnTo>
                <a:lnTo>
                  <a:pt x="1275" y="1255"/>
                </a:lnTo>
                <a:lnTo>
                  <a:pt x="1275" y="1253"/>
                </a:lnTo>
                <a:lnTo>
                  <a:pt x="1275" y="1252"/>
                </a:lnTo>
                <a:lnTo>
                  <a:pt x="1275" y="1251"/>
                </a:lnTo>
                <a:lnTo>
                  <a:pt x="1275" y="1250"/>
                </a:lnTo>
                <a:lnTo>
                  <a:pt x="1275" y="1249"/>
                </a:lnTo>
                <a:lnTo>
                  <a:pt x="1277" y="1249"/>
                </a:lnTo>
                <a:lnTo>
                  <a:pt x="1277" y="1247"/>
                </a:lnTo>
                <a:lnTo>
                  <a:pt x="1277" y="1246"/>
                </a:lnTo>
                <a:lnTo>
                  <a:pt x="1278" y="1245"/>
                </a:lnTo>
                <a:lnTo>
                  <a:pt x="1278" y="1244"/>
                </a:lnTo>
                <a:lnTo>
                  <a:pt x="1277" y="1243"/>
                </a:lnTo>
                <a:lnTo>
                  <a:pt x="1277" y="1242"/>
                </a:lnTo>
                <a:lnTo>
                  <a:pt x="1278" y="1242"/>
                </a:lnTo>
                <a:lnTo>
                  <a:pt x="1278" y="1240"/>
                </a:lnTo>
                <a:lnTo>
                  <a:pt x="1278" y="1239"/>
                </a:lnTo>
                <a:lnTo>
                  <a:pt x="1279" y="1239"/>
                </a:lnTo>
                <a:lnTo>
                  <a:pt x="1280" y="1238"/>
                </a:lnTo>
                <a:lnTo>
                  <a:pt x="1281" y="1238"/>
                </a:lnTo>
                <a:lnTo>
                  <a:pt x="1283" y="1238"/>
                </a:lnTo>
                <a:lnTo>
                  <a:pt x="1283" y="1237"/>
                </a:lnTo>
                <a:lnTo>
                  <a:pt x="1284" y="1236"/>
                </a:lnTo>
                <a:lnTo>
                  <a:pt x="1284" y="1234"/>
                </a:lnTo>
                <a:lnTo>
                  <a:pt x="1285" y="1233"/>
                </a:lnTo>
                <a:lnTo>
                  <a:pt x="1286" y="1233"/>
                </a:lnTo>
                <a:lnTo>
                  <a:pt x="1287" y="1233"/>
                </a:lnTo>
                <a:lnTo>
                  <a:pt x="1289" y="1233"/>
                </a:lnTo>
                <a:lnTo>
                  <a:pt x="1290" y="1233"/>
                </a:lnTo>
                <a:lnTo>
                  <a:pt x="1290" y="1234"/>
                </a:lnTo>
                <a:lnTo>
                  <a:pt x="1290" y="1236"/>
                </a:lnTo>
                <a:lnTo>
                  <a:pt x="1290" y="1237"/>
                </a:lnTo>
                <a:lnTo>
                  <a:pt x="1291" y="1237"/>
                </a:lnTo>
                <a:lnTo>
                  <a:pt x="1291" y="1238"/>
                </a:lnTo>
                <a:lnTo>
                  <a:pt x="1291" y="1239"/>
                </a:lnTo>
                <a:lnTo>
                  <a:pt x="1291" y="1240"/>
                </a:lnTo>
                <a:lnTo>
                  <a:pt x="1291" y="1242"/>
                </a:lnTo>
                <a:lnTo>
                  <a:pt x="1291" y="1243"/>
                </a:lnTo>
                <a:lnTo>
                  <a:pt x="1292" y="1243"/>
                </a:lnTo>
                <a:lnTo>
                  <a:pt x="1292" y="1244"/>
                </a:lnTo>
                <a:lnTo>
                  <a:pt x="1292" y="1245"/>
                </a:lnTo>
                <a:lnTo>
                  <a:pt x="1291" y="1245"/>
                </a:lnTo>
                <a:lnTo>
                  <a:pt x="1290" y="1245"/>
                </a:lnTo>
                <a:lnTo>
                  <a:pt x="1289" y="1244"/>
                </a:lnTo>
                <a:lnTo>
                  <a:pt x="1287" y="1244"/>
                </a:lnTo>
                <a:lnTo>
                  <a:pt x="1286" y="1245"/>
                </a:lnTo>
                <a:lnTo>
                  <a:pt x="1286" y="1246"/>
                </a:lnTo>
                <a:lnTo>
                  <a:pt x="1286" y="1247"/>
                </a:lnTo>
                <a:lnTo>
                  <a:pt x="1286" y="1249"/>
                </a:lnTo>
                <a:lnTo>
                  <a:pt x="1286" y="1250"/>
                </a:lnTo>
                <a:lnTo>
                  <a:pt x="1286" y="1251"/>
                </a:lnTo>
                <a:lnTo>
                  <a:pt x="1286" y="1252"/>
                </a:lnTo>
                <a:lnTo>
                  <a:pt x="1285" y="1253"/>
                </a:lnTo>
                <a:lnTo>
                  <a:pt x="1285" y="1255"/>
                </a:lnTo>
                <a:lnTo>
                  <a:pt x="1285" y="1256"/>
                </a:lnTo>
                <a:lnTo>
                  <a:pt x="1285" y="1257"/>
                </a:lnTo>
                <a:lnTo>
                  <a:pt x="1285" y="1258"/>
                </a:lnTo>
                <a:lnTo>
                  <a:pt x="1285" y="1259"/>
                </a:lnTo>
                <a:lnTo>
                  <a:pt x="1286" y="1261"/>
                </a:lnTo>
                <a:lnTo>
                  <a:pt x="1286" y="1262"/>
                </a:lnTo>
                <a:lnTo>
                  <a:pt x="1285" y="1262"/>
                </a:lnTo>
                <a:lnTo>
                  <a:pt x="1285" y="1263"/>
                </a:lnTo>
                <a:lnTo>
                  <a:pt x="1285" y="1264"/>
                </a:lnTo>
                <a:lnTo>
                  <a:pt x="1285" y="1265"/>
                </a:lnTo>
                <a:lnTo>
                  <a:pt x="1286" y="1266"/>
                </a:lnTo>
                <a:lnTo>
                  <a:pt x="1285" y="1268"/>
                </a:lnTo>
                <a:lnTo>
                  <a:pt x="1285" y="1269"/>
                </a:lnTo>
                <a:lnTo>
                  <a:pt x="1285" y="1270"/>
                </a:lnTo>
                <a:lnTo>
                  <a:pt x="1285" y="1271"/>
                </a:lnTo>
                <a:lnTo>
                  <a:pt x="1285" y="1272"/>
                </a:lnTo>
                <a:lnTo>
                  <a:pt x="1284" y="1274"/>
                </a:lnTo>
                <a:lnTo>
                  <a:pt x="1284" y="1275"/>
                </a:lnTo>
                <a:lnTo>
                  <a:pt x="1284" y="1276"/>
                </a:lnTo>
                <a:lnTo>
                  <a:pt x="1283" y="1276"/>
                </a:lnTo>
                <a:lnTo>
                  <a:pt x="1283" y="1277"/>
                </a:lnTo>
                <a:lnTo>
                  <a:pt x="1284" y="1278"/>
                </a:lnTo>
                <a:lnTo>
                  <a:pt x="1284" y="1280"/>
                </a:lnTo>
                <a:lnTo>
                  <a:pt x="1283" y="1281"/>
                </a:lnTo>
                <a:lnTo>
                  <a:pt x="1283" y="1282"/>
                </a:lnTo>
                <a:lnTo>
                  <a:pt x="1283" y="1283"/>
                </a:lnTo>
                <a:lnTo>
                  <a:pt x="1281" y="1284"/>
                </a:lnTo>
                <a:lnTo>
                  <a:pt x="1280" y="1286"/>
                </a:lnTo>
                <a:lnTo>
                  <a:pt x="1279" y="1287"/>
                </a:lnTo>
                <a:lnTo>
                  <a:pt x="1278" y="1287"/>
                </a:lnTo>
                <a:lnTo>
                  <a:pt x="1278" y="1288"/>
                </a:lnTo>
                <a:lnTo>
                  <a:pt x="1277" y="1288"/>
                </a:lnTo>
                <a:lnTo>
                  <a:pt x="1277" y="1289"/>
                </a:lnTo>
                <a:lnTo>
                  <a:pt x="1275" y="1289"/>
                </a:lnTo>
                <a:lnTo>
                  <a:pt x="1274" y="1289"/>
                </a:lnTo>
                <a:lnTo>
                  <a:pt x="1274" y="1290"/>
                </a:lnTo>
                <a:lnTo>
                  <a:pt x="1273" y="1291"/>
                </a:lnTo>
                <a:lnTo>
                  <a:pt x="1272" y="1291"/>
                </a:lnTo>
                <a:lnTo>
                  <a:pt x="1272" y="1293"/>
                </a:lnTo>
                <a:lnTo>
                  <a:pt x="1271" y="1293"/>
                </a:lnTo>
                <a:lnTo>
                  <a:pt x="1271" y="1294"/>
                </a:lnTo>
                <a:lnTo>
                  <a:pt x="1271" y="1295"/>
                </a:lnTo>
                <a:lnTo>
                  <a:pt x="1270" y="1295"/>
                </a:lnTo>
                <a:lnTo>
                  <a:pt x="1270" y="1296"/>
                </a:lnTo>
                <a:lnTo>
                  <a:pt x="1268" y="1296"/>
                </a:lnTo>
                <a:lnTo>
                  <a:pt x="1268" y="1297"/>
                </a:lnTo>
                <a:lnTo>
                  <a:pt x="1267" y="1299"/>
                </a:lnTo>
                <a:lnTo>
                  <a:pt x="1267" y="1300"/>
                </a:lnTo>
                <a:lnTo>
                  <a:pt x="1267" y="1301"/>
                </a:lnTo>
                <a:lnTo>
                  <a:pt x="1267" y="1302"/>
                </a:lnTo>
                <a:lnTo>
                  <a:pt x="1267" y="1303"/>
                </a:lnTo>
                <a:lnTo>
                  <a:pt x="1267" y="1305"/>
                </a:lnTo>
                <a:lnTo>
                  <a:pt x="1267" y="1306"/>
                </a:lnTo>
                <a:lnTo>
                  <a:pt x="1267" y="1307"/>
                </a:lnTo>
                <a:lnTo>
                  <a:pt x="1267" y="1308"/>
                </a:lnTo>
                <a:lnTo>
                  <a:pt x="1267" y="1309"/>
                </a:lnTo>
                <a:lnTo>
                  <a:pt x="1266" y="1311"/>
                </a:lnTo>
                <a:lnTo>
                  <a:pt x="1266" y="1312"/>
                </a:lnTo>
                <a:lnTo>
                  <a:pt x="1265" y="1313"/>
                </a:lnTo>
                <a:lnTo>
                  <a:pt x="1265" y="1314"/>
                </a:lnTo>
                <a:lnTo>
                  <a:pt x="1265" y="1315"/>
                </a:lnTo>
                <a:lnTo>
                  <a:pt x="1264" y="1315"/>
                </a:lnTo>
                <a:lnTo>
                  <a:pt x="1264" y="1316"/>
                </a:lnTo>
                <a:lnTo>
                  <a:pt x="1264" y="1318"/>
                </a:lnTo>
                <a:lnTo>
                  <a:pt x="1264" y="1319"/>
                </a:lnTo>
                <a:lnTo>
                  <a:pt x="1264" y="1320"/>
                </a:lnTo>
                <a:lnTo>
                  <a:pt x="1265" y="1320"/>
                </a:lnTo>
                <a:lnTo>
                  <a:pt x="1265" y="1321"/>
                </a:lnTo>
                <a:lnTo>
                  <a:pt x="1266" y="1321"/>
                </a:lnTo>
                <a:lnTo>
                  <a:pt x="1267" y="1322"/>
                </a:lnTo>
                <a:lnTo>
                  <a:pt x="1268" y="1322"/>
                </a:lnTo>
                <a:lnTo>
                  <a:pt x="1270" y="1322"/>
                </a:lnTo>
                <a:lnTo>
                  <a:pt x="1271" y="1324"/>
                </a:lnTo>
                <a:lnTo>
                  <a:pt x="1272" y="1324"/>
                </a:lnTo>
                <a:lnTo>
                  <a:pt x="1273" y="1324"/>
                </a:lnTo>
                <a:lnTo>
                  <a:pt x="1274" y="1324"/>
                </a:lnTo>
                <a:lnTo>
                  <a:pt x="1275" y="1324"/>
                </a:lnTo>
                <a:lnTo>
                  <a:pt x="1275" y="1322"/>
                </a:lnTo>
                <a:lnTo>
                  <a:pt x="1277" y="1322"/>
                </a:lnTo>
                <a:lnTo>
                  <a:pt x="1277" y="1321"/>
                </a:lnTo>
                <a:lnTo>
                  <a:pt x="1278" y="1320"/>
                </a:lnTo>
                <a:lnTo>
                  <a:pt x="1279" y="1319"/>
                </a:lnTo>
                <a:lnTo>
                  <a:pt x="1279" y="1318"/>
                </a:lnTo>
                <a:lnTo>
                  <a:pt x="1280" y="1318"/>
                </a:lnTo>
                <a:lnTo>
                  <a:pt x="1280" y="1316"/>
                </a:lnTo>
                <a:lnTo>
                  <a:pt x="1281" y="1316"/>
                </a:lnTo>
                <a:lnTo>
                  <a:pt x="1281" y="1315"/>
                </a:lnTo>
                <a:lnTo>
                  <a:pt x="1281" y="1314"/>
                </a:lnTo>
                <a:lnTo>
                  <a:pt x="1281" y="1313"/>
                </a:lnTo>
                <a:lnTo>
                  <a:pt x="1281" y="1312"/>
                </a:lnTo>
                <a:lnTo>
                  <a:pt x="1281" y="1311"/>
                </a:lnTo>
                <a:lnTo>
                  <a:pt x="1281" y="1309"/>
                </a:lnTo>
                <a:lnTo>
                  <a:pt x="1280" y="1308"/>
                </a:lnTo>
                <a:lnTo>
                  <a:pt x="1281" y="1307"/>
                </a:lnTo>
                <a:lnTo>
                  <a:pt x="1281" y="1306"/>
                </a:lnTo>
                <a:lnTo>
                  <a:pt x="1281" y="1305"/>
                </a:lnTo>
                <a:lnTo>
                  <a:pt x="1283" y="1305"/>
                </a:lnTo>
                <a:lnTo>
                  <a:pt x="1283" y="1302"/>
                </a:lnTo>
                <a:lnTo>
                  <a:pt x="1284" y="1302"/>
                </a:lnTo>
                <a:lnTo>
                  <a:pt x="1285" y="1301"/>
                </a:lnTo>
                <a:lnTo>
                  <a:pt x="1286" y="1300"/>
                </a:lnTo>
                <a:lnTo>
                  <a:pt x="1287" y="1300"/>
                </a:lnTo>
                <a:lnTo>
                  <a:pt x="1289" y="1299"/>
                </a:lnTo>
                <a:lnTo>
                  <a:pt x="1290" y="1297"/>
                </a:lnTo>
                <a:lnTo>
                  <a:pt x="1291" y="1296"/>
                </a:lnTo>
                <a:lnTo>
                  <a:pt x="1292" y="1296"/>
                </a:lnTo>
                <a:lnTo>
                  <a:pt x="1292" y="1295"/>
                </a:lnTo>
                <a:lnTo>
                  <a:pt x="1292" y="1294"/>
                </a:lnTo>
                <a:lnTo>
                  <a:pt x="1292" y="1293"/>
                </a:lnTo>
                <a:lnTo>
                  <a:pt x="1293" y="1291"/>
                </a:lnTo>
                <a:lnTo>
                  <a:pt x="1293" y="1290"/>
                </a:lnTo>
                <a:lnTo>
                  <a:pt x="1293" y="1289"/>
                </a:lnTo>
                <a:lnTo>
                  <a:pt x="1295" y="1289"/>
                </a:lnTo>
                <a:lnTo>
                  <a:pt x="1295" y="1288"/>
                </a:lnTo>
                <a:lnTo>
                  <a:pt x="1296" y="1287"/>
                </a:lnTo>
                <a:lnTo>
                  <a:pt x="1296" y="1286"/>
                </a:lnTo>
                <a:lnTo>
                  <a:pt x="1296" y="1284"/>
                </a:lnTo>
                <a:lnTo>
                  <a:pt x="1297" y="1283"/>
                </a:lnTo>
                <a:lnTo>
                  <a:pt x="1297" y="1282"/>
                </a:lnTo>
                <a:lnTo>
                  <a:pt x="1298" y="1282"/>
                </a:lnTo>
                <a:lnTo>
                  <a:pt x="1298" y="1281"/>
                </a:lnTo>
                <a:lnTo>
                  <a:pt x="1298" y="1280"/>
                </a:lnTo>
                <a:lnTo>
                  <a:pt x="1299" y="1280"/>
                </a:lnTo>
                <a:lnTo>
                  <a:pt x="1299" y="1278"/>
                </a:lnTo>
                <a:lnTo>
                  <a:pt x="1300" y="1277"/>
                </a:lnTo>
                <a:lnTo>
                  <a:pt x="1300" y="1276"/>
                </a:lnTo>
                <a:lnTo>
                  <a:pt x="1302" y="1275"/>
                </a:lnTo>
                <a:lnTo>
                  <a:pt x="1302" y="1274"/>
                </a:lnTo>
                <a:lnTo>
                  <a:pt x="1303" y="1272"/>
                </a:lnTo>
                <a:lnTo>
                  <a:pt x="1303" y="1271"/>
                </a:lnTo>
                <a:lnTo>
                  <a:pt x="1303" y="1270"/>
                </a:lnTo>
                <a:lnTo>
                  <a:pt x="1303" y="1269"/>
                </a:lnTo>
                <a:lnTo>
                  <a:pt x="1304" y="1268"/>
                </a:lnTo>
                <a:lnTo>
                  <a:pt x="1305" y="1268"/>
                </a:lnTo>
                <a:lnTo>
                  <a:pt x="1305" y="1266"/>
                </a:lnTo>
                <a:lnTo>
                  <a:pt x="1305" y="1265"/>
                </a:lnTo>
                <a:lnTo>
                  <a:pt x="1306" y="1265"/>
                </a:lnTo>
                <a:lnTo>
                  <a:pt x="1306" y="1264"/>
                </a:lnTo>
                <a:lnTo>
                  <a:pt x="1308" y="1263"/>
                </a:lnTo>
                <a:lnTo>
                  <a:pt x="1308" y="1262"/>
                </a:lnTo>
                <a:lnTo>
                  <a:pt x="1308" y="1261"/>
                </a:lnTo>
                <a:lnTo>
                  <a:pt x="1308" y="1259"/>
                </a:lnTo>
                <a:lnTo>
                  <a:pt x="1309" y="1259"/>
                </a:lnTo>
                <a:lnTo>
                  <a:pt x="1309" y="1258"/>
                </a:lnTo>
                <a:lnTo>
                  <a:pt x="1309" y="1257"/>
                </a:lnTo>
                <a:lnTo>
                  <a:pt x="1310" y="1257"/>
                </a:lnTo>
                <a:lnTo>
                  <a:pt x="1310" y="1255"/>
                </a:lnTo>
                <a:lnTo>
                  <a:pt x="1311" y="1253"/>
                </a:lnTo>
                <a:lnTo>
                  <a:pt x="1310" y="1252"/>
                </a:lnTo>
                <a:lnTo>
                  <a:pt x="1311" y="1252"/>
                </a:lnTo>
                <a:lnTo>
                  <a:pt x="1311" y="1251"/>
                </a:lnTo>
                <a:lnTo>
                  <a:pt x="1311" y="1250"/>
                </a:lnTo>
                <a:lnTo>
                  <a:pt x="1311" y="1249"/>
                </a:lnTo>
                <a:lnTo>
                  <a:pt x="1311" y="1247"/>
                </a:lnTo>
                <a:lnTo>
                  <a:pt x="1311" y="1246"/>
                </a:lnTo>
                <a:lnTo>
                  <a:pt x="1311" y="1245"/>
                </a:lnTo>
                <a:lnTo>
                  <a:pt x="1312" y="1245"/>
                </a:lnTo>
                <a:lnTo>
                  <a:pt x="1312" y="1244"/>
                </a:lnTo>
                <a:lnTo>
                  <a:pt x="1312" y="1243"/>
                </a:lnTo>
                <a:lnTo>
                  <a:pt x="1314" y="1242"/>
                </a:lnTo>
                <a:lnTo>
                  <a:pt x="1314" y="1240"/>
                </a:lnTo>
                <a:lnTo>
                  <a:pt x="1314" y="1239"/>
                </a:lnTo>
                <a:lnTo>
                  <a:pt x="1314" y="1238"/>
                </a:lnTo>
                <a:lnTo>
                  <a:pt x="1314" y="1237"/>
                </a:lnTo>
                <a:lnTo>
                  <a:pt x="1314" y="1236"/>
                </a:lnTo>
                <a:lnTo>
                  <a:pt x="1314" y="1234"/>
                </a:lnTo>
                <a:lnTo>
                  <a:pt x="1314" y="1233"/>
                </a:lnTo>
                <a:lnTo>
                  <a:pt x="1314" y="1232"/>
                </a:lnTo>
                <a:lnTo>
                  <a:pt x="1315" y="1231"/>
                </a:lnTo>
                <a:lnTo>
                  <a:pt x="1315" y="1230"/>
                </a:lnTo>
                <a:lnTo>
                  <a:pt x="1315" y="1228"/>
                </a:lnTo>
                <a:lnTo>
                  <a:pt x="1315" y="1227"/>
                </a:lnTo>
                <a:lnTo>
                  <a:pt x="1315" y="1226"/>
                </a:lnTo>
                <a:lnTo>
                  <a:pt x="1315" y="1225"/>
                </a:lnTo>
                <a:lnTo>
                  <a:pt x="1314" y="1224"/>
                </a:lnTo>
                <a:lnTo>
                  <a:pt x="1314" y="1222"/>
                </a:lnTo>
                <a:lnTo>
                  <a:pt x="1314" y="1221"/>
                </a:lnTo>
                <a:lnTo>
                  <a:pt x="1314" y="1220"/>
                </a:lnTo>
                <a:lnTo>
                  <a:pt x="1314" y="1219"/>
                </a:lnTo>
                <a:lnTo>
                  <a:pt x="1314" y="1218"/>
                </a:lnTo>
                <a:lnTo>
                  <a:pt x="1315" y="1217"/>
                </a:lnTo>
                <a:lnTo>
                  <a:pt x="1315" y="1215"/>
                </a:lnTo>
                <a:lnTo>
                  <a:pt x="1314" y="1214"/>
                </a:lnTo>
                <a:lnTo>
                  <a:pt x="1314" y="1213"/>
                </a:lnTo>
                <a:lnTo>
                  <a:pt x="1315" y="1212"/>
                </a:lnTo>
                <a:lnTo>
                  <a:pt x="1315" y="1211"/>
                </a:lnTo>
                <a:lnTo>
                  <a:pt x="1315" y="1209"/>
                </a:lnTo>
                <a:lnTo>
                  <a:pt x="1316" y="1208"/>
                </a:lnTo>
                <a:lnTo>
                  <a:pt x="1317" y="1207"/>
                </a:lnTo>
                <a:lnTo>
                  <a:pt x="1317" y="1206"/>
                </a:lnTo>
                <a:lnTo>
                  <a:pt x="1317" y="1205"/>
                </a:lnTo>
                <a:lnTo>
                  <a:pt x="1317" y="1203"/>
                </a:lnTo>
                <a:lnTo>
                  <a:pt x="1317" y="1202"/>
                </a:lnTo>
                <a:lnTo>
                  <a:pt x="1317" y="1201"/>
                </a:lnTo>
                <a:lnTo>
                  <a:pt x="1317" y="1200"/>
                </a:lnTo>
                <a:lnTo>
                  <a:pt x="1317" y="1197"/>
                </a:lnTo>
                <a:lnTo>
                  <a:pt x="1317" y="1196"/>
                </a:lnTo>
                <a:lnTo>
                  <a:pt x="1317" y="1195"/>
                </a:lnTo>
                <a:lnTo>
                  <a:pt x="1318" y="1195"/>
                </a:lnTo>
                <a:lnTo>
                  <a:pt x="1318" y="1194"/>
                </a:lnTo>
                <a:lnTo>
                  <a:pt x="1318" y="1193"/>
                </a:lnTo>
                <a:lnTo>
                  <a:pt x="1318" y="1192"/>
                </a:lnTo>
                <a:lnTo>
                  <a:pt x="1318" y="1190"/>
                </a:lnTo>
                <a:lnTo>
                  <a:pt x="1318" y="1189"/>
                </a:lnTo>
                <a:lnTo>
                  <a:pt x="1318" y="1188"/>
                </a:lnTo>
                <a:lnTo>
                  <a:pt x="1317" y="1187"/>
                </a:lnTo>
                <a:lnTo>
                  <a:pt x="1317" y="1186"/>
                </a:lnTo>
                <a:lnTo>
                  <a:pt x="1316" y="1184"/>
                </a:lnTo>
                <a:lnTo>
                  <a:pt x="1316" y="1183"/>
                </a:lnTo>
                <a:lnTo>
                  <a:pt x="1316" y="1182"/>
                </a:lnTo>
                <a:lnTo>
                  <a:pt x="1316" y="1181"/>
                </a:lnTo>
                <a:lnTo>
                  <a:pt x="1315" y="1180"/>
                </a:lnTo>
                <a:lnTo>
                  <a:pt x="1315" y="1178"/>
                </a:lnTo>
                <a:lnTo>
                  <a:pt x="1315" y="1177"/>
                </a:lnTo>
                <a:lnTo>
                  <a:pt x="1314" y="1176"/>
                </a:lnTo>
                <a:lnTo>
                  <a:pt x="1314" y="1175"/>
                </a:lnTo>
                <a:lnTo>
                  <a:pt x="1315" y="1175"/>
                </a:lnTo>
                <a:lnTo>
                  <a:pt x="1315" y="1174"/>
                </a:lnTo>
                <a:lnTo>
                  <a:pt x="1315" y="1172"/>
                </a:lnTo>
                <a:lnTo>
                  <a:pt x="1315" y="1171"/>
                </a:lnTo>
                <a:lnTo>
                  <a:pt x="1315" y="1170"/>
                </a:lnTo>
                <a:lnTo>
                  <a:pt x="1315" y="1169"/>
                </a:lnTo>
                <a:lnTo>
                  <a:pt x="1315" y="1168"/>
                </a:lnTo>
                <a:lnTo>
                  <a:pt x="1315" y="1167"/>
                </a:lnTo>
                <a:lnTo>
                  <a:pt x="1315" y="1165"/>
                </a:lnTo>
                <a:lnTo>
                  <a:pt x="1314" y="1164"/>
                </a:lnTo>
                <a:lnTo>
                  <a:pt x="1314" y="1163"/>
                </a:lnTo>
                <a:lnTo>
                  <a:pt x="1314" y="1162"/>
                </a:lnTo>
                <a:lnTo>
                  <a:pt x="1314" y="1161"/>
                </a:lnTo>
                <a:lnTo>
                  <a:pt x="1312" y="1161"/>
                </a:lnTo>
                <a:lnTo>
                  <a:pt x="1312" y="1159"/>
                </a:lnTo>
                <a:lnTo>
                  <a:pt x="1312" y="1158"/>
                </a:lnTo>
                <a:lnTo>
                  <a:pt x="1312" y="1157"/>
                </a:lnTo>
                <a:lnTo>
                  <a:pt x="1312" y="1156"/>
                </a:lnTo>
                <a:lnTo>
                  <a:pt x="1312" y="1155"/>
                </a:lnTo>
                <a:lnTo>
                  <a:pt x="1312" y="1153"/>
                </a:lnTo>
                <a:lnTo>
                  <a:pt x="1312" y="1152"/>
                </a:lnTo>
                <a:lnTo>
                  <a:pt x="1312" y="1151"/>
                </a:lnTo>
                <a:lnTo>
                  <a:pt x="1311" y="1150"/>
                </a:lnTo>
                <a:lnTo>
                  <a:pt x="1312" y="1149"/>
                </a:lnTo>
                <a:lnTo>
                  <a:pt x="1312" y="1147"/>
                </a:lnTo>
                <a:lnTo>
                  <a:pt x="1312" y="1146"/>
                </a:lnTo>
                <a:lnTo>
                  <a:pt x="1312" y="1145"/>
                </a:lnTo>
                <a:lnTo>
                  <a:pt x="1312" y="1144"/>
                </a:lnTo>
                <a:lnTo>
                  <a:pt x="1312" y="1143"/>
                </a:lnTo>
                <a:lnTo>
                  <a:pt x="1312" y="1142"/>
                </a:lnTo>
                <a:lnTo>
                  <a:pt x="1314" y="1140"/>
                </a:lnTo>
                <a:lnTo>
                  <a:pt x="1314" y="1139"/>
                </a:lnTo>
                <a:lnTo>
                  <a:pt x="1314" y="1138"/>
                </a:lnTo>
                <a:lnTo>
                  <a:pt x="1315" y="1137"/>
                </a:lnTo>
                <a:lnTo>
                  <a:pt x="1315" y="1136"/>
                </a:lnTo>
                <a:lnTo>
                  <a:pt x="1315" y="1134"/>
                </a:lnTo>
                <a:lnTo>
                  <a:pt x="1316" y="1133"/>
                </a:lnTo>
                <a:lnTo>
                  <a:pt x="1316" y="1132"/>
                </a:lnTo>
                <a:lnTo>
                  <a:pt x="1316" y="1131"/>
                </a:lnTo>
                <a:lnTo>
                  <a:pt x="1316" y="1130"/>
                </a:lnTo>
                <a:lnTo>
                  <a:pt x="1317" y="1130"/>
                </a:lnTo>
                <a:lnTo>
                  <a:pt x="1317" y="1128"/>
                </a:lnTo>
                <a:lnTo>
                  <a:pt x="1318" y="1128"/>
                </a:lnTo>
                <a:lnTo>
                  <a:pt x="1320" y="1127"/>
                </a:lnTo>
                <a:lnTo>
                  <a:pt x="1320" y="1126"/>
                </a:lnTo>
                <a:lnTo>
                  <a:pt x="1321" y="1126"/>
                </a:lnTo>
                <a:lnTo>
                  <a:pt x="1321" y="1125"/>
                </a:lnTo>
                <a:lnTo>
                  <a:pt x="1322" y="1125"/>
                </a:lnTo>
                <a:lnTo>
                  <a:pt x="1323" y="1125"/>
                </a:lnTo>
                <a:lnTo>
                  <a:pt x="1324" y="1124"/>
                </a:lnTo>
                <a:lnTo>
                  <a:pt x="1325" y="1122"/>
                </a:lnTo>
                <a:lnTo>
                  <a:pt x="1325" y="1121"/>
                </a:lnTo>
                <a:lnTo>
                  <a:pt x="1325" y="1120"/>
                </a:lnTo>
                <a:lnTo>
                  <a:pt x="1327" y="1120"/>
                </a:lnTo>
                <a:lnTo>
                  <a:pt x="1327" y="1119"/>
                </a:lnTo>
                <a:lnTo>
                  <a:pt x="1328" y="1119"/>
                </a:lnTo>
                <a:lnTo>
                  <a:pt x="1328" y="1118"/>
                </a:lnTo>
                <a:lnTo>
                  <a:pt x="1329" y="1118"/>
                </a:lnTo>
                <a:lnTo>
                  <a:pt x="1330" y="1118"/>
                </a:lnTo>
                <a:lnTo>
                  <a:pt x="1331" y="1118"/>
                </a:lnTo>
                <a:lnTo>
                  <a:pt x="1331" y="1117"/>
                </a:lnTo>
                <a:lnTo>
                  <a:pt x="1333" y="1117"/>
                </a:lnTo>
                <a:lnTo>
                  <a:pt x="1333" y="1115"/>
                </a:lnTo>
                <a:lnTo>
                  <a:pt x="1333" y="1114"/>
                </a:lnTo>
                <a:lnTo>
                  <a:pt x="1334" y="1113"/>
                </a:lnTo>
                <a:lnTo>
                  <a:pt x="1334" y="1112"/>
                </a:lnTo>
                <a:lnTo>
                  <a:pt x="1335" y="1112"/>
                </a:lnTo>
                <a:lnTo>
                  <a:pt x="1336" y="1112"/>
                </a:lnTo>
                <a:lnTo>
                  <a:pt x="1336" y="1113"/>
                </a:lnTo>
                <a:lnTo>
                  <a:pt x="1336" y="1114"/>
                </a:lnTo>
                <a:lnTo>
                  <a:pt x="1337" y="1114"/>
                </a:lnTo>
                <a:lnTo>
                  <a:pt x="1339" y="1114"/>
                </a:lnTo>
                <a:lnTo>
                  <a:pt x="1340" y="1114"/>
                </a:lnTo>
                <a:lnTo>
                  <a:pt x="1340" y="1113"/>
                </a:lnTo>
                <a:lnTo>
                  <a:pt x="1341" y="1113"/>
                </a:lnTo>
                <a:lnTo>
                  <a:pt x="1342" y="1113"/>
                </a:lnTo>
                <a:lnTo>
                  <a:pt x="1343" y="1113"/>
                </a:lnTo>
                <a:lnTo>
                  <a:pt x="1345" y="1112"/>
                </a:lnTo>
                <a:lnTo>
                  <a:pt x="1346" y="1111"/>
                </a:lnTo>
                <a:lnTo>
                  <a:pt x="1347" y="1109"/>
                </a:lnTo>
                <a:lnTo>
                  <a:pt x="1347" y="1108"/>
                </a:lnTo>
                <a:lnTo>
                  <a:pt x="1348" y="1108"/>
                </a:lnTo>
                <a:lnTo>
                  <a:pt x="1348" y="1107"/>
                </a:lnTo>
                <a:lnTo>
                  <a:pt x="1348" y="1106"/>
                </a:lnTo>
                <a:lnTo>
                  <a:pt x="1348" y="1105"/>
                </a:lnTo>
                <a:lnTo>
                  <a:pt x="1349" y="1105"/>
                </a:lnTo>
                <a:lnTo>
                  <a:pt x="1349" y="1103"/>
                </a:lnTo>
                <a:lnTo>
                  <a:pt x="1349" y="1105"/>
                </a:lnTo>
                <a:lnTo>
                  <a:pt x="1350" y="1105"/>
                </a:lnTo>
                <a:lnTo>
                  <a:pt x="1352" y="1105"/>
                </a:lnTo>
                <a:lnTo>
                  <a:pt x="1353" y="1103"/>
                </a:lnTo>
                <a:lnTo>
                  <a:pt x="1354" y="1103"/>
                </a:lnTo>
                <a:lnTo>
                  <a:pt x="1354" y="1102"/>
                </a:lnTo>
                <a:lnTo>
                  <a:pt x="1355" y="1102"/>
                </a:lnTo>
                <a:lnTo>
                  <a:pt x="1355" y="1101"/>
                </a:lnTo>
                <a:lnTo>
                  <a:pt x="1356" y="1101"/>
                </a:lnTo>
                <a:lnTo>
                  <a:pt x="1358" y="1100"/>
                </a:lnTo>
                <a:lnTo>
                  <a:pt x="1358" y="1099"/>
                </a:lnTo>
                <a:lnTo>
                  <a:pt x="1359" y="1097"/>
                </a:lnTo>
                <a:lnTo>
                  <a:pt x="1360" y="1096"/>
                </a:lnTo>
                <a:lnTo>
                  <a:pt x="1361" y="1096"/>
                </a:lnTo>
                <a:lnTo>
                  <a:pt x="1362" y="1096"/>
                </a:lnTo>
                <a:lnTo>
                  <a:pt x="1364" y="1096"/>
                </a:lnTo>
                <a:lnTo>
                  <a:pt x="1365" y="1096"/>
                </a:lnTo>
                <a:lnTo>
                  <a:pt x="1366" y="1096"/>
                </a:lnTo>
                <a:lnTo>
                  <a:pt x="1367" y="1096"/>
                </a:lnTo>
                <a:lnTo>
                  <a:pt x="1368" y="1095"/>
                </a:lnTo>
                <a:lnTo>
                  <a:pt x="1370" y="1095"/>
                </a:lnTo>
                <a:lnTo>
                  <a:pt x="1370" y="1094"/>
                </a:lnTo>
                <a:lnTo>
                  <a:pt x="1371" y="1094"/>
                </a:lnTo>
                <a:lnTo>
                  <a:pt x="1372" y="1094"/>
                </a:lnTo>
                <a:lnTo>
                  <a:pt x="1373" y="1094"/>
                </a:lnTo>
                <a:lnTo>
                  <a:pt x="1374" y="1094"/>
                </a:lnTo>
                <a:lnTo>
                  <a:pt x="1375" y="1093"/>
                </a:lnTo>
                <a:lnTo>
                  <a:pt x="1377" y="1093"/>
                </a:lnTo>
                <a:lnTo>
                  <a:pt x="1377" y="1092"/>
                </a:lnTo>
                <a:lnTo>
                  <a:pt x="1378" y="1092"/>
                </a:lnTo>
                <a:lnTo>
                  <a:pt x="1379" y="1093"/>
                </a:lnTo>
                <a:lnTo>
                  <a:pt x="1380" y="1093"/>
                </a:lnTo>
                <a:lnTo>
                  <a:pt x="1381" y="1093"/>
                </a:lnTo>
                <a:lnTo>
                  <a:pt x="1381" y="1094"/>
                </a:lnTo>
                <a:lnTo>
                  <a:pt x="1383" y="1094"/>
                </a:lnTo>
                <a:lnTo>
                  <a:pt x="1384" y="1094"/>
                </a:lnTo>
                <a:lnTo>
                  <a:pt x="1385" y="1094"/>
                </a:lnTo>
                <a:lnTo>
                  <a:pt x="1386" y="1094"/>
                </a:lnTo>
                <a:lnTo>
                  <a:pt x="1387" y="1094"/>
                </a:lnTo>
                <a:lnTo>
                  <a:pt x="1387" y="1095"/>
                </a:lnTo>
                <a:lnTo>
                  <a:pt x="1389" y="1095"/>
                </a:lnTo>
                <a:lnTo>
                  <a:pt x="1390" y="1095"/>
                </a:lnTo>
                <a:lnTo>
                  <a:pt x="1391" y="1095"/>
                </a:lnTo>
                <a:lnTo>
                  <a:pt x="1392" y="1095"/>
                </a:lnTo>
                <a:lnTo>
                  <a:pt x="1393" y="1095"/>
                </a:lnTo>
                <a:lnTo>
                  <a:pt x="1395" y="1095"/>
                </a:lnTo>
                <a:lnTo>
                  <a:pt x="1396" y="1095"/>
                </a:lnTo>
                <a:lnTo>
                  <a:pt x="1397" y="1095"/>
                </a:lnTo>
                <a:lnTo>
                  <a:pt x="1398" y="1095"/>
                </a:lnTo>
                <a:lnTo>
                  <a:pt x="1399" y="1095"/>
                </a:lnTo>
                <a:lnTo>
                  <a:pt x="1401" y="1095"/>
                </a:lnTo>
                <a:lnTo>
                  <a:pt x="1402" y="1096"/>
                </a:lnTo>
                <a:lnTo>
                  <a:pt x="1403" y="1096"/>
                </a:lnTo>
                <a:lnTo>
                  <a:pt x="1404" y="1096"/>
                </a:lnTo>
                <a:lnTo>
                  <a:pt x="1405" y="1095"/>
                </a:lnTo>
                <a:lnTo>
                  <a:pt x="1406" y="1094"/>
                </a:lnTo>
                <a:lnTo>
                  <a:pt x="1408" y="1094"/>
                </a:lnTo>
                <a:lnTo>
                  <a:pt x="1409" y="1094"/>
                </a:lnTo>
                <a:lnTo>
                  <a:pt x="1409" y="1093"/>
                </a:lnTo>
                <a:lnTo>
                  <a:pt x="1410" y="1093"/>
                </a:lnTo>
                <a:lnTo>
                  <a:pt x="1411" y="1093"/>
                </a:lnTo>
                <a:lnTo>
                  <a:pt x="1411" y="1094"/>
                </a:lnTo>
                <a:lnTo>
                  <a:pt x="1412" y="1094"/>
                </a:lnTo>
                <a:lnTo>
                  <a:pt x="1412" y="1093"/>
                </a:lnTo>
                <a:lnTo>
                  <a:pt x="1414" y="1093"/>
                </a:lnTo>
                <a:lnTo>
                  <a:pt x="1414" y="1094"/>
                </a:lnTo>
                <a:lnTo>
                  <a:pt x="1415" y="1094"/>
                </a:lnTo>
                <a:lnTo>
                  <a:pt x="1416" y="1094"/>
                </a:lnTo>
                <a:lnTo>
                  <a:pt x="1417" y="1094"/>
                </a:lnTo>
                <a:lnTo>
                  <a:pt x="1418" y="1093"/>
                </a:lnTo>
                <a:lnTo>
                  <a:pt x="1420" y="1092"/>
                </a:lnTo>
                <a:lnTo>
                  <a:pt x="1421" y="1092"/>
                </a:lnTo>
                <a:lnTo>
                  <a:pt x="1422" y="1092"/>
                </a:lnTo>
                <a:lnTo>
                  <a:pt x="1422" y="1090"/>
                </a:lnTo>
                <a:lnTo>
                  <a:pt x="1423" y="1090"/>
                </a:lnTo>
                <a:lnTo>
                  <a:pt x="1423" y="1092"/>
                </a:lnTo>
                <a:lnTo>
                  <a:pt x="1424" y="1090"/>
                </a:lnTo>
                <a:lnTo>
                  <a:pt x="1426" y="1090"/>
                </a:lnTo>
                <a:lnTo>
                  <a:pt x="1426" y="1089"/>
                </a:lnTo>
                <a:lnTo>
                  <a:pt x="1427" y="1089"/>
                </a:lnTo>
                <a:lnTo>
                  <a:pt x="1428" y="1088"/>
                </a:lnTo>
                <a:lnTo>
                  <a:pt x="1429" y="1087"/>
                </a:lnTo>
                <a:lnTo>
                  <a:pt x="1430" y="1087"/>
                </a:lnTo>
                <a:lnTo>
                  <a:pt x="1431" y="1087"/>
                </a:lnTo>
                <a:lnTo>
                  <a:pt x="1433" y="1087"/>
                </a:lnTo>
                <a:lnTo>
                  <a:pt x="1433" y="1086"/>
                </a:lnTo>
                <a:lnTo>
                  <a:pt x="1434" y="1086"/>
                </a:lnTo>
                <a:lnTo>
                  <a:pt x="1435" y="1084"/>
                </a:lnTo>
                <a:lnTo>
                  <a:pt x="1436" y="1083"/>
                </a:lnTo>
                <a:lnTo>
                  <a:pt x="1436" y="1082"/>
                </a:lnTo>
                <a:lnTo>
                  <a:pt x="1436" y="1081"/>
                </a:lnTo>
                <a:lnTo>
                  <a:pt x="1436" y="1080"/>
                </a:lnTo>
                <a:lnTo>
                  <a:pt x="1436" y="1078"/>
                </a:lnTo>
                <a:lnTo>
                  <a:pt x="1436" y="1077"/>
                </a:lnTo>
                <a:lnTo>
                  <a:pt x="1435" y="1076"/>
                </a:lnTo>
                <a:lnTo>
                  <a:pt x="1434" y="1075"/>
                </a:lnTo>
                <a:lnTo>
                  <a:pt x="1434" y="1074"/>
                </a:lnTo>
                <a:lnTo>
                  <a:pt x="1433" y="1074"/>
                </a:lnTo>
                <a:lnTo>
                  <a:pt x="1431" y="1074"/>
                </a:lnTo>
                <a:lnTo>
                  <a:pt x="1430" y="1074"/>
                </a:lnTo>
                <a:lnTo>
                  <a:pt x="1429" y="1072"/>
                </a:lnTo>
                <a:lnTo>
                  <a:pt x="1428" y="1072"/>
                </a:lnTo>
                <a:lnTo>
                  <a:pt x="1427" y="1072"/>
                </a:lnTo>
                <a:lnTo>
                  <a:pt x="1426" y="1072"/>
                </a:lnTo>
                <a:lnTo>
                  <a:pt x="1426" y="1071"/>
                </a:lnTo>
                <a:lnTo>
                  <a:pt x="1424" y="1071"/>
                </a:lnTo>
                <a:lnTo>
                  <a:pt x="1423" y="1071"/>
                </a:lnTo>
                <a:lnTo>
                  <a:pt x="1422" y="1071"/>
                </a:lnTo>
                <a:lnTo>
                  <a:pt x="1421" y="1071"/>
                </a:lnTo>
                <a:lnTo>
                  <a:pt x="1420" y="1071"/>
                </a:lnTo>
                <a:lnTo>
                  <a:pt x="1418" y="1071"/>
                </a:lnTo>
                <a:lnTo>
                  <a:pt x="1417" y="1071"/>
                </a:lnTo>
                <a:lnTo>
                  <a:pt x="1416" y="1071"/>
                </a:lnTo>
                <a:lnTo>
                  <a:pt x="1416" y="1072"/>
                </a:lnTo>
                <a:lnTo>
                  <a:pt x="1416" y="1074"/>
                </a:lnTo>
                <a:lnTo>
                  <a:pt x="1417" y="1074"/>
                </a:lnTo>
                <a:lnTo>
                  <a:pt x="1416" y="1074"/>
                </a:lnTo>
                <a:lnTo>
                  <a:pt x="1415" y="1074"/>
                </a:lnTo>
                <a:lnTo>
                  <a:pt x="1414" y="1072"/>
                </a:lnTo>
                <a:lnTo>
                  <a:pt x="1412" y="1072"/>
                </a:lnTo>
                <a:lnTo>
                  <a:pt x="1411" y="1071"/>
                </a:lnTo>
                <a:lnTo>
                  <a:pt x="1410" y="1070"/>
                </a:lnTo>
                <a:lnTo>
                  <a:pt x="1409" y="1070"/>
                </a:lnTo>
                <a:lnTo>
                  <a:pt x="1408" y="1070"/>
                </a:lnTo>
                <a:lnTo>
                  <a:pt x="1406" y="1070"/>
                </a:lnTo>
                <a:lnTo>
                  <a:pt x="1406" y="1069"/>
                </a:lnTo>
                <a:lnTo>
                  <a:pt x="1405" y="1069"/>
                </a:lnTo>
                <a:lnTo>
                  <a:pt x="1404" y="1069"/>
                </a:lnTo>
                <a:lnTo>
                  <a:pt x="1403" y="1069"/>
                </a:lnTo>
                <a:lnTo>
                  <a:pt x="1403" y="1068"/>
                </a:lnTo>
                <a:lnTo>
                  <a:pt x="1402" y="1068"/>
                </a:lnTo>
                <a:lnTo>
                  <a:pt x="1401" y="1067"/>
                </a:lnTo>
                <a:lnTo>
                  <a:pt x="1401" y="1065"/>
                </a:lnTo>
                <a:lnTo>
                  <a:pt x="1399" y="1065"/>
                </a:lnTo>
                <a:lnTo>
                  <a:pt x="1398" y="1064"/>
                </a:lnTo>
                <a:lnTo>
                  <a:pt x="1398" y="1063"/>
                </a:lnTo>
                <a:lnTo>
                  <a:pt x="1397" y="1063"/>
                </a:lnTo>
                <a:lnTo>
                  <a:pt x="1397" y="1062"/>
                </a:lnTo>
                <a:lnTo>
                  <a:pt x="1396" y="1062"/>
                </a:lnTo>
                <a:lnTo>
                  <a:pt x="1396" y="1061"/>
                </a:lnTo>
                <a:lnTo>
                  <a:pt x="1395" y="1059"/>
                </a:lnTo>
                <a:lnTo>
                  <a:pt x="1395" y="1058"/>
                </a:lnTo>
                <a:lnTo>
                  <a:pt x="1393" y="1058"/>
                </a:lnTo>
                <a:lnTo>
                  <a:pt x="1393" y="1057"/>
                </a:lnTo>
                <a:lnTo>
                  <a:pt x="1392" y="1056"/>
                </a:lnTo>
                <a:lnTo>
                  <a:pt x="1391" y="1055"/>
                </a:lnTo>
                <a:lnTo>
                  <a:pt x="1390" y="1053"/>
                </a:lnTo>
                <a:lnTo>
                  <a:pt x="1389" y="1052"/>
                </a:lnTo>
                <a:lnTo>
                  <a:pt x="1389" y="1051"/>
                </a:lnTo>
                <a:lnTo>
                  <a:pt x="1389" y="1050"/>
                </a:lnTo>
                <a:lnTo>
                  <a:pt x="1389" y="1049"/>
                </a:lnTo>
                <a:lnTo>
                  <a:pt x="1389" y="1048"/>
                </a:lnTo>
                <a:lnTo>
                  <a:pt x="1387" y="1046"/>
                </a:lnTo>
                <a:lnTo>
                  <a:pt x="1387" y="1045"/>
                </a:lnTo>
                <a:lnTo>
                  <a:pt x="1387" y="1044"/>
                </a:lnTo>
                <a:lnTo>
                  <a:pt x="1387" y="1043"/>
                </a:lnTo>
                <a:lnTo>
                  <a:pt x="1386" y="1042"/>
                </a:lnTo>
                <a:lnTo>
                  <a:pt x="1386" y="1040"/>
                </a:lnTo>
                <a:lnTo>
                  <a:pt x="1385" y="1040"/>
                </a:lnTo>
                <a:lnTo>
                  <a:pt x="1385" y="1039"/>
                </a:lnTo>
                <a:lnTo>
                  <a:pt x="1385" y="1038"/>
                </a:lnTo>
                <a:lnTo>
                  <a:pt x="1385" y="1037"/>
                </a:lnTo>
                <a:lnTo>
                  <a:pt x="1385" y="1036"/>
                </a:lnTo>
                <a:lnTo>
                  <a:pt x="1384" y="1036"/>
                </a:lnTo>
                <a:lnTo>
                  <a:pt x="1384" y="1034"/>
                </a:lnTo>
                <a:lnTo>
                  <a:pt x="1384" y="1033"/>
                </a:lnTo>
                <a:lnTo>
                  <a:pt x="1384" y="1032"/>
                </a:lnTo>
                <a:lnTo>
                  <a:pt x="1384" y="1031"/>
                </a:lnTo>
                <a:lnTo>
                  <a:pt x="1383" y="1030"/>
                </a:lnTo>
                <a:lnTo>
                  <a:pt x="1383" y="1028"/>
                </a:lnTo>
                <a:lnTo>
                  <a:pt x="1383" y="1027"/>
                </a:lnTo>
                <a:lnTo>
                  <a:pt x="1383" y="1026"/>
                </a:lnTo>
                <a:lnTo>
                  <a:pt x="1383" y="1025"/>
                </a:lnTo>
                <a:lnTo>
                  <a:pt x="1383" y="1024"/>
                </a:lnTo>
                <a:lnTo>
                  <a:pt x="1383" y="1023"/>
                </a:lnTo>
                <a:lnTo>
                  <a:pt x="1383" y="1021"/>
                </a:lnTo>
                <a:lnTo>
                  <a:pt x="1383" y="1020"/>
                </a:lnTo>
                <a:lnTo>
                  <a:pt x="1383" y="1019"/>
                </a:lnTo>
                <a:lnTo>
                  <a:pt x="1383" y="1017"/>
                </a:lnTo>
                <a:lnTo>
                  <a:pt x="1383" y="1015"/>
                </a:lnTo>
                <a:lnTo>
                  <a:pt x="1383" y="1014"/>
                </a:lnTo>
                <a:lnTo>
                  <a:pt x="1384" y="1014"/>
                </a:lnTo>
                <a:lnTo>
                  <a:pt x="1384" y="1013"/>
                </a:lnTo>
                <a:lnTo>
                  <a:pt x="1385" y="1013"/>
                </a:lnTo>
                <a:lnTo>
                  <a:pt x="1385" y="1012"/>
                </a:lnTo>
                <a:lnTo>
                  <a:pt x="1385" y="1011"/>
                </a:lnTo>
                <a:lnTo>
                  <a:pt x="1386" y="1011"/>
                </a:lnTo>
                <a:lnTo>
                  <a:pt x="1386" y="1009"/>
                </a:lnTo>
                <a:lnTo>
                  <a:pt x="1387" y="1009"/>
                </a:lnTo>
                <a:lnTo>
                  <a:pt x="1389" y="1008"/>
                </a:lnTo>
                <a:lnTo>
                  <a:pt x="1389" y="1007"/>
                </a:lnTo>
                <a:lnTo>
                  <a:pt x="1390" y="1007"/>
                </a:lnTo>
                <a:lnTo>
                  <a:pt x="1390" y="1006"/>
                </a:lnTo>
                <a:lnTo>
                  <a:pt x="1390" y="1005"/>
                </a:lnTo>
                <a:lnTo>
                  <a:pt x="1391" y="1003"/>
                </a:lnTo>
                <a:lnTo>
                  <a:pt x="1392" y="1002"/>
                </a:lnTo>
                <a:lnTo>
                  <a:pt x="1392" y="1001"/>
                </a:lnTo>
                <a:lnTo>
                  <a:pt x="1393" y="1001"/>
                </a:lnTo>
                <a:lnTo>
                  <a:pt x="1393" y="1000"/>
                </a:lnTo>
                <a:lnTo>
                  <a:pt x="1393" y="999"/>
                </a:lnTo>
                <a:lnTo>
                  <a:pt x="1393" y="998"/>
                </a:lnTo>
                <a:lnTo>
                  <a:pt x="1393" y="996"/>
                </a:lnTo>
                <a:lnTo>
                  <a:pt x="1395" y="995"/>
                </a:lnTo>
                <a:lnTo>
                  <a:pt x="1396" y="994"/>
                </a:lnTo>
                <a:lnTo>
                  <a:pt x="1397" y="993"/>
                </a:lnTo>
                <a:lnTo>
                  <a:pt x="1398" y="993"/>
                </a:lnTo>
                <a:lnTo>
                  <a:pt x="1399" y="993"/>
                </a:lnTo>
                <a:lnTo>
                  <a:pt x="1401" y="992"/>
                </a:lnTo>
                <a:lnTo>
                  <a:pt x="1402" y="992"/>
                </a:lnTo>
                <a:lnTo>
                  <a:pt x="1402" y="990"/>
                </a:lnTo>
                <a:lnTo>
                  <a:pt x="1403" y="990"/>
                </a:lnTo>
                <a:lnTo>
                  <a:pt x="1404" y="990"/>
                </a:lnTo>
                <a:lnTo>
                  <a:pt x="1405" y="990"/>
                </a:lnTo>
                <a:lnTo>
                  <a:pt x="1406" y="989"/>
                </a:lnTo>
                <a:lnTo>
                  <a:pt x="1408" y="989"/>
                </a:lnTo>
                <a:lnTo>
                  <a:pt x="1409" y="988"/>
                </a:lnTo>
                <a:lnTo>
                  <a:pt x="1410" y="988"/>
                </a:lnTo>
                <a:lnTo>
                  <a:pt x="1411" y="987"/>
                </a:lnTo>
                <a:lnTo>
                  <a:pt x="1412" y="986"/>
                </a:lnTo>
                <a:lnTo>
                  <a:pt x="1412" y="984"/>
                </a:lnTo>
                <a:lnTo>
                  <a:pt x="1414" y="983"/>
                </a:lnTo>
                <a:lnTo>
                  <a:pt x="1414" y="982"/>
                </a:lnTo>
                <a:lnTo>
                  <a:pt x="1415" y="982"/>
                </a:lnTo>
                <a:lnTo>
                  <a:pt x="1415" y="981"/>
                </a:lnTo>
                <a:lnTo>
                  <a:pt x="1415" y="980"/>
                </a:lnTo>
                <a:lnTo>
                  <a:pt x="1415" y="978"/>
                </a:lnTo>
                <a:lnTo>
                  <a:pt x="1415" y="977"/>
                </a:lnTo>
                <a:lnTo>
                  <a:pt x="1416" y="977"/>
                </a:lnTo>
                <a:lnTo>
                  <a:pt x="1417" y="977"/>
                </a:lnTo>
                <a:lnTo>
                  <a:pt x="1418" y="977"/>
                </a:lnTo>
                <a:lnTo>
                  <a:pt x="1420" y="977"/>
                </a:lnTo>
                <a:lnTo>
                  <a:pt x="1420" y="976"/>
                </a:lnTo>
                <a:lnTo>
                  <a:pt x="1421" y="976"/>
                </a:lnTo>
                <a:lnTo>
                  <a:pt x="1422" y="975"/>
                </a:lnTo>
                <a:lnTo>
                  <a:pt x="1422" y="974"/>
                </a:lnTo>
                <a:lnTo>
                  <a:pt x="1422" y="973"/>
                </a:lnTo>
                <a:lnTo>
                  <a:pt x="1423" y="971"/>
                </a:lnTo>
                <a:lnTo>
                  <a:pt x="1424" y="971"/>
                </a:lnTo>
                <a:lnTo>
                  <a:pt x="1424" y="970"/>
                </a:lnTo>
                <a:lnTo>
                  <a:pt x="1426" y="969"/>
                </a:lnTo>
                <a:lnTo>
                  <a:pt x="1426" y="968"/>
                </a:lnTo>
                <a:lnTo>
                  <a:pt x="1427" y="968"/>
                </a:lnTo>
                <a:lnTo>
                  <a:pt x="1428" y="967"/>
                </a:lnTo>
                <a:lnTo>
                  <a:pt x="1428" y="965"/>
                </a:lnTo>
                <a:lnTo>
                  <a:pt x="1428" y="964"/>
                </a:lnTo>
                <a:lnTo>
                  <a:pt x="1428" y="963"/>
                </a:lnTo>
                <a:lnTo>
                  <a:pt x="1429" y="963"/>
                </a:lnTo>
                <a:lnTo>
                  <a:pt x="1429" y="962"/>
                </a:lnTo>
                <a:lnTo>
                  <a:pt x="1429" y="961"/>
                </a:lnTo>
                <a:lnTo>
                  <a:pt x="1428" y="959"/>
                </a:lnTo>
                <a:lnTo>
                  <a:pt x="1428" y="958"/>
                </a:lnTo>
                <a:lnTo>
                  <a:pt x="1427" y="958"/>
                </a:lnTo>
                <a:lnTo>
                  <a:pt x="1426" y="956"/>
                </a:lnTo>
                <a:lnTo>
                  <a:pt x="1424" y="955"/>
                </a:lnTo>
                <a:lnTo>
                  <a:pt x="1423" y="955"/>
                </a:lnTo>
                <a:lnTo>
                  <a:pt x="1423" y="953"/>
                </a:lnTo>
                <a:lnTo>
                  <a:pt x="1422" y="953"/>
                </a:lnTo>
                <a:lnTo>
                  <a:pt x="1421" y="952"/>
                </a:lnTo>
                <a:lnTo>
                  <a:pt x="1421" y="951"/>
                </a:lnTo>
                <a:lnTo>
                  <a:pt x="1420" y="950"/>
                </a:lnTo>
                <a:lnTo>
                  <a:pt x="1418" y="950"/>
                </a:lnTo>
                <a:lnTo>
                  <a:pt x="1417" y="951"/>
                </a:lnTo>
                <a:lnTo>
                  <a:pt x="1417" y="950"/>
                </a:lnTo>
                <a:lnTo>
                  <a:pt x="1417" y="949"/>
                </a:lnTo>
                <a:lnTo>
                  <a:pt x="1418" y="949"/>
                </a:lnTo>
                <a:lnTo>
                  <a:pt x="1420" y="949"/>
                </a:lnTo>
                <a:lnTo>
                  <a:pt x="1421" y="949"/>
                </a:lnTo>
                <a:lnTo>
                  <a:pt x="1422" y="949"/>
                </a:lnTo>
                <a:lnTo>
                  <a:pt x="1423" y="949"/>
                </a:lnTo>
                <a:lnTo>
                  <a:pt x="1424" y="949"/>
                </a:lnTo>
                <a:lnTo>
                  <a:pt x="1426" y="949"/>
                </a:lnTo>
                <a:lnTo>
                  <a:pt x="1427" y="949"/>
                </a:lnTo>
                <a:lnTo>
                  <a:pt x="1428" y="949"/>
                </a:lnTo>
                <a:lnTo>
                  <a:pt x="1429" y="949"/>
                </a:lnTo>
                <a:lnTo>
                  <a:pt x="1429" y="948"/>
                </a:lnTo>
                <a:lnTo>
                  <a:pt x="1430" y="949"/>
                </a:lnTo>
                <a:lnTo>
                  <a:pt x="1431" y="949"/>
                </a:lnTo>
                <a:lnTo>
                  <a:pt x="1433" y="949"/>
                </a:lnTo>
                <a:lnTo>
                  <a:pt x="1434" y="950"/>
                </a:lnTo>
                <a:lnTo>
                  <a:pt x="1435" y="950"/>
                </a:lnTo>
                <a:lnTo>
                  <a:pt x="1435" y="951"/>
                </a:lnTo>
                <a:lnTo>
                  <a:pt x="1436" y="951"/>
                </a:lnTo>
                <a:lnTo>
                  <a:pt x="1437" y="952"/>
                </a:lnTo>
                <a:lnTo>
                  <a:pt x="1439" y="953"/>
                </a:lnTo>
                <a:lnTo>
                  <a:pt x="1439" y="952"/>
                </a:lnTo>
                <a:lnTo>
                  <a:pt x="1440" y="952"/>
                </a:lnTo>
                <a:lnTo>
                  <a:pt x="1441" y="952"/>
                </a:lnTo>
                <a:lnTo>
                  <a:pt x="1441" y="951"/>
                </a:lnTo>
                <a:lnTo>
                  <a:pt x="1442" y="951"/>
                </a:lnTo>
                <a:lnTo>
                  <a:pt x="1442" y="950"/>
                </a:lnTo>
                <a:lnTo>
                  <a:pt x="1443" y="950"/>
                </a:lnTo>
                <a:lnTo>
                  <a:pt x="1445" y="949"/>
                </a:lnTo>
                <a:lnTo>
                  <a:pt x="1445" y="950"/>
                </a:lnTo>
                <a:lnTo>
                  <a:pt x="1446" y="950"/>
                </a:lnTo>
                <a:lnTo>
                  <a:pt x="1447" y="950"/>
                </a:lnTo>
                <a:lnTo>
                  <a:pt x="1447" y="951"/>
                </a:lnTo>
                <a:lnTo>
                  <a:pt x="1448" y="951"/>
                </a:lnTo>
                <a:lnTo>
                  <a:pt x="1449" y="951"/>
                </a:lnTo>
                <a:lnTo>
                  <a:pt x="1451" y="952"/>
                </a:lnTo>
                <a:lnTo>
                  <a:pt x="1452" y="952"/>
                </a:lnTo>
                <a:lnTo>
                  <a:pt x="1453" y="952"/>
                </a:lnTo>
                <a:lnTo>
                  <a:pt x="1454" y="953"/>
                </a:lnTo>
                <a:lnTo>
                  <a:pt x="1455" y="953"/>
                </a:lnTo>
                <a:lnTo>
                  <a:pt x="1456" y="953"/>
                </a:lnTo>
                <a:lnTo>
                  <a:pt x="1456" y="952"/>
                </a:lnTo>
                <a:lnTo>
                  <a:pt x="1458" y="952"/>
                </a:lnTo>
                <a:lnTo>
                  <a:pt x="1458" y="951"/>
                </a:lnTo>
                <a:lnTo>
                  <a:pt x="1459" y="951"/>
                </a:lnTo>
                <a:lnTo>
                  <a:pt x="1460" y="951"/>
                </a:lnTo>
                <a:lnTo>
                  <a:pt x="1461" y="951"/>
                </a:lnTo>
                <a:lnTo>
                  <a:pt x="1461" y="952"/>
                </a:lnTo>
                <a:lnTo>
                  <a:pt x="1462" y="952"/>
                </a:lnTo>
                <a:lnTo>
                  <a:pt x="1462" y="953"/>
                </a:lnTo>
                <a:lnTo>
                  <a:pt x="1464" y="953"/>
                </a:lnTo>
                <a:lnTo>
                  <a:pt x="1465" y="952"/>
                </a:lnTo>
                <a:lnTo>
                  <a:pt x="1466" y="952"/>
                </a:lnTo>
                <a:lnTo>
                  <a:pt x="1467" y="952"/>
                </a:lnTo>
                <a:lnTo>
                  <a:pt x="1468" y="951"/>
                </a:lnTo>
                <a:lnTo>
                  <a:pt x="1468" y="950"/>
                </a:lnTo>
                <a:lnTo>
                  <a:pt x="1470" y="950"/>
                </a:lnTo>
                <a:lnTo>
                  <a:pt x="1470" y="949"/>
                </a:lnTo>
                <a:lnTo>
                  <a:pt x="1471" y="948"/>
                </a:lnTo>
                <a:lnTo>
                  <a:pt x="1471" y="946"/>
                </a:lnTo>
                <a:lnTo>
                  <a:pt x="1471" y="945"/>
                </a:lnTo>
                <a:lnTo>
                  <a:pt x="1471" y="944"/>
                </a:lnTo>
                <a:lnTo>
                  <a:pt x="1470" y="944"/>
                </a:lnTo>
                <a:lnTo>
                  <a:pt x="1468" y="944"/>
                </a:lnTo>
                <a:lnTo>
                  <a:pt x="1468" y="943"/>
                </a:lnTo>
                <a:lnTo>
                  <a:pt x="1468" y="942"/>
                </a:lnTo>
                <a:lnTo>
                  <a:pt x="1467" y="940"/>
                </a:lnTo>
                <a:lnTo>
                  <a:pt x="1467" y="939"/>
                </a:lnTo>
                <a:lnTo>
                  <a:pt x="1468" y="939"/>
                </a:lnTo>
                <a:lnTo>
                  <a:pt x="1470" y="938"/>
                </a:lnTo>
                <a:lnTo>
                  <a:pt x="1471" y="938"/>
                </a:lnTo>
                <a:lnTo>
                  <a:pt x="1472" y="937"/>
                </a:lnTo>
                <a:lnTo>
                  <a:pt x="1473" y="937"/>
                </a:lnTo>
                <a:lnTo>
                  <a:pt x="1474" y="938"/>
                </a:lnTo>
                <a:lnTo>
                  <a:pt x="1476" y="938"/>
                </a:lnTo>
                <a:lnTo>
                  <a:pt x="1477" y="939"/>
                </a:lnTo>
                <a:close/>
                <a:moveTo>
                  <a:pt x="1254" y="930"/>
                </a:moveTo>
                <a:lnTo>
                  <a:pt x="1253" y="930"/>
                </a:lnTo>
                <a:lnTo>
                  <a:pt x="1253" y="928"/>
                </a:lnTo>
                <a:lnTo>
                  <a:pt x="1254" y="927"/>
                </a:lnTo>
                <a:lnTo>
                  <a:pt x="1254" y="928"/>
                </a:lnTo>
                <a:lnTo>
                  <a:pt x="1255" y="928"/>
                </a:lnTo>
                <a:lnTo>
                  <a:pt x="1254" y="930"/>
                </a:lnTo>
                <a:close/>
                <a:moveTo>
                  <a:pt x="1322" y="931"/>
                </a:moveTo>
                <a:lnTo>
                  <a:pt x="1322" y="932"/>
                </a:lnTo>
                <a:lnTo>
                  <a:pt x="1322" y="933"/>
                </a:lnTo>
                <a:lnTo>
                  <a:pt x="1322" y="934"/>
                </a:lnTo>
                <a:lnTo>
                  <a:pt x="1322" y="936"/>
                </a:lnTo>
                <a:lnTo>
                  <a:pt x="1321" y="936"/>
                </a:lnTo>
                <a:lnTo>
                  <a:pt x="1320" y="937"/>
                </a:lnTo>
                <a:lnTo>
                  <a:pt x="1320" y="938"/>
                </a:lnTo>
                <a:lnTo>
                  <a:pt x="1320" y="939"/>
                </a:lnTo>
                <a:lnTo>
                  <a:pt x="1320" y="940"/>
                </a:lnTo>
                <a:lnTo>
                  <a:pt x="1321" y="940"/>
                </a:lnTo>
                <a:lnTo>
                  <a:pt x="1320" y="942"/>
                </a:lnTo>
                <a:lnTo>
                  <a:pt x="1318" y="942"/>
                </a:lnTo>
                <a:lnTo>
                  <a:pt x="1318" y="943"/>
                </a:lnTo>
                <a:lnTo>
                  <a:pt x="1317" y="943"/>
                </a:lnTo>
                <a:lnTo>
                  <a:pt x="1316" y="944"/>
                </a:lnTo>
                <a:lnTo>
                  <a:pt x="1315" y="944"/>
                </a:lnTo>
                <a:lnTo>
                  <a:pt x="1314" y="944"/>
                </a:lnTo>
                <a:lnTo>
                  <a:pt x="1312" y="943"/>
                </a:lnTo>
                <a:lnTo>
                  <a:pt x="1311" y="943"/>
                </a:lnTo>
                <a:lnTo>
                  <a:pt x="1310" y="942"/>
                </a:lnTo>
                <a:lnTo>
                  <a:pt x="1311" y="942"/>
                </a:lnTo>
                <a:lnTo>
                  <a:pt x="1311" y="940"/>
                </a:lnTo>
                <a:lnTo>
                  <a:pt x="1312" y="940"/>
                </a:lnTo>
                <a:lnTo>
                  <a:pt x="1312" y="939"/>
                </a:lnTo>
                <a:lnTo>
                  <a:pt x="1314" y="939"/>
                </a:lnTo>
                <a:lnTo>
                  <a:pt x="1314" y="938"/>
                </a:lnTo>
                <a:lnTo>
                  <a:pt x="1315" y="938"/>
                </a:lnTo>
                <a:lnTo>
                  <a:pt x="1315" y="937"/>
                </a:lnTo>
                <a:lnTo>
                  <a:pt x="1315" y="936"/>
                </a:lnTo>
                <a:lnTo>
                  <a:pt x="1316" y="936"/>
                </a:lnTo>
                <a:lnTo>
                  <a:pt x="1315" y="934"/>
                </a:lnTo>
                <a:lnTo>
                  <a:pt x="1315" y="933"/>
                </a:lnTo>
                <a:lnTo>
                  <a:pt x="1316" y="934"/>
                </a:lnTo>
                <a:lnTo>
                  <a:pt x="1317" y="934"/>
                </a:lnTo>
                <a:lnTo>
                  <a:pt x="1317" y="933"/>
                </a:lnTo>
                <a:lnTo>
                  <a:pt x="1315" y="932"/>
                </a:lnTo>
                <a:lnTo>
                  <a:pt x="1315" y="931"/>
                </a:lnTo>
                <a:lnTo>
                  <a:pt x="1316" y="931"/>
                </a:lnTo>
                <a:lnTo>
                  <a:pt x="1317" y="931"/>
                </a:lnTo>
                <a:lnTo>
                  <a:pt x="1317" y="930"/>
                </a:lnTo>
                <a:lnTo>
                  <a:pt x="1316" y="930"/>
                </a:lnTo>
                <a:lnTo>
                  <a:pt x="1316" y="928"/>
                </a:lnTo>
                <a:lnTo>
                  <a:pt x="1315" y="928"/>
                </a:lnTo>
                <a:lnTo>
                  <a:pt x="1315" y="927"/>
                </a:lnTo>
                <a:lnTo>
                  <a:pt x="1316" y="927"/>
                </a:lnTo>
                <a:lnTo>
                  <a:pt x="1316" y="926"/>
                </a:lnTo>
                <a:lnTo>
                  <a:pt x="1317" y="926"/>
                </a:lnTo>
                <a:lnTo>
                  <a:pt x="1318" y="926"/>
                </a:lnTo>
                <a:lnTo>
                  <a:pt x="1320" y="927"/>
                </a:lnTo>
                <a:lnTo>
                  <a:pt x="1320" y="928"/>
                </a:lnTo>
                <a:lnTo>
                  <a:pt x="1321" y="928"/>
                </a:lnTo>
                <a:lnTo>
                  <a:pt x="1321" y="930"/>
                </a:lnTo>
                <a:lnTo>
                  <a:pt x="1321" y="931"/>
                </a:lnTo>
                <a:lnTo>
                  <a:pt x="1322" y="931"/>
                </a:lnTo>
                <a:close/>
                <a:moveTo>
                  <a:pt x="1527" y="927"/>
                </a:moveTo>
                <a:lnTo>
                  <a:pt x="1528" y="927"/>
                </a:lnTo>
                <a:lnTo>
                  <a:pt x="1529" y="928"/>
                </a:lnTo>
                <a:lnTo>
                  <a:pt x="1530" y="928"/>
                </a:lnTo>
                <a:lnTo>
                  <a:pt x="1531" y="930"/>
                </a:lnTo>
                <a:lnTo>
                  <a:pt x="1533" y="930"/>
                </a:lnTo>
                <a:lnTo>
                  <a:pt x="1534" y="930"/>
                </a:lnTo>
                <a:lnTo>
                  <a:pt x="1535" y="930"/>
                </a:lnTo>
                <a:lnTo>
                  <a:pt x="1536" y="930"/>
                </a:lnTo>
                <a:lnTo>
                  <a:pt x="1537" y="930"/>
                </a:lnTo>
                <a:lnTo>
                  <a:pt x="1540" y="930"/>
                </a:lnTo>
                <a:lnTo>
                  <a:pt x="1540" y="928"/>
                </a:lnTo>
                <a:lnTo>
                  <a:pt x="1542" y="928"/>
                </a:lnTo>
                <a:lnTo>
                  <a:pt x="1543" y="928"/>
                </a:lnTo>
                <a:lnTo>
                  <a:pt x="1543" y="930"/>
                </a:lnTo>
                <a:lnTo>
                  <a:pt x="1545" y="931"/>
                </a:lnTo>
                <a:lnTo>
                  <a:pt x="1546" y="931"/>
                </a:lnTo>
                <a:lnTo>
                  <a:pt x="1547" y="932"/>
                </a:lnTo>
                <a:lnTo>
                  <a:pt x="1548" y="932"/>
                </a:lnTo>
                <a:lnTo>
                  <a:pt x="1549" y="933"/>
                </a:lnTo>
                <a:lnTo>
                  <a:pt x="1551" y="933"/>
                </a:lnTo>
                <a:lnTo>
                  <a:pt x="1553" y="934"/>
                </a:lnTo>
                <a:lnTo>
                  <a:pt x="1554" y="934"/>
                </a:lnTo>
                <a:lnTo>
                  <a:pt x="1555" y="934"/>
                </a:lnTo>
                <a:lnTo>
                  <a:pt x="1556" y="936"/>
                </a:lnTo>
                <a:lnTo>
                  <a:pt x="1558" y="936"/>
                </a:lnTo>
                <a:lnTo>
                  <a:pt x="1559" y="937"/>
                </a:lnTo>
                <a:lnTo>
                  <a:pt x="1560" y="937"/>
                </a:lnTo>
                <a:lnTo>
                  <a:pt x="1560" y="938"/>
                </a:lnTo>
                <a:lnTo>
                  <a:pt x="1561" y="938"/>
                </a:lnTo>
                <a:lnTo>
                  <a:pt x="1562" y="938"/>
                </a:lnTo>
                <a:lnTo>
                  <a:pt x="1564" y="937"/>
                </a:lnTo>
                <a:lnTo>
                  <a:pt x="1564" y="936"/>
                </a:lnTo>
                <a:lnTo>
                  <a:pt x="1565" y="936"/>
                </a:lnTo>
                <a:lnTo>
                  <a:pt x="1565" y="933"/>
                </a:lnTo>
                <a:lnTo>
                  <a:pt x="1565" y="932"/>
                </a:lnTo>
                <a:lnTo>
                  <a:pt x="1565" y="931"/>
                </a:lnTo>
                <a:lnTo>
                  <a:pt x="1564" y="930"/>
                </a:lnTo>
                <a:lnTo>
                  <a:pt x="1562" y="928"/>
                </a:lnTo>
                <a:lnTo>
                  <a:pt x="1564" y="928"/>
                </a:lnTo>
                <a:lnTo>
                  <a:pt x="1565" y="928"/>
                </a:lnTo>
                <a:lnTo>
                  <a:pt x="1565" y="930"/>
                </a:lnTo>
                <a:lnTo>
                  <a:pt x="1565" y="931"/>
                </a:lnTo>
                <a:lnTo>
                  <a:pt x="1566" y="932"/>
                </a:lnTo>
                <a:lnTo>
                  <a:pt x="1567" y="933"/>
                </a:lnTo>
                <a:lnTo>
                  <a:pt x="1567" y="934"/>
                </a:lnTo>
                <a:lnTo>
                  <a:pt x="1567" y="936"/>
                </a:lnTo>
                <a:lnTo>
                  <a:pt x="1568" y="936"/>
                </a:lnTo>
                <a:lnTo>
                  <a:pt x="1568" y="937"/>
                </a:lnTo>
                <a:lnTo>
                  <a:pt x="1568" y="938"/>
                </a:lnTo>
                <a:lnTo>
                  <a:pt x="1570" y="939"/>
                </a:lnTo>
                <a:lnTo>
                  <a:pt x="1571" y="939"/>
                </a:lnTo>
                <a:lnTo>
                  <a:pt x="1572" y="939"/>
                </a:lnTo>
                <a:lnTo>
                  <a:pt x="1573" y="939"/>
                </a:lnTo>
                <a:lnTo>
                  <a:pt x="1574" y="940"/>
                </a:lnTo>
                <a:lnTo>
                  <a:pt x="1576" y="942"/>
                </a:lnTo>
                <a:lnTo>
                  <a:pt x="1577" y="942"/>
                </a:lnTo>
                <a:lnTo>
                  <a:pt x="1578" y="942"/>
                </a:lnTo>
                <a:lnTo>
                  <a:pt x="1578" y="943"/>
                </a:lnTo>
                <a:lnTo>
                  <a:pt x="1579" y="943"/>
                </a:lnTo>
                <a:lnTo>
                  <a:pt x="1580" y="943"/>
                </a:lnTo>
                <a:lnTo>
                  <a:pt x="1581" y="944"/>
                </a:lnTo>
                <a:lnTo>
                  <a:pt x="1580" y="945"/>
                </a:lnTo>
                <a:lnTo>
                  <a:pt x="1580" y="946"/>
                </a:lnTo>
                <a:lnTo>
                  <a:pt x="1579" y="946"/>
                </a:lnTo>
                <a:lnTo>
                  <a:pt x="1579" y="948"/>
                </a:lnTo>
                <a:lnTo>
                  <a:pt x="1579" y="949"/>
                </a:lnTo>
                <a:lnTo>
                  <a:pt x="1578" y="949"/>
                </a:lnTo>
                <a:lnTo>
                  <a:pt x="1578" y="950"/>
                </a:lnTo>
                <a:lnTo>
                  <a:pt x="1578" y="951"/>
                </a:lnTo>
                <a:lnTo>
                  <a:pt x="1577" y="953"/>
                </a:lnTo>
                <a:lnTo>
                  <a:pt x="1576" y="953"/>
                </a:lnTo>
                <a:lnTo>
                  <a:pt x="1574" y="953"/>
                </a:lnTo>
                <a:lnTo>
                  <a:pt x="1573" y="955"/>
                </a:lnTo>
                <a:lnTo>
                  <a:pt x="1573" y="956"/>
                </a:lnTo>
                <a:lnTo>
                  <a:pt x="1572" y="956"/>
                </a:lnTo>
                <a:lnTo>
                  <a:pt x="1572" y="957"/>
                </a:lnTo>
                <a:lnTo>
                  <a:pt x="1571" y="957"/>
                </a:lnTo>
                <a:lnTo>
                  <a:pt x="1571" y="958"/>
                </a:lnTo>
                <a:lnTo>
                  <a:pt x="1572" y="959"/>
                </a:lnTo>
                <a:lnTo>
                  <a:pt x="1571" y="961"/>
                </a:lnTo>
                <a:lnTo>
                  <a:pt x="1570" y="961"/>
                </a:lnTo>
                <a:lnTo>
                  <a:pt x="1570" y="962"/>
                </a:lnTo>
                <a:lnTo>
                  <a:pt x="1568" y="962"/>
                </a:lnTo>
                <a:lnTo>
                  <a:pt x="1567" y="962"/>
                </a:lnTo>
                <a:lnTo>
                  <a:pt x="1566" y="962"/>
                </a:lnTo>
                <a:lnTo>
                  <a:pt x="1565" y="963"/>
                </a:lnTo>
                <a:lnTo>
                  <a:pt x="1564" y="962"/>
                </a:lnTo>
                <a:lnTo>
                  <a:pt x="1562" y="962"/>
                </a:lnTo>
                <a:lnTo>
                  <a:pt x="1562" y="961"/>
                </a:lnTo>
                <a:lnTo>
                  <a:pt x="1561" y="959"/>
                </a:lnTo>
                <a:lnTo>
                  <a:pt x="1560" y="959"/>
                </a:lnTo>
                <a:lnTo>
                  <a:pt x="1559" y="959"/>
                </a:lnTo>
                <a:lnTo>
                  <a:pt x="1558" y="961"/>
                </a:lnTo>
                <a:lnTo>
                  <a:pt x="1556" y="959"/>
                </a:lnTo>
                <a:lnTo>
                  <a:pt x="1556" y="961"/>
                </a:lnTo>
                <a:lnTo>
                  <a:pt x="1555" y="959"/>
                </a:lnTo>
                <a:lnTo>
                  <a:pt x="1554" y="959"/>
                </a:lnTo>
                <a:lnTo>
                  <a:pt x="1553" y="959"/>
                </a:lnTo>
                <a:lnTo>
                  <a:pt x="1553" y="958"/>
                </a:lnTo>
                <a:lnTo>
                  <a:pt x="1552" y="958"/>
                </a:lnTo>
                <a:lnTo>
                  <a:pt x="1551" y="958"/>
                </a:lnTo>
                <a:lnTo>
                  <a:pt x="1549" y="958"/>
                </a:lnTo>
                <a:lnTo>
                  <a:pt x="1549" y="959"/>
                </a:lnTo>
                <a:lnTo>
                  <a:pt x="1548" y="959"/>
                </a:lnTo>
                <a:lnTo>
                  <a:pt x="1548" y="958"/>
                </a:lnTo>
                <a:lnTo>
                  <a:pt x="1547" y="958"/>
                </a:lnTo>
                <a:lnTo>
                  <a:pt x="1546" y="958"/>
                </a:lnTo>
                <a:lnTo>
                  <a:pt x="1545" y="957"/>
                </a:lnTo>
                <a:lnTo>
                  <a:pt x="1543" y="956"/>
                </a:lnTo>
                <a:lnTo>
                  <a:pt x="1542" y="955"/>
                </a:lnTo>
                <a:lnTo>
                  <a:pt x="1542" y="953"/>
                </a:lnTo>
                <a:lnTo>
                  <a:pt x="1541" y="952"/>
                </a:lnTo>
                <a:lnTo>
                  <a:pt x="1541" y="951"/>
                </a:lnTo>
                <a:lnTo>
                  <a:pt x="1541" y="950"/>
                </a:lnTo>
                <a:lnTo>
                  <a:pt x="1540" y="949"/>
                </a:lnTo>
                <a:lnTo>
                  <a:pt x="1539" y="949"/>
                </a:lnTo>
                <a:lnTo>
                  <a:pt x="1539" y="948"/>
                </a:lnTo>
                <a:lnTo>
                  <a:pt x="1537" y="948"/>
                </a:lnTo>
                <a:lnTo>
                  <a:pt x="1537" y="946"/>
                </a:lnTo>
                <a:lnTo>
                  <a:pt x="1536" y="945"/>
                </a:lnTo>
                <a:lnTo>
                  <a:pt x="1536" y="944"/>
                </a:lnTo>
                <a:lnTo>
                  <a:pt x="1535" y="944"/>
                </a:lnTo>
                <a:lnTo>
                  <a:pt x="1535" y="943"/>
                </a:lnTo>
                <a:lnTo>
                  <a:pt x="1534" y="943"/>
                </a:lnTo>
                <a:lnTo>
                  <a:pt x="1534" y="942"/>
                </a:lnTo>
                <a:lnTo>
                  <a:pt x="1534" y="940"/>
                </a:lnTo>
                <a:lnTo>
                  <a:pt x="1533" y="940"/>
                </a:lnTo>
                <a:lnTo>
                  <a:pt x="1533" y="939"/>
                </a:lnTo>
                <a:lnTo>
                  <a:pt x="1531" y="939"/>
                </a:lnTo>
                <a:lnTo>
                  <a:pt x="1531" y="938"/>
                </a:lnTo>
                <a:lnTo>
                  <a:pt x="1530" y="937"/>
                </a:lnTo>
                <a:lnTo>
                  <a:pt x="1529" y="936"/>
                </a:lnTo>
                <a:lnTo>
                  <a:pt x="1528" y="934"/>
                </a:lnTo>
                <a:lnTo>
                  <a:pt x="1527" y="934"/>
                </a:lnTo>
                <a:lnTo>
                  <a:pt x="1527" y="933"/>
                </a:lnTo>
                <a:lnTo>
                  <a:pt x="1526" y="933"/>
                </a:lnTo>
                <a:lnTo>
                  <a:pt x="1524" y="933"/>
                </a:lnTo>
                <a:lnTo>
                  <a:pt x="1523" y="932"/>
                </a:lnTo>
                <a:lnTo>
                  <a:pt x="1522" y="932"/>
                </a:lnTo>
                <a:lnTo>
                  <a:pt x="1522" y="931"/>
                </a:lnTo>
                <a:lnTo>
                  <a:pt x="1521" y="931"/>
                </a:lnTo>
                <a:lnTo>
                  <a:pt x="1521" y="930"/>
                </a:lnTo>
                <a:lnTo>
                  <a:pt x="1521" y="928"/>
                </a:lnTo>
                <a:lnTo>
                  <a:pt x="1521" y="927"/>
                </a:lnTo>
                <a:lnTo>
                  <a:pt x="1522" y="927"/>
                </a:lnTo>
                <a:lnTo>
                  <a:pt x="1522" y="926"/>
                </a:lnTo>
                <a:lnTo>
                  <a:pt x="1523" y="926"/>
                </a:lnTo>
                <a:lnTo>
                  <a:pt x="1523" y="925"/>
                </a:lnTo>
                <a:lnTo>
                  <a:pt x="1524" y="926"/>
                </a:lnTo>
                <a:lnTo>
                  <a:pt x="1526" y="926"/>
                </a:lnTo>
                <a:lnTo>
                  <a:pt x="1527" y="926"/>
                </a:lnTo>
                <a:lnTo>
                  <a:pt x="1527" y="927"/>
                </a:lnTo>
                <a:close/>
                <a:moveTo>
                  <a:pt x="1277" y="923"/>
                </a:moveTo>
                <a:lnTo>
                  <a:pt x="1278" y="923"/>
                </a:lnTo>
                <a:lnTo>
                  <a:pt x="1279" y="923"/>
                </a:lnTo>
                <a:lnTo>
                  <a:pt x="1279" y="924"/>
                </a:lnTo>
                <a:lnTo>
                  <a:pt x="1280" y="924"/>
                </a:lnTo>
                <a:lnTo>
                  <a:pt x="1281" y="924"/>
                </a:lnTo>
                <a:lnTo>
                  <a:pt x="1283" y="924"/>
                </a:lnTo>
                <a:lnTo>
                  <a:pt x="1283" y="925"/>
                </a:lnTo>
                <a:lnTo>
                  <a:pt x="1284" y="925"/>
                </a:lnTo>
                <a:lnTo>
                  <a:pt x="1285" y="926"/>
                </a:lnTo>
                <a:lnTo>
                  <a:pt x="1286" y="926"/>
                </a:lnTo>
                <a:lnTo>
                  <a:pt x="1287" y="927"/>
                </a:lnTo>
                <a:lnTo>
                  <a:pt x="1289" y="928"/>
                </a:lnTo>
                <a:lnTo>
                  <a:pt x="1289" y="930"/>
                </a:lnTo>
                <a:lnTo>
                  <a:pt x="1290" y="930"/>
                </a:lnTo>
                <a:lnTo>
                  <a:pt x="1291" y="931"/>
                </a:lnTo>
                <a:lnTo>
                  <a:pt x="1290" y="931"/>
                </a:lnTo>
                <a:lnTo>
                  <a:pt x="1290" y="932"/>
                </a:lnTo>
                <a:lnTo>
                  <a:pt x="1290" y="933"/>
                </a:lnTo>
                <a:lnTo>
                  <a:pt x="1291" y="933"/>
                </a:lnTo>
                <a:lnTo>
                  <a:pt x="1292" y="933"/>
                </a:lnTo>
                <a:lnTo>
                  <a:pt x="1293" y="933"/>
                </a:lnTo>
                <a:lnTo>
                  <a:pt x="1295" y="934"/>
                </a:lnTo>
                <a:lnTo>
                  <a:pt x="1295" y="936"/>
                </a:lnTo>
                <a:lnTo>
                  <a:pt x="1295" y="937"/>
                </a:lnTo>
                <a:lnTo>
                  <a:pt x="1293" y="937"/>
                </a:lnTo>
                <a:lnTo>
                  <a:pt x="1292" y="937"/>
                </a:lnTo>
                <a:lnTo>
                  <a:pt x="1292" y="938"/>
                </a:lnTo>
                <a:lnTo>
                  <a:pt x="1292" y="939"/>
                </a:lnTo>
                <a:lnTo>
                  <a:pt x="1293" y="940"/>
                </a:lnTo>
                <a:lnTo>
                  <a:pt x="1295" y="942"/>
                </a:lnTo>
                <a:lnTo>
                  <a:pt x="1293" y="942"/>
                </a:lnTo>
                <a:lnTo>
                  <a:pt x="1292" y="943"/>
                </a:lnTo>
                <a:lnTo>
                  <a:pt x="1291" y="943"/>
                </a:lnTo>
                <a:lnTo>
                  <a:pt x="1292" y="942"/>
                </a:lnTo>
                <a:lnTo>
                  <a:pt x="1291" y="942"/>
                </a:lnTo>
                <a:lnTo>
                  <a:pt x="1291" y="940"/>
                </a:lnTo>
                <a:lnTo>
                  <a:pt x="1290" y="940"/>
                </a:lnTo>
                <a:lnTo>
                  <a:pt x="1290" y="942"/>
                </a:lnTo>
                <a:lnTo>
                  <a:pt x="1290" y="943"/>
                </a:lnTo>
                <a:lnTo>
                  <a:pt x="1289" y="943"/>
                </a:lnTo>
                <a:lnTo>
                  <a:pt x="1289" y="942"/>
                </a:lnTo>
                <a:lnTo>
                  <a:pt x="1289" y="940"/>
                </a:lnTo>
                <a:lnTo>
                  <a:pt x="1287" y="940"/>
                </a:lnTo>
                <a:lnTo>
                  <a:pt x="1286" y="940"/>
                </a:lnTo>
                <a:lnTo>
                  <a:pt x="1286" y="942"/>
                </a:lnTo>
                <a:lnTo>
                  <a:pt x="1285" y="943"/>
                </a:lnTo>
                <a:lnTo>
                  <a:pt x="1284" y="943"/>
                </a:lnTo>
                <a:lnTo>
                  <a:pt x="1283" y="943"/>
                </a:lnTo>
                <a:lnTo>
                  <a:pt x="1283" y="942"/>
                </a:lnTo>
                <a:lnTo>
                  <a:pt x="1281" y="942"/>
                </a:lnTo>
                <a:lnTo>
                  <a:pt x="1281" y="940"/>
                </a:lnTo>
                <a:lnTo>
                  <a:pt x="1281" y="939"/>
                </a:lnTo>
                <a:lnTo>
                  <a:pt x="1283" y="939"/>
                </a:lnTo>
                <a:lnTo>
                  <a:pt x="1284" y="938"/>
                </a:lnTo>
                <a:lnTo>
                  <a:pt x="1284" y="937"/>
                </a:lnTo>
                <a:lnTo>
                  <a:pt x="1284" y="936"/>
                </a:lnTo>
                <a:lnTo>
                  <a:pt x="1283" y="936"/>
                </a:lnTo>
                <a:lnTo>
                  <a:pt x="1283" y="934"/>
                </a:lnTo>
                <a:lnTo>
                  <a:pt x="1281" y="933"/>
                </a:lnTo>
                <a:lnTo>
                  <a:pt x="1280" y="934"/>
                </a:lnTo>
                <a:lnTo>
                  <a:pt x="1279" y="934"/>
                </a:lnTo>
                <a:lnTo>
                  <a:pt x="1278" y="934"/>
                </a:lnTo>
                <a:lnTo>
                  <a:pt x="1277" y="934"/>
                </a:lnTo>
                <a:lnTo>
                  <a:pt x="1277" y="933"/>
                </a:lnTo>
                <a:lnTo>
                  <a:pt x="1275" y="933"/>
                </a:lnTo>
                <a:lnTo>
                  <a:pt x="1274" y="933"/>
                </a:lnTo>
                <a:lnTo>
                  <a:pt x="1275" y="933"/>
                </a:lnTo>
                <a:lnTo>
                  <a:pt x="1275" y="932"/>
                </a:lnTo>
                <a:lnTo>
                  <a:pt x="1277" y="932"/>
                </a:lnTo>
                <a:lnTo>
                  <a:pt x="1278" y="931"/>
                </a:lnTo>
                <a:lnTo>
                  <a:pt x="1277" y="930"/>
                </a:lnTo>
                <a:lnTo>
                  <a:pt x="1275" y="930"/>
                </a:lnTo>
                <a:lnTo>
                  <a:pt x="1275" y="928"/>
                </a:lnTo>
                <a:lnTo>
                  <a:pt x="1275" y="927"/>
                </a:lnTo>
                <a:lnTo>
                  <a:pt x="1275" y="926"/>
                </a:lnTo>
                <a:lnTo>
                  <a:pt x="1275" y="925"/>
                </a:lnTo>
                <a:lnTo>
                  <a:pt x="1277" y="925"/>
                </a:lnTo>
                <a:lnTo>
                  <a:pt x="1275" y="925"/>
                </a:lnTo>
                <a:lnTo>
                  <a:pt x="1275" y="924"/>
                </a:lnTo>
                <a:lnTo>
                  <a:pt x="1275" y="923"/>
                </a:lnTo>
                <a:lnTo>
                  <a:pt x="1277" y="923"/>
                </a:lnTo>
                <a:close/>
                <a:moveTo>
                  <a:pt x="1520" y="925"/>
                </a:moveTo>
                <a:lnTo>
                  <a:pt x="1518" y="925"/>
                </a:lnTo>
                <a:lnTo>
                  <a:pt x="1517" y="924"/>
                </a:lnTo>
                <a:lnTo>
                  <a:pt x="1516" y="924"/>
                </a:lnTo>
                <a:lnTo>
                  <a:pt x="1515" y="923"/>
                </a:lnTo>
                <a:lnTo>
                  <a:pt x="1515" y="921"/>
                </a:lnTo>
                <a:lnTo>
                  <a:pt x="1515" y="920"/>
                </a:lnTo>
                <a:lnTo>
                  <a:pt x="1516" y="920"/>
                </a:lnTo>
                <a:lnTo>
                  <a:pt x="1517" y="920"/>
                </a:lnTo>
                <a:lnTo>
                  <a:pt x="1518" y="921"/>
                </a:lnTo>
                <a:lnTo>
                  <a:pt x="1520" y="921"/>
                </a:lnTo>
                <a:lnTo>
                  <a:pt x="1520" y="923"/>
                </a:lnTo>
                <a:lnTo>
                  <a:pt x="1521" y="923"/>
                </a:lnTo>
                <a:lnTo>
                  <a:pt x="1521" y="924"/>
                </a:lnTo>
                <a:lnTo>
                  <a:pt x="1520" y="925"/>
                </a:lnTo>
                <a:close/>
                <a:moveTo>
                  <a:pt x="1260" y="920"/>
                </a:moveTo>
                <a:lnTo>
                  <a:pt x="1259" y="920"/>
                </a:lnTo>
                <a:lnTo>
                  <a:pt x="1259" y="919"/>
                </a:lnTo>
                <a:lnTo>
                  <a:pt x="1259" y="918"/>
                </a:lnTo>
                <a:lnTo>
                  <a:pt x="1260" y="918"/>
                </a:lnTo>
                <a:lnTo>
                  <a:pt x="1261" y="918"/>
                </a:lnTo>
                <a:lnTo>
                  <a:pt x="1260" y="919"/>
                </a:lnTo>
                <a:lnTo>
                  <a:pt x="1260" y="920"/>
                </a:lnTo>
                <a:close/>
                <a:moveTo>
                  <a:pt x="1448" y="912"/>
                </a:moveTo>
                <a:lnTo>
                  <a:pt x="1448" y="913"/>
                </a:lnTo>
                <a:lnTo>
                  <a:pt x="1447" y="912"/>
                </a:lnTo>
                <a:lnTo>
                  <a:pt x="1446" y="912"/>
                </a:lnTo>
                <a:lnTo>
                  <a:pt x="1445" y="911"/>
                </a:lnTo>
                <a:lnTo>
                  <a:pt x="1445" y="909"/>
                </a:lnTo>
                <a:lnTo>
                  <a:pt x="1445" y="908"/>
                </a:lnTo>
                <a:lnTo>
                  <a:pt x="1446" y="908"/>
                </a:lnTo>
                <a:lnTo>
                  <a:pt x="1447" y="908"/>
                </a:lnTo>
                <a:lnTo>
                  <a:pt x="1447" y="909"/>
                </a:lnTo>
                <a:lnTo>
                  <a:pt x="1448" y="909"/>
                </a:lnTo>
                <a:lnTo>
                  <a:pt x="1448" y="911"/>
                </a:lnTo>
                <a:lnTo>
                  <a:pt x="1449" y="911"/>
                </a:lnTo>
                <a:lnTo>
                  <a:pt x="1449" y="912"/>
                </a:lnTo>
                <a:lnTo>
                  <a:pt x="1448" y="912"/>
                </a:lnTo>
                <a:close/>
                <a:moveTo>
                  <a:pt x="1516" y="914"/>
                </a:moveTo>
                <a:lnTo>
                  <a:pt x="1515" y="914"/>
                </a:lnTo>
                <a:lnTo>
                  <a:pt x="1514" y="914"/>
                </a:lnTo>
                <a:lnTo>
                  <a:pt x="1512" y="915"/>
                </a:lnTo>
                <a:lnTo>
                  <a:pt x="1511" y="915"/>
                </a:lnTo>
                <a:lnTo>
                  <a:pt x="1510" y="914"/>
                </a:lnTo>
                <a:lnTo>
                  <a:pt x="1509" y="914"/>
                </a:lnTo>
                <a:lnTo>
                  <a:pt x="1508" y="914"/>
                </a:lnTo>
                <a:lnTo>
                  <a:pt x="1506" y="913"/>
                </a:lnTo>
                <a:lnTo>
                  <a:pt x="1506" y="912"/>
                </a:lnTo>
                <a:lnTo>
                  <a:pt x="1505" y="912"/>
                </a:lnTo>
                <a:lnTo>
                  <a:pt x="1504" y="911"/>
                </a:lnTo>
                <a:lnTo>
                  <a:pt x="1504" y="909"/>
                </a:lnTo>
                <a:lnTo>
                  <a:pt x="1505" y="908"/>
                </a:lnTo>
                <a:lnTo>
                  <a:pt x="1505" y="907"/>
                </a:lnTo>
                <a:lnTo>
                  <a:pt x="1505" y="906"/>
                </a:lnTo>
                <a:lnTo>
                  <a:pt x="1505" y="905"/>
                </a:lnTo>
                <a:lnTo>
                  <a:pt x="1505" y="902"/>
                </a:lnTo>
                <a:lnTo>
                  <a:pt x="1505" y="901"/>
                </a:lnTo>
                <a:lnTo>
                  <a:pt x="1506" y="901"/>
                </a:lnTo>
                <a:lnTo>
                  <a:pt x="1508" y="901"/>
                </a:lnTo>
                <a:lnTo>
                  <a:pt x="1509" y="902"/>
                </a:lnTo>
                <a:lnTo>
                  <a:pt x="1510" y="902"/>
                </a:lnTo>
                <a:lnTo>
                  <a:pt x="1510" y="903"/>
                </a:lnTo>
                <a:lnTo>
                  <a:pt x="1511" y="903"/>
                </a:lnTo>
                <a:lnTo>
                  <a:pt x="1512" y="905"/>
                </a:lnTo>
                <a:lnTo>
                  <a:pt x="1512" y="906"/>
                </a:lnTo>
                <a:lnTo>
                  <a:pt x="1514" y="907"/>
                </a:lnTo>
                <a:lnTo>
                  <a:pt x="1515" y="908"/>
                </a:lnTo>
                <a:lnTo>
                  <a:pt x="1515" y="909"/>
                </a:lnTo>
                <a:lnTo>
                  <a:pt x="1516" y="911"/>
                </a:lnTo>
                <a:lnTo>
                  <a:pt x="1516" y="912"/>
                </a:lnTo>
                <a:lnTo>
                  <a:pt x="1516" y="913"/>
                </a:lnTo>
                <a:lnTo>
                  <a:pt x="1517" y="913"/>
                </a:lnTo>
                <a:lnTo>
                  <a:pt x="1516" y="914"/>
                </a:lnTo>
                <a:close/>
                <a:moveTo>
                  <a:pt x="1786" y="887"/>
                </a:moveTo>
                <a:lnTo>
                  <a:pt x="1787" y="887"/>
                </a:lnTo>
                <a:lnTo>
                  <a:pt x="1787" y="888"/>
                </a:lnTo>
                <a:lnTo>
                  <a:pt x="1787" y="889"/>
                </a:lnTo>
                <a:lnTo>
                  <a:pt x="1787" y="890"/>
                </a:lnTo>
                <a:lnTo>
                  <a:pt x="1789" y="890"/>
                </a:lnTo>
                <a:lnTo>
                  <a:pt x="1787" y="890"/>
                </a:lnTo>
                <a:lnTo>
                  <a:pt x="1786" y="890"/>
                </a:lnTo>
                <a:lnTo>
                  <a:pt x="1786" y="889"/>
                </a:lnTo>
                <a:lnTo>
                  <a:pt x="1786" y="888"/>
                </a:lnTo>
                <a:lnTo>
                  <a:pt x="1786" y="887"/>
                </a:lnTo>
                <a:close/>
                <a:moveTo>
                  <a:pt x="1721" y="878"/>
                </a:moveTo>
                <a:lnTo>
                  <a:pt x="1721" y="880"/>
                </a:lnTo>
                <a:lnTo>
                  <a:pt x="1720" y="880"/>
                </a:lnTo>
                <a:lnTo>
                  <a:pt x="1718" y="881"/>
                </a:lnTo>
                <a:lnTo>
                  <a:pt x="1717" y="881"/>
                </a:lnTo>
                <a:lnTo>
                  <a:pt x="1717" y="880"/>
                </a:lnTo>
                <a:lnTo>
                  <a:pt x="1718" y="880"/>
                </a:lnTo>
                <a:lnTo>
                  <a:pt x="1720" y="878"/>
                </a:lnTo>
                <a:lnTo>
                  <a:pt x="1721" y="878"/>
                </a:lnTo>
                <a:close/>
                <a:moveTo>
                  <a:pt x="1768" y="881"/>
                </a:moveTo>
                <a:lnTo>
                  <a:pt x="1768" y="880"/>
                </a:lnTo>
                <a:lnTo>
                  <a:pt x="1768" y="878"/>
                </a:lnTo>
                <a:lnTo>
                  <a:pt x="1768" y="877"/>
                </a:lnTo>
                <a:lnTo>
                  <a:pt x="1768" y="876"/>
                </a:lnTo>
                <a:lnTo>
                  <a:pt x="1770" y="876"/>
                </a:lnTo>
                <a:lnTo>
                  <a:pt x="1770" y="877"/>
                </a:lnTo>
                <a:lnTo>
                  <a:pt x="1770" y="878"/>
                </a:lnTo>
                <a:lnTo>
                  <a:pt x="1770" y="880"/>
                </a:lnTo>
                <a:lnTo>
                  <a:pt x="1768" y="880"/>
                </a:lnTo>
                <a:lnTo>
                  <a:pt x="1768" y="881"/>
                </a:lnTo>
                <a:close/>
                <a:moveTo>
                  <a:pt x="1714" y="871"/>
                </a:moveTo>
                <a:lnTo>
                  <a:pt x="1714" y="873"/>
                </a:lnTo>
                <a:lnTo>
                  <a:pt x="1712" y="873"/>
                </a:lnTo>
                <a:lnTo>
                  <a:pt x="1712" y="871"/>
                </a:lnTo>
                <a:lnTo>
                  <a:pt x="1714" y="871"/>
                </a:lnTo>
                <a:close/>
                <a:moveTo>
                  <a:pt x="1605" y="875"/>
                </a:moveTo>
                <a:lnTo>
                  <a:pt x="1604" y="874"/>
                </a:lnTo>
                <a:lnTo>
                  <a:pt x="1603" y="874"/>
                </a:lnTo>
                <a:lnTo>
                  <a:pt x="1602" y="874"/>
                </a:lnTo>
                <a:lnTo>
                  <a:pt x="1602" y="873"/>
                </a:lnTo>
                <a:lnTo>
                  <a:pt x="1602" y="871"/>
                </a:lnTo>
                <a:lnTo>
                  <a:pt x="1602" y="873"/>
                </a:lnTo>
                <a:lnTo>
                  <a:pt x="1603" y="873"/>
                </a:lnTo>
                <a:lnTo>
                  <a:pt x="1604" y="873"/>
                </a:lnTo>
                <a:lnTo>
                  <a:pt x="1605" y="874"/>
                </a:lnTo>
                <a:lnTo>
                  <a:pt x="1605" y="875"/>
                </a:lnTo>
                <a:close/>
                <a:moveTo>
                  <a:pt x="1601" y="873"/>
                </a:moveTo>
                <a:lnTo>
                  <a:pt x="1599" y="873"/>
                </a:lnTo>
                <a:lnTo>
                  <a:pt x="1598" y="871"/>
                </a:lnTo>
                <a:lnTo>
                  <a:pt x="1598" y="870"/>
                </a:lnTo>
                <a:lnTo>
                  <a:pt x="1599" y="870"/>
                </a:lnTo>
                <a:lnTo>
                  <a:pt x="1599" y="871"/>
                </a:lnTo>
                <a:lnTo>
                  <a:pt x="1601" y="873"/>
                </a:lnTo>
                <a:close/>
                <a:moveTo>
                  <a:pt x="1527" y="875"/>
                </a:moveTo>
                <a:lnTo>
                  <a:pt x="1526" y="876"/>
                </a:lnTo>
                <a:lnTo>
                  <a:pt x="1526" y="875"/>
                </a:lnTo>
                <a:lnTo>
                  <a:pt x="1524" y="875"/>
                </a:lnTo>
                <a:lnTo>
                  <a:pt x="1523" y="875"/>
                </a:lnTo>
                <a:lnTo>
                  <a:pt x="1523" y="874"/>
                </a:lnTo>
                <a:lnTo>
                  <a:pt x="1523" y="873"/>
                </a:lnTo>
                <a:lnTo>
                  <a:pt x="1522" y="871"/>
                </a:lnTo>
                <a:lnTo>
                  <a:pt x="1523" y="870"/>
                </a:lnTo>
                <a:lnTo>
                  <a:pt x="1524" y="869"/>
                </a:lnTo>
                <a:lnTo>
                  <a:pt x="1524" y="870"/>
                </a:lnTo>
                <a:lnTo>
                  <a:pt x="1526" y="870"/>
                </a:lnTo>
                <a:lnTo>
                  <a:pt x="1527" y="870"/>
                </a:lnTo>
                <a:lnTo>
                  <a:pt x="1528" y="871"/>
                </a:lnTo>
                <a:lnTo>
                  <a:pt x="1528" y="873"/>
                </a:lnTo>
                <a:lnTo>
                  <a:pt x="1528" y="874"/>
                </a:lnTo>
                <a:lnTo>
                  <a:pt x="1528" y="875"/>
                </a:lnTo>
                <a:lnTo>
                  <a:pt x="1527" y="875"/>
                </a:lnTo>
                <a:close/>
                <a:moveTo>
                  <a:pt x="1606" y="870"/>
                </a:moveTo>
                <a:lnTo>
                  <a:pt x="1606" y="871"/>
                </a:lnTo>
                <a:lnTo>
                  <a:pt x="1605" y="870"/>
                </a:lnTo>
                <a:lnTo>
                  <a:pt x="1604" y="869"/>
                </a:lnTo>
                <a:lnTo>
                  <a:pt x="1603" y="868"/>
                </a:lnTo>
                <a:lnTo>
                  <a:pt x="1604" y="868"/>
                </a:lnTo>
                <a:lnTo>
                  <a:pt x="1604" y="869"/>
                </a:lnTo>
                <a:lnTo>
                  <a:pt x="1605" y="869"/>
                </a:lnTo>
                <a:lnTo>
                  <a:pt x="1606" y="870"/>
                </a:lnTo>
                <a:close/>
                <a:moveTo>
                  <a:pt x="1630" y="870"/>
                </a:moveTo>
                <a:lnTo>
                  <a:pt x="1629" y="871"/>
                </a:lnTo>
                <a:lnTo>
                  <a:pt x="1629" y="870"/>
                </a:lnTo>
                <a:lnTo>
                  <a:pt x="1628" y="870"/>
                </a:lnTo>
                <a:lnTo>
                  <a:pt x="1628" y="869"/>
                </a:lnTo>
                <a:lnTo>
                  <a:pt x="1628" y="868"/>
                </a:lnTo>
                <a:lnTo>
                  <a:pt x="1628" y="867"/>
                </a:lnTo>
                <a:lnTo>
                  <a:pt x="1628" y="868"/>
                </a:lnTo>
                <a:lnTo>
                  <a:pt x="1629" y="869"/>
                </a:lnTo>
                <a:lnTo>
                  <a:pt x="1629" y="870"/>
                </a:lnTo>
                <a:lnTo>
                  <a:pt x="1630" y="870"/>
                </a:lnTo>
                <a:close/>
                <a:moveTo>
                  <a:pt x="1564" y="868"/>
                </a:moveTo>
                <a:lnTo>
                  <a:pt x="1562" y="868"/>
                </a:lnTo>
                <a:lnTo>
                  <a:pt x="1562" y="867"/>
                </a:lnTo>
                <a:lnTo>
                  <a:pt x="1561" y="867"/>
                </a:lnTo>
                <a:lnTo>
                  <a:pt x="1561" y="865"/>
                </a:lnTo>
                <a:lnTo>
                  <a:pt x="1562" y="865"/>
                </a:lnTo>
                <a:lnTo>
                  <a:pt x="1562" y="867"/>
                </a:lnTo>
                <a:lnTo>
                  <a:pt x="1564" y="867"/>
                </a:lnTo>
                <a:lnTo>
                  <a:pt x="1564" y="868"/>
                </a:lnTo>
                <a:close/>
                <a:moveTo>
                  <a:pt x="1509" y="874"/>
                </a:moveTo>
                <a:lnTo>
                  <a:pt x="1508" y="874"/>
                </a:lnTo>
                <a:lnTo>
                  <a:pt x="1506" y="873"/>
                </a:lnTo>
                <a:lnTo>
                  <a:pt x="1506" y="871"/>
                </a:lnTo>
                <a:lnTo>
                  <a:pt x="1508" y="871"/>
                </a:lnTo>
                <a:lnTo>
                  <a:pt x="1508" y="870"/>
                </a:lnTo>
                <a:lnTo>
                  <a:pt x="1508" y="869"/>
                </a:lnTo>
                <a:lnTo>
                  <a:pt x="1506" y="868"/>
                </a:lnTo>
                <a:lnTo>
                  <a:pt x="1508" y="868"/>
                </a:lnTo>
                <a:lnTo>
                  <a:pt x="1508" y="867"/>
                </a:lnTo>
                <a:lnTo>
                  <a:pt x="1508" y="865"/>
                </a:lnTo>
                <a:lnTo>
                  <a:pt x="1509" y="865"/>
                </a:lnTo>
                <a:lnTo>
                  <a:pt x="1510" y="867"/>
                </a:lnTo>
                <a:lnTo>
                  <a:pt x="1511" y="868"/>
                </a:lnTo>
                <a:lnTo>
                  <a:pt x="1512" y="869"/>
                </a:lnTo>
                <a:lnTo>
                  <a:pt x="1514" y="870"/>
                </a:lnTo>
                <a:lnTo>
                  <a:pt x="1514" y="871"/>
                </a:lnTo>
                <a:lnTo>
                  <a:pt x="1512" y="871"/>
                </a:lnTo>
                <a:lnTo>
                  <a:pt x="1512" y="873"/>
                </a:lnTo>
                <a:lnTo>
                  <a:pt x="1511" y="873"/>
                </a:lnTo>
                <a:lnTo>
                  <a:pt x="1511" y="874"/>
                </a:lnTo>
                <a:lnTo>
                  <a:pt x="1510" y="874"/>
                </a:lnTo>
                <a:lnTo>
                  <a:pt x="1509" y="874"/>
                </a:lnTo>
                <a:close/>
                <a:moveTo>
                  <a:pt x="1591" y="871"/>
                </a:moveTo>
                <a:lnTo>
                  <a:pt x="1592" y="871"/>
                </a:lnTo>
                <a:lnTo>
                  <a:pt x="1592" y="870"/>
                </a:lnTo>
                <a:lnTo>
                  <a:pt x="1593" y="869"/>
                </a:lnTo>
                <a:lnTo>
                  <a:pt x="1593" y="870"/>
                </a:lnTo>
                <a:lnTo>
                  <a:pt x="1595" y="870"/>
                </a:lnTo>
                <a:lnTo>
                  <a:pt x="1595" y="871"/>
                </a:lnTo>
                <a:lnTo>
                  <a:pt x="1596" y="871"/>
                </a:lnTo>
                <a:lnTo>
                  <a:pt x="1597" y="873"/>
                </a:lnTo>
                <a:lnTo>
                  <a:pt x="1597" y="874"/>
                </a:lnTo>
                <a:lnTo>
                  <a:pt x="1597" y="875"/>
                </a:lnTo>
                <a:lnTo>
                  <a:pt x="1596" y="874"/>
                </a:lnTo>
                <a:lnTo>
                  <a:pt x="1595" y="873"/>
                </a:lnTo>
                <a:lnTo>
                  <a:pt x="1593" y="871"/>
                </a:lnTo>
                <a:lnTo>
                  <a:pt x="1592" y="871"/>
                </a:lnTo>
                <a:lnTo>
                  <a:pt x="1593" y="873"/>
                </a:lnTo>
                <a:lnTo>
                  <a:pt x="1592" y="873"/>
                </a:lnTo>
                <a:lnTo>
                  <a:pt x="1591" y="874"/>
                </a:lnTo>
                <a:lnTo>
                  <a:pt x="1590" y="875"/>
                </a:lnTo>
                <a:lnTo>
                  <a:pt x="1589" y="875"/>
                </a:lnTo>
                <a:lnTo>
                  <a:pt x="1589" y="874"/>
                </a:lnTo>
                <a:lnTo>
                  <a:pt x="1587" y="874"/>
                </a:lnTo>
                <a:lnTo>
                  <a:pt x="1587" y="875"/>
                </a:lnTo>
                <a:lnTo>
                  <a:pt x="1586" y="874"/>
                </a:lnTo>
                <a:lnTo>
                  <a:pt x="1585" y="874"/>
                </a:lnTo>
                <a:lnTo>
                  <a:pt x="1585" y="875"/>
                </a:lnTo>
                <a:lnTo>
                  <a:pt x="1584" y="875"/>
                </a:lnTo>
                <a:lnTo>
                  <a:pt x="1584" y="874"/>
                </a:lnTo>
                <a:lnTo>
                  <a:pt x="1583" y="874"/>
                </a:lnTo>
                <a:lnTo>
                  <a:pt x="1581" y="873"/>
                </a:lnTo>
                <a:lnTo>
                  <a:pt x="1583" y="873"/>
                </a:lnTo>
                <a:lnTo>
                  <a:pt x="1584" y="871"/>
                </a:lnTo>
                <a:lnTo>
                  <a:pt x="1585" y="871"/>
                </a:lnTo>
                <a:lnTo>
                  <a:pt x="1586" y="873"/>
                </a:lnTo>
                <a:lnTo>
                  <a:pt x="1586" y="871"/>
                </a:lnTo>
                <a:lnTo>
                  <a:pt x="1586" y="870"/>
                </a:lnTo>
                <a:lnTo>
                  <a:pt x="1585" y="870"/>
                </a:lnTo>
                <a:lnTo>
                  <a:pt x="1585" y="869"/>
                </a:lnTo>
                <a:lnTo>
                  <a:pt x="1586" y="869"/>
                </a:lnTo>
                <a:lnTo>
                  <a:pt x="1586" y="868"/>
                </a:lnTo>
                <a:lnTo>
                  <a:pt x="1586" y="867"/>
                </a:lnTo>
                <a:lnTo>
                  <a:pt x="1585" y="867"/>
                </a:lnTo>
                <a:lnTo>
                  <a:pt x="1585" y="865"/>
                </a:lnTo>
                <a:lnTo>
                  <a:pt x="1584" y="865"/>
                </a:lnTo>
                <a:lnTo>
                  <a:pt x="1584" y="864"/>
                </a:lnTo>
                <a:lnTo>
                  <a:pt x="1583" y="864"/>
                </a:lnTo>
                <a:lnTo>
                  <a:pt x="1583" y="863"/>
                </a:lnTo>
                <a:lnTo>
                  <a:pt x="1581" y="862"/>
                </a:lnTo>
                <a:lnTo>
                  <a:pt x="1581" y="861"/>
                </a:lnTo>
                <a:lnTo>
                  <a:pt x="1583" y="861"/>
                </a:lnTo>
                <a:lnTo>
                  <a:pt x="1584" y="861"/>
                </a:lnTo>
                <a:lnTo>
                  <a:pt x="1585" y="862"/>
                </a:lnTo>
                <a:lnTo>
                  <a:pt x="1585" y="863"/>
                </a:lnTo>
                <a:lnTo>
                  <a:pt x="1586" y="863"/>
                </a:lnTo>
                <a:lnTo>
                  <a:pt x="1587" y="864"/>
                </a:lnTo>
                <a:lnTo>
                  <a:pt x="1589" y="865"/>
                </a:lnTo>
                <a:lnTo>
                  <a:pt x="1587" y="865"/>
                </a:lnTo>
                <a:lnTo>
                  <a:pt x="1587" y="867"/>
                </a:lnTo>
                <a:lnTo>
                  <a:pt x="1587" y="868"/>
                </a:lnTo>
                <a:lnTo>
                  <a:pt x="1589" y="868"/>
                </a:lnTo>
                <a:lnTo>
                  <a:pt x="1589" y="869"/>
                </a:lnTo>
                <a:lnTo>
                  <a:pt x="1590" y="869"/>
                </a:lnTo>
                <a:lnTo>
                  <a:pt x="1590" y="870"/>
                </a:lnTo>
                <a:lnTo>
                  <a:pt x="1591" y="870"/>
                </a:lnTo>
                <a:lnTo>
                  <a:pt x="1591" y="871"/>
                </a:lnTo>
                <a:close/>
                <a:moveTo>
                  <a:pt x="1746" y="842"/>
                </a:moveTo>
                <a:lnTo>
                  <a:pt x="1746" y="840"/>
                </a:lnTo>
                <a:lnTo>
                  <a:pt x="1746" y="839"/>
                </a:lnTo>
                <a:lnTo>
                  <a:pt x="1747" y="839"/>
                </a:lnTo>
                <a:lnTo>
                  <a:pt x="1747" y="840"/>
                </a:lnTo>
                <a:lnTo>
                  <a:pt x="1747" y="842"/>
                </a:lnTo>
                <a:lnTo>
                  <a:pt x="1746" y="842"/>
                </a:lnTo>
                <a:close/>
                <a:moveTo>
                  <a:pt x="1742" y="840"/>
                </a:moveTo>
                <a:lnTo>
                  <a:pt x="1742" y="839"/>
                </a:lnTo>
                <a:lnTo>
                  <a:pt x="1742" y="838"/>
                </a:lnTo>
                <a:lnTo>
                  <a:pt x="1743" y="838"/>
                </a:lnTo>
                <a:lnTo>
                  <a:pt x="1743" y="839"/>
                </a:lnTo>
                <a:lnTo>
                  <a:pt x="1743" y="840"/>
                </a:lnTo>
                <a:lnTo>
                  <a:pt x="1742" y="840"/>
                </a:lnTo>
                <a:close/>
                <a:moveTo>
                  <a:pt x="1751" y="839"/>
                </a:moveTo>
                <a:lnTo>
                  <a:pt x="1751" y="838"/>
                </a:lnTo>
                <a:lnTo>
                  <a:pt x="1752" y="838"/>
                </a:lnTo>
                <a:lnTo>
                  <a:pt x="1752" y="839"/>
                </a:lnTo>
                <a:lnTo>
                  <a:pt x="1751" y="839"/>
                </a:lnTo>
                <a:close/>
                <a:moveTo>
                  <a:pt x="1714" y="838"/>
                </a:moveTo>
                <a:lnTo>
                  <a:pt x="1712" y="838"/>
                </a:lnTo>
                <a:lnTo>
                  <a:pt x="1711" y="838"/>
                </a:lnTo>
                <a:lnTo>
                  <a:pt x="1711" y="837"/>
                </a:lnTo>
                <a:lnTo>
                  <a:pt x="1712" y="836"/>
                </a:lnTo>
                <a:lnTo>
                  <a:pt x="1714" y="837"/>
                </a:lnTo>
                <a:lnTo>
                  <a:pt x="1714" y="838"/>
                </a:lnTo>
                <a:close/>
                <a:moveTo>
                  <a:pt x="1755" y="837"/>
                </a:moveTo>
                <a:lnTo>
                  <a:pt x="1754" y="837"/>
                </a:lnTo>
                <a:lnTo>
                  <a:pt x="1753" y="837"/>
                </a:lnTo>
                <a:lnTo>
                  <a:pt x="1754" y="837"/>
                </a:lnTo>
                <a:lnTo>
                  <a:pt x="1754" y="836"/>
                </a:lnTo>
                <a:lnTo>
                  <a:pt x="1754" y="834"/>
                </a:lnTo>
                <a:lnTo>
                  <a:pt x="1755" y="836"/>
                </a:lnTo>
                <a:lnTo>
                  <a:pt x="1755" y="837"/>
                </a:lnTo>
                <a:close/>
                <a:moveTo>
                  <a:pt x="1741" y="839"/>
                </a:moveTo>
                <a:lnTo>
                  <a:pt x="1740" y="840"/>
                </a:lnTo>
                <a:lnTo>
                  <a:pt x="1740" y="842"/>
                </a:lnTo>
                <a:lnTo>
                  <a:pt x="1739" y="842"/>
                </a:lnTo>
                <a:lnTo>
                  <a:pt x="1737" y="842"/>
                </a:lnTo>
                <a:lnTo>
                  <a:pt x="1736" y="842"/>
                </a:lnTo>
                <a:lnTo>
                  <a:pt x="1736" y="840"/>
                </a:lnTo>
                <a:lnTo>
                  <a:pt x="1736" y="839"/>
                </a:lnTo>
                <a:lnTo>
                  <a:pt x="1735" y="840"/>
                </a:lnTo>
                <a:lnTo>
                  <a:pt x="1735" y="839"/>
                </a:lnTo>
                <a:lnTo>
                  <a:pt x="1734" y="839"/>
                </a:lnTo>
                <a:lnTo>
                  <a:pt x="1734" y="840"/>
                </a:lnTo>
                <a:lnTo>
                  <a:pt x="1734" y="842"/>
                </a:lnTo>
                <a:lnTo>
                  <a:pt x="1734" y="840"/>
                </a:lnTo>
                <a:lnTo>
                  <a:pt x="1733" y="839"/>
                </a:lnTo>
                <a:lnTo>
                  <a:pt x="1734" y="838"/>
                </a:lnTo>
                <a:lnTo>
                  <a:pt x="1734" y="837"/>
                </a:lnTo>
                <a:lnTo>
                  <a:pt x="1735" y="837"/>
                </a:lnTo>
                <a:lnTo>
                  <a:pt x="1735" y="836"/>
                </a:lnTo>
                <a:lnTo>
                  <a:pt x="1735" y="834"/>
                </a:lnTo>
                <a:lnTo>
                  <a:pt x="1736" y="834"/>
                </a:lnTo>
                <a:lnTo>
                  <a:pt x="1736" y="833"/>
                </a:lnTo>
                <a:lnTo>
                  <a:pt x="1737" y="833"/>
                </a:lnTo>
                <a:lnTo>
                  <a:pt x="1739" y="833"/>
                </a:lnTo>
                <a:lnTo>
                  <a:pt x="1739" y="834"/>
                </a:lnTo>
                <a:lnTo>
                  <a:pt x="1740" y="834"/>
                </a:lnTo>
                <a:lnTo>
                  <a:pt x="1740" y="836"/>
                </a:lnTo>
                <a:lnTo>
                  <a:pt x="1740" y="837"/>
                </a:lnTo>
                <a:lnTo>
                  <a:pt x="1741" y="837"/>
                </a:lnTo>
                <a:lnTo>
                  <a:pt x="1741" y="838"/>
                </a:lnTo>
                <a:lnTo>
                  <a:pt x="1741" y="839"/>
                </a:lnTo>
                <a:close/>
                <a:moveTo>
                  <a:pt x="1752" y="834"/>
                </a:moveTo>
                <a:lnTo>
                  <a:pt x="1752" y="833"/>
                </a:lnTo>
                <a:lnTo>
                  <a:pt x="1752" y="832"/>
                </a:lnTo>
                <a:lnTo>
                  <a:pt x="1753" y="833"/>
                </a:lnTo>
                <a:lnTo>
                  <a:pt x="1753" y="834"/>
                </a:lnTo>
                <a:lnTo>
                  <a:pt x="1752" y="834"/>
                </a:lnTo>
                <a:close/>
                <a:moveTo>
                  <a:pt x="1705" y="834"/>
                </a:moveTo>
                <a:lnTo>
                  <a:pt x="1704" y="833"/>
                </a:lnTo>
                <a:lnTo>
                  <a:pt x="1704" y="832"/>
                </a:lnTo>
                <a:lnTo>
                  <a:pt x="1705" y="832"/>
                </a:lnTo>
                <a:lnTo>
                  <a:pt x="1705" y="831"/>
                </a:lnTo>
                <a:lnTo>
                  <a:pt x="1707" y="831"/>
                </a:lnTo>
                <a:lnTo>
                  <a:pt x="1705" y="832"/>
                </a:lnTo>
                <a:lnTo>
                  <a:pt x="1707" y="833"/>
                </a:lnTo>
                <a:lnTo>
                  <a:pt x="1705" y="833"/>
                </a:lnTo>
                <a:lnTo>
                  <a:pt x="1705" y="834"/>
                </a:lnTo>
                <a:close/>
                <a:moveTo>
                  <a:pt x="1715" y="833"/>
                </a:moveTo>
                <a:lnTo>
                  <a:pt x="1715" y="834"/>
                </a:lnTo>
                <a:lnTo>
                  <a:pt x="1714" y="833"/>
                </a:lnTo>
                <a:lnTo>
                  <a:pt x="1714" y="832"/>
                </a:lnTo>
                <a:lnTo>
                  <a:pt x="1714" y="831"/>
                </a:lnTo>
                <a:lnTo>
                  <a:pt x="1715" y="831"/>
                </a:lnTo>
                <a:lnTo>
                  <a:pt x="1715" y="832"/>
                </a:lnTo>
                <a:lnTo>
                  <a:pt x="1716" y="832"/>
                </a:lnTo>
                <a:lnTo>
                  <a:pt x="1716" y="833"/>
                </a:lnTo>
                <a:lnTo>
                  <a:pt x="1715" y="833"/>
                </a:lnTo>
                <a:close/>
                <a:moveTo>
                  <a:pt x="1711" y="831"/>
                </a:moveTo>
                <a:lnTo>
                  <a:pt x="1711" y="832"/>
                </a:lnTo>
                <a:lnTo>
                  <a:pt x="1710" y="831"/>
                </a:lnTo>
                <a:lnTo>
                  <a:pt x="1709" y="831"/>
                </a:lnTo>
                <a:lnTo>
                  <a:pt x="1709" y="830"/>
                </a:lnTo>
                <a:lnTo>
                  <a:pt x="1709" y="829"/>
                </a:lnTo>
                <a:lnTo>
                  <a:pt x="1709" y="827"/>
                </a:lnTo>
                <a:lnTo>
                  <a:pt x="1710" y="827"/>
                </a:lnTo>
                <a:lnTo>
                  <a:pt x="1710" y="829"/>
                </a:lnTo>
                <a:lnTo>
                  <a:pt x="1711" y="829"/>
                </a:lnTo>
                <a:lnTo>
                  <a:pt x="1711" y="830"/>
                </a:lnTo>
                <a:lnTo>
                  <a:pt x="1712" y="830"/>
                </a:lnTo>
                <a:lnTo>
                  <a:pt x="1712" y="831"/>
                </a:lnTo>
                <a:lnTo>
                  <a:pt x="1711" y="831"/>
                </a:lnTo>
                <a:close/>
                <a:moveTo>
                  <a:pt x="1736" y="825"/>
                </a:moveTo>
                <a:lnTo>
                  <a:pt x="1735" y="825"/>
                </a:lnTo>
                <a:lnTo>
                  <a:pt x="1734" y="825"/>
                </a:lnTo>
                <a:lnTo>
                  <a:pt x="1734" y="824"/>
                </a:lnTo>
                <a:lnTo>
                  <a:pt x="1735" y="824"/>
                </a:lnTo>
                <a:lnTo>
                  <a:pt x="1736" y="824"/>
                </a:lnTo>
                <a:lnTo>
                  <a:pt x="1736" y="825"/>
                </a:lnTo>
                <a:close/>
                <a:moveTo>
                  <a:pt x="1674" y="823"/>
                </a:moveTo>
                <a:lnTo>
                  <a:pt x="1676" y="823"/>
                </a:lnTo>
                <a:lnTo>
                  <a:pt x="1676" y="824"/>
                </a:lnTo>
                <a:lnTo>
                  <a:pt x="1677" y="824"/>
                </a:lnTo>
                <a:lnTo>
                  <a:pt x="1677" y="825"/>
                </a:lnTo>
                <a:lnTo>
                  <a:pt x="1677" y="826"/>
                </a:lnTo>
                <a:lnTo>
                  <a:pt x="1678" y="826"/>
                </a:lnTo>
                <a:lnTo>
                  <a:pt x="1678" y="827"/>
                </a:lnTo>
                <a:lnTo>
                  <a:pt x="1679" y="829"/>
                </a:lnTo>
                <a:lnTo>
                  <a:pt x="1679" y="830"/>
                </a:lnTo>
                <a:lnTo>
                  <a:pt x="1680" y="830"/>
                </a:lnTo>
                <a:lnTo>
                  <a:pt x="1680" y="831"/>
                </a:lnTo>
                <a:lnTo>
                  <a:pt x="1680" y="832"/>
                </a:lnTo>
                <a:lnTo>
                  <a:pt x="1679" y="832"/>
                </a:lnTo>
                <a:lnTo>
                  <a:pt x="1678" y="831"/>
                </a:lnTo>
                <a:lnTo>
                  <a:pt x="1677" y="831"/>
                </a:lnTo>
                <a:lnTo>
                  <a:pt x="1677" y="830"/>
                </a:lnTo>
                <a:lnTo>
                  <a:pt x="1676" y="830"/>
                </a:lnTo>
                <a:lnTo>
                  <a:pt x="1674" y="829"/>
                </a:lnTo>
                <a:lnTo>
                  <a:pt x="1673" y="827"/>
                </a:lnTo>
                <a:lnTo>
                  <a:pt x="1672" y="826"/>
                </a:lnTo>
                <a:lnTo>
                  <a:pt x="1672" y="825"/>
                </a:lnTo>
                <a:lnTo>
                  <a:pt x="1671" y="825"/>
                </a:lnTo>
                <a:lnTo>
                  <a:pt x="1671" y="824"/>
                </a:lnTo>
                <a:lnTo>
                  <a:pt x="1672" y="824"/>
                </a:lnTo>
                <a:lnTo>
                  <a:pt x="1672" y="823"/>
                </a:lnTo>
                <a:lnTo>
                  <a:pt x="1673" y="823"/>
                </a:lnTo>
                <a:lnTo>
                  <a:pt x="1673" y="821"/>
                </a:lnTo>
                <a:lnTo>
                  <a:pt x="1673" y="823"/>
                </a:lnTo>
                <a:lnTo>
                  <a:pt x="1674" y="823"/>
                </a:lnTo>
                <a:close/>
                <a:moveTo>
                  <a:pt x="1729" y="820"/>
                </a:moveTo>
                <a:lnTo>
                  <a:pt x="1729" y="821"/>
                </a:lnTo>
                <a:lnTo>
                  <a:pt x="1729" y="820"/>
                </a:lnTo>
                <a:lnTo>
                  <a:pt x="1730" y="821"/>
                </a:lnTo>
                <a:lnTo>
                  <a:pt x="1732" y="821"/>
                </a:lnTo>
                <a:lnTo>
                  <a:pt x="1732" y="823"/>
                </a:lnTo>
                <a:lnTo>
                  <a:pt x="1732" y="824"/>
                </a:lnTo>
                <a:lnTo>
                  <a:pt x="1733" y="824"/>
                </a:lnTo>
                <a:lnTo>
                  <a:pt x="1732" y="824"/>
                </a:lnTo>
                <a:lnTo>
                  <a:pt x="1730" y="823"/>
                </a:lnTo>
                <a:lnTo>
                  <a:pt x="1729" y="823"/>
                </a:lnTo>
                <a:lnTo>
                  <a:pt x="1728" y="823"/>
                </a:lnTo>
                <a:lnTo>
                  <a:pt x="1728" y="821"/>
                </a:lnTo>
                <a:lnTo>
                  <a:pt x="1729" y="820"/>
                </a:lnTo>
                <a:close/>
                <a:moveTo>
                  <a:pt x="1786" y="887"/>
                </a:moveTo>
                <a:lnTo>
                  <a:pt x="1786" y="888"/>
                </a:lnTo>
                <a:lnTo>
                  <a:pt x="1785" y="888"/>
                </a:lnTo>
                <a:lnTo>
                  <a:pt x="1784" y="888"/>
                </a:lnTo>
                <a:lnTo>
                  <a:pt x="1784" y="889"/>
                </a:lnTo>
                <a:lnTo>
                  <a:pt x="1783" y="889"/>
                </a:lnTo>
                <a:lnTo>
                  <a:pt x="1783" y="888"/>
                </a:lnTo>
                <a:lnTo>
                  <a:pt x="1783" y="889"/>
                </a:lnTo>
                <a:lnTo>
                  <a:pt x="1782" y="889"/>
                </a:lnTo>
                <a:lnTo>
                  <a:pt x="1782" y="888"/>
                </a:lnTo>
                <a:lnTo>
                  <a:pt x="1782" y="887"/>
                </a:lnTo>
                <a:lnTo>
                  <a:pt x="1780" y="887"/>
                </a:lnTo>
                <a:lnTo>
                  <a:pt x="1780" y="888"/>
                </a:lnTo>
                <a:lnTo>
                  <a:pt x="1779" y="887"/>
                </a:lnTo>
                <a:lnTo>
                  <a:pt x="1778" y="886"/>
                </a:lnTo>
                <a:lnTo>
                  <a:pt x="1778" y="884"/>
                </a:lnTo>
                <a:lnTo>
                  <a:pt x="1777" y="886"/>
                </a:lnTo>
                <a:lnTo>
                  <a:pt x="1777" y="884"/>
                </a:lnTo>
                <a:lnTo>
                  <a:pt x="1777" y="883"/>
                </a:lnTo>
                <a:lnTo>
                  <a:pt x="1777" y="882"/>
                </a:lnTo>
                <a:lnTo>
                  <a:pt x="1778" y="881"/>
                </a:lnTo>
                <a:lnTo>
                  <a:pt x="1778" y="882"/>
                </a:lnTo>
                <a:lnTo>
                  <a:pt x="1778" y="881"/>
                </a:lnTo>
                <a:lnTo>
                  <a:pt x="1777" y="881"/>
                </a:lnTo>
                <a:lnTo>
                  <a:pt x="1777" y="880"/>
                </a:lnTo>
                <a:lnTo>
                  <a:pt x="1776" y="881"/>
                </a:lnTo>
                <a:lnTo>
                  <a:pt x="1776" y="880"/>
                </a:lnTo>
                <a:lnTo>
                  <a:pt x="1774" y="880"/>
                </a:lnTo>
                <a:lnTo>
                  <a:pt x="1774" y="881"/>
                </a:lnTo>
                <a:lnTo>
                  <a:pt x="1774" y="882"/>
                </a:lnTo>
                <a:lnTo>
                  <a:pt x="1774" y="883"/>
                </a:lnTo>
                <a:lnTo>
                  <a:pt x="1773" y="883"/>
                </a:lnTo>
                <a:lnTo>
                  <a:pt x="1772" y="883"/>
                </a:lnTo>
                <a:lnTo>
                  <a:pt x="1772" y="884"/>
                </a:lnTo>
                <a:lnTo>
                  <a:pt x="1771" y="884"/>
                </a:lnTo>
                <a:lnTo>
                  <a:pt x="1770" y="883"/>
                </a:lnTo>
                <a:lnTo>
                  <a:pt x="1771" y="882"/>
                </a:lnTo>
                <a:lnTo>
                  <a:pt x="1771" y="881"/>
                </a:lnTo>
                <a:lnTo>
                  <a:pt x="1772" y="880"/>
                </a:lnTo>
                <a:lnTo>
                  <a:pt x="1773" y="880"/>
                </a:lnTo>
                <a:lnTo>
                  <a:pt x="1773" y="878"/>
                </a:lnTo>
                <a:lnTo>
                  <a:pt x="1773" y="877"/>
                </a:lnTo>
                <a:lnTo>
                  <a:pt x="1772" y="876"/>
                </a:lnTo>
                <a:lnTo>
                  <a:pt x="1772" y="875"/>
                </a:lnTo>
                <a:lnTo>
                  <a:pt x="1771" y="874"/>
                </a:lnTo>
                <a:lnTo>
                  <a:pt x="1770" y="874"/>
                </a:lnTo>
                <a:lnTo>
                  <a:pt x="1768" y="875"/>
                </a:lnTo>
                <a:lnTo>
                  <a:pt x="1768" y="876"/>
                </a:lnTo>
                <a:lnTo>
                  <a:pt x="1767" y="877"/>
                </a:lnTo>
                <a:lnTo>
                  <a:pt x="1767" y="878"/>
                </a:lnTo>
                <a:lnTo>
                  <a:pt x="1766" y="878"/>
                </a:lnTo>
                <a:lnTo>
                  <a:pt x="1765" y="878"/>
                </a:lnTo>
                <a:lnTo>
                  <a:pt x="1765" y="880"/>
                </a:lnTo>
                <a:lnTo>
                  <a:pt x="1764" y="880"/>
                </a:lnTo>
                <a:lnTo>
                  <a:pt x="1764" y="878"/>
                </a:lnTo>
                <a:lnTo>
                  <a:pt x="1762" y="878"/>
                </a:lnTo>
                <a:lnTo>
                  <a:pt x="1762" y="880"/>
                </a:lnTo>
                <a:lnTo>
                  <a:pt x="1761" y="880"/>
                </a:lnTo>
                <a:lnTo>
                  <a:pt x="1760" y="880"/>
                </a:lnTo>
                <a:lnTo>
                  <a:pt x="1759" y="880"/>
                </a:lnTo>
                <a:lnTo>
                  <a:pt x="1758" y="881"/>
                </a:lnTo>
                <a:lnTo>
                  <a:pt x="1757" y="882"/>
                </a:lnTo>
                <a:lnTo>
                  <a:pt x="1755" y="882"/>
                </a:lnTo>
                <a:lnTo>
                  <a:pt x="1754" y="881"/>
                </a:lnTo>
                <a:lnTo>
                  <a:pt x="1753" y="880"/>
                </a:lnTo>
                <a:lnTo>
                  <a:pt x="1752" y="880"/>
                </a:lnTo>
                <a:lnTo>
                  <a:pt x="1752" y="881"/>
                </a:lnTo>
                <a:lnTo>
                  <a:pt x="1752" y="882"/>
                </a:lnTo>
                <a:lnTo>
                  <a:pt x="1751" y="883"/>
                </a:lnTo>
                <a:lnTo>
                  <a:pt x="1751" y="882"/>
                </a:lnTo>
                <a:lnTo>
                  <a:pt x="1749" y="882"/>
                </a:lnTo>
                <a:lnTo>
                  <a:pt x="1748" y="882"/>
                </a:lnTo>
                <a:lnTo>
                  <a:pt x="1748" y="883"/>
                </a:lnTo>
                <a:lnTo>
                  <a:pt x="1747" y="883"/>
                </a:lnTo>
                <a:lnTo>
                  <a:pt x="1747" y="882"/>
                </a:lnTo>
                <a:lnTo>
                  <a:pt x="1747" y="881"/>
                </a:lnTo>
                <a:lnTo>
                  <a:pt x="1747" y="880"/>
                </a:lnTo>
                <a:lnTo>
                  <a:pt x="1746" y="878"/>
                </a:lnTo>
                <a:lnTo>
                  <a:pt x="1746" y="877"/>
                </a:lnTo>
                <a:lnTo>
                  <a:pt x="1745" y="877"/>
                </a:lnTo>
                <a:lnTo>
                  <a:pt x="1745" y="878"/>
                </a:lnTo>
                <a:lnTo>
                  <a:pt x="1745" y="880"/>
                </a:lnTo>
                <a:lnTo>
                  <a:pt x="1745" y="881"/>
                </a:lnTo>
                <a:lnTo>
                  <a:pt x="1743" y="881"/>
                </a:lnTo>
                <a:lnTo>
                  <a:pt x="1743" y="880"/>
                </a:lnTo>
                <a:lnTo>
                  <a:pt x="1742" y="881"/>
                </a:lnTo>
                <a:lnTo>
                  <a:pt x="1741" y="881"/>
                </a:lnTo>
                <a:lnTo>
                  <a:pt x="1740" y="880"/>
                </a:lnTo>
                <a:lnTo>
                  <a:pt x="1739" y="880"/>
                </a:lnTo>
                <a:lnTo>
                  <a:pt x="1739" y="878"/>
                </a:lnTo>
                <a:lnTo>
                  <a:pt x="1737" y="877"/>
                </a:lnTo>
                <a:lnTo>
                  <a:pt x="1737" y="876"/>
                </a:lnTo>
                <a:lnTo>
                  <a:pt x="1737" y="875"/>
                </a:lnTo>
                <a:lnTo>
                  <a:pt x="1736" y="875"/>
                </a:lnTo>
                <a:lnTo>
                  <a:pt x="1735" y="875"/>
                </a:lnTo>
                <a:lnTo>
                  <a:pt x="1734" y="876"/>
                </a:lnTo>
                <a:lnTo>
                  <a:pt x="1733" y="877"/>
                </a:lnTo>
                <a:lnTo>
                  <a:pt x="1733" y="876"/>
                </a:lnTo>
                <a:lnTo>
                  <a:pt x="1733" y="877"/>
                </a:lnTo>
                <a:lnTo>
                  <a:pt x="1733" y="878"/>
                </a:lnTo>
                <a:lnTo>
                  <a:pt x="1733" y="880"/>
                </a:lnTo>
                <a:lnTo>
                  <a:pt x="1732" y="880"/>
                </a:lnTo>
                <a:lnTo>
                  <a:pt x="1732" y="881"/>
                </a:lnTo>
                <a:lnTo>
                  <a:pt x="1730" y="882"/>
                </a:lnTo>
                <a:lnTo>
                  <a:pt x="1730" y="883"/>
                </a:lnTo>
                <a:lnTo>
                  <a:pt x="1729" y="882"/>
                </a:lnTo>
                <a:lnTo>
                  <a:pt x="1728" y="882"/>
                </a:lnTo>
                <a:lnTo>
                  <a:pt x="1728" y="881"/>
                </a:lnTo>
                <a:lnTo>
                  <a:pt x="1727" y="881"/>
                </a:lnTo>
                <a:lnTo>
                  <a:pt x="1726" y="881"/>
                </a:lnTo>
                <a:lnTo>
                  <a:pt x="1726" y="882"/>
                </a:lnTo>
                <a:lnTo>
                  <a:pt x="1726" y="881"/>
                </a:lnTo>
                <a:lnTo>
                  <a:pt x="1726" y="880"/>
                </a:lnTo>
                <a:lnTo>
                  <a:pt x="1727" y="880"/>
                </a:lnTo>
                <a:lnTo>
                  <a:pt x="1727" y="878"/>
                </a:lnTo>
                <a:lnTo>
                  <a:pt x="1726" y="878"/>
                </a:lnTo>
                <a:lnTo>
                  <a:pt x="1726" y="880"/>
                </a:lnTo>
                <a:lnTo>
                  <a:pt x="1726" y="878"/>
                </a:lnTo>
                <a:lnTo>
                  <a:pt x="1724" y="878"/>
                </a:lnTo>
                <a:lnTo>
                  <a:pt x="1724" y="877"/>
                </a:lnTo>
                <a:lnTo>
                  <a:pt x="1723" y="877"/>
                </a:lnTo>
                <a:lnTo>
                  <a:pt x="1724" y="876"/>
                </a:lnTo>
                <a:lnTo>
                  <a:pt x="1724" y="877"/>
                </a:lnTo>
                <a:lnTo>
                  <a:pt x="1726" y="877"/>
                </a:lnTo>
                <a:lnTo>
                  <a:pt x="1726" y="876"/>
                </a:lnTo>
                <a:lnTo>
                  <a:pt x="1726" y="875"/>
                </a:lnTo>
                <a:lnTo>
                  <a:pt x="1724" y="875"/>
                </a:lnTo>
                <a:lnTo>
                  <a:pt x="1723" y="875"/>
                </a:lnTo>
                <a:lnTo>
                  <a:pt x="1723" y="874"/>
                </a:lnTo>
                <a:lnTo>
                  <a:pt x="1723" y="873"/>
                </a:lnTo>
                <a:lnTo>
                  <a:pt x="1722" y="873"/>
                </a:lnTo>
                <a:lnTo>
                  <a:pt x="1722" y="874"/>
                </a:lnTo>
                <a:lnTo>
                  <a:pt x="1722" y="875"/>
                </a:lnTo>
                <a:lnTo>
                  <a:pt x="1721" y="875"/>
                </a:lnTo>
                <a:lnTo>
                  <a:pt x="1721" y="874"/>
                </a:lnTo>
                <a:lnTo>
                  <a:pt x="1720" y="875"/>
                </a:lnTo>
                <a:lnTo>
                  <a:pt x="1720" y="874"/>
                </a:lnTo>
                <a:lnTo>
                  <a:pt x="1718" y="875"/>
                </a:lnTo>
                <a:lnTo>
                  <a:pt x="1717" y="876"/>
                </a:lnTo>
                <a:lnTo>
                  <a:pt x="1717" y="875"/>
                </a:lnTo>
                <a:lnTo>
                  <a:pt x="1716" y="875"/>
                </a:lnTo>
                <a:lnTo>
                  <a:pt x="1716" y="876"/>
                </a:lnTo>
                <a:lnTo>
                  <a:pt x="1715" y="875"/>
                </a:lnTo>
                <a:lnTo>
                  <a:pt x="1715" y="874"/>
                </a:lnTo>
                <a:lnTo>
                  <a:pt x="1716" y="874"/>
                </a:lnTo>
                <a:lnTo>
                  <a:pt x="1717" y="873"/>
                </a:lnTo>
                <a:lnTo>
                  <a:pt x="1718" y="871"/>
                </a:lnTo>
                <a:lnTo>
                  <a:pt x="1717" y="871"/>
                </a:lnTo>
                <a:lnTo>
                  <a:pt x="1716" y="871"/>
                </a:lnTo>
                <a:lnTo>
                  <a:pt x="1716" y="873"/>
                </a:lnTo>
                <a:lnTo>
                  <a:pt x="1715" y="873"/>
                </a:lnTo>
                <a:lnTo>
                  <a:pt x="1715" y="871"/>
                </a:lnTo>
                <a:lnTo>
                  <a:pt x="1714" y="871"/>
                </a:lnTo>
                <a:lnTo>
                  <a:pt x="1715" y="870"/>
                </a:lnTo>
                <a:lnTo>
                  <a:pt x="1715" y="869"/>
                </a:lnTo>
                <a:lnTo>
                  <a:pt x="1716" y="869"/>
                </a:lnTo>
                <a:lnTo>
                  <a:pt x="1716" y="868"/>
                </a:lnTo>
                <a:lnTo>
                  <a:pt x="1716" y="867"/>
                </a:lnTo>
                <a:lnTo>
                  <a:pt x="1715" y="867"/>
                </a:lnTo>
                <a:lnTo>
                  <a:pt x="1715" y="868"/>
                </a:lnTo>
                <a:lnTo>
                  <a:pt x="1715" y="869"/>
                </a:lnTo>
                <a:lnTo>
                  <a:pt x="1714" y="868"/>
                </a:lnTo>
                <a:lnTo>
                  <a:pt x="1712" y="868"/>
                </a:lnTo>
                <a:lnTo>
                  <a:pt x="1712" y="867"/>
                </a:lnTo>
                <a:lnTo>
                  <a:pt x="1711" y="867"/>
                </a:lnTo>
                <a:lnTo>
                  <a:pt x="1711" y="865"/>
                </a:lnTo>
                <a:lnTo>
                  <a:pt x="1711" y="867"/>
                </a:lnTo>
                <a:lnTo>
                  <a:pt x="1710" y="867"/>
                </a:lnTo>
                <a:lnTo>
                  <a:pt x="1709" y="867"/>
                </a:lnTo>
                <a:lnTo>
                  <a:pt x="1709" y="868"/>
                </a:lnTo>
                <a:lnTo>
                  <a:pt x="1708" y="869"/>
                </a:lnTo>
                <a:lnTo>
                  <a:pt x="1708" y="870"/>
                </a:lnTo>
                <a:lnTo>
                  <a:pt x="1707" y="869"/>
                </a:lnTo>
                <a:lnTo>
                  <a:pt x="1705" y="870"/>
                </a:lnTo>
                <a:lnTo>
                  <a:pt x="1705" y="869"/>
                </a:lnTo>
                <a:lnTo>
                  <a:pt x="1704" y="869"/>
                </a:lnTo>
                <a:lnTo>
                  <a:pt x="1704" y="868"/>
                </a:lnTo>
                <a:lnTo>
                  <a:pt x="1705" y="868"/>
                </a:lnTo>
                <a:lnTo>
                  <a:pt x="1705" y="867"/>
                </a:lnTo>
                <a:lnTo>
                  <a:pt x="1707" y="867"/>
                </a:lnTo>
                <a:lnTo>
                  <a:pt x="1707" y="865"/>
                </a:lnTo>
                <a:lnTo>
                  <a:pt x="1705" y="864"/>
                </a:lnTo>
                <a:lnTo>
                  <a:pt x="1705" y="863"/>
                </a:lnTo>
                <a:lnTo>
                  <a:pt x="1707" y="862"/>
                </a:lnTo>
                <a:lnTo>
                  <a:pt x="1707" y="861"/>
                </a:lnTo>
                <a:lnTo>
                  <a:pt x="1708" y="861"/>
                </a:lnTo>
                <a:lnTo>
                  <a:pt x="1708" y="859"/>
                </a:lnTo>
                <a:lnTo>
                  <a:pt x="1709" y="859"/>
                </a:lnTo>
                <a:lnTo>
                  <a:pt x="1708" y="859"/>
                </a:lnTo>
                <a:lnTo>
                  <a:pt x="1708" y="858"/>
                </a:lnTo>
                <a:lnTo>
                  <a:pt x="1709" y="857"/>
                </a:lnTo>
                <a:lnTo>
                  <a:pt x="1709" y="856"/>
                </a:lnTo>
                <a:lnTo>
                  <a:pt x="1709" y="855"/>
                </a:lnTo>
                <a:lnTo>
                  <a:pt x="1710" y="855"/>
                </a:lnTo>
                <a:lnTo>
                  <a:pt x="1711" y="855"/>
                </a:lnTo>
                <a:lnTo>
                  <a:pt x="1711" y="854"/>
                </a:lnTo>
                <a:lnTo>
                  <a:pt x="1712" y="852"/>
                </a:lnTo>
                <a:lnTo>
                  <a:pt x="1712" y="851"/>
                </a:lnTo>
                <a:lnTo>
                  <a:pt x="1714" y="850"/>
                </a:lnTo>
                <a:lnTo>
                  <a:pt x="1714" y="849"/>
                </a:lnTo>
                <a:lnTo>
                  <a:pt x="1715" y="849"/>
                </a:lnTo>
                <a:lnTo>
                  <a:pt x="1716" y="849"/>
                </a:lnTo>
                <a:lnTo>
                  <a:pt x="1717" y="849"/>
                </a:lnTo>
                <a:lnTo>
                  <a:pt x="1718" y="850"/>
                </a:lnTo>
                <a:lnTo>
                  <a:pt x="1720" y="851"/>
                </a:lnTo>
                <a:lnTo>
                  <a:pt x="1720" y="852"/>
                </a:lnTo>
                <a:lnTo>
                  <a:pt x="1718" y="852"/>
                </a:lnTo>
                <a:lnTo>
                  <a:pt x="1718" y="854"/>
                </a:lnTo>
                <a:lnTo>
                  <a:pt x="1717" y="854"/>
                </a:lnTo>
                <a:lnTo>
                  <a:pt x="1717" y="856"/>
                </a:lnTo>
                <a:lnTo>
                  <a:pt x="1718" y="856"/>
                </a:lnTo>
                <a:lnTo>
                  <a:pt x="1718" y="857"/>
                </a:lnTo>
                <a:lnTo>
                  <a:pt x="1720" y="857"/>
                </a:lnTo>
                <a:lnTo>
                  <a:pt x="1720" y="858"/>
                </a:lnTo>
                <a:lnTo>
                  <a:pt x="1718" y="858"/>
                </a:lnTo>
                <a:lnTo>
                  <a:pt x="1718" y="859"/>
                </a:lnTo>
                <a:lnTo>
                  <a:pt x="1720" y="859"/>
                </a:lnTo>
                <a:lnTo>
                  <a:pt x="1721" y="859"/>
                </a:lnTo>
                <a:lnTo>
                  <a:pt x="1721" y="858"/>
                </a:lnTo>
                <a:lnTo>
                  <a:pt x="1722" y="857"/>
                </a:lnTo>
                <a:lnTo>
                  <a:pt x="1722" y="858"/>
                </a:lnTo>
                <a:lnTo>
                  <a:pt x="1721" y="859"/>
                </a:lnTo>
                <a:lnTo>
                  <a:pt x="1720" y="859"/>
                </a:lnTo>
                <a:lnTo>
                  <a:pt x="1720" y="861"/>
                </a:lnTo>
                <a:lnTo>
                  <a:pt x="1721" y="861"/>
                </a:lnTo>
                <a:lnTo>
                  <a:pt x="1722" y="861"/>
                </a:lnTo>
                <a:lnTo>
                  <a:pt x="1722" y="862"/>
                </a:lnTo>
                <a:lnTo>
                  <a:pt x="1723" y="863"/>
                </a:lnTo>
                <a:lnTo>
                  <a:pt x="1724" y="863"/>
                </a:lnTo>
                <a:lnTo>
                  <a:pt x="1724" y="864"/>
                </a:lnTo>
                <a:lnTo>
                  <a:pt x="1726" y="864"/>
                </a:lnTo>
                <a:lnTo>
                  <a:pt x="1727" y="863"/>
                </a:lnTo>
                <a:lnTo>
                  <a:pt x="1728" y="862"/>
                </a:lnTo>
                <a:lnTo>
                  <a:pt x="1728" y="861"/>
                </a:lnTo>
                <a:lnTo>
                  <a:pt x="1728" y="859"/>
                </a:lnTo>
                <a:lnTo>
                  <a:pt x="1729" y="859"/>
                </a:lnTo>
                <a:lnTo>
                  <a:pt x="1729" y="858"/>
                </a:lnTo>
                <a:lnTo>
                  <a:pt x="1730" y="858"/>
                </a:lnTo>
                <a:lnTo>
                  <a:pt x="1732" y="858"/>
                </a:lnTo>
                <a:lnTo>
                  <a:pt x="1732" y="857"/>
                </a:lnTo>
                <a:lnTo>
                  <a:pt x="1733" y="857"/>
                </a:lnTo>
                <a:lnTo>
                  <a:pt x="1733" y="856"/>
                </a:lnTo>
                <a:lnTo>
                  <a:pt x="1733" y="855"/>
                </a:lnTo>
                <a:lnTo>
                  <a:pt x="1734" y="854"/>
                </a:lnTo>
                <a:lnTo>
                  <a:pt x="1734" y="852"/>
                </a:lnTo>
                <a:lnTo>
                  <a:pt x="1735" y="852"/>
                </a:lnTo>
                <a:lnTo>
                  <a:pt x="1735" y="851"/>
                </a:lnTo>
                <a:lnTo>
                  <a:pt x="1735" y="850"/>
                </a:lnTo>
                <a:lnTo>
                  <a:pt x="1735" y="849"/>
                </a:lnTo>
                <a:lnTo>
                  <a:pt x="1736" y="849"/>
                </a:lnTo>
                <a:lnTo>
                  <a:pt x="1737" y="848"/>
                </a:lnTo>
                <a:lnTo>
                  <a:pt x="1739" y="849"/>
                </a:lnTo>
                <a:lnTo>
                  <a:pt x="1740" y="849"/>
                </a:lnTo>
                <a:lnTo>
                  <a:pt x="1741" y="849"/>
                </a:lnTo>
                <a:lnTo>
                  <a:pt x="1742" y="849"/>
                </a:lnTo>
                <a:lnTo>
                  <a:pt x="1743" y="849"/>
                </a:lnTo>
                <a:lnTo>
                  <a:pt x="1743" y="848"/>
                </a:lnTo>
                <a:lnTo>
                  <a:pt x="1745" y="846"/>
                </a:lnTo>
                <a:lnTo>
                  <a:pt x="1745" y="845"/>
                </a:lnTo>
                <a:lnTo>
                  <a:pt x="1746" y="845"/>
                </a:lnTo>
                <a:lnTo>
                  <a:pt x="1747" y="844"/>
                </a:lnTo>
                <a:lnTo>
                  <a:pt x="1748" y="844"/>
                </a:lnTo>
                <a:lnTo>
                  <a:pt x="1749" y="843"/>
                </a:lnTo>
                <a:lnTo>
                  <a:pt x="1749" y="844"/>
                </a:lnTo>
                <a:lnTo>
                  <a:pt x="1751" y="844"/>
                </a:lnTo>
                <a:lnTo>
                  <a:pt x="1752" y="844"/>
                </a:lnTo>
                <a:lnTo>
                  <a:pt x="1753" y="844"/>
                </a:lnTo>
                <a:lnTo>
                  <a:pt x="1754" y="844"/>
                </a:lnTo>
                <a:lnTo>
                  <a:pt x="1754" y="845"/>
                </a:lnTo>
                <a:lnTo>
                  <a:pt x="1755" y="845"/>
                </a:lnTo>
                <a:lnTo>
                  <a:pt x="1757" y="844"/>
                </a:lnTo>
                <a:lnTo>
                  <a:pt x="1758" y="844"/>
                </a:lnTo>
                <a:lnTo>
                  <a:pt x="1759" y="845"/>
                </a:lnTo>
                <a:lnTo>
                  <a:pt x="1760" y="845"/>
                </a:lnTo>
                <a:lnTo>
                  <a:pt x="1760" y="844"/>
                </a:lnTo>
                <a:lnTo>
                  <a:pt x="1759" y="843"/>
                </a:lnTo>
                <a:lnTo>
                  <a:pt x="1758" y="843"/>
                </a:lnTo>
                <a:lnTo>
                  <a:pt x="1757" y="843"/>
                </a:lnTo>
                <a:lnTo>
                  <a:pt x="1755" y="842"/>
                </a:lnTo>
                <a:lnTo>
                  <a:pt x="1755" y="840"/>
                </a:lnTo>
                <a:lnTo>
                  <a:pt x="1757" y="840"/>
                </a:lnTo>
                <a:lnTo>
                  <a:pt x="1757" y="839"/>
                </a:lnTo>
                <a:lnTo>
                  <a:pt x="1758" y="839"/>
                </a:lnTo>
                <a:lnTo>
                  <a:pt x="1759" y="839"/>
                </a:lnTo>
                <a:lnTo>
                  <a:pt x="1760" y="839"/>
                </a:lnTo>
                <a:lnTo>
                  <a:pt x="1760" y="838"/>
                </a:lnTo>
                <a:lnTo>
                  <a:pt x="1760" y="837"/>
                </a:lnTo>
                <a:lnTo>
                  <a:pt x="1761" y="836"/>
                </a:lnTo>
                <a:lnTo>
                  <a:pt x="1760" y="834"/>
                </a:lnTo>
                <a:lnTo>
                  <a:pt x="1759" y="834"/>
                </a:lnTo>
                <a:lnTo>
                  <a:pt x="1760" y="833"/>
                </a:lnTo>
                <a:lnTo>
                  <a:pt x="1759" y="833"/>
                </a:lnTo>
                <a:lnTo>
                  <a:pt x="1759" y="832"/>
                </a:lnTo>
                <a:lnTo>
                  <a:pt x="1760" y="832"/>
                </a:lnTo>
                <a:lnTo>
                  <a:pt x="1760" y="831"/>
                </a:lnTo>
                <a:lnTo>
                  <a:pt x="1759" y="830"/>
                </a:lnTo>
                <a:lnTo>
                  <a:pt x="1758" y="830"/>
                </a:lnTo>
                <a:lnTo>
                  <a:pt x="1757" y="830"/>
                </a:lnTo>
                <a:lnTo>
                  <a:pt x="1755" y="830"/>
                </a:lnTo>
                <a:lnTo>
                  <a:pt x="1754" y="830"/>
                </a:lnTo>
                <a:lnTo>
                  <a:pt x="1753" y="830"/>
                </a:lnTo>
                <a:lnTo>
                  <a:pt x="1752" y="830"/>
                </a:lnTo>
                <a:lnTo>
                  <a:pt x="1751" y="829"/>
                </a:lnTo>
                <a:lnTo>
                  <a:pt x="1749" y="829"/>
                </a:lnTo>
                <a:lnTo>
                  <a:pt x="1749" y="827"/>
                </a:lnTo>
                <a:lnTo>
                  <a:pt x="1748" y="827"/>
                </a:lnTo>
                <a:lnTo>
                  <a:pt x="1747" y="827"/>
                </a:lnTo>
                <a:lnTo>
                  <a:pt x="1747" y="826"/>
                </a:lnTo>
                <a:lnTo>
                  <a:pt x="1746" y="826"/>
                </a:lnTo>
                <a:lnTo>
                  <a:pt x="1745" y="826"/>
                </a:lnTo>
                <a:lnTo>
                  <a:pt x="1745" y="825"/>
                </a:lnTo>
                <a:lnTo>
                  <a:pt x="1745" y="824"/>
                </a:lnTo>
                <a:lnTo>
                  <a:pt x="1746" y="824"/>
                </a:lnTo>
                <a:lnTo>
                  <a:pt x="1747" y="824"/>
                </a:lnTo>
                <a:lnTo>
                  <a:pt x="1747" y="823"/>
                </a:lnTo>
                <a:lnTo>
                  <a:pt x="1747" y="821"/>
                </a:lnTo>
                <a:lnTo>
                  <a:pt x="1747" y="820"/>
                </a:lnTo>
                <a:lnTo>
                  <a:pt x="1748" y="820"/>
                </a:lnTo>
                <a:lnTo>
                  <a:pt x="1749" y="820"/>
                </a:lnTo>
                <a:lnTo>
                  <a:pt x="1751" y="820"/>
                </a:lnTo>
                <a:lnTo>
                  <a:pt x="1752" y="820"/>
                </a:lnTo>
                <a:lnTo>
                  <a:pt x="1753" y="820"/>
                </a:lnTo>
                <a:lnTo>
                  <a:pt x="1752" y="819"/>
                </a:lnTo>
                <a:lnTo>
                  <a:pt x="1753" y="819"/>
                </a:lnTo>
                <a:lnTo>
                  <a:pt x="1753" y="820"/>
                </a:lnTo>
                <a:lnTo>
                  <a:pt x="1754" y="821"/>
                </a:lnTo>
                <a:lnTo>
                  <a:pt x="1755" y="821"/>
                </a:lnTo>
                <a:lnTo>
                  <a:pt x="1757" y="821"/>
                </a:lnTo>
                <a:lnTo>
                  <a:pt x="1758" y="821"/>
                </a:lnTo>
                <a:lnTo>
                  <a:pt x="1758" y="820"/>
                </a:lnTo>
                <a:lnTo>
                  <a:pt x="1757" y="820"/>
                </a:lnTo>
                <a:lnTo>
                  <a:pt x="1755" y="820"/>
                </a:lnTo>
                <a:lnTo>
                  <a:pt x="1755" y="819"/>
                </a:lnTo>
                <a:lnTo>
                  <a:pt x="1757" y="820"/>
                </a:lnTo>
                <a:lnTo>
                  <a:pt x="1758" y="820"/>
                </a:lnTo>
                <a:lnTo>
                  <a:pt x="1759" y="820"/>
                </a:lnTo>
                <a:lnTo>
                  <a:pt x="1760" y="820"/>
                </a:lnTo>
                <a:lnTo>
                  <a:pt x="1761" y="820"/>
                </a:lnTo>
                <a:lnTo>
                  <a:pt x="1762" y="820"/>
                </a:lnTo>
                <a:lnTo>
                  <a:pt x="1764" y="820"/>
                </a:lnTo>
                <a:lnTo>
                  <a:pt x="1765" y="820"/>
                </a:lnTo>
                <a:lnTo>
                  <a:pt x="1766" y="819"/>
                </a:lnTo>
                <a:lnTo>
                  <a:pt x="1767" y="819"/>
                </a:lnTo>
                <a:lnTo>
                  <a:pt x="1768" y="819"/>
                </a:lnTo>
                <a:lnTo>
                  <a:pt x="1770" y="819"/>
                </a:lnTo>
                <a:lnTo>
                  <a:pt x="1771" y="819"/>
                </a:lnTo>
                <a:lnTo>
                  <a:pt x="1772" y="820"/>
                </a:lnTo>
                <a:lnTo>
                  <a:pt x="1773" y="820"/>
                </a:lnTo>
                <a:lnTo>
                  <a:pt x="1773" y="821"/>
                </a:lnTo>
                <a:lnTo>
                  <a:pt x="1774" y="821"/>
                </a:lnTo>
                <a:lnTo>
                  <a:pt x="1774" y="823"/>
                </a:lnTo>
                <a:lnTo>
                  <a:pt x="1776" y="823"/>
                </a:lnTo>
                <a:lnTo>
                  <a:pt x="1777" y="823"/>
                </a:lnTo>
                <a:lnTo>
                  <a:pt x="1778" y="823"/>
                </a:lnTo>
                <a:lnTo>
                  <a:pt x="1778" y="824"/>
                </a:lnTo>
                <a:lnTo>
                  <a:pt x="1779" y="824"/>
                </a:lnTo>
                <a:lnTo>
                  <a:pt x="1779" y="825"/>
                </a:lnTo>
                <a:lnTo>
                  <a:pt x="1779" y="826"/>
                </a:lnTo>
                <a:lnTo>
                  <a:pt x="1780" y="826"/>
                </a:lnTo>
                <a:lnTo>
                  <a:pt x="1780" y="825"/>
                </a:lnTo>
                <a:lnTo>
                  <a:pt x="1782" y="825"/>
                </a:lnTo>
                <a:lnTo>
                  <a:pt x="1782" y="824"/>
                </a:lnTo>
                <a:lnTo>
                  <a:pt x="1783" y="824"/>
                </a:lnTo>
                <a:lnTo>
                  <a:pt x="1784" y="825"/>
                </a:lnTo>
                <a:lnTo>
                  <a:pt x="1785" y="826"/>
                </a:lnTo>
                <a:lnTo>
                  <a:pt x="1785" y="827"/>
                </a:lnTo>
                <a:lnTo>
                  <a:pt x="1785" y="829"/>
                </a:lnTo>
                <a:lnTo>
                  <a:pt x="1785" y="830"/>
                </a:lnTo>
                <a:lnTo>
                  <a:pt x="1786" y="830"/>
                </a:lnTo>
                <a:lnTo>
                  <a:pt x="1786" y="831"/>
                </a:lnTo>
                <a:lnTo>
                  <a:pt x="1786" y="832"/>
                </a:lnTo>
                <a:lnTo>
                  <a:pt x="1786" y="833"/>
                </a:lnTo>
                <a:lnTo>
                  <a:pt x="1786" y="832"/>
                </a:lnTo>
                <a:lnTo>
                  <a:pt x="1785" y="832"/>
                </a:lnTo>
                <a:lnTo>
                  <a:pt x="1785" y="833"/>
                </a:lnTo>
                <a:lnTo>
                  <a:pt x="1786" y="833"/>
                </a:lnTo>
                <a:lnTo>
                  <a:pt x="1787" y="833"/>
                </a:lnTo>
                <a:lnTo>
                  <a:pt x="1787" y="834"/>
                </a:lnTo>
                <a:lnTo>
                  <a:pt x="1789" y="836"/>
                </a:lnTo>
                <a:lnTo>
                  <a:pt x="1790" y="836"/>
                </a:lnTo>
                <a:lnTo>
                  <a:pt x="1791" y="836"/>
                </a:lnTo>
                <a:lnTo>
                  <a:pt x="1791" y="837"/>
                </a:lnTo>
                <a:lnTo>
                  <a:pt x="1791" y="838"/>
                </a:lnTo>
                <a:lnTo>
                  <a:pt x="1791" y="839"/>
                </a:lnTo>
                <a:lnTo>
                  <a:pt x="1792" y="839"/>
                </a:lnTo>
                <a:lnTo>
                  <a:pt x="1792" y="840"/>
                </a:lnTo>
                <a:lnTo>
                  <a:pt x="1792" y="842"/>
                </a:lnTo>
                <a:lnTo>
                  <a:pt x="1793" y="842"/>
                </a:lnTo>
                <a:lnTo>
                  <a:pt x="1793" y="843"/>
                </a:lnTo>
                <a:lnTo>
                  <a:pt x="1793" y="844"/>
                </a:lnTo>
                <a:lnTo>
                  <a:pt x="1793" y="845"/>
                </a:lnTo>
                <a:lnTo>
                  <a:pt x="1793" y="846"/>
                </a:lnTo>
                <a:lnTo>
                  <a:pt x="1793" y="848"/>
                </a:lnTo>
                <a:lnTo>
                  <a:pt x="1793" y="849"/>
                </a:lnTo>
                <a:lnTo>
                  <a:pt x="1793" y="850"/>
                </a:lnTo>
                <a:lnTo>
                  <a:pt x="1793" y="851"/>
                </a:lnTo>
                <a:lnTo>
                  <a:pt x="1795" y="851"/>
                </a:lnTo>
                <a:lnTo>
                  <a:pt x="1795" y="852"/>
                </a:lnTo>
                <a:lnTo>
                  <a:pt x="1796" y="852"/>
                </a:lnTo>
                <a:lnTo>
                  <a:pt x="1796" y="854"/>
                </a:lnTo>
                <a:lnTo>
                  <a:pt x="1796" y="855"/>
                </a:lnTo>
                <a:lnTo>
                  <a:pt x="1796" y="856"/>
                </a:lnTo>
                <a:lnTo>
                  <a:pt x="1797" y="856"/>
                </a:lnTo>
                <a:lnTo>
                  <a:pt x="1797" y="855"/>
                </a:lnTo>
                <a:lnTo>
                  <a:pt x="1798" y="855"/>
                </a:lnTo>
                <a:lnTo>
                  <a:pt x="1798" y="856"/>
                </a:lnTo>
                <a:lnTo>
                  <a:pt x="1799" y="855"/>
                </a:lnTo>
                <a:lnTo>
                  <a:pt x="1801" y="856"/>
                </a:lnTo>
                <a:lnTo>
                  <a:pt x="1801" y="857"/>
                </a:lnTo>
                <a:lnTo>
                  <a:pt x="1802" y="857"/>
                </a:lnTo>
                <a:lnTo>
                  <a:pt x="1802" y="858"/>
                </a:lnTo>
                <a:lnTo>
                  <a:pt x="1803" y="858"/>
                </a:lnTo>
                <a:lnTo>
                  <a:pt x="1803" y="859"/>
                </a:lnTo>
                <a:lnTo>
                  <a:pt x="1804" y="859"/>
                </a:lnTo>
                <a:lnTo>
                  <a:pt x="1805" y="859"/>
                </a:lnTo>
                <a:lnTo>
                  <a:pt x="1807" y="858"/>
                </a:lnTo>
                <a:lnTo>
                  <a:pt x="1808" y="858"/>
                </a:lnTo>
                <a:lnTo>
                  <a:pt x="1809" y="858"/>
                </a:lnTo>
                <a:lnTo>
                  <a:pt x="1810" y="859"/>
                </a:lnTo>
                <a:lnTo>
                  <a:pt x="1810" y="861"/>
                </a:lnTo>
                <a:lnTo>
                  <a:pt x="1811" y="861"/>
                </a:lnTo>
                <a:lnTo>
                  <a:pt x="1811" y="862"/>
                </a:lnTo>
                <a:lnTo>
                  <a:pt x="1811" y="863"/>
                </a:lnTo>
                <a:lnTo>
                  <a:pt x="1811" y="864"/>
                </a:lnTo>
                <a:lnTo>
                  <a:pt x="1811" y="865"/>
                </a:lnTo>
                <a:lnTo>
                  <a:pt x="1810" y="867"/>
                </a:lnTo>
                <a:lnTo>
                  <a:pt x="1810" y="868"/>
                </a:lnTo>
                <a:lnTo>
                  <a:pt x="1809" y="869"/>
                </a:lnTo>
                <a:lnTo>
                  <a:pt x="1808" y="869"/>
                </a:lnTo>
                <a:lnTo>
                  <a:pt x="1808" y="870"/>
                </a:lnTo>
                <a:lnTo>
                  <a:pt x="1807" y="870"/>
                </a:lnTo>
                <a:lnTo>
                  <a:pt x="1807" y="871"/>
                </a:lnTo>
                <a:lnTo>
                  <a:pt x="1805" y="873"/>
                </a:lnTo>
                <a:lnTo>
                  <a:pt x="1805" y="874"/>
                </a:lnTo>
                <a:lnTo>
                  <a:pt x="1805" y="875"/>
                </a:lnTo>
                <a:lnTo>
                  <a:pt x="1805" y="876"/>
                </a:lnTo>
                <a:lnTo>
                  <a:pt x="1805" y="877"/>
                </a:lnTo>
                <a:lnTo>
                  <a:pt x="1804" y="877"/>
                </a:lnTo>
                <a:lnTo>
                  <a:pt x="1804" y="878"/>
                </a:lnTo>
                <a:lnTo>
                  <a:pt x="1803" y="878"/>
                </a:lnTo>
                <a:lnTo>
                  <a:pt x="1803" y="880"/>
                </a:lnTo>
                <a:lnTo>
                  <a:pt x="1803" y="881"/>
                </a:lnTo>
                <a:lnTo>
                  <a:pt x="1802" y="881"/>
                </a:lnTo>
                <a:lnTo>
                  <a:pt x="1802" y="882"/>
                </a:lnTo>
                <a:lnTo>
                  <a:pt x="1802" y="883"/>
                </a:lnTo>
                <a:lnTo>
                  <a:pt x="1802" y="884"/>
                </a:lnTo>
                <a:lnTo>
                  <a:pt x="1802" y="886"/>
                </a:lnTo>
                <a:lnTo>
                  <a:pt x="1801" y="886"/>
                </a:lnTo>
                <a:lnTo>
                  <a:pt x="1801" y="887"/>
                </a:lnTo>
                <a:lnTo>
                  <a:pt x="1799" y="887"/>
                </a:lnTo>
                <a:lnTo>
                  <a:pt x="1799" y="888"/>
                </a:lnTo>
                <a:lnTo>
                  <a:pt x="1798" y="888"/>
                </a:lnTo>
                <a:lnTo>
                  <a:pt x="1797" y="888"/>
                </a:lnTo>
                <a:lnTo>
                  <a:pt x="1796" y="888"/>
                </a:lnTo>
                <a:lnTo>
                  <a:pt x="1795" y="887"/>
                </a:lnTo>
                <a:lnTo>
                  <a:pt x="1795" y="886"/>
                </a:lnTo>
                <a:lnTo>
                  <a:pt x="1795" y="884"/>
                </a:lnTo>
                <a:lnTo>
                  <a:pt x="1793" y="884"/>
                </a:lnTo>
                <a:lnTo>
                  <a:pt x="1793" y="886"/>
                </a:lnTo>
                <a:lnTo>
                  <a:pt x="1793" y="887"/>
                </a:lnTo>
                <a:lnTo>
                  <a:pt x="1793" y="888"/>
                </a:lnTo>
                <a:lnTo>
                  <a:pt x="1792" y="888"/>
                </a:lnTo>
                <a:lnTo>
                  <a:pt x="1792" y="889"/>
                </a:lnTo>
                <a:lnTo>
                  <a:pt x="1791" y="889"/>
                </a:lnTo>
                <a:lnTo>
                  <a:pt x="1791" y="890"/>
                </a:lnTo>
                <a:lnTo>
                  <a:pt x="1791" y="889"/>
                </a:lnTo>
                <a:lnTo>
                  <a:pt x="1791" y="888"/>
                </a:lnTo>
                <a:lnTo>
                  <a:pt x="1790" y="888"/>
                </a:lnTo>
                <a:lnTo>
                  <a:pt x="1789" y="887"/>
                </a:lnTo>
                <a:lnTo>
                  <a:pt x="1787" y="887"/>
                </a:lnTo>
                <a:lnTo>
                  <a:pt x="1786" y="887"/>
                </a:lnTo>
                <a:close/>
                <a:moveTo>
                  <a:pt x="1729" y="820"/>
                </a:moveTo>
                <a:lnTo>
                  <a:pt x="1728" y="820"/>
                </a:lnTo>
                <a:lnTo>
                  <a:pt x="1727" y="821"/>
                </a:lnTo>
                <a:lnTo>
                  <a:pt x="1726" y="820"/>
                </a:lnTo>
                <a:lnTo>
                  <a:pt x="1724" y="820"/>
                </a:lnTo>
                <a:lnTo>
                  <a:pt x="1723" y="820"/>
                </a:lnTo>
                <a:lnTo>
                  <a:pt x="1723" y="821"/>
                </a:lnTo>
                <a:lnTo>
                  <a:pt x="1723" y="823"/>
                </a:lnTo>
                <a:lnTo>
                  <a:pt x="1722" y="823"/>
                </a:lnTo>
                <a:lnTo>
                  <a:pt x="1721" y="823"/>
                </a:lnTo>
                <a:lnTo>
                  <a:pt x="1721" y="821"/>
                </a:lnTo>
                <a:lnTo>
                  <a:pt x="1722" y="821"/>
                </a:lnTo>
                <a:lnTo>
                  <a:pt x="1721" y="821"/>
                </a:lnTo>
                <a:lnTo>
                  <a:pt x="1721" y="820"/>
                </a:lnTo>
                <a:lnTo>
                  <a:pt x="1720" y="820"/>
                </a:lnTo>
                <a:lnTo>
                  <a:pt x="1721" y="819"/>
                </a:lnTo>
                <a:lnTo>
                  <a:pt x="1722" y="820"/>
                </a:lnTo>
                <a:lnTo>
                  <a:pt x="1722" y="819"/>
                </a:lnTo>
                <a:lnTo>
                  <a:pt x="1722" y="818"/>
                </a:lnTo>
                <a:lnTo>
                  <a:pt x="1723" y="818"/>
                </a:lnTo>
                <a:lnTo>
                  <a:pt x="1724" y="818"/>
                </a:lnTo>
                <a:lnTo>
                  <a:pt x="1726" y="818"/>
                </a:lnTo>
                <a:lnTo>
                  <a:pt x="1727" y="818"/>
                </a:lnTo>
                <a:lnTo>
                  <a:pt x="1728" y="818"/>
                </a:lnTo>
                <a:lnTo>
                  <a:pt x="1728" y="819"/>
                </a:lnTo>
                <a:lnTo>
                  <a:pt x="1728" y="820"/>
                </a:lnTo>
                <a:lnTo>
                  <a:pt x="1729" y="820"/>
                </a:lnTo>
                <a:close/>
                <a:moveTo>
                  <a:pt x="1621" y="776"/>
                </a:moveTo>
                <a:lnTo>
                  <a:pt x="1620" y="777"/>
                </a:lnTo>
                <a:lnTo>
                  <a:pt x="1620" y="776"/>
                </a:lnTo>
                <a:lnTo>
                  <a:pt x="1620" y="775"/>
                </a:lnTo>
                <a:lnTo>
                  <a:pt x="1621" y="774"/>
                </a:lnTo>
                <a:lnTo>
                  <a:pt x="1621" y="775"/>
                </a:lnTo>
                <a:lnTo>
                  <a:pt x="1621" y="776"/>
                </a:lnTo>
                <a:close/>
                <a:moveTo>
                  <a:pt x="1627" y="736"/>
                </a:moveTo>
                <a:lnTo>
                  <a:pt x="1628" y="736"/>
                </a:lnTo>
                <a:lnTo>
                  <a:pt x="1629" y="736"/>
                </a:lnTo>
                <a:lnTo>
                  <a:pt x="1630" y="736"/>
                </a:lnTo>
                <a:lnTo>
                  <a:pt x="1632" y="736"/>
                </a:lnTo>
                <a:lnTo>
                  <a:pt x="1632" y="737"/>
                </a:lnTo>
                <a:lnTo>
                  <a:pt x="1633" y="737"/>
                </a:lnTo>
                <a:lnTo>
                  <a:pt x="1634" y="737"/>
                </a:lnTo>
                <a:lnTo>
                  <a:pt x="1635" y="737"/>
                </a:lnTo>
                <a:lnTo>
                  <a:pt x="1636" y="738"/>
                </a:lnTo>
                <a:lnTo>
                  <a:pt x="1637" y="738"/>
                </a:lnTo>
                <a:lnTo>
                  <a:pt x="1639" y="739"/>
                </a:lnTo>
                <a:lnTo>
                  <a:pt x="1640" y="740"/>
                </a:lnTo>
                <a:lnTo>
                  <a:pt x="1640" y="743"/>
                </a:lnTo>
                <a:lnTo>
                  <a:pt x="1641" y="744"/>
                </a:lnTo>
                <a:lnTo>
                  <a:pt x="1641" y="745"/>
                </a:lnTo>
                <a:lnTo>
                  <a:pt x="1641" y="746"/>
                </a:lnTo>
                <a:lnTo>
                  <a:pt x="1641" y="748"/>
                </a:lnTo>
                <a:lnTo>
                  <a:pt x="1641" y="749"/>
                </a:lnTo>
                <a:lnTo>
                  <a:pt x="1641" y="750"/>
                </a:lnTo>
                <a:lnTo>
                  <a:pt x="1641" y="751"/>
                </a:lnTo>
                <a:lnTo>
                  <a:pt x="1641" y="752"/>
                </a:lnTo>
                <a:lnTo>
                  <a:pt x="1641" y="754"/>
                </a:lnTo>
                <a:lnTo>
                  <a:pt x="1642" y="755"/>
                </a:lnTo>
                <a:lnTo>
                  <a:pt x="1642" y="756"/>
                </a:lnTo>
                <a:lnTo>
                  <a:pt x="1643" y="756"/>
                </a:lnTo>
                <a:lnTo>
                  <a:pt x="1643" y="757"/>
                </a:lnTo>
                <a:lnTo>
                  <a:pt x="1643" y="758"/>
                </a:lnTo>
                <a:lnTo>
                  <a:pt x="1642" y="758"/>
                </a:lnTo>
                <a:lnTo>
                  <a:pt x="1643" y="759"/>
                </a:lnTo>
                <a:lnTo>
                  <a:pt x="1643" y="758"/>
                </a:lnTo>
                <a:lnTo>
                  <a:pt x="1645" y="758"/>
                </a:lnTo>
                <a:lnTo>
                  <a:pt x="1646" y="759"/>
                </a:lnTo>
                <a:lnTo>
                  <a:pt x="1646" y="761"/>
                </a:lnTo>
                <a:lnTo>
                  <a:pt x="1647" y="761"/>
                </a:lnTo>
                <a:lnTo>
                  <a:pt x="1647" y="762"/>
                </a:lnTo>
                <a:lnTo>
                  <a:pt x="1647" y="763"/>
                </a:lnTo>
                <a:lnTo>
                  <a:pt x="1647" y="764"/>
                </a:lnTo>
                <a:lnTo>
                  <a:pt x="1646" y="764"/>
                </a:lnTo>
                <a:lnTo>
                  <a:pt x="1646" y="765"/>
                </a:lnTo>
                <a:lnTo>
                  <a:pt x="1645" y="765"/>
                </a:lnTo>
                <a:lnTo>
                  <a:pt x="1643" y="767"/>
                </a:lnTo>
                <a:lnTo>
                  <a:pt x="1643" y="768"/>
                </a:lnTo>
                <a:lnTo>
                  <a:pt x="1643" y="769"/>
                </a:lnTo>
                <a:lnTo>
                  <a:pt x="1642" y="770"/>
                </a:lnTo>
                <a:lnTo>
                  <a:pt x="1642" y="769"/>
                </a:lnTo>
                <a:lnTo>
                  <a:pt x="1641" y="769"/>
                </a:lnTo>
                <a:lnTo>
                  <a:pt x="1640" y="769"/>
                </a:lnTo>
                <a:lnTo>
                  <a:pt x="1640" y="770"/>
                </a:lnTo>
                <a:lnTo>
                  <a:pt x="1639" y="771"/>
                </a:lnTo>
                <a:lnTo>
                  <a:pt x="1637" y="771"/>
                </a:lnTo>
                <a:lnTo>
                  <a:pt x="1636" y="771"/>
                </a:lnTo>
                <a:lnTo>
                  <a:pt x="1636" y="773"/>
                </a:lnTo>
                <a:lnTo>
                  <a:pt x="1636" y="774"/>
                </a:lnTo>
                <a:lnTo>
                  <a:pt x="1636" y="775"/>
                </a:lnTo>
                <a:lnTo>
                  <a:pt x="1636" y="776"/>
                </a:lnTo>
                <a:lnTo>
                  <a:pt x="1636" y="777"/>
                </a:lnTo>
                <a:lnTo>
                  <a:pt x="1635" y="777"/>
                </a:lnTo>
                <a:lnTo>
                  <a:pt x="1634" y="777"/>
                </a:lnTo>
                <a:lnTo>
                  <a:pt x="1634" y="776"/>
                </a:lnTo>
                <a:lnTo>
                  <a:pt x="1633" y="776"/>
                </a:lnTo>
                <a:lnTo>
                  <a:pt x="1634" y="775"/>
                </a:lnTo>
                <a:lnTo>
                  <a:pt x="1635" y="775"/>
                </a:lnTo>
                <a:lnTo>
                  <a:pt x="1635" y="774"/>
                </a:lnTo>
                <a:lnTo>
                  <a:pt x="1635" y="773"/>
                </a:lnTo>
                <a:lnTo>
                  <a:pt x="1634" y="773"/>
                </a:lnTo>
                <a:lnTo>
                  <a:pt x="1634" y="771"/>
                </a:lnTo>
                <a:lnTo>
                  <a:pt x="1633" y="771"/>
                </a:lnTo>
                <a:lnTo>
                  <a:pt x="1633" y="770"/>
                </a:lnTo>
                <a:lnTo>
                  <a:pt x="1632" y="769"/>
                </a:lnTo>
                <a:lnTo>
                  <a:pt x="1630" y="768"/>
                </a:lnTo>
                <a:lnTo>
                  <a:pt x="1629" y="767"/>
                </a:lnTo>
                <a:lnTo>
                  <a:pt x="1629" y="765"/>
                </a:lnTo>
                <a:lnTo>
                  <a:pt x="1628" y="765"/>
                </a:lnTo>
                <a:lnTo>
                  <a:pt x="1628" y="764"/>
                </a:lnTo>
                <a:lnTo>
                  <a:pt x="1628" y="763"/>
                </a:lnTo>
                <a:lnTo>
                  <a:pt x="1628" y="762"/>
                </a:lnTo>
                <a:lnTo>
                  <a:pt x="1628" y="761"/>
                </a:lnTo>
                <a:lnTo>
                  <a:pt x="1627" y="759"/>
                </a:lnTo>
                <a:lnTo>
                  <a:pt x="1627" y="758"/>
                </a:lnTo>
                <a:lnTo>
                  <a:pt x="1626" y="757"/>
                </a:lnTo>
                <a:lnTo>
                  <a:pt x="1626" y="756"/>
                </a:lnTo>
                <a:lnTo>
                  <a:pt x="1624" y="756"/>
                </a:lnTo>
                <a:lnTo>
                  <a:pt x="1623" y="755"/>
                </a:lnTo>
                <a:lnTo>
                  <a:pt x="1624" y="756"/>
                </a:lnTo>
                <a:lnTo>
                  <a:pt x="1623" y="756"/>
                </a:lnTo>
                <a:lnTo>
                  <a:pt x="1620" y="751"/>
                </a:lnTo>
                <a:lnTo>
                  <a:pt x="1620" y="750"/>
                </a:lnTo>
                <a:lnTo>
                  <a:pt x="1620" y="749"/>
                </a:lnTo>
                <a:lnTo>
                  <a:pt x="1618" y="748"/>
                </a:lnTo>
                <a:lnTo>
                  <a:pt x="1620" y="748"/>
                </a:lnTo>
                <a:lnTo>
                  <a:pt x="1621" y="746"/>
                </a:lnTo>
                <a:lnTo>
                  <a:pt x="1621" y="745"/>
                </a:lnTo>
                <a:lnTo>
                  <a:pt x="1622" y="744"/>
                </a:lnTo>
                <a:lnTo>
                  <a:pt x="1622" y="743"/>
                </a:lnTo>
                <a:lnTo>
                  <a:pt x="1622" y="742"/>
                </a:lnTo>
                <a:lnTo>
                  <a:pt x="1623" y="742"/>
                </a:lnTo>
                <a:lnTo>
                  <a:pt x="1623" y="740"/>
                </a:lnTo>
                <a:lnTo>
                  <a:pt x="1623" y="739"/>
                </a:lnTo>
                <a:lnTo>
                  <a:pt x="1622" y="739"/>
                </a:lnTo>
                <a:lnTo>
                  <a:pt x="1622" y="740"/>
                </a:lnTo>
                <a:lnTo>
                  <a:pt x="1621" y="742"/>
                </a:lnTo>
                <a:lnTo>
                  <a:pt x="1621" y="743"/>
                </a:lnTo>
                <a:lnTo>
                  <a:pt x="1620" y="744"/>
                </a:lnTo>
                <a:lnTo>
                  <a:pt x="1620" y="743"/>
                </a:lnTo>
                <a:lnTo>
                  <a:pt x="1620" y="742"/>
                </a:lnTo>
                <a:lnTo>
                  <a:pt x="1620" y="740"/>
                </a:lnTo>
                <a:lnTo>
                  <a:pt x="1620" y="739"/>
                </a:lnTo>
                <a:lnTo>
                  <a:pt x="1618" y="738"/>
                </a:lnTo>
                <a:lnTo>
                  <a:pt x="1620" y="738"/>
                </a:lnTo>
                <a:lnTo>
                  <a:pt x="1620" y="737"/>
                </a:lnTo>
                <a:lnTo>
                  <a:pt x="1620" y="736"/>
                </a:lnTo>
                <a:lnTo>
                  <a:pt x="1620" y="737"/>
                </a:lnTo>
                <a:lnTo>
                  <a:pt x="1621" y="737"/>
                </a:lnTo>
                <a:lnTo>
                  <a:pt x="1622" y="737"/>
                </a:lnTo>
                <a:lnTo>
                  <a:pt x="1623" y="737"/>
                </a:lnTo>
                <a:lnTo>
                  <a:pt x="1623" y="736"/>
                </a:lnTo>
                <a:lnTo>
                  <a:pt x="1624" y="736"/>
                </a:lnTo>
                <a:lnTo>
                  <a:pt x="1626" y="736"/>
                </a:lnTo>
                <a:lnTo>
                  <a:pt x="1627" y="736"/>
                </a:lnTo>
                <a:close/>
                <a:moveTo>
                  <a:pt x="1598" y="682"/>
                </a:moveTo>
                <a:lnTo>
                  <a:pt x="1596" y="680"/>
                </a:lnTo>
                <a:lnTo>
                  <a:pt x="1596" y="679"/>
                </a:lnTo>
                <a:lnTo>
                  <a:pt x="1596" y="677"/>
                </a:lnTo>
                <a:lnTo>
                  <a:pt x="1597" y="677"/>
                </a:lnTo>
                <a:lnTo>
                  <a:pt x="1597" y="679"/>
                </a:lnTo>
                <a:lnTo>
                  <a:pt x="1598" y="680"/>
                </a:lnTo>
                <a:lnTo>
                  <a:pt x="1598" y="681"/>
                </a:lnTo>
                <a:lnTo>
                  <a:pt x="1598" y="682"/>
                </a:lnTo>
                <a:close/>
                <a:moveTo>
                  <a:pt x="1598" y="677"/>
                </a:moveTo>
                <a:lnTo>
                  <a:pt x="1598" y="679"/>
                </a:lnTo>
                <a:lnTo>
                  <a:pt x="1597" y="676"/>
                </a:lnTo>
                <a:lnTo>
                  <a:pt x="1597" y="675"/>
                </a:lnTo>
                <a:lnTo>
                  <a:pt x="1598" y="676"/>
                </a:lnTo>
                <a:lnTo>
                  <a:pt x="1598" y="677"/>
                </a:lnTo>
                <a:close/>
                <a:moveTo>
                  <a:pt x="919" y="676"/>
                </a:moveTo>
                <a:lnTo>
                  <a:pt x="919" y="677"/>
                </a:lnTo>
                <a:lnTo>
                  <a:pt x="919" y="676"/>
                </a:lnTo>
                <a:lnTo>
                  <a:pt x="918" y="676"/>
                </a:lnTo>
                <a:lnTo>
                  <a:pt x="918" y="675"/>
                </a:lnTo>
                <a:lnTo>
                  <a:pt x="917" y="675"/>
                </a:lnTo>
                <a:lnTo>
                  <a:pt x="917" y="674"/>
                </a:lnTo>
                <a:lnTo>
                  <a:pt x="918" y="674"/>
                </a:lnTo>
                <a:lnTo>
                  <a:pt x="919" y="674"/>
                </a:lnTo>
                <a:lnTo>
                  <a:pt x="919" y="675"/>
                </a:lnTo>
                <a:lnTo>
                  <a:pt x="919" y="676"/>
                </a:lnTo>
                <a:close/>
                <a:moveTo>
                  <a:pt x="960" y="668"/>
                </a:moveTo>
                <a:lnTo>
                  <a:pt x="959" y="668"/>
                </a:lnTo>
                <a:lnTo>
                  <a:pt x="958" y="667"/>
                </a:lnTo>
                <a:lnTo>
                  <a:pt x="958" y="665"/>
                </a:lnTo>
                <a:lnTo>
                  <a:pt x="958" y="664"/>
                </a:lnTo>
                <a:lnTo>
                  <a:pt x="958" y="663"/>
                </a:lnTo>
                <a:lnTo>
                  <a:pt x="959" y="664"/>
                </a:lnTo>
                <a:lnTo>
                  <a:pt x="960" y="664"/>
                </a:lnTo>
                <a:lnTo>
                  <a:pt x="960" y="665"/>
                </a:lnTo>
                <a:lnTo>
                  <a:pt x="960" y="667"/>
                </a:lnTo>
                <a:lnTo>
                  <a:pt x="960" y="668"/>
                </a:lnTo>
                <a:close/>
                <a:moveTo>
                  <a:pt x="1622" y="656"/>
                </a:moveTo>
                <a:lnTo>
                  <a:pt x="1622" y="657"/>
                </a:lnTo>
                <a:lnTo>
                  <a:pt x="1623" y="657"/>
                </a:lnTo>
                <a:lnTo>
                  <a:pt x="1623" y="658"/>
                </a:lnTo>
                <a:lnTo>
                  <a:pt x="1623" y="660"/>
                </a:lnTo>
                <a:lnTo>
                  <a:pt x="1624" y="660"/>
                </a:lnTo>
                <a:lnTo>
                  <a:pt x="1626" y="660"/>
                </a:lnTo>
                <a:lnTo>
                  <a:pt x="1626" y="661"/>
                </a:lnTo>
                <a:lnTo>
                  <a:pt x="1627" y="661"/>
                </a:lnTo>
                <a:lnTo>
                  <a:pt x="1628" y="661"/>
                </a:lnTo>
                <a:lnTo>
                  <a:pt x="1629" y="661"/>
                </a:lnTo>
                <a:lnTo>
                  <a:pt x="1630" y="661"/>
                </a:lnTo>
                <a:lnTo>
                  <a:pt x="1632" y="661"/>
                </a:lnTo>
                <a:lnTo>
                  <a:pt x="1633" y="660"/>
                </a:lnTo>
                <a:lnTo>
                  <a:pt x="1634" y="660"/>
                </a:lnTo>
                <a:lnTo>
                  <a:pt x="1635" y="660"/>
                </a:lnTo>
                <a:lnTo>
                  <a:pt x="1635" y="658"/>
                </a:lnTo>
                <a:lnTo>
                  <a:pt x="1636" y="658"/>
                </a:lnTo>
                <a:lnTo>
                  <a:pt x="1637" y="658"/>
                </a:lnTo>
                <a:lnTo>
                  <a:pt x="1639" y="658"/>
                </a:lnTo>
                <a:lnTo>
                  <a:pt x="1640" y="658"/>
                </a:lnTo>
                <a:lnTo>
                  <a:pt x="1640" y="660"/>
                </a:lnTo>
                <a:lnTo>
                  <a:pt x="1641" y="660"/>
                </a:lnTo>
                <a:lnTo>
                  <a:pt x="1641" y="661"/>
                </a:lnTo>
                <a:lnTo>
                  <a:pt x="1642" y="662"/>
                </a:lnTo>
                <a:lnTo>
                  <a:pt x="1643" y="662"/>
                </a:lnTo>
                <a:lnTo>
                  <a:pt x="1643" y="663"/>
                </a:lnTo>
                <a:lnTo>
                  <a:pt x="1642" y="664"/>
                </a:lnTo>
                <a:lnTo>
                  <a:pt x="1641" y="664"/>
                </a:lnTo>
                <a:lnTo>
                  <a:pt x="1640" y="665"/>
                </a:lnTo>
                <a:lnTo>
                  <a:pt x="1639" y="665"/>
                </a:lnTo>
                <a:lnTo>
                  <a:pt x="1639" y="667"/>
                </a:lnTo>
                <a:lnTo>
                  <a:pt x="1637" y="668"/>
                </a:lnTo>
                <a:lnTo>
                  <a:pt x="1637" y="669"/>
                </a:lnTo>
                <a:lnTo>
                  <a:pt x="1636" y="671"/>
                </a:lnTo>
                <a:lnTo>
                  <a:pt x="1636" y="673"/>
                </a:lnTo>
                <a:lnTo>
                  <a:pt x="1635" y="673"/>
                </a:lnTo>
                <a:lnTo>
                  <a:pt x="1635" y="674"/>
                </a:lnTo>
                <a:lnTo>
                  <a:pt x="1635" y="675"/>
                </a:lnTo>
                <a:lnTo>
                  <a:pt x="1635" y="676"/>
                </a:lnTo>
                <a:lnTo>
                  <a:pt x="1635" y="677"/>
                </a:lnTo>
                <a:lnTo>
                  <a:pt x="1635" y="679"/>
                </a:lnTo>
                <a:lnTo>
                  <a:pt x="1635" y="680"/>
                </a:lnTo>
                <a:lnTo>
                  <a:pt x="1635" y="681"/>
                </a:lnTo>
                <a:lnTo>
                  <a:pt x="1635" y="682"/>
                </a:lnTo>
                <a:lnTo>
                  <a:pt x="1634" y="682"/>
                </a:lnTo>
                <a:lnTo>
                  <a:pt x="1633" y="682"/>
                </a:lnTo>
                <a:lnTo>
                  <a:pt x="1632" y="682"/>
                </a:lnTo>
                <a:lnTo>
                  <a:pt x="1630" y="682"/>
                </a:lnTo>
                <a:lnTo>
                  <a:pt x="1630" y="683"/>
                </a:lnTo>
                <a:lnTo>
                  <a:pt x="1629" y="683"/>
                </a:lnTo>
                <a:lnTo>
                  <a:pt x="1628" y="685"/>
                </a:lnTo>
                <a:lnTo>
                  <a:pt x="1628" y="686"/>
                </a:lnTo>
                <a:lnTo>
                  <a:pt x="1627" y="687"/>
                </a:lnTo>
                <a:lnTo>
                  <a:pt x="1627" y="688"/>
                </a:lnTo>
                <a:lnTo>
                  <a:pt x="1626" y="689"/>
                </a:lnTo>
                <a:lnTo>
                  <a:pt x="1626" y="690"/>
                </a:lnTo>
                <a:lnTo>
                  <a:pt x="1626" y="692"/>
                </a:lnTo>
                <a:lnTo>
                  <a:pt x="1626" y="693"/>
                </a:lnTo>
                <a:lnTo>
                  <a:pt x="1626" y="694"/>
                </a:lnTo>
                <a:lnTo>
                  <a:pt x="1624" y="695"/>
                </a:lnTo>
                <a:lnTo>
                  <a:pt x="1624" y="696"/>
                </a:lnTo>
                <a:lnTo>
                  <a:pt x="1623" y="696"/>
                </a:lnTo>
                <a:lnTo>
                  <a:pt x="1624" y="698"/>
                </a:lnTo>
                <a:lnTo>
                  <a:pt x="1624" y="699"/>
                </a:lnTo>
                <a:lnTo>
                  <a:pt x="1624" y="700"/>
                </a:lnTo>
                <a:lnTo>
                  <a:pt x="1624" y="701"/>
                </a:lnTo>
                <a:lnTo>
                  <a:pt x="1624" y="702"/>
                </a:lnTo>
                <a:lnTo>
                  <a:pt x="1624" y="704"/>
                </a:lnTo>
                <a:lnTo>
                  <a:pt x="1626" y="704"/>
                </a:lnTo>
                <a:lnTo>
                  <a:pt x="1627" y="705"/>
                </a:lnTo>
                <a:lnTo>
                  <a:pt x="1628" y="705"/>
                </a:lnTo>
                <a:lnTo>
                  <a:pt x="1628" y="706"/>
                </a:lnTo>
                <a:lnTo>
                  <a:pt x="1628" y="707"/>
                </a:lnTo>
                <a:lnTo>
                  <a:pt x="1628" y="708"/>
                </a:lnTo>
                <a:lnTo>
                  <a:pt x="1629" y="708"/>
                </a:lnTo>
                <a:lnTo>
                  <a:pt x="1629" y="709"/>
                </a:lnTo>
                <a:lnTo>
                  <a:pt x="1630" y="709"/>
                </a:lnTo>
                <a:lnTo>
                  <a:pt x="1630" y="711"/>
                </a:lnTo>
                <a:lnTo>
                  <a:pt x="1632" y="711"/>
                </a:lnTo>
                <a:lnTo>
                  <a:pt x="1633" y="711"/>
                </a:lnTo>
                <a:lnTo>
                  <a:pt x="1633" y="712"/>
                </a:lnTo>
                <a:lnTo>
                  <a:pt x="1634" y="713"/>
                </a:lnTo>
                <a:lnTo>
                  <a:pt x="1634" y="714"/>
                </a:lnTo>
                <a:lnTo>
                  <a:pt x="1634" y="715"/>
                </a:lnTo>
                <a:lnTo>
                  <a:pt x="1635" y="715"/>
                </a:lnTo>
                <a:lnTo>
                  <a:pt x="1635" y="717"/>
                </a:lnTo>
                <a:lnTo>
                  <a:pt x="1635" y="718"/>
                </a:lnTo>
                <a:lnTo>
                  <a:pt x="1635" y="719"/>
                </a:lnTo>
                <a:lnTo>
                  <a:pt x="1635" y="720"/>
                </a:lnTo>
                <a:lnTo>
                  <a:pt x="1635" y="721"/>
                </a:lnTo>
                <a:lnTo>
                  <a:pt x="1636" y="723"/>
                </a:lnTo>
                <a:lnTo>
                  <a:pt x="1637" y="723"/>
                </a:lnTo>
                <a:lnTo>
                  <a:pt x="1636" y="721"/>
                </a:lnTo>
                <a:lnTo>
                  <a:pt x="1636" y="720"/>
                </a:lnTo>
                <a:lnTo>
                  <a:pt x="1636" y="719"/>
                </a:lnTo>
                <a:lnTo>
                  <a:pt x="1636" y="718"/>
                </a:lnTo>
                <a:lnTo>
                  <a:pt x="1637" y="718"/>
                </a:lnTo>
                <a:lnTo>
                  <a:pt x="1637" y="719"/>
                </a:lnTo>
                <a:lnTo>
                  <a:pt x="1637" y="720"/>
                </a:lnTo>
                <a:lnTo>
                  <a:pt x="1637" y="721"/>
                </a:lnTo>
                <a:lnTo>
                  <a:pt x="1639" y="721"/>
                </a:lnTo>
                <a:lnTo>
                  <a:pt x="1639" y="723"/>
                </a:lnTo>
                <a:lnTo>
                  <a:pt x="1639" y="724"/>
                </a:lnTo>
                <a:lnTo>
                  <a:pt x="1639" y="725"/>
                </a:lnTo>
                <a:lnTo>
                  <a:pt x="1640" y="725"/>
                </a:lnTo>
                <a:lnTo>
                  <a:pt x="1640" y="726"/>
                </a:lnTo>
                <a:lnTo>
                  <a:pt x="1641" y="726"/>
                </a:lnTo>
                <a:lnTo>
                  <a:pt x="1641" y="727"/>
                </a:lnTo>
                <a:lnTo>
                  <a:pt x="1641" y="729"/>
                </a:lnTo>
                <a:lnTo>
                  <a:pt x="1641" y="730"/>
                </a:lnTo>
                <a:lnTo>
                  <a:pt x="1642" y="730"/>
                </a:lnTo>
                <a:lnTo>
                  <a:pt x="1642" y="731"/>
                </a:lnTo>
                <a:lnTo>
                  <a:pt x="1643" y="732"/>
                </a:lnTo>
                <a:lnTo>
                  <a:pt x="1643" y="733"/>
                </a:lnTo>
                <a:lnTo>
                  <a:pt x="1643" y="734"/>
                </a:lnTo>
                <a:lnTo>
                  <a:pt x="1645" y="736"/>
                </a:lnTo>
                <a:lnTo>
                  <a:pt x="1645" y="737"/>
                </a:lnTo>
                <a:lnTo>
                  <a:pt x="1643" y="737"/>
                </a:lnTo>
                <a:lnTo>
                  <a:pt x="1642" y="738"/>
                </a:lnTo>
                <a:lnTo>
                  <a:pt x="1641" y="738"/>
                </a:lnTo>
                <a:lnTo>
                  <a:pt x="1641" y="737"/>
                </a:lnTo>
                <a:lnTo>
                  <a:pt x="1640" y="737"/>
                </a:lnTo>
                <a:lnTo>
                  <a:pt x="1639" y="736"/>
                </a:lnTo>
                <a:lnTo>
                  <a:pt x="1637" y="736"/>
                </a:lnTo>
                <a:lnTo>
                  <a:pt x="1637" y="734"/>
                </a:lnTo>
                <a:lnTo>
                  <a:pt x="1636" y="734"/>
                </a:lnTo>
                <a:lnTo>
                  <a:pt x="1635" y="734"/>
                </a:lnTo>
                <a:lnTo>
                  <a:pt x="1634" y="734"/>
                </a:lnTo>
                <a:lnTo>
                  <a:pt x="1633" y="734"/>
                </a:lnTo>
                <a:lnTo>
                  <a:pt x="1632" y="734"/>
                </a:lnTo>
                <a:lnTo>
                  <a:pt x="1632" y="733"/>
                </a:lnTo>
                <a:lnTo>
                  <a:pt x="1630" y="733"/>
                </a:lnTo>
                <a:lnTo>
                  <a:pt x="1629" y="732"/>
                </a:lnTo>
                <a:lnTo>
                  <a:pt x="1629" y="731"/>
                </a:lnTo>
                <a:lnTo>
                  <a:pt x="1628" y="730"/>
                </a:lnTo>
                <a:lnTo>
                  <a:pt x="1628" y="727"/>
                </a:lnTo>
                <a:lnTo>
                  <a:pt x="1628" y="726"/>
                </a:lnTo>
                <a:lnTo>
                  <a:pt x="1628" y="725"/>
                </a:lnTo>
                <a:lnTo>
                  <a:pt x="1628" y="724"/>
                </a:lnTo>
                <a:lnTo>
                  <a:pt x="1628" y="723"/>
                </a:lnTo>
                <a:lnTo>
                  <a:pt x="1629" y="723"/>
                </a:lnTo>
                <a:lnTo>
                  <a:pt x="1629" y="721"/>
                </a:lnTo>
                <a:lnTo>
                  <a:pt x="1629" y="720"/>
                </a:lnTo>
                <a:lnTo>
                  <a:pt x="1628" y="720"/>
                </a:lnTo>
                <a:lnTo>
                  <a:pt x="1627" y="720"/>
                </a:lnTo>
                <a:lnTo>
                  <a:pt x="1626" y="720"/>
                </a:lnTo>
                <a:lnTo>
                  <a:pt x="1626" y="719"/>
                </a:lnTo>
                <a:lnTo>
                  <a:pt x="1624" y="719"/>
                </a:lnTo>
                <a:lnTo>
                  <a:pt x="1624" y="718"/>
                </a:lnTo>
                <a:lnTo>
                  <a:pt x="1623" y="718"/>
                </a:lnTo>
                <a:lnTo>
                  <a:pt x="1622" y="717"/>
                </a:lnTo>
                <a:lnTo>
                  <a:pt x="1621" y="715"/>
                </a:lnTo>
                <a:lnTo>
                  <a:pt x="1620" y="714"/>
                </a:lnTo>
                <a:lnTo>
                  <a:pt x="1618" y="713"/>
                </a:lnTo>
                <a:lnTo>
                  <a:pt x="1617" y="712"/>
                </a:lnTo>
                <a:lnTo>
                  <a:pt x="1616" y="711"/>
                </a:lnTo>
                <a:lnTo>
                  <a:pt x="1615" y="711"/>
                </a:lnTo>
                <a:lnTo>
                  <a:pt x="1615" y="709"/>
                </a:lnTo>
                <a:lnTo>
                  <a:pt x="1615" y="708"/>
                </a:lnTo>
                <a:lnTo>
                  <a:pt x="1614" y="708"/>
                </a:lnTo>
                <a:lnTo>
                  <a:pt x="1614" y="707"/>
                </a:lnTo>
                <a:lnTo>
                  <a:pt x="1614" y="706"/>
                </a:lnTo>
                <a:lnTo>
                  <a:pt x="1614" y="705"/>
                </a:lnTo>
                <a:lnTo>
                  <a:pt x="1614" y="704"/>
                </a:lnTo>
                <a:lnTo>
                  <a:pt x="1614" y="702"/>
                </a:lnTo>
                <a:lnTo>
                  <a:pt x="1614" y="701"/>
                </a:lnTo>
                <a:lnTo>
                  <a:pt x="1614" y="699"/>
                </a:lnTo>
                <a:lnTo>
                  <a:pt x="1612" y="698"/>
                </a:lnTo>
                <a:lnTo>
                  <a:pt x="1612" y="696"/>
                </a:lnTo>
                <a:lnTo>
                  <a:pt x="1611" y="695"/>
                </a:lnTo>
                <a:lnTo>
                  <a:pt x="1611" y="693"/>
                </a:lnTo>
                <a:lnTo>
                  <a:pt x="1610" y="692"/>
                </a:lnTo>
                <a:lnTo>
                  <a:pt x="1610" y="690"/>
                </a:lnTo>
                <a:lnTo>
                  <a:pt x="1610" y="689"/>
                </a:lnTo>
                <a:lnTo>
                  <a:pt x="1610" y="688"/>
                </a:lnTo>
                <a:lnTo>
                  <a:pt x="1610" y="687"/>
                </a:lnTo>
                <a:lnTo>
                  <a:pt x="1610" y="685"/>
                </a:lnTo>
                <a:lnTo>
                  <a:pt x="1609" y="683"/>
                </a:lnTo>
                <a:lnTo>
                  <a:pt x="1609" y="682"/>
                </a:lnTo>
                <a:lnTo>
                  <a:pt x="1608" y="682"/>
                </a:lnTo>
                <a:lnTo>
                  <a:pt x="1606" y="681"/>
                </a:lnTo>
                <a:lnTo>
                  <a:pt x="1606" y="682"/>
                </a:lnTo>
                <a:lnTo>
                  <a:pt x="1606" y="683"/>
                </a:lnTo>
                <a:lnTo>
                  <a:pt x="1606" y="685"/>
                </a:lnTo>
                <a:lnTo>
                  <a:pt x="1606" y="686"/>
                </a:lnTo>
                <a:lnTo>
                  <a:pt x="1606" y="685"/>
                </a:lnTo>
                <a:lnTo>
                  <a:pt x="1606" y="686"/>
                </a:lnTo>
                <a:lnTo>
                  <a:pt x="1605" y="687"/>
                </a:lnTo>
                <a:lnTo>
                  <a:pt x="1605" y="686"/>
                </a:lnTo>
                <a:lnTo>
                  <a:pt x="1604" y="686"/>
                </a:lnTo>
                <a:lnTo>
                  <a:pt x="1603" y="685"/>
                </a:lnTo>
                <a:lnTo>
                  <a:pt x="1602" y="685"/>
                </a:lnTo>
                <a:lnTo>
                  <a:pt x="1601" y="683"/>
                </a:lnTo>
                <a:lnTo>
                  <a:pt x="1601" y="682"/>
                </a:lnTo>
                <a:lnTo>
                  <a:pt x="1601" y="681"/>
                </a:lnTo>
                <a:lnTo>
                  <a:pt x="1599" y="681"/>
                </a:lnTo>
                <a:lnTo>
                  <a:pt x="1599" y="680"/>
                </a:lnTo>
                <a:lnTo>
                  <a:pt x="1599" y="677"/>
                </a:lnTo>
                <a:lnTo>
                  <a:pt x="1599" y="676"/>
                </a:lnTo>
                <a:lnTo>
                  <a:pt x="1601" y="676"/>
                </a:lnTo>
                <a:lnTo>
                  <a:pt x="1601" y="675"/>
                </a:lnTo>
                <a:lnTo>
                  <a:pt x="1599" y="674"/>
                </a:lnTo>
                <a:lnTo>
                  <a:pt x="1601" y="674"/>
                </a:lnTo>
                <a:lnTo>
                  <a:pt x="1602" y="673"/>
                </a:lnTo>
                <a:lnTo>
                  <a:pt x="1603" y="673"/>
                </a:lnTo>
                <a:lnTo>
                  <a:pt x="1604" y="673"/>
                </a:lnTo>
                <a:lnTo>
                  <a:pt x="1605" y="671"/>
                </a:lnTo>
                <a:lnTo>
                  <a:pt x="1606" y="671"/>
                </a:lnTo>
                <a:lnTo>
                  <a:pt x="1608" y="671"/>
                </a:lnTo>
                <a:lnTo>
                  <a:pt x="1608" y="670"/>
                </a:lnTo>
                <a:lnTo>
                  <a:pt x="1609" y="670"/>
                </a:lnTo>
                <a:lnTo>
                  <a:pt x="1609" y="669"/>
                </a:lnTo>
                <a:lnTo>
                  <a:pt x="1610" y="668"/>
                </a:lnTo>
                <a:lnTo>
                  <a:pt x="1610" y="667"/>
                </a:lnTo>
                <a:lnTo>
                  <a:pt x="1611" y="667"/>
                </a:lnTo>
                <a:lnTo>
                  <a:pt x="1611" y="665"/>
                </a:lnTo>
                <a:lnTo>
                  <a:pt x="1611" y="664"/>
                </a:lnTo>
                <a:lnTo>
                  <a:pt x="1611" y="663"/>
                </a:lnTo>
                <a:lnTo>
                  <a:pt x="1612" y="663"/>
                </a:lnTo>
                <a:lnTo>
                  <a:pt x="1614" y="663"/>
                </a:lnTo>
                <a:lnTo>
                  <a:pt x="1614" y="662"/>
                </a:lnTo>
                <a:lnTo>
                  <a:pt x="1615" y="661"/>
                </a:lnTo>
                <a:lnTo>
                  <a:pt x="1615" y="660"/>
                </a:lnTo>
                <a:lnTo>
                  <a:pt x="1616" y="660"/>
                </a:lnTo>
                <a:lnTo>
                  <a:pt x="1616" y="658"/>
                </a:lnTo>
                <a:lnTo>
                  <a:pt x="1616" y="657"/>
                </a:lnTo>
                <a:lnTo>
                  <a:pt x="1617" y="657"/>
                </a:lnTo>
                <a:lnTo>
                  <a:pt x="1617" y="656"/>
                </a:lnTo>
                <a:lnTo>
                  <a:pt x="1618" y="656"/>
                </a:lnTo>
                <a:lnTo>
                  <a:pt x="1620" y="656"/>
                </a:lnTo>
                <a:lnTo>
                  <a:pt x="1621" y="656"/>
                </a:lnTo>
                <a:lnTo>
                  <a:pt x="1622" y="656"/>
                </a:lnTo>
                <a:close/>
                <a:moveTo>
                  <a:pt x="983" y="648"/>
                </a:moveTo>
                <a:lnTo>
                  <a:pt x="984" y="649"/>
                </a:lnTo>
                <a:lnTo>
                  <a:pt x="984" y="650"/>
                </a:lnTo>
                <a:lnTo>
                  <a:pt x="985" y="651"/>
                </a:lnTo>
                <a:lnTo>
                  <a:pt x="986" y="651"/>
                </a:lnTo>
                <a:lnTo>
                  <a:pt x="986" y="652"/>
                </a:lnTo>
                <a:lnTo>
                  <a:pt x="986" y="654"/>
                </a:lnTo>
                <a:lnTo>
                  <a:pt x="987" y="655"/>
                </a:lnTo>
                <a:lnTo>
                  <a:pt x="989" y="656"/>
                </a:lnTo>
                <a:lnTo>
                  <a:pt x="989" y="658"/>
                </a:lnTo>
                <a:lnTo>
                  <a:pt x="989" y="660"/>
                </a:lnTo>
                <a:lnTo>
                  <a:pt x="989" y="661"/>
                </a:lnTo>
                <a:lnTo>
                  <a:pt x="989" y="662"/>
                </a:lnTo>
                <a:lnTo>
                  <a:pt x="989" y="663"/>
                </a:lnTo>
                <a:lnTo>
                  <a:pt x="987" y="663"/>
                </a:lnTo>
                <a:lnTo>
                  <a:pt x="987" y="664"/>
                </a:lnTo>
                <a:lnTo>
                  <a:pt x="987" y="665"/>
                </a:lnTo>
                <a:lnTo>
                  <a:pt x="987" y="667"/>
                </a:lnTo>
                <a:lnTo>
                  <a:pt x="987" y="668"/>
                </a:lnTo>
                <a:lnTo>
                  <a:pt x="986" y="668"/>
                </a:lnTo>
                <a:lnTo>
                  <a:pt x="986" y="669"/>
                </a:lnTo>
                <a:lnTo>
                  <a:pt x="985" y="670"/>
                </a:lnTo>
                <a:lnTo>
                  <a:pt x="985" y="671"/>
                </a:lnTo>
                <a:lnTo>
                  <a:pt x="984" y="671"/>
                </a:lnTo>
                <a:lnTo>
                  <a:pt x="984" y="673"/>
                </a:lnTo>
                <a:lnTo>
                  <a:pt x="984" y="674"/>
                </a:lnTo>
                <a:lnTo>
                  <a:pt x="984" y="675"/>
                </a:lnTo>
                <a:lnTo>
                  <a:pt x="985" y="676"/>
                </a:lnTo>
                <a:lnTo>
                  <a:pt x="986" y="677"/>
                </a:lnTo>
                <a:lnTo>
                  <a:pt x="989" y="677"/>
                </a:lnTo>
                <a:lnTo>
                  <a:pt x="990" y="677"/>
                </a:lnTo>
                <a:lnTo>
                  <a:pt x="990" y="676"/>
                </a:lnTo>
                <a:lnTo>
                  <a:pt x="991" y="674"/>
                </a:lnTo>
                <a:lnTo>
                  <a:pt x="992" y="673"/>
                </a:lnTo>
                <a:lnTo>
                  <a:pt x="993" y="671"/>
                </a:lnTo>
                <a:lnTo>
                  <a:pt x="993" y="673"/>
                </a:lnTo>
                <a:lnTo>
                  <a:pt x="993" y="674"/>
                </a:lnTo>
                <a:lnTo>
                  <a:pt x="993" y="675"/>
                </a:lnTo>
                <a:lnTo>
                  <a:pt x="993" y="676"/>
                </a:lnTo>
                <a:lnTo>
                  <a:pt x="994" y="677"/>
                </a:lnTo>
                <a:lnTo>
                  <a:pt x="994" y="679"/>
                </a:lnTo>
                <a:lnTo>
                  <a:pt x="993" y="680"/>
                </a:lnTo>
                <a:lnTo>
                  <a:pt x="993" y="681"/>
                </a:lnTo>
                <a:lnTo>
                  <a:pt x="992" y="682"/>
                </a:lnTo>
                <a:lnTo>
                  <a:pt x="992" y="683"/>
                </a:lnTo>
                <a:lnTo>
                  <a:pt x="991" y="685"/>
                </a:lnTo>
                <a:lnTo>
                  <a:pt x="990" y="685"/>
                </a:lnTo>
                <a:lnTo>
                  <a:pt x="990" y="686"/>
                </a:lnTo>
                <a:lnTo>
                  <a:pt x="989" y="686"/>
                </a:lnTo>
                <a:lnTo>
                  <a:pt x="987" y="687"/>
                </a:lnTo>
                <a:lnTo>
                  <a:pt x="986" y="687"/>
                </a:lnTo>
                <a:lnTo>
                  <a:pt x="985" y="687"/>
                </a:lnTo>
                <a:lnTo>
                  <a:pt x="985" y="686"/>
                </a:lnTo>
                <a:lnTo>
                  <a:pt x="984" y="685"/>
                </a:lnTo>
                <a:lnTo>
                  <a:pt x="984" y="683"/>
                </a:lnTo>
                <a:lnTo>
                  <a:pt x="985" y="683"/>
                </a:lnTo>
                <a:lnTo>
                  <a:pt x="985" y="682"/>
                </a:lnTo>
                <a:lnTo>
                  <a:pt x="986" y="681"/>
                </a:lnTo>
                <a:lnTo>
                  <a:pt x="986" y="680"/>
                </a:lnTo>
                <a:lnTo>
                  <a:pt x="985" y="680"/>
                </a:lnTo>
                <a:lnTo>
                  <a:pt x="984" y="680"/>
                </a:lnTo>
                <a:lnTo>
                  <a:pt x="984" y="681"/>
                </a:lnTo>
                <a:lnTo>
                  <a:pt x="983" y="681"/>
                </a:lnTo>
                <a:lnTo>
                  <a:pt x="983" y="680"/>
                </a:lnTo>
                <a:lnTo>
                  <a:pt x="981" y="680"/>
                </a:lnTo>
                <a:lnTo>
                  <a:pt x="980" y="681"/>
                </a:lnTo>
                <a:lnTo>
                  <a:pt x="980" y="682"/>
                </a:lnTo>
                <a:lnTo>
                  <a:pt x="979" y="683"/>
                </a:lnTo>
                <a:lnTo>
                  <a:pt x="979" y="685"/>
                </a:lnTo>
                <a:lnTo>
                  <a:pt x="979" y="686"/>
                </a:lnTo>
                <a:lnTo>
                  <a:pt x="978" y="687"/>
                </a:lnTo>
                <a:lnTo>
                  <a:pt x="978" y="688"/>
                </a:lnTo>
                <a:lnTo>
                  <a:pt x="977" y="688"/>
                </a:lnTo>
                <a:lnTo>
                  <a:pt x="975" y="688"/>
                </a:lnTo>
                <a:lnTo>
                  <a:pt x="974" y="687"/>
                </a:lnTo>
                <a:lnTo>
                  <a:pt x="973" y="687"/>
                </a:lnTo>
                <a:lnTo>
                  <a:pt x="973" y="686"/>
                </a:lnTo>
                <a:lnTo>
                  <a:pt x="973" y="685"/>
                </a:lnTo>
                <a:lnTo>
                  <a:pt x="973" y="683"/>
                </a:lnTo>
                <a:lnTo>
                  <a:pt x="973" y="682"/>
                </a:lnTo>
                <a:lnTo>
                  <a:pt x="973" y="681"/>
                </a:lnTo>
                <a:lnTo>
                  <a:pt x="973" y="680"/>
                </a:lnTo>
                <a:lnTo>
                  <a:pt x="973" y="679"/>
                </a:lnTo>
                <a:lnTo>
                  <a:pt x="973" y="677"/>
                </a:lnTo>
                <a:lnTo>
                  <a:pt x="973" y="676"/>
                </a:lnTo>
                <a:lnTo>
                  <a:pt x="973" y="675"/>
                </a:lnTo>
                <a:lnTo>
                  <a:pt x="973" y="674"/>
                </a:lnTo>
                <a:lnTo>
                  <a:pt x="974" y="673"/>
                </a:lnTo>
                <a:lnTo>
                  <a:pt x="974" y="671"/>
                </a:lnTo>
                <a:lnTo>
                  <a:pt x="974" y="670"/>
                </a:lnTo>
                <a:lnTo>
                  <a:pt x="973" y="669"/>
                </a:lnTo>
                <a:lnTo>
                  <a:pt x="972" y="669"/>
                </a:lnTo>
                <a:lnTo>
                  <a:pt x="971" y="668"/>
                </a:lnTo>
                <a:lnTo>
                  <a:pt x="971" y="667"/>
                </a:lnTo>
                <a:lnTo>
                  <a:pt x="969" y="667"/>
                </a:lnTo>
                <a:lnTo>
                  <a:pt x="969" y="665"/>
                </a:lnTo>
                <a:lnTo>
                  <a:pt x="969" y="664"/>
                </a:lnTo>
                <a:lnTo>
                  <a:pt x="969" y="663"/>
                </a:lnTo>
                <a:lnTo>
                  <a:pt x="968" y="662"/>
                </a:lnTo>
                <a:lnTo>
                  <a:pt x="968" y="661"/>
                </a:lnTo>
                <a:lnTo>
                  <a:pt x="968" y="660"/>
                </a:lnTo>
                <a:lnTo>
                  <a:pt x="968" y="658"/>
                </a:lnTo>
                <a:lnTo>
                  <a:pt x="968" y="657"/>
                </a:lnTo>
                <a:lnTo>
                  <a:pt x="968" y="656"/>
                </a:lnTo>
                <a:lnTo>
                  <a:pt x="967" y="654"/>
                </a:lnTo>
                <a:lnTo>
                  <a:pt x="967" y="652"/>
                </a:lnTo>
                <a:lnTo>
                  <a:pt x="968" y="652"/>
                </a:lnTo>
                <a:lnTo>
                  <a:pt x="968" y="651"/>
                </a:lnTo>
                <a:lnTo>
                  <a:pt x="969" y="650"/>
                </a:lnTo>
                <a:lnTo>
                  <a:pt x="971" y="649"/>
                </a:lnTo>
                <a:lnTo>
                  <a:pt x="972" y="648"/>
                </a:lnTo>
                <a:lnTo>
                  <a:pt x="973" y="648"/>
                </a:lnTo>
                <a:lnTo>
                  <a:pt x="973" y="646"/>
                </a:lnTo>
                <a:lnTo>
                  <a:pt x="974" y="646"/>
                </a:lnTo>
                <a:lnTo>
                  <a:pt x="975" y="646"/>
                </a:lnTo>
                <a:lnTo>
                  <a:pt x="977" y="648"/>
                </a:lnTo>
                <a:lnTo>
                  <a:pt x="978" y="648"/>
                </a:lnTo>
                <a:lnTo>
                  <a:pt x="979" y="648"/>
                </a:lnTo>
                <a:lnTo>
                  <a:pt x="980" y="648"/>
                </a:lnTo>
                <a:lnTo>
                  <a:pt x="981" y="646"/>
                </a:lnTo>
                <a:lnTo>
                  <a:pt x="983" y="646"/>
                </a:lnTo>
                <a:lnTo>
                  <a:pt x="983" y="648"/>
                </a:lnTo>
                <a:close/>
                <a:moveTo>
                  <a:pt x="784" y="632"/>
                </a:moveTo>
                <a:lnTo>
                  <a:pt x="783" y="632"/>
                </a:lnTo>
                <a:lnTo>
                  <a:pt x="781" y="632"/>
                </a:lnTo>
                <a:lnTo>
                  <a:pt x="781" y="631"/>
                </a:lnTo>
                <a:lnTo>
                  <a:pt x="783" y="630"/>
                </a:lnTo>
                <a:lnTo>
                  <a:pt x="784" y="630"/>
                </a:lnTo>
                <a:lnTo>
                  <a:pt x="784" y="631"/>
                </a:lnTo>
                <a:lnTo>
                  <a:pt x="784" y="632"/>
                </a:lnTo>
                <a:close/>
                <a:moveTo>
                  <a:pt x="640" y="498"/>
                </a:moveTo>
                <a:lnTo>
                  <a:pt x="638" y="498"/>
                </a:lnTo>
                <a:lnTo>
                  <a:pt x="637" y="498"/>
                </a:lnTo>
                <a:lnTo>
                  <a:pt x="637" y="496"/>
                </a:lnTo>
                <a:lnTo>
                  <a:pt x="638" y="496"/>
                </a:lnTo>
                <a:lnTo>
                  <a:pt x="638" y="498"/>
                </a:lnTo>
                <a:lnTo>
                  <a:pt x="640" y="498"/>
                </a:lnTo>
                <a:close/>
                <a:moveTo>
                  <a:pt x="560" y="452"/>
                </a:moveTo>
                <a:lnTo>
                  <a:pt x="559" y="452"/>
                </a:lnTo>
                <a:lnTo>
                  <a:pt x="557" y="452"/>
                </a:lnTo>
                <a:lnTo>
                  <a:pt x="559" y="451"/>
                </a:lnTo>
                <a:lnTo>
                  <a:pt x="559" y="450"/>
                </a:lnTo>
                <a:lnTo>
                  <a:pt x="560" y="450"/>
                </a:lnTo>
                <a:lnTo>
                  <a:pt x="561" y="451"/>
                </a:lnTo>
                <a:lnTo>
                  <a:pt x="560" y="452"/>
                </a:lnTo>
                <a:close/>
                <a:moveTo>
                  <a:pt x="831" y="410"/>
                </a:moveTo>
                <a:lnTo>
                  <a:pt x="830" y="410"/>
                </a:lnTo>
                <a:lnTo>
                  <a:pt x="830" y="408"/>
                </a:lnTo>
                <a:lnTo>
                  <a:pt x="829" y="408"/>
                </a:lnTo>
                <a:lnTo>
                  <a:pt x="829" y="407"/>
                </a:lnTo>
                <a:lnTo>
                  <a:pt x="829" y="406"/>
                </a:lnTo>
                <a:lnTo>
                  <a:pt x="830" y="406"/>
                </a:lnTo>
                <a:lnTo>
                  <a:pt x="831" y="408"/>
                </a:lnTo>
                <a:lnTo>
                  <a:pt x="833" y="410"/>
                </a:lnTo>
                <a:lnTo>
                  <a:pt x="831" y="410"/>
                </a:lnTo>
                <a:close/>
                <a:moveTo>
                  <a:pt x="466" y="392"/>
                </a:moveTo>
                <a:lnTo>
                  <a:pt x="467" y="393"/>
                </a:lnTo>
                <a:lnTo>
                  <a:pt x="468" y="396"/>
                </a:lnTo>
                <a:lnTo>
                  <a:pt x="468" y="399"/>
                </a:lnTo>
                <a:lnTo>
                  <a:pt x="468" y="401"/>
                </a:lnTo>
                <a:lnTo>
                  <a:pt x="468" y="402"/>
                </a:lnTo>
                <a:lnTo>
                  <a:pt x="468" y="404"/>
                </a:lnTo>
                <a:lnTo>
                  <a:pt x="468" y="405"/>
                </a:lnTo>
                <a:lnTo>
                  <a:pt x="468" y="404"/>
                </a:lnTo>
                <a:lnTo>
                  <a:pt x="468" y="405"/>
                </a:lnTo>
                <a:lnTo>
                  <a:pt x="467" y="405"/>
                </a:lnTo>
                <a:lnTo>
                  <a:pt x="467" y="406"/>
                </a:lnTo>
                <a:lnTo>
                  <a:pt x="466" y="406"/>
                </a:lnTo>
                <a:lnTo>
                  <a:pt x="466" y="407"/>
                </a:lnTo>
                <a:lnTo>
                  <a:pt x="466" y="408"/>
                </a:lnTo>
                <a:lnTo>
                  <a:pt x="465" y="410"/>
                </a:lnTo>
                <a:lnTo>
                  <a:pt x="463" y="411"/>
                </a:lnTo>
                <a:lnTo>
                  <a:pt x="462" y="411"/>
                </a:lnTo>
                <a:lnTo>
                  <a:pt x="462" y="412"/>
                </a:lnTo>
                <a:lnTo>
                  <a:pt x="462" y="413"/>
                </a:lnTo>
                <a:lnTo>
                  <a:pt x="462" y="414"/>
                </a:lnTo>
                <a:lnTo>
                  <a:pt x="462" y="416"/>
                </a:lnTo>
                <a:lnTo>
                  <a:pt x="462" y="417"/>
                </a:lnTo>
                <a:lnTo>
                  <a:pt x="463" y="417"/>
                </a:lnTo>
                <a:lnTo>
                  <a:pt x="463" y="418"/>
                </a:lnTo>
                <a:lnTo>
                  <a:pt x="465" y="419"/>
                </a:lnTo>
                <a:lnTo>
                  <a:pt x="465" y="420"/>
                </a:lnTo>
                <a:lnTo>
                  <a:pt x="465" y="421"/>
                </a:lnTo>
                <a:lnTo>
                  <a:pt x="466" y="423"/>
                </a:lnTo>
                <a:lnTo>
                  <a:pt x="466" y="424"/>
                </a:lnTo>
                <a:lnTo>
                  <a:pt x="467" y="426"/>
                </a:lnTo>
                <a:lnTo>
                  <a:pt x="467" y="427"/>
                </a:lnTo>
                <a:lnTo>
                  <a:pt x="467" y="429"/>
                </a:lnTo>
                <a:lnTo>
                  <a:pt x="467" y="430"/>
                </a:lnTo>
                <a:lnTo>
                  <a:pt x="468" y="430"/>
                </a:lnTo>
                <a:lnTo>
                  <a:pt x="469" y="431"/>
                </a:lnTo>
                <a:lnTo>
                  <a:pt x="471" y="432"/>
                </a:lnTo>
                <a:lnTo>
                  <a:pt x="472" y="432"/>
                </a:lnTo>
                <a:lnTo>
                  <a:pt x="473" y="432"/>
                </a:lnTo>
                <a:lnTo>
                  <a:pt x="474" y="432"/>
                </a:lnTo>
                <a:lnTo>
                  <a:pt x="474" y="433"/>
                </a:lnTo>
                <a:lnTo>
                  <a:pt x="477" y="433"/>
                </a:lnTo>
                <a:lnTo>
                  <a:pt x="478" y="432"/>
                </a:lnTo>
                <a:lnTo>
                  <a:pt x="479" y="432"/>
                </a:lnTo>
                <a:lnTo>
                  <a:pt x="480" y="432"/>
                </a:lnTo>
                <a:lnTo>
                  <a:pt x="481" y="432"/>
                </a:lnTo>
                <a:lnTo>
                  <a:pt x="482" y="432"/>
                </a:lnTo>
                <a:lnTo>
                  <a:pt x="485" y="432"/>
                </a:lnTo>
                <a:lnTo>
                  <a:pt x="486" y="432"/>
                </a:lnTo>
                <a:lnTo>
                  <a:pt x="487" y="432"/>
                </a:lnTo>
                <a:lnTo>
                  <a:pt x="488" y="433"/>
                </a:lnTo>
                <a:lnTo>
                  <a:pt x="490" y="435"/>
                </a:lnTo>
                <a:lnTo>
                  <a:pt x="491" y="436"/>
                </a:lnTo>
                <a:lnTo>
                  <a:pt x="492" y="436"/>
                </a:lnTo>
                <a:lnTo>
                  <a:pt x="493" y="436"/>
                </a:lnTo>
                <a:lnTo>
                  <a:pt x="493" y="437"/>
                </a:lnTo>
                <a:lnTo>
                  <a:pt x="493" y="436"/>
                </a:lnTo>
                <a:lnTo>
                  <a:pt x="494" y="436"/>
                </a:lnTo>
                <a:lnTo>
                  <a:pt x="494" y="437"/>
                </a:lnTo>
                <a:lnTo>
                  <a:pt x="496" y="437"/>
                </a:lnTo>
                <a:lnTo>
                  <a:pt x="497" y="437"/>
                </a:lnTo>
                <a:lnTo>
                  <a:pt x="497" y="438"/>
                </a:lnTo>
                <a:lnTo>
                  <a:pt x="497" y="439"/>
                </a:lnTo>
                <a:lnTo>
                  <a:pt x="497" y="441"/>
                </a:lnTo>
                <a:lnTo>
                  <a:pt x="496" y="441"/>
                </a:lnTo>
                <a:lnTo>
                  <a:pt x="497" y="442"/>
                </a:lnTo>
                <a:lnTo>
                  <a:pt x="497" y="443"/>
                </a:lnTo>
                <a:lnTo>
                  <a:pt x="497" y="444"/>
                </a:lnTo>
                <a:lnTo>
                  <a:pt x="496" y="445"/>
                </a:lnTo>
                <a:lnTo>
                  <a:pt x="496" y="448"/>
                </a:lnTo>
                <a:lnTo>
                  <a:pt x="496" y="449"/>
                </a:lnTo>
                <a:lnTo>
                  <a:pt x="496" y="450"/>
                </a:lnTo>
                <a:lnTo>
                  <a:pt x="496" y="451"/>
                </a:lnTo>
                <a:lnTo>
                  <a:pt x="496" y="452"/>
                </a:lnTo>
                <a:lnTo>
                  <a:pt x="496" y="455"/>
                </a:lnTo>
                <a:lnTo>
                  <a:pt x="496" y="457"/>
                </a:lnTo>
                <a:lnTo>
                  <a:pt x="496" y="458"/>
                </a:lnTo>
                <a:lnTo>
                  <a:pt x="496" y="460"/>
                </a:lnTo>
                <a:lnTo>
                  <a:pt x="496" y="462"/>
                </a:lnTo>
                <a:lnTo>
                  <a:pt x="496" y="463"/>
                </a:lnTo>
                <a:lnTo>
                  <a:pt x="496" y="464"/>
                </a:lnTo>
                <a:lnTo>
                  <a:pt x="494" y="466"/>
                </a:lnTo>
                <a:lnTo>
                  <a:pt x="494" y="467"/>
                </a:lnTo>
                <a:lnTo>
                  <a:pt x="494" y="468"/>
                </a:lnTo>
                <a:lnTo>
                  <a:pt x="494" y="469"/>
                </a:lnTo>
                <a:lnTo>
                  <a:pt x="494" y="470"/>
                </a:lnTo>
                <a:lnTo>
                  <a:pt x="493" y="470"/>
                </a:lnTo>
                <a:lnTo>
                  <a:pt x="493" y="471"/>
                </a:lnTo>
                <a:lnTo>
                  <a:pt x="494" y="471"/>
                </a:lnTo>
                <a:lnTo>
                  <a:pt x="496" y="471"/>
                </a:lnTo>
                <a:lnTo>
                  <a:pt x="497" y="471"/>
                </a:lnTo>
                <a:lnTo>
                  <a:pt x="497" y="470"/>
                </a:lnTo>
                <a:lnTo>
                  <a:pt x="497" y="469"/>
                </a:lnTo>
                <a:lnTo>
                  <a:pt x="498" y="469"/>
                </a:lnTo>
                <a:lnTo>
                  <a:pt x="498" y="468"/>
                </a:lnTo>
                <a:lnTo>
                  <a:pt x="498" y="467"/>
                </a:lnTo>
                <a:lnTo>
                  <a:pt x="497" y="467"/>
                </a:lnTo>
                <a:lnTo>
                  <a:pt x="497" y="466"/>
                </a:lnTo>
                <a:lnTo>
                  <a:pt x="498" y="466"/>
                </a:lnTo>
                <a:lnTo>
                  <a:pt x="498" y="464"/>
                </a:lnTo>
                <a:lnTo>
                  <a:pt x="499" y="464"/>
                </a:lnTo>
                <a:lnTo>
                  <a:pt x="500" y="464"/>
                </a:lnTo>
                <a:lnTo>
                  <a:pt x="500" y="466"/>
                </a:lnTo>
                <a:lnTo>
                  <a:pt x="502" y="466"/>
                </a:lnTo>
                <a:lnTo>
                  <a:pt x="503" y="466"/>
                </a:lnTo>
                <a:lnTo>
                  <a:pt x="504" y="466"/>
                </a:lnTo>
                <a:lnTo>
                  <a:pt x="504" y="467"/>
                </a:lnTo>
                <a:lnTo>
                  <a:pt x="503" y="467"/>
                </a:lnTo>
                <a:lnTo>
                  <a:pt x="504" y="467"/>
                </a:lnTo>
                <a:lnTo>
                  <a:pt x="503" y="467"/>
                </a:lnTo>
                <a:lnTo>
                  <a:pt x="503" y="468"/>
                </a:lnTo>
                <a:lnTo>
                  <a:pt x="504" y="468"/>
                </a:lnTo>
                <a:lnTo>
                  <a:pt x="504" y="469"/>
                </a:lnTo>
                <a:lnTo>
                  <a:pt x="505" y="469"/>
                </a:lnTo>
                <a:lnTo>
                  <a:pt x="506" y="470"/>
                </a:lnTo>
                <a:lnTo>
                  <a:pt x="505" y="470"/>
                </a:lnTo>
                <a:lnTo>
                  <a:pt x="505" y="471"/>
                </a:lnTo>
                <a:lnTo>
                  <a:pt x="506" y="473"/>
                </a:lnTo>
                <a:lnTo>
                  <a:pt x="507" y="473"/>
                </a:lnTo>
                <a:lnTo>
                  <a:pt x="509" y="473"/>
                </a:lnTo>
                <a:lnTo>
                  <a:pt x="509" y="474"/>
                </a:lnTo>
                <a:lnTo>
                  <a:pt x="510" y="474"/>
                </a:lnTo>
                <a:lnTo>
                  <a:pt x="510" y="475"/>
                </a:lnTo>
                <a:lnTo>
                  <a:pt x="511" y="475"/>
                </a:lnTo>
                <a:lnTo>
                  <a:pt x="511" y="476"/>
                </a:lnTo>
                <a:lnTo>
                  <a:pt x="515" y="479"/>
                </a:lnTo>
                <a:lnTo>
                  <a:pt x="515" y="480"/>
                </a:lnTo>
                <a:lnTo>
                  <a:pt x="516" y="480"/>
                </a:lnTo>
                <a:lnTo>
                  <a:pt x="516" y="481"/>
                </a:lnTo>
                <a:lnTo>
                  <a:pt x="517" y="482"/>
                </a:lnTo>
                <a:lnTo>
                  <a:pt x="517" y="483"/>
                </a:lnTo>
                <a:lnTo>
                  <a:pt x="516" y="485"/>
                </a:lnTo>
                <a:lnTo>
                  <a:pt x="516" y="486"/>
                </a:lnTo>
                <a:lnTo>
                  <a:pt x="516" y="487"/>
                </a:lnTo>
                <a:lnTo>
                  <a:pt x="516" y="488"/>
                </a:lnTo>
                <a:lnTo>
                  <a:pt x="515" y="488"/>
                </a:lnTo>
                <a:lnTo>
                  <a:pt x="515" y="491"/>
                </a:lnTo>
                <a:lnTo>
                  <a:pt x="515" y="492"/>
                </a:lnTo>
                <a:lnTo>
                  <a:pt x="515" y="493"/>
                </a:lnTo>
                <a:lnTo>
                  <a:pt x="513" y="493"/>
                </a:lnTo>
                <a:lnTo>
                  <a:pt x="513" y="494"/>
                </a:lnTo>
                <a:lnTo>
                  <a:pt x="513" y="495"/>
                </a:lnTo>
                <a:lnTo>
                  <a:pt x="513" y="496"/>
                </a:lnTo>
                <a:lnTo>
                  <a:pt x="513" y="498"/>
                </a:lnTo>
                <a:lnTo>
                  <a:pt x="513" y="499"/>
                </a:lnTo>
                <a:lnTo>
                  <a:pt x="513" y="500"/>
                </a:lnTo>
                <a:lnTo>
                  <a:pt x="513" y="501"/>
                </a:lnTo>
                <a:lnTo>
                  <a:pt x="512" y="502"/>
                </a:lnTo>
                <a:lnTo>
                  <a:pt x="512" y="504"/>
                </a:lnTo>
                <a:lnTo>
                  <a:pt x="512" y="506"/>
                </a:lnTo>
                <a:lnTo>
                  <a:pt x="512" y="507"/>
                </a:lnTo>
                <a:lnTo>
                  <a:pt x="512" y="508"/>
                </a:lnTo>
                <a:lnTo>
                  <a:pt x="511" y="508"/>
                </a:lnTo>
                <a:lnTo>
                  <a:pt x="511" y="510"/>
                </a:lnTo>
                <a:lnTo>
                  <a:pt x="511" y="511"/>
                </a:lnTo>
                <a:lnTo>
                  <a:pt x="511" y="512"/>
                </a:lnTo>
                <a:lnTo>
                  <a:pt x="510" y="512"/>
                </a:lnTo>
                <a:lnTo>
                  <a:pt x="510" y="513"/>
                </a:lnTo>
                <a:lnTo>
                  <a:pt x="510" y="514"/>
                </a:lnTo>
                <a:lnTo>
                  <a:pt x="509" y="515"/>
                </a:lnTo>
                <a:lnTo>
                  <a:pt x="509" y="517"/>
                </a:lnTo>
                <a:lnTo>
                  <a:pt x="507" y="519"/>
                </a:lnTo>
                <a:lnTo>
                  <a:pt x="507" y="520"/>
                </a:lnTo>
                <a:lnTo>
                  <a:pt x="507" y="521"/>
                </a:lnTo>
                <a:lnTo>
                  <a:pt x="506" y="521"/>
                </a:lnTo>
                <a:lnTo>
                  <a:pt x="506" y="523"/>
                </a:lnTo>
                <a:lnTo>
                  <a:pt x="506" y="524"/>
                </a:lnTo>
                <a:lnTo>
                  <a:pt x="506" y="525"/>
                </a:lnTo>
                <a:lnTo>
                  <a:pt x="506" y="526"/>
                </a:lnTo>
                <a:lnTo>
                  <a:pt x="506" y="527"/>
                </a:lnTo>
                <a:lnTo>
                  <a:pt x="506" y="529"/>
                </a:lnTo>
                <a:lnTo>
                  <a:pt x="506" y="530"/>
                </a:lnTo>
                <a:lnTo>
                  <a:pt x="506" y="531"/>
                </a:lnTo>
                <a:lnTo>
                  <a:pt x="505" y="532"/>
                </a:lnTo>
                <a:lnTo>
                  <a:pt x="505" y="533"/>
                </a:lnTo>
                <a:lnTo>
                  <a:pt x="506" y="535"/>
                </a:lnTo>
                <a:lnTo>
                  <a:pt x="505" y="536"/>
                </a:lnTo>
                <a:lnTo>
                  <a:pt x="505" y="537"/>
                </a:lnTo>
                <a:lnTo>
                  <a:pt x="505" y="538"/>
                </a:lnTo>
                <a:lnTo>
                  <a:pt x="505" y="539"/>
                </a:lnTo>
                <a:lnTo>
                  <a:pt x="505" y="540"/>
                </a:lnTo>
                <a:lnTo>
                  <a:pt x="505" y="542"/>
                </a:lnTo>
                <a:lnTo>
                  <a:pt x="504" y="543"/>
                </a:lnTo>
                <a:lnTo>
                  <a:pt x="504" y="544"/>
                </a:lnTo>
                <a:lnTo>
                  <a:pt x="504" y="545"/>
                </a:lnTo>
                <a:lnTo>
                  <a:pt x="505" y="545"/>
                </a:lnTo>
                <a:lnTo>
                  <a:pt x="505" y="546"/>
                </a:lnTo>
                <a:lnTo>
                  <a:pt x="505" y="548"/>
                </a:lnTo>
                <a:lnTo>
                  <a:pt x="506" y="549"/>
                </a:lnTo>
                <a:lnTo>
                  <a:pt x="506" y="550"/>
                </a:lnTo>
                <a:lnTo>
                  <a:pt x="507" y="550"/>
                </a:lnTo>
                <a:lnTo>
                  <a:pt x="507" y="551"/>
                </a:lnTo>
                <a:lnTo>
                  <a:pt x="507" y="552"/>
                </a:lnTo>
                <a:lnTo>
                  <a:pt x="506" y="552"/>
                </a:lnTo>
                <a:lnTo>
                  <a:pt x="507" y="554"/>
                </a:lnTo>
                <a:lnTo>
                  <a:pt x="507" y="555"/>
                </a:lnTo>
                <a:lnTo>
                  <a:pt x="507" y="556"/>
                </a:lnTo>
                <a:lnTo>
                  <a:pt x="509" y="556"/>
                </a:lnTo>
                <a:lnTo>
                  <a:pt x="509" y="557"/>
                </a:lnTo>
                <a:lnTo>
                  <a:pt x="509" y="558"/>
                </a:lnTo>
                <a:lnTo>
                  <a:pt x="510" y="560"/>
                </a:lnTo>
                <a:lnTo>
                  <a:pt x="510" y="561"/>
                </a:lnTo>
                <a:lnTo>
                  <a:pt x="509" y="561"/>
                </a:lnTo>
                <a:lnTo>
                  <a:pt x="507" y="562"/>
                </a:lnTo>
                <a:lnTo>
                  <a:pt x="507" y="563"/>
                </a:lnTo>
                <a:lnTo>
                  <a:pt x="507" y="562"/>
                </a:lnTo>
                <a:lnTo>
                  <a:pt x="506" y="562"/>
                </a:lnTo>
                <a:lnTo>
                  <a:pt x="505" y="561"/>
                </a:lnTo>
                <a:lnTo>
                  <a:pt x="505" y="562"/>
                </a:lnTo>
                <a:lnTo>
                  <a:pt x="504" y="563"/>
                </a:lnTo>
                <a:lnTo>
                  <a:pt x="504" y="564"/>
                </a:lnTo>
                <a:lnTo>
                  <a:pt x="503" y="565"/>
                </a:lnTo>
                <a:lnTo>
                  <a:pt x="503" y="567"/>
                </a:lnTo>
                <a:lnTo>
                  <a:pt x="502" y="567"/>
                </a:lnTo>
                <a:lnTo>
                  <a:pt x="502" y="568"/>
                </a:lnTo>
                <a:lnTo>
                  <a:pt x="500" y="569"/>
                </a:lnTo>
                <a:lnTo>
                  <a:pt x="500" y="570"/>
                </a:lnTo>
                <a:lnTo>
                  <a:pt x="500" y="571"/>
                </a:lnTo>
                <a:lnTo>
                  <a:pt x="500" y="573"/>
                </a:lnTo>
                <a:lnTo>
                  <a:pt x="502" y="573"/>
                </a:lnTo>
                <a:lnTo>
                  <a:pt x="503" y="574"/>
                </a:lnTo>
                <a:lnTo>
                  <a:pt x="504" y="574"/>
                </a:lnTo>
                <a:lnTo>
                  <a:pt x="505" y="575"/>
                </a:lnTo>
                <a:lnTo>
                  <a:pt x="506" y="575"/>
                </a:lnTo>
                <a:lnTo>
                  <a:pt x="507" y="574"/>
                </a:lnTo>
                <a:lnTo>
                  <a:pt x="509" y="574"/>
                </a:lnTo>
                <a:lnTo>
                  <a:pt x="509" y="573"/>
                </a:lnTo>
                <a:lnTo>
                  <a:pt x="510" y="573"/>
                </a:lnTo>
                <a:lnTo>
                  <a:pt x="511" y="571"/>
                </a:lnTo>
                <a:lnTo>
                  <a:pt x="512" y="571"/>
                </a:lnTo>
                <a:lnTo>
                  <a:pt x="512" y="570"/>
                </a:lnTo>
                <a:lnTo>
                  <a:pt x="512" y="569"/>
                </a:lnTo>
                <a:lnTo>
                  <a:pt x="512" y="568"/>
                </a:lnTo>
                <a:lnTo>
                  <a:pt x="513" y="567"/>
                </a:lnTo>
                <a:lnTo>
                  <a:pt x="513" y="565"/>
                </a:lnTo>
                <a:lnTo>
                  <a:pt x="515" y="564"/>
                </a:lnTo>
                <a:lnTo>
                  <a:pt x="516" y="563"/>
                </a:lnTo>
                <a:lnTo>
                  <a:pt x="516" y="562"/>
                </a:lnTo>
                <a:lnTo>
                  <a:pt x="516" y="561"/>
                </a:lnTo>
                <a:lnTo>
                  <a:pt x="516" y="560"/>
                </a:lnTo>
                <a:lnTo>
                  <a:pt x="517" y="560"/>
                </a:lnTo>
                <a:lnTo>
                  <a:pt x="517" y="558"/>
                </a:lnTo>
                <a:lnTo>
                  <a:pt x="518" y="557"/>
                </a:lnTo>
                <a:lnTo>
                  <a:pt x="518" y="556"/>
                </a:lnTo>
                <a:lnTo>
                  <a:pt x="519" y="556"/>
                </a:lnTo>
                <a:lnTo>
                  <a:pt x="519" y="555"/>
                </a:lnTo>
                <a:lnTo>
                  <a:pt x="521" y="554"/>
                </a:lnTo>
                <a:lnTo>
                  <a:pt x="521" y="552"/>
                </a:lnTo>
                <a:lnTo>
                  <a:pt x="522" y="551"/>
                </a:lnTo>
                <a:lnTo>
                  <a:pt x="523" y="550"/>
                </a:lnTo>
                <a:lnTo>
                  <a:pt x="524" y="549"/>
                </a:lnTo>
                <a:lnTo>
                  <a:pt x="525" y="548"/>
                </a:lnTo>
                <a:lnTo>
                  <a:pt x="525" y="546"/>
                </a:lnTo>
                <a:lnTo>
                  <a:pt x="527" y="546"/>
                </a:lnTo>
                <a:lnTo>
                  <a:pt x="527" y="545"/>
                </a:lnTo>
                <a:lnTo>
                  <a:pt x="528" y="544"/>
                </a:lnTo>
                <a:lnTo>
                  <a:pt x="529" y="544"/>
                </a:lnTo>
                <a:lnTo>
                  <a:pt x="529" y="543"/>
                </a:lnTo>
                <a:lnTo>
                  <a:pt x="530" y="543"/>
                </a:lnTo>
                <a:lnTo>
                  <a:pt x="530" y="542"/>
                </a:lnTo>
                <a:lnTo>
                  <a:pt x="531" y="540"/>
                </a:lnTo>
                <a:lnTo>
                  <a:pt x="531" y="539"/>
                </a:lnTo>
                <a:lnTo>
                  <a:pt x="531" y="538"/>
                </a:lnTo>
                <a:lnTo>
                  <a:pt x="530" y="538"/>
                </a:lnTo>
                <a:lnTo>
                  <a:pt x="530" y="537"/>
                </a:lnTo>
                <a:lnTo>
                  <a:pt x="529" y="537"/>
                </a:lnTo>
                <a:lnTo>
                  <a:pt x="529" y="536"/>
                </a:lnTo>
                <a:lnTo>
                  <a:pt x="528" y="536"/>
                </a:lnTo>
                <a:lnTo>
                  <a:pt x="527" y="537"/>
                </a:lnTo>
                <a:lnTo>
                  <a:pt x="527" y="536"/>
                </a:lnTo>
                <a:lnTo>
                  <a:pt x="525" y="536"/>
                </a:lnTo>
                <a:lnTo>
                  <a:pt x="525" y="535"/>
                </a:lnTo>
                <a:lnTo>
                  <a:pt x="527" y="533"/>
                </a:lnTo>
                <a:lnTo>
                  <a:pt x="527" y="532"/>
                </a:lnTo>
                <a:lnTo>
                  <a:pt x="528" y="532"/>
                </a:lnTo>
                <a:lnTo>
                  <a:pt x="528" y="531"/>
                </a:lnTo>
                <a:lnTo>
                  <a:pt x="529" y="530"/>
                </a:lnTo>
                <a:lnTo>
                  <a:pt x="530" y="529"/>
                </a:lnTo>
                <a:lnTo>
                  <a:pt x="531" y="529"/>
                </a:lnTo>
                <a:lnTo>
                  <a:pt x="532" y="527"/>
                </a:lnTo>
                <a:lnTo>
                  <a:pt x="534" y="527"/>
                </a:lnTo>
                <a:lnTo>
                  <a:pt x="532" y="529"/>
                </a:lnTo>
                <a:lnTo>
                  <a:pt x="532" y="530"/>
                </a:lnTo>
                <a:lnTo>
                  <a:pt x="532" y="531"/>
                </a:lnTo>
                <a:lnTo>
                  <a:pt x="532" y="532"/>
                </a:lnTo>
                <a:lnTo>
                  <a:pt x="534" y="533"/>
                </a:lnTo>
                <a:lnTo>
                  <a:pt x="535" y="533"/>
                </a:lnTo>
                <a:lnTo>
                  <a:pt x="536" y="533"/>
                </a:lnTo>
                <a:lnTo>
                  <a:pt x="537" y="535"/>
                </a:lnTo>
                <a:lnTo>
                  <a:pt x="538" y="533"/>
                </a:lnTo>
                <a:lnTo>
                  <a:pt x="540" y="533"/>
                </a:lnTo>
                <a:lnTo>
                  <a:pt x="540" y="532"/>
                </a:lnTo>
                <a:lnTo>
                  <a:pt x="541" y="531"/>
                </a:lnTo>
                <a:lnTo>
                  <a:pt x="542" y="530"/>
                </a:lnTo>
                <a:lnTo>
                  <a:pt x="542" y="529"/>
                </a:lnTo>
                <a:lnTo>
                  <a:pt x="543" y="529"/>
                </a:lnTo>
                <a:lnTo>
                  <a:pt x="543" y="527"/>
                </a:lnTo>
                <a:lnTo>
                  <a:pt x="544" y="527"/>
                </a:lnTo>
                <a:lnTo>
                  <a:pt x="544" y="526"/>
                </a:lnTo>
                <a:lnTo>
                  <a:pt x="546" y="526"/>
                </a:lnTo>
                <a:lnTo>
                  <a:pt x="546" y="525"/>
                </a:lnTo>
                <a:lnTo>
                  <a:pt x="547" y="525"/>
                </a:lnTo>
                <a:lnTo>
                  <a:pt x="548" y="524"/>
                </a:lnTo>
                <a:lnTo>
                  <a:pt x="549" y="523"/>
                </a:lnTo>
                <a:lnTo>
                  <a:pt x="549" y="521"/>
                </a:lnTo>
                <a:lnTo>
                  <a:pt x="550" y="520"/>
                </a:lnTo>
                <a:lnTo>
                  <a:pt x="552" y="520"/>
                </a:lnTo>
                <a:lnTo>
                  <a:pt x="552" y="519"/>
                </a:lnTo>
                <a:lnTo>
                  <a:pt x="553" y="519"/>
                </a:lnTo>
                <a:lnTo>
                  <a:pt x="553" y="518"/>
                </a:lnTo>
                <a:lnTo>
                  <a:pt x="554" y="518"/>
                </a:lnTo>
                <a:lnTo>
                  <a:pt x="554" y="517"/>
                </a:lnTo>
                <a:lnTo>
                  <a:pt x="555" y="517"/>
                </a:lnTo>
                <a:lnTo>
                  <a:pt x="555" y="515"/>
                </a:lnTo>
                <a:lnTo>
                  <a:pt x="556" y="515"/>
                </a:lnTo>
                <a:lnTo>
                  <a:pt x="557" y="514"/>
                </a:lnTo>
                <a:lnTo>
                  <a:pt x="559" y="513"/>
                </a:lnTo>
                <a:lnTo>
                  <a:pt x="560" y="513"/>
                </a:lnTo>
                <a:lnTo>
                  <a:pt x="561" y="512"/>
                </a:lnTo>
                <a:lnTo>
                  <a:pt x="562" y="512"/>
                </a:lnTo>
                <a:lnTo>
                  <a:pt x="563" y="511"/>
                </a:lnTo>
                <a:lnTo>
                  <a:pt x="563" y="510"/>
                </a:lnTo>
                <a:lnTo>
                  <a:pt x="565" y="508"/>
                </a:lnTo>
                <a:lnTo>
                  <a:pt x="566" y="507"/>
                </a:lnTo>
                <a:lnTo>
                  <a:pt x="567" y="506"/>
                </a:lnTo>
                <a:lnTo>
                  <a:pt x="568" y="505"/>
                </a:lnTo>
                <a:lnTo>
                  <a:pt x="569" y="505"/>
                </a:lnTo>
                <a:lnTo>
                  <a:pt x="571" y="504"/>
                </a:lnTo>
                <a:lnTo>
                  <a:pt x="572" y="504"/>
                </a:lnTo>
                <a:lnTo>
                  <a:pt x="573" y="504"/>
                </a:lnTo>
                <a:lnTo>
                  <a:pt x="573" y="502"/>
                </a:lnTo>
                <a:lnTo>
                  <a:pt x="574" y="502"/>
                </a:lnTo>
                <a:lnTo>
                  <a:pt x="575" y="501"/>
                </a:lnTo>
                <a:lnTo>
                  <a:pt x="577" y="501"/>
                </a:lnTo>
                <a:lnTo>
                  <a:pt x="578" y="501"/>
                </a:lnTo>
                <a:lnTo>
                  <a:pt x="579" y="500"/>
                </a:lnTo>
                <a:lnTo>
                  <a:pt x="579" y="499"/>
                </a:lnTo>
                <a:lnTo>
                  <a:pt x="580" y="499"/>
                </a:lnTo>
                <a:lnTo>
                  <a:pt x="580" y="498"/>
                </a:lnTo>
                <a:lnTo>
                  <a:pt x="581" y="498"/>
                </a:lnTo>
                <a:lnTo>
                  <a:pt x="582" y="496"/>
                </a:lnTo>
                <a:lnTo>
                  <a:pt x="584" y="496"/>
                </a:lnTo>
                <a:lnTo>
                  <a:pt x="585" y="496"/>
                </a:lnTo>
                <a:lnTo>
                  <a:pt x="586" y="495"/>
                </a:lnTo>
                <a:lnTo>
                  <a:pt x="587" y="494"/>
                </a:lnTo>
                <a:lnTo>
                  <a:pt x="588" y="493"/>
                </a:lnTo>
                <a:lnTo>
                  <a:pt x="590" y="493"/>
                </a:lnTo>
                <a:lnTo>
                  <a:pt x="591" y="493"/>
                </a:lnTo>
                <a:lnTo>
                  <a:pt x="592" y="493"/>
                </a:lnTo>
                <a:lnTo>
                  <a:pt x="592" y="492"/>
                </a:lnTo>
                <a:lnTo>
                  <a:pt x="593" y="492"/>
                </a:lnTo>
                <a:lnTo>
                  <a:pt x="593" y="493"/>
                </a:lnTo>
                <a:lnTo>
                  <a:pt x="594" y="493"/>
                </a:lnTo>
                <a:lnTo>
                  <a:pt x="596" y="494"/>
                </a:lnTo>
                <a:lnTo>
                  <a:pt x="594" y="495"/>
                </a:lnTo>
                <a:lnTo>
                  <a:pt x="593" y="495"/>
                </a:lnTo>
                <a:lnTo>
                  <a:pt x="592" y="496"/>
                </a:lnTo>
                <a:lnTo>
                  <a:pt x="592" y="498"/>
                </a:lnTo>
                <a:lnTo>
                  <a:pt x="592" y="499"/>
                </a:lnTo>
                <a:lnTo>
                  <a:pt x="592" y="500"/>
                </a:lnTo>
                <a:lnTo>
                  <a:pt x="591" y="501"/>
                </a:lnTo>
                <a:lnTo>
                  <a:pt x="590" y="502"/>
                </a:lnTo>
                <a:lnTo>
                  <a:pt x="588" y="504"/>
                </a:lnTo>
                <a:lnTo>
                  <a:pt x="587" y="505"/>
                </a:lnTo>
                <a:lnTo>
                  <a:pt x="586" y="505"/>
                </a:lnTo>
                <a:lnTo>
                  <a:pt x="586" y="506"/>
                </a:lnTo>
                <a:lnTo>
                  <a:pt x="585" y="506"/>
                </a:lnTo>
                <a:lnTo>
                  <a:pt x="585" y="507"/>
                </a:lnTo>
                <a:lnTo>
                  <a:pt x="584" y="507"/>
                </a:lnTo>
                <a:lnTo>
                  <a:pt x="584" y="508"/>
                </a:lnTo>
                <a:lnTo>
                  <a:pt x="582" y="510"/>
                </a:lnTo>
                <a:lnTo>
                  <a:pt x="581" y="510"/>
                </a:lnTo>
                <a:lnTo>
                  <a:pt x="581" y="511"/>
                </a:lnTo>
                <a:lnTo>
                  <a:pt x="580" y="511"/>
                </a:lnTo>
                <a:lnTo>
                  <a:pt x="579" y="512"/>
                </a:lnTo>
                <a:lnTo>
                  <a:pt x="578" y="512"/>
                </a:lnTo>
                <a:lnTo>
                  <a:pt x="578" y="513"/>
                </a:lnTo>
                <a:lnTo>
                  <a:pt x="577" y="513"/>
                </a:lnTo>
                <a:lnTo>
                  <a:pt x="577" y="514"/>
                </a:lnTo>
                <a:lnTo>
                  <a:pt x="575" y="514"/>
                </a:lnTo>
                <a:lnTo>
                  <a:pt x="574" y="514"/>
                </a:lnTo>
                <a:lnTo>
                  <a:pt x="574" y="515"/>
                </a:lnTo>
                <a:lnTo>
                  <a:pt x="573" y="515"/>
                </a:lnTo>
                <a:lnTo>
                  <a:pt x="573" y="517"/>
                </a:lnTo>
                <a:lnTo>
                  <a:pt x="572" y="517"/>
                </a:lnTo>
                <a:lnTo>
                  <a:pt x="571" y="518"/>
                </a:lnTo>
                <a:lnTo>
                  <a:pt x="569" y="519"/>
                </a:lnTo>
                <a:lnTo>
                  <a:pt x="569" y="520"/>
                </a:lnTo>
                <a:lnTo>
                  <a:pt x="568" y="520"/>
                </a:lnTo>
                <a:lnTo>
                  <a:pt x="568" y="521"/>
                </a:lnTo>
                <a:lnTo>
                  <a:pt x="568" y="523"/>
                </a:lnTo>
                <a:lnTo>
                  <a:pt x="567" y="524"/>
                </a:lnTo>
                <a:lnTo>
                  <a:pt x="566" y="525"/>
                </a:lnTo>
                <a:lnTo>
                  <a:pt x="566" y="526"/>
                </a:lnTo>
                <a:lnTo>
                  <a:pt x="566" y="527"/>
                </a:lnTo>
                <a:lnTo>
                  <a:pt x="565" y="529"/>
                </a:lnTo>
                <a:lnTo>
                  <a:pt x="565" y="530"/>
                </a:lnTo>
                <a:lnTo>
                  <a:pt x="563" y="531"/>
                </a:lnTo>
                <a:lnTo>
                  <a:pt x="563" y="532"/>
                </a:lnTo>
                <a:lnTo>
                  <a:pt x="563" y="533"/>
                </a:lnTo>
                <a:lnTo>
                  <a:pt x="562" y="535"/>
                </a:lnTo>
                <a:lnTo>
                  <a:pt x="562" y="536"/>
                </a:lnTo>
                <a:lnTo>
                  <a:pt x="562" y="537"/>
                </a:lnTo>
                <a:lnTo>
                  <a:pt x="561" y="538"/>
                </a:lnTo>
                <a:lnTo>
                  <a:pt x="561" y="539"/>
                </a:lnTo>
                <a:lnTo>
                  <a:pt x="560" y="540"/>
                </a:lnTo>
                <a:lnTo>
                  <a:pt x="559" y="542"/>
                </a:lnTo>
                <a:lnTo>
                  <a:pt x="557" y="542"/>
                </a:lnTo>
                <a:lnTo>
                  <a:pt x="557" y="543"/>
                </a:lnTo>
                <a:lnTo>
                  <a:pt x="556" y="543"/>
                </a:lnTo>
                <a:lnTo>
                  <a:pt x="556" y="544"/>
                </a:lnTo>
                <a:lnTo>
                  <a:pt x="556" y="545"/>
                </a:lnTo>
                <a:lnTo>
                  <a:pt x="555" y="545"/>
                </a:lnTo>
                <a:lnTo>
                  <a:pt x="556" y="545"/>
                </a:lnTo>
                <a:lnTo>
                  <a:pt x="555" y="546"/>
                </a:lnTo>
                <a:lnTo>
                  <a:pt x="555" y="548"/>
                </a:lnTo>
                <a:lnTo>
                  <a:pt x="556" y="548"/>
                </a:lnTo>
                <a:lnTo>
                  <a:pt x="557" y="546"/>
                </a:lnTo>
                <a:lnTo>
                  <a:pt x="559" y="546"/>
                </a:lnTo>
                <a:lnTo>
                  <a:pt x="560" y="545"/>
                </a:lnTo>
                <a:lnTo>
                  <a:pt x="561" y="545"/>
                </a:lnTo>
                <a:lnTo>
                  <a:pt x="561" y="544"/>
                </a:lnTo>
                <a:lnTo>
                  <a:pt x="561" y="543"/>
                </a:lnTo>
                <a:lnTo>
                  <a:pt x="562" y="543"/>
                </a:lnTo>
                <a:lnTo>
                  <a:pt x="562" y="542"/>
                </a:lnTo>
                <a:lnTo>
                  <a:pt x="563" y="540"/>
                </a:lnTo>
                <a:lnTo>
                  <a:pt x="565" y="540"/>
                </a:lnTo>
                <a:lnTo>
                  <a:pt x="565" y="539"/>
                </a:lnTo>
                <a:lnTo>
                  <a:pt x="565" y="538"/>
                </a:lnTo>
                <a:lnTo>
                  <a:pt x="566" y="537"/>
                </a:lnTo>
                <a:lnTo>
                  <a:pt x="566" y="536"/>
                </a:lnTo>
                <a:lnTo>
                  <a:pt x="566" y="535"/>
                </a:lnTo>
                <a:lnTo>
                  <a:pt x="567" y="535"/>
                </a:lnTo>
                <a:lnTo>
                  <a:pt x="567" y="533"/>
                </a:lnTo>
                <a:lnTo>
                  <a:pt x="567" y="532"/>
                </a:lnTo>
                <a:lnTo>
                  <a:pt x="568" y="531"/>
                </a:lnTo>
                <a:lnTo>
                  <a:pt x="568" y="530"/>
                </a:lnTo>
                <a:lnTo>
                  <a:pt x="569" y="530"/>
                </a:lnTo>
                <a:lnTo>
                  <a:pt x="569" y="529"/>
                </a:lnTo>
                <a:lnTo>
                  <a:pt x="569" y="527"/>
                </a:lnTo>
                <a:lnTo>
                  <a:pt x="571" y="527"/>
                </a:lnTo>
                <a:lnTo>
                  <a:pt x="571" y="526"/>
                </a:lnTo>
                <a:lnTo>
                  <a:pt x="572" y="526"/>
                </a:lnTo>
                <a:lnTo>
                  <a:pt x="573" y="526"/>
                </a:lnTo>
                <a:lnTo>
                  <a:pt x="573" y="525"/>
                </a:lnTo>
                <a:lnTo>
                  <a:pt x="574" y="525"/>
                </a:lnTo>
                <a:lnTo>
                  <a:pt x="574" y="524"/>
                </a:lnTo>
                <a:lnTo>
                  <a:pt x="575" y="524"/>
                </a:lnTo>
                <a:lnTo>
                  <a:pt x="575" y="523"/>
                </a:lnTo>
                <a:lnTo>
                  <a:pt x="577" y="523"/>
                </a:lnTo>
                <a:lnTo>
                  <a:pt x="575" y="521"/>
                </a:lnTo>
                <a:lnTo>
                  <a:pt x="575" y="520"/>
                </a:lnTo>
                <a:lnTo>
                  <a:pt x="577" y="520"/>
                </a:lnTo>
                <a:lnTo>
                  <a:pt x="577" y="519"/>
                </a:lnTo>
                <a:lnTo>
                  <a:pt x="578" y="519"/>
                </a:lnTo>
                <a:lnTo>
                  <a:pt x="578" y="518"/>
                </a:lnTo>
                <a:lnTo>
                  <a:pt x="579" y="518"/>
                </a:lnTo>
                <a:lnTo>
                  <a:pt x="580" y="518"/>
                </a:lnTo>
                <a:lnTo>
                  <a:pt x="580" y="517"/>
                </a:lnTo>
                <a:lnTo>
                  <a:pt x="581" y="517"/>
                </a:lnTo>
                <a:lnTo>
                  <a:pt x="581" y="515"/>
                </a:lnTo>
                <a:lnTo>
                  <a:pt x="582" y="515"/>
                </a:lnTo>
                <a:lnTo>
                  <a:pt x="584" y="515"/>
                </a:lnTo>
                <a:lnTo>
                  <a:pt x="585" y="515"/>
                </a:lnTo>
                <a:lnTo>
                  <a:pt x="586" y="515"/>
                </a:lnTo>
                <a:lnTo>
                  <a:pt x="587" y="515"/>
                </a:lnTo>
                <a:lnTo>
                  <a:pt x="588" y="515"/>
                </a:lnTo>
                <a:lnTo>
                  <a:pt x="590" y="514"/>
                </a:lnTo>
                <a:lnTo>
                  <a:pt x="591" y="514"/>
                </a:lnTo>
                <a:lnTo>
                  <a:pt x="592" y="514"/>
                </a:lnTo>
                <a:lnTo>
                  <a:pt x="593" y="514"/>
                </a:lnTo>
                <a:lnTo>
                  <a:pt x="594" y="514"/>
                </a:lnTo>
                <a:lnTo>
                  <a:pt x="596" y="513"/>
                </a:lnTo>
                <a:lnTo>
                  <a:pt x="597" y="513"/>
                </a:lnTo>
                <a:lnTo>
                  <a:pt x="598" y="513"/>
                </a:lnTo>
                <a:lnTo>
                  <a:pt x="599" y="513"/>
                </a:lnTo>
                <a:lnTo>
                  <a:pt x="600" y="513"/>
                </a:lnTo>
                <a:lnTo>
                  <a:pt x="600" y="512"/>
                </a:lnTo>
                <a:lnTo>
                  <a:pt x="602" y="512"/>
                </a:lnTo>
                <a:lnTo>
                  <a:pt x="603" y="512"/>
                </a:lnTo>
                <a:lnTo>
                  <a:pt x="603" y="511"/>
                </a:lnTo>
                <a:lnTo>
                  <a:pt x="604" y="511"/>
                </a:lnTo>
                <a:lnTo>
                  <a:pt x="605" y="511"/>
                </a:lnTo>
                <a:lnTo>
                  <a:pt x="606" y="511"/>
                </a:lnTo>
                <a:lnTo>
                  <a:pt x="607" y="510"/>
                </a:lnTo>
                <a:lnTo>
                  <a:pt x="609" y="510"/>
                </a:lnTo>
                <a:lnTo>
                  <a:pt x="610" y="510"/>
                </a:lnTo>
                <a:lnTo>
                  <a:pt x="611" y="510"/>
                </a:lnTo>
                <a:lnTo>
                  <a:pt x="612" y="510"/>
                </a:lnTo>
                <a:lnTo>
                  <a:pt x="613" y="510"/>
                </a:lnTo>
                <a:lnTo>
                  <a:pt x="615" y="511"/>
                </a:lnTo>
                <a:lnTo>
                  <a:pt x="616" y="512"/>
                </a:lnTo>
                <a:lnTo>
                  <a:pt x="617" y="512"/>
                </a:lnTo>
                <a:lnTo>
                  <a:pt x="618" y="513"/>
                </a:lnTo>
                <a:lnTo>
                  <a:pt x="619" y="513"/>
                </a:lnTo>
                <a:lnTo>
                  <a:pt x="621" y="513"/>
                </a:lnTo>
                <a:lnTo>
                  <a:pt x="621" y="514"/>
                </a:lnTo>
                <a:lnTo>
                  <a:pt x="622" y="514"/>
                </a:lnTo>
                <a:lnTo>
                  <a:pt x="623" y="514"/>
                </a:lnTo>
                <a:lnTo>
                  <a:pt x="624" y="514"/>
                </a:lnTo>
                <a:lnTo>
                  <a:pt x="624" y="513"/>
                </a:lnTo>
                <a:lnTo>
                  <a:pt x="625" y="513"/>
                </a:lnTo>
                <a:lnTo>
                  <a:pt x="627" y="513"/>
                </a:lnTo>
                <a:lnTo>
                  <a:pt x="628" y="513"/>
                </a:lnTo>
                <a:lnTo>
                  <a:pt x="628" y="514"/>
                </a:lnTo>
                <a:lnTo>
                  <a:pt x="629" y="514"/>
                </a:lnTo>
                <a:lnTo>
                  <a:pt x="630" y="515"/>
                </a:lnTo>
                <a:lnTo>
                  <a:pt x="631" y="515"/>
                </a:lnTo>
                <a:lnTo>
                  <a:pt x="632" y="515"/>
                </a:lnTo>
                <a:lnTo>
                  <a:pt x="634" y="515"/>
                </a:lnTo>
                <a:lnTo>
                  <a:pt x="635" y="515"/>
                </a:lnTo>
                <a:lnTo>
                  <a:pt x="635" y="514"/>
                </a:lnTo>
                <a:lnTo>
                  <a:pt x="636" y="514"/>
                </a:lnTo>
                <a:lnTo>
                  <a:pt x="637" y="514"/>
                </a:lnTo>
                <a:lnTo>
                  <a:pt x="638" y="514"/>
                </a:lnTo>
                <a:lnTo>
                  <a:pt x="640" y="514"/>
                </a:lnTo>
                <a:lnTo>
                  <a:pt x="641" y="514"/>
                </a:lnTo>
                <a:lnTo>
                  <a:pt x="642" y="514"/>
                </a:lnTo>
                <a:lnTo>
                  <a:pt x="643" y="514"/>
                </a:lnTo>
                <a:lnTo>
                  <a:pt x="644" y="514"/>
                </a:lnTo>
                <a:lnTo>
                  <a:pt x="646" y="514"/>
                </a:lnTo>
                <a:lnTo>
                  <a:pt x="647" y="514"/>
                </a:lnTo>
                <a:lnTo>
                  <a:pt x="648" y="514"/>
                </a:lnTo>
                <a:lnTo>
                  <a:pt x="650" y="514"/>
                </a:lnTo>
                <a:lnTo>
                  <a:pt x="652" y="514"/>
                </a:lnTo>
                <a:lnTo>
                  <a:pt x="653" y="513"/>
                </a:lnTo>
                <a:lnTo>
                  <a:pt x="654" y="513"/>
                </a:lnTo>
                <a:lnTo>
                  <a:pt x="655" y="513"/>
                </a:lnTo>
                <a:lnTo>
                  <a:pt x="656" y="513"/>
                </a:lnTo>
                <a:lnTo>
                  <a:pt x="656" y="514"/>
                </a:lnTo>
                <a:lnTo>
                  <a:pt x="657" y="514"/>
                </a:lnTo>
                <a:lnTo>
                  <a:pt x="659" y="515"/>
                </a:lnTo>
                <a:lnTo>
                  <a:pt x="660" y="517"/>
                </a:lnTo>
                <a:lnTo>
                  <a:pt x="660" y="518"/>
                </a:lnTo>
                <a:lnTo>
                  <a:pt x="661" y="518"/>
                </a:lnTo>
                <a:lnTo>
                  <a:pt x="661" y="519"/>
                </a:lnTo>
                <a:lnTo>
                  <a:pt x="662" y="519"/>
                </a:lnTo>
                <a:lnTo>
                  <a:pt x="662" y="520"/>
                </a:lnTo>
                <a:lnTo>
                  <a:pt x="663" y="520"/>
                </a:lnTo>
                <a:lnTo>
                  <a:pt x="665" y="521"/>
                </a:lnTo>
                <a:lnTo>
                  <a:pt x="666" y="521"/>
                </a:lnTo>
                <a:lnTo>
                  <a:pt x="666" y="523"/>
                </a:lnTo>
                <a:lnTo>
                  <a:pt x="667" y="523"/>
                </a:lnTo>
                <a:lnTo>
                  <a:pt x="668" y="523"/>
                </a:lnTo>
                <a:lnTo>
                  <a:pt x="669" y="523"/>
                </a:lnTo>
                <a:lnTo>
                  <a:pt x="671" y="523"/>
                </a:lnTo>
                <a:lnTo>
                  <a:pt x="671" y="524"/>
                </a:lnTo>
                <a:lnTo>
                  <a:pt x="672" y="524"/>
                </a:lnTo>
                <a:lnTo>
                  <a:pt x="673" y="523"/>
                </a:lnTo>
                <a:lnTo>
                  <a:pt x="674" y="521"/>
                </a:lnTo>
                <a:lnTo>
                  <a:pt x="675" y="521"/>
                </a:lnTo>
                <a:lnTo>
                  <a:pt x="677" y="521"/>
                </a:lnTo>
                <a:lnTo>
                  <a:pt x="678" y="521"/>
                </a:lnTo>
                <a:lnTo>
                  <a:pt x="678" y="520"/>
                </a:lnTo>
                <a:lnTo>
                  <a:pt x="679" y="521"/>
                </a:lnTo>
                <a:lnTo>
                  <a:pt x="679" y="523"/>
                </a:lnTo>
                <a:lnTo>
                  <a:pt x="680" y="523"/>
                </a:lnTo>
                <a:lnTo>
                  <a:pt x="680" y="524"/>
                </a:lnTo>
                <a:lnTo>
                  <a:pt x="681" y="524"/>
                </a:lnTo>
                <a:lnTo>
                  <a:pt x="682" y="525"/>
                </a:lnTo>
                <a:lnTo>
                  <a:pt x="684" y="525"/>
                </a:lnTo>
                <a:lnTo>
                  <a:pt x="685" y="525"/>
                </a:lnTo>
                <a:lnTo>
                  <a:pt x="686" y="525"/>
                </a:lnTo>
                <a:lnTo>
                  <a:pt x="687" y="525"/>
                </a:lnTo>
                <a:lnTo>
                  <a:pt x="688" y="526"/>
                </a:lnTo>
                <a:lnTo>
                  <a:pt x="688" y="527"/>
                </a:lnTo>
                <a:lnTo>
                  <a:pt x="688" y="529"/>
                </a:lnTo>
                <a:lnTo>
                  <a:pt x="688" y="530"/>
                </a:lnTo>
                <a:lnTo>
                  <a:pt x="690" y="531"/>
                </a:lnTo>
                <a:lnTo>
                  <a:pt x="691" y="532"/>
                </a:lnTo>
                <a:lnTo>
                  <a:pt x="692" y="532"/>
                </a:lnTo>
                <a:lnTo>
                  <a:pt x="693" y="532"/>
                </a:lnTo>
                <a:lnTo>
                  <a:pt x="694" y="532"/>
                </a:lnTo>
                <a:lnTo>
                  <a:pt x="696" y="531"/>
                </a:lnTo>
                <a:lnTo>
                  <a:pt x="697" y="531"/>
                </a:lnTo>
                <a:lnTo>
                  <a:pt x="698" y="531"/>
                </a:lnTo>
                <a:lnTo>
                  <a:pt x="698" y="532"/>
                </a:lnTo>
                <a:lnTo>
                  <a:pt x="699" y="533"/>
                </a:lnTo>
                <a:lnTo>
                  <a:pt x="699" y="535"/>
                </a:lnTo>
                <a:lnTo>
                  <a:pt x="699" y="536"/>
                </a:lnTo>
                <a:lnTo>
                  <a:pt x="699" y="537"/>
                </a:lnTo>
                <a:lnTo>
                  <a:pt x="699" y="538"/>
                </a:lnTo>
                <a:lnTo>
                  <a:pt x="699" y="539"/>
                </a:lnTo>
                <a:lnTo>
                  <a:pt x="699" y="540"/>
                </a:lnTo>
                <a:lnTo>
                  <a:pt x="700" y="542"/>
                </a:lnTo>
                <a:lnTo>
                  <a:pt x="700" y="543"/>
                </a:lnTo>
                <a:lnTo>
                  <a:pt x="700" y="544"/>
                </a:lnTo>
                <a:lnTo>
                  <a:pt x="702" y="544"/>
                </a:lnTo>
                <a:lnTo>
                  <a:pt x="702" y="545"/>
                </a:lnTo>
                <a:lnTo>
                  <a:pt x="703" y="545"/>
                </a:lnTo>
                <a:lnTo>
                  <a:pt x="704" y="545"/>
                </a:lnTo>
                <a:lnTo>
                  <a:pt x="705" y="545"/>
                </a:lnTo>
                <a:lnTo>
                  <a:pt x="706" y="545"/>
                </a:lnTo>
                <a:lnTo>
                  <a:pt x="708" y="545"/>
                </a:lnTo>
                <a:lnTo>
                  <a:pt x="709" y="545"/>
                </a:lnTo>
                <a:lnTo>
                  <a:pt x="710" y="545"/>
                </a:lnTo>
                <a:lnTo>
                  <a:pt x="711" y="545"/>
                </a:lnTo>
                <a:lnTo>
                  <a:pt x="711" y="544"/>
                </a:lnTo>
                <a:lnTo>
                  <a:pt x="712" y="543"/>
                </a:lnTo>
                <a:lnTo>
                  <a:pt x="712" y="542"/>
                </a:lnTo>
                <a:lnTo>
                  <a:pt x="712" y="540"/>
                </a:lnTo>
                <a:lnTo>
                  <a:pt x="712" y="539"/>
                </a:lnTo>
                <a:lnTo>
                  <a:pt x="713" y="539"/>
                </a:lnTo>
                <a:lnTo>
                  <a:pt x="715" y="539"/>
                </a:lnTo>
                <a:lnTo>
                  <a:pt x="715" y="540"/>
                </a:lnTo>
                <a:lnTo>
                  <a:pt x="715" y="542"/>
                </a:lnTo>
                <a:lnTo>
                  <a:pt x="716" y="542"/>
                </a:lnTo>
                <a:lnTo>
                  <a:pt x="716" y="543"/>
                </a:lnTo>
                <a:lnTo>
                  <a:pt x="716" y="544"/>
                </a:lnTo>
                <a:lnTo>
                  <a:pt x="716" y="545"/>
                </a:lnTo>
                <a:lnTo>
                  <a:pt x="716" y="546"/>
                </a:lnTo>
                <a:lnTo>
                  <a:pt x="716" y="548"/>
                </a:lnTo>
                <a:lnTo>
                  <a:pt x="717" y="549"/>
                </a:lnTo>
                <a:lnTo>
                  <a:pt x="718" y="549"/>
                </a:lnTo>
                <a:lnTo>
                  <a:pt x="718" y="550"/>
                </a:lnTo>
                <a:lnTo>
                  <a:pt x="721" y="550"/>
                </a:lnTo>
                <a:lnTo>
                  <a:pt x="721" y="551"/>
                </a:lnTo>
                <a:lnTo>
                  <a:pt x="722" y="551"/>
                </a:lnTo>
                <a:lnTo>
                  <a:pt x="723" y="550"/>
                </a:lnTo>
                <a:lnTo>
                  <a:pt x="724" y="550"/>
                </a:lnTo>
                <a:lnTo>
                  <a:pt x="725" y="550"/>
                </a:lnTo>
                <a:lnTo>
                  <a:pt x="725" y="551"/>
                </a:lnTo>
                <a:lnTo>
                  <a:pt x="727" y="551"/>
                </a:lnTo>
                <a:lnTo>
                  <a:pt x="727" y="552"/>
                </a:lnTo>
                <a:lnTo>
                  <a:pt x="728" y="554"/>
                </a:lnTo>
                <a:lnTo>
                  <a:pt x="729" y="555"/>
                </a:lnTo>
                <a:lnTo>
                  <a:pt x="729" y="556"/>
                </a:lnTo>
                <a:lnTo>
                  <a:pt x="730" y="556"/>
                </a:lnTo>
                <a:lnTo>
                  <a:pt x="730" y="557"/>
                </a:lnTo>
                <a:lnTo>
                  <a:pt x="731" y="557"/>
                </a:lnTo>
                <a:lnTo>
                  <a:pt x="731" y="558"/>
                </a:lnTo>
                <a:lnTo>
                  <a:pt x="733" y="558"/>
                </a:lnTo>
                <a:lnTo>
                  <a:pt x="733" y="560"/>
                </a:lnTo>
                <a:lnTo>
                  <a:pt x="733" y="561"/>
                </a:lnTo>
                <a:lnTo>
                  <a:pt x="734" y="561"/>
                </a:lnTo>
                <a:lnTo>
                  <a:pt x="735" y="561"/>
                </a:lnTo>
                <a:lnTo>
                  <a:pt x="735" y="562"/>
                </a:lnTo>
                <a:lnTo>
                  <a:pt x="736" y="562"/>
                </a:lnTo>
                <a:lnTo>
                  <a:pt x="737" y="562"/>
                </a:lnTo>
                <a:lnTo>
                  <a:pt x="737" y="563"/>
                </a:lnTo>
                <a:lnTo>
                  <a:pt x="736" y="563"/>
                </a:lnTo>
                <a:lnTo>
                  <a:pt x="736" y="564"/>
                </a:lnTo>
                <a:lnTo>
                  <a:pt x="736" y="565"/>
                </a:lnTo>
                <a:lnTo>
                  <a:pt x="736" y="567"/>
                </a:lnTo>
                <a:lnTo>
                  <a:pt x="737" y="568"/>
                </a:lnTo>
                <a:lnTo>
                  <a:pt x="737" y="569"/>
                </a:lnTo>
                <a:lnTo>
                  <a:pt x="737" y="570"/>
                </a:lnTo>
                <a:lnTo>
                  <a:pt x="737" y="571"/>
                </a:lnTo>
                <a:lnTo>
                  <a:pt x="737" y="574"/>
                </a:lnTo>
                <a:lnTo>
                  <a:pt x="737" y="575"/>
                </a:lnTo>
                <a:lnTo>
                  <a:pt x="738" y="575"/>
                </a:lnTo>
                <a:lnTo>
                  <a:pt x="738" y="576"/>
                </a:lnTo>
                <a:lnTo>
                  <a:pt x="738" y="577"/>
                </a:lnTo>
                <a:lnTo>
                  <a:pt x="738" y="579"/>
                </a:lnTo>
                <a:lnTo>
                  <a:pt x="740" y="579"/>
                </a:lnTo>
                <a:lnTo>
                  <a:pt x="740" y="580"/>
                </a:lnTo>
                <a:lnTo>
                  <a:pt x="738" y="581"/>
                </a:lnTo>
                <a:lnTo>
                  <a:pt x="740" y="581"/>
                </a:lnTo>
                <a:lnTo>
                  <a:pt x="740" y="582"/>
                </a:lnTo>
                <a:lnTo>
                  <a:pt x="740" y="583"/>
                </a:lnTo>
                <a:lnTo>
                  <a:pt x="741" y="585"/>
                </a:lnTo>
                <a:lnTo>
                  <a:pt x="742" y="586"/>
                </a:lnTo>
                <a:lnTo>
                  <a:pt x="743" y="587"/>
                </a:lnTo>
                <a:lnTo>
                  <a:pt x="744" y="588"/>
                </a:lnTo>
                <a:lnTo>
                  <a:pt x="744" y="587"/>
                </a:lnTo>
                <a:lnTo>
                  <a:pt x="744" y="588"/>
                </a:lnTo>
                <a:lnTo>
                  <a:pt x="746" y="589"/>
                </a:lnTo>
                <a:lnTo>
                  <a:pt x="747" y="590"/>
                </a:lnTo>
                <a:lnTo>
                  <a:pt x="748" y="590"/>
                </a:lnTo>
                <a:lnTo>
                  <a:pt x="748" y="592"/>
                </a:lnTo>
                <a:lnTo>
                  <a:pt x="749" y="592"/>
                </a:lnTo>
                <a:lnTo>
                  <a:pt x="749" y="593"/>
                </a:lnTo>
                <a:lnTo>
                  <a:pt x="750" y="594"/>
                </a:lnTo>
                <a:lnTo>
                  <a:pt x="750" y="595"/>
                </a:lnTo>
                <a:lnTo>
                  <a:pt x="752" y="595"/>
                </a:lnTo>
                <a:lnTo>
                  <a:pt x="753" y="595"/>
                </a:lnTo>
                <a:lnTo>
                  <a:pt x="753" y="596"/>
                </a:lnTo>
                <a:lnTo>
                  <a:pt x="754" y="596"/>
                </a:lnTo>
                <a:lnTo>
                  <a:pt x="755" y="596"/>
                </a:lnTo>
                <a:lnTo>
                  <a:pt x="755" y="598"/>
                </a:lnTo>
                <a:lnTo>
                  <a:pt x="756" y="596"/>
                </a:lnTo>
                <a:lnTo>
                  <a:pt x="755" y="598"/>
                </a:lnTo>
                <a:lnTo>
                  <a:pt x="755" y="599"/>
                </a:lnTo>
                <a:lnTo>
                  <a:pt x="755" y="600"/>
                </a:lnTo>
                <a:lnTo>
                  <a:pt x="755" y="601"/>
                </a:lnTo>
                <a:lnTo>
                  <a:pt x="755" y="602"/>
                </a:lnTo>
                <a:lnTo>
                  <a:pt x="754" y="602"/>
                </a:lnTo>
                <a:lnTo>
                  <a:pt x="755" y="602"/>
                </a:lnTo>
                <a:lnTo>
                  <a:pt x="755" y="604"/>
                </a:lnTo>
                <a:lnTo>
                  <a:pt x="755" y="605"/>
                </a:lnTo>
                <a:lnTo>
                  <a:pt x="756" y="605"/>
                </a:lnTo>
                <a:lnTo>
                  <a:pt x="756" y="606"/>
                </a:lnTo>
                <a:lnTo>
                  <a:pt x="758" y="607"/>
                </a:lnTo>
                <a:lnTo>
                  <a:pt x="758" y="608"/>
                </a:lnTo>
                <a:lnTo>
                  <a:pt x="759" y="608"/>
                </a:lnTo>
                <a:lnTo>
                  <a:pt x="759" y="610"/>
                </a:lnTo>
                <a:lnTo>
                  <a:pt x="759" y="611"/>
                </a:lnTo>
                <a:lnTo>
                  <a:pt x="759" y="612"/>
                </a:lnTo>
                <a:lnTo>
                  <a:pt x="760" y="613"/>
                </a:lnTo>
                <a:lnTo>
                  <a:pt x="760" y="614"/>
                </a:lnTo>
                <a:lnTo>
                  <a:pt x="761" y="614"/>
                </a:lnTo>
                <a:lnTo>
                  <a:pt x="762" y="615"/>
                </a:lnTo>
                <a:lnTo>
                  <a:pt x="763" y="615"/>
                </a:lnTo>
                <a:lnTo>
                  <a:pt x="765" y="615"/>
                </a:lnTo>
                <a:lnTo>
                  <a:pt x="765" y="617"/>
                </a:lnTo>
                <a:lnTo>
                  <a:pt x="766" y="617"/>
                </a:lnTo>
                <a:lnTo>
                  <a:pt x="767" y="617"/>
                </a:lnTo>
                <a:lnTo>
                  <a:pt x="767" y="618"/>
                </a:lnTo>
                <a:lnTo>
                  <a:pt x="768" y="618"/>
                </a:lnTo>
                <a:lnTo>
                  <a:pt x="769" y="618"/>
                </a:lnTo>
                <a:lnTo>
                  <a:pt x="771" y="618"/>
                </a:lnTo>
                <a:lnTo>
                  <a:pt x="771" y="619"/>
                </a:lnTo>
                <a:lnTo>
                  <a:pt x="769" y="619"/>
                </a:lnTo>
                <a:lnTo>
                  <a:pt x="769" y="620"/>
                </a:lnTo>
                <a:lnTo>
                  <a:pt x="769" y="621"/>
                </a:lnTo>
                <a:lnTo>
                  <a:pt x="769" y="623"/>
                </a:lnTo>
                <a:lnTo>
                  <a:pt x="769" y="624"/>
                </a:lnTo>
                <a:lnTo>
                  <a:pt x="771" y="624"/>
                </a:lnTo>
                <a:lnTo>
                  <a:pt x="771" y="625"/>
                </a:lnTo>
                <a:lnTo>
                  <a:pt x="771" y="626"/>
                </a:lnTo>
                <a:lnTo>
                  <a:pt x="771" y="627"/>
                </a:lnTo>
                <a:lnTo>
                  <a:pt x="772" y="627"/>
                </a:lnTo>
                <a:lnTo>
                  <a:pt x="773" y="627"/>
                </a:lnTo>
                <a:lnTo>
                  <a:pt x="773" y="629"/>
                </a:lnTo>
                <a:lnTo>
                  <a:pt x="774" y="630"/>
                </a:lnTo>
                <a:lnTo>
                  <a:pt x="775" y="630"/>
                </a:lnTo>
                <a:lnTo>
                  <a:pt x="775" y="631"/>
                </a:lnTo>
                <a:lnTo>
                  <a:pt x="777" y="631"/>
                </a:lnTo>
                <a:lnTo>
                  <a:pt x="777" y="632"/>
                </a:lnTo>
                <a:lnTo>
                  <a:pt x="775" y="632"/>
                </a:lnTo>
                <a:lnTo>
                  <a:pt x="777" y="633"/>
                </a:lnTo>
                <a:lnTo>
                  <a:pt x="778" y="633"/>
                </a:lnTo>
                <a:lnTo>
                  <a:pt x="778" y="635"/>
                </a:lnTo>
                <a:lnTo>
                  <a:pt x="779" y="635"/>
                </a:lnTo>
                <a:lnTo>
                  <a:pt x="779" y="636"/>
                </a:lnTo>
                <a:lnTo>
                  <a:pt x="780" y="636"/>
                </a:lnTo>
                <a:lnTo>
                  <a:pt x="781" y="636"/>
                </a:lnTo>
                <a:lnTo>
                  <a:pt x="781" y="635"/>
                </a:lnTo>
                <a:lnTo>
                  <a:pt x="783" y="635"/>
                </a:lnTo>
                <a:lnTo>
                  <a:pt x="784" y="635"/>
                </a:lnTo>
                <a:lnTo>
                  <a:pt x="785" y="633"/>
                </a:lnTo>
                <a:lnTo>
                  <a:pt x="785" y="635"/>
                </a:lnTo>
                <a:lnTo>
                  <a:pt x="785" y="636"/>
                </a:lnTo>
                <a:lnTo>
                  <a:pt x="785" y="637"/>
                </a:lnTo>
                <a:lnTo>
                  <a:pt x="786" y="637"/>
                </a:lnTo>
                <a:lnTo>
                  <a:pt x="787" y="637"/>
                </a:lnTo>
                <a:lnTo>
                  <a:pt x="788" y="637"/>
                </a:lnTo>
                <a:lnTo>
                  <a:pt x="790" y="637"/>
                </a:lnTo>
                <a:lnTo>
                  <a:pt x="791" y="637"/>
                </a:lnTo>
                <a:lnTo>
                  <a:pt x="791" y="635"/>
                </a:lnTo>
                <a:lnTo>
                  <a:pt x="792" y="635"/>
                </a:lnTo>
                <a:lnTo>
                  <a:pt x="793" y="635"/>
                </a:lnTo>
                <a:lnTo>
                  <a:pt x="793" y="636"/>
                </a:lnTo>
                <a:lnTo>
                  <a:pt x="792" y="637"/>
                </a:lnTo>
                <a:lnTo>
                  <a:pt x="792" y="638"/>
                </a:lnTo>
                <a:lnTo>
                  <a:pt x="792" y="639"/>
                </a:lnTo>
                <a:lnTo>
                  <a:pt x="791" y="638"/>
                </a:lnTo>
                <a:lnTo>
                  <a:pt x="790" y="639"/>
                </a:lnTo>
                <a:lnTo>
                  <a:pt x="788" y="640"/>
                </a:lnTo>
                <a:lnTo>
                  <a:pt x="788" y="642"/>
                </a:lnTo>
                <a:lnTo>
                  <a:pt x="788" y="643"/>
                </a:lnTo>
                <a:lnTo>
                  <a:pt x="790" y="644"/>
                </a:lnTo>
                <a:lnTo>
                  <a:pt x="790" y="645"/>
                </a:lnTo>
                <a:lnTo>
                  <a:pt x="791" y="646"/>
                </a:lnTo>
                <a:lnTo>
                  <a:pt x="791" y="648"/>
                </a:lnTo>
                <a:lnTo>
                  <a:pt x="792" y="649"/>
                </a:lnTo>
                <a:lnTo>
                  <a:pt x="792" y="650"/>
                </a:lnTo>
                <a:lnTo>
                  <a:pt x="792" y="651"/>
                </a:lnTo>
                <a:lnTo>
                  <a:pt x="793" y="651"/>
                </a:lnTo>
                <a:lnTo>
                  <a:pt x="793" y="652"/>
                </a:lnTo>
                <a:lnTo>
                  <a:pt x="792" y="652"/>
                </a:lnTo>
                <a:lnTo>
                  <a:pt x="791" y="652"/>
                </a:lnTo>
                <a:lnTo>
                  <a:pt x="791" y="654"/>
                </a:lnTo>
                <a:lnTo>
                  <a:pt x="790" y="654"/>
                </a:lnTo>
                <a:lnTo>
                  <a:pt x="790" y="655"/>
                </a:lnTo>
                <a:lnTo>
                  <a:pt x="788" y="656"/>
                </a:lnTo>
                <a:lnTo>
                  <a:pt x="788" y="657"/>
                </a:lnTo>
                <a:lnTo>
                  <a:pt x="790" y="657"/>
                </a:lnTo>
                <a:lnTo>
                  <a:pt x="790" y="658"/>
                </a:lnTo>
                <a:lnTo>
                  <a:pt x="790" y="660"/>
                </a:lnTo>
                <a:lnTo>
                  <a:pt x="790" y="661"/>
                </a:lnTo>
                <a:lnTo>
                  <a:pt x="791" y="661"/>
                </a:lnTo>
                <a:lnTo>
                  <a:pt x="791" y="662"/>
                </a:lnTo>
                <a:lnTo>
                  <a:pt x="791" y="663"/>
                </a:lnTo>
                <a:lnTo>
                  <a:pt x="792" y="663"/>
                </a:lnTo>
                <a:lnTo>
                  <a:pt x="793" y="664"/>
                </a:lnTo>
                <a:lnTo>
                  <a:pt x="794" y="665"/>
                </a:lnTo>
                <a:lnTo>
                  <a:pt x="796" y="667"/>
                </a:lnTo>
                <a:lnTo>
                  <a:pt x="797" y="667"/>
                </a:lnTo>
                <a:lnTo>
                  <a:pt x="797" y="668"/>
                </a:lnTo>
                <a:lnTo>
                  <a:pt x="798" y="668"/>
                </a:lnTo>
                <a:lnTo>
                  <a:pt x="798" y="669"/>
                </a:lnTo>
                <a:lnTo>
                  <a:pt x="799" y="669"/>
                </a:lnTo>
                <a:lnTo>
                  <a:pt x="800" y="670"/>
                </a:lnTo>
                <a:lnTo>
                  <a:pt x="802" y="670"/>
                </a:lnTo>
                <a:lnTo>
                  <a:pt x="803" y="670"/>
                </a:lnTo>
                <a:lnTo>
                  <a:pt x="805" y="671"/>
                </a:lnTo>
                <a:lnTo>
                  <a:pt x="806" y="671"/>
                </a:lnTo>
                <a:lnTo>
                  <a:pt x="808" y="671"/>
                </a:lnTo>
                <a:lnTo>
                  <a:pt x="809" y="671"/>
                </a:lnTo>
                <a:lnTo>
                  <a:pt x="809" y="673"/>
                </a:lnTo>
                <a:lnTo>
                  <a:pt x="810" y="673"/>
                </a:lnTo>
                <a:lnTo>
                  <a:pt x="811" y="673"/>
                </a:lnTo>
                <a:lnTo>
                  <a:pt x="812" y="673"/>
                </a:lnTo>
                <a:lnTo>
                  <a:pt x="813" y="673"/>
                </a:lnTo>
                <a:lnTo>
                  <a:pt x="815" y="673"/>
                </a:lnTo>
                <a:lnTo>
                  <a:pt x="816" y="674"/>
                </a:lnTo>
                <a:lnTo>
                  <a:pt x="817" y="674"/>
                </a:lnTo>
                <a:lnTo>
                  <a:pt x="818" y="674"/>
                </a:lnTo>
                <a:lnTo>
                  <a:pt x="819" y="674"/>
                </a:lnTo>
                <a:lnTo>
                  <a:pt x="821" y="674"/>
                </a:lnTo>
                <a:lnTo>
                  <a:pt x="822" y="674"/>
                </a:lnTo>
                <a:lnTo>
                  <a:pt x="823" y="674"/>
                </a:lnTo>
                <a:lnTo>
                  <a:pt x="824" y="674"/>
                </a:lnTo>
                <a:lnTo>
                  <a:pt x="825" y="674"/>
                </a:lnTo>
                <a:lnTo>
                  <a:pt x="827" y="674"/>
                </a:lnTo>
                <a:lnTo>
                  <a:pt x="828" y="674"/>
                </a:lnTo>
                <a:lnTo>
                  <a:pt x="829" y="674"/>
                </a:lnTo>
                <a:lnTo>
                  <a:pt x="830" y="674"/>
                </a:lnTo>
                <a:lnTo>
                  <a:pt x="831" y="674"/>
                </a:lnTo>
                <a:lnTo>
                  <a:pt x="833" y="674"/>
                </a:lnTo>
                <a:lnTo>
                  <a:pt x="834" y="674"/>
                </a:lnTo>
                <a:lnTo>
                  <a:pt x="835" y="674"/>
                </a:lnTo>
                <a:lnTo>
                  <a:pt x="836" y="674"/>
                </a:lnTo>
                <a:lnTo>
                  <a:pt x="836" y="673"/>
                </a:lnTo>
                <a:lnTo>
                  <a:pt x="837" y="673"/>
                </a:lnTo>
                <a:lnTo>
                  <a:pt x="838" y="673"/>
                </a:lnTo>
                <a:lnTo>
                  <a:pt x="840" y="673"/>
                </a:lnTo>
                <a:lnTo>
                  <a:pt x="841" y="673"/>
                </a:lnTo>
                <a:lnTo>
                  <a:pt x="842" y="671"/>
                </a:lnTo>
                <a:lnTo>
                  <a:pt x="843" y="671"/>
                </a:lnTo>
                <a:lnTo>
                  <a:pt x="844" y="671"/>
                </a:lnTo>
                <a:lnTo>
                  <a:pt x="846" y="670"/>
                </a:lnTo>
                <a:lnTo>
                  <a:pt x="847" y="669"/>
                </a:lnTo>
                <a:lnTo>
                  <a:pt x="847" y="668"/>
                </a:lnTo>
                <a:lnTo>
                  <a:pt x="848" y="668"/>
                </a:lnTo>
                <a:lnTo>
                  <a:pt x="848" y="667"/>
                </a:lnTo>
                <a:lnTo>
                  <a:pt x="849" y="668"/>
                </a:lnTo>
                <a:lnTo>
                  <a:pt x="849" y="669"/>
                </a:lnTo>
                <a:lnTo>
                  <a:pt x="850" y="670"/>
                </a:lnTo>
                <a:lnTo>
                  <a:pt x="852" y="670"/>
                </a:lnTo>
                <a:lnTo>
                  <a:pt x="853" y="671"/>
                </a:lnTo>
                <a:lnTo>
                  <a:pt x="854" y="671"/>
                </a:lnTo>
                <a:lnTo>
                  <a:pt x="855" y="671"/>
                </a:lnTo>
                <a:lnTo>
                  <a:pt x="856" y="671"/>
                </a:lnTo>
                <a:lnTo>
                  <a:pt x="858" y="671"/>
                </a:lnTo>
                <a:lnTo>
                  <a:pt x="859" y="671"/>
                </a:lnTo>
                <a:lnTo>
                  <a:pt x="860" y="671"/>
                </a:lnTo>
                <a:lnTo>
                  <a:pt x="861" y="671"/>
                </a:lnTo>
                <a:lnTo>
                  <a:pt x="862" y="671"/>
                </a:lnTo>
                <a:lnTo>
                  <a:pt x="863" y="671"/>
                </a:lnTo>
                <a:lnTo>
                  <a:pt x="863" y="670"/>
                </a:lnTo>
                <a:lnTo>
                  <a:pt x="865" y="669"/>
                </a:lnTo>
                <a:lnTo>
                  <a:pt x="865" y="668"/>
                </a:lnTo>
                <a:lnTo>
                  <a:pt x="866" y="668"/>
                </a:lnTo>
                <a:lnTo>
                  <a:pt x="867" y="667"/>
                </a:lnTo>
                <a:lnTo>
                  <a:pt x="868" y="665"/>
                </a:lnTo>
                <a:lnTo>
                  <a:pt x="869" y="664"/>
                </a:lnTo>
                <a:lnTo>
                  <a:pt x="869" y="663"/>
                </a:lnTo>
                <a:lnTo>
                  <a:pt x="871" y="663"/>
                </a:lnTo>
                <a:lnTo>
                  <a:pt x="872" y="663"/>
                </a:lnTo>
                <a:lnTo>
                  <a:pt x="873" y="663"/>
                </a:lnTo>
                <a:lnTo>
                  <a:pt x="874" y="663"/>
                </a:lnTo>
                <a:lnTo>
                  <a:pt x="875" y="663"/>
                </a:lnTo>
                <a:lnTo>
                  <a:pt x="877" y="662"/>
                </a:lnTo>
                <a:lnTo>
                  <a:pt x="878" y="662"/>
                </a:lnTo>
                <a:lnTo>
                  <a:pt x="879" y="662"/>
                </a:lnTo>
                <a:lnTo>
                  <a:pt x="880" y="662"/>
                </a:lnTo>
                <a:lnTo>
                  <a:pt x="880" y="661"/>
                </a:lnTo>
                <a:lnTo>
                  <a:pt x="881" y="661"/>
                </a:lnTo>
                <a:lnTo>
                  <a:pt x="881" y="660"/>
                </a:lnTo>
                <a:lnTo>
                  <a:pt x="883" y="660"/>
                </a:lnTo>
                <a:lnTo>
                  <a:pt x="884" y="660"/>
                </a:lnTo>
                <a:lnTo>
                  <a:pt x="885" y="660"/>
                </a:lnTo>
                <a:lnTo>
                  <a:pt x="886" y="658"/>
                </a:lnTo>
                <a:lnTo>
                  <a:pt x="886" y="657"/>
                </a:lnTo>
                <a:lnTo>
                  <a:pt x="886" y="656"/>
                </a:lnTo>
                <a:lnTo>
                  <a:pt x="887" y="657"/>
                </a:lnTo>
                <a:lnTo>
                  <a:pt x="888" y="657"/>
                </a:lnTo>
                <a:lnTo>
                  <a:pt x="890" y="657"/>
                </a:lnTo>
                <a:lnTo>
                  <a:pt x="891" y="657"/>
                </a:lnTo>
                <a:lnTo>
                  <a:pt x="891" y="658"/>
                </a:lnTo>
                <a:lnTo>
                  <a:pt x="892" y="658"/>
                </a:lnTo>
                <a:lnTo>
                  <a:pt x="892" y="660"/>
                </a:lnTo>
                <a:lnTo>
                  <a:pt x="893" y="660"/>
                </a:lnTo>
                <a:lnTo>
                  <a:pt x="894" y="660"/>
                </a:lnTo>
                <a:lnTo>
                  <a:pt x="894" y="658"/>
                </a:lnTo>
                <a:lnTo>
                  <a:pt x="896" y="658"/>
                </a:lnTo>
                <a:lnTo>
                  <a:pt x="897" y="660"/>
                </a:lnTo>
                <a:lnTo>
                  <a:pt x="898" y="660"/>
                </a:lnTo>
                <a:lnTo>
                  <a:pt x="898" y="661"/>
                </a:lnTo>
                <a:lnTo>
                  <a:pt x="899" y="661"/>
                </a:lnTo>
                <a:lnTo>
                  <a:pt x="899" y="662"/>
                </a:lnTo>
                <a:lnTo>
                  <a:pt x="900" y="663"/>
                </a:lnTo>
                <a:lnTo>
                  <a:pt x="900" y="664"/>
                </a:lnTo>
                <a:lnTo>
                  <a:pt x="900" y="665"/>
                </a:lnTo>
                <a:lnTo>
                  <a:pt x="902" y="665"/>
                </a:lnTo>
                <a:lnTo>
                  <a:pt x="902" y="667"/>
                </a:lnTo>
                <a:lnTo>
                  <a:pt x="902" y="668"/>
                </a:lnTo>
                <a:lnTo>
                  <a:pt x="903" y="668"/>
                </a:lnTo>
                <a:lnTo>
                  <a:pt x="903" y="669"/>
                </a:lnTo>
                <a:lnTo>
                  <a:pt x="903" y="670"/>
                </a:lnTo>
                <a:lnTo>
                  <a:pt x="903" y="671"/>
                </a:lnTo>
                <a:lnTo>
                  <a:pt x="904" y="671"/>
                </a:lnTo>
                <a:lnTo>
                  <a:pt x="904" y="673"/>
                </a:lnTo>
                <a:lnTo>
                  <a:pt x="904" y="674"/>
                </a:lnTo>
                <a:lnTo>
                  <a:pt x="905" y="674"/>
                </a:lnTo>
                <a:lnTo>
                  <a:pt x="905" y="675"/>
                </a:lnTo>
                <a:lnTo>
                  <a:pt x="905" y="676"/>
                </a:lnTo>
                <a:lnTo>
                  <a:pt x="906" y="676"/>
                </a:lnTo>
                <a:lnTo>
                  <a:pt x="906" y="677"/>
                </a:lnTo>
                <a:lnTo>
                  <a:pt x="905" y="677"/>
                </a:lnTo>
                <a:lnTo>
                  <a:pt x="904" y="679"/>
                </a:lnTo>
                <a:lnTo>
                  <a:pt x="905" y="679"/>
                </a:lnTo>
                <a:lnTo>
                  <a:pt x="905" y="680"/>
                </a:lnTo>
                <a:lnTo>
                  <a:pt x="906" y="681"/>
                </a:lnTo>
                <a:lnTo>
                  <a:pt x="908" y="681"/>
                </a:lnTo>
                <a:lnTo>
                  <a:pt x="909" y="682"/>
                </a:lnTo>
                <a:lnTo>
                  <a:pt x="910" y="682"/>
                </a:lnTo>
                <a:lnTo>
                  <a:pt x="910" y="683"/>
                </a:lnTo>
                <a:lnTo>
                  <a:pt x="911" y="683"/>
                </a:lnTo>
                <a:lnTo>
                  <a:pt x="912" y="683"/>
                </a:lnTo>
                <a:lnTo>
                  <a:pt x="913" y="683"/>
                </a:lnTo>
                <a:lnTo>
                  <a:pt x="915" y="682"/>
                </a:lnTo>
                <a:lnTo>
                  <a:pt x="916" y="682"/>
                </a:lnTo>
                <a:lnTo>
                  <a:pt x="917" y="682"/>
                </a:lnTo>
                <a:lnTo>
                  <a:pt x="917" y="683"/>
                </a:lnTo>
                <a:lnTo>
                  <a:pt x="918" y="683"/>
                </a:lnTo>
                <a:lnTo>
                  <a:pt x="919" y="685"/>
                </a:lnTo>
                <a:lnTo>
                  <a:pt x="921" y="686"/>
                </a:lnTo>
                <a:lnTo>
                  <a:pt x="921" y="687"/>
                </a:lnTo>
                <a:lnTo>
                  <a:pt x="922" y="688"/>
                </a:lnTo>
                <a:lnTo>
                  <a:pt x="922" y="689"/>
                </a:lnTo>
                <a:lnTo>
                  <a:pt x="921" y="690"/>
                </a:lnTo>
                <a:lnTo>
                  <a:pt x="922" y="690"/>
                </a:lnTo>
                <a:lnTo>
                  <a:pt x="922" y="692"/>
                </a:lnTo>
                <a:lnTo>
                  <a:pt x="923" y="693"/>
                </a:lnTo>
                <a:lnTo>
                  <a:pt x="924" y="693"/>
                </a:lnTo>
                <a:lnTo>
                  <a:pt x="925" y="694"/>
                </a:lnTo>
                <a:lnTo>
                  <a:pt x="927" y="694"/>
                </a:lnTo>
                <a:lnTo>
                  <a:pt x="928" y="694"/>
                </a:lnTo>
                <a:lnTo>
                  <a:pt x="929" y="694"/>
                </a:lnTo>
                <a:lnTo>
                  <a:pt x="930" y="694"/>
                </a:lnTo>
                <a:lnTo>
                  <a:pt x="931" y="694"/>
                </a:lnTo>
                <a:lnTo>
                  <a:pt x="933" y="694"/>
                </a:lnTo>
                <a:lnTo>
                  <a:pt x="934" y="694"/>
                </a:lnTo>
                <a:lnTo>
                  <a:pt x="935" y="694"/>
                </a:lnTo>
                <a:lnTo>
                  <a:pt x="936" y="694"/>
                </a:lnTo>
                <a:lnTo>
                  <a:pt x="937" y="694"/>
                </a:lnTo>
                <a:lnTo>
                  <a:pt x="939" y="694"/>
                </a:lnTo>
                <a:lnTo>
                  <a:pt x="939" y="693"/>
                </a:lnTo>
                <a:lnTo>
                  <a:pt x="940" y="693"/>
                </a:lnTo>
                <a:lnTo>
                  <a:pt x="940" y="692"/>
                </a:lnTo>
                <a:lnTo>
                  <a:pt x="940" y="690"/>
                </a:lnTo>
                <a:lnTo>
                  <a:pt x="941" y="690"/>
                </a:lnTo>
                <a:lnTo>
                  <a:pt x="941" y="689"/>
                </a:lnTo>
                <a:lnTo>
                  <a:pt x="941" y="688"/>
                </a:lnTo>
                <a:lnTo>
                  <a:pt x="941" y="687"/>
                </a:lnTo>
                <a:lnTo>
                  <a:pt x="941" y="686"/>
                </a:lnTo>
                <a:lnTo>
                  <a:pt x="941" y="685"/>
                </a:lnTo>
                <a:lnTo>
                  <a:pt x="942" y="685"/>
                </a:lnTo>
                <a:lnTo>
                  <a:pt x="942" y="683"/>
                </a:lnTo>
                <a:lnTo>
                  <a:pt x="942" y="682"/>
                </a:lnTo>
                <a:lnTo>
                  <a:pt x="943" y="682"/>
                </a:lnTo>
                <a:lnTo>
                  <a:pt x="944" y="681"/>
                </a:lnTo>
                <a:lnTo>
                  <a:pt x="944" y="680"/>
                </a:lnTo>
                <a:lnTo>
                  <a:pt x="946" y="680"/>
                </a:lnTo>
                <a:lnTo>
                  <a:pt x="946" y="679"/>
                </a:lnTo>
                <a:lnTo>
                  <a:pt x="947" y="679"/>
                </a:lnTo>
                <a:lnTo>
                  <a:pt x="947" y="677"/>
                </a:lnTo>
                <a:lnTo>
                  <a:pt x="948" y="677"/>
                </a:lnTo>
                <a:lnTo>
                  <a:pt x="949" y="677"/>
                </a:lnTo>
                <a:lnTo>
                  <a:pt x="950" y="677"/>
                </a:lnTo>
                <a:lnTo>
                  <a:pt x="952" y="677"/>
                </a:lnTo>
                <a:lnTo>
                  <a:pt x="953" y="677"/>
                </a:lnTo>
                <a:lnTo>
                  <a:pt x="954" y="677"/>
                </a:lnTo>
                <a:lnTo>
                  <a:pt x="955" y="677"/>
                </a:lnTo>
                <a:lnTo>
                  <a:pt x="956" y="677"/>
                </a:lnTo>
                <a:lnTo>
                  <a:pt x="958" y="677"/>
                </a:lnTo>
                <a:lnTo>
                  <a:pt x="958" y="679"/>
                </a:lnTo>
                <a:lnTo>
                  <a:pt x="959" y="679"/>
                </a:lnTo>
                <a:lnTo>
                  <a:pt x="960" y="679"/>
                </a:lnTo>
                <a:lnTo>
                  <a:pt x="961" y="680"/>
                </a:lnTo>
                <a:lnTo>
                  <a:pt x="961" y="681"/>
                </a:lnTo>
                <a:lnTo>
                  <a:pt x="961" y="682"/>
                </a:lnTo>
                <a:lnTo>
                  <a:pt x="961" y="683"/>
                </a:lnTo>
                <a:lnTo>
                  <a:pt x="962" y="683"/>
                </a:lnTo>
                <a:lnTo>
                  <a:pt x="962" y="685"/>
                </a:lnTo>
                <a:lnTo>
                  <a:pt x="964" y="685"/>
                </a:lnTo>
                <a:lnTo>
                  <a:pt x="965" y="686"/>
                </a:lnTo>
                <a:lnTo>
                  <a:pt x="965" y="687"/>
                </a:lnTo>
                <a:lnTo>
                  <a:pt x="966" y="687"/>
                </a:lnTo>
                <a:lnTo>
                  <a:pt x="966" y="688"/>
                </a:lnTo>
                <a:lnTo>
                  <a:pt x="967" y="689"/>
                </a:lnTo>
                <a:lnTo>
                  <a:pt x="967" y="690"/>
                </a:lnTo>
                <a:lnTo>
                  <a:pt x="968" y="690"/>
                </a:lnTo>
                <a:lnTo>
                  <a:pt x="968" y="692"/>
                </a:lnTo>
                <a:lnTo>
                  <a:pt x="968" y="693"/>
                </a:lnTo>
                <a:lnTo>
                  <a:pt x="969" y="693"/>
                </a:lnTo>
                <a:lnTo>
                  <a:pt x="971" y="693"/>
                </a:lnTo>
                <a:lnTo>
                  <a:pt x="972" y="693"/>
                </a:lnTo>
                <a:lnTo>
                  <a:pt x="973" y="693"/>
                </a:lnTo>
                <a:lnTo>
                  <a:pt x="974" y="693"/>
                </a:lnTo>
                <a:lnTo>
                  <a:pt x="975" y="692"/>
                </a:lnTo>
                <a:lnTo>
                  <a:pt x="977" y="692"/>
                </a:lnTo>
                <a:lnTo>
                  <a:pt x="977" y="690"/>
                </a:lnTo>
                <a:lnTo>
                  <a:pt x="978" y="690"/>
                </a:lnTo>
                <a:lnTo>
                  <a:pt x="979" y="690"/>
                </a:lnTo>
                <a:lnTo>
                  <a:pt x="980" y="690"/>
                </a:lnTo>
                <a:lnTo>
                  <a:pt x="981" y="692"/>
                </a:lnTo>
                <a:lnTo>
                  <a:pt x="981" y="693"/>
                </a:lnTo>
                <a:lnTo>
                  <a:pt x="981" y="694"/>
                </a:lnTo>
                <a:lnTo>
                  <a:pt x="981" y="695"/>
                </a:lnTo>
                <a:lnTo>
                  <a:pt x="981" y="696"/>
                </a:lnTo>
                <a:lnTo>
                  <a:pt x="981" y="698"/>
                </a:lnTo>
                <a:lnTo>
                  <a:pt x="980" y="698"/>
                </a:lnTo>
                <a:lnTo>
                  <a:pt x="980" y="699"/>
                </a:lnTo>
                <a:lnTo>
                  <a:pt x="979" y="700"/>
                </a:lnTo>
                <a:lnTo>
                  <a:pt x="980" y="700"/>
                </a:lnTo>
                <a:lnTo>
                  <a:pt x="980" y="701"/>
                </a:lnTo>
                <a:lnTo>
                  <a:pt x="981" y="702"/>
                </a:lnTo>
                <a:lnTo>
                  <a:pt x="983" y="702"/>
                </a:lnTo>
                <a:lnTo>
                  <a:pt x="984" y="704"/>
                </a:lnTo>
                <a:lnTo>
                  <a:pt x="985" y="704"/>
                </a:lnTo>
                <a:lnTo>
                  <a:pt x="986" y="702"/>
                </a:lnTo>
                <a:lnTo>
                  <a:pt x="987" y="701"/>
                </a:lnTo>
                <a:lnTo>
                  <a:pt x="987" y="700"/>
                </a:lnTo>
                <a:lnTo>
                  <a:pt x="989" y="699"/>
                </a:lnTo>
                <a:lnTo>
                  <a:pt x="989" y="698"/>
                </a:lnTo>
                <a:lnTo>
                  <a:pt x="990" y="698"/>
                </a:lnTo>
                <a:lnTo>
                  <a:pt x="990" y="696"/>
                </a:lnTo>
                <a:lnTo>
                  <a:pt x="990" y="695"/>
                </a:lnTo>
                <a:lnTo>
                  <a:pt x="991" y="695"/>
                </a:lnTo>
                <a:lnTo>
                  <a:pt x="991" y="694"/>
                </a:lnTo>
                <a:lnTo>
                  <a:pt x="992" y="694"/>
                </a:lnTo>
                <a:lnTo>
                  <a:pt x="992" y="693"/>
                </a:lnTo>
                <a:lnTo>
                  <a:pt x="993" y="693"/>
                </a:lnTo>
                <a:lnTo>
                  <a:pt x="993" y="692"/>
                </a:lnTo>
                <a:lnTo>
                  <a:pt x="993" y="690"/>
                </a:lnTo>
                <a:lnTo>
                  <a:pt x="994" y="690"/>
                </a:lnTo>
                <a:lnTo>
                  <a:pt x="994" y="689"/>
                </a:lnTo>
                <a:lnTo>
                  <a:pt x="993" y="689"/>
                </a:lnTo>
                <a:lnTo>
                  <a:pt x="993" y="688"/>
                </a:lnTo>
                <a:lnTo>
                  <a:pt x="993" y="687"/>
                </a:lnTo>
                <a:lnTo>
                  <a:pt x="994" y="687"/>
                </a:lnTo>
                <a:lnTo>
                  <a:pt x="996" y="687"/>
                </a:lnTo>
                <a:lnTo>
                  <a:pt x="997" y="687"/>
                </a:lnTo>
                <a:lnTo>
                  <a:pt x="998" y="687"/>
                </a:lnTo>
                <a:lnTo>
                  <a:pt x="998" y="686"/>
                </a:lnTo>
                <a:lnTo>
                  <a:pt x="998" y="685"/>
                </a:lnTo>
                <a:lnTo>
                  <a:pt x="999" y="685"/>
                </a:lnTo>
                <a:lnTo>
                  <a:pt x="999" y="683"/>
                </a:lnTo>
                <a:lnTo>
                  <a:pt x="1000" y="682"/>
                </a:lnTo>
                <a:lnTo>
                  <a:pt x="1000" y="681"/>
                </a:lnTo>
                <a:lnTo>
                  <a:pt x="1002" y="681"/>
                </a:lnTo>
                <a:lnTo>
                  <a:pt x="1003" y="680"/>
                </a:lnTo>
                <a:lnTo>
                  <a:pt x="1003" y="679"/>
                </a:lnTo>
                <a:lnTo>
                  <a:pt x="1004" y="679"/>
                </a:lnTo>
                <a:lnTo>
                  <a:pt x="1004" y="677"/>
                </a:lnTo>
                <a:lnTo>
                  <a:pt x="1005" y="676"/>
                </a:lnTo>
                <a:lnTo>
                  <a:pt x="1006" y="675"/>
                </a:lnTo>
                <a:lnTo>
                  <a:pt x="1006" y="674"/>
                </a:lnTo>
                <a:lnTo>
                  <a:pt x="1008" y="673"/>
                </a:lnTo>
                <a:lnTo>
                  <a:pt x="1009" y="671"/>
                </a:lnTo>
                <a:lnTo>
                  <a:pt x="1010" y="671"/>
                </a:lnTo>
                <a:lnTo>
                  <a:pt x="1010" y="670"/>
                </a:lnTo>
                <a:lnTo>
                  <a:pt x="1011" y="670"/>
                </a:lnTo>
                <a:lnTo>
                  <a:pt x="1012" y="670"/>
                </a:lnTo>
                <a:lnTo>
                  <a:pt x="1014" y="669"/>
                </a:lnTo>
                <a:lnTo>
                  <a:pt x="1015" y="668"/>
                </a:lnTo>
                <a:lnTo>
                  <a:pt x="1016" y="667"/>
                </a:lnTo>
                <a:lnTo>
                  <a:pt x="1016" y="665"/>
                </a:lnTo>
                <a:lnTo>
                  <a:pt x="1017" y="665"/>
                </a:lnTo>
                <a:lnTo>
                  <a:pt x="1017" y="664"/>
                </a:lnTo>
                <a:lnTo>
                  <a:pt x="1017" y="663"/>
                </a:lnTo>
                <a:lnTo>
                  <a:pt x="1018" y="663"/>
                </a:lnTo>
                <a:lnTo>
                  <a:pt x="1019" y="663"/>
                </a:lnTo>
                <a:lnTo>
                  <a:pt x="1021" y="662"/>
                </a:lnTo>
                <a:lnTo>
                  <a:pt x="1022" y="661"/>
                </a:lnTo>
                <a:lnTo>
                  <a:pt x="1023" y="661"/>
                </a:lnTo>
                <a:lnTo>
                  <a:pt x="1023" y="660"/>
                </a:lnTo>
                <a:lnTo>
                  <a:pt x="1024" y="658"/>
                </a:lnTo>
                <a:lnTo>
                  <a:pt x="1024" y="657"/>
                </a:lnTo>
                <a:lnTo>
                  <a:pt x="1025" y="656"/>
                </a:lnTo>
                <a:lnTo>
                  <a:pt x="1027" y="655"/>
                </a:lnTo>
                <a:lnTo>
                  <a:pt x="1027" y="654"/>
                </a:lnTo>
                <a:lnTo>
                  <a:pt x="1027" y="652"/>
                </a:lnTo>
                <a:lnTo>
                  <a:pt x="1028" y="652"/>
                </a:lnTo>
                <a:lnTo>
                  <a:pt x="1029" y="651"/>
                </a:lnTo>
                <a:lnTo>
                  <a:pt x="1030" y="650"/>
                </a:lnTo>
                <a:lnTo>
                  <a:pt x="1031" y="650"/>
                </a:lnTo>
                <a:lnTo>
                  <a:pt x="1031" y="649"/>
                </a:lnTo>
                <a:lnTo>
                  <a:pt x="1033" y="650"/>
                </a:lnTo>
                <a:lnTo>
                  <a:pt x="1034" y="650"/>
                </a:lnTo>
                <a:lnTo>
                  <a:pt x="1035" y="650"/>
                </a:lnTo>
                <a:lnTo>
                  <a:pt x="1035" y="651"/>
                </a:lnTo>
                <a:lnTo>
                  <a:pt x="1036" y="651"/>
                </a:lnTo>
                <a:lnTo>
                  <a:pt x="1037" y="651"/>
                </a:lnTo>
                <a:lnTo>
                  <a:pt x="1039" y="650"/>
                </a:lnTo>
                <a:lnTo>
                  <a:pt x="1040" y="650"/>
                </a:lnTo>
                <a:lnTo>
                  <a:pt x="1041" y="650"/>
                </a:lnTo>
                <a:lnTo>
                  <a:pt x="1042" y="649"/>
                </a:lnTo>
                <a:lnTo>
                  <a:pt x="1043" y="649"/>
                </a:lnTo>
                <a:lnTo>
                  <a:pt x="1043" y="648"/>
                </a:lnTo>
                <a:lnTo>
                  <a:pt x="1044" y="648"/>
                </a:lnTo>
                <a:lnTo>
                  <a:pt x="1046" y="648"/>
                </a:lnTo>
                <a:lnTo>
                  <a:pt x="1047" y="646"/>
                </a:lnTo>
                <a:lnTo>
                  <a:pt x="1048" y="646"/>
                </a:lnTo>
                <a:lnTo>
                  <a:pt x="1049" y="646"/>
                </a:lnTo>
                <a:lnTo>
                  <a:pt x="1050" y="645"/>
                </a:lnTo>
                <a:lnTo>
                  <a:pt x="1052" y="645"/>
                </a:lnTo>
                <a:lnTo>
                  <a:pt x="1052" y="644"/>
                </a:lnTo>
                <a:lnTo>
                  <a:pt x="1053" y="644"/>
                </a:lnTo>
                <a:lnTo>
                  <a:pt x="1054" y="644"/>
                </a:lnTo>
                <a:lnTo>
                  <a:pt x="1054" y="643"/>
                </a:lnTo>
                <a:lnTo>
                  <a:pt x="1055" y="643"/>
                </a:lnTo>
                <a:lnTo>
                  <a:pt x="1056" y="643"/>
                </a:lnTo>
                <a:lnTo>
                  <a:pt x="1056" y="642"/>
                </a:lnTo>
                <a:lnTo>
                  <a:pt x="1058" y="642"/>
                </a:lnTo>
                <a:lnTo>
                  <a:pt x="1059" y="640"/>
                </a:lnTo>
                <a:lnTo>
                  <a:pt x="1060" y="640"/>
                </a:lnTo>
                <a:lnTo>
                  <a:pt x="1061" y="640"/>
                </a:lnTo>
                <a:lnTo>
                  <a:pt x="1061" y="639"/>
                </a:lnTo>
                <a:lnTo>
                  <a:pt x="1062" y="639"/>
                </a:lnTo>
                <a:lnTo>
                  <a:pt x="1064" y="638"/>
                </a:lnTo>
                <a:lnTo>
                  <a:pt x="1065" y="638"/>
                </a:lnTo>
                <a:lnTo>
                  <a:pt x="1065" y="637"/>
                </a:lnTo>
                <a:lnTo>
                  <a:pt x="1066" y="637"/>
                </a:lnTo>
                <a:lnTo>
                  <a:pt x="1067" y="636"/>
                </a:lnTo>
                <a:lnTo>
                  <a:pt x="1068" y="636"/>
                </a:lnTo>
                <a:lnTo>
                  <a:pt x="1069" y="635"/>
                </a:lnTo>
                <a:lnTo>
                  <a:pt x="1071" y="633"/>
                </a:lnTo>
                <a:lnTo>
                  <a:pt x="1072" y="632"/>
                </a:lnTo>
                <a:lnTo>
                  <a:pt x="1073" y="632"/>
                </a:lnTo>
                <a:lnTo>
                  <a:pt x="1074" y="631"/>
                </a:lnTo>
                <a:lnTo>
                  <a:pt x="1075" y="630"/>
                </a:lnTo>
                <a:lnTo>
                  <a:pt x="1077" y="630"/>
                </a:lnTo>
                <a:lnTo>
                  <a:pt x="1078" y="629"/>
                </a:lnTo>
                <a:lnTo>
                  <a:pt x="1079" y="627"/>
                </a:lnTo>
                <a:lnTo>
                  <a:pt x="1080" y="627"/>
                </a:lnTo>
                <a:lnTo>
                  <a:pt x="1080" y="626"/>
                </a:lnTo>
                <a:lnTo>
                  <a:pt x="1081" y="626"/>
                </a:lnTo>
                <a:lnTo>
                  <a:pt x="1083" y="625"/>
                </a:lnTo>
                <a:lnTo>
                  <a:pt x="1084" y="625"/>
                </a:lnTo>
                <a:lnTo>
                  <a:pt x="1084" y="624"/>
                </a:lnTo>
                <a:lnTo>
                  <a:pt x="1085" y="624"/>
                </a:lnTo>
                <a:lnTo>
                  <a:pt x="1086" y="623"/>
                </a:lnTo>
                <a:lnTo>
                  <a:pt x="1087" y="623"/>
                </a:lnTo>
                <a:lnTo>
                  <a:pt x="1087" y="621"/>
                </a:lnTo>
                <a:lnTo>
                  <a:pt x="1089" y="621"/>
                </a:lnTo>
                <a:lnTo>
                  <a:pt x="1090" y="620"/>
                </a:lnTo>
                <a:lnTo>
                  <a:pt x="1091" y="620"/>
                </a:lnTo>
                <a:lnTo>
                  <a:pt x="1091" y="619"/>
                </a:lnTo>
                <a:lnTo>
                  <a:pt x="1092" y="619"/>
                </a:lnTo>
                <a:lnTo>
                  <a:pt x="1093" y="618"/>
                </a:lnTo>
                <a:lnTo>
                  <a:pt x="1094" y="617"/>
                </a:lnTo>
                <a:lnTo>
                  <a:pt x="1096" y="617"/>
                </a:lnTo>
                <a:lnTo>
                  <a:pt x="1096" y="615"/>
                </a:lnTo>
                <a:lnTo>
                  <a:pt x="1097" y="615"/>
                </a:lnTo>
                <a:lnTo>
                  <a:pt x="1098" y="615"/>
                </a:lnTo>
                <a:lnTo>
                  <a:pt x="1098" y="614"/>
                </a:lnTo>
                <a:lnTo>
                  <a:pt x="1099" y="614"/>
                </a:lnTo>
                <a:lnTo>
                  <a:pt x="1099" y="613"/>
                </a:lnTo>
                <a:lnTo>
                  <a:pt x="1100" y="613"/>
                </a:lnTo>
                <a:lnTo>
                  <a:pt x="1102" y="612"/>
                </a:lnTo>
                <a:lnTo>
                  <a:pt x="1103" y="612"/>
                </a:lnTo>
                <a:lnTo>
                  <a:pt x="1103" y="611"/>
                </a:lnTo>
                <a:lnTo>
                  <a:pt x="1104" y="611"/>
                </a:lnTo>
                <a:lnTo>
                  <a:pt x="1104" y="610"/>
                </a:lnTo>
                <a:lnTo>
                  <a:pt x="1105" y="610"/>
                </a:lnTo>
                <a:lnTo>
                  <a:pt x="1106" y="608"/>
                </a:lnTo>
                <a:lnTo>
                  <a:pt x="1108" y="607"/>
                </a:lnTo>
                <a:lnTo>
                  <a:pt x="1109" y="606"/>
                </a:lnTo>
                <a:lnTo>
                  <a:pt x="1110" y="606"/>
                </a:lnTo>
                <a:lnTo>
                  <a:pt x="1110" y="605"/>
                </a:lnTo>
                <a:lnTo>
                  <a:pt x="1111" y="605"/>
                </a:lnTo>
                <a:lnTo>
                  <a:pt x="1112" y="605"/>
                </a:lnTo>
                <a:lnTo>
                  <a:pt x="1114" y="605"/>
                </a:lnTo>
                <a:lnTo>
                  <a:pt x="1115" y="605"/>
                </a:lnTo>
                <a:lnTo>
                  <a:pt x="1115" y="604"/>
                </a:lnTo>
                <a:lnTo>
                  <a:pt x="1116" y="604"/>
                </a:lnTo>
                <a:lnTo>
                  <a:pt x="1117" y="605"/>
                </a:lnTo>
                <a:lnTo>
                  <a:pt x="1118" y="606"/>
                </a:lnTo>
                <a:lnTo>
                  <a:pt x="1119" y="607"/>
                </a:lnTo>
                <a:lnTo>
                  <a:pt x="1119" y="608"/>
                </a:lnTo>
                <a:lnTo>
                  <a:pt x="1121" y="608"/>
                </a:lnTo>
                <a:lnTo>
                  <a:pt x="1121" y="610"/>
                </a:lnTo>
                <a:lnTo>
                  <a:pt x="1122" y="610"/>
                </a:lnTo>
                <a:lnTo>
                  <a:pt x="1122" y="611"/>
                </a:lnTo>
                <a:lnTo>
                  <a:pt x="1123" y="611"/>
                </a:lnTo>
                <a:lnTo>
                  <a:pt x="1124" y="611"/>
                </a:lnTo>
                <a:lnTo>
                  <a:pt x="1125" y="611"/>
                </a:lnTo>
                <a:lnTo>
                  <a:pt x="1127" y="611"/>
                </a:lnTo>
                <a:lnTo>
                  <a:pt x="1128" y="611"/>
                </a:lnTo>
                <a:lnTo>
                  <a:pt x="1129" y="611"/>
                </a:lnTo>
                <a:lnTo>
                  <a:pt x="1130" y="611"/>
                </a:lnTo>
                <a:lnTo>
                  <a:pt x="1131" y="610"/>
                </a:lnTo>
                <a:lnTo>
                  <a:pt x="1133" y="610"/>
                </a:lnTo>
                <a:lnTo>
                  <a:pt x="1134" y="610"/>
                </a:lnTo>
                <a:lnTo>
                  <a:pt x="1135" y="610"/>
                </a:lnTo>
                <a:lnTo>
                  <a:pt x="1135" y="608"/>
                </a:lnTo>
                <a:lnTo>
                  <a:pt x="1136" y="608"/>
                </a:lnTo>
                <a:lnTo>
                  <a:pt x="1137" y="608"/>
                </a:lnTo>
                <a:lnTo>
                  <a:pt x="1139" y="607"/>
                </a:lnTo>
                <a:lnTo>
                  <a:pt x="1140" y="607"/>
                </a:lnTo>
                <a:lnTo>
                  <a:pt x="1141" y="607"/>
                </a:lnTo>
                <a:lnTo>
                  <a:pt x="1142" y="606"/>
                </a:lnTo>
                <a:lnTo>
                  <a:pt x="1143" y="606"/>
                </a:lnTo>
                <a:lnTo>
                  <a:pt x="1144" y="606"/>
                </a:lnTo>
                <a:lnTo>
                  <a:pt x="1146" y="605"/>
                </a:lnTo>
                <a:lnTo>
                  <a:pt x="1147" y="605"/>
                </a:lnTo>
                <a:lnTo>
                  <a:pt x="1148" y="605"/>
                </a:lnTo>
                <a:lnTo>
                  <a:pt x="1149" y="605"/>
                </a:lnTo>
                <a:lnTo>
                  <a:pt x="1150" y="604"/>
                </a:lnTo>
                <a:lnTo>
                  <a:pt x="1152" y="604"/>
                </a:lnTo>
                <a:lnTo>
                  <a:pt x="1153" y="604"/>
                </a:lnTo>
                <a:lnTo>
                  <a:pt x="1154" y="604"/>
                </a:lnTo>
                <a:lnTo>
                  <a:pt x="1155" y="604"/>
                </a:lnTo>
                <a:lnTo>
                  <a:pt x="1155" y="602"/>
                </a:lnTo>
                <a:lnTo>
                  <a:pt x="1156" y="602"/>
                </a:lnTo>
                <a:lnTo>
                  <a:pt x="1158" y="602"/>
                </a:lnTo>
                <a:lnTo>
                  <a:pt x="1159" y="601"/>
                </a:lnTo>
                <a:lnTo>
                  <a:pt x="1160" y="601"/>
                </a:lnTo>
                <a:lnTo>
                  <a:pt x="1160" y="602"/>
                </a:lnTo>
                <a:lnTo>
                  <a:pt x="1159" y="602"/>
                </a:lnTo>
                <a:lnTo>
                  <a:pt x="1158" y="602"/>
                </a:lnTo>
                <a:lnTo>
                  <a:pt x="1158" y="604"/>
                </a:lnTo>
                <a:lnTo>
                  <a:pt x="1156" y="604"/>
                </a:lnTo>
                <a:lnTo>
                  <a:pt x="1156" y="605"/>
                </a:lnTo>
                <a:lnTo>
                  <a:pt x="1158" y="605"/>
                </a:lnTo>
                <a:lnTo>
                  <a:pt x="1159" y="605"/>
                </a:lnTo>
                <a:lnTo>
                  <a:pt x="1160" y="605"/>
                </a:lnTo>
                <a:lnTo>
                  <a:pt x="1161" y="605"/>
                </a:lnTo>
                <a:lnTo>
                  <a:pt x="1162" y="604"/>
                </a:lnTo>
                <a:lnTo>
                  <a:pt x="1164" y="604"/>
                </a:lnTo>
                <a:lnTo>
                  <a:pt x="1165" y="604"/>
                </a:lnTo>
                <a:lnTo>
                  <a:pt x="1165" y="602"/>
                </a:lnTo>
                <a:lnTo>
                  <a:pt x="1166" y="602"/>
                </a:lnTo>
                <a:lnTo>
                  <a:pt x="1167" y="602"/>
                </a:lnTo>
                <a:lnTo>
                  <a:pt x="1171" y="600"/>
                </a:lnTo>
                <a:lnTo>
                  <a:pt x="1172" y="600"/>
                </a:lnTo>
                <a:lnTo>
                  <a:pt x="1175" y="599"/>
                </a:lnTo>
                <a:lnTo>
                  <a:pt x="1177" y="599"/>
                </a:lnTo>
                <a:lnTo>
                  <a:pt x="1178" y="598"/>
                </a:lnTo>
                <a:lnTo>
                  <a:pt x="1179" y="598"/>
                </a:lnTo>
                <a:lnTo>
                  <a:pt x="1180" y="598"/>
                </a:lnTo>
                <a:lnTo>
                  <a:pt x="1181" y="598"/>
                </a:lnTo>
                <a:lnTo>
                  <a:pt x="1183" y="598"/>
                </a:lnTo>
                <a:lnTo>
                  <a:pt x="1184" y="596"/>
                </a:lnTo>
                <a:lnTo>
                  <a:pt x="1185" y="596"/>
                </a:lnTo>
                <a:lnTo>
                  <a:pt x="1185" y="598"/>
                </a:lnTo>
                <a:lnTo>
                  <a:pt x="1186" y="598"/>
                </a:lnTo>
                <a:lnTo>
                  <a:pt x="1187" y="598"/>
                </a:lnTo>
                <a:lnTo>
                  <a:pt x="1189" y="598"/>
                </a:lnTo>
                <a:lnTo>
                  <a:pt x="1190" y="598"/>
                </a:lnTo>
                <a:lnTo>
                  <a:pt x="1191" y="598"/>
                </a:lnTo>
                <a:lnTo>
                  <a:pt x="1192" y="598"/>
                </a:lnTo>
                <a:lnTo>
                  <a:pt x="1193" y="598"/>
                </a:lnTo>
                <a:lnTo>
                  <a:pt x="1195" y="598"/>
                </a:lnTo>
                <a:lnTo>
                  <a:pt x="1196" y="598"/>
                </a:lnTo>
                <a:lnTo>
                  <a:pt x="1197" y="599"/>
                </a:lnTo>
                <a:lnTo>
                  <a:pt x="1198" y="599"/>
                </a:lnTo>
                <a:lnTo>
                  <a:pt x="1199" y="599"/>
                </a:lnTo>
                <a:lnTo>
                  <a:pt x="1200" y="599"/>
                </a:lnTo>
                <a:lnTo>
                  <a:pt x="1200" y="600"/>
                </a:lnTo>
                <a:lnTo>
                  <a:pt x="1202" y="600"/>
                </a:lnTo>
                <a:lnTo>
                  <a:pt x="1203" y="600"/>
                </a:lnTo>
                <a:lnTo>
                  <a:pt x="1204" y="600"/>
                </a:lnTo>
                <a:lnTo>
                  <a:pt x="1205" y="600"/>
                </a:lnTo>
                <a:lnTo>
                  <a:pt x="1205" y="601"/>
                </a:lnTo>
                <a:lnTo>
                  <a:pt x="1206" y="601"/>
                </a:lnTo>
                <a:lnTo>
                  <a:pt x="1208" y="601"/>
                </a:lnTo>
                <a:lnTo>
                  <a:pt x="1209" y="601"/>
                </a:lnTo>
                <a:lnTo>
                  <a:pt x="1210" y="601"/>
                </a:lnTo>
                <a:lnTo>
                  <a:pt x="1211" y="601"/>
                </a:lnTo>
                <a:lnTo>
                  <a:pt x="1212" y="601"/>
                </a:lnTo>
                <a:lnTo>
                  <a:pt x="1214" y="601"/>
                </a:lnTo>
                <a:lnTo>
                  <a:pt x="1215" y="602"/>
                </a:lnTo>
                <a:lnTo>
                  <a:pt x="1216" y="602"/>
                </a:lnTo>
                <a:lnTo>
                  <a:pt x="1217" y="602"/>
                </a:lnTo>
                <a:lnTo>
                  <a:pt x="1218" y="602"/>
                </a:lnTo>
                <a:lnTo>
                  <a:pt x="1220" y="602"/>
                </a:lnTo>
                <a:lnTo>
                  <a:pt x="1221" y="602"/>
                </a:lnTo>
                <a:lnTo>
                  <a:pt x="1222" y="602"/>
                </a:lnTo>
                <a:lnTo>
                  <a:pt x="1223" y="602"/>
                </a:lnTo>
                <a:lnTo>
                  <a:pt x="1224" y="602"/>
                </a:lnTo>
                <a:lnTo>
                  <a:pt x="1225" y="602"/>
                </a:lnTo>
                <a:lnTo>
                  <a:pt x="1227" y="602"/>
                </a:lnTo>
                <a:lnTo>
                  <a:pt x="1228" y="602"/>
                </a:lnTo>
                <a:lnTo>
                  <a:pt x="1229" y="602"/>
                </a:lnTo>
                <a:lnTo>
                  <a:pt x="1230" y="602"/>
                </a:lnTo>
                <a:lnTo>
                  <a:pt x="1230" y="601"/>
                </a:lnTo>
                <a:lnTo>
                  <a:pt x="1231" y="601"/>
                </a:lnTo>
                <a:lnTo>
                  <a:pt x="1233" y="601"/>
                </a:lnTo>
                <a:lnTo>
                  <a:pt x="1234" y="601"/>
                </a:lnTo>
                <a:lnTo>
                  <a:pt x="1235" y="601"/>
                </a:lnTo>
                <a:lnTo>
                  <a:pt x="1236" y="601"/>
                </a:lnTo>
                <a:lnTo>
                  <a:pt x="1237" y="601"/>
                </a:lnTo>
                <a:lnTo>
                  <a:pt x="1239" y="601"/>
                </a:lnTo>
                <a:lnTo>
                  <a:pt x="1240" y="601"/>
                </a:lnTo>
                <a:lnTo>
                  <a:pt x="1241" y="601"/>
                </a:lnTo>
                <a:lnTo>
                  <a:pt x="1242" y="601"/>
                </a:lnTo>
                <a:lnTo>
                  <a:pt x="1243" y="601"/>
                </a:lnTo>
                <a:lnTo>
                  <a:pt x="1245" y="601"/>
                </a:lnTo>
                <a:lnTo>
                  <a:pt x="1246" y="601"/>
                </a:lnTo>
                <a:lnTo>
                  <a:pt x="1247" y="601"/>
                </a:lnTo>
                <a:lnTo>
                  <a:pt x="1248" y="601"/>
                </a:lnTo>
                <a:lnTo>
                  <a:pt x="1249" y="601"/>
                </a:lnTo>
                <a:lnTo>
                  <a:pt x="1250" y="601"/>
                </a:lnTo>
                <a:lnTo>
                  <a:pt x="1252" y="602"/>
                </a:lnTo>
                <a:lnTo>
                  <a:pt x="1253" y="602"/>
                </a:lnTo>
                <a:lnTo>
                  <a:pt x="1254" y="602"/>
                </a:lnTo>
                <a:lnTo>
                  <a:pt x="1255" y="602"/>
                </a:lnTo>
                <a:lnTo>
                  <a:pt x="1256" y="602"/>
                </a:lnTo>
                <a:lnTo>
                  <a:pt x="1258" y="602"/>
                </a:lnTo>
                <a:lnTo>
                  <a:pt x="1259" y="602"/>
                </a:lnTo>
                <a:lnTo>
                  <a:pt x="1260" y="604"/>
                </a:lnTo>
                <a:lnTo>
                  <a:pt x="1261" y="604"/>
                </a:lnTo>
                <a:lnTo>
                  <a:pt x="1262" y="604"/>
                </a:lnTo>
                <a:lnTo>
                  <a:pt x="1264" y="604"/>
                </a:lnTo>
                <a:lnTo>
                  <a:pt x="1265" y="604"/>
                </a:lnTo>
                <a:lnTo>
                  <a:pt x="1266" y="604"/>
                </a:lnTo>
                <a:lnTo>
                  <a:pt x="1267" y="604"/>
                </a:lnTo>
                <a:lnTo>
                  <a:pt x="1268" y="604"/>
                </a:lnTo>
                <a:lnTo>
                  <a:pt x="1270" y="604"/>
                </a:lnTo>
                <a:lnTo>
                  <a:pt x="1271" y="604"/>
                </a:lnTo>
                <a:lnTo>
                  <a:pt x="1272" y="604"/>
                </a:lnTo>
                <a:lnTo>
                  <a:pt x="1273" y="604"/>
                </a:lnTo>
                <a:lnTo>
                  <a:pt x="1274" y="604"/>
                </a:lnTo>
                <a:lnTo>
                  <a:pt x="1275" y="604"/>
                </a:lnTo>
                <a:lnTo>
                  <a:pt x="1277" y="604"/>
                </a:lnTo>
                <a:lnTo>
                  <a:pt x="1278" y="604"/>
                </a:lnTo>
                <a:lnTo>
                  <a:pt x="1279" y="602"/>
                </a:lnTo>
                <a:lnTo>
                  <a:pt x="1280" y="602"/>
                </a:lnTo>
                <a:lnTo>
                  <a:pt x="1281" y="602"/>
                </a:lnTo>
                <a:lnTo>
                  <a:pt x="1283" y="602"/>
                </a:lnTo>
                <a:lnTo>
                  <a:pt x="1284" y="602"/>
                </a:lnTo>
                <a:lnTo>
                  <a:pt x="1285" y="602"/>
                </a:lnTo>
                <a:lnTo>
                  <a:pt x="1285" y="601"/>
                </a:lnTo>
                <a:lnTo>
                  <a:pt x="1286" y="601"/>
                </a:lnTo>
                <a:lnTo>
                  <a:pt x="1287" y="601"/>
                </a:lnTo>
                <a:lnTo>
                  <a:pt x="1289" y="600"/>
                </a:lnTo>
                <a:lnTo>
                  <a:pt x="1290" y="600"/>
                </a:lnTo>
                <a:lnTo>
                  <a:pt x="1291" y="599"/>
                </a:lnTo>
                <a:lnTo>
                  <a:pt x="1292" y="599"/>
                </a:lnTo>
                <a:lnTo>
                  <a:pt x="1293" y="598"/>
                </a:lnTo>
                <a:lnTo>
                  <a:pt x="1295" y="598"/>
                </a:lnTo>
                <a:lnTo>
                  <a:pt x="1296" y="598"/>
                </a:lnTo>
                <a:lnTo>
                  <a:pt x="1297" y="596"/>
                </a:lnTo>
                <a:lnTo>
                  <a:pt x="1298" y="596"/>
                </a:lnTo>
                <a:lnTo>
                  <a:pt x="1298" y="595"/>
                </a:lnTo>
                <a:lnTo>
                  <a:pt x="1299" y="595"/>
                </a:lnTo>
                <a:lnTo>
                  <a:pt x="1300" y="595"/>
                </a:lnTo>
                <a:lnTo>
                  <a:pt x="1302" y="594"/>
                </a:lnTo>
                <a:lnTo>
                  <a:pt x="1303" y="594"/>
                </a:lnTo>
                <a:lnTo>
                  <a:pt x="1304" y="594"/>
                </a:lnTo>
                <a:lnTo>
                  <a:pt x="1304" y="593"/>
                </a:lnTo>
                <a:lnTo>
                  <a:pt x="1305" y="593"/>
                </a:lnTo>
                <a:lnTo>
                  <a:pt x="1306" y="593"/>
                </a:lnTo>
                <a:lnTo>
                  <a:pt x="1308" y="592"/>
                </a:lnTo>
                <a:lnTo>
                  <a:pt x="1309" y="592"/>
                </a:lnTo>
                <a:lnTo>
                  <a:pt x="1310" y="592"/>
                </a:lnTo>
                <a:lnTo>
                  <a:pt x="1310" y="590"/>
                </a:lnTo>
                <a:lnTo>
                  <a:pt x="1311" y="590"/>
                </a:lnTo>
                <a:lnTo>
                  <a:pt x="1312" y="590"/>
                </a:lnTo>
                <a:lnTo>
                  <a:pt x="1312" y="589"/>
                </a:lnTo>
                <a:lnTo>
                  <a:pt x="1314" y="589"/>
                </a:lnTo>
                <a:lnTo>
                  <a:pt x="1315" y="589"/>
                </a:lnTo>
                <a:lnTo>
                  <a:pt x="1316" y="589"/>
                </a:lnTo>
                <a:lnTo>
                  <a:pt x="1316" y="588"/>
                </a:lnTo>
                <a:lnTo>
                  <a:pt x="1317" y="588"/>
                </a:lnTo>
                <a:lnTo>
                  <a:pt x="1317" y="587"/>
                </a:lnTo>
                <a:lnTo>
                  <a:pt x="1318" y="587"/>
                </a:lnTo>
                <a:lnTo>
                  <a:pt x="1318" y="588"/>
                </a:lnTo>
                <a:lnTo>
                  <a:pt x="1317" y="588"/>
                </a:lnTo>
                <a:lnTo>
                  <a:pt x="1317" y="589"/>
                </a:lnTo>
                <a:lnTo>
                  <a:pt x="1318" y="589"/>
                </a:lnTo>
                <a:lnTo>
                  <a:pt x="1320" y="589"/>
                </a:lnTo>
                <a:lnTo>
                  <a:pt x="1321" y="589"/>
                </a:lnTo>
                <a:lnTo>
                  <a:pt x="1321" y="588"/>
                </a:lnTo>
                <a:lnTo>
                  <a:pt x="1320" y="587"/>
                </a:lnTo>
                <a:lnTo>
                  <a:pt x="1318" y="588"/>
                </a:lnTo>
                <a:lnTo>
                  <a:pt x="1318" y="587"/>
                </a:lnTo>
                <a:lnTo>
                  <a:pt x="1320" y="587"/>
                </a:lnTo>
                <a:lnTo>
                  <a:pt x="1321" y="587"/>
                </a:lnTo>
                <a:lnTo>
                  <a:pt x="1321" y="586"/>
                </a:lnTo>
                <a:lnTo>
                  <a:pt x="1322" y="586"/>
                </a:lnTo>
                <a:lnTo>
                  <a:pt x="1323" y="585"/>
                </a:lnTo>
                <a:lnTo>
                  <a:pt x="1324" y="585"/>
                </a:lnTo>
                <a:lnTo>
                  <a:pt x="1324" y="583"/>
                </a:lnTo>
                <a:lnTo>
                  <a:pt x="1325" y="583"/>
                </a:lnTo>
                <a:lnTo>
                  <a:pt x="1327" y="582"/>
                </a:lnTo>
                <a:lnTo>
                  <a:pt x="1328" y="582"/>
                </a:lnTo>
                <a:lnTo>
                  <a:pt x="1329" y="581"/>
                </a:lnTo>
                <a:lnTo>
                  <a:pt x="1330" y="581"/>
                </a:lnTo>
                <a:lnTo>
                  <a:pt x="1330" y="580"/>
                </a:lnTo>
                <a:lnTo>
                  <a:pt x="1333" y="579"/>
                </a:lnTo>
                <a:lnTo>
                  <a:pt x="1334" y="579"/>
                </a:lnTo>
                <a:lnTo>
                  <a:pt x="1335" y="579"/>
                </a:lnTo>
                <a:lnTo>
                  <a:pt x="1335" y="577"/>
                </a:lnTo>
                <a:lnTo>
                  <a:pt x="1336" y="577"/>
                </a:lnTo>
                <a:lnTo>
                  <a:pt x="1337" y="577"/>
                </a:lnTo>
                <a:lnTo>
                  <a:pt x="1339" y="576"/>
                </a:lnTo>
                <a:lnTo>
                  <a:pt x="1340" y="576"/>
                </a:lnTo>
                <a:lnTo>
                  <a:pt x="1341" y="575"/>
                </a:lnTo>
                <a:lnTo>
                  <a:pt x="1342" y="575"/>
                </a:lnTo>
                <a:lnTo>
                  <a:pt x="1343" y="574"/>
                </a:lnTo>
                <a:lnTo>
                  <a:pt x="1345" y="574"/>
                </a:lnTo>
                <a:lnTo>
                  <a:pt x="1346" y="574"/>
                </a:lnTo>
                <a:lnTo>
                  <a:pt x="1346" y="573"/>
                </a:lnTo>
                <a:lnTo>
                  <a:pt x="1347" y="573"/>
                </a:lnTo>
                <a:lnTo>
                  <a:pt x="1348" y="573"/>
                </a:lnTo>
                <a:lnTo>
                  <a:pt x="1349" y="573"/>
                </a:lnTo>
                <a:lnTo>
                  <a:pt x="1350" y="573"/>
                </a:lnTo>
                <a:lnTo>
                  <a:pt x="1352" y="573"/>
                </a:lnTo>
                <a:lnTo>
                  <a:pt x="1353" y="573"/>
                </a:lnTo>
                <a:lnTo>
                  <a:pt x="1353" y="571"/>
                </a:lnTo>
                <a:lnTo>
                  <a:pt x="1354" y="571"/>
                </a:lnTo>
                <a:lnTo>
                  <a:pt x="1355" y="571"/>
                </a:lnTo>
                <a:lnTo>
                  <a:pt x="1356" y="571"/>
                </a:lnTo>
                <a:lnTo>
                  <a:pt x="1358" y="571"/>
                </a:lnTo>
                <a:lnTo>
                  <a:pt x="1359" y="571"/>
                </a:lnTo>
                <a:lnTo>
                  <a:pt x="1360" y="570"/>
                </a:lnTo>
                <a:lnTo>
                  <a:pt x="1361" y="570"/>
                </a:lnTo>
                <a:lnTo>
                  <a:pt x="1362" y="570"/>
                </a:lnTo>
                <a:lnTo>
                  <a:pt x="1364" y="570"/>
                </a:lnTo>
                <a:lnTo>
                  <a:pt x="1365" y="570"/>
                </a:lnTo>
                <a:lnTo>
                  <a:pt x="1366" y="569"/>
                </a:lnTo>
                <a:lnTo>
                  <a:pt x="1367" y="569"/>
                </a:lnTo>
                <a:lnTo>
                  <a:pt x="1368" y="569"/>
                </a:lnTo>
                <a:lnTo>
                  <a:pt x="1370" y="569"/>
                </a:lnTo>
                <a:lnTo>
                  <a:pt x="1371" y="569"/>
                </a:lnTo>
                <a:lnTo>
                  <a:pt x="1372" y="569"/>
                </a:lnTo>
                <a:lnTo>
                  <a:pt x="1373" y="569"/>
                </a:lnTo>
                <a:lnTo>
                  <a:pt x="1374" y="569"/>
                </a:lnTo>
                <a:lnTo>
                  <a:pt x="1375" y="569"/>
                </a:lnTo>
                <a:lnTo>
                  <a:pt x="1377" y="569"/>
                </a:lnTo>
                <a:lnTo>
                  <a:pt x="1378" y="570"/>
                </a:lnTo>
                <a:lnTo>
                  <a:pt x="1379" y="570"/>
                </a:lnTo>
                <a:lnTo>
                  <a:pt x="1380" y="570"/>
                </a:lnTo>
                <a:lnTo>
                  <a:pt x="1381" y="570"/>
                </a:lnTo>
                <a:lnTo>
                  <a:pt x="1384" y="570"/>
                </a:lnTo>
                <a:lnTo>
                  <a:pt x="1385" y="570"/>
                </a:lnTo>
                <a:lnTo>
                  <a:pt x="1386" y="570"/>
                </a:lnTo>
                <a:lnTo>
                  <a:pt x="1387" y="571"/>
                </a:lnTo>
                <a:lnTo>
                  <a:pt x="1389" y="571"/>
                </a:lnTo>
                <a:lnTo>
                  <a:pt x="1390" y="571"/>
                </a:lnTo>
                <a:lnTo>
                  <a:pt x="1391" y="571"/>
                </a:lnTo>
                <a:lnTo>
                  <a:pt x="1392" y="571"/>
                </a:lnTo>
                <a:lnTo>
                  <a:pt x="1393" y="571"/>
                </a:lnTo>
                <a:lnTo>
                  <a:pt x="1396" y="571"/>
                </a:lnTo>
                <a:lnTo>
                  <a:pt x="1397" y="571"/>
                </a:lnTo>
                <a:lnTo>
                  <a:pt x="1398" y="571"/>
                </a:lnTo>
                <a:lnTo>
                  <a:pt x="1399" y="571"/>
                </a:lnTo>
                <a:lnTo>
                  <a:pt x="1401" y="571"/>
                </a:lnTo>
                <a:lnTo>
                  <a:pt x="1402" y="570"/>
                </a:lnTo>
                <a:lnTo>
                  <a:pt x="1403" y="570"/>
                </a:lnTo>
                <a:lnTo>
                  <a:pt x="1404" y="570"/>
                </a:lnTo>
                <a:lnTo>
                  <a:pt x="1405" y="570"/>
                </a:lnTo>
                <a:lnTo>
                  <a:pt x="1406" y="569"/>
                </a:lnTo>
                <a:lnTo>
                  <a:pt x="1408" y="569"/>
                </a:lnTo>
                <a:lnTo>
                  <a:pt x="1409" y="568"/>
                </a:lnTo>
                <a:lnTo>
                  <a:pt x="1410" y="568"/>
                </a:lnTo>
                <a:lnTo>
                  <a:pt x="1411" y="567"/>
                </a:lnTo>
                <a:lnTo>
                  <a:pt x="1412" y="567"/>
                </a:lnTo>
                <a:lnTo>
                  <a:pt x="1414" y="567"/>
                </a:lnTo>
                <a:lnTo>
                  <a:pt x="1415" y="567"/>
                </a:lnTo>
                <a:lnTo>
                  <a:pt x="1416" y="565"/>
                </a:lnTo>
                <a:lnTo>
                  <a:pt x="1417" y="565"/>
                </a:lnTo>
                <a:lnTo>
                  <a:pt x="1418" y="565"/>
                </a:lnTo>
                <a:lnTo>
                  <a:pt x="1420" y="565"/>
                </a:lnTo>
                <a:lnTo>
                  <a:pt x="1422" y="565"/>
                </a:lnTo>
                <a:lnTo>
                  <a:pt x="1423" y="565"/>
                </a:lnTo>
                <a:lnTo>
                  <a:pt x="1424" y="565"/>
                </a:lnTo>
                <a:lnTo>
                  <a:pt x="1426" y="567"/>
                </a:lnTo>
                <a:lnTo>
                  <a:pt x="1426" y="568"/>
                </a:lnTo>
                <a:lnTo>
                  <a:pt x="1424" y="568"/>
                </a:lnTo>
                <a:lnTo>
                  <a:pt x="1423" y="569"/>
                </a:lnTo>
                <a:lnTo>
                  <a:pt x="1423" y="570"/>
                </a:lnTo>
                <a:lnTo>
                  <a:pt x="1422" y="570"/>
                </a:lnTo>
                <a:lnTo>
                  <a:pt x="1420" y="574"/>
                </a:lnTo>
                <a:lnTo>
                  <a:pt x="1418" y="574"/>
                </a:lnTo>
                <a:lnTo>
                  <a:pt x="1417" y="575"/>
                </a:lnTo>
                <a:lnTo>
                  <a:pt x="1416" y="576"/>
                </a:lnTo>
                <a:lnTo>
                  <a:pt x="1416" y="577"/>
                </a:lnTo>
                <a:lnTo>
                  <a:pt x="1415" y="577"/>
                </a:lnTo>
                <a:lnTo>
                  <a:pt x="1415" y="579"/>
                </a:lnTo>
                <a:lnTo>
                  <a:pt x="1414" y="579"/>
                </a:lnTo>
                <a:lnTo>
                  <a:pt x="1414" y="580"/>
                </a:lnTo>
                <a:lnTo>
                  <a:pt x="1412" y="581"/>
                </a:lnTo>
                <a:lnTo>
                  <a:pt x="1411" y="582"/>
                </a:lnTo>
                <a:lnTo>
                  <a:pt x="1411" y="583"/>
                </a:lnTo>
                <a:lnTo>
                  <a:pt x="1410" y="585"/>
                </a:lnTo>
                <a:lnTo>
                  <a:pt x="1410" y="586"/>
                </a:lnTo>
                <a:lnTo>
                  <a:pt x="1409" y="587"/>
                </a:lnTo>
                <a:lnTo>
                  <a:pt x="1409" y="588"/>
                </a:lnTo>
                <a:lnTo>
                  <a:pt x="1408" y="589"/>
                </a:lnTo>
                <a:lnTo>
                  <a:pt x="1408" y="590"/>
                </a:lnTo>
                <a:lnTo>
                  <a:pt x="1408" y="592"/>
                </a:lnTo>
                <a:lnTo>
                  <a:pt x="1406" y="592"/>
                </a:lnTo>
                <a:lnTo>
                  <a:pt x="1406" y="593"/>
                </a:lnTo>
                <a:lnTo>
                  <a:pt x="1406" y="594"/>
                </a:lnTo>
                <a:lnTo>
                  <a:pt x="1406" y="595"/>
                </a:lnTo>
                <a:lnTo>
                  <a:pt x="1405" y="596"/>
                </a:lnTo>
                <a:lnTo>
                  <a:pt x="1405" y="598"/>
                </a:lnTo>
                <a:lnTo>
                  <a:pt x="1405" y="599"/>
                </a:lnTo>
                <a:lnTo>
                  <a:pt x="1405" y="600"/>
                </a:lnTo>
                <a:lnTo>
                  <a:pt x="1405" y="601"/>
                </a:lnTo>
                <a:lnTo>
                  <a:pt x="1405" y="602"/>
                </a:lnTo>
                <a:lnTo>
                  <a:pt x="1406" y="602"/>
                </a:lnTo>
                <a:lnTo>
                  <a:pt x="1405" y="602"/>
                </a:lnTo>
                <a:lnTo>
                  <a:pt x="1405" y="604"/>
                </a:lnTo>
                <a:lnTo>
                  <a:pt x="1405" y="605"/>
                </a:lnTo>
                <a:lnTo>
                  <a:pt x="1405" y="606"/>
                </a:lnTo>
                <a:lnTo>
                  <a:pt x="1405" y="607"/>
                </a:lnTo>
                <a:lnTo>
                  <a:pt x="1405" y="608"/>
                </a:lnTo>
                <a:lnTo>
                  <a:pt x="1405" y="610"/>
                </a:lnTo>
                <a:lnTo>
                  <a:pt x="1405" y="611"/>
                </a:lnTo>
                <a:lnTo>
                  <a:pt x="1405" y="612"/>
                </a:lnTo>
                <a:lnTo>
                  <a:pt x="1405" y="613"/>
                </a:lnTo>
                <a:lnTo>
                  <a:pt x="1405" y="614"/>
                </a:lnTo>
                <a:lnTo>
                  <a:pt x="1404" y="614"/>
                </a:lnTo>
                <a:lnTo>
                  <a:pt x="1404" y="615"/>
                </a:lnTo>
                <a:lnTo>
                  <a:pt x="1404" y="617"/>
                </a:lnTo>
                <a:lnTo>
                  <a:pt x="1404" y="618"/>
                </a:lnTo>
                <a:lnTo>
                  <a:pt x="1404" y="619"/>
                </a:lnTo>
                <a:lnTo>
                  <a:pt x="1404" y="620"/>
                </a:lnTo>
                <a:lnTo>
                  <a:pt x="1404" y="621"/>
                </a:lnTo>
                <a:lnTo>
                  <a:pt x="1404" y="623"/>
                </a:lnTo>
                <a:lnTo>
                  <a:pt x="1404" y="624"/>
                </a:lnTo>
                <a:lnTo>
                  <a:pt x="1404" y="625"/>
                </a:lnTo>
                <a:lnTo>
                  <a:pt x="1404" y="626"/>
                </a:lnTo>
                <a:lnTo>
                  <a:pt x="1404" y="627"/>
                </a:lnTo>
                <a:lnTo>
                  <a:pt x="1404" y="629"/>
                </a:lnTo>
                <a:lnTo>
                  <a:pt x="1404" y="630"/>
                </a:lnTo>
                <a:lnTo>
                  <a:pt x="1404" y="631"/>
                </a:lnTo>
                <a:lnTo>
                  <a:pt x="1404" y="632"/>
                </a:lnTo>
                <a:lnTo>
                  <a:pt x="1404" y="633"/>
                </a:lnTo>
                <a:lnTo>
                  <a:pt x="1404" y="636"/>
                </a:lnTo>
                <a:lnTo>
                  <a:pt x="1404" y="637"/>
                </a:lnTo>
                <a:lnTo>
                  <a:pt x="1404" y="638"/>
                </a:lnTo>
                <a:lnTo>
                  <a:pt x="1404" y="639"/>
                </a:lnTo>
                <a:lnTo>
                  <a:pt x="1404" y="640"/>
                </a:lnTo>
                <a:lnTo>
                  <a:pt x="1404" y="642"/>
                </a:lnTo>
                <a:lnTo>
                  <a:pt x="1405" y="643"/>
                </a:lnTo>
                <a:lnTo>
                  <a:pt x="1405" y="644"/>
                </a:lnTo>
                <a:lnTo>
                  <a:pt x="1405" y="646"/>
                </a:lnTo>
                <a:lnTo>
                  <a:pt x="1405" y="648"/>
                </a:lnTo>
                <a:lnTo>
                  <a:pt x="1405" y="649"/>
                </a:lnTo>
                <a:lnTo>
                  <a:pt x="1406" y="649"/>
                </a:lnTo>
                <a:lnTo>
                  <a:pt x="1406" y="650"/>
                </a:lnTo>
                <a:lnTo>
                  <a:pt x="1406" y="651"/>
                </a:lnTo>
                <a:lnTo>
                  <a:pt x="1406" y="652"/>
                </a:lnTo>
                <a:lnTo>
                  <a:pt x="1406" y="654"/>
                </a:lnTo>
                <a:lnTo>
                  <a:pt x="1405" y="654"/>
                </a:lnTo>
                <a:lnTo>
                  <a:pt x="1404" y="654"/>
                </a:lnTo>
                <a:lnTo>
                  <a:pt x="1403" y="655"/>
                </a:lnTo>
                <a:lnTo>
                  <a:pt x="1402" y="655"/>
                </a:lnTo>
                <a:lnTo>
                  <a:pt x="1401" y="656"/>
                </a:lnTo>
                <a:lnTo>
                  <a:pt x="1399" y="657"/>
                </a:lnTo>
                <a:lnTo>
                  <a:pt x="1399" y="658"/>
                </a:lnTo>
                <a:lnTo>
                  <a:pt x="1399" y="660"/>
                </a:lnTo>
                <a:lnTo>
                  <a:pt x="1398" y="660"/>
                </a:lnTo>
                <a:lnTo>
                  <a:pt x="1398" y="661"/>
                </a:lnTo>
                <a:lnTo>
                  <a:pt x="1398" y="662"/>
                </a:lnTo>
                <a:lnTo>
                  <a:pt x="1399" y="663"/>
                </a:lnTo>
                <a:lnTo>
                  <a:pt x="1399" y="664"/>
                </a:lnTo>
                <a:lnTo>
                  <a:pt x="1399" y="665"/>
                </a:lnTo>
                <a:lnTo>
                  <a:pt x="1401" y="667"/>
                </a:lnTo>
                <a:lnTo>
                  <a:pt x="1401" y="668"/>
                </a:lnTo>
                <a:lnTo>
                  <a:pt x="1401" y="669"/>
                </a:lnTo>
                <a:lnTo>
                  <a:pt x="1402" y="669"/>
                </a:lnTo>
                <a:lnTo>
                  <a:pt x="1403" y="670"/>
                </a:lnTo>
                <a:lnTo>
                  <a:pt x="1403" y="671"/>
                </a:lnTo>
                <a:lnTo>
                  <a:pt x="1403" y="673"/>
                </a:lnTo>
                <a:lnTo>
                  <a:pt x="1404" y="673"/>
                </a:lnTo>
                <a:lnTo>
                  <a:pt x="1404" y="674"/>
                </a:lnTo>
                <a:lnTo>
                  <a:pt x="1405" y="674"/>
                </a:lnTo>
                <a:lnTo>
                  <a:pt x="1405" y="675"/>
                </a:lnTo>
                <a:lnTo>
                  <a:pt x="1406" y="675"/>
                </a:lnTo>
                <a:lnTo>
                  <a:pt x="1406" y="676"/>
                </a:lnTo>
                <a:lnTo>
                  <a:pt x="1408" y="676"/>
                </a:lnTo>
                <a:lnTo>
                  <a:pt x="1409" y="677"/>
                </a:lnTo>
                <a:lnTo>
                  <a:pt x="1410" y="677"/>
                </a:lnTo>
                <a:lnTo>
                  <a:pt x="1411" y="677"/>
                </a:lnTo>
                <a:lnTo>
                  <a:pt x="1412" y="677"/>
                </a:lnTo>
                <a:lnTo>
                  <a:pt x="1414" y="677"/>
                </a:lnTo>
                <a:lnTo>
                  <a:pt x="1415" y="677"/>
                </a:lnTo>
                <a:lnTo>
                  <a:pt x="1416" y="677"/>
                </a:lnTo>
                <a:lnTo>
                  <a:pt x="1417" y="677"/>
                </a:lnTo>
                <a:lnTo>
                  <a:pt x="1418" y="679"/>
                </a:lnTo>
                <a:lnTo>
                  <a:pt x="1420" y="679"/>
                </a:lnTo>
                <a:lnTo>
                  <a:pt x="1421" y="679"/>
                </a:lnTo>
                <a:lnTo>
                  <a:pt x="1422" y="679"/>
                </a:lnTo>
                <a:lnTo>
                  <a:pt x="1423" y="679"/>
                </a:lnTo>
                <a:lnTo>
                  <a:pt x="1423" y="677"/>
                </a:lnTo>
                <a:lnTo>
                  <a:pt x="1424" y="677"/>
                </a:lnTo>
                <a:lnTo>
                  <a:pt x="1426" y="676"/>
                </a:lnTo>
                <a:lnTo>
                  <a:pt x="1426" y="675"/>
                </a:lnTo>
                <a:lnTo>
                  <a:pt x="1427" y="675"/>
                </a:lnTo>
                <a:lnTo>
                  <a:pt x="1427" y="674"/>
                </a:lnTo>
                <a:lnTo>
                  <a:pt x="1428" y="675"/>
                </a:lnTo>
                <a:lnTo>
                  <a:pt x="1429" y="675"/>
                </a:lnTo>
                <a:lnTo>
                  <a:pt x="1430" y="674"/>
                </a:lnTo>
                <a:lnTo>
                  <a:pt x="1430" y="675"/>
                </a:lnTo>
                <a:lnTo>
                  <a:pt x="1430" y="676"/>
                </a:lnTo>
                <a:lnTo>
                  <a:pt x="1431" y="677"/>
                </a:lnTo>
                <a:lnTo>
                  <a:pt x="1431" y="679"/>
                </a:lnTo>
                <a:lnTo>
                  <a:pt x="1433" y="679"/>
                </a:lnTo>
                <a:lnTo>
                  <a:pt x="1433" y="680"/>
                </a:lnTo>
                <a:lnTo>
                  <a:pt x="1434" y="681"/>
                </a:lnTo>
                <a:lnTo>
                  <a:pt x="1435" y="682"/>
                </a:lnTo>
                <a:lnTo>
                  <a:pt x="1436" y="682"/>
                </a:lnTo>
                <a:lnTo>
                  <a:pt x="1437" y="682"/>
                </a:lnTo>
                <a:lnTo>
                  <a:pt x="1439" y="682"/>
                </a:lnTo>
                <a:lnTo>
                  <a:pt x="1440" y="682"/>
                </a:lnTo>
                <a:lnTo>
                  <a:pt x="1441" y="682"/>
                </a:lnTo>
                <a:lnTo>
                  <a:pt x="1442" y="682"/>
                </a:lnTo>
                <a:lnTo>
                  <a:pt x="1443" y="682"/>
                </a:lnTo>
                <a:lnTo>
                  <a:pt x="1445" y="682"/>
                </a:lnTo>
                <a:lnTo>
                  <a:pt x="1446" y="682"/>
                </a:lnTo>
                <a:lnTo>
                  <a:pt x="1447" y="682"/>
                </a:lnTo>
                <a:lnTo>
                  <a:pt x="1447" y="681"/>
                </a:lnTo>
                <a:lnTo>
                  <a:pt x="1448" y="681"/>
                </a:lnTo>
                <a:lnTo>
                  <a:pt x="1449" y="681"/>
                </a:lnTo>
                <a:lnTo>
                  <a:pt x="1451" y="682"/>
                </a:lnTo>
                <a:lnTo>
                  <a:pt x="1452" y="683"/>
                </a:lnTo>
                <a:lnTo>
                  <a:pt x="1452" y="685"/>
                </a:lnTo>
                <a:lnTo>
                  <a:pt x="1453" y="685"/>
                </a:lnTo>
                <a:lnTo>
                  <a:pt x="1453" y="686"/>
                </a:lnTo>
                <a:lnTo>
                  <a:pt x="1453" y="687"/>
                </a:lnTo>
                <a:lnTo>
                  <a:pt x="1454" y="688"/>
                </a:lnTo>
                <a:lnTo>
                  <a:pt x="1455" y="689"/>
                </a:lnTo>
                <a:lnTo>
                  <a:pt x="1455" y="690"/>
                </a:lnTo>
                <a:lnTo>
                  <a:pt x="1456" y="690"/>
                </a:lnTo>
                <a:lnTo>
                  <a:pt x="1458" y="690"/>
                </a:lnTo>
                <a:lnTo>
                  <a:pt x="1459" y="690"/>
                </a:lnTo>
                <a:lnTo>
                  <a:pt x="1460" y="690"/>
                </a:lnTo>
                <a:lnTo>
                  <a:pt x="1461" y="690"/>
                </a:lnTo>
                <a:lnTo>
                  <a:pt x="1462" y="690"/>
                </a:lnTo>
                <a:lnTo>
                  <a:pt x="1464" y="690"/>
                </a:lnTo>
                <a:lnTo>
                  <a:pt x="1465" y="690"/>
                </a:lnTo>
                <a:lnTo>
                  <a:pt x="1466" y="689"/>
                </a:lnTo>
                <a:lnTo>
                  <a:pt x="1467" y="689"/>
                </a:lnTo>
                <a:lnTo>
                  <a:pt x="1468" y="689"/>
                </a:lnTo>
                <a:lnTo>
                  <a:pt x="1468" y="688"/>
                </a:lnTo>
                <a:lnTo>
                  <a:pt x="1470" y="688"/>
                </a:lnTo>
                <a:lnTo>
                  <a:pt x="1471" y="688"/>
                </a:lnTo>
                <a:lnTo>
                  <a:pt x="1472" y="688"/>
                </a:lnTo>
                <a:lnTo>
                  <a:pt x="1472" y="687"/>
                </a:lnTo>
                <a:lnTo>
                  <a:pt x="1473" y="687"/>
                </a:lnTo>
                <a:lnTo>
                  <a:pt x="1474" y="687"/>
                </a:lnTo>
                <a:lnTo>
                  <a:pt x="1476" y="686"/>
                </a:lnTo>
                <a:lnTo>
                  <a:pt x="1477" y="686"/>
                </a:lnTo>
                <a:lnTo>
                  <a:pt x="1478" y="686"/>
                </a:lnTo>
                <a:lnTo>
                  <a:pt x="1478" y="685"/>
                </a:lnTo>
                <a:lnTo>
                  <a:pt x="1479" y="685"/>
                </a:lnTo>
                <a:lnTo>
                  <a:pt x="1480" y="685"/>
                </a:lnTo>
                <a:lnTo>
                  <a:pt x="1481" y="683"/>
                </a:lnTo>
                <a:lnTo>
                  <a:pt x="1483" y="683"/>
                </a:lnTo>
                <a:lnTo>
                  <a:pt x="1484" y="682"/>
                </a:lnTo>
                <a:lnTo>
                  <a:pt x="1485" y="682"/>
                </a:lnTo>
                <a:lnTo>
                  <a:pt x="1485" y="681"/>
                </a:lnTo>
                <a:lnTo>
                  <a:pt x="1486" y="681"/>
                </a:lnTo>
                <a:lnTo>
                  <a:pt x="1487" y="680"/>
                </a:lnTo>
                <a:lnTo>
                  <a:pt x="1489" y="680"/>
                </a:lnTo>
                <a:lnTo>
                  <a:pt x="1490" y="679"/>
                </a:lnTo>
                <a:lnTo>
                  <a:pt x="1491" y="679"/>
                </a:lnTo>
                <a:lnTo>
                  <a:pt x="1491" y="677"/>
                </a:lnTo>
                <a:lnTo>
                  <a:pt x="1492" y="677"/>
                </a:lnTo>
                <a:lnTo>
                  <a:pt x="1492" y="676"/>
                </a:lnTo>
                <a:lnTo>
                  <a:pt x="1493" y="676"/>
                </a:lnTo>
                <a:lnTo>
                  <a:pt x="1495" y="675"/>
                </a:lnTo>
                <a:lnTo>
                  <a:pt x="1496" y="675"/>
                </a:lnTo>
                <a:lnTo>
                  <a:pt x="1497" y="675"/>
                </a:lnTo>
                <a:lnTo>
                  <a:pt x="1497" y="674"/>
                </a:lnTo>
                <a:lnTo>
                  <a:pt x="1498" y="674"/>
                </a:lnTo>
                <a:lnTo>
                  <a:pt x="1499" y="675"/>
                </a:lnTo>
                <a:lnTo>
                  <a:pt x="1501" y="675"/>
                </a:lnTo>
                <a:lnTo>
                  <a:pt x="1501" y="676"/>
                </a:lnTo>
                <a:lnTo>
                  <a:pt x="1503" y="676"/>
                </a:lnTo>
                <a:lnTo>
                  <a:pt x="1504" y="676"/>
                </a:lnTo>
                <a:lnTo>
                  <a:pt x="1505" y="676"/>
                </a:lnTo>
                <a:lnTo>
                  <a:pt x="1506" y="676"/>
                </a:lnTo>
                <a:lnTo>
                  <a:pt x="1506" y="675"/>
                </a:lnTo>
                <a:lnTo>
                  <a:pt x="1508" y="675"/>
                </a:lnTo>
                <a:lnTo>
                  <a:pt x="1509" y="675"/>
                </a:lnTo>
                <a:lnTo>
                  <a:pt x="1510" y="675"/>
                </a:lnTo>
                <a:lnTo>
                  <a:pt x="1510" y="676"/>
                </a:lnTo>
                <a:lnTo>
                  <a:pt x="1511" y="677"/>
                </a:lnTo>
                <a:lnTo>
                  <a:pt x="1512" y="679"/>
                </a:lnTo>
                <a:lnTo>
                  <a:pt x="1512" y="680"/>
                </a:lnTo>
                <a:lnTo>
                  <a:pt x="1514" y="680"/>
                </a:lnTo>
                <a:lnTo>
                  <a:pt x="1514" y="681"/>
                </a:lnTo>
                <a:lnTo>
                  <a:pt x="1514" y="682"/>
                </a:lnTo>
                <a:lnTo>
                  <a:pt x="1515" y="683"/>
                </a:lnTo>
                <a:lnTo>
                  <a:pt x="1515" y="685"/>
                </a:lnTo>
                <a:lnTo>
                  <a:pt x="1515" y="686"/>
                </a:lnTo>
                <a:lnTo>
                  <a:pt x="1516" y="686"/>
                </a:lnTo>
                <a:lnTo>
                  <a:pt x="1516" y="687"/>
                </a:lnTo>
                <a:lnTo>
                  <a:pt x="1517" y="687"/>
                </a:lnTo>
                <a:lnTo>
                  <a:pt x="1517" y="688"/>
                </a:lnTo>
                <a:lnTo>
                  <a:pt x="1518" y="688"/>
                </a:lnTo>
                <a:lnTo>
                  <a:pt x="1518" y="689"/>
                </a:lnTo>
                <a:lnTo>
                  <a:pt x="1520" y="689"/>
                </a:lnTo>
                <a:lnTo>
                  <a:pt x="1520" y="690"/>
                </a:lnTo>
                <a:lnTo>
                  <a:pt x="1521" y="690"/>
                </a:lnTo>
                <a:lnTo>
                  <a:pt x="1521" y="692"/>
                </a:lnTo>
                <a:lnTo>
                  <a:pt x="1522" y="693"/>
                </a:lnTo>
                <a:lnTo>
                  <a:pt x="1523" y="693"/>
                </a:lnTo>
                <a:lnTo>
                  <a:pt x="1523" y="694"/>
                </a:lnTo>
                <a:lnTo>
                  <a:pt x="1523" y="695"/>
                </a:lnTo>
                <a:lnTo>
                  <a:pt x="1522" y="695"/>
                </a:lnTo>
                <a:lnTo>
                  <a:pt x="1521" y="695"/>
                </a:lnTo>
                <a:lnTo>
                  <a:pt x="1521" y="694"/>
                </a:lnTo>
                <a:lnTo>
                  <a:pt x="1521" y="693"/>
                </a:lnTo>
                <a:lnTo>
                  <a:pt x="1521" y="692"/>
                </a:lnTo>
                <a:lnTo>
                  <a:pt x="1520" y="692"/>
                </a:lnTo>
                <a:lnTo>
                  <a:pt x="1518" y="690"/>
                </a:lnTo>
                <a:lnTo>
                  <a:pt x="1518" y="692"/>
                </a:lnTo>
                <a:lnTo>
                  <a:pt x="1517" y="692"/>
                </a:lnTo>
                <a:lnTo>
                  <a:pt x="1517" y="693"/>
                </a:lnTo>
                <a:lnTo>
                  <a:pt x="1517" y="694"/>
                </a:lnTo>
                <a:lnTo>
                  <a:pt x="1516" y="695"/>
                </a:lnTo>
                <a:lnTo>
                  <a:pt x="1517" y="695"/>
                </a:lnTo>
                <a:lnTo>
                  <a:pt x="1517" y="696"/>
                </a:lnTo>
                <a:lnTo>
                  <a:pt x="1517" y="698"/>
                </a:lnTo>
                <a:lnTo>
                  <a:pt x="1517" y="699"/>
                </a:lnTo>
                <a:lnTo>
                  <a:pt x="1517" y="700"/>
                </a:lnTo>
                <a:lnTo>
                  <a:pt x="1518" y="701"/>
                </a:lnTo>
                <a:lnTo>
                  <a:pt x="1520" y="702"/>
                </a:lnTo>
                <a:lnTo>
                  <a:pt x="1521" y="702"/>
                </a:lnTo>
                <a:lnTo>
                  <a:pt x="1522" y="702"/>
                </a:lnTo>
                <a:lnTo>
                  <a:pt x="1523" y="702"/>
                </a:lnTo>
                <a:lnTo>
                  <a:pt x="1524" y="702"/>
                </a:lnTo>
                <a:lnTo>
                  <a:pt x="1526" y="702"/>
                </a:lnTo>
                <a:lnTo>
                  <a:pt x="1526" y="701"/>
                </a:lnTo>
                <a:lnTo>
                  <a:pt x="1527" y="701"/>
                </a:lnTo>
                <a:lnTo>
                  <a:pt x="1528" y="701"/>
                </a:lnTo>
                <a:lnTo>
                  <a:pt x="1529" y="701"/>
                </a:lnTo>
                <a:lnTo>
                  <a:pt x="1530" y="700"/>
                </a:lnTo>
                <a:lnTo>
                  <a:pt x="1531" y="700"/>
                </a:lnTo>
                <a:lnTo>
                  <a:pt x="1531" y="699"/>
                </a:lnTo>
                <a:lnTo>
                  <a:pt x="1533" y="699"/>
                </a:lnTo>
                <a:lnTo>
                  <a:pt x="1534" y="699"/>
                </a:lnTo>
                <a:lnTo>
                  <a:pt x="1534" y="698"/>
                </a:lnTo>
                <a:lnTo>
                  <a:pt x="1535" y="698"/>
                </a:lnTo>
                <a:lnTo>
                  <a:pt x="1536" y="696"/>
                </a:lnTo>
                <a:lnTo>
                  <a:pt x="1537" y="695"/>
                </a:lnTo>
                <a:lnTo>
                  <a:pt x="1539" y="694"/>
                </a:lnTo>
                <a:lnTo>
                  <a:pt x="1540" y="694"/>
                </a:lnTo>
                <a:lnTo>
                  <a:pt x="1541" y="695"/>
                </a:lnTo>
                <a:lnTo>
                  <a:pt x="1542" y="694"/>
                </a:lnTo>
                <a:lnTo>
                  <a:pt x="1542" y="693"/>
                </a:lnTo>
                <a:lnTo>
                  <a:pt x="1542" y="692"/>
                </a:lnTo>
                <a:lnTo>
                  <a:pt x="1543" y="690"/>
                </a:lnTo>
                <a:lnTo>
                  <a:pt x="1543" y="689"/>
                </a:lnTo>
                <a:lnTo>
                  <a:pt x="1545" y="689"/>
                </a:lnTo>
                <a:lnTo>
                  <a:pt x="1545" y="690"/>
                </a:lnTo>
                <a:lnTo>
                  <a:pt x="1546" y="692"/>
                </a:lnTo>
                <a:lnTo>
                  <a:pt x="1546" y="693"/>
                </a:lnTo>
                <a:lnTo>
                  <a:pt x="1547" y="693"/>
                </a:lnTo>
                <a:lnTo>
                  <a:pt x="1547" y="694"/>
                </a:lnTo>
                <a:lnTo>
                  <a:pt x="1548" y="694"/>
                </a:lnTo>
                <a:lnTo>
                  <a:pt x="1549" y="695"/>
                </a:lnTo>
                <a:lnTo>
                  <a:pt x="1551" y="695"/>
                </a:lnTo>
                <a:lnTo>
                  <a:pt x="1551" y="694"/>
                </a:lnTo>
                <a:lnTo>
                  <a:pt x="1552" y="694"/>
                </a:lnTo>
                <a:lnTo>
                  <a:pt x="1552" y="693"/>
                </a:lnTo>
                <a:lnTo>
                  <a:pt x="1553" y="693"/>
                </a:lnTo>
                <a:lnTo>
                  <a:pt x="1553" y="692"/>
                </a:lnTo>
                <a:lnTo>
                  <a:pt x="1554" y="692"/>
                </a:lnTo>
                <a:lnTo>
                  <a:pt x="1554" y="690"/>
                </a:lnTo>
                <a:lnTo>
                  <a:pt x="1554" y="689"/>
                </a:lnTo>
                <a:lnTo>
                  <a:pt x="1555" y="688"/>
                </a:lnTo>
                <a:lnTo>
                  <a:pt x="1555" y="687"/>
                </a:lnTo>
                <a:lnTo>
                  <a:pt x="1555" y="686"/>
                </a:lnTo>
                <a:lnTo>
                  <a:pt x="1555" y="683"/>
                </a:lnTo>
                <a:lnTo>
                  <a:pt x="1555" y="682"/>
                </a:lnTo>
                <a:lnTo>
                  <a:pt x="1555" y="681"/>
                </a:lnTo>
                <a:lnTo>
                  <a:pt x="1556" y="681"/>
                </a:lnTo>
                <a:lnTo>
                  <a:pt x="1556" y="680"/>
                </a:lnTo>
                <a:lnTo>
                  <a:pt x="1558" y="680"/>
                </a:lnTo>
                <a:lnTo>
                  <a:pt x="1559" y="679"/>
                </a:lnTo>
                <a:lnTo>
                  <a:pt x="1560" y="677"/>
                </a:lnTo>
                <a:lnTo>
                  <a:pt x="1561" y="677"/>
                </a:lnTo>
                <a:lnTo>
                  <a:pt x="1564" y="675"/>
                </a:lnTo>
                <a:lnTo>
                  <a:pt x="1565" y="675"/>
                </a:lnTo>
                <a:lnTo>
                  <a:pt x="1565" y="674"/>
                </a:lnTo>
                <a:lnTo>
                  <a:pt x="1566" y="674"/>
                </a:lnTo>
                <a:lnTo>
                  <a:pt x="1567" y="674"/>
                </a:lnTo>
                <a:lnTo>
                  <a:pt x="1568" y="674"/>
                </a:lnTo>
                <a:lnTo>
                  <a:pt x="1570" y="674"/>
                </a:lnTo>
                <a:lnTo>
                  <a:pt x="1571" y="674"/>
                </a:lnTo>
                <a:lnTo>
                  <a:pt x="1572" y="673"/>
                </a:lnTo>
                <a:lnTo>
                  <a:pt x="1573" y="673"/>
                </a:lnTo>
                <a:lnTo>
                  <a:pt x="1573" y="671"/>
                </a:lnTo>
                <a:lnTo>
                  <a:pt x="1574" y="671"/>
                </a:lnTo>
                <a:lnTo>
                  <a:pt x="1574" y="673"/>
                </a:lnTo>
                <a:lnTo>
                  <a:pt x="1576" y="671"/>
                </a:lnTo>
                <a:lnTo>
                  <a:pt x="1577" y="671"/>
                </a:lnTo>
                <a:lnTo>
                  <a:pt x="1577" y="670"/>
                </a:lnTo>
                <a:lnTo>
                  <a:pt x="1576" y="670"/>
                </a:lnTo>
                <a:lnTo>
                  <a:pt x="1576" y="669"/>
                </a:lnTo>
                <a:lnTo>
                  <a:pt x="1578" y="670"/>
                </a:lnTo>
                <a:lnTo>
                  <a:pt x="1577" y="669"/>
                </a:lnTo>
                <a:lnTo>
                  <a:pt x="1578" y="669"/>
                </a:lnTo>
                <a:lnTo>
                  <a:pt x="1579" y="669"/>
                </a:lnTo>
                <a:lnTo>
                  <a:pt x="1581" y="669"/>
                </a:lnTo>
                <a:lnTo>
                  <a:pt x="1581" y="668"/>
                </a:lnTo>
                <a:lnTo>
                  <a:pt x="1580" y="668"/>
                </a:lnTo>
                <a:lnTo>
                  <a:pt x="1579" y="668"/>
                </a:lnTo>
                <a:lnTo>
                  <a:pt x="1578" y="668"/>
                </a:lnTo>
                <a:lnTo>
                  <a:pt x="1576" y="668"/>
                </a:lnTo>
                <a:lnTo>
                  <a:pt x="1577" y="668"/>
                </a:lnTo>
                <a:lnTo>
                  <a:pt x="1578" y="668"/>
                </a:lnTo>
                <a:lnTo>
                  <a:pt x="1579" y="668"/>
                </a:lnTo>
                <a:lnTo>
                  <a:pt x="1580" y="668"/>
                </a:lnTo>
                <a:lnTo>
                  <a:pt x="1583" y="668"/>
                </a:lnTo>
                <a:lnTo>
                  <a:pt x="1584" y="668"/>
                </a:lnTo>
                <a:lnTo>
                  <a:pt x="1584" y="669"/>
                </a:lnTo>
                <a:lnTo>
                  <a:pt x="1585" y="669"/>
                </a:lnTo>
                <a:lnTo>
                  <a:pt x="1586" y="670"/>
                </a:lnTo>
                <a:lnTo>
                  <a:pt x="1587" y="670"/>
                </a:lnTo>
                <a:lnTo>
                  <a:pt x="1589" y="670"/>
                </a:lnTo>
                <a:lnTo>
                  <a:pt x="1589" y="671"/>
                </a:lnTo>
                <a:lnTo>
                  <a:pt x="1590" y="671"/>
                </a:lnTo>
                <a:lnTo>
                  <a:pt x="1591" y="671"/>
                </a:lnTo>
                <a:lnTo>
                  <a:pt x="1591" y="673"/>
                </a:lnTo>
                <a:lnTo>
                  <a:pt x="1592" y="673"/>
                </a:lnTo>
                <a:lnTo>
                  <a:pt x="1593" y="674"/>
                </a:lnTo>
                <a:lnTo>
                  <a:pt x="1595" y="674"/>
                </a:lnTo>
                <a:lnTo>
                  <a:pt x="1596" y="675"/>
                </a:lnTo>
                <a:lnTo>
                  <a:pt x="1596" y="676"/>
                </a:lnTo>
                <a:lnTo>
                  <a:pt x="1595" y="677"/>
                </a:lnTo>
                <a:lnTo>
                  <a:pt x="1595" y="679"/>
                </a:lnTo>
                <a:lnTo>
                  <a:pt x="1596" y="680"/>
                </a:lnTo>
                <a:lnTo>
                  <a:pt x="1597" y="682"/>
                </a:lnTo>
                <a:lnTo>
                  <a:pt x="1598" y="682"/>
                </a:lnTo>
                <a:lnTo>
                  <a:pt x="1598" y="683"/>
                </a:lnTo>
                <a:lnTo>
                  <a:pt x="1599" y="683"/>
                </a:lnTo>
                <a:lnTo>
                  <a:pt x="1599" y="685"/>
                </a:lnTo>
                <a:lnTo>
                  <a:pt x="1601" y="686"/>
                </a:lnTo>
                <a:lnTo>
                  <a:pt x="1601" y="687"/>
                </a:lnTo>
                <a:lnTo>
                  <a:pt x="1602" y="688"/>
                </a:lnTo>
                <a:lnTo>
                  <a:pt x="1602" y="689"/>
                </a:lnTo>
                <a:lnTo>
                  <a:pt x="1603" y="689"/>
                </a:lnTo>
                <a:lnTo>
                  <a:pt x="1603" y="690"/>
                </a:lnTo>
                <a:lnTo>
                  <a:pt x="1604" y="692"/>
                </a:lnTo>
                <a:lnTo>
                  <a:pt x="1604" y="693"/>
                </a:lnTo>
                <a:lnTo>
                  <a:pt x="1605" y="693"/>
                </a:lnTo>
                <a:lnTo>
                  <a:pt x="1605" y="694"/>
                </a:lnTo>
                <a:lnTo>
                  <a:pt x="1606" y="695"/>
                </a:lnTo>
                <a:lnTo>
                  <a:pt x="1606" y="696"/>
                </a:lnTo>
                <a:lnTo>
                  <a:pt x="1606" y="698"/>
                </a:lnTo>
                <a:lnTo>
                  <a:pt x="1606" y="699"/>
                </a:lnTo>
                <a:lnTo>
                  <a:pt x="1606" y="700"/>
                </a:lnTo>
                <a:lnTo>
                  <a:pt x="1606" y="701"/>
                </a:lnTo>
                <a:lnTo>
                  <a:pt x="1606" y="702"/>
                </a:lnTo>
                <a:lnTo>
                  <a:pt x="1608" y="704"/>
                </a:lnTo>
                <a:lnTo>
                  <a:pt x="1608" y="705"/>
                </a:lnTo>
                <a:lnTo>
                  <a:pt x="1608" y="706"/>
                </a:lnTo>
                <a:lnTo>
                  <a:pt x="1608" y="707"/>
                </a:lnTo>
                <a:lnTo>
                  <a:pt x="1608" y="708"/>
                </a:lnTo>
                <a:lnTo>
                  <a:pt x="1608" y="709"/>
                </a:lnTo>
                <a:lnTo>
                  <a:pt x="1609" y="711"/>
                </a:lnTo>
                <a:lnTo>
                  <a:pt x="1609" y="712"/>
                </a:lnTo>
                <a:lnTo>
                  <a:pt x="1610" y="713"/>
                </a:lnTo>
                <a:lnTo>
                  <a:pt x="1610" y="714"/>
                </a:lnTo>
                <a:lnTo>
                  <a:pt x="1611" y="715"/>
                </a:lnTo>
                <a:lnTo>
                  <a:pt x="1611" y="717"/>
                </a:lnTo>
                <a:lnTo>
                  <a:pt x="1612" y="718"/>
                </a:lnTo>
                <a:lnTo>
                  <a:pt x="1614" y="720"/>
                </a:lnTo>
                <a:lnTo>
                  <a:pt x="1614" y="721"/>
                </a:lnTo>
                <a:lnTo>
                  <a:pt x="1614" y="723"/>
                </a:lnTo>
                <a:lnTo>
                  <a:pt x="1615" y="723"/>
                </a:lnTo>
                <a:lnTo>
                  <a:pt x="1615" y="724"/>
                </a:lnTo>
                <a:lnTo>
                  <a:pt x="1616" y="725"/>
                </a:lnTo>
                <a:lnTo>
                  <a:pt x="1616" y="726"/>
                </a:lnTo>
                <a:lnTo>
                  <a:pt x="1616" y="727"/>
                </a:lnTo>
                <a:lnTo>
                  <a:pt x="1616" y="729"/>
                </a:lnTo>
                <a:lnTo>
                  <a:pt x="1616" y="730"/>
                </a:lnTo>
                <a:lnTo>
                  <a:pt x="1616" y="731"/>
                </a:lnTo>
                <a:lnTo>
                  <a:pt x="1616" y="732"/>
                </a:lnTo>
                <a:lnTo>
                  <a:pt x="1616" y="733"/>
                </a:lnTo>
                <a:lnTo>
                  <a:pt x="1616" y="734"/>
                </a:lnTo>
                <a:lnTo>
                  <a:pt x="1616" y="736"/>
                </a:lnTo>
                <a:lnTo>
                  <a:pt x="1616" y="737"/>
                </a:lnTo>
                <a:lnTo>
                  <a:pt x="1616" y="738"/>
                </a:lnTo>
                <a:lnTo>
                  <a:pt x="1617" y="738"/>
                </a:lnTo>
                <a:lnTo>
                  <a:pt x="1617" y="739"/>
                </a:lnTo>
                <a:lnTo>
                  <a:pt x="1616" y="739"/>
                </a:lnTo>
                <a:lnTo>
                  <a:pt x="1616" y="740"/>
                </a:lnTo>
                <a:lnTo>
                  <a:pt x="1616" y="742"/>
                </a:lnTo>
                <a:lnTo>
                  <a:pt x="1616" y="743"/>
                </a:lnTo>
                <a:lnTo>
                  <a:pt x="1616" y="744"/>
                </a:lnTo>
                <a:lnTo>
                  <a:pt x="1616" y="745"/>
                </a:lnTo>
                <a:lnTo>
                  <a:pt x="1616" y="746"/>
                </a:lnTo>
                <a:lnTo>
                  <a:pt x="1616" y="749"/>
                </a:lnTo>
                <a:lnTo>
                  <a:pt x="1617" y="750"/>
                </a:lnTo>
                <a:lnTo>
                  <a:pt x="1618" y="751"/>
                </a:lnTo>
                <a:lnTo>
                  <a:pt x="1620" y="751"/>
                </a:lnTo>
                <a:lnTo>
                  <a:pt x="1620" y="752"/>
                </a:lnTo>
                <a:lnTo>
                  <a:pt x="1623" y="756"/>
                </a:lnTo>
                <a:lnTo>
                  <a:pt x="1623" y="757"/>
                </a:lnTo>
                <a:lnTo>
                  <a:pt x="1624" y="758"/>
                </a:lnTo>
                <a:lnTo>
                  <a:pt x="1624" y="759"/>
                </a:lnTo>
                <a:lnTo>
                  <a:pt x="1624" y="761"/>
                </a:lnTo>
                <a:lnTo>
                  <a:pt x="1626" y="762"/>
                </a:lnTo>
                <a:lnTo>
                  <a:pt x="1626" y="763"/>
                </a:lnTo>
                <a:lnTo>
                  <a:pt x="1627" y="764"/>
                </a:lnTo>
                <a:lnTo>
                  <a:pt x="1627" y="765"/>
                </a:lnTo>
                <a:lnTo>
                  <a:pt x="1627" y="767"/>
                </a:lnTo>
                <a:lnTo>
                  <a:pt x="1627" y="768"/>
                </a:lnTo>
                <a:lnTo>
                  <a:pt x="1627" y="769"/>
                </a:lnTo>
                <a:lnTo>
                  <a:pt x="1626" y="770"/>
                </a:lnTo>
                <a:lnTo>
                  <a:pt x="1626" y="769"/>
                </a:lnTo>
                <a:lnTo>
                  <a:pt x="1626" y="768"/>
                </a:lnTo>
                <a:lnTo>
                  <a:pt x="1626" y="767"/>
                </a:lnTo>
                <a:lnTo>
                  <a:pt x="1624" y="767"/>
                </a:lnTo>
                <a:lnTo>
                  <a:pt x="1623" y="767"/>
                </a:lnTo>
                <a:lnTo>
                  <a:pt x="1623" y="765"/>
                </a:lnTo>
                <a:lnTo>
                  <a:pt x="1622" y="765"/>
                </a:lnTo>
                <a:lnTo>
                  <a:pt x="1621" y="765"/>
                </a:lnTo>
                <a:lnTo>
                  <a:pt x="1620" y="765"/>
                </a:lnTo>
                <a:lnTo>
                  <a:pt x="1618" y="765"/>
                </a:lnTo>
                <a:lnTo>
                  <a:pt x="1618" y="767"/>
                </a:lnTo>
                <a:lnTo>
                  <a:pt x="1620" y="767"/>
                </a:lnTo>
                <a:lnTo>
                  <a:pt x="1620" y="768"/>
                </a:lnTo>
                <a:lnTo>
                  <a:pt x="1618" y="769"/>
                </a:lnTo>
                <a:lnTo>
                  <a:pt x="1618" y="770"/>
                </a:lnTo>
                <a:lnTo>
                  <a:pt x="1618" y="771"/>
                </a:lnTo>
                <a:lnTo>
                  <a:pt x="1617" y="771"/>
                </a:lnTo>
                <a:lnTo>
                  <a:pt x="1616" y="773"/>
                </a:lnTo>
                <a:lnTo>
                  <a:pt x="1615" y="773"/>
                </a:lnTo>
                <a:lnTo>
                  <a:pt x="1614" y="774"/>
                </a:lnTo>
                <a:lnTo>
                  <a:pt x="1614" y="775"/>
                </a:lnTo>
                <a:lnTo>
                  <a:pt x="1614" y="776"/>
                </a:lnTo>
                <a:lnTo>
                  <a:pt x="1612" y="776"/>
                </a:lnTo>
                <a:lnTo>
                  <a:pt x="1611" y="775"/>
                </a:lnTo>
                <a:lnTo>
                  <a:pt x="1610" y="775"/>
                </a:lnTo>
                <a:lnTo>
                  <a:pt x="1610" y="776"/>
                </a:lnTo>
                <a:lnTo>
                  <a:pt x="1609" y="776"/>
                </a:lnTo>
                <a:lnTo>
                  <a:pt x="1609" y="777"/>
                </a:lnTo>
                <a:lnTo>
                  <a:pt x="1608" y="777"/>
                </a:lnTo>
                <a:lnTo>
                  <a:pt x="1608" y="779"/>
                </a:lnTo>
                <a:lnTo>
                  <a:pt x="1608" y="780"/>
                </a:lnTo>
                <a:lnTo>
                  <a:pt x="1609" y="781"/>
                </a:lnTo>
                <a:lnTo>
                  <a:pt x="1608" y="781"/>
                </a:lnTo>
                <a:lnTo>
                  <a:pt x="1608" y="782"/>
                </a:lnTo>
                <a:lnTo>
                  <a:pt x="1608" y="783"/>
                </a:lnTo>
                <a:lnTo>
                  <a:pt x="1606" y="783"/>
                </a:lnTo>
                <a:lnTo>
                  <a:pt x="1605" y="784"/>
                </a:lnTo>
                <a:lnTo>
                  <a:pt x="1606" y="786"/>
                </a:lnTo>
                <a:lnTo>
                  <a:pt x="1608" y="786"/>
                </a:lnTo>
                <a:lnTo>
                  <a:pt x="1609" y="786"/>
                </a:lnTo>
                <a:lnTo>
                  <a:pt x="1610" y="786"/>
                </a:lnTo>
                <a:lnTo>
                  <a:pt x="1610" y="787"/>
                </a:lnTo>
                <a:lnTo>
                  <a:pt x="1611" y="787"/>
                </a:lnTo>
                <a:lnTo>
                  <a:pt x="1610" y="788"/>
                </a:lnTo>
                <a:lnTo>
                  <a:pt x="1610" y="789"/>
                </a:lnTo>
                <a:lnTo>
                  <a:pt x="1610" y="790"/>
                </a:lnTo>
                <a:lnTo>
                  <a:pt x="1609" y="790"/>
                </a:lnTo>
                <a:lnTo>
                  <a:pt x="1609" y="792"/>
                </a:lnTo>
                <a:lnTo>
                  <a:pt x="1609" y="793"/>
                </a:lnTo>
                <a:lnTo>
                  <a:pt x="1610" y="793"/>
                </a:lnTo>
                <a:lnTo>
                  <a:pt x="1611" y="793"/>
                </a:lnTo>
                <a:lnTo>
                  <a:pt x="1611" y="794"/>
                </a:lnTo>
                <a:lnTo>
                  <a:pt x="1612" y="794"/>
                </a:lnTo>
                <a:lnTo>
                  <a:pt x="1614" y="795"/>
                </a:lnTo>
                <a:lnTo>
                  <a:pt x="1615" y="795"/>
                </a:lnTo>
                <a:lnTo>
                  <a:pt x="1615" y="796"/>
                </a:lnTo>
                <a:lnTo>
                  <a:pt x="1616" y="796"/>
                </a:lnTo>
                <a:lnTo>
                  <a:pt x="1617" y="796"/>
                </a:lnTo>
                <a:lnTo>
                  <a:pt x="1618" y="796"/>
                </a:lnTo>
                <a:lnTo>
                  <a:pt x="1620" y="796"/>
                </a:lnTo>
                <a:lnTo>
                  <a:pt x="1621" y="796"/>
                </a:lnTo>
                <a:lnTo>
                  <a:pt x="1622" y="796"/>
                </a:lnTo>
                <a:lnTo>
                  <a:pt x="1622" y="795"/>
                </a:lnTo>
                <a:lnTo>
                  <a:pt x="1623" y="795"/>
                </a:lnTo>
                <a:lnTo>
                  <a:pt x="1623" y="794"/>
                </a:lnTo>
                <a:lnTo>
                  <a:pt x="1624" y="794"/>
                </a:lnTo>
                <a:lnTo>
                  <a:pt x="1624" y="793"/>
                </a:lnTo>
                <a:lnTo>
                  <a:pt x="1624" y="792"/>
                </a:lnTo>
                <a:lnTo>
                  <a:pt x="1626" y="792"/>
                </a:lnTo>
                <a:lnTo>
                  <a:pt x="1626" y="793"/>
                </a:lnTo>
                <a:lnTo>
                  <a:pt x="1627" y="793"/>
                </a:lnTo>
                <a:lnTo>
                  <a:pt x="1628" y="793"/>
                </a:lnTo>
                <a:lnTo>
                  <a:pt x="1628" y="792"/>
                </a:lnTo>
                <a:lnTo>
                  <a:pt x="1627" y="790"/>
                </a:lnTo>
                <a:lnTo>
                  <a:pt x="1627" y="789"/>
                </a:lnTo>
                <a:lnTo>
                  <a:pt x="1628" y="789"/>
                </a:lnTo>
                <a:lnTo>
                  <a:pt x="1628" y="788"/>
                </a:lnTo>
                <a:lnTo>
                  <a:pt x="1628" y="789"/>
                </a:lnTo>
                <a:lnTo>
                  <a:pt x="1629" y="789"/>
                </a:lnTo>
                <a:lnTo>
                  <a:pt x="1630" y="789"/>
                </a:lnTo>
                <a:lnTo>
                  <a:pt x="1630" y="790"/>
                </a:lnTo>
                <a:lnTo>
                  <a:pt x="1630" y="792"/>
                </a:lnTo>
                <a:lnTo>
                  <a:pt x="1630" y="793"/>
                </a:lnTo>
                <a:lnTo>
                  <a:pt x="1632" y="793"/>
                </a:lnTo>
                <a:lnTo>
                  <a:pt x="1633" y="793"/>
                </a:lnTo>
                <a:lnTo>
                  <a:pt x="1634" y="792"/>
                </a:lnTo>
                <a:lnTo>
                  <a:pt x="1634" y="790"/>
                </a:lnTo>
                <a:lnTo>
                  <a:pt x="1635" y="789"/>
                </a:lnTo>
                <a:lnTo>
                  <a:pt x="1636" y="790"/>
                </a:lnTo>
                <a:lnTo>
                  <a:pt x="1636" y="792"/>
                </a:lnTo>
                <a:lnTo>
                  <a:pt x="1636" y="793"/>
                </a:lnTo>
                <a:lnTo>
                  <a:pt x="1637" y="794"/>
                </a:lnTo>
                <a:lnTo>
                  <a:pt x="1639" y="794"/>
                </a:lnTo>
                <a:lnTo>
                  <a:pt x="1639" y="795"/>
                </a:lnTo>
                <a:lnTo>
                  <a:pt x="1640" y="795"/>
                </a:lnTo>
                <a:lnTo>
                  <a:pt x="1640" y="794"/>
                </a:lnTo>
                <a:lnTo>
                  <a:pt x="1640" y="793"/>
                </a:lnTo>
                <a:lnTo>
                  <a:pt x="1640" y="792"/>
                </a:lnTo>
                <a:lnTo>
                  <a:pt x="1641" y="793"/>
                </a:lnTo>
                <a:lnTo>
                  <a:pt x="1641" y="792"/>
                </a:lnTo>
                <a:lnTo>
                  <a:pt x="1642" y="792"/>
                </a:lnTo>
                <a:lnTo>
                  <a:pt x="1642" y="790"/>
                </a:lnTo>
                <a:lnTo>
                  <a:pt x="1643" y="792"/>
                </a:lnTo>
                <a:lnTo>
                  <a:pt x="1645" y="793"/>
                </a:lnTo>
                <a:lnTo>
                  <a:pt x="1645" y="794"/>
                </a:lnTo>
                <a:lnTo>
                  <a:pt x="1645" y="795"/>
                </a:lnTo>
                <a:lnTo>
                  <a:pt x="1645" y="796"/>
                </a:lnTo>
                <a:lnTo>
                  <a:pt x="1645" y="798"/>
                </a:lnTo>
                <a:lnTo>
                  <a:pt x="1646" y="798"/>
                </a:lnTo>
                <a:lnTo>
                  <a:pt x="1646" y="799"/>
                </a:lnTo>
                <a:lnTo>
                  <a:pt x="1645" y="799"/>
                </a:lnTo>
                <a:lnTo>
                  <a:pt x="1646" y="799"/>
                </a:lnTo>
                <a:lnTo>
                  <a:pt x="1647" y="799"/>
                </a:lnTo>
                <a:lnTo>
                  <a:pt x="1648" y="800"/>
                </a:lnTo>
                <a:lnTo>
                  <a:pt x="1648" y="801"/>
                </a:lnTo>
                <a:lnTo>
                  <a:pt x="1648" y="802"/>
                </a:lnTo>
                <a:lnTo>
                  <a:pt x="1649" y="802"/>
                </a:lnTo>
                <a:lnTo>
                  <a:pt x="1651" y="802"/>
                </a:lnTo>
                <a:lnTo>
                  <a:pt x="1651" y="804"/>
                </a:lnTo>
                <a:lnTo>
                  <a:pt x="1652" y="802"/>
                </a:lnTo>
                <a:lnTo>
                  <a:pt x="1653" y="802"/>
                </a:lnTo>
                <a:lnTo>
                  <a:pt x="1654" y="802"/>
                </a:lnTo>
                <a:lnTo>
                  <a:pt x="1654" y="804"/>
                </a:lnTo>
                <a:lnTo>
                  <a:pt x="1655" y="804"/>
                </a:lnTo>
                <a:lnTo>
                  <a:pt x="1657" y="804"/>
                </a:lnTo>
                <a:lnTo>
                  <a:pt x="1658" y="804"/>
                </a:lnTo>
                <a:lnTo>
                  <a:pt x="1659" y="804"/>
                </a:lnTo>
                <a:lnTo>
                  <a:pt x="1660" y="804"/>
                </a:lnTo>
                <a:lnTo>
                  <a:pt x="1660" y="805"/>
                </a:lnTo>
                <a:lnTo>
                  <a:pt x="1661" y="805"/>
                </a:lnTo>
                <a:lnTo>
                  <a:pt x="1661" y="806"/>
                </a:lnTo>
                <a:lnTo>
                  <a:pt x="1662" y="806"/>
                </a:lnTo>
                <a:lnTo>
                  <a:pt x="1664" y="806"/>
                </a:lnTo>
                <a:lnTo>
                  <a:pt x="1665" y="807"/>
                </a:lnTo>
                <a:lnTo>
                  <a:pt x="1666" y="807"/>
                </a:lnTo>
                <a:lnTo>
                  <a:pt x="1667" y="808"/>
                </a:lnTo>
                <a:lnTo>
                  <a:pt x="1667" y="809"/>
                </a:lnTo>
                <a:lnTo>
                  <a:pt x="1666" y="809"/>
                </a:lnTo>
                <a:lnTo>
                  <a:pt x="1666" y="811"/>
                </a:lnTo>
                <a:lnTo>
                  <a:pt x="1666" y="812"/>
                </a:lnTo>
                <a:lnTo>
                  <a:pt x="1665" y="812"/>
                </a:lnTo>
                <a:lnTo>
                  <a:pt x="1665" y="811"/>
                </a:lnTo>
                <a:lnTo>
                  <a:pt x="1664" y="812"/>
                </a:lnTo>
                <a:lnTo>
                  <a:pt x="1662" y="812"/>
                </a:lnTo>
                <a:lnTo>
                  <a:pt x="1661" y="812"/>
                </a:lnTo>
                <a:lnTo>
                  <a:pt x="1661" y="813"/>
                </a:lnTo>
                <a:lnTo>
                  <a:pt x="1660" y="813"/>
                </a:lnTo>
                <a:lnTo>
                  <a:pt x="1660" y="814"/>
                </a:lnTo>
                <a:lnTo>
                  <a:pt x="1660" y="815"/>
                </a:lnTo>
                <a:lnTo>
                  <a:pt x="1659" y="815"/>
                </a:lnTo>
                <a:lnTo>
                  <a:pt x="1658" y="815"/>
                </a:lnTo>
                <a:lnTo>
                  <a:pt x="1658" y="817"/>
                </a:lnTo>
                <a:lnTo>
                  <a:pt x="1658" y="818"/>
                </a:lnTo>
                <a:lnTo>
                  <a:pt x="1657" y="818"/>
                </a:lnTo>
                <a:lnTo>
                  <a:pt x="1657" y="819"/>
                </a:lnTo>
                <a:lnTo>
                  <a:pt x="1655" y="820"/>
                </a:lnTo>
                <a:lnTo>
                  <a:pt x="1655" y="821"/>
                </a:lnTo>
                <a:lnTo>
                  <a:pt x="1655" y="823"/>
                </a:lnTo>
                <a:lnTo>
                  <a:pt x="1657" y="824"/>
                </a:lnTo>
                <a:lnTo>
                  <a:pt x="1657" y="825"/>
                </a:lnTo>
                <a:lnTo>
                  <a:pt x="1658" y="825"/>
                </a:lnTo>
                <a:lnTo>
                  <a:pt x="1658" y="826"/>
                </a:lnTo>
                <a:lnTo>
                  <a:pt x="1659" y="826"/>
                </a:lnTo>
                <a:lnTo>
                  <a:pt x="1660" y="827"/>
                </a:lnTo>
                <a:lnTo>
                  <a:pt x="1660" y="829"/>
                </a:lnTo>
                <a:lnTo>
                  <a:pt x="1661" y="829"/>
                </a:lnTo>
                <a:lnTo>
                  <a:pt x="1661" y="830"/>
                </a:lnTo>
                <a:lnTo>
                  <a:pt x="1662" y="830"/>
                </a:lnTo>
                <a:lnTo>
                  <a:pt x="1662" y="831"/>
                </a:lnTo>
                <a:lnTo>
                  <a:pt x="1664" y="832"/>
                </a:lnTo>
                <a:lnTo>
                  <a:pt x="1664" y="833"/>
                </a:lnTo>
                <a:lnTo>
                  <a:pt x="1665" y="833"/>
                </a:lnTo>
                <a:lnTo>
                  <a:pt x="1666" y="833"/>
                </a:lnTo>
                <a:lnTo>
                  <a:pt x="1666" y="834"/>
                </a:lnTo>
                <a:lnTo>
                  <a:pt x="1666" y="836"/>
                </a:lnTo>
                <a:lnTo>
                  <a:pt x="1667" y="837"/>
                </a:lnTo>
                <a:lnTo>
                  <a:pt x="1667" y="838"/>
                </a:lnTo>
                <a:lnTo>
                  <a:pt x="1668" y="839"/>
                </a:lnTo>
                <a:lnTo>
                  <a:pt x="1670" y="840"/>
                </a:lnTo>
                <a:lnTo>
                  <a:pt x="1671" y="840"/>
                </a:lnTo>
                <a:lnTo>
                  <a:pt x="1671" y="842"/>
                </a:lnTo>
                <a:lnTo>
                  <a:pt x="1672" y="842"/>
                </a:lnTo>
                <a:lnTo>
                  <a:pt x="1673" y="842"/>
                </a:lnTo>
                <a:lnTo>
                  <a:pt x="1674" y="842"/>
                </a:lnTo>
                <a:lnTo>
                  <a:pt x="1674" y="843"/>
                </a:lnTo>
                <a:lnTo>
                  <a:pt x="1676" y="844"/>
                </a:lnTo>
                <a:lnTo>
                  <a:pt x="1677" y="844"/>
                </a:lnTo>
                <a:lnTo>
                  <a:pt x="1677" y="845"/>
                </a:lnTo>
                <a:lnTo>
                  <a:pt x="1677" y="846"/>
                </a:lnTo>
                <a:lnTo>
                  <a:pt x="1678" y="846"/>
                </a:lnTo>
                <a:lnTo>
                  <a:pt x="1678" y="848"/>
                </a:lnTo>
                <a:lnTo>
                  <a:pt x="1679" y="848"/>
                </a:lnTo>
                <a:lnTo>
                  <a:pt x="1679" y="849"/>
                </a:lnTo>
                <a:lnTo>
                  <a:pt x="1679" y="850"/>
                </a:lnTo>
                <a:lnTo>
                  <a:pt x="1680" y="851"/>
                </a:lnTo>
                <a:lnTo>
                  <a:pt x="1682" y="851"/>
                </a:lnTo>
                <a:lnTo>
                  <a:pt x="1683" y="851"/>
                </a:lnTo>
                <a:lnTo>
                  <a:pt x="1684" y="850"/>
                </a:lnTo>
                <a:lnTo>
                  <a:pt x="1684" y="849"/>
                </a:lnTo>
                <a:lnTo>
                  <a:pt x="1684" y="848"/>
                </a:lnTo>
                <a:lnTo>
                  <a:pt x="1685" y="846"/>
                </a:lnTo>
                <a:lnTo>
                  <a:pt x="1686" y="848"/>
                </a:lnTo>
                <a:lnTo>
                  <a:pt x="1687" y="848"/>
                </a:lnTo>
                <a:lnTo>
                  <a:pt x="1687" y="849"/>
                </a:lnTo>
                <a:lnTo>
                  <a:pt x="1689" y="849"/>
                </a:lnTo>
                <a:lnTo>
                  <a:pt x="1690" y="849"/>
                </a:lnTo>
                <a:lnTo>
                  <a:pt x="1691" y="848"/>
                </a:lnTo>
                <a:lnTo>
                  <a:pt x="1691" y="849"/>
                </a:lnTo>
                <a:lnTo>
                  <a:pt x="1691" y="850"/>
                </a:lnTo>
                <a:lnTo>
                  <a:pt x="1691" y="851"/>
                </a:lnTo>
                <a:lnTo>
                  <a:pt x="1692" y="851"/>
                </a:lnTo>
                <a:lnTo>
                  <a:pt x="1693" y="851"/>
                </a:lnTo>
                <a:lnTo>
                  <a:pt x="1695" y="852"/>
                </a:lnTo>
                <a:lnTo>
                  <a:pt x="1696" y="852"/>
                </a:lnTo>
                <a:lnTo>
                  <a:pt x="1697" y="854"/>
                </a:lnTo>
                <a:lnTo>
                  <a:pt x="1698" y="854"/>
                </a:lnTo>
                <a:lnTo>
                  <a:pt x="1698" y="855"/>
                </a:lnTo>
                <a:lnTo>
                  <a:pt x="1699" y="856"/>
                </a:lnTo>
                <a:lnTo>
                  <a:pt x="1699" y="857"/>
                </a:lnTo>
                <a:lnTo>
                  <a:pt x="1701" y="858"/>
                </a:lnTo>
                <a:lnTo>
                  <a:pt x="1701" y="859"/>
                </a:lnTo>
                <a:lnTo>
                  <a:pt x="1701" y="861"/>
                </a:lnTo>
                <a:lnTo>
                  <a:pt x="1701" y="862"/>
                </a:lnTo>
                <a:lnTo>
                  <a:pt x="1701" y="863"/>
                </a:lnTo>
                <a:lnTo>
                  <a:pt x="1699" y="863"/>
                </a:lnTo>
                <a:lnTo>
                  <a:pt x="1701" y="864"/>
                </a:lnTo>
                <a:lnTo>
                  <a:pt x="1699" y="865"/>
                </a:lnTo>
                <a:lnTo>
                  <a:pt x="1698" y="865"/>
                </a:lnTo>
                <a:lnTo>
                  <a:pt x="1698" y="867"/>
                </a:lnTo>
                <a:lnTo>
                  <a:pt x="1699" y="868"/>
                </a:lnTo>
                <a:lnTo>
                  <a:pt x="1698" y="868"/>
                </a:lnTo>
                <a:lnTo>
                  <a:pt x="1697" y="869"/>
                </a:lnTo>
                <a:lnTo>
                  <a:pt x="1698" y="870"/>
                </a:lnTo>
                <a:lnTo>
                  <a:pt x="1697" y="871"/>
                </a:lnTo>
                <a:lnTo>
                  <a:pt x="1698" y="871"/>
                </a:lnTo>
                <a:lnTo>
                  <a:pt x="1698" y="874"/>
                </a:lnTo>
                <a:lnTo>
                  <a:pt x="1697" y="874"/>
                </a:lnTo>
                <a:lnTo>
                  <a:pt x="1697" y="875"/>
                </a:lnTo>
                <a:lnTo>
                  <a:pt x="1696" y="875"/>
                </a:lnTo>
                <a:lnTo>
                  <a:pt x="1696" y="874"/>
                </a:lnTo>
                <a:lnTo>
                  <a:pt x="1697" y="874"/>
                </a:lnTo>
                <a:lnTo>
                  <a:pt x="1697" y="873"/>
                </a:lnTo>
                <a:lnTo>
                  <a:pt x="1697" y="871"/>
                </a:lnTo>
                <a:lnTo>
                  <a:pt x="1697" y="870"/>
                </a:lnTo>
                <a:lnTo>
                  <a:pt x="1696" y="870"/>
                </a:lnTo>
                <a:lnTo>
                  <a:pt x="1695" y="870"/>
                </a:lnTo>
                <a:lnTo>
                  <a:pt x="1693" y="870"/>
                </a:lnTo>
                <a:lnTo>
                  <a:pt x="1693" y="869"/>
                </a:lnTo>
                <a:lnTo>
                  <a:pt x="1693" y="868"/>
                </a:lnTo>
                <a:lnTo>
                  <a:pt x="1695" y="868"/>
                </a:lnTo>
                <a:lnTo>
                  <a:pt x="1693" y="868"/>
                </a:lnTo>
                <a:lnTo>
                  <a:pt x="1692" y="868"/>
                </a:lnTo>
                <a:lnTo>
                  <a:pt x="1691" y="869"/>
                </a:lnTo>
                <a:lnTo>
                  <a:pt x="1690" y="869"/>
                </a:lnTo>
                <a:lnTo>
                  <a:pt x="1689" y="869"/>
                </a:lnTo>
                <a:lnTo>
                  <a:pt x="1689" y="870"/>
                </a:lnTo>
                <a:lnTo>
                  <a:pt x="1689" y="871"/>
                </a:lnTo>
                <a:lnTo>
                  <a:pt x="1687" y="871"/>
                </a:lnTo>
                <a:lnTo>
                  <a:pt x="1686" y="871"/>
                </a:lnTo>
                <a:lnTo>
                  <a:pt x="1686" y="870"/>
                </a:lnTo>
                <a:lnTo>
                  <a:pt x="1685" y="869"/>
                </a:lnTo>
                <a:lnTo>
                  <a:pt x="1684" y="870"/>
                </a:lnTo>
                <a:lnTo>
                  <a:pt x="1683" y="870"/>
                </a:lnTo>
                <a:lnTo>
                  <a:pt x="1682" y="870"/>
                </a:lnTo>
                <a:lnTo>
                  <a:pt x="1683" y="870"/>
                </a:lnTo>
                <a:lnTo>
                  <a:pt x="1682" y="870"/>
                </a:lnTo>
                <a:lnTo>
                  <a:pt x="1680" y="870"/>
                </a:lnTo>
                <a:lnTo>
                  <a:pt x="1679" y="870"/>
                </a:lnTo>
                <a:lnTo>
                  <a:pt x="1678" y="870"/>
                </a:lnTo>
                <a:lnTo>
                  <a:pt x="1677" y="870"/>
                </a:lnTo>
                <a:lnTo>
                  <a:pt x="1677" y="871"/>
                </a:lnTo>
                <a:lnTo>
                  <a:pt x="1676" y="871"/>
                </a:lnTo>
                <a:lnTo>
                  <a:pt x="1674" y="873"/>
                </a:lnTo>
                <a:lnTo>
                  <a:pt x="1674" y="874"/>
                </a:lnTo>
                <a:lnTo>
                  <a:pt x="1674" y="875"/>
                </a:lnTo>
                <a:lnTo>
                  <a:pt x="1674" y="877"/>
                </a:lnTo>
                <a:lnTo>
                  <a:pt x="1673" y="877"/>
                </a:lnTo>
                <a:lnTo>
                  <a:pt x="1673" y="876"/>
                </a:lnTo>
                <a:lnTo>
                  <a:pt x="1672" y="876"/>
                </a:lnTo>
                <a:lnTo>
                  <a:pt x="1672" y="875"/>
                </a:lnTo>
                <a:lnTo>
                  <a:pt x="1671" y="874"/>
                </a:lnTo>
                <a:lnTo>
                  <a:pt x="1670" y="874"/>
                </a:lnTo>
                <a:lnTo>
                  <a:pt x="1668" y="874"/>
                </a:lnTo>
                <a:lnTo>
                  <a:pt x="1667" y="873"/>
                </a:lnTo>
                <a:lnTo>
                  <a:pt x="1666" y="873"/>
                </a:lnTo>
                <a:lnTo>
                  <a:pt x="1665" y="873"/>
                </a:lnTo>
                <a:lnTo>
                  <a:pt x="1664" y="871"/>
                </a:lnTo>
                <a:lnTo>
                  <a:pt x="1662" y="871"/>
                </a:lnTo>
                <a:lnTo>
                  <a:pt x="1661" y="871"/>
                </a:lnTo>
                <a:lnTo>
                  <a:pt x="1661" y="870"/>
                </a:lnTo>
                <a:lnTo>
                  <a:pt x="1660" y="870"/>
                </a:lnTo>
                <a:lnTo>
                  <a:pt x="1659" y="870"/>
                </a:lnTo>
                <a:lnTo>
                  <a:pt x="1658" y="870"/>
                </a:lnTo>
                <a:lnTo>
                  <a:pt x="1657" y="870"/>
                </a:lnTo>
                <a:lnTo>
                  <a:pt x="1655" y="870"/>
                </a:lnTo>
                <a:lnTo>
                  <a:pt x="1655" y="869"/>
                </a:lnTo>
                <a:lnTo>
                  <a:pt x="1654" y="869"/>
                </a:lnTo>
                <a:lnTo>
                  <a:pt x="1653" y="869"/>
                </a:lnTo>
                <a:lnTo>
                  <a:pt x="1652" y="869"/>
                </a:lnTo>
                <a:lnTo>
                  <a:pt x="1651" y="869"/>
                </a:lnTo>
                <a:lnTo>
                  <a:pt x="1651" y="870"/>
                </a:lnTo>
                <a:lnTo>
                  <a:pt x="1651" y="869"/>
                </a:lnTo>
                <a:lnTo>
                  <a:pt x="1651" y="868"/>
                </a:lnTo>
                <a:lnTo>
                  <a:pt x="1649" y="868"/>
                </a:lnTo>
                <a:lnTo>
                  <a:pt x="1648" y="867"/>
                </a:lnTo>
                <a:lnTo>
                  <a:pt x="1647" y="867"/>
                </a:lnTo>
                <a:lnTo>
                  <a:pt x="1646" y="867"/>
                </a:lnTo>
                <a:lnTo>
                  <a:pt x="1646" y="865"/>
                </a:lnTo>
                <a:lnTo>
                  <a:pt x="1645" y="865"/>
                </a:lnTo>
                <a:lnTo>
                  <a:pt x="1645" y="864"/>
                </a:lnTo>
                <a:lnTo>
                  <a:pt x="1643" y="864"/>
                </a:lnTo>
                <a:lnTo>
                  <a:pt x="1642" y="864"/>
                </a:lnTo>
                <a:lnTo>
                  <a:pt x="1642" y="865"/>
                </a:lnTo>
                <a:lnTo>
                  <a:pt x="1641" y="865"/>
                </a:lnTo>
                <a:lnTo>
                  <a:pt x="1640" y="865"/>
                </a:lnTo>
                <a:lnTo>
                  <a:pt x="1640" y="867"/>
                </a:lnTo>
                <a:lnTo>
                  <a:pt x="1639" y="867"/>
                </a:lnTo>
                <a:lnTo>
                  <a:pt x="1637" y="865"/>
                </a:lnTo>
                <a:lnTo>
                  <a:pt x="1636" y="865"/>
                </a:lnTo>
                <a:lnTo>
                  <a:pt x="1636" y="867"/>
                </a:lnTo>
                <a:lnTo>
                  <a:pt x="1636" y="868"/>
                </a:lnTo>
                <a:lnTo>
                  <a:pt x="1635" y="868"/>
                </a:lnTo>
                <a:lnTo>
                  <a:pt x="1635" y="867"/>
                </a:lnTo>
                <a:lnTo>
                  <a:pt x="1634" y="865"/>
                </a:lnTo>
                <a:lnTo>
                  <a:pt x="1633" y="865"/>
                </a:lnTo>
                <a:lnTo>
                  <a:pt x="1632" y="865"/>
                </a:lnTo>
                <a:lnTo>
                  <a:pt x="1632" y="867"/>
                </a:lnTo>
                <a:lnTo>
                  <a:pt x="1632" y="868"/>
                </a:lnTo>
                <a:lnTo>
                  <a:pt x="1632" y="867"/>
                </a:lnTo>
                <a:lnTo>
                  <a:pt x="1630" y="867"/>
                </a:lnTo>
                <a:lnTo>
                  <a:pt x="1629" y="867"/>
                </a:lnTo>
                <a:lnTo>
                  <a:pt x="1628" y="865"/>
                </a:lnTo>
                <a:lnTo>
                  <a:pt x="1627" y="864"/>
                </a:lnTo>
                <a:lnTo>
                  <a:pt x="1627" y="865"/>
                </a:lnTo>
                <a:lnTo>
                  <a:pt x="1627" y="867"/>
                </a:lnTo>
                <a:lnTo>
                  <a:pt x="1626" y="867"/>
                </a:lnTo>
                <a:lnTo>
                  <a:pt x="1624" y="867"/>
                </a:lnTo>
                <a:lnTo>
                  <a:pt x="1623" y="867"/>
                </a:lnTo>
                <a:lnTo>
                  <a:pt x="1622" y="865"/>
                </a:lnTo>
                <a:lnTo>
                  <a:pt x="1623" y="867"/>
                </a:lnTo>
                <a:lnTo>
                  <a:pt x="1623" y="868"/>
                </a:lnTo>
                <a:lnTo>
                  <a:pt x="1622" y="868"/>
                </a:lnTo>
                <a:lnTo>
                  <a:pt x="1621" y="867"/>
                </a:lnTo>
                <a:lnTo>
                  <a:pt x="1620" y="865"/>
                </a:lnTo>
                <a:lnTo>
                  <a:pt x="1618" y="865"/>
                </a:lnTo>
                <a:lnTo>
                  <a:pt x="1618" y="864"/>
                </a:lnTo>
                <a:lnTo>
                  <a:pt x="1618" y="863"/>
                </a:lnTo>
                <a:lnTo>
                  <a:pt x="1617" y="863"/>
                </a:lnTo>
                <a:lnTo>
                  <a:pt x="1616" y="864"/>
                </a:lnTo>
                <a:lnTo>
                  <a:pt x="1615" y="863"/>
                </a:lnTo>
                <a:lnTo>
                  <a:pt x="1615" y="862"/>
                </a:lnTo>
                <a:lnTo>
                  <a:pt x="1614" y="862"/>
                </a:lnTo>
                <a:lnTo>
                  <a:pt x="1614" y="863"/>
                </a:lnTo>
                <a:lnTo>
                  <a:pt x="1614" y="864"/>
                </a:lnTo>
                <a:lnTo>
                  <a:pt x="1615" y="865"/>
                </a:lnTo>
                <a:lnTo>
                  <a:pt x="1616" y="865"/>
                </a:lnTo>
                <a:lnTo>
                  <a:pt x="1615" y="865"/>
                </a:lnTo>
                <a:lnTo>
                  <a:pt x="1614" y="865"/>
                </a:lnTo>
                <a:lnTo>
                  <a:pt x="1614" y="867"/>
                </a:lnTo>
                <a:lnTo>
                  <a:pt x="1612" y="867"/>
                </a:lnTo>
                <a:lnTo>
                  <a:pt x="1611" y="867"/>
                </a:lnTo>
                <a:lnTo>
                  <a:pt x="1611" y="865"/>
                </a:lnTo>
                <a:lnTo>
                  <a:pt x="1610" y="865"/>
                </a:lnTo>
                <a:lnTo>
                  <a:pt x="1610" y="864"/>
                </a:lnTo>
                <a:lnTo>
                  <a:pt x="1609" y="864"/>
                </a:lnTo>
                <a:lnTo>
                  <a:pt x="1608" y="864"/>
                </a:lnTo>
                <a:lnTo>
                  <a:pt x="1606" y="864"/>
                </a:lnTo>
                <a:lnTo>
                  <a:pt x="1605" y="863"/>
                </a:lnTo>
                <a:lnTo>
                  <a:pt x="1605" y="862"/>
                </a:lnTo>
                <a:lnTo>
                  <a:pt x="1604" y="862"/>
                </a:lnTo>
                <a:lnTo>
                  <a:pt x="1603" y="862"/>
                </a:lnTo>
                <a:lnTo>
                  <a:pt x="1603" y="863"/>
                </a:lnTo>
                <a:lnTo>
                  <a:pt x="1603" y="864"/>
                </a:lnTo>
                <a:lnTo>
                  <a:pt x="1602" y="864"/>
                </a:lnTo>
                <a:lnTo>
                  <a:pt x="1602" y="863"/>
                </a:lnTo>
                <a:lnTo>
                  <a:pt x="1601" y="863"/>
                </a:lnTo>
                <a:lnTo>
                  <a:pt x="1599" y="862"/>
                </a:lnTo>
                <a:lnTo>
                  <a:pt x="1599" y="861"/>
                </a:lnTo>
                <a:lnTo>
                  <a:pt x="1598" y="861"/>
                </a:lnTo>
                <a:lnTo>
                  <a:pt x="1597" y="859"/>
                </a:lnTo>
                <a:lnTo>
                  <a:pt x="1596" y="859"/>
                </a:lnTo>
                <a:lnTo>
                  <a:pt x="1596" y="861"/>
                </a:lnTo>
                <a:lnTo>
                  <a:pt x="1597" y="862"/>
                </a:lnTo>
                <a:lnTo>
                  <a:pt x="1598" y="863"/>
                </a:lnTo>
                <a:lnTo>
                  <a:pt x="1599" y="864"/>
                </a:lnTo>
                <a:lnTo>
                  <a:pt x="1599" y="865"/>
                </a:lnTo>
                <a:lnTo>
                  <a:pt x="1599" y="867"/>
                </a:lnTo>
                <a:lnTo>
                  <a:pt x="1599" y="868"/>
                </a:lnTo>
                <a:lnTo>
                  <a:pt x="1599" y="869"/>
                </a:lnTo>
                <a:lnTo>
                  <a:pt x="1598" y="868"/>
                </a:lnTo>
                <a:lnTo>
                  <a:pt x="1597" y="867"/>
                </a:lnTo>
                <a:lnTo>
                  <a:pt x="1598" y="867"/>
                </a:lnTo>
                <a:lnTo>
                  <a:pt x="1598" y="865"/>
                </a:lnTo>
                <a:lnTo>
                  <a:pt x="1597" y="865"/>
                </a:lnTo>
                <a:lnTo>
                  <a:pt x="1597" y="864"/>
                </a:lnTo>
                <a:lnTo>
                  <a:pt x="1596" y="864"/>
                </a:lnTo>
                <a:lnTo>
                  <a:pt x="1595" y="863"/>
                </a:lnTo>
                <a:lnTo>
                  <a:pt x="1593" y="863"/>
                </a:lnTo>
                <a:lnTo>
                  <a:pt x="1593" y="862"/>
                </a:lnTo>
                <a:lnTo>
                  <a:pt x="1592" y="861"/>
                </a:lnTo>
                <a:lnTo>
                  <a:pt x="1591" y="861"/>
                </a:lnTo>
                <a:lnTo>
                  <a:pt x="1591" y="862"/>
                </a:lnTo>
                <a:lnTo>
                  <a:pt x="1592" y="862"/>
                </a:lnTo>
                <a:lnTo>
                  <a:pt x="1592" y="863"/>
                </a:lnTo>
                <a:lnTo>
                  <a:pt x="1593" y="864"/>
                </a:lnTo>
                <a:lnTo>
                  <a:pt x="1595" y="865"/>
                </a:lnTo>
                <a:lnTo>
                  <a:pt x="1596" y="865"/>
                </a:lnTo>
                <a:lnTo>
                  <a:pt x="1596" y="867"/>
                </a:lnTo>
                <a:lnTo>
                  <a:pt x="1595" y="867"/>
                </a:lnTo>
                <a:lnTo>
                  <a:pt x="1593" y="865"/>
                </a:lnTo>
                <a:lnTo>
                  <a:pt x="1592" y="865"/>
                </a:lnTo>
                <a:lnTo>
                  <a:pt x="1592" y="864"/>
                </a:lnTo>
                <a:lnTo>
                  <a:pt x="1591" y="864"/>
                </a:lnTo>
                <a:lnTo>
                  <a:pt x="1591" y="865"/>
                </a:lnTo>
                <a:lnTo>
                  <a:pt x="1590" y="864"/>
                </a:lnTo>
                <a:lnTo>
                  <a:pt x="1590" y="863"/>
                </a:lnTo>
                <a:lnTo>
                  <a:pt x="1590" y="862"/>
                </a:lnTo>
                <a:lnTo>
                  <a:pt x="1589" y="862"/>
                </a:lnTo>
                <a:lnTo>
                  <a:pt x="1587" y="861"/>
                </a:lnTo>
                <a:lnTo>
                  <a:pt x="1587" y="859"/>
                </a:lnTo>
                <a:lnTo>
                  <a:pt x="1587" y="861"/>
                </a:lnTo>
                <a:lnTo>
                  <a:pt x="1586" y="861"/>
                </a:lnTo>
                <a:lnTo>
                  <a:pt x="1586" y="859"/>
                </a:lnTo>
                <a:lnTo>
                  <a:pt x="1585" y="859"/>
                </a:lnTo>
                <a:lnTo>
                  <a:pt x="1584" y="859"/>
                </a:lnTo>
                <a:lnTo>
                  <a:pt x="1583" y="859"/>
                </a:lnTo>
                <a:lnTo>
                  <a:pt x="1581" y="859"/>
                </a:lnTo>
                <a:lnTo>
                  <a:pt x="1580" y="859"/>
                </a:lnTo>
                <a:lnTo>
                  <a:pt x="1579" y="859"/>
                </a:lnTo>
                <a:lnTo>
                  <a:pt x="1580" y="861"/>
                </a:lnTo>
                <a:lnTo>
                  <a:pt x="1580" y="862"/>
                </a:lnTo>
                <a:lnTo>
                  <a:pt x="1581" y="863"/>
                </a:lnTo>
                <a:lnTo>
                  <a:pt x="1583" y="864"/>
                </a:lnTo>
                <a:lnTo>
                  <a:pt x="1583" y="865"/>
                </a:lnTo>
                <a:lnTo>
                  <a:pt x="1581" y="865"/>
                </a:lnTo>
                <a:lnTo>
                  <a:pt x="1580" y="865"/>
                </a:lnTo>
                <a:lnTo>
                  <a:pt x="1579" y="865"/>
                </a:lnTo>
                <a:lnTo>
                  <a:pt x="1579" y="867"/>
                </a:lnTo>
                <a:lnTo>
                  <a:pt x="1580" y="867"/>
                </a:lnTo>
                <a:lnTo>
                  <a:pt x="1581" y="868"/>
                </a:lnTo>
                <a:lnTo>
                  <a:pt x="1583" y="868"/>
                </a:lnTo>
                <a:lnTo>
                  <a:pt x="1583" y="869"/>
                </a:lnTo>
                <a:lnTo>
                  <a:pt x="1581" y="869"/>
                </a:lnTo>
                <a:lnTo>
                  <a:pt x="1580" y="868"/>
                </a:lnTo>
                <a:lnTo>
                  <a:pt x="1579" y="868"/>
                </a:lnTo>
                <a:lnTo>
                  <a:pt x="1579" y="867"/>
                </a:lnTo>
                <a:lnTo>
                  <a:pt x="1578" y="867"/>
                </a:lnTo>
                <a:lnTo>
                  <a:pt x="1578" y="865"/>
                </a:lnTo>
                <a:lnTo>
                  <a:pt x="1577" y="865"/>
                </a:lnTo>
                <a:lnTo>
                  <a:pt x="1576" y="864"/>
                </a:lnTo>
                <a:lnTo>
                  <a:pt x="1576" y="863"/>
                </a:lnTo>
                <a:lnTo>
                  <a:pt x="1574" y="863"/>
                </a:lnTo>
                <a:lnTo>
                  <a:pt x="1573" y="862"/>
                </a:lnTo>
                <a:lnTo>
                  <a:pt x="1573" y="863"/>
                </a:lnTo>
                <a:lnTo>
                  <a:pt x="1574" y="864"/>
                </a:lnTo>
                <a:lnTo>
                  <a:pt x="1574" y="865"/>
                </a:lnTo>
                <a:lnTo>
                  <a:pt x="1576" y="867"/>
                </a:lnTo>
                <a:lnTo>
                  <a:pt x="1577" y="868"/>
                </a:lnTo>
                <a:lnTo>
                  <a:pt x="1578" y="868"/>
                </a:lnTo>
                <a:lnTo>
                  <a:pt x="1578" y="869"/>
                </a:lnTo>
                <a:lnTo>
                  <a:pt x="1577" y="869"/>
                </a:lnTo>
                <a:lnTo>
                  <a:pt x="1576" y="869"/>
                </a:lnTo>
                <a:lnTo>
                  <a:pt x="1577" y="870"/>
                </a:lnTo>
                <a:lnTo>
                  <a:pt x="1576" y="870"/>
                </a:lnTo>
                <a:lnTo>
                  <a:pt x="1574" y="870"/>
                </a:lnTo>
                <a:lnTo>
                  <a:pt x="1574" y="869"/>
                </a:lnTo>
                <a:lnTo>
                  <a:pt x="1573" y="869"/>
                </a:lnTo>
                <a:lnTo>
                  <a:pt x="1572" y="869"/>
                </a:lnTo>
                <a:lnTo>
                  <a:pt x="1573" y="870"/>
                </a:lnTo>
                <a:lnTo>
                  <a:pt x="1573" y="871"/>
                </a:lnTo>
                <a:lnTo>
                  <a:pt x="1574" y="873"/>
                </a:lnTo>
                <a:lnTo>
                  <a:pt x="1576" y="873"/>
                </a:lnTo>
                <a:lnTo>
                  <a:pt x="1577" y="873"/>
                </a:lnTo>
                <a:lnTo>
                  <a:pt x="1577" y="871"/>
                </a:lnTo>
                <a:lnTo>
                  <a:pt x="1578" y="871"/>
                </a:lnTo>
                <a:lnTo>
                  <a:pt x="1578" y="873"/>
                </a:lnTo>
                <a:lnTo>
                  <a:pt x="1579" y="873"/>
                </a:lnTo>
                <a:lnTo>
                  <a:pt x="1580" y="873"/>
                </a:lnTo>
                <a:lnTo>
                  <a:pt x="1580" y="874"/>
                </a:lnTo>
                <a:lnTo>
                  <a:pt x="1581" y="874"/>
                </a:lnTo>
                <a:lnTo>
                  <a:pt x="1581" y="875"/>
                </a:lnTo>
                <a:lnTo>
                  <a:pt x="1583" y="875"/>
                </a:lnTo>
                <a:lnTo>
                  <a:pt x="1583" y="876"/>
                </a:lnTo>
                <a:lnTo>
                  <a:pt x="1584" y="877"/>
                </a:lnTo>
                <a:lnTo>
                  <a:pt x="1584" y="878"/>
                </a:lnTo>
                <a:lnTo>
                  <a:pt x="1584" y="880"/>
                </a:lnTo>
                <a:lnTo>
                  <a:pt x="1583" y="880"/>
                </a:lnTo>
                <a:lnTo>
                  <a:pt x="1581" y="880"/>
                </a:lnTo>
                <a:lnTo>
                  <a:pt x="1581" y="881"/>
                </a:lnTo>
                <a:lnTo>
                  <a:pt x="1580" y="881"/>
                </a:lnTo>
                <a:lnTo>
                  <a:pt x="1579" y="881"/>
                </a:lnTo>
                <a:lnTo>
                  <a:pt x="1578" y="880"/>
                </a:lnTo>
                <a:lnTo>
                  <a:pt x="1577" y="880"/>
                </a:lnTo>
                <a:lnTo>
                  <a:pt x="1576" y="880"/>
                </a:lnTo>
                <a:lnTo>
                  <a:pt x="1574" y="878"/>
                </a:lnTo>
                <a:lnTo>
                  <a:pt x="1574" y="877"/>
                </a:lnTo>
                <a:lnTo>
                  <a:pt x="1573" y="877"/>
                </a:lnTo>
                <a:lnTo>
                  <a:pt x="1572" y="877"/>
                </a:lnTo>
                <a:lnTo>
                  <a:pt x="1572" y="878"/>
                </a:lnTo>
                <a:lnTo>
                  <a:pt x="1572" y="880"/>
                </a:lnTo>
                <a:lnTo>
                  <a:pt x="1573" y="880"/>
                </a:lnTo>
                <a:lnTo>
                  <a:pt x="1573" y="881"/>
                </a:lnTo>
                <a:lnTo>
                  <a:pt x="1572" y="881"/>
                </a:lnTo>
                <a:lnTo>
                  <a:pt x="1571" y="881"/>
                </a:lnTo>
                <a:lnTo>
                  <a:pt x="1571" y="880"/>
                </a:lnTo>
                <a:lnTo>
                  <a:pt x="1570" y="880"/>
                </a:lnTo>
                <a:lnTo>
                  <a:pt x="1568" y="878"/>
                </a:lnTo>
                <a:lnTo>
                  <a:pt x="1567" y="877"/>
                </a:lnTo>
                <a:lnTo>
                  <a:pt x="1567" y="876"/>
                </a:lnTo>
                <a:lnTo>
                  <a:pt x="1566" y="876"/>
                </a:lnTo>
                <a:lnTo>
                  <a:pt x="1565" y="875"/>
                </a:lnTo>
                <a:lnTo>
                  <a:pt x="1564" y="875"/>
                </a:lnTo>
                <a:lnTo>
                  <a:pt x="1564" y="874"/>
                </a:lnTo>
                <a:lnTo>
                  <a:pt x="1565" y="874"/>
                </a:lnTo>
                <a:lnTo>
                  <a:pt x="1565" y="873"/>
                </a:lnTo>
                <a:lnTo>
                  <a:pt x="1565" y="871"/>
                </a:lnTo>
                <a:lnTo>
                  <a:pt x="1566" y="871"/>
                </a:lnTo>
                <a:lnTo>
                  <a:pt x="1566" y="870"/>
                </a:lnTo>
                <a:lnTo>
                  <a:pt x="1565" y="869"/>
                </a:lnTo>
                <a:lnTo>
                  <a:pt x="1565" y="868"/>
                </a:lnTo>
                <a:lnTo>
                  <a:pt x="1566" y="868"/>
                </a:lnTo>
                <a:lnTo>
                  <a:pt x="1566" y="867"/>
                </a:lnTo>
                <a:lnTo>
                  <a:pt x="1566" y="865"/>
                </a:lnTo>
                <a:lnTo>
                  <a:pt x="1566" y="864"/>
                </a:lnTo>
                <a:lnTo>
                  <a:pt x="1565" y="864"/>
                </a:lnTo>
                <a:lnTo>
                  <a:pt x="1565" y="863"/>
                </a:lnTo>
                <a:lnTo>
                  <a:pt x="1564" y="863"/>
                </a:lnTo>
                <a:lnTo>
                  <a:pt x="1564" y="862"/>
                </a:lnTo>
                <a:lnTo>
                  <a:pt x="1562" y="862"/>
                </a:lnTo>
                <a:lnTo>
                  <a:pt x="1562" y="861"/>
                </a:lnTo>
                <a:lnTo>
                  <a:pt x="1564" y="861"/>
                </a:lnTo>
                <a:lnTo>
                  <a:pt x="1565" y="862"/>
                </a:lnTo>
                <a:lnTo>
                  <a:pt x="1566" y="862"/>
                </a:lnTo>
                <a:lnTo>
                  <a:pt x="1566" y="863"/>
                </a:lnTo>
                <a:lnTo>
                  <a:pt x="1567" y="863"/>
                </a:lnTo>
                <a:lnTo>
                  <a:pt x="1567" y="864"/>
                </a:lnTo>
                <a:lnTo>
                  <a:pt x="1568" y="864"/>
                </a:lnTo>
                <a:lnTo>
                  <a:pt x="1570" y="864"/>
                </a:lnTo>
                <a:lnTo>
                  <a:pt x="1571" y="864"/>
                </a:lnTo>
                <a:lnTo>
                  <a:pt x="1572" y="864"/>
                </a:lnTo>
                <a:lnTo>
                  <a:pt x="1572" y="863"/>
                </a:lnTo>
                <a:lnTo>
                  <a:pt x="1571" y="862"/>
                </a:lnTo>
                <a:lnTo>
                  <a:pt x="1570" y="862"/>
                </a:lnTo>
                <a:lnTo>
                  <a:pt x="1570" y="861"/>
                </a:lnTo>
                <a:lnTo>
                  <a:pt x="1571" y="861"/>
                </a:lnTo>
                <a:lnTo>
                  <a:pt x="1572" y="862"/>
                </a:lnTo>
                <a:lnTo>
                  <a:pt x="1572" y="861"/>
                </a:lnTo>
                <a:lnTo>
                  <a:pt x="1572" y="859"/>
                </a:lnTo>
                <a:lnTo>
                  <a:pt x="1571" y="858"/>
                </a:lnTo>
                <a:lnTo>
                  <a:pt x="1570" y="858"/>
                </a:lnTo>
                <a:lnTo>
                  <a:pt x="1570" y="857"/>
                </a:lnTo>
                <a:lnTo>
                  <a:pt x="1568" y="857"/>
                </a:lnTo>
                <a:lnTo>
                  <a:pt x="1568" y="856"/>
                </a:lnTo>
                <a:lnTo>
                  <a:pt x="1567" y="856"/>
                </a:lnTo>
                <a:lnTo>
                  <a:pt x="1566" y="856"/>
                </a:lnTo>
                <a:lnTo>
                  <a:pt x="1566" y="858"/>
                </a:lnTo>
                <a:lnTo>
                  <a:pt x="1566" y="859"/>
                </a:lnTo>
                <a:lnTo>
                  <a:pt x="1565" y="858"/>
                </a:lnTo>
                <a:lnTo>
                  <a:pt x="1564" y="857"/>
                </a:lnTo>
                <a:lnTo>
                  <a:pt x="1562" y="857"/>
                </a:lnTo>
                <a:lnTo>
                  <a:pt x="1562" y="856"/>
                </a:lnTo>
                <a:lnTo>
                  <a:pt x="1561" y="856"/>
                </a:lnTo>
                <a:lnTo>
                  <a:pt x="1560" y="856"/>
                </a:lnTo>
                <a:lnTo>
                  <a:pt x="1560" y="855"/>
                </a:lnTo>
                <a:lnTo>
                  <a:pt x="1559" y="855"/>
                </a:lnTo>
                <a:lnTo>
                  <a:pt x="1558" y="855"/>
                </a:lnTo>
                <a:lnTo>
                  <a:pt x="1556" y="856"/>
                </a:lnTo>
                <a:lnTo>
                  <a:pt x="1558" y="856"/>
                </a:lnTo>
                <a:lnTo>
                  <a:pt x="1558" y="857"/>
                </a:lnTo>
                <a:lnTo>
                  <a:pt x="1556" y="857"/>
                </a:lnTo>
                <a:lnTo>
                  <a:pt x="1556" y="856"/>
                </a:lnTo>
                <a:lnTo>
                  <a:pt x="1555" y="856"/>
                </a:lnTo>
                <a:lnTo>
                  <a:pt x="1554" y="855"/>
                </a:lnTo>
                <a:lnTo>
                  <a:pt x="1553" y="855"/>
                </a:lnTo>
                <a:lnTo>
                  <a:pt x="1552" y="855"/>
                </a:lnTo>
                <a:lnTo>
                  <a:pt x="1552" y="856"/>
                </a:lnTo>
                <a:lnTo>
                  <a:pt x="1552" y="857"/>
                </a:lnTo>
                <a:lnTo>
                  <a:pt x="1552" y="858"/>
                </a:lnTo>
                <a:lnTo>
                  <a:pt x="1552" y="859"/>
                </a:lnTo>
                <a:lnTo>
                  <a:pt x="1553" y="859"/>
                </a:lnTo>
                <a:lnTo>
                  <a:pt x="1553" y="861"/>
                </a:lnTo>
                <a:lnTo>
                  <a:pt x="1553" y="862"/>
                </a:lnTo>
                <a:lnTo>
                  <a:pt x="1553" y="863"/>
                </a:lnTo>
                <a:lnTo>
                  <a:pt x="1553" y="864"/>
                </a:lnTo>
                <a:lnTo>
                  <a:pt x="1554" y="864"/>
                </a:lnTo>
                <a:lnTo>
                  <a:pt x="1554" y="865"/>
                </a:lnTo>
                <a:lnTo>
                  <a:pt x="1553" y="865"/>
                </a:lnTo>
                <a:lnTo>
                  <a:pt x="1553" y="867"/>
                </a:lnTo>
                <a:lnTo>
                  <a:pt x="1553" y="868"/>
                </a:lnTo>
                <a:lnTo>
                  <a:pt x="1553" y="869"/>
                </a:lnTo>
                <a:lnTo>
                  <a:pt x="1554" y="869"/>
                </a:lnTo>
                <a:lnTo>
                  <a:pt x="1553" y="869"/>
                </a:lnTo>
                <a:lnTo>
                  <a:pt x="1552" y="869"/>
                </a:lnTo>
                <a:lnTo>
                  <a:pt x="1551" y="868"/>
                </a:lnTo>
                <a:lnTo>
                  <a:pt x="1549" y="867"/>
                </a:lnTo>
                <a:lnTo>
                  <a:pt x="1549" y="865"/>
                </a:lnTo>
                <a:lnTo>
                  <a:pt x="1548" y="865"/>
                </a:lnTo>
                <a:lnTo>
                  <a:pt x="1548" y="864"/>
                </a:lnTo>
                <a:lnTo>
                  <a:pt x="1548" y="863"/>
                </a:lnTo>
                <a:lnTo>
                  <a:pt x="1548" y="862"/>
                </a:lnTo>
                <a:lnTo>
                  <a:pt x="1548" y="861"/>
                </a:lnTo>
                <a:lnTo>
                  <a:pt x="1548" y="859"/>
                </a:lnTo>
                <a:lnTo>
                  <a:pt x="1547" y="859"/>
                </a:lnTo>
                <a:lnTo>
                  <a:pt x="1545" y="859"/>
                </a:lnTo>
                <a:lnTo>
                  <a:pt x="1543" y="859"/>
                </a:lnTo>
                <a:lnTo>
                  <a:pt x="1543" y="858"/>
                </a:lnTo>
                <a:lnTo>
                  <a:pt x="1542" y="858"/>
                </a:lnTo>
                <a:lnTo>
                  <a:pt x="1541" y="859"/>
                </a:lnTo>
                <a:lnTo>
                  <a:pt x="1541" y="861"/>
                </a:lnTo>
                <a:lnTo>
                  <a:pt x="1540" y="861"/>
                </a:lnTo>
                <a:lnTo>
                  <a:pt x="1540" y="862"/>
                </a:lnTo>
                <a:lnTo>
                  <a:pt x="1540" y="863"/>
                </a:lnTo>
                <a:lnTo>
                  <a:pt x="1540" y="864"/>
                </a:lnTo>
                <a:lnTo>
                  <a:pt x="1541" y="864"/>
                </a:lnTo>
                <a:lnTo>
                  <a:pt x="1540" y="865"/>
                </a:lnTo>
                <a:lnTo>
                  <a:pt x="1540" y="867"/>
                </a:lnTo>
                <a:lnTo>
                  <a:pt x="1540" y="868"/>
                </a:lnTo>
                <a:lnTo>
                  <a:pt x="1540" y="869"/>
                </a:lnTo>
                <a:lnTo>
                  <a:pt x="1539" y="869"/>
                </a:lnTo>
                <a:lnTo>
                  <a:pt x="1537" y="869"/>
                </a:lnTo>
                <a:lnTo>
                  <a:pt x="1537" y="870"/>
                </a:lnTo>
                <a:lnTo>
                  <a:pt x="1536" y="870"/>
                </a:lnTo>
                <a:lnTo>
                  <a:pt x="1535" y="869"/>
                </a:lnTo>
                <a:lnTo>
                  <a:pt x="1535" y="868"/>
                </a:lnTo>
                <a:lnTo>
                  <a:pt x="1535" y="867"/>
                </a:lnTo>
                <a:lnTo>
                  <a:pt x="1535" y="865"/>
                </a:lnTo>
                <a:lnTo>
                  <a:pt x="1535" y="864"/>
                </a:lnTo>
                <a:lnTo>
                  <a:pt x="1535" y="863"/>
                </a:lnTo>
                <a:lnTo>
                  <a:pt x="1536" y="862"/>
                </a:lnTo>
                <a:lnTo>
                  <a:pt x="1535" y="861"/>
                </a:lnTo>
                <a:lnTo>
                  <a:pt x="1535" y="859"/>
                </a:lnTo>
                <a:lnTo>
                  <a:pt x="1535" y="858"/>
                </a:lnTo>
                <a:lnTo>
                  <a:pt x="1535" y="857"/>
                </a:lnTo>
                <a:lnTo>
                  <a:pt x="1535" y="856"/>
                </a:lnTo>
                <a:lnTo>
                  <a:pt x="1534" y="855"/>
                </a:lnTo>
                <a:lnTo>
                  <a:pt x="1534" y="854"/>
                </a:lnTo>
                <a:lnTo>
                  <a:pt x="1533" y="854"/>
                </a:lnTo>
                <a:lnTo>
                  <a:pt x="1533" y="852"/>
                </a:lnTo>
                <a:lnTo>
                  <a:pt x="1534" y="852"/>
                </a:lnTo>
                <a:lnTo>
                  <a:pt x="1533" y="851"/>
                </a:lnTo>
                <a:lnTo>
                  <a:pt x="1533" y="850"/>
                </a:lnTo>
                <a:lnTo>
                  <a:pt x="1531" y="849"/>
                </a:lnTo>
                <a:lnTo>
                  <a:pt x="1530" y="849"/>
                </a:lnTo>
                <a:lnTo>
                  <a:pt x="1530" y="848"/>
                </a:lnTo>
                <a:lnTo>
                  <a:pt x="1529" y="848"/>
                </a:lnTo>
                <a:lnTo>
                  <a:pt x="1529" y="846"/>
                </a:lnTo>
                <a:lnTo>
                  <a:pt x="1528" y="846"/>
                </a:lnTo>
                <a:lnTo>
                  <a:pt x="1527" y="846"/>
                </a:lnTo>
                <a:lnTo>
                  <a:pt x="1526" y="846"/>
                </a:lnTo>
                <a:lnTo>
                  <a:pt x="1524" y="846"/>
                </a:lnTo>
                <a:lnTo>
                  <a:pt x="1523" y="846"/>
                </a:lnTo>
                <a:lnTo>
                  <a:pt x="1522" y="846"/>
                </a:lnTo>
                <a:lnTo>
                  <a:pt x="1522" y="848"/>
                </a:lnTo>
                <a:lnTo>
                  <a:pt x="1522" y="849"/>
                </a:lnTo>
                <a:lnTo>
                  <a:pt x="1522" y="850"/>
                </a:lnTo>
                <a:lnTo>
                  <a:pt x="1522" y="849"/>
                </a:lnTo>
                <a:lnTo>
                  <a:pt x="1521" y="848"/>
                </a:lnTo>
                <a:lnTo>
                  <a:pt x="1520" y="848"/>
                </a:lnTo>
                <a:lnTo>
                  <a:pt x="1518" y="848"/>
                </a:lnTo>
                <a:lnTo>
                  <a:pt x="1517" y="848"/>
                </a:lnTo>
                <a:lnTo>
                  <a:pt x="1517" y="846"/>
                </a:lnTo>
                <a:lnTo>
                  <a:pt x="1516" y="846"/>
                </a:lnTo>
                <a:lnTo>
                  <a:pt x="1516" y="848"/>
                </a:lnTo>
                <a:lnTo>
                  <a:pt x="1515" y="848"/>
                </a:lnTo>
                <a:lnTo>
                  <a:pt x="1515" y="846"/>
                </a:lnTo>
                <a:lnTo>
                  <a:pt x="1514" y="846"/>
                </a:lnTo>
                <a:lnTo>
                  <a:pt x="1514" y="845"/>
                </a:lnTo>
                <a:lnTo>
                  <a:pt x="1514" y="844"/>
                </a:lnTo>
                <a:lnTo>
                  <a:pt x="1512" y="844"/>
                </a:lnTo>
                <a:lnTo>
                  <a:pt x="1511" y="844"/>
                </a:lnTo>
                <a:lnTo>
                  <a:pt x="1510" y="843"/>
                </a:lnTo>
                <a:lnTo>
                  <a:pt x="1509" y="843"/>
                </a:lnTo>
                <a:lnTo>
                  <a:pt x="1508" y="842"/>
                </a:lnTo>
                <a:lnTo>
                  <a:pt x="1506" y="840"/>
                </a:lnTo>
                <a:lnTo>
                  <a:pt x="1505" y="840"/>
                </a:lnTo>
                <a:lnTo>
                  <a:pt x="1505" y="839"/>
                </a:lnTo>
                <a:lnTo>
                  <a:pt x="1504" y="839"/>
                </a:lnTo>
                <a:lnTo>
                  <a:pt x="1504" y="838"/>
                </a:lnTo>
                <a:lnTo>
                  <a:pt x="1503" y="838"/>
                </a:lnTo>
                <a:lnTo>
                  <a:pt x="1502" y="838"/>
                </a:lnTo>
                <a:lnTo>
                  <a:pt x="1502" y="839"/>
                </a:lnTo>
                <a:lnTo>
                  <a:pt x="1501" y="839"/>
                </a:lnTo>
                <a:lnTo>
                  <a:pt x="1499" y="839"/>
                </a:lnTo>
                <a:lnTo>
                  <a:pt x="1498" y="840"/>
                </a:lnTo>
                <a:lnTo>
                  <a:pt x="1497" y="842"/>
                </a:lnTo>
                <a:lnTo>
                  <a:pt x="1496" y="843"/>
                </a:lnTo>
                <a:lnTo>
                  <a:pt x="1496" y="844"/>
                </a:lnTo>
                <a:lnTo>
                  <a:pt x="1495" y="845"/>
                </a:lnTo>
                <a:lnTo>
                  <a:pt x="1495" y="846"/>
                </a:lnTo>
                <a:lnTo>
                  <a:pt x="1493" y="846"/>
                </a:lnTo>
                <a:lnTo>
                  <a:pt x="1493" y="848"/>
                </a:lnTo>
                <a:lnTo>
                  <a:pt x="1493" y="849"/>
                </a:lnTo>
                <a:lnTo>
                  <a:pt x="1493" y="850"/>
                </a:lnTo>
                <a:lnTo>
                  <a:pt x="1493" y="851"/>
                </a:lnTo>
                <a:lnTo>
                  <a:pt x="1493" y="852"/>
                </a:lnTo>
                <a:lnTo>
                  <a:pt x="1495" y="854"/>
                </a:lnTo>
                <a:lnTo>
                  <a:pt x="1495" y="855"/>
                </a:lnTo>
                <a:lnTo>
                  <a:pt x="1496" y="856"/>
                </a:lnTo>
                <a:lnTo>
                  <a:pt x="1496" y="857"/>
                </a:lnTo>
                <a:lnTo>
                  <a:pt x="1496" y="858"/>
                </a:lnTo>
                <a:lnTo>
                  <a:pt x="1495" y="858"/>
                </a:lnTo>
                <a:lnTo>
                  <a:pt x="1495" y="859"/>
                </a:lnTo>
                <a:lnTo>
                  <a:pt x="1495" y="861"/>
                </a:lnTo>
                <a:lnTo>
                  <a:pt x="1495" y="862"/>
                </a:lnTo>
                <a:lnTo>
                  <a:pt x="1493" y="862"/>
                </a:lnTo>
                <a:lnTo>
                  <a:pt x="1493" y="863"/>
                </a:lnTo>
                <a:lnTo>
                  <a:pt x="1493" y="864"/>
                </a:lnTo>
                <a:lnTo>
                  <a:pt x="1495" y="865"/>
                </a:lnTo>
                <a:lnTo>
                  <a:pt x="1496" y="867"/>
                </a:lnTo>
                <a:lnTo>
                  <a:pt x="1496" y="868"/>
                </a:lnTo>
                <a:lnTo>
                  <a:pt x="1495" y="869"/>
                </a:lnTo>
                <a:lnTo>
                  <a:pt x="1493" y="869"/>
                </a:lnTo>
                <a:lnTo>
                  <a:pt x="1492" y="869"/>
                </a:lnTo>
                <a:lnTo>
                  <a:pt x="1491" y="869"/>
                </a:lnTo>
                <a:lnTo>
                  <a:pt x="1490" y="868"/>
                </a:lnTo>
                <a:lnTo>
                  <a:pt x="1489" y="868"/>
                </a:lnTo>
                <a:lnTo>
                  <a:pt x="1489" y="869"/>
                </a:lnTo>
                <a:lnTo>
                  <a:pt x="1489" y="870"/>
                </a:lnTo>
                <a:lnTo>
                  <a:pt x="1487" y="870"/>
                </a:lnTo>
                <a:lnTo>
                  <a:pt x="1486" y="870"/>
                </a:lnTo>
                <a:lnTo>
                  <a:pt x="1485" y="870"/>
                </a:lnTo>
                <a:lnTo>
                  <a:pt x="1485" y="871"/>
                </a:lnTo>
                <a:lnTo>
                  <a:pt x="1484" y="871"/>
                </a:lnTo>
                <a:lnTo>
                  <a:pt x="1484" y="873"/>
                </a:lnTo>
                <a:lnTo>
                  <a:pt x="1484" y="874"/>
                </a:lnTo>
                <a:lnTo>
                  <a:pt x="1483" y="875"/>
                </a:lnTo>
                <a:lnTo>
                  <a:pt x="1483" y="876"/>
                </a:lnTo>
                <a:lnTo>
                  <a:pt x="1481" y="877"/>
                </a:lnTo>
                <a:lnTo>
                  <a:pt x="1481" y="878"/>
                </a:lnTo>
                <a:lnTo>
                  <a:pt x="1481" y="880"/>
                </a:lnTo>
                <a:lnTo>
                  <a:pt x="1481" y="881"/>
                </a:lnTo>
                <a:lnTo>
                  <a:pt x="1483" y="881"/>
                </a:lnTo>
                <a:lnTo>
                  <a:pt x="1483" y="882"/>
                </a:lnTo>
                <a:lnTo>
                  <a:pt x="1483" y="883"/>
                </a:lnTo>
                <a:lnTo>
                  <a:pt x="1484" y="883"/>
                </a:lnTo>
                <a:lnTo>
                  <a:pt x="1484" y="884"/>
                </a:lnTo>
                <a:lnTo>
                  <a:pt x="1485" y="884"/>
                </a:lnTo>
                <a:lnTo>
                  <a:pt x="1486" y="884"/>
                </a:lnTo>
                <a:lnTo>
                  <a:pt x="1486" y="886"/>
                </a:lnTo>
                <a:lnTo>
                  <a:pt x="1487" y="886"/>
                </a:lnTo>
                <a:lnTo>
                  <a:pt x="1487" y="887"/>
                </a:lnTo>
                <a:lnTo>
                  <a:pt x="1487" y="888"/>
                </a:lnTo>
                <a:lnTo>
                  <a:pt x="1489" y="889"/>
                </a:lnTo>
                <a:lnTo>
                  <a:pt x="1487" y="889"/>
                </a:lnTo>
                <a:lnTo>
                  <a:pt x="1486" y="889"/>
                </a:lnTo>
                <a:lnTo>
                  <a:pt x="1485" y="888"/>
                </a:lnTo>
                <a:lnTo>
                  <a:pt x="1484" y="889"/>
                </a:lnTo>
                <a:lnTo>
                  <a:pt x="1483" y="890"/>
                </a:lnTo>
                <a:lnTo>
                  <a:pt x="1483" y="892"/>
                </a:lnTo>
                <a:lnTo>
                  <a:pt x="1483" y="893"/>
                </a:lnTo>
                <a:lnTo>
                  <a:pt x="1483" y="894"/>
                </a:lnTo>
                <a:lnTo>
                  <a:pt x="1483" y="895"/>
                </a:lnTo>
                <a:lnTo>
                  <a:pt x="1483" y="896"/>
                </a:lnTo>
                <a:lnTo>
                  <a:pt x="1484" y="896"/>
                </a:lnTo>
                <a:lnTo>
                  <a:pt x="1484" y="898"/>
                </a:lnTo>
                <a:lnTo>
                  <a:pt x="1485" y="899"/>
                </a:lnTo>
                <a:lnTo>
                  <a:pt x="1485" y="900"/>
                </a:lnTo>
                <a:lnTo>
                  <a:pt x="1485" y="901"/>
                </a:lnTo>
                <a:lnTo>
                  <a:pt x="1485" y="902"/>
                </a:lnTo>
                <a:lnTo>
                  <a:pt x="1486" y="903"/>
                </a:lnTo>
                <a:lnTo>
                  <a:pt x="1486" y="905"/>
                </a:lnTo>
                <a:lnTo>
                  <a:pt x="1485" y="905"/>
                </a:lnTo>
                <a:lnTo>
                  <a:pt x="1484" y="906"/>
                </a:lnTo>
                <a:lnTo>
                  <a:pt x="1484" y="907"/>
                </a:lnTo>
                <a:lnTo>
                  <a:pt x="1485" y="907"/>
                </a:lnTo>
                <a:lnTo>
                  <a:pt x="1486" y="908"/>
                </a:lnTo>
                <a:lnTo>
                  <a:pt x="1487" y="908"/>
                </a:lnTo>
                <a:lnTo>
                  <a:pt x="1487" y="909"/>
                </a:lnTo>
                <a:lnTo>
                  <a:pt x="1489" y="911"/>
                </a:lnTo>
                <a:lnTo>
                  <a:pt x="1490" y="911"/>
                </a:lnTo>
                <a:lnTo>
                  <a:pt x="1490" y="912"/>
                </a:lnTo>
                <a:lnTo>
                  <a:pt x="1491" y="913"/>
                </a:lnTo>
                <a:lnTo>
                  <a:pt x="1491" y="914"/>
                </a:lnTo>
                <a:lnTo>
                  <a:pt x="1490" y="914"/>
                </a:lnTo>
                <a:lnTo>
                  <a:pt x="1490" y="915"/>
                </a:lnTo>
                <a:lnTo>
                  <a:pt x="1489" y="914"/>
                </a:lnTo>
                <a:lnTo>
                  <a:pt x="1487" y="915"/>
                </a:lnTo>
                <a:lnTo>
                  <a:pt x="1486" y="915"/>
                </a:lnTo>
                <a:lnTo>
                  <a:pt x="1485" y="917"/>
                </a:lnTo>
                <a:lnTo>
                  <a:pt x="1485" y="915"/>
                </a:lnTo>
                <a:lnTo>
                  <a:pt x="1484" y="915"/>
                </a:lnTo>
                <a:lnTo>
                  <a:pt x="1483" y="915"/>
                </a:lnTo>
                <a:lnTo>
                  <a:pt x="1481" y="915"/>
                </a:lnTo>
                <a:lnTo>
                  <a:pt x="1480" y="915"/>
                </a:lnTo>
                <a:lnTo>
                  <a:pt x="1479" y="915"/>
                </a:lnTo>
                <a:lnTo>
                  <a:pt x="1479" y="917"/>
                </a:lnTo>
                <a:lnTo>
                  <a:pt x="1479" y="918"/>
                </a:lnTo>
                <a:lnTo>
                  <a:pt x="1478" y="918"/>
                </a:lnTo>
                <a:lnTo>
                  <a:pt x="1477" y="918"/>
                </a:lnTo>
                <a:lnTo>
                  <a:pt x="1476" y="917"/>
                </a:lnTo>
                <a:lnTo>
                  <a:pt x="1474" y="917"/>
                </a:lnTo>
                <a:lnTo>
                  <a:pt x="1474" y="915"/>
                </a:lnTo>
                <a:lnTo>
                  <a:pt x="1473" y="915"/>
                </a:lnTo>
                <a:lnTo>
                  <a:pt x="1472" y="914"/>
                </a:lnTo>
                <a:lnTo>
                  <a:pt x="1471" y="913"/>
                </a:lnTo>
                <a:lnTo>
                  <a:pt x="1470" y="913"/>
                </a:lnTo>
                <a:lnTo>
                  <a:pt x="1470" y="912"/>
                </a:lnTo>
                <a:lnTo>
                  <a:pt x="1468" y="912"/>
                </a:lnTo>
                <a:lnTo>
                  <a:pt x="1467" y="911"/>
                </a:lnTo>
                <a:lnTo>
                  <a:pt x="1466" y="909"/>
                </a:lnTo>
                <a:lnTo>
                  <a:pt x="1466" y="908"/>
                </a:lnTo>
                <a:lnTo>
                  <a:pt x="1466" y="907"/>
                </a:lnTo>
                <a:lnTo>
                  <a:pt x="1465" y="907"/>
                </a:lnTo>
                <a:lnTo>
                  <a:pt x="1464" y="907"/>
                </a:lnTo>
                <a:lnTo>
                  <a:pt x="1462" y="907"/>
                </a:lnTo>
                <a:lnTo>
                  <a:pt x="1461" y="907"/>
                </a:lnTo>
                <a:lnTo>
                  <a:pt x="1460" y="907"/>
                </a:lnTo>
                <a:lnTo>
                  <a:pt x="1459" y="907"/>
                </a:lnTo>
                <a:lnTo>
                  <a:pt x="1458" y="906"/>
                </a:lnTo>
                <a:lnTo>
                  <a:pt x="1456" y="906"/>
                </a:lnTo>
                <a:lnTo>
                  <a:pt x="1456" y="905"/>
                </a:lnTo>
                <a:lnTo>
                  <a:pt x="1456" y="903"/>
                </a:lnTo>
                <a:lnTo>
                  <a:pt x="1455" y="902"/>
                </a:lnTo>
                <a:lnTo>
                  <a:pt x="1455" y="901"/>
                </a:lnTo>
                <a:lnTo>
                  <a:pt x="1455" y="900"/>
                </a:lnTo>
                <a:lnTo>
                  <a:pt x="1455" y="899"/>
                </a:lnTo>
                <a:lnTo>
                  <a:pt x="1455" y="898"/>
                </a:lnTo>
                <a:lnTo>
                  <a:pt x="1455" y="896"/>
                </a:lnTo>
                <a:lnTo>
                  <a:pt x="1454" y="896"/>
                </a:lnTo>
                <a:lnTo>
                  <a:pt x="1453" y="896"/>
                </a:lnTo>
                <a:lnTo>
                  <a:pt x="1452" y="895"/>
                </a:lnTo>
                <a:lnTo>
                  <a:pt x="1451" y="894"/>
                </a:lnTo>
                <a:lnTo>
                  <a:pt x="1449" y="894"/>
                </a:lnTo>
                <a:lnTo>
                  <a:pt x="1449" y="893"/>
                </a:lnTo>
                <a:lnTo>
                  <a:pt x="1448" y="893"/>
                </a:lnTo>
                <a:lnTo>
                  <a:pt x="1447" y="892"/>
                </a:lnTo>
                <a:lnTo>
                  <a:pt x="1447" y="890"/>
                </a:lnTo>
                <a:lnTo>
                  <a:pt x="1446" y="890"/>
                </a:lnTo>
                <a:lnTo>
                  <a:pt x="1445" y="889"/>
                </a:lnTo>
                <a:lnTo>
                  <a:pt x="1445" y="888"/>
                </a:lnTo>
                <a:lnTo>
                  <a:pt x="1443" y="887"/>
                </a:lnTo>
                <a:lnTo>
                  <a:pt x="1442" y="886"/>
                </a:lnTo>
                <a:lnTo>
                  <a:pt x="1441" y="886"/>
                </a:lnTo>
                <a:lnTo>
                  <a:pt x="1440" y="886"/>
                </a:lnTo>
                <a:lnTo>
                  <a:pt x="1440" y="887"/>
                </a:lnTo>
                <a:lnTo>
                  <a:pt x="1439" y="887"/>
                </a:lnTo>
                <a:lnTo>
                  <a:pt x="1437" y="887"/>
                </a:lnTo>
                <a:lnTo>
                  <a:pt x="1436" y="886"/>
                </a:lnTo>
                <a:lnTo>
                  <a:pt x="1435" y="886"/>
                </a:lnTo>
                <a:lnTo>
                  <a:pt x="1435" y="884"/>
                </a:lnTo>
                <a:lnTo>
                  <a:pt x="1435" y="883"/>
                </a:lnTo>
                <a:lnTo>
                  <a:pt x="1434" y="882"/>
                </a:lnTo>
                <a:lnTo>
                  <a:pt x="1434" y="881"/>
                </a:lnTo>
                <a:lnTo>
                  <a:pt x="1433" y="881"/>
                </a:lnTo>
                <a:lnTo>
                  <a:pt x="1433" y="880"/>
                </a:lnTo>
                <a:lnTo>
                  <a:pt x="1431" y="878"/>
                </a:lnTo>
                <a:lnTo>
                  <a:pt x="1431" y="877"/>
                </a:lnTo>
                <a:lnTo>
                  <a:pt x="1430" y="876"/>
                </a:lnTo>
                <a:lnTo>
                  <a:pt x="1430" y="875"/>
                </a:lnTo>
                <a:lnTo>
                  <a:pt x="1429" y="874"/>
                </a:lnTo>
                <a:lnTo>
                  <a:pt x="1428" y="873"/>
                </a:lnTo>
                <a:lnTo>
                  <a:pt x="1428" y="871"/>
                </a:lnTo>
                <a:lnTo>
                  <a:pt x="1427" y="870"/>
                </a:lnTo>
                <a:lnTo>
                  <a:pt x="1426" y="870"/>
                </a:lnTo>
                <a:lnTo>
                  <a:pt x="1426" y="869"/>
                </a:lnTo>
                <a:lnTo>
                  <a:pt x="1424" y="869"/>
                </a:lnTo>
                <a:lnTo>
                  <a:pt x="1424" y="868"/>
                </a:lnTo>
                <a:lnTo>
                  <a:pt x="1423" y="868"/>
                </a:lnTo>
                <a:lnTo>
                  <a:pt x="1423" y="867"/>
                </a:lnTo>
                <a:lnTo>
                  <a:pt x="1422" y="865"/>
                </a:lnTo>
                <a:lnTo>
                  <a:pt x="1421" y="863"/>
                </a:lnTo>
                <a:lnTo>
                  <a:pt x="1420" y="863"/>
                </a:lnTo>
                <a:lnTo>
                  <a:pt x="1420" y="862"/>
                </a:lnTo>
                <a:lnTo>
                  <a:pt x="1418" y="862"/>
                </a:lnTo>
                <a:lnTo>
                  <a:pt x="1417" y="861"/>
                </a:lnTo>
                <a:lnTo>
                  <a:pt x="1416" y="859"/>
                </a:lnTo>
                <a:lnTo>
                  <a:pt x="1415" y="858"/>
                </a:lnTo>
                <a:lnTo>
                  <a:pt x="1414" y="857"/>
                </a:lnTo>
                <a:lnTo>
                  <a:pt x="1412" y="856"/>
                </a:lnTo>
                <a:lnTo>
                  <a:pt x="1411" y="855"/>
                </a:lnTo>
                <a:lnTo>
                  <a:pt x="1410" y="855"/>
                </a:lnTo>
                <a:lnTo>
                  <a:pt x="1409" y="854"/>
                </a:lnTo>
                <a:lnTo>
                  <a:pt x="1408" y="854"/>
                </a:lnTo>
                <a:lnTo>
                  <a:pt x="1406" y="854"/>
                </a:lnTo>
                <a:lnTo>
                  <a:pt x="1406" y="852"/>
                </a:lnTo>
                <a:lnTo>
                  <a:pt x="1405" y="852"/>
                </a:lnTo>
                <a:lnTo>
                  <a:pt x="1404" y="852"/>
                </a:lnTo>
                <a:lnTo>
                  <a:pt x="1403" y="851"/>
                </a:lnTo>
                <a:lnTo>
                  <a:pt x="1402" y="851"/>
                </a:lnTo>
                <a:lnTo>
                  <a:pt x="1402" y="850"/>
                </a:lnTo>
                <a:lnTo>
                  <a:pt x="1401" y="850"/>
                </a:lnTo>
                <a:lnTo>
                  <a:pt x="1399" y="850"/>
                </a:lnTo>
                <a:lnTo>
                  <a:pt x="1399" y="849"/>
                </a:lnTo>
                <a:lnTo>
                  <a:pt x="1398" y="849"/>
                </a:lnTo>
                <a:lnTo>
                  <a:pt x="1398" y="850"/>
                </a:lnTo>
                <a:lnTo>
                  <a:pt x="1397" y="849"/>
                </a:lnTo>
                <a:lnTo>
                  <a:pt x="1396" y="849"/>
                </a:lnTo>
                <a:lnTo>
                  <a:pt x="1395" y="849"/>
                </a:lnTo>
                <a:lnTo>
                  <a:pt x="1393" y="849"/>
                </a:lnTo>
                <a:lnTo>
                  <a:pt x="1392" y="848"/>
                </a:lnTo>
                <a:lnTo>
                  <a:pt x="1391" y="848"/>
                </a:lnTo>
                <a:lnTo>
                  <a:pt x="1390" y="848"/>
                </a:lnTo>
                <a:lnTo>
                  <a:pt x="1389" y="848"/>
                </a:lnTo>
                <a:lnTo>
                  <a:pt x="1387" y="848"/>
                </a:lnTo>
                <a:lnTo>
                  <a:pt x="1386" y="846"/>
                </a:lnTo>
                <a:lnTo>
                  <a:pt x="1386" y="845"/>
                </a:lnTo>
                <a:lnTo>
                  <a:pt x="1385" y="845"/>
                </a:lnTo>
                <a:lnTo>
                  <a:pt x="1385" y="844"/>
                </a:lnTo>
                <a:lnTo>
                  <a:pt x="1384" y="844"/>
                </a:lnTo>
                <a:lnTo>
                  <a:pt x="1383" y="843"/>
                </a:lnTo>
                <a:lnTo>
                  <a:pt x="1381" y="843"/>
                </a:lnTo>
                <a:lnTo>
                  <a:pt x="1381" y="842"/>
                </a:lnTo>
                <a:lnTo>
                  <a:pt x="1380" y="842"/>
                </a:lnTo>
                <a:lnTo>
                  <a:pt x="1379" y="840"/>
                </a:lnTo>
                <a:lnTo>
                  <a:pt x="1378" y="840"/>
                </a:lnTo>
                <a:lnTo>
                  <a:pt x="1378" y="839"/>
                </a:lnTo>
                <a:lnTo>
                  <a:pt x="1377" y="839"/>
                </a:lnTo>
                <a:lnTo>
                  <a:pt x="1375" y="839"/>
                </a:lnTo>
                <a:lnTo>
                  <a:pt x="1374" y="839"/>
                </a:lnTo>
                <a:lnTo>
                  <a:pt x="1373" y="839"/>
                </a:lnTo>
                <a:lnTo>
                  <a:pt x="1372" y="839"/>
                </a:lnTo>
                <a:lnTo>
                  <a:pt x="1371" y="840"/>
                </a:lnTo>
                <a:lnTo>
                  <a:pt x="1370" y="840"/>
                </a:lnTo>
                <a:lnTo>
                  <a:pt x="1370" y="839"/>
                </a:lnTo>
                <a:lnTo>
                  <a:pt x="1370" y="838"/>
                </a:lnTo>
                <a:lnTo>
                  <a:pt x="1370" y="837"/>
                </a:lnTo>
                <a:lnTo>
                  <a:pt x="1368" y="837"/>
                </a:lnTo>
                <a:lnTo>
                  <a:pt x="1368" y="836"/>
                </a:lnTo>
                <a:lnTo>
                  <a:pt x="1367" y="837"/>
                </a:lnTo>
                <a:lnTo>
                  <a:pt x="1367" y="836"/>
                </a:lnTo>
                <a:lnTo>
                  <a:pt x="1366" y="834"/>
                </a:lnTo>
                <a:lnTo>
                  <a:pt x="1365" y="834"/>
                </a:lnTo>
                <a:lnTo>
                  <a:pt x="1365" y="836"/>
                </a:lnTo>
                <a:lnTo>
                  <a:pt x="1364" y="836"/>
                </a:lnTo>
                <a:lnTo>
                  <a:pt x="1364" y="837"/>
                </a:lnTo>
                <a:lnTo>
                  <a:pt x="1365" y="838"/>
                </a:lnTo>
                <a:lnTo>
                  <a:pt x="1364" y="839"/>
                </a:lnTo>
                <a:lnTo>
                  <a:pt x="1364" y="840"/>
                </a:lnTo>
                <a:lnTo>
                  <a:pt x="1362" y="840"/>
                </a:lnTo>
                <a:lnTo>
                  <a:pt x="1361" y="840"/>
                </a:lnTo>
                <a:lnTo>
                  <a:pt x="1362" y="840"/>
                </a:lnTo>
                <a:lnTo>
                  <a:pt x="1362" y="839"/>
                </a:lnTo>
                <a:lnTo>
                  <a:pt x="1362" y="838"/>
                </a:lnTo>
                <a:lnTo>
                  <a:pt x="1361" y="838"/>
                </a:lnTo>
                <a:lnTo>
                  <a:pt x="1360" y="838"/>
                </a:lnTo>
                <a:lnTo>
                  <a:pt x="1359" y="838"/>
                </a:lnTo>
                <a:lnTo>
                  <a:pt x="1359" y="837"/>
                </a:lnTo>
                <a:lnTo>
                  <a:pt x="1358" y="837"/>
                </a:lnTo>
                <a:lnTo>
                  <a:pt x="1356" y="837"/>
                </a:lnTo>
                <a:lnTo>
                  <a:pt x="1355" y="836"/>
                </a:lnTo>
                <a:lnTo>
                  <a:pt x="1354" y="836"/>
                </a:lnTo>
                <a:lnTo>
                  <a:pt x="1353" y="836"/>
                </a:lnTo>
                <a:lnTo>
                  <a:pt x="1352" y="836"/>
                </a:lnTo>
                <a:lnTo>
                  <a:pt x="1350" y="836"/>
                </a:lnTo>
                <a:lnTo>
                  <a:pt x="1349" y="834"/>
                </a:lnTo>
                <a:lnTo>
                  <a:pt x="1348" y="834"/>
                </a:lnTo>
                <a:lnTo>
                  <a:pt x="1347" y="833"/>
                </a:lnTo>
                <a:lnTo>
                  <a:pt x="1347" y="834"/>
                </a:lnTo>
                <a:lnTo>
                  <a:pt x="1346" y="834"/>
                </a:lnTo>
                <a:lnTo>
                  <a:pt x="1345" y="834"/>
                </a:lnTo>
                <a:lnTo>
                  <a:pt x="1345" y="833"/>
                </a:lnTo>
                <a:lnTo>
                  <a:pt x="1343" y="833"/>
                </a:lnTo>
                <a:lnTo>
                  <a:pt x="1342" y="832"/>
                </a:lnTo>
                <a:lnTo>
                  <a:pt x="1341" y="832"/>
                </a:lnTo>
                <a:lnTo>
                  <a:pt x="1340" y="832"/>
                </a:lnTo>
                <a:lnTo>
                  <a:pt x="1340" y="831"/>
                </a:lnTo>
                <a:lnTo>
                  <a:pt x="1339" y="831"/>
                </a:lnTo>
                <a:lnTo>
                  <a:pt x="1339" y="830"/>
                </a:lnTo>
                <a:lnTo>
                  <a:pt x="1339" y="831"/>
                </a:lnTo>
                <a:lnTo>
                  <a:pt x="1337" y="831"/>
                </a:lnTo>
                <a:lnTo>
                  <a:pt x="1336" y="830"/>
                </a:lnTo>
                <a:lnTo>
                  <a:pt x="1336" y="829"/>
                </a:lnTo>
                <a:lnTo>
                  <a:pt x="1335" y="829"/>
                </a:lnTo>
                <a:lnTo>
                  <a:pt x="1335" y="827"/>
                </a:lnTo>
                <a:lnTo>
                  <a:pt x="1334" y="827"/>
                </a:lnTo>
                <a:lnTo>
                  <a:pt x="1333" y="827"/>
                </a:lnTo>
                <a:lnTo>
                  <a:pt x="1333" y="826"/>
                </a:lnTo>
                <a:lnTo>
                  <a:pt x="1331" y="826"/>
                </a:lnTo>
                <a:lnTo>
                  <a:pt x="1330" y="825"/>
                </a:lnTo>
                <a:lnTo>
                  <a:pt x="1329" y="824"/>
                </a:lnTo>
                <a:lnTo>
                  <a:pt x="1328" y="824"/>
                </a:lnTo>
                <a:lnTo>
                  <a:pt x="1327" y="824"/>
                </a:lnTo>
                <a:lnTo>
                  <a:pt x="1325" y="824"/>
                </a:lnTo>
                <a:lnTo>
                  <a:pt x="1323" y="823"/>
                </a:lnTo>
                <a:lnTo>
                  <a:pt x="1322" y="823"/>
                </a:lnTo>
                <a:lnTo>
                  <a:pt x="1321" y="824"/>
                </a:lnTo>
                <a:lnTo>
                  <a:pt x="1320" y="824"/>
                </a:lnTo>
                <a:lnTo>
                  <a:pt x="1318" y="824"/>
                </a:lnTo>
                <a:lnTo>
                  <a:pt x="1318" y="825"/>
                </a:lnTo>
                <a:lnTo>
                  <a:pt x="1317" y="825"/>
                </a:lnTo>
                <a:lnTo>
                  <a:pt x="1317" y="826"/>
                </a:lnTo>
                <a:lnTo>
                  <a:pt x="1317" y="827"/>
                </a:lnTo>
                <a:lnTo>
                  <a:pt x="1316" y="827"/>
                </a:lnTo>
                <a:lnTo>
                  <a:pt x="1315" y="829"/>
                </a:lnTo>
                <a:lnTo>
                  <a:pt x="1315" y="830"/>
                </a:lnTo>
                <a:lnTo>
                  <a:pt x="1314" y="830"/>
                </a:lnTo>
                <a:lnTo>
                  <a:pt x="1314" y="829"/>
                </a:lnTo>
                <a:lnTo>
                  <a:pt x="1314" y="827"/>
                </a:lnTo>
                <a:lnTo>
                  <a:pt x="1314" y="826"/>
                </a:lnTo>
                <a:lnTo>
                  <a:pt x="1312" y="826"/>
                </a:lnTo>
                <a:lnTo>
                  <a:pt x="1311" y="826"/>
                </a:lnTo>
                <a:lnTo>
                  <a:pt x="1311" y="825"/>
                </a:lnTo>
                <a:lnTo>
                  <a:pt x="1311" y="824"/>
                </a:lnTo>
                <a:lnTo>
                  <a:pt x="1311" y="823"/>
                </a:lnTo>
                <a:lnTo>
                  <a:pt x="1310" y="823"/>
                </a:lnTo>
                <a:lnTo>
                  <a:pt x="1309" y="821"/>
                </a:lnTo>
                <a:lnTo>
                  <a:pt x="1308" y="821"/>
                </a:lnTo>
                <a:lnTo>
                  <a:pt x="1306" y="821"/>
                </a:lnTo>
                <a:lnTo>
                  <a:pt x="1305" y="820"/>
                </a:lnTo>
                <a:lnTo>
                  <a:pt x="1304" y="820"/>
                </a:lnTo>
                <a:lnTo>
                  <a:pt x="1304" y="819"/>
                </a:lnTo>
                <a:lnTo>
                  <a:pt x="1303" y="820"/>
                </a:lnTo>
                <a:lnTo>
                  <a:pt x="1302" y="820"/>
                </a:lnTo>
                <a:lnTo>
                  <a:pt x="1300" y="820"/>
                </a:lnTo>
                <a:lnTo>
                  <a:pt x="1300" y="821"/>
                </a:lnTo>
                <a:lnTo>
                  <a:pt x="1299" y="821"/>
                </a:lnTo>
                <a:lnTo>
                  <a:pt x="1298" y="821"/>
                </a:lnTo>
                <a:lnTo>
                  <a:pt x="1298" y="823"/>
                </a:lnTo>
                <a:lnTo>
                  <a:pt x="1298" y="824"/>
                </a:lnTo>
                <a:lnTo>
                  <a:pt x="1297" y="824"/>
                </a:lnTo>
                <a:lnTo>
                  <a:pt x="1297" y="825"/>
                </a:lnTo>
                <a:lnTo>
                  <a:pt x="1296" y="826"/>
                </a:lnTo>
                <a:lnTo>
                  <a:pt x="1295" y="825"/>
                </a:lnTo>
                <a:lnTo>
                  <a:pt x="1293" y="824"/>
                </a:lnTo>
                <a:lnTo>
                  <a:pt x="1292" y="824"/>
                </a:lnTo>
                <a:lnTo>
                  <a:pt x="1291" y="824"/>
                </a:lnTo>
                <a:lnTo>
                  <a:pt x="1291" y="823"/>
                </a:lnTo>
                <a:lnTo>
                  <a:pt x="1290" y="823"/>
                </a:lnTo>
                <a:lnTo>
                  <a:pt x="1289" y="823"/>
                </a:lnTo>
                <a:lnTo>
                  <a:pt x="1289" y="821"/>
                </a:lnTo>
                <a:lnTo>
                  <a:pt x="1287" y="821"/>
                </a:lnTo>
                <a:lnTo>
                  <a:pt x="1285" y="821"/>
                </a:lnTo>
                <a:lnTo>
                  <a:pt x="1284" y="821"/>
                </a:lnTo>
                <a:lnTo>
                  <a:pt x="1283" y="821"/>
                </a:lnTo>
                <a:lnTo>
                  <a:pt x="1281" y="821"/>
                </a:lnTo>
                <a:lnTo>
                  <a:pt x="1280" y="823"/>
                </a:lnTo>
                <a:lnTo>
                  <a:pt x="1279" y="823"/>
                </a:lnTo>
                <a:lnTo>
                  <a:pt x="1278" y="823"/>
                </a:lnTo>
                <a:lnTo>
                  <a:pt x="1278" y="824"/>
                </a:lnTo>
                <a:lnTo>
                  <a:pt x="1277" y="824"/>
                </a:lnTo>
                <a:lnTo>
                  <a:pt x="1275" y="825"/>
                </a:lnTo>
                <a:lnTo>
                  <a:pt x="1275" y="826"/>
                </a:lnTo>
                <a:lnTo>
                  <a:pt x="1274" y="826"/>
                </a:lnTo>
                <a:lnTo>
                  <a:pt x="1273" y="827"/>
                </a:lnTo>
                <a:lnTo>
                  <a:pt x="1272" y="829"/>
                </a:lnTo>
                <a:lnTo>
                  <a:pt x="1271" y="830"/>
                </a:lnTo>
                <a:lnTo>
                  <a:pt x="1270" y="831"/>
                </a:lnTo>
                <a:lnTo>
                  <a:pt x="1268" y="832"/>
                </a:lnTo>
                <a:lnTo>
                  <a:pt x="1267" y="833"/>
                </a:lnTo>
                <a:lnTo>
                  <a:pt x="1267" y="834"/>
                </a:lnTo>
                <a:lnTo>
                  <a:pt x="1266" y="834"/>
                </a:lnTo>
                <a:lnTo>
                  <a:pt x="1266" y="836"/>
                </a:lnTo>
                <a:lnTo>
                  <a:pt x="1265" y="837"/>
                </a:lnTo>
                <a:lnTo>
                  <a:pt x="1265" y="838"/>
                </a:lnTo>
                <a:lnTo>
                  <a:pt x="1264" y="839"/>
                </a:lnTo>
                <a:lnTo>
                  <a:pt x="1262" y="840"/>
                </a:lnTo>
                <a:lnTo>
                  <a:pt x="1262" y="842"/>
                </a:lnTo>
                <a:lnTo>
                  <a:pt x="1261" y="842"/>
                </a:lnTo>
                <a:lnTo>
                  <a:pt x="1260" y="842"/>
                </a:lnTo>
                <a:lnTo>
                  <a:pt x="1260" y="843"/>
                </a:lnTo>
                <a:lnTo>
                  <a:pt x="1259" y="843"/>
                </a:lnTo>
                <a:lnTo>
                  <a:pt x="1259" y="844"/>
                </a:lnTo>
                <a:lnTo>
                  <a:pt x="1258" y="844"/>
                </a:lnTo>
                <a:lnTo>
                  <a:pt x="1258" y="845"/>
                </a:lnTo>
                <a:lnTo>
                  <a:pt x="1256" y="845"/>
                </a:lnTo>
                <a:lnTo>
                  <a:pt x="1256" y="846"/>
                </a:lnTo>
                <a:lnTo>
                  <a:pt x="1255" y="848"/>
                </a:lnTo>
                <a:lnTo>
                  <a:pt x="1255" y="849"/>
                </a:lnTo>
                <a:lnTo>
                  <a:pt x="1255" y="850"/>
                </a:lnTo>
                <a:lnTo>
                  <a:pt x="1254" y="851"/>
                </a:lnTo>
                <a:lnTo>
                  <a:pt x="1253" y="852"/>
                </a:lnTo>
                <a:lnTo>
                  <a:pt x="1253" y="854"/>
                </a:lnTo>
                <a:lnTo>
                  <a:pt x="1252" y="855"/>
                </a:lnTo>
                <a:lnTo>
                  <a:pt x="1252" y="856"/>
                </a:lnTo>
                <a:lnTo>
                  <a:pt x="1252" y="857"/>
                </a:lnTo>
                <a:lnTo>
                  <a:pt x="1250" y="857"/>
                </a:lnTo>
                <a:lnTo>
                  <a:pt x="1249" y="858"/>
                </a:lnTo>
                <a:lnTo>
                  <a:pt x="1249" y="859"/>
                </a:lnTo>
                <a:lnTo>
                  <a:pt x="1249" y="861"/>
                </a:lnTo>
                <a:lnTo>
                  <a:pt x="1248" y="861"/>
                </a:lnTo>
                <a:lnTo>
                  <a:pt x="1247" y="862"/>
                </a:lnTo>
                <a:lnTo>
                  <a:pt x="1245" y="863"/>
                </a:lnTo>
                <a:lnTo>
                  <a:pt x="1245" y="864"/>
                </a:lnTo>
                <a:lnTo>
                  <a:pt x="1243" y="864"/>
                </a:lnTo>
                <a:lnTo>
                  <a:pt x="1243" y="865"/>
                </a:lnTo>
                <a:lnTo>
                  <a:pt x="1243" y="867"/>
                </a:lnTo>
                <a:lnTo>
                  <a:pt x="1242" y="868"/>
                </a:lnTo>
                <a:lnTo>
                  <a:pt x="1242" y="869"/>
                </a:lnTo>
                <a:lnTo>
                  <a:pt x="1243" y="869"/>
                </a:lnTo>
                <a:lnTo>
                  <a:pt x="1242" y="869"/>
                </a:lnTo>
                <a:lnTo>
                  <a:pt x="1242" y="870"/>
                </a:lnTo>
                <a:lnTo>
                  <a:pt x="1241" y="871"/>
                </a:lnTo>
                <a:lnTo>
                  <a:pt x="1241" y="870"/>
                </a:lnTo>
                <a:lnTo>
                  <a:pt x="1240" y="870"/>
                </a:lnTo>
                <a:lnTo>
                  <a:pt x="1239" y="870"/>
                </a:lnTo>
                <a:lnTo>
                  <a:pt x="1237" y="870"/>
                </a:lnTo>
                <a:lnTo>
                  <a:pt x="1236" y="870"/>
                </a:lnTo>
                <a:lnTo>
                  <a:pt x="1235" y="870"/>
                </a:lnTo>
                <a:lnTo>
                  <a:pt x="1234" y="871"/>
                </a:lnTo>
                <a:lnTo>
                  <a:pt x="1234" y="873"/>
                </a:lnTo>
                <a:lnTo>
                  <a:pt x="1233" y="873"/>
                </a:lnTo>
                <a:lnTo>
                  <a:pt x="1233" y="874"/>
                </a:lnTo>
                <a:lnTo>
                  <a:pt x="1231" y="874"/>
                </a:lnTo>
                <a:lnTo>
                  <a:pt x="1231" y="873"/>
                </a:lnTo>
                <a:lnTo>
                  <a:pt x="1230" y="873"/>
                </a:lnTo>
                <a:lnTo>
                  <a:pt x="1229" y="873"/>
                </a:lnTo>
                <a:lnTo>
                  <a:pt x="1228" y="871"/>
                </a:lnTo>
                <a:lnTo>
                  <a:pt x="1227" y="871"/>
                </a:lnTo>
                <a:lnTo>
                  <a:pt x="1225" y="871"/>
                </a:lnTo>
                <a:lnTo>
                  <a:pt x="1224" y="871"/>
                </a:lnTo>
                <a:lnTo>
                  <a:pt x="1223" y="871"/>
                </a:lnTo>
                <a:lnTo>
                  <a:pt x="1222" y="871"/>
                </a:lnTo>
                <a:lnTo>
                  <a:pt x="1221" y="871"/>
                </a:lnTo>
                <a:lnTo>
                  <a:pt x="1220" y="871"/>
                </a:lnTo>
                <a:lnTo>
                  <a:pt x="1218" y="871"/>
                </a:lnTo>
                <a:lnTo>
                  <a:pt x="1218" y="870"/>
                </a:lnTo>
                <a:lnTo>
                  <a:pt x="1217" y="870"/>
                </a:lnTo>
                <a:lnTo>
                  <a:pt x="1216" y="870"/>
                </a:lnTo>
                <a:lnTo>
                  <a:pt x="1215" y="870"/>
                </a:lnTo>
                <a:lnTo>
                  <a:pt x="1214" y="870"/>
                </a:lnTo>
                <a:lnTo>
                  <a:pt x="1212" y="869"/>
                </a:lnTo>
                <a:lnTo>
                  <a:pt x="1211" y="868"/>
                </a:lnTo>
                <a:lnTo>
                  <a:pt x="1210" y="868"/>
                </a:lnTo>
                <a:lnTo>
                  <a:pt x="1209" y="867"/>
                </a:lnTo>
                <a:lnTo>
                  <a:pt x="1208" y="867"/>
                </a:lnTo>
                <a:lnTo>
                  <a:pt x="1206" y="867"/>
                </a:lnTo>
                <a:lnTo>
                  <a:pt x="1205" y="867"/>
                </a:lnTo>
                <a:lnTo>
                  <a:pt x="1205" y="865"/>
                </a:lnTo>
                <a:lnTo>
                  <a:pt x="1204" y="865"/>
                </a:lnTo>
                <a:lnTo>
                  <a:pt x="1203" y="865"/>
                </a:lnTo>
                <a:lnTo>
                  <a:pt x="1202" y="865"/>
                </a:lnTo>
                <a:lnTo>
                  <a:pt x="1200" y="865"/>
                </a:lnTo>
                <a:lnTo>
                  <a:pt x="1199" y="865"/>
                </a:lnTo>
                <a:lnTo>
                  <a:pt x="1199" y="867"/>
                </a:lnTo>
                <a:lnTo>
                  <a:pt x="1198" y="867"/>
                </a:lnTo>
                <a:lnTo>
                  <a:pt x="1198" y="868"/>
                </a:lnTo>
                <a:lnTo>
                  <a:pt x="1197" y="869"/>
                </a:lnTo>
                <a:lnTo>
                  <a:pt x="1196" y="869"/>
                </a:lnTo>
                <a:lnTo>
                  <a:pt x="1196" y="870"/>
                </a:lnTo>
                <a:lnTo>
                  <a:pt x="1195" y="870"/>
                </a:lnTo>
                <a:lnTo>
                  <a:pt x="1193" y="871"/>
                </a:lnTo>
                <a:lnTo>
                  <a:pt x="1192" y="870"/>
                </a:lnTo>
                <a:lnTo>
                  <a:pt x="1191" y="870"/>
                </a:lnTo>
                <a:lnTo>
                  <a:pt x="1190" y="870"/>
                </a:lnTo>
                <a:lnTo>
                  <a:pt x="1189" y="870"/>
                </a:lnTo>
                <a:lnTo>
                  <a:pt x="1187" y="870"/>
                </a:lnTo>
                <a:lnTo>
                  <a:pt x="1186" y="870"/>
                </a:lnTo>
                <a:lnTo>
                  <a:pt x="1186" y="869"/>
                </a:lnTo>
                <a:lnTo>
                  <a:pt x="1186" y="870"/>
                </a:lnTo>
                <a:lnTo>
                  <a:pt x="1185" y="870"/>
                </a:lnTo>
                <a:lnTo>
                  <a:pt x="1184" y="870"/>
                </a:lnTo>
                <a:lnTo>
                  <a:pt x="1183" y="870"/>
                </a:lnTo>
                <a:lnTo>
                  <a:pt x="1181" y="870"/>
                </a:lnTo>
                <a:lnTo>
                  <a:pt x="1180" y="870"/>
                </a:lnTo>
                <a:lnTo>
                  <a:pt x="1179" y="871"/>
                </a:lnTo>
                <a:lnTo>
                  <a:pt x="1178" y="873"/>
                </a:lnTo>
                <a:lnTo>
                  <a:pt x="1177" y="873"/>
                </a:lnTo>
                <a:lnTo>
                  <a:pt x="1177" y="874"/>
                </a:lnTo>
                <a:lnTo>
                  <a:pt x="1175" y="875"/>
                </a:lnTo>
                <a:lnTo>
                  <a:pt x="1174" y="875"/>
                </a:lnTo>
                <a:lnTo>
                  <a:pt x="1173" y="876"/>
                </a:lnTo>
                <a:lnTo>
                  <a:pt x="1173" y="877"/>
                </a:lnTo>
                <a:lnTo>
                  <a:pt x="1172" y="877"/>
                </a:lnTo>
                <a:lnTo>
                  <a:pt x="1173" y="878"/>
                </a:lnTo>
                <a:lnTo>
                  <a:pt x="1172" y="880"/>
                </a:lnTo>
                <a:lnTo>
                  <a:pt x="1172" y="881"/>
                </a:lnTo>
                <a:lnTo>
                  <a:pt x="1172" y="882"/>
                </a:lnTo>
                <a:lnTo>
                  <a:pt x="1172" y="883"/>
                </a:lnTo>
                <a:lnTo>
                  <a:pt x="1172" y="884"/>
                </a:lnTo>
                <a:lnTo>
                  <a:pt x="1173" y="884"/>
                </a:lnTo>
                <a:lnTo>
                  <a:pt x="1174" y="884"/>
                </a:lnTo>
                <a:lnTo>
                  <a:pt x="1174" y="886"/>
                </a:lnTo>
                <a:lnTo>
                  <a:pt x="1174" y="887"/>
                </a:lnTo>
                <a:lnTo>
                  <a:pt x="1175" y="887"/>
                </a:lnTo>
                <a:lnTo>
                  <a:pt x="1175" y="888"/>
                </a:lnTo>
                <a:lnTo>
                  <a:pt x="1174" y="888"/>
                </a:lnTo>
                <a:lnTo>
                  <a:pt x="1173" y="888"/>
                </a:lnTo>
                <a:lnTo>
                  <a:pt x="1172" y="887"/>
                </a:lnTo>
                <a:lnTo>
                  <a:pt x="1172" y="886"/>
                </a:lnTo>
                <a:lnTo>
                  <a:pt x="1171" y="886"/>
                </a:lnTo>
                <a:lnTo>
                  <a:pt x="1170" y="886"/>
                </a:lnTo>
                <a:lnTo>
                  <a:pt x="1170" y="884"/>
                </a:lnTo>
                <a:lnTo>
                  <a:pt x="1168" y="884"/>
                </a:lnTo>
                <a:lnTo>
                  <a:pt x="1167" y="884"/>
                </a:lnTo>
                <a:lnTo>
                  <a:pt x="1166" y="883"/>
                </a:lnTo>
                <a:lnTo>
                  <a:pt x="1165" y="882"/>
                </a:lnTo>
                <a:lnTo>
                  <a:pt x="1164" y="881"/>
                </a:lnTo>
                <a:lnTo>
                  <a:pt x="1162" y="881"/>
                </a:lnTo>
                <a:lnTo>
                  <a:pt x="1161" y="881"/>
                </a:lnTo>
                <a:lnTo>
                  <a:pt x="1161" y="880"/>
                </a:lnTo>
                <a:lnTo>
                  <a:pt x="1159" y="878"/>
                </a:lnTo>
                <a:lnTo>
                  <a:pt x="1158" y="878"/>
                </a:lnTo>
                <a:lnTo>
                  <a:pt x="1156" y="878"/>
                </a:lnTo>
                <a:lnTo>
                  <a:pt x="1154" y="877"/>
                </a:lnTo>
                <a:lnTo>
                  <a:pt x="1152" y="876"/>
                </a:lnTo>
                <a:lnTo>
                  <a:pt x="1150" y="876"/>
                </a:lnTo>
                <a:lnTo>
                  <a:pt x="1149" y="875"/>
                </a:lnTo>
                <a:lnTo>
                  <a:pt x="1148" y="875"/>
                </a:lnTo>
                <a:lnTo>
                  <a:pt x="1147" y="875"/>
                </a:lnTo>
                <a:lnTo>
                  <a:pt x="1146" y="874"/>
                </a:lnTo>
                <a:lnTo>
                  <a:pt x="1144" y="874"/>
                </a:lnTo>
                <a:lnTo>
                  <a:pt x="1143" y="874"/>
                </a:lnTo>
                <a:lnTo>
                  <a:pt x="1142" y="874"/>
                </a:lnTo>
                <a:lnTo>
                  <a:pt x="1141" y="873"/>
                </a:lnTo>
                <a:lnTo>
                  <a:pt x="1140" y="873"/>
                </a:lnTo>
                <a:lnTo>
                  <a:pt x="1139" y="873"/>
                </a:lnTo>
                <a:lnTo>
                  <a:pt x="1137" y="871"/>
                </a:lnTo>
                <a:lnTo>
                  <a:pt x="1136" y="871"/>
                </a:lnTo>
                <a:lnTo>
                  <a:pt x="1135" y="871"/>
                </a:lnTo>
                <a:lnTo>
                  <a:pt x="1134" y="871"/>
                </a:lnTo>
                <a:lnTo>
                  <a:pt x="1133" y="871"/>
                </a:lnTo>
                <a:lnTo>
                  <a:pt x="1130" y="871"/>
                </a:lnTo>
                <a:lnTo>
                  <a:pt x="1130" y="870"/>
                </a:lnTo>
                <a:lnTo>
                  <a:pt x="1129" y="871"/>
                </a:lnTo>
                <a:lnTo>
                  <a:pt x="1128" y="871"/>
                </a:lnTo>
                <a:lnTo>
                  <a:pt x="1127" y="870"/>
                </a:lnTo>
                <a:lnTo>
                  <a:pt x="1125" y="870"/>
                </a:lnTo>
                <a:lnTo>
                  <a:pt x="1124" y="870"/>
                </a:lnTo>
                <a:lnTo>
                  <a:pt x="1124" y="871"/>
                </a:lnTo>
                <a:lnTo>
                  <a:pt x="1123" y="871"/>
                </a:lnTo>
                <a:lnTo>
                  <a:pt x="1122" y="871"/>
                </a:lnTo>
                <a:lnTo>
                  <a:pt x="1121" y="871"/>
                </a:lnTo>
                <a:lnTo>
                  <a:pt x="1119" y="871"/>
                </a:lnTo>
                <a:lnTo>
                  <a:pt x="1118" y="871"/>
                </a:lnTo>
                <a:lnTo>
                  <a:pt x="1118" y="873"/>
                </a:lnTo>
                <a:lnTo>
                  <a:pt x="1117" y="873"/>
                </a:lnTo>
                <a:lnTo>
                  <a:pt x="1117" y="874"/>
                </a:lnTo>
                <a:lnTo>
                  <a:pt x="1116" y="874"/>
                </a:lnTo>
                <a:lnTo>
                  <a:pt x="1115" y="874"/>
                </a:lnTo>
                <a:lnTo>
                  <a:pt x="1114" y="874"/>
                </a:lnTo>
                <a:lnTo>
                  <a:pt x="1114" y="875"/>
                </a:lnTo>
                <a:lnTo>
                  <a:pt x="1112" y="875"/>
                </a:lnTo>
                <a:lnTo>
                  <a:pt x="1111" y="875"/>
                </a:lnTo>
                <a:lnTo>
                  <a:pt x="1110" y="875"/>
                </a:lnTo>
                <a:lnTo>
                  <a:pt x="1109" y="875"/>
                </a:lnTo>
                <a:lnTo>
                  <a:pt x="1109" y="874"/>
                </a:lnTo>
                <a:lnTo>
                  <a:pt x="1108" y="874"/>
                </a:lnTo>
                <a:lnTo>
                  <a:pt x="1106" y="874"/>
                </a:lnTo>
                <a:lnTo>
                  <a:pt x="1105" y="874"/>
                </a:lnTo>
                <a:lnTo>
                  <a:pt x="1104" y="874"/>
                </a:lnTo>
                <a:lnTo>
                  <a:pt x="1104" y="873"/>
                </a:lnTo>
                <a:lnTo>
                  <a:pt x="1103" y="873"/>
                </a:lnTo>
                <a:lnTo>
                  <a:pt x="1102" y="873"/>
                </a:lnTo>
                <a:lnTo>
                  <a:pt x="1102" y="871"/>
                </a:lnTo>
                <a:lnTo>
                  <a:pt x="1100" y="871"/>
                </a:lnTo>
                <a:lnTo>
                  <a:pt x="1099" y="871"/>
                </a:lnTo>
                <a:lnTo>
                  <a:pt x="1098" y="871"/>
                </a:lnTo>
                <a:lnTo>
                  <a:pt x="1097" y="873"/>
                </a:lnTo>
                <a:lnTo>
                  <a:pt x="1096" y="873"/>
                </a:lnTo>
                <a:lnTo>
                  <a:pt x="1094" y="874"/>
                </a:lnTo>
                <a:lnTo>
                  <a:pt x="1094" y="875"/>
                </a:lnTo>
                <a:lnTo>
                  <a:pt x="1093" y="876"/>
                </a:lnTo>
                <a:lnTo>
                  <a:pt x="1093" y="877"/>
                </a:lnTo>
                <a:lnTo>
                  <a:pt x="1092" y="877"/>
                </a:lnTo>
                <a:lnTo>
                  <a:pt x="1092" y="878"/>
                </a:lnTo>
                <a:lnTo>
                  <a:pt x="1091" y="878"/>
                </a:lnTo>
                <a:lnTo>
                  <a:pt x="1090" y="877"/>
                </a:lnTo>
                <a:lnTo>
                  <a:pt x="1089" y="877"/>
                </a:lnTo>
                <a:lnTo>
                  <a:pt x="1087" y="877"/>
                </a:lnTo>
                <a:lnTo>
                  <a:pt x="1086" y="877"/>
                </a:lnTo>
                <a:lnTo>
                  <a:pt x="1085" y="877"/>
                </a:lnTo>
                <a:lnTo>
                  <a:pt x="1084" y="877"/>
                </a:lnTo>
                <a:lnTo>
                  <a:pt x="1084" y="878"/>
                </a:lnTo>
                <a:lnTo>
                  <a:pt x="1083" y="878"/>
                </a:lnTo>
                <a:lnTo>
                  <a:pt x="1081" y="878"/>
                </a:lnTo>
                <a:lnTo>
                  <a:pt x="1080" y="880"/>
                </a:lnTo>
                <a:lnTo>
                  <a:pt x="1079" y="880"/>
                </a:lnTo>
                <a:lnTo>
                  <a:pt x="1079" y="881"/>
                </a:lnTo>
                <a:lnTo>
                  <a:pt x="1079" y="882"/>
                </a:lnTo>
                <a:lnTo>
                  <a:pt x="1080" y="883"/>
                </a:lnTo>
                <a:lnTo>
                  <a:pt x="1079" y="883"/>
                </a:lnTo>
                <a:lnTo>
                  <a:pt x="1079" y="884"/>
                </a:lnTo>
                <a:lnTo>
                  <a:pt x="1078" y="886"/>
                </a:lnTo>
                <a:lnTo>
                  <a:pt x="1077" y="886"/>
                </a:lnTo>
                <a:lnTo>
                  <a:pt x="1075" y="886"/>
                </a:lnTo>
                <a:lnTo>
                  <a:pt x="1074" y="887"/>
                </a:lnTo>
                <a:lnTo>
                  <a:pt x="1073" y="887"/>
                </a:lnTo>
                <a:lnTo>
                  <a:pt x="1072" y="888"/>
                </a:lnTo>
                <a:lnTo>
                  <a:pt x="1071" y="888"/>
                </a:lnTo>
                <a:lnTo>
                  <a:pt x="1071" y="889"/>
                </a:lnTo>
                <a:lnTo>
                  <a:pt x="1069" y="889"/>
                </a:lnTo>
                <a:lnTo>
                  <a:pt x="1069" y="890"/>
                </a:lnTo>
                <a:lnTo>
                  <a:pt x="1068" y="890"/>
                </a:lnTo>
                <a:lnTo>
                  <a:pt x="1068" y="892"/>
                </a:lnTo>
                <a:lnTo>
                  <a:pt x="1068" y="893"/>
                </a:lnTo>
                <a:lnTo>
                  <a:pt x="1067" y="894"/>
                </a:lnTo>
                <a:lnTo>
                  <a:pt x="1068" y="895"/>
                </a:lnTo>
                <a:lnTo>
                  <a:pt x="1068" y="896"/>
                </a:lnTo>
                <a:lnTo>
                  <a:pt x="1067" y="898"/>
                </a:lnTo>
                <a:lnTo>
                  <a:pt x="1067" y="899"/>
                </a:lnTo>
                <a:lnTo>
                  <a:pt x="1067" y="900"/>
                </a:lnTo>
                <a:lnTo>
                  <a:pt x="1067" y="901"/>
                </a:lnTo>
                <a:lnTo>
                  <a:pt x="1067" y="902"/>
                </a:lnTo>
                <a:lnTo>
                  <a:pt x="1066" y="903"/>
                </a:lnTo>
                <a:lnTo>
                  <a:pt x="1066" y="905"/>
                </a:lnTo>
                <a:lnTo>
                  <a:pt x="1065" y="906"/>
                </a:lnTo>
                <a:lnTo>
                  <a:pt x="1065" y="908"/>
                </a:lnTo>
                <a:lnTo>
                  <a:pt x="1065" y="909"/>
                </a:lnTo>
                <a:lnTo>
                  <a:pt x="1066" y="909"/>
                </a:lnTo>
                <a:lnTo>
                  <a:pt x="1066" y="911"/>
                </a:lnTo>
                <a:lnTo>
                  <a:pt x="1067" y="912"/>
                </a:lnTo>
                <a:lnTo>
                  <a:pt x="1066" y="913"/>
                </a:lnTo>
                <a:lnTo>
                  <a:pt x="1066" y="914"/>
                </a:lnTo>
                <a:lnTo>
                  <a:pt x="1065" y="914"/>
                </a:lnTo>
                <a:lnTo>
                  <a:pt x="1064" y="914"/>
                </a:lnTo>
                <a:lnTo>
                  <a:pt x="1064" y="915"/>
                </a:lnTo>
                <a:lnTo>
                  <a:pt x="1064" y="917"/>
                </a:lnTo>
                <a:lnTo>
                  <a:pt x="1064" y="918"/>
                </a:lnTo>
                <a:lnTo>
                  <a:pt x="1062" y="919"/>
                </a:lnTo>
                <a:lnTo>
                  <a:pt x="1061" y="919"/>
                </a:lnTo>
                <a:lnTo>
                  <a:pt x="1061" y="920"/>
                </a:lnTo>
                <a:lnTo>
                  <a:pt x="1061" y="921"/>
                </a:lnTo>
                <a:lnTo>
                  <a:pt x="1061" y="923"/>
                </a:lnTo>
                <a:lnTo>
                  <a:pt x="1062" y="924"/>
                </a:lnTo>
                <a:lnTo>
                  <a:pt x="1062" y="925"/>
                </a:lnTo>
                <a:lnTo>
                  <a:pt x="1061" y="926"/>
                </a:lnTo>
                <a:lnTo>
                  <a:pt x="1061" y="927"/>
                </a:lnTo>
                <a:lnTo>
                  <a:pt x="1060" y="927"/>
                </a:lnTo>
                <a:lnTo>
                  <a:pt x="1060" y="928"/>
                </a:lnTo>
                <a:lnTo>
                  <a:pt x="1060" y="930"/>
                </a:lnTo>
                <a:lnTo>
                  <a:pt x="1060" y="931"/>
                </a:lnTo>
                <a:lnTo>
                  <a:pt x="1060" y="932"/>
                </a:lnTo>
                <a:lnTo>
                  <a:pt x="1061" y="932"/>
                </a:lnTo>
                <a:lnTo>
                  <a:pt x="1061" y="933"/>
                </a:lnTo>
                <a:lnTo>
                  <a:pt x="1060" y="934"/>
                </a:lnTo>
                <a:lnTo>
                  <a:pt x="1060" y="936"/>
                </a:lnTo>
                <a:lnTo>
                  <a:pt x="1059" y="936"/>
                </a:lnTo>
                <a:lnTo>
                  <a:pt x="1058" y="936"/>
                </a:lnTo>
                <a:lnTo>
                  <a:pt x="1058" y="937"/>
                </a:lnTo>
                <a:lnTo>
                  <a:pt x="1056" y="937"/>
                </a:lnTo>
                <a:lnTo>
                  <a:pt x="1056" y="938"/>
                </a:lnTo>
                <a:lnTo>
                  <a:pt x="1055" y="938"/>
                </a:lnTo>
                <a:lnTo>
                  <a:pt x="1055" y="937"/>
                </a:lnTo>
                <a:lnTo>
                  <a:pt x="1054" y="937"/>
                </a:lnTo>
                <a:lnTo>
                  <a:pt x="1054" y="938"/>
                </a:lnTo>
                <a:lnTo>
                  <a:pt x="1053" y="937"/>
                </a:lnTo>
                <a:lnTo>
                  <a:pt x="1053" y="936"/>
                </a:lnTo>
                <a:lnTo>
                  <a:pt x="1052" y="936"/>
                </a:lnTo>
                <a:lnTo>
                  <a:pt x="1050" y="934"/>
                </a:lnTo>
                <a:lnTo>
                  <a:pt x="1049" y="934"/>
                </a:lnTo>
                <a:lnTo>
                  <a:pt x="1049" y="936"/>
                </a:lnTo>
                <a:lnTo>
                  <a:pt x="1049" y="937"/>
                </a:lnTo>
                <a:lnTo>
                  <a:pt x="1050" y="937"/>
                </a:lnTo>
                <a:lnTo>
                  <a:pt x="1049" y="937"/>
                </a:lnTo>
                <a:lnTo>
                  <a:pt x="1048" y="937"/>
                </a:lnTo>
                <a:lnTo>
                  <a:pt x="1048" y="936"/>
                </a:lnTo>
                <a:lnTo>
                  <a:pt x="1048" y="934"/>
                </a:lnTo>
                <a:lnTo>
                  <a:pt x="1047" y="934"/>
                </a:lnTo>
                <a:lnTo>
                  <a:pt x="1046" y="934"/>
                </a:lnTo>
                <a:lnTo>
                  <a:pt x="1044" y="934"/>
                </a:lnTo>
                <a:lnTo>
                  <a:pt x="1043" y="936"/>
                </a:lnTo>
                <a:lnTo>
                  <a:pt x="1042" y="936"/>
                </a:lnTo>
                <a:lnTo>
                  <a:pt x="1042" y="937"/>
                </a:lnTo>
                <a:lnTo>
                  <a:pt x="1041" y="938"/>
                </a:lnTo>
                <a:lnTo>
                  <a:pt x="1041" y="939"/>
                </a:lnTo>
                <a:lnTo>
                  <a:pt x="1041" y="940"/>
                </a:lnTo>
                <a:lnTo>
                  <a:pt x="1041" y="942"/>
                </a:lnTo>
                <a:lnTo>
                  <a:pt x="1041" y="943"/>
                </a:lnTo>
                <a:lnTo>
                  <a:pt x="1040" y="944"/>
                </a:lnTo>
                <a:lnTo>
                  <a:pt x="1040" y="945"/>
                </a:lnTo>
                <a:lnTo>
                  <a:pt x="1039" y="945"/>
                </a:lnTo>
                <a:lnTo>
                  <a:pt x="1039" y="946"/>
                </a:lnTo>
                <a:lnTo>
                  <a:pt x="1039" y="948"/>
                </a:lnTo>
                <a:lnTo>
                  <a:pt x="1037" y="948"/>
                </a:lnTo>
                <a:lnTo>
                  <a:pt x="1036" y="948"/>
                </a:lnTo>
                <a:lnTo>
                  <a:pt x="1036" y="946"/>
                </a:lnTo>
                <a:lnTo>
                  <a:pt x="1035" y="946"/>
                </a:lnTo>
                <a:lnTo>
                  <a:pt x="1035" y="948"/>
                </a:lnTo>
                <a:lnTo>
                  <a:pt x="1034" y="949"/>
                </a:lnTo>
                <a:lnTo>
                  <a:pt x="1034" y="950"/>
                </a:lnTo>
                <a:lnTo>
                  <a:pt x="1034" y="949"/>
                </a:lnTo>
                <a:lnTo>
                  <a:pt x="1033" y="949"/>
                </a:lnTo>
                <a:lnTo>
                  <a:pt x="1031" y="949"/>
                </a:lnTo>
                <a:lnTo>
                  <a:pt x="1031" y="948"/>
                </a:lnTo>
                <a:lnTo>
                  <a:pt x="1030" y="948"/>
                </a:lnTo>
                <a:lnTo>
                  <a:pt x="1029" y="948"/>
                </a:lnTo>
                <a:lnTo>
                  <a:pt x="1029" y="946"/>
                </a:lnTo>
                <a:lnTo>
                  <a:pt x="1028" y="946"/>
                </a:lnTo>
                <a:lnTo>
                  <a:pt x="1027" y="948"/>
                </a:lnTo>
                <a:lnTo>
                  <a:pt x="1027" y="949"/>
                </a:lnTo>
                <a:lnTo>
                  <a:pt x="1028" y="949"/>
                </a:lnTo>
                <a:lnTo>
                  <a:pt x="1027" y="950"/>
                </a:lnTo>
                <a:lnTo>
                  <a:pt x="1027" y="951"/>
                </a:lnTo>
                <a:lnTo>
                  <a:pt x="1025" y="952"/>
                </a:lnTo>
                <a:lnTo>
                  <a:pt x="1024" y="952"/>
                </a:lnTo>
                <a:lnTo>
                  <a:pt x="1023" y="952"/>
                </a:lnTo>
                <a:lnTo>
                  <a:pt x="1023" y="951"/>
                </a:lnTo>
                <a:lnTo>
                  <a:pt x="1022" y="951"/>
                </a:lnTo>
                <a:lnTo>
                  <a:pt x="1022" y="950"/>
                </a:lnTo>
                <a:lnTo>
                  <a:pt x="1021" y="950"/>
                </a:lnTo>
                <a:lnTo>
                  <a:pt x="1019" y="950"/>
                </a:lnTo>
                <a:lnTo>
                  <a:pt x="1018" y="951"/>
                </a:lnTo>
                <a:lnTo>
                  <a:pt x="1018" y="952"/>
                </a:lnTo>
                <a:lnTo>
                  <a:pt x="1017" y="952"/>
                </a:lnTo>
                <a:lnTo>
                  <a:pt x="1016" y="952"/>
                </a:lnTo>
                <a:lnTo>
                  <a:pt x="1015" y="952"/>
                </a:lnTo>
                <a:lnTo>
                  <a:pt x="1014" y="952"/>
                </a:lnTo>
                <a:lnTo>
                  <a:pt x="1012" y="953"/>
                </a:lnTo>
                <a:lnTo>
                  <a:pt x="1012" y="955"/>
                </a:lnTo>
                <a:lnTo>
                  <a:pt x="1012" y="956"/>
                </a:lnTo>
                <a:lnTo>
                  <a:pt x="1014" y="956"/>
                </a:lnTo>
                <a:lnTo>
                  <a:pt x="1015" y="956"/>
                </a:lnTo>
                <a:lnTo>
                  <a:pt x="1015" y="957"/>
                </a:lnTo>
                <a:lnTo>
                  <a:pt x="1016" y="957"/>
                </a:lnTo>
                <a:lnTo>
                  <a:pt x="1016" y="958"/>
                </a:lnTo>
                <a:lnTo>
                  <a:pt x="1015" y="959"/>
                </a:lnTo>
                <a:lnTo>
                  <a:pt x="1014" y="959"/>
                </a:lnTo>
                <a:lnTo>
                  <a:pt x="1014" y="961"/>
                </a:lnTo>
                <a:lnTo>
                  <a:pt x="1014" y="962"/>
                </a:lnTo>
                <a:lnTo>
                  <a:pt x="1015" y="963"/>
                </a:lnTo>
                <a:lnTo>
                  <a:pt x="1016" y="963"/>
                </a:lnTo>
                <a:lnTo>
                  <a:pt x="1015" y="963"/>
                </a:lnTo>
                <a:lnTo>
                  <a:pt x="1014" y="963"/>
                </a:lnTo>
                <a:lnTo>
                  <a:pt x="1014" y="964"/>
                </a:lnTo>
                <a:lnTo>
                  <a:pt x="1012" y="964"/>
                </a:lnTo>
                <a:lnTo>
                  <a:pt x="1014" y="965"/>
                </a:lnTo>
                <a:lnTo>
                  <a:pt x="1012" y="967"/>
                </a:lnTo>
                <a:lnTo>
                  <a:pt x="1012" y="968"/>
                </a:lnTo>
                <a:lnTo>
                  <a:pt x="1011" y="968"/>
                </a:lnTo>
                <a:lnTo>
                  <a:pt x="1011" y="967"/>
                </a:lnTo>
                <a:lnTo>
                  <a:pt x="1010" y="967"/>
                </a:lnTo>
                <a:lnTo>
                  <a:pt x="1009" y="965"/>
                </a:lnTo>
                <a:lnTo>
                  <a:pt x="1008" y="965"/>
                </a:lnTo>
                <a:lnTo>
                  <a:pt x="1006" y="965"/>
                </a:lnTo>
                <a:lnTo>
                  <a:pt x="1005" y="965"/>
                </a:lnTo>
                <a:lnTo>
                  <a:pt x="1004" y="964"/>
                </a:lnTo>
                <a:lnTo>
                  <a:pt x="1003" y="964"/>
                </a:lnTo>
                <a:lnTo>
                  <a:pt x="1002" y="964"/>
                </a:lnTo>
                <a:lnTo>
                  <a:pt x="1002" y="965"/>
                </a:lnTo>
                <a:lnTo>
                  <a:pt x="1000" y="965"/>
                </a:lnTo>
                <a:lnTo>
                  <a:pt x="1000" y="967"/>
                </a:lnTo>
                <a:lnTo>
                  <a:pt x="1000" y="968"/>
                </a:lnTo>
                <a:lnTo>
                  <a:pt x="999" y="968"/>
                </a:lnTo>
                <a:lnTo>
                  <a:pt x="999" y="969"/>
                </a:lnTo>
                <a:lnTo>
                  <a:pt x="999" y="970"/>
                </a:lnTo>
                <a:lnTo>
                  <a:pt x="999" y="971"/>
                </a:lnTo>
                <a:lnTo>
                  <a:pt x="1000" y="973"/>
                </a:lnTo>
                <a:lnTo>
                  <a:pt x="1000" y="974"/>
                </a:lnTo>
                <a:lnTo>
                  <a:pt x="1000" y="975"/>
                </a:lnTo>
                <a:lnTo>
                  <a:pt x="1000" y="976"/>
                </a:lnTo>
                <a:lnTo>
                  <a:pt x="999" y="977"/>
                </a:lnTo>
                <a:lnTo>
                  <a:pt x="998" y="977"/>
                </a:lnTo>
                <a:lnTo>
                  <a:pt x="998" y="978"/>
                </a:lnTo>
                <a:lnTo>
                  <a:pt x="998" y="980"/>
                </a:lnTo>
                <a:lnTo>
                  <a:pt x="998" y="981"/>
                </a:lnTo>
                <a:lnTo>
                  <a:pt x="998" y="982"/>
                </a:lnTo>
                <a:lnTo>
                  <a:pt x="999" y="982"/>
                </a:lnTo>
                <a:lnTo>
                  <a:pt x="999" y="983"/>
                </a:lnTo>
                <a:lnTo>
                  <a:pt x="998" y="983"/>
                </a:lnTo>
                <a:lnTo>
                  <a:pt x="997" y="983"/>
                </a:lnTo>
                <a:lnTo>
                  <a:pt x="996" y="983"/>
                </a:lnTo>
                <a:lnTo>
                  <a:pt x="994" y="982"/>
                </a:lnTo>
                <a:lnTo>
                  <a:pt x="993" y="982"/>
                </a:lnTo>
                <a:lnTo>
                  <a:pt x="992" y="982"/>
                </a:lnTo>
                <a:lnTo>
                  <a:pt x="991" y="982"/>
                </a:lnTo>
                <a:lnTo>
                  <a:pt x="991" y="983"/>
                </a:lnTo>
                <a:lnTo>
                  <a:pt x="990" y="983"/>
                </a:lnTo>
                <a:lnTo>
                  <a:pt x="989" y="984"/>
                </a:lnTo>
                <a:lnTo>
                  <a:pt x="989" y="986"/>
                </a:lnTo>
                <a:lnTo>
                  <a:pt x="989" y="987"/>
                </a:lnTo>
                <a:lnTo>
                  <a:pt x="990" y="988"/>
                </a:lnTo>
                <a:lnTo>
                  <a:pt x="990" y="989"/>
                </a:lnTo>
                <a:lnTo>
                  <a:pt x="990" y="990"/>
                </a:lnTo>
                <a:lnTo>
                  <a:pt x="990" y="992"/>
                </a:lnTo>
                <a:lnTo>
                  <a:pt x="990" y="993"/>
                </a:lnTo>
                <a:lnTo>
                  <a:pt x="990" y="994"/>
                </a:lnTo>
                <a:lnTo>
                  <a:pt x="990" y="995"/>
                </a:lnTo>
                <a:lnTo>
                  <a:pt x="991" y="996"/>
                </a:lnTo>
                <a:lnTo>
                  <a:pt x="991" y="998"/>
                </a:lnTo>
                <a:lnTo>
                  <a:pt x="991" y="999"/>
                </a:lnTo>
                <a:lnTo>
                  <a:pt x="991" y="1000"/>
                </a:lnTo>
                <a:lnTo>
                  <a:pt x="991" y="1001"/>
                </a:lnTo>
                <a:lnTo>
                  <a:pt x="992" y="1002"/>
                </a:lnTo>
                <a:lnTo>
                  <a:pt x="993" y="1002"/>
                </a:lnTo>
                <a:lnTo>
                  <a:pt x="993" y="1003"/>
                </a:lnTo>
                <a:lnTo>
                  <a:pt x="993" y="1005"/>
                </a:lnTo>
                <a:lnTo>
                  <a:pt x="994" y="1005"/>
                </a:lnTo>
                <a:lnTo>
                  <a:pt x="994" y="1006"/>
                </a:lnTo>
                <a:lnTo>
                  <a:pt x="993" y="1007"/>
                </a:lnTo>
                <a:lnTo>
                  <a:pt x="992" y="1007"/>
                </a:lnTo>
                <a:lnTo>
                  <a:pt x="992" y="1006"/>
                </a:lnTo>
                <a:lnTo>
                  <a:pt x="991" y="1006"/>
                </a:lnTo>
                <a:lnTo>
                  <a:pt x="991" y="1005"/>
                </a:lnTo>
                <a:lnTo>
                  <a:pt x="990" y="1003"/>
                </a:lnTo>
                <a:lnTo>
                  <a:pt x="990" y="1002"/>
                </a:lnTo>
                <a:lnTo>
                  <a:pt x="989" y="1002"/>
                </a:lnTo>
                <a:lnTo>
                  <a:pt x="987" y="1001"/>
                </a:lnTo>
                <a:lnTo>
                  <a:pt x="986" y="1001"/>
                </a:lnTo>
                <a:lnTo>
                  <a:pt x="985" y="1001"/>
                </a:lnTo>
                <a:lnTo>
                  <a:pt x="984" y="1001"/>
                </a:lnTo>
                <a:lnTo>
                  <a:pt x="983" y="1001"/>
                </a:lnTo>
                <a:lnTo>
                  <a:pt x="981" y="1001"/>
                </a:lnTo>
                <a:lnTo>
                  <a:pt x="980" y="1001"/>
                </a:lnTo>
                <a:lnTo>
                  <a:pt x="980" y="1000"/>
                </a:lnTo>
                <a:lnTo>
                  <a:pt x="979" y="1000"/>
                </a:lnTo>
                <a:lnTo>
                  <a:pt x="978" y="1000"/>
                </a:lnTo>
                <a:lnTo>
                  <a:pt x="978" y="999"/>
                </a:lnTo>
                <a:lnTo>
                  <a:pt x="977" y="999"/>
                </a:lnTo>
                <a:lnTo>
                  <a:pt x="977" y="998"/>
                </a:lnTo>
                <a:lnTo>
                  <a:pt x="975" y="998"/>
                </a:lnTo>
                <a:lnTo>
                  <a:pt x="975" y="996"/>
                </a:lnTo>
                <a:lnTo>
                  <a:pt x="974" y="996"/>
                </a:lnTo>
                <a:lnTo>
                  <a:pt x="974" y="995"/>
                </a:lnTo>
                <a:lnTo>
                  <a:pt x="973" y="995"/>
                </a:lnTo>
                <a:lnTo>
                  <a:pt x="973" y="994"/>
                </a:lnTo>
                <a:lnTo>
                  <a:pt x="973" y="993"/>
                </a:lnTo>
                <a:lnTo>
                  <a:pt x="972" y="993"/>
                </a:lnTo>
                <a:lnTo>
                  <a:pt x="972" y="992"/>
                </a:lnTo>
                <a:lnTo>
                  <a:pt x="971" y="990"/>
                </a:lnTo>
                <a:lnTo>
                  <a:pt x="971" y="989"/>
                </a:lnTo>
                <a:lnTo>
                  <a:pt x="971" y="988"/>
                </a:lnTo>
                <a:lnTo>
                  <a:pt x="971" y="987"/>
                </a:lnTo>
                <a:lnTo>
                  <a:pt x="969" y="987"/>
                </a:lnTo>
                <a:lnTo>
                  <a:pt x="968" y="987"/>
                </a:lnTo>
                <a:lnTo>
                  <a:pt x="968" y="988"/>
                </a:lnTo>
                <a:lnTo>
                  <a:pt x="967" y="989"/>
                </a:lnTo>
                <a:lnTo>
                  <a:pt x="967" y="988"/>
                </a:lnTo>
                <a:lnTo>
                  <a:pt x="967" y="987"/>
                </a:lnTo>
                <a:lnTo>
                  <a:pt x="967" y="986"/>
                </a:lnTo>
                <a:lnTo>
                  <a:pt x="966" y="986"/>
                </a:lnTo>
                <a:lnTo>
                  <a:pt x="966" y="984"/>
                </a:lnTo>
                <a:lnTo>
                  <a:pt x="966" y="983"/>
                </a:lnTo>
                <a:lnTo>
                  <a:pt x="965" y="983"/>
                </a:lnTo>
                <a:lnTo>
                  <a:pt x="965" y="982"/>
                </a:lnTo>
                <a:lnTo>
                  <a:pt x="965" y="981"/>
                </a:lnTo>
                <a:lnTo>
                  <a:pt x="965" y="978"/>
                </a:lnTo>
                <a:lnTo>
                  <a:pt x="965" y="977"/>
                </a:lnTo>
                <a:lnTo>
                  <a:pt x="966" y="977"/>
                </a:lnTo>
                <a:lnTo>
                  <a:pt x="966" y="976"/>
                </a:lnTo>
                <a:lnTo>
                  <a:pt x="966" y="975"/>
                </a:lnTo>
                <a:lnTo>
                  <a:pt x="967" y="975"/>
                </a:lnTo>
                <a:lnTo>
                  <a:pt x="968" y="974"/>
                </a:lnTo>
                <a:lnTo>
                  <a:pt x="969" y="974"/>
                </a:lnTo>
                <a:lnTo>
                  <a:pt x="971" y="974"/>
                </a:lnTo>
                <a:lnTo>
                  <a:pt x="971" y="975"/>
                </a:lnTo>
                <a:lnTo>
                  <a:pt x="972" y="975"/>
                </a:lnTo>
                <a:lnTo>
                  <a:pt x="973" y="975"/>
                </a:lnTo>
                <a:lnTo>
                  <a:pt x="974" y="975"/>
                </a:lnTo>
                <a:lnTo>
                  <a:pt x="974" y="974"/>
                </a:lnTo>
                <a:lnTo>
                  <a:pt x="975" y="974"/>
                </a:lnTo>
                <a:lnTo>
                  <a:pt x="977" y="973"/>
                </a:lnTo>
                <a:lnTo>
                  <a:pt x="977" y="971"/>
                </a:lnTo>
                <a:lnTo>
                  <a:pt x="978" y="971"/>
                </a:lnTo>
                <a:lnTo>
                  <a:pt x="979" y="970"/>
                </a:lnTo>
                <a:lnTo>
                  <a:pt x="979" y="969"/>
                </a:lnTo>
                <a:lnTo>
                  <a:pt x="979" y="968"/>
                </a:lnTo>
                <a:lnTo>
                  <a:pt x="978" y="967"/>
                </a:lnTo>
                <a:lnTo>
                  <a:pt x="978" y="965"/>
                </a:lnTo>
                <a:lnTo>
                  <a:pt x="978" y="964"/>
                </a:lnTo>
                <a:lnTo>
                  <a:pt x="978" y="963"/>
                </a:lnTo>
                <a:lnTo>
                  <a:pt x="977" y="963"/>
                </a:lnTo>
                <a:lnTo>
                  <a:pt x="978" y="963"/>
                </a:lnTo>
                <a:lnTo>
                  <a:pt x="978" y="962"/>
                </a:lnTo>
                <a:lnTo>
                  <a:pt x="979" y="961"/>
                </a:lnTo>
                <a:lnTo>
                  <a:pt x="979" y="959"/>
                </a:lnTo>
                <a:lnTo>
                  <a:pt x="980" y="959"/>
                </a:lnTo>
                <a:lnTo>
                  <a:pt x="981" y="959"/>
                </a:lnTo>
                <a:lnTo>
                  <a:pt x="983" y="959"/>
                </a:lnTo>
                <a:lnTo>
                  <a:pt x="984" y="958"/>
                </a:lnTo>
                <a:lnTo>
                  <a:pt x="984" y="957"/>
                </a:lnTo>
                <a:lnTo>
                  <a:pt x="984" y="956"/>
                </a:lnTo>
                <a:lnTo>
                  <a:pt x="985" y="955"/>
                </a:lnTo>
                <a:lnTo>
                  <a:pt x="986" y="955"/>
                </a:lnTo>
                <a:lnTo>
                  <a:pt x="986" y="953"/>
                </a:lnTo>
                <a:lnTo>
                  <a:pt x="987" y="953"/>
                </a:lnTo>
                <a:lnTo>
                  <a:pt x="987" y="952"/>
                </a:lnTo>
                <a:lnTo>
                  <a:pt x="987" y="951"/>
                </a:lnTo>
                <a:lnTo>
                  <a:pt x="987" y="950"/>
                </a:lnTo>
                <a:lnTo>
                  <a:pt x="989" y="950"/>
                </a:lnTo>
                <a:lnTo>
                  <a:pt x="989" y="951"/>
                </a:lnTo>
                <a:lnTo>
                  <a:pt x="990" y="952"/>
                </a:lnTo>
                <a:lnTo>
                  <a:pt x="990" y="951"/>
                </a:lnTo>
                <a:lnTo>
                  <a:pt x="990" y="950"/>
                </a:lnTo>
                <a:lnTo>
                  <a:pt x="990" y="949"/>
                </a:lnTo>
                <a:lnTo>
                  <a:pt x="991" y="948"/>
                </a:lnTo>
                <a:lnTo>
                  <a:pt x="991" y="946"/>
                </a:lnTo>
                <a:lnTo>
                  <a:pt x="990" y="946"/>
                </a:lnTo>
                <a:lnTo>
                  <a:pt x="989" y="946"/>
                </a:lnTo>
                <a:lnTo>
                  <a:pt x="987" y="946"/>
                </a:lnTo>
                <a:lnTo>
                  <a:pt x="986" y="946"/>
                </a:lnTo>
                <a:lnTo>
                  <a:pt x="986" y="945"/>
                </a:lnTo>
                <a:lnTo>
                  <a:pt x="987" y="945"/>
                </a:lnTo>
                <a:lnTo>
                  <a:pt x="987" y="944"/>
                </a:lnTo>
                <a:lnTo>
                  <a:pt x="989" y="944"/>
                </a:lnTo>
                <a:lnTo>
                  <a:pt x="990" y="944"/>
                </a:lnTo>
                <a:lnTo>
                  <a:pt x="990" y="943"/>
                </a:lnTo>
                <a:lnTo>
                  <a:pt x="989" y="943"/>
                </a:lnTo>
                <a:lnTo>
                  <a:pt x="989" y="942"/>
                </a:lnTo>
                <a:lnTo>
                  <a:pt x="987" y="940"/>
                </a:lnTo>
                <a:lnTo>
                  <a:pt x="987" y="939"/>
                </a:lnTo>
                <a:lnTo>
                  <a:pt x="990" y="939"/>
                </a:lnTo>
                <a:lnTo>
                  <a:pt x="991" y="939"/>
                </a:lnTo>
                <a:lnTo>
                  <a:pt x="992" y="939"/>
                </a:lnTo>
                <a:lnTo>
                  <a:pt x="992" y="940"/>
                </a:lnTo>
                <a:lnTo>
                  <a:pt x="992" y="942"/>
                </a:lnTo>
                <a:lnTo>
                  <a:pt x="992" y="940"/>
                </a:lnTo>
                <a:lnTo>
                  <a:pt x="993" y="940"/>
                </a:lnTo>
                <a:lnTo>
                  <a:pt x="993" y="942"/>
                </a:lnTo>
                <a:lnTo>
                  <a:pt x="994" y="943"/>
                </a:lnTo>
                <a:lnTo>
                  <a:pt x="994" y="944"/>
                </a:lnTo>
                <a:lnTo>
                  <a:pt x="996" y="944"/>
                </a:lnTo>
                <a:lnTo>
                  <a:pt x="997" y="943"/>
                </a:lnTo>
                <a:lnTo>
                  <a:pt x="997" y="942"/>
                </a:lnTo>
                <a:lnTo>
                  <a:pt x="998" y="942"/>
                </a:lnTo>
                <a:lnTo>
                  <a:pt x="999" y="942"/>
                </a:lnTo>
                <a:lnTo>
                  <a:pt x="1000" y="942"/>
                </a:lnTo>
                <a:lnTo>
                  <a:pt x="1002" y="942"/>
                </a:lnTo>
                <a:lnTo>
                  <a:pt x="1002" y="943"/>
                </a:lnTo>
                <a:lnTo>
                  <a:pt x="1003" y="943"/>
                </a:lnTo>
                <a:lnTo>
                  <a:pt x="1003" y="944"/>
                </a:lnTo>
                <a:lnTo>
                  <a:pt x="1004" y="944"/>
                </a:lnTo>
                <a:lnTo>
                  <a:pt x="1005" y="944"/>
                </a:lnTo>
                <a:lnTo>
                  <a:pt x="1006" y="944"/>
                </a:lnTo>
                <a:lnTo>
                  <a:pt x="1008" y="943"/>
                </a:lnTo>
                <a:lnTo>
                  <a:pt x="1006" y="942"/>
                </a:lnTo>
                <a:lnTo>
                  <a:pt x="1005" y="942"/>
                </a:lnTo>
                <a:lnTo>
                  <a:pt x="1005" y="940"/>
                </a:lnTo>
                <a:lnTo>
                  <a:pt x="1004" y="939"/>
                </a:lnTo>
                <a:lnTo>
                  <a:pt x="1004" y="938"/>
                </a:lnTo>
                <a:lnTo>
                  <a:pt x="1003" y="938"/>
                </a:lnTo>
                <a:lnTo>
                  <a:pt x="1002" y="937"/>
                </a:lnTo>
                <a:lnTo>
                  <a:pt x="1000" y="936"/>
                </a:lnTo>
                <a:lnTo>
                  <a:pt x="1000" y="934"/>
                </a:lnTo>
                <a:lnTo>
                  <a:pt x="1002" y="933"/>
                </a:lnTo>
                <a:lnTo>
                  <a:pt x="1002" y="932"/>
                </a:lnTo>
                <a:lnTo>
                  <a:pt x="1003" y="932"/>
                </a:lnTo>
                <a:lnTo>
                  <a:pt x="1003" y="931"/>
                </a:lnTo>
                <a:lnTo>
                  <a:pt x="1004" y="931"/>
                </a:lnTo>
                <a:lnTo>
                  <a:pt x="1005" y="931"/>
                </a:lnTo>
                <a:lnTo>
                  <a:pt x="1006" y="931"/>
                </a:lnTo>
                <a:lnTo>
                  <a:pt x="1006" y="930"/>
                </a:lnTo>
                <a:lnTo>
                  <a:pt x="1008" y="928"/>
                </a:lnTo>
                <a:lnTo>
                  <a:pt x="1008" y="927"/>
                </a:lnTo>
                <a:lnTo>
                  <a:pt x="1006" y="926"/>
                </a:lnTo>
                <a:lnTo>
                  <a:pt x="1006" y="925"/>
                </a:lnTo>
                <a:lnTo>
                  <a:pt x="1006" y="924"/>
                </a:lnTo>
                <a:lnTo>
                  <a:pt x="1006" y="923"/>
                </a:lnTo>
                <a:lnTo>
                  <a:pt x="1008" y="921"/>
                </a:lnTo>
                <a:lnTo>
                  <a:pt x="1009" y="920"/>
                </a:lnTo>
                <a:lnTo>
                  <a:pt x="1010" y="919"/>
                </a:lnTo>
                <a:lnTo>
                  <a:pt x="1011" y="919"/>
                </a:lnTo>
                <a:lnTo>
                  <a:pt x="1011" y="918"/>
                </a:lnTo>
                <a:lnTo>
                  <a:pt x="1011" y="917"/>
                </a:lnTo>
                <a:lnTo>
                  <a:pt x="1011" y="915"/>
                </a:lnTo>
                <a:lnTo>
                  <a:pt x="1012" y="915"/>
                </a:lnTo>
                <a:lnTo>
                  <a:pt x="1014" y="915"/>
                </a:lnTo>
                <a:lnTo>
                  <a:pt x="1014" y="914"/>
                </a:lnTo>
                <a:lnTo>
                  <a:pt x="1015" y="913"/>
                </a:lnTo>
                <a:lnTo>
                  <a:pt x="1015" y="912"/>
                </a:lnTo>
                <a:lnTo>
                  <a:pt x="1015" y="911"/>
                </a:lnTo>
                <a:lnTo>
                  <a:pt x="1014" y="909"/>
                </a:lnTo>
                <a:lnTo>
                  <a:pt x="1015" y="908"/>
                </a:lnTo>
                <a:lnTo>
                  <a:pt x="1015" y="907"/>
                </a:lnTo>
                <a:lnTo>
                  <a:pt x="1015" y="906"/>
                </a:lnTo>
                <a:lnTo>
                  <a:pt x="1014" y="905"/>
                </a:lnTo>
                <a:lnTo>
                  <a:pt x="1014" y="903"/>
                </a:lnTo>
                <a:lnTo>
                  <a:pt x="1014" y="902"/>
                </a:lnTo>
                <a:lnTo>
                  <a:pt x="1012" y="901"/>
                </a:lnTo>
                <a:lnTo>
                  <a:pt x="1011" y="900"/>
                </a:lnTo>
                <a:lnTo>
                  <a:pt x="1011" y="899"/>
                </a:lnTo>
                <a:lnTo>
                  <a:pt x="1010" y="899"/>
                </a:lnTo>
                <a:lnTo>
                  <a:pt x="1009" y="898"/>
                </a:lnTo>
                <a:lnTo>
                  <a:pt x="1008" y="896"/>
                </a:lnTo>
                <a:lnTo>
                  <a:pt x="1006" y="896"/>
                </a:lnTo>
                <a:lnTo>
                  <a:pt x="1005" y="896"/>
                </a:lnTo>
                <a:lnTo>
                  <a:pt x="1005" y="895"/>
                </a:lnTo>
                <a:lnTo>
                  <a:pt x="1004" y="895"/>
                </a:lnTo>
                <a:lnTo>
                  <a:pt x="1003" y="895"/>
                </a:lnTo>
                <a:lnTo>
                  <a:pt x="1003" y="896"/>
                </a:lnTo>
                <a:lnTo>
                  <a:pt x="1002" y="896"/>
                </a:lnTo>
                <a:lnTo>
                  <a:pt x="1000" y="896"/>
                </a:lnTo>
                <a:lnTo>
                  <a:pt x="999" y="898"/>
                </a:lnTo>
                <a:lnTo>
                  <a:pt x="999" y="899"/>
                </a:lnTo>
                <a:lnTo>
                  <a:pt x="998" y="900"/>
                </a:lnTo>
                <a:lnTo>
                  <a:pt x="997" y="901"/>
                </a:lnTo>
                <a:lnTo>
                  <a:pt x="997" y="902"/>
                </a:lnTo>
                <a:lnTo>
                  <a:pt x="997" y="903"/>
                </a:lnTo>
                <a:lnTo>
                  <a:pt x="996" y="903"/>
                </a:lnTo>
                <a:lnTo>
                  <a:pt x="996" y="905"/>
                </a:lnTo>
                <a:lnTo>
                  <a:pt x="993" y="905"/>
                </a:lnTo>
                <a:lnTo>
                  <a:pt x="992" y="905"/>
                </a:lnTo>
                <a:lnTo>
                  <a:pt x="991" y="906"/>
                </a:lnTo>
                <a:lnTo>
                  <a:pt x="991" y="907"/>
                </a:lnTo>
                <a:lnTo>
                  <a:pt x="990" y="907"/>
                </a:lnTo>
                <a:lnTo>
                  <a:pt x="989" y="907"/>
                </a:lnTo>
                <a:lnTo>
                  <a:pt x="989" y="908"/>
                </a:lnTo>
                <a:lnTo>
                  <a:pt x="989" y="909"/>
                </a:lnTo>
                <a:lnTo>
                  <a:pt x="987" y="911"/>
                </a:lnTo>
                <a:lnTo>
                  <a:pt x="987" y="912"/>
                </a:lnTo>
                <a:lnTo>
                  <a:pt x="987" y="913"/>
                </a:lnTo>
                <a:lnTo>
                  <a:pt x="987" y="914"/>
                </a:lnTo>
                <a:lnTo>
                  <a:pt x="987" y="915"/>
                </a:lnTo>
                <a:lnTo>
                  <a:pt x="987" y="917"/>
                </a:lnTo>
                <a:lnTo>
                  <a:pt x="986" y="917"/>
                </a:lnTo>
                <a:lnTo>
                  <a:pt x="985" y="917"/>
                </a:lnTo>
                <a:lnTo>
                  <a:pt x="984" y="918"/>
                </a:lnTo>
                <a:lnTo>
                  <a:pt x="984" y="919"/>
                </a:lnTo>
                <a:lnTo>
                  <a:pt x="984" y="920"/>
                </a:lnTo>
                <a:lnTo>
                  <a:pt x="983" y="920"/>
                </a:lnTo>
                <a:lnTo>
                  <a:pt x="983" y="919"/>
                </a:lnTo>
                <a:lnTo>
                  <a:pt x="981" y="919"/>
                </a:lnTo>
                <a:lnTo>
                  <a:pt x="980" y="919"/>
                </a:lnTo>
                <a:lnTo>
                  <a:pt x="980" y="920"/>
                </a:lnTo>
                <a:lnTo>
                  <a:pt x="979" y="919"/>
                </a:lnTo>
                <a:lnTo>
                  <a:pt x="978" y="919"/>
                </a:lnTo>
                <a:lnTo>
                  <a:pt x="977" y="919"/>
                </a:lnTo>
                <a:lnTo>
                  <a:pt x="975" y="919"/>
                </a:lnTo>
                <a:lnTo>
                  <a:pt x="974" y="918"/>
                </a:lnTo>
                <a:lnTo>
                  <a:pt x="973" y="918"/>
                </a:lnTo>
                <a:lnTo>
                  <a:pt x="972" y="918"/>
                </a:lnTo>
                <a:lnTo>
                  <a:pt x="972" y="917"/>
                </a:lnTo>
                <a:lnTo>
                  <a:pt x="971" y="917"/>
                </a:lnTo>
                <a:lnTo>
                  <a:pt x="969" y="917"/>
                </a:lnTo>
                <a:lnTo>
                  <a:pt x="968" y="917"/>
                </a:lnTo>
                <a:lnTo>
                  <a:pt x="967" y="917"/>
                </a:lnTo>
                <a:lnTo>
                  <a:pt x="966" y="917"/>
                </a:lnTo>
                <a:lnTo>
                  <a:pt x="965" y="918"/>
                </a:lnTo>
                <a:lnTo>
                  <a:pt x="965" y="917"/>
                </a:lnTo>
                <a:lnTo>
                  <a:pt x="964" y="915"/>
                </a:lnTo>
                <a:lnTo>
                  <a:pt x="962" y="914"/>
                </a:lnTo>
                <a:lnTo>
                  <a:pt x="961" y="914"/>
                </a:lnTo>
                <a:lnTo>
                  <a:pt x="961" y="913"/>
                </a:lnTo>
                <a:lnTo>
                  <a:pt x="960" y="912"/>
                </a:lnTo>
                <a:lnTo>
                  <a:pt x="960" y="911"/>
                </a:lnTo>
                <a:lnTo>
                  <a:pt x="959" y="909"/>
                </a:lnTo>
                <a:lnTo>
                  <a:pt x="958" y="908"/>
                </a:lnTo>
                <a:lnTo>
                  <a:pt x="956" y="907"/>
                </a:lnTo>
                <a:lnTo>
                  <a:pt x="956" y="908"/>
                </a:lnTo>
                <a:lnTo>
                  <a:pt x="954" y="908"/>
                </a:lnTo>
                <a:lnTo>
                  <a:pt x="953" y="908"/>
                </a:lnTo>
                <a:lnTo>
                  <a:pt x="952" y="908"/>
                </a:lnTo>
                <a:lnTo>
                  <a:pt x="952" y="909"/>
                </a:lnTo>
                <a:lnTo>
                  <a:pt x="950" y="909"/>
                </a:lnTo>
                <a:lnTo>
                  <a:pt x="949" y="909"/>
                </a:lnTo>
                <a:lnTo>
                  <a:pt x="949" y="911"/>
                </a:lnTo>
                <a:lnTo>
                  <a:pt x="948" y="911"/>
                </a:lnTo>
                <a:lnTo>
                  <a:pt x="948" y="912"/>
                </a:lnTo>
                <a:lnTo>
                  <a:pt x="948" y="913"/>
                </a:lnTo>
                <a:lnTo>
                  <a:pt x="948" y="914"/>
                </a:lnTo>
                <a:lnTo>
                  <a:pt x="948" y="915"/>
                </a:lnTo>
                <a:lnTo>
                  <a:pt x="948" y="917"/>
                </a:lnTo>
                <a:lnTo>
                  <a:pt x="948" y="918"/>
                </a:lnTo>
                <a:lnTo>
                  <a:pt x="947" y="918"/>
                </a:lnTo>
                <a:lnTo>
                  <a:pt x="947" y="919"/>
                </a:lnTo>
                <a:lnTo>
                  <a:pt x="947" y="921"/>
                </a:lnTo>
                <a:lnTo>
                  <a:pt x="948" y="921"/>
                </a:lnTo>
                <a:lnTo>
                  <a:pt x="948" y="923"/>
                </a:lnTo>
                <a:lnTo>
                  <a:pt x="949" y="923"/>
                </a:lnTo>
                <a:lnTo>
                  <a:pt x="949" y="924"/>
                </a:lnTo>
                <a:lnTo>
                  <a:pt x="950" y="924"/>
                </a:lnTo>
                <a:lnTo>
                  <a:pt x="950" y="925"/>
                </a:lnTo>
                <a:lnTo>
                  <a:pt x="950" y="926"/>
                </a:lnTo>
                <a:lnTo>
                  <a:pt x="950" y="927"/>
                </a:lnTo>
                <a:lnTo>
                  <a:pt x="950" y="928"/>
                </a:lnTo>
                <a:lnTo>
                  <a:pt x="950" y="930"/>
                </a:lnTo>
                <a:lnTo>
                  <a:pt x="949" y="932"/>
                </a:lnTo>
                <a:lnTo>
                  <a:pt x="948" y="933"/>
                </a:lnTo>
                <a:lnTo>
                  <a:pt x="948" y="934"/>
                </a:lnTo>
                <a:lnTo>
                  <a:pt x="947" y="934"/>
                </a:lnTo>
                <a:lnTo>
                  <a:pt x="946" y="934"/>
                </a:lnTo>
                <a:lnTo>
                  <a:pt x="943" y="934"/>
                </a:lnTo>
                <a:lnTo>
                  <a:pt x="943" y="936"/>
                </a:lnTo>
                <a:lnTo>
                  <a:pt x="942" y="936"/>
                </a:lnTo>
                <a:lnTo>
                  <a:pt x="941" y="936"/>
                </a:lnTo>
                <a:lnTo>
                  <a:pt x="941" y="937"/>
                </a:lnTo>
                <a:lnTo>
                  <a:pt x="941" y="938"/>
                </a:lnTo>
                <a:lnTo>
                  <a:pt x="941" y="939"/>
                </a:lnTo>
                <a:lnTo>
                  <a:pt x="942" y="939"/>
                </a:lnTo>
                <a:lnTo>
                  <a:pt x="942" y="940"/>
                </a:lnTo>
                <a:lnTo>
                  <a:pt x="943" y="940"/>
                </a:lnTo>
                <a:lnTo>
                  <a:pt x="943" y="942"/>
                </a:lnTo>
                <a:lnTo>
                  <a:pt x="942" y="942"/>
                </a:lnTo>
                <a:lnTo>
                  <a:pt x="941" y="943"/>
                </a:lnTo>
                <a:lnTo>
                  <a:pt x="940" y="943"/>
                </a:lnTo>
                <a:lnTo>
                  <a:pt x="939" y="943"/>
                </a:lnTo>
                <a:lnTo>
                  <a:pt x="939" y="944"/>
                </a:lnTo>
                <a:lnTo>
                  <a:pt x="937" y="945"/>
                </a:lnTo>
                <a:lnTo>
                  <a:pt x="937" y="946"/>
                </a:lnTo>
                <a:lnTo>
                  <a:pt x="939" y="948"/>
                </a:lnTo>
                <a:lnTo>
                  <a:pt x="937" y="949"/>
                </a:lnTo>
                <a:lnTo>
                  <a:pt x="937" y="950"/>
                </a:lnTo>
                <a:lnTo>
                  <a:pt x="936" y="950"/>
                </a:lnTo>
                <a:lnTo>
                  <a:pt x="935" y="951"/>
                </a:lnTo>
                <a:lnTo>
                  <a:pt x="935" y="952"/>
                </a:lnTo>
                <a:lnTo>
                  <a:pt x="935" y="953"/>
                </a:lnTo>
                <a:lnTo>
                  <a:pt x="934" y="953"/>
                </a:lnTo>
                <a:lnTo>
                  <a:pt x="934" y="955"/>
                </a:lnTo>
                <a:lnTo>
                  <a:pt x="933" y="955"/>
                </a:lnTo>
                <a:lnTo>
                  <a:pt x="933" y="956"/>
                </a:lnTo>
                <a:lnTo>
                  <a:pt x="931" y="956"/>
                </a:lnTo>
                <a:lnTo>
                  <a:pt x="933" y="957"/>
                </a:lnTo>
                <a:lnTo>
                  <a:pt x="933" y="958"/>
                </a:lnTo>
                <a:lnTo>
                  <a:pt x="933" y="959"/>
                </a:lnTo>
                <a:lnTo>
                  <a:pt x="933" y="961"/>
                </a:lnTo>
                <a:lnTo>
                  <a:pt x="934" y="962"/>
                </a:lnTo>
                <a:lnTo>
                  <a:pt x="933" y="962"/>
                </a:lnTo>
                <a:lnTo>
                  <a:pt x="933" y="963"/>
                </a:lnTo>
                <a:lnTo>
                  <a:pt x="931" y="963"/>
                </a:lnTo>
                <a:lnTo>
                  <a:pt x="930" y="963"/>
                </a:lnTo>
                <a:lnTo>
                  <a:pt x="930" y="964"/>
                </a:lnTo>
                <a:lnTo>
                  <a:pt x="929" y="964"/>
                </a:lnTo>
                <a:lnTo>
                  <a:pt x="928" y="964"/>
                </a:lnTo>
                <a:lnTo>
                  <a:pt x="927" y="965"/>
                </a:lnTo>
                <a:lnTo>
                  <a:pt x="927" y="967"/>
                </a:lnTo>
                <a:lnTo>
                  <a:pt x="925" y="967"/>
                </a:lnTo>
                <a:lnTo>
                  <a:pt x="924" y="967"/>
                </a:lnTo>
                <a:lnTo>
                  <a:pt x="923" y="967"/>
                </a:lnTo>
                <a:lnTo>
                  <a:pt x="922" y="965"/>
                </a:lnTo>
                <a:lnTo>
                  <a:pt x="921" y="967"/>
                </a:lnTo>
                <a:lnTo>
                  <a:pt x="921" y="965"/>
                </a:lnTo>
                <a:lnTo>
                  <a:pt x="919" y="965"/>
                </a:lnTo>
                <a:lnTo>
                  <a:pt x="918" y="967"/>
                </a:lnTo>
                <a:lnTo>
                  <a:pt x="917" y="967"/>
                </a:lnTo>
                <a:lnTo>
                  <a:pt x="916" y="967"/>
                </a:lnTo>
                <a:lnTo>
                  <a:pt x="916" y="968"/>
                </a:lnTo>
                <a:lnTo>
                  <a:pt x="916" y="969"/>
                </a:lnTo>
                <a:lnTo>
                  <a:pt x="915" y="969"/>
                </a:lnTo>
                <a:lnTo>
                  <a:pt x="915" y="970"/>
                </a:lnTo>
                <a:lnTo>
                  <a:pt x="913" y="970"/>
                </a:lnTo>
                <a:lnTo>
                  <a:pt x="913" y="971"/>
                </a:lnTo>
                <a:lnTo>
                  <a:pt x="912" y="971"/>
                </a:lnTo>
                <a:lnTo>
                  <a:pt x="911" y="970"/>
                </a:lnTo>
                <a:lnTo>
                  <a:pt x="911" y="969"/>
                </a:lnTo>
                <a:lnTo>
                  <a:pt x="910" y="969"/>
                </a:lnTo>
                <a:lnTo>
                  <a:pt x="909" y="969"/>
                </a:lnTo>
                <a:lnTo>
                  <a:pt x="908" y="969"/>
                </a:lnTo>
                <a:lnTo>
                  <a:pt x="906" y="969"/>
                </a:lnTo>
                <a:lnTo>
                  <a:pt x="906" y="970"/>
                </a:lnTo>
                <a:lnTo>
                  <a:pt x="906" y="971"/>
                </a:lnTo>
                <a:lnTo>
                  <a:pt x="906" y="973"/>
                </a:lnTo>
                <a:lnTo>
                  <a:pt x="905" y="973"/>
                </a:lnTo>
                <a:lnTo>
                  <a:pt x="905" y="974"/>
                </a:lnTo>
                <a:lnTo>
                  <a:pt x="904" y="974"/>
                </a:lnTo>
                <a:lnTo>
                  <a:pt x="904" y="975"/>
                </a:lnTo>
                <a:lnTo>
                  <a:pt x="904" y="976"/>
                </a:lnTo>
                <a:lnTo>
                  <a:pt x="903" y="976"/>
                </a:lnTo>
                <a:lnTo>
                  <a:pt x="903" y="977"/>
                </a:lnTo>
                <a:lnTo>
                  <a:pt x="902" y="977"/>
                </a:lnTo>
                <a:lnTo>
                  <a:pt x="902" y="978"/>
                </a:lnTo>
                <a:lnTo>
                  <a:pt x="902" y="980"/>
                </a:lnTo>
                <a:lnTo>
                  <a:pt x="900" y="980"/>
                </a:lnTo>
                <a:lnTo>
                  <a:pt x="900" y="981"/>
                </a:lnTo>
                <a:lnTo>
                  <a:pt x="900" y="982"/>
                </a:lnTo>
                <a:lnTo>
                  <a:pt x="900" y="981"/>
                </a:lnTo>
                <a:lnTo>
                  <a:pt x="900" y="980"/>
                </a:lnTo>
                <a:lnTo>
                  <a:pt x="900" y="978"/>
                </a:lnTo>
                <a:lnTo>
                  <a:pt x="900" y="977"/>
                </a:lnTo>
                <a:lnTo>
                  <a:pt x="900" y="976"/>
                </a:lnTo>
                <a:lnTo>
                  <a:pt x="899" y="975"/>
                </a:lnTo>
                <a:lnTo>
                  <a:pt x="899" y="974"/>
                </a:lnTo>
                <a:lnTo>
                  <a:pt x="898" y="973"/>
                </a:lnTo>
                <a:lnTo>
                  <a:pt x="897" y="973"/>
                </a:lnTo>
                <a:lnTo>
                  <a:pt x="897" y="971"/>
                </a:lnTo>
                <a:lnTo>
                  <a:pt x="896" y="971"/>
                </a:lnTo>
                <a:lnTo>
                  <a:pt x="896" y="970"/>
                </a:lnTo>
                <a:lnTo>
                  <a:pt x="896" y="969"/>
                </a:lnTo>
                <a:lnTo>
                  <a:pt x="896" y="968"/>
                </a:lnTo>
                <a:lnTo>
                  <a:pt x="896" y="967"/>
                </a:lnTo>
                <a:lnTo>
                  <a:pt x="896" y="965"/>
                </a:lnTo>
                <a:lnTo>
                  <a:pt x="896" y="964"/>
                </a:lnTo>
                <a:lnTo>
                  <a:pt x="896" y="963"/>
                </a:lnTo>
                <a:lnTo>
                  <a:pt x="896" y="962"/>
                </a:lnTo>
                <a:lnTo>
                  <a:pt x="897" y="962"/>
                </a:lnTo>
                <a:lnTo>
                  <a:pt x="897" y="961"/>
                </a:lnTo>
                <a:lnTo>
                  <a:pt x="897" y="959"/>
                </a:lnTo>
                <a:lnTo>
                  <a:pt x="897" y="958"/>
                </a:lnTo>
                <a:lnTo>
                  <a:pt x="897" y="957"/>
                </a:lnTo>
                <a:lnTo>
                  <a:pt x="897" y="956"/>
                </a:lnTo>
                <a:lnTo>
                  <a:pt x="897" y="955"/>
                </a:lnTo>
                <a:lnTo>
                  <a:pt x="898" y="955"/>
                </a:lnTo>
                <a:lnTo>
                  <a:pt x="898" y="953"/>
                </a:lnTo>
                <a:lnTo>
                  <a:pt x="898" y="952"/>
                </a:lnTo>
                <a:lnTo>
                  <a:pt x="898" y="951"/>
                </a:lnTo>
                <a:lnTo>
                  <a:pt x="898" y="950"/>
                </a:lnTo>
                <a:lnTo>
                  <a:pt x="897" y="949"/>
                </a:lnTo>
                <a:lnTo>
                  <a:pt x="897" y="948"/>
                </a:lnTo>
                <a:lnTo>
                  <a:pt x="897" y="946"/>
                </a:lnTo>
                <a:lnTo>
                  <a:pt x="896" y="945"/>
                </a:lnTo>
                <a:lnTo>
                  <a:pt x="896" y="944"/>
                </a:lnTo>
                <a:lnTo>
                  <a:pt x="896" y="943"/>
                </a:lnTo>
                <a:lnTo>
                  <a:pt x="896" y="942"/>
                </a:lnTo>
                <a:lnTo>
                  <a:pt x="896" y="940"/>
                </a:lnTo>
                <a:lnTo>
                  <a:pt x="896" y="939"/>
                </a:lnTo>
                <a:lnTo>
                  <a:pt x="897" y="939"/>
                </a:lnTo>
                <a:lnTo>
                  <a:pt x="897" y="938"/>
                </a:lnTo>
                <a:lnTo>
                  <a:pt x="896" y="936"/>
                </a:lnTo>
                <a:lnTo>
                  <a:pt x="896" y="934"/>
                </a:lnTo>
                <a:lnTo>
                  <a:pt x="894" y="934"/>
                </a:lnTo>
                <a:lnTo>
                  <a:pt x="894" y="933"/>
                </a:lnTo>
                <a:lnTo>
                  <a:pt x="894" y="932"/>
                </a:lnTo>
                <a:lnTo>
                  <a:pt x="894" y="931"/>
                </a:lnTo>
                <a:lnTo>
                  <a:pt x="894" y="930"/>
                </a:lnTo>
                <a:lnTo>
                  <a:pt x="894" y="928"/>
                </a:lnTo>
                <a:lnTo>
                  <a:pt x="893" y="927"/>
                </a:lnTo>
                <a:lnTo>
                  <a:pt x="892" y="927"/>
                </a:lnTo>
                <a:lnTo>
                  <a:pt x="892" y="926"/>
                </a:lnTo>
                <a:lnTo>
                  <a:pt x="891" y="926"/>
                </a:lnTo>
                <a:lnTo>
                  <a:pt x="891" y="925"/>
                </a:lnTo>
                <a:lnTo>
                  <a:pt x="891" y="924"/>
                </a:lnTo>
                <a:lnTo>
                  <a:pt x="891" y="923"/>
                </a:lnTo>
                <a:lnTo>
                  <a:pt x="890" y="923"/>
                </a:lnTo>
                <a:lnTo>
                  <a:pt x="890" y="921"/>
                </a:lnTo>
                <a:lnTo>
                  <a:pt x="891" y="921"/>
                </a:lnTo>
                <a:lnTo>
                  <a:pt x="892" y="920"/>
                </a:lnTo>
                <a:lnTo>
                  <a:pt x="893" y="920"/>
                </a:lnTo>
                <a:lnTo>
                  <a:pt x="894" y="919"/>
                </a:lnTo>
                <a:lnTo>
                  <a:pt x="896" y="919"/>
                </a:lnTo>
                <a:lnTo>
                  <a:pt x="896" y="918"/>
                </a:lnTo>
                <a:lnTo>
                  <a:pt x="896" y="915"/>
                </a:lnTo>
                <a:lnTo>
                  <a:pt x="897" y="914"/>
                </a:lnTo>
                <a:lnTo>
                  <a:pt x="898" y="913"/>
                </a:lnTo>
                <a:lnTo>
                  <a:pt x="899" y="913"/>
                </a:lnTo>
                <a:lnTo>
                  <a:pt x="899" y="912"/>
                </a:lnTo>
                <a:lnTo>
                  <a:pt x="899" y="911"/>
                </a:lnTo>
                <a:lnTo>
                  <a:pt x="900" y="911"/>
                </a:lnTo>
                <a:lnTo>
                  <a:pt x="900" y="909"/>
                </a:lnTo>
                <a:lnTo>
                  <a:pt x="900" y="908"/>
                </a:lnTo>
                <a:lnTo>
                  <a:pt x="902" y="908"/>
                </a:lnTo>
                <a:lnTo>
                  <a:pt x="902" y="907"/>
                </a:lnTo>
                <a:lnTo>
                  <a:pt x="903" y="907"/>
                </a:lnTo>
                <a:lnTo>
                  <a:pt x="904" y="907"/>
                </a:lnTo>
                <a:lnTo>
                  <a:pt x="904" y="906"/>
                </a:lnTo>
                <a:lnTo>
                  <a:pt x="904" y="905"/>
                </a:lnTo>
                <a:lnTo>
                  <a:pt x="905" y="905"/>
                </a:lnTo>
                <a:lnTo>
                  <a:pt x="905" y="903"/>
                </a:lnTo>
                <a:lnTo>
                  <a:pt x="905" y="902"/>
                </a:lnTo>
                <a:lnTo>
                  <a:pt x="905" y="901"/>
                </a:lnTo>
                <a:lnTo>
                  <a:pt x="905" y="900"/>
                </a:lnTo>
                <a:lnTo>
                  <a:pt x="905" y="899"/>
                </a:lnTo>
                <a:lnTo>
                  <a:pt x="905" y="896"/>
                </a:lnTo>
                <a:lnTo>
                  <a:pt x="904" y="895"/>
                </a:lnTo>
                <a:lnTo>
                  <a:pt x="903" y="894"/>
                </a:lnTo>
                <a:lnTo>
                  <a:pt x="902" y="894"/>
                </a:lnTo>
                <a:lnTo>
                  <a:pt x="900" y="893"/>
                </a:lnTo>
                <a:lnTo>
                  <a:pt x="902" y="893"/>
                </a:lnTo>
                <a:lnTo>
                  <a:pt x="903" y="893"/>
                </a:lnTo>
                <a:lnTo>
                  <a:pt x="903" y="894"/>
                </a:lnTo>
                <a:lnTo>
                  <a:pt x="904" y="894"/>
                </a:lnTo>
                <a:lnTo>
                  <a:pt x="905" y="894"/>
                </a:lnTo>
                <a:lnTo>
                  <a:pt x="906" y="894"/>
                </a:lnTo>
                <a:lnTo>
                  <a:pt x="906" y="893"/>
                </a:lnTo>
                <a:lnTo>
                  <a:pt x="908" y="893"/>
                </a:lnTo>
                <a:lnTo>
                  <a:pt x="908" y="892"/>
                </a:lnTo>
                <a:lnTo>
                  <a:pt x="908" y="890"/>
                </a:lnTo>
                <a:lnTo>
                  <a:pt x="906" y="889"/>
                </a:lnTo>
                <a:lnTo>
                  <a:pt x="906" y="890"/>
                </a:lnTo>
                <a:lnTo>
                  <a:pt x="905" y="890"/>
                </a:lnTo>
                <a:lnTo>
                  <a:pt x="905" y="892"/>
                </a:lnTo>
                <a:lnTo>
                  <a:pt x="904" y="892"/>
                </a:lnTo>
                <a:lnTo>
                  <a:pt x="904" y="893"/>
                </a:lnTo>
                <a:lnTo>
                  <a:pt x="903" y="892"/>
                </a:lnTo>
                <a:lnTo>
                  <a:pt x="902" y="892"/>
                </a:lnTo>
                <a:lnTo>
                  <a:pt x="902" y="890"/>
                </a:lnTo>
                <a:lnTo>
                  <a:pt x="903" y="890"/>
                </a:lnTo>
                <a:lnTo>
                  <a:pt x="903" y="889"/>
                </a:lnTo>
                <a:lnTo>
                  <a:pt x="903" y="888"/>
                </a:lnTo>
                <a:lnTo>
                  <a:pt x="902" y="889"/>
                </a:lnTo>
                <a:lnTo>
                  <a:pt x="902" y="888"/>
                </a:lnTo>
                <a:lnTo>
                  <a:pt x="900" y="888"/>
                </a:lnTo>
                <a:lnTo>
                  <a:pt x="900" y="889"/>
                </a:lnTo>
                <a:lnTo>
                  <a:pt x="900" y="890"/>
                </a:lnTo>
                <a:lnTo>
                  <a:pt x="899" y="892"/>
                </a:lnTo>
                <a:lnTo>
                  <a:pt x="899" y="890"/>
                </a:lnTo>
                <a:lnTo>
                  <a:pt x="898" y="890"/>
                </a:lnTo>
                <a:lnTo>
                  <a:pt x="898" y="892"/>
                </a:lnTo>
                <a:lnTo>
                  <a:pt x="897" y="893"/>
                </a:lnTo>
                <a:lnTo>
                  <a:pt x="897" y="894"/>
                </a:lnTo>
                <a:lnTo>
                  <a:pt x="896" y="894"/>
                </a:lnTo>
                <a:lnTo>
                  <a:pt x="896" y="895"/>
                </a:lnTo>
                <a:lnTo>
                  <a:pt x="894" y="895"/>
                </a:lnTo>
                <a:lnTo>
                  <a:pt x="894" y="896"/>
                </a:lnTo>
                <a:lnTo>
                  <a:pt x="896" y="898"/>
                </a:lnTo>
                <a:lnTo>
                  <a:pt x="896" y="899"/>
                </a:lnTo>
                <a:lnTo>
                  <a:pt x="894" y="899"/>
                </a:lnTo>
                <a:lnTo>
                  <a:pt x="893" y="899"/>
                </a:lnTo>
                <a:lnTo>
                  <a:pt x="893" y="900"/>
                </a:lnTo>
                <a:lnTo>
                  <a:pt x="893" y="901"/>
                </a:lnTo>
                <a:lnTo>
                  <a:pt x="892" y="901"/>
                </a:lnTo>
                <a:lnTo>
                  <a:pt x="892" y="902"/>
                </a:lnTo>
                <a:lnTo>
                  <a:pt x="891" y="903"/>
                </a:lnTo>
                <a:lnTo>
                  <a:pt x="890" y="905"/>
                </a:lnTo>
                <a:lnTo>
                  <a:pt x="890" y="906"/>
                </a:lnTo>
                <a:lnTo>
                  <a:pt x="890" y="907"/>
                </a:lnTo>
                <a:lnTo>
                  <a:pt x="888" y="907"/>
                </a:lnTo>
                <a:lnTo>
                  <a:pt x="887" y="907"/>
                </a:lnTo>
                <a:lnTo>
                  <a:pt x="887" y="908"/>
                </a:lnTo>
                <a:lnTo>
                  <a:pt x="886" y="909"/>
                </a:lnTo>
                <a:lnTo>
                  <a:pt x="886" y="911"/>
                </a:lnTo>
                <a:lnTo>
                  <a:pt x="886" y="912"/>
                </a:lnTo>
                <a:lnTo>
                  <a:pt x="887" y="912"/>
                </a:lnTo>
                <a:lnTo>
                  <a:pt x="887" y="913"/>
                </a:lnTo>
                <a:lnTo>
                  <a:pt x="888" y="913"/>
                </a:lnTo>
                <a:lnTo>
                  <a:pt x="888" y="914"/>
                </a:lnTo>
                <a:lnTo>
                  <a:pt x="890" y="914"/>
                </a:lnTo>
                <a:lnTo>
                  <a:pt x="891" y="914"/>
                </a:lnTo>
                <a:lnTo>
                  <a:pt x="891" y="915"/>
                </a:lnTo>
                <a:lnTo>
                  <a:pt x="890" y="917"/>
                </a:lnTo>
                <a:lnTo>
                  <a:pt x="888" y="917"/>
                </a:lnTo>
                <a:lnTo>
                  <a:pt x="887" y="918"/>
                </a:lnTo>
                <a:lnTo>
                  <a:pt x="886" y="918"/>
                </a:lnTo>
                <a:lnTo>
                  <a:pt x="885" y="918"/>
                </a:lnTo>
                <a:lnTo>
                  <a:pt x="885" y="919"/>
                </a:lnTo>
                <a:lnTo>
                  <a:pt x="884" y="919"/>
                </a:lnTo>
                <a:lnTo>
                  <a:pt x="883" y="919"/>
                </a:lnTo>
                <a:lnTo>
                  <a:pt x="881" y="920"/>
                </a:lnTo>
                <a:lnTo>
                  <a:pt x="880" y="921"/>
                </a:lnTo>
                <a:lnTo>
                  <a:pt x="880" y="923"/>
                </a:lnTo>
                <a:lnTo>
                  <a:pt x="879" y="924"/>
                </a:lnTo>
                <a:lnTo>
                  <a:pt x="878" y="925"/>
                </a:lnTo>
                <a:lnTo>
                  <a:pt x="878" y="926"/>
                </a:lnTo>
                <a:lnTo>
                  <a:pt x="877" y="927"/>
                </a:lnTo>
                <a:lnTo>
                  <a:pt x="877" y="928"/>
                </a:lnTo>
                <a:lnTo>
                  <a:pt x="877" y="930"/>
                </a:lnTo>
                <a:lnTo>
                  <a:pt x="877" y="931"/>
                </a:lnTo>
                <a:lnTo>
                  <a:pt x="877" y="932"/>
                </a:lnTo>
                <a:lnTo>
                  <a:pt x="877" y="933"/>
                </a:lnTo>
                <a:lnTo>
                  <a:pt x="877" y="934"/>
                </a:lnTo>
                <a:lnTo>
                  <a:pt x="877" y="936"/>
                </a:lnTo>
                <a:lnTo>
                  <a:pt x="877" y="937"/>
                </a:lnTo>
                <a:lnTo>
                  <a:pt x="875" y="938"/>
                </a:lnTo>
                <a:lnTo>
                  <a:pt x="875" y="939"/>
                </a:lnTo>
                <a:lnTo>
                  <a:pt x="874" y="939"/>
                </a:lnTo>
                <a:lnTo>
                  <a:pt x="875" y="940"/>
                </a:lnTo>
                <a:lnTo>
                  <a:pt x="877" y="942"/>
                </a:lnTo>
                <a:lnTo>
                  <a:pt x="877" y="943"/>
                </a:lnTo>
                <a:lnTo>
                  <a:pt x="875" y="943"/>
                </a:lnTo>
                <a:lnTo>
                  <a:pt x="875" y="944"/>
                </a:lnTo>
                <a:lnTo>
                  <a:pt x="875" y="945"/>
                </a:lnTo>
                <a:lnTo>
                  <a:pt x="874" y="946"/>
                </a:lnTo>
                <a:lnTo>
                  <a:pt x="874" y="948"/>
                </a:lnTo>
                <a:lnTo>
                  <a:pt x="874" y="949"/>
                </a:lnTo>
                <a:lnTo>
                  <a:pt x="874" y="950"/>
                </a:lnTo>
                <a:lnTo>
                  <a:pt x="875" y="950"/>
                </a:lnTo>
                <a:lnTo>
                  <a:pt x="875" y="951"/>
                </a:lnTo>
                <a:lnTo>
                  <a:pt x="877" y="951"/>
                </a:lnTo>
                <a:lnTo>
                  <a:pt x="877" y="952"/>
                </a:lnTo>
                <a:lnTo>
                  <a:pt x="878" y="952"/>
                </a:lnTo>
                <a:lnTo>
                  <a:pt x="879" y="952"/>
                </a:lnTo>
                <a:lnTo>
                  <a:pt x="879" y="953"/>
                </a:lnTo>
                <a:lnTo>
                  <a:pt x="880" y="953"/>
                </a:lnTo>
                <a:lnTo>
                  <a:pt x="881" y="953"/>
                </a:lnTo>
                <a:lnTo>
                  <a:pt x="881" y="955"/>
                </a:lnTo>
                <a:lnTo>
                  <a:pt x="880" y="955"/>
                </a:lnTo>
                <a:lnTo>
                  <a:pt x="880" y="956"/>
                </a:lnTo>
                <a:lnTo>
                  <a:pt x="879" y="956"/>
                </a:lnTo>
                <a:lnTo>
                  <a:pt x="878" y="956"/>
                </a:lnTo>
                <a:lnTo>
                  <a:pt x="877" y="956"/>
                </a:lnTo>
                <a:lnTo>
                  <a:pt x="877" y="957"/>
                </a:lnTo>
                <a:lnTo>
                  <a:pt x="875" y="957"/>
                </a:lnTo>
                <a:lnTo>
                  <a:pt x="875" y="958"/>
                </a:lnTo>
                <a:lnTo>
                  <a:pt x="875" y="959"/>
                </a:lnTo>
                <a:lnTo>
                  <a:pt x="875" y="961"/>
                </a:lnTo>
                <a:lnTo>
                  <a:pt x="874" y="961"/>
                </a:lnTo>
                <a:lnTo>
                  <a:pt x="874" y="962"/>
                </a:lnTo>
                <a:lnTo>
                  <a:pt x="873" y="963"/>
                </a:lnTo>
                <a:lnTo>
                  <a:pt x="873" y="964"/>
                </a:lnTo>
                <a:lnTo>
                  <a:pt x="872" y="964"/>
                </a:lnTo>
                <a:lnTo>
                  <a:pt x="871" y="965"/>
                </a:lnTo>
                <a:lnTo>
                  <a:pt x="869" y="965"/>
                </a:lnTo>
                <a:lnTo>
                  <a:pt x="869" y="967"/>
                </a:lnTo>
                <a:lnTo>
                  <a:pt x="868" y="968"/>
                </a:lnTo>
                <a:lnTo>
                  <a:pt x="867" y="968"/>
                </a:lnTo>
                <a:lnTo>
                  <a:pt x="866" y="968"/>
                </a:lnTo>
                <a:lnTo>
                  <a:pt x="866" y="969"/>
                </a:lnTo>
                <a:lnTo>
                  <a:pt x="867" y="969"/>
                </a:lnTo>
                <a:lnTo>
                  <a:pt x="867" y="970"/>
                </a:lnTo>
                <a:lnTo>
                  <a:pt x="866" y="970"/>
                </a:lnTo>
                <a:lnTo>
                  <a:pt x="866" y="971"/>
                </a:lnTo>
                <a:lnTo>
                  <a:pt x="866" y="973"/>
                </a:lnTo>
                <a:lnTo>
                  <a:pt x="866" y="974"/>
                </a:lnTo>
                <a:lnTo>
                  <a:pt x="866" y="975"/>
                </a:lnTo>
                <a:lnTo>
                  <a:pt x="865" y="975"/>
                </a:lnTo>
                <a:lnTo>
                  <a:pt x="865" y="976"/>
                </a:lnTo>
                <a:lnTo>
                  <a:pt x="863" y="976"/>
                </a:lnTo>
                <a:lnTo>
                  <a:pt x="862" y="976"/>
                </a:lnTo>
                <a:lnTo>
                  <a:pt x="860" y="976"/>
                </a:lnTo>
                <a:lnTo>
                  <a:pt x="859" y="976"/>
                </a:lnTo>
                <a:lnTo>
                  <a:pt x="859" y="977"/>
                </a:lnTo>
                <a:lnTo>
                  <a:pt x="858" y="977"/>
                </a:lnTo>
                <a:lnTo>
                  <a:pt x="856" y="977"/>
                </a:lnTo>
                <a:lnTo>
                  <a:pt x="856" y="978"/>
                </a:lnTo>
                <a:lnTo>
                  <a:pt x="855" y="980"/>
                </a:lnTo>
                <a:lnTo>
                  <a:pt x="854" y="980"/>
                </a:lnTo>
                <a:lnTo>
                  <a:pt x="854" y="981"/>
                </a:lnTo>
                <a:lnTo>
                  <a:pt x="853" y="980"/>
                </a:lnTo>
                <a:lnTo>
                  <a:pt x="853" y="981"/>
                </a:lnTo>
                <a:lnTo>
                  <a:pt x="852" y="981"/>
                </a:lnTo>
                <a:lnTo>
                  <a:pt x="852" y="982"/>
                </a:lnTo>
                <a:lnTo>
                  <a:pt x="850" y="982"/>
                </a:lnTo>
                <a:lnTo>
                  <a:pt x="849" y="982"/>
                </a:lnTo>
                <a:lnTo>
                  <a:pt x="849" y="983"/>
                </a:lnTo>
                <a:lnTo>
                  <a:pt x="848" y="983"/>
                </a:lnTo>
                <a:lnTo>
                  <a:pt x="847" y="984"/>
                </a:lnTo>
                <a:lnTo>
                  <a:pt x="846" y="986"/>
                </a:lnTo>
                <a:lnTo>
                  <a:pt x="846" y="987"/>
                </a:lnTo>
                <a:lnTo>
                  <a:pt x="846" y="988"/>
                </a:lnTo>
                <a:lnTo>
                  <a:pt x="846" y="989"/>
                </a:lnTo>
                <a:lnTo>
                  <a:pt x="846" y="990"/>
                </a:lnTo>
                <a:lnTo>
                  <a:pt x="846" y="989"/>
                </a:lnTo>
                <a:lnTo>
                  <a:pt x="844" y="989"/>
                </a:lnTo>
                <a:lnTo>
                  <a:pt x="843" y="990"/>
                </a:lnTo>
                <a:lnTo>
                  <a:pt x="842" y="992"/>
                </a:lnTo>
                <a:lnTo>
                  <a:pt x="841" y="992"/>
                </a:lnTo>
                <a:lnTo>
                  <a:pt x="841" y="993"/>
                </a:lnTo>
                <a:lnTo>
                  <a:pt x="840" y="993"/>
                </a:lnTo>
                <a:lnTo>
                  <a:pt x="840" y="994"/>
                </a:lnTo>
                <a:lnTo>
                  <a:pt x="840" y="995"/>
                </a:lnTo>
                <a:lnTo>
                  <a:pt x="840" y="996"/>
                </a:lnTo>
                <a:lnTo>
                  <a:pt x="838" y="998"/>
                </a:lnTo>
                <a:lnTo>
                  <a:pt x="838" y="999"/>
                </a:lnTo>
                <a:lnTo>
                  <a:pt x="837" y="999"/>
                </a:lnTo>
                <a:lnTo>
                  <a:pt x="837" y="1000"/>
                </a:lnTo>
                <a:lnTo>
                  <a:pt x="837" y="1001"/>
                </a:lnTo>
                <a:lnTo>
                  <a:pt x="836" y="1002"/>
                </a:lnTo>
                <a:lnTo>
                  <a:pt x="835" y="1003"/>
                </a:lnTo>
                <a:lnTo>
                  <a:pt x="835" y="1005"/>
                </a:lnTo>
                <a:lnTo>
                  <a:pt x="834" y="1006"/>
                </a:lnTo>
                <a:lnTo>
                  <a:pt x="834" y="1007"/>
                </a:lnTo>
                <a:lnTo>
                  <a:pt x="833" y="1008"/>
                </a:lnTo>
                <a:lnTo>
                  <a:pt x="833" y="1009"/>
                </a:lnTo>
                <a:lnTo>
                  <a:pt x="831" y="1009"/>
                </a:lnTo>
                <a:lnTo>
                  <a:pt x="831" y="1011"/>
                </a:lnTo>
                <a:lnTo>
                  <a:pt x="830" y="1012"/>
                </a:lnTo>
                <a:lnTo>
                  <a:pt x="830" y="1014"/>
                </a:lnTo>
                <a:lnTo>
                  <a:pt x="829" y="1015"/>
                </a:lnTo>
                <a:lnTo>
                  <a:pt x="829" y="1017"/>
                </a:lnTo>
                <a:lnTo>
                  <a:pt x="828" y="1018"/>
                </a:lnTo>
                <a:lnTo>
                  <a:pt x="827" y="1019"/>
                </a:lnTo>
                <a:lnTo>
                  <a:pt x="825" y="1020"/>
                </a:lnTo>
                <a:lnTo>
                  <a:pt x="825" y="1021"/>
                </a:lnTo>
                <a:lnTo>
                  <a:pt x="824" y="1021"/>
                </a:lnTo>
                <a:lnTo>
                  <a:pt x="823" y="1024"/>
                </a:lnTo>
                <a:lnTo>
                  <a:pt x="823" y="1025"/>
                </a:lnTo>
                <a:lnTo>
                  <a:pt x="823" y="1026"/>
                </a:lnTo>
                <a:lnTo>
                  <a:pt x="822" y="1026"/>
                </a:lnTo>
                <a:lnTo>
                  <a:pt x="822" y="1027"/>
                </a:lnTo>
                <a:lnTo>
                  <a:pt x="822" y="1028"/>
                </a:lnTo>
                <a:lnTo>
                  <a:pt x="822" y="1030"/>
                </a:lnTo>
                <a:lnTo>
                  <a:pt x="822" y="1031"/>
                </a:lnTo>
                <a:lnTo>
                  <a:pt x="821" y="1032"/>
                </a:lnTo>
                <a:lnTo>
                  <a:pt x="821" y="1033"/>
                </a:lnTo>
                <a:lnTo>
                  <a:pt x="819" y="1034"/>
                </a:lnTo>
                <a:lnTo>
                  <a:pt x="819" y="1036"/>
                </a:lnTo>
                <a:lnTo>
                  <a:pt x="819" y="1037"/>
                </a:lnTo>
                <a:lnTo>
                  <a:pt x="818" y="1037"/>
                </a:lnTo>
                <a:lnTo>
                  <a:pt x="818" y="1038"/>
                </a:lnTo>
                <a:lnTo>
                  <a:pt x="818" y="1039"/>
                </a:lnTo>
                <a:lnTo>
                  <a:pt x="817" y="1039"/>
                </a:lnTo>
                <a:lnTo>
                  <a:pt x="817" y="1042"/>
                </a:lnTo>
                <a:lnTo>
                  <a:pt x="816" y="1043"/>
                </a:lnTo>
                <a:lnTo>
                  <a:pt x="816" y="1044"/>
                </a:lnTo>
                <a:lnTo>
                  <a:pt x="816" y="1045"/>
                </a:lnTo>
                <a:lnTo>
                  <a:pt x="815" y="1045"/>
                </a:lnTo>
                <a:lnTo>
                  <a:pt x="815" y="1046"/>
                </a:lnTo>
                <a:lnTo>
                  <a:pt x="815" y="1048"/>
                </a:lnTo>
                <a:lnTo>
                  <a:pt x="813" y="1048"/>
                </a:lnTo>
                <a:lnTo>
                  <a:pt x="813" y="1049"/>
                </a:lnTo>
                <a:lnTo>
                  <a:pt x="812" y="1051"/>
                </a:lnTo>
                <a:lnTo>
                  <a:pt x="811" y="1052"/>
                </a:lnTo>
                <a:lnTo>
                  <a:pt x="811" y="1053"/>
                </a:lnTo>
                <a:lnTo>
                  <a:pt x="811" y="1056"/>
                </a:lnTo>
                <a:lnTo>
                  <a:pt x="810" y="1056"/>
                </a:lnTo>
                <a:lnTo>
                  <a:pt x="810" y="1057"/>
                </a:lnTo>
                <a:lnTo>
                  <a:pt x="809" y="1057"/>
                </a:lnTo>
                <a:lnTo>
                  <a:pt x="808" y="1058"/>
                </a:lnTo>
                <a:lnTo>
                  <a:pt x="808" y="1059"/>
                </a:lnTo>
                <a:lnTo>
                  <a:pt x="806" y="1062"/>
                </a:lnTo>
                <a:lnTo>
                  <a:pt x="806" y="1063"/>
                </a:lnTo>
                <a:lnTo>
                  <a:pt x="805" y="1063"/>
                </a:lnTo>
                <a:lnTo>
                  <a:pt x="805" y="1064"/>
                </a:lnTo>
                <a:lnTo>
                  <a:pt x="804" y="1065"/>
                </a:lnTo>
                <a:lnTo>
                  <a:pt x="804" y="1067"/>
                </a:lnTo>
                <a:lnTo>
                  <a:pt x="804" y="1068"/>
                </a:lnTo>
                <a:lnTo>
                  <a:pt x="804" y="1069"/>
                </a:lnTo>
                <a:lnTo>
                  <a:pt x="805" y="1069"/>
                </a:lnTo>
                <a:lnTo>
                  <a:pt x="805" y="1070"/>
                </a:lnTo>
                <a:lnTo>
                  <a:pt x="806" y="1071"/>
                </a:lnTo>
                <a:lnTo>
                  <a:pt x="806" y="1072"/>
                </a:lnTo>
                <a:lnTo>
                  <a:pt x="805" y="1074"/>
                </a:lnTo>
                <a:lnTo>
                  <a:pt x="805" y="1075"/>
                </a:lnTo>
                <a:lnTo>
                  <a:pt x="804" y="1075"/>
                </a:lnTo>
                <a:lnTo>
                  <a:pt x="804" y="1076"/>
                </a:lnTo>
                <a:lnTo>
                  <a:pt x="803" y="1076"/>
                </a:lnTo>
                <a:lnTo>
                  <a:pt x="803" y="1077"/>
                </a:lnTo>
                <a:lnTo>
                  <a:pt x="802" y="1077"/>
                </a:lnTo>
                <a:lnTo>
                  <a:pt x="802" y="1078"/>
                </a:lnTo>
                <a:lnTo>
                  <a:pt x="800" y="1078"/>
                </a:lnTo>
                <a:lnTo>
                  <a:pt x="799" y="1078"/>
                </a:lnTo>
                <a:lnTo>
                  <a:pt x="799" y="1080"/>
                </a:lnTo>
                <a:lnTo>
                  <a:pt x="798" y="1080"/>
                </a:lnTo>
                <a:lnTo>
                  <a:pt x="798" y="1081"/>
                </a:lnTo>
                <a:lnTo>
                  <a:pt x="798" y="1082"/>
                </a:lnTo>
                <a:lnTo>
                  <a:pt x="797" y="1083"/>
                </a:lnTo>
                <a:lnTo>
                  <a:pt x="797" y="1084"/>
                </a:lnTo>
                <a:lnTo>
                  <a:pt x="797" y="1086"/>
                </a:lnTo>
                <a:lnTo>
                  <a:pt x="796" y="1087"/>
                </a:lnTo>
                <a:lnTo>
                  <a:pt x="794" y="1088"/>
                </a:lnTo>
                <a:lnTo>
                  <a:pt x="793" y="1089"/>
                </a:lnTo>
                <a:lnTo>
                  <a:pt x="793" y="1090"/>
                </a:lnTo>
                <a:lnTo>
                  <a:pt x="792" y="1090"/>
                </a:lnTo>
                <a:lnTo>
                  <a:pt x="792" y="1092"/>
                </a:lnTo>
                <a:lnTo>
                  <a:pt x="791" y="1092"/>
                </a:lnTo>
                <a:lnTo>
                  <a:pt x="790" y="1093"/>
                </a:lnTo>
                <a:lnTo>
                  <a:pt x="790" y="1094"/>
                </a:lnTo>
                <a:lnTo>
                  <a:pt x="788" y="1095"/>
                </a:lnTo>
                <a:lnTo>
                  <a:pt x="788" y="1096"/>
                </a:lnTo>
                <a:lnTo>
                  <a:pt x="788" y="1097"/>
                </a:lnTo>
                <a:lnTo>
                  <a:pt x="788" y="1099"/>
                </a:lnTo>
                <a:lnTo>
                  <a:pt x="788" y="1100"/>
                </a:lnTo>
                <a:lnTo>
                  <a:pt x="788" y="1101"/>
                </a:lnTo>
                <a:lnTo>
                  <a:pt x="787" y="1101"/>
                </a:lnTo>
                <a:lnTo>
                  <a:pt x="786" y="1101"/>
                </a:lnTo>
                <a:lnTo>
                  <a:pt x="785" y="1102"/>
                </a:lnTo>
                <a:lnTo>
                  <a:pt x="785" y="1103"/>
                </a:lnTo>
                <a:lnTo>
                  <a:pt x="785" y="1105"/>
                </a:lnTo>
                <a:lnTo>
                  <a:pt x="785" y="1106"/>
                </a:lnTo>
                <a:lnTo>
                  <a:pt x="785" y="1107"/>
                </a:lnTo>
                <a:lnTo>
                  <a:pt x="784" y="1108"/>
                </a:lnTo>
                <a:lnTo>
                  <a:pt x="783" y="1108"/>
                </a:lnTo>
                <a:lnTo>
                  <a:pt x="781" y="1109"/>
                </a:lnTo>
                <a:lnTo>
                  <a:pt x="781" y="1111"/>
                </a:lnTo>
                <a:lnTo>
                  <a:pt x="780" y="1112"/>
                </a:lnTo>
                <a:lnTo>
                  <a:pt x="779" y="1112"/>
                </a:lnTo>
                <a:lnTo>
                  <a:pt x="779" y="1113"/>
                </a:lnTo>
                <a:lnTo>
                  <a:pt x="779" y="1114"/>
                </a:lnTo>
                <a:lnTo>
                  <a:pt x="778" y="1115"/>
                </a:lnTo>
                <a:lnTo>
                  <a:pt x="778" y="1117"/>
                </a:lnTo>
                <a:lnTo>
                  <a:pt x="778" y="1118"/>
                </a:lnTo>
                <a:lnTo>
                  <a:pt x="778" y="1119"/>
                </a:lnTo>
                <a:lnTo>
                  <a:pt x="778" y="1120"/>
                </a:lnTo>
                <a:lnTo>
                  <a:pt x="778" y="1121"/>
                </a:lnTo>
                <a:lnTo>
                  <a:pt x="777" y="1121"/>
                </a:lnTo>
                <a:lnTo>
                  <a:pt x="777" y="1122"/>
                </a:lnTo>
                <a:lnTo>
                  <a:pt x="775" y="1122"/>
                </a:lnTo>
                <a:lnTo>
                  <a:pt x="775" y="1124"/>
                </a:lnTo>
                <a:lnTo>
                  <a:pt x="774" y="1124"/>
                </a:lnTo>
                <a:lnTo>
                  <a:pt x="774" y="1125"/>
                </a:lnTo>
                <a:lnTo>
                  <a:pt x="773" y="1125"/>
                </a:lnTo>
                <a:lnTo>
                  <a:pt x="773" y="1126"/>
                </a:lnTo>
                <a:lnTo>
                  <a:pt x="772" y="1126"/>
                </a:lnTo>
                <a:lnTo>
                  <a:pt x="772" y="1127"/>
                </a:lnTo>
                <a:lnTo>
                  <a:pt x="771" y="1128"/>
                </a:lnTo>
                <a:lnTo>
                  <a:pt x="771" y="1130"/>
                </a:lnTo>
                <a:lnTo>
                  <a:pt x="769" y="1130"/>
                </a:lnTo>
                <a:lnTo>
                  <a:pt x="769" y="1131"/>
                </a:lnTo>
                <a:lnTo>
                  <a:pt x="769" y="1132"/>
                </a:lnTo>
                <a:lnTo>
                  <a:pt x="768" y="1132"/>
                </a:lnTo>
                <a:lnTo>
                  <a:pt x="768" y="1133"/>
                </a:lnTo>
                <a:lnTo>
                  <a:pt x="767" y="1133"/>
                </a:lnTo>
                <a:lnTo>
                  <a:pt x="767" y="1134"/>
                </a:lnTo>
                <a:lnTo>
                  <a:pt x="766" y="1136"/>
                </a:lnTo>
                <a:lnTo>
                  <a:pt x="766" y="1137"/>
                </a:lnTo>
                <a:lnTo>
                  <a:pt x="765" y="1138"/>
                </a:lnTo>
                <a:lnTo>
                  <a:pt x="763" y="1139"/>
                </a:lnTo>
                <a:lnTo>
                  <a:pt x="762" y="1140"/>
                </a:lnTo>
                <a:lnTo>
                  <a:pt x="761" y="1142"/>
                </a:lnTo>
                <a:lnTo>
                  <a:pt x="761" y="1143"/>
                </a:lnTo>
                <a:lnTo>
                  <a:pt x="760" y="1143"/>
                </a:lnTo>
                <a:lnTo>
                  <a:pt x="760" y="1144"/>
                </a:lnTo>
                <a:lnTo>
                  <a:pt x="760" y="1145"/>
                </a:lnTo>
                <a:lnTo>
                  <a:pt x="759" y="1145"/>
                </a:lnTo>
                <a:lnTo>
                  <a:pt x="759" y="1146"/>
                </a:lnTo>
                <a:lnTo>
                  <a:pt x="758" y="1146"/>
                </a:lnTo>
                <a:lnTo>
                  <a:pt x="758" y="1147"/>
                </a:lnTo>
                <a:lnTo>
                  <a:pt x="758" y="1149"/>
                </a:lnTo>
                <a:lnTo>
                  <a:pt x="756" y="1149"/>
                </a:lnTo>
                <a:lnTo>
                  <a:pt x="756" y="1150"/>
                </a:lnTo>
                <a:lnTo>
                  <a:pt x="755" y="1151"/>
                </a:lnTo>
                <a:lnTo>
                  <a:pt x="754" y="1152"/>
                </a:lnTo>
                <a:lnTo>
                  <a:pt x="753" y="1153"/>
                </a:lnTo>
                <a:lnTo>
                  <a:pt x="752" y="1155"/>
                </a:lnTo>
                <a:lnTo>
                  <a:pt x="752" y="1156"/>
                </a:lnTo>
                <a:lnTo>
                  <a:pt x="752" y="1157"/>
                </a:lnTo>
                <a:lnTo>
                  <a:pt x="750" y="1158"/>
                </a:lnTo>
                <a:lnTo>
                  <a:pt x="749" y="1158"/>
                </a:lnTo>
                <a:lnTo>
                  <a:pt x="749" y="1159"/>
                </a:lnTo>
                <a:lnTo>
                  <a:pt x="748" y="1159"/>
                </a:lnTo>
                <a:lnTo>
                  <a:pt x="747" y="1159"/>
                </a:lnTo>
                <a:lnTo>
                  <a:pt x="747" y="1161"/>
                </a:lnTo>
                <a:lnTo>
                  <a:pt x="746" y="1161"/>
                </a:lnTo>
                <a:lnTo>
                  <a:pt x="746" y="1162"/>
                </a:lnTo>
                <a:lnTo>
                  <a:pt x="744" y="1162"/>
                </a:lnTo>
                <a:lnTo>
                  <a:pt x="744" y="1163"/>
                </a:lnTo>
                <a:lnTo>
                  <a:pt x="743" y="1163"/>
                </a:lnTo>
                <a:lnTo>
                  <a:pt x="743" y="1165"/>
                </a:lnTo>
                <a:lnTo>
                  <a:pt x="742" y="1165"/>
                </a:lnTo>
                <a:lnTo>
                  <a:pt x="742" y="1167"/>
                </a:lnTo>
                <a:lnTo>
                  <a:pt x="741" y="1167"/>
                </a:lnTo>
                <a:lnTo>
                  <a:pt x="740" y="1168"/>
                </a:lnTo>
                <a:lnTo>
                  <a:pt x="738" y="1169"/>
                </a:lnTo>
                <a:lnTo>
                  <a:pt x="738" y="1170"/>
                </a:lnTo>
                <a:lnTo>
                  <a:pt x="738" y="1171"/>
                </a:lnTo>
                <a:lnTo>
                  <a:pt x="738" y="1172"/>
                </a:lnTo>
                <a:lnTo>
                  <a:pt x="737" y="1172"/>
                </a:lnTo>
                <a:lnTo>
                  <a:pt x="736" y="1174"/>
                </a:lnTo>
                <a:lnTo>
                  <a:pt x="735" y="1174"/>
                </a:lnTo>
                <a:lnTo>
                  <a:pt x="735" y="1175"/>
                </a:lnTo>
                <a:lnTo>
                  <a:pt x="735" y="1176"/>
                </a:lnTo>
                <a:lnTo>
                  <a:pt x="735" y="1177"/>
                </a:lnTo>
                <a:lnTo>
                  <a:pt x="736" y="1178"/>
                </a:lnTo>
                <a:lnTo>
                  <a:pt x="735" y="1180"/>
                </a:lnTo>
                <a:lnTo>
                  <a:pt x="734" y="1180"/>
                </a:lnTo>
                <a:lnTo>
                  <a:pt x="733" y="1181"/>
                </a:lnTo>
                <a:lnTo>
                  <a:pt x="733" y="1182"/>
                </a:lnTo>
                <a:lnTo>
                  <a:pt x="733" y="1183"/>
                </a:lnTo>
                <a:lnTo>
                  <a:pt x="731" y="1184"/>
                </a:lnTo>
                <a:lnTo>
                  <a:pt x="731" y="1186"/>
                </a:lnTo>
                <a:lnTo>
                  <a:pt x="731" y="1187"/>
                </a:lnTo>
                <a:lnTo>
                  <a:pt x="733" y="1188"/>
                </a:lnTo>
                <a:lnTo>
                  <a:pt x="733" y="1189"/>
                </a:lnTo>
                <a:lnTo>
                  <a:pt x="734" y="1189"/>
                </a:lnTo>
                <a:lnTo>
                  <a:pt x="734" y="1190"/>
                </a:lnTo>
                <a:lnTo>
                  <a:pt x="735" y="1192"/>
                </a:lnTo>
                <a:lnTo>
                  <a:pt x="735" y="1193"/>
                </a:lnTo>
                <a:lnTo>
                  <a:pt x="736" y="1193"/>
                </a:lnTo>
                <a:lnTo>
                  <a:pt x="736" y="1194"/>
                </a:lnTo>
                <a:lnTo>
                  <a:pt x="737" y="1195"/>
                </a:lnTo>
                <a:lnTo>
                  <a:pt x="736" y="1195"/>
                </a:lnTo>
                <a:lnTo>
                  <a:pt x="736" y="1194"/>
                </a:lnTo>
                <a:lnTo>
                  <a:pt x="735" y="1194"/>
                </a:lnTo>
                <a:lnTo>
                  <a:pt x="734" y="1194"/>
                </a:lnTo>
                <a:lnTo>
                  <a:pt x="733" y="1194"/>
                </a:lnTo>
                <a:lnTo>
                  <a:pt x="731" y="1194"/>
                </a:lnTo>
                <a:lnTo>
                  <a:pt x="731" y="1193"/>
                </a:lnTo>
                <a:lnTo>
                  <a:pt x="730" y="1193"/>
                </a:lnTo>
                <a:lnTo>
                  <a:pt x="729" y="1193"/>
                </a:lnTo>
                <a:lnTo>
                  <a:pt x="728" y="1193"/>
                </a:lnTo>
                <a:lnTo>
                  <a:pt x="728" y="1192"/>
                </a:lnTo>
                <a:lnTo>
                  <a:pt x="727" y="1192"/>
                </a:lnTo>
                <a:lnTo>
                  <a:pt x="727" y="1190"/>
                </a:lnTo>
                <a:lnTo>
                  <a:pt x="725" y="1190"/>
                </a:lnTo>
                <a:lnTo>
                  <a:pt x="724" y="1190"/>
                </a:lnTo>
                <a:lnTo>
                  <a:pt x="722" y="1190"/>
                </a:lnTo>
                <a:lnTo>
                  <a:pt x="721" y="1190"/>
                </a:lnTo>
                <a:lnTo>
                  <a:pt x="719" y="1190"/>
                </a:lnTo>
                <a:lnTo>
                  <a:pt x="718" y="1190"/>
                </a:lnTo>
                <a:lnTo>
                  <a:pt x="718" y="1189"/>
                </a:lnTo>
                <a:lnTo>
                  <a:pt x="718" y="1188"/>
                </a:lnTo>
                <a:lnTo>
                  <a:pt x="718" y="1187"/>
                </a:lnTo>
                <a:lnTo>
                  <a:pt x="717" y="1187"/>
                </a:lnTo>
                <a:lnTo>
                  <a:pt x="717" y="1186"/>
                </a:lnTo>
                <a:lnTo>
                  <a:pt x="716" y="1186"/>
                </a:lnTo>
                <a:lnTo>
                  <a:pt x="716" y="1184"/>
                </a:lnTo>
                <a:lnTo>
                  <a:pt x="716" y="1183"/>
                </a:lnTo>
                <a:lnTo>
                  <a:pt x="715" y="1182"/>
                </a:lnTo>
                <a:lnTo>
                  <a:pt x="715" y="1181"/>
                </a:lnTo>
                <a:lnTo>
                  <a:pt x="715" y="1180"/>
                </a:lnTo>
                <a:lnTo>
                  <a:pt x="713" y="1177"/>
                </a:lnTo>
                <a:lnTo>
                  <a:pt x="712" y="1177"/>
                </a:lnTo>
                <a:lnTo>
                  <a:pt x="712" y="1176"/>
                </a:lnTo>
                <a:lnTo>
                  <a:pt x="711" y="1176"/>
                </a:lnTo>
                <a:lnTo>
                  <a:pt x="711" y="1175"/>
                </a:lnTo>
                <a:lnTo>
                  <a:pt x="710" y="1175"/>
                </a:lnTo>
                <a:lnTo>
                  <a:pt x="709" y="1175"/>
                </a:lnTo>
                <a:lnTo>
                  <a:pt x="709" y="1174"/>
                </a:lnTo>
                <a:lnTo>
                  <a:pt x="708" y="1172"/>
                </a:lnTo>
                <a:lnTo>
                  <a:pt x="706" y="1172"/>
                </a:lnTo>
                <a:lnTo>
                  <a:pt x="706" y="1171"/>
                </a:lnTo>
                <a:lnTo>
                  <a:pt x="704" y="1171"/>
                </a:lnTo>
                <a:lnTo>
                  <a:pt x="704" y="1170"/>
                </a:lnTo>
                <a:lnTo>
                  <a:pt x="703" y="1170"/>
                </a:lnTo>
                <a:lnTo>
                  <a:pt x="703" y="1169"/>
                </a:lnTo>
                <a:lnTo>
                  <a:pt x="703" y="1168"/>
                </a:lnTo>
                <a:lnTo>
                  <a:pt x="702" y="1168"/>
                </a:lnTo>
                <a:lnTo>
                  <a:pt x="702" y="1167"/>
                </a:lnTo>
                <a:lnTo>
                  <a:pt x="700" y="1167"/>
                </a:lnTo>
                <a:lnTo>
                  <a:pt x="699" y="1167"/>
                </a:lnTo>
                <a:lnTo>
                  <a:pt x="699" y="1165"/>
                </a:lnTo>
                <a:lnTo>
                  <a:pt x="699" y="1164"/>
                </a:lnTo>
                <a:lnTo>
                  <a:pt x="699" y="1163"/>
                </a:lnTo>
                <a:lnTo>
                  <a:pt x="699" y="1162"/>
                </a:lnTo>
                <a:lnTo>
                  <a:pt x="699" y="1161"/>
                </a:lnTo>
                <a:lnTo>
                  <a:pt x="698" y="1159"/>
                </a:lnTo>
                <a:lnTo>
                  <a:pt x="698" y="1158"/>
                </a:lnTo>
                <a:lnTo>
                  <a:pt x="698" y="1157"/>
                </a:lnTo>
                <a:lnTo>
                  <a:pt x="699" y="1156"/>
                </a:lnTo>
                <a:lnTo>
                  <a:pt x="699" y="1155"/>
                </a:lnTo>
                <a:lnTo>
                  <a:pt x="702" y="1153"/>
                </a:lnTo>
                <a:lnTo>
                  <a:pt x="702" y="1152"/>
                </a:lnTo>
                <a:lnTo>
                  <a:pt x="702" y="1150"/>
                </a:lnTo>
                <a:lnTo>
                  <a:pt x="702" y="1149"/>
                </a:lnTo>
                <a:lnTo>
                  <a:pt x="703" y="1147"/>
                </a:lnTo>
                <a:lnTo>
                  <a:pt x="703" y="1146"/>
                </a:lnTo>
                <a:lnTo>
                  <a:pt x="703" y="1145"/>
                </a:lnTo>
                <a:lnTo>
                  <a:pt x="702" y="1145"/>
                </a:lnTo>
                <a:lnTo>
                  <a:pt x="703" y="1145"/>
                </a:lnTo>
                <a:lnTo>
                  <a:pt x="704" y="1143"/>
                </a:lnTo>
                <a:lnTo>
                  <a:pt x="704" y="1142"/>
                </a:lnTo>
                <a:lnTo>
                  <a:pt x="705" y="1142"/>
                </a:lnTo>
                <a:lnTo>
                  <a:pt x="706" y="1142"/>
                </a:lnTo>
                <a:lnTo>
                  <a:pt x="705" y="1140"/>
                </a:lnTo>
                <a:lnTo>
                  <a:pt x="705" y="1139"/>
                </a:lnTo>
                <a:lnTo>
                  <a:pt x="706" y="1138"/>
                </a:lnTo>
                <a:lnTo>
                  <a:pt x="706" y="1137"/>
                </a:lnTo>
                <a:lnTo>
                  <a:pt x="706" y="1136"/>
                </a:lnTo>
                <a:lnTo>
                  <a:pt x="706" y="1134"/>
                </a:lnTo>
                <a:lnTo>
                  <a:pt x="706" y="1133"/>
                </a:lnTo>
                <a:lnTo>
                  <a:pt x="708" y="1133"/>
                </a:lnTo>
                <a:lnTo>
                  <a:pt x="708" y="1132"/>
                </a:lnTo>
                <a:lnTo>
                  <a:pt x="709" y="1131"/>
                </a:lnTo>
                <a:lnTo>
                  <a:pt x="709" y="1130"/>
                </a:lnTo>
                <a:lnTo>
                  <a:pt x="709" y="1128"/>
                </a:lnTo>
                <a:lnTo>
                  <a:pt x="709" y="1127"/>
                </a:lnTo>
                <a:lnTo>
                  <a:pt x="710" y="1127"/>
                </a:lnTo>
                <a:lnTo>
                  <a:pt x="709" y="1126"/>
                </a:lnTo>
                <a:lnTo>
                  <a:pt x="710" y="1126"/>
                </a:lnTo>
                <a:lnTo>
                  <a:pt x="710" y="1125"/>
                </a:lnTo>
                <a:lnTo>
                  <a:pt x="710" y="1124"/>
                </a:lnTo>
                <a:lnTo>
                  <a:pt x="711" y="1122"/>
                </a:lnTo>
                <a:lnTo>
                  <a:pt x="711" y="1120"/>
                </a:lnTo>
                <a:lnTo>
                  <a:pt x="712" y="1119"/>
                </a:lnTo>
                <a:lnTo>
                  <a:pt x="713" y="1118"/>
                </a:lnTo>
                <a:lnTo>
                  <a:pt x="715" y="1117"/>
                </a:lnTo>
                <a:lnTo>
                  <a:pt x="716" y="1117"/>
                </a:lnTo>
                <a:lnTo>
                  <a:pt x="716" y="1115"/>
                </a:lnTo>
                <a:lnTo>
                  <a:pt x="718" y="1113"/>
                </a:lnTo>
                <a:lnTo>
                  <a:pt x="718" y="1112"/>
                </a:lnTo>
                <a:lnTo>
                  <a:pt x="718" y="1111"/>
                </a:lnTo>
                <a:lnTo>
                  <a:pt x="718" y="1109"/>
                </a:lnTo>
                <a:lnTo>
                  <a:pt x="719" y="1107"/>
                </a:lnTo>
                <a:lnTo>
                  <a:pt x="721" y="1107"/>
                </a:lnTo>
                <a:lnTo>
                  <a:pt x="722" y="1106"/>
                </a:lnTo>
                <a:lnTo>
                  <a:pt x="722" y="1105"/>
                </a:lnTo>
                <a:lnTo>
                  <a:pt x="723" y="1103"/>
                </a:lnTo>
                <a:lnTo>
                  <a:pt x="722" y="1102"/>
                </a:lnTo>
                <a:lnTo>
                  <a:pt x="722" y="1101"/>
                </a:lnTo>
                <a:lnTo>
                  <a:pt x="722" y="1100"/>
                </a:lnTo>
                <a:lnTo>
                  <a:pt x="721" y="1100"/>
                </a:lnTo>
                <a:lnTo>
                  <a:pt x="721" y="1099"/>
                </a:lnTo>
                <a:lnTo>
                  <a:pt x="721" y="1097"/>
                </a:lnTo>
                <a:lnTo>
                  <a:pt x="719" y="1097"/>
                </a:lnTo>
                <a:lnTo>
                  <a:pt x="719" y="1096"/>
                </a:lnTo>
                <a:lnTo>
                  <a:pt x="721" y="1095"/>
                </a:lnTo>
                <a:lnTo>
                  <a:pt x="721" y="1094"/>
                </a:lnTo>
                <a:lnTo>
                  <a:pt x="719" y="1094"/>
                </a:lnTo>
                <a:lnTo>
                  <a:pt x="719" y="1093"/>
                </a:lnTo>
                <a:lnTo>
                  <a:pt x="718" y="1093"/>
                </a:lnTo>
                <a:lnTo>
                  <a:pt x="716" y="1090"/>
                </a:lnTo>
                <a:lnTo>
                  <a:pt x="715" y="1089"/>
                </a:lnTo>
                <a:lnTo>
                  <a:pt x="715" y="1088"/>
                </a:lnTo>
                <a:lnTo>
                  <a:pt x="713" y="1088"/>
                </a:lnTo>
                <a:lnTo>
                  <a:pt x="713" y="1087"/>
                </a:lnTo>
                <a:lnTo>
                  <a:pt x="712" y="1087"/>
                </a:lnTo>
                <a:lnTo>
                  <a:pt x="712" y="1086"/>
                </a:lnTo>
                <a:lnTo>
                  <a:pt x="711" y="1086"/>
                </a:lnTo>
                <a:lnTo>
                  <a:pt x="710" y="1086"/>
                </a:lnTo>
                <a:lnTo>
                  <a:pt x="709" y="1087"/>
                </a:lnTo>
                <a:lnTo>
                  <a:pt x="708" y="1087"/>
                </a:lnTo>
                <a:lnTo>
                  <a:pt x="708" y="1088"/>
                </a:lnTo>
                <a:lnTo>
                  <a:pt x="706" y="1088"/>
                </a:lnTo>
                <a:lnTo>
                  <a:pt x="706" y="1089"/>
                </a:lnTo>
                <a:lnTo>
                  <a:pt x="705" y="1090"/>
                </a:lnTo>
                <a:lnTo>
                  <a:pt x="704" y="1090"/>
                </a:lnTo>
                <a:lnTo>
                  <a:pt x="703" y="1092"/>
                </a:lnTo>
                <a:lnTo>
                  <a:pt x="702" y="1094"/>
                </a:lnTo>
                <a:lnTo>
                  <a:pt x="700" y="1095"/>
                </a:lnTo>
                <a:lnTo>
                  <a:pt x="699" y="1095"/>
                </a:lnTo>
                <a:lnTo>
                  <a:pt x="699" y="1096"/>
                </a:lnTo>
                <a:lnTo>
                  <a:pt x="699" y="1097"/>
                </a:lnTo>
                <a:lnTo>
                  <a:pt x="698" y="1099"/>
                </a:lnTo>
                <a:lnTo>
                  <a:pt x="697" y="1099"/>
                </a:lnTo>
                <a:lnTo>
                  <a:pt x="696" y="1099"/>
                </a:lnTo>
                <a:lnTo>
                  <a:pt x="696" y="1100"/>
                </a:lnTo>
                <a:lnTo>
                  <a:pt x="694" y="1101"/>
                </a:lnTo>
                <a:lnTo>
                  <a:pt x="693" y="1101"/>
                </a:lnTo>
                <a:lnTo>
                  <a:pt x="692" y="1101"/>
                </a:lnTo>
                <a:lnTo>
                  <a:pt x="691" y="1100"/>
                </a:lnTo>
                <a:lnTo>
                  <a:pt x="690" y="1100"/>
                </a:lnTo>
                <a:lnTo>
                  <a:pt x="688" y="1100"/>
                </a:lnTo>
                <a:lnTo>
                  <a:pt x="688" y="1101"/>
                </a:lnTo>
                <a:lnTo>
                  <a:pt x="687" y="1101"/>
                </a:lnTo>
                <a:lnTo>
                  <a:pt x="686" y="1100"/>
                </a:lnTo>
                <a:lnTo>
                  <a:pt x="685" y="1100"/>
                </a:lnTo>
                <a:lnTo>
                  <a:pt x="684" y="1100"/>
                </a:lnTo>
                <a:lnTo>
                  <a:pt x="682" y="1100"/>
                </a:lnTo>
                <a:lnTo>
                  <a:pt x="681" y="1100"/>
                </a:lnTo>
                <a:lnTo>
                  <a:pt x="680" y="1100"/>
                </a:lnTo>
                <a:lnTo>
                  <a:pt x="679" y="1100"/>
                </a:lnTo>
                <a:lnTo>
                  <a:pt x="678" y="1100"/>
                </a:lnTo>
                <a:lnTo>
                  <a:pt x="677" y="1100"/>
                </a:lnTo>
                <a:lnTo>
                  <a:pt x="675" y="1100"/>
                </a:lnTo>
                <a:lnTo>
                  <a:pt x="674" y="1100"/>
                </a:lnTo>
                <a:lnTo>
                  <a:pt x="673" y="1100"/>
                </a:lnTo>
                <a:lnTo>
                  <a:pt x="673" y="1101"/>
                </a:lnTo>
                <a:lnTo>
                  <a:pt x="673" y="1102"/>
                </a:lnTo>
                <a:lnTo>
                  <a:pt x="672" y="1102"/>
                </a:lnTo>
                <a:lnTo>
                  <a:pt x="671" y="1103"/>
                </a:lnTo>
                <a:lnTo>
                  <a:pt x="669" y="1103"/>
                </a:lnTo>
                <a:lnTo>
                  <a:pt x="669" y="1102"/>
                </a:lnTo>
                <a:lnTo>
                  <a:pt x="669" y="1101"/>
                </a:lnTo>
                <a:lnTo>
                  <a:pt x="668" y="1101"/>
                </a:lnTo>
                <a:lnTo>
                  <a:pt x="667" y="1100"/>
                </a:lnTo>
                <a:lnTo>
                  <a:pt x="666" y="1100"/>
                </a:lnTo>
                <a:lnTo>
                  <a:pt x="666" y="1099"/>
                </a:lnTo>
                <a:lnTo>
                  <a:pt x="666" y="1097"/>
                </a:lnTo>
                <a:lnTo>
                  <a:pt x="666" y="1096"/>
                </a:lnTo>
                <a:lnTo>
                  <a:pt x="666" y="1095"/>
                </a:lnTo>
                <a:lnTo>
                  <a:pt x="665" y="1095"/>
                </a:lnTo>
                <a:lnTo>
                  <a:pt x="663" y="1094"/>
                </a:lnTo>
                <a:lnTo>
                  <a:pt x="663" y="1095"/>
                </a:lnTo>
                <a:lnTo>
                  <a:pt x="663" y="1096"/>
                </a:lnTo>
                <a:lnTo>
                  <a:pt x="665" y="1097"/>
                </a:lnTo>
                <a:lnTo>
                  <a:pt x="665" y="1099"/>
                </a:lnTo>
                <a:lnTo>
                  <a:pt x="663" y="1099"/>
                </a:lnTo>
                <a:lnTo>
                  <a:pt x="662" y="1099"/>
                </a:lnTo>
                <a:lnTo>
                  <a:pt x="662" y="1100"/>
                </a:lnTo>
                <a:lnTo>
                  <a:pt x="660" y="1100"/>
                </a:lnTo>
                <a:lnTo>
                  <a:pt x="660" y="1099"/>
                </a:lnTo>
                <a:lnTo>
                  <a:pt x="660" y="1097"/>
                </a:lnTo>
                <a:lnTo>
                  <a:pt x="660" y="1096"/>
                </a:lnTo>
                <a:lnTo>
                  <a:pt x="661" y="1096"/>
                </a:lnTo>
                <a:lnTo>
                  <a:pt x="662" y="1095"/>
                </a:lnTo>
                <a:lnTo>
                  <a:pt x="662" y="1094"/>
                </a:lnTo>
                <a:lnTo>
                  <a:pt x="663" y="1093"/>
                </a:lnTo>
                <a:lnTo>
                  <a:pt x="663" y="1092"/>
                </a:lnTo>
                <a:lnTo>
                  <a:pt x="663" y="1090"/>
                </a:lnTo>
                <a:lnTo>
                  <a:pt x="663" y="1089"/>
                </a:lnTo>
                <a:lnTo>
                  <a:pt x="665" y="1088"/>
                </a:lnTo>
                <a:lnTo>
                  <a:pt x="666" y="1088"/>
                </a:lnTo>
                <a:lnTo>
                  <a:pt x="666" y="1087"/>
                </a:lnTo>
                <a:lnTo>
                  <a:pt x="667" y="1087"/>
                </a:lnTo>
                <a:lnTo>
                  <a:pt x="667" y="1086"/>
                </a:lnTo>
                <a:lnTo>
                  <a:pt x="668" y="1086"/>
                </a:lnTo>
                <a:lnTo>
                  <a:pt x="668" y="1084"/>
                </a:lnTo>
                <a:lnTo>
                  <a:pt x="667" y="1084"/>
                </a:lnTo>
                <a:lnTo>
                  <a:pt x="667" y="1083"/>
                </a:lnTo>
                <a:lnTo>
                  <a:pt x="667" y="1082"/>
                </a:lnTo>
                <a:lnTo>
                  <a:pt x="668" y="1082"/>
                </a:lnTo>
                <a:lnTo>
                  <a:pt x="669" y="1081"/>
                </a:lnTo>
                <a:lnTo>
                  <a:pt x="669" y="1080"/>
                </a:lnTo>
                <a:lnTo>
                  <a:pt x="669" y="1078"/>
                </a:lnTo>
                <a:lnTo>
                  <a:pt x="669" y="1077"/>
                </a:lnTo>
                <a:lnTo>
                  <a:pt x="668" y="1076"/>
                </a:lnTo>
                <a:lnTo>
                  <a:pt x="668" y="1075"/>
                </a:lnTo>
                <a:lnTo>
                  <a:pt x="667" y="1075"/>
                </a:lnTo>
                <a:lnTo>
                  <a:pt x="667" y="1074"/>
                </a:lnTo>
                <a:lnTo>
                  <a:pt x="667" y="1072"/>
                </a:lnTo>
                <a:lnTo>
                  <a:pt x="667" y="1071"/>
                </a:lnTo>
                <a:lnTo>
                  <a:pt x="667" y="1070"/>
                </a:lnTo>
                <a:lnTo>
                  <a:pt x="666" y="1070"/>
                </a:lnTo>
                <a:lnTo>
                  <a:pt x="666" y="1069"/>
                </a:lnTo>
                <a:lnTo>
                  <a:pt x="667" y="1069"/>
                </a:lnTo>
                <a:lnTo>
                  <a:pt x="667" y="1068"/>
                </a:lnTo>
                <a:lnTo>
                  <a:pt x="668" y="1068"/>
                </a:lnTo>
                <a:lnTo>
                  <a:pt x="668" y="1067"/>
                </a:lnTo>
                <a:lnTo>
                  <a:pt x="669" y="1067"/>
                </a:lnTo>
                <a:lnTo>
                  <a:pt x="671" y="1065"/>
                </a:lnTo>
                <a:lnTo>
                  <a:pt x="671" y="1064"/>
                </a:lnTo>
                <a:lnTo>
                  <a:pt x="672" y="1064"/>
                </a:lnTo>
                <a:lnTo>
                  <a:pt x="673" y="1063"/>
                </a:lnTo>
                <a:lnTo>
                  <a:pt x="674" y="1063"/>
                </a:lnTo>
                <a:lnTo>
                  <a:pt x="674" y="1062"/>
                </a:lnTo>
                <a:lnTo>
                  <a:pt x="674" y="1061"/>
                </a:lnTo>
                <a:lnTo>
                  <a:pt x="677" y="1059"/>
                </a:lnTo>
                <a:lnTo>
                  <a:pt x="678" y="1059"/>
                </a:lnTo>
                <a:lnTo>
                  <a:pt x="678" y="1058"/>
                </a:lnTo>
                <a:lnTo>
                  <a:pt x="679" y="1058"/>
                </a:lnTo>
                <a:lnTo>
                  <a:pt x="679" y="1057"/>
                </a:lnTo>
                <a:lnTo>
                  <a:pt x="680" y="1057"/>
                </a:lnTo>
                <a:lnTo>
                  <a:pt x="681" y="1056"/>
                </a:lnTo>
                <a:lnTo>
                  <a:pt x="681" y="1055"/>
                </a:lnTo>
                <a:lnTo>
                  <a:pt x="681" y="1053"/>
                </a:lnTo>
                <a:lnTo>
                  <a:pt x="680" y="1053"/>
                </a:lnTo>
                <a:lnTo>
                  <a:pt x="681" y="1052"/>
                </a:lnTo>
                <a:lnTo>
                  <a:pt x="682" y="1051"/>
                </a:lnTo>
                <a:lnTo>
                  <a:pt x="682" y="1050"/>
                </a:lnTo>
                <a:lnTo>
                  <a:pt x="684" y="1049"/>
                </a:lnTo>
                <a:lnTo>
                  <a:pt x="682" y="1048"/>
                </a:lnTo>
                <a:lnTo>
                  <a:pt x="684" y="1048"/>
                </a:lnTo>
                <a:lnTo>
                  <a:pt x="684" y="1046"/>
                </a:lnTo>
                <a:lnTo>
                  <a:pt x="685" y="1045"/>
                </a:lnTo>
                <a:lnTo>
                  <a:pt x="685" y="1044"/>
                </a:lnTo>
                <a:lnTo>
                  <a:pt x="684" y="1044"/>
                </a:lnTo>
                <a:lnTo>
                  <a:pt x="684" y="1043"/>
                </a:lnTo>
                <a:lnTo>
                  <a:pt x="682" y="1043"/>
                </a:lnTo>
                <a:lnTo>
                  <a:pt x="682" y="1042"/>
                </a:lnTo>
                <a:lnTo>
                  <a:pt x="682" y="1040"/>
                </a:lnTo>
                <a:lnTo>
                  <a:pt x="681" y="1039"/>
                </a:lnTo>
                <a:lnTo>
                  <a:pt x="681" y="1038"/>
                </a:lnTo>
                <a:lnTo>
                  <a:pt x="681" y="1036"/>
                </a:lnTo>
                <a:lnTo>
                  <a:pt x="681" y="1034"/>
                </a:lnTo>
                <a:lnTo>
                  <a:pt x="681" y="1032"/>
                </a:lnTo>
                <a:lnTo>
                  <a:pt x="681" y="1031"/>
                </a:lnTo>
                <a:lnTo>
                  <a:pt x="680" y="1030"/>
                </a:lnTo>
                <a:lnTo>
                  <a:pt x="679" y="1027"/>
                </a:lnTo>
                <a:lnTo>
                  <a:pt x="678" y="1027"/>
                </a:lnTo>
                <a:lnTo>
                  <a:pt x="678" y="1026"/>
                </a:lnTo>
                <a:lnTo>
                  <a:pt x="678" y="1025"/>
                </a:lnTo>
                <a:lnTo>
                  <a:pt x="677" y="1025"/>
                </a:lnTo>
                <a:lnTo>
                  <a:pt x="675" y="1025"/>
                </a:lnTo>
                <a:lnTo>
                  <a:pt x="675" y="1024"/>
                </a:lnTo>
                <a:lnTo>
                  <a:pt x="674" y="1024"/>
                </a:lnTo>
                <a:lnTo>
                  <a:pt x="674" y="1023"/>
                </a:lnTo>
                <a:lnTo>
                  <a:pt x="674" y="1021"/>
                </a:lnTo>
                <a:lnTo>
                  <a:pt x="674" y="1020"/>
                </a:lnTo>
                <a:lnTo>
                  <a:pt x="674" y="1019"/>
                </a:lnTo>
                <a:lnTo>
                  <a:pt x="675" y="1019"/>
                </a:lnTo>
                <a:lnTo>
                  <a:pt x="677" y="1020"/>
                </a:lnTo>
                <a:lnTo>
                  <a:pt x="678" y="1020"/>
                </a:lnTo>
                <a:lnTo>
                  <a:pt x="679" y="1020"/>
                </a:lnTo>
                <a:lnTo>
                  <a:pt x="680" y="1020"/>
                </a:lnTo>
                <a:lnTo>
                  <a:pt x="681" y="1021"/>
                </a:lnTo>
                <a:lnTo>
                  <a:pt x="682" y="1021"/>
                </a:lnTo>
                <a:lnTo>
                  <a:pt x="684" y="1021"/>
                </a:lnTo>
                <a:lnTo>
                  <a:pt x="685" y="1021"/>
                </a:lnTo>
                <a:lnTo>
                  <a:pt x="685" y="1020"/>
                </a:lnTo>
                <a:lnTo>
                  <a:pt x="686" y="1020"/>
                </a:lnTo>
                <a:lnTo>
                  <a:pt x="686" y="1019"/>
                </a:lnTo>
                <a:lnTo>
                  <a:pt x="686" y="1018"/>
                </a:lnTo>
                <a:lnTo>
                  <a:pt x="686" y="1015"/>
                </a:lnTo>
                <a:lnTo>
                  <a:pt x="686" y="1014"/>
                </a:lnTo>
                <a:lnTo>
                  <a:pt x="686" y="1013"/>
                </a:lnTo>
                <a:lnTo>
                  <a:pt x="687" y="1013"/>
                </a:lnTo>
                <a:lnTo>
                  <a:pt x="688" y="1012"/>
                </a:lnTo>
                <a:lnTo>
                  <a:pt x="688" y="1011"/>
                </a:lnTo>
                <a:lnTo>
                  <a:pt x="688" y="1009"/>
                </a:lnTo>
                <a:lnTo>
                  <a:pt x="688" y="1008"/>
                </a:lnTo>
                <a:lnTo>
                  <a:pt x="688" y="1007"/>
                </a:lnTo>
                <a:lnTo>
                  <a:pt x="688" y="1006"/>
                </a:lnTo>
                <a:lnTo>
                  <a:pt x="688" y="1005"/>
                </a:lnTo>
                <a:lnTo>
                  <a:pt x="687" y="1002"/>
                </a:lnTo>
                <a:lnTo>
                  <a:pt x="686" y="1002"/>
                </a:lnTo>
                <a:lnTo>
                  <a:pt x="685" y="1001"/>
                </a:lnTo>
                <a:lnTo>
                  <a:pt x="684" y="1001"/>
                </a:lnTo>
                <a:lnTo>
                  <a:pt x="684" y="1000"/>
                </a:lnTo>
                <a:lnTo>
                  <a:pt x="684" y="999"/>
                </a:lnTo>
                <a:lnTo>
                  <a:pt x="682" y="999"/>
                </a:lnTo>
                <a:lnTo>
                  <a:pt x="682" y="998"/>
                </a:lnTo>
                <a:lnTo>
                  <a:pt x="681" y="998"/>
                </a:lnTo>
                <a:lnTo>
                  <a:pt x="681" y="996"/>
                </a:lnTo>
                <a:lnTo>
                  <a:pt x="680" y="994"/>
                </a:lnTo>
                <a:lnTo>
                  <a:pt x="680" y="993"/>
                </a:lnTo>
                <a:lnTo>
                  <a:pt x="679" y="993"/>
                </a:lnTo>
                <a:lnTo>
                  <a:pt x="679" y="992"/>
                </a:lnTo>
                <a:lnTo>
                  <a:pt x="678" y="992"/>
                </a:lnTo>
                <a:lnTo>
                  <a:pt x="677" y="990"/>
                </a:lnTo>
                <a:lnTo>
                  <a:pt x="677" y="989"/>
                </a:lnTo>
                <a:lnTo>
                  <a:pt x="677" y="988"/>
                </a:lnTo>
                <a:lnTo>
                  <a:pt x="677" y="987"/>
                </a:lnTo>
                <a:lnTo>
                  <a:pt x="677" y="986"/>
                </a:lnTo>
                <a:lnTo>
                  <a:pt x="675" y="986"/>
                </a:lnTo>
                <a:lnTo>
                  <a:pt x="675" y="984"/>
                </a:lnTo>
                <a:lnTo>
                  <a:pt x="677" y="984"/>
                </a:lnTo>
                <a:lnTo>
                  <a:pt x="678" y="984"/>
                </a:lnTo>
                <a:lnTo>
                  <a:pt x="679" y="983"/>
                </a:lnTo>
                <a:lnTo>
                  <a:pt x="680" y="983"/>
                </a:lnTo>
                <a:lnTo>
                  <a:pt x="681" y="983"/>
                </a:lnTo>
                <a:lnTo>
                  <a:pt x="682" y="983"/>
                </a:lnTo>
                <a:lnTo>
                  <a:pt x="682" y="982"/>
                </a:lnTo>
                <a:lnTo>
                  <a:pt x="684" y="981"/>
                </a:lnTo>
                <a:lnTo>
                  <a:pt x="685" y="981"/>
                </a:lnTo>
                <a:lnTo>
                  <a:pt x="686" y="981"/>
                </a:lnTo>
                <a:lnTo>
                  <a:pt x="687" y="981"/>
                </a:lnTo>
                <a:lnTo>
                  <a:pt x="687" y="980"/>
                </a:lnTo>
                <a:lnTo>
                  <a:pt x="687" y="978"/>
                </a:lnTo>
                <a:lnTo>
                  <a:pt x="687" y="977"/>
                </a:lnTo>
                <a:lnTo>
                  <a:pt x="687" y="976"/>
                </a:lnTo>
                <a:lnTo>
                  <a:pt x="686" y="976"/>
                </a:lnTo>
                <a:lnTo>
                  <a:pt x="686" y="975"/>
                </a:lnTo>
                <a:lnTo>
                  <a:pt x="685" y="975"/>
                </a:lnTo>
                <a:lnTo>
                  <a:pt x="684" y="974"/>
                </a:lnTo>
                <a:lnTo>
                  <a:pt x="682" y="973"/>
                </a:lnTo>
                <a:lnTo>
                  <a:pt x="681" y="973"/>
                </a:lnTo>
                <a:lnTo>
                  <a:pt x="681" y="971"/>
                </a:lnTo>
                <a:lnTo>
                  <a:pt x="680" y="970"/>
                </a:lnTo>
                <a:lnTo>
                  <a:pt x="681" y="969"/>
                </a:lnTo>
                <a:lnTo>
                  <a:pt x="681" y="968"/>
                </a:lnTo>
                <a:lnTo>
                  <a:pt x="680" y="968"/>
                </a:lnTo>
                <a:lnTo>
                  <a:pt x="680" y="967"/>
                </a:lnTo>
                <a:lnTo>
                  <a:pt x="679" y="967"/>
                </a:lnTo>
                <a:lnTo>
                  <a:pt x="679" y="965"/>
                </a:lnTo>
                <a:lnTo>
                  <a:pt x="678" y="965"/>
                </a:lnTo>
                <a:lnTo>
                  <a:pt x="677" y="965"/>
                </a:lnTo>
                <a:lnTo>
                  <a:pt x="675" y="965"/>
                </a:lnTo>
                <a:lnTo>
                  <a:pt x="674" y="964"/>
                </a:lnTo>
                <a:lnTo>
                  <a:pt x="673" y="964"/>
                </a:lnTo>
                <a:lnTo>
                  <a:pt x="672" y="963"/>
                </a:lnTo>
                <a:lnTo>
                  <a:pt x="671" y="962"/>
                </a:lnTo>
                <a:lnTo>
                  <a:pt x="669" y="961"/>
                </a:lnTo>
                <a:lnTo>
                  <a:pt x="668" y="961"/>
                </a:lnTo>
                <a:lnTo>
                  <a:pt x="668" y="959"/>
                </a:lnTo>
                <a:lnTo>
                  <a:pt x="667" y="959"/>
                </a:lnTo>
                <a:lnTo>
                  <a:pt x="666" y="957"/>
                </a:lnTo>
                <a:lnTo>
                  <a:pt x="666" y="956"/>
                </a:lnTo>
                <a:lnTo>
                  <a:pt x="666" y="955"/>
                </a:lnTo>
                <a:lnTo>
                  <a:pt x="667" y="953"/>
                </a:lnTo>
                <a:lnTo>
                  <a:pt x="666" y="953"/>
                </a:lnTo>
                <a:lnTo>
                  <a:pt x="666" y="952"/>
                </a:lnTo>
                <a:lnTo>
                  <a:pt x="665" y="952"/>
                </a:lnTo>
                <a:lnTo>
                  <a:pt x="665" y="951"/>
                </a:lnTo>
                <a:lnTo>
                  <a:pt x="663" y="951"/>
                </a:lnTo>
                <a:lnTo>
                  <a:pt x="662" y="950"/>
                </a:lnTo>
                <a:lnTo>
                  <a:pt x="660" y="950"/>
                </a:lnTo>
                <a:lnTo>
                  <a:pt x="659" y="950"/>
                </a:lnTo>
                <a:lnTo>
                  <a:pt x="657" y="951"/>
                </a:lnTo>
                <a:lnTo>
                  <a:pt x="656" y="950"/>
                </a:lnTo>
                <a:lnTo>
                  <a:pt x="656" y="949"/>
                </a:lnTo>
                <a:lnTo>
                  <a:pt x="655" y="949"/>
                </a:lnTo>
                <a:lnTo>
                  <a:pt x="655" y="948"/>
                </a:lnTo>
                <a:lnTo>
                  <a:pt x="655" y="949"/>
                </a:lnTo>
                <a:lnTo>
                  <a:pt x="654" y="949"/>
                </a:lnTo>
                <a:lnTo>
                  <a:pt x="653" y="949"/>
                </a:lnTo>
                <a:lnTo>
                  <a:pt x="652" y="948"/>
                </a:lnTo>
                <a:lnTo>
                  <a:pt x="652" y="949"/>
                </a:lnTo>
                <a:lnTo>
                  <a:pt x="650" y="949"/>
                </a:lnTo>
                <a:lnTo>
                  <a:pt x="649" y="948"/>
                </a:lnTo>
                <a:lnTo>
                  <a:pt x="648" y="949"/>
                </a:lnTo>
                <a:lnTo>
                  <a:pt x="647" y="949"/>
                </a:lnTo>
                <a:lnTo>
                  <a:pt x="646" y="949"/>
                </a:lnTo>
                <a:lnTo>
                  <a:pt x="644" y="949"/>
                </a:lnTo>
                <a:lnTo>
                  <a:pt x="643" y="949"/>
                </a:lnTo>
                <a:lnTo>
                  <a:pt x="642" y="949"/>
                </a:lnTo>
                <a:lnTo>
                  <a:pt x="641" y="949"/>
                </a:lnTo>
                <a:lnTo>
                  <a:pt x="640" y="949"/>
                </a:lnTo>
                <a:lnTo>
                  <a:pt x="640" y="948"/>
                </a:lnTo>
                <a:lnTo>
                  <a:pt x="640" y="946"/>
                </a:lnTo>
                <a:lnTo>
                  <a:pt x="638" y="946"/>
                </a:lnTo>
                <a:lnTo>
                  <a:pt x="638" y="945"/>
                </a:lnTo>
                <a:lnTo>
                  <a:pt x="637" y="945"/>
                </a:lnTo>
                <a:lnTo>
                  <a:pt x="636" y="944"/>
                </a:lnTo>
                <a:lnTo>
                  <a:pt x="634" y="944"/>
                </a:lnTo>
                <a:lnTo>
                  <a:pt x="634" y="943"/>
                </a:lnTo>
                <a:lnTo>
                  <a:pt x="635" y="943"/>
                </a:lnTo>
                <a:lnTo>
                  <a:pt x="635" y="942"/>
                </a:lnTo>
                <a:lnTo>
                  <a:pt x="636" y="942"/>
                </a:lnTo>
                <a:lnTo>
                  <a:pt x="635" y="942"/>
                </a:lnTo>
                <a:lnTo>
                  <a:pt x="635" y="939"/>
                </a:lnTo>
                <a:lnTo>
                  <a:pt x="635" y="937"/>
                </a:lnTo>
                <a:lnTo>
                  <a:pt x="634" y="937"/>
                </a:lnTo>
                <a:lnTo>
                  <a:pt x="634" y="936"/>
                </a:lnTo>
                <a:lnTo>
                  <a:pt x="634" y="934"/>
                </a:lnTo>
                <a:lnTo>
                  <a:pt x="632" y="934"/>
                </a:lnTo>
                <a:lnTo>
                  <a:pt x="631" y="934"/>
                </a:lnTo>
                <a:lnTo>
                  <a:pt x="630" y="934"/>
                </a:lnTo>
                <a:lnTo>
                  <a:pt x="630" y="936"/>
                </a:lnTo>
                <a:lnTo>
                  <a:pt x="629" y="936"/>
                </a:lnTo>
                <a:lnTo>
                  <a:pt x="628" y="936"/>
                </a:lnTo>
                <a:lnTo>
                  <a:pt x="627" y="936"/>
                </a:lnTo>
                <a:lnTo>
                  <a:pt x="625" y="936"/>
                </a:lnTo>
                <a:lnTo>
                  <a:pt x="624" y="937"/>
                </a:lnTo>
                <a:lnTo>
                  <a:pt x="623" y="937"/>
                </a:lnTo>
                <a:lnTo>
                  <a:pt x="622" y="937"/>
                </a:lnTo>
                <a:lnTo>
                  <a:pt x="621" y="937"/>
                </a:lnTo>
                <a:lnTo>
                  <a:pt x="619" y="938"/>
                </a:lnTo>
                <a:lnTo>
                  <a:pt x="619" y="939"/>
                </a:lnTo>
                <a:lnTo>
                  <a:pt x="618" y="939"/>
                </a:lnTo>
                <a:lnTo>
                  <a:pt x="618" y="940"/>
                </a:lnTo>
                <a:lnTo>
                  <a:pt x="617" y="940"/>
                </a:lnTo>
                <a:lnTo>
                  <a:pt x="616" y="940"/>
                </a:lnTo>
                <a:lnTo>
                  <a:pt x="615" y="940"/>
                </a:lnTo>
                <a:lnTo>
                  <a:pt x="613" y="940"/>
                </a:lnTo>
                <a:lnTo>
                  <a:pt x="612" y="940"/>
                </a:lnTo>
                <a:lnTo>
                  <a:pt x="611" y="940"/>
                </a:lnTo>
                <a:lnTo>
                  <a:pt x="611" y="939"/>
                </a:lnTo>
                <a:lnTo>
                  <a:pt x="610" y="939"/>
                </a:lnTo>
                <a:lnTo>
                  <a:pt x="610" y="938"/>
                </a:lnTo>
                <a:lnTo>
                  <a:pt x="609" y="938"/>
                </a:lnTo>
                <a:lnTo>
                  <a:pt x="607" y="939"/>
                </a:lnTo>
                <a:lnTo>
                  <a:pt x="606" y="938"/>
                </a:lnTo>
                <a:lnTo>
                  <a:pt x="605" y="937"/>
                </a:lnTo>
                <a:lnTo>
                  <a:pt x="604" y="937"/>
                </a:lnTo>
                <a:lnTo>
                  <a:pt x="604" y="936"/>
                </a:lnTo>
                <a:lnTo>
                  <a:pt x="603" y="934"/>
                </a:lnTo>
                <a:lnTo>
                  <a:pt x="603" y="933"/>
                </a:lnTo>
                <a:lnTo>
                  <a:pt x="603" y="932"/>
                </a:lnTo>
                <a:lnTo>
                  <a:pt x="602" y="932"/>
                </a:lnTo>
                <a:lnTo>
                  <a:pt x="600" y="932"/>
                </a:lnTo>
                <a:lnTo>
                  <a:pt x="600" y="931"/>
                </a:lnTo>
                <a:lnTo>
                  <a:pt x="599" y="931"/>
                </a:lnTo>
                <a:lnTo>
                  <a:pt x="598" y="931"/>
                </a:lnTo>
                <a:lnTo>
                  <a:pt x="598" y="930"/>
                </a:lnTo>
                <a:lnTo>
                  <a:pt x="597" y="930"/>
                </a:lnTo>
                <a:lnTo>
                  <a:pt x="597" y="928"/>
                </a:lnTo>
                <a:lnTo>
                  <a:pt x="596" y="928"/>
                </a:lnTo>
                <a:lnTo>
                  <a:pt x="594" y="926"/>
                </a:lnTo>
                <a:lnTo>
                  <a:pt x="594" y="925"/>
                </a:lnTo>
                <a:lnTo>
                  <a:pt x="596" y="924"/>
                </a:lnTo>
                <a:lnTo>
                  <a:pt x="597" y="923"/>
                </a:lnTo>
                <a:lnTo>
                  <a:pt x="598" y="923"/>
                </a:lnTo>
                <a:lnTo>
                  <a:pt x="598" y="921"/>
                </a:lnTo>
                <a:lnTo>
                  <a:pt x="600" y="919"/>
                </a:lnTo>
                <a:lnTo>
                  <a:pt x="602" y="919"/>
                </a:lnTo>
                <a:lnTo>
                  <a:pt x="602" y="918"/>
                </a:lnTo>
                <a:lnTo>
                  <a:pt x="603" y="918"/>
                </a:lnTo>
                <a:lnTo>
                  <a:pt x="603" y="917"/>
                </a:lnTo>
                <a:lnTo>
                  <a:pt x="604" y="915"/>
                </a:lnTo>
                <a:lnTo>
                  <a:pt x="604" y="914"/>
                </a:lnTo>
                <a:lnTo>
                  <a:pt x="605" y="914"/>
                </a:lnTo>
                <a:lnTo>
                  <a:pt x="606" y="912"/>
                </a:lnTo>
                <a:lnTo>
                  <a:pt x="607" y="912"/>
                </a:lnTo>
                <a:lnTo>
                  <a:pt x="607" y="911"/>
                </a:lnTo>
                <a:lnTo>
                  <a:pt x="607" y="909"/>
                </a:lnTo>
                <a:lnTo>
                  <a:pt x="609" y="909"/>
                </a:lnTo>
                <a:lnTo>
                  <a:pt x="609" y="908"/>
                </a:lnTo>
                <a:lnTo>
                  <a:pt x="610" y="908"/>
                </a:lnTo>
                <a:lnTo>
                  <a:pt x="610" y="909"/>
                </a:lnTo>
                <a:lnTo>
                  <a:pt x="611" y="909"/>
                </a:lnTo>
                <a:lnTo>
                  <a:pt x="611" y="908"/>
                </a:lnTo>
                <a:lnTo>
                  <a:pt x="611" y="907"/>
                </a:lnTo>
                <a:lnTo>
                  <a:pt x="612" y="907"/>
                </a:lnTo>
                <a:lnTo>
                  <a:pt x="612" y="906"/>
                </a:lnTo>
                <a:lnTo>
                  <a:pt x="612" y="905"/>
                </a:lnTo>
                <a:lnTo>
                  <a:pt x="611" y="905"/>
                </a:lnTo>
                <a:lnTo>
                  <a:pt x="610" y="905"/>
                </a:lnTo>
                <a:lnTo>
                  <a:pt x="610" y="903"/>
                </a:lnTo>
                <a:lnTo>
                  <a:pt x="609" y="903"/>
                </a:lnTo>
                <a:lnTo>
                  <a:pt x="606" y="903"/>
                </a:lnTo>
                <a:lnTo>
                  <a:pt x="605" y="903"/>
                </a:lnTo>
                <a:lnTo>
                  <a:pt x="604" y="902"/>
                </a:lnTo>
                <a:lnTo>
                  <a:pt x="604" y="901"/>
                </a:lnTo>
                <a:lnTo>
                  <a:pt x="604" y="900"/>
                </a:lnTo>
                <a:lnTo>
                  <a:pt x="604" y="899"/>
                </a:lnTo>
                <a:lnTo>
                  <a:pt x="604" y="898"/>
                </a:lnTo>
                <a:lnTo>
                  <a:pt x="603" y="896"/>
                </a:lnTo>
                <a:lnTo>
                  <a:pt x="603" y="895"/>
                </a:lnTo>
                <a:lnTo>
                  <a:pt x="603" y="893"/>
                </a:lnTo>
                <a:lnTo>
                  <a:pt x="604" y="892"/>
                </a:lnTo>
                <a:lnTo>
                  <a:pt x="605" y="890"/>
                </a:lnTo>
                <a:lnTo>
                  <a:pt x="605" y="889"/>
                </a:lnTo>
                <a:lnTo>
                  <a:pt x="604" y="888"/>
                </a:lnTo>
                <a:lnTo>
                  <a:pt x="604" y="887"/>
                </a:lnTo>
                <a:lnTo>
                  <a:pt x="603" y="887"/>
                </a:lnTo>
                <a:lnTo>
                  <a:pt x="600" y="887"/>
                </a:lnTo>
                <a:lnTo>
                  <a:pt x="599" y="888"/>
                </a:lnTo>
                <a:lnTo>
                  <a:pt x="598" y="888"/>
                </a:lnTo>
                <a:lnTo>
                  <a:pt x="598" y="887"/>
                </a:lnTo>
                <a:lnTo>
                  <a:pt x="598" y="886"/>
                </a:lnTo>
                <a:lnTo>
                  <a:pt x="597" y="886"/>
                </a:lnTo>
                <a:lnTo>
                  <a:pt x="596" y="884"/>
                </a:lnTo>
                <a:lnTo>
                  <a:pt x="594" y="884"/>
                </a:lnTo>
                <a:lnTo>
                  <a:pt x="593" y="883"/>
                </a:lnTo>
                <a:lnTo>
                  <a:pt x="592" y="882"/>
                </a:lnTo>
                <a:lnTo>
                  <a:pt x="591" y="882"/>
                </a:lnTo>
                <a:lnTo>
                  <a:pt x="588" y="881"/>
                </a:lnTo>
                <a:lnTo>
                  <a:pt x="587" y="881"/>
                </a:lnTo>
                <a:lnTo>
                  <a:pt x="588" y="881"/>
                </a:lnTo>
                <a:lnTo>
                  <a:pt x="587" y="881"/>
                </a:lnTo>
                <a:lnTo>
                  <a:pt x="586" y="881"/>
                </a:lnTo>
                <a:lnTo>
                  <a:pt x="585" y="880"/>
                </a:lnTo>
                <a:lnTo>
                  <a:pt x="585" y="878"/>
                </a:lnTo>
                <a:lnTo>
                  <a:pt x="584" y="878"/>
                </a:lnTo>
                <a:lnTo>
                  <a:pt x="584" y="877"/>
                </a:lnTo>
                <a:lnTo>
                  <a:pt x="582" y="877"/>
                </a:lnTo>
                <a:lnTo>
                  <a:pt x="581" y="877"/>
                </a:lnTo>
                <a:lnTo>
                  <a:pt x="581" y="876"/>
                </a:lnTo>
                <a:lnTo>
                  <a:pt x="580" y="876"/>
                </a:lnTo>
                <a:lnTo>
                  <a:pt x="579" y="875"/>
                </a:lnTo>
                <a:lnTo>
                  <a:pt x="579" y="876"/>
                </a:lnTo>
                <a:lnTo>
                  <a:pt x="578" y="876"/>
                </a:lnTo>
                <a:lnTo>
                  <a:pt x="578" y="877"/>
                </a:lnTo>
                <a:lnTo>
                  <a:pt x="578" y="878"/>
                </a:lnTo>
                <a:lnTo>
                  <a:pt x="577" y="878"/>
                </a:lnTo>
                <a:lnTo>
                  <a:pt x="575" y="878"/>
                </a:lnTo>
                <a:lnTo>
                  <a:pt x="574" y="878"/>
                </a:lnTo>
                <a:lnTo>
                  <a:pt x="574" y="877"/>
                </a:lnTo>
                <a:lnTo>
                  <a:pt x="573" y="877"/>
                </a:lnTo>
                <a:lnTo>
                  <a:pt x="572" y="877"/>
                </a:lnTo>
                <a:lnTo>
                  <a:pt x="571" y="877"/>
                </a:lnTo>
                <a:lnTo>
                  <a:pt x="569" y="877"/>
                </a:lnTo>
                <a:lnTo>
                  <a:pt x="568" y="877"/>
                </a:lnTo>
                <a:lnTo>
                  <a:pt x="567" y="876"/>
                </a:lnTo>
                <a:lnTo>
                  <a:pt x="566" y="875"/>
                </a:lnTo>
                <a:lnTo>
                  <a:pt x="566" y="874"/>
                </a:lnTo>
                <a:lnTo>
                  <a:pt x="566" y="871"/>
                </a:lnTo>
                <a:lnTo>
                  <a:pt x="565" y="871"/>
                </a:lnTo>
                <a:lnTo>
                  <a:pt x="563" y="871"/>
                </a:lnTo>
                <a:lnTo>
                  <a:pt x="563" y="873"/>
                </a:lnTo>
                <a:lnTo>
                  <a:pt x="562" y="874"/>
                </a:lnTo>
                <a:lnTo>
                  <a:pt x="560" y="874"/>
                </a:lnTo>
                <a:lnTo>
                  <a:pt x="560" y="875"/>
                </a:lnTo>
                <a:lnTo>
                  <a:pt x="559" y="875"/>
                </a:lnTo>
                <a:lnTo>
                  <a:pt x="557" y="875"/>
                </a:lnTo>
                <a:lnTo>
                  <a:pt x="556" y="875"/>
                </a:lnTo>
                <a:lnTo>
                  <a:pt x="555" y="875"/>
                </a:lnTo>
                <a:lnTo>
                  <a:pt x="555" y="876"/>
                </a:lnTo>
                <a:lnTo>
                  <a:pt x="554" y="876"/>
                </a:lnTo>
                <a:lnTo>
                  <a:pt x="552" y="875"/>
                </a:lnTo>
                <a:lnTo>
                  <a:pt x="552" y="874"/>
                </a:lnTo>
                <a:lnTo>
                  <a:pt x="550" y="874"/>
                </a:lnTo>
                <a:lnTo>
                  <a:pt x="549" y="874"/>
                </a:lnTo>
                <a:lnTo>
                  <a:pt x="549" y="873"/>
                </a:lnTo>
                <a:lnTo>
                  <a:pt x="548" y="873"/>
                </a:lnTo>
                <a:lnTo>
                  <a:pt x="547" y="873"/>
                </a:lnTo>
                <a:lnTo>
                  <a:pt x="547" y="871"/>
                </a:lnTo>
                <a:lnTo>
                  <a:pt x="547" y="873"/>
                </a:lnTo>
                <a:lnTo>
                  <a:pt x="547" y="874"/>
                </a:lnTo>
                <a:lnTo>
                  <a:pt x="546" y="874"/>
                </a:lnTo>
                <a:lnTo>
                  <a:pt x="546" y="875"/>
                </a:lnTo>
                <a:lnTo>
                  <a:pt x="544" y="875"/>
                </a:lnTo>
                <a:lnTo>
                  <a:pt x="544" y="874"/>
                </a:lnTo>
                <a:lnTo>
                  <a:pt x="544" y="873"/>
                </a:lnTo>
                <a:lnTo>
                  <a:pt x="544" y="871"/>
                </a:lnTo>
                <a:lnTo>
                  <a:pt x="544" y="870"/>
                </a:lnTo>
                <a:lnTo>
                  <a:pt x="543" y="870"/>
                </a:lnTo>
                <a:lnTo>
                  <a:pt x="543" y="869"/>
                </a:lnTo>
                <a:lnTo>
                  <a:pt x="542" y="869"/>
                </a:lnTo>
                <a:lnTo>
                  <a:pt x="541" y="868"/>
                </a:lnTo>
                <a:lnTo>
                  <a:pt x="540" y="867"/>
                </a:lnTo>
                <a:lnTo>
                  <a:pt x="538" y="867"/>
                </a:lnTo>
                <a:lnTo>
                  <a:pt x="537" y="865"/>
                </a:lnTo>
                <a:lnTo>
                  <a:pt x="536" y="864"/>
                </a:lnTo>
                <a:lnTo>
                  <a:pt x="535" y="864"/>
                </a:lnTo>
                <a:lnTo>
                  <a:pt x="535" y="863"/>
                </a:lnTo>
                <a:lnTo>
                  <a:pt x="534" y="863"/>
                </a:lnTo>
                <a:lnTo>
                  <a:pt x="532" y="863"/>
                </a:lnTo>
                <a:lnTo>
                  <a:pt x="532" y="862"/>
                </a:lnTo>
                <a:lnTo>
                  <a:pt x="531" y="861"/>
                </a:lnTo>
                <a:lnTo>
                  <a:pt x="530" y="862"/>
                </a:lnTo>
                <a:lnTo>
                  <a:pt x="530" y="863"/>
                </a:lnTo>
                <a:lnTo>
                  <a:pt x="529" y="864"/>
                </a:lnTo>
                <a:lnTo>
                  <a:pt x="528" y="865"/>
                </a:lnTo>
                <a:lnTo>
                  <a:pt x="527" y="865"/>
                </a:lnTo>
                <a:lnTo>
                  <a:pt x="525" y="865"/>
                </a:lnTo>
                <a:lnTo>
                  <a:pt x="524" y="865"/>
                </a:lnTo>
                <a:lnTo>
                  <a:pt x="523" y="865"/>
                </a:lnTo>
                <a:lnTo>
                  <a:pt x="523" y="867"/>
                </a:lnTo>
                <a:lnTo>
                  <a:pt x="522" y="867"/>
                </a:lnTo>
                <a:lnTo>
                  <a:pt x="522" y="868"/>
                </a:lnTo>
                <a:lnTo>
                  <a:pt x="522" y="867"/>
                </a:lnTo>
                <a:lnTo>
                  <a:pt x="521" y="867"/>
                </a:lnTo>
                <a:lnTo>
                  <a:pt x="521" y="865"/>
                </a:lnTo>
                <a:lnTo>
                  <a:pt x="519" y="864"/>
                </a:lnTo>
                <a:lnTo>
                  <a:pt x="518" y="864"/>
                </a:lnTo>
                <a:lnTo>
                  <a:pt x="518" y="863"/>
                </a:lnTo>
                <a:lnTo>
                  <a:pt x="517" y="863"/>
                </a:lnTo>
                <a:lnTo>
                  <a:pt x="517" y="862"/>
                </a:lnTo>
                <a:lnTo>
                  <a:pt x="516" y="862"/>
                </a:lnTo>
                <a:lnTo>
                  <a:pt x="515" y="862"/>
                </a:lnTo>
                <a:lnTo>
                  <a:pt x="513" y="862"/>
                </a:lnTo>
                <a:lnTo>
                  <a:pt x="512" y="862"/>
                </a:lnTo>
                <a:lnTo>
                  <a:pt x="512" y="861"/>
                </a:lnTo>
                <a:lnTo>
                  <a:pt x="512" y="859"/>
                </a:lnTo>
                <a:lnTo>
                  <a:pt x="511" y="858"/>
                </a:lnTo>
                <a:lnTo>
                  <a:pt x="510" y="858"/>
                </a:lnTo>
                <a:lnTo>
                  <a:pt x="509" y="858"/>
                </a:lnTo>
                <a:lnTo>
                  <a:pt x="507" y="857"/>
                </a:lnTo>
                <a:lnTo>
                  <a:pt x="507" y="858"/>
                </a:lnTo>
                <a:lnTo>
                  <a:pt x="506" y="858"/>
                </a:lnTo>
                <a:lnTo>
                  <a:pt x="506" y="859"/>
                </a:lnTo>
                <a:lnTo>
                  <a:pt x="506" y="861"/>
                </a:lnTo>
                <a:lnTo>
                  <a:pt x="505" y="861"/>
                </a:lnTo>
                <a:lnTo>
                  <a:pt x="504" y="862"/>
                </a:lnTo>
                <a:lnTo>
                  <a:pt x="503" y="862"/>
                </a:lnTo>
                <a:lnTo>
                  <a:pt x="503" y="861"/>
                </a:lnTo>
                <a:lnTo>
                  <a:pt x="502" y="861"/>
                </a:lnTo>
                <a:lnTo>
                  <a:pt x="500" y="859"/>
                </a:lnTo>
                <a:lnTo>
                  <a:pt x="500" y="858"/>
                </a:lnTo>
                <a:lnTo>
                  <a:pt x="500" y="857"/>
                </a:lnTo>
                <a:lnTo>
                  <a:pt x="499" y="857"/>
                </a:lnTo>
                <a:lnTo>
                  <a:pt x="499" y="856"/>
                </a:lnTo>
                <a:lnTo>
                  <a:pt x="499" y="855"/>
                </a:lnTo>
                <a:lnTo>
                  <a:pt x="498" y="854"/>
                </a:lnTo>
                <a:lnTo>
                  <a:pt x="498" y="851"/>
                </a:lnTo>
                <a:lnTo>
                  <a:pt x="497" y="851"/>
                </a:lnTo>
                <a:lnTo>
                  <a:pt x="496" y="850"/>
                </a:lnTo>
                <a:lnTo>
                  <a:pt x="496" y="851"/>
                </a:lnTo>
                <a:lnTo>
                  <a:pt x="494" y="851"/>
                </a:lnTo>
                <a:lnTo>
                  <a:pt x="493" y="850"/>
                </a:lnTo>
                <a:lnTo>
                  <a:pt x="492" y="850"/>
                </a:lnTo>
                <a:lnTo>
                  <a:pt x="491" y="850"/>
                </a:lnTo>
                <a:lnTo>
                  <a:pt x="491" y="851"/>
                </a:lnTo>
                <a:lnTo>
                  <a:pt x="492" y="851"/>
                </a:lnTo>
                <a:lnTo>
                  <a:pt x="491" y="851"/>
                </a:lnTo>
                <a:lnTo>
                  <a:pt x="491" y="852"/>
                </a:lnTo>
                <a:lnTo>
                  <a:pt x="490" y="852"/>
                </a:lnTo>
                <a:lnTo>
                  <a:pt x="488" y="852"/>
                </a:lnTo>
                <a:lnTo>
                  <a:pt x="488" y="854"/>
                </a:lnTo>
                <a:lnTo>
                  <a:pt x="487" y="854"/>
                </a:lnTo>
                <a:lnTo>
                  <a:pt x="486" y="854"/>
                </a:lnTo>
                <a:lnTo>
                  <a:pt x="486" y="852"/>
                </a:lnTo>
                <a:lnTo>
                  <a:pt x="485" y="852"/>
                </a:lnTo>
                <a:lnTo>
                  <a:pt x="484" y="852"/>
                </a:lnTo>
                <a:lnTo>
                  <a:pt x="482" y="852"/>
                </a:lnTo>
                <a:lnTo>
                  <a:pt x="481" y="852"/>
                </a:lnTo>
                <a:lnTo>
                  <a:pt x="481" y="854"/>
                </a:lnTo>
                <a:lnTo>
                  <a:pt x="480" y="854"/>
                </a:lnTo>
                <a:lnTo>
                  <a:pt x="480" y="855"/>
                </a:lnTo>
                <a:lnTo>
                  <a:pt x="479" y="855"/>
                </a:lnTo>
                <a:lnTo>
                  <a:pt x="479" y="856"/>
                </a:lnTo>
                <a:lnTo>
                  <a:pt x="478" y="856"/>
                </a:lnTo>
                <a:lnTo>
                  <a:pt x="477" y="856"/>
                </a:lnTo>
                <a:lnTo>
                  <a:pt x="477" y="855"/>
                </a:lnTo>
                <a:lnTo>
                  <a:pt x="475" y="854"/>
                </a:lnTo>
                <a:lnTo>
                  <a:pt x="475" y="852"/>
                </a:lnTo>
                <a:lnTo>
                  <a:pt x="474" y="851"/>
                </a:lnTo>
                <a:lnTo>
                  <a:pt x="473" y="852"/>
                </a:lnTo>
                <a:lnTo>
                  <a:pt x="472" y="854"/>
                </a:lnTo>
                <a:lnTo>
                  <a:pt x="472" y="855"/>
                </a:lnTo>
                <a:lnTo>
                  <a:pt x="472" y="856"/>
                </a:lnTo>
                <a:lnTo>
                  <a:pt x="471" y="856"/>
                </a:lnTo>
                <a:lnTo>
                  <a:pt x="471" y="857"/>
                </a:lnTo>
                <a:lnTo>
                  <a:pt x="471" y="858"/>
                </a:lnTo>
                <a:lnTo>
                  <a:pt x="471" y="859"/>
                </a:lnTo>
                <a:lnTo>
                  <a:pt x="469" y="861"/>
                </a:lnTo>
                <a:lnTo>
                  <a:pt x="471" y="861"/>
                </a:lnTo>
                <a:lnTo>
                  <a:pt x="471" y="862"/>
                </a:lnTo>
                <a:lnTo>
                  <a:pt x="469" y="863"/>
                </a:lnTo>
                <a:lnTo>
                  <a:pt x="468" y="863"/>
                </a:lnTo>
                <a:lnTo>
                  <a:pt x="467" y="863"/>
                </a:lnTo>
                <a:lnTo>
                  <a:pt x="465" y="863"/>
                </a:lnTo>
                <a:lnTo>
                  <a:pt x="465" y="864"/>
                </a:lnTo>
                <a:lnTo>
                  <a:pt x="463" y="863"/>
                </a:lnTo>
                <a:lnTo>
                  <a:pt x="462" y="863"/>
                </a:lnTo>
                <a:lnTo>
                  <a:pt x="461" y="862"/>
                </a:lnTo>
                <a:lnTo>
                  <a:pt x="461" y="863"/>
                </a:lnTo>
                <a:lnTo>
                  <a:pt x="460" y="863"/>
                </a:lnTo>
                <a:lnTo>
                  <a:pt x="460" y="862"/>
                </a:lnTo>
                <a:lnTo>
                  <a:pt x="459" y="862"/>
                </a:lnTo>
                <a:lnTo>
                  <a:pt x="457" y="863"/>
                </a:lnTo>
                <a:lnTo>
                  <a:pt x="457" y="862"/>
                </a:lnTo>
                <a:lnTo>
                  <a:pt x="456" y="862"/>
                </a:lnTo>
                <a:lnTo>
                  <a:pt x="456" y="863"/>
                </a:lnTo>
                <a:lnTo>
                  <a:pt x="455" y="862"/>
                </a:lnTo>
                <a:lnTo>
                  <a:pt x="457" y="861"/>
                </a:lnTo>
                <a:lnTo>
                  <a:pt x="456" y="861"/>
                </a:lnTo>
                <a:lnTo>
                  <a:pt x="456" y="859"/>
                </a:lnTo>
                <a:lnTo>
                  <a:pt x="455" y="858"/>
                </a:lnTo>
                <a:lnTo>
                  <a:pt x="455" y="857"/>
                </a:lnTo>
                <a:lnTo>
                  <a:pt x="455" y="856"/>
                </a:lnTo>
                <a:lnTo>
                  <a:pt x="454" y="855"/>
                </a:lnTo>
                <a:lnTo>
                  <a:pt x="454" y="854"/>
                </a:lnTo>
                <a:lnTo>
                  <a:pt x="453" y="852"/>
                </a:lnTo>
                <a:lnTo>
                  <a:pt x="451" y="852"/>
                </a:lnTo>
                <a:lnTo>
                  <a:pt x="450" y="852"/>
                </a:lnTo>
                <a:lnTo>
                  <a:pt x="449" y="852"/>
                </a:lnTo>
                <a:lnTo>
                  <a:pt x="449" y="851"/>
                </a:lnTo>
                <a:lnTo>
                  <a:pt x="448" y="851"/>
                </a:lnTo>
                <a:lnTo>
                  <a:pt x="447" y="851"/>
                </a:lnTo>
                <a:lnTo>
                  <a:pt x="446" y="851"/>
                </a:lnTo>
                <a:lnTo>
                  <a:pt x="446" y="852"/>
                </a:lnTo>
                <a:lnTo>
                  <a:pt x="444" y="852"/>
                </a:lnTo>
                <a:lnTo>
                  <a:pt x="444" y="854"/>
                </a:lnTo>
                <a:lnTo>
                  <a:pt x="443" y="854"/>
                </a:lnTo>
                <a:lnTo>
                  <a:pt x="443" y="852"/>
                </a:lnTo>
                <a:lnTo>
                  <a:pt x="442" y="852"/>
                </a:lnTo>
                <a:lnTo>
                  <a:pt x="442" y="851"/>
                </a:lnTo>
                <a:lnTo>
                  <a:pt x="442" y="850"/>
                </a:lnTo>
                <a:lnTo>
                  <a:pt x="442" y="849"/>
                </a:lnTo>
                <a:lnTo>
                  <a:pt x="441" y="849"/>
                </a:lnTo>
                <a:lnTo>
                  <a:pt x="440" y="849"/>
                </a:lnTo>
                <a:lnTo>
                  <a:pt x="438" y="849"/>
                </a:lnTo>
                <a:lnTo>
                  <a:pt x="438" y="848"/>
                </a:lnTo>
                <a:lnTo>
                  <a:pt x="437" y="848"/>
                </a:lnTo>
                <a:lnTo>
                  <a:pt x="436" y="849"/>
                </a:lnTo>
                <a:lnTo>
                  <a:pt x="435" y="849"/>
                </a:lnTo>
                <a:lnTo>
                  <a:pt x="434" y="849"/>
                </a:lnTo>
                <a:lnTo>
                  <a:pt x="434" y="850"/>
                </a:lnTo>
                <a:lnTo>
                  <a:pt x="432" y="850"/>
                </a:lnTo>
                <a:lnTo>
                  <a:pt x="432" y="851"/>
                </a:lnTo>
                <a:lnTo>
                  <a:pt x="431" y="850"/>
                </a:lnTo>
                <a:lnTo>
                  <a:pt x="431" y="849"/>
                </a:lnTo>
                <a:lnTo>
                  <a:pt x="430" y="849"/>
                </a:lnTo>
                <a:lnTo>
                  <a:pt x="429" y="849"/>
                </a:lnTo>
                <a:lnTo>
                  <a:pt x="430" y="850"/>
                </a:lnTo>
                <a:lnTo>
                  <a:pt x="430" y="851"/>
                </a:lnTo>
                <a:lnTo>
                  <a:pt x="429" y="851"/>
                </a:lnTo>
                <a:lnTo>
                  <a:pt x="428" y="852"/>
                </a:lnTo>
                <a:lnTo>
                  <a:pt x="426" y="852"/>
                </a:lnTo>
                <a:lnTo>
                  <a:pt x="426" y="851"/>
                </a:lnTo>
                <a:lnTo>
                  <a:pt x="425" y="850"/>
                </a:lnTo>
                <a:lnTo>
                  <a:pt x="426" y="849"/>
                </a:lnTo>
                <a:lnTo>
                  <a:pt x="426" y="848"/>
                </a:lnTo>
                <a:lnTo>
                  <a:pt x="428" y="848"/>
                </a:lnTo>
                <a:lnTo>
                  <a:pt x="428" y="846"/>
                </a:lnTo>
                <a:lnTo>
                  <a:pt x="426" y="846"/>
                </a:lnTo>
                <a:lnTo>
                  <a:pt x="425" y="845"/>
                </a:lnTo>
                <a:lnTo>
                  <a:pt x="425" y="846"/>
                </a:lnTo>
                <a:lnTo>
                  <a:pt x="425" y="848"/>
                </a:lnTo>
                <a:lnTo>
                  <a:pt x="424" y="848"/>
                </a:lnTo>
                <a:lnTo>
                  <a:pt x="424" y="846"/>
                </a:lnTo>
                <a:lnTo>
                  <a:pt x="423" y="845"/>
                </a:lnTo>
                <a:lnTo>
                  <a:pt x="422" y="846"/>
                </a:lnTo>
                <a:lnTo>
                  <a:pt x="422" y="848"/>
                </a:lnTo>
                <a:lnTo>
                  <a:pt x="423" y="848"/>
                </a:lnTo>
                <a:lnTo>
                  <a:pt x="423" y="849"/>
                </a:lnTo>
                <a:lnTo>
                  <a:pt x="421" y="850"/>
                </a:lnTo>
                <a:lnTo>
                  <a:pt x="419" y="850"/>
                </a:lnTo>
                <a:lnTo>
                  <a:pt x="418" y="850"/>
                </a:lnTo>
                <a:lnTo>
                  <a:pt x="417" y="850"/>
                </a:lnTo>
                <a:lnTo>
                  <a:pt x="418" y="850"/>
                </a:lnTo>
                <a:lnTo>
                  <a:pt x="417" y="849"/>
                </a:lnTo>
                <a:lnTo>
                  <a:pt x="417" y="848"/>
                </a:lnTo>
                <a:lnTo>
                  <a:pt x="416" y="848"/>
                </a:lnTo>
                <a:lnTo>
                  <a:pt x="413" y="848"/>
                </a:lnTo>
                <a:lnTo>
                  <a:pt x="413" y="846"/>
                </a:lnTo>
                <a:lnTo>
                  <a:pt x="412" y="846"/>
                </a:lnTo>
                <a:lnTo>
                  <a:pt x="411" y="846"/>
                </a:lnTo>
                <a:lnTo>
                  <a:pt x="411" y="845"/>
                </a:lnTo>
                <a:lnTo>
                  <a:pt x="410" y="845"/>
                </a:lnTo>
                <a:lnTo>
                  <a:pt x="410" y="844"/>
                </a:lnTo>
                <a:lnTo>
                  <a:pt x="409" y="844"/>
                </a:lnTo>
                <a:lnTo>
                  <a:pt x="409" y="843"/>
                </a:lnTo>
                <a:lnTo>
                  <a:pt x="405" y="840"/>
                </a:lnTo>
                <a:lnTo>
                  <a:pt x="404" y="840"/>
                </a:lnTo>
                <a:lnTo>
                  <a:pt x="394" y="834"/>
                </a:lnTo>
                <a:lnTo>
                  <a:pt x="391" y="832"/>
                </a:lnTo>
                <a:lnTo>
                  <a:pt x="390" y="832"/>
                </a:lnTo>
                <a:lnTo>
                  <a:pt x="387" y="831"/>
                </a:lnTo>
                <a:lnTo>
                  <a:pt x="387" y="830"/>
                </a:lnTo>
                <a:lnTo>
                  <a:pt x="385" y="829"/>
                </a:lnTo>
                <a:lnTo>
                  <a:pt x="384" y="829"/>
                </a:lnTo>
                <a:lnTo>
                  <a:pt x="382" y="827"/>
                </a:lnTo>
                <a:lnTo>
                  <a:pt x="381" y="827"/>
                </a:lnTo>
                <a:lnTo>
                  <a:pt x="380" y="826"/>
                </a:lnTo>
                <a:lnTo>
                  <a:pt x="379" y="826"/>
                </a:lnTo>
                <a:lnTo>
                  <a:pt x="378" y="825"/>
                </a:lnTo>
                <a:lnTo>
                  <a:pt x="376" y="824"/>
                </a:lnTo>
                <a:lnTo>
                  <a:pt x="372" y="821"/>
                </a:lnTo>
                <a:lnTo>
                  <a:pt x="369" y="820"/>
                </a:lnTo>
                <a:lnTo>
                  <a:pt x="365" y="818"/>
                </a:lnTo>
                <a:lnTo>
                  <a:pt x="365" y="817"/>
                </a:lnTo>
                <a:lnTo>
                  <a:pt x="363" y="817"/>
                </a:lnTo>
                <a:lnTo>
                  <a:pt x="362" y="815"/>
                </a:lnTo>
                <a:lnTo>
                  <a:pt x="355" y="812"/>
                </a:lnTo>
                <a:lnTo>
                  <a:pt x="354" y="811"/>
                </a:lnTo>
                <a:lnTo>
                  <a:pt x="353" y="811"/>
                </a:lnTo>
                <a:lnTo>
                  <a:pt x="353" y="809"/>
                </a:lnTo>
                <a:lnTo>
                  <a:pt x="351" y="809"/>
                </a:lnTo>
                <a:lnTo>
                  <a:pt x="349" y="808"/>
                </a:lnTo>
                <a:lnTo>
                  <a:pt x="348" y="807"/>
                </a:lnTo>
                <a:lnTo>
                  <a:pt x="346" y="806"/>
                </a:lnTo>
                <a:lnTo>
                  <a:pt x="344" y="806"/>
                </a:lnTo>
                <a:lnTo>
                  <a:pt x="343" y="806"/>
                </a:lnTo>
                <a:lnTo>
                  <a:pt x="343" y="805"/>
                </a:lnTo>
                <a:lnTo>
                  <a:pt x="342" y="805"/>
                </a:lnTo>
                <a:lnTo>
                  <a:pt x="341" y="805"/>
                </a:lnTo>
                <a:lnTo>
                  <a:pt x="340" y="805"/>
                </a:lnTo>
                <a:lnTo>
                  <a:pt x="337" y="804"/>
                </a:lnTo>
                <a:lnTo>
                  <a:pt x="334" y="802"/>
                </a:lnTo>
                <a:lnTo>
                  <a:pt x="331" y="802"/>
                </a:lnTo>
                <a:lnTo>
                  <a:pt x="329" y="801"/>
                </a:lnTo>
                <a:lnTo>
                  <a:pt x="328" y="801"/>
                </a:lnTo>
                <a:lnTo>
                  <a:pt x="326" y="801"/>
                </a:lnTo>
                <a:lnTo>
                  <a:pt x="324" y="800"/>
                </a:lnTo>
                <a:lnTo>
                  <a:pt x="323" y="800"/>
                </a:lnTo>
                <a:lnTo>
                  <a:pt x="322" y="800"/>
                </a:lnTo>
                <a:lnTo>
                  <a:pt x="321" y="799"/>
                </a:lnTo>
                <a:lnTo>
                  <a:pt x="319" y="799"/>
                </a:lnTo>
                <a:lnTo>
                  <a:pt x="318" y="799"/>
                </a:lnTo>
                <a:lnTo>
                  <a:pt x="317" y="799"/>
                </a:lnTo>
                <a:lnTo>
                  <a:pt x="317" y="798"/>
                </a:lnTo>
                <a:lnTo>
                  <a:pt x="316" y="798"/>
                </a:lnTo>
                <a:lnTo>
                  <a:pt x="315" y="798"/>
                </a:lnTo>
                <a:lnTo>
                  <a:pt x="313" y="796"/>
                </a:lnTo>
                <a:lnTo>
                  <a:pt x="312" y="796"/>
                </a:lnTo>
                <a:lnTo>
                  <a:pt x="307" y="795"/>
                </a:lnTo>
                <a:lnTo>
                  <a:pt x="306" y="795"/>
                </a:lnTo>
                <a:lnTo>
                  <a:pt x="305" y="795"/>
                </a:lnTo>
                <a:lnTo>
                  <a:pt x="305" y="794"/>
                </a:lnTo>
                <a:lnTo>
                  <a:pt x="304" y="794"/>
                </a:lnTo>
                <a:lnTo>
                  <a:pt x="297" y="793"/>
                </a:lnTo>
                <a:lnTo>
                  <a:pt x="296" y="792"/>
                </a:lnTo>
                <a:lnTo>
                  <a:pt x="293" y="792"/>
                </a:lnTo>
                <a:lnTo>
                  <a:pt x="288" y="790"/>
                </a:lnTo>
                <a:lnTo>
                  <a:pt x="284" y="788"/>
                </a:lnTo>
                <a:lnTo>
                  <a:pt x="281" y="788"/>
                </a:lnTo>
                <a:lnTo>
                  <a:pt x="279" y="788"/>
                </a:lnTo>
                <a:lnTo>
                  <a:pt x="272" y="786"/>
                </a:lnTo>
                <a:lnTo>
                  <a:pt x="269" y="784"/>
                </a:lnTo>
                <a:lnTo>
                  <a:pt x="267" y="784"/>
                </a:lnTo>
                <a:lnTo>
                  <a:pt x="266" y="784"/>
                </a:lnTo>
                <a:lnTo>
                  <a:pt x="266" y="783"/>
                </a:lnTo>
                <a:lnTo>
                  <a:pt x="265" y="783"/>
                </a:lnTo>
                <a:lnTo>
                  <a:pt x="263" y="783"/>
                </a:lnTo>
                <a:lnTo>
                  <a:pt x="259" y="782"/>
                </a:lnTo>
                <a:lnTo>
                  <a:pt x="257" y="782"/>
                </a:lnTo>
                <a:lnTo>
                  <a:pt x="256" y="781"/>
                </a:lnTo>
                <a:lnTo>
                  <a:pt x="255" y="781"/>
                </a:lnTo>
                <a:lnTo>
                  <a:pt x="254" y="781"/>
                </a:lnTo>
                <a:lnTo>
                  <a:pt x="253" y="780"/>
                </a:lnTo>
                <a:lnTo>
                  <a:pt x="250" y="780"/>
                </a:lnTo>
                <a:lnTo>
                  <a:pt x="249" y="779"/>
                </a:lnTo>
                <a:lnTo>
                  <a:pt x="247" y="779"/>
                </a:lnTo>
                <a:lnTo>
                  <a:pt x="246" y="779"/>
                </a:lnTo>
                <a:lnTo>
                  <a:pt x="244" y="777"/>
                </a:lnTo>
                <a:lnTo>
                  <a:pt x="243" y="777"/>
                </a:lnTo>
                <a:lnTo>
                  <a:pt x="242" y="777"/>
                </a:lnTo>
                <a:lnTo>
                  <a:pt x="241" y="776"/>
                </a:lnTo>
                <a:lnTo>
                  <a:pt x="240" y="776"/>
                </a:lnTo>
                <a:lnTo>
                  <a:pt x="238" y="776"/>
                </a:lnTo>
                <a:lnTo>
                  <a:pt x="234" y="775"/>
                </a:lnTo>
                <a:lnTo>
                  <a:pt x="232" y="774"/>
                </a:lnTo>
                <a:lnTo>
                  <a:pt x="230" y="774"/>
                </a:lnTo>
                <a:lnTo>
                  <a:pt x="229" y="774"/>
                </a:lnTo>
                <a:lnTo>
                  <a:pt x="228" y="774"/>
                </a:lnTo>
                <a:lnTo>
                  <a:pt x="228" y="773"/>
                </a:lnTo>
                <a:lnTo>
                  <a:pt x="226" y="773"/>
                </a:lnTo>
                <a:lnTo>
                  <a:pt x="225" y="773"/>
                </a:lnTo>
                <a:lnTo>
                  <a:pt x="224" y="773"/>
                </a:lnTo>
                <a:lnTo>
                  <a:pt x="224" y="771"/>
                </a:lnTo>
                <a:lnTo>
                  <a:pt x="223" y="771"/>
                </a:lnTo>
                <a:lnTo>
                  <a:pt x="219" y="771"/>
                </a:lnTo>
                <a:lnTo>
                  <a:pt x="219" y="770"/>
                </a:lnTo>
                <a:lnTo>
                  <a:pt x="217" y="770"/>
                </a:lnTo>
                <a:lnTo>
                  <a:pt x="216" y="770"/>
                </a:lnTo>
                <a:lnTo>
                  <a:pt x="215" y="769"/>
                </a:lnTo>
                <a:lnTo>
                  <a:pt x="213" y="769"/>
                </a:lnTo>
                <a:lnTo>
                  <a:pt x="212" y="769"/>
                </a:lnTo>
                <a:lnTo>
                  <a:pt x="211" y="769"/>
                </a:lnTo>
                <a:lnTo>
                  <a:pt x="211" y="768"/>
                </a:lnTo>
                <a:lnTo>
                  <a:pt x="206" y="767"/>
                </a:lnTo>
                <a:lnTo>
                  <a:pt x="204" y="767"/>
                </a:lnTo>
                <a:lnTo>
                  <a:pt x="203" y="767"/>
                </a:lnTo>
                <a:lnTo>
                  <a:pt x="200" y="765"/>
                </a:lnTo>
                <a:lnTo>
                  <a:pt x="198" y="765"/>
                </a:lnTo>
                <a:lnTo>
                  <a:pt x="197" y="764"/>
                </a:lnTo>
                <a:lnTo>
                  <a:pt x="195" y="764"/>
                </a:lnTo>
                <a:lnTo>
                  <a:pt x="194" y="764"/>
                </a:lnTo>
                <a:lnTo>
                  <a:pt x="193" y="763"/>
                </a:lnTo>
                <a:lnTo>
                  <a:pt x="191" y="763"/>
                </a:lnTo>
                <a:lnTo>
                  <a:pt x="188" y="762"/>
                </a:lnTo>
                <a:lnTo>
                  <a:pt x="187" y="762"/>
                </a:lnTo>
                <a:lnTo>
                  <a:pt x="186" y="762"/>
                </a:lnTo>
                <a:lnTo>
                  <a:pt x="185" y="762"/>
                </a:lnTo>
                <a:lnTo>
                  <a:pt x="185" y="761"/>
                </a:lnTo>
                <a:lnTo>
                  <a:pt x="184" y="761"/>
                </a:lnTo>
                <a:lnTo>
                  <a:pt x="181" y="761"/>
                </a:lnTo>
                <a:lnTo>
                  <a:pt x="181" y="759"/>
                </a:lnTo>
                <a:lnTo>
                  <a:pt x="180" y="759"/>
                </a:lnTo>
                <a:lnTo>
                  <a:pt x="178" y="759"/>
                </a:lnTo>
                <a:lnTo>
                  <a:pt x="176" y="759"/>
                </a:lnTo>
                <a:lnTo>
                  <a:pt x="176" y="758"/>
                </a:lnTo>
                <a:lnTo>
                  <a:pt x="175" y="758"/>
                </a:lnTo>
                <a:lnTo>
                  <a:pt x="174" y="758"/>
                </a:lnTo>
                <a:lnTo>
                  <a:pt x="173" y="758"/>
                </a:lnTo>
                <a:lnTo>
                  <a:pt x="170" y="757"/>
                </a:lnTo>
                <a:lnTo>
                  <a:pt x="167" y="756"/>
                </a:lnTo>
                <a:lnTo>
                  <a:pt x="149" y="751"/>
                </a:lnTo>
                <a:lnTo>
                  <a:pt x="147" y="751"/>
                </a:lnTo>
                <a:lnTo>
                  <a:pt x="147" y="750"/>
                </a:lnTo>
                <a:lnTo>
                  <a:pt x="144" y="750"/>
                </a:lnTo>
                <a:lnTo>
                  <a:pt x="142" y="749"/>
                </a:lnTo>
                <a:lnTo>
                  <a:pt x="138" y="749"/>
                </a:lnTo>
                <a:lnTo>
                  <a:pt x="137" y="748"/>
                </a:lnTo>
                <a:lnTo>
                  <a:pt x="136" y="748"/>
                </a:lnTo>
                <a:lnTo>
                  <a:pt x="135" y="748"/>
                </a:lnTo>
                <a:lnTo>
                  <a:pt x="134" y="746"/>
                </a:lnTo>
                <a:lnTo>
                  <a:pt x="132" y="746"/>
                </a:lnTo>
                <a:lnTo>
                  <a:pt x="131" y="746"/>
                </a:lnTo>
                <a:lnTo>
                  <a:pt x="130" y="746"/>
                </a:lnTo>
                <a:lnTo>
                  <a:pt x="129" y="745"/>
                </a:lnTo>
                <a:lnTo>
                  <a:pt x="128" y="745"/>
                </a:lnTo>
                <a:lnTo>
                  <a:pt x="128" y="750"/>
                </a:lnTo>
                <a:lnTo>
                  <a:pt x="128" y="749"/>
                </a:lnTo>
                <a:lnTo>
                  <a:pt x="128" y="745"/>
                </a:lnTo>
                <a:lnTo>
                  <a:pt x="126" y="745"/>
                </a:lnTo>
                <a:lnTo>
                  <a:pt x="118" y="743"/>
                </a:lnTo>
                <a:lnTo>
                  <a:pt x="117" y="743"/>
                </a:lnTo>
                <a:lnTo>
                  <a:pt x="116" y="742"/>
                </a:lnTo>
                <a:lnTo>
                  <a:pt x="112" y="740"/>
                </a:lnTo>
                <a:lnTo>
                  <a:pt x="111" y="740"/>
                </a:lnTo>
                <a:lnTo>
                  <a:pt x="109" y="740"/>
                </a:lnTo>
                <a:lnTo>
                  <a:pt x="107" y="739"/>
                </a:lnTo>
                <a:lnTo>
                  <a:pt x="104" y="738"/>
                </a:lnTo>
                <a:lnTo>
                  <a:pt x="95" y="736"/>
                </a:lnTo>
                <a:lnTo>
                  <a:pt x="94" y="736"/>
                </a:lnTo>
                <a:lnTo>
                  <a:pt x="92" y="736"/>
                </a:lnTo>
                <a:lnTo>
                  <a:pt x="90" y="734"/>
                </a:lnTo>
                <a:lnTo>
                  <a:pt x="88" y="734"/>
                </a:lnTo>
                <a:lnTo>
                  <a:pt x="82" y="732"/>
                </a:lnTo>
                <a:lnTo>
                  <a:pt x="80" y="732"/>
                </a:lnTo>
                <a:lnTo>
                  <a:pt x="78" y="731"/>
                </a:lnTo>
                <a:lnTo>
                  <a:pt x="76" y="731"/>
                </a:lnTo>
                <a:lnTo>
                  <a:pt x="78" y="730"/>
                </a:lnTo>
                <a:lnTo>
                  <a:pt x="78" y="729"/>
                </a:lnTo>
                <a:lnTo>
                  <a:pt x="76" y="729"/>
                </a:lnTo>
                <a:lnTo>
                  <a:pt x="76" y="727"/>
                </a:lnTo>
                <a:lnTo>
                  <a:pt x="76" y="726"/>
                </a:lnTo>
                <a:lnTo>
                  <a:pt x="78" y="726"/>
                </a:lnTo>
                <a:lnTo>
                  <a:pt x="78" y="723"/>
                </a:lnTo>
                <a:lnTo>
                  <a:pt x="76" y="723"/>
                </a:lnTo>
                <a:lnTo>
                  <a:pt x="76" y="721"/>
                </a:lnTo>
                <a:lnTo>
                  <a:pt x="76" y="720"/>
                </a:lnTo>
                <a:lnTo>
                  <a:pt x="75" y="720"/>
                </a:lnTo>
                <a:lnTo>
                  <a:pt x="74" y="719"/>
                </a:lnTo>
                <a:lnTo>
                  <a:pt x="74" y="718"/>
                </a:lnTo>
                <a:lnTo>
                  <a:pt x="73" y="717"/>
                </a:lnTo>
                <a:lnTo>
                  <a:pt x="74" y="717"/>
                </a:lnTo>
                <a:lnTo>
                  <a:pt x="74" y="715"/>
                </a:lnTo>
                <a:lnTo>
                  <a:pt x="74" y="714"/>
                </a:lnTo>
                <a:lnTo>
                  <a:pt x="73" y="714"/>
                </a:lnTo>
                <a:lnTo>
                  <a:pt x="73" y="713"/>
                </a:lnTo>
                <a:lnTo>
                  <a:pt x="72" y="713"/>
                </a:lnTo>
                <a:lnTo>
                  <a:pt x="72" y="712"/>
                </a:lnTo>
                <a:lnTo>
                  <a:pt x="72" y="711"/>
                </a:lnTo>
                <a:lnTo>
                  <a:pt x="70" y="711"/>
                </a:lnTo>
                <a:lnTo>
                  <a:pt x="70" y="709"/>
                </a:lnTo>
                <a:lnTo>
                  <a:pt x="70" y="708"/>
                </a:lnTo>
                <a:lnTo>
                  <a:pt x="70" y="707"/>
                </a:lnTo>
                <a:lnTo>
                  <a:pt x="69" y="707"/>
                </a:lnTo>
                <a:lnTo>
                  <a:pt x="68" y="707"/>
                </a:lnTo>
                <a:lnTo>
                  <a:pt x="68" y="706"/>
                </a:lnTo>
                <a:lnTo>
                  <a:pt x="68" y="705"/>
                </a:lnTo>
                <a:lnTo>
                  <a:pt x="67" y="705"/>
                </a:lnTo>
                <a:lnTo>
                  <a:pt x="67" y="704"/>
                </a:lnTo>
                <a:lnTo>
                  <a:pt x="67" y="702"/>
                </a:lnTo>
                <a:lnTo>
                  <a:pt x="67" y="701"/>
                </a:lnTo>
                <a:lnTo>
                  <a:pt x="67" y="700"/>
                </a:lnTo>
                <a:lnTo>
                  <a:pt x="67" y="699"/>
                </a:lnTo>
                <a:lnTo>
                  <a:pt x="67" y="698"/>
                </a:lnTo>
                <a:lnTo>
                  <a:pt x="66" y="696"/>
                </a:lnTo>
                <a:lnTo>
                  <a:pt x="66" y="695"/>
                </a:lnTo>
                <a:lnTo>
                  <a:pt x="66" y="694"/>
                </a:lnTo>
                <a:lnTo>
                  <a:pt x="66" y="693"/>
                </a:lnTo>
                <a:lnTo>
                  <a:pt x="65" y="693"/>
                </a:lnTo>
                <a:lnTo>
                  <a:pt x="65" y="692"/>
                </a:lnTo>
                <a:lnTo>
                  <a:pt x="65" y="693"/>
                </a:lnTo>
                <a:lnTo>
                  <a:pt x="63" y="692"/>
                </a:lnTo>
                <a:lnTo>
                  <a:pt x="63" y="693"/>
                </a:lnTo>
                <a:lnTo>
                  <a:pt x="63" y="692"/>
                </a:lnTo>
                <a:lnTo>
                  <a:pt x="62" y="692"/>
                </a:lnTo>
                <a:lnTo>
                  <a:pt x="62" y="690"/>
                </a:lnTo>
                <a:lnTo>
                  <a:pt x="62" y="689"/>
                </a:lnTo>
                <a:lnTo>
                  <a:pt x="62" y="688"/>
                </a:lnTo>
                <a:lnTo>
                  <a:pt x="62" y="687"/>
                </a:lnTo>
                <a:lnTo>
                  <a:pt x="62" y="686"/>
                </a:lnTo>
                <a:lnTo>
                  <a:pt x="61" y="685"/>
                </a:lnTo>
                <a:lnTo>
                  <a:pt x="61" y="686"/>
                </a:lnTo>
                <a:lnTo>
                  <a:pt x="62" y="686"/>
                </a:lnTo>
                <a:lnTo>
                  <a:pt x="61" y="686"/>
                </a:lnTo>
                <a:lnTo>
                  <a:pt x="60" y="686"/>
                </a:lnTo>
                <a:lnTo>
                  <a:pt x="60" y="685"/>
                </a:lnTo>
                <a:lnTo>
                  <a:pt x="59" y="685"/>
                </a:lnTo>
                <a:lnTo>
                  <a:pt x="59" y="683"/>
                </a:lnTo>
                <a:lnTo>
                  <a:pt x="59" y="682"/>
                </a:lnTo>
                <a:lnTo>
                  <a:pt x="60" y="681"/>
                </a:lnTo>
                <a:lnTo>
                  <a:pt x="59" y="681"/>
                </a:lnTo>
                <a:lnTo>
                  <a:pt x="59" y="680"/>
                </a:lnTo>
                <a:lnTo>
                  <a:pt x="57" y="680"/>
                </a:lnTo>
                <a:lnTo>
                  <a:pt x="56" y="679"/>
                </a:lnTo>
                <a:lnTo>
                  <a:pt x="55" y="677"/>
                </a:lnTo>
                <a:lnTo>
                  <a:pt x="55" y="676"/>
                </a:lnTo>
                <a:lnTo>
                  <a:pt x="55" y="675"/>
                </a:lnTo>
                <a:lnTo>
                  <a:pt x="54" y="675"/>
                </a:lnTo>
                <a:lnTo>
                  <a:pt x="54" y="674"/>
                </a:lnTo>
                <a:lnTo>
                  <a:pt x="54" y="673"/>
                </a:lnTo>
                <a:lnTo>
                  <a:pt x="54" y="671"/>
                </a:lnTo>
                <a:lnTo>
                  <a:pt x="53" y="671"/>
                </a:lnTo>
                <a:lnTo>
                  <a:pt x="53" y="670"/>
                </a:lnTo>
                <a:lnTo>
                  <a:pt x="53" y="669"/>
                </a:lnTo>
                <a:lnTo>
                  <a:pt x="51" y="669"/>
                </a:lnTo>
                <a:lnTo>
                  <a:pt x="51" y="668"/>
                </a:lnTo>
                <a:lnTo>
                  <a:pt x="49" y="669"/>
                </a:lnTo>
                <a:lnTo>
                  <a:pt x="49" y="668"/>
                </a:lnTo>
                <a:lnTo>
                  <a:pt x="48" y="668"/>
                </a:lnTo>
                <a:lnTo>
                  <a:pt x="49" y="667"/>
                </a:lnTo>
                <a:lnTo>
                  <a:pt x="48" y="665"/>
                </a:lnTo>
                <a:lnTo>
                  <a:pt x="48" y="667"/>
                </a:lnTo>
                <a:lnTo>
                  <a:pt x="47" y="667"/>
                </a:lnTo>
                <a:lnTo>
                  <a:pt x="45" y="668"/>
                </a:lnTo>
                <a:lnTo>
                  <a:pt x="44" y="668"/>
                </a:lnTo>
                <a:lnTo>
                  <a:pt x="43" y="668"/>
                </a:lnTo>
                <a:lnTo>
                  <a:pt x="42" y="668"/>
                </a:lnTo>
                <a:lnTo>
                  <a:pt x="41" y="668"/>
                </a:lnTo>
                <a:lnTo>
                  <a:pt x="40" y="668"/>
                </a:lnTo>
                <a:lnTo>
                  <a:pt x="40" y="667"/>
                </a:lnTo>
                <a:lnTo>
                  <a:pt x="38" y="667"/>
                </a:lnTo>
                <a:lnTo>
                  <a:pt x="38" y="668"/>
                </a:lnTo>
                <a:lnTo>
                  <a:pt x="37" y="668"/>
                </a:lnTo>
                <a:lnTo>
                  <a:pt x="37" y="667"/>
                </a:lnTo>
                <a:lnTo>
                  <a:pt x="37" y="665"/>
                </a:lnTo>
                <a:lnTo>
                  <a:pt x="38" y="665"/>
                </a:lnTo>
                <a:lnTo>
                  <a:pt x="38" y="664"/>
                </a:lnTo>
                <a:lnTo>
                  <a:pt x="37" y="664"/>
                </a:lnTo>
                <a:lnTo>
                  <a:pt x="37" y="663"/>
                </a:lnTo>
                <a:lnTo>
                  <a:pt x="36" y="664"/>
                </a:lnTo>
                <a:lnTo>
                  <a:pt x="36" y="663"/>
                </a:lnTo>
                <a:lnTo>
                  <a:pt x="37" y="663"/>
                </a:lnTo>
                <a:lnTo>
                  <a:pt x="37" y="662"/>
                </a:lnTo>
                <a:lnTo>
                  <a:pt x="36" y="661"/>
                </a:lnTo>
                <a:lnTo>
                  <a:pt x="35" y="661"/>
                </a:lnTo>
                <a:lnTo>
                  <a:pt x="35" y="662"/>
                </a:lnTo>
                <a:lnTo>
                  <a:pt x="34" y="662"/>
                </a:lnTo>
                <a:lnTo>
                  <a:pt x="32" y="662"/>
                </a:lnTo>
                <a:lnTo>
                  <a:pt x="32" y="661"/>
                </a:lnTo>
                <a:lnTo>
                  <a:pt x="31" y="661"/>
                </a:lnTo>
                <a:lnTo>
                  <a:pt x="31" y="662"/>
                </a:lnTo>
                <a:lnTo>
                  <a:pt x="32" y="662"/>
                </a:lnTo>
                <a:lnTo>
                  <a:pt x="31" y="662"/>
                </a:lnTo>
                <a:lnTo>
                  <a:pt x="31" y="663"/>
                </a:lnTo>
                <a:lnTo>
                  <a:pt x="30" y="663"/>
                </a:lnTo>
                <a:lnTo>
                  <a:pt x="29" y="663"/>
                </a:lnTo>
                <a:lnTo>
                  <a:pt x="29" y="662"/>
                </a:lnTo>
                <a:lnTo>
                  <a:pt x="28" y="663"/>
                </a:lnTo>
                <a:lnTo>
                  <a:pt x="26" y="663"/>
                </a:lnTo>
                <a:lnTo>
                  <a:pt x="25" y="662"/>
                </a:lnTo>
                <a:lnTo>
                  <a:pt x="25" y="661"/>
                </a:lnTo>
                <a:lnTo>
                  <a:pt x="26" y="661"/>
                </a:lnTo>
                <a:lnTo>
                  <a:pt x="26" y="660"/>
                </a:lnTo>
                <a:lnTo>
                  <a:pt x="28" y="658"/>
                </a:lnTo>
                <a:lnTo>
                  <a:pt x="26" y="658"/>
                </a:lnTo>
                <a:lnTo>
                  <a:pt x="26" y="657"/>
                </a:lnTo>
                <a:lnTo>
                  <a:pt x="28" y="657"/>
                </a:lnTo>
                <a:lnTo>
                  <a:pt x="28" y="656"/>
                </a:lnTo>
                <a:lnTo>
                  <a:pt x="28" y="655"/>
                </a:lnTo>
                <a:lnTo>
                  <a:pt x="26" y="655"/>
                </a:lnTo>
                <a:lnTo>
                  <a:pt x="26" y="654"/>
                </a:lnTo>
                <a:lnTo>
                  <a:pt x="26" y="652"/>
                </a:lnTo>
                <a:lnTo>
                  <a:pt x="25" y="652"/>
                </a:lnTo>
                <a:lnTo>
                  <a:pt x="25" y="651"/>
                </a:lnTo>
                <a:lnTo>
                  <a:pt x="24" y="651"/>
                </a:lnTo>
                <a:lnTo>
                  <a:pt x="24" y="652"/>
                </a:lnTo>
                <a:lnTo>
                  <a:pt x="23" y="652"/>
                </a:lnTo>
                <a:lnTo>
                  <a:pt x="23" y="651"/>
                </a:lnTo>
                <a:lnTo>
                  <a:pt x="23" y="650"/>
                </a:lnTo>
                <a:lnTo>
                  <a:pt x="22" y="650"/>
                </a:lnTo>
                <a:lnTo>
                  <a:pt x="22" y="649"/>
                </a:lnTo>
                <a:lnTo>
                  <a:pt x="20" y="649"/>
                </a:lnTo>
                <a:lnTo>
                  <a:pt x="19" y="649"/>
                </a:lnTo>
                <a:lnTo>
                  <a:pt x="19" y="650"/>
                </a:lnTo>
                <a:lnTo>
                  <a:pt x="20" y="651"/>
                </a:lnTo>
                <a:lnTo>
                  <a:pt x="19" y="651"/>
                </a:lnTo>
                <a:lnTo>
                  <a:pt x="18" y="651"/>
                </a:lnTo>
                <a:lnTo>
                  <a:pt x="18" y="652"/>
                </a:lnTo>
                <a:lnTo>
                  <a:pt x="18" y="654"/>
                </a:lnTo>
                <a:lnTo>
                  <a:pt x="17" y="654"/>
                </a:lnTo>
                <a:lnTo>
                  <a:pt x="17" y="655"/>
                </a:lnTo>
                <a:lnTo>
                  <a:pt x="16" y="655"/>
                </a:lnTo>
                <a:lnTo>
                  <a:pt x="16" y="654"/>
                </a:lnTo>
                <a:lnTo>
                  <a:pt x="16" y="655"/>
                </a:lnTo>
                <a:lnTo>
                  <a:pt x="15" y="655"/>
                </a:lnTo>
                <a:lnTo>
                  <a:pt x="15" y="654"/>
                </a:lnTo>
                <a:lnTo>
                  <a:pt x="13" y="654"/>
                </a:lnTo>
                <a:lnTo>
                  <a:pt x="13" y="655"/>
                </a:lnTo>
                <a:lnTo>
                  <a:pt x="12" y="654"/>
                </a:lnTo>
                <a:lnTo>
                  <a:pt x="12" y="655"/>
                </a:lnTo>
                <a:lnTo>
                  <a:pt x="11" y="655"/>
                </a:lnTo>
                <a:lnTo>
                  <a:pt x="10" y="655"/>
                </a:lnTo>
                <a:lnTo>
                  <a:pt x="10" y="656"/>
                </a:lnTo>
                <a:lnTo>
                  <a:pt x="9" y="656"/>
                </a:lnTo>
                <a:lnTo>
                  <a:pt x="7" y="657"/>
                </a:lnTo>
                <a:lnTo>
                  <a:pt x="6" y="657"/>
                </a:lnTo>
                <a:lnTo>
                  <a:pt x="5" y="657"/>
                </a:lnTo>
                <a:lnTo>
                  <a:pt x="5" y="656"/>
                </a:lnTo>
                <a:lnTo>
                  <a:pt x="6" y="656"/>
                </a:lnTo>
                <a:lnTo>
                  <a:pt x="5" y="656"/>
                </a:lnTo>
                <a:lnTo>
                  <a:pt x="5" y="655"/>
                </a:lnTo>
                <a:lnTo>
                  <a:pt x="5" y="654"/>
                </a:lnTo>
                <a:lnTo>
                  <a:pt x="4" y="652"/>
                </a:lnTo>
                <a:lnTo>
                  <a:pt x="3" y="651"/>
                </a:lnTo>
                <a:lnTo>
                  <a:pt x="3" y="650"/>
                </a:lnTo>
                <a:lnTo>
                  <a:pt x="3" y="649"/>
                </a:lnTo>
                <a:lnTo>
                  <a:pt x="1" y="649"/>
                </a:lnTo>
                <a:lnTo>
                  <a:pt x="0" y="648"/>
                </a:lnTo>
                <a:lnTo>
                  <a:pt x="0" y="645"/>
                </a:lnTo>
                <a:lnTo>
                  <a:pt x="0" y="644"/>
                </a:lnTo>
                <a:lnTo>
                  <a:pt x="1" y="643"/>
                </a:lnTo>
                <a:lnTo>
                  <a:pt x="3" y="643"/>
                </a:lnTo>
                <a:lnTo>
                  <a:pt x="4" y="642"/>
                </a:lnTo>
                <a:lnTo>
                  <a:pt x="4" y="640"/>
                </a:lnTo>
                <a:lnTo>
                  <a:pt x="5" y="640"/>
                </a:lnTo>
                <a:lnTo>
                  <a:pt x="6" y="639"/>
                </a:lnTo>
                <a:lnTo>
                  <a:pt x="7" y="638"/>
                </a:lnTo>
                <a:lnTo>
                  <a:pt x="9" y="638"/>
                </a:lnTo>
                <a:lnTo>
                  <a:pt x="9" y="637"/>
                </a:lnTo>
                <a:lnTo>
                  <a:pt x="10" y="637"/>
                </a:lnTo>
                <a:lnTo>
                  <a:pt x="11" y="637"/>
                </a:lnTo>
                <a:lnTo>
                  <a:pt x="11" y="636"/>
                </a:lnTo>
                <a:lnTo>
                  <a:pt x="12" y="636"/>
                </a:lnTo>
                <a:lnTo>
                  <a:pt x="13" y="635"/>
                </a:lnTo>
                <a:lnTo>
                  <a:pt x="15" y="633"/>
                </a:lnTo>
                <a:lnTo>
                  <a:pt x="16" y="633"/>
                </a:lnTo>
                <a:lnTo>
                  <a:pt x="16" y="632"/>
                </a:lnTo>
                <a:lnTo>
                  <a:pt x="17" y="632"/>
                </a:lnTo>
                <a:lnTo>
                  <a:pt x="18" y="631"/>
                </a:lnTo>
                <a:lnTo>
                  <a:pt x="19" y="630"/>
                </a:lnTo>
                <a:lnTo>
                  <a:pt x="20" y="629"/>
                </a:lnTo>
                <a:lnTo>
                  <a:pt x="22" y="629"/>
                </a:lnTo>
                <a:lnTo>
                  <a:pt x="23" y="629"/>
                </a:lnTo>
                <a:lnTo>
                  <a:pt x="24" y="629"/>
                </a:lnTo>
                <a:lnTo>
                  <a:pt x="25" y="630"/>
                </a:lnTo>
                <a:lnTo>
                  <a:pt x="28" y="630"/>
                </a:lnTo>
                <a:lnTo>
                  <a:pt x="29" y="631"/>
                </a:lnTo>
                <a:lnTo>
                  <a:pt x="29" y="630"/>
                </a:lnTo>
                <a:lnTo>
                  <a:pt x="30" y="630"/>
                </a:lnTo>
                <a:lnTo>
                  <a:pt x="31" y="629"/>
                </a:lnTo>
                <a:lnTo>
                  <a:pt x="32" y="629"/>
                </a:lnTo>
                <a:lnTo>
                  <a:pt x="32" y="627"/>
                </a:lnTo>
                <a:lnTo>
                  <a:pt x="34" y="627"/>
                </a:lnTo>
                <a:lnTo>
                  <a:pt x="35" y="627"/>
                </a:lnTo>
                <a:lnTo>
                  <a:pt x="35" y="626"/>
                </a:lnTo>
                <a:lnTo>
                  <a:pt x="36" y="626"/>
                </a:lnTo>
                <a:lnTo>
                  <a:pt x="37" y="626"/>
                </a:lnTo>
                <a:lnTo>
                  <a:pt x="38" y="625"/>
                </a:lnTo>
                <a:lnTo>
                  <a:pt x="40" y="625"/>
                </a:lnTo>
                <a:lnTo>
                  <a:pt x="41" y="624"/>
                </a:lnTo>
                <a:lnTo>
                  <a:pt x="42" y="624"/>
                </a:lnTo>
                <a:lnTo>
                  <a:pt x="43" y="624"/>
                </a:lnTo>
                <a:lnTo>
                  <a:pt x="44" y="623"/>
                </a:lnTo>
                <a:lnTo>
                  <a:pt x="45" y="623"/>
                </a:lnTo>
                <a:lnTo>
                  <a:pt x="47" y="623"/>
                </a:lnTo>
                <a:lnTo>
                  <a:pt x="47" y="621"/>
                </a:lnTo>
                <a:lnTo>
                  <a:pt x="48" y="621"/>
                </a:lnTo>
                <a:lnTo>
                  <a:pt x="49" y="621"/>
                </a:lnTo>
                <a:lnTo>
                  <a:pt x="49" y="620"/>
                </a:lnTo>
                <a:lnTo>
                  <a:pt x="50" y="620"/>
                </a:lnTo>
                <a:lnTo>
                  <a:pt x="51" y="620"/>
                </a:lnTo>
                <a:lnTo>
                  <a:pt x="53" y="620"/>
                </a:lnTo>
                <a:lnTo>
                  <a:pt x="53" y="619"/>
                </a:lnTo>
                <a:lnTo>
                  <a:pt x="54" y="619"/>
                </a:lnTo>
                <a:lnTo>
                  <a:pt x="55" y="619"/>
                </a:lnTo>
                <a:lnTo>
                  <a:pt x="55" y="618"/>
                </a:lnTo>
                <a:lnTo>
                  <a:pt x="56" y="618"/>
                </a:lnTo>
                <a:lnTo>
                  <a:pt x="57" y="618"/>
                </a:lnTo>
                <a:lnTo>
                  <a:pt x="57" y="617"/>
                </a:lnTo>
                <a:lnTo>
                  <a:pt x="59" y="617"/>
                </a:lnTo>
                <a:lnTo>
                  <a:pt x="60" y="617"/>
                </a:lnTo>
                <a:lnTo>
                  <a:pt x="61" y="617"/>
                </a:lnTo>
                <a:lnTo>
                  <a:pt x="62" y="615"/>
                </a:lnTo>
                <a:lnTo>
                  <a:pt x="63" y="615"/>
                </a:lnTo>
                <a:lnTo>
                  <a:pt x="66" y="614"/>
                </a:lnTo>
                <a:lnTo>
                  <a:pt x="67" y="614"/>
                </a:lnTo>
                <a:lnTo>
                  <a:pt x="68" y="614"/>
                </a:lnTo>
                <a:lnTo>
                  <a:pt x="69" y="614"/>
                </a:lnTo>
                <a:lnTo>
                  <a:pt x="69" y="613"/>
                </a:lnTo>
                <a:lnTo>
                  <a:pt x="70" y="613"/>
                </a:lnTo>
                <a:lnTo>
                  <a:pt x="72" y="613"/>
                </a:lnTo>
                <a:lnTo>
                  <a:pt x="73" y="613"/>
                </a:lnTo>
                <a:lnTo>
                  <a:pt x="74" y="612"/>
                </a:lnTo>
                <a:lnTo>
                  <a:pt x="75" y="612"/>
                </a:lnTo>
                <a:lnTo>
                  <a:pt x="76" y="612"/>
                </a:lnTo>
                <a:lnTo>
                  <a:pt x="78" y="612"/>
                </a:lnTo>
                <a:lnTo>
                  <a:pt x="79" y="612"/>
                </a:lnTo>
                <a:lnTo>
                  <a:pt x="79" y="611"/>
                </a:lnTo>
                <a:lnTo>
                  <a:pt x="80" y="611"/>
                </a:lnTo>
                <a:lnTo>
                  <a:pt x="81" y="611"/>
                </a:lnTo>
                <a:lnTo>
                  <a:pt x="82" y="611"/>
                </a:lnTo>
                <a:lnTo>
                  <a:pt x="84" y="611"/>
                </a:lnTo>
                <a:lnTo>
                  <a:pt x="84" y="610"/>
                </a:lnTo>
                <a:lnTo>
                  <a:pt x="85" y="610"/>
                </a:lnTo>
                <a:lnTo>
                  <a:pt x="86" y="610"/>
                </a:lnTo>
                <a:lnTo>
                  <a:pt x="87" y="608"/>
                </a:lnTo>
                <a:lnTo>
                  <a:pt x="88" y="608"/>
                </a:lnTo>
                <a:lnTo>
                  <a:pt x="90" y="608"/>
                </a:lnTo>
                <a:lnTo>
                  <a:pt x="91" y="607"/>
                </a:lnTo>
                <a:lnTo>
                  <a:pt x="92" y="607"/>
                </a:lnTo>
                <a:lnTo>
                  <a:pt x="93" y="607"/>
                </a:lnTo>
                <a:lnTo>
                  <a:pt x="94" y="606"/>
                </a:lnTo>
                <a:lnTo>
                  <a:pt x="95" y="606"/>
                </a:lnTo>
                <a:lnTo>
                  <a:pt x="97" y="606"/>
                </a:lnTo>
                <a:lnTo>
                  <a:pt x="98" y="605"/>
                </a:lnTo>
                <a:lnTo>
                  <a:pt x="99" y="605"/>
                </a:lnTo>
                <a:lnTo>
                  <a:pt x="100" y="604"/>
                </a:lnTo>
                <a:lnTo>
                  <a:pt x="101" y="604"/>
                </a:lnTo>
                <a:lnTo>
                  <a:pt x="101" y="602"/>
                </a:lnTo>
                <a:lnTo>
                  <a:pt x="103" y="602"/>
                </a:lnTo>
                <a:lnTo>
                  <a:pt x="104" y="601"/>
                </a:lnTo>
                <a:lnTo>
                  <a:pt x="105" y="600"/>
                </a:lnTo>
                <a:lnTo>
                  <a:pt x="106" y="599"/>
                </a:lnTo>
                <a:lnTo>
                  <a:pt x="107" y="598"/>
                </a:lnTo>
                <a:lnTo>
                  <a:pt x="109" y="598"/>
                </a:lnTo>
                <a:lnTo>
                  <a:pt x="109" y="596"/>
                </a:lnTo>
                <a:lnTo>
                  <a:pt x="110" y="596"/>
                </a:lnTo>
                <a:lnTo>
                  <a:pt x="110" y="595"/>
                </a:lnTo>
                <a:lnTo>
                  <a:pt x="111" y="594"/>
                </a:lnTo>
                <a:lnTo>
                  <a:pt x="111" y="593"/>
                </a:lnTo>
                <a:lnTo>
                  <a:pt x="112" y="593"/>
                </a:lnTo>
                <a:lnTo>
                  <a:pt x="112" y="592"/>
                </a:lnTo>
                <a:lnTo>
                  <a:pt x="113" y="592"/>
                </a:lnTo>
                <a:lnTo>
                  <a:pt x="113" y="590"/>
                </a:lnTo>
                <a:lnTo>
                  <a:pt x="115" y="590"/>
                </a:lnTo>
                <a:lnTo>
                  <a:pt x="116" y="589"/>
                </a:lnTo>
                <a:lnTo>
                  <a:pt x="117" y="589"/>
                </a:lnTo>
                <a:lnTo>
                  <a:pt x="117" y="588"/>
                </a:lnTo>
                <a:lnTo>
                  <a:pt x="118" y="588"/>
                </a:lnTo>
                <a:lnTo>
                  <a:pt x="119" y="588"/>
                </a:lnTo>
                <a:lnTo>
                  <a:pt x="119" y="587"/>
                </a:lnTo>
                <a:lnTo>
                  <a:pt x="120" y="587"/>
                </a:lnTo>
                <a:lnTo>
                  <a:pt x="120" y="586"/>
                </a:lnTo>
                <a:lnTo>
                  <a:pt x="122" y="586"/>
                </a:lnTo>
                <a:lnTo>
                  <a:pt x="123" y="585"/>
                </a:lnTo>
                <a:lnTo>
                  <a:pt x="123" y="583"/>
                </a:lnTo>
                <a:lnTo>
                  <a:pt x="124" y="583"/>
                </a:lnTo>
                <a:lnTo>
                  <a:pt x="125" y="582"/>
                </a:lnTo>
                <a:lnTo>
                  <a:pt x="125" y="581"/>
                </a:lnTo>
                <a:lnTo>
                  <a:pt x="126" y="581"/>
                </a:lnTo>
                <a:lnTo>
                  <a:pt x="128" y="580"/>
                </a:lnTo>
                <a:lnTo>
                  <a:pt x="129" y="580"/>
                </a:lnTo>
                <a:lnTo>
                  <a:pt x="129" y="579"/>
                </a:lnTo>
                <a:lnTo>
                  <a:pt x="130" y="579"/>
                </a:lnTo>
                <a:lnTo>
                  <a:pt x="130" y="577"/>
                </a:lnTo>
                <a:lnTo>
                  <a:pt x="131" y="577"/>
                </a:lnTo>
                <a:lnTo>
                  <a:pt x="131" y="576"/>
                </a:lnTo>
                <a:lnTo>
                  <a:pt x="132" y="575"/>
                </a:lnTo>
                <a:lnTo>
                  <a:pt x="134" y="574"/>
                </a:lnTo>
                <a:lnTo>
                  <a:pt x="134" y="573"/>
                </a:lnTo>
                <a:lnTo>
                  <a:pt x="135" y="573"/>
                </a:lnTo>
                <a:lnTo>
                  <a:pt x="135" y="571"/>
                </a:lnTo>
                <a:lnTo>
                  <a:pt x="136" y="571"/>
                </a:lnTo>
                <a:lnTo>
                  <a:pt x="136" y="570"/>
                </a:lnTo>
                <a:lnTo>
                  <a:pt x="137" y="569"/>
                </a:lnTo>
                <a:lnTo>
                  <a:pt x="137" y="568"/>
                </a:lnTo>
                <a:lnTo>
                  <a:pt x="138" y="568"/>
                </a:lnTo>
                <a:lnTo>
                  <a:pt x="138" y="567"/>
                </a:lnTo>
                <a:lnTo>
                  <a:pt x="140" y="565"/>
                </a:lnTo>
                <a:lnTo>
                  <a:pt x="141" y="565"/>
                </a:lnTo>
                <a:lnTo>
                  <a:pt x="141" y="564"/>
                </a:lnTo>
                <a:lnTo>
                  <a:pt x="142" y="564"/>
                </a:lnTo>
                <a:lnTo>
                  <a:pt x="142" y="563"/>
                </a:lnTo>
                <a:lnTo>
                  <a:pt x="143" y="562"/>
                </a:lnTo>
                <a:lnTo>
                  <a:pt x="144" y="562"/>
                </a:lnTo>
                <a:lnTo>
                  <a:pt x="144" y="561"/>
                </a:lnTo>
                <a:lnTo>
                  <a:pt x="145" y="560"/>
                </a:lnTo>
                <a:lnTo>
                  <a:pt x="147" y="560"/>
                </a:lnTo>
                <a:lnTo>
                  <a:pt x="147" y="558"/>
                </a:lnTo>
                <a:lnTo>
                  <a:pt x="148" y="557"/>
                </a:lnTo>
                <a:lnTo>
                  <a:pt x="149" y="556"/>
                </a:lnTo>
                <a:lnTo>
                  <a:pt x="150" y="556"/>
                </a:lnTo>
                <a:lnTo>
                  <a:pt x="150" y="555"/>
                </a:lnTo>
                <a:lnTo>
                  <a:pt x="151" y="555"/>
                </a:lnTo>
                <a:lnTo>
                  <a:pt x="153" y="554"/>
                </a:lnTo>
                <a:lnTo>
                  <a:pt x="154" y="554"/>
                </a:lnTo>
                <a:lnTo>
                  <a:pt x="155" y="552"/>
                </a:lnTo>
                <a:lnTo>
                  <a:pt x="156" y="551"/>
                </a:lnTo>
                <a:lnTo>
                  <a:pt x="159" y="551"/>
                </a:lnTo>
                <a:lnTo>
                  <a:pt x="160" y="550"/>
                </a:lnTo>
                <a:lnTo>
                  <a:pt x="161" y="550"/>
                </a:lnTo>
                <a:lnTo>
                  <a:pt x="161" y="549"/>
                </a:lnTo>
                <a:lnTo>
                  <a:pt x="162" y="549"/>
                </a:lnTo>
                <a:lnTo>
                  <a:pt x="163" y="549"/>
                </a:lnTo>
                <a:lnTo>
                  <a:pt x="163" y="548"/>
                </a:lnTo>
                <a:lnTo>
                  <a:pt x="165" y="548"/>
                </a:lnTo>
                <a:lnTo>
                  <a:pt x="166" y="548"/>
                </a:lnTo>
                <a:lnTo>
                  <a:pt x="167" y="548"/>
                </a:lnTo>
                <a:lnTo>
                  <a:pt x="168" y="548"/>
                </a:lnTo>
                <a:lnTo>
                  <a:pt x="169" y="546"/>
                </a:lnTo>
                <a:lnTo>
                  <a:pt x="170" y="546"/>
                </a:lnTo>
                <a:lnTo>
                  <a:pt x="172" y="546"/>
                </a:lnTo>
                <a:lnTo>
                  <a:pt x="173" y="546"/>
                </a:lnTo>
                <a:lnTo>
                  <a:pt x="173" y="545"/>
                </a:lnTo>
                <a:lnTo>
                  <a:pt x="174" y="545"/>
                </a:lnTo>
                <a:lnTo>
                  <a:pt x="178" y="545"/>
                </a:lnTo>
                <a:lnTo>
                  <a:pt x="179" y="544"/>
                </a:lnTo>
                <a:lnTo>
                  <a:pt x="180" y="544"/>
                </a:lnTo>
                <a:lnTo>
                  <a:pt x="181" y="544"/>
                </a:lnTo>
                <a:lnTo>
                  <a:pt x="182" y="544"/>
                </a:lnTo>
                <a:lnTo>
                  <a:pt x="184" y="544"/>
                </a:lnTo>
                <a:lnTo>
                  <a:pt x="185" y="544"/>
                </a:lnTo>
                <a:lnTo>
                  <a:pt x="186" y="544"/>
                </a:lnTo>
                <a:lnTo>
                  <a:pt x="187" y="544"/>
                </a:lnTo>
                <a:lnTo>
                  <a:pt x="188" y="544"/>
                </a:lnTo>
                <a:lnTo>
                  <a:pt x="191" y="544"/>
                </a:lnTo>
                <a:lnTo>
                  <a:pt x="191" y="543"/>
                </a:lnTo>
                <a:lnTo>
                  <a:pt x="192" y="543"/>
                </a:lnTo>
                <a:lnTo>
                  <a:pt x="193" y="543"/>
                </a:lnTo>
                <a:lnTo>
                  <a:pt x="194" y="543"/>
                </a:lnTo>
                <a:lnTo>
                  <a:pt x="195" y="543"/>
                </a:lnTo>
                <a:lnTo>
                  <a:pt x="197" y="544"/>
                </a:lnTo>
                <a:lnTo>
                  <a:pt x="198" y="544"/>
                </a:lnTo>
                <a:lnTo>
                  <a:pt x="199" y="544"/>
                </a:lnTo>
                <a:lnTo>
                  <a:pt x="200" y="545"/>
                </a:lnTo>
                <a:lnTo>
                  <a:pt x="201" y="545"/>
                </a:lnTo>
                <a:lnTo>
                  <a:pt x="203" y="546"/>
                </a:lnTo>
                <a:lnTo>
                  <a:pt x="203" y="548"/>
                </a:lnTo>
                <a:lnTo>
                  <a:pt x="204" y="548"/>
                </a:lnTo>
                <a:lnTo>
                  <a:pt x="205" y="549"/>
                </a:lnTo>
                <a:lnTo>
                  <a:pt x="206" y="549"/>
                </a:lnTo>
                <a:lnTo>
                  <a:pt x="207" y="549"/>
                </a:lnTo>
                <a:lnTo>
                  <a:pt x="207" y="548"/>
                </a:lnTo>
                <a:lnTo>
                  <a:pt x="209" y="548"/>
                </a:lnTo>
                <a:lnTo>
                  <a:pt x="210" y="548"/>
                </a:lnTo>
                <a:lnTo>
                  <a:pt x="211" y="548"/>
                </a:lnTo>
                <a:lnTo>
                  <a:pt x="212" y="546"/>
                </a:lnTo>
                <a:lnTo>
                  <a:pt x="213" y="546"/>
                </a:lnTo>
                <a:lnTo>
                  <a:pt x="213" y="545"/>
                </a:lnTo>
                <a:lnTo>
                  <a:pt x="215" y="545"/>
                </a:lnTo>
                <a:lnTo>
                  <a:pt x="216" y="545"/>
                </a:lnTo>
                <a:lnTo>
                  <a:pt x="217" y="544"/>
                </a:lnTo>
                <a:lnTo>
                  <a:pt x="218" y="544"/>
                </a:lnTo>
                <a:lnTo>
                  <a:pt x="219" y="544"/>
                </a:lnTo>
                <a:lnTo>
                  <a:pt x="220" y="543"/>
                </a:lnTo>
                <a:lnTo>
                  <a:pt x="222" y="543"/>
                </a:lnTo>
                <a:lnTo>
                  <a:pt x="223" y="543"/>
                </a:lnTo>
                <a:lnTo>
                  <a:pt x="224" y="543"/>
                </a:lnTo>
                <a:lnTo>
                  <a:pt x="224" y="542"/>
                </a:lnTo>
                <a:lnTo>
                  <a:pt x="225" y="542"/>
                </a:lnTo>
                <a:lnTo>
                  <a:pt x="226" y="542"/>
                </a:lnTo>
                <a:lnTo>
                  <a:pt x="228" y="542"/>
                </a:lnTo>
                <a:lnTo>
                  <a:pt x="229" y="542"/>
                </a:lnTo>
                <a:lnTo>
                  <a:pt x="230" y="542"/>
                </a:lnTo>
                <a:lnTo>
                  <a:pt x="231" y="540"/>
                </a:lnTo>
                <a:lnTo>
                  <a:pt x="232" y="540"/>
                </a:lnTo>
                <a:lnTo>
                  <a:pt x="234" y="540"/>
                </a:lnTo>
                <a:lnTo>
                  <a:pt x="235" y="539"/>
                </a:lnTo>
                <a:lnTo>
                  <a:pt x="237" y="539"/>
                </a:lnTo>
                <a:lnTo>
                  <a:pt x="238" y="540"/>
                </a:lnTo>
                <a:lnTo>
                  <a:pt x="238" y="539"/>
                </a:lnTo>
                <a:lnTo>
                  <a:pt x="240" y="539"/>
                </a:lnTo>
                <a:lnTo>
                  <a:pt x="240" y="540"/>
                </a:lnTo>
                <a:lnTo>
                  <a:pt x="241" y="540"/>
                </a:lnTo>
                <a:lnTo>
                  <a:pt x="242" y="540"/>
                </a:lnTo>
                <a:lnTo>
                  <a:pt x="243" y="540"/>
                </a:lnTo>
                <a:lnTo>
                  <a:pt x="244" y="540"/>
                </a:lnTo>
                <a:lnTo>
                  <a:pt x="246" y="540"/>
                </a:lnTo>
                <a:lnTo>
                  <a:pt x="247" y="542"/>
                </a:lnTo>
                <a:lnTo>
                  <a:pt x="247" y="540"/>
                </a:lnTo>
                <a:lnTo>
                  <a:pt x="248" y="540"/>
                </a:lnTo>
                <a:lnTo>
                  <a:pt x="249" y="540"/>
                </a:lnTo>
                <a:lnTo>
                  <a:pt x="250" y="540"/>
                </a:lnTo>
                <a:lnTo>
                  <a:pt x="251" y="540"/>
                </a:lnTo>
                <a:lnTo>
                  <a:pt x="253" y="540"/>
                </a:lnTo>
                <a:lnTo>
                  <a:pt x="254" y="540"/>
                </a:lnTo>
                <a:lnTo>
                  <a:pt x="255" y="540"/>
                </a:lnTo>
                <a:lnTo>
                  <a:pt x="256" y="540"/>
                </a:lnTo>
                <a:lnTo>
                  <a:pt x="257" y="540"/>
                </a:lnTo>
                <a:lnTo>
                  <a:pt x="257" y="539"/>
                </a:lnTo>
                <a:lnTo>
                  <a:pt x="259" y="539"/>
                </a:lnTo>
                <a:lnTo>
                  <a:pt x="260" y="539"/>
                </a:lnTo>
                <a:lnTo>
                  <a:pt x="261" y="539"/>
                </a:lnTo>
                <a:lnTo>
                  <a:pt x="261" y="538"/>
                </a:lnTo>
                <a:lnTo>
                  <a:pt x="262" y="538"/>
                </a:lnTo>
                <a:lnTo>
                  <a:pt x="263" y="538"/>
                </a:lnTo>
                <a:lnTo>
                  <a:pt x="263" y="537"/>
                </a:lnTo>
                <a:lnTo>
                  <a:pt x="265" y="537"/>
                </a:lnTo>
                <a:lnTo>
                  <a:pt x="266" y="537"/>
                </a:lnTo>
                <a:lnTo>
                  <a:pt x="267" y="536"/>
                </a:lnTo>
                <a:lnTo>
                  <a:pt x="268" y="536"/>
                </a:lnTo>
                <a:lnTo>
                  <a:pt x="269" y="535"/>
                </a:lnTo>
                <a:lnTo>
                  <a:pt x="271" y="535"/>
                </a:lnTo>
                <a:lnTo>
                  <a:pt x="272" y="533"/>
                </a:lnTo>
                <a:lnTo>
                  <a:pt x="273" y="533"/>
                </a:lnTo>
                <a:lnTo>
                  <a:pt x="274" y="532"/>
                </a:lnTo>
                <a:lnTo>
                  <a:pt x="275" y="532"/>
                </a:lnTo>
                <a:lnTo>
                  <a:pt x="276" y="532"/>
                </a:lnTo>
                <a:lnTo>
                  <a:pt x="278" y="531"/>
                </a:lnTo>
                <a:lnTo>
                  <a:pt x="279" y="531"/>
                </a:lnTo>
                <a:lnTo>
                  <a:pt x="279" y="530"/>
                </a:lnTo>
                <a:lnTo>
                  <a:pt x="280" y="530"/>
                </a:lnTo>
                <a:lnTo>
                  <a:pt x="281" y="530"/>
                </a:lnTo>
                <a:lnTo>
                  <a:pt x="281" y="529"/>
                </a:lnTo>
                <a:lnTo>
                  <a:pt x="282" y="529"/>
                </a:lnTo>
                <a:lnTo>
                  <a:pt x="282" y="527"/>
                </a:lnTo>
                <a:lnTo>
                  <a:pt x="284" y="527"/>
                </a:lnTo>
                <a:lnTo>
                  <a:pt x="284" y="526"/>
                </a:lnTo>
                <a:lnTo>
                  <a:pt x="285" y="526"/>
                </a:lnTo>
                <a:lnTo>
                  <a:pt x="286" y="526"/>
                </a:lnTo>
                <a:lnTo>
                  <a:pt x="287" y="525"/>
                </a:lnTo>
                <a:lnTo>
                  <a:pt x="288" y="525"/>
                </a:lnTo>
                <a:lnTo>
                  <a:pt x="290" y="524"/>
                </a:lnTo>
                <a:lnTo>
                  <a:pt x="291" y="523"/>
                </a:lnTo>
                <a:lnTo>
                  <a:pt x="292" y="523"/>
                </a:lnTo>
                <a:lnTo>
                  <a:pt x="293" y="521"/>
                </a:lnTo>
                <a:lnTo>
                  <a:pt x="294" y="521"/>
                </a:lnTo>
                <a:lnTo>
                  <a:pt x="296" y="521"/>
                </a:lnTo>
                <a:lnTo>
                  <a:pt x="296" y="520"/>
                </a:lnTo>
                <a:lnTo>
                  <a:pt x="297" y="520"/>
                </a:lnTo>
                <a:lnTo>
                  <a:pt x="298" y="519"/>
                </a:lnTo>
                <a:lnTo>
                  <a:pt x="299" y="519"/>
                </a:lnTo>
                <a:lnTo>
                  <a:pt x="300" y="518"/>
                </a:lnTo>
                <a:lnTo>
                  <a:pt x="301" y="517"/>
                </a:lnTo>
                <a:lnTo>
                  <a:pt x="303" y="517"/>
                </a:lnTo>
                <a:lnTo>
                  <a:pt x="304" y="517"/>
                </a:lnTo>
                <a:lnTo>
                  <a:pt x="305" y="515"/>
                </a:lnTo>
                <a:lnTo>
                  <a:pt x="306" y="514"/>
                </a:lnTo>
                <a:lnTo>
                  <a:pt x="307" y="514"/>
                </a:lnTo>
                <a:lnTo>
                  <a:pt x="309" y="513"/>
                </a:lnTo>
                <a:lnTo>
                  <a:pt x="310" y="512"/>
                </a:lnTo>
                <a:lnTo>
                  <a:pt x="311" y="512"/>
                </a:lnTo>
                <a:lnTo>
                  <a:pt x="312" y="511"/>
                </a:lnTo>
                <a:lnTo>
                  <a:pt x="312" y="510"/>
                </a:lnTo>
                <a:lnTo>
                  <a:pt x="313" y="510"/>
                </a:lnTo>
                <a:lnTo>
                  <a:pt x="313" y="508"/>
                </a:lnTo>
                <a:lnTo>
                  <a:pt x="315" y="508"/>
                </a:lnTo>
                <a:lnTo>
                  <a:pt x="315" y="507"/>
                </a:lnTo>
                <a:lnTo>
                  <a:pt x="316" y="507"/>
                </a:lnTo>
                <a:lnTo>
                  <a:pt x="317" y="506"/>
                </a:lnTo>
                <a:lnTo>
                  <a:pt x="317" y="505"/>
                </a:lnTo>
                <a:lnTo>
                  <a:pt x="318" y="504"/>
                </a:lnTo>
                <a:lnTo>
                  <a:pt x="319" y="502"/>
                </a:lnTo>
                <a:lnTo>
                  <a:pt x="321" y="500"/>
                </a:lnTo>
                <a:lnTo>
                  <a:pt x="321" y="499"/>
                </a:lnTo>
                <a:lnTo>
                  <a:pt x="322" y="499"/>
                </a:lnTo>
                <a:lnTo>
                  <a:pt x="322" y="498"/>
                </a:lnTo>
                <a:lnTo>
                  <a:pt x="322" y="496"/>
                </a:lnTo>
                <a:lnTo>
                  <a:pt x="323" y="495"/>
                </a:lnTo>
                <a:lnTo>
                  <a:pt x="323" y="494"/>
                </a:lnTo>
                <a:lnTo>
                  <a:pt x="324" y="494"/>
                </a:lnTo>
                <a:lnTo>
                  <a:pt x="324" y="493"/>
                </a:lnTo>
                <a:lnTo>
                  <a:pt x="325" y="493"/>
                </a:lnTo>
                <a:lnTo>
                  <a:pt x="325" y="492"/>
                </a:lnTo>
                <a:lnTo>
                  <a:pt x="326" y="492"/>
                </a:lnTo>
                <a:lnTo>
                  <a:pt x="328" y="492"/>
                </a:lnTo>
                <a:lnTo>
                  <a:pt x="328" y="491"/>
                </a:lnTo>
                <a:lnTo>
                  <a:pt x="329" y="491"/>
                </a:lnTo>
                <a:lnTo>
                  <a:pt x="329" y="489"/>
                </a:lnTo>
                <a:lnTo>
                  <a:pt x="330" y="489"/>
                </a:lnTo>
                <a:lnTo>
                  <a:pt x="330" y="488"/>
                </a:lnTo>
                <a:lnTo>
                  <a:pt x="331" y="487"/>
                </a:lnTo>
                <a:lnTo>
                  <a:pt x="331" y="486"/>
                </a:lnTo>
                <a:lnTo>
                  <a:pt x="332" y="485"/>
                </a:lnTo>
                <a:lnTo>
                  <a:pt x="334" y="483"/>
                </a:lnTo>
                <a:lnTo>
                  <a:pt x="335" y="483"/>
                </a:lnTo>
                <a:lnTo>
                  <a:pt x="336" y="482"/>
                </a:lnTo>
                <a:lnTo>
                  <a:pt x="337" y="481"/>
                </a:lnTo>
                <a:lnTo>
                  <a:pt x="337" y="482"/>
                </a:lnTo>
                <a:lnTo>
                  <a:pt x="338" y="481"/>
                </a:lnTo>
                <a:lnTo>
                  <a:pt x="340" y="482"/>
                </a:lnTo>
                <a:lnTo>
                  <a:pt x="340" y="483"/>
                </a:lnTo>
                <a:lnTo>
                  <a:pt x="341" y="483"/>
                </a:lnTo>
                <a:lnTo>
                  <a:pt x="342" y="485"/>
                </a:lnTo>
                <a:lnTo>
                  <a:pt x="343" y="485"/>
                </a:lnTo>
                <a:lnTo>
                  <a:pt x="344" y="485"/>
                </a:lnTo>
                <a:lnTo>
                  <a:pt x="346" y="485"/>
                </a:lnTo>
                <a:lnTo>
                  <a:pt x="347" y="485"/>
                </a:lnTo>
                <a:lnTo>
                  <a:pt x="348" y="485"/>
                </a:lnTo>
                <a:lnTo>
                  <a:pt x="349" y="485"/>
                </a:lnTo>
                <a:lnTo>
                  <a:pt x="350" y="485"/>
                </a:lnTo>
                <a:lnTo>
                  <a:pt x="351" y="483"/>
                </a:lnTo>
                <a:lnTo>
                  <a:pt x="353" y="483"/>
                </a:lnTo>
                <a:lnTo>
                  <a:pt x="354" y="483"/>
                </a:lnTo>
                <a:lnTo>
                  <a:pt x="354" y="482"/>
                </a:lnTo>
                <a:lnTo>
                  <a:pt x="355" y="482"/>
                </a:lnTo>
                <a:lnTo>
                  <a:pt x="356" y="481"/>
                </a:lnTo>
                <a:lnTo>
                  <a:pt x="357" y="481"/>
                </a:lnTo>
                <a:lnTo>
                  <a:pt x="359" y="480"/>
                </a:lnTo>
                <a:lnTo>
                  <a:pt x="360" y="480"/>
                </a:lnTo>
                <a:lnTo>
                  <a:pt x="360" y="479"/>
                </a:lnTo>
                <a:lnTo>
                  <a:pt x="361" y="479"/>
                </a:lnTo>
                <a:lnTo>
                  <a:pt x="362" y="479"/>
                </a:lnTo>
                <a:lnTo>
                  <a:pt x="362" y="480"/>
                </a:lnTo>
                <a:lnTo>
                  <a:pt x="363" y="481"/>
                </a:lnTo>
                <a:lnTo>
                  <a:pt x="365" y="481"/>
                </a:lnTo>
                <a:lnTo>
                  <a:pt x="366" y="481"/>
                </a:lnTo>
                <a:lnTo>
                  <a:pt x="367" y="481"/>
                </a:lnTo>
                <a:lnTo>
                  <a:pt x="368" y="481"/>
                </a:lnTo>
                <a:lnTo>
                  <a:pt x="369" y="481"/>
                </a:lnTo>
                <a:lnTo>
                  <a:pt x="371" y="481"/>
                </a:lnTo>
                <a:lnTo>
                  <a:pt x="372" y="480"/>
                </a:lnTo>
                <a:lnTo>
                  <a:pt x="373" y="480"/>
                </a:lnTo>
                <a:lnTo>
                  <a:pt x="374" y="480"/>
                </a:lnTo>
                <a:lnTo>
                  <a:pt x="375" y="479"/>
                </a:lnTo>
                <a:lnTo>
                  <a:pt x="376" y="479"/>
                </a:lnTo>
                <a:lnTo>
                  <a:pt x="378" y="477"/>
                </a:lnTo>
                <a:lnTo>
                  <a:pt x="379" y="477"/>
                </a:lnTo>
                <a:lnTo>
                  <a:pt x="380" y="476"/>
                </a:lnTo>
                <a:lnTo>
                  <a:pt x="381" y="475"/>
                </a:lnTo>
                <a:lnTo>
                  <a:pt x="381" y="474"/>
                </a:lnTo>
                <a:lnTo>
                  <a:pt x="382" y="474"/>
                </a:lnTo>
                <a:lnTo>
                  <a:pt x="382" y="473"/>
                </a:lnTo>
                <a:lnTo>
                  <a:pt x="384" y="473"/>
                </a:lnTo>
                <a:lnTo>
                  <a:pt x="384" y="471"/>
                </a:lnTo>
                <a:lnTo>
                  <a:pt x="385" y="470"/>
                </a:lnTo>
                <a:lnTo>
                  <a:pt x="386" y="469"/>
                </a:lnTo>
                <a:lnTo>
                  <a:pt x="386" y="468"/>
                </a:lnTo>
                <a:lnTo>
                  <a:pt x="387" y="467"/>
                </a:lnTo>
                <a:lnTo>
                  <a:pt x="388" y="466"/>
                </a:lnTo>
                <a:lnTo>
                  <a:pt x="388" y="463"/>
                </a:lnTo>
                <a:lnTo>
                  <a:pt x="390" y="462"/>
                </a:lnTo>
                <a:lnTo>
                  <a:pt x="390" y="461"/>
                </a:lnTo>
                <a:lnTo>
                  <a:pt x="391" y="461"/>
                </a:lnTo>
                <a:lnTo>
                  <a:pt x="391" y="460"/>
                </a:lnTo>
                <a:lnTo>
                  <a:pt x="391" y="458"/>
                </a:lnTo>
                <a:lnTo>
                  <a:pt x="392" y="457"/>
                </a:lnTo>
                <a:lnTo>
                  <a:pt x="392" y="456"/>
                </a:lnTo>
                <a:lnTo>
                  <a:pt x="392" y="455"/>
                </a:lnTo>
                <a:lnTo>
                  <a:pt x="392" y="454"/>
                </a:lnTo>
                <a:lnTo>
                  <a:pt x="393" y="454"/>
                </a:lnTo>
                <a:lnTo>
                  <a:pt x="393" y="452"/>
                </a:lnTo>
                <a:lnTo>
                  <a:pt x="392" y="452"/>
                </a:lnTo>
                <a:lnTo>
                  <a:pt x="393" y="451"/>
                </a:lnTo>
                <a:lnTo>
                  <a:pt x="393" y="450"/>
                </a:lnTo>
                <a:lnTo>
                  <a:pt x="394" y="450"/>
                </a:lnTo>
                <a:lnTo>
                  <a:pt x="394" y="449"/>
                </a:lnTo>
                <a:lnTo>
                  <a:pt x="394" y="448"/>
                </a:lnTo>
                <a:lnTo>
                  <a:pt x="394" y="446"/>
                </a:lnTo>
                <a:lnTo>
                  <a:pt x="396" y="445"/>
                </a:lnTo>
                <a:lnTo>
                  <a:pt x="396" y="444"/>
                </a:lnTo>
                <a:lnTo>
                  <a:pt x="397" y="444"/>
                </a:lnTo>
                <a:lnTo>
                  <a:pt x="397" y="443"/>
                </a:lnTo>
                <a:lnTo>
                  <a:pt x="398" y="442"/>
                </a:lnTo>
                <a:lnTo>
                  <a:pt x="398" y="441"/>
                </a:lnTo>
                <a:lnTo>
                  <a:pt x="399" y="441"/>
                </a:lnTo>
                <a:lnTo>
                  <a:pt x="399" y="439"/>
                </a:lnTo>
                <a:lnTo>
                  <a:pt x="400" y="439"/>
                </a:lnTo>
                <a:lnTo>
                  <a:pt x="401" y="439"/>
                </a:lnTo>
                <a:lnTo>
                  <a:pt x="401" y="438"/>
                </a:lnTo>
                <a:lnTo>
                  <a:pt x="403" y="438"/>
                </a:lnTo>
                <a:lnTo>
                  <a:pt x="404" y="438"/>
                </a:lnTo>
                <a:lnTo>
                  <a:pt x="404" y="437"/>
                </a:lnTo>
                <a:lnTo>
                  <a:pt x="405" y="437"/>
                </a:lnTo>
                <a:lnTo>
                  <a:pt x="406" y="437"/>
                </a:lnTo>
                <a:lnTo>
                  <a:pt x="406" y="436"/>
                </a:lnTo>
                <a:lnTo>
                  <a:pt x="407" y="436"/>
                </a:lnTo>
                <a:lnTo>
                  <a:pt x="409" y="436"/>
                </a:lnTo>
                <a:lnTo>
                  <a:pt x="409" y="435"/>
                </a:lnTo>
                <a:lnTo>
                  <a:pt x="410" y="435"/>
                </a:lnTo>
                <a:lnTo>
                  <a:pt x="411" y="435"/>
                </a:lnTo>
                <a:lnTo>
                  <a:pt x="412" y="433"/>
                </a:lnTo>
                <a:lnTo>
                  <a:pt x="412" y="432"/>
                </a:lnTo>
                <a:lnTo>
                  <a:pt x="413" y="431"/>
                </a:lnTo>
                <a:lnTo>
                  <a:pt x="413" y="430"/>
                </a:lnTo>
                <a:lnTo>
                  <a:pt x="415" y="429"/>
                </a:lnTo>
                <a:lnTo>
                  <a:pt x="415" y="427"/>
                </a:lnTo>
                <a:lnTo>
                  <a:pt x="416" y="427"/>
                </a:lnTo>
                <a:lnTo>
                  <a:pt x="416" y="426"/>
                </a:lnTo>
                <a:lnTo>
                  <a:pt x="417" y="426"/>
                </a:lnTo>
                <a:lnTo>
                  <a:pt x="418" y="425"/>
                </a:lnTo>
                <a:lnTo>
                  <a:pt x="419" y="425"/>
                </a:lnTo>
                <a:lnTo>
                  <a:pt x="419" y="424"/>
                </a:lnTo>
                <a:lnTo>
                  <a:pt x="421" y="424"/>
                </a:lnTo>
                <a:lnTo>
                  <a:pt x="422" y="423"/>
                </a:lnTo>
                <a:lnTo>
                  <a:pt x="423" y="423"/>
                </a:lnTo>
                <a:lnTo>
                  <a:pt x="423" y="421"/>
                </a:lnTo>
                <a:lnTo>
                  <a:pt x="424" y="421"/>
                </a:lnTo>
                <a:lnTo>
                  <a:pt x="425" y="421"/>
                </a:lnTo>
                <a:lnTo>
                  <a:pt x="426" y="421"/>
                </a:lnTo>
                <a:lnTo>
                  <a:pt x="428" y="421"/>
                </a:lnTo>
                <a:lnTo>
                  <a:pt x="429" y="421"/>
                </a:lnTo>
                <a:lnTo>
                  <a:pt x="429" y="420"/>
                </a:lnTo>
                <a:lnTo>
                  <a:pt x="430" y="420"/>
                </a:lnTo>
                <a:lnTo>
                  <a:pt x="431" y="419"/>
                </a:lnTo>
                <a:lnTo>
                  <a:pt x="432" y="418"/>
                </a:lnTo>
                <a:lnTo>
                  <a:pt x="434" y="417"/>
                </a:lnTo>
                <a:lnTo>
                  <a:pt x="434" y="416"/>
                </a:lnTo>
                <a:lnTo>
                  <a:pt x="435" y="416"/>
                </a:lnTo>
                <a:lnTo>
                  <a:pt x="435" y="414"/>
                </a:lnTo>
                <a:lnTo>
                  <a:pt x="436" y="413"/>
                </a:lnTo>
                <a:lnTo>
                  <a:pt x="436" y="412"/>
                </a:lnTo>
                <a:lnTo>
                  <a:pt x="437" y="412"/>
                </a:lnTo>
                <a:lnTo>
                  <a:pt x="437" y="411"/>
                </a:lnTo>
                <a:lnTo>
                  <a:pt x="438" y="411"/>
                </a:lnTo>
                <a:lnTo>
                  <a:pt x="438" y="410"/>
                </a:lnTo>
                <a:lnTo>
                  <a:pt x="440" y="408"/>
                </a:lnTo>
                <a:lnTo>
                  <a:pt x="441" y="407"/>
                </a:lnTo>
                <a:lnTo>
                  <a:pt x="442" y="406"/>
                </a:lnTo>
                <a:lnTo>
                  <a:pt x="443" y="405"/>
                </a:lnTo>
                <a:lnTo>
                  <a:pt x="444" y="404"/>
                </a:lnTo>
                <a:lnTo>
                  <a:pt x="446" y="402"/>
                </a:lnTo>
                <a:lnTo>
                  <a:pt x="447" y="401"/>
                </a:lnTo>
                <a:lnTo>
                  <a:pt x="448" y="401"/>
                </a:lnTo>
                <a:lnTo>
                  <a:pt x="448" y="400"/>
                </a:lnTo>
                <a:lnTo>
                  <a:pt x="449" y="400"/>
                </a:lnTo>
                <a:lnTo>
                  <a:pt x="449" y="399"/>
                </a:lnTo>
                <a:lnTo>
                  <a:pt x="450" y="399"/>
                </a:lnTo>
                <a:lnTo>
                  <a:pt x="450" y="398"/>
                </a:lnTo>
                <a:lnTo>
                  <a:pt x="451" y="398"/>
                </a:lnTo>
                <a:lnTo>
                  <a:pt x="453" y="396"/>
                </a:lnTo>
                <a:lnTo>
                  <a:pt x="454" y="396"/>
                </a:lnTo>
                <a:lnTo>
                  <a:pt x="454" y="395"/>
                </a:lnTo>
                <a:lnTo>
                  <a:pt x="455" y="395"/>
                </a:lnTo>
                <a:lnTo>
                  <a:pt x="455" y="394"/>
                </a:lnTo>
                <a:lnTo>
                  <a:pt x="456" y="394"/>
                </a:lnTo>
                <a:lnTo>
                  <a:pt x="457" y="394"/>
                </a:lnTo>
                <a:lnTo>
                  <a:pt x="459" y="393"/>
                </a:lnTo>
                <a:lnTo>
                  <a:pt x="460" y="393"/>
                </a:lnTo>
                <a:lnTo>
                  <a:pt x="461" y="392"/>
                </a:lnTo>
                <a:lnTo>
                  <a:pt x="461" y="393"/>
                </a:lnTo>
                <a:lnTo>
                  <a:pt x="462" y="393"/>
                </a:lnTo>
                <a:lnTo>
                  <a:pt x="462" y="392"/>
                </a:lnTo>
                <a:lnTo>
                  <a:pt x="463" y="392"/>
                </a:lnTo>
                <a:lnTo>
                  <a:pt x="465" y="392"/>
                </a:lnTo>
                <a:lnTo>
                  <a:pt x="466" y="392"/>
                </a:lnTo>
                <a:close/>
                <a:moveTo>
                  <a:pt x="730" y="317"/>
                </a:moveTo>
                <a:lnTo>
                  <a:pt x="731" y="317"/>
                </a:lnTo>
                <a:lnTo>
                  <a:pt x="733" y="317"/>
                </a:lnTo>
                <a:lnTo>
                  <a:pt x="734" y="317"/>
                </a:lnTo>
                <a:lnTo>
                  <a:pt x="735" y="317"/>
                </a:lnTo>
                <a:lnTo>
                  <a:pt x="735" y="318"/>
                </a:lnTo>
                <a:lnTo>
                  <a:pt x="736" y="318"/>
                </a:lnTo>
                <a:lnTo>
                  <a:pt x="736" y="319"/>
                </a:lnTo>
                <a:lnTo>
                  <a:pt x="735" y="319"/>
                </a:lnTo>
                <a:lnTo>
                  <a:pt x="734" y="319"/>
                </a:lnTo>
                <a:lnTo>
                  <a:pt x="734" y="320"/>
                </a:lnTo>
                <a:lnTo>
                  <a:pt x="735" y="321"/>
                </a:lnTo>
                <a:lnTo>
                  <a:pt x="735" y="323"/>
                </a:lnTo>
                <a:lnTo>
                  <a:pt x="734" y="323"/>
                </a:lnTo>
                <a:lnTo>
                  <a:pt x="733" y="323"/>
                </a:lnTo>
                <a:lnTo>
                  <a:pt x="731" y="323"/>
                </a:lnTo>
                <a:lnTo>
                  <a:pt x="730" y="323"/>
                </a:lnTo>
                <a:lnTo>
                  <a:pt x="730" y="321"/>
                </a:lnTo>
                <a:lnTo>
                  <a:pt x="729" y="321"/>
                </a:lnTo>
                <a:lnTo>
                  <a:pt x="729" y="320"/>
                </a:lnTo>
                <a:lnTo>
                  <a:pt x="728" y="320"/>
                </a:lnTo>
                <a:lnTo>
                  <a:pt x="727" y="319"/>
                </a:lnTo>
                <a:lnTo>
                  <a:pt x="725" y="319"/>
                </a:lnTo>
                <a:lnTo>
                  <a:pt x="724" y="319"/>
                </a:lnTo>
                <a:lnTo>
                  <a:pt x="723" y="319"/>
                </a:lnTo>
                <a:lnTo>
                  <a:pt x="724" y="319"/>
                </a:lnTo>
                <a:lnTo>
                  <a:pt x="724" y="318"/>
                </a:lnTo>
                <a:lnTo>
                  <a:pt x="725" y="318"/>
                </a:lnTo>
                <a:lnTo>
                  <a:pt x="727" y="317"/>
                </a:lnTo>
                <a:lnTo>
                  <a:pt x="728" y="317"/>
                </a:lnTo>
                <a:lnTo>
                  <a:pt x="728" y="316"/>
                </a:lnTo>
                <a:lnTo>
                  <a:pt x="729" y="316"/>
                </a:lnTo>
                <a:lnTo>
                  <a:pt x="729" y="317"/>
                </a:lnTo>
                <a:lnTo>
                  <a:pt x="730" y="317"/>
                </a:lnTo>
                <a:close/>
                <a:moveTo>
                  <a:pt x="669" y="297"/>
                </a:moveTo>
                <a:lnTo>
                  <a:pt x="668" y="298"/>
                </a:lnTo>
                <a:lnTo>
                  <a:pt x="667" y="297"/>
                </a:lnTo>
                <a:lnTo>
                  <a:pt x="668" y="297"/>
                </a:lnTo>
                <a:lnTo>
                  <a:pt x="669" y="297"/>
                </a:lnTo>
                <a:close/>
                <a:moveTo>
                  <a:pt x="669" y="297"/>
                </a:moveTo>
                <a:lnTo>
                  <a:pt x="671" y="297"/>
                </a:lnTo>
                <a:lnTo>
                  <a:pt x="672" y="297"/>
                </a:lnTo>
                <a:lnTo>
                  <a:pt x="673" y="298"/>
                </a:lnTo>
                <a:lnTo>
                  <a:pt x="674" y="298"/>
                </a:lnTo>
                <a:lnTo>
                  <a:pt x="675" y="298"/>
                </a:lnTo>
                <a:lnTo>
                  <a:pt x="677" y="298"/>
                </a:lnTo>
                <a:lnTo>
                  <a:pt x="678" y="298"/>
                </a:lnTo>
                <a:lnTo>
                  <a:pt x="679" y="298"/>
                </a:lnTo>
                <a:lnTo>
                  <a:pt x="680" y="298"/>
                </a:lnTo>
                <a:lnTo>
                  <a:pt x="681" y="298"/>
                </a:lnTo>
                <a:lnTo>
                  <a:pt x="682" y="298"/>
                </a:lnTo>
                <a:lnTo>
                  <a:pt x="684" y="298"/>
                </a:lnTo>
                <a:lnTo>
                  <a:pt x="685" y="299"/>
                </a:lnTo>
                <a:lnTo>
                  <a:pt x="686" y="299"/>
                </a:lnTo>
                <a:lnTo>
                  <a:pt x="687" y="299"/>
                </a:lnTo>
                <a:lnTo>
                  <a:pt x="688" y="300"/>
                </a:lnTo>
                <a:lnTo>
                  <a:pt x="690" y="300"/>
                </a:lnTo>
                <a:lnTo>
                  <a:pt x="691" y="301"/>
                </a:lnTo>
                <a:lnTo>
                  <a:pt x="692" y="301"/>
                </a:lnTo>
                <a:lnTo>
                  <a:pt x="693" y="301"/>
                </a:lnTo>
                <a:lnTo>
                  <a:pt x="693" y="302"/>
                </a:lnTo>
                <a:lnTo>
                  <a:pt x="694" y="302"/>
                </a:lnTo>
                <a:lnTo>
                  <a:pt x="696" y="304"/>
                </a:lnTo>
                <a:lnTo>
                  <a:pt x="697" y="304"/>
                </a:lnTo>
                <a:lnTo>
                  <a:pt x="698" y="305"/>
                </a:lnTo>
                <a:lnTo>
                  <a:pt x="699" y="305"/>
                </a:lnTo>
                <a:lnTo>
                  <a:pt x="699" y="306"/>
                </a:lnTo>
                <a:lnTo>
                  <a:pt x="700" y="306"/>
                </a:lnTo>
                <a:lnTo>
                  <a:pt x="702" y="307"/>
                </a:lnTo>
                <a:lnTo>
                  <a:pt x="703" y="308"/>
                </a:lnTo>
                <a:lnTo>
                  <a:pt x="704" y="308"/>
                </a:lnTo>
                <a:lnTo>
                  <a:pt x="704" y="310"/>
                </a:lnTo>
                <a:lnTo>
                  <a:pt x="704" y="311"/>
                </a:lnTo>
                <a:lnTo>
                  <a:pt x="704" y="312"/>
                </a:lnTo>
                <a:lnTo>
                  <a:pt x="705" y="312"/>
                </a:lnTo>
                <a:lnTo>
                  <a:pt x="705" y="313"/>
                </a:lnTo>
                <a:lnTo>
                  <a:pt x="705" y="314"/>
                </a:lnTo>
                <a:lnTo>
                  <a:pt x="705" y="316"/>
                </a:lnTo>
                <a:lnTo>
                  <a:pt x="704" y="316"/>
                </a:lnTo>
                <a:lnTo>
                  <a:pt x="704" y="317"/>
                </a:lnTo>
                <a:lnTo>
                  <a:pt x="705" y="319"/>
                </a:lnTo>
                <a:lnTo>
                  <a:pt x="705" y="320"/>
                </a:lnTo>
                <a:lnTo>
                  <a:pt x="705" y="321"/>
                </a:lnTo>
                <a:lnTo>
                  <a:pt x="706" y="321"/>
                </a:lnTo>
                <a:lnTo>
                  <a:pt x="706" y="323"/>
                </a:lnTo>
                <a:lnTo>
                  <a:pt x="706" y="324"/>
                </a:lnTo>
                <a:lnTo>
                  <a:pt x="705" y="324"/>
                </a:lnTo>
                <a:lnTo>
                  <a:pt x="705" y="325"/>
                </a:lnTo>
                <a:lnTo>
                  <a:pt x="704" y="325"/>
                </a:lnTo>
                <a:lnTo>
                  <a:pt x="703" y="325"/>
                </a:lnTo>
                <a:lnTo>
                  <a:pt x="702" y="325"/>
                </a:lnTo>
                <a:lnTo>
                  <a:pt x="700" y="325"/>
                </a:lnTo>
                <a:lnTo>
                  <a:pt x="700" y="324"/>
                </a:lnTo>
                <a:lnTo>
                  <a:pt x="699" y="324"/>
                </a:lnTo>
                <a:lnTo>
                  <a:pt x="698" y="324"/>
                </a:lnTo>
                <a:lnTo>
                  <a:pt x="697" y="324"/>
                </a:lnTo>
                <a:lnTo>
                  <a:pt x="696" y="324"/>
                </a:lnTo>
                <a:lnTo>
                  <a:pt x="694" y="324"/>
                </a:lnTo>
                <a:lnTo>
                  <a:pt x="693" y="325"/>
                </a:lnTo>
                <a:lnTo>
                  <a:pt x="692" y="325"/>
                </a:lnTo>
                <a:lnTo>
                  <a:pt x="692" y="326"/>
                </a:lnTo>
                <a:lnTo>
                  <a:pt x="692" y="327"/>
                </a:lnTo>
                <a:lnTo>
                  <a:pt x="691" y="327"/>
                </a:lnTo>
                <a:lnTo>
                  <a:pt x="690" y="329"/>
                </a:lnTo>
                <a:lnTo>
                  <a:pt x="688" y="329"/>
                </a:lnTo>
                <a:lnTo>
                  <a:pt x="687" y="329"/>
                </a:lnTo>
                <a:lnTo>
                  <a:pt x="686" y="327"/>
                </a:lnTo>
                <a:lnTo>
                  <a:pt x="685" y="327"/>
                </a:lnTo>
                <a:lnTo>
                  <a:pt x="684" y="329"/>
                </a:lnTo>
                <a:lnTo>
                  <a:pt x="682" y="329"/>
                </a:lnTo>
                <a:lnTo>
                  <a:pt x="681" y="330"/>
                </a:lnTo>
                <a:lnTo>
                  <a:pt x="680" y="331"/>
                </a:lnTo>
                <a:lnTo>
                  <a:pt x="679" y="331"/>
                </a:lnTo>
                <a:lnTo>
                  <a:pt x="678" y="331"/>
                </a:lnTo>
                <a:lnTo>
                  <a:pt x="675" y="331"/>
                </a:lnTo>
                <a:lnTo>
                  <a:pt x="675" y="330"/>
                </a:lnTo>
                <a:lnTo>
                  <a:pt x="674" y="330"/>
                </a:lnTo>
                <a:lnTo>
                  <a:pt x="673" y="330"/>
                </a:lnTo>
                <a:lnTo>
                  <a:pt x="672" y="329"/>
                </a:lnTo>
                <a:lnTo>
                  <a:pt x="671" y="327"/>
                </a:lnTo>
                <a:lnTo>
                  <a:pt x="669" y="327"/>
                </a:lnTo>
                <a:lnTo>
                  <a:pt x="668" y="327"/>
                </a:lnTo>
                <a:lnTo>
                  <a:pt x="667" y="327"/>
                </a:lnTo>
                <a:lnTo>
                  <a:pt x="666" y="327"/>
                </a:lnTo>
                <a:lnTo>
                  <a:pt x="665" y="327"/>
                </a:lnTo>
                <a:lnTo>
                  <a:pt x="663" y="327"/>
                </a:lnTo>
                <a:lnTo>
                  <a:pt x="662" y="327"/>
                </a:lnTo>
                <a:lnTo>
                  <a:pt x="661" y="327"/>
                </a:lnTo>
                <a:lnTo>
                  <a:pt x="660" y="327"/>
                </a:lnTo>
                <a:lnTo>
                  <a:pt x="659" y="329"/>
                </a:lnTo>
                <a:lnTo>
                  <a:pt x="657" y="329"/>
                </a:lnTo>
                <a:lnTo>
                  <a:pt x="656" y="329"/>
                </a:lnTo>
                <a:lnTo>
                  <a:pt x="655" y="329"/>
                </a:lnTo>
                <a:lnTo>
                  <a:pt x="654" y="329"/>
                </a:lnTo>
                <a:lnTo>
                  <a:pt x="653" y="329"/>
                </a:lnTo>
                <a:lnTo>
                  <a:pt x="652" y="329"/>
                </a:lnTo>
                <a:lnTo>
                  <a:pt x="650" y="329"/>
                </a:lnTo>
                <a:lnTo>
                  <a:pt x="649" y="329"/>
                </a:lnTo>
                <a:lnTo>
                  <a:pt x="648" y="329"/>
                </a:lnTo>
                <a:lnTo>
                  <a:pt x="647" y="329"/>
                </a:lnTo>
                <a:lnTo>
                  <a:pt x="646" y="329"/>
                </a:lnTo>
                <a:lnTo>
                  <a:pt x="646" y="330"/>
                </a:lnTo>
                <a:lnTo>
                  <a:pt x="644" y="330"/>
                </a:lnTo>
                <a:lnTo>
                  <a:pt x="643" y="330"/>
                </a:lnTo>
                <a:lnTo>
                  <a:pt x="642" y="330"/>
                </a:lnTo>
                <a:lnTo>
                  <a:pt x="641" y="331"/>
                </a:lnTo>
                <a:lnTo>
                  <a:pt x="641" y="332"/>
                </a:lnTo>
                <a:lnTo>
                  <a:pt x="640" y="333"/>
                </a:lnTo>
                <a:lnTo>
                  <a:pt x="640" y="335"/>
                </a:lnTo>
                <a:lnTo>
                  <a:pt x="640" y="336"/>
                </a:lnTo>
                <a:lnTo>
                  <a:pt x="640" y="337"/>
                </a:lnTo>
                <a:lnTo>
                  <a:pt x="640" y="338"/>
                </a:lnTo>
                <a:lnTo>
                  <a:pt x="641" y="341"/>
                </a:lnTo>
                <a:lnTo>
                  <a:pt x="641" y="342"/>
                </a:lnTo>
                <a:lnTo>
                  <a:pt x="642" y="342"/>
                </a:lnTo>
                <a:lnTo>
                  <a:pt x="643" y="342"/>
                </a:lnTo>
                <a:lnTo>
                  <a:pt x="644" y="343"/>
                </a:lnTo>
                <a:lnTo>
                  <a:pt x="644" y="344"/>
                </a:lnTo>
                <a:lnTo>
                  <a:pt x="646" y="344"/>
                </a:lnTo>
                <a:lnTo>
                  <a:pt x="646" y="345"/>
                </a:lnTo>
                <a:lnTo>
                  <a:pt x="647" y="346"/>
                </a:lnTo>
                <a:lnTo>
                  <a:pt x="647" y="348"/>
                </a:lnTo>
                <a:lnTo>
                  <a:pt x="646" y="349"/>
                </a:lnTo>
                <a:lnTo>
                  <a:pt x="646" y="350"/>
                </a:lnTo>
                <a:lnTo>
                  <a:pt x="644" y="350"/>
                </a:lnTo>
                <a:lnTo>
                  <a:pt x="643" y="351"/>
                </a:lnTo>
                <a:lnTo>
                  <a:pt x="642" y="351"/>
                </a:lnTo>
                <a:lnTo>
                  <a:pt x="641" y="351"/>
                </a:lnTo>
                <a:lnTo>
                  <a:pt x="640" y="351"/>
                </a:lnTo>
                <a:lnTo>
                  <a:pt x="638" y="351"/>
                </a:lnTo>
                <a:lnTo>
                  <a:pt x="637" y="352"/>
                </a:lnTo>
                <a:lnTo>
                  <a:pt x="636" y="354"/>
                </a:lnTo>
                <a:lnTo>
                  <a:pt x="635" y="355"/>
                </a:lnTo>
                <a:lnTo>
                  <a:pt x="634" y="355"/>
                </a:lnTo>
                <a:lnTo>
                  <a:pt x="632" y="356"/>
                </a:lnTo>
                <a:lnTo>
                  <a:pt x="631" y="357"/>
                </a:lnTo>
                <a:lnTo>
                  <a:pt x="630" y="358"/>
                </a:lnTo>
                <a:lnTo>
                  <a:pt x="629" y="358"/>
                </a:lnTo>
                <a:lnTo>
                  <a:pt x="629" y="360"/>
                </a:lnTo>
                <a:lnTo>
                  <a:pt x="628" y="360"/>
                </a:lnTo>
                <a:lnTo>
                  <a:pt x="628" y="361"/>
                </a:lnTo>
                <a:lnTo>
                  <a:pt x="627" y="361"/>
                </a:lnTo>
                <a:lnTo>
                  <a:pt x="627" y="362"/>
                </a:lnTo>
                <a:lnTo>
                  <a:pt x="625" y="362"/>
                </a:lnTo>
                <a:lnTo>
                  <a:pt x="624" y="362"/>
                </a:lnTo>
                <a:lnTo>
                  <a:pt x="623" y="363"/>
                </a:lnTo>
                <a:lnTo>
                  <a:pt x="622" y="363"/>
                </a:lnTo>
                <a:lnTo>
                  <a:pt x="621" y="363"/>
                </a:lnTo>
                <a:lnTo>
                  <a:pt x="621" y="364"/>
                </a:lnTo>
                <a:lnTo>
                  <a:pt x="619" y="364"/>
                </a:lnTo>
                <a:lnTo>
                  <a:pt x="618" y="364"/>
                </a:lnTo>
                <a:lnTo>
                  <a:pt x="617" y="364"/>
                </a:lnTo>
                <a:lnTo>
                  <a:pt x="616" y="364"/>
                </a:lnTo>
                <a:lnTo>
                  <a:pt x="616" y="366"/>
                </a:lnTo>
                <a:lnTo>
                  <a:pt x="615" y="366"/>
                </a:lnTo>
                <a:lnTo>
                  <a:pt x="615" y="367"/>
                </a:lnTo>
                <a:lnTo>
                  <a:pt x="613" y="368"/>
                </a:lnTo>
                <a:lnTo>
                  <a:pt x="612" y="368"/>
                </a:lnTo>
                <a:lnTo>
                  <a:pt x="612" y="369"/>
                </a:lnTo>
                <a:lnTo>
                  <a:pt x="611" y="370"/>
                </a:lnTo>
                <a:lnTo>
                  <a:pt x="610" y="371"/>
                </a:lnTo>
                <a:lnTo>
                  <a:pt x="609" y="374"/>
                </a:lnTo>
                <a:lnTo>
                  <a:pt x="607" y="375"/>
                </a:lnTo>
                <a:lnTo>
                  <a:pt x="606" y="376"/>
                </a:lnTo>
                <a:lnTo>
                  <a:pt x="606" y="377"/>
                </a:lnTo>
                <a:lnTo>
                  <a:pt x="605" y="379"/>
                </a:lnTo>
                <a:lnTo>
                  <a:pt x="605" y="380"/>
                </a:lnTo>
                <a:lnTo>
                  <a:pt x="604" y="380"/>
                </a:lnTo>
                <a:lnTo>
                  <a:pt x="603" y="380"/>
                </a:lnTo>
                <a:lnTo>
                  <a:pt x="602" y="380"/>
                </a:lnTo>
                <a:lnTo>
                  <a:pt x="600" y="381"/>
                </a:lnTo>
                <a:lnTo>
                  <a:pt x="599" y="382"/>
                </a:lnTo>
                <a:lnTo>
                  <a:pt x="598" y="383"/>
                </a:lnTo>
                <a:lnTo>
                  <a:pt x="598" y="385"/>
                </a:lnTo>
                <a:lnTo>
                  <a:pt x="597" y="385"/>
                </a:lnTo>
                <a:lnTo>
                  <a:pt x="597" y="386"/>
                </a:lnTo>
                <a:lnTo>
                  <a:pt x="597" y="387"/>
                </a:lnTo>
                <a:lnTo>
                  <a:pt x="596" y="387"/>
                </a:lnTo>
                <a:lnTo>
                  <a:pt x="596" y="388"/>
                </a:lnTo>
                <a:lnTo>
                  <a:pt x="594" y="389"/>
                </a:lnTo>
                <a:lnTo>
                  <a:pt x="593" y="389"/>
                </a:lnTo>
                <a:lnTo>
                  <a:pt x="593" y="391"/>
                </a:lnTo>
                <a:lnTo>
                  <a:pt x="592" y="391"/>
                </a:lnTo>
                <a:lnTo>
                  <a:pt x="591" y="392"/>
                </a:lnTo>
                <a:lnTo>
                  <a:pt x="591" y="393"/>
                </a:lnTo>
                <a:lnTo>
                  <a:pt x="591" y="394"/>
                </a:lnTo>
                <a:lnTo>
                  <a:pt x="590" y="394"/>
                </a:lnTo>
                <a:lnTo>
                  <a:pt x="590" y="395"/>
                </a:lnTo>
                <a:lnTo>
                  <a:pt x="588" y="395"/>
                </a:lnTo>
                <a:lnTo>
                  <a:pt x="588" y="396"/>
                </a:lnTo>
                <a:lnTo>
                  <a:pt x="587" y="396"/>
                </a:lnTo>
                <a:lnTo>
                  <a:pt x="586" y="396"/>
                </a:lnTo>
                <a:lnTo>
                  <a:pt x="585" y="396"/>
                </a:lnTo>
                <a:lnTo>
                  <a:pt x="584" y="398"/>
                </a:lnTo>
                <a:lnTo>
                  <a:pt x="582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399"/>
                </a:lnTo>
                <a:lnTo>
                  <a:pt x="577" y="399"/>
                </a:lnTo>
                <a:lnTo>
                  <a:pt x="575" y="399"/>
                </a:lnTo>
                <a:lnTo>
                  <a:pt x="574" y="399"/>
                </a:lnTo>
                <a:lnTo>
                  <a:pt x="573" y="401"/>
                </a:lnTo>
                <a:lnTo>
                  <a:pt x="572" y="402"/>
                </a:lnTo>
                <a:lnTo>
                  <a:pt x="571" y="402"/>
                </a:lnTo>
                <a:lnTo>
                  <a:pt x="571" y="404"/>
                </a:lnTo>
                <a:lnTo>
                  <a:pt x="569" y="405"/>
                </a:lnTo>
                <a:lnTo>
                  <a:pt x="568" y="406"/>
                </a:lnTo>
                <a:lnTo>
                  <a:pt x="568" y="407"/>
                </a:lnTo>
                <a:lnTo>
                  <a:pt x="568" y="408"/>
                </a:lnTo>
                <a:lnTo>
                  <a:pt x="568" y="410"/>
                </a:lnTo>
                <a:lnTo>
                  <a:pt x="568" y="411"/>
                </a:lnTo>
                <a:lnTo>
                  <a:pt x="567" y="411"/>
                </a:lnTo>
                <a:lnTo>
                  <a:pt x="567" y="412"/>
                </a:lnTo>
                <a:lnTo>
                  <a:pt x="567" y="413"/>
                </a:lnTo>
                <a:lnTo>
                  <a:pt x="567" y="414"/>
                </a:lnTo>
                <a:lnTo>
                  <a:pt x="567" y="416"/>
                </a:lnTo>
                <a:lnTo>
                  <a:pt x="567" y="417"/>
                </a:lnTo>
                <a:lnTo>
                  <a:pt x="567" y="418"/>
                </a:lnTo>
                <a:lnTo>
                  <a:pt x="567" y="419"/>
                </a:lnTo>
                <a:lnTo>
                  <a:pt x="567" y="420"/>
                </a:lnTo>
                <a:lnTo>
                  <a:pt x="568" y="420"/>
                </a:lnTo>
                <a:lnTo>
                  <a:pt x="568" y="421"/>
                </a:lnTo>
                <a:lnTo>
                  <a:pt x="569" y="421"/>
                </a:lnTo>
                <a:lnTo>
                  <a:pt x="569" y="424"/>
                </a:lnTo>
                <a:lnTo>
                  <a:pt x="569" y="425"/>
                </a:lnTo>
                <a:lnTo>
                  <a:pt x="568" y="425"/>
                </a:lnTo>
                <a:lnTo>
                  <a:pt x="568" y="426"/>
                </a:lnTo>
                <a:lnTo>
                  <a:pt x="567" y="426"/>
                </a:lnTo>
                <a:lnTo>
                  <a:pt x="566" y="427"/>
                </a:lnTo>
                <a:lnTo>
                  <a:pt x="566" y="426"/>
                </a:lnTo>
                <a:lnTo>
                  <a:pt x="565" y="426"/>
                </a:lnTo>
                <a:lnTo>
                  <a:pt x="565" y="425"/>
                </a:lnTo>
                <a:lnTo>
                  <a:pt x="563" y="424"/>
                </a:lnTo>
                <a:lnTo>
                  <a:pt x="562" y="424"/>
                </a:lnTo>
                <a:lnTo>
                  <a:pt x="561" y="424"/>
                </a:lnTo>
                <a:lnTo>
                  <a:pt x="560" y="424"/>
                </a:lnTo>
                <a:lnTo>
                  <a:pt x="559" y="424"/>
                </a:lnTo>
                <a:lnTo>
                  <a:pt x="559" y="425"/>
                </a:lnTo>
                <a:lnTo>
                  <a:pt x="557" y="425"/>
                </a:lnTo>
                <a:lnTo>
                  <a:pt x="557" y="426"/>
                </a:lnTo>
                <a:lnTo>
                  <a:pt x="556" y="426"/>
                </a:lnTo>
                <a:lnTo>
                  <a:pt x="556" y="427"/>
                </a:lnTo>
                <a:lnTo>
                  <a:pt x="555" y="429"/>
                </a:lnTo>
                <a:lnTo>
                  <a:pt x="555" y="430"/>
                </a:lnTo>
                <a:lnTo>
                  <a:pt x="555" y="431"/>
                </a:lnTo>
                <a:lnTo>
                  <a:pt x="555" y="432"/>
                </a:lnTo>
                <a:lnTo>
                  <a:pt x="555" y="433"/>
                </a:lnTo>
                <a:lnTo>
                  <a:pt x="555" y="435"/>
                </a:lnTo>
                <a:lnTo>
                  <a:pt x="555" y="436"/>
                </a:lnTo>
                <a:lnTo>
                  <a:pt x="555" y="437"/>
                </a:lnTo>
                <a:lnTo>
                  <a:pt x="554" y="437"/>
                </a:lnTo>
                <a:lnTo>
                  <a:pt x="554" y="438"/>
                </a:lnTo>
                <a:lnTo>
                  <a:pt x="554" y="439"/>
                </a:lnTo>
                <a:lnTo>
                  <a:pt x="553" y="441"/>
                </a:lnTo>
                <a:lnTo>
                  <a:pt x="553" y="442"/>
                </a:lnTo>
                <a:lnTo>
                  <a:pt x="552" y="442"/>
                </a:lnTo>
                <a:lnTo>
                  <a:pt x="552" y="443"/>
                </a:lnTo>
                <a:lnTo>
                  <a:pt x="550" y="443"/>
                </a:lnTo>
                <a:lnTo>
                  <a:pt x="549" y="444"/>
                </a:lnTo>
                <a:lnTo>
                  <a:pt x="548" y="444"/>
                </a:lnTo>
                <a:lnTo>
                  <a:pt x="548" y="445"/>
                </a:lnTo>
                <a:lnTo>
                  <a:pt x="547" y="445"/>
                </a:lnTo>
                <a:lnTo>
                  <a:pt x="546" y="446"/>
                </a:lnTo>
                <a:lnTo>
                  <a:pt x="544" y="446"/>
                </a:lnTo>
                <a:lnTo>
                  <a:pt x="543" y="446"/>
                </a:lnTo>
                <a:lnTo>
                  <a:pt x="543" y="448"/>
                </a:lnTo>
                <a:lnTo>
                  <a:pt x="542" y="448"/>
                </a:lnTo>
                <a:lnTo>
                  <a:pt x="542" y="449"/>
                </a:lnTo>
                <a:lnTo>
                  <a:pt x="541" y="449"/>
                </a:lnTo>
                <a:lnTo>
                  <a:pt x="540" y="449"/>
                </a:lnTo>
                <a:lnTo>
                  <a:pt x="540" y="450"/>
                </a:lnTo>
                <a:lnTo>
                  <a:pt x="538" y="450"/>
                </a:lnTo>
                <a:lnTo>
                  <a:pt x="538" y="451"/>
                </a:lnTo>
                <a:lnTo>
                  <a:pt x="538" y="452"/>
                </a:lnTo>
                <a:lnTo>
                  <a:pt x="538" y="454"/>
                </a:lnTo>
                <a:lnTo>
                  <a:pt x="538" y="455"/>
                </a:lnTo>
                <a:lnTo>
                  <a:pt x="538" y="457"/>
                </a:lnTo>
                <a:lnTo>
                  <a:pt x="538" y="458"/>
                </a:lnTo>
                <a:lnTo>
                  <a:pt x="537" y="460"/>
                </a:lnTo>
                <a:lnTo>
                  <a:pt x="537" y="461"/>
                </a:lnTo>
                <a:lnTo>
                  <a:pt x="537" y="462"/>
                </a:lnTo>
                <a:lnTo>
                  <a:pt x="537" y="463"/>
                </a:lnTo>
                <a:lnTo>
                  <a:pt x="537" y="464"/>
                </a:lnTo>
                <a:lnTo>
                  <a:pt x="536" y="464"/>
                </a:lnTo>
                <a:lnTo>
                  <a:pt x="536" y="466"/>
                </a:lnTo>
                <a:lnTo>
                  <a:pt x="536" y="467"/>
                </a:lnTo>
                <a:lnTo>
                  <a:pt x="535" y="467"/>
                </a:lnTo>
                <a:lnTo>
                  <a:pt x="535" y="468"/>
                </a:lnTo>
                <a:lnTo>
                  <a:pt x="535" y="469"/>
                </a:lnTo>
                <a:lnTo>
                  <a:pt x="535" y="470"/>
                </a:lnTo>
                <a:lnTo>
                  <a:pt x="535" y="471"/>
                </a:lnTo>
                <a:lnTo>
                  <a:pt x="534" y="473"/>
                </a:lnTo>
                <a:lnTo>
                  <a:pt x="534" y="474"/>
                </a:lnTo>
                <a:lnTo>
                  <a:pt x="532" y="474"/>
                </a:lnTo>
                <a:lnTo>
                  <a:pt x="532" y="475"/>
                </a:lnTo>
                <a:lnTo>
                  <a:pt x="531" y="476"/>
                </a:lnTo>
                <a:lnTo>
                  <a:pt x="530" y="476"/>
                </a:lnTo>
                <a:lnTo>
                  <a:pt x="530" y="477"/>
                </a:lnTo>
                <a:lnTo>
                  <a:pt x="529" y="477"/>
                </a:lnTo>
                <a:lnTo>
                  <a:pt x="529" y="479"/>
                </a:lnTo>
                <a:lnTo>
                  <a:pt x="529" y="480"/>
                </a:lnTo>
                <a:lnTo>
                  <a:pt x="528" y="480"/>
                </a:lnTo>
                <a:lnTo>
                  <a:pt x="528" y="481"/>
                </a:lnTo>
                <a:lnTo>
                  <a:pt x="527" y="482"/>
                </a:lnTo>
                <a:lnTo>
                  <a:pt x="527" y="483"/>
                </a:lnTo>
                <a:lnTo>
                  <a:pt x="525" y="483"/>
                </a:lnTo>
                <a:lnTo>
                  <a:pt x="525" y="485"/>
                </a:lnTo>
                <a:lnTo>
                  <a:pt x="524" y="486"/>
                </a:lnTo>
                <a:lnTo>
                  <a:pt x="524" y="487"/>
                </a:lnTo>
                <a:lnTo>
                  <a:pt x="523" y="487"/>
                </a:lnTo>
                <a:lnTo>
                  <a:pt x="523" y="488"/>
                </a:lnTo>
                <a:lnTo>
                  <a:pt x="522" y="488"/>
                </a:lnTo>
                <a:lnTo>
                  <a:pt x="521" y="488"/>
                </a:lnTo>
                <a:lnTo>
                  <a:pt x="519" y="488"/>
                </a:lnTo>
                <a:lnTo>
                  <a:pt x="518" y="488"/>
                </a:lnTo>
                <a:lnTo>
                  <a:pt x="517" y="487"/>
                </a:lnTo>
                <a:lnTo>
                  <a:pt x="517" y="486"/>
                </a:lnTo>
                <a:lnTo>
                  <a:pt x="518" y="486"/>
                </a:lnTo>
                <a:lnTo>
                  <a:pt x="519" y="485"/>
                </a:lnTo>
                <a:lnTo>
                  <a:pt x="518" y="485"/>
                </a:lnTo>
                <a:lnTo>
                  <a:pt x="518" y="483"/>
                </a:lnTo>
                <a:lnTo>
                  <a:pt x="519" y="482"/>
                </a:lnTo>
                <a:lnTo>
                  <a:pt x="519" y="481"/>
                </a:lnTo>
                <a:lnTo>
                  <a:pt x="519" y="480"/>
                </a:lnTo>
                <a:lnTo>
                  <a:pt x="521" y="480"/>
                </a:lnTo>
                <a:lnTo>
                  <a:pt x="519" y="480"/>
                </a:lnTo>
                <a:lnTo>
                  <a:pt x="518" y="481"/>
                </a:lnTo>
                <a:lnTo>
                  <a:pt x="518" y="482"/>
                </a:lnTo>
                <a:lnTo>
                  <a:pt x="518" y="483"/>
                </a:lnTo>
                <a:lnTo>
                  <a:pt x="517" y="483"/>
                </a:lnTo>
                <a:lnTo>
                  <a:pt x="517" y="482"/>
                </a:lnTo>
                <a:lnTo>
                  <a:pt x="517" y="481"/>
                </a:lnTo>
                <a:lnTo>
                  <a:pt x="516" y="480"/>
                </a:lnTo>
                <a:lnTo>
                  <a:pt x="515" y="479"/>
                </a:lnTo>
                <a:lnTo>
                  <a:pt x="515" y="477"/>
                </a:lnTo>
                <a:lnTo>
                  <a:pt x="513" y="476"/>
                </a:lnTo>
                <a:lnTo>
                  <a:pt x="513" y="475"/>
                </a:lnTo>
                <a:lnTo>
                  <a:pt x="513" y="474"/>
                </a:lnTo>
                <a:lnTo>
                  <a:pt x="512" y="474"/>
                </a:lnTo>
                <a:lnTo>
                  <a:pt x="513" y="474"/>
                </a:lnTo>
                <a:lnTo>
                  <a:pt x="513" y="473"/>
                </a:lnTo>
                <a:lnTo>
                  <a:pt x="512" y="473"/>
                </a:lnTo>
                <a:lnTo>
                  <a:pt x="511" y="473"/>
                </a:lnTo>
                <a:lnTo>
                  <a:pt x="510" y="473"/>
                </a:lnTo>
                <a:lnTo>
                  <a:pt x="509" y="471"/>
                </a:lnTo>
                <a:lnTo>
                  <a:pt x="507" y="471"/>
                </a:lnTo>
                <a:lnTo>
                  <a:pt x="507" y="470"/>
                </a:lnTo>
                <a:lnTo>
                  <a:pt x="506" y="470"/>
                </a:lnTo>
                <a:lnTo>
                  <a:pt x="506" y="468"/>
                </a:lnTo>
                <a:lnTo>
                  <a:pt x="506" y="467"/>
                </a:lnTo>
                <a:lnTo>
                  <a:pt x="506" y="466"/>
                </a:lnTo>
                <a:lnTo>
                  <a:pt x="506" y="464"/>
                </a:lnTo>
                <a:lnTo>
                  <a:pt x="507" y="464"/>
                </a:lnTo>
                <a:lnTo>
                  <a:pt x="506" y="463"/>
                </a:lnTo>
                <a:lnTo>
                  <a:pt x="507" y="462"/>
                </a:lnTo>
                <a:lnTo>
                  <a:pt x="507" y="461"/>
                </a:lnTo>
                <a:lnTo>
                  <a:pt x="506" y="461"/>
                </a:lnTo>
                <a:lnTo>
                  <a:pt x="506" y="460"/>
                </a:lnTo>
                <a:lnTo>
                  <a:pt x="507" y="458"/>
                </a:lnTo>
                <a:lnTo>
                  <a:pt x="506" y="458"/>
                </a:lnTo>
                <a:lnTo>
                  <a:pt x="506" y="457"/>
                </a:lnTo>
                <a:lnTo>
                  <a:pt x="506" y="456"/>
                </a:lnTo>
                <a:lnTo>
                  <a:pt x="507" y="456"/>
                </a:lnTo>
                <a:lnTo>
                  <a:pt x="507" y="455"/>
                </a:lnTo>
                <a:lnTo>
                  <a:pt x="509" y="454"/>
                </a:lnTo>
                <a:lnTo>
                  <a:pt x="509" y="452"/>
                </a:lnTo>
                <a:lnTo>
                  <a:pt x="511" y="450"/>
                </a:lnTo>
                <a:lnTo>
                  <a:pt x="513" y="450"/>
                </a:lnTo>
                <a:lnTo>
                  <a:pt x="513" y="449"/>
                </a:lnTo>
                <a:lnTo>
                  <a:pt x="515" y="449"/>
                </a:lnTo>
                <a:lnTo>
                  <a:pt x="518" y="446"/>
                </a:lnTo>
                <a:lnTo>
                  <a:pt x="519" y="445"/>
                </a:lnTo>
                <a:lnTo>
                  <a:pt x="521" y="444"/>
                </a:lnTo>
                <a:lnTo>
                  <a:pt x="522" y="443"/>
                </a:lnTo>
                <a:lnTo>
                  <a:pt x="521" y="442"/>
                </a:lnTo>
                <a:lnTo>
                  <a:pt x="522" y="442"/>
                </a:lnTo>
                <a:lnTo>
                  <a:pt x="523" y="441"/>
                </a:lnTo>
                <a:lnTo>
                  <a:pt x="523" y="439"/>
                </a:lnTo>
                <a:lnTo>
                  <a:pt x="524" y="438"/>
                </a:lnTo>
                <a:lnTo>
                  <a:pt x="524" y="437"/>
                </a:lnTo>
                <a:lnTo>
                  <a:pt x="525" y="436"/>
                </a:lnTo>
                <a:lnTo>
                  <a:pt x="525" y="432"/>
                </a:lnTo>
                <a:lnTo>
                  <a:pt x="525" y="430"/>
                </a:lnTo>
                <a:lnTo>
                  <a:pt x="525" y="429"/>
                </a:lnTo>
                <a:lnTo>
                  <a:pt x="525" y="427"/>
                </a:lnTo>
                <a:lnTo>
                  <a:pt x="525" y="426"/>
                </a:lnTo>
                <a:lnTo>
                  <a:pt x="525" y="425"/>
                </a:lnTo>
                <a:lnTo>
                  <a:pt x="524" y="424"/>
                </a:lnTo>
                <a:lnTo>
                  <a:pt x="523" y="421"/>
                </a:lnTo>
                <a:lnTo>
                  <a:pt x="523" y="420"/>
                </a:lnTo>
                <a:lnTo>
                  <a:pt x="524" y="419"/>
                </a:lnTo>
                <a:lnTo>
                  <a:pt x="524" y="418"/>
                </a:lnTo>
                <a:lnTo>
                  <a:pt x="525" y="418"/>
                </a:lnTo>
                <a:lnTo>
                  <a:pt x="527" y="417"/>
                </a:lnTo>
                <a:lnTo>
                  <a:pt x="527" y="413"/>
                </a:lnTo>
                <a:lnTo>
                  <a:pt x="528" y="413"/>
                </a:lnTo>
                <a:lnTo>
                  <a:pt x="528" y="412"/>
                </a:lnTo>
                <a:lnTo>
                  <a:pt x="528" y="411"/>
                </a:lnTo>
                <a:lnTo>
                  <a:pt x="528" y="410"/>
                </a:lnTo>
                <a:lnTo>
                  <a:pt x="528" y="408"/>
                </a:lnTo>
                <a:lnTo>
                  <a:pt x="527" y="408"/>
                </a:lnTo>
                <a:lnTo>
                  <a:pt x="527" y="410"/>
                </a:lnTo>
                <a:lnTo>
                  <a:pt x="525" y="410"/>
                </a:lnTo>
                <a:lnTo>
                  <a:pt x="525" y="408"/>
                </a:lnTo>
                <a:lnTo>
                  <a:pt x="525" y="407"/>
                </a:lnTo>
                <a:lnTo>
                  <a:pt x="524" y="406"/>
                </a:lnTo>
                <a:lnTo>
                  <a:pt x="524" y="407"/>
                </a:lnTo>
                <a:lnTo>
                  <a:pt x="523" y="408"/>
                </a:lnTo>
                <a:lnTo>
                  <a:pt x="523" y="410"/>
                </a:lnTo>
                <a:lnTo>
                  <a:pt x="523" y="411"/>
                </a:lnTo>
                <a:lnTo>
                  <a:pt x="523" y="410"/>
                </a:lnTo>
                <a:lnTo>
                  <a:pt x="522" y="411"/>
                </a:lnTo>
                <a:lnTo>
                  <a:pt x="521" y="413"/>
                </a:lnTo>
                <a:lnTo>
                  <a:pt x="519" y="413"/>
                </a:lnTo>
                <a:lnTo>
                  <a:pt x="518" y="414"/>
                </a:lnTo>
                <a:lnTo>
                  <a:pt x="518" y="416"/>
                </a:lnTo>
                <a:lnTo>
                  <a:pt x="519" y="416"/>
                </a:lnTo>
                <a:lnTo>
                  <a:pt x="521" y="416"/>
                </a:lnTo>
                <a:lnTo>
                  <a:pt x="519" y="417"/>
                </a:lnTo>
                <a:lnTo>
                  <a:pt x="518" y="416"/>
                </a:lnTo>
                <a:lnTo>
                  <a:pt x="517" y="416"/>
                </a:lnTo>
                <a:lnTo>
                  <a:pt x="518" y="416"/>
                </a:lnTo>
                <a:lnTo>
                  <a:pt x="518" y="417"/>
                </a:lnTo>
                <a:lnTo>
                  <a:pt x="519" y="417"/>
                </a:lnTo>
                <a:lnTo>
                  <a:pt x="519" y="418"/>
                </a:lnTo>
                <a:lnTo>
                  <a:pt x="518" y="418"/>
                </a:lnTo>
                <a:lnTo>
                  <a:pt x="518" y="417"/>
                </a:lnTo>
                <a:lnTo>
                  <a:pt x="517" y="417"/>
                </a:lnTo>
                <a:lnTo>
                  <a:pt x="517" y="418"/>
                </a:lnTo>
                <a:lnTo>
                  <a:pt x="518" y="418"/>
                </a:lnTo>
                <a:lnTo>
                  <a:pt x="517" y="418"/>
                </a:lnTo>
                <a:lnTo>
                  <a:pt x="516" y="418"/>
                </a:lnTo>
                <a:lnTo>
                  <a:pt x="516" y="419"/>
                </a:lnTo>
                <a:lnTo>
                  <a:pt x="515" y="419"/>
                </a:lnTo>
                <a:lnTo>
                  <a:pt x="513" y="418"/>
                </a:lnTo>
                <a:lnTo>
                  <a:pt x="512" y="420"/>
                </a:lnTo>
                <a:lnTo>
                  <a:pt x="512" y="421"/>
                </a:lnTo>
                <a:lnTo>
                  <a:pt x="511" y="423"/>
                </a:lnTo>
                <a:lnTo>
                  <a:pt x="511" y="424"/>
                </a:lnTo>
                <a:lnTo>
                  <a:pt x="510" y="424"/>
                </a:lnTo>
                <a:lnTo>
                  <a:pt x="511" y="425"/>
                </a:lnTo>
                <a:lnTo>
                  <a:pt x="511" y="424"/>
                </a:lnTo>
                <a:lnTo>
                  <a:pt x="512" y="425"/>
                </a:lnTo>
                <a:lnTo>
                  <a:pt x="511" y="425"/>
                </a:lnTo>
                <a:lnTo>
                  <a:pt x="510" y="425"/>
                </a:lnTo>
                <a:lnTo>
                  <a:pt x="510" y="426"/>
                </a:lnTo>
                <a:lnTo>
                  <a:pt x="511" y="427"/>
                </a:lnTo>
                <a:lnTo>
                  <a:pt x="511" y="429"/>
                </a:lnTo>
                <a:lnTo>
                  <a:pt x="510" y="430"/>
                </a:lnTo>
                <a:lnTo>
                  <a:pt x="511" y="429"/>
                </a:lnTo>
                <a:lnTo>
                  <a:pt x="512" y="427"/>
                </a:lnTo>
                <a:lnTo>
                  <a:pt x="512" y="426"/>
                </a:lnTo>
                <a:lnTo>
                  <a:pt x="513" y="425"/>
                </a:lnTo>
                <a:lnTo>
                  <a:pt x="515" y="423"/>
                </a:lnTo>
                <a:lnTo>
                  <a:pt x="516" y="420"/>
                </a:lnTo>
                <a:lnTo>
                  <a:pt x="517" y="419"/>
                </a:lnTo>
                <a:lnTo>
                  <a:pt x="518" y="419"/>
                </a:lnTo>
                <a:lnTo>
                  <a:pt x="522" y="420"/>
                </a:lnTo>
                <a:lnTo>
                  <a:pt x="523" y="421"/>
                </a:lnTo>
                <a:lnTo>
                  <a:pt x="524" y="424"/>
                </a:lnTo>
                <a:lnTo>
                  <a:pt x="523" y="424"/>
                </a:lnTo>
                <a:lnTo>
                  <a:pt x="523" y="425"/>
                </a:lnTo>
                <a:lnTo>
                  <a:pt x="524" y="426"/>
                </a:lnTo>
                <a:lnTo>
                  <a:pt x="524" y="427"/>
                </a:lnTo>
                <a:lnTo>
                  <a:pt x="523" y="427"/>
                </a:lnTo>
                <a:lnTo>
                  <a:pt x="523" y="429"/>
                </a:lnTo>
                <a:lnTo>
                  <a:pt x="524" y="431"/>
                </a:lnTo>
                <a:lnTo>
                  <a:pt x="523" y="433"/>
                </a:lnTo>
                <a:lnTo>
                  <a:pt x="523" y="435"/>
                </a:lnTo>
                <a:lnTo>
                  <a:pt x="522" y="436"/>
                </a:lnTo>
                <a:lnTo>
                  <a:pt x="522" y="438"/>
                </a:lnTo>
                <a:lnTo>
                  <a:pt x="521" y="438"/>
                </a:lnTo>
                <a:lnTo>
                  <a:pt x="519" y="441"/>
                </a:lnTo>
                <a:lnTo>
                  <a:pt x="519" y="442"/>
                </a:lnTo>
                <a:lnTo>
                  <a:pt x="518" y="442"/>
                </a:lnTo>
                <a:lnTo>
                  <a:pt x="518" y="443"/>
                </a:lnTo>
                <a:lnTo>
                  <a:pt x="517" y="443"/>
                </a:lnTo>
                <a:lnTo>
                  <a:pt x="516" y="443"/>
                </a:lnTo>
                <a:lnTo>
                  <a:pt x="515" y="443"/>
                </a:lnTo>
                <a:lnTo>
                  <a:pt x="513" y="443"/>
                </a:lnTo>
                <a:lnTo>
                  <a:pt x="513" y="442"/>
                </a:lnTo>
                <a:lnTo>
                  <a:pt x="512" y="442"/>
                </a:lnTo>
                <a:lnTo>
                  <a:pt x="512" y="443"/>
                </a:lnTo>
                <a:lnTo>
                  <a:pt x="512" y="444"/>
                </a:lnTo>
                <a:lnTo>
                  <a:pt x="511" y="444"/>
                </a:lnTo>
                <a:lnTo>
                  <a:pt x="510" y="444"/>
                </a:lnTo>
                <a:lnTo>
                  <a:pt x="509" y="444"/>
                </a:lnTo>
                <a:lnTo>
                  <a:pt x="507" y="444"/>
                </a:lnTo>
                <a:lnTo>
                  <a:pt x="507" y="445"/>
                </a:lnTo>
                <a:lnTo>
                  <a:pt x="506" y="445"/>
                </a:lnTo>
                <a:lnTo>
                  <a:pt x="505" y="445"/>
                </a:lnTo>
                <a:lnTo>
                  <a:pt x="505" y="446"/>
                </a:lnTo>
                <a:lnTo>
                  <a:pt x="504" y="446"/>
                </a:lnTo>
                <a:lnTo>
                  <a:pt x="503" y="446"/>
                </a:lnTo>
                <a:lnTo>
                  <a:pt x="503" y="445"/>
                </a:lnTo>
                <a:lnTo>
                  <a:pt x="502" y="445"/>
                </a:lnTo>
                <a:lnTo>
                  <a:pt x="502" y="444"/>
                </a:lnTo>
                <a:lnTo>
                  <a:pt x="502" y="443"/>
                </a:lnTo>
                <a:lnTo>
                  <a:pt x="502" y="442"/>
                </a:lnTo>
                <a:lnTo>
                  <a:pt x="500" y="441"/>
                </a:lnTo>
                <a:lnTo>
                  <a:pt x="500" y="439"/>
                </a:lnTo>
                <a:lnTo>
                  <a:pt x="500" y="438"/>
                </a:lnTo>
                <a:lnTo>
                  <a:pt x="500" y="437"/>
                </a:lnTo>
                <a:lnTo>
                  <a:pt x="500" y="436"/>
                </a:lnTo>
                <a:lnTo>
                  <a:pt x="502" y="436"/>
                </a:lnTo>
                <a:lnTo>
                  <a:pt x="500" y="436"/>
                </a:lnTo>
                <a:lnTo>
                  <a:pt x="499" y="435"/>
                </a:lnTo>
                <a:lnTo>
                  <a:pt x="498" y="435"/>
                </a:lnTo>
                <a:lnTo>
                  <a:pt x="497" y="435"/>
                </a:lnTo>
                <a:lnTo>
                  <a:pt x="496" y="435"/>
                </a:lnTo>
                <a:lnTo>
                  <a:pt x="494" y="433"/>
                </a:lnTo>
                <a:lnTo>
                  <a:pt x="493" y="433"/>
                </a:lnTo>
                <a:lnTo>
                  <a:pt x="492" y="433"/>
                </a:lnTo>
                <a:lnTo>
                  <a:pt x="492" y="432"/>
                </a:lnTo>
                <a:lnTo>
                  <a:pt x="491" y="432"/>
                </a:lnTo>
                <a:lnTo>
                  <a:pt x="490" y="432"/>
                </a:lnTo>
                <a:lnTo>
                  <a:pt x="488" y="431"/>
                </a:lnTo>
                <a:lnTo>
                  <a:pt x="488" y="432"/>
                </a:lnTo>
                <a:lnTo>
                  <a:pt x="487" y="432"/>
                </a:lnTo>
                <a:lnTo>
                  <a:pt x="487" y="431"/>
                </a:lnTo>
                <a:lnTo>
                  <a:pt x="486" y="431"/>
                </a:lnTo>
                <a:lnTo>
                  <a:pt x="485" y="431"/>
                </a:lnTo>
                <a:lnTo>
                  <a:pt x="484" y="431"/>
                </a:lnTo>
                <a:lnTo>
                  <a:pt x="482" y="431"/>
                </a:lnTo>
                <a:lnTo>
                  <a:pt x="481" y="431"/>
                </a:lnTo>
                <a:lnTo>
                  <a:pt x="480" y="431"/>
                </a:lnTo>
                <a:lnTo>
                  <a:pt x="479" y="431"/>
                </a:lnTo>
                <a:lnTo>
                  <a:pt x="478" y="431"/>
                </a:lnTo>
                <a:lnTo>
                  <a:pt x="477" y="432"/>
                </a:lnTo>
                <a:lnTo>
                  <a:pt x="475" y="432"/>
                </a:lnTo>
                <a:lnTo>
                  <a:pt x="474" y="431"/>
                </a:lnTo>
                <a:lnTo>
                  <a:pt x="473" y="431"/>
                </a:lnTo>
                <a:lnTo>
                  <a:pt x="472" y="431"/>
                </a:lnTo>
                <a:lnTo>
                  <a:pt x="471" y="431"/>
                </a:lnTo>
                <a:lnTo>
                  <a:pt x="471" y="430"/>
                </a:lnTo>
                <a:lnTo>
                  <a:pt x="469" y="430"/>
                </a:lnTo>
                <a:lnTo>
                  <a:pt x="469" y="429"/>
                </a:lnTo>
                <a:lnTo>
                  <a:pt x="468" y="429"/>
                </a:lnTo>
                <a:lnTo>
                  <a:pt x="468" y="427"/>
                </a:lnTo>
                <a:lnTo>
                  <a:pt x="468" y="426"/>
                </a:lnTo>
                <a:lnTo>
                  <a:pt x="467" y="424"/>
                </a:lnTo>
                <a:lnTo>
                  <a:pt x="467" y="423"/>
                </a:lnTo>
                <a:lnTo>
                  <a:pt x="467" y="421"/>
                </a:lnTo>
                <a:lnTo>
                  <a:pt x="466" y="420"/>
                </a:lnTo>
                <a:lnTo>
                  <a:pt x="467" y="418"/>
                </a:lnTo>
                <a:lnTo>
                  <a:pt x="467" y="417"/>
                </a:lnTo>
                <a:lnTo>
                  <a:pt x="466" y="416"/>
                </a:lnTo>
                <a:lnTo>
                  <a:pt x="465" y="416"/>
                </a:lnTo>
                <a:lnTo>
                  <a:pt x="463" y="414"/>
                </a:lnTo>
                <a:lnTo>
                  <a:pt x="465" y="413"/>
                </a:lnTo>
                <a:lnTo>
                  <a:pt x="466" y="412"/>
                </a:lnTo>
                <a:lnTo>
                  <a:pt x="466" y="411"/>
                </a:lnTo>
                <a:lnTo>
                  <a:pt x="466" y="410"/>
                </a:lnTo>
                <a:lnTo>
                  <a:pt x="467" y="410"/>
                </a:lnTo>
                <a:lnTo>
                  <a:pt x="467" y="408"/>
                </a:lnTo>
                <a:lnTo>
                  <a:pt x="468" y="408"/>
                </a:lnTo>
                <a:lnTo>
                  <a:pt x="468" y="407"/>
                </a:lnTo>
                <a:lnTo>
                  <a:pt x="468" y="406"/>
                </a:lnTo>
                <a:lnTo>
                  <a:pt x="469" y="406"/>
                </a:lnTo>
                <a:lnTo>
                  <a:pt x="469" y="405"/>
                </a:lnTo>
                <a:lnTo>
                  <a:pt x="469" y="404"/>
                </a:lnTo>
                <a:lnTo>
                  <a:pt x="469" y="402"/>
                </a:lnTo>
                <a:lnTo>
                  <a:pt x="469" y="401"/>
                </a:lnTo>
                <a:lnTo>
                  <a:pt x="469" y="399"/>
                </a:lnTo>
                <a:lnTo>
                  <a:pt x="469" y="398"/>
                </a:lnTo>
                <a:lnTo>
                  <a:pt x="469" y="396"/>
                </a:lnTo>
                <a:lnTo>
                  <a:pt x="468" y="394"/>
                </a:lnTo>
                <a:lnTo>
                  <a:pt x="468" y="393"/>
                </a:lnTo>
                <a:lnTo>
                  <a:pt x="467" y="392"/>
                </a:lnTo>
                <a:lnTo>
                  <a:pt x="467" y="391"/>
                </a:lnTo>
                <a:lnTo>
                  <a:pt x="468" y="391"/>
                </a:lnTo>
                <a:lnTo>
                  <a:pt x="468" y="389"/>
                </a:lnTo>
                <a:lnTo>
                  <a:pt x="469" y="389"/>
                </a:lnTo>
                <a:lnTo>
                  <a:pt x="471" y="388"/>
                </a:lnTo>
                <a:lnTo>
                  <a:pt x="471" y="387"/>
                </a:lnTo>
                <a:lnTo>
                  <a:pt x="472" y="387"/>
                </a:lnTo>
                <a:lnTo>
                  <a:pt x="473" y="387"/>
                </a:lnTo>
                <a:lnTo>
                  <a:pt x="474" y="387"/>
                </a:lnTo>
                <a:lnTo>
                  <a:pt x="475" y="387"/>
                </a:lnTo>
                <a:lnTo>
                  <a:pt x="477" y="387"/>
                </a:lnTo>
                <a:lnTo>
                  <a:pt x="478" y="387"/>
                </a:lnTo>
                <a:lnTo>
                  <a:pt x="478" y="386"/>
                </a:lnTo>
                <a:lnTo>
                  <a:pt x="479" y="386"/>
                </a:lnTo>
                <a:lnTo>
                  <a:pt x="480" y="386"/>
                </a:lnTo>
                <a:lnTo>
                  <a:pt x="480" y="385"/>
                </a:lnTo>
                <a:lnTo>
                  <a:pt x="481" y="385"/>
                </a:lnTo>
                <a:lnTo>
                  <a:pt x="481" y="383"/>
                </a:lnTo>
                <a:lnTo>
                  <a:pt x="482" y="383"/>
                </a:lnTo>
                <a:lnTo>
                  <a:pt x="482" y="382"/>
                </a:lnTo>
                <a:lnTo>
                  <a:pt x="484" y="382"/>
                </a:lnTo>
                <a:lnTo>
                  <a:pt x="484" y="381"/>
                </a:lnTo>
                <a:lnTo>
                  <a:pt x="485" y="380"/>
                </a:lnTo>
                <a:lnTo>
                  <a:pt x="486" y="380"/>
                </a:lnTo>
                <a:lnTo>
                  <a:pt x="486" y="379"/>
                </a:lnTo>
                <a:lnTo>
                  <a:pt x="487" y="379"/>
                </a:lnTo>
                <a:lnTo>
                  <a:pt x="487" y="377"/>
                </a:lnTo>
                <a:lnTo>
                  <a:pt x="488" y="377"/>
                </a:lnTo>
                <a:lnTo>
                  <a:pt x="490" y="376"/>
                </a:lnTo>
                <a:lnTo>
                  <a:pt x="491" y="375"/>
                </a:lnTo>
                <a:lnTo>
                  <a:pt x="492" y="374"/>
                </a:lnTo>
                <a:lnTo>
                  <a:pt x="493" y="373"/>
                </a:lnTo>
                <a:lnTo>
                  <a:pt x="494" y="371"/>
                </a:lnTo>
                <a:lnTo>
                  <a:pt x="496" y="371"/>
                </a:lnTo>
                <a:lnTo>
                  <a:pt x="496" y="370"/>
                </a:lnTo>
                <a:lnTo>
                  <a:pt x="497" y="369"/>
                </a:lnTo>
                <a:lnTo>
                  <a:pt x="498" y="369"/>
                </a:lnTo>
                <a:lnTo>
                  <a:pt x="498" y="368"/>
                </a:lnTo>
                <a:lnTo>
                  <a:pt x="499" y="367"/>
                </a:lnTo>
                <a:lnTo>
                  <a:pt x="500" y="366"/>
                </a:lnTo>
                <a:lnTo>
                  <a:pt x="502" y="364"/>
                </a:lnTo>
                <a:lnTo>
                  <a:pt x="503" y="363"/>
                </a:lnTo>
                <a:lnTo>
                  <a:pt x="503" y="362"/>
                </a:lnTo>
                <a:lnTo>
                  <a:pt x="504" y="362"/>
                </a:lnTo>
                <a:lnTo>
                  <a:pt x="504" y="361"/>
                </a:lnTo>
                <a:lnTo>
                  <a:pt x="505" y="360"/>
                </a:lnTo>
                <a:lnTo>
                  <a:pt x="506" y="358"/>
                </a:lnTo>
                <a:lnTo>
                  <a:pt x="506" y="357"/>
                </a:lnTo>
                <a:lnTo>
                  <a:pt x="506" y="356"/>
                </a:lnTo>
                <a:lnTo>
                  <a:pt x="507" y="355"/>
                </a:lnTo>
                <a:lnTo>
                  <a:pt x="507" y="354"/>
                </a:lnTo>
                <a:lnTo>
                  <a:pt x="509" y="352"/>
                </a:lnTo>
                <a:lnTo>
                  <a:pt x="509" y="351"/>
                </a:lnTo>
                <a:lnTo>
                  <a:pt x="510" y="351"/>
                </a:lnTo>
                <a:lnTo>
                  <a:pt x="510" y="350"/>
                </a:lnTo>
                <a:lnTo>
                  <a:pt x="510" y="349"/>
                </a:lnTo>
                <a:lnTo>
                  <a:pt x="511" y="349"/>
                </a:lnTo>
                <a:lnTo>
                  <a:pt x="511" y="348"/>
                </a:lnTo>
                <a:lnTo>
                  <a:pt x="512" y="348"/>
                </a:lnTo>
                <a:lnTo>
                  <a:pt x="512" y="346"/>
                </a:lnTo>
                <a:lnTo>
                  <a:pt x="513" y="346"/>
                </a:lnTo>
                <a:lnTo>
                  <a:pt x="513" y="345"/>
                </a:lnTo>
                <a:lnTo>
                  <a:pt x="515" y="345"/>
                </a:lnTo>
                <a:lnTo>
                  <a:pt x="515" y="344"/>
                </a:lnTo>
                <a:lnTo>
                  <a:pt x="516" y="343"/>
                </a:lnTo>
                <a:lnTo>
                  <a:pt x="517" y="343"/>
                </a:lnTo>
                <a:lnTo>
                  <a:pt x="517" y="342"/>
                </a:lnTo>
                <a:lnTo>
                  <a:pt x="518" y="341"/>
                </a:lnTo>
                <a:lnTo>
                  <a:pt x="518" y="339"/>
                </a:lnTo>
                <a:lnTo>
                  <a:pt x="519" y="338"/>
                </a:lnTo>
                <a:lnTo>
                  <a:pt x="519" y="337"/>
                </a:lnTo>
                <a:lnTo>
                  <a:pt x="521" y="337"/>
                </a:lnTo>
                <a:lnTo>
                  <a:pt x="522" y="337"/>
                </a:lnTo>
                <a:lnTo>
                  <a:pt x="523" y="336"/>
                </a:lnTo>
                <a:lnTo>
                  <a:pt x="524" y="336"/>
                </a:lnTo>
                <a:lnTo>
                  <a:pt x="524" y="335"/>
                </a:lnTo>
                <a:lnTo>
                  <a:pt x="525" y="335"/>
                </a:lnTo>
                <a:lnTo>
                  <a:pt x="527" y="333"/>
                </a:lnTo>
                <a:lnTo>
                  <a:pt x="528" y="332"/>
                </a:lnTo>
                <a:lnTo>
                  <a:pt x="529" y="332"/>
                </a:lnTo>
                <a:lnTo>
                  <a:pt x="529" y="331"/>
                </a:lnTo>
                <a:lnTo>
                  <a:pt x="530" y="331"/>
                </a:lnTo>
                <a:lnTo>
                  <a:pt x="531" y="331"/>
                </a:lnTo>
                <a:lnTo>
                  <a:pt x="531" y="330"/>
                </a:lnTo>
                <a:lnTo>
                  <a:pt x="532" y="330"/>
                </a:lnTo>
                <a:lnTo>
                  <a:pt x="534" y="329"/>
                </a:lnTo>
                <a:lnTo>
                  <a:pt x="535" y="329"/>
                </a:lnTo>
                <a:lnTo>
                  <a:pt x="536" y="329"/>
                </a:lnTo>
                <a:lnTo>
                  <a:pt x="537" y="329"/>
                </a:lnTo>
                <a:lnTo>
                  <a:pt x="537" y="327"/>
                </a:lnTo>
                <a:lnTo>
                  <a:pt x="538" y="327"/>
                </a:lnTo>
                <a:lnTo>
                  <a:pt x="540" y="327"/>
                </a:lnTo>
                <a:lnTo>
                  <a:pt x="541" y="326"/>
                </a:lnTo>
                <a:lnTo>
                  <a:pt x="542" y="326"/>
                </a:lnTo>
                <a:lnTo>
                  <a:pt x="543" y="325"/>
                </a:lnTo>
                <a:lnTo>
                  <a:pt x="544" y="325"/>
                </a:lnTo>
                <a:lnTo>
                  <a:pt x="546" y="325"/>
                </a:lnTo>
                <a:lnTo>
                  <a:pt x="546" y="324"/>
                </a:lnTo>
                <a:lnTo>
                  <a:pt x="547" y="324"/>
                </a:lnTo>
                <a:lnTo>
                  <a:pt x="548" y="323"/>
                </a:lnTo>
                <a:lnTo>
                  <a:pt x="549" y="323"/>
                </a:lnTo>
                <a:lnTo>
                  <a:pt x="550" y="321"/>
                </a:lnTo>
                <a:lnTo>
                  <a:pt x="552" y="321"/>
                </a:lnTo>
                <a:lnTo>
                  <a:pt x="552" y="320"/>
                </a:lnTo>
                <a:lnTo>
                  <a:pt x="553" y="320"/>
                </a:lnTo>
                <a:lnTo>
                  <a:pt x="553" y="319"/>
                </a:lnTo>
                <a:lnTo>
                  <a:pt x="554" y="319"/>
                </a:lnTo>
                <a:lnTo>
                  <a:pt x="555" y="318"/>
                </a:lnTo>
                <a:lnTo>
                  <a:pt x="555" y="317"/>
                </a:lnTo>
                <a:lnTo>
                  <a:pt x="556" y="317"/>
                </a:lnTo>
                <a:lnTo>
                  <a:pt x="557" y="317"/>
                </a:lnTo>
                <a:lnTo>
                  <a:pt x="559" y="317"/>
                </a:lnTo>
                <a:lnTo>
                  <a:pt x="560" y="316"/>
                </a:lnTo>
                <a:lnTo>
                  <a:pt x="561" y="316"/>
                </a:lnTo>
                <a:lnTo>
                  <a:pt x="562" y="316"/>
                </a:lnTo>
                <a:lnTo>
                  <a:pt x="565" y="316"/>
                </a:lnTo>
                <a:lnTo>
                  <a:pt x="566" y="314"/>
                </a:lnTo>
                <a:lnTo>
                  <a:pt x="567" y="314"/>
                </a:lnTo>
                <a:lnTo>
                  <a:pt x="568" y="314"/>
                </a:lnTo>
                <a:lnTo>
                  <a:pt x="568" y="313"/>
                </a:lnTo>
                <a:lnTo>
                  <a:pt x="569" y="313"/>
                </a:lnTo>
                <a:lnTo>
                  <a:pt x="571" y="313"/>
                </a:lnTo>
                <a:lnTo>
                  <a:pt x="571" y="312"/>
                </a:lnTo>
                <a:lnTo>
                  <a:pt x="572" y="312"/>
                </a:lnTo>
                <a:lnTo>
                  <a:pt x="573" y="311"/>
                </a:lnTo>
                <a:lnTo>
                  <a:pt x="573" y="310"/>
                </a:lnTo>
                <a:lnTo>
                  <a:pt x="574" y="308"/>
                </a:lnTo>
                <a:lnTo>
                  <a:pt x="574" y="307"/>
                </a:lnTo>
                <a:lnTo>
                  <a:pt x="574" y="306"/>
                </a:lnTo>
                <a:lnTo>
                  <a:pt x="575" y="306"/>
                </a:lnTo>
                <a:lnTo>
                  <a:pt x="577" y="306"/>
                </a:lnTo>
                <a:lnTo>
                  <a:pt x="578" y="306"/>
                </a:lnTo>
                <a:lnTo>
                  <a:pt x="579" y="306"/>
                </a:lnTo>
                <a:lnTo>
                  <a:pt x="579" y="305"/>
                </a:lnTo>
                <a:lnTo>
                  <a:pt x="580" y="305"/>
                </a:lnTo>
                <a:lnTo>
                  <a:pt x="581" y="304"/>
                </a:lnTo>
                <a:lnTo>
                  <a:pt x="582" y="304"/>
                </a:lnTo>
                <a:lnTo>
                  <a:pt x="584" y="304"/>
                </a:lnTo>
                <a:lnTo>
                  <a:pt x="585" y="304"/>
                </a:lnTo>
                <a:lnTo>
                  <a:pt x="586" y="304"/>
                </a:lnTo>
                <a:lnTo>
                  <a:pt x="586" y="302"/>
                </a:lnTo>
                <a:lnTo>
                  <a:pt x="587" y="302"/>
                </a:lnTo>
                <a:lnTo>
                  <a:pt x="588" y="302"/>
                </a:lnTo>
                <a:lnTo>
                  <a:pt x="588" y="304"/>
                </a:lnTo>
                <a:lnTo>
                  <a:pt x="590" y="304"/>
                </a:lnTo>
                <a:lnTo>
                  <a:pt x="591" y="304"/>
                </a:lnTo>
                <a:lnTo>
                  <a:pt x="592" y="304"/>
                </a:lnTo>
                <a:lnTo>
                  <a:pt x="593" y="304"/>
                </a:lnTo>
                <a:lnTo>
                  <a:pt x="593" y="302"/>
                </a:lnTo>
                <a:lnTo>
                  <a:pt x="593" y="301"/>
                </a:lnTo>
                <a:lnTo>
                  <a:pt x="594" y="301"/>
                </a:lnTo>
                <a:lnTo>
                  <a:pt x="596" y="301"/>
                </a:lnTo>
                <a:lnTo>
                  <a:pt x="597" y="301"/>
                </a:lnTo>
                <a:lnTo>
                  <a:pt x="597" y="302"/>
                </a:lnTo>
                <a:lnTo>
                  <a:pt x="598" y="302"/>
                </a:lnTo>
                <a:lnTo>
                  <a:pt x="599" y="302"/>
                </a:lnTo>
                <a:lnTo>
                  <a:pt x="600" y="302"/>
                </a:lnTo>
                <a:lnTo>
                  <a:pt x="600" y="301"/>
                </a:lnTo>
                <a:lnTo>
                  <a:pt x="602" y="300"/>
                </a:lnTo>
                <a:lnTo>
                  <a:pt x="603" y="300"/>
                </a:lnTo>
                <a:lnTo>
                  <a:pt x="604" y="300"/>
                </a:lnTo>
                <a:lnTo>
                  <a:pt x="605" y="300"/>
                </a:lnTo>
                <a:lnTo>
                  <a:pt x="606" y="300"/>
                </a:lnTo>
                <a:lnTo>
                  <a:pt x="606" y="299"/>
                </a:lnTo>
                <a:lnTo>
                  <a:pt x="607" y="299"/>
                </a:lnTo>
                <a:lnTo>
                  <a:pt x="609" y="299"/>
                </a:lnTo>
                <a:lnTo>
                  <a:pt x="610" y="299"/>
                </a:lnTo>
                <a:lnTo>
                  <a:pt x="611" y="299"/>
                </a:lnTo>
                <a:lnTo>
                  <a:pt x="612" y="299"/>
                </a:lnTo>
                <a:lnTo>
                  <a:pt x="613" y="299"/>
                </a:lnTo>
                <a:lnTo>
                  <a:pt x="615" y="299"/>
                </a:lnTo>
                <a:lnTo>
                  <a:pt x="616" y="299"/>
                </a:lnTo>
                <a:lnTo>
                  <a:pt x="617" y="299"/>
                </a:lnTo>
                <a:lnTo>
                  <a:pt x="618" y="299"/>
                </a:lnTo>
                <a:lnTo>
                  <a:pt x="619" y="299"/>
                </a:lnTo>
                <a:lnTo>
                  <a:pt x="621" y="299"/>
                </a:lnTo>
                <a:lnTo>
                  <a:pt x="621" y="298"/>
                </a:lnTo>
                <a:lnTo>
                  <a:pt x="619" y="298"/>
                </a:lnTo>
                <a:lnTo>
                  <a:pt x="619" y="297"/>
                </a:lnTo>
                <a:lnTo>
                  <a:pt x="621" y="297"/>
                </a:lnTo>
                <a:lnTo>
                  <a:pt x="622" y="297"/>
                </a:lnTo>
                <a:lnTo>
                  <a:pt x="623" y="295"/>
                </a:lnTo>
                <a:lnTo>
                  <a:pt x="624" y="295"/>
                </a:lnTo>
                <a:lnTo>
                  <a:pt x="625" y="295"/>
                </a:lnTo>
                <a:lnTo>
                  <a:pt x="627" y="295"/>
                </a:lnTo>
                <a:lnTo>
                  <a:pt x="628" y="295"/>
                </a:lnTo>
                <a:lnTo>
                  <a:pt x="629" y="295"/>
                </a:lnTo>
                <a:lnTo>
                  <a:pt x="630" y="295"/>
                </a:lnTo>
                <a:lnTo>
                  <a:pt x="631" y="295"/>
                </a:lnTo>
                <a:lnTo>
                  <a:pt x="632" y="295"/>
                </a:lnTo>
                <a:lnTo>
                  <a:pt x="634" y="295"/>
                </a:lnTo>
                <a:lnTo>
                  <a:pt x="635" y="295"/>
                </a:lnTo>
                <a:lnTo>
                  <a:pt x="636" y="295"/>
                </a:lnTo>
                <a:lnTo>
                  <a:pt x="636" y="294"/>
                </a:lnTo>
                <a:lnTo>
                  <a:pt x="637" y="294"/>
                </a:lnTo>
                <a:lnTo>
                  <a:pt x="638" y="294"/>
                </a:lnTo>
                <a:lnTo>
                  <a:pt x="638" y="295"/>
                </a:lnTo>
                <a:lnTo>
                  <a:pt x="640" y="295"/>
                </a:lnTo>
                <a:lnTo>
                  <a:pt x="641" y="295"/>
                </a:lnTo>
                <a:lnTo>
                  <a:pt x="642" y="295"/>
                </a:lnTo>
                <a:lnTo>
                  <a:pt x="643" y="295"/>
                </a:lnTo>
                <a:lnTo>
                  <a:pt x="644" y="295"/>
                </a:lnTo>
                <a:lnTo>
                  <a:pt x="646" y="294"/>
                </a:lnTo>
                <a:lnTo>
                  <a:pt x="647" y="295"/>
                </a:lnTo>
                <a:lnTo>
                  <a:pt x="648" y="295"/>
                </a:lnTo>
                <a:lnTo>
                  <a:pt x="649" y="295"/>
                </a:lnTo>
                <a:lnTo>
                  <a:pt x="650" y="295"/>
                </a:lnTo>
                <a:lnTo>
                  <a:pt x="652" y="295"/>
                </a:lnTo>
                <a:lnTo>
                  <a:pt x="653" y="295"/>
                </a:lnTo>
                <a:lnTo>
                  <a:pt x="654" y="295"/>
                </a:lnTo>
                <a:lnTo>
                  <a:pt x="655" y="295"/>
                </a:lnTo>
                <a:lnTo>
                  <a:pt x="656" y="295"/>
                </a:lnTo>
                <a:lnTo>
                  <a:pt x="656" y="297"/>
                </a:lnTo>
                <a:lnTo>
                  <a:pt x="656" y="298"/>
                </a:lnTo>
                <a:lnTo>
                  <a:pt x="657" y="298"/>
                </a:lnTo>
                <a:lnTo>
                  <a:pt x="659" y="298"/>
                </a:lnTo>
                <a:lnTo>
                  <a:pt x="659" y="299"/>
                </a:lnTo>
                <a:lnTo>
                  <a:pt x="660" y="299"/>
                </a:lnTo>
                <a:lnTo>
                  <a:pt x="661" y="299"/>
                </a:lnTo>
                <a:lnTo>
                  <a:pt x="662" y="299"/>
                </a:lnTo>
                <a:lnTo>
                  <a:pt x="662" y="300"/>
                </a:lnTo>
                <a:lnTo>
                  <a:pt x="663" y="300"/>
                </a:lnTo>
                <a:lnTo>
                  <a:pt x="663" y="299"/>
                </a:lnTo>
                <a:lnTo>
                  <a:pt x="665" y="299"/>
                </a:lnTo>
                <a:lnTo>
                  <a:pt x="666" y="299"/>
                </a:lnTo>
                <a:lnTo>
                  <a:pt x="667" y="299"/>
                </a:lnTo>
                <a:lnTo>
                  <a:pt x="668" y="299"/>
                </a:lnTo>
                <a:lnTo>
                  <a:pt x="669" y="299"/>
                </a:lnTo>
                <a:lnTo>
                  <a:pt x="671" y="299"/>
                </a:lnTo>
                <a:lnTo>
                  <a:pt x="671" y="298"/>
                </a:lnTo>
                <a:lnTo>
                  <a:pt x="669" y="298"/>
                </a:lnTo>
                <a:lnTo>
                  <a:pt x="669" y="297"/>
                </a:lnTo>
                <a:close/>
                <a:moveTo>
                  <a:pt x="307" y="141"/>
                </a:moveTo>
                <a:lnTo>
                  <a:pt x="309" y="142"/>
                </a:lnTo>
                <a:lnTo>
                  <a:pt x="307" y="142"/>
                </a:lnTo>
                <a:lnTo>
                  <a:pt x="307" y="143"/>
                </a:lnTo>
                <a:lnTo>
                  <a:pt x="306" y="143"/>
                </a:lnTo>
                <a:lnTo>
                  <a:pt x="305" y="143"/>
                </a:lnTo>
                <a:lnTo>
                  <a:pt x="304" y="143"/>
                </a:lnTo>
                <a:lnTo>
                  <a:pt x="304" y="144"/>
                </a:lnTo>
                <a:lnTo>
                  <a:pt x="303" y="144"/>
                </a:lnTo>
                <a:lnTo>
                  <a:pt x="301" y="144"/>
                </a:lnTo>
                <a:lnTo>
                  <a:pt x="301" y="143"/>
                </a:lnTo>
                <a:lnTo>
                  <a:pt x="301" y="142"/>
                </a:lnTo>
                <a:lnTo>
                  <a:pt x="303" y="142"/>
                </a:lnTo>
                <a:lnTo>
                  <a:pt x="304" y="141"/>
                </a:lnTo>
                <a:lnTo>
                  <a:pt x="305" y="141"/>
                </a:lnTo>
                <a:lnTo>
                  <a:pt x="307" y="141"/>
                </a:lnTo>
                <a:close/>
                <a:moveTo>
                  <a:pt x="307" y="137"/>
                </a:moveTo>
                <a:lnTo>
                  <a:pt x="306" y="137"/>
                </a:lnTo>
                <a:lnTo>
                  <a:pt x="305" y="137"/>
                </a:lnTo>
                <a:lnTo>
                  <a:pt x="305" y="136"/>
                </a:lnTo>
                <a:lnTo>
                  <a:pt x="306" y="136"/>
                </a:lnTo>
                <a:lnTo>
                  <a:pt x="307" y="136"/>
                </a:lnTo>
                <a:lnTo>
                  <a:pt x="307" y="137"/>
                </a:lnTo>
                <a:close/>
                <a:moveTo>
                  <a:pt x="310" y="136"/>
                </a:moveTo>
                <a:lnTo>
                  <a:pt x="309" y="136"/>
                </a:lnTo>
                <a:lnTo>
                  <a:pt x="307" y="136"/>
                </a:lnTo>
                <a:lnTo>
                  <a:pt x="309" y="135"/>
                </a:lnTo>
                <a:lnTo>
                  <a:pt x="310" y="133"/>
                </a:lnTo>
                <a:lnTo>
                  <a:pt x="311" y="135"/>
                </a:lnTo>
                <a:lnTo>
                  <a:pt x="310" y="136"/>
                </a:lnTo>
                <a:close/>
                <a:moveTo>
                  <a:pt x="324" y="130"/>
                </a:moveTo>
                <a:lnTo>
                  <a:pt x="324" y="129"/>
                </a:lnTo>
                <a:lnTo>
                  <a:pt x="325" y="127"/>
                </a:lnTo>
                <a:lnTo>
                  <a:pt x="326" y="129"/>
                </a:lnTo>
                <a:lnTo>
                  <a:pt x="325" y="129"/>
                </a:lnTo>
                <a:lnTo>
                  <a:pt x="325" y="130"/>
                </a:lnTo>
                <a:lnTo>
                  <a:pt x="324" y="130"/>
                </a:lnTo>
                <a:close/>
                <a:moveTo>
                  <a:pt x="385" y="119"/>
                </a:moveTo>
                <a:lnTo>
                  <a:pt x="386" y="118"/>
                </a:lnTo>
                <a:lnTo>
                  <a:pt x="387" y="118"/>
                </a:lnTo>
                <a:lnTo>
                  <a:pt x="387" y="119"/>
                </a:lnTo>
                <a:lnTo>
                  <a:pt x="386" y="119"/>
                </a:lnTo>
                <a:lnTo>
                  <a:pt x="385" y="119"/>
                </a:lnTo>
                <a:close/>
                <a:moveTo>
                  <a:pt x="417" y="105"/>
                </a:moveTo>
                <a:lnTo>
                  <a:pt x="416" y="106"/>
                </a:lnTo>
                <a:lnTo>
                  <a:pt x="416" y="105"/>
                </a:lnTo>
                <a:lnTo>
                  <a:pt x="415" y="105"/>
                </a:lnTo>
                <a:lnTo>
                  <a:pt x="413" y="105"/>
                </a:lnTo>
                <a:lnTo>
                  <a:pt x="415" y="105"/>
                </a:lnTo>
                <a:lnTo>
                  <a:pt x="413" y="104"/>
                </a:lnTo>
                <a:lnTo>
                  <a:pt x="415" y="104"/>
                </a:lnTo>
                <a:lnTo>
                  <a:pt x="416" y="103"/>
                </a:lnTo>
                <a:lnTo>
                  <a:pt x="416" y="104"/>
                </a:lnTo>
                <a:lnTo>
                  <a:pt x="416" y="105"/>
                </a:lnTo>
                <a:lnTo>
                  <a:pt x="417" y="105"/>
                </a:lnTo>
                <a:close/>
                <a:moveTo>
                  <a:pt x="482" y="56"/>
                </a:moveTo>
                <a:lnTo>
                  <a:pt x="481" y="56"/>
                </a:lnTo>
                <a:lnTo>
                  <a:pt x="482" y="55"/>
                </a:lnTo>
                <a:lnTo>
                  <a:pt x="484" y="55"/>
                </a:lnTo>
                <a:lnTo>
                  <a:pt x="482" y="56"/>
                </a:lnTo>
                <a:close/>
                <a:moveTo>
                  <a:pt x="487" y="53"/>
                </a:moveTo>
                <a:lnTo>
                  <a:pt x="486" y="54"/>
                </a:lnTo>
                <a:lnTo>
                  <a:pt x="485" y="54"/>
                </a:lnTo>
                <a:lnTo>
                  <a:pt x="486" y="53"/>
                </a:lnTo>
                <a:lnTo>
                  <a:pt x="487" y="53"/>
                </a:lnTo>
                <a:close/>
                <a:moveTo>
                  <a:pt x="487" y="53"/>
                </a:moveTo>
                <a:lnTo>
                  <a:pt x="487" y="51"/>
                </a:lnTo>
                <a:lnTo>
                  <a:pt x="488" y="51"/>
                </a:lnTo>
                <a:lnTo>
                  <a:pt x="488" y="50"/>
                </a:lnTo>
                <a:lnTo>
                  <a:pt x="490" y="50"/>
                </a:lnTo>
                <a:lnTo>
                  <a:pt x="491" y="49"/>
                </a:lnTo>
                <a:lnTo>
                  <a:pt x="491" y="48"/>
                </a:lnTo>
                <a:lnTo>
                  <a:pt x="492" y="48"/>
                </a:lnTo>
                <a:lnTo>
                  <a:pt x="493" y="48"/>
                </a:lnTo>
                <a:lnTo>
                  <a:pt x="492" y="49"/>
                </a:lnTo>
                <a:lnTo>
                  <a:pt x="491" y="49"/>
                </a:lnTo>
                <a:lnTo>
                  <a:pt x="491" y="50"/>
                </a:lnTo>
                <a:lnTo>
                  <a:pt x="490" y="50"/>
                </a:lnTo>
                <a:lnTo>
                  <a:pt x="490" y="51"/>
                </a:lnTo>
                <a:lnTo>
                  <a:pt x="488" y="51"/>
                </a:lnTo>
                <a:lnTo>
                  <a:pt x="487" y="53"/>
                </a:lnTo>
                <a:close/>
                <a:moveTo>
                  <a:pt x="460" y="42"/>
                </a:moveTo>
                <a:lnTo>
                  <a:pt x="461" y="41"/>
                </a:lnTo>
                <a:lnTo>
                  <a:pt x="462" y="39"/>
                </a:lnTo>
                <a:lnTo>
                  <a:pt x="463" y="39"/>
                </a:lnTo>
                <a:lnTo>
                  <a:pt x="465" y="38"/>
                </a:lnTo>
                <a:lnTo>
                  <a:pt x="466" y="38"/>
                </a:lnTo>
                <a:lnTo>
                  <a:pt x="465" y="39"/>
                </a:lnTo>
                <a:lnTo>
                  <a:pt x="463" y="41"/>
                </a:lnTo>
                <a:lnTo>
                  <a:pt x="462" y="41"/>
                </a:lnTo>
                <a:lnTo>
                  <a:pt x="461" y="42"/>
                </a:lnTo>
                <a:lnTo>
                  <a:pt x="460" y="42"/>
                </a:lnTo>
                <a:close/>
                <a:moveTo>
                  <a:pt x="472" y="36"/>
                </a:moveTo>
                <a:lnTo>
                  <a:pt x="471" y="36"/>
                </a:lnTo>
                <a:lnTo>
                  <a:pt x="472" y="35"/>
                </a:lnTo>
                <a:lnTo>
                  <a:pt x="473" y="35"/>
                </a:lnTo>
                <a:lnTo>
                  <a:pt x="472" y="36"/>
                </a:lnTo>
                <a:close/>
                <a:moveTo>
                  <a:pt x="459" y="39"/>
                </a:moveTo>
                <a:lnTo>
                  <a:pt x="459" y="41"/>
                </a:lnTo>
                <a:lnTo>
                  <a:pt x="457" y="39"/>
                </a:lnTo>
                <a:lnTo>
                  <a:pt x="459" y="39"/>
                </a:lnTo>
                <a:lnTo>
                  <a:pt x="460" y="38"/>
                </a:lnTo>
                <a:lnTo>
                  <a:pt x="461" y="38"/>
                </a:lnTo>
                <a:lnTo>
                  <a:pt x="462" y="37"/>
                </a:lnTo>
                <a:lnTo>
                  <a:pt x="463" y="36"/>
                </a:lnTo>
                <a:lnTo>
                  <a:pt x="465" y="36"/>
                </a:lnTo>
                <a:lnTo>
                  <a:pt x="466" y="35"/>
                </a:lnTo>
                <a:lnTo>
                  <a:pt x="467" y="35"/>
                </a:lnTo>
                <a:lnTo>
                  <a:pt x="467" y="33"/>
                </a:lnTo>
                <a:lnTo>
                  <a:pt x="468" y="33"/>
                </a:lnTo>
                <a:lnTo>
                  <a:pt x="469" y="33"/>
                </a:lnTo>
                <a:lnTo>
                  <a:pt x="469" y="32"/>
                </a:lnTo>
                <a:lnTo>
                  <a:pt x="471" y="32"/>
                </a:lnTo>
                <a:lnTo>
                  <a:pt x="472" y="32"/>
                </a:lnTo>
                <a:lnTo>
                  <a:pt x="473" y="32"/>
                </a:lnTo>
                <a:lnTo>
                  <a:pt x="473" y="31"/>
                </a:lnTo>
                <a:lnTo>
                  <a:pt x="474" y="31"/>
                </a:lnTo>
                <a:lnTo>
                  <a:pt x="475" y="31"/>
                </a:lnTo>
                <a:lnTo>
                  <a:pt x="477" y="31"/>
                </a:lnTo>
                <a:lnTo>
                  <a:pt x="475" y="31"/>
                </a:lnTo>
                <a:lnTo>
                  <a:pt x="475" y="32"/>
                </a:lnTo>
                <a:lnTo>
                  <a:pt x="474" y="32"/>
                </a:lnTo>
                <a:lnTo>
                  <a:pt x="473" y="32"/>
                </a:lnTo>
                <a:lnTo>
                  <a:pt x="472" y="33"/>
                </a:lnTo>
                <a:lnTo>
                  <a:pt x="471" y="33"/>
                </a:lnTo>
                <a:lnTo>
                  <a:pt x="469" y="35"/>
                </a:lnTo>
                <a:lnTo>
                  <a:pt x="468" y="35"/>
                </a:lnTo>
                <a:lnTo>
                  <a:pt x="467" y="36"/>
                </a:lnTo>
                <a:lnTo>
                  <a:pt x="466" y="36"/>
                </a:lnTo>
                <a:lnTo>
                  <a:pt x="465" y="36"/>
                </a:lnTo>
                <a:lnTo>
                  <a:pt x="465" y="37"/>
                </a:lnTo>
                <a:lnTo>
                  <a:pt x="463" y="37"/>
                </a:lnTo>
                <a:lnTo>
                  <a:pt x="462" y="38"/>
                </a:lnTo>
                <a:lnTo>
                  <a:pt x="461" y="38"/>
                </a:lnTo>
                <a:lnTo>
                  <a:pt x="461" y="39"/>
                </a:lnTo>
                <a:lnTo>
                  <a:pt x="460" y="39"/>
                </a:lnTo>
                <a:lnTo>
                  <a:pt x="459" y="39"/>
                </a:lnTo>
                <a:close/>
                <a:moveTo>
                  <a:pt x="460" y="42"/>
                </a:moveTo>
                <a:lnTo>
                  <a:pt x="461" y="42"/>
                </a:lnTo>
                <a:lnTo>
                  <a:pt x="462" y="42"/>
                </a:lnTo>
                <a:lnTo>
                  <a:pt x="462" y="43"/>
                </a:lnTo>
                <a:lnTo>
                  <a:pt x="463" y="42"/>
                </a:lnTo>
                <a:lnTo>
                  <a:pt x="465" y="42"/>
                </a:lnTo>
                <a:lnTo>
                  <a:pt x="466" y="42"/>
                </a:lnTo>
                <a:lnTo>
                  <a:pt x="466" y="41"/>
                </a:lnTo>
                <a:lnTo>
                  <a:pt x="467" y="41"/>
                </a:lnTo>
                <a:lnTo>
                  <a:pt x="468" y="41"/>
                </a:lnTo>
                <a:lnTo>
                  <a:pt x="469" y="41"/>
                </a:lnTo>
                <a:lnTo>
                  <a:pt x="469" y="39"/>
                </a:lnTo>
                <a:lnTo>
                  <a:pt x="471" y="39"/>
                </a:lnTo>
                <a:lnTo>
                  <a:pt x="472" y="39"/>
                </a:lnTo>
                <a:lnTo>
                  <a:pt x="473" y="39"/>
                </a:lnTo>
                <a:lnTo>
                  <a:pt x="473" y="38"/>
                </a:lnTo>
                <a:lnTo>
                  <a:pt x="474" y="38"/>
                </a:lnTo>
                <a:lnTo>
                  <a:pt x="475" y="38"/>
                </a:lnTo>
                <a:lnTo>
                  <a:pt x="477" y="37"/>
                </a:lnTo>
                <a:lnTo>
                  <a:pt x="478" y="37"/>
                </a:lnTo>
                <a:lnTo>
                  <a:pt x="479" y="36"/>
                </a:lnTo>
                <a:lnTo>
                  <a:pt x="480" y="36"/>
                </a:lnTo>
                <a:lnTo>
                  <a:pt x="481" y="36"/>
                </a:lnTo>
                <a:lnTo>
                  <a:pt x="482" y="35"/>
                </a:lnTo>
                <a:lnTo>
                  <a:pt x="484" y="35"/>
                </a:lnTo>
                <a:lnTo>
                  <a:pt x="482" y="36"/>
                </a:lnTo>
                <a:lnTo>
                  <a:pt x="482" y="37"/>
                </a:lnTo>
                <a:lnTo>
                  <a:pt x="480" y="37"/>
                </a:lnTo>
                <a:lnTo>
                  <a:pt x="480" y="38"/>
                </a:lnTo>
                <a:lnTo>
                  <a:pt x="480" y="37"/>
                </a:lnTo>
                <a:lnTo>
                  <a:pt x="481" y="37"/>
                </a:lnTo>
                <a:lnTo>
                  <a:pt x="482" y="37"/>
                </a:lnTo>
                <a:lnTo>
                  <a:pt x="484" y="37"/>
                </a:lnTo>
                <a:lnTo>
                  <a:pt x="485" y="37"/>
                </a:lnTo>
                <a:lnTo>
                  <a:pt x="485" y="36"/>
                </a:lnTo>
                <a:lnTo>
                  <a:pt x="486" y="36"/>
                </a:lnTo>
                <a:lnTo>
                  <a:pt x="486" y="35"/>
                </a:lnTo>
                <a:lnTo>
                  <a:pt x="487" y="35"/>
                </a:lnTo>
                <a:lnTo>
                  <a:pt x="487" y="33"/>
                </a:lnTo>
                <a:lnTo>
                  <a:pt x="490" y="32"/>
                </a:lnTo>
                <a:lnTo>
                  <a:pt x="491" y="31"/>
                </a:lnTo>
                <a:lnTo>
                  <a:pt x="492" y="30"/>
                </a:lnTo>
                <a:lnTo>
                  <a:pt x="492" y="29"/>
                </a:lnTo>
                <a:lnTo>
                  <a:pt x="493" y="29"/>
                </a:lnTo>
                <a:lnTo>
                  <a:pt x="492" y="30"/>
                </a:lnTo>
                <a:lnTo>
                  <a:pt x="492" y="31"/>
                </a:lnTo>
                <a:lnTo>
                  <a:pt x="492" y="32"/>
                </a:lnTo>
                <a:lnTo>
                  <a:pt x="493" y="32"/>
                </a:lnTo>
                <a:lnTo>
                  <a:pt x="494" y="32"/>
                </a:lnTo>
                <a:lnTo>
                  <a:pt x="496" y="32"/>
                </a:lnTo>
                <a:lnTo>
                  <a:pt x="496" y="31"/>
                </a:lnTo>
                <a:lnTo>
                  <a:pt x="497" y="31"/>
                </a:lnTo>
                <a:lnTo>
                  <a:pt x="498" y="30"/>
                </a:lnTo>
                <a:lnTo>
                  <a:pt x="499" y="29"/>
                </a:lnTo>
                <a:lnTo>
                  <a:pt x="500" y="28"/>
                </a:lnTo>
                <a:lnTo>
                  <a:pt x="500" y="26"/>
                </a:lnTo>
                <a:lnTo>
                  <a:pt x="502" y="25"/>
                </a:lnTo>
                <a:lnTo>
                  <a:pt x="502" y="24"/>
                </a:lnTo>
                <a:lnTo>
                  <a:pt x="503" y="24"/>
                </a:lnTo>
                <a:lnTo>
                  <a:pt x="504" y="23"/>
                </a:lnTo>
                <a:lnTo>
                  <a:pt x="505" y="23"/>
                </a:lnTo>
                <a:lnTo>
                  <a:pt x="506" y="23"/>
                </a:lnTo>
                <a:lnTo>
                  <a:pt x="505" y="23"/>
                </a:lnTo>
                <a:lnTo>
                  <a:pt x="505" y="24"/>
                </a:lnTo>
                <a:lnTo>
                  <a:pt x="506" y="23"/>
                </a:lnTo>
                <a:lnTo>
                  <a:pt x="507" y="23"/>
                </a:lnTo>
                <a:lnTo>
                  <a:pt x="509" y="23"/>
                </a:lnTo>
                <a:lnTo>
                  <a:pt x="509" y="22"/>
                </a:lnTo>
                <a:lnTo>
                  <a:pt x="507" y="23"/>
                </a:lnTo>
                <a:lnTo>
                  <a:pt x="507" y="24"/>
                </a:lnTo>
                <a:lnTo>
                  <a:pt x="506" y="24"/>
                </a:lnTo>
                <a:lnTo>
                  <a:pt x="505" y="25"/>
                </a:lnTo>
                <a:lnTo>
                  <a:pt x="506" y="24"/>
                </a:lnTo>
                <a:lnTo>
                  <a:pt x="509" y="24"/>
                </a:lnTo>
                <a:lnTo>
                  <a:pt x="507" y="24"/>
                </a:lnTo>
                <a:lnTo>
                  <a:pt x="507" y="25"/>
                </a:lnTo>
                <a:lnTo>
                  <a:pt x="506" y="25"/>
                </a:lnTo>
                <a:lnTo>
                  <a:pt x="506" y="26"/>
                </a:lnTo>
                <a:lnTo>
                  <a:pt x="504" y="28"/>
                </a:lnTo>
                <a:lnTo>
                  <a:pt x="503" y="28"/>
                </a:lnTo>
                <a:lnTo>
                  <a:pt x="502" y="28"/>
                </a:lnTo>
                <a:lnTo>
                  <a:pt x="503" y="28"/>
                </a:lnTo>
                <a:lnTo>
                  <a:pt x="503" y="26"/>
                </a:lnTo>
                <a:lnTo>
                  <a:pt x="502" y="28"/>
                </a:lnTo>
                <a:lnTo>
                  <a:pt x="500" y="29"/>
                </a:lnTo>
                <a:lnTo>
                  <a:pt x="499" y="29"/>
                </a:lnTo>
                <a:lnTo>
                  <a:pt x="500" y="29"/>
                </a:lnTo>
                <a:lnTo>
                  <a:pt x="500" y="30"/>
                </a:lnTo>
                <a:lnTo>
                  <a:pt x="499" y="31"/>
                </a:lnTo>
                <a:lnTo>
                  <a:pt x="497" y="32"/>
                </a:lnTo>
                <a:lnTo>
                  <a:pt x="496" y="33"/>
                </a:lnTo>
                <a:lnTo>
                  <a:pt x="497" y="32"/>
                </a:lnTo>
                <a:lnTo>
                  <a:pt x="497" y="31"/>
                </a:lnTo>
                <a:lnTo>
                  <a:pt x="498" y="31"/>
                </a:lnTo>
                <a:lnTo>
                  <a:pt x="496" y="32"/>
                </a:lnTo>
                <a:lnTo>
                  <a:pt x="493" y="35"/>
                </a:lnTo>
                <a:lnTo>
                  <a:pt x="494" y="35"/>
                </a:lnTo>
                <a:lnTo>
                  <a:pt x="494" y="33"/>
                </a:lnTo>
                <a:lnTo>
                  <a:pt x="494" y="35"/>
                </a:lnTo>
                <a:lnTo>
                  <a:pt x="493" y="35"/>
                </a:lnTo>
                <a:lnTo>
                  <a:pt x="492" y="36"/>
                </a:lnTo>
                <a:lnTo>
                  <a:pt x="493" y="36"/>
                </a:lnTo>
                <a:lnTo>
                  <a:pt x="496" y="35"/>
                </a:lnTo>
                <a:lnTo>
                  <a:pt x="499" y="32"/>
                </a:lnTo>
                <a:lnTo>
                  <a:pt x="504" y="29"/>
                </a:lnTo>
                <a:lnTo>
                  <a:pt x="504" y="28"/>
                </a:lnTo>
                <a:lnTo>
                  <a:pt x="505" y="26"/>
                </a:lnTo>
                <a:lnTo>
                  <a:pt x="506" y="26"/>
                </a:lnTo>
                <a:lnTo>
                  <a:pt x="507" y="26"/>
                </a:lnTo>
                <a:lnTo>
                  <a:pt x="507" y="25"/>
                </a:lnTo>
                <a:lnTo>
                  <a:pt x="509" y="25"/>
                </a:lnTo>
                <a:lnTo>
                  <a:pt x="510" y="24"/>
                </a:lnTo>
                <a:lnTo>
                  <a:pt x="511" y="24"/>
                </a:lnTo>
                <a:lnTo>
                  <a:pt x="512" y="23"/>
                </a:lnTo>
                <a:lnTo>
                  <a:pt x="513" y="23"/>
                </a:lnTo>
                <a:lnTo>
                  <a:pt x="513" y="22"/>
                </a:lnTo>
                <a:lnTo>
                  <a:pt x="515" y="22"/>
                </a:lnTo>
                <a:lnTo>
                  <a:pt x="515" y="20"/>
                </a:lnTo>
                <a:lnTo>
                  <a:pt x="516" y="20"/>
                </a:lnTo>
                <a:lnTo>
                  <a:pt x="517" y="20"/>
                </a:lnTo>
                <a:lnTo>
                  <a:pt x="517" y="19"/>
                </a:lnTo>
                <a:lnTo>
                  <a:pt x="518" y="19"/>
                </a:lnTo>
                <a:lnTo>
                  <a:pt x="519" y="19"/>
                </a:lnTo>
                <a:lnTo>
                  <a:pt x="521" y="19"/>
                </a:lnTo>
                <a:lnTo>
                  <a:pt x="519" y="19"/>
                </a:lnTo>
                <a:lnTo>
                  <a:pt x="519" y="20"/>
                </a:lnTo>
                <a:lnTo>
                  <a:pt x="518" y="20"/>
                </a:lnTo>
                <a:lnTo>
                  <a:pt x="518" y="22"/>
                </a:lnTo>
                <a:lnTo>
                  <a:pt x="517" y="22"/>
                </a:lnTo>
                <a:lnTo>
                  <a:pt x="517" y="23"/>
                </a:lnTo>
                <a:lnTo>
                  <a:pt x="516" y="24"/>
                </a:lnTo>
                <a:lnTo>
                  <a:pt x="515" y="24"/>
                </a:lnTo>
                <a:lnTo>
                  <a:pt x="513" y="25"/>
                </a:lnTo>
                <a:lnTo>
                  <a:pt x="512" y="25"/>
                </a:lnTo>
                <a:lnTo>
                  <a:pt x="512" y="26"/>
                </a:lnTo>
                <a:lnTo>
                  <a:pt x="511" y="26"/>
                </a:lnTo>
                <a:lnTo>
                  <a:pt x="511" y="28"/>
                </a:lnTo>
                <a:lnTo>
                  <a:pt x="510" y="28"/>
                </a:lnTo>
                <a:lnTo>
                  <a:pt x="510" y="29"/>
                </a:lnTo>
                <a:lnTo>
                  <a:pt x="509" y="29"/>
                </a:lnTo>
                <a:lnTo>
                  <a:pt x="509" y="30"/>
                </a:lnTo>
                <a:lnTo>
                  <a:pt x="507" y="30"/>
                </a:lnTo>
                <a:lnTo>
                  <a:pt x="507" y="31"/>
                </a:lnTo>
                <a:lnTo>
                  <a:pt x="506" y="31"/>
                </a:lnTo>
                <a:lnTo>
                  <a:pt x="506" y="32"/>
                </a:lnTo>
                <a:lnTo>
                  <a:pt x="505" y="32"/>
                </a:lnTo>
                <a:lnTo>
                  <a:pt x="504" y="33"/>
                </a:lnTo>
                <a:lnTo>
                  <a:pt x="503" y="35"/>
                </a:lnTo>
                <a:lnTo>
                  <a:pt x="502" y="35"/>
                </a:lnTo>
                <a:lnTo>
                  <a:pt x="500" y="36"/>
                </a:lnTo>
                <a:lnTo>
                  <a:pt x="499" y="36"/>
                </a:lnTo>
                <a:lnTo>
                  <a:pt x="498" y="37"/>
                </a:lnTo>
                <a:lnTo>
                  <a:pt x="497" y="38"/>
                </a:lnTo>
                <a:lnTo>
                  <a:pt x="496" y="38"/>
                </a:lnTo>
                <a:lnTo>
                  <a:pt x="496" y="39"/>
                </a:lnTo>
                <a:lnTo>
                  <a:pt x="494" y="39"/>
                </a:lnTo>
                <a:lnTo>
                  <a:pt x="494" y="41"/>
                </a:lnTo>
                <a:lnTo>
                  <a:pt x="496" y="41"/>
                </a:lnTo>
                <a:lnTo>
                  <a:pt x="497" y="39"/>
                </a:lnTo>
                <a:lnTo>
                  <a:pt x="498" y="39"/>
                </a:lnTo>
                <a:lnTo>
                  <a:pt x="498" y="38"/>
                </a:lnTo>
                <a:lnTo>
                  <a:pt x="499" y="38"/>
                </a:lnTo>
                <a:lnTo>
                  <a:pt x="500" y="37"/>
                </a:lnTo>
                <a:lnTo>
                  <a:pt x="502" y="37"/>
                </a:lnTo>
                <a:lnTo>
                  <a:pt x="502" y="36"/>
                </a:lnTo>
                <a:lnTo>
                  <a:pt x="503" y="36"/>
                </a:lnTo>
                <a:lnTo>
                  <a:pt x="504" y="35"/>
                </a:lnTo>
                <a:lnTo>
                  <a:pt x="505" y="35"/>
                </a:lnTo>
                <a:lnTo>
                  <a:pt x="505" y="33"/>
                </a:lnTo>
                <a:lnTo>
                  <a:pt x="506" y="33"/>
                </a:lnTo>
                <a:lnTo>
                  <a:pt x="506" y="32"/>
                </a:lnTo>
                <a:lnTo>
                  <a:pt x="507" y="32"/>
                </a:lnTo>
                <a:lnTo>
                  <a:pt x="509" y="31"/>
                </a:lnTo>
                <a:lnTo>
                  <a:pt x="510" y="31"/>
                </a:lnTo>
                <a:lnTo>
                  <a:pt x="510" y="30"/>
                </a:lnTo>
                <a:lnTo>
                  <a:pt x="511" y="30"/>
                </a:lnTo>
                <a:lnTo>
                  <a:pt x="511" y="29"/>
                </a:lnTo>
                <a:lnTo>
                  <a:pt x="512" y="29"/>
                </a:lnTo>
                <a:lnTo>
                  <a:pt x="513" y="29"/>
                </a:lnTo>
                <a:lnTo>
                  <a:pt x="512" y="30"/>
                </a:lnTo>
                <a:lnTo>
                  <a:pt x="511" y="30"/>
                </a:lnTo>
                <a:lnTo>
                  <a:pt x="511" y="31"/>
                </a:lnTo>
                <a:lnTo>
                  <a:pt x="510" y="31"/>
                </a:lnTo>
                <a:lnTo>
                  <a:pt x="510" y="32"/>
                </a:lnTo>
                <a:lnTo>
                  <a:pt x="509" y="32"/>
                </a:lnTo>
                <a:lnTo>
                  <a:pt x="509" y="33"/>
                </a:lnTo>
                <a:lnTo>
                  <a:pt x="507" y="33"/>
                </a:lnTo>
                <a:lnTo>
                  <a:pt x="506" y="35"/>
                </a:lnTo>
                <a:lnTo>
                  <a:pt x="505" y="36"/>
                </a:lnTo>
                <a:lnTo>
                  <a:pt x="504" y="36"/>
                </a:lnTo>
                <a:lnTo>
                  <a:pt x="503" y="36"/>
                </a:lnTo>
                <a:lnTo>
                  <a:pt x="503" y="37"/>
                </a:lnTo>
                <a:lnTo>
                  <a:pt x="502" y="37"/>
                </a:lnTo>
                <a:lnTo>
                  <a:pt x="500" y="38"/>
                </a:lnTo>
                <a:lnTo>
                  <a:pt x="499" y="38"/>
                </a:lnTo>
                <a:lnTo>
                  <a:pt x="499" y="39"/>
                </a:lnTo>
                <a:lnTo>
                  <a:pt x="498" y="39"/>
                </a:lnTo>
                <a:lnTo>
                  <a:pt x="498" y="41"/>
                </a:lnTo>
                <a:lnTo>
                  <a:pt x="497" y="41"/>
                </a:lnTo>
                <a:lnTo>
                  <a:pt x="497" y="42"/>
                </a:lnTo>
                <a:lnTo>
                  <a:pt x="496" y="42"/>
                </a:lnTo>
                <a:lnTo>
                  <a:pt x="494" y="43"/>
                </a:lnTo>
                <a:lnTo>
                  <a:pt x="493" y="44"/>
                </a:lnTo>
                <a:lnTo>
                  <a:pt x="492" y="44"/>
                </a:lnTo>
                <a:lnTo>
                  <a:pt x="492" y="45"/>
                </a:lnTo>
                <a:lnTo>
                  <a:pt x="491" y="45"/>
                </a:lnTo>
                <a:lnTo>
                  <a:pt x="490" y="47"/>
                </a:lnTo>
                <a:lnTo>
                  <a:pt x="488" y="48"/>
                </a:lnTo>
                <a:lnTo>
                  <a:pt x="488" y="49"/>
                </a:lnTo>
                <a:lnTo>
                  <a:pt x="487" y="49"/>
                </a:lnTo>
                <a:lnTo>
                  <a:pt x="487" y="50"/>
                </a:lnTo>
                <a:lnTo>
                  <a:pt x="486" y="50"/>
                </a:lnTo>
                <a:lnTo>
                  <a:pt x="486" y="51"/>
                </a:lnTo>
                <a:lnTo>
                  <a:pt x="485" y="51"/>
                </a:lnTo>
                <a:lnTo>
                  <a:pt x="484" y="51"/>
                </a:lnTo>
                <a:lnTo>
                  <a:pt x="484" y="53"/>
                </a:lnTo>
                <a:lnTo>
                  <a:pt x="482" y="53"/>
                </a:lnTo>
                <a:lnTo>
                  <a:pt x="481" y="54"/>
                </a:lnTo>
                <a:lnTo>
                  <a:pt x="480" y="55"/>
                </a:lnTo>
                <a:lnTo>
                  <a:pt x="479" y="55"/>
                </a:lnTo>
                <a:lnTo>
                  <a:pt x="478" y="56"/>
                </a:lnTo>
                <a:lnTo>
                  <a:pt x="477" y="56"/>
                </a:lnTo>
                <a:lnTo>
                  <a:pt x="475" y="57"/>
                </a:lnTo>
                <a:lnTo>
                  <a:pt x="474" y="58"/>
                </a:lnTo>
                <a:lnTo>
                  <a:pt x="473" y="58"/>
                </a:lnTo>
                <a:lnTo>
                  <a:pt x="473" y="60"/>
                </a:lnTo>
                <a:lnTo>
                  <a:pt x="472" y="60"/>
                </a:lnTo>
                <a:lnTo>
                  <a:pt x="471" y="61"/>
                </a:lnTo>
                <a:lnTo>
                  <a:pt x="469" y="61"/>
                </a:lnTo>
                <a:lnTo>
                  <a:pt x="469" y="62"/>
                </a:lnTo>
                <a:lnTo>
                  <a:pt x="468" y="62"/>
                </a:lnTo>
                <a:lnTo>
                  <a:pt x="468" y="63"/>
                </a:lnTo>
                <a:lnTo>
                  <a:pt x="467" y="63"/>
                </a:lnTo>
                <a:lnTo>
                  <a:pt x="466" y="63"/>
                </a:lnTo>
                <a:lnTo>
                  <a:pt x="466" y="64"/>
                </a:lnTo>
                <a:lnTo>
                  <a:pt x="465" y="64"/>
                </a:lnTo>
                <a:lnTo>
                  <a:pt x="465" y="66"/>
                </a:lnTo>
                <a:lnTo>
                  <a:pt x="463" y="66"/>
                </a:lnTo>
                <a:lnTo>
                  <a:pt x="463" y="67"/>
                </a:lnTo>
                <a:lnTo>
                  <a:pt x="462" y="67"/>
                </a:lnTo>
                <a:lnTo>
                  <a:pt x="462" y="68"/>
                </a:lnTo>
                <a:lnTo>
                  <a:pt x="462" y="69"/>
                </a:lnTo>
                <a:lnTo>
                  <a:pt x="463" y="69"/>
                </a:lnTo>
                <a:lnTo>
                  <a:pt x="465" y="69"/>
                </a:lnTo>
                <a:lnTo>
                  <a:pt x="466" y="69"/>
                </a:lnTo>
                <a:lnTo>
                  <a:pt x="467" y="69"/>
                </a:lnTo>
                <a:lnTo>
                  <a:pt x="467" y="68"/>
                </a:lnTo>
                <a:lnTo>
                  <a:pt x="468" y="67"/>
                </a:lnTo>
                <a:lnTo>
                  <a:pt x="468" y="66"/>
                </a:lnTo>
                <a:lnTo>
                  <a:pt x="468" y="64"/>
                </a:lnTo>
                <a:lnTo>
                  <a:pt x="469" y="63"/>
                </a:lnTo>
                <a:lnTo>
                  <a:pt x="471" y="63"/>
                </a:lnTo>
                <a:lnTo>
                  <a:pt x="471" y="62"/>
                </a:lnTo>
                <a:lnTo>
                  <a:pt x="472" y="62"/>
                </a:lnTo>
                <a:lnTo>
                  <a:pt x="473" y="62"/>
                </a:lnTo>
                <a:lnTo>
                  <a:pt x="473" y="61"/>
                </a:lnTo>
                <a:lnTo>
                  <a:pt x="474" y="61"/>
                </a:lnTo>
                <a:lnTo>
                  <a:pt x="474" y="60"/>
                </a:lnTo>
                <a:lnTo>
                  <a:pt x="475" y="60"/>
                </a:lnTo>
                <a:lnTo>
                  <a:pt x="477" y="58"/>
                </a:lnTo>
                <a:lnTo>
                  <a:pt x="478" y="58"/>
                </a:lnTo>
                <a:lnTo>
                  <a:pt x="479" y="57"/>
                </a:lnTo>
                <a:lnTo>
                  <a:pt x="479" y="58"/>
                </a:lnTo>
                <a:lnTo>
                  <a:pt x="479" y="60"/>
                </a:lnTo>
                <a:lnTo>
                  <a:pt x="478" y="60"/>
                </a:lnTo>
                <a:lnTo>
                  <a:pt x="479" y="60"/>
                </a:lnTo>
                <a:lnTo>
                  <a:pt x="480" y="60"/>
                </a:lnTo>
                <a:lnTo>
                  <a:pt x="480" y="61"/>
                </a:lnTo>
                <a:lnTo>
                  <a:pt x="479" y="61"/>
                </a:lnTo>
                <a:lnTo>
                  <a:pt x="479" y="62"/>
                </a:lnTo>
                <a:lnTo>
                  <a:pt x="478" y="62"/>
                </a:lnTo>
                <a:lnTo>
                  <a:pt x="477" y="62"/>
                </a:lnTo>
                <a:lnTo>
                  <a:pt x="475" y="63"/>
                </a:lnTo>
                <a:lnTo>
                  <a:pt x="477" y="63"/>
                </a:lnTo>
                <a:lnTo>
                  <a:pt x="478" y="63"/>
                </a:lnTo>
                <a:lnTo>
                  <a:pt x="479" y="62"/>
                </a:lnTo>
                <a:lnTo>
                  <a:pt x="480" y="62"/>
                </a:lnTo>
                <a:lnTo>
                  <a:pt x="480" y="63"/>
                </a:lnTo>
                <a:lnTo>
                  <a:pt x="481" y="64"/>
                </a:lnTo>
                <a:lnTo>
                  <a:pt x="480" y="64"/>
                </a:lnTo>
                <a:lnTo>
                  <a:pt x="480" y="66"/>
                </a:lnTo>
                <a:lnTo>
                  <a:pt x="480" y="67"/>
                </a:lnTo>
                <a:lnTo>
                  <a:pt x="480" y="68"/>
                </a:lnTo>
                <a:lnTo>
                  <a:pt x="480" y="69"/>
                </a:lnTo>
                <a:lnTo>
                  <a:pt x="479" y="70"/>
                </a:lnTo>
                <a:lnTo>
                  <a:pt x="478" y="70"/>
                </a:lnTo>
                <a:lnTo>
                  <a:pt x="478" y="72"/>
                </a:lnTo>
                <a:lnTo>
                  <a:pt x="477" y="73"/>
                </a:lnTo>
                <a:lnTo>
                  <a:pt x="475" y="74"/>
                </a:lnTo>
                <a:lnTo>
                  <a:pt x="474" y="74"/>
                </a:lnTo>
                <a:lnTo>
                  <a:pt x="474" y="75"/>
                </a:lnTo>
                <a:lnTo>
                  <a:pt x="473" y="75"/>
                </a:lnTo>
                <a:lnTo>
                  <a:pt x="472" y="76"/>
                </a:lnTo>
                <a:lnTo>
                  <a:pt x="471" y="78"/>
                </a:lnTo>
                <a:lnTo>
                  <a:pt x="469" y="78"/>
                </a:lnTo>
                <a:lnTo>
                  <a:pt x="469" y="79"/>
                </a:lnTo>
                <a:lnTo>
                  <a:pt x="468" y="79"/>
                </a:lnTo>
                <a:lnTo>
                  <a:pt x="467" y="80"/>
                </a:lnTo>
                <a:lnTo>
                  <a:pt x="466" y="80"/>
                </a:lnTo>
                <a:lnTo>
                  <a:pt x="465" y="81"/>
                </a:lnTo>
                <a:lnTo>
                  <a:pt x="463" y="81"/>
                </a:lnTo>
                <a:lnTo>
                  <a:pt x="462" y="81"/>
                </a:lnTo>
                <a:lnTo>
                  <a:pt x="461" y="81"/>
                </a:lnTo>
                <a:lnTo>
                  <a:pt x="460" y="81"/>
                </a:lnTo>
                <a:lnTo>
                  <a:pt x="459" y="81"/>
                </a:lnTo>
                <a:lnTo>
                  <a:pt x="459" y="82"/>
                </a:lnTo>
                <a:lnTo>
                  <a:pt x="457" y="82"/>
                </a:lnTo>
                <a:lnTo>
                  <a:pt x="457" y="83"/>
                </a:lnTo>
                <a:lnTo>
                  <a:pt x="456" y="85"/>
                </a:lnTo>
                <a:lnTo>
                  <a:pt x="455" y="85"/>
                </a:lnTo>
                <a:lnTo>
                  <a:pt x="454" y="86"/>
                </a:lnTo>
                <a:lnTo>
                  <a:pt x="454" y="87"/>
                </a:lnTo>
                <a:lnTo>
                  <a:pt x="455" y="87"/>
                </a:lnTo>
                <a:lnTo>
                  <a:pt x="455" y="86"/>
                </a:lnTo>
                <a:lnTo>
                  <a:pt x="456" y="86"/>
                </a:lnTo>
                <a:lnTo>
                  <a:pt x="457" y="85"/>
                </a:lnTo>
                <a:lnTo>
                  <a:pt x="457" y="83"/>
                </a:lnTo>
                <a:lnTo>
                  <a:pt x="459" y="83"/>
                </a:lnTo>
                <a:lnTo>
                  <a:pt x="457" y="83"/>
                </a:lnTo>
                <a:lnTo>
                  <a:pt x="459" y="83"/>
                </a:lnTo>
                <a:lnTo>
                  <a:pt x="459" y="82"/>
                </a:lnTo>
                <a:lnTo>
                  <a:pt x="460" y="82"/>
                </a:lnTo>
                <a:lnTo>
                  <a:pt x="461" y="82"/>
                </a:lnTo>
                <a:lnTo>
                  <a:pt x="462" y="82"/>
                </a:lnTo>
                <a:lnTo>
                  <a:pt x="463" y="82"/>
                </a:lnTo>
                <a:lnTo>
                  <a:pt x="463" y="83"/>
                </a:lnTo>
                <a:lnTo>
                  <a:pt x="462" y="83"/>
                </a:lnTo>
                <a:lnTo>
                  <a:pt x="461" y="85"/>
                </a:lnTo>
                <a:lnTo>
                  <a:pt x="460" y="86"/>
                </a:lnTo>
                <a:lnTo>
                  <a:pt x="459" y="86"/>
                </a:lnTo>
                <a:lnTo>
                  <a:pt x="457" y="87"/>
                </a:lnTo>
                <a:lnTo>
                  <a:pt x="456" y="87"/>
                </a:lnTo>
                <a:lnTo>
                  <a:pt x="456" y="88"/>
                </a:lnTo>
                <a:lnTo>
                  <a:pt x="455" y="88"/>
                </a:lnTo>
                <a:lnTo>
                  <a:pt x="454" y="88"/>
                </a:lnTo>
                <a:lnTo>
                  <a:pt x="454" y="89"/>
                </a:lnTo>
                <a:lnTo>
                  <a:pt x="453" y="89"/>
                </a:lnTo>
                <a:lnTo>
                  <a:pt x="451" y="91"/>
                </a:lnTo>
                <a:lnTo>
                  <a:pt x="450" y="91"/>
                </a:lnTo>
                <a:lnTo>
                  <a:pt x="450" y="92"/>
                </a:lnTo>
                <a:lnTo>
                  <a:pt x="449" y="92"/>
                </a:lnTo>
                <a:lnTo>
                  <a:pt x="448" y="92"/>
                </a:lnTo>
                <a:lnTo>
                  <a:pt x="448" y="93"/>
                </a:lnTo>
                <a:lnTo>
                  <a:pt x="447" y="93"/>
                </a:lnTo>
                <a:lnTo>
                  <a:pt x="446" y="93"/>
                </a:lnTo>
                <a:lnTo>
                  <a:pt x="446" y="94"/>
                </a:lnTo>
                <a:lnTo>
                  <a:pt x="444" y="94"/>
                </a:lnTo>
                <a:lnTo>
                  <a:pt x="443" y="94"/>
                </a:lnTo>
                <a:lnTo>
                  <a:pt x="442" y="95"/>
                </a:lnTo>
                <a:lnTo>
                  <a:pt x="441" y="95"/>
                </a:lnTo>
                <a:lnTo>
                  <a:pt x="440" y="95"/>
                </a:lnTo>
                <a:lnTo>
                  <a:pt x="438" y="97"/>
                </a:lnTo>
                <a:lnTo>
                  <a:pt x="437" y="97"/>
                </a:lnTo>
                <a:lnTo>
                  <a:pt x="436" y="97"/>
                </a:lnTo>
                <a:lnTo>
                  <a:pt x="435" y="98"/>
                </a:lnTo>
                <a:lnTo>
                  <a:pt x="434" y="98"/>
                </a:lnTo>
                <a:lnTo>
                  <a:pt x="434" y="99"/>
                </a:lnTo>
                <a:lnTo>
                  <a:pt x="432" y="99"/>
                </a:lnTo>
                <a:lnTo>
                  <a:pt x="431" y="99"/>
                </a:lnTo>
                <a:lnTo>
                  <a:pt x="430" y="99"/>
                </a:lnTo>
                <a:lnTo>
                  <a:pt x="429" y="99"/>
                </a:lnTo>
                <a:lnTo>
                  <a:pt x="428" y="99"/>
                </a:lnTo>
                <a:lnTo>
                  <a:pt x="426" y="99"/>
                </a:lnTo>
                <a:lnTo>
                  <a:pt x="425" y="99"/>
                </a:lnTo>
                <a:lnTo>
                  <a:pt x="424" y="99"/>
                </a:lnTo>
                <a:lnTo>
                  <a:pt x="423" y="99"/>
                </a:lnTo>
                <a:lnTo>
                  <a:pt x="422" y="99"/>
                </a:lnTo>
                <a:lnTo>
                  <a:pt x="421" y="99"/>
                </a:lnTo>
                <a:lnTo>
                  <a:pt x="419" y="99"/>
                </a:lnTo>
                <a:lnTo>
                  <a:pt x="418" y="99"/>
                </a:lnTo>
                <a:lnTo>
                  <a:pt x="417" y="100"/>
                </a:lnTo>
                <a:lnTo>
                  <a:pt x="416" y="100"/>
                </a:lnTo>
                <a:lnTo>
                  <a:pt x="415" y="100"/>
                </a:lnTo>
                <a:lnTo>
                  <a:pt x="413" y="101"/>
                </a:lnTo>
                <a:lnTo>
                  <a:pt x="412" y="101"/>
                </a:lnTo>
                <a:lnTo>
                  <a:pt x="412" y="103"/>
                </a:lnTo>
                <a:lnTo>
                  <a:pt x="411" y="103"/>
                </a:lnTo>
                <a:lnTo>
                  <a:pt x="410" y="103"/>
                </a:lnTo>
                <a:lnTo>
                  <a:pt x="410" y="104"/>
                </a:lnTo>
                <a:lnTo>
                  <a:pt x="409" y="104"/>
                </a:lnTo>
                <a:lnTo>
                  <a:pt x="409" y="105"/>
                </a:lnTo>
                <a:lnTo>
                  <a:pt x="407" y="106"/>
                </a:lnTo>
                <a:lnTo>
                  <a:pt x="407" y="107"/>
                </a:lnTo>
                <a:lnTo>
                  <a:pt x="406" y="107"/>
                </a:lnTo>
                <a:lnTo>
                  <a:pt x="404" y="107"/>
                </a:lnTo>
                <a:lnTo>
                  <a:pt x="403" y="108"/>
                </a:lnTo>
                <a:lnTo>
                  <a:pt x="403" y="110"/>
                </a:lnTo>
                <a:lnTo>
                  <a:pt x="401" y="110"/>
                </a:lnTo>
                <a:lnTo>
                  <a:pt x="400" y="110"/>
                </a:lnTo>
                <a:lnTo>
                  <a:pt x="400" y="111"/>
                </a:lnTo>
                <a:lnTo>
                  <a:pt x="400" y="112"/>
                </a:lnTo>
                <a:lnTo>
                  <a:pt x="399" y="112"/>
                </a:lnTo>
                <a:lnTo>
                  <a:pt x="398" y="111"/>
                </a:lnTo>
                <a:lnTo>
                  <a:pt x="397" y="111"/>
                </a:lnTo>
                <a:lnTo>
                  <a:pt x="396" y="111"/>
                </a:lnTo>
                <a:lnTo>
                  <a:pt x="396" y="112"/>
                </a:lnTo>
                <a:lnTo>
                  <a:pt x="394" y="112"/>
                </a:lnTo>
                <a:lnTo>
                  <a:pt x="393" y="112"/>
                </a:lnTo>
                <a:lnTo>
                  <a:pt x="393" y="113"/>
                </a:lnTo>
                <a:lnTo>
                  <a:pt x="392" y="113"/>
                </a:lnTo>
                <a:lnTo>
                  <a:pt x="391" y="114"/>
                </a:lnTo>
                <a:lnTo>
                  <a:pt x="390" y="114"/>
                </a:lnTo>
                <a:lnTo>
                  <a:pt x="388" y="116"/>
                </a:lnTo>
                <a:lnTo>
                  <a:pt x="387" y="116"/>
                </a:lnTo>
                <a:lnTo>
                  <a:pt x="387" y="117"/>
                </a:lnTo>
                <a:lnTo>
                  <a:pt x="386" y="117"/>
                </a:lnTo>
                <a:lnTo>
                  <a:pt x="385" y="117"/>
                </a:lnTo>
                <a:lnTo>
                  <a:pt x="385" y="118"/>
                </a:lnTo>
                <a:lnTo>
                  <a:pt x="384" y="118"/>
                </a:lnTo>
                <a:lnTo>
                  <a:pt x="382" y="118"/>
                </a:lnTo>
                <a:lnTo>
                  <a:pt x="382" y="119"/>
                </a:lnTo>
                <a:lnTo>
                  <a:pt x="384" y="120"/>
                </a:lnTo>
                <a:lnTo>
                  <a:pt x="382" y="120"/>
                </a:lnTo>
                <a:lnTo>
                  <a:pt x="381" y="122"/>
                </a:lnTo>
                <a:lnTo>
                  <a:pt x="380" y="123"/>
                </a:lnTo>
                <a:lnTo>
                  <a:pt x="379" y="123"/>
                </a:lnTo>
                <a:lnTo>
                  <a:pt x="379" y="124"/>
                </a:lnTo>
                <a:lnTo>
                  <a:pt x="378" y="124"/>
                </a:lnTo>
                <a:lnTo>
                  <a:pt x="376" y="124"/>
                </a:lnTo>
                <a:lnTo>
                  <a:pt x="376" y="125"/>
                </a:lnTo>
                <a:lnTo>
                  <a:pt x="375" y="125"/>
                </a:lnTo>
                <a:lnTo>
                  <a:pt x="374" y="125"/>
                </a:lnTo>
                <a:lnTo>
                  <a:pt x="373" y="126"/>
                </a:lnTo>
                <a:lnTo>
                  <a:pt x="372" y="127"/>
                </a:lnTo>
                <a:lnTo>
                  <a:pt x="371" y="127"/>
                </a:lnTo>
                <a:lnTo>
                  <a:pt x="369" y="129"/>
                </a:lnTo>
                <a:lnTo>
                  <a:pt x="368" y="129"/>
                </a:lnTo>
                <a:lnTo>
                  <a:pt x="368" y="130"/>
                </a:lnTo>
                <a:lnTo>
                  <a:pt x="368" y="131"/>
                </a:lnTo>
                <a:lnTo>
                  <a:pt x="369" y="132"/>
                </a:lnTo>
                <a:lnTo>
                  <a:pt x="368" y="132"/>
                </a:lnTo>
                <a:lnTo>
                  <a:pt x="368" y="133"/>
                </a:lnTo>
                <a:lnTo>
                  <a:pt x="368" y="135"/>
                </a:lnTo>
                <a:lnTo>
                  <a:pt x="369" y="135"/>
                </a:lnTo>
                <a:lnTo>
                  <a:pt x="369" y="136"/>
                </a:lnTo>
                <a:lnTo>
                  <a:pt x="371" y="136"/>
                </a:lnTo>
                <a:lnTo>
                  <a:pt x="372" y="135"/>
                </a:lnTo>
                <a:lnTo>
                  <a:pt x="373" y="135"/>
                </a:lnTo>
                <a:lnTo>
                  <a:pt x="374" y="135"/>
                </a:lnTo>
                <a:lnTo>
                  <a:pt x="374" y="133"/>
                </a:lnTo>
                <a:lnTo>
                  <a:pt x="375" y="133"/>
                </a:lnTo>
                <a:lnTo>
                  <a:pt x="376" y="133"/>
                </a:lnTo>
                <a:lnTo>
                  <a:pt x="378" y="135"/>
                </a:lnTo>
                <a:lnTo>
                  <a:pt x="379" y="135"/>
                </a:lnTo>
                <a:lnTo>
                  <a:pt x="380" y="135"/>
                </a:lnTo>
                <a:lnTo>
                  <a:pt x="381" y="135"/>
                </a:lnTo>
                <a:lnTo>
                  <a:pt x="381" y="136"/>
                </a:lnTo>
                <a:lnTo>
                  <a:pt x="382" y="136"/>
                </a:lnTo>
                <a:lnTo>
                  <a:pt x="384" y="135"/>
                </a:lnTo>
                <a:lnTo>
                  <a:pt x="385" y="135"/>
                </a:lnTo>
                <a:lnTo>
                  <a:pt x="386" y="135"/>
                </a:lnTo>
                <a:lnTo>
                  <a:pt x="386" y="133"/>
                </a:lnTo>
                <a:lnTo>
                  <a:pt x="387" y="133"/>
                </a:lnTo>
                <a:lnTo>
                  <a:pt x="388" y="133"/>
                </a:lnTo>
                <a:lnTo>
                  <a:pt x="390" y="132"/>
                </a:lnTo>
                <a:lnTo>
                  <a:pt x="391" y="132"/>
                </a:lnTo>
                <a:lnTo>
                  <a:pt x="392" y="132"/>
                </a:lnTo>
                <a:lnTo>
                  <a:pt x="393" y="132"/>
                </a:lnTo>
                <a:lnTo>
                  <a:pt x="394" y="131"/>
                </a:lnTo>
                <a:lnTo>
                  <a:pt x="396" y="131"/>
                </a:lnTo>
                <a:lnTo>
                  <a:pt x="396" y="132"/>
                </a:lnTo>
                <a:lnTo>
                  <a:pt x="394" y="132"/>
                </a:lnTo>
                <a:lnTo>
                  <a:pt x="394" y="133"/>
                </a:lnTo>
                <a:lnTo>
                  <a:pt x="393" y="133"/>
                </a:lnTo>
                <a:lnTo>
                  <a:pt x="393" y="135"/>
                </a:lnTo>
                <a:lnTo>
                  <a:pt x="392" y="135"/>
                </a:lnTo>
                <a:lnTo>
                  <a:pt x="392" y="136"/>
                </a:lnTo>
                <a:lnTo>
                  <a:pt x="391" y="136"/>
                </a:lnTo>
                <a:lnTo>
                  <a:pt x="388" y="137"/>
                </a:lnTo>
                <a:lnTo>
                  <a:pt x="387" y="137"/>
                </a:lnTo>
                <a:lnTo>
                  <a:pt x="386" y="137"/>
                </a:lnTo>
                <a:lnTo>
                  <a:pt x="386" y="138"/>
                </a:lnTo>
                <a:lnTo>
                  <a:pt x="385" y="138"/>
                </a:lnTo>
                <a:lnTo>
                  <a:pt x="384" y="139"/>
                </a:lnTo>
                <a:lnTo>
                  <a:pt x="382" y="139"/>
                </a:lnTo>
                <a:lnTo>
                  <a:pt x="381" y="141"/>
                </a:lnTo>
                <a:lnTo>
                  <a:pt x="380" y="141"/>
                </a:lnTo>
                <a:lnTo>
                  <a:pt x="379" y="141"/>
                </a:lnTo>
                <a:lnTo>
                  <a:pt x="378" y="142"/>
                </a:lnTo>
                <a:lnTo>
                  <a:pt x="376" y="142"/>
                </a:lnTo>
                <a:lnTo>
                  <a:pt x="375" y="142"/>
                </a:lnTo>
                <a:lnTo>
                  <a:pt x="375" y="143"/>
                </a:lnTo>
                <a:lnTo>
                  <a:pt x="374" y="143"/>
                </a:lnTo>
                <a:lnTo>
                  <a:pt x="373" y="143"/>
                </a:lnTo>
                <a:lnTo>
                  <a:pt x="372" y="144"/>
                </a:lnTo>
                <a:lnTo>
                  <a:pt x="371" y="144"/>
                </a:lnTo>
                <a:lnTo>
                  <a:pt x="371" y="145"/>
                </a:lnTo>
                <a:lnTo>
                  <a:pt x="369" y="145"/>
                </a:lnTo>
                <a:lnTo>
                  <a:pt x="368" y="145"/>
                </a:lnTo>
                <a:lnTo>
                  <a:pt x="367" y="147"/>
                </a:lnTo>
                <a:lnTo>
                  <a:pt x="366" y="147"/>
                </a:lnTo>
                <a:lnTo>
                  <a:pt x="365" y="148"/>
                </a:lnTo>
                <a:lnTo>
                  <a:pt x="363" y="148"/>
                </a:lnTo>
                <a:lnTo>
                  <a:pt x="362" y="149"/>
                </a:lnTo>
                <a:lnTo>
                  <a:pt x="361" y="149"/>
                </a:lnTo>
                <a:lnTo>
                  <a:pt x="360" y="149"/>
                </a:lnTo>
                <a:lnTo>
                  <a:pt x="359" y="149"/>
                </a:lnTo>
                <a:lnTo>
                  <a:pt x="357" y="149"/>
                </a:lnTo>
                <a:lnTo>
                  <a:pt x="356" y="150"/>
                </a:lnTo>
                <a:lnTo>
                  <a:pt x="355" y="150"/>
                </a:lnTo>
                <a:lnTo>
                  <a:pt x="354" y="150"/>
                </a:lnTo>
                <a:lnTo>
                  <a:pt x="354" y="151"/>
                </a:lnTo>
                <a:lnTo>
                  <a:pt x="353" y="151"/>
                </a:lnTo>
                <a:lnTo>
                  <a:pt x="351" y="152"/>
                </a:lnTo>
                <a:lnTo>
                  <a:pt x="350" y="152"/>
                </a:lnTo>
                <a:lnTo>
                  <a:pt x="349" y="152"/>
                </a:lnTo>
                <a:lnTo>
                  <a:pt x="349" y="154"/>
                </a:lnTo>
                <a:lnTo>
                  <a:pt x="348" y="154"/>
                </a:lnTo>
                <a:lnTo>
                  <a:pt x="347" y="154"/>
                </a:lnTo>
                <a:lnTo>
                  <a:pt x="347" y="155"/>
                </a:lnTo>
                <a:lnTo>
                  <a:pt x="346" y="155"/>
                </a:lnTo>
                <a:lnTo>
                  <a:pt x="344" y="155"/>
                </a:lnTo>
                <a:lnTo>
                  <a:pt x="343" y="156"/>
                </a:lnTo>
                <a:lnTo>
                  <a:pt x="342" y="156"/>
                </a:lnTo>
                <a:lnTo>
                  <a:pt x="342" y="157"/>
                </a:lnTo>
                <a:lnTo>
                  <a:pt x="341" y="157"/>
                </a:lnTo>
                <a:lnTo>
                  <a:pt x="340" y="157"/>
                </a:lnTo>
                <a:lnTo>
                  <a:pt x="338" y="158"/>
                </a:lnTo>
                <a:lnTo>
                  <a:pt x="338" y="160"/>
                </a:lnTo>
                <a:lnTo>
                  <a:pt x="337" y="160"/>
                </a:lnTo>
                <a:lnTo>
                  <a:pt x="336" y="160"/>
                </a:lnTo>
                <a:lnTo>
                  <a:pt x="335" y="160"/>
                </a:lnTo>
                <a:lnTo>
                  <a:pt x="334" y="160"/>
                </a:lnTo>
                <a:lnTo>
                  <a:pt x="332" y="160"/>
                </a:lnTo>
                <a:lnTo>
                  <a:pt x="331" y="160"/>
                </a:lnTo>
                <a:lnTo>
                  <a:pt x="330" y="161"/>
                </a:lnTo>
                <a:lnTo>
                  <a:pt x="329" y="161"/>
                </a:lnTo>
                <a:lnTo>
                  <a:pt x="329" y="162"/>
                </a:lnTo>
                <a:lnTo>
                  <a:pt x="328" y="162"/>
                </a:lnTo>
                <a:lnTo>
                  <a:pt x="326" y="162"/>
                </a:lnTo>
                <a:lnTo>
                  <a:pt x="326" y="161"/>
                </a:lnTo>
                <a:lnTo>
                  <a:pt x="325" y="161"/>
                </a:lnTo>
                <a:lnTo>
                  <a:pt x="324" y="160"/>
                </a:lnTo>
                <a:lnTo>
                  <a:pt x="323" y="160"/>
                </a:lnTo>
                <a:lnTo>
                  <a:pt x="323" y="158"/>
                </a:lnTo>
                <a:lnTo>
                  <a:pt x="322" y="158"/>
                </a:lnTo>
                <a:lnTo>
                  <a:pt x="321" y="158"/>
                </a:lnTo>
                <a:lnTo>
                  <a:pt x="319" y="158"/>
                </a:lnTo>
                <a:lnTo>
                  <a:pt x="319" y="157"/>
                </a:lnTo>
                <a:lnTo>
                  <a:pt x="319" y="156"/>
                </a:lnTo>
                <a:lnTo>
                  <a:pt x="319" y="155"/>
                </a:lnTo>
                <a:lnTo>
                  <a:pt x="319" y="154"/>
                </a:lnTo>
                <a:lnTo>
                  <a:pt x="318" y="154"/>
                </a:lnTo>
                <a:lnTo>
                  <a:pt x="318" y="152"/>
                </a:lnTo>
                <a:lnTo>
                  <a:pt x="317" y="151"/>
                </a:lnTo>
                <a:lnTo>
                  <a:pt x="316" y="151"/>
                </a:lnTo>
                <a:lnTo>
                  <a:pt x="315" y="151"/>
                </a:lnTo>
                <a:lnTo>
                  <a:pt x="313" y="151"/>
                </a:lnTo>
                <a:lnTo>
                  <a:pt x="312" y="151"/>
                </a:lnTo>
                <a:lnTo>
                  <a:pt x="311" y="151"/>
                </a:lnTo>
                <a:lnTo>
                  <a:pt x="310" y="151"/>
                </a:lnTo>
                <a:lnTo>
                  <a:pt x="309" y="151"/>
                </a:lnTo>
                <a:lnTo>
                  <a:pt x="309" y="150"/>
                </a:lnTo>
                <a:lnTo>
                  <a:pt x="309" y="149"/>
                </a:lnTo>
                <a:lnTo>
                  <a:pt x="310" y="149"/>
                </a:lnTo>
                <a:lnTo>
                  <a:pt x="310" y="148"/>
                </a:lnTo>
                <a:lnTo>
                  <a:pt x="311" y="147"/>
                </a:lnTo>
                <a:lnTo>
                  <a:pt x="311" y="145"/>
                </a:lnTo>
                <a:lnTo>
                  <a:pt x="311" y="144"/>
                </a:lnTo>
                <a:lnTo>
                  <a:pt x="312" y="144"/>
                </a:lnTo>
                <a:lnTo>
                  <a:pt x="312" y="143"/>
                </a:lnTo>
                <a:lnTo>
                  <a:pt x="313" y="143"/>
                </a:lnTo>
                <a:lnTo>
                  <a:pt x="313" y="142"/>
                </a:lnTo>
                <a:lnTo>
                  <a:pt x="315" y="142"/>
                </a:lnTo>
                <a:lnTo>
                  <a:pt x="315" y="141"/>
                </a:lnTo>
                <a:lnTo>
                  <a:pt x="316" y="141"/>
                </a:lnTo>
                <a:lnTo>
                  <a:pt x="316" y="139"/>
                </a:lnTo>
                <a:lnTo>
                  <a:pt x="317" y="139"/>
                </a:lnTo>
                <a:lnTo>
                  <a:pt x="317" y="138"/>
                </a:lnTo>
                <a:lnTo>
                  <a:pt x="316" y="137"/>
                </a:lnTo>
                <a:lnTo>
                  <a:pt x="315" y="137"/>
                </a:lnTo>
                <a:lnTo>
                  <a:pt x="315" y="136"/>
                </a:lnTo>
                <a:lnTo>
                  <a:pt x="316" y="135"/>
                </a:lnTo>
                <a:lnTo>
                  <a:pt x="316" y="136"/>
                </a:lnTo>
                <a:lnTo>
                  <a:pt x="317" y="135"/>
                </a:lnTo>
                <a:lnTo>
                  <a:pt x="318" y="133"/>
                </a:lnTo>
                <a:lnTo>
                  <a:pt x="319" y="133"/>
                </a:lnTo>
                <a:lnTo>
                  <a:pt x="321" y="132"/>
                </a:lnTo>
                <a:lnTo>
                  <a:pt x="322" y="132"/>
                </a:lnTo>
                <a:lnTo>
                  <a:pt x="323" y="132"/>
                </a:lnTo>
                <a:lnTo>
                  <a:pt x="324" y="132"/>
                </a:lnTo>
                <a:lnTo>
                  <a:pt x="324" y="131"/>
                </a:lnTo>
                <a:lnTo>
                  <a:pt x="325" y="131"/>
                </a:lnTo>
                <a:lnTo>
                  <a:pt x="326" y="130"/>
                </a:lnTo>
                <a:lnTo>
                  <a:pt x="326" y="129"/>
                </a:lnTo>
                <a:lnTo>
                  <a:pt x="328" y="129"/>
                </a:lnTo>
                <a:lnTo>
                  <a:pt x="328" y="127"/>
                </a:lnTo>
                <a:lnTo>
                  <a:pt x="329" y="127"/>
                </a:lnTo>
                <a:lnTo>
                  <a:pt x="329" y="126"/>
                </a:lnTo>
                <a:lnTo>
                  <a:pt x="329" y="125"/>
                </a:lnTo>
                <a:lnTo>
                  <a:pt x="328" y="125"/>
                </a:lnTo>
                <a:lnTo>
                  <a:pt x="326" y="125"/>
                </a:lnTo>
                <a:lnTo>
                  <a:pt x="326" y="126"/>
                </a:lnTo>
                <a:lnTo>
                  <a:pt x="325" y="126"/>
                </a:lnTo>
                <a:lnTo>
                  <a:pt x="325" y="127"/>
                </a:lnTo>
                <a:lnTo>
                  <a:pt x="324" y="127"/>
                </a:lnTo>
                <a:lnTo>
                  <a:pt x="323" y="127"/>
                </a:lnTo>
                <a:lnTo>
                  <a:pt x="323" y="129"/>
                </a:lnTo>
                <a:lnTo>
                  <a:pt x="322" y="130"/>
                </a:lnTo>
                <a:lnTo>
                  <a:pt x="321" y="130"/>
                </a:lnTo>
                <a:lnTo>
                  <a:pt x="321" y="131"/>
                </a:lnTo>
                <a:lnTo>
                  <a:pt x="319" y="131"/>
                </a:lnTo>
                <a:lnTo>
                  <a:pt x="319" y="132"/>
                </a:lnTo>
                <a:lnTo>
                  <a:pt x="318" y="132"/>
                </a:lnTo>
                <a:lnTo>
                  <a:pt x="317" y="132"/>
                </a:lnTo>
                <a:lnTo>
                  <a:pt x="316" y="133"/>
                </a:lnTo>
                <a:lnTo>
                  <a:pt x="315" y="133"/>
                </a:lnTo>
                <a:lnTo>
                  <a:pt x="313" y="135"/>
                </a:lnTo>
                <a:lnTo>
                  <a:pt x="312" y="135"/>
                </a:lnTo>
                <a:lnTo>
                  <a:pt x="311" y="133"/>
                </a:lnTo>
                <a:lnTo>
                  <a:pt x="312" y="133"/>
                </a:lnTo>
                <a:lnTo>
                  <a:pt x="312" y="132"/>
                </a:lnTo>
                <a:lnTo>
                  <a:pt x="312" y="131"/>
                </a:lnTo>
                <a:lnTo>
                  <a:pt x="312" y="130"/>
                </a:lnTo>
                <a:lnTo>
                  <a:pt x="311" y="130"/>
                </a:lnTo>
                <a:lnTo>
                  <a:pt x="312" y="129"/>
                </a:lnTo>
                <a:lnTo>
                  <a:pt x="312" y="127"/>
                </a:lnTo>
                <a:lnTo>
                  <a:pt x="313" y="127"/>
                </a:lnTo>
                <a:lnTo>
                  <a:pt x="313" y="126"/>
                </a:lnTo>
                <a:lnTo>
                  <a:pt x="315" y="126"/>
                </a:lnTo>
                <a:lnTo>
                  <a:pt x="316" y="125"/>
                </a:lnTo>
                <a:lnTo>
                  <a:pt x="317" y="125"/>
                </a:lnTo>
                <a:lnTo>
                  <a:pt x="317" y="124"/>
                </a:lnTo>
                <a:lnTo>
                  <a:pt x="317" y="123"/>
                </a:lnTo>
                <a:lnTo>
                  <a:pt x="318" y="122"/>
                </a:lnTo>
                <a:lnTo>
                  <a:pt x="319" y="122"/>
                </a:lnTo>
                <a:lnTo>
                  <a:pt x="321" y="120"/>
                </a:lnTo>
                <a:lnTo>
                  <a:pt x="322" y="119"/>
                </a:lnTo>
                <a:lnTo>
                  <a:pt x="323" y="118"/>
                </a:lnTo>
                <a:lnTo>
                  <a:pt x="324" y="118"/>
                </a:lnTo>
                <a:lnTo>
                  <a:pt x="324" y="117"/>
                </a:lnTo>
                <a:lnTo>
                  <a:pt x="325" y="117"/>
                </a:lnTo>
                <a:lnTo>
                  <a:pt x="326" y="117"/>
                </a:lnTo>
                <a:lnTo>
                  <a:pt x="326" y="116"/>
                </a:lnTo>
                <a:lnTo>
                  <a:pt x="328" y="116"/>
                </a:lnTo>
                <a:lnTo>
                  <a:pt x="329" y="114"/>
                </a:lnTo>
                <a:lnTo>
                  <a:pt x="330" y="114"/>
                </a:lnTo>
                <a:lnTo>
                  <a:pt x="331" y="113"/>
                </a:lnTo>
                <a:lnTo>
                  <a:pt x="332" y="113"/>
                </a:lnTo>
                <a:lnTo>
                  <a:pt x="334" y="112"/>
                </a:lnTo>
                <a:lnTo>
                  <a:pt x="335" y="111"/>
                </a:lnTo>
                <a:lnTo>
                  <a:pt x="336" y="111"/>
                </a:lnTo>
                <a:lnTo>
                  <a:pt x="337" y="110"/>
                </a:lnTo>
                <a:lnTo>
                  <a:pt x="338" y="110"/>
                </a:lnTo>
                <a:lnTo>
                  <a:pt x="340" y="108"/>
                </a:lnTo>
                <a:lnTo>
                  <a:pt x="341" y="108"/>
                </a:lnTo>
                <a:lnTo>
                  <a:pt x="341" y="107"/>
                </a:lnTo>
                <a:lnTo>
                  <a:pt x="342" y="107"/>
                </a:lnTo>
                <a:lnTo>
                  <a:pt x="343" y="106"/>
                </a:lnTo>
                <a:lnTo>
                  <a:pt x="344" y="106"/>
                </a:lnTo>
                <a:lnTo>
                  <a:pt x="346" y="105"/>
                </a:lnTo>
                <a:lnTo>
                  <a:pt x="347" y="105"/>
                </a:lnTo>
                <a:lnTo>
                  <a:pt x="347" y="104"/>
                </a:lnTo>
                <a:lnTo>
                  <a:pt x="348" y="104"/>
                </a:lnTo>
                <a:lnTo>
                  <a:pt x="349" y="104"/>
                </a:lnTo>
                <a:lnTo>
                  <a:pt x="349" y="103"/>
                </a:lnTo>
                <a:lnTo>
                  <a:pt x="350" y="103"/>
                </a:lnTo>
                <a:lnTo>
                  <a:pt x="351" y="103"/>
                </a:lnTo>
                <a:lnTo>
                  <a:pt x="353" y="101"/>
                </a:lnTo>
                <a:lnTo>
                  <a:pt x="354" y="101"/>
                </a:lnTo>
                <a:lnTo>
                  <a:pt x="355" y="100"/>
                </a:lnTo>
                <a:lnTo>
                  <a:pt x="356" y="100"/>
                </a:lnTo>
                <a:lnTo>
                  <a:pt x="357" y="99"/>
                </a:lnTo>
                <a:lnTo>
                  <a:pt x="359" y="99"/>
                </a:lnTo>
                <a:lnTo>
                  <a:pt x="360" y="99"/>
                </a:lnTo>
                <a:lnTo>
                  <a:pt x="360" y="98"/>
                </a:lnTo>
                <a:lnTo>
                  <a:pt x="361" y="98"/>
                </a:lnTo>
                <a:lnTo>
                  <a:pt x="362" y="97"/>
                </a:lnTo>
                <a:lnTo>
                  <a:pt x="363" y="97"/>
                </a:lnTo>
                <a:lnTo>
                  <a:pt x="365" y="97"/>
                </a:lnTo>
                <a:lnTo>
                  <a:pt x="365" y="95"/>
                </a:lnTo>
                <a:lnTo>
                  <a:pt x="366" y="95"/>
                </a:lnTo>
                <a:lnTo>
                  <a:pt x="367" y="94"/>
                </a:lnTo>
                <a:lnTo>
                  <a:pt x="368" y="94"/>
                </a:lnTo>
                <a:lnTo>
                  <a:pt x="369" y="94"/>
                </a:lnTo>
                <a:lnTo>
                  <a:pt x="369" y="93"/>
                </a:lnTo>
                <a:lnTo>
                  <a:pt x="371" y="93"/>
                </a:lnTo>
                <a:lnTo>
                  <a:pt x="372" y="92"/>
                </a:lnTo>
                <a:lnTo>
                  <a:pt x="373" y="92"/>
                </a:lnTo>
                <a:lnTo>
                  <a:pt x="373" y="91"/>
                </a:lnTo>
                <a:lnTo>
                  <a:pt x="374" y="91"/>
                </a:lnTo>
                <a:lnTo>
                  <a:pt x="375" y="91"/>
                </a:lnTo>
                <a:lnTo>
                  <a:pt x="376" y="89"/>
                </a:lnTo>
                <a:lnTo>
                  <a:pt x="378" y="89"/>
                </a:lnTo>
                <a:lnTo>
                  <a:pt x="379" y="89"/>
                </a:lnTo>
                <a:lnTo>
                  <a:pt x="380" y="88"/>
                </a:lnTo>
                <a:lnTo>
                  <a:pt x="381" y="88"/>
                </a:lnTo>
                <a:lnTo>
                  <a:pt x="382" y="87"/>
                </a:lnTo>
                <a:lnTo>
                  <a:pt x="384" y="86"/>
                </a:lnTo>
                <a:lnTo>
                  <a:pt x="385" y="86"/>
                </a:lnTo>
                <a:lnTo>
                  <a:pt x="386" y="85"/>
                </a:lnTo>
                <a:lnTo>
                  <a:pt x="387" y="85"/>
                </a:lnTo>
                <a:lnTo>
                  <a:pt x="388" y="85"/>
                </a:lnTo>
                <a:lnTo>
                  <a:pt x="390" y="85"/>
                </a:lnTo>
                <a:lnTo>
                  <a:pt x="391" y="85"/>
                </a:lnTo>
                <a:lnTo>
                  <a:pt x="392" y="83"/>
                </a:lnTo>
                <a:lnTo>
                  <a:pt x="393" y="83"/>
                </a:lnTo>
                <a:lnTo>
                  <a:pt x="394" y="83"/>
                </a:lnTo>
                <a:lnTo>
                  <a:pt x="394" y="82"/>
                </a:lnTo>
                <a:lnTo>
                  <a:pt x="396" y="82"/>
                </a:lnTo>
                <a:lnTo>
                  <a:pt x="397" y="81"/>
                </a:lnTo>
                <a:lnTo>
                  <a:pt x="397" y="80"/>
                </a:lnTo>
                <a:lnTo>
                  <a:pt x="398" y="79"/>
                </a:lnTo>
                <a:lnTo>
                  <a:pt x="399" y="79"/>
                </a:lnTo>
                <a:lnTo>
                  <a:pt x="400" y="78"/>
                </a:lnTo>
                <a:lnTo>
                  <a:pt x="401" y="78"/>
                </a:lnTo>
                <a:lnTo>
                  <a:pt x="401" y="76"/>
                </a:lnTo>
                <a:lnTo>
                  <a:pt x="403" y="76"/>
                </a:lnTo>
                <a:lnTo>
                  <a:pt x="404" y="76"/>
                </a:lnTo>
                <a:lnTo>
                  <a:pt x="404" y="75"/>
                </a:lnTo>
                <a:lnTo>
                  <a:pt x="405" y="75"/>
                </a:lnTo>
                <a:lnTo>
                  <a:pt x="406" y="75"/>
                </a:lnTo>
                <a:lnTo>
                  <a:pt x="406" y="74"/>
                </a:lnTo>
                <a:lnTo>
                  <a:pt x="406" y="75"/>
                </a:lnTo>
                <a:lnTo>
                  <a:pt x="405" y="75"/>
                </a:lnTo>
                <a:lnTo>
                  <a:pt x="405" y="76"/>
                </a:lnTo>
                <a:lnTo>
                  <a:pt x="406" y="76"/>
                </a:lnTo>
                <a:lnTo>
                  <a:pt x="406" y="75"/>
                </a:lnTo>
                <a:lnTo>
                  <a:pt x="407" y="75"/>
                </a:lnTo>
                <a:lnTo>
                  <a:pt x="409" y="75"/>
                </a:lnTo>
                <a:lnTo>
                  <a:pt x="407" y="76"/>
                </a:lnTo>
                <a:lnTo>
                  <a:pt x="406" y="76"/>
                </a:lnTo>
                <a:lnTo>
                  <a:pt x="407" y="76"/>
                </a:lnTo>
                <a:lnTo>
                  <a:pt x="409" y="76"/>
                </a:lnTo>
                <a:lnTo>
                  <a:pt x="409" y="75"/>
                </a:lnTo>
                <a:lnTo>
                  <a:pt x="410" y="75"/>
                </a:lnTo>
                <a:lnTo>
                  <a:pt x="411" y="75"/>
                </a:lnTo>
                <a:lnTo>
                  <a:pt x="412" y="75"/>
                </a:lnTo>
                <a:lnTo>
                  <a:pt x="412" y="74"/>
                </a:lnTo>
                <a:lnTo>
                  <a:pt x="413" y="74"/>
                </a:lnTo>
                <a:lnTo>
                  <a:pt x="415" y="74"/>
                </a:lnTo>
                <a:lnTo>
                  <a:pt x="416" y="74"/>
                </a:lnTo>
                <a:lnTo>
                  <a:pt x="416" y="73"/>
                </a:lnTo>
                <a:lnTo>
                  <a:pt x="416" y="72"/>
                </a:lnTo>
                <a:lnTo>
                  <a:pt x="417" y="72"/>
                </a:lnTo>
                <a:lnTo>
                  <a:pt x="417" y="70"/>
                </a:lnTo>
                <a:lnTo>
                  <a:pt x="418" y="70"/>
                </a:lnTo>
                <a:lnTo>
                  <a:pt x="418" y="72"/>
                </a:lnTo>
                <a:lnTo>
                  <a:pt x="419" y="72"/>
                </a:lnTo>
                <a:lnTo>
                  <a:pt x="419" y="70"/>
                </a:lnTo>
                <a:lnTo>
                  <a:pt x="421" y="70"/>
                </a:lnTo>
                <a:lnTo>
                  <a:pt x="422" y="70"/>
                </a:lnTo>
                <a:lnTo>
                  <a:pt x="422" y="69"/>
                </a:lnTo>
                <a:lnTo>
                  <a:pt x="423" y="69"/>
                </a:lnTo>
                <a:lnTo>
                  <a:pt x="424" y="69"/>
                </a:lnTo>
                <a:lnTo>
                  <a:pt x="424" y="68"/>
                </a:lnTo>
                <a:lnTo>
                  <a:pt x="425" y="68"/>
                </a:lnTo>
                <a:lnTo>
                  <a:pt x="426" y="68"/>
                </a:lnTo>
                <a:lnTo>
                  <a:pt x="426" y="67"/>
                </a:lnTo>
                <a:lnTo>
                  <a:pt x="428" y="67"/>
                </a:lnTo>
                <a:lnTo>
                  <a:pt x="428" y="66"/>
                </a:lnTo>
                <a:lnTo>
                  <a:pt x="429" y="66"/>
                </a:lnTo>
                <a:lnTo>
                  <a:pt x="429" y="64"/>
                </a:lnTo>
                <a:lnTo>
                  <a:pt x="429" y="63"/>
                </a:lnTo>
                <a:lnTo>
                  <a:pt x="430" y="61"/>
                </a:lnTo>
                <a:lnTo>
                  <a:pt x="431" y="60"/>
                </a:lnTo>
                <a:lnTo>
                  <a:pt x="432" y="58"/>
                </a:lnTo>
                <a:lnTo>
                  <a:pt x="434" y="58"/>
                </a:lnTo>
                <a:lnTo>
                  <a:pt x="435" y="57"/>
                </a:lnTo>
                <a:lnTo>
                  <a:pt x="436" y="57"/>
                </a:lnTo>
                <a:lnTo>
                  <a:pt x="437" y="56"/>
                </a:lnTo>
                <a:lnTo>
                  <a:pt x="438" y="56"/>
                </a:lnTo>
                <a:lnTo>
                  <a:pt x="440" y="55"/>
                </a:lnTo>
                <a:lnTo>
                  <a:pt x="441" y="55"/>
                </a:lnTo>
                <a:lnTo>
                  <a:pt x="441" y="54"/>
                </a:lnTo>
                <a:lnTo>
                  <a:pt x="442" y="54"/>
                </a:lnTo>
                <a:lnTo>
                  <a:pt x="443" y="54"/>
                </a:lnTo>
                <a:lnTo>
                  <a:pt x="444" y="53"/>
                </a:lnTo>
                <a:lnTo>
                  <a:pt x="446" y="53"/>
                </a:lnTo>
                <a:lnTo>
                  <a:pt x="446" y="51"/>
                </a:lnTo>
                <a:lnTo>
                  <a:pt x="447" y="51"/>
                </a:lnTo>
                <a:lnTo>
                  <a:pt x="448" y="51"/>
                </a:lnTo>
                <a:lnTo>
                  <a:pt x="448" y="50"/>
                </a:lnTo>
                <a:lnTo>
                  <a:pt x="449" y="50"/>
                </a:lnTo>
                <a:lnTo>
                  <a:pt x="449" y="49"/>
                </a:lnTo>
                <a:lnTo>
                  <a:pt x="450" y="49"/>
                </a:lnTo>
                <a:lnTo>
                  <a:pt x="451" y="49"/>
                </a:lnTo>
                <a:lnTo>
                  <a:pt x="450" y="50"/>
                </a:lnTo>
                <a:lnTo>
                  <a:pt x="450" y="51"/>
                </a:lnTo>
                <a:lnTo>
                  <a:pt x="449" y="53"/>
                </a:lnTo>
                <a:lnTo>
                  <a:pt x="449" y="54"/>
                </a:lnTo>
                <a:lnTo>
                  <a:pt x="448" y="55"/>
                </a:lnTo>
                <a:lnTo>
                  <a:pt x="447" y="56"/>
                </a:lnTo>
                <a:lnTo>
                  <a:pt x="447" y="57"/>
                </a:lnTo>
                <a:lnTo>
                  <a:pt x="446" y="58"/>
                </a:lnTo>
                <a:lnTo>
                  <a:pt x="446" y="60"/>
                </a:lnTo>
                <a:lnTo>
                  <a:pt x="447" y="58"/>
                </a:lnTo>
                <a:lnTo>
                  <a:pt x="447" y="57"/>
                </a:lnTo>
                <a:lnTo>
                  <a:pt x="448" y="56"/>
                </a:lnTo>
                <a:lnTo>
                  <a:pt x="449" y="55"/>
                </a:lnTo>
                <a:lnTo>
                  <a:pt x="449" y="54"/>
                </a:lnTo>
                <a:lnTo>
                  <a:pt x="449" y="53"/>
                </a:lnTo>
                <a:lnTo>
                  <a:pt x="450" y="51"/>
                </a:lnTo>
                <a:lnTo>
                  <a:pt x="451" y="51"/>
                </a:lnTo>
                <a:lnTo>
                  <a:pt x="451" y="50"/>
                </a:lnTo>
                <a:lnTo>
                  <a:pt x="451" y="49"/>
                </a:lnTo>
                <a:lnTo>
                  <a:pt x="453" y="48"/>
                </a:lnTo>
                <a:lnTo>
                  <a:pt x="454" y="48"/>
                </a:lnTo>
                <a:lnTo>
                  <a:pt x="454" y="47"/>
                </a:lnTo>
                <a:lnTo>
                  <a:pt x="455" y="47"/>
                </a:lnTo>
                <a:lnTo>
                  <a:pt x="455" y="45"/>
                </a:lnTo>
                <a:lnTo>
                  <a:pt x="456" y="45"/>
                </a:lnTo>
                <a:lnTo>
                  <a:pt x="457" y="45"/>
                </a:lnTo>
                <a:lnTo>
                  <a:pt x="459" y="45"/>
                </a:lnTo>
                <a:lnTo>
                  <a:pt x="460" y="45"/>
                </a:lnTo>
                <a:lnTo>
                  <a:pt x="460" y="44"/>
                </a:lnTo>
                <a:lnTo>
                  <a:pt x="461" y="44"/>
                </a:lnTo>
                <a:lnTo>
                  <a:pt x="460" y="43"/>
                </a:lnTo>
                <a:lnTo>
                  <a:pt x="459" y="43"/>
                </a:lnTo>
                <a:lnTo>
                  <a:pt x="459" y="42"/>
                </a:lnTo>
                <a:lnTo>
                  <a:pt x="460" y="42"/>
                </a:lnTo>
                <a:close/>
                <a:moveTo>
                  <a:pt x="535" y="5"/>
                </a:moveTo>
                <a:lnTo>
                  <a:pt x="536" y="4"/>
                </a:lnTo>
                <a:lnTo>
                  <a:pt x="536" y="3"/>
                </a:lnTo>
                <a:lnTo>
                  <a:pt x="537" y="3"/>
                </a:lnTo>
                <a:lnTo>
                  <a:pt x="537" y="1"/>
                </a:lnTo>
                <a:lnTo>
                  <a:pt x="538" y="1"/>
                </a:lnTo>
                <a:lnTo>
                  <a:pt x="540" y="0"/>
                </a:lnTo>
                <a:lnTo>
                  <a:pt x="541" y="0"/>
                </a:lnTo>
                <a:lnTo>
                  <a:pt x="542" y="0"/>
                </a:lnTo>
                <a:lnTo>
                  <a:pt x="542" y="1"/>
                </a:lnTo>
                <a:lnTo>
                  <a:pt x="541" y="1"/>
                </a:lnTo>
                <a:lnTo>
                  <a:pt x="540" y="1"/>
                </a:lnTo>
                <a:lnTo>
                  <a:pt x="540" y="3"/>
                </a:lnTo>
                <a:lnTo>
                  <a:pt x="538" y="3"/>
                </a:lnTo>
                <a:lnTo>
                  <a:pt x="537" y="3"/>
                </a:lnTo>
                <a:lnTo>
                  <a:pt x="537" y="4"/>
                </a:lnTo>
                <a:lnTo>
                  <a:pt x="536" y="4"/>
                </a:lnTo>
                <a:lnTo>
                  <a:pt x="536" y="5"/>
                </a:lnTo>
                <a:lnTo>
                  <a:pt x="535" y="5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49"/>
          <p:cNvSpPr>
            <a:spLocks noEditPoints="1"/>
          </p:cNvSpPr>
          <p:nvPr/>
        </p:nvSpPr>
        <p:spPr bwMode="auto">
          <a:xfrm>
            <a:off x="899592" y="1916832"/>
            <a:ext cx="3311525" cy="3835400"/>
          </a:xfrm>
          <a:custGeom>
            <a:avLst/>
            <a:gdLst>
              <a:gd name="T0" fmla="*/ 2052 w 2086"/>
              <a:gd name="T1" fmla="*/ 2094 h 2416"/>
              <a:gd name="T2" fmla="*/ 1826 w 2086"/>
              <a:gd name="T3" fmla="*/ 1656 h 2416"/>
              <a:gd name="T4" fmla="*/ 1158 w 2086"/>
              <a:gd name="T5" fmla="*/ 1192 h 2416"/>
              <a:gd name="T6" fmla="*/ 1231 w 2086"/>
              <a:gd name="T7" fmla="*/ 957 h 2416"/>
              <a:gd name="T8" fmla="*/ 1233 w 2086"/>
              <a:gd name="T9" fmla="*/ 943 h 2416"/>
              <a:gd name="T10" fmla="*/ 1678 w 2086"/>
              <a:gd name="T11" fmla="*/ 1048 h 2416"/>
              <a:gd name="T12" fmla="*/ 1837 w 2086"/>
              <a:gd name="T13" fmla="*/ 1159 h 2416"/>
              <a:gd name="T14" fmla="*/ 1852 w 2086"/>
              <a:gd name="T15" fmla="*/ 1283 h 2416"/>
              <a:gd name="T16" fmla="*/ 1792 w 2086"/>
              <a:gd name="T17" fmla="*/ 1512 h 2416"/>
              <a:gd name="T18" fmla="*/ 1692 w 2086"/>
              <a:gd name="T19" fmla="*/ 1677 h 2416"/>
              <a:gd name="T20" fmla="*/ 1828 w 2086"/>
              <a:gd name="T21" fmla="*/ 1666 h 2416"/>
              <a:gd name="T22" fmla="*/ 1990 w 2086"/>
              <a:gd name="T23" fmla="*/ 1590 h 2416"/>
              <a:gd name="T24" fmla="*/ 2058 w 2086"/>
              <a:gd name="T25" fmla="*/ 1838 h 2416"/>
              <a:gd name="T26" fmla="*/ 2038 w 2086"/>
              <a:gd name="T27" fmla="*/ 2089 h 2416"/>
              <a:gd name="T28" fmla="*/ 1905 w 2086"/>
              <a:gd name="T29" fmla="*/ 2215 h 2416"/>
              <a:gd name="T30" fmla="*/ 1822 w 2086"/>
              <a:gd name="T31" fmla="*/ 2396 h 2416"/>
              <a:gd name="T32" fmla="*/ 1002 w 2086"/>
              <a:gd name="T33" fmla="*/ 2326 h 2416"/>
              <a:gd name="T34" fmla="*/ 1098 w 2086"/>
              <a:gd name="T35" fmla="*/ 2059 h 2416"/>
              <a:gd name="T36" fmla="*/ 1053 w 2086"/>
              <a:gd name="T37" fmla="*/ 1850 h 2416"/>
              <a:gd name="T38" fmla="*/ 1031 w 2086"/>
              <a:gd name="T39" fmla="*/ 1609 h 2416"/>
              <a:gd name="T40" fmla="*/ 1090 w 2086"/>
              <a:gd name="T41" fmla="*/ 1413 h 2416"/>
              <a:gd name="T42" fmla="*/ 1210 w 2086"/>
              <a:gd name="T43" fmla="*/ 1238 h 2416"/>
              <a:gd name="T44" fmla="*/ 1256 w 2086"/>
              <a:gd name="T45" fmla="*/ 1245 h 2416"/>
              <a:gd name="T46" fmla="*/ 1271 w 2086"/>
              <a:gd name="T47" fmla="*/ 1295 h 2416"/>
              <a:gd name="T48" fmla="*/ 1345 w 2086"/>
              <a:gd name="T49" fmla="*/ 1112 h 2416"/>
              <a:gd name="T50" fmla="*/ 1428 w 2086"/>
              <a:gd name="T51" fmla="*/ 967 h 2416"/>
              <a:gd name="T52" fmla="*/ 1558 w 2086"/>
              <a:gd name="T53" fmla="*/ 961 h 2416"/>
              <a:gd name="T54" fmla="*/ 1604 w 2086"/>
              <a:gd name="T55" fmla="*/ 874 h 2416"/>
              <a:gd name="T56" fmla="*/ 1711 w 2086"/>
              <a:gd name="T57" fmla="*/ 829 h 2416"/>
              <a:gd name="T58" fmla="*/ 1712 w 2086"/>
              <a:gd name="T59" fmla="*/ 852 h 2416"/>
              <a:gd name="T60" fmla="*/ 1801 w 2086"/>
              <a:gd name="T61" fmla="*/ 887 h 2416"/>
              <a:gd name="T62" fmla="*/ 1635 w 2086"/>
              <a:gd name="T63" fmla="*/ 675 h 2416"/>
              <a:gd name="T64" fmla="*/ 986 w 2086"/>
              <a:gd name="T65" fmla="*/ 681 h 2416"/>
              <a:gd name="T66" fmla="*/ 511 w 2086"/>
              <a:gd name="T67" fmla="*/ 511 h 2416"/>
              <a:gd name="T68" fmla="*/ 559 w 2086"/>
              <a:gd name="T69" fmla="*/ 542 h 2416"/>
              <a:gd name="T70" fmla="*/ 740 w 2086"/>
              <a:gd name="T71" fmla="*/ 582 h 2416"/>
              <a:gd name="T72" fmla="*/ 906 w 2086"/>
              <a:gd name="T73" fmla="*/ 677 h 2416"/>
              <a:gd name="T74" fmla="*/ 1099 w 2086"/>
              <a:gd name="T75" fmla="*/ 613 h 2416"/>
              <a:gd name="T76" fmla="*/ 1352 w 2086"/>
              <a:gd name="T77" fmla="*/ 573 h 2416"/>
              <a:gd name="T78" fmla="*/ 1490 w 2086"/>
              <a:gd name="T79" fmla="*/ 679 h 2416"/>
              <a:gd name="T80" fmla="*/ 1626 w 2086"/>
              <a:gd name="T81" fmla="*/ 767 h 2416"/>
              <a:gd name="T82" fmla="*/ 1689 w 2086"/>
              <a:gd name="T83" fmla="*/ 869 h 2416"/>
              <a:gd name="T84" fmla="*/ 1568 w 2086"/>
              <a:gd name="T85" fmla="*/ 878 h 2416"/>
              <a:gd name="T86" fmla="*/ 1485 w 2086"/>
              <a:gd name="T87" fmla="*/ 902 h 2416"/>
              <a:gd name="T88" fmla="*/ 1297 w 2086"/>
              <a:gd name="T89" fmla="*/ 825 h 2416"/>
              <a:gd name="T90" fmla="*/ 1078 w 2086"/>
              <a:gd name="T91" fmla="*/ 886 h 2416"/>
              <a:gd name="T92" fmla="*/ 965 w 2086"/>
              <a:gd name="T93" fmla="*/ 981 h 2416"/>
              <a:gd name="T94" fmla="*/ 937 w 2086"/>
              <a:gd name="T95" fmla="*/ 945 h 2416"/>
              <a:gd name="T96" fmla="*/ 874 w 2086"/>
              <a:gd name="T97" fmla="*/ 946 h 2416"/>
              <a:gd name="T98" fmla="*/ 746 w 2086"/>
              <a:gd name="T99" fmla="*/ 1162 h 2416"/>
              <a:gd name="T100" fmla="*/ 668 w 2086"/>
              <a:gd name="T101" fmla="*/ 1076 h 2416"/>
              <a:gd name="T102" fmla="*/ 603 w 2086"/>
              <a:gd name="T103" fmla="*/ 917 h 2416"/>
              <a:gd name="T104" fmla="*/ 442 w 2086"/>
              <a:gd name="T105" fmla="*/ 850 h 2416"/>
              <a:gd name="T106" fmla="*/ 70 w 2086"/>
              <a:gd name="T107" fmla="*/ 707 h 2416"/>
              <a:gd name="T108" fmla="*/ 98 w 2086"/>
              <a:gd name="T109" fmla="*/ 605 h 2416"/>
              <a:gd name="T110" fmla="*/ 336 w 2086"/>
              <a:gd name="T111" fmla="*/ 482 h 2416"/>
              <a:gd name="T112" fmla="*/ 700 w 2086"/>
              <a:gd name="T113" fmla="*/ 324 h 2416"/>
              <a:gd name="T114" fmla="*/ 527 w 2086"/>
              <a:gd name="T115" fmla="*/ 482 h 2416"/>
              <a:gd name="T116" fmla="*/ 468 w 2086"/>
              <a:gd name="T117" fmla="*/ 408 h 2416"/>
              <a:gd name="T118" fmla="*/ 304 w 2086"/>
              <a:gd name="T119" fmla="*/ 143 h 2416"/>
              <a:gd name="T120" fmla="*/ 518 w 2086"/>
              <a:gd name="T121" fmla="*/ 19 h 2416"/>
              <a:gd name="T122" fmla="*/ 413 w 2086"/>
              <a:gd name="T123" fmla="*/ 101 h 2416"/>
              <a:gd name="T124" fmla="*/ 319 w 2086"/>
              <a:gd name="T125" fmla="*/ 122 h 2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86" h="2416">
                <a:moveTo>
                  <a:pt x="1816" y="2403"/>
                </a:moveTo>
                <a:lnTo>
                  <a:pt x="1814" y="2403"/>
                </a:lnTo>
                <a:lnTo>
                  <a:pt x="1815" y="2402"/>
                </a:lnTo>
                <a:lnTo>
                  <a:pt x="1815" y="2401"/>
                </a:lnTo>
                <a:lnTo>
                  <a:pt x="1816" y="2401"/>
                </a:lnTo>
                <a:lnTo>
                  <a:pt x="1817" y="2400"/>
                </a:lnTo>
                <a:lnTo>
                  <a:pt x="1816" y="2401"/>
                </a:lnTo>
                <a:lnTo>
                  <a:pt x="1816" y="2402"/>
                </a:lnTo>
                <a:lnTo>
                  <a:pt x="1817" y="2402"/>
                </a:lnTo>
                <a:lnTo>
                  <a:pt x="1816" y="2403"/>
                </a:lnTo>
                <a:close/>
                <a:moveTo>
                  <a:pt x="1810" y="2403"/>
                </a:moveTo>
                <a:lnTo>
                  <a:pt x="1810" y="2402"/>
                </a:lnTo>
                <a:lnTo>
                  <a:pt x="1811" y="2402"/>
                </a:lnTo>
                <a:lnTo>
                  <a:pt x="1811" y="2401"/>
                </a:lnTo>
                <a:lnTo>
                  <a:pt x="1812" y="2401"/>
                </a:lnTo>
                <a:lnTo>
                  <a:pt x="1814" y="2400"/>
                </a:lnTo>
                <a:lnTo>
                  <a:pt x="1814" y="2401"/>
                </a:lnTo>
                <a:lnTo>
                  <a:pt x="1814" y="2402"/>
                </a:lnTo>
                <a:lnTo>
                  <a:pt x="1812" y="2403"/>
                </a:lnTo>
                <a:lnTo>
                  <a:pt x="1810" y="2403"/>
                </a:lnTo>
                <a:close/>
                <a:moveTo>
                  <a:pt x="1880" y="2313"/>
                </a:moveTo>
                <a:lnTo>
                  <a:pt x="1879" y="2313"/>
                </a:lnTo>
                <a:lnTo>
                  <a:pt x="1878" y="2311"/>
                </a:lnTo>
                <a:lnTo>
                  <a:pt x="1879" y="2311"/>
                </a:lnTo>
                <a:lnTo>
                  <a:pt x="1880" y="2311"/>
                </a:lnTo>
                <a:lnTo>
                  <a:pt x="1880" y="2310"/>
                </a:lnTo>
                <a:lnTo>
                  <a:pt x="1882" y="2311"/>
                </a:lnTo>
                <a:lnTo>
                  <a:pt x="1880" y="2311"/>
                </a:lnTo>
                <a:lnTo>
                  <a:pt x="1880" y="2313"/>
                </a:lnTo>
                <a:close/>
                <a:moveTo>
                  <a:pt x="1888" y="2301"/>
                </a:moveTo>
                <a:lnTo>
                  <a:pt x="1888" y="2302"/>
                </a:lnTo>
                <a:lnTo>
                  <a:pt x="1888" y="2303"/>
                </a:lnTo>
                <a:lnTo>
                  <a:pt x="1886" y="2303"/>
                </a:lnTo>
                <a:lnTo>
                  <a:pt x="1886" y="2302"/>
                </a:lnTo>
                <a:lnTo>
                  <a:pt x="1886" y="2301"/>
                </a:lnTo>
                <a:lnTo>
                  <a:pt x="1886" y="2302"/>
                </a:lnTo>
                <a:lnTo>
                  <a:pt x="1885" y="2301"/>
                </a:lnTo>
                <a:lnTo>
                  <a:pt x="1886" y="2300"/>
                </a:lnTo>
                <a:lnTo>
                  <a:pt x="1888" y="2301"/>
                </a:lnTo>
                <a:close/>
                <a:moveTo>
                  <a:pt x="1891" y="2282"/>
                </a:moveTo>
                <a:lnTo>
                  <a:pt x="1891" y="2283"/>
                </a:lnTo>
                <a:lnTo>
                  <a:pt x="1890" y="2282"/>
                </a:lnTo>
                <a:lnTo>
                  <a:pt x="1890" y="2281"/>
                </a:lnTo>
                <a:lnTo>
                  <a:pt x="1889" y="2281"/>
                </a:lnTo>
                <a:lnTo>
                  <a:pt x="1890" y="2278"/>
                </a:lnTo>
                <a:lnTo>
                  <a:pt x="1890" y="2279"/>
                </a:lnTo>
                <a:lnTo>
                  <a:pt x="1890" y="2281"/>
                </a:lnTo>
                <a:lnTo>
                  <a:pt x="1891" y="2282"/>
                </a:lnTo>
                <a:close/>
                <a:moveTo>
                  <a:pt x="1898" y="2277"/>
                </a:moveTo>
                <a:lnTo>
                  <a:pt x="1897" y="2278"/>
                </a:lnTo>
                <a:lnTo>
                  <a:pt x="1898" y="2277"/>
                </a:lnTo>
                <a:close/>
                <a:moveTo>
                  <a:pt x="1901" y="2266"/>
                </a:moveTo>
                <a:lnTo>
                  <a:pt x="1899" y="2266"/>
                </a:lnTo>
                <a:lnTo>
                  <a:pt x="1899" y="2265"/>
                </a:lnTo>
                <a:lnTo>
                  <a:pt x="1901" y="2264"/>
                </a:lnTo>
                <a:lnTo>
                  <a:pt x="1902" y="2264"/>
                </a:lnTo>
                <a:lnTo>
                  <a:pt x="1902" y="2265"/>
                </a:lnTo>
                <a:lnTo>
                  <a:pt x="1903" y="2265"/>
                </a:lnTo>
                <a:lnTo>
                  <a:pt x="1902" y="2265"/>
                </a:lnTo>
                <a:lnTo>
                  <a:pt x="1901" y="2266"/>
                </a:lnTo>
                <a:close/>
                <a:moveTo>
                  <a:pt x="1896" y="2276"/>
                </a:moveTo>
                <a:lnTo>
                  <a:pt x="1896" y="2277"/>
                </a:lnTo>
                <a:lnTo>
                  <a:pt x="1896" y="2278"/>
                </a:lnTo>
                <a:lnTo>
                  <a:pt x="1896" y="2279"/>
                </a:lnTo>
                <a:lnTo>
                  <a:pt x="1895" y="2279"/>
                </a:lnTo>
                <a:lnTo>
                  <a:pt x="1893" y="2279"/>
                </a:lnTo>
                <a:lnTo>
                  <a:pt x="1893" y="2278"/>
                </a:lnTo>
                <a:lnTo>
                  <a:pt x="1895" y="2277"/>
                </a:lnTo>
                <a:lnTo>
                  <a:pt x="1893" y="2277"/>
                </a:lnTo>
                <a:lnTo>
                  <a:pt x="1893" y="2278"/>
                </a:lnTo>
                <a:lnTo>
                  <a:pt x="1892" y="2277"/>
                </a:lnTo>
                <a:lnTo>
                  <a:pt x="1891" y="2277"/>
                </a:lnTo>
                <a:lnTo>
                  <a:pt x="1890" y="2277"/>
                </a:lnTo>
                <a:lnTo>
                  <a:pt x="1890" y="2276"/>
                </a:lnTo>
                <a:lnTo>
                  <a:pt x="1890" y="2275"/>
                </a:lnTo>
                <a:lnTo>
                  <a:pt x="1890" y="2273"/>
                </a:lnTo>
                <a:lnTo>
                  <a:pt x="1890" y="2272"/>
                </a:lnTo>
                <a:lnTo>
                  <a:pt x="1890" y="2271"/>
                </a:lnTo>
                <a:lnTo>
                  <a:pt x="1890" y="2270"/>
                </a:lnTo>
                <a:lnTo>
                  <a:pt x="1890" y="2269"/>
                </a:lnTo>
                <a:lnTo>
                  <a:pt x="1890" y="2267"/>
                </a:lnTo>
                <a:lnTo>
                  <a:pt x="1890" y="2266"/>
                </a:lnTo>
                <a:lnTo>
                  <a:pt x="1890" y="2265"/>
                </a:lnTo>
                <a:lnTo>
                  <a:pt x="1890" y="2264"/>
                </a:lnTo>
                <a:lnTo>
                  <a:pt x="1890" y="2263"/>
                </a:lnTo>
                <a:lnTo>
                  <a:pt x="1891" y="2261"/>
                </a:lnTo>
                <a:lnTo>
                  <a:pt x="1891" y="2260"/>
                </a:lnTo>
                <a:lnTo>
                  <a:pt x="1891" y="2259"/>
                </a:lnTo>
                <a:lnTo>
                  <a:pt x="1891" y="2258"/>
                </a:lnTo>
                <a:lnTo>
                  <a:pt x="1891" y="2257"/>
                </a:lnTo>
                <a:lnTo>
                  <a:pt x="1892" y="2257"/>
                </a:lnTo>
                <a:lnTo>
                  <a:pt x="1892" y="2256"/>
                </a:lnTo>
                <a:lnTo>
                  <a:pt x="1892" y="2253"/>
                </a:lnTo>
                <a:lnTo>
                  <a:pt x="1893" y="2253"/>
                </a:lnTo>
                <a:lnTo>
                  <a:pt x="1893" y="2252"/>
                </a:lnTo>
                <a:lnTo>
                  <a:pt x="1893" y="2251"/>
                </a:lnTo>
                <a:lnTo>
                  <a:pt x="1893" y="2250"/>
                </a:lnTo>
                <a:lnTo>
                  <a:pt x="1895" y="2248"/>
                </a:lnTo>
                <a:lnTo>
                  <a:pt x="1895" y="2247"/>
                </a:lnTo>
                <a:lnTo>
                  <a:pt x="1896" y="2246"/>
                </a:lnTo>
                <a:lnTo>
                  <a:pt x="1897" y="2245"/>
                </a:lnTo>
                <a:lnTo>
                  <a:pt x="1898" y="2246"/>
                </a:lnTo>
                <a:lnTo>
                  <a:pt x="1897" y="2247"/>
                </a:lnTo>
                <a:lnTo>
                  <a:pt x="1898" y="2248"/>
                </a:lnTo>
                <a:lnTo>
                  <a:pt x="1898" y="2250"/>
                </a:lnTo>
                <a:lnTo>
                  <a:pt x="1898" y="2251"/>
                </a:lnTo>
                <a:lnTo>
                  <a:pt x="1899" y="2252"/>
                </a:lnTo>
                <a:lnTo>
                  <a:pt x="1899" y="2253"/>
                </a:lnTo>
                <a:lnTo>
                  <a:pt x="1899" y="2254"/>
                </a:lnTo>
                <a:lnTo>
                  <a:pt x="1899" y="2256"/>
                </a:lnTo>
                <a:lnTo>
                  <a:pt x="1899" y="2257"/>
                </a:lnTo>
                <a:lnTo>
                  <a:pt x="1899" y="2259"/>
                </a:lnTo>
                <a:lnTo>
                  <a:pt x="1899" y="2260"/>
                </a:lnTo>
                <a:lnTo>
                  <a:pt x="1899" y="2261"/>
                </a:lnTo>
                <a:lnTo>
                  <a:pt x="1899" y="2263"/>
                </a:lnTo>
                <a:lnTo>
                  <a:pt x="1899" y="2264"/>
                </a:lnTo>
                <a:lnTo>
                  <a:pt x="1898" y="2265"/>
                </a:lnTo>
                <a:lnTo>
                  <a:pt x="1898" y="2267"/>
                </a:lnTo>
                <a:lnTo>
                  <a:pt x="1897" y="2269"/>
                </a:lnTo>
                <a:lnTo>
                  <a:pt x="1897" y="2270"/>
                </a:lnTo>
                <a:lnTo>
                  <a:pt x="1897" y="2271"/>
                </a:lnTo>
                <a:lnTo>
                  <a:pt x="1897" y="2272"/>
                </a:lnTo>
                <a:lnTo>
                  <a:pt x="1897" y="2273"/>
                </a:lnTo>
                <a:lnTo>
                  <a:pt x="1897" y="2275"/>
                </a:lnTo>
                <a:lnTo>
                  <a:pt x="1896" y="2275"/>
                </a:lnTo>
                <a:lnTo>
                  <a:pt x="1896" y="2276"/>
                </a:lnTo>
                <a:close/>
                <a:moveTo>
                  <a:pt x="1945" y="2185"/>
                </a:moveTo>
                <a:lnTo>
                  <a:pt x="1945" y="2187"/>
                </a:lnTo>
                <a:lnTo>
                  <a:pt x="1946" y="2187"/>
                </a:lnTo>
                <a:lnTo>
                  <a:pt x="1947" y="2187"/>
                </a:lnTo>
                <a:lnTo>
                  <a:pt x="1947" y="2189"/>
                </a:lnTo>
                <a:lnTo>
                  <a:pt x="1946" y="2189"/>
                </a:lnTo>
                <a:lnTo>
                  <a:pt x="1945" y="2190"/>
                </a:lnTo>
                <a:lnTo>
                  <a:pt x="1945" y="2189"/>
                </a:lnTo>
                <a:lnTo>
                  <a:pt x="1943" y="2190"/>
                </a:lnTo>
                <a:lnTo>
                  <a:pt x="1942" y="2190"/>
                </a:lnTo>
                <a:lnTo>
                  <a:pt x="1941" y="2190"/>
                </a:lnTo>
                <a:lnTo>
                  <a:pt x="1941" y="2191"/>
                </a:lnTo>
                <a:lnTo>
                  <a:pt x="1940" y="2191"/>
                </a:lnTo>
                <a:lnTo>
                  <a:pt x="1939" y="2191"/>
                </a:lnTo>
                <a:lnTo>
                  <a:pt x="1938" y="2191"/>
                </a:lnTo>
                <a:lnTo>
                  <a:pt x="1935" y="2192"/>
                </a:lnTo>
                <a:lnTo>
                  <a:pt x="1935" y="2191"/>
                </a:lnTo>
                <a:lnTo>
                  <a:pt x="1935" y="2190"/>
                </a:lnTo>
                <a:lnTo>
                  <a:pt x="1936" y="2190"/>
                </a:lnTo>
                <a:lnTo>
                  <a:pt x="1939" y="2189"/>
                </a:lnTo>
                <a:lnTo>
                  <a:pt x="1941" y="2188"/>
                </a:lnTo>
                <a:lnTo>
                  <a:pt x="1942" y="2185"/>
                </a:lnTo>
                <a:lnTo>
                  <a:pt x="1943" y="2185"/>
                </a:lnTo>
                <a:lnTo>
                  <a:pt x="1945" y="2185"/>
                </a:lnTo>
                <a:close/>
                <a:moveTo>
                  <a:pt x="2018" y="2126"/>
                </a:moveTo>
                <a:lnTo>
                  <a:pt x="2017" y="2126"/>
                </a:lnTo>
                <a:lnTo>
                  <a:pt x="2021" y="2122"/>
                </a:lnTo>
                <a:lnTo>
                  <a:pt x="2020" y="2125"/>
                </a:lnTo>
                <a:lnTo>
                  <a:pt x="2018" y="2126"/>
                </a:lnTo>
                <a:close/>
                <a:moveTo>
                  <a:pt x="2023" y="2108"/>
                </a:moveTo>
                <a:lnTo>
                  <a:pt x="2022" y="2109"/>
                </a:lnTo>
                <a:lnTo>
                  <a:pt x="2021" y="2109"/>
                </a:lnTo>
                <a:lnTo>
                  <a:pt x="2022" y="2108"/>
                </a:lnTo>
                <a:lnTo>
                  <a:pt x="2023" y="2108"/>
                </a:lnTo>
                <a:close/>
                <a:moveTo>
                  <a:pt x="2016" y="2112"/>
                </a:moveTo>
                <a:lnTo>
                  <a:pt x="2017" y="2112"/>
                </a:lnTo>
                <a:lnTo>
                  <a:pt x="2017" y="2110"/>
                </a:lnTo>
                <a:lnTo>
                  <a:pt x="2017" y="2109"/>
                </a:lnTo>
                <a:lnTo>
                  <a:pt x="2018" y="2109"/>
                </a:lnTo>
                <a:lnTo>
                  <a:pt x="2018" y="2108"/>
                </a:lnTo>
                <a:lnTo>
                  <a:pt x="2020" y="2108"/>
                </a:lnTo>
                <a:lnTo>
                  <a:pt x="2020" y="2107"/>
                </a:lnTo>
                <a:lnTo>
                  <a:pt x="2021" y="2107"/>
                </a:lnTo>
                <a:lnTo>
                  <a:pt x="2021" y="2108"/>
                </a:lnTo>
                <a:lnTo>
                  <a:pt x="2020" y="2108"/>
                </a:lnTo>
                <a:lnTo>
                  <a:pt x="2020" y="2109"/>
                </a:lnTo>
                <a:lnTo>
                  <a:pt x="2018" y="2110"/>
                </a:lnTo>
                <a:lnTo>
                  <a:pt x="2017" y="2112"/>
                </a:lnTo>
                <a:lnTo>
                  <a:pt x="2016" y="2112"/>
                </a:lnTo>
                <a:close/>
                <a:moveTo>
                  <a:pt x="2018" y="2097"/>
                </a:moveTo>
                <a:lnTo>
                  <a:pt x="2017" y="2097"/>
                </a:lnTo>
                <a:lnTo>
                  <a:pt x="2016" y="2098"/>
                </a:lnTo>
                <a:lnTo>
                  <a:pt x="2016" y="2097"/>
                </a:lnTo>
                <a:lnTo>
                  <a:pt x="2015" y="2097"/>
                </a:lnTo>
                <a:lnTo>
                  <a:pt x="2016" y="2097"/>
                </a:lnTo>
                <a:lnTo>
                  <a:pt x="2017" y="2097"/>
                </a:lnTo>
                <a:lnTo>
                  <a:pt x="2018" y="2097"/>
                </a:lnTo>
                <a:close/>
                <a:moveTo>
                  <a:pt x="2021" y="2097"/>
                </a:moveTo>
                <a:lnTo>
                  <a:pt x="2020" y="2097"/>
                </a:lnTo>
                <a:lnTo>
                  <a:pt x="2020" y="2098"/>
                </a:lnTo>
                <a:lnTo>
                  <a:pt x="2018" y="2097"/>
                </a:lnTo>
                <a:lnTo>
                  <a:pt x="2018" y="2096"/>
                </a:lnTo>
                <a:lnTo>
                  <a:pt x="2020" y="2096"/>
                </a:lnTo>
                <a:lnTo>
                  <a:pt x="2021" y="2097"/>
                </a:lnTo>
                <a:close/>
                <a:moveTo>
                  <a:pt x="2021" y="2097"/>
                </a:moveTo>
                <a:lnTo>
                  <a:pt x="2021" y="2096"/>
                </a:lnTo>
                <a:lnTo>
                  <a:pt x="2022" y="2096"/>
                </a:lnTo>
                <a:lnTo>
                  <a:pt x="2022" y="2095"/>
                </a:lnTo>
                <a:lnTo>
                  <a:pt x="2022" y="2096"/>
                </a:lnTo>
                <a:lnTo>
                  <a:pt x="2023" y="2096"/>
                </a:lnTo>
                <a:lnTo>
                  <a:pt x="2022" y="2096"/>
                </a:lnTo>
                <a:lnTo>
                  <a:pt x="2022" y="2097"/>
                </a:lnTo>
                <a:lnTo>
                  <a:pt x="2021" y="2097"/>
                </a:lnTo>
                <a:close/>
                <a:moveTo>
                  <a:pt x="2011" y="2098"/>
                </a:moveTo>
                <a:lnTo>
                  <a:pt x="2011" y="2100"/>
                </a:lnTo>
                <a:lnTo>
                  <a:pt x="2010" y="2098"/>
                </a:lnTo>
                <a:lnTo>
                  <a:pt x="2011" y="2097"/>
                </a:lnTo>
                <a:lnTo>
                  <a:pt x="2013" y="2097"/>
                </a:lnTo>
                <a:lnTo>
                  <a:pt x="2013" y="2096"/>
                </a:lnTo>
                <a:lnTo>
                  <a:pt x="2013" y="2095"/>
                </a:lnTo>
                <a:lnTo>
                  <a:pt x="2014" y="2095"/>
                </a:lnTo>
                <a:lnTo>
                  <a:pt x="2014" y="2096"/>
                </a:lnTo>
                <a:lnTo>
                  <a:pt x="2014" y="2097"/>
                </a:lnTo>
                <a:lnTo>
                  <a:pt x="2013" y="2098"/>
                </a:lnTo>
                <a:lnTo>
                  <a:pt x="2011" y="2098"/>
                </a:lnTo>
                <a:close/>
                <a:moveTo>
                  <a:pt x="2026" y="2092"/>
                </a:moveTo>
                <a:lnTo>
                  <a:pt x="2024" y="2094"/>
                </a:lnTo>
                <a:lnTo>
                  <a:pt x="2023" y="2095"/>
                </a:lnTo>
                <a:lnTo>
                  <a:pt x="2022" y="2095"/>
                </a:lnTo>
                <a:lnTo>
                  <a:pt x="2023" y="2095"/>
                </a:lnTo>
                <a:lnTo>
                  <a:pt x="2023" y="2094"/>
                </a:lnTo>
                <a:lnTo>
                  <a:pt x="2023" y="2092"/>
                </a:lnTo>
                <a:lnTo>
                  <a:pt x="2024" y="2092"/>
                </a:lnTo>
                <a:lnTo>
                  <a:pt x="2026" y="2092"/>
                </a:lnTo>
                <a:close/>
                <a:moveTo>
                  <a:pt x="2023" y="2108"/>
                </a:moveTo>
                <a:lnTo>
                  <a:pt x="2023" y="2107"/>
                </a:lnTo>
                <a:lnTo>
                  <a:pt x="2024" y="2107"/>
                </a:lnTo>
                <a:lnTo>
                  <a:pt x="2026" y="2106"/>
                </a:lnTo>
                <a:lnTo>
                  <a:pt x="2027" y="2106"/>
                </a:lnTo>
                <a:lnTo>
                  <a:pt x="2027" y="2104"/>
                </a:lnTo>
                <a:lnTo>
                  <a:pt x="2028" y="2103"/>
                </a:lnTo>
                <a:lnTo>
                  <a:pt x="2028" y="2102"/>
                </a:lnTo>
                <a:lnTo>
                  <a:pt x="2029" y="2102"/>
                </a:lnTo>
                <a:lnTo>
                  <a:pt x="2030" y="2101"/>
                </a:lnTo>
                <a:lnTo>
                  <a:pt x="2032" y="2101"/>
                </a:lnTo>
                <a:lnTo>
                  <a:pt x="2033" y="2101"/>
                </a:lnTo>
                <a:lnTo>
                  <a:pt x="2034" y="2101"/>
                </a:lnTo>
                <a:lnTo>
                  <a:pt x="2035" y="2101"/>
                </a:lnTo>
                <a:lnTo>
                  <a:pt x="2036" y="2100"/>
                </a:lnTo>
                <a:lnTo>
                  <a:pt x="2038" y="2100"/>
                </a:lnTo>
                <a:lnTo>
                  <a:pt x="2039" y="2100"/>
                </a:lnTo>
                <a:lnTo>
                  <a:pt x="2039" y="2098"/>
                </a:lnTo>
                <a:lnTo>
                  <a:pt x="2040" y="2097"/>
                </a:lnTo>
                <a:lnTo>
                  <a:pt x="2041" y="2096"/>
                </a:lnTo>
                <a:lnTo>
                  <a:pt x="2041" y="2095"/>
                </a:lnTo>
                <a:lnTo>
                  <a:pt x="2041" y="2094"/>
                </a:lnTo>
                <a:lnTo>
                  <a:pt x="2042" y="2092"/>
                </a:lnTo>
                <a:lnTo>
                  <a:pt x="2043" y="2092"/>
                </a:lnTo>
                <a:lnTo>
                  <a:pt x="2045" y="2092"/>
                </a:lnTo>
                <a:lnTo>
                  <a:pt x="2046" y="2092"/>
                </a:lnTo>
                <a:lnTo>
                  <a:pt x="2047" y="2092"/>
                </a:lnTo>
                <a:lnTo>
                  <a:pt x="2048" y="2092"/>
                </a:lnTo>
                <a:lnTo>
                  <a:pt x="2049" y="2092"/>
                </a:lnTo>
                <a:lnTo>
                  <a:pt x="2051" y="2092"/>
                </a:lnTo>
                <a:lnTo>
                  <a:pt x="2051" y="2094"/>
                </a:lnTo>
                <a:lnTo>
                  <a:pt x="2052" y="2094"/>
                </a:lnTo>
                <a:lnTo>
                  <a:pt x="2052" y="2095"/>
                </a:lnTo>
                <a:lnTo>
                  <a:pt x="2053" y="2096"/>
                </a:lnTo>
                <a:lnTo>
                  <a:pt x="2054" y="2096"/>
                </a:lnTo>
                <a:lnTo>
                  <a:pt x="2055" y="2096"/>
                </a:lnTo>
                <a:lnTo>
                  <a:pt x="2057" y="2096"/>
                </a:lnTo>
                <a:lnTo>
                  <a:pt x="2057" y="2095"/>
                </a:lnTo>
                <a:lnTo>
                  <a:pt x="2058" y="2095"/>
                </a:lnTo>
                <a:lnTo>
                  <a:pt x="2058" y="2094"/>
                </a:lnTo>
                <a:lnTo>
                  <a:pt x="2059" y="2092"/>
                </a:lnTo>
                <a:lnTo>
                  <a:pt x="2060" y="2092"/>
                </a:lnTo>
                <a:lnTo>
                  <a:pt x="2059" y="2094"/>
                </a:lnTo>
                <a:lnTo>
                  <a:pt x="2059" y="2095"/>
                </a:lnTo>
                <a:lnTo>
                  <a:pt x="2058" y="2095"/>
                </a:lnTo>
                <a:lnTo>
                  <a:pt x="2058" y="2096"/>
                </a:lnTo>
                <a:lnTo>
                  <a:pt x="2057" y="2096"/>
                </a:lnTo>
                <a:lnTo>
                  <a:pt x="2055" y="2097"/>
                </a:lnTo>
                <a:lnTo>
                  <a:pt x="2054" y="2098"/>
                </a:lnTo>
                <a:lnTo>
                  <a:pt x="2053" y="2100"/>
                </a:lnTo>
                <a:lnTo>
                  <a:pt x="2052" y="2101"/>
                </a:lnTo>
                <a:lnTo>
                  <a:pt x="2051" y="2102"/>
                </a:lnTo>
                <a:lnTo>
                  <a:pt x="2051" y="2103"/>
                </a:lnTo>
                <a:lnTo>
                  <a:pt x="2049" y="2104"/>
                </a:lnTo>
                <a:lnTo>
                  <a:pt x="2048" y="2106"/>
                </a:lnTo>
                <a:lnTo>
                  <a:pt x="2047" y="2106"/>
                </a:lnTo>
                <a:lnTo>
                  <a:pt x="2047" y="2107"/>
                </a:lnTo>
                <a:lnTo>
                  <a:pt x="2046" y="2107"/>
                </a:lnTo>
                <a:lnTo>
                  <a:pt x="2045" y="2108"/>
                </a:lnTo>
                <a:lnTo>
                  <a:pt x="2045" y="2109"/>
                </a:lnTo>
                <a:lnTo>
                  <a:pt x="2043" y="2110"/>
                </a:lnTo>
                <a:lnTo>
                  <a:pt x="2043" y="2112"/>
                </a:lnTo>
                <a:lnTo>
                  <a:pt x="2043" y="2113"/>
                </a:lnTo>
                <a:lnTo>
                  <a:pt x="2042" y="2114"/>
                </a:lnTo>
                <a:lnTo>
                  <a:pt x="2042" y="2115"/>
                </a:lnTo>
                <a:lnTo>
                  <a:pt x="2040" y="2115"/>
                </a:lnTo>
                <a:lnTo>
                  <a:pt x="2039" y="2115"/>
                </a:lnTo>
                <a:lnTo>
                  <a:pt x="2038" y="2115"/>
                </a:lnTo>
                <a:lnTo>
                  <a:pt x="2036" y="2114"/>
                </a:lnTo>
                <a:lnTo>
                  <a:pt x="2035" y="2113"/>
                </a:lnTo>
                <a:lnTo>
                  <a:pt x="2034" y="2113"/>
                </a:lnTo>
                <a:lnTo>
                  <a:pt x="2033" y="2113"/>
                </a:lnTo>
                <a:lnTo>
                  <a:pt x="2032" y="2113"/>
                </a:lnTo>
                <a:lnTo>
                  <a:pt x="2030" y="2113"/>
                </a:lnTo>
                <a:lnTo>
                  <a:pt x="2029" y="2113"/>
                </a:lnTo>
                <a:lnTo>
                  <a:pt x="2028" y="2114"/>
                </a:lnTo>
                <a:lnTo>
                  <a:pt x="2027" y="2114"/>
                </a:lnTo>
                <a:lnTo>
                  <a:pt x="2027" y="2115"/>
                </a:lnTo>
                <a:lnTo>
                  <a:pt x="2026" y="2115"/>
                </a:lnTo>
                <a:lnTo>
                  <a:pt x="2026" y="2116"/>
                </a:lnTo>
                <a:lnTo>
                  <a:pt x="2024" y="2116"/>
                </a:lnTo>
                <a:lnTo>
                  <a:pt x="2023" y="2116"/>
                </a:lnTo>
                <a:lnTo>
                  <a:pt x="2023" y="2117"/>
                </a:lnTo>
                <a:lnTo>
                  <a:pt x="2022" y="2119"/>
                </a:lnTo>
                <a:lnTo>
                  <a:pt x="2022" y="2120"/>
                </a:lnTo>
                <a:lnTo>
                  <a:pt x="2021" y="2120"/>
                </a:lnTo>
                <a:lnTo>
                  <a:pt x="2021" y="2119"/>
                </a:lnTo>
                <a:lnTo>
                  <a:pt x="2022" y="2119"/>
                </a:lnTo>
                <a:lnTo>
                  <a:pt x="2022" y="2117"/>
                </a:lnTo>
                <a:lnTo>
                  <a:pt x="2022" y="2116"/>
                </a:lnTo>
                <a:lnTo>
                  <a:pt x="2023" y="2116"/>
                </a:lnTo>
                <a:lnTo>
                  <a:pt x="2023" y="2115"/>
                </a:lnTo>
                <a:lnTo>
                  <a:pt x="2024" y="2115"/>
                </a:lnTo>
                <a:lnTo>
                  <a:pt x="2026" y="2114"/>
                </a:lnTo>
                <a:lnTo>
                  <a:pt x="2027" y="2114"/>
                </a:lnTo>
                <a:lnTo>
                  <a:pt x="2027" y="2113"/>
                </a:lnTo>
                <a:lnTo>
                  <a:pt x="2028" y="2112"/>
                </a:lnTo>
                <a:lnTo>
                  <a:pt x="2028" y="2113"/>
                </a:lnTo>
                <a:lnTo>
                  <a:pt x="2029" y="2113"/>
                </a:lnTo>
                <a:lnTo>
                  <a:pt x="2029" y="2112"/>
                </a:lnTo>
                <a:lnTo>
                  <a:pt x="2030" y="2110"/>
                </a:lnTo>
                <a:lnTo>
                  <a:pt x="2030" y="2112"/>
                </a:lnTo>
                <a:lnTo>
                  <a:pt x="2032" y="2112"/>
                </a:lnTo>
                <a:lnTo>
                  <a:pt x="2033" y="2112"/>
                </a:lnTo>
                <a:lnTo>
                  <a:pt x="2034" y="2112"/>
                </a:lnTo>
                <a:lnTo>
                  <a:pt x="2035" y="2112"/>
                </a:lnTo>
                <a:lnTo>
                  <a:pt x="2036" y="2112"/>
                </a:lnTo>
                <a:lnTo>
                  <a:pt x="2038" y="2112"/>
                </a:lnTo>
                <a:lnTo>
                  <a:pt x="2038" y="2110"/>
                </a:lnTo>
                <a:lnTo>
                  <a:pt x="2036" y="2110"/>
                </a:lnTo>
                <a:lnTo>
                  <a:pt x="2036" y="2109"/>
                </a:lnTo>
                <a:lnTo>
                  <a:pt x="2038" y="2108"/>
                </a:lnTo>
                <a:lnTo>
                  <a:pt x="2036" y="2109"/>
                </a:lnTo>
                <a:lnTo>
                  <a:pt x="2035" y="2109"/>
                </a:lnTo>
                <a:lnTo>
                  <a:pt x="2035" y="2108"/>
                </a:lnTo>
                <a:lnTo>
                  <a:pt x="2035" y="2107"/>
                </a:lnTo>
                <a:lnTo>
                  <a:pt x="2034" y="2106"/>
                </a:lnTo>
                <a:lnTo>
                  <a:pt x="2034" y="2104"/>
                </a:lnTo>
                <a:lnTo>
                  <a:pt x="2033" y="2104"/>
                </a:lnTo>
                <a:lnTo>
                  <a:pt x="2032" y="2103"/>
                </a:lnTo>
                <a:lnTo>
                  <a:pt x="2032" y="2102"/>
                </a:lnTo>
                <a:lnTo>
                  <a:pt x="2030" y="2103"/>
                </a:lnTo>
                <a:lnTo>
                  <a:pt x="2030" y="2104"/>
                </a:lnTo>
                <a:lnTo>
                  <a:pt x="2030" y="2106"/>
                </a:lnTo>
                <a:lnTo>
                  <a:pt x="2029" y="2104"/>
                </a:lnTo>
                <a:lnTo>
                  <a:pt x="2028" y="2104"/>
                </a:lnTo>
                <a:lnTo>
                  <a:pt x="2028" y="2106"/>
                </a:lnTo>
                <a:lnTo>
                  <a:pt x="2027" y="2106"/>
                </a:lnTo>
                <a:lnTo>
                  <a:pt x="2027" y="2107"/>
                </a:lnTo>
                <a:lnTo>
                  <a:pt x="2026" y="2107"/>
                </a:lnTo>
                <a:lnTo>
                  <a:pt x="2026" y="2108"/>
                </a:lnTo>
                <a:lnTo>
                  <a:pt x="2026" y="2109"/>
                </a:lnTo>
                <a:lnTo>
                  <a:pt x="2024" y="2109"/>
                </a:lnTo>
                <a:lnTo>
                  <a:pt x="2026" y="2109"/>
                </a:lnTo>
                <a:lnTo>
                  <a:pt x="2024" y="2109"/>
                </a:lnTo>
                <a:lnTo>
                  <a:pt x="2024" y="2108"/>
                </a:lnTo>
                <a:lnTo>
                  <a:pt x="2023" y="2108"/>
                </a:lnTo>
                <a:close/>
                <a:moveTo>
                  <a:pt x="2024" y="2089"/>
                </a:moveTo>
                <a:lnTo>
                  <a:pt x="2026" y="2090"/>
                </a:lnTo>
                <a:lnTo>
                  <a:pt x="2024" y="2090"/>
                </a:lnTo>
                <a:lnTo>
                  <a:pt x="2024" y="2091"/>
                </a:lnTo>
                <a:lnTo>
                  <a:pt x="2023" y="2091"/>
                </a:lnTo>
                <a:lnTo>
                  <a:pt x="2023" y="2090"/>
                </a:lnTo>
                <a:lnTo>
                  <a:pt x="2022" y="2091"/>
                </a:lnTo>
                <a:lnTo>
                  <a:pt x="2021" y="2090"/>
                </a:lnTo>
                <a:lnTo>
                  <a:pt x="2021" y="2089"/>
                </a:lnTo>
                <a:lnTo>
                  <a:pt x="2022" y="2090"/>
                </a:lnTo>
                <a:lnTo>
                  <a:pt x="2022" y="2089"/>
                </a:lnTo>
                <a:lnTo>
                  <a:pt x="2023" y="2089"/>
                </a:lnTo>
                <a:lnTo>
                  <a:pt x="2024" y="2090"/>
                </a:lnTo>
                <a:lnTo>
                  <a:pt x="2024" y="2089"/>
                </a:lnTo>
                <a:close/>
                <a:moveTo>
                  <a:pt x="2021" y="2094"/>
                </a:moveTo>
                <a:lnTo>
                  <a:pt x="2020" y="2094"/>
                </a:lnTo>
                <a:lnTo>
                  <a:pt x="2020" y="2092"/>
                </a:lnTo>
                <a:lnTo>
                  <a:pt x="2020" y="2091"/>
                </a:lnTo>
                <a:lnTo>
                  <a:pt x="2018" y="2091"/>
                </a:lnTo>
                <a:lnTo>
                  <a:pt x="2018" y="2090"/>
                </a:lnTo>
                <a:lnTo>
                  <a:pt x="2018" y="2089"/>
                </a:lnTo>
                <a:lnTo>
                  <a:pt x="2017" y="2089"/>
                </a:lnTo>
                <a:lnTo>
                  <a:pt x="2018" y="2089"/>
                </a:lnTo>
                <a:lnTo>
                  <a:pt x="2020" y="2089"/>
                </a:lnTo>
                <a:lnTo>
                  <a:pt x="2020" y="2090"/>
                </a:lnTo>
                <a:lnTo>
                  <a:pt x="2021" y="2091"/>
                </a:lnTo>
                <a:lnTo>
                  <a:pt x="2021" y="2092"/>
                </a:lnTo>
                <a:lnTo>
                  <a:pt x="2022" y="2092"/>
                </a:lnTo>
                <a:lnTo>
                  <a:pt x="2022" y="2094"/>
                </a:lnTo>
                <a:lnTo>
                  <a:pt x="2021" y="2094"/>
                </a:lnTo>
                <a:close/>
                <a:moveTo>
                  <a:pt x="2026" y="2092"/>
                </a:moveTo>
                <a:lnTo>
                  <a:pt x="2027" y="2092"/>
                </a:lnTo>
                <a:lnTo>
                  <a:pt x="2027" y="2091"/>
                </a:lnTo>
                <a:lnTo>
                  <a:pt x="2028" y="2091"/>
                </a:lnTo>
                <a:lnTo>
                  <a:pt x="2028" y="2090"/>
                </a:lnTo>
                <a:lnTo>
                  <a:pt x="2029" y="2089"/>
                </a:lnTo>
                <a:lnTo>
                  <a:pt x="2028" y="2089"/>
                </a:lnTo>
                <a:lnTo>
                  <a:pt x="2028" y="2088"/>
                </a:lnTo>
                <a:lnTo>
                  <a:pt x="2029" y="2088"/>
                </a:lnTo>
                <a:lnTo>
                  <a:pt x="2030" y="2088"/>
                </a:lnTo>
                <a:lnTo>
                  <a:pt x="2032" y="2088"/>
                </a:lnTo>
                <a:lnTo>
                  <a:pt x="2032" y="2089"/>
                </a:lnTo>
                <a:lnTo>
                  <a:pt x="2033" y="2089"/>
                </a:lnTo>
                <a:lnTo>
                  <a:pt x="2034" y="2090"/>
                </a:lnTo>
                <a:lnTo>
                  <a:pt x="2035" y="2090"/>
                </a:lnTo>
                <a:lnTo>
                  <a:pt x="2035" y="2091"/>
                </a:lnTo>
                <a:lnTo>
                  <a:pt x="2036" y="2091"/>
                </a:lnTo>
                <a:lnTo>
                  <a:pt x="2038" y="2091"/>
                </a:lnTo>
                <a:lnTo>
                  <a:pt x="2039" y="2090"/>
                </a:lnTo>
                <a:lnTo>
                  <a:pt x="2040" y="2090"/>
                </a:lnTo>
                <a:lnTo>
                  <a:pt x="2041" y="2090"/>
                </a:lnTo>
                <a:lnTo>
                  <a:pt x="2041" y="2091"/>
                </a:lnTo>
                <a:lnTo>
                  <a:pt x="2042" y="2091"/>
                </a:lnTo>
                <a:lnTo>
                  <a:pt x="2041" y="2092"/>
                </a:lnTo>
                <a:lnTo>
                  <a:pt x="2040" y="2094"/>
                </a:lnTo>
                <a:lnTo>
                  <a:pt x="2040" y="2095"/>
                </a:lnTo>
                <a:lnTo>
                  <a:pt x="2039" y="2095"/>
                </a:lnTo>
                <a:lnTo>
                  <a:pt x="2039" y="2096"/>
                </a:lnTo>
                <a:lnTo>
                  <a:pt x="2039" y="2097"/>
                </a:lnTo>
                <a:lnTo>
                  <a:pt x="2038" y="2098"/>
                </a:lnTo>
                <a:lnTo>
                  <a:pt x="2036" y="2098"/>
                </a:lnTo>
                <a:lnTo>
                  <a:pt x="2035" y="2098"/>
                </a:lnTo>
                <a:lnTo>
                  <a:pt x="2034" y="2098"/>
                </a:lnTo>
                <a:lnTo>
                  <a:pt x="2034" y="2100"/>
                </a:lnTo>
                <a:lnTo>
                  <a:pt x="2033" y="2100"/>
                </a:lnTo>
                <a:lnTo>
                  <a:pt x="2032" y="2100"/>
                </a:lnTo>
                <a:lnTo>
                  <a:pt x="2030" y="2100"/>
                </a:lnTo>
                <a:lnTo>
                  <a:pt x="2029" y="2100"/>
                </a:lnTo>
                <a:lnTo>
                  <a:pt x="2028" y="2101"/>
                </a:lnTo>
                <a:lnTo>
                  <a:pt x="2028" y="2102"/>
                </a:lnTo>
                <a:lnTo>
                  <a:pt x="2027" y="2102"/>
                </a:lnTo>
                <a:lnTo>
                  <a:pt x="2027" y="2103"/>
                </a:lnTo>
                <a:lnTo>
                  <a:pt x="2026" y="2103"/>
                </a:lnTo>
                <a:lnTo>
                  <a:pt x="2024" y="2104"/>
                </a:lnTo>
                <a:lnTo>
                  <a:pt x="2023" y="2106"/>
                </a:lnTo>
                <a:lnTo>
                  <a:pt x="2022" y="2107"/>
                </a:lnTo>
                <a:lnTo>
                  <a:pt x="2021" y="2107"/>
                </a:lnTo>
                <a:lnTo>
                  <a:pt x="2022" y="2106"/>
                </a:lnTo>
                <a:lnTo>
                  <a:pt x="2022" y="2104"/>
                </a:lnTo>
                <a:lnTo>
                  <a:pt x="2023" y="2104"/>
                </a:lnTo>
                <a:lnTo>
                  <a:pt x="2023" y="2106"/>
                </a:lnTo>
                <a:lnTo>
                  <a:pt x="2023" y="2104"/>
                </a:lnTo>
                <a:lnTo>
                  <a:pt x="2024" y="2103"/>
                </a:lnTo>
                <a:lnTo>
                  <a:pt x="2026" y="2103"/>
                </a:lnTo>
                <a:lnTo>
                  <a:pt x="2026" y="2102"/>
                </a:lnTo>
                <a:lnTo>
                  <a:pt x="2027" y="2102"/>
                </a:lnTo>
                <a:lnTo>
                  <a:pt x="2027" y="2101"/>
                </a:lnTo>
                <a:lnTo>
                  <a:pt x="2027" y="2100"/>
                </a:lnTo>
                <a:lnTo>
                  <a:pt x="2027" y="2098"/>
                </a:lnTo>
                <a:lnTo>
                  <a:pt x="2028" y="2097"/>
                </a:lnTo>
                <a:lnTo>
                  <a:pt x="2028" y="2096"/>
                </a:lnTo>
                <a:lnTo>
                  <a:pt x="2029" y="2096"/>
                </a:lnTo>
                <a:lnTo>
                  <a:pt x="2028" y="2095"/>
                </a:lnTo>
                <a:lnTo>
                  <a:pt x="2029" y="2095"/>
                </a:lnTo>
                <a:lnTo>
                  <a:pt x="2028" y="2094"/>
                </a:lnTo>
                <a:lnTo>
                  <a:pt x="2028" y="2092"/>
                </a:lnTo>
                <a:lnTo>
                  <a:pt x="2027" y="2092"/>
                </a:lnTo>
                <a:lnTo>
                  <a:pt x="2026" y="2092"/>
                </a:lnTo>
                <a:close/>
                <a:moveTo>
                  <a:pt x="1812" y="1684"/>
                </a:moveTo>
                <a:lnTo>
                  <a:pt x="1811" y="1684"/>
                </a:lnTo>
                <a:lnTo>
                  <a:pt x="1810" y="1684"/>
                </a:lnTo>
                <a:lnTo>
                  <a:pt x="1809" y="1683"/>
                </a:lnTo>
                <a:lnTo>
                  <a:pt x="1810" y="1683"/>
                </a:lnTo>
                <a:lnTo>
                  <a:pt x="1810" y="1682"/>
                </a:lnTo>
                <a:lnTo>
                  <a:pt x="1811" y="1682"/>
                </a:lnTo>
                <a:lnTo>
                  <a:pt x="1812" y="1682"/>
                </a:lnTo>
                <a:lnTo>
                  <a:pt x="1814" y="1683"/>
                </a:lnTo>
                <a:lnTo>
                  <a:pt x="1812" y="1684"/>
                </a:lnTo>
                <a:close/>
                <a:moveTo>
                  <a:pt x="1820" y="1660"/>
                </a:moveTo>
                <a:lnTo>
                  <a:pt x="1821" y="1660"/>
                </a:lnTo>
                <a:lnTo>
                  <a:pt x="1822" y="1660"/>
                </a:lnTo>
                <a:lnTo>
                  <a:pt x="1821" y="1662"/>
                </a:lnTo>
                <a:lnTo>
                  <a:pt x="1820" y="1662"/>
                </a:lnTo>
                <a:lnTo>
                  <a:pt x="1818" y="1663"/>
                </a:lnTo>
                <a:lnTo>
                  <a:pt x="1818" y="1662"/>
                </a:lnTo>
                <a:lnTo>
                  <a:pt x="1818" y="1660"/>
                </a:lnTo>
                <a:lnTo>
                  <a:pt x="1818" y="1659"/>
                </a:lnTo>
                <a:lnTo>
                  <a:pt x="1820" y="1659"/>
                </a:lnTo>
                <a:lnTo>
                  <a:pt x="1820" y="1660"/>
                </a:lnTo>
                <a:close/>
                <a:moveTo>
                  <a:pt x="1818" y="1656"/>
                </a:moveTo>
                <a:lnTo>
                  <a:pt x="1820" y="1656"/>
                </a:lnTo>
                <a:lnTo>
                  <a:pt x="1821" y="1656"/>
                </a:lnTo>
                <a:lnTo>
                  <a:pt x="1821" y="1657"/>
                </a:lnTo>
                <a:lnTo>
                  <a:pt x="1820" y="1657"/>
                </a:lnTo>
                <a:lnTo>
                  <a:pt x="1820" y="1658"/>
                </a:lnTo>
                <a:lnTo>
                  <a:pt x="1818" y="1657"/>
                </a:lnTo>
                <a:lnTo>
                  <a:pt x="1817" y="1658"/>
                </a:lnTo>
                <a:lnTo>
                  <a:pt x="1817" y="1659"/>
                </a:lnTo>
                <a:lnTo>
                  <a:pt x="1817" y="1660"/>
                </a:lnTo>
                <a:lnTo>
                  <a:pt x="1816" y="1662"/>
                </a:lnTo>
                <a:lnTo>
                  <a:pt x="1816" y="1663"/>
                </a:lnTo>
                <a:lnTo>
                  <a:pt x="1816" y="1664"/>
                </a:lnTo>
                <a:lnTo>
                  <a:pt x="1815" y="1664"/>
                </a:lnTo>
                <a:lnTo>
                  <a:pt x="1815" y="1663"/>
                </a:lnTo>
                <a:lnTo>
                  <a:pt x="1815" y="1662"/>
                </a:lnTo>
                <a:lnTo>
                  <a:pt x="1815" y="1660"/>
                </a:lnTo>
                <a:lnTo>
                  <a:pt x="1816" y="1660"/>
                </a:lnTo>
                <a:lnTo>
                  <a:pt x="1816" y="1659"/>
                </a:lnTo>
                <a:lnTo>
                  <a:pt x="1816" y="1658"/>
                </a:lnTo>
                <a:lnTo>
                  <a:pt x="1817" y="1657"/>
                </a:lnTo>
                <a:lnTo>
                  <a:pt x="1817" y="1656"/>
                </a:lnTo>
                <a:lnTo>
                  <a:pt x="1818" y="1656"/>
                </a:lnTo>
                <a:close/>
                <a:moveTo>
                  <a:pt x="1826" y="1657"/>
                </a:moveTo>
                <a:lnTo>
                  <a:pt x="1827" y="1658"/>
                </a:lnTo>
                <a:lnTo>
                  <a:pt x="1826" y="1658"/>
                </a:lnTo>
                <a:lnTo>
                  <a:pt x="1826" y="1657"/>
                </a:lnTo>
                <a:lnTo>
                  <a:pt x="1826" y="1656"/>
                </a:lnTo>
                <a:lnTo>
                  <a:pt x="1826" y="1654"/>
                </a:lnTo>
                <a:lnTo>
                  <a:pt x="1826" y="1656"/>
                </a:lnTo>
                <a:lnTo>
                  <a:pt x="1827" y="1656"/>
                </a:lnTo>
                <a:lnTo>
                  <a:pt x="1826" y="1657"/>
                </a:lnTo>
                <a:close/>
                <a:moveTo>
                  <a:pt x="1821" y="1653"/>
                </a:moveTo>
                <a:lnTo>
                  <a:pt x="1821" y="1654"/>
                </a:lnTo>
                <a:lnTo>
                  <a:pt x="1821" y="1653"/>
                </a:lnTo>
                <a:lnTo>
                  <a:pt x="1820" y="1653"/>
                </a:lnTo>
                <a:lnTo>
                  <a:pt x="1820" y="1652"/>
                </a:lnTo>
                <a:lnTo>
                  <a:pt x="1818" y="1651"/>
                </a:lnTo>
                <a:lnTo>
                  <a:pt x="1818" y="1650"/>
                </a:lnTo>
                <a:lnTo>
                  <a:pt x="1818" y="1649"/>
                </a:lnTo>
                <a:lnTo>
                  <a:pt x="1817" y="1647"/>
                </a:lnTo>
                <a:lnTo>
                  <a:pt x="1818" y="1647"/>
                </a:lnTo>
                <a:lnTo>
                  <a:pt x="1818" y="1646"/>
                </a:lnTo>
                <a:lnTo>
                  <a:pt x="1820" y="1646"/>
                </a:lnTo>
                <a:lnTo>
                  <a:pt x="1821" y="1646"/>
                </a:lnTo>
                <a:lnTo>
                  <a:pt x="1822" y="1646"/>
                </a:lnTo>
                <a:lnTo>
                  <a:pt x="1823" y="1647"/>
                </a:lnTo>
                <a:lnTo>
                  <a:pt x="1823" y="1649"/>
                </a:lnTo>
                <a:lnTo>
                  <a:pt x="1823" y="1650"/>
                </a:lnTo>
                <a:lnTo>
                  <a:pt x="1822" y="1650"/>
                </a:lnTo>
                <a:lnTo>
                  <a:pt x="1822" y="1651"/>
                </a:lnTo>
                <a:lnTo>
                  <a:pt x="1821" y="1651"/>
                </a:lnTo>
                <a:lnTo>
                  <a:pt x="1821" y="1652"/>
                </a:lnTo>
                <a:lnTo>
                  <a:pt x="1821" y="1653"/>
                </a:lnTo>
                <a:close/>
                <a:moveTo>
                  <a:pt x="1827" y="1640"/>
                </a:moveTo>
                <a:lnTo>
                  <a:pt x="1827" y="1641"/>
                </a:lnTo>
                <a:lnTo>
                  <a:pt x="1827" y="1640"/>
                </a:lnTo>
                <a:lnTo>
                  <a:pt x="1826" y="1640"/>
                </a:lnTo>
                <a:lnTo>
                  <a:pt x="1824" y="1640"/>
                </a:lnTo>
                <a:lnTo>
                  <a:pt x="1823" y="1640"/>
                </a:lnTo>
                <a:lnTo>
                  <a:pt x="1823" y="1639"/>
                </a:lnTo>
                <a:lnTo>
                  <a:pt x="1823" y="1638"/>
                </a:lnTo>
                <a:lnTo>
                  <a:pt x="1824" y="1639"/>
                </a:lnTo>
                <a:lnTo>
                  <a:pt x="1826" y="1639"/>
                </a:lnTo>
                <a:lnTo>
                  <a:pt x="1826" y="1640"/>
                </a:lnTo>
                <a:lnTo>
                  <a:pt x="1827" y="1640"/>
                </a:lnTo>
                <a:close/>
                <a:moveTo>
                  <a:pt x="1822" y="1585"/>
                </a:moveTo>
                <a:lnTo>
                  <a:pt x="1821" y="1588"/>
                </a:lnTo>
                <a:lnTo>
                  <a:pt x="1821" y="1587"/>
                </a:lnTo>
                <a:lnTo>
                  <a:pt x="1820" y="1585"/>
                </a:lnTo>
                <a:lnTo>
                  <a:pt x="1821" y="1585"/>
                </a:lnTo>
                <a:lnTo>
                  <a:pt x="1820" y="1583"/>
                </a:lnTo>
                <a:lnTo>
                  <a:pt x="1820" y="1582"/>
                </a:lnTo>
                <a:lnTo>
                  <a:pt x="1821" y="1582"/>
                </a:lnTo>
                <a:lnTo>
                  <a:pt x="1821" y="1583"/>
                </a:lnTo>
                <a:lnTo>
                  <a:pt x="1822" y="1583"/>
                </a:lnTo>
                <a:lnTo>
                  <a:pt x="1823" y="1583"/>
                </a:lnTo>
                <a:lnTo>
                  <a:pt x="1823" y="1584"/>
                </a:lnTo>
                <a:lnTo>
                  <a:pt x="1823" y="1585"/>
                </a:lnTo>
                <a:lnTo>
                  <a:pt x="1822" y="1585"/>
                </a:lnTo>
                <a:close/>
                <a:moveTo>
                  <a:pt x="1262" y="1281"/>
                </a:moveTo>
                <a:lnTo>
                  <a:pt x="1261" y="1282"/>
                </a:lnTo>
                <a:lnTo>
                  <a:pt x="1261" y="1281"/>
                </a:lnTo>
                <a:lnTo>
                  <a:pt x="1261" y="1280"/>
                </a:lnTo>
                <a:lnTo>
                  <a:pt x="1261" y="1278"/>
                </a:lnTo>
                <a:lnTo>
                  <a:pt x="1262" y="1278"/>
                </a:lnTo>
                <a:lnTo>
                  <a:pt x="1264" y="1277"/>
                </a:lnTo>
                <a:lnTo>
                  <a:pt x="1264" y="1278"/>
                </a:lnTo>
                <a:lnTo>
                  <a:pt x="1264" y="1280"/>
                </a:lnTo>
                <a:lnTo>
                  <a:pt x="1264" y="1281"/>
                </a:lnTo>
                <a:lnTo>
                  <a:pt x="1262" y="1281"/>
                </a:lnTo>
                <a:close/>
                <a:moveTo>
                  <a:pt x="1828" y="1236"/>
                </a:moveTo>
                <a:lnTo>
                  <a:pt x="1827" y="1236"/>
                </a:lnTo>
                <a:lnTo>
                  <a:pt x="1826" y="1234"/>
                </a:lnTo>
                <a:lnTo>
                  <a:pt x="1824" y="1234"/>
                </a:lnTo>
                <a:lnTo>
                  <a:pt x="1826" y="1233"/>
                </a:lnTo>
                <a:lnTo>
                  <a:pt x="1827" y="1233"/>
                </a:lnTo>
                <a:lnTo>
                  <a:pt x="1828" y="1234"/>
                </a:lnTo>
                <a:lnTo>
                  <a:pt x="1828" y="1236"/>
                </a:lnTo>
                <a:close/>
                <a:moveTo>
                  <a:pt x="1131" y="1218"/>
                </a:moveTo>
                <a:lnTo>
                  <a:pt x="1131" y="1219"/>
                </a:lnTo>
                <a:lnTo>
                  <a:pt x="1133" y="1219"/>
                </a:lnTo>
                <a:lnTo>
                  <a:pt x="1131" y="1219"/>
                </a:lnTo>
                <a:lnTo>
                  <a:pt x="1130" y="1219"/>
                </a:lnTo>
                <a:lnTo>
                  <a:pt x="1129" y="1219"/>
                </a:lnTo>
                <a:lnTo>
                  <a:pt x="1128" y="1219"/>
                </a:lnTo>
                <a:lnTo>
                  <a:pt x="1127" y="1220"/>
                </a:lnTo>
                <a:lnTo>
                  <a:pt x="1125" y="1221"/>
                </a:lnTo>
                <a:lnTo>
                  <a:pt x="1125" y="1222"/>
                </a:lnTo>
                <a:lnTo>
                  <a:pt x="1127" y="1224"/>
                </a:lnTo>
                <a:lnTo>
                  <a:pt x="1127" y="1225"/>
                </a:lnTo>
                <a:lnTo>
                  <a:pt x="1128" y="1226"/>
                </a:lnTo>
                <a:lnTo>
                  <a:pt x="1128" y="1227"/>
                </a:lnTo>
                <a:lnTo>
                  <a:pt x="1127" y="1228"/>
                </a:lnTo>
                <a:lnTo>
                  <a:pt x="1125" y="1228"/>
                </a:lnTo>
                <a:lnTo>
                  <a:pt x="1124" y="1230"/>
                </a:lnTo>
                <a:lnTo>
                  <a:pt x="1123" y="1230"/>
                </a:lnTo>
                <a:lnTo>
                  <a:pt x="1122" y="1231"/>
                </a:lnTo>
                <a:lnTo>
                  <a:pt x="1121" y="1231"/>
                </a:lnTo>
                <a:lnTo>
                  <a:pt x="1119" y="1231"/>
                </a:lnTo>
                <a:lnTo>
                  <a:pt x="1118" y="1231"/>
                </a:lnTo>
                <a:lnTo>
                  <a:pt x="1117" y="1231"/>
                </a:lnTo>
                <a:lnTo>
                  <a:pt x="1116" y="1231"/>
                </a:lnTo>
                <a:lnTo>
                  <a:pt x="1115" y="1230"/>
                </a:lnTo>
                <a:lnTo>
                  <a:pt x="1114" y="1230"/>
                </a:lnTo>
                <a:lnTo>
                  <a:pt x="1112" y="1230"/>
                </a:lnTo>
                <a:lnTo>
                  <a:pt x="1111" y="1228"/>
                </a:lnTo>
                <a:lnTo>
                  <a:pt x="1111" y="1227"/>
                </a:lnTo>
                <a:lnTo>
                  <a:pt x="1111" y="1226"/>
                </a:lnTo>
                <a:lnTo>
                  <a:pt x="1111" y="1225"/>
                </a:lnTo>
                <a:lnTo>
                  <a:pt x="1112" y="1224"/>
                </a:lnTo>
                <a:lnTo>
                  <a:pt x="1112" y="1222"/>
                </a:lnTo>
                <a:lnTo>
                  <a:pt x="1112" y="1221"/>
                </a:lnTo>
                <a:lnTo>
                  <a:pt x="1114" y="1220"/>
                </a:lnTo>
                <a:lnTo>
                  <a:pt x="1115" y="1219"/>
                </a:lnTo>
                <a:lnTo>
                  <a:pt x="1115" y="1218"/>
                </a:lnTo>
                <a:lnTo>
                  <a:pt x="1115" y="1217"/>
                </a:lnTo>
                <a:lnTo>
                  <a:pt x="1116" y="1215"/>
                </a:lnTo>
                <a:lnTo>
                  <a:pt x="1116" y="1214"/>
                </a:lnTo>
                <a:lnTo>
                  <a:pt x="1117" y="1214"/>
                </a:lnTo>
                <a:lnTo>
                  <a:pt x="1118" y="1214"/>
                </a:lnTo>
                <a:lnTo>
                  <a:pt x="1118" y="1213"/>
                </a:lnTo>
                <a:lnTo>
                  <a:pt x="1119" y="1213"/>
                </a:lnTo>
                <a:lnTo>
                  <a:pt x="1121" y="1213"/>
                </a:lnTo>
                <a:lnTo>
                  <a:pt x="1122" y="1213"/>
                </a:lnTo>
                <a:lnTo>
                  <a:pt x="1123" y="1213"/>
                </a:lnTo>
                <a:lnTo>
                  <a:pt x="1124" y="1214"/>
                </a:lnTo>
                <a:lnTo>
                  <a:pt x="1125" y="1214"/>
                </a:lnTo>
                <a:lnTo>
                  <a:pt x="1127" y="1214"/>
                </a:lnTo>
                <a:lnTo>
                  <a:pt x="1128" y="1215"/>
                </a:lnTo>
                <a:lnTo>
                  <a:pt x="1129" y="1215"/>
                </a:lnTo>
                <a:lnTo>
                  <a:pt x="1130" y="1215"/>
                </a:lnTo>
                <a:lnTo>
                  <a:pt x="1130" y="1217"/>
                </a:lnTo>
                <a:lnTo>
                  <a:pt x="1131" y="1217"/>
                </a:lnTo>
                <a:lnTo>
                  <a:pt x="1131" y="1218"/>
                </a:lnTo>
                <a:close/>
                <a:moveTo>
                  <a:pt x="1878" y="1213"/>
                </a:moveTo>
                <a:lnTo>
                  <a:pt x="1878" y="1214"/>
                </a:lnTo>
                <a:lnTo>
                  <a:pt x="1877" y="1215"/>
                </a:lnTo>
                <a:lnTo>
                  <a:pt x="1876" y="1215"/>
                </a:lnTo>
                <a:lnTo>
                  <a:pt x="1874" y="1214"/>
                </a:lnTo>
                <a:lnTo>
                  <a:pt x="1876" y="1214"/>
                </a:lnTo>
                <a:lnTo>
                  <a:pt x="1874" y="1213"/>
                </a:lnTo>
                <a:lnTo>
                  <a:pt x="1876" y="1213"/>
                </a:lnTo>
                <a:lnTo>
                  <a:pt x="1877" y="1213"/>
                </a:lnTo>
                <a:lnTo>
                  <a:pt x="1877" y="1212"/>
                </a:lnTo>
                <a:lnTo>
                  <a:pt x="1878" y="1212"/>
                </a:lnTo>
                <a:lnTo>
                  <a:pt x="1878" y="1213"/>
                </a:lnTo>
                <a:close/>
                <a:moveTo>
                  <a:pt x="1885" y="1218"/>
                </a:moveTo>
                <a:lnTo>
                  <a:pt x="1884" y="1218"/>
                </a:lnTo>
                <a:lnTo>
                  <a:pt x="1883" y="1217"/>
                </a:lnTo>
                <a:lnTo>
                  <a:pt x="1882" y="1215"/>
                </a:lnTo>
                <a:lnTo>
                  <a:pt x="1882" y="1214"/>
                </a:lnTo>
                <a:lnTo>
                  <a:pt x="1882" y="1213"/>
                </a:lnTo>
                <a:lnTo>
                  <a:pt x="1880" y="1213"/>
                </a:lnTo>
                <a:lnTo>
                  <a:pt x="1880" y="1212"/>
                </a:lnTo>
                <a:lnTo>
                  <a:pt x="1880" y="1211"/>
                </a:lnTo>
                <a:lnTo>
                  <a:pt x="1880" y="1212"/>
                </a:lnTo>
                <a:lnTo>
                  <a:pt x="1882" y="1212"/>
                </a:lnTo>
                <a:lnTo>
                  <a:pt x="1882" y="1213"/>
                </a:lnTo>
                <a:lnTo>
                  <a:pt x="1883" y="1213"/>
                </a:lnTo>
                <a:lnTo>
                  <a:pt x="1883" y="1214"/>
                </a:lnTo>
                <a:lnTo>
                  <a:pt x="1884" y="1215"/>
                </a:lnTo>
                <a:lnTo>
                  <a:pt x="1885" y="1217"/>
                </a:lnTo>
                <a:lnTo>
                  <a:pt x="1885" y="1218"/>
                </a:lnTo>
                <a:close/>
                <a:moveTo>
                  <a:pt x="1859" y="1208"/>
                </a:moveTo>
                <a:lnTo>
                  <a:pt x="1858" y="1207"/>
                </a:lnTo>
                <a:lnTo>
                  <a:pt x="1858" y="1206"/>
                </a:lnTo>
                <a:lnTo>
                  <a:pt x="1859" y="1205"/>
                </a:lnTo>
                <a:lnTo>
                  <a:pt x="1859" y="1203"/>
                </a:lnTo>
                <a:lnTo>
                  <a:pt x="1860" y="1203"/>
                </a:lnTo>
                <a:lnTo>
                  <a:pt x="1859" y="1205"/>
                </a:lnTo>
                <a:lnTo>
                  <a:pt x="1859" y="1206"/>
                </a:lnTo>
                <a:lnTo>
                  <a:pt x="1859" y="1207"/>
                </a:lnTo>
                <a:lnTo>
                  <a:pt x="1860" y="1208"/>
                </a:lnTo>
                <a:lnTo>
                  <a:pt x="1859" y="1208"/>
                </a:lnTo>
                <a:close/>
                <a:moveTo>
                  <a:pt x="1267" y="1180"/>
                </a:moveTo>
                <a:lnTo>
                  <a:pt x="1267" y="1181"/>
                </a:lnTo>
                <a:lnTo>
                  <a:pt x="1267" y="1180"/>
                </a:lnTo>
                <a:lnTo>
                  <a:pt x="1266" y="1180"/>
                </a:lnTo>
                <a:lnTo>
                  <a:pt x="1266" y="1178"/>
                </a:lnTo>
                <a:lnTo>
                  <a:pt x="1266" y="1177"/>
                </a:lnTo>
                <a:lnTo>
                  <a:pt x="1267" y="1178"/>
                </a:lnTo>
                <a:lnTo>
                  <a:pt x="1267" y="1180"/>
                </a:lnTo>
                <a:close/>
                <a:moveTo>
                  <a:pt x="1162" y="1207"/>
                </a:moveTo>
                <a:lnTo>
                  <a:pt x="1162" y="1208"/>
                </a:lnTo>
                <a:lnTo>
                  <a:pt x="1161" y="1207"/>
                </a:lnTo>
                <a:lnTo>
                  <a:pt x="1160" y="1207"/>
                </a:lnTo>
                <a:lnTo>
                  <a:pt x="1159" y="1207"/>
                </a:lnTo>
                <a:lnTo>
                  <a:pt x="1158" y="1207"/>
                </a:lnTo>
                <a:lnTo>
                  <a:pt x="1155" y="1208"/>
                </a:lnTo>
                <a:lnTo>
                  <a:pt x="1154" y="1209"/>
                </a:lnTo>
                <a:lnTo>
                  <a:pt x="1153" y="1209"/>
                </a:lnTo>
                <a:lnTo>
                  <a:pt x="1152" y="1209"/>
                </a:lnTo>
                <a:lnTo>
                  <a:pt x="1150" y="1209"/>
                </a:lnTo>
                <a:lnTo>
                  <a:pt x="1149" y="1208"/>
                </a:lnTo>
                <a:lnTo>
                  <a:pt x="1149" y="1207"/>
                </a:lnTo>
                <a:lnTo>
                  <a:pt x="1149" y="1206"/>
                </a:lnTo>
                <a:lnTo>
                  <a:pt x="1148" y="1206"/>
                </a:lnTo>
                <a:lnTo>
                  <a:pt x="1148" y="1205"/>
                </a:lnTo>
                <a:lnTo>
                  <a:pt x="1147" y="1203"/>
                </a:lnTo>
                <a:lnTo>
                  <a:pt x="1146" y="1202"/>
                </a:lnTo>
                <a:lnTo>
                  <a:pt x="1144" y="1201"/>
                </a:lnTo>
                <a:lnTo>
                  <a:pt x="1144" y="1200"/>
                </a:lnTo>
                <a:lnTo>
                  <a:pt x="1143" y="1200"/>
                </a:lnTo>
                <a:lnTo>
                  <a:pt x="1143" y="1199"/>
                </a:lnTo>
                <a:lnTo>
                  <a:pt x="1142" y="1197"/>
                </a:lnTo>
                <a:lnTo>
                  <a:pt x="1141" y="1196"/>
                </a:lnTo>
                <a:lnTo>
                  <a:pt x="1140" y="1196"/>
                </a:lnTo>
                <a:lnTo>
                  <a:pt x="1140" y="1195"/>
                </a:lnTo>
                <a:lnTo>
                  <a:pt x="1139" y="1195"/>
                </a:lnTo>
                <a:lnTo>
                  <a:pt x="1139" y="1194"/>
                </a:lnTo>
                <a:lnTo>
                  <a:pt x="1137" y="1194"/>
                </a:lnTo>
                <a:lnTo>
                  <a:pt x="1137" y="1193"/>
                </a:lnTo>
                <a:lnTo>
                  <a:pt x="1136" y="1192"/>
                </a:lnTo>
                <a:lnTo>
                  <a:pt x="1136" y="1190"/>
                </a:lnTo>
                <a:lnTo>
                  <a:pt x="1136" y="1189"/>
                </a:lnTo>
                <a:lnTo>
                  <a:pt x="1137" y="1188"/>
                </a:lnTo>
                <a:lnTo>
                  <a:pt x="1137" y="1187"/>
                </a:lnTo>
                <a:lnTo>
                  <a:pt x="1137" y="1186"/>
                </a:lnTo>
                <a:lnTo>
                  <a:pt x="1136" y="1186"/>
                </a:lnTo>
                <a:lnTo>
                  <a:pt x="1136" y="1184"/>
                </a:lnTo>
                <a:lnTo>
                  <a:pt x="1136" y="1183"/>
                </a:lnTo>
                <a:lnTo>
                  <a:pt x="1136" y="1182"/>
                </a:lnTo>
                <a:lnTo>
                  <a:pt x="1136" y="1181"/>
                </a:lnTo>
                <a:lnTo>
                  <a:pt x="1136" y="1180"/>
                </a:lnTo>
                <a:lnTo>
                  <a:pt x="1135" y="1178"/>
                </a:lnTo>
                <a:lnTo>
                  <a:pt x="1136" y="1177"/>
                </a:lnTo>
                <a:lnTo>
                  <a:pt x="1136" y="1176"/>
                </a:lnTo>
                <a:lnTo>
                  <a:pt x="1136" y="1175"/>
                </a:lnTo>
                <a:lnTo>
                  <a:pt x="1137" y="1174"/>
                </a:lnTo>
                <a:lnTo>
                  <a:pt x="1139" y="1174"/>
                </a:lnTo>
                <a:lnTo>
                  <a:pt x="1139" y="1172"/>
                </a:lnTo>
                <a:lnTo>
                  <a:pt x="1140" y="1171"/>
                </a:lnTo>
                <a:lnTo>
                  <a:pt x="1141" y="1171"/>
                </a:lnTo>
                <a:lnTo>
                  <a:pt x="1142" y="1171"/>
                </a:lnTo>
                <a:lnTo>
                  <a:pt x="1143" y="1171"/>
                </a:lnTo>
                <a:lnTo>
                  <a:pt x="1144" y="1171"/>
                </a:lnTo>
                <a:lnTo>
                  <a:pt x="1146" y="1171"/>
                </a:lnTo>
                <a:lnTo>
                  <a:pt x="1147" y="1172"/>
                </a:lnTo>
                <a:lnTo>
                  <a:pt x="1148" y="1172"/>
                </a:lnTo>
                <a:lnTo>
                  <a:pt x="1149" y="1172"/>
                </a:lnTo>
                <a:lnTo>
                  <a:pt x="1150" y="1172"/>
                </a:lnTo>
                <a:lnTo>
                  <a:pt x="1152" y="1172"/>
                </a:lnTo>
                <a:lnTo>
                  <a:pt x="1153" y="1174"/>
                </a:lnTo>
                <a:lnTo>
                  <a:pt x="1154" y="1174"/>
                </a:lnTo>
                <a:lnTo>
                  <a:pt x="1155" y="1174"/>
                </a:lnTo>
                <a:lnTo>
                  <a:pt x="1155" y="1175"/>
                </a:lnTo>
                <a:lnTo>
                  <a:pt x="1155" y="1176"/>
                </a:lnTo>
                <a:lnTo>
                  <a:pt x="1156" y="1177"/>
                </a:lnTo>
                <a:lnTo>
                  <a:pt x="1158" y="1178"/>
                </a:lnTo>
                <a:lnTo>
                  <a:pt x="1159" y="1180"/>
                </a:lnTo>
                <a:lnTo>
                  <a:pt x="1159" y="1181"/>
                </a:lnTo>
                <a:lnTo>
                  <a:pt x="1159" y="1182"/>
                </a:lnTo>
                <a:lnTo>
                  <a:pt x="1159" y="1183"/>
                </a:lnTo>
                <a:lnTo>
                  <a:pt x="1159" y="1184"/>
                </a:lnTo>
                <a:lnTo>
                  <a:pt x="1159" y="1186"/>
                </a:lnTo>
                <a:lnTo>
                  <a:pt x="1158" y="1187"/>
                </a:lnTo>
                <a:lnTo>
                  <a:pt x="1158" y="1188"/>
                </a:lnTo>
                <a:lnTo>
                  <a:pt x="1158" y="1190"/>
                </a:lnTo>
                <a:lnTo>
                  <a:pt x="1158" y="1192"/>
                </a:lnTo>
                <a:lnTo>
                  <a:pt x="1156" y="1193"/>
                </a:lnTo>
                <a:lnTo>
                  <a:pt x="1156" y="1194"/>
                </a:lnTo>
                <a:lnTo>
                  <a:pt x="1156" y="1195"/>
                </a:lnTo>
                <a:lnTo>
                  <a:pt x="1156" y="1196"/>
                </a:lnTo>
                <a:lnTo>
                  <a:pt x="1156" y="1197"/>
                </a:lnTo>
                <a:lnTo>
                  <a:pt x="1156" y="1199"/>
                </a:lnTo>
                <a:lnTo>
                  <a:pt x="1156" y="1200"/>
                </a:lnTo>
                <a:lnTo>
                  <a:pt x="1158" y="1201"/>
                </a:lnTo>
                <a:lnTo>
                  <a:pt x="1158" y="1202"/>
                </a:lnTo>
                <a:lnTo>
                  <a:pt x="1158" y="1203"/>
                </a:lnTo>
                <a:lnTo>
                  <a:pt x="1159" y="1203"/>
                </a:lnTo>
                <a:lnTo>
                  <a:pt x="1160" y="1205"/>
                </a:lnTo>
                <a:lnTo>
                  <a:pt x="1161" y="1206"/>
                </a:lnTo>
                <a:lnTo>
                  <a:pt x="1162" y="1207"/>
                </a:lnTo>
                <a:close/>
                <a:moveTo>
                  <a:pt x="1852" y="1161"/>
                </a:moveTo>
                <a:lnTo>
                  <a:pt x="1851" y="1162"/>
                </a:lnTo>
                <a:lnTo>
                  <a:pt x="1851" y="1161"/>
                </a:lnTo>
                <a:lnTo>
                  <a:pt x="1849" y="1161"/>
                </a:lnTo>
                <a:lnTo>
                  <a:pt x="1848" y="1161"/>
                </a:lnTo>
                <a:lnTo>
                  <a:pt x="1848" y="1159"/>
                </a:lnTo>
                <a:lnTo>
                  <a:pt x="1847" y="1159"/>
                </a:lnTo>
                <a:lnTo>
                  <a:pt x="1848" y="1158"/>
                </a:lnTo>
                <a:lnTo>
                  <a:pt x="1848" y="1157"/>
                </a:lnTo>
                <a:lnTo>
                  <a:pt x="1849" y="1157"/>
                </a:lnTo>
                <a:lnTo>
                  <a:pt x="1851" y="1158"/>
                </a:lnTo>
                <a:lnTo>
                  <a:pt x="1852" y="1159"/>
                </a:lnTo>
                <a:lnTo>
                  <a:pt x="1852" y="1161"/>
                </a:lnTo>
                <a:close/>
                <a:moveTo>
                  <a:pt x="1195" y="1090"/>
                </a:moveTo>
                <a:lnTo>
                  <a:pt x="1195" y="1089"/>
                </a:lnTo>
                <a:lnTo>
                  <a:pt x="1195" y="1088"/>
                </a:lnTo>
                <a:lnTo>
                  <a:pt x="1195" y="1087"/>
                </a:lnTo>
                <a:lnTo>
                  <a:pt x="1193" y="1086"/>
                </a:lnTo>
                <a:lnTo>
                  <a:pt x="1193" y="1084"/>
                </a:lnTo>
                <a:lnTo>
                  <a:pt x="1192" y="1083"/>
                </a:lnTo>
                <a:lnTo>
                  <a:pt x="1191" y="1082"/>
                </a:lnTo>
                <a:lnTo>
                  <a:pt x="1191" y="1081"/>
                </a:lnTo>
                <a:lnTo>
                  <a:pt x="1190" y="1081"/>
                </a:lnTo>
                <a:lnTo>
                  <a:pt x="1190" y="1080"/>
                </a:lnTo>
                <a:lnTo>
                  <a:pt x="1189" y="1078"/>
                </a:lnTo>
                <a:lnTo>
                  <a:pt x="1189" y="1077"/>
                </a:lnTo>
                <a:lnTo>
                  <a:pt x="1187" y="1076"/>
                </a:lnTo>
                <a:lnTo>
                  <a:pt x="1187" y="1075"/>
                </a:lnTo>
                <a:lnTo>
                  <a:pt x="1186" y="1075"/>
                </a:lnTo>
                <a:lnTo>
                  <a:pt x="1186" y="1074"/>
                </a:lnTo>
                <a:lnTo>
                  <a:pt x="1185" y="1072"/>
                </a:lnTo>
                <a:lnTo>
                  <a:pt x="1184" y="1071"/>
                </a:lnTo>
                <a:lnTo>
                  <a:pt x="1184" y="1070"/>
                </a:lnTo>
                <a:lnTo>
                  <a:pt x="1184" y="1069"/>
                </a:lnTo>
                <a:lnTo>
                  <a:pt x="1184" y="1068"/>
                </a:lnTo>
                <a:lnTo>
                  <a:pt x="1183" y="1068"/>
                </a:lnTo>
                <a:lnTo>
                  <a:pt x="1183" y="1067"/>
                </a:lnTo>
                <a:lnTo>
                  <a:pt x="1183" y="1065"/>
                </a:lnTo>
                <a:lnTo>
                  <a:pt x="1184" y="1067"/>
                </a:lnTo>
                <a:lnTo>
                  <a:pt x="1185" y="1067"/>
                </a:lnTo>
                <a:lnTo>
                  <a:pt x="1186" y="1067"/>
                </a:lnTo>
                <a:lnTo>
                  <a:pt x="1187" y="1067"/>
                </a:lnTo>
                <a:lnTo>
                  <a:pt x="1189" y="1068"/>
                </a:lnTo>
                <a:lnTo>
                  <a:pt x="1190" y="1068"/>
                </a:lnTo>
                <a:lnTo>
                  <a:pt x="1191" y="1069"/>
                </a:lnTo>
                <a:lnTo>
                  <a:pt x="1192" y="1070"/>
                </a:lnTo>
                <a:lnTo>
                  <a:pt x="1193" y="1071"/>
                </a:lnTo>
                <a:lnTo>
                  <a:pt x="1195" y="1072"/>
                </a:lnTo>
                <a:lnTo>
                  <a:pt x="1196" y="1072"/>
                </a:lnTo>
                <a:lnTo>
                  <a:pt x="1196" y="1074"/>
                </a:lnTo>
                <a:lnTo>
                  <a:pt x="1196" y="1075"/>
                </a:lnTo>
                <a:lnTo>
                  <a:pt x="1197" y="1076"/>
                </a:lnTo>
                <a:lnTo>
                  <a:pt x="1197" y="1077"/>
                </a:lnTo>
                <a:lnTo>
                  <a:pt x="1197" y="1078"/>
                </a:lnTo>
                <a:lnTo>
                  <a:pt x="1197" y="1080"/>
                </a:lnTo>
                <a:lnTo>
                  <a:pt x="1197" y="1081"/>
                </a:lnTo>
                <a:lnTo>
                  <a:pt x="1197" y="1082"/>
                </a:lnTo>
                <a:lnTo>
                  <a:pt x="1197" y="1083"/>
                </a:lnTo>
                <a:lnTo>
                  <a:pt x="1197" y="1084"/>
                </a:lnTo>
                <a:lnTo>
                  <a:pt x="1197" y="1086"/>
                </a:lnTo>
                <a:lnTo>
                  <a:pt x="1197" y="1087"/>
                </a:lnTo>
                <a:lnTo>
                  <a:pt x="1197" y="1088"/>
                </a:lnTo>
                <a:lnTo>
                  <a:pt x="1196" y="1089"/>
                </a:lnTo>
                <a:lnTo>
                  <a:pt x="1196" y="1090"/>
                </a:lnTo>
                <a:lnTo>
                  <a:pt x="1195" y="1090"/>
                </a:lnTo>
                <a:close/>
                <a:moveTo>
                  <a:pt x="1212" y="1058"/>
                </a:moveTo>
                <a:lnTo>
                  <a:pt x="1212" y="1059"/>
                </a:lnTo>
                <a:lnTo>
                  <a:pt x="1211" y="1058"/>
                </a:lnTo>
                <a:lnTo>
                  <a:pt x="1211" y="1057"/>
                </a:lnTo>
                <a:lnTo>
                  <a:pt x="1210" y="1057"/>
                </a:lnTo>
                <a:lnTo>
                  <a:pt x="1210" y="1056"/>
                </a:lnTo>
                <a:lnTo>
                  <a:pt x="1210" y="1055"/>
                </a:lnTo>
                <a:lnTo>
                  <a:pt x="1209" y="1053"/>
                </a:lnTo>
                <a:lnTo>
                  <a:pt x="1208" y="1052"/>
                </a:lnTo>
                <a:lnTo>
                  <a:pt x="1206" y="1051"/>
                </a:lnTo>
                <a:lnTo>
                  <a:pt x="1206" y="1050"/>
                </a:lnTo>
                <a:lnTo>
                  <a:pt x="1208" y="1050"/>
                </a:lnTo>
                <a:lnTo>
                  <a:pt x="1208" y="1049"/>
                </a:lnTo>
                <a:lnTo>
                  <a:pt x="1209" y="1049"/>
                </a:lnTo>
                <a:lnTo>
                  <a:pt x="1210" y="1049"/>
                </a:lnTo>
                <a:lnTo>
                  <a:pt x="1211" y="1049"/>
                </a:lnTo>
                <a:lnTo>
                  <a:pt x="1211" y="1050"/>
                </a:lnTo>
                <a:lnTo>
                  <a:pt x="1212" y="1050"/>
                </a:lnTo>
                <a:lnTo>
                  <a:pt x="1212" y="1051"/>
                </a:lnTo>
                <a:lnTo>
                  <a:pt x="1212" y="1052"/>
                </a:lnTo>
                <a:lnTo>
                  <a:pt x="1214" y="1053"/>
                </a:lnTo>
                <a:lnTo>
                  <a:pt x="1214" y="1055"/>
                </a:lnTo>
                <a:lnTo>
                  <a:pt x="1214" y="1056"/>
                </a:lnTo>
                <a:lnTo>
                  <a:pt x="1212" y="1057"/>
                </a:lnTo>
                <a:lnTo>
                  <a:pt x="1212" y="1058"/>
                </a:lnTo>
                <a:close/>
                <a:moveTo>
                  <a:pt x="954" y="1049"/>
                </a:moveTo>
                <a:lnTo>
                  <a:pt x="954" y="1050"/>
                </a:lnTo>
                <a:lnTo>
                  <a:pt x="955" y="1050"/>
                </a:lnTo>
                <a:lnTo>
                  <a:pt x="954" y="1051"/>
                </a:lnTo>
                <a:lnTo>
                  <a:pt x="954" y="1052"/>
                </a:lnTo>
                <a:lnTo>
                  <a:pt x="953" y="1052"/>
                </a:lnTo>
                <a:lnTo>
                  <a:pt x="952" y="1051"/>
                </a:lnTo>
                <a:lnTo>
                  <a:pt x="950" y="1050"/>
                </a:lnTo>
                <a:lnTo>
                  <a:pt x="949" y="1049"/>
                </a:lnTo>
                <a:lnTo>
                  <a:pt x="948" y="1049"/>
                </a:lnTo>
                <a:lnTo>
                  <a:pt x="948" y="1050"/>
                </a:lnTo>
                <a:lnTo>
                  <a:pt x="948" y="1049"/>
                </a:lnTo>
                <a:lnTo>
                  <a:pt x="948" y="1048"/>
                </a:lnTo>
                <a:lnTo>
                  <a:pt x="948" y="1046"/>
                </a:lnTo>
                <a:lnTo>
                  <a:pt x="948" y="1045"/>
                </a:lnTo>
                <a:lnTo>
                  <a:pt x="948" y="1044"/>
                </a:lnTo>
                <a:lnTo>
                  <a:pt x="948" y="1043"/>
                </a:lnTo>
                <a:lnTo>
                  <a:pt x="948" y="1042"/>
                </a:lnTo>
                <a:lnTo>
                  <a:pt x="949" y="1042"/>
                </a:lnTo>
                <a:lnTo>
                  <a:pt x="950" y="1040"/>
                </a:lnTo>
                <a:lnTo>
                  <a:pt x="952" y="1042"/>
                </a:lnTo>
                <a:lnTo>
                  <a:pt x="953" y="1043"/>
                </a:lnTo>
                <a:lnTo>
                  <a:pt x="954" y="1043"/>
                </a:lnTo>
                <a:lnTo>
                  <a:pt x="955" y="1044"/>
                </a:lnTo>
                <a:lnTo>
                  <a:pt x="955" y="1045"/>
                </a:lnTo>
                <a:lnTo>
                  <a:pt x="955" y="1046"/>
                </a:lnTo>
                <a:lnTo>
                  <a:pt x="954" y="1048"/>
                </a:lnTo>
                <a:lnTo>
                  <a:pt x="954" y="1049"/>
                </a:lnTo>
                <a:close/>
                <a:moveTo>
                  <a:pt x="980" y="1037"/>
                </a:moveTo>
                <a:lnTo>
                  <a:pt x="979" y="1037"/>
                </a:lnTo>
                <a:lnTo>
                  <a:pt x="978" y="1036"/>
                </a:lnTo>
                <a:lnTo>
                  <a:pt x="978" y="1034"/>
                </a:lnTo>
                <a:lnTo>
                  <a:pt x="978" y="1033"/>
                </a:lnTo>
                <a:lnTo>
                  <a:pt x="979" y="1033"/>
                </a:lnTo>
                <a:lnTo>
                  <a:pt x="980" y="1033"/>
                </a:lnTo>
                <a:lnTo>
                  <a:pt x="980" y="1034"/>
                </a:lnTo>
                <a:lnTo>
                  <a:pt x="980" y="1036"/>
                </a:lnTo>
                <a:lnTo>
                  <a:pt x="980" y="1037"/>
                </a:lnTo>
                <a:close/>
                <a:moveTo>
                  <a:pt x="986" y="1018"/>
                </a:moveTo>
                <a:lnTo>
                  <a:pt x="987" y="1018"/>
                </a:lnTo>
                <a:lnTo>
                  <a:pt x="989" y="1018"/>
                </a:lnTo>
                <a:lnTo>
                  <a:pt x="989" y="1019"/>
                </a:lnTo>
                <a:lnTo>
                  <a:pt x="990" y="1020"/>
                </a:lnTo>
                <a:lnTo>
                  <a:pt x="990" y="1021"/>
                </a:lnTo>
                <a:lnTo>
                  <a:pt x="990" y="1023"/>
                </a:lnTo>
                <a:lnTo>
                  <a:pt x="990" y="1024"/>
                </a:lnTo>
                <a:lnTo>
                  <a:pt x="989" y="1025"/>
                </a:lnTo>
                <a:lnTo>
                  <a:pt x="989" y="1026"/>
                </a:lnTo>
                <a:lnTo>
                  <a:pt x="989" y="1027"/>
                </a:lnTo>
                <a:lnTo>
                  <a:pt x="987" y="1027"/>
                </a:lnTo>
                <a:lnTo>
                  <a:pt x="986" y="1028"/>
                </a:lnTo>
                <a:lnTo>
                  <a:pt x="985" y="1028"/>
                </a:lnTo>
                <a:lnTo>
                  <a:pt x="984" y="1028"/>
                </a:lnTo>
                <a:lnTo>
                  <a:pt x="983" y="1027"/>
                </a:lnTo>
                <a:lnTo>
                  <a:pt x="983" y="1026"/>
                </a:lnTo>
                <a:lnTo>
                  <a:pt x="983" y="1025"/>
                </a:lnTo>
                <a:lnTo>
                  <a:pt x="981" y="1025"/>
                </a:lnTo>
                <a:lnTo>
                  <a:pt x="981" y="1024"/>
                </a:lnTo>
                <a:lnTo>
                  <a:pt x="981" y="1023"/>
                </a:lnTo>
                <a:lnTo>
                  <a:pt x="981" y="1021"/>
                </a:lnTo>
                <a:lnTo>
                  <a:pt x="981" y="1020"/>
                </a:lnTo>
                <a:lnTo>
                  <a:pt x="980" y="1018"/>
                </a:lnTo>
                <a:lnTo>
                  <a:pt x="980" y="1017"/>
                </a:lnTo>
                <a:lnTo>
                  <a:pt x="980" y="1015"/>
                </a:lnTo>
                <a:lnTo>
                  <a:pt x="980" y="1014"/>
                </a:lnTo>
                <a:lnTo>
                  <a:pt x="981" y="1014"/>
                </a:lnTo>
                <a:lnTo>
                  <a:pt x="981" y="1013"/>
                </a:lnTo>
                <a:lnTo>
                  <a:pt x="983" y="1014"/>
                </a:lnTo>
                <a:lnTo>
                  <a:pt x="984" y="1014"/>
                </a:lnTo>
                <a:lnTo>
                  <a:pt x="984" y="1015"/>
                </a:lnTo>
                <a:lnTo>
                  <a:pt x="985" y="1015"/>
                </a:lnTo>
                <a:lnTo>
                  <a:pt x="985" y="1017"/>
                </a:lnTo>
                <a:lnTo>
                  <a:pt x="986" y="1017"/>
                </a:lnTo>
                <a:lnTo>
                  <a:pt x="986" y="1018"/>
                </a:lnTo>
                <a:close/>
                <a:moveTo>
                  <a:pt x="973" y="1009"/>
                </a:moveTo>
                <a:lnTo>
                  <a:pt x="972" y="1009"/>
                </a:lnTo>
                <a:lnTo>
                  <a:pt x="972" y="1008"/>
                </a:lnTo>
                <a:lnTo>
                  <a:pt x="971" y="1008"/>
                </a:lnTo>
                <a:lnTo>
                  <a:pt x="971" y="1007"/>
                </a:lnTo>
                <a:lnTo>
                  <a:pt x="969" y="1007"/>
                </a:lnTo>
                <a:lnTo>
                  <a:pt x="969" y="1006"/>
                </a:lnTo>
                <a:lnTo>
                  <a:pt x="969" y="1005"/>
                </a:lnTo>
                <a:lnTo>
                  <a:pt x="969" y="1003"/>
                </a:lnTo>
                <a:lnTo>
                  <a:pt x="971" y="1002"/>
                </a:lnTo>
                <a:lnTo>
                  <a:pt x="971" y="1001"/>
                </a:lnTo>
                <a:lnTo>
                  <a:pt x="972" y="1001"/>
                </a:lnTo>
                <a:lnTo>
                  <a:pt x="973" y="1002"/>
                </a:lnTo>
                <a:lnTo>
                  <a:pt x="973" y="1003"/>
                </a:lnTo>
                <a:lnTo>
                  <a:pt x="973" y="1005"/>
                </a:lnTo>
                <a:lnTo>
                  <a:pt x="973" y="1006"/>
                </a:lnTo>
                <a:lnTo>
                  <a:pt x="974" y="1007"/>
                </a:lnTo>
                <a:lnTo>
                  <a:pt x="974" y="1008"/>
                </a:lnTo>
                <a:lnTo>
                  <a:pt x="973" y="1009"/>
                </a:lnTo>
                <a:close/>
                <a:moveTo>
                  <a:pt x="1193" y="973"/>
                </a:moveTo>
                <a:lnTo>
                  <a:pt x="1193" y="971"/>
                </a:lnTo>
                <a:lnTo>
                  <a:pt x="1193" y="970"/>
                </a:lnTo>
                <a:lnTo>
                  <a:pt x="1193" y="968"/>
                </a:lnTo>
                <a:lnTo>
                  <a:pt x="1195" y="968"/>
                </a:lnTo>
                <a:lnTo>
                  <a:pt x="1195" y="967"/>
                </a:lnTo>
                <a:lnTo>
                  <a:pt x="1196" y="968"/>
                </a:lnTo>
                <a:lnTo>
                  <a:pt x="1196" y="969"/>
                </a:lnTo>
                <a:lnTo>
                  <a:pt x="1196" y="970"/>
                </a:lnTo>
                <a:lnTo>
                  <a:pt x="1196" y="971"/>
                </a:lnTo>
                <a:lnTo>
                  <a:pt x="1195" y="973"/>
                </a:lnTo>
                <a:lnTo>
                  <a:pt x="1193" y="973"/>
                </a:lnTo>
                <a:close/>
                <a:moveTo>
                  <a:pt x="1236" y="953"/>
                </a:moveTo>
                <a:lnTo>
                  <a:pt x="1237" y="953"/>
                </a:lnTo>
                <a:lnTo>
                  <a:pt x="1239" y="953"/>
                </a:lnTo>
                <a:lnTo>
                  <a:pt x="1240" y="953"/>
                </a:lnTo>
                <a:lnTo>
                  <a:pt x="1241" y="955"/>
                </a:lnTo>
                <a:lnTo>
                  <a:pt x="1242" y="955"/>
                </a:lnTo>
                <a:lnTo>
                  <a:pt x="1243" y="955"/>
                </a:lnTo>
                <a:lnTo>
                  <a:pt x="1242" y="956"/>
                </a:lnTo>
                <a:lnTo>
                  <a:pt x="1242" y="957"/>
                </a:lnTo>
                <a:lnTo>
                  <a:pt x="1242" y="958"/>
                </a:lnTo>
                <a:lnTo>
                  <a:pt x="1243" y="959"/>
                </a:lnTo>
                <a:lnTo>
                  <a:pt x="1243" y="961"/>
                </a:lnTo>
                <a:lnTo>
                  <a:pt x="1243" y="962"/>
                </a:lnTo>
                <a:lnTo>
                  <a:pt x="1243" y="963"/>
                </a:lnTo>
                <a:lnTo>
                  <a:pt x="1242" y="963"/>
                </a:lnTo>
                <a:lnTo>
                  <a:pt x="1242" y="964"/>
                </a:lnTo>
                <a:lnTo>
                  <a:pt x="1242" y="965"/>
                </a:lnTo>
                <a:lnTo>
                  <a:pt x="1241" y="965"/>
                </a:lnTo>
                <a:lnTo>
                  <a:pt x="1241" y="967"/>
                </a:lnTo>
                <a:lnTo>
                  <a:pt x="1240" y="967"/>
                </a:lnTo>
                <a:lnTo>
                  <a:pt x="1240" y="968"/>
                </a:lnTo>
                <a:lnTo>
                  <a:pt x="1239" y="969"/>
                </a:lnTo>
                <a:lnTo>
                  <a:pt x="1237" y="970"/>
                </a:lnTo>
                <a:lnTo>
                  <a:pt x="1237" y="971"/>
                </a:lnTo>
                <a:lnTo>
                  <a:pt x="1236" y="971"/>
                </a:lnTo>
                <a:lnTo>
                  <a:pt x="1235" y="971"/>
                </a:lnTo>
                <a:lnTo>
                  <a:pt x="1234" y="971"/>
                </a:lnTo>
                <a:lnTo>
                  <a:pt x="1233" y="971"/>
                </a:lnTo>
                <a:lnTo>
                  <a:pt x="1231" y="971"/>
                </a:lnTo>
                <a:lnTo>
                  <a:pt x="1231" y="970"/>
                </a:lnTo>
                <a:lnTo>
                  <a:pt x="1231" y="969"/>
                </a:lnTo>
                <a:lnTo>
                  <a:pt x="1233" y="968"/>
                </a:lnTo>
                <a:lnTo>
                  <a:pt x="1233" y="967"/>
                </a:lnTo>
                <a:lnTo>
                  <a:pt x="1231" y="965"/>
                </a:lnTo>
                <a:lnTo>
                  <a:pt x="1233" y="965"/>
                </a:lnTo>
                <a:lnTo>
                  <a:pt x="1234" y="965"/>
                </a:lnTo>
                <a:lnTo>
                  <a:pt x="1234" y="964"/>
                </a:lnTo>
                <a:lnTo>
                  <a:pt x="1234" y="963"/>
                </a:lnTo>
                <a:lnTo>
                  <a:pt x="1234" y="962"/>
                </a:lnTo>
                <a:lnTo>
                  <a:pt x="1233" y="961"/>
                </a:lnTo>
                <a:lnTo>
                  <a:pt x="1233" y="959"/>
                </a:lnTo>
                <a:lnTo>
                  <a:pt x="1233" y="958"/>
                </a:lnTo>
                <a:lnTo>
                  <a:pt x="1231" y="957"/>
                </a:lnTo>
                <a:lnTo>
                  <a:pt x="1231" y="956"/>
                </a:lnTo>
                <a:lnTo>
                  <a:pt x="1231" y="955"/>
                </a:lnTo>
                <a:lnTo>
                  <a:pt x="1233" y="955"/>
                </a:lnTo>
                <a:lnTo>
                  <a:pt x="1233" y="953"/>
                </a:lnTo>
                <a:lnTo>
                  <a:pt x="1234" y="953"/>
                </a:lnTo>
                <a:lnTo>
                  <a:pt x="1235" y="953"/>
                </a:lnTo>
                <a:lnTo>
                  <a:pt x="1236" y="952"/>
                </a:lnTo>
                <a:lnTo>
                  <a:pt x="1236" y="953"/>
                </a:lnTo>
                <a:close/>
                <a:moveTo>
                  <a:pt x="1273" y="951"/>
                </a:moveTo>
                <a:lnTo>
                  <a:pt x="1274" y="951"/>
                </a:lnTo>
                <a:lnTo>
                  <a:pt x="1275" y="951"/>
                </a:lnTo>
                <a:lnTo>
                  <a:pt x="1277" y="951"/>
                </a:lnTo>
                <a:lnTo>
                  <a:pt x="1278" y="951"/>
                </a:lnTo>
                <a:lnTo>
                  <a:pt x="1279" y="951"/>
                </a:lnTo>
                <a:lnTo>
                  <a:pt x="1279" y="950"/>
                </a:lnTo>
                <a:lnTo>
                  <a:pt x="1280" y="950"/>
                </a:lnTo>
                <a:lnTo>
                  <a:pt x="1281" y="950"/>
                </a:lnTo>
                <a:lnTo>
                  <a:pt x="1283" y="950"/>
                </a:lnTo>
                <a:lnTo>
                  <a:pt x="1283" y="951"/>
                </a:lnTo>
                <a:lnTo>
                  <a:pt x="1283" y="952"/>
                </a:lnTo>
                <a:lnTo>
                  <a:pt x="1284" y="952"/>
                </a:lnTo>
                <a:lnTo>
                  <a:pt x="1283" y="953"/>
                </a:lnTo>
                <a:lnTo>
                  <a:pt x="1283" y="955"/>
                </a:lnTo>
                <a:lnTo>
                  <a:pt x="1281" y="955"/>
                </a:lnTo>
                <a:lnTo>
                  <a:pt x="1280" y="955"/>
                </a:lnTo>
                <a:lnTo>
                  <a:pt x="1280" y="953"/>
                </a:lnTo>
                <a:lnTo>
                  <a:pt x="1280" y="952"/>
                </a:lnTo>
                <a:lnTo>
                  <a:pt x="1279" y="952"/>
                </a:lnTo>
                <a:lnTo>
                  <a:pt x="1278" y="952"/>
                </a:lnTo>
                <a:lnTo>
                  <a:pt x="1278" y="953"/>
                </a:lnTo>
                <a:lnTo>
                  <a:pt x="1277" y="955"/>
                </a:lnTo>
                <a:lnTo>
                  <a:pt x="1277" y="956"/>
                </a:lnTo>
                <a:lnTo>
                  <a:pt x="1278" y="956"/>
                </a:lnTo>
                <a:lnTo>
                  <a:pt x="1278" y="957"/>
                </a:lnTo>
                <a:lnTo>
                  <a:pt x="1279" y="957"/>
                </a:lnTo>
                <a:lnTo>
                  <a:pt x="1280" y="957"/>
                </a:lnTo>
                <a:lnTo>
                  <a:pt x="1280" y="958"/>
                </a:lnTo>
                <a:lnTo>
                  <a:pt x="1280" y="959"/>
                </a:lnTo>
                <a:lnTo>
                  <a:pt x="1281" y="959"/>
                </a:lnTo>
                <a:lnTo>
                  <a:pt x="1283" y="959"/>
                </a:lnTo>
                <a:lnTo>
                  <a:pt x="1283" y="961"/>
                </a:lnTo>
                <a:lnTo>
                  <a:pt x="1283" y="962"/>
                </a:lnTo>
                <a:lnTo>
                  <a:pt x="1283" y="963"/>
                </a:lnTo>
                <a:lnTo>
                  <a:pt x="1283" y="964"/>
                </a:lnTo>
                <a:lnTo>
                  <a:pt x="1284" y="964"/>
                </a:lnTo>
                <a:lnTo>
                  <a:pt x="1284" y="965"/>
                </a:lnTo>
                <a:lnTo>
                  <a:pt x="1284" y="967"/>
                </a:lnTo>
                <a:lnTo>
                  <a:pt x="1284" y="968"/>
                </a:lnTo>
                <a:lnTo>
                  <a:pt x="1284" y="969"/>
                </a:lnTo>
                <a:lnTo>
                  <a:pt x="1284" y="970"/>
                </a:lnTo>
                <a:lnTo>
                  <a:pt x="1284" y="971"/>
                </a:lnTo>
                <a:lnTo>
                  <a:pt x="1284" y="973"/>
                </a:lnTo>
                <a:lnTo>
                  <a:pt x="1283" y="973"/>
                </a:lnTo>
                <a:lnTo>
                  <a:pt x="1283" y="974"/>
                </a:lnTo>
                <a:lnTo>
                  <a:pt x="1281" y="974"/>
                </a:lnTo>
                <a:lnTo>
                  <a:pt x="1281" y="975"/>
                </a:lnTo>
                <a:lnTo>
                  <a:pt x="1281" y="976"/>
                </a:lnTo>
                <a:lnTo>
                  <a:pt x="1281" y="977"/>
                </a:lnTo>
                <a:lnTo>
                  <a:pt x="1281" y="978"/>
                </a:lnTo>
                <a:lnTo>
                  <a:pt x="1281" y="980"/>
                </a:lnTo>
                <a:lnTo>
                  <a:pt x="1281" y="981"/>
                </a:lnTo>
                <a:lnTo>
                  <a:pt x="1283" y="982"/>
                </a:lnTo>
                <a:lnTo>
                  <a:pt x="1283" y="983"/>
                </a:lnTo>
                <a:lnTo>
                  <a:pt x="1283" y="984"/>
                </a:lnTo>
                <a:lnTo>
                  <a:pt x="1284" y="984"/>
                </a:lnTo>
                <a:lnTo>
                  <a:pt x="1284" y="986"/>
                </a:lnTo>
                <a:lnTo>
                  <a:pt x="1285" y="987"/>
                </a:lnTo>
                <a:lnTo>
                  <a:pt x="1285" y="988"/>
                </a:lnTo>
                <a:lnTo>
                  <a:pt x="1285" y="989"/>
                </a:lnTo>
                <a:lnTo>
                  <a:pt x="1285" y="990"/>
                </a:lnTo>
                <a:lnTo>
                  <a:pt x="1285" y="992"/>
                </a:lnTo>
                <a:lnTo>
                  <a:pt x="1286" y="992"/>
                </a:lnTo>
                <a:lnTo>
                  <a:pt x="1286" y="993"/>
                </a:lnTo>
                <a:lnTo>
                  <a:pt x="1286" y="994"/>
                </a:lnTo>
                <a:lnTo>
                  <a:pt x="1286" y="995"/>
                </a:lnTo>
                <a:lnTo>
                  <a:pt x="1286" y="996"/>
                </a:lnTo>
                <a:lnTo>
                  <a:pt x="1286" y="998"/>
                </a:lnTo>
                <a:lnTo>
                  <a:pt x="1286" y="999"/>
                </a:lnTo>
                <a:lnTo>
                  <a:pt x="1286" y="1000"/>
                </a:lnTo>
                <a:lnTo>
                  <a:pt x="1286" y="1001"/>
                </a:lnTo>
                <a:lnTo>
                  <a:pt x="1285" y="1002"/>
                </a:lnTo>
                <a:lnTo>
                  <a:pt x="1285" y="1003"/>
                </a:lnTo>
                <a:lnTo>
                  <a:pt x="1285" y="1005"/>
                </a:lnTo>
                <a:lnTo>
                  <a:pt x="1284" y="1006"/>
                </a:lnTo>
                <a:lnTo>
                  <a:pt x="1283" y="1006"/>
                </a:lnTo>
                <a:lnTo>
                  <a:pt x="1281" y="1007"/>
                </a:lnTo>
                <a:lnTo>
                  <a:pt x="1280" y="1008"/>
                </a:lnTo>
                <a:lnTo>
                  <a:pt x="1280" y="1009"/>
                </a:lnTo>
                <a:lnTo>
                  <a:pt x="1279" y="1009"/>
                </a:lnTo>
                <a:lnTo>
                  <a:pt x="1278" y="1009"/>
                </a:lnTo>
                <a:lnTo>
                  <a:pt x="1278" y="1011"/>
                </a:lnTo>
                <a:lnTo>
                  <a:pt x="1277" y="1011"/>
                </a:lnTo>
                <a:lnTo>
                  <a:pt x="1275" y="1011"/>
                </a:lnTo>
                <a:lnTo>
                  <a:pt x="1275" y="1012"/>
                </a:lnTo>
                <a:lnTo>
                  <a:pt x="1274" y="1013"/>
                </a:lnTo>
                <a:lnTo>
                  <a:pt x="1274" y="1014"/>
                </a:lnTo>
                <a:lnTo>
                  <a:pt x="1274" y="1015"/>
                </a:lnTo>
                <a:lnTo>
                  <a:pt x="1273" y="1015"/>
                </a:lnTo>
                <a:lnTo>
                  <a:pt x="1273" y="1017"/>
                </a:lnTo>
                <a:lnTo>
                  <a:pt x="1272" y="1017"/>
                </a:lnTo>
                <a:lnTo>
                  <a:pt x="1271" y="1018"/>
                </a:lnTo>
                <a:lnTo>
                  <a:pt x="1270" y="1018"/>
                </a:lnTo>
                <a:lnTo>
                  <a:pt x="1268" y="1018"/>
                </a:lnTo>
                <a:lnTo>
                  <a:pt x="1267" y="1018"/>
                </a:lnTo>
                <a:lnTo>
                  <a:pt x="1266" y="1018"/>
                </a:lnTo>
                <a:lnTo>
                  <a:pt x="1265" y="1018"/>
                </a:lnTo>
                <a:lnTo>
                  <a:pt x="1264" y="1017"/>
                </a:lnTo>
                <a:lnTo>
                  <a:pt x="1262" y="1017"/>
                </a:lnTo>
                <a:lnTo>
                  <a:pt x="1261" y="1017"/>
                </a:lnTo>
                <a:lnTo>
                  <a:pt x="1261" y="1015"/>
                </a:lnTo>
                <a:lnTo>
                  <a:pt x="1260" y="1015"/>
                </a:lnTo>
                <a:lnTo>
                  <a:pt x="1259" y="1015"/>
                </a:lnTo>
                <a:lnTo>
                  <a:pt x="1258" y="1015"/>
                </a:lnTo>
                <a:lnTo>
                  <a:pt x="1256" y="1015"/>
                </a:lnTo>
                <a:lnTo>
                  <a:pt x="1256" y="1014"/>
                </a:lnTo>
                <a:lnTo>
                  <a:pt x="1255" y="1014"/>
                </a:lnTo>
                <a:lnTo>
                  <a:pt x="1255" y="1015"/>
                </a:lnTo>
                <a:lnTo>
                  <a:pt x="1254" y="1015"/>
                </a:lnTo>
                <a:lnTo>
                  <a:pt x="1253" y="1015"/>
                </a:lnTo>
                <a:lnTo>
                  <a:pt x="1253" y="1014"/>
                </a:lnTo>
                <a:lnTo>
                  <a:pt x="1252" y="1014"/>
                </a:lnTo>
                <a:lnTo>
                  <a:pt x="1250" y="1013"/>
                </a:lnTo>
                <a:lnTo>
                  <a:pt x="1250" y="1012"/>
                </a:lnTo>
                <a:lnTo>
                  <a:pt x="1250" y="1011"/>
                </a:lnTo>
                <a:lnTo>
                  <a:pt x="1249" y="1011"/>
                </a:lnTo>
                <a:lnTo>
                  <a:pt x="1249" y="1009"/>
                </a:lnTo>
                <a:lnTo>
                  <a:pt x="1249" y="1008"/>
                </a:lnTo>
                <a:lnTo>
                  <a:pt x="1249" y="1007"/>
                </a:lnTo>
                <a:lnTo>
                  <a:pt x="1250" y="1006"/>
                </a:lnTo>
                <a:lnTo>
                  <a:pt x="1250" y="1005"/>
                </a:lnTo>
                <a:lnTo>
                  <a:pt x="1250" y="1003"/>
                </a:lnTo>
                <a:lnTo>
                  <a:pt x="1250" y="1002"/>
                </a:lnTo>
                <a:lnTo>
                  <a:pt x="1250" y="1001"/>
                </a:lnTo>
                <a:lnTo>
                  <a:pt x="1252" y="1001"/>
                </a:lnTo>
                <a:lnTo>
                  <a:pt x="1252" y="1000"/>
                </a:lnTo>
                <a:lnTo>
                  <a:pt x="1252" y="999"/>
                </a:lnTo>
                <a:lnTo>
                  <a:pt x="1252" y="998"/>
                </a:lnTo>
                <a:lnTo>
                  <a:pt x="1253" y="998"/>
                </a:lnTo>
                <a:lnTo>
                  <a:pt x="1253" y="996"/>
                </a:lnTo>
                <a:lnTo>
                  <a:pt x="1254" y="996"/>
                </a:lnTo>
                <a:lnTo>
                  <a:pt x="1254" y="995"/>
                </a:lnTo>
                <a:lnTo>
                  <a:pt x="1255" y="995"/>
                </a:lnTo>
                <a:lnTo>
                  <a:pt x="1255" y="994"/>
                </a:lnTo>
                <a:lnTo>
                  <a:pt x="1255" y="993"/>
                </a:lnTo>
                <a:lnTo>
                  <a:pt x="1255" y="992"/>
                </a:lnTo>
                <a:lnTo>
                  <a:pt x="1255" y="990"/>
                </a:lnTo>
                <a:lnTo>
                  <a:pt x="1255" y="989"/>
                </a:lnTo>
                <a:lnTo>
                  <a:pt x="1254" y="988"/>
                </a:lnTo>
                <a:lnTo>
                  <a:pt x="1254" y="987"/>
                </a:lnTo>
                <a:lnTo>
                  <a:pt x="1254" y="986"/>
                </a:lnTo>
                <a:lnTo>
                  <a:pt x="1254" y="984"/>
                </a:lnTo>
                <a:lnTo>
                  <a:pt x="1254" y="983"/>
                </a:lnTo>
                <a:lnTo>
                  <a:pt x="1255" y="983"/>
                </a:lnTo>
                <a:lnTo>
                  <a:pt x="1255" y="982"/>
                </a:lnTo>
                <a:lnTo>
                  <a:pt x="1255" y="981"/>
                </a:lnTo>
                <a:lnTo>
                  <a:pt x="1255" y="980"/>
                </a:lnTo>
                <a:lnTo>
                  <a:pt x="1255" y="978"/>
                </a:lnTo>
                <a:lnTo>
                  <a:pt x="1255" y="977"/>
                </a:lnTo>
                <a:lnTo>
                  <a:pt x="1256" y="976"/>
                </a:lnTo>
                <a:lnTo>
                  <a:pt x="1256" y="975"/>
                </a:lnTo>
                <a:lnTo>
                  <a:pt x="1258" y="974"/>
                </a:lnTo>
                <a:lnTo>
                  <a:pt x="1259" y="973"/>
                </a:lnTo>
                <a:lnTo>
                  <a:pt x="1259" y="971"/>
                </a:lnTo>
                <a:lnTo>
                  <a:pt x="1260" y="970"/>
                </a:lnTo>
                <a:lnTo>
                  <a:pt x="1261" y="970"/>
                </a:lnTo>
                <a:lnTo>
                  <a:pt x="1261" y="969"/>
                </a:lnTo>
                <a:lnTo>
                  <a:pt x="1262" y="969"/>
                </a:lnTo>
                <a:lnTo>
                  <a:pt x="1262" y="968"/>
                </a:lnTo>
                <a:lnTo>
                  <a:pt x="1264" y="968"/>
                </a:lnTo>
                <a:lnTo>
                  <a:pt x="1264" y="967"/>
                </a:lnTo>
                <a:lnTo>
                  <a:pt x="1264" y="965"/>
                </a:lnTo>
                <a:lnTo>
                  <a:pt x="1264" y="964"/>
                </a:lnTo>
                <a:lnTo>
                  <a:pt x="1265" y="964"/>
                </a:lnTo>
                <a:lnTo>
                  <a:pt x="1264" y="963"/>
                </a:lnTo>
                <a:lnTo>
                  <a:pt x="1264" y="962"/>
                </a:lnTo>
                <a:lnTo>
                  <a:pt x="1264" y="961"/>
                </a:lnTo>
                <a:lnTo>
                  <a:pt x="1265" y="959"/>
                </a:lnTo>
                <a:lnTo>
                  <a:pt x="1266" y="959"/>
                </a:lnTo>
                <a:lnTo>
                  <a:pt x="1266" y="958"/>
                </a:lnTo>
                <a:lnTo>
                  <a:pt x="1266" y="957"/>
                </a:lnTo>
                <a:lnTo>
                  <a:pt x="1267" y="956"/>
                </a:lnTo>
                <a:lnTo>
                  <a:pt x="1266" y="955"/>
                </a:lnTo>
                <a:lnTo>
                  <a:pt x="1266" y="953"/>
                </a:lnTo>
                <a:lnTo>
                  <a:pt x="1266" y="952"/>
                </a:lnTo>
                <a:lnTo>
                  <a:pt x="1265" y="951"/>
                </a:lnTo>
                <a:lnTo>
                  <a:pt x="1265" y="950"/>
                </a:lnTo>
                <a:lnTo>
                  <a:pt x="1265" y="949"/>
                </a:lnTo>
                <a:lnTo>
                  <a:pt x="1266" y="948"/>
                </a:lnTo>
                <a:lnTo>
                  <a:pt x="1267" y="948"/>
                </a:lnTo>
                <a:lnTo>
                  <a:pt x="1267" y="949"/>
                </a:lnTo>
                <a:lnTo>
                  <a:pt x="1268" y="949"/>
                </a:lnTo>
                <a:lnTo>
                  <a:pt x="1270" y="949"/>
                </a:lnTo>
                <a:lnTo>
                  <a:pt x="1271" y="950"/>
                </a:lnTo>
                <a:lnTo>
                  <a:pt x="1272" y="951"/>
                </a:lnTo>
                <a:lnTo>
                  <a:pt x="1273" y="951"/>
                </a:lnTo>
                <a:close/>
                <a:moveTo>
                  <a:pt x="1414" y="949"/>
                </a:moveTo>
                <a:lnTo>
                  <a:pt x="1415" y="949"/>
                </a:lnTo>
                <a:lnTo>
                  <a:pt x="1416" y="949"/>
                </a:lnTo>
                <a:lnTo>
                  <a:pt x="1415" y="949"/>
                </a:lnTo>
                <a:lnTo>
                  <a:pt x="1415" y="950"/>
                </a:lnTo>
                <a:lnTo>
                  <a:pt x="1414" y="950"/>
                </a:lnTo>
                <a:lnTo>
                  <a:pt x="1412" y="950"/>
                </a:lnTo>
                <a:lnTo>
                  <a:pt x="1411" y="950"/>
                </a:lnTo>
                <a:lnTo>
                  <a:pt x="1410" y="949"/>
                </a:lnTo>
                <a:lnTo>
                  <a:pt x="1410" y="948"/>
                </a:lnTo>
                <a:lnTo>
                  <a:pt x="1411" y="948"/>
                </a:lnTo>
                <a:lnTo>
                  <a:pt x="1410" y="946"/>
                </a:lnTo>
                <a:lnTo>
                  <a:pt x="1411" y="948"/>
                </a:lnTo>
                <a:lnTo>
                  <a:pt x="1412" y="948"/>
                </a:lnTo>
                <a:lnTo>
                  <a:pt x="1414" y="948"/>
                </a:lnTo>
                <a:lnTo>
                  <a:pt x="1414" y="949"/>
                </a:lnTo>
                <a:close/>
                <a:moveTo>
                  <a:pt x="1398" y="946"/>
                </a:moveTo>
                <a:lnTo>
                  <a:pt x="1398" y="948"/>
                </a:lnTo>
                <a:lnTo>
                  <a:pt x="1397" y="948"/>
                </a:lnTo>
                <a:lnTo>
                  <a:pt x="1396" y="948"/>
                </a:lnTo>
                <a:lnTo>
                  <a:pt x="1395" y="946"/>
                </a:lnTo>
                <a:lnTo>
                  <a:pt x="1393" y="946"/>
                </a:lnTo>
                <a:lnTo>
                  <a:pt x="1393" y="945"/>
                </a:lnTo>
                <a:lnTo>
                  <a:pt x="1395" y="945"/>
                </a:lnTo>
                <a:lnTo>
                  <a:pt x="1396" y="945"/>
                </a:lnTo>
                <a:lnTo>
                  <a:pt x="1397" y="945"/>
                </a:lnTo>
                <a:lnTo>
                  <a:pt x="1398" y="946"/>
                </a:lnTo>
                <a:close/>
                <a:moveTo>
                  <a:pt x="1408" y="946"/>
                </a:moveTo>
                <a:lnTo>
                  <a:pt x="1409" y="946"/>
                </a:lnTo>
                <a:lnTo>
                  <a:pt x="1408" y="946"/>
                </a:lnTo>
                <a:lnTo>
                  <a:pt x="1408" y="948"/>
                </a:lnTo>
                <a:lnTo>
                  <a:pt x="1406" y="949"/>
                </a:lnTo>
                <a:lnTo>
                  <a:pt x="1406" y="948"/>
                </a:lnTo>
                <a:lnTo>
                  <a:pt x="1405" y="948"/>
                </a:lnTo>
                <a:lnTo>
                  <a:pt x="1404" y="948"/>
                </a:lnTo>
                <a:lnTo>
                  <a:pt x="1403" y="948"/>
                </a:lnTo>
                <a:lnTo>
                  <a:pt x="1403" y="946"/>
                </a:lnTo>
                <a:lnTo>
                  <a:pt x="1404" y="946"/>
                </a:lnTo>
                <a:lnTo>
                  <a:pt x="1405" y="945"/>
                </a:lnTo>
                <a:lnTo>
                  <a:pt x="1405" y="944"/>
                </a:lnTo>
                <a:lnTo>
                  <a:pt x="1406" y="945"/>
                </a:lnTo>
                <a:lnTo>
                  <a:pt x="1408" y="946"/>
                </a:lnTo>
                <a:close/>
                <a:moveTo>
                  <a:pt x="1398" y="946"/>
                </a:moveTo>
                <a:lnTo>
                  <a:pt x="1399" y="945"/>
                </a:lnTo>
                <a:lnTo>
                  <a:pt x="1401" y="945"/>
                </a:lnTo>
                <a:lnTo>
                  <a:pt x="1401" y="944"/>
                </a:lnTo>
                <a:lnTo>
                  <a:pt x="1401" y="945"/>
                </a:lnTo>
                <a:lnTo>
                  <a:pt x="1402" y="945"/>
                </a:lnTo>
                <a:lnTo>
                  <a:pt x="1401" y="946"/>
                </a:lnTo>
                <a:lnTo>
                  <a:pt x="1399" y="946"/>
                </a:lnTo>
                <a:lnTo>
                  <a:pt x="1398" y="946"/>
                </a:lnTo>
                <a:close/>
                <a:moveTo>
                  <a:pt x="1235" y="944"/>
                </a:moveTo>
                <a:lnTo>
                  <a:pt x="1234" y="944"/>
                </a:lnTo>
                <a:lnTo>
                  <a:pt x="1233" y="944"/>
                </a:lnTo>
                <a:lnTo>
                  <a:pt x="1231" y="943"/>
                </a:lnTo>
                <a:lnTo>
                  <a:pt x="1233" y="942"/>
                </a:lnTo>
                <a:lnTo>
                  <a:pt x="1233" y="943"/>
                </a:lnTo>
                <a:lnTo>
                  <a:pt x="1234" y="943"/>
                </a:lnTo>
                <a:lnTo>
                  <a:pt x="1235" y="944"/>
                </a:lnTo>
                <a:close/>
                <a:moveTo>
                  <a:pt x="1477" y="939"/>
                </a:moveTo>
                <a:lnTo>
                  <a:pt x="1478" y="939"/>
                </a:lnTo>
                <a:lnTo>
                  <a:pt x="1479" y="939"/>
                </a:lnTo>
                <a:lnTo>
                  <a:pt x="1480" y="939"/>
                </a:lnTo>
                <a:lnTo>
                  <a:pt x="1481" y="938"/>
                </a:lnTo>
                <a:lnTo>
                  <a:pt x="1483" y="938"/>
                </a:lnTo>
                <a:lnTo>
                  <a:pt x="1484" y="938"/>
                </a:lnTo>
                <a:lnTo>
                  <a:pt x="1485" y="938"/>
                </a:lnTo>
                <a:lnTo>
                  <a:pt x="1485" y="939"/>
                </a:lnTo>
                <a:lnTo>
                  <a:pt x="1486" y="940"/>
                </a:lnTo>
                <a:lnTo>
                  <a:pt x="1485" y="940"/>
                </a:lnTo>
                <a:lnTo>
                  <a:pt x="1485" y="942"/>
                </a:lnTo>
                <a:lnTo>
                  <a:pt x="1485" y="943"/>
                </a:lnTo>
                <a:lnTo>
                  <a:pt x="1485" y="944"/>
                </a:lnTo>
                <a:lnTo>
                  <a:pt x="1485" y="945"/>
                </a:lnTo>
                <a:lnTo>
                  <a:pt x="1486" y="945"/>
                </a:lnTo>
                <a:lnTo>
                  <a:pt x="1487" y="945"/>
                </a:lnTo>
                <a:lnTo>
                  <a:pt x="1487" y="946"/>
                </a:lnTo>
                <a:lnTo>
                  <a:pt x="1489" y="946"/>
                </a:lnTo>
                <a:lnTo>
                  <a:pt x="1490" y="946"/>
                </a:lnTo>
                <a:lnTo>
                  <a:pt x="1491" y="948"/>
                </a:lnTo>
                <a:lnTo>
                  <a:pt x="1492" y="948"/>
                </a:lnTo>
                <a:lnTo>
                  <a:pt x="1492" y="949"/>
                </a:lnTo>
                <a:lnTo>
                  <a:pt x="1493" y="949"/>
                </a:lnTo>
                <a:lnTo>
                  <a:pt x="1495" y="949"/>
                </a:lnTo>
                <a:lnTo>
                  <a:pt x="1496" y="949"/>
                </a:lnTo>
                <a:lnTo>
                  <a:pt x="1496" y="950"/>
                </a:lnTo>
                <a:lnTo>
                  <a:pt x="1497" y="950"/>
                </a:lnTo>
                <a:lnTo>
                  <a:pt x="1497" y="951"/>
                </a:lnTo>
                <a:lnTo>
                  <a:pt x="1497" y="952"/>
                </a:lnTo>
                <a:lnTo>
                  <a:pt x="1498" y="952"/>
                </a:lnTo>
                <a:lnTo>
                  <a:pt x="1499" y="953"/>
                </a:lnTo>
                <a:lnTo>
                  <a:pt x="1501" y="953"/>
                </a:lnTo>
                <a:lnTo>
                  <a:pt x="1502" y="953"/>
                </a:lnTo>
                <a:lnTo>
                  <a:pt x="1503" y="953"/>
                </a:lnTo>
                <a:lnTo>
                  <a:pt x="1504" y="953"/>
                </a:lnTo>
                <a:lnTo>
                  <a:pt x="1505" y="955"/>
                </a:lnTo>
                <a:lnTo>
                  <a:pt x="1506" y="955"/>
                </a:lnTo>
                <a:lnTo>
                  <a:pt x="1506" y="956"/>
                </a:lnTo>
                <a:lnTo>
                  <a:pt x="1508" y="956"/>
                </a:lnTo>
                <a:lnTo>
                  <a:pt x="1508" y="957"/>
                </a:lnTo>
                <a:lnTo>
                  <a:pt x="1509" y="958"/>
                </a:lnTo>
                <a:lnTo>
                  <a:pt x="1510" y="958"/>
                </a:lnTo>
                <a:lnTo>
                  <a:pt x="1511" y="959"/>
                </a:lnTo>
                <a:lnTo>
                  <a:pt x="1512" y="959"/>
                </a:lnTo>
                <a:lnTo>
                  <a:pt x="1514" y="961"/>
                </a:lnTo>
                <a:lnTo>
                  <a:pt x="1515" y="961"/>
                </a:lnTo>
                <a:lnTo>
                  <a:pt x="1515" y="962"/>
                </a:lnTo>
                <a:lnTo>
                  <a:pt x="1516" y="962"/>
                </a:lnTo>
                <a:lnTo>
                  <a:pt x="1517" y="963"/>
                </a:lnTo>
                <a:lnTo>
                  <a:pt x="1518" y="963"/>
                </a:lnTo>
                <a:lnTo>
                  <a:pt x="1520" y="964"/>
                </a:lnTo>
                <a:lnTo>
                  <a:pt x="1521" y="964"/>
                </a:lnTo>
                <a:lnTo>
                  <a:pt x="1522" y="965"/>
                </a:lnTo>
                <a:lnTo>
                  <a:pt x="1523" y="965"/>
                </a:lnTo>
                <a:lnTo>
                  <a:pt x="1524" y="967"/>
                </a:lnTo>
                <a:lnTo>
                  <a:pt x="1526" y="967"/>
                </a:lnTo>
                <a:lnTo>
                  <a:pt x="1527" y="967"/>
                </a:lnTo>
                <a:lnTo>
                  <a:pt x="1528" y="967"/>
                </a:lnTo>
                <a:lnTo>
                  <a:pt x="1529" y="967"/>
                </a:lnTo>
                <a:lnTo>
                  <a:pt x="1529" y="968"/>
                </a:lnTo>
                <a:lnTo>
                  <a:pt x="1529" y="969"/>
                </a:lnTo>
                <a:lnTo>
                  <a:pt x="1529" y="970"/>
                </a:lnTo>
                <a:lnTo>
                  <a:pt x="1530" y="970"/>
                </a:lnTo>
                <a:lnTo>
                  <a:pt x="1530" y="971"/>
                </a:lnTo>
                <a:lnTo>
                  <a:pt x="1531" y="973"/>
                </a:lnTo>
                <a:lnTo>
                  <a:pt x="1533" y="973"/>
                </a:lnTo>
                <a:lnTo>
                  <a:pt x="1533" y="974"/>
                </a:lnTo>
                <a:lnTo>
                  <a:pt x="1534" y="974"/>
                </a:lnTo>
                <a:lnTo>
                  <a:pt x="1534" y="975"/>
                </a:lnTo>
                <a:lnTo>
                  <a:pt x="1535" y="975"/>
                </a:lnTo>
                <a:lnTo>
                  <a:pt x="1536" y="976"/>
                </a:lnTo>
                <a:lnTo>
                  <a:pt x="1537" y="976"/>
                </a:lnTo>
                <a:lnTo>
                  <a:pt x="1539" y="977"/>
                </a:lnTo>
                <a:lnTo>
                  <a:pt x="1540" y="978"/>
                </a:lnTo>
                <a:lnTo>
                  <a:pt x="1541" y="980"/>
                </a:lnTo>
                <a:lnTo>
                  <a:pt x="1542" y="980"/>
                </a:lnTo>
                <a:lnTo>
                  <a:pt x="1543" y="981"/>
                </a:lnTo>
                <a:lnTo>
                  <a:pt x="1545" y="981"/>
                </a:lnTo>
                <a:lnTo>
                  <a:pt x="1545" y="982"/>
                </a:lnTo>
                <a:lnTo>
                  <a:pt x="1546" y="982"/>
                </a:lnTo>
                <a:lnTo>
                  <a:pt x="1546" y="983"/>
                </a:lnTo>
                <a:lnTo>
                  <a:pt x="1547" y="984"/>
                </a:lnTo>
                <a:lnTo>
                  <a:pt x="1548" y="984"/>
                </a:lnTo>
                <a:lnTo>
                  <a:pt x="1549" y="986"/>
                </a:lnTo>
                <a:lnTo>
                  <a:pt x="1549" y="987"/>
                </a:lnTo>
                <a:lnTo>
                  <a:pt x="1551" y="987"/>
                </a:lnTo>
                <a:lnTo>
                  <a:pt x="1551" y="986"/>
                </a:lnTo>
                <a:lnTo>
                  <a:pt x="1552" y="987"/>
                </a:lnTo>
                <a:lnTo>
                  <a:pt x="1553" y="987"/>
                </a:lnTo>
                <a:lnTo>
                  <a:pt x="1553" y="988"/>
                </a:lnTo>
                <a:lnTo>
                  <a:pt x="1554" y="988"/>
                </a:lnTo>
                <a:lnTo>
                  <a:pt x="1555" y="988"/>
                </a:lnTo>
                <a:lnTo>
                  <a:pt x="1556" y="988"/>
                </a:lnTo>
                <a:lnTo>
                  <a:pt x="1558" y="988"/>
                </a:lnTo>
                <a:lnTo>
                  <a:pt x="1559" y="987"/>
                </a:lnTo>
                <a:lnTo>
                  <a:pt x="1559" y="988"/>
                </a:lnTo>
                <a:lnTo>
                  <a:pt x="1560" y="989"/>
                </a:lnTo>
                <a:lnTo>
                  <a:pt x="1561" y="990"/>
                </a:lnTo>
                <a:lnTo>
                  <a:pt x="1562" y="990"/>
                </a:lnTo>
                <a:lnTo>
                  <a:pt x="1564" y="990"/>
                </a:lnTo>
                <a:lnTo>
                  <a:pt x="1564" y="989"/>
                </a:lnTo>
                <a:lnTo>
                  <a:pt x="1565" y="989"/>
                </a:lnTo>
                <a:lnTo>
                  <a:pt x="1566" y="989"/>
                </a:lnTo>
                <a:lnTo>
                  <a:pt x="1566" y="988"/>
                </a:lnTo>
                <a:lnTo>
                  <a:pt x="1566" y="987"/>
                </a:lnTo>
                <a:lnTo>
                  <a:pt x="1565" y="987"/>
                </a:lnTo>
                <a:lnTo>
                  <a:pt x="1565" y="986"/>
                </a:lnTo>
                <a:lnTo>
                  <a:pt x="1564" y="986"/>
                </a:lnTo>
                <a:lnTo>
                  <a:pt x="1562" y="986"/>
                </a:lnTo>
                <a:lnTo>
                  <a:pt x="1564" y="984"/>
                </a:lnTo>
                <a:lnTo>
                  <a:pt x="1562" y="984"/>
                </a:lnTo>
                <a:lnTo>
                  <a:pt x="1561" y="984"/>
                </a:lnTo>
                <a:lnTo>
                  <a:pt x="1561" y="983"/>
                </a:lnTo>
                <a:lnTo>
                  <a:pt x="1562" y="983"/>
                </a:lnTo>
                <a:lnTo>
                  <a:pt x="1562" y="982"/>
                </a:lnTo>
                <a:lnTo>
                  <a:pt x="1564" y="982"/>
                </a:lnTo>
                <a:lnTo>
                  <a:pt x="1565" y="982"/>
                </a:lnTo>
                <a:lnTo>
                  <a:pt x="1566" y="982"/>
                </a:lnTo>
                <a:lnTo>
                  <a:pt x="1567" y="982"/>
                </a:lnTo>
                <a:lnTo>
                  <a:pt x="1568" y="983"/>
                </a:lnTo>
                <a:lnTo>
                  <a:pt x="1570" y="983"/>
                </a:lnTo>
                <a:lnTo>
                  <a:pt x="1570" y="984"/>
                </a:lnTo>
                <a:lnTo>
                  <a:pt x="1571" y="984"/>
                </a:lnTo>
                <a:lnTo>
                  <a:pt x="1572" y="984"/>
                </a:lnTo>
                <a:lnTo>
                  <a:pt x="1572" y="986"/>
                </a:lnTo>
                <a:lnTo>
                  <a:pt x="1573" y="986"/>
                </a:lnTo>
                <a:lnTo>
                  <a:pt x="1574" y="986"/>
                </a:lnTo>
                <a:lnTo>
                  <a:pt x="1574" y="987"/>
                </a:lnTo>
                <a:lnTo>
                  <a:pt x="1576" y="987"/>
                </a:lnTo>
                <a:lnTo>
                  <a:pt x="1577" y="987"/>
                </a:lnTo>
                <a:lnTo>
                  <a:pt x="1578" y="986"/>
                </a:lnTo>
                <a:lnTo>
                  <a:pt x="1579" y="987"/>
                </a:lnTo>
                <a:lnTo>
                  <a:pt x="1580" y="986"/>
                </a:lnTo>
                <a:lnTo>
                  <a:pt x="1581" y="986"/>
                </a:lnTo>
                <a:lnTo>
                  <a:pt x="1583" y="986"/>
                </a:lnTo>
                <a:lnTo>
                  <a:pt x="1584" y="984"/>
                </a:lnTo>
                <a:lnTo>
                  <a:pt x="1585" y="984"/>
                </a:lnTo>
                <a:lnTo>
                  <a:pt x="1586" y="984"/>
                </a:lnTo>
                <a:lnTo>
                  <a:pt x="1587" y="983"/>
                </a:lnTo>
                <a:lnTo>
                  <a:pt x="1589" y="983"/>
                </a:lnTo>
                <a:lnTo>
                  <a:pt x="1590" y="984"/>
                </a:lnTo>
                <a:lnTo>
                  <a:pt x="1591" y="984"/>
                </a:lnTo>
                <a:lnTo>
                  <a:pt x="1592" y="986"/>
                </a:lnTo>
                <a:lnTo>
                  <a:pt x="1593" y="986"/>
                </a:lnTo>
                <a:lnTo>
                  <a:pt x="1595" y="986"/>
                </a:lnTo>
                <a:lnTo>
                  <a:pt x="1596" y="987"/>
                </a:lnTo>
                <a:lnTo>
                  <a:pt x="1597" y="987"/>
                </a:lnTo>
                <a:lnTo>
                  <a:pt x="1597" y="988"/>
                </a:lnTo>
                <a:lnTo>
                  <a:pt x="1598" y="988"/>
                </a:lnTo>
                <a:lnTo>
                  <a:pt x="1599" y="988"/>
                </a:lnTo>
                <a:lnTo>
                  <a:pt x="1601" y="988"/>
                </a:lnTo>
                <a:lnTo>
                  <a:pt x="1601" y="989"/>
                </a:lnTo>
                <a:lnTo>
                  <a:pt x="1603" y="990"/>
                </a:lnTo>
                <a:lnTo>
                  <a:pt x="1604" y="990"/>
                </a:lnTo>
                <a:lnTo>
                  <a:pt x="1604" y="992"/>
                </a:lnTo>
                <a:lnTo>
                  <a:pt x="1605" y="992"/>
                </a:lnTo>
                <a:lnTo>
                  <a:pt x="1606" y="992"/>
                </a:lnTo>
                <a:lnTo>
                  <a:pt x="1608" y="992"/>
                </a:lnTo>
                <a:lnTo>
                  <a:pt x="1609" y="993"/>
                </a:lnTo>
                <a:lnTo>
                  <a:pt x="1610" y="993"/>
                </a:lnTo>
                <a:lnTo>
                  <a:pt x="1611" y="993"/>
                </a:lnTo>
                <a:lnTo>
                  <a:pt x="1611" y="994"/>
                </a:lnTo>
                <a:lnTo>
                  <a:pt x="1612" y="994"/>
                </a:lnTo>
                <a:lnTo>
                  <a:pt x="1614" y="994"/>
                </a:lnTo>
                <a:lnTo>
                  <a:pt x="1615" y="994"/>
                </a:lnTo>
                <a:lnTo>
                  <a:pt x="1616" y="994"/>
                </a:lnTo>
                <a:lnTo>
                  <a:pt x="1617" y="995"/>
                </a:lnTo>
                <a:lnTo>
                  <a:pt x="1618" y="995"/>
                </a:lnTo>
                <a:lnTo>
                  <a:pt x="1620" y="996"/>
                </a:lnTo>
                <a:lnTo>
                  <a:pt x="1621" y="998"/>
                </a:lnTo>
                <a:lnTo>
                  <a:pt x="1621" y="999"/>
                </a:lnTo>
                <a:lnTo>
                  <a:pt x="1622" y="999"/>
                </a:lnTo>
                <a:lnTo>
                  <a:pt x="1622" y="1000"/>
                </a:lnTo>
                <a:lnTo>
                  <a:pt x="1623" y="1000"/>
                </a:lnTo>
                <a:lnTo>
                  <a:pt x="1624" y="1001"/>
                </a:lnTo>
                <a:lnTo>
                  <a:pt x="1624" y="1002"/>
                </a:lnTo>
                <a:lnTo>
                  <a:pt x="1626" y="1002"/>
                </a:lnTo>
                <a:lnTo>
                  <a:pt x="1626" y="1003"/>
                </a:lnTo>
                <a:lnTo>
                  <a:pt x="1627" y="1005"/>
                </a:lnTo>
                <a:lnTo>
                  <a:pt x="1627" y="1006"/>
                </a:lnTo>
                <a:lnTo>
                  <a:pt x="1628" y="1007"/>
                </a:lnTo>
                <a:lnTo>
                  <a:pt x="1629" y="1008"/>
                </a:lnTo>
                <a:lnTo>
                  <a:pt x="1630" y="1009"/>
                </a:lnTo>
                <a:lnTo>
                  <a:pt x="1630" y="1011"/>
                </a:lnTo>
                <a:lnTo>
                  <a:pt x="1632" y="1011"/>
                </a:lnTo>
                <a:lnTo>
                  <a:pt x="1633" y="1012"/>
                </a:lnTo>
                <a:lnTo>
                  <a:pt x="1633" y="1013"/>
                </a:lnTo>
                <a:lnTo>
                  <a:pt x="1633" y="1014"/>
                </a:lnTo>
                <a:lnTo>
                  <a:pt x="1634" y="1014"/>
                </a:lnTo>
                <a:lnTo>
                  <a:pt x="1635" y="1014"/>
                </a:lnTo>
                <a:lnTo>
                  <a:pt x="1635" y="1015"/>
                </a:lnTo>
                <a:lnTo>
                  <a:pt x="1636" y="1015"/>
                </a:lnTo>
                <a:lnTo>
                  <a:pt x="1636" y="1017"/>
                </a:lnTo>
                <a:lnTo>
                  <a:pt x="1637" y="1017"/>
                </a:lnTo>
                <a:lnTo>
                  <a:pt x="1637" y="1018"/>
                </a:lnTo>
                <a:lnTo>
                  <a:pt x="1639" y="1018"/>
                </a:lnTo>
                <a:lnTo>
                  <a:pt x="1639" y="1019"/>
                </a:lnTo>
                <a:lnTo>
                  <a:pt x="1639" y="1020"/>
                </a:lnTo>
                <a:lnTo>
                  <a:pt x="1640" y="1020"/>
                </a:lnTo>
                <a:lnTo>
                  <a:pt x="1640" y="1021"/>
                </a:lnTo>
                <a:lnTo>
                  <a:pt x="1641" y="1021"/>
                </a:lnTo>
                <a:lnTo>
                  <a:pt x="1641" y="1023"/>
                </a:lnTo>
                <a:lnTo>
                  <a:pt x="1641" y="1024"/>
                </a:lnTo>
                <a:lnTo>
                  <a:pt x="1641" y="1025"/>
                </a:lnTo>
                <a:lnTo>
                  <a:pt x="1641" y="1026"/>
                </a:lnTo>
                <a:lnTo>
                  <a:pt x="1641" y="1027"/>
                </a:lnTo>
                <a:lnTo>
                  <a:pt x="1641" y="1028"/>
                </a:lnTo>
                <a:lnTo>
                  <a:pt x="1641" y="1030"/>
                </a:lnTo>
                <a:lnTo>
                  <a:pt x="1641" y="1031"/>
                </a:lnTo>
                <a:lnTo>
                  <a:pt x="1641" y="1032"/>
                </a:lnTo>
                <a:lnTo>
                  <a:pt x="1642" y="1033"/>
                </a:lnTo>
                <a:lnTo>
                  <a:pt x="1642" y="1034"/>
                </a:lnTo>
                <a:lnTo>
                  <a:pt x="1642" y="1036"/>
                </a:lnTo>
                <a:lnTo>
                  <a:pt x="1642" y="1037"/>
                </a:lnTo>
                <a:lnTo>
                  <a:pt x="1643" y="1038"/>
                </a:lnTo>
                <a:lnTo>
                  <a:pt x="1643" y="1039"/>
                </a:lnTo>
                <a:lnTo>
                  <a:pt x="1643" y="1040"/>
                </a:lnTo>
                <a:lnTo>
                  <a:pt x="1645" y="1042"/>
                </a:lnTo>
                <a:lnTo>
                  <a:pt x="1646" y="1043"/>
                </a:lnTo>
                <a:lnTo>
                  <a:pt x="1647" y="1044"/>
                </a:lnTo>
                <a:lnTo>
                  <a:pt x="1648" y="1045"/>
                </a:lnTo>
                <a:lnTo>
                  <a:pt x="1649" y="1046"/>
                </a:lnTo>
                <a:lnTo>
                  <a:pt x="1651" y="1046"/>
                </a:lnTo>
                <a:lnTo>
                  <a:pt x="1651" y="1048"/>
                </a:lnTo>
                <a:lnTo>
                  <a:pt x="1652" y="1048"/>
                </a:lnTo>
                <a:lnTo>
                  <a:pt x="1653" y="1048"/>
                </a:lnTo>
                <a:lnTo>
                  <a:pt x="1654" y="1049"/>
                </a:lnTo>
                <a:lnTo>
                  <a:pt x="1655" y="1049"/>
                </a:lnTo>
                <a:lnTo>
                  <a:pt x="1657" y="1049"/>
                </a:lnTo>
                <a:lnTo>
                  <a:pt x="1658" y="1049"/>
                </a:lnTo>
                <a:lnTo>
                  <a:pt x="1659" y="1049"/>
                </a:lnTo>
                <a:lnTo>
                  <a:pt x="1660" y="1049"/>
                </a:lnTo>
                <a:lnTo>
                  <a:pt x="1661" y="1049"/>
                </a:lnTo>
                <a:lnTo>
                  <a:pt x="1662" y="1048"/>
                </a:lnTo>
                <a:lnTo>
                  <a:pt x="1664" y="1048"/>
                </a:lnTo>
                <a:lnTo>
                  <a:pt x="1665" y="1046"/>
                </a:lnTo>
                <a:lnTo>
                  <a:pt x="1666" y="1046"/>
                </a:lnTo>
                <a:lnTo>
                  <a:pt x="1667" y="1046"/>
                </a:lnTo>
                <a:lnTo>
                  <a:pt x="1668" y="1046"/>
                </a:lnTo>
                <a:lnTo>
                  <a:pt x="1670" y="1046"/>
                </a:lnTo>
                <a:lnTo>
                  <a:pt x="1671" y="1046"/>
                </a:lnTo>
                <a:lnTo>
                  <a:pt x="1672" y="1046"/>
                </a:lnTo>
                <a:lnTo>
                  <a:pt x="1672" y="1048"/>
                </a:lnTo>
                <a:lnTo>
                  <a:pt x="1673" y="1048"/>
                </a:lnTo>
                <a:lnTo>
                  <a:pt x="1674" y="1048"/>
                </a:lnTo>
                <a:lnTo>
                  <a:pt x="1674" y="1049"/>
                </a:lnTo>
                <a:lnTo>
                  <a:pt x="1676" y="1049"/>
                </a:lnTo>
                <a:lnTo>
                  <a:pt x="1677" y="1048"/>
                </a:lnTo>
                <a:lnTo>
                  <a:pt x="1678" y="1048"/>
                </a:lnTo>
                <a:lnTo>
                  <a:pt x="1679" y="1048"/>
                </a:lnTo>
                <a:lnTo>
                  <a:pt x="1680" y="1048"/>
                </a:lnTo>
                <a:lnTo>
                  <a:pt x="1682" y="1046"/>
                </a:lnTo>
                <a:lnTo>
                  <a:pt x="1683" y="1046"/>
                </a:lnTo>
                <a:lnTo>
                  <a:pt x="1684" y="1048"/>
                </a:lnTo>
                <a:lnTo>
                  <a:pt x="1685" y="1048"/>
                </a:lnTo>
                <a:lnTo>
                  <a:pt x="1686" y="1048"/>
                </a:lnTo>
                <a:lnTo>
                  <a:pt x="1687" y="1048"/>
                </a:lnTo>
                <a:lnTo>
                  <a:pt x="1689" y="1048"/>
                </a:lnTo>
                <a:lnTo>
                  <a:pt x="1690" y="1048"/>
                </a:lnTo>
                <a:lnTo>
                  <a:pt x="1691" y="1048"/>
                </a:lnTo>
                <a:lnTo>
                  <a:pt x="1692" y="1049"/>
                </a:lnTo>
                <a:lnTo>
                  <a:pt x="1693" y="1049"/>
                </a:lnTo>
                <a:lnTo>
                  <a:pt x="1695" y="1049"/>
                </a:lnTo>
                <a:lnTo>
                  <a:pt x="1695" y="1050"/>
                </a:lnTo>
                <a:lnTo>
                  <a:pt x="1696" y="1050"/>
                </a:lnTo>
                <a:lnTo>
                  <a:pt x="1697" y="1050"/>
                </a:lnTo>
                <a:lnTo>
                  <a:pt x="1698" y="1050"/>
                </a:lnTo>
                <a:lnTo>
                  <a:pt x="1698" y="1051"/>
                </a:lnTo>
                <a:lnTo>
                  <a:pt x="1699" y="1052"/>
                </a:lnTo>
                <a:lnTo>
                  <a:pt x="1701" y="1052"/>
                </a:lnTo>
                <a:lnTo>
                  <a:pt x="1701" y="1053"/>
                </a:lnTo>
                <a:lnTo>
                  <a:pt x="1702" y="1055"/>
                </a:lnTo>
                <a:lnTo>
                  <a:pt x="1703" y="1055"/>
                </a:lnTo>
                <a:lnTo>
                  <a:pt x="1703" y="1056"/>
                </a:lnTo>
                <a:lnTo>
                  <a:pt x="1704" y="1056"/>
                </a:lnTo>
                <a:lnTo>
                  <a:pt x="1705" y="1057"/>
                </a:lnTo>
                <a:lnTo>
                  <a:pt x="1707" y="1058"/>
                </a:lnTo>
                <a:lnTo>
                  <a:pt x="1708" y="1059"/>
                </a:lnTo>
                <a:lnTo>
                  <a:pt x="1709" y="1061"/>
                </a:lnTo>
                <a:lnTo>
                  <a:pt x="1709" y="1062"/>
                </a:lnTo>
                <a:lnTo>
                  <a:pt x="1710" y="1063"/>
                </a:lnTo>
                <a:lnTo>
                  <a:pt x="1710" y="1064"/>
                </a:lnTo>
                <a:lnTo>
                  <a:pt x="1711" y="1064"/>
                </a:lnTo>
                <a:lnTo>
                  <a:pt x="1711" y="1065"/>
                </a:lnTo>
                <a:lnTo>
                  <a:pt x="1712" y="1065"/>
                </a:lnTo>
                <a:lnTo>
                  <a:pt x="1712" y="1067"/>
                </a:lnTo>
                <a:lnTo>
                  <a:pt x="1714" y="1067"/>
                </a:lnTo>
                <a:lnTo>
                  <a:pt x="1714" y="1068"/>
                </a:lnTo>
                <a:lnTo>
                  <a:pt x="1715" y="1068"/>
                </a:lnTo>
                <a:lnTo>
                  <a:pt x="1715" y="1069"/>
                </a:lnTo>
                <a:lnTo>
                  <a:pt x="1716" y="1069"/>
                </a:lnTo>
                <a:lnTo>
                  <a:pt x="1717" y="1070"/>
                </a:lnTo>
                <a:lnTo>
                  <a:pt x="1718" y="1070"/>
                </a:lnTo>
                <a:lnTo>
                  <a:pt x="1718" y="1069"/>
                </a:lnTo>
                <a:lnTo>
                  <a:pt x="1718" y="1070"/>
                </a:lnTo>
                <a:lnTo>
                  <a:pt x="1720" y="1071"/>
                </a:lnTo>
                <a:lnTo>
                  <a:pt x="1721" y="1072"/>
                </a:lnTo>
                <a:lnTo>
                  <a:pt x="1722" y="1072"/>
                </a:lnTo>
                <a:lnTo>
                  <a:pt x="1723" y="1074"/>
                </a:lnTo>
                <a:lnTo>
                  <a:pt x="1723" y="1075"/>
                </a:lnTo>
                <a:lnTo>
                  <a:pt x="1724" y="1075"/>
                </a:lnTo>
                <a:lnTo>
                  <a:pt x="1726" y="1075"/>
                </a:lnTo>
                <a:lnTo>
                  <a:pt x="1727" y="1076"/>
                </a:lnTo>
                <a:lnTo>
                  <a:pt x="1728" y="1076"/>
                </a:lnTo>
                <a:lnTo>
                  <a:pt x="1729" y="1076"/>
                </a:lnTo>
                <a:lnTo>
                  <a:pt x="1730" y="1076"/>
                </a:lnTo>
                <a:lnTo>
                  <a:pt x="1732" y="1076"/>
                </a:lnTo>
                <a:lnTo>
                  <a:pt x="1730" y="1077"/>
                </a:lnTo>
                <a:lnTo>
                  <a:pt x="1732" y="1078"/>
                </a:lnTo>
                <a:lnTo>
                  <a:pt x="1733" y="1078"/>
                </a:lnTo>
                <a:lnTo>
                  <a:pt x="1733" y="1080"/>
                </a:lnTo>
                <a:lnTo>
                  <a:pt x="1734" y="1080"/>
                </a:lnTo>
                <a:lnTo>
                  <a:pt x="1735" y="1080"/>
                </a:lnTo>
                <a:lnTo>
                  <a:pt x="1736" y="1078"/>
                </a:lnTo>
                <a:lnTo>
                  <a:pt x="1737" y="1077"/>
                </a:lnTo>
                <a:lnTo>
                  <a:pt x="1737" y="1078"/>
                </a:lnTo>
                <a:lnTo>
                  <a:pt x="1739" y="1078"/>
                </a:lnTo>
                <a:lnTo>
                  <a:pt x="1740" y="1078"/>
                </a:lnTo>
                <a:lnTo>
                  <a:pt x="1740" y="1080"/>
                </a:lnTo>
                <a:lnTo>
                  <a:pt x="1741" y="1081"/>
                </a:lnTo>
                <a:lnTo>
                  <a:pt x="1742" y="1081"/>
                </a:lnTo>
                <a:lnTo>
                  <a:pt x="1742" y="1080"/>
                </a:lnTo>
                <a:lnTo>
                  <a:pt x="1742" y="1078"/>
                </a:lnTo>
                <a:lnTo>
                  <a:pt x="1743" y="1078"/>
                </a:lnTo>
                <a:lnTo>
                  <a:pt x="1745" y="1077"/>
                </a:lnTo>
                <a:lnTo>
                  <a:pt x="1746" y="1077"/>
                </a:lnTo>
                <a:lnTo>
                  <a:pt x="1747" y="1077"/>
                </a:lnTo>
                <a:lnTo>
                  <a:pt x="1748" y="1077"/>
                </a:lnTo>
                <a:lnTo>
                  <a:pt x="1749" y="1077"/>
                </a:lnTo>
                <a:lnTo>
                  <a:pt x="1749" y="1078"/>
                </a:lnTo>
                <a:lnTo>
                  <a:pt x="1751" y="1078"/>
                </a:lnTo>
                <a:lnTo>
                  <a:pt x="1751" y="1080"/>
                </a:lnTo>
                <a:lnTo>
                  <a:pt x="1751" y="1081"/>
                </a:lnTo>
                <a:lnTo>
                  <a:pt x="1752" y="1081"/>
                </a:lnTo>
                <a:lnTo>
                  <a:pt x="1752" y="1082"/>
                </a:lnTo>
                <a:lnTo>
                  <a:pt x="1753" y="1083"/>
                </a:lnTo>
                <a:lnTo>
                  <a:pt x="1754" y="1083"/>
                </a:lnTo>
                <a:lnTo>
                  <a:pt x="1754" y="1084"/>
                </a:lnTo>
                <a:lnTo>
                  <a:pt x="1755" y="1084"/>
                </a:lnTo>
                <a:lnTo>
                  <a:pt x="1755" y="1086"/>
                </a:lnTo>
                <a:lnTo>
                  <a:pt x="1757" y="1086"/>
                </a:lnTo>
                <a:lnTo>
                  <a:pt x="1758" y="1086"/>
                </a:lnTo>
                <a:lnTo>
                  <a:pt x="1758" y="1087"/>
                </a:lnTo>
                <a:lnTo>
                  <a:pt x="1759" y="1087"/>
                </a:lnTo>
                <a:lnTo>
                  <a:pt x="1760" y="1088"/>
                </a:lnTo>
                <a:lnTo>
                  <a:pt x="1761" y="1088"/>
                </a:lnTo>
                <a:lnTo>
                  <a:pt x="1762" y="1088"/>
                </a:lnTo>
                <a:lnTo>
                  <a:pt x="1762" y="1089"/>
                </a:lnTo>
                <a:lnTo>
                  <a:pt x="1764" y="1089"/>
                </a:lnTo>
                <a:lnTo>
                  <a:pt x="1764" y="1090"/>
                </a:lnTo>
                <a:lnTo>
                  <a:pt x="1765" y="1090"/>
                </a:lnTo>
                <a:lnTo>
                  <a:pt x="1766" y="1092"/>
                </a:lnTo>
                <a:lnTo>
                  <a:pt x="1767" y="1093"/>
                </a:lnTo>
                <a:lnTo>
                  <a:pt x="1768" y="1093"/>
                </a:lnTo>
                <a:lnTo>
                  <a:pt x="1768" y="1094"/>
                </a:lnTo>
                <a:lnTo>
                  <a:pt x="1770" y="1094"/>
                </a:lnTo>
                <a:lnTo>
                  <a:pt x="1771" y="1095"/>
                </a:lnTo>
                <a:lnTo>
                  <a:pt x="1772" y="1095"/>
                </a:lnTo>
                <a:lnTo>
                  <a:pt x="1773" y="1095"/>
                </a:lnTo>
                <a:lnTo>
                  <a:pt x="1774" y="1095"/>
                </a:lnTo>
                <a:lnTo>
                  <a:pt x="1776" y="1096"/>
                </a:lnTo>
                <a:lnTo>
                  <a:pt x="1777" y="1096"/>
                </a:lnTo>
                <a:lnTo>
                  <a:pt x="1778" y="1097"/>
                </a:lnTo>
                <a:lnTo>
                  <a:pt x="1778" y="1099"/>
                </a:lnTo>
                <a:lnTo>
                  <a:pt x="1779" y="1100"/>
                </a:lnTo>
                <a:lnTo>
                  <a:pt x="1780" y="1099"/>
                </a:lnTo>
                <a:lnTo>
                  <a:pt x="1782" y="1100"/>
                </a:lnTo>
                <a:lnTo>
                  <a:pt x="1783" y="1100"/>
                </a:lnTo>
                <a:lnTo>
                  <a:pt x="1783" y="1101"/>
                </a:lnTo>
                <a:lnTo>
                  <a:pt x="1783" y="1100"/>
                </a:lnTo>
                <a:lnTo>
                  <a:pt x="1783" y="1099"/>
                </a:lnTo>
                <a:lnTo>
                  <a:pt x="1784" y="1100"/>
                </a:lnTo>
                <a:lnTo>
                  <a:pt x="1785" y="1101"/>
                </a:lnTo>
                <a:lnTo>
                  <a:pt x="1786" y="1101"/>
                </a:lnTo>
                <a:lnTo>
                  <a:pt x="1787" y="1101"/>
                </a:lnTo>
                <a:lnTo>
                  <a:pt x="1787" y="1100"/>
                </a:lnTo>
                <a:lnTo>
                  <a:pt x="1789" y="1100"/>
                </a:lnTo>
                <a:lnTo>
                  <a:pt x="1789" y="1101"/>
                </a:lnTo>
                <a:lnTo>
                  <a:pt x="1790" y="1101"/>
                </a:lnTo>
                <a:lnTo>
                  <a:pt x="1791" y="1101"/>
                </a:lnTo>
                <a:lnTo>
                  <a:pt x="1792" y="1100"/>
                </a:lnTo>
                <a:lnTo>
                  <a:pt x="1792" y="1099"/>
                </a:lnTo>
                <a:lnTo>
                  <a:pt x="1792" y="1097"/>
                </a:lnTo>
                <a:lnTo>
                  <a:pt x="1793" y="1097"/>
                </a:lnTo>
                <a:lnTo>
                  <a:pt x="1795" y="1097"/>
                </a:lnTo>
                <a:lnTo>
                  <a:pt x="1796" y="1097"/>
                </a:lnTo>
                <a:lnTo>
                  <a:pt x="1796" y="1099"/>
                </a:lnTo>
                <a:lnTo>
                  <a:pt x="1797" y="1099"/>
                </a:lnTo>
                <a:lnTo>
                  <a:pt x="1797" y="1100"/>
                </a:lnTo>
                <a:lnTo>
                  <a:pt x="1798" y="1100"/>
                </a:lnTo>
                <a:lnTo>
                  <a:pt x="1798" y="1101"/>
                </a:lnTo>
                <a:lnTo>
                  <a:pt x="1799" y="1102"/>
                </a:lnTo>
                <a:lnTo>
                  <a:pt x="1801" y="1102"/>
                </a:lnTo>
                <a:lnTo>
                  <a:pt x="1802" y="1102"/>
                </a:lnTo>
                <a:lnTo>
                  <a:pt x="1803" y="1102"/>
                </a:lnTo>
                <a:lnTo>
                  <a:pt x="1803" y="1103"/>
                </a:lnTo>
                <a:lnTo>
                  <a:pt x="1804" y="1103"/>
                </a:lnTo>
                <a:lnTo>
                  <a:pt x="1805" y="1105"/>
                </a:lnTo>
                <a:lnTo>
                  <a:pt x="1807" y="1105"/>
                </a:lnTo>
                <a:lnTo>
                  <a:pt x="1808" y="1103"/>
                </a:lnTo>
                <a:lnTo>
                  <a:pt x="1808" y="1102"/>
                </a:lnTo>
                <a:lnTo>
                  <a:pt x="1807" y="1101"/>
                </a:lnTo>
                <a:lnTo>
                  <a:pt x="1807" y="1100"/>
                </a:lnTo>
                <a:lnTo>
                  <a:pt x="1807" y="1099"/>
                </a:lnTo>
                <a:lnTo>
                  <a:pt x="1805" y="1099"/>
                </a:lnTo>
                <a:lnTo>
                  <a:pt x="1805" y="1097"/>
                </a:lnTo>
                <a:lnTo>
                  <a:pt x="1807" y="1097"/>
                </a:lnTo>
                <a:lnTo>
                  <a:pt x="1808" y="1097"/>
                </a:lnTo>
                <a:lnTo>
                  <a:pt x="1808" y="1099"/>
                </a:lnTo>
                <a:lnTo>
                  <a:pt x="1808" y="1100"/>
                </a:lnTo>
                <a:lnTo>
                  <a:pt x="1809" y="1101"/>
                </a:lnTo>
                <a:lnTo>
                  <a:pt x="1810" y="1101"/>
                </a:lnTo>
                <a:lnTo>
                  <a:pt x="1810" y="1102"/>
                </a:lnTo>
                <a:lnTo>
                  <a:pt x="1810" y="1103"/>
                </a:lnTo>
                <a:lnTo>
                  <a:pt x="1809" y="1103"/>
                </a:lnTo>
                <a:lnTo>
                  <a:pt x="1808" y="1103"/>
                </a:lnTo>
                <a:lnTo>
                  <a:pt x="1808" y="1105"/>
                </a:lnTo>
                <a:lnTo>
                  <a:pt x="1808" y="1106"/>
                </a:lnTo>
                <a:lnTo>
                  <a:pt x="1809" y="1108"/>
                </a:lnTo>
                <a:lnTo>
                  <a:pt x="1809" y="1109"/>
                </a:lnTo>
                <a:lnTo>
                  <a:pt x="1810" y="1109"/>
                </a:lnTo>
                <a:lnTo>
                  <a:pt x="1811" y="1109"/>
                </a:lnTo>
                <a:lnTo>
                  <a:pt x="1811" y="1108"/>
                </a:lnTo>
                <a:lnTo>
                  <a:pt x="1811" y="1107"/>
                </a:lnTo>
                <a:lnTo>
                  <a:pt x="1812" y="1107"/>
                </a:lnTo>
                <a:lnTo>
                  <a:pt x="1814" y="1107"/>
                </a:lnTo>
                <a:lnTo>
                  <a:pt x="1814" y="1108"/>
                </a:lnTo>
                <a:lnTo>
                  <a:pt x="1814" y="1109"/>
                </a:lnTo>
                <a:lnTo>
                  <a:pt x="1814" y="1111"/>
                </a:lnTo>
                <a:lnTo>
                  <a:pt x="1815" y="1112"/>
                </a:lnTo>
                <a:lnTo>
                  <a:pt x="1816" y="1112"/>
                </a:lnTo>
                <a:lnTo>
                  <a:pt x="1817" y="1112"/>
                </a:lnTo>
                <a:lnTo>
                  <a:pt x="1817" y="1113"/>
                </a:lnTo>
                <a:lnTo>
                  <a:pt x="1817" y="1114"/>
                </a:lnTo>
                <a:lnTo>
                  <a:pt x="1818" y="1114"/>
                </a:lnTo>
                <a:lnTo>
                  <a:pt x="1818" y="1115"/>
                </a:lnTo>
                <a:lnTo>
                  <a:pt x="1820" y="1117"/>
                </a:lnTo>
                <a:lnTo>
                  <a:pt x="1820" y="1118"/>
                </a:lnTo>
                <a:lnTo>
                  <a:pt x="1821" y="1118"/>
                </a:lnTo>
                <a:lnTo>
                  <a:pt x="1822" y="1118"/>
                </a:lnTo>
                <a:lnTo>
                  <a:pt x="1822" y="1119"/>
                </a:lnTo>
                <a:lnTo>
                  <a:pt x="1823" y="1119"/>
                </a:lnTo>
                <a:lnTo>
                  <a:pt x="1823" y="1120"/>
                </a:lnTo>
                <a:lnTo>
                  <a:pt x="1824" y="1120"/>
                </a:lnTo>
                <a:lnTo>
                  <a:pt x="1824" y="1121"/>
                </a:lnTo>
                <a:lnTo>
                  <a:pt x="1824" y="1122"/>
                </a:lnTo>
                <a:lnTo>
                  <a:pt x="1826" y="1122"/>
                </a:lnTo>
                <a:lnTo>
                  <a:pt x="1826" y="1124"/>
                </a:lnTo>
                <a:lnTo>
                  <a:pt x="1827" y="1124"/>
                </a:lnTo>
                <a:lnTo>
                  <a:pt x="1828" y="1124"/>
                </a:lnTo>
                <a:lnTo>
                  <a:pt x="1829" y="1124"/>
                </a:lnTo>
                <a:lnTo>
                  <a:pt x="1829" y="1125"/>
                </a:lnTo>
                <a:lnTo>
                  <a:pt x="1830" y="1126"/>
                </a:lnTo>
                <a:lnTo>
                  <a:pt x="1830" y="1127"/>
                </a:lnTo>
                <a:lnTo>
                  <a:pt x="1832" y="1126"/>
                </a:lnTo>
                <a:lnTo>
                  <a:pt x="1832" y="1127"/>
                </a:lnTo>
                <a:lnTo>
                  <a:pt x="1833" y="1127"/>
                </a:lnTo>
                <a:lnTo>
                  <a:pt x="1834" y="1127"/>
                </a:lnTo>
                <a:lnTo>
                  <a:pt x="1834" y="1128"/>
                </a:lnTo>
                <a:lnTo>
                  <a:pt x="1835" y="1128"/>
                </a:lnTo>
                <a:lnTo>
                  <a:pt x="1835" y="1130"/>
                </a:lnTo>
                <a:lnTo>
                  <a:pt x="1835" y="1131"/>
                </a:lnTo>
                <a:lnTo>
                  <a:pt x="1835" y="1132"/>
                </a:lnTo>
                <a:lnTo>
                  <a:pt x="1834" y="1132"/>
                </a:lnTo>
                <a:lnTo>
                  <a:pt x="1834" y="1133"/>
                </a:lnTo>
                <a:lnTo>
                  <a:pt x="1834" y="1134"/>
                </a:lnTo>
                <a:lnTo>
                  <a:pt x="1834" y="1136"/>
                </a:lnTo>
                <a:lnTo>
                  <a:pt x="1833" y="1137"/>
                </a:lnTo>
                <a:lnTo>
                  <a:pt x="1832" y="1137"/>
                </a:lnTo>
                <a:lnTo>
                  <a:pt x="1830" y="1136"/>
                </a:lnTo>
                <a:lnTo>
                  <a:pt x="1829" y="1136"/>
                </a:lnTo>
                <a:lnTo>
                  <a:pt x="1828" y="1136"/>
                </a:lnTo>
                <a:lnTo>
                  <a:pt x="1827" y="1134"/>
                </a:lnTo>
                <a:lnTo>
                  <a:pt x="1827" y="1136"/>
                </a:lnTo>
                <a:lnTo>
                  <a:pt x="1826" y="1137"/>
                </a:lnTo>
                <a:lnTo>
                  <a:pt x="1827" y="1137"/>
                </a:lnTo>
                <a:lnTo>
                  <a:pt x="1828" y="1138"/>
                </a:lnTo>
                <a:lnTo>
                  <a:pt x="1828" y="1139"/>
                </a:lnTo>
                <a:lnTo>
                  <a:pt x="1828" y="1140"/>
                </a:lnTo>
                <a:lnTo>
                  <a:pt x="1828" y="1142"/>
                </a:lnTo>
                <a:lnTo>
                  <a:pt x="1828" y="1143"/>
                </a:lnTo>
                <a:lnTo>
                  <a:pt x="1829" y="1144"/>
                </a:lnTo>
                <a:lnTo>
                  <a:pt x="1829" y="1145"/>
                </a:lnTo>
                <a:lnTo>
                  <a:pt x="1829" y="1146"/>
                </a:lnTo>
                <a:lnTo>
                  <a:pt x="1830" y="1146"/>
                </a:lnTo>
                <a:lnTo>
                  <a:pt x="1830" y="1147"/>
                </a:lnTo>
                <a:lnTo>
                  <a:pt x="1832" y="1147"/>
                </a:lnTo>
                <a:lnTo>
                  <a:pt x="1832" y="1149"/>
                </a:lnTo>
                <a:lnTo>
                  <a:pt x="1832" y="1150"/>
                </a:lnTo>
                <a:lnTo>
                  <a:pt x="1832" y="1151"/>
                </a:lnTo>
                <a:lnTo>
                  <a:pt x="1833" y="1151"/>
                </a:lnTo>
                <a:lnTo>
                  <a:pt x="1833" y="1152"/>
                </a:lnTo>
                <a:lnTo>
                  <a:pt x="1834" y="1152"/>
                </a:lnTo>
                <a:lnTo>
                  <a:pt x="1834" y="1153"/>
                </a:lnTo>
                <a:lnTo>
                  <a:pt x="1834" y="1155"/>
                </a:lnTo>
                <a:lnTo>
                  <a:pt x="1835" y="1155"/>
                </a:lnTo>
                <a:lnTo>
                  <a:pt x="1836" y="1156"/>
                </a:lnTo>
                <a:lnTo>
                  <a:pt x="1836" y="1157"/>
                </a:lnTo>
                <a:lnTo>
                  <a:pt x="1837" y="1157"/>
                </a:lnTo>
                <a:lnTo>
                  <a:pt x="1837" y="1158"/>
                </a:lnTo>
                <a:lnTo>
                  <a:pt x="1837" y="1159"/>
                </a:lnTo>
                <a:lnTo>
                  <a:pt x="1839" y="1159"/>
                </a:lnTo>
                <a:lnTo>
                  <a:pt x="1839" y="1161"/>
                </a:lnTo>
                <a:lnTo>
                  <a:pt x="1839" y="1162"/>
                </a:lnTo>
                <a:lnTo>
                  <a:pt x="1839" y="1163"/>
                </a:lnTo>
                <a:lnTo>
                  <a:pt x="1839" y="1164"/>
                </a:lnTo>
                <a:lnTo>
                  <a:pt x="1839" y="1165"/>
                </a:lnTo>
                <a:lnTo>
                  <a:pt x="1840" y="1167"/>
                </a:lnTo>
                <a:lnTo>
                  <a:pt x="1840" y="1168"/>
                </a:lnTo>
                <a:lnTo>
                  <a:pt x="1840" y="1169"/>
                </a:lnTo>
                <a:lnTo>
                  <a:pt x="1841" y="1169"/>
                </a:lnTo>
                <a:lnTo>
                  <a:pt x="1841" y="1170"/>
                </a:lnTo>
                <a:lnTo>
                  <a:pt x="1842" y="1170"/>
                </a:lnTo>
                <a:lnTo>
                  <a:pt x="1843" y="1170"/>
                </a:lnTo>
                <a:lnTo>
                  <a:pt x="1845" y="1170"/>
                </a:lnTo>
                <a:lnTo>
                  <a:pt x="1845" y="1171"/>
                </a:lnTo>
                <a:lnTo>
                  <a:pt x="1845" y="1172"/>
                </a:lnTo>
                <a:lnTo>
                  <a:pt x="1846" y="1174"/>
                </a:lnTo>
                <a:lnTo>
                  <a:pt x="1847" y="1175"/>
                </a:lnTo>
                <a:lnTo>
                  <a:pt x="1847" y="1176"/>
                </a:lnTo>
                <a:lnTo>
                  <a:pt x="1847" y="1177"/>
                </a:lnTo>
                <a:lnTo>
                  <a:pt x="1848" y="1177"/>
                </a:lnTo>
                <a:lnTo>
                  <a:pt x="1849" y="1176"/>
                </a:lnTo>
                <a:lnTo>
                  <a:pt x="1851" y="1177"/>
                </a:lnTo>
                <a:lnTo>
                  <a:pt x="1852" y="1177"/>
                </a:lnTo>
                <a:lnTo>
                  <a:pt x="1853" y="1177"/>
                </a:lnTo>
                <a:lnTo>
                  <a:pt x="1852" y="1178"/>
                </a:lnTo>
                <a:lnTo>
                  <a:pt x="1851" y="1180"/>
                </a:lnTo>
                <a:lnTo>
                  <a:pt x="1851" y="1181"/>
                </a:lnTo>
                <a:lnTo>
                  <a:pt x="1852" y="1181"/>
                </a:lnTo>
                <a:lnTo>
                  <a:pt x="1852" y="1182"/>
                </a:lnTo>
                <a:lnTo>
                  <a:pt x="1853" y="1183"/>
                </a:lnTo>
                <a:lnTo>
                  <a:pt x="1853" y="1184"/>
                </a:lnTo>
                <a:lnTo>
                  <a:pt x="1852" y="1184"/>
                </a:lnTo>
                <a:lnTo>
                  <a:pt x="1852" y="1186"/>
                </a:lnTo>
                <a:lnTo>
                  <a:pt x="1852" y="1187"/>
                </a:lnTo>
                <a:lnTo>
                  <a:pt x="1852" y="1188"/>
                </a:lnTo>
                <a:lnTo>
                  <a:pt x="1853" y="1188"/>
                </a:lnTo>
                <a:lnTo>
                  <a:pt x="1853" y="1189"/>
                </a:lnTo>
                <a:lnTo>
                  <a:pt x="1854" y="1189"/>
                </a:lnTo>
                <a:lnTo>
                  <a:pt x="1854" y="1190"/>
                </a:lnTo>
                <a:lnTo>
                  <a:pt x="1853" y="1192"/>
                </a:lnTo>
                <a:lnTo>
                  <a:pt x="1853" y="1193"/>
                </a:lnTo>
                <a:lnTo>
                  <a:pt x="1854" y="1193"/>
                </a:lnTo>
                <a:lnTo>
                  <a:pt x="1855" y="1194"/>
                </a:lnTo>
                <a:lnTo>
                  <a:pt x="1857" y="1195"/>
                </a:lnTo>
                <a:lnTo>
                  <a:pt x="1857" y="1196"/>
                </a:lnTo>
                <a:lnTo>
                  <a:pt x="1855" y="1197"/>
                </a:lnTo>
                <a:lnTo>
                  <a:pt x="1854" y="1197"/>
                </a:lnTo>
                <a:lnTo>
                  <a:pt x="1853" y="1197"/>
                </a:lnTo>
                <a:lnTo>
                  <a:pt x="1852" y="1199"/>
                </a:lnTo>
                <a:lnTo>
                  <a:pt x="1851" y="1199"/>
                </a:lnTo>
                <a:lnTo>
                  <a:pt x="1851" y="1200"/>
                </a:lnTo>
                <a:lnTo>
                  <a:pt x="1851" y="1199"/>
                </a:lnTo>
                <a:lnTo>
                  <a:pt x="1852" y="1199"/>
                </a:lnTo>
                <a:lnTo>
                  <a:pt x="1853" y="1199"/>
                </a:lnTo>
                <a:lnTo>
                  <a:pt x="1853" y="1197"/>
                </a:lnTo>
                <a:lnTo>
                  <a:pt x="1853" y="1199"/>
                </a:lnTo>
                <a:lnTo>
                  <a:pt x="1853" y="1200"/>
                </a:lnTo>
                <a:lnTo>
                  <a:pt x="1853" y="1201"/>
                </a:lnTo>
                <a:lnTo>
                  <a:pt x="1852" y="1201"/>
                </a:lnTo>
                <a:lnTo>
                  <a:pt x="1853" y="1202"/>
                </a:lnTo>
                <a:lnTo>
                  <a:pt x="1853" y="1203"/>
                </a:lnTo>
                <a:lnTo>
                  <a:pt x="1854" y="1203"/>
                </a:lnTo>
                <a:lnTo>
                  <a:pt x="1854" y="1205"/>
                </a:lnTo>
                <a:lnTo>
                  <a:pt x="1853" y="1205"/>
                </a:lnTo>
                <a:lnTo>
                  <a:pt x="1854" y="1206"/>
                </a:lnTo>
                <a:lnTo>
                  <a:pt x="1854" y="1207"/>
                </a:lnTo>
                <a:lnTo>
                  <a:pt x="1853" y="1207"/>
                </a:lnTo>
                <a:lnTo>
                  <a:pt x="1853" y="1208"/>
                </a:lnTo>
                <a:lnTo>
                  <a:pt x="1853" y="1209"/>
                </a:lnTo>
                <a:lnTo>
                  <a:pt x="1854" y="1209"/>
                </a:lnTo>
                <a:lnTo>
                  <a:pt x="1853" y="1209"/>
                </a:lnTo>
                <a:lnTo>
                  <a:pt x="1853" y="1211"/>
                </a:lnTo>
                <a:lnTo>
                  <a:pt x="1854" y="1211"/>
                </a:lnTo>
                <a:lnTo>
                  <a:pt x="1854" y="1212"/>
                </a:lnTo>
                <a:lnTo>
                  <a:pt x="1855" y="1212"/>
                </a:lnTo>
                <a:lnTo>
                  <a:pt x="1857" y="1212"/>
                </a:lnTo>
                <a:lnTo>
                  <a:pt x="1857" y="1213"/>
                </a:lnTo>
                <a:lnTo>
                  <a:pt x="1858" y="1213"/>
                </a:lnTo>
                <a:lnTo>
                  <a:pt x="1859" y="1213"/>
                </a:lnTo>
                <a:lnTo>
                  <a:pt x="1860" y="1213"/>
                </a:lnTo>
                <a:lnTo>
                  <a:pt x="1861" y="1213"/>
                </a:lnTo>
                <a:lnTo>
                  <a:pt x="1863" y="1213"/>
                </a:lnTo>
                <a:lnTo>
                  <a:pt x="1863" y="1214"/>
                </a:lnTo>
                <a:lnTo>
                  <a:pt x="1864" y="1214"/>
                </a:lnTo>
                <a:lnTo>
                  <a:pt x="1864" y="1215"/>
                </a:lnTo>
                <a:lnTo>
                  <a:pt x="1865" y="1217"/>
                </a:lnTo>
                <a:lnTo>
                  <a:pt x="1865" y="1218"/>
                </a:lnTo>
                <a:lnTo>
                  <a:pt x="1865" y="1219"/>
                </a:lnTo>
                <a:lnTo>
                  <a:pt x="1866" y="1219"/>
                </a:lnTo>
                <a:lnTo>
                  <a:pt x="1866" y="1220"/>
                </a:lnTo>
                <a:lnTo>
                  <a:pt x="1867" y="1221"/>
                </a:lnTo>
                <a:lnTo>
                  <a:pt x="1866" y="1221"/>
                </a:lnTo>
                <a:lnTo>
                  <a:pt x="1866" y="1222"/>
                </a:lnTo>
                <a:lnTo>
                  <a:pt x="1865" y="1221"/>
                </a:lnTo>
                <a:lnTo>
                  <a:pt x="1864" y="1221"/>
                </a:lnTo>
                <a:lnTo>
                  <a:pt x="1863" y="1221"/>
                </a:lnTo>
                <a:lnTo>
                  <a:pt x="1861" y="1220"/>
                </a:lnTo>
                <a:lnTo>
                  <a:pt x="1860" y="1220"/>
                </a:lnTo>
                <a:lnTo>
                  <a:pt x="1859" y="1220"/>
                </a:lnTo>
                <a:lnTo>
                  <a:pt x="1859" y="1219"/>
                </a:lnTo>
                <a:lnTo>
                  <a:pt x="1858" y="1219"/>
                </a:lnTo>
                <a:lnTo>
                  <a:pt x="1857" y="1219"/>
                </a:lnTo>
                <a:lnTo>
                  <a:pt x="1855" y="1218"/>
                </a:lnTo>
                <a:lnTo>
                  <a:pt x="1854" y="1218"/>
                </a:lnTo>
                <a:lnTo>
                  <a:pt x="1853" y="1218"/>
                </a:lnTo>
                <a:lnTo>
                  <a:pt x="1853" y="1217"/>
                </a:lnTo>
                <a:lnTo>
                  <a:pt x="1852" y="1217"/>
                </a:lnTo>
                <a:lnTo>
                  <a:pt x="1851" y="1217"/>
                </a:lnTo>
                <a:lnTo>
                  <a:pt x="1849" y="1215"/>
                </a:lnTo>
                <a:lnTo>
                  <a:pt x="1848" y="1215"/>
                </a:lnTo>
                <a:lnTo>
                  <a:pt x="1847" y="1215"/>
                </a:lnTo>
                <a:lnTo>
                  <a:pt x="1846" y="1214"/>
                </a:lnTo>
                <a:lnTo>
                  <a:pt x="1845" y="1214"/>
                </a:lnTo>
                <a:lnTo>
                  <a:pt x="1845" y="1213"/>
                </a:lnTo>
                <a:lnTo>
                  <a:pt x="1843" y="1212"/>
                </a:lnTo>
                <a:lnTo>
                  <a:pt x="1842" y="1212"/>
                </a:lnTo>
                <a:lnTo>
                  <a:pt x="1841" y="1211"/>
                </a:lnTo>
                <a:lnTo>
                  <a:pt x="1840" y="1209"/>
                </a:lnTo>
                <a:lnTo>
                  <a:pt x="1840" y="1208"/>
                </a:lnTo>
                <a:lnTo>
                  <a:pt x="1840" y="1207"/>
                </a:lnTo>
                <a:lnTo>
                  <a:pt x="1840" y="1206"/>
                </a:lnTo>
                <a:lnTo>
                  <a:pt x="1840" y="1205"/>
                </a:lnTo>
                <a:lnTo>
                  <a:pt x="1839" y="1203"/>
                </a:lnTo>
                <a:lnTo>
                  <a:pt x="1840" y="1203"/>
                </a:lnTo>
                <a:lnTo>
                  <a:pt x="1839" y="1202"/>
                </a:lnTo>
                <a:lnTo>
                  <a:pt x="1837" y="1201"/>
                </a:lnTo>
                <a:lnTo>
                  <a:pt x="1836" y="1201"/>
                </a:lnTo>
                <a:lnTo>
                  <a:pt x="1836" y="1202"/>
                </a:lnTo>
                <a:lnTo>
                  <a:pt x="1835" y="1202"/>
                </a:lnTo>
                <a:lnTo>
                  <a:pt x="1834" y="1202"/>
                </a:lnTo>
                <a:lnTo>
                  <a:pt x="1833" y="1203"/>
                </a:lnTo>
                <a:lnTo>
                  <a:pt x="1833" y="1205"/>
                </a:lnTo>
                <a:lnTo>
                  <a:pt x="1832" y="1205"/>
                </a:lnTo>
                <a:lnTo>
                  <a:pt x="1830" y="1205"/>
                </a:lnTo>
                <a:lnTo>
                  <a:pt x="1829" y="1206"/>
                </a:lnTo>
                <a:lnTo>
                  <a:pt x="1829" y="1205"/>
                </a:lnTo>
                <a:lnTo>
                  <a:pt x="1828" y="1205"/>
                </a:lnTo>
                <a:lnTo>
                  <a:pt x="1828" y="1206"/>
                </a:lnTo>
                <a:lnTo>
                  <a:pt x="1827" y="1206"/>
                </a:lnTo>
                <a:lnTo>
                  <a:pt x="1826" y="1206"/>
                </a:lnTo>
                <a:lnTo>
                  <a:pt x="1826" y="1207"/>
                </a:lnTo>
                <a:lnTo>
                  <a:pt x="1826" y="1208"/>
                </a:lnTo>
                <a:lnTo>
                  <a:pt x="1824" y="1208"/>
                </a:lnTo>
                <a:lnTo>
                  <a:pt x="1824" y="1207"/>
                </a:lnTo>
                <a:lnTo>
                  <a:pt x="1823" y="1208"/>
                </a:lnTo>
                <a:lnTo>
                  <a:pt x="1822" y="1209"/>
                </a:lnTo>
                <a:lnTo>
                  <a:pt x="1821" y="1209"/>
                </a:lnTo>
                <a:lnTo>
                  <a:pt x="1821" y="1211"/>
                </a:lnTo>
                <a:lnTo>
                  <a:pt x="1820" y="1212"/>
                </a:lnTo>
                <a:lnTo>
                  <a:pt x="1818" y="1213"/>
                </a:lnTo>
                <a:lnTo>
                  <a:pt x="1818" y="1214"/>
                </a:lnTo>
                <a:lnTo>
                  <a:pt x="1817" y="1217"/>
                </a:lnTo>
                <a:lnTo>
                  <a:pt x="1817" y="1218"/>
                </a:lnTo>
                <a:lnTo>
                  <a:pt x="1817" y="1219"/>
                </a:lnTo>
                <a:lnTo>
                  <a:pt x="1817" y="1220"/>
                </a:lnTo>
                <a:lnTo>
                  <a:pt x="1816" y="1221"/>
                </a:lnTo>
                <a:lnTo>
                  <a:pt x="1816" y="1222"/>
                </a:lnTo>
                <a:lnTo>
                  <a:pt x="1816" y="1224"/>
                </a:lnTo>
                <a:lnTo>
                  <a:pt x="1817" y="1224"/>
                </a:lnTo>
                <a:lnTo>
                  <a:pt x="1818" y="1224"/>
                </a:lnTo>
                <a:lnTo>
                  <a:pt x="1820" y="1224"/>
                </a:lnTo>
                <a:lnTo>
                  <a:pt x="1820" y="1225"/>
                </a:lnTo>
                <a:lnTo>
                  <a:pt x="1821" y="1225"/>
                </a:lnTo>
                <a:lnTo>
                  <a:pt x="1822" y="1226"/>
                </a:lnTo>
                <a:lnTo>
                  <a:pt x="1822" y="1227"/>
                </a:lnTo>
                <a:lnTo>
                  <a:pt x="1822" y="1228"/>
                </a:lnTo>
                <a:lnTo>
                  <a:pt x="1821" y="1227"/>
                </a:lnTo>
                <a:lnTo>
                  <a:pt x="1821" y="1228"/>
                </a:lnTo>
                <a:lnTo>
                  <a:pt x="1820" y="1228"/>
                </a:lnTo>
                <a:lnTo>
                  <a:pt x="1820" y="1227"/>
                </a:lnTo>
                <a:lnTo>
                  <a:pt x="1818" y="1227"/>
                </a:lnTo>
                <a:lnTo>
                  <a:pt x="1817" y="1226"/>
                </a:lnTo>
                <a:lnTo>
                  <a:pt x="1816" y="1226"/>
                </a:lnTo>
                <a:lnTo>
                  <a:pt x="1816" y="1227"/>
                </a:lnTo>
                <a:lnTo>
                  <a:pt x="1815" y="1227"/>
                </a:lnTo>
                <a:lnTo>
                  <a:pt x="1815" y="1228"/>
                </a:lnTo>
                <a:lnTo>
                  <a:pt x="1814" y="1228"/>
                </a:lnTo>
                <a:lnTo>
                  <a:pt x="1814" y="1230"/>
                </a:lnTo>
                <a:lnTo>
                  <a:pt x="1814" y="1231"/>
                </a:lnTo>
                <a:lnTo>
                  <a:pt x="1814" y="1232"/>
                </a:lnTo>
                <a:lnTo>
                  <a:pt x="1815" y="1232"/>
                </a:lnTo>
                <a:lnTo>
                  <a:pt x="1815" y="1233"/>
                </a:lnTo>
                <a:lnTo>
                  <a:pt x="1816" y="1233"/>
                </a:lnTo>
                <a:lnTo>
                  <a:pt x="1816" y="1234"/>
                </a:lnTo>
                <a:lnTo>
                  <a:pt x="1817" y="1234"/>
                </a:lnTo>
                <a:lnTo>
                  <a:pt x="1817" y="1233"/>
                </a:lnTo>
                <a:lnTo>
                  <a:pt x="1817" y="1234"/>
                </a:lnTo>
                <a:lnTo>
                  <a:pt x="1818" y="1236"/>
                </a:lnTo>
                <a:lnTo>
                  <a:pt x="1818" y="1237"/>
                </a:lnTo>
                <a:lnTo>
                  <a:pt x="1818" y="1238"/>
                </a:lnTo>
                <a:lnTo>
                  <a:pt x="1818" y="1239"/>
                </a:lnTo>
                <a:lnTo>
                  <a:pt x="1818" y="1240"/>
                </a:lnTo>
                <a:lnTo>
                  <a:pt x="1818" y="1242"/>
                </a:lnTo>
                <a:lnTo>
                  <a:pt x="1818" y="1243"/>
                </a:lnTo>
                <a:lnTo>
                  <a:pt x="1818" y="1244"/>
                </a:lnTo>
                <a:lnTo>
                  <a:pt x="1818" y="1245"/>
                </a:lnTo>
                <a:lnTo>
                  <a:pt x="1820" y="1246"/>
                </a:lnTo>
                <a:lnTo>
                  <a:pt x="1820" y="1247"/>
                </a:lnTo>
                <a:lnTo>
                  <a:pt x="1820" y="1249"/>
                </a:lnTo>
                <a:lnTo>
                  <a:pt x="1820" y="1250"/>
                </a:lnTo>
                <a:lnTo>
                  <a:pt x="1821" y="1251"/>
                </a:lnTo>
                <a:lnTo>
                  <a:pt x="1821" y="1252"/>
                </a:lnTo>
                <a:lnTo>
                  <a:pt x="1821" y="1253"/>
                </a:lnTo>
                <a:lnTo>
                  <a:pt x="1822" y="1253"/>
                </a:lnTo>
                <a:lnTo>
                  <a:pt x="1822" y="1255"/>
                </a:lnTo>
                <a:lnTo>
                  <a:pt x="1823" y="1256"/>
                </a:lnTo>
                <a:lnTo>
                  <a:pt x="1823" y="1257"/>
                </a:lnTo>
                <a:lnTo>
                  <a:pt x="1824" y="1257"/>
                </a:lnTo>
                <a:lnTo>
                  <a:pt x="1826" y="1257"/>
                </a:lnTo>
                <a:lnTo>
                  <a:pt x="1826" y="1258"/>
                </a:lnTo>
                <a:lnTo>
                  <a:pt x="1827" y="1258"/>
                </a:lnTo>
                <a:lnTo>
                  <a:pt x="1828" y="1259"/>
                </a:lnTo>
                <a:lnTo>
                  <a:pt x="1829" y="1259"/>
                </a:lnTo>
                <a:lnTo>
                  <a:pt x="1829" y="1261"/>
                </a:lnTo>
                <a:lnTo>
                  <a:pt x="1830" y="1262"/>
                </a:lnTo>
                <a:lnTo>
                  <a:pt x="1830" y="1263"/>
                </a:lnTo>
                <a:lnTo>
                  <a:pt x="1832" y="1263"/>
                </a:lnTo>
                <a:lnTo>
                  <a:pt x="1832" y="1264"/>
                </a:lnTo>
                <a:lnTo>
                  <a:pt x="1832" y="1265"/>
                </a:lnTo>
                <a:lnTo>
                  <a:pt x="1833" y="1265"/>
                </a:lnTo>
                <a:lnTo>
                  <a:pt x="1833" y="1266"/>
                </a:lnTo>
                <a:lnTo>
                  <a:pt x="1834" y="1266"/>
                </a:lnTo>
                <a:lnTo>
                  <a:pt x="1835" y="1266"/>
                </a:lnTo>
                <a:lnTo>
                  <a:pt x="1836" y="1266"/>
                </a:lnTo>
                <a:lnTo>
                  <a:pt x="1837" y="1266"/>
                </a:lnTo>
                <a:lnTo>
                  <a:pt x="1837" y="1268"/>
                </a:lnTo>
                <a:lnTo>
                  <a:pt x="1839" y="1269"/>
                </a:lnTo>
                <a:lnTo>
                  <a:pt x="1840" y="1269"/>
                </a:lnTo>
                <a:lnTo>
                  <a:pt x="1840" y="1270"/>
                </a:lnTo>
                <a:lnTo>
                  <a:pt x="1841" y="1270"/>
                </a:lnTo>
                <a:lnTo>
                  <a:pt x="1841" y="1271"/>
                </a:lnTo>
                <a:lnTo>
                  <a:pt x="1842" y="1271"/>
                </a:lnTo>
                <a:lnTo>
                  <a:pt x="1843" y="1272"/>
                </a:lnTo>
                <a:lnTo>
                  <a:pt x="1845" y="1272"/>
                </a:lnTo>
                <a:lnTo>
                  <a:pt x="1846" y="1272"/>
                </a:lnTo>
                <a:lnTo>
                  <a:pt x="1847" y="1272"/>
                </a:lnTo>
                <a:lnTo>
                  <a:pt x="1847" y="1274"/>
                </a:lnTo>
                <a:lnTo>
                  <a:pt x="1848" y="1272"/>
                </a:lnTo>
                <a:lnTo>
                  <a:pt x="1849" y="1274"/>
                </a:lnTo>
                <a:lnTo>
                  <a:pt x="1851" y="1274"/>
                </a:lnTo>
                <a:lnTo>
                  <a:pt x="1852" y="1274"/>
                </a:lnTo>
                <a:lnTo>
                  <a:pt x="1853" y="1274"/>
                </a:lnTo>
                <a:lnTo>
                  <a:pt x="1853" y="1275"/>
                </a:lnTo>
                <a:lnTo>
                  <a:pt x="1853" y="1276"/>
                </a:lnTo>
                <a:lnTo>
                  <a:pt x="1852" y="1276"/>
                </a:lnTo>
                <a:lnTo>
                  <a:pt x="1852" y="1277"/>
                </a:lnTo>
                <a:lnTo>
                  <a:pt x="1853" y="1278"/>
                </a:lnTo>
                <a:lnTo>
                  <a:pt x="1853" y="1280"/>
                </a:lnTo>
                <a:lnTo>
                  <a:pt x="1852" y="1281"/>
                </a:lnTo>
                <a:lnTo>
                  <a:pt x="1852" y="1282"/>
                </a:lnTo>
                <a:lnTo>
                  <a:pt x="1852" y="1283"/>
                </a:lnTo>
                <a:lnTo>
                  <a:pt x="1852" y="1284"/>
                </a:lnTo>
                <a:lnTo>
                  <a:pt x="1852" y="1286"/>
                </a:lnTo>
                <a:lnTo>
                  <a:pt x="1853" y="1287"/>
                </a:lnTo>
                <a:lnTo>
                  <a:pt x="1853" y="1288"/>
                </a:lnTo>
                <a:lnTo>
                  <a:pt x="1853" y="1289"/>
                </a:lnTo>
                <a:lnTo>
                  <a:pt x="1854" y="1289"/>
                </a:lnTo>
                <a:lnTo>
                  <a:pt x="1854" y="1290"/>
                </a:lnTo>
                <a:lnTo>
                  <a:pt x="1855" y="1290"/>
                </a:lnTo>
                <a:lnTo>
                  <a:pt x="1855" y="1291"/>
                </a:lnTo>
                <a:lnTo>
                  <a:pt x="1857" y="1293"/>
                </a:lnTo>
                <a:lnTo>
                  <a:pt x="1857" y="1294"/>
                </a:lnTo>
                <a:lnTo>
                  <a:pt x="1857" y="1295"/>
                </a:lnTo>
                <a:lnTo>
                  <a:pt x="1857" y="1296"/>
                </a:lnTo>
                <a:lnTo>
                  <a:pt x="1857" y="1297"/>
                </a:lnTo>
                <a:lnTo>
                  <a:pt x="1858" y="1297"/>
                </a:lnTo>
                <a:lnTo>
                  <a:pt x="1858" y="1299"/>
                </a:lnTo>
                <a:lnTo>
                  <a:pt x="1858" y="1300"/>
                </a:lnTo>
                <a:lnTo>
                  <a:pt x="1859" y="1301"/>
                </a:lnTo>
                <a:lnTo>
                  <a:pt x="1859" y="1302"/>
                </a:lnTo>
                <a:lnTo>
                  <a:pt x="1859" y="1303"/>
                </a:lnTo>
                <a:lnTo>
                  <a:pt x="1859" y="1305"/>
                </a:lnTo>
                <a:lnTo>
                  <a:pt x="1859" y="1306"/>
                </a:lnTo>
                <a:lnTo>
                  <a:pt x="1858" y="1306"/>
                </a:lnTo>
                <a:lnTo>
                  <a:pt x="1858" y="1307"/>
                </a:lnTo>
                <a:lnTo>
                  <a:pt x="1858" y="1308"/>
                </a:lnTo>
                <a:lnTo>
                  <a:pt x="1858" y="1309"/>
                </a:lnTo>
                <a:lnTo>
                  <a:pt x="1858" y="1311"/>
                </a:lnTo>
                <a:lnTo>
                  <a:pt x="1858" y="1312"/>
                </a:lnTo>
                <a:lnTo>
                  <a:pt x="1858" y="1313"/>
                </a:lnTo>
                <a:lnTo>
                  <a:pt x="1859" y="1314"/>
                </a:lnTo>
                <a:lnTo>
                  <a:pt x="1859" y="1315"/>
                </a:lnTo>
                <a:lnTo>
                  <a:pt x="1859" y="1316"/>
                </a:lnTo>
                <a:lnTo>
                  <a:pt x="1859" y="1318"/>
                </a:lnTo>
                <a:lnTo>
                  <a:pt x="1858" y="1318"/>
                </a:lnTo>
                <a:lnTo>
                  <a:pt x="1858" y="1319"/>
                </a:lnTo>
                <a:lnTo>
                  <a:pt x="1858" y="1320"/>
                </a:lnTo>
                <a:lnTo>
                  <a:pt x="1858" y="1321"/>
                </a:lnTo>
                <a:lnTo>
                  <a:pt x="1858" y="1322"/>
                </a:lnTo>
                <a:lnTo>
                  <a:pt x="1858" y="1324"/>
                </a:lnTo>
                <a:lnTo>
                  <a:pt x="1858" y="1325"/>
                </a:lnTo>
                <a:lnTo>
                  <a:pt x="1858" y="1326"/>
                </a:lnTo>
                <a:lnTo>
                  <a:pt x="1859" y="1327"/>
                </a:lnTo>
                <a:lnTo>
                  <a:pt x="1859" y="1328"/>
                </a:lnTo>
                <a:lnTo>
                  <a:pt x="1859" y="1330"/>
                </a:lnTo>
                <a:lnTo>
                  <a:pt x="1860" y="1331"/>
                </a:lnTo>
                <a:lnTo>
                  <a:pt x="1860" y="1332"/>
                </a:lnTo>
                <a:lnTo>
                  <a:pt x="1861" y="1332"/>
                </a:lnTo>
                <a:lnTo>
                  <a:pt x="1861" y="1333"/>
                </a:lnTo>
                <a:lnTo>
                  <a:pt x="1863" y="1334"/>
                </a:lnTo>
                <a:lnTo>
                  <a:pt x="1864" y="1334"/>
                </a:lnTo>
                <a:lnTo>
                  <a:pt x="1864" y="1336"/>
                </a:lnTo>
                <a:lnTo>
                  <a:pt x="1865" y="1337"/>
                </a:lnTo>
                <a:lnTo>
                  <a:pt x="1864" y="1338"/>
                </a:lnTo>
                <a:lnTo>
                  <a:pt x="1864" y="1339"/>
                </a:lnTo>
                <a:lnTo>
                  <a:pt x="1864" y="1340"/>
                </a:lnTo>
                <a:lnTo>
                  <a:pt x="1864" y="1341"/>
                </a:lnTo>
                <a:lnTo>
                  <a:pt x="1863" y="1341"/>
                </a:lnTo>
                <a:lnTo>
                  <a:pt x="1863" y="1343"/>
                </a:lnTo>
                <a:lnTo>
                  <a:pt x="1863" y="1344"/>
                </a:lnTo>
                <a:lnTo>
                  <a:pt x="1863" y="1345"/>
                </a:lnTo>
                <a:lnTo>
                  <a:pt x="1863" y="1346"/>
                </a:lnTo>
                <a:lnTo>
                  <a:pt x="1861" y="1347"/>
                </a:lnTo>
                <a:lnTo>
                  <a:pt x="1861" y="1349"/>
                </a:lnTo>
                <a:lnTo>
                  <a:pt x="1861" y="1350"/>
                </a:lnTo>
                <a:lnTo>
                  <a:pt x="1861" y="1351"/>
                </a:lnTo>
                <a:lnTo>
                  <a:pt x="1861" y="1352"/>
                </a:lnTo>
                <a:lnTo>
                  <a:pt x="1860" y="1353"/>
                </a:lnTo>
                <a:lnTo>
                  <a:pt x="1860" y="1355"/>
                </a:lnTo>
                <a:lnTo>
                  <a:pt x="1860" y="1356"/>
                </a:lnTo>
                <a:lnTo>
                  <a:pt x="1860" y="1357"/>
                </a:lnTo>
                <a:lnTo>
                  <a:pt x="1860" y="1358"/>
                </a:lnTo>
                <a:lnTo>
                  <a:pt x="1859" y="1359"/>
                </a:lnTo>
                <a:lnTo>
                  <a:pt x="1858" y="1361"/>
                </a:lnTo>
                <a:lnTo>
                  <a:pt x="1857" y="1362"/>
                </a:lnTo>
                <a:lnTo>
                  <a:pt x="1857" y="1364"/>
                </a:lnTo>
                <a:lnTo>
                  <a:pt x="1855" y="1364"/>
                </a:lnTo>
                <a:lnTo>
                  <a:pt x="1855" y="1365"/>
                </a:lnTo>
                <a:lnTo>
                  <a:pt x="1855" y="1366"/>
                </a:lnTo>
                <a:lnTo>
                  <a:pt x="1854" y="1368"/>
                </a:lnTo>
                <a:lnTo>
                  <a:pt x="1854" y="1369"/>
                </a:lnTo>
                <a:lnTo>
                  <a:pt x="1854" y="1370"/>
                </a:lnTo>
                <a:lnTo>
                  <a:pt x="1854" y="1371"/>
                </a:lnTo>
                <a:lnTo>
                  <a:pt x="1853" y="1371"/>
                </a:lnTo>
                <a:lnTo>
                  <a:pt x="1853" y="1372"/>
                </a:lnTo>
                <a:lnTo>
                  <a:pt x="1853" y="1374"/>
                </a:lnTo>
                <a:lnTo>
                  <a:pt x="1853" y="1375"/>
                </a:lnTo>
                <a:lnTo>
                  <a:pt x="1853" y="1376"/>
                </a:lnTo>
                <a:lnTo>
                  <a:pt x="1853" y="1377"/>
                </a:lnTo>
                <a:lnTo>
                  <a:pt x="1853" y="1378"/>
                </a:lnTo>
                <a:lnTo>
                  <a:pt x="1853" y="1380"/>
                </a:lnTo>
                <a:lnTo>
                  <a:pt x="1853" y="1381"/>
                </a:lnTo>
                <a:lnTo>
                  <a:pt x="1853" y="1382"/>
                </a:lnTo>
                <a:lnTo>
                  <a:pt x="1853" y="1383"/>
                </a:lnTo>
                <a:lnTo>
                  <a:pt x="1853" y="1384"/>
                </a:lnTo>
                <a:lnTo>
                  <a:pt x="1853" y="1386"/>
                </a:lnTo>
                <a:lnTo>
                  <a:pt x="1853" y="1387"/>
                </a:lnTo>
                <a:lnTo>
                  <a:pt x="1853" y="1388"/>
                </a:lnTo>
                <a:lnTo>
                  <a:pt x="1853" y="1389"/>
                </a:lnTo>
                <a:lnTo>
                  <a:pt x="1853" y="1390"/>
                </a:lnTo>
                <a:lnTo>
                  <a:pt x="1853" y="1391"/>
                </a:lnTo>
                <a:lnTo>
                  <a:pt x="1854" y="1393"/>
                </a:lnTo>
                <a:lnTo>
                  <a:pt x="1854" y="1394"/>
                </a:lnTo>
                <a:lnTo>
                  <a:pt x="1854" y="1395"/>
                </a:lnTo>
                <a:lnTo>
                  <a:pt x="1854" y="1396"/>
                </a:lnTo>
                <a:lnTo>
                  <a:pt x="1855" y="1397"/>
                </a:lnTo>
                <a:lnTo>
                  <a:pt x="1854" y="1399"/>
                </a:lnTo>
                <a:lnTo>
                  <a:pt x="1854" y="1400"/>
                </a:lnTo>
                <a:lnTo>
                  <a:pt x="1854" y="1401"/>
                </a:lnTo>
                <a:lnTo>
                  <a:pt x="1854" y="1402"/>
                </a:lnTo>
                <a:lnTo>
                  <a:pt x="1853" y="1403"/>
                </a:lnTo>
                <a:lnTo>
                  <a:pt x="1853" y="1405"/>
                </a:lnTo>
                <a:lnTo>
                  <a:pt x="1853" y="1406"/>
                </a:lnTo>
                <a:lnTo>
                  <a:pt x="1853" y="1407"/>
                </a:lnTo>
                <a:lnTo>
                  <a:pt x="1852" y="1407"/>
                </a:lnTo>
                <a:lnTo>
                  <a:pt x="1852" y="1408"/>
                </a:lnTo>
                <a:lnTo>
                  <a:pt x="1852" y="1409"/>
                </a:lnTo>
                <a:lnTo>
                  <a:pt x="1852" y="1411"/>
                </a:lnTo>
                <a:lnTo>
                  <a:pt x="1852" y="1413"/>
                </a:lnTo>
                <a:lnTo>
                  <a:pt x="1852" y="1414"/>
                </a:lnTo>
                <a:lnTo>
                  <a:pt x="1853" y="1415"/>
                </a:lnTo>
                <a:lnTo>
                  <a:pt x="1853" y="1416"/>
                </a:lnTo>
                <a:lnTo>
                  <a:pt x="1852" y="1418"/>
                </a:lnTo>
                <a:lnTo>
                  <a:pt x="1852" y="1419"/>
                </a:lnTo>
                <a:lnTo>
                  <a:pt x="1852" y="1420"/>
                </a:lnTo>
                <a:lnTo>
                  <a:pt x="1852" y="1421"/>
                </a:lnTo>
                <a:lnTo>
                  <a:pt x="1852" y="1422"/>
                </a:lnTo>
                <a:lnTo>
                  <a:pt x="1852" y="1424"/>
                </a:lnTo>
                <a:lnTo>
                  <a:pt x="1852" y="1425"/>
                </a:lnTo>
                <a:lnTo>
                  <a:pt x="1851" y="1426"/>
                </a:lnTo>
                <a:lnTo>
                  <a:pt x="1851" y="1427"/>
                </a:lnTo>
                <a:lnTo>
                  <a:pt x="1851" y="1428"/>
                </a:lnTo>
                <a:lnTo>
                  <a:pt x="1851" y="1430"/>
                </a:lnTo>
                <a:lnTo>
                  <a:pt x="1851" y="1431"/>
                </a:lnTo>
                <a:lnTo>
                  <a:pt x="1851" y="1432"/>
                </a:lnTo>
                <a:lnTo>
                  <a:pt x="1851" y="1433"/>
                </a:lnTo>
                <a:lnTo>
                  <a:pt x="1849" y="1434"/>
                </a:lnTo>
                <a:lnTo>
                  <a:pt x="1849" y="1436"/>
                </a:lnTo>
                <a:lnTo>
                  <a:pt x="1849" y="1437"/>
                </a:lnTo>
                <a:lnTo>
                  <a:pt x="1849" y="1438"/>
                </a:lnTo>
                <a:lnTo>
                  <a:pt x="1849" y="1439"/>
                </a:lnTo>
                <a:lnTo>
                  <a:pt x="1849" y="1440"/>
                </a:lnTo>
                <a:lnTo>
                  <a:pt x="1849" y="1441"/>
                </a:lnTo>
                <a:lnTo>
                  <a:pt x="1851" y="1443"/>
                </a:lnTo>
                <a:lnTo>
                  <a:pt x="1851" y="1444"/>
                </a:lnTo>
                <a:lnTo>
                  <a:pt x="1851" y="1445"/>
                </a:lnTo>
                <a:lnTo>
                  <a:pt x="1851" y="1446"/>
                </a:lnTo>
                <a:lnTo>
                  <a:pt x="1852" y="1447"/>
                </a:lnTo>
                <a:lnTo>
                  <a:pt x="1852" y="1449"/>
                </a:lnTo>
                <a:lnTo>
                  <a:pt x="1851" y="1450"/>
                </a:lnTo>
                <a:lnTo>
                  <a:pt x="1851" y="1451"/>
                </a:lnTo>
                <a:lnTo>
                  <a:pt x="1851" y="1452"/>
                </a:lnTo>
                <a:lnTo>
                  <a:pt x="1849" y="1453"/>
                </a:lnTo>
                <a:lnTo>
                  <a:pt x="1849" y="1455"/>
                </a:lnTo>
                <a:lnTo>
                  <a:pt x="1849" y="1456"/>
                </a:lnTo>
                <a:lnTo>
                  <a:pt x="1849" y="1457"/>
                </a:lnTo>
                <a:lnTo>
                  <a:pt x="1849" y="1458"/>
                </a:lnTo>
                <a:lnTo>
                  <a:pt x="1848" y="1459"/>
                </a:lnTo>
                <a:lnTo>
                  <a:pt x="1848" y="1460"/>
                </a:lnTo>
                <a:lnTo>
                  <a:pt x="1848" y="1462"/>
                </a:lnTo>
                <a:lnTo>
                  <a:pt x="1848" y="1463"/>
                </a:lnTo>
                <a:lnTo>
                  <a:pt x="1848" y="1464"/>
                </a:lnTo>
                <a:lnTo>
                  <a:pt x="1848" y="1465"/>
                </a:lnTo>
                <a:lnTo>
                  <a:pt x="1848" y="1466"/>
                </a:lnTo>
                <a:lnTo>
                  <a:pt x="1848" y="1468"/>
                </a:lnTo>
                <a:lnTo>
                  <a:pt x="1848" y="1469"/>
                </a:lnTo>
                <a:lnTo>
                  <a:pt x="1848" y="1470"/>
                </a:lnTo>
                <a:lnTo>
                  <a:pt x="1848" y="1471"/>
                </a:lnTo>
                <a:lnTo>
                  <a:pt x="1848" y="1472"/>
                </a:lnTo>
                <a:lnTo>
                  <a:pt x="1848" y="1474"/>
                </a:lnTo>
                <a:lnTo>
                  <a:pt x="1847" y="1475"/>
                </a:lnTo>
                <a:lnTo>
                  <a:pt x="1846" y="1476"/>
                </a:lnTo>
                <a:lnTo>
                  <a:pt x="1845" y="1475"/>
                </a:lnTo>
                <a:lnTo>
                  <a:pt x="1843" y="1475"/>
                </a:lnTo>
                <a:lnTo>
                  <a:pt x="1842" y="1475"/>
                </a:lnTo>
                <a:lnTo>
                  <a:pt x="1841" y="1475"/>
                </a:lnTo>
                <a:lnTo>
                  <a:pt x="1840" y="1475"/>
                </a:lnTo>
                <a:lnTo>
                  <a:pt x="1839" y="1476"/>
                </a:lnTo>
                <a:lnTo>
                  <a:pt x="1837" y="1476"/>
                </a:lnTo>
                <a:lnTo>
                  <a:pt x="1837" y="1477"/>
                </a:lnTo>
                <a:lnTo>
                  <a:pt x="1836" y="1478"/>
                </a:lnTo>
                <a:lnTo>
                  <a:pt x="1835" y="1480"/>
                </a:lnTo>
                <a:lnTo>
                  <a:pt x="1835" y="1481"/>
                </a:lnTo>
                <a:lnTo>
                  <a:pt x="1834" y="1481"/>
                </a:lnTo>
                <a:lnTo>
                  <a:pt x="1834" y="1482"/>
                </a:lnTo>
                <a:lnTo>
                  <a:pt x="1833" y="1482"/>
                </a:lnTo>
                <a:lnTo>
                  <a:pt x="1833" y="1483"/>
                </a:lnTo>
                <a:lnTo>
                  <a:pt x="1832" y="1484"/>
                </a:lnTo>
                <a:lnTo>
                  <a:pt x="1832" y="1485"/>
                </a:lnTo>
                <a:lnTo>
                  <a:pt x="1830" y="1485"/>
                </a:lnTo>
                <a:lnTo>
                  <a:pt x="1830" y="1487"/>
                </a:lnTo>
                <a:lnTo>
                  <a:pt x="1829" y="1487"/>
                </a:lnTo>
                <a:lnTo>
                  <a:pt x="1829" y="1488"/>
                </a:lnTo>
                <a:lnTo>
                  <a:pt x="1828" y="1488"/>
                </a:lnTo>
                <a:lnTo>
                  <a:pt x="1827" y="1489"/>
                </a:lnTo>
                <a:lnTo>
                  <a:pt x="1827" y="1490"/>
                </a:lnTo>
                <a:lnTo>
                  <a:pt x="1826" y="1490"/>
                </a:lnTo>
                <a:lnTo>
                  <a:pt x="1826" y="1491"/>
                </a:lnTo>
                <a:lnTo>
                  <a:pt x="1826" y="1493"/>
                </a:lnTo>
                <a:lnTo>
                  <a:pt x="1826" y="1494"/>
                </a:lnTo>
                <a:lnTo>
                  <a:pt x="1824" y="1495"/>
                </a:lnTo>
                <a:lnTo>
                  <a:pt x="1824" y="1496"/>
                </a:lnTo>
                <a:lnTo>
                  <a:pt x="1824" y="1497"/>
                </a:lnTo>
                <a:lnTo>
                  <a:pt x="1823" y="1499"/>
                </a:lnTo>
                <a:lnTo>
                  <a:pt x="1822" y="1500"/>
                </a:lnTo>
                <a:lnTo>
                  <a:pt x="1822" y="1501"/>
                </a:lnTo>
                <a:lnTo>
                  <a:pt x="1821" y="1501"/>
                </a:lnTo>
                <a:lnTo>
                  <a:pt x="1821" y="1502"/>
                </a:lnTo>
                <a:lnTo>
                  <a:pt x="1820" y="1503"/>
                </a:lnTo>
                <a:lnTo>
                  <a:pt x="1818" y="1505"/>
                </a:lnTo>
                <a:lnTo>
                  <a:pt x="1817" y="1505"/>
                </a:lnTo>
                <a:lnTo>
                  <a:pt x="1816" y="1505"/>
                </a:lnTo>
                <a:lnTo>
                  <a:pt x="1817" y="1505"/>
                </a:lnTo>
                <a:lnTo>
                  <a:pt x="1817" y="1503"/>
                </a:lnTo>
                <a:lnTo>
                  <a:pt x="1818" y="1502"/>
                </a:lnTo>
                <a:lnTo>
                  <a:pt x="1818" y="1501"/>
                </a:lnTo>
                <a:lnTo>
                  <a:pt x="1820" y="1501"/>
                </a:lnTo>
                <a:lnTo>
                  <a:pt x="1820" y="1500"/>
                </a:lnTo>
                <a:lnTo>
                  <a:pt x="1821" y="1500"/>
                </a:lnTo>
                <a:lnTo>
                  <a:pt x="1821" y="1499"/>
                </a:lnTo>
                <a:lnTo>
                  <a:pt x="1820" y="1497"/>
                </a:lnTo>
                <a:lnTo>
                  <a:pt x="1818" y="1496"/>
                </a:lnTo>
                <a:lnTo>
                  <a:pt x="1817" y="1496"/>
                </a:lnTo>
                <a:lnTo>
                  <a:pt x="1817" y="1495"/>
                </a:lnTo>
                <a:lnTo>
                  <a:pt x="1816" y="1495"/>
                </a:lnTo>
                <a:lnTo>
                  <a:pt x="1815" y="1495"/>
                </a:lnTo>
                <a:lnTo>
                  <a:pt x="1814" y="1494"/>
                </a:lnTo>
                <a:lnTo>
                  <a:pt x="1812" y="1494"/>
                </a:lnTo>
                <a:lnTo>
                  <a:pt x="1811" y="1494"/>
                </a:lnTo>
                <a:lnTo>
                  <a:pt x="1810" y="1494"/>
                </a:lnTo>
                <a:lnTo>
                  <a:pt x="1809" y="1494"/>
                </a:lnTo>
                <a:lnTo>
                  <a:pt x="1808" y="1495"/>
                </a:lnTo>
                <a:lnTo>
                  <a:pt x="1807" y="1495"/>
                </a:lnTo>
                <a:lnTo>
                  <a:pt x="1805" y="1495"/>
                </a:lnTo>
                <a:lnTo>
                  <a:pt x="1804" y="1495"/>
                </a:lnTo>
                <a:lnTo>
                  <a:pt x="1803" y="1496"/>
                </a:lnTo>
                <a:lnTo>
                  <a:pt x="1802" y="1496"/>
                </a:lnTo>
                <a:lnTo>
                  <a:pt x="1802" y="1497"/>
                </a:lnTo>
                <a:lnTo>
                  <a:pt x="1802" y="1499"/>
                </a:lnTo>
                <a:lnTo>
                  <a:pt x="1801" y="1499"/>
                </a:lnTo>
                <a:lnTo>
                  <a:pt x="1799" y="1499"/>
                </a:lnTo>
                <a:lnTo>
                  <a:pt x="1799" y="1500"/>
                </a:lnTo>
                <a:lnTo>
                  <a:pt x="1798" y="1501"/>
                </a:lnTo>
                <a:lnTo>
                  <a:pt x="1798" y="1502"/>
                </a:lnTo>
                <a:lnTo>
                  <a:pt x="1797" y="1502"/>
                </a:lnTo>
                <a:lnTo>
                  <a:pt x="1797" y="1503"/>
                </a:lnTo>
                <a:lnTo>
                  <a:pt x="1796" y="1503"/>
                </a:lnTo>
                <a:lnTo>
                  <a:pt x="1796" y="1505"/>
                </a:lnTo>
                <a:lnTo>
                  <a:pt x="1795" y="1506"/>
                </a:lnTo>
                <a:lnTo>
                  <a:pt x="1795" y="1507"/>
                </a:lnTo>
                <a:lnTo>
                  <a:pt x="1793" y="1509"/>
                </a:lnTo>
                <a:lnTo>
                  <a:pt x="1792" y="1510"/>
                </a:lnTo>
                <a:lnTo>
                  <a:pt x="1792" y="1512"/>
                </a:lnTo>
                <a:lnTo>
                  <a:pt x="1792" y="1513"/>
                </a:lnTo>
                <a:lnTo>
                  <a:pt x="1792" y="1514"/>
                </a:lnTo>
                <a:lnTo>
                  <a:pt x="1791" y="1515"/>
                </a:lnTo>
                <a:lnTo>
                  <a:pt x="1791" y="1516"/>
                </a:lnTo>
                <a:lnTo>
                  <a:pt x="1791" y="1518"/>
                </a:lnTo>
                <a:lnTo>
                  <a:pt x="1791" y="1519"/>
                </a:lnTo>
                <a:lnTo>
                  <a:pt x="1791" y="1520"/>
                </a:lnTo>
                <a:lnTo>
                  <a:pt x="1791" y="1522"/>
                </a:lnTo>
                <a:lnTo>
                  <a:pt x="1791" y="1524"/>
                </a:lnTo>
                <a:lnTo>
                  <a:pt x="1791" y="1525"/>
                </a:lnTo>
                <a:lnTo>
                  <a:pt x="1790" y="1525"/>
                </a:lnTo>
                <a:lnTo>
                  <a:pt x="1790" y="1527"/>
                </a:lnTo>
                <a:lnTo>
                  <a:pt x="1790" y="1528"/>
                </a:lnTo>
                <a:lnTo>
                  <a:pt x="1790" y="1530"/>
                </a:lnTo>
                <a:lnTo>
                  <a:pt x="1790" y="1531"/>
                </a:lnTo>
                <a:lnTo>
                  <a:pt x="1789" y="1532"/>
                </a:lnTo>
                <a:lnTo>
                  <a:pt x="1789" y="1533"/>
                </a:lnTo>
                <a:lnTo>
                  <a:pt x="1789" y="1534"/>
                </a:lnTo>
                <a:lnTo>
                  <a:pt x="1787" y="1535"/>
                </a:lnTo>
                <a:lnTo>
                  <a:pt x="1787" y="1537"/>
                </a:lnTo>
                <a:lnTo>
                  <a:pt x="1787" y="1538"/>
                </a:lnTo>
                <a:lnTo>
                  <a:pt x="1787" y="1539"/>
                </a:lnTo>
                <a:lnTo>
                  <a:pt x="1787" y="1541"/>
                </a:lnTo>
                <a:lnTo>
                  <a:pt x="1786" y="1543"/>
                </a:lnTo>
                <a:lnTo>
                  <a:pt x="1787" y="1544"/>
                </a:lnTo>
                <a:lnTo>
                  <a:pt x="1787" y="1545"/>
                </a:lnTo>
                <a:lnTo>
                  <a:pt x="1787" y="1546"/>
                </a:lnTo>
                <a:lnTo>
                  <a:pt x="1787" y="1547"/>
                </a:lnTo>
                <a:lnTo>
                  <a:pt x="1786" y="1549"/>
                </a:lnTo>
                <a:lnTo>
                  <a:pt x="1786" y="1550"/>
                </a:lnTo>
                <a:lnTo>
                  <a:pt x="1786" y="1551"/>
                </a:lnTo>
                <a:lnTo>
                  <a:pt x="1787" y="1552"/>
                </a:lnTo>
                <a:lnTo>
                  <a:pt x="1787" y="1553"/>
                </a:lnTo>
                <a:lnTo>
                  <a:pt x="1787" y="1555"/>
                </a:lnTo>
                <a:lnTo>
                  <a:pt x="1787" y="1556"/>
                </a:lnTo>
                <a:lnTo>
                  <a:pt x="1787" y="1557"/>
                </a:lnTo>
                <a:lnTo>
                  <a:pt x="1787" y="1558"/>
                </a:lnTo>
                <a:lnTo>
                  <a:pt x="1786" y="1558"/>
                </a:lnTo>
                <a:lnTo>
                  <a:pt x="1785" y="1559"/>
                </a:lnTo>
                <a:lnTo>
                  <a:pt x="1785" y="1560"/>
                </a:lnTo>
                <a:lnTo>
                  <a:pt x="1784" y="1562"/>
                </a:lnTo>
                <a:lnTo>
                  <a:pt x="1783" y="1563"/>
                </a:lnTo>
                <a:lnTo>
                  <a:pt x="1783" y="1564"/>
                </a:lnTo>
                <a:lnTo>
                  <a:pt x="1782" y="1565"/>
                </a:lnTo>
                <a:lnTo>
                  <a:pt x="1782" y="1566"/>
                </a:lnTo>
                <a:lnTo>
                  <a:pt x="1780" y="1568"/>
                </a:lnTo>
                <a:lnTo>
                  <a:pt x="1780" y="1569"/>
                </a:lnTo>
                <a:lnTo>
                  <a:pt x="1780" y="1570"/>
                </a:lnTo>
                <a:lnTo>
                  <a:pt x="1782" y="1570"/>
                </a:lnTo>
                <a:lnTo>
                  <a:pt x="1782" y="1571"/>
                </a:lnTo>
                <a:lnTo>
                  <a:pt x="1782" y="1572"/>
                </a:lnTo>
                <a:lnTo>
                  <a:pt x="1783" y="1574"/>
                </a:lnTo>
                <a:lnTo>
                  <a:pt x="1783" y="1575"/>
                </a:lnTo>
                <a:lnTo>
                  <a:pt x="1784" y="1577"/>
                </a:lnTo>
                <a:lnTo>
                  <a:pt x="1784" y="1578"/>
                </a:lnTo>
                <a:lnTo>
                  <a:pt x="1783" y="1577"/>
                </a:lnTo>
                <a:lnTo>
                  <a:pt x="1782" y="1577"/>
                </a:lnTo>
                <a:lnTo>
                  <a:pt x="1780" y="1577"/>
                </a:lnTo>
                <a:lnTo>
                  <a:pt x="1779" y="1576"/>
                </a:lnTo>
                <a:lnTo>
                  <a:pt x="1778" y="1576"/>
                </a:lnTo>
                <a:lnTo>
                  <a:pt x="1777" y="1576"/>
                </a:lnTo>
                <a:lnTo>
                  <a:pt x="1776" y="1576"/>
                </a:lnTo>
                <a:lnTo>
                  <a:pt x="1774" y="1576"/>
                </a:lnTo>
                <a:lnTo>
                  <a:pt x="1773" y="1576"/>
                </a:lnTo>
                <a:lnTo>
                  <a:pt x="1772" y="1576"/>
                </a:lnTo>
                <a:lnTo>
                  <a:pt x="1771" y="1576"/>
                </a:lnTo>
                <a:lnTo>
                  <a:pt x="1770" y="1576"/>
                </a:lnTo>
                <a:lnTo>
                  <a:pt x="1768" y="1576"/>
                </a:lnTo>
                <a:lnTo>
                  <a:pt x="1767" y="1576"/>
                </a:lnTo>
                <a:lnTo>
                  <a:pt x="1766" y="1576"/>
                </a:lnTo>
                <a:lnTo>
                  <a:pt x="1766" y="1577"/>
                </a:lnTo>
                <a:lnTo>
                  <a:pt x="1765" y="1577"/>
                </a:lnTo>
                <a:lnTo>
                  <a:pt x="1764" y="1578"/>
                </a:lnTo>
                <a:lnTo>
                  <a:pt x="1762" y="1578"/>
                </a:lnTo>
                <a:lnTo>
                  <a:pt x="1762" y="1580"/>
                </a:lnTo>
                <a:lnTo>
                  <a:pt x="1761" y="1580"/>
                </a:lnTo>
                <a:lnTo>
                  <a:pt x="1760" y="1581"/>
                </a:lnTo>
                <a:lnTo>
                  <a:pt x="1759" y="1581"/>
                </a:lnTo>
                <a:lnTo>
                  <a:pt x="1759" y="1582"/>
                </a:lnTo>
                <a:lnTo>
                  <a:pt x="1758" y="1583"/>
                </a:lnTo>
                <a:lnTo>
                  <a:pt x="1758" y="1584"/>
                </a:lnTo>
                <a:lnTo>
                  <a:pt x="1758" y="1585"/>
                </a:lnTo>
                <a:lnTo>
                  <a:pt x="1757" y="1585"/>
                </a:lnTo>
                <a:lnTo>
                  <a:pt x="1757" y="1587"/>
                </a:lnTo>
                <a:lnTo>
                  <a:pt x="1755" y="1587"/>
                </a:lnTo>
                <a:lnTo>
                  <a:pt x="1755" y="1588"/>
                </a:lnTo>
                <a:lnTo>
                  <a:pt x="1755" y="1589"/>
                </a:lnTo>
                <a:lnTo>
                  <a:pt x="1757" y="1589"/>
                </a:lnTo>
                <a:lnTo>
                  <a:pt x="1757" y="1590"/>
                </a:lnTo>
                <a:lnTo>
                  <a:pt x="1757" y="1591"/>
                </a:lnTo>
                <a:lnTo>
                  <a:pt x="1757" y="1593"/>
                </a:lnTo>
                <a:lnTo>
                  <a:pt x="1757" y="1594"/>
                </a:lnTo>
                <a:lnTo>
                  <a:pt x="1757" y="1595"/>
                </a:lnTo>
                <a:lnTo>
                  <a:pt x="1758" y="1596"/>
                </a:lnTo>
                <a:lnTo>
                  <a:pt x="1758" y="1597"/>
                </a:lnTo>
                <a:lnTo>
                  <a:pt x="1758" y="1599"/>
                </a:lnTo>
                <a:lnTo>
                  <a:pt x="1759" y="1599"/>
                </a:lnTo>
                <a:lnTo>
                  <a:pt x="1758" y="1600"/>
                </a:lnTo>
                <a:lnTo>
                  <a:pt x="1757" y="1600"/>
                </a:lnTo>
                <a:lnTo>
                  <a:pt x="1755" y="1600"/>
                </a:lnTo>
                <a:lnTo>
                  <a:pt x="1754" y="1599"/>
                </a:lnTo>
                <a:lnTo>
                  <a:pt x="1753" y="1599"/>
                </a:lnTo>
                <a:lnTo>
                  <a:pt x="1753" y="1597"/>
                </a:lnTo>
                <a:lnTo>
                  <a:pt x="1752" y="1596"/>
                </a:lnTo>
                <a:lnTo>
                  <a:pt x="1751" y="1596"/>
                </a:lnTo>
                <a:lnTo>
                  <a:pt x="1751" y="1595"/>
                </a:lnTo>
                <a:lnTo>
                  <a:pt x="1751" y="1596"/>
                </a:lnTo>
                <a:lnTo>
                  <a:pt x="1749" y="1596"/>
                </a:lnTo>
                <a:lnTo>
                  <a:pt x="1748" y="1596"/>
                </a:lnTo>
                <a:lnTo>
                  <a:pt x="1747" y="1596"/>
                </a:lnTo>
                <a:lnTo>
                  <a:pt x="1747" y="1595"/>
                </a:lnTo>
                <a:lnTo>
                  <a:pt x="1747" y="1596"/>
                </a:lnTo>
                <a:lnTo>
                  <a:pt x="1746" y="1595"/>
                </a:lnTo>
                <a:lnTo>
                  <a:pt x="1745" y="1594"/>
                </a:lnTo>
                <a:lnTo>
                  <a:pt x="1743" y="1594"/>
                </a:lnTo>
                <a:lnTo>
                  <a:pt x="1742" y="1594"/>
                </a:lnTo>
                <a:lnTo>
                  <a:pt x="1741" y="1594"/>
                </a:lnTo>
                <a:lnTo>
                  <a:pt x="1741" y="1595"/>
                </a:lnTo>
                <a:lnTo>
                  <a:pt x="1740" y="1595"/>
                </a:lnTo>
                <a:lnTo>
                  <a:pt x="1740" y="1596"/>
                </a:lnTo>
                <a:lnTo>
                  <a:pt x="1740" y="1597"/>
                </a:lnTo>
                <a:lnTo>
                  <a:pt x="1739" y="1597"/>
                </a:lnTo>
                <a:lnTo>
                  <a:pt x="1739" y="1599"/>
                </a:lnTo>
                <a:lnTo>
                  <a:pt x="1740" y="1599"/>
                </a:lnTo>
                <a:lnTo>
                  <a:pt x="1739" y="1599"/>
                </a:lnTo>
                <a:lnTo>
                  <a:pt x="1739" y="1600"/>
                </a:lnTo>
                <a:lnTo>
                  <a:pt x="1737" y="1600"/>
                </a:lnTo>
                <a:lnTo>
                  <a:pt x="1737" y="1601"/>
                </a:lnTo>
                <a:lnTo>
                  <a:pt x="1736" y="1601"/>
                </a:lnTo>
                <a:lnTo>
                  <a:pt x="1735" y="1601"/>
                </a:lnTo>
                <a:lnTo>
                  <a:pt x="1734" y="1601"/>
                </a:lnTo>
                <a:lnTo>
                  <a:pt x="1733" y="1601"/>
                </a:lnTo>
                <a:lnTo>
                  <a:pt x="1732" y="1601"/>
                </a:lnTo>
                <a:lnTo>
                  <a:pt x="1732" y="1600"/>
                </a:lnTo>
                <a:lnTo>
                  <a:pt x="1732" y="1601"/>
                </a:lnTo>
                <a:lnTo>
                  <a:pt x="1732" y="1600"/>
                </a:lnTo>
                <a:lnTo>
                  <a:pt x="1730" y="1600"/>
                </a:lnTo>
                <a:lnTo>
                  <a:pt x="1730" y="1601"/>
                </a:lnTo>
                <a:lnTo>
                  <a:pt x="1729" y="1601"/>
                </a:lnTo>
                <a:lnTo>
                  <a:pt x="1728" y="1600"/>
                </a:lnTo>
                <a:lnTo>
                  <a:pt x="1728" y="1601"/>
                </a:lnTo>
                <a:lnTo>
                  <a:pt x="1727" y="1601"/>
                </a:lnTo>
                <a:lnTo>
                  <a:pt x="1726" y="1601"/>
                </a:lnTo>
                <a:lnTo>
                  <a:pt x="1726" y="1600"/>
                </a:lnTo>
                <a:lnTo>
                  <a:pt x="1726" y="1599"/>
                </a:lnTo>
                <a:lnTo>
                  <a:pt x="1726" y="1597"/>
                </a:lnTo>
                <a:lnTo>
                  <a:pt x="1724" y="1597"/>
                </a:lnTo>
                <a:lnTo>
                  <a:pt x="1723" y="1597"/>
                </a:lnTo>
                <a:lnTo>
                  <a:pt x="1723" y="1599"/>
                </a:lnTo>
                <a:lnTo>
                  <a:pt x="1723" y="1600"/>
                </a:lnTo>
                <a:lnTo>
                  <a:pt x="1723" y="1599"/>
                </a:lnTo>
                <a:lnTo>
                  <a:pt x="1723" y="1597"/>
                </a:lnTo>
                <a:lnTo>
                  <a:pt x="1722" y="1597"/>
                </a:lnTo>
                <a:lnTo>
                  <a:pt x="1721" y="1597"/>
                </a:lnTo>
                <a:lnTo>
                  <a:pt x="1721" y="1599"/>
                </a:lnTo>
                <a:lnTo>
                  <a:pt x="1720" y="1599"/>
                </a:lnTo>
                <a:lnTo>
                  <a:pt x="1720" y="1600"/>
                </a:lnTo>
                <a:lnTo>
                  <a:pt x="1718" y="1599"/>
                </a:lnTo>
                <a:lnTo>
                  <a:pt x="1718" y="1596"/>
                </a:lnTo>
                <a:lnTo>
                  <a:pt x="1717" y="1597"/>
                </a:lnTo>
                <a:lnTo>
                  <a:pt x="1716" y="1597"/>
                </a:lnTo>
                <a:lnTo>
                  <a:pt x="1716" y="1599"/>
                </a:lnTo>
                <a:lnTo>
                  <a:pt x="1715" y="1599"/>
                </a:lnTo>
                <a:lnTo>
                  <a:pt x="1715" y="1600"/>
                </a:lnTo>
                <a:lnTo>
                  <a:pt x="1714" y="1600"/>
                </a:lnTo>
                <a:lnTo>
                  <a:pt x="1714" y="1601"/>
                </a:lnTo>
                <a:lnTo>
                  <a:pt x="1712" y="1601"/>
                </a:lnTo>
                <a:lnTo>
                  <a:pt x="1714" y="1602"/>
                </a:lnTo>
                <a:lnTo>
                  <a:pt x="1714" y="1603"/>
                </a:lnTo>
                <a:lnTo>
                  <a:pt x="1712" y="1603"/>
                </a:lnTo>
                <a:lnTo>
                  <a:pt x="1712" y="1605"/>
                </a:lnTo>
                <a:lnTo>
                  <a:pt x="1711" y="1606"/>
                </a:lnTo>
                <a:lnTo>
                  <a:pt x="1711" y="1607"/>
                </a:lnTo>
                <a:lnTo>
                  <a:pt x="1711" y="1608"/>
                </a:lnTo>
                <a:lnTo>
                  <a:pt x="1710" y="1608"/>
                </a:lnTo>
                <a:lnTo>
                  <a:pt x="1710" y="1609"/>
                </a:lnTo>
                <a:lnTo>
                  <a:pt x="1709" y="1609"/>
                </a:lnTo>
                <a:lnTo>
                  <a:pt x="1708" y="1609"/>
                </a:lnTo>
                <a:lnTo>
                  <a:pt x="1707" y="1610"/>
                </a:lnTo>
                <a:lnTo>
                  <a:pt x="1707" y="1612"/>
                </a:lnTo>
                <a:lnTo>
                  <a:pt x="1705" y="1612"/>
                </a:lnTo>
                <a:lnTo>
                  <a:pt x="1707" y="1613"/>
                </a:lnTo>
                <a:lnTo>
                  <a:pt x="1705" y="1613"/>
                </a:lnTo>
                <a:lnTo>
                  <a:pt x="1705" y="1614"/>
                </a:lnTo>
                <a:lnTo>
                  <a:pt x="1704" y="1615"/>
                </a:lnTo>
                <a:lnTo>
                  <a:pt x="1704" y="1616"/>
                </a:lnTo>
                <a:lnTo>
                  <a:pt x="1704" y="1618"/>
                </a:lnTo>
                <a:lnTo>
                  <a:pt x="1703" y="1618"/>
                </a:lnTo>
                <a:lnTo>
                  <a:pt x="1703" y="1619"/>
                </a:lnTo>
                <a:lnTo>
                  <a:pt x="1703" y="1620"/>
                </a:lnTo>
                <a:lnTo>
                  <a:pt x="1703" y="1621"/>
                </a:lnTo>
                <a:lnTo>
                  <a:pt x="1703" y="1622"/>
                </a:lnTo>
                <a:lnTo>
                  <a:pt x="1703" y="1624"/>
                </a:lnTo>
                <a:lnTo>
                  <a:pt x="1702" y="1624"/>
                </a:lnTo>
                <a:lnTo>
                  <a:pt x="1701" y="1624"/>
                </a:lnTo>
                <a:lnTo>
                  <a:pt x="1701" y="1625"/>
                </a:lnTo>
                <a:lnTo>
                  <a:pt x="1702" y="1625"/>
                </a:lnTo>
                <a:lnTo>
                  <a:pt x="1701" y="1626"/>
                </a:lnTo>
                <a:lnTo>
                  <a:pt x="1699" y="1626"/>
                </a:lnTo>
                <a:lnTo>
                  <a:pt x="1698" y="1626"/>
                </a:lnTo>
                <a:lnTo>
                  <a:pt x="1698" y="1627"/>
                </a:lnTo>
                <a:lnTo>
                  <a:pt x="1698" y="1628"/>
                </a:lnTo>
                <a:lnTo>
                  <a:pt x="1697" y="1629"/>
                </a:lnTo>
                <a:lnTo>
                  <a:pt x="1697" y="1631"/>
                </a:lnTo>
                <a:lnTo>
                  <a:pt x="1697" y="1632"/>
                </a:lnTo>
                <a:lnTo>
                  <a:pt x="1696" y="1632"/>
                </a:lnTo>
                <a:lnTo>
                  <a:pt x="1696" y="1633"/>
                </a:lnTo>
                <a:lnTo>
                  <a:pt x="1696" y="1634"/>
                </a:lnTo>
                <a:lnTo>
                  <a:pt x="1697" y="1634"/>
                </a:lnTo>
                <a:lnTo>
                  <a:pt x="1697" y="1635"/>
                </a:lnTo>
                <a:lnTo>
                  <a:pt x="1696" y="1635"/>
                </a:lnTo>
                <a:lnTo>
                  <a:pt x="1697" y="1637"/>
                </a:lnTo>
                <a:lnTo>
                  <a:pt x="1696" y="1637"/>
                </a:lnTo>
                <a:lnTo>
                  <a:pt x="1696" y="1638"/>
                </a:lnTo>
                <a:lnTo>
                  <a:pt x="1696" y="1639"/>
                </a:lnTo>
                <a:lnTo>
                  <a:pt x="1696" y="1640"/>
                </a:lnTo>
                <a:lnTo>
                  <a:pt x="1696" y="1641"/>
                </a:lnTo>
                <a:lnTo>
                  <a:pt x="1696" y="1643"/>
                </a:lnTo>
                <a:lnTo>
                  <a:pt x="1696" y="1644"/>
                </a:lnTo>
                <a:lnTo>
                  <a:pt x="1696" y="1645"/>
                </a:lnTo>
                <a:lnTo>
                  <a:pt x="1696" y="1646"/>
                </a:lnTo>
                <a:lnTo>
                  <a:pt x="1696" y="1647"/>
                </a:lnTo>
                <a:lnTo>
                  <a:pt x="1696" y="1646"/>
                </a:lnTo>
                <a:lnTo>
                  <a:pt x="1696" y="1645"/>
                </a:lnTo>
                <a:lnTo>
                  <a:pt x="1695" y="1646"/>
                </a:lnTo>
                <a:lnTo>
                  <a:pt x="1695" y="1647"/>
                </a:lnTo>
                <a:lnTo>
                  <a:pt x="1695" y="1649"/>
                </a:lnTo>
                <a:lnTo>
                  <a:pt x="1695" y="1650"/>
                </a:lnTo>
                <a:lnTo>
                  <a:pt x="1695" y="1651"/>
                </a:lnTo>
                <a:lnTo>
                  <a:pt x="1695" y="1652"/>
                </a:lnTo>
                <a:lnTo>
                  <a:pt x="1695" y="1653"/>
                </a:lnTo>
                <a:lnTo>
                  <a:pt x="1695" y="1654"/>
                </a:lnTo>
                <a:lnTo>
                  <a:pt x="1695" y="1656"/>
                </a:lnTo>
                <a:lnTo>
                  <a:pt x="1695" y="1657"/>
                </a:lnTo>
                <a:lnTo>
                  <a:pt x="1695" y="1658"/>
                </a:lnTo>
                <a:lnTo>
                  <a:pt x="1695" y="1659"/>
                </a:lnTo>
                <a:lnTo>
                  <a:pt x="1695" y="1660"/>
                </a:lnTo>
                <a:lnTo>
                  <a:pt x="1695" y="1662"/>
                </a:lnTo>
                <a:lnTo>
                  <a:pt x="1695" y="1663"/>
                </a:lnTo>
                <a:lnTo>
                  <a:pt x="1695" y="1664"/>
                </a:lnTo>
                <a:lnTo>
                  <a:pt x="1693" y="1665"/>
                </a:lnTo>
                <a:lnTo>
                  <a:pt x="1693" y="1666"/>
                </a:lnTo>
                <a:lnTo>
                  <a:pt x="1693" y="1668"/>
                </a:lnTo>
                <a:lnTo>
                  <a:pt x="1693" y="1669"/>
                </a:lnTo>
                <a:lnTo>
                  <a:pt x="1693" y="1670"/>
                </a:lnTo>
                <a:lnTo>
                  <a:pt x="1693" y="1671"/>
                </a:lnTo>
                <a:lnTo>
                  <a:pt x="1693" y="1672"/>
                </a:lnTo>
                <a:lnTo>
                  <a:pt x="1693" y="1674"/>
                </a:lnTo>
                <a:lnTo>
                  <a:pt x="1693" y="1675"/>
                </a:lnTo>
                <a:lnTo>
                  <a:pt x="1692" y="1675"/>
                </a:lnTo>
                <a:lnTo>
                  <a:pt x="1692" y="1676"/>
                </a:lnTo>
                <a:lnTo>
                  <a:pt x="1692" y="1677"/>
                </a:lnTo>
                <a:lnTo>
                  <a:pt x="1691" y="1678"/>
                </a:lnTo>
                <a:lnTo>
                  <a:pt x="1690" y="1678"/>
                </a:lnTo>
                <a:lnTo>
                  <a:pt x="1690" y="1679"/>
                </a:lnTo>
                <a:lnTo>
                  <a:pt x="1690" y="1681"/>
                </a:lnTo>
                <a:lnTo>
                  <a:pt x="1690" y="1679"/>
                </a:lnTo>
                <a:lnTo>
                  <a:pt x="1689" y="1679"/>
                </a:lnTo>
                <a:lnTo>
                  <a:pt x="1689" y="1682"/>
                </a:lnTo>
                <a:lnTo>
                  <a:pt x="1687" y="1682"/>
                </a:lnTo>
                <a:lnTo>
                  <a:pt x="1686" y="1682"/>
                </a:lnTo>
                <a:lnTo>
                  <a:pt x="1685" y="1683"/>
                </a:lnTo>
                <a:lnTo>
                  <a:pt x="1686" y="1683"/>
                </a:lnTo>
                <a:lnTo>
                  <a:pt x="1686" y="1684"/>
                </a:lnTo>
                <a:lnTo>
                  <a:pt x="1686" y="1685"/>
                </a:lnTo>
                <a:lnTo>
                  <a:pt x="1686" y="1687"/>
                </a:lnTo>
                <a:lnTo>
                  <a:pt x="1687" y="1688"/>
                </a:lnTo>
                <a:lnTo>
                  <a:pt x="1687" y="1689"/>
                </a:lnTo>
                <a:lnTo>
                  <a:pt x="1687" y="1690"/>
                </a:lnTo>
                <a:lnTo>
                  <a:pt x="1689" y="1690"/>
                </a:lnTo>
                <a:lnTo>
                  <a:pt x="1689" y="1691"/>
                </a:lnTo>
                <a:lnTo>
                  <a:pt x="1689" y="1693"/>
                </a:lnTo>
                <a:lnTo>
                  <a:pt x="1689" y="1694"/>
                </a:lnTo>
                <a:lnTo>
                  <a:pt x="1689" y="1695"/>
                </a:lnTo>
                <a:lnTo>
                  <a:pt x="1689" y="1696"/>
                </a:lnTo>
                <a:lnTo>
                  <a:pt x="1690" y="1696"/>
                </a:lnTo>
                <a:lnTo>
                  <a:pt x="1690" y="1699"/>
                </a:lnTo>
                <a:lnTo>
                  <a:pt x="1690" y="1700"/>
                </a:lnTo>
                <a:lnTo>
                  <a:pt x="1691" y="1700"/>
                </a:lnTo>
                <a:lnTo>
                  <a:pt x="1691" y="1701"/>
                </a:lnTo>
                <a:lnTo>
                  <a:pt x="1692" y="1702"/>
                </a:lnTo>
                <a:lnTo>
                  <a:pt x="1692" y="1703"/>
                </a:lnTo>
                <a:lnTo>
                  <a:pt x="1692" y="1704"/>
                </a:lnTo>
                <a:lnTo>
                  <a:pt x="1693" y="1704"/>
                </a:lnTo>
                <a:lnTo>
                  <a:pt x="1693" y="1706"/>
                </a:lnTo>
                <a:lnTo>
                  <a:pt x="1695" y="1707"/>
                </a:lnTo>
                <a:lnTo>
                  <a:pt x="1695" y="1708"/>
                </a:lnTo>
                <a:lnTo>
                  <a:pt x="1695" y="1709"/>
                </a:lnTo>
                <a:lnTo>
                  <a:pt x="1696" y="1709"/>
                </a:lnTo>
                <a:lnTo>
                  <a:pt x="1696" y="1710"/>
                </a:lnTo>
                <a:lnTo>
                  <a:pt x="1697" y="1712"/>
                </a:lnTo>
                <a:lnTo>
                  <a:pt x="1697" y="1713"/>
                </a:lnTo>
                <a:lnTo>
                  <a:pt x="1698" y="1714"/>
                </a:lnTo>
                <a:lnTo>
                  <a:pt x="1698" y="1715"/>
                </a:lnTo>
                <a:lnTo>
                  <a:pt x="1699" y="1715"/>
                </a:lnTo>
                <a:lnTo>
                  <a:pt x="1699" y="1716"/>
                </a:lnTo>
                <a:lnTo>
                  <a:pt x="1701" y="1716"/>
                </a:lnTo>
                <a:lnTo>
                  <a:pt x="1702" y="1718"/>
                </a:lnTo>
                <a:lnTo>
                  <a:pt x="1703" y="1719"/>
                </a:lnTo>
                <a:lnTo>
                  <a:pt x="1704" y="1719"/>
                </a:lnTo>
                <a:lnTo>
                  <a:pt x="1704" y="1720"/>
                </a:lnTo>
                <a:lnTo>
                  <a:pt x="1705" y="1720"/>
                </a:lnTo>
                <a:lnTo>
                  <a:pt x="1707" y="1720"/>
                </a:lnTo>
                <a:lnTo>
                  <a:pt x="1708" y="1721"/>
                </a:lnTo>
                <a:lnTo>
                  <a:pt x="1709" y="1721"/>
                </a:lnTo>
                <a:lnTo>
                  <a:pt x="1709" y="1722"/>
                </a:lnTo>
                <a:lnTo>
                  <a:pt x="1710" y="1722"/>
                </a:lnTo>
                <a:lnTo>
                  <a:pt x="1711" y="1724"/>
                </a:lnTo>
                <a:lnTo>
                  <a:pt x="1712" y="1724"/>
                </a:lnTo>
                <a:lnTo>
                  <a:pt x="1712" y="1725"/>
                </a:lnTo>
                <a:lnTo>
                  <a:pt x="1714" y="1725"/>
                </a:lnTo>
                <a:lnTo>
                  <a:pt x="1714" y="1726"/>
                </a:lnTo>
                <a:lnTo>
                  <a:pt x="1714" y="1727"/>
                </a:lnTo>
                <a:lnTo>
                  <a:pt x="1714" y="1728"/>
                </a:lnTo>
                <a:lnTo>
                  <a:pt x="1715" y="1729"/>
                </a:lnTo>
                <a:lnTo>
                  <a:pt x="1715" y="1731"/>
                </a:lnTo>
                <a:lnTo>
                  <a:pt x="1715" y="1732"/>
                </a:lnTo>
                <a:lnTo>
                  <a:pt x="1715" y="1733"/>
                </a:lnTo>
                <a:lnTo>
                  <a:pt x="1714" y="1734"/>
                </a:lnTo>
                <a:lnTo>
                  <a:pt x="1715" y="1734"/>
                </a:lnTo>
                <a:lnTo>
                  <a:pt x="1716" y="1733"/>
                </a:lnTo>
                <a:lnTo>
                  <a:pt x="1716" y="1732"/>
                </a:lnTo>
                <a:lnTo>
                  <a:pt x="1716" y="1731"/>
                </a:lnTo>
                <a:lnTo>
                  <a:pt x="1716" y="1729"/>
                </a:lnTo>
                <a:lnTo>
                  <a:pt x="1716" y="1728"/>
                </a:lnTo>
                <a:lnTo>
                  <a:pt x="1715" y="1727"/>
                </a:lnTo>
                <a:lnTo>
                  <a:pt x="1715" y="1726"/>
                </a:lnTo>
                <a:lnTo>
                  <a:pt x="1714" y="1725"/>
                </a:lnTo>
                <a:lnTo>
                  <a:pt x="1714" y="1724"/>
                </a:lnTo>
                <a:lnTo>
                  <a:pt x="1714" y="1722"/>
                </a:lnTo>
                <a:lnTo>
                  <a:pt x="1715" y="1722"/>
                </a:lnTo>
                <a:lnTo>
                  <a:pt x="1715" y="1721"/>
                </a:lnTo>
                <a:lnTo>
                  <a:pt x="1716" y="1721"/>
                </a:lnTo>
                <a:lnTo>
                  <a:pt x="1716" y="1720"/>
                </a:lnTo>
                <a:lnTo>
                  <a:pt x="1717" y="1720"/>
                </a:lnTo>
                <a:lnTo>
                  <a:pt x="1717" y="1721"/>
                </a:lnTo>
                <a:lnTo>
                  <a:pt x="1717" y="1722"/>
                </a:lnTo>
                <a:lnTo>
                  <a:pt x="1720" y="1724"/>
                </a:lnTo>
                <a:lnTo>
                  <a:pt x="1720" y="1725"/>
                </a:lnTo>
                <a:lnTo>
                  <a:pt x="1721" y="1725"/>
                </a:lnTo>
                <a:lnTo>
                  <a:pt x="1722" y="1725"/>
                </a:lnTo>
                <a:lnTo>
                  <a:pt x="1722" y="1726"/>
                </a:lnTo>
                <a:lnTo>
                  <a:pt x="1723" y="1726"/>
                </a:lnTo>
                <a:lnTo>
                  <a:pt x="1723" y="1727"/>
                </a:lnTo>
                <a:lnTo>
                  <a:pt x="1724" y="1727"/>
                </a:lnTo>
                <a:lnTo>
                  <a:pt x="1726" y="1727"/>
                </a:lnTo>
                <a:lnTo>
                  <a:pt x="1727" y="1727"/>
                </a:lnTo>
                <a:lnTo>
                  <a:pt x="1728" y="1727"/>
                </a:lnTo>
                <a:lnTo>
                  <a:pt x="1728" y="1726"/>
                </a:lnTo>
                <a:lnTo>
                  <a:pt x="1729" y="1727"/>
                </a:lnTo>
                <a:lnTo>
                  <a:pt x="1730" y="1727"/>
                </a:lnTo>
                <a:lnTo>
                  <a:pt x="1732" y="1728"/>
                </a:lnTo>
                <a:lnTo>
                  <a:pt x="1732" y="1729"/>
                </a:lnTo>
                <a:lnTo>
                  <a:pt x="1733" y="1729"/>
                </a:lnTo>
                <a:lnTo>
                  <a:pt x="1734" y="1729"/>
                </a:lnTo>
                <a:lnTo>
                  <a:pt x="1734" y="1731"/>
                </a:lnTo>
                <a:lnTo>
                  <a:pt x="1735" y="1731"/>
                </a:lnTo>
                <a:lnTo>
                  <a:pt x="1736" y="1731"/>
                </a:lnTo>
                <a:lnTo>
                  <a:pt x="1736" y="1732"/>
                </a:lnTo>
                <a:lnTo>
                  <a:pt x="1737" y="1732"/>
                </a:lnTo>
                <a:lnTo>
                  <a:pt x="1739" y="1732"/>
                </a:lnTo>
                <a:lnTo>
                  <a:pt x="1740" y="1732"/>
                </a:lnTo>
                <a:lnTo>
                  <a:pt x="1741" y="1732"/>
                </a:lnTo>
                <a:lnTo>
                  <a:pt x="1742" y="1732"/>
                </a:lnTo>
                <a:lnTo>
                  <a:pt x="1742" y="1733"/>
                </a:lnTo>
                <a:lnTo>
                  <a:pt x="1741" y="1733"/>
                </a:lnTo>
                <a:lnTo>
                  <a:pt x="1742" y="1733"/>
                </a:lnTo>
                <a:lnTo>
                  <a:pt x="1742" y="1734"/>
                </a:lnTo>
                <a:lnTo>
                  <a:pt x="1743" y="1734"/>
                </a:lnTo>
                <a:lnTo>
                  <a:pt x="1745" y="1735"/>
                </a:lnTo>
                <a:lnTo>
                  <a:pt x="1746" y="1735"/>
                </a:lnTo>
                <a:lnTo>
                  <a:pt x="1747" y="1737"/>
                </a:lnTo>
                <a:lnTo>
                  <a:pt x="1748" y="1738"/>
                </a:lnTo>
                <a:lnTo>
                  <a:pt x="1749" y="1738"/>
                </a:lnTo>
                <a:lnTo>
                  <a:pt x="1749" y="1739"/>
                </a:lnTo>
                <a:lnTo>
                  <a:pt x="1751" y="1739"/>
                </a:lnTo>
                <a:lnTo>
                  <a:pt x="1751" y="1740"/>
                </a:lnTo>
                <a:lnTo>
                  <a:pt x="1752" y="1740"/>
                </a:lnTo>
                <a:lnTo>
                  <a:pt x="1752" y="1741"/>
                </a:lnTo>
                <a:lnTo>
                  <a:pt x="1753" y="1743"/>
                </a:lnTo>
                <a:lnTo>
                  <a:pt x="1753" y="1744"/>
                </a:lnTo>
                <a:lnTo>
                  <a:pt x="1753" y="1745"/>
                </a:lnTo>
                <a:lnTo>
                  <a:pt x="1754" y="1745"/>
                </a:lnTo>
                <a:lnTo>
                  <a:pt x="1755" y="1745"/>
                </a:lnTo>
                <a:lnTo>
                  <a:pt x="1755" y="1746"/>
                </a:lnTo>
                <a:lnTo>
                  <a:pt x="1757" y="1746"/>
                </a:lnTo>
                <a:lnTo>
                  <a:pt x="1758" y="1745"/>
                </a:lnTo>
                <a:lnTo>
                  <a:pt x="1759" y="1744"/>
                </a:lnTo>
                <a:lnTo>
                  <a:pt x="1760" y="1744"/>
                </a:lnTo>
                <a:lnTo>
                  <a:pt x="1760" y="1743"/>
                </a:lnTo>
                <a:lnTo>
                  <a:pt x="1761" y="1743"/>
                </a:lnTo>
                <a:lnTo>
                  <a:pt x="1761" y="1744"/>
                </a:lnTo>
                <a:lnTo>
                  <a:pt x="1761" y="1743"/>
                </a:lnTo>
                <a:lnTo>
                  <a:pt x="1762" y="1743"/>
                </a:lnTo>
                <a:lnTo>
                  <a:pt x="1764" y="1743"/>
                </a:lnTo>
                <a:lnTo>
                  <a:pt x="1764" y="1741"/>
                </a:lnTo>
                <a:lnTo>
                  <a:pt x="1765" y="1740"/>
                </a:lnTo>
                <a:lnTo>
                  <a:pt x="1765" y="1739"/>
                </a:lnTo>
                <a:lnTo>
                  <a:pt x="1766" y="1739"/>
                </a:lnTo>
                <a:lnTo>
                  <a:pt x="1767" y="1738"/>
                </a:lnTo>
                <a:lnTo>
                  <a:pt x="1768" y="1737"/>
                </a:lnTo>
                <a:lnTo>
                  <a:pt x="1768" y="1735"/>
                </a:lnTo>
                <a:lnTo>
                  <a:pt x="1770" y="1735"/>
                </a:lnTo>
                <a:lnTo>
                  <a:pt x="1770" y="1734"/>
                </a:lnTo>
                <a:lnTo>
                  <a:pt x="1771" y="1733"/>
                </a:lnTo>
                <a:lnTo>
                  <a:pt x="1772" y="1733"/>
                </a:lnTo>
                <a:lnTo>
                  <a:pt x="1772" y="1732"/>
                </a:lnTo>
                <a:lnTo>
                  <a:pt x="1773" y="1731"/>
                </a:lnTo>
                <a:lnTo>
                  <a:pt x="1774" y="1729"/>
                </a:lnTo>
                <a:lnTo>
                  <a:pt x="1774" y="1728"/>
                </a:lnTo>
                <a:lnTo>
                  <a:pt x="1776" y="1728"/>
                </a:lnTo>
                <a:lnTo>
                  <a:pt x="1776" y="1727"/>
                </a:lnTo>
                <a:lnTo>
                  <a:pt x="1776" y="1726"/>
                </a:lnTo>
                <a:lnTo>
                  <a:pt x="1777" y="1726"/>
                </a:lnTo>
                <a:lnTo>
                  <a:pt x="1777" y="1725"/>
                </a:lnTo>
                <a:lnTo>
                  <a:pt x="1778" y="1725"/>
                </a:lnTo>
                <a:lnTo>
                  <a:pt x="1778" y="1724"/>
                </a:lnTo>
                <a:lnTo>
                  <a:pt x="1779" y="1722"/>
                </a:lnTo>
                <a:lnTo>
                  <a:pt x="1780" y="1721"/>
                </a:lnTo>
                <a:lnTo>
                  <a:pt x="1782" y="1720"/>
                </a:lnTo>
                <a:lnTo>
                  <a:pt x="1782" y="1719"/>
                </a:lnTo>
                <a:lnTo>
                  <a:pt x="1783" y="1718"/>
                </a:lnTo>
                <a:lnTo>
                  <a:pt x="1784" y="1716"/>
                </a:lnTo>
                <a:lnTo>
                  <a:pt x="1784" y="1715"/>
                </a:lnTo>
                <a:lnTo>
                  <a:pt x="1785" y="1715"/>
                </a:lnTo>
                <a:lnTo>
                  <a:pt x="1786" y="1714"/>
                </a:lnTo>
                <a:lnTo>
                  <a:pt x="1786" y="1713"/>
                </a:lnTo>
                <a:lnTo>
                  <a:pt x="1787" y="1713"/>
                </a:lnTo>
                <a:lnTo>
                  <a:pt x="1787" y="1712"/>
                </a:lnTo>
                <a:lnTo>
                  <a:pt x="1787" y="1710"/>
                </a:lnTo>
                <a:lnTo>
                  <a:pt x="1789" y="1710"/>
                </a:lnTo>
                <a:lnTo>
                  <a:pt x="1789" y="1709"/>
                </a:lnTo>
                <a:lnTo>
                  <a:pt x="1790" y="1709"/>
                </a:lnTo>
                <a:lnTo>
                  <a:pt x="1791" y="1709"/>
                </a:lnTo>
                <a:lnTo>
                  <a:pt x="1791" y="1708"/>
                </a:lnTo>
                <a:lnTo>
                  <a:pt x="1791" y="1707"/>
                </a:lnTo>
                <a:lnTo>
                  <a:pt x="1792" y="1707"/>
                </a:lnTo>
                <a:lnTo>
                  <a:pt x="1791" y="1706"/>
                </a:lnTo>
                <a:lnTo>
                  <a:pt x="1791" y="1704"/>
                </a:lnTo>
                <a:lnTo>
                  <a:pt x="1792" y="1704"/>
                </a:lnTo>
                <a:lnTo>
                  <a:pt x="1792" y="1703"/>
                </a:lnTo>
                <a:lnTo>
                  <a:pt x="1793" y="1703"/>
                </a:lnTo>
                <a:lnTo>
                  <a:pt x="1793" y="1702"/>
                </a:lnTo>
                <a:lnTo>
                  <a:pt x="1795" y="1701"/>
                </a:lnTo>
                <a:lnTo>
                  <a:pt x="1798" y="1695"/>
                </a:lnTo>
                <a:lnTo>
                  <a:pt x="1801" y="1691"/>
                </a:lnTo>
                <a:lnTo>
                  <a:pt x="1802" y="1691"/>
                </a:lnTo>
                <a:lnTo>
                  <a:pt x="1802" y="1694"/>
                </a:lnTo>
                <a:lnTo>
                  <a:pt x="1801" y="1695"/>
                </a:lnTo>
                <a:lnTo>
                  <a:pt x="1801" y="1696"/>
                </a:lnTo>
                <a:lnTo>
                  <a:pt x="1801" y="1697"/>
                </a:lnTo>
                <a:lnTo>
                  <a:pt x="1801" y="1699"/>
                </a:lnTo>
                <a:lnTo>
                  <a:pt x="1799" y="1699"/>
                </a:lnTo>
                <a:lnTo>
                  <a:pt x="1799" y="1700"/>
                </a:lnTo>
                <a:lnTo>
                  <a:pt x="1801" y="1700"/>
                </a:lnTo>
                <a:lnTo>
                  <a:pt x="1801" y="1701"/>
                </a:lnTo>
                <a:lnTo>
                  <a:pt x="1802" y="1701"/>
                </a:lnTo>
                <a:lnTo>
                  <a:pt x="1802" y="1702"/>
                </a:lnTo>
                <a:lnTo>
                  <a:pt x="1803" y="1702"/>
                </a:lnTo>
                <a:lnTo>
                  <a:pt x="1803" y="1701"/>
                </a:lnTo>
                <a:lnTo>
                  <a:pt x="1803" y="1704"/>
                </a:lnTo>
                <a:lnTo>
                  <a:pt x="1803" y="1706"/>
                </a:lnTo>
                <a:lnTo>
                  <a:pt x="1804" y="1706"/>
                </a:lnTo>
                <a:lnTo>
                  <a:pt x="1805" y="1706"/>
                </a:lnTo>
                <a:lnTo>
                  <a:pt x="1805" y="1704"/>
                </a:lnTo>
                <a:lnTo>
                  <a:pt x="1807" y="1704"/>
                </a:lnTo>
                <a:lnTo>
                  <a:pt x="1807" y="1703"/>
                </a:lnTo>
                <a:lnTo>
                  <a:pt x="1808" y="1703"/>
                </a:lnTo>
                <a:lnTo>
                  <a:pt x="1808" y="1702"/>
                </a:lnTo>
                <a:lnTo>
                  <a:pt x="1809" y="1701"/>
                </a:lnTo>
                <a:lnTo>
                  <a:pt x="1810" y="1700"/>
                </a:lnTo>
                <a:lnTo>
                  <a:pt x="1810" y="1699"/>
                </a:lnTo>
                <a:lnTo>
                  <a:pt x="1810" y="1697"/>
                </a:lnTo>
                <a:lnTo>
                  <a:pt x="1811" y="1697"/>
                </a:lnTo>
                <a:lnTo>
                  <a:pt x="1812" y="1696"/>
                </a:lnTo>
                <a:lnTo>
                  <a:pt x="1812" y="1695"/>
                </a:lnTo>
                <a:lnTo>
                  <a:pt x="1814" y="1694"/>
                </a:lnTo>
                <a:lnTo>
                  <a:pt x="1814" y="1693"/>
                </a:lnTo>
                <a:lnTo>
                  <a:pt x="1815" y="1693"/>
                </a:lnTo>
                <a:lnTo>
                  <a:pt x="1814" y="1691"/>
                </a:lnTo>
                <a:lnTo>
                  <a:pt x="1815" y="1690"/>
                </a:lnTo>
                <a:lnTo>
                  <a:pt x="1816" y="1689"/>
                </a:lnTo>
                <a:lnTo>
                  <a:pt x="1816" y="1688"/>
                </a:lnTo>
                <a:lnTo>
                  <a:pt x="1817" y="1687"/>
                </a:lnTo>
                <a:lnTo>
                  <a:pt x="1817" y="1685"/>
                </a:lnTo>
                <a:lnTo>
                  <a:pt x="1817" y="1684"/>
                </a:lnTo>
                <a:lnTo>
                  <a:pt x="1818" y="1684"/>
                </a:lnTo>
                <a:lnTo>
                  <a:pt x="1818" y="1683"/>
                </a:lnTo>
                <a:lnTo>
                  <a:pt x="1820" y="1683"/>
                </a:lnTo>
                <a:lnTo>
                  <a:pt x="1820" y="1682"/>
                </a:lnTo>
                <a:lnTo>
                  <a:pt x="1820" y="1681"/>
                </a:lnTo>
                <a:lnTo>
                  <a:pt x="1820" y="1679"/>
                </a:lnTo>
                <a:lnTo>
                  <a:pt x="1821" y="1678"/>
                </a:lnTo>
                <a:lnTo>
                  <a:pt x="1821" y="1677"/>
                </a:lnTo>
                <a:lnTo>
                  <a:pt x="1822" y="1676"/>
                </a:lnTo>
                <a:lnTo>
                  <a:pt x="1823" y="1674"/>
                </a:lnTo>
                <a:lnTo>
                  <a:pt x="1824" y="1674"/>
                </a:lnTo>
                <a:lnTo>
                  <a:pt x="1824" y="1672"/>
                </a:lnTo>
                <a:lnTo>
                  <a:pt x="1824" y="1671"/>
                </a:lnTo>
                <a:lnTo>
                  <a:pt x="1826" y="1671"/>
                </a:lnTo>
                <a:lnTo>
                  <a:pt x="1826" y="1670"/>
                </a:lnTo>
                <a:lnTo>
                  <a:pt x="1827" y="1669"/>
                </a:lnTo>
                <a:lnTo>
                  <a:pt x="1827" y="1668"/>
                </a:lnTo>
                <a:lnTo>
                  <a:pt x="1828" y="1666"/>
                </a:lnTo>
                <a:lnTo>
                  <a:pt x="1828" y="1665"/>
                </a:lnTo>
                <a:lnTo>
                  <a:pt x="1829" y="1665"/>
                </a:lnTo>
                <a:lnTo>
                  <a:pt x="1830" y="1665"/>
                </a:lnTo>
                <a:lnTo>
                  <a:pt x="1829" y="1664"/>
                </a:lnTo>
                <a:lnTo>
                  <a:pt x="1829" y="1663"/>
                </a:lnTo>
                <a:lnTo>
                  <a:pt x="1830" y="1663"/>
                </a:lnTo>
                <a:lnTo>
                  <a:pt x="1832" y="1663"/>
                </a:lnTo>
                <a:lnTo>
                  <a:pt x="1832" y="1662"/>
                </a:lnTo>
                <a:lnTo>
                  <a:pt x="1832" y="1660"/>
                </a:lnTo>
                <a:lnTo>
                  <a:pt x="1833" y="1659"/>
                </a:lnTo>
                <a:lnTo>
                  <a:pt x="1833" y="1658"/>
                </a:lnTo>
                <a:lnTo>
                  <a:pt x="1833" y="1657"/>
                </a:lnTo>
                <a:lnTo>
                  <a:pt x="1834" y="1656"/>
                </a:lnTo>
                <a:lnTo>
                  <a:pt x="1834" y="1654"/>
                </a:lnTo>
                <a:lnTo>
                  <a:pt x="1834" y="1653"/>
                </a:lnTo>
                <a:lnTo>
                  <a:pt x="1834" y="1652"/>
                </a:lnTo>
                <a:lnTo>
                  <a:pt x="1833" y="1651"/>
                </a:lnTo>
                <a:lnTo>
                  <a:pt x="1834" y="1651"/>
                </a:lnTo>
                <a:lnTo>
                  <a:pt x="1834" y="1650"/>
                </a:lnTo>
                <a:lnTo>
                  <a:pt x="1835" y="1650"/>
                </a:lnTo>
                <a:lnTo>
                  <a:pt x="1835" y="1649"/>
                </a:lnTo>
                <a:lnTo>
                  <a:pt x="1836" y="1650"/>
                </a:lnTo>
                <a:lnTo>
                  <a:pt x="1837" y="1649"/>
                </a:lnTo>
                <a:lnTo>
                  <a:pt x="1839" y="1649"/>
                </a:lnTo>
                <a:lnTo>
                  <a:pt x="1839" y="1650"/>
                </a:lnTo>
                <a:lnTo>
                  <a:pt x="1840" y="1649"/>
                </a:lnTo>
                <a:lnTo>
                  <a:pt x="1841" y="1649"/>
                </a:lnTo>
                <a:lnTo>
                  <a:pt x="1841" y="1647"/>
                </a:lnTo>
                <a:lnTo>
                  <a:pt x="1842" y="1647"/>
                </a:lnTo>
                <a:lnTo>
                  <a:pt x="1842" y="1646"/>
                </a:lnTo>
                <a:lnTo>
                  <a:pt x="1843" y="1646"/>
                </a:lnTo>
                <a:lnTo>
                  <a:pt x="1843" y="1645"/>
                </a:lnTo>
                <a:lnTo>
                  <a:pt x="1845" y="1644"/>
                </a:lnTo>
                <a:lnTo>
                  <a:pt x="1845" y="1643"/>
                </a:lnTo>
                <a:lnTo>
                  <a:pt x="1846" y="1643"/>
                </a:lnTo>
                <a:lnTo>
                  <a:pt x="1847" y="1641"/>
                </a:lnTo>
                <a:lnTo>
                  <a:pt x="1847" y="1640"/>
                </a:lnTo>
                <a:lnTo>
                  <a:pt x="1848" y="1640"/>
                </a:lnTo>
                <a:lnTo>
                  <a:pt x="1848" y="1639"/>
                </a:lnTo>
                <a:lnTo>
                  <a:pt x="1849" y="1639"/>
                </a:lnTo>
                <a:lnTo>
                  <a:pt x="1851" y="1638"/>
                </a:lnTo>
                <a:lnTo>
                  <a:pt x="1851" y="1637"/>
                </a:lnTo>
                <a:lnTo>
                  <a:pt x="1849" y="1637"/>
                </a:lnTo>
                <a:lnTo>
                  <a:pt x="1849" y="1635"/>
                </a:lnTo>
                <a:lnTo>
                  <a:pt x="1849" y="1634"/>
                </a:lnTo>
                <a:lnTo>
                  <a:pt x="1851" y="1633"/>
                </a:lnTo>
                <a:lnTo>
                  <a:pt x="1849" y="1633"/>
                </a:lnTo>
                <a:lnTo>
                  <a:pt x="1849" y="1632"/>
                </a:lnTo>
                <a:lnTo>
                  <a:pt x="1848" y="1631"/>
                </a:lnTo>
                <a:lnTo>
                  <a:pt x="1847" y="1632"/>
                </a:lnTo>
                <a:lnTo>
                  <a:pt x="1847" y="1631"/>
                </a:lnTo>
                <a:lnTo>
                  <a:pt x="1846" y="1631"/>
                </a:lnTo>
                <a:lnTo>
                  <a:pt x="1845" y="1629"/>
                </a:lnTo>
                <a:lnTo>
                  <a:pt x="1845" y="1631"/>
                </a:lnTo>
                <a:lnTo>
                  <a:pt x="1843" y="1629"/>
                </a:lnTo>
                <a:lnTo>
                  <a:pt x="1842" y="1629"/>
                </a:lnTo>
                <a:lnTo>
                  <a:pt x="1841" y="1629"/>
                </a:lnTo>
                <a:lnTo>
                  <a:pt x="1840" y="1629"/>
                </a:lnTo>
                <a:lnTo>
                  <a:pt x="1839" y="1629"/>
                </a:lnTo>
                <a:lnTo>
                  <a:pt x="1837" y="1629"/>
                </a:lnTo>
                <a:lnTo>
                  <a:pt x="1837" y="1628"/>
                </a:lnTo>
                <a:lnTo>
                  <a:pt x="1836" y="1628"/>
                </a:lnTo>
                <a:lnTo>
                  <a:pt x="1835" y="1628"/>
                </a:lnTo>
                <a:lnTo>
                  <a:pt x="1834" y="1628"/>
                </a:lnTo>
                <a:lnTo>
                  <a:pt x="1833" y="1628"/>
                </a:lnTo>
                <a:lnTo>
                  <a:pt x="1833" y="1629"/>
                </a:lnTo>
                <a:lnTo>
                  <a:pt x="1832" y="1629"/>
                </a:lnTo>
                <a:lnTo>
                  <a:pt x="1830" y="1629"/>
                </a:lnTo>
                <a:lnTo>
                  <a:pt x="1830" y="1628"/>
                </a:lnTo>
                <a:lnTo>
                  <a:pt x="1830" y="1627"/>
                </a:lnTo>
                <a:lnTo>
                  <a:pt x="1829" y="1627"/>
                </a:lnTo>
                <a:lnTo>
                  <a:pt x="1830" y="1626"/>
                </a:lnTo>
                <a:lnTo>
                  <a:pt x="1832" y="1627"/>
                </a:lnTo>
                <a:lnTo>
                  <a:pt x="1833" y="1627"/>
                </a:lnTo>
                <a:lnTo>
                  <a:pt x="1834" y="1627"/>
                </a:lnTo>
                <a:lnTo>
                  <a:pt x="1835" y="1627"/>
                </a:lnTo>
                <a:lnTo>
                  <a:pt x="1836" y="1627"/>
                </a:lnTo>
                <a:lnTo>
                  <a:pt x="1837" y="1627"/>
                </a:lnTo>
                <a:lnTo>
                  <a:pt x="1839" y="1627"/>
                </a:lnTo>
                <a:lnTo>
                  <a:pt x="1840" y="1627"/>
                </a:lnTo>
                <a:lnTo>
                  <a:pt x="1841" y="1627"/>
                </a:lnTo>
                <a:lnTo>
                  <a:pt x="1842" y="1627"/>
                </a:lnTo>
                <a:lnTo>
                  <a:pt x="1843" y="1627"/>
                </a:lnTo>
                <a:lnTo>
                  <a:pt x="1845" y="1627"/>
                </a:lnTo>
                <a:lnTo>
                  <a:pt x="1846" y="1627"/>
                </a:lnTo>
                <a:lnTo>
                  <a:pt x="1847" y="1627"/>
                </a:lnTo>
                <a:lnTo>
                  <a:pt x="1848" y="1627"/>
                </a:lnTo>
                <a:lnTo>
                  <a:pt x="1849" y="1627"/>
                </a:lnTo>
                <a:lnTo>
                  <a:pt x="1849" y="1626"/>
                </a:lnTo>
                <a:lnTo>
                  <a:pt x="1851" y="1626"/>
                </a:lnTo>
                <a:lnTo>
                  <a:pt x="1852" y="1626"/>
                </a:lnTo>
                <a:lnTo>
                  <a:pt x="1854" y="1625"/>
                </a:lnTo>
                <a:lnTo>
                  <a:pt x="1855" y="1625"/>
                </a:lnTo>
                <a:lnTo>
                  <a:pt x="1855" y="1624"/>
                </a:lnTo>
                <a:lnTo>
                  <a:pt x="1857" y="1624"/>
                </a:lnTo>
                <a:lnTo>
                  <a:pt x="1857" y="1622"/>
                </a:lnTo>
                <a:lnTo>
                  <a:pt x="1858" y="1622"/>
                </a:lnTo>
                <a:lnTo>
                  <a:pt x="1859" y="1621"/>
                </a:lnTo>
                <a:lnTo>
                  <a:pt x="1859" y="1620"/>
                </a:lnTo>
                <a:lnTo>
                  <a:pt x="1860" y="1620"/>
                </a:lnTo>
                <a:lnTo>
                  <a:pt x="1860" y="1619"/>
                </a:lnTo>
                <a:lnTo>
                  <a:pt x="1861" y="1618"/>
                </a:lnTo>
                <a:lnTo>
                  <a:pt x="1863" y="1616"/>
                </a:lnTo>
                <a:lnTo>
                  <a:pt x="1863" y="1615"/>
                </a:lnTo>
                <a:lnTo>
                  <a:pt x="1864" y="1614"/>
                </a:lnTo>
                <a:lnTo>
                  <a:pt x="1864" y="1613"/>
                </a:lnTo>
                <a:lnTo>
                  <a:pt x="1865" y="1613"/>
                </a:lnTo>
                <a:lnTo>
                  <a:pt x="1865" y="1612"/>
                </a:lnTo>
                <a:lnTo>
                  <a:pt x="1866" y="1610"/>
                </a:lnTo>
                <a:lnTo>
                  <a:pt x="1866" y="1609"/>
                </a:lnTo>
                <a:lnTo>
                  <a:pt x="1867" y="1608"/>
                </a:lnTo>
                <a:lnTo>
                  <a:pt x="1867" y="1607"/>
                </a:lnTo>
                <a:lnTo>
                  <a:pt x="1867" y="1606"/>
                </a:lnTo>
                <a:lnTo>
                  <a:pt x="1867" y="1605"/>
                </a:lnTo>
                <a:lnTo>
                  <a:pt x="1868" y="1605"/>
                </a:lnTo>
                <a:lnTo>
                  <a:pt x="1870" y="1605"/>
                </a:lnTo>
                <a:lnTo>
                  <a:pt x="1871" y="1605"/>
                </a:lnTo>
                <a:lnTo>
                  <a:pt x="1872" y="1605"/>
                </a:lnTo>
                <a:lnTo>
                  <a:pt x="1873" y="1603"/>
                </a:lnTo>
                <a:lnTo>
                  <a:pt x="1874" y="1603"/>
                </a:lnTo>
                <a:lnTo>
                  <a:pt x="1876" y="1603"/>
                </a:lnTo>
                <a:lnTo>
                  <a:pt x="1877" y="1603"/>
                </a:lnTo>
                <a:lnTo>
                  <a:pt x="1878" y="1603"/>
                </a:lnTo>
                <a:lnTo>
                  <a:pt x="1879" y="1603"/>
                </a:lnTo>
                <a:lnTo>
                  <a:pt x="1880" y="1602"/>
                </a:lnTo>
                <a:lnTo>
                  <a:pt x="1882" y="1602"/>
                </a:lnTo>
                <a:lnTo>
                  <a:pt x="1883" y="1602"/>
                </a:lnTo>
                <a:lnTo>
                  <a:pt x="1884" y="1602"/>
                </a:lnTo>
                <a:lnTo>
                  <a:pt x="1885" y="1602"/>
                </a:lnTo>
                <a:lnTo>
                  <a:pt x="1886" y="1602"/>
                </a:lnTo>
                <a:lnTo>
                  <a:pt x="1888" y="1602"/>
                </a:lnTo>
                <a:lnTo>
                  <a:pt x="1889" y="1602"/>
                </a:lnTo>
                <a:lnTo>
                  <a:pt x="1890" y="1602"/>
                </a:lnTo>
                <a:lnTo>
                  <a:pt x="1890" y="1601"/>
                </a:lnTo>
                <a:lnTo>
                  <a:pt x="1891" y="1601"/>
                </a:lnTo>
                <a:lnTo>
                  <a:pt x="1892" y="1601"/>
                </a:lnTo>
                <a:lnTo>
                  <a:pt x="1893" y="1601"/>
                </a:lnTo>
                <a:lnTo>
                  <a:pt x="1895" y="1601"/>
                </a:lnTo>
                <a:lnTo>
                  <a:pt x="1896" y="1600"/>
                </a:lnTo>
                <a:lnTo>
                  <a:pt x="1897" y="1600"/>
                </a:lnTo>
                <a:lnTo>
                  <a:pt x="1898" y="1600"/>
                </a:lnTo>
                <a:lnTo>
                  <a:pt x="1898" y="1599"/>
                </a:lnTo>
                <a:lnTo>
                  <a:pt x="1899" y="1599"/>
                </a:lnTo>
                <a:lnTo>
                  <a:pt x="1901" y="1597"/>
                </a:lnTo>
                <a:lnTo>
                  <a:pt x="1902" y="1597"/>
                </a:lnTo>
                <a:lnTo>
                  <a:pt x="1902" y="1596"/>
                </a:lnTo>
                <a:lnTo>
                  <a:pt x="1903" y="1596"/>
                </a:lnTo>
                <a:lnTo>
                  <a:pt x="1904" y="1595"/>
                </a:lnTo>
                <a:lnTo>
                  <a:pt x="1905" y="1594"/>
                </a:lnTo>
                <a:lnTo>
                  <a:pt x="1907" y="1594"/>
                </a:lnTo>
                <a:lnTo>
                  <a:pt x="1907" y="1595"/>
                </a:lnTo>
                <a:lnTo>
                  <a:pt x="1908" y="1595"/>
                </a:lnTo>
                <a:lnTo>
                  <a:pt x="1909" y="1595"/>
                </a:lnTo>
                <a:lnTo>
                  <a:pt x="1910" y="1595"/>
                </a:lnTo>
                <a:lnTo>
                  <a:pt x="1911" y="1595"/>
                </a:lnTo>
                <a:lnTo>
                  <a:pt x="1913" y="1595"/>
                </a:lnTo>
                <a:lnTo>
                  <a:pt x="1914" y="1595"/>
                </a:lnTo>
                <a:lnTo>
                  <a:pt x="1915" y="1595"/>
                </a:lnTo>
                <a:lnTo>
                  <a:pt x="1916" y="1595"/>
                </a:lnTo>
                <a:lnTo>
                  <a:pt x="1916" y="1596"/>
                </a:lnTo>
                <a:lnTo>
                  <a:pt x="1917" y="1595"/>
                </a:lnTo>
                <a:lnTo>
                  <a:pt x="1918" y="1595"/>
                </a:lnTo>
                <a:lnTo>
                  <a:pt x="1918" y="1594"/>
                </a:lnTo>
                <a:lnTo>
                  <a:pt x="1920" y="1594"/>
                </a:lnTo>
                <a:lnTo>
                  <a:pt x="1921" y="1593"/>
                </a:lnTo>
                <a:lnTo>
                  <a:pt x="1922" y="1591"/>
                </a:lnTo>
                <a:lnTo>
                  <a:pt x="1923" y="1590"/>
                </a:lnTo>
                <a:lnTo>
                  <a:pt x="1924" y="1588"/>
                </a:lnTo>
                <a:lnTo>
                  <a:pt x="1924" y="1587"/>
                </a:lnTo>
                <a:lnTo>
                  <a:pt x="1924" y="1585"/>
                </a:lnTo>
                <a:lnTo>
                  <a:pt x="1924" y="1584"/>
                </a:lnTo>
                <a:lnTo>
                  <a:pt x="1926" y="1584"/>
                </a:lnTo>
                <a:lnTo>
                  <a:pt x="1927" y="1583"/>
                </a:lnTo>
                <a:lnTo>
                  <a:pt x="1927" y="1582"/>
                </a:lnTo>
                <a:lnTo>
                  <a:pt x="1927" y="1581"/>
                </a:lnTo>
                <a:lnTo>
                  <a:pt x="1928" y="1580"/>
                </a:lnTo>
                <a:lnTo>
                  <a:pt x="1929" y="1580"/>
                </a:lnTo>
                <a:lnTo>
                  <a:pt x="1930" y="1580"/>
                </a:lnTo>
                <a:lnTo>
                  <a:pt x="1932" y="1580"/>
                </a:lnTo>
                <a:lnTo>
                  <a:pt x="1933" y="1580"/>
                </a:lnTo>
                <a:lnTo>
                  <a:pt x="1933" y="1578"/>
                </a:lnTo>
                <a:lnTo>
                  <a:pt x="1934" y="1578"/>
                </a:lnTo>
                <a:lnTo>
                  <a:pt x="1935" y="1578"/>
                </a:lnTo>
                <a:lnTo>
                  <a:pt x="1935" y="1580"/>
                </a:lnTo>
                <a:lnTo>
                  <a:pt x="1936" y="1578"/>
                </a:lnTo>
                <a:lnTo>
                  <a:pt x="1938" y="1578"/>
                </a:lnTo>
                <a:lnTo>
                  <a:pt x="1939" y="1577"/>
                </a:lnTo>
                <a:lnTo>
                  <a:pt x="1940" y="1576"/>
                </a:lnTo>
                <a:lnTo>
                  <a:pt x="1941" y="1576"/>
                </a:lnTo>
                <a:lnTo>
                  <a:pt x="1941" y="1575"/>
                </a:lnTo>
                <a:lnTo>
                  <a:pt x="1941" y="1574"/>
                </a:lnTo>
                <a:lnTo>
                  <a:pt x="1942" y="1574"/>
                </a:lnTo>
                <a:lnTo>
                  <a:pt x="1942" y="1572"/>
                </a:lnTo>
                <a:lnTo>
                  <a:pt x="1943" y="1572"/>
                </a:lnTo>
                <a:lnTo>
                  <a:pt x="1943" y="1571"/>
                </a:lnTo>
                <a:lnTo>
                  <a:pt x="1945" y="1571"/>
                </a:lnTo>
                <a:lnTo>
                  <a:pt x="1946" y="1571"/>
                </a:lnTo>
                <a:lnTo>
                  <a:pt x="1946" y="1572"/>
                </a:lnTo>
                <a:lnTo>
                  <a:pt x="1947" y="1572"/>
                </a:lnTo>
                <a:lnTo>
                  <a:pt x="1947" y="1574"/>
                </a:lnTo>
                <a:lnTo>
                  <a:pt x="1948" y="1574"/>
                </a:lnTo>
                <a:lnTo>
                  <a:pt x="1949" y="1574"/>
                </a:lnTo>
                <a:lnTo>
                  <a:pt x="1949" y="1572"/>
                </a:lnTo>
                <a:lnTo>
                  <a:pt x="1951" y="1572"/>
                </a:lnTo>
                <a:lnTo>
                  <a:pt x="1952" y="1572"/>
                </a:lnTo>
                <a:lnTo>
                  <a:pt x="1952" y="1571"/>
                </a:lnTo>
                <a:lnTo>
                  <a:pt x="1953" y="1571"/>
                </a:lnTo>
                <a:lnTo>
                  <a:pt x="1954" y="1571"/>
                </a:lnTo>
                <a:lnTo>
                  <a:pt x="1955" y="1571"/>
                </a:lnTo>
                <a:lnTo>
                  <a:pt x="1955" y="1570"/>
                </a:lnTo>
                <a:lnTo>
                  <a:pt x="1955" y="1571"/>
                </a:lnTo>
                <a:lnTo>
                  <a:pt x="1957" y="1571"/>
                </a:lnTo>
                <a:lnTo>
                  <a:pt x="1957" y="1572"/>
                </a:lnTo>
                <a:lnTo>
                  <a:pt x="1958" y="1572"/>
                </a:lnTo>
                <a:lnTo>
                  <a:pt x="1959" y="1572"/>
                </a:lnTo>
                <a:lnTo>
                  <a:pt x="1959" y="1574"/>
                </a:lnTo>
                <a:lnTo>
                  <a:pt x="1960" y="1574"/>
                </a:lnTo>
                <a:lnTo>
                  <a:pt x="1961" y="1574"/>
                </a:lnTo>
                <a:lnTo>
                  <a:pt x="1961" y="1575"/>
                </a:lnTo>
                <a:lnTo>
                  <a:pt x="1963" y="1575"/>
                </a:lnTo>
                <a:lnTo>
                  <a:pt x="1964" y="1575"/>
                </a:lnTo>
                <a:lnTo>
                  <a:pt x="1963" y="1576"/>
                </a:lnTo>
                <a:lnTo>
                  <a:pt x="1964" y="1577"/>
                </a:lnTo>
                <a:lnTo>
                  <a:pt x="1965" y="1578"/>
                </a:lnTo>
                <a:lnTo>
                  <a:pt x="1966" y="1578"/>
                </a:lnTo>
                <a:lnTo>
                  <a:pt x="1967" y="1578"/>
                </a:lnTo>
                <a:lnTo>
                  <a:pt x="1967" y="1580"/>
                </a:lnTo>
                <a:lnTo>
                  <a:pt x="1968" y="1580"/>
                </a:lnTo>
                <a:lnTo>
                  <a:pt x="1970" y="1580"/>
                </a:lnTo>
                <a:lnTo>
                  <a:pt x="1971" y="1580"/>
                </a:lnTo>
                <a:lnTo>
                  <a:pt x="1972" y="1580"/>
                </a:lnTo>
                <a:lnTo>
                  <a:pt x="1972" y="1581"/>
                </a:lnTo>
                <a:lnTo>
                  <a:pt x="1973" y="1581"/>
                </a:lnTo>
                <a:lnTo>
                  <a:pt x="1974" y="1581"/>
                </a:lnTo>
                <a:lnTo>
                  <a:pt x="1974" y="1582"/>
                </a:lnTo>
                <a:lnTo>
                  <a:pt x="1976" y="1582"/>
                </a:lnTo>
                <a:lnTo>
                  <a:pt x="1977" y="1582"/>
                </a:lnTo>
                <a:lnTo>
                  <a:pt x="1978" y="1582"/>
                </a:lnTo>
                <a:lnTo>
                  <a:pt x="1979" y="1583"/>
                </a:lnTo>
                <a:lnTo>
                  <a:pt x="1980" y="1583"/>
                </a:lnTo>
                <a:lnTo>
                  <a:pt x="1980" y="1584"/>
                </a:lnTo>
                <a:lnTo>
                  <a:pt x="1982" y="1584"/>
                </a:lnTo>
                <a:lnTo>
                  <a:pt x="1983" y="1584"/>
                </a:lnTo>
                <a:lnTo>
                  <a:pt x="1983" y="1583"/>
                </a:lnTo>
                <a:lnTo>
                  <a:pt x="1984" y="1585"/>
                </a:lnTo>
                <a:lnTo>
                  <a:pt x="1985" y="1585"/>
                </a:lnTo>
                <a:lnTo>
                  <a:pt x="1986" y="1585"/>
                </a:lnTo>
                <a:lnTo>
                  <a:pt x="1986" y="1587"/>
                </a:lnTo>
                <a:lnTo>
                  <a:pt x="1988" y="1587"/>
                </a:lnTo>
                <a:lnTo>
                  <a:pt x="1989" y="1588"/>
                </a:lnTo>
                <a:lnTo>
                  <a:pt x="1990" y="1589"/>
                </a:lnTo>
                <a:lnTo>
                  <a:pt x="1990" y="1590"/>
                </a:lnTo>
                <a:lnTo>
                  <a:pt x="1991" y="1591"/>
                </a:lnTo>
                <a:lnTo>
                  <a:pt x="1992" y="1593"/>
                </a:lnTo>
                <a:lnTo>
                  <a:pt x="1993" y="1593"/>
                </a:lnTo>
                <a:lnTo>
                  <a:pt x="1995" y="1593"/>
                </a:lnTo>
                <a:lnTo>
                  <a:pt x="1996" y="1593"/>
                </a:lnTo>
                <a:lnTo>
                  <a:pt x="1997" y="1594"/>
                </a:lnTo>
                <a:lnTo>
                  <a:pt x="1997" y="1595"/>
                </a:lnTo>
                <a:lnTo>
                  <a:pt x="1998" y="1595"/>
                </a:lnTo>
                <a:lnTo>
                  <a:pt x="1999" y="1596"/>
                </a:lnTo>
                <a:lnTo>
                  <a:pt x="1999" y="1597"/>
                </a:lnTo>
                <a:lnTo>
                  <a:pt x="2001" y="1597"/>
                </a:lnTo>
                <a:lnTo>
                  <a:pt x="2001" y="1599"/>
                </a:lnTo>
                <a:lnTo>
                  <a:pt x="2002" y="1599"/>
                </a:lnTo>
                <a:lnTo>
                  <a:pt x="2002" y="1600"/>
                </a:lnTo>
                <a:lnTo>
                  <a:pt x="2003" y="1599"/>
                </a:lnTo>
                <a:lnTo>
                  <a:pt x="2003" y="1600"/>
                </a:lnTo>
                <a:lnTo>
                  <a:pt x="2003" y="1601"/>
                </a:lnTo>
                <a:lnTo>
                  <a:pt x="2004" y="1601"/>
                </a:lnTo>
                <a:lnTo>
                  <a:pt x="2004" y="1602"/>
                </a:lnTo>
                <a:lnTo>
                  <a:pt x="2004" y="1603"/>
                </a:lnTo>
                <a:lnTo>
                  <a:pt x="2005" y="1603"/>
                </a:lnTo>
                <a:lnTo>
                  <a:pt x="2005" y="1605"/>
                </a:lnTo>
                <a:lnTo>
                  <a:pt x="2007" y="1605"/>
                </a:lnTo>
                <a:lnTo>
                  <a:pt x="2007" y="1606"/>
                </a:lnTo>
                <a:lnTo>
                  <a:pt x="2007" y="1607"/>
                </a:lnTo>
                <a:lnTo>
                  <a:pt x="2007" y="1608"/>
                </a:lnTo>
                <a:lnTo>
                  <a:pt x="2008" y="1608"/>
                </a:lnTo>
                <a:lnTo>
                  <a:pt x="2008" y="1609"/>
                </a:lnTo>
                <a:lnTo>
                  <a:pt x="2008" y="1610"/>
                </a:lnTo>
                <a:lnTo>
                  <a:pt x="2008" y="1612"/>
                </a:lnTo>
                <a:lnTo>
                  <a:pt x="2009" y="1613"/>
                </a:lnTo>
                <a:lnTo>
                  <a:pt x="2009" y="1614"/>
                </a:lnTo>
                <a:lnTo>
                  <a:pt x="2010" y="1614"/>
                </a:lnTo>
                <a:lnTo>
                  <a:pt x="2011" y="1615"/>
                </a:lnTo>
                <a:lnTo>
                  <a:pt x="2011" y="1616"/>
                </a:lnTo>
                <a:lnTo>
                  <a:pt x="2011" y="1618"/>
                </a:lnTo>
                <a:lnTo>
                  <a:pt x="2013" y="1618"/>
                </a:lnTo>
                <a:lnTo>
                  <a:pt x="2013" y="1619"/>
                </a:lnTo>
                <a:lnTo>
                  <a:pt x="2014" y="1620"/>
                </a:lnTo>
                <a:lnTo>
                  <a:pt x="2014" y="1621"/>
                </a:lnTo>
                <a:lnTo>
                  <a:pt x="2014" y="1622"/>
                </a:lnTo>
                <a:lnTo>
                  <a:pt x="2014" y="1624"/>
                </a:lnTo>
                <a:lnTo>
                  <a:pt x="2015" y="1624"/>
                </a:lnTo>
                <a:lnTo>
                  <a:pt x="2015" y="1625"/>
                </a:lnTo>
                <a:lnTo>
                  <a:pt x="2015" y="1626"/>
                </a:lnTo>
                <a:lnTo>
                  <a:pt x="2016" y="1626"/>
                </a:lnTo>
                <a:lnTo>
                  <a:pt x="2016" y="1627"/>
                </a:lnTo>
                <a:lnTo>
                  <a:pt x="2017" y="1627"/>
                </a:lnTo>
                <a:lnTo>
                  <a:pt x="2018" y="1628"/>
                </a:lnTo>
                <a:lnTo>
                  <a:pt x="2018" y="1629"/>
                </a:lnTo>
                <a:lnTo>
                  <a:pt x="2017" y="1631"/>
                </a:lnTo>
                <a:lnTo>
                  <a:pt x="2017" y="1632"/>
                </a:lnTo>
                <a:lnTo>
                  <a:pt x="2017" y="1633"/>
                </a:lnTo>
                <a:lnTo>
                  <a:pt x="2018" y="1634"/>
                </a:lnTo>
                <a:lnTo>
                  <a:pt x="2018" y="1635"/>
                </a:lnTo>
                <a:lnTo>
                  <a:pt x="2018" y="1637"/>
                </a:lnTo>
                <a:lnTo>
                  <a:pt x="2018" y="1638"/>
                </a:lnTo>
                <a:lnTo>
                  <a:pt x="2020" y="1638"/>
                </a:lnTo>
                <a:lnTo>
                  <a:pt x="2020" y="1639"/>
                </a:lnTo>
                <a:lnTo>
                  <a:pt x="2021" y="1639"/>
                </a:lnTo>
                <a:lnTo>
                  <a:pt x="2021" y="1640"/>
                </a:lnTo>
                <a:lnTo>
                  <a:pt x="2022" y="1641"/>
                </a:lnTo>
                <a:lnTo>
                  <a:pt x="2023" y="1641"/>
                </a:lnTo>
                <a:lnTo>
                  <a:pt x="2023" y="1643"/>
                </a:lnTo>
                <a:lnTo>
                  <a:pt x="2024" y="1643"/>
                </a:lnTo>
                <a:lnTo>
                  <a:pt x="2024" y="1644"/>
                </a:lnTo>
                <a:lnTo>
                  <a:pt x="2024" y="1643"/>
                </a:lnTo>
                <a:lnTo>
                  <a:pt x="2026" y="1643"/>
                </a:lnTo>
                <a:lnTo>
                  <a:pt x="2026" y="1644"/>
                </a:lnTo>
                <a:lnTo>
                  <a:pt x="2026" y="1645"/>
                </a:lnTo>
                <a:lnTo>
                  <a:pt x="2026" y="1646"/>
                </a:lnTo>
                <a:lnTo>
                  <a:pt x="2027" y="1647"/>
                </a:lnTo>
                <a:lnTo>
                  <a:pt x="2027" y="1649"/>
                </a:lnTo>
                <a:lnTo>
                  <a:pt x="2027" y="1650"/>
                </a:lnTo>
                <a:lnTo>
                  <a:pt x="2028" y="1650"/>
                </a:lnTo>
                <a:lnTo>
                  <a:pt x="2027" y="1650"/>
                </a:lnTo>
                <a:lnTo>
                  <a:pt x="2027" y="1651"/>
                </a:lnTo>
                <a:lnTo>
                  <a:pt x="2028" y="1651"/>
                </a:lnTo>
                <a:lnTo>
                  <a:pt x="2028" y="1652"/>
                </a:lnTo>
                <a:lnTo>
                  <a:pt x="2027" y="1652"/>
                </a:lnTo>
                <a:lnTo>
                  <a:pt x="2027" y="1653"/>
                </a:lnTo>
                <a:lnTo>
                  <a:pt x="2028" y="1653"/>
                </a:lnTo>
                <a:lnTo>
                  <a:pt x="2028" y="1654"/>
                </a:lnTo>
                <a:lnTo>
                  <a:pt x="2029" y="1656"/>
                </a:lnTo>
                <a:lnTo>
                  <a:pt x="2030" y="1656"/>
                </a:lnTo>
                <a:lnTo>
                  <a:pt x="2030" y="1657"/>
                </a:lnTo>
                <a:lnTo>
                  <a:pt x="2030" y="1658"/>
                </a:lnTo>
                <a:lnTo>
                  <a:pt x="2030" y="1659"/>
                </a:lnTo>
                <a:lnTo>
                  <a:pt x="2030" y="1660"/>
                </a:lnTo>
                <a:lnTo>
                  <a:pt x="2032" y="1660"/>
                </a:lnTo>
                <a:lnTo>
                  <a:pt x="2032" y="1662"/>
                </a:lnTo>
                <a:lnTo>
                  <a:pt x="2032" y="1663"/>
                </a:lnTo>
                <a:lnTo>
                  <a:pt x="2032" y="1664"/>
                </a:lnTo>
                <a:lnTo>
                  <a:pt x="2033" y="1665"/>
                </a:lnTo>
                <a:lnTo>
                  <a:pt x="2033" y="1666"/>
                </a:lnTo>
                <a:lnTo>
                  <a:pt x="2033" y="1668"/>
                </a:lnTo>
                <a:lnTo>
                  <a:pt x="2033" y="1669"/>
                </a:lnTo>
                <a:lnTo>
                  <a:pt x="2034" y="1669"/>
                </a:lnTo>
                <a:lnTo>
                  <a:pt x="2034" y="1670"/>
                </a:lnTo>
                <a:lnTo>
                  <a:pt x="2034" y="1671"/>
                </a:lnTo>
                <a:lnTo>
                  <a:pt x="2033" y="1671"/>
                </a:lnTo>
                <a:lnTo>
                  <a:pt x="2033" y="1672"/>
                </a:lnTo>
                <a:lnTo>
                  <a:pt x="2034" y="1674"/>
                </a:lnTo>
                <a:lnTo>
                  <a:pt x="2034" y="1675"/>
                </a:lnTo>
                <a:lnTo>
                  <a:pt x="2035" y="1675"/>
                </a:lnTo>
                <a:lnTo>
                  <a:pt x="2035" y="1676"/>
                </a:lnTo>
                <a:lnTo>
                  <a:pt x="2035" y="1677"/>
                </a:lnTo>
                <a:lnTo>
                  <a:pt x="2036" y="1678"/>
                </a:lnTo>
                <a:lnTo>
                  <a:pt x="2035" y="1678"/>
                </a:lnTo>
                <a:lnTo>
                  <a:pt x="2035" y="1679"/>
                </a:lnTo>
                <a:lnTo>
                  <a:pt x="2035" y="1681"/>
                </a:lnTo>
                <a:lnTo>
                  <a:pt x="2035" y="1682"/>
                </a:lnTo>
                <a:lnTo>
                  <a:pt x="2035" y="1683"/>
                </a:lnTo>
                <a:lnTo>
                  <a:pt x="2035" y="1684"/>
                </a:lnTo>
                <a:lnTo>
                  <a:pt x="2035" y="1685"/>
                </a:lnTo>
                <a:lnTo>
                  <a:pt x="2035" y="1687"/>
                </a:lnTo>
                <a:lnTo>
                  <a:pt x="2035" y="1688"/>
                </a:lnTo>
                <a:lnTo>
                  <a:pt x="2036" y="1689"/>
                </a:lnTo>
                <a:lnTo>
                  <a:pt x="2036" y="1690"/>
                </a:lnTo>
                <a:lnTo>
                  <a:pt x="2036" y="1691"/>
                </a:lnTo>
                <a:lnTo>
                  <a:pt x="2036" y="1693"/>
                </a:lnTo>
                <a:lnTo>
                  <a:pt x="2036" y="1694"/>
                </a:lnTo>
                <a:lnTo>
                  <a:pt x="2036" y="1695"/>
                </a:lnTo>
                <a:lnTo>
                  <a:pt x="2036" y="1696"/>
                </a:lnTo>
                <a:lnTo>
                  <a:pt x="2036" y="1697"/>
                </a:lnTo>
                <a:lnTo>
                  <a:pt x="2038" y="1697"/>
                </a:lnTo>
                <a:lnTo>
                  <a:pt x="2038" y="1699"/>
                </a:lnTo>
                <a:lnTo>
                  <a:pt x="2038" y="1700"/>
                </a:lnTo>
                <a:lnTo>
                  <a:pt x="2038" y="1701"/>
                </a:lnTo>
                <a:lnTo>
                  <a:pt x="2038" y="1702"/>
                </a:lnTo>
                <a:lnTo>
                  <a:pt x="2038" y="1703"/>
                </a:lnTo>
                <a:lnTo>
                  <a:pt x="2036" y="1703"/>
                </a:lnTo>
                <a:lnTo>
                  <a:pt x="2036" y="1704"/>
                </a:lnTo>
                <a:lnTo>
                  <a:pt x="2038" y="1706"/>
                </a:lnTo>
                <a:lnTo>
                  <a:pt x="2038" y="1707"/>
                </a:lnTo>
                <a:lnTo>
                  <a:pt x="2038" y="1708"/>
                </a:lnTo>
                <a:lnTo>
                  <a:pt x="2038" y="1709"/>
                </a:lnTo>
                <a:lnTo>
                  <a:pt x="2038" y="1710"/>
                </a:lnTo>
                <a:lnTo>
                  <a:pt x="2039" y="1712"/>
                </a:lnTo>
                <a:lnTo>
                  <a:pt x="2039" y="1713"/>
                </a:lnTo>
                <a:lnTo>
                  <a:pt x="2039" y="1714"/>
                </a:lnTo>
                <a:lnTo>
                  <a:pt x="2038" y="1715"/>
                </a:lnTo>
                <a:lnTo>
                  <a:pt x="2038" y="1716"/>
                </a:lnTo>
                <a:lnTo>
                  <a:pt x="2038" y="1718"/>
                </a:lnTo>
                <a:lnTo>
                  <a:pt x="2039" y="1719"/>
                </a:lnTo>
                <a:lnTo>
                  <a:pt x="2039" y="1720"/>
                </a:lnTo>
                <a:lnTo>
                  <a:pt x="2039" y="1721"/>
                </a:lnTo>
                <a:lnTo>
                  <a:pt x="2039" y="1722"/>
                </a:lnTo>
                <a:lnTo>
                  <a:pt x="2039" y="1724"/>
                </a:lnTo>
                <a:lnTo>
                  <a:pt x="2039" y="1725"/>
                </a:lnTo>
                <a:lnTo>
                  <a:pt x="2039" y="1726"/>
                </a:lnTo>
                <a:lnTo>
                  <a:pt x="2039" y="1727"/>
                </a:lnTo>
                <a:lnTo>
                  <a:pt x="2039" y="1728"/>
                </a:lnTo>
                <a:lnTo>
                  <a:pt x="2039" y="1729"/>
                </a:lnTo>
                <a:lnTo>
                  <a:pt x="2040" y="1729"/>
                </a:lnTo>
                <a:lnTo>
                  <a:pt x="2040" y="1731"/>
                </a:lnTo>
                <a:lnTo>
                  <a:pt x="2040" y="1732"/>
                </a:lnTo>
                <a:lnTo>
                  <a:pt x="2040" y="1733"/>
                </a:lnTo>
                <a:lnTo>
                  <a:pt x="2040" y="1735"/>
                </a:lnTo>
                <a:lnTo>
                  <a:pt x="2040" y="1737"/>
                </a:lnTo>
                <a:lnTo>
                  <a:pt x="2040" y="1738"/>
                </a:lnTo>
                <a:lnTo>
                  <a:pt x="2040" y="1739"/>
                </a:lnTo>
                <a:lnTo>
                  <a:pt x="2040" y="1740"/>
                </a:lnTo>
                <a:lnTo>
                  <a:pt x="2040" y="1741"/>
                </a:lnTo>
                <a:lnTo>
                  <a:pt x="2040" y="1743"/>
                </a:lnTo>
                <a:lnTo>
                  <a:pt x="2040" y="1744"/>
                </a:lnTo>
                <a:lnTo>
                  <a:pt x="2040" y="1745"/>
                </a:lnTo>
                <a:lnTo>
                  <a:pt x="2041" y="1745"/>
                </a:lnTo>
                <a:lnTo>
                  <a:pt x="2041" y="1746"/>
                </a:lnTo>
                <a:lnTo>
                  <a:pt x="2041" y="1747"/>
                </a:lnTo>
                <a:lnTo>
                  <a:pt x="2042" y="1749"/>
                </a:lnTo>
                <a:lnTo>
                  <a:pt x="2042" y="1750"/>
                </a:lnTo>
                <a:lnTo>
                  <a:pt x="2042" y="1751"/>
                </a:lnTo>
                <a:lnTo>
                  <a:pt x="2042" y="1752"/>
                </a:lnTo>
                <a:lnTo>
                  <a:pt x="2042" y="1753"/>
                </a:lnTo>
                <a:lnTo>
                  <a:pt x="2042" y="1754"/>
                </a:lnTo>
                <a:lnTo>
                  <a:pt x="2043" y="1756"/>
                </a:lnTo>
                <a:lnTo>
                  <a:pt x="2043" y="1757"/>
                </a:lnTo>
                <a:lnTo>
                  <a:pt x="2043" y="1758"/>
                </a:lnTo>
                <a:lnTo>
                  <a:pt x="2043" y="1759"/>
                </a:lnTo>
                <a:lnTo>
                  <a:pt x="2043" y="1760"/>
                </a:lnTo>
                <a:lnTo>
                  <a:pt x="2043" y="1762"/>
                </a:lnTo>
                <a:lnTo>
                  <a:pt x="2045" y="1763"/>
                </a:lnTo>
                <a:lnTo>
                  <a:pt x="2045" y="1764"/>
                </a:lnTo>
                <a:lnTo>
                  <a:pt x="2045" y="1765"/>
                </a:lnTo>
                <a:lnTo>
                  <a:pt x="2046" y="1765"/>
                </a:lnTo>
                <a:lnTo>
                  <a:pt x="2046" y="1766"/>
                </a:lnTo>
                <a:lnTo>
                  <a:pt x="2046" y="1768"/>
                </a:lnTo>
                <a:lnTo>
                  <a:pt x="2046" y="1769"/>
                </a:lnTo>
                <a:lnTo>
                  <a:pt x="2047" y="1770"/>
                </a:lnTo>
                <a:lnTo>
                  <a:pt x="2047" y="1771"/>
                </a:lnTo>
                <a:lnTo>
                  <a:pt x="2047" y="1772"/>
                </a:lnTo>
                <a:lnTo>
                  <a:pt x="2047" y="1774"/>
                </a:lnTo>
                <a:lnTo>
                  <a:pt x="2048" y="1775"/>
                </a:lnTo>
                <a:lnTo>
                  <a:pt x="2048" y="1776"/>
                </a:lnTo>
                <a:lnTo>
                  <a:pt x="2048" y="1777"/>
                </a:lnTo>
                <a:lnTo>
                  <a:pt x="2048" y="1778"/>
                </a:lnTo>
                <a:lnTo>
                  <a:pt x="2048" y="1779"/>
                </a:lnTo>
                <a:lnTo>
                  <a:pt x="2049" y="1781"/>
                </a:lnTo>
                <a:lnTo>
                  <a:pt x="2049" y="1782"/>
                </a:lnTo>
                <a:lnTo>
                  <a:pt x="2051" y="1783"/>
                </a:lnTo>
                <a:lnTo>
                  <a:pt x="2051" y="1784"/>
                </a:lnTo>
                <a:lnTo>
                  <a:pt x="2052" y="1784"/>
                </a:lnTo>
                <a:lnTo>
                  <a:pt x="2051" y="1784"/>
                </a:lnTo>
                <a:lnTo>
                  <a:pt x="2051" y="1785"/>
                </a:lnTo>
                <a:lnTo>
                  <a:pt x="2051" y="1787"/>
                </a:lnTo>
                <a:lnTo>
                  <a:pt x="2052" y="1788"/>
                </a:lnTo>
                <a:lnTo>
                  <a:pt x="2052" y="1789"/>
                </a:lnTo>
                <a:lnTo>
                  <a:pt x="2052" y="1790"/>
                </a:lnTo>
                <a:lnTo>
                  <a:pt x="2053" y="1790"/>
                </a:lnTo>
                <a:lnTo>
                  <a:pt x="2053" y="1791"/>
                </a:lnTo>
                <a:lnTo>
                  <a:pt x="2053" y="1793"/>
                </a:lnTo>
                <a:lnTo>
                  <a:pt x="2053" y="1794"/>
                </a:lnTo>
                <a:lnTo>
                  <a:pt x="2053" y="1795"/>
                </a:lnTo>
                <a:lnTo>
                  <a:pt x="2053" y="1796"/>
                </a:lnTo>
                <a:lnTo>
                  <a:pt x="2054" y="1796"/>
                </a:lnTo>
                <a:lnTo>
                  <a:pt x="2054" y="1797"/>
                </a:lnTo>
                <a:lnTo>
                  <a:pt x="2055" y="1799"/>
                </a:lnTo>
                <a:lnTo>
                  <a:pt x="2055" y="1800"/>
                </a:lnTo>
                <a:lnTo>
                  <a:pt x="2055" y="1801"/>
                </a:lnTo>
                <a:lnTo>
                  <a:pt x="2057" y="1801"/>
                </a:lnTo>
                <a:lnTo>
                  <a:pt x="2055" y="1802"/>
                </a:lnTo>
                <a:lnTo>
                  <a:pt x="2055" y="1803"/>
                </a:lnTo>
                <a:lnTo>
                  <a:pt x="2055" y="1804"/>
                </a:lnTo>
                <a:lnTo>
                  <a:pt x="2055" y="1806"/>
                </a:lnTo>
                <a:lnTo>
                  <a:pt x="2055" y="1807"/>
                </a:lnTo>
                <a:lnTo>
                  <a:pt x="2055" y="1808"/>
                </a:lnTo>
                <a:lnTo>
                  <a:pt x="2055" y="1809"/>
                </a:lnTo>
                <a:lnTo>
                  <a:pt x="2055" y="1810"/>
                </a:lnTo>
                <a:lnTo>
                  <a:pt x="2055" y="1812"/>
                </a:lnTo>
                <a:lnTo>
                  <a:pt x="2055" y="1813"/>
                </a:lnTo>
                <a:lnTo>
                  <a:pt x="2055" y="1814"/>
                </a:lnTo>
                <a:lnTo>
                  <a:pt x="2055" y="1815"/>
                </a:lnTo>
                <a:lnTo>
                  <a:pt x="2057" y="1815"/>
                </a:lnTo>
                <a:lnTo>
                  <a:pt x="2057" y="1816"/>
                </a:lnTo>
                <a:lnTo>
                  <a:pt x="2057" y="1818"/>
                </a:lnTo>
                <a:lnTo>
                  <a:pt x="2057" y="1819"/>
                </a:lnTo>
                <a:lnTo>
                  <a:pt x="2057" y="1821"/>
                </a:lnTo>
                <a:lnTo>
                  <a:pt x="2057" y="1822"/>
                </a:lnTo>
                <a:lnTo>
                  <a:pt x="2057" y="1825"/>
                </a:lnTo>
                <a:lnTo>
                  <a:pt x="2057" y="1826"/>
                </a:lnTo>
                <a:lnTo>
                  <a:pt x="2057" y="1827"/>
                </a:lnTo>
                <a:lnTo>
                  <a:pt x="2055" y="1828"/>
                </a:lnTo>
                <a:lnTo>
                  <a:pt x="2055" y="1829"/>
                </a:lnTo>
                <a:lnTo>
                  <a:pt x="2057" y="1831"/>
                </a:lnTo>
                <a:lnTo>
                  <a:pt x="2057" y="1832"/>
                </a:lnTo>
                <a:lnTo>
                  <a:pt x="2057" y="1833"/>
                </a:lnTo>
                <a:lnTo>
                  <a:pt x="2057" y="1834"/>
                </a:lnTo>
                <a:lnTo>
                  <a:pt x="2058" y="1834"/>
                </a:lnTo>
                <a:lnTo>
                  <a:pt x="2058" y="1835"/>
                </a:lnTo>
                <a:lnTo>
                  <a:pt x="2058" y="1837"/>
                </a:lnTo>
                <a:lnTo>
                  <a:pt x="2058" y="1838"/>
                </a:lnTo>
                <a:lnTo>
                  <a:pt x="2058" y="1839"/>
                </a:lnTo>
                <a:lnTo>
                  <a:pt x="2058" y="1840"/>
                </a:lnTo>
                <a:lnTo>
                  <a:pt x="2058" y="1841"/>
                </a:lnTo>
                <a:lnTo>
                  <a:pt x="2058" y="1843"/>
                </a:lnTo>
                <a:lnTo>
                  <a:pt x="2058" y="1844"/>
                </a:lnTo>
                <a:lnTo>
                  <a:pt x="2058" y="1845"/>
                </a:lnTo>
                <a:lnTo>
                  <a:pt x="2058" y="1846"/>
                </a:lnTo>
                <a:lnTo>
                  <a:pt x="2058" y="1847"/>
                </a:lnTo>
                <a:lnTo>
                  <a:pt x="2058" y="1848"/>
                </a:lnTo>
                <a:lnTo>
                  <a:pt x="2058" y="1850"/>
                </a:lnTo>
                <a:lnTo>
                  <a:pt x="2058" y="1851"/>
                </a:lnTo>
                <a:lnTo>
                  <a:pt x="2058" y="1852"/>
                </a:lnTo>
                <a:lnTo>
                  <a:pt x="2058" y="1853"/>
                </a:lnTo>
                <a:lnTo>
                  <a:pt x="2058" y="1854"/>
                </a:lnTo>
                <a:lnTo>
                  <a:pt x="2058" y="1856"/>
                </a:lnTo>
                <a:lnTo>
                  <a:pt x="2058" y="1857"/>
                </a:lnTo>
                <a:lnTo>
                  <a:pt x="2059" y="1858"/>
                </a:lnTo>
                <a:lnTo>
                  <a:pt x="2059" y="1859"/>
                </a:lnTo>
                <a:lnTo>
                  <a:pt x="2060" y="1859"/>
                </a:lnTo>
                <a:lnTo>
                  <a:pt x="2059" y="1860"/>
                </a:lnTo>
                <a:lnTo>
                  <a:pt x="2059" y="1862"/>
                </a:lnTo>
                <a:lnTo>
                  <a:pt x="2059" y="1863"/>
                </a:lnTo>
                <a:lnTo>
                  <a:pt x="2059" y="1864"/>
                </a:lnTo>
                <a:lnTo>
                  <a:pt x="2059" y="1865"/>
                </a:lnTo>
                <a:lnTo>
                  <a:pt x="2059" y="1866"/>
                </a:lnTo>
                <a:lnTo>
                  <a:pt x="2059" y="1868"/>
                </a:lnTo>
                <a:lnTo>
                  <a:pt x="2059" y="1869"/>
                </a:lnTo>
                <a:lnTo>
                  <a:pt x="2060" y="1870"/>
                </a:lnTo>
                <a:lnTo>
                  <a:pt x="2059" y="1871"/>
                </a:lnTo>
                <a:lnTo>
                  <a:pt x="2059" y="1872"/>
                </a:lnTo>
                <a:lnTo>
                  <a:pt x="2060" y="1873"/>
                </a:lnTo>
                <a:lnTo>
                  <a:pt x="2060" y="1875"/>
                </a:lnTo>
                <a:lnTo>
                  <a:pt x="2060" y="1876"/>
                </a:lnTo>
                <a:lnTo>
                  <a:pt x="2060" y="1877"/>
                </a:lnTo>
                <a:lnTo>
                  <a:pt x="2060" y="1878"/>
                </a:lnTo>
                <a:lnTo>
                  <a:pt x="2061" y="1879"/>
                </a:lnTo>
                <a:lnTo>
                  <a:pt x="2061" y="1881"/>
                </a:lnTo>
                <a:lnTo>
                  <a:pt x="2061" y="1882"/>
                </a:lnTo>
                <a:lnTo>
                  <a:pt x="2063" y="1883"/>
                </a:lnTo>
                <a:lnTo>
                  <a:pt x="2063" y="1884"/>
                </a:lnTo>
                <a:lnTo>
                  <a:pt x="2064" y="1884"/>
                </a:lnTo>
                <a:lnTo>
                  <a:pt x="2064" y="1885"/>
                </a:lnTo>
                <a:lnTo>
                  <a:pt x="2064" y="1887"/>
                </a:lnTo>
                <a:lnTo>
                  <a:pt x="2064" y="1888"/>
                </a:lnTo>
                <a:lnTo>
                  <a:pt x="2064" y="1889"/>
                </a:lnTo>
                <a:lnTo>
                  <a:pt x="2064" y="1890"/>
                </a:lnTo>
                <a:lnTo>
                  <a:pt x="2064" y="1891"/>
                </a:lnTo>
                <a:lnTo>
                  <a:pt x="2064" y="1893"/>
                </a:lnTo>
                <a:lnTo>
                  <a:pt x="2065" y="1893"/>
                </a:lnTo>
                <a:lnTo>
                  <a:pt x="2065" y="1894"/>
                </a:lnTo>
                <a:lnTo>
                  <a:pt x="2065" y="1895"/>
                </a:lnTo>
                <a:lnTo>
                  <a:pt x="2065" y="1896"/>
                </a:lnTo>
                <a:lnTo>
                  <a:pt x="2065" y="1897"/>
                </a:lnTo>
                <a:lnTo>
                  <a:pt x="2065" y="1898"/>
                </a:lnTo>
                <a:lnTo>
                  <a:pt x="2066" y="1898"/>
                </a:lnTo>
                <a:lnTo>
                  <a:pt x="2066" y="1900"/>
                </a:lnTo>
                <a:lnTo>
                  <a:pt x="2066" y="1901"/>
                </a:lnTo>
                <a:lnTo>
                  <a:pt x="2066" y="1902"/>
                </a:lnTo>
                <a:lnTo>
                  <a:pt x="2067" y="1903"/>
                </a:lnTo>
                <a:lnTo>
                  <a:pt x="2067" y="1904"/>
                </a:lnTo>
                <a:lnTo>
                  <a:pt x="2067" y="1906"/>
                </a:lnTo>
                <a:lnTo>
                  <a:pt x="2067" y="1907"/>
                </a:lnTo>
                <a:lnTo>
                  <a:pt x="2067" y="1908"/>
                </a:lnTo>
                <a:lnTo>
                  <a:pt x="2067" y="1909"/>
                </a:lnTo>
                <a:lnTo>
                  <a:pt x="2067" y="1910"/>
                </a:lnTo>
                <a:lnTo>
                  <a:pt x="2068" y="1912"/>
                </a:lnTo>
                <a:lnTo>
                  <a:pt x="2068" y="1913"/>
                </a:lnTo>
                <a:lnTo>
                  <a:pt x="2067" y="1914"/>
                </a:lnTo>
                <a:lnTo>
                  <a:pt x="2068" y="1914"/>
                </a:lnTo>
                <a:lnTo>
                  <a:pt x="2068" y="1915"/>
                </a:lnTo>
                <a:lnTo>
                  <a:pt x="2068" y="1916"/>
                </a:lnTo>
                <a:lnTo>
                  <a:pt x="2070" y="1918"/>
                </a:lnTo>
                <a:lnTo>
                  <a:pt x="2070" y="1919"/>
                </a:lnTo>
                <a:lnTo>
                  <a:pt x="2070" y="1920"/>
                </a:lnTo>
                <a:lnTo>
                  <a:pt x="2071" y="1921"/>
                </a:lnTo>
                <a:lnTo>
                  <a:pt x="2071" y="1922"/>
                </a:lnTo>
                <a:lnTo>
                  <a:pt x="2072" y="1922"/>
                </a:lnTo>
                <a:lnTo>
                  <a:pt x="2072" y="1923"/>
                </a:lnTo>
                <a:lnTo>
                  <a:pt x="2073" y="1925"/>
                </a:lnTo>
                <a:lnTo>
                  <a:pt x="2073" y="1926"/>
                </a:lnTo>
                <a:lnTo>
                  <a:pt x="2074" y="1927"/>
                </a:lnTo>
                <a:lnTo>
                  <a:pt x="2074" y="1928"/>
                </a:lnTo>
                <a:lnTo>
                  <a:pt x="2074" y="1929"/>
                </a:lnTo>
                <a:lnTo>
                  <a:pt x="2076" y="1931"/>
                </a:lnTo>
                <a:lnTo>
                  <a:pt x="2076" y="1932"/>
                </a:lnTo>
                <a:lnTo>
                  <a:pt x="2077" y="1933"/>
                </a:lnTo>
                <a:lnTo>
                  <a:pt x="2077" y="1934"/>
                </a:lnTo>
                <a:lnTo>
                  <a:pt x="2078" y="1935"/>
                </a:lnTo>
                <a:lnTo>
                  <a:pt x="2078" y="1937"/>
                </a:lnTo>
                <a:lnTo>
                  <a:pt x="2079" y="1938"/>
                </a:lnTo>
                <a:lnTo>
                  <a:pt x="2079" y="1939"/>
                </a:lnTo>
                <a:lnTo>
                  <a:pt x="2080" y="1940"/>
                </a:lnTo>
                <a:lnTo>
                  <a:pt x="2080" y="1941"/>
                </a:lnTo>
                <a:lnTo>
                  <a:pt x="2080" y="1943"/>
                </a:lnTo>
                <a:lnTo>
                  <a:pt x="2082" y="1943"/>
                </a:lnTo>
                <a:lnTo>
                  <a:pt x="2082" y="1944"/>
                </a:lnTo>
                <a:lnTo>
                  <a:pt x="2082" y="1945"/>
                </a:lnTo>
                <a:lnTo>
                  <a:pt x="2083" y="1945"/>
                </a:lnTo>
                <a:lnTo>
                  <a:pt x="2083" y="1946"/>
                </a:lnTo>
                <a:lnTo>
                  <a:pt x="2084" y="1947"/>
                </a:lnTo>
                <a:lnTo>
                  <a:pt x="2084" y="1948"/>
                </a:lnTo>
                <a:lnTo>
                  <a:pt x="2085" y="1948"/>
                </a:lnTo>
                <a:lnTo>
                  <a:pt x="2085" y="1950"/>
                </a:lnTo>
                <a:lnTo>
                  <a:pt x="2085" y="1951"/>
                </a:lnTo>
                <a:lnTo>
                  <a:pt x="2085" y="1952"/>
                </a:lnTo>
                <a:lnTo>
                  <a:pt x="2086" y="1953"/>
                </a:lnTo>
                <a:lnTo>
                  <a:pt x="2086" y="1954"/>
                </a:lnTo>
                <a:lnTo>
                  <a:pt x="2085" y="1954"/>
                </a:lnTo>
                <a:lnTo>
                  <a:pt x="2085" y="1956"/>
                </a:lnTo>
                <a:lnTo>
                  <a:pt x="2085" y="1957"/>
                </a:lnTo>
                <a:lnTo>
                  <a:pt x="2085" y="1958"/>
                </a:lnTo>
                <a:lnTo>
                  <a:pt x="2085" y="1959"/>
                </a:lnTo>
                <a:lnTo>
                  <a:pt x="2085" y="1960"/>
                </a:lnTo>
                <a:lnTo>
                  <a:pt x="2086" y="1962"/>
                </a:lnTo>
                <a:lnTo>
                  <a:pt x="2086" y="1963"/>
                </a:lnTo>
                <a:lnTo>
                  <a:pt x="2086" y="1964"/>
                </a:lnTo>
                <a:lnTo>
                  <a:pt x="2086" y="1965"/>
                </a:lnTo>
                <a:lnTo>
                  <a:pt x="2086" y="1966"/>
                </a:lnTo>
                <a:lnTo>
                  <a:pt x="2086" y="1968"/>
                </a:lnTo>
                <a:lnTo>
                  <a:pt x="2085" y="1969"/>
                </a:lnTo>
                <a:lnTo>
                  <a:pt x="2085" y="1970"/>
                </a:lnTo>
                <a:lnTo>
                  <a:pt x="2084" y="1971"/>
                </a:lnTo>
                <a:lnTo>
                  <a:pt x="2083" y="1972"/>
                </a:lnTo>
                <a:lnTo>
                  <a:pt x="2083" y="1973"/>
                </a:lnTo>
                <a:lnTo>
                  <a:pt x="2082" y="1973"/>
                </a:lnTo>
                <a:lnTo>
                  <a:pt x="2082" y="1975"/>
                </a:lnTo>
                <a:lnTo>
                  <a:pt x="2080" y="1975"/>
                </a:lnTo>
                <a:lnTo>
                  <a:pt x="2080" y="1976"/>
                </a:lnTo>
                <a:lnTo>
                  <a:pt x="2079" y="1976"/>
                </a:lnTo>
                <a:lnTo>
                  <a:pt x="2078" y="1977"/>
                </a:lnTo>
                <a:lnTo>
                  <a:pt x="2078" y="1978"/>
                </a:lnTo>
                <a:lnTo>
                  <a:pt x="2077" y="1979"/>
                </a:lnTo>
                <a:lnTo>
                  <a:pt x="2077" y="1981"/>
                </a:lnTo>
                <a:lnTo>
                  <a:pt x="2077" y="1982"/>
                </a:lnTo>
                <a:lnTo>
                  <a:pt x="2076" y="1982"/>
                </a:lnTo>
                <a:lnTo>
                  <a:pt x="2076" y="1984"/>
                </a:lnTo>
                <a:lnTo>
                  <a:pt x="2076" y="1985"/>
                </a:lnTo>
                <a:lnTo>
                  <a:pt x="2074" y="1988"/>
                </a:lnTo>
                <a:lnTo>
                  <a:pt x="2074" y="1989"/>
                </a:lnTo>
                <a:lnTo>
                  <a:pt x="2073" y="1990"/>
                </a:lnTo>
                <a:lnTo>
                  <a:pt x="2073" y="1991"/>
                </a:lnTo>
                <a:lnTo>
                  <a:pt x="2073" y="1993"/>
                </a:lnTo>
                <a:lnTo>
                  <a:pt x="2072" y="1994"/>
                </a:lnTo>
                <a:lnTo>
                  <a:pt x="2072" y="1995"/>
                </a:lnTo>
                <a:lnTo>
                  <a:pt x="2072" y="1996"/>
                </a:lnTo>
                <a:lnTo>
                  <a:pt x="2072" y="1997"/>
                </a:lnTo>
                <a:lnTo>
                  <a:pt x="2072" y="1998"/>
                </a:lnTo>
                <a:lnTo>
                  <a:pt x="2072" y="2000"/>
                </a:lnTo>
                <a:lnTo>
                  <a:pt x="2072" y="2001"/>
                </a:lnTo>
                <a:lnTo>
                  <a:pt x="2072" y="2002"/>
                </a:lnTo>
                <a:lnTo>
                  <a:pt x="2072" y="2003"/>
                </a:lnTo>
                <a:lnTo>
                  <a:pt x="2072" y="2004"/>
                </a:lnTo>
                <a:lnTo>
                  <a:pt x="2072" y="2006"/>
                </a:lnTo>
                <a:lnTo>
                  <a:pt x="2073" y="2007"/>
                </a:lnTo>
                <a:lnTo>
                  <a:pt x="2073" y="2008"/>
                </a:lnTo>
                <a:lnTo>
                  <a:pt x="2072" y="2009"/>
                </a:lnTo>
                <a:lnTo>
                  <a:pt x="2072" y="2010"/>
                </a:lnTo>
                <a:lnTo>
                  <a:pt x="2072" y="2012"/>
                </a:lnTo>
                <a:lnTo>
                  <a:pt x="2072" y="2013"/>
                </a:lnTo>
                <a:lnTo>
                  <a:pt x="2071" y="2014"/>
                </a:lnTo>
                <a:lnTo>
                  <a:pt x="2071" y="2015"/>
                </a:lnTo>
                <a:lnTo>
                  <a:pt x="2070" y="2016"/>
                </a:lnTo>
                <a:lnTo>
                  <a:pt x="2070" y="2017"/>
                </a:lnTo>
                <a:lnTo>
                  <a:pt x="2070" y="2019"/>
                </a:lnTo>
                <a:lnTo>
                  <a:pt x="2070" y="2020"/>
                </a:lnTo>
                <a:lnTo>
                  <a:pt x="2070" y="2021"/>
                </a:lnTo>
                <a:lnTo>
                  <a:pt x="2070" y="2022"/>
                </a:lnTo>
                <a:lnTo>
                  <a:pt x="2070" y="2023"/>
                </a:lnTo>
                <a:lnTo>
                  <a:pt x="2070" y="2025"/>
                </a:lnTo>
                <a:lnTo>
                  <a:pt x="2070" y="2026"/>
                </a:lnTo>
                <a:lnTo>
                  <a:pt x="2070" y="2027"/>
                </a:lnTo>
                <a:lnTo>
                  <a:pt x="2071" y="2027"/>
                </a:lnTo>
                <a:lnTo>
                  <a:pt x="2071" y="2028"/>
                </a:lnTo>
                <a:lnTo>
                  <a:pt x="2071" y="2029"/>
                </a:lnTo>
                <a:lnTo>
                  <a:pt x="2072" y="2031"/>
                </a:lnTo>
                <a:lnTo>
                  <a:pt x="2072" y="2032"/>
                </a:lnTo>
                <a:lnTo>
                  <a:pt x="2072" y="2033"/>
                </a:lnTo>
                <a:lnTo>
                  <a:pt x="2073" y="2034"/>
                </a:lnTo>
                <a:lnTo>
                  <a:pt x="2073" y="2035"/>
                </a:lnTo>
                <a:lnTo>
                  <a:pt x="2073" y="2037"/>
                </a:lnTo>
                <a:lnTo>
                  <a:pt x="2073" y="2038"/>
                </a:lnTo>
                <a:lnTo>
                  <a:pt x="2073" y="2039"/>
                </a:lnTo>
                <a:lnTo>
                  <a:pt x="2073" y="2040"/>
                </a:lnTo>
                <a:lnTo>
                  <a:pt x="2073" y="2041"/>
                </a:lnTo>
                <a:lnTo>
                  <a:pt x="2072" y="2042"/>
                </a:lnTo>
                <a:lnTo>
                  <a:pt x="2072" y="2044"/>
                </a:lnTo>
                <a:lnTo>
                  <a:pt x="2071" y="2045"/>
                </a:lnTo>
                <a:lnTo>
                  <a:pt x="2071" y="2046"/>
                </a:lnTo>
                <a:lnTo>
                  <a:pt x="2070" y="2046"/>
                </a:lnTo>
                <a:lnTo>
                  <a:pt x="2070" y="2047"/>
                </a:lnTo>
                <a:lnTo>
                  <a:pt x="2070" y="2048"/>
                </a:lnTo>
                <a:lnTo>
                  <a:pt x="2068" y="2048"/>
                </a:lnTo>
                <a:lnTo>
                  <a:pt x="2068" y="2050"/>
                </a:lnTo>
                <a:lnTo>
                  <a:pt x="2068" y="2051"/>
                </a:lnTo>
                <a:lnTo>
                  <a:pt x="2068" y="2052"/>
                </a:lnTo>
                <a:lnTo>
                  <a:pt x="2068" y="2054"/>
                </a:lnTo>
                <a:lnTo>
                  <a:pt x="2068" y="2056"/>
                </a:lnTo>
                <a:lnTo>
                  <a:pt x="2067" y="2057"/>
                </a:lnTo>
                <a:lnTo>
                  <a:pt x="2067" y="2058"/>
                </a:lnTo>
                <a:lnTo>
                  <a:pt x="2066" y="2059"/>
                </a:lnTo>
                <a:lnTo>
                  <a:pt x="2066" y="2060"/>
                </a:lnTo>
                <a:lnTo>
                  <a:pt x="2066" y="2062"/>
                </a:lnTo>
                <a:lnTo>
                  <a:pt x="2065" y="2062"/>
                </a:lnTo>
                <a:lnTo>
                  <a:pt x="2065" y="2063"/>
                </a:lnTo>
                <a:lnTo>
                  <a:pt x="2065" y="2064"/>
                </a:lnTo>
                <a:lnTo>
                  <a:pt x="2065" y="2065"/>
                </a:lnTo>
                <a:lnTo>
                  <a:pt x="2064" y="2065"/>
                </a:lnTo>
                <a:lnTo>
                  <a:pt x="2064" y="2066"/>
                </a:lnTo>
                <a:lnTo>
                  <a:pt x="2064" y="2067"/>
                </a:lnTo>
                <a:lnTo>
                  <a:pt x="2064" y="2069"/>
                </a:lnTo>
                <a:lnTo>
                  <a:pt x="2063" y="2070"/>
                </a:lnTo>
                <a:lnTo>
                  <a:pt x="2063" y="2071"/>
                </a:lnTo>
                <a:lnTo>
                  <a:pt x="2063" y="2072"/>
                </a:lnTo>
                <a:lnTo>
                  <a:pt x="2063" y="2073"/>
                </a:lnTo>
                <a:lnTo>
                  <a:pt x="2061" y="2073"/>
                </a:lnTo>
                <a:lnTo>
                  <a:pt x="2061" y="2075"/>
                </a:lnTo>
                <a:lnTo>
                  <a:pt x="2061" y="2076"/>
                </a:lnTo>
                <a:lnTo>
                  <a:pt x="2061" y="2077"/>
                </a:lnTo>
                <a:lnTo>
                  <a:pt x="2063" y="2078"/>
                </a:lnTo>
                <a:lnTo>
                  <a:pt x="2063" y="2079"/>
                </a:lnTo>
                <a:lnTo>
                  <a:pt x="2063" y="2081"/>
                </a:lnTo>
                <a:lnTo>
                  <a:pt x="2063" y="2082"/>
                </a:lnTo>
                <a:lnTo>
                  <a:pt x="2063" y="2083"/>
                </a:lnTo>
                <a:lnTo>
                  <a:pt x="2061" y="2084"/>
                </a:lnTo>
                <a:lnTo>
                  <a:pt x="2061" y="2085"/>
                </a:lnTo>
                <a:lnTo>
                  <a:pt x="2061" y="2087"/>
                </a:lnTo>
                <a:lnTo>
                  <a:pt x="2061" y="2088"/>
                </a:lnTo>
                <a:lnTo>
                  <a:pt x="2060" y="2089"/>
                </a:lnTo>
                <a:lnTo>
                  <a:pt x="2059" y="2090"/>
                </a:lnTo>
                <a:lnTo>
                  <a:pt x="2058" y="2091"/>
                </a:lnTo>
                <a:lnTo>
                  <a:pt x="2057" y="2092"/>
                </a:lnTo>
                <a:lnTo>
                  <a:pt x="2057" y="2094"/>
                </a:lnTo>
                <a:lnTo>
                  <a:pt x="2055" y="2095"/>
                </a:lnTo>
                <a:lnTo>
                  <a:pt x="2054" y="2095"/>
                </a:lnTo>
                <a:lnTo>
                  <a:pt x="2053" y="2095"/>
                </a:lnTo>
                <a:lnTo>
                  <a:pt x="2053" y="2094"/>
                </a:lnTo>
                <a:lnTo>
                  <a:pt x="2053" y="2092"/>
                </a:lnTo>
                <a:lnTo>
                  <a:pt x="2052" y="2092"/>
                </a:lnTo>
                <a:lnTo>
                  <a:pt x="2052" y="2091"/>
                </a:lnTo>
                <a:lnTo>
                  <a:pt x="2051" y="2091"/>
                </a:lnTo>
                <a:lnTo>
                  <a:pt x="2049" y="2091"/>
                </a:lnTo>
                <a:lnTo>
                  <a:pt x="2048" y="2091"/>
                </a:lnTo>
                <a:lnTo>
                  <a:pt x="2047" y="2090"/>
                </a:lnTo>
                <a:lnTo>
                  <a:pt x="2046" y="2090"/>
                </a:lnTo>
                <a:lnTo>
                  <a:pt x="2045" y="2090"/>
                </a:lnTo>
                <a:lnTo>
                  <a:pt x="2043" y="2090"/>
                </a:lnTo>
                <a:lnTo>
                  <a:pt x="2042" y="2090"/>
                </a:lnTo>
                <a:lnTo>
                  <a:pt x="2042" y="2089"/>
                </a:lnTo>
                <a:lnTo>
                  <a:pt x="2041" y="2089"/>
                </a:lnTo>
                <a:lnTo>
                  <a:pt x="2040" y="2089"/>
                </a:lnTo>
                <a:lnTo>
                  <a:pt x="2039" y="2089"/>
                </a:lnTo>
                <a:lnTo>
                  <a:pt x="2038" y="2089"/>
                </a:lnTo>
                <a:lnTo>
                  <a:pt x="2035" y="2089"/>
                </a:lnTo>
                <a:lnTo>
                  <a:pt x="2034" y="2089"/>
                </a:lnTo>
                <a:lnTo>
                  <a:pt x="2034" y="2088"/>
                </a:lnTo>
                <a:lnTo>
                  <a:pt x="2033" y="2088"/>
                </a:lnTo>
                <a:lnTo>
                  <a:pt x="2033" y="2087"/>
                </a:lnTo>
                <a:lnTo>
                  <a:pt x="2032" y="2087"/>
                </a:lnTo>
                <a:lnTo>
                  <a:pt x="2030" y="2087"/>
                </a:lnTo>
                <a:lnTo>
                  <a:pt x="2029" y="2087"/>
                </a:lnTo>
                <a:lnTo>
                  <a:pt x="2028" y="2087"/>
                </a:lnTo>
                <a:lnTo>
                  <a:pt x="2029" y="2085"/>
                </a:lnTo>
                <a:lnTo>
                  <a:pt x="2029" y="2084"/>
                </a:lnTo>
                <a:lnTo>
                  <a:pt x="2030" y="2084"/>
                </a:lnTo>
                <a:lnTo>
                  <a:pt x="2030" y="2083"/>
                </a:lnTo>
                <a:lnTo>
                  <a:pt x="2032" y="2083"/>
                </a:lnTo>
                <a:lnTo>
                  <a:pt x="2032" y="2082"/>
                </a:lnTo>
                <a:lnTo>
                  <a:pt x="2033" y="2082"/>
                </a:lnTo>
                <a:lnTo>
                  <a:pt x="2033" y="2081"/>
                </a:lnTo>
                <a:lnTo>
                  <a:pt x="2033" y="2079"/>
                </a:lnTo>
                <a:lnTo>
                  <a:pt x="2033" y="2078"/>
                </a:lnTo>
                <a:lnTo>
                  <a:pt x="2034" y="2078"/>
                </a:lnTo>
                <a:lnTo>
                  <a:pt x="2034" y="2077"/>
                </a:lnTo>
                <a:lnTo>
                  <a:pt x="2033" y="2076"/>
                </a:lnTo>
                <a:lnTo>
                  <a:pt x="2033" y="2075"/>
                </a:lnTo>
                <a:lnTo>
                  <a:pt x="2033" y="2073"/>
                </a:lnTo>
                <a:lnTo>
                  <a:pt x="2034" y="2075"/>
                </a:lnTo>
                <a:lnTo>
                  <a:pt x="2034" y="2073"/>
                </a:lnTo>
                <a:lnTo>
                  <a:pt x="2033" y="2072"/>
                </a:lnTo>
                <a:lnTo>
                  <a:pt x="2032" y="2072"/>
                </a:lnTo>
                <a:lnTo>
                  <a:pt x="2030" y="2071"/>
                </a:lnTo>
                <a:lnTo>
                  <a:pt x="2029" y="2071"/>
                </a:lnTo>
                <a:lnTo>
                  <a:pt x="2028" y="2071"/>
                </a:lnTo>
                <a:lnTo>
                  <a:pt x="2027" y="2071"/>
                </a:lnTo>
                <a:lnTo>
                  <a:pt x="2026" y="2071"/>
                </a:lnTo>
                <a:lnTo>
                  <a:pt x="2026" y="2072"/>
                </a:lnTo>
                <a:lnTo>
                  <a:pt x="2026" y="2071"/>
                </a:lnTo>
                <a:lnTo>
                  <a:pt x="2024" y="2071"/>
                </a:lnTo>
                <a:lnTo>
                  <a:pt x="2024" y="2070"/>
                </a:lnTo>
                <a:lnTo>
                  <a:pt x="2023" y="2070"/>
                </a:lnTo>
                <a:lnTo>
                  <a:pt x="2023" y="2069"/>
                </a:lnTo>
                <a:lnTo>
                  <a:pt x="2022" y="2069"/>
                </a:lnTo>
                <a:lnTo>
                  <a:pt x="2022" y="2067"/>
                </a:lnTo>
                <a:lnTo>
                  <a:pt x="2021" y="2067"/>
                </a:lnTo>
                <a:lnTo>
                  <a:pt x="2020" y="2066"/>
                </a:lnTo>
                <a:lnTo>
                  <a:pt x="2018" y="2066"/>
                </a:lnTo>
                <a:lnTo>
                  <a:pt x="2017" y="2066"/>
                </a:lnTo>
                <a:lnTo>
                  <a:pt x="2016" y="2066"/>
                </a:lnTo>
                <a:lnTo>
                  <a:pt x="2016" y="2065"/>
                </a:lnTo>
                <a:lnTo>
                  <a:pt x="2015" y="2065"/>
                </a:lnTo>
                <a:lnTo>
                  <a:pt x="2014" y="2065"/>
                </a:lnTo>
                <a:lnTo>
                  <a:pt x="2014" y="2066"/>
                </a:lnTo>
                <a:lnTo>
                  <a:pt x="2013" y="2066"/>
                </a:lnTo>
                <a:lnTo>
                  <a:pt x="2011" y="2067"/>
                </a:lnTo>
                <a:lnTo>
                  <a:pt x="2010" y="2067"/>
                </a:lnTo>
                <a:lnTo>
                  <a:pt x="2009" y="2067"/>
                </a:lnTo>
                <a:lnTo>
                  <a:pt x="2008" y="2067"/>
                </a:lnTo>
                <a:lnTo>
                  <a:pt x="2007" y="2069"/>
                </a:lnTo>
                <a:lnTo>
                  <a:pt x="2005" y="2070"/>
                </a:lnTo>
                <a:lnTo>
                  <a:pt x="2004" y="2070"/>
                </a:lnTo>
                <a:lnTo>
                  <a:pt x="2004" y="2071"/>
                </a:lnTo>
                <a:lnTo>
                  <a:pt x="2004" y="2072"/>
                </a:lnTo>
                <a:lnTo>
                  <a:pt x="2003" y="2072"/>
                </a:lnTo>
                <a:lnTo>
                  <a:pt x="2002" y="2072"/>
                </a:lnTo>
                <a:lnTo>
                  <a:pt x="2001" y="2072"/>
                </a:lnTo>
                <a:lnTo>
                  <a:pt x="1999" y="2072"/>
                </a:lnTo>
                <a:lnTo>
                  <a:pt x="1998" y="2073"/>
                </a:lnTo>
                <a:lnTo>
                  <a:pt x="1998" y="2075"/>
                </a:lnTo>
                <a:lnTo>
                  <a:pt x="1998" y="2077"/>
                </a:lnTo>
                <a:lnTo>
                  <a:pt x="1997" y="2077"/>
                </a:lnTo>
                <a:lnTo>
                  <a:pt x="1997" y="2078"/>
                </a:lnTo>
                <a:lnTo>
                  <a:pt x="1996" y="2078"/>
                </a:lnTo>
                <a:lnTo>
                  <a:pt x="1995" y="2078"/>
                </a:lnTo>
                <a:lnTo>
                  <a:pt x="1993" y="2078"/>
                </a:lnTo>
                <a:lnTo>
                  <a:pt x="1993" y="2079"/>
                </a:lnTo>
                <a:lnTo>
                  <a:pt x="1992" y="2079"/>
                </a:lnTo>
                <a:lnTo>
                  <a:pt x="1991" y="2079"/>
                </a:lnTo>
                <a:lnTo>
                  <a:pt x="1991" y="2078"/>
                </a:lnTo>
                <a:lnTo>
                  <a:pt x="1990" y="2078"/>
                </a:lnTo>
                <a:lnTo>
                  <a:pt x="1989" y="2078"/>
                </a:lnTo>
                <a:lnTo>
                  <a:pt x="1988" y="2079"/>
                </a:lnTo>
                <a:lnTo>
                  <a:pt x="1986" y="2079"/>
                </a:lnTo>
                <a:lnTo>
                  <a:pt x="1986" y="2081"/>
                </a:lnTo>
                <a:lnTo>
                  <a:pt x="1985" y="2082"/>
                </a:lnTo>
                <a:lnTo>
                  <a:pt x="1984" y="2083"/>
                </a:lnTo>
                <a:lnTo>
                  <a:pt x="1983" y="2085"/>
                </a:lnTo>
                <a:lnTo>
                  <a:pt x="1983" y="2087"/>
                </a:lnTo>
                <a:lnTo>
                  <a:pt x="1983" y="2088"/>
                </a:lnTo>
                <a:lnTo>
                  <a:pt x="1983" y="2089"/>
                </a:lnTo>
                <a:lnTo>
                  <a:pt x="1983" y="2090"/>
                </a:lnTo>
                <a:lnTo>
                  <a:pt x="1983" y="2091"/>
                </a:lnTo>
                <a:lnTo>
                  <a:pt x="1983" y="2092"/>
                </a:lnTo>
                <a:lnTo>
                  <a:pt x="1984" y="2094"/>
                </a:lnTo>
                <a:lnTo>
                  <a:pt x="1985" y="2094"/>
                </a:lnTo>
                <a:lnTo>
                  <a:pt x="1986" y="2095"/>
                </a:lnTo>
                <a:lnTo>
                  <a:pt x="1988" y="2095"/>
                </a:lnTo>
                <a:lnTo>
                  <a:pt x="1988" y="2096"/>
                </a:lnTo>
                <a:lnTo>
                  <a:pt x="1989" y="2096"/>
                </a:lnTo>
                <a:lnTo>
                  <a:pt x="1990" y="2096"/>
                </a:lnTo>
                <a:lnTo>
                  <a:pt x="1989" y="2097"/>
                </a:lnTo>
                <a:lnTo>
                  <a:pt x="1990" y="2098"/>
                </a:lnTo>
                <a:lnTo>
                  <a:pt x="1990" y="2100"/>
                </a:lnTo>
                <a:lnTo>
                  <a:pt x="1991" y="2100"/>
                </a:lnTo>
                <a:lnTo>
                  <a:pt x="1992" y="2100"/>
                </a:lnTo>
                <a:lnTo>
                  <a:pt x="1993" y="2100"/>
                </a:lnTo>
                <a:lnTo>
                  <a:pt x="1992" y="2100"/>
                </a:lnTo>
                <a:lnTo>
                  <a:pt x="1991" y="2101"/>
                </a:lnTo>
                <a:lnTo>
                  <a:pt x="1991" y="2102"/>
                </a:lnTo>
                <a:lnTo>
                  <a:pt x="1990" y="2102"/>
                </a:lnTo>
                <a:lnTo>
                  <a:pt x="1990" y="2103"/>
                </a:lnTo>
                <a:lnTo>
                  <a:pt x="1991" y="2104"/>
                </a:lnTo>
                <a:lnTo>
                  <a:pt x="1991" y="2106"/>
                </a:lnTo>
                <a:lnTo>
                  <a:pt x="1991" y="2107"/>
                </a:lnTo>
                <a:lnTo>
                  <a:pt x="1992" y="2107"/>
                </a:lnTo>
                <a:lnTo>
                  <a:pt x="1992" y="2108"/>
                </a:lnTo>
                <a:lnTo>
                  <a:pt x="1992" y="2109"/>
                </a:lnTo>
                <a:lnTo>
                  <a:pt x="1991" y="2109"/>
                </a:lnTo>
                <a:lnTo>
                  <a:pt x="1992" y="2110"/>
                </a:lnTo>
                <a:lnTo>
                  <a:pt x="1991" y="2110"/>
                </a:lnTo>
                <a:lnTo>
                  <a:pt x="1990" y="2109"/>
                </a:lnTo>
                <a:lnTo>
                  <a:pt x="1989" y="2108"/>
                </a:lnTo>
                <a:lnTo>
                  <a:pt x="1988" y="2108"/>
                </a:lnTo>
                <a:lnTo>
                  <a:pt x="1986" y="2108"/>
                </a:lnTo>
                <a:lnTo>
                  <a:pt x="1985" y="2108"/>
                </a:lnTo>
                <a:lnTo>
                  <a:pt x="1984" y="2108"/>
                </a:lnTo>
                <a:lnTo>
                  <a:pt x="1983" y="2108"/>
                </a:lnTo>
                <a:lnTo>
                  <a:pt x="1982" y="2108"/>
                </a:lnTo>
                <a:lnTo>
                  <a:pt x="1980" y="2108"/>
                </a:lnTo>
                <a:lnTo>
                  <a:pt x="1979" y="2109"/>
                </a:lnTo>
                <a:lnTo>
                  <a:pt x="1978" y="2109"/>
                </a:lnTo>
                <a:lnTo>
                  <a:pt x="1977" y="2110"/>
                </a:lnTo>
                <a:lnTo>
                  <a:pt x="1978" y="2110"/>
                </a:lnTo>
                <a:lnTo>
                  <a:pt x="1978" y="2112"/>
                </a:lnTo>
                <a:lnTo>
                  <a:pt x="1977" y="2110"/>
                </a:lnTo>
                <a:lnTo>
                  <a:pt x="1976" y="2112"/>
                </a:lnTo>
                <a:lnTo>
                  <a:pt x="1974" y="2113"/>
                </a:lnTo>
                <a:lnTo>
                  <a:pt x="1974" y="2114"/>
                </a:lnTo>
                <a:lnTo>
                  <a:pt x="1974" y="2115"/>
                </a:lnTo>
                <a:lnTo>
                  <a:pt x="1974" y="2116"/>
                </a:lnTo>
                <a:lnTo>
                  <a:pt x="1973" y="2116"/>
                </a:lnTo>
                <a:lnTo>
                  <a:pt x="1972" y="2119"/>
                </a:lnTo>
                <a:lnTo>
                  <a:pt x="1971" y="2119"/>
                </a:lnTo>
                <a:lnTo>
                  <a:pt x="1971" y="2120"/>
                </a:lnTo>
                <a:lnTo>
                  <a:pt x="1971" y="2121"/>
                </a:lnTo>
                <a:lnTo>
                  <a:pt x="1970" y="2121"/>
                </a:lnTo>
                <a:lnTo>
                  <a:pt x="1970" y="2122"/>
                </a:lnTo>
                <a:lnTo>
                  <a:pt x="1968" y="2123"/>
                </a:lnTo>
                <a:lnTo>
                  <a:pt x="1968" y="2125"/>
                </a:lnTo>
                <a:lnTo>
                  <a:pt x="1967" y="2126"/>
                </a:lnTo>
                <a:lnTo>
                  <a:pt x="1967" y="2127"/>
                </a:lnTo>
                <a:lnTo>
                  <a:pt x="1967" y="2128"/>
                </a:lnTo>
                <a:lnTo>
                  <a:pt x="1966" y="2129"/>
                </a:lnTo>
                <a:lnTo>
                  <a:pt x="1966" y="2131"/>
                </a:lnTo>
                <a:lnTo>
                  <a:pt x="1966" y="2132"/>
                </a:lnTo>
                <a:lnTo>
                  <a:pt x="1966" y="2133"/>
                </a:lnTo>
                <a:lnTo>
                  <a:pt x="1966" y="2134"/>
                </a:lnTo>
                <a:lnTo>
                  <a:pt x="1966" y="2135"/>
                </a:lnTo>
                <a:lnTo>
                  <a:pt x="1967" y="2137"/>
                </a:lnTo>
                <a:lnTo>
                  <a:pt x="1966" y="2137"/>
                </a:lnTo>
                <a:lnTo>
                  <a:pt x="1966" y="2138"/>
                </a:lnTo>
                <a:lnTo>
                  <a:pt x="1965" y="2138"/>
                </a:lnTo>
                <a:lnTo>
                  <a:pt x="1966" y="2138"/>
                </a:lnTo>
                <a:lnTo>
                  <a:pt x="1966" y="2139"/>
                </a:lnTo>
                <a:lnTo>
                  <a:pt x="1966" y="2140"/>
                </a:lnTo>
                <a:lnTo>
                  <a:pt x="1965" y="2141"/>
                </a:lnTo>
                <a:lnTo>
                  <a:pt x="1966" y="2141"/>
                </a:lnTo>
                <a:lnTo>
                  <a:pt x="1966" y="2142"/>
                </a:lnTo>
                <a:lnTo>
                  <a:pt x="1966" y="2144"/>
                </a:lnTo>
                <a:lnTo>
                  <a:pt x="1965" y="2144"/>
                </a:lnTo>
                <a:lnTo>
                  <a:pt x="1966" y="2145"/>
                </a:lnTo>
                <a:lnTo>
                  <a:pt x="1966" y="2146"/>
                </a:lnTo>
                <a:lnTo>
                  <a:pt x="1967" y="2146"/>
                </a:lnTo>
                <a:lnTo>
                  <a:pt x="1967" y="2147"/>
                </a:lnTo>
                <a:lnTo>
                  <a:pt x="1968" y="2148"/>
                </a:lnTo>
                <a:lnTo>
                  <a:pt x="1970" y="2148"/>
                </a:lnTo>
                <a:lnTo>
                  <a:pt x="1970" y="2150"/>
                </a:lnTo>
                <a:lnTo>
                  <a:pt x="1968" y="2151"/>
                </a:lnTo>
                <a:lnTo>
                  <a:pt x="1968" y="2152"/>
                </a:lnTo>
                <a:lnTo>
                  <a:pt x="1968" y="2153"/>
                </a:lnTo>
                <a:lnTo>
                  <a:pt x="1968" y="2154"/>
                </a:lnTo>
                <a:lnTo>
                  <a:pt x="1968" y="2156"/>
                </a:lnTo>
                <a:lnTo>
                  <a:pt x="1968" y="2157"/>
                </a:lnTo>
                <a:lnTo>
                  <a:pt x="1967" y="2157"/>
                </a:lnTo>
                <a:lnTo>
                  <a:pt x="1967" y="2158"/>
                </a:lnTo>
                <a:lnTo>
                  <a:pt x="1966" y="2163"/>
                </a:lnTo>
                <a:lnTo>
                  <a:pt x="1965" y="2165"/>
                </a:lnTo>
                <a:lnTo>
                  <a:pt x="1965" y="2166"/>
                </a:lnTo>
                <a:lnTo>
                  <a:pt x="1965" y="2167"/>
                </a:lnTo>
                <a:lnTo>
                  <a:pt x="1965" y="2169"/>
                </a:lnTo>
                <a:lnTo>
                  <a:pt x="1964" y="2170"/>
                </a:lnTo>
                <a:lnTo>
                  <a:pt x="1964" y="2171"/>
                </a:lnTo>
                <a:lnTo>
                  <a:pt x="1963" y="2172"/>
                </a:lnTo>
                <a:lnTo>
                  <a:pt x="1963" y="2173"/>
                </a:lnTo>
                <a:lnTo>
                  <a:pt x="1961" y="2173"/>
                </a:lnTo>
                <a:lnTo>
                  <a:pt x="1961" y="2175"/>
                </a:lnTo>
                <a:lnTo>
                  <a:pt x="1960" y="2175"/>
                </a:lnTo>
                <a:lnTo>
                  <a:pt x="1959" y="2176"/>
                </a:lnTo>
                <a:lnTo>
                  <a:pt x="1958" y="2176"/>
                </a:lnTo>
                <a:lnTo>
                  <a:pt x="1957" y="2177"/>
                </a:lnTo>
                <a:lnTo>
                  <a:pt x="1957" y="2178"/>
                </a:lnTo>
                <a:lnTo>
                  <a:pt x="1955" y="2178"/>
                </a:lnTo>
                <a:lnTo>
                  <a:pt x="1955" y="2179"/>
                </a:lnTo>
                <a:lnTo>
                  <a:pt x="1955" y="2181"/>
                </a:lnTo>
                <a:lnTo>
                  <a:pt x="1955" y="2182"/>
                </a:lnTo>
                <a:lnTo>
                  <a:pt x="1954" y="2183"/>
                </a:lnTo>
                <a:lnTo>
                  <a:pt x="1953" y="2183"/>
                </a:lnTo>
                <a:lnTo>
                  <a:pt x="1952" y="2184"/>
                </a:lnTo>
                <a:lnTo>
                  <a:pt x="1951" y="2184"/>
                </a:lnTo>
                <a:lnTo>
                  <a:pt x="1949" y="2184"/>
                </a:lnTo>
                <a:lnTo>
                  <a:pt x="1948" y="2184"/>
                </a:lnTo>
                <a:lnTo>
                  <a:pt x="1947" y="2184"/>
                </a:lnTo>
                <a:lnTo>
                  <a:pt x="1946" y="2184"/>
                </a:lnTo>
                <a:lnTo>
                  <a:pt x="1945" y="2184"/>
                </a:lnTo>
                <a:lnTo>
                  <a:pt x="1943" y="2184"/>
                </a:lnTo>
                <a:lnTo>
                  <a:pt x="1942" y="2183"/>
                </a:lnTo>
                <a:lnTo>
                  <a:pt x="1942" y="2184"/>
                </a:lnTo>
                <a:lnTo>
                  <a:pt x="1940" y="2185"/>
                </a:lnTo>
                <a:lnTo>
                  <a:pt x="1939" y="2185"/>
                </a:lnTo>
                <a:lnTo>
                  <a:pt x="1938" y="2187"/>
                </a:lnTo>
                <a:lnTo>
                  <a:pt x="1936" y="2187"/>
                </a:lnTo>
                <a:lnTo>
                  <a:pt x="1935" y="2188"/>
                </a:lnTo>
                <a:lnTo>
                  <a:pt x="1934" y="2189"/>
                </a:lnTo>
                <a:lnTo>
                  <a:pt x="1933" y="2190"/>
                </a:lnTo>
                <a:lnTo>
                  <a:pt x="1932" y="2190"/>
                </a:lnTo>
                <a:lnTo>
                  <a:pt x="1932" y="2191"/>
                </a:lnTo>
                <a:lnTo>
                  <a:pt x="1930" y="2191"/>
                </a:lnTo>
                <a:lnTo>
                  <a:pt x="1929" y="2192"/>
                </a:lnTo>
                <a:lnTo>
                  <a:pt x="1928" y="2192"/>
                </a:lnTo>
                <a:lnTo>
                  <a:pt x="1927" y="2194"/>
                </a:lnTo>
                <a:lnTo>
                  <a:pt x="1926" y="2194"/>
                </a:lnTo>
                <a:lnTo>
                  <a:pt x="1924" y="2194"/>
                </a:lnTo>
                <a:lnTo>
                  <a:pt x="1924" y="2195"/>
                </a:lnTo>
                <a:lnTo>
                  <a:pt x="1923" y="2195"/>
                </a:lnTo>
                <a:lnTo>
                  <a:pt x="1922" y="2195"/>
                </a:lnTo>
                <a:lnTo>
                  <a:pt x="1918" y="2196"/>
                </a:lnTo>
                <a:lnTo>
                  <a:pt x="1918" y="2197"/>
                </a:lnTo>
                <a:lnTo>
                  <a:pt x="1915" y="2198"/>
                </a:lnTo>
                <a:lnTo>
                  <a:pt x="1915" y="2200"/>
                </a:lnTo>
                <a:lnTo>
                  <a:pt x="1914" y="2200"/>
                </a:lnTo>
                <a:lnTo>
                  <a:pt x="1914" y="2201"/>
                </a:lnTo>
                <a:lnTo>
                  <a:pt x="1913" y="2201"/>
                </a:lnTo>
                <a:lnTo>
                  <a:pt x="1913" y="2202"/>
                </a:lnTo>
                <a:lnTo>
                  <a:pt x="1911" y="2204"/>
                </a:lnTo>
                <a:lnTo>
                  <a:pt x="1910" y="2204"/>
                </a:lnTo>
                <a:lnTo>
                  <a:pt x="1910" y="2206"/>
                </a:lnTo>
                <a:lnTo>
                  <a:pt x="1909" y="2206"/>
                </a:lnTo>
                <a:lnTo>
                  <a:pt x="1909" y="2207"/>
                </a:lnTo>
                <a:lnTo>
                  <a:pt x="1909" y="2208"/>
                </a:lnTo>
                <a:lnTo>
                  <a:pt x="1908" y="2208"/>
                </a:lnTo>
                <a:lnTo>
                  <a:pt x="1908" y="2209"/>
                </a:lnTo>
                <a:lnTo>
                  <a:pt x="1905" y="2213"/>
                </a:lnTo>
                <a:lnTo>
                  <a:pt x="1907" y="2213"/>
                </a:lnTo>
                <a:lnTo>
                  <a:pt x="1905" y="2214"/>
                </a:lnTo>
                <a:lnTo>
                  <a:pt x="1905" y="2215"/>
                </a:lnTo>
                <a:lnTo>
                  <a:pt x="1905" y="2216"/>
                </a:lnTo>
                <a:lnTo>
                  <a:pt x="1904" y="2216"/>
                </a:lnTo>
                <a:lnTo>
                  <a:pt x="1904" y="2217"/>
                </a:lnTo>
                <a:lnTo>
                  <a:pt x="1904" y="2219"/>
                </a:lnTo>
                <a:lnTo>
                  <a:pt x="1904" y="2220"/>
                </a:lnTo>
                <a:lnTo>
                  <a:pt x="1903" y="2222"/>
                </a:lnTo>
                <a:lnTo>
                  <a:pt x="1902" y="2222"/>
                </a:lnTo>
                <a:lnTo>
                  <a:pt x="1901" y="2223"/>
                </a:lnTo>
                <a:lnTo>
                  <a:pt x="1898" y="2223"/>
                </a:lnTo>
                <a:lnTo>
                  <a:pt x="1898" y="2225"/>
                </a:lnTo>
                <a:lnTo>
                  <a:pt x="1897" y="2227"/>
                </a:lnTo>
                <a:lnTo>
                  <a:pt x="1897" y="2228"/>
                </a:lnTo>
                <a:lnTo>
                  <a:pt x="1897" y="2229"/>
                </a:lnTo>
                <a:lnTo>
                  <a:pt x="1897" y="2231"/>
                </a:lnTo>
                <a:lnTo>
                  <a:pt x="1898" y="2231"/>
                </a:lnTo>
                <a:lnTo>
                  <a:pt x="1898" y="2232"/>
                </a:lnTo>
                <a:lnTo>
                  <a:pt x="1898" y="2233"/>
                </a:lnTo>
                <a:lnTo>
                  <a:pt x="1898" y="2234"/>
                </a:lnTo>
                <a:lnTo>
                  <a:pt x="1897" y="2235"/>
                </a:lnTo>
                <a:lnTo>
                  <a:pt x="1897" y="2236"/>
                </a:lnTo>
                <a:lnTo>
                  <a:pt x="1897" y="2238"/>
                </a:lnTo>
                <a:lnTo>
                  <a:pt x="1896" y="2239"/>
                </a:lnTo>
                <a:lnTo>
                  <a:pt x="1896" y="2241"/>
                </a:lnTo>
                <a:lnTo>
                  <a:pt x="1896" y="2242"/>
                </a:lnTo>
                <a:lnTo>
                  <a:pt x="1895" y="2244"/>
                </a:lnTo>
                <a:lnTo>
                  <a:pt x="1895" y="2245"/>
                </a:lnTo>
                <a:lnTo>
                  <a:pt x="1893" y="2245"/>
                </a:lnTo>
                <a:lnTo>
                  <a:pt x="1893" y="2246"/>
                </a:lnTo>
                <a:lnTo>
                  <a:pt x="1892" y="2247"/>
                </a:lnTo>
                <a:lnTo>
                  <a:pt x="1892" y="2248"/>
                </a:lnTo>
                <a:lnTo>
                  <a:pt x="1892" y="2250"/>
                </a:lnTo>
                <a:lnTo>
                  <a:pt x="1891" y="2250"/>
                </a:lnTo>
                <a:lnTo>
                  <a:pt x="1892" y="2250"/>
                </a:lnTo>
                <a:lnTo>
                  <a:pt x="1892" y="2251"/>
                </a:lnTo>
                <a:lnTo>
                  <a:pt x="1892" y="2252"/>
                </a:lnTo>
                <a:lnTo>
                  <a:pt x="1891" y="2253"/>
                </a:lnTo>
                <a:lnTo>
                  <a:pt x="1891" y="2254"/>
                </a:lnTo>
                <a:lnTo>
                  <a:pt x="1890" y="2256"/>
                </a:lnTo>
                <a:lnTo>
                  <a:pt x="1890" y="2257"/>
                </a:lnTo>
                <a:lnTo>
                  <a:pt x="1890" y="2258"/>
                </a:lnTo>
                <a:lnTo>
                  <a:pt x="1890" y="2259"/>
                </a:lnTo>
                <a:lnTo>
                  <a:pt x="1889" y="2260"/>
                </a:lnTo>
                <a:lnTo>
                  <a:pt x="1889" y="2261"/>
                </a:lnTo>
                <a:lnTo>
                  <a:pt x="1890" y="2263"/>
                </a:lnTo>
                <a:lnTo>
                  <a:pt x="1889" y="2265"/>
                </a:lnTo>
                <a:lnTo>
                  <a:pt x="1889" y="2266"/>
                </a:lnTo>
                <a:lnTo>
                  <a:pt x="1889" y="2267"/>
                </a:lnTo>
                <a:lnTo>
                  <a:pt x="1888" y="2267"/>
                </a:lnTo>
                <a:lnTo>
                  <a:pt x="1888" y="2269"/>
                </a:lnTo>
                <a:lnTo>
                  <a:pt x="1888" y="2270"/>
                </a:lnTo>
                <a:lnTo>
                  <a:pt x="1886" y="2270"/>
                </a:lnTo>
                <a:lnTo>
                  <a:pt x="1888" y="2271"/>
                </a:lnTo>
                <a:lnTo>
                  <a:pt x="1888" y="2272"/>
                </a:lnTo>
                <a:lnTo>
                  <a:pt x="1886" y="2272"/>
                </a:lnTo>
                <a:lnTo>
                  <a:pt x="1886" y="2271"/>
                </a:lnTo>
                <a:lnTo>
                  <a:pt x="1885" y="2272"/>
                </a:lnTo>
                <a:lnTo>
                  <a:pt x="1885" y="2275"/>
                </a:lnTo>
                <a:lnTo>
                  <a:pt x="1886" y="2276"/>
                </a:lnTo>
                <a:lnTo>
                  <a:pt x="1886" y="2277"/>
                </a:lnTo>
                <a:lnTo>
                  <a:pt x="1886" y="2279"/>
                </a:lnTo>
                <a:lnTo>
                  <a:pt x="1886" y="2281"/>
                </a:lnTo>
                <a:lnTo>
                  <a:pt x="1885" y="2282"/>
                </a:lnTo>
                <a:lnTo>
                  <a:pt x="1885" y="2281"/>
                </a:lnTo>
                <a:lnTo>
                  <a:pt x="1885" y="2279"/>
                </a:lnTo>
                <a:lnTo>
                  <a:pt x="1885" y="2281"/>
                </a:lnTo>
                <a:lnTo>
                  <a:pt x="1884" y="2281"/>
                </a:lnTo>
                <a:lnTo>
                  <a:pt x="1884" y="2279"/>
                </a:lnTo>
                <a:lnTo>
                  <a:pt x="1884" y="2281"/>
                </a:lnTo>
                <a:lnTo>
                  <a:pt x="1885" y="2282"/>
                </a:lnTo>
                <a:lnTo>
                  <a:pt x="1885" y="2283"/>
                </a:lnTo>
                <a:lnTo>
                  <a:pt x="1885" y="2284"/>
                </a:lnTo>
                <a:lnTo>
                  <a:pt x="1885" y="2285"/>
                </a:lnTo>
                <a:lnTo>
                  <a:pt x="1885" y="2286"/>
                </a:lnTo>
                <a:lnTo>
                  <a:pt x="1885" y="2288"/>
                </a:lnTo>
                <a:lnTo>
                  <a:pt x="1886" y="2289"/>
                </a:lnTo>
                <a:lnTo>
                  <a:pt x="1886" y="2290"/>
                </a:lnTo>
                <a:lnTo>
                  <a:pt x="1886" y="2291"/>
                </a:lnTo>
                <a:lnTo>
                  <a:pt x="1886" y="2294"/>
                </a:lnTo>
                <a:lnTo>
                  <a:pt x="1886" y="2295"/>
                </a:lnTo>
                <a:lnTo>
                  <a:pt x="1886" y="2296"/>
                </a:lnTo>
                <a:lnTo>
                  <a:pt x="1886" y="2297"/>
                </a:lnTo>
                <a:lnTo>
                  <a:pt x="1885" y="2297"/>
                </a:lnTo>
                <a:lnTo>
                  <a:pt x="1885" y="2296"/>
                </a:lnTo>
                <a:lnTo>
                  <a:pt x="1884" y="2295"/>
                </a:lnTo>
                <a:lnTo>
                  <a:pt x="1884" y="2296"/>
                </a:lnTo>
                <a:lnTo>
                  <a:pt x="1884" y="2297"/>
                </a:lnTo>
                <a:lnTo>
                  <a:pt x="1884" y="2298"/>
                </a:lnTo>
                <a:lnTo>
                  <a:pt x="1883" y="2298"/>
                </a:lnTo>
                <a:lnTo>
                  <a:pt x="1884" y="2298"/>
                </a:lnTo>
                <a:lnTo>
                  <a:pt x="1884" y="2300"/>
                </a:lnTo>
                <a:lnTo>
                  <a:pt x="1885" y="2300"/>
                </a:lnTo>
                <a:lnTo>
                  <a:pt x="1885" y="2301"/>
                </a:lnTo>
                <a:lnTo>
                  <a:pt x="1884" y="2301"/>
                </a:lnTo>
                <a:lnTo>
                  <a:pt x="1884" y="2302"/>
                </a:lnTo>
                <a:lnTo>
                  <a:pt x="1885" y="2302"/>
                </a:lnTo>
                <a:lnTo>
                  <a:pt x="1885" y="2303"/>
                </a:lnTo>
                <a:lnTo>
                  <a:pt x="1884" y="2303"/>
                </a:lnTo>
                <a:lnTo>
                  <a:pt x="1883" y="2303"/>
                </a:lnTo>
                <a:lnTo>
                  <a:pt x="1883" y="2302"/>
                </a:lnTo>
                <a:lnTo>
                  <a:pt x="1882" y="2302"/>
                </a:lnTo>
                <a:lnTo>
                  <a:pt x="1882" y="2303"/>
                </a:lnTo>
                <a:lnTo>
                  <a:pt x="1880" y="2303"/>
                </a:lnTo>
                <a:lnTo>
                  <a:pt x="1880" y="2304"/>
                </a:lnTo>
                <a:lnTo>
                  <a:pt x="1882" y="2304"/>
                </a:lnTo>
                <a:lnTo>
                  <a:pt x="1882" y="2306"/>
                </a:lnTo>
                <a:lnTo>
                  <a:pt x="1882" y="2307"/>
                </a:lnTo>
                <a:lnTo>
                  <a:pt x="1880" y="2308"/>
                </a:lnTo>
                <a:lnTo>
                  <a:pt x="1880" y="2309"/>
                </a:lnTo>
                <a:lnTo>
                  <a:pt x="1879" y="2310"/>
                </a:lnTo>
                <a:lnTo>
                  <a:pt x="1878" y="2310"/>
                </a:lnTo>
                <a:lnTo>
                  <a:pt x="1878" y="2311"/>
                </a:lnTo>
                <a:lnTo>
                  <a:pt x="1877" y="2311"/>
                </a:lnTo>
                <a:lnTo>
                  <a:pt x="1877" y="2313"/>
                </a:lnTo>
                <a:lnTo>
                  <a:pt x="1876" y="2314"/>
                </a:lnTo>
                <a:lnTo>
                  <a:pt x="1874" y="2315"/>
                </a:lnTo>
                <a:lnTo>
                  <a:pt x="1873" y="2315"/>
                </a:lnTo>
                <a:lnTo>
                  <a:pt x="1873" y="2316"/>
                </a:lnTo>
                <a:lnTo>
                  <a:pt x="1872" y="2316"/>
                </a:lnTo>
                <a:lnTo>
                  <a:pt x="1872" y="2317"/>
                </a:lnTo>
                <a:lnTo>
                  <a:pt x="1871" y="2317"/>
                </a:lnTo>
                <a:lnTo>
                  <a:pt x="1870" y="2317"/>
                </a:lnTo>
                <a:lnTo>
                  <a:pt x="1868" y="2316"/>
                </a:lnTo>
                <a:lnTo>
                  <a:pt x="1867" y="2316"/>
                </a:lnTo>
                <a:lnTo>
                  <a:pt x="1866" y="2316"/>
                </a:lnTo>
                <a:lnTo>
                  <a:pt x="1865" y="2315"/>
                </a:lnTo>
                <a:lnTo>
                  <a:pt x="1864" y="2315"/>
                </a:lnTo>
                <a:lnTo>
                  <a:pt x="1863" y="2315"/>
                </a:lnTo>
                <a:lnTo>
                  <a:pt x="1863" y="2314"/>
                </a:lnTo>
                <a:lnTo>
                  <a:pt x="1861" y="2314"/>
                </a:lnTo>
                <a:lnTo>
                  <a:pt x="1861" y="2315"/>
                </a:lnTo>
                <a:lnTo>
                  <a:pt x="1863" y="2315"/>
                </a:lnTo>
                <a:lnTo>
                  <a:pt x="1864" y="2316"/>
                </a:lnTo>
                <a:lnTo>
                  <a:pt x="1865" y="2316"/>
                </a:lnTo>
                <a:lnTo>
                  <a:pt x="1866" y="2316"/>
                </a:lnTo>
                <a:lnTo>
                  <a:pt x="1866" y="2317"/>
                </a:lnTo>
                <a:lnTo>
                  <a:pt x="1867" y="2317"/>
                </a:lnTo>
                <a:lnTo>
                  <a:pt x="1868" y="2317"/>
                </a:lnTo>
                <a:lnTo>
                  <a:pt x="1868" y="2319"/>
                </a:lnTo>
                <a:lnTo>
                  <a:pt x="1867" y="2319"/>
                </a:lnTo>
                <a:lnTo>
                  <a:pt x="1867" y="2320"/>
                </a:lnTo>
                <a:lnTo>
                  <a:pt x="1867" y="2321"/>
                </a:lnTo>
                <a:lnTo>
                  <a:pt x="1867" y="2320"/>
                </a:lnTo>
                <a:lnTo>
                  <a:pt x="1868" y="2321"/>
                </a:lnTo>
                <a:lnTo>
                  <a:pt x="1868" y="2322"/>
                </a:lnTo>
                <a:lnTo>
                  <a:pt x="1868" y="2323"/>
                </a:lnTo>
                <a:lnTo>
                  <a:pt x="1867" y="2325"/>
                </a:lnTo>
                <a:lnTo>
                  <a:pt x="1868" y="2326"/>
                </a:lnTo>
                <a:lnTo>
                  <a:pt x="1867" y="2327"/>
                </a:lnTo>
                <a:lnTo>
                  <a:pt x="1868" y="2327"/>
                </a:lnTo>
                <a:lnTo>
                  <a:pt x="1868" y="2328"/>
                </a:lnTo>
                <a:lnTo>
                  <a:pt x="1868" y="2329"/>
                </a:lnTo>
                <a:lnTo>
                  <a:pt x="1867" y="2329"/>
                </a:lnTo>
                <a:lnTo>
                  <a:pt x="1867" y="2331"/>
                </a:lnTo>
                <a:lnTo>
                  <a:pt x="1866" y="2331"/>
                </a:lnTo>
                <a:lnTo>
                  <a:pt x="1866" y="2332"/>
                </a:lnTo>
                <a:lnTo>
                  <a:pt x="1866" y="2333"/>
                </a:lnTo>
                <a:lnTo>
                  <a:pt x="1865" y="2332"/>
                </a:lnTo>
                <a:lnTo>
                  <a:pt x="1865" y="2331"/>
                </a:lnTo>
                <a:lnTo>
                  <a:pt x="1864" y="2331"/>
                </a:lnTo>
                <a:lnTo>
                  <a:pt x="1864" y="2329"/>
                </a:lnTo>
                <a:lnTo>
                  <a:pt x="1863" y="2329"/>
                </a:lnTo>
                <a:lnTo>
                  <a:pt x="1861" y="2329"/>
                </a:lnTo>
                <a:lnTo>
                  <a:pt x="1860" y="2328"/>
                </a:lnTo>
                <a:lnTo>
                  <a:pt x="1859" y="2328"/>
                </a:lnTo>
                <a:lnTo>
                  <a:pt x="1858" y="2328"/>
                </a:lnTo>
                <a:lnTo>
                  <a:pt x="1857" y="2329"/>
                </a:lnTo>
                <a:lnTo>
                  <a:pt x="1855" y="2329"/>
                </a:lnTo>
                <a:lnTo>
                  <a:pt x="1855" y="2331"/>
                </a:lnTo>
                <a:lnTo>
                  <a:pt x="1854" y="2331"/>
                </a:lnTo>
                <a:lnTo>
                  <a:pt x="1853" y="2332"/>
                </a:lnTo>
                <a:lnTo>
                  <a:pt x="1852" y="2333"/>
                </a:lnTo>
                <a:lnTo>
                  <a:pt x="1851" y="2334"/>
                </a:lnTo>
                <a:lnTo>
                  <a:pt x="1849" y="2335"/>
                </a:lnTo>
                <a:lnTo>
                  <a:pt x="1848" y="2335"/>
                </a:lnTo>
                <a:lnTo>
                  <a:pt x="1847" y="2335"/>
                </a:lnTo>
                <a:lnTo>
                  <a:pt x="1847" y="2336"/>
                </a:lnTo>
                <a:lnTo>
                  <a:pt x="1847" y="2338"/>
                </a:lnTo>
                <a:lnTo>
                  <a:pt x="1848" y="2338"/>
                </a:lnTo>
                <a:lnTo>
                  <a:pt x="1849" y="2338"/>
                </a:lnTo>
                <a:lnTo>
                  <a:pt x="1849" y="2336"/>
                </a:lnTo>
                <a:lnTo>
                  <a:pt x="1851" y="2338"/>
                </a:lnTo>
                <a:lnTo>
                  <a:pt x="1849" y="2339"/>
                </a:lnTo>
                <a:lnTo>
                  <a:pt x="1848" y="2340"/>
                </a:lnTo>
                <a:lnTo>
                  <a:pt x="1848" y="2342"/>
                </a:lnTo>
                <a:lnTo>
                  <a:pt x="1848" y="2344"/>
                </a:lnTo>
                <a:lnTo>
                  <a:pt x="1848" y="2345"/>
                </a:lnTo>
                <a:lnTo>
                  <a:pt x="1847" y="2345"/>
                </a:lnTo>
                <a:lnTo>
                  <a:pt x="1847" y="2346"/>
                </a:lnTo>
                <a:lnTo>
                  <a:pt x="1848" y="2346"/>
                </a:lnTo>
                <a:lnTo>
                  <a:pt x="1847" y="2347"/>
                </a:lnTo>
                <a:lnTo>
                  <a:pt x="1847" y="2346"/>
                </a:lnTo>
                <a:lnTo>
                  <a:pt x="1847" y="2347"/>
                </a:lnTo>
                <a:lnTo>
                  <a:pt x="1847" y="2348"/>
                </a:lnTo>
                <a:lnTo>
                  <a:pt x="1847" y="2350"/>
                </a:lnTo>
                <a:lnTo>
                  <a:pt x="1846" y="2350"/>
                </a:lnTo>
                <a:lnTo>
                  <a:pt x="1846" y="2351"/>
                </a:lnTo>
                <a:lnTo>
                  <a:pt x="1845" y="2351"/>
                </a:lnTo>
                <a:lnTo>
                  <a:pt x="1845" y="2350"/>
                </a:lnTo>
                <a:lnTo>
                  <a:pt x="1843" y="2348"/>
                </a:lnTo>
                <a:lnTo>
                  <a:pt x="1843" y="2350"/>
                </a:lnTo>
                <a:lnTo>
                  <a:pt x="1842" y="2350"/>
                </a:lnTo>
                <a:lnTo>
                  <a:pt x="1842" y="2351"/>
                </a:lnTo>
                <a:lnTo>
                  <a:pt x="1843" y="2352"/>
                </a:lnTo>
                <a:lnTo>
                  <a:pt x="1842" y="2353"/>
                </a:lnTo>
                <a:lnTo>
                  <a:pt x="1841" y="2353"/>
                </a:lnTo>
                <a:lnTo>
                  <a:pt x="1840" y="2353"/>
                </a:lnTo>
                <a:lnTo>
                  <a:pt x="1839" y="2353"/>
                </a:lnTo>
                <a:lnTo>
                  <a:pt x="1837" y="2353"/>
                </a:lnTo>
                <a:lnTo>
                  <a:pt x="1836" y="2354"/>
                </a:lnTo>
                <a:lnTo>
                  <a:pt x="1835" y="2354"/>
                </a:lnTo>
                <a:lnTo>
                  <a:pt x="1835" y="2356"/>
                </a:lnTo>
                <a:lnTo>
                  <a:pt x="1834" y="2357"/>
                </a:lnTo>
                <a:lnTo>
                  <a:pt x="1834" y="2358"/>
                </a:lnTo>
                <a:lnTo>
                  <a:pt x="1833" y="2359"/>
                </a:lnTo>
                <a:lnTo>
                  <a:pt x="1833" y="2360"/>
                </a:lnTo>
                <a:lnTo>
                  <a:pt x="1832" y="2360"/>
                </a:lnTo>
                <a:lnTo>
                  <a:pt x="1832" y="2361"/>
                </a:lnTo>
                <a:lnTo>
                  <a:pt x="1830" y="2363"/>
                </a:lnTo>
                <a:lnTo>
                  <a:pt x="1830" y="2364"/>
                </a:lnTo>
                <a:lnTo>
                  <a:pt x="1829" y="2365"/>
                </a:lnTo>
                <a:lnTo>
                  <a:pt x="1829" y="2366"/>
                </a:lnTo>
                <a:lnTo>
                  <a:pt x="1829" y="2367"/>
                </a:lnTo>
                <a:lnTo>
                  <a:pt x="1828" y="2369"/>
                </a:lnTo>
                <a:lnTo>
                  <a:pt x="1828" y="2370"/>
                </a:lnTo>
                <a:lnTo>
                  <a:pt x="1827" y="2371"/>
                </a:lnTo>
                <a:lnTo>
                  <a:pt x="1826" y="2372"/>
                </a:lnTo>
                <a:lnTo>
                  <a:pt x="1824" y="2372"/>
                </a:lnTo>
                <a:lnTo>
                  <a:pt x="1823" y="2372"/>
                </a:lnTo>
                <a:lnTo>
                  <a:pt x="1822" y="2373"/>
                </a:lnTo>
                <a:lnTo>
                  <a:pt x="1821" y="2373"/>
                </a:lnTo>
                <a:lnTo>
                  <a:pt x="1821" y="2375"/>
                </a:lnTo>
                <a:lnTo>
                  <a:pt x="1821" y="2376"/>
                </a:lnTo>
                <a:lnTo>
                  <a:pt x="1820" y="2376"/>
                </a:lnTo>
                <a:lnTo>
                  <a:pt x="1820" y="2377"/>
                </a:lnTo>
                <a:lnTo>
                  <a:pt x="1820" y="2378"/>
                </a:lnTo>
                <a:lnTo>
                  <a:pt x="1820" y="2379"/>
                </a:lnTo>
                <a:lnTo>
                  <a:pt x="1820" y="2380"/>
                </a:lnTo>
                <a:lnTo>
                  <a:pt x="1820" y="2382"/>
                </a:lnTo>
                <a:lnTo>
                  <a:pt x="1820" y="2383"/>
                </a:lnTo>
                <a:lnTo>
                  <a:pt x="1820" y="2384"/>
                </a:lnTo>
                <a:lnTo>
                  <a:pt x="1820" y="2385"/>
                </a:lnTo>
                <a:lnTo>
                  <a:pt x="1821" y="2388"/>
                </a:lnTo>
                <a:lnTo>
                  <a:pt x="1821" y="2390"/>
                </a:lnTo>
                <a:lnTo>
                  <a:pt x="1822" y="2392"/>
                </a:lnTo>
                <a:lnTo>
                  <a:pt x="1823" y="2396"/>
                </a:lnTo>
                <a:lnTo>
                  <a:pt x="1823" y="2397"/>
                </a:lnTo>
                <a:lnTo>
                  <a:pt x="1823" y="2398"/>
                </a:lnTo>
                <a:lnTo>
                  <a:pt x="1823" y="2400"/>
                </a:lnTo>
                <a:lnTo>
                  <a:pt x="1823" y="2398"/>
                </a:lnTo>
                <a:lnTo>
                  <a:pt x="1822" y="2398"/>
                </a:lnTo>
                <a:lnTo>
                  <a:pt x="1822" y="2397"/>
                </a:lnTo>
                <a:lnTo>
                  <a:pt x="1822" y="2396"/>
                </a:lnTo>
                <a:lnTo>
                  <a:pt x="1822" y="2395"/>
                </a:lnTo>
                <a:lnTo>
                  <a:pt x="1822" y="2394"/>
                </a:lnTo>
                <a:lnTo>
                  <a:pt x="1821" y="2392"/>
                </a:lnTo>
                <a:lnTo>
                  <a:pt x="1821" y="2391"/>
                </a:lnTo>
                <a:lnTo>
                  <a:pt x="1820" y="2390"/>
                </a:lnTo>
                <a:lnTo>
                  <a:pt x="1820" y="2389"/>
                </a:lnTo>
                <a:lnTo>
                  <a:pt x="1818" y="2388"/>
                </a:lnTo>
                <a:lnTo>
                  <a:pt x="1818" y="2386"/>
                </a:lnTo>
                <a:lnTo>
                  <a:pt x="1818" y="2385"/>
                </a:lnTo>
                <a:lnTo>
                  <a:pt x="1818" y="2384"/>
                </a:lnTo>
                <a:lnTo>
                  <a:pt x="1818" y="2383"/>
                </a:lnTo>
                <a:lnTo>
                  <a:pt x="1817" y="2383"/>
                </a:lnTo>
                <a:lnTo>
                  <a:pt x="1817" y="2384"/>
                </a:lnTo>
                <a:lnTo>
                  <a:pt x="1816" y="2384"/>
                </a:lnTo>
                <a:lnTo>
                  <a:pt x="1815" y="2384"/>
                </a:lnTo>
                <a:lnTo>
                  <a:pt x="1815" y="2386"/>
                </a:lnTo>
                <a:lnTo>
                  <a:pt x="1815" y="2388"/>
                </a:lnTo>
                <a:lnTo>
                  <a:pt x="1815" y="2389"/>
                </a:lnTo>
                <a:lnTo>
                  <a:pt x="1816" y="2389"/>
                </a:lnTo>
                <a:lnTo>
                  <a:pt x="1816" y="2388"/>
                </a:lnTo>
                <a:lnTo>
                  <a:pt x="1817" y="2389"/>
                </a:lnTo>
                <a:lnTo>
                  <a:pt x="1816" y="2390"/>
                </a:lnTo>
                <a:lnTo>
                  <a:pt x="1815" y="2391"/>
                </a:lnTo>
                <a:lnTo>
                  <a:pt x="1816" y="2392"/>
                </a:lnTo>
                <a:lnTo>
                  <a:pt x="1815" y="2392"/>
                </a:lnTo>
                <a:lnTo>
                  <a:pt x="1814" y="2392"/>
                </a:lnTo>
                <a:lnTo>
                  <a:pt x="1812" y="2392"/>
                </a:lnTo>
                <a:lnTo>
                  <a:pt x="1812" y="2394"/>
                </a:lnTo>
                <a:lnTo>
                  <a:pt x="1811" y="2394"/>
                </a:lnTo>
                <a:lnTo>
                  <a:pt x="1811" y="2395"/>
                </a:lnTo>
                <a:lnTo>
                  <a:pt x="1811" y="2396"/>
                </a:lnTo>
                <a:lnTo>
                  <a:pt x="1812" y="2397"/>
                </a:lnTo>
                <a:lnTo>
                  <a:pt x="1812" y="2396"/>
                </a:lnTo>
                <a:lnTo>
                  <a:pt x="1814" y="2396"/>
                </a:lnTo>
                <a:lnTo>
                  <a:pt x="1814" y="2397"/>
                </a:lnTo>
                <a:lnTo>
                  <a:pt x="1812" y="2397"/>
                </a:lnTo>
                <a:lnTo>
                  <a:pt x="1811" y="2397"/>
                </a:lnTo>
                <a:lnTo>
                  <a:pt x="1811" y="2398"/>
                </a:lnTo>
                <a:lnTo>
                  <a:pt x="1812" y="2398"/>
                </a:lnTo>
                <a:lnTo>
                  <a:pt x="1814" y="2398"/>
                </a:lnTo>
                <a:lnTo>
                  <a:pt x="1812" y="2398"/>
                </a:lnTo>
                <a:lnTo>
                  <a:pt x="1812" y="2400"/>
                </a:lnTo>
                <a:lnTo>
                  <a:pt x="1811" y="2400"/>
                </a:lnTo>
                <a:lnTo>
                  <a:pt x="1811" y="2398"/>
                </a:lnTo>
                <a:lnTo>
                  <a:pt x="1810" y="2400"/>
                </a:lnTo>
                <a:lnTo>
                  <a:pt x="1810" y="2401"/>
                </a:lnTo>
                <a:lnTo>
                  <a:pt x="1810" y="2402"/>
                </a:lnTo>
                <a:lnTo>
                  <a:pt x="1809" y="2403"/>
                </a:lnTo>
                <a:lnTo>
                  <a:pt x="1808" y="2403"/>
                </a:lnTo>
                <a:lnTo>
                  <a:pt x="1807" y="2403"/>
                </a:lnTo>
                <a:lnTo>
                  <a:pt x="1805" y="2403"/>
                </a:lnTo>
                <a:lnTo>
                  <a:pt x="1804" y="2403"/>
                </a:lnTo>
                <a:lnTo>
                  <a:pt x="1802" y="2403"/>
                </a:lnTo>
                <a:lnTo>
                  <a:pt x="1799" y="2403"/>
                </a:lnTo>
                <a:lnTo>
                  <a:pt x="1797" y="2403"/>
                </a:lnTo>
                <a:lnTo>
                  <a:pt x="1796" y="2403"/>
                </a:lnTo>
                <a:lnTo>
                  <a:pt x="1795" y="2403"/>
                </a:lnTo>
                <a:lnTo>
                  <a:pt x="1793" y="2403"/>
                </a:lnTo>
                <a:lnTo>
                  <a:pt x="1792" y="2403"/>
                </a:lnTo>
                <a:lnTo>
                  <a:pt x="1789" y="2404"/>
                </a:lnTo>
                <a:lnTo>
                  <a:pt x="1783" y="2404"/>
                </a:lnTo>
                <a:lnTo>
                  <a:pt x="1779" y="2404"/>
                </a:lnTo>
                <a:lnTo>
                  <a:pt x="1755" y="2405"/>
                </a:lnTo>
                <a:lnTo>
                  <a:pt x="1741" y="2405"/>
                </a:lnTo>
                <a:lnTo>
                  <a:pt x="1736" y="2405"/>
                </a:lnTo>
                <a:lnTo>
                  <a:pt x="1716" y="2407"/>
                </a:lnTo>
                <a:lnTo>
                  <a:pt x="1705" y="2407"/>
                </a:lnTo>
                <a:lnTo>
                  <a:pt x="1701" y="2408"/>
                </a:lnTo>
                <a:lnTo>
                  <a:pt x="1692" y="2408"/>
                </a:lnTo>
                <a:lnTo>
                  <a:pt x="1679" y="2408"/>
                </a:lnTo>
                <a:lnTo>
                  <a:pt x="1676" y="2408"/>
                </a:lnTo>
                <a:lnTo>
                  <a:pt x="1674" y="2408"/>
                </a:lnTo>
                <a:lnTo>
                  <a:pt x="1665" y="2409"/>
                </a:lnTo>
                <a:lnTo>
                  <a:pt x="1634" y="2410"/>
                </a:lnTo>
                <a:lnTo>
                  <a:pt x="1620" y="2410"/>
                </a:lnTo>
                <a:lnTo>
                  <a:pt x="1618" y="2410"/>
                </a:lnTo>
                <a:lnTo>
                  <a:pt x="1585" y="2411"/>
                </a:lnTo>
                <a:lnTo>
                  <a:pt x="1580" y="2411"/>
                </a:lnTo>
                <a:lnTo>
                  <a:pt x="1572" y="2413"/>
                </a:lnTo>
                <a:lnTo>
                  <a:pt x="1570" y="2413"/>
                </a:lnTo>
                <a:lnTo>
                  <a:pt x="1545" y="2413"/>
                </a:lnTo>
                <a:lnTo>
                  <a:pt x="1536" y="2413"/>
                </a:lnTo>
                <a:lnTo>
                  <a:pt x="1530" y="2414"/>
                </a:lnTo>
                <a:lnTo>
                  <a:pt x="1529" y="2414"/>
                </a:lnTo>
                <a:lnTo>
                  <a:pt x="1528" y="2414"/>
                </a:lnTo>
                <a:lnTo>
                  <a:pt x="1495" y="2414"/>
                </a:lnTo>
                <a:lnTo>
                  <a:pt x="1493" y="2415"/>
                </a:lnTo>
                <a:lnTo>
                  <a:pt x="1479" y="2415"/>
                </a:lnTo>
                <a:lnTo>
                  <a:pt x="1478" y="2415"/>
                </a:lnTo>
                <a:lnTo>
                  <a:pt x="1464" y="2416"/>
                </a:lnTo>
                <a:lnTo>
                  <a:pt x="1464" y="2411"/>
                </a:lnTo>
                <a:lnTo>
                  <a:pt x="1464" y="2394"/>
                </a:lnTo>
                <a:lnTo>
                  <a:pt x="1459" y="2394"/>
                </a:lnTo>
                <a:lnTo>
                  <a:pt x="1456" y="2394"/>
                </a:lnTo>
                <a:lnTo>
                  <a:pt x="1452" y="2394"/>
                </a:lnTo>
                <a:lnTo>
                  <a:pt x="1447" y="2394"/>
                </a:lnTo>
                <a:lnTo>
                  <a:pt x="1429" y="2394"/>
                </a:lnTo>
                <a:lnTo>
                  <a:pt x="1416" y="2394"/>
                </a:lnTo>
                <a:lnTo>
                  <a:pt x="1414" y="2394"/>
                </a:lnTo>
                <a:lnTo>
                  <a:pt x="1412" y="2394"/>
                </a:lnTo>
                <a:lnTo>
                  <a:pt x="1409" y="2394"/>
                </a:lnTo>
                <a:lnTo>
                  <a:pt x="1403" y="2394"/>
                </a:lnTo>
                <a:lnTo>
                  <a:pt x="1391" y="2394"/>
                </a:lnTo>
                <a:lnTo>
                  <a:pt x="1390" y="2394"/>
                </a:lnTo>
                <a:lnTo>
                  <a:pt x="1387" y="2394"/>
                </a:lnTo>
                <a:lnTo>
                  <a:pt x="1385" y="2394"/>
                </a:lnTo>
                <a:lnTo>
                  <a:pt x="1367" y="2394"/>
                </a:lnTo>
                <a:lnTo>
                  <a:pt x="1362" y="2394"/>
                </a:lnTo>
                <a:lnTo>
                  <a:pt x="1348" y="2394"/>
                </a:lnTo>
                <a:lnTo>
                  <a:pt x="1337" y="2394"/>
                </a:lnTo>
                <a:lnTo>
                  <a:pt x="1317" y="2394"/>
                </a:lnTo>
                <a:lnTo>
                  <a:pt x="1316" y="2394"/>
                </a:lnTo>
                <a:lnTo>
                  <a:pt x="1310" y="2394"/>
                </a:lnTo>
                <a:lnTo>
                  <a:pt x="1306" y="2394"/>
                </a:lnTo>
                <a:lnTo>
                  <a:pt x="1302" y="2394"/>
                </a:lnTo>
                <a:lnTo>
                  <a:pt x="1290" y="2394"/>
                </a:lnTo>
                <a:lnTo>
                  <a:pt x="1283" y="2394"/>
                </a:lnTo>
                <a:lnTo>
                  <a:pt x="1268" y="2394"/>
                </a:lnTo>
                <a:lnTo>
                  <a:pt x="1265" y="2394"/>
                </a:lnTo>
                <a:lnTo>
                  <a:pt x="1261" y="2394"/>
                </a:lnTo>
                <a:lnTo>
                  <a:pt x="1241" y="2394"/>
                </a:lnTo>
                <a:lnTo>
                  <a:pt x="1236" y="2394"/>
                </a:lnTo>
                <a:lnTo>
                  <a:pt x="1231" y="2394"/>
                </a:lnTo>
                <a:lnTo>
                  <a:pt x="1229" y="2394"/>
                </a:lnTo>
                <a:lnTo>
                  <a:pt x="1211" y="2394"/>
                </a:lnTo>
                <a:lnTo>
                  <a:pt x="1209" y="2394"/>
                </a:lnTo>
                <a:lnTo>
                  <a:pt x="1208" y="2394"/>
                </a:lnTo>
                <a:lnTo>
                  <a:pt x="1206" y="2394"/>
                </a:lnTo>
                <a:lnTo>
                  <a:pt x="1200" y="2394"/>
                </a:lnTo>
                <a:lnTo>
                  <a:pt x="1195" y="2394"/>
                </a:lnTo>
                <a:lnTo>
                  <a:pt x="1171" y="2394"/>
                </a:lnTo>
                <a:lnTo>
                  <a:pt x="1159" y="2394"/>
                </a:lnTo>
                <a:lnTo>
                  <a:pt x="1158" y="2394"/>
                </a:lnTo>
                <a:lnTo>
                  <a:pt x="1153" y="2394"/>
                </a:lnTo>
                <a:lnTo>
                  <a:pt x="1141" y="2394"/>
                </a:lnTo>
                <a:lnTo>
                  <a:pt x="1136" y="2394"/>
                </a:lnTo>
                <a:lnTo>
                  <a:pt x="1129" y="2394"/>
                </a:lnTo>
                <a:lnTo>
                  <a:pt x="1123" y="2394"/>
                </a:lnTo>
                <a:lnTo>
                  <a:pt x="1093" y="2394"/>
                </a:lnTo>
                <a:lnTo>
                  <a:pt x="1087" y="2394"/>
                </a:lnTo>
                <a:lnTo>
                  <a:pt x="1081" y="2394"/>
                </a:lnTo>
                <a:lnTo>
                  <a:pt x="1074" y="2394"/>
                </a:lnTo>
                <a:lnTo>
                  <a:pt x="1069" y="2394"/>
                </a:lnTo>
                <a:lnTo>
                  <a:pt x="1066" y="2394"/>
                </a:lnTo>
                <a:lnTo>
                  <a:pt x="1016" y="2394"/>
                </a:lnTo>
                <a:lnTo>
                  <a:pt x="1014" y="2394"/>
                </a:lnTo>
                <a:lnTo>
                  <a:pt x="992" y="2394"/>
                </a:lnTo>
                <a:lnTo>
                  <a:pt x="985" y="2394"/>
                </a:lnTo>
                <a:lnTo>
                  <a:pt x="983" y="2394"/>
                </a:lnTo>
                <a:lnTo>
                  <a:pt x="981" y="2394"/>
                </a:lnTo>
                <a:lnTo>
                  <a:pt x="980" y="2394"/>
                </a:lnTo>
                <a:lnTo>
                  <a:pt x="975" y="2394"/>
                </a:lnTo>
                <a:lnTo>
                  <a:pt x="973" y="2394"/>
                </a:lnTo>
                <a:lnTo>
                  <a:pt x="969" y="2394"/>
                </a:lnTo>
                <a:lnTo>
                  <a:pt x="966" y="2394"/>
                </a:lnTo>
                <a:lnTo>
                  <a:pt x="965" y="2394"/>
                </a:lnTo>
                <a:lnTo>
                  <a:pt x="964" y="2394"/>
                </a:lnTo>
                <a:lnTo>
                  <a:pt x="961" y="2394"/>
                </a:lnTo>
                <a:lnTo>
                  <a:pt x="958" y="2394"/>
                </a:lnTo>
                <a:lnTo>
                  <a:pt x="956" y="2394"/>
                </a:lnTo>
                <a:lnTo>
                  <a:pt x="955" y="2394"/>
                </a:lnTo>
                <a:lnTo>
                  <a:pt x="949" y="2394"/>
                </a:lnTo>
                <a:lnTo>
                  <a:pt x="948" y="2394"/>
                </a:lnTo>
                <a:lnTo>
                  <a:pt x="943" y="2394"/>
                </a:lnTo>
                <a:lnTo>
                  <a:pt x="942" y="2394"/>
                </a:lnTo>
                <a:lnTo>
                  <a:pt x="937" y="2394"/>
                </a:lnTo>
                <a:lnTo>
                  <a:pt x="939" y="2392"/>
                </a:lnTo>
                <a:lnTo>
                  <a:pt x="940" y="2391"/>
                </a:lnTo>
                <a:lnTo>
                  <a:pt x="941" y="2391"/>
                </a:lnTo>
                <a:lnTo>
                  <a:pt x="942" y="2390"/>
                </a:lnTo>
                <a:lnTo>
                  <a:pt x="943" y="2389"/>
                </a:lnTo>
                <a:lnTo>
                  <a:pt x="944" y="2389"/>
                </a:lnTo>
                <a:lnTo>
                  <a:pt x="944" y="2388"/>
                </a:lnTo>
                <a:lnTo>
                  <a:pt x="946" y="2388"/>
                </a:lnTo>
                <a:lnTo>
                  <a:pt x="946" y="2386"/>
                </a:lnTo>
                <a:lnTo>
                  <a:pt x="947" y="2386"/>
                </a:lnTo>
                <a:lnTo>
                  <a:pt x="948" y="2385"/>
                </a:lnTo>
                <a:lnTo>
                  <a:pt x="949" y="2385"/>
                </a:lnTo>
                <a:lnTo>
                  <a:pt x="949" y="2384"/>
                </a:lnTo>
                <a:lnTo>
                  <a:pt x="950" y="2384"/>
                </a:lnTo>
                <a:lnTo>
                  <a:pt x="952" y="2383"/>
                </a:lnTo>
                <a:lnTo>
                  <a:pt x="953" y="2383"/>
                </a:lnTo>
                <a:lnTo>
                  <a:pt x="953" y="2382"/>
                </a:lnTo>
                <a:lnTo>
                  <a:pt x="954" y="2382"/>
                </a:lnTo>
                <a:lnTo>
                  <a:pt x="954" y="2380"/>
                </a:lnTo>
                <a:lnTo>
                  <a:pt x="955" y="2380"/>
                </a:lnTo>
                <a:lnTo>
                  <a:pt x="956" y="2379"/>
                </a:lnTo>
                <a:lnTo>
                  <a:pt x="956" y="2378"/>
                </a:lnTo>
                <a:lnTo>
                  <a:pt x="958" y="2378"/>
                </a:lnTo>
                <a:lnTo>
                  <a:pt x="959" y="2378"/>
                </a:lnTo>
                <a:lnTo>
                  <a:pt x="959" y="2377"/>
                </a:lnTo>
                <a:lnTo>
                  <a:pt x="960" y="2377"/>
                </a:lnTo>
                <a:lnTo>
                  <a:pt x="961" y="2376"/>
                </a:lnTo>
                <a:lnTo>
                  <a:pt x="962" y="2376"/>
                </a:lnTo>
                <a:lnTo>
                  <a:pt x="962" y="2375"/>
                </a:lnTo>
                <a:lnTo>
                  <a:pt x="964" y="2375"/>
                </a:lnTo>
                <a:lnTo>
                  <a:pt x="964" y="2373"/>
                </a:lnTo>
                <a:lnTo>
                  <a:pt x="965" y="2373"/>
                </a:lnTo>
                <a:lnTo>
                  <a:pt x="966" y="2372"/>
                </a:lnTo>
                <a:lnTo>
                  <a:pt x="966" y="2371"/>
                </a:lnTo>
                <a:lnTo>
                  <a:pt x="967" y="2371"/>
                </a:lnTo>
                <a:lnTo>
                  <a:pt x="967" y="2370"/>
                </a:lnTo>
                <a:lnTo>
                  <a:pt x="968" y="2370"/>
                </a:lnTo>
                <a:lnTo>
                  <a:pt x="969" y="2369"/>
                </a:lnTo>
                <a:lnTo>
                  <a:pt x="971" y="2369"/>
                </a:lnTo>
                <a:lnTo>
                  <a:pt x="971" y="2367"/>
                </a:lnTo>
                <a:lnTo>
                  <a:pt x="972" y="2367"/>
                </a:lnTo>
                <a:lnTo>
                  <a:pt x="972" y="2366"/>
                </a:lnTo>
                <a:lnTo>
                  <a:pt x="973" y="2366"/>
                </a:lnTo>
                <a:lnTo>
                  <a:pt x="974" y="2365"/>
                </a:lnTo>
                <a:lnTo>
                  <a:pt x="974" y="2364"/>
                </a:lnTo>
                <a:lnTo>
                  <a:pt x="975" y="2364"/>
                </a:lnTo>
                <a:lnTo>
                  <a:pt x="975" y="2363"/>
                </a:lnTo>
                <a:lnTo>
                  <a:pt x="977" y="2361"/>
                </a:lnTo>
                <a:lnTo>
                  <a:pt x="977" y="2360"/>
                </a:lnTo>
                <a:lnTo>
                  <a:pt x="978" y="2360"/>
                </a:lnTo>
                <a:lnTo>
                  <a:pt x="979" y="2359"/>
                </a:lnTo>
                <a:lnTo>
                  <a:pt x="979" y="2358"/>
                </a:lnTo>
                <a:lnTo>
                  <a:pt x="980" y="2358"/>
                </a:lnTo>
                <a:lnTo>
                  <a:pt x="981" y="2357"/>
                </a:lnTo>
                <a:lnTo>
                  <a:pt x="983" y="2356"/>
                </a:lnTo>
                <a:lnTo>
                  <a:pt x="984" y="2354"/>
                </a:lnTo>
                <a:lnTo>
                  <a:pt x="984" y="2353"/>
                </a:lnTo>
                <a:lnTo>
                  <a:pt x="985" y="2353"/>
                </a:lnTo>
                <a:lnTo>
                  <a:pt x="986" y="2352"/>
                </a:lnTo>
                <a:lnTo>
                  <a:pt x="987" y="2351"/>
                </a:lnTo>
                <a:lnTo>
                  <a:pt x="987" y="2350"/>
                </a:lnTo>
                <a:lnTo>
                  <a:pt x="989" y="2350"/>
                </a:lnTo>
                <a:lnTo>
                  <a:pt x="989" y="2348"/>
                </a:lnTo>
                <a:lnTo>
                  <a:pt x="990" y="2347"/>
                </a:lnTo>
                <a:lnTo>
                  <a:pt x="991" y="2346"/>
                </a:lnTo>
                <a:lnTo>
                  <a:pt x="991" y="2345"/>
                </a:lnTo>
                <a:lnTo>
                  <a:pt x="992" y="2345"/>
                </a:lnTo>
                <a:lnTo>
                  <a:pt x="992" y="2344"/>
                </a:lnTo>
                <a:lnTo>
                  <a:pt x="993" y="2344"/>
                </a:lnTo>
                <a:lnTo>
                  <a:pt x="993" y="2342"/>
                </a:lnTo>
                <a:lnTo>
                  <a:pt x="994" y="2341"/>
                </a:lnTo>
                <a:lnTo>
                  <a:pt x="996" y="2340"/>
                </a:lnTo>
                <a:lnTo>
                  <a:pt x="996" y="2339"/>
                </a:lnTo>
                <a:lnTo>
                  <a:pt x="997" y="2338"/>
                </a:lnTo>
                <a:lnTo>
                  <a:pt x="997" y="2336"/>
                </a:lnTo>
                <a:lnTo>
                  <a:pt x="997" y="2335"/>
                </a:lnTo>
                <a:lnTo>
                  <a:pt x="998" y="2335"/>
                </a:lnTo>
                <a:lnTo>
                  <a:pt x="998" y="2334"/>
                </a:lnTo>
                <a:lnTo>
                  <a:pt x="998" y="2333"/>
                </a:lnTo>
                <a:lnTo>
                  <a:pt x="999" y="2332"/>
                </a:lnTo>
                <a:lnTo>
                  <a:pt x="999" y="2331"/>
                </a:lnTo>
                <a:lnTo>
                  <a:pt x="1000" y="2331"/>
                </a:lnTo>
                <a:lnTo>
                  <a:pt x="1000" y="2329"/>
                </a:lnTo>
                <a:lnTo>
                  <a:pt x="1000" y="2328"/>
                </a:lnTo>
                <a:lnTo>
                  <a:pt x="1002" y="2327"/>
                </a:lnTo>
                <a:lnTo>
                  <a:pt x="1002" y="2326"/>
                </a:lnTo>
                <a:lnTo>
                  <a:pt x="1002" y="2325"/>
                </a:lnTo>
                <a:lnTo>
                  <a:pt x="1003" y="2323"/>
                </a:lnTo>
                <a:lnTo>
                  <a:pt x="1003" y="2322"/>
                </a:lnTo>
                <a:lnTo>
                  <a:pt x="1003" y="2321"/>
                </a:lnTo>
                <a:lnTo>
                  <a:pt x="1004" y="2321"/>
                </a:lnTo>
                <a:lnTo>
                  <a:pt x="1004" y="2320"/>
                </a:lnTo>
                <a:lnTo>
                  <a:pt x="1004" y="2319"/>
                </a:lnTo>
                <a:lnTo>
                  <a:pt x="1005" y="2317"/>
                </a:lnTo>
                <a:lnTo>
                  <a:pt x="1005" y="2316"/>
                </a:lnTo>
                <a:lnTo>
                  <a:pt x="1005" y="2315"/>
                </a:lnTo>
                <a:lnTo>
                  <a:pt x="1005" y="2314"/>
                </a:lnTo>
                <a:lnTo>
                  <a:pt x="1006" y="2313"/>
                </a:lnTo>
                <a:lnTo>
                  <a:pt x="1006" y="2311"/>
                </a:lnTo>
                <a:lnTo>
                  <a:pt x="1006" y="2310"/>
                </a:lnTo>
                <a:lnTo>
                  <a:pt x="1008" y="2309"/>
                </a:lnTo>
                <a:lnTo>
                  <a:pt x="1008" y="2308"/>
                </a:lnTo>
                <a:lnTo>
                  <a:pt x="1008" y="2307"/>
                </a:lnTo>
                <a:lnTo>
                  <a:pt x="1009" y="2306"/>
                </a:lnTo>
                <a:lnTo>
                  <a:pt x="1010" y="2304"/>
                </a:lnTo>
                <a:lnTo>
                  <a:pt x="1010" y="2303"/>
                </a:lnTo>
                <a:lnTo>
                  <a:pt x="1011" y="2302"/>
                </a:lnTo>
                <a:lnTo>
                  <a:pt x="1011" y="2301"/>
                </a:lnTo>
                <a:lnTo>
                  <a:pt x="1011" y="2300"/>
                </a:lnTo>
                <a:lnTo>
                  <a:pt x="1012" y="2298"/>
                </a:lnTo>
                <a:lnTo>
                  <a:pt x="1014" y="2297"/>
                </a:lnTo>
                <a:lnTo>
                  <a:pt x="1014" y="2296"/>
                </a:lnTo>
                <a:lnTo>
                  <a:pt x="1014" y="2295"/>
                </a:lnTo>
                <a:lnTo>
                  <a:pt x="1015" y="2295"/>
                </a:lnTo>
                <a:lnTo>
                  <a:pt x="1015" y="2294"/>
                </a:lnTo>
                <a:lnTo>
                  <a:pt x="1015" y="2292"/>
                </a:lnTo>
                <a:lnTo>
                  <a:pt x="1016" y="2292"/>
                </a:lnTo>
                <a:lnTo>
                  <a:pt x="1016" y="2291"/>
                </a:lnTo>
                <a:lnTo>
                  <a:pt x="1016" y="2290"/>
                </a:lnTo>
                <a:lnTo>
                  <a:pt x="1017" y="2290"/>
                </a:lnTo>
                <a:lnTo>
                  <a:pt x="1017" y="2289"/>
                </a:lnTo>
                <a:lnTo>
                  <a:pt x="1018" y="2288"/>
                </a:lnTo>
                <a:lnTo>
                  <a:pt x="1018" y="2286"/>
                </a:lnTo>
                <a:lnTo>
                  <a:pt x="1018" y="2285"/>
                </a:lnTo>
                <a:lnTo>
                  <a:pt x="1019" y="2285"/>
                </a:lnTo>
                <a:lnTo>
                  <a:pt x="1019" y="2284"/>
                </a:lnTo>
                <a:lnTo>
                  <a:pt x="1019" y="2283"/>
                </a:lnTo>
                <a:lnTo>
                  <a:pt x="1021" y="2283"/>
                </a:lnTo>
                <a:lnTo>
                  <a:pt x="1021" y="2282"/>
                </a:lnTo>
                <a:lnTo>
                  <a:pt x="1021" y="2281"/>
                </a:lnTo>
                <a:lnTo>
                  <a:pt x="1022" y="2279"/>
                </a:lnTo>
                <a:lnTo>
                  <a:pt x="1022" y="2278"/>
                </a:lnTo>
                <a:lnTo>
                  <a:pt x="1022" y="2277"/>
                </a:lnTo>
                <a:lnTo>
                  <a:pt x="1023" y="2277"/>
                </a:lnTo>
                <a:lnTo>
                  <a:pt x="1023" y="2276"/>
                </a:lnTo>
                <a:lnTo>
                  <a:pt x="1023" y="2275"/>
                </a:lnTo>
                <a:lnTo>
                  <a:pt x="1024" y="2273"/>
                </a:lnTo>
                <a:lnTo>
                  <a:pt x="1024" y="2272"/>
                </a:lnTo>
                <a:lnTo>
                  <a:pt x="1024" y="2271"/>
                </a:lnTo>
                <a:lnTo>
                  <a:pt x="1025" y="2271"/>
                </a:lnTo>
                <a:lnTo>
                  <a:pt x="1025" y="2270"/>
                </a:lnTo>
                <a:lnTo>
                  <a:pt x="1025" y="2269"/>
                </a:lnTo>
                <a:lnTo>
                  <a:pt x="1024" y="2269"/>
                </a:lnTo>
                <a:lnTo>
                  <a:pt x="1025" y="2269"/>
                </a:lnTo>
                <a:lnTo>
                  <a:pt x="1025" y="2267"/>
                </a:lnTo>
                <a:lnTo>
                  <a:pt x="1027" y="2267"/>
                </a:lnTo>
                <a:lnTo>
                  <a:pt x="1027" y="2266"/>
                </a:lnTo>
                <a:lnTo>
                  <a:pt x="1028" y="2265"/>
                </a:lnTo>
                <a:lnTo>
                  <a:pt x="1029" y="2265"/>
                </a:lnTo>
                <a:lnTo>
                  <a:pt x="1029" y="2264"/>
                </a:lnTo>
                <a:lnTo>
                  <a:pt x="1030" y="2263"/>
                </a:lnTo>
                <a:lnTo>
                  <a:pt x="1030" y="2261"/>
                </a:lnTo>
                <a:lnTo>
                  <a:pt x="1031" y="2261"/>
                </a:lnTo>
                <a:lnTo>
                  <a:pt x="1033" y="2260"/>
                </a:lnTo>
                <a:lnTo>
                  <a:pt x="1033" y="2259"/>
                </a:lnTo>
                <a:lnTo>
                  <a:pt x="1034" y="2259"/>
                </a:lnTo>
                <a:lnTo>
                  <a:pt x="1034" y="2258"/>
                </a:lnTo>
                <a:lnTo>
                  <a:pt x="1035" y="2257"/>
                </a:lnTo>
                <a:lnTo>
                  <a:pt x="1035" y="2256"/>
                </a:lnTo>
                <a:lnTo>
                  <a:pt x="1036" y="2256"/>
                </a:lnTo>
                <a:lnTo>
                  <a:pt x="1036" y="2254"/>
                </a:lnTo>
                <a:lnTo>
                  <a:pt x="1037" y="2254"/>
                </a:lnTo>
                <a:lnTo>
                  <a:pt x="1037" y="2253"/>
                </a:lnTo>
                <a:lnTo>
                  <a:pt x="1037" y="2252"/>
                </a:lnTo>
                <a:lnTo>
                  <a:pt x="1039" y="2252"/>
                </a:lnTo>
                <a:lnTo>
                  <a:pt x="1040" y="2251"/>
                </a:lnTo>
                <a:lnTo>
                  <a:pt x="1040" y="2250"/>
                </a:lnTo>
                <a:lnTo>
                  <a:pt x="1041" y="2250"/>
                </a:lnTo>
                <a:lnTo>
                  <a:pt x="1041" y="2248"/>
                </a:lnTo>
                <a:lnTo>
                  <a:pt x="1042" y="2247"/>
                </a:lnTo>
                <a:lnTo>
                  <a:pt x="1042" y="2246"/>
                </a:lnTo>
                <a:lnTo>
                  <a:pt x="1043" y="2246"/>
                </a:lnTo>
                <a:lnTo>
                  <a:pt x="1043" y="2245"/>
                </a:lnTo>
                <a:lnTo>
                  <a:pt x="1044" y="2245"/>
                </a:lnTo>
                <a:lnTo>
                  <a:pt x="1044" y="2244"/>
                </a:lnTo>
                <a:lnTo>
                  <a:pt x="1046" y="2242"/>
                </a:lnTo>
                <a:lnTo>
                  <a:pt x="1046" y="2241"/>
                </a:lnTo>
                <a:lnTo>
                  <a:pt x="1047" y="2240"/>
                </a:lnTo>
                <a:lnTo>
                  <a:pt x="1048" y="2239"/>
                </a:lnTo>
                <a:lnTo>
                  <a:pt x="1048" y="2238"/>
                </a:lnTo>
                <a:lnTo>
                  <a:pt x="1049" y="2238"/>
                </a:lnTo>
                <a:lnTo>
                  <a:pt x="1049" y="2236"/>
                </a:lnTo>
                <a:lnTo>
                  <a:pt x="1050" y="2235"/>
                </a:lnTo>
                <a:lnTo>
                  <a:pt x="1050" y="2234"/>
                </a:lnTo>
                <a:lnTo>
                  <a:pt x="1052" y="2233"/>
                </a:lnTo>
                <a:lnTo>
                  <a:pt x="1052" y="2232"/>
                </a:lnTo>
                <a:lnTo>
                  <a:pt x="1053" y="2232"/>
                </a:lnTo>
                <a:lnTo>
                  <a:pt x="1053" y="2231"/>
                </a:lnTo>
                <a:lnTo>
                  <a:pt x="1054" y="2231"/>
                </a:lnTo>
                <a:lnTo>
                  <a:pt x="1054" y="2229"/>
                </a:lnTo>
                <a:lnTo>
                  <a:pt x="1055" y="2228"/>
                </a:lnTo>
                <a:lnTo>
                  <a:pt x="1055" y="2227"/>
                </a:lnTo>
                <a:lnTo>
                  <a:pt x="1056" y="2226"/>
                </a:lnTo>
                <a:lnTo>
                  <a:pt x="1056" y="2225"/>
                </a:lnTo>
                <a:lnTo>
                  <a:pt x="1058" y="2223"/>
                </a:lnTo>
                <a:lnTo>
                  <a:pt x="1058" y="2222"/>
                </a:lnTo>
                <a:lnTo>
                  <a:pt x="1059" y="2222"/>
                </a:lnTo>
                <a:lnTo>
                  <a:pt x="1059" y="2221"/>
                </a:lnTo>
                <a:lnTo>
                  <a:pt x="1059" y="2220"/>
                </a:lnTo>
                <a:lnTo>
                  <a:pt x="1060" y="2220"/>
                </a:lnTo>
                <a:lnTo>
                  <a:pt x="1060" y="2219"/>
                </a:lnTo>
                <a:lnTo>
                  <a:pt x="1060" y="2217"/>
                </a:lnTo>
                <a:lnTo>
                  <a:pt x="1061" y="2216"/>
                </a:lnTo>
                <a:lnTo>
                  <a:pt x="1061" y="2215"/>
                </a:lnTo>
                <a:lnTo>
                  <a:pt x="1062" y="2215"/>
                </a:lnTo>
                <a:lnTo>
                  <a:pt x="1062" y="2214"/>
                </a:lnTo>
                <a:lnTo>
                  <a:pt x="1062" y="2213"/>
                </a:lnTo>
                <a:lnTo>
                  <a:pt x="1064" y="2211"/>
                </a:lnTo>
                <a:lnTo>
                  <a:pt x="1064" y="2210"/>
                </a:lnTo>
                <a:lnTo>
                  <a:pt x="1064" y="2209"/>
                </a:lnTo>
                <a:lnTo>
                  <a:pt x="1065" y="2209"/>
                </a:lnTo>
                <a:lnTo>
                  <a:pt x="1065" y="2208"/>
                </a:lnTo>
                <a:lnTo>
                  <a:pt x="1065" y="2207"/>
                </a:lnTo>
                <a:lnTo>
                  <a:pt x="1066" y="2207"/>
                </a:lnTo>
                <a:lnTo>
                  <a:pt x="1066" y="2206"/>
                </a:lnTo>
                <a:lnTo>
                  <a:pt x="1066" y="2204"/>
                </a:lnTo>
                <a:lnTo>
                  <a:pt x="1067" y="2203"/>
                </a:lnTo>
                <a:lnTo>
                  <a:pt x="1067" y="2202"/>
                </a:lnTo>
                <a:lnTo>
                  <a:pt x="1068" y="2201"/>
                </a:lnTo>
                <a:lnTo>
                  <a:pt x="1068" y="2200"/>
                </a:lnTo>
                <a:lnTo>
                  <a:pt x="1068" y="2198"/>
                </a:lnTo>
                <a:lnTo>
                  <a:pt x="1069" y="2197"/>
                </a:lnTo>
                <a:lnTo>
                  <a:pt x="1069" y="2196"/>
                </a:lnTo>
                <a:lnTo>
                  <a:pt x="1071" y="2195"/>
                </a:lnTo>
                <a:lnTo>
                  <a:pt x="1071" y="2194"/>
                </a:lnTo>
                <a:lnTo>
                  <a:pt x="1071" y="2192"/>
                </a:lnTo>
                <a:lnTo>
                  <a:pt x="1072" y="2191"/>
                </a:lnTo>
                <a:lnTo>
                  <a:pt x="1072" y="2190"/>
                </a:lnTo>
                <a:lnTo>
                  <a:pt x="1073" y="2189"/>
                </a:lnTo>
                <a:lnTo>
                  <a:pt x="1073" y="2188"/>
                </a:lnTo>
                <a:lnTo>
                  <a:pt x="1073" y="2187"/>
                </a:lnTo>
                <a:lnTo>
                  <a:pt x="1074" y="2185"/>
                </a:lnTo>
                <a:lnTo>
                  <a:pt x="1074" y="2184"/>
                </a:lnTo>
                <a:lnTo>
                  <a:pt x="1074" y="2183"/>
                </a:lnTo>
                <a:lnTo>
                  <a:pt x="1075" y="2182"/>
                </a:lnTo>
                <a:lnTo>
                  <a:pt x="1075" y="2181"/>
                </a:lnTo>
                <a:lnTo>
                  <a:pt x="1075" y="2179"/>
                </a:lnTo>
                <a:lnTo>
                  <a:pt x="1075" y="2178"/>
                </a:lnTo>
                <a:lnTo>
                  <a:pt x="1077" y="2177"/>
                </a:lnTo>
                <a:lnTo>
                  <a:pt x="1077" y="2176"/>
                </a:lnTo>
                <a:lnTo>
                  <a:pt x="1077" y="2175"/>
                </a:lnTo>
                <a:lnTo>
                  <a:pt x="1077" y="2173"/>
                </a:lnTo>
                <a:lnTo>
                  <a:pt x="1078" y="2173"/>
                </a:lnTo>
                <a:lnTo>
                  <a:pt x="1078" y="2172"/>
                </a:lnTo>
                <a:lnTo>
                  <a:pt x="1078" y="2171"/>
                </a:lnTo>
                <a:lnTo>
                  <a:pt x="1078" y="2170"/>
                </a:lnTo>
                <a:lnTo>
                  <a:pt x="1078" y="2169"/>
                </a:lnTo>
                <a:lnTo>
                  <a:pt x="1078" y="2167"/>
                </a:lnTo>
                <a:lnTo>
                  <a:pt x="1079" y="2167"/>
                </a:lnTo>
                <a:lnTo>
                  <a:pt x="1079" y="2166"/>
                </a:lnTo>
                <a:lnTo>
                  <a:pt x="1079" y="2165"/>
                </a:lnTo>
                <a:lnTo>
                  <a:pt x="1080" y="2164"/>
                </a:lnTo>
                <a:lnTo>
                  <a:pt x="1080" y="2163"/>
                </a:lnTo>
                <a:lnTo>
                  <a:pt x="1080" y="2162"/>
                </a:lnTo>
                <a:lnTo>
                  <a:pt x="1081" y="2162"/>
                </a:lnTo>
                <a:lnTo>
                  <a:pt x="1081" y="2160"/>
                </a:lnTo>
                <a:lnTo>
                  <a:pt x="1081" y="2159"/>
                </a:lnTo>
                <a:lnTo>
                  <a:pt x="1083" y="2159"/>
                </a:lnTo>
                <a:lnTo>
                  <a:pt x="1083" y="2158"/>
                </a:lnTo>
                <a:lnTo>
                  <a:pt x="1083" y="2157"/>
                </a:lnTo>
                <a:lnTo>
                  <a:pt x="1083" y="2156"/>
                </a:lnTo>
                <a:lnTo>
                  <a:pt x="1084" y="2156"/>
                </a:lnTo>
                <a:lnTo>
                  <a:pt x="1084" y="2154"/>
                </a:lnTo>
                <a:lnTo>
                  <a:pt x="1084" y="2152"/>
                </a:lnTo>
                <a:lnTo>
                  <a:pt x="1085" y="2151"/>
                </a:lnTo>
                <a:lnTo>
                  <a:pt x="1085" y="2150"/>
                </a:lnTo>
                <a:lnTo>
                  <a:pt x="1085" y="2148"/>
                </a:lnTo>
                <a:lnTo>
                  <a:pt x="1085" y="2147"/>
                </a:lnTo>
                <a:lnTo>
                  <a:pt x="1086" y="2147"/>
                </a:lnTo>
                <a:lnTo>
                  <a:pt x="1086" y="2145"/>
                </a:lnTo>
                <a:lnTo>
                  <a:pt x="1086" y="2144"/>
                </a:lnTo>
                <a:lnTo>
                  <a:pt x="1086" y="2142"/>
                </a:lnTo>
                <a:lnTo>
                  <a:pt x="1087" y="2141"/>
                </a:lnTo>
                <a:lnTo>
                  <a:pt x="1087" y="2140"/>
                </a:lnTo>
                <a:lnTo>
                  <a:pt x="1087" y="2139"/>
                </a:lnTo>
                <a:lnTo>
                  <a:pt x="1087" y="2138"/>
                </a:lnTo>
                <a:lnTo>
                  <a:pt x="1087" y="2137"/>
                </a:lnTo>
                <a:lnTo>
                  <a:pt x="1087" y="2135"/>
                </a:lnTo>
                <a:lnTo>
                  <a:pt x="1087" y="2134"/>
                </a:lnTo>
                <a:lnTo>
                  <a:pt x="1089" y="2134"/>
                </a:lnTo>
                <a:lnTo>
                  <a:pt x="1089" y="2133"/>
                </a:lnTo>
                <a:lnTo>
                  <a:pt x="1089" y="2132"/>
                </a:lnTo>
                <a:lnTo>
                  <a:pt x="1089" y="2131"/>
                </a:lnTo>
                <a:lnTo>
                  <a:pt x="1089" y="2129"/>
                </a:lnTo>
                <a:lnTo>
                  <a:pt x="1089" y="2128"/>
                </a:lnTo>
                <a:lnTo>
                  <a:pt x="1089" y="2127"/>
                </a:lnTo>
                <a:lnTo>
                  <a:pt x="1089" y="2126"/>
                </a:lnTo>
                <a:lnTo>
                  <a:pt x="1089" y="2125"/>
                </a:lnTo>
                <a:lnTo>
                  <a:pt x="1090" y="2123"/>
                </a:lnTo>
                <a:lnTo>
                  <a:pt x="1090" y="2122"/>
                </a:lnTo>
                <a:lnTo>
                  <a:pt x="1090" y="2121"/>
                </a:lnTo>
                <a:lnTo>
                  <a:pt x="1090" y="2120"/>
                </a:lnTo>
                <a:lnTo>
                  <a:pt x="1090" y="2119"/>
                </a:lnTo>
                <a:lnTo>
                  <a:pt x="1090" y="2117"/>
                </a:lnTo>
                <a:lnTo>
                  <a:pt x="1090" y="2116"/>
                </a:lnTo>
                <a:lnTo>
                  <a:pt x="1090" y="2115"/>
                </a:lnTo>
                <a:lnTo>
                  <a:pt x="1091" y="2114"/>
                </a:lnTo>
                <a:lnTo>
                  <a:pt x="1091" y="2113"/>
                </a:lnTo>
                <a:lnTo>
                  <a:pt x="1091" y="2112"/>
                </a:lnTo>
                <a:lnTo>
                  <a:pt x="1091" y="2110"/>
                </a:lnTo>
                <a:lnTo>
                  <a:pt x="1091" y="2109"/>
                </a:lnTo>
                <a:lnTo>
                  <a:pt x="1092" y="2107"/>
                </a:lnTo>
                <a:lnTo>
                  <a:pt x="1092" y="2106"/>
                </a:lnTo>
                <a:lnTo>
                  <a:pt x="1093" y="2103"/>
                </a:lnTo>
                <a:lnTo>
                  <a:pt x="1093" y="2102"/>
                </a:lnTo>
                <a:lnTo>
                  <a:pt x="1093" y="2101"/>
                </a:lnTo>
                <a:lnTo>
                  <a:pt x="1093" y="2100"/>
                </a:lnTo>
                <a:lnTo>
                  <a:pt x="1093" y="2098"/>
                </a:lnTo>
                <a:lnTo>
                  <a:pt x="1093" y="2097"/>
                </a:lnTo>
                <a:lnTo>
                  <a:pt x="1093" y="2095"/>
                </a:lnTo>
                <a:lnTo>
                  <a:pt x="1093" y="2094"/>
                </a:lnTo>
                <a:lnTo>
                  <a:pt x="1093" y="2092"/>
                </a:lnTo>
                <a:lnTo>
                  <a:pt x="1093" y="2091"/>
                </a:lnTo>
                <a:lnTo>
                  <a:pt x="1093" y="2090"/>
                </a:lnTo>
                <a:lnTo>
                  <a:pt x="1093" y="2089"/>
                </a:lnTo>
                <a:lnTo>
                  <a:pt x="1092" y="2088"/>
                </a:lnTo>
                <a:lnTo>
                  <a:pt x="1092" y="2087"/>
                </a:lnTo>
                <a:lnTo>
                  <a:pt x="1092" y="2085"/>
                </a:lnTo>
                <a:lnTo>
                  <a:pt x="1092" y="2084"/>
                </a:lnTo>
                <a:lnTo>
                  <a:pt x="1093" y="2084"/>
                </a:lnTo>
                <a:lnTo>
                  <a:pt x="1093" y="2082"/>
                </a:lnTo>
                <a:lnTo>
                  <a:pt x="1093" y="2081"/>
                </a:lnTo>
                <a:lnTo>
                  <a:pt x="1094" y="2079"/>
                </a:lnTo>
                <a:lnTo>
                  <a:pt x="1094" y="2078"/>
                </a:lnTo>
                <a:lnTo>
                  <a:pt x="1096" y="2077"/>
                </a:lnTo>
                <a:lnTo>
                  <a:pt x="1096" y="2076"/>
                </a:lnTo>
                <a:lnTo>
                  <a:pt x="1096" y="2075"/>
                </a:lnTo>
                <a:lnTo>
                  <a:pt x="1097" y="2072"/>
                </a:lnTo>
                <a:lnTo>
                  <a:pt x="1097" y="2071"/>
                </a:lnTo>
                <a:lnTo>
                  <a:pt x="1097" y="2070"/>
                </a:lnTo>
                <a:lnTo>
                  <a:pt x="1097" y="2069"/>
                </a:lnTo>
                <a:lnTo>
                  <a:pt x="1098" y="2067"/>
                </a:lnTo>
                <a:lnTo>
                  <a:pt x="1098" y="2066"/>
                </a:lnTo>
                <a:lnTo>
                  <a:pt x="1098" y="2065"/>
                </a:lnTo>
                <a:lnTo>
                  <a:pt x="1098" y="2064"/>
                </a:lnTo>
                <a:lnTo>
                  <a:pt x="1098" y="2063"/>
                </a:lnTo>
                <a:lnTo>
                  <a:pt x="1098" y="2060"/>
                </a:lnTo>
                <a:lnTo>
                  <a:pt x="1098" y="2059"/>
                </a:lnTo>
                <a:lnTo>
                  <a:pt x="1098" y="2058"/>
                </a:lnTo>
                <a:lnTo>
                  <a:pt x="1098" y="2057"/>
                </a:lnTo>
                <a:lnTo>
                  <a:pt x="1098" y="2056"/>
                </a:lnTo>
                <a:lnTo>
                  <a:pt x="1098" y="2054"/>
                </a:lnTo>
                <a:lnTo>
                  <a:pt x="1098" y="2053"/>
                </a:lnTo>
                <a:lnTo>
                  <a:pt x="1098" y="2052"/>
                </a:lnTo>
                <a:lnTo>
                  <a:pt x="1098" y="2051"/>
                </a:lnTo>
                <a:lnTo>
                  <a:pt x="1098" y="2050"/>
                </a:lnTo>
                <a:lnTo>
                  <a:pt x="1098" y="2048"/>
                </a:lnTo>
                <a:lnTo>
                  <a:pt x="1098" y="2047"/>
                </a:lnTo>
                <a:lnTo>
                  <a:pt x="1098" y="2046"/>
                </a:lnTo>
                <a:lnTo>
                  <a:pt x="1098" y="2045"/>
                </a:lnTo>
                <a:lnTo>
                  <a:pt x="1098" y="2044"/>
                </a:lnTo>
                <a:lnTo>
                  <a:pt x="1098" y="2042"/>
                </a:lnTo>
                <a:lnTo>
                  <a:pt x="1098" y="2041"/>
                </a:lnTo>
                <a:lnTo>
                  <a:pt x="1098" y="2040"/>
                </a:lnTo>
                <a:lnTo>
                  <a:pt x="1098" y="2039"/>
                </a:lnTo>
                <a:lnTo>
                  <a:pt x="1098" y="2038"/>
                </a:lnTo>
                <a:lnTo>
                  <a:pt x="1098" y="2037"/>
                </a:lnTo>
                <a:lnTo>
                  <a:pt x="1097" y="2037"/>
                </a:lnTo>
                <a:lnTo>
                  <a:pt x="1097" y="2035"/>
                </a:lnTo>
                <a:lnTo>
                  <a:pt x="1097" y="2034"/>
                </a:lnTo>
                <a:lnTo>
                  <a:pt x="1097" y="2033"/>
                </a:lnTo>
                <a:lnTo>
                  <a:pt x="1097" y="2032"/>
                </a:lnTo>
                <a:lnTo>
                  <a:pt x="1097" y="2031"/>
                </a:lnTo>
                <a:lnTo>
                  <a:pt x="1097" y="2029"/>
                </a:lnTo>
                <a:lnTo>
                  <a:pt x="1097" y="2028"/>
                </a:lnTo>
                <a:lnTo>
                  <a:pt x="1097" y="2027"/>
                </a:lnTo>
                <a:lnTo>
                  <a:pt x="1097" y="2026"/>
                </a:lnTo>
                <a:lnTo>
                  <a:pt x="1097" y="2025"/>
                </a:lnTo>
                <a:lnTo>
                  <a:pt x="1097" y="2023"/>
                </a:lnTo>
                <a:lnTo>
                  <a:pt x="1097" y="2022"/>
                </a:lnTo>
                <a:lnTo>
                  <a:pt x="1097" y="2021"/>
                </a:lnTo>
                <a:lnTo>
                  <a:pt x="1097" y="2020"/>
                </a:lnTo>
                <a:lnTo>
                  <a:pt x="1097" y="2019"/>
                </a:lnTo>
                <a:lnTo>
                  <a:pt x="1097" y="2017"/>
                </a:lnTo>
                <a:lnTo>
                  <a:pt x="1097" y="2016"/>
                </a:lnTo>
                <a:lnTo>
                  <a:pt x="1097" y="2015"/>
                </a:lnTo>
                <a:lnTo>
                  <a:pt x="1097" y="2014"/>
                </a:lnTo>
                <a:lnTo>
                  <a:pt x="1097" y="2013"/>
                </a:lnTo>
                <a:lnTo>
                  <a:pt x="1097" y="2012"/>
                </a:lnTo>
                <a:lnTo>
                  <a:pt x="1097" y="2010"/>
                </a:lnTo>
                <a:lnTo>
                  <a:pt x="1097" y="2009"/>
                </a:lnTo>
                <a:lnTo>
                  <a:pt x="1097" y="2008"/>
                </a:lnTo>
                <a:lnTo>
                  <a:pt x="1097" y="2007"/>
                </a:lnTo>
                <a:lnTo>
                  <a:pt x="1097" y="2006"/>
                </a:lnTo>
                <a:lnTo>
                  <a:pt x="1097" y="2004"/>
                </a:lnTo>
                <a:lnTo>
                  <a:pt x="1097" y="2003"/>
                </a:lnTo>
                <a:lnTo>
                  <a:pt x="1097" y="2002"/>
                </a:lnTo>
                <a:lnTo>
                  <a:pt x="1097" y="2001"/>
                </a:lnTo>
                <a:lnTo>
                  <a:pt x="1097" y="2000"/>
                </a:lnTo>
                <a:lnTo>
                  <a:pt x="1097" y="1998"/>
                </a:lnTo>
                <a:lnTo>
                  <a:pt x="1097" y="1997"/>
                </a:lnTo>
                <a:lnTo>
                  <a:pt x="1097" y="1996"/>
                </a:lnTo>
                <a:lnTo>
                  <a:pt x="1097" y="1995"/>
                </a:lnTo>
                <a:lnTo>
                  <a:pt x="1097" y="1994"/>
                </a:lnTo>
                <a:lnTo>
                  <a:pt x="1097" y="1993"/>
                </a:lnTo>
                <a:lnTo>
                  <a:pt x="1096" y="1991"/>
                </a:lnTo>
                <a:lnTo>
                  <a:pt x="1097" y="1990"/>
                </a:lnTo>
                <a:lnTo>
                  <a:pt x="1096" y="1990"/>
                </a:lnTo>
                <a:lnTo>
                  <a:pt x="1096" y="1989"/>
                </a:lnTo>
                <a:lnTo>
                  <a:pt x="1096" y="1988"/>
                </a:lnTo>
                <a:lnTo>
                  <a:pt x="1096" y="1987"/>
                </a:lnTo>
                <a:lnTo>
                  <a:pt x="1096" y="1985"/>
                </a:lnTo>
                <a:lnTo>
                  <a:pt x="1096" y="1983"/>
                </a:lnTo>
                <a:lnTo>
                  <a:pt x="1096" y="1982"/>
                </a:lnTo>
                <a:lnTo>
                  <a:pt x="1096" y="1981"/>
                </a:lnTo>
                <a:lnTo>
                  <a:pt x="1096" y="1979"/>
                </a:lnTo>
                <a:lnTo>
                  <a:pt x="1096" y="1978"/>
                </a:lnTo>
                <a:lnTo>
                  <a:pt x="1096" y="1977"/>
                </a:lnTo>
                <a:lnTo>
                  <a:pt x="1096" y="1976"/>
                </a:lnTo>
                <a:lnTo>
                  <a:pt x="1094" y="1975"/>
                </a:lnTo>
                <a:lnTo>
                  <a:pt x="1094" y="1973"/>
                </a:lnTo>
                <a:lnTo>
                  <a:pt x="1094" y="1972"/>
                </a:lnTo>
                <a:lnTo>
                  <a:pt x="1094" y="1971"/>
                </a:lnTo>
                <a:lnTo>
                  <a:pt x="1094" y="1970"/>
                </a:lnTo>
                <a:lnTo>
                  <a:pt x="1094" y="1969"/>
                </a:lnTo>
                <a:lnTo>
                  <a:pt x="1094" y="1968"/>
                </a:lnTo>
                <a:lnTo>
                  <a:pt x="1094" y="1966"/>
                </a:lnTo>
                <a:lnTo>
                  <a:pt x="1094" y="1965"/>
                </a:lnTo>
                <a:lnTo>
                  <a:pt x="1093" y="1964"/>
                </a:lnTo>
                <a:lnTo>
                  <a:pt x="1093" y="1963"/>
                </a:lnTo>
                <a:lnTo>
                  <a:pt x="1093" y="1962"/>
                </a:lnTo>
                <a:lnTo>
                  <a:pt x="1093" y="1960"/>
                </a:lnTo>
                <a:lnTo>
                  <a:pt x="1093" y="1959"/>
                </a:lnTo>
                <a:lnTo>
                  <a:pt x="1093" y="1957"/>
                </a:lnTo>
                <a:lnTo>
                  <a:pt x="1092" y="1957"/>
                </a:lnTo>
                <a:lnTo>
                  <a:pt x="1092" y="1956"/>
                </a:lnTo>
                <a:lnTo>
                  <a:pt x="1092" y="1954"/>
                </a:lnTo>
                <a:lnTo>
                  <a:pt x="1092" y="1953"/>
                </a:lnTo>
                <a:lnTo>
                  <a:pt x="1092" y="1952"/>
                </a:lnTo>
                <a:lnTo>
                  <a:pt x="1092" y="1951"/>
                </a:lnTo>
                <a:lnTo>
                  <a:pt x="1091" y="1950"/>
                </a:lnTo>
                <a:lnTo>
                  <a:pt x="1091" y="1948"/>
                </a:lnTo>
                <a:lnTo>
                  <a:pt x="1091" y="1947"/>
                </a:lnTo>
                <a:lnTo>
                  <a:pt x="1091" y="1946"/>
                </a:lnTo>
                <a:lnTo>
                  <a:pt x="1091" y="1945"/>
                </a:lnTo>
                <a:lnTo>
                  <a:pt x="1090" y="1944"/>
                </a:lnTo>
                <a:lnTo>
                  <a:pt x="1090" y="1943"/>
                </a:lnTo>
                <a:lnTo>
                  <a:pt x="1090" y="1941"/>
                </a:lnTo>
                <a:lnTo>
                  <a:pt x="1090" y="1940"/>
                </a:lnTo>
                <a:lnTo>
                  <a:pt x="1089" y="1940"/>
                </a:lnTo>
                <a:lnTo>
                  <a:pt x="1089" y="1939"/>
                </a:lnTo>
                <a:lnTo>
                  <a:pt x="1089" y="1938"/>
                </a:lnTo>
                <a:lnTo>
                  <a:pt x="1087" y="1937"/>
                </a:lnTo>
                <a:lnTo>
                  <a:pt x="1087" y="1935"/>
                </a:lnTo>
                <a:lnTo>
                  <a:pt x="1087" y="1934"/>
                </a:lnTo>
                <a:lnTo>
                  <a:pt x="1087" y="1933"/>
                </a:lnTo>
                <a:lnTo>
                  <a:pt x="1087" y="1932"/>
                </a:lnTo>
                <a:lnTo>
                  <a:pt x="1087" y="1931"/>
                </a:lnTo>
                <a:lnTo>
                  <a:pt x="1086" y="1931"/>
                </a:lnTo>
                <a:lnTo>
                  <a:pt x="1086" y="1929"/>
                </a:lnTo>
                <a:lnTo>
                  <a:pt x="1086" y="1928"/>
                </a:lnTo>
                <a:lnTo>
                  <a:pt x="1086" y="1927"/>
                </a:lnTo>
                <a:lnTo>
                  <a:pt x="1086" y="1926"/>
                </a:lnTo>
                <a:lnTo>
                  <a:pt x="1086" y="1925"/>
                </a:lnTo>
                <a:lnTo>
                  <a:pt x="1085" y="1925"/>
                </a:lnTo>
                <a:lnTo>
                  <a:pt x="1085" y="1923"/>
                </a:lnTo>
                <a:lnTo>
                  <a:pt x="1085" y="1922"/>
                </a:lnTo>
                <a:lnTo>
                  <a:pt x="1085" y="1921"/>
                </a:lnTo>
                <a:lnTo>
                  <a:pt x="1084" y="1921"/>
                </a:lnTo>
                <a:lnTo>
                  <a:pt x="1084" y="1920"/>
                </a:lnTo>
                <a:lnTo>
                  <a:pt x="1083" y="1919"/>
                </a:lnTo>
                <a:lnTo>
                  <a:pt x="1083" y="1918"/>
                </a:lnTo>
                <a:lnTo>
                  <a:pt x="1083" y="1916"/>
                </a:lnTo>
                <a:lnTo>
                  <a:pt x="1083" y="1915"/>
                </a:lnTo>
                <a:lnTo>
                  <a:pt x="1081" y="1915"/>
                </a:lnTo>
                <a:lnTo>
                  <a:pt x="1081" y="1914"/>
                </a:lnTo>
                <a:lnTo>
                  <a:pt x="1081" y="1913"/>
                </a:lnTo>
                <a:lnTo>
                  <a:pt x="1080" y="1912"/>
                </a:lnTo>
                <a:lnTo>
                  <a:pt x="1080" y="1910"/>
                </a:lnTo>
                <a:lnTo>
                  <a:pt x="1080" y="1909"/>
                </a:lnTo>
                <a:lnTo>
                  <a:pt x="1079" y="1908"/>
                </a:lnTo>
                <a:lnTo>
                  <a:pt x="1079" y="1907"/>
                </a:lnTo>
                <a:lnTo>
                  <a:pt x="1079" y="1906"/>
                </a:lnTo>
                <a:lnTo>
                  <a:pt x="1078" y="1906"/>
                </a:lnTo>
                <a:lnTo>
                  <a:pt x="1078" y="1904"/>
                </a:lnTo>
                <a:lnTo>
                  <a:pt x="1078" y="1903"/>
                </a:lnTo>
                <a:lnTo>
                  <a:pt x="1077" y="1902"/>
                </a:lnTo>
                <a:lnTo>
                  <a:pt x="1077" y="1901"/>
                </a:lnTo>
                <a:lnTo>
                  <a:pt x="1075" y="1900"/>
                </a:lnTo>
                <a:lnTo>
                  <a:pt x="1075" y="1898"/>
                </a:lnTo>
                <a:lnTo>
                  <a:pt x="1075" y="1897"/>
                </a:lnTo>
                <a:lnTo>
                  <a:pt x="1074" y="1897"/>
                </a:lnTo>
                <a:lnTo>
                  <a:pt x="1074" y="1896"/>
                </a:lnTo>
                <a:lnTo>
                  <a:pt x="1074" y="1895"/>
                </a:lnTo>
                <a:lnTo>
                  <a:pt x="1073" y="1894"/>
                </a:lnTo>
                <a:lnTo>
                  <a:pt x="1073" y="1893"/>
                </a:lnTo>
                <a:lnTo>
                  <a:pt x="1072" y="1891"/>
                </a:lnTo>
                <a:lnTo>
                  <a:pt x="1072" y="1890"/>
                </a:lnTo>
                <a:lnTo>
                  <a:pt x="1071" y="1889"/>
                </a:lnTo>
                <a:lnTo>
                  <a:pt x="1071" y="1888"/>
                </a:lnTo>
                <a:lnTo>
                  <a:pt x="1071" y="1887"/>
                </a:lnTo>
                <a:lnTo>
                  <a:pt x="1069" y="1885"/>
                </a:lnTo>
                <a:lnTo>
                  <a:pt x="1069" y="1884"/>
                </a:lnTo>
                <a:lnTo>
                  <a:pt x="1068" y="1883"/>
                </a:lnTo>
                <a:lnTo>
                  <a:pt x="1068" y="1882"/>
                </a:lnTo>
                <a:lnTo>
                  <a:pt x="1067" y="1881"/>
                </a:lnTo>
                <a:lnTo>
                  <a:pt x="1067" y="1879"/>
                </a:lnTo>
                <a:lnTo>
                  <a:pt x="1066" y="1878"/>
                </a:lnTo>
                <a:lnTo>
                  <a:pt x="1066" y="1877"/>
                </a:lnTo>
                <a:lnTo>
                  <a:pt x="1065" y="1876"/>
                </a:lnTo>
                <a:lnTo>
                  <a:pt x="1064" y="1876"/>
                </a:lnTo>
                <a:lnTo>
                  <a:pt x="1064" y="1875"/>
                </a:lnTo>
                <a:lnTo>
                  <a:pt x="1065" y="1875"/>
                </a:lnTo>
                <a:lnTo>
                  <a:pt x="1065" y="1873"/>
                </a:lnTo>
                <a:lnTo>
                  <a:pt x="1067" y="1872"/>
                </a:lnTo>
                <a:lnTo>
                  <a:pt x="1068" y="1875"/>
                </a:lnTo>
                <a:lnTo>
                  <a:pt x="1068" y="1876"/>
                </a:lnTo>
                <a:lnTo>
                  <a:pt x="1068" y="1877"/>
                </a:lnTo>
                <a:lnTo>
                  <a:pt x="1071" y="1879"/>
                </a:lnTo>
                <a:lnTo>
                  <a:pt x="1072" y="1879"/>
                </a:lnTo>
                <a:lnTo>
                  <a:pt x="1072" y="1878"/>
                </a:lnTo>
                <a:lnTo>
                  <a:pt x="1073" y="1878"/>
                </a:lnTo>
                <a:lnTo>
                  <a:pt x="1074" y="1878"/>
                </a:lnTo>
                <a:lnTo>
                  <a:pt x="1075" y="1877"/>
                </a:lnTo>
                <a:lnTo>
                  <a:pt x="1077" y="1877"/>
                </a:lnTo>
                <a:lnTo>
                  <a:pt x="1079" y="1877"/>
                </a:lnTo>
                <a:lnTo>
                  <a:pt x="1079" y="1876"/>
                </a:lnTo>
                <a:lnTo>
                  <a:pt x="1080" y="1875"/>
                </a:lnTo>
                <a:lnTo>
                  <a:pt x="1081" y="1873"/>
                </a:lnTo>
                <a:lnTo>
                  <a:pt x="1081" y="1871"/>
                </a:lnTo>
                <a:lnTo>
                  <a:pt x="1081" y="1872"/>
                </a:lnTo>
                <a:lnTo>
                  <a:pt x="1083" y="1873"/>
                </a:lnTo>
                <a:lnTo>
                  <a:pt x="1084" y="1872"/>
                </a:lnTo>
                <a:lnTo>
                  <a:pt x="1085" y="1872"/>
                </a:lnTo>
                <a:lnTo>
                  <a:pt x="1085" y="1871"/>
                </a:lnTo>
                <a:lnTo>
                  <a:pt x="1085" y="1870"/>
                </a:lnTo>
                <a:lnTo>
                  <a:pt x="1085" y="1869"/>
                </a:lnTo>
                <a:lnTo>
                  <a:pt x="1086" y="1869"/>
                </a:lnTo>
                <a:lnTo>
                  <a:pt x="1087" y="1869"/>
                </a:lnTo>
                <a:lnTo>
                  <a:pt x="1089" y="1868"/>
                </a:lnTo>
                <a:lnTo>
                  <a:pt x="1089" y="1866"/>
                </a:lnTo>
                <a:lnTo>
                  <a:pt x="1089" y="1865"/>
                </a:lnTo>
                <a:lnTo>
                  <a:pt x="1089" y="1864"/>
                </a:lnTo>
                <a:lnTo>
                  <a:pt x="1087" y="1865"/>
                </a:lnTo>
                <a:lnTo>
                  <a:pt x="1087" y="1864"/>
                </a:lnTo>
                <a:lnTo>
                  <a:pt x="1089" y="1862"/>
                </a:lnTo>
                <a:lnTo>
                  <a:pt x="1087" y="1862"/>
                </a:lnTo>
                <a:lnTo>
                  <a:pt x="1086" y="1863"/>
                </a:lnTo>
                <a:lnTo>
                  <a:pt x="1086" y="1862"/>
                </a:lnTo>
                <a:lnTo>
                  <a:pt x="1085" y="1862"/>
                </a:lnTo>
                <a:lnTo>
                  <a:pt x="1086" y="1862"/>
                </a:lnTo>
                <a:lnTo>
                  <a:pt x="1086" y="1863"/>
                </a:lnTo>
                <a:lnTo>
                  <a:pt x="1084" y="1863"/>
                </a:lnTo>
                <a:lnTo>
                  <a:pt x="1083" y="1864"/>
                </a:lnTo>
                <a:lnTo>
                  <a:pt x="1083" y="1865"/>
                </a:lnTo>
                <a:lnTo>
                  <a:pt x="1083" y="1866"/>
                </a:lnTo>
                <a:lnTo>
                  <a:pt x="1080" y="1866"/>
                </a:lnTo>
                <a:lnTo>
                  <a:pt x="1080" y="1868"/>
                </a:lnTo>
                <a:lnTo>
                  <a:pt x="1079" y="1868"/>
                </a:lnTo>
                <a:lnTo>
                  <a:pt x="1079" y="1869"/>
                </a:lnTo>
                <a:lnTo>
                  <a:pt x="1078" y="1869"/>
                </a:lnTo>
                <a:lnTo>
                  <a:pt x="1077" y="1870"/>
                </a:lnTo>
                <a:lnTo>
                  <a:pt x="1075" y="1870"/>
                </a:lnTo>
                <a:lnTo>
                  <a:pt x="1075" y="1869"/>
                </a:lnTo>
                <a:lnTo>
                  <a:pt x="1073" y="1868"/>
                </a:lnTo>
                <a:lnTo>
                  <a:pt x="1069" y="1868"/>
                </a:lnTo>
                <a:lnTo>
                  <a:pt x="1067" y="1866"/>
                </a:lnTo>
                <a:lnTo>
                  <a:pt x="1066" y="1866"/>
                </a:lnTo>
                <a:lnTo>
                  <a:pt x="1065" y="1868"/>
                </a:lnTo>
                <a:lnTo>
                  <a:pt x="1066" y="1868"/>
                </a:lnTo>
                <a:lnTo>
                  <a:pt x="1067" y="1868"/>
                </a:lnTo>
                <a:lnTo>
                  <a:pt x="1067" y="1869"/>
                </a:lnTo>
                <a:lnTo>
                  <a:pt x="1067" y="1870"/>
                </a:lnTo>
                <a:lnTo>
                  <a:pt x="1067" y="1871"/>
                </a:lnTo>
                <a:lnTo>
                  <a:pt x="1067" y="1872"/>
                </a:lnTo>
                <a:lnTo>
                  <a:pt x="1064" y="1873"/>
                </a:lnTo>
                <a:lnTo>
                  <a:pt x="1064" y="1872"/>
                </a:lnTo>
                <a:lnTo>
                  <a:pt x="1062" y="1872"/>
                </a:lnTo>
                <a:lnTo>
                  <a:pt x="1062" y="1871"/>
                </a:lnTo>
                <a:lnTo>
                  <a:pt x="1062" y="1870"/>
                </a:lnTo>
                <a:lnTo>
                  <a:pt x="1062" y="1869"/>
                </a:lnTo>
                <a:lnTo>
                  <a:pt x="1061" y="1869"/>
                </a:lnTo>
                <a:lnTo>
                  <a:pt x="1061" y="1868"/>
                </a:lnTo>
                <a:lnTo>
                  <a:pt x="1061" y="1866"/>
                </a:lnTo>
                <a:lnTo>
                  <a:pt x="1060" y="1866"/>
                </a:lnTo>
                <a:lnTo>
                  <a:pt x="1060" y="1865"/>
                </a:lnTo>
                <a:lnTo>
                  <a:pt x="1060" y="1864"/>
                </a:lnTo>
                <a:lnTo>
                  <a:pt x="1059" y="1864"/>
                </a:lnTo>
                <a:lnTo>
                  <a:pt x="1059" y="1863"/>
                </a:lnTo>
                <a:lnTo>
                  <a:pt x="1059" y="1862"/>
                </a:lnTo>
                <a:lnTo>
                  <a:pt x="1058" y="1860"/>
                </a:lnTo>
                <a:lnTo>
                  <a:pt x="1058" y="1859"/>
                </a:lnTo>
                <a:lnTo>
                  <a:pt x="1056" y="1858"/>
                </a:lnTo>
                <a:lnTo>
                  <a:pt x="1056" y="1857"/>
                </a:lnTo>
                <a:lnTo>
                  <a:pt x="1055" y="1856"/>
                </a:lnTo>
                <a:lnTo>
                  <a:pt x="1055" y="1854"/>
                </a:lnTo>
                <a:lnTo>
                  <a:pt x="1054" y="1853"/>
                </a:lnTo>
                <a:lnTo>
                  <a:pt x="1054" y="1852"/>
                </a:lnTo>
                <a:lnTo>
                  <a:pt x="1053" y="1851"/>
                </a:lnTo>
                <a:lnTo>
                  <a:pt x="1053" y="1850"/>
                </a:lnTo>
                <a:lnTo>
                  <a:pt x="1052" y="1848"/>
                </a:lnTo>
                <a:lnTo>
                  <a:pt x="1052" y="1847"/>
                </a:lnTo>
                <a:lnTo>
                  <a:pt x="1050" y="1846"/>
                </a:lnTo>
                <a:lnTo>
                  <a:pt x="1050" y="1845"/>
                </a:lnTo>
                <a:lnTo>
                  <a:pt x="1050" y="1844"/>
                </a:lnTo>
                <a:lnTo>
                  <a:pt x="1049" y="1843"/>
                </a:lnTo>
                <a:lnTo>
                  <a:pt x="1049" y="1841"/>
                </a:lnTo>
                <a:lnTo>
                  <a:pt x="1048" y="1840"/>
                </a:lnTo>
                <a:lnTo>
                  <a:pt x="1048" y="1839"/>
                </a:lnTo>
                <a:lnTo>
                  <a:pt x="1047" y="1838"/>
                </a:lnTo>
                <a:lnTo>
                  <a:pt x="1047" y="1837"/>
                </a:lnTo>
                <a:lnTo>
                  <a:pt x="1047" y="1835"/>
                </a:lnTo>
                <a:lnTo>
                  <a:pt x="1046" y="1835"/>
                </a:lnTo>
                <a:lnTo>
                  <a:pt x="1046" y="1834"/>
                </a:lnTo>
                <a:lnTo>
                  <a:pt x="1046" y="1833"/>
                </a:lnTo>
                <a:lnTo>
                  <a:pt x="1046" y="1832"/>
                </a:lnTo>
                <a:lnTo>
                  <a:pt x="1044" y="1832"/>
                </a:lnTo>
                <a:lnTo>
                  <a:pt x="1044" y="1831"/>
                </a:lnTo>
                <a:lnTo>
                  <a:pt x="1044" y="1829"/>
                </a:lnTo>
                <a:lnTo>
                  <a:pt x="1043" y="1828"/>
                </a:lnTo>
                <a:lnTo>
                  <a:pt x="1043" y="1827"/>
                </a:lnTo>
                <a:lnTo>
                  <a:pt x="1043" y="1826"/>
                </a:lnTo>
                <a:lnTo>
                  <a:pt x="1042" y="1825"/>
                </a:lnTo>
                <a:lnTo>
                  <a:pt x="1042" y="1823"/>
                </a:lnTo>
                <a:lnTo>
                  <a:pt x="1042" y="1822"/>
                </a:lnTo>
                <a:lnTo>
                  <a:pt x="1041" y="1822"/>
                </a:lnTo>
                <a:lnTo>
                  <a:pt x="1041" y="1821"/>
                </a:lnTo>
                <a:lnTo>
                  <a:pt x="1041" y="1820"/>
                </a:lnTo>
                <a:lnTo>
                  <a:pt x="1041" y="1819"/>
                </a:lnTo>
                <a:lnTo>
                  <a:pt x="1041" y="1818"/>
                </a:lnTo>
                <a:lnTo>
                  <a:pt x="1040" y="1816"/>
                </a:lnTo>
                <a:lnTo>
                  <a:pt x="1040" y="1815"/>
                </a:lnTo>
                <a:lnTo>
                  <a:pt x="1039" y="1814"/>
                </a:lnTo>
                <a:lnTo>
                  <a:pt x="1039" y="1813"/>
                </a:lnTo>
                <a:lnTo>
                  <a:pt x="1039" y="1812"/>
                </a:lnTo>
                <a:lnTo>
                  <a:pt x="1037" y="1810"/>
                </a:lnTo>
                <a:lnTo>
                  <a:pt x="1037" y="1809"/>
                </a:lnTo>
                <a:lnTo>
                  <a:pt x="1037" y="1808"/>
                </a:lnTo>
                <a:lnTo>
                  <a:pt x="1037" y="1807"/>
                </a:lnTo>
                <a:lnTo>
                  <a:pt x="1036" y="1807"/>
                </a:lnTo>
                <a:lnTo>
                  <a:pt x="1036" y="1806"/>
                </a:lnTo>
                <a:lnTo>
                  <a:pt x="1036" y="1804"/>
                </a:lnTo>
                <a:lnTo>
                  <a:pt x="1036" y="1803"/>
                </a:lnTo>
                <a:lnTo>
                  <a:pt x="1036" y="1802"/>
                </a:lnTo>
                <a:lnTo>
                  <a:pt x="1035" y="1801"/>
                </a:lnTo>
                <a:lnTo>
                  <a:pt x="1035" y="1800"/>
                </a:lnTo>
                <a:lnTo>
                  <a:pt x="1035" y="1799"/>
                </a:lnTo>
                <a:lnTo>
                  <a:pt x="1035" y="1797"/>
                </a:lnTo>
                <a:lnTo>
                  <a:pt x="1034" y="1797"/>
                </a:lnTo>
                <a:lnTo>
                  <a:pt x="1034" y="1796"/>
                </a:lnTo>
                <a:lnTo>
                  <a:pt x="1034" y="1795"/>
                </a:lnTo>
                <a:lnTo>
                  <a:pt x="1034" y="1794"/>
                </a:lnTo>
                <a:lnTo>
                  <a:pt x="1034" y="1793"/>
                </a:lnTo>
                <a:lnTo>
                  <a:pt x="1033" y="1791"/>
                </a:lnTo>
                <a:lnTo>
                  <a:pt x="1033" y="1790"/>
                </a:lnTo>
                <a:lnTo>
                  <a:pt x="1033" y="1789"/>
                </a:lnTo>
                <a:lnTo>
                  <a:pt x="1033" y="1788"/>
                </a:lnTo>
                <a:lnTo>
                  <a:pt x="1033" y="1787"/>
                </a:lnTo>
                <a:lnTo>
                  <a:pt x="1031" y="1785"/>
                </a:lnTo>
                <a:lnTo>
                  <a:pt x="1031" y="1784"/>
                </a:lnTo>
                <a:lnTo>
                  <a:pt x="1031" y="1783"/>
                </a:lnTo>
                <a:lnTo>
                  <a:pt x="1031" y="1782"/>
                </a:lnTo>
                <a:lnTo>
                  <a:pt x="1030" y="1781"/>
                </a:lnTo>
                <a:lnTo>
                  <a:pt x="1030" y="1779"/>
                </a:lnTo>
                <a:lnTo>
                  <a:pt x="1030" y="1778"/>
                </a:lnTo>
                <a:lnTo>
                  <a:pt x="1029" y="1777"/>
                </a:lnTo>
                <a:lnTo>
                  <a:pt x="1029" y="1776"/>
                </a:lnTo>
                <a:lnTo>
                  <a:pt x="1029" y="1775"/>
                </a:lnTo>
                <a:lnTo>
                  <a:pt x="1028" y="1774"/>
                </a:lnTo>
                <a:lnTo>
                  <a:pt x="1028" y="1772"/>
                </a:lnTo>
                <a:lnTo>
                  <a:pt x="1028" y="1771"/>
                </a:lnTo>
                <a:lnTo>
                  <a:pt x="1027" y="1771"/>
                </a:lnTo>
                <a:lnTo>
                  <a:pt x="1027" y="1770"/>
                </a:lnTo>
                <a:lnTo>
                  <a:pt x="1027" y="1769"/>
                </a:lnTo>
                <a:lnTo>
                  <a:pt x="1025" y="1768"/>
                </a:lnTo>
                <a:lnTo>
                  <a:pt x="1025" y="1766"/>
                </a:lnTo>
                <a:lnTo>
                  <a:pt x="1024" y="1765"/>
                </a:lnTo>
                <a:lnTo>
                  <a:pt x="1024" y="1764"/>
                </a:lnTo>
                <a:lnTo>
                  <a:pt x="1023" y="1763"/>
                </a:lnTo>
                <a:lnTo>
                  <a:pt x="1023" y="1762"/>
                </a:lnTo>
                <a:lnTo>
                  <a:pt x="1022" y="1760"/>
                </a:lnTo>
                <a:lnTo>
                  <a:pt x="1022" y="1759"/>
                </a:lnTo>
                <a:lnTo>
                  <a:pt x="1021" y="1758"/>
                </a:lnTo>
                <a:lnTo>
                  <a:pt x="1021" y="1757"/>
                </a:lnTo>
                <a:lnTo>
                  <a:pt x="1019" y="1756"/>
                </a:lnTo>
                <a:lnTo>
                  <a:pt x="1019" y="1754"/>
                </a:lnTo>
                <a:lnTo>
                  <a:pt x="1018" y="1753"/>
                </a:lnTo>
                <a:lnTo>
                  <a:pt x="1018" y="1752"/>
                </a:lnTo>
                <a:lnTo>
                  <a:pt x="1018" y="1751"/>
                </a:lnTo>
                <a:lnTo>
                  <a:pt x="1017" y="1751"/>
                </a:lnTo>
                <a:lnTo>
                  <a:pt x="1017" y="1750"/>
                </a:lnTo>
                <a:lnTo>
                  <a:pt x="1016" y="1749"/>
                </a:lnTo>
                <a:lnTo>
                  <a:pt x="1016" y="1747"/>
                </a:lnTo>
                <a:lnTo>
                  <a:pt x="1016" y="1746"/>
                </a:lnTo>
                <a:lnTo>
                  <a:pt x="1015" y="1745"/>
                </a:lnTo>
                <a:lnTo>
                  <a:pt x="1015" y="1744"/>
                </a:lnTo>
                <a:lnTo>
                  <a:pt x="1015" y="1743"/>
                </a:lnTo>
                <a:lnTo>
                  <a:pt x="1014" y="1743"/>
                </a:lnTo>
                <a:lnTo>
                  <a:pt x="1014" y="1741"/>
                </a:lnTo>
                <a:lnTo>
                  <a:pt x="1014" y="1740"/>
                </a:lnTo>
                <a:lnTo>
                  <a:pt x="1014" y="1739"/>
                </a:lnTo>
                <a:lnTo>
                  <a:pt x="1012" y="1738"/>
                </a:lnTo>
                <a:lnTo>
                  <a:pt x="1012" y="1737"/>
                </a:lnTo>
                <a:lnTo>
                  <a:pt x="1012" y="1735"/>
                </a:lnTo>
                <a:lnTo>
                  <a:pt x="1012" y="1734"/>
                </a:lnTo>
                <a:lnTo>
                  <a:pt x="1012" y="1733"/>
                </a:lnTo>
                <a:lnTo>
                  <a:pt x="1011" y="1733"/>
                </a:lnTo>
                <a:lnTo>
                  <a:pt x="1011" y="1732"/>
                </a:lnTo>
                <a:lnTo>
                  <a:pt x="1011" y="1731"/>
                </a:lnTo>
                <a:lnTo>
                  <a:pt x="1011" y="1729"/>
                </a:lnTo>
                <a:lnTo>
                  <a:pt x="1011" y="1728"/>
                </a:lnTo>
                <a:lnTo>
                  <a:pt x="1011" y="1727"/>
                </a:lnTo>
                <a:lnTo>
                  <a:pt x="1011" y="1726"/>
                </a:lnTo>
                <a:lnTo>
                  <a:pt x="1011" y="1725"/>
                </a:lnTo>
                <a:lnTo>
                  <a:pt x="1011" y="1724"/>
                </a:lnTo>
                <a:lnTo>
                  <a:pt x="1011" y="1722"/>
                </a:lnTo>
                <a:lnTo>
                  <a:pt x="1011" y="1721"/>
                </a:lnTo>
                <a:lnTo>
                  <a:pt x="1011" y="1720"/>
                </a:lnTo>
                <a:lnTo>
                  <a:pt x="1012" y="1719"/>
                </a:lnTo>
                <a:lnTo>
                  <a:pt x="1012" y="1718"/>
                </a:lnTo>
                <a:lnTo>
                  <a:pt x="1012" y="1716"/>
                </a:lnTo>
                <a:lnTo>
                  <a:pt x="1014" y="1714"/>
                </a:lnTo>
                <a:lnTo>
                  <a:pt x="1015" y="1713"/>
                </a:lnTo>
                <a:lnTo>
                  <a:pt x="1015" y="1712"/>
                </a:lnTo>
                <a:lnTo>
                  <a:pt x="1015" y="1710"/>
                </a:lnTo>
                <a:lnTo>
                  <a:pt x="1016" y="1710"/>
                </a:lnTo>
                <a:lnTo>
                  <a:pt x="1017" y="1709"/>
                </a:lnTo>
                <a:lnTo>
                  <a:pt x="1017" y="1708"/>
                </a:lnTo>
                <a:lnTo>
                  <a:pt x="1018" y="1707"/>
                </a:lnTo>
                <a:lnTo>
                  <a:pt x="1018" y="1706"/>
                </a:lnTo>
                <a:lnTo>
                  <a:pt x="1019" y="1704"/>
                </a:lnTo>
                <a:lnTo>
                  <a:pt x="1019" y="1703"/>
                </a:lnTo>
                <a:lnTo>
                  <a:pt x="1021" y="1703"/>
                </a:lnTo>
                <a:lnTo>
                  <a:pt x="1021" y="1702"/>
                </a:lnTo>
                <a:lnTo>
                  <a:pt x="1022" y="1702"/>
                </a:lnTo>
                <a:lnTo>
                  <a:pt x="1022" y="1701"/>
                </a:lnTo>
                <a:lnTo>
                  <a:pt x="1023" y="1701"/>
                </a:lnTo>
                <a:lnTo>
                  <a:pt x="1023" y="1700"/>
                </a:lnTo>
                <a:lnTo>
                  <a:pt x="1024" y="1699"/>
                </a:lnTo>
                <a:lnTo>
                  <a:pt x="1024" y="1697"/>
                </a:lnTo>
                <a:lnTo>
                  <a:pt x="1025" y="1697"/>
                </a:lnTo>
                <a:lnTo>
                  <a:pt x="1025" y="1696"/>
                </a:lnTo>
                <a:lnTo>
                  <a:pt x="1027" y="1696"/>
                </a:lnTo>
                <a:lnTo>
                  <a:pt x="1027" y="1695"/>
                </a:lnTo>
                <a:lnTo>
                  <a:pt x="1028" y="1694"/>
                </a:lnTo>
                <a:lnTo>
                  <a:pt x="1028" y="1693"/>
                </a:lnTo>
                <a:lnTo>
                  <a:pt x="1029" y="1693"/>
                </a:lnTo>
                <a:lnTo>
                  <a:pt x="1029" y="1691"/>
                </a:lnTo>
                <a:lnTo>
                  <a:pt x="1030" y="1691"/>
                </a:lnTo>
                <a:lnTo>
                  <a:pt x="1030" y="1690"/>
                </a:lnTo>
                <a:lnTo>
                  <a:pt x="1031" y="1689"/>
                </a:lnTo>
                <a:lnTo>
                  <a:pt x="1031" y="1688"/>
                </a:lnTo>
                <a:lnTo>
                  <a:pt x="1033" y="1687"/>
                </a:lnTo>
                <a:lnTo>
                  <a:pt x="1033" y="1685"/>
                </a:lnTo>
                <a:lnTo>
                  <a:pt x="1034" y="1684"/>
                </a:lnTo>
                <a:lnTo>
                  <a:pt x="1034" y="1683"/>
                </a:lnTo>
                <a:lnTo>
                  <a:pt x="1035" y="1682"/>
                </a:lnTo>
                <a:lnTo>
                  <a:pt x="1035" y="1681"/>
                </a:lnTo>
                <a:lnTo>
                  <a:pt x="1035" y="1679"/>
                </a:lnTo>
                <a:lnTo>
                  <a:pt x="1036" y="1679"/>
                </a:lnTo>
                <a:lnTo>
                  <a:pt x="1036" y="1678"/>
                </a:lnTo>
                <a:lnTo>
                  <a:pt x="1036" y="1677"/>
                </a:lnTo>
                <a:lnTo>
                  <a:pt x="1037" y="1676"/>
                </a:lnTo>
                <a:lnTo>
                  <a:pt x="1037" y="1675"/>
                </a:lnTo>
                <a:lnTo>
                  <a:pt x="1037" y="1674"/>
                </a:lnTo>
                <a:lnTo>
                  <a:pt x="1039" y="1672"/>
                </a:lnTo>
                <a:lnTo>
                  <a:pt x="1039" y="1671"/>
                </a:lnTo>
                <a:lnTo>
                  <a:pt x="1039" y="1670"/>
                </a:lnTo>
                <a:lnTo>
                  <a:pt x="1039" y="1669"/>
                </a:lnTo>
                <a:lnTo>
                  <a:pt x="1040" y="1668"/>
                </a:lnTo>
                <a:lnTo>
                  <a:pt x="1040" y="1666"/>
                </a:lnTo>
                <a:lnTo>
                  <a:pt x="1040" y="1665"/>
                </a:lnTo>
                <a:lnTo>
                  <a:pt x="1040" y="1664"/>
                </a:lnTo>
                <a:lnTo>
                  <a:pt x="1040" y="1663"/>
                </a:lnTo>
                <a:lnTo>
                  <a:pt x="1040" y="1662"/>
                </a:lnTo>
                <a:lnTo>
                  <a:pt x="1040" y="1660"/>
                </a:lnTo>
                <a:lnTo>
                  <a:pt x="1040" y="1659"/>
                </a:lnTo>
                <a:lnTo>
                  <a:pt x="1040" y="1658"/>
                </a:lnTo>
                <a:lnTo>
                  <a:pt x="1040" y="1657"/>
                </a:lnTo>
                <a:lnTo>
                  <a:pt x="1040" y="1656"/>
                </a:lnTo>
                <a:lnTo>
                  <a:pt x="1040" y="1654"/>
                </a:lnTo>
                <a:lnTo>
                  <a:pt x="1040" y="1653"/>
                </a:lnTo>
                <a:lnTo>
                  <a:pt x="1040" y="1652"/>
                </a:lnTo>
                <a:lnTo>
                  <a:pt x="1040" y="1651"/>
                </a:lnTo>
                <a:lnTo>
                  <a:pt x="1040" y="1650"/>
                </a:lnTo>
                <a:lnTo>
                  <a:pt x="1040" y="1649"/>
                </a:lnTo>
                <a:lnTo>
                  <a:pt x="1039" y="1647"/>
                </a:lnTo>
                <a:lnTo>
                  <a:pt x="1039" y="1646"/>
                </a:lnTo>
                <a:lnTo>
                  <a:pt x="1039" y="1645"/>
                </a:lnTo>
                <a:lnTo>
                  <a:pt x="1037" y="1644"/>
                </a:lnTo>
                <a:lnTo>
                  <a:pt x="1037" y="1643"/>
                </a:lnTo>
                <a:lnTo>
                  <a:pt x="1037" y="1641"/>
                </a:lnTo>
                <a:lnTo>
                  <a:pt x="1037" y="1640"/>
                </a:lnTo>
                <a:lnTo>
                  <a:pt x="1036" y="1638"/>
                </a:lnTo>
                <a:lnTo>
                  <a:pt x="1036" y="1637"/>
                </a:lnTo>
                <a:lnTo>
                  <a:pt x="1036" y="1635"/>
                </a:lnTo>
                <a:lnTo>
                  <a:pt x="1035" y="1635"/>
                </a:lnTo>
                <a:lnTo>
                  <a:pt x="1036" y="1634"/>
                </a:lnTo>
                <a:lnTo>
                  <a:pt x="1035" y="1634"/>
                </a:lnTo>
                <a:lnTo>
                  <a:pt x="1035" y="1633"/>
                </a:lnTo>
                <a:lnTo>
                  <a:pt x="1036" y="1632"/>
                </a:lnTo>
                <a:lnTo>
                  <a:pt x="1036" y="1631"/>
                </a:lnTo>
                <a:lnTo>
                  <a:pt x="1036" y="1629"/>
                </a:lnTo>
                <a:lnTo>
                  <a:pt x="1036" y="1628"/>
                </a:lnTo>
                <a:lnTo>
                  <a:pt x="1036" y="1627"/>
                </a:lnTo>
                <a:lnTo>
                  <a:pt x="1035" y="1627"/>
                </a:lnTo>
                <a:lnTo>
                  <a:pt x="1035" y="1626"/>
                </a:lnTo>
                <a:lnTo>
                  <a:pt x="1035" y="1625"/>
                </a:lnTo>
                <a:lnTo>
                  <a:pt x="1035" y="1624"/>
                </a:lnTo>
                <a:lnTo>
                  <a:pt x="1035" y="1622"/>
                </a:lnTo>
                <a:lnTo>
                  <a:pt x="1035" y="1621"/>
                </a:lnTo>
                <a:lnTo>
                  <a:pt x="1035" y="1620"/>
                </a:lnTo>
                <a:lnTo>
                  <a:pt x="1034" y="1619"/>
                </a:lnTo>
                <a:lnTo>
                  <a:pt x="1034" y="1618"/>
                </a:lnTo>
                <a:lnTo>
                  <a:pt x="1034" y="1616"/>
                </a:lnTo>
                <a:lnTo>
                  <a:pt x="1033" y="1615"/>
                </a:lnTo>
                <a:lnTo>
                  <a:pt x="1033" y="1614"/>
                </a:lnTo>
                <a:lnTo>
                  <a:pt x="1034" y="1614"/>
                </a:lnTo>
                <a:lnTo>
                  <a:pt x="1034" y="1615"/>
                </a:lnTo>
                <a:lnTo>
                  <a:pt x="1034" y="1616"/>
                </a:lnTo>
                <a:lnTo>
                  <a:pt x="1035" y="1618"/>
                </a:lnTo>
                <a:lnTo>
                  <a:pt x="1035" y="1619"/>
                </a:lnTo>
                <a:lnTo>
                  <a:pt x="1036" y="1619"/>
                </a:lnTo>
                <a:lnTo>
                  <a:pt x="1036" y="1620"/>
                </a:lnTo>
                <a:lnTo>
                  <a:pt x="1036" y="1621"/>
                </a:lnTo>
                <a:lnTo>
                  <a:pt x="1037" y="1621"/>
                </a:lnTo>
                <a:lnTo>
                  <a:pt x="1039" y="1621"/>
                </a:lnTo>
                <a:lnTo>
                  <a:pt x="1040" y="1621"/>
                </a:lnTo>
                <a:lnTo>
                  <a:pt x="1041" y="1620"/>
                </a:lnTo>
                <a:lnTo>
                  <a:pt x="1042" y="1619"/>
                </a:lnTo>
                <a:lnTo>
                  <a:pt x="1041" y="1619"/>
                </a:lnTo>
                <a:lnTo>
                  <a:pt x="1040" y="1619"/>
                </a:lnTo>
                <a:lnTo>
                  <a:pt x="1039" y="1619"/>
                </a:lnTo>
                <a:lnTo>
                  <a:pt x="1037" y="1618"/>
                </a:lnTo>
                <a:lnTo>
                  <a:pt x="1037" y="1619"/>
                </a:lnTo>
                <a:lnTo>
                  <a:pt x="1037" y="1618"/>
                </a:lnTo>
                <a:lnTo>
                  <a:pt x="1037" y="1616"/>
                </a:lnTo>
                <a:lnTo>
                  <a:pt x="1036" y="1615"/>
                </a:lnTo>
                <a:lnTo>
                  <a:pt x="1037" y="1615"/>
                </a:lnTo>
                <a:lnTo>
                  <a:pt x="1036" y="1615"/>
                </a:lnTo>
                <a:lnTo>
                  <a:pt x="1035" y="1615"/>
                </a:lnTo>
                <a:lnTo>
                  <a:pt x="1035" y="1614"/>
                </a:lnTo>
                <a:lnTo>
                  <a:pt x="1035" y="1613"/>
                </a:lnTo>
                <a:lnTo>
                  <a:pt x="1035" y="1614"/>
                </a:lnTo>
                <a:lnTo>
                  <a:pt x="1034" y="1614"/>
                </a:lnTo>
                <a:lnTo>
                  <a:pt x="1034" y="1613"/>
                </a:lnTo>
                <a:lnTo>
                  <a:pt x="1033" y="1613"/>
                </a:lnTo>
                <a:lnTo>
                  <a:pt x="1031" y="1613"/>
                </a:lnTo>
                <a:lnTo>
                  <a:pt x="1031" y="1612"/>
                </a:lnTo>
                <a:lnTo>
                  <a:pt x="1033" y="1610"/>
                </a:lnTo>
                <a:lnTo>
                  <a:pt x="1033" y="1609"/>
                </a:lnTo>
                <a:lnTo>
                  <a:pt x="1031" y="1609"/>
                </a:lnTo>
                <a:lnTo>
                  <a:pt x="1031" y="1608"/>
                </a:lnTo>
                <a:lnTo>
                  <a:pt x="1031" y="1607"/>
                </a:lnTo>
                <a:lnTo>
                  <a:pt x="1031" y="1606"/>
                </a:lnTo>
                <a:lnTo>
                  <a:pt x="1030" y="1605"/>
                </a:lnTo>
                <a:lnTo>
                  <a:pt x="1030" y="1603"/>
                </a:lnTo>
                <a:lnTo>
                  <a:pt x="1030" y="1602"/>
                </a:lnTo>
                <a:lnTo>
                  <a:pt x="1029" y="1602"/>
                </a:lnTo>
                <a:lnTo>
                  <a:pt x="1029" y="1601"/>
                </a:lnTo>
                <a:lnTo>
                  <a:pt x="1029" y="1600"/>
                </a:lnTo>
                <a:lnTo>
                  <a:pt x="1028" y="1600"/>
                </a:lnTo>
                <a:lnTo>
                  <a:pt x="1028" y="1599"/>
                </a:lnTo>
                <a:lnTo>
                  <a:pt x="1028" y="1597"/>
                </a:lnTo>
                <a:lnTo>
                  <a:pt x="1027" y="1597"/>
                </a:lnTo>
                <a:lnTo>
                  <a:pt x="1027" y="1596"/>
                </a:lnTo>
                <a:lnTo>
                  <a:pt x="1027" y="1595"/>
                </a:lnTo>
                <a:lnTo>
                  <a:pt x="1025" y="1595"/>
                </a:lnTo>
                <a:lnTo>
                  <a:pt x="1025" y="1594"/>
                </a:lnTo>
                <a:lnTo>
                  <a:pt x="1024" y="1593"/>
                </a:lnTo>
                <a:lnTo>
                  <a:pt x="1024" y="1591"/>
                </a:lnTo>
                <a:lnTo>
                  <a:pt x="1023" y="1591"/>
                </a:lnTo>
                <a:lnTo>
                  <a:pt x="1023" y="1590"/>
                </a:lnTo>
                <a:lnTo>
                  <a:pt x="1023" y="1589"/>
                </a:lnTo>
                <a:lnTo>
                  <a:pt x="1022" y="1589"/>
                </a:lnTo>
                <a:lnTo>
                  <a:pt x="1022" y="1588"/>
                </a:lnTo>
                <a:lnTo>
                  <a:pt x="1021" y="1587"/>
                </a:lnTo>
                <a:lnTo>
                  <a:pt x="1021" y="1585"/>
                </a:lnTo>
                <a:lnTo>
                  <a:pt x="1019" y="1584"/>
                </a:lnTo>
                <a:lnTo>
                  <a:pt x="1019" y="1583"/>
                </a:lnTo>
                <a:lnTo>
                  <a:pt x="1019" y="1582"/>
                </a:lnTo>
                <a:lnTo>
                  <a:pt x="1018" y="1582"/>
                </a:lnTo>
                <a:lnTo>
                  <a:pt x="1018" y="1580"/>
                </a:lnTo>
                <a:lnTo>
                  <a:pt x="1018" y="1578"/>
                </a:lnTo>
                <a:lnTo>
                  <a:pt x="1018" y="1576"/>
                </a:lnTo>
                <a:lnTo>
                  <a:pt x="1018" y="1575"/>
                </a:lnTo>
                <a:lnTo>
                  <a:pt x="1018" y="1574"/>
                </a:lnTo>
                <a:lnTo>
                  <a:pt x="1019" y="1572"/>
                </a:lnTo>
                <a:lnTo>
                  <a:pt x="1019" y="1571"/>
                </a:lnTo>
                <a:lnTo>
                  <a:pt x="1021" y="1570"/>
                </a:lnTo>
                <a:lnTo>
                  <a:pt x="1021" y="1569"/>
                </a:lnTo>
                <a:lnTo>
                  <a:pt x="1022" y="1569"/>
                </a:lnTo>
                <a:lnTo>
                  <a:pt x="1022" y="1568"/>
                </a:lnTo>
                <a:lnTo>
                  <a:pt x="1023" y="1568"/>
                </a:lnTo>
                <a:lnTo>
                  <a:pt x="1023" y="1566"/>
                </a:lnTo>
                <a:lnTo>
                  <a:pt x="1024" y="1566"/>
                </a:lnTo>
                <a:lnTo>
                  <a:pt x="1024" y="1565"/>
                </a:lnTo>
                <a:lnTo>
                  <a:pt x="1025" y="1565"/>
                </a:lnTo>
                <a:lnTo>
                  <a:pt x="1027" y="1565"/>
                </a:lnTo>
                <a:lnTo>
                  <a:pt x="1027" y="1564"/>
                </a:lnTo>
                <a:lnTo>
                  <a:pt x="1028" y="1564"/>
                </a:lnTo>
                <a:lnTo>
                  <a:pt x="1028" y="1563"/>
                </a:lnTo>
                <a:lnTo>
                  <a:pt x="1029" y="1563"/>
                </a:lnTo>
                <a:lnTo>
                  <a:pt x="1029" y="1562"/>
                </a:lnTo>
                <a:lnTo>
                  <a:pt x="1030" y="1562"/>
                </a:lnTo>
                <a:lnTo>
                  <a:pt x="1031" y="1562"/>
                </a:lnTo>
                <a:lnTo>
                  <a:pt x="1031" y="1560"/>
                </a:lnTo>
                <a:lnTo>
                  <a:pt x="1033" y="1560"/>
                </a:lnTo>
                <a:lnTo>
                  <a:pt x="1033" y="1559"/>
                </a:lnTo>
                <a:lnTo>
                  <a:pt x="1034" y="1559"/>
                </a:lnTo>
                <a:lnTo>
                  <a:pt x="1035" y="1558"/>
                </a:lnTo>
                <a:lnTo>
                  <a:pt x="1036" y="1558"/>
                </a:lnTo>
                <a:lnTo>
                  <a:pt x="1036" y="1557"/>
                </a:lnTo>
                <a:lnTo>
                  <a:pt x="1037" y="1556"/>
                </a:lnTo>
                <a:lnTo>
                  <a:pt x="1039" y="1555"/>
                </a:lnTo>
                <a:lnTo>
                  <a:pt x="1040" y="1553"/>
                </a:lnTo>
                <a:lnTo>
                  <a:pt x="1040" y="1552"/>
                </a:lnTo>
                <a:lnTo>
                  <a:pt x="1041" y="1552"/>
                </a:lnTo>
                <a:lnTo>
                  <a:pt x="1041" y="1551"/>
                </a:lnTo>
                <a:lnTo>
                  <a:pt x="1042" y="1550"/>
                </a:lnTo>
                <a:lnTo>
                  <a:pt x="1042" y="1549"/>
                </a:lnTo>
                <a:lnTo>
                  <a:pt x="1043" y="1549"/>
                </a:lnTo>
                <a:lnTo>
                  <a:pt x="1043" y="1547"/>
                </a:lnTo>
                <a:lnTo>
                  <a:pt x="1044" y="1546"/>
                </a:lnTo>
                <a:lnTo>
                  <a:pt x="1044" y="1545"/>
                </a:lnTo>
                <a:lnTo>
                  <a:pt x="1044" y="1544"/>
                </a:lnTo>
                <a:lnTo>
                  <a:pt x="1046" y="1544"/>
                </a:lnTo>
                <a:lnTo>
                  <a:pt x="1046" y="1543"/>
                </a:lnTo>
                <a:lnTo>
                  <a:pt x="1047" y="1541"/>
                </a:lnTo>
                <a:lnTo>
                  <a:pt x="1047" y="1540"/>
                </a:lnTo>
                <a:lnTo>
                  <a:pt x="1048" y="1539"/>
                </a:lnTo>
                <a:lnTo>
                  <a:pt x="1048" y="1538"/>
                </a:lnTo>
                <a:lnTo>
                  <a:pt x="1048" y="1537"/>
                </a:lnTo>
                <a:lnTo>
                  <a:pt x="1049" y="1537"/>
                </a:lnTo>
                <a:lnTo>
                  <a:pt x="1049" y="1535"/>
                </a:lnTo>
                <a:lnTo>
                  <a:pt x="1049" y="1534"/>
                </a:lnTo>
                <a:lnTo>
                  <a:pt x="1050" y="1534"/>
                </a:lnTo>
                <a:lnTo>
                  <a:pt x="1050" y="1533"/>
                </a:lnTo>
                <a:lnTo>
                  <a:pt x="1050" y="1532"/>
                </a:lnTo>
                <a:lnTo>
                  <a:pt x="1050" y="1531"/>
                </a:lnTo>
                <a:lnTo>
                  <a:pt x="1052" y="1531"/>
                </a:lnTo>
                <a:lnTo>
                  <a:pt x="1052" y="1530"/>
                </a:lnTo>
                <a:lnTo>
                  <a:pt x="1052" y="1528"/>
                </a:lnTo>
                <a:lnTo>
                  <a:pt x="1053" y="1528"/>
                </a:lnTo>
                <a:lnTo>
                  <a:pt x="1054" y="1527"/>
                </a:lnTo>
                <a:lnTo>
                  <a:pt x="1054" y="1526"/>
                </a:lnTo>
                <a:lnTo>
                  <a:pt x="1054" y="1525"/>
                </a:lnTo>
                <a:lnTo>
                  <a:pt x="1055" y="1525"/>
                </a:lnTo>
                <a:lnTo>
                  <a:pt x="1055" y="1524"/>
                </a:lnTo>
                <a:lnTo>
                  <a:pt x="1056" y="1524"/>
                </a:lnTo>
                <a:lnTo>
                  <a:pt x="1056" y="1522"/>
                </a:lnTo>
                <a:lnTo>
                  <a:pt x="1056" y="1521"/>
                </a:lnTo>
                <a:lnTo>
                  <a:pt x="1058" y="1521"/>
                </a:lnTo>
                <a:lnTo>
                  <a:pt x="1058" y="1520"/>
                </a:lnTo>
                <a:lnTo>
                  <a:pt x="1058" y="1519"/>
                </a:lnTo>
                <a:lnTo>
                  <a:pt x="1059" y="1519"/>
                </a:lnTo>
                <a:lnTo>
                  <a:pt x="1059" y="1518"/>
                </a:lnTo>
                <a:lnTo>
                  <a:pt x="1059" y="1516"/>
                </a:lnTo>
                <a:lnTo>
                  <a:pt x="1060" y="1515"/>
                </a:lnTo>
                <a:lnTo>
                  <a:pt x="1060" y="1514"/>
                </a:lnTo>
                <a:lnTo>
                  <a:pt x="1060" y="1513"/>
                </a:lnTo>
                <a:lnTo>
                  <a:pt x="1061" y="1513"/>
                </a:lnTo>
                <a:lnTo>
                  <a:pt x="1061" y="1512"/>
                </a:lnTo>
                <a:lnTo>
                  <a:pt x="1061" y="1510"/>
                </a:lnTo>
                <a:lnTo>
                  <a:pt x="1061" y="1509"/>
                </a:lnTo>
                <a:lnTo>
                  <a:pt x="1062" y="1508"/>
                </a:lnTo>
                <a:lnTo>
                  <a:pt x="1062" y="1507"/>
                </a:lnTo>
                <a:lnTo>
                  <a:pt x="1062" y="1506"/>
                </a:lnTo>
                <a:lnTo>
                  <a:pt x="1064" y="1506"/>
                </a:lnTo>
                <a:lnTo>
                  <a:pt x="1064" y="1505"/>
                </a:lnTo>
                <a:lnTo>
                  <a:pt x="1062" y="1505"/>
                </a:lnTo>
                <a:lnTo>
                  <a:pt x="1065" y="1503"/>
                </a:lnTo>
                <a:lnTo>
                  <a:pt x="1066" y="1502"/>
                </a:lnTo>
                <a:lnTo>
                  <a:pt x="1067" y="1501"/>
                </a:lnTo>
                <a:lnTo>
                  <a:pt x="1067" y="1500"/>
                </a:lnTo>
                <a:lnTo>
                  <a:pt x="1067" y="1499"/>
                </a:lnTo>
                <a:lnTo>
                  <a:pt x="1068" y="1499"/>
                </a:lnTo>
                <a:lnTo>
                  <a:pt x="1068" y="1497"/>
                </a:lnTo>
                <a:lnTo>
                  <a:pt x="1068" y="1496"/>
                </a:lnTo>
                <a:lnTo>
                  <a:pt x="1069" y="1495"/>
                </a:lnTo>
                <a:lnTo>
                  <a:pt x="1069" y="1494"/>
                </a:lnTo>
                <a:lnTo>
                  <a:pt x="1069" y="1493"/>
                </a:lnTo>
                <a:lnTo>
                  <a:pt x="1071" y="1493"/>
                </a:lnTo>
                <a:lnTo>
                  <a:pt x="1071" y="1491"/>
                </a:lnTo>
                <a:lnTo>
                  <a:pt x="1071" y="1490"/>
                </a:lnTo>
                <a:lnTo>
                  <a:pt x="1071" y="1489"/>
                </a:lnTo>
                <a:lnTo>
                  <a:pt x="1072" y="1489"/>
                </a:lnTo>
                <a:lnTo>
                  <a:pt x="1072" y="1488"/>
                </a:lnTo>
                <a:lnTo>
                  <a:pt x="1073" y="1487"/>
                </a:lnTo>
                <a:lnTo>
                  <a:pt x="1073" y="1485"/>
                </a:lnTo>
                <a:lnTo>
                  <a:pt x="1073" y="1484"/>
                </a:lnTo>
                <a:lnTo>
                  <a:pt x="1074" y="1483"/>
                </a:lnTo>
                <a:lnTo>
                  <a:pt x="1075" y="1482"/>
                </a:lnTo>
                <a:lnTo>
                  <a:pt x="1075" y="1481"/>
                </a:lnTo>
                <a:lnTo>
                  <a:pt x="1077" y="1480"/>
                </a:lnTo>
                <a:lnTo>
                  <a:pt x="1077" y="1478"/>
                </a:lnTo>
                <a:lnTo>
                  <a:pt x="1078" y="1478"/>
                </a:lnTo>
                <a:lnTo>
                  <a:pt x="1078" y="1477"/>
                </a:lnTo>
                <a:lnTo>
                  <a:pt x="1079" y="1476"/>
                </a:lnTo>
                <a:lnTo>
                  <a:pt x="1080" y="1475"/>
                </a:lnTo>
                <a:lnTo>
                  <a:pt x="1080" y="1474"/>
                </a:lnTo>
                <a:lnTo>
                  <a:pt x="1081" y="1472"/>
                </a:lnTo>
                <a:lnTo>
                  <a:pt x="1081" y="1471"/>
                </a:lnTo>
                <a:lnTo>
                  <a:pt x="1083" y="1470"/>
                </a:lnTo>
                <a:lnTo>
                  <a:pt x="1083" y="1469"/>
                </a:lnTo>
                <a:lnTo>
                  <a:pt x="1083" y="1468"/>
                </a:lnTo>
                <a:lnTo>
                  <a:pt x="1083" y="1466"/>
                </a:lnTo>
                <a:lnTo>
                  <a:pt x="1083" y="1465"/>
                </a:lnTo>
                <a:lnTo>
                  <a:pt x="1084" y="1465"/>
                </a:lnTo>
                <a:lnTo>
                  <a:pt x="1085" y="1465"/>
                </a:lnTo>
                <a:lnTo>
                  <a:pt x="1085" y="1466"/>
                </a:lnTo>
                <a:lnTo>
                  <a:pt x="1086" y="1466"/>
                </a:lnTo>
                <a:lnTo>
                  <a:pt x="1090" y="1468"/>
                </a:lnTo>
                <a:lnTo>
                  <a:pt x="1093" y="1466"/>
                </a:lnTo>
                <a:lnTo>
                  <a:pt x="1094" y="1466"/>
                </a:lnTo>
                <a:lnTo>
                  <a:pt x="1096" y="1468"/>
                </a:lnTo>
                <a:lnTo>
                  <a:pt x="1097" y="1468"/>
                </a:lnTo>
                <a:lnTo>
                  <a:pt x="1098" y="1468"/>
                </a:lnTo>
                <a:lnTo>
                  <a:pt x="1099" y="1468"/>
                </a:lnTo>
                <a:lnTo>
                  <a:pt x="1098" y="1468"/>
                </a:lnTo>
                <a:lnTo>
                  <a:pt x="1099" y="1469"/>
                </a:lnTo>
                <a:lnTo>
                  <a:pt x="1099" y="1468"/>
                </a:lnTo>
                <a:lnTo>
                  <a:pt x="1100" y="1468"/>
                </a:lnTo>
                <a:lnTo>
                  <a:pt x="1102" y="1466"/>
                </a:lnTo>
                <a:lnTo>
                  <a:pt x="1100" y="1466"/>
                </a:lnTo>
                <a:lnTo>
                  <a:pt x="1100" y="1465"/>
                </a:lnTo>
                <a:lnTo>
                  <a:pt x="1102" y="1465"/>
                </a:lnTo>
                <a:lnTo>
                  <a:pt x="1100" y="1465"/>
                </a:lnTo>
                <a:lnTo>
                  <a:pt x="1100" y="1464"/>
                </a:lnTo>
                <a:lnTo>
                  <a:pt x="1099" y="1464"/>
                </a:lnTo>
                <a:lnTo>
                  <a:pt x="1098" y="1464"/>
                </a:lnTo>
                <a:lnTo>
                  <a:pt x="1096" y="1462"/>
                </a:lnTo>
                <a:lnTo>
                  <a:pt x="1094" y="1460"/>
                </a:lnTo>
                <a:lnTo>
                  <a:pt x="1093" y="1459"/>
                </a:lnTo>
                <a:lnTo>
                  <a:pt x="1092" y="1459"/>
                </a:lnTo>
                <a:lnTo>
                  <a:pt x="1091" y="1459"/>
                </a:lnTo>
                <a:lnTo>
                  <a:pt x="1091" y="1460"/>
                </a:lnTo>
                <a:lnTo>
                  <a:pt x="1091" y="1462"/>
                </a:lnTo>
                <a:lnTo>
                  <a:pt x="1090" y="1463"/>
                </a:lnTo>
                <a:lnTo>
                  <a:pt x="1089" y="1463"/>
                </a:lnTo>
                <a:lnTo>
                  <a:pt x="1087" y="1462"/>
                </a:lnTo>
                <a:lnTo>
                  <a:pt x="1087" y="1460"/>
                </a:lnTo>
                <a:lnTo>
                  <a:pt x="1086" y="1460"/>
                </a:lnTo>
                <a:lnTo>
                  <a:pt x="1085" y="1462"/>
                </a:lnTo>
                <a:lnTo>
                  <a:pt x="1085" y="1465"/>
                </a:lnTo>
                <a:lnTo>
                  <a:pt x="1084" y="1465"/>
                </a:lnTo>
                <a:lnTo>
                  <a:pt x="1084" y="1464"/>
                </a:lnTo>
                <a:lnTo>
                  <a:pt x="1084" y="1463"/>
                </a:lnTo>
                <a:lnTo>
                  <a:pt x="1084" y="1462"/>
                </a:lnTo>
                <a:lnTo>
                  <a:pt x="1084" y="1460"/>
                </a:lnTo>
                <a:lnTo>
                  <a:pt x="1085" y="1459"/>
                </a:lnTo>
                <a:lnTo>
                  <a:pt x="1085" y="1458"/>
                </a:lnTo>
                <a:lnTo>
                  <a:pt x="1085" y="1457"/>
                </a:lnTo>
                <a:lnTo>
                  <a:pt x="1085" y="1456"/>
                </a:lnTo>
                <a:lnTo>
                  <a:pt x="1085" y="1455"/>
                </a:lnTo>
                <a:lnTo>
                  <a:pt x="1086" y="1453"/>
                </a:lnTo>
                <a:lnTo>
                  <a:pt x="1086" y="1452"/>
                </a:lnTo>
                <a:lnTo>
                  <a:pt x="1086" y="1451"/>
                </a:lnTo>
                <a:lnTo>
                  <a:pt x="1086" y="1450"/>
                </a:lnTo>
                <a:lnTo>
                  <a:pt x="1086" y="1449"/>
                </a:lnTo>
                <a:lnTo>
                  <a:pt x="1087" y="1449"/>
                </a:lnTo>
                <a:lnTo>
                  <a:pt x="1087" y="1447"/>
                </a:lnTo>
                <a:lnTo>
                  <a:pt x="1087" y="1446"/>
                </a:lnTo>
                <a:lnTo>
                  <a:pt x="1087" y="1445"/>
                </a:lnTo>
                <a:lnTo>
                  <a:pt x="1087" y="1444"/>
                </a:lnTo>
                <a:lnTo>
                  <a:pt x="1087" y="1443"/>
                </a:lnTo>
                <a:lnTo>
                  <a:pt x="1087" y="1441"/>
                </a:lnTo>
                <a:lnTo>
                  <a:pt x="1087" y="1440"/>
                </a:lnTo>
                <a:lnTo>
                  <a:pt x="1087" y="1439"/>
                </a:lnTo>
                <a:lnTo>
                  <a:pt x="1087" y="1438"/>
                </a:lnTo>
                <a:lnTo>
                  <a:pt x="1087" y="1437"/>
                </a:lnTo>
                <a:lnTo>
                  <a:pt x="1087" y="1436"/>
                </a:lnTo>
                <a:lnTo>
                  <a:pt x="1087" y="1434"/>
                </a:lnTo>
                <a:lnTo>
                  <a:pt x="1087" y="1433"/>
                </a:lnTo>
                <a:lnTo>
                  <a:pt x="1086" y="1432"/>
                </a:lnTo>
                <a:lnTo>
                  <a:pt x="1086" y="1431"/>
                </a:lnTo>
                <a:lnTo>
                  <a:pt x="1086" y="1430"/>
                </a:lnTo>
                <a:lnTo>
                  <a:pt x="1086" y="1427"/>
                </a:lnTo>
                <a:lnTo>
                  <a:pt x="1086" y="1426"/>
                </a:lnTo>
                <a:lnTo>
                  <a:pt x="1087" y="1425"/>
                </a:lnTo>
                <a:lnTo>
                  <a:pt x="1087" y="1424"/>
                </a:lnTo>
                <a:lnTo>
                  <a:pt x="1087" y="1422"/>
                </a:lnTo>
                <a:lnTo>
                  <a:pt x="1087" y="1421"/>
                </a:lnTo>
                <a:lnTo>
                  <a:pt x="1087" y="1420"/>
                </a:lnTo>
                <a:lnTo>
                  <a:pt x="1089" y="1420"/>
                </a:lnTo>
                <a:lnTo>
                  <a:pt x="1089" y="1421"/>
                </a:lnTo>
                <a:lnTo>
                  <a:pt x="1090" y="1421"/>
                </a:lnTo>
                <a:lnTo>
                  <a:pt x="1091" y="1420"/>
                </a:lnTo>
                <a:lnTo>
                  <a:pt x="1091" y="1421"/>
                </a:lnTo>
                <a:lnTo>
                  <a:pt x="1092" y="1420"/>
                </a:lnTo>
                <a:lnTo>
                  <a:pt x="1091" y="1419"/>
                </a:lnTo>
                <a:lnTo>
                  <a:pt x="1090" y="1419"/>
                </a:lnTo>
                <a:lnTo>
                  <a:pt x="1089" y="1419"/>
                </a:lnTo>
                <a:lnTo>
                  <a:pt x="1090" y="1418"/>
                </a:lnTo>
                <a:lnTo>
                  <a:pt x="1090" y="1416"/>
                </a:lnTo>
                <a:lnTo>
                  <a:pt x="1090" y="1418"/>
                </a:lnTo>
                <a:lnTo>
                  <a:pt x="1089" y="1419"/>
                </a:lnTo>
                <a:lnTo>
                  <a:pt x="1089" y="1420"/>
                </a:lnTo>
                <a:lnTo>
                  <a:pt x="1089" y="1419"/>
                </a:lnTo>
                <a:lnTo>
                  <a:pt x="1089" y="1418"/>
                </a:lnTo>
                <a:lnTo>
                  <a:pt x="1090" y="1416"/>
                </a:lnTo>
                <a:lnTo>
                  <a:pt x="1090" y="1415"/>
                </a:lnTo>
                <a:lnTo>
                  <a:pt x="1090" y="1414"/>
                </a:lnTo>
                <a:lnTo>
                  <a:pt x="1090" y="1413"/>
                </a:lnTo>
                <a:lnTo>
                  <a:pt x="1090" y="1412"/>
                </a:lnTo>
                <a:lnTo>
                  <a:pt x="1091" y="1411"/>
                </a:lnTo>
                <a:lnTo>
                  <a:pt x="1091" y="1409"/>
                </a:lnTo>
                <a:lnTo>
                  <a:pt x="1091" y="1408"/>
                </a:lnTo>
                <a:lnTo>
                  <a:pt x="1091" y="1407"/>
                </a:lnTo>
                <a:lnTo>
                  <a:pt x="1091" y="1406"/>
                </a:lnTo>
                <a:lnTo>
                  <a:pt x="1091" y="1405"/>
                </a:lnTo>
                <a:lnTo>
                  <a:pt x="1092" y="1403"/>
                </a:lnTo>
                <a:lnTo>
                  <a:pt x="1092" y="1402"/>
                </a:lnTo>
                <a:lnTo>
                  <a:pt x="1092" y="1401"/>
                </a:lnTo>
                <a:lnTo>
                  <a:pt x="1092" y="1400"/>
                </a:lnTo>
                <a:lnTo>
                  <a:pt x="1093" y="1400"/>
                </a:lnTo>
                <a:lnTo>
                  <a:pt x="1093" y="1399"/>
                </a:lnTo>
                <a:lnTo>
                  <a:pt x="1093" y="1397"/>
                </a:lnTo>
                <a:lnTo>
                  <a:pt x="1093" y="1396"/>
                </a:lnTo>
                <a:lnTo>
                  <a:pt x="1094" y="1395"/>
                </a:lnTo>
                <a:lnTo>
                  <a:pt x="1094" y="1394"/>
                </a:lnTo>
                <a:lnTo>
                  <a:pt x="1094" y="1393"/>
                </a:lnTo>
                <a:lnTo>
                  <a:pt x="1094" y="1391"/>
                </a:lnTo>
                <a:lnTo>
                  <a:pt x="1094" y="1390"/>
                </a:lnTo>
                <a:lnTo>
                  <a:pt x="1094" y="1389"/>
                </a:lnTo>
                <a:lnTo>
                  <a:pt x="1094" y="1388"/>
                </a:lnTo>
                <a:lnTo>
                  <a:pt x="1094" y="1387"/>
                </a:lnTo>
                <a:lnTo>
                  <a:pt x="1094" y="1386"/>
                </a:lnTo>
                <a:lnTo>
                  <a:pt x="1094" y="1384"/>
                </a:lnTo>
                <a:lnTo>
                  <a:pt x="1094" y="1383"/>
                </a:lnTo>
                <a:lnTo>
                  <a:pt x="1094" y="1382"/>
                </a:lnTo>
                <a:lnTo>
                  <a:pt x="1093" y="1381"/>
                </a:lnTo>
                <a:lnTo>
                  <a:pt x="1093" y="1380"/>
                </a:lnTo>
                <a:lnTo>
                  <a:pt x="1093" y="1378"/>
                </a:lnTo>
                <a:lnTo>
                  <a:pt x="1093" y="1377"/>
                </a:lnTo>
                <a:lnTo>
                  <a:pt x="1092" y="1376"/>
                </a:lnTo>
                <a:lnTo>
                  <a:pt x="1092" y="1375"/>
                </a:lnTo>
                <a:lnTo>
                  <a:pt x="1092" y="1374"/>
                </a:lnTo>
                <a:lnTo>
                  <a:pt x="1091" y="1372"/>
                </a:lnTo>
                <a:lnTo>
                  <a:pt x="1091" y="1371"/>
                </a:lnTo>
                <a:lnTo>
                  <a:pt x="1091" y="1370"/>
                </a:lnTo>
                <a:lnTo>
                  <a:pt x="1090" y="1370"/>
                </a:lnTo>
                <a:lnTo>
                  <a:pt x="1090" y="1369"/>
                </a:lnTo>
                <a:lnTo>
                  <a:pt x="1089" y="1368"/>
                </a:lnTo>
                <a:lnTo>
                  <a:pt x="1089" y="1366"/>
                </a:lnTo>
                <a:lnTo>
                  <a:pt x="1089" y="1365"/>
                </a:lnTo>
                <a:lnTo>
                  <a:pt x="1087" y="1364"/>
                </a:lnTo>
                <a:lnTo>
                  <a:pt x="1087" y="1363"/>
                </a:lnTo>
                <a:lnTo>
                  <a:pt x="1087" y="1362"/>
                </a:lnTo>
                <a:lnTo>
                  <a:pt x="1086" y="1362"/>
                </a:lnTo>
                <a:lnTo>
                  <a:pt x="1086" y="1361"/>
                </a:lnTo>
                <a:lnTo>
                  <a:pt x="1086" y="1359"/>
                </a:lnTo>
                <a:lnTo>
                  <a:pt x="1086" y="1358"/>
                </a:lnTo>
                <a:lnTo>
                  <a:pt x="1085" y="1357"/>
                </a:lnTo>
                <a:lnTo>
                  <a:pt x="1085" y="1355"/>
                </a:lnTo>
                <a:lnTo>
                  <a:pt x="1085" y="1353"/>
                </a:lnTo>
                <a:lnTo>
                  <a:pt x="1085" y="1352"/>
                </a:lnTo>
                <a:lnTo>
                  <a:pt x="1085" y="1351"/>
                </a:lnTo>
                <a:lnTo>
                  <a:pt x="1085" y="1350"/>
                </a:lnTo>
                <a:lnTo>
                  <a:pt x="1085" y="1349"/>
                </a:lnTo>
                <a:lnTo>
                  <a:pt x="1085" y="1347"/>
                </a:lnTo>
                <a:lnTo>
                  <a:pt x="1085" y="1346"/>
                </a:lnTo>
                <a:lnTo>
                  <a:pt x="1085" y="1345"/>
                </a:lnTo>
                <a:lnTo>
                  <a:pt x="1086" y="1344"/>
                </a:lnTo>
                <a:lnTo>
                  <a:pt x="1086" y="1343"/>
                </a:lnTo>
                <a:lnTo>
                  <a:pt x="1087" y="1343"/>
                </a:lnTo>
                <a:lnTo>
                  <a:pt x="1087" y="1341"/>
                </a:lnTo>
                <a:lnTo>
                  <a:pt x="1089" y="1340"/>
                </a:lnTo>
                <a:lnTo>
                  <a:pt x="1090" y="1339"/>
                </a:lnTo>
                <a:lnTo>
                  <a:pt x="1091" y="1339"/>
                </a:lnTo>
                <a:lnTo>
                  <a:pt x="1092" y="1338"/>
                </a:lnTo>
                <a:lnTo>
                  <a:pt x="1093" y="1338"/>
                </a:lnTo>
                <a:lnTo>
                  <a:pt x="1094" y="1338"/>
                </a:lnTo>
                <a:lnTo>
                  <a:pt x="1094" y="1337"/>
                </a:lnTo>
                <a:lnTo>
                  <a:pt x="1096" y="1337"/>
                </a:lnTo>
                <a:lnTo>
                  <a:pt x="1097" y="1337"/>
                </a:lnTo>
                <a:lnTo>
                  <a:pt x="1098" y="1336"/>
                </a:lnTo>
                <a:lnTo>
                  <a:pt x="1099" y="1336"/>
                </a:lnTo>
                <a:lnTo>
                  <a:pt x="1100" y="1336"/>
                </a:lnTo>
                <a:lnTo>
                  <a:pt x="1102" y="1336"/>
                </a:lnTo>
                <a:lnTo>
                  <a:pt x="1102" y="1334"/>
                </a:lnTo>
                <a:lnTo>
                  <a:pt x="1103" y="1334"/>
                </a:lnTo>
                <a:lnTo>
                  <a:pt x="1104" y="1334"/>
                </a:lnTo>
                <a:lnTo>
                  <a:pt x="1105" y="1334"/>
                </a:lnTo>
                <a:lnTo>
                  <a:pt x="1105" y="1333"/>
                </a:lnTo>
                <a:lnTo>
                  <a:pt x="1106" y="1333"/>
                </a:lnTo>
                <a:lnTo>
                  <a:pt x="1108" y="1333"/>
                </a:lnTo>
                <a:lnTo>
                  <a:pt x="1109" y="1332"/>
                </a:lnTo>
                <a:lnTo>
                  <a:pt x="1110" y="1331"/>
                </a:lnTo>
                <a:lnTo>
                  <a:pt x="1111" y="1330"/>
                </a:lnTo>
                <a:lnTo>
                  <a:pt x="1112" y="1328"/>
                </a:lnTo>
                <a:lnTo>
                  <a:pt x="1112" y="1330"/>
                </a:lnTo>
                <a:lnTo>
                  <a:pt x="1114" y="1330"/>
                </a:lnTo>
                <a:lnTo>
                  <a:pt x="1115" y="1330"/>
                </a:lnTo>
                <a:lnTo>
                  <a:pt x="1116" y="1330"/>
                </a:lnTo>
                <a:lnTo>
                  <a:pt x="1117" y="1330"/>
                </a:lnTo>
                <a:lnTo>
                  <a:pt x="1118" y="1330"/>
                </a:lnTo>
                <a:lnTo>
                  <a:pt x="1119" y="1330"/>
                </a:lnTo>
                <a:lnTo>
                  <a:pt x="1121" y="1331"/>
                </a:lnTo>
                <a:lnTo>
                  <a:pt x="1121" y="1330"/>
                </a:lnTo>
                <a:lnTo>
                  <a:pt x="1122" y="1330"/>
                </a:lnTo>
                <a:lnTo>
                  <a:pt x="1123" y="1330"/>
                </a:lnTo>
                <a:lnTo>
                  <a:pt x="1124" y="1330"/>
                </a:lnTo>
                <a:lnTo>
                  <a:pt x="1125" y="1328"/>
                </a:lnTo>
                <a:lnTo>
                  <a:pt x="1127" y="1328"/>
                </a:lnTo>
                <a:lnTo>
                  <a:pt x="1127" y="1327"/>
                </a:lnTo>
                <a:lnTo>
                  <a:pt x="1128" y="1327"/>
                </a:lnTo>
                <a:lnTo>
                  <a:pt x="1128" y="1326"/>
                </a:lnTo>
                <a:lnTo>
                  <a:pt x="1129" y="1325"/>
                </a:lnTo>
                <a:lnTo>
                  <a:pt x="1129" y="1324"/>
                </a:lnTo>
                <a:lnTo>
                  <a:pt x="1130" y="1324"/>
                </a:lnTo>
                <a:lnTo>
                  <a:pt x="1130" y="1322"/>
                </a:lnTo>
                <a:lnTo>
                  <a:pt x="1130" y="1321"/>
                </a:lnTo>
                <a:lnTo>
                  <a:pt x="1131" y="1321"/>
                </a:lnTo>
                <a:lnTo>
                  <a:pt x="1131" y="1320"/>
                </a:lnTo>
                <a:lnTo>
                  <a:pt x="1131" y="1319"/>
                </a:lnTo>
                <a:lnTo>
                  <a:pt x="1133" y="1319"/>
                </a:lnTo>
                <a:lnTo>
                  <a:pt x="1133" y="1318"/>
                </a:lnTo>
                <a:lnTo>
                  <a:pt x="1133" y="1316"/>
                </a:lnTo>
                <a:lnTo>
                  <a:pt x="1133" y="1315"/>
                </a:lnTo>
                <a:lnTo>
                  <a:pt x="1133" y="1314"/>
                </a:lnTo>
                <a:lnTo>
                  <a:pt x="1133" y="1313"/>
                </a:lnTo>
                <a:lnTo>
                  <a:pt x="1133" y="1312"/>
                </a:lnTo>
                <a:lnTo>
                  <a:pt x="1133" y="1311"/>
                </a:lnTo>
                <a:lnTo>
                  <a:pt x="1133" y="1309"/>
                </a:lnTo>
                <a:lnTo>
                  <a:pt x="1133" y="1307"/>
                </a:lnTo>
                <a:lnTo>
                  <a:pt x="1131" y="1306"/>
                </a:lnTo>
                <a:lnTo>
                  <a:pt x="1133" y="1306"/>
                </a:lnTo>
                <a:lnTo>
                  <a:pt x="1133" y="1305"/>
                </a:lnTo>
                <a:lnTo>
                  <a:pt x="1133" y="1303"/>
                </a:lnTo>
                <a:lnTo>
                  <a:pt x="1134" y="1302"/>
                </a:lnTo>
                <a:lnTo>
                  <a:pt x="1134" y="1301"/>
                </a:lnTo>
                <a:lnTo>
                  <a:pt x="1134" y="1300"/>
                </a:lnTo>
                <a:lnTo>
                  <a:pt x="1135" y="1299"/>
                </a:lnTo>
                <a:lnTo>
                  <a:pt x="1135" y="1297"/>
                </a:lnTo>
                <a:lnTo>
                  <a:pt x="1135" y="1296"/>
                </a:lnTo>
                <a:lnTo>
                  <a:pt x="1135" y="1295"/>
                </a:lnTo>
                <a:lnTo>
                  <a:pt x="1135" y="1294"/>
                </a:lnTo>
                <a:lnTo>
                  <a:pt x="1135" y="1293"/>
                </a:lnTo>
                <a:lnTo>
                  <a:pt x="1135" y="1291"/>
                </a:lnTo>
                <a:lnTo>
                  <a:pt x="1135" y="1290"/>
                </a:lnTo>
                <a:lnTo>
                  <a:pt x="1135" y="1289"/>
                </a:lnTo>
                <a:lnTo>
                  <a:pt x="1135" y="1288"/>
                </a:lnTo>
                <a:lnTo>
                  <a:pt x="1135" y="1287"/>
                </a:lnTo>
                <a:lnTo>
                  <a:pt x="1135" y="1286"/>
                </a:lnTo>
                <a:lnTo>
                  <a:pt x="1134" y="1284"/>
                </a:lnTo>
                <a:lnTo>
                  <a:pt x="1134" y="1283"/>
                </a:lnTo>
                <a:lnTo>
                  <a:pt x="1134" y="1282"/>
                </a:lnTo>
                <a:lnTo>
                  <a:pt x="1134" y="1281"/>
                </a:lnTo>
                <a:lnTo>
                  <a:pt x="1134" y="1280"/>
                </a:lnTo>
                <a:lnTo>
                  <a:pt x="1134" y="1278"/>
                </a:lnTo>
                <a:lnTo>
                  <a:pt x="1134" y="1277"/>
                </a:lnTo>
                <a:lnTo>
                  <a:pt x="1134" y="1276"/>
                </a:lnTo>
                <a:lnTo>
                  <a:pt x="1134" y="1275"/>
                </a:lnTo>
                <a:lnTo>
                  <a:pt x="1134" y="1274"/>
                </a:lnTo>
                <a:lnTo>
                  <a:pt x="1134" y="1272"/>
                </a:lnTo>
                <a:lnTo>
                  <a:pt x="1134" y="1271"/>
                </a:lnTo>
                <a:lnTo>
                  <a:pt x="1134" y="1270"/>
                </a:lnTo>
                <a:lnTo>
                  <a:pt x="1134" y="1269"/>
                </a:lnTo>
                <a:lnTo>
                  <a:pt x="1134" y="1268"/>
                </a:lnTo>
                <a:lnTo>
                  <a:pt x="1134" y="1266"/>
                </a:lnTo>
                <a:lnTo>
                  <a:pt x="1135" y="1266"/>
                </a:lnTo>
                <a:lnTo>
                  <a:pt x="1135" y="1265"/>
                </a:lnTo>
                <a:lnTo>
                  <a:pt x="1135" y="1264"/>
                </a:lnTo>
                <a:lnTo>
                  <a:pt x="1136" y="1264"/>
                </a:lnTo>
                <a:lnTo>
                  <a:pt x="1137" y="1263"/>
                </a:lnTo>
                <a:lnTo>
                  <a:pt x="1139" y="1263"/>
                </a:lnTo>
                <a:lnTo>
                  <a:pt x="1140" y="1262"/>
                </a:lnTo>
                <a:lnTo>
                  <a:pt x="1141" y="1262"/>
                </a:lnTo>
                <a:lnTo>
                  <a:pt x="1142" y="1262"/>
                </a:lnTo>
                <a:lnTo>
                  <a:pt x="1143" y="1263"/>
                </a:lnTo>
                <a:lnTo>
                  <a:pt x="1144" y="1264"/>
                </a:lnTo>
                <a:lnTo>
                  <a:pt x="1144" y="1265"/>
                </a:lnTo>
                <a:lnTo>
                  <a:pt x="1146" y="1265"/>
                </a:lnTo>
                <a:lnTo>
                  <a:pt x="1147" y="1266"/>
                </a:lnTo>
                <a:lnTo>
                  <a:pt x="1148" y="1266"/>
                </a:lnTo>
                <a:lnTo>
                  <a:pt x="1149" y="1266"/>
                </a:lnTo>
                <a:lnTo>
                  <a:pt x="1149" y="1268"/>
                </a:lnTo>
                <a:lnTo>
                  <a:pt x="1150" y="1268"/>
                </a:lnTo>
                <a:lnTo>
                  <a:pt x="1152" y="1268"/>
                </a:lnTo>
                <a:lnTo>
                  <a:pt x="1153" y="1268"/>
                </a:lnTo>
                <a:lnTo>
                  <a:pt x="1154" y="1268"/>
                </a:lnTo>
                <a:lnTo>
                  <a:pt x="1154" y="1266"/>
                </a:lnTo>
                <a:lnTo>
                  <a:pt x="1155" y="1266"/>
                </a:lnTo>
                <a:lnTo>
                  <a:pt x="1156" y="1265"/>
                </a:lnTo>
                <a:lnTo>
                  <a:pt x="1158" y="1264"/>
                </a:lnTo>
                <a:lnTo>
                  <a:pt x="1159" y="1263"/>
                </a:lnTo>
                <a:lnTo>
                  <a:pt x="1160" y="1262"/>
                </a:lnTo>
                <a:lnTo>
                  <a:pt x="1160" y="1261"/>
                </a:lnTo>
                <a:lnTo>
                  <a:pt x="1160" y="1258"/>
                </a:lnTo>
                <a:lnTo>
                  <a:pt x="1161" y="1257"/>
                </a:lnTo>
                <a:lnTo>
                  <a:pt x="1161" y="1256"/>
                </a:lnTo>
                <a:lnTo>
                  <a:pt x="1162" y="1255"/>
                </a:lnTo>
                <a:lnTo>
                  <a:pt x="1162" y="1253"/>
                </a:lnTo>
                <a:lnTo>
                  <a:pt x="1164" y="1253"/>
                </a:lnTo>
                <a:lnTo>
                  <a:pt x="1164" y="1252"/>
                </a:lnTo>
                <a:lnTo>
                  <a:pt x="1165" y="1252"/>
                </a:lnTo>
                <a:lnTo>
                  <a:pt x="1165" y="1251"/>
                </a:lnTo>
                <a:lnTo>
                  <a:pt x="1166" y="1251"/>
                </a:lnTo>
                <a:lnTo>
                  <a:pt x="1166" y="1250"/>
                </a:lnTo>
                <a:lnTo>
                  <a:pt x="1166" y="1249"/>
                </a:lnTo>
                <a:lnTo>
                  <a:pt x="1167" y="1249"/>
                </a:lnTo>
                <a:lnTo>
                  <a:pt x="1167" y="1247"/>
                </a:lnTo>
                <a:lnTo>
                  <a:pt x="1167" y="1246"/>
                </a:lnTo>
                <a:lnTo>
                  <a:pt x="1168" y="1246"/>
                </a:lnTo>
                <a:lnTo>
                  <a:pt x="1168" y="1245"/>
                </a:lnTo>
                <a:lnTo>
                  <a:pt x="1168" y="1244"/>
                </a:lnTo>
                <a:lnTo>
                  <a:pt x="1168" y="1243"/>
                </a:lnTo>
                <a:lnTo>
                  <a:pt x="1170" y="1243"/>
                </a:lnTo>
                <a:lnTo>
                  <a:pt x="1170" y="1242"/>
                </a:lnTo>
                <a:lnTo>
                  <a:pt x="1171" y="1242"/>
                </a:lnTo>
                <a:lnTo>
                  <a:pt x="1172" y="1242"/>
                </a:lnTo>
                <a:lnTo>
                  <a:pt x="1173" y="1242"/>
                </a:lnTo>
                <a:lnTo>
                  <a:pt x="1174" y="1242"/>
                </a:lnTo>
                <a:lnTo>
                  <a:pt x="1175" y="1242"/>
                </a:lnTo>
                <a:lnTo>
                  <a:pt x="1175" y="1243"/>
                </a:lnTo>
                <a:lnTo>
                  <a:pt x="1177" y="1243"/>
                </a:lnTo>
                <a:lnTo>
                  <a:pt x="1178" y="1244"/>
                </a:lnTo>
                <a:lnTo>
                  <a:pt x="1179" y="1244"/>
                </a:lnTo>
                <a:lnTo>
                  <a:pt x="1179" y="1245"/>
                </a:lnTo>
                <a:lnTo>
                  <a:pt x="1180" y="1245"/>
                </a:lnTo>
                <a:lnTo>
                  <a:pt x="1181" y="1246"/>
                </a:lnTo>
                <a:lnTo>
                  <a:pt x="1181" y="1247"/>
                </a:lnTo>
                <a:lnTo>
                  <a:pt x="1183" y="1250"/>
                </a:lnTo>
                <a:lnTo>
                  <a:pt x="1184" y="1251"/>
                </a:lnTo>
                <a:lnTo>
                  <a:pt x="1185" y="1252"/>
                </a:lnTo>
                <a:lnTo>
                  <a:pt x="1186" y="1252"/>
                </a:lnTo>
                <a:lnTo>
                  <a:pt x="1187" y="1252"/>
                </a:lnTo>
                <a:lnTo>
                  <a:pt x="1189" y="1252"/>
                </a:lnTo>
                <a:lnTo>
                  <a:pt x="1190" y="1253"/>
                </a:lnTo>
                <a:lnTo>
                  <a:pt x="1190" y="1252"/>
                </a:lnTo>
                <a:lnTo>
                  <a:pt x="1191" y="1252"/>
                </a:lnTo>
                <a:lnTo>
                  <a:pt x="1192" y="1252"/>
                </a:lnTo>
                <a:lnTo>
                  <a:pt x="1193" y="1252"/>
                </a:lnTo>
                <a:lnTo>
                  <a:pt x="1195" y="1252"/>
                </a:lnTo>
                <a:lnTo>
                  <a:pt x="1196" y="1252"/>
                </a:lnTo>
                <a:lnTo>
                  <a:pt x="1197" y="1252"/>
                </a:lnTo>
                <a:lnTo>
                  <a:pt x="1197" y="1251"/>
                </a:lnTo>
                <a:lnTo>
                  <a:pt x="1198" y="1251"/>
                </a:lnTo>
                <a:lnTo>
                  <a:pt x="1199" y="1251"/>
                </a:lnTo>
                <a:lnTo>
                  <a:pt x="1199" y="1250"/>
                </a:lnTo>
                <a:lnTo>
                  <a:pt x="1200" y="1250"/>
                </a:lnTo>
                <a:lnTo>
                  <a:pt x="1202" y="1250"/>
                </a:lnTo>
                <a:lnTo>
                  <a:pt x="1202" y="1249"/>
                </a:lnTo>
                <a:lnTo>
                  <a:pt x="1203" y="1249"/>
                </a:lnTo>
                <a:lnTo>
                  <a:pt x="1203" y="1247"/>
                </a:lnTo>
                <a:lnTo>
                  <a:pt x="1204" y="1247"/>
                </a:lnTo>
                <a:lnTo>
                  <a:pt x="1204" y="1246"/>
                </a:lnTo>
                <a:lnTo>
                  <a:pt x="1205" y="1246"/>
                </a:lnTo>
                <a:lnTo>
                  <a:pt x="1205" y="1245"/>
                </a:lnTo>
                <a:lnTo>
                  <a:pt x="1205" y="1244"/>
                </a:lnTo>
                <a:lnTo>
                  <a:pt x="1206" y="1243"/>
                </a:lnTo>
                <a:lnTo>
                  <a:pt x="1208" y="1242"/>
                </a:lnTo>
                <a:lnTo>
                  <a:pt x="1209" y="1240"/>
                </a:lnTo>
                <a:lnTo>
                  <a:pt x="1209" y="1239"/>
                </a:lnTo>
                <a:lnTo>
                  <a:pt x="1210" y="1238"/>
                </a:lnTo>
                <a:lnTo>
                  <a:pt x="1210" y="1237"/>
                </a:lnTo>
                <a:lnTo>
                  <a:pt x="1210" y="1236"/>
                </a:lnTo>
                <a:lnTo>
                  <a:pt x="1210" y="1234"/>
                </a:lnTo>
                <a:lnTo>
                  <a:pt x="1210" y="1232"/>
                </a:lnTo>
                <a:lnTo>
                  <a:pt x="1211" y="1231"/>
                </a:lnTo>
                <a:lnTo>
                  <a:pt x="1210" y="1230"/>
                </a:lnTo>
                <a:lnTo>
                  <a:pt x="1210" y="1227"/>
                </a:lnTo>
                <a:lnTo>
                  <a:pt x="1210" y="1226"/>
                </a:lnTo>
                <a:lnTo>
                  <a:pt x="1211" y="1225"/>
                </a:lnTo>
                <a:lnTo>
                  <a:pt x="1212" y="1224"/>
                </a:lnTo>
                <a:lnTo>
                  <a:pt x="1214" y="1224"/>
                </a:lnTo>
                <a:lnTo>
                  <a:pt x="1214" y="1222"/>
                </a:lnTo>
                <a:lnTo>
                  <a:pt x="1214" y="1221"/>
                </a:lnTo>
                <a:lnTo>
                  <a:pt x="1215" y="1221"/>
                </a:lnTo>
                <a:lnTo>
                  <a:pt x="1215" y="1220"/>
                </a:lnTo>
                <a:lnTo>
                  <a:pt x="1215" y="1219"/>
                </a:lnTo>
                <a:lnTo>
                  <a:pt x="1216" y="1219"/>
                </a:lnTo>
                <a:lnTo>
                  <a:pt x="1216" y="1217"/>
                </a:lnTo>
                <a:lnTo>
                  <a:pt x="1216" y="1215"/>
                </a:lnTo>
                <a:lnTo>
                  <a:pt x="1217" y="1215"/>
                </a:lnTo>
                <a:lnTo>
                  <a:pt x="1217" y="1214"/>
                </a:lnTo>
                <a:lnTo>
                  <a:pt x="1217" y="1213"/>
                </a:lnTo>
                <a:lnTo>
                  <a:pt x="1218" y="1213"/>
                </a:lnTo>
                <a:lnTo>
                  <a:pt x="1218" y="1212"/>
                </a:lnTo>
                <a:lnTo>
                  <a:pt x="1218" y="1211"/>
                </a:lnTo>
                <a:lnTo>
                  <a:pt x="1220" y="1209"/>
                </a:lnTo>
                <a:lnTo>
                  <a:pt x="1221" y="1209"/>
                </a:lnTo>
                <a:lnTo>
                  <a:pt x="1222" y="1208"/>
                </a:lnTo>
                <a:lnTo>
                  <a:pt x="1223" y="1208"/>
                </a:lnTo>
                <a:lnTo>
                  <a:pt x="1224" y="1208"/>
                </a:lnTo>
                <a:lnTo>
                  <a:pt x="1224" y="1207"/>
                </a:lnTo>
                <a:lnTo>
                  <a:pt x="1225" y="1207"/>
                </a:lnTo>
                <a:lnTo>
                  <a:pt x="1227" y="1207"/>
                </a:lnTo>
                <a:lnTo>
                  <a:pt x="1228" y="1206"/>
                </a:lnTo>
                <a:lnTo>
                  <a:pt x="1229" y="1205"/>
                </a:lnTo>
                <a:lnTo>
                  <a:pt x="1230" y="1203"/>
                </a:lnTo>
                <a:lnTo>
                  <a:pt x="1231" y="1202"/>
                </a:lnTo>
                <a:lnTo>
                  <a:pt x="1231" y="1201"/>
                </a:lnTo>
                <a:lnTo>
                  <a:pt x="1233" y="1201"/>
                </a:lnTo>
                <a:lnTo>
                  <a:pt x="1233" y="1200"/>
                </a:lnTo>
                <a:lnTo>
                  <a:pt x="1234" y="1199"/>
                </a:lnTo>
                <a:lnTo>
                  <a:pt x="1234" y="1197"/>
                </a:lnTo>
                <a:lnTo>
                  <a:pt x="1235" y="1197"/>
                </a:lnTo>
                <a:lnTo>
                  <a:pt x="1235" y="1196"/>
                </a:lnTo>
                <a:lnTo>
                  <a:pt x="1236" y="1195"/>
                </a:lnTo>
                <a:lnTo>
                  <a:pt x="1236" y="1194"/>
                </a:lnTo>
                <a:lnTo>
                  <a:pt x="1236" y="1193"/>
                </a:lnTo>
                <a:lnTo>
                  <a:pt x="1237" y="1192"/>
                </a:lnTo>
                <a:lnTo>
                  <a:pt x="1236" y="1190"/>
                </a:lnTo>
                <a:lnTo>
                  <a:pt x="1236" y="1189"/>
                </a:lnTo>
                <a:lnTo>
                  <a:pt x="1237" y="1188"/>
                </a:lnTo>
                <a:lnTo>
                  <a:pt x="1237" y="1187"/>
                </a:lnTo>
                <a:lnTo>
                  <a:pt x="1237" y="1186"/>
                </a:lnTo>
                <a:lnTo>
                  <a:pt x="1239" y="1186"/>
                </a:lnTo>
                <a:lnTo>
                  <a:pt x="1239" y="1184"/>
                </a:lnTo>
                <a:lnTo>
                  <a:pt x="1240" y="1183"/>
                </a:lnTo>
                <a:lnTo>
                  <a:pt x="1240" y="1182"/>
                </a:lnTo>
                <a:lnTo>
                  <a:pt x="1241" y="1181"/>
                </a:lnTo>
                <a:lnTo>
                  <a:pt x="1241" y="1180"/>
                </a:lnTo>
                <a:lnTo>
                  <a:pt x="1241" y="1178"/>
                </a:lnTo>
                <a:lnTo>
                  <a:pt x="1242" y="1177"/>
                </a:lnTo>
                <a:lnTo>
                  <a:pt x="1242" y="1176"/>
                </a:lnTo>
                <a:lnTo>
                  <a:pt x="1243" y="1175"/>
                </a:lnTo>
                <a:lnTo>
                  <a:pt x="1245" y="1174"/>
                </a:lnTo>
                <a:lnTo>
                  <a:pt x="1245" y="1172"/>
                </a:lnTo>
                <a:lnTo>
                  <a:pt x="1246" y="1171"/>
                </a:lnTo>
                <a:lnTo>
                  <a:pt x="1246" y="1170"/>
                </a:lnTo>
                <a:lnTo>
                  <a:pt x="1247" y="1170"/>
                </a:lnTo>
                <a:lnTo>
                  <a:pt x="1247" y="1169"/>
                </a:lnTo>
                <a:lnTo>
                  <a:pt x="1248" y="1168"/>
                </a:lnTo>
                <a:lnTo>
                  <a:pt x="1248" y="1167"/>
                </a:lnTo>
                <a:lnTo>
                  <a:pt x="1249" y="1167"/>
                </a:lnTo>
                <a:lnTo>
                  <a:pt x="1249" y="1165"/>
                </a:lnTo>
                <a:lnTo>
                  <a:pt x="1249" y="1164"/>
                </a:lnTo>
                <a:lnTo>
                  <a:pt x="1250" y="1164"/>
                </a:lnTo>
                <a:lnTo>
                  <a:pt x="1252" y="1163"/>
                </a:lnTo>
                <a:lnTo>
                  <a:pt x="1252" y="1162"/>
                </a:lnTo>
                <a:lnTo>
                  <a:pt x="1253" y="1162"/>
                </a:lnTo>
                <a:lnTo>
                  <a:pt x="1254" y="1163"/>
                </a:lnTo>
                <a:lnTo>
                  <a:pt x="1254" y="1164"/>
                </a:lnTo>
                <a:lnTo>
                  <a:pt x="1255" y="1164"/>
                </a:lnTo>
                <a:lnTo>
                  <a:pt x="1256" y="1164"/>
                </a:lnTo>
                <a:lnTo>
                  <a:pt x="1258" y="1164"/>
                </a:lnTo>
                <a:lnTo>
                  <a:pt x="1259" y="1164"/>
                </a:lnTo>
                <a:lnTo>
                  <a:pt x="1260" y="1164"/>
                </a:lnTo>
                <a:lnTo>
                  <a:pt x="1260" y="1163"/>
                </a:lnTo>
                <a:lnTo>
                  <a:pt x="1261" y="1163"/>
                </a:lnTo>
                <a:lnTo>
                  <a:pt x="1262" y="1163"/>
                </a:lnTo>
                <a:lnTo>
                  <a:pt x="1262" y="1162"/>
                </a:lnTo>
                <a:lnTo>
                  <a:pt x="1264" y="1162"/>
                </a:lnTo>
                <a:lnTo>
                  <a:pt x="1264" y="1161"/>
                </a:lnTo>
                <a:lnTo>
                  <a:pt x="1265" y="1161"/>
                </a:lnTo>
                <a:lnTo>
                  <a:pt x="1266" y="1159"/>
                </a:lnTo>
                <a:lnTo>
                  <a:pt x="1266" y="1158"/>
                </a:lnTo>
                <a:lnTo>
                  <a:pt x="1266" y="1157"/>
                </a:lnTo>
                <a:lnTo>
                  <a:pt x="1267" y="1157"/>
                </a:lnTo>
                <a:lnTo>
                  <a:pt x="1267" y="1156"/>
                </a:lnTo>
                <a:lnTo>
                  <a:pt x="1268" y="1155"/>
                </a:lnTo>
                <a:lnTo>
                  <a:pt x="1268" y="1153"/>
                </a:lnTo>
                <a:lnTo>
                  <a:pt x="1270" y="1153"/>
                </a:lnTo>
                <a:lnTo>
                  <a:pt x="1270" y="1152"/>
                </a:lnTo>
                <a:lnTo>
                  <a:pt x="1271" y="1152"/>
                </a:lnTo>
                <a:lnTo>
                  <a:pt x="1272" y="1152"/>
                </a:lnTo>
                <a:lnTo>
                  <a:pt x="1273" y="1153"/>
                </a:lnTo>
                <a:lnTo>
                  <a:pt x="1273" y="1155"/>
                </a:lnTo>
                <a:lnTo>
                  <a:pt x="1273" y="1156"/>
                </a:lnTo>
                <a:lnTo>
                  <a:pt x="1274" y="1157"/>
                </a:lnTo>
                <a:lnTo>
                  <a:pt x="1275" y="1158"/>
                </a:lnTo>
                <a:lnTo>
                  <a:pt x="1275" y="1159"/>
                </a:lnTo>
                <a:lnTo>
                  <a:pt x="1275" y="1161"/>
                </a:lnTo>
                <a:lnTo>
                  <a:pt x="1275" y="1162"/>
                </a:lnTo>
                <a:lnTo>
                  <a:pt x="1275" y="1163"/>
                </a:lnTo>
                <a:lnTo>
                  <a:pt x="1274" y="1164"/>
                </a:lnTo>
                <a:lnTo>
                  <a:pt x="1274" y="1165"/>
                </a:lnTo>
                <a:lnTo>
                  <a:pt x="1273" y="1165"/>
                </a:lnTo>
                <a:lnTo>
                  <a:pt x="1273" y="1167"/>
                </a:lnTo>
                <a:lnTo>
                  <a:pt x="1272" y="1167"/>
                </a:lnTo>
                <a:lnTo>
                  <a:pt x="1271" y="1168"/>
                </a:lnTo>
                <a:lnTo>
                  <a:pt x="1270" y="1168"/>
                </a:lnTo>
                <a:lnTo>
                  <a:pt x="1270" y="1169"/>
                </a:lnTo>
                <a:lnTo>
                  <a:pt x="1268" y="1169"/>
                </a:lnTo>
                <a:lnTo>
                  <a:pt x="1268" y="1170"/>
                </a:lnTo>
                <a:lnTo>
                  <a:pt x="1267" y="1170"/>
                </a:lnTo>
                <a:lnTo>
                  <a:pt x="1267" y="1171"/>
                </a:lnTo>
                <a:lnTo>
                  <a:pt x="1267" y="1172"/>
                </a:lnTo>
                <a:lnTo>
                  <a:pt x="1267" y="1174"/>
                </a:lnTo>
                <a:lnTo>
                  <a:pt x="1267" y="1175"/>
                </a:lnTo>
                <a:lnTo>
                  <a:pt x="1267" y="1176"/>
                </a:lnTo>
                <a:lnTo>
                  <a:pt x="1266" y="1175"/>
                </a:lnTo>
                <a:lnTo>
                  <a:pt x="1266" y="1174"/>
                </a:lnTo>
                <a:lnTo>
                  <a:pt x="1265" y="1174"/>
                </a:lnTo>
                <a:lnTo>
                  <a:pt x="1265" y="1172"/>
                </a:lnTo>
                <a:lnTo>
                  <a:pt x="1264" y="1172"/>
                </a:lnTo>
                <a:lnTo>
                  <a:pt x="1264" y="1174"/>
                </a:lnTo>
                <a:lnTo>
                  <a:pt x="1262" y="1174"/>
                </a:lnTo>
                <a:lnTo>
                  <a:pt x="1261" y="1174"/>
                </a:lnTo>
                <a:lnTo>
                  <a:pt x="1260" y="1174"/>
                </a:lnTo>
                <a:lnTo>
                  <a:pt x="1259" y="1174"/>
                </a:lnTo>
                <a:lnTo>
                  <a:pt x="1258" y="1174"/>
                </a:lnTo>
                <a:lnTo>
                  <a:pt x="1258" y="1175"/>
                </a:lnTo>
                <a:lnTo>
                  <a:pt x="1256" y="1175"/>
                </a:lnTo>
                <a:lnTo>
                  <a:pt x="1256" y="1176"/>
                </a:lnTo>
                <a:lnTo>
                  <a:pt x="1256" y="1177"/>
                </a:lnTo>
                <a:lnTo>
                  <a:pt x="1256" y="1178"/>
                </a:lnTo>
                <a:lnTo>
                  <a:pt x="1255" y="1180"/>
                </a:lnTo>
                <a:lnTo>
                  <a:pt x="1254" y="1181"/>
                </a:lnTo>
                <a:lnTo>
                  <a:pt x="1254" y="1182"/>
                </a:lnTo>
                <a:lnTo>
                  <a:pt x="1253" y="1183"/>
                </a:lnTo>
                <a:lnTo>
                  <a:pt x="1253" y="1184"/>
                </a:lnTo>
                <a:lnTo>
                  <a:pt x="1254" y="1186"/>
                </a:lnTo>
                <a:lnTo>
                  <a:pt x="1254" y="1187"/>
                </a:lnTo>
                <a:lnTo>
                  <a:pt x="1254" y="1188"/>
                </a:lnTo>
                <a:lnTo>
                  <a:pt x="1254" y="1189"/>
                </a:lnTo>
                <a:lnTo>
                  <a:pt x="1255" y="1189"/>
                </a:lnTo>
                <a:lnTo>
                  <a:pt x="1255" y="1190"/>
                </a:lnTo>
                <a:lnTo>
                  <a:pt x="1256" y="1192"/>
                </a:lnTo>
                <a:lnTo>
                  <a:pt x="1258" y="1192"/>
                </a:lnTo>
                <a:lnTo>
                  <a:pt x="1258" y="1193"/>
                </a:lnTo>
                <a:lnTo>
                  <a:pt x="1258" y="1194"/>
                </a:lnTo>
                <a:lnTo>
                  <a:pt x="1258" y="1195"/>
                </a:lnTo>
                <a:lnTo>
                  <a:pt x="1258" y="1196"/>
                </a:lnTo>
                <a:lnTo>
                  <a:pt x="1258" y="1197"/>
                </a:lnTo>
                <a:lnTo>
                  <a:pt x="1258" y="1199"/>
                </a:lnTo>
                <a:lnTo>
                  <a:pt x="1259" y="1199"/>
                </a:lnTo>
                <a:lnTo>
                  <a:pt x="1259" y="1200"/>
                </a:lnTo>
                <a:lnTo>
                  <a:pt x="1260" y="1201"/>
                </a:lnTo>
                <a:lnTo>
                  <a:pt x="1260" y="1202"/>
                </a:lnTo>
                <a:lnTo>
                  <a:pt x="1261" y="1203"/>
                </a:lnTo>
                <a:lnTo>
                  <a:pt x="1261" y="1205"/>
                </a:lnTo>
                <a:lnTo>
                  <a:pt x="1261" y="1206"/>
                </a:lnTo>
                <a:lnTo>
                  <a:pt x="1262" y="1206"/>
                </a:lnTo>
                <a:lnTo>
                  <a:pt x="1264" y="1206"/>
                </a:lnTo>
                <a:lnTo>
                  <a:pt x="1264" y="1205"/>
                </a:lnTo>
                <a:lnTo>
                  <a:pt x="1265" y="1206"/>
                </a:lnTo>
                <a:lnTo>
                  <a:pt x="1265" y="1207"/>
                </a:lnTo>
                <a:lnTo>
                  <a:pt x="1266" y="1208"/>
                </a:lnTo>
                <a:lnTo>
                  <a:pt x="1266" y="1209"/>
                </a:lnTo>
                <a:lnTo>
                  <a:pt x="1266" y="1211"/>
                </a:lnTo>
                <a:lnTo>
                  <a:pt x="1265" y="1211"/>
                </a:lnTo>
                <a:lnTo>
                  <a:pt x="1265" y="1212"/>
                </a:lnTo>
                <a:lnTo>
                  <a:pt x="1266" y="1213"/>
                </a:lnTo>
                <a:lnTo>
                  <a:pt x="1265" y="1214"/>
                </a:lnTo>
                <a:lnTo>
                  <a:pt x="1265" y="1215"/>
                </a:lnTo>
                <a:lnTo>
                  <a:pt x="1264" y="1214"/>
                </a:lnTo>
                <a:lnTo>
                  <a:pt x="1262" y="1213"/>
                </a:lnTo>
                <a:lnTo>
                  <a:pt x="1262" y="1212"/>
                </a:lnTo>
                <a:lnTo>
                  <a:pt x="1262" y="1211"/>
                </a:lnTo>
                <a:lnTo>
                  <a:pt x="1261" y="1209"/>
                </a:lnTo>
                <a:lnTo>
                  <a:pt x="1260" y="1209"/>
                </a:lnTo>
                <a:lnTo>
                  <a:pt x="1260" y="1211"/>
                </a:lnTo>
                <a:lnTo>
                  <a:pt x="1259" y="1211"/>
                </a:lnTo>
                <a:lnTo>
                  <a:pt x="1259" y="1212"/>
                </a:lnTo>
                <a:lnTo>
                  <a:pt x="1259" y="1213"/>
                </a:lnTo>
                <a:lnTo>
                  <a:pt x="1258" y="1213"/>
                </a:lnTo>
                <a:lnTo>
                  <a:pt x="1258" y="1214"/>
                </a:lnTo>
                <a:lnTo>
                  <a:pt x="1258" y="1215"/>
                </a:lnTo>
                <a:lnTo>
                  <a:pt x="1258" y="1217"/>
                </a:lnTo>
                <a:lnTo>
                  <a:pt x="1258" y="1218"/>
                </a:lnTo>
                <a:lnTo>
                  <a:pt x="1256" y="1219"/>
                </a:lnTo>
                <a:lnTo>
                  <a:pt x="1256" y="1220"/>
                </a:lnTo>
                <a:lnTo>
                  <a:pt x="1256" y="1221"/>
                </a:lnTo>
                <a:lnTo>
                  <a:pt x="1256" y="1222"/>
                </a:lnTo>
                <a:lnTo>
                  <a:pt x="1256" y="1224"/>
                </a:lnTo>
                <a:lnTo>
                  <a:pt x="1255" y="1224"/>
                </a:lnTo>
                <a:lnTo>
                  <a:pt x="1255" y="1225"/>
                </a:lnTo>
                <a:lnTo>
                  <a:pt x="1254" y="1225"/>
                </a:lnTo>
                <a:lnTo>
                  <a:pt x="1253" y="1226"/>
                </a:lnTo>
                <a:lnTo>
                  <a:pt x="1253" y="1227"/>
                </a:lnTo>
                <a:lnTo>
                  <a:pt x="1252" y="1227"/>
                </a:lnTo>
                <a:lnTo>
                  <a:pt x="1250" y="1228"/>
                </a:lnTo>
                <a:lnTo>
                  <a:pt x="1249" y="1228"/>
                </a:lnTo>
                <a:lnTo>
                  <a:pt x="1249" y="1230"/>
                </a:lnTo>
                <a:lnTo>
                  <a:pt x="1248" y="1230"/>
                </a:lnTo>
                <a:lnTo>
                  <a:pt x="1248" y="1231"/>
                </a:lnTo>
                <a:lnTo>
                  <a:pt x="1247" y="1232"/>
                </a:lnTo>
                <a:lnTo>
                  <a:pt x="1247" y="1233"/>
                </a:lnTo>
                <a:lnTo>
                  <a:pt x="1246" y="1234"/>
                </a:lnTo>
                <a:lnTo>
                  <a:pt x="1246" y="1236"/>
                </a:lnTo>
                <a:lnTo>
                  <a:pt x="1246" y="1237"/>
                </a:lnTo>
                <a:lnTo>
                  <a:pt x="1245" y="1238"/>
                </a:lnTo>
                <a:lnTo>
                  <a:pt x="1245" y="1239"/>
                </a:lnTo>
                <a:lnTo>
                  <a:pt x="1243" y="1239"/>
                </a:lnTo>
                <a:lnTo>
                  <a:pt x="1245" y="1240"/>
                </a:lnTo>
                <a:lnTo>
                  <a:pt x="1245" y="1242"/>
                </a:lnTo>
                <a:lnTo>
                  <a:pt x="1246" y="1242"/>
                </a:lnTo>
                <a:lnTo>
                  <a:pt x="1247" y="1242"/>
                </a:lnTo>
                <a:lnTo>
                  <a:pt x="1247" y="1243"/>
                </a:lnTo>
                <a:lnTo>
                  <a:pt x="1248" y="1243"/>
                </a:lnTo>
                <a:lnTo>
                  <a:pt x="1249" y="1243"/>
                </a:lnTo>
                <a:lnTo>
                  <a:pt x="1249" y="1242"/>
                </a:lnTo>
                <a:lnTo>
                  <a:pt x="1250" y="1240"/>
                </a:lnTo>
                <a:lnTo>
                  <a:pt x="1252" y="1240"/>
                </a:lnTo>
                <a:lnTo>
                  <a:pt x="1252" y="1239"/>
                </a:lnTo>
                <a:lnTo>
                  <a:pt x="1252" y="1238"/>
                </a:lnTo>
                <a:lnTo>
                  <a:pt x="1253" y="1238"/>
                </a:lnTo>
                <a:lnTo>
                  <a:pt x="1253" y="1237"/>
                </a:lnTo>
                <a:lnTo>
                  <a:pt x="1254" y="1237"/>
                </a:lnTo>
                <a:lnTo>
                  <a:pt x="1254" y="1236"/>
                </a:lnTo>
                <a:lnTo>
                  <a:pt x="1255" y="1236"/>
                </a:lnTo>
                <a:lnTo>
                  <a:pt x="1255" y="1234"/>
                </a:lnTo>
                <a:lnTo>
                  <a:pt x="1255" y="1233"/>
                </a:lnTo>
                <a:lnTo>
                  <a:pt x="1256" y="1233"/>
                </a:lnTo>
                <a:lnTo>
                  <a:pt x="1256" y="1234"/>
                </a:lnTo>
                <a:lnTo>
                  <a:pt x="1256" y="1236"/>
                </a:lnTo>
                <a:lnTo>
                  <a:pt x="1256" y="1237"/>
                </a:lnTo>
                <a:lnTo>
                  <a:pt x="1256" y="1238"/>
                </a:lnTo>
                <a:lnTo>
                  <a:pt x="1256" y="1239"/>
                </a:lnTo>
                <a:lnTo>
                  <a:pt x="1256" y="1240"/>
                </a:lnTo>
                <a:lnTo>
                  <a:pt x="1256" y="1242"/>
                </a:lnTo>
                <a:lnTo>
                  <a:pt x="1256" y="1243"/>
                </a:lnTo>
                <a:lnTo>
                  <a:pt x="1256" y="1244"/>
                </a:lnTo>
                <a:lnTo>
                  <a:pt x="1256" y="1245"/>
                </a:lnTo>
                <a:lnTo>
                  <a:pt x="1255" y="1246"/>
                </a:lnTo>
                <a:lnTo>
                  <a:pt x="1256" y="1247"/>
                </a:lnTo>
                <a:lnTo>
                  <a:pt x="1256" y="1249"/>
                </a:lnTo>
                <a:lnTo>
                  <a:pt x="1256" y="1250"/>
                </a:lnTo>
                <a:lnTo>
                  <a:pt x="1255" y="1251"/>
                </a:lnTo>
                <a:lnTo>
                  <a:pt x="1255" y="1252"/>
                </a:lnTo>
                <a:lnTo>
                  <a:pt x="1255" y="1253"/>
                </a:lnTo>
                <a:lnTo>
                  <a:pt x="1255" y="1255"/>
                </a:lnTo>
                <a:lnTo>
                  <a:pt x="1255" y="1256"/>
                </a:lnTo>
                <a:lnTo>
                  <a:pt x="1256" y="1256"/>
                </a:lnTo>
                <a:lnTo>
                  <a:pt x="1256" y="1257"/>
                </a:lnTo>
                <a:lnTo>
                  <a:pt x="1256" y="1258"/>
                </a:lnTo>
                <a:lnTo>
                  <a:pt x="1255" y="1258"/>
                </a:lnTo>
                <a:lnTo>
                  <a:pt x="1254" y="1258"/>
                </a:lnTo>
                <a:lnTo>
                  <a:pt x="1253" y="1258"/>
                </a:lnTo>
                <a:lnTo>
                  <a:pt x="1252" y="1258"/>
                </a:lnTo>
                <a:lnTo>
                  <a:pt x="1250" y="1258"/>
                </a:lnTo>
                <a:lnTo>
                  <a:pt x="1250" y="1259"/>
                </a:lnTo>
                <a:lnTo>
                  <a:pt x="1249" y="1261"/>
                </a:lnTo>
                <a:lnTo>
                  <a:pt x="1249" y="1262"/>
                </a:lnTo>
                <a:lnTo>
                  <a:pt x="1249" y="1263"/>
                </a:lnTo>
                <a:lnTo>
                  <a:pt x="1249" y="1264"/>
                </a:lnTo>
                <a:lnTo>
                  <a:pt x="1248" y="1265"/>
                </a:lnTo>
                <a:lnTo>
                  <a:pt x="1248" y="1266"/>
                </a:lnTo>
                <a:lnTo>
                  <a:pt x="1247" y="1268"/>
                </a:lnTo>
                <a:lnTo>
                  <a:pt x="1247" y="1270"/>
                </a:lnTo>
                <a:lnTo>
                  <a:pt x="1246" y="1270"/>
                </a:lnTo>
                <a:lnTo>
                  <a:pt x="1246" y="1271"/>
                </a:lnTo>
                <a:lnTo>
                  <a:pt x="1246" y="1272"/>
                </a:lnTo>
                <a:lnTo>
                  <a:pt x="1245" y="1274"/>
                </a:lnTo>
                <a:lnTo>
                  <a:pt x="1245" y="1275"/>
                </a:lnTo>
                <a:lnTo>
                  <a:pt x="1245" y="1276"/>
                </a:lnTo>
                <a:lnTo>
                  <a:pt x="1243" y="1277"/>
                </a:lnTo>
                <a:lnTo>
                  <a:pt x="1245" y="1278"/>
                </a:lnTo>
                <a:lnTo>
                  <a:pt x="1245" y="1280"/>
                </a:lnTo>
                <a:lnTo>
                  <a:pt x="1245" y="1281"/>
                </a:lnTo>
                <a:lnTo>
                  <a:pt x="1245" y="1282"/>
                </a:lnTo>
                <a:lnTo>
                  <a:pt x="1243" y="1282"/>
                </a:lnTo>
                <a:lnTo>
                  <a:pt x="1243" y="1283"/>
                </a:lnTo>
                <a:lnTo>
                  <a:pt x="1243" y="1284"/>
                </a:lnTo>
                <a:lnTo>
                  <a:pt x="1243" y="1286"/>
                </a:lnTo>
                <a:lnTo>
                  <a:pt x="1243" y="1287"/>
                </a:lnTo>
                <a:lnTo>
                  <a:pt x="1243" y="1288"/>
                </a:lnTo>
                <a:lnTo>
                  <a:pt x="1243" y="1289"/>
                </a:lnTo>
                <a:lnTo>
                  <a:pt x="1243" y="1290"/>
                </a:lnTo>
                <a:lnTo>
                  <a:pt x="1243" y="1291"/>
                </a:lnTo>
                <a:lnTo>
                  <a:pt x="1243" y="1293"/>
                </a:lnTo>
                <a:lnTo>
                  <a:pt x="1245" y="1294"/>
                </a:lnTo>
                <a:lnTo>
                  <a:pt x="1245" y="1295"/>
                </a:lnTo>
                <a:lnTo>
                  <a:pt x="1245" y="1296"/>
                </a:lnTo>
                <a:lnTo>
                  <a:pt x="1245" y="1297"/>
                </a:lnTo>
                <a:lnTo>
                  <a:pt x="1246" y="1297"/>
                </a:lnTo>
                <a:lnTo>
                  <a:pt x="1246" y="1299"/>
                </a:lnTo>
                <a:lnTo>
                  <a:pt x="1246" y="1300"/>
                </a:lnTo>
                <a:lnTo>
                  <a:pt x="1247" y="1301"/>
                </a:lnTo>
                <a:lnTo>
                  <a:pt x="1247" y="1302"/>
                </a:lnTo>
                <a:lnTo>
                  <a:pt x="1248" y="1303"/>
                </a:lnTo>
                <a:lnTo>
                  <a:pt x="1248" y="1305"/>
                </a:lnTo>
                <a:lnTo>
                  <a:pt x="1248" y="1306"/>
                </a:lnTo>
                <a:lnTo>
                  <a:pt x="1247" y="1307"/>
                </a:lnTo>
                <a:lnTo>
                  <a:pt x="1247" y="1308"/>
                </a:lnTo>
                <a:lnTo>
                  <a:pt x="1247" y="1309"/>
                </a:lnTo>
                <a:lnTo>
                  <a:pt x="1247" y="1311"/>
                </a:lnTo>
                <a:lnTo>
                  <a:pt x="1247" y="1312"/>
                </a:lnTo>
                <a:lnTo>
                  <a:pt x="1246" y="1312"/>
                </a:lnTo>
                <a:lnTo>
                  <a:pt x="1246" y="1313"/>
                </a:lnTo>
                <a:lnTo>
                  <a:pt x="1247" y="1314"/>
                </a:lnTo>
                <a:lnTo>
                  <a:pt x="1248" y="1315"/>
                </a:lnTo>
                <a:lnTo>
                  <a:pt x="1249" y="1315"/>
                </a:lnTo>
                <a:lnTo>
                  <a:pt x="1249" y="1316"/>
                </a:lnTo>
                <a:lnTo>
                  <a:pt x="1250" y="1316"/>
                </a:lnTo>
                <a:lnTo>
                  <a:pt x="1252" y="1316"/>
                </a:lnTo>
                <a:lnTo>
                  <a:pt x="1253" y="1316"/>
                </a:lnTo>
                <a:lnTo>
                  <a:pt x="1254" y="1316"/>
                </a:lnTo>
                <a:lnTo>
                  <a:pt x="1255" y="1316"/>
                </a:lnTo>
                <a:lnTo>
                  <a:pt x="1256" y="1316"/>
                </a:lnTo>
                <a:lnTo>
                  <a:pt x="1258" y="1316"/>
                </a:lnTo>
                <a:lnTo>
                  <a:pt x="1258" y="1315"/>
                </a:lnTo>
                <a:lnTo>
                  <a:pt x="1259" y="1315"/>
                </a:lnTo>
                <a:lnTo>
                  <a:pt x="1259" y="1314"/>
                </a:lnTo>
                <a:lnTo>
                  <a:pt x="1258" y="1313"/>
                </a:lnTo>
                <a:lnTo>
                  <a:pt x="1259" y="1313"/>
                </a:lnTo>
                <a:lnTo>
                  <a:pt x="1259" y="1312"/>
                </a:lnTo>
                <a:lnTo>
                  <a:pt x="1259" y="1311"/>
                </a:lnTo>
                <a:lnTo>
                  <a:pt x="1259" y="1309"/>
                </a:lnTo>
                <a:lnTo>
                  <a:pt x="1260" y="1309"/>
                </a:lnTo>
                <a:lnTo>
                  <a:pt x="1260" y="1308"/>
                </a:lnTo>
                <a:lnTo>
                  <a:pt x="1260" y="1307"/>
                </a:lnTo>
                <a:lnTo>
                  <a:pt x="1260" y="1306"/>
                </a:lnTo>
                <a:lnTo>
                  <a:pt x="1260" y="1305"/>
                </a:lnTo>
                <a:lnTo>
                  <a:pt x="1261" y="1305"/>
                </a:lnTo>
                <a:lnTo>
                  <a:pt x="1261" y="1303"/>
                </a:lnTo>
                <a:lnTo>
                  <a:pt x="1261" y="1302"/>
                </a:lnTo>
                <a:lnTo>
                  <a:pt x="1261" y="1301"/>
                </a:lnTo>
                <a:lnTo>
                  <a:pt x="1262" y="1300"/>
                </a:lnTo>
                <a:lnTo>
                  <a:pt x="1262" y="1299"/>
                </a:lnTo>
                <a:lnTo>
                  <a:pt x="1262" y="1297"/>
                </a:lnTo>
                <a:lnTo>
                  <a:pt x="1262" y="1296"/>
                </a:lnTo>
                <a:lnTo>
                  <a:pt x="1264" y="1296"/>
                </a:lnTo>
                <a:lnTo>
                  <a:pt x="1264" y="1295"/>
                </a:lnTo>
                <a:lnTo>
                  <a:pt x="1265" y="1295"/>
                </a:lnTo>
                <a:lnTo>
                  <a:pt x="1265" y="1294"/>
                </a:lnTo>
                <a:lnTo>
                  <a:pt x="1266" y="1294"/>
                </a:lnTo>
                <a:lnTo>
                  <a:pt x="1266" y="1291"/>
                </a:lnTo>
                <a:lnTo>
                  <a:pt x="1266" y="1290"/>
                </a:lnTo>
                <a:lnTo>
                  <a:pt x="1267" y="1290"/>
                </a:lnTo>
                <a:lnTo>
                  <a:pt x="1267" y="1289"/>
                </a:lnTo>
                <a:lnTo>
                  <a:pt x="1267" y="1288"/>
                </a:lnTo>
                <a:lnTo>
                  <a:pt x="1267" y="1287"/>
                </a:lnTo>
                <a:lnTo>
                  <a:pt x="1268" y="1284"/>
                </a:lnTo>
                <a:lnTo>
                  <a:pt x="1268" y="1283"/>
                </a:lnTo>
                <a:lnTo>
                  <a:pt x="1270" y="1282"/>
                </a:lnTo>
                <a:lnTo>
                  <a:pt x="1270" y="1281"/>
                </a:lnTo>
                <a:lnTo>
                  <a:pt x="1271" y="1281"/>
                </a:lnTo>
                <a:lnTo>
                  <a:pt x="1272" y="1280"/>
                </a:lnTo>
                <a:lnTo>
                  <a:pt x="1272" y="1278"/>
                </a:lnTo>
                <a:lnTo>
                  <a:pt x="1273" y="1278"/>
                </a:lnTo>
                <a:lnTo>
                  <a:pt x="1274" y="1277"/>
                </a:lnTo>
                <a:lnTo>
                  <a:pt x="1274" y="1276"/>
                </a:lnTo>
                <a:lnTo>
                  <a:pt x="1274" y="1275"/>
                </a:lnTo>
                <a:lnTo>
                  <a:pt x="1274" y="1274"/>
                </a:lnTo>
                <a:lnTo>
                  <a:pt x="1275" y="1272"/>
                </a:lnTo>
                <a:lnTo>
                  <a:pt x="1275" y="1271"/>
                </a:lnTo>
                <a:lnTo>
                  <a:pt x="1274" y="1271"/>
                </a:lnTo>
                <a:lnTo>
                  <a:pt x="1275" y="1270"/>
                </a:lnTo>
                <a:lnTo>
                  <a:pt x="1275" y="1269"/>
                </a:lnTo>
                <a:lnTo>
                  <a:pt x="1277" y="1269"/>
                </a:lnTo>
                <a:lnTo>
                  <a:pt x="1275" y="1269"/>
                </a:lnTo>
                <a:lnTo>
                  <a:pt x="1275" y="1268"/>
                </a:lnTo>
                <a:lnTo>
                  <a:pt x="1274" y="1266"/>
                </a:lnTo>
                <a:lnTo>
                  <a:pt x="1273" y="1266"/>
                </a:lnTo>
                <a:lnTo>
                  <a:pt x="1272" y="1266"/>
                </a:lnTo>
                <a:lnTo>
                  <a:pt x="1271" y="1266"/>
                </a:lnTo>
                <a:lnTo>
                  <a:pt x="1271" y="1268"/>
                </a:lnTo>
                <a:lnTo>
                  <a:pt x="1270" y="1268"/>
                </a:lnTo>
                <a:lnTo>
                  <a:pt x="1270" y="1269"/>
                </a:lnTo>
                <a:lnTo>
                  <a:pt x="1270" y="1270"/>
                </a:lnTo>
                <a:lnTo>
                  <a:pt x="1268" y="1270"/>
                </a:lnTo>
                <a:lnTo>
                  <a:pt x="1268" y="1271"/>
                </a:lnTo>
                <a:lnTo>
                  <a:pt x="1267" y="1271"/>
                </a:lnTo>
                <a:lnTo>
                  <a:pt x="1266" y="1270"/>
                </a:lnTo>
                <a:lnTo>
                  <a:pt x="1266" y="1269"/>
                </a:lnTo>
                <a:lnTo>
                  <a:pt x="1266" y="1268"/>
                </a:lnTo>
                <a:lnTo>
                  <a:pt x="1267" y="1268"/>
                </a:lnTo>
                <a:lnTo>
                  <a:pt x="1267" y="1266"/>
                </a:lnTo>
                <a:lnTo>
                  <a:pt x="1268" y="1266"/>
                </a:lnTo>
                <a:lnTo>
                  <a:pt x="1270" y="1265"/>
                </a:lnTo>
                <a:lnTo>
                  <a:pt x="1270" y="1264"/>
                </a:lnTo>
                <a:lnTo>
                  <a:pt x="1270" y="1263"/>
                </a:lnTo>
                <a:lnTo>
                  <a:pt x="1271" y="1263"/>
                </a:lnTo>
                <a:lnTo>
                  <a:pt x="1272" y="1262"/>
                </a:lnTo>
                <a:lnTo>
                  <a:pt x="1273" y="1259"/>
                </a:lnTo>
                <a:lnTo>
                  <a:pt x="1273" y="1258"/>
                </a:lnTo>
                <a:lnTo>
                  <a:pt x="1274" y="1258"/>
                </a:lnTo>
                <a:lnTo>
                  <a:pt x="1274" y="1257"/>
                </a:lnTo>
                <a:lnTo>
                  <a:pt x="1274" y="1256"/>
                </a:lnTo>
                <a:lnTo>
                  <a:pt x="1274" y="1255"/>
                </a:lnTo>
                <a:lnTo>
                  <a:pt x="1275" y="1255"/>
                </a:lnTo>
                <a:lnTo>
                  <a:pt x="1275" y="1253"/>
                </a:lnTo>
                <a:lnTo>
                  <a:pt x="1275" y="1252"/>
                </a:lnTo>
                <a:lnTo>
                  <a:pt x="1275" y="1251"/>
                </a:lnTo>
                <a:lnTo>
                  <a:pt x="1275" y="1250"/>
                </a:lnTo>
                <a:lnTo>
                  <a:pt x="1275" y="1249"/>
                </a:lnTo>
                <a:lnTo>
                  <a:pt x="1277" y="1249"/>
                </a:lnTo>
                <a:lnTo>
                  <a:pt x="1277" y="1247"/>
                </a:lnTo>
                <a:lnTo>
                  <a:pt x="1277" y="1246"/>
                </a:lnTo>
                <a:lnTo>
                  <a:pt x="1278" y="1245"/>
                </a:lnTo>
                <a:lnTo>
                  <a:pt x="1278" y="1244"/>
                </a:lnTo>
                <a:lnTo>
                  <a:pt x="1277" y="1243"/>
                </a:lnTo>
                <a:lnTo>
                  <a:pt x="1277" y="1242"/>
                </a:lnTo>
                <a:lnTo>
                  <a:pt x="1278" y="1242"/>
                </a:lnTo>
                <a:lnTo>
                  <a:pt x="1278" y="1240"/>
                </a:lnTo>
                <a:lnTo>
                  <a:pt x="1278" y="1239"/>
                </a:lnTo>
                <a:lnTo>
                  <a:pt x="1279" y="1239"/>
                </a:lnTo>
                <a:lnTo>
                  <a:pt x="1280" y="1238"/>
                </a:lnTo>
                <a:lnTo>
                  <a:pt x="1281" y="1238"/>
                </a:lnTo>
                <a:lnTo>
                  <a:pt x="1283" y="1238"/>
                </a:lnTo>
                <a:lnTo>
                  <a:pt x="1283" y="1237"/>
                </a:lnTo>
                <a:lnTo>
                  <a:pt x="1284" y="1236"/>
                </a:lnTo>
                <a:lnTo>
                  <a:pt x="1284" y="1234"/>
                </a:lnTo>
                <a:lnTo>
                  <a:pt x="1285" y="1233"/>
                </a:lnTo>
                <a:lnTo>
                  <a:pt x="1286" y="1233"/>
                </a:lnTo>
                <a:lnTo>
                  <a:pt x="1287" y="1233"/>
                </a:lnTo>
                <a:lnTo>
                  <a:pt x="1289" y="1233"/>
                </a:lnTo>
                <a:lnTo>
                  <a:pt x="1290" y="1233"/>
                </a:lnTo>
                <a:lnTo>
                  <a:pt x="1290" y="1234"/>
                </a:lnTo>
                <a:lnTo>
                  <a:pt x="1290" y="1236"/>
                </a:lnTo>
                <a:lnTo>
                  <a:pt x="1290" y="1237"/>
                </a:lnTo>
                <a:lnTo>
                  <a:pt x="1291" y="1237"/>
                </a:lnTo>
                <a:lnTo>
                  <a:pt x="1291" y="1238"/>
                </a:lnTo>
                <a:lnTo>
                  <a:pt x="1291" y="1239"/>
                </a:lnTo>
                <a:lnTo>
                  <a:pt x="1291" y="1240"/>
                </a:lnTo>
                <a:lnTo>
                  <a:pt x="1291" y="1242"/>
                </a:lnTo>
                <a:lnTo>
                  <a:pt x="1291" y="1243"/>
                </a:lnTo>
                <a:lnTo>
                  <a:pt x="1292" y="1243"/>
                </a:lnTo>
                <a:lnTo>
                  <a:pt x="1292" y="1244"/>
                </a:lnTo>
                <a:lnTo>
                  <a:pt x="1292" y="1245"/>
                </a:lnTo>
                <a:lnTo>
                  <a:pt x="1291" y="1245"/>
                </a:lnTo>
                <a:lnTo>
                  <a:pt x="1290" y="1245"/>
                </a:lnTo>
                <a:lnTo>
                  <a:pt x="1289" y="1244"/>
                </a:lnTo>
                <a:lnTo>
                  <a:pt x="1287" y="1244"/>
                </a:lnTo>
                <a:lnTo>
                  <a:pt x="1286" y="1245"/>
                </a:lnTo>
                <a:lnTo>
                  <a:pt x="1286" y="1246"/>
                </a:lnTo>
                <a:lnTo>
                  <a:pt x="1286" y="1247"/>
                </a:lnTo>
                <a:lnTo>
                  <a:pt x="1286" y="1249"/>
                </a:lnTo>
                <a:lnTo>
                  <a:pt x="1286" y="1250"/>
                </a:lnTo>
                <a:lnTo>
                  <a:pt x="1286" y="1251"/>
                </a:lnTo>
                <a:lnTo>
                  <a:pt x="1286" y="1252"/>
                </a:lnTo>
                <a:lnTo>
                  <a:pt x="1285" y="1253"/>
                </a:lnTo>
                <a:lnTo>
                  <a:pt x="1285" y="1255"/>
                </a:lnTo>
                <a:lnTo>
                  <a:pt x="1285" y="1256"/>
                </a:lnTo>
                <a:lnTo>
                  <a:pt x="1285" y="1257"/>
                </a:lnTo>
                <a:lnTo>
                  <a:pt x="1285" y="1258"/>
                </a:lnTo>
                <a:lnTo>
                  <a:pt x="1285" y="1259"/>
                </a:lnTo>
                <a:lnTo>
                  <a:pt x="1286" y="1261"/>
                </a:lnTo>
                <a:lnTo>
                  <a:pt x="1286" y="1262"/>
                </a:lnTo>
                <a:lnTo>
                  <a:pt x="1285" y="1262"/>
                </a:lnTo>
                <a:lnTo>
                  <a:pt x="1285" y="1263"/>
                </a:lnTo>
                <a:lnTo>
                  <a:pt x="1285" y="1264"/>
                </a:lnTo>
                <a:lnTo>
                  <a:pt x="1285" y="1265"/>
                </a:lnTo>
                <a:lnTo>
                  <a:pt x="1286" y="1266"/>
                </a:lnTo>
                <a:lnTo>
                  <a:pt x="1285" y="1268"/>
                </a:lnTo>
                <a:lnTo>
                  <a:pt x="1285" y="1269"/>
                </a:lnTo>
                <a:lnTo>
                  <a:pt x="1285" y="1270"/>
                </a:lnTo>
                <a:lnTo>
                  <a:pt x="1285" y="1271"/>
                </a:lnTo>
                <a:lnTo>
                  <a:pt x="1285" y="1272"/>
                </a:lnTo>
                <a:lnTo>
                  <a:pt x="1284" y="1274"/>
                </a:lnTo>
                <a:lnTo>
                  <a:pt x="1284" y="1275"/>
                </a:lnTo>
                <a:lnTo>
                  <a:pt x="1284" y="1276"/>
                </a:lnTo>
                <a:lnTo>
                  <a:pt x="1283" y="1276"/>
                </a:lnTo>
                <a:lnTo>
                  <a:pt x="1283" y="1277"/>
                </a:lnTo>
                <a:lnTo>
                  <a:pt x="1284" y="1278"/>
                </a:lnTo>
                <a:lnTo>
                  <a:pt x="1284" y="1280"/>
                </a:lnTo>
                <a:lnTo>
                  <a:pt x="1283" y="1281"/>
                </a:lnTo>
                <a:lnTo>
                  <a:pt x="1283" y="1282"/>
                </a:lnTo>
                <a:lnTo>
                  <a:pt x="1283" y="1283"/>
                </a:lnTo>
                <a:lnTo>
                  <a:pt x="1281" y="1284"/>
                </a:lnTo>
                <a:lnTo>
                  <a:pt x="1280" y="1286"/>
                </a:lnTo>
                <a:lnTo>
                  <a:pt x="1279" y="1287"/>
                </a:lnTo>
                <a:lnTo>
                  <a:pt x="1278" y="1287"/>
                </a:lnTo>
                <a:lnTo>
                  <a:pt x="1278" y="1288"/>
                </a:lnTo>
                <a:lnTo>
                  <a:pt x="1277" y="1288"/>
                </a:lnTo>
                <a:lnTo>
                  <a:pt x="1277" y="1289"/>
                </a:lnTo>
                <a:lnTo>
                  <a:pt x="1275" y="1289"/>
                </a:lnTo>
                <a:lnTo>
                  <a:pt x="1274" y="1289"/>
                </a:lnTo>
                <a:lnTo>
                  <a:pt x="1274" y="1290"/>
                </a:lnTo>
                <a:lnTo>
                  <a:pt x="1273" y="1291"/>
                </a:lnTo>
                <a:lnTo>
                  <a:pt x="1272" y="1291"/>
                </a:lnTo>
                <a:lnTo>
                  <a:pt x="1272" y="1293"/>
                </a:lnTo>
                <a:lnTo>
                  <a:pt x="1271" y="1293"/>
                </a:lnTo>
                <a:lnTo>
                  <a:pt x="1271" y="1294"/>
                </a:lnTo>
                <a:lnTo>
                  <a:pt x="1271" y="1295"/>
                </a:lnTo>
                <a:lnTo>
                  <a:pt x="1270" y="1295"/>
                </a:lnTo>
                <a:lnTo>
                  <a:pt x="1270" y="1296"/>
                </a:lnTo>
                <a:lnTo>
                  <a:pt x="1268" y="1296"/>
                </a:lnTo>
                <a:lnTo>
                  <a:pt x="1268" y="1297"/>
                </a:lnTo>
                <a:lnTo>
                  <a:pt x="1267" y="1299"/>
                </a:lnTo>
                <a:lnTo>
                  <a:pt x="1267" y="1300"/>
                </a:lnTo>
                <a:lnTo>
                  <a:pt x="1267" y="1301"/>
                </a:lnTo>
                <a:lnTo>
                  <a:pt x="1267" y="1302"/>
                </a:lnTo>
                <a:lnTo>
                  <a:pt x="1267" y="1303"/>
                </a:lnTo>
                <a:lnTo>
                  <a:pt x="1267" y="1305"/>
                </a:lnTo>
                <a:lnTo>
                  <a:pt x="1267" y="1306"/>
                </a:lnTo>
                <a:lnTo>
                  <a:pt x="1267" y="1307"/>
                </a:lnTo>
                <a:lnTo>
                  <a:pt x="1267" y="1308"/>
                </a:lnTo>
                <a:lnTo>
                  <a:pt x="1267" y="1309"/>
                </a:lnTo>
                <a:lnTo>
                  <a:pt x="1266" y="1311"/>
                </a:lnTo>
                <a:lnTo>
                  <a:pt x="1266" y="1312"/>
                </a:lnTo>
                <a:lnTo>
                  <a:pt x="1265" y="1313"/>
                </a:lnTo>
                <a:lnTo>
                  <a:pt x="1265" y="1314"/>
                </a:lnTo>
                <a:lnTo>
                  <a:pt x="1265" y="1315"/>
                </a:lnTo>
                <a:lnTo>
                  <a:pt x="1264" y="1315"/>
                </a:lnTo>
                <a:lnTo>
                  <a:pt x="1264" y="1316"/>
                </a:lnTo>
                <a:lnTo>
                  <a:pt x="1264" y="1318"/>
                </a:lnTo>
                <a:lnTo>
                  <a:pt x="1264" y="1319"/>
                </a:lnTo>
                <a:lnTo>
                  <a:pt x="1264" y="1320"/>
                </a:lnTo>
                <a:lnTo>
                  <a:pt x="1265" y="1320"/>
                </a:lnTo>
                <a:lnTo>
                  <a:pt x="1265" y="1321"/>
                </a:lnTo>
                <a:lnTo>
                  <a:pt x="1266" y="1321"/>
                </a:lnTo>
                <a:lnTo>
                  <a:pt x="1267" y="1322"/>
                </a:lnTo>
                <a:lnTo>
                  <a:pt x="1268" y="1322"/>
                </a:lnTo>
                <a:lnTo>
                  <a:pt x="1270" y="1322"/>
                </a:lnTo>
                <a:lnTo>
                  <a:pt x="1271" y="1324"/>
                </a:lnTo>
                <a:lnTo>
                  <a:pt x="1272" y="1324"/>
                </a:lnTo>
                <a:lnTo>
                  <a:pt x="1273" y="1324"/>
                </a:lnTo>
                <a:lnTo>
                  <a:pt x="1274" y="1324"/>
                </a:lnTo>
                <a:lnTo>
                  <a:pt x="1275" y="1324"/>
                </a:lnTo>
                <a:lnTo>
                  <a:pt x="1275" y="1322"/>
                </a:lnTo>
                <a:lnTo>
                  <a:pt x="1277" y="1322"/>
                </a:lnTo>
                <a:lnTo>
                  <a:pt x="1277" y="1321"/>
                </a:lnTo>
                <a:lnTo>
                  <a:pt x="1278" y="1320"/>
                </a:lnTo>
                <a:lnTo>
                  <a:pt x="1279" y="1319"/>
                </a:lnTo>
                <a:lnTo>
                  <a:pt x="1279" y="1318"/>
                </a:lnTo>
                <a:lnTo>
                  <a:pt x="1280" y="1318"/>
                </a:lnTo>
                <a:lnTo>
                  <a:pt x="1280" y="1316"/>
                </a:lnTo>
                <a:lnTo>
                  <a:pt x="1281" y="1316"/>
                </a:lnTo>
                <a:lnTo>
                  <a:pt x="1281" y="1315"/>
                </a:lnTo>
                <a:lnTo>
                  <a:pt x="1281" y="1314"/>
                </a:lnTo>
                <a:lnTo>
                  <a:pt x="1281" y="1313"/>
                </a:lnTo>
                <a:lnTo>
                  <a:pt x="1281" y="1312"/>
                </a:lnTo>
                <a:lnTo>
                  <a:pt x="1281" y="1311"/>
                </a:lnTo>
                <a:lnTo>
                  <a:pt x="1281" y="1309"/>
                </a:lnTo>
                <a:lnTo>
                  <a:pt x="1280" y="1308"/>
                </a:lnTo>
                <a:lnTo>
                  <a:pt x="1281" y="1307"/>
                </a:lnTo>
                <a:lnTo>
                  <a:pt x="1281" y="1306"/>
                </a:lnTo>
                <a:lnTo>
                  <a:pt x="1281" y="1305"/>
                </a:lnTo>
                <a:lnTo>
                  <a:pt x="1283" y="1305"/>
                </a:lnTo>
                <a:lnTo>
                  <a:pt x="1283" y="1302"/>
                </a:lnTo>
                <a:lnTo>
                  <a:pt x="1284" y="1302"/>
                </a:lnTo>
                <a:lnTo>
                  <a:pt x="1285" y="1301"/>
                </a:lnTo>
                <a:lnTo>
                  <a:pt x="1286" y="1300"/>
                </a:lnTo>
                <a:lnTo>
                  <a:pt x="1287" y="1300"/>
                </a:lnTo>
                <a:lnTo>
                  <a:pt x="1289" y="1299"/>
                </a:lnTo>
                <a:lnTo>
                  <a:pt x="1290" y="1297"/>
                </a:lnTo>
                <a:lnTo>
                  <a:pt x="1291" y="1296"/>
                </a:lnTo>
                <a:lnTo>
                  <a:pt x="1292" y="1296"/>
                </a:lnTo>
                <a:lnTo>
                  <a:pt x="1292" y="1295"/>
                </a:lnTo>
                <a:lnTo>
                  <a:pt x="1292" y="1294"/>
                </a:lnTo>
                <a:lnTo>
                  <a:pt x="1292" y="1293"/>
                </a:lnTo>
                <a:lnTo>
                  <a:pt x="1293" y="1291"/>
                </a:lnTo>
                <a:lnTo>
                  <a:pt x="1293" y="1290"/>
                </a:lnTo>
                <a:lnTo>
                  <a:pt x="1293" y="1289"/>
                </a:lnTo>
                <a:lnTo>
                  <a:pt x="1295" y="1289"/>
                </a:lnTo>
                <a:lnTo>
                  <a:pt x="1295" y="1288"/>
                </a:lnTo>
                <a:lnTo>
                  <a:pt x="1296" y="1287"/>
                </a:lnTo>
                <a:lnTo>
                  <a:pt x="1296" y="1286"/>
                </a:lnTo>
                <a:lnTo>
                  <a:pt x="1296" y="1284"/>
                </a:lnTo>
                <a:lnTo>
                  <a:pt x="1297" y="1283"/>
                </a:lnTo>
                <a:lnTo>
                  <a:pt x="1297" y="1282"/>
                </a:lnTo>
                <a:lnTo>
                  <a:pt x="1298" y="1282"/>
                </a:lnTo>
                <a:lnTo>
                  <a:pt x="1298" y="1281"/>
                </a:lnTo>
                <a:lnTo>
                  <a:pt x="1298" y="1280"/>
                </a:lnTo>
                <a:lnTo>
                  <a:pt x="1299" y="1280"/>
                </a:lnTo>
                <a:lnTo>
                  <a:pt x="1299" y="1278"/>
                </a:lnTo>
                <a:lnTo>
                  <a:pt x="1300" y="1277"/>
                </a:lnTo>
                <a:lnTo>
                  <a:pt x="1300" y="1276"/>
                </a:lnTo>
                <a:lnTo>
                  <a:pt x="1302" y="1275"/>
                </a:lnTo>
                <a:lnTo>
                  <a:pt x="1302" y="1274"/>
                </a:lnTo>
                <a:lnTo>
                  <a:pt x="1303" y="1272"/>
                </a:lnTo>
                <a:lnTo>
                  <a:pt x="1303" y="1271"/>
                </a:lnTo>
                <a:lnTo>
                  <a:pt x="1303" y="1270"/>
                </a:lnTo>
                <a:lnTo>
                  <a:pt x="1303" y="1269"/>
                </a:lnTo>
                <a:lnTo>
                  <a:pt x="1304" y="1268"/>
                </a:lnTo>
                <a:lnTo>
                  <a:pt x="1305" y="1268"/>
                </a:lnTo>
                <a:lnTo>
                  <a:pt x="1305" y="1266"/>
                </a:lnTo>
                <a:lnTo>
                  <a:pt x="1305" y="1265"/>
                </a:lnTo>
                <a:lnTo>
                  <a:pt x="1306" y="1265"/>
                </a:lnTo>
                <a:lnTo>
                  <a:pt x="1306" y="1264"/>
                </a:lnTo>
                <a:lnTo>
                  <a:pt x="1308" y="1263"/>
                </a:lnTo>
                <a:lnTo>
                  <a:pt x="1308" y="1262"/>
                </a:lnTo>
                <a:lnTo>
                  <a:pt x="1308" y="1261"/>
                </a:lnTo>
                <a:lnTo>
                  <a:pt x="1308" y="1259"/>
                </a:lnTo>
                <a:lnTo>
                  <a:pt x="1309" y="1259"/>
                </a:lnTo>
                <a:lnTo>
                  <a:pt x="1309" y="1258"/>
                </a:lnTo>
                <a:lnTo>
                  <a:pt x="1309" y="1257"/>
                </a:lnTo>
                <a:lnTo>
                  <a:pt x="1310" y="1257"/>
                </a:lnTo>
                <a:lnTo>
                  <a:pt x="1310" y="1255"/>
                </a:lnTo>
                <a:lnTo>
                  <a:pt x="1311" y="1253"/>
                </a:lnTo>
                <a:lnTo>
                  <a:pt x="1310" y="1252"/>
                </a:lnTo>
                <a:lnTo>
                  <a:pt x="1311" y="1252"/>
                </a:lnTo>
                <a:lnTo>
                  <a:pt x="1311" y="1251"/>
                </a:lnTo>
                <a:lnTo>
                  <a:pt x="1311" y="1250"/>
                </a:lnTo>
                <a:lnTo>
                  <a:pt x="1311" y="1249"/>
                </a:lnTo>
                <a:lnTo>
                  <a:pt x="1311" y="1247"/>
                </a:lnTo>
                <a:lnTo>
                  <a:pt x="1311" y="1246"/>
                </a:lnTo>
                <a:lnTo>
                  <a:pt x="1311" y="1245"/>
                </a:lnTo>
                <a:lnTo>
                  <a:pt x="1312" y="1245"/>
                </a:lnTo>
                <a:lnTo>
                  <a:pt x="1312" y="1244"/>
                </a:lnTo>
                <a:lnTo>
                  <a:pt x="1312" y="1243"/>
                </a:lnTo>
                <a:lnTo>
                  <a:pt x="1314" y="1242"/>
                </a:lnTo>
                <a:lnTo>
                  <a:pt x="1314" y="1240"/>
                </a:lnTo>
                <a:lnTo>
                  <a:pt x="1314" y="1239"/>
                </a:lnTo>
                <a:lnTo>
                  <a:pt x="1314" y="1238"/>
                </a:lnTo>
                <a:lnTo>
                  <a:pt x="1314" y="1237"/>
                </a:lnTo>
                <a:lnTo>
                  <a:pt x="1314" y="1236"/>
                </a:lnTo>
                <a:lnTo>
                  <a:pt x="1314" y="1234"/>
                </a:lnTo>
                <a:lnTo>
                  <a:pt x="1314" y="1233"/>
                </a:lnTo>
                <a:lnTo>
                  <a:pt x="1314" y="1232"/>
                </a:lnTo>
                <a:lnTo>
                  <a:pt x="1315" y="1231"/>
                </a:lnTo>
                <a:lnTo>
                  <a:pt x="1315" y="1230"/>
                </a:lnTo>
                <a:lnTo>
                  <a:pt x="1315" y="1228"/>
                </a:lnTo>
                <a:lnTo>
                  <a:pt x="1315" y="1227"/>
                </a:lnTo>
                <a:lnTo>
                  <a:pt x="1315" y="1226"/>
                </a:lnTo>
                <a:lnTo>
                  <a:pt x="1315" y="1225"/>
                </a:lnTo>
                <a:lnTo>
                  <a:pt x="1314" y="1224"/>
                </a:lnTo>
                <a:lnTo>
                  <a:pt x="1314" y="1222"/>
                </a:lnTo>
                <a:lnTo>
                  <a:pt x="1314" y="1221"/>
                </a:lnTo>
                <a:lnTo>
                  <a:pt x="1314" y="1220"/>
                </a:lnTo>
                <a:lnTo>
                  <a:pt x="1314" y="1219"/>
                </a:lnTo>
                <a:lnTo>
                  <a:pt x="1314" y="1218"/>
                </a:lnTo>
                <a:lnTo>
                  <a:pt x="1315" y="1217"/>
                </a:lnTo>
                <a:lnTo>
                  <a:pt x="1315" y="1215"/>
                </a:lnTo>
                <a:lnTo>
                  <a:pt x="1314" y="1214"/>
                </a:lnTo>
                <a:lnTo>
                  <a:pt x="1314" y="1213"/>
                </a:lnTo>
                <a:lnTo>
                  <a:pt x="1315" y="1212"/>
                </a:lnTo>
                <a:lnTo>
                  <a:pt x="1315" y="1211"/>
                </a:lnTo>
                <a:lnTo>
                  <a:pt x="1315" y="1209"/>
                </a:lnTo>
                <a:lnTo>
                  <a:pt x="1316" y="1208"/>
                </a:lnTo>
                <a:lnTo>
                  <a:pt x="1317" y="1207"/>
                </a:lnTo>
                <a:lnTo>
                  <a:pt x="1317" y="1206"/>
                </a:lnTo>
                <a:lnTo>
                  <a:pt x="1317" y="1205"/>
                </a:lnTo>
                <a:lnTo>
                  <a:pt x="1317" y="1203"/>
                </a:lnTo>
                <a:lnTo>
                  <a:pt x="1317" y="1202"/>
                </a:lnTo>
                <a:lnTo>
                  <a:pt x="1317" y="1201"/>
                </a:lnTo>
                <a:lnTo>
                  <a:pt x="1317" y="1200"/>
                </a:lnTo>
                <a:lnTo>
                  <a:pt x="1317" y="1197"/>
                </a:lnTo>
                <a:lnTo>
                  <a:pt x="1317" y="1196"/>
                </a:lnTo>
                <a:lnTo>
                  <a:pt x="1317" y="1195"/>
                </a:lnTo>
                <a:lnTo>
                  <a:pt x="1318" y="1195"/>
                </a:lnTo>
                <a:lnTo>
                  <a:pt x="1318" y="1194"/>
                </a:lnTo>
                <a:lnTo>
                  <a:pt x="1318" y="1193"/>
                </a:lnTo>
                <a:lnTo>
                  <a:pt x="1318" y="1192"/>
                </a:lnTo>
                <a:lnTo>
                  <a:pt x="1318" y="1190"/>
                </a:lnTo>
                <a:lnTo>
                  <a:pt x="1318" y="1189"/>
                </a:lnTo>
                <a:lnTo>
                  <a:pt x="1318" y="1188"/>
                </a:lnTo>
                <a:lnTo>
                  <a:pt x="1317" y="1187"/>
                </a:lnTo>
                <a:lnTo>
                  <a:pt x="1317" y="1186"/>
                </a:lnTo>
                <a:lnTo>
                  <a:pt x="1316" y="1184"/>
                </a:lnTo>
                <a:lnTo>
                  <a:pt x="1316" y="1183"/>
                </a:lnTo>
                <a:lnTo>
                  <a:pt x="1316" y="1182"/>
                </a:lnTo>
                <a:lnTo>
                  <a:pt x="1316" y="1181"/>
                </a:lnTo>
                <a:lnTo>
                  <a:pt x="1315" y="1180"/>
                </a:lnTo>
                <a:lnTo>
                  <a:pt x="1315" y="1178"/>
                </a:lnTo>
                <a:lnTo>
                  <a:pt x="1315" y="1177"/>
                </a:lnTo>
                <a:lnTo>
                  <a:pt x="1314" y="1176"/>
                </a:lnTo>
                <a:lnTo>
                  <a:pt x="1314" y="1175"/>
                </a:lnTo>
                <a:lnTo>
                  <a:pt x="1315" y="1175"/>
                </a:lnTo>
                <a:lnTo>
                  <a:pt x="1315" y="1174"/>
                </a:lnTo>
                <a:lnTo>
                  <a:pt x="1315" y="1172"/>
                </a:lnTo>
                <a:lnTo>
                  <a:pt x="1315" y="1171"/>
                </a:lnTo>
                <a:lnTo>
                  <a:pt x="1315" y="1170"/>
                </a:lnTo>
                <a:lnTo>
                  <a:pt x="1315" y="1169"/>
                </a:lnTo>
                <a:lnTo>
                  <a:pt x="1315" y="1168"/>
                </a:lnTo>
                <a:lnTo>
                  <a:pt x="1315" y="1167"/>
                </a:lnTo>
                <a:lnTo>
                  <a:pt x="1315" y="1165"/>
                </a:lnTo>
                <a:lnTo>
                  <a:pt x="1314" y="1164"/>
                </a:lnTo>
                <a:lnTo>
                  <a:pt x="1314" y="1163"/>
                </a:lnTo>
                <a:lnTo>
                  <a:pt x="1314" y="1162"/>
                </a:lnTo>
                <a:lnTo>
                  <a:pt x="1314" y="1161"/>
                </a:lnTo>
                <a:lnTo>
                  <a:pt x="1312" y="1161"/>
                </a:lnTo>
                <a:lnTo>
                  <a:pt x="1312" y="1159"/>
                </a:lnTo>
                <a:lnTo>
                  <a:pt x="1312" y="1158"/>
                </a:lnTo>
                <a:lnTo>
                  <a:pt x="1312" y="1157"/>
                </a:lnTo>
                <a:lnTo>
                  <a:pt x="1312" y="1156"/>
                </a:lnTo>
                <a:lnTo>
                  <a:pt x="1312" y="1155"/>
                </a:lnTo>
                <a:lnTo>
                  <a:pt x="1312" y="1153"/>
                </a:lnTo>
                <a:lnTo>
                  <a:pt x="1312" y="1152"/>
                </a:lnTo>
                <a:lnTo>
                  <a:pt x="1312" y="1151"/>
                </a:lnTo>
                <a:lnTo>
                  <a:pt x="1311" y="1150"/>
                </a:lnTo>
                <a:lnTo>
                  <a:pt x="1312" y="1149"/>
                </a:lnTo>
                <a:lnTo>
                  <a:pt x="1312" y="1147"/>
                </a:lnTo>
                <a:lnTo>
                  <a:pt x="1312" y="1146"/>
                </a:lnTo>
                <a:lnTo>
                  <a:pt x="1312" y="1145"/>
                </a:lnTo>
                <a:lnTo>
                  <a:pt x="1312" y="1144"/>
                </a:lnTo>
                <a:lnTo>
                  <a:pt x="1312" y="1143"/>
                </a:lnTo>
                <a:lnTo>
                  <a:pt x="1312" y="1142"/>
                </a:lnTo>
                <a:lnTo>
                  <a:pt x="1314" y="1140"/>
                </a:lnTo>
                <a:lnTo>
                  <a:pt x="1314" y="1139"/>
                </a:lnTo>
                <a:lnTo>
                  <a:pt x="1314" y="1138"/>
                </a:lnTo>
                <a:lnTo>
                  <a:pt x="1315" y="1137"/>
                </a:lnTo>
                <a:lnTo>
                  <a:pt x="1315" y="1136"/>
                </a:lnTo>
                <a:lnTo>
                  <a:pt x="1315" y="1134"/>
                </a:lnTo>
                <a:lnTo>
                  <a:pt x="1316" y="1133"/>
                </a:lnTo>
                <a:lnTo>
                  <a:pt x="1316" y="1132"/>
                </a:lnTo>
                <a:lnTo>
                  <a:pt x="1316" y="1131"/>
                </a:lnTo>
                <a:lnTo>
                  <a:pt x="1316" y="1130"/>
                </a:lnTo>
                <a:lnTo>
                  <a:pt x="1317" y="1130"/>
                </a:lnTo>
                <a:lnTo>
                  <a:pt x="1317" y="1128"/>
                </a:lnTo>
                <a:lnTo>
                  <a:pt x="1318" y="1128"/>
                </a:lnTo>
                <a:lnTo>
                  <a:pt x="1320" y="1127"/>
                </a:lnTo>
                <a:lnTo>
                  <a:pt x="1320" y="1126"/>
                </a:lnTo>
                <a:lnTo>
                  <a:pt x="1321" y="1126"/>
                </a:lnTo>
                <a:lnTo>
                  <a:pt x="1321" y="1125"/>
                </a:lnTo>
                <a:lnTo>
                  <a:pt x="1322" y="1125"/>
                </a:lnTo>
                <a:lnTo>
                  <a:pt x="1323" y="1125"/>
                </a:lnTo>
                <a:lnTo>
                  <a:pt x="1324" y="1124"/>
                </a:lnTo>
                <a:lnTo>
                  <a:pt x="1325" y="1122"/>
                </a:lnTo>
                <a:lnTo>
                  <a:pt x="1325" y="1121"/>
                </a:lnTo>
                <a:lnTo>
                  <a:pt x="1325" y="1120"/>
                </a:lnTo>
                <a:lnTo>
                  <a:pt x="1327" y="1120"/>
                </a:lnTo>
                <a:lnTo>
                  <a:pt x="1327" y="1119"/>
                </a:lnTo>
                <a:lnTo>
                  <a:pt x="1328" y="1119"/>
                </a:lnTo>
                <a:lnTo>
                  <a:pt x="1328" y="1118"/>
                </a:lnTo>
                <a:lnTo>
                  <a:pt x="1329" y="1118"/>
                </a:lnTo>
                <a:lnTo>
                  <a:pt x="1330" y="1118"/>
                </a:lnTo>
                <a:lnTo>
                  <a:pt x="1331" y="1118"/>
                </a:lnTo>
                <a:lnTo>
                  <a:pt x="1331" y="1117"/>
                </a:lnTo>
                <a:lnTo>
                  <a:pt x="1333" y="1117"/>
                </a:lnTo>
                <a:lnTo>
                  <a:pt x="1333" y="1115"/>
                </a:lnTo>
                <a:lnTo>
                  <a:pt x="1333" y="1114"/>
                </a:lnTo>
                <a:lnTo>
                  <a:pt x="1334" y="1113"/>
                </a:lnTo>
                <a:lnTo>
                  <a:pt x="1334" y="1112"/>
                </a:lnTo>
                <a:lnTo>
                  <a:pt x="1335" y="1112"/>
                </a:lnTo>
                <a:lnTo>
                  <a:pt x="1336" y="1112"/>
                </a:lnTo>
                <a:lnTo>
                  <a:pt x="1336" y="1113"/>
                </a:lnTo>
                <a:lnTo>
                  <a:pt x="1336" y="1114"/>
                </a:lnTo>
                <a:lnTo>
                  <a:pt x="1337" y="1114"/>
                </a:lnTo>
                <a:lnTo>
                  <a:pt x="1339" y="1114"/>
                </a:lnTo>
                <a:lnTo>
                  <a:pt x="1340" y="1114"/>
                </a:lnTo>
                <a:lnTo>
                  <a:pt x="1340" y="1113"/>
                </a:lnTo>
                <a:lnTo>
                  <a:pt x="1341" y="1113"/>
                </a:lnTo>
                <a:lnTo>
                  <a:pt x="1342" y="1113"/>
                </a:lnTo>
                <a:lnTo>
                  <a:pt x="1343" y="1113"/>
                </a:lnTo>
                <a:lnTo>
                  <a:pt x="1345" y="1112"/>
                </a:lnTo>
                <a:lnTo>
                  <a:pt x="1346" y="1111"/>
                </a:lnTo>
                <a:lnTo>
                  <a:pt x="1347" y="1109"/>
                </a:lnTo>
                <a:lnTo>
                  <a:pt x="1347" y="1108"/>
                </a:lnTo>
                <a:lnTo>
                  <a:pt x="1348" y="1108"/>
                </a:lnTo>
                <a:lnTo>
                  <a:pt x="1348" y="1107"/>
                </a:lnTo>
                <a:lnTo>
                  <a:pt x="1348" y="1106"/>
                </a:lnTo>
                <a:lnTo>
                  <a:pt x="1348" y="1105"/>
                </a:lnTo>
                <a:lnTo>
                  <a:pt x="1349" y="1105"/>
                </a:lnTo>
                <a:lnTo>
                  <a:pt x="1349" y="1103"/>
                </a:lnTo>
                <a:lnTo>
                  <a:pt x="1349" y="1105"/>
                </a:lnTo>
                <a:lnTo>
                  <a:pt x="1350" y="1105"/>
                </a:lnTo>
                <a:lnTo>
                  <a:pt x="1352" y="1105"/>
                </a:lnTo>
                <a:lnTo>
                  <a:pt x="1353" y="1103"/>
                </a:lnTo>
                <a:lnTo>
                  <a:pt x="1354" y="1103"/>
                </a:lnTo>
                <a:lnTo>
                  <a:pt x="1354" y="1102"/>
                </a:lnTo>
                <a:lnTo>
                  <a:pt x="1355" y="1102"/>
                </a:lnTo>
                <a:lnTo>
                  <a:pt x="1355" y="1101"/>
                </a:lnTo>
                <a:lnTo>
                  <a:pt x="1356" y="1101"/>
                </a:lnTo>
                <a:lnTo>
                  <a:pt x="1358" y="1100"/>
                </a:lnTo>
                <a:lnTo>
                  <a:pt x="1358" y="1099"/>
                </a:lnTo>
                <a:lnTo>
                  <a:pt x="1359" y="1097"/>
                </a:lnTo>
                <a:lnTo>
                  <a:pt x="1360" y="1096"/>
                </a:lnTo>
                <a:lnTo>
                  <a:pt x="1361" y="1096"/>
                </a:lnTo>
                <a:lnTo>
                  <a:pt x="1362" y="1096"/>
                </a:lnTo>
                <a:lnTo>
                  <a:pt x="1364" y="1096"/>
                </a:lnTo>
                <a:lnTo>
                  <a:pt x="1365" y="1096"/>
                </a:lnTo>
                <a:lnTo>
                  <a:pt x="1366" y="1096"/>
                </a:lnTo>
                <a:lnTo>
                  <a:pt x="1367" y="1096"/>
                </a:lnTo>
                <a:lnTo>
                  <a:pt x="1368" y="1095"/>
                </a:lnTo>
                <a:lnTo>
                  <a:pt x="1370" y="1095"/>
                </a:lnTo>
                <a:lnTo>
                  <a:pt x="1370" y="1094"/>
                </a:lnTo>
                <a:lnTo>
                  <a:pt x="1371" y="1094"/>
                </a:lnTo>
                <a:lnTo>
                  <a:pt x="1372" y="1094"/>
                </a:lnTo>
                <a:lnTo>
                  <a:pt x="1373" y="1094"/>
                </a:lnTo>
                <a:lnTo>
                  <a:pt x="1374" y="1094"/>
                </a:lnTo>
                <a:lnTo>
                  <a:pt x="1375" y="1093"/>
                </a:lnTo>
                <a:lnTo>
                  <a:pt x="1377" y="1093"/>
                </a:lnTo>
                <a:lnTo>
                  <a:pt x="1377" y="1092"/>
                </a:lnTo>
                <a:lnTo>
                  <a:pt x="1378" y="1092"/>
                </a:lnTo>
                <a:lnTo>
                  <a:pt x="1379" y="1093"/>
                </a:lnTo>
                <a:lnTo>
                  <a:pt x="1380" y="1093"/>
                </a:lnTo>
                <a:lnTo>
                  <a:pt x="1381" y="1093"/>
                </a:lnTo>
                <a:lnTo>
                  <a:pt x="1381" y="1094"/>
                </a:lnTo>
                <a:lnTo>
                  <a:pt x="1383" y="1094"/>
                </a:lnTo>
                <a:lnTo>
                  <a:pt x="1384" y="1094"/>
                </a:lnTo>
                <a:lnTo>
                  <a:pt x="1385" y="1094"/>
                </a:lnTo>
                <a:lnTo>
                  <a:pt x="1386" y="1094"/>
                </a:lnTo>
                <a:lnTo>
                  <a:pt x="1387" y="1094"/>
                </a:lnTo>
                <a:lnTo>
                  <a:pt x="1387" y="1095"/>
                </a:lnTo>
                <a:lnTo>
                  <a:pt x="1389" y="1095"/>
                </a:lnTo>
                <a:lnTo>
                  <a:pt x="1390" y="1095"/>
                </a:lnTo>
                <a:lnTo>
                  <a:pt x="1391" y="1095"/>
                </a:lnTo>
                <a:lnTo>
                  <a:pt x="1392" y="1095"/>
                </a:lnTo>
                <a:lnTo>
                  <a:pt x="1393" y="1095"/>
                </a:lnTo>
                <a:lnTo>
                  <a:pt x="1395" y="1095"/>
                </a:lnTo>
                <a:lnTo>
                  <a:pt x="1396" y="1095"/>
                </a:lnTo>
                <a:lnTo>
                  <a:pt x="1397" y="1095"/>
                </a:lnTo>
                <a:lnTo>
                  <a:pt x="1398" y="1095"/>
                </a:lnTo>
                <a:lnTo>
                  <a:pt x="1399" y="1095"/>
                </a:lnTo>
                <a:lnTo>
                  <a:pt x="1401" y="1095"/>
                </a:lnTo>
                <a:lnTo>
                  <a:pt x="1402" y="1096"/>
                </a:lnTo>
                <a:lnTo>
                  <a:pt x="1403" y="1096"/>
                </a:lnTo>
                <a:lnTo>
                  <a:pt x="1404" y="1096"/>
                </a:lnTo>
                <a:lnTo>
                  <a:pt x="1405" y="1095"/>
                </a:lnTo>
                <a:lnTo>
                  <a:pt x="1406" y="1094"/>
                </a:lnTo>
                <a:lnTo>
                  <a:pt x="1408" y="1094"/>
                </a:lnTo>
                <a:lnTo>
                  <a:pt x="1409" y="1094"/>
                </a:lnTo>
                <a:lnTo>
                  <a:pt x="1409" y="1093"/>
                </a:lnTo>
                <a:lnTo>
                  <a:pt x="1410" y="1093"/>
                </a:lnTo>
                <a:lnTo>
                  <a:pt x="1411" y="1093"/>
                </a:lnTo>
                <a:lnTo>
                  <a:pt x="1411" y="1094"/>
                </a:lnTo>
                <a:lnTo>
                  <a:pt x="1412" y="1094"/>
                </a:lnTo>
                <a:lnTo>
                  <a:pt x="1412" y="1093"/>
                </a:lnTo>
                <a:lnTo>
                  <a:pt x="1414" y="1093"/>
                </a:lnTo>
                <a:lnTo>
                  <a:pt x="1414" y="1094"/>
                </a:lnTo>
                <a:lnTo>
                  <a:pt x="1415" y="1094"/>
                </a:lnTo>
                <a:lnTo>
                  <a:pt x="1416" y="1094"/>
                </a:lnTo>
                <a:lnTo>
                  <a:pt x="1417" y="1094"/>
                </a:lnTo>
                <a:lnTo>
                  <a:pt x="1418" y="1093"/>
                </a:lnTo>
                <a:lnTo>
                  <a:pt x="1420" y="1092"/>
                </a:lnTo>
                <a:lnTo>
                  <a:pt x="1421" y="1092"/>
                </a:lnTo>
                <a:lnTo>
                  <a:pt x="1422" y="1092"/>
                </a:lnTo>
                <a:lnTo>
                  <a:pt x="1422" y="1090"/>
                </a:lnTo>
                <a:lnTo>
                  <a:pt x="1423" y="1090"/>
                </a:lnTo>
                <a:lnTo>
                  <a:pt x="1423" y="1092"/>
                </a:lnTo>
                <a:lnTo>
                  <a:pt x="1424" y="1090"/>
                </a:lnTo>
                <a:lnTo>
                  <a:pt x="1426" y="1090"/>
                </a:lnTo>
                <a:lnTo>
                  <a:pt x="1426" y="1089"/>
                </a:lnTo>
                <a:lnTo>
                  <a:pt x="1427" y="1089"/>
                </a:lnTo>
                <a:lnTo>
                  <a:pt x="1428" y="1088"/>
                </a:lnTo>
                <a:lnTo>
                  <a:pt x="1429" y="1087"/>
                </a:lnTo>
                <a:lnTo>
                  <a:pt x="1430" y="1087"/>
                </a:lnTo>
                <a:lnTo>
                  <a:pt x="1431" y="1087"/>
                </a:lnTo>
                <a:lnTo>
                  <a:pt x="1433" y="1087"/>
                </a:lnTo>
                <a:lnTo>
                  <a:pt x="1433" y="1086"/>
                </a:lnTo>
                <a:lnTo>
                  <a:pt x="1434" y="1086"/>
                </a:lnTo>
                <a:lnTo>
                  <a:pt x="1435" y="1084"/>
                </a:lnTo>
                <a:lnTo>
                  <a:pt x="1436" y="1083"/>
                </a:lnTo>
                <a:lnTo>
                  <a:pt x="1436" y="1082"/>
                </a:lnTo>
                <a:lnTo>
                  <a:pt x="1436" y="1081"/>
                </a:lnTo>
                <a:lnTo>
                  <a:pt x="1436" y="1080"/>
                </a:lnTo>
                <a:lnTo>
                  <a:pt x="1436" y="1078"/>
                </a:lnTo>
                <a:lnTo>
                  <a:pt x="1436" y="1077"/>
                </a:lnTo>
                <a:lnTo>
                  <a:pt x="1435" y="1076"/>
                </a:lnTo>
                <a:lnTo>
                  <a:pt x="1434" y="1075"/>
                </a:lnTo>
                <a:lnTo>
                  <a:pt x="1434" y="1074"/>
                </a:lnTo>
                <a:lnTo>
                  <a:pt x="1433" y="1074"/>
                </a:lnTo>
                <a:lnTo>
                  <a:pt x="1431" y="1074"/>
                </a:lnTo>
                <a:lnTo>
                  <a:pt x="1430" y="1074"/>
                </a:lnTo>
                <a:lnTo>
                  <a:pt x="1429" y="1072"/>
                </a:lnTo>
                <a:lnTo>
                  <a:pt x="1428" y="1072"/>
                </a:lnTo>
                <a:lnTo>
                  <a:pt x="1427" y="1072"/>
                </a:lnTo>
                <a:lnTo>
                  <a:pt x="1426" y="1072"/>
                </a:lnTo>
                <a:lnTo>
                  <a:pt x="1426" y="1071"/>
                </a:lnTo>
                <a:lnTo>
                  <a:pt x="1424" y="1071"/>
                </a:lnTo>
                <a:lnTo>
                  <a:pt x="1423" y="1071"/>
                </a:lnTo>
                <a:lnTo>
                  <a:pt x="1422" y="1071"/>
                </a:lnTo>
                <a:lnTo>
                  <a:pt x="1421" y="1071"/>
                </a:lnTo>
                <a:lnTo>
                  <a:pt x="1420" y="1071"/>
                </a:lnTo>
                <a:lnTo>
                  <a:pt x="1418" y="1071"/>
                </a:lnTo>
                <a:lnTo>
                  <a:pt x="1417" y="1071"/>
                </a:lnTo>
                <a:lnTo>
                  <a:pt x="1416" y="1071"/>
                </a:lnTo>
                <a:lnTo>
                  <a:pt x="1416" y="1072"/>
                </a:lnTo>
                <a:lnTo>
                  <a:pt x="1416" y="1074"/>
                </a:lnTo>
                <a:lnTo>
                  <a:pt x="1417" y="1074"/>
                </a:lnTo>
                <a:lnTo>
                  <a:pt x="1416" y="1074"/>
                </a:lnTo>
                <a:lnTo>
                  <a:pt x="1415" y="1074"/>
                </a:lnTo>
                <a:lnTo>
                  <a:pt x="1414" y="1072"/>
                </a:lnTo>
                <a:lnTo>
                  <a:pt x="1412" y="1072"/>
                </a:lnTo>
                <a:lnTo>
                  <a:pt x="1411" y="1071"/>
                </a:lnTo>
                <a:lnTo>
                  <a:pt x="1410" y="1070"/>
                </a:lnTo>
                <a:lnTo>
                  <a:pt x="1409" y="1070"/>
                </a:lnTo>
                <a:lnTo>
                  <a:pt x="1408" y="1070"/>
                </a:lnTo>
                <a:lnTo>
                  <a:pt x="1406" y="1070"/>
                </a:lnTo>
                <a:lnTo>
                  <a:pt x="1406" y="1069"/>
                </a:lnTo>
                <a:lnTo>
                  <a:pt x="1405" y="1069"/>
                </a:lnTo>
                <a:lnTo>
                  <a:pt x="1404" y="1069"/>
                </a:lnTo>
                <a:lnTo>
                  <a:pt x="1403" y="1069"/>
                </a:lnTo>
                <a:lnTo>
                  <a:pt x="1403" y="1068"/>
                </a:lnTo>
                <a:lnTo>
                  <a:pt x="1402" y="1068"/>
                </a:lnTo>
                <a:lnTo>
                  <a:pt x="1401" y="1067"/>
                </a:lnTo>
                <a:lnTo>
                  <a:pt x="1401" y="1065"/>
                </a:lnTo>
                <a:lnTo>
                  <a:pt x="1399" y="1065"/>
                </a:lnTo>
                <a:lnTo>
                  <a:pt x="1398" y="1064"/>
                </a:lnTo>
                <a:lnTo>
                  <a:pt x="1398" y="1063"/>
                </a:lnTo>
                <a:lnTo>
                  <a:pt x="1397" y="1063"/>
                </a:lnTo>
                <a:lnTo>
                  <a:pt x="1397" y="1062"/>
                </a:lnTo>
                <a:lnTo>
                  <a:pt x="1396" y="1062"/>
                </a:lnTo>
                <a:lnTo>
                  <a:pt x="1396" y="1061"/>
                </a:lnTo>
                <a:lnTo>
                  <a:pt x="1395" y="1059"/>
                </a:lnTo>
                <a:lnTo>
                  <a:pt x="1395" y="1058"/>
                </a:lnTo>
                <a:lnTo>
                  <a:pt x="1393" y="1058"/>
                </a:lnTo>
                <a:lnTo>
                  <a:pt x="1393" y="1057"/>
                </a:lnTo>
                <a:lnTo>
                  <a:pt x="1392" y="1056"/>
                </a:lnTo>
                <a:lnTo>
                  <a:pt x="1391" y="1055"/>
                </a:lnTo>
                <a:lnTo>
                  <a:pt x="1390" y="1053"/>
                </a:lnTo>
                <a:lnTo>
                  <a:pt x="1389" y="1052"/>
                </a:lnTo>
                <a:lnTo>
                  <a:pt x="1389" y="1051"/>
                </a:lnTo>
                <a:lnTo>
                  <a:pt x="1389" y="1050"/>
                </a:lnTo>
                <a:lnTo>
                  <a:pt x="1389" y="1049"/>
                </a:lnTo>
                <a:lnTo>
                  <a:pt x="1389" y="1048"/>
                </a:lnTo>
                <a:lnTo>
                  <a:pt x="1387" y="1046"/>
                </a:lnTo>
                <a:lnTo>
                  <a:pt x="1387" y="1045"/>
                </a:lnTo>
                <a:lnTo>
                  <a:pt x="1387" y="1044"/>
                </a:lnTo>
                <a:lnTo>
                  <a:pt x="1387" y="1043"/>
                </a:lnTo>
                <a:lnTo>
                  <a:pt x="1386" y="1042"/>
                </a:lnTo>
                <a:lnTo>
                  <a:pt x="1386" y="1040"/>
                </a:lnTo>
                <a:lnTo>
                  <a:pt x="1385" y="1040"/>
                </a:lnTo>
                <a:lnTo>
                  <a:pt x="1385" y="1039"/>
                </a:lnTo>
                <a:lnTo>
                  <a:pt x="1385" y="1038"/>
                </a:lnTo>
                <a:lnTo>
                  <a:pt x="1385" y="1037"/>
                </a:lnTo>
                <a:lnTo>
                  <a:pt x="1385" y="1036"/>
                </a:lnTo>
                <a:lnTo>
                  <a:pt x="1384" y="1036"/>
                </a:lnTo>
                <a:lnTo>
                  <a:pt x="1384" y="1034"/>
                </a:lnTo>
                <a:lnTo>
                  <a:pt x="1384" y="1033"/>
                </a:lnTo>
                <a:lnTo>
                  <a:pt x="1384" y="1032"/>
                </a:lnTo>
                <a:lnTo>
                  <a:pt x="1384" y="1031"/>
                </a:lnTo>
                <a:lnTo>
                  <a:pt x="1383" y="1030"/>
                </a:lnTo>
                <a:lnTo>
                  <a:pt x="1383" y="1028"/>
                </a:lnTo>
                <a:lnTo>
                  <a:pt x="1383" y="1027"/>
                </a:lnTo>
                <a:lnTo>
                  <a:pt x="1383" y="1026"/>
                </a:lnTo>
                <a:lnTo>
                  <a:pt x="1383" y="1025"/>
                </a:lnTo>
                <a:lnTo>
                  <a:pt x="1383" y="1024"/>
                </a:lnTo>
                <a:lnTo>
                  <a:pt x="1383" y="1023"/>
                </a:lnTo>
                <a:lnTo>
                  <a:pt x="1383" y="1021"/>
                </a:lnTo>
                <a:lnTo>
                  <a:pt x="1383" y="1020"/>
                </a:lnTo>
                <a:lnTo>
                  <a:pt x="1383" y="1019"/>
                </a:lnTo>
                <a:lnTo>
                  <a:pt x="1383" y="1017"/>
                </a:lnTo>
                <a:lnTo>
                  <a:pt x="1383" y="1015"/>
                </a:lnTo>
                <a:lnTo>
                  <a:pt x="1383" y="1014"/>
                </a:lnTo>
                <a:lnTo>
                  <a:pt x="1384" y="1014"/>
                </a:lnTo>
                <a:lnTo>
                  <a:pt x="1384" y="1013"/>
                </a:lnTo>
                <a:lnTo>
                  <a:pt x="1385" y="1013"/>
                </a:lnTo>
                <a:lnTo>
                  <a:pt x="1385" y="1012"/>
                </a:lnTo>
                <a:lnTo>
                  <a:pt x="1385" y="1011"/>
                </a:lnTo>
                <a:lnTo>
                  <a:pt x="1386" y="1011"/>
                </a:lnTo>
                <a:lnTo>
                  <a:pt x="1386" y="1009"/>
                </a:lnTo>
                <a:lnTo>
                  <a:pt x="1387" y="1009"/>
                </a:lnTo>
                <a:lnTo>
                  <a:pt x="1389" y="1008"/>
                </a:lnTo>
                <a:lnTo>
                  <a:pt x="1389" y="1007"/>
                </a:lnTo>
                <a:lnTo>
                  <a:pt x="1390" y="1007"/>
                </a:lnTo>
                <a:lnTo>
                  <a:pt x="1390" y="1006"/>
                </a:lnTo>
                <a:lnTo>
                  <a:pt x="1390" y="1005"/>
                </a:lnTo>
                <a:lnTo>
                  <a:pt x="1391" y="1003"/>
                </a:lnTo>
                <a:lnTo>
                  <a:pt x="1392" y="1002"/>
                </a:lnTo>
                <a:lnTo>
                  <a:pt x="1392" y="1001"/>
                </a:lnTo>
                <a:lnTo>
                  <a:pt x="1393" y="1001"/>
                </a:lnTo>
                <a:lnTo>
                  <a:pt x="1393" y="1000"/>
                </a:lnTo>
                <a:lnTo>
                  <a:pt x="1393" y="999"/>
                </a:lnTo>
                <a:lnTo>
                  <a:pt x="1393" y="998"/>
                </a:lnTo>
                <a:lnTo>
                  <a:pt x="1393" y="996"/>
                </a:lnTo>
                <a:lnTo>
                  <a:pt x="1395" y="995"/>
                </a:lnTo>
                <a:lnTo>
                  <a:pt x="1396" y="994"/>
                </a:lnTo>
                <a:lnTo>
                  <a:pt x="1397" y="993"/>
                </a:lnTo>
                <a:lnTo>
                  <a:pt x="1398" y="993"/>
                </a:lnTo>
                <a:lnTo>
                  <a:pt x="1399" y="993"/>
                </a:lnTo>
                <a:lnTo>
                  <a:pt x="1401" y="992"/>
                </a:lnTo>
                <a:lnTo>
                  <a:pt x="1402" y="992"/>
                </a:lnTo>
                <a:lnTo>
                  <a:pt x="1402" y="990"/>
                </a:lnTo>
                <a:lnTo>
                  <a:pt x="1403" y="990"/>
                </a:lnTo>
                <a:lnTo>
                  <a:pt x="1404" y="990"/>
                </a:lnTo>
                <a:lnTo>
                  <a:pt x="1405" y="990"/>
                </a:lnTo>
                <a:lnTo>
                  <a:pt x="1406" y="989"/>
                </a:lnTo>
                <a:lnTo>
                  <a:pt x="1408" y="989"/>
                </a:lnTo>
                <a:lnTo>
                  <a:pt x="1409" y="988"/>
                </a:lnTo>
                <a:lnTo>
                  <a:pt x="1410" y="988"/>
                </a:lnTo>
                <a:lnTo>
                  <a:pt x="1411" y="987"/>
                </a:lnTo>
                <a:lnTo>
                  <a:pt x="1412" y="986"/>
                </a:lnTo>
                <a:lnTo>
                  <a:pt x="1412" y="984"/>
                </a:lnTo>
                <a:lnTo>
                  <a:pt x="1414" y="983"/>
                </a:lnTo>
                <a:lnTo>
                  <a:pt x="1414" y="982"/>
                </a:lnTo>
                <a:lnTo>
                  <a:pt x="1415" y="982"/>
                </a:lnTo>
                <a:lnTo>
                  <a:pt x="1415" y="981"/>
                </a:lnTo>
                <a:lnTo>
                  <a:pt x="1415" y="980"/>
                </a:lnTo>
                <a:lnTo>
                  <a:pt x="1415" y="978"/>
                </a:lnTo>
                <a:lnTo>
                  <a:pt x="1415" y="977"/>
                </a:lnTo>
                <a:lnTo>
                  <a:pt x="1416" y="977"/>
                </a:lnTo>
                <a:lnTo>
                  <a:pt x="1417" y="977"/>
                </a:lnTo>
                <a:lnTo>
                  <a:pt x="1418" y="977"/>
                </a:lnTo>
                <a:lnTo>
                  <a:pt x="1420" y="977"/>
                </a:lnTo>
                <a:lnTo>
                  <a:pt x="1420" y="976"/>
                </a:lnTo>
                <a:lnTo>
                  <a:pt x="1421" y="976"/>
                </a:lnTo>
                <a:lnTo>
                  <a:pt x="1422" y="975"/>
                </a:lnTo>
                <a:lnTo>
                  <a:pt x="1422" y="974"/>
                </a:lnTo>
                <a:lnTo>
                  <a:pt x="1422" y="973"/>
                </a:lnTo>
                <a:lnTo>
                  <a:pt x="1423" y="971"/>
                </a:lnTo>
                <a:lnTo>
                  <a:pt x="1424" y="971"/>
                </a:lnTo>
                <a:lnTo>
                  <a:pt x="1424" y="970"/>
                </a:lnTo>
                <a:lnTo>
                  <a:pt x="1426" y="969"/>
                </a:lnTo>
                <a:lnTo>
                  <a:pt x="1426" y="968"/>
                </a:lnTo>
                <a:lnTo>
                  <a:pt x="1427" y="968"/>
                </a:lnTo>
                <a:lnTo>
                  <a:pt x="1428" y="967"/>
                </a:lnTo>
                <a:lnTo>
                  <a:pt x="1428" y="965"/>
                </a:lnTo>
                <a:lnTo>
                  <a:pt x="1428" y="964"/>
                </a:lnTo>
                <a:lnTo>
                  <a:pt x="1428" y="963"/>
                </a:lnTo>
                <a:lnTo>
                  <a:pt x="1429" y="963"/>
                </a:lnTo>
                <a:lnTo>
                  <a:pt x="1429" y="962"/>
                </a:lnTo>
                <a:lnTo>
                  <a:pt x="1429" y="961"/>
                </a:lnTo>
                <a:lnTo>
                  <a:pt x="1428" y="959"/>
                </a:lnTo>
                <a:lnTo>
                  <a:pt x="1428" y="958"/>
                </a:lnTo>
                <a:lnTo>
                  <a:pt x="1427" y="958"/>
                </a:lnTo>
                <a:lnTo>
                  <a:pt x="1426" y="956"/>
                </a:lnTo>
                <a:lnTo>
                  <a:pt x="1424" y="955"/>
                </a:lnTo>
                <a:lnTo>
                  <a:pt x="1423" y="955"/>
                </a:lnTo>
                <a:lnTo>
                  <a:pt x="1423" y="953"/>
                </a:lnTo>
                <a:lnTo>
                  <a:pt x="1422" y="953"/>
                </a:lnTo>
                <a:lnTo>
                  <a:pt x="1421" y="952"/>
                </a:lnTo>
                <a:lnTo>
                  <a:pt x="1421" y="951"/>
                </a:lnTo>
                <a:lnTo>
                  <a:pt x="1420" y="950"/>
                </a:lnTo>
                <a:lnTo>
                  <a:pt x="1418" y="950"/>
                </a:lnTo>
                <a:lnTo>
                  <a:pt x="1417" y="951"/>
                </a:lnTo>
                <a:lnTo>
                  <a:pt x="1417" y="950"/>
                </a:lnTo>
                <a:lnTo>
                  <a:pt x="1417" y="949"/>
                </a:lnTo>
                <a:lnTo>
                  <a:pt x="1418" y="949"/>
                </a:lnTo>
                <a:lnTo>
                  <a:pt x="1420" y="949"/>
                </a:lnTo>
                <a:lnTo>
                  <a:pt x="1421" y="949"/>
                </a:lnTo>
                <a:lnTo>
                  <a:pt x="1422" y="949"/>
                </a:lnTo>
                <a:lnTo>
                  <a:pt x="1423" y="949"/>
                </a:lnTo>
                <a:lnTo>
                  <a:pt x="1424" y="949"/>
                </a:lnTo>
                <a:lnTo>
                  <a:pt x="1426" y="949"/>
                </a:lnTo>
                <a:lnTo>
                  <a:pt x="1427" y="949"/>
                </a:lnTo>
                <a:lnTo>
                  <a:pt x="1428" y="949"/>
                </a:lnTo>
                <a:lnTo>
                  <a:pt x="1429" y="949"/>
                </a:lnTo>
                <a:lnTo>
                  <a:pt x="1429" y="948"/>
                </a:lnTo>
                <a:lnTo>
                  <a:pt x="1430" y="949"/>
                </a:lnTo>
                <a:lnTo>
                  <a:pt x="1431" y="949"/>
                </a:lnTo>
                <a:lnTo>
                  <a:pt x="1433" y="949"/>
                </a:lnTo>
                <a:lnTo>
                  <a:pt x="1434" y="950"/>
                </a:lnTo>
                <a:lnTo>
                  <a:pt x="1435" y="950"/>
                </a:lnTo>
                <a:lnTo>
                  <a:pt x="1435" y="951"/>
                </a:lnTo>
                <a:lnTo>
                  <a:pt x="1436" y="951"/>
                </a:lnTo>
                <a:lnTo>
                  <a:pt x="1437" y="952"/>
                </a:lnTo>
                <a:lnTo>
                  <a:pt x="1439" y="953"/>
                </a:lnTo>
                <a:lnTo>
                  <a:pt x="1439" y="952"/>
                </a:lnTo>
                <a:lnTo>
                  <a:pt x="1440" y="952"/>
                </a:lnTo>
                <a:lnTo>
                  <a:pt x="1441" y="952"/>
                </a:lnTo>
                <a:lnTo>
                  <a:pt x="1441" y="951"/>
                </a:lnTo>
                <a:lnTo>
                  <a:pt x="1442" y="951"/>
                </a:lnTo>
                <a:lnTo>
                  <a:pt x="1442" y="950"/>
                </a:lnTo>
                <a:lnTo>
                  <a:pt x="1443" y="950"/>
                </a:lnTo>
                <a:lnTo>
                  <a:pt x="1445" y="949"/>
                </a:lnTo>
                <a:lnTo>
                  <a:pt x="1445" y="950"/>
                </a:lnTo>
                <a:lnTo>
                  <a:pt x="1446" y="950"/>
                </a:lnTo>
                <a:lnTo>
                  <a:pt x="1447" y="950"/>
                </a:lnTo>
                <a:lnTo>
                  <a:pt x="1447" y="951"/>
                </a:lnTo>
                <a:lnTo>
                  <a:pt x="1448" y="951"/>
                </a:lnTo>
                <a:lnTo>
                  <a:pt x="1449" y="951"/>
                </a:lnTo>
                <a:lnTo>
                  <a:pt x="1451" y="952"/>
                </a:lnTo>
                <a:lnTo>
                  <a:pt x="1452" y="952"/>
                </a:lnTo>
                <a:lnTo>
                  <a:pt x="1453" y="952"/>
                </a:lnTo>
                <a:lnTo>
                  <a:pt x="1454" y="953"/>
                </a:lnTo>
                <a:lnTo>
                  <a:pt x="1455" y="953"/>
                </a:lnTo>
                <a:lnTo>
                  <a:pt x="1456" y="953"/>
                </a:lnTo>
                <a:lnTo>
                  <a:pt x="1456" y="952"/>
                </a:lnTo>
                <a:lnTo>
                  <a:pt x="1458" y="952"/>
                </a:lnTo>
                <a:lnTo>
                  <a:pt x="1458" y="951"/>
                </a:lnTo>
                <a:lnTo>
                  <a:pt x="1459" y="951"/>
                </a:lnTo>
                <a:lnTo>
                  <a:pt x="1460" y="951"/>
                </a:lnTo>
                <a:lnTo>
                  <a:pt x="1461" y="951"/>
                </a:lnTo>
                <a:lnTo>
                  <a:pt x="1461" y="952"/>
                </a:lnTo>
                <a:lnTo>
                  <a:pt x="1462" y="952"/>
                </a:lnTo>
                <a:lnTo>
                  <a:pt x="1462" y="953"/>
                </a:lnTo>
                <a:lnTo>
                  <a:pt x="1464" y="953"/>
                </a:lnTo>
                <a:lnTo>
                  <a:pt x="1465" y="952"/>
                </a:lnTo>
                <a:lnTo>
                  <a:pt x="1466" y="952"/>
                </a:lnTo>
                <a:lnTo>
                  <a:pt x="1467" y="952"/>
                </a:lnTo>
                <a:lnTo>
                  <a:pt x="1468" y="951"/>
                </a:lnTo>
                <a:lnTo>
                  <a:pt x="1468" y="950"/>
                </a:lnTo>
                <a:lnTo>
                  <a:pt x="1470" y="950"/>
                </a:lnTo>
                <a:lnTo>
                  <a:pt x="1470" y="949"/>
                </a:lnTo>
                <a:lnTo>
                  <a:pt x="1471" y="948"/>
                </a:lnTo>
                <a:lnTo>
                  <a:pt x="1471" y="946"/>
                </a:lnTo>
                <a:lnTo>
                  <a:pt x="1471" y="945"/>
                </a:lnTo>
                <a:lnTo>
                  <a:pt x="1471" y="944"/>
                </a:lnTo>
                <a:lnTo>
                  <a:pt x="1470" y="944"/>
                </a:lnTo>
                <a:lnTo>
                  <a:pt x="1468" y="944"/>
                </a:lnTo>
                <a:lnTo>
                  <a:pt x="1468" y="943"/>
                </a:lnTo>
                <a:lnTo>
                  <a:pt x="1468" y="942"/>
                </a:lnTo>
                <a:lnTo>
                  <a:pt x="1467" y="940"/>
                </a:lnTo>
                <a:lnTo>
                  <a:pt x="1467" y="939"/>
                </a:lnTo>
                <a:lnTo>
                  <a:pt x="1468" y="939"/>
                </a:lnTo>
                <a:lnTo>
                  <a:pt x="1470" y="938"/>
                </a:lnTo>
                <a:lnTo>
                  <a:pt x="1471" y="938"/>
                </a:lnTo>
                <a:lnTo>
                  <a:pt x="1472" y="937"/>
                </a:lnTo>
                <a:lnTo>
                  <a:pt x="1473" y="937"/>
                </a:lnTo>
                <a:lnTo>
                  <a:pt x="1474" y="938"/>
                </a:lnTo>
                <a:lnTo>
                  <a:pt x="1476" y="938"/>
                </a:lnTo>
                <a:lnTo>
                  <a:pt x="1477" y="939"/>
                </a:lnTo>
                <a:close/>
                <a:moveTo>
                  <a:pt x="1254" y="930"/>
                </a:moveTo>
                <a:lnTo>
                  <a:pt x="1253" y="930"/>
                </a:lnTo>
                <a:lnTo>
                  <a:pt x="1253" y="928"/>
                </a:lnTo>
                <a:lnTo>
                  <a:pt x="1254" y="927"/>
                </a:lnTo>
                <a:lnTo>
                  <a:pt x="1254" y="928"/>
                </a:lnTo>
                <a:lnTo>
                  <a:pt x="1255" y="928"/>
                </a:lnTo>
                <a:lnTo>
                  <a:pt x="1254" y="930"/>
                </a:lnTo>
                <a:close/>
                <a:moveTo>
                  <a:pt x="1322" y="931"/>
                </a:moveTo>
                <a:lnTo>
                  <a:pt x="1322" y="932"/>
                </a:lnTo>
                <a:lnTo>
                  <a:pt x="1322" y="933"/>
                </a:lnTo>
                <a:lnTo>
                  <a:pt x="1322" y="934"/>
                </a:lnTo>
                <a:lnTo>
                  <a:pt x="1322" y="936"/>
                </a:lnTo>
                <a:lnTo>
                  <a:pt x="1321" y="936"/>
                </a:lnTo>
                <a:lnTo>
                  <a:pt x="1320" y="937"/>
                </a:lnTo>
                <a:lnTo>
                  <a:pt x="1320" y="938"/>
                </a:lnTo>
                <a:lnTo>
                  <a:pt x="1320" y="939"/>
                </a:lnTo>
                <a:lnTo>
                  <a:pt x="1320" y="940"/>
                </a:lnTo>
                <a:lnTo>
                  <a:pt x="1321" y="940"/>
                </a:lnTo>
                <a:lnTo>
                  <a:pt x="1320" y="942"/>
                </a:lnTo>
                <a:lnTo>
                  <a:pt x="1318" y="942"/>
                </a:lnTo>
                <a:lnTo>
                  <a:pt x="1318" y="943"/>
                </a:lnTo>
                <a:lnTo>
                  <a:pt x="1317" y="943"/>
                </a:lnTo>
                <a:lnTo>
                  <a:pt x="1316" y="944"/>
                </a:lnTo>
                <a:lnTo>
                  <a:pt x="1315" y="944"/>
                </a:lnTo>
                <a:lnTo>
                  <a:pt x="1314" y="944"/>
                </a:lnTo>
                <a:lnTo>
                  <a:pt x="1312" y="943"/>
                </a:lnTo>
                <a:lnTo>
                  <a:pt x="1311" y="943"/>
                </a:lnTo>
                <a:lnTo>
                  <a:pt x="1310" y="942"/>
                </a:lnTo>
                <a:lnTo>
                  <a:pt x="1311" y="942"/>
                </a:lnTo>
                <a:lnTo>
                  <a:pt x="1311" y="940"/>
                </a:lnTo>
                <a:lnTo>
                  <a:pt x="1312" y="940"/>
                </a:lnTo>
                <a:lnTo>
                  <a:pt x="1312" y="939"/>
                </a:lnTo>
                <a:lnTo>
                  <a:pt x="1314" y="939"/>
                </a:lnTo>
                <a:lnTo>
                  <a:pt x="1314" y="938"/>
                </a:lnTo>
                <a:lnTo>
                  <a:pt x="1315" y="938"/>
                </a:lnTo>
                <a:lnTo>
                  <a:pt x="1315" y="937"/>
                </a:lnTo>
                <a:lnTo>
                  <a:pt x="1315" y="936"/>
                </a:lnTo>
                <a:lnTo>
                  <a:pt x="1316" y="936"/>
                </a:lnTo>
                <a:lnTo>
                  <a:pt x="1315" y="934"/>
                </a:lnTo>
                <a:lnTo>
                  <a:pt x="1315" y="933"/>
                </a:lnTo>
                <a:lnTo>
                  <a:pt x="1316" y="934"/>
                </a:lnTo>
                <a:lnTo>
                  <a:pt x="1317" y="934"/>
                </a:lnTo>
                <a:lnTo>
                  <a:pt x="1317" y="933"/>
                </a:lnTo>
                <a:lnTo>
                  <a:pt x="1315" y="932"/>
                </a:lnTo>
                <a:lnTo>
                  <a:pt x="1315" y="931"/>
                </a:lnTo>
                <a:lnTo>
                  <a:pt x="1316" y="931"/>
                </a:lnTo>
                <a:lnTo>
                  <a:pt x="1317" y="931"/>
                </a:lnTo>
                <a:lnTo>
                  <a:pt x="1317" y="930"/>
                </a:lnTo>
                <a:lnTo>
                  <a:pt x="1316" y="930"/>
                </a:lnTo>
                <a:lnTo>
                  <a:pt x="1316" y="928"/>
                </a:lnTo>
                <a:lnTo>
                  <a:pt x="1315" y="928"/>
                </a:lnTo>
                <a:lnTo>
                  <a:pt x="1315" y="927"/>
                </a:lnTo>
                <a:lnTo>
                  <a:pt x="1316" y="927"/>
                </a:lnTo>
                <a:lnTo>
                  <a:pt x="1316" y="926"/>
                </a:lnTo>
                <a:lnTo>
                  <a:pt x="1317" y="926"/>
                </a:lnTo>
                <a:lnTo>
                  <a:pt x="1318" y="926"/>
                </a:lnTo>
                <a:lnTo>
                  <a:pt x="1320" y="927"/>
                </a:lnTo>
                <a:lnTo>
                  <a:pt x="1320" y="928"/>
                </a:lnTo>
                <a:lnTo>
                  <a:pt x="1321" y="928"/>
                </a:lnTo>
                <a:lnTo>
                  <a:pt x="1321" y="930"/>
                </a:lnTo>
                <a:lnTo>
                  <a:pt x="1321" y="931"/>
                </a:lnTo>
                <a:lnTo>
                  <a:pt x="1322" y="931"/>
                </a:lnTo>
                <a:close/>
                <a:moveTo>
                  <a:pt x="1527" y="927"/>
                </a:moveTo>
                <a:lnTo>
                  <a:pt x="1528" y="927"/>
                </a:lnTo>
                <a:lnTo>
                  <a:pt x="1529" y="928"/>
                </a:lnTo>
                <a:lnTo>
                  <a:pt x="1530" y="928"/>
                </a:lnTo>
                <a:lnTo>
                  <a:pt x="1531" y="930"/>
                </a:lnTo>
                <a:lnTo>
                  <a:pt x="1533" y="930"/>
                </a:lnTo>
                <a:lnTo>
                  <a:pt x="1534" y="930"/>
                </a:lnTo>
                <a:lnTo>
                  <a:pt x="1535" y="930"/>
                </a:lnTo>
                <a:lnTo>
                  <a:pt x="1536" y="930"/>
                </a:lnTo>
                <a:lnTo>
                  <a:pt x="1537" y="930"/>
                </a:lnTo>
                <a:lnTo>
                  <a:pt x="1540" y="930"/>
                </a:lnTo>
                <a:lnTo>
                  <a:pt x="1540" y="928"/>
                </a:lnTo>
                <a:lnTo>
                  <a:pt x="1542" y="928"/>
                </a:lnTo>
                <a:lnTo>
                  <a:pt x="1543" y="928"/>
                </a:lnTo>
                <a:lnTo>
                  <a:pt x="1543" y="930"/>
                </a:lnTo>
                <a:lnTo>
                  <a:pt x="1545" y="931"/>
                </a:lnTo>
                <a:lnTo>
                  <a:pt x="1546" y="931"/>
                </a:lnTo>
                <a:lnTo>
                  <a:pt x="1547" y="932"/>
                </a:lnTo>
                <a:lnTo>
                  <a:pt x="1548" y="932"/>
                </a:lnTo>
                <a:lnTo>
                  <a:pt x="1549" y="933"/>
                </a:lnTo>
                <a:lnTo>
                  <a:pt x="1551" y="933"/>
                </a:lnTo>
                <a:lnTo>
                  <a:pt x="1553" y="934"/>
                </a:lnTo>
                <a:lnTo>
                  <a:pt x="1554" y="934"/>
                </a:lnTo>
                <a:lnTo>
                  <a:pt x="1555" y="934"/>
                </a:lnTo>
                <a:lnTo>
                  <a:pt x="1556" y="936"/>
                </a:lnTo>
                <a:lnTo>
                  <a:pt x="1558" y="936"/>
                </a:lnTo>
                <a:lnTo>
                  <a:pt x="1559" y="937"/>
                </a:lnTo>
                <a:lnTo>
                  <a:pt x="1560" y="937"/>
                </a:lnTo>
                <a:lnTo>
                  <a:pt x="1560" y="938"/>
                </a:lnTo>
                <a:lnTo>
                  <a:pt x="1561" y="938"/>
                </a:lnTo>
                <a:lnTo>
                  <a:pt x="1562" y="938"/>
                </a:lnTo>
                <a:lnTo>
                  <a:pt x="1564" y="937"/>
                </a:lnTo>
                <a:lnTo>
                  <a:pt x="1564" y="936"/>
                </a:lnTo>
                <a:lnTo>
                  <a:pt x="1565" y="936"/>
                </a:lnTo>
                <a:lnTo>
                  <a:pt x="1565" y="933"/>
                </a:lnTo>
                <a:lnTo>
                  <a:pt x="1565" y="932"/>
                </a:lnTo>
                <a:lnTo>
                  <a:pt x="1565" y="931"/>
                </a:lnTo>
                <a:lnTo>
                  <a:pt x="1564" y="930"/>
                </a:lnTo>
                <a:lnTo>
                  <a:pt x="1562" y="928"/>
                </a:lnTo>
                <a:lnTo>
                  <a:pt x="1564" y="928"/>
                </a:lnTo>
                <a:lnTo>
                  <a:pt x="1565" y="928"/>
                </a:lnTo>
                <a:lnTo>
                  <a:pt x="1565" y="930"/>
                </a:lnTo>
                <a:lnTo>
                  <a:pt x="1565" y="931"/>
                </a:lnTo>
                <a:lnTo>
                  <a:pt x="1566" y="932"/>
                </a:lnTo>
                <a:lnTo>
                  <a:pt x="1567" y="933"/>
                </a:lnTo>
                <a:lnTo>
                  <a:pt x="1567" y="934"/>
                </a:lnTo>
                <a:lnTo>
                  <a:pt x="1567" y="936"/>
                </a:lnTo>
                <a:lnTo>
                  <a:pt x="1568" y="936"/>
                </a:lnTo>
                <a:lnTo>
                  <a:pt x="1568" y="937"/>
                </a:lnTo>
                <a:lnTo>
                  <a:pt x="1568" y="938"/>
                </a:lnTo>
                <a:lnTo>
                  <a:pt x="1570" y="939"/>
                </a:lnTo>
                <a:lnTo>
                  <a:pt x="1571" y="939"/>
                </a:lnTo>
                <a:lnTo>
                  <a:pt x="1572" y="939"/>
                </a:lnTo>
                <a:lnTo>
                  <a:pt x="1573" y="939"/>
                </a:lnTo>
                <a:lnTo>
                  <a:pt x="1574" y="940"/>
                </a:lnTo>
                <a:lnTo>
                  <a:pt x="1576" y="942"/>
                </a:lnTo>
                <a:lnTo>
                  <a:pt x="1577" y="942"/>
                </a:lnTo>
                <a:lnTo>
                  <a:pt x="1578" y="942"/>
                </a:lnTo>
                <a:lnTo>
                  <a:pt x="1578" y="943"/>
                </a:lnTo>
                <a:lnTo>
                  <a:pt x="1579" y="943"/>
                </a:lnTo>
                <a:lnTo>
                  <a:pt x="1580" y="943"/>
                </a:lnTo>
                <a:lnTo>
                  <a:pt x="1581" y="944"/>
                </a:lnTo>
                <a:lnTo>
                  <a:pt x="1580" y="945"/>
                </a:lnTo>
                <a:lnTo>
                  <a:pt x="1580" y="946"/>
                </a:lnTo>
                <a:lnTo>
                  <a:pt x="1579" y="946"/>
                </a:lnTo>
                <a:lnTo>
                  <a:pt x="1579" y="948"/>
                </a:lnTo>
                <a:lnTo>
                  <a:pt x="1579" y="949"/>
                </a:lnTo>
                <a:lnTo>
                  <a:pt x="1578" y="949"/>
                </a:lnTo>
                <a:lnTo>
                  <a:pt x="1578" y="950"/>
                </a:lnTo>
                <a:lnTo>
                  <a:pt x="1578" y="951"/>
                </a:lnTo>
                <a:lnTo>
                  <a:pt x="1577" y="953"/>
                </a:lnTo>
                <a:lnTo>
                  <a:pt x="1576" y="953"/>
                </a:lnTo>
                <a:lnTo>
                  <a:pt x="1574" y="953"/>
                </a:lnTo>
                <a:lnTo>
                  <a:pt x="1573" y="955"/>
                </a:lnTo>
                <a:lnTo>
                  <a:pt x="1573" y="956"/>
                </a:lnTo>
                <a:lnTo>
                  <a:pt x="1572" y="956"/>
                </a:lnTo>
                <a:lnTo>
                  <a:pt x="1572" y="957"/>
                </a:lnTo>
                <a:lnTo>
                  <a:pt x="1571" y="957"/>
                </a:lnTo>
                <a:lnTo>
                  <a:pt x="1571" y="958"/>
                </a:lnTo>
                <a:lnTo>
                  <a:pt x="1572" y="959"/>
                </a:lnTo>
                <a:lnTo>
                  <a:pt x="1571" y="961"/>
                </a:lnTo>
                <a:lnTo>
                  <a:pt x="1570" y="961"/>
                </a:lnTo>
                <a:lnTo>
                  <a:pt x="1570" y="962"/>
                </a:lnTo>
                <a:lnTo>
                  <a:pt x="1568" y="962"/>
                </a:lnTo>
                <a:lnTo>
                  <a:pt x="1567" y="962"/>
                </a:lnTo>
                <a:lnTo>
                  <a:pt x="1566" y="962"/>
                </a:lnTo>
                <a:lnTo>
                  <a:pt x="1565" y="963"/>
                </a:lnTo>
                <a:lnTo>
                  <a:pt x="1564" y="962"/>
                </a:lnTo>
                <a:lnTo>
                  <a:pt x="1562" y="962"/>
                </a:lnTo>
                <a:lnTo>
                  <a:pt x="1562" y="961"/>
                </a:lnTo>
                <a:lnTo>
                  <a:pt x="1561" y="959"/>
                </a:lnTo>
                <a:lnTo>
                  <a:pt x="1560" y="959"/>
                </a:lnTo>
                <a:lnTo>
                  <a:pt x="1559" y="959"/>
                </a:lnTo>
                <a:lnTo>
                  <a:pt x="1558" y="961"/>
                </a:lnTo>
                <a:lnTo>
                  <a:pt x="1556" y="959"/>
                </a:lnTo>
                <a:lnTo>
                  <a:pt x="1556" y="961"/>
                </a:lnTo>
                <a:lnTo>
                  <a:pt x="1555" y="959"/>
                </a:lnTo>
                <a:lnTo>
                  <a:pt x="1554" y="959"/>
                </a:lnTo>
                <a:lnTo>
                  <a:pt x="1553" y="959"/>
                </a:lnTo>
                <a:lnTo>
                  <a:pt x="1553" y="958"/>
                </a:lnTo>
                <a:lnTo>
                  <a:pt x="1552" y="958"/>
                </a:lnTo>
                <a:lnTo>
                  <a:pt x="1551" y="958"/>
                </a:lnTo>
                <a:lnTo>
                  <a:pt x="1549" y="958"/>
                </a:lnTo>
                <a:lnTo>
                  <a:pt x="1549" y="959"/>
                </a:lnTo>
                <a:lnTo>
                  <a:pt x="1548" y="959"/>
                </a:lnTo>
                <a:lnTo>
                  <a:pt x="1548" y="958"/>
                </a:lnTo>
                <a:lnTo>
                  <a:pt x="1547" y="958"/>
                </a:lnTo>
                <a:lnTo>
                  <a:pt x="1546" y="958"/>
                </a:lnTo>
                <a:lnTo>
                  <a:pt x="1545" y="957"/>
                </a:lnTo>
                <a:lnTo>
                  <a:pt x="1543" y="956"/>
                </a:lnTo>
                <a:lnTo>
                  <a:pt x="1542" y="955"/>
                </a:lnTo>
                <a:lnTo>
                  <a:pt x="1542" y="953"/>
                </a:lnTo>
                <a:lnTo>
                  <a:pt x="1541" y="952"/>
                </a:lnTo>
                <a:lnTo>
                  <a:pt x="1541" y="951"/>
                </a:lnTo>
                <a:lnTo>
                  <a:pt x="1541" y="950"/>
                </a:lnTo>
                <a:lnTo>
                  <a:pt x="1540" y="949"/>
                </a:lnTo>
                <a:lnTo>
                  <a:pt x="1539" y="949"/>
                </a:lnTo>
                <a:lnTo>
                  <a:pt x="1539" y="948"/>
                </a:lnTo>
                <a:lnTo>
                  <a:pt x="1537" y="948"/>
                </a:lnTo>
                <a:lnTo>
                  <a:pt x="1537" y="946"/>
                </a:lnTo>
                <a:lnTo>
                  <a:pt x="1536" y="945"/>
                </a:lnTo>
                <a:lnTo>
                  <a:pt x="1536" y="944"/>
                </a:lnTo>
                <a:lnTo>
                  <a:pt x="1535" y="944"/>
                </a:lnTo>
                <a:lnTo>
                  <a:pt x="1535" y="943"/>
                </a:lnTo>
                <a:lnTo>
                  <a:pt x="1534" y="943"/>
                </a:lnTo>
                <a:lnTo>
                  <a:pt x="1534" y="942"/>
                </a:lnTo>
                <a:lnTo>
                  <a:pt x="1534" y="940"/>
                </a:lnTo>
                <a:lnTo>
                  <a:pt x="1533" y="940"/>
                </a:lnTo>
                <a:lnTo>
                  <a:pt x="1533" y="939"/>
                </a:lnTo>
                <a:lnTo>
                  <a:pt x="1531" y="939"/>
                </a:lnTo>
                <a:lnTo>
                  <a:pt x="1531" y="938"/>
                </a:lnTo>
                <a:lnTo>
                  <a:pt x="1530" y="937"/>
                </a:lnTo>
                <a:lnTo>
                  <a:pt x="1529" y="936"/>
                </a:lnTo>
                <a:lnTo>
                  <a:pt x="1528" y="934"/>
                </a:lnTo>
                <a:lnTo>
                  <a:pt x="1527" y="934"/>
                </a:lnTo>
                <a:lnTo>
                  <a:pt x="1527" y="933"/>
                </a:lnTo>
                <a:lnTo>
                  <a:pt x="1526" y="933"/>
                </a:lnTo>
                <a:lnTo>
                  <a:pt x="1524" y="933"/>
                </a:lnTo>
                <a:lnTo>
                  <a:pt x="1523" y="932"/>
                </a:lnTo>
                <a:lnTo>
                  <a:pt x="1522" y="932"/>
                </a:lnTo>
                <a:lnTo>
                  <a:pt x="1522" y="931"/>
                </a:lnTo>
                <a:lnTo>
                  <a:pt x="1521" y="931"/>
                </a:lnTo>
                <a:lnTo>
                  <a:pt x="1521" y="930"/>
                </a:lnTo>
                <a:lnTo>
                  <a:pt x="1521" y="928"/>
                </a:lnTo>
                <a:lnTo>
                  <a:pt x="1521" y="927"/>
                </a:lnTo>
                <a:lnTo>
                  <a:pt x="1522" y="927"/>
                </a:lnTo>
                <a:lnTo>
                  <a:pt x="1522" y="926"/>
                </a:lnTo>
                <a:lnTo>
                  <a:pt x="1523" y="926"/>
                </a:lnTo>
                <a:lnTo>
                  <a:pt x="1523" y="925"/>
                </a:lnTo>
                <a:lnTo>
                  <a:pt x="1524" y="926"/>
                </a:lnTo>
                <a:lnTo>
                  <a:pt x="1526" y="926"/>
                </a:lnTo>
                <a:lnTo>
                  <a:pt x="1527" y="926"/>
                </a:lnTo>
                <a:lnTo>
                  <a:pt x="1527" y="927"/>
                </a:lnTo>
                <a:close/>
                <a:moveTo>
                  <a:pt x="1277" y="923"/>
                </a:moveTo>
                <a:lnTo>
                  <a:pt x="1278" y="923"/>
                </a:lnTo>
                <a:lnTo>
                  <a:pt x="1279" y="923"/>
                </a:lnTo>
                <a:lnTo>
                  <a:pt x="1279" y="924"/>
                </a:lnTo>
                <a:lnTo>
                  <a:pt x="1280" y="924"/>
                </a:lnTo>
                <a:lnTo>
                  <a:pt x="1281" y="924"/>
                </a:lnTo>
                <a:lnTo>
                  <a:pt x="1283" y="924"/>
                </a:lnTo>
                <a:lnTo>
                  <a:pt x="1283" y="925"/>
                </a:lnTo>
                <a:lnTo>
                  <a:pt x="1284" y="925"/>
                </a:lnTo>
                <a:lnTo>
                  <a:pt x="1285" y="926"/>
                </a:lnTo>
                <a:lnTo>
                  <a:pt x="1286" y="926"/>
                </a:lnTo>
                <a:lnTo>
                  <a:pt x="1287" y="927"/>
                </a:lnTo>
                <a:lnTo>
                  <a:pt x="1289" y="928"/>
                </a:lnTo>
                <a:lnTo>
                  <a:pt x="1289" y="930"/>
                </a:lnTo>
                <a:lnTo>
                  <a:pt x="1290" y="930"/>
                </a:lnTo>
                <a:lnTo>
                  <a:pt x="1291" y="931"/>
                </a:lnTo>
                <a:lnTo>
                  <a:pt x="1290" y="931"/>
                </a:lnTo>
                <a:lnTo>
                  <a:pt x="1290" y="932"/>
                </a:lnTo>
                <a:lnTo>
                  <a:pt x="1290" y="933"/>
                </a:lnTo>
                <a:lnTo>
                  <a:pt x="1291" y="933"/>
                </a:lnTo>
                <a:lnTo>
                  <a:pt x="1292" y="933"/>
                </a:lnTo>
                <a:lnTo>
                  <a:pt x="1293" y="933"/>
                </a:lnTo>
                <a:lnTo>
                  <a:pt x="1295" y="934"/>
                </a:lnTo>
                <a:lnTo>
                  <a:pt x="1295" y="936"/>
                </a:lnTo>
                <a:lnTo>
                  <a:pt x="1295" y="937"/>
                </a:lnTo>
                <a:lnTo>
                  <a:pt x="1293" y="937"/>
                </a:lnTo>
                <a:lnTo>
                  <a:pt x="1292" y="937"/>
                </a:lnTo>
                <a:lnTo>
                  <a:pt x="1292" y="938"/>
                </a:lnTo>
                <a:lnTo>
                  <a:pt x="1292" y="939"/>
                </a:lnTo>
                <a:lnTo>
                  <a:pt x="1293" y="940"/>
                </a:lnTo>
                <a:lnTo>
                  <a:pt x="1295" y="942"/>
                </a:lnTo>
                <a:lnTo>
                  <a:pt x="1293" y="942"/>
                </a:lnTo>
                <a:lnTo>
                  <a:pt x="1292" y="943"/>
                </a:lnTo>
                <a:lnTo>
                  <a:pt x="1291" y="943"/>
                </a:lnTo>
                <a:lnTo>
                  <a:pt x="1292" y="942"/>
                </a:lnTo>
                <a:lnTo>
                  <a:pt x="1291" y="942"/>
                </a:lnTo>
                <a:lnTo>
                  <a:pt x="1291" y="940"/>
                </a:lnTo>
                <a:lnTo>
                  <a:pt x="1290" y="940"/>
                </a:lnTo>
                <a:lnTo>
                  <a:pt x="1290" y="942"/>
                </a:lnTo>
                <a:lnTo>
                  <a:pt x="1290" y="943"/>
                </a:lnTo>
                <a:lnTo>
                  <a:pt x="1289" y="943"/>
                </a:lnTo>
                <a:lnTo>
                  <a:pt x="1289" y="942"/>
                </a:lnTo>
                <a:lnTo>
                  <a:pt x="1289" y="940"/>
                </a:lnTo>
                <a:lnTo>
                  <a:pt x="1287" y="940"/>
                </a:lnTo>
                <a:lnTo>
                  <a:pt x="1286" y="940"/>
                </a:lnTo>
                <a:lnTo>
                  <a:pt x="1286" y="942"/>
                </a:lnTo>
                <a:lnTo>
                  <a:pt x="1285" y="943"/>
                </a:lnTo>
                <a:lnTo>
                  <a:pt x="1284" y="943"/>
                </a:lnTo>
                <a:lnTo>
                  <a:pt x="1283" y="943"/>
                </a:lnTo>
                <a:lnTo>
                  <a:pt x="1283" y="942"/>
                </a:lnTo>
                <a:lnTo>
                  <a:pt x="1281" y="942"/>
                </a:lnTo>
                <a:lnTo>
                  <a:pt x="1281" y="940"/>
                </a:lnTo>
                <a:lnTo>
                  <a:pt x="1281" y="939"/>
                </a:lnTo>
                <a:lnTo>
                  <a:pt x="1283" y="939"/>
                </a:lnTo>
                <a:lnTo>
                  <a:pt x="1284" y="938"/>
                </a:lnTo>
                <a:lnTo>
                  <a:pt x="1284" y="937"/>
                </a:lnTo>
                <a:lnTo>
                  <a:pt x="1284" y="936"/>
                </a:lnTo>
                <a:lnTo>
                  <a:pt x="1283" y="936"/>
                </a:lnTo>
                <a:lnTo>
                  <a:pt x="1283" y="934"/>
                </a:lnTo>
                <a:lnTo>
                  <a:pt x="1281" y="933"/>
                </a:lnTo>
                <a:lnTo>
                  <a:pt x="1280" y="934"/>
                </a:lnTo>
                <a:lnTo>
                  <a:pt x="1279" y="934"/>
                </a:lnTo>
                <a:lnTo>
                  <a:pt x="1278" y="934"/>
                </a:lnTo>
                <a:lnTo>
                  <a:pt x="1277" y="934"/>
                </a:lnTo>
                <a:lnTo>
                  <a:pt x="1277" y="933"/>
                </a:lnTo>
                <a:lnTo>
                  <a:pt x="1275" y="933"/>
                </a:lnTo>
                <a:lnTo>
                  <a:pt x="1274" y="933"/>
                </a:lnTo>
                <a:lnTo>
                  <a:pt x="1275" y="933"/>
                </a:lnTo>
                <a:lnTo>
                  <a:pt x="1275" y="932"/>
                </a:lnTo>
                <a:lnTo>
                  <a:pt x="1277" y="932"/>
                </a:lnTo>
                <a:lnTo>
                  <a:pt x="1278" y="931"/>
                </a:lnTo>
                <a:lnTo>
                  <a:pt x="1277" y="930"/>
                </a:lnTo>
                <a:lnTo>
                  <a:pt x="1275" y="930"/>
                </a:lnTo>
                <a:lnTo>
                  <a:pt x="1275" y="928"/>
                </a:lnTo>
                <a:lnTo>
                  <a:pt x="1275" y="927"/>
                </a:lnTo>
                <a:lnTo>
                  <a:pt x="1275" y="926"/>
                </a:lnTo>
                <a:lnTo>
                  <a:pt x="1275" y="925"/>
                </a:lnTo>
                <a:lnTo>
                  <a:pt x="1277" y="925"/>
                </a:lnTo>
                <a:lnTo>
                  <a:pt x="1275" y="925"/>
                </a:lnTo>
                <a:lnTo>
                  <a:pt x="1275" y="924"/>
                </a:lnTo>
                <a:lnTo>
                  <a:pt x="1275" y="923"/>
                </a:lnTo>
                <a:lnTo>
                  <a:pt x="1277" y="923"/>
                </a:lnTo>
                <a:close/>
                <a:moveTo>
                  <a:pt x="1520" y="925"/>
                </a:moveTo>
                <a:lnTo>
                  <a:pt x="1518" y="925"/>
                </a:lnTo>
                <a:lnTo>
                  <a:pt x="1517" y="924"/>
                </a:lnTo>
                <a:lnTo>
                  <a:pt x="1516" y="924"/>
                </a:lnTo>
                <a:lnTo>
                  <a:pt x="1515" y="923"/>
                </a:lnTo>
                <a:lnTo>
                  <a:pt x="1515" y="921"/>
                </a:lnTo>
                <a:lnTo>
                  <a:pt x="1515" y="920"/>
                </a:lnTo>
                <a:lnTo>
                  <a:pt x="1516" y="920"/>
                </a:lnTo>
                <a:lnTo>
                  <a:pt x="1517" y="920"/>
                </a:lnTo>
                <a:lnTo>
                  <a:pt x="1518" y="921"/>
                </a:lnTo>
                <a:lnTo>
                  <a:pt x="1520" y="921"/>
                </a:lnTo>
                <a:lnTo>
                  <a:pt x="1520" y="923"/>
                </a:lnTo>
                <a:lnTo>
                  <a:pt x="1521" y="923"/>
                </a:lnTo>
                <a:lnTo>
                  <a:pt x="1521" y="924"/>
                </a:lnTo>
                <a:lnTo>
                  <a:pt x="1520" y="925"/>
                </a:lnTo>
                <a:close/>
                <a:moveTo>
                  <a:pt x="1260" y="920"/>
                </a:moveTo>
                <a:lnTo>
                  <a:pt x="1259" y="920"/>
                </a:lnTo>
                <a:lnTo>
                  <a:pt x="1259" y="919"/>
                </a:lnTo>
                <a:lnTo>
                  <a:pt x="1259" y="918"/>
                </a:lnTo>
                <a:lnTo>
                  <a:pt x="1260" y="918"/>
                </a:lnTo>
                <a:lnTo>
                  <a:pt x="1261" y="918"/>
                </a:lnTo>
                <a:lnTo>
                  <a:pt x="1260" y="919"/>
                </a:lnTo>
                <a:lnTo>
                  <a:pt x="1260" y="920"/>
                </a:lnTo>
                <a:close/>
                <a:moveTo>
                  <a:pt x="1448" y="912"/>
                </a:moveTo>
                <a:lnTo>
                  <a:pt x="1448" y="913"/>
                </a:lnTo>
                <a:lnTo>
                  <a:pt x="1447" y="912"/>
                </a:lnTo>
                <a:lnTo>
                  <a:pt x="1446" y="912"/>
                </a:lnTo>
                <a:lnTo>
                  <a:pt x="1445" y="911"/>
                </a:lnTo>
                <a:lnTo>
                  <a:pt x="1445" y="909"/>
                </a:lnTo>
                <a:lnTo>
                  <a:pt x="1445" y="908"/>
                </a:lnTo>
                <a:lnTo>
                  <a:pt x="1446" y="908"/>
                </a:lnTo>
                <a:lnTo>
                  <a:pt x="1447" y="908"/>
                </a:lnTo>
                <a:lnTo>
                  <a:pt x="1447" y="909"/>
                </a:lnTo>
                <a:lnTo>
                  <a:pt x="1448" y="909"/>
                </a:lnTo>
                <a:lnTo>
                  <a:pt x="1448" y="911"/>
                </a:lnTo>
                <a:lnTo>
                  <a:pt x="1449" y="911"/>
                </a:lnTo>
                <a:lnTo>
                  <a:pt x="1449" y="912"/>
                </a:lnTo>
                <a:lnTo>
                  <a:pt x="1448" y="912"/>
                </a:lnTo>
                <a:close/>
                <a:moveTo>
                  <a:pt x="1516" y="914"/>
                </a:moveTo>
                <a:lnTo>
                  <a:pt x="1515" y="914"/>
                </a:lnTo>
                <a:lnTo>
                  <a:pt x="1514" y="914"/>
                </a:lnTo>
                <a:lnTo>
                  <a:pt x="1512" y="915"/>
                </a:lnTo>
                <a:lnTo>
                  <a:pt x="1511" y="915"/>
                </a:lnTo>
                <a:lnTo>
                  <a:pt x="1510" y="914"/>
                </a:lnTo>
                <a:lnTo>
                  <a:pt x="1509" y="914"/>
                </a:lnTo>
                <a:lnTo>
                  <a:pt x="1508" y="914"/>
                </a:lnTo>
                <a:lnTo>
                  <a:pt x="1506" y="913"/>
                </a:lnTo>
                <a:lnTo>
                  <a:pt x="1506" y="912"/>
                </a:lnTo>
                <a:lnTo>
                  <a:pt x="1505" y="912"/>
                </a:lnTo>
                <a:lnTo>
                  <a:pt x="1504" y="911"/>
                </a:lnTo>
                <a:lnTo>
                  <a:pt x="1504" y="909"/>
                </a:lnTo>
                <a:lnTo>
                  <a:pt x="1505" y="908"/>
                </a:lnTo>
                <a:lnTo>
                  <a:pt x="1505" y="907"/>
                </a:lnTo>
                <a:lnTo>
                  <a:pt x="1505" y="906"/>
                </a:lnTo>
                <a:lnTo>
                  <a:pt x="1505" y="905"/>
                </a:lnTo>
                <a:lnTo>
                  <a:pt x="1505" y="902"/>
                </a:lnTo>
                <a:lnTo>
                  <a:pt x="1505" y="901"/>
                </a:lnTo>
                <a:lnTo>
                  <a:pt x="1506" y="901"/>
                </a:lnTo>
                <a:lnTo>
                  <a:pt x="1508" y="901"/>
                </a:lnTo>
                <a:lnTo>
                  <a:pt x="1509" y="902"/>
                </a:lnTo>
                <a:lnTo>
                  <a:pt x="1510" y="902"/>
                </a:lnTo>
                <a:lnTo>
                  <a:pt x="1510" y="903"/>
                </a:lnTo>
                <a:lnTo>
                  <a:pt x="1511" y="903"/>
                </a:lnTo>
                <a:lnTo>
                  <a:pt x="1512" y="905"/>
                </a:lnTo>
                <a:lnTo>
                  <a:pt x="1512" y="906"/>
                </a:lnTo>
                <a:lnTo>
                  <a:pt x="1514" y="907"/>
                </a:lnTo>
                <a:lnTo>
                  <a:pt x="1515" y="908"/>
                </a:lnTo>
                <a:lnTo>
                  <a:pt x="1515" y="909"/>
                </a:lnTo>
                <a:lnTo>
                  <a:pt x="1516" y="911"/>
                </a:lnTo>
                <a:lnTo>
                  <a:pt x="1516" y="912"/>
                </a:lnTo>
                <a:lnTo>
                  <a:pt x="1516" y="913"/>
                </a:lnTo>
                <a:lnTo>
                  <a:pt x="1517" y="913"/>
                </a:lnTo>
                <a:lnTo>
                  <a:pt x="1516" y="914"/>
                </a:lnTo>
                <a:close/>
                <a:moveTo>
                  <a:pt x="1786" y="887"/>
                </a:moveTo>
                <a:lnTo>
                  <a:pt x="1787" y="887"/>
                </a:lnTo>
                <a:lnTo>
                  <a:pt x="1787" y="888"/>
                </a:lnTo>
                <a:lnTo>
                  <a:pt x="1787" y="889"/>
                </a:lnTo>
                <a:lnTo>
                  <a:pt x="1787" y="890"/>
                </a:lnTo>
                <a:lnTo>
                  <a:pt x="1789" y="890"/>
                </a:lnTo>
                <a:lnTo>
                  <a:pt x="1787" y="890"/>
                </a:lnTo>
                <a:lnTo>
                  <a:pt x="1786" y="890"/>
                </a:lnTo>
                <a:lnTo>
                  <a:pt x="1786" y="889"/>
                </a:lnTo>
                <a:lnTo>
                  <a:pt x="1786" y="888"/>
                </a:lnTo>
                <a:lnTo>
                  <a:pt x="1786" y="887"/>
                </a:lnTo>
                <a:close/>
                <a:moveTo>
                  <a:pt x="1721" y="878"/>
                </a:moveTo>
                <a:lnTo>
                  <a:pt x="1721" y="880"/>
                </a:lnTo>
                <a:lnTo>
                  <a:pt x="1720" y="880"/>
                </a:lnTo>
                <a:lnTo>
                  <a:pt x="1718" y="881"/>
                </a:lnTo>
                <a:lnTo>
                  <a:pt x="1717" y="881"/>
                </a:lnTo>
                <a:lnTo>
                  <a:pt x="1717" y="880"/>
                </a:lnTo>
                <a:lnTo>
                  <a:pt x="1718" y="880"/>
                </a:lnTo>
                <a:lnTo>
                  <a:pt x="1720" y="878"/>
                </a:lnTo>
                <a:lnTo>
                  <a:pt x="1721" y="878"/>
                </a:lnTo>
                <a:close/>
                <a:moveTo>
                  <a:pt x="1768" y="881"/>
                </a:moveTo>
                <a:lnTo>
                  <a:pt x="1768" y="880"/>
                </a:lnTo>
                <a:lnTo>
                  <a:pt x="1768" y="878"/>
                </a:lnTo>
                <a:lnTo>
                  <a:pt x="1768" y="877"/>
                </a:lnTo>
                <a:lnTo>
                  <a:pt x="1768" y="876"/>
                </a:lnTo>
                <a:lnTo>
                  <a:pt x="1770" y="876"/>
                </a:lnTo>
                <a:lnTo>
                  <a:pt x="1770" y="877"/>
                </a:lnTo>
                <a:lnTo>
                  <a:pt x="1770" y="878"/>
                </a:lnTo>
                <a:lnTo>
                  <a:pt x="1770" y="880"/>
                </a:lnTo>
                <a:lnTo>
                  <a:pt x="1768" y="880"/>
                </a:lnTo>
                <a:lnTo>
                  <a:pt x="1768" y="881"/>
                </a:lnTo>
                <a:close/>
                <a:moveTo>
                  <a:pt x="1714" y="871"/>
                </a:moveTo>
                <a:lnTo>
                  <a:pt x="1714" y="873"/>
                </a:lnTo>
                <a:lnTo>
                  <a:pt x="1712" y="873"/>
                </a:lnTo>
                <a:lnTo>
                  <a:pt x="1712" y="871"/>
                </a:lnTo>
                <a:lnTo>
                  <a:pt x="1714" y="871"/>
                </a:lnTo>
                <a:close/>
                <a:moveTo>
                  <a:pt x="1605" y="875"/>
                </a:moveTo>
                <a:lnTo>
                  <a:pt x="1604" y="874"/>
                </a:lnTo>
                <a:lnTo>
                  <a:pt x="1603" y="874"/>
                </a:lnTo>
                <a:lnTo>
                  <a:pt x="1602" y="874"/>
                </a:lnTo>
                <a:lnTo>
                  <a:pt x="1602" y="873"/>
                </a:lnTo>
                <a:lnTo>
                  <a:pt x="1602" y="871"/>
                </a:lnTo>
                <a:lnTo>
                  <a:pt x="1602" y="873"/>
                </a:lnTo>
                <a:lnTo>
                  <a:pt x="1603" y="873"/>
                </a:lnTo>
                <a:lnTo>
                  <a:pt x="1604" y="873"/>
                </a:lnTo>
                <a:lnTo>
                  <a:pt x="1605" y="874"/>
                </a:lnTo>
                <a:lnTo>
                  <a:pt x="1605" y="875"/>
                </a:lnTo>
                <a:close/>
                <a:moveTo>
                  <a:pt x="1601" y="873"/>
                </a:moveTo>
                <a:lnTo>
                  <a:pt x="1599" y="873"/>
                </a:lnTo>
                <a:lnTo>
                  <a:pt x="1598" y="871"/>
                </a:lnTo>
                <a:lnTo>
                  <a:pt x="1598" y="870"/>
                </a:lnTo>
                <a:lnTo>
                  <a:pt x="1599" y="870"/>
                </a:lnTo>
                <a:lnTo>
                  <a:pt x="1599" y="871"/>
                </a:lnTo>
                <a:lnTo>
                  <a:pt x="1601" y="873"/>
                </a:lnTo>
                <a:close/>
                <a:moveTo>
                  <a:pt x="1527" y="875"/>
                </a:moveTo>
                <a:lnTo>
                  <a:pt x="1526" y="876"/>
                </a:lnTo>
                <a:lnTo>
                  <a:pt x="1526" y="875"/>
                </a:lnTo>
                <a:lnTo>
                  <a:pt x="1524" y="875"/>
                </a:lnTo>
                <a:lnTo>
                  <a:pt x="1523" y="875"/>
                </a:lnTo>
                <a:lnTo>
                  <a:pt x="1523" y="874"/>
                </a:lnTo>
                <a:lnTo>
                  <a:pt x="1523" y="873"/>
                </a:lnTo>
                <a:lnTo>
                  <a:pt x="1522" y="871"/>
                </a:lnTo>
                <a:lnTo>
                  <a:pt x="1523" y="870"/>
                </a:lnTo>
                <a:lnTo>
                  <a:pt x="1524" y="869"/>
                </a:lnTo>
                <a:lnTo>
                  <a:pt x="1524" y="870"/>
                </a:lnTo>
                <a:lnTo>
                  <a:pt x="1526" y="870"/>
                </a:lnTo>
                <a:lnTo>
                  <a:pt x="1527" y="870"/>
                </a:lnTo>
                <a:lnTo>
                  <a:pt x="1528" y="871"/>
                </a:lnTo>
                <a:lnTo>
                  <a:pt x="1528" y="873"/>
                </a:lnTo>
                <a:lnTo>
                  <a:pt x="1528" y="874"/>
                </a:lnTo>
                <a:lnTo>
                  <a:pt x="1528" y="875"/>
                </a:lnTo>
                <a:lnTo>
                  <a:pt x="1527" y="875"/>
                </a:lnTo>
                <a:close/>
                <a:moveTo>
                  <a:pt x="1606" y="870"/>
                </a:moveTo>
                <a:lnTo>
                  <a:pt x="1606" y="871"/>
                </a:lnTo>
                <a:lnTo>
                  <a:pt x="1605" y="870"/>
                </a:lnTo>
                <a:lnTo>
                  <a:pt x="1604" y="869"/>
                </a:lnTo>
                <a:lnTo>
                  <a:pt x="1603" y="868"/>
                </a:lnTo>
                <a:lnTo>
                  <a:pt x="1604" y="868"/>
                </a:lnTo>
                <a:lnTo>
                  <a:pt x="1604" y="869"/>
                </a:lnTo>
                <a:lnTo>
                  <a:pt x="1605" y="869"/>
                </a:lnTo>
                <a:lnTo>
                  <a:pt x="1606" y="870"/>
                </a:lnTo>
                <a:close/>
                <a:moveTo>
                  <a:pt x="1630" y="870"/>
                </a:moveTo>
                <a:lnTo>
                  <a:pt x="1629" y="871"/>
                </a:lnTo>
                <a:lnTo>
                  <a:pt x="1629" y="870"/>
                </a:lnTo>
                <a:lnTo>
                  <a:pt x="1628" y="870"/>
                </a:lnTo>
                <a:lnTo>
                  <a:pt x="1628" y="869"/>
                </a:lnTo>
                <a:lnTo>
                  <a:pt x="1628" y="868"/>
                </a:lnTo>
                <a:lnTo>
                  <a:pt x="1628" y="867"/>
                </a:lnTo>
                <a:lnTo>
                  <a:pt x="1628" y="868"/>
                </a:lnTo>
                <a:lnTo>
                  <a:pt x="1629" y="869"/>
                </a:lnTo>
                <a:lnTo>
                  <a:pt x="1629" y="870"/>
                </a:lnTo>
                <a:lnTo>
                  <a:pt x="1630" y="870"/>
                </a:lnTo>
                <a:close/>
                <a:moveTo>
                  <a:pt x="1564" y="868"/>
                </a:moveTo>
                <a:lnTo>
                  <a:pt x="1562" y="868"/>
                </a:lnTo>
                <a:lnTo>
                  <a:pt x="1562" y="867"/>
                </a:lnTo>
                <a:lnTo>
                  <a:pt x="1561" y="867"/>
                </a:lnTo>
                <a:lnTo>
                  <a:pt x="1561" y="865"/>
                </a:lnTo>
                <a:lnTo>
                  <a:pt x="1562" y="865"/>
                </a:lnTo>
                <a:lnTo>
                  <a:pt x="1562" y="867"/>
                </a:lnTo>
                <a:lnTo>
                  <a:pt x="1564" y="867"/>
                </a:lnTo>
                <a:lnTo>
                  <a:pt x="1564" y="868"/>
                </a:lnTo>
                <a:close/>
                <a:moveTo>
                  <a:pt x="1509" y="874"/>
                </a:moveTo>
                <a:lnTo>
                  <a:pt x="1508" y="874"/>
                </a:lnTo>
                <a:lnTo>
                  <a:pt x="1506" y="873"/>
                </a:lnTo>
                <a:lnTo>
                  <a:pt x="1506" y="871"/>
                </a:lnTo>
                <a:lnTo>
                  <a:pt x="1508" y="871"/>
                </a:lnTo>
                <a:lnTo>
                  <a:pt x="1508" y="870"/>
                </a:lnTo>
                <a:lnTo>
                  <a:pt x="1508" y="869"/>
                </a:lnTo>
                <a:lnTo>
                  <a:pt x="1506" y="868"/>
                </a:lnTo>
                <a:lnTo>
                  <a:pt x="1508" y="868"/>
                </a:lnTo>
                <a:lnTo>
                  <a:pt x="1508" y="867"/>
                </a:lnTo>
                <a:lnTo>
                  <a:pt x="1508" y="865"/>
                </a:lnTo>
                <a:lnTo>
                  <a:pt x="1509" y="865"/>
                </a:lnTo>
                <a:lnTo>
                  <a:pt x="1510" y="867"/>
                </a:lnTo>
                <a:lnTo>
                  <a:pt x="1511" y="868"/>
                </a:lnTo>
                <a:lnTo>
                  <a:pt x="1512" y="869"/>
                </a:lnTo>
                <a:lnTo>
                  <a:pt x="1514" y="870"/>
                </a:lnTo>
                <a:lnTo>
                  <a:pt x="1514" y="871"/>
                </a:lnTo>
                <a:lnTo>
                  <a:pt x="1512" y="871"/>
                </a:lnTo>
                <a:lnTo>
                  <a:pt x="1512" y="873"/>
                </a:lnTo>
                <a:lnTo>
                  <a:pt x="1511" y="873"/>
                </a:lnTo>
                <a:lnTo>
                  <a:pt x="1511" y="874"/>
                </a:lnTo>
                <a:lnTo>
                  <a:pt x="1510" y="874"/>
                </a:lnTo>
                <a:lnTo>
                  <a:pt x="1509" y="874"/>
                </a:lnTo>
                <a:close/>
                <a:moveTo>
                  <a:pt x="1591" y="871"/>
                </a:moveTo>
                <a:lnTo>
                  <a:pt x="1592" y="871"/>
                </a:lnTo>
                <a:lnTo>
                  <a:pt x="1592" y="870"/>
                </a:lnTo>
                <a:lnTo>
                  <a:pt x="1593" y="869"/>
                </a:lnTo>
                <a:lnTo>
                  <a:pt x="1593" y="870"/>
                </a:lnTo>
                <a:lnTo>
                  <a:pt x="1595" y="870"/>
                </a:lnTo>
                <a:lnTo>
                  <a:pt x="1595" y="871"/>
                </a:lnTo>
                <a:lnTo>
                  <a:pt x="1596" y="871"/>
                </a:lnTo>
                <a:lnTo>
                  <a:pt x="1597" y="873"/>
                </a:lnTo>
                <a:lnTo>
                  <a:pt x="1597" y="874"/>
                </a:lnTo>
                <a:lnTo>
                  <a:pt x="1597" y="875"/>
                </a:lnTo>
                <a:lnTo>
                  <a:pt x="1596" y="874"/>
                </a:lnTo>
                <a:lnTo>
                  <a:pt x="1595" y="873"/>
                </a:lnTo>
                <a:lnTo>
                  <a:pt x="1593" y="871"/>
                </a:lnTo>
                <a:lnTo>
                  <a:pt x="1592" y="871"/>
                </a:lnTo>
                <a:lnTo>
                  <a:pt x="1593" y="873"/>
                </a:lnTo>
                <a:lnTo>
                  <a:pt x="1592" y="873"/>
                </a:lnTo>
                <a:lnTo>
                  <a:pt x="1591" y="874"/>
                </a:lnTo>
                <a:lnTo>
                  <a:pt x="1590" y="875"/>
                </a:lnTo>
                <a:lnTo>
                  <a:pt x="1589" y="875"/>
                </a:lnTo>
                <a:lnTo>
                  <a:pt x="1589" y="874"/>
                </a:lnTo>
                <a:lnTo>
                  <a:pt x="1587" y="874"/>
                </a:lnTo>
                <a:lnTo>
                  <a:pt x="1587" y="875"/>
                </a:lnTo>
                <a:lnTo>
                  <a:pt x="1586" y="874"/>
                </a:lnTo>
                <a:lnTo>
                  <a:pt x="1585" y="874"/>
                </a:lnTo>
                <a:lnTo>
                  <a:pt x="1585" y="875"/>
                </a:lnTo>
                <a:lnTo>
                  <a:pt x="1584" y="875"/>
                </a:lnTo>
                <a:lnTo>
                  <a:pt x="1584" y="874"/>
                </a:lnTo>
                <a:lnTo>
                  <a:pt x="1583" y="874"/>
                </a:lnTo>
                <a:lnTo>
                  <a:pt x="1581" y="873"/>
                </a:lnTo>
                <a:lnTo>
                  <a:pt x="1583" y="873"/>
                </a:lnTo>
                <a:lnTo>
                  <a:pt x="1584" y="871"/>
                </a:lnTo>
                <a:lnTo>
                  <a:pt x="1585" y="871"/>
                </a:lnTo>
                <a:lnTo>
                  <a:pt x="1586" y="873"/>
                </a:lnTo>
                <a:lnTo>
                  <a:pt x="1586" y="871"/>
                </a:lnTo>
                <a:lnTo>
                  <a:pt x="1586" y="870"/>
                </a:lnTo>
                <a:lnTo>
                  <a:pt x="1585" y="870"/>
                </a:lnTo>
                <a:lnTo>
                  <a:pt x="1585" y="869"/>
                </a:lnTo>
                <a:lnTo>
                  <a:pt x="1586" y="869"/>
                </a:lnTo>
                <a:lnTo>
                  <a:pt x="1586" y="868"/>
                </a:lnTo>
                <a:lnTo>
                  <a:pt x="1586" y="867"/>
                </a:lnTo>
                <a:lnTo>
                  <a:pt x="1585" y="867"/>
                </a:lnTo>
                <a:lnTo>
                  <a:pt x="1585" y="865"/>
                </a:lnTo>
                <a:lnTo>
                  <a:pt x="1584" y="865"/>
                </a:lnTo>
                <a:lnTo>
                  <a:pt x="1584" y="864"/>
                </a:lnTo>
                <a:lnTo>
                  <a:pt x="1583" y="864"/>
                </a:lnTo>
                <a:lnTo>
                  <a:pt x="1583" y="863"/>
                </a:lnTo>
                <a:lnTo>
                  <a:pt x="1581" y="862"/>
                </a:lnTo>
                <a:lnTo>
                  <a:pt x="1581" y="861"/>
                </a:lnTo>
                <a:lnTo>
                  <a:pt x="1583" y="861"/>
                </a:lnTo>
                <a:lnTo>
                  <a:pt x="1584" y="861"/>
                </a:lnTo>
                <a:lnTo>
                  <a:pt x="1585" y="862"/>
                </a:lnTo>
                <a:lnTo>
                  <a:pt x="1585" y="863"/>
                </a:lnTo>
                <a:lnTo>
                  <a:pt x="1586" y="863"/>
                </a:lnTo>
                <a:lnTo>
                  <a:pt x="1587" y="864"/>
                </a:lnTo>
                <a:lnTo>
                  <a:pt x="1589" y="865"/>
                </a:lnTo>
                <a:lnTo>
                  <a:pt x="1587" y="865"/>
                </a:lnTo>
                <a:lnTo>
                  <a:pt x="1587" y="867"/>
                </a:lnTo>
                <a:lnTo>
                  <a:pt x="1587" y="868"/>
                </a:lnTo>
                <a:lnTo>
                  <a:pt x="1589" y="868"/>
                </a:lnTo>
                <a:lnTo>
                  <a:pt x="1589" y="869"/>
                </a:lnTo>
                <a:lnTo>
                  <a:pt x="1590" y="869"/>
                </a:lnTo>
                <a:lnTo>
                  <a:pt x="1590" y="870"/>
                </a:lnTo>
                <a:lnTo>
                  <a:pt x="1591" y="870"/>
                </a:lnTo>
                <a:lnTo>
                  <a:pt x="1591" y="871"/>
                </a:lnTo>
                <a:close/>
                <a:moveTo>
                  <a:pt x="1746" y="842"/>
                </a:moveTo>
                <a:lnTo>
                  <a:pt x="1746" y="840"/>
                </a:lnTo>
                <a:lnTo>
                  <a:pt x="1746" y="839"/>
                </a:lnTo>
                <a:lnTo>
                  <a:pt x="1747" y="839"/>
                </a:lnTo>
                <a:lnTo>
                  <a:pt x="1747" y="840"/>
                </a:lnTo>
                <a:lnTo>
                  <a:pt x="1747" y="842"/>
                </a:lnTo>
                <a:lnTo>
                  <a:pt x="1746" y="842"/>
                </a:lnTo>
                <a:close/>
                <a:moveTo>
                  <a:pt x="1742" y="840"/>
                </a:moveTo>
                <a:lnTo>
                  <a:pt x="1742" y="839"/>
                </a:lnTo>
                <a:lnTo>
                  <a:pt x="1742" y="838"/>
                </a:lnTo>
                <a:lnTo>
                  <a:pt x="1743" y="838"/>
                </a:lnTo>
                <a:lnTo>
                  <a:pt x="1743" y="839"/>
                </a:lnTo>
                <a:lnTo>
                  <a:pt x="1743" y="840"/>
                </a:lnTo>
                <a:lnTo>
                  <a:pt x="1742" y="840"/>
                </a:lnTo>
                <a:close/>
                <a:moveTo>
                  <a:pt x="1751" y="839"/>
                </a:moveTo>
                <a:lnTo>
                  <a:pt x="1751" y="838"/>
                </a:lnTo>
                <a:lnTo>
                  <a:pt x="1752" y="838"/>
                </a:lnTo>
                <a:lnTo>
                  <a:pt x="1752" y="839"/>
                </a:lnTo>
                <a:lnTo>
                  <a:pt x="1751" y="839"/>
                </a:lnTo>
                <a:close/>
                <a:moveTo>
                  <a:pt x="1714" y="838"/>
                </a:moveTo>
                <a:lnTo>
                  <a:pt x="1712" y="838"/>
                </a:lnTo>
                <a:lnTo>
                  <a:pt x="1711" y="838"/>
                </a:lnTo>
                <a:lnTo>
                  <a:pt x="1711" y="837"/>
                </a:lnTo>
                <a:lnTo>
                  <a:pt x="1712" y="836"/>
                </a:lnTo>
                <a:lnTo>
                  <a:pt x="1714" y="837"/>
                </a:lnTo>
                <a:lnTo>
                  <a:pt x="1714" y="838"/>
                </a:lnTo>
                <a:close/>
                <a:moveTo>
                  <a:pt x="1755" y="837"/>
                </a:moveTo>
                <a:lnTo>
                  <a:pt x="1754" y="837"/>
                </a:lnTo>
                <a:lnTo>
                  <a:pt x="1753" y="837"/>
                </a:lnTo>
                <a:lnTo>
                  <a:pt x="1754" y="837"/>
                </a:lnTo>
                <a:lnTo>
                  <a:pt x="1754" y="836"/>
                </a:lnTo>
                <a:lnTo>
                  <a:pt x="1754" y="834"/>
                </a:lnTo>
                <a:lnTo>
                  <a:pt x="1755" y="836"/>
                </a:lnTo>
                <a:lnTo>
                  <a:pt x="1755" y="837"/>
                </a:lnTo>
                <a:close/>
                <a:moveTo>
                  <a:pt x="1741" y="839"/>
                </a:moveTo>
                <a:lnTo>
                  <a:pt x="1740" y="840"/>
                </a:lnTo>
                <a:lnTo>
                  <a:pt x="1740" y="842"/>
                </a:lnTo>
                <a:lnTo>
                  <a:pt x="1739" y="842"/>
                </a:lnTo>
                <a:lnTo>
                  <a:pt x="1737" y="842"/>
                </a:lnTo>
                <a:lnTo>
                  <a:pt x="1736" y="842"/>
                </a:lnTo>
                <a:lnTo>
                  <a:pt x="1736" y="840"/>
                </a:lnTo>
                <a:lnTo>
                  <a:pt x="1736" y="839"/>
                </a:lnTo>
                <a:lnTo>
                  <a:pt x="1735" y="840"/>
                </a:lnTo>
                <a:lnTo>
                  <a:pt x="1735" y="839"/>
                </a:lnTo>
                <a:lnTo>
                  <a:pt x="1734" y="839"/>
                </a:lnTo>
                <a:lnTo>
                  <a:pt x="1734" y="840"/>
                </a:lnTo>
                <a:lnTo>
                  <a:pt x="1734" y="842"/>
                </a:lnTo>
                <a:lnTo>
                  <a:pt x="1734" y="840"/>
                </a:lnTo>
                <a:lnTo>
                  <a:pt x="1733" y="839"/>
                </a:lnTo>
                <a:lnTo>
                  <a:pt x="1734" y="838"/>
                </a:lnTo>
                <a:lnTo>
                  <a:pt x="1734" y="837"/>
                </a:lnTo>
                <a:lnTo>
                  <a:pt x="1735" y="837"/>
                </a:lnTo>
                <a:lnTo>
                  <a:pt x="1735" y="836"/>
                </a:lnTo>
                <a:lnTo>
                  <a:pt x="1735" y="834"/>
                </a:lnTo>
                <a:lnTo>
                  <a:pt x="1736" y="834"/>
                </a:lnTo>
                <a:lnTo>
                  <a:pt x="1736" y="833"/>
                </a:lnTo>
                <a:lnTo>
                  <a:pt x="1737" y="833"/>
                </a:lnTo>
                <a:lnTo>
                  <a:pt x="1739" y="833"/>
                </a:lnTo>
                <a:lnTo>
                  <a:pt x="1739" y="834"/>
                </a:lnTo>
                <a:lnTo>
                  <a:pt x="1740" y="834"/>
                </a:lnTo>
                <a:lnTo>
                  <a:pt x="1740" y="836"/>
                </a:lnTo>
                <a:lnTo>
                  <a:pt x="1740" y="837"/>
                </a:lnTo>
                <a:lnTo>
                  <a:pt x="1741" y="837"/>
                </a:lnTo>
                <a:lnTo>
                  <a:pt x="1741" y="838"/>
                </a:lnTo>
                <a:lnTo>
                  <a:pt x="1741" y="839"/>
                </a:lnTo>
                <a:close/>
                <a:moveTo>
                  <a:pt x="1752" y="834"/>
                </a:moveTo>
                <a:lnTo>
                  <a:pt x="1752" y="833"/>
                </a:lnTo>
                <a:lnTo>
                  <a:pt x="1752" y="832"/>
                </a:lnTo>
                <a:lnTo>
                  <a:pt x="1753" y="833"/>
                </a:lnTo>
                <a:lnTo>
                  <a:pt x="1753" y="834"/>
                </a:lnTo>
                <a:lnTo>
                  <a:pt x="1752" y="834"/>
                </a:lnTo>
                <a:close/>
                <a:moveTo>
                  <a:pt x="1705" y="834"/>
                </a:moveTo>
                <a:lnTo>
                  <a:pt x="1704" y="833"/>
                </a:lnTo>
                <a:lnTo>
                  <a:pt x="1704" y="832"/>
                </a:lnTo>
                <a:lnTo>
                  <a:pt x="1705" y="832"/>
                </a:lnTo>
                <a:lnTo>
                  <a:pt x="1705" y="831"/>
                </a:lnTo>
                <a:lnTo>
                  <a:pt x="1707" y="831"/>
                </a:lnTo>
                <a:lnTo>
                  <a:pt x="1705" y="832"/>
                </a:lnTo>
                <a:lnTo>
                  <a:pt x="1707" y="833"/>
                </a:lnTo>
                <a:lnTo>
                  <a:pt x="1705" y="833"/>
                </a:lnTo>
                <a:lnTo>
                  <a:pt x="1705" y="834"/>
                </a:lnTo>
                <a:close/>
                <a:moveTo>
                  <a:pt x="1715" y="833"/>
                </a:moveTo>
                <a:lnTo>
                  <a:pt x="1715" y="834"/>
                </a:lnTo>
                <a:lnTo>
                  <a:pt x="1714" y="833"/>
                </a:lnTo>
                <a:lnTo>
                  <a:pt x="1714" y="832"/>
                </a:lnTo>
                <a:lnTo>
                  <a:pt x="1714" y="831"/>
                </a:lnTo>
                <a:lnTo>
                  <a:pt x="1715" y="831"/>
                </a:lnTo>
                <a:lnTo>
                  <a:pt x="1715" y="832"/>
                </a:lnTo>
                <a:lnTo>
                  <a:pt x="1716" y="832"/>
                </a:lnTo>
                <a:lnTo>
                  <a:pt x="1716" y="833"/>
                </a:lnTo>
                <a:lnTo>
                  <a:pt x="1715" y="833"/>
                </a:lnTo>
                <a:close/>
                <a:moveTo>
                  <a:pt x="1711" y="831"/>
                </a:moveTo>
                <a:lnTo>
                  <a:pt x="1711" y="832"/>
                </a:lnTo>
                <a:lnTo>
                  <a:pt x="1710" y="831"/>
                </a:lnTo>
                <a:lnTo>
                  <a:pt x="1709" y="831"/>
                </a:lnTo>
                <a:lnTo>
                  <a:pt x="1709" y="830"/>
                </a:lnTo>
                <a:lnTo>
                  <a:pt x="1709" y="829"/>
                </a:lnTo>
                <a:lnTo>
                  <a:pt x="1709" y="827"/>
                </a:lnTo>
                <a:lnTo>
                  <a:pt x="1710" y="827"/>
                </a:lnTo>
                <a:lnTo>
                  <a:pt x="1710" y="829"/>
                </a:lnTo>
                <a:lnTo>
                  <a:pt x="1711" y="829"/>
                </a:lnTo>
                <a:lnTo>
                  <a:pt x="1711" y="830"/>
                </a:lnTo>
                <a:lnTo>
                  <a:pt x="1712" y="830"/>
                </a:lnTo>
                <a:lnTo>
                  <a:pt x="1712" y="831"/>
                </a:lnTo>
                <a:lnTo>
                  <a:pt x="1711" y="831"/>
                </a:lnTo>
                <a:close/>
                <a:moveTo>
                  <a:pt x="1736" y="825"/>
                </a:moveTo>
                <a:lnTo>
                  <a:pt x="1735" y="825"/>
                </a:lnTo>
                <a:lnTo>
                  <a:pt x="1734" y="825"/>
                </a:lnTo>
                <a:lnTo>
                  <a:pt x="1734" y="824"/>
                </a:lnTo>
                <a:lnTo>
                  <a:pt x="1735" y="824"/>
                </a:lnTo>
                <a:lnTo>
                  <a:pt x="1736" y="824"/>
                </a:lnTo>
                <a:lnTo>
                  <a:pt x="1736" y="825"/>
                </a:lnTo>
                <a:close/>
                <a:moveTo>
                  <a:pt x="1674" y="823"/>
                </a:moveTo>
                <a:lnTo>
                  <a:pt x="1676" y="823"/>
                </a:lnTo>
                <a:lnTo>
                  <a:pt x="1676" y="824"/>
                </a:lnTo>
                <a:lnTo>
                  <a:pt x="1677" y="824"/>
                </a:lnTo>
                <a:lnTo>
                  <a:pt x="1677" y="825"/>
                </a:lnTo>
                <a:lnTo>
                  <a:pt x="1677" y="826"/>
                </a:lnTo>
                <a:lnTo>
                  <a:pt x="1678" y="826"/>
                </a:lnTo>
                <a:lnTo>
                  <a:pt x="1678" y="827"/>
                </a:lnTo>
                <a:lnTo>
                  <a:pt x="1679" y="829"/>
                </a:lnTo>
                <a:lnTo>
                  <a:pt x="1679" y="830"/>
                </a:lnTo>
                <a:lnTo>
                  <a:pt x="1680" y="830"/>
                </a:lnTo>
                <a:lnTo>
                  <a:pt x="1680" y="831"/>
                </a:lnTo>
                <a:lnTo>
                  <a:pt x="1680" y="832"/>
                </a:lnTo>
                <a:lnTo>
                  <a:pt x="1679" y="832"/>
                </a:lnTo>
                <a:lnTo>
                  <a:pt x="1678" y="831"/>
                </a:lnTo>
                <a:lnTo>
                  <a:pt x="1677" y="831"/>
                </a:lnTo>
                <a:lnTo>
                  <a:pt x="1677" y="830"/>
                </a:lnTo>
                <a:lnTo>
                  <a:pt x="1676" y="830"/>
                </a:lnTo>
                <a:lnTo>
                  <a:pt x="1674" y="829"/>
                </a:lnTo>
                <a:lnTo>
                  <a:pt x="1673" y="827"/>
                </a:lnTo>
                <a:lnTo>
                  <a:pt x="1672" y="826"/>
                </a:lnTo>
                <a:lnTo>
                  <a:pt x="1672" y="825"/>
                </a:lnTo>
                <a:lnTo>
                  <a:pt x="1671" y="825"/>
                </a:lnTo>
                <a:lnTo>
                  <a:pt x="1671" y="824"/>
                </a:lnTo>
                <a:lnTo>
                  <a:pt x="1672" y="824"/>
                </a:lnTo>
                <a:lnTo>
                  <a:pt x="1672" y="823"/>
                </a:lnTo>
                <a:lnTo>
                  <a:pt x="1673" y="823"/>
                </a:lnTo>
                <a:lnTo>
                  <a:pt x="1673" y="821"/>
                </a:lnTo>
                <a:lnTo>
                  <a:pt x="1673" y="823"/>
                </a:lnTo>
                <a:lnTo>
                  <a:pt x="1674" y="823"/>
                </a:lnTo>
                <a:close/>
                <a:moveTo>
                  <a:pt x="1729" y="820"/>
                </a:moveTo>
                <a:lnTo>
                  <a:pt x="1729" y="821"/>
                </a:lnTo>
                <a:lnTo>
                  <a:pt x="1729" y="820"/>
                </a:lnTo>
                <a:lnTo>
                  <a:pt x="1730" y="821"/>
                </a:lnTo>
                <a:lnTo>
                  <a:pt x="1732" y="821"/>
                </a:lnTo>
                <a:lnTo>
                  <a:pt x="1732" y="823"/>
                </a:lnTo>
                <a:lnTo>
                  <a:pt x="1732" y="824"/>
                </a:lnTo>
                <a:lnTo>
                  <a:pt x="1733" y="824"/>
                </a:lnTo>
                <a:lnTo>
                  <a:pt x="1732" y="824"/>
                </a:lnTo>
                <a:lnTo>
                  <a:pt x="1730" y="823"/>
                </a:lnTo>
                <a:lnTo>
                  <a:pt x="1729" y="823"/>
                </a:lnTo>
                <a:lnTo>
                  <a:pt x="1728" y="823"/>
                </a:lnTo>
                <a:lnTo>
                  <a:pt x="1728" y="821"/>
                </a:lnTo>
                <a:lnTo>
                  <a:pt x="1729" y="820"/>
                </a:lnTo>
                <a:close/>
                <a:moveTo>
                  <a:pt x="1786" y="887"/>
                </a:moveTo>
                <a:lnTo>
                  <a:pt x="1786" y="888"/>
                </a:lnTo>
                <a:lnTo>
                  <a:pt x="1785" y="888"/>
                </a:lnTo>
                <a:lnTo>
                  <a:pt x="1784" y="888"/>
                </a:lnTo>
                <a:lnTo>
                  <a:pt x="1784" y="889"/>
                </a:lnTo>
                <a:lnTo>
                  <a:pt x="1783" y="889"/>
                </a:lnTo>
                <a:lnTo>
                  <a:pt x="1783" y="888"/>
                </a:lnTo>
                <a:lnTo>
                  <a:pt x="1783" y="889"/>
                </a:lnTo>
                <a:lnTo>
                  <a:pt x="1782" y="889"/>
                </a:lnTo>
                <a:lnTo>
                  <a:pt x="1782" y="888"/>
                </a:lnTo>
                <a:lnTo>
                  <a:pt x="1782" y="887"/>
                </a:lnTo>
                <a:lnTo>
                  <a:pt x="1780" y="887"/>
                </a:lnTo>
                <a:lnTo>
                  <a:pt x="1780" y="888"/>
                </a:lnTo>
                <a:lnTo>
                  <a:pt x="1779" y="887"/>
                </a:lnTo>
                <a:lnTo>
                  <a:pt x="1778" y="886"/>
                </a:lnTo>
                <a:lnTo>
                  <a:pt x="1778" y="884"/>
                </a:lnTo>
                <a:lnTo>
                  <a:pt x="1777" y="886"/>
                </a:lnTo>
                <a:lnTo>
                  <a:pt x="1777" y="884"/>
                </a:lnTo>
                <a:lnTo>
                  <a:pt x="1777" y="883"/>
                </a:lnTo>
                <a:lnTo>
                  <a:pt x="1777" y="882"/>
                </a:lnTo>
                <a:lnTo>
                  <a:pt x="1778" y="881"/>
                </a:lnTo>
                <a:lnTo>
                  <a:pt x="1778" y="882"/>
                </a:lnTo>
                <a:lnTo>
                  <a:pt x="1778" y="881"/>
                </a:lnTo>
                <a:lnTo>
                  <a:pt x="1777" y="881"/>
                </a:lnTo>
                <a:lnTo>
                  <a:pt x="1777" y="880"/>
                </a:lnTo>
                <a:lnTo>
                  <a:pt x="1776" y="881"/>
                </a:lnTo>
                <a:lnTo>
                  <a:pt x="1776" y="880"/>
                </a:lnTo>
                <a:lnTo>
                  <a:pt x="1774" y="880"/>
                </a:lnTo>
                <a:lnTo>
                  <a:pt x="1774" y="881"/>
                </a:lnTo>
                <a:lnTo>
                  <a:pt x="1774" y="882"/>
                </a:lnTo>
                <a:lnTo>
                  <a:pt x="1774" y="883"/>
                </a:lnTo>
                <a:lnTo>
                  <a:pt x="1773" y="883"/>
                </a:lnTo>
                <a:lnTo>
                  <a:pt x="1772" y="883"/>
                </a:lnTo>
                <a:lnTo>
                  <a:pt x="1772" y="884"/>
                </a:lnTo>
                <a:lnTo>
                  <a:pt x="1771" y="884"/>
                </a:lnTo>
                <a:lnTo>
                  <a:pt x="1770" y="883"/>
                </a:lnTo>
                <a:lnTo>
                  <a:pt x="1771" y="882"/>
                </a:lnTo>
                <a:lnTo>
                  <a:pt x="1771" y="881"/>
                </a:lnTo>
                <a:lnTo>
                  <a:pt x="1772" y="880"/>
                </a:lnTo>
                <a:lnTo>
                  <a:pt x="1773" y="880"/>
                </a:lnTo>
                <a:lnTo>
                  <a:pt x="1773" y="878"/>
                </a:lnTo>
                <a:lnTo>
                  <a:pt x="1773" y="877"/>
                </a:lnTo>
                <a:lnTo>
                  <a:pt x="1772" y="876"/>
                </a:lnTo>
                <a:lnTo>
                  <a:pt x="1772" y="875"/>
                </a:lnTo>
                <a:lnTo>
                  <a:pt x="1771" y="874"/>
                </a:lnTo>
                <a:lnTo>
                  <a:pt x="1770" y="874"/>
                </a:lnTo>
                <a:lnTo>
                  <a:pt x="1768" y="875"/>
                </a:lnTo>
                <a:lnTo>
                  <a:pt x="1768" y="876"/>
                </a:lnTo>
                <a:lnTo>
                  <a:pt x="1767" y="877"/>
                </a:lnTo>
                <a:lnTo>
                  <a:pt x="1767" y="878"/>
                </a:lnTo>
                <a:lnTo>
                  <a:pt x="1766" y="878"/>
                </a:lnTo>
                <a:lnTo>
                  <a:pt x="1765" y="878"/>
                </a:lnTo>
                <a:lnTo>
                  <a:pt x="1765" y="880"/>
                </a:lnTo>
                <a:lnTo>
                  <a:pt x="1764" y="880"/>
                </a:lnTo>
                <a:lnTo>
                  <a:pt x="1764" y="878"/>
                </a:lnTo>
                <a:lnTo>
                  <a:pt x="1762" y="878"/>
                </a:lnTo>
                <a:lnTo>
                  <a:pt x="1762" y="880"/>
                </a:lnTo>
                <a:lnTo>
                  <a:pt x="1761" y="880"/>
                </a:lnTo>
                <a:lnTo>
                  <a:pt x="1760" y="880"/>
                </a:lnTo>
                <a:lnTo>
                  <a:pt x="1759" y="880"/>
                </a:lnTo>
                <a:lnTo>
                  <a:pt x="1758" y="881"/>
                </a:lnTo>
                <a:lnTo>
                  <a:pt x="1757" y="882"/>
                </a:lnTo>
                <a:lnTo>
                  <a:pt x="1755" y="882"/>
                </a:lnTo>
                <a:lnTo>
                  <a:pt x="1754" y="881"/>
                </a:lnTo>
                <a:lnTo>
                  <a:pt x="1753" y="880"/>
                </a:lnTo>
                <a:lnTo>
                  <a:pt x="1752" y="880"/>
                </a:lnTo>
                <a:lnTo>
                  <a:pt x="1752" y="881"/>
                </a:lnTo>
                <a:lnTo>
                  <a:pt x="1752" y="882"/>
                </a:lnTo>
                <a:lnTo>
                  <a:pt x="1751" y="883"/>
                </a:lnTo>
                <a:lnTo>
                  <a:pt x="1751" y="882"/>
                </a:lnTo>
                <a:lnTo>
                  <a:pt x="1749" y="882"/>
                </a:lnTo>
                <a:lnTo>
                  <a:pt x="1748" y="882"/>
                </a:lnTo>
                <a:lnTo>
                  <a:pt x="1748" y="883"/>
                </a:lnTo>
                <a:lnTo>
                  <a:pt x="1747" y="883"/>
                </a:lnTo>
                <a:lnTo>
                  <a:pt x="1747" y="882"/>
                </a:lnTo>
                <a:lnTo>
                  <a:pt x="1747" y="881"/>
                </a:lnTo>
                <a:lnTo>
                  <a:pt x="1747" y="880"/>
                </a:lnTo>
                <a:lnTo>
                  <a:pt x="1746" y="878"/>
                </a:lnTo>
                <a:lnTo>
                  <a:pt x="1746" y="877"/>
                </a:lnTo>
                <a:lnTo>
                  <a:pt x="1745" y="877"/>
                </a:lnTo>
                <a:lnTo>
                  <a:pt x="1745" y="878"/>
                </a:lnTo>
                <a:lnTo>
                  <a:pt x="1745" y="880"/>
                </a:lnTo>
                <a:lnTo>
                  <a:pt x="1745" y="881"/>
                </a:lnTo>
                <a:lnTo>
                  <a:pt x="1743" y="881"/>
                </a:lnTo>
                <a:lnTo>
                  <a:pt x="1743" y="880"/>
                </a:lnTo>
                <a:lnTo>
                  <a:pt x="1742" y="881"/>
                </a:lnTo>
                <a:lnTo>
                  <a:pt x="1741" y="881"/>
                </a:lnTo>
                <a:lnTo>
                  <a:pt x="1740" y="880"/>
                </a:lnTo>
                <a:lnTo>
                  <a:pt x="1739" y="880"/>
                </a:lnTo>
                <a:lnTo>
                  <a:pt x="1739" y="878"/>
                </a:lnTo>
                <a:lnTo>
                  <a:pt x="1737" y="877"/>
                </a:lnTo>
                <a:lnTo>
                  <a:pt x="1737" y="876"/>
                </a:lnTo>
                <a:lnTo>
                  <a:pt x="1737" y="875"/>
                </a:lnTo>
                <a:lnTo>
                  <a:pt x="1736" y="875"/>
                </a:lnTo>
                <a:lnTo>
                  <a:pt x="1735" y="875"/>
                </a:lnTo>
                <a:lnTo>
                  <a:pt x="1734" y="876"/>
                </a:lnTo>
                <a:lnTo>
                  <a:pt x="1733" y="877"/>
                </a:lnTo>
                <a:lnTo>
                  <a:pt x="1733" y="876"/>
                </a:lnTo>
                <a:lnTo>
                  <a:pt x="1733" y="877"/>
                </a:lnTo>
                <a:lnTo>
                  <a:pt x="1733" y="878"/>
                </a:lnTo>
                <a:lnTo>
                  <a:pt x="1733" y="880"/>
                </a:lnTo>
                <a:lnTo>
                  <a:pt x="1732" y="880"/>
                </a:lnTo>
                <a:lnTo>
                  <a:pt x="1732" y="881"/>
                </a:lnTo>
                <a:lnTo>
                  <a:pt x="1730" y="882"/>
                </a:lnTo>
                <a:lnTo>
                  <a:pt x="1730" y="883"/>
                </a:lnTo>
                <a:lnTo>
                  <a:pt x="1729" y="882"/>
                </a:lnTo>
                <a:lnTo>
                  <a:pt x="1728" y="882"/>
                </a:lnTo>
                <a:lnTo>
                  <a:pt x="1728" y="881"/>
                </a:lnTo>
                <a:lnTo>
                  <a:pt x="1727" y="881"/>
                </a:lnTo>
                <a:lnTo>
                  <a:pt x="1726" y="881"/>
                </a:lnTo>
                <a:lnTo>
                  <a:pt x="1726" y="882"/>
                </a:lnTo>
                <a:lnTo>
                  <a:pt x="1726" y="881"/>
                </a:lnTo>
                <a:lnTo>
                  <a:pt x="1726" y="880"/>
                </a:lnTo>
                <a:lnTo>
                  <a:pt x="1727" y="880"/>
                </a:lnTo>
                <a:lnTo>
                  <a:pt x="1727" y="878"/>
                </a:lnTo>
                <a:lnTo>
                  <a:pt x="1726" y="878"/>
                </a:lnTo>
                <a:lnTo>
                  <a:pt x="1726" y="880"/>
                </a:lnTo>
                <a:lnTo>
                  <a:pt x="1726" y="878"/>
                </a:lnTo>
                <a:lnTo>
                  <a:pt x="1724" y="878"/>
                </a:lnTo>
                <a:lnTo>
                  <a:pt x="1724" y="877"/>
                </a:lnTo>
                <a:lnTo>
                  <a:pt x="1723" y="877"/>
                </a:lnTo>
                <a:lnTo>
                  <a:pt x="1724" y="876"/>
                </a:lnTo>
                <a:lnTo>
                  <a:pt x="1724" y="877"/>
                </a:lnTo>
                <a:lnTo>
                  <a:pt x="1726" y="877"/>
                </a:lnTo>
                <a:lnTo>
                  <a:pt x="1726" y="876"/>
                </a:lnTo>
                <a:lnTo>
                  <a:pt x="1726" y="875"/>
                </a:lnTo>
                <a:lnTo>
                  <a:pt x="1724" y="875"/>
                </a:lnTo>
                <a:lnTo>
                  <a:pt x="1723" y="875"/>
                </a:lnTo>
                <a:lnTo>
                  <a:pt x="1723" y="874"/>
                </a:lnTo>
                <a:lnTo>
                  <a:pt x="1723" y="873"/>
                </a:lnTo>
                <a:lnTo>
                  <a:pt x="1722" y="873"/>
                </a:lnTo>
                <a:lnTo>
                  <a:pt x="1722" y="874"/>
                </a:lnTo>
                <a:lnTo>
                  <a:pt x="1722" y="875"/>
                </a:lnTo>
                <a:lnTo>
                  <a:pt x="1721" y="875"/>
                </a:lnTo>
                <a:lnTo>
                  <a:pt x="1721" y="874"/>
                </a:lnTo>
                <a:lnTo>
                  <a:pt x="1720" y="875"/>
                </a:lnTo>
                <a:lnTo>
                  <a:pt x="1720" y="874"/>
                </a:lnTo>
                <a:lnTo>
                  <a:pt x="1718" y="875"/>
                </a:lnTo>
                <a:lnTo>
                  <a:pt x="1717" y="876"/>
                </a:lnTo>
                <a:lnTo>
                  <a:pt x="1717" y="875"/>
                </a:lnTo>
                <a:lnTo>
                  <a:pt x="1716" y="875"/>
                </a:lnTo>
                <a:lnTo>
                  <a:pt x="1716" y="876"/>
                </a:lnTo>
                <a:lnTo>
                  <a:pt x="1715" y="875"/>
                </a:lnTo>
                <a:lnTo>
                  <a:pt x="1715" y="874"/>
                </a:lnTo>
                <a:lnTo>
                  <a:pt x="1716" y="874"/>
                </a:lnTo>
                <a:lnTo>
                  <a:pt x="1717" y="873"/>
                </a:lnTo>
                <a:lnTo>
                  <a:pt x="1718" y="871"/>
                </a:lnTo>
                <a:lnTo>
                  <a:pt x="1717" y="871"/>
                </a:lnTo>
                <a:lnTo>
                  <a:pt x="1716" y="871"/>
                </a:lnTo>
                <a:lnTo>
                  <a:pt x="1716" y="873"/>
                </a:lnTo>
                <a:lnTo>
                  <a:pt x="1715" y="873"/>
                </a:lnTo>
                <a:lnTo>
                  <a:pt x="1715" y="871"/>
                </a:lnTo>
                <a:lnTo>
                  <a:pt x="1714" y="871"/>
                </a:lnTo>
                <a:lnTo>
                  <a:pt x="1715" y="870"/>
                </a:lnTo>
                <a:lnTo>
                  <a:pt x="1715" y="869"/>
                </a:lnTo>
                <a:lnTo>
                  <a:pt x="1716" y="869"/>
                </a:lnTo>
                <a:lnTo>
                  <a:pt x="1716" y="868"/>
                </a:lnTo>
                <a:lnTo>
                  <a:pt x="1716" y="867"/>
                </a:lnTo>
                <a:lnTo>
                  <a:pt x="1715" y="867"/>
                </a:lnTo>
                <a:lnTo>
                  <a:pt x="1715" y="868"/>
                </a:lnTo>
                <a:lnTo>
                  <a:pt x="1715" y="869"/>
                </a:lnTo>
                <a:lnTo>
                  <a:pt x="1714" y="868"/>
                </a:lnTo>
                <a:lnTo>
                  <a:pt x="1712" y="868"/>
                </a:lnTo>
                <a:lnTo>
                  <a:pt x="1712" y="867"/>
                </a:lnTo>
                <a:lnTo>
                  <a:pt x="1711" y="867"/>
                </a:lnTo>
                <a:lnTo>
                  <a:pt x="1711" y="865"/>
                </a:lnTo>
                <a:lnTo>
                  <a:pt x="1711" y="867"/>
                </a:lnTo>
                <a:lnTo>
                  <a:pt x="1710" y="867"/>
                </a:lnTo>
                <a:lnTo>
                  <a:pt x="1709" y="867"/>
                </a:lnTo>
                <a:lnTo>
                  <a:pt x="1709" y="868"/>
                </a:lnTo>
                <a:lnTo>
                  <a:pt x="1708" y="869"/>
                </a:lnTo>
                <a:lnTo>
                  <a:pt x="1708" y="870"/>
                </a:lnTo>
                <a:lnTo>
                  <a:pt x="1707" y="869"/>
                </a:lnTo>
                <a:lnTo>
                  <a:pt x="1705" y="870"/>
                </a:lnTo>
                <a:lnTo>
                  <a:pt x="1705" y="869"/>
                </a:lnTo>
                <a:lnTo>
                  <a:pt x="1704" y="869"/>
                </a:lnTo>
                <a:lnTo>
                  <a:pt x="1704" y="868"/>
                </a:lnTo>
                <a:lnTo>
                  <a:pt x="1705" y="868"/>
                </a:lnTo>
                <a:lnTo>
                  <a:pt x="1705" y="867"/>
                </a:lnTo>
                <a:lnTo>
                  <a:pt x="1707" y="867"/>
                </a:lnTo>
                <a:lnTo>
                  <a:pt x="1707" y="865"/>
                </a:lnTo>
                <a:lnTo>
                  <a:pt x="1705" y="864"/>
                </a:lnTo>
                <a:lnTo>
                  <a:pt x="1705" y="863"/>
                </a:lnTo>
                <a:lnTo>
                  <a:pt x="1707" y="862"/>
                </a:lnTo>
                <a:lnTo>
                  <a:pt x="1707" y="861"/>
                </a:lnTo>
                <a:lnTo>
                  <a:pt x="1708" y="861"/>
                </a:lnTo>
                <a:lnTo>
                  <a:pt x="1708" y="859"/>
                </a:lnTo>
                <a:lnTo>
                  <a:pt x="1709" y="859"/>
                </a:lnTo>
                <a:lnTo>
                  <a:pt x="1708" y="859"/>
                </a:lnTo>
                <a:lnTo>
                  <a:pt x="1708" y="858"/>
                </a:lnTo>
                <a:lnTo>
                  <a:pt x="1709" y="857"/>
                </a:lnTo>
                <a:lnTo>
                  <a:pt x="1709" y="856"/>
                </a:lnTo>
                <a:lnTo>
                  <a:pt x="1709" y="855"/>
                </a:lnTo>
                <a:lnTo>
                  <a:pt x="1710" y="855"/>
                </a:lnTo>
                <a:lnTo>
                  <a:pt x="1711" y="855"/>
                </a:lnTo>
                <a:lnTo>
                  <a:pt x="1711" y="854"/>
                </a:lnTo>
                <a:lnTo>
                  <a:pt x="1712" y="852"/>
                </a:lnTo>
                <a:lnTo>
                  <a:pt x="1712" y="851"/>
                </a:lnTo>
                <a:lnTo>
                  <a:pt x="1714" y="850"/>
                </a:lnTo>
                <a:lnTo>
                  <a:pt x="1714" y="849"/>
                </a:lnTo>
                <a:lnTo>
                  <a:pt x="1715" y="849"/>
                </a:lnTo>
                <a:lnTo>
                  <a:pt x="1716" y="849"/>
                </a:lnTo>
                <a:lnTo>
                  <a:pt x="1717" y="849"/>
                </a:lnTo>
                <a:lnTo>
                  <a:pt x="1718" y="850"/>
                </a:lnTo>
                <a:lnTo>
                  <a:pt x="1720" y="851"/>
                </a:lnTo>
                <a:lnTo>
                  <a:pt x="1720" y="852"/>
                </a:lnTo>
                <a:lnTo>
                  <a:pt x="1718" y="852"/>
                </a:lnTo>
                <a:lnTo>
                  <a:pt x="1718" y="854"/>
                </a:lnTo>
                <a:lnTo>
                  <a:pt x="1717" y="854"/>
                </a:lnTo>
                <a:lnTo>
                  <a:pt x="1717" y="856"/>
                </a:lnTo>
                <a:lnTo>
                  <a:pt x="1718" y="856"/>
                </a:lnTo>
                <a:lnTo>
                  <a:pt x="1718" y="857"/>
                </a:lnTo>
                <a:lnTo>
                  <a:pt x="1720" y="857"/>
                </a:lnTo>
                <a:lnTo>
                  <a:pt x="1720" y="858"/>
                </a:lnTo>
                <a:lnTo>
                  <a:pt x="1718" y="858"/>
                </a:lnTo>
                <a:lnTo>
                  <a:pt x="1718" y="859"/>
                </a:lnTo>
                <a:lnTo>
                  <a:pt x="1720" y="859"/>
                </a:lnTo>
                <a:lnTo>
                  <a:pt x="1721" y="859"/>
                </a:lnTo>
                <a:lnTo>
                  <a:pt x="1721" y="858"/>
                </a:lnTo>
                <a:lnTo>
                  <a:pt x="1722" y="857"/>
                </a:lnTo>
                <a:lnTo>
                  <a:pt x="1722" y="858"/>
                </a:lnTo>
                <a:lnTo>
                  <a:pt x="1721" y="859"/>
                </a:lnTo>
                <a:lnTo>
                  <a:pt x="1720" y="859"/>
                </a:lnTo>
                <a:lnTo>
                  <a:pt x="1720" y="861"/>
                </a:lnTo>
                <a:lnTo>
                  <a:pt x="1721" y="861"/>
                </a:lnTo>
                <a:lnTo>
                  <a:pt x="1722" y="861"/>
                </a:lnTo>
                <a:lnTo>
                  <a:pt x="1722" y="862"/>
                </a:lnTo>
                <a:lnTo>
                  <a:pt x="1723" y="863"/>
                </a:lnTo>
                <a:lnTo>
                  <a:pt x="1724" y="863"/>
                </a:lnTo>
                <a:lnTo>
                  <a:pt x="1724" y="864"/>
                </a:lnTo>
                <a:lnTo>
                  <a:pt x="1726" y="864"/>
                </a:lnTo>
                <a:lnTo>
                  <a:pt x="1727" y="863"/>
                </a:lnTo>
                <a:lnTo>
                  <a:pt x="1728" y="862"/>
                </a:lnTo>
                <a:lnTo>
                  <a:pt x="1728" y="861"/>
                </a:lnTo>
                <a:lnTo>
                  <a:pt x="1728" y="859"/>
                </a:lnTo>
                <a:lnTo>
                  <a:pt x="1729" y="859"/>
                </a:lnTo>
                <a:lnTo>
                  <a:pt x="1729" y="858"/>
                </a:lnTo>
                <a:lnTo>
                  <a:pt x="1730" y="858"/>
                </a:lnTo>
                <a:lnTo>
                  <a:pt x="1732" y="858"/>
                </a:lnTo>
                <a:lnTo>
                  <a:pt x="1732" y="857"/>
                </a:lnTo>
                <a:lnTo>
                  <a:pt x="1733" y="857"/>
                </a:lnTo>
                <a:lnTo>
                  <a:pt x="1733" y="856"/>
                </a:lnTo>
                <a:lnTo>
                  <a:pt x="1733" y="855"/>
                </a:lnTo>
                <a:lnTo>
                  <a:pt x="1734" y="854"/>
                </a:lnTo>
                <a:lnTo>
                  <a:pt x="1734" y="852"/>
                </a:lnTo>
                <a:lnTo>
                  <a:pt x="1735" y="852"/>
                </a:lnTo>
                <a:lnTo>
                  <a:pt x="1735" y="851"/>
                </a:lnTo>
                <a:lnTo>
                  <a:pt x="1735" y="850"/>
                </a:lnTo>
                <a:lnTo>
                  <a:pt x="1735" y="849"/>
                </a:lnTo>
                <a:lnTo>
                  <a:pt x="1736" y="849"/>
                </a:lnTo>
                <a:lnTo>
                  <a:pt x="1737" y="848"/>
                </a:lnTo>
                <a:lnTo>
                  <a:pt x="1739" y="849"/>
                </a:lnTo>
                <a:lnTo>
                  <a:pt x="1740" y="849"/>
                </a:lnTo>
                <a:lnTo>
                  <a:pt x="1741" y="849"/>
                </a:lnTo>
                <a:lnTo>
                  <a:pt x="1742" y="849"/>
                </a:lnTo>
                <a:lnTo>
                  <a:pt x="1743" y="849"/>
                </a:lnTo>
                <a:lnTo>
                  <a:pt x="1743" y="848"/>
                </a:lnTo>
                <a:lnTo>
                  <a:pt x="1745" y="846"/>
                </a:lnTo>
                <a:lnTo>
                  <a:pt x="1745" y="845"/>
                </a:lnTo>
                <a:lnTo>
                  <a:pt x="1746" y="845"/>
                </a:lnTo>
                <a:lnTo>
                  <a:pt x="1747" y="844"/>
                </a:lnTo>
                <a:lnTo>
                  <a:pt x="1748" y="844"/>
                </a:lnTo>
                <a:lnTo>
                  <a:pt x="1749" y="843"/>
                </a:lnTo>
                <a:lnTo>
                  <a:pt x="1749" y="844"/>
                </a:lnTo>
                <a:lnTo>
                  <a:pt x="1751" y="844"/>
                </a:lnTo>
                <a:lnTo>
                  <a:pt x="1752" y="844"/>
                </a:lnTo>
                <a:lnTo>
                  <a:pt x="1753" y="844"/>
                </a:lnTo>
                <a:lnTo>
                  <a:pt x="1754" y="844"/>
                </a:lnTo>
                <a:lnTo>
                  <a:pt x="1754" y="845"/>
                </a:lnTo>
                <a:lnTo>
                  <a:pt x="1755" y="845"/>
                </a:lnTo>
                <a:lnTo>
                  <a:pt x="1757" y="844"/>
                </a:lnTo>
                <a:lnTo>
                  <a:pt x="1758" y="844"/>
                </a:lnTo>
                <a:lnTo>
                  <a:pt x="1759" y="845"/>
                </a:lnTo>
                <a:lnTo>
                  <a:pt x="1760" y="845"/>
                </a:lnTo>
                <a:lnTo>
                  <a:pt x="1760" y="844"/>
                </a:lnTo>
                <a:lnTo>
                  <a:pt x="1759" y="843"/>
                </a:lnTo>
                <a:lnTo>
                  <a:pt x="1758" y="843"/>
                </a:lnTo>
                <a:lnTo>
                  <a:pt x="1757" y="843"/>
                </a:lnTo>
                <a:lnTo>
                  <a:pt x="1755" y="842"/>
                </a:lnTo>
                <a:lnTo>
                  <a:pt x="1755" y="840"/>
                </a:lnTo>
                <a:lnTo>
                  <a:pt x="1757" y="840"/>
                </a:lnTo>
                <a:lnTo>
                  <a:pt x="1757" y="839"/>
                </a:lnTo>
                <a:lnTo>
                  <a:pt x="1758" y="839"/>
                </a:lnTo>
                <a:lnTo>
                  <a:pt x="1759" y="839"/>
                </a:lnTo>
                <a:lnTo>
                  <a:pt x="1760" y="839"/>
                </a:lnTo>
                <a:lnTo>
                  <a:pt x="1760" y="838"/>
                </a:lnTo>
                <a:lnTo>
                  <a:pt x="1760" y="837"/>
                </a:lnTo>
                <a:lnTo>
                  <a:pt x="1761" y="836"/>
                </a:lnTo>
                <a:lnTo>
                  <a:pt x="1760" y="834"/>
                </a:lnTo>
                <a:lnTo>
                  <a:pt x="1759" y="834"/>
                </a:lnTo>
                <a:lnTo>
                  <a:pt x="1760" y="833"/>
                </a:lnTo>
                <a:lnTo>
                  <a:pt x="1759" y="833"/>
                </a:lnTo>
                <a:lnTo>
                  <a:pt x="1759" y="832"/>
                </a:lnTo>
                <a:lnTo>
                  <a:pt x="1760" y="832"/>
                </a:lnTo>
                <a:lnTo>
                  <a:pt x="1760" y="831"/>
                </a:lnTo>
                <a:lnTo>
                  <a:pt x="1759" y="830"/>
                </a:lnTo>
                <a:lnTo>
                  <a:pt x="1758" y="830"/>
                </a:lnTo>
                <a:lnTo>
                  <a:pt x="1757" y="830"/>
                </a:lnTo>
                <a:lnTo>
                  <a:pt x="1755" y="830"/>
                </a:lnTo>
                <a:lnTo>
                  <a:pt x="1754" y="830"/>
                </a:lnTo>
                <a:lnTo>
                  <a:pt x="1753" y="830"/>
                </a:lnTo>
                <a:lnTo>
                  <a:pt x="1752" y="830"/>
                </a:lnTo>
                <a:lnTo>
                  <a:pt x="1751" y="829"/>
                </a:lnTo>
                <a:lnTo>
                  <a:pt x="1749" y="829"/>
                </a:lnTo>
                <a:lnTo>
                  <a:pt x="1749" y="827"/>
                </a:lnTo>
                <a:lnTo>
                  <a:pt x="1748" y="827"/>
                </a:lnTo>
                <a:lnTo>
                  <a:pt x="1747" y="827"/>
                </a:lnTo>
                <a:lnTo>
                  <a:pt x="1747" y="826"/>
                </a:lnTo>
                <a:lnTo>
                  <a:pt x="1746" y="826"/>
                </a:lnTo>
                <a:lnTo>
                  <a:pt x="1745" y="826"/>
                </a:lnTo>
                <a:lnTo>
                  <a:pt x="1745" y="825"/>
                </a:lnTo>
                <a:lnTo>
                  <a:pt x="1745" y="824"/>
                </a:lnTo>
                <a:lnTo>
                  <a:pt x="1746" y="824"/>
                </a:lnTo>
                <a:lnTo>
                  <a:pt x="1747" y="824"/>
                </a:lnTo>
                <a:lnTo>
                  <a:pt x="1747" y="823"/>
                </a:lnTo>
                <a:lnTo>
                  <a:pt x="1747" y="821"/>
                </a:lnTo>
                <a:lnTo>
                  <a:pt x="1747" y="820"/>
                </a:lnTo>
                <a:lnTo>
                  <a:pt x="1748" y="820"/>
                </a:lnTo>
                <a:lnTo>
                  <a:pt x="1749" y="820"/>
                </a:lnTo>
                <a:lnTo>
                  <a:pt x="1751" y="820"/>
                </a:lnTo>
                <a:lnTo>
                  <a:pt x="1752" y="820"/>
                </a:lnTo>
                <a:lnTo>
                  <a:pt x="1753" y="820"/>
                </a:lnTo>
                <a:lnTo>
                  <a:pt x="1752" y="819"/>
                </a:lnTo>
                <a:lnTo>
                  <a:pt x="1753" y="819"/>
                </a:lnTo>
                <a:lnTo>
                  <a:pt x="1753" y="820"/>
                </a:lnTo>
                <a:lnTo>
                  <a:pt x="1754" y="821"/>
                </a:lnTo>
                <a:lnTo>
                  <a:pt x="1755" y="821"/>
                </a:lnTo>
                <a:lnTo>
                  <a:pt x="1757" y="821"/>
                </a:lnTo>
                <a:lnTo>
                  <a:pt x="1758" y="821"/>
                </a:lnTo>
                <a:lnTo>
                  <a:pt x="1758" y="820"/>
                </a:lnTo>
                <a:lnTo>
                  <a:pt x="1757" y="820"/>
                </a:lnTo>
                <a:lnTo>
                  <a:pt x="1755" y="820"/>
                </a:lnTo>
                <a:lnTo>
                  <a:pt x="1755" y="819"/>
                </a:lnTo>
                <a:lnTo>
                  <a:pt x="1757" y="820"/>
                </a:lnTo>
                <a:lnTo>
                  <a:pt x="1758" y="820"/>
                </a:lnTo>
                <a:lnTo>
                  <a:pt x="1759" y="820"/>
                </a:lnTo>
                <a:lnTo>
                  <a:pt x="1760" y="820"/>
                </a:lnTo>
                <a:lnTo>
                  <a:pt x="1761" y="820"/>
                </a:lnTo>
                <a:lnTo>
                  <a:pt x="1762" y="820"/>
                </a:lnTo>
                <a:lnTo>
                  <a:pt x="1764" y="820"/>
                </a:lnTo>
                <a:lnTo>
                  <a:pt x="1765" y="820"/>
                </a:lnTo>
                <a:lnTo>
                  <a:pt x="1766" y="819"/>
                </a:lnTo>
                <a:lnTo>
                  <a:pt x="1767" y="819"/>
                </a:lnTo>
                <a:lnTo>
                  <a:pt x="1768" y="819"/>
                </a:lnTo>
                <a:lnTo>
                  <a:pt x="1770" y="819"/>
                </a:lnTo>
                <a:lnTo>
                  <a:pt x="1771" y="819"/>
                </a:lnTo>
                <a:lnTo>
                  <a:pt x="1772" y="820"/>
                </a:lnTo>
                <a:lnTo>
                  <a:pt x="1773" y="820"/>
                </a:lnTo>
                <a:lnTo>
                  <a:pt x="1773" y="821"/>
                </a:lnTo>
                <a:lnTo>
                  <a:pt x="1774" y="821"/>
                </a:lnTo>
                <a:lnTo>
                  <a:pt x="1774" y="823"/>
                </a:lnTo>
                <a:lnTo>
                  <a:pt x="1776" y="823"/>
                </a:lnTo>
                <a:lnTo>
                  <a:pt x="1777" y="823"/>
                </a:lnTo>
                <a:lnTo>
                  <a:pt x="1778" y="823"/>
                </a:lnTo>
                <a:lnTo>
                  <a:pt x="1778" y="824"/>
                </a:lnTo>
                <a:lnTo>
                  <a:pt x="1779" y="824"/>
                </a:lnTo>
                <a:lnTo>
                  <a:pt x="1779" y="825"/>
                </a:lnTo>
                <a:lnTo>
                  <a:pt x="1779" y="826"/>
                </a:lnTo>
                <a:lnTo>
                  <a:pt x="1780" y="826"/>
                </a:lnTo>
                <a:lnTo>
                  <a:pt x="1780" y="825"/>
                </a:lnTo>
                <a:lnTo>
                  <a:pt x="1782" y="825"/>
                </a:lnTo>
                <a:lnTo>
                  <a:pt x="1782" y="824"/>
                </a:lnTo>
                <a:lnTo>
                  <a:pt x="1783" y="824"/>
                </a:lnTo>
                <a:lnTo>
                  <a:pt x="1784" y="825"/>
                </a:lnTo>
                <a:lnTo>
                  <a:pt x="1785" y="826"/>
                </a:lnTo>
                <a:lnTo>
                  <a:pt x="1785" y="827"/>
                </a:lnTo>
                <a:lnTo>
                  <a:pt x="1785" y="829"/>
                </a:lnTo>
                <a:lnTo>
                  <a:pt x="1785" y="830"/>
                </a:lnTo>
                <a:lnTo>
                  <a:pt x="1786" y="830"/>
                </a:lnTo>
                <a:lnTo>
                  <a:pt x="1786" y="831"/>
                </a:lnTo>
                <a:lnTo>
                  <a:pt x="1786" y="832"/>
                </a:lnTo>
                <a:lnTo>
                  <a:pt x="1786" y="833"/>
                </a:lnTo>
                <a:lnTo>
                  <a:pt x="1786" y="832"/>
                </a:lnTo>
                <a:lnTo>
                  <a:pt x="1785" y="832"/>
                </a:lnTo>
                <a:lnTo>
                  <a:pt x="1785" y="833"/>
                </a:lnTo>
                <a:lnTo>
                  <a:pt x="1786" y="833"/>
                </a:lnTo>
                <a:lnTo>
                  <a:pt x="1787" y="833"/>
                </a:lnTo>
                <a:lnTo>
                  <a:pt x="1787" y="834"/>
                </a:lnTo>
                <a:lnTo>
                  <a:pt x="1789" y="836"/>
                </a:lnTo>
                <a:lnTo>
                  <a:pt x="1790" y="836"/>
                </a:lnTo>
                <a:lnTo>
                  <a:pt x="1791" y="836"/>
                </a:lnTo>
                <a:lnTo>
                  <a:pt x="1791" y="837"/>
                </a:lnTo>
                <a:lnTo>
                  <a:pt x="1791" y="838"/>
                </a:lnTo>
                <a:lnTo>
                  <a:pt x="1791" y="839"/>
                </a:lnTo>
                <a:lnTo>
                  <a:pt x="1792" y="839"/>
                </a:lnTo>
                <a:lnTo>
                  <a:pt x="1792" y="840"/>
                </a:lnTo>
                <a:lnTo>
                  <a:pt x="1792" y="842"/>
                </a:lnTo>
                <a:lnTo>
                  <a:pt x="1793" y="842"/>
                </a:lnTo>
                <a:lnTo>
                  <a:pt x="1793" y="843"/>
                </a:lnTo>
                <a:lnTo>
                  <a:pt x="1793" y="844"/>
                </a:lnTo>
                <a:lnTo>
                  <a:pt x="1793" y="845"/>
                </a:lnTo>
                <a:lnTo>
                  <a:pt x="1793" y="846"/>
                </a:lnTo>
                <a:lnTo>
                  <a:pt x="1793" y="848"/>
                </a:lnTo>
                <a:lnTo>
                  <a:pt x="1793" y="849"/>
                </a:lnTo>
                <a:lnTo>
                  <a:pt x="1793" y="850"/>
                </a:lnTo>
                <a:lnTo>
                  <a:pt x="1793" y="851"/>
                </a:lnTo>
                <a:lnTo>
                  <a:pt x="1795" y="851"/>
                </a:lnTo>
                <a:lnTo>
                  <a:pt x="1795" y="852"/>
                </a:lnTo>
                <a:lnTo>
                  <a:pt x="1796" y="852"/>
                </a:lnTo>
                <a:lnTo>
                  <a:pt x="1796" y="854"/>
                </a:lnTo>
                <a:lnTo>
                  <a:pt x="1796" y="855"/>
                </a:lnTo>
                <a:lnTo>
                  <a:pt x="1796" y="856"/>
                </a:lnTo>
                <a:lnTo>
                  <a:pt x="1797" y="856"/>
                </a:lnTo>
                <a:lnTo>
                  <a:pt x="1797" y="855"/>
                </a:lnTo>
                <a:lnTo>
                  <a:pt x="1798" y="855"/>
                </a:lnTo>
                <a:lnTo>
                  <a:pt x="1798" y="856"/>
                </a:lnTo>
                <a:lnTo>
                  <a:pt x="1799" y="855"/>
                </a:lnTo>
                <a:lnTo>
                  <a:pt x="1801" y="856"/>
                </a:lnTo>
                <a:lnTo>
                  <a:pt x="1801" y="857"/>
                </a:lnTo>
                <a:lnTo>
                  <a:pt x="1802" y="857"/>
                </a:lnTo>
                <a:lnTo>
                  <a:pt x="1802" y="858"/>
                </a:lnTo>
                <a:lnTo>
                  <a:pt x="1803" y="858"/>
                </a:lnTo>
                <a:lnTo>
                  <a:pt x="1803" y="859"/>
                </a:lnTo>
                <a:lnTo>
                  <a:pt x="1804" y="859"/>
                </a:lnTo>
                <a:lnTo>
                  <a:pt x="1805" y="859"/>
                </a:lnTo>
                <a:lnTo>
                  <a:pt x="1807" y="858"/>
                </a:lnTo>
                <a:lnTo>
                  <a:pt x="1808" y="858"/>
                </a:lnTo>
                <a:lnTo>
                  <a:pt x="1809" y="858"/>
                </a:lnTo>
                <a:lnTo>
                  <a:pt x="1810" y="859"/>
                </a:lnTo>
                <a:lnTo>
                  <a:pt x="1810" y="861"/>
                </a:lnTo>
                <a:lnTo>
                  <a:pt x="1811" y="861"/>
                </a:lnTo>
                <a:lnTo>
                  <a:pt x="1811" y="862"/>
                </a:lnTo>
                <a:lnTo>
                  <a:pt x="1811" y="863"/>
                </a:lnTo>
                <a:lnTo>
                  <a:pt x="1811" y="864"/>
                </a:lnTo>
                <a:lnTo>
                  <a:pt x="1811" y="865"/>
                </a:lnTo>
                <a:lnTo>
                  <a:pt x="1810" y="867"/>
                </a:lnTo>
                <a:lnTo>
                  <a:pt x="1810" y="868"/>
                </a:lnTo>
                <a:lnTo>
                  <a:pt x="1809" y="869"/>
                </a:lnTo>
                <a:lnTo>
                  <a:pt x="1808" y="869"/>
                </a:lnTo>
                <a:lnTo>
                  <a:pt x="1808" y="870"/>
                </a:lnTo>
                <a:lnTo>
                  <a:pt x="1807" y="870"/>
                </a:lnTo>
                <a:lnTo>
                  <a:pt x="1807" y="871"/>
                </a:lnTo>
                <a:lnTo>
                  <a:pt x="1805" y="873"/>
                </a:lnTo>
                <a:lnTo>
                  <a:pt x="1805" y="874"/>
                </a:lnTo>
                <a:lnTo>
                  <a:pt x="1805" y="875"/>
                </a:lnTo>
                <a:lnTo>
                  <a:pt x="1805" y="876"/>
                </a:lnTo>
                <a:lnTo>
                  <a:pt x="1805" y="877"/>
                </a:lnTo>
                <a:lnTo>
                  <a:pt x="1804" y="877"/>
                </a:lnTo>
                <a:lnTo>
                  <a:pt x="1804" y="878"/>
                </a:lnTo>
                <a:lnTo>
                  <a:pt x="1803" y="878"/>
                </a:lnTo>
                <a:lnTo>
                  <a:pt x="1803" y="880"/>
                </a:lnTo>
                <a:lnTo>
                  <a:pt x="1803" y="881"/>
                </a:lnTo>
                <a:lnTo>
                  <a:pt x="1802" y="881"/>
                </a:lnTo>
                <a:lnTo>
                  <a:pt x="1802" y="882"/>
                </a:lnTo>
                <a:lnTo>
                  <a:pt x="1802" y="883"/>
                </a:lnTo>
                <a:lnTo>
                  <a:pt x="1802" y="884"/>
                </a:lnTo>
                <a:lnTo>
                  <a:pt x="1802" y="886"/>
                </a:lnTo>
                <a:lnTo>
                  <a:pt x="1801" y="886"/>
                </a:lnTo>
                <a:lnTo>
                  <a:pt x="1801" y="887"/>
                </a:lnTo>
                <a:lnTo>
                  <a:pt x="1799" y="887"/>
                </a:lnTo>
                <a:lnTo>
                  <a:pt x="1799" y="888"/>
                </a:lnTo>
                <a:lnTo>
                  <a:pt x="1798" y="888"/>
                </a:lnTo>
                <a:lnTo>
                  <a:pt x="1797" y="888"/>
                </a:lnTo>
                <a:lnTo>
                  <a:pt x="1796" y="888"/>
                </a:lnTo>
                <a:lnTo>
                  <a:pt x="1795" y="887"/>
                </a:lnTo>
                <a:lnTo>
                  <a:pt x="1795" y="886"/>
                </a:lnTo>
                <a:lnTo>
                  <a:pt x="1795" y="884"/>
                </a:lnTo>
                <a:lnTo>
                  <a:pt x="1793" y="884"/>
                </a:lnTo>
                <a:lnTo>
                  <a:pt x="1793" y="886"/>
                </a:lnTo>
                <a:lnTo>
                  <a:pt x="1793" y="887"/>
                </a:lnTo>
                <a:lnTo>
                  <a:pt x="1793" y="888"/>
                </a:lnTo>
                <a:lnTo>
                  <a:pt x="1792" y="888"/>
                </a:lnTo>
                <a:lnTo>
                  <a:pt x="1792" y="889"/>
                </a:lnTo>
                <a:lnTo>
                  <a:pt x="1791" y="889"/>
                </a:lnTo>
                <a:lnTo>
                  <a:pt x="1791" y="890"/>
                </a:lnTo>
                <a:lnTo>
                  <a:pt x="1791" y="889"/>
                </a:lnTo>
                <a:lnTo>
                  <a:pt x="1791" y="888"/>
                </a:lnTo>
                <a:lnTo>
                  <a:pt x="1790" y="888"/>
                </a:lnTo>
                <a:lnTo>
                  <a:pt x="1789" y="887"/>
                </a:lnTo>
                <a:lnTo>
                  <a:pt x="1787" y="887"/>
                </a:lnTo>
                <a:lnTo>
                  <a:pt x="1786" y="887"/>
                </a:lnTo>
                <a:close/>
                <a:moveTo>
                  <a:pt x="1729" y="820"/>
                </a:moveTo>
                <a:lnTo>
                  <a:pt x="1728" y="820"/>
                </a:lnTo>
                <a:lnTo>
                  <a:pt x="1727" y="821"/>
                </a:lnTo>
                <a:lnTo>
                  <a:pt x="1726" y="820"/>
                </a:lnTo>
                <a:lnTo>
                  <a:pt x="1724" y="820"/>
                </a:lnTo>
                <a:lnTo>
                  <a:pt x="1723" y="820"/>
                </a:lnTo>
                <a:lnTo>
                  <a:pt x="1723" y="821"/>
                </a:lnTo>
                <a:lnTo>
                  <a:pt x="1723" y="823"/>
                </a:lnTo>
                <a:lnTo>
                  <a:pt x="1722" y="823"/>
                </a:lnTo>
                <a:lnTo>
                  <a:pt x="1721" y="823"/>
                </a:lnTo>
                <a:lnTo>
                  <a:pt x="1721" y="821"/>
                </a:lnTo>
                <a:lnTo>
                  <a:pt x="1722" y="821"/>
                </a:lnTo>
                <a:lnTo>
                  <a:pt x="1721" y="821"/>
                </a:lnTo>
                <a:lnTo>
                  <a:pt x="1721" y="820"/>
                </a:lnTo>
                <a:lnTo>
                  <a:pt x="1720" y="820"/>
                </a:lnTo>
                <a:lnTo>
                  <a:pt x="1721" y="819"/>
                </a:lnTo>
                <a:lnTo>
                  <a:pt x="1722" y="820"/>
                </a:lnTo>
                <a:lnTo>
                  <a:pt x="1722" y="819"/>
                </a:lnTo>
                <a:lnTo>
                  <a:pt x="1722" y="818"/>
                </a:lnTo>
                <a:lnTo>
                  <a:pt x="1723" y="818"/>
                </a:lnTo>
                <a:lnTo>
                  <a:pt x="1724" y="818"/>
                </a:lnTo>
                <a:lnTo>
                  <a:pt x="1726" y="818"/>
                </a:lnTo>
                <a:lnTo>
                  <a:pt x="1727" y="818"/>
                </a:lnTo>
                <a:lnTo>
                  <a:pt x="1728" y="818"/>
                </a:lnTo>
                <a:lnTo>
                  <a:pt x="1728" y="819"/>
                </a:lnTo>
                <a:lnTo>
                  <a:pt x="1728" y="820"/>
                </a:lnTo>
                <a:lnTo>
                  <a:pt x="1729" y="820"/>
                </a:lnTo>
                <a:close/>
                <a:moveTo>
                  <a:pt x="1621" y="776"/>
                </a:moveTo>
                <a:lnTo>
                  <a:pt x="1620" y="777"/>
                </a:lnTo>
                <a:lnTo>
                  <a:pt x="1620" y="776"/>
                </a:lnTo>
                <a:lnTo>
                  <a:pt x="1620" y="775"/>
                </a:lnTo>
                <a:lnTo>
                  <a:pt x="1621" y="774"/>
                </a:lnTo>
                <a:lnTo>
                  <a:pt x="1621" y="775"/>
                </a:lnTo>
                <a:lnTo>
                  <a:pt x="1621" y="776"/>
                </a:lnTo>
                <a:close/>
                <a:moveTo>
                  <a:pt x="1627" y="736"/>
                </a:moveTo>
                <a:lnTo>
                  <a:pt x="1628" y="736"/>
                </a:lnTo>
                <a:lnTo>
                  <a:pt x="1629" y="736"/>
                </a:lnTo>
                <a:lnTo>
                  <a:pt x="1630" y="736"/>
                </a:lnTo>
                <a:lnTo>
                  <a:pt x="1632" y="736"/>
                </a:lnTo>
                <a:lnTo>
                  <a:pt x="1632" y="737"/>
                </a:lnTo>
                <a:lnTo>
                  <a:pt x="1633" y="737"/>
                </a:lnTo>
                <a:lnTo>
                  <a:pt x="1634" y="737"/>
                </a:lnTo>
                <a:lnTo>
                  <a:pt x="1635" y="737"/>
                </a:lnTo>
                <a:lnTo>
                  <a:pt x="1636" y="738"/>
                </a:lnTo>
                <a:lnTo>
                  <a:pt x="1637" y="738"/>
                </a:lnTo>
                <a:lnTo>
                  <a:pt x="1639" y="739"/>
                </a:lnTo>
                <a:lnTo>
                  <a:pt x="1640" y="740"/>
                </a:lnTo>
                <a:lnTo>
                  <a:pt x="1640" y="743"/>
                </a:lnTo>
                <a:lnTo>
                  <a:pt x="1641" y="744"/>
                </a:lnTo>
                <a:lnTo>
                  <a:pt x="1641" y="745"/>
                </a:lnTo>
                <a:lnTo>
                  <a:pt x="1641" y="746"/>
                </a:lnTo>
                <a:lnTo>
                  <a:pt x="1641" y="748"/>
                </a:lnTo>
                <a:lnTo>
                  <a:pt x="1641" y="749"/>
                </a:lnTo>
                <a:lnTo>
                  <a:pt x="1641" y="750"/>
                </a:lnTo>
                <a:lnTo>
                  <a:pt x="1641" y="751"/>
                </a:lnTo>
                <a:lnTo>
                  <a:pt x="1641" y="752"/>
                </a:lnTo>
                <a:lnTo>
                  <a:pt x="1641" y="754"/>
                </a:lnTo>
                <a:lnTo>
                  <a:pt x="1642" y="755"/>
                </a:lnTo>
                <a:lnTo>
                  <a:pt x="1642" y="756"/>
                </a:lnTo>
                <a:lnTo>
                  <a:pt x="1643" y="756"/>
                </a:lnTo>
                <a:lnTo>
                  <a:pt x="1643" y="757"/>
                </a:lnTo>
                <a:lnTo>
                  <a:pt x="1643" y="758"/>
                </a:lnTo>
                <a:lnTo>
                  <a:pt x="1642" y="758"/>
                </a:lnTo>
                <a:lnTo>
                  <a:pt x="1643" y="759"/>
                </a:lnTo>
                <a:lnTo>
                  <a:pt x="1643" y="758"/>
                </a:lnTo>
                <a:lnTo>
                  <a:pt x="1645" y="758"/>
                </a:lnTo>
                <a:lnTo>
                  <a:pt x="1646" y="759"/>
                </a:lnTo>
                <a:lnTo>
                  <a:pt x="1646" y="761"/>
                </a:lnTo>
                <a:lnTo>
                  <a:pt x="1647" y="761"/>
                </a:lnTo>
                <a:lnTo>
                  <a:pt x="1647" y="762"/>
                </a:lnTo>
                <a:lnTo>
                  <a:pt x="1647" y="763"/>
                </a:lnTo>
                <a:lnTo>
                  <a:pt x="1647" y="764"/>
                </a:lnTo>
                <a:lnTo>
                  <a:pt x="1646" y="764"/>
                </a:lnTo>
                <a:lnTo>
                  <a:pt x="1646" y="765"/>
                </a:lnTo>
                <a:lnTo>
                  <a:pt x="1645" y="765"/>
                </a:lnTo>
                <a:lnTo>
                  <a:pt x="1643" y="767"/>
                </a:lnTo>
                <a:lnTo>
                  <a:pt x="1643" y="768"/>
                </a:lnTo>
                <a:lnTo>
                  <a:pt x="1643" y="769"/>
                </a:lnTo>
                <a:lnTo>
                  <a:pt x="1642" y="770"/>
                </a:lnTo>
                <a:lnTo>
                  <a:pt x="1642" y="769"/>
                </a:lnTo>
                <a:lnTo>
                  <a:pt x="1641" y="769"/>
                </a:lnTo>
                <a:lnTo>
                  <a:pt x="1640" y="769"/>
                </a:lnTo>
                <a:lnTo>
                  <a:pt x="1640" y="770"/>
                </a:lnTo>
                <a:lnTo>
                  <a:pt x="1639" y="771"/>
                </a:lnTo>
                <a:lnTo>
                  <a:pt x="1637" y="771"/>
                </a:lnTo>
                <a:lnTo>
                  <a:pt x="1636" y="771"/>
                </a:lnTo>
                <a:lnTo>
                  <a:pt x="1636" y="773"/>
                </a:lnTo>
                <a:lnTo>
                  <a:pt x="1636" y="774"/>
                </a:lnTo>
                <a:lnTo>
                  <a:pt x="1636" y="775"/>
                </a:lnTo>
                <a:lnTo>
                  <a:pt x="1636" y="776"/>
                </a:lnTo>
                <a:lnTo>
                  <a:pt x="1636" y="777"/>
                </a:lnTo>
                <a:lnTo>
                  <a:pt x="1635" y="777"/>
                </a:lnTo>
                <a:lnTo>
                  <a:pt x="1634" y="777"/>
                </a:lnTo>
                <a:lnTo>
                  <a:pt x="1634" y="776"/>
                </a:lnTo>
                <a:lnTo>
                  <a:pt x="1633" y="776"/>
                </a:lnTo>
                <a:lnTo>
                  <a:pt x="1634" y="775"/>
                </a:lnTo>
                <a:lnTo>
                  <a:pt x="1635" y="775"/>
                </a:lnTo>
                <a:lnTo>
                  <a:pt x="1635" y="774"/>
                </a:lnTo>
                <a:lnTo>
                  <a:pt x="1635" y="773"/>
                </a:lnTo>
                <a:lnTo>
                  <a:pt x="1634" y="773"/>
                </a:lnTo>
                <a:lnTo>
                  <a:pt x="1634" y="771"/>
                </a:lnTo>
                <a:lnTo>
                  <a:pt x="1633" y="771"/>
                </a:lnTo>
                <a:lnTo>
                  <a:pt x="1633" y="770"/>
                </a:lnTo>
                <a:lnTo>
                  <a:pt x="1632" y="769"/>
                </a:lnTo>
                <a:lnTo>
                  <a:pt x="1630" y="768"/>
                </a:lnTo>
                <a:lnTo>
                  <a:pt x="1629" y="767"/>
                </a:lnTo>
                <a:lnTo>
                  <a:pt x="1629" y="765"/>
                </a:lnTo>
                <a:lnTo>
                  <a:pt x="1628" y="765"/>
                </a:lnTo>
                <a:lnTo>
                  <a:pt x="1628" y="764"/>
                </a:lnTo>
                <a:lnTo>
                  <a:pt x="1628" y="763"/>
                </a:lnTo>
                <a:lnTo>
                  <a:pt x="1628" y="762"/>
                </a:lnTo>
                <a:lnTo>
                  <a:pt x="1628" y="761"/>
                </a:lnTo>
                <a:lnTo>
                  <a:pt x="1627" y="759"/>
                </a:lnTo>
                <a:lnTo>
                  <a:pt x="1627" y="758"/>
                </a:lnTo>
                <a:lnTo>
                  <a:pt x="1626" y="757"/>
                </a:lnTo>
                <a:lnTo>
                  <a:pt x="1626" y="756"/>
                </a:lnTo>
                <a:lnTo>
                  <a:pt x="1624" y="756"/>
                </a:lnTo>
                <a:lnTo>
                  <a:pt x="1623" y="755"/>
                </a:lnTo>
                <a:lnTo>
                  <a:pt x="1624" y="756"/>
                </a:lnTo>
                <a:lnTo>
                  <a:pt x="1623" y="756"/>
                </a:lnTo>
                <a:lnTo>
                  <a:pt x="1620" y="751"/>
                </a:lnTo>
                <a:lnTo>
                  <a:pt x="1620" y="750"/>
                </a:lnTo>
                <a:lnTo>
                  <a:pt x="1620" y="749"/>
                </a:lnTo>
                <a:lnTo>
                  <a:pt x="1618" y="748"/>
                </a:lnTo>
                <a:lnTo>
                  <a:pt x="1620" y="748"/>
                </a:lnTo>
                <a:lnTo>
                  <a:pt x="1621" y="746"/>
                </a:lnTo>
                <a:lnTo>
                  <a:pt x="1621" y="745"/>
                </a:lnTo>
                <a:lnTo>
                  <a:pt x="1622" y="744"/>
                </a:lnTo>
                <a:lnTo>
                  <a:pt x="1622" y="743"/>
                </a:lnTo>
                <a:lnTo>
                  <a:pt x="1622" y="742"/>
                </a:lnTo>
                <a:lnTo>
                  <a:pt x="1623" y="742"/>
                </a:lnTo>
                <a:lnTo>
                  <a:pt x="1623" y="740"/>
                </a:lnTo>
                <a:lnTo>
                  <a:pt x="1623" y="739"/>
                </a:lnTo>
                <a:lnTo>
                  <a:pt x="1622" y="739"/>
                </a:lnTo>
                <a:lnTo>
                  <a:pt x="1622" y="740"/>
                </a:lnTo>
                <a:lnTo>
                  <a:pt x="1621" y="742"/>
                </a:lnTo>
                <a:lnTo>
                  <a:pt x="1621" y="743"/>
                </a:lnTo>
                <a:lnTo>
                  <a:pt x="1620" y="744"/>
                </a:lnTo>
                <a:lnTo>
                  <a:pt x="1620" y="743"/>
                </a:lnTo>
                <a:lnTo>
                  <a:pt x="1620" y="742"/>
                </a:lnTo>
                <a:lnTo>
                  <a:pt x="1620" y="740"/>
                </a:lnTo>
                <a:lnTo>
                  <a:pt x="1620" y="739"/>
                </a:lnTo>
                <a:lnTo>
                  <a:pt x="1618" y="738"/>
                </a:lnTo>
                <a:lnTo>
                  <a:pt x="1620" y="738"/>
                </a:lnTo>
                <a:lnTo>
                  <a:pt x="1620" y="737"/>
                </a:lnTo>
                <a:lnTo>
                  <a:pt x="1620" y="736"/>
                </a:lnTo>
                <a:lnTo>
                  <a:pt x="1620" y="737"/>
                </a:lnTo>
                <a:lnTo>
                  <a:pt x="1621" y="737"/>
                </a:lnTo>
                <a:lnTo>
                  <a:pt x="1622" y="737"/>
                </a:lnTo>
                <a:lnTo>
                  <a:pt x="1623" y="737"/>
                </a:lnTo>
                <a:lnTo>
                  <a:pt x="1623" y="736"/>
                </a:lnTo>
                <a:lnTo>
                  <a:pt x="1624" y="736"/>
                </a:lnTo>
                <a:lnTo>
                  <a:pt x="1626" y="736"/>
                </a:lnTo>
                <a:lnTo>
                  <a:pt x="1627" y="736"/>
                </a:lnTo>
                <a:close/>
                <a:moveTo>
                  <a:pt x="1598" y="682"/>
                </a:moveTo>
                <a:lnTo>
                  <a:pt x="1596" y="680"/>
                </a:lnTo>
                <a:lnTo>
                  <a:pt x="1596" y="679"/>
                </a:lnTo>
                <a:lnTo>
                  <a:pt x="1596" y="677"/>
                </a:lnTo>
                <a:lnTo>
                  <a:pt x="1597" y="677"/>
                </a:lnTo>
                <a:lnTo>
                  <a:pt x="1597" y="679"/>
                </a:lnTo>
                <a:lnTo>
                  <a:pt x="1598" y="680"/>
                </a:lnTo>
                <a:lnTo>
                  <a:pt x="1598" y="681"/>
                </a:lnTo>
                <a:lnTo>
                  <a:pt x="1598" y="682"/>
                </a:lnTo>
                <a:close/>
                <a:moveTo>
                  <a:pt x="1598" y="677"/>
                </a:moveTo>
                <a:lnTo>
                  <a:pt x="1598" y="679"/>
                </a:lnTo>
                <a:lnTo>
                  <a:pt x="1597" y="676"/>
                </a:lnTo>
                <a:lnTo>
                  <a:pt x="1597" y="675"/>
                </a:lnTo>
                <a:lnTo>
                  <a:pt x="1598" y="676"/>
                </a:lnTo>
                <a:lnTo>
                  <a:pt x="1598" y="677"/>
                </a:lnTo>
                <a:close/>
                <a:moveTo>
                  <a:pt x="919" y="676"/>
                </a:moveTo>
                <a:lnTo>
                  <a:pt x="919" y="677"/>
                </a:lnTo>
                <a:lnTo>
                  <a:pt x="919" y="676"/>
                </a:lnTo>
                <a:lnTo>
                  <a:pt x="918" y="676"/>
                </a:lnTo>
                <a:lnTo>
                  <a:pt x="918" y="675"/>
                </a:lnTo>
                <a:lnTo>
                  <a:pt x="917" y="675"/>
                </a:lnTo>
                <a:lnTo>
                  <a:pt x="917" y="674"/>
                </a:lnTo>
                <a:lnTo>
                  <a:pt x="918" y="674"/>
                </a:lnTo>
                <a:lnTo>
                  <a:pt x="919" y="674"/>
                </a:lnTo>
                <a:lnTo>
                  <a:pt x="919" y="675"/>
                </a:lnTo>
                <a:lnTo>
                  <a:pt x="919" y="676"/>
                </a:lnTo>
                <a:close/>
                <a:moveTo>
                  <a:pt x="960" y="668"/>
                </a:moveTo>
                <a:lnTo>
                  <a:pt x="959" y="668"/>
                </a:lnTo>
                <a:lnTo>
                  <a:pt x="958" y="667"/>
                </a:lnTo>
                <a:lnTo>
                  <a:pt x="958" y="665"/>
                </a:lnTo>
                <a:lnTo>
                  <a:pt x="958" y="664"/>
                </a:lnTo>
                <a:lnTo>
                  <a:pt x="958" y="663"/>
                </a:lnTo>
                <a:lnTo>
                  <a:pt x="959" y="664"/>
                </a:lnTo>
                <a:lnTo>
                  <a:pt x="960" y="664"/>
                </a:lnTo>
                <a:lnTo>
                  <a:pt x="960" y="665"/>
                </a:lnTo>
                <a:lnTo>
                  <a:pt x="960" y="667"/>
                </a:lnTo>
                <a:lnTo>
                  <a:pt x="960" y="668"/>
                </a:lnTo>
                <a:close/>
                <a:moveTo>
                  <a:pt x="1622" y="656"/>
                </a:moveTo>
                <a:lnTo>
                  <a:pt x="1622" y="657"/>
                </a:lnTo>
                <a:lnTo>
                  <a:pt x="1623" y="657"/>
                </a:lnTo>
                <a:lnTo>
                  <a:pt x="1623" y="658"/>
                </a:lnTo>
                <a:lnTo>
                  <a:pt x="1623" y="660"/>
                </a:lnTo>
                <a:lnTo>
                  <a:pt x="1624" y="660"/>
                </a:lnTo>
                <a:lnTo>
                  <a:pt x="1626" y="660"/>
                </a:lnTo>
                <a:lnTo>
                  <a:pt x="1626" y="661"/>
                </a:lnTo>
                <a:lnTo>
                  <a:pt x="1627" y="661"/>
                </a:lnTo>
                <a:lnTo>
                  <a:pt x="1628" y="661"/>
                </a:lnTo>
                <a:lnTo>
                  <a:pt x="1629" y="661"/>
                </a:lnTo>
                <a:lnTo>
                  <a:pt x="1630" y="661"/>
                </a:lnTo>
                <a:lnTo>
                  <a:pt x="1632" y="661"/>
                </a:lnTo>
                <a:lnTo>
                  <a:pt x="1633" y="660"/>
                </a:lnTo>
                <a:lnTo>
                  <a:pt x="1634" y="660"/>
                </a:lnTo>
                <a:lnTo>
                  <a:pt x="1635" y="660"/>
                </a:lnTo>
                <a:lnTo>
                  <a:pt x="1635" y="658"/>
                </a:lnTo>
                <a:lnTo>
                  <a:pt x="1636" y="658"/>
                </a:lnTo>
                <a:lnTo>
                  <a:pt x="1637" y="658"/>
                </a:lnTo>
                <a:lnTo>
                  <a:pt x="1639" y="658"/>
                </a:lnTo>
                <a:lnTo>
                  <a:pt x="1640" y="658"/>
                </a:lnTo>
                <a:lnTo>
                  <a:pt x="1640" y="660"/>
                </a:lnTo>
                <a:lnTo>
                  <a:pt x="1641" y="660"/>
                </a:lnTo>
                <a:lnTo>
                  <a:pt x="1641" y="661"/>
                </a:lnTo>
                <a:lnTo>
                  <a:pt x="1642" y="662"/>
                </a:lnTo>
                <a:lnTo>
                  <a:pt x="1643" y="662"/>
                </a:lnTo>
                <a:lnTo>
                  <a:pt x="1643" y="663"/>
                </a:lnTo>
                <a:lnTo>
                  <a:pt x="1642" y="664"/>
                </a:lnTo>
                <a:lnTo>
                  <a:pt x="1641" y="664"/>
                </a:lnTo>
                <a:lnTo>
                  <a:pt x="1640" y="665"/>
                </a:lnTo>
                <a:lnTo>
                  <a:pt x="1639" y="665"/>
                </a:lnTo>
                <a:lnTo>
                  <a:pt x="1639" y="667"/>
                </a:lnTo>
                <a:lnTo>
                  <a:pt x="1637" y="668"/>
                </a:lnTo>
                <a:lnTo>
                  <a:pt x="1637" y="669"/>
                </a:lnTo>
                <a:lnTo>
                  <a:pt x="1636" y="671"/>
                </a:lnTo>
                <a:lnTo>
                  <a:pt x="1636" y="673"/>
                </a:lnTo>
                <a:lnTo>
                  <a:pt x="1635" y="673"/>
                </a:lnTo>
                <a:lnTo>
                  <a:pt x="1635" y="674"/>
                </a:lnTo>
                <a:lnTo>
                  <a:pt x="1635" y="675"/>
                </a:lnTo>
                <a:lnTo>
                  <a:pt x="1635" y="676"/>
                </a:lnTo>
                <a:lnTo>
                  <a:pt x="1635" y="677"/>
                </a:lnTo>
                <a:lnTo>
                  <a:pt x="1635" y="679"/>
                </a:lnTo>
                <a:lnTo>
                  <a:pt x="1635" y="680"/>
                </a:lnTo>
                <a:lnTo>
                  <a:pt x="1635" y="681"/>
                </a:lnTo>
                <a:lnTo>
                  <a:pt x="1635" y="682"/>
                </a:lnTo>
                <a:lnTo>
                  <a:pt x="1634" y="682"/>
                </a:lnTo>
                <a:lnTo>
                  <a:pt x="1633" y="682"/>
                </a:lnTo>
                <a:lnTo>
                  <a:pt x="1632" y="682"/>
                </a:lnTo>
                <a:lnTo>
                  <a:pt x="1630" y="682"/>
                </a:lnTo>
                <a:lnTo>
                  <a:pt x="1630" y="683"/>
                </a:lnTo>
                <a:lnTo>
                  <a:pt x="1629" y="683"/>
                </a:lnTo>
                <a:lnTo>
                  <a:pt x="1628" y="685"/>
                </a:lnTo>
                <a:lnTo>
                  <a:pt x="1628" y="686"/>
                </a:lnTo>
                <a:lnTo>
                  <a:pt x="1627" y="687"/>
                </a:lnTo>
                <a:lnTo>
                  <a:pt x="1627" y="688"/>
                </a:lnTo>
                <a:lnTo>
                  <a:pt x="1626" y="689"/>
                </a:lnTo>
                <a:lnTo>
                  <a:pt x="1626" y="690"/>
                </a:lnTo>
                <a:lnTo>
                  <a:pt x="1626" y="692"/>
                </a:lnTo>
                <a:lnTo>
                  <a:pt x="1626" y="693"/>
                </a:lnTo>
                <a:lnTo>
                  <a:pt x="1626" y="694"/>
                </a:lnTo>
                <a:lnTo>
                  <a:pt x="1624" y="695"/>
                </a:lnTo>
                <a:lnTo>
                  <a:pt x="1624" y="696"/>
                </a:lnTo>
                <a:lnTo>
                  <a:pt x="1623" y="696"/>
                </a:lnTo>
                <a:lnTo>
                  <a:pt x="1624" y="698"/>
                </a:lnTo>
                <a:lnTo>
                  <a:pt x="1624" y="699"/>
                </a:lnTo>
                <a:lnTo>
                  <a:pt x="1624" y="700"/>
                </a:lnTo>
                <a:lnTo>
                  <a:pt x="1624" y="701"/>
                </a:lnTo>
                <a:lnTo>
                  <a:pt x="1624" y="702"/>
                </a:lnTo>
                <a:lnTo>
                  <a:pt x="1624" y="704"/>
                </a:lnTo>
                <a:lnTo>
                  <a:pt x="1626" y="704"/>
                </a:lnTo>
                <a:lnTo>
                  <a:pt x="1627" y="705"/>
                </a:lnTo>
                <a:lnTo>
                  <a:pt x="1628" y="705"/>
                </a:lnTo>
                <a:lnTo>
                  <a:pt x="1628" y="706"/>
                </a:lnTo>
                <a:lnTo>
                  <a:pt x="1628" y="707"/>
                </a:lnTo>
                <a:lnTo>
                  <a:pt x="1628" y="708"/>
                </a:lnTo>
                <a:lnTo>
                  <a:pt x="1629" y="708"/>
                </a:lnTo>
                <a:lnTo>
                  <a:pt x="1629" y="709"/>
                </a:lnTo>
                <a:lnTo>
                  <a:pt x="1630" y="709"/>
                </a:lnTo>
                <a:lnTo>
                  <a:pt x="1630" y="711"/>
                </a:lnTo>
                <a:lnTo>
                  <a:pt x="1632" y="711"/>
                </a:lnTo>
                <a:lnTo>
                  <a:pt x="1633" y="711"/>
                </a:lnTo>
                <a:lnTo>
                  <a:pt x="1633" y="712"/>
                </a:lnTo>
                <a:lnTo>
                  <a:pt x="1634" y="713"/>
                </a:lnTo>
                <a:lnTo>
                  <a:pt x="1634" y="714"/>
                </a:lnTo>
                <a:lnTo>
                  <a:pt x="1634" y="715"/>
                </a:lnTo>
                <a:lnTo>
                  <a:pt x="1635" y="715"/>
                </a:lnTo>
                <a:lnTo>
                  <a:pt x="1635" y="717"/>
                </a:lnTo>
                <a:lnTo>
                  <a:pt x="1635" y="718"/>
                </a:lnTo>
                <a:lnTo>
                  <a:pt x="1635" y="719"/>
                </a:lnTo>
                <a:lnTo>
                  <a:pt x="1635" y="720"/>
                </a:lnTo>
                <a:lnTo>
                  <a:pt x="1635" y="721"/>
                </a:lnTo>
                <a:lnTo>
                  <a:pt x="1636" y="723"/>
                </a:lnTo>
                <a:lnTo>
                  <a:pt x="1637" y="723"/>
                </a:lnTo>
                <a:lnTo>
                  <a:pt x="1636" y="721"/>
                </a:lnTo>
                <a:lnTo>
                  <a:pt x="1636" y="720"/>
                </a:lnTo>
                <a:lnTo>
                  <a:pt x="1636" y="719"/>
                </a:lnTo>
                <a:lnTo>
                  <a:pt x="1636" y="718"/>
                </a:lnTo>
                <a:lnTo>
                  <a:pt x="1637" y="718"/>
                </a:lnTo>
                <a:lnTo>
                  <a:pt x="1637" y="719"/>
                </a:lnTo>
                <a:lnTo>
                  <a:pt x="1637" y="720"/>
                </a:lnTo>
                <a:lnTo>
                  <a:pt x="1637" y="721"/>
                </a:lnTo>
                <a:lnTo>
                  <a:pt x="1639" y="721"/>
                </a:lnTo>
                <a:lnTo>
                  <a:pt x="1639" y="723"/>
                </a:lnTo>
                <a:lnTo>
                  <a:pt x="1639" y="724"/>
                </a:lnTo>
                <a:lnTo>
                  <a:pt x="1639" y="725"/>
                </a:lnTo>
                <a:lnTo>
                  <a:pt x="1640" y="725"/>
                </a:lnTo>
                <a:lnTo>
                  <a:pt x="1640" y="726"/>
                </a:lnTo>
                <a:lnTo>
                  <a:pt x="1641" y="726"/>
                </a:lnTo>
                <a:lnTo>
                  <a:pt x="1641" y="727"/>
                </a:lnTo>
                <a:lnTo>
                  <a:pt x="1641" y="729"/>
                </a:lnTo>
                <a:lnTo>
                  <a:pt x="1641" y="730"/>
                </a:lnTo>
                <a:lnTo>
                  <a:pt x="1642" y="730"/>
                </a:lnTo>
                <a:lnTo>
                  <a:pt x="1642" y="731"/>
                </a:lnTo>
                <a:lnTo>
                  <a:pt x="1643" y="732"/>
                </a:lnTo>
                <a:lnTo>
                  <a:pt x="1643" y="733"/>
                </a:lnTo>
                <a:lnTo>
                  <a:pt x="1643" y="734"/>
                </a:lnTo>
                <a:lnTo>
                  <a:pt x="1645" y="736"/>
                </a:lnTo>
                <a:lnTo>
                  <a:pt x="1645" y="737"/>
                </a:lnTo>
                <a:lnTo>
                  <a:pt x="1643" y="737"/>
                </a:lnTo>
                <a:lnTo>
                  <a:pt x="1642" y="738"/>
                </a:lnTo>
                <a:lnTo>
                  <a:pt x="1641" y="738"/>
                </a:lnTo>
                <a:lnTo>
                  <a:pt x="1641" y="737"/>
                </a:lnTo>
                <a:lnTo>
                  <a:pt x="1640" y="737"/>
                </a:lnTo>
                <a:lnTo>
                  <a:pt x="1639" y="736"/>
                </a:lnTo>
                <a:lnTo>
                  <a:pt x="1637" y="736"/>
                </a:lnTo>
                <a:lnTo>
                  <a:pt x="1637" y="734"/>
                </a:lnTo>
                <a:lnTo>
                  <a:pt x="1636" y="734"/>
                </a:lnTo>
                <a:lnTo>
                  <a:pt x="1635" y="734"/>
                </a:lnTo>
                <a:lnTo>
                  <a:pt x="1634" y="734"/>
                </a:lnTo>
                <a:lnTo>
                  <a:pt x="1633" y="734"/>
                </a:lnTo>
                <a:lnTo>
                  <a:pt x="1632" y="734"/>
                </a:lnTo>
                <a:lnTo>
                  <a:pt x="1632" y="733"/>
                </a:lnTo>
                <a:lnTo>
                  <a:pt x="1630" y="733"/>
                </a:lnTo>
                <a:lnTo>
                  <a:pt x="1629" y="732"/>
                </a:lnTo>
                <a:lnTo>
                  <a:pt x="1629" y="731"/>
                </a:lnTo>
                <a:lnTo>
                  <a:pt x="1628" y="730"/>
                </a:lnTo>
                <a:lnTo>
                  <a:pt x="1628" y="727"/>
                </a:lnTo>
                <a:lnTo>
                  <a:pt x="1628" y="726"/>
                </a:lnTo>
                <a:lnTo>
                  <a:pt x="1628" y="725"/>
                </a:lnTo>
                <a:lnTo>
                  <a:pt x="1628" y="724"/>
                </a:lnTo>
                <a:lnTo>
                  <a:pt x="1628" y="723"/>
                </a:lnTo>
                <a:lnTo>
                  <a:pt x="1629" y="723"/>
                </a:lnTo>
                <a:lnTo>
                  <a:pt x="1629" y="721"/>
                </a:lnTo>
                <a:lnTo>
                  <a:pt x="1629" y="720"/>
                </a:lnTo>
                <a:lnTo>
                  <a:pt x="1628" y="720"/>
                </a:lnTo>
                <a:lnTo>
                  <a:pt x="1627" y="720"/>
                </a:lnTo>
                <a:lnTo>
                  <a:pt x="1626" y="720"/>
                </a:lnTo>
                <a:lnTo>
                  <a:pt x="1626" y="719"/>
                </a:lnTo>
                <a:lnTo>
                  <a:pt x="1624" y="719"/>
                </a:lnTo>
                <a:lnTo>
                  <a:pt x="1624" y="718"/>
                </a:lnTo>
                <a:lnTo>
                  <a:pt x="1623" y="718"/>
                </a:lnTo>
                <a:lnTo>
                  <a:pt x="1622" y="717"/>
                </a:lnTo>
                <a:lnTo>
                  <a:pt x="1621" y="715"/>
                </a:lnTo>
                <a:lnTo>
                  <a:pt x="1620" y="714"/>
                </a:lnTo>
                <a:lnTo>
                  <a:pt x="1618" y="713"/>
                </a:lnTo>
                <a:lnTo>
                  <a:pt x="1617" y="712"/>
                </a:lnTo>
                <a:lnTo>
                  <a:pt x="1616" y="711"/>
                </a:lnTo>
                <a:lnTo>
                  <a:pt x="1615" y="711"/>
                </a:lnTo>
                <a:lnTo>
                  <a:pt x="1615" y="709"/>
                </a:lnTo>
                <a:lnTo>
                  <a:pt x="1615" y="708"/>
                </a:lnTo>
                <a:lnTo>
                  <a:pt x="1614" y="708"/>
                </a:lnTo>
                <a:lnTo>
                  <a:pt x="1614" y="707"/>
                </a:lnTo>
                <a:lnTo>
                  <a:pt x="1614" y="706"/>
                </a:lnTo>
                <a:lnTo>
                  <a:pt x="1614" y="705"/>
                </a:lnTo>
                <a:lnTo>
                  <a:pt x="1614" y="704"/>
                </a:lnTo>
                <a:lnTo>
                  <a:pt x="1614" y="702"/>
                </a:lnTo>
                <a:lnTo>
                  <a:pt x="1614" y="701"/>
                </a:lnTo>
                <a:lnTo>
                  <a:pt x="1614" y="699"/>
                </a:lnTo>
                <a:lnTo>
                  <a:pt x="1612" y="698"/>
                </a:lnTo>
                <a:lnTo>
                  <a:pt x="1612" y="696"/>
                </a:lnTo>
                <a:lnTo>
                  <a:pt x="1611" y="695"/>
                </a:lnTo>
                <a:lnTo>
                  <a:pt x="1611" y="693"/>
                </a:lnTo>
                <a:lnTo>
                  <a:pt x="1610" y="692"/>
                </a:lnTo>
                <a:lnTo>
                  <a:pt x="1610" y="690"/>
                </a:lnTo>
                <a:lnTo>
                  <a:pt x="1610" y="689"/>
                </a:lnTo>
                <a:lnTo>
                  <a:pt x="1610" y="688"/>
                </a:lnTo>
                <a:lnTo>
                  <a:pt x="1610" y="687"/>
                </a:lnTo>
                <a:lnTo>
                  <a:pt x="1610" y="685"/>
                </a:lnTo>
                <a:lnTo>
                  <a:pt x="1609" y="683"/>
                </a:lnTo>
                <a:lnTo>
                  <a:pt x="1609" y="682"/>
                </a:lnTo>
                <a:lnTo>
                  <a:pt x="1608" y="682"/>
                </a:lnTo>
                <a:lnTo>
                  <a:pt x="1606" y="681"/>
                </a:lnTo>
                <a:lnTo>
                  <a:pt x="1606" y="682"/>
                </a:lnTo>
                <a:lnTo>
                  <a:pt x="1606" y="683"/>
                </a:lnTo>
                <a:lnTo>
                  <a:pt x="1606" y="685"/>
                </a:lnTo>
                <a:lnTo>
                  <a:pt x="1606" y="686"/>
                </a:lnTo>
                <a:lnTo>
                  <a:pt x="1606" y="685"/>
                </a:lnTo>
                <a:lnTo>
                  <a:pt x="1606" y="686"/>
                </a:lnTo>
                <a:lnTo>
                  <a:pt x="1605" y="687"/>
                </a:lnTo>
                <a:lnTo>
                  <a:pt x="1605" y="686"/>
                </a:lnTo>
                <a:lnTo>
                  <a:pt x="1604" y="686"/>
                </a:lnTo>
                <a:lnTo>
                  <a:pt x="1603" y="685"/>
                </a:lnTo>
                <a:lnTo>
                  <a:pt x="1602" y="685"/>
                </a:lnTo>
                <a:lnTo>
                  <a:pt x="1601" y="683"/>
                </a:lnTo>
                <a:lnTo>
                  <a:pt x="1601" y="682"/>
                </a:lnTo>
                <a:lnTo>
                  <a:pt x="1601" y="681"/>
                </a:lnTo>
                <a:lnTo>
                  <a:pt x="1599" y="681"/>
                </a:lnTo>
                <a:lnTo>
                  <a:pt x="1599" y="680"/>
                </a:lnTo>
                <a:lnTo>
                  <a:pt x="1599" y="677"/>
                </a:lnTo>
                <a:lnTo>
                  <a:pt x="1599" y="676"/>
                </a:lnTo>
                <a:lnTo>
                  <a:pt x="1601" y="676"/>
                </a:lnTo>
                <a:lnTo>
                  <a:pt x="1601" y="675"/>
                </a:lnTo>
                <a:lnTo>
                  <a:pt x="1599" y="674"/>
                </a:lnTo>
                <a:lnTo>
                  <a:pt x="1601" y="674"/>
                </a:lnTo>
                <a:lnTo>
                  <a:pt x="1602" y="673"/>
                </a:lnTo>
                <a:lnTo>
                  <a:pt x="1603" y="673"/>
                </a:lnTo>
                <a:lnTo>
                  <a:pt x="1604" y="673"/>
                </a:lnTo>
                <a:lnTo>
                  <a:pt x="1605" y="671"/>
                </a:lnTo>
                <a:lnTo>
                  <a:pt x="1606" y="671"/>
                </a:lnTo>
                <a:lnTo>
                  <a:pt x="1608" y="671"/>
                </a:lnTo>
                <a:lnTo>
                  <a:pt x="1608" y="670"/>
                </a:lnTo>
                <a:lnTo>
                  <a:pt x="1609" y="670"/>
                </a:lnTo>
                <a:lnTo>
                  <a:pt x="1609" y="669"/>
                </a:lnTo>
                <a:lnTo>
                  <a:pt x="1610" y="668"/>
                </a:lnTo>
                <a:lnTo>
                  <a:pt x="1610" y="667"/>
                </a:lnTo>
                <a:lnTo>
                  <a:pt x="1611" y="667"/>
                </a:lnTo>
                <a:lnTo>
                  <a:pt x="1611" y="665"/>
                </a:lnTo>
                <a:lnTo>
                  <a:pt x="1611" y="664"/>
                </a:lnTo>
                <a:lnTo>
                  <a:pt x="1611" y="663"/>
                </a:lnTo>
                <a:lnTo>
                  <a:pt x="1612" y="663"/>
                </a:lnTo>
                <a:lnTo>
                  <a:pt x="1614" y="663"/>
                </a:lnTo>
                <a:lnTo>
                  <a:pt x="1614" y="662"/>
                </a:lnTo>
                <a:lnTo>
                  <a:pt x="1615" y="661"/>
                </a:lnTo>
                <a:lnTo>
                  <a:pt x="1615" y="660"/>
                </a:lnTo>
                <a:lnTo>
                  <a:pt x="1616" y="660"/>
                </a:lnTo>
                <a:lnTo>
                  <a:pt x="1616" y="658"/>
                </a:lnTo>
                <a:lnTo>
                  <a:pt x="1616" y="657"/>
                </a:lnTo>
                <a:lnTo>
                  <a:pt x="1617" y="657"/>
                </a:lnTo>
                <a:lnTo>
                  <a:pt x="1617" y="656"/>
                </a:lnTo>
                <a:lnTo>
                  <a:pt x="1618" y="656"/>
                </a:lnTo>
                <a:lnTo>
                  <a:pt x="1620" y="656"/>
                </a:lnTo>
                <a:lnTo>
                  <a:pt x="1621" y="656"/>
                </a:lnTo>
                <a:lnTo>
                  <a:pt x="1622" y="656"/>
                </a:lnTo>
                <a:close/>
                <a:moveTo>
                  <a:pt x="983" y="648"/>
                </a:moveTo>
                <a:lnTo>
                  <a:pt x="984" y="649"/>
                </a:lnTo>
                <a:lnTo>
                  <a:pt x="984" y="650"/>
                </a:lnTo>
                <a:lnTo>
                  <a:pt x="985" y="651"/>
                </a:lnTo>
                <a:lnTo>
                  <a:pt x="986" y="651"/>
                </a:lnTo>
                <a:lnTo>
                  <a:pt x="986" y="652"/>
                </a:lnTo>
                <a:lnTo>
                  <a:pt x="986" y="654"/>
                </a:lnTo>
                <a:lnTo>
                  <a:pt x="987" y="655"/>
                </a:lnTo>
                <a:lnTo>
                  <a:pt x="989" y="656"/>
                </a:lnTo>
                <a:lnTo>
                  <a:pt x="989" y="658"/>
                </a:lnTo>
                <a:lnTo>
                  <a:pt x="989" y="660"/>
                </a:lnTo>
                <a:lnTo>
                  <a:pt x="989" y="661"/>
                </a:lnTo>
                <a:lnTo>
                  <a:pt x="989" y="662"/>
                </a:lnTo>
                <a:lnTo>
                  <a:pt x="989" y="663"/>
                </a:lnTo>
                <a:lnTo>
                  <a:pt x="987" y="663"/>
                </a:lnTo>
                <a:lnTo>
                  <a:pt x="987" y="664"/>
                </a:lnTo>
                <a:lnTo>
                  <a:pt x="987" y="665"/>
                </a:lnTo>
                <a:lnTo>
                  <a:pt x="987" y="667"/>
                </a:lnTo>
                <a:lnTo>
                  <a:pt x="987" y="668"/>
                </a:lnTo>
                <a:lnTo>
                  <a:pt x="986" y="668"/>
                </a:lnTo>
                <a:lnTo>
                  <a:pt x="986" y="669"/>
                </a:lnTo>
                <a:lnTo>
                  <a:pt x="985" y="670"/>
                </a:lnTo>
                <a:lnTo>
                  <a:pt x="985" y="671"/>
                </a:lnTo>
                <a:lnTo>
                  <a:pt x="984" y="671"/>
                </a:lnTo>
                <a:lnTo>
                  <a:pt x="984" y="673"/>
                </a:lnTo>
                <a:lnTo>
                  <a:pt x="984" y="674"/>
                </a:lnTo>
                <a:lnTo>
                  <a:pt x="984" y="675"/>
                </a:lnTo>
                <a:lnTo>
                  <a:pt x="985" y="676"/>
                </a:lnTo>
                <a:lnTo>
                  <a:pt x="986" y="677"/>
                </a:lnTo>
                <a:lnTo>
                  <a:pt x="989" y="677"/>
                </a:lnTo>
                <a:lnTo>
                  <a:pt x="990" y="677"/>
                </a:lnTo>
                <a:lnTo>
                  <a:pt x="990" y="676"/>
                </a:lnTo>
                <a:lnTo>
                  <a:pt x="991" y="674"/>
                </a:lnTo>
                <a:lnTo>
                  <a:pt x="992" y="673"/>
                </a:lnTo>
                <a:lnTo>
                  <a:pt x="993" y="671"/>
                </a:lnTo>
                <a:lnTo>
                  <a:pt x="993" y="673"/>
                </a:lnTo>
                <a:lnTo>
                  <a:pt x="993" y="674"/>
                </a:lnTo>
                <a:lnTo>
                  <a:pt x="993" y="675"/>
                </a:lnTo>
                <a:lnTo>
                  <a:pt x="993" y="676"/>
                </a:lnTo>
                <a:lnTo>
                  <a:pt x="994" y="677"/>
                </a:lnTo>
                <a:lnTo>
                  <a:pt x="994" y="679"/>
                </a:lnTo>
                <a:lnTo>
                  <a:pt x="993" y="680"/>
                </a:lnTo>
                <a:lnTo>
                  <a:pt x="993" y="681"/>
                </a:lnTo>
                <a:lnTo>
                  <a:pt x="992" y="682"/>
                </a:lnTo>
                <a:lnTo>
                  <a:pt x="992" y="683"/>
                </a:lnTo>
                <a:lnTo>
                  <a:pt x="991" y="685"/>
                </a:lnTo>
                <a:lnTo>
                  <a:pt x="990" y="685"/>
                </a:lnTo>
                <a:lnTo>
                  <a:pt x="990" y="686"/>
                </a:lnTo>
                <a:lnTo>
                  <a:pt x="989" y="686"/>
                </a:lnTo>
                <a:lnTo>
                  <a:pt x="987" y="687"/>
                </a:lnTo>
                <a:lnTo>
                  <a:pt x="986" y="687"/>
                </a:lnTo>
                <a:lnTo>
                  <a:pt x="985" y="687"/>
                </a:lnTo>
                <a:lnTo>
                  <a:pt x="985" y="686"/>
                </a:lnTo>
                <a:lnTo>
                  <a:pt x="984" y="685"/>
                </a:lnTo>
                <a:lnTo>
                  <a:pt x="984" y="683"/>
                </a:lnTo>
                <a:lnTo>
                  <a:pt x="985" y="683"/>
                </a:lnTo>
                <a:lnTo>
                  <a:pt x="985" y="682"/>
                </a:lnTo>
                <a:lnTo>
                  <a:pt x="986" y="681"/>
                </a:lnTo>
                <a:lnTo>
                  <a:pt x="986" y="680"/>
                </a:lnTo>
                <a:lnTo>
                  <a:pt x="985" y="680"/>
                </a:lnTo>
                <a:lnTo>
                  <a:pt x="984" y="680"/>
                </a:lnTo>
                <a:lnTo>
                  <a:pt x="984" y="681"/>
                </a:lnTo>
                <a:lnTo>
                  <a:pt x="983" y="681"/>
                </a:lnTo>
                <a:lnTo>
                  <a:pt x="983" y="680"/>
                </a:lnTo>
                <a:lnTo>
                  <a:pt x="981" y="680"/>
                </a:lnTo>
                <a:lnTo>
                  <a:pt x="980" y="681"/>
                </a:lnTo>
                <a:lnTo>
                  <a:pt x="980" y="682"/>
                </a:lnTo>
                <a:lnTo>
                  <a:pt x="979" y="683"/>
                </a:lnTo>
                <a:lnTo>
                  <a:pt x="979" y="685"/>
                </a:lnTo>
                <a:lnTo>
                  <a:pt x="979" y="686"/>
                </a:lnTo>
                <a:lnTo>
                  <a:pt x="978" y="687"/>
                </a:lnTo>
                <a:lnTo>
                  <a:pt x="978" y="688"/>
                </a:lnTo>
                <a:lnTo>
                  <a:pt x="977" y="688"/>
                </a:lnTo>
                <a:lnTo>
                  <a:pt x="975" y="688"/>
                </a:lnTo>
                <a:lnTo>
                  <a:pt x="974" y="687"/>
                </a:lnTo>
                <a:lnTo>
                  <a:pt x="973" y="687"/>
                </a:lnTo>
                <a:lnTo>
                  <a:pt x="973" y="686"/>
                </a:lnTo>
                <a:lnTo>
                  <a:pt x="973" y="685"/>
                </a:lnTo>
                <a:lnTo>
                  <a:pt x="973" y="683"/>
                </a:lnTo>
                <a:lnTo>
                  <a:pt x="973" y="682"/>
                </a:lnTo>
                <a:lnTo>
                  <a:pt x="973" y="681"/>
                </a:lnTo>
                <a:lnTo>
                  <a:pt x="973" y="680"/>
                </a:lnTo>
                <a:lnTo>
                  <a:pt x="973" y="679"/>
                </a:lnTo>
                <a:lnTo>
                  <a:pt x="973" y="677"/>
                </a:lnTo>
                <a:lnTo>
                  <a:pt x="973" y="676"/>
                </a:lnTo>
                <a:lnTo>
                  <a:pt x="973" y="675"/>
                </a:lnTo>
                <a:lnTo>
                  <a:pt x="973" y="674"/>
                </a:lnTo>
                <a:lnTo>
                  <a:pt x="974" y="673"/>
                </a:lnTo>
                <a:lnTo>
                  <a:pt x="974" y="671"/>
                </a:lnTo>
                <a:lnTo>
                  <a:pt x="974" y="670"/>
                </a:lnTo>
                <a:lnTo>
                  <a:pt x="973" y="669"/>
                </a:lnTo>
                <a:lnTo>
                  <a:pt x="972" y="669"/>
                </a:lnTo>
                <a:lnTo>
                  <a:pt x="971" y="668"/>
                </a:lnTo>
                <a:lnTo>
                  <a:pt x="971" y="667"/>
                </a:lnTo>
                <a:lnTo>
                  <a:pt x="969" y="667"/>
                </a:lnTo>
                <a:lnTo>
                  <a:pt x="969" y="665"/>
                </a:lnTo>
                <a:lnTo>
                  <a:pt x="969" y="664"/>
                </a:lnTo>
                <a:lnTo>
                  <a:pt x="969" y="663"/>
                </a:lnTo>
                <a:lnTo>
                  <a:pt x="968" y="662"/>
                </a:lnTo>
                <a:lnTo>
                  <a:pt x="968" y="661"/>
                </a:lnTo>
                <a:lnTo>
                  <a:pt x="968" y="660"/>
                </a:lnTo>
                <a:lnTo>
                  <a:pt x="968" y="658"/>
                </a:lnTo>
                <a:lnTo>
                  <a:pt x="968" y="657"/>
                </a:lnTo>
                <a:lnTo>
                  <a:pt x="968" y="656"/>
                </a:lnTo>
                <a:lnTo>
                  <a:pt x="967" y="654"/>
                </a:lnTo>
                <a:lnTo>
                  <a:pt x="967" y="652"/>
                </a:lnTo>
                <a:lnTo>
                  <a:pt x="968" y="652"/>
                </a:lnTo>
                <a:lnTo>
                  <a:pt x="968" y="651"/>
                </a:lnTo>
                <a:lnTo>
                  <a:pt x="969" y="650"/>
                </a:lnTo>
                <a:lnTo>
                  <a:pt x="971" y="649"/>
                </a:lnTo>
                <a:lnTo>
                  <a:pt x="972" y="648"/>
                </a:lnTo>
                <a:lnTo>
                  <a:pt x="973" y="648"/>
                </a:lnTo>
                <a:lnTo>
                  <a:pt x="973" y="646"/>
                </a:lnTo>
                <a:lnTo>
                  <a:pt x="974" y="646"/>
                </a:lnTo>
                <a:lnTo>
                  <a:pt x="975" y="646"/>
                </a:lnTo>
                <a:lnTo>
                  <a:pt x="977" y="648"/>
                </a:lnTo>
                <a:lnTo>
                  <a:pt x="978" y="648"/>
                </a:lnTo>
                <a:lnTo>
                  <a:pt x="979" y="648"/>
                </a:lnTo>
                <a:lnTo>
                  <a:pt x="980" y="648"/>
                </a:lnTo>
                <a:lnTo>
                  <a:pt x="981" y="646"/>
                </a:lnTo>
                <a:lnTo>
                  <a:pt x="983" y="646"/>
                </a:lnTo>
                <a:lnTo>
                  <a:pt x="983" y="648"/>
                </a:lnTo>
                <a:close/>
                <a:moveTo>
                  <a:pt x="784" y="632"/>
                </a:moveTo>
                <a:lnTo>
                  <a:pt x="783" y="632"/>
                </a:lnTo>
                <a:lnTo>
                  <a:pt x="781" y="632"/>
                </a:lnTo>
                <a:lnTo>
                  <a:pt x="781" y="631"/>
                </a:lnTo>
                <a:lnTo>
                  <a:pt x="783" y="630"/>
                </a:lnTo>
                <a:lnTo>
                  <a:pt x="784" y="630"/>
                </a:lnTo>
                <a:lnTo>
                  <a:pt x="784" y="631"/>
                </a:lnTo>
                <a:lnTo>
                  <a:pt x="784" y="632"/>
                </a:lnTo>
                <a:close/>
                <a:moveTo>
                  <a:pt x="640" y="498"/>
                </a:moveTo>
                <a:lnTo>
                  <a:pt x="638" y="498"/>
                </a:lnTo>
                <a:lnTo>
                  <a:pt x="637" y="498"/>
                </a:lnTo>
                <a:lnTo>
                  <a:pt x="637" y="496"/>
                </a:lnTo>
                <a:lnTo>
                  <a:pt x="638" y="496"/>
                </a:lnTo>
                <a:lnTo>
                  <a:pt x="638" y="498"/>
                </a:lnTo>
                <a:lnTo>
                  <a:pt x="640" y="498"/>
                </a:lnTo>
                <a:close/>
                <a:moveTo>
                  <a:pt x="560" y="452"/>
                </a:moveTo>
                <a:lnTo>
                  <a:pt x="559" y="452"/>
                </a:lnTo>
                <a:lnTo>
                  <a:pt x="557" y="452"/>
                </a:lnTo>
                <a:lnTo>
                  <a:pt x="559" y="451"/>
                </a:lnTo>
                <a:lnTo>
                  <a:pt x="559" y="450"/>
                </a:lnTo>
                <a:lnTo>
                  <a:pt x="560" y="450"/>
                </a:lnTo>
                <a:lnTo>
                  <a:pt x="561" y="451"/>
                </a:lnTo>
                <a:lnTo>
                  <a:pt x="560" y="452"/>
                </a:lnTo>
                <a:close/>
                <a:moveTo>
                  <a:pt x="831" y="410"/>
                </a:moveTo>
                <a:lnTo>
                  <a:pt x="830" y="410"/>
                </a:lnTo>
                <a:lnTo>
                  <a:pt x="830" y="408"/>
                </a:lnTo>
                <a:lnTo>
                  <a:pt x="829" y="408"/>
                </a:lnTo>
                <a:lnTo>
                  <a:pt x="829" y="407"/>
                </a:lnTo>
                <a:lnTo>
                  <a:pt x="829" y="406"/>
                </a:lnTo>
                <a:lnTo>
                  <a:pt x="830" y="406"/>
                </a:lnTo>
                <a:lnTo>
                  <a:pt x="831" y="408"/>
                </a:lnTo>
                <a:lnTo>
                  <a:pt x="833" y="410"/>
                </a:lnTo>
                <a:lnTo>
                  <a:pt x="831" y="410"/>
                </a:lnTo>
                <a:close/>
                <a:moveTo>
                  <a:pt x="466" y="392"/>
                </a:moveTo>
                <a:lnTo>
                  <a:pt x="467" y="393"/>
                </a:lnTo>
                <a:lnTo>
                  <a:pt x="468" y="396"/>
                </a:lnTo>
                <a:lnTo>
                  <a:pt x="468" y="399"/>
                </a:lnTo>
                <a:lnTo>
                  <a:pt x="468" y="401"/>
                </a:lnTo>
                <a:lnTo>
                  <a:pt x="468" y="402"/>
                </a:lnTo>
                <a:lnTo>
                  <a:pt x="468" y="404"/>
                </a:lnTo>
                <a:lnTo>
                  <a:pt x="468" y="405"/>
                </a:lnTo>
                <a:lnTo>
                  <a:pt x="468" y="404"/>
                </a:lnTo>
                <a:lnTo>
                  <a:pt x="468" y="405"/>
                </a:lnTo>
                <a:lnTo>
                  <a:pt x="467" y="405"/>
                </a:lnTo>
                <a:lnTo>
                  <a:pt x="467" y="406"/>
                </a:lnTo>
                <a:lnTo>
                  <a:pt x="466" y="406"/>
                </a:lnTo>
                <a:lnTo>
                  <a:pt x="466" y="407"/>
                </a:lnTo>
                <a:lnTo>
                  <a:pt x="466" y="408"/>
                </a:lnTo>
                <a:lnTo>
                  <a:pt x="465" y="410"/>
                </a:lnTo>
                <a:lnTo>
                  <a:pt x="463" y="411"/>
                </a:lnTo>
                <a:lnTo>
                  <a:pt x="462" y="411"/>
                </a:lnTo>
                <a:lnTo>
                  <a:pt x="462" y="412"/>
                </a:lnTo>
                <a:lnTo>
                  <a:pt x="462" y="413"/>
                </a:lnTo>
                <a:lnTo>
                  <a:pt x="462" y="414"/>
                </a:lnTo>
                <a:lnTo>
                  <a:pt x="462" y="416"/>
                </a:lnTo>
                <a:lnTo>
                  <a:pt x="462" y="417"/>
                </a:lnTo>
                <a:lnTo>
                  <a:pt x="463" y="417"/>
                </a:lnTo>
                <a:lnTo>
                  <a:pt x="463" y="418"/>
                </a:lnTo>
                <a:lnTo>
                  <a:pt x="465" y="419"/>
                </a:lnTo>
                <a:lnTo>
                  <a:pt x="465" y="420"/>
                </a:lnTo>
                <a:lnTo>
                  <a:pt x="465" y="421"/>
                </a:lnTo>
                <a:lnTo>
                  <a:pt x="466" y="423"/>
                </a:lnTo>
                <a:lnTo>
                  <a:pt x="466" y="424"/>
                </a:lnTo>
                <a:lnTo>
                  <a:pt x="467" y="426"/>
                </a:lnTo>
                <a:lnTo>
                  <a:pt x="467" y="427"/>
                </a:lnTo>
                <a:lnTo>
                  <a:pt x="467" y="429"/>
                </a:lnTo>
                <a:lnTo>
                  <a:pt x="467" y="430"/>
                </a:lnTo>
                <a:lnTo>
                  <a:pt x="468" y="430"/>
                </a:lnTo>
                <a:lnTo>
                  <a:pt x="469" y="431"/>
                </a:lnTo>
                <a:lnTo>
                  <a:pt x="471" y="432"/>
                </a:lnTo>
                <a:lnTo>
                  <a:pt x="472" y="432"/>
                </a:lnTo>
                <a:lnTo>
                  <a:pt x="473" y="432"/>
                </a:lnTo>
                <a:lnTo>
                  <a:pt x="474" y="432"/>
                </a:lnTo>
                <a:lnTo>
                  <a:pt x="474" y="433"/>
                </a:lnTo>
                <a:lnTo>
                  <a:pt x="477" y="433"/>
                </a:lnTo>
                <a:lnTo>
                  <a:pt x="478" y="432"/>
                </a:lnTo>
                <a:lnTo>
                  <a:pt x="479" y="432"/>
                </a:lnTo>
                <a:lnTo>
                  <a:pt x="480" y="432"/>
                </a:lnTo>
                <a:lnTo>
                  <a:pt x="481" y="432"/>
                </a:lnTo>
                <a:lnTo>
                  <a:pt x="482" y="432"/>
                </a:lnTo>
                <a:lnTo>
                  <a:pt x="485" y="432"/>
                </a:lnTo>
                <a:lnTo>
                  <a:pt x="486" y="432"/>
                </a:lnTo>
                <a:lnTo>
                  <a:pt x="487" y="432"/>
                </a:lnTo>
                <a:lnTo>
                  <a:pt x="488" y="433"/>
                </a:lnTo>
                <a:lnTo>
                  <a:pt x="490" y="435"/>
                </a:lnTo>
                <a:lnTo>
                  <a:pt x="491" y="436"/>
                </a:lnTo>
                <a:lnTo>
                  <a:pt x="492" y="436"/>
                </a:lnTo>
                <a:lnTo>
                  <a:pt x="493" y="436"/>
                </a:lnTo>
                <a:lnTo>
                  <a:pt x="493" y="437"/>
                </a:lnTo>
                <a:lnTo>
                  <a:pt x="493" y="436"/>
                </a:lnTo>
                <a:lnTo>
                  <a:pt x="494" y="436"/>
                </a:lnTo>
                <a:lnTo>
                  <a:pt x="494" y="437"/>
                </a:lnTo>
                <a:lnTo>
                  <a:pt x="496" y="437"/>
                </a:lnTo>
                <a:lnTo>
                  <a:pt x="497" y="437"/>
                </a:lnTo>
                <a:lnTo>
                  <a:pt x="497" y="438"/>
                </a:lnTo>
                <a:lnTo>
                  <a:pt x="497" y="439"/>
                </a:lnTo>
                <a:lnTo>
                  <a:pt x="497" y="441"/>
                </a:lnTo>
                <a:lnTo>
                  <a:pt x="496" y="441"/>
                </a:lnTo>
                <a:lnTo>
                  <a:pt x="497" y="442"/>
                </a:lnTo>
                <a:lnTo>
                  <a:pt x="497" y="443"/>
                </a:lnTo>
                <a:lnTo>
                  <a:pt x="497" y="444"/>
                </a:lnTo>
                <a:lnTo>
                  <a:pt x="496" y="445"/>
                </a:lnTo>
                <a:lnTo>
                  <a:pt x="496" y="448"/>
                </a:lnTo>
                <a:lnTo>
                  <a:pt x="496" y="449"/>
                </a:lnTo>
                <a:lnTo>
                  <a:pt x="496" y="450"/>
                </a:lnTo>
                <a:lnTo>
                  <a:pt x="496" y="451"/>
                </a:lnTo>
                <a:lnTo>
                  <a:pt x="496" y="452"/>
                </a:lnTo>
                <a:lnTo>
                  <a:pt x="496" y="455"/>
                </a:lnTo>
                <a:lnTo>
                  <a:pt x="496" y="457"/>
                </a:lnTo>
                <a:lnTo>
                  <a:pt x="496" y="458"/>
                </a:lnTo>
                <a:lnTo>
                  <a:pt x="496" y="460"/>
                </a:lnTo>
                <a:lnTo>
                  <a:pt x="496" y="462"/>
                </a:lnTo>
                <a:lnTo>
                  <a:pt x="496" y="463"/>
                </a:lnTo>
                <a:lnTo>
                  <a:pt x="496" y="464"/>
                </a:lnTo>
                <a:lnTo>
                  <a:pt x="494" y="466"/>
                </a:lnTo>
                <a:lnTo>
                  <a:pt x="494" y="467"/>
                </a:lnTo>
                <a:lnTo>
                  <a:pt x="494" y="468"/>
                </a:lnTo>
                <a:lnTo>
                  <a:pt x="494" y="469"/>
                </a:lnTo>
                <a:lnTo>
                  <a:pt x="494" y="470"/>
                </a:lnTo>
                <a:lnTo>
                  <a:pt x="493" y="470"/>
                </a:lnTo>
                <a:lnTo>
                  <a:pt x="493" y="471"/>
                </a:lnTo>
                <a:lnTo>
                  <a:pt x="494" y="471"/>
                </a:lnTo>
                <a:lnTo>
                  <a:pt x="496" y="471"/>
                </a:lnTo>
                <a:lnTo>
                  <a:pt x="497" y="471"/>
                </a:lnTo>
                <a:lnTo>
                  <a:pt x="497" y="470"/>
                </a:lnTo>
                <a:lnTo>
                  <a:pt x="497" y="469"/>
                </a:lnTo>
                <a:lnTo>
                  <a:pt x="498" y="469"/>
                </a:lnTo>
                <a:lnTo>
                  <a:pt x="498" y="468"/>
                </a:lnTo>
                <a:lnTo>
                  <a:pt x="498" y="467"/>
                </a:lnTo>
                <a:lnTo>
                  <a:pt x="497" y="467"/>
                </a:lnTo>
                <a:lnTo>
                  <a:pt x="497" y="466"/>
                </a:lnTo>
                <a:lnTo>
                  <a:pt x="498" y="466"/>
                </a:lnTo>
                <a:lnTo>
                  <a:pt x="498" y="464"/>
                </a:lnTo>
                <a:lnTo>
                  <a:pt x="499" y="464"/>
                </a:lnTo>
                <a:lnTo>
                  <a:pt x="500" y="464"/>
                </a:lnTo>
                <a:lnTo>
                  <a:pt x="500" y="466"/>
                </a:lnTo>
                <a:lnTo>
                  <a:pt x="502" y="466"/>
                </a:lnTo>
                <a:lnTo>
                  <a:pt x="503" y="466"/>
                </a:lnTo>
                <a:lnTo>
                  <a:pt x="504" y="466"/>
                </a:lnTo>
                <a:lnTo>
                  <a:pt x="504" y="467"/>
                </a:lnTo>
                <a:lnTo>
                  <a:pt x="503" y="467"/>
                </a:lnTo>
                <a:lnTo>
                  <a:pt x="504" y="467"/>
                </a:lnTo>
                <a:lnTo>
                  <a:pt x="503" y="467"/>
                </a:lnTo>
                <a:lnTo>
                  <a:pt x="503" y="468"/>
                </a:lnTo>
                <a:lnTo>
                  <a:pt x="504" y="468"/>
                </a:lnTo>
                <a:lnTo>
                  <a:pt x="504" y="469"/>
                </a:lnTo>
                <a:lnTo>
                  <a:pt x="505" y="469"/>
                </a:lnTo>
                <a:lnTo>
                  <a:pt x="506" y="470"/>
                </a:lnTo>
                <a:lnTo>
                  <a:pt x="505" y="470"/>
                </a:lnTo>
                <a:lnTo>
                  <a:pt x="505" y="471"/>
                </a:lnTo>
                <a:lnTo>
                  <a:pt x="506" y="473"/>
                </a:lnTo>
                <a:lnTo>
                  <a:pt x="507" y="473"/>
                </a:lnTo>
                <a:lnTo>
                  <a:pt x="509" y="473"/>
                </a:lnTo>
                <a:lnTo>
                  <a:pt x="509" y="474"/>
                </a:lnTo>
                <a:lnTo>
                  <a:pt x="510" y="474"/>
                </a:lnTo>
                <a:lnTo>
                  <a:pt x="510" y="475"/>
                </a:lnTo>
                <a:lnTo>
                  <a:pt x="511" y="475"/>
                </a:lnTo>
                <a:lnTo>
                  <a:pt x="511" y="476"/>
                </a:lnTo>
                <a:lnTo>
                  <a:pt x="515" y="479"/>
                </a:lnTo>
                <a:lnTo>
                  <a:pt x="515" y="480"/>
                </a:lnTo>
                <a:lnTo>
                  <a:pt x="516" y="480"/>
                </a:lnTo>
                <a:lnTo>
                  <a:pt x="516" y="481"/>
                </a:lnTo>
                <a:lnTo>
                  <a:pt x="517" y="482"/>
                </a:lnTo>
                <a:lnTo>
                  <a:pt x="517" y="483"/>
                </a:lnTo>
                <a:lnTo>
                  <a:pt x="516" y="485"/>
                </a:lnTo>
                <a:lnTo>
                  <a:pt x="516" y="486"/>
                </a:lnTo>
                <a:lnTo>
                  <a:pt x="516" y="487"/>
                </a:lnTo>
                <a:lnTo>
                  <a:pt x="516" y="488"/>
                </a:lnTo>
                <a:lnTo>
                  <a:pt x="515" y="488"/>
                </a:lnTo>
                <a:lnTo>
                  <a:pt x="515" y="491"/>
                </a:lnTo>
                <a:lnTo>
                  <a:pt x="515" y="492"/>
                </a:lnTo>
                <a:lnTo>
                  <a:pt x="515" y="493"/>
                </a:lnTo>
                <a:lnTo>
                  <a:pt x="513" y="493"/>
                </a:lnTo>
                <a:lnTo>
                  <a:pt x="513" y="494"/>
                </a:lnTo>
                <a:lnTo>
                  <a:pt x="513" y="495"/>
                </a:lnTo>
                <a:lnTo>
                  <a:pt x="513" y="496"/>
                </a:lnTo>
                <a:lnTo>
                  <a:pt x="513" y="498"/>
                </a:lnTo>
                <a:lnTo>
                  <a:pt x="513" y="499"/>
                </a:lnTo>
                <a:lnTo>
                  <a:pt x="513" y="500"/>
                </a:lnTo>
                <a:lnTo>
                  <a:pt x="513" y="501"/>
                </a:lnTo>
                <a:lnTo>
                  <a:pt x="512" y="502"/>
                </a:lnTo>
                <a:lnTo>
                  <a:pt x="512" y="504"/>
                </a:lnTo>
                <a:lnTo>
                  <a:pt x="512" y="506"/>
                </a:lnTo>
                <a:lnTo>
                  <a:pt x="512" y="507"/>
                </a:lnTo>
                <a:lnTo>
                  <a:pt x="512" y="508"/>
                </a:lnTo>
                <a:lnTo>
                  <a:pt x="511" y="508"/>
                </a:lnTo>
                <a:lnTo>
                  <a:pt x="511" y="510"/>
                </a:lnTo>
                <a:lnTo>
                  <a:pt x="511" y="511"/>
                </a:lnTo>
                <a:lnTo>
                  <a:pt x="511" y="512"/>
                </a:lnTo>
                <a:lnTo>
                  <a:pt x="510" y="512"/>
                </a:lnTo>
                <a:lnTo>
                  <a:pt x="510" y="513"/>
                </a:lnTo>
                <a:lnTo>
                  <a:pt x="510" y="514"/>
                </a:lnTo>
                <a:lnTo>
                  <a:pt x="509" y="515"/>
                </a:lnTo>
                <a:lnTo>
                  <a:pt x="509" y="517"/>
                </a:lnTo>
                <a:lnTo>
                  <a:pt x="507" y="519"/>
                </a:lnTo>
                <a:lnTo>
                  <a:pt x="507" y="520"/>
                </a:lnTo>
                <a:lnTo>
                  <a:pt x="507" y="521"/>
                </a:lnTo>
                <a:lnTo>
                  <a:pt x="506" y="521"/>
                </a:lnTo>
                <a:lnTo>
                  <a:pt x="506" y="523"/>
                </a:lnTo>
                <a:lnTo>
                  <a:pt x="506" y="524"/>
                </a:lnTo>
                <a:lnTo>
                  <a:pt x="506" y="525"/>
                </a:lnTo>
                <a:lnTo>
                  <a:pt x="506" y="526"/>
                </a:lnTo>
                <a:lnTo>
                  <a:pt x="506" y="527"/>
                </a:lnTo>
                <a:lnTo>
                  <a:pt x="506" y="529"/>
                </a:lnTo>
                <a:lnTo>
                  <a:pt x="506" y="530"/>
                </a:lnTo>
                <a:lnTo>
                  <a:pt x="506" y="531"/>
                </a:lnTo>
                <a:lnTo>
                  <a:pt x="505" y="532"/>
                </a:lnTo>
                <a:lnTo>
                  <a:pt x="505" y="533"/>
                </a:lnTo>
                <a:lnTo>
                  <a:pt x="506" y="535"/>
                </a:lnTo>
                <a:lnTo>
                  <a:pt x="505" y="536"/>
                </a:lnTo>
                <a:lnTo>
                  <a:pt x="505" y="537"/>
                </a:lnTo>
                <a:lnTo>
                  <a:pt x="505" y="538"/>
                </a:lnTo>
                <a:lnTo>
                  <a:pt x="505" y="539"/>
                </a:lnTo>
                <a:lnTo>
                  <a:pt x="505" y="540"/>
                </a:lnTo>
                <a:lnTo>
                  <a:pt x="505" y="542"/>
                </a:lnTo>
                <a:lnTo>
                  <a:pt x="504" y="543"/>
                </a:lnTo>
                <a:lnTo>
                  <a:pt x="504" y="544"/>
                </a:lnTo>
                <a:lnTo>
                  <a:pt x="504" y="545"/>
                </a:lnTo>
                <a:lnTo>
                  <a:pt x="505" y="545"/>
                </a:lnTo>
                <a:lnTo>
                  <a:pt x="505" y="546"/>
                </a:lnTo>
                <a:lnTo>
                  <a:pt x="505" y="548"/>
                </a:lnTo>
                <a:lnTo>
                  <a:pt x="506" y="549"/>
                </a:lnTo>
                <a:lnTo>
                  <a:pt x="506" y="550"/>
                </a:lnTo>
                <a:lnTo>
                  <a:pt x="507" y="550"/>
                </a:lnTo>
                <a:lnTo>
                  <a:pt x="507" y="551"/>
                </a:lnTo>
                <a:lnTo>
                  <a:pt x="507" y="552"/>
                </a:lnTo>
                <a:lnTo>
                  <a:pt x="506" y="552"/>
                </a:lnTo>
                <a:lnTo>
                  <a:pt x="507" y="554"/>
                </a:lnTo>
                <a:lnTo>
                  <a:pt x="507" y="555"/>
                </a:lnTo>
                <a:lnTo>
                  <a:pt x="507" y="556"/>
                </a:lnTo>
                <a:lnTo>
                  <a:pt x="509" y="556"/>
                </a:lnTo>
                <a:lnTo>
                  <a:pt x="509" y="557"/>
                </a:lnTo>
                <a:lnTo>
                  <a:pt x="509" y="558"/>
                </a:lnTo>
                <a:lnTo>
                  <a:pt x="510" y="560"/>
                </a:lnTo>
                <a:lnTo>
                  <a:pt x="510" y="561"/>
                </a:lnTo>
                <a:lnTo>
                  <a:pt x="509" y="561"/>
                </a:lnTo>
                <a:lnTo>
                  <a:pt x="507" y="562"/>
                </a:lnTo>
                <a:lnTo>
                  <a:pt x="507" y="563"/>
                </a:lnTo>
                <a:lnTo>
                  <a:pt x="507" y="562"/>
                </a:lnTo>
                <a:lnTo>
                  <a:pt x="506" y="562"/>
                </a:lnTo>
                <a:lnTo>
                  <a:pt x="505" y="561"/>
                </a:lnTo>
                <a:lnTo>
                  <a:pt x="505" y="562"/>
                </a:lnTo>
                <a:lnTo>
                  <a:pt x="504" y="563"/>
                </a:lnTo>
                <a:lnTo>
                  <a:pt x="504" y="564"/>
                </a:lnTo>
                <a:lnTo>
                  <a:pt x="503" y="565"/>
                </a:lnTo>
                <a:lnTo>
                  <a:pt x="503" y="567"/>
                </a:lnTo>
                <a:lnTo>
                  <a:pt x="502" y="567"/>
                </a:lnTo>
                <a:lnTo>
                  <a:pt x="502" y="568"/>
                </a:lnTo>
                <a:lnTo>
                  <a:pt x="500" y="569"/>
                </a:lnTo>
                <a:lnTo>
                  <a:pt x="500" y="570"/>
                </a:lnTo>
                <a:lnTo>
                  <a:pt x="500" y="571"/>
                </a:lnTo>
                <a:lnTo>
                  <a:pt x="500" y="573"/>
                </a:lnTo>
                <a:lnTo>
                  <a:pt x="502" y="573"/>
                </a:lnTo>
                <a:lnTo>
                  <a:pt x="503" y="574"/>
                </a:lnTo>
                <a:lnTo>
                  <a:pt x="504" y="574"/>
                </a:lnTo>
                <a:lnTo>
                  <a:pt x="505" y="575"/>
                </a:lnTo>
                <a:lnTo>
                  <a:pt x="506" y="575"/>
                </a:lnTo>
                <a:lnTo>
                  <a:pt x="507" y="574"/>
                </a:lnTo>
                <a:lnTo>
                  <a:pt x="509" y="574"/>
                </a:lnTo>
                <a:lnTo>
                  <a:pt x="509" y="573"/>
                </a:lnTo>
                <a:lnTo>
                  <a:pt x="510" y="573"/>
                </a:lnTo>
                <a:lnTo>
                  <a:pt x="511" y="571"/>
                </a:lnTo>
                <a:lnTo>
                  <a:pt x="512" y="571"/>
                </a:lnTo>
                <a:lnTo>
                  <a:pt x="512" y="570"/>
                </a:lnTo>
                <a:lnTo>
                  <a:pt x="512" y="569"/>
                </a:lnTo>
                <a:lnTo>
                  <a:pt x="512" y="568"/>
                </a:lnTo>
                <a:lnTo>
                  <a:pt x="513" y="567"/>
                </a:lnTo>
                <a:lnTo>
                  <a:pt x="513" y="565"/>
                </a:lnTo>
                <a:lnTo>
                  <a:pt x="515" y="564"/>
                </a:lnTo>
                <a:lnTo>
                  <a:pt x="516" y="563"/>
                </a:lnTo>
                <a:lnTo>
                  <a:pt x="516" y="562"/>
                </a:lnTo>
                <a:lnTo>
                  <a:pt x="516" y="561"/>
                </a:lnTo>
                <a:lnTo>
                  <a:pt x="516" y="560"/>
                </a:lnTo>
                <a:lnTo>
                  <a:pt x="517" y="560"/>
                </a:lnTo>
                <a:lnTo>
                  <a:pt x="517" y="558"/>
                </a:lnTo>
                <a:lnTo>
                  <a:pt x="518" y="557"/>
                </a:lnTo>
                <a:lnTo>
                  <a:pt x="518" y="556"/>
                </a:lnTo>
                <a:lnTo>
                  <a:pt x="519" y="556"/>
                </a:lnTo>
                <a:lnTo>
                  <a:pt x="519" y="555"/>
                </a:lnTo>
                <a:lnTo>
                  <a:pt x="521" y="554"/>
                </a:lnTo>
                <a:lnTo>
                  <a:pt x="521" y="552"/>
                </a:lnTo>
                <a:lnTo>
                  <a:pt x="522" y="551"/>
                </a:lnTo>
                <a:lnTo>
                  <a:pt x="523" y="550"/>
                </a:lnTo>
                <a:lnTo>
                  <a:pt x="524" y="549"/>
                </a:lnTo>
                <a:lnTo>
                  <a:pt x="525" y="548"/>
                </a:lnTo>
                <a:lnTo>
                  <a:pt x="525" y="546"/>
                </a:lnTo>
                <a:lnTo>
                  <a:pt x="527" y="546"/>
                </a:lnTo>
                <a:lnTo>
                  <a:pt x="527" y="545"/>
                </a:lnTo>
                <a:lnTo>
                  <a:pt x="528" y="544"/>
                </a:lnTo>
                <a:lnTo>
                  <a:pt x="529" y="544"/>
                </a:lnTo>
                <a:lnTo>
                  <a:pt x="529" y="543"/>
                </a:lnTo>
                <a:lnTo>
                  <a:pt x="530" y="543"/>
                </a:lnTo>
                <a:lnTo>
                  <a:pt x="530" y="542"/>
                </a:lnTo>
                <a:lnTo>
                  <a:pt x="531" y="540"/>
                </a:lnTo>
                <a:lnTo>
                  <a:pt x="531" y="539"/>
                </a:lnTo>
                <a:lnTo>
                  <a:pt x="531" y="538"/>
                </a:lnTo>
                <a:lnTo>
                  <a:pt x="530" y="538"/>
                </a:lnTo>
                <a:lnTo>
                  <a:pt x="530" y="537"/>
                </a:lnTo>
                <a:lnTo>
                  <a:pt x="529" y="537"/>
                </a:lnTo>
                <a:lnTo>
                  <a:pt x="529" y="536"/>
                </a:lnTo>
                <a:lnTo>
                  <a:pt x="528" y="536"/>
                </a:lnTo>
                <a:lnTo>
                  <a:pt x="527" y="537"/>
                </a:lnTo>
                <a:lnTo>
                  <a:pt x="527" y="536"/>
                </a:lnTo>
                <a:lnTo>
                  <a:pt x="525" y="536"/>
                </a:lnTo>
                <a:lnTo>
                  <a:pt x="525" y="535"/>
                </a:lnTo>
                <a:lnTo>
                  <a:pt x="527" y="533"/>
                </a:lnTo>
                <a:lnTo>
                  <a:pt x="527" y="532"/>
                </a:lnTo>
                <a:lnTo>
                  <a:pt x="528" y="532"/>
                </a:lnTo>
                <a:lnTo>
                  <a:pt x="528" y="531"/>
                </a:lnTo>
                <a:lnTo>
                  <a:pt x="529" y="530"/>
                </a:lnTo>
                <a:lnTo>
                  <a:pt x="530" y="529"/>
                </a:lnTo>
                <a:lnTo>
                  <a:pt x="531" y="529"/>
                </a:lnTo>
                <a:lnTo>
                  <a:pt x="532" y="527"/>
                </a:lnTo>
                <a:lnTo>
                  <a:pt x="534" y="527"/>
                </a:lnTo>
                <a:lnTo>
                  <a:pt x="532" y="529"/>
                </a:lnTo>
                <a:lnTo>
                  <a:pt x="532" y="530"/>
                </a:lnTo>
                <a:lnTo>
                  <a:pt x="532" y="531"/>
                </a:lnTo>
                <a:lnTo>
                  <a:pt x="532" y="532"/>
                </a:lnTo>
                <a:lnTo>
                  <a:pt x="534" y="533"/>
                </a:lnTo>
                <a:lnTo>
                  <a:pt x="535" y="533"/>
                </a:lnTo>
                <a:lnTo>
                  <a:pt x="536" y="533"/>
                </a:lnTo>
                <a:lnTo>
                  <a:pt x="537" y="535"/>
                </a:lnTo>
                <a:lnTo>
                  <a:pt x="538" y="533"/>
                </a:lnTo>
                <a:lnTo>
                  <a:pt x="540" y="533"/>
                </a:lnTo>
                <a:lnTo>
                  <a:pt x="540" y="532"/>
                </a:lnTo>
                <a:lnTo>
                  <a:pt x="541" y="531"/>
                </a:lnTo>
                <a:lnTo>
                  <a:pt x="542" y="530"/>
                </a:lnTo>
                <a:lnTo>
                  <a:pt x="542" y="529"/>
                </a:lnTo>
                <a:lnTo>
                  <a:pt x="543" y="529"/>
                </a:lnTo>
                <a:lnTo>
                  <a:pt x="543" y="527"/>
                </a:lnTo>
                <a:lnTo>
                  <a:pt x="544" y="527"/>
                </a:lnTo>
                <a:lnTo>
                  <a:pt x="544" y="526"/>
                </a:lnTo>
                <a:lnTo>
                  <a:pt x="546" y="526"/>
                </a:lnTo>
                <a:lnTo>
                  <a:pt x="546" y="525"/>
                </a:lnTo>
                <a:lnTo>
                  <a:pt x="547" y="525"/>
                </a:lnTo>
                <a:lnTo>
                  <a:pt x="548" y="524"/>
                </a:lnTo>
                <a:lnTo>
                  <a:pt x="549" y="523"/>
                </a:lnTo>
                <a:lnTo>
                  <a:pt x="549" y="521"/>
                </a:lnTo>
                <a:lnTo>
                  <a:pt x="550" y="520"/>
                </a:lnTo>
                <a:lnTo>
                  <a:pt x="552" y="520"/>
                </a:lnTo>
                <a:lnTo>
                  <a:pt x="552" y="519"/>
                </a:lnTo>
                <a:lnTo>
                  <a:pt x="553" y="519"/>
                </a:lnTo>
                <a:lnTo>
                  <a:pt x="553" y="518"/>
                </a:lnTo>
                <a:lnTo>
                  <a:pt x="554" y="518"/>
                </a:lnTo>
                <a:lnTo>
                  <a:pt x="554" y="517"/>
                </a:lnTo>
                <a:lnTo>
                  <a:pt x="555" y="517"/>
                </a:lnTo>
                <a:lnTo>
                  <a:pt x="555" y="515"/>
                </a:lnTo>
                <a:lnTo>
                  <a:pt x="556" y="515"/>
                </a:lnTo>
                <a:lnTo>
                  <a:pt x="557" y="514"/>
                </a:lnTo>
                <a:lnTo>
                  <a:pt x="559" y="513"/>
                </a:lnTo>
                <a:lnTo>
                  <a:pt x="560" y="513"/>
                </a:lnTo>
                <a:lnTo>
                  <a:pt x="561" y="512"/>
                </a:lnTo>
                <a:lnTo>
                  <a:pt x="562" y="512"/>
                </a:lnTo>
                <a:lnTo>
                  <a:pt x="563" y="511"/>
                </a:lnTo>
                <a:lnTo>
                  <a:pt x="563" y="510"/>
                </a:lnTo>
                <a:lnTo>
                  <a:pt x="565" y="508"/>
                </a:lnTo>
                <a:lnTo>
                  <a:pt x="566" y="507"/>
                </a:lnTo>
                <a:lnTo>
                  <a:pt x="567" y="506"/>
                </a:lnTo>
                <a:lnTo>
                  <a:pt x="568" y="505"/>
                </a:lnTo>
                <a:lnTo>
                  <a:pt x="569" y="505"/>
                </a:lnTo>
                <a:lnTo>
                  <a:pt x="571" y="504"/>
                </a:lnTo>
                <a:lnTo>
                  <a:pt x="572" y="504"/>
                </a:lnTo>
                <a:lnTo>
                  <a:pt x="573" y="504"/>
                </a:lnTo>
                <a:lnTo>
                  <a:pt x="573" y="502"/>
                </a:lnTo>
                <a:lnTo>
                  <a:pt x="574" y="502"/>
                </a:lnTo>
                <a:lnTo>
                  <a:pt x="575" y="501"/>
                </a:lnTo>
                <a:lnTo>
                  <a:pt x="577" y="501"/>
                </a:lnTo>
                <a:lnTo>
                  <a:pt x="578" y="501"/>
                </a:lnTo>
                <a:lnTo>
                  <a:pt x="579" y="500"/>
                </a:lnTo>
                <a:lnTo>
                  <a:pt x="579" y="499"/>
                </a:lnTo>
                <a:lnTo>
                  <a:pt x="580" y="499"/>
                </a:lnTo>
                <a:lnTo>
                  <a:pt x="580" y="498"/>
                </a:lnTo>
                <a:lnTo>
                  <a:pt x="581" y="498"/>
                </a:lnTo>
                <a:lnTo>
                  <a:pt x="582" y="496"/>
                </a:lnTo>
                <a:lnTo>
                  <a:pt x="584" y="496"/>
                </a:lnTo>
                <a:lnTo>
                  <a:pt x="585" y="496"/>
                </a:lnTo>
                <a:lnTo>
                  <a:pt x="586" y="495"/>
                </a:lnTo>
                <a:lnTo>
                  <a:pt x="587" y="494"/>
                </a:lnTo>
                <a:lnTo>
                  <a:pt x="588" y="493"/>
                </a:lnTo>
                <a:lnTo>
                  <a:pt x="590" y="493"/>
                </a:lnTo>
                <a:lnTo>
                  <a:pt x="591" y="493"/>
                </a:lnTo>
                <a:lnTo>
                  <a:pt x="592" y="493"/>
                </a:lnTo>
                <a:lnTo>
                  <a:pt x="592" y="492"/>
                </a:lnTo>
                <a:lnTo>
                  <a:pt x="593" y="492"/>
                </a:lnTo>
                <a:lnTo>
                  <a:pt x="593" y="493"/>
                </a:lnTo>
                <a:lnTo>
                  <a:pt x="594" y="493"/>
                </a:lnTo>
                <a:lnTo>
                  <a:pt x="596" y="494"/>
                </a:lnTo>
                <a:lnTo>
                  <a:pt x="594" y="495"/>
                </a:lnTo>
                <a:lnTo>
                  <a:pt x="593" y="495"/>
                </a:lnTo>
                <a:lnTo>
                  <a:pt x="592" y="496"/>
                </a:lnTo>
                <a:lnTo>
                  <a:pt x="592" y="498"/>
                </a:lnTo>
                <a:lnTo>
                  <a:pt x="592" y="499"/>
                </a:lnTo>
                <a:lnTo>
                  <a:pt x="592" y="500"/>
                </a:lnTo>
                <a:lnTo>
                  <a:pt x="591" y="501"/>
                </a:lnTo>
                <a:lnTo>
                  <a:pt x="590" y="502"/>
                </a:lnTo>
                <a:lnTo>
                  <a:pt x="588" y="504"/>
                </a:lnTo>
                <a:lnTo>
                  <a:pt x="587" y="505"/>
                </a:lnTo>
                <a:lnTo>
                  <a:pt x="586" y="505"/>
                </a:lnTo>
                <a:lnTo>
                  <a:pt x="586" y="506"/>
                </a:lnTo>
                <a:lnTo>
                  <a:pt x="585" y="506"/>
                </a:lnTo>
                <a:lnTo>
                  <a:pt x="585" y="507"/>
                </a:lnTo>
                <a:lnTo>
                  <a:pt x="584" y="507"/>
                </a:lnTo>
                <a:lnTo>
                  <a:pt x="584" y="508"/>
                </a:lnTo>
                <a:lnTo>
                  <a:pt x="582" y="510"/>
                </a:lnTo>
                <a:lnTo>
                  <a:pt x="581" y="510"/>
                </a:lnTo>
                <a:lnTo>
                  <a:pt x="581" y="511"/>
                </a:lnTo>
                <a:lnTo>
                  <a:pt x="580" y="511"/>
                </a:lnTo>
                <a:lnTo>
                  <a:pt x="579" y="512"/>
                </a:lnTo>
                <a:lnTo>
                  <a:pt x="578" y="512"/>
                </a:lnTo>
                <a:lnTo>
                  <a:pt x="578" y="513"/>
                </a:lnTo>
                <a:lnTo>
                  <a:pt x="577" y="513"/>
                </a:lnTo>
                <a:lnTo>
                  <a:pt x="577" y="514"/>
                </a:lnTo>
                <a:lnTo>
                  <a:pt x="575" y="514"/>
                </a:lnTo>
                <a:lnTo>
                  <a:pt x="574" y="514"/>
                </a:lnTo>
                <a:lnTo>
                  <a:pt x="574" y="515"/>
                </a:lnTo>
                <a:lnTo>
                  <a:pt x="573" y="515"/>
                </a:lnTo>
                <a:lnTo>
                  <a:pt x="573" y="517"/>
                </a:lnTo>
                <a:lnTo>
                  <a:pt x="572" y="517"/>
                </a:lnTo>
                <a:lnTo>
                  <a:pt x="571" y="518"/>
                </a:lnTo>
                <a:lnTo>
                  <a:pt x="569" y="519"/>
                </a:lnTo>
                <a:lnTo>
                  <a:pt x="569" y="520"/>
                </a:lnTo>
                <a:lnTo>
                  <a:pt x="568" y="520"/>
                </a:lnTo>
                <a:lnTo>
                  <a:pt x="568" y="521"/>
                </a:lnTo>
                <a:lnTo>
                  <a:pt x="568" y="523"/>
                </a:lnTo>
                <a:lnTo>
                  <a:pt x="567" y="524"/>
                </a:lnTo>
                <a:lnTo>
                  <a:pt x="566" y="525"/>
                </a:lnTo>
                <a:lnTo>
                  <a:pt x="566" y="526"/>
                </a:lnTo>
                <a:lnTo>
                  <a:pt x="566" y="527"/>
                </a:lnTo>
                <a:lnTo>
                  <a:pt x="565" y="529"/>
                </a:lnTo>
                <a:lnTo>
                  <a:pt x="565" y="530"/>
                </a:lnTo>
                <a:lnTo>
                  <a:pt x="563" y="531"/>
                </a:lnTo>
                <a:lnTo>
                  <a:pt x="563" y="532"/>
                </a:lnTo>
                <a:lnTo>
                  <a:pt x="563" y="533"/>
                </a:lnTo>
                <a:lnTo>
                  <a:pt x="562" y="535"/>
                </a:lnTo>
                <a:lnTo>
                  <a:pt x="562" y="536"/>
                </a:lnTo>
                <a:lnTo>
                  <a:pt x="562" y="537"/>
                </a:lnTo>
                <a:lnTo>
                  <a:pt x="561" y="538"/>
                </a:lnTo>
                <a:lnTo>
                  <a:pt x="561" y="539"/>
                </a:lnTo>
                <a:lnTo>
                  <a:pt x="560" y="540"/>
                </a:lnTo>
                <a:lnTo>
                  <a:pt x="559" y="542"/>
                </a:lnTo>
                <a:lnTo>
                  <a:pt x="557" y="542"/>
                </a:lnTo>
                <a:lnTo>
                  <a:pt x="557" y="543"/>
                </a:lnTo>
                <a:lnTo>
                  <a:pt x="556" y="543"/>
                </a:lnTo>
                <a:lnTo>
                  <a:pt x="556" y="544"/>
                </a:lnTo>
                <a:lnTo>
                  <a:pt x="556" y="545"/>
                </a:lnTo>
                <a:lnTo>
                  <a:pt x="555" y="545"/>
                </a:lnTo>
                <a:lnTo>
                  <a:pt x="556" y="545"/>
                </a:lnTo>
                <a:lnTo>
                  <a:pt x="555" y="546"/>
                </a:lnTo>
                <a:lnTo>
                  <a:pt x="555" y="548"/>
                </a:lnTo>
                <a:lnTo>
                  <a:pt x="556" y="548"/>
                </a:lnTo>
                <a:lnTo>
                  <a:pt x="557" y="546"/>
                </a:lnTo>
                <a:lnTo>
                  <a:pt x="559" y="546"/>
                </a:lnTo>
                <a:lnTo>
                  <a:pt x="560" y="545"/>
                </a:lnTo>
                <a:lnTo>
                  <a:pt x="561" y="545"/>
                </a:lnTo>
                <a:lnTo>
                  <a:pt x="561" y="544"/>
                </a:lnTo>
                <a:lnTo>
                  <a:pt x="561" y="543"/>
                </a:lnTo>
                <a:lnTo>
                  <a:pt x="562" y="543"/>
                </a:lnTo>
                <a:lnTo>
                  <a:pt x="562" y="542"/>
                </a:lnTo>
                <a:lnTo>
                  <a:pt x="563" y="540"/>
                </a:lnTo>
                <a:lnTo>
                  <a:pt x="565" y="540"/>
                </a:lnTo>
                <a:lnTo>
                  <a:pt x="565" y="539"/>
                </a:lnTo>
                <a:lnTo>
                  <a:pt x="565" y="538"/>
                </a:lnTo>
                <a:lnTo>
                  <a:pt x="566" y="537"/>
                </a:lnTo>
                <a:lnTo>
                  <a:pt x="566" y="536"/>
                </a:lnTo>
                <a:lnTo>
                  <a:pt x="566" y="535"/>
                </a:lnTo>
                <a:lnTo>
                  <a:pt x="567" y="535"/>
                </a:lnTo>
                <a:lnTo>
                  <a:pt x="567" y="533"/>
                </a:lnTo>
                <a:lnTo>
                  <a:pt x="567" y="532"/>
                </a:lnTo>
                <a:lnTo>
                  <a:pt x="568" y="531"/>
                </a:lnTo>
                <a:lnTo>
                  <a:pt x="568" y="530"/>
                </a:lnTo>
                <a:lnTo>
                  <a:pt x="569" y="530"/>
                </a:lnTo>
                <a:lnTo>
                  <a:pt x="569" y="529"/>
                </a:lnTo>
                <a:lnTo>
                  <a:pt x="569" y="527"/>
                </a:lnTo>
                <a:lnTo>
                  <a:pt x="571" y="527"/>
                </a:lnTo>
                <a:lnTo>
                  <a:pt x="571" y="526"/>
                </a:lnTo>
                <a:lnTo>
                  <a:pt x="572" y="526"/>
                </a:lnTo>
                <a:lnTo>
                  <a:pt x="573" y="526"/>
                </a:lnTo>
                <a:lnTo>
                  <a:pt x="573" y="525"/>
                </a:lnTo>
                <a:lnTo>
                  <a:pt x="574" y="525"/>
                </a:lnTo>
                <a:lnTo>
                  <a:pt x="574" y="524"/>
                </a:lnTo>
                <a:lnTo>
                  <a:pt x="575" y="524"/>
                </a:lnTo>
                <a:lnTo>
                  <a:pt x="575" y="523"/>
                </a:lnTo>
                <a:lnTo>
                  <a:pt x="577" y="523"/>
                </a:lnTo>
                <a:lnTo>
                  <a:pt x="575" y="521"/>
                </a:lnTo>
                <a:lnTo>
                  <a:pt x="575" y="520"/>
                </a:lnTo>
                <a:lnTo>
                  <a:pt x="577" y="520"/>
                </a:lnTo>
                <a:lnTo>
                  <a:pt x="577" y="519"/>
                </a:lnTo>
                <a:lnTo>
                  <a:pt x="578" y="519"/>
                </a:lnTo>
                <a:lnTo>
                  <a:pt x="578" y="518"/>
                </a:lnTo>
                <a:lnTo>
                  <a:pt x="579" y="518"/>
                </a:lnTo>
                <a:lnTo>
                  <a:pt x="580" y="518"/>
                </a:lnTo>
                <a:lnTo>
                  <a:pt x="580" y="517"/>
                </a:lnTo>
                <a:lnTo>
                  <a:pt x="581" y="517"/>
                </a:lnTo>
                <a:lnTo>
                  <a:pt x="581" y="515"/>
                </a:lnTo>
                <a:lnTo>
                  <a:pt x="582" y="515"/>
                </a:lnTo>
                <a:lnTo>
                  <a:pt x="584" y="515"/>
                </a:lnTo>
                <a:lnTo>
                  <a:pt x="585" y="515"/>
                </a:lnTo>
                <a:lnTo>
                  <a:pt x="586" y="515"/>
                </a:lnTo>
                <a:lnTo>
                  <a:pt x="587" y="515"/>
                </a:lnTo>
                <a:lnTo>
                  <a:pt x="588" y="515"/>
                </a:lnTo>
                <a:lnTo>
                  <a:pt x="590" y="514"/>
                </a:lnTo>
                <a:lnTo>
                  <a:pt x="591" y="514"/>
                </a:lnTo>
                <a:lnTo>
                  <a:pt x="592" y="514"/>
                </a:lnTo>
                <a:lnTo>
                  <a:pt x="593" y="514"/>
                </a:lnTo>
                <a:lnTo>
                  <a:pt x="594" y="514"/>
                </a:lnTo>
                <a:lnTo>
                  <a:pt x="596" y="513"/>
                </a:lnTo>
                <a:lnTo>
                  <a:pt x="597" y="513"/>
                </a:lnTo>
                <a:lnTo>
                  <a:pt x="598" y="513"/>
                </a:lnTo>
                <a:lnTo>
                  <a:pt x="599" y="513"/>
                </a:lnTo>
                <a:lnTo>
                  <a:pt x="600" y="513"/>
                </a:lnTo>
                <a:lnTo>
                  <a:pt x="600" y="512"/>
                </a:lnTo>
                <a:lnTo>
                  <a:pt x="602" y="512"/>
                </a:lnTo>
                <a:lnTo>
                  <a:pt x="603" y="512"/>
                </a:lnTo>
                <a:lnTo>
                  <a:pt x="603" y="511"/>
                </a:lnTo>
                <a:lnTo>
                  <a:pt x="604" y="511"/>
                </a:lnTo>
                <a:lnTo>
                  <a:pt x="605" y="511"/>
                </a:lnTo>
                <a:lnTo>
                  <a:pt x="606" y="511"/>
                </a:lnTo>
                <a:lnTo>
                  <a:pt x="607" y="510"/>
                </a:lnTo>
                <a:lnTo>
                  <a:pt x="609" y="510"/>
                </a:lnTo>
                <a:lnTo>
                  <a:pt x="610" y="510"/>
                </a:lnTo>
                <a:lnTo>
                  <a:pt x="611" y="510"/>
                </a:lnTo>
                <a:lnTo>
                  <a:pt x="612" y="510"/>
                </a:lnTo>
                <a:lnTo>
                  <a:pt x="613" y="510"/>
                </a:lnTo>
                <a:lnTo>
                  <a:pt x="615" y="511"/>
                </a:lnTo>
                <a:lnTo>
                  <a:pt x="616" y="512"/>
                </a:lnTo>
                <a:lnTo>
                  <a:pt x="617" y="512"/>
                </a:lnTo>
                <a:lnTo>
                  <a:pt x="618" y="513"/>
                </a:lnTo>
                <a:lnTo>
                  <a:pt x="619" y="513"/>
                </a:lnTo>
                <a:lnTo>
                  <a:pt x="621" y="513"/>
                </a:lnTo>
                <a:lnTo>
                  <a:pt x="621" y="514"/>
                </a:lnTo>
                <a:lnTo>
                  <a:pt x="622" y="514"/>
                </a:lnTo>
                <a:lnTo>
                  <a:pt x="623" y="514"/>
                </a:lnTo>
                <a:lnTo>
                  <a:pt x="624" y="514"/>
                </a:lnTo>
                <a:lnTo>
                  <a:pt x="624" y="513"/>
                </a:lnTo>
                <a:lnTo>
                  <a:pt x="625" y="513"/>
                </a:lnTo>
                <a:lnTo>
                  <a:pt x="627" y="513"/>
                </a:lnTo>
                <a:lnTo>
                  <a:pt x="628" y="513"/>
                </a:lnTo>
                <a:lnTo>
                  <a:pt x="628" y="514"/>
                </a:lnTo>
                <a:lnTo>
                  <a:pt x="629" y="514"/>
                </a:lnTo>
                <a:lnTo>
                  <a:pt x="630" y="515"/>
                </a:lnTo>
                <a:lnTo>
                  <a:pt x="631" y="515"/>
                </a:lnTo>
                <a:lnTo>
                  <a:pt x="632" y="515"/>
                </a:lnTo>
                <a:lnTo>
                  <a:pt x="634" y="515"/>
                </a:lnTo>
                <a:lnTo>
                  <a:pt x="635" y="515"/>
                </a:lnTo>
                <a:lnTo>
                  <a:pt x="635" y="514"/>
                </a:lnTo>
                <a:lnTo>
                  <a:pt x="636" y="514"/>
                </a:lnTo>
                <a:lnTo>
                  <a:pt x="637" y="514"/>
                </a:lnTo>
                <a:lnTo>
                  <a:pt x="638" y="514"/>
                </a:lnTo>
                <a:lnTo>
                  <a:pt x="640" y="514"/>
                </a:lnTo>
                <a:lnTo>
                  <a:pt x="641" y="514"/>
                </a:lnTo>
                <a:lnTo>
                  <a:pt x="642" y="514"/>
                </a:lnTo>
                <a:lnTo>
                  <a:pt x="643" y="514"/>
                </a:lnTo>
                <a:lnTo>
                  <a:pt x="644" y="514"/>
                </a:lnTo>
                <a:lnTo>
                  <a:pt x="646" y="514"/>
                </a:lnTo>
                <a:lnTo>
                  <a:pt x="647" y="514"/>
                </a:lnTo>
                <a:lnTo>
                  <a:pt x="648" y="514"/>
                </a:lnTo>
                <a:lnTo>
                  <a:pt x="650" y="514"/>
                </a:lnTo>
                <a:lnTo>
                  <a:pt x="652" y="514"/>
                </a:lnTo>
                <a:lnTo>
                  <a:pt x="653" y="513"/>
                </a:lnTo>
                <a:lnTo>
                  <a:pt x="654" y="513"/>
                </a:lnTo>
                <a:lnTo>
                  <a:pt x="655" y="513"/>
                </a:lnTo>
                <a:lnTo>
                  <a:pt x="656" y="513"/>
                </a:lnTo>
                <a:lnTo>
                  <a:pt x="656" y="514"/>
                </a:lnTo>
                <a:lnTo>
                  <a:pt x="657" y="514"/>
                </a:lnTo>
                <a:lnTo>
                  <a:pt x="659" y="515"/>
                </a:lnTo>
                <a:lnTo>
                  <a:pt x="660" y="517"/>
                </a:lnTo>
                <a:lnTo>
                  <a:pt x="660" y="518"/>
                </a:lnTo>
                <a:lnTo>
                  <a:pt x="661" y="518"/>
                </a:lnTo>
                <a:lnTo>
                  <a:pt x="661" y="519"/>
                </a:lnTo>
                <a:lnTo>
                  <a:pt x="662" y="519"/>
                </a:lnTo>
                <a:lnTo>
                  <a:pt x="662" y="520"/>
                </a:lnTo>
                <a:lnTo>
                  <a:pt x="663" y="520"/>
                </a:lnTo>
                <a:lnTo>
                  <a:pt x="665" y="521"/>
                </a:lnTo>
                <a:lnTo>
                  <a:pt x="666" y="521"/>
                </a:lnTo>
                <a:lnTo>
                  <a:pt x="666" y="523"/>
                </a:lnTo>
                <a:lnTo>
                  <a:pt x="667" y="523"/>
                </a:lnTo>
                <a:lnTo>
                  <a:pt x="668" y="523"/>
                </a:lnTo>
                <a:lnTo>
                  <a:pt x="669" y="523"/>
                </a:lnTo>
                <a:lnTo>
                  <a:pt x="671" y="523"/>
                </a:lnTo>
                <a:lnTo>
                  <a:pt x="671" y="524"/>
                </a:lnTo>
                <a:lnTo>
                  <a:pt x="672" y="524"/>
                </a:lnTo>
                <a:lnTo>
                  <a:pt x="673" y="523"/>
                </a:lnTo>
                <a:lnTo>
                  <a:pt x="674" y="521"/>
                </a:lnTo>
                <a:lnTo>
                  <a:pt x="675" y="521"/>
                </a:lnTo>
                <a:lnTo>
                  <a:pt x="677" y="521"/>
                </a:lnTo>
                <a:lnTo>
                  <a:pt x="678" y="521"/>
                </a:lnTo>
                <a:lnTo>
                  <a:pt x="678" y="520"/>
                </a:lnTo>
                <a:lnTo>
                  <a:pt x="679" y="521"/>
                </a:lnTo>
                <a:lnTo>
                  <a:pt x="679" y="523"/>
                </a:lnTo>
                <a:lnTo>
                  <a:pt x="680" y="523"/>
                </a:lnTo>
                <a:lnTo>
                  <a:pt x="680" y="524"/>
                </a:lnTo>
                <a:lnTo>
                  <a:pt x="681" y="524"/>
                </a:lnTo>
                <a:lnTo>
                  <a:pt x="682" y="525"/>
                </a:lnTo>
                <a:lnTo>
                  <a:pt x="684" y="525"/>
                </a:lnTo>
                <a:lnTo>
                  <a:pt x="685" y="525"/>
                </a:lnTo>
                <a:lnTo>
                  <a:pt x="686" y="525"/>
                </a:lnTo>
                <a:lnTo>
                  <a:pt x="687" y="525"/>
                </a:lnTo>
                <a:lnTo>
                  <a:pt x="688" y="526"/>
                </a:lnTo>
                <a:lnTo>
                  <a:pt x="688" y="527"/>
                </a:lnTo>
                <a:lnTo>
                  <a:pt x="688" y="529"/>
                </a:lnTo>
                <a:lnTo>
                  <a:pt x="688" y="530"/>
                </a:lnTo>
                <a:lnTo>
                  <a:pt x="690" y="531"/>
                </a:lnTo>
                <a:lnTo>
                  <a:pt x="691" y="532"/>
                </a:lnTo>
                <a:lnTo>
                  <a:pt x="692" y="532"/>
                </a:lnTo>
                <a:lnTo>
                  <a:pt x="693" y="532"/>
                </a:lnTo>
                <a:lnTo>
                  <a:pt x="694" y="532"/>
                </a:lnTo>
                <a:lnTo>
                  <a:pt x="696" y="531"/>
                </a:lnTo>
                <a:lnTo>
                  <a:pt x="697" y="531"/>
                </a:lnTo>
                <a:lnTo>
                  <a:pt x="698" y="531"/>
                </a:lnTo>
                <a:lnTo>
                  <a:pt x="698" y="532"/>
                </a:lnTo>
                <a:lnTo>
                  <a:pt x="699" y="533"/>
                </a:lnTo>
                <a:lnTo>
                  <a:pt x="699" y="535"/>
                </a:lnTo>
                <a:lnTo>
                  <a:pt x="699" y="536"/>
                </a:lnTo>
                <a:lnTo>
                  <a:pt x="699" y="537"/>
                </a:lnTo>
                <a:lnTo>
                  <a:pt x="699" y="538"/>
                </a:lnTo>
                <a:lnTo>
                  <a:pt x="699" y="539"/>
                </a:lnTo>
                <a:lnTo>
                  <a:pt x="699" y="540"/>
                </a:lnTo>
                <a:lnTo>
                  <a:pt x="700" y="542"/>
                </a:lnTo>
                <a:lnTo>
                  <a:pt x="700" y="543"/>
                </a:lnTo>
                <a:lnTo>
                  <a:pt x="700" y="544"/>
                </a:lnTo>
                <a:lnTo>
                  <a:pt x="702" y="544"/>
                </a:lnTo>
                <a:lnTo>
                  <a:pt x="702" y="545"/>
                </a:lnTo>
                <a:lnTo>
                  <a:pt x="703" y="545"/>
                </a:lnTo>
                <a:lnTo>
                  <a:pt x="704" y="545"/>
                </a:lnTo>
                <a:lnTo>
                  <a:pt x="705" y="545"/>
                </a:lnTo>
                <a:lnTo>
                  <a:pt x="706" y="545"/>
                </a:lnTo>
                <a:lnTo>
                  <a:pt x="708" y="545"/>
                </a:lnTo>
                <a:lnTo>
                  <a:pt x="709" y="545"/>
                </a:lnTo>
                <a:lnTo>
                  <a:pt x="710" y="545"/>
                </a:lnTo>
                <a:lnTo>
                  <a:pt x="711" y="545"/>
                </a:lnTo>
                <a:lnTo>
                  <a:pt x="711" y="544"/>
                </a:lnTo>
                <a:lnTo>
                  <a:pt x="712" y="543"/>
                </a:lnTo>
                <a:lnTo>
                  <a:pt x="712" y="542"/>
                </a:lnTo>
                <a:lnTo>
                  <a:pt x="712" y="540"/>
                </a:lnTo>
                <a:lnTo>
                  <a:pt x="712" y="539"/>
                </a:lnTo>
                <a:lnTo>
                  <a:pt x="713" y="539"/>
                </a:lnTo>
                <a:lnTo>
                  <a:pt x="715" y="539"/>
                </a:lnTo>
                <a:lnTo>
                  <a:pt x="715" y="540"/>
                </a:lnTo>
                <a:lnTo>
                  <a:pt x="715" y="542"/>
                </a:lnTo>
                <a:lnTo>
                  <a:pt x="716" y="542"/>
                </a:lnTo>
                <a:lnTo>
                  <a:pt x="716" y="543"/>
                </a:lnTo>
                <a:lnTo>
                  <a:pt x="716" y="544"/>
                </a:lnTo>
                <a:lnTo>
                  <a:pt x="716" y="545"/>
                </a:lnTo>
                <a:lnTo>
                  <a:pt x="716" y="546"/>
                </a:lnTo>
                <a:lnTo>
                  <a:pt x="716" y="548"/>
                </a:lnTo>
                <a:lnTo>
                  <a:pt x="717" y="549"/>
                </a:lnTo>
                <a:lnTo>
                  <a:pt x="718" y="549"/>
                </a:lnTo>
                <a:lnTo>
                  <a:pt x="718" y="550"/>
                </a:lnTo>
                <a:lnTo>
                  <a:pt x="721" y="550"/>
                </a:lnTo>
                <a:lnTo>
                  <a:pt x="721" y="551"/>
                </a:lnTo>
                <a:lnTo>
                  <a:pt x="722" y="551"/>
                </a:lnTo>
                <a:lnTo>
                  <a:pt x="723" y="550"/>
                </a:lnTo>
                <a:lnTo>
                  <a:pt x="724" y="550"/>
                </a:lnTo>
                <a:lnTo>
                  <a:pt x="725" y="550"/>
                </a:lnTo>
                <a:lnTo>
                  <a:pt x="725" y="551"/>
                </a:lnTo>
                <a:lnTo>
                  <a:pt x="727" y="551"/>
                </a:lnTo>
                <a:lnTo>
                  <a:pt x="727" y="552"/>
                </a:lnTo>
                <a:lnTo>
                  <a:pt x="728" y="554"/>
                </a:lnTo>
                <a:lnTo>
                  <a:pt x="729" y="555"/>
                </a:lnTo>
                <a:lnTo>
                  <a:pt x="729" y="556"/>
                </a:lnTo>
                <a:lnTo>
                  <a:pt x="730" y="556"/>
                </a:lnTo>
                <a:lnTo>
                  <a:pt x="730" y="557"/>
                </a:lnTo>
                <a:lnTo>
                  <a:pt x="731" y="557"/>
                </a:lnTo>
                <a:lnTo>
                  <a:pt x="731" y="558"/>
                </a:lnTo>
                <a:lnTo>
                  <a:pt x="733" y="558"/>
                </a:lnTo>
                <a:lnTo>
                  <a:pt x="733" y="560"/>
                </a:lnTo>
                <a:lnTo>
                  <a:pt x="733" y="561"/>
                </a:lnTo>
                <a:lnTo>
                  <a:pt x="734" y="561"/>
                </a:lnTo>
                <a:lnTo>
                  <a:pt x="735" y="561"/>
                </a:lnTo>
                <a:lnTo>
                  <a:pt x="735" y="562"/>
                </a:lnTo>
                <a:lnTo>
                  <a:pt x="736" y="562"/>
                </a:lnTo>
                <a:lnTo>
                  <a:pt x="737" y="562"/>
                </a:lnTo>
                <a:lnTo>
                  <a:pt x="737" y="563"/>
                </a:lnTo>
                <a:lnTo>
                  <a:pt x="736" y="563"/>
                </a:lnTo>
                <a:lnTo>
                  <a:pt x="736" y="564"/>
                </a:lnTo>
                <a:lnTo>
                  <a:pt x="736" y="565"/>
                </a:lnTo>
                <a:lnTo>
                  <a:pt x="736" y="567"/>
                </a:lnTo>
                <a:lnTo>
                  <a:pt x="737" y="568"/>
                </a:lnTo>
                <a:lnTo>
                  <a:pt x="737" y="569"/>
                </a:lnTo>
                <a:lnTo>
                  <a:pt x="737" y="570"/>
                </a:lnTo>
                <a:lnTo>
                  <a:pt x="737" y="571"/>
                </a:lnTo>
                <a:lnTo>
                  <a:pt x="737" y="574"/>
                </a:lnTo>
                <a:lnTo>
                  <a:pt x="737" y="575"/>
                </a:lnTo>
                <a:lnTo>
                  <a:pt x="738" y="575"/>
                </a:lnTo>
                <a:lnTo>
                  <a:pt x="738" y="576"/>
                </a:lnTo>
                <a:lnTo>
                  <a:pt x="738" y="577"/>
                </a:lnTo>
                <a:lnTo>
                  <a:pt x="738" y="579"/>
                </a:lnTo>
                <a:lnTo>
                  <a:pt x="740" y="579"/>
                </a:lnTo>
                <a:lnTo>
                  <a:pt x="740" y="580"/>
                </a:lnTo>
                <a:lnTo>
                  <a:pt x="738" y="581"/>
                </a:lnTo>
                <a:lnTo>
                  <a:pt x="740" y="581"/>
                </a:lnTo>
                <a:lnTo>
                  <a:pt x="740" y="582"/>
                </a:lnTo>
                <a:lnTo>
                  <a:pt x="740" y="583"/>
                </a:lnTo>
                <a:lnTo>
                  <a:pt x="741" y="585"/>
                </a:lnTo>
                <a:lnTo>
                  <a:pt x="742" y="586"/>
                </a:lnTo>
                <a:lnTo>
                  <a:pt x="743" y="587"/>
                </a:lnTo>
                <a:lnTo>
                  <a:pt x="744" y="588"/>
                </a:lnTo>
                <a:lnTo>
                  <a:pt x="744" y="587"/>
                </a:lnTo>
                <a:lnTo>
                  <a:pt x="744" y="588"/>
                </a:lnTo>
                <a:lnTo>
                  <a:pt x="746" y="589"/>
                </a:lnTo>
                <a:lnTo>
                  <a:pt x="747" y="590"/>
                </a:lnTo>
                <a:lnTo>
                  <a:pt x="748" y="590"/>
                </a:lnTo>
                <a:lnTo>
                  <a:pt x="748" y="592"/>
                </a:lnTo>
                <a:lnTo>
                  <a:pt x="749" y="592"/>
                </a:lnTo>
                <a:lnTo>
                  <a:pt x="749" y="593"/>
                </a:lnTo>
                <a:lnTo>
                  <a:pt x="750" y="594"/>
                </a:lnTo>
                <a:lnTo>
                  <a:pt x="750" y="595"/>
                </a:lnTo>
                <a:lnTo>
                  <a:pt x="752" y="595"/>
                </a:lnTo>
                <a:lnTo>
                  <a:pt x="753" y="595"/>
                </a:lnTo>
                <a:lnTo>
                  <a:pt x="753" y="596"/>
                </a:lnTo>
                <a:lnTo>
                  <a:pt x="754" y="596"/>
                </a:lnTo>
                <a:lnTo>
                  <a:pt x="755" y="596"/>
                </a:lnTo>
                <a:lnTo>
                  <a:pt x="755" y="598"/>
                </a:lnTo>
                <a:lnTo>
                  <a:pt x="756" y="596"/>
                </a:lnTo>
                <a:lnTo>
                  <a:pt x="755" y="598"/>
                </a:lnTo>
                <a:lnTo>
                  <a:pt x="755" y="599"/>
                </a:lnTo>
                <a:lnTo>
                  <a:pt x="755" y="600"/>
                </a:lnTo>
                <a:lnTo>
                  <a:pt x="755" y="601"/>
                </a:lnTo>
                <a:lnTo>
                  <a:pt x="755" y="602"/>
                </a:lnTo>
                <a:lnTo>
                  <a:pt x="754" y="602"/>
                </a:lnTo>
                <a:lnTo>
                  <a:pt x="755" y="602"/>
                </a:lnTo>
                <a:lnTo>
                  <a:pt x="755" y="604"/>
                </a:lnTo>
                <a:lnTo>
                  <a:pt x="755" y="605"/>
                </a:lnTo>
                <a:lnTo>
                  <a:pt x="756" y="605"/>
                </a:lnTo>
                <a:lnTo>
                  <a:pt x="756" y="606"/>
                </a:lnTo>
                <a:lnTo>
                  <a:pt x="758" y="607"/>
                </a:lnTo>
                <a:lnTo>
                  <a:pt x="758" y="608"/>
                </a:lnTo>
                <a:lnTo>
                  <a:pt x="759" y="608"/>
                </a:lnTo>
                <a:lnTo>
                  <a:pt x="759" y="610"/>
                </a:lnTo>
                <a:lnTo>
                  <a:pt x="759" y="611"/>
                </a:lnTo>
                <a:lnTo>
                  <a:pt x="759" y="612"/>
                </a:lnTo>
                <a:lnTo>
                  <a:pt x="760" y="613"/>
                </a:lnTo>
                <a:lnTo>
                  <a:pt x="760" y="614"/>
                </a:lnTo>
                <a:lnTo>
                  <a:pt x="761" y="614"/>
                </a:lnTo>
                <a:lnTo>
                  <a:pt x="762" y="615"/>
                </a:lnTo>
                <a:lnTo>
                  <a:pt x="763" y="615"/>
                </a:lnTo>
                <a:lnTo>
                  <a:pt x="765" y="615"/>
                </a:lnTo>
                <a:lnTo>
                  <a:pt x="765" y="617"/>
                </a:lnTo>
                <a:lnTo>
                  <a:pt x="766" y="617"/>
                </a:lnTo>
                <a:lnTo>
                  <a:pt x="767" y="617"/>
                </a:lnTo>
                <a:lnTo>
                  <a:pt x="767" y="618"/>
                </a:lnTo>
                <a:lnTo>
                  <a:pt x="768" y="618"/>
                </a:lnTo>
                <a:lnTo>
                  <a:pt x="769" y="618"/>
                </a:lnTo>
                <a:lnTo>
                  <a:pt x="771" y="618"/>
                </a:lnTo>
                <a:lnTo>
                  <a:pt x="771" y="619"/>
                </a:lnTo>
                <a:lnTo>
                  <a:pt x="769" y="619"/>
                </a:lnTo>
                <a:lnTo>
                  <a:pt x="769" y="620"/>
                </a:lnTo>
                <a:lnTo>
                  <a:pt x="769" y="621"/>
                </a:lnTo>
                <a:lnTo>
                  <a:pt x="769" y="623"/>
                </a:lnTo>
                <a:lnTo>
                  <a:pt x="769" y="624"/>
                </a:lnTo>
                <a:lnTo>
                  <a:pt x="771" y="624"/>
                </a:lnTo>
                <a:lnTo>
                  <a:pt x="771" y="625"/>
                </a:lnTo>
                <a:lnTo>
                  <a:pt x="771" y="626"/>
                </a:lnTo>
                <a:lnTo>
                  <a:pt x="771" y="627"/>
                </a:lnTo>
                <a:lnTo>
                  <a:pt x="772" y="627"/>
                </a:lnTo>
                <a:lnTo>
                  <a:pt x="773" y="627"/>
                </a:lnTo>
                <a:lnTo>
                  <a:pt x="773" y="629"/>
                </a:lnTo>
                <a:lnTo>
                  <a:pt x="774" y="630"/>
                </a:lnTo>
                <a:lnTo>
                  <a:pt x="775" y="630"/>
                </a:lnTo>
                <a:lnTo>
                  <a:pt x="775" y="631"/>
                </a:lnTo>
                <a:lnTo>
                  <a:pt x="777" y="631"/>
                </a:lnTo>
                <a:lnTo>
                  <a:pt x="777" y="632"/>
                </a:lnTo>
                <a:lnTo>
                  <a:pt x="775" y="632"/>
                </a:lnTo>
                <a:lnTo>
                  <a:pt x="777" y="633"/>
                </a:lnTo>
                <a:lnTo>
                  <a:pt x="778" y="633"/>
                </a:lnTo>
                <a:lnTo>
                  <a:pt x="778" y="635"/>
                </a:lnTo>
                <a:lnTo>
                  <a:pt x="779" y="635"/>
                </a:lnTo>
                <a:lnTo>
                  <a:pt x="779" y="636"/>
                </a:lnTo>
                <a:lnTo>
                  <a:pt x="780" y="636"/>
                </a:lnTo>
                <a:lnTo>
                  <a:pt x="781" y="636"/>
                </a:lnTo>
                <a:lnTo>
                  <a:pt x="781" y="635"/>
                </a:lnTo>
                <a:lnTo>
                  <a:pt x="783" y="635"/>
                </a:lnTo>
                <a:lnTo>
                  <a:pt x="784" y="635"/>
                </a:lnTo>
                <a:lnTo>
                  <a:pt x="785" y="633"/>
                </a:lnTo>
                <a:lnTo>
                  <a:pt x="785" y="635"/>
                </a:lnTo>
                <a:lnTo>
                  <a:pt x="785" y="636"/>
                </a:lnTo>
                <a:lnTo>
                  <a:pt x="785" y="637"/>
                </a:lnTo>
                <a:lnTo>
                  <a:pt x="786" y="637"/>
                </a:lnTo>
                <a:lnTo>
                  <a:pt x="787" y="637"/>
                </a:lnTo>
                <a:lnTo>
                  <a:pt x="788" y="637"/>
                </a:lnTo>
                <a:lnTo>
                  <a:pt x="790" y="637"/>
                </a:lnTo>
                <a:lnTo>
                  <a:pt x="791" y="637"/>
                </a:lnTo>
                <a:lnTo>
                  <a:pt x="791" y="635"/>
                </a:lnTo>
                <a:lnTo>
                  <a:pt x="792" y="635"/>
                </a:lnTo>
                <a:lnTo>
                  <a:pt x="793" y="635"/>
                </a:lnTo>
                <a:lnTo>
                  <a:pt x="793" y="636"/>
                </a:lnTo>
                <a:lnTo>
                  <a:pt x="792" y="637"/>
                </a:lnTo>
                <a:lnTo>
                  <a:pt x="792" y="638"/>
                </a:lnTo>
                <a:lnTo>
                  <a:pt x="792" y="639"/>
                </a:lnTo>
                <a:lnTo>
                  <a:pt x="791" y="638"/>
                </a:lnTo>
                <a:lnTo>
                  <a:pt x="790" y="639"/>
                </a:lnTo>
                <a:lnTo>
                  <a:pt x="788" y="640"/>
                </a:lnTo>
                <a:lnTo>
                  <a:pt x="788" y="642"/>
                </a:lnTo>
                <a:lnTo>
                  <a:pt x="788" y="643"/>
                </a:lnTo>
                <a:lnTo>
                  <a:pt x="790" y="644"/>
                </a:lnTo>
                <a:lnTo>
                  <a:pt x="790" y="645"/>
                </a:lnTo>
                <a:lnTo>
                  <a:pt x="791" y="646"/>
                </a:lnTo>
                <a:lnTo>
                  <a:pt x="791" y="648"/>
                </a:lnTo>
                <a:lnTo>
                  <a:pt x="792" y="649"/>
                </a:lnTo>
                <a:lnTo>
                  <a:pt x="792" y="650"/>
                </a:lnTo>
                <a:lnTo>
                  <a:pt x="792" y="651"/>
                </a:lnTo>
                <a:lnTo>
                  <a:pt x="793" y="651"/>
                </a:lnTo>
                <a:lnTo>
                  <a:pt x="793" y="652"/>
                </a:lnTo>
                <a:lnTo>
                  <a:pt x="792" y="652"/>
                </a:lnTo>
                <a:lnTo>
                  <a:pt x="791" y="652"/>
                </a:lnTo>
                <a:lnTo>
                  <a:pt x="791" y="654"/>
                </a:lnTo>
                <a:lnTo>
                  <a:pt x="790" y="654"/>
                </a:lnTo>
                <a:lnTo>
                  <a:pt x="790" y="655"/>
                </a:lnTo>
                <a:lnTo>
                  <a:pt x="788" y="656"/>
                </a:lnTo>
                <a:lnTo>
                  <a:pt x="788" y="657"/>
                </a:lnTo>
                <a:lnTo>
                  <a:pt x="790" y="657"/>
                </a:lnTo>
                <a:lnTo>
                  <a:pt x="790" y="658"/>
                </a:lnTo>
                <a:lnTo>
                  <a:pt x="790" y="660"/>
                </a:lnTo>
                <a:lnTo>
                  <a:pt x="790" y="661"/>
                </a:lnTo>
                <a:lnTo>
                  <a:pt x="791" y="661"/>
                </a:lnTo>
                <a:lnTo>
                  <a:pt x="791" y="662"/>
                </a:lnTo>
                <a:lnTo>
                  <a:pt x="791" y="663"/>
                </a:lnTo>
                <a:lnTo>
                  <a:pt x="792" y="663"/>
                </a:lnTo>
                <a:lnTo>
                  <a:pt x="793" y="664"/>
                </a:lnTo>
                <a:lnTo>
                  <a:pt x="794" y="665"/>
                </a:lnTo>
                <a:lnTo>
                  <a:pt x="796" y="667"/>
                </a:lnTo>
                <a:lnTo>
                  <a:pt x="797" y="667"/>
                </a:lnTo>
                <a:lnTo>
                  <a:pt x="797" y="668"/>
                </a:lnTo>
                <a:lnTo>
                  <a:pt x="798" y="668"/>
                </a:lnTo>
                <a:lnTo>
                  <a:pt x="798" y="669"/>
                </a:lnTo>
                <a:lnTo>
                  <a:pt x="799" y="669"/>
                </a:lnTo>
                <a:lnTo>
                  <a:pt x="800" y="670"/>
                </a:lnTo>
                <a:lnTo>
                  <a:pt x="802" y="670"/>
                </a:lnTo>
                <a:lnTo>
                  <a:pt x="803" y="670"/>
                </a:lnTo>
                <a:lnTo>
                  <a:pt x="805" y="671"/>
                </a:lnTo>
                <a:lnTo>
                  <a:pt x="806" y="671"/>
                </a:lnTo>
                <a:lnTo>
                  <a:pt x="808" y="671"/>
                </a:lnTo>
                <a:lnTo>
                  <a:pt x="809" y="671"/>
                </a:lnTo>
                <a:lnTo>
                  <a:pt x="809" y="673"/>
                </a:lnTo>
                <a:lnTo>
                  <a:pt x="810" y="673"/>
                </a:lnTo>
                <a:lnTo>
                  <a:pt x="811" y="673"/>
                </a:lnTo>
                <a:lnTo>
                  <a:pt x="812" y="673"/>
                </a:lnTo>
                <a:lnTo>
                  <a:pt x="813" y="673"/>
                </a:lnTo>
                <a:lnTo>
                  <a:pt x="815" y="673"/>
                </a:lnTo>
                <a:lnTo>
                  <a:pt x="816" y="674"/>
                </a:lnTo>
                <a:lnTo>
                  <a:pt x="817" y="674"/>
                </a:lnTo>
                <a:lnTo>
                  <a:pt x="818" y="674"/>
                </a:lnTo>
                <a:lnTo>
                  <a:pt x="819" y="674"/>
                </a:lnTo>
                <a:lnTo>
                  <a:pt x="821" y="674"/>
                </a:lnTo>
                <a:lnTo>
                  <a:pt x="822" y="674"/>
                </a:lnTo>
                <a:lnTo>
                  <a:pt x="823" y="674"/>
                </a:lnTo>
                <a:lnTo>
                  <a:pt x="824" y="674"/>
                </a:lnTo>
                <a:lnTo>
                  <a:pt x="825" y="674"/>
                </a:lnTo>
                <a:lnTo>
                  <a:pt x="827" y="674"/>
                </a:lnTo>
                <a:lnTo>
                  <a:pt x="828" y="674"/>
                </a:lnTo>
                <a:lnTo>
                  <a:pt x="829" y="674"/>
                </a:lnTo>
                <a:lnTo>
                  <a:pt x="830" y="674"/>
                </a:lnTo>
                <a:lnTo>
                  <a:pt x="831" y="674"/>
                </a:lnTo>
                <a:lnTo>
                  <a:pt x="833" y="674"/>
                </a:lnTo>
                <a:lnTo>
                  <a:pt x="834" y="674"/>
                </a:lnTo>
                <a:lnTo>
                  <a:pt x="835" y="674"/>
                </a:lnTo>
                <a:lnTo>
                  <a:pt x="836" y="674"/>
                </a:lnTo>
                <a:lnTo>
                  <a:pt x="836" y="673"/>
                </a:lnTo>
                <a:lnTo>
                  <a:pt x="837" y="673"/>
                </a:lnTo>
                <a:lnTo>
                  <a:pt x="838" y="673"/>
                </a:lnTo>
                <a:lnTo>
                  <a:pt x="840" y="673"/>
                </a:lnTo>
                <a:lnTo>
                  <a:pt x="841" y="673"/>
                </a:lnTo>
                <a:lnTo>
                  <a:pt x="842" y="671"/>
                </a:lnTo>
                <a:lnTo>
                  <a:pt x="843" y="671"/>
                </a:lnTo>
                <a:lnTo>
                  <a:pt x="844" y="671"/>
                </a:lnTo>
                <a:lnTo>
                  <a:pt x="846" y="670"/>
                </a:lnTo>
                <a:lnTo>
                  <a:pt x="847" y="669"/>
                </a:lnTo>
                <a:lnTo>
                  <a:pt x="847" y="668"/>
                </a:lnTo>
                <a:lnTo>
                  <a:pt x="848" y="668"/>
                </a:lnTo>
                <a:lnTo>
                  <a:pt x="848" y="667"/>
                </a:lnTo>
                <a:lnTo>
                  <a:pt x="849" y="668"/>
                </a:lnTo>
                <a:lnTo>
                  <a:pt x="849" y="669"/>
                </a:lnTo>
                <a:lnTo>
                  <a:pt x="850" y="670"/>
                </a:lnTo>
                <a:lnTo>
                  <a:pt x="852" y="670"/>
                </a:lnTo>
                <a:lnTo>
                  <a:pt x="853" y="671"/>
                </a:lnTo>
                <a:lnTo>
                  <a:pt x="854" y="671"/>
                </a:lnTo>
                <a:lnTo>
                  <a:pt x="855" y="671"/>
                </a:lnTo>
                <a:lnTo>
                  <a:pt x="856" y="671"/>
                </a:lnTo>
                <a:lnTo>
                  <a:pt x="858" y="671"/>
                </a:lnTo>
                <a:lnTo>
                  <a:pt x="859" y="671"/>
                </a:lnTo>
                <a:lnTo>
                  <a:pt x="860" y="671"/>
                </a:lnTo>
                <a:lnTo>
                  <a:pt x="861" y="671"/>
                </a:lnTo>
                <a:lnTo>
                  <a:pt x="862" y="671"/>
                </a:lnTo>
                <a:lnTo>
                  <a:pt x="863" y="671"/>
                </a:lnTo>
                <a:lnTo>
                  <a:pt x="863" y="670"/>
                </a:lnTo>
                <a:lnTo>
                  <a:pt x="865" y="669"/>
                </a:lnTo>
                <a:lnTo>
                  <a:pt x="865" y="668"/>
                </a:lnTo>
                <a:lnTo>
                  <a:pt x="866" y="668"/>
                </a:lnTo>
                <a:lnTo>
                  <a:pt x="867" y="667"/>
                </a:lnTo>
                <a:lnTo>
                  <a:pt x="868" y="665"/>
                </a:lnTo>
                <a:lnTo>
                  <a:pt x="869" y="664"/>
                </a:lnTo>
                <a:lnTo>
                  <a:pt x="869" y="663"/>
                </a:lnTo>
                <a:lnTo>
                  <a:pt x="871" y="663"/>
                </a:lnTo>
                <a:lnTo>
                  <a:pt x="872" y="663"/>
                </a:lnTo>
                <a:lnTo>
                  <a:pt x="873" y="663"/>
                </a:lnTo>
                <a:lnTo>
                  <a:pt x="874" y="663"/>
                </a:lnTo>
                <a:lnTo>
                  <a:pt x="875" y="663"/>
                </a:lnTo>
                <a:lnTo>
                  <a:pt x="877" y="662"/>
                </a:lnTo>
                <a:lnTo>
                  <a:pt x="878" y="662"/>
                </a:lnTo>
                <a:lnTo>
                  <a:pt x="879" y="662"/>
                </a:lnTo>
                <a:lnTo>
                  <a:pt x="880" y="662"/>
                </a:lnTo>
                <a:lnTo>
                  <a:pt x="880" y="661"/>
                </a:lnTo>
                <a:lnTo>
                  <a:pt x="881" y="661"/>
                </a:lnTo>
                <a:lnTo>
                  <a:pt x="881" y="660"/>
                </a:lnTo>
                <a:lnTo>
                  <a:pt x="883" y="660"/>
                </a:lnTo>
                <a:lnTo>
                  <a:pt x="884" y="660"/>
                </a:lnTo>
                <a:lnTo>
                  <a:pt x="885" y="660"/>
                </a:lnTo>
                <a:lnTo>
                  <a:pt x="886" y="658"/>
                </a:lnTo>
                <a:lnTo>
                  <a:pt x="886" y="657"/>
                </a:lnTo>
                <a:lnTo>
                  <a:pt x="886" y="656"/>
                </a:lnTo>
                <a:lnTo>
                  <a:pt x="887" y="657"/>
                </a:lnTo>
                <a:lnTo>
                  <a:pt x="888" y="657"/>
                </a:lnTo>
                <a:lnTo>
                  <a:pt x="890" y="657"/>
                </a:lnTo>
                <a:lnTo>
                  <a:pt x="891" y="657"/>
                </a:lnTo>
                <a:lnTo>
                  <a:pt x="891" y="658"/>
                </a:lnTo>
                <a:lnTo>
                  <a:pt x="892" y="658"/>
                </a:lnTo>
                <a:lnTo>
                  <a:pt x="892" y="660"/>
                </a:lnTo>
                <a:lnTo>
                  <a:pt x="893" y="660"/>
                </a:lnTo>
                <a:lnTo>
                  <a:pt x="894" y="660"/>
                </a:lnTo>
                <a:lnTo>
                  <a:pt x="894" y="658"/>
                </a:lnTo>
                <a:lnTo>
                  <a:pt x="896" y="658"/>
                </a:lnTo>
                <a:lnTo>
                  <a:pt x="897" y="660"/>
                </a:lnTo>
                <a:lnTo>
                  <a:pt x="898" y="660"/>
                </a:lnTo>
                <a:lnTo>
                  <a:pt x="898" y="661"/>
                </a:lnTo>
                <a:lnTo>
                  <a:pt x="899" y="661"/>
                </a:lnTo>
                <a:lnTo>
                  <a:pt x="899" y="662"/>
                </a:lnTo>
                <a:lnTo>
                  <a:pt x="900" y="663"/>
                </a:lnTo>
                <a:lnTo>
                  <a:pt x="900" y="664"/>
                </a:lnTo>
                <a:lnTo>
                  <a:pt x="900" y="665"/>
                </a:lnTo>
                <a:lnTo>
                  <a:pt x="902" y="665"/>
                </a:lnTo>
                <a:lnTo>
                  <a:pt x="902" y="667"/>
                </a:lnTo>
                <a:lnTo>
                  <a:pt x="902" y="668"/>
                </a:lnTo>
                <a:lnTo>
                  <a:pt x="903" y="668"/>
                </a:lnTo>
                <a:lnTo>
                  <a:pt x="903" y="669"/>
                </a:lnTo>
                <a:lnTo>
                  <a:pt x="903" y="670"/>
                </a:lnTo>
                <a:lnTo>
                  <a:pt x="903" y="671"/>
                </a:lnTo>
                <a:lnTo>
                  <a:pt x="904" y="671"/>
                </a:lnTo>
                <a:lnTo>
                  <a:pt x="904" y="673"/>
                </a:lnTo>
                <a:lnTo>
                  <a:pt x="904" y="674"/>
                </a:lnTo>
                <a:lnTo>
                  <a:pt x="905" y="674"/>
                </a:lnTo>
                <a:lnTo>
                  <a:pt x="905" y="675"/>
                </a:lnTo>
                <a:lnTo>
                  <a:pt x="905" y="676"/>
                </a:lnTo>
                <a:lnTo>
                  <a:pt x="906" y="676"/>
                </a:lnTo>
                <a:lnTo>
                  <a:pt x="906" y="677"/>
                </a:lnTo>
                <a:lnTo>
                  <a:pt x="905" y="677"/>
                </a:lnTo>
                <a:lnTo>
                  <a:pt x="904" y="679"/>
                </a:lnTo>
                <a:lnTo>
                  <a:pt x="905" y="679"/>
                </a:lnTo>
                <a:lnTo>
                  <a:pt x="905" y="680"/>
                </a:lnTo>
                <a:lnTo>
                  <a:pt x="906" y="681"/>
                </a:lnTo>
                <a:lnTo>
                  <a:pt x="908" y="681"/>
                </a:lnTo>
                <a:lnTo>
                  <a:pt x="909" y="682"/>
                </a:lnTo>
                <a:lnTo>
                  <a:pt x="910" y="682"/>
                </a:lnTo>
                <a:lnTo>
                  <a:pt x="910" y="683"/>
                </a:lnTo>
                <a:lnTo>
                  <a:pt x="911" y="683"/>
                </a:lnTo>
                <a:lnTo>
                  <a:pt x="912" y="683"/>
                </a:lnTo>
                <a:lnTo>
                  <a:pt x="913" y="683"/>
                </a:lnTo>
                <a:lnTo>
                  <a:pt x="915" y="682"/>
                </a:lnTo>
                <a:lnTo>
                  <a:pt x="916" y="682"/>
                </a:lnTo>
                <a:lnTo>
                  <a:pt x="917" y="682"/>
                </a:lnTo>
                <a:lnTo>
                  <a:pt x="917" y="683"/>
                </a:lnTo>
                <a:lnTo>
                  <a:pt x="918" y="683"/>
                </a:lnTo>
                <a:lnTo>
                  <a:pt x="919" y="685"/>
                </a:lnTo>
                <a:lnTo>
                  <a:pt x="921" y="686"/>
                </a:lnTo>
                <a:lnTo>
                  <a:pt x="921" y="687"/>
                </a:lnTo>
                <a:lnTo>
                  <a:pt x="922" y="688"/>
                </a:lnTo>
                <a:lnTo>
                  <a:pt x="922" y="689"/>
                </a:lnTo>
                <a:lnTo>
                  <a:pt x="921" y="690"/>
                </a:lnTo>
                <a:lnTo>
                  <a:pt x="922" y="690"/>
                </a:lnTo>
                <a:lnTo>
                  <a:pt x="922" y="692"/>
                </a:lnTo>
                <a:lnTo>
                  <a:pt x="923" y="693"/>
                </a:lnTo>
                <a:lnTo>
                  <a:pt x="924" y="693"/>
                </a:lnTo>
                <a:lnTo>
                  <a:pt x="925" y="694"/>
                </a:lnTo>
                <a:lnTo>
                  <a:pt x="927" y="694"/>
                </a:lnTo>
                <a:lnTo>
                  <a:pt x="928" y="694"/>
                </a:lnTo>
                <a:lnTo>
                  <a:pt x="929" y="694"/>
                </a:lnTo>
                <a:lnTo>
                  <a:pt x="930" y="694"/>
                </a:lnTo>
                <a:lnTo>
                  <a:pt x="931" y="694"/>
                </a:lnTo>
                <a:lnTo>
                  <a:pt x="933" y="694"/>
                </a:lnTo>
                <a:lnTo>
                  <a:pt x="934" y="694"/>
                </a:lnTo>
                <a:lnTo>
                  <a:pt x="935" y="694"/>
                </a:lnTo>
                <a:lnTo>
                  <a:pt x="936" y="694"/>
                </a:lnTo>
                <a:lnTo>
                  <a:pt x="937" y="694"/>
                </a:lnTo>
                <a:lnTo>
                  <a:pt x="939" y="694"/>
                </a:lnTo>
                <a:lnTo>
                  <a:pt x="939" y="693"/>
                </a:lnTo>
                <a:lnTo>
                  <a:pt x="940" y="693"/>
                </a:lnTo>
                <a:lnTo>
                  <a:pt x="940" y="692"/>
                </a:lnTo>
                <a:lnTo>
                  <a:pt x="940" y="690"/>
                </a:lnTo>
                <a:lnTo>
                  <a:pt x="941" y="690"/>
                </a:lnTo>
                <a:lnTo>
                  <a:pt x="941" y="689"/>
                </a:lnTo>
                <a:lnTo>
                  <a:pt x="941" y="688"/>
                </a:lnTo>
                <a:lnTo>
                  <a:pt x="941" y="687"/>
                </a:lnTo>
                <a:lnTo>
                  <a:pt x="941" y="686"/>
                </a:lnTo>
                <a:lnTo>
                  <a:pt x="941" y="685"/>
                </a:lnTo>
                <a:lnTo>
                  <a:pt x="942" y="685"/>
                </a:lnTo>
                <a:lnTo>
                  <a:pt x="942" y="683"/>
                </a:lnTo>
                <a:lnTo>
                  <a:pt x="942" y="682"/>
                </a:lnTo>
                <a:lnTo>
                  <a:pt x="943" y="682"/>
                </a:lnTo>
                <a:lnTo>
                  <a:pt x="944" y="681"/>
                </a:lnTo>
                <a:lnTo>
                  <a:pt x="944" y="680"/>
                </a:lnTo>
                <a:lnTo>
                  <a:pt x="946" y="680"/>
                </a:lnTo>
                <a:lnTo>
                  <a:pt x="946" y="679"/>
                </a:lnTo>
                <a:lnTo>
                  <a:pt x="947" y="679"/>
                </a:lnTo>
                <a:lnTo>
                  <a:pt x="947" y="677"/>
                </a:lnTo>
                <a:lnTo>
                  <a:pt x="948" y="677"/>
                </a:lnTo>
                <a:lnTo>
                  <a:pt x="949" y="677"/>
                </a:lnTo>
                <a:lnTo>
                  <a:pt x="950" y="677"/>
                </a:lnTo>
                <a:lnTo>
                  <a:pt x="952" y="677"/>
                </a:lnTo>
                <a:lnTo>
                  <a:pt x="953" y="677"/>
                </a:lnTo>
                <a:lnTo>
                  <a:pt x="954" y="677"/>
                </a:lnTo>
                <a:lnTo>
                  <a:pt x="955" y="677"/>
                </a:lnTo>
                <a:lnTo>
                  <a:pt x="956" y="677"/>
                </a:lnTo>
                <a:lnTo>
                  <a:pt x="958" y="677"/>
                </a:lnTo>
                <a:lnTo>
                  <a:pt x="958" y="679"/>
                </a:lnTo>
                <a:lnTo>
                  <a:pt x="959" y="679"/>
                </a:lnTo>
                <a:lnTo>
                  <a:pt x="960" y="679"/>
                </a:lnTo>
                <a:lnTo>
                  <a:pt x="961" y="680"/>
                </a:lnTo>
                <a:lnTo>
                  <a:pt x="961" y="681"/>
                </a:lnTo>
                <a:lnTo>
                  <a:pt x="961" y="682"/>
                </a:lnTo>
                <a:lnTo>
                  <a:pt x="961" y="683"/>
                </a:lnTo>
                <a:lnTo>
                  <a:pt x="962" y="683"/>
                </a:lnTo>
                <a:lnTo>
                  <a:pt x="962" y="685"/>
                </a:lnTo>
                <a:lnTo>
                  <a:pt x="964" y="685"/>
                </a:lnTo>
                <a:lnTo>
                  <a:pt x="965" y="686"/>
                </a:lnTo>
                <a:lnTo>
                  <a:pt x="965" y="687"/>
                </a:lnTo>
                <a:lnTo>
                  <a:pt x="966" y="687"/>
                </a:lnTo>
                <a:lnTo>
                  <a:pt x="966" y="688"/>
                </a:lnTo>
                <a:lnTo>
                  <a:pt x="967" y="689"/>
                </a:lnTo>
                <a:lnTo>
                  <a:pt x="967" y="690"/>
                </a:lnTo>
                <a:lnTo>
                  <a:pt x="968" y="690"/>
                </a:lnTo>
                <a:lnTo>
                  <a:pt x="968" y="692"/>
                </a:lnTo>
                <a:lnTo>
                  <a:pt x="968" y="693"/>
                </a:lnTo>
                <a:lnTo>
                  <a:pt x="969" y="693"/>
                </a:lnTo>
                <a:lnTo>
                  <a:pt x="971" y="693"/>
                </a:lnTo>
                <a:lnTo>
                  <a:pt x="972" y="693"/>
                </a:lnTo>
                <a:lnTo>
                  <a:pt x="973" y="693"/>
                </a:lnTo>
                <a:lnTo>
                  <a:pt x="974" y="693"/>
                </a:lnTo>
                <a:lnTo>
                  <a:pt x="975" y="692"/>
                </a:lnTo>
                <a:lnTo>
                  <a:pt x="977" y="692"/>
                </a:lnTo>
                <a:lnTo>
                  <a:pt x="977" y="690"/>
                </a:lnTo>
                <a:lnTo>
                  <a:pt x="978" y="690"/>
                </a:lnTo>
                <a:lnTo>
                  <a:pt x="979" y="690"/>
                </a:lnTo>
                <a:lnTo>
                  <a:pt x="980" y="690"/>
                </a:lnTo>
                <a:lnTo>
                  <a:pt x="981" y="692"/>
                </a:lnTo>
                <a:lnTo>
                  <a:pt x="981" y="693"/>
                </a:lnTo>
                <a:lnTo>
                  <a:pt x="981" y="694"/>
                </a:lnTo>
                <a:lnTo>
                  <a:pt x="981" y="695"/>
                </a:lnTo>
                <a:lnTo>
                  <a:pt x="981" y="696"/>
                </a:lnTo>
                <a:lnTo>
                  <a:pt x="981" y="698"/>
                </a:lnTo>
                <a:lnTo>
                  <a:pt x="980" y="698"/>
                </a:lnTo>
                <a:lnTo>
                  <a:pt x="980" y="699"/>
                </a:lnTo>
                <a:lnTo>
                  <a:pt x="979" y="700"/>
                </a:lnTo>
                <a:lnTo>
                  <a:pt x="980" y="700"/>
                </a:lnTo>
                <a:lnTo>
                  <a:pt x="980" y="701"/>
                </a:lnTo>
                <a:lnTo>
                  <a:pt x="981" y="702"/>
                </a:lnTo>
                <a:lnTo>
                  <a:pt x="983" y="702"/>
                </a:lnTo>
                <a:lnTo>
                  <a:pt x="984" y="704"/>
                </a:lnTo>
                <a:lnTo>
                  <a:pt x="985" y="704"/>
                </a:lnTo>
                <a:lnTo>
                  <a:pt x="986" y="702"/>
                </a:lnTo>
                <a:lnTo>
                  <a:pt x="987" y="701"/>
                </a:lnTo>
                <a:lnTo>
                  <a:pt x="987" y="700"/>
                </a:lnTo>
                <a:lnTo>
                  <a:pt x="989" y="699"/>
                </a:lnTo>
                <a:lnTo>
                  <a:pt x="989" y="698"/>
                </a:lnTo>
                <a:lnTo>
                  <a:pt x="990" y="698"/>
                </a:lnTo>
                <a:lnTo>
                  <a:pt x="990" y="696"/>
                </a:lnTo>
                <a:lnTo>
                  <a:pt x="990" y="695"/>
                </a:lnTo>
                <a:lnTo>
                  <a:pt x="991" y="695"/>
                </a:lnTo>
                <a:lnTo>
                  <a:pt x="991" y="694"/>
                </a:lnTo>
                <a:lnTo>
                  <a:pt x="992" y="694"/>
                </a:lnTo>
                <a:lnTo>
                  <a:pt x="992" y="693"/>
                </a:lnTo>
                <a:lnTo>
                  <a:pt x="993" y="693"/>
                </a:lnTo>
                <a:lnTo>
                  <a:pt x="993" y="692"/>
                </a:lnTo>
                <a:lnTo>
                  <a:pt x="993" y="690"/>
                </a:lnTo>
                <a:lnTo>
                  <a:pt x="994" y="690"/>
                </a:lnTo>
                <a:lnTo>
                  <a:pt x="994" y="689"/>
                </a:lnTo>
                <a:lnTo>
                  <a:pt x="993" y="689"/>
                </a:lnTo>
                <a:lnTo>
                  <a:pt x="993" y="688"/>
                </a:lnTo>
                <a:lnTo>
                  <a:pt x="993" y="687"/>
                </a:lnTo>
                <a:lnTo>
                  <a:pt x="994" y="687"/>
                </a:lnTo>
                <a:lnTo>
                  <a:pt x="996" y="687"/>
                </a:lnTo>
                <a:lnTo>
                  <a:pt x="997" y="687"/>
                </a:lnTo>
                <a:lnTo>
                  <a:pt x="998" y="687"/>
                </a:lnTo>
                <a:lnTo>
                  <a:pt x="998" y="686"/>
                </a:lnTo>
                <a:lnTo>
                  <a:pt x="998" y="685"/>
                </a:lnTo>
                <a:lnTo>
                  <a:pt x="999" y="685"/>
                </a:lnTo>
                <a:lnTo>
                  <a:pt x="999" y="683"/>
                </a:lnTo>
                <a:lnTo>
                  <a:pt x="1000" y="682"/>
                </a:lnTo>
                <a:lnTo>
                  <a:pt x="1000" y="681"/>
                </a:lnTo>
                <a:lnTo>
                  <a:pt x="1002" y="681"/>
                </a:lnTo>
                <a:lnTo>
                  <a:pt x="1003" y="680"/>
                </a:lnTo>
                <a:lnTo>
                  <a:pt x="1003" y="679"/>
                </a:lnTo>
                <a:lnTo>
                  <a:pt x="1004" y="679"/>
                </a:lnTo>
                <a:lnTo>
                  <a:pt x="1004" y="677"/>
                </a:lnTo>
                <a:lnTo>
                  <a:pt x="1005" y="676"/>
                </a:lnTo>
                <a:lnTo>
                  <a:pt x="1006" y="675"/>
                </a:lnTo>
                <a:lnTo>
                  <a:pt x="1006" y="674"/>
                </a:lnTo>
                <a:lnTo>
                  <a:pt x="1008" y="673"/>
                </a:lnTo>
                <a:lnTo>
                  <a:pt x="1009" y="671"/>
                </a:lnTo>
                <a:lnTo>
                  <a:pt x="1010" y="671"/>
                </a:lnTo>
                <a:lnTo>
                  <a:pt x="1010" y="670"/>
                </a:lnTo>
                <a:lnTo>
                  <a:pt x="1011" y="670"/>
                </a:lnTo>
                <a:lnTo>
                  <a:pt x="1012" y="670"/>
                </a:lnTo>
                <a:lnTo>
                  <a:pt x="1014" y="669"/>
                </a:lnTo>
                <a:lnTo>
                  <a:pt x="1015" y="668"/>
                </a:lnTo>
                <a:lnTo>
                  <a:pt x="1016" y="667"/>
                </a:lnTo>
                <a:lnTo>
                  <a:pt x="1016" y="665"/>
                </a:lnTo>
                <a:lnTo>
                  <a:pt x="1017" y="665"/>
                </a:lnTo>
                <a:lnTo>
                  <a:pt x="1017" y="664"/>
                </a:lnTo>
                <a:lnTo>
                  <a:pt x="1017" y="663"/>
                </a:lnTo>
                <a:lnTo>
                  <a:pt x="1018" y="663"/>
                </a:lnTo>
                <a:lnTo>
                  <a:pt x="1019" y="663"/>
                </a:lnTo>
                <a:lnTo>
                  <a:pt x="1021" y="662"/>
                </a:lnTo>
                <a:lnTo>
                  <a:pt x="1022" y="661"/>
                </a:lnTo>
                <a:lnTo>
                  <a:pt x="1023" y="661"/>
                </a:lnTo>
                <a:lnTo>
                  <a:pt x="1023" y="660"/>
                </a:lnTo>
                <a:lnTo>
                  <a:pt x="1024" y="658"/>
                </a:lnTo>
                <a:lnTo>
                  <a:pt x="1024" y="657"/>
                </a:lnTo>
                <a:lnTo>
                  <a:pt x="1025" y="656"/>
                </a:lnTo>
                <a:lnTo>
                  <a:pt x="1027" y="655"/>
                </a:lnTo>
                <a:lnTo>
                  <a:pt x="1027" y="654"/>
                </a:lnTo>
                <a:lnTo>
                  <a:pt x="1027" y="652"/>
                </a:lnTo>
                <a:lnTo>
                  <a:pt x="1028" y="652"/>
                </a:lnTo>
                <a:lnTo>
                  <a:pt x="1029" y="651"/>
                </a:lnTo>
                <a:lnTo>
                  <a:pt x="1030" y="650"/>
                </a:lnTo>
                <a:lnTo>
                  <a:pt x="1031" y="650"/>
                </a:lnTo>
                <a:lnTo>
                  <a:pt x="1031" y="649"/>
                </a:lnTo>
                <a:lnTo>
                  <a:pt x="1033" y="650"/>
                </a:lnTo>
                <a:lnTo>
                  <a:pt x="1034" y="650"/>
                </a:lnTo>
                <a:lnTo>
                  <a:pt x="1035" y="650"/>
                </a:lnTo>
                <a:lnTo>
                  <a:pt x="1035" y="651"/>
                </a:lnTo>
                <a:lnTo>
                  <a:pt x="1036" y="651"/>
                </a:lnTo>
                <a:lnTo>
                  <a:pt x="1037" y="651"/>
                </a:lnTo>
                <a:lnTo>
                  <a:pt x="1039" y="650"/>
                </a:lnTo>
                <a:lnTo>
                  <a:pt x="1040" y="650"/>
                </a:lnTo>
                <a:lnTo>
                  <a:pt x="1041" y="650"/>
                </a:lnTo>
                <a:lnTo>
                  <a:pt x="1042" y="649"/>
                </a:lnTo>
                <a:lnTo>
                  <a:pt x="1043" y="649"/>
                </a:lnTo>
                <a:lnTo>
                  <a:pt x="1043" y="648"/>
                </a:lnTo>
                <a:lnTo>
                  <a:pt x="1044" y="648"/>
                </a:lnTo>
                <a:lnTo>
                  <a:pt x="1046" y="648"/>
                </a:lnTo>
                <a:lnTo>
                  <a:pt x="1047" y="646"/>
                </a:lnTo>
                <a:lnTo>
                  <a:pt x="1048" y="646"/>
                </a:lnTo>
                <a:lnTo>
                  <a:pt x="1049" y="646"/>
                </a:lnTo>
                <a:lnTo>
                  <a:pt x="1050" y="645"/>
                </a:lnTo>
                <a:lnTo>
                  <a:pt x="1052" y="645"/>
                </a:lnTo>
                <a:lnTo>
                  <a:pt x="1052" y="644"/>
                </a:lnTo>
                <a:lnTo>
                  <a:pt x="1053" y="644"/>
                </a:lnTo>
                <a:lnTo>
                  <a:pt x="1054" y="644"/>
                </a:lnTo>
                <a:lnTo>
                  <a:pt x="1054" y="643"/>
                </a:lnTo>
                <a:lnTo>
                  <a:pt x="1055" y="643"/>
                </a:lnTo>
                <a:lnTo>
                  <a:pt x="1056" y="643"/>
                </a:lnTo>
                <a:lnTo>
                  <a:pt x="1056" y="642"/>
                </a:lnTo>
                <a:lnTo>
                  <a:pt x="1058" y="642"/>
                </a:lnTo>
                <a:lnTo>
                  <a:pt x="1059" y="640"/>
                </a:lnTo>
                <a:lnTo>
                  <a:pt x="1060" y="640"/>
                </a:lnTo>
                <a:lnTo>
                  <a:pt x="1061" y="640"/>
                </a:lnTo>
                <a:lnTo>
                  <a:pt x="1061" y="639"/>
                </a:lnTo>
                <a:lnTo>
                  <a:pt x="1062" y="639"/>
                </a:lnTo>
                <a:lnTo>
                  <a:pt x="1064" y="638"/>
                </a:lnTo>
                <a:lnTo>
                  <a:pt x="1065" y="638"/>
                </a:lnTo>
                <a:lnTo>
                  <a:pt x="1065" y="637"/>
                </a:lnTo>
                <a:lnTo>
                  <a:pt x="1066" y="637"/>
                </a:lnTo>
                <a:lnTo>
                  <a:pt x="1067" y="636"/>
                </a:lnTo>
                <a:lnTo>
                  <a:pt x="1068" y="636"/>
                </a:lnTo>
                <a:lnTo>
                  <a:pt x="1069" y="635"/>
                </a:lnTo>
                <a:lnTo>
                  <a:pt x="1071" y="633"/>
                </a:lnTo>
                <a:lnTo>
                  <a:pt x="1072" y="632"/>
                </a:lnTo>
                <a:lnTo>
                  <a:pt x="1073" y="632"/>
                </a:lnTo>
                <a:lnTo>
                  <a:pt x="1074" y="631"/>
                </a:lnTo>
                <a:lnTo>
                  <a:pt x="1075" y="630"/>
                </a:lnTo>
                <a:lnTo>
                  <a:pt x="1077" y="630"/>
                </a:lnTo>
                <a:lnTo>
                  <a:pt x="1078" y="629"/>
                </a:lnTo>
                <a:lnTo>
                  <a:pt x="1079" y="627"/>
                </a:lnTo>
                <a:lnTo>
                  <a:pt x="1080" y="627"/>
                </a:lnTo>
                <a:lnTo>
                  <a:pt x="1080" y="626"/>
                </a:lnTo>
                <a:lnTo>
                  <a:pt x="1081" y="626"/>
                </a:lnTo>
                <a:lnTo>
                  <a:pt x="1083" y="625"/>
                </a:lnTo>
                <a:lnTo>
                  <a:pt x="1084" y="625"/>
                </a:lnTo>
                <a:lnTo>
                  <a:pt x="1084" y="624"/>
                </a:lnTo>
                <a:lnTo>
                  <a:pt x="1085" y="624"/>
                </a:lnTo>
                <a:lnTo>
                  <a:pt x="1086" y="623"/>
                </a:lnTo>
                <a:lnTo>
                  <a:pt x="1087" y="623"/>
                </a:lnTo>
                <a:lnTo>
                  <a:pt x="1087" y="621"/>
                </a:lnTo>
                <a:lnTo>
                  <a:pt x="1089" y="621"/>
                </a:lnTo>
                <a:lnTo>
                  <a:pt x="1090" y="620"/>
                </a:lnTo>
                <a:lnTo>
                  <a:pt x="1091" y="620"/>
                </a:lnTo>
                <a:lnTo>
                  <a:pt x="1091" y="619"/>
                </a:lnTo>
                <a:lnTo>
                  <a:pt x="1092" y="619"/>
                </a:lnTo>
                <a:lnTo>
                  <a:pt x="1093" y="618"/>
                </a:lnTo>
                <a:lnTo>
                  <a:pt x="1094" y="617"/>
                </a:lnTo>
                <a:lnTo>
                  <a:pt x="1096" y="617"/>
                </a:lnTo>
                <a:lnTo>
                  <a:pt x="1096" y="615"/>
                </a:lnTo>
                <a:lnTo>
                  <a:pt x="1097" y="615"/>
                </a:lnTo>
                <a:lnTo>
                  <a:pt x="1098" y="615"/>
                </a:lnTo>
                <a:lnTo>
                  <a:pt x="1098" y="614"/>
                </a:lnTo>
                <a:lnTo>
                  <a:pt x="1099" y="614"/>
                </a:lnTo>
                <a:lnTo>
                  <a:pt x="1099" y="613"/>
                </a:lnTo>
                <a:lnTo>
                  <a:pt x="1100" y="613"/>
                </a:lnTo>
                <a:lnTo>
                  <a:pt x="1102" y="612"/>
                </a:lnTo>
                <a:lnTo>
                  <a:pt x="1103" y="612"/>
                </a:lnTo>
                <a:lnTo>
                  <a:pt x="1103" y="611"/>
                </a:lnTo>
                <a:lnTo>
                  <a:pt x="1104" y="611"/>
                </a:lnTo>
                <a:lnTo>
                  <a:pt x="1104" y="610"/>
                </a:lnTo>
                <a:lnTo>
                  <a:pt x="1105" y="610"/>
                </a:lnTo>
                <a:lnTo>
                  <a:pt x="1106" y="608"/>
                </a:lnTo>
                <a:lnTo>
                  <a:pt x="1108" y="607"/>
                </a:lnTo>
                <a:lnTo>
                  <a:pt x="1109" y="606"/>
                </a:lnTo>
                <a:lnTo>
                  <a:pt x="1110" y="606"/>
                </a:lnTo>
                <a:lnTo>
                  <a:pt x="1110" y="605"/>
                </a:lnTo>
                <a:lnTo>
                  <a:pt x="1111" y="605"/>
                </a:lnTo>
                <a:lnTo>
                  <a:pt x="1112" y="605"/>
                </a:lnTo>
                <a:lnTo>
                  <a:pt x="1114" y="605"/>
                </a:lnTo>
                <a:lnTo>
                  <a:pt x="1115" y="605"/>
                </a:lnTo>
                <a:lnTo>
                  <a:pt x="1115" y="604"/>
                </a:lnTo>
                <a:lnTo>
                  <a:pt x="1116" y="604"/>
                </a:lnTo>
                <a:lnTo>
                  <a:pt x="1117" y="605"/>
                </a:lnTo>
                <a:lnTo>
                  <a:pt x="1118" y="606"/>
                </a:lnTo>
                <a:lnTo>
                  <a:pt x="1119" y="607"/>
                </a:lnTo>
                <a:lnTo>
                  <a:pt x="1119" y="608"/>
                </a:lnTo>
                <a:lnTo>
                  <a:pt x="1121" y="608"/>
                </a:lnTo>
                <a:lnTo>
                  <a:pt x="1121" y="610"/>
                </a:lnTo>
                <a:lnTo>
                  <a:pt x="1122" y="610"/>
                </a:lnTo>
                <a:lnTo>
                  <a:pt x="1122" y="611"/>
                </a:lnTo>
                <a:lnTo>
                  <a:pt x="1123" y="611"/>
                </a:lnTo>
                <a:lnTo>
                  <a:pt x="1124" y="611"/>
                </a:lnTo>
                <a:lnTo>
                  <a:pt x="1125" y="611"/>
                </a:lnTo>
                <a:lnTo>
                  <a:pt x="1127" y="611"/>
                </a:lnTo>
                <a:lnTo>
                  <a:pt x="1128" y="611"/>
                </a:lnTo>
                <a:lnTo>
                  <a:pt x="1129" y="611"/>
                </a:lnTo>
                <a:lnTo>
                  <a:pt x="1130" y="611"/>
                </a:lnTo>
                <a:lnTo>
                  <a:pt x="1131" y="610"/>
                </a:lnTo>
                <a:lnTo>
                  <a:pt x="1133" y="610"/>
                </a:lnTo>
                <a:lnTo>
                  <a:pt x="1134" y="610"/>
                </a:lnTo>
                <a:lnTo>
                  <a:pt x="1135" y="610"/>
                </a:lnTo>
                <a:lnTo>
                  <a:pt x="1135" y="608"/>
                </a:lnTo>
                <a:lnTo>
                  <a:pt x="1136" y="608"/>
                </a:lnTo>
                <a:lnTo>
                  <a:pt x="1137" y="608"/>
                </a:lnTo>
                <a:lnTo>
                  <a:pt x="1139" y="607"/>
                </a:lnTo>
                <a:lnTo>
                  <a:pt x="1140" y="607"/>
                </a:lnTo>
                <a:lnTo>
                  <a:pt x="1141" y="607"/>
                </a:lnTo>
                <a:lnTo>
                  <a:pt x="1142" y="606"/>
                </a:lnTo>
                <a:lnTo>
                  <a:pt x="1143" y="606"/>
                </a:lnTo>
                <a:lnTo>
                  <a:pt x="1144" y="606"/>
                </a:lnTo>
                <a:lnTo>
                  <a:pt x="1146" y="605"/>
                </a:lnTo>
                <a:lnTo>
                  <a:pt x="1147" y="605"/>
                </a:lnTo>
                <a:lnTo>
                  <a:pt x="1148" y="605"/>
                </a:lnTo>
                <a:lnTo>
                  <a:pt x="1149" y="605"/>
                </a:lnTo>
                <a:lnTo>
                  <a:pt x="1150" y="604"/>
                </a:lnTo>
                <a:lnTo>
                  <a:pt x="1152" y="604"/>
                </a:lnTo>
                <a:lnTo>
                  <a:pt x="1153" y="604"/>
                </a:lnTo>
                <a:lnTo>
                  <a:pt x="1154" y="604"/>
                </a:lnTo>
                <a:lnTo>
                  <a:pt x="1155" y="604"/>
                </a:lnTo>
                <a:lnTo>
                  <a:pt x="1155" y="602"/>
                </a:lnTo>
                <a:lnTo>
                  <a:pt x="1156" y="602"/>
                </a:lnTo>
                <a:lnTo>
                  <a:pt x="1158" y="602"/>
                </a:lnTo>
                <a:lnTo>
                  <a:pt x="1159" y="601"/>
                </a:lnTo>
                <a:lnTo>
                  <a:pt x="1160" y="601"/>
                </a:lnTo>
                <a:lnTo>
                  <a:pt x="1160" y="602"/>
                </a:lnTo>
                <a:lnTo>
                  <a:pt x="1159" y="602"/>
                </a:lnTo>
                <a:lnTo>
                  <a:pt x="1158" y="602"/>
                </a:lnTo>
                <a:lnTo>
                  <a:pt x="1158" y="604"/>
                </a:lnTo>
                <a:lnTo>
                  <a:pt x="1156" y="604"/>
                </a:lnTo>
                <a:lnTo>
                  <a:pt x="1156" y="605"/>
                </a:lnTo>
                <a:lnTo>
                  <a:pt x="1158" y="605"/>
                </a:lnTo>
                <a:lnTo>
                  <a:pt x="1159" y="605"/>
                </a:lnTo>
                <a:lnTo>
                  <a:pt x="1160" y="605"/>
                </a:lnTo>
                <a:lnTo>
                  <a:pt x="1161" y="605"/>
                </a:lnTo>
                <a:lnTo>
                  <a:pt x="1162" y="604"/>
                </a:lnTo>
                <a:lnTo>
                  <a:pt x="1164" y="604"/>
                </a:lnTo>
                <a:lnTo>
                  <a:pt x="1165" y="604"/>
                </a:lnTo>
                <a:lnTo>
                  <a:pt x="1165" y="602"/>
                </a:lnTo>
                <a:lnTo>
                  <a:pt x="1166" y="602"/>
                </a:lnTo>
                <a:lnTo>
                  <a:pt x="1167" y="602"/>
                </a:lnTo>
                <a:lnTo>
                  <a:pt x="1171" y="600"/>
                </a:lnTo>
                <a:lnTo>
                  <a:pt x="1172" y="600"/>
                </a:lnTo>
                <a:lnTo>
                  <a:pt x="1175" y="599"/>
                </a:lnTo>
                <a:lnTo>
                  <a:pt x="1177" y="599"/>
                </a:lnTo>
                <a:lnTo>
                  <a:pt x="1178" y="598"/>
                </a:lnTo>
                <a:lnTo>
                  <a:pt x="1179" y="598"/>
                </a:lnTo>
                <a:lnTo>
                  <a:pt x="1180" y="598"/>
                </a:lnTo>
                <a:lnTo>
                  <a:pt x="1181" y="598"/>
                </a:lnTo>
                <a:lnTo>
                  <a:pt x="1183" y="598"/>
                </a:lnTo>
                <a:lnTo>
                  <a:pt x="1184" y="596"/>
                </a:lnTo>
                <a:lnTo>
                  <a:pt x="1185" y="596"/>
                </a:lnTo>
                <a:lnTo>
                  <a:pt x="1185" y="598"/>
                </a:lnTo>
                <a:lnTo>
                  <a:pt x="1186" y="598"/>
                </a:lnTo>
                <a:lnTo>
                  <a:pt x="1187" y="598"/>
                </a:lnTo>
                <a:lnTo>
                  <a:pt x="1189" y="598"/>
                </a:lnTo>
                <a:lnTo>
                  <a:pt x="1190" y="598"/>
                </a:lnTo>
                <a:lnTo>
                  <a:pt x="1191" y="598"/>
                </a:lnTo>
                <a:lnTo>
                  <a:pt x="1192" y="598"/>
                </a:lnTo>
                <a:lnTo>
                  <a:pt x="1193" y="598"/>
                </a:lnTo>
                <a:lnTo>
                  <a:pt x="1195" y="598"/>
                </a:lnTo>
                <a:lnTo>
                  <a:pt x="1196" y="598"/>
                </a:lnTo>
                <a:lnTo>
                  <a:pt x="1197" y="599"/>
                </a:lnTo>
                <a:lnTo>
                  <a:pt x="1198" y="599"/>
                </a:lnTo>
                <a:lnTo>
                  <a:pt x="1199" y="599"/>
                </a:lnTo>
                <a:lnTo>
                  <a:pt x="1200" y="599"/>
                </a:lnTo>
                <a:lnTo>
                  <a:pt x="1200" y="600"/>
                </a:lnTo>
                <a:lnTo>
                  <a:pt x="1202" y="600"/>
                </a:lnTo>
                <a:lnTo>
                  <a:pt x="1203" y="600"/>
                </a:lnTo>
                <a:lnTo>
                  <a:pt x="1204" y="600"/>
                </a:lnTo>
                <a:lnTo>
                  <a:pt x="1205" y="600"/>
                </a:lnTo>
                <a:lnTo>
                  <a:pt x="1205" y="601"/>
                </a:lnTo>
                <a:lnTo>
                  <a:pt x="1206" y="601"/>
                </a:lnTo>
                <a:lnTo>
                  <a:pt x="1208" y="601"/>
                </a:lnTo>
                <a:lnTo>
                  <a:pt x="1209" y="601"/>
                </a:lnTo>
                <a:lnTo>
                  <a:pt x="1210" y="601"/>
                </a:lnTo>
                <a:lnTo>
                  <a:pt x="1211" y="601"/>
                </a:lnTo>
                <a:lnTo>
                  <a:pt x="1212" y="601"/>
                </a:lnTo>
                <a:lnTo>
                  <a:pt x="1214" y="601"/>
                </a:lnTo>
                <a:lnTo>
                  <a:pt x="1215" y="602"/>
                </a:lnTo>
                <a:lnTo>
                  <a:pt x="1216" y="602"/>
                </a:lnTo>
                <a:lnTo>
                  <a:pt x="1217" y="602"/>
                </a:lnTo>
                <a:lnTo>
                  <a:pt x="1218" y="602"/>
                </a:lnTo>
                <a:lnTo>
                  <a:pt x="1220" y="602"/>
                </a:lnTo>
                <a:lnTo>
                  <a:pt x="1221" y="602"/>
                </a:lnTo>
                <a:lnTo>
                  <a:pt x="1222" y="602"/>
                </a:lnTo>
                <a:lnTo>
                  <a:pt x="1223" y="602"/>
                </a:lnTo>
                <a:lnTo>
                  <a:pt x="1224" y="602"/>
                </a:lnTo>
                <a:lnTo>
                  <a:pt x="1225" y="602"/>
                </a:lnTo>
                <a:lnTo>
                  <a:pt x="1227" y="602"/>
                </a:lnTo>
                <a:lnTo>
                  <a:pt x="1228" y="602"/>
                </a:lnTo>
                <a:lnTo>
                  <a:pt x="1229" y="602"/>
                </a:lnTo>
                <a:lnTo>
                  <a:pt x="1230" y="602"/>
                </a:lnTo>
                <a:lnTo>
                  <a:pt x="1230" y="601"/>
                </a:lnTo>
                <a:lnTo>
                  <a:pt x="1231" y="601"/>
                </a:lnTo>
                <a:lnTo>
                  <a:pt x="1233" y="601"/>
                </a:lnTo>
                <a:lnTo>
                  <a:pt x="1234" y="601"/>
                </a:lnTo>
                <a:lnTo>
                  <a:pt x="1235" y="601"/>
                </a:lnTo>
                <a:lnTo>
                  <a:pt x="1236" y="601"/>
                </a:lnTo>
                <a:lnTo>
                  <a:pt x="1237" y="601"/>
                </a:lnTo>
                <a:lnTo>
                  <a:pt x="1239" y="601"/>
                </a:lnTo>
                <a:lnTo>
                  <a:pt x="1240" y="601"/>
                </a:lnTo>
                <a:lnTo>
                  <a:pt x="1241" y="601"/>
                </a:lnTo>
                <a:lnTo>
                  <a:pt x="1242" y="601"/>
                </a:lnTo>
                <a:lnTo>
                  <a:pt x="1243" y="601"/>
                </a:lnTo>
                <a:lnTo>
                  <a:pt x="1245" y="601"/>
                </a:lnTo>
                <a:lnTo>
                  <a:pt x="1246" y="601"/>
                </a:lnTo>
                <a:lnTo>
                  <a:pt x="1247" y="601"/>
                </a:lnTo>
                <a:lnTo>
                  <a:pt x="1248" y="601"/>
                </a:lnTo>
                <a:lnTo>
                  <a:pt x="1249" y="601"/>
                </a:lnTo>
                <a:lnTo>
                  <a:pt x="1250" y="601"/>
                </a:lnTo>
                <a:lnTo>
                  <a:pt x="1252" y="602"/>
                </a:lnTo>
                <a:lnTo>
                  <a:pt x="1253" y="602"/>
                </a:lnTo>
                <a:lnTo>
                  <a:pt x="1254" y="602"/>
                </a:lnTo>
                <a:lnTo>
                  <a:pt x="1255" y="602"/>
                </a:lnTo>
                <a:lnTo>
                  <a:pt x="1256" y="602"/>
                </a:lnTo>
                <a:lnTo>
                  <a:pt x="1258" y="602"/>
                </a:lnTo>
                <a:lnTo>
                  <a:pt x="1259" y="602"/>
                </a:lnTo>
                <a:lnTo>
                  <a:pt x="1260" y="604"/>
                </a:lnTo>
                <a:lnTo>
                  <a:pt x="1261" y="604"/>
                </a:lnTo>
                <a:lnTo>
                  <a:pt x="1262" y="604"/>
                </a:lnTo>
                <a:lnTo>
                  <a:pt x="1264" y="604"/>
                </a:lnTo>
                <a:lnTo>
                  <a:pt x="1265" y="604"/>
                </a:lnTo>
                <a:lnTo>
                  <a:pt x="1266" y="604"/>
                </a:lnTo>
                <a:lnTo>
                  <a:pt x="1267" y="604"/>
                </a:lnTo>
                <a:lnTo>
                  <a:pt x="1268" y="604"/>
                </a:lnTo>
                <a:lnTo>
                  <a:pt x="1270" y="604"/>
                </a:lnTo>
                <a:lnTo>
                  <a:pt x="1271" y="604"/>
                </a:lnTo>
                <a:lnTo>
                  <a:pt x="1272" y="604"/>
                </a:lnTo>
                <a:lnTo>
                  <a:pt x="1273" y="604"/>
                </a:lnTo>
                <a:lnTo>
                  <a:pt x="1274" y="604"/>
                </a:lnTo>
                <a:lnTo>
                  <a:pt x="1275" y="604"/>
                </a:lnTo>
                <a:lnTo>
                  <a:pt x="1277" y="604"/>
                </a:lnTo>
                <a:lnTo>
                  <a:pt x="1278" y="604"/>
                </a:lnTo>
                <a:lnTo>
                  <a:pt x="1279" y="602"/>
                </a:lnTo>
                <a:lnTo>
                  <a:pt x="1280" y="602"/>
                </a:lnTo>
                <a:lnTo>
                  <a:pt x="1281" y="602"/>
                </a:lnTo>
                <a:lnTo>
                  <a:pt x="1283" y="602"/>
                </a:lnTo>
                <a:lnTo>
                  <a:pt x="1284" y="602"/>
                </a:lnTo>
                <a:lnTo>
                  <a:pt x="1285" y="602"/>
                </a:lnTo>
                <a:lnTo>
                  <a:pt x="1285" y="601"/>
                </a:lnTo>
                <a:lnTo>
                  <a:pt x="1286" y="601"/>
                </a:lnTo>
                <a:lnTo>
                  <a:pt x="1287" y="601"/>
                </a:lnTo>
                <a:lnTo>
                  <a:pt x="1289" y="600"/>
                </a:lnTo>
                <a:lnTo>
                  <a:pt x="1290" y="600"/>
                </a:lnTo>
                <a:lnTo>
                  <a:pt x="1291" y="599"/>
                </a:lnTo>
                <a:lnTo>
                  <a:pt x="1292" y="599"/>
                </a:lnTo>
                <a:lnTo>
                  <a:pt x="1293" y="598"/>
                </a:lnTo>
                <a:lnTo>
                  <a:pt x="1295" y="598"/>
                </a:lnTo>
                <a:lnTo>
                  <a:pt x="1296" y="598"/>
                </a:lnTo>
                <a:lnTo>
                  <a:pt x="1297" y="596"/>
                </a:lnTo>
                <a:lnTo>
                  <a:pt x="1298" y="596"/>
                </a:lnTo>
                <a:lnTo>
                  <a:pt x="1298" y="595"/>
                </a:lnTo>
                <a:lnTo>
                  <a:pt x="1299" y="595"/>
                </a:lnTo>
                <a:lnTo>
                  <a:pt x="1300" y="595"/>
                </a:lnTo>
                <a:lnTo>
                  <a:pt x="1302" y="594"/>
                </a:lnTo>
                <a:lnTo>
                  <a:pt x="1303" y="594"/>
                </a:lnTo>
                <a:lnTo>
                  <a:pt x="1304" y="594"/>
                </a:lnTo>
                <a:lnTo>
                  <a:pt x="1304" y="593"/>
                </a:lnTo>
                <a:lnTo>
                  <a:pt x="1305" y="593"/>
                </a:lnTo>
                <a:lnTo>
                  <a:pt x="1306" y="593"/>
                </a:lnTo>
                <a:lnTo>
                  <a:pt x="1308" y="592"/>
                </a:lnTo>
                <a:lnTo>
                  <a:pt x="1309" y="592"/>
                </a:lnTo>
                <a:lnTo>
                  <a:pt x="1310" y="592"/>
                </a:lnTo>
                <a:lnTo>
                  <a:pt x="1310" y="590"/>
                </a:lnTo>
                <a:lnTo>
                  <a:pt x="1311" y="590"/>
                </a:lnTo>
                <a:lnTo>
                  <a:pt x="1312" y="590"/>
                </a:lnTo>
                <a:lnTo>
                  <a:pt x="1312" y="589"/>
                </a:lnTo>
                <a:lnTo>
                  <a:pt x="1314" y="589"/>
                </a:lnTo>
                <a:lnTo>
                  <a:pt x="1315" y="589"/>
                </a:lnTo>
                <a:lnTo>
                  <a:pt x="1316" y="589"/>
                </a:lnTo>
                <a:lnTo>
                  <a:pt x="1316" y="588"/>
                </a:lnTo>
                <a:lnTo>
                  <a:pt x="1317" y="588"/>
                </a:lnTo>
                <a:lnTo>
                  <a:pt x="1317" y="587"/>
                </a:lnTo>
                <a:lnTo>
                  <a:pt x="1318" y="587"/>
                </a:lnTo>
                <a:lnTo>
                  <a:pt x="1318" y="588"/>
                </a:lnTo>
                <a:lnTo>
                  <a:pt x="1317" y="588"/>
                </a:lnTo>
                <a:lnTo>
                  <a:pt x="1317" y="589"/>
                </a:lnTo>
                <a:lnTo>
                  <a:pt x="1318" y="589"/>
                </a:lnTo>
                <a:lnTo>
                  <a:pt x="1320" y="589"/>
                </a:lnTo>
                <a:lnTo>
                  <a:pt x="1321" y="589"/>
                </a:lnTo>
                <a:lnTo>
                  <a:pt x="1321" y="588"/>
                </a:lnTo>
                <a:lnTo>
                  <a:pt x="1320" y="587"/>
                </a:lnTo>
                <a:lnTo>
                  <a:pt x="1318" y="588"/>
                </a:lnTo>
                <a:lnTo>
                  <a:pt x="1318" y="587"/>
                </a:lnTo>
                <a:lnTo>
                  <a:pt x="1320" y="587"/>
                </a:lnTo>
                <a:lnTo>
                  <a:pt x="1321" y="587"/>
                </a:lnTo>
                <a:lnTo>
                  <a:pt x="1321" y="586"/>
                </a:lnTo>
                <a:lnTo>
                  <a:pt x="1322" y="586"/>
                </a:lnTo>
                <a:lnTo>
                  <a:pt x="1323" y="585"/>
                </a:lnTo>
                <a:lnTo>
                  <a:pt x="1324" y="585"/>
                </a:lnTo>
                <a:lnTo>
                  <a:pt x="1324" y="583"/>
                </a:lnTo>
                <a:lnTo>
                  <a:pt x="1325" y="583"/>
                </a:lnTo>
                <a:lnTo>
                  <a:pt x="1327" y="582"/>
                </a:lnTo>
                <a:lnTo>
                  <a:pt x="1328" y="582"/>
                </a:lnTo>
                <a:lnTo>
                  <a:pt x="1329" y="581"/>
                </a:lnTo>
                <a:lnTo>
                  <a:pt x="1330" y="581"/>
                </a:lnTo>
                <a:lnTo>
                  <a:pt x="1330" y="580"/>
                </a:lnTo>
                <a:lnTo>
                  <a:pt x="1333" y="579"/>
                </a:lnTo>
                <a:lnTo>
                  <a:pt x="1334" y="579"/>
                </a:lnTo>
                <a:lnTo>
                  <a:pt x="1335" y="579"/>
                </a:lnTo>
                <a:lnTo>
                  <a:pt x="1335" y="577"/>
                </a:lnTo>
                <a:lnTo>
                  <a:pt x="1336" y="577"/>
                </a:lnTo>
                <a:lnTo>
                  <a:pt x="1337" y="577"/>
                </a:lnTo>
                <a:lnTo>
                  <a:pt x="1339" y="576"/>
                </a:lnTo>
                <a:lnTo>
                  <a:pt x="1340" y="576"/>
                </a:lnTo>
                <a:lnTo>
                  <a:pt x="1341" y="575"/>
                </a:lnTo>
                <a:lnTo>
                  <a:pt x="1342" y="575"/>
                </a:lnTo>
                <a:lnTo>
                  <a:pt x="1343" y="574"/>
                </a:lnTo>
                <a:lnTo>
                  <a:pt x="1345" y="574"/>
                </a:lnTo>
                <a:lnTo>
                  <a:pt x="1346" y="574"/>
                </a:lnTo>
                <a:lnTo>
                  <a:pt x="1346" y="573"/>
                </a:lnTo>
                <a:lnTo>
                  <a:pt x="1347" y="573"/>
                </a:lnTo>
                <a:lnTo>
                  <a:pt x="1348" y="573"/>
                </a:lnTo>
                <a:lnTo>
                  <a:pt x="1349" y="573"/>
                </a:lnTo>
                <a:lnTo>
                  <a:pt x="1350" y="573"/>
                </a:lnTo>
                <a:lnTo>
                  <a:pt x="1352" y="573"/>
                </a:lnTo>
                <a:lnTo>
                  <a:pt x="1353" y="573"/>
                </a:lnTo>
                <a:lnTo>
                  <a:pt x="1353" y="571"/>
                </a:lnTo>
                <a:lnTo>
                  <a:pt x="1354" y="571"/>
                </a:lnTo>
                <a:lnTo>
                  <a:pt x="1355" y="571"/>
                </a:lnTo>
                <a:lnTo>
                  <a:pt x="1356" y="571"/>
                </a:lnTo>
                <a:lnTo>
                  <a:pt x="1358" y="571"/>
                </a:lnTo>
                <a:lnTo>
                  <a:pt x="1359" y="571"/>
                </a:lnTo>
                <a:lnTo>
                  <a:pt x="1360" y="570"/>
                </a:lnTo>
                <a:lnTo>
                  <a:pt x="1361" y="570"/>
                </a:lnTo>
                <a:lnTo>
                  <a:pt x="1362" y="570"/>
                </a:lnTo>
                <a:lnTo>
                  <a:pt x="1364" y="570"/>
                </a:lnTo>
                <a:lnTo>
                  <a:pt x="1365" y="570"/>
                </a:lnTo>
                <a:lnTo>
                  <a:pt x="1366" y="569"/>
                </a:lnTo>
                <a:lnTo>
                  <a:pt x="1367" y="569"/>
                </a:lnTo>
                <a:lnTo>
                  <a:pt x="1368" y="569"/>
                </a:lnTo>
                <a:lnTo>
                  <a:pt x="1370" y="569"/>
                </a:lnTo>
                <a:lnTo>
                  <a:pt x="1371" y="569"/>
                </a:lnTo>
                <a:lnTo>
                  <a:pt x="1372" y="569"/>
                </a:lnTo>
                <a:lnTo>
                  <a:pt x="1373" y="569"/>
                </a:lnTo>
                <a:lnTo>
                  <a:pt x="1374" y="569"/>
                </a:lnTo>
                <a:lnTo>
                  <a:pt x="1375" y="569"/>
                </a:lnTo>
                <a:lnTo>
                  <a:pt x="1377" y="569"/>
                </a:lnTo>
                <a:lnTo>
                  <a:pt x="1378" y="570"/>
                </a:lnTo>
                <a:lnTo>
                  <a:pt x="1379" y="570"/>
                </a:lnTo>
                <a:lnTo>
                  <a:pt x="1380" y="570"/>
                </a:lnTo>
                <a:lnTo>
                  <a:pt x="1381" y="570"/>
                </a:lnTo>
                <a:lnTo>
                  <a:pt x="1384" y="570"/>
                </a:lnTo>
                <a:lnTo>
                  <a:pt x="1385" y="570"/>
                </a:lnTo>
                <a:lnTo>
                  <a:pt x="1386" y="570"/>
                </a:lnTo>
                <a:lnTo>
                  <a:pt x="1387" y="571"/>
                </a:lnTo>
                <a:lnTo>
                  <a:pt x="1389" y="571"/>
                </a:lnTo>
                <a:lnTo>
                  <a:pt x="1390" y="571"/>
                </a:lnTo>
                <a:lnTo>
                  <a:pt x="1391" y="571"/>
                </a:lnTo>
                <a:lnTo>
                  <a:pt x="1392" y="571"/>
                </a:lnTo>
                <a:lnTo>
                  <a:pt x="1393" y="571"/>
                </a:lnTo>
                <a:lnTo>
                  <a:pt x="1396" y="571"/>
                </a:lnTo>
                <a:lnTo>
                  <a:pt x="1397" y="571"/>
                </a:lnTo>
                <a:lnTo>
                  <a:pt x="1398" y="571"/>
                </a:lnTo>
                <a:lnTo>
                  <a:pt x="1399" y="571"/>
                </a:lnTo>
                <a:lnTo>
                  <a:pt x="1401" y="571"/>
                </a:lnTo>
                <a:lnTo>
                  <a:pt x="1402" y="570"/>
                </a:lnTo>
                <a:lnTo>
                  <a:pt x="1403" y="570"/>
                </a:lnTo>
                <a:lnTo>
                  <a:pt x="1404" y="570"/>
                </a:lnTo>
                <a:lnTo>
                  <a:pt x="1405" y="570"/>
                </a:lnTo>
                <a:lnTo>
                  <a:pt x="1406" y="569"/>
                </a:lnTo>
                <a:lnTo>
                  <a:pt x="1408" y="569"/>
                </a:lnTo>
                <a:lnTo>
                  <a:pt x="1409" y="568"/>
                </a:lnTo>
                <a:lnTo>
                  <a:pt x="1410" y="568"/>
                </a:lnTo>
                <a:lnTo>
                  <a:pt x="1411" y="567"/>
                </a:lnTo>
                <a:lnTo>
                  <a:pt x="1412" y="567"/>
                </a:lnTo>
                <a:lnTo>
                  <a:pt x="1414" y="567"/>
                </a:lnTo>
                <a:lnTo>
                  <a:pt x="1415" y="567"/>
                </a:lnTo>
                <a:lnTo>
                  <a:pt x="1416" y="565"/>
                </a:lnTo>
                <a:lnTo>
                  <a:pt x="1417" y="565"/>
                </a:lnTo>
                <a:lnTo>
                  <a:pt x="1418" y="565"/>
                </a:lnTo>
                <a:lnTo>
                  <a:pt x="1420" y="565"/>
                </a:lnTo>
                <a:lnTo>
                  <a:pt x="1422" y="565"/>
                </a:lnTo>
                <a:lnTo>
                  <a:pt x="1423" y="565"/>
                </a:lnTo>
                <a:lnTo>
                  <a:pt x="1424" y="565"/>
                </a:lnTo>
                <a:lnTo>
                  <a:pt x="1426" y="567"/>
                </a:lnTo>
                <a:lnTo>
                  <a:pt x="1426" y="568"/>
                </a:lnTo>
                <a:lnTo>
                  <a:pt x="1424" y="568"/>
                </a:lnTo>
                <a:lnTo>
                  <a:pt x="1423" y="569"/>
                </a:lnTo>
                <a:lnTo>
                  <a:pt x="1423" y="570"/>
                </a:lnTo>
                <a:lnTo>
                  <a:pt x="1422" y="570"/>
                </a:lnTo>
                <a:lnTo>
                  <a:pt x="1420" y="574"/>
                </a:lnTo>
                <a:lnTo>
                  <a:pt x="1418" y="574"/>
                </a:lnTo>
                <a:lnTo>
                  <a:pt x="1417" y="575"/>
                </a:lnTo>
                <a:lnTo>
                  <a:pt x="1416" y="576"/>
                </a:lnTo>
                <a:lnTo>
                  <a:pt x="1416" y="577"/>
                </a:lnTo>
                <a:lnTo>
                  <a:pt x="1415" y="577"/>
                </a:lnTo>
                <a:lnTo>
                  <a:pt x="1415" y="579"/>
                </a:lnTo>
                <a:lnTo>
                  <a:pt x="1414" y="579"/>
                </a:lnTo>
                <a:lnTo>
                  <a:pt x="1414" y="580"/>
                </a:lnTo>
                <a:lnTo>
                  <a:pt x="1412" y="581"/>
                </a:lnTo>
                <a:lnTo>
                  <a:pt x="1411" y="582"/>
                </a:lnTo>
                <a:lnTo>
                  <a:pt x="1411" y="583"/>
                </a:lnTo>
                <a:lnTo>
                  <a:pt x="1410" y="585"/>
                </a:lnTo>
                <a:lnTo>
                  <a:pt x="1410" y="586"/>
                </a:lnTo>
                <a:lnTo>
                  <a:pt x="1409" y="587"/>
                </a:lnTo>
                <a:lnTo>
                  <a:pt x="1409" y="588"/>
                </a:lnTo>
                <a:lnTo>
                  <a:pt x="1408" y="589"/>
                </a:lnTo>
                <a:lnTo>
                  <a:pt x="1408" y="590"/>
                </a:lnTo>
                <a:lnTo>
                  <a:pt x="1408" y="592"/>
                </a:lnTo>
                <a:lnTo>
                  <a:pt x="1406" y="592"/>
                </a:lnTo>
                <a:lnTo>
                  <a:pt x="1406" y="593"/>
                </a:lnTo>
                <a:lnTo>
                  <a:pt x="1406" y="594"/>
                </a:lnTo>
                <a:lnTo>
                  <a:pt x="1406" y="595"/>
                </a:lnTo>
                <a:lnTo>
                  <a:pt x="1405" y="596"/>
                </a:lnTo>
                <a:lnTo>
                  <a:pt x="1405" y="598"/>
                </a:lnTo>
                <a:lnTo>
                  <a:pt x="1405" y="599"/>
                </a:lnTo>
                <a:lnTo>
                  <a:pt x="1405" y="600"/>
                </a:lnTo>
                <a:lnTo>
                  <a:pt x="1405" y="601"/>
                </a:lnTo>
                <a:lnTo>
                  <a:pt x="1405" y="602"/>
                </a:lnTo>
                <a:lnTo>
                  <a:pt x="1406" y="602"/>
                </a:lnTo>
                <a:lnTo>
                  <a:pt x="1405" y="602"/>
                </a:lnTo>
                <a:lnTo>
                  <a:pt x="1405" y="604"/>
                </a:lnTo>
                <a:lnTo>
                  <a:pt x="1405" y="605"/>
                </a:lnTo>
                <a:lnTo>
                  <a:pt x="1405" y="606"/>
                </a:lnTo>
                <a:lnTo>
                  <a:pt x="1405" y="607"/>
                </a:lnTo>
                <a:lnTo>
                  <a:pt x="1405" y="608"/>
                </a:lnTo>
                <a:lnTo>
                  <a:pt x="1405" y="610"/>
                </a:lnTo>
                <a:lnTo>
                  <a:pt x="1405" y="611"/>
                </a:lnTo>
                <a:lnTo>
                  <a:pt x="1405" y="612"/>
                </a:lnTo>
                <a:lnTo>
                  <a:pt x="1405" y="613"/>
                </a:lnTo>
                <a:lnTo>
                  <a:pt x="1405" y="614"/>
                </a:lnTo>
                <a:lnTo>
                  <a:pt x="1404" y="614"/>
                </a:lnTo>
                <a:lnTo>
                  <a:pt x="1404" y="615"/>
                </a:lnTo>
                <a:lnTo>
                  <a:pt x="1404" y="617"/>
                </a:lnTo>
                <a:lnTo>
                  <a:pt x="1404" y="618"/>
                </a:lnTo>
                <a:lnTo>
                  <a:pt x="1404" y="619"/>
                </a:lnTo>
                <a:lnTo>
                  <a:pt x="1404" y="620"/>
                </a:lnTo>
                <a:lnTo>
                  <a:pt x="1404" y="621"/>
                </a:lnTo>
                <a:lnTo>
                  <a:pt x="1404" y="623"/>
                </a:lnTo>
                <a:lnTo>
                  <a:pt x="1404" y="624"/>
                </a:lnTo>
                <a:lnTo>
                  <a:pt x="1404" y="625"/>
                </a:lnTo>
                <a:lnTo>
                  <a:pt x="1404" y="626"/>
                </a:lnTo>
                <a:lnTo>
                  <a:pt x="1404" y="627"/>
                </a:lnTo>
                <a:lnTo>
                  <a:pt x="1404" y="629"/>
                </a:lnTo>
                <a:lnTo>
                  <a:pt x="1404" y="630"/>
                </a:lnTo>
                <a:lnTo>
                  <a:pt x="1404" y="631"/>
                </a:lnTo>
                <a:lnTo>
                  <a:pt x="1404" y="632"/>
                </a:lnTo>
                <a:lnTo>
                  <a:pt x="1404" y="633"/>
                </a:lnTo>
                <a:lnTo>
                  <a:pt x="1404" y="636"/>
                </a:lnTo>
                <a:lnTo>
                  <a:pt x="1404" y="637"/>
                </a:lnTo>
                <a:lnTo>
                  <a:pt x="1404" y="638"/>
                </a:lnTo>
                <a:lnTo>
                  <a:pt x="1404" y="639"/>
                </a:lnTo>
                <a:lnTo>
                  <a:pt x="1404" y="640"/>
                </a:lnTo>
                <a:lnTo>
                  <a:pt x="1404" y="642"/>
                </a:lnTo>
                <a:lnTo>
                  <a:pt x="1405" y="643"/>
                </a:lnTo>
                <a:lnTo>
                  <a:pt x="1405" y="644"/>
                </a:lnTo>
                <a:lnTo>
                  <a:pt x="1405" y="646"/>
                </a:lnTo>
                <a:lnTo>
                  <a:pt x="1405" y="648"/>
                </a:lnTo>
                <a:lnTo>
                  <a:pt x="1405" y="649"/>
                </a:lnTo>
                <a:lnTo>
                  <a:pt x="1406" y="649"/>
                </a:lnTo>
                <a:lnTo>
                  <a:pt x="1406" y="650"/>
                </a:lnTo>
                <a:lnTo>
                  <a:pt x="1406" y="651"/>
                </a:lnTo>
                <a:lnTo>
                  <a:pt x="1406" y="652"/>
                </a:lnTo>
                <a:lnTo>
                  <a:pt x="1406" y="654"/>
                </a:lnTo>
                <a:lnTo>
                  <a:pt x="1405" y="654"/>
                </a:lnTo>
                <a:lnTo>
                  <a:pt x="1404" y="654"/>
                </a:lnTo>
                <a:lnTo>
                  <a:pt x="1403" y="655"/>
                </a:lnTo>
                <a:lnTo>
                  <a:pt x="1402" y="655"/>
                </a:lnTo>
                <a:lnTo>
                  <a:pt x="1401" y="656"/>
                </a:lnTo>
                <a:lnTo>
                  <a:pt x="1399" y="657"/>
                </a:lnTo>
                <a:lnTo>
                  <a:pt x="1399" y="658"/>
                </a:lnTo>
                <a:lnTo>
                  <a:pt x="1399" y="660"/>
                </a:lnTo>
                <a:lnTo>
                  <a:pt x="1398" y="660"/>
                </a:lnTo>
                <a:lnTo>
                  <a:pt x="1398" y="661"/>
                </a:lnTo>
                <a:lnTo>
                  <a:pt x="1398" y="662"/>
                </a:lnTo>
                <a:lnTo>
                  <a:pt x="1399" y="663"/>
                </a:lnTo>
                <a:lnTo>
                  <a:pt x="1399" y="664"/>
                </a:lnTo>
                <a:lnTo>
                  <a:pt x="1399" y="665"/>
                </a:lnTo>
                <a:lnTo>
                  <a:pt x="1401" y="667"/>
                </a:lnTo>
                <a:lnTo>
                  <a:pt x="1401" y="668"/>
                </a:lnTo>
                <a:lnTo>
                  <a:pt x="1401" y="669"/>
                </a:lnTo>
                <a:lnTo>
                  <a:pt x="1402" y="669"/>
                </a:lnTo>
                <a:lnTo>
                  <a:pt x="1403" y="670"/>
                </a:lnTo>
                <a:lnTo>
                  <a:pt x="1403" y="671"/>
                </a:lnTo>
                <a:lnTo>
                  <a:pt x="1403" y="673"/>
                </a:lnTo>
                <a:lnTo>
                  <a:pt x="1404" y="673"/>
                </a:lnTo>
                <a:lnTo>
                  <a:pt x="1404" y="674"/>
                </a:lnTo>
                <a:lnTo>
                  <a:pt x="1405" y="674"/>
                </a:lnTo>
                <a:lnTo>
                  <a:pt x="1405" y="675"/>
                </a:lnTo>
                <a:lnTo>
                  <a:pt x="1406" y="675"/>
                </a:lnTo>
                <a:lnTo>
                  <a:pt x="1406" y="676"/>
                </a:lnTo>
                <a:lnTo>
                  <a:pt x="1408" y="676"/>
                </a:lnTo>
                <a:lnTo>
                  <a:pt x="1409" y="677"/>
                </a:lnTo>
                <a:lnTo>
                  <a:pt x="1410" y="677"/>
                </a:lnTo>
                <a:lnTo>
                  <a:pt x="1411" y="677"/>
                </a:lnTo>
                <a:lnTo>
                  <a:pt x="1412" y="677"/>
                </a:lnTo>
                <a:lnTo>
                  <a:pt x="1414" y="677"/>
                </a:lnTo>
                <a:lnTo>
                  <a:pt x="1415" y="677"/>
                </a:lnTo>
                <a:lnTo>
                  <a:pt x="1416" y="677"/>
                </a:lnTo>
                <a:lnTo>
                  <a:pt x="1417" y="677"/>
                </a:lnTo>
                <a:lnTo>
                  <a:pt x="1418" y="679"/>
                </a:lnTo>
                <a:lnTo>
                  <a:pt x="1420" y="679"/>
                </a:lnTo>
                <a:lnTo>
                  <a:pt x="1421" y="679"/>
                </a:lnTo>
                <a:lnTo>
                  <a:pt x="1422" y="679"/>
                </a:lnTo>
                <a:lnTo>
                  <a:pt x="1423" y="679"/>
                </a:lnTo>
                <a:lnTo>
                  <a:pt x="1423" y="677"/>
                </a:lnTo>
                <a:lnTo>
                  <a:pt x="1424" y="677"/>
                </a:lnTo>
                <a:lnTo>
                  <a:pt x="1426" y="676"/>
                </a:lnTo>
                <a:lnTo>
                  <a:pt x="1426" y="675"/>
                </a:lnTo>
                <a:lnTo>
                  <a:pt x="1427" y="675"/>
                </a:lnTo>
                <a:lnTo>
                  <a:pt x="1427" y="674"/>
                </a:lnTo>
                <a:lnTo>
                  <a:pt x="1428" y="675"/>
                </a:lnTo>
                <a:lnTo>
                  <a:pt x="1429" y="675"/>
                </a:lnTo>
                <a:lnTo>
                  <a:pt x="1430" y="674"/>
                </a:lnTo>
                <a:lnTo>
                  <a:pt x="1430" y="675"/>
                </a:lnTo>
                <a:lnTo>
                  <a:pt x="1430" y="676"/>
                </a:lnTo>
                <a:lnTo>
                  <a:pt x="1431" y="677"/>
                </a:lnTo>
                <a:lnTo>
                  <a:pt x="1431" y="679"/>
                </a:lnTo>
                <a:lnTo>
                  <a:pt x="1433" y="679"/>
                </a:lnTo>
                <a:lnTo>
                  <a:pt x="1433" y="680"/>
                </a:lnTo>
                <a:lnTo>
                  <a:pt x="1434" y="681"/>
                </a:lnTo>
                <a:lnTo>
                  <a:pt x="1435" y="682"/>
                </a:lnTo>
                <a:lnTo>
                  <a:pt x="1436" y="682"/>
                </a:lnTo>
                <a:lnTo>
                  <a:pt x="1437" y="682"/>
                </a:lnTo>
                <a:lnTo>
                  <a:pt x="1439" y="682"/>
                </a:lnTo>
                <a:lnTo>
                  <a:pt x="1440" y="682"/>
                </a:lnTo>
                <a:lnTo>
                  <a:pt x="1441" y="682"/>
                </a:lnTo>
                <a:lnTo>
                  <a:pt x="1442" y="682"/>
                </a:lnTo>
                <a:lnTo>
                  <a:pt x="1443" y="682"/>
                </a:lnTo>
                <a:lnTo>
                  <a:pt x="1445" y="682"/>
                </a:lnTo>
                <a:lnTo>
                  <a:pt x="1446" y="682"/>
                </a:lnTo>
                <a:lnTo>
                  <a:pt x="1447" y="682"/>
                </a:lnTo>
                <a:lnTo>
                  <a:pt x="1447" y="681"/>
                </a:lnTo>
                <a:lnTo>
                  <a:pt x="1448" y="681"/>
                </a:lnTo>
                <a:lnTo>
                  <a:pt x="1449" y="681"/>
                </a:lnTo>
                <a:lnTo>
                  <a:pt x="1451" y="682"/>
                </a:lnTo>
                <a:lnTo>
                  <a:pt x="1452" y="683"/>
                </a:lnTo>
                <a:lnTo>
                  <a:pt x="1452" y="685"/>
                </a:lnTo>
                <a:lnTo>
                  <a:pt x="1453" y="685"/>
                </a:lnTo>
                <a:lnTo>
                  <a:pt x="1453" y="686"/>
                </a:lnTo>
                <a:lnTo>
                  <a:pt x="1453" y="687"/>
                </a:lnTo>
                <a:lnTo>
                  <a:pt x="1454" y="688"/>
                </a:lnTo>
                <a:lnTo>
                  <a:pt x="1455" y="689"/>
                </a:lnTo>
                <a:lnTo>
                  <a:pt x="1455" y="690"/>
                </a:lnTo>
                <a:lnTo>
                  <a:pt x="1456" y="690"/>
                </a:lnTo>
                <a:lnTo>
                  <a:pt x="1458" y="690"/>
                </a:lnTo>
                <a:lnTo>
                  <a:pt x="1459" y="690"/>
                </a:lnTo>
                <a:lnTo>
                  <a:pt x="1460" y="690"/>
                </a:lnTo>
                <a:lnTo>
                  <a:pt x="1461" y="690"/>
                </a:lnTo>
                <a:lnTo>
                  <a:pt x="1462" y="690"/>
                </a:lnTo>
                <a:lnTo>
                  <a:pt x="1464" y="690"/>
                </a:lnTo>
                <a:lnTo>
                  <a:pt x="1465" y="690"/>
                </a:lnTo>
                <a:lnTo>
                  <a:pt x="1466" y="689"/>
                </a:lnTo>
                <a:lnTo>
                  <a:pt x="1467" y="689"/>
                </a:lnTo>
                <a:lnTo>
                  <a:pt x="1468" y="689"/>
                </a:lnTo>
                <a:lnTo>
                  <a:pt x="1468" y="688"/>
                </a:lnTo>
                <a:lnTo>
                  <a:pt x="1470" y="688"/>
                </a:lnTo>
                <a:lnTo>
                  <a:pt x="1471" y="688"/>
                </a:lnTo>
                <a:lnTo>
                  <a:pt x="1472" y="688"/>
                </a:lnTo>
                <a:lnTo>
                  <a:pt x="1472" y="687"/>
                </a:lnTo>
                <a:lnTo>
                  <a:pt x="1473" y="687"/>
                </a:lnTo>
                <a:lnTo>
                  <a:pt x="1474" y="687"/>
                </a:lnTo>
                <a:lnTo>
                  <a:pt x="1476" y="686"/>
                </a:lnTo>
                <a:lnTo>
                  <a:pt x="1477" y="686"/>
                </a:lnTo>
                <a:lnTo>
                  <a:pt x="1478" y="686"/>
                </a:lnTo>
                <a:lnTo>
                  <a:pt x="1478" y="685"/>
                </a:lnTo>
                <a:lnTo>
                  <a:pt x="1479" y="685"/>
                </a:lnTo>
                <a:lnTo>
                  <a:pt x="1480" y="685"/>
                </a:lnTo>
                <a:lnTo>
                  <a:pt x="1481" y="683"/>
                </a:lnTo>
                <a:lnTo>
                  <a:pt x="1483" y="683"/>
                </a:lnTo>
                <a:lnTo>
                  <a:pt x="1484" y="682"/>
                </a:lnTo>
                <a:lnTo>
                  <a:pt x="1485" y="682"/>
                </a:lnTo>
                <a:lnTo>
                  <a:pt x="1485" y="681"/>
                </a:lnTo>
                <a:lnTo>
                  <a:pt x="1486" y="681"/>
                </a:lnTo>
                <a:lnTo>
                  <a:pt x="1487" y="680"/>
                </a:lnTo>
                <a:lnTo>
                  <a:pt x="1489" y="680"/>
                </a:lnTo>
                <a:lnTo>
                  <a:pt x="1490" y="679"/>
                </a:lnTo>
                <a:lnTo>
                  <a:pt x="1491" y="679"/>
                </a:lnTo>
                <a:lnTo>
                  <a:pt x="1491" y="677"/>
                </a:lnTo>
                <a:lnTo>
                  <a:pt x="1492" y="677"/>
                </a:lnTo>
                <a:lnTo>
                  <a:pt x="1492" y="676"/>
                </a:lnTo>
                <a:lnTo>
                  <a:pt x="1493" y="676"/>
                </a:lnTo>
                <a:lnTo>
                  <a:pt x="1495" y="675"/>
                </a:lnTo>
                <a:lnTo>
                  <a:pt x="1496" y="675"/>
                </a:lnTo>
                <a:lnTo>
                  <a:pt x="1497" y="675"/>
                </a:lnTo>
                <a:lnTo>
                  <a:pt x="1497" y="674"/>
                </a:lnTo>
                <a:lnTo>
                  <a:pt x="1498" y="674"/>
                </a:lnTo>
                <a:lnTo>
                  <a:pt x="1499" y="675"/>
                </a:lnTo>
                <a:lnTo>
                  <a:pt x="1501" y="675"/>
                </a:lnTo>
                <a:lnTo>
                  <a:pt x="1501" y="676"/>
                </a:lnTo>
                <a:lnTo>
                  <a:pt x="1503" y="676"/>
                </a:lnTo>
                <a:lnTo>
                  <a:pt x="1504" y="676"/>
                </a:lnTo>
                <a:lnTo>
                  <a:pt x="1505" y="676"/>
                </a:lnTo>
                <a:lnTo>
                  <a:pt x="1506" y="676"/>
                </a:lnTo>
                <a:lnTo>
                  <a:pt x="1506" y="675"/>
                </a:lnTo>
                <a:lnTo>
                  <a:pt x="1508" y="675"/>
                </a:lnTo>
                <a:lnTo>
                  <a:pt x="1509" y="675"/>
                </a:lnTo>
                <a:lnTo>
                  <a:pt x="1510" y="675"/>
                </a:lnTo>
                <a:lnTo>
                  <a:pt x="1510" y="676"/>
                </a:lnTo>
                <a:lnTo>
                  <a:pt x="1511" y="677"/>
                </a:lnTo>
                <a:lnTo>
                  <a:pt x="1512" y="679"/>
                </a:lnTo>
                <a:lnTo>
                  <a:pt x="1512" y="680"/>
                </a:lnTo>
                <a:lnTo>
                  <a:pt x="1514" y="680"/>
                </a:lnTo>
                <a:lnTo>
                  <a:pt x="1514" y="681"/>
                </a:lnTo>
                <a:lnTo>
                  <a:pt x="1514" y="682"/>
                </a:lnTo>
                <a:lnTo>
                  <a:pt x="1515" y="683"/>
                </a:lnTo>
                <a:lnTo>
                  <a:pt x="1515" y="685"/>
                </a:lnTo>
                <a:lnTo>
                  <a:pt x="1515" y="686"/>
                </a:lnTo>
                <a:lnTo>
                  <a:pt x="1516" y="686"/>
                </a:lnTo>
                <a:lnTo>
                  <a:pt x="1516" y="687"/>
                </a:lnTo>
                <a:lnTo>
                  <a:pt x="1517" y="687"/>
                </a:lnTo>
                <a:lnTo>
                  <a:pt x="1517" y="688"/>
                </a:lnTo>
                <a:lnTo>
                  <a:pt x="1518" y="688"/>
                </a:lnTo>
                <a:lnTo>
                  <a:pt x="1518" y="689"/>
                </a:lnTo>
                <a:lnTo>
                  <a:pt x="1520" y="689"/>
                </a:lnTo>
                <a:lnTo>
                  <a:pt x="1520" y="690"/>
                </a:lnTo>
                <a:lnTo>
                  <a:pt x="1521" y="690"/>
                </a:lnTo>
                <a:lnTo>
                  <a:pt x="1521" y="692"/>
                </a:lnTo>
                <a:lnTo>
                  <a:pt x="1522" y="693"/>
                </a:lnTo>
                <a:lnTo>
                  <a:pt x="1523" y="693"/>
                </a:lnTo>
                <a:lnTo>
                  <a:pt x="1523" y="694"/>
                </a:lnTo>
                <a:lnTo>
                  <a:pt x="1523" y="695"/>
                </a:lnTo>
                <a:lnTo>
                  <a:pt x="1522" y="695"/>
                </a:lnTo>
                <a:lnTo>
                  <a:pt x="1521" y="695"/>
                </a:lnTo>
                <a:lnTo>
                  <a:pt x="1521" y="694"/>
                </a:lnTo>
                <a:lnTo>
                  <a:pt x="1521" y="693"/>
                </a:lnTo>
                <a:lnTo>
                  <a:pt x="1521" y="692"/>
                </a:lnTo>
                <a:lnTo>
                  <a:pt x="1520" y="692"/>
                </a:lnTo>
                <a:lnTo>
                  <a:pt x="1518" y="690"/>
                </a:lnTo>
                <a:lnTo>
                  <a:pt x="1518" y="692"/>
                </a:lnTo>
                <a:lnTo>
                  <a:pt x="1517" y="692"/>
                </a:lnTo>
                <a:lnTo>
                  <a:pt x="1517" y="693"/>
                </a:lnTo>
                <a:lnTo>
                  <a:pt x="1517" y="694"/>
                </a:lnTo>
                <a:lnTo>
                  <a:pt x="1516" y="695"/>
                </a:lnTo>
                <a:lnTo>
                  <a:pt x="1517" y="695"/>
                </a:lnTo>
                <a:lnTo>
                  <a:pt x="1517" y="696"/>
                </a:lnTo>
                <a:lnTo>
                  <a:pt x="1517" y="698"/>
                </a:lnTo>
                <a:lnTo>
                  <a:pt x="1517" y="699"/>
                </a:lnTo>
                <a:lnTo>
                  <a:pt x="1517" y="700"/>
                </a:lnTo>
                <a:lnTo>
                  <a:pt x="1518" y="701"/>
                </a:lnTo>
                <a:lnTo>
                  <a:pt x="1520" y="702"/>
                </a:lnTo>
                <a:lnTo>
                  <a:pt x="1521" y="702"/>
                </a:lnTo>
                <a:lnTo>
                  <a:pt x="1522" y="702"/>
                </a:lnTo>
                <a:lnTo>
                  <a:pt x="1523" y="702"/>
                </a:lnTo>
                <a:lnTo>
                  <a:pt x="1524" y="702"/>
                </a:lnTo>
                <a:lnTo>
                  <a:pt x="1526" y="702"/>
                </a:lnTo>
                <a:lnTo>
                  <a:pt x="1526" y="701"/>
                </a:lnTo>
                <a:lnTo>
                  <a:pt x="1527" y="701"/>
                </a:lnTo>
                <a:lnTo>
                  <a:pt x="1528" y="701"/>
                </a:lnTo>
                <a:lnTo>
                  <a:pt x="1529" y="701"/>
                </a:lnTo>
                <a:lnTo>
                  <a:pt x="1530" y="700"/>
                </a:lnTo>
                <a:lnTo>
                  <a:pt x="1531" y="700"/>
                </a:lnTo>
                <a:lnTo>
                  <a:pt x="1531" y="699"/>
                </a:lnTo>
                <a:lnTo>
                  <a:pt x="1533" y="699"/>
                </a:lnTo>
                <a:lnTo>
                  <a:pt x="1534" y="699"/>
                </a:lnTo>
                <a:lnTo>
                  <a:pt x="1534" y="698"/>
                </a:lnTo>
                <a:lnTo>
                  <a:pt x="1535" y="698"/>
                </a:lnTo>
                <a:lnTo>
                  <a:pt x="1536" y="696"/>
                </a:lnTo>
                <a:lnTo>
                  <a:pt x="1537" y="695"/>
                </a:lnTo>
                <a:lnTo>
                  <a:pt x="1539" y="694"/>
                </a:lnTo>
                <a:lnTo>
                  <a:pt x="1540" y="694"/>
                </a:lnTo>
                <a:lnTo>
                  <a:pt x="1541" y="695"/>
                </a:lnTo>
                <a:lnTo>
                  <a:pt x="1542" y="694"/>
                </a:lnTo>
                <a:lnTo>
                  <a:pt x="1542" y="693"/>
                </a:lnTo>
                <a:lnTo>
                  <a:pt x="1542" y="692"/>
                </a:lnTo>
                <a:lnTo>
                  <a:pt x="1543" y="690"/>
                </a:lnTo>
                <a:lnTo>
                  <a:pt x="1543" y="689"/>
                </a:lnTo>
                <a:lnTo>
                  <a:pt x="1545" y="689"/>
                </a:lnTo>
                <a:lnTo>
                  <a:pt x="1545" y="690"/>
                </a:lnTo>
                <a:lnTo>
                  <a:pt x="1546" y="692"/>
                </a:lnTo>
                <a:lnTo>
                  <a:pt x="1546" y="693"/>
                </a:lnTo>
                <a:lnTo>
                  <a:pt x="1547" y="693"/>
                </a:lnTo>
                <a:lnTo>
                  <a:pt x="1547" y="694"/>
                </a:lnTo>
                <a:lnTo>
                  <a:pt x="1548" y="694"/>
                </a:lnTo>
                <a:lnTo>
                  <a:pt x="1549" y="695"/>
                </a:lnTo>
                <a:lnTo>
                  <a:pt x="1551" y="695"/>
                </a:lnTo>
                <a:lnTo>
                  <a:pt x="1551" y="694"/>
                </a:lnTo>
                <a:lnTo>
                  <a:pt x="1552" y="694"/>
                </a:lnTo>
                <a:lnTo>
                  <a:pt x="1552" y="693"/>
                </a:lnTo>
                <a:lnTo>
                  <a:pt x="1553" y="693"/>
                </a:lnTo>
                <a:lnTo>
                  <a:pt x="1553" y="692"/>
                </a:lnTo>
                <a:lnTo>
                  <a:pt x="1554" y="692"/>
                </a:lnTo>
                <a:lnTo>
                  <a:pt x="1554" y="690"/>
                </a:lnTo>
                <a:lnTo>
                  <a:pt x="1554" y="689"/>
                </a:lnTo>
                <a:lnTo>
                  <a:pt x="1555" y="688"/>
                </a:lnTo>
                <a:lnTo>
                  <a:pt x="1555" y="687"/>
                </a:lnTo>
                <a:lnTo>
                  <a:pt x="1555" y="686"/>
                </a:lnTo>
                <a:lnTo>
                  <a:pt x="1555" y="683"/>
                </a:lnTo>
                <a:lnTo>
                  <a:pt x="1555" y="682"/>
                </a:lnTo>
                <a:lnTo>
                  <a:pt x="1555" y="681"/>
                </a:lnTo>
                <a:lnTo>
                  <a:pt x="1556" y="681"/>
                </a:lnTo>
                <a:lnTo>
                  <a:pt x="1556" y="680"/>
                </a:lnTo>
                <a:lnTo>
                  <a:pt x="1558" y="680"/>
                </a:lnTo>
                <a:lnTo>
                  <a:pt x="1559" y="679"/>
                </a:lnTo>
                <a:lnTo>
                  <a:pt x="1560" y="677"/>
                </a:lnTo>
                <a:lnTo>
                  <a:pt x="1561" y="677"/>
                </a:lnTo>
                <a:lnTo>
                  <a:pt x="1564" y="675"/>
                </a:lnTo>
                <a:lnTo>
                  <a:pt x="1565" y="675"/>
                </a:lnTo>
                <a:lnTo>
                  <a:pt x="1565" y="674"/>
                </a:lnTo>
                <a:lnTo>
                  <a:pt x="1566" y="674"/>
                </a:lnTo>
                <a:lnTo>
                  <a:pt x="1567" y="674"/>
                </a:lnTo>
                <a:lnTo>
                  <a:pt x="1568" y="674"/>
                </a:lnTo>
                <a:lnTo>
                  <a:pt x="1570" y="674"/>
                </a:lnTo>
                <a:lnTo>
                  <a:pt x="1571" y="674"/>
                </a:lnTo>
                <a:lnTo>
                  <a:pt x="1572" y="673"/>
                </a:lnTo>
                <a:lnTo>
                  <a:pt x="1573" y="673"/>
                </a:lnTo>
                <a:lnTo>
                  <a:pt x="1573" y="671"/>
                </a:lnTo>
                <a:lnTo>
                  <a:pt x="1574" y="671"/>
                </a:lnTo>
                <a:lnTo>
                  <a:pt x="1574" y="673"/>
                </a:lnTo>
                <a:lnTo>
                  <a:pt x="1576" y="671"/>
                </a:lnTo>
                <a:lnTo>
                  <a:pt x="1577" y="671"/>
                </a:lnTo>
                <a:lnTo>
                  <a:pt x="1577" y="670"/>
                </a:lnTo>
                <a:lnTo>
                  <a:pt x="1576" y="670"/>
                </a:lnTo>
                <a:lnTo>
                  <a:pt x="1576" y="669"/>
                </a:lnTo>
                <a:lnTo>
                  <a:pt x="1578" y="670"/>
                </a:lnTo>
                <a:lnTo>
                  <a:pt x="1577" y="669"/>
                </a:lnTo>
                <a:lnTo>
                  <a:pt x="1578" y="669"/>
                </a:lnTo>
                <a:lnTo>
                  <a:pt x="1579" y="669"/>
                </a:lnTo>
                <a:lnTo>
                  <a:pt x="1581" y="669"/>
                </a:lnTo>
                <a:lnTo>
                  <a:pt x="1581" y="668"/>
                </a:lnTo>
                <a:lnTo>
                  <a:pt x="1580" y="668"/>
                </a:lnTo>
                <a:lnTo>
                  <a:pt x="1579" y="668"/>
                </a:lnTo>
                <a:lnTo>
                  <a:pt x="1578" y="668"/>
                </a:lnTo>
                <a:lnTo>
                  <a:pt x="1576" y="668"/>
                </a:lnTo>
                <a:lnTo>
                  <a:pt x="1577" y="668"/>
                </a:lnTo>
                <a:lnTo>
                  <a:pt x="1578" y="668"/>
                </a:lnTo>
                <a:lnTo>
                  <a:pt x="1579" y="668"/>
                </a:lnTo>
                <a:lnTo>
                  <a:pt x="1580" y="668"/>
                </a:lnTo>
                <a:lnTo>
                  <a:pt x="1583" y="668"/>
                </a:lnTo>
                <a:lnTo>
                  <a:pt x="1584" y="668"/>
                </a:lnTo>
                <a:lnTo>
                  <a:pt x="1584" y="669"/>
                </a:lnTo>
                <a:lnTo>
                  <a:pt x="1585" y="669"/>
                </a:lnTo>
                <a:lnTo>
                  <a:pt x="1586" y="670"/>
                </a:lnTo>
                <a:lnTo>
                  <a:pt x="1587" y="670"/>
                </a:lnTo>
                <a:lnTo>
                  <a:pt x="1589" y="670"/>
                </a:lnTo>
                <a:lnTo>
                  <a:pt x="1589" y="671"/>
                </a:lnTo>
                <a:lnTo>
                  <a:pt x="1590" y="671"/>
                </a:lnTo>
                <a:lnTo>
                  <a:pt x="1591" y="671"/>
                </a:lnTo>
                <a:lnTo>
                  <a:pt x="1591" y="673"/>
                </a:lnTo>
                <a:lnTo>
                  <a:pt x="1592" y="673"/>
                </a:lnTo>
                <a:lnTo>
                  <a:pt x="1593" y="674"/>
                </a:lnTo>
                <a:lnTo>
                  <a:pt x="1595" y="674"/>
                </a:lnTo>
                <a:lnTo>
                  <a:pt x="1596" y="675"/>
                </a:lnTo>
                <a:lnTo>
                  <a:pt x="1596" y="676"/>
                </a:lnTo>
                <a:lnTo>
                  <a:pt x="1595" y="677"/>
                </a:lnTo>
                <a:lnTo>
                  <a:pt x="1595" y="679"/>
                </a:lnTo>
                <a:lnTo>
                  <a:pt x="1596" y="680"/>
                </a:lnTo>
                <a:lnTo>
                  <a:pt x="1597" y="682"/>
                </a:lnTo>
                <a:lnTo>
                  <a:pt x="1598" y="682"/>
                </a:lnTo>
                <a:lnTo>
                  <a:pt x="1598" y="683"/>
                </a:lnTo>
                <a:lnTo>
                  <a:pt x="1599" y="683"/>
                </a:lnTo>
                <a:lnTo>
                  <a:pt x="1599" y="685"/>
                </a:lnTo>
                <a:lnTo>
                  <a:pt x="1601" y="686"/>
                </a:lnTo>
                <a:lnTo>
                  <a:pt x="1601" y="687"/>
                </a:lnTo>
                <a:lnTo>
                  <a:pt x="1602" y="688"/>
                </a:lnTo>
                <a:lnTo>
                  <a:pt x="1602" y="689"/>
                </a:lnTo>
                <a:lnTo>
                  <a:pt x="1603" y="689"/>
                </a:lnTo>
                <a:lnTo>
                  <a:pt x="1603" y="690"/>
                </a:lnTo>
                <a:lnTo>
                  <a:pt x="1604" y="692"/>
                </a:lnTo>
                <a:lnTo>
                  <a:pt x="1604" y="693"/>
                </a:lnTo>
                <a:lnTo>
                  <a:pt x="1605" y="693"/>
                </a:lnTo>
                <a:lnTo>
                  <a:pt x="1605" y="694"/>
                </a:lnTo>
                <a:lnTo>
                  <a:pt x="1606" y="695"/>
                </a:lnTo>
                <a:lnTo>
                  <a:pt x="1606" y="696"/>
                </a:lnTo>
                <a:lnTo>
                  <a:pt x="1606" y="698"/>
                </a:lnTo>
                <a:lnTo>
                  <a:pt x="1606" y="699"/>
                </a:lnTo>
                <a:lnTo>
                  <a:pt x="1606" y="700"/>
                </a:lnTo>
                <a:lnTo>
                  <a:pt x="1606" y="701"/>
                </a:lnTo>
                <a:lnTo>
                  <a:pt x="1606" y="702"/>
                </a:lnTo>
                <a:lnTo>
                  <a:pt x="1608" y="704"/>
                </a:lnTo>
                <a:lnTo>
                  <a:pt x="1608" y="705"/>
                </a:lnTo>
                <a:lnTo>
                  <a:pt x="1608" y="706"/>
                </a:lnTo>
                <a:lnTo>
                  <a:pt x="1608" y="707"/>
                </a:lnTo>
                <a:lnTo>
                  <a:pt x="1608" y="708"/>
                </a:lnTo>
                <a:lnTo>
                  <a:pt x="1608" y="709"/>
                </a:lnTo>
                <a:lnTo>
                  <a:pt x="1609" y="711"/>
                </a:lnTo>
                <a:lnTo>
                  <a:pt x="1609" y="712"/>
                </a:lnTo>
                <a:lnTo>
                  <a:pt x="1610" y="713"/>
                </a:lnTo>
                <a:lnTo>
                  <a:pt x="1610" y="714"/>
                </a:lnTo>
                <a:lnTo>
                  <a:pt x="1611" y="715"/>
                </a:lnTo>
                <a:lnTo>
                  <a:pt x="1611" y="717"/>
                </a:lnTo>
                <a:lnTo>
                  <a:pt x="1612" y="718"/>
                </a:lnTo>
                <a:lnTo>
                  <a:pt x="1614" y="720"/>
                </a:lnTo>
                <a:lnTo>
                  <a:pt x="1614" y="721"/>
                </a:lnTo>
                <a:lnTo>
                  <a:pt x="1614" y="723"/>
                </a:lnTo>
                <a:lnTo>
                  <a:pt x="1615" y="723"/>
                </a:lnTo>
                <a:lnTo>
                  <a:pt x="1615" y="724"/>
                </a:lnTo>
                <a:lnTo>
                  <a:pt x="1616" y="725"/>
                </a:lnTo>
                <a:lnTo>
                  <a:pt x="1616" y="726"/>
                </a:lnTo>
                <a:lnTo>
                  <a:pt x="1616" y="727"/>
                </a:lnTo>
                <a:lnTo>
                  <a:pt x="1616" y="729"/>
                </a:lnTo>
                <a:lnTo>
                  <a:pt x="1616" y="730"/>
                </a:lnTo>
                <a:lnTo>
                  <a:pt x="1616" y="731"/>
                </a:lnTo>
                <a:lnTo>
                  <a:pt x="1616" y="732"/>
                </a:lnTo>
                <a:lnTo>
                  <a:pt x="1616" y="733"/>
                </a:lnTo>
                <a:lnTo>
                  <a:pt x="1616" y="734"/>
                </a:lnTo>
                <a:lnTo>
                  <a:pt x="1616" y="736"/>
                </a:lnTo>
                <a:lnTo>
                  <a:pt x="1616" y="737"/>
                </a:lnTo>
                <a:lnTo>
                  <a:pt x="1616" y="738"/>
                </a:lnTo>
                <a:lnTo>
                  <a:pt x="1617" y="738"/>
                </a:lnTo>
                <a:lnTo>
                  <a:pt x="1617" y="739"/>
                </a:lnTo>
                <a:lnTo>
                  <a:pt x="1616" y="739"/>
                </a:lnTo>
                <a:lnTo>
                  <a:pt x="1616" y="740"/>
                </a:lnTo>
                <a:lnTo>
                  <a:pt x="1616" y="742"/>
                </a:lnTo>
                <a:lnTo>
                  <a:pt x="1616" y="743"/>
                </a:lnTo>
                <a:lnTo>
                  <a:pt x="1616" y="744"/>
                </a:lnTo>
                <a:lnTo>
                  <a:pt x="1616" y="745"/>
                </a:lnTo>
                <a:lnTo>
                  <a:pt x="1616" y="746"/>
                </a:lnTo>
                <a:lnTo>
                  <a:pt x="1616" y="749"/>
                </a:lnTo>
                <a:lnTo>
                  <a:pt x="1617" y="750"/>
                </a:lnTo>
                <a:lnTo>
                  <a:pt x="1618" y="751"/>
                </a:lnTo>
                <a:lnTo>
                  <a:pt x="1620" y="751"/>
                </a:lnTo>
                <a:lnTo>
                  <a:pt x="1620" y="752"/>
                </a:lnTo>
                <a:lnTo>
                  <a:pt x="1623" y="756"/>
                </a:lnTo>
                <a:lnTo>
                  <a:pt x="1623" y="757"/>
                </a:lnTo>
                <a:lnTo>
                  <a:pt x="1624" y="758"/>
                </a:lnTo>
                <a:lnTo>
                  <a:pt x="1624" y="759"/>
                </a:lnTo>
                <a:lnTo>
                  <a:pt x="1624" y="761"/>
                </a:lnTo>
                <a:lnTo>
                  <a:pt x="1626" y="762"/>
                </a:lnTo>
                <a:lnTo>
                  <a:pt x="1626" y="763"/>
                </a:lnTo>
                <a:lnTo>
                  <a:pt x="1627" y="764"/>
                </a:lnTo>
                <a:lnTo>
                  <a:pt x="1627" y="765"/>
                </a:lnTo>
                <a:lnTo>
                  <a:pt x="1627" y="767"/>
                </a:lnTo>
                <a:lnTo>
                  <a:pt x="1627" y="768"/>
                </a:lnTo>
                <a:lnTo>
                  <a:pt x="1627" y="769"/>
                </a:lnTo>
                <a:lnTo>
                  <a:pt x="1626" y="770"/>
                </a:lnTo>
                <a:lnTo>
                  <a:pt x="1626" y="769"/>
                </a:lnTo>
                <a:lnTo>
                  <a:pt x="1626" y="768"/>
                </a:lnTo>
                <a:lnTo>
                  <a:pt x="1626" y="767"/>
                </a:lnTo>
                <a:lnTo>
                  <a:pt x="1624" y="767"/>
                </a:lnTo>
                <a:lnTo>
                  <a:pt x="1623" y="767"/>
                </a:lnTo>
                <a:lnTo>
                  <a:pt x="1623" y="765"/>
                </a:lnTo>
                <a:lnTo>
                  <a:pt x="1622" y="765"/>
                </a:lnTo>
                <a:lnTo>
                  <a:pt x="1621" y="765"/>
                </a:lnTo>
                <a:lnTo>
                  <a:pt x="1620" y="765"/>
                </a:lnTo>
                <a:lnTo>
                  <a:pt x="1618" y="765"/>
                </a:lnTo>
                <a:lnTo>
                  <a:pt x="1618" y="767"/>
                </a:lnTo>
                <a:lnTo>
                  <a:pt x="1620" y="767"/>
                </a:lnTo>
                <a:lnTo>
                  <a:pt x="1620" y="768"/>
                </a:lnTo>
                <a:lnTo>
                  <a:pt x="1618" y="769"/>
                </a:lnTo>
                <a:lnTo>
                  <a:pt x="1618" y="770"/>
                </a:lnTo>
                <a:lnTo>
                  <a:pt x="1618" y="771"/>
                </a:lnTo>
                <a:lnTo>
                  <a:pt x="1617" y="771"/>
                </a:lnTo>
                <a:lnTo>
                  <a:pt x="1616" y="773"/>
                </a:lnTo>
                <a:lnTo>
                  <a:pt x="1615" y="773"/>
                </a:lnTo>
                <a:lnTo>
                  <a:pt x="1614" y="774"/>
                </a:lnTo>
                <a:lnTo>
                  <a:pt x="1614" y="775"/>
                </a:lnTo>
                <a:lnTo>
                  <a:pt x="1614" y="776"/>
                </a:lnTo>
                <a:lnTo>
                  <a:pt x="1612" y="776"/>
                </a:lnTo>
                <a:lnTo>
                  <a:pt x="1611" y="775"/>
                </a:lnTo>
                <a:lnTo>
                  <a:pt x="1610" y="775"/>
                </a:lnTo>
                <a:lnTo>
                  <a:pt x="1610" y="776"/>
                </a:lnTo>
                <a:lnTo>
                  <a:pt x="1609" y="776"/>
                </a:lnTo>
                <a:lnTo>
                  <a:pt x="1609" y="777"/>
                </a:lnTo>
                <a:lnTo>
                  <a:pt x="1608" y="777"/>
                </a:lnTo>
                <a:lnTo>
                  <a:pt x="1608" y="779"/>
                </a:lnTo>
                <a:lnTo>
                  <a:pt x="1608" y="780"/>
                </a:lnTo>
                <a:lnTo>
                  <a:pt x="1609" y="781"/>
                </a:lnTo>
                <a:lnTo>
                  <a:pt x="1608" y="781"/>
                </a:lnTo>
                <a:lnTo>
                  <a:pt x="1608" y="782"/>
                </a:lnTo>
                <a:lnTo>
                  <a:pt x="1608" y="783"/>
                </a:lnTo>
                <a:lnTo>
                  <a:pt x="1606" y="783"/>
                </a:lnTo>
                <a:lnTo>
                  <a:pt x="1605" y="784"/>
                </a:lnTo>
                <a:lnTo>
                  <a:pt x="1606" y="786"/>
                </a:lnTo>
                <a:lnTo>
                  <a:pt x="1608" y="786"/>
                </a:lnTo>
                <a:lnTo>
                  <a:pt x="1609" y="786"/>
                </a:lnTo>
                <a:lnTo>
                  <a:pt x="1610" y="786"/>
                </a:lnTo>
                <a:lnTo>
                  <a:pt x="1610" y="787"/>
                </a:lnTo>
                <a:lnTo>
                  <a:pt x="1611" y="787"/>
                </a:lnTo>
                <a:lnTo>
                  <a:pt x="1610" y="788"/>
                </a:lnTo>
                <a:lnTo>
                  <a:pt x="1610" y="789"/>
                </a:lnTo>
                <a:lnTo>
                  <a:pt x="1610" y="790"/>
                </a:lnTo>
                <a:lnTo>
                  <a:pt x="1609" y="790"/>
                </a:lnTo>
                <a:lnTo>
                  <a:pt x="1609" y="792"/>
                </a:lnTo>
                <a:lnTo>
                  <a:pt x="1609" y="793"/>
                </a:lnTo>
                <a:lnTo>
                  <a:pt x="1610" y="793"/>
                </a:lnTo>
                <a:lnTo>
                  <a:pt x="1611" y="793"/>
                </a:lnTo>
                <a:lnTo>
                  <a:pt x="1611" y="794"/>
                </a:lnTo>
                <a:lnTo>
                  <a:pt x="1612" y="794"/>
                </a:lnTo>
                <a:lnTo>
                  <a:pt x="1614" y="795"/>
                </a:lnTo>
                <a:lnTo>
                  <a:pt x="1615" y="795"/>
                </a:lnTo>
                <a:lnTo>
                  <a:pt x="1615" y="796"/>
                </a:lnTo>
                <a:lnTo>
                  <a:pt x="1616" y="796"/>
                </a:lnTo>
                <a:lnTo>
                  <a:pt x="1617" y="796"/>
                </a:lnTo>
                <a:lnTo>
                  <a:pt x="1618" y="796"/>
                </a:lnTo>
                <a:lnTo>
                  <a:pt x="1620" y="796"/>
                </a:lnTo>
                <a:lnTo>
                  <a:pt x="1621" y="796"/>
                </a:lnTo>
                <a:lnTo>
                  <a:pt x="1622" y="796"/>
                </a:lnTo>
                <a:lnTo>
                  <a:pt x="1622" y="795"/>
                </a:lnTo>
                <a:lnTo>
                  <a:pt x="1623" y="795"/>
                </a:lnTo>
                <a:lnTo>
                  <a:pt x="1623" y="794"/>
                </a:lnTo>
                <a:lnTo>
                  <a:pt x="1624" y="794"/>
                </a:lnTo>
                <a:lnTo>
                  <a:pt x="1624" y="793"/>
                </a:lnTo>
                <a:lnTo>
                  <a:pt x="1624" y="792"/>
                </a:lnTo>
                <a:lnTo>
                  <a:pt x="1626" y="792"/>
                </a:lnTo>
                <a:lnTo>
                  <a:pt x="1626" y="793"/>
                </a:lnTo>
                <a:lnTo>
                  <a:pt x="1627" y="793"/>
                </a:lnTo>
                <a:lnTo>
                  <a:pt x="1628" y="793"/>
                </a:lnTo>
                <a:lnTo>
                  <a:pt x="1628" y="792"/>
                </a:lnTo>
                <a:lnTo>
                  <a:pt x="1627" y="790"/>
                </a:lnTo>
                <a:lnTo>
                  <a:pt x="1627" y="789"/>
                </a:lnTo>
                <a:lnTo>
                  <a:pt x="1628" y="789"/>
                </a:lnTo>
                <a:lnTo>
                  <a:pt x="1628" y="788"/>
                </a:lnTo>
                <a:lnTo>
                  <a:pt x="1628" y="789"/>
                </a:lnTo>
                <a:lnTo>
                  <a:pt x="1629" y="789"/>
                </a:lnTo>
                <a:lnTo>
                  <a:pt x="1630" y="789"/>
                </a:lnTo>
                <a:lnTo>
                  <a:pt x="1630" y="790"/>
                </a:lnTo>
                <a:lnTo>
                  <a:pt x="1630" y="792"/>
                </a:lnTo>
                <a:lnTo>
                  <a:pt x="1630" y="793"/>
                </a:lnTo>
                <a:lnTo>
                  <a:pt x="1632" y="793"/>
                </a:lnTo>
                <a:lnTo>
                  <a:pt x="1633" y="793"/>
                </a:lnTo>
                <a:lnTo>
                  <a:pt x="1634" y="792"/>
                </a:lnTo>
                <a:lnTo>
                  <a:pt x="1634" y="790"/>
                </a:lnTo>
                <a:lnTo>
                  <a:pt x="1635" y="789"/>
                </a:lnTo>
                <a:lnTo>
                  <a:pt x="1636" y="790"/>
                </a:lnTo>
                <a:lnTo>
                  <a:pt x="1636" y="792"/>
                </a:lnTo>
                <a:lnTo>
                  <a:pt x="1636" y="793"/>
                </a:lnTo>
                <a:lnTo>
                  <a:pt x="1637" y="794"/>
                </a:lnTo>
                <a:lnTo>
                  <a:pt x="1639" y="794"/>
                </a:lnTo>
                <a:lnTo>
                  <a:pt x="1639" y="795"/>
                </a:lnTo>
                <a:lnTo>
                  <a:pt x="1640" y="795"/>
                </a:lnTo>
                <a:lnTo>
                  <a:pt x="1640" y="794"/>
                </a:lnTo>
                <a:lnTo>
                  <a:pt x="1640" y="793"/>
                </a:lnTo>
                <a:lnTo>
                  <a:pt x="1640" y="792"/>
                </a:lnTo>
                <a:lnTo>
                  <a:pt x="1641" y="793"/>
                </a:lnTo>
                <a:lnTo>
                  <a:pt x="1641" y="792"/>
                </a:lnTo>
                <a:lnTo>
                  <a:pt x="1642" y="792"/>
                </a:lnTo>
                <a:lnTo>
                  <a:pt x="1642" y="790"/>
                </a:lnTo>
                <a:lnTo>
                  <a:pt x="1643" y="792"/>
                </a:lnTo>
                <a:lnTo>
                  <a:pt x="1645" y="793"/>
                </a:lnTo>
                <a:lnTo>
                  <a:pt x="1645" y="794"/>
                </a:lnTo>
                <a:lnTo>
                  <a:pt x="1645" y="795"/>
                </a:lnTo>
                <a:lnTo>
                  <a:pt x="1645" y="796"/>
                </a:lnTo>
                <a:lnTo>
                  <a:pt x="1645" y="798"/>
                </a:lnTo>
                <a:lnTo>
                  <a:pt x="1646" y="798"/>
                </a:lnTo>
                <a:lnTo>
                  <a:pt x="1646" y="799"/>
                </a:lnTo>
                <a:lnTo>
                  <a:pt x="1645" y="799"/>
                </a:lnTo>
                <a:lnTo>
                  <a:pt x="1646" y="799"/>
                </a:lnTo>
                <a:lnTo>
                  <a:pt x="1647" y="799"/>
                </a:lnTo>
                <a:lnTo>
                  <a:pt x="1648" y="800"/>
                </a:lnTo>
                <a:lnTo>
                  <a:pt x="1648" y="801"/>
                </a:lnTo>
                <a:lnTo>
                  <a:pt x="1648" y="802"/>
                </a:lnTo>
                <a:lnTo>
                  <a:pt x="1649" y="802"/>
                </a:lnTo>
                <a:lnTo>
                  <a:pt x="1651" y="802"/>
                </a:lnTo>
                <a:lnTo>
                  <a:pt x="1651" y="804"/>
                </a:lnTo>
                <a:lnTo>
                  <a:pt x="1652" y="802"/>
                </a:lnTo>
                <a:lnTo>
                  <a:pt x="1653" y="802"/>
                </a:lnTo>
                <a:lnTo>
                  <a:pt x="1654" y="802"/>
                </a:lnTo>
                <a:lnTo>
                  <a:pt x="1654" y="804"/>
                </a:lnTo>
                <a:lnTo>
                  <a:pt x="1655" y="804"/>
                </a:lnTo>
                <a:lnTo>
                  <a:pt x="1657" y="804"/>
                </a:lnTo>
                <a:lnTo>
                  <a:pt x="1658" y="804"/>
                </a:lnTo>
                <a:lnTo>
                  <a:pt x="1659" y="804"/>
                </a:lnTo>
                <a:lnTo>
                  <a:pt x="1660" y="804"/>
                </a:lnTo>
                <a:lnTo>
                  <a:pt x="1660" y="805"/>
                </a:lnTo>
                <a:lnTo>
                  <a:pt x="1661" y="805"/>
                </a:lnTo>
                <a:lnTo>
                  <a:pt x="1661" y="806"/>
                </a:lnTo>
                <a:lnTo>
                  <a:pt x="1662" y="806"/>
                </a:lnTo>
                <a:lnTo>
                  <a:pt x="1664" y="806"/>
                </a:lnTo>
                <a:lnTo>
                  <a:pt x="1665" y="807"/>
                </a:lnTo>
                <a:lnTo>
                  <a:pt x="1666" y="807"/>
                </a:lnTo>
                <a:lnTo>
                  <a:pt x="1667" y="808"/>
                </a:lnTo>
                <a:lnTo>
                  <a:pt x="1667" y="809"/>
                </a:lnTo>
                <a:lnTo>
                  <a:pt x="1666" y="809"/>
                </a:lnTo>
                <a:lnTo>
                  <a:pt x="1666" y="811"/>
                </a:lnTo>
                <a:lnTo>
                  <a:pt x="1666" y="812"/>
                </a:lnTo>
                <a:lnTo>
                  <a:pt x="1665" y="812"/>
                </a:lnTo>
                <a:lnTo>
                  <a:pt x="1665" y="811"/>
                </a:lnTo>
                <a:lnTo>
                  <a:pt x="1664" y="812"/>
                </a:lnTo>
                <a:lnTo>
                  <a:pt x="1662" y="812"/>
                </a:lnTo>
                <a:lnTo>
                  <a:pt x="1661" y="812"/>
                </a:lnTo>
                <a:lnTo>
                  <a:pt x="1661" y="813"/>
                </a:lnTo>
                <a:lnTo>
                  <a:pt x="1660" y="813"/>
                </a:lnTo>
                <a:lnTo>
                  <a:pt x="1660" y="814"/>
                </a:lnTo>
                <a:lnTo>
                  <a:pt x="1660" y="815"/>
                </a:lnTo>
                <a:lnTo>
                  <a:pt x="1659" y="815"/>
                </a:lnTo>
                <a:lnTo>
                  <a:pt x="1658" y="815"/>
                </a:lnTo>
                <a:lnTo>
                  <a:pt x="1658" y="817"/>
                </a:lnTo>
                <a:lnTo>
                  <a:pt x="1658" y="818"/>
                </a:lnTo>
                <a:lnTo>
                  <a:pt x="1657" y="818"/>
                </a:lnTo>
                <a:lnTo>
                  <a:pt x="1657" y="819"/>
                </a:lnTo>
                <a:lnTo>
                  <a:pt x="1655" y="820"/>
                </a:lnTo>
                <a:lnTo>
                  <a:pt x="1655" y="821"/>
                </a:lnTo>
                <a:lnTo>
                  <a:pt x="1655" y="823"/>
                </a:lnTo>
                <a:lnTo>
                  <a:pt x="1657" y="824"/>
                </a:lnTo>
                <a:lnTo>
                  <a:pt x="1657" y="825"/>
                </a:lnTo>
                <a:lnTo>
                  <a:pt x="1658" y="825"/>
                </a:lnTo>
                <a:lnTo>
                  <a:pt x="1658" y="826"/>
                </a:lnTo>
                <a:lnTo>
                  <a:pt x="1659" y="826"/>
                </a:lnTo>
                <a:lnTo>
                  <a:pt x="1660" y="827"/>
                </a:lnTo>
                <a:lnTo>
                  <a:pt x="1660" y="829"/>
                </a:lnTo>
                <a:lnTo>
                  <a:pt x="1661" y="829"/>
                </a:lnTo>
                <a:lnTo>
                  <a:pt x="1661" y="830"/>
                </a:lnTo>
                <a:lnTo>
                  <a:pt x="1662" y="830"/>
                </a:lnTo>
                <a:lnTo>
                  <a:pt x="1662" y="831"/>
                </a:lnTo>
                <a:lnTo>
                  <a:pt x="1664" y="832"/>
                </a:lnTo>
                <a:lnTo>
                  <a:pt x="1664" y="833"/>
                </a:lnTo>
                <a:lnTo>
                  <a:pt x="1665" y="833"/>
                </a:lnTo>
                <a:lnTo>
                  <a:pt x="1666" y="833"/>
                </a:lnTo>
                <a:lnTo>
                  <a:pt x="1666" y="834"/>
                </a:lnTo>
                <a:lnTo>
                  <a:pt x="1666" y="836"/>
                </a:lnTo>
                <a:lnTo>
                  <a:pt x="1667" y="837"/>
                </a:lnTo>
                <a:lnTo>
                  <a:pt x="1667" y="838"/>
                </a:lnTo>
                <a:lnTo>
                  <a:pt x="1668" y="839"/>
                </a:lnTo>
                <a:lnTo>
                  <a:pt x="1670" y="840"/>
                </a:lnTo>
                <a:lnTo>
                  <a:pt x="1671" y="840"/>
                </a:lnTo>
                <a:lnTo>
                  <a:pt x="1671" y="842"/>
                </a:lnTo>
                <a:lnTo>
                  <a:pt x="1672" y="842"/>
                </a:lnTo>
                <a:lnTo>
                  <a:pt x="1673" y="842"/>
                </a:lnTo>
                <a:lnTo>
                  <a:pt x="1674" y="842"/>
                </a:lnTo>
                <a:lnTo>
                  <a:pt x="1674" y="843"/>
                </a:lnTo>
                <a:lnTo>
                  <a:pt x="1676" y="844"/>
                </a:lnTo>
                <a:lnTo>
                  <a:pt x="1677" y="844"/>
                </a:lnTo>
                <a:lnTo>
                  <a:pt x="1677" y="845"/>
                </a:lnTo>
                <a:lnTo>
                  <a:pt x="1677" y="846"/>
                </a:lnTo>
                <a:lnTo>
                  <a:pt x="1678" y="846"/>
                </a:lnTo>
                <a:lnTo>
                  <a:pt x="1678" y="848"/>
                </a:lnTo>
                <a:lnTo>
                  <a:pt x="1679" y="848"/>
                </a:lnTo>
                <a:lnTo>
                  <a:pt x="1679" y="849"/>
                </a:lnTo>
                <a:lnTo>
                  <a:pt x="1679" y="850"/>
                </a:lnTo>
                <a:lnTo>
                  <a:pt x="1680" y="851"/>
                </a:lnTo>
                <a:lnTo>
                  <a:pt x="1682" y="851"/>
                </a:lnTo>
                <a:lnTo>
                  <a:pt x="1683" y="851"/>
                </a:lnTo>
                <a:lnTo>
                  <a:pt x="1684" y="850"/>
                </a:lnTo>
                <a:lnTo>
                  <a:pt x="1684" y="849"/>
                </a:lnTo>
                <a:lnTo>
                  <a:pt x="1684" y="848"/>
                </a:lnTo>
                <a:lnTo>
                  <a:pt x="1685" y="846"/>
                </a:lnTo>
                <a:lnTo>
                  <a:pt x="1686" y="848"/>
                </a:lnTo>
                <a:lnTo>
                  <a:pt x="1687" y="848"/>
                </a:lnTo>
                <a:lnTo>
                  <a:pt x="1687" y="849"/>
                </a:lnTo>
                <a:lnTo>
                  <a:pt x="1689" y="849"/>
                </a:lnTo>
                <a:lnTo>
                  <a:pt x="1690" y="849"/>
                </a:lnTo>
                <a:lnTo>
                  <a:pt x="1691" y="848"/>
                </a:lnTo>
                <a:lnTo>
                  <a:pt x="1691" y="849"/>
                </a:lnTo>
                <a:lnTo>
                  <a:pt x="1691" y="850"/>
                </a:lnTo>
                <a:lnTo>
                  <a:pt x="1691" y="851"/>
                </a:lnTo>
                <a:lnTo>
                  <a:pt x="1692" y="851"/>
                </a:lnTo>
                <a:lnTo>
                  <a:pt x="1693" y="851"/>
                </a:lnTo>
                <a:lnTo>
                  <a:pt x="1695" y="852"/>
                </a:lnTo>
                <a:lnTo>
                  <a:pt x="1696" y="852"/>
                </a:lnTo>
                <a:lnTo>
                  <a:pt x="1697" y="854"/>
                </a:lnTo>
                <a:lnTo>
                  <a:pt x="1698" y="854"/>
                </a:lnTo>
                <a:lnTo>
                  <a:pt x="1698" y="855"/>
                </a:lnTo>
                <a:lnTo>
                  <a:pt x="1699" y="856"/>
                </a:lnTo>
                <a:lnTo>
                  <a:pt x="1699" y="857"/>
                </a:lnTo>
                <a:lnTo>
                  <a:pt x="1701" y="858"/>
                </a:lnTo>
                <a:lnTo>
                  <a:pt x="1701" y="859"/>
                </a:lnTo>
                <a:lnTo>
                  <a:pt x="1701" y="861"/>
                </a:lnTo>
                <a:lnTo>
                  <a:pt x="1701" y="862"/>
                </a:lnTo>
                <a:lnTo>
                  <a:pt x="1701" y="863"/>
                </a:lnTo>
                <a:lnTo>
                  <a:pt x="1699" y="863"/>
                </a:lnTo>
                <a:lnTo>
                  <a:pt x="1701" y="864"/>
                </a:lnTo>
                <a:lnTo>
                  <a:pt x="1699" y="865"/>
                </a:lnTo>
                <a:lnTo>
                  <a:pt x="1698" y="865"/>
                </a:lnTo>
                <a:lnTo>
                  <a:pt x="1698" y="867"/>
                </a:lnTo>
                <a:lnTo>
                  <a:pt x="1699" y="868"/>
                </a:lnTo>
                <a:lnTo>
                  <a:pt x="1698" y="868"/>
                </a:lnTo>
                <a:lnTo>
                  <a:pt x="1697" y="869"/>
                </a:lnTo>
                <a:lnTo>
                  <a:pt x="1698" y="870"/>
                </a:lnTo>
                <a:lnTo>
                  <a:pt x="1697" y="871"/>
                </a:lnTo>
                <a:lnTo>
                  <a:pt x="1698" y="871"/>
                </a:lnTo>
                <a:lnTo>
                  <a:pt x="1698" y="874"/>
                </a:lnTo>
                <a:lnTo>
                  <a:pt x="1697" y="874"/>
                </a:lnTo>
                <a:lnTo>
                  <a:pt x="1697" y="875"/>
                </a:lnTo>
                <a:lnTo>
                  <a:pt x="1696" y="875"/>
                </a:lnTo>
                <a:lnTo>
                  <a:pt x="1696" y="874"/>
                </a:lnTo>
                <a:lnTo>
                  <a:pt x="1697" y="874"/>
                </a:lnTo>
                <a:lnTo>
                  <a:pt x="1697" y="873"/>
                </a:lnTo>
                <a:lnTo>
                  <a:pt x="1697" y="871"/>
                </a:lnTo>
                <a:lnTo>
                  <a:pt x="1697" y="870"/>
                </a:lnTo>
                <a:lnTo>
                  <a:pt x="1696" y="870"/>
                </a:lnTo>
                <a:lnTo>
                  <a:pt x="1695" y="870"/>
                </a:lnTo>
                <a:lnTo>
                  <a:pt x="1693" y="870"/>
                </a:lnTo>
                <a:lnTo>
                  <a:pt x="1693" y="869"/>
                </a:lnTo>
                <a:lnTo>
                  <a:pt x="1693" y="868"/>
                </a:lnTo>
                <a:lnTo>
                  <a:pt x="1695" y="868"/>
                </a:lnTo>
                <a:lnTo>
                  <a:pt x="1693" y="868"/>
                </a:lnTo>
                <a:lnTo>
                  <a:pt x="1692" y="868"/>
                </a:lnTo>
                <a:lnTo>
                  <a:pt x="1691" y="869"/>
                </a:lnTo>
                <a:lnTo>
                  <a:pt x="1690" y="869"/>
                </a:lnTo>
                <a:lnTo>
                  <a:pt x="1689" y="869"/>
                </a:lnTo>
                <a:lnTo>
                  <a:pt x="1689" y="870"/>
                </a:lnTo>
                <a:lnTo>
                  <a:pt x="1689" y="871"/>
                </a:lnTo>
                <a:lnTo>
                  <a:pt x="1687" y="871"/>
                </a:lnTo>
                <a:lnTo>
                  <a:pt x="1686" y="871"/>
                </a:lnTo>
                <a:lnTo>
                  <a:pt x="1686" y="870"/>
                </a:lnTo>
                <a:lnTo>
                  <a:pt x="1685" y="869"/>
                </a:lnTo>
                <a:lnTo>
                  <a:pt x="1684" y="870"/>
                </a:lnTo>
                <a:lnTo>
                  <a:pt x="1683" y="870"/>
                </a:lnTo>
                <a:lnTo>
                  <a:pt x="1682" y="870"/>
                </a:lnTo>
                <a:lnTo>
                  <a:pt x="1683" y="870"/>
                </a:lnTo>
                <a:lnTo>
                  <a:pt x="1682" y="870"/>
                </a:lnTo>
                <a:lnTo>
                  <a:pt x="1680" y="870"/>
                </a:lnTo>
                <a:lnTo>
                  <a:pt x="1679" y="870"/>
                </a:lnTo>
                <a:lnTo>
                  <a:pt x="1678" y="870"/>
                </a:lnTo>
                <a:lnTo>
                  <a:pt x="1677" y="870"/>
                </a:lnTo>
                <a:lnTo>
                  <a:pt x="1677" y="871"/>
                </a:lnTo>
                <a:lnTo>
                  <a:pt x="1676" y="871"/>
                </a:lnTo>
                <a:lnTo>
                  <a:pt x="1674" y="873"/>
                </a:lnTo>
                <a:lnTo>
                  <a:pt x="1674" y="874"/>
                </a:lnTo>
                <a:lnTo>
                  <a:pt x="1674" y="875"/>
                </a:lnTo>
                <a:lnTo>
                  <a:pt x="1674" y="877"/>
                </a:lnTo>
                <a:lnTo>
                  <a:pt x="1673" y="877"/>
                </a:lnTo>
                <a:lnTo>
                  <a:pt x="1673" y="876"/>
                </a:lnTo>
                <a:lnTo>
                  <a:pt x="1672" y="876"/>
                </a:lnTo>
                <a:lnTo>
                  <a:pt x="1672" y="875"/>
                </a:lnTo>
                <a:lnTo>
                  <a:pt x="1671" y="874"/>
                </a:lnTo>
                <a:lnTo>
                  <a:pt x="1670" y="874"/>
                </a:lnTo>
                <a:lnTo>
                  <a:pt x="1668" y="874"/>
                </a:lnTo>
                <a:lnTo>
                  <a:pt x="1667" y="873"/>
                </a:lnTo>
                <a:lnTo>
                  <a:pt x="1666" y="873"/>
                </a:lnTo>
                <a:lnTo>
                  <a:pt x="1665" y="873"/>
                </a:lnTo>
                <a:lnTo>
                  <a:pt x="1664" y="871"/>
                </a:lnTo>
                <a:lnTo>
                  <a:pt x="1662" y="871"/>
                </a:lnTo>
                <a:lnTo>
                  <a:pt x="1661" y="871"/>
                </a:lnTo>
                <a:lnTo>
                  <a:pt x="1661" y="870"/>
                </a:lnTo>
                <a:lnTo>
                  <a:pt x="1660" y="870"/>
                </a:lnTo>
                <a:lnTo>
                  <a:pt x="1659" y="870"/>
                </a:lnTo>
                <a:lnTo>
                  <a:pt x="1658" y="870"/>
                </a:lnTo>
                <a:lnTo>
                  <a:pt x="1657" y="870"/>
                </a:lnTo>
                <a:lnTo>
                  <a:pt x="1655" y="870"/>
                </a:lnTo>
                <a:lnTo>
                  <a:pt x="1655" y="869"/>
                </a:lnTo>
                <a:lnTo>
                  <a:pt x="1654" y="869"/>
                </a:lnTo>
                <a:lnTo>
                  <a:pt x="1653" y="869"/>
                </a:lnTo>
                <a:lnTo>
                  <a:pt x="1652" y="869"/>
                </a:lnTo>
                <a:lnTo>
                  <a:pt x="1651" y="869"/>
                </a:lnTo>
                <a:lnTo>
                  <a:pt x="1651" y="870"/>
                </a:lnTo>
                <a:lnTo>
                  <a:pt x="1651" y="869"/>
                </a:lnTo>
                <a:lnTo>
                  <a:pt x="1651" y="868"/>
                </a:lnTo>
                <a:lnTo>
                  <a:pt x="1649" y="868"/>
                </a:lnTo>
                <a:lnTo>
                  <a:pt x="1648" y="867"/>
                </a:lnTo>
                <a:lnTo>
                  <a:pt x="1647" y="867"/>
                </a:lnTo>
                <a:lnTo>
                  <a:pt x="1646" y="867"/>
                </a:lnTo>
                <a:lnTo>
                  <a:pt x="1646" y="865"/>
                </a:lnTo>
                <a:lnTo>
                  <a:pt x="1645" y="865"/>
                </a:lnTo>
                <a:lnTo>
                  <a:pt x="1645" y="864"/>
                </a:lnTo>
                <a:lnTo>
                  <a:pt x="1643" y="864"/>
                </a:lnTo>
                <a:lnTo>
                  <a:pt x="1642" y="864"/>
                </a:lnTo>
                <a:lnTo>
                  <a:pt x="1642" y="865"/>
                </a:lnTo>
                <a:lnTo>
                  <a:pt x="1641" y="865"/>
                </a:lnTo>
                <a:lnTo>
                  <a:pt x="1640" y="865"/>
                </a:lnTo>
                <a:lnTo>
                  <a:pt x="1640" y="867"/>
                </a:lnTo>
                <a:lnTo>
                  <a:pt x="1639" y="867"/>
                </a:lnTo>
                <a:lnTo>
                  <a:pt x="1637" y="865"/>
                </a:lnTo>
                <a:lnTo>
                  <a:pt x="1636" y="865"/>
                </a:lnTo>
                <a:lnTo>
                  <a:pt x="1636" y="867"/>
                </a:lnTo>
                <a:lnTo>
                  <a:pt x="1636" y="868"/>
                </a:lnTo>
                <a:lnTo>
                  <a:pt x="1635" y="868"/>
                </a:lnTo>
                <a:lnTo>
                  <a:pt x="1635" y="867"/>
                </a:lnTo>
                <a:lnTo>
                  <a:pt x="1634" y="865"/>
                </a:lnTo>
                <a:lnTo>
                  <a:pt x="1633" y="865"/>
                </a:lnTo>
                <a:lnTo>
                  <a:pt x="1632" y="865"/>
                </a:lnTo>
                <a:lnTo>
                  <a:pt x="1632" y="867"/>
                </a:lnTo>
                <a:lnTo>
                  <a:pt x="1632" y="868"/>
                </a:lnTo>
                <a:lnTo>
                  <a:pt x="1632" y="867"/>
                </a:lnTo>
                <a:lnTo>
                  <a:pt x="1630" y="867"/>
                </a:lnTo>
                <a:lnTo>
                  <a:pt x="1629" y="867"/>
                </a:lnTo>
                <a:lnTo>
                  <a:pt x="1628" y="865"/>
                </a:lnTo>
                <a:lnTo>
                  <a:pt x="1627" y="864"/>
                </a:lnTo>
                <a:lnTo>
                  <a:pt x="1627" y="865"/>
                </a:lnTo>
                <a:lnTo>
                  <a:pt x="1627" y="867"/>
                </a:lnTo>
                <a:lnTo>
                  <a:pt x="1626" y="867"/>
                </a:lnTo>
                <a:lnTo>
                  <a:pt x="1624" y="867"/>
                </a:lnTo>
                <a:lnTo>
                  <a:pt x="1623" y="867"/>
                </a:lnTo>
                <a:lnTo>
                  <a:pt x="1622" y="865"/>
                </a:lnTo>
                <a:lnTo>
                  <a:pt x="1623" y="867"/>
                </a:lnTo>
                <a:lnTo>
                  <a:pt x="1623" y="868"/>
                </a:lnTo>
                <a:lnTo>
                  <a:pt x="1622" y="868"/>
                </a:lnTo>
                <a:lnTo>
                  <a:pt x="1621" y="867"/>
                </a:lnTo>
                <a:lnTo>
                  <a:pt x="1620" y="865"/>
                </a:lnTo>
                <a:lnTo>
                  <a:pt x="1618" y="865"/>
                </a:lnTo>
                <a:lnTo>
                  <a:pt x="1618" y="864"/>
                </a:lnTo>
                <a:lnTo>
                  <a:pt x="1618" y="863"/>
                </a:lnTo>
                <a:lnTo>
                  <a:pt x="1617" y="863"/>
                </a:lnTo>
                <a:lnTo>
                  <a:pt x="1616" y="864"/>
                </a:lnTo>
                <a:lnTo>
                  <a:pt x="1615" y="863"/>
                </a:lnTo>
                <a:lnTo>
                  <a:pt x="1615" y="862"/>
                </a:lnTo>
                <a:lnTo>
                  <a:pt x="1614" y="862"/>
                </a:lnTo>
                <a:lnTo>
                  <a:pt x="1614" y="863"/>
                </a:lnTo>
                <a:lnTo>
                  <a:pt x="1614" y="864"/>
                </a:lnTo>
                <a:lnTo>
                  <a:pt x="1615" y="865"/>
                </a:lnTo>
                <a:lnTo>
                  <a:pt x="1616" y="865"/>
                </a:lnTo>
                <a:lnTo>
                  <a:pt x="1615" y="865"/>
                </a:lnTo>
                <a:lnTo>
                  <a:pt x="1614" y="865"/>
                </a:lnTo>
                <a:lnTo>
                  <a:pt x="1614" y="867"/>
                </a:lnTo>
                <a:lnTo>
                  <a:pt x="1612" y="867"/>
                </a:lnTo>
                <a:lnTo>
                  <a:pt x="1611" y="867"/>
                </a:lnTo>
                <a:lnTo>
                  <a:pt x="1611" y="865"/>
                </a:lnTo>
                <a:lnTo>
                  <a:pt x="1610" y="865"/>
                </a:lnTo>
                <a:lnTo>
                  <a:pt x="1610" y="864"/>
                </a:lnTo>
                <a:lnTo>
                  <a:pt x="1609" y="864"/>
                </a:lnTo>
                <a:lnTo>
                  <a:pt x="1608" y="864"/>
                </a:lnTo>
                <a:lnTo>
                  <a:pt x="1606" y="864"/>
                </a:lnTo>
                <a:lnTo>
                  <a:pt x="1605" y="863"/>
                </a:lnTo>
                <a:lnTo>
                  <a:pt x="1605" y="862"/>
                </a:lnTo>
                <a:lnTo>
                  <a:pt x="1604" y="862"/>
                </a:lnTo>
                <a:lnTo>
                  <a:pt x="1603" y="862"/>
                </a:lnTo>
                <a:lnTo>
                  <a:pt x="1603" y="863"/>
                </a:lnTo>
                <a:lnTo>
                  <a:pt x="1603" y="864"/>
                </a:lnTo>
                <a:lnTo>
                  <a:pt x="1602" y="864"/>
                </a:lnTo>
                <a:lnTo>
                  <a:pt x="1602" y="863"/>
                </a:lnTo>
                <a:lnTo>
                  <a:pt x="1601" y="863"/>
                </a:lnTo>
                <a:lnTo>
                  <a:pt x="1599" y="862"/>
                </a:lnTo>
                <a:lnTo>
                  <a:pt x="1599" y="861"/>
                </a:lnTo>
                <a:lnTo>
                  <a:pt x="1598" y="861"/>
                </a:lnTo>
                <a:lnTo>
                  <a:pt x="1597" y="859"/>
                </a:lnTo>
                <a:lnTo>
                  <a:pt x="1596" y="859"/>
                </a:lnTo>
                <a:lnTo>
                  <a:pt x="1596" y="861"/>
                </a:lnTo>
                <a:lnTo>
                  <a:pt x="1597" y="862"/>
                </a:lnTo>
                <a:lnTo>
                  <a:pt x="1598" y="863"/>
                </a:lnTo>
                <a:lnTo>
                  <a:pt x="1599" y="864"/>
                </a:lnTo>
                <a:lnTo>
                  <a:pt x="1599" y="865"/>
                </a:lnTo>
                <a:lnTo>
                  <a:pt x="1599" y="867"/>
                </a:lnTo>
                <a:lnTo>
                  <a:pt x="1599" y="868"/>
                </a:lnTo>
                <a:lnTo>
                  <a:pt x="1599" y="869"/>
                </a:lnTo>
                <a:lnTo>
                  <a:pt x="1598" y="868"/>
                </a:lnTo>
                <a:lnTo>
                  <a:pt x="1597" y="867"/>
                </a:lnTo>
                <a:lnTo>
                  <a:pt x="1598" y="867"/>
                </a:lnTo>
                <a:lnTo>
                  <a:pt x="1598" y="865"/>
                </a:lnTo>
                <a:lnTo>
                  <a:pt x="1597" y="865"/>
                </a:lnTo>
                <a:lnTo>
                  <a:pt x="1597" y="864"/>
                </a:lnTo>
                <a:lnTo>
                  <a:pt x="1596" y="864"/>
                </a:lnTo>
                <a:lnTo>
                  <a:pt x="1595" y="863"/>
                </a:lnTo>
                <a:lnTo>
                  <a:pt x="1593" y="863"/>
                </a:lnTo>
                <a:lnTo>
                  <a:pt x="1593" y="862"/>
                </a:lnTo>
                <a:lnTo>
                  <a:pt x="1592" y="861"/>
                </a:lnTo>
                <a:lnTo>
                  <a:pt x="1591" y="861"/>
                </a:lnTo>
                <a:lnTo>
                  <a:pt x="1591" y="862"/>
                </a:lnTo>
                <a:lnTo>
                  <a:pt x="1592" y="862"/>
                </a:lnTo>
                <a:lnTo>
                  <a:pt x="1592" y="863"/>
                </a:lnTo>
                <a:lnTo>
                  <a:pt x="1593" y="864"/>
                </a:lnTo>
                <a:lnTo>
                  <a:pt x="1595" y="865"/>
                </a:lnTo>
                <a:lnTo>
                  <a:pt x="1596" y="865"/>
                </a:lnTo>
                <a:lnTo>
                  <a:pt x="1596" y="867"/>
                </a:lnTo>
                <a:lnTo>
                  <a:pt x="1595" y="867"/>
                </a:lnTo>
                <a:lnTo>
                  <a:pt x="1593" y="865"/>
                </a:lnTo>
                <a:lnTo>
                  <a:pt x="1592" y="865"/>
                </a:lnTo>
                <a:lnTo>
                  <a:pt x="1592" y="864"/>
                </a:lnTo>
                <a:lnTo>
                  <a:pt x="1591" y="864"/>
                </a:lnTo>
                <a:lnTo>
                  <a:pt x="1591" y="865"/>
                </a:lnTo>
                <a:lnTo>
                  <a:pt x="1590" y="864"/>
                </a:lnTo>
                <a:lnTo>
                  <a:pt x="1590" y="863"/>
                </a:lnTo>
                <a:lnTo>
                  <a:pt x="1590" y="862"/>
                </a:lnTo>
                <a:lnTo>
                  <a:pt x="1589" y="862"/>
                </a:lnTo>
                <a:lnTo>
                  <a:pt x="1587" y="861"/>
                </a:lnTo>
                <a:lnTo>
                  <a:pt x="1587" y="859"/>
                </a:lnTo>
                <a:lnTo>
                  <a:pt x="1587" y="861"/>
                </a:lnTo>
                <a:lnTo>
                  <a:pt x="1586" y="861"/>
                </a:lnTo>
                <a:lnTo>
                  <a:pt x="1586" y="859"/>
                </a:lnTo>
                <a:lnTo>
                  <a:pt x="1585" y="859"/>
                </a:lnTo>
                <a:lnTo>
                  <a:pt x="1584" y="859"/>
                </a:lnTo>
                <a:lnTo>
                  <a:pt x="1583" y="859"/>
                </a:lnTo>
                <a:lnTo>
                  <a:pt x="1581" y="859"/>
                </a:lnTo>
                <a:lnTo>
                  <a:pt x="1580" y="859"/>
                </a:lnTo>
                <a:lnTo>
                  <a:pt x="1579" y="859"/>
                </a:lnTo>
                <a:lnTo>
                  <a:pt x="1580" y="861"/>
                </a:lnTo>
                <a:lnTo>
                  <a:pt x="1580" y="862"/>
                </a:lnTo>
                <a:lnTo>
                  <a:pt x="1581" y="863"/>
                </a:lnTo>
                <a:lnTo>
                  <a:pt x="1583" y="864"/>
                </a:lnTo>
                <a:lnTo>
                  <a:pt x="1583" y="865"/>
                </a:lnTo>
                <a:lnTo>
                  <a:pt x="1581" y="865"/>
                </a:lnTo>
                <a:lnTo>
                  <a:pt x="1580" y="865"/>
                </a:lnTo>
                <a:lnTo>
                  <a:pt x="1579" y="865"/>
                </a:lnTo>
                <a:lnTo>
                  <a:pt x="1579" y="867"/>
                </a:lnTo>
                <a:lnTo>
                  <a:pt x="1580" y="867"/>
                </a:lnTo>
                <a:lnTo>
                  <a:pt x="1581" y="868"/>
                </a:lnTo>
                <a:lnTo>
                  <a:pt x="1583" y="868"/>
                </a:lnTo>
                <a:lnTo>
                  <a:pt x="1583" y="869"/>
                </a:lnTo>
                <a:lnTo>
                  <a:pt x="1581" y="869"/>
                </a:lnTo>
                <a:lnTo>
                  <a:pt x="1580" y="868"/>
                </a:lnTo>
                <a:lnTo>
                  <a:pt x="1579" y="868"/>
                </a:lnTo>
                <a:lnTo>
                  <a:pt x="1579" y="867"/>
                </a:lnTo>
                <a:lnTo>
                  <a:pt x="1578" y="867"/>
                </a:lnTo>
                <a:lnTo>
                  <a:pt x="1578" y="865"/>
                </a:lnTo>
                <a:lnTo>
                  <a:pt x="1577" y="865"/>
                </a:lnTo>
                <a:lnTo>
                  <a:pt x="1576" y="864"/>
                </a:lnTo>
                <a:lnTo>
                  <a:pt x="1576" y="863"/>
                </a:lnTo>
                <a:lnTo>
                  <a:pt x="1574" y="863"/>
                </a:lnTo>
                <a:lnTo>
                  <a:pt x="1573" y="862"/>
                </a:lnTo>
                <a:lnTo>
                  <a:pt x="1573" y="863"/>
                </a:lnTo>
                <a:lnTo>
                  <a:pt x="1574" y="864"/>
                </a:lnTo>
                <a:lnTo>
                  <a:pt x="1574" y="865"/>
                </a:lnTo>
                <a:lnTo>
                  <a:pt x="1576" y="867"/>
                </a:lnTo>
                <a:lnTo>
                  <a:pt x="1577" y="868"/>
                </a:lnTo>
                <a:lnTo>
                  <a:pt x="1578" y="868"/>
                </a:lnTo>
                <a:lnTo>
                  <a:pt x="1578" y="869"/>
                </a:lnTo>
                <a:lnTo>
                  <a:pt x="1577" y="869"/>
                </a:lnTo>
                <a:lnTo>
                  <a:pt x="1576" y="869"/>
                </a:lnTo>
                <a:lnTo>
                  <a:pt x="1577" y="870"/>
                </a:lnTo>
                <a:lnTo>
                  <a:pt x="1576" y="870"/>
                </a:lnTo>
                <a:lnTo>
                  <a:pt x="1574" y="870"/>
                </a:lnTo>
                <a:lnTo>
                  <a:pt x="1574" y="869"/>
                </a:lnTo>
                <a:lnTo>
                  <a:pt x="1573" y="869"/>
                </a:lnTo>
                <a:lnTo>
                  <a:pt x="1572" y="869"/>
                </a:lnTo>
                <a:lnTo>
                  <a:pt x="1573" y="870"/>
                </a:lnTo>
                <a:lnTo>
                  <a:pt x="1573" y="871"/>
                </a:lnTo>
                <a:lnTo>
                  <a:pt x="1574" y="873"/>
                </a:lnTo>
                <a:lnTo>
                  <a:pt x="1576" y="873"/>
                </a:lnTo>
                <a:lnTo>
                  <a:pt x="1577" y="873"/>
                </a:lnTo>
                <a:lnTo>
                  <a:pt x="1577" y="871"/>
                </a:lnTo>
                <a:lnTo>
                  <a:pt x="1578" y="871"/>
                </a:lnTo>
                <a:lnTo>
                  <a:pt x="1578" y="873"/>
                </a:lnTo>
                <a:lnTo>
                  <a:pt x="1579" y="873"/>
                </a:lnTo>
                <a:lnTo>
                  <a:pt x="1580" y="873"/>
                </a:lnTo>
                <a:lnTo>
                  <a:pt x="1580" y="874"/>
                </a:lnTo>
                <a:lnTo>
                  <a:pt x="1581" y="874"/>
                </a:lnTo>
                <a:lnTo>
                  <a:pt x="1581" y="875"/>
                </a:lnTo>
                <a:lnTo>
                  <a:pt x="1583" y="875"/>
                </a:lnTo>
                <a:lnTo>
                  <a:pt x="1583" y="876"/>
                </a:lnTo>
                <a:lnTo>
                  <a:pt x="1584" y="877"/>
                </a:lnTo>
                <a:lnTo>
                  <a:pt x="1584" y="878"/>
                </a:lnTo>
                <a:lnTo>
                  <a:pt x="1584" y="880"/>
                </a:lnTo>
                <a:lnTo>
                  <a:pt x="1583" y="880"/>
                </a:lnTo>
                <a:lnTo>
                  <a:pt x="1581" y="880"/>
                </a:lnTo>
                <a:lnTo>
                  <a:pt x="1581" y="881"/>
                </a:lnTo>
                <a:lnTo>
                  <a:pt x="1580" y="881"/>
                </a:lnTo>
                <a:lnTo>
                  <a:pt x="1579" y="881"/>
                </a:lnTo>
                <a:lnTo>
                  <a:pt x="1578" y="880"/>
                </a:lnTo>
                <a:lnTo>
                  <a:pt x="1577" y="880"/>
                </a:lnTo>
                <a:lnTo>
                  <a:pt x="1576" y="880"/>
                </a:lnTo>
                <a:lnTo>
                  <a:pt x="1574" y="878"/>
                </a:lnTo>
                <a:lnTo>
                  <a:pt x="1574" y="877"/>
                </a:lnTo>
                <a:lnTo>
                  <a:pt x="1573" y="877"/>
                </a:lnTo>
                <a:lnTo>
                  <a:pt x="1572" y="877"/>
                </a:lnTo>
                <a:lnTo>
                  <a:pt x="1572" y="878"/>
                </a:lnTo>
                <a:lnTo>
                  <a:pt x="1572" y="880"/>
                </a:lnTo>
                <a:lnTo>
                  <a:pt x="1573" y="880"/>
                </a:lnTo>
                <a:lnTo>
                  <a:pt x="1573" y="881"/>
                </a:lnTo>
                <a:lnTo>
                  <a:pt x="1572" y="881"/>
                </a:lnTo>
                <a:lnTo>
                  <a:pt x="1571" y="881"/>
                </a:lnTo>
                <a:lnTo>
                  <a:pt x="1571" y="880"/>
                </a:lnTo>
                <a:lnTo>
                  <a:pt x="1570" y="880"/>
                </a:lnTo>
                <a:lnTo>
                  <a:pt x="1568" y="878"/>
                </a:lnTo>
                <a:lnTo>
                  <a:pt x="1567" y="877"/>
                </a:lnTo>
                <a:lnTo>
                  <a:pt x="1567" y="876"/>
                </a:lnTo>
                <a:lnTo>
                  <a:pt x="1566" y="876"/>
                </a:lnTo>
                <a:lnTo>
                  <a:pt x="1565" y="875"/>
                </a:lnTo>
                <a:lnTo>
                  <a:pt x="1564" y="875"/>
                </a:lnTo>
                <a:lnTo>
                  <a:pt x="1564" y="874"/>
                </a:lnTo>
                <a:lnTo>
                  <a:pt x="1565" y="874"/>
                </a:lnTo>
                <a:lnTo>
                  <a:pt x="1565" y="873"/>
                </a:lnTo>
                <a:lnTo>
                  <a:pt x="1565" y="871"/>
                </a:lnTo>
                <a:lnTo>
                  <a:pt x="1566" y="871"/>
                </a:lnTo>
                <a:lnTo>
                  <a:pt x="1566" y="870"/>
                </a:lnTo>
                <a:lnTo>
                  <a:pt x="1565" y="869"/>
                </a:lnTo>
                <a:lnTo>
                  <a:pt x="1565" y="868"/>
                </a:lnTo>
                <a:lnTo>
                  <a:pt x="1566" y="868"/>
                </a:lnTo>
                <a:lnTo>
                  <a:pt x="1566" y="867"/>
                </a:lnTo>
                <a:lnTo>
                  <a:pt x="1566" y="865"/>
                </a:lnTo>
                <a:lnTo>
                  <a:pt x="1566" y="864"/>
                </a:lnTo>
                <a:lnTo>
                  <a:pt x="1565" y="864"/>
                </a:lnTo>
                <a:lnTo>
                  <a:pt x="1565" y="863"/>
                </a:lnTo>
                <a:lnTo>
                  <a:pt x="1564" y="863"/>
                </a:lnTo>
                <a:lnTo>
                  <a:pt x="1564" y="862"/>
                </a:lnTo>
                <a:lnTo>
                  <a:pt x="1562" y="862"/>
                </a:lnTo>
                <a:lnTo>
                  <a:pt x="1562" y="861"/>
                </a:lnTo>
                <a:lnTo>
                  <a:pt x="1564" y="861"/>
                </a:lnTo>
                <a:lnTo>
                  <a:pt x="1565" y="862"/>
                </a:lnTo>
                <a:lnTo>
                  <a:pt x="1566" y="862"/>
                </a:lnTo>
                <a:lnTo>
                  <a:pt x="1566" y="863"/>
                </a:lnTo>
                <a:lnTo>
                  <a:pt x="1567" y="863"/>
                </a:lnTo>
                <a:lnTo>
                  <a:pt x="1567" y="864"/>
                </a:lnTo>
                <a:lnTo>
                  <a:pt x="1568" y="864"/>
                </a:lnTo>
                <a:lnTo>
                  <a:pt x="1570" y="864"/>
                </a:lnTo>
                <a:lnTo>
                  <a:pt x="1571" y="864"/>
                </a:lnTo>
                <a:lnTo>
                  <a:pt x="1572" y="864"/>
                </a:lnTo>
                <a:lnTo>
                  <a:pt x="1572" y="863"/>
                </a:lnTo>
                <a:lnTo>
                  <a:pt x="1571" y="862"/>
                </a:lnTo>
                <a:lnTo>
                  <a:pt x="1570" y="862"/>
                </a:lnTo>
                <a:lnTo>
                  <a:pt x="1570" y="861"/>
                </a:lnTo>
                <a:lnTo>
                  <a:pt x="1571" y="861"/>
                </a:lnTo>
                <a:lnTo>
                  <a:pt x="1572" y="862"/>
                </a:lnTo>
                <a:lnTo>
                  <a:pt x="1572" y="861"/>
                </a:lnTo>
                <a:lnTo>
                  <a:pt x="1572" y="859"/>
                </a:lnTo>
                <a:lnTo>
                  <a:pt x="1571" y="858"/>
                </a:lnTo>
                <a:lnTo>
                  <a:pt x="1570" y="858"/>
                </a:lnTo>
                <a:lnTo>
                  <a:pt x="1570" y="857"/>
                </a:lnTo>
                <a:lnTo>
                  <a:pt x="1568" y="857"/>
                </a:lnTo>
                <a:lnTo>
                  <a:pt x="1568" y="856"/>
                </a:lnTo>
                <a:lnTo>
                  <a:pt x="1567" y="856"/>
                </a:lnTo>
                <a:lnTo>
                  <a:pt x="1566" y="856"/>
                </a:lnTo>
                <a:lnTo>
                  <a:pt x="1566" y="858"/>
                </a:lnTo>
                <a:lnTo>
                  <a:pt x="1566" y="859"/>
                </a:lnTo>
                <a:lnTo>
                  <a:pt x="1565" y="858"/>
                </a:lnTo>
                <a:lnTo>
                  <a:pt x="1564" y="857"/>
                </a:lnTo>
                <a:lnTo>
                  <a:pt x="1562" y="857"/>
                </a:lnTo>
                <a:lnTo>
                  <a:pt x="1562" y="856"/>
                </a:lnTo>
                <a:lnTo>
                  <a:pt x="1561" y="856"/>
                </a:lnTo>
                <a:lnTo>
                  <a:pt x="1560" y="856"/>
                </a:lnTo>
                <a:lnTo>
                  <a:pt x="1560" y="855"/>
                </a:lnTo>
                <a:lnTo>
                  <a:pt x="1559" y="855"/>
                </a:lnTo>
                <a:lnTo>
                  <a:pt x="1558" y="855"/>
                </a:lnTo>
                <a:lnTo>
                  <a:pt x="1556" y="856"/>
                </a:lnTo>
                <a:lnTo>
                  <a:pt x="1558" y="856"/>
                </a:lnTo>
                <a:lnTo>
                  <a:pt x="1558" y="857"/>
                </a:lnTo>
                <a:lnTo>
                  <a:pt x="1556" y="857"/>
                </a:lnTo>
                <a:lnTo>
                  <a:pt x="1556" y="856"/>
                </a:lnTo>
                <a:lnTo>
                  <a:pt x="1555" y="856"/>
                </a:lnTo>
                <a:lnTo>
                  <a:pt x="1554" y="855"/>
                </a:lnTo>
                <a:lnTo>
                  <a:pt x="1553" y="855"/>
                </a:lnTo>
                <a:lnTo>
                  <a:pt x="1552" y="855"/>
                </a:lnTo>
                <a:lnTo>
                  <a:pt x="1552" y="856"/>
                </a:lnTo>
                <a:lnTo>
                  <a:pt x="1552" y="857"/>
                </a:lnTo>
                <a:lnTo>
                  <a:pt x="1552" y="858"/>
                </a:lnTo>
                <a:lnTo>
                  <a:pt x="1552" y="859"/>
                </a:lnTo>
                <a:lnTo>
                  <a:pt x="1553" y="859"/>
                </a:lnTo>
                <a:lnTo>
                  <a:pt x="1553" y="861"/>
                </a:lnTo>
                <a:lnTo>
                  <a:pt x="1553" y="862"/>
                </a:lnTo>
                <a:lnTo>
                  <a:pt x="1553" y="863"/>
                </a:lnTo>
                <a:lnTo>
                  <a:pt x="1553" y="864"/>
                </a:lnTo>
                <a:lnTo>
                  <a:pt x="1554" y="864"/>
                </a:lnTo>
                <a:lnTo>
                  <a:pt x="1554" y="865"/>
                </a:lnTo>
                <a:lnTo>
                  <a:pt x="1553" y="865"/>
                </a:lnTo>
                <a:lnTo>
                  <a:pt x="1553" y="867"/>
                </a:lnTo>
                <a:lnTo>
                  <a:pt x="1553" y="868"/>
                </a:lnTo>
                <a:lnTo>
                  <a:pt x="1553" y="869"/>
                </a:lnTo>
                <a:lnTo>
                  <a:pt x="1554" y="869"/>
                </a:lnTo>
                <a:lnTo>
                  <a:pt x="1553" y="869"/>
                </a:lnTo>
                <a:lnTo>
                  <a:pt x="1552" y="869"/>
                </a:lnTo>
                <a:lnTo>
                  <a:pt x="1551" y="868"/>
                </a:lnTo>
                <a:lnTo>
                  <a:pt x="1549" y="867"/>
                </a:lnTo>
                <a:lnTo>
                  <a:pt x="1549" y="865"/>
                </a:lnTo>
                <a:lnTo>
                  <a:pt x="1548" y="865"/>
                </a:lnTo>
                <a:lnTo>
                  <a:pt x="1548" y="864"/>
                </a:lnTo>
                <a:lnTo>
                  <a:pt x="1548" y="863"/>
                </a:lnTo>
                <a:lnTo>
                  <a:pt x="1548" y="862"/>
                </a:lnTo>
                <a:lnTo>
                  <a:pt x="1548" y="861"/>
                </a:lnTo>
                <a:lnTo>
                  <a:pt x="1548" y="859"/>
                </a:lnTo>
                <a:lnTo>
                  <a:pt x="1547" y="859"/>
                </a:lnTo>
                <a:lnTo>
                  <a:pt x="1545" y="859"/>
                </a:lnTo>
                <a:lnTo>
                  <a:pt x="1543" y="859"/>
                </a:lnTo>
                <a:lnTo>
                  <a:pt x="1543" y="858"/>
                </a:lnTo>
                <a:lnTo>
                  <a:pt x="1542" y="858"/>
                </a:lnTo>
                <a:lnTo>
                  <a:pt x="1541" y="859"/>
                </a:lnTo>
                <a:lnTo>
                  <a:pt x="1541" y="861"/>
                </a:lnTo>
                <a:lnTo>
                  <a:pt x="1540" y="861"/>
                </a:lnTo>
                <a:lnTo>
                  <a:pt x="1540" y="862"/>
                </a:lnTo>
                <a:lnTo>
                  <a:pt x="1540" y="863"/>
                </a:lnTo>
                <a:lnTo>
                  <a:pt x="1540" y="864"/>
                </a:lnTo>
                <a:lnTo>
                  <a:pt x="1541" y="864"/>
                </a:lnTo>
                <a:lnTo>
                  <a:pt x="1540" y="865"/>
                </a:lnTo>
                <a:lnTo>
                  <a:pt x="1540" y="867"/>
                </a:lnTo>
                <a:lnTo>
                  <a:pt x="1540" y="868"/>
                </a:lnTo>
                <a:lnTo>
                  <a:pt x="1540" y="869"/>
                </a:lnTo>
                <a:lnTo>
                  <a:pt x="1539" y="869"/>
                </a:lnTo>
                <a:lnTo>
                  <a:pt x="1537" y="869"/>
                </a:lnTo>
                <a:lnTo>
                  <a:pt x="1537" y="870"/>
                </a:lnTo>
                <a:lnTo>
                  <a:pt x="1536" y="870"/>
                </a:lnTo>
                <a:lnTo>
                  <a:pt x="1535" y="869"/>
                </a:lnTo>
                <a:lnTo>
                  <a:pt x="1535" y="868"/>
                </a:lnTo>
                <a:lnTo>
                  <a:pt x="1535" y="867"/>
                </a:lnTo>
                <a:lnTo>
                  <a:pt x="1535" y="865"/>
                </a:lnTo>
                <a:lnTo>
                  <a:pt x="1535" y="864"/>
                </a:lnTo>
                <a:lnTo>
                  <a:pt x="1535" y="863"/>
                </a:lnTo>
                <a:lnTo>
                  <a:pt x="1536" y="862"/>
                </a:lnTo>
                <a:lnTo>
                  <a:pt x="1535" y="861"/>
                </a:lnTo>
                <a:lnTo>
                  <a:pt x="1535" y="859"/>
                </a:lnTo>
                <a:lnTo>
                  <a:pt x="1535" y="858"/>
                </a:lnTo>
                <a:lnTo>
                  <a:pt x="1535" y="857"/>
                </a:lnTo>
                <a:lnTo>
                  <a:pt x="1535" y="856"/>
                </a:lnTo>
                <a:lnTo>
                  <a:pt x="1534" y="855"/>
                </a:lnTo>
                <a:lnTo>
                  <a:pt x="1534" y="854"/>
                </a:lnTo>
                <a:lnTo>
                  <a:pt x="1533" y="854"/>
                </a:lnTo>
                <a:lnTo>
                  <a:pt x="1533" y="852"/>
                </a:lnTo>
                <a:lnTo>
                  <a:pt x="1534" y="852"/>
                </a:lnTo>
                <a:lnTo>
                  <a:pt x="1533" y="851"/>
                </a:lnTo>
                <a:lnTo>
                  <a:pt x="1533" y="850"/>
                </a:lnTo>
                <a:lnTo>
                  <a:pt x="1531" y="849"/>
                </a:lnTo>
                <a:lnTo>
                  <a:pt x="1530" y="849"/>
                </a:lnTo>
                <a:lnTo>
                  <a:pt x="1530" y="848"/>
                </a:lnTo>
                <a:lnTo>
                  <a:pt x="1529" y="848"/>
                </a:lnTo>
                <a:lnTo>
                  <a:pt x="1529" y="846"/>
                </a:lnTo>
                <a:lnTo>
                  <a:pt x="1528" y="846"/>
                </a:lnTo>
                <a:lnTo>
                  <a:pt x="1527" y="846"/>
                </a:lnTo>
                <a:lnTo>
                  <a:pt x="1526" y="846"/>
                </a:lnTo>
                <a:lnTo>
                  <a:pt x="1524" y="846"/>
                </a:lnTo>
                <a:lnTo>
                  <a:pt x="1523" y="846"/>
                </a:lnTo>
                <a:lnTo>
                  <a:pt x="1522" y="846"/>
                </a:lnTo>
                <a:lnTo>
                  <a:pt x="1522" y="848"/>
                </a:lnTo>
                <a:lnTo>
                  <a:pt x="1522" y="849"/>
                </a:lnTo>
                <a:lnTo>
                  <a:pt x="1522" y="850"/>
                </a:lnTo>
                <a:lnTo>
                  <a:pt x="1522" y="849"/>
                </a:lnTo>
                <a:lnTo>
                  <a:pt x="1521" y="848"/>
                </a:lnTo>
                <a:lnTo>
                  <a:pt x="1520" y="848"/>
                </a:lnTo>
                <a:lnTo>
                  <a:pt x="1518" y="848"/>
                </a:lnTo>
                <a:lnTo>
                  <a:pt x="1517" y="848"/>
                </a:lnTo>
                <a:lnTo>
                  <a:pt x="1517" y="846"/>
                </a:lnTo>
                <a:lnTo>
                  <a:pt x="1516" y="846"/>
                </a:lnTo>
                <a:lnTo>
                  <a:pt x="1516" y="848"/>
                </a:lnTo>
                <a:lnTo>
                  <a:pt x="1515" y="848"/>
                </a:lnTo>
                <a:lnTo>
                  <a:pt x="1515" y="846"/>
                </a:lnTo>
                <a:lnTo>
                  <a:pt x="1514" y="846"/>
                </a:lnTo>
                <a:lnTo>
                  <a:pt x="1514" y="845"/>
                </a:lnTo>
                <a:lnTo>
                  <a:pt x="1514" y="844"/>
                </a:lnTo>
                <a:lnTo>
                  <a:pt x="1512" y="844"/>
                </a:lnTo>
                <a:lnTo>
                  <a:pt x="1511" y="844"/>
                </a:lnTo>
                <a:lnTo>
                  <a:pt x="1510" y="843"/>
                </a:lnTo>
                <a:lnTo>
                  <a:pt x="1509" y="843"/>
                </a:lnTo>
                <a:lnTo>
                  <a:pt x="1508" y="842"/>
                </a:lnTo>
                <a:lnTo>
                  <a:pt x="1506" y="840"/>
                </a:lnTo>
                <a:lnTo>
                  <a:pt x="1505" y="840"/>
                </a:lnTo>
                <a:lnTo>
                  <a:pt x="1505" y="839"/>
                </a:lnTo>
                <a:lnTo>
                  <a:pt x="1504" y="839"/>
                </a:lnTo>
                <a:lnTo>
                  <a:pt x="1504" y="838"/>
                </a:lnTo>
                <a:lnTo>
                  <a:pt x="1503" y="838"/>
                </a:lnTo>
                <a:lnTo>
                  <a:pt x="1502" y="838"/>
                </a:lnTo>
                <a:lnTo>
                  <a:pt x="1502" y="839"/>
                </a:lnTo>
                <a:lnTo>
                  <a:pt x="1501" y="839"/>
                </a:lnTo>
                <a:lnTo>
                  <a:pt x="1499" y="839"/>
                </a:lnTo>
                <a:lnTo>
                  <a:pt x="1498" y="840"/>
                </a:lnTo>
                <a:lnTo>
                  <a:pt x="1497" y="842"/>
                </a:lnTo>
                <a:lnTo>
                  <a:pt x="1496" y="843"/>
                </a:lnTo>
                <a:lnTo>
                  <a:pt x="1496" y="844"/>
                </a:lnTo>
                <a:lnTo>
                  <a:pt x="1495" y="845"/>
                </a:lnTo>
                <a:lnTo>
                  <a:pt x="1495" y="846"/>
                </a:lnTo>
                <a:lnTo>
                  <a:pt x="1493" y="846"/>
                </a:lnTo>
                <a:lnTo>
                  <a:pt x="1493" y="848"/>
                </a:lnTo>
                <a:lnTo>
                  <a:pt x="1493" y="849"/>
                </a:lnTo>
                <a:lnTo>
                  <a:pt x="1493" y="850"/>
                </a:lnTo>
                <a:lnTo>
                  <a:pt x="1493" y="851"/>
                </a:lnTo>
                <a:lnTo>
                  <a:pt x="1493" y="852"/>
                </a:lnTo>
                <a:lnTo>
                  <a:pt x="1495" y="854"/>
                </a:lnTo>
                <a:lnTo>
                  <a:pt x="1495" y="855"/>
                </a:lnTo>
                <a:lnTo>
                  <a:pt x="1496" y="856"/>
                </a:lnTo>
                <a:lnTo>
                  <a:pt x="1496" y="857"/>
                </a:lnTo>
                <a:lnTo>
                  <a:pt x="1496" y="858"/>
                </a:lnTo>
                <a:lnTo>
                  <a:pt x="1495" y="858"/>
                </a:lnTo>
                <a:lnTo>
                  <a:pt x="1495" y="859"/>
                </a:lnTo>
                <a:lnTo>
                  <a:pt x="1495" y="861"/>
                </a:lnTo>
                <a:lnTo>
                  <a:pt x="1495" y="862"/>
                </a:lnTo>
                <a:lnTo>
                  <a:pt x="1493" y="862"/>
                </a:lnTo>
                <a:lnTo>
                  <a:pt x="1493" y="863"/>
                </a:lnTo>
                <a:lnTo>
                  <a:pt x="1493" y="864"/>
                </a:lnTo>
                <a:lnTo>
                  <a:pt x="1495" y="865"/>
                </a:lnTo>
                <a:lnTo>
                  <a:pt x="1496" y="867"/>
                </a:lnTo>
                <a:lnTo>
                  <a:pt x="1496" y="868"/>
                </a:lnTo>
                <a:lnTo>
                  <a:pt x="1495" y="869"/>
                </a:lnTo>
                <a:lnTo>
                  <a:pt x="1493" y="869"/>
                </a:lnTo>
                <a:lnTo>
                  <a:pt x="1492" y="869"/>
                </a:lnTo>
                <a:lnTo>
                  <a:pt x="1491" y="869"/>
                </a:lnTo>
                <a:lnTo>
                  <a:pt x="1490" y="868"/>
                </a:lnTo>
                <a:lnTo>
                  <a:pt x="1489" y="868"/>
                </a:lnTo>
                <a:lnTo>
                  <a:pt x="1489" y="869"/>
                </a:lnTo>
                <a:lnTo>
                  <a:pt x="1489" y="870"/>
                </a:lnTo>
                <a:lnTo>
                  <a:pt x="1487" y="870"/>
                </a:lnTo>
                <a:lnTo>
                  <a:pt x="1486" y="870"/>
                </a:lnTo>
                <a:lnTo>
                  <a:pt x="1485" y="870"/>
                </a:lnTo>
                <a:lnTo>
                  <a:pt x="1485" y="871"/>
                </a:lnTo>
                <a:lnTo>
                  <a:pt x="1484" y="871"/>
                </a:lnTo>
                <a:lnTo>
                  <a:pt x="1484" y="873"/>
                </a:lnTo>
                <a:lnTo>
                  <a:pt x="1484" y="874"/>
                </a:lnTo>
                <a:lnTo>
                  <a:pt x="1483" y="875"/>
                </a:lnTo>
                <a:lnTo>
                  <a:pt x="1483" y="876"/>
                </a:lnTo>
                <a:lnTo>
                  <a:pt x="1481" y="877"/>
                </a:lnTo>
                <a:lnTo>
                  <a:pt x="1481" y="878"/>
                </a:lnTo>
                <a:lnTo>
                  <a:pt x="1481" y="880"/>
                </a:lnTo>
                <a:lnTo>
                  <a:pt x="1481" y="881"/>
                </a:lnTo>
                <a:lnTo>
                  <a:pt x="1483" y="881"/>
                </a:lnTo>
                <a:lnTo>
                  <a:pt x="1483" y="882"/>
                </a:lnTo>
                <a:lnTo>
                  <a:pt x="1483" y="883"/>
                </a:lnTo>
                <a:lnTo>
                  <a:pt x="1484" y="883"/>
                </a:lnTo>
                <a:lnTo>
                  <a:pt x="1484" y="884"/>
                </a:lnTo>
                <a:lnTo>
                  <a:pt x="1485" y="884"/>
                </a:lnTo>
                <a:lnTo>
                  <a:pt x="1486" y="884"/>
                </a:lnTo>
                <a:lnTo>
                  <a:pt x="1486" y="886"/>
                </a:lnTo>
                <a:lnTo>
                  <a:pt x="1487" y="886"/>
                </a:lnTo>
                <a:lnTo>
                  <a:pt x="1487" y="887"/>
                </a:lnTo>
                <a:lnTo>
                  <a:pt x="1487" y="888"/>
                </a:lnTo>
                <a:lnTo>
                  <a:pt x="1489" y="889"/>
                </a:lnTo>
                <a:lnTo>
                  <a:pt x="1487" y="889"/>
                </a:lnTo>
                <a:lnTo>
                  <a:pt x="1486" y="889"/>
                </a:lnTo>
                <a:lnTo>
                  <a:pt x="1485" y="888"/>
                </a:lnTo>
                <a:lnTo>
                  <a:pt x="1484" y="889"/>
                </a:lnTo>
                <a:lnTo>
                  <a:pt x="1483" y="890"/>
                </a:lnTo>
                <a:lnTo>
                  <a:pt x="1483" y="892"/>
                </a:lnTo>
                <a:lnTo>
                  <a:pt x="1483" y="893"/>
                </a:lnTo>
                <a:lnTo>
                  <a:pt x="1483" y="894"/>
                </a:lnTo>
                <a:lnTo>
                  <a:pt x="1483" y="895"/>
                </a:lnTo>
                <a:lnTo>
                  <a:pt x="1483" y="896"/>
                </a:lnTo>
                <a:lnTo>
                  <a:pt x="1484" y="896"/>
                </a:lnTo>
                <a:lnTo>
                  <a:pt x="1484" y="898"/>
                </a:lnTo>
                <a:lnTo>
                  <a:pt x="1485" y="899"/>
                </a:lnTo>
                <a:lnTo>
                  <a:pt x="1485" y="900"/>
                </a:lnTo>
                <a:lnTo>
                  <a:pt x="1485" y="901"/>
                </a:lnTo>
                <a:lnTo>
                  <a:pt x="1485" y="902"/>
                </a:lnTo>
                <a:lnTo>
                  <a:pt x="1486" y="903"/>
                </a:lnTo>
                <a:lnTo>
                  <a:pt x="1486" y="905"/>
                </a:lnTo>
                <a:lnTo>
                  <a:pt x="1485" y="905"/>
                </a:lnTo>
                <a:lnTo>
                  <a:pt x="1484" y="906"/>
                </a:lnTo>
                <a:lnTo>
                  <a:pt x="1484" y="907"/>
                </a:lnTo>
                <a:lnTo>
                  <a:pt x="1485" y="907"/>
                </a:lnTo>
                <a:lnTo>
                  <a:pt x="1486" y="908"/>
                </a:lnTo>
                <a:lnTo>
                  <a:pt x="1487" y="908"/>
                </a:lnTo>
                <a:lnTo>
                  <a:pt x="1487" y="909"/>
                </a:lnTo>
                <a:lnTo>
                  <a:pt x="1489" y="911"/>
                </a:lnTo>
                <a:lnTo>
                  <a:pt x="1490" y="911"/>
                </a:lnTo>
                <a:lnTo>
                  <a:pt x="1490" y="912"/>
                </a:lnTo>
                <a:lnTo>
                  <a:pt x="1491" y="913"/>
                </a:lnTo>
                <a:lnTo>
                  <a:pt x="1491" y="914"/>
                </a:lnTo>
                <a:lnTo>
                  <a:pt x="1490" y="914"/>
                </a:lnTo>
                <a:lnTo>
                  <a:pt x="1490" y="915"/>
                </a:lnTo>
                <a:lnTo>
                  <a:pt x="1489" y="914"/>
                </a:lnTo>
                <a:lnTo>
                  <a:pt x="1487" y="915"/>
                </a:lnTo>
                <a:lnTo>
                  <a:pt x="1486" y="915"/>
                </a:lnTo>
                <a:lnTo>
                  <a:pt x="1485" y="917"/>
                </a:lnTo>
                <a:lnTo>
                  <a:pt x="1485" y="915"/>
                </a:lnTo>
                <a:lnTo>
                  <a:pt x="1484" y="915"/>
                </a:lnTo>
                <a:lnTo>
                  <a:pt x="1483" y="915"/>
                </a:lnTo>
                <a:lnTo>
                  <a:pt x="1481" y="915"/>
                </a:lnTo>
                <a:lnTo>
                  <a:pt x="1480" y="915"/>
                </a:lnTo>
                <a:lnTo>
                  <a:pt x="1479" y="915"/>
                </a:lnTo>
                <a:lnTo>
                  <a:pt x="1479" y="917"/>
                </a:lnTo>
                <a:lnTo>
                  <a:pt x="1479" y="918"/>
                </a:lnTo>
                <a:lnTo>
                  <a:pt x="1478" y="918"/>
                </a:lnTo>
                <a:lnTo>
                  <a:pt x="1477" y="918"/>
                </a:lnTo>
                <a:lnTo>
                  <a:pt x="1476" y="917"/>
                </a:lnTo>
                <a:lnTo>
                  <a:pt x="1474" y="917"/>
                </a:lnTo>
                <a:lnTo>
                  <a:pt x="1474" y="915"/>
                </a:lnTo>
                <a:lnTo>
                  <a:pt x="1473" y="915"/>
                </a:lnTo>
                <a:lnTo>
                  <a:pt x="1472" y="914"/>
                </a:lnTo>
                <a:lnTo>
                  <a:pt x="1471" y="913"/>
                </a:lnTo>
                <a:lnTo>
                  <a:pt x="1470" y="913"/>
                </a:lnTo>
                <a:lnTo>
                  <a:pt x="1470" y="912"/>
                </a:lnTo>
                <a:lnTo>
                  <a:pt x="1468" y="912"/>
                </a:lnTo>
                <a:lnTo>
                  <a:pt x="1467" y="911"/>
                </a:lnTo>
                <a:lnTo>
                  <a:pt x="1466" y="909"/>
                </a:lnTo>
                <a:lnTo>
                  <a:pt x="1466" y="908"/>
                </a:lnTo>
                <a:lnTo>
                  <a:pt x="1466" y="907"/>
                </a:lnTo>
                <a:lnTo>
                  <a:pt x="1465" y="907"/>
                </a:lnTo>
                <a:lnTo>
                  <a:pt x="1464" y="907"/>
                </a:lnTo>
                <a:lnTo>
                  <a:pt x="1462" y="907"/>
                </a:lnTo>
                <a:lnTo>
                  <a:pt x="1461" y="907"/>
                </a:lnTo>
                <a:lnTo>
                  <a:pt x="1460" y="907"/>
                </a:lnTo>
                <a:lnTo>
                  <a:pt x="1459" y="907"/>
                </a:lnTo>
                <a:lnTo>
                  <a:pt x="1458" y="906"/>
                </a:lnTo>
                <a:lnTo>
                  <a:pt x="1456" y="906"/>
                </a:lnTo>
                <a:lnTo>
                  <a:pt x="1456" y="905"/>
                </a:lnTo>
                <a:lnTo>
                  <a:pt x="1456" y="903"/>
                </a:lnTo>
                <a:lnTo>
                  <a:pt x="1455" y="902"/>
                </a:lnTo>
                <a:lnTo>
                  <a:pt x="1455" y="901"/>
                </a:lnTo>
                <a:lnTo>
                  <a:pt x="1455" y="900"/>
                </a:lnTo>
                <a:lnTo>
                  <a:pt x="1455" y="899"/>
                </a:lnTo>
                <a:lnTo>
                  <a:pt x="1455" y="898"/>
                </a:lnTo>
                <a:lnTo>
                  <a:pt x="1455" y="896"/>
                </a:lnTo>
                <a:lnTo>
                  <a:pt x="1454" y="896"/>
                </a:lnTo>
                <a:lnTo>
                  <a:pt x="1453" y="896"/>
                </a:lnTo>
                <a:lnTo>
                  <a:pt x="1452" y="895"/>
                </a:lnTo>
                <a:lnTo>
                  <a:pt x="1451" y="894"/>
                </a:lnTo>
                <a:lnTo>
                  <a:pt x="1449" y="894"/>
                </a:lnTo>
                <a:lnTo>
                  <a:pt x="1449" y="893"/>
                </a:lnTo>
                <a:lnTo>
                  <a:pt x="1448" y="893"/>
                </a:lnTo>
                <a:lnTo>
                  <a:pt x="1447" y="892"/>
                </a:lnTo>
                <a:lnTo>
                  <a:pt x="1447" y="890"/>
                </a:lnTo>
                <a:lnTo>
                  <a:pt x="1446" y="890"/>
                </a:lnTo>
                <a:lnTo>
                  <a:pt x="1445" y="889"/>
                </a:lnTo>
                <a:lnTo>
                  <a:pt x="1445" y="888"/>
                </a:lnTo>
                <a:lnTo>
                  <a:pt x="1443" y="887"/>
                </a:lnTo>
                <a:lnTo>
                  <a:pt x="1442" y="886"/>
                </a:lnTo>
                <a:lnTo>
                  <a:pt x="1441" y="886"/>
                </a:lnTo>
                <a:lnTo>
                  <a:pt x="1440" y="886"/>
                </a:lnTo>
                <a:lnTo>
                  <a:pt x="1440" y="887"/>
                </a:lnTo>
                <a:lnTo>
                  <a:pt x="1439" y="887"/>
                </a:lnTo>
                <a:lnTo>
                  <a:pt x="1437" y="887"/>
                </a:lnTo>
                <a:lnTo>
                  <a:pt x="1436" y="886"/>
                </a:lnTo>
                <a:lnTo>
                  <a:pt x="1435" y="886"/>
                </a:lnTo>
                <a:lnTo>
                  <a:pt x="1435" y="884"/>
                </a:lnTo>
                <a:lnTo>
                  <a:pt x="1435" y="883"/>
                </a:lnTo>
                <a:lnTo>
                  <a:pt x="1434" y="882"/>
                </a:lnTo>
                <a:lnTo>
                  <a:pt x="1434" y="881"/>
                </a:lnTo>
                <a:lnTo>
                  <a:pt x="1433" y="881"/>
                </a:lnTo>
                <a:lnTo>
                  <a:pt x="1433" y="880"/>
                </a:lnTo>
                <a:lnTo>
                  <a:pt x="1431" y="878"/>
                </a:lnTo>
                <a:lnTo>
                  <a:pt x="1431" y="877"/>
                </a:lnTo>
                <a:lnTo>
                  <a:pt x="1430" y="876"/>
                </a:lnTo>
                <a:lnTo>
                  <a:pt x="1430" y="875"/>
                </a:lnTo>
                <a:lnTo>
                  <a:pt x="1429" y="874"/>
                </a:lnTo>
                <a:lnTo>
                  <a:pt x="1428" y="873"/>
                </a:lnTo>
                <a:lnTo>
                  <a:pt x="1428" y="871"/>
                </a:lnTo>
                <a:lnTo>
                  <a:pt x="1427" y="870"/>
                </a:lnTo>
                <a:lnTo>
                  <a:pt x="1426" y="870"/>
                </a:lnTo>
                <a:lnTo>
                  <a:pt x="1426" y="869"/>
                </a:lnTo>
                <a:lnTo>
                  <a:pt x="1424" y="869"/>
                </a:lnTo>
                <a:lnTo>
                  <a:pt x="1424" y="868"/>
                </a:lnTo>
                <a:lnTo>
                  <a:pt x="1423" y="868"/>
                </a:lnTo>
                <a:lnTo>
                  <a:pt x="1423" y="867"/>
                </a:lnTo>
                <a:lnTo>
                  <a:pt x="1422" y="865"/>
                </a:lnTo>
                <a:lnTo>
                  <a:pt x="1421" y="863"/>
                </a:lnTo>
                <a:lnTo>
                  <a:pt x="1420" y="863"/>
                </a:lnTo>
                <a:lnTo>
                  <a:pt x="1420" y="862"/>
                </a:lnTo>
                <a:lnTo>
                  <a:pt x="1418" y="862"/>
                </a:lnTo>
                <a:lnTo>
                  <a:pt x="1417" y="861"/>
                </a:lnTo>
                <a:lnTo>
                  <a:pt x="1416" y="859"/>
                </a:lnTo>
                <a:lnTo>
                  <a:pt x="1415" y="858"/>
                </a:lnTo>
                <a:lnTo>
                  <a:pt x="1414" y="857"/>
                </a:lnTo>
                <a:lnTo>
                  <a:pt x="1412" y="856"/>
                </a:lnTo>
                <a:lnTo>
                  <a:pt x="1411" y="855"/>
                </a:lnTo>
                <a:lnTo>
                  <a:pt x="1410" y="855"/>
                </a:lnTo>
                <a:lnTo>
                  <a:pt x="1409" y="854"/>
                </a:lnTo>
                <a:lnTo>
                  <a:pt x="1408" y="854"/>
                </a:lnTo>
                <a:lnTo>
                  <a:pt x="1406" y="854"/>
                </a:lnTo>
                <a:lnTo>
                  <a:pt x="1406" y="852"/>
                </a:lnTo>
                <a:lnTo>
                  <a:pt x="1405" y="852"/>
                </a:lnTo>
                <a:lnTo>
                  <a:pt x="1404" y="852"/>
                </a:lnTo>
                <a:lnTo>
                  <a:pt x="1403" y="851"/>
                </a:lnTo>
                <a:lnTo>
                  <a:pt x="1402" y="851"/>
                </a:lnTo>
                <a:lnTo>
                  <a:pt x="1402" y="850"/>
                </a:lnTo>
                <a:lnTo>
                  <a:pt x="1401" y="850"/>
                </a:lnTo>
                <a:lnTo>
                  <a:pt x="1399" y="850"/>
                </a:lnTo>
                <a:lnTo>
                  <a:pt x="1399" y="849"/>
                </a:lnTo>
                <a:lnTo>
                  <a:pt x="1398" y="849"/>
                </a:lnTo>
                <a:lnTo>
                  <a:pt x="1398" y="850"/>
                </a:lnTo>
                <a:lnTo>
                  <a:pt x="1397" y="849"/>
                </a:lnTo>
                <a:lnTo>
                  <a:pt x="1396" y="849"/>
                </a:lnTo>
                <a:lnTo>
                  <a:pt x="1395" y="849"/>
                </a:lnTo>
                <a:lnTo>
                  <a:pt x="1393" y="849"/>
                </a:lnTo>
                <a:lnTo>
                  <a:pt x="1392" y="848"/>
                </a:lnTo>
                <a:lnTo>
                  <a:pt x="1391" y="848"/>
                </a:lnTo>
                <a:lnTo>
                  <a:pt x="1390" y="848"/>
                </a:lnTo>
                <a:lnTo>
                  <a:pt x="1389" y="848"/>
                </a:lnTo>
                <a:lnTo>
                  <a:pt x="1387" y="848"/>
                </a:lnTo>
                <a:lnTo>
                  <a:pt x="1386" y="846"/>
                </a:lnTo>
                <a:lnTo>
                  <a:pt x="1386" y="845"/>
                </a:lnTo>
                <a:lnTo>
                  <a:pt x="1385" y="845"/>
                </a:lnTo>
                <a:lnTo>
                  <a:pt x="1385" y="844"/>
                </a:lnTo>
                <a:lnTo>
                  <a:pt x="1384" y="844"/>
                </a:lnTo>
                <a:lnTo>
                  <a:pt x="1383" y="843"/>
                </a:lnTo>
                <a:lnTo>
                  <a:pt x="1381" y="843"/>
                </a:lnTo>
                <a:lnTo>
                  <a:pt x="1381" y="842"/>
                </a:lnTo>
                <a:lnTo>
                  <a:pt x="1380" y="842"/>
                </a:lnTo>
                <a:lnTo>
                  <a:pt x="1379" y="840"/>
                </a:lnTo>
                <a:lnTo>
                  <a:pt x="1378" y="840"/>
                </a:lnTo>
                <a:lnTo>
                  <a:pt x="1378" y="839"/>
                </a:lnTo>
                <a:lnTo>
                  <a:pt x="1377" y="839"/>
                </a:lnTo>
                <a:lnTo>
                  <a:pt x="1375" y="839"/>
                </a:lnTo>
                <a:lnTo>
                  <a:pt x="1374" y="839"/>
                </a:lnTo>
                <a:lnTo>
                  <a:pt x="1373" y="839"/>
                </a:lnTo>
                <a:lnTo>
                  <a:pt x="1372" y="839"/>
                </a:lnTo>
                <a:lnTo>
                  <a:pt x="1371" y="840"/>
                </a:lnTo>
                <a:lnTo>
                  <a:pt x="1370" y="840"/>
                </a:lnTo>
                <a:lnTo>
                  <a:pt x="1370" y="839"/>
                </a:lnTo>
                <a:lnTo>
                  <a:pt x="1370" y="838"/>
                </a:lnTo>
                <a:lnTo>
                  <a:pt x="1370" y="837"/>
                </a:lnTo>
                <a:lnTo>
                  <a:pt x="1368" y="837"/>
                </a:lnTo>
                <a:lnTo>
                  <a:pt x="1368" y="836"/>
                </a:lnTo>
                <a:lnTo>
                  <a:pt x="1367" y="837"/>
                </a:lnTo>
                <a:lnTo>
                  <a:pt x="1367" y="836"/>
                </a:lnTo>
                <a:lnTo>
                  <a:pt x="1366" y="834"/>
                </a:lnTo>
                <a:lnTo>
                  <a:pt x="1365" y="834"/>
                </a:lnTo>
                <a:lnTo>
                  <a:pt x="1365" y="836"/>
                </a:lnTo>
                <a:lnTo>
                  <a:pt x="1364" y="836"/>
                </a:lnTo>
                <a:lnTo>
                  <a:pt x="1364" y="837"/>
                </a:lnTo>
                <a:lnTo>
                  <a:pt x="1365" y="838"/>
                </a:lnTo>
                <a:lnTo>
                  <a:pt x="1364" y="839"/>
                </a:lnTo>
                <a:lnTo>
                  <a:pt x="1364" y="840"/>
                </a:lnTo>
                <a:lnTo>
                  <a:pt x="1362" y="840"/>
                </a:lnTo>
                <a:lnTo>
                  <a:pt x="1361" y="840"/>
                </a:lnTo>
                <a:lnTo>
                  <a:pt x="1362" y="840"/>
                </a:lnTo>
                <a:lnTo>
                  <a:pt x="1362" y="839"/>
                </a:lnTo>
                <a:lnTo>
                  <a:pt x="1362" y="838"/>
                </a:lnTo>
                <a:lnTo>
                  <a:pt x="1361" y="838"/>
                </a:lnTo>
                <a:lnTo>
                  <a:pt x="1360" y="838"/>
                </a:lnTo>
                <a:lnTo>
                  <a:pt x="1359" y="838"/>
                </a:lnTo>
                <a:lnTo>
                  <a:pt x="1359" y="837"/>
                </a:lnTo>
                <a:lnTo>
                  <a:pt x="1358" y="837"/>
                </a:lnTo>
                <a:lnTo>
                  <a:pt x="1356" y="837"/>
                </a:lnTo>
                <a:lnTo>
                  <a:pt x="1355" y="836"/>
                </a:lnTo>
                <a:lnTo>
                  <a:pt x="1354" y="836"/>
                </a:lnTo>
                <a:lnTo>
                  <a:pt x="1353" y="836"/>
                </a:lnTo>
                <a:lnTo>
                  <a:pt x="1352" y="836"/>
                </a:lnTo>
                <a:lnTo>
                  <a:pt x="1350" y="836"/>
                </a:lnTo>
                <a:lnTo>
                  <a:pt x="1349" y="834"/>
                </a:lnTo>
                <a:lnTo>
                  <a:pt x="1348" y="834"/>
                </a:lnTo>
                <a:lnTo>
                  <a:pt x="1347" y="833"/>
                </a:lnTo>
                <a:lnTo>
                  <a:pt x="1347" y="834"/>
                </a:lnTo>
                <a:lnTo>
                  <a:pt x="1346" y="834"/>
                </a:lnTo>
                <a:lnTo>
                  <a:pt x="1345" y="834"/>
                </a:lnTo>
                <a:lnTo>
                  <a:pt x="1345" y="833"/>
                </a:lnTo>
                <a:lnTo>
                  <a:pt x="1343" y="833"/>
                </a:lnTo>
                <a:lnTo>
                  <a:pt x="1342" y="832"/>
                </a:lnTo>
                <a:lnTo>
                  <a:pt x="1341" y="832"/>
                </a:lnTo>
                <a:lnTo>
                  <a:pt x="1340" y="832"/>
                </a:lnTo>
                <a:lnTo>
                  <a:pt x="1340" y="831"/>
                </a:lnTo>
                <a:lnTo>
                  <a:pt x="1339" y="831"/>
                </a:lnTo>
                <a:lnTo>
                  <a:pt x="1339" y="830"/>
                </a:lnTo>
                <a:lnTo>
                  <a:pt x="1339" y="831"/>
                </a:lnTo>
                <a:lnTo>
                  <a:pt x="1337" y="831"/>
                </a:lnTo>
                <a:lnTo>
                  <a:pt x="1336" y="830"/>
                </a:lnTo>
                <a:lnTo>
                  <a:pt x="1336" y="829"/>
                </a:lnTo>
                <a:lnTo>
                  <a:pt x="1335" y="829"/>
                </a:lnTo>
                <a:lnTo>
                  <a:pt x="1335" y="827"/>
                </a:lnTo>
                <a:lnTo>
                  <a:pt x="1334" y="827"/>
                </a:lnTo>
                <a:lnTo>
                  <a:pt x="1333" y="827"/>
                </a:lnTo>
                <a:lnTo>
                  <a:pt x="1333" y="826"/>
                </a:lnTo>
                <a:lnTo>
                  <a:pt x="1331" y="826"/>
                </a:lnTo>
                <a:lnTo>
                  <a:pt x="1330" y="825"/>
                </a:lnTo>
                <a:lnTo>
                  <a:pt x="1329" y="824"/>
                </a:lnTo>
                <a:lnTo>
                  <a:pt x="1328" y="824"/>
                </a:lnTo>
                <a:lnTo>
                  <a:pt x="1327" y="824"/>
                </a:lnTo>
                <a:lnTo>
                  <a:pt x="1325" y="824"/>
                </a:lnTo>
                <a:lnTo>
                  <a:pt x="1323" y="823"/>
                </a:lnTo>
                <a:lnTo>
                  <a:pt x="1322" y="823"/>
                </a:lnTo>
                <a:lnTo>
                  <a:pt x="1321" y="824"/>
                </a:lnTo>
                <a:lnTo>
                  <a:pt x="1320" y="824"/>
                </a:lnTo>
                <a:lnTo>
                  <a:pt x="1318" y="824"/>
                </a:lnTo>
                <a:lnTo>
                  <a:pt x="1318" y="825"/>
                </a:lnTo>
                <a:lnTo>
                  <a:pt x="1317" y="825"/>
                </a:lnTo>
                <a:lnTo>
                  <a:pt x="1317" y="826"/>
                </a:lnTo>
                <a:lnTo>
                  <a:pt x="1317" y="827"/>
                </a:lnTo>
                <a:lnTo>
                  <a:pt x="1316" y="827"/>
                </a:lnTo>
                <a:lnTo>
                  <a:pt x="1315" y="829"/>
                </a:lnTo>
                <a:lnTo>
                  <a:pt x="1315" y="830"/>
                </a:lnTo>
                <a:lnTo>
                  <a:pt x="1314" y="830"/>
                </a:lnTo>
                <a:lnTo>
                  <a:pt x="1314" y="829"/>
                </a:lnTo>
                <a:lnTo>
                  <a:pt x="1314" y="827"/>
                </a:lnTo>
                <a:lnTo>
                  <a:pt x="1314" y="826"/>
                </a:lnTo>
                <a:lnTo>
                  <a:pt x="1312" y="826"/>
                </a:lnTo>
                <a:lnTo>
                  <a:pt x="1311" y="826"/>
                </a:lnTo>
                <a:lnTo>
                  <a:pt x="1311" y="825"/>
                </a:lnTo>
                <a:lnTo>
                  <a:pt x="1311" y="824"/>
                </a:lnTo>
                <a:lnTo>
                  <a:pt x="1311" y="823"/>
                </a:lnTo>
                <a:lnTo>
                  <a:pt x="1310" y="823"/>
                </a:lnTo>
                <a:lnTo>
                  <a:pt x="1309" y="821"/>
                </a:lnTo>
                <a:lnTo>
                  <a:pt x="1308" y="821"/>
                </a:lnTo>
                <a:lnTo>
                  <a:pt x="1306" y="821"/>
                </a:lnTo>
                <a:lnTo>
                  <a:pt x="1305" y="820"/>
                </a:lnTo>
                <a:lnTo>
                  <a:pt x="1304" y="820"/>
                </a:lnTo>
                <a:lnTo>
                  <a:pt x="1304" y="819"/>
                </a:lnTo>
                <a:lnTo>
                  <a:pt x="1303" y="820"/>
                </a:lnTo>
                <a:lnTo>
                  <a:pt x="1302" y="820"/>
                </a:lnTo>
                <a:lnTo>
                  <a:pt x="1300" y="820"/>
                </a:lnTo>
                <a:lnTo>
                  <a:pt x="1300" y="821"/>
                </a:lnTo>
                <a:lnTo>
                  <a:pt x="1299" y="821"/>
                </a:lnTo>
                <a:lnTo>
                  <a:pt x="1298" y="821"/>
                </a:lnTo>
                <a:lnTo>
                  <a:pt x="1298" y="823"/>
                </a:lnTo>
                <a:lnTo>
                  <a:pt x="1298" y="824"/>
                </a:lnTo>
                <a:lnTo>
                  <a:pt x="1297" y="824"/>
                </a:lnTo>
                <a:lnTo>
                  <a:pt x="1297" y="825"/>
                </a:lnTo>
                <a:lnTo>
                  <a:pt x="1296" y="826"/>
                </a:lnTo>
                <a:lnTo>
                  <a:pt x="1295" y="825"/>
                </a:lnTo>
                <a:lnTo>
                  <a:pt x="1293" y="824"/>
                </a:lnTo>
                <a:lnTo>
                  <a:pt x="1292" y="824"/>
                </a:lnTo>
                <a:lnTo>
                  <a:pt x="1291" y="824"/>
                </a:lnTo>
                <a:lnTo>
                  <a:pt x="1291" y="823"/>
                </a:lnTo>
                <a:lnTo>
                  <a:pt x="1290" y="823"/>
                </a:lnTo>
                <a:lnTo>
                  <a:pt x="1289" y="823"/>
                </a:lnTo>
                <a:lnTo>
                  <a:pt x="1289" y="821"/>
                </a:lnTo>
                <a:lnTo>
                  <a:pt x="1287" y="821"/>
                </a:lnTo>
                <a:lnTo>
                  <a:pt x="1285" y="821"/>
                </a:lnTo>
                <a:lnTo>
                  <a:pt x="1284" y="821"/>
                </a:lnTo>
                <a:lnTo>
                  <a:pt x="1283" y="821"/>
                </a:lnTo>
                <a:lnTo>
                  <a:pt x="1281" y="821"/>
                </a:lnTo>
                <a:lnTo>
                  <a:pt x="1280" y="823"/>
                </a:lnTo>
                <a:lnTo>
                  <a:pt x="1279" y="823"/>
                </a:lnTo>
                <a:lnTo>
                  <a:pt x="1278" y="823"/>
                </a:lnTo>
                <a:lnTo>
                  <a:pt x="1278" y="824"/>
                </a:lnTo>
                <a:lnTo>
                  <a:pt x="1277" y="824"/>
                </a:lnTo>
                <a:lnTo>
                  <a:pt x="1275" y="825"/>
                </a:lnTo>
                <a:lnTo>
                  <a:pt x="1275" y="826"/>
                </a:lnTo>
                <a:lnTo>
                  <a:pt x="1274" y="826"/>
                </a:lnTo>
                <a:lnTo>
                  <a:pt x="1273" y="827"/>
                </a:lnTo>
                <a:lnTo>
                  <a:pt x="1272" y="829"/>
                </a:lnTo>
                <a:lnTo>
                  <a:pt x="1271" y="830"/>
                </a:lnTo>
                <a:lnTo>
                  <a:pt x="1270" y="831"/>
                </a:lnTo>
                <a:lnTo>
                  <a:pt x="1268" y="832"/>
                </a:lnTo>
                <a:lnTo>
                  <a:pt x="1267" y="833"/>
                </a:lnTo>
                <a:lnTo>
                  <a:pt x="1267" y="834"/>
                </a:lnTo>
                <a:lnTo>
                  <a:pt x="1266" y="834"/>
                </a:lnTo>
                <a:lnTo>
                  <a:pt x="1266" y="836"/>
                </a:lnTo>
                <a:lnTo>
                  <a:pt x="1265" y="837"/>
                </a:lnTo>
                <a:lnTo>
                  <a:pt x="1265" y="838"/>
                </a:lnTo>
                <a:lnTo>
                  <a:pt x="1264" y="839"/>
                </a:lnTo>
                <a:lnTo>
                  <a:pt x="1262" y="840"/>
                </a:lnTo>
                <a:lnTo>
                  <a:pt x="1262" y="842"/>
                </a:lnTo>
                <a:lnTo>
                  <a:pt x="1261" y="842"/>
                </a:lnTo>
                <a:lnTo>
                  <a:pt x="1260" y="842"/>
                </a:lnTo>
                <a:lnTo>
                  <a:pt x="1260" y="843"/>
                </a:lnTo>
                <a:lnTo>
                  <a:pt x="1259" y="843"/>
                </a:lnTo>
                <a:lnTo>
                  <a:pt x="1259" y="844"/>
                </a:lnTo>
                <a:lnTo>
                  <a:pt x="1258" y="844"/>
                </a:lnTo>
                <a:lnTo>
                  <a:pt x="1258" y="845"/>
                </a:lnTo>
                <a:lnTo>
                  <a:pt x="1256" y="845"/>
                </a:lnTo>
                <a:lnTo>
                  <a:pt x="1256" y="846"/>
                </a:lnTo>
                <a:lnTo>
                  <a:pt x="1255" y="848"/>
                </a:lnTo>
                <a:lnTo>
                  <a:pt x="1255" y="849"/>
                </a:lnTo>
                <a:lnTo>
                  <a:pt x="1255" y="850"/>
                </a:lnTo>
                <a:lnTo>
                  <a:pt x="1254" y="851"/>
                </a:lnTo>
                <a:lnTo>
                  <a:pt x="1253" y="852"/>
                </a:lnTo>
                <a:lnTo>
                  <a:pt x="1253" y="854"/>
                </a:lnTo>
                <a:lnTo>
                  <a:pt x="1252" y="855"/>
                </a:lnTo>
                <a:lnTo>
                  <a:pt x="1252" y="856"/>
                </a:lnTo>
                <a:lnTo>
                  <a:pt x="1252" y="857"/>
                </a:lnTo>
                <a:lnTo>
                  <a:pt x="1250" y="857"/>
                </a:lnTo>
                <a:lnTo>
                  <a:pt x="1249" y="858"/>
                </a:lnTo>
                <a:lnTo>
                  <a:pt x="1249" y="859"/>
                </a:lnTo>
                <a:lnTo>
                  <a:pt x="1249" y="861"/>
                </a:lnTo>
                <a:lnTo>
                  <a:pt x="1248" y="861"/>
                </a:lnTo>
                <a:lnTo>
                  <a:pt x="1247" y="862"/>
                </a:lnTo>
                <a:lnTo>
                  <a:pt x="1245" y="863"/>
                </a:lnTo>
                <a:lnTo>
                  <a:pt x="1245" y="864"/>
                </a:lnTo>
                <a:lnTo>
                  <a:pt x="1243" y="864"/>
                </a:lnTo>
                <a:lnTo>
                  <a:pt x="1243" y="865"/>
                </a:lnTo>
                <a:lnTo>
                  <a:pt x="1243" y="867"/>
                </a:lnTo>
                <a:lnTo>
                  <a:pt x="1242" y="868"/>
                </a:lnTo>
                <a:lnTo>
                  <a:pt x="1242" y="869"/>
                </a:lnTo>
                <a:lnTo>
                  <a:pt x="1243" y="869"/>
                </a:lnTo>
                <a:lnTo>
                  <a:pt x="1242" y="869"/>
                </a:lnTo>
                <a:lnTo>
                  <a:pt x="1242" y="870"/>
                </a:lnTo>
                <a:lnTo>
                  <a:pt x="1241" y="871"/>
                </a:lnTo>
                <a:lnTo>
                  <a:pt x="1241" y="870"/>
                </a:lnTo>
                <a:lnTo>
                  <a:pt x="1240" y="870"/>
                </a:lnTo>
                <a:lnTo>
                  <a:pt x="1239" y="870"/>
                </a:lnTo>
                <a:lnTo>
                  <a:pt x="1237" y="870"/>
                </a:lnTo>
                <a:lnTo>
                  <a:pt x="1236" y="870"/>
                </a:lnTo>
                <a:lnTo>
                  <a:pt x="1235" y="870"/>
                </a:lnTo>
                <a:lnTo>
                  <a:pt x="1234" y="871"/>
                </a:lnTo>
                <a:lnTo>
                  <a:pt x="1234" y="873"/>
                </a:lnTo>
                <a:lnTo>
                  <a:pt x="1233" y="873"/>
                </a:lnTo>
                <a:lnTo>
                  <a:pt x="1233" y="874"/>
                </a:lnTo>
                <a:lnTo>
                  <a:pt x="1231" y="874"/>
                </a:lnTo>
                <a:lnTo>
                  <a:pt x="1231" y="873"/>
                </a:lnTo>
                <a:lnTo>
                  <a:pt x="1230" y="873"/>
                </a:lnTo>
                <a:lnTo>
                  <a:pt x="1229" y="873"/>
                </a:lnTo>
                <a:lnTo>
                  <a:pt x="1228" y="871"/>
                </a:lnTo>
                <a:lnTo>
                  <a:pt x="1227" y="871"/>
                </a:lnTo>
                <a:lnTo>
                  <a:pt x="1225" y="871"/>
                </a:lnTo>
                <a:lnTo>
                  <a:pt x="1224" y="871"/>
                </a:lnTo>
                <a:lnTo>
                  <a:pt x="1223" y="871"/>
                </a:lnTo>
                <a:lnTo>
                  <a:pt x="1222" y="871"/>
                </a:lnTo>
                <a:lnTo>
                  <a:pt x="1221" y="871"/>
                </a:lnTo>
                <a:lnTo>
                  <a:pt x="1220" y="871"/>
                </a:lnTo>
                <a:lnTo>
                  <a:pt x="1218" y="871"/>
                </a:lnTo>
                <a:lnTo>
                  <a:pt x="1218" y="870"/>
                </a:lnTo>
                <a:lnTo>
                  <a:pt x="1217" y="870"/>
                </a:lnTo>
                <a:lnTo>
                  <a:pt x="1216" y="870"/>
                </a:lnTo>
                <a:lnTo>
                  <a:pt x="1215" y="870"/>
                </a:lnTo>
                <a:lnTo>
                  <a:pt x="1214" y="870"/>
                </a:lnTo>
                <a:lnTo>
                  <a:pt x="1212" y="869"/>
                </a:lnTo>
                <a:lnTo>
                  <a:pt x="1211" y="868"/>
                </a:lnTo>
                <a:lnTo>
                  <a:pt x="1210" y="868"/>
                </a:lnTo>
                <a:lnTo>
                  <a:pt x="1209" y="867"/>
                </a:lnTo>
                <a:lnTo>
                  <a:pt x="1208" y="867"/>
                </a:lnTo>
                <a:lnTo>
                  <a:pt x="1206" y="867"/>
                </a:lnTo>
                <a:lnTo>
                  <a:pt x="1205" y="867"/>
                </a:lnTo>
                <a:lnTo>
                  <a:pt x="1205" y="865"/>
                </a:lnTo>
                <a:lnTo>
                  <a:pt x="1204" y="865"/>
                </a:lnTo>
                <a:lnTo>
                  <a:pt x="1203" y="865"/>
                </a:lnTo>
                <a:lnTo>
                  <a:pt x="1202" y="865"/>
                </a:lnTo>
                <a:lnTo>
                  <a:pt x="1200" y="865"/>
                </a:lnTo>
                <a:lnTo>
                  <a:pt x="1199" y="865"/>
                </a:lnTo>
                <a:lnTo>
                  <a:pt x="1199" y="867"/>
                </a:lnTo>
                <a:lnTo>
                  <a:pt x="1198" y="867"/>
                </a:lnTo>
                <a:lnTo>
                  <a:pt x="1198" y="868"/>
                </a:lnTo>
                <a:lnTo>
                  <a:pt x="1197" y="869"/>
                </a:lnTo>
                <a:lnTo>
                  <a:pt x="1196" y="869"/>
                </a:lnTo>
                <a:lnTo>
                  <a:pt x="1196" y="870"/>
                </a:lnTo>
                <a:lnTo>
                  <a:pt x="1195" y="870"/>
                </a:lnTo>
                <a:lnTo>
                  <a:pt x="1193" y="871"/>
                </a:lnTo>
                <a:lnTo>
                  <a:pt x="1192" y="870"/>
                </a:lnTo>
                <a:lnTo>
                  <a:pt x="1191" y="870"/>
                </a:lnTo>
                <a:lnTo>
                  <a:pt x="1190" y="870"/>
                </a:lnTo>
                <a:lnTo>
                  <a:pt x="1189" y="870"/>
                </a:lnTo>
                <a:lnTo>
                  <a:pt x="1187" y="870"/>
                </a:lnTo>
                <a:lnTo>
                  <a:pt x="1186" y="870"/>
                </a:lnTo>
                <a:lnTo>
                  <a:pt x="1186" y="869"/>
                </a:lnTo>
                <a:lnTo>
                  <a:pt x="1186" y="870"/>
                </a:lnTo>
                <a:lnTo>
                  <a:pt x="1185" y="870"/>
                </a:lnTo>
                <a:lnTo>
                  <a:pt x="1184" y="870"/>
                </a:lnTo>
                <a:lnTo>
                  <a:pt x="1183" y="870"/>
                </a:lnTo>
                <a:lnTo>
                  <a:pt x="1181" y="870"/>
                </a:lnTo>
                <a:lnTo>
                  <a:pt x="1180" y="870"/>
                </a:lnTo>
                <a:lnTo>
                  <a:pt x="1179" y="871"/>
                </a:lnTo>
                <a:lnTo>
                  <a:pt x="1178" y="873"/>
                </a:lnTo>
                <a:lnTo>
                  <a:pt x="1177" y="873"/>
                </a:lnTo>
                <a:lnTo>
                  <a:pt x="1177" y="874"/>
                </a:lnTo>
                <a:lnTo>
                  <a:pt x="1175" y="875"/>
                </a:lnTo>
                <a:lnTo>
                  <a:pt x="1174" y="875"/>
                </a:lnTo>
                <a:lnTo>
                  <a:pt x="1173" y="876"/>
                </a:lnTo>
                <a:lnTo>
                  <a:pt x="1173" y="877"/>
                </a:lnTo>
                <a:lnTo>
                  <a:pt x="1172" y="877"/>
                </a:lnTo>
                <a:lnTo>
                  <a:pt x="1173" y="878"/>
                </a:lnTo>
                <a:lnTo>
                  <a:pt x="1172" y="880"/>
                </a:lnTo>
                <a:lnTo>
                  <a:pt x="1172" y="881"/>
                </a:lnTo>
                <a:lnTo>
                  <a:pt x="1172" y="882"/>
                </a:lnTo>
                <a:lnTo>
                  <a:pt x="1172" y="883"/>
                </a:lnTo>
                <a:lnTo>
                  <a:pt x="1172" y="884"/>
                </a:lnTo>
                <a:lnTo>
                  <a:pt x="1173" y="884"/>
                </a:lnTo>
                <a:lnTo>
                  <a:pt x="1174" y="884"/>
                </a:lnTo>
                <a:lnTo>
                  <a:pt x="1174" y="886"/>
                </a:lnTo>
                <a:lnTo>
                  <a:pt x="1174" y="887"/>
                </a:lnTo>
                <a:lnTo>
                  <a:pt x="1175" y="887"/>
                </a:lnTo>
                <a:lnTo>
                  <a:pt x="1175" y="888"/>
                </a:lnTo>
                <a:lnTo>
                  <a:pt x="1174" y="888"/>
                </a:lnTo>
                <a:lnTo>
                  <a:pt x="1173" y="888"/>
                </a:lnTo>
                <a:lnTo>
                  <a:pt x="1172" y="887"/>
                </a:lnTo>
                <a:lnTo>
                  <a:pt x="1172" y="886"/>
                </a:lnTo>
                <a:lnTo>
                  <a:pt x="1171" y="886"/>
                </a:lnTo>
                <a:lnTo>
                  <a:pt x="1170" y="886"/>
                </a:lnTo>
                <a:lnTo>
                  <a:pt x="1170" y="884"/>
                </a:lnTo>
                <a:lnTo>
                  <a:pt x="1168" y="884"/>
                </a:lnTo>
                <a:lnTo>
                  <a:pt x="1167" y="884"/>
                </a:lnTo>
                <a:lnTo>
                  <a:pt x="1166" y="883"/>
                </a:lnTo>
                <a:lnTo>
                  <a:pt x="1165" y="882"/>
                </a:lnTo>
                <a:lnTo>
                  <a:pt x="1164" y="881"/>
                </a:lnTo>
                <a:lnTo>
                  <a:pt x="1162" y="881"/>
                </a:lnTo>
                <a:lnTo>
                  <a:pt x="1161" y="881"/>
                </a:lnTo>
                <a:lnTo>
                  <a:pt x="1161" y="880"/>
                </a:lnTo>
                <a:lnTo>
                  <a:pt x="1159" y="878"/>
                </a:lnTo>
                <a:lnTo>
                  <a:pt x="1158" y="878"/>
                </a:lnTo>
                <a:lnTo>
                  <a:pt x="1156" y="878"/>
                </a:lnTo>
                <a:lnTo>
                  <a:pt x="1154" y="877"/>
                </a:lnTo>
                <a:lnTo>
                  <a:pt x="1152" y="876"/>
                </a:lnTo>
                <a:lnTo>
                  <a:pt x="1150" y="876"/>
                </a:lnTo>
                <a:lnTo>
                  <a:pt x="1149" y="875"/>
                </a:lnTo>
                <a:lnTo>
                  <a:pt x="1148" y="875"/>
                </a:lnTo>
                <a:lnTo>
                  <a:pt x="1147" y="875"/>
                </a:lnTo>
                <a:lnTo>
                  <a:pt x="1146" y="874"/>
                </a:lnTo>
                <a:lnTo>
                  <a:pt x="1144" y="874"/>
                </a:lnTo>
                <a:lnTo>
                  <a:pt x="1143" y="874"/>
                </a:lnTo>
                <a:lnTo>
                  <a:pt x="1142" y="874"/>
                </a:lnTo>
                <a:lnTo>
                  <a:pt x="1141" y="873"/>
                </a:lnTo>
                <a:lnTo>
                  <a:pt x="1140" y="873"/>
                </a:lnTo>
                <a:lnTo>
                  <a:pt x="1139" y="873"/>
                </a:lnTo>
                <a:lnTo>
                  <a:pt x="1137" y="871"/>
                </a:lnTo>
                <a:lnTo>
                  <a:pt x="1136" y="871"/>
                </a:lnTo>
                <a:lnTo>
                  <a:pt x="1135" y="871"/>
                </a:lnTo>
                <a:lnTo>
                  <a:pt x="1134" y="871"/>
                </a:lnTo>
                <a:lnTo>
                  <a:pt x="1133" y="871"/>
                </a:lnTo>
                <a:lnTo>
                  <a:pt x="1130" y="871"/>
                </a:lnTo>
                <a:lnTo>
                  <a:pt x="1130" y="870"/>
                </a:lnTo>
                <a:lnTo>
                  <a:pt x="1129" y="871"/>
                </a:lnTo>
                <a:lnTo>
                  <a:pt x="1128" y="871"/>
                </a:lnTo>
                <a:lnTo>
                  <a:pt x="1127" y="870"/>
                </a:lnTo>
                <a:lnTo>
                  <a:pt x="1125" y="870"/>
                </a:lnTo>
                <a:lnTo>
                  <a:pt x="1124" y="870"/>
                </a:lnTo>
                <a:lnTo>
                  <a:pt x="1124" y="871"/>
                </a:lnTo>
                <a:lnTo>
                  <a:pt x="1123" y="871"/>
                </a:lnTo>
                <a:lnTo>
                  <a:pt x="1122" y="871"/>
                </a:lnTo>
                <a:lnTo>
                  <a:pt x="1121" y="871"/>
                </a:lnTo>
                <a:lnTo>
                  <a:pt x="1119" y="871"/>
                </a:lnTo>
                <a:lnTo>
                  <a:pt x="1118" y="871"/>
                </a:lnTo>
                <a:lnTo>
                  <a:pt x="1118" y="873"/>
                </a:lnTo>
                <a:lnTo>
                  <a:pt x="1117" y="873"/>
                </a:lnTo>
                <a:lnTo>
                  <a:pt x="1117" y="874"/>
                </a:lnTo>
                <a:lnTo>
                  <a:pt x="1116" y="874"/>
                </a:lnTo>
                <a:lnTo>
                  <a:pt x="1115" y="874"/>
                </a:lnTo>
                <a:lnTo>
                  <a:pt x="1114" y="874"/>
                </a:lnTo>
                <a:lnTo>
                  <a:pt x="1114" y="875"/>
                </a:lnTo>
                <a:lnTo>
                  <a:pt x="1112" y="875"/>
                </a:lnTo>
                <a:lnTo>
                  <a:pt x="1111" y="875"/>
                </a:lnTo>
                <a:lnTo>
                  <a:pt x="1110" y="875"/>
                </a:lnTo>
                <a:lnTo>
                  <a:pt x="1109" y="875"/>
                </a:lnTo>
                <a:lnTo>
                  <a:pt x="1109" y="874"/>
                </a:lnTo>
                <a:lnTo>
                  <a:pt x="1108" y="874"/>
                </a:lnTo>
                <a:lnTo>
                  <a:pt x="1106" y="874"/>
                </a:lnTo>
                <a:lnTo>
                  <a:pt x="1105" y="874"/>
                </a:lnTo>
                <a:lnTo>
                  <a:pt x="1104" y="874"/>
                </a:lnTo>
                <a:lnTo>
                  <a:pt x="1104" y="873"/>
                </a:lnTo>
                <a:lnTo>
                  <a:pt x="1103" y="873"/>
                </a:lnTo>
                <a:lnTo>
                  <a:pt x="1102" y="873"/>
                </a:lnTo>
                <a:lnTo>
                  <a:pt x="1102" y="871"/>
                </a:lnTo>
                <a:lnTo>
                  <a:pt x="1100" y="871"/>
                </a:lnTo>
                <a:lnTo>
                  <a:pt x="1099" y="871"/>
                </a:lnTo>
                <a:lnTo>
                  <a:pt x="1098" y="871"/>
                </a:lnTo>
                <a:lnTo>
                  <a:pt x="1097" y="873"/>
                </a:lnTo>
                <a:lnTo>
                  <a:pt x="1096" y="873"/>
                </a:lnTo>
                <a:lnTo>
                  <a:pt x="1094" y="874"/>
                </a:lnTo>
                <a:lnTo>
                  <a:pt x="1094" y="875"/>
                </a:lnTo>
                <a:lnTo>
                  <a:pt x="1093" y="876"/>
                </a:lnTo>
                <a:lnTo>
                  <a:pt x="1093" y="877"/>
                </a:lnTo>
                <a:lnTo>
                  <a:pt x="1092" y="877"/>
                </a:lnTo>
                <a:lnTo>
                  <a:pt x="1092" y="878"/>
                </a:lnTo>
                <a:lnTo>
                  <a:pt x="1091" y="878"/>
                </a:lnTo>
                <a:lnTo>
                  <a:pt x="1090" y="877"/>
                </a:lnTo>
                <a:lnTo>
                  <a:pt x="1089" y="877"/>
                </a:lnTo>
                <a:lnTo>
                  <a:pt x="1087" y="877"/>
                </a:lnTo>
                <a:lnTo>
                  <a:pt x="1086" y="877"/>
                </a:lnTo>
                <a:lnTo>
                  <a:pt x="1085" y="877"/>
                </a:lnTo>
                <a:lnTo>
                  <a:pt x="1084" y="877"/>
                </a:lnTo>
                <a:lnTo>
                  <a:pt x="1084" y="878"/>
                </a:lnTo>
                <a:lnTo>
                  <a:pt x="1083" y="878"/>
                </a:lnTo>
                <a:lnTo>
                  <a:pt x="1081" y="878"/>
                </a:lnTo>
                <a:lnTo>
                  <a:pt x="1080" y="880"/>
                </a:lnTo>
                <a:lnTo>
                  <a:pt x="1079" y="880"/>
                </a:lnTo>
                <a:lnTo>
                  <a:pt x="1079" y="881"/>
                </a:lnTo>
                <a:lnTo>
                  <a:pt x="1079" y="882"/>
                </a:lnTo>
                <a:lnTo>
                  <a:pt x="1080" y="883"/>
                </a:lnTo>
                <a:lnTo>
                  <a:pt x="1079" y="883"/>
                </a:lnTo>
                <a:lnTo>
                  <a:pt x="1079" y="884"/>
                </a:lnTo>
                <a:lnTo>
                  <a:pt x="1078" y="886"/>
                </a:lnTo>
                <a:lnTo>
                  <a:pt x="1077" y="886"/>
                </a:lnTo>
                <a:lnTo>
                  <a:pt x="1075" y="886"/>
                </a:lnTo>
                <a:lnTo>
                  <a:pt x="1074" y="887"/>
                </a:lnTo>
                <a:lnTo>
                  <a:pt x="1073" y="887"/>
                </a:lnTo>
                <a:lnTo>
                  <a:pt x="1072" y="888"/>
                </a:lnTo>
                <a:lnTo>
                  <a:pt x="1071" y="888"/>
                </a:lnTo>
                <a:lnTo>
                  <a:pt x="1071" y="889"/>
                </a:lnTo>
                <a:lnTo>
                  <a:pt x="1069" y="889"/>
                </a:lnTo>
                <a:lnTo>
                  <a:pt x="1069" y="890"/>
                </a:lnTo>
                <a:lnTo>
                  <a:pt x="1068" y="890"/>
                </a:lnTo>
                <a:lnTo>
                  <a:pt x="1068" y="892"/>
                </a:lnTo>
                <a:lnTo>
                  <a:pt x="1068" y="893"/>
                </a:lnTo>
                <a:lnTo>
                  <a:pt x="1067" y="894"/>
                </a:lnTo>
                <a:lnTo>
                  <a:pt x="1068" y="895"/>
                </a:lnTo>
                <a:lnTo>
                  <a:pt x="1068" y="896"/>
                </a:lnTo>
                <a:lnTo>
                  <a:pt x="1067" y="898"/>
                </a:lnTo>
                <a:lnTo>
                  <a:pt x="1067" y="899"/>
                </a:lnTo>
                <a:lnTo>
                  <a:pt x="1067" y="900"/>
                </a:lnTo>
                <a:lnTo>
                  <a:pt x="1067" y="901"/>
                </a:lnTo>
                <a:lnTo>
                  <a:pt x="1067" y="902"/>
                </a:lnTo>
                <a:lnTo>
                  <a:pt x="1066" y="903"/>
                </a:lnTo>
                <a:lnTo>
                  <a:pt x="1066" y="905"/>
                </a:lnTo>
                <a:lnTo>
                  <a:pt x="1065" y="906"/>
                </a:lnTo>
                <a:lnTo>
                  <a:pt x="1065" y="908"/>
                </a:lnTo>
                <a:lnTo>
                  <a:pt x="1065" y="909"/>
                </a:lnTo>
                <a:lnTo>
                  <a:pt x="1066" y="909"/>
                </a:lnTo>
                <a:lnTo>
                  <a:pt x="1066" y="911"/>
                </a:lnTo>
                <a:lnTo>
                  <a:pt x="1067" y="912"/>
                </a:lnTo>
                <a:lnTo>
                  <a:pt x="1066" y="913"/>
                </a:lnTo>
                <a:lnTo>
                  <a:pt x="1066" y="914"/>
                </a:lnTo>
                <a:lnTo>
                  <a:pt x="1065" y="914"/>
                </a:lnTo>
                <a:lnTo>
                  <a:pt x="1064" y="914"/>
                </a:lnTo>
                <a:lnTo>
                  <a:pt x="1064" y="915"/>
                </a:lnTo>
                <a:lnTo>
                  <a:pt x="1064" y="917"/>
                </a:lnTo>
                <a:lnTo>
                  <a:pt x="1064" y="918"/>
                </a:lnTo>
                <a:lnTo>
                  <a:pt x="1062" y="919"/>
                </a:lnTo>
                <a:lnTo>
                  <a:pt x="1061" y="919"/>
                </a:lnTo>
                <a:lnTo>
                  <a:pt x="1061" y="920"/>
                </a:lnTo>
                <a:lnTo>
                  <a:pt x="1061" y="921"/>
                </a:lnTo>
                <a:lnTo>
                  <a:pt x="1061" y="923"/>
                </a:lnTo>
                <a:lnTo>
                  <a:pt x="1062" y="924"/>
                </a:lnTo>
                <a:lnTo>
                  <a:pt x="1062" y="925"/>
                </a:lnTo>
                <a:lnTo>
                  <a:pt x="1061" y="926"/>
                </a:lnTo>
                <a:lnTo>
                  <a:pt x="1061" y="927"/>
                </a:lnTo>
                <a:lnTo>
                  <a:pt x="1060" y="927"/>
                </a:lnTo>
                <a:lnTo>
                  <a:pt x="1060" y="928"/>
                </a:lnTo>
                <a:lnTo>
                  <a:pt x="1060" y="930"/>
                </a:lnTo>
                <a:lnTo>
                  <a:pt x="1060" y="931"/>
                </a:lnTo>
                <a:lnTo>
                  <a:pt x="1060" y="932"/>
                </a:lnTo>
                <a:lnTo>
                  <a:pt x="1061" y="932"/>
                </a:lnTo>
                <a:lnTo>
                  <a:pt x="1061" y="933"/>
                </a:lnTo>
                <a:lnTo>
                  <a:pt x="1060" y="934"/>
                </a:lnTo>
                <a:lnTo>
                  <a:pt x="1060" y="936"/>
                </a:lnTo>
                <a:lnTo>
                  <a:pt x="1059" y="936"/>
                </a:lnTo>
                <a:lnTo>
                  <a:pt x="1058" y="936"/>
                </a:lnTo>
                <a:lnTo>
                  <a:pt x="1058" y="937"/>
                </a:lnTo>
                <a:lnTo>
                  <a:pt x="1056" y="937"/>
                </a:lnTo>
                <a:lnTo>
                  <a:pt x="1056" y="938"/>
                </a:lnTo>
                <a:lnTo>
                  <a:pt x="1055" y="938"/>
                </a:lnTo>
                <a:lnTo>
                  <a:pt x="1055" y="937"/>
                </a:lnTo>
                <a:lnTo>
                  <a:pt x="1054" y="937"/>
                </a:lnTo>
                <a:lnTo>
                  <a:pt x="1054" y="938"/>
                </a:lnTo>
                <a:lnTo>
                  <a:pt x="1053" y="937"/>
                </a:lnTo>
                <a:lnTo>
                  <a:pt x="1053" y="936"/>
                </a:lnTo>
                <a:lnTo>
                  <a:pt x="1052" y="936"/>
                </a:lnTo>
                <a:lnTo>
                  <a:pt x="1050" y="934"/>
                </a:lnTo>
                <a:lnTo>
                  <a:pt x="1049" y="934"/>
                </a:lnTo>
                <a:lnTo>
                  <a:pt x="1049" y="936"/>
                </a:lnTo>
                <a:lnTo>
                  <a:pt x="1049" y="937"/>
                </a:lnTo>
                <a:lnTo>
                  <a:pt x="1050" y="937"/>
                </a:lnTo>
                <a:lnTo>
                  <a:pt x="1049" y="937"/>
                </a:lnTo>
                <a:lnTo>
                  <a:pt x="1048" y="937"/>
                </a:lnTo>
                <a:lnTo>
                  <a:pt x="1048" y="936"/>
                </a:lnTo>
                <a:lnTo>
                  <a:pt x="1048" y="934"/>
                </a:lnTo>
                <a:lnTo>
                  <a:pt x="1047" y="934"/>
                </a:lnTo>
                <a:lnTo>
                  <a:pt x="1046" y="934"/>
                </a:lnTo>
                <a:lnTo>
                  <a:pt x="1044" y="934"/>
                </a:lnTo>
                <a:lnTo>
                  <a:pt x="1043" y="936"/>
                </a:lnTo>
                <a:lnTo>
                  <a:pt x="1042" y="936"/>
                </a:lnTo>
                <a:lnTo>
                  <a:pt x="1042" y="937"/>
                </a:lnTo>
                <a:lnTo>
                  <a:pt x="1041" y="938"/>
                </a:lnTo>
                <a:lnTo>
                  <a:pt x="1041" y="939"/>
                </a:lnTo>
                <a:lnTo>
                  <a:pt x="1041" y="940"/>
                </a:lnTo>
                <a:lnTo>
                  <a:pt x="1041" y="942"/>
                </a:lnTo>
                <a:lnTo>
                  <a:pt x="1041" y="943"/>
                </a:lnTo>
                <a:lnTo>
                  <a:pt x="1040" y="944"/>
                </a:lnTo>
                <a:lnTo>
                  <a:pt x="1040" y="945"/>
                </a:lnTo>
                <a:lnTo>
                  <a:pt x="1039" y="945"/>
                </a:lnTo>
                <a:lnTo>
                  <a:pt x="1039" y="946"/>
                </a:lnTo>
                <a:lnTo>
                  <a:pt x="1039" y="948"/>
                </a:lnTo>
                <a:lnTo>
                  <a:pt x="1037" y="948"/>
                </a:lnTo>
                <a:lnTo>
                  <a:pt x="1036" y="948"/>
                </a:lnTo>
                <a:lnTo>
                  <a:pt x="1036" y="946"/>
                </a:lnTo>
                <a:lnTo>
                  <a:pt x="1035" y="946"/>
                </a:lnTo>
                <a:lnTo>
                  <a:pt x="1035" y="948"/>
                </a:lnTo>
                <a:lnTo>
                  <a:pt x="1034" y="949"/>
                </a:lnTo>
                <a:lnTo>
                  <a:pt x="1034" y="950"/>
                </a:lnTo>
                <a:lnTo>
                  <a:pt x="1034" y="949"/>
                </a:lnTo>
                <a:lnTo>
                  <a:pt x="1033" y="949"/>
                </a:lnTo>
                <a:lnTo>
                  <a:pt x="1031" y="949"/>
                </a:lnTo>
                <a:lnTo>
                  <a:pt x="1031" y="948"/>
                </a:lnTo>
                <a:lnTo>
                  <a:pt x="1030" y="948"/>
                </a:lnTo>
                <a:lnTo>
                  <a:pt x="1029" y="948"/>
                </a:lnTo>
                <a:lnTo>
                  <a:pt x="1029" y="946"/>
                </a:lnTo>
                <a:lnTo>
                  <a:pt x="1028" y="946"/>
                </a:lnTo>
                <a:lnTo>
                  <a:pt x="1027" y="948"/>
                </a:lnTo>
                <a:lnTo>
                  <a:pt x="1027" y="949"/>
                </a:lnTo>
                <a:lnTo>
                  <a:pt x="1028" y="949"/>
                </a:lnTo>
                <a:lnTo>
                  <a:pt x="1027" y="950"/>
                </a:lnTo>
                <a:lnTo>
                  <a:pt x="1027" y="951"/>
                </a:lnTo>
                <a:lnTo>
                  <a:pt x="1025" y="952"/>
                </a:lnTo>
                <a:lnTo>
                  <a:pt x="1024" y="952"/>
                </a:lnTo>
                <a:lnTo>
                  <a:pt x="1023" y="952"/>
                </a:lnTo>
                <a:lnTo>
                  <a:pt x="1023" y="951"/>
                </a:lnTo>
                <a:lnTo>
                  <a:pt x="1022" y="951"/>
                </a:lnTo>
                <a:lnTo>
                  <a:pt x="1022" y="950"/>
                </a:lnTo>
                <a:lnTo>
                  <a:pt x="1021" y="950"/>
                </a:lnTo>
                <a:lnTo>
                  <a:pt x="1019" y="950"/>
                </a:lnTo>
                <a:lnTo>
                  <a:pt x="1018" y="951"/>
                </a:lnTo>
                <a:lnTo>
                  <a:pt x="1018" y="952"/>
                </a:lnTo>
                <a:lnTo>
                  <a:pt x="1017" y="952"/>
                </a:lnTo>
                <a:lnTo>
                  <a:pt x="1016" y="952"/>
                </a:lnTo>
                <a:lnTo>
                  <a:pt x="1015" y="952"/>
                </a:lnTo>
                <a:lnTo>
                  <a:pt x="1014" y="952"/>
                </a:lnTo>
                <a:lnTo>
                  <a:pt x="1012" y="953"/>
                </a:lnTo>
                <a:lnTo>
                  <a:pt x="1012" y="955"/>
                </a:lnTo>
                <a:lnTo>
                  <a:pt x="1012" y="956"/>
                </a:lnTo>
                <a:lnTo>
                  <a:pt x="1014" y="956"/>
                </a:lnTo>
                <a:lnTo>
                  <a:pt x="1015" y="956"/>
                </a:lnTo>
                <a:lnTo>
                  <a:pt x="1015" y="957"/>
                </a:lnTo>
                <a:lnTo>
                  <a:pt x="1016" y="957"/>
                </a:lnTo>
                <a:lnTo>
                  <a:pt x="1016" y="958"/>
                </a:lnTo>
                <a:lnTo>
                  <a:pt x="1015" y="959"/>
                </a:lnTo>
                <a:lnTo>
                  <a:pt x="1014" y="959"/>
                </a:lnTo>
                <a:lnTo>
                  <a:pt x="1014" y="961"/>
                </a:lnTo>
                <a:lnTo>
                  <a:pt x="1014" y="962"/>
                </a:lnTo>
                <a:lnTo>
                  <a:pt x="1015" y="963"/>
                </a:lnTo>
                <a:lnTo>
                  <a:pt x="1016" y="963"/>
                </a:lnTo>
                <a:lnTo>
                  <a:pt x="1015" y="963"/>
                </a:lnTo>
                <a:lnTo>
                  <a:pt x="1014" y="963"/>
                </a:lnTo>
                <a:lnTo>
                  <a:pt x="1014" y="964"/>
                </a:lnTo>
                <a:lnTo>
                  <a:pt x="1012" y="964"/>
                </a:lnTo>
                <a:lnTo>
                  <a:pt x="1014" y="965"/>
                </a:lnTo>
                <a:lnTo>
                  <a:pt x="1012" y="967"/>
                </a:lnTo>
                <a:lnTo>
                  <a:pt x="1012" y="968"/>
                </a:lnTo>
                <a:lnTo>
                  <a:pt x="1011" y="968"/>
                </a:lnTo>
                <a:lnTo>
                  <a:pt x="1011" y="967"/>
                </a:lnTo>
                <a:lnTo>
                  <a:pt x="1010" y="967"/>
                </a:lnTo>
                <a:lnTo>
                  <a:pt x="1009" y="965"/>
                </a:lnTo>
                <a:lnTo>
                  <a:pt x="1008" y="965"/>
                </a:lnTo>
                <a:lnTo>
                  <a:pt x="1006" y="965"/>
                </a:lnTo>
                <a:lnTo>
                  <a:pt x="1005" y="965"/>
                </a:lnTo>
                <a:lnTo>
                  <a:pt x="1004" y="964"/>
                </a:lnTo>
                <a:lnTo>
                  <a:pt x="1003" y="964"/>
                </a:lnTo>
                <a:lnTo>
                  <a:pt x="1002" y="964"/>
                </a:lnTo>
                <a:lnTo>
                  <a:pt x="1002" y="965"/>
                </a:lnTo>
                <a:lnTo>
                  <a:pt x="1000" y="965"/>
                </a:lnTo>
                <a:lnTo>
                  <a:pt x="1000" y="967"/>
                </a:lnTo>
                <a:lnTo>
                  <a:pt x="1000" y="968"/>
                </a:lnTo>
                <a:lnTo>
                  <a:pt x="999" y="968"/>
                </a:lnTo>
                <a:lnTo>
                  <a:pt x="999" y="969"/>
                </a:lnTo>
                <a:lnTo>
                  <a:pt x="999" y="970"/>
                </a:lnTo>
                <a:lnTo>
                  <a:pt x="999" y="971"/>
                </a:lnTo>
                <a:lnTo>
                  <a:pt x="1000" y="973"/>
                </a:lnTo>
                <a:lnTo>
                  <a:pt x="1000" y="974"/>
                </a:lnTo>
                <a:lnTo>
                  <a:pt x="1000" y="975"/>
                </a:lnTo>
                <a:lnTo>
                  <a:pt x="1000" y="976"/>
                </a:lnTo>
                <a:lnTo>
                  <a:pt x="999" y="977"/>
                </a:lnTo>
                <a:lnTo>
                  <a:pt x="998" y="977"/>
                </a:lnTo>
                <a:lnTo>
                  <a:pt x="998" y="978"/>
                </a:lnTo>
                <a:lnTo>
                  <a:pt x="998" y="980"/>
                </a:lnTo>
                <a:lnTo>
                  <a:pt x="998" y="981"/>
                </a:lnTo>
                <a:lnTo>
                  <a:pt x="998" y="982"/>
                </a:lnTo>
                <a:lnTo>
                  <a:pt x="999" y="982"/>
                </a:lnTo>
                <a:lnTo>
                  <a:pt x="999" y="983"/>
                </a:lnTo>
                <a:lnTo>
                  <a:pt x="998" y="983"/>
                </a:lnTo>
                <a:lnTo>
                  <a:pt x="997" y="983"/>
                </a:lnTo>
                <a:lnTo>
                  <a:pt x="996" y="983"/>
                </a:lnTo>
                <a:lnTo>
                  <a:pt x="994" y="982"/>
                </a:lnTo>
                <a:lnTo>
                  <a:pt x="993" y="982"/>
                </a:lnTo>
                <a:lnTo>
                  <a:pt x="992" y="982"/>
                </a:lnTo>
                <a:lnTo>
                  <a:pt x="991" y="982"/>
                </a:lnTo>
                <a:lnTo>
                  <a:pt x="991" y="983"/>
                </a:lnTo>
                <a:lnTo>
                  <a:pt x="990" y="983"/>
                </a:lnTo>
                <a:lnTo>
                  <a:pt x="989" y="984"/>
                </a:lnTo>
                <a:lnTo>
                  <a:pt x="989" y="986"/>
                </a:lnTo>
                <a:lnTo>
                  <a:pt x="989" y="987"/>
                </a:lnTo>
                <a:lnTo>
                  <a:pt x="990" y="988"/>
                </a:lnTo>
                <a:lnTo>
                  <a:pt x="990" y="989"/>
                </a:lnTo>
                <a:lnTo>
                  <a:pt x="990" y="990"/>
                </a:lnTo>
                <a:lnTo>
                  <a:pt x="990" y="992"/>
                </a:lnTo>
                <a:lnTo>
                  <a:pt x="990" y="993"/>
                </a:lnTo>
                <a:lnTo>
                  <a:pt x="990" y="994"/>
                </a:lnTo>
                <a:lnTo>
                  <a:pt x="990" y="995"/>
                </a:lnTo>
                <a:lnTo>
                  <a:pt x="991" y="996"/>
                </a:lnTo>
                <a:lnTo>
                  <a:pt x="991" y="998"/>
                </a:lnTo>
                <a:lnTo>
                  <a:pt x="991" y="999"/>
                </a:lnTo>
                <a:lnTo>
                  <a:pt x="991" y="1000"/>
                </a:lnTo>
                <a:lnTo>
                  <a:pt x="991" y="1001"/>
                </a:lnTo>
                <a:lnTo>
                  <a:pt x="992" y="1002"/>
                </a:lnTo>
                <a:lnTo>
                  <a:pt x="993" y="1002"/>
                </a:lnTo>
                <a:lnTo>
                  <a:pt x="993" y="1003"/>
                </a:lnTo>
                <a:lnTo>
                  <a:pt x="993" y="1005"/>
                </a:lnTo>
                <a:lnTo>
                  <a:pt x="994" y="1005"/>
                </a:lnTo>
                <a:lnTo>
                  <a:pt x="994" y="1006"/>
                </a:lnTo>
                <a:lnTo>
                  <a:pt x="993" y="1007"/>
                </a:lnTo>
                <a:lnTo>
                  <a:pt x="992" y="1007"/>
                </a:lnTo>
                <a:lnTo>
                  <a:pt x="992" y="1006"/>
                </a:lnTo>
                <a:lnTo>
                  <a:pt x="991" y="1006"/>
                </a:lnTo>
                <a:lnTo>
                  <a:pt x="991" y="1005"/>
                </a:lnTo>
                <a:lnTo>
                  <a:pt x="990" y="1003"/>
                </a:lnTo>
                <a:lnTo>
                  <a:pt x="990" y="1002"/>
                </a:lnTo>
                <a:lnTo>
                  <a:pt x="989" y="1002"/>
                </a:lnTo>
                <a:lnTo>
                  <a:pt x="987" y="1001"/>
                </a:lnTo>
                <a:lnTo>
                  <a:pt x="986" y="1001"/>
                </a:lnTo>
                <a:lnTo>
                  <a:pt x="985" y="1001"/>
                </a:lnTo>
                <a:lnTo>
                  <a:pt x="984" y="1001"/>
                </a:lnTo>
                <a:lnTo>
                  <a:pt x="983" y="1001"/>
                </a:lnTo>
                <a:lnTo>
                  <a:pt x="981" y="1001"/>
                </a:lnTo>
                <a:lnTo>
                  <a:pt x="980" y="1001"/>
                </a:lnTo>
                <a:lnTo>
                  <a:pt x="980" y="1000"/>
                </a:lnTo>
                <a:lnTo>
                  <a:pt x="979" y="1000"/>
                </a:lnTo>
                <a:lnTo>
                  <a:pt x="978" y="1000"/>
                </a:lnTo>
                <a:lnTo>
                  <a:pt x="978" y="999"/>
                </a:lnTo>
                <a:lnTo>
                  <a:pt x="977" y="999"/>
                </a:lnTo>
                <a:lnTo>
                  <a:pt x="977" y="998"/>
                </a:lnTo>
                <a:lnTo>
                  <a:pt x="975" y="998"/>
                </a:lnTo>
                <a:lnTo>
                  <a:pt x="975" y="996"/>
                </a:lnTo>
                <a:lnTo>
                  <a:pt x="974" y="996"/>
                </a:lnTo>
                <a:lnTo>
                  <a:pt x="974" y="995"/>
                </a:lnTo>
                <a:lnTo>
                  <a:pt x="973" y="995"/>
                </a:lnTo>
                <a:lnTo>
                  <a:pt x="973" y="994"/>
                </a:lnTo>
                <a:lnTo>
                  <a:pt x="973" y="993"/>
                </a:lnTo>
                <a:lnTo>
                  <a:pt x="972" y="993"/>
                </a:lnTo>
                <a:lnTo>
                  <a:pt x="972" y="992"/>
                </a:lnTo>
                <a:lnTo>
                  <a:pt x="971" y="990"/>
                </a:lnTo>
                <a:lnTo>
                  <a:pt x="971" y="989"/>
                </a:lnTo>
                <a:lnTo>
                  <a:pt x="971" y="988"/>
                </a:lnTo>
                <a:lnTo>
                  <a:pt x="971" y="987"/>
                </a:lnTo>
                <a:lnTo>
                  <a:pt x="969" y="987"/>
                </a:lnTo>
                <a:lnTo>
                  <a:pt x="968" y="987"/>
                </a:lnTo>
                <a:lnTo>
                  <a:pt x="968" y="988"/>
                </a:lnTo>
                <a:lnTo>
                  <a:pt x="967" y="989"/>
                </a:lnTo>
                <a:lnTo>
                  <a:pt x="967" y="988"/>
                </a:lnTo>
                <a:lnTo>
                  <a:pt x="967" y="987"/>
                </a:lnTo>
                <a:lnTo>
                  <a:pt x="967" y="986"/>
                </a:lnTo>
                <a:lnTo>
                  <a:pt x="966" y="986"/>
                </a:lnTo>
                <a:lnTo>
                  <a:pt x="966" y="984"/>
                </a:lnTo>
                <a:lnTo>
                  <a:pt x="966" y="983"/>
                </a:lnTo>
                <a:lnTo>
                  <a:pt x="965" y="983"/>
                </a:lnTo>
                <a:lnTo>
                  <a:pt x="965" y="982"/>
                </a:lnTo>
                <a:lnTo>
                  <a:pt x="965" y="981"/>
                </a:lnTo>
                <a:lnTo>
                  <a:pt x="965" y="978"/>
                </a:lnTo>
                <a:lnTo>
                  <a:pt x="965" y="977"/>
                </a:lnTo>
                <a:lnTo>
                  <a:pt x="966" y="977"/>
                </a:lnTo>
                <a:lnTo>
                  <a:pt x="966" y="976"/>
                </a:lnTo>
                <a:lnTo>
                  <a:pt x="966" y="975"/>
                </a:lnTo>
                <a:lnTo>
                  <a:pt x="967" y="975"/>
                </a:lnTo>
                <a:lnTo>
                  <a:pt x="968" y="974"/>
                </a:lnTo>
                <a:lnTo>
                  <a:pt x="969" y="974"/>
                </a:lnTo>
                <a:lnTo>
                  <a:pt x="971" y="974"/>
                </a:lnTo>
                <a:lnTo>
                  <a:pt x="971" y="975"/>
                </a:lnTo>
                <a:lnTo>
                  <a:pt x="972" y="975"/>
                </a:lnTo>
                <a:lnTo>
                  <a:pt x="973" y="975"/>
                </a:lnTo>
                <a:lnTo>
                  <a:pt x="974" y="975"/>
                </a:lnTo>
                <a:lnTo>
                  <a:pt x="974" y="974"/>
                </a:lnTo>
                <a:lnTo>
                  <a:pt x="975" y="974"/>
                </a:lnTo>
                <a:lnTo>
                  <a:pt x="977" y="973"/>
                </a:lnTo>
                <a:lnTo>
                  <a:pt x="977" y="971"/>
                </a:lnTo>
                <a:lnTo>
                  <a:pt x="978" y="971"/>
                </a:lnTo>
                <a:lnTo>
                  <a:pt x="979" y="970"/>
                </a:lnTo>
                <a:lnTo>
                  <a:pt x="979" y="969"/>
                </a:lnTo>
                <a:lnTo>
                  <a:pt x="979" y="968"/>
                </a:lnTo>
                <a:lnTo>
                  <a:pt x="978" y="967"/>
                </a:lnTo>
                <a:lnTo>
                  <a:pt x="978" y="965"/>
                </a:lnTo>
                <a:lnTo>
                  <a:pt x="978" y="964"/>
                </a:lnTo>
                <a:lnTo>
                  <a:pt x="978" y="963"/>
                </a:lnTo>
                <a:lnTo>
                  <a:pt x="977" y="963"/>
                </a:lnTo>
                <a:lnTo>
                  <a:pt x="978" y="963"/>
                </a:lnTo>
                <a:lnTo>
                  <a:pt x="978" y="962"/>
                </a:lnTo>
                <a:lnTo>
                  <a:pt x="979" y="961"/>
                </a:lnTo>
                <a:lnTo>
                  <a:pt x="979" y="959"/>
                </a:lnTo>
                <a:lnTo>
                  <a:pt x="980" y="959"/>
                </a:lnTo>
                <a:lnTo>
                  <a:pt x="981" y="959"/>
                </a:lnTo>
                <a:lnTo>
                  <a:pt x="983" y="959"/>
                </a:lnTo>
                <a:lnTo>
                  <a:pt x="984" y="958"/>
                </a:lnTo>
                <a:lnTo>
                  <a:pt x="984" y="957"/>
                </a:lnTo>
                <a:lnTo>
                  <a:pt x="984" y="956"/>
                </a:lnTo>
                <a:lnTo>
                  <a:pt x="985" y="955"/>
                </a:lnTo>
                <a:lnTo>
                  <a:pt x="986" y="955"/>
                </a:lnTo>
                <a:lnTo>
                  <a:pt x="986" y="953"/>
                </a:lnTo>
                <a:lnTo>
                  <a:pt x="987" y="953"/>
                </a:lnTo>
                <a:lnTo>
                  <a:pt x="987" y="952"/>
                </a:lnTo>
                <a:lnTo>
                  <a:pt x="987" y="951"/>
                </a:lnTo>
                <a:lnTo>
                  <a:pt x="987" y="950"/>
                </a:lnTo>
                <a:lnTo>
                  <a:pt x="989" y="950"/>
                </a:lnTo>
                <a:lnTo>
                  <a:pt x="989" y="951"/>
                </a:lnTo>
                <a:lnTo>
                  <a:pt x="990" y="952"/>
                </a:lnTo>
                <a:lnTo>
                  <a:pt x="990" y="951"/>
                </a:lnTo>
                <a:lnTo>
                  <a:pt x="990" y="950"/>
                </a:lnTo>
                <a:lnTo>
                  <a:pt x="990" y="949"/>
                </a:lnTo>
                <a:lnTo>
                  <a:pt x="991" y="948"/>
                </a:lnTo>
                <a:lnTo>
                  <a:pt x="991" y="946"/>
                </a:lnTo>
                <a:lnTo>
                  <a:pt x="990" y="946"/>
                </a:lnTo>
                <a:lnTo>
                  <a:pt x="989" y="946"/>
                </a:lnTo>
                <a:lnTo>
                  <a:pt x="987" y="946"/>
                </a:lnTo>
                <a:lnTo>
                  <a:pt x="986" y="946"/>
                </a:lnTo>
                <a:lnTo>
                  <a:pt x="986" y="945"/>
                </a:lnTo>
                <a:lnTo>
                  <a:pt x="987" y="945"/>
                </a:lnTo>
                <a:lnTo>
                  <a:pt x="987" y="944"/>
                </a:lnTo>
                <a:lnTo>
                  <a:pt x="989" y="944"/>
                </a:lnTo>
                <a:lnTo>
                  <a:pt x="990" y="944"/>
                </a:lnTo>
                <a:lnTo>
                  <a:pt x="990" y="943"/>
                </a:lnTo>
                <a:lnTo>
                  <a:pt x="989" y="943"/>
                </a:lnTo>
                <a:lnTo>
                  <a:pt x="989" y="942"/>
                </a:lnTo>
                <a:lnTo>
                  <a:pt x="987" y="940"/>
                </a:lnTo>
                <a:lnTo>
                  <a:pt x="987" y="939"/>
                </a:lnTo>
                <a:lnTo>
                  <a:pt x="990" y="939"/>
                </a:lnTo>
                <a:lnTo>
                  <a:pt x="991" y="939"/>
                </a:lnTo>
                <a:lnTo>
                  <a:pt x="992" y="939"/>
                </a:lnTo>
                <a:lnTo>
                  <a:pt x="992" y="940"/>
                </a:lnTo>
                <a:lnTo>
                  <a:pt x="992" y="942"/>
                </a:lnTo>
                <a:lnTo>
                  <a:pt x="992" y="940"/>
                </a:lnTo>
                <a:lnTo>
                  <a:pt x="993" y="940"/>
                </a:lnTo>
                <a:lnTo>
                  <a:pt x="993" y="942"/>
                </a:lnTo>
                <a:lnTo>
                  <a:pt x="994" y="943"/>
                </a:lnTo>
                <a:lnTo>
                  <a:pt x="994" y="944"/>
                </a:lnTo>
                <a:lnTo>
                  <a:pt x="996" y="944"/>
                </a:lnTo>
                <a:lnTo>
                  <a:pt x="997" y="943"/>
                </a:lnTo>
                <a:lnTo>
                  <a:pt x="997" y="942"/>
                </a:lnTo>
                <a:lnTo>
                  <a:pt x="998" y="942"/>
                </a:lnTo>
                <a:lnTo>
                  <a:pt x="999" y="942"/>
                </a:lnTo>
                <a:lnTo>
                  <a:pt x="1000" y="942"/>
                </a:lnTo>
                <a:lnTo>
                  <a:pt x="1002" y="942"/>
                </a:lnTo>
                <a:lnTo>
                  <a:pt x="1002" y="943"/>
                </a:lnTo>
                <a:lnTo>
                  <a:pt x="1003" y="943"/>
                </a:lnTo>
                <a:lnTo>
                  <a:pt x="1003" y="944"/>
                </a:lnTo>
                <a:lnTo>
                  <a:pt x="1004" y="944"/>
                </a:lnTo>
                <a:lnTo>
                  <a:pt x="1005" y="944"/>
                </a:lnTo>
                <a:lnTo>
                  <a:pt x="1006" y="944"/>
                </a:lnTo>
                <a:lnTo>
                  <a:pt x="1008" y="943"/>
                </a:lnTo>
                <a:lnTo>
                  <a:pt x="1006" y="942"/>
                </a:lnTo>
                <a:lnTo>
                  <a:pt x="1005" y="942"/>
                </a:lnTo>
                <a:lnTo>
                  <a:pt x="1005" y="940"/>
                </a:lnTo>
                <a:lnTo>
                  <a:pt x="1004" y="939"/>
                </a:lnTo>
                <a:lnTo>
                  <a:pt x="1004" y="938"/>
                </a:lnTo>
                <a:lnTo>
                  <a:pt x="1003" y="938"/>
                </a:lnTo>
                <a:lnTo>
                  <a:pt x="1002" y="937"/>
                </a:lnTo>
                <a:lnTo>
                  <a:pt x="1000" y="936"/>
                </a:lnTo>
                <a:lnTo>
                  <a:pt x="1000" y="934"/>
                </a:lnTo>
                <a:lnTo>
                  <a:pt x="1002" y="933"/>
                </a:lnTo>
                <a:lnTo>
                  <a:pt x="1002" y="932"/>
                </a:lnTo>
                <a:lnTo>
                  <a:pt x="1003" y="932"/>
                </a:lnTo>
                <a:lnTo>
                  <a:pt x="1003" y="931"/>
                </a:lnTo>
                <a:lnTo>
                  <a:pt x="1004" y="931"/>
                </a:lnTo>
                <a:lnTo>
                  <a:pt x="1005" y="931"/>
                </a:lnTo>
                <a:lnTo>
                  <a:pt x="1006" y="931"/>
                </a:lnTo>
                <a:lnTo>
                  <a:pt x="1006" y="930"/>
                </a:lnTo>
                <a:lnTo>
                  <a:pt x="1008" y="928"/>
                </a:lnTo>
                <a:lnTo>
                  <a:pt x="1008" y="927"/>
                </a:lnTo>
                <a:lnTo>
                  <a:pt x="1006" y="926"/>
                </a:lnTo>
                <a:lnTo>
                  <a:pt x="1006" y="925"/>
                </a:lnTo>
                <a:lnTo>
                  <a:pt x="1006" y="924"/>
                </a:lnTo>
                <a:lnTo>
                  <a:pt x="1006" y="923"/>
                </a:lnTo>
                <a:lnTo>
                  <a:pt x="1008" y="921"/>
                </a:lnTo>
                <a:lnTo>
                  <a:pt x="1009" y="920"/>
                </a:lnTo>
                <a:lnTo>
                  <a:pt x="1010" y="919"/>
                </a:lnTo>
                <a:lnTo>
                  <a:pt x="1011" y="919"/>
                </a:lnTo>
                <a:lnTo>
                  <a:pt x="1011" y="918"/>
                </a:lnTo>
                <a:lnTo>
                  <a:pt x="1011" y="917"/>
                </a:lnTo>
                <a:lnTo>
                  <a:pt x="1011" y="915"/>
                </a:lnTo>
                <a:lnTo>
                  <a:pt x="1012" y="915"/>
                </a:lnTo>
                <a:lnTo>
                  <a:pt x="1014" y="915"/>
                </a:lnTo>
                <a:lnTo>
                  <a:pt x="1014" y="914"/>
                </a:lnTo>
                <a:lnTo>
                  <a:pt x="1015" y="913"/>
                </a:lnTo>
                <a:lnTo>
                  <a:pt x="1015" y="912"/>
                </a:lnTo>
                <a:lnTo>
                  <a:pt x="1015" y="911"/>
                </a:lnTo>
                <a:lnTo>
                  <a:pt x="1014" y="909"/>
                </a:lnTo>
                <a:lnTo>
                  <a:pt x="1015" y="908"/>
                </a:lnTo>
                <a:lnTo>
                  <a:pt x="1015" y="907"/>
                </a:lnTo>
                <a:lnTo>
                  <a:pt x="1015" y="906"/>
                </a:lnTo>
                <a:lnTo>
                  <a:pt x="1014" y="905"/>
                </a:lnTo>
                <a:lnTo>
                  <a:pt x="1014" y="903"/>
                </a:lnTo>
                <a:lnTo>
                  <a:pt x="1014" y="902"/>
                </a:lnTo>
                <a:lnTo>
                  <a:pt x="1012" y="901"/>
                </a:lnTo>
                <a:lnTo>
                  <a:pt x="1011" y="900"/>
                </a:lnTo>
                <a:lnTo>
                  <a:pt x="1011" y="899"/>
                </a:lnTo>
                <a:lnTo>
                  <a:pt x="1010" y="899"/>
                </a:lnTo>
                <a:lnTo>
                  <a:pt x="1009" y="898"/>
                </a:lnTo>
                <a:lnTo>
                  <a:pt x="1008" y="896"/>
                </a:lnTo>
                <a:lnTo>
                  <a:pt x="1006" y="896"/>
                </a:lnTo>
                <a:lnTo>
                  <a:pt x="1005" y="896"/>
                </a:lnTo>
                <a:lnTo>
                  <a:pt x="1005" y="895"/>
                </a:lnTo>
                <a:lnTo>
                  <a:pt x="1004" y="895"/>
                </a:lnTo>
                <a:lnTo>
                  <a:pt x="1003" y="895"/>
                </a:lnTo>
                <a:lnTo>
                  <a:pt x="1003" y="896"/>
                </a:lnTo>
                <a:lnTo>
                  <a:pt x="1002" y="896"/>
                </a:lnTo>
                <a:lnTo>
                  <a:pt x="1000" y="896"/>
                </a:lnTo>
                <a:lnTo>
                  <a:pt x="999" y="898"/>
                </a:lnTo>
                <a:lnTo>
                  <a:pt x="999" y="899"/>
                </a:lnTo>
                <a:lnTo>
                  <a:pt x="998" y="900"/>
                </a:lnTo>
                <a:lnTo>
                  <a:pt x="997" y="901"/>
                </a:lnTo>
                <a:lnTo>
                  <a:pt x="997" y="902"/>
                </a:lnTo>
                <a:lnTo>
                  <a:pt x="997" y="903"/>
                </a:lnTo>
                <a:lnTo>
                  <a:pt x="996" y="903"/>
                </a:lnTo>
                <a:lnTo>
                  <a:pt x="996" y="905"/>
                </a:lnTo>
                <a:lnTo>
                  <a:pt x="993" y="905"/>
                </a:lnTo>
                <a:lnTo>
                  <a:pt x="992" y="905"/>
                </a:lnTo>
                <a:lnTo>
                  <a:pt x="991" y="906"/>
                </a:lnTo>
                <a:lnTo>
                  <a:pt x="991" y="907"/>
                </a:lnTo>
                <a:lnTo>
                  <a:pt x="990" y="907"/>
                </a:lnTo>
                <a:lnTo>
                  <a:pt x="989" y="907"/>
                </a:lnTo>
                <a:lnTo>
                  <a:pt x="989" y="908"/>
                </a:lnTo>
                <a:lnTo>
                  <a:pt x="989" y="909"/>
                </a:lnTo>
                <a:lnTo>
                  <a:pt x="987" y="911"/>
                </a:lnTo>
                <a:lnTo>
                  <a:pt x="987" y="912"/>
                </a:lnTo>
                <a:lnTo>
                  <a:pt x="987" y="913"/>
                </a:lnTo>
                <a:lnTo>
                  <a:pt x="987" y="914"/>
                </a:lnTo>
                <a:lnTo>
                  <a:pt x="987" y="915"/>
                </a:lnTo>
                <a:lnTo>
                  <a:pt x="987" y="917"/>
                </a:lnTo>
                <a:lnTo>
                  <a:pt x="986" y="917"/>
                </a:lnTo>
                <a:lnTo>
                  <a:pt x="985" y="917"/>
                </a:lnTo>
                <a:lnTo>
                  <a:pt x="984" y="918"/>
                </a:lnTo>
                <a:lnTo>
                  <a:pt x="984" y="919"/>
                </a:lnTo>
                <a:lnTo>
                  <a:pt x="984" y="920"/>
                </a:lnTo>
                <a:lnTo>
                  <a:pt x="983" y="920"/>
                </a:lnTo>
                <a:lnTo>
                  <a:pt x="983" y="919"/>
                </a:lnTo>
                <a:lnTo>
                  <a:pt x="981" y="919"/>
                </a:lnTo>
                <a:lnTo>
                  <a:pt x="980" y="919"/>
                </a:lnTo>
                <a:lnTo>
                  <a:pt x="980" y="920"/>
                </a:lnTo>
                <a:lnTo>
                  <a:pt x="979" y="919"/>
                </a:lnTo>
                <a:lnTo>
                  <a:pt x="978" y="919"/>
                </a:lnTo>
                <a:lnTo>
                  <a:pt x="977" y="919"/>
                </a:lnTo>
                <a:lnTo>
                  <a:pt x="975" y="919"/>
                </a:lnTo>
                <a:lnTo>
                  <a:pt x="974" y="918"/>
                </a:lnTo>
                <a:lnTo>
                  <a:pt x="973" y="918"/>
                </a:lnTo>
                <a:lnTo>
                  <a:pt x="972" y="918"/>
                </a:lnTo>
                <a:lnTo>
                  <a:pt x="972" y="917"/>
                </a:lnTo>
                <a:lnTo>
                  <a:pt x="971" y="917"/>
                </a:lnTo>
                <a:lnTo>
                  <a:pt x="969" y="917"/>
                </a:lnTo>
                <a:lnTo>
                  <a:pt x="968" y="917"/>
                </a:lnTo>
                <a:lnTo>
                  <a:pt x="967" y="917"/>
                </a:lnTo>
                <a:lnTo>
                  <a:pt x="966" y="917"/>
                </a:lnTo>
                <a:lnTo>
                  <a:pt x="965" y="918"/>
                </a:lnTo>
                <a:lnTo>
                  <a:pt x="965" y="917"/>
                </a:lnTo>
                <a:lnTo>
                  <a:pt x="964" y="915"/>
                </a:lnTo>
                <a:lnTo>
                  <a:pt x="962" y="914"/>
                </a:lnTo>
                <a:lnTo>
                  <a:pt x="961" y="914"/>
                </a:lnTo>
                <a:lnTo>
                  <a:pt x="961" y="913"/>
                </a:lnTo>
                <a:lnTo>
                  <a:pt x="960" y="912"/>
                </a:lnTo>
                <a:lnTo>
                  <a:pt x="960" y="911"/>
                </a:lnTo>
                <a:lnTo>
                  <a:pt x="959" y="909"/>
                </a:lnTo>
                <a:lnTo>
                  <a:pt x="958" y="908"/>
                </a:lnTo>
                <a:lnTo>
                  <a:pt x="956" y="907"/>
                </a:lnTo>
                <a:lnTo>
                  <a:pt x="956" y="908"/>
                </a:lnTo>
                <a:lnTo>
                  <a:pt x="954" y="908"/>
                </a:lnTo>
                <a:lnTo>
                  <a:pt x="953" y="908"/>
                </a:lnTo>
                <a:lnTo>
                  <a:pt x="952" y="908"/>
                </a:lnTo>
                <a:lnTo>
                  <a:pt x="952" y="909"/>
                </a:lnTo>
                <a:lnTo>
                  <a:pt x="950" y="909"/>
                </a:lnTo>
                <a:lnTo>
                  <a:pt x="949" y="909"/>
                </a:lnTo>
                <a:lnTo>
                  <a:pt x="949" y="911"/>
                </a:lnTo>
                <a:lnTo>
                  <a:pt x="948" y="911"/>
                </a:lnTo>
                <a:lnTo>
                  <a:pt x="948" y="912"/>
                </a:lnTo>
                <a:lnTo>
                  <a:pt x="948" y="913"/>
                </a:lnTo>
                <a:lnTo>
                  <a:pt x="948" y="914"/>
                </a:lnTo>
                <a:lnTo>
                  <a:pt x="948" y="915"/>
                </a:lnTo>
                <a:lnTo>
                  <a:pt x="948" y="917"/>
                </a:lnTo>
                <a:lnTo>
                  <a:pt x="948" y="918"/>
                </a:lnTo>
                <a:lnTo>
                  <a:pt x="947" y="918"/>
                </a:lnTo>
                <a:lnTo>
                  <a:pt x="947" y="919"/>
                </a:lnTo>
                <a:lnTo>
                  <a:pt x="947" y="921"/>
                </a:lnTo>
                <a:lnTo>
                  <a:pt x="948" y="921"/>
                </a:lnTo>
                <a:lnTo>
                  <a:pt x="948" y="923"/>
                </a:lnTo>
                <a:lnTo>
                  <a:pt x="949" y="923"/>
                </a:lnTo>
                <a:lnTo>
                  <a:pt x="949" y="924"/>
                </a:lnTo>
                <a:lnTo>
                  <a:pt x="950" y="924"/>
                </a:lnTo>
                <a:lnTo>
                  <a:pt x="950" y="925"/>
                </a:lnTo>
                <a:lnTo>
                  <a:pt x="950" y="926"/>
                </a:lnTo>
                <a:lnTo>
                  <a:pt x="950" y="927"/>
                </a:lnTo>
                <a:lnTo>
                  <a:pt x="950" y="928"/>
                </a:lnTo>
                <a:lnTo>
                  <a:pt x="950" y="930"/>
                </a:lnTo>
                <a:lnTo>
                  <a:pt x="949" y="932"/>
                </a:lnTo>
                <a:lnTo>
                  <a:pt x="948" y="933"/>
                </a:lnTo>
                <a:lnTo>
                  <a:pt x="948" y="934"/>
                </a:lnTo>
                <a:lnTo>
                  <a:pt x="947" y="934"/>
                </a:lnTo>
                <a:lnTo>
                  <a:pt x="946" y="934"/>
                </a:lnTo>
                <a:lnTo>
                  <a:pt x="943" y="934"/>
                </a:lnTo>
                <a:lnTo>
                  <a:pt x="943" y="936"/>
                </a:lnTo>
                <a:lnTo>
                  <a:pt x="942" y="936"/>
                </a:lnTo>
                <a:lnTo>
                  <a:pt x="941" y="936"/>
                </a:lnTo>
                <a:lnTo>
                  <a:pt x="941" y="937"/>
                </a:lnTo>
                <a:lnTo>
                  <a:pt x="941" y="938"/>
                </a:lnTo>
                <a:lnTo>
                  <a:pt x="941" y="939"/>
                </a:lnTo>
                <a:lnTo>
                  <a:pt x="942" y="939"/>
                </a:lnTo>
                <a:lnTo>
                  <a:pt x="942" y="940"/>
                </a:lnTo>
                <a:lnTo>
                  <a:pt x="943" y="940"/>
                </a:lnTo>
                <a:lnTo>
                  <a:pt x="943" y="942"/>
                </a:lnTo>
                <a:lnTo>
                  <a:pt x="942" y="942"/>
                </a:lnTo>
                <a:lnTo>
                  <a:pt x="941" y="943"/>
                </a:lnTo>
                <a:lnTo>
                  <a:pt x="940" y="943"/>
                </a:lnTo>
                <a:lnTo>
                  <a:pt x="939" y="943"/>
                </a:lnTo>
                <a:lnTo>
                  <a:pt x="939" y="944"/>
                </a:lnTo>
                <a:lnTo>
                  <a:pt x="937" y="945"/>
                </a:lnTo>
                <a:lnTo>
                  <a:pt x="937" y="946"/>
                </a:lnTo>
                <a:lnTo>
                  <a:pt x="939" y="948"/>
                </a:lnTo>
                <a:lnTo>
                  <a:pt x="937" y="949"/>
                </a:lnTo>
                <a:lnTo>
                  <a:pt x="937" y="950"/>
                </a:lnTo>
                <a:lnTo>
                  <a:pt x="936" y="950"/>
                </a:lnTo>
                <a:lnTo>
                  <a:pt x="935" y="951"/>
                </a:lnTo>
                <a:lnTo>
                  <a:pt x="935" y="952"/>
                </a:lnTo>
                <a:lnTo>
                  <a:pt x="935" y="953"/>
                </a:lnTo>
                <a:lnTo>
                  <a:pt x="934" y="953"/>
                </a:lnTo>
                <a:lnTo>
                  <a:pt x="934" y="955"/>
                </a:lnTo>
                <a:lnTo>
                  <a:pt x="933" y="955"/>
                </a:lnTo>
                <a:lnTo>
                  <a:pt x="933" y="956"/>
                </a:lnTo>
                <a:lnTo>
                  <a:pt x="931" y="956"/>
                </a:lnTo>
                <a:lnTo>
                  <a:pt x="933" y="957"/>
                </a:lnTo>
                <a:lnTo>
                  <a:pt x="933" y="958"/>
                </a:lnTo>
                <a:lnTo>
                  <a:pt x="933" y="959"/>
                </a:lnTo>
                <a:lnTo>
                  <a:pt x="933" y="961"/>
                </a:lnTo>
                <a:lnTo>
                  <a:pt x="934" y="962"/>
                </a:lnTo>
                <a:lnTo>
                  <a:pt x="933" y="962"/>
                </a:lnTo>
                <a:lnTo>
                  <a:pt x="933" y="963"/>
                </a:lnTo>
                <a:lnTo>
                  <a:pt x="931" y="963"/>
                </a:lnTo>
                <a:lnTo>
                  <a:pt x="930" y="963"/>
                </a:lnTo>
                <a:lnTo>
                  <a:pt x="930" y="964"/>
                </a:lnTo>
                <a:lnTo>
                  <a:pt x="929" y="964"/>
                </a:lnTo>
                <a:lnTo>
                  <a:pt x="928" y="964"/>
                </a:lnTo>
                <a:lnTo>
                  <a:pt x="927" y="965"/>
                </a:lnTo>
                <a:lnTo>
                  <a:pt x="927" y="967"/>
                </a:lnTo>
                <a:lnTo>
                  <a:pt x="925" y="967"/>
                </a:lnTo>
                <a:lnTo>
                  <a:pt x="924" y="967"/>
                </a:lnTo>
                <a:lnTo>
                  <a:pt x="923" y="967"/>
                </a:lnTo>
                <a:lnTo>
                  <a:pt x="922" y="965"/>
                </a:lnTo>
                <a:lnTo>
                  <a:pt x="921" y="967"/>
                </a:lnTo>
                <a:lnTo>
                  <a:pt x="921" y="965"/>
                </a:lnTo>
                <a:lnTo>
                  <a:pt x="919" y="965"/>
                </a:lnTo>
                <a:lnTo>
                  <a:pt x="918" y="967"/>
                </a:lnTo>
                <a:lnTo>
                  <a:pt x="917" y="967"/>
                </a:lnTo>
                <a:lnTo>
                  <a:pt x="916" y="967"/>
                </a:lnTo>
                <a:lnTo>
                  <a:pt x="916" y="968"/>
                </a:lnTo>
                <a:lnTo>
                  <a:pt x="916" y="969"/>
                </a:lnTo>
                <a:lnTo>
                  <a:pt x="915" y="969"/>
                </a:lnTo>
                <a:lnTo>
                  <a:pt x="915" y="970"/>
                </a:lnTo>
                <a:lnTo>
                  <a:pt x="913" y="970"/>
                </a:lnTo>
                <a:lnTo>
                  <a:pt x="913" y="971"/>
                </a:lnTo>
                <a:lnTo>
                  <a:pt x="912" y="971"/>
                </a:lnTo>
                <a:lnTo>
                  <a:pt x="911" y="970"/>
                </a:lnTo>
                <a:lnTo>
                  <a:pt x="911" y="969"/>
                </a:lnTo>
                <a:lnTo>
                  <a:pt x="910" y="969"/>
                </a:lnTo>
                <a:lnTo>
                  <a:pt x="909" y="969"/>
                </a:lnTo>
                <a:lnTo>
                  <a:pt x="908" y="969"/>
                </a:lnTo>
                <a:lnTo>
                  <a:pt x="906" y="969"/>
                </a:lnTo>
                <a:lnTo>
                  <a:pt x="906" y="970"/>
                </a:lnTo>
                <a:lnTo>
                  <a:pt x="906" y="971"/>
                </a:lnTo>
                <a:lnTo>
                  <a:pt x="906" y="973"/>
                </a:lnTo>
                <a:lnTo>
                  <a:pt x="905" y="973"/>
                </a:lnTo>
                <a:lnTo>
                  <a:pt x="905" y="974"/>
                </a:lnTo>
                <a:lnTo>
                  <a:pt x="904" y="974"/>
                </a:lnTo>
                <a:lnTo>
                  <a:pt x="904" y="975"/>
                </a:lnTo>
                <a:lnTo>
                  <a:pt x="904" y="976"/>
                </a:lnTo>
                <a:lnTo>
                  <a:pt x="903" y="976"/>
                </a:lnTo>
                <a:lnTo>
                  <a:pt x="903" y="977"/>
                </a:lnTo>
                <a:lnTo>
                  <a:pt x="902" y="977"/>
                </a:lnTo>
                <a:lnTo>
                  <a:pt x="902" y="978"/>
                </a:lnTo>
                <a:lnTo>
                  <a:pt x="902" y="980"/>
                </a:lnTo>
                <a:lnTo>
                  <a:pt x="900" y="980"/>
                </a:lnTo>
                <a:lnTo>
                  <a:pt x="900" y="981"/>
                </a:lnTo>
                <a:lnTo>
                  <a:pt x="900" y="982"/>
                </a:lnTo>
                <a:lnTo>
                  <a:pt x="900" y="981"/>
                </a:lnTo>
                <a:lnTo>
                  <a:pt x="900" y="980"/>
                </a:lnTo>
                <a:lnTo>
                  <a:pt x="900" y="978"/>
                </a:lnTo>
                <a:lnTo>
                  <a:pt x="900" y="977"/>
                </a:lnTo>
                <a:lnTo>
                  <a:pt x="900" y="976"/>
                </a:lnTo>
                <a:lnTo>
                  <a:pt x="899" y="975"/>
                </a:lnTo>
                <a:lnTo>
                  <a:pt x="899" y="974"/>
                </a:lnTo>
                <a:lnTo>
                  <a:pt x="898" y="973"/>
                </a:lnTo>
                <a:lnTo>
                  <a:pt x="897" y="973"/>
                </a:lnTo>
                <a:lnTo>
                  <a:pt x="897" y="971"/>
                </a:lnTo>
                <a:lnTo>
                  <a:pt x="896" y="971"/>
                </a:lnTo>
                <a:lnTo>
                  <a:pt x="896" y="970"/>
                </a:lnTo>
                <a:lnTo>
                  <a:pt x="896" y="969"/>
                </a:lnTo>
                <a:lnTo>
                  <a:pt x="896" y="968"/>
                </a:lnTo>
                <a:lnTo>
                  <a:pt x="896" y="967"/>
                </a:lnTo>
                <a:lnTo>
                  <a:pt x="896" y="965"/>
                </a:lnTo>
                <a:lnTo>
                  <a:pt x="896" y="964"/>
                </a:lnTo>
                <a:lnTo>
                  <a:pt x="896" y="963"/>
                </a:lnTo>
                <a:lnTo>
                  <a:pt x="896" y="962"/>
                </a:lnTo>
                <a:lnTo>
                  <a:pt x="897" y="962"/>
                </a:lnTo>
                <a:lnTo>
                  <a:pt x="897" y="961"/>
                </a:lnTo>
                <a:lnTo>
                  <a:pt x="897" y="959"/>
                </a:lnTo>
                <a:lnTo>
                  <a:pt x="897" y="958"/>
                </a:lnTo>
                <a:lnTo>
                  <a:pt x="897" y="957"/>
                </a:lnTo>
                <a:lnTo>
                  <a:pt x="897" y="956"/>
                </a:lnTo>
                <a:lnTo>
                  <a:pt x="897" y="955"/>
                </a:lnTo>
                <a:lnTo>
                  <a:pt x="898" y="955"/>
                </a:lnTo>
                <a:lnTo>
                  <a:pt x="898" y="953"/>
                </a:lnTo>
                <a:lnTo>
                  <a:pt x="898" y="952"/>
                </a:lnTo>
                <a:lnTo>
                  <a:pt x="898" y="951"/>
                </a:lnTo>
                <a:lnTo>
                  <a:pt x="898" y="950"/>
                </a:lnTo>
                <a:lnTo>
                  <a:pt x="897" y="949"/>
                </a:lnTo>
                <a:lnTo>
                  <a:pt x="897" y="948"/>
                </a:lnTo>
                <a:lnTo>
                  <a:pt x="897" y="946"/>
                </a:lnTo>
                <a:lnTo>
                  <a:pt x="896" y="945"/>
                </a:lnTo>
                <a:lnTo>
                  <a:pt x="896" y="944"/>
                </a:lnTo>
                <a:lnTo>
                  <a:pt x="896" y="943"/>
                </a:lnTo>
                <a:lnTo>
                  <a:pt x="896" y="942"/>
                </a:lnTo>
                <a:lnTo>
                  <a:pt x="896" y="940"/>
                </a:lnTo>
                <a:lnTo>
                  <a:pt x="896" y="939"/>
                </a:lnTo>
                <a:lnTo>
                  <a:pt x="897" y="939"/>
                </a:lnTo>
                <a:lnTo>
                  <a:pt x="897" y="938"/>
                </a:lnTo>
                <a:lnTo>
                  <a:pt x="896" y="936"/>
                </a:lnTo>
                <a:lnTo>
                  <a:pt x="896" y="934"/>
                </a:lnTo>
                <a:lnTo>
                  <a:pt x="894" y="934"/>
                </a:lnTo>
                <a:lnTo>
                  <a:pt x="894" y="933"/>
                </a:lnTo>
                <a:lnTo>
                  <a:pt x="894" y="932"/>
                </a:lnTo>
                <a:lnTo>
                  <a:pt x="894" y="931"/>
                </a:lnTo>
                <a:lnTo>
                  <a:pt x="894" y="930"/>
                </a:lnTo>
                <a:lnTo>
                  <a:pt x="894" y="928"/>
                </a:lnTo>
                <a:lnTo>
                  <a:pt x="893" y="927"/>
                </a:lnTo>
                <a:lnTo>
                  <a:pt x="892" y="927"/>
                </a:lnTo>
                <a:lnTo>
                  <a:pt x="892" y="926"/>
                </a:lnTo>
                <a:lnTo>
                  <a:pt x="891" y="926"/>
                </a:lnTo>
                <a:lnTo>
                  <a:pt x="891" y="925"/>
                </a:lnTo>
                <a:lnTo>
                  <a:pt x="891" y="924"/>
                </a:lnTo>
                <a:lnTo>
                  <a:pt x="891" y="923"/>
                </a:lnTo>
                <a:lnTo>
                  <a:pt x="890" y="923"/>
                </a:lnTo>
                <a:lnTo>
                  <a:pt x="890" y="921"/>
                </a:lnTo>
                <a:lnTo>
                  <a:pt x="891" y="921"/>
                </a:lnTo>
                <a:lnTo>
                  <a:pt x="892" y="920"/>
                </a:lnTo>
                <a:lnTo>
                  <a:pt x="893" y="920"/>
                </a:lnTo>
                <a:lnTo>
                  <a:pt x="894" y="919"/>
                </a:lnTo>
                <a:lnTo>
                  <a:pt x="896" y="919"/>
                </a:lnTo>
                <a:lnTo>
                  <a:pt x="896" y="918"/>
                </a:lnTo>
                <a:lnTo>
                  <a:pt x="896" y="915"/>
                </a:lnTo>
                <a:lnTo>
                  <a:pt x="897" y="914"/>
                </a:lnTo>
                <a:lnTo>
                  <a:pt x="898" y="913"/>
                </a:lnTo>
                <a:lnTo>
                  <a:pt x="899" y="913"/>
                </a:lnTo>
                <a:lnTo>
                  <a:pt x="899" y="912"/>
                </a:lnTo>
                <a:lnTo>
                  <a:pt x="899" y="911"/>
                </a:lnTo>
                <a:lnTo>
                  <a:pt x="900" y="911"/>
                </a:lnTo>
                <a:lnTo>
                  <a:pt x="900" y="909"/>
                </a:lnTo>
                <a:lnTo>
                  <a:pt x="900" y="908"/>
                </a:lnTo>
                <a:lnTo>
                  <a:pt x="902" y="908"/>
                </a:lnTo>
                <a:lnTo>
                  <a:pt x="902" y="907"/>
                </a:lnTo>
                <a:lnTo>
                  <a:pt x="903" y="907"/>
                </a:lnTo>
                <a:lnTo>
                  <a:pt x="904" y="907"/>
                </a:lnTo>
                <a:lnTo>
                  <a:pt x="904" y="906"/>
                </a:lnTo>
                <a:lnTo>
                  <a:pt x="904" y="905"/>
                </a:lnTo>
                <a:lnTo>
                  <a:pt x="905" y="905"/>
                </a:lnTo>
                <a:lnTo>
                  <a:pt x="905" y="903"/>
                </a:lnTo>
                <a:lnTo>
                  <a:pt x="905" y="902"/>
                </a:lnTo>
                <a:lnTo>
                  <a:pt x="905" y="901"/>
                </a:lnTo>
                <a:lnTo>
                  <a:pt x="905" y="900"/>
                </a:lnTo>
                <a:lnTo>
                  <a:pt x="905" y="899"/>
                </a:lnTo>
                <a:lnTo>
                  <a:pt x="905" y="896"/>
                </a:lnTo>
                <a:lnTo>
                  <a:pt x="904" y="895"/>
                </a:lnTo>
                <a:lnTo>
                  <a:pt x="903" y="894"/>
                </a:lnTo>
                <a:lnTo>
                  <a:pt x="902" y="894"/>
                </a:lnTo>
                <a:lnTo>
                  <a:pt x="900" y="893"/>
                </a:lnTo>
                <a:lnTo>
                  <a:pt x="902" y="893"/>
                </a:lnTo>
                <a:lnTo>
                  <a:pt x="903" y="893"/>
                </a:lnTo>
                <a:lnTo>
                  <a:pt x="903" y="894"/>
                </a:lnTo>
                <a:lnTo>
                  <a:pt x="904" y="894"/>
                </a:lnTo>
                <a:lnTo>
                  <a:pt x="905" y="894"/>
                </a:lnTo>
                <a:lnTo>
                  <a:pt x="906" y="894"/>
                </a:lnTo>
                <a:lnTo>
                  <a:pt x="906" y="893"/>
                </a:lnTo>
                <a:lnTo>
                  <a:pt x="908" y="893"/>
                </a:lnTo>
                <a:lnTo>
                  <a:pt x="908" y="892"/>
                </a:lnTo>
                <a:lnTo>
                  <a:pt x="908" y="890"/>
                </a:lnTo>
                <a:lnTo>
                  <a:pt x="906" y="889"/>
                </a:lnTo>
                <a:lnTo>
                  <a:pt x="906" y="890"/>
                </a:lnTo>
                <a:lnTo>
                  <a:pt x="905" y="890"/>
                </a:lnTo>
                <a:lnTo>
                  <a:pt x="905" y="892"/>
                </a:lnTo>
                <a:lnTo>
                  <a:pt x="904" y="892"/>
                </a:lnTo>
                <a:lnTo>
                  <a:pt x="904" y="893"/>
                </a:lnTo>
                <a:lnTo>
                  <a:pt x="903" y="892"/>
                </a:lnTo>
                <a:lnTo>
                  <a:pt x="902" y="892"/>
                </a:lnTo>
                <a:lnTo>
                  <a:pt x="902" y="890"/>
                </a:lnTo>
                <a:lnTo>
                  <a:pt x="903" y="890"/>
                </a:lnTo>
                <a:lnTo>
                  <a:pt x="903" y="889"/>
                </a:lnTo>
                <a:lnTo>
                  <a:pt x="903" y="888"/>
                </a:lnTo>
                <a:lnTo>
                  <a:pt x="902" y="889"/>
                </a:lnTo>
                <a:lnTo>
                  <a:pt x="902" y="888"/>
                </a:lnTo>
                <a:lnTo>
                  <a:pt x="900" y="888"/>
                </a:lnTo>
                <a:lnTo>
                  <a:pt x="900" y="889"/>
                </a:lnTo>
                <a:lnTo>
                  <a:pt x="900" y="890"/>
                </a:lnTo>
                <a:lnTo>
                  <a:pt x="899" y="892"/>
                </a:lnTo>
                <a:lnTo>
                  <a:pt x="899" y="890"/>
                </a:lnTo>
                <a:lnTo>
                  <a:pt x="898" y="890"/>
                </a:lnTo>
                <a:lnTo>
                  <a:pt x="898" y="892"/>
                </a:lnTo>
                <a:lnTo>
                  <a:pt x="897" y="893"/>
                </a:lnTo>
                <a:lnTo>
                  <a:pt x="897" y="894"/>
                </a:lnTo>
                <a:lnTo>
                  <a:pt x="896" y="894"/>
                </a:lnTo>
                <a:lnTo>
                  <a:pt x="896" y="895"/>
                </a:lnTo>
                <a:lnTo>
                  <a:pt x="894" y="895"/>
                </a:lnTo>
                <a:lnTo>
                  <a:pt x="894" y="896"/>
                </a:lnTo>
                <a:lnTo>
                  <a:pt x="896" y="898"/>
                </a:lnTo>
                <a:lnTo>
                  <a:pt x="896" y="899"/>
                </a:lnTo>
                <a:lnTo>
                  <a:pt x="894" y="899"/>
                </a:lnTo>
                <a:lnTo>
                  <a:pt x="893" y="899"/>
                </a:lnTo>
                <a:lnTo>
                  <a:pt x="893" y="900"/>
                </a:lnTo>
                <a:lnTo>
                  <a:pt x="893" y="901"/>
                </a:lnTo>
                <a:lnTo>
                  <a:pt x="892" y="901"/>
                </a:lnTo>
                <a:lnTo>
                  <a:pt x="892" y="902"/>
                </a:lnTo>
                <a:lnTo>
                  <a:pt x="891" y="903"/>
                </a:lnTo>
                <a:lnTo>
                  <a:pt x="890" y="905"/>
                </a:lnTo>
                <a:lnTo>
                  <a:pt x="890" y="906"/>
                </a:lnTo>
                <a:lnTo>
                  <a:pt x="890" y="907"/>
                </a:lnTo>
                <a:lnTo>
                  <a:pt x="888" y="907"/>
                </a:lnTo>
                <a:lnTo>
                  <a:pt x="887" y="907"/>
                </a:lnTo>
                <a:lnTo>
                  <a:pt x="887" y="908"/>
                </a:lnTo>
                <a:lnTo>
                  <a:pt x="886" y="909"/>
                </a:lnTo>
                <a:lnTo>
                  <a:pt x="886" y="911"/>
                </a:lnTo>
                <a:lnTo>
                  <a:pt x="886" y="912"/>
                </a:lnTo>
                <a:lnTo>
                  <a:pt x="887" y="912"/>
                </a:lnTo>
                <a:lnTo>
                  <a:pt x="887" y="913"/>
                </a:lnTo>
                <a:lnTo>
                  <a:pt x="888" y="913"/>
                </a:lnTo>
                <a:lnTo>
                  <a:pt x="888" y="914"/>
                </a:lnTo>
                <a:lnTo>
                  <a:pt x="890" y="914"/>
                </a:lnTo>
                <a:lnTo>
                  <a:pt x="891" y="914"/>
                </a:lnTo>
                <a:lnTo>
                  <a:pt x="891" y="915"/>
                </a:lnTo>
                <a:lnTo>
                  <a:pt x="890" y="917"/>
                </a:lnTo>
                <a:lnTo>
                  <a:pt x="888" y="917"/>
                </a:lnTo>
                <a:lnTo>
                  <a:pt x="887" y="918"/>
                </a:lnTo>
                <a:lnTo>
                  <a:pt x="886" y="918"/>
                </a:lnTo>
                <a:lnTo>
                  <a:pt x="885" y="918"/>
                </a:lnTo>
                <a:lnTo>
                  <a:pt x="885" y="919"/>
                </a:lnTo>
                <a:lnTo>
                  <a:pt x="884" y="919"/>
                </a:lnTo>
                <a:lnTo>
                  <a:pt x="883" y="919"/>
                </a:lnTo>
                <a:lnTo>
                  <a:pt x="881" y="920"/>
                </a:lnTo>
                <a:lnTo>
                  <a:pt x="880" y="921"/>
                </a:lnTo>
                <a:lnTo>
                  <a:pt x="880" y="923"/>
                </a:lnTo>
                <a:lnTo>
                  <a:pt x="879" y="924"/>
                </a:lnTo>
                <a:lnTo>
                  <a:pt x="878" y="925"/>
                </a:lnTo>
                <a:lnTo>
                  <a:pt x="878" y="926"/>
                </a:lnTo>
                <a:lnTo>
                  <a:pt x="877" y="927"/>
                </a:lnTo>
                <a:lnTo>
                  <a:pt x="877" y="928"/>
                </a:lnTo>
                <a:lnTo>
                  <a:pt x="877" y="930"/>
                </a:lnTo>
                <a:lnTo>
                  <a:pt x="877" y="931"/>
                </a:lnTo>
                <a:lnTo>
                  <a:pt x="877" y="932"/>
                </a:lnTo>
                <a:lnTo>
                  <a:pt x="877" y="933"/>
                </a:lnTo>
                <a:lnTo>
                  <a:pt x="877" y="934"/>
                </a:lnTo>
                <a:lnTo>
                  <a:pt x="877" y="936"/>
                </a:lnTo>
                <a:lnTo>
                  <a:pt x="877" y="937"/>
                </a:lnTo>
                <a:lnTo>
                  <a:pt x="875" y="938"/>
                </a:lnTo>
                <a:lnTo>
                  <a:pt x="875" y="939"/>
                </a:lnTo>
                <a:lnTo>
                  <a:pt x="874" y="939"/>
                </a:lnTo>
                <a:lnTo>
                  <a:pt x="875" y="940"/>
                </a:lnTo>
                <a:lnTo>
                  <a:pt x="877" y="942"/>
                </a:lnTo>
                <a:lnTo>
                  <a:pt x="877" y="943"/>
                </a:lnTo>
                <a:lnTo>
                  <a:pt x="875" y="943"/>
                </a:lnTo>
                <a:lnTo>
                  <a:pt x="875" y="944"/>
                </a:lnTo>
                <a:lnTo>
                  <a:pt x="875" y="945"/>
                </a:lnTo>
                <a:lnTo>
                  <a:pt x="874" y="946"/>
                </a:lnTo>
                <a:lnTo>
                  <a:pt x="874" y="948"/>
                </a:lnTo>
                <a:lnTo>
                  <a:pt x="874" y="949"/>
                </a:lnTo>
                <a:lnTo>
                  <a:pt x="874" y="950"/>
                </a:lnTo>
                <a:lnTo>
                  <a:pt x="875" y="950"/>
                </a:lnTo>
                <a:lnTo>
                  <a:pt x="875" y="951"/>
                </a:lnTo>
                <a:lnTo>
                  <a:pt x="877" y="951"/>
                </a:lnTo>
                <a:lnTo>
                  <a:pt x="877" y="952"/>
                </a:lnTo>
                <a:lnTo>
                  <a:pt x="878" y="952"/>
                </a:lnTo>
                <a:lnTo>
                  <a:pt x="879" y="952"/>
                </a:lnTo>
                <a:lnTo>
                  <a:pt x="879" y="953"/>
                </a:lnTo>
                <a:lnTo>
                  <a:pt x="880" y="953"/>
                </a:lnTo>
                <a:lnTo>
                  <a:pt x="881" y="953"/>
                </a:lnTo>
                <a:lnTo>
                  <a:pt x="881" y="955"/>
                </a:lnTo>
                <a:lnTo>
                  <a:pt x="880" y="955"/>
                </a:lnTo>
                <a:lnTo>
                  <a:pt x="880" y="956"/>
                </a:lnTo>
                <a:lnTo>
                  <a:pt x="879" y="956"/>
                </a:lnTo>
                <a:lnTo>
                  <a:pt x="878" y="956"/>
                </a:lnTo>
                <a:lnTo>
                  <a:pt x="877" y="956"/>
                </a:lnTo>
                <a:lnTo>
                  <a:pt x="877" y="957"/>
                </a:lnTo>
                <a:lnTo>
                  <a:pt x="875" y="957"/>
                </a:lnTo>
                <a:lnTo>
                  <a:pt x="875" y="958"/>
                </a:lnTo>
                <a:lnTo>
                  <a:pt x="875" y="959"/>
                </a:lnTo>
                <a:lnTo>
                  <a:pt x="875" y="961"/>
                </a:lnTo>
                <a:lnTo>
                  <a:pt x="874" y="961"/>
                </a:lnTo>
                <a:lnTo>
                  <a:pt x="874" y="962"/>
                </a:lnTo>
                <a:lnTo>
                  <a:pt x="873" y="963"/>
                </a:lnTo>
                <a:lnTo>
                  <a:pt x="873" y="964"/>
                </a:lnTo>
                <a:lnTo>
                  <a:pt x="872" y="964"/>
                </a:lnTo>
                <a:lnTo>
                  <a:pt x="871" y="965"/>
                </a:lnTo>
                <a:lnTo>
                  <a:pt x="869" y="965"/>
                </a:lnTo>
                <a:lnTo>
                  <a:pt x="869" y="967"/>
                </a:lnTo>
                <a:lnTo>
                  <a:pt x="868" y="968"/>
                </a:lnTo>
                <a:lnTo>
                  <a:pt x="867" y="968"/>
                </a:lnTo>
                <a:lnTo>
                  <a:pt x="866" y="968"/>
                </a:lnTo>
                <a:lnTo>
                  <a:pt x="866" y="969"/>
                </a:lnTo>
                <a:lnTo>
                  <a:pt x="867" y="969"/>
                </a:lnTo>
                <a:lnTo>
                  <a:pt x="867" y="970"/>
                </a:lnTo>
                <a:lnTo>
                  <a:pt x="866" y="970"/>
                </a:lnTo>
                <a:lnTo>
                  <a:pt x="866" y="971"/>
                </a:lnTo>
                <a:lnTo>
                  <a:pt x="866" y="973"/>
                </a:lnTo>
                <a:lnTo>
                  <a:pt x="866" y="974"/>
                </a:lnTo>
                <a:lnTo>
                  <a:pt x="866" y="975"/>
                </a:lnTo>
                <a:lnTo>
                  <a:pt x="865" y="975"/>
                </a:lnTo>
                <a:lnTo>
                  <a:pt x="865" y="976"/>
                </a:lnTo>
                <a:lnTo>
                  <a:pt x="863" y="976"/>
                </a:lnTo>
                <a:lnTo>
                  <a:pt x="862" y="976"/>
                </a:lnTo>
                <a:lnTo>
                  <a:pt x="860" y="976"/>
                </a:lnTo>
                <a:lnTo>
                  <a:pt x="859" y="976"/>
                </a:lnTo>
                <a:lnTo>
                  <a:pt x="859" y="977"/>
                </a:lnTo>
                <a:lnTo>
                  <a:pt x="858" y="977"/>
                </a:lnTo>
                <a:lnTo>
                  <a:pt x="856" y="977"/>
                </a:lnTo>
                <a:lnTo>
                  <a:pt x="856" y="978"/>
                </a:lnTo>
                <a:lnTo>
                  <a:pt x="855" y="980"/>
                </a:lnTo>
                <a:lnTo>
                  <a:pt x="854" y="980"/>
                </a:lnTo>
                <a:lnTo>
                  <a:pt x="854" y="981"/>
                </a:lnTo>
                <a:lnTo>
                  <a:pt x="853" y="980"/>
                </a:lnTo>
                <a:lnTo>
                  <a:pt x="853" y="981"/>
                </a:lnTo>
                <a:lnTo>
                  <a:pt x="852" y="981"/>
                </a:lnTo>
                <a:lnTo>
                  <a:pt x="852" y="982"/>
                </a:lnTo>
                <a:lnTo>
                  <a:pt x="850" y="982"/>
                </a:lnTo>
                <a:lnTo>
                  <a:pt x="849" y="982"/>
                </a:lnTo>
                <a:lnTo>
                  <a:pt x="849" y="983"/>
                </a:lnTo>
                <a:lnTo>
                  <a:pt x="848" y="983"/>
                </a:lnTo>
                <a:lnTo>
                  <a:pt x="847" y="984"/>
                </a:lnTo>
                <a:lnTo>
                  <a:pt x="846" y="986"/>
                </a:lnTo>
                <a:lnTo>
                  <a:pt x="846" y="987"/>
                </a:lnTo>
                <a:lnTo>
                  <a:pt x="846" y="988"/>
                </a:lnTo>
                <a:lnTo>
                  <a:pt x="846" y="989"/>
                </a:lnTo>
                <a:lnTo>
                  <a:pt x="846" y="990"/>
                </a:lnTo>
                <a:lnTo>
                  <a:pt x="846" y="989"/>
                </a:lnTo>
                <a:lnTo>
                  <a:pt x="844" y="989"/>
                </a:lnTo>
                <a:lnTo>
                  <a:pt x="843" y="990"/>
                </a:lnTo>
                <a:lnTo>
                  <a:pt x="842" y="992"/>
                </a:lnTo>
                <a:lnTo>
                  <a:pt x="841" y="992"/>
                </a:lnTo>
                <a:lnTo>
                  <a:pt x="841" y="993"/>
                </a:lnTo>
                <a:lnTo>
                  <a:pt x="840" y="993"/>
                </a:lnTo>
                <a:lnTo>
                  <a:pt x="840" y="994"/>
                </a:lnTo>
                <a:lnTo>
                  <a:pt x="840" y="995"/>
                </a:lnTo>
                <a:lnTo>
                  <a:pt x="840" y="996"/>
                </a:lnTo>
                <a:lnTo>
                  <a:pt x="838" y="998"/>
                </a:lnTo>
                <a:lnTo>
                  <a:pt x="838" y="999"/>
                </a:lnTo>
                <a:lnTo>
                  <a:pt x="837" y="999"/>
                </a:lnTo>
                <a:lnTo>
                  <a:pt x="837" y="1000"/>
                </a:lnTo>
                <a:lnTo>
                  <a:pt x="837" y="1001"/>
                </a:lnTo>
                <a:lnTo>
                  <a:pt x="836" y="1002"/>
                </a:lnTo>
                <a:lnTo>
                  <a:pt x="835" y="1003"/>
                </a:lnTo>
                <a:lnTo>
                  <a:pt x="835" y="1005"/>
                </a:lnTo>
                <a:lnTo>
                  <a:pt x="834" y="1006"/>
                </a:lnTo>
                <a:lnTo>
                  <a:pt x="834" y="1007"/>
                </a:lnTo>
                <a:lnTo>
                  <a:pt x="833" y="1008"/>
                </a:lnTo>
                <a:lnTo>
                  <a:pt x="833" y="1009"/>
                </a:lnTo>
                <a:lnTo>
                  <a:pt x="831" y="1009"/>
                </a:lnTo>
                <a:lnTo>
                  <a:pt x="831" y="1011"/>
                </a:lnTo>
                <a:lnTo>
                  <a:pt x="830" y="1012"/>
                </a:lnTo>
                <a:lnTo>
                  <a:pt x="830" y="1014"/>
                </a:lnTo>
                <a:lnTo>
                  <a:pt x="829" y="1015"/>
                </a:lnTo>
                <a:lnTo>
                  <a:pt x="829" y="1017"/>
                </a:lnTo>
                <a:lnTo>
                  <a:pt x="828" y="1018"/>
                </a:lnTo>
                <a:lnTo>
                  <a:pt x="827" y="1019"/>
                </a:lnTo>
                <a:lnTo>
                  <a:pt x="825" y="1020"/>
                </a:lnTo>
                <a:lnTo>
                  <a:pt x="825" y="1021"/>
                </a:lnTo>
                <a:lnTo>
                  <a:pt x="824" y="1021"/>
                </a:lnTo>
                <a:lnTo>
                  <a:pt x="823" y="1024"/>
                </a:lnTo>
                <a:lnTo>
                  <a:pt x="823" y="1025"/>
                </a:lnTo>
                <a:lnTo>
                  <a:pt x="823" y="1026"/>
                </a:lnTo>
                <a:lnTo>
                  <a:pt x="822" y="1026"/>
                </a:lnTo>
                <a:lnTo>
                  <a:pt x="822" y="1027"/>
                </a:lnTo>
                <a:lnTo>
                  <a:pt x="822" y="1028"/>
                </a:lnTo>
                <a:lnTo>
                  <a:pt x="822" y="1030"/>
                </a:lnTo>
                <a:lnTo>
                  <a:pt x="822" y="1031"/>
                </a:lnTo>
                <a:lnTo>
                  <a:pt x="821" y="1032"/>
                </a:lnTo>
                <a:lnTo>
                  <a:pt x="821" y="1033"/>
                </a:lnTo>
                <a:lnTo>
                  <a:pt x="819" y="1034"/>
                </a:lnTo>
                <a:lnTo>
                  <a:pt x="819" y="1036"/>
                </a:lnTo>
                <a:lnTo>
                  <a:pt x="819" y="1037"/>
                </a:lnTo>
                <a:lnTo>
                  <a:pt x="818" y="1037"/>
                </a:lnTo>
                <a:lnTo>
                  <a:pt x="818" y="1038"/>
                </a:lnTo>
                <a:lnTo>
                  <a:pt x="818" y="1039"/>
                </a:lnTo>
                <a:lnTo>
                  <a:pt x="817" y="1039"/>
                </a:lnTo>
                <a:lnTo>
                  <a:pt x="817" y="1042"/>
                </a:lnTo>
                <a:lnTo>
                  <a:pt x="816" y="1043"/>
                </a:lnTo>
                <a:lnTo>
                  <a:pt x="816" y="1044"/>
                </a:lnTo>
                <a:lnTo>
                  <a:pt x="816" y="1045"/>
                </a:lnTo>
                <a:lnTo>
                  <a:pt x="815" y="1045"/>
                </a:lnTo>
                <a:lnTo>
                  <a:pt x="815" y="1046"/>
                </a:lnTo>
                <a:lnTo>
                  <a:pt x="815" y="1048"/>
                </a:lnTo>
                <a:lnTo>
                  <a:pt x="813" y="1048"/>
                </a:lnTo>
                <a:lnTo>
                  <a:pt x="813" y="1049"/>
                </a:lnTo>
                <a:lnTo>
                  <a:pt x="812" y="1051"/>
                </a:lnTo>
                <a:lnTo>
                  <a:pt x="811" y="1052"/>
                </a:lnTo>
                <a:lnTo>
                  <a:pt x="811" y="1053"/>
                </a:lnTo>
                <a:lnTo>
                  <a:pt x="811" y="1056"/>
                </a:lnTo>
                <a:lnTo>
                  <a:pt x="810" y="1056"/>
                </a:lnTo>
                <a:lnTo>
                  <a:pt x="810" y="1057"/>
                </a:lnTo>
                <a:lnTo>
                  <a:pt x="809" y="1057"/>
                </a:lnTo>
                <a:lnTo>
                  <a:pt x="808" y="1058"/>
                </a:lnTo>
                <a:lnTo>
                  <a:pt x="808" y="1059"/>
                </a:lnTo>
                <a:lnTo>
                  <a:pt x="806" y="1062"/>
                </a:lnTo>
                <a:lnTo>
                  <a:pt x="806" y="1063"/>
                </a:lnTo>
                <a:lnTo>
                  <a:pt x="805" y="1063"/>
                </a:lnTo>
                <a:lnTo>
                  <a:pt x="805" y="1064"/>
                </a:lnTo>
                <a:lnTo>
                  <a:pt x="804" y="1065"/>
                </a:lnTo>
                <a:lnTo>
                  <a:pt x="804" y="1067"/>
                </a:lnTo>
                <a:lnTo>
                  <a:pt x="804" y="1068"/>
                </a:lnTo>
                <a:lnTo>
                  <a:pt x="804" y="1069"/>
                </a:lnTo>
                <a:lnTo>
                  <a:pt x="805" y="1069"/>
                </a:lnTo>
                <a:lnTo>
                  <a:pt x="805" y="1070"/>
                </a:lnTo>
                <a:lnTo>
                  <a:pt x="806" y="1071"/>
                </a:lnTo>
                <a:lnTo>
                  <a:pt x="806" y="1072"/>
                </a:lnTo>
                <a:lnTo>
                  <a:pt x="805" y="1074"/>
                </a:lnTo>
                <a:lnTo>
                  <a:pt x="805" y="1075"/>
                </a:lnTo>
                <a:lnTo>
                  <a:pt x="804" y="1075"/>
                </a:lnTo>
                <a:lnTo>
                  <a:pt x="804" y="1076"/>
                </a:lnTo>
                <a:lnTo>
                  <a:pt x="803" y="1076"/>
                </a:lnTo>
                <a:lnTo>
                  <a:pt x="803" y="1077"/>
                </a:lnTo>
                <a:lnTo>
                  <a:pt x="802" y="1077"/>
                </a:lnTo>
                <a:lnTo>
                  <a:pt x="802" y="1078"/>
                </a:lnTo>
                <a:lnTo>
                  <a:pt x="800" y="1078"/>
                </a:lnTo>
                <a:lnTo>
                  <a:pt x="799" y="1078"/>
                </a:lnTo>
                <a:lnTo>
                  <a:pt x="799" y="1080"/>
                </a:lnTo>
                <a:lnTo>
                  <a:pt x="798" y="1080"/>
                </a:lnTo>
                <a:lnTo>
                  <a:pt x="798" y="1081"/>
                </a:lnTo>
                <a:lnTo>
                  <a:pt x="798" y="1082"/>
                </a:lnTo>
                <a:lnTo>
                  <a:pt x="797" y="1083"/>
                </a:lnTo>
                <a:lnTo>
                  <a:pt x="797" y="1084"/>
                </a:lnTo>
                <a:lnTo>
                  <a:pt x="797" y="1086"/>
                </a:lnTo>
                <a:lnTo>
                  <a:pt x="796" y="1087"/>
                </a:lnTo>
                <a:lnTo>
                  <a:pt x="794" y="1088"/>
                </a:lnTo>
                <a:lnTo>
                  <a:pt x="793" y="1089"/>
                </a:lnTo>
                <a:lnTo>
                  <a:pt x="793" y="1090"/>
                </a:lnTo>
                <a:lnTo>
                  <a:pt x="792" y="1090"/>
                </a:lnTo>
                <a:lnTo>
                  <a:pt x="792" y="1092"/>
                </a:lnTo>
                <a:lnTo>
                  <a:pt x="791" y="1092"/>
                </a:lnTo>
                <a:lnTo>
                  <a:pt x="790" y="1093"/>
                </a:lnTo>
                <a:lnTo>
                  <a:pt x="790" y="1094"/>
                </a:lnTo>
                <a:lnTo>
                  <a:pt x="788" y="1095"/>
                </a:lnTo>
                <a:lnTo>
                  <a:pt x="788" y="1096"/>
                </a:lnTo>
                <a:lnTo>
                  <a:pt x="788" y="1097"/>
                </a:lnTo>
                <a:lnTo>
                  <a:pt x="788" y="1099"/>
                </a:lnTo>
                <a:lnTo>
                  <a:pt x="788" y="1100"/>
                </a:lnTo>
                <a:lnTo>
                  <a:pt x="788" y="1101"/>
                </a:lnTo>
                <a:lnTo>
                  <a:pt x="787" y="1101"/>
                </a:lnTo>
                <a:lnTo>
                  <a:pt x="786" y="1101"/>
                </a:lnTo>
                <a:lnTo>
                  <a:pt x="785" y="1102"/>
                </a:lnTo>
                <a:lnTo>
                  <a:pt x="785" y="1103"/>
                </a:lnTo>
                <a:lnTo>
                  <a:pt x="785" y="1105"/>
                </a:lnTo>
                <a:lnTo>
                  <a:pt x="785" y="1106"/>
                </a:lnTo>
                <a:lnTo>
                  <a:pt x="785" y="1107"/>
                </a:lnTo>
                <a:lnTo>
                  <a:pt x="784" y="1108"/>
                </a:lnTo>
                <a:lnTo>
                  <a:pt x="783" y="1108"/>
                </a:lnTo>
                <a:lnTo>
                  <a:pt x="781" y="1109"/>
                </a:lnTo>
                <a:lnTo>
                  <a:pt x="781" y="1111"/>
                </a:lnTo>
                <a:lnTo>
                  <a:pt x="780" y="1112"/>
                </a:lnTo>
                <a:lnTo>
                  <a:pt x="779" y="1112"/>
                </a:lnTo>
                <a:lnTo>
                  <a:pt x="779" y="1113"/>
                </a:lnTo>
                <a:lnTo>
                  <a:pt x="779" y="1114"/>
                </a:lnTo>
                <a:lnTo>
                  <a:pt x="778" y="1115"/>
                </a:lnTo>
                <a:lnTo>
                  <a:pt x="778" y="1117"/>
                </a:lnTo>
                <a:lnTo>
                  <a:pt x="778" y="1118"/>
                </a:lnTo>
                <a:lnTo>
                  <a:pt x="778" y="1119"/>
                </a:lnTo>
                <a:lnTo>
                  <a:pt x="778" y="1120"/>
                </a:lnTo>
                <a:lnTo>
                  <a:pt x="778" y="1121"/>
                </a:lnTo>
                <a:lnTo>
                  <a:pt x="777" y="1121"/>
                </a:lnTo>
                <a:lnTo>
                  <a:pt x="777" y="1122"/>
                </a:lnTo>
                <a:lnTo>
                  <a:pt x="775" y="1122"/>
                </a:lnTo>
                <a:lnTo>
                  <a:pt x="775" y="1124"/>
                </a:lnTo>
                <a:lnTo>
                  <a:pt x="774" y="1124"/>
                </a:lnTo>
                <a:lnTo>
                  <a:pt x="774" y="1125"/>
                </a:lnTo>
                <a:lnTo>
                  <a:pt x="773" y="1125"/>
                </a:lnTo>
                <a:lnTo>
                  <a:pt x="773" y="1126"/>
                </a:lnTo>
                <a:lnTo>
                  <a:pt x="772" y="1126"/>
                </a:lnTo>
                <a:lnTo>
                  <a:pt x="772" y="1127"/>
                </a:lnTo>
                <a:lnTo>
                  <a:pt x="771" y="1128"/>
                </a:lnTo>
                <a:lnTo>
                  <a:pt x="771" y="1130"/>
                </a:lnTo>
                <a:lnTo>
                  <a:pt x="769" y="1130"/>
                </a:lnTo>
                <a:lnTo>
                  <a:pt x="769" y="1131"/>
                </a:lnTo>
                <a:lnTo>
                  <a:pt x="769" y="1132"/>
                </a:lnTo>
                <a:lnTo>
                  <a:pt x="768" y="1132"/>
                </a:lnTo>
                <a:lnTo>
                  <a:pt x="768" y="1133"/>
                </a:lnTo>
                <a:lnTo>
                  <a:pt x="767" y="1133"/>
                </a:lnTo>
                <a:lnTo>
                  <a:pt x="767" y="1134"/>
                </a:lnTo>
                <a:lnTo>
                  <a:pt x="766" y="1136"/>
                </a:lnTo>
                <a:lnTo>
                  <a:pt x="766" y="1137"/>
                </a:lnTo>
                <a:lnTo>
                  <a:pt x="765" y="1138"/>
                </a:lnTo>
                <a:lnTo>
                  <a:pt x="763" y="1139"/>
                </a:lnTo>
                <a:lnTo>
                  <a:pt x="762" y="1140"/>
                </a:lnTo>
                <a:lnTo>
                  <a:pt x="761" y="1142"/>
                </a:lnTo>
                <a:lnTo>
                  <a:pt x="761" y="1143"/>
                </a:lnTo>
                <a:lnTo>
                  <a:pt x="760" y="1143"/>
                </a:lnTo>
                <a:lnTo>
                  <a:pt x="760" y="1144"/>
                </a:lnTo>
                <a:lnTo>
                  <a:pt x="760" y="1145"/>
                </a:lnTo>
                <a:lnTo>
                  <a:pt x="759" y="1145"/>
                </a:lnTo>
                <a:lnTo>
                  <a:pt x="759" y="1146"/>
                </a:lnTo>
                <a:lnTo>
                  <a:pt x="758" y="1146"/>
                </a:lnTo>
                <a:lnTo>
                  <a:pt x="758" y="1147"/>
                </a:lnTo>
                <a:lnTo>
                  <a:pt x="758" y="1149"/>
                </a:lnTo>
                <a:lnTo>
                  <a:pt x="756" y="1149"/>
                </a:lnTo>
                <a:lnTo>
                  <a:pt x="756" y="1150"/>
                </a:lnTo>
                <a:lnTo>
                  <a:pt x="755" y="1151"/>
                </a:lnTo>
                <a:lnTo>
                  <a:pt x="754" y="1152"/>
                </a:lnTo>
                <a:lnTo>
                  <a:pt x="753" y="1153"/>
                </a:lnTo>
                <a:lnTo>
                  <a:pt x="752" y="1155"/>
                </a:lnTo>
                <a:lnTo>
                  <a:pt x="752" y="1156"/>
                </a:lnTo>
                <a:lnTo>
                  <a:pt x="752" y="1157"/>
                </a:lnTo>
                <a:lnTo>
                  <a:pt x="750" y="1158"/>
                </a:lnTo>
                <a:lnTo>
                  <a:pt x="749" y="1158"/>
                </a:lnTo>
                <a:lnTo>
                  <a:pt x="749" y="1159"/>
                </a:lnTo>
                <a:lnTo>
                  <a:pt x="748" y="1159"/>
                </a:lnTo>
                <a:lnTo>
                  <a:pt x="747" y="1159"/>
                </a:lnTo>
                <a:lnTo>
                  <a:pt x="747" y="1161"/>
                </a:lnTo>
                <a:lnTo>
                  <a:pt x="746" y="1161"/>
                </a:lnTo>
                <a:lnTo>
                  <a:pt x="746" y="1162"/>
                </a:lnTo>
                <a:lnTo>
                  <a:pt x="744" y="1162"/>
                </a:lnTo>
                <a:lnTo>
                  <a:pt x="744" y="1163"/>
                </a:lnTo>
                <a:lnTo>
                  <a:pt x="743" y="1163"/>
                </a:lnTo>
                <a:lnTo>
                  <a:pt x="743" y="1165"/>
                </a:lnTo>
                <a:lnTo>
                  <a:pt x="742" y="1165"/>
                </a:lnTo>
                <a:lnTo>
                  <a:pt x="742" y="1167"/>
                </a:lnTo>
                <a:lnTo>
                  <a:pt x="741" y="1167"/>
                </a:lnTo>
                <a:lnTo>
                  <a:pt x="740" y="1168"/>
                </a:lnTo>
                <a:lnTo>
                  <a:pt x="738" y="1169"/>
                </a:lnTo>
                <a:lnTo>
                  <a:pt x="738" y="1170"/>
                </a:lnTo>
                <a:lnTo>
                  <a:pt x="738" y="1171"/>
                </a:lnTo>
                <a:lnTo>
                  <a:pt x="738" y="1172"/>
                </a:lnTo>
                <a:lnTo>
                  <a:pt x="737" y="1172"/>
                </a:lnTo>
                <a:lnTo>
                  <a:pt x="736" y="1174"/>
                </a:lnTo>
                <a:lnTo>
                  <a:pt x="735" y="1174"/>
                </a:lnTo>
                <a:lnTo>
                  <a:pt x="735" y="1175"/>
                </a:lnTo>
                <a:lnTo>
                  <a:pt x="735" y="1176"/>
                </a:lnTo>
                <a:lnTo>
                  <a:pt x="735" y="1177"/>
                </a:lnTo>
                <a:lnTo>
                  <a:pt x="736" y="1178"/>
                </a:lnTo>
                <a:lnTo>
                  <a:pt x="735" y="1180"/>
                </a:lnTo>
                <a:lnTo>
                  <a:pt x="734" y="1180"/>
                </a:lnTo>
                <a:lnTo>
                  <a:pt x="733" y="1181"/>
                </a:lnTo>
                <a:lnTo>
                  <a:pt x="733" y="1182"/>
                </a:lnTo>
                <a:lnTo>
                  <a:pt x="733" y="1183"/>
                </a:lnTo>
                <a:lnTo>
                  <a:pt x="731" y="1184"/>
                </a:lnTo>
                <a:lnTo>
                  <a:pt x="731" y="1186"/>
                </a:lnTo>
                <a:lnTo>
                  <a:pt x="731" y="1187"/>
                </a:lnTo>
                <a:lnTo>
                  <a:pt x="733" y="1188"/>
                </a:lnTo>
                <a:lnTo>
                  <a:pt x="733" y="1189"/>
                </a:lnTo>
                <a:lnTo>
                  <a:pt x="734" y="1189"/>
                </a:lnTo>
                <a:lnTo>
                  <a:pt x="734" y="1190"/>
                </a:lnTo>
                <a:lnTo>
                  <a:pt x="735" y="1192"/>
                </a:lnTo>
                <a:lnTo>
                  <a:pt x="735" y="1193"/>
                </a:lnTo>
                <a:lnTo>
                  <a:pt x="736" y="1193"/>
                </a:lnTo>
                <a:lnTo>
                  <a:pt x="736" y="1194"/>
                </a:lnTo>
                <a:lnTo>
                  <a:pt x="737" y="1195"/>
                </a:lnTo>
                <a:lnTo>
                  <a:pt x="736" y="1195"/>
                </a:lnTo>
                <a:lnTo>
                  <a:pt x="736" y="1194"/>
                </a:lnTo>
                <a:lnTo>
                  <a:pt x="735" y="1194"/>
                </a:lnTo>
                <a:lnTo>
                  <a:pt x="734" y="1194"/>
                </a:lnTo>
                <a:lnTo>
                  <a:pt x="733" y="1194"/>
                </a:lnTo>
                <a:lnTo>
                  <a:pt x="731" y="1194"/>
                </a:lnTo>
                <a:lnTo>
                  <a:pt x="731" y="1193"/>
                </a:lnTo>
                <a:lnTo>
                  <a:pt x="730" y="1193"/>
                </a:lnTo>
                <a:lnTo>
                  <a:pt x="729" y="1193"/>
                </a:lnTo>
                <a:lnTo>
                  <a:pt x="728" y="1193"/>
                </a:lnTo>
                <a:lnTo>
                  <a:pt x="728" y="1192"/>
                </a:lnTo>
                <a:lnTo>
                  <a:pt x="727" y="1192"/>
                </a:lnTo>
                <a:lnTo>
                  <a:pt x="727" y="1190"/>
                </a:lnTo>
                <a:lnTo>
                  <a:pt x="725" y="1190"/>
                </a:lnTo>
                <a:lnTo>
                  <a:pt x="724" y="1190"/>
                </a:lnTo>
                <a:lnTo>
                  <a:pt x="722" y="1190"/>
                </a:lnTo>
                <a:lnTo>
                  <a:pt x="721" y="1190"/>
                </a:lnTo>
                <a:lnTo>
                  <a:pt x="719" y="1190"/>
                </a:lnTo>
                <a:lnTo>
                  <a:pt x="718" y="1190"/>
                </a:lnTo>
                <a:lnTo>
                  <a:pt x="718" y="1189"/>
                </a:lnTo>
                <a:lnTo>
                  <a:pt x="718" y="1188"/>
                </a:lnTo>
                <a:lnTo>
                  <a:pt x="718" y="1187"/>
                </a:lnTo>
                <a:lnTo>
                  <a:pt x="717" y="1187"/>
                </a:lnTo>
                <a:lnTo>
                  <a:pt x="717" y="1186"/>
                </a:lnTo>
                <a:lnTo>
                  <a:pt x="716" y="1186"/>
                </a:lnTo>
                <a:lnTo>
                  <a:pt x="716" y="1184"/>
                </a:lnTo>
                <a:lnTo>
                  <a:pt x="716" y="1183"/>
                </a:lnTo>
                <a:lnTo>
                  <a:pt x="715" y="1182"/>
                </a:lnTo>
                <a:lnTo>
                  <a:pt x="715" y="1181"/>
                </a:lnTo>
                <a:lnTo>
                  <a:pt x="715" y="1180"/>
                </a:lnTo>
                <a:lnTo>
                  <a:pt x="713" y="1177"/>
                </a:lnTo>
                <a:lnTo>
                  <a:pt x="712" y="1177"/>
                </a:lnTo>
                <a:lnTo>
                  <a:pt x="712" y="1176"/>
                </a:lnTo>
                <a:lnTo>
                  <a:pt x="711" y="1176"/>
                </a:lnTo>
                <a:lnTo>
                  <a:pt x="711" y="1175"/>
                </a:lnTo>
                <a:lnTo>
                  <a:pt x="710" y="1175"/>
                </a:lnTo>
                <a:lnTo>
                  <a:pt x="709" y="1175"/>
                </a:lnTo>
                <a:lnTo>
                  <a:pt x="709" y="1174"/>
                </a:lnTo>
                <a:lnTo>
                  <a:pt x="708" y="1172"/>
                </a:lnTo>
                <a:lnTo>
                  <a:pt x="706" y="1172"/>
                </a:lnTo>
                <a:lnTo>
                  <a:pt x="706" y="1171"/>
                </a:lnTo>
                <a:lnTo>
                  <a:pt x="704" y="1171"/>
                </a:lnTo>
                <a:lnTo>
                  <a:pt x="704" y="1170"/>
                </a:lnTo>
                <a:lnTo>
                  <a:pt x="703" y="1170"/>
                </a:lnTo>
                <a:lnTo>
                  <a:pt x="703" y="1169"/>
                </a:lnTo>
                <a:lnTo>
                  <a:pt x="703" y="1168"/>
                </a:lnTo>
                <a:lnTo>
                  <a:pt x="702" y="1168"/>
                </a:lnTo>
                <a:lnTo>
                  <a:pt x="702" y="1167"/>
                </a:lnTo>
                <a:lnTo>
                  <a:pt x="700" y="1167"/>
                </a:lnTo>
                <a:lnTo>
                  <a:pt x="699" y="1167"/>
                </a:lnTo>
                <a:lnTo>
                  <a:pt x="699" y="1165"/>
                </a:lnTo>
                <a:lnTo>
                  <a:pt x="699" y="1164"/>
                </a:lnTo>
                <a:lnTo>
                  <a:pt x="699" y="1163"/>
                </a:lnTo>
                <a:lnTo>
                  <a:pt x="699" y="1162"/>
                </a:lnTo>
                <a:lnTo>
                  <a:pt x="699" y="1161"/>
                </a:lnTo>
                <a:lnTo>
                  <a:pt x="698" y="1159"/>
                </a:lnTo>
                <a:lnTo>
                  <a:pt x="698" y="1158"/>
                </a:lnTo>
                <a:lnTo>
                  <a:pt x="698" y="1157"/>
                </a:lnTo>
                <a:lnTo>
                  <a:pt x="699" y="1156"/>
                </a:lnTo>
                <a:lnTo>
                  <a:pt x="699" y="1155"/>
                </a:lnTo>
                <a:lnTo>
                  <a:pt x="702" y="1153"/>
                </a:lnTo>
                <a:lnTo>
                  <a:pt x="702" y="1152"/>
                </a:lnTo>
                <a:lnTo>
                  <a:pt x="702" y="1150"/>
                </a:lnTo>
                <a:lnTo>
                  <a:pt x="702" y="1149"/>
                </a:lnTo>
                <a:lnTo>
                  <a:pt x="703" y="1147"/>
                </a:lnTo>
                <a:lnTo>
                  <a:pt x="703" y="1146"/>
                </a:lnTo>
                <a:lnTo>
                  <a:pt x="703" y="1145"/>
                </a:lnTo>
                <a:lnTo>
                  <a:pt x="702" y="1145"/>
                </a:lnTo>
                <a:lnTo>
                  <a:pt x="703" y="1145"/>
                </a:lnTo>
                <a:lnTo>
                  <a:pt x="704" y="1143"/>
                </a:lnTo>
                <a:lnTo>
                  <a:pt x="704" y="1142"/>
                </a:lnTo>
                <a:lnTo>
                  <a:pt x="705" y="1142"/>
                </a:lnTo>
                <a:lnTo>
                  <a:pt x="706" y="1142"/>
                </a:lnTo>
                <a:lnTo>
                  <a:pt x="705" y="1140"/>
                </a:lnTo>
                <a:lnTo>
                  <a:pt x="705" y="1139"/>
                </a:lnTo>
                <a:lnTo>
                  <a:pt x="706" y="1138"/>
                </a:lnTo>
                <a:lnTo>
                  <a:pt x="706" y="1137"/>
                </a:lnTo>
                <a:lnTo>
                  <a:pt x="706" y="1136"/>
                </a:lnTo>
                <a:lnTo>
                  <a:pt x="706" y="1134"/>
                </a:lnTo>
                <a:lnTo>
                  <a:pt x="706" y="1133"/>
                </a:lnTo>
                <a:lnTo>
                  <a:pt x="708" y="1133"/>
                </a:lnTo>
                <a:lnTo>
                  <a:pt x="708" y="1132"/>
                </a:lnTo>
                <a:lnTo>
                  <a:pt x="709" y="1131"/>
                </a:lnTo>
                <a:lnTo>
                  <a:pt x="709" y="1130"/>
                </a:lnTo>
                <a:lnTo>
                  <a:pt x="709" y="1128"/>
                </a:lnTo>
                <a:lnTo>
                  <a:pt x="709" y="1127"/>
                </a:lnTo>
                <a:lnTo>
                  <a:pt x="710" y="1127"/>
                </a:lnTo>
                <a:lnTo>
                  <a:pt x="709" y="1126"/>
                </a:lnTo>
                <a:lnTo>
                  <a:pt x="710" y="1126"/>
                </a:lnTo>
                <a:lnTo>
                  <a:pt x="710" y="1125"/>
                </a:lnTo>
                <a:lnTo>
                  <a:pt x="710" y="1124"/>
                </a:lnTo>
                <a:lnTo>
                  <a:pt x="711" y="1122"/>
                </a:lnTo>
                <a:lnTo>
                  <a:pt x="711" y="1120"/>
                </a:lnTo>
                <a:lnTo>
                  <a:pt x="712" y="1119"/>
                </a:lnTo>
                <a:lnTo>
                  <a:pt x="713" y="1118"/>
                </a:lnTo>
                <a:lnTo>
                  <a:pt x="715" y="1117"/>
                </a:lnTo>
                <a:lnTo>
                  <a:pt x="716" y="1117"/>
                </a:lnTo>
                <a:lnTo>
                  <a:pt x="716" y="1115"/>
                </a:lnTo>
                <a:lnTo>
                  <a:pt x="718" y="1113"/>
                </a:lnTo>
                <a:lnTo>
                  <a:pt x="718" y="1112"/>
                </a:lnTo>
                <a:lnTo>
                  <a:pt x="718" y="1111"/>
                </a:lnTo>
                <a:lnTo>
                  <a:pt x="718" y="1109"/>
                </a:lnTo>
                <a:lnTo>
                  <a:pt x="719" y="1107"/>
                </a:lnTo>
                <a:lnTo>
                  <a:pt x="721" y="1107"/>
                </a:lnTo>
                <a:lnTo>
                  <a:pt x="722" y="1106"/>
                </a:lnTo>
                <a:lnTo>
                  <a:pt x="722" y="1105"/>
                </a:lnTo>
                <a:lnTo>
                  <a:pt x="723" y="1103"/>
                </a:lnTo>
                <a:lnTo>
                  <a:pt x="722" y="1102"/>
                </a:lnTo>
                <a:lnTo>
                  <a:pt x="722" y="1101"/>
                </a:lnTo>
                <a:lnTo>
                  <a:pt x="722" y="1100"/>
                </a:lnTo>
                <a:lnTo>
                  <a:pt x="721" y="1100"/>
                </a:lnTo>
                <a:lnTo>
                  <a:pt x="721" y="1099"/>
                </a:lnTo>
                <a:lnTo>
                  <a:pt x="721" y="1097"/>
                </a:lnTo>
                <a:lnTo>
                  <a:pt x="719" y="1097"/>
                </a:lnTo>
                <a:lnTo>
                  <a:pt x="719" y="1096"/>
                </a:lnTo>
                <a:lnTo>
                  <a:pt x="721" y="1095"/>
                </a:lnTo>
                <a:lnTo>
                  <a:pt x="721" y="1094"/>
                </a:lnTo>
                <a:lnTo>
                  <a:pt x="719" y="1094"/>
                </a:lnTo>
                <a:lnTo>
                  <a:pt x="719" y="1093"/>
                </a:lnTo>
                <a:lnTo>
                  <a:pt x="718" y="1093"/>
                </a:lnTo>
                <a:lnTo>
                  <a:pt x="716" y="1090"/>
                </a:lnTo>
                <a:lnTo>
                  <a:pt x="715" y="1089"/>
                </a:lnTo>
                <a:lnTo>
                  <a:pt x="715" y="1088"/>
                </a:lnTo>
                <a:lnTo>
                  <a:pt x="713" y="1088"/>
                </a:lnTo>
                <a:lnTo>
                  <a:pt x="713" y="1087"/>
                </a:lnTo>
                <a:lnTo>
                  <a:pt x="712" y="1087"/>
                </a:lnTo>
                <a:lnTo>
                  <a:pt x="712" y="1086"/>
                </a:lnTo>
                <a:lnTo>
                  <a:pt x="711" y="1086"/>
                </a:lnTo>
                <a:lnTo>
                  <a:pt x="710" y="1086"/>
                </a:lnTo>
                <a:lnTo>
                  <a:pt x="709" y="1087"/>
                </a:lnTo>
                <a:lnTo>
                  <a:pt x="708" y="1087"/>
                </a:lnTo>
                <a:lnTo>
                  <a:pt x="708" y="1088"/>
                </a:lnTo>
                <a:lnTo>
                  <a:pt x="706" y="1088"/>
                </a:lnTo>
                <a:lnTo>
                  <a:pt x="706" y="1089"/>
                </a:lnTo>
                <a:lnTo>
                  <a:pt x="705" y="1090"/>
                </a:lnTo>
                <a:lnTo>
                  <a:pt x="704" y="1090"/>
                </a:lnTo>
                <a:lnTo>
                  <a:pt x="703" y="1092"/>
                </a:lnTo>
                <a:lnTo>
                  <a:pt x="702" y="1094"/>
                </a:lnTo>
                <a:lnTo>
                  <a:pt x="700" y="1095"/>
                </a:lnTo>
                <a:lnTo>
                  <a:pt x="699" y="1095"/>
                </a:lnTo>
                <a:lnTo>
                  <a:pt x="699" y="1096"/>
                </a:lnTo>
                <a:lnTo>
                  <a:pt x="699" y="1097"/>
                </a:lnTo>
                <a:lnTo>
                  <a:pt x="698" y="1099"/>
                </a:lnTo>
                <a:lnTo>
                  <a:pt x="697" y="1099"/>
                </a:lnTo>
                <a:lnTo>
                  <a:pt x="696" y="1099"/>
                </a:lnTo>
                <a:lnTo>
                  <a:pt x="696" y="1100"/>
                </a:lnTo>
                <a:lnTo>
                  <a:pt x="694" y="1101"/>
                </a:lnTo>
                <a:lnTo>
                  <a:pt x="693" y="1101"/>
                </a:lnTo>
                <a:lnTo>
                  <a:pt x="692" y="1101"/>
                </a:lnTo>
                <a:lnTo>
                  <a:pt x="691" y="1100"/>
                </a:lnTo>
                <a:lnTo>
                  <a:pt x="690" y="1100"/>
                </a:lnTo>
                <a:lnTo>
                  <a:pt x="688" y="1100"/>
                </a:lnTo>
                <a:lnTo>
                  <a:pt x="688" y="1101"/>
                </a:lnTo>
                <a:lnTo>
                  <a:pt x="687" y="1101"/>
                </a:lnTo>
                <a:lnTo>
                  <a:pt x="686" y="1100"/>
                </a:lnTo>
                <a:lnTo>
                  <a:pt x="685" y="1100"/>
                </a:lnTo>
                <a:lnTo>
                  <a:pt x="684" y="1100"/>
                </a:lnTo>
                <a:lnTo>
                  <a:pt x="682" y="1100"/>
                </a:lnTo>
                <a:lnTo>
                  <a:pt x="681" y="1100"/>
                </a:lnTo>
                <a:lnTo>
                  <a:pt x="680" y="1100"/>
                </a:lnTo>
                <a:lnTo>
                  <a:pt x="679" y="1100"/>
                </a:lnTo>
                <a:lnTo>
                  <a:pt x="678" y="1100"/>
                </a:lnTo>
                <a:lnTo>
                  <a:pt x="677" y="1100"/>
                </a:lnTo>
                <a:lnTo>
                  <a:pt x="675" y="1100"/>
                </a:lnTo>
                <a:lnTo>
                  <a:pt x="674" y="1100"/>
                </a:lnTo>
                <a:lnTo>
                  <a:pt x="673" y="1100"/>
                </a:lnTo>
                <a:lnTo>
                  <a:pt x="673" y="1101"/>
                </a:lnTo>
                <a:lnTo>
                  <a:pt x="673" y="1102"/>
                </a:lnTo>
                <a:lnTo>
                  <a:pt x="672" y="1102"/>
                </a:lnTo>
                <a:lnTo>
                  <a:pt x="671" y="1103"/>
                </a:lnTo>
                <a:lnTo>
                  <a:pt x="669" y="1103"/>
                </a:lnTo>
                <a:lnTo>
                  <a:pt x="669" y="1102"/>
                </a:lnTo>
                <a:lnTo>
                  <a:pt x="669" y="1101"/>
                </a:lnTo>
                <a:lnTo>
                  <a:pt x="668" y="1101"/>
                </a:lnTo>
                <a:lnTo>
                  <a:pt x="667" y="1100"/>
                </a:lnTo>
                <a:lnTo>
                  <a:pt x="666" y="1100"/>
                </a:lnTo>
                <a:lnTo>
                  <a:pt x="666" y="1099"/>
                </a:lnTo>
                <a:lnTo>
                  <a:pt x="666" y="1097"/>
                </a:lnTo>
                <a:lnTo>
                  <a:pt x="666" y="1096"/>
                </a:lnTo>
                <a:lnTo>
                  <a:pt x="666" y="1095"/>
                </a:lnTo>
                <a:lnTo>
                  <a:pt x="665" y="1095"/>
                </a:lnTo>
                <a:lnTo>
                  <a:pt x="663" y="1094"/>
                </a:lnTo>
                <a:lnTo>
                  <a:pt x="663" y="1095"/>
                </a:lnTo>
                <a:lnTo>
                  <a:pt x="663" y="1096"/>
                </a:lnTo>
                <a:lnTo>
                  <a:pt x="665" y="1097"/>
                </a:lnTo>
                <a:lnTo>
                  <a:pt x="665" y="1099"/>
                </a:lnTo>
                <a:lnTo>
                  <a:pt x="663" y="1099"/>
                </a:lnTo>
                <a:lnTo>
                  <a:pt x="662" y="1099"/>
                </a:lnTo>
                <a:lnTo>
                  <a:pt x="662" y="1100"/>
                </a:lnTo>
                <a:lnTo>
                  <a:pt x="660" y="1100"/>
                </a:lnTo>
                <a:lnTo>
                  <a:pt x="660" y="1099"/>
                </a:lnTo>
                <a:lnTo>
                  <a:pt x="660" y="1097"/>
                </a:lnTo>
                <a:lnTo>
                  <a:pt x="660" y="1096"/>
                </a:lnTo>
                <a:lnTo>
                  <a:pt x="661" y="1096"/>
                </a:lnTo>
                <a:lnTo>
                  <a:pt x="662" y="1095"/>
                </a:lnTo>
                <a:lnTo>
                  <a:pt x="662" y="1094"/>
                </a:lnTo>
                <a:lnTo>
                  <a:pt x="663" y="1093"/>
                </a:lnTo>
                <a:lnTo>
                  <a:pt x="663" y="1092"/>
                </a:lnTo>
                <a:lnTo>
                  <a:pt x="663" y="1090"/>
                </a:lnTo>
                <a:lnTo>
                  <a:pt x="663" y="1089"/>
                </a:lnTo>
                <a:lnTo>
                  <a:pt x="665" y="1088"/>
                </a:lnTo>
                <a:lnTo>
                  <a:pt x="666" y="1088"/>
                </a:lnTo>
                <a:lnTo>
                  <a:pt x="666" y="1087"/>
                </a:lnTo>
                <a:lnTo>
                  <a:pt x="667" y="1087"/>
                </a:lnTo>
                <a:lnTo>
                  <a:pt x="667" y="1086"/>
                </a:lnTo>
                <a:lnTo>
                  <a:pt x="668" y="1086"/>
                </a:lnTo>
                <a:lnTo>
                  <a:pt x="668" y="1084"/>
                </a:lnTo>
                <a:lnTo>
                  <a:pt x="667" y="1084"/>
                </a:lnTo>
                <a:lnTo>
                  <a:pt x="667" y="1083"/>
                </a:lnTo>
                <a:lnTo>
                  <a:pt x="667" y="1082"/>
                </a:lnTo>
                <a:lnTo>
                  <a:pt x="668" y="1082"/>
                </a:lnTo>
                <a:lnTo>
                  <a:pt x="669" y="1081"/>
                </a:lnTo>
                <a:lnTo>
                  <a:pt x="669" y="1080"/>
                </a:lnTo>
                <a:lnTo>
                  <a:pt x="669" y="1078"/>
                </a:lnTo>
                <a:lnTo>
                  <a:pt x="669" y="1077"/>
                </a:lnTo>
                <a:lnTo>
                  <a:pt x="668" y="1076"/>
                </a:lnTo>
                <a:lnTo>
                  <a:pt x="668" y="1075"/>
                </a:lnTo>
                <a:lnTo>
                  <a:pt x="667" y="1075"/>
                </a:lnTo>
                <a:lnTo>
                  <a:pt x="667" y="1074"/>
                </a:lnTo>
                <a:lnTo>
                  <a:pt x="667" y="1072"/>
                </a:lnTo>
                <a:lnTo>
                  <a:pt x="667" y="1071"/>
                </a:lnTo>
                <a:lnTo>
                  <a:pt x="667" y="1070"/>
                </a:lnTo>
                <a:lnTo>
                  <a:pt x="666" y="1070"/>
                </a:lnTo>
                <a:lnTo>
                  <a:pt x="666" y="1069"/>
                </a:lnTo>
                <a:lnTo>
                  <a:pt x="667" y="1069"/>
                </a:lnTo>
                <a:lnTo>
                  <a:pt x="667" y="1068"/>
                </a:lnTo>
                <a:lnTo>
                  <a:pt x="668" y="1068"/>
                </a:lnTo>
                <a:lnTo>
                  <a:pt x="668" y="1067"/>
                </a:lnTo>
                <a:lnTo>
                  <a:pt x="669" y="1067"/>
                </a:lnTo>
                <a:lnTo>
                  <a:pt x="671" y="1065"/>
                </a:lnTo>
                <a:lnTo>
                  <a:pt x="671" y="1064"/>
                </a:lnTo>
                <a:lnTo>
                  <a:pt x="672" y="1064"/>
                </a:lnTo>
                <a:lnTo>
                  <a:pt x="673" y="1063"/>
                </a:lnTo>
                <a:lnTo>
                  <a:pt x="674" y="1063"/>
                </a:lnTo>
                <a:lnTo>
                  <a:pt x="674" y="1062"/>
                </a:lnTo>
                <a:lnTo>
                  <a:pt x="674" y="1061"/>
                </a:lnTo>
                <a:lnTo>
                  <a:pt x="677" y="1059"/>
                </a:lnTo>
                <a:lnTo>
                  <a:pt x="678" y="1059"/>
                </a:lnTo>
                <a:lnTo>
                  <a:pt x="678" y="1058"/>
                </a:lnTo>
                <a:lnTo>
                  <a:pt x="679" y="1058"/>
                </a:lnTo>
                <a:lnTo>
                  <a:pt x="679" y="1057"/>
                </a:lnTo>
                <a:lnTo>
                  <a:pt x="680" y="1057"/>
                </a:lnTo>
                <a:lnTo>
                  <a:pt x="681" y="1056"/>
                </a:lnTo>
                <a:lnTo>
                  <a:pt x="681" y="1055"/>
                </a:lnTo>
                <a:lnTo>
                  <a:pt x="681" y="1053"/>
                </a:lnTo>
                <a:lnTo>
                  <a:pt x="680" y="1053"/>
                </a:lnTo>
                <a:lnTo>
                  <a:pt x="681" y="1052"/>
                </a:lnTo>
                <a:lnTo>
                  <a:pt x="682" y="1051"/>
                </a:lnTo>
                <a:lnTo>
                  <a:pt x="682" y="1050"/>
                </a:lnTo>
                <a:lnTo>
                  <a:pt x="684" y="1049"/>
                </a:lnTo>
                <a:lnTo>
                  <a:pt x="682" y="1048"/>
                </a:lnTo>
                <a:lnTo>
                  <a:pt x="684" y="1048"/>
                </a:lnTo>
                <a:lnTo>
                  <a:pt x="684" y="1046"/>
                </a:lnTo>
                <a:lnTo>
                  <a:pt x="685" y="1045"/>
                </a:lnTo>
                <a:lnTo>
                  <a:pt x="685" y="1044"/>
                </a:lnTo>
                <a:lnTo>
                  <a:pt x="684" y="1044"/>
                </a:lnTo>
                <a:lnTo>
                  <a:pt x="684" y="1043"/>
                </a:lnTo>
                <a:lnTo>
                  <a:pt x="682" y="1043"/>
                </a:lnTo>
                <a:lnTo>
                  <a:pt x="682" y="1042"/>
                </a:lnTo>
                <a:lnTo>
                  <a:pt x="682" y="1040"/>
                </a:lnTo>
                <a:lnTo>
                  <a:pt x="681" y="1039"/>
                </a:lnTo>
                <a:lnTo>
                  <a:pt x="681" y="1038"/>
                </a:lnTo>
                <a:lnTo>
                  <a:pt x="681" y="1036"/>
                </a:lnTo>
                <a:lnTo>
                  <a:pt x="681" y="1034"/>
                </a:lnTo>
                <a:lnTo>
                  <a:pt x="681" y="1032"/>
                </a:lnTo>
                <a:lnTo>
                  <a:pt x="681" y="1031"/>
                </a:lnTo>
                <a:lnTo>
                  <a:pt x="680" y="1030"/>
                </a:lnTo>
                <a:lnTo>
                  <a:pt x="679" y="1027"/>
                </a:lnTo>
                <a:lnTo>
                  <a:pt x="678" y="1027"/>
                </a:lnTo>
                <a:lnTo>
                  <a:pt x="678" y="1026"/>
                </a:lnTo>
                <a:lnTo>
                  <a:pt x="678" y="1025"/>
                </a:lnTo>
                <a:lnTo>
                  <a:pt x="677" y="1025"/>
                </a:lnTo>
                <a:lnTo>
                  <a:pt x="675" y="1025"/>
                </a:lnTo>
                <a:lnTo>
                  <a:pt x="675" y="1024"/>
                </a:lnTo>
                <a:lnTo>
                  <a:pt x="674" y="1024"/>
                </a:lnTo>
                <a:lnTo>
                  <a:pt x="674" y="1023"/>
                </a:lnTo>
                <a:lnTo>
                  <a:pt x="674" y="1021"/>
                </a:lnTo>
                <a:lnTo>
                  <a:pt x="674" y="1020"/>
                </a:lnTo>
                <a:lnTo>
                  <a:pt x="674" y="1019"/>
                </a:lnTo>
                <a:lnTo>
                  <a:pt x="675" y="1019"/>
                </a:lnTo>
                <a:lnTo>
                  <a:pt x="677" y="1020"/>
                </a:lnTo>
                <a:lnTo>
                  <a:pt x="678" y="1020"/>
                </a:lnTo>
                <a:lnTo>
                  <a:pt x="679" y="1020"/>
                </a:lnTo>
                <a:lnTo>
                  <a:pt x="680" y="1020"/>
                </a:lnTo>
                <a:lnTo>
                  <a:pt x="681" y="1021"/>
                </a:lnTo>
                <a:lnTo>
                  <a:pt x="682" y="1021"/>
                </a:lnTo>
                <a:lnTo>
                  <a:pt x="684" y="1021"/>
                </a:lnTo>
                <a:lnTo>
                  <a:pt x="685" y="1021"/>
                </a:lnTo>
                <a:lnTo>
                  <a:pt x="685" y="1020"/>
                </a:lnTo>
                <a:lnTo>
                  <a:pt x="686" y="1020"/>
                </a:lnTo>
                <a:lnTo>
                  <a:pt x="686" y="1019"/>
                </a:lnTo>
                <a:lnTo>
                  <a:pt x="686" y="1018"/>
                </a:lnTo>
                <a:lnTo>
                  <a:pt x="686" y="1015"/>
                </a:lnTo>
                <a:lnTo>
                  <a:pt x="686" y="1014"/>
                </a:lnTo>
                <a:lnTo>
                  <a:pt x="686" y="1013"/>
                </a:lnTo>
                <a:lnTo>
                  <a:pt x="687" y="1013"/>
                </a:lnTo>
                <a:lnTo>
                  <a:pt x="688" y="1012"/>
                </a:lnTo>
                <a:lnTo>
                  <a:pt x="688" y="1011"/>
                </a:lnTo>
                <a:lnTo>
                  <a:pt x="688" y="1009"/>
                </a:lnTo>
                <a:lnTo>
                  <a:pt x="688" y="1008"/>
                </a:lnTo>
                <a:lnTo>
                  <a:pt x="688" y="1007"/>
                </a:lnTo>
                <a:lnTo>
                  <a:pt x="688" y="1006"/>
                </a:lnTo>
                <a:lnTo>
                  <a:pt x="688" y="1005"/>
                </a:lnTo>
                <a:lnTo>
                  <a:pt x="687" y="1002"/>
                </a:lnTo>
                <a:lnTo>
                  <a:pt x="686" y="1002"/>
                </a:lnTo>
                <a:lnTo>
                  <a:pt x="685" y="1001"/>
                </a:lnTo>
                <a:lnTo>
                  <a:pt x="684" y="1001"/>
                </a:lnTo>
                <a:lnTo>
                  <a:pt x="684" y="1000"/>
                </a:lnTo>
                <a:lnTo>
                  <a:pt x="684" y="999"/>
                </a:lnTo>
                <a:lnTo>
                  <a:pt x="682" y="999"/>
                </a:lnTo>
                <a:lnTo>
                  <a:pt x="682" y="998"/>
                </a:lnTo>
                <a:lnTo>
                  <a:pt x="681" y="998"/>
                </a:lnTo>
                <a:lnTo>
                  <a:pt x="681" y="996"/>
                </a:lnTo>
                <a:lnTo>
                  <a:pt x="680" y="994"/>
                </a:lnTo>
                <a:lnTo>
                  <a:pt x="680" y="993"/>
                </a:lnTo>
                <a:lnTo>
                  <a:pt x="679" y="993"/>
                </a:lnTo>
                <a:lnTo>
                  <a:pt x="679" y="992"/>
                </a:lnTo>
                <a:lnTo>
                  <a:pt x="678" y="992"/>
                </a:lnTo>
                <a:lnTo>
                  <a:pt x="677" y="990"/>
                </a:lnTo>
                <a:lnTo>
                  <a:pt x="677" y="989"/>
                </a:lnTo>
                <a:lnTo>
                  <a:pt x="677" y="988"/>
                </a:lnTo>
                <a:lnTo>
                  <a:pt x="677" y="987"/>
                </a:lnTo>
                <a:lnTo>
                  <a:pt x="677" y="986"/>
                </a:lnTo>
                <a:lnTo>
                  <a:pt x="675" y="986"/>
                </a:lnTo>
                <a:lnTo>
                  <a:pt x="675" y="984"/>
                </a:lnTo>
                <a:lnTo>
                  <a:pt x="677" y="984"/>
                </a:lnTo>
                <a:lnTo>
                  <a:pt x="678" y="984"/>
                </a:lnTo>
                <a:lnTo>
                  <a:pt x="679" y="983"/>
                </a:lnTo>
                <a:lnTo>
                  <a:pt x="680" y="983"/>
                </a:lnTo>
                <a:lnTo>
                  <a:pt x="681" y="983"/>
                </a:lnTo>
                <a:lnTo>
                  <a:pt x="682" y="983"/>
                </a:lnTo>
                <a:lnTo>
                  <a:pt x="682" y="982"/>
                </a:lnTo>
                <a:lnTo>
                  <a:pt x="684" y="981"/>
                </a:lnTo>
                <a:lnTo>
                  <a:pt x="685" y="981"/>
                </a:lnTo>
                <a:lnTo>
                  <a:pt x="686" y="981"/>
                </a:lnTo>
                <a:lnTo>
                  <a:pt x="687" y="981"/>
                </a:lnTo>
                <a:lnTo>
                  <a:pt x="687" y="980"/>
                </a:lnTo>
                <a:lnTo>
                  <a:pt x="687" y="978"/>
                </a:lnTo>
                <a:lnTo>
                  <a:pt x="687" y="977"/>
                </a:lnTo>
                <a:lnTo>
                  <a:pt x="687" y="976"/>
                </a:lnTo>
                <a:lnTo>
                  <a:pt x="686" y="976"/>
                </a:lnTo>
                <a:lnTo>
                  <a:pt x="686" y="975"/>
                </a:lnTo>
                <a:lnTo>
                  <a:pt x="685" y="975"/>
                </a:lnTo>
                <a:lnTo>
                  <a:pt x="684" y="974"/>
                </a:lnTo>
                <a:lnTo>
                  <a:pt x="682" y="973"/>
                </a:lnTo>
                <a:lnTo>
                  <a:pt x="681" y="973"/>
                </a:lnTo>
                <a:lnTo>
                  <a:pt x="681" y="971"/>
                </a:lnTo>
                <a:lnTo>
                  <a:pt x="680" y="970"/>
                </a:lnTo>
                <a:lnTo>
                  <a:pt x="681" y="969"/>
                </a:lnTo>
                <a:lnTo>
                  <a:pt x="681" y="968"/>
                </a:lnTo>
                <a:lnTo>
                  <a:pt x="680" y="968"/>
                </a:lnTo>
                <a:lnTo>
                  <a:pt x="680" y="967"/>
                </a:lnTo>
                <a:lnTo>
                  <a:pt x="679" y="967"/>
                </a:lnTo>
                <a:lnTo>
                  <a:pt x="679" y="965"/>
                </a:lnTo>
                <a:lnTo>
                  <a:pt x="678" y="965"/>
                </a:lnTo>
                <a:lnTo>
                  <a:pt x="677" y="965"/>
                </a:lnTo>
                <a:lnTo>
                  <a:pt x="675" y="965"/>
                </a:lnTo>
                <a:lnTo>
                  <a:pt x="674" y="964"/>
                </a:lnTo>
                <a:lnTo>
                  <a:pt x="673" y="964"/>
                </a:lnTo>
                <a:lnTo>
                  <a:pt x="672" y="963"/>
                </a:lnTo>
                <a:lnTo>
                  <a:pt x="671" y="962"/>
                </a:lnTo>
                <a:lnTo>
                  <a:pt x="669" y="961"/>
                </a:lnTo>
                <a:lnTo>
                  <a:pt x="668" y="961"/>
                </a:lnTo>
                <a:lnTo>
                  <a:pt x="668" y="959"/>
                </a:lnTo>
                <a:lnTo>
                  <a:pt x="667" y="959"/>
                </a:lnTo>
                <a:lnTo>
                  <a:pt x="666" y="957"/>
                </a:lnTo>
                <a:lnTo>
                  <a:pt x="666" y="956"/>
                </a:lnTo>
                <a:lnTo>
                  <a:pt x="666" y="955"/>
                </a:lnTo>
                <a:lnTo>
                  <a:pt x="667" y="953"/>
                </a:lnTo>
                <a:lnTo>
                  <a:pt x="666" y="953"/>
                </a:lnTo>
                <a:lnTo>
                  <a:pt x="666" y="952"/>
                </a:lnTo>
                <a:lnTo>
                  <a:pt x="665" y="952"/>
                </a:lnTo>
                <a:lnTo>
                  <a:pt x="665" y="951"/>
                </a:lnTo>
                <a:lnTo>
                  <a:pt x="663" y="951"/>
                </a:lnTo>
                <a:lnTo>
                  <a:pt x="662" y="950"/>
                </a:lnTo>
                <a:lnTo>
                  <a:pt x="660" y="950"/>
                </a:lnTo>
                <a:lnTo>
                  <a:pt x="659" y="950"/>
                </a:lnTo>
                <a:lnTo>
                  <a:pt x="657" y="951"/>
                </a:lnTo>
                <a:lnTo>
                  <a:pt x="656" y="950"/>
                </a:lnTo>
                <a:lnTo>
                  <a:pt x="656" y="949"/>
                </a:lnTo>
                <a:lnTo>
                  <a:pt x="655" y="949"/>
                </a:lnTo>
                <a:lnTo>
                  <a:pt x="655" y="948"/>
                </a:lnTo>
                <a:lnTo>
                  <a:pt x="655" y="949"/>
                </a:lnTo>
                <a:lnTo>
                  <a:pt x="654" y="949"/>
                </a:lnTo>
                <a:lnTo>
                  <a:pt x="653" y="949"/>
                </a:lnTo>
                <a:lnTo>
                  <a:pt x="652" y="948"/>
                </a:lnTo>
                <a:lnTo>
                  <a:pt x="652" y="949"/>
                </a:lnTo>
                <a:lnTo>
                  <a:pt x="650" y="949"/>
                </a:lnTo>
                <a:lnTo>
                  <a:pt x="649" y="948"/>
                </a:lnTo>
                <a:lnTo>
                  <a:pt x="648" y="949"/>
                </a:lnTo>
                <a:lnTo>
                  <a:pt x="647" y="949"/>
                </a:lnTo>
                <a:lnTo>
                  <a:pt x="646" y="949"/>
                </a:lnTo>
                <a:lnTo>
                  <a:pt x="644" y="949"/>
                </a:lnTo>
                <a:lnTo>
                  <a:pt x="643" y="949"/>
                </a:lnTo>
                <a:lnTo>
                  <a:pt x="642" y="949"/>
                </a:lnTo>
                <a:lnTo>
                  <a:pt x="641" y="949"/>
                </a:lnTo>
                <a:lnTo>
                  <a:pt x="640" y="949"/>
                </a:lnTo>
                <a:lnTo>
                  <a:pt x="640" y="948"/>
                </a:lnTo>
                <a:lnTo>
                  <a:pt x="640" y="946"/>
                </a:lnTo>
                <a:lnTo>
                  <a:pt x="638" y="946"/>
                </a:lnTo>
                <a:lnTo>
                  <a:pt x="638" y="945"/>
                </a:lnTo>
                <a:lnTo>
                  <a:pt x="637" y="945"/>
                </a:lnTo>
                <a:lnTo>
                  <a:pt x="636" y="944"/>
                </a:lnTo>
                <a:lnTo>
                  <a:pt x="634" y="944"/>
                </a:lnTo>
                <a:lnTo>
                  <a:pt x="634" y="943"/>
                </a:lnTo>
                <a:lnTo>
                  <a:pt x="635" y="943"/>
                </a:lnTo>
                <a:lnTo>
                  <a:pt x="635" y="942"/>
                </a:lnTo>
                <a:lnTo>
                  <a:pt x="636" y="942"/>
                </a:lnTo>
                <a:lnTo>
                  <a:pt x="635" y="942"/>
                </a:lnTo>
                <a:lnTo>
                  <a:pt x="635" y="939"/>
                </a:lnTo>
                <a:lnTo>
                  <a:pt x="635" y="937"/>
                </a:lnTo>
                <a:lnTo>
                  <a:pt x="634" y="937"/>
                </a:lnTo>
                <a:lnTo>
                  <a:pt x="634" y="936"/>
                </a:lnTo>
                <a:lnTo>
                  <a:pt x="634" y="934"/>
                </a:lnTo>
                <a:lnTo>
                  <a:pt x="632" y="934"/>
                </a:lnTo>
                <a:lnTo>
                  <a:pt x="631" y="934"/>
                </a:lnTo>
                <a:lnTo>
                  <a:pt x="630" y="934"/>
                </a:lnTo>
                <a:lnTo>
                  <a:pt x="630" y="936"/>
                </a:lnTo>
                <a:lnTo>
                  <a:pt x="629" y="936"/>
                </a:lnTo>
                <a:lnTo>
                  <a:pt x="628" y="936"/>
                </a:lnTo>
                <a:lnTo>
                  <a:pt x="627" y="936"/>
                </a:lnTo>
                <a:lnTo>
                  <a:pt x="625" y="936"/>
                </a:lnTo>
                <a:lnTo>
                  <a:pt x="624" y="937"/>
                </a:lnTo>
                <a:lnTo>
                  <a:pt x="623" y="937"/>
                </a:lnTo>
                <a:lnTo>
                  <a:pt x="622" y="937"/>
                </a:lnTo>
                <a:lnTo>
                  <a:pt x="621" y="937"/>
                </a:lnTo>
                <a:lnTo>
                  <a:pt x="619" y="938"/>
                </a:lnTo>
                <a:lnTo>
                  <a:pt x="619" y="939"/>
                </a:lnTo>
                <a:lnTo>
                  <a:pt x="618" y="939"/>
                </a:lnTo>
                <a:lnTo>
                  <a:pt x="618" y="940"/>
                </a:lnTo>
                <a:lnTo>
                  <a:pt x="617" y="940"/>
                </a:lnTo>
                <a:lnTo>
                  <a:pt x="616" y="940"/>
                </a:lnTo>
                <a:lnTo>
                  <a:pt x="615" y="940"/>
                </a:lnTo>
                <a:lnTo>
                  <a:pt x="613" y="940"/>
                </a:lnTo>
                <a:lnTo>
                  <a:pt x="612" y="940"/>
                </a:lnTo>
                <a:lnTo>
                  <a:pt x="611" y="940"/>
                </a:lnTo>
                <a:lnTo>
                  <a:pt x="611" y="939"/>
                </a:lnTo>
                <a:lnTo>
                  <a:pt x="610" y="939"/>
                </a:lnTo>
                <a:lnTo>
                  <a:pt x="610" y="938"/>
                </a:lnTo>
                <a:lnTo>
                  <a:pt x="609" y="938"/>
                </a:lnTo>
                <a:lnTo>
                  <a:pt x="607" y="939"/>
                </a:lnTo>
                <a:lnTo>
                  <a:pt x="606" y="938"/>
                </a:lnTo>
                <a:lnTo>
                  <a:pt x="605" y="937"/>
                </a:lnTo>
                <a:lnTo>
                  <a:pt x="604" y="937"/>
                </a:lnTo>
                <a:lnTo>
                  <a:pt x="604" y="936"/>
                </a:lnTo>
                <a:lnTo>
                  <a:pt x="603" y="934"/>
                </a:lnTo>
                <a:lnTo>
                  <a:pt x="603" y="933"/>
                </a:lnTo>
                <a:lnTo>
                  <a:pt x="603" y="932"/>
                </a:lnTo>
                <a:lnTo>
                  <a:pt x="602" y="932"/>
                </a:lnTo>
                <a:lnTo>
                  <a:pt x="600" y="932"/>
                </a:lnTo>
                <a:lnTo>
                  <a:pt x="600" y="931"/>
                </a:lnTo>
                <a:lnTo>
                  <a:pt x="599" y="931"/>
                </a:lnTo>
                <a:lnTo>
                  <a:pt x="598" y="931"/>
                </a:lnTo>
                <a:lnTo>
                  <a:pt x="598" y="930"/>
                </a:lnTo>
                <a:lnTo>
                  <a:pt x="597" y="930"/>
                </a:lnTo>
                <a:lnTo>
                  <a:pt x="597" y="928"/>
                </a:lnTo>
                <a:lnTo>
                  <a:pt x="596" y="928"/>
                </a:lnTo>
                <a:lnTo>
                  <a:pt x="594" y="926"/>
                </a:lnTo>
                <a:lnTo>
                  <a:pt x="594" y="925"/>
                </a:lnTo>
                <a:lnTo>
                  <a:pt x="596" y="924"/>
                </a:lnTo>
                <a:lnTo>
                  <a:pt x="597" y="923"/>
                </a:lnTo>
                <a:lnTo>
                  <a:pt x="598" y="923"/>
                </a:lnTo>
                <a:lnTo>
                  <a:pt x="598" y="921"/>
                </a:lnTo>
                <a:lnTo>
                  <a:pt x="600" y="919"/>
                </a:lnTo>
                <a:lnTo>
                  <a:pt x="602" y="919"/>
                </a:lnTo>
                <a:lnTo>
                  <a:pt x="602" y="918"/>
                </a:lnTo>
                <a:lnTo>
                  <a:pt x="603" y="918"/>
                </a:lnTo>
                <a:lnTo>
                  <a:pt x="603" y="917"/>
                </a:lnTo>
                <a:lnTo>
                  <a:pt x="604" y="915"/>
                </a:lnTo>
                <a:lnTo>
                  <a:pt x="604" y="914"/>
                </a:lnTo>
                <a:lnTo>
                  <a:pt x="605" y="914"/>
                </a:lnTo>
                <a:lnTo>
                  <a:pt x="606" y="912"/>
                </a:lnTo>
                <a:lnTo>
                  <a:pt x="607" y="912"/>
                </a:lnTo>
                <a:lnTo>
                  <a:pt x="607" y="911"/>
                </a:lnTo>
                <a:lnTo>
                  <a:pt x="607" y="909"/>
                </a:lnTo>
                <a:lnTo>
                  <a:pt x="609" y="909"/>
                </a:lnTo>
                <a:lnTo>
                  <a:pt x="609" y="908"/>
                </a:lnTo>
                <a:lnTo>
                  <a:pt x="610" y="908"/>
                </a:lnTo>
                <a:lnTo>
                  <a:pt x="610" y="909"/>
                </a:lnTo>
                <a:lnTo>
                  <a:pt x="611" y="909"/>
                </a:lnTo>
                <a:lnTo>
                  <a:pt x="611" y="908"/>
                </a:lnTo>
                <a:lnTo>
                  <a:pt x="611" y="907"/>
                </a:lnTo>
                <a:lnTo>
                  <a:pt x="612" y="907"/>
                </a:lnTo>
                <a:lnTo>
                  <a:pt x="612" y="906"/>
                </a:lnTo>
                <a:lnTo>
                  <a:pt x="612" y="905"/>
                </a:lnTo>
                <a:lnTo>
                  <a:pt x="611" y="905"/>
                </a:lnTo>
                <a:lnTo>
                  <a:pt x="610" y="905"/>
                </a:lnTo>
                <a:lnTo>
                  <a:pt x="610" y="903"/>
                </a:lnTo>
                <a:lnTo>
                  <a:pt x="609" y="903"/>
                </a:lnTo>
                <a:lnTo>
                  <a:pt x="606" y="903"/>
                </a:lnTo>
                <a:lnTo>
                  <a:pt x="605" y="903"/>
                </a:lnTo>
                <a:lnTo>
                  <a:pt x="604" y="902"/>
                </a:lnTo>
                <a:lnTo>
                  <a:pt x="604" y="901"/>
                </a:lnTo>
                <a:lnTo>
                  <a:pt x="604" y="900"/>
                </a:lnTo>
                <a:lnTo>
                  <a:pt x="604" y="899"/>
                </a:lnTo>
                <a:lnTo>
                  <a:pt x="604" y="898"/>
                </a:lnTo>
                <a:lnTo>
                  <a:pt x="603" y="896"/>
                </a:lnTo>
                <a:lnTo>
                  <a:pt x="603" y="895"/>
                </a:lnTo>
                <a:lnTo>
                  <a:pt x="603" y="893"/>
                </a:lnTo>
                <a:lnTo>
                  <a:pt x="604" y="892"/>
                </a:lnTo>
                <a:lnTo>
                  <a:pt x="605" y="890"/>
                </a:lnTo>
                <a:lnTo>
                  <a:pt x="605" y="889"/>
                </a:lnTo>
                <a:lnTo>
                  <a:pt x="604" y="888"/>
                </a:lnTo>
                <a:lnTo>
                  <a:pt x="604" y="887"/>
                </a:lnTo>
                <a:lnTo>
                  <a:pt x="603" y="887"/>
                </a:lnTo>
                <a:lnTo>
                  <a:pt x="600" y="887"/>
                </a:lnTo>
                <a:lnTo>
                  <a:pt x="599" y="888"/>
                </a:lnTo>
                <a:lnTo>
                  <a:pt x="598" y="888"/>
                </a:lnTo>
                <a:lnTo>
                  <a:pt x="598" y="887"/>
                </a:lnTo>
                <a:lnTo>
                  <a:pt x="598" y="886"/>
                </a:lnTo>
                <a:lnTo>
                  <a:pt x="597" y="886"/>
                </a:lnTo>
                <a:lnTo>
                  <a:pt x="596" y="884"/>
                </a:lnTo>
                <a:lnTo>
                  <a:pt x="594" y="884"/>
                </a:lnTo>
                <a:lnTo>
                  <a:pt x="593" y="883"/>
                </a:lnTo>
                <a:lnTo>
                  <a:pt x="592" y="882"/>
                </a:lnTo>
                <a:lnTo>
                  <a:pt x="591" y="882"/>
                </a:lnTo>
                <a:lnTo>
                  <a:pt x="588" y="881"/>
                </a:lnTo>
                <a:lnTo>
                  <a:pt x="587" y="881"/>
                </a:lnTo>
                <a:lnTo>
                  <a:pt x="588" y="881"/>
                </a:lnTo>
                <a:lnTo>
                  <a:pt x="587" y="881"/>
                </a:lnTo>
                <a:lnTo>
                  <a:pt x="586" y="881"/>
                </a:lnTo>
                <a:lnTo>
                  <a:pt x="585" y="880"/>
                </a:lnTo>
                <a:lnTo>
                  <a:pt x="585" y="878"/>
                </a:lnTo>
                <a:lnTo>
                  <a:pt x="584" y="878"/>
                </a:lnTo>
                <a:lnTo>
                  <a:pt x="584" y="877"/>
                </a:lnTo>
                <a:lnTo>
                  <a:pt x="582" y="877"/>
                </a:lnTo>
                <a:lnTo>
                  <a:pt x="581" y="877"/>
                </a:lnTo>
                <a:lnTo>
                  <a:pt x="581" y="876"/>
                </a:lnTo>
                <a:lnTo>
                  <a:pt x="580" y="876"/>
                </a:lnTo>
                <a:lnTo>
                  <a:pt x="579" y="875"/>
                </a:lnTo>
                <a:lnTo>
                  <a:pt x="579" y="876"/>
                </a:lnTo>
                <a:lnTo>
                  <a:pt x="578" y="876"/>
                </a:lnTo>
                <a:lnTo>
                  <a:pt x="578" y="877"/>
                </a:lnTo>
                <a:lnTo>
                  <a:pt x="578" y="878"/>
                </a:lnTo>
                <a:lnTo>
                  <a:pt x="577" y="878"/>
                </a:lnTo>
                <a:lnTo>
                  <a:pt x="575" y="878"/>
                </a:lnTo>
                <a:lnTo>
                  <a:pt x="574" y="878"/>
                </a:lnTo>
                <a:lnTo>
                  <a:pt x="574" y="877"/>
                </a:lnTo>
                <a:lnTo>
                  <a:pt x="573" y="877"/>
                </a:lnTo>
                <a:lnTo>
                  <a:pt x="572" y="877"/>
                </a:lnTo>
                <a:lnTo>
                  <a:pt x="571" y="877"/>
                </a:lnTo>
                <a:lnTo>
                  <a:pt x="569" y="877"/>
                </a:lnTo>
                <a:lnTo>
                  <a:pt x="568" y="877"/>
                </a:lnTo>
                <a:lnTo>
                  <a:pt x="567" y="876"/>
                </a:lnTo>
                <a:lnTo>
                  <a:pt x="566" y="875"/>
                </a:lnTo>
                <a:lnTo>
                  <a:pt x="566" y="874"/>
                </a:lnTo>
                <a:lnTo>
                  <a:pt x="566" y="871"/>
                </a:lnTo>
                <a:lnTo>
                  <a:pt x="565" y="871"/>
                </a:lnTo>
                <a:lnTo>
                  <a:pt x="563" y="871"/>
                </a:lnTo>
                <a:lnTo>
                  <a:pt x="563" y="873"/>
                </a:lnTo>
                <a:lnTo>
                  <a:pt x="562" y="874"/>
                </a:lnTo>
                <a:lnTo>
                  <a:pt x="560" y="874"/>
                </a:lnTo>
                <a:lnTo>
                  <a:pt x="560" y="875"/>
                </a:lnTo>
                <a:lnTo>
                  <a:pt x="559" y="875"/>
                </a:lnTo>
                <a:lnTo>
                  <a:pt x="557" y="875"/>
                </a:lnTo>
                <a:lnTo>
                  <a:pt x="556" y="875"/>
                </a:lnTo>
                <a:lnTo>
                  <a:pt x="555" y="875"/>
                </a:lnTo>
                <a:lnTo>
                  <a:pt x="555" y="876"/>
                </a:lnTo>
                <a:lnTo>
                  <a:pt x="554" y="876"/>
                </a:lnTo>
                <a:lnTo>
                  <a:pt x="552" y="875"/>
                </a:lnTo>
                <a:lnTo>
                  <a:pt x="552" y="874"/>
                </a:lnTo>
                <a:lnTo>
                  <a:pt x="550" y="874"/>
                </a:lnTo>
                <a:lnTo>
                  <a:pt x="549" y="874"/>
                </a:lnTo>
                <a:lnTo>
                  <a:pt x="549" y="873"/>
                </a:lnTo>
                <a:lnTo>
                  <a:pt x="548" y="873"/>
                </a:lnTo>
                <a:lnTo>
                  <a:pt x="547" y="873"/>
                </a:lnTo>
                <a:lnTo>
                  <a:pt x="547" y="871"/>
                </a:lnTo>
                <a:lnTo>
                  <a:pt x="547" y="873"/>
                </a:lnTo>
                <a:lnTo>
                  <a:pt x="547" y="874"/>
                </a:lnTo>
                <a:lnTo>
                  <a:pt x="546" y="874"/>
                </a:lnTo>
                <a:lnTo>
                  <a:pt x="546" y="875"/>
                </a:lnTo>
                <a:lnTo>
                  <a:pt x="544" y="875"/>
                </a:lnTo>
                <a:lnTo>
                  <a:pt x="544" y="874"/>
                </a:lnTo>
                <a:lnTo>
                  <a:pt x="544" y="873"/>
                </a:lnTo>
                <a:lnTo>
                  <a:pt x="544" y="871"/>
                </a:lnTo>
                <a:lnTo>
                  <a:pt x="544" y="870"/>
                </a:lnTo>
                <a:lnTo>
                  <a:pt x="543" y="870"/>
                </a:lnTo>
                <a:lnTo>
                  <a:pt x="543" y="869"/>
                </a:lnTo>
                <a:lnTo>
                  <a:pt x="542" y="869"/>
                </a:lnTo>
                <a:lnTo>
                  <a:pt x="541" y="868"/>
                </a:lnTo>
                <a:lnTo>
                  <a:pt x="540" y="867"/>
                </a:lnTo>
                <a:lnTo>
                  <a:pt x="538" y="867"/>
                </a:lnTo>
                <a:lnTo>
                  <a:pt x="537" y="865"/>
                </a:lnTo>
                <a:lnTo>
                  <a:pt x="536" y="864"/>
                </a:lnTo>
                <a:lnTo>
                  <a:pt x="535" y="864"/>
                </a:lnTo>
                <a:lnTo>
                  <a:pt x="535" y="863"/>
                </a:lnTo>
                <a:lnTo>
                  <a:pt x="534" y="863"/>
                </a:lnTo>
                <a:lnTo>
                  <a:pt x="532" y="863"/>
                </a:lnTo>
                <a:lnTo>
                  <a:pt x="532" y="862"/>
                </a:lnTo>
                <a:lnTo>
                  <a:pt x="531" y="861"/>
                </a:lnTo>
                <a:lnTo>
                  <a:pt x="530" y="862"/>
                </a:lnTo>
                <a:lnTo>
                  <a:pt x="530" y="863"/>
                </a:lnTo>
                <a:lnTo>
                  <a:pt x="529" y="864"/>
                </a:lnTo>
                <a:lnTo>
                  <a:pt x="528" y="865"/>
                </a:lnTo>
                <a:lnTo>
                  <a:pt x="527" y="865"/>
                </a:lnTo>
                <a:lnTo>
                  <a:pt x="525" y="865"/>
                </a:lnTo>
                <a:lnTo>
                  <a:pt x="524" y="865"/>
                </a:lnTo>
                <a:lnTo>
                  <a:pt x="523" y="865"/>
                </a:lnTo>
                <a:lnTo>
                  <a:pt x="523" y="867"/>
                </a:lnTo>
                <a:lnTo>
                  <a:pt x="522" y="867"/>
                </a:lnTo>
                <a:lnTo>
                  <a:pt x="522" y="868"/>
                </a:lnTo>
                <a:lnTo>
                  <a:pt x="522" y="867"/>
                </a:lnTo>
                <a:lnTo>
                  <a:pt x="521" y="867"/>
                </a:lnTo>
                <a:lnTo>
                  <a:pt x="521" y="865"/>
                </a:lnTo>
                <a:lnTo>
                  <a:pt x="519" y="864"/>
                </a:lnTo>
                <a:lnTo>
                  <a:pt x="518" y="864"/>
                </a:lnTo>
                <a:lnTo>
                  <a:pt x="518" y="863"/>
                </a:lnTo>
                <a:lnTo>
                  <a:pt x="517" y="863"/>
                </a:lnTo>
                <a:lnTo>
                  <a:pt x="517" y="862"/>
                </a:lnTo>
                <a:lnTo>
                  <a:pt x="516" y="862"/>
                </a:lnTo>
                <a:lnTo>
                  <a:pt x="515" y="862"/>
                </a:lnTo>
                <a:lnTo>
                  <a:pt x="513" y="862"/>
                </a:lnTo>
                <a:lnTo>
                  <a:pt x="512" y="862"/>
                </a:lnTo>
                <a:lnTo>
                  <a:pt x="512" y="861"/>
                </a:lnTo>
                <a:lnTo>
                  <a:pt x="512" y="859"/>
                </a:lnTo>
                <a:lnTo>
                  <a:pt x="511" y="858"/>
                </a:lnTo>
                <a:lnTo>
                  <a:pt x="510" y="858"/>
                </a:lnTo>
                <a:lnTo>
                  <a:pt x="509" y="858"/>
                </a:lnTo>
                <a:lnTo>
                  <a:pt x="507" y="857"/>
                </a:lnTo>
                <a:lnTo>
                  <a:pt x="507" y="858"/>
                </a:lnTo>
                <a:lnTo>
                  <a:pt x="506" y="858"/>
                </a:lnTo>
                <a:lnTo>
                  <a:pt x="506" y="859"/>
                </a:lnTo>
                <a:lnTo>
                  <a:pt x="506" y="861"/>
                </a:lnTo>
                <a:lnTo>
                  <a:pt x="505" y="861"/>
                </a:lnTo>
                <a:lnTo>
                  <a:pt x="504" y="862"/>
                </a:lnTo>
                <a:lnTo>
                  <a:pt x="503" y="862"/>
                </a:lnTo>
                <a:lnTo>
                  <a:pt x="503" y="861"/>
                </a:lnTo>
                <a:lnTo>
                  <a:pt x="502" y="861"/>
                </a:lnTo>
                <a:lnTo>
                  <a:pt x="500" y="859"/>
                </a:lnTo>
                <a:lnTo>
                  <a:pt x="500" y="858"/>
                </a:lnTo>
                <a:lnTo>
                  <a:pt x="500" y="857"/>
                </a:lnTo>
                <a:lnTo>
                  <a:pt x="499" y="857"/>
                </a:lnTo>
                <a:lnTo>
                  <a:pt x="499" y="856"/>
                </a:lnTo>
                <a:lnTo>
                  <a:pt x="499" y="855"/>
                </a:lnTo>
                <a:lnTo>
                  <a:pt x="498" y="854"/>
                </a:lnTo>
                <a:lnTo>
                  <a:pt x="498" y="851"/>
                </a:lnTo>
                <a:lnTo>
                  <a:pt x="497" y="851"/>
                </a:lnTo>
                <a:lnTo>
                  <a:pt x="496" y="850"/>
                </a:lnTo>
                <a:lnTo>
                  <a:pt x="496" y="851"/>
                </a:lnTo>
                <a:lnTo>
                  <a:pt x="494" y="851"/>
                </a:lnTo>
                <a:lnTo>
                  <a:pt x="493" y="850"/>
                </a:lnTo>
                <a:lnTo>
                  <a:pt x="492" y="850"/>
                </a:lnTo>
                <a:lnTo>
                  <a:pt x="491" y="850"/>
                </a:lnTo>
                <a:lnTo>
                  <a:pt x="491" y="851"/>
                </a:lnTo>
                <a:lnTo>
                  <a:pt x="492" y="851"/>
                </a:lnTo>
                <a:lnTo>
                  <a:pt x="491" y="851"/>
                </a:lnTo>
                <a:lnTo>
                  <a:pt x="491" y="852"/>
                </a:lnTo>
                <a:lnTo>
                  <a:pt x="490" y="852"/>
                </a:lnTo>
                <a:lnTo>
                  <a:pt x="488" y="852"/>
                </a:lnTo>
                <a:lnTo>
                  <a:pt x="488" y="854"/>
                </a:lnTo>
                <a:lnTo>
                  <a:pt x="487" y="854"/>
                </a:lnTo>
                <a:lnTo>
                  <a:pt x="486" y="854"/>
                </a:lnTo>
                <a:lnTo>
                  <a:pt x="486" y="852"/>
                </a:lnTo>
                <a:lnTo>
                  <a:pt x="485" y="852"/>
                </a:lnTo>
                <a:lnTo>
                  <a:pt x="484" y="852"/>
                </a:lnTo>
                <a:lnTo>
                  <a:pt x="482" y="852"/>
                </a:lnTo>
                <a:lnTo>
                  <a:pt x="481" y="852"/>
                </a:lnTo>
                <a:lnTo>
                  <a:pt x="481" y="854"/>
                </a:lnTo>
                <a:lnTo>
                  <a:pt x="480" y="854"/>
                </a:lnTo>
                <a:lnTo>
                  <a:pt x="480" y="855"/>
                </a:lnTo>
                <a:lnTo>
                  <a:pt x="479" y="855"/>
                </a:lnTo>
                <a:lnTo>
                  <a:pt x="479" y="856"/>
                </a:lnTo>
                <a:lnTo>
                  <a:pt x="478" y="856"/>
                </a:lnTo>
                <a:lnTo>
                  <a:pt x="477" y="856"/>
                </a:lnTo>
                <a:lnTo>
                  <a:pt x="477" y="855"/>
                </a:lnTo>
                <a:lnTo>
                  <a:pt x="475" y="854"/>
                </a:lnTo>
                <a:lnTo>
                  <a:pt x="475" y="852"/>
                </a:lnTo>
                <a:lnTo>
                  <a:pt x="474" y="851"/>
                </a:lnTo>
                <a:lnTo>
                  <a:pt x="473" y="852"/>
                </a:lnTo>
                <a:lnTo>
                  <a:pt x="472" y="854"/>
                </a:lnTo>
                <a:lnTo>
                  <a:pt x="472" y="855"/>
                </a:lnTo>
                <a:lnTo>
                  <a:pt x="472" y="856"/>
                </a:lnTo>
                <a:lnTo>
                  <a:pt x="471" y="856"/>
                </a:lnTo>
                <a:lnTo>
                  <a:pt x="471" y="857"/>
                </a:lnTo>
                <a:lnTo>
                  <a:pt x="471" y="858"/>
                </a:lnTo>
                <a:lnTo>
                  <a:pt x="471" y="859"/>
                </a:lnTo>
                <a:lnTo>
                  <a:pt x="469" y="861"/>
                </a:lnTo>
                <a:lnTo>
                  <a:pt x="471" y="861"/>
                </a:lnTo>
                <a:lnTo>
                  <a:pt x="471" y="862"/>
                </a:lnTo>
                <a:lnTo>
                  <a:pt x="469" y="863"/>
                </a:lnTo>
                <a:lnTo>
                  <a:pt x="468" y="863"/>
                </a:lnTo>
                <a:lnTo>
                  <a:pt x="467" y="863"/>
                </a:lnTo>
                <a:lnTo>
                  <a:pt x="465" y="863"/>
                </a:lnTo>
                <a:lnTo>
                  <a:pt x="465" y="864"/>
                </a:lnTo>
                <a:lnTo>
                  <a:pt x="463" y="863"/>
                </a:lnTo>
                <a:lnTo>
                  <a:pt x="462" y="863"/>
                </a:lnTo>
                <a:lnTo>
                  <a:pt x="461" y="862"/>
                </a:lnTo>
                <a:lnTo>
                  <a:pt x="461" y="863"/>
                </a:lnTo>
                <a:lnTo>
                  <a:pt x="460" y="863"/>
                </a:lnTo>
                <a:lnTo>
                  <a:pt x="460" y="862"/>
                </a:lnTo>
                <a:lnTo>
                  <a:pt x="459" y="862"/>
                </a:lnTo>
                <a:lnTo>
                  <a:pt x="457" y="863"/>
                </a:lnTo>
                <a:lnTo>
                  <a:pt x="457" y="862"/>
                </a:lnTo>
                <a:lnTo>
                  <a:pt x="456" y="862"/>
                </a:lnTo>
                <a:lnTo>
                  <a:pt x="456" y="863"/>
                </a:lnTo>
                <a:lnTo>
                  <a:pt x="455" y="862"/>
                </a:lnTo>
                <a:lnTo>
                  <a:pt x="457" y="861"/>
                </a:lnTo>
                <a:lnTo>
                  <a:pt x="456" y="861"/>
                </a:lnTo>
                <a:lnTo>
                  <a:pt x="456" y="859"/>
                </a:lnTo>
                <a:lnTo>
                  <a:pt x="455" y="858"/>
                </a:lnTo>
                <a:lnTo>
                  <a:pt x="455" y="857"/>
                </a:lnTo>
                <a:lnTo>
                  <a:pt x="455" y="856"/>
                </a:lnTo>
                <a:lnTo>
                  <a:pt x="454" y="855"/>
                </a:lnTo>
                <a:lnTo>
                  <a:pt x="454" y="854"/>
                </a:lnTo>
                <a:lnTo>
                  <a:pt x="453" y="852"/>
                </a:lnTo>
                <a:lnTo>
                  <a:pt x="451" y="852"/>
                </a:lnTo>
                <a:lnTo>
                  <a:pt x="450" y="852"/>
                </a:lnTo>
                <a:lnTo>
                  <a:pt x="449" y="852"/>
                </a:lnTo>
                <a:lnTo>
                  <a:pt x="449" y="851"/>
                </a:lnTo>
                <a:lnTo>
                  <a:pt x="448" y="851"/>
                </a:lnTo>
                <a:lnTo>
                  <a:pt x="447" y="851"/>
                </a:lnTo>
                <a:lnTo>
                  <a:pt x="446" y="851"/>
                </a:lnTo>
                <a:lnTo>
                  <a:pt x="446" y="852"/>
                </a:lnTo>
                <a:lnTo>
                  <a:pt x="444" y="852"/>
                </a:lnTo>
                <a:lnTo>
                  <a:pt x="444" y="854"/>
                </a:lnTo>
                <a:lnTo>
                  <a:pt x="443" y="854"/>
                </a:lnTo>
                <a:lnTo>
                  <a:pt x="443" y="852"/>
                </a:lnTo>
                <a:lnTo>
                  <a:pt x="442" y="852"/>
                </a:lnTo>
                <a:lnTo>
                  <a:pt x="442" y="851"/>
                </a:lnTo>
                <a:lnTo>
                  <a:pt x="442" y="850"/>
                </a:lnTo>
                <a:lnTo>
                  <a:pt x="442" y="849"/>
                </a:lnTo>
                <a:lnTo>
                  <a:pt x="441" y="849"/>
                </a:lnTo>
                <a:lnTo>
                  <a:pt x="440" y="849"/>
                </a:lnTo>
                <a:lnTo>
                  <a:pt x="438" y="849"/>
                </a:lnTo>
                <a:lnTo>
                  <a:pt x="438" y="848"/>
                </a:lnTo>
                <a:lnTo>
                  <a:pt x="437" y="848"/>
                </a:lnTo>
                <a:lnTo>
                  <a:pt x="436" y="849"/>
                </a:lnTo>
                <a:lnTo>
                  <a:pt x="435" y="849"/>
                </a:lnTo>
                <a:lnTo>
                  <a:pt x="434" y="849"/>
                </a:lnTo>
                <a:lnTo>
                  <a:pt x="434" y="850"/>
                </a:lnTo>
                <a:lnTo>
                  <a:pt x="432" y="850"/>
                </a:lnTo>
                <a:lnTo>
                  <a:pt x="432" y="851"/>
                </a:lnTo>
                <a:lnTo>
                  <a:pt x="431" y="850"/>
                </a:lnTo>
                <a:lnTo>
                  <a:pt x="431" y="849"/>
                </a:lnTo>
                <a:lnTo>
                  <a:pt x="430" y="849"/>
                </a:lnTo>
                <a:lnTo>
                  <a:pt x="429" y="849"/>
                </a:lnTo>
                <a:lnTo>
                  <a:pt x="430" y="850"/>
                </a:lnTo>
                <a:lnTo>
                  <a:pt x="430" y="851"/>
                </a:lnTo>
                <a:lnTo>
                  <a:pt x="429" y="851"/>
                </a:lnTo>
                <a:lnTo>
                  <a:pt x="428" y="852"/>
                </a:lnTo>
                <a:lnTo>
                  <a:pt x="426" y="852"/>
                </a:lnTo>
                <a:lnTo>
                  <a:pt x="426" y="851"/>
                </a:lnTo>
                <a:lnTo>
                  <a:pt x="425" y="850"/>
                </a:lnTo>
                <a:lnTo>
                  <a:pt x="426" y="849"/>
                </a:lnTo>
                <a:lnTo>
                  <a:pt x="426" y="848"/>
                </a:lnTo>
                <a:lnTo>
                  <a:pt x="428" y="848"/>
                </a:lnTo>
                <a:lnTo>
                  <a:pt x="428" y="846"/>
                </a:lnTo>
                <a:lnTo>
                  <a:pt x="426" y="846"/>
                </a:lnTo>
                <a:lnTo>
                  <a:pt x="425" y="845"/>
                </a:lnTo>
                <a:lnTo>
                  <a:pt x="425" y="846"/>
                </a:lnTo>
                <a:lnTo>
                  <a:pt x="425" y="848"/>
                </a:lnTo>
                <a:lnTo>
                  <a:pt x="424" y="848"/>
                </a:lnTo>
                <a:lnTo>
                  <a:pt x="424" y="846"/>
                </a:lnTo>
                <a:lnTo>
                  <a:pt x="423" y="845"/>
                </a:lnTo>
                <a:lnTo>
                  <a:pt x="422" y="846"/>
                </a:lnTo>
                <a:lnTo>
                  <a:pt x="422" y="848"/>
                </a:lnTo>
                <a:lnTo>
                  <a:pt x="423" y="848"/>
                </a:lnTo>
                <a:lnTo>
                  <a:pt x="423" y="849"/>
                </a:lnTo>
                <a:lnTo>
                  <a:pt x="421" y="850"/>
                </a:lnTo>
                <a:lnTo>
                  <a:pt x="419" y="850"/>
                </a:lnTo>
                <a:lnTo>
                  <a:pt x="418" y="850"/>
                </a:lnTo>
                <a:lnTo>
                  <a:pt x="417" y="850"/>
                </a:lnTo>
                <a:lnTo>
                  <a:pt x="418" y="850"/>
                </a:lnTo>
                <a:lnTo>
                  <a:pt x="417" y="849"/>
                </a:lnTo>
                <a:lnTo>
                  <a:pt x="417" y="848"/>
                </a:lnTo>
                <a:lnTo>
                  <a:pt x="416" y="848"/>
                </a:lnTo>
                <a:lnTo>
                  <a:pt x="413" y="848"/>
                </a:lnTo>
                <a:lnTo>
                  <a:pt x="413" y="846"/>
                </a:lnTo>
                <a:lnTo>
                  <a:pt x="412" y="846"/>
                </a:lnTo>
                <a:lnTo>
                  <a:pt x="411" y="846"/>
                </a:lnTo>
                <a:lnTo>
                  <a:pt x="411" y="845"/>
                </a:lnTo>
                <a:lnTo>
                  <a:pt x="410" y="845"/>
                </a:lnTo>
                <a:lnTo>
                  <a:pt x="410" y="844"/>
                </a:lnTo>
                <a:lnTo>
                  <a:pt x="409" y="844"/>
                </a:lnTo>
                <a:lnTo>
                  <a:pt x="409" y="843"/>
                </a:lnTo>
                <a:lnTo>
                  <a:pt x="405" y="840"/>
                </a:lnTo>
                <a:lnTo>
                  <a:pt x="404" y="840"/>
                </a:lnTo>
                <a:lnTo>
                  <a:pt x="394" y="834"/>
                </a:lnTo>
                <a:lnTo>
                  <a:pt x="391" y="832"/>
                </a:lnTo>
                <a:lnTo>
                  <a:pt x="390" y="832"/>
                </a:lnTo>
                <a:lnTo>
                  <a:pt x="387" y="831"/>
                </a:lnTo>
                <a:lnTo>
                  <a:pt x="387" y="830"/>
                </a:lnTo>
                <a:lnTo>
                  <a:pt x="385" y="829"/>
                </a:lnTo>
                <a:lnTo>
                  <a:pt x="384" y="829"/>
                </a:lnTo>
                <a:lnTo>
                  <a:pt x="382" y="827"/>
                </a:lnTo>
                <a:lnTo>
                  <a:pt x="381" y="827"/>
                </a:lnTo>
                <a:lnTo>
                  <a:pt x="380" y="826"/>
                </a:lnTo>
                <a:lnTo>
                  <a:pt x="379" y="826"/>
                </a:lnTo>
                <a:lnTo>
                  <a:pt x="378" y="825"/>
                </a:lnTo>
                <a:lnTo>
                  <a:pt x="376" y="824"/>
                </a:lnTo>
                <a:lnTo>
                  <a:pt x="372" y="821"/>
                </a:lnTo>
                <a:lnTo>
                  <a:pt x="369" y="820"/>
                </a:lnTo>
                <a:lnTo>
                  <a:pt x="365" y="818"/>
                </a:lnTo>
                <a:lnTo>
                  <a:pt x="365" y="817"/>
                </a:lnTo>
                <a:lnTo>
                  <a:pt x="363" y="817"/>
                </a:lnTo>
                <a:lnTo>
                  <a:pt x="362" y="815"/>
                </a:lnTo>
                <a:lnTo>
                  <a:pt x="355" y="812"/>
                </a:lnTo>
                <a:lnTo>
                  <a:pt x="354" y="811"/>
                </a:lnTo>
                <a:lnTo>
                  <a:pt x="353" y="811"/>
                </a:lnTo>
                <a:lnTo>
                  <a:pt x="353" y="809"/>
                </a:lnTo>
                <a:lnTo>
                  <a:pt x="351" y="809"/>
                </a:lnTo>
                <a:lnTo>
                  <a:pt x="349" y="808"/>
                </a:lnTo>
                <a:lnTo>
                  <a:pt x="348" y="807"/>
                </a:lnTo>
                <a:lnTo>
                  <a:pt x="346" y="806"/>
                </a:lnTo>
                <a:lnTo>
                  <a:pt x="344" y="806"/>
                </a:lnTo>
                <a:lnTo>
                  <a:pt x="343" y="806"/>
                </a:lnTo>
                <a:lnTo>
                  <a:pt x="343" y="805"/>
                </a:lnTo>
                <a:lnTo>
                  <a:pt x="342" y="805"/>
                </a:lnTo>
                <a:lnTo>
                  <a:pt x="341" y="805"/>
                </a:lnTo>
                <a:lnTo>
                  <a:pt x="340" y="805"/>
                </a:lnTo>
                <a:lnTo>
                  <a:pt x="337" y="804"/>
                </a:lnTo>
                <a:lnTo>
                  <a:pt x="334" y="802"/>
                </a:lnTo>
                <a:lnTo>
                  <a:pt x="331" y="802"/>
                </a:lnTo>
                <a:lnTo>
                  <a:pt x="329" y="801"/>
                </a:lnTo>
                <a:lnTo>
                  <a:pt x="328" y="801"/>
                </a:lnTo>
                <a:lnTo>
                  <a:pt x="326" y="801"/>
                </a:lnTo>
                <a:lnTo>
                  <a:pt x="324" y="800"/>
                </a:lnTo>
                <a:lnTo>
                  <a:pt x="323" y="800"/>
                </a:lnTo>
                <a:lnTo>
                  <a:pt x="322" y="800"/>
                </a:lnTo>
                <a:lnTo>
                  <a:pt x="321" y="799"/>
                </a:lnTo>
                <a:lnTo>
                  <a:pt x="319" y="799"/>
                </a:lnTo>
                <a:lnTo>
                  <a:pt x="318" y="799"/>
                </a:lnTo>
                <a:lnTo>
                  <a:pt x="317" y="799"/>
                </a:lnTo>
                <a:lnTo>
                  <a:pt x="317" y="798"/>
                </a:lnTo>
                <a:lnTo>
                  <a:pt x="316" y="798"/>
                </a:lnTo>
                <a:lnTo>
                  <a:pt x="315" y="798"/>
                </a:lnTo>
                <a:lnTo>
                  <a:pt x="313" y="796"/>
                </a:lnTo>
                <a:lnTo>
                  <a:pt x="312" y="796"/>
                </a:lnTo>
                <a:lnTo>
                  <a:pt x="307" y="795"/>
                </a:lnTo>
                <a:lnTo>
                  <a:pt x="306" y="795"/>
                </a:lnTo>
                <a:lnTo>
                  <a:pt x="305" y="795"/>
                </a:lnTo>
                <a:lnTo>
                  <a:pt x="305" y="794"/>
                </a:lnTo>
                <a:lnTo>
                  <a:pt x="304" y="794"/>
                </a:lnTo>
                <a:lnTo>
                  <a:pt x="297" y="793"/>
                </a:lnTo>
                <a:lnTo>
                  <a:pt x="296" y="792"/>
                </a:lnTo>
                <a:lnTo>
                  <a:pt x="293" y="792"/>
                </a:lnTo>
                <a:lnTo>
                  <a:pt x="288" y="790"/>
                </a:lnTo>
                <a:lnTo>
                  <a:pt x="284" y="788"/>
                </a:lnTo>
                <a:lnTo>
                  <a:pt x="281" y="788"/>
                </a:lnTo>
                <a:lnTo>
                  <a:pt x="279" y="788"/>
                </a:lnTo>
                <a:lnTo>
                  <a:pt x="272" y="786"/>
                </a:lnTo>
                <a:lnTo>
                  <a:pt x="269" y="784"/>
                </a:lnTo>
                <a:lnTo>
                  <a:pt x="267" y="784"/>
                </a:lnTo>
                <a:lnTo>
                  <a:pt x="266" y="784"/>
                </a:lnTo>
                <a:lnTo>
                  <a:pt x="266" y="783"/>
                </a:lnTo>
                <a:lnTo>
                  <a:pt x="265" y="783"/>
                </a:lnTo>
                <a:lnTo>
                  <a:pt x="263" y="783"/>
                </a:lnTo>
                <a:lnTo>
                  <a:pt x="259" y="782"/>
                </a:lnTo>
                <a:lnTo>
                  <a:pt x="257" y="782"/>
                </a:lnTo>
                <a:lnTo>
                  <a:pt x="256" y="781"/>
                </a:lnTo>
                <a:lnTo>
                  <a:pt x="255" y="781"/>
                </a:lnTo>
                <a:lnTo>
                  <a:pt x="254" y="781"/>
                </a:lnTo>
                <a:lnTo>
                  <a:pt x="253" y="780"/>
                </a:lnTo>
                <a:lnTo>
                  <a:pt x="250" y="780"/>
                </a:lnTo>
                <a:lnTo>
                  <a:pt x="249" y="779"/>
                </a:lnTo>
                <a:lnTo>
                  <a:pt x="247" y="779"/>
                </a:lnTo>
                <a:lnTo>
                  <a:pt x="246" y="779"/>
                </a:lnTo>
                <a:lnTo>
                  <a:pt x="244" y="777"/>
                </a:lnTo>
                <a:lnTo>
                  <a:pt x="243" y="777"/>
                </a:lnTo>
                <a:lnTo>
                  <a:pt x="242" y="777"/>
                </a:lnTo>
                <a:lnTo>
                  <a:pt x="241" y="776"/>
                </a:lnTo>
                <a:lnTo>
                  <a:pt x="240" y="776"/>
                </a:lnTo>
                <a:lnTo>
                  <a:pt x="238" y="776"/>
                </a:lnTo>
                <a:lnTo>
                  <a:pt x="234" y="775"/>
                </a:lnTo>
                <a:lnTo>
                  <a:pt x="232" y="774"/>
                </a:lnTo>
                <a:lnTo>
                  <a:pt x="230" y="774"/>
                </a:lnTo>
                <a:lnTo>
                  <a:pt x="229" y="774"/>
                </a:lnTo>
                <a:lnTo>
                  <a:pt x="228" y="774"/>
                </a:lnTo>
                <a:lnTo>
                  <a:pt x="228" y="773"/>
                </a:lnTo>
                <a:lnTo>
                  <a:pt x="226" y="773"/>
                </a:lnTo>
                <a:lnTo>
                  <a:pt x="225" y="773"/>
                </a:lnTo>
                <a:lnTo>
                  <a:pt x="224" y="773"/>
                </a:lnTo>
                <a:lnTo>
                  <a:pt x="224" y="771"/>
                </a:lnTo>
                <a:lnTo>
                  <a:pt x="223" y="771"/>
                </a:lnTo>
                <a:lnTo>
                  <a:pt x="219" y="771"/>
                </a:lnTo>
                <a:lnTo>
                  <a:pt x="219" y="770"/>
                </a:lnTo>
                <a:lnTo>
                  <a:pt x="217" y="770"/>
                </a:lnTo>
                <a:lnTo>
                  <a:pt x="216" y="770"/>
                </a:lnTo>
                <a:lnTo>
                  <a:pt x="215" y="769"/>
                </a:lnTo>
                <a:lnTo>
                  <a:pt x="213" y="769"/>
                </a:lnTo>
                <a:lnTo>
                  <a:pt x="212" y="769"/>
                </a:lnTo>
                <a:lnTo>
                  <a:pt x="211" y="769"/>
                </a:lnTo>
                <a:lnTo>
                  <a:pt x="211" y="768"/>
                </a:lnTo>
                <a:lnTo>
                  <a:pt x="206" y="767"/>
                </a:lnTo>
                <a:lnTo>
                  <a:pt x="204" y="767"/>
                </a:lnTo>
                <a:lnTo>
                  <a:pt x="203" y="767"/>
                </a:lnTo>
                <a:lnTo>
                  <a:pt x="200" y="765"/>
                </a:lnTo>
                <a:lnTo>
                  <a:pt x="198" y="765"/>
                </a:lnTo>
                <a:lnTo>
                  <a:pt x="197" y="764"/>
                </a:lnTo>
                <a:lnTo>
                  <a:pt x="195" y="764"/>
                </a:lnTo>
                <a:lnTo>
                  <a:pt x="194" y="764"/>
                </a:lnTo>
                <a:lnTo>
                  <a:pt x="193" y="763"/>
                </a:lnTo>
                <a:lnTo>
                  <a:pt x="191" y="763"/>
                </a:lnTo>
                <a:lnTo>
                  <a:pt x="188" y="762"/>
                </a:lnTo>
                <a:lnTo>
                  <a:pt x="187" y="762"/>
                </a:lnTo>
                <a:lnTo>
                  <a:pt x="186" y="762"/>
                </a:lnTo>
                <a:lnTo>
                  <a:pt x="185" y="762"/>
                </a:lnTo>
                <a:lnTo>
                  <a:pt x="185" y="761"/>
                </a:lnTo>
                <a:lnTo>
                  <a:pt x="184" y="761"/>
                </a:lnTo>
                <a:lnTo>
                  <a:pt x="181" y="761"/>
                </a:lnTo>
                <a:lnTo>
                  <a:pt x="181" y="759"/>
                </a:lnTo>
                <a:lnTo>
                  <a:pt x="180" y="759"/>
                </a:lnTo>
                <a:lnTo>
                  <a:pt x="178" y="759"/>
                </a:lnTo>
                <a:lnTo>
                  <a:pt x="176" y="759"/>
                </a:lnTo>
                <a:lnTo>
                  <a:pt x="176" y="758"/>
                </a:lnTo>
                <a:lnTo>
                  <a:pt x="175" y="758"/>
                </a:lnTo>
                <a:lnTo>
                  <a:pt x="174" y="758"/>
                </a:lnTo>
                <a:lnTo>
                  <a:pt x="173" y="758"/>
                </a:lnTo>
                <a:lnTo>
                  <a:pt x="170" y="757"/>
                </a:lnTo>
                <a:lnTo>
                  <a:pt x="167" y="756"/>
                </a:lnTo>
                <a:lnTo>
                  <a:pt x="149" y="751"/>
                </a:lnTo>
                <a:lnTo>
                  <a:pt x="147" y="751"/>
                </a:lnTo>
                <a:lnTo>
                  <a:pt x="147" y="750"/>
                </a:lnTo>
                <a:lnTo>
                  <a:pt x="144" y="750"/>
                </a:lnTo>
                <a:lnTo>
                  <a:pt x="142" y="749"/>
                </a:lnTo>
                <a:lnTo>
                  <a:pt x="138" y="749"/>
                </a:lnTo>
                <a:lnTo>
                  <a:pt x="137" y="748"/>
                </a:lnTo>
                <a:lnTo>
                  <a:pt x="136" y="748"/>
                </a:lnTo>
                <a:lnTo>
                  <a:pt x="135" y="748"/>
                </a:lnTo>
                <a:lnTo>
                  <a:pt x="134" y="746"/>
                </a:lnTo>
                <a:lnTo>
                  <a:pt x="132" y="746"/>
                </a:lnTo>
                <a:lnTo>
                  <a:pt x="131" y="746"/>
                </a:lnTo>
                <a:lnTo>
                  <a:pt x="130" y="746"/>
                </a:lnTo>
                <a:lnTo>
                  <a:pt x="129" y="745"/>
                </a:lnTo>
                <a:lnTo>
                  <a:pt x="128" y="745"/>
                </a:lnTo>
                <a:lnTo>
                  <a:pt x="128" y="750"/>
                </a:lnTo>
                <a:lnTo>
                  <a:pt x="128" y="749"/>
                </a:lnTo>
                <a:lnTo>
                  <a:pt x="128" y="745"/>
                </a:lnTo>
                <a:lnTo>
                  <a:pt x="126" y="745"/>
                </a:lnTo>
                <a:lnTo>
                  <a:pt x="118" y="743"/>
                </a:lnTo>
                <a:lnTo>
                  <a:pt x="117" y="743"/>
                </a:lnTo>
                <a:lnTo>
                  <a:pt x="116" y="742"/>
                </a:lnTo>
                <a:lnTo>
                  <a:pt x="112" y="740"/>
                </a:lnTo>
                <a:lnTo>
                  <a:pt x="111" y="740"/>
                </a:lnTo>
                <a:lnTo>
                  <a:pt x="109" y="740"/>
                </a:lnTo>
                <a:lnTo>
                  <a:pt x="107" y="739"/>
                </a:lnTo>
                <a:lnTo>
                  <a:pt x="104" y="738"/>
                </a:lnTo>
                <a:lnTo>
                  <a:pt x="95" y="736"/>
                </a:lnTo>
                <a:lnTo>
                  <a:pt x="94" y="736"/>
                </a:lnTo>
                <a:lnTo>
                  <a:pt x="92" y="736"/>
                </a:lnTo>
                <a:lnTo>
                  <a:pt x="90" y="734"/>
                </a:lnTo>
                <a:lnTo>
                  <a:pt x="88" y="734"/>
                </a:lnTo>
                <a:lnTo>
                  <a:pt x="82" y="732"/>
                </a:lnTo>
                <a:lnTo>
                  <a:pt x="80" y="732"/>
                </a:lnTo>
                <a:lnTo>
                  <a:pt x="78" y="731"/>
                </a:lnTo>
                <a:lnTo>
                  <a:pt x="76" y="731"/>
                </a:lnTo>
                <a:lnTo>
                  <a:pt x="78" y="730"/>
                </a:lnTo>
                <a:lnTo>
                  <a:pt x="78" y="729"/>
                </a:lnTo>
                <a:lnTo>
                  <a:pt x="76" y="729"/>
                </a:lnTo>
                <a:lnTo>
                  <a:pt x="76" y="727"/>
                </a:lnTo>
                <a:lnTo>
                  <a:pt x="76" y="726"/>
                </a:lnTo>
                <a:lnTo>
                  <a:pt x="78" y="726"/>
                </a:lnTo>
                <a:lnTo>
                  <a:pt x="78" y="723"/>
                </a:lnTo>
                <a:lnTo>
                  <a:pt x="76" y="723"/>
                </a:lnTo>
                <a:lnTo>
                  <a:pt x="76" y="721"/>
                </a:lnTo>
                <a:lnTo>
                  <a:pt x="76" y="720"/>
                </a:lnTo>
                <a:lnTo>
                  <a:pt x="75" y="720"/>
                </a:lnTo>
                <a:lnTo>
                  <a:pt x="74" y="719"/>
                </a:lnTo>
                <a:lnTo>
                  <a:pt x="74" y="718"/>
                </a:lnTo>
                <a:lnTo>
                  <a:pt x="73" y="717"/>
                </a:lnTo>
                <a:lnTo>
                  <a:pt x="74" y="717"/>
                </a:lnTo>
                <a:lnTo>
                  <a:pt x="74" y="715"/>
                </a:lnTo>
                <a:lnTo>
                  <a:pt x="74" y="714"/>
                </a:lnTo>
                <a:lnTo>
                  <a:pt x="73" y="714"/>
                </a:lnTo>
                <a:lnTo>
                  <a:pt x="73" y="713"/>
                </a:lnTo>
                <a:lnTo>
                  <a:pt x="72" y="713"/>
                </a:lnTo>
                <a:lnTo>
                  <a:pt x="72" y="712"/>
                </a:lnTo>
                <a:lnTo>
                  <a:pt x="72" y="711"/>
                </a:lnTo>
                <a:lnTo>
                  <a:pt x="70" y="711"/>
                </a:lnTo>
                <a:lnTo>
                  <a:pt x="70" y="709"/>
                </a:lnTo>
                <a:lnTo>
                  <a:pt x="70" y="708"/>
                </a:lnTo>
                <a:lnTo>
                  <a:pt x="70" y="707"/>
                </a:lnTo>
                <a:lnTo>
                  <a:pt x="69" y="707"/>
                </a:lnTo>
                <a:lnTo>
                  <a:pt x="68" y="707"/>
                </a:lnTo>
                <a:lnTo>
                  <a:pt x="68" y="706"/>
                </a:lnTo>
                <a:lnTo>
                  <a:pt x="68" y="705"/>
                </a:lnTo>
                <a:lnTo>
                  <a:pt x="67" y="705"/>
                </a:lnTo>
                <a:lnTo>
                  <a:pt x="67" y="704"/>
                </a:lnTo>
                <a:lnTo>
                  <a:pt x="67" y="702"/>
                </a:lnTo>
                <a:lnTo>
                  <a:pt x="67" y="701"/>
                </a:lnTo>
                <a:lnTo>
                  <a:pt x="67" y="700"/>
                </a:lnTo>
                <a:lnTo>
                  <a:pt x="67" y="699"/>
                </a:lnTo>
                <a:lnTo>
                  <a:pt x="67" y="698"/>
                </a:lnTo>
                <a:lnTo>
                  <a:pt x="66" y="696"/>
                </a:lnTo>
                <a:lnTo>
                  <a:pt x="66" y="695"/>
                </a:lnTo>
                <a:lnTo>
                  <a:pt x="66" y="694"/>
                </a:lnTo>
                <a:lnTo>
                  <a:pt x="66" y="693"/>
                </a:lnTo>
                <a:lnTo>
                  <a:pt x="65" y="693"/>
                </a:lnTo>
                <a:lnTo>
                  <a:pt x="65" y="692"/>
                </a:lnTo>
                <a:lnTo>
                  <a:pt x="65" y="693"/>
                </a:lnTo>
                <a:lnTo>
                  <a:pt x="63" y="692"/>
                </a:lnTo>
                <a:lnTo>
                  <a:pt x="63" y="693"/>
                </a:lnTo>
                <a:lnTo>
                  <a:pt x="63" y="692"/>
                </a:lnTo>
                <a:lnTo>
                  <a:pt x="62" y="692"/>
                </a:lnTo>
                <a:lnTo>
                  <a:pt x="62" y="690"/>
                </a:lnTo>
                <a:lnTo>
                  <a:pt x="62" y="689"/>
                </a:lnTo>
                <a:lnTo>
                  <a:pt x="62" y="688"/>
                </a:lnTo>
                <a:lnTo>
                  <a:pt x="62" y="687"/>
                </a:lnTo>
                <a:lnTo>
                  <a:pt x="62" y="686"/>
                </a:lnTo>
                <a:lnTo>
                  <a:pt x="61" y="685"/>
                </a:lnTo>
                <a:lnTo>
                  <a:pt x="61" y="686"/>
                </a:lnTo>
                <a:lnTo>
                  <a:pt x="62" y="686"/>
                </a:lnTo>
                <a:lnTo>
                  <a:pt x="61" y="686"/>
                </a:lnTo>
                <a:lnTo>
                  <a:pt x="60" y="686"/>
                </a:lnTo>
                <a:lnTo>
                  <a:pt x="60" y="685"/>
                </a:lnTo>
                <a:lnTo>
                  <a:pt x="59" y="685"/>
                </a:lnTo>
                <a:lnTo>
                  <a:pt x="59" y="683"/>
                </a:lnTo>
                <a:lnTo>
                  <a:pt x="59" y="682"/>
                </a:lnTo>
                <a:lnTo>
                  <a:pt x="60" y="681"/>
                </a:lnTo>
                <a:lnTo>
                  <a:pt x="59" y="681"/>
                </a:lnTo>
                <a:lnTo>
                  <a:pt x="59" y="680"/>
                </a:lnTo>
                <a:lnTo>
                  <a:pt x="57" y="680"/>
                </a:lnTo>
                <a:lnTo>
                  <a:pt x="56" y="679"/>
                </a:lnTo>
                <a:lnTo>
                  <a:pt x="55" y="677"/>
                </a:lnTo>
                <a:lnTo>
                  <a:pt x="55" y="676"/>
                </a:lnTo>
                <a:lnTo>
                  <a:pt x="55" y="675"/>
                </a:lnTo>
                <a:lnTo>
                  <a:pt x="54" y="675"/>
                </a:lnTo>
                <a:lnTo>
                  <a:pt x="54" y="674"/>
                </a:lnTo>
                <a:lnTo>
                  <a:pt x="54" y="673"/>
                </a:lnTo>
                <a:lnTo>
                  <a:pt x="54" y="671"/>
                </a:lnTo>
                <a:lnTo>
                  <a:pt x="53" y="671"/>
                </a:lnTo>
                <a:lnTo>
                  <a:pt x="53" y="670"/>
                </a:lnTo>
                <a:lnTo>
                  <a:pt x="53" y="669"/>
                </a:lnTo>
                <a:lnTo>
                  <a:pt x="51" y="669"/>
                </a:lnTo>
                <a:lnTo>
                  <a:pt x="51" y="668"/>
                </a:lnTo>
                <a:lnTo>
                  <a:pt x="49" y="669"/>
                </a:lnTo>
                <a:lnTo>
                  <a:pt x="49" y="668"/>
                </a:lnTo>
                <a:lnTo>
                  <a:pt x="48" y="668"/>
                </a:lnTo>
                <a:lnTo>
                  <a:pt x="49" y="667"/>
                </a:lnTo>
                <a:lnTo>
                  <a:pt x="48" y="665"/>
                </a:lnTo>
                <a:lnTo>
                  <a:pt x="48" y="667"/>
                </a:lnTo>
                <a:lnTo>
                  <a:pt x="47" y="667"/>
                </a:lnTo>
                <a:lnTo>
                  <a:pt x="45" y="668"/>
                </a:lnTo>
                <a:lnTo>
                  <a:pt x="44" y="668"/>
                </a:lnTo>
                <a:lnTo>
                  <a:pt x="43" y="668"/>
                </a:lnTo>
                <a:lnTo>
                  <a:pt x="42" y="668"/>
                </a:lnTo>
                <a:lnTo>
                  <a:pt x="41" y="668"/>
                </a:lnTo>
                <a:lnTo>
                  <a:pt x="40" y="668"/>
                </a:lnTo>
                <a:lnTo>
                  <a:pt x="40" y="667"/>
                </a:lnTo>
                <a:lnTo>
                  <a:pt x="38" y="667"/>
                </a:lnTo>
                <a:lnTo>
                  <a:pt x="38" y="668"/>
                </a:lnTo>
                <a:lnTo>
                  <a:pt x="37" y="668"/>
                </a:lnTo>
                <a:lnTo>
                  <a:pt x="37" y="667"/>
                </a:lnTo>
                <a:lnTo>
                  <a:pt x="37" y="665"/>
                </a:lnTo>
                <a:lnTo>
                  <a:pt x="38" y="665"/>
                </a:lnTo>
                <a:lnTo>
                  <a:pt x="38" y="664"/>
                </a:lnTo>
                <a:lnTo>
                  <a:pt x="37" y="664"/>
                </a:lnTo>
                <a:lnTo>
                  <a:pt x="37" y="663"/>
                </a:lnTo>
                <a:lnTo>
                  <a:pt x="36" y="664"/>
                </a:lnTo>
                <a:lnTo>
                  <a:pt x="36" y="663"/>
                </a:lnTo>
                <a:lnTo>
                  <a:pt x="37" y="663"/>
                </a:lnTo>
                <a:lnTo>
                  <a:pt x="37" y="662"/>
                </a:lnTo>
                <a:lnTo>
                  <a:pt x="36" y="661"/>
                </a:lnTo>
                <a:lnTo>
                  <a:pt x="35" y="661"/>
                </a:lnTo>
                <a:lnTo>
                  <a:pt x="35" y="662"/>
                </a:lnTo>
                <a:lnTo>
                  <a:pt x="34" y="662"/>
                </a:lnTo>
                <a:lnTo>
                  <a:pt x="32" y="662"/>
                </a:lnTo>
                <a:lnTo>
                  <a:pt x="32" y="661"/>
                </a:lnTo>
                <a:lnTo>
                  <a:pt x="31" y="661"/>
                </a:lnTo>
                <a:lnTo>
                  <a:pt x="31" y="662"/>
                </a:lnTo>
                <a:lnTo>
                  <a:pt x="32" y="662"/>
                </a:lnTo>
                <a:lnTo>
                  <a:pt x="31" y="662"/>
                </a:lnTo>
                <a:lnTo>
                  <a:pt x="31" y="663"/>
                </a:lnTo>
                <a:lnTo>
                  <a:pt x="30" y="663"/>
                </a:lnTo>
                <a:lnTo>
                  <a:pt x="29" y="663"/>
                </a:lnTo>
                <a:lnTo>
                  <a:pt x="29" y="662"/>
                </a:lnTo>
                <a:lnTo>
                  <a:pt x="28" y="663"/>
                </a:lnTo>
                <a:lnTo>
                  <a:pt x="26" y="663"/>
                </a:lnTo>
                <a:lnTo>
                  <a:pt x="25" y="662"/>
                </a:lnTo>
                <a:lnTo>
                  <a:pt x="25" y="661"/>
                </a:lnTo>
                <a:lnTo>
                  <a:pt x="26" y="661"/>
                </a:lnTo>
                <a:lnTo>
                  <a:pt x="26" y="660"/>
                </a:lnTo>
                <a:lnTo>
                  <a:pt x="28" y="658"/>
                </a:lnTo>
                <a:lnTo>
                  <a:pt x="26" y="658"/>
                </a:lnTo>
                <a:lnTo>
                  <a:pt x="26" y="657"/>
                </a:lnTo>
                <a:lnTo>
                  <a:pt x="28" y="657"/>
                </a:lnTo>
                <a:lnTo>
                  <a:pt x="28" y="656"/>
                </a:lnTo>
                <a:lnTo>
                  <a:pt x="28" y="655"/>
                </a:lnTo>
                <a:lnTo>
                  <a:pt x="26" y="655"/>
                </a:lnTo>
                <a:lnTo>
                  <a:pt x="26" y="654"/>
                </a:lnTo>
                <a:lnTo>
                  <a:pt x="26" y="652"/>
                </a:lnTo>
                <a:lnTo>
                  <a:pt x="25" y="652"/>
                </a:lnTo>
                <a:lnTo>
                  <a:pt x="25" y="651"/>
                </a:lnTo>
                <a:lnTo>
                  <a:pt x="24" y="651"/>
                </a:lnTo>
                <a:lnTo>
                  <a:pt x="24" y="652"/>
                </a:lnTo>
                <a:lnTo>
                  <a:pt x="23" y="652"/>
                </a:lnTo>
                <a:lnTo>
                  <a:pt x="23" y="651"/>
                </a:lnTo>
                <a:lnTo>
                  <a:pt x="23" y="650"/>
                </a:lnTo>
                <a:lnTo>
                  <a:pt x="22" y="650"/>
                </a:lnTo>
                <a:lnTo>
                  <a:pt x="22" y="649"/>
                </a:lnTo>
                <a:lnTo>
                  <a:pt x="20" y="649"/>
                </a:lnTo>
                <a:lnTo>
                  <a:pt x="19" y="649"/>
                </a:lnTo>
                <a:lnTo>
                  <a:pt x="19" y="650"/>
                </a:lnTo>
                <a:lnTo>
                  <a:pt x="20" y="651"/>
                </a:lnTo>
                <a:lnTo>
                  <a:pt x="19" y="651"/>
                </a:lnTo>
                <a:lnTo>
                  <a:pt x="18" y="651"/>
                </a:lnTo>
                <a:lnTo>
                  <a:pt x="18" y="652"/>
                </a:lnTo>
                <a:lnTo>
                  <a:pt x="18" y="654"/>
                </a:lnTo>
                <a:lnTo>
                  <a:pt x="17" y="654"/>
                </a:lnTo>
                <a:lnTo>
                  <a:pt x="17" y="655"/>
                </a:lnTo>
                <a:lnTo>
                  <a:pt x="16" y="655"/>
                </a:lnTo>
                <a:lnTo>
                  <a:pt x="16" y="654"/>
                </a:lnTo>
                <a:lnTo>
                  <a:pt x="16" y="655"/>
                </a:lnTo>
                <a:lnTo>
                  <a:pt x="15" y="655"/>
                </a:lnTo>
                <a:lnTo>
                  <a:pt x="15" y="654"/>
                </a:lnTo>
                <a:lnTo>
                  <a:pt x="13" y="654"/>
                </a:lnTo>
                <a:lnTo>
                  <a:pt x="13" y="655"/>
                </a:lnTo>
                <a:lnTo>
                  <a:pt x="12" y="654"/>
                </a:lnTo>
                <a:lnTo>
                  <a:pt x="12" y="655"/>
                </a:lnTo>
                <a:lnTo>
                  <a:pt x="11" y="655"/>
                </a:lnTo>
                <a:lnTo>
                  <a:pt x="10" y="655"/>
                </a:lnTo>
                <a:lnTo>
                  <a:pt x="10" y="656"/>
                </a:lnTo>
                <a:lnTo>
                  <a:pt x="9" y="656"/>
                </a:lnTo>
                <a:lnTo>
                  <a:pt x="7" y="657"/>
                </a:lnTo>
                <a:lnTo>
                  <a:pt x="6" y="657"/>
                </a:lnTo>
                <a:lnTo>
                  <a:pt x="5" y="657"/>
                </a:lnTo>
                <a:lnTo>
                  <a:pt x="5" y="656"/>
                </a:lnTo>
                <a:lnTo>
                  <a:pt x="6" y="656"/>
                </a:lnTo>
                <a:lnTo>
                  <a:pt x="5" y="656"/>
                </a:lnTo>
                <a:lnTo>
                  <a:pt x="5" y="655"/>
                </a:lnTo>
                <a:lnTo>
                  <a:pt x="5" y="654"/>
                </a:lnTo>
                <a:lnTo>
                  <a:pt x="4" y="652"/>
                </a:lnTo>
                <a:lnTo>
                  <a:pt x="3" y="651"/>
                </a:lnTo>
                <a:lnTo>
                  <a:pt x="3" y="650"/>
                </a:lnTo>
                <a:lnTo>
                  <a:pt x="3" y="649"/>
                </a:lnTo>
                <a:lnTo>
                  <a:pt x="1" y="649"/>
                </a:lnTo>
                <a:lnTo>
                  <a:pt x="0" y="648"/>
                </a:lnTo>
                <a:lnTo>
                  <a:pt x="0" y="645"/>
                </a:lnTo>
                <a:lnTo>
                  <a:pt x="0" y="644"/>
                </a:lnTo>
                <a:lnTo>
                  <a:pt x="1" y="643"/>
                </a:lnTo>
                <a:lnTo>
                  <a:pt x="3" y="643"/>
                </a:lnTo>
                <a:lnTo>
                  <a:pt x="4" y="642"/>
                </a:lnTo>
                <a:lnTo>
                  <a:pt x="4" y="640"/>
                </a:lnTo>
                <a:lnTo>
                  <a:pt x="5" y="640"/>
                </a:lnTo>
                <a:lnTo>
                  <a:pt x="6" y="639"/>
                </a:lnTo>
                <a:lnTo>
                  <a:pt x="7" y="638"/>
                </a:lnTo>
                <a:lnTo>
                  <a:pt x="9" y="638"/>
                </a:lnTo>
                <a:lnTo>
                  <a:pt x="9" y="637"/>
                </a:lnTo>
                <a:lnTo>
                  <a:pt x="10" y="637"/>
                </a:lnTo>
                <a:lnTo>
                  <a:pt x="11" y="637"/>
                </a:lnTo>
                <a:lnTo>
                  <a:pt x="11" y="636"/>
                </a:lnTo>
                <a:lnTo>
                  <a:pt x="12" y="636"/>
                </a:lnTo>
                <a:lnTo>
                  <a:pt x="13" y="635"/>
                </a:lnTo>
                <a:lnTo>
                  <a:pt x="15" y="633"/>
                </a:lnTo>
                <a:lnTo>
                  <a:pt x="16" y="633"/>
                </a:lnTo>
                <a:lnTo>
                  <a:pt x="16" y="632"/>
                </a:lnTo>
                <a:lnTo>
                  <a:pt x="17" y="632"/>
                </a:lnTo>
                <a:lnTo>
                  <a:pt x="18" y="631"/>
                </a:lnTo>
                <a:lnTo>
                  <a:pt x="19" y="630"/>
                </a:lnTo>
                <a:lnTo>
                  <a:pt x="20" y="629"/>
                </a:lnTo>
                <a:lnTo>
                  <a:pt x="22" y="629"/>
                </a:lnTo>
                <a:lnTo>
                  <a:pt x="23" y="629"/>
                </a:lnTo>
                <a:lnTo>
                  <a:pt x="24" y="629"/>
                </a:lnTo>
                <a:lnTo>
                  <a:pt x="25" y="630"/>
                </a:lnTo>
                <a:lnTo>
                  <a:pt x="28" y="630"/>
                </a:lnTo>
                <a:lnTo>
                  <a:pt x="29" y="631"/>
                </a:lnTo>
                <a:lnTo>
                  <a:pt x="29" y="630"/>
                </a:lnTo>
                <a:lnTo>
                  <a:pt x="30" y="630"/>
                </a:lnTo>
                <a:lnTo>
                  <a:pt x="31" y="629"/>
                </a:lnTo>
                <a:lnTo>
                  <a:pt x="32" y="629"/>
                </a:lnTo>
                <a:lnTo>
                  <a:pt x="32" y="627"/>
                </a:lnTo>
                <a:lnTo>
                  <a:pt x="34" y="627"/>
                </a:lnTo>
                <a:lnTo>
                  <a:pt x="35" y="627"/>
                </a:lnTo>
                <a:lnTo>
                  <a:pt x="35" y="626"/>
                </a:lnTo>
                <a:lnTo>
                  <a:pt x="36" y="626"/>
                </a:lnTo>
                <a:lnTo>
                  <a:pt x="37" y="626"/>
                </a:lnTo>
                <a:lnTo>
                  <a:pt x="38" y="625"/>
                </a:lnTo>
                <a:lnTo>
                  <a:pt x="40" y="625"/>
                </a:lnTo>
                <a:lnTo>
                  <a:pt x="41" y="624"/>
                </a:lnTo>
                <a:lnTo>
                  <a:pt x="42" y="624"/>
                </a:lnTo>
                <a:lnTo>
                  <a:pt x="43" y="624"/>
                </a:lnTo>
                <a:lnTo>
                  <a:pt x="44" y="623"/>
                </a:lnTo>
                <a:lnTo>
                  <a:pt x="45" y="623"/>
                </a:lnTo>
                <a:lnTo>
                  <a:pt x="47" y="623"/>
                </a:lnTo>
                <a:lnTo>
                  <a:pt x="47" y="621"/>
                </a:lnTo>
                <a:lnTo>
                  <a:pt x="48" y="621"/>
                </a:lnTo>
                <a:lnTo>
                  <a:pt x="49" y="621"/>
                </a:lnTo>
                <a:lnTo>
                  <a:pt x="49" y="620"/>
                </a:lnTo>
                <a:lnTo>
                  <a:pt x="50" y="620"/>
                </a:lnTo>
                <a:lnTo>
                  <a:pt x="51" y="620"/>
                </a:lnTo>
                <a:lnTo>
                  <a:pt x="53" y="620"/>
                </a:lnTo>
                <a:lnTo>
                  <a:pt x="53" y="619"/>
                </a:lnTo>
                <a:lnTo>
                  <a:pt x="54" y="619"/>
                </a:lnTo>
                <a:lnTo>
                  <a:pt x="55" y="619"/>
                </a:lnTo>
                <a:lnTo>
                  <a:pt x="55" y="618"/>
                </a:lnTo>
                <a:lnTo>
                  <a:pt x="56" y="618"/>
                </a:lnTo>
                <a:lnTo>
                  <a:pt x="57" y="618"/>
                </a:lnTo>
                <a:lnTo>
                  <a:pt x="57" y="617"/>
                </a:lnTo>
                <a:lnTo>
                  <a:pt x="59" y="617"/>
                </a:lnTo>
                <a:lnTo>
                  <a:pt x="60" y="617"/>
                </a:lnTo>
                <a:lnTo>
                  <a:pt x="61" y="617"/>
                </a:lnTo>
                <a:lnTo>
                  <a:pt x="62" y="615"/>
                </a:lnTo>
                <a:lnTo>
                  <a:pt x="63" y="615"/>
                </a:lnTo>
                <a:lnTo>
                  <a:pt x="66" y="614"/>
                </a:lnTo>
                <a:lnTo>
                  <a:pt x="67" y="614"/>
                </a:lnTo>
                <a:lnTo>
                  <a:pt x="68" y="614"/>
                </a:lnTo>
                <a:lnTo>
                  <a:pt x="69" y="614"/>
                </a:lnTo>
                <a:lnTo>
                  <a:pt x="69" y="613"/>
                </a:lnTo>
                <a:lnTo>
                  <a:pt x="70" y="613"/>
                </a:lnTo>
                <a:lnTo>
                  <a:pt x="72" y="613"/>
                </a:lnTo>
                <a:lnTo>
                  <a:pt x="73" y="613"/>
                </a:lnTo>
                <a:lnTo>
                  <a:pt x="74" y="612"/>
                </a:lnTo>
                <a:lnTo>
                  <a:pt x="75" y="612"/>
                </a:lnTo>
                <a:lnTo>
                  <a:pt x="76" y="612"/>
                </a:lnTo>
                <a:lnTo>
                  <a:pt x="78" y="612"/>
                </a:lnTo>
                <a:lnTo>
                  <a:pt x="79" y="612"/>
                </a:lnTo>
                <a:lnTo>
                  <a:pt x="79" y="611"/>
                </a:lnTo>
                <a:lnTo>
                  <a:pt x="80" y="611"/>
                </a:lnTo>
                <a:lnTo>
                  <a:pt x="81" y="611"/>
                </a:lnTo>
                <a:lnTo>
                  <a:pt x="82" y="611"/>
                </a:lnTo>
                <a:lnTo>
                  <a:pt x="84" y="611"/>
                </a:lnTo>
                <a:lnTo>
                  <a:pt x="84" y="610"/>
                </a:lnTo>
                <a:lnTo>
                  <a:pt x="85" y="610"/>
                </a:lnTo>
                <a:lnTo>
                  <a:pt x="86" y="610"/>
                </a:lnTo>
                <a:lnTo>
                  <a:pt x="87" y="608"/>
                </a:lnTo>
                <a:lnTo>
                  <a:pt x="88" y="608"/>
                </a:lnTo>
                <a:lnTo>
                  <a:pt x="90" y="608"/>
                </a:lnTo>
                <a:lnTo>
                  <a:pt x="91" y="607"/>
                </a:lnTo>
                <a:lnTo>
                  <a:pt x="92" y="607"/>
                </a:lnTo>
                <a:lnTo>
                  <a:pt x="93" y="607"/>
                </a:lnTo>
                <a:lnTo>
                  <a:pt x="94" y="606"/>
                </a:lnTo>
                <a:lnTo>
                  <a:pt x="95" y="606"/>
                </a:lnTo>
                <a:lnTo>
                  <a:pt x="97" y="606"/>
                </a:lnTo>
                <a:lnTo>
                  <a:pt x="98" y="605"/>
                </a:lnTo>
                <a:lnTo>
                  <a:pt x="99" y="605"/>
                </a:lnTo>
                <a:lnTo>
                  <a:pt x="100" y="604"/>
                </a:lnTo>
                <a:lnTo>
                  <a:pt x="101" y="604"/>
                </a:lnTo>
                <a:lnTo>
                  <a:pt x="101" y="602"/>
                </a:lnTo>
                <a:lnTo>
                  <a:pt x="103" y="602"/>
                </a:lnTo>
                <a:lnTo>
                  <a:pt x="104" y="601"/>
                </a:lnTo>
                <a:lnTo>
                  <a:pt x="105" y="600"/>
                </a:lnTo>
                <a:lnTo>
                  <a:pt x="106" y="599"/>
                </a:lnTo>
                <a:lnTo>
                  <a:pt x="107" y="598"/>
                </a:lnTo>
                <a:lnTo>
                  <a:pt x="109" y="598"/>
                </a:lnTo>
                <a:lnTo>
                  <a:pt x="109" y="596"/>
                </a:lnTo>
                <a:lnTo>
                  <a:pt x="110" y="596"/>
                </a:lnTo>
                <a:lnTo>
                  <a:pt x="110" y="595"/>
                </a:lnTo>
                <a:lnTo>
                  <a:pt x="111" y="594"/>
                </a:lnTo>
                <a:lnTo>
                  <a:pt x="111" y="593"/>
                </a:lnTo>
                <a:lnTo>
                  <a:pt x="112" y="593"/>
                </a:lnTo>
                <a:lnTo>
                  <a:pt x="112" y="592"/>
                </a:lnTo>
                <a:lnTo>
                  <a:pt x="113" y="592"/>
                </a:lnTo>
                <a:lnTo>
                  <a:pt x="113" y="590"/>
                </a:lnTo>
                <a:lnTo>
                  <a:pt x="115" y="590"/>
                </a:lnTo>
                <a:lnTo>
                  <a:pt x="116" y="589"/>
                </a:lnTo>
                <a:lnTo>
                  <a:pt x="117" y="589"/>
                </a:lnTo>
                <a:lnTo>
                  <a:pt x="117" y="588"/>
                </a:lnTo>
                <a:lnTo>
                  <a:pt x="118" y="588"/>
                </a:lnTo>
                <a:lnTo>
                  <a:pt x="119" y="588"/>
                </a:lnTo>
                <a:lnTo>
                  <a:pt x="119" y="587"/>
                </a:lnTo>
                <a:lnTo>
                  <a:pt x="120" y="587"/>
                </a:lnTo>
                <a:lnTo>
                  <a:pt x="120" y="586"/>
                </a:lnTo>
                <a:lnTo>
                  <a:pt x="122" y="586"/>
                </a:lnTo>
                <a:lnTo>
                  <a:pt x="123" y="585"/>
                </a:lnTo>
                <a:lnTo>
                  <a:pt x="123" y="583"/>
                </a:lnTo>
                <a:lnTo>
                  <a:pt x="124" y="583"/>
                </a:lnTo>
                <a:lnTo>
                  <a:pt x="125" y="582"/>
                </a:lnTo>
                <a:lnTo>
                  <a:pt x="125" y="581"/>
                </a:lnTo>
                <a:lnTo>
                  <a:pt x="126" y="581"/>
                </a:lnTo>
                <a:lnTo>
                  <a:pt x="128" y="580"/>
                </a:lnTo>
                <a:lnTo>
                  <a:pt x="129" y="580"/>
                </a:lnTo>
                <a:lnTo>
                  <a:pt x="129" y="579"/>
                </a:lnTo>
                <a:lnTo>
                  <a:pt x="130" y="579"/>
                </a:lnTo>
                <a:lnTo>
                  <a:pt x="130" y="577"/>
                </a:lnTo>
                <a:lnTo>
                  <a:pt x="131" y="577"/>
                </a:lnTo>
                <a:lnTo>
                  <a:pt x="131" y="576"/>
                </a:lnTo>
                <a:lnTo>
                  <a:pt x="132" y="575"/>
                </a:lnTo>
                <a:lnTo>
                  <a:pt x="134" y="574"/>
                </a:lnTo>
                <a:lnTo>
                  <a:pt x="134" y="573"/>
                </a:lnTo>
                <a:lnTo>
                  <a:pt x="135" y="573"/>
                </a:lnTo>
                <a:lnTo>
                  <a:pt x="135" y="571"/>
                </a:lnTo>
                <a:lnTo>
                  <a:pt x="136" y="571"/>
                </a:lnTo>
                <a:lnTo>
                  <a:pt x="136" y="570"/>
                </a:lnTo>
                <a:lnTo>
                  <a:pt x="137" y="569"/>
                </a:lnTo>
                <a:lnTo>
                  <a:pt x="137" y="568"/>
                </a:lnTo>
                <a:lnTo>
                  <a:pt x="138" y="568"/>
                </a:lnTo>
                <a:lnTo>
                  <a:pt x="138" y="567"/>
                </a:lnTo>
                <a:lnTo>
                  <a:pt x="140" y="565"/>
                </a:lnTo>
                <a:lnTo>
                  <a:pt x="141" y="565"/>
                </a:lnTo>
                <a:lnTo>
                  <a:pt x="141" y="564"/>
                </a:lnTo>
                <a:lnTo>
                  <a:pt x="142" y="564"/>
                </a:lnTo>
                <a:lnTo>
                  <a:pt x="142" y="563"/>
                </a:lnTo>
                <a:lnTo>
                  <a:pt x="143" y="562"/>
                </a:lnTo>
                <a:lnTo>
                  <a:pt x="144" y="562"/>
                </a:lnTo>
                <a:lnTo>
                  <a:pt x="144" y="561"/>
                </a:lnTo>
                <a:lnTo>
                  <a:pt x="145" y="560"/>
                </a:lnTo>
                <a:lnTo>
                  <a:pt x="147" y="560"/>
                </a:lnTo>
                <a:lnTo>
                  <a:pt x="147" y="558"/>
                </a:lnTo>
                <a:lnTo>
                  <a:pt x="148" y="557"/>
                </a:lnTo>
                <a:lnTo>
                  <a:pt x="149" y="556"/>
                </a:lnTo>
                <a:lnTo>
                  <a:pt x="150" y="556"/>
                </a:lnTo>
                <a:lnTo>
                  <a:pt x="150" y="555"/>
                </a:lnTo>
                <a:lnTo>
                  <a:pt x="151" y="555"/>
                </a:lnTo>
                <a:lnTo>
                  <a:pt x="153" y="554"/>
                </a:lnTo>
                <a:lnTo>
                  <a:pt x="154" y="554"/>
                </a:lnTo>
                <a:lnTo>
                  <a:pt x="155" y="552"/>
                </a:lnTo>
                <a:lnTo>
                  <a:pt x="156" y="551"/>
                </a:lnTo>
                <a:lnTo>
                  <a:pt x="159" y="551"/>
                </a:lnTo>
                <a:lnTo>
                  <a:pt x="160" y="550"/>
                </a:lnTo>
                <a:lnTo>
                  <a:pt x="161" y="550"/>
                </a:lnTo>
                <a:lnTo>
                  <a:pt x="161" y="549"/>
                </a:lnTo>
                <a:lnTo>
                  <a:pt x="162" y="549"/>
                </a:lnTo>
                <a:lnTo>
                  <a:pt x="163" y="549"/>
                </a:lnTo>
                <a:lnTo>
                  <a:pt x="163" y="548"/>
                </a:lnTo>
                <a:lnTo>
                  <a:pt x="165" y="548"/>
                </a:lnTo>
                <a:lnTo>
                  <a:pt x="166" y="548"/>
                </a:lnTo>
                <a:lnTo>
                  <a:pt x="167" y="548"/>
                </a:lnTo>
                <a:lnTo>
                  <a:pt x="168" y="548"/>
                </a:lnTo>
                <a:lnTo>
                  <a:pt x="169" y="546"/>
                </a:lnTo>
                <a:lnTo>
                  <a:pt x="170" y="546"/>
                </a:lnTo>
                <a:lnTo>
                  <a:pt x="172" y="546"/>
                </a:lnTo>
                <a:lnTo>
                  <a:pt x="173" y="546"/>
                </a:lnTo>
                <a:lnTo>
                  <a:pt x="173" y="545"/>
                </a:lnTo>
                <a:lnTo>
                  <a:pt x="174" y="545"/>
                </a:lnTo>
                <a:lnTo>
                  <a:pt x="178" y="545"/>
                </a:lnTo>
                <a:lnTo>
                  <a:pt x="179" y="544"/>
                </a:lnTo>
                <a:lnTo>
                  <a:pt x="180" y="544"/>
                </a:lnTo>
                <a:lnTo>
                  <a:pt x="181" y="544"/>
                </a:lnTo>
                <a:lnTo>
                  <a:pt x="182" y="544"/>
                </a:lnTo>
                <a:lnTo>
                  <a:pt x="184" y="544"/>
                </a:lnTo>
                <a:lnTo>
                  <a:pt x="185" y="544"/>
                </a:lnTo>
                <a:lnTo>
                  <a:pt x="186" y="544"/>
                </a:lnTo>
                <a:lnTo>
                  <a:pt x="187" y="544"/>
                </a:lnTo>
                <a:lnTo>
                  <a:pt x="188" y="544"/>
                </a:lnTo>
                <a:lnTo>
                  <a:pt x="191" y="544"/>
                </a:lnTo>
                <a:lnTo>
                  <a:pt x="191" y="543"/>
                </a:lnTo>
                <a:lnTo>
                  <a:pt x="192" y="543"/>
                </a:lnTo>
                <a:lnTo>
                  <a:pt x="193" y="543"/>
                </a:lnTo>
                <a:lnTo>
                  <a:pt x="194" y="543"/>
                </a:lnTo>
                <a:lnTo>
                  <a:pt x="195" y="543"/>
                </a:lnTo>
                <a:lnTo>
                  <a:pt x="197" y="544"/>
                </a:lnTo>
                <a:lnTo>
                  <a:pt x="198" y="544"/>
                </a:lnTo>
                <a:lnTo>
                  <a:pt x="199" y="544"/>
                </a:lnTo>
                <a:lnTo>
                  <a:pt x="200" y="545"/>
                </a:lnTo>
                <a:lnTo>
                  <a:pt x="201" y="545"/>
                </a:lnTo>
                <a:lnTo>
                  <a:pt x="203" y="546"/>
                </a:lnTo>
                <a:lnTo>
                  <a:pt x="203" y="548"/>
                </a:lnTo>
                <a:lnTo>
                  <a:pt x="204" y="548"/>
                </a:lnTo>
                <a:lnTo>
                  <a:pt x="205" y="549"/>
                </a:lnTo>
                <a:lnTo>
                  <a:pt x="206" y="549"/>
                </a:lnTo>
                <a:lnTo>
                  <a:pt x="207" y="549"/>
                </a:lnTo>
                <a:lnTo>
                  <a:pt x="207" y="548"/>
                </a:lnTo>
                <a:lnTo>
                  <a:pt x="209" y="548"/>
                </a:lnTo>
                <a:lnTo>
                  <a:pt x="210" y="548"/>
                </a:lnTo>
                <a:lnTo>
                  <a:pt x="211" y="548"/>
                </a:lnTo>
                <a:lnTo>
                  <a:pt x="212" y="546"/>
                </a:lnTo>
                <a:lnTo>
                  <a:pt x="213" y="546"/>
                </a:lnTo>
                <a:lnTo>
                  <a:pt x="213" y="545"/>
                </a:lnTo>
                <a:lnTo>
                  <a:pt x="215" y="545"/>
                </a:lnTo>
                <a:lnTo>
                  <a:pt x="216" y="545"/>
                </a:lnTo>
                <a:lnTo>
                  <a:pt x="217" y="544"/>
                </a:lnTo>
                <a:lnTo>
                  <a:pt x="218" y="544"/>
                </a:lnTo>
                <a:lnTo>
                  <a:pt x="219" y="544"/>
                </a:lnTo>
                <a:lnTo>
                  <a:pt x="220" y="543"/>
                </a:lnTo>
                <a:lnTo>
                  <a:pt x="222" y="543"/>
                </a:lnTo>
                <a:lnTo>
                  <a:pt x="223" y="543"/>
                </a:lnTo>
                <a:lnTo>
                  <a:pt x="224" y="543"/>
                </a:lnTo>
                <a:lnTo>
                  <a:pt x="224" y="542"/>
                </a:lnTo>
                <a:lnTo>
                  <a:pt x="225" y="542"/>
                </a:lnTo>
                <a:lnTo>
                  <a:pt x="226" y="542"/>
                </a:lnTo>
                <a:lnTo>
                  <a:pt x="228" y="542"/>
                </a:lnTo>
                <a:lnTo>
                  <a:pt x="229" y="542"/>
                </a:lnTo>
                <a:lnTo>
                  <a:pt x="230" y="542"/>
                </a:lnTo>
                <a:lnTo>
                  <a:pt x="231" y="540"/>
                </a:lnTo>
                <a:lnTo>
                  <a:pt x="232" y="540"/>
                </a:lnTo>
                <a:lnTo>
                  <a:pt x="234" y="540"/>
                </a:lnTo>
                <a:lnTo>
                  <a:pt x="235" y="539"/>
                </a:lnTo>
                <a:lnTo>
                  <a:pt x="237" y="539"/>
                </a:lnTo>
                <a:lnTo>
                  <a:pt x="238" y="540"/>
                </a:lnTo>
                <a:lnTo>
                  <a:pt x="238" y="539"/>
                </a:lnTo>
                <a:lnTo>
                  <a:pt x="240" y="539"/>
                </a:lnTo>
                <a:lnTo>
                  <a:pt x="240" y="540"/>
                </a:lnTo>
                <a:lnTo>
                  <a:pt x="241" y="540"/>
                </a:lnTo>
                <a:lnTo>
                  <a:pt x="242" y="540"/>
                </a:lnTo>
                <a:lnTo>
                  <a:pt x="243" y="540"/>
                </a:lnTo>
                <a:lnTo>
                  <a:pt x="244" y="540"/>
                </a:lnTo>
                <a:lnTo>
                  <a:pt x="246" y="540"/>
                </a:lnTo>
                <a:lnTo>
                  <a:pt x="247" y="542"/>
                </a:lnTo>
                <a:lnTo>
                  <a:pt x="247" y="540"/>
                </a:lnTo>
                <a:lnTo>
                  <a:pt x="248" y="540"/>
                </a:lnTo>
                <a:lnTo>
                  <a:pt x="249" y="540"/>
                </a:lnTo>
                <a:lnTo>
                  <a:pt x="250" y="540"/>
                </a:lnTo>
                <a:lnTo>
                  <a:pt x="251" y="540"/>
                </a:lnTo>
                <a:lnTo>
                  <a:pt x="253" y="540"/>
                </a:lnTo>
                <a:lnTo>
                  <a:pt x="254" y="540"/>
                </a:lnTo>
                <a:lnTo>
                  <a:pt x="255" y="540"/>
                </a:lnTo>
                <a:lnTo>
                  <a:pt x="256" y="540"/>
                </a:lnTo>
                <a:lnTo>
                  <a:pt x="257" y="540"/>
                </a:lnTo>
                <a:lnTo>
                  <a:pt x="257" y="539"/>
                </a:lnTo>
                <a:lnTo>
                  <a:pt x="259" y="539"/>
                </a:lnTo>
                <a:lnTo>
                  <a:pt x="260" y="539"/>
                </a:lnTo>
                <a:lnTo>
                  <a:pt x="261" y="539"/>
                </a:lnTo>
                <a:lnTo>
                  <a:pt x="261" y="538"/>
                </a:lnTo>
                <a:lnTo>
                  <a:pt x="262" y="538"/>
                </a:lnTo>
                <a:lnTo>
                  <a:pt x="263" y="538"/>
                </a:lnTo>
                <a:lnTo>
                  <a:pt x="263" y="537"/>
                </a:lnTo>
                <a:lnTo>
                  <a:pt x="265" y="537"/>
                </a:lnTo>
                <a:lnTo>
                  <a:pt x="266" y="537"/>
                </a:lnTo>
                <a:lnTo>
                  <a:pt x="267" y="536"/>
                </a:lnTo>
                <a:lnTo>
                  <a:pt x="268" y="536"/>
                </a:lnTo>
                <a:lnTo>
                  <a:pt x="269" y="535"/>
                </a:lnTo>
                <a:lnTo>
                  <a:pt x="271" y="535"/>
                </a:lnTo>
                <a:lnTo>
                  <a:pt x="272" y="533"/>
                </a:lnTo>
                <a:lnTo>
                  <a:pt x="273" y="533"/>
                </a:lnTo>
                <a:lnTo>
                  <a:pt x="274" y="532"/>
                </a:lnTo>
                <a:lnTo>
                  <a:pt x="275" y="532"/>
                </a:lnTo>
                <a:lnTo>
                  <a:pt x="276" y="532"/>
                </a:lnTo>
                <a:lnTo>
                  <a:pt x="278" y="531"/>
                </a:lnTo>
                <a:lnTo>
                  <a:pt x="279" y="531"/>
                </a:lnTo>
                <a:lnTo>
                  <a:pt x="279" y="530"/>
                </a:lnTo>
                <a:lnTo>
                  <a:pt x="280" y="530"/>
                </a:lnTo>
                <a:lnTo>
                  <a:pt x="281" y="530"/>
                </a:lnTo>
                <a:lnTo>
                  <a:pt x="281" y="529"/>
                </a:lnTo>
                <a:lnTo>
                  <a:pt x="282" y="529"/>
                </a:lnTo>
                <a:lnTo>
                  <a:pt x="282" y="527"/>
                </a:lnTo>
                <a:lnTo>
                  <a:pt x="284" y="527"/>
                </a:lnTo>
                <a:lnTo>
                  <a:pt x="284" y="526"/>
                </a:lnTo>
                <a:lnTo>
                  <a:pt x="285" y="526"/>
                </a:lnTo>
                <a:lnTo>
                  <a:pt x="286" y="526"/>
                </a:lnTo>
                <a:lnTo>
                  <a:pt x="287" y="525"/>
                </a:lnTo>
                <a:lnTo>
                  <a:pt x="288" y="525"/>
                </a:lnTo>
                <a:lnTo>
                  <a:pt x="290" y="524"/>
                </a:lnTo>
                <a:lnTo>
                  <a:pt x="291" y="523"/>
                </a:lnTo>
                <a:lnTo>
                  <a:pt x="292" y="523"/>
                </a:lnTo>
                <a:lnTo>
                  <a:pt x="293" y="521"/>
                </a:lnTo>
                <a:lnTo>
                  <a:pt x="294" y="521"/>
                </a:lnTo>
                <a:lnTo>
                  <a:pt x="296" y="521"/>
                </a:lnTo>
                <a:lnTo>
                  <a:pt x="296" y="520"/>
                </a:lnTo>
                <a:lnTo>
                  <a:pt x="297" y="520"/>
                </a:lnTo>
                <a:lnTo>
                  <a:pt x="298" y="519"/>
                </a:lnTo>
                <a:lnTo>
                  <a:pt x="299" y="519"/>
                </a:lnTo>
                <a:lnTo>
                  <a:pt x="300" y="518"/>
                </a:lnTo>
                <a:lnTo>
                  <a:pt x="301" y="517"/>
                </a:lnTo>
                <a:lnTo>
                  <a:pt x="303" y="517"/>
                </a:lnTo>
                <a:lnTo>
                  <a:pt x="304" y="517"/>
                </a:lnTo>
                <a:lnTo>
                  <a:pt x="305" y="515"/>
                </a:lnTo>
                <a:lnTo>
                  <a:pt x="306" y="514"/>
                </a:lnTo>
                <a:lnTo>
                  <a:pt x="307" y="514"/>
                </a:lnTo>
                <a:lnTo>
                  <a:pt x="309" y="513"/>
                </a:lnTo>
                <a:lnTo>
                  <a:pt x="310" y="512"/>
                </a:lnTo>
                <a:lnTo>
                  <a:pt x="311" y="512"/>
                </a:lnTo>
                <a:lnTo>
                  <a:pt x="312" y="511"/>
                </a:lnTo>
                <a:lnTo>
                  <a:pt x="312" y="510"/>
                </a:lnTo>
                <a:lnTo>
                  <a:pt x="313" y="510"/>
                </a:lnTo>
                <a:lnTo>
                  <a:pt x="313" y="508"/>
                </a:lnTo>
                <a:lnTo>
                  <a:pt x="315" y="508"/>
                </a:lnTo>
                <a:lnTo>
                  <a:pt x="315" y="507"/>
                </a:lnTo>
                <a:lnTo>
                  <a:pt x="316" y="507"/>
                </a:lnTo>
                <a:lnTo>
                  <a:pt x="317" y="506"/>
                </a:lnTo>
                <a:lnTo>
                  <a:pt x="317" y="505"/>
                </a:lnTo>
                <a:lnTo>
                  <a:pt x="318" y="504"/>
                </a:lnTo>
                <a:lnTo>
                  <a:pt x="319" y="502"/>
                </a:lnTo>
                <a:lnTo>
                  <a:pt x="321" y="500"/>
                </a:lnTo>
                <a:lnTo>
                  <a:pt x="321" y="499"/>
                </a:lnTo>
                <a:lnTo>
                  <a:pt x="322" y="499"/>
                </a:lnTo>
                <a:lnTo>
                  <a:pt x="322" y="498"/>
                </a:lnTo>
                <a:lnTo>
                  <a:pt x="322" y="496"/>
                </a:lnTo>
                <a:lnTo>
                  <a:pt x="323" y="495"/>
                </a:lnTo>
                <a:lnTo>
                  <a:pt x="323" y="494"/>
                </a:lnTo>
                <a:lnTo>
                  <a:pt x="324" y="494"/>
                </a:lnTo>
                <a:lnTo>
                  <a:pt x="324" y="493"/>
                </a:lnTo>
                <a:lnTo>
                  <a:pt x="325" y="493"/>
                </a:lnTo>
                <a:lnTo>
                  <a:pt x="325" y="492"/>
                </a:lnTo>
                <a:lnTo>
                  <a:pt x="326" y="492"/>
                </a:lnTo>
                <a:lnTo>
                  <a:pt x="328" y="492"/>
                </a:lnTo>
                <a:lnTo>
                  <a:pt x="328" y="491"/>
                </a:lnTo>
                <a:lnTo>
                  <a:pt x="329" y="491"/>
                </a:lnTo>
                <a:lnTo>
                  <a:pt x="329" y="489"/>
                </a:lnTo>
                <a:lnTo>
                  <a:pt x="330" y="489"/>
                </a:lnTo>
                <a:lnTo>
                  <a:pt x="330" y="488"/>
                </a:lnTo>
                <a:lnTo>
                  <a:pt x="331" y="487"/>
                </a:lnTo>
                <a:lnTo>
                  <a:pt x="331" y="486"/>
                </a:lnTo>
                <a:lnTo>
                  <a:pt x="332" y="485"/>
                </a:lnTo>
                <a:lnTo>
                  <a:pt x="334" y="483"/>
                </a:lnTo>
                <a:lnTo>
                  <a:pt x="335" y="483"/>
                </a:lnTo>
                <a:lnTo>
                  <a:pt x="336" y="482"/>
                </a:lnTo>
                <a:lnTo>
                  <a:pt x="337" y="481"/>
                </a:lnTo>
                <a:lnTo>
                  <a:pt x="337" y="482"/>
                </a:lnTo>
                <a:lnTo>
                  <a:pt x="338" y="481"/>
                </a:lnTo>
                <a:lnTo>
                  <a:pt x="340" y="482"/>
                </a:lnTo>
                <a:lnTo>
                  <a:pt x="340" y="483"/>
                </a:lnTo>
                <a:lnTo>
                  <a:pt x="341" y="483"/>
                </a:lnTo>
                <a:lnTo>
                  <a:pt x="342" y="485"/>
                </a:lnTo>
                <a:lnTo>
                  <a:pt x="343" y="485"/>
                </a:lnTo>
                <a:lnTo>
                  <a:pt x="344" y="485"/>
                </a:lnTo>
                <a:lnTo>
                  <a:pt x="346" y="485"/>
                </a:lnTo>
                <a:lnTo>
                  <a:pt x="347" y="485"/>
                </a:lnTo>
                <a:lnTo>
                  <a:pt x="348" y="485"/>
                </a:lnTo>
                <a:lnTo>
                  <a:pt x="349" y="485"/>
                </a:lnTo>
                <a:lnTo>
                  <a:pt x="350" y="485"/>
                </a:lnTo>
                <a:lnTo>
                  <a:pt x="351" y="483"/>
                </a:lnTo>
                <a:lnTo>
                  <a:pt x="353" y="483"/>
                </a:lnTo>
                <a:lnTo>
                  <a:pt x="354" y="483"/>
                </a:lnTo>
                <a:lnTo>
                  <a:pt x="354" y="482"/>
                </a:lnTo>
                <a:lnTo>
                  <a:pt x="355" y="482"/>
                </a:lnTo>
                <a:lnTo>
                  <a:pt x="356" y="481"/>
                </a:lnTo>
                <a:lnTo>
                  <a:pt x="357" y="481"/>
                </a:lnTo>
                <a:lnTo>
                  <a:pt x="359" y="480"/>
                </a:lnTo>
                <a:lnTo>
                  <a:pt x="360" y="480"/>
                </a:lnTo>
                <a:lnTo>
                  <a:pt x="360" y="479"/>
                </a:lnTo>
                <a:lnTo>
                  <a:pt x="361" y="479"/>
                </a:lnTo>
                <a:lnTo>
                  <a:pt x="362" y="479"/>
                </a:lnTo>
                <a:lnTo>
                  <a:pt x="362" y="480"/>
                </a:lnTo>
                <a:lnTo>
                  <a:pt x="363" y="481"/>
                </a:lnTo>
                <a:lnTo>
                  <a:pt x="365" y="481"/>
                </a:lnTo>
                <a:lnTo>
                  <a:pt x="366" y="481"/>
                </a:lnTo>
                <a:lnTo>
                  <a:pt x="367" y="481"/>
                </a:lnTo>
                <a:lnTo>
                  <a:pt x="368" y="481"/>
                </a:lnTo>
                <a:lnTo>
                  <a:pt x="369" y="481"/>
                </a:lnTo>
                <a:lnTo>
                  <a:pt x="371" y="481"/>
                </a:lnTo>
                <a:lnTo>
                  <a:pt x="372" y="480"/>
                </a:lnTo>
                <a:lnTo>
                  <a:pt x="373" y="480"/>
                </a:lnTo>
                <a:lnTo>
                  <a:pt x="374" y="480"/>
                </a:lnTo>
                <a:lnTo>
                  <a:pt x="375" y="479"/>
                </a:lnTo>
                <a:lnTo>
                  <a:pt x="376" y="479"/>
                </a:lnTo>
                <a:lnTo>
                  <a:pt x="378" y="477"/>
                </a:lnTo>
                <a:lnTo>
                  <a:pt x="379" y="477"/>
                </a:lnTo>
                <a:lnTo>
                  <a:pt x="380" y="476"/>
                </a:lnTo>
                <a:lnTo>
                  <a:pt x="381" y="475"/>
                </a:lnTo>
                <a:lnTo>
                  <a:pt x="381" y="474"/>
                </a:lnTo>
                <a:lnTo>
                  <a:pt x="382" y="474"/>
                </a:lnTo>
                <a:lnTo>
                  <a:pt x="382" y="473"/>
                </a:lnTo>
                <a:lnTo>
                  <a:pt x="384" y="473"/>
                </a:lnTo>
                <a:lnTo>
                  <a:pt x="384" y="471"/>
                </a:lnTo>
                <a:lnTo>
                  <a:pt x="385" y="470"/>
                </a:lnTo>
                <a:lnTo>
                  <a:pt x="386" y="469"/>
                </a:lnTo>
                <a:lnTo>
                  <a:pt x="386" y="468"/>
                </a:lnTo>
                <a:lnTo>
                  <a:pt x="387" y="467"/>
                </a:lnTo>
                <a:lnTo>
                  <a:pt x="388" y="466"/>
                </a:lnTo>
                <a:lnTo>
                  <a:pt x="388" y="463"/>
                </a:lnTo>
                <a:lnTo>
                  <a:pt x="390" y="462"/>
                </a:lnTo>
                <a:lnTo>
                  <a:pt x="390" y="461"/>
                </a:lnTo>
                <a:lnTo>
                  <a:pt x="391" y="461"/>
                </a:lnTo>
                <a:lnTo>
                  <a:pt x="391" y="460"/>
                </a:lnTo>
                <a:lnTo>
                  <a:pt x="391" y="458"/>
                </a:lnTo>
                <a:lnTo>
                  <a:pt x="392" y="457"/>
                </a:lnTo>
                <a:lnTo>
                  <a:pt x="392" y="456"/>
                </a:lnTo>
                <a:lnTo>
                  <a:pt x="392" y="455"/>
                </a:lnTo>
                <a:lnTo>
                  <a:pt x="392" y="454"/>
                </a:lnTo>
                <a:lnTo>
                  <a:pt x="393" y="454"/>
                </a:lnTo>
                <a:lnTo>
                  <a:pt x="393" y="452"/>
                </a:lnTo>
                <a:lnTo>
                  <a:pt x="392" y="452"/>
                </a:lnTo>
                <a:lnTo>
                  <a:pt x="393" y="451"/>
                </a:lnTo>
                <a:lnTo>
                  <a:pt x="393" y="450"/>
                </a:lnTo>
                <a:lnTo>
                  <a:pt x="394" y="450"/>
                </a:lnTo>
                <a:lnTo>
                  <a:pt x="394" y="449"/>
                </a:lnTo>
                <a:lnTo>
                  <a:pt x="394" y="448"/>
                </a:lnTo>
                <a:lnTo>
                  <a:pt x="394" y="446"/>
                </a:lnTo>
                <a:lnTo>
                  <a:pt x="396" y="445"/>
                </a:lnTo>
                <a:lnTo>
                  <a:pt x="396" y="444"/>
                </a:lnTo>
                <a:lnTo>
                  <a:pt x="397" y="444"/>
                </a:lnTo>
                <a:lnTo>
                  <a:pt x="397" y="443"/>
                </a:lnTo>
                <a:lnTo>
                  <a:pt x="398" y="442"/>
                </a:lnTo>
                <a:lnTo>
                  <a:pt x="398" y="441"/>
                </a:lnTo>
                <a:lnTo>
                  <a:pt x="399" y="441"/>
                </a:lnTo>
                <a:lnTo>
                  <a:pt x="399" y="439"/>
                </a:lnTo>
                <a:lnTo>
                  <a:pt x="400" y="439"/>
                </a:lnTo>
                <a:lnTo>
                  <a:pt x="401" y="439"/>
                </a:lnTo>
                <a:lnTo>
                  <a:pt x="401" y="438"/>
                </a:lnTo>
                <a:lnTo>
                  <a:pt x="403" y="438"/>
                </a:lnTo>
                <a:lnTo>
                  <a:pt x="404" y="438"/>
                </a:lnTo>
                <a:lnTo>
                  <a:pt x="404" y="437"/>
                </a:lnTo>
                <a:lnTo>
                  <a:pt x="405" y="437"/>
                </a:lnTo>
                <a:lnTo>
                  <a:pt x="406" y="437"/>
                </a:lnTo>
                <a:lnTo>
                  <a:pt x="406" y="436"/>
                </a:lnTo>
                <a:lnTo>
                  <a:pt x="407" y="436"/>
                </a:lnTo>
                <a:lnTo>
                  <a:pt x="409" y="436"/>
                </a:lnTo>
                <a:lnTo>
                  <a:pt x="409" y="435"/>
                </a:lnTo>
                <a:lnTo>
                  <a:pt x="410" y="435"/>
                </a:lnTo>
                <a:lnTo>
                  <a:pt x="411" y="435"/>
                </a:lnTo>
                <a:lnTo>
                  <a:pt x="412" y="433"/>
                </a:lnTo>
                <a:lnTo>
                  <a:pt x="412" y="432"/>
                </a:lnTo>
                <a:lnTo>
                  <a:pt x="413" y="431"/>
                </a:lnTo>
                <a:lnTo>
                  <a:pt x="413" y="430"/>
                </a:lnTo>
                <a:lnTo>
                  <a:pt x="415" y="429"/>
                </a:lnTo>
                <a:lnTo>
                  <a:pt x="415" y="427"/>
                </a:lnTo>
                <a:lnTo>
                  <a:pt x="416" y="427"/>
                </a:lnTo>
                <a:lnTo>
                  <a:pt x="416" y="426"/>
                </a:lnTo>
                <a:lnTo>
                  <a:pt x="417" y="426"/>
                </a:lnTo>
                <a:lnTo>
                  <a:pt x="418" y="425"/>
                </a:lnTo>
                <a:lnTo>
                  <a:pt x="419" y="425"/>
                </a:lnTo>
                <a:lnTo>
                  <a:pt x="419" y="424"/>
                </a:lnTo>
                <a:lnTo>
                  <a:pt x="421" y="424"/>
                </a:lnTo>
                <a:lnTo>
                  <a:pt x="422" y="423"/>
                </a:lnTo>
                <a:lnTo>
                  <a:pt x="423" y="423"/>
                </a:lnTo>
                <a:lnTo>
                  <a:pt x="423" y="421"/>
                </a:lnTo>
                <a:lnTo>
                  <a:pt x="424" y="421"/>
                </a:lnTo>
                <a:lnTo>
                  <a:pt x="425" y="421"/>
                </a:lnTo>
                <a:lnTo>
                  <a:pt x="426" y="421"/>
                </a:lnTo>
                <a:lnTo>
                  <a:pt x="428" y="421"/>
                </a:lnTo>
                <a:lnTo>
                  <a:pt x="429" y="421"/>
                </a:lnTo>
                <a:lnTo>
                  <a:pt x="429" y="420"/>
                </a:lnTo>
                <a:lnTo>
                  <a:pt x="430" y="420"/>
                </a:lnTo>
                <a:lnTo>
                  <a:pt x="431" y="419"/>
                </a:lnTo>
                <a:lnTo>
                  <a:pt x="432" y="418"/>
                </a:lnTo>
                <a:lnTo>
                  <a:pt x="434" y="417"/>
                </a:lnTo>
                <a:lnTo>
                  <a:pt x="434" y="416"/>
                </a:lnTo>
                <a:lnTo>
                  <a:pt x="435" y="416"/>
                </a:lnTo>
                <a:lnTo>
                  <a:pt x="435" y="414"/>
                </a:lnTo>
                <a:lnTo>
                  <a:pt x="436" y="413"/>
                </a:lnTo>
                <a:lnTo>
                  <a:pt x="436" y="412"/>
                </a:lnTo>
                <a:lnTo>
                  <a:pt x="437" y="412"/>
                </a:lnTo>
                <a:lnTo>
                  <a:pt x="437" y="411"/>
                </a:lnTo>
                <a:lnTo>
                  <a:pt x="438" y="411"/>
                </a:lnTo>
                <a:lnTo>
                  <a:pt x="438" y="410"/>
                </a:lnTo>
                <a:lnTo>
                  <a:pt x="440" y="408"/>
                </a:lnTo>
                <a:lnTo>
                  <a:pt x="441" y="407"/>
                </a:lnTo>
                <a:lnTo>
                  <a:pt x="442" y="406"/>
                </a:lnTo>
                <a:lnTo>
                  <a:pt x="443" y="405"/>
                </a:lnTo>
                <a:lnTo>
                  <a:pt x="444" y="404"/>
                </a:lnTo>
                <a:lnTo>
                  <a:pt x="446" y="402"/>
                </a:lnTo>
                <a:lnTo>
                  <a:pt x="447" y="401"/>
                </a:lnTo>
                <a:lnTo>
                  <a:pt x="448" y="401"/>
                </a:lnTo>
                <a:lnTo>
                  <a:pt x="448" y="400"/>
                </a:lnTo>
                <a:lnTo>
                  <a:pt x="449" y="400"/>
                </a:lnTo>
                <a:lnTo>
                  <a:pt x="449" y="399"/>
                </a:lnTo>
                <a:lnTo>
                  <a:pt x="450" y="399"/>
                </a:lnTo>
                <a:lnTo>
                  <a:pt x="450" y="398"/>
                </a:lnTo>
                <a:lnTo>
                  <a:pt x="451" y="398"/>
                </a:lnTo>
                <a:lnTo>
                  <a:pt x="453" y="396"/>
                </a:lnTo>
                <a:lnTo>
                  <a:pt x="454" y="396"/>
                </a:lnTo>
                <a:lnTo>
                  <a:pt x="454" y="395"/>
                </a:lnTo>
                <a:lnTo>
                  <a:pt x="455" y="395"/>
                </a:lnTo>
                <a:lnTo>
                  <a:pt x="455" y="394"/>
                </a:lnTo>
                <a:lnTo>
                  <a:pt x="456" y="394"/>
                </a:lnTo>
                <a:lnTo>
                  <a:pt x="457" y="394"/>
                </a:lnTo>
                <a:lnTo>
                  <a:pt x="459" y="393"/>
                </a:lnTo>
                <a:lnTo>
                  <a:pt x="460" y="393"/>
                </a:lnTo>
                <a:lnTo>
                  <a:pt x="461" y="392"/>
                </a:lnTo>
                <a:lnTo>
                  <a:pt x="461" y="393"/>
                </a:lnTo>
                <a:lnTo>
                  <a:pt x="462" y="393"/>
                </a:lnTo>
                <a:lnTo>
                  <a:pt x="462" y="392"/>
                </a:lnTo>
                <a:lnTo>
                  <a:pt x="463" y="392"/>
                </a:lnTo>
                <a:lnTo>
                  <a:pt x="465" y="392"/>
                </a:lnTo>
                <a:lnTo>
                  <a:pt x="466" y="392"/>
                </a:lnTo>
                <a:close/>
                <a:moveTo>
                  <a:pt x="730" y="317"/>
                </a:moveTo>
                <a:lnTo>
                  <a:pt x="731" y="317"/>
                </a:lnTo>
                <a:lnTo>
                  <a:pt x="733" y="317"/>
                </a:lnTo>
                <a:lnTo>
                  <a:pt x="734" y="317"/>
                </a:lnTo>
                <a:lnTo>
                  <a:pt x="735" y="317"/>
                </a:lnTo>
                <a:lnTo>
                  <a:pt x="735" y="318"/>
                </a:lnTo>
                <a:lnTo>
                  <a:pt x="736" y="318"/>
                </a:lnTo>
                <a:lnTo>
                  <a:pt x="736" y="319"/>
                </a:lnTo>
                <a:lnTo>
                  <a:pt x="735" y="319"/>
                </a:lnTo>
                <a:lnTo>
                  <a:pt x="734" y="319"/>
                </a:lnTo>
                <a:lnTo>
                  <a:pt x="734" y="320"/>
                </a:lnTo>
                <a:lnTo>
                  <a:pt x="735" y="321"/>
                </a:lnTo>
                <a:lnTo>
                  <a:pt x="735" y="323"/>
                </a:lnTo>
                <a:lnTo>
                  <a:pt x="734" y="323"/>
                </a:lnTo>
                <a:lnTo>
                  <a:pt x="733" y="323"/>
                </a:lnTo>
                <a:lnTo>
                  <a:pt x="731" y="323"/>
                </a:lnTo>
                <a:lnTo>
                  <a:pt x="730" y="323"/>
                </a:lnTo>
                <a:lnTo>
                  <a:pt x="730" y="321"/>
                </a:lnTo>
                <a:lnTo>
                  <a:pt x="729" y="321"/>
                </a:lnTo>
                <a:lnTo>
                  <a:pt x="729" y="320"/>
                </a:lnTo>
                <a:lnTo>
                  <a:pt x="728" y="320"/>
                </a:lnTo>
                <a:lnTo>
                  <a:pt x="727" y="319"/>
                </a:lnTo>
                <a:lnTo>
                  <a:pt x="725" y="319"/>
                </a:lnTo>
                <a:lnTo>
                  <a:pt x="724" y="319"/>
                </a:lnTo>
                <a:lnTo>
                  <a:pt x="723" y="319"/>
                </a:lnTo>
                <a:lnTo>
                  <a:pt x="724" y="319"/>
                </a:lnTo>
                <a:lnTo>
                  <a:pt x="724" y="318"/>
                </a:lnTo>
                <a:lnTo>
                  <a:pt x="725" y="318"/>
                </a:lnTo>
                <a:lnTo>
                  <a:pt x="727" y="317"/>
                </a:lnTo>
                <a:lnTo>
                  <a:pt x="728" y="317"/>
                </a:lnTo>
                <a:lnTo>
                  <a:pt x="728" y="316"/>
                </a:lnTo>
                <a:lnTo>
                  <a:pt x="729" y="316"/>
                </a:lnTo>
                <a:lnTo>
                  <a:pt x="729" y="317"/>
                </a:lnTo>
                <a:lnTo>
                  <a:pt x="730" y="317"/>
                </a:lnTo>
                <a:close/>
                <a:moveTo>
                  <a:pt x="669" y="297"/>
                </a:moveTo>
                <a:lnTo>
                  <a:pt x="668" y="298"/>
                </a:lnTo>
                <a:lnTo>
                  <a:pt x="667" y="297"/>
                </a:lnTo>
                <a:lnTo>
                  <a:pt x="668" y="297"/>
                </a:lnTo>
                <a:lnTo>
                  <a:pt x="669" y="297"/>
                </a:lnTo>
                <a:close/>
                <a:moveTo>
                  <a:pt x="669" y="297"/>
                </a:moveTo>
                <a:lnTo>
                  <a:pt x="671" y="297"/>
                </a:lnTo>
                <a:lnTo>
                  <a:pt x="672" y="297"/>
                </a:lnTo>
                <a:lnTo>
                  <a:pt x="673" y="298"/>
                </a:lnTo>
                <a:lnTo>
                  <a:pt x="674" y="298"/>
                </a:lnTo>
                <a:lnTo>
                  <a:pt x="675" y="298"/>
                </a:lnTo>
                <a:lnTo>
                  <a:pt x="677" y="298"/>
                </a:lnTo>
                <a:lnTo>
                  <a:pt x="678" y="298"/>
                </a:lnTo>
                <a:lnTo>
                  <a:pt x="679" y="298"/>
                </a:lnTo>
                <a:lnTo>
                  <a:pt x="680" y="298"/>
                </a:lnTo>
                <a:lnTo>
                  <a:pt x="681" y="298"/>
                </a:lnTo>
                <a:lnTo>
                  <a:pt x="682" y="298"/>
                </a:lnTo>
                <a:lnTo>
                  <a:pt x="684" y="298"/>
                </a:lnTo>
                <a:lnTo>
                  <a:pt x="685" y="299"/>
                </a:lnTo>
                <a:lnTo>
                  <a:pt x="686" y="299"/>
                </a:lnTo>
                <a:lnTo>
                  <a:pt x="687" y="299"/>
                </a:lnTo>
                <a:lnTo>
                  <a:pt x="688" y="300"/>
                </a:lnTo>
                <a:lnTo>
                  <a:pt x="690" y="300"/>
                </a:lnTo>
                <a:lnTo>
                  <a:pt x="691" y="301"/>
                </a:lnTo>
                <a:lnTo>
                  <a:pt x="692" y="301"/>
                </a:lnTo>
                <a:lnTo>
                  <a:pt x="693" y="301"/>
                </a:lnTo>
                <a:lnTo>
                  <a:pt x="693" y="302"/>
                </a:lnTo>
                <a:lnTo>
                  <a:pt x="694" y="302"/>
                </a:lnTo>
                <a:lnTo>
                  <a:pt x="696" y="304"/>
                </a:lnTo>
                <a:lnTo>
                  <a:pt x="697" y="304"/>
                </a:lnTo>
                <a:lnTo>
                  <a:pt x="698" y="305"/>
                </a:lnTo>
                <a:lnTo>
                  <a:pt x="699" y="305"/>
                </a:lnTo>
                <a:lnTo>
                  <a:pt x="699" y="306"/>
                </a:lnTo>
                <a:lnTo>
                  <a:pt x="700" y="306"/>
                </a:lnTo>
                <a:lnTo>
                  <a:pt x="702" y="307"/>
                </a:lnTo>
                <a:lnTo>
                  <a:pt x="703" y="308"/>
                </a:lnTo>
                <a:lnTo>
                  <a:pt x="704" y="308"/>
                </a:lnTo>
                <a:lnTo>
                  <a:pt x="704" y="310"/>
                </a:lnTo>
                <a:lnTo>
                  <a:pt x="704" y="311"/>
                </a:lnTo>
                <a:lnTo>
                  <a:pt x="704" y="312"/>
                </a:lnTo>
                <a:lnTo>
                  <a:pt x="705" y="312"/>
                </a:lnTo>
                <a:lnTo>
                  <a:pt x="705" y="313"/>
                </a:lnTo>
                <a:lnTo>
                  <a:pt x="705" y="314"/>
                </a:lnTo>
                <a:lnTo>
                  <a:pt x="705" y="316"/>
                </a:lnTo>
                <a:lnTo>
                  <a:pt x="704" y="316"/>
                </a:lnTo>
                <a:lnTo>
                  <a:pt x="704" y="317"/>
                </a:lnTo>
                <a:lnTo>
                  <a:pt x="705" y="319"/>
                </a:lnTo>
                <a:lnTo>
                  <a:pt x="705" y="320"/>
                </a:lnTo>
                <a:lnTo>
                  <a:pt x="705" y="321"/>
                </a:lnTo>
                <a:lnTo>
                  <a:pt x="706" y="321"/>
                </a:lnTo>
                <a:lnTo>
                  <a:pt x="706" y="323"/>
                </a:lnTo>
                <a:lnTo>
                  <a:pt x="706" y="324"/>
                </a:lnTo>
                <a:lnTo>
                  <a:pt x="705" y="324"/>
                </a:lnTo>
                <a:lnTo>
                  <a:pt x="705" y="325"/>
                </a:lnTo>
                <a:lnTo>
                  <a:pt x="704" y="325"/>
                </a:lnTo>
                <a:lnTo>
                  <a:pt x="703" y="325"/>
                </a:lnTo>
                <a:lnTo>
                  <a:pt x="702" y="325"/>
                </a:lnTo>
                <a:lnTo>
                  <a:pt x="700" y="325"/>
                </a:lnTo>
                <a:lnTo>
                  <a:pt x="700" y="324"/>
                </a:lnTo>
                <a:lnTo>
                  <a:pt x="699" y="324"/>
                </a:lnTo>
                <a:lnTo>
                  <a:pt x="698" y="324"/>
                </a:lnTo>
                <a:lnTo>
                  <a:pt x="697" y="324"/>
                </a:lnTo>
                <a:lnTo>
                  <a:pt x="696" y="324"/>
                </a:lnTo>
                <a:lnTo>
                  <a:pt x="694" y="324"/>
                </a:lnTo>
                <a:lnTo>
                  <a:pt x="693" y="325"/>
                </a:lnTo>
                <a:lnTo>
                  <a:pt x="692" y="325"/>
                </a:lnTo>
                <a:lnTo>
                  <a:pt x="692" y="326"/>
                </a:lnTo>
                <a:lnTo>
                  <a:pt x="692" y="327"/>
                </a:lnTo>
                <a:lnTo>
                  <a:pt x="691" y="327"/>
                </a:lnTo>
                <a:lnTo>
                  <a:pt x="690" y="329"/>
                </a:lnTo>
                <a:lnTo>
                  <a:pt x="688" y="329"/>
                </a:lnTo>
                <a:lnTo>
                  <a:pt x="687" y="329"/>
                </a:lnTo>
                <a:lnTo>
                  <a:pt x="686" y="327"/>
                </a:lnTo>
                <a:lnTo>
                  <a:pt x="685" y="327"/>
                </a:lnTo>
                <a:lnTo>
                  <a:pt x="684" y="329"/>
                </a:lnTo>
                <a:lnTo>
                  <a:pt x="682" y="329"/>
                </a:lnTo>
                <a:lnTo>
                  <a:pt x="681" y="330"/>
                </a:lnTo>
                <a:lnTo>
                  <a:pt x="680" y="331"/>
                </a:lnTo>
                <a:lnTo>
                  <a:pt x="679" y="331"/>
                </a:lnTo>
                <a:lnTo>
                  <a:pt x="678" y="331"/>
                </a:lnTo>
                <a:lnTo>
                  <a:pt x="675" y="331"/>
                </a:lnTo>
                <a:lnTo>
                  <a:pt x="675" y="330"/>
                </a:lnTo>
                <a:lnTo>
                  <a:pt x="674" y="330"/>
                </a:lnTo>
                <a:lnTo>
                  <a:pt x="673" y="330"/>
                </a:lnTo>
                <a:lnTo>
                  <a:pt x="672" y="329"/>
                </a:lnTo>
                <a:lnTo>
                  <a:pt x="671" y="327"/>
                </a:lnTo>
                <a:lnTo>
                  <a:pt x="669" y="327"/>
                </a:lnTo>
                <a:lnTo>
                  <a:pt x="668" y="327"/>
                </a:lnTo>
                <a:lnTo>
                  <a:pt x="667" y="327"/>
                </a:lnTo>
                <a:lnTo>
                  <a:pt x="666" y="327"/>
                </a:lnTo>
                <a:lnTo>
                  <a:pt x="665" y="327"/>
                </a:lnTo>
                <a:lnTo>
                  <a:pt x="663" y="327"/>
                </a:lnTo>
                <a:lnTo>
                  <a:pt x="662" y="327"/>
                </a:lnTo>
                <a:lnTo>
                  <a:pt x="661" y="327"/>
                </a:lnTo>
                <a:lnTo>
                  <a:pt x="660" y="327"/>
                </a:lnTo>
                <a:lnTo>
                  <a:pt x="659" y="329"/>
                </a:lnTo>
                <a:lnTo>
                  <a:pt x="657" y="329"/>
                </a:lnTo>
                <a:lnTo>
                  <a:pt x="656" y="329"/>
                </a:lnTo>
                <a:lnTo>
                  <a:pt x="655" y="329"/>
                </a:lnTo>
                <a:lnTo>
                  <a:pt x="654" y="329"/>
                </a:lnTo>
                <a:lnTo>
                  <a:pt x="653" y="329"/>
                </a:lnTo>
                <a:lnTo>
                  <a:pt x="652" y="329"/>
                </a:lnTo>
                <a:lnTo>
                  <a:pt x="650" y="329"/>
                </a:lnTo>
                <a:lnTo>
                  <a:pt x="649" y="329"/>
                </a:lnTo>
                <a:lnTo>
                  <a:pt x="648" y="329"/>
                </a:lnTo>
                <a:lnTo>
                  <a:pt x="647" y="329"/>
                </a:lnTo>
                <a:lnTo>
                  <a:pt x="646" y="329"/>
                </a:lnTo>
                <a:lnTo>
                  <a:pt x="646" y="330"/>
                </a:lnTo>
                <a:lnTo>
                  <a:pt x="644" y="330"/>
                </a:lnTo>
                <a:lnTo>
                  <a:pt x="643" y="330"/>
                </a:lnTo>
                <a:lnTo>
                  <a:pt x="642" y="330"/>
                </a:lnTo>
                <a:lnTo>
                  <a:pt x="641" y="331"/>
                </a:lnTo>
                <a:lnTo>
                  <a:pt x="641" y="332"/>
                </a:lnTo>
                <a:lnTo>
                  <a:pt x="640" y="333"/>
                </a:lnTo>
                <a:lnTo>
                  <a:pt x="640" y="335"/>
                </a:lnTo>
                <a:lnTo>
                  <a:pt x="640" y="336"/>
                </a:lnTo>
                <a:lnTo>
                  <a:pt x="640" y="337"/>
                </a:lnTo>
                <a:lnTo>
                  <a:pt x="640" y="338"/>
                </a:lnTo>
                <a:lnTo>
                  <a:pt x="641" y="341"/>
                </a:lnTo>
                <a:lnTo>
                  <a:pt x="641" y="342"/>
                </a:lnTo>
                <a:lnTo>
                  <a:pt x="642" y="342"/>
                </a:lnTo>
                <a:lnTo>
                  <a:pt x="643" y="342"/>
                </a:lnTo>
                <a:lnTo>
                  <a:pt x="644" y="343"/>
                </a:lnTo>
                <a:lnTo>
                  <a:pt x="644" y="344"/>
                </a:lnTo>
                <a:lnTo>
                  <a:pt x="646" y="344"/>
                </a:lnTo>
                <a:lnTo>
                  <a:pt x="646" y="345"/>
                </a:lnTo>
                <a:lnTo>
                  <a:pt x="647" y="346"/>
                </a:lnTo>
                <a:lnTo>
                  <a:pt x="647" y="348"/>
                </a:lnTo>
                <a:lnTo>
                  <a:pt x="646" y="349"/>
                </a:lnTo>
                <a:lnTo>
                  <a:pt x="646" y="350"/>
                </a:lnTo>
                <a:lnTo>
                  <a:pt x="644" y="350"/>
                </a:lnTo>
                <a:lnTo>
                  <a:pt x="643" y="351"/>
                </a:lnTo>
                <a:lnTo>
                  <a:pt x="642" y="351"/>
                </a:lnTo>
                <a:lnTo>
                  <a:pt x="641" y="351"/>
                </a:lnTo>
                <a:lnTo>
                  <a:pt x="640" y="351"/>
                </a:lnTo>
                <a:lnTo>
                  <a:pt x="638" y="351"/>
                </a:lnTo>
                <a:lnTo>
                  <a:pt x="637" y="352"/>
                </a:lnTo>
                <a:lnTo>
                  <a:pt x="636" y="354"/>
                </a:lnTo>
                <a:lnTo>
                  <a:pt x="635" y="355"/>
                </a:lnTo>
                <a:lnTo>
                  <a:pt x="634" y="355"/>
                </a:lnTo>
                <a:lnTo>
                  <a:pt x="632" y="356"/>
                </a:lnTo>
                <a:lnTo>
                  <a:pt x="631" y="357"/>
                </a:lnTo>
                <a:lnTo>
                  <a:pt x="630" y="358"/>
                </a:lnTo>
                <a:lnTo>
                  <a:pt x="629" y="358"/>
                </a:lnTo>
                <a:lnTo>
                  <a:pt x="629" y="360"/>
                </a:lnTo>
                <a:lnTo>
                  <a:pt x="628" y="360"/>
                </a:lnTo>
                <a:lnTo>
                  <a:pt x="628" y="361"/>
                </a:lnTo>
                <a:lnTo>
                  <a:pt x="627" y="361"/>
                </a:lnTo>
                <a:lnTo>
                  <a:pt x="627" y="362"/>
                </a:lnTo>
                <a:lnTo>
                  <a:pt x="625" y="362"/>
                </a:lnTo>
                <a:lnTo>
                  <a:pt x="624" y="362"/>
                </a:lnTo>
                <a:lnTo>
                  <a:pt x="623" y="363"/>
                </a:lnTo>
                <a:lnTo>
                  <a:pt x="622" y="363"/>
                </a:lnTo>
                <a:lnTo>
                  <a:pt x="621" y="363"/>
                </a:lnTo>
                <a:lnTo>
                  <a:pt x="621" y="364"/>
                </a:lnTo>
                <a:lnTo>
                  <a:pt x="619" y="364"/>
                </a:lnTo>
                <a:lnTo>
                  <a:pt x="618" y="364"/>
                </a:lnTo>
                <a:lnTo>
                  <a:pt x="617" y="364"/>
                </a:lnTo>
                <a:lnTo>
                  <a:pt x="616" y="364"/>
                </a:lnTo>
                <a:lnTo>
                  <a:pt x="616" y="366"/>
                </a:lnTo>
                <a:lnTo>
                  <a:pt x="615" y="366"/>
                </a:lnTo>
                <a:lnTo>
                  <a:pt x="615" y="367"/>
                </a:lnTo>
                <a:lnTo>
                  <a:pt x="613" y="368"/>
                </a:lnTo>
                <a:lnTo>
                  <a:pt x="612" y="368"/>
                </a:lnTo>
                <a:lnTo>
                  <a:pt x="612" y="369"/>
                </a:lnTo>
                <a:lnTo>
                  <a:pt x="611" y="370"/>
                </a:lnTo>
                <a:lnTo>
                  <a:pt x="610" y="371"/>
                </a:lnTo>
                <a:lnTo>
                  <a:pt x="609" y="374"/>
                </a:lnTo>
                <a:lnTo>
                  <a:pt x="607" y="375"/>
                </a:lnTo>
                <a:lnTo>
                  <a:pt x="606" y="376"/>
                </a:lnTo>
                <a:lnTo>
                  <a:pt x="606" y="377"/>
                </a:lnTo>
                <a:lnTo>
                  <a:pt x="605" y="379"/>
                </a:lnTo>
                <a:lnTo>
                  <a:pt x="605" y="380"/>
                </a:lnTo>
                <a:lnTo>
                  <a:pt x="604" y="380"/>
                </a:lnTo>
                <a:lnTo>
                  <a:pt x="603" y="380"/>
                </a:lnTo>
                <a:lnTo>
                  <a:pt x="602" y="380"/>
                </a:lnTo>
                <a:lnTo>
                  <a:pt x="600" y="381"/>
                </a:lnTo>
                <a:lnTo>
                  <a:pt x="599" y="382"/>
                </a:lnTo>
                <a:lnTo>
                  <a:pt x="598" y="383"/>
                </a:lnTo>
                <a:lnTo>
                  <a:pt x="598" y="385"/>
                </a:lnTo>
                <a:lnTo>
                  <a:pt x="597" y="385"/>
                </a:lnTo>
                <a:lnTo>
                  <a:pt x="597" y="386"/>
                </a:lnTo>
                <a:lnTo>
                  <a:pt x="597" y="387"/>
                </a:lnTo>
                <a:lnTo>
                  <a:pt x="596" y="387"/>
                </a:lnTo>
                <a:lnTo>
                  <a:pt x="596" y="388"/>
                </a:lnTo>
                <a:lnTo>
                  <a:pt x="594" y="389"/>
                </a:lnTo>
                <a:lnTo>
                  <a:pt x="593" y="389"/>
                </a:lnTo>
                <a:lnTo>
                  <a:pt x="593" y="391"/>
                </a:lnTo>
                <a:lnTo>
                  <a:pt x="592" y="391"/>
                </a:lnTo>
                <a:lnTo>
                  <a:pt x="591" y="392"/>
                </a:lnTo>
                <a:lnTo>
                  <a:pt x="591" y="393"/>
                </a:lnTo>
                <a:lnTo>
                  <a:pt x="591" y="394"/>
                </a:lnTo>
                <a:lnTo>
                  <a:pt x="590" y="394"/>
                </a:lnTo>
                <a:lnTo>
                  <a:pt x="590" y="395"/>
                </a:lnTo>
                <a:lnTo>
                  <a:pt x="588" y="395"/>
                </a:lnTo>
                <a:lnTo>
                  <a:pt x="588" y="396"/>
                </a:lnTo>
                <a:lnTo>
                  <a:pt x="587" y="396"/>
                </a:lnTo>
                <a:lnTo>
                  <a:pt x="586" y="396"/>
                </a:lnTo>
                <a:lnTo>
                  <a:pt x="585" y="396"/>
                </a:lnTo>
                <a:lnTo>
                  <a:pt x="584" y="398"/>
                </a:lnTo>
                <a:lnTo>
                  <a:pt x="582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399"/>
                </a:lnTo>
                <a:lnTo>
                  <a:pt x="577" y="399"/>
                </a:lnTo>
                <a:lnTo>
                  <a:pt x="575" y="399"/>
                </a:lnTo>
                <a:lnTo>
                  <a:pt x="574" y="399"/>
                </a:lnTo>
                <a:lnTo>
                  <a:pt x="573" y="401"/>
                </a:lnTo>
                <a:lnTo>
                  <a:pt x="572" y="402"/>
                </a:lnTo>
                <a:lnTo>
                  <a:pt x="571" y="402"/>
                </a:lnTo>
                <a:lnTo>
                  <a:pt x="571" y="404"/>
                </a:lnTo>
                <a:lnTo>
                  <a:pt x="569" y="405"/>
                </a:lnTo>
                <a:lnTo>
                  <a:pt x="568" y="406"/>
                </a:lnTo>
                <a:lnTo>
                  <a:pt x="568" y="407"/>
                </a:lnTo>
                <a:lnTo>
                  <a:pt x="568" y="408"/>
                </a:lnTo>
                <a:lnTo>
                  <a:pt x="568" y="410"/>
                </a:lnTo>
                <a:lnTo>
                  <a:pt x="568" y="411"/>
                </a:lnTo>
                <a:lnTo>
                  <a:pt x="567" y="411"/>
                </a:lnTo>
                <a:lnTo>
                  <a:pt x="567" y="412"/>
                </a:lnTo>
                <a:lnTo>
                  <a:pt x="567" y="413"/>
                </a:lnTo>
                <a:lnTo>
                  <a:pt x="567" y="414"/>
                </a:lnTo>
                <a:lnTo>
                  <a:pt x="567" y="416"/>
                </a:lnTo>
                <a:lnTo>
                  <a:pt x="567" y="417"/>
                </a:lnTo>
                <a:lnTo>
                  <a:pt x="567" y="418"/>
                </a:lnTo>
                <a:lnTo>
                  <a:pt x="567" y="419"/>
                </a:lnTo>
                <a:lnTo>
                  <a:pt x="567" y="420"/>
                </a:lnTo>
                <a:lnTo>
                  <a:pt x="568" y="420"/>
                </a:lnTo>
                <a:lnTo>
                  <a:pt x="568" y="421"/>
                </a:lnTo>
                <a:lnTo>
                  <a:pt x="569" y="421"/>
                </a:lnTo>
                <a:lnTo>
                  <a:pt x="569" y="424"/>
                </a:lnTo>
                <a:lnTo>
                  <a:pt x="569" y="425"/>
                </a:lnTo>
                <a:lnTo>
                  <a:pt x="568" y="425"/>
                </a:lnTo>
                <a:lnTo>
                  <a:pt x="568" y="426"/>
                </a:lnTo>
                <a:lnTo>
                  <a:pt x="567" y="426"/>
                </a:lnTo>
                <a:lnTo>
                  <a:pt x="566" y="427"/>
                </a:lnTo>
                <a:lnTo>
                  <a:pt x="566" y="426"/>
                </a:lnTo>
                <a:lnTo>
                  <a:pt x="565" y="426"/>
                </a:lnTo>
                <a:lnTo>
                  <a:pt x="565" y="425"/>
                </a:lnTo>
                <a:lnTo>
                  <a:pt x="563" y="424"/>
                </a:lnTo>
                <a:lnTo>
                  <a:pt x="562" y="424"/>
                </a:lnTo>
                <a:lnTo>
                  <a:pt x="561" y="424"/>
                </a:lnTo>
                <a:lnTo>
                  <a:pt x="560" y="424"/>
                </a:lnTo>
                <a:lnTo>
                  <a:pt x="559" y="424"/>
                </a:lnTo>
                <a:lnTo>
                  <a:pt x="559" y="425"/>
                </a:lnTo>
                <a:lnTo>
                  <a:pt x="557" y="425"/>
                </a:lnTo>
                <a:lnTo>
                  <a:pt x="557" y="426"/>
                </a:lnTo>
                <a:lnTo>
                  <a:pt x="556" y="426"/>
                </a:lnTo>
                <a:lnTo>
                  <a:pt x="556" y="427"/>
                </a:lnTo>
                <a:lnTo>
                  <a:pt x="555" y="429"/>
                </a:lnTo>
                <a:lnTo>
                  <a:pt x="555" y="430"/>
                </a:lnTo>
                <a:lnTo>
                  <a:pt x="555" y="431"/>
                </a:lnTo>
                <a:lnTo>
                  <a:pt x="555" y="432"/>
                </a:lnTo>
                <a:lnTo>
                  <a:pt x="555" y="433"/>
                </a:lnTo>
                <a:lnTo>
                  <a:pt x="555" y="435"/>
                </a:lnTo>
                <a:lnTo>
                  <a:pt x="555" y="436"/>
                </a:lnTo>
                <a:lnTo>
                  <a:pt x="555" y="437"/>
                </a:lnTo>
                <a:lnTo>
                  <a:pt x="554" y="437"/>
                </a:lnTo>
                <a:lnTo>
                  <a:pt x="554" y="438"/>
                </a:lnTo>
                <a:lnTo>
                  <a:pt x="554" y="439"/>
                </a:lnTo>
                <a:lnTo>
                  <a:pt x="553" y="441"/>
                </a:lnTo>
                <a:lnTo>
                  <a:pt x="553" y="442"/>
                </a:lnTo>
                <a:lnTo>
                  <a:pt x="552" y="442"/>
                </a:lnTo>
                <a:lnTo>
                  <a:pt x="552" y="443"/>
                </a:lnTo>
                <a:lnTo>
                  <a:pt x="550" y="443"/>
                </a:lnTo>
                <a:lnTo>
                  <a:pt x="549" y="444"/>
                </a:lnTo>
                <a:lnTo>
                  <a:pt x="548" y="444"/>
                </a:lnTo>
                <a:lnTo>
                  <a:pt x="548" y="445"/>
                </a:lnTo>
                <a:lnTo>
                  <a:pt x="547" y="445"/>
                </a:lnTo>
                <a:lnTo>
                  <a:pt x="546" y="446"/>
                </a:lnTo>
                <a:lnTo>
                  <a:pt x="544" y="446"/>
                </a:lnTo>
                <a:lnTo>
                  <a:pt x="543" y="446"/>
                </a:lnTo>
                <a:lnTo>
                  <a:pt x="543" y="448"/>
                </a:lnTo>
                <a:lnTo>
                  <a:pt x="542" y="448"/>
                </a:lnTo>
                <a:lnTo>
                  <a:pt x="542" y="449"/>
                </a:lnTo>
                <a:lnTo>
                  <a:pt x="541" y="449"/>
                </a:lnTo>
                <a:lnTo>
                  <a:pt x="540" y="449"/>
                </a:lnTo>
                <a:lnTo>
                  <a:pt x="540" y="450"/>
                </a:lnTo>
                <a:lnTo>
                  <a:pt x="538" y="450"/>
                </a:lnTo>
                <a:lnTo>
                  <a:pt x="538" y="451"/>
                </a:lnTo>
                <a:lnTo>
                  <a:pt x="538" y="452"/>
                </a:lnTo>
                <a:lnTo>
                  <a:pt x="538" y="454"/>
                </a:lnTo>
                <a:lnTo>
                  <a:pt x="538" y="455"/>
                </a:lnTo>
                <a:lnTo>
                  <a:pt x="538" y="457"/>
                </a:lnTo>
                <a:lnTo>
                  <a:pt x="538" y="458"/>
                </a:lnTo>
                <a:lnTo>
                  <a:pt x="537" y="460"/>
                </a:lnTo>
                <a:lnTo>
                  <a:pt x="537" y="461"/>
                </a:lnTo>
                <a:lnTo>
                  <a:pt x="537" y="462"/>
                </a:lnTo>
                <a:lnTo>
                  <a:pt x="537" y="463"/>
                </a:lnTo>
                <a:lnTo>
                  <a:pt x="537" y="464"/>
                </a:lnTo>
                <a:lnTo>
                  <a:pt x="536" y="464"/>
                </a:lnTo>
                <a:lnTo>
                  <a:pt x="536" y="466"/>
                </a:lnTo>
                <a:lnTo>
                  <a:pt x="536" y="467"/>
                </a:lnTo>
                <a:lnTo>
                  <a:pt x="535" y="467"/>
                </a:lnTo>
                <a:lnTo>
                  <a:pt x="535" y="468"/>
                </a:lnTo>
                <a:lnTo>
                  <a:pt x="535" y="469"/>
                </a:lnTo>
                <a:lnTo>
                  <a:pt x="535" y="470"/>
                </a:lnTo>
                <a:lnTo>
                  <a:pt x="535" y="471"/>
                </a:lnTo>
                <a:lnTo>
                  <a:pt x="534" y="473"/>
                </a:lnTo>
                <a:lnTo>
                  <a:pt x="534" y="474"/>
                </a:lnTo>
                <a:lnTo>
                  <a:pt x="532" y="474"/>
                </a:lnTo>
                <a:lnTo>
                  <a:pt x="532" y="475"/>
                </a:lnTo>
                <a:lnTo>
                  <a:pt x="531" y="476"/>
                </a:lnTo>
                <a:lnTo>
                  <a:pt x="530" y="476"/>
                </a:lnTo>
                <a:lnTo>
                  <a:pt x="530" y="477"/>
                </a:lnTo>
                <a:lnTo>
                  <a:pt x="529" y="477"/>
                </a:lnTo>
                <a:lnTo>
                  <a:pt x="529" y="479"/>
                </a:lnTo>
                <a:lnTo>
                  <a:pt x="529" y="480"/>
                </a:lnTo>
                <a:lnTo>
                  <a:pt x="528" y="480"/>
                </a:lnTo>
                <a:lnTo>
                  <a:pt x="528" y="481"/>
                </a:lnTo>
                <a:lnTo>
                  <a:pt x="527" y="482"/>
                </a:lnTo>
                <a:lnTo>
                  <a:pt x="527" y="483"/>
                </a:lnTo>
                <a:lnTo>
                  <a:pt x="525" y="483"/>
                </a:lnTo>
                <a:lnTo>
                  <a:pt x="525" y="485"/>
                </a:lnTo>
                <a:lnTo>
                  <a:pt x="524" y="486"/>
                </a:lnTo>
                <a:lnTo>
                  <a:pt x="524" y="487"/>
                </a:lnTo>
                <a:lnTo>
                  <a:pt x="523" y="487"/>
                </a:lnTo>
                <a:lnTo>
                  <a:pt x="523" y="488"/>
                </a:lnTo>
                <a:lnTo>
                  <a:pt x="522" y="488"/>
                </a:lnTo>
                <a:lnTo>
                  <a:pt x="521" y="488"/>
                </a:lnTo>
                <a:lnTo>
                  <a:pt x="519" y="488"/>
                </a:lnTo>
                <a:lnTo>
                  <a:pt x="518" y="488"/>
                </a:lnTo>
                <a:lnTo>
                  <a:pt x="517" y="487"/>
                </a:lnTo>
                <a:lnTo>
                  <a:pt x="517" y="486"/>
                </a:lnTo>
                <a:lnTo>
                  <a:pt x="518" y="486"/>
                </a:lnTo>
                <a:lnTo>
                  <a:pt x="519" y="485"/>
                </a:lnTo>
                <a:lnTo>
                  <a:pt x="518" y="485"/>
                </a:lnTo>
                <a:lnTo>
                  <a:pt x="518" y="483"/>
                </a:lnTo>
                <a:lnTo>
                  <a:pt x="519" y="482"/>
                </a:lnTo>
                <a:lnTo>
                  <a:pt x="519" y="481"/>
                </a:lnTo>
                <a:lnTo>
                  <a:pt x="519" y="480"/>
                </a:lnTo>
                <a:lnTo>
                  <a:pt x="521" y="480"/>
                </a:lnTo>
                <a:lnTo>
                  <a:pt x="519" y="480"/>
                </a:lnTo>
                <a:lnTo>
                  <a:pt x="518" y="481"/>
                </a:lnTo>
                <a:lnTo>
                  <a:pt x="518" y="482"/>
                </a:lnTo>
                <a:lnTo>
                  <a:pt x="518" y="483"/>
                </a:lnTo>
                <a:lnTo>
                  <a:pt x="517" y="483"/>
                </a:lnTo>
                <a:lnTo>
                  <a:pt x="517" y="482"/>
                </a:lnTo>
                <a:lnTo>
                  <a:pt x="517" y="481"/>
                </a:lnTo>
                <a:lnTo>
                  <a:pt x="516" y="480"/>
                </a:lnTo>
                <a:lnTo>
                  <a:pt x="515" y="479"/>
                </a:lnTo>
                <a:lnTo>
                  <a:pt x="515" y="477"/>
                </a:lnTo>
                <a:lnTo>
                  <a:pt x="513" y="476"/>
                </a:lnTo>
                <a:lnTo>
                  <a:pt x="513" y="475"/>
                </a:lnTo>
                <a:lnTo>
                  <a:pt x="513" y="474"/>
                </a:lnTo>
                <a:lnTo>
                  <a:pt x="512" y="474"/>
                </a:lnTo>
                <a:lnTo>
                  <a:pt x="513" y="474"/>
                </a:lnTo>
                <a:lnTo>
                  <a:pt x="513" y="473"/>
                </a:lnTo>
                <a:lnTo>
                  <a:pt x="512" y="473"/>
                </a:lnTo>
                <a:lnTo>
                  <a:pt x="511" y="473"/>
                </a:lnTo>
                <a:lnTo>
                  <a:pt x="510" y="473"/>
                </a:lnTo>
                <a:lnTo>
                  <a:pt x="509" y="471"/>
                </a:lnTo>
                <a:lnTo>
                  <a:pt x="507" y="471"/>
                </a:lnTo>
                <a:lnTo>
                  <a:pt x="507" y="470"/>
                </a:lnTo>
                <a:lnTo>
                  <a:pt x="506" y="470"/>
                </a:lnTo>
                <a:lnTo>
                  <a:pt x="506" y="468"/>
                </a:lnTo>
                <a:lnTo>
                  <a:pt x="506" y="467"/>
                </a:lnTo>
                <a:lnTo>
                  <a:pt x="506" y="466"/>
                </a:lnTo>
                <a:lnTo>
                  <a:pt x="506" y="464"/>
                </a:lnTo>
                <a:lnTo>
                  <a:pt x="507" y="464"/>
                </a:lnTo>
                <a:lnTo>
                  <a:pt x="506" y="463"/>
                </a:lnTo>
                <a:lnTo>
                  <a:pt x="507" y="462"/>
                </a:lnTo>
                <a:lnTo>
                  <a:pt x="507" y="461"/>
                </a:lnTo>
                <a:lnTo>
                  <a:pt x="506" y="461"/>
                </a:lnTo>
                <a:lnTo>
                  <a:pt x="506" y="460"/>
                </a:lnTo>
                <a:lnTo>
                  <a:pt x="507" y="458"/>
                </a:lnTo>
                <a:lnTo>
                  <a:pt x="506" y="458"/>
                </a:lnTo>
                <a:lnTo>
                  <a:pt x="506" y="457"/>
                </a:lnTo>
                <a:lnTo>
                  <a:pt x="506" y="456"/>
                </a:lnTo>
                <a:lnTo>
                  <a:pt x="507" y="456"/>
                </a:lnTo>
                <a:lnTo>
                  <a:pt x="507" y="455"/>
                </a:lnTo>
                <a:lnTo>
                  <a:pt x="509" y="454"/>
                </a:lnTo>
                <a:lnTo>
                  <a:pt x="509" y="452"/>
                </a:lnTo>
                <a:lnTo>
                  <a:pt x="511" y="450"/>
                </a:lnTo>
                <a:lnTo>
                  <a:pt x="513" y="450"/>
                </a:lnTo>
                <a:lnTo>
                  <a:pt x="513" y="449"/>
                </a:lnTo>
                <a:lnTo>
                  <a:pt x="515" y="449"/>
                </a:lnTo>
                <a:lnTo>
                  <a:pt x="518" y="446"/>
                </a:lnTo>
                <a:lnTo>
                  <a:pt x="519" y="445"/>
                </a:lnTo>
                <a:lnTo>
                  <a:pt x="521" y="444"/>
                </a:lnTo>
                <a:lnTo>
                  <a:pt x="522" y="443"/>
                </a:lnTo>
                <a:lnTo>
                  <a:pt x="521" y="442"/>
                </a:lnTo>
                <a:lnTo>
                  <a:pt x="522" y="442"/>
                </a:lnTo>
                <a:lnTo>
                  <a:pt x="523" y="441"/>
                </a:lnTo>
                <a:lnTo>
                  <a:pt x="523" y="439"/>
                </a:lnTo>
                <a:lnTo>
                  <a:pt x="524" y="438"/>
                </a:lnTo>
                <a:lnTo>
                  <a:pt x="524" y="437"/>
                </a:lnTo>
                <a:lnTo>
                  <a:pt x="525" y="436"/>
                </a:lnTo>
                <a:lnTo>
                  <a:pt x="525" y="432"/>
                </a:lnTo>
                <a:lnTo>
                  <a:pt x="525" y="430"/>
                </a:lnTo>
                <a:lnTo>
                  <a:pt x="525" y="429"/>
                </a:lnTo>
                <a:lnTo>
                  <a:pt x="525" y="427"/>
                </a:lnTo>
                <a:lnTo>
                  <a:pt x="525" y="426"/>
                </a:lnTo>
                <a:lnTo>
                  <a:pt x="525" y="425"/>
                </a:lnTo>
                <a:lnTo>
                  <a:pt x="524" y="424"/>
                </a:lnTo>
                <a:lnTo>
                  <a:pt x="523" y="421"/>
                </a:lnTo>
                <a:lnTo>
                  <a:pt x="523" y="420"/>
                </a:lnTo>
                <a:lnTo>
                  <a:pt x="524" y="419"/>
                </a:lnTo>
                <a:lnTo>
                  <a:pt x="524" y="418"/>
                </a:lnTo>
                <a:lnTo>
                  <a:pt x="525" y="418"/>
                </a:lnTo>
                <a:lnTo>
                  <a:pt x="527" y="417"/>
                </a:lnTo>
                <a:lnTo>
                  <a:pt x="527" y="413"/>
                </a:lnTo>
                <a:lnTo>
                  <a:pt x="528" y="413"/>
                </a:lnTo>
                <a:lnTo>
                  <a:pt x="528" y="412"/>
                </a:lnTo>
                <a:lnTo>
                  <a:pt x="528" y="411"/>
                </a:lnTo>
                <a:lnTo>
                  <a:pt x="528" y="410"/>
                </a:lnTo>
                <a:lnTo>
                  <a:pt x="528" y="408"/>
                </a:lnTo>
                <a:lnTo>
                  <a:pt x="527" y="408"/>
                </a:lnTo>
                <a:lnTo>
                  <a:pt x="527" y="410"/>
                </a:lnTo>
                <a:lnTo>
                  <a:pt x="525" y="410"/>
                </a:lnTo>
                <a:lnTo>
                  <a:pt x="525" y="408"/>
                </a:lnTo>
                <a:lnTo>
                  <a:pt x="525" y="407"/>
                </a:lnTo>
                <a:lnTo>
                  <a:pt x="524" y="406"/>
                </a:lnTo>
                <a:lnTo>
                  <a:pt x="524" y="407"/>
                </a:lnTo>
                <a:lnTo>
                  <a:pt x="523" y="408"/>
                </a:lnTo>
                <a:lnTo>
                  <a:pt x="523" y="410"/>
                </a:lnTo>
                <a:lnTo>
                  <a:pt x="523" y="411"/>
                </a:lnTo>
                <a:lnTo>
                  <a:pt x="523" y="410"/>
                </a:lnTo>
                <a:lnTo>
                  <a:pt x="522" y="411"/>
                </a:lnTo>
                <a:lnTo>
                  <a:pt x="521" y="413"/>
                </a:lnTo>
                <a:lnTo>
                  <a:pt x="519" y="413"/>
                </a:lnTo>
                <a:lnTo>
                  <a:pt x="518" y="414"/>
                </a:lnTo>
                <a:lnTo>
                  <a:pt x="518" y="416"/>
                </a:lnTo>
                <a:lnTo>
                  <a:pt x="519" y="416"/>
                </a:lnTo>
                <a:lnTo>
                  <a:pt x="521" y="416"/>
                </a:lnTo>
                <a:lnTo>
                  <a:pt x="519" y="417"/>
                </a:lnTo>
                <a:lnTo>
                  <a:pt x="518" y="416"/>
                </a:lnTo>
                <a:lnTo>
                  <a:pt x="517" y="416"/>
                </a:lnTo>
                <a:lnTo>
                  <a:pt x="518" y="416"/>
                </a:lnTo>
                <a:lnTo>
                  <a:pt x="518" y="417"/>
                </a:lnTo>
                <a:lnTo>
                  <a:pt x="519" y="417"/>
                </a:lnTo>
                <a:lnTo>
                  <a:pt x="519" y="418"/>
                </a:lnTo>
                <a:lnTo>
                  <a:pt x="518" y="418"/>
                </a:lnTo>
                <a:lnTo>
                  <a:pt x="518" y="417"/>
                </a:lnTo>
                <a:lnTo>
                  <a:pt x="517" y="417"/>
                </a:lnTo>
                <a:lnTo>
                  <a:pt x="517" y="418"/>
                </a:lnTo>
                <a:lnTo>
                  <a:pt x="518" y="418"/>
                </a:lnTo>
                <a:lnTo>
                  <a:pt x="517" y="418"/>
                </a:lnTo>
                <a:lnTo>
                  <a:pt x="516" y="418"/>
                </a:lnTo>
                <a:lnTo>
                  <a:pt x="516" y="419"/>
                </a:lnTo>
                <a:lnTo>
                  <a:pt x="515" y="419"/>
                </a:lnTo>
                <a:lnTo>
                  <a:pt x="513" y="418"/>
                </a:lnTo>
                <a:lnTo>
                  <a:pt x="512" y="420"/>
                </a:lnTo>
                <a:lnTo>
                  <a:pt x="512" y="421"/>
                </a:lnTo>
                <a:lnTo>
                  <a:pt x="511" y="423"/>
                </a:lnTo>
                <a:lnTo>
                  <a:pt x="511" y="424"/>
                </a:lnTo>
                <a:lnTo>
                  <a:pt x="510" y="424"/>
                </a:lnTo>
                <a:lnTo>
                  <a:pt x="511" y="425"/>
                </a:lnTo>
                <a:lnTo>
                  <a:pt x="511" y="424"/>
                </a:lnTo>
                <a:lnTo>
                  <a:pt x="512" y="425"/>
                </a:lnTo>
                <a:lnTo>
                  <a:pt x="511" y="425"/>
                </a:lnTo>
                <a:lnTo>
                  <a:pt x="510" y="425"/>
                </a:lnTo>
                <a:lnTo>
                  <a:pt x="510" y="426"/>
                </a:lnTo>
                <a:lnTo>
                  <a:pt x="511" y="427"/>
                </a:lnTo>
                <a:lnTo>
                  <a:pt x="511" y="429"/>
                </a:lnTo>
                <a:lnTo>
                  <a:pt x="510" y="430"/>
                </a:lnTo>
                <a:lnTo>
                  <a:pt x="511" y="429"/>
                </a:lnTo>
                <a:lnTo>
                  <a:pt x="512" y="427"/>
                </a:lnTo>
                <a:lnTo>
                  <a:pt x="512" y="426"/>
                </a:lnTo>
                <a:lnTo>
                  <a:pt x="513" y="425"/>
                </a:lnTo>
                <a:lnTo>
                  <a:pt x="515" y="423"/>
                </a:lnTo>
                <a:lnTo>
                  <a:pt x="516" y="420"/>
                </a:lnTo>
                <a:lnTo>
                  <a:pt x="517" y="419"/>
                </a:lnTo>
                <a:lnTo>
                  <a:pt x="518" y="419"/>
                </a:lnTo>
                <a:lnTo>
                  <a:pt x="522" y="420"/>
                </a:lnTo>
                <a:lnTo>
                  <a:pt x="523" y="421"/>
                </a:lnTo>
                <a:lnTo>
                  <a:pt x="524" y="424"/>
                </a:lnTo>
                <a:lnTo>
                  <a:pt x="523" y="424"/>
                </a:lnTo>
                <a:lnTo>
                  <a:pt x="523" y="425"/>
                </a:lnTo>
                <a:lnTo>
                  <a:pt x="524" y="426"/>
                </a:lnTo>
                <a:lnTo>
                  <a:pt x="524" y="427"/>
                </a:lnTo>
                <a:lnTo>
                  <a:pt x="523" y="427"/>
                </a:lnTo>
                <a:lnTo>
                  <a:pt x="523" y="429"/>
                </a:lnTo>
                <a:lnTo>
                  <a:pt x="524" y="431"/>
                </a:lnTo>
                <a:lnTo>
                  <a:pt x="523" y="433"/>
                </a:lnTo>
                <a:lnTo>
                  <a:pt x="523" y="435"/>
                </a:lnTo>
                <a:lnTo>
                  <a:pt x="522" y="436"/>
                </a:lnTo>
                <a:lnTo>
                  <a:pt x="522" y="438"/>
                </a:lnTo>
                <a:lnTo>
                  <a:pt x="521" y="438"/>
                </a:lnTo>
                <a:lnTo>
                  <a:pt x="519" y="441"/>
                </a:lnTo>
                <a:lnTo>
                  <a:pt x="519" y="442"/>
                </a:lnTo>
                <a:lnTo>
                  <a:pt x="518" y="442"/>
                </a:lnTo>
                <a:lnTo>
                  <a:pt x="518" y="443"/>
                </a:lnTo>
                <a:lnTo>
                  <a:pt x="517" y="443"/>
                </a:lnTo>
                <a:lnTo>
                  <a:pt x="516" y="443"/>
                </a:lnTo>
                <a:lnTo>
                  <a:pt x="515" y="443"/>
                </a:lnTo>
                <a:lnTo>
                  <a:pt x="513" y="443"/>
                </a:lnTo>
                <a:lnTo>
                  <a:pt x="513" y="442"/>
                </a:lnTo>
                <a:lnTo>
                  <a:pt x="512" y="442"/>
                </a:lnTo>
                <a:lnTo>
                  <a:pt x="512" y="443"/>
                </a:lnTo>
                <a:lnTo>
                  <a:pt x="512" y="444"/>
                </a:lnTo>
                <a:lnTo>
                  <a:pt x="511" y="444"/>
                </a:lnTo>
                <a:lnTo>
                  <a:pt x="510" y="444"/>
                </a:lnTo>
                <a:lnTo>
                  <a:pt x="509" y="444"/>
                </a:lnTo>
                <a:lnTo>
                  <a:pt x="507" y="444"/>
                </a:lnTo>
                <a:lnTo>
                  <a:pt x="507" y="445"/>
                </a:lnTo>
                <a:lnTo>
                  <a:pt x="506" y="445"/>
                </a:lnTo>
                <a:lnTo>
                  <a:pt x="505" y="445"/>
                </a:lnTo>
                <a:lnTo>
                  <a:pt x="505" y="446"/>
                </a:lnTo>
                <a:lnTo>
                  <a:pt x="504" y="446"/>
                </a:lnTo>
                <a:lnTo>
                  <a:pt x="503" y="446"/>
                </a:lnTo>
                <a:lnTo>
                  <a:pt x="503" y="445"/>
                </a:lnTo>
                <a:lnTo>
                  <a:pt x="502" y="445"/>
                </a:lnTo>
                <a:lnTo>
                  <a:pt x="502" y="444"/>
                </a:lnTo>
                <a:lnTo>
                  <a:pt x="502" y="443"/>
                </a:lnTo>
                <a:lnTo>
                  <a:pt x="502" y="442"/>
                </a:lnTo>
                <a:lnTo>
                  <a:pt x="500" y="441"/>
                </a:lnTo>
                <a:lnTo>
                  <a:pt x="500" y="439"/>
                </a:lnTo>
                <a:lnTo>
                  <a:pt x="500" y="438"/>
                </a:lnTo>
                <a:lnTo>
                  <a:pt x="500" y="437"/>
                </a:lnTo>
                <a:lnTo>
                  <a:pt x="500" y="436"/>
                </a:lnTo>
                <a:lnTo>
                  <a:pt x="502" y="436"/>
                </a:lnTo>
                <a:lnTo>
                  <a:pt x="500" y="436"/>
                </a:lnTo>
                <a:lnTo>
                  <a:pt x="499" y="435"/>
                </a:lnTo>
                <a:lnTo>
                  <a:pt x="498" y="435"/>
                </a:lnTo>
                <a:lnTo>
                  <a:pt x="497" y="435"/>
                </a:lnTo>
                <a:lnTo>
                  <a:pt x="496" y="435"/>
                </a:lnTo>
                <a:lnTo>
                  <a:pt x="494" y="433"/>
                </a:lnTo>
                <a:lnTo>
                  <a:pt x="493" y="433"/>
                </a:lnTo>
                <a:lnTo>
                  <a:pt x="492" y="433"/>
                </a:lnTo>
                <a:lnTo>
                  <a:pt x="492" y="432"/>
                </a:lnTo>
                <a:lnTo>
                  <a:pt x="491" y="432"/>
                </a:lnTo>
                <a:lnTo>
                  <a:pt x="490" y="432"/>
                </a:lnTo>
                <a:lnTo>
                  <a:pt x="488" y="431"/>
                </a:lnTo>
                <a:lnTo>
                  <a:pt x="488" y="432"/>
                </a:lnTo>
                <a:lnTo>
                  <a:pt x="487" y="432"/>
                </a:lnTo>
                <a:lnTo>
                  <a:pt x="487" y="431"/>
                </a:lnTo>
                <a:lnTo>
                  <a:pt x="486" y="431"/>
                </a:lnTo>
                <a:lnTo>
                  <a:pt x="485" y="431"/>
                </a:lnTo>
                <a:lnTo>
                  <a:pt x="484" y="431"/>
                </a:lnTo>
                <a:lnTo>
                  <a:pt x="482" y="431"/>
                </a:lnTo>
                <a:lnTo>
                  <a:pt x="481" y="431"/>
                </a:lnTo>
                <a:lnTo>
                  <a:pt x="480" y="431"/>
                </a:lnTo>
                <a:lnTo>
                  <a:pt x="479" y="431"/>
                </a:lnTo>
                <a:lnTo>
                  <a:pt x="478" y="431"/>
                </a:lnTo>
                <a:lnTo>
                  <a:pt x="477" y="432"/>
                </a:lnTo>
                <a:lnTo>
                  <a:pt x="475" y="432"/>
                </a:lnTo>
                <a:lnTo>
                  <a:pt x="474" y="431"/>
                </a:lnTo>
                <a:lnTo>
                  <a:pt x="473" y="431"/>
                </a:lnTo>
                <a:lnTo>
                  <a:pt x="472" y="431"/>
                </a:lnTo>
                <a:lnTo>
                  <a:pt x="471" y="431"/>
                </a:lnTo>
                <a:lnTo>
                  <a:pt x="471" y="430"/>
                </a:lnTo>
                <a:lnTo>
                  <a:pt x="469" y="430"/>
                </a:lnTo>
                <a:lnTo>
                  <a:pt x="469" y="429"/>
                </a:lnTo>
                <a:lnTo>
                  <a:pt x="468" y="429"/>
                </a:lnTo>
                <a:lnTo>
                  <a:pt x="468" y="427"/>
                </a:lnTo>
                <a:lnTo>
                  <a:pt x="468" y="426"/>
                </a:lnTo>
                <a:lnTo>
                  <a:pt x="467" y="424"/>
                </a:lnTo>
                <a:lnTo>
                  <a:pt x="467" y="423"/>
                </a:lnTo>
                <a:lnTo>
                  <a:pt x="467" y="421"/>
                </a:lnTo>
                <a:lnTo>
                  <a:pt x="466" y="420"/>
                </a:lnTo>
                <a:lnTo>
                  <a:pt x="467" y="418"/>
                </a:lnTo>
                <a:lnTo>
                  <a:pt x="467" y="417"/>
                </a:lnTo>
                <a:lnTo>
                  <a:pt x="466" y="416"/>
                </a:lnTo>
                <a:lnTo>
                  <a:pt x="465" y="416"/>
                </a:lnTo>
                <a:lnTo>
                  <a:pt x="463" y="414"/>
                </a:lnTo>
                <a:lnTo>
                  <a:pt x="465" y="413"/>
                </a:lnTo>
                <a:lnTo>
                  <a:pt x="466" y="412"/>
                </a:lnTo>
                <a:lnTo>
                  <a:pt x="466" y="411"/>
                </a:lnTo>
                <a:lnTo>
                  <a:pt x="466" y="410"/>
                </a:lnTo>
                <a:lnTo>
                  <a:pt x="467" y="410"/>
                </a:lnTo>
                <a:lnTo>
                  <a:pt x="467" y="408"/>
                </a:lnTo>
                <a:lnTo>
                  <a:pt x="468" y="408"/>
                </a:lnTo>
                <a:lnTo>
                  <a:pt x="468" y="407"/>
                </a:lnTo>
                <a:lnTo>
                  <a:pt x="468" y="406"/>
                </a:lnTo>
                <a:lnTo>
                  <a:pt x="469" y="406"/>
                </a:lnTo>
                <a:lnTo>
                  <a:pt x="469" y="405"/>
                </a:lnTo>
                <a:lnTo>
                  <a:pt x="469" y="404"/>
                </a:lnTo>
                <a:lnTo>
                  <a:pt x="469" y="402"/>
                </a:lnTo>
                <a:lnTo>
                  <a:pt x="469" y="401"/>
                </a:lnTo>
                <a:lnTo>
                  <a:pt x="469" y="399"/>
                </a:lnTo>
                <a:lnTo>
                  <a:pt x="469" y="398"/>
                </a:lnTo>
                <a:lnTo>
                  <a:pt x="469" y="396"/>
                </a:lnTo>
                <a:lnTo>
                  <a:pt x="468" y="394"/>
                </a:lnTo>
                <a:lnTo>
                  <a:pt x="468" y="393"/>
                </a:lnTo>
                <a:lnTo>
                  <a:pt x="467" y="392"/>
                </a:lnTo>
                <a:lnTo>
                  <a:pt x="467" y="391"/>
                </a:lnTo>
                <a:lnTo>
                  <a:pt x="468" y="391"/>
                </a:lnTo>
                <a:lnTo>
                  <a:pt x="468" y="389"/>
                </a:lnTo>
                <a:lnTo>
                  <a:pt x="469" y="389"/>
                </a:lnTo>
                <a:lnTo>
                  <a:pt x="471" y="388"/>
                </a:lnTo>
                <a:lnTo>
                  <a:pt x="471" y="387"/>
                </a:lnTo>
                <a:lnTo>
                  <a:pt x="472" y="387"/>
                </a:lnTo>
                <a:lnTo>
                  <a:pt x="473" y="387"/>
                </a:lnTo>
                <a:lnTo>
                  <a:pt x="474" y="387"/>
                </a:lnTo>
                <a:lnTo>
                  <a:pt x="475" y="387"/>
                </a:lnTo>
                <a:lnTo>
                  <a:pt x="477" y="387"/>
                </a:lnTo>
                <a:lnTo>
                  <a:pt x="478" y="387"/>
                </a:lnTo>
                <a:lnTo>
                  <a:pt x="478" y="386"/>
                </a:lnTo>
                <a:lnTo>
                  <a:pt x="479" y="386"/>
                </a:lnTo>
                <a:lnTo>
                  <a:pt x="480" y="386"/>
                </a:lnTo>
                <a:lnTo>
                  <a:pt x="480" y="385"/>
                </a:lnTo>
                <a:lnTo>
                  <a:pt x="481" y="385"/>
                </a:lnTo>
                <a:lnTo>
                  <a:pt x="481" y="383"/>
                </a:lnTo>
                <a:lnTo>
                  <a:pt x="482" y="383"/>
                </a:lnTo>
                <a:lnTo>
                  <a:pt x="482" y="382"/>
                </a:lnTo>
                <a:lnTo>
                  <a:pt x="484" y="382"/>
                </a:lnTo>
                <a:lnTo>
                  <a:pt x="484" y="381"/>
                </a:lnTo>
                <a:lnTo>
                  <a:pt x="485" y="380"/>
                </a:lnTo>
                <a:lnTo>
                  <a:pt x="486" y="380"/>
                </a:lnTo>
                <a:lnTo>
                  <a:pt x="486" y="379"/>
                </a:lnTo>
                <a:lnTo>
                  <a:pt x="487" y="379"/>
                </a:lnTo>
                <a:lnTo>
                  <a:pt x="487" y="377"/>
                </a:lnTo>
                <a:lnTo>
                  <a:pt x="488" y="377"/>
                </a:lnTo>
                <a:lnTo>
                  <a:pt x="490" y="376"/>
                </a:lnTo>
                <a:lnTo>
                  <a:pt x="491" y="375"/>
                </a:lnTo>
                <a:lnTo>
                  <a:pt x="492" y="374"/>
                </a:lnTo>
                <a:lnTo>
                  <a:pt x="493" y="373"/>
                </a:lnTo>
                <a:lnTo>
                  <a:pt x="494" y="371"/>
                </a:lnTo>
                <a:lnTo>
                  <a:pt x="496" y="371"/>
                </a:lnTo>
                <a:lnTo>
                  <a:pt x="496" y="370"/>
                </a:lnTo>
                <a:lnTo>
                  <a:pt x="497" y="369"/>
                </a:lnTo>
                <a:lnTo>
                  <a:pt x="498" y="369"/>
                </a:lnTo>
                <a:lnTo>
                  <a:pt x="498" y="368"/>
                </a:lnTo>
                <a:lnTo>
                  <a:pt x="499" y="367"/>
                </a:lnTo>
                <a:lnTo>
                  <a:pt x="500" y="366"/>
                </a:lnTo>
                <a:lnTo>
                  <a:pt x="502" y="364"/>
                </a:lnTo>
                <a:lnTo>
                  <a:pt x="503" y="363"/>
                </a:lnTo>
                <a:lnTo>
                  <a:pt x="503" y="362"/>
                </a:lnTo>
                <a:lnTo>
                  <a:pt x="504" y="362"/>
                </a:lnTo>
                <a:lnTo>
                  <a:pt x="504" y="361"/>
                </a:lnTo>
                <a:lnTo>
                  <a:pt x="505" y="360"/>
                </a:lnTo>
                <a:lnTo>
                  <a:pt x="506" y="358"/>
                </a:lnTo>
                <a:lnTo>
                  <a:pt x="506" y="357"/>
                </a:lnTo>
                <a:lnTo>
                  <a:pt x="506" y="356"/>
                </a:lnTo>
                <a:lnTo>
                  <a:pt x="507" y="355"/>
                </a:lnTo>
                <a:lnTo>
                  <a:pt x="507" y="354"/>
                </a:lnTo>
                <a:lnTo>
                  <a:pt x="509" y="352"/>
                </a:lnTo>
                <a:lnTo>
                  <a:pt x="509" y="351"/>
                </a:lnTo>
                <a:lnTo>
                  <a:pt x="510" y="351"/>
                </a:lnTo>
                <a:lnTo>
                  <a:pt x="510" y="350"/>
                </a:lnTo>
                <a:lnTo>
                  <a:pt x="510" y="349"/>
                </a:lnTo>
                <a:lnTo>
                  <a:pt x="511" y="349"/>
                </a:lnTo>
                <a:lnTo>
                  <a:pt x="511" y="348"/>
                </a:lnTo>
                <a:lnTo>
                  <a:pt x="512" y="348"/>
                </a:lnTo>
                <a:lnTo>
                  <a:pt x="512" y="346"/>
                </a:lnTo>
                <a:lnTo>
                  <a:pt x="513" y="346"/>
                </a:lnTo>
                <a:lnTo>
                  <a:pt x="513" y="345"/>
                </a:lnTo>
                <a:lnTo>
                  <a:pt x="515" y="345"/>
                </a:lnTo>
                <a:lnTo>
                  <a:pt x="515" y="344"/>
                </a:lnTo>
                <a:lnTo>
                  <a:pt x="516" y="343"/>
                </a:lnTo>
                <a:lnTo>
                  <a:pt x="517" y="343"/>
                </a:lnTo>
                <a:lnTo>
                  <a:pt x="517" y="342"/>
                </a:lnTo>
                <a:lnTo>
                  <a:pt x="518" y="341"/>
                </a:lnTo>
                <a:lnTo>
                  <a:pt x="518" y="339"/>
                </a:lnTo>
                <a:lnTo>
                  <a:pt x="519" y="338"/>
                </a:lnTo>
                <a:lnTo>
                  <a:pt x="519" y="337"/>
                </a:lnTo>
                <a:lnTo>
                  <a:pt x="521" y="337"/>
                </a:lnTo>
                <a:lnTo>
                  <a:pt x="522" y="337"/>
                </a:lnTo>
                <a:lnTo>
                  <a:pt x="523" y="336"/>
                </a:lnTo>
                <a:lnTo>
                  <a:pt x="524" y="336"/>
                </a:lnTo>
                <a:lnTo>
                  <a:pt x="524" y="335"/>
                </a:lnTo>
                <a:lnTo>
                  <a:pt x="525" y="335"/>
                </a:lnTo>
                <a:lnTo>
                  <a:pt x="527" y="333"/>
                </a:lnTo>
                <a:lnTo>
                  <a:pt x="528" y="332"/>
                </a:lnTo>
                <a:lnTo>
                  <a:pt x="529" y="332"/>
                </a:lnTo>
                <a:lnTo>
                  <a:pt x="529" y="331"/>
                </a:lnTo>
                <a:lnTo>
                  <a:pt x="530" y="331"/>
                </a:lnTo>
                <a:lnTo>
                  <a:pt x="531" y="331"/>
                </a:lnTo>
                <a:lnTo>
                  <a:pt x="531" y="330"/>
                </a:lnTo>
                <a:lnTo>
                  <a:pt x="532" y="330"/>
                </a:lnTo>
                <a:lnTo>
                  <a:pt x="534" y="329"/>
                </a:lnTo>
                <a:lnTo>
                  <a:pt x="535" y="329"/>
                </a:lnTo>
                <a:lnTo>
                  <a:pt x="536" y="329"/>
                </a:lnTo>
                <a:lnTo>
                  <a:pt x="537" y="329"/>
                </a:lnTo>
                <a:lnTo>
                  <a:pt x="537" y="327"/>
                </a:lnTo>
                <a:lnTo>
                  <a:pt x="538" y="327"/>
                </a:lnTo>
                <a:lnTo>
                  <a:pt x="540" y="327"/>
                </a:lnTo>
                <a:lnTo>
                  <a:pt x="541" y="326"/>
                </a:lnTo>
                <a:lnTo>
                  <a:pt x="542" y="326"/>
                </a:lnTo>
                <a:lnTo>
                  <a:pt x="543" y="325"/>
                </a:lnTo>
                <a:lnTo>
                  <a:pt x="544" y="325"/>
                </a:lnTo>
                <a:lnTo>
                  <a:pt x="546" y="325"/>
                </a:lnTo>
                <a:lnTo>
                  <a:pt x="546" y="324"/>
                </a:lnTo>
                <a:lnTo>
                  <a:pt x="547" y="324"/>
                </a:lnTo>
                <a:lnTo>
                  <a:pt x="548" y="323"/>
                </a:lnTo>
                <a:lnTo>
                  <a:pt x="549" y="323"/>
                </a:lnTo>
                <a:lnTo>
                  <a:pt x="550" y="321"/>
                </a:lnTo>
                <a:lnTo>
                  <a:pt x="552" y="321"/>
                </a:lnTo>
                <a:lnTo>
                  <a:pt x="552" y="320"/>
                </a:lnTo>
                <a:lnTo>
                  <a:pt x="553" y="320"/>
                </a:lnTo>
                <a:lnTo>
                  <a:pt x="553" y="319"/>
                </a:lnTo>
                <a:lnTo>
                  <a:pt x="554" y="319"/>
                </a:lnTo>
                <a:lnTo>
                  <a:pt x="555" y="318"/>
                </a:lnTo>
                <a:lnTo>
                  <a:pt x="555" y="317"/>
                </a:lnTo>
                <a:lnTo>
                  <a:pt x="556" y="317"/>
                </a:lnTo>
                <a:lnTo>
                  <a:pt x="557" y="317"/>
                </a:lnTo>
                <a:lnTo>
                  <a:pt x="559" y="317"/>
                </a:lnTo>
                <a:lnTo>
                  <a:pt x="560" y="316"/>
                </a:lnTo>
                <a:lnTo>
                  <a:pt x="561" y="316"/>
                </a:lnTo>
                <a:lnTo>
                  <a:pt x="562" y="316"/>
                </a:lnTo>
                <a:lnTo>
                  <a:pt x="565" y="316"/>
                </a:lnTo>
                <a:lnTo>
                  <a:pt x="566" y="314"/>
                </a:lnTo>
                <a:lnTo>
                  <a:pt x="567" y="314"/>
                </a:lnTo>
                <a:lnTo>
                  <a:pt x="568" y="314"/>
                </a:lnTo>
                <a:lnTo>
                  <a:pt x="568" y="313"/>
                </a:lnTo>
                <a:lnTo>
                  <a:pt x="569" y="313"/>
                </a:lnTo>
                <a:lnTo>
                  <a:pt x="571" y="313"/>
                </a:lnTo>
                <a:lnTo>
                  <a:pt x="571" y="312"/>
                </a:lnTo>
                <a:lnTo>
                  <a:pt x="572" y="312"/>
                </a:lnTo>
                <a:lnTo>
                  <a:pt x="573" y="311"/>
                </a:lnTo>
                <a:lnTo>
                  <a:pt x="573" y="310"/>
                </a:lnTo>
                <a:lnTo>
                  <a:pt x="574" y="308"/>
                </a:lnTo>
                <a:lnTo>
                  <a:pt x="574" y="307"/>
                </a:lnTo>
                <a:lnTo>
                  <a:pt x="574" y="306"/>
                </a:lnTo>
                <a:lnTo>
                  <a:pt x="575" y="306"/>
                </a:lnTo>
                <a:lnTo>
                  <a:pt x="577" y="306"/>
                </a:lnTo>
                <a:lnTo>
                  <a:pt x="578" y="306"/>
                </a:lnTo>
                <a:lnTo>
                  <a:pt x="579" y="306"/>
                </a:lnTo>
                <a:lnTo>
                  <a:pt x="579" y="305"/>
                </a:lnTo>
                <a:lnTo>
                  <a:pt x="580" y="305"/>
                </a:lnTo>
                <a:lnTo>
                  <a:pt x="581" y="304"/>
                </a:lnTo>
                <a:lnTo>
                  <a:pt x="582" y="304"/>
                </a:lnTo>
                <a:lnTo>
                  <a:pt x="584" y="304"/>
                </a:lnTo>
                <a:lnTo>
                  <a:pt x="585" y="304"/>
                </a:lnTo>
                <a:lnTo>
                  <a:pt x="586" y="304"/>
                </a:lnTo>
                <a:lnTo>
                  <a:pt x="586" y="302"/>
                </a:lnTo>
                <a:lnTo>
                  <a:pt x="587" y="302"/>
                </a:lnTo>
                <a:lnTo>
                  <a:pt x="588" y="302"/>
                </a:lnTo>
                <a:lnTo>
                  <a:pt x="588" y="304"/>
                </a:lnTo>
                <a:lnTo>
                  <a:pt x="590" y="304"/>
                </a:lnTo>
                <a:lnTo>
                  <a:pt x="591" y="304"/>
                </a:lnTo>
                <a:lnTo>
                  <a:pt x="592" y="304"/>
                </a:lnTo>
                <a:lnTo>
                  <a:pt x="593" y="304"/>
                </a:lnTo>
                <a:lnTo>
                  <a:pt x="593" y="302"/>
                </a:lnTo>
                <a:lnTo>
                  <a:pt x="593" y="301"/>
                </a:lnTo>
                <a:lnTo>
                  <a:pt x="594" y="301"/>
                </a:lnTo>
                <a:lnTo>
                  <a:pt x="596" y="301"/>
                </a:lnTo>
                <a:lnTo>
                  <a:pt x="597" y="301"/>
                </a:lnTo>
                <a:lnTo>
                  <a:pt x="597" y="302"/>
                </a:lnTo>
                <a:lnTo>
                  <a:pt x="598" y="302"/>
                </a:lnTo>
                <a:lnTo>
                  <a:pt x="599" y="302"/>
                </a:lnTo>
                <a:lnTo>
                  <a:pt x="600" y="302"/>
                </a:lnTo>
                <a:lnTo>
                  <a:pt x="600" y="301"/>
                </a:lnTo>
                <a:lnTo>
                  <a:pt x="602" y="300"/>
                </a:lnTo>
                <a:lnTo>
                  <a:pt x="603" y="300"/>
                </a:lnTo>
                <a:lnTo>
                  <a:pt x="604" y="300"/>
                </a:lnTo>
                <a:lnTo>
                  <a:pt x="605" y="300"/>
                </a:lnTo>
                <a:lnTo>
                  <a:pt x="606" y="300"/>
                </a:lnTo>
                <a:lnTo>
                  <a:pt x="606" y="299"/>
                </a:lnTo>
                <a:lnTo>
                  <a:pt x="607" y="299"/>
                </a:lnTo>
                <a:lnTo>
                  <a:pt x="609" y="299"/>
                </a:lnTo>
                <a:lnTo>
                  <a:pt x="610" y="299"/>
                </a:lnTo>
                <a:lnTo>
                  <a:pt x="611" y="299"/>
                </a:lnTo>
                <a:lnTo>
                  <a:pt x="612" y="299"/>
                </a:lnTo>
                <a:lnTo>
                  <a:pt x="613" y="299"/>
                </a:lnTo>
                <a:lnTo>
                  <a:pt x="615" y="299"/>
                </a:lnTo>
                <a:lnTo>
                  <a:pt x="616" y="299"/>
                </a:lnTo>
                <a:lnTo>
                  <a:pt x="617" y="299"/>
                </a:lnTo>
                <a:lnTo>
                  <a:pt x="618" y="299"/>
                </a:lnTo>
                <a:lnTo>
                  <a:pt x="619" y="299"/>
                </a:lnTo>
                <a:lnTo>
                  <a:pt x="621" y="299"/>
                </a:lnTo>
                <a:lnTo>
                  <a:pt x="621" y="298"/>
                </a:lnTo>
                <a:lnTo>
                  <a:pt x="619" y="298"/>
                </a:lnTo>
                <a:lnTo>
                  <a:pt x="619" y="297"/>
                </a:lnTo>
                <a:lnTo>
                  <a:pt x="621" y="297"/>
                </a:lnTo>
                <a:lnTo>
                  <a:pt x="622" y="297"/>
                </a:lnTo>
                <a:lnTo>
                  <a:pt x="623" y="295"/>
                </a:lnTo>
                <a:lnTo>
                  <a:pt x="624" y="295"/>
                </a:lnTo>
                <a:lnTo>
                  <a:pt x="625" y="295"/>
                </a:lnTo>
                <a:lnTo>
                  <a:pt x="627" y="295"/>
                </a:lnTo>
                <a:lnTo>
                  <a:pt x="628" y="295"/>
                </a:lnTo>
                <a:lnTo>
                  <a:pt x="629" y="295"/>
                </a:lnTo>
                <a:lnTo>
                  <a:pt x="630" y="295"/>
                </a:lnTo>
                <a:lnTo>
                  <a:pt x="631" y="295"/>
                </a:lnTo>
                <a:lnTo>
                  <a:pt x="632" y="295"/>
                </a:lnTo>
                <a:lnTo>
                  <a:pt x="634" y="295"/>
                </a:lnTo>
                <a:lnTo>
                  <a:pt x="635" y="295"/>
                </a:lnTo>
                <a:lnTo>
                  <a:pt x="636" y="295"/>
                </a:lnTo>
                <a:lnTo>
                  <a:pt x="636" y="294"/>
                </a:lnTo>
                <a:lnTo>
                  <a:pt x="637" y="294"/>
                </a:lnTo>
                <a:lnTo>
                  <a:pt x="638" y="294"/>
                </a:lnTo>
                <a:lnTo>
                  <a:pt x="638" y="295"/>
                </a:lnTo>
                <a:lnTo>
                  <a:pt x="640" y="295"/>
                </a:lnTo>
                <a:lnTo>
                  <a:pt x="641" y="295"/>
                </a:lnTo>
                <a:lnTo>
                  <a:pt x="642" y="295"/>
                </a:lnTo>
                <a:lnTo>
                  <a:pt x="643" y="295"/>
                </a:lnTo>
                <a:lnTo>
                  <a:pt x="644" y="295"/>
                </a:lnTo>
                <a:lnTo>
                  <a:pt x="646" y="294"/>
                </a:lnTo>
                <a:lnTo>
                  <a:pt x="647" y="295"/>
                </a:lnTo>
                <a:lnTo>
                  <a:pt x="648" y="295"/>
                </a:lnTo>
                <a:lnTo>
                  <a:pt x="649" y="295"/>
                </a:lnTo>
                <a:lnTo>
                  <a:pt x="650" y="295"/>
                </a:lnTo>
                <a:lnTo>
                  <a:pt x="652" y="295"/>
                </a:lnTo>
                <a:lnTo>
                  <a:pt x="653" y="295"/>
                </a:lnTo>
                <a:lnTo>
                  <a:pt x="654" y="295"/>
                </a:lnTo>
                <a:lnTo>
                  <a:pt x="655" y="295"/>
                </a:lnTo>
                <a:lnTo>
                  <a:pt x="656" y="295"/>
                </a:lnTo>
                <a:lnTo>
                  <a:pt x="656" y="297"/>
                </a:lnTo>
                <a:lnTo>
                  <a:pt x="656" y="298"/>
                </a:lnTo>
                <a:lnTo>
                  <a:pt x="657" y="298"/>
                </a:lnTo>
                <a:lnTo>
                  <a:pt x="659" y="298"/>
                </a:lnTo>
                <a:lnTo>
                  <a:pt x="659" y="299"/>
                </a:lnTo>
                <a:lnTo>
                  <a:pt x="660" y="299"/>
                </a:lnTo>
                <a:lnTo>
                  <a:pt x="661" y="299"/>
                </a:lnTo>
                <a:lnTo>
                  <a:pt x="662" y="299"/>
                </a:lnTo>
                <a:lnTo>
                  <a:pt x="662" y="300"/>
                </a:lnTo>
                <a:lnTo>
                  <a:pt x="663" y="300"/>
                </a:lnTo>
                <a:lnTo>
                  <a:pt x="663" y="299"/>
                </a:lnTo>
                <a:lnTo>
                  <a:pt x="665" y="299"/>
                </a:lnTo>
                <a:lnTo>
                  <a:pt x="666" y="299"/>
                </a:lnTo>
                <a:lnTo>
                  <a:pt x="667" y="299"/>
                </a:lnTo>
                <a:lnTo>
                  <a:pt x="668" y="299"/>
                </a:lnTo>
                <a:lnTo>
                  <a:pt x="669" y="299"/>
                </a:lnTo>
                <a:lnTo>
                  <a:pt x="671" y="299"/>
                </a:lnTo>
                <a:lnTo>
                  <a:pt x="671" y="298"/>
                </a:lnTo>
                <a:lnTo>
                  <a:pt x="669" y="298"/>
                </a:lnTo>
                <a:lnTo>
                  <a:pt x="669" y="297"/>
                </a:lnTo>
                <a:close/>
                <a:moveTo>
                  <a:pt x="307" y="141"/>
                </a:moveTo>
                <a:lnTo>
                  <a:pt x="309" y="142"/>
                </a:lnTo>
                <a:lnTo>
                  <a:pt x="307" y="142"/>
                </a:lnTo>
                <a:lnTo>
                  <a:pt x="307" y="143"/>
                </a:lnTo>
                <a:lnTo>
                  <a:pt x="306" y="143"/>
                </a:lnTo>
                <a:lnTo>
                  <a:pt x="305" y="143"/>
                </a:lnTo>
                <a:lnTo>
                  <a:pt x="304" y="143"/>
                </a:lnTo>
                <a:lnTo>
                  <a:pt x="304" y="144"/>
                </a:lnTo>
                <a:lnTo>
                  <a:pt x="303" y="144"/>
                </a:lnTo>
                <a:lnTo>
                  <a:pt x="301" y="144"/>
                </a:lnTo>
                <a:lnTo>
                  <a:pt x="301" y="143"/>
                </a:lnTo>
                <a:lnTo>
                  <a:pt x="301" y="142"/>
                </a:lnTo>
                <a:lnTo>
                  <a:pt x="303" y="142"/>
                </a:lnTo>
                <a:lnTo>
                  <a:pt x="304" y="141"/>
                </a:lnTo>
                <a:lnTo>
                  <a:pt x="305" y="141"/>
                </a:lnTo>
                <a:lnTo>
                  <a:pt x="307" y="141"/>
                </a:lnTo>
                <a:close/>
                <a:moveTo>
                  <a:pt x="307" y="137"/>
                </a:moveTo>
                <a:lnTo>
                  <a:pt x="306" y="137"/>
                </a:lnTo>
                <a:lnTo>
                  <a:pt x="305" y="137"/>
                </a:lnTo>
                <a:lnTo>
                  <a:pt x="305" y="136"/>
                </a:lnTo>
                <a:lnTo>
                  <a:pt x="306" y="136"/>
                </a:lnTo>
                <a:lnTo>
                  <a:pt x="307" y="136"/>
                </a:lnTo>
                <a:lnTo>
                  <a:pt x="307" y="137"/>
                </a:lnTo>
                <a:close/>
                <a:moveTo>
                  <a:pt x="310" y="136"/>
                </a:moveTo>
                <a:lnTo>
                  <a:pt x="309" y="136"/>
                </a:lnTo>
                <a:lnTo>
                  <a:pt x="307" y="136"/>
                </a:lnTo>
                <a:lnTo>
                  <a:pt x="309" y="135"/>
                </a:lnTo>
                <a:lnTo>
                  <a:pt x="310" y="133"/>
                </a:lnTo>
                <a:lnTo>
                  <a:pt x="311" y="135"/>
                </a:lnTo>
                <a:lnTo>
                  <a:pt x="310" y="136"/>
                </a:lnTo>
                <a:close/>
                <a:moveTo>
                  <a:pt x="324" y="130"/>
                </a:moveTo>
                <a:lnTo>
                  <a:pt x="324" y="129"/>
                </a:lnTo>
                <a:lnTo>
                  <a:pt x="325" y="127"/>
                </a:lnTo>
                <a:lnTo>
                  <a:pt x="326" y="129"/>
                </a:lnTo>
                <a:lnTo>
                  <a:pt x="325" y="129"/>
                </a:lnTo>
                <a:lnTo>
                  <a:pt x="325" y="130"/>
                </a:lnTo>
                <a:lnTo>
                  <a:pt x="324" y="130"/>
                </a:lnTo>
                <a:close/>
                <a:moveTo>
                  <a:pt x="385" y="119"/>
                </a:moveTo>
                <a:lnTo>
                  <a:pt x="386" y="118"/>
                </a:lnTo>
                <a:lnTo>
                  <a:pt x="387" y="118"/>
                </a:lnTo>
                <a:lnTo>
                  <a:pt x="387" y="119"/>
                </a:lnTo>
                <a:lnTo>
                  <a:pt x="386" y="119"/>
                </a:lnTo>
                <a:lnTo>
                  <a:pt x="385" y="119"/>
                </a:lnTo>
                <a:close/>
                <a:moveTo>
                  <a:pt x="417" y="105"/>
                </a:moveTo>
                <a:lnTo>
                  <a:pt x="416" y="106"/>
                </a:lnTo>
                <a:lnTo>
                  <a:pt x="416" y="105"/>
                </a:lnTo>
                <a:lnTo>
                  <a:pt x="415" y="105"/>
                </a:lnTo>
                <a:lnTo>
                  <a:pt x="413" y="105"/>
                </a:lnTo>
                <a:lnTo>
                  <a:pt x="415" y="105"/>
                </a:lnTo>
                <a:lnTo>
                  <a:pt x="413" y="104"/>
                </a:lnTo>
                <a:lnTo>
                  <a:pt x="415" y="104"/>
                </a:lnTo>
                <a:lnTo>
                  <a:pt x="416" y="103"/>
                </a:lnTo>
                <a:lnTo>
                  <a:pt x="416" y="104"/>
                </a:lnTo>
                <a:lnTo>
                  <a:pt x="416" y="105"/>
                </a:lnTo>
                <a:lnTo>
                  <a:pt x="417" y="105"/>
                </a:lnTo>
                <a:close/>
                <a:moveTo>
                  <a:pt x="482" y="56"/>
                </a:moveTo>
                <a:lnTo>
                  <a:pt x="481" y="56"/>
                </a:lnTo>
                <a:lnTo>
                  <a:pt x="482" y="55"/>
                </a:lnTo>
                <a:lnTo>
                  <a:pt x="484" y="55"/>
                </a:lnTo>
                <a:lnTo>
                  <a:pt x="482" y="56"/>
                </a:lnTo>
                <a:close/>
                <a:moveTo>
                  <a:pt x="487" y="53"/>
                </a:moveTo>
                <a:lnTo>
                  <a:pt x="486" y="54"/>
                </a:lnTo>
                <a:lnTo>
                  <a:pt x="485" y="54"/>
                </a:lnTo>
                <a:lnTo>
                  <a:pt x="486" y="53"/>
                </a:lnTo>
                <a:lnTo>
                  <a:pt x="487" y="53"/>
                </a:lnTo>
                <a:close/>
                <a:moveTo>
                  <a:pt x="487" y="53"/>
                </a:moveTo>
                <a:lnTo>
                  <a:pt x="487" y="51"/>
                </a:lnTo>
                <a:lnTo>
                  <a:pt x="488" y="51"/>
                </a:lnTo>
                <a:lnTo>
                  <a:pt x="488" y="50"/>
                </a:lnTo>
                <a:lnTo>
                  <a:pt x="490" y="50"/>
                </a:lnTo>
                <a:lnTo>
                  <a:pt x="491" y="49"/>
                </a:lnTo>
                <a:lnTo>
                  <a:pt x="491" y="48"/>
                </a:lnTo>
                <a:lnTo>
                  <a:pt x="492" y="48"/>
                </a:lnTo>
                <a:lnTo>
                  <a:pt x="493" y="48"/>
                </a:lnTo>
                <a:lnTo>
                  <a:pt x="492" y="49"/>
                </a:lnTo>
                <a:lnTo>
                  <a:pt x="491" y="49"/>
                </a:lnTo>
                <a:lnTo>
                  <a:pt x="491" y="50"/>
                </a:lnTo>
                <a:lnTo>
                  <a:pt x="490" y="50"/>
                </a:lnTo>
                <a:lnTo>
                  <a:pt x="490" y="51"/>
                </a:lnTo>
                <a:lnTo>
                  <a:pt x="488" y="51"/>
                </a:lnTo>
                <a:lnTo>
                  <a:pt x="487" y="53"/>
                </a:lnTo>
                <a:close/>
                <a:moveTo>
                  <a:pt x="460" y="42"/>
                </a:moveTo>
                <a:lnTo>
                  <a:pt x="461" y="41"/>
                </a:lnTo>
                <a:lnTo>
                  <a:pt x="462" y="39"/>
                </a:lnTo>
                <a:lnTo>
                  <a:pt x="463" y="39"/>
                </a:lnTo>
                <a:lnTo>
                  <a:pt x="465" y="38"/>
                </a:lnTo>
                <a:lnTo>
                  <a:pt x="466" y="38"/>
                </a:lnTo>
                <a:lnTo>
                  <a:pt x="465" y="39"/>
                </a:lnTo>
                <a:lnTo>
                  <a:pt x="463" y="41"/>
                </a:lnTo>
                <a:lnTo>
                  <a:pt x="462" y="41"/>
                </a:lnTo>
                <a:lnTo>
                  <a:pt x="461" y="42"/>
                </a:lnTo>
                <a:lnTo>
                  <a:pt x="460" y="42"/>
                </a:lnTo>
                <a:close/>
                <a:moveTo>
                  <a:pt x="472" y="36"/>
                </a:moveTo>
                <a:lnTo>
                  <a:pt x="471" y="36"/>
                </a:lnTo>
                <a:lnTo>
                  <a:pt x="472" y="35"/>
                </a:lnTo>
                <a:lnTo>
                  <a:pt x="473" y="35"/>
                </a:lnTo>
                <a:lnTo>
                  <a:pt x="472" y="36"/>
                </a:lnTo>
                <a:close/>
                <a:moveTo>
                  <a:pt x="459" y="39"/>
                </a:moveTo>
                <a:lnTo>
                  <a:pt x="459" y="41"/>
                </a:lnTo>
                <a:lnTo>
                  <a:pt x="457" y="39"/>
                </a:lnTo>
                <a:lnTo>
                  <a:pt x="459" y="39"/>
                </a:lnTo>
                <a:lnTo>
                  <a:pt x="460" y="38"/>
                </a:lnTo>
                <a:lnTo>
                  <a:pt x="461" y="38"/>
                </a:lnTo>
                <a:lnTo>
                  <a:pt x="462" y="37"/>
                </a:lnTo>
                <a:lnTo>
                  <a:pt x="463" y="36"/>
                </a:lnTo>
                <a:lnTo>
                  <a:pt x="465" y="36"/>
                </a:lnTo>
                <a:lnTo>
                  <a:pt x="466" y="35"/>
                </a:lnTo>
                <a:lnTo>
                  <a:pt x="467" y="35"/>
                </a:lnTo>
                <a:lnTo>
                  <a:pt x="467" y="33"/>
                </a:lnTo>
                <a:lnTo>
                  <a:pt x="468" y="33"/>
                </a:lnTo>
                <a:lnTo>
                  <a:pt x="469" y="33"/>
                </a:lnTo>
                <a:lnTo>
                  <a:pt x="469" y="32"/>
                </a:lnTo>
                <a:lnTo>
                  <a:pt x="471" y="32"/>
                </a:lnTo>
                <a:lnTo>
                  <a:pt x="472" y="32"/>
                </a:lnTo>
                <a:lnTo>
                  <a:pt x="473" y="32"/>
                </a:lnTo>
                <a:lnTo>
                  <a:pt x="473" y="31"/>
                </a:lnTo>
                <a:lnTo>
                  <a:pt x="474" y="31"/>
                </a:lnTo>
                <a:lnTo>
                  <a:pt x="475" y="31"/>
                </a:lnTo>
                <a:lnTo>
                  <a:pt x="477" y="31"/>
                </a:lnTo>
                <a:lnTo>
                  <a:pt x="475" y="31"/>
                </a:lnTo>
                <a:lnTo>
                  <a:pt x="475" y="32"/>
                </a:lnTo>
                <a:lnTo>
                  <a:pt x="474" y="32"/>
                </a:lnTo>
                <a:lnTo>
                  <a:pt x="473" y="32"/>
                </a:lnTo>
                <a:lnTo>
                  <a:pt x="472" y="33"/>
                </a:lnTo>
                <a:lnTo>
                  <a:pt x="471" y="33"/>
                </a:lnTo>
                <a:lnTo>
                  <a:pt x="469" y="35"/>
                </a:lnTo>
                <a:lnTo>
                  <a:pt x="468" y="35"/>
                </a:lnTo>
                <a:lnTo>
                  <a:pt x="467" y="36"/>
                </a:lnTo>
                <a:lnTo>
                  <a:pt x="466" y="36"/>
                </a:lnTo>
                <a:lnTo>
                  <a:pt x="465" y="36"/>
                </a:lnTo>
                <a:lnTo>
                  <a:pt x="465" y="37"/>
                </a:lnTo>
                <a:lnTo>
                  <a:pt x="463" y="37"/>
                </a:lnTo>
                <a:lnTo>
                  <a:pt x="462" y="38"/>
                </a:lnTo>
                <a:lnTo>
                  <a:pt x="461" y="38"/>
                </a:lnTo>
                <a:lnTo>
                  <a:pt x="461" y="39"/>
                </a:lnTo>
                <a:lnTo>
                  <a:pt x="460" y="39"/>
                </a:lnTo>
                <a:lnTo>
                  <a:pt x="459" y="39"/>
                </a:lnTo>
                <a:close/>
                <a:moveTo>
                  <a:pt x="460" y="42"/>
                </a:moveTo>
                <a:lnTo>
                  <a:pt x="461" y="42"/>
                </a:lnTo>
                <a:lnTo>
                  <a:pt x="462" y="42"/>
                </a:lnTo>
                <a:lnTo>
                  <a:pt x="462" y="43"/>
                </a:lnTo>
                <a:lnTo>
                  <a:pt x="463" y="42"/>
                </a:lnTo>
                <a:lnTo>
                  <a:pt x="465" y="42"/>
                </a:lnTo>
                <a:lnTo>
                  <a:pt x="466" y="42"/>
                </a:lnTo>
                <a:lnTo>
                  <a:pt x="466" y="41"/>
                </a:lnTo>
                <a:lnTo>
                  <a:pt x="467" y="41"/>
                </a:lnTo>
                <a:lnTo>
                  <a:pt x="468" y="41"/>
                </a:lnTo>
                <a:lnTo>
                  <a:pt x="469" y="41"/>
                </a:lnTo>
                <a:lnTo>
                  <a:pt x="469" y="39"/>
                </a:lnTo>
                <a:lnTo>
                  <a:pt x="471" y="39"/>
                </a:lnTo>
                <a:lnTo>
                  <a:pt x="472" y="39"/>
                </a:lnTo>
                <a:lnTo>
                  <a:pt x="473" y="39"/>
                </a:lnTo>
                <a:lnTo>
                  <a:pt x="473" y="38"/>
                </a:lnTo>
                <a:lnTo>
                  <a:pt x="474" y="38"/>
                </a:lnTo>
                <a:lnTo>
                  <a:pt x="475" y="38"/>
                </a:lnTo>
                <a:lnTo>
                  <a:pt x="477" y="37"/>
                </a:lnTo>
                <a:lnTo>
                  <a:pt x="478" y="37"/>
                </a:lnTo>
                <a:lnTo>
                  <a:pt x="479" y="36"/>
                </a:lnTo>
                <a:lnTo>
                  <a:pt x="480" y="36"/>
                </a:lnTo>
                <a:lnTo>
                  <a:pt x="481" y="36"/>
                </a:lnTo>
                <a:lnTo>
                  <a:pt x="482" y="35"/>
                </a:lnTo>
                <a:lnTo>
                  <a:pt x="484" y="35"/>
                </a:lnTo>
                <a:lnTo>
                  <a:pt x="482" y="36"/>
                </a:lnTo>
                <a:lnTo>
                  <a:pt x="482" y="37"/>
                </a:lnTo>
                <a:lnTo>
                  <a:pt x="480" y="37"/>
                </a:lnTo>
                <a:lnTo>
                  <a:pt x="480" y="38"/>
                </a:lnTo>
                <a:lnTo>
                  <a:pt x="480" y="37"/>
                </a:lnTo>
                <a:lnTo>
                  <a:pt x="481" y="37"/>
                </a:lnTo>
                <a:lnTo>
                  <a:pt x="482" y="37"/>
                </a:lnTo>
                <a:lnTo>
                  <a:pt x="484" y="37"/>
                </a:lnTo>
                <a:lnTo>
                  <a:pt x="485" y="37"/>
                </a:lnTo>
                <a:lnTo>
                  <a:pt x="485" y="36"/>
                </a:lnTo>
                <a:lnTo>
                  <a:pt x="486" y="36"/>
                </a:lnTo>
                <a:lnTo>
                  <a:pt x="486" y="35"/>
                </a:lnTo>
                <a:lnTo>
                  <a:pt x="487" y="35"/>
                </a:lnTo>
                <a:lnTo>
                  <a:pt x="487" y="33"/>
                </a:lnTo>
                <a:lnTo>
                  <a:pt x="490" y="32"/>
                </a:lnTo>
                <a:lnTo>
                  <a:pt x="491" y="31"/>
                </a:lnTo>
                <a:lnTo>
                  <a:pt x="492" y="30"/>
                </a:lnTo>
                <a:lnTo>
                  <a:pt x="492" y="29"/>
                </a:lnTo>
                <a:lnTo>
                  <a:pt x="493" y="29"/>
                </a:lnTo>
                <a:lnTo>
                  <a:pt x="492" y="30"/>
                </a:lnTo>
                <a:lnTo>
                  <a:pt x="492" y="31"/>
                </a:lnTo>
                <a:lnTo>
                  <a:pt x="492" y="32"/>
                </a:lnTo>
                <a:lnTo>
                  <a:pt x="493" y="32"/>
                </a:lnTo>
                <a:lnTo>
                  <a:pt x="494" y="32"/>
                </a:lnTo>
                <a:lnTo>
                  <a:pt x="496" y="32"/>
                </a:lnTo>
                <a:lnTo>
                  <a:pt x="496" y="31"/>
                </a:lnTo>
                <a:lnTo>
                  <a:pt x="497" y="31"/>
                </a:lnTo>
                <a:lnTo>
                  <a:pt x="498" y="30"/>
                </a:lnTo>
                <a:lnTo>
                  <a:pt x="499" y="29"/>
                </a:lnTo>
                <a:lnTo>
                  <a:pt x="500" y="28"/>
                </a:lnTo>
                <a:lnTo>
                  <a:pt x="500" y="26"/>
                </a:lnTo>
                <a:lnTo>
                  <a:pt x="502" y="25"/>
                </a:lnTo>
                <a:lnTo>
                  <a:pt x="502" y="24"/>
                </a:lnTo>
                <a:lnTo>
                  <a:pt x="503" y="24"/>
                </a:lnTo>
                <a:lnTo>
                  <a:pt x="504" y="23"/>
                </a:lnTo>
                <a:lnTo>
                  <a:pt x="505" y="23"/>
                </a:lnTo>
                <a:lnTo>
                  <a:pt x="506" y="23"/>
                </a:lnTo>
                <a:lnTo>
                  <a:pt x="505" y="23"/>
                </a:lnTo>
                <a:lnTo>
                  <a:pt x="505" y="24"/>
                </a:lnTo>
                <a:lnTo>
                  <a:pt x="506" y="23"/>
                </a:lnTo>
                <a:lnTo>
                  <a:pt x="507" y="23"/>
                </a:lnTo>
                <a:lnTo>
                  <a:pt x="509" y="23"/>
                </a:lnTo>
                <a:lnTo>
                  <a:pt x="509" y="22"/>
                </a:lnTo>
                <a:lnTo>
                  <a:pt x="507" y="23"/>
                </a:lnTo>
                <a:lnTo>
                  <a:pt x="507" y="24"/>
                </a:lnTo>
                <a:lnTo>
                  <a:pt x="506" y="24"/>
                </a:lnTo>
                <a:lnTo>
                  <a:pt x="505" y="25"/>
                </a:lnTo>
                <a:lnTo>
                  <a:pt x="506" y="24"/>
                </a:lnTo>
                <a:lnTo>
                  <a:pt x="509" y="24"/>
                </a:lnTo>
                <a:lnTo>
                  <a:pt x="507" y="24"/>
                </a:lnTo>
                <a:lnTo>
                  <a:pt x="507" y="25"/>
                </a:lnTo>
                <a:lnTo>
                  <a:pt x="506" y="25"/>
                </a:lnTo>
                <a:lnTo>
                  <a:pt x="506" y="26"/>
                </a:lnTo>
                <a:lnTo>
                  <a:pt x="504" y="28"/>
                </a:lnTo>
                <a:lnTo>
                  <a:pt x="503" y="28"/>
                </a:lnTo>
                <a:lnTo>
                  <a:pt x="502" y="28"/>
                </a:lnTo>
                <a:lnTo>
                  <a:pt x="503" y="28"/>
                </a:lnTo>
                <a:lnTo>
                  <a:pt x="503" y="26"/>
                </a:lnTo>
                <a:lnTo>
                  <a:pt x="502" y="28"/>
                </a:lnTo>
                <a:lnTo>
                  <a:pt x="500" y="29"/>
                </a:lnTo>
                <a:lnTo>
                  <a:pt x="499" y="29"/>
                </a:lnTo>
                <a:lnTo>
                  <a:pt x="500" y="29"/>
                </a:lnTo>
                <a:lnTo>
                  <a:pt x="500" y="30"/>
                </a:lnTo>
                <a:lnTo>
                  <a:pt x="499" y="31"/>
                </a:lnTo>
                <a:lnTo>
                  <a:pt x="497" y="32"/>
                </a:lnTo>
                <a:lnTo>
                  <a:pt x="496" y="33"/>
                </a:lnTo>
                <a:lnTo>
                  <a:pt x="497" y="32"/>
                </a:lnTo>
                <a:lnTo>
                  <a:pt x="497" y="31"/>
                </a:lnTo>
                <a:lnTo>
                  <a:pt x="498" y="31"/>
                </a:lnTo>
                <a:lnTo>
                  <a:pt x="496" y="32"/>
                </a:lnTo>
                <a:lnTo>
                  <a:pt x="493" y="35"/>
                </a:lnTo>
                <a:lnTo>
                  <a:pt x="494" y="35"/>
                </a:lnTo>
                <a:lnTo>
                  <a:pt x="494" y="33"/>
                </a:lnTo>
                <a:lnTo>
                  <a:pt x="494" y="35"/>
                </a:lnTo>
                <a:lnTo>
                  <a:pt x="493" y="35"/>
                </a:lnTo>
                <a:lnTo>
                  <a:pt x="492" y="36"/>
                </a:lnTo>
                <a:lnTo>
                  <a:pt x="493" y="36"/>
                </a:lnTo>
                <a:lnTo>
                  <a:pt x="496" y="35"/>
                </a:lnTo>
                <a:lnTo>
                  <a:pt x="499" y="32"/>
                </a:lnTo>
                <a:lnTo>
                  <a:pt x="504" y="29"/>
                </a:lnTo>
                <a:lnTo>
                  <a:pt x="504" y="28"/>
                </a:lnTo>
                <a:lnTo>
                  <a:pt x="505" y="26"/>
                </a:lnTo>
                <a:lnTo>
                  <a:pt x="506" y="26"/>
                </a:lnTo>
                <a:lnTo>
                  <a:pt x="507" y="26"/>
                </a:lnTo>
                <a:lnTo>
                  <a:pt x="507" y="25"/>
                </a:lnTo>
                <a:lnTo>
                  <a:pt x="509" y="25"/>
                </a:lnTo>
                <a:lnTo>
                  <a:pt x="510" y="24"/>
                </a:lnTo>
                <a:lnTo>
                  <a:pt x="511" y="24"/>
                </a:lnTo>
                <a:lnTo>
                  <a:pt x="512" y="23"/>
                </a:lnTo>
                <a:lnTo>
                  <a:pt x="513" y="23"/>
                </a:lnTo>
                <a:lnTo>
                  <a:pt x="513" y="22"/>
                </a:lnTo>
                <a:lnTo>
                  <a:pt x="515" y="22"/>
                </a:lnTo>
                <a:lnTo>
                  <a:pt x="515" y="20"/>
                </a:lnTo>
                <a:lnTo>
                  <a:pt x="516" y="20"/>
                </a:lnTo>
                <a:lnTo>
                  <a:pt x="517" y="20"/>
                </a:lnTo>
                <a:lnTo>
                  <a:pt x="517" y="19"/>
                </a:lnTo>
                <a:lnTo>
                  <a:pt x="518" y="19"/>
                </a:lnTo>
                <a:lnTo>
                  <a:pt x="519" y="19"/>
                </a:lnTo>
                <a:lnTo>
                  <a:pt x="521" y="19"/>
                </a:lnTo>
                <a:lnTo>
                  <a:pt x="519" y="19"/>
                </a:lnTo>
                <a:lnTo>
                  <a:pt x="519" y="20"/>
                </a:lnTo>
                <a:lnTo>
                  <a:pt x="518" y="20"/>
                </a:lnTo>
                <a:lnTo>
                  <a:pt x="518" y="22"/>
                </a:lnTo>
                <a:lnTo>
                  <a:pt x="517" y="22"/>
                </a:lnTo>
                <a:lnTo>
                  <a:pt x="517" y="23"/>
                </a:lnTo>
                <a:lnTo>
                  <a:pt x="516" y="24"/>
                </a:lnTo>
                <a:lnTo>
                  <a:pt x="515" y="24"/>
                </a:lnTo>
                <a:lnTo>
                  <a:pt x="513" y="25"/>
                </a:lnTo>
                <a:lnTo>
                  <a:pt x="512" y="25"/>
                </a:lnTo>
                <a:lnTo>
                  <a:pt x="512" y="26"/>
                </a:lnTo>
                <a:lnTo>
                  <a:pt x="511" y="26"/>
                </a:lnTo>
                <a:lnTo>
                  <a:pt x="511" y="28"/>
                </a:lnTo>
                <a:lnTo>
                  <a:pt x="510" y="28"/>
                </a:lnTo>
                <a:lnTo>
                  <a:pt x="510" y="29"/>
                </a:lnTo>
                <a:lnTo>
                  <a:pt x="509" y="29"/>
                </a:lnTo>
                <a:lnTo>
                  <a:pt x="509" y="30"/>
                </a:lnTo>
                <a:lnTo>
                  <a:pt x="507" y="30"/>
                </a:lnTo>
                <a:lnTo>
                  <a:pt x="507" y="31"/>
                </a:lnTo>
                <a:lnTo>
                  <a:pt x="506" y="31"/>
                </a:lnTo>
                <a:lnTo>
                  <a:pt x="506" y="32"/>
                </a:lnTo>
                <a:lnTo>
                  <a:pt x="505" y="32"/>
                </a:lnTo>
                <a:lnTo>
                  <a:pt x="504" y="33"/>
                </a:lnTo>
                <a:lnTo>
                  <a:pt x="503" y="35"/>
                </a:lnTo>
                <a:lnTo>
                  <a:pt x="502" y="35"/>
                </a:lnTo>
                <a:lnTo>
                  <a:pt x="500" y="36"/>
                </a:lnTo>
                <a:lnTo>
                  <a:pt x="499" y="36"/>
                </a:lnTo>
                <a:lnTo>
                  <a:pt x="498" y="37"/>
                </a:lnTo>
                <a:lnTo>
                  <a:pt x="497" y="38"/>
                </a:lnTo>
                <a:lnTo>
                  <a:pt x="496" y="38"/>
                </a:lnTo>
                <a:lnTo>
                  <a:pt x="496" y="39"/>
                </a:lnTo>
                <a:lnTo>
                  <a:pt x="494" y="39"/>
                </a:lnTo>
                <a:lnTo>
                  <a:pt x="494" y="41"/>
                </a:lnTo>
                <a:lnTo>
                  <a:pt x="496" y="41"/>
                </a:lnTo>
                <a:lnTo>
                  <a:pt x="497" y="39"/>
                </a:lnTo>
                <a:lnTo>
                  <a:pt x="498" y="39"/>
                </a:lnTo>
                <a:lnTo>
                  <a:pt x="498" y="38"/>
                </a:lnTo>
                <a:lnTo>
                  <a:pt x="499" y="38"/>
                </a:lnTo>
                <a:lnTo>
                  <a:pt x="500" y="37"/>
                </a:lnTo>
                <a:lnTo>
                  <a:pt x="502" y="37"/>
                </a:lnTo>
                <a:lnTo>
                  <a:pt x="502" y="36"/>
                </a:lnTo>
                <a:lnTo>
                  <a:pt x="503" y="36"/>
                </a:lnTo>
                <a:lnTo>
                  <a:pt x="504" y="35"/>
                </a:lnTo>
                <a:lnTo>
                  <a:pt x="505" y="35"/>
                </a:lnTo>
                <a:lnTo>
                  <a:pt x="505" y="33"/>
                </a:lnTo>
                <a:lnTo>
                  <a:pt x="506" y="33"/>
                </a:lnTo>
                <a:lnTo>
                  <a:pt x="506" y="32"/>
                </a:lnTo>
                <a:lnTo>
                  <a:pt x="507" y="32"/>
                </a:lnTo>
                <a:lnTo>
                  <a:pt x="509" y="31"/>
                </a:lnTo>
                <a:lnTo>
                  <a:pt x="510" y="31"/>
                </a:lnTo>
                <a:lnTo>
                  <a:pt x="510" y="30"/>
                </a:lnTo>
                <a:lnTo>
                  <a:pt x="511" y="30"/>
                </a:lnTo>
                <a:lnTo>
                  <a:pt x="511" y="29"/>
                </a:lnTo>
                <a:lnTo>
                  <a:pt x="512" y="29"/>
                </a:lnTo>
                <a:lnTo>
                  <a:pt x="513" y="29"/>
                </a:lnTo>
                <a:lnTo>
                  <a:pt x="512" y="30"/>
                </a:lnTo>
                <a:lnTo>
                  <a:pt x="511" y="30"/>
                </a:lnTo>
                <a:lnTo>
                  <a:pt x="511" y="31"/>
                </a:lnTo>
                <a:lnTo>
                  <a:pt x="510" y="31"/>
                </a:lnTo>
                <a:lnTo>
                  <a:pt x="510" y="32"/>
                </a:lnTo>
                <a:lnTo>
                  <a:pt x="509" y="32"/>
                </a:lnTo>
                <a:lnTo>
                  <a:pt x="509" y="33"/>
                </a:lnTo>
                <a:lnTo>
                  <a:pt x="507" y="33"/>
                </a:lnTo>
                <a:lnTo>
                  <a:pt x="506" y="35"/>
                </a:lnTo>
                <a:lnTo>
                  <a:pt x="505" y="36"/>
                </a:lnTo>
                <a:lnTo>
                  <a:pt x="504" y="36"/>
                </a:lnTo>
                <a:lnTo>
                  <a:pt x="503" y="36"/>
                </a:lnTo>
                <a:lnTo>
                  <a:pt x="503" y="37"/>
                </a:lnTo>
                <a:lnTo>
                  <a:pt x="502" y="37"/>
                </a:lnTo>
                <a:lnTo>
                  <a:pt x="500" y="38"/>
                </a:lnTo>
                <a:lnTo>
                  <a:pt x="499" y="38"/>
                </a:lnTo>
                <a:lnTo>
                  <a:pt x="499" y="39"/>
                </a:lnTo>
                <a:lnTo>
                  <a:pt x="498" y="39"/>
                </a:lnTo>
                <a:lnTo>
                  <a:pt x="498" y="41"/>
                </a:lnTo>
                <a:lnTo>
                  <a:pt x="497" y="41"/>
                </a:lnTo>
                <a:lnTo>
                  <a:pt x="497" y="42"/>
                </a:lnTo>
                <a:lnTo>
                  <a:pt x="496" y="42"/>
                </a:lnTo>
                <a:lnTo>
                  <a:pt x="494" y="43"/>
                </a:lnTo>
                <a:lnTo>
                  <a:pt x="493" y="44"/>
                </a:lnTo>
                <a:lnTo>
                  <a:pt x="492" y="44"/>
                </a:lnTo>
                <a:lnTo>
                  <a:pt x="492" y="45"/>
                </a:lnTo>
                <a:lnTo>
                  <a:pt x="491" y="45"/>
                </a:lnTo>
                <a:lnTo>
                  <a:pt x="490" y="47"/>
                </a:lnTo>
                <a:lnTo>
                  <a:pt x="488" y="48"/>
                </a:lnTo>
                <a:lnTo>
                  <a:pt x="488" y="49"/>
                </a:lnTo>
                <a:lnTo>
                  <a:pt x="487" y="49"/>
                </a:lnTo>
                <a:lnTo>
                  <a:pt x="487" y="50"/>
                </a:lnTo>
                <a:lnTo>
                  <a:pt x="486" y="50"/>
                </a:lnTo>
                <a:lnTo>
                  <a:pt x="486" y="51"/>
                </a:lnTo>
                <a:lnTo>
                  <a:pt x="485" y="51"/>
                </a:lnTo>
                <a:lnTo>
                  <a:pt x="484" y="51"/>
                </a:lnTo>
                <a:lnTo>
                  <a:pt x="484" y="53"/>
                </a:lnTo>
                <a:lnTo>
                  <a:pt x="482" y="53"/>
                </a:lnTo>
                <a:lnTo>
                  <a:pt x="481" y="54"/>
                </a:lnTo>
                <a:lnTo>
                  <a:pt x="480" y="55"/>
                </a:lnTo>
                <a:lnTo>
                  <a:pt x="479" y="55"/>
                </a:lnTo>
                <a:lnTo>
                  <a:pt x="478" y="56"/>
                </a:lnTo>
                <a:lnTo>
                  <a:pt x="477" y="56"/>
                </a:lnTo>
                <a:lnTo>
                  <a:pt x="475" y="57"/>
                </a:lnTo>
                <a:lnTo>
                  <a:pt x="474" y="58"/>
                </a:lnTo>
                <a:lnTo>
                  <a:pt x="473" y="58"/>
                </a:lnTo>
                <a:lnTo>
                  <a:pt x="473" y="60"/>
                </a:lnTo>
                <a:lnTo>
                  <a:pt x="472" y="60"/>
                </a:lnTo>
                <a:lnTo>
                  <a:pt x="471" y="61"/>
                </a:lnTo>
                <a:lnTo>
                  <a:pt x="469" y="61"/>
                </a:lnTo>
                <a:lnTo>
                  <a:pt x="469" y="62"/>
                </a:lnTo>
                <a:lnTo>
                  <a:pt x="468" y="62"/>
                </a:lnTo>
                <a:lnTo>
                  <a:pt x="468" y="63"/>
                </a:lnTo>
                <a:lnTo>
                  <a:pt x="467" y="63"/>
                </a:lnTo>
                <a:lnTo>
                  <a:pt x="466" y="63"/>
                </a:lnTo>
                <a:lnTo>
                  <a:pt x="466" y="64"/>
                </a:lnTo>
                <a:lnTo>
                  <a:pt x="465" y="64"/>
                </a:lnTo>
                <a:lnTo>
                  <a:pt x="465" y="66"/>
                </a:lnTo>
                <a:lnTo>
                  <a:pt x="463" y="66"/>
                </a:lnTo>
                <a:lnTo>
                  <a:pt x="463" y="67"/>
                </a:lnTo>
                <a:lnTo>
                  <a:pt x="462" y="67"/>
                </a:lnTo>
                <a:lnTo>
                  <a:pt x="462" y="68"/>
                </a:lnTo>
                <a:lnTo>
                  <a:pt x="462" y="69"/>
                </a:lnTo>
                <a:lnTo>
                  <a:pt x="463" y="69"/>
                </a:lnTo>
                <a:lnTo>
                  <a:pt x="465" y="69"/>
                </a:lnTo>
                <a:lnTo>
                  <a:pt x="466" y="69"/>
                </a:lnTo>
                <a:lnTo>
                  <a:pt x="467" y="69"/>
                </a:lnTo>
                <a:lnTo>
                  <a:pt x="467" y="68"/>
                </a:lnTo>
                <a:lnTo>
                  <a:pt x="468" y="67"/>
                </a:lnTo>
                <a:lnTo>
                  <a:pt x="468" y="66"/>
                </a:lnTo>
                <a:lnTo>
                  <a:pt x="468" y="64"/>
                </a:lnTo>
                <a:lnTo>
                  <a:pt x="469" y="63"/>
                </a:lnTo>
                <a:lnTo>
                  <a:pt x="471" y="63"/>
                </a:lnTo>
                <a:lnTo>
                  <a:pt x="471" y="62"/>
                </a:lnTo>
                <a:lnTo>
                  <a:pt x="472" y="62"/>
                </a:lnTo>
                <a:lnTo>
                  <a:pt x="473" y="62"/>
                </a:lnTo>
                <a:lnTo>
                  <a:pt x="473" y="61"/>
                </a:lnTo>
                <a:lnTo>
                  <a:pt x="474" y="61"/>
                </a:lnTo>
                <a:lnTo>
                  <a:pt x="474" y="60"/>
                </a:lnTo>
                <a:lnTo>
                  <a:pt x="475" y="60"/>
                </a:lnTo>
                <a:lnTo>
                  <a:pt x="477" y="58"/>
                </a:lnTo>
                <a:lnTo>
                  <a:pt x="478" y="58"/>
                </a:lnTo>
                <a:lnTo>
                  <a:pt x="479" y="57"/>
                </a:lnTo>
                <a:lnTo>
                  <a:pt x="479" y="58"/>
                </a:lnTo>
                <a:lnTo>
                  <a:pt x="479" y="60"/>
                </a:lnTo>
                <a:lnTo>
                  <a:pt x="478" y="60"/>
                </a:lnTo>
                <a:lnTo>
                  <a:pt x="479" y="60"/>
                </a:lnTo>
                <a:lnTo>
                  <a:pt x="480" y="60"/>
                </a:lnTo>
                <a:lnTo>
                  <a:pt x="480" y="61"/>
                </a:lnTo>
                <a:lnTo>
                  <a:pt x="479" y="61"/>
                </a:lnTo>
                <a:lnTo>
                  <a:pt x="479" y="62"/>
                </a:lnTo>
                <a:lnTo>
                  <a:pt x="478" y="62"/>
                </a:lnTo>
                <a:lnTo>
                  <a:pt x="477" y="62"/>
                </a:lnTo>
                <a:lnTo>
                  <a:pt x="475" y="63"/>
                </a:lnTo>
                <a:lnTo>
                  <a:pt x="477" y="63"/>
                </a:lnTo>
                <a:lnTo>
                  <a:pt x="478" y="63"/>
                </a:lnTo>
                <a:lnTo>
                  <a:pt x="479" y="62"/>
                </a:lnTo>
                <a:lnTo>
                  <a:pt x="480" y="62"/>
                </a:lnTo>
                <a:lnTo>
                  <a:pt x="480" y="63"/>
                </a:lnTo>
                <a:lnTo>
                  <a:pt x="481" y="64"/>
                </a:lnTo>
                <a:lnTo>
                  <a:pt x="480" y="64"/>
                </a:lnTo>
                <a:lnTo>
                  <a:pt x="480" y="66"/>
                </a:lnTo>
                <a:lnTo>
                  <a:pt x="480" y="67"/>
                </a:lnTo>
                <a:lnTo>
                  <a:pt x="480" y="68"/>
                </a:lnTo>
                <a:lnTo>
                  <a:pt x="480" y="69"/>
                </a:lnTo>
                <a:lnTo>
                  <a:pt x="479" y="70"/>
                </a:lnTo>
                <a:lnTo>
                  <a:pt x="478" y="70"/>
                </a:lnTo>
                <a:lnTo>
                  <a:pt x="478" y="72"/>
                </a:lnTo>
                <a:lnTo>
                  <a:pt x="477" y="73"/>
                </a:lnTo>
                <a:lnTo>
                  <a:pt x="475" y="74"/>
                </a:lnTo>
                <a:lnTo>
                  <a:pt x="474" y="74"/>
                </a:lnTo>
                <a:lnTo>
                  <a:pt x="474" y="75"/>
                </a:lnTo>
                <a:lnTo>
                  <a:pt x="473" y="75"/>
                </a:lnTo>
                <a:lnTo>
                  <a:pt x="472" y="76"/>
                </a:lnTo>
                <a:lnTo>
                  <a:pt x="471" y="78"/>
                </a:lnTo>
                <a:lnTo>
                  <a:pt x="469" y="78"/>
                </a:lnTo>
                <a:lnTo>
                  <a:pt x="469" y="79"/>
                </a:lnTo>
                <a:lnTo>
                  <a:pt x="468" y="79"/>
                </a:lnTo>
                <a:lnTo>
                  <a:pt x="467" y="80"/>
                </a:lnTo>
                <a:lnTo>
                  <a:pt x="466" y="80"/>
                </a:lnTo>
                <a:lnTo>
                  <a:pt x="465" y="81"/>
                </a:lnTo>
                <a:lnTo>
                  <a:pt x="463" y="81"/>
                </a:lnTo>
                <a:lnTo>
                  <a:pt x="462" y="81"/>
                </a:lnTo>
                <a:lnTo>
                  <a:pt x="461" y="81"/>
                </a:lnTo>
                <a:lnTo>
                  <a:pt x="460" y="81"/>
                </a:lnTo>
                <a:lnTo>
                  <a:pt x="459" y="81"/>
                </a:lnTo>
                <a:lnTo>
                  <a:pt x="459" y="82"/>
                </a:lnTo>
                <a:lnTo>
                  <a:pt x="457" y="82"/>
                </a:lnTo>
                <a:lnTo>
                  <a:pt x="457" y="83"/>
                </a:lnTo>
                <a:lnTo>
                  <a:pt x="456" y="85"/>
                </a:lnTo>
                <a:lnTo>
                  <a:pt x="455" y="85"/>
                </a:lnTo>
                <a:lnTo>
                  <a:pt x="454" y="86"/>
                </a:lnTo>
                <a:lnTo>
                  <a:pt x="454" y="87"/>
                </a:lnTo>
                <a:lnTo>
                  <a:pt x="455" y="87"/>
                </a:lnTo>
                <a:lnTo>
                  <a:pt x="455" y="86"/>
                </a:lnTo>
                <a:lnTo>
                  <a:pt x="456" y="86"/>
                </a:lnTo>
                <a:lnTo>
                  <a:pt x="457" y="85"/>
                </a:lnTo>
                <a:lnTo>
                  <a:pt x="457" y="83"/>
                </a:lnTo>
                <a:lnTo>
                  <a:pt x="459" y="83"/>
                </a:lnTo>
                <a:lnTo>
                  <a:pt x="457" y="83"/>
                </a:lnTo>
                <a:lnTo>
                  <a:pt x="459" y="83"/>
                </a:lnTo>
                <a:lnTo>
                  <a:pt x="459" y="82"/>
                </a:lnTo>
                <a:lnTo>
                  <a:pt x="460" y="82"/>
                </a:lnTo>
                <a:lnTo>
                  <a:pt x="461" y="82"/>
                </a:lnTo>
                <a:lnTo>
                  <a:pt x="462" y="82"/>
                </a:lnTo>
                <a:lnTo>
                  <a:pt x="463" y="82"/>
                </a:lnTo>
                <a:lnTo>
                  <a:pt x="463" y="83"/>
                </a:lnTo>
                <a:lnTo>
                  <a:pt x="462" y="83"/>
                </a:lnTo>
                <a:lnTo>
                  <a:pt x="461" y="85"/>
                </a:lnTo>
                <a:lnTo>
                  <a:pt x="460" y="86"/>
                </a:lnTo>
                <a:lnTo>
                  <a:pt x="459" y="86"/>
                </a:lnTo>
                <a:lnTo>
                  <a:pt x="457" y="87"/>
                </a:lnTo>
                <a:lnTo>
                  <a:pt x="456" y="87"/>
                </a:lnTo>
                <a:lnTo>
                  <a:pt x="456" y="88"/>
                </a:lnTo>
                <a:lnTo>
                  <a:pt x="455" y="88"/>
                </a:lnTo>
                <a:lnTo>
                  <a:pt x="454" y="88"/>
                </a:lnTo>
                <a:lnTo>
                  <a:pt x="454" y="89"/>
                </a:lnTo>
                <a:lnTo>
                  <a:pt x="453" y="89"/>
                </a:lnTo>
                <a:lnTo>
                  <a:pt x="451" y="91"/>
                </a:lnTo>
                <a:lnTo>
                  <a:pt x="450" y="91"/>
                </a:lnTo>
                <a:lnTo>
                  <a:pt x="450" y="92"/>
                </a:lnTo>
                <a:lnTo>
                  <a:pt x="449" y="92"/>
                </a:lnTo>
                <a:lnTo>
                  <a:pt x="448" y="92"/>
                </a:lnTo>
                <a:lnTo>
                  <a:pt x="448" y="93"/>
                </a:lnTo>
                <a:lnTo>
                  <a:pt x="447" y="93"/>
                </a:lnTo>
                <a:lnTo>
                  <a:pt x="446" y="93"/>
                </a:lnTo>
                <a:lnTo>
                  <a:pt x="446" y="94"/>
                </a:lnTo>
                <a:lnTo>
                  <a:pt x="444" y="94"/>
                </a:lnTo>
                <a:lnTo>
                  <a:pt x="443" y="94"/>
                </a:lnTo>
                <a:lnTo>
                  <a:pt x="442" y="95"/>
                </a:lnTo>
                <a:lnTo>
                  <a:pt x="441" y="95"/>
                </a:lnTo>
                <a:lnTo>
                  <a:pt x="440" y="95"/>
                </a:lnTo>
                <a:lnTo>
                  <a:pt x="438" y="97"/>
                </a:lnTo>
                <a:lnTo>
                  <a:pt x="437" y="97"/>
                </a:lnTo>
                <a:lnTo>
                  <a:pt x="436" y="97"/>
                </a:lnTo>
                <a:lnTo>
                  <a:pt x="435" y="98"/>
                </a:lnTo>
                <a:lnTo>
                  <a:pt x="434" y="98"/>
                </a:lnTo>
                <a:lnTo>
                  <a:pt x="434" y="99"/>
                </a:lnTo>
                <a:lnTo>
                  <a:pt x="432" y="99"/>
                </a:lnTo>
                <a:lnTo>
                  <a:pt x="431" y="99"/>
                </a:lnTo>
                <a:lnTo>
                  <a:pt x="430" y="99"/>
                </a:lnTo>
                <a:lnTo>
                  <a:pt x="429" y="99"/>
                </a:lnTo>
                <a:lnTo>
                  <a:pt x="428" y="99"/>
                </a:lnTo>
                <a:lnTo>
                  <a:pt x="426" y="99"/>
                </a:lnTo>
                <a:lnTo>
                  <a:pt x="425" y="99"/>
                </a:lnTo>
                <a:lnTo>
                  <a:pt x="424" y="99"/>
                </a:lnTo>
                <a:lnTo>
                  <a:pt x="423" y="99"/>
                </a:lnTo>
                <a:lnTo>
                  <a:pt x="422" y="99"/>
                </a:lnTo>
                <a:lnTo>
                  <a:pt x="421" y="99"/>
                </a:lnTo>
                <a:lnTo>
                  <a:pt x="419" y="99"/>
                </a:lnTo>
                <a:lnTo>
                  <a:pt x="418" y="99"/>
                </a:lnTo>
                <a:lnTo>
                  <a:pt x="417" y="100"/>
                </a:lnTo>
                <a:lnTo>
                  <a:pt x="416" y="100"/>
                </a:lnTo>
                <a:lnTo>
                  <a:pt x="415" y="100"/>
                </a:lnTo>
                <a:lnTo>
                  <a:pt x="413" y="101"/>
                </a:lnTo>
                <a:lnTo>
                  <a:pt x="412" y="101"/>
                </a:lnTo>
                <a:lnTo>
                  <a:pt x="412" y="103"/>
                </a:lnTo>
                <a:lnTo>
                  <a:pt x="411" y="103"/>
                </a:lnTo>
                <a:lnTo>
                  <a:pt x="410" y="103"/>
                </a:lnTo>
                <a:lnTo>
                  <a:pt x="410" y="104"/>
                </a:lnTo>
                <a:lnTo>
                  <a:pt x="409" y="104"/>
                </a:lnTo>
                <a:lnTo>
                  <a:pt x="409" y="105"/>
                </a:lnTo>
                <a:lnTo>
                  <a:pt x="407" y="106"/>
                </a:lnTo>
                <a:lnTo>
                  <a:pt x="407" y="107"/>
                </a:lnTo>
                <a:lnTo>
                  <a:pt x="406" y="107"/>
                </a:lnTo>
                <a:lnTo>
                  <a:pt x="404" y="107"/>
                </a:lnTo>
                <a:lnTo>
                  <a:pt x="403" y="108"/>
                </a:lnTo>
                <a:lnTo>
                  <a:pt x="403" y="110"/>
                </a:lnTo>
                <a:lnTo>
                  <a:pt x="401" y="110"/>
                </a:lnTo>
                <a:lnTo>
                  <a:pt x="400" y="110"/>
                </a:lnTo>
                <a:lnTo>
                  <a:pt x="400" y="111"/>
                </a:lnTo>
                <a:lnTo>
                  <a:pt x="400" y="112"/>
                </a:lnTo>
                <a:lnTo>
                  <a:pt x="399" y="112"/>
                </a:lnTo>
                <a:lnTo>
                  <a:pt x="398" y="111"/>
                </a:lnTo>
                <a:lnTo>
                  <a:pt x="397" y="111"/>
                </a:lnTo>
                <a:lnTo>
                  <a:pt x="396" y="111"/>
                </a:lnTo>
                <a:lnTo>
                  <a:pt x="396" y="112"/>
                </a:lnTo>
                <a:lnTo>
                  <a:pt x="394" y="112"/>
                </a:lnTo>
                <a:lnTo>
                  <a:pt x="393" y="112"/>
                </a:lnTo>
                <a:lnTo>
                  <a:pt x="393" y="113"/>
                </a:lnTo>
                <a:lnTo>
                  <a:pt x="392" y="113"/>
                </a:lnTo>
                <a:lnTo>
                  <a:pt x="391" y="114"/>
                </a:lnTo>
                <a:lnTo>
                  <a:pt x="390" y="114"/>
                </a:lnTo>
                <a:lnTo>
                  <a:pt x="388" y="116"/>
                </a:lnTo>
                <a:lnTo>
                  <a:pt x="387" y="116"/>
                </a:lnTo>
                <a:lnTo>
                  <a:pt x="387" y="117"/>
                </a:lnTo>
                <a:lnTo>
                  <a:pt x="386" y="117"/>
                </a:lnTo>
                <a:lnTo>
                  <a:pt x="385" y="117"/>
                </a:lnTo>
                <a:lnTo>
                  <a:pt x="385" y="118"/>
                </a:lnTo>
                <a:lnTo>
                  <a:pt x="384" y="118"/>
                </a:lnTo>
                <a:lnTo>
                  <a:pt x="382" y="118"/>
                </a:lnTo>
                <a:lnTo>
                  <a:pt x="382" y="119"/>
                </a:lnTo>
                <a:lnTo>
                  <a:pt x="384" y="120"/>
                </a:lnTo>
                <a:lnTo>
                  <a:pt x="382" y="120"/>
                </a:lnTo>
                <a:lnTo>
                  <a:pt x="381" y="122"/>
                </a:lnTo>
                <a:lnTo>
                  <a:pt x="380" y="123"/>
                </a:lnTo>
                <a:lnTo>
                  <a:pt x="379" y="123"/>
                </a:lnTo>
                <a:lnTo>
                  <a:pt x="379" y="124"/>
                </a:lnTo>
                <a:lnTo>
                  <a:pt x="378" y="124"/>
                </a:lnTo>
                <a:lnTo>
                  <a:pt x="376" y="124"/>
                </a:lnTo>
                <a:lnTo>
                  <a:pt x="376" y="125"/>
                </a:lnTo>
                <a:lnTo>
                  <a:pt x="375" y="125"/>
                </a:lnTo>
                <a:lnTo>
                  <a:pt x="374" y="125"/>
                </a:lnTo>
                <a:lnTo>
                  <a:pt x="373" y="126"/>
                </a:lnTo>
                <a:lnTo>
                  <a:pt x="372" y="127"/>
                </a:lnTo>
                <a:lnTo>
                  <a:pt x="371" y="127"/>
                </a:lnTo>
                <a:lnTo>
                  <a:pt x="369" y="129"/>
                </a:lnTo>
                <a:lnTo>
                  <a:pt x="368" y="129"/>
                </a:lnTo>
                <a:lnTo>
                  <a:pt x="368" y="130"/>
                </a:lnTo>
                <a:lnTo>
                  <a:pt x="368" y="131"/>
                </a:lnTo>
                <a:lnTo>
                  <a:pt x="369" y="132"/>
                </a:lnTo>
                <a:lnTo>
                  <a:pt x="368" y="132"/>
                </a:lnTo>
                <a:lnTo>
                  <a:pt x="368" y="133"/>
                </a:lnTo>
                <a:lnTo>
                  <a:pt x="368" y="135"/>
                </a:lnTo>
                <a:lnTo>
                  <a:pt x="369" y="135"/>
                </a:lnTo>
                <a:lnTo>
                  <a:pt x="369" y="136"/>
                </a:lnTo>
                <a:lnTo>
                  <a:pt x="371" y="136"/>
                </a:lnTo>
                <a:lnTo>
                  <a:pt x="372" y="135"/>
                </a:lnTo>
                <a:lnTo>
                  <a:pt x="373" y="135"/>
                </a:lnTo>
                <a:lnTo>
                  <a:pt x="374" y="135"/>
                </a:lnTo>
                <a:lnTo>
                  <a:pt x="374" y="133"/>
                </a:lnTo>
                <a:lnTo>
                  <a:pt x="375" y="133"/>
                </a:lnTo>
                <a:lnTo>
                  <a:pt x="376" y="133"/>
                </a:lnTo>
                <a:lnTo>
                  <a:pt x="378" y="135"/>
                </a:lnTo>
                <a:lnTo>
                  <a:pt x="379" y="135"/>
                </a:lnTo>
                <a:lnTo>
                  <a:pt x="380" y="135"/>
                </a:lnTo>
                <a:lnTo>
                  <a:pt x="381" y="135"/>
                </a:lnTo>
                <a:lnTo>
                  <a:pt x="381" y="136"/>
                </a:lnTo>
                <a:lnTo>
                  <a:pt x="382" y="136"/>
                </a:lnTo>
                <a:lnTo>
                  <a:pt x="384" y="135"/>
                </a:lnTo>
                <a:lnTo>
                  <a:pt x="385" y="135"/>
                </a:lnTo>
                <a:lnTo>
                  <a:pt x="386" y="135"/>
                </a:lnTo>
                <a:lnTo>
                  <a:pt x="386" y="133"/>
                </a:lnTo>
                <a:lnTo>
                  <a:pt x="387" y="133"/>
                </a:lnTo>
                <a:lnTo>
                  <a:pt x="388" y="133"/>
                </a:lnTo>
                <a:lnTo>
                  <a:pt x="390" y="132"/>
                </a:lnTo>
                <a:lnTo>
                  <a:pt x="391" y="132"/>
                </a:lnTo>
                <a:lnTo>
                  <a:pt x="392" y="132"/>
                </a:lnTo>
                <a:lnTo>
                  <a:pt x="393" y="132"/>
                </a:lnTo>
                <a:lnTo>
                  <a:pt x="394" y="131"/>
                </a:lnTo>
                <a:lnTo>
                  <a:pt x="396" y="131"/>
                </a:lnTo>
                <a:lnTo>
                  <a:pt x="396" y="132"/>
                </a:lnTo>
                <a:lnTo>
                  <a:pt x="394" y="132"/>
                </a:lnTo>
                <a:lnTo>
                  <a:pt x="394" y="133"/>
                </a:lnTo>
                <a:lnTo>
                  <a:pt x="393" y="133"/>
                </a:lnTo>
                <a:lnTo>
                  <a:pt x="393" y="135"/>
                </a:lnTo>
                <a:lnTo>
                  <a:pt x="392" y="135"/>
                </a:lnTo>
                <a:lnTo>
                  <a:pt x="392" y="136"/>
                </a:lnTo>
                <a:lnTo>
                  <a:pt x="391" y="136"/>
                </a:lnTo>
                <a:lnTo>
                  <a:pt x="388" y="137"/>
                </a:lnTo>
                <a:lnTo>
                  <a:pt x="387" y="137"/>
                </a:lnTo>
                <a:lnTo>
                  <a:pt x="386" y="137"/>
                </a:lnTo>
                <a:lnTo>
                  <a:pt x="386" y="138"/>
                </a:lnTo>
                <a:lnTo>
                  <a:pt x="385" y="138"/>
                </a:lnTo>
                <a:lnTo>
                  <a:pt x="384" y="139"/>
                </a:lnTo>
                <a:lnTo>
                  <a:pt x="382" y="139"/>
                </a:lnTo>
                <a:lnTo>
                  <a:pt x="381" y="141"/>
                </a:lnTo>
                <a:lnTo>
                  <a:pt x="380" y="141"/>
                </a:lnTo>
                <a:lnTo>
                  <a:pt x="379" y="141"/>
                </a:lnTo>
                <a:lnTo>
                  <a:pt x="378" y="142"/>
                </a:lnTo>
                <a:lnTo>
                  <a:pt x="376" y="142"/>
                </a:lnTo>
                <a:lnTo>
                  <a:pt x="375" y="142"/>
                </a:lnTo>
                <a:lnTo>
                  <a:pt x="375" y="143"/>
                </a:lnTo>
                <a:lnTo>
                  <a:pt x="374" y="143"/>
                </a:lnTo>
                <a:lnTo>
                  <a:pt x="373" y="143"/>
                </a:lnTo>
                <a:lnTo>
                  <a:pt x="372" y="144"/>
                </a:lnTo>
                <a:lnTo>
                  <a:pt x="371" y="144"/>
                </a:lnTo>
                <a:lnTo>
                  <a:pt x="371" y="145"/>
                </a:lnTo>
                <a:lnTo>
                  <a:pt x="369" y="145"/>
                </a:lnTo>
                <a:lnTo>
                  <a:pt x="368" y="145"/>
                </a:lnTo>
                <a:lnTo>
                  <a:pt x="367" y="147"/>
                </a:lnTo>
                <a:lnTo>
                  <a:pt x="366" y="147"/>
                </a:lnTo>
                <a:lnTo>
                  <a:pt x="365" y="148"/>
                </a:lnTo>
                <a:lnTo>
                  <a:pt x="363" y="148"/>
                </a:lnTo>
                <a:lnTo>
                  <a:pt x="362" y="149"/>
                </a:lnTo>
                <a:lnTo>
                  <a:pt x="361" y="149"/>
                </a:lnTo>
                <a:lnTo>
                  <a:pt x="360" y="149"/>
                </a:lnTo>
                <a:lnTo>
                  <a:pt x="359" y="149"/>
                </a:lnTo>
                <a:lnTo>
                  <a:pt x="357" y="149"/>
                </a:lnTo>
                <a:lnTo>
                  <a:pt x="356" y="150"/>
                </a:lnTo>
                <a:lnTo>
                  <a:pt x="355" y="150"/>
                </a:lnTo>
                <a:lnTo>
                  <a:pt x="354" y="150"/>
                </a:lnTo>
                <a:lnTo>
                  <a:pt x="354" y="151"/>
                </a:lnTo>
                <a:lnTo>
                  <a:pt x="353" y="151"/>
                </a:lnTo>
                <a:lnTo>
                  <a:pt x="351" y="152"/>
                </a:lnTo>
                <a:lnTo>
                  <a:pt x="350" y="152"/>
                </a:lnTo>
                <a:lnTo>
                  <a:pt x="349" y="152"/>
                </a:lnTo>
                <a:lnTo>
                  <a:pt x="349" y="154"/>
                </a:lnTo>
                <a:lnTo>
                  <a:pt x="348" y="154"/>
                </a:lnTo>
                <a:lnTo>
                  <a:pt x="347" y="154"/>
                </a:lnTo>
                <a:lnTo>
                  <a:pt x="347" y="155"/>
                </a:lnTo>
                <a:lnTo>
                  <a:pt x="346" y="155"/>
                </a:lnTo>
                <a:lnTo>
                  <a:pt x="344" y="155"/>
                </a:lnTo>
                <a:lnTo>
                  <a:pt x="343" y="156"/>
                </a:lnTo>
                <a:lnTo>
                  <a:pt x="342" y="156"/>
                </a:lnTo>
                <a:lnTo>
                  <a:pt x="342" y="157"/>
                </a:lnTo>
                <a:lnTo>
                  <a:pt x="341" y="157"/>
                </a:lnTo>
                <a:lnTo>
                  <a:pt x="340" y="157"/>
                </a:lnTo>
                <a:lnTo>
                  <a:pt x="338" y="158"/>
                </a:lnTo>
                <a:lnTo>
                  <a:pt x="338" y="160"/>
                </a:lnTo>
                <a:lnTo>
                  <a:pt x="337" y="160"/>
                </a:lnTo>
                <a:lnTo>
                  <a:pt x="336" y="160"/>
                </a:lnTo>
                <a:lnTo>
                  <a:pt x="335" y="160"/>
                </a:lnTo>
                <a:lnTo>
                  <a:pt x="334" y="160"/>
                </a:lnTo>
                <a:lnTo>
                  <a:pt x="332" y="160"/>
                </a:lnTo>
                <a:lnTo>
                  <a:pt x="331" y="160"/>
                </a:lnTo>
                <a:lnTo>
                  <a:pt x="330" y="161"/>
                </a:lnTo>
                <a:lnTo>
                  <a:pt x="329" y="161"/>
                </a:lnTo>
                <a:lnTo>
                  <a:pt x="329" y="162"/>
                </a:lnTo>
                <a:lnTo>
                  <a:pt x="328" y="162"/>
                </a:lnTo>
                <a:lnTo>
                  <a:pt x="326" y="162"/>
                </a:lnTo>
                <a:lnTo>
                  <a:pt x="326" y="161"/>
                </a:lnTo>
                <a:lnTo>
                  <a:pt x="325" y="161"/>
                </a:lnTo>
                <a:lnTo>
                  <a:pt x="324" y="160"/>
                </a:lnTo>
                <a:lnTo>
                  <a:pt x="323" y="160"/>
                </a:lnTo>
                <a:lnTo>
                  <a:pt x="323" y="158"/>
                </a:lnTo>
                <a:lnTo>
                  <a:pt x="322" y="158"/>
                </a:lnTo>
                <a:lnTo>
                  <a:pt x="321" y="158"/>
                </a:lnTo>
                <a:lnTo>
                  <a:pt x="319" y="158"/>
                </a:lnTo>
                <a:lnTo>
                  <a:pt x="319" y="157"/>
                </a:lnTo>
                <a:lnTo>
                  <a:pt x="319" y="156"/>
                </a:lnTo>
                <a:lnTo>
                  <a:pt x="319" y="155"/>
                </a:lnTo>
                <a:lnTo>
                  <a:pt x="319" y="154"/>
                </a:lnTo>
                <a:lnTo>
                  <a:pt x="318" y="154"/>
                </a:lnTo>
                <a:lnTo>
                  <a:pt x="318" y="152"/>
                </a:lnTo>
                <a:lnTo>
                  <a:pt x="317" y="151"/>
                </a:lnTo>
                <a:lnTo>
                  <a:pt x="316" y="151"/>
                </a:lnTo>
                <a:lnTo>
                  <a:pt x="315" y="151"/>
                </a:lnTo>
                <a:lnTo>
                  <a:pt x="313" y="151"/>
                </a:lnTo>
                <a:lnTo>
                  <a:pt x="312" y="151"/>
                </a:lnTo>
                <a:lnTo>
                  <a:pt x="311" y="151"/>
                </a:lnTo>
                <a:lnTo>
                  <a:pt x="310" y="151"/>
                </a:lnTo>
                <a:lnTo>
                  <a:pt x="309" y="151"/>
                </a:lnTo>
                <a:lnTo>
                  <a:pt x="309" y="150"/>
                </a:lnTo>
                <a:lnTo>
                  <a:pt x="309" y="149"/>
                </a:lnTo>
                <a:lnTo>
                  <a:pt x="310" y="149"/>
                </a:lnTo>
                <a:lnTo>
                  <a:pt x="310" y="148"/>
                </a:lnTo>
                <a:lnTo>
                  <a:pt x="311" y="147"/>
                </a:lnTo>
                <a:lnTo>
                  <a:pt x="311" y="145"/>
                </a:lnTo>
                <a:lnTo>
                  <a:pt x="311" y="144"/>
                </a:lnTo>
                <a:lnTo>
                  <a:pt x="312" y="144"/>
                </a:lnTo>
                <a:lnTo>
                  <a:pt x="312" y="143"/>
                </a:lnTo>
                <a:lnTo>
                  <a:pt x="313" y="143"/>
                </a:lnTo>
                <a:lnTo>
                  <a:pt x="313" y="142"/>
                </a:lnTo>
                <a:lnTo>
                  <a:pt x="315" y="142"/>
                </a:lnTo>
                <a:lnTo>
                  <a:pt x="315" y="141"/>
                </a:lnTo>
                <a:lnTo>
                  <a:pt x="316" y="141"/>
                </a:lnTo>
                <a:lnTo>
                  <a:pt x="316" y="139"/>
                </a:lnTo>
                <a:lnTo>
                  <a:pt x="317" y="139"/>
                </a:lnTo>
                <a:lnTo>
                  <a:pt x="317" y="138"/>
                </a:lnTo>
                <a:lnTo>
                  <a:pt x="316" y="137"/>
                </a:lnTo>
                <a:lnTo>
                  <a:pt x="315" y="137"/>
                </a:lnTo>
                <a:lnTo>
                  <a:pt x="315" y="136"/>
                </a:lnTo>
                <a:lnTo>
                  <a:pt x="316" y="135"/>
                </a:lnTo>
                <a:lnTo>
                  <a:pt x="316" y="136"/>
                </a:lnTo>
                <a:lnTo>
                  <a:pt x="317" y="135"/>
                </a:lnTo>
                <a:lnTo>
                  <a:pt x="318" y="133"/>
                </a:lnTo>
                <a:lnTo>
                  <a:pt x="319" y="133"/>
                </a:lnTo>
                <a:lnTo>
                  <a:pt x="321" y="132"/>
                </a:lnTo>
                <a:lnTo>
                  <a:pt x="322" y="132"/>
                </a:lnTo>
                <a:lnTo>
                  <a:pt x="323" y="132"/>
                </a:lnTo>
                <a:lnTo>
                  <a:pt x="324" y="132"/>
                </a:lnTo>
                <a:lnTo>
                  <a:pt x="324" y="131"/>
                </a:lnTo>
                <a:lnTo>
                  <a:pt x="325" y="131"/>
                </a:lnTo>
                <a:lnTo>
                  <a:pt x="326" y="130"/>
                </a:lnTo>
                <a:lnTo>
                  <a:pt x="326" y="129"/>
                </a:lnTo>
                <a:lnTo>
                  <a:pt x="328" y="129"/>
                </a:lnTo>
                <a:lnTo>
                  <a:pt x="328" y="127"/>
                </a:lnTo>
                <a:lnTo>
                  <a:pt x="329" y="127"/>
                </a:lnTo>
                <a:lnTo>
                  <a:pt x="329" y="126"/>
                </a:lnTo>
                <a:lnTo>
                  <a:pt x="329" y="125"/>
                </a:lnTo>
                <a:lnTo>
                  <a:pt x="328" y="125"/>
                </a:lnTo>
                <a:lnTo>
                  <a:pt x="326" y="125"/>
                </a:lnTo>
                <a:lnTo>
                  <a:pt x="326" y="126"/>
                </a:lnTo>
                <a:lnTo>
                  <a:pt x="325" y="126"/>
                </a:lnTo>
                <a:lnTo>
                  <a:pt x="325" y="127"/>
                </a:lnTo>
                <a:lnTo>
                  <a:pt x="324" y="127"/>
                </a:lnTo>
                <a:lnTo>
                  <a:pt x="323" y="127"/>
                </a:lnTo>
                <a:lnTo>
                  <a:pt x="323" y="129"/>
                </a:lnTo>
                <a:lnTo>
                  <a:pt x="322" y="130"/>
                </a:lnTo>
                <a:lnTo>
                  <a:pt x="321" y="130"/>
                </a:lnTo>
                <a:lnTo>
                  <a:pt x="321" y="131"/>
                </a:lnTo>
                <a:lnTo>
                  <a:pt x="319" y="131"/>
                </a:lnTo>
                <a:lnTo>
                  <a:pt x="319" y="132"/>
                </a:lnTo>
                <a:lnTo>
                  <a:pt x="318" y="132"/>
                </a:lnTo>
                <a:lnTo>
                  <a:pt x="317" y="132"/>
                </a:lnTo>
                <a:lnTo>
                  <a:pt x="316" y="133"/>
                </a:lnTo>
                <a:lnTo>
                  <a:pt x="315" y="133"/>
                </a:lnTo>
                <a:lnTo>
                  <a:pt x="313" y="135"/>
                </a:lnTo>
                <a:lnTo>
                  <a:pt x="312" y="135"/>
                </a:lnTo>
                <a:lnTo>
                  <a:pt x="311" y="133"/>
                </a:lnTo>
                <a:lnTo>
                  <a:pt x="312" y="133"/>
                </a:lnTo>
                <a:lnTo>
                  <a:pt x="312" y="132"/>
                </a:lnTo>
                <a:lnTo>
                  <a:pt x="312" y="131"/>
                </a:lnTo>
                <a:lnTo>
                  <a:pt x="312" y="130"/>
                </a:lnTo>
                <a:lnTo>
                  <a:pt x="311" y="130"/>
                </a:lnTo>
                <a:lnTo>
                  <a:pt x="312" y="129"/>
                </a:lnTo>
                <a:lnTo>
                  <a:pt x="312" y="127"/>
                </a:lnTo>
                <a:lnTo>
                  <a:pt x="313" y="127"/>
                </a:lnTo>
                <a:lnTo>
                  <a:pt x="313" y="126"/>
                </a:lnTo>
                <a:lnTo>
                  <a:pt x="315" y="126"/>
                </a:lnTo>
                <a:lnTo>
                  <a:pt x="316" y="125"/>
                </a:lnTo>
                <a:lnTo>
                  <a:pt x="317" y="125"/>
                </a:lnTo>
                <a:lnTo>
                  <a:pt x="317" y="124"/>
                </a:lnTo>
                <a:lnTo>
                  <a:pt x="317" y="123"/>
                </a:lnTo>
                <a:lnTo>
                  <a:pt x="318" y="122"/>
                </a:lnTo>
                <a:lnTo>
                  <a:pt x="319" y="122"/>
                </a:lnTo>
                <a:lnTo>
                  <a:pt x="321" y="120"/>
                </a:lnTo>
                <a:lnTo>
                  <a:pt x="322" y="119"/>
                </a:lnTo>
                <a:lnTo>
                  <a:pt x="323" y="118"/>
                </a:lnTo>
                <a:lnTo>
                  <a:pt x="324" y="118"/>
                </a:lnTo>
                <a:lnTo>
                  <a:pt x="324" y="117"/>
                </a:lnTo>
                <a:lnTo>
                  <a:pt x="325" y="117"/>
                </a:lnTo>
                <a:lnTo>
                  <a:pt x="326" y="117"/>
                </a:lnTo>
                <a:lnTo>
                  <a:pt x="326" y="116"/>
                </a:lnTo>
                <a:lnTo>
                  <a:pt x="328" y="116"/>
                </a:lnTo>
                <a:lnTo>
                  <a:pt x="329" y="114"/>
                </a:lnTo>
                <a:lnTo>
                  <a:pt x="330" y="114"/>
                </a:lnTo>
                <a:lnTo>
                  <a:pt x="331" y="113"/>
                </a:lnTo>
                <a:lnTo>
                  <a:pt x="332" y="113"/>
                </a:lnTo>
                <a:lnTo>
                  <a:pt x="334" y="112"/>
                </a:lnTo>
                <a:lnTo>
                  <a:pt x="335" y="111"/>
                </a:lnTo>
                <a:lnTo>
                  <a:pt x="336" y="111"/>
                </a:lnTo>
                <a:lnTo>
                  <a:pt x="337" y="110"/>
                </a:lnTo>
                <a:lnTo>
                  <a:pt x="338" y="110"/>
                </a:lnTo>
                <a:lnTo>
                  <a:pt x="340" y="108"/>
                </a:lnTo>
                <a:lnTo>
                  <a:pt x="341" y="108"/>
                </a:lnTo>
                <a:lnTo>
                  <a:pt x="341" y="107"/>
                </a:lnTo>
                <a:lnTo>
                  <a:pt x="342" y="107"/>
                </a:lnTo>
                <a:lnTo>
                  <a:pt x="343" y="106"/>
                </a:lnTo>
                <a:lnTo>
                  <a:pt x="344" y="106"/>
                </a:lnTo>
                <a:lnTo>
                  <a:pt x="346" y="105"/>
                </a:lnTo>
                <a:lnTo>
                  <a:pt x="347" y="105"/>
                </a:lnTo>
                <a:lnTo>
                  <a:pt x="347" y="104"/>
                </a:lnTo>
                <a:lnTo>
                  <a:pt x="348" y="104"/>
                </a:lnTo>
                <a:lnTo>
                  <a:pt x="349" y="104"/>
                </a:lnTo>
                <a:lnTo>
                  <a:pt x="349" y="103"/>
                </a:lnTo>
                <a:lnTo>
                  <a:pt x="350" y="103"/>
                </a:lnTo>
                <a:lnTo>
                  <a:pt x="351" y="103"/>
                </a:lnTo>
                <a:lnTo>
                  <a:pt x="353" y="101"/>
                </a:lnTo>
                <a:lnTo>
                  <a:pt x="354" y="101"/>
                </a:lnTo>
                <a:lnTo>
                  <a:pt x="355" y="100"/>
                </a:lnTo>
                <a:lnTo>
                  <a:pt x="356" y="100"/>
                </a:lnTo>
                <a:lnTo>
                  <a:pt x="357" y="99"/>
                </a:lnTo>
                <a:lnTo>
                  <a:pt x="359" y="99"/>
                </a:lnTo>
                <a:lnTo>
                  <a:pt x="360" y="99"/>
                </a:lnTo>
                <a:lnTo>
                  <a:pt x="360" y="98"/>
                </a:lnTo>
                <a:lnTo>
                  <a:pt x="361" y="98"/>
                </a:lnTo>
                <a:lnTo>
                  <a:pt x="362" y="97"/>
                </a:lnTo>
                <a:lnTo>
                  <a:pt x="363" y="97"/>
                </a:lnTo>
                <a:lnTo>
                  <a:pt x="365" y="97"/>
                </a:lnTo>
                <a:lnTo>
                  <a:pt x="365" y="95"/>
                </a:lnTo>
                <a:lnTo>
                  <a:pt x="366" y="95"/>
                </a:lnTo>
                <a:lnTo>
                  <a:pt x="367" y="94"/>
                </a:lnTo>
                <a:lnTo>
                  <a:pt x="368" y="94"/>
                </a:lnTo>
                <a:lnTo>
                  <a:pt x="369" y="94"/>
                </a:lnTo>
                <a:lnTo>
                  <a:pt x="369" y="93"/>
                </a:lnTo>
                <a:lnTo>
                  <a:pt x="371" y="93"/>
                </a:lnTo>
                <a:lnTo>
                  <a:pt x="372" y="92"/>
                </a:lnTo>
                <a:lnTo>
                  <a:pt x="373" y="92"/>
                </a:lnTo>
                <a:lnTo>
                  <a:pt x="373" y="91"/>
                </a:lnTo>
                <a:lnTo>
                  <a:pt x="374" y="91"/>
                </a:lnTo>
                <a:lnTo>
                  <a:pt x="375" y="91"/>
                </a:lnTo>
                <a:lnTo>
                  <a:pt x="376" y="89"/>
                </a:lnTo>
                <a:lnTo>
                  <a:pt x="378" y="89"/>
                </a:lnTo>
                <a:lnTo>
                  <a:pt x="379" y="89"/>
                </a:lnTo>
                <a:lnTo>
                  <a:pt x="380" y="88"/>
                </a:lnTo>
                <a:lnTo>
                  <a:pt x="381" y="88"/>
                </a:lnTo>
                <a:lnTo>
                  <a:pt x="382" y="87"/>
                </a:lnTo>
                <a:lnTo>
                  <a:pt x="384" y="86"/>
                </a:lnTo>
                <a:lnTo>
                  <a:pt x="385" y="86"/>
                </a:lnTo>
                <a:lnTo>
                  <a:pt x="386" y="85"/>
                </a:lnTo>
                <a:lnTo>
                  <a:pt x="387" y="85"/>
                </a:lnTo>
                <a:lnTo>
                  <a:pt x="388" y="85"/>
                </a:lnTo>
                <a:lnTo>
                  <a:pt x="390" y="85"/>
                </a:lnTo>
                <a:lnTo>
                  <a:pt x="391" y="85"/>
                </a:lnTo>
                <a:lnTo>
                  <a:pt x="392" y="83"/>
                </a:lnTo>
                <a:lnTo>
                  <a:pt x="393" y="83"/>
                </a:lnTo>
                <a:lnTo>
                  <a:pt x="394" y="83"/>
                </a:lnTo>
                <a:lnTo>
                  <a:pt x="394" y="82"/>
                </a:lnTo>
                <a:lnTo>
                  <a:pt x="396" y="82"/>
                </a:lnTo>
                <a:lnTo>
                  <a:pt x="397" y="81"/>
                </a:lnTo>
                <a:lnTo>
                  <a:pt x="397" y="80"/>
                </a:lnTo>
                <a:lnTo>
                  <a:pt x="398" y="79"/>
                </a:lnTo>
                <a:lnTo>
                  <a:pt x="399" y="79"/>
                </a:lnTo>
                <a:lnTo>
                  <a:pt x="400" y="78"/>
                </a:lnTo>
                <a:lnTo>
                  <a:pt x="401" y="78"/>
                </a:lnTo>
                <a:lnTo>
                  <a:pt x="401" y="76"/>
                </a:lnTo>
                <a:lnTo>
                  <a:pt x="403" y="76"/>
                </a:lnTo>
                <a:lnTo>
                  <a:pt x="404" y="76"/>
                </a:lnTo>
                <a:lnTo>
                  <a:pt x="404" y="75"/>
                </a:lnTo>
                <a:lnTo>
                  <a:pt x="405" y="75"/>
                </a:lnTo>
                <a:lnTo>
                  <a:pt x="406" y="75"/>
                </a:lnTo>
                <a:lnTo>
                  <a:pt x="406" y="74"/>
                </a:lnTo>
                <a:lnTo>
                  <a:pt x="406" y="75"/>
                </a:lnTo>
                <a:lnTo>
                  <a:pt x="405" y="75"/>
                </a:lnTo>
                <a:lnTo>
                  <a:pt x="405" y="76"/>
                </a:lnTo>
                <a:lnTo>
                  <a:pt x="406" y="76"/>
                </a:lnTo>
                <a:lnTo>
                  <a:pt x="406" y="75"/>
                </a:lnTo>
                <a:lnTo>
                  <a:pt x="407" y="75"/>
                </a:lnTo>
                <a:lnTo>
                  <a:pt x="409" y="75"/>
                </a:lnTo>
                <a:lnTo>
                  <a:pt x="407" y="76"/>
                </a:lnTo>
                <a:lnTo>
                  <a:pt x="406" y="76"/>
                </a:lnTo>
                <a:lnTo>
                  <a:pt x="407" y="76"/>
                </a:lnTo>
                <a:lnTo>
                  <a:pt x="409" y="76"/>
                </a:lnTo>
                <a:lnTo>
                  <a:pt x="409" y="75"/>
                </a:lnTo>
                <a:lnTo>
                  <a:pt x="410" y="75"/>
                </a:lnTo>
                <a:lnTo>
                  <a:pt x="411" y="75"/>
                </a:lnTo>
                <a:lnTo>
                  <a:pt x="412" y="75"/>
                </a:lnTo>
                <a:lnTo>
                  <a:pt x="412" y="74"/>
                </a:lnTo>
                <a:lnTo>
                  <a:pt x="413" y="74"/>
                </a:lnTo>
                <a:lnTo>
                  <a:pt x="415" y="74"/>
                </a:lnTo>
                <a:lnTo>
                  <a:pt x="416" y="74"/>
                </a:lnTo>
                <a:lnTo>
                  <a:pt x="416" y="73"/>
                </a:lnTo>
                <a:lnTo>
                  <a:pt x="416" y="72"/>
                </a:lnTo>
                <a:lnTo>
                  <a:pt x="417" y="72"/>
                </a:lnTo>
                <a:lnTo>
                  <a:pt x="417" y="70"/>
                </a:lnTo>
                <a:lnTo>
                  <a:pt x="418" y="70"/>
                </a:lnTo>
                <a:lnTo>
                  <a:pt x="418" y="72"/>
                </a:lnTo>
                <a:lnTo>
                  <a:pt x="419" y="72"/>
                </a:lnTo>
                <a:lnTo>
                  <a:pt x="419" y="70"/>
                </a:lnTo>
                <a:lnTo>
                  <a:pt x="421" y="70"/>
                </a:lnTo>
                <a:lnTo>
                  <a:pt x="422" y="70"/>
                </a:lnTo>
                <a:lnTo>
                  <a:pt x="422" y="69"/>
                </a:lnTo>
                <a:lnTo>
                  <a:pt x="423" y="69"/>
                </a:lnTo>
                <a:lnTo>
                  <a:pt x="424" y="69"/>
                </a:lnTo>
                <a:lnTo>
                  <a:pt x="424" y="68"/>
                </a:lnTo>
                <a:lnTo>
                  <a:pt x="425" y="68"/>
                </a:lnTo>
                <a:lnTo>
                  <a:pt x="426" y="68"/>
                </a:lnTo>
                <a:lnTo>
                  <a:pt x="426" y="67"/>
                </a:lnTo>
                <a:lnTo>
                  <a:pt x="428" y="67"/>
                </a:lnTo>
                <a:lnTo>
                  <a:pt x="428" y="66"/>
                </a:lnTo>
                <a:lnTo>
                  <a:pt x="429" y="66"/>
                </a:lnTo>
                <a:lnTo>
                  <a:pt x="429" y="64"/>
                </a:lnTo>
                <a:lnTo>
                  <a:pt x="429" y="63"/>
                </a:lnTo>
                <a:lnTo>
                  <a:pt x="430" y="61"/>
                </a:lnTo>
                <a:lnTo>
                  <a:pt x="431" y="60"/>
                </a:lnTo>
                <a:lnTo>
                  <a:pt x="432" y="58"/>
                </a:lnTo>
                <a:lnTo>
                  <a:pt x="434" y="58"/>
                </a:lnTo>
                <a:lnTo>
                  <a:pt x="435" y="57"/>
                </a:lnTo>
                <a:lnTo>
                  <a:pt x="436" y="57"/>
                </a:lnTo>
                <a:lnTo>
                  <a:pt x="437" y="56"/>
                </a:lnTo>
                <a:lnTo>
                  <a:pt x="438" y="56"/>
                </a:lnTo>
                <a:lnTo>
                  <a:pt x="440" y="55"/>
                </a:lnTo>
                <a:lnTo>
                  <a:pt x="441" y="55"/>
                </a:lnTo>
                <a:lnTo>
                  <a:pt x="441" y="54"/>
                </a:lnTo>
                <a:lnTo>
                  <a:pt x="442" y="54"/>
                </a:lnTo>
                <a:lnTo>
                  <a:pt x="443" y="54"/>
                </a:lnTo>
                <a:lnTo>
                  <a:pt x="444" y="53"/>
                </a:lnTo>
                <a:lnTo>
                  <a:pt x="446" y="53"/>
                </a:lnTo>
                <a:lnTo>
                  <a:pt x="446" y="51"/>
                </a:lnTo>
                <a:lnTo>
                  <a:pt x="447" y="51"/>
                </a:lnTo>
                <a:lnTo>
                  <a:pt x="448" y="51"/>
                </a:lnTo>
                <a:lnTo>
                  <a:pt x="448" y="50"/>
                </a:lnTo>
                <a:lnTo>
                  <a:pt x="449" y="50"/>
                </a:lnTo>
                <a:lnTo>
                  <a:pt x="449" y="49"/>
                </a:lnTo>
                <a:lnTo>
                  <a:pt x="450" y="49"/>
                </a:lnTo>
                <a:lnTo>
                  <a:pt x="451" y="49"/>
                </a:lnTo>
                <a:lnTo>
                  <a:pt x="450" y="50"/>
                </a:lnTo>
                <a:lnTo>
                  <a:pt x="450" y="51"/>
                </a:lnTo>
                <a:lnTo>
                  <a:pt x="449" y="53"/>
                </a:lnTo>
                <a:lnTo>
                  <a:pt x="449" y="54"/>
                </a:lnTo>
                <a:lnTo>
                  <a:pt x="448" y="55"/>
                </a:lnTo>
                <a:lnTo>
                  <a:pt x="447" y="56"/>
                </a:lnTo>
                <a:lnTo>
                  <a:pt x="447" y="57"/>
                </a:lnTo>
                <a:lnTo>
                  <a:pt x="446" y="58"/>
                </a:lnTo>
                <a:lnTo>
                  <a:pt x="446" y="60"/>
                </a:lnTo>
                <a:lnTo>
                  <a:pt x="447" y="58"/>
                </a:lnTo>
                <a:lnTo>
                  <a:pt x="447" y="57"/>
                </a:lnTo>
                <a:lnTo>
                  <a:pt x="448" y="56"/>
                </a:lnTo>
                <a:lnTo>
                  <a:pt x="449" y="55"/>
                </a:lnTo>
                <a:lnTo>
                  <a:pt x="449" y="54"/>
                </a:lnTo>
                <a:lnTo>
                  <a:pt x="449" y="53"/>
                </a:lnTo>
                <a:lnTo>
                  <a:pt x="450" y="51"/>
                </a:lnTo>
                <a:lnTo>
                  <a:pt x="451" y="51"/>
                </a:lnTo>
                <a:lnTo>
                  <a:pt x="451" y="50"/>
                </a:lnTo>
                <a:lnTo>
                  <a:pt x="451" y="49"/>
                </a:lnTo>
                <a:lnTo>
                  <a:pt x="453" y="48"/>
                </a:lnTo>
                <a:lnTo>
                  <a:pt x="454" y="48"/>
                </a:lnTo>
                <a:lnTo>
                  <a:pt x="454" y="47"/>
                </a:lnTo>
                <a:lnTo>
                  <a:pt x="455" y="47"/>
                </a:lnTo>
                <a:lnTo>
                  <a:pt x="455" y="45"/>
                </a:lnTo>
                <a:lnTo>
                  <a:pt x="456" y="45"/>
                </a:lnTo>
                <a:lnTo>
                  <a:pt x="457" y="45"/>
                </a:lnTo>
                <a:lnTo>
                  <a:pt x="459" y="45"/>
                </a:lnTo>
                <a:lnTo>
                  <a:pt x="460" y="45"/>
                </a:lnTo>
                <a:lnTo>
                  <a:pt x="460" y="44"/>
                </a:lnTo>
                <a:lnTo>
                  <a:pt x="461" y="44"/>
                </a:lnTo>
                <a:lnTo>
                  <a:pt x="460" y="43"/>
                </a:lnTo>
                <a:lnTo>
                  <a:pt x="459" y="43"/>
                </a:lnTo>
                <a:lnTo>
                  <a:pt x="459" y="42"/>
                </a:lnTo>
                <a:lnTo>
                  <a:pt x="460" y="42"/>
                </a:lnTo>
                <a:close/>
                <a:moveTo>
                  <a:pt x="535" y="5"/>
                </a:moveTo>
                <a:lnTo>
                  <a:pt x="536" y="4"/>
                </a:lnTo>
                <a:lnTo>
                  <a:pt x="536" y="3"/>
                </a:lnTo>
                <a:lnTo>
                  <a:pt x="537" y="3"/>
                </a:lnTo>
                <a:lnTo>
                  <a:pt x="537" y="1"/>
                </a:lnTo>
                <a:lnTo>
                  <a:pt x="538" y="1"/>
                </a:lnTo>
                <a:lnTo>
                  <a:pt x="540" y="0"/>
                </a:lnTo>
                <a:lnTo>
                  <a:pt x="541" y="0"/>
                </a:lnTo>
                <a:lnTo>
                  <a:pt x="542" y="0"/>
                </a:lnTo>
                <a:lnTo>
                  <a:pt x="542" y="1"/>
                </a:lnTo>
                <a:lnTo>
                  <a:pt x="541" y="1"/>
                </a:lnTo>
                <a:lnTo>
                  <a:pt x="540" y="1"/>
                </a:lnTo>
                <a:lnTo>
                  <a:pt x="540" y="3"/>
                </a:lnTo>
                <a:lnTo>
                  <a:pt x="538" y="3"/>
                </a:lnTo>
                <a:lnTo>
                  <a:pt x="537" y="3"/>
                </a:lnTo>
                <a:lnTo>
                  <a:pt x="537" y="4"/>
                </a:lnTo>
                <a:lnTo>
                  <a:pt x="536" y="4"/>
                </a:lnTo>
                <a:lnTo>
                  <a:pt x="536" y="5"/>
                </a:lnTo>
                <a:lnTo>
                  <a:pt x="535" y="5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3791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Minnesota 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190"/>
          <p:cNvSpPr>
            <a:spLocks noEditPoints="1"/>
          </p:cNvSpPr>
          <p:nvPr/>
        </p:nvSpPr>
        <p:spPr bwMode="auto">
          <a:xfrm>
            <a:off x="5436096" y="2204864"/>
            <a:ext cx="3298554" cy="3639967"/>
          </a:xfrm>
          <a:custGeom>
            <a:avLst/>
            <a:gdLst>
              <a:gd name="T0" fmla="*/ 818 w 2483"/>
              <a:gd name="T1" fmla="*/ 268 h 2740"/>
              <a:gd name="T2" fmla="*/ 995 w 2483"/>
              <a:gd name="T3" fmla="*/ 361 h 2740"/>
              <a:gd name="T4" fmla="*/ 1163 w 2483"/>
              <a:gd name="T5" fmla="*/ 421 h 2740"/>
              <a:gd name="T6" fmla="*/ 1477 w 2483"/>
              <a:gd name="T7" fmla="*/ 427 h 2740"/>
              <a:gd name="T8" fmla="*/ 1575 w 2483"/>
              <a:gd name="T9" fmla="*/ 559 h 2740"/>
              <a:gd name="T10" fmla="*/ 1707 w 2483"/>
              <a:gd name="T11" fmla="*/ 559 h 2740"/>
              <a:gd name="T12" fmla="*/ 1818 w 2483"/>
              <a:gd name="T13" fmla="*/ 627 h 2740"/>
              <a:gd name="T14" fmla="*/ 2018 w 2483"/>
              <a:gd name="T15" fmla="*/ 564 h 2740"/>
              <a:gd name="T16" fmla="*/ 2143 w 2483"/>
              <a:gd name="T17" fmla="*/ 617 h 2740"/>
              <a:gd name="T18" fmla="*/ 2322 w 2483"/>
              <a:gd name="T19" fmla="*/ 657 h 2740"/>
              <a:gd name="T20" fmla="*/ 2431 w 2483"/>
              <a:gd name="T21" fmla="*/ 668 h 2740"/>
              <a:gd name="T22" fmla="*/ 2437 w 2483"/>
              <a:gd name="T23" fmla="*/ 693 h 2740"/>
              <a:gd name="T24" fmla="*/ 2344 w 2483"/>
              <a:gd name="T25" fmla="*/ 738 h 2740"/>
              <a:gd name="T26" fmla="*/ 2236 w 2483"/>
              <a:gd name="T27" fmla="*/ 784 h 2740"/>
              <a:gd name="T28" fmla="*/ 2122 w 2483"/>
              <a:gd name="T29" fmla="*/ 831 h 2740"/>
              <a:gd name="T30" fmla="*/ 2014 w 2483"/>
              <a:gd name="T31" fmla="*/ 908 h 2740"/>
              <a:gd name="T32" fmla="*/ 1933 w 2483"/>
              <a:gd name="T33" fmla="*/ 991 h 2740"/>
              <a:gd name="T34" fmla="*/ 1860 w 2483"/>
              <a:gd name="T35" fmla="*/ 1072 h 2740"/>
              <a:gd name="T36" fmla="*/ 1774 w 2483"/>
              <a:gd name="T37" fmla="*/ 1145 h 2740"/>
              <a:gd name="T38" fmla="*/ 1657 w 2483"/>
              <a:gd name="T39" fmla="*/ 1240 h 2740"/>
              <a:gd name="T40" fmla="*/ 1631 w 2483"/>
              <a:gd name="T41" fmla="*/ 1269 h 2740"/>
              <a:gd name="T42" fmla="*/ 1587 w 2483"/>
              <a:gd name="T43" fmla="*/ 1332 h 2740"/>
              <a:gd name="T44" fmla="*/ 1585 w 2483"/>
              <a:gd name="T45" fmla="*/ 1535 h 2740"/>
              <a:gd name="T46" fmla="*/ 1512 w 2483"/>
              <a:gd name="T47" fmla="*/ 1620 h 2740"/>
              <a:gd name="T48" fmla="*/ 1439 w 2483"/>
              <a:gd name="T49" fmla="*/ 1686 h 2740"/>
              <a:gd name="T50" fmla="*/ 1397 w 2483"/>
              <a:gd name="T51" fmla="*/ 1790 h 2740"/>
              <a:gd name="T52" fmla="*/ 1471 w 2483"/>
              <a:gd name="T53" fmla="*/ 1867 h 2740"/>
              <a:gd name="T54" fmla="*/ 1438 w 2483"/>
              <a:gd name="T55" fmla="*/ 1972 h 2740"/>
              <a:gd name="T56" fmla="*/ 1433 w 2483"/>
              <a:gd name="T57" fmla="*/ 2065 h 2740"/>
              <a:gd name="T58" fmla="*/ 1425 w 2483"/>
              <a:gd name="T59" fmla="*/ 2186 h 2740"/>
              <a:gd name="T60" fmla="*/ 1517 w 2483"/>
              <a:gd name="T61" fmla="*/ 2263 h 2740"/>
              <a:gd name="T62" fmla="*/ 1610 w 2483"/>
              <a:gd name="T63" fmla="*/ 2322 h 2740"/>
              <a:gd name="T64" fmla="*/ 1711 w 2483"/>
              <a:gd name="T65" fmla="*/ 2393 h 2740"/>
              <a:gd name="T66" fmla="*/ 1793 w 2483"/>
              <a:gd name="T67" fmla="*/ 2491 h 2740"/>
              <a:gd name="T68" fmla="*/ 1897 w 2483"/>
              <a:gd name="T69" fmla="*/ 2569 h 2740"/>
              <a:gd name="T70" fmla="*/ 1917 w 2483"/>
              <a:gd name="T71" fmla="*/ 2695 h 2740"/>
              <a:gd name="T72" fmla="*/ 1262 w 2483"/>
              <a:gd name="T73" fmla="*/ 2740 h 2740"/>
              <a:gd name="T74" fmla="*/ 253 w 2483"/>
              <a:gd name="T75" fmla="*/ 2431 h 2740"/>
              <a:gd name="T76" fmla="*/ 171 w 2483"/>
              <a:gd name="T77" fmla="*/ 1872 h 2740"/>
              <a:gd name="T78" fmla="*/ 189 w 2483"/>
              <a:gd name="T79" fmla="*/ 1727 h 2740"/>
              <a:gd name="T80" fmla="*/ 217 w 2483"/>
              <a:gd name="T81" fmla="*/ 1588 h 2740"/>
              <a:gd name="T82" fmla="*/ 203 w 2483"/>
              <a:gd name="T83" fmla="*/ 1477 h 2740"/>
              <a:gd name="T84" fmla="*/ 173 w 2483"/>
              <a:gd name="T85" fmla="*/ 1410 h 2740"/>
              <a:gd name="T86" fmla="*/ 158 w 2483"/>
              <a:gd name="T87" fmla="*/ 1355 h 2740"/>
              <a:gd name="T88" fmla="*/ 142 w 2483"/>
              <a:gd name="T89" fmla="*/ 1309 h 2740"/>
              <a:gd name="T90" fmla="*/ 142 w 2483"/>
              <a:gd name="T91" fmla="*/ 1240 h 2740"/>
              <a:gd name="T92" fmla="*/ 145 w 2483"/>
              <a:gd name="T93" fmla="*/ 1180 h 2740"/>
              <a:gd name="T94" fmla="*/ 133 w 2483"/>
              <a:gd name="T95" fmla="*/ 1113 h 2740"/>
              <a:gd name="T96" fmla="*/ 135 w 2483"/>
              <a:gd name="T97" fmla="*/ 1060 h 2740"/>
              <a:gd name="T98" fmla="*/ 129 w 2483"/>
              <a:gd name="T99" fmla="*/ 1018 h 2740"/>
              <a:gd name="T100" fmla="*/ 124 w 2483"/>
              <a:gd name="T101" fmla="*/ 955 h 2740"/>
              <a:gd name="T102" fmla="*/ 119 w 2483"/>
              <a:gd name="T103" fmla="*/ 896 h 2740"/>
              <a:gd name="T104" fmla="*/ 113 w 2483"/>
              <a:gd name="T105" fmla="*/ 829 h 2740"/>
              <a:gd name="T106" fmla="*/ 83 w 2483"/>
              <a:gd name="T107" fmla="*/ 762 h 2740"/>
              <a:gd name="T108" fmla="*/ 56 w 2483"/>
              <a:gd name="T109" fmla="*/ 670 h 2740"/>
              <a:gd name="T110" fmla="*/ 32 w 2483"/>
              <a:gd name="T111" fmla="*/ 573 h 2740"/>
              <a:gd name="T112" fmla="*/ 40 w 2483"/>
              <a:gd name="T113" fmla="*/ 528 h 2740"/>
              <a:gd name="T114" fmla="*/ 32 w 2483"/>
              <a:gd name="T115" fmla="*/ 468 h 2740"/>
              <a:gd name="T116" fmla="*/ 31 w 2483"/>
              <a:gd name="T117" fmla="*/ 414 h 2740"/>
              <a:gd name="T118" fmla="*/ 44 w 2483"/>
              <a:gd name="T119" fmla="*/ 351 h 2740"/>
              <a:gd name="T120" fmla="*/ 16 w 2483"/>
              <a:gd name="T121" fmla="*/ 279 h 2740"/>
              <a:gd name="T122" fmla="*/ 10 w 2483"/>
              <a:gd name="T123" fmla="*/ 189 h 2740"/>
              <a:gd name="T124" fmla="*/ 556 w 2483"/>
              <a:gd name="T125" fmla="*/ 189 h 2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3" h="2740">
                <a:moveTo>
                  <a:pt x="2431" y="695"/>
                </a:moveTo>
                <a:lnTo>
                  <a:pt x="2429" y="696"/>
                </a:lnTo>
                <a:lnTo>
                  <a:pt x="2428" y="695"/>
                </a:lnTo>
                <a:lnTo>
                  <a:pt x="2429" y="695"/>
                </a:lnTo>
                <a:lnTo>
                  <a:pt x="2431" y="695"/>
                </a:lnTo>
                <a:close/>
                <a:moveTo>
                  <a:pt x="2454" y="692"/>
                </a:moveTo>
                <a:lnTo>
                  <a:pt x="2453" y="692"/>
                </a:lnTo>
                <a:lnTo>
                  <a:pt x="2454" y="690"/>
                </a:lnTo>
                <a:lnTo>
                  <a:pt x="2456" y="689"/>
                </a:lnTo>
                <a:lnTo>
                  <a:pt x="2457" y="689"/>
                </a:lnTo>
                <a:lnTo>
                  <a:pt x="2458" y="689"/>
                </a:lnTo>
                <a:lnTo>
                  <a:pt x="2458" y="690"/>
                </a:lnTo>
                <a:lnTo>
                  <a:pt x="2457" y="690"/>
                </a:lnTo>
                <a:lnTo>
                  <a:pt x="2456" y="690"/>
                </a:lnTo>
                <a:lnTo>
                  <a:pt x="2456" y="692"/>
                </a:lnTo>
                <a:lnTo>
                  <a:pt x="2454" y="692"/>
                </a:lnTo>
                <a:close/>
                <a:moveTo>
                  <a:pt x="2454" y="687"/>
                </a:moveTo>
                <a:lnTo>
                  <a:pt x="2453" y="687"/>
                </a:lnTo>
                <a:lnTo>
                  <a:pt x="2454" y="686"/>
                </a:lnTo>
                <a:lnTo>
                  <a:pt x="2454" y="684"/>
                </a:lnTo>
                <a:lnTo>
                  <a:pt x="2456" y="683"/>
                </a:lnTo>
                <a:lnTo>
                  <a:pt x="2457" y="681"/>
                </a:lnTo>
                <a:lnTo>
                  <a:pt x="2457" y="683"/>
                </a:lnTo>
                <a:lnTo>
                  <a:pt x="2458" y="683"/>
                </a:lnTo>
                <a:lnTo>
                  <a:pt x="2457" y="684"/>
                </a:lnTo>
                <a:lnTo>
                  <a:pt x="2457" y="686"/>
                </a:lnTo>
                <a:lnTo>
                  <a:pt x="2456" y="687"/>
                </a:lnTo>
                <a:lnTo>
                  <a:pt x="2454" y="687"/>
                </a:lnTo>
                <a:close/>
                <a:moveTo>
                  <a:pt x="2483" y="670"/>
                </a:moveTo>
                <a:lnTo>
                  <a:pt x="2482" y="671"/>
                </a:lnTo>
                <a:lnTo>
                  <a:pt x="2480" y="673"/>
                </a:lnTo>
                <a:lnTo>
                  <a:pt x="2479" y="671"/>
                </a:lnTo>
                <a:lnTo>
                  <a:pt x="2477" y="673"/>
                </a:lnTo>
                <a:lnTo>
                  <a:pt x="2476" y="671"/>
                </a:lnTo>
                <a:lnTo>
                  <a:pt x="2477" y="671"/>
                </a:lnTo>
                <a:lnTo>
                  <a:pt x="2477" y="670"/>
                </a:lnTo>
                <a:lnTo>
                  <a:pt x="2479" y="670"/>
                </a:lnTo>
                <a:lnTo>
                  <a:pt x="2480" y="670"/>
                </a:lnTo>
                <a:lnTo>
                  <a:pt x="2482" y="670"/>
                </a:lnTo>
                <a:lnTo>
                  <a:pt x="2483" y="670"/>
                </a:lnTo>
                <a:close/>
                <a:moveTo>
                  <a:pt x="671" y="3"/>
                </a:moveTo>
                <a:lnTo>
                  <a:pt x="673" y="3"/>
                </a:lnTo>
                <a:lnTo>
                  <a:pt x="673" y="5"/>
                </a:lnTo>
                <a:lnTo>
                  <a:pt x="676" y="6"/>
                </a:lnTo>
                <a:lnTo>
                  <a:pt x="677" y="7"/>
                </a:lnTo>
                <a:lnTo>
                  <a:pt x="682" y="9"/>
                </a:lnTo>
                <a:lnTo>
                  <a:pt x="683" y="9"/>
                </a:lnTo>
                <a:lnTo>
                  <a:pt x="684" y="10"/>
                </a:lnTo>
                <a:lnTo>
                  <a:pt x="689" y="12"/>
                </a:lnTo>
                <a:lnTo>
                  <a:pt x="699" y="16"/>
                </a:lnTo>
                <a:lnTo>
                  <a:pt x="702" y="16"/>
                </a:lnTo>
                <a:lnTo>
                  <a:pt x="714" y="15"/>
                </a:lnTo>
                <a:lnTo>
                  <a:pt x="717" y="12"/>
                </a:lnTo>
                <a:lnTo>
                  <a:pt x="721" y="7"/>
                </a:lnTo>
                <a:lnTo>
                  <a:pt x="727" y="9"/>
                </a:lnTo>
                <a:lnTo>
                  <a:pt x="731" y="7"/>
                </a:lnTo>
                <a:lnTo>
                  <a:pt x="733" y="9"/>
                </a:lnTo>
                <a:lnTo>
                  <a:pt x="734" y="9"/>
                </a:lnTo>
                <a:lnTo>
                  <a:pt x="747" y="18"/>
                </a:lnTo>
                <a:lnTo>
                  <a:pt x="758" y="25"/>
                </a:lnTo>
                <a:lnTo>
                  <a:pt x="765" y="29"/>
                </a:lnTo>
                <a:lnTo>
                  <a:pt x="771" y="29"/>
                </a:lnTo>
                <a:lnTo>
                  <a:pt x="777" y="31"/>
                </a:lnTo>
                <a:lnTo>
                  <a:pt x="774" y="38"/>
                </a:lnTo>
                <a:lnTo>
                  <a:pt x="774" y="45"/>
                </a:lnTo>
                <a:lnTo>
                  <a:pt x="775" y="50"/>
                </a:lnTo>
                <a:lnTo>
                  <a:pt x="781" y="72"/>
                </a:lnTo>
                <a:lnTo>
                  <a:pt x="781" y="78"/>
                </a:lnTo>
                <a:lnTo>
                  <a:pt x="782" y="79"/>
                </a:lnTo>
                <a:lnTo>
                  <a:pt x="782" y="83"/>
                </a:lnTo>
                <a:lnTo>
                  <a:pt x="782" y="92"/>
                </a:lnTo>
                <a:lnTo>
                  <a:pt x="784" y="98"/>
                </a:lnTo>
                <a:lnTo>
                  <a:pt x="785" y="101"/>
                </a:lnTo>
                <a:lnTo>
                  <a:pt x="787" y="108"/>
                </a:lnTo>
                <a:lnTo>
                  <a:pt x="788" y="117"/>
                </a:lnTo>
                <a:lnTo>
                  <a:pt x="790" y="124"/>
                </a:lnTo>
                <a:lnTo>
                  <a:pt x="791" y="130"/>
                </a:lnTo>
                <a:lnTo>
                  <a:pt x="799" y="140"/>
                </a:lnTo>
                <a:lnTo>
                  <a:pt x="799" y="143"/>
                </a:lnTo>
                <a:lnTo>
                  <a:pt x="807" y="181"/>
                </a:lnTo>
                <a:lnTo>
                  <a:pt x="816" y="228"/>
                </a:lnTo>
                <a:lnTo>
                  <a:pt x="818" y="238"/>
                </a:lnTo>
                <a:lnTo>
                  <a:pt x="819" y="240"/>
                </a:lnTo>
                <a:lnTo>
                  <a:pt x="819" y="243"/>
                </a:lnTo>
                <a:lnTo>
                  <a:pt x="819" y="246"/>
                </a:lnTo>
                <a:lnTo>
                  <a:pt x="819" y="252"/>
                </a:lnTo>
                <a:lnTo>
                  <a:pt x="816" y="253"/>
                </a:lnTo>
                <a:lnTo>
                  <a:pt x="818" y="256"/>
                </a:lnTo>
                <a:lnTo>
                  <a:pt x="816" y="260"/>
                </a:lnTo>
                <a:lnTo>
                  <a:pt x="819" y="266"/>
                </a:lnTo>
                <a:lnTo>
                  <a:pt x="818" y="268"/>
                </a:lnTo>
                <a:lnTo>
                  <a:pt x="816" y="269"/>
                </a:lnTo>
                <a:lnTo>
                  <a:pt x="815" y="269"/>
                </a:lnTo>
                <a:lnTo>
                  <a:pt x="813" y="271"/>
                </a:lnTo>
                <a:lnTo>
                  <a:pt x="813" y="275"/>
                </a:lnTo>
                <a:lnTo>
                  <a:pt x="816" y="282"/>
                </a:lnTo>
                <a:lnTo>
                  <a:pt x="816" y="287"/>
                </a:lnTo>
                <a:lnTo>
                  <a:pt x="816" y="288"/>
                </a:lnTo>
                <a:lnTo>
                  <a:pt x="816" y="291"/>
                </a:lnTo>
                <a:lnTo>
                  <a:pt x="816" y="294"/>
                </a:lnTo>
                <a:lnTo>
                  <a:pt x="818" y="297"/>
                </a:lnTo>
                <a:lnTo>
                  <a:pt x="819" y="298"/>
                </a:lnTo>
                <a:lnTo>
                  <a:pt x="822" y="300"/>
                </a:lnTo>
                <a:lnTo>
                  <a:pt x="823" y="301"/>
                </a:lnTo>
                <a:lnTo>
                  <a:pt x="825" y="303"/>
                </a:lnTo>
                <a:lnTo>
                  <a:pt x="826" y="306"/>
                </a:lnTo>
                <a:lnTo>
                  <a:pt x="828" y="306"/>
                </a:lnTo>
                <a:lnTo>
                  <a:pt x="829" y="307"/>
                </a:lnTo>
                <a:lnTo>
                  <a:pt x="831" y="310"/>
                </a:lnTo>
                <a:lnTo>
                  <a:pt x="832" y="312"/>
                </a:lnTo>
                <a:lnTo>
                  <a:pt x="832" y="313"/>
                </a:lnTo>
                <a:lnTo>
                  <a:pt x="834" y="314"/>
                </a:lnTo>
                <a:lnTo>
                  <a:pt x="835" y="316"/>
                </a:lnTo>
                <a:lnTo>
                  <a:pt x="837" y="316"/>
                </a:lnTo>
                <a:lnTo>
                  <a:pt x="838" y="316"/>
                </a:lnTo>
                <a:lnTo>
                  <a:pt x="840" y="317"/>
                </a:lnTo>
                <a:lnTo>
                  <a:pt x="842" y="320"/>
                </a:lnTo>
                <a:lnTo>
                  <a:pt x="845" y="322"/>
                </a:lnTo>
                <a:lnTo>
                  <a:pt x="847" y="323"/>
                </a:lnTo>
                <a:lnTo>
                  <a:pt x="850" y="326"/>
                </a:lnTo>
                <a:lnTo>
                  <a:pt x="857" y="328"/>
                </a:lnTo>
                <a:lnTo>
                  <a:pt x="860" y="328"/>
                </a:lnTo>
                <a:lnTo>
                  <a:pt x="863" y="328"/>
                </a:lnTo>
                <a:lnTo>
                  <a:pt x="864" y="329"/>
                </a:lnTo>
                <a:lnTo>
                  <a:pt x="866" y="333"/>
                </a:lnTo>
                <a:lnTo>
                  <a:pt x="867" y="335"/>
                </a:lnTo>
                <a:lnTo>
                  <a:pt x="870" y="335"/>
                </a:lnTo>
                <a:lnTo>
                  <a:pt x="873" y="335"/>
                </a:lnTo>
                <a:lnTo>
                  <a:pt x="876" y="335"/>
                </a:lnTo>
                <a:lnTo>
                  <a:pt x="879" y="336"/>
                </a:lnTo>
                <a:lnTo>
                  <a:pt x="880" y="336"/>
                </a:lnTo>
                <a:lnTo>
                  <a:pt x="883" y="336"/>
                </a:lnTo>
                <a:lnTo>
                  <a:pt x="888" y="336"/>
                </a:lnTo>
                <a:lnTo>
                  <a:pt x="891" y="338"/>
                </a:lnTo>
                <a:lnTo>
                  <a:pt x="892" y="338"/>
                </a:lnTo>
                <a:lnTo>
                  <a:pt x="894" y="339"/>
                </a:lnTo>
                <a:lnTo>
                  <a:pt x="895" y="338"/>
                </a:lnTo>
                <a:lnTo>
                  <a:pt x="898" y="338"/>
                </a:lnTo>
                <a:lnTo>
                  <a:pt x="901" y="335"/>
                </a:lnTo>
                <a:lnTo>
                  <a:pt x="902" y="332"/>
                </a:lnTo>
                <a:lnTo>
                  <a:pt x="904" y="331"/>
                </a:lnTo>
                <a:lnTo>
                  <a:pt x="905" y="329"/>
                </a:lnTo>
                <a:lnTo>
                  <a:pt x="907" y="331"/>
                </a:lnTo>
                <a:lnTo>
                  <a:pt x="908" y="331"/>
                </a:lnTo>
                <a:lnTo>
                  <a:pt x="910" y="329"/>
                </a:lnTo>
                <a:lnTo>
                  <a:pt x="914" y="329"/>
                </a:lnTo>
                <a:lnTo>
                  <a:pt x="916" y="329"/>
                </a:lnTo>
                <a:lnTo>
                  <a:pt x="917" y="329"/>
                </a:lnTo>
                <a:lnTo>
                  <a:pt x="920" y="332"/>
                </a:lnTo>
                <a:lnTo>
                  <a:pt x="923" y="332"/>
                </a:lnTo>
                <a:lnTo>
                  <a:pt x="926" y="333"/>
                </a:lnTo>
                <a:lnTo>
                  <a:pt x="929" y="333"/>
                </a:lnTo>
                <a:lnTo>
                  <a:pt x="932" y="333"/>
                </a:lnTo>
                <a:lnTo>
                  <a:pt x="933" y="333"/>
                </a:lnTo>
                <a:lnTo>
                  <a:pt x="939" y="331"/>
                </a:lnTo>
                <a:lnTo>
                  <a:pt x="943" y="331"/>
                </a:lnTo>
                <a:lnTo>
                  <a:pt x="945" y="331"/>
                </a:lnTo>
                <a:lnTo>
                  <a:pt x="948" y="332"/>
                </a:lnTo>
                <a:lnTo>
                  <a:pt x="951" y="335"/>
                </a:lnTo>
                <a:lnTo>
                  <a:pt x="954" y="335"/>
                </a:lnTo>
                <a:lnTo>
                  <a:pt x="955" y="336"/>
                </a:lnTo>
                <a:lnTo>
                  <a:pt x="957" y="339"/>
                </a:lnTo>
                <a:lnTo>
                  <a:pt x="958" y="342"/>
                </a:lnTo>
                <a:lnTo>
                  <a:pt x="958" y="344"/>
                </a:lnTo>
                <a:lnTo>
                  <a:pt x="958" y="345"/>
                </a:lnTo>
                <a:lnTo>
                  <a:pt x="958" y="350"/>
                </a:lnTo>
                <a:lnTo>
                  <a:pt x="957" y="352"/>
                </a:lnTo>
                <a:lnTo>
                  <a:pt x="957" y="354"/>
                </a:lnTo>
                <a:lnTo>
                  <a:pt x="958" y="355"/>
                </a:lnTo>
                <a:lnTo>
                  <a:pt x="959" y="357"/>
                </a:lnTo>
                <a:lnTo>
                  <a:pt x="961" y="358"/>
                </a:lnTo>
                <a:lnTo>
                  <a:pt x="964" y="358"/>
                </a:lnTo>
                <a:lnTo>
                  <a:pt x="967" y="360"/>
                </a:lnTo>
                <a:lnTo>
                  <a:pt x="968" y="360"/>
                </a:lnTo>
                <a:lnTo>
                  <a:pt x="970" y="360"/>
                </a:lnTo>
                <a:lnTo>
                  <a:pt x="974" y="358"/>
                </a:lnTo>
                <a:lnTo>
                  <a:pt x="978" y="360"/>
                </a:lnTo>
                <a:lnTo>
                  <a:pt x="980" y="360"/>
                </a:lnTo>
                <a:lnTo>
                  <a:pt x="984" y="360"/>
                </a:lnTo>
                <a:lnTo>
                  <a:pt x="989" y="361"/>
                </a:lnTo>
                <a:lnTo>
                  <a:pt x="990" y="361"/>
                </a:lnTo>
                <a:lnTo>
                  <a:pt x="995" y="361"/>
                </a:lnTo>
                <a:lnTo>
                  <a:pt x="996" y="361"/>
                </a:lnTo>
                <a:lnTo>
                  <a:pt x="999" y="363"/>
                </a:lnTo>
                <a:lnTo>
                  <a:pt x="1003" y="363"/>
                </a:lnTo>
                <a:lnTo>
                  <a:pt x="1006" y="361"/>
                </a:lnTo>
                <a:lnTo>
                  <a:pt x="1009" y="363"/>
                </a:lnTo>
                <a:lnTo>
                  <a:pt x="1012" y="363"/>
                </a:lnTo>
                <a:lnTo>
                  <a:pt x="1014" y="363"/>
                </a:lnTo>
                <a:lnTo>
                  <a:pt x="1015" y="361"/>
                </a:lnTo>
                <a:lnTo>
                  <a:pt x="1016" y="361"/>
                </a:lnTo>
                <a:lnTo>
                  <a:pt x="1018" y="361"/>
                </a:lnTo>
                <a:lnTo>
                  <a:pt x="1018" y="363"/>
                </a:lnTo>
                <a:lnTo>
                  <a:pt x="1019" y="363"/>
                </a:lnTo>
                <a:lnTo>
                  <a:pt x="1021" y="363"/>
                </a:lnTo>
                <a:lnTo>
                  <a:pt x="1022" y="363"/>
                </a:lnTo>
                <a:lnTo>
                  <a:pt x="1025" y="363"/>
                </a:lnTo>
                <a:lnTo>
                  <a:pt x="1027" y="364"/>
                </a:lnTo>
                <a:lnTo>
                  <a:pt x="1028" y="364"/>
                </a:lnTo>
                <a:lnTo>
                  <a:pt x="1030" y="364"/>
                </a:lnTo>
                <a:lnTo>
                  <a:pt x="1033" y="363"/>
                </a:lnTo>
                <a:lnTo>
                  <a:pt x="1037" y="363"/>
                </a:lnTo>
                <a:lnTo>
                  <a:pt x="1038" y="363"/>
                </a:lnTo>
                <a:lnTo>
                  <a:pt x="1041" y="364"/>
                </a:lnTo>
                <a:lnTo>
                  <a:pt x="1044" y="364"/>
                </a:lnTo>
                <a:lnTo>
                  <a:pt x="1046" y="364"/>
                </a:lnTo>
                <a:lnTo>
                  <a:pt x="1049" y="364"/>
                </a:lnTo>
                <a:lnTo>
                  <a:pt x="1052" y="366"/>
                </a:lnTo>
                <a:lnTo>
                  <a:pt x="1053" y="367"/>
                </a:lnTo>
                <a:lnTo>
                  <a:pt x="1060" y="367"/>
                </a:lnTo>
                <a:lnTo>
                  <a:pt x="1065" y="367"/>
                </a:lnTo>
                <a:lnTo>
                  <a:pt x="1066" y="367"/>
                </a:lnTo>
                <a:lnTo>
                  <a:pt x="1069" y="367"/>
                </a:lnTo>
                <a:lnTo>
                  <a:pt x="1072" y="367"/>
                </a:lnTo>
                <a:lnTo>
                  <a:pt x="1072" y="369"/>
                </a:lnTo>
                <a:lnTo>
                  <a:pt x="1074" y="369"/>
                </a:lnTo>
                <a:lnTo>
                  <a:pt x="1075" y="369"/>
                </a:lnTo>
                <a:lnTo>
                  <a:pt x="1076" y="369"/>
                </a:lnTo>
                <a:lnTo>
                  <a:pt x="1078" y="369"/>
                </a:lnTo>
                <a:lnTo>
                  <a:pt x="1081" y="369"/>
                </a:lnTo>
                <a:lnTo>
                  <a:pt x="1087" y="369"/>
                </a:lnTo>
                <a:lnTo>
                  <a:pt x="1088" y="369"/>
                </a:lnTo>
                <a:lnTo>
                  <a:pt x="1091" y="370"/>
                </a:lnTo>
                <a:lnTo>
                  <a:pt x="1093" y="371"/>
                </a:lnTo>
                <a:lnTo>
                  <a:pt x="1094" y="374"/>
                </a:lnTo>
                <a:lnTo>
                  <a:pt x="1094" y="376"/>
                </a:lnTo>
                <a:lnTo>
                  <a:pt x="1095" y="377"/>
                </a:lnTo>
                <a:lnTo>
                  <a:pt x="1095" y="379"/>
                </a:lnTo>
                <a:lnTo>
                  <a:pt x="1097" y="385"/>
                </a:lnTo>
                <a:lnTo>
                  <a:pt x="1098" y="389"/>
                </a:lnTo>
                <a:lnTo>
                  <a:pt x="1100" y="392"/>
                </a:lnTo>
                <a:lnTo>
                  <a:pt x="1101" y="393"/>
                </a:lnTo>
                <a:lnTo>
                  <a:pt x="1101" y="398"/>
                </a:lnTo>
                <a:lnTo>
                  <a:pt x="1101" y="401"/>
                </a:lnTo>
                <a:lnTo>
                  <a:pt x="1100" y="405"/>
                </a:lnTo>
                <a:lnTo>
                  <a:pt x="1098" y="408"/>
                </a:lnTo>
                <a:lnTo>
                  <a:pt x="1100" y="411"/>
                </a:lnTo>
                <a:lnTo>
                  <a:pt x="1100" y="412"/>
                </a:lnTo>
                <a:lnTo>
                  <a:pt x="1097" y="415"/>
                </a:lnTo>
                <a:lnTo>
                  <a:pt x="1097" y="417"/>
                </a:lnTo>
                <a:lnTo>
                  <a:pt x="1097" y="418"/>
                </a:lnTo>
                <a:lnTo>
                  <a:pt x="1100" y="420"/>
                </a:lnTo>
                <a:lnTo>
                  <a:pt x="1101" y="421"/>
                </a:lnTo>
                <a:lnTo>
                  <a:pt x="1104" y="424"/>
                </a:lnTo>
                <a:lnTo>
                  <a:pt x="1106" y="424"/>
                </a:lnTo>
                <a:lnTo>
                  <a:pt x="1107" y="424"/>
                </a:lnTo>
                <a:lnTo>
                  <a:pt x="1109" y="424"/>
                </a:lnTo>
                <a:lnTo>
                  <a:pt x="1112" y="424"/>
                </a:lnTo>
                <a:lnTo>
                  <a:pt x="1113" y="424"/>
                </a:lnTo>
                <a:lnTo>
                  <a:pt x="1114" y="424"/>
                </a:lnTo>
                <a:lnTo>
                  <a:pt x="1117" y="424"/>
                </a:lnTo>
                <a:lnTo>
                  <a:pt x="1122" y="423"/>
                </a:lnTo>
                <a:lnTo>
                  <a:pt x="1125" y="423"/>
                </a:lnTo>
                <a:lnTo>
                  <a:pt x="1128" y="424"/>
                </a:lnTo>
                <a:lnTo>
                  <a:pt x="1129" y="423"/>
                </a:lnTo>
                <a:lnTo>
                  <a:pt x="1132" y="423"/>
                </a:lnTo>
                <a:lnTo>
                  <a:pt x="1133" y="423"/>
                </a:lnTo>
                <a:lnTo>
                  <a:pt x="1136" y="424"/>
                </a:lnTo>
                <a:lnTo>
                  <a:pt x="1138" y="424"/>
                </a:lnTo>
                <a:lnTo>
                  <a:pt x="1139" y="424"/>
                </a:lnTo>
                <a:lnTo>
                  <a:pt x="1142" y="424"/>
                </a:lnTo>
                <a:lnTo>
                  <a:pt x="1144" y="424"/>
                </a:lnTo>
                <a:lnTo>
                  <a:pt x="1148" y="424"/>
                </a:lnTo>
                <a:lnTo>
                  <a:pt x="1151" y="424"/>
                </a:lnTo>
                <a:lnTo>
                  <a:pt x="1152" y="423"/>
                </a:lnTo>
                <a:lnTo>
                  <a:pt x="1154" y="421"/>
                </a:lnTo>
                <a:lnTo>
                  <a:pt x="1155" y="420"/>
                </a:lnTo>
                <a:lnTo>
                  <a:pt x="1155" y="418"/>
                </a:lnTo>
                <a:lnTo>
                  <a:pt x="1157" y="417"/>
                </a:lnTo>
                <a:lnTo>
                  <a:pt x="1158" y="417"/>
                </a:lnTo>
                <a:lnTo>
                  <a:pt x="1160" y="420"/>
                </a:lnTo>
                <a:lnTo>
                  <a:pt x="1161" y="421"/>
                </a:lnTo>
                <a:lnTo>
                  <a:pt x="1163" y="421"/>
                </a:lnTo>
                <a:lnTo>
                  <a:pt x="1166" y="421"/>
                </a:lnTo>
                <a:lnTo>
                  <a:pt x="1169" y="418"/>
                </a:lnTo>
                <a:lnTo>
                  <a:pt x="1170" y="417"/>
                </a:lnTo>
                <a:lnTo>
                  <a:pt x="1172" y="418"/>
                </a:lnTo>
                <a:lnTo>
                  <a:pt x="1173" y="418"/>
                </a:lnTo>
                <a:lnTo>
                  <a:pt x="1174" y="418"/>
                </a:lnTo>
                <a:lnTo>
                  <a:pt x="1180" y="418"/>
                </a:lnTo>
                <a:lnTo>
                  <a:pt x="1183" y="418"/>
                </a:lnTo>
                <a:lnTo>
                  <a:pt x="1185" y="417"/>
                </a:lnTo>
                <a:lnTo>
                  <a:pt x="1188" y="417"/>
                </a:lnTo>
                <a:lnTo>
                  <a:pt x="1191" y="415"/>
                </a:lnTo>
                <a:lnTo>
                  <a:pt x="1193" y="415"/>
                </a:lnTo>
                <a:lnTo>
                  <a:pt x="1198" y="412"/>
                </a:lnTo>
                <a:lnTo>
                  <a:pt x="1201" y="411"/>
                </a:lnTo>
                <a:lnTo>
                  <a:pt x="1204" y="411"/>
                </a:lnTo>
                <a:lnTo>
                  <a:pt x="1210" y="409"/>
                </a:lnTo>
                <a:lnTo>
                  <a:pt x="1211" y="408"/>
                </a:lnTo>
                <a:lnTo>
                  <a:pt x="1211" y="407"/>
                </a:lnTo>
                <a:lnTo>
                  <a:pt x="1212" y="407"/>
                </a:lnTo>
                <a:lnTo>
                  <a:pt x="1212" y="404"/>
                </a:lnTo>
                <a:lnTo>
                  <a:pt x="1212" y="399"/>
                </a:lnTo>
                <a:lnTo>
                  <a:pt x="1211" y="396"/>
                </a:lnTo>
                <a:lnTo>
                  <a:pt x="1211" y="393"/>
                </a:lnTo>
                <a:lnTo>
                  <a:pt x="1210" y="389"/>
                </a:lnTo>
                <a:lnTo>
                  <a:pt x="1210" y="388"/>
                </a:lnTo>
                <a:lnTo>
                  <a:pt x="1211" y="388"/>
                </a:lnTo>
                <a:lnTo>
                  <a:pt x="1214" y="388"/>
                </a:lnTo>
                <a:lnTo>
                  <a:pt x="1218" y="386"/>
                </a:lnTo>
                <a:lnTo>
                  <a:pt x="1220" y="386"/>
                </a:lnTo>
                <a:lnTo>
                  <a:pt x="1221" y="383"/>
                </a:lnTo>
                <a:lnTo>
                  <a:pt x="1224" y="382"/>
                </a:lnTo>
                <a:lnTo>
                  <a:pt x="1226" y="380"/>
                </a:lnTo>
                <a:lnTo>
                  <a:pt x="1229" y="379"/>
                </a:lnTo>
                <a:lnTo>
                  <a:pt x="1230" y="379"/>
                </a:lnTo>
                <a:lnTo>
                  <a:pt x="1230" y="380"/>
                </a:lnTo>
                <a:lnTo>
                  <a:pt x="1231" y="382"/>
                </a:lnTo>
                <a:lnTo>
                  <a:pt x="1233" y="382"/>
                </a:lnTo>
                <a:lnTo>
                  <a:pt x="1234" y="382"/>
                </a:lnTo>
                <a:lnTo>
                  <a:pt x="1236" y="380"/>
                </a:lnTo>
                <a:lnTo>
                  <a:pt x="1240" y="380"/>
                </a:lnTo>
                <a:lnTo>
                  <a:pt x="1242" y="380"/>
                </a:lnTo>
                <a:lnTo>
                  <a:pt x="1243" y="377"/>
                </a:lnTo>
                <a:lnTo>
                  <a:pt x="1245" y="377"/>
                </a:lnTo>
                <a:lnTo>
                  <a:pt x="1246" y="377"/>
                </a:lnTo>
                <a:lnTo>
                  <a:pt x="1246" y="376"/>
                </a:lnTo>
                <a:lnTo>
                  <a:pt x="1248" y="373"/>
                </a:lnTo>
                <a:lnTo>
                  <a:pt x="1248" y="370"/>
                </a:lnTo>
                <a:lnTo>
                  <a:pt x="1267" y="366"/>
                </a:lnTo>
                <a:lnTo>
                  <a:pt x="1277" y="363"/>
                </a:lnTo>
                <a:lnTo>
                  <a:pt x="1280" y="363"/>
                </a:lnTo>
                <a:lnTo>
                  <a:pt x="1293" y="363"/>
                </a:lnTo>
                <a:lnTo>
                  <a:pt x="1300" y="369"/>
                </a:lnTo>
                <a:lnTo>
                  <a:pt x="1300" y="370"/>
                </a:lnTo>
                <a:lnTo>
                  <a:pt x="1302" y="373"/>
                </a:lnTo>
                <a:lnTo>
                  <a:pt x="1308" y="371"/>
                </a:lnTo>
                <a:lnTo>
                  <a:pt x="1310" y="371"/>
                </a:lnTo>
                <a:lnTo>
                  <a:pt x="1318" y="371"/>
                </a:lnTo>
                <a:lnTo>
                  <a:pt x="1324" y="370"/>
                </a:lnTo>
                <a:lnTo>
                  <a:pt x="1331" y="370"/>
                </a:lnTo>
                <a:lnTo>
                  <a:pt x="1341" y="370"/>
                </a:lnTo>
                <a:lnTo>
                  <a:pt x="1343" y="371"/>
                </a:lnTo>
                <a:lnTo>
                  <a:pt x="1353" y="371"/>
                </a:lnTo>
                <a:lnTo>
                  <a:pt x="1359" y="371"/>
                </a:lnTo>
                <a:lnTo>
                  <a:pt x="1360" y="371"/>
                </a:lnTo>
                <a:lnTo>
                  <a:pt x="1362" y="371"/>
                </a:lnTo>
                <a:lnTo>
                  <a:pt x="1365" y="371"/>
                </a:lnTo>
                <a:lnTo>
                  <a:pt x="1373" y="369"/>
                </a:lnTo>
                <a:lnTo>
                  <a:pt x="1375" y="369"/>
                </a:lnTo>
                <a:lnTo>
                  <a:pt x="1375" y="379"/>
                </a:lnTo>
                <a:lnTo>
                  <a:pt x="1382" y="380"/>
                </a:lnTo>
                <a:lnTo>
                  <a:pt x="1388" y="385"/>
                </a:lnTo>
                <a:lnTo>
                  <a:pt x="1392" y="386"/>
                </a:lnTo>
                <a:lnTo>
                  <a:pt x="1400" y="389"/>
                </a:lnTo>
                <a:lnTo>
                  <a:pt x="1404" y="392"/>
                </a:lnTo>
                <a:lnTo>
                  <a:pt x="1416" y="398"/>
                </a:lnTo>
                <a:lnTo>
                  <a:pt x="1430" y="405"/>
                </a:lnTo>
                <a:lnTo>
                  <a:pt x="1433" y="407"/>
                </a:lnTo>
                <a:lnTo>
                  <a:pt x="1441" y="411"/>
                </a:lnTo>
                <a:lnTo>
                  <a:pt x="1446" y="412"/>
                </a:lnTo>
                <a:lnTo>
                  <a:pt x="1449" y="412"/>
                </a:lnTo>
                <a:lnTo>
                  <a:pt x="1454" y="412"/>
                </a:lnTo>
                <a:lnTo>
                  <a:pt x="1464" y="411"/>
                </a:lnTo>
                <a:lnTo>
                  <a:pt x="1468" y="409"/>
                </a:lnTo>
                <a:lnTo>
                  <a:pt x="1476" y="411"/>
                </a:lnTo>
                <a:lnTo>
                  <a:pt x="1477" y="418"/>
                </a:lnTo>
                <a:lnTo>
                  <a:pt x="1479" y="421"/>
                </a:lnTo>
                <a:lnTo>
                  <a:pt x="1479" y="423"/>
                </a:lnTo>
                <a:lnTo>
                  <a:pt x="1479" y="424"/>
                </a:lnTo>
                <a:lnTo>
                  <a:pt x="1479" y="426"/>
                </a:lnTo>
                <a:lnTo>
                  <a:pt x="1479" y="427"/>
                </a:lnTo>
                <a:lnTo>
                  <a:pt x="1477" y="427"/>
                </a:lnTo>
                <a:lnTo>
                  <a:pt x="1477" y="429"/>
                </a:lnTo>
                <a:lnTo>
                  <a:pt x="1479" y="430"/>
                </a:lnTo>
                <a:lnTo>
                  <a:pt x="1477" y="431"/>
                </a:lnTo>
                <a:lnTo>
                  <a:pt x="1476" y="431"/>
                </a:lnTo>
                <a:lnTo>
                  <a:pt x="1476" y="433"/>
                </a:lnTo>
                <a:lnTo>
                  <a:pt x="1474" y="433"/>
                </a:lnTo>
                <a:lnTo>
                  <a:pt x="1474" y="431"/>
                </a:lnTo>
                <a:lnTo>
                  <a:pt x="1473" y="431"/>
                </a:lnTo>
                <a:lnTo>
                  <a:pt x="1470" y="431"/>
                </a:lnTo>
                <a:lnTo>
                  <a:pt x="1468" y="433"/>
                </a:lnTo>
                <a:lnTo>
                  <a:pt x="1467" y="434"/>
                </a:lnTo>
                <a:lnTo>
                  <a:pt x="1460" y="433"/>
                </a:lnTo>
                <a:lnTo>
                  <a:pt x="1458" y="434"/>
                </a:lnTo>
                <a:lnTo>
                  <a:pt x="1455" y="434"/>
                </a:lnTo>
                <a:lnTo>
                  <a:pt x="1455" y="436"/>
                </a:lnTo>
                <a:lnTo>
                  <a:pt x="1455" y="439"/>
                </a:lnTo>
                <a:lnTo>
                  <a:pt x="1452" y="445"/>
                </a:lnTo>
                <a:lnTo>
                  <a:pt x="1452" y="446"/>
                </a:lnTo>
                <a:lnTo>
                  <a:pt x="1451" y="450"/>
                </a:lnTo>
                <a:lnTo>
                  <a:pt x="1454" y="453"/>
                </a:lnTo>
                <a:lnTo>
                  <a:pt x="1460" y="459"/>
                </a:lnTo>
                <a:lnTo>
                  <a:pt x="1461" y="459"/>
                </a:lnTo>
                <a:lnTo>
                  <a:pt x="1467" y="461"/>
                </a:lnTo>
                <a:lnTo>
                  <a:pt x="1470" y="462"/>
                </a:lnTo>
                <a:lnTo>
                  <a:pt x="1471" y="462"/>
                </a:lnTo>
                <a:lnTo>
                  <a:pt x="1476" y="462"/>
                </a:lnTo>
                <a:lnTo>
                  <a:pt x="1487" y="461"/>
                </a:lnTo>
                <a:lnTo>
                  <a:pt x="1495" y="461"/>
                </a:lnTo>
                <a:lnTo>
                  <a:pt x="1498" y="459"/>
                </a:lnTo>
                <a:lnTo>
                  <a:pt x="1502" y="459"/>
                </a:lnTo>
                <a:lnTo>
                  <a:pt x="1508" y="458"/>
                </a:lnTo>
                <a:lnTo>
                  <a:pt x="1515" y="456"/>
                </a:lnTo>
                <a:lnTo>
                  <a:pt x="1517" y="458"/>
                </a:lnTo>
                <a:lnTo>
                  <a:pt x="1521" y="462"/>
                </a:lnTo>
                <a:lnTo>
                  <a:pt x="1521" y="464"/>
                </a:lnTo>
                <a:lnTo>
                  <a:pt x="1522" y="465"/>
                </a:lnTo>
                <a:lnTo>
                  <a:pt x="1524" y="467"/>
                </a:lnTo>
                <a:lnTo>
                  <a:pt x="1525" y="467"/>
                </a:lnTo>
                <a:lnTo>
                  <a:pt x="1525" y="468"/>
                </a:lnTo>
                <a:lnTo>
                  <a:pt x="1527" y="469"/>
                </a:lnTo>
                <a:lnTo>
                  <a:pt x="1527" y="471"/>
                </a:lnTo>
                <a:lnTo>
                  <a:pt x="1533" y="474"/>
                </a:lnTo>
                <a:lnTo>
                  <a:pt x="1533" y="480"/>
                </a:lnTo>
                <a:lnTo>
                  <a:pt x="1531" y="486"/>
                </a:lnTo>
                <a:lnTo>
                  <a:pt x="1527" y="494"/>
                </a:lnTo>
                <a:lnTo>
                  <a:pt x="1528" y="499"/>
                </a:lnTo>
                <a:lnTo>
                  <a:pt x="1528" y="500"/>
                </a:lnTo>
                <a:lnTo>
                  <a:pt x="1530" y="503"/>
                </a:lnTo>
                <a:lnTo>
                  <a:pt x="1531" y="506"/>
                </a:lnTo>
                <a:lnTo>
                  <a:pt x="1531" y="507"/>
                </a:lnTo>
                <a:lnTo>
                  <a:pt x="1533" y="512"/>
                </a:lnTo>
                <a:lnTo>
                  <a:pt x="1534" y="512"/>
                </a:lnTo>
                <a:lnTo>
                  <a:pt x="1534" y="515"/>
                </a:lnTo>
                <a:lnTo>
                  <a:pt x="1539" y="521"/>
                </a:lnTo>
                <a:lnTo>
                  <a:pt x="1539" y="522"/>
                </a:lnTo>
                <a:lnTo>
                  <a:pt x="1539" y="524"/>
                </a:lnTo>
                <a:lnTo>
                  <a:pt x="1540" y="524"/>
                </a:lnTo>
                <a:lnTo>
                  <a:pt x="1542" y="526"/>
                </a:lnTo>
                <a:lnTo>
                  <a:pt x="1542" y="525"/>
                </a:lnTo>
                <a:lnTo>
                  <a:pt x="1543" y="526"/>
                </a:lnTo>
                <a:lnTo>
                  <a:pt x="1544" y="528"/>
                </a:lnTo>
                <a:lnTo>
                  <a:pt x="1544" y="529"/>
                </a:lnTo>
                <a:lnTo>
                  <a:pt x="1546" y="531"/>
                </a:lnTo>
                <a:lnTo>
                  <a:pt x="1549" y="537"/>
                </a:lnTo>
                <a:lnTo>
                  <a:pt x="1549" y="538"/>
                </a:lnTo>
                <a:lnTo>
                  <a:pt x="1550" y="543"/>
                </a:lnTo>
                <a:lnTo>
                  <a:pt x="1552" y="545"/>
                </a:lnTo>
                <a:lnTo>
                  <a:pt x="1553" y="545"/>
                </a:lnTo>
                <a:lnTo>
                  <a:pt x="1553" y="547"/>
                </a:lnTo>
                <a:lnTo>
                  <a:pt x="1553" y="548"/>
                </a:lnTo>
                <a:lnTo>
                  <a:pt x="1555" y="550"/>
                </a:lnTo>
                <a:lnTo>
                  <a:pt x="1555" y="551"/>
                </a:lnTo>
                <a:lnTo>
                  <a:pt x="1556" y="553"/>
                </a:lnTo>
                <a:lnTo>
                  <a:pt x="1556" y="554"/>
                </a:lnTo>
                <a:lnTo>
                  <a:pt x="1556" y="556"/>
                </a:lnTo>
                <a:lnTo>
                  <a:pt x="1556" y="557"/>
                </a:lnTo>
                <a:lnTo>
                  <a:pt x="1558" y="560"/>
                </a:lnTo>
                <a:lnTo>
                  <a:pt x="1559" y="562"/>
                </a:lnTo>
                <a:lnTo>
                  <a:pt x="1559" y="564"/>
                </a:lnTo>
                <a:lnTo>
                  <a:pt x="1561" y="566"/>
                </a:lnTo>
                <a:lnTo>
                  <a:pt x="1562" y="566"/>
                </a:lnTo>
                <a:lnTo>
                  <a:pt x="1563" y="566"/>
                </a:lnTo>
                <a:lnTo>
                  <a:pt x="1563" y="564"/>
                </a:lnTo>
                <a:lnTo>
                  <a:pt x="1565" y="563"/>
                </a:lnTo>
                <a:lnTo>
                  <a:pt x="1566" y="562"/>
                </a:lnTo>
                <a:lnTo>
                  <a:pt x="1568" y="562"/>
                </a:lnTo>
                <a:lnTo>
                  <a:pt x="1569" y="562"/>
                </a:lnTo>
                <a:lnTo>
                  <a:pt x="1571" y="560"/>
                </a:lnTo>
                <a:lnTo>
                  <a:pt x="1572" y="560"/>
                </a:lnTo>
                <a:lnTo>
                  <a:pt x="1574" y="560"/>
                </a:lnTo>
                <a:lnTo>
                  <a:pt x="1575" y="559"/>
                </a:lnTo>
                <a:lnTo>
                  <a:pt x="1577" y="559"/>
                </a:lnTo>
                <a:lnTo>
                  <a:pt x="1578" y="557"/>
                </a:lnTo>
                <a:lnTo>
                  <a:pt x="1580" y="557"/>
                </a:lnTo>
                <a:lnTo>
                  <a:pt x="1581" y="557"/>
                </a:lnTo>
                <a:lnTo>
                  <a:pt x="1585" y="556"/>
                </a:lnTo>
                <a:lnTo>
                  <a:pt x="1587" y="556"/>
                </a:lnTo>
                <a:lnTo>
                  <a:pt x="1588" y="556"/>
                </a:lnTo>
                <a:lnTo>
                  <a:pt x="1590" y="556"/>
                </a:lnTo>
                <a:lnTo>
                  <a:pt x="1593" y="554"/>
                </a:lnTo>
                <a:lnTo>
                  <a:pt x="1593" y="553"/>
                </a:lnTo>
                <a:lnTo>
                  <a:pt x="1591" y="550"/>
                </a:lnTo>
                <a:lnTo>
                  <a:pt x="1590" y="548"/>
                </a:lnTo>
                <a:lnTo>
                  <a:pt x="1588" y="547"/>
                </a:lnTo>
                <a:lnTo>
                  <a:pt x="1587" y="545"/>
                </a:lnTo>
                <a:lnTo>
                  <a:pt x="1585" y="543"/>
                </a:lnTo>
                <a:lnTo>
                  <a:pt x="1585" y="540"/>
                </a:lnTo>
                <a:lnTo>
                  <a:pt x="1584" y="535"/>
                </a:lnTo>
                <a:lnTo>
                  <a:pt x="1582" y="534"/>
                </a:lnTo>
                <a:lnTo>
                  <a:pt x="1584" y="534"/>
                </a:lnTo>
                <a:lnTo>
                  <a:pt x="1584" y="531"/>
                </a:lnTo>
                <a:lnTo>
                  <a:pt x="1585" y="525"/>
                </a:lnTo>
                <a:lnTo>
                  <a:pt x="1582" y="522"/>
                </a:lnTo>
                <a:lnTo>
                  <a:pt x="1581" y="521"/>
                </a:lnTo>
                <a:lnTo>
                  <a:pt x="1582" y="518"/>
                </a:lnTo>
                <a:lnTo>
                  <a:pt x="1585" y="518"/>
                </a:lnTo>
                <a:lnTo>
                  <a:pt x="1587" y="507"/>
                </a:lnTo>
                <a:lnTo>
                  <a:pt x="1588" y="507"/>
                </a:lnTo>
                <a:lnTo>
                  <a:pt x="1596" y="502"/>
                </a:lnTo>
                <a:lnTo>
                  <a:pt x="1607" y="505"/>
                </a:lnTo>
                <a:lnTo>
                  <a:pt x="1609" y="505"/>
                </a:lnTo>
                <a:lnTo>
                  <a:pt x="1609" y="506"/>
                </a:lnTo>
                <a:lnTo>
                  <a:pt x="1610" y="506"/>
                </a:lnTo>
                <a:lnTo>
                  <a:pt x="1610" y="507"/>
                </a:lnTo>
                <a:lnTo>
                  <a:pt x="1612" y="506"/>
                </a:lnTo>
                <a:lnTo>
                  <a:pt x="1613" y="506"/>
                </a:lnTo>
                <a:lnTo>
                  <a:pt x="1615" y="503"/>
                </a:lnTo>
                <a:lnTo>
                  <a:pt x="1618" y="505"/>
                </a:lnTo>
                <a:lnTo>
                  <a:pt x="1620" y="505"/>
                </a:lnTo>
                <a:lnTo>
                  <a:pt x="1622" y="503"/>
                </a:lnTo>
                <a:lnTo>
                  <a:pt x="1622" y="502"/>
                </a:lnTo>
                <a:lnTo>
                  <a:pt x="1623" y="502"/>
                </a:lnTo>
                <a:lnTo>
                  <a:pt x="1628" y="497"/>
                </a:lnTo>
                <a:lnTo>
                  <a:pt x="1634" y="497"/>
                </a:lnTo>
                <a:lnTo>
                  <a:pt x="1634" y="502"/>
                </a:lnTo>
                <a:lnTo>
                  <a:pt x="1644" y="502"/>
                </a:lnTo>
                <a:lnTo>
                  <a:pt x="1651" y="502"/>
                </a:lnTo>
                <a:lnTo>
                  <a:pt x="1653" y="503"/>
                </a:lnTo>
                <a:lnTo>
                  <a:pt x="1654" y="500"/>
                </a:lnTo>
                <a:lnTo>
                  <a:pt x="1659" y="500"/>
                </a:lnTo>
                <a:lnTo>
                  <a:pt x="1661" y="500"/>
                </a:lnTo>
                <a:lnTo>
                  <a:pt x="1664" y="505"/>
                </a:lnTo>
                <a:lnTo>
                  <a:pt x="1664" y="506"/>
                </a:lnTo>
                <a:lnTo>
                  <a:pt x="1666" y="506"/>
                </a:lnTo>
                <a:lnTo>
                  <a:pt x="1664" y="507"/>
                </a:lnTo>
                <a:lnTo>
                  <a:pt x="1664" y="512"/>
                </a:lnTo>
                <a:lnTo>
                  <a:pt x="1667" y="512"/>
                </a:lnTo>
                <a:lnTo>
                  <a:pt x="1670" y="516"/>
                </a:lnTo>
                <a:lnTo>
                  <a:pt x="1676" y="518"/>
                </a:lnTo>
                <a:lnTo>
                  <a:pt x="1679" y="518"/>
                </a:lnTo>
                <a:lnTo>
                  <a:pt x="1676" y="529"/>
                </a:lnTo>
                <a:lnTo>
                  <a:pt x="1676" y="532"/>
                </a:lnTo>
                <a:lnTo>
                  <a:pt x="1676" y="535"/>
                </a:lnTo>
                <a:lnTo>
                  <a:pt x="1678" y="538"/>
                </a:lnTo>
                <a:lnTo>
                  <a:pt x="1678" y="540"/>
                </a:lnTo>
                <a:lnTo>
                  <a:pt x="1678" y="545"/>
                </a:lnTo>
                <a:lnTo>
                  <a:pt x="1679" y="545"/>
                </a:lnTo>
                <a:lnTo>
                  <a:pt x="1680" y="545"/>
                </a:lnTo>
                <a:lnTo>
                  <a:pt x="1683" y="547"/>
                </a:lnTo>
                <a:lnTo>
                  <a:pt x="1685" y="553"/>
                </a:lnTo>
                <a:lnTo>
                  <a:pt x="1686" y="554"/>
                </a:lnTo>
                <a:lnTo>
                  <a:pt x="1688" y="554"/>
                </a:lnTo>
                <a:lnTo>
                  <a:pt x="1689" y="553"/>
                </a:lnTo>
                <a:lnTo>
                  <a:pt x="1689" y="551"/>
                </a:lnTo>
                <a:lnTo>
                  <a:pt x="1691" y="551"/>
                </a:lnTo>
                <a:lnTo>
                  <a:pt x="1692" y="551"/>
                </a:lnTo>
                <a:lnTo>
                  <a:pt x="1694" y="551"/>
                </a:lnTo>
                <a:lnTo>
                  <a:pt x="1695" y="553"/>
                </a:lnTo>
                <a:lnTo>
                  <a:pt x="1695" y="554"/>
                </a:lnTo>
                <a:lnTo>
                  <a:pt x="1697" y="554"/>
                </a:lnTo>
                <a:lnTo>
                  <a:pt x="1697" y="556"/>
                </a:lnTo>
                <a:lnTo>
                  <a:pt x="1694" y="556"/>
                </a:lnTo>
                <a:lnTo>
                  <a:pt x="1694" y="557"/>
                </a:lnTo>
                <a:lnTo>
                  <a:pt x="1692" y="559"/>
                </a:lnTo>
                <a:lnTo>
                  <a:pt x="1694" y="560"/>
                </a:lnTo>
                <a:lnTo>
                  <a:pt x="1695" y="560"/>
                </a:lnTo>
                <a:lnTo>
                  <a:pt x="1697" y="562"/>
                </a:lnTo>
                <a:lnTo>
                  <a:pt x="1698" y="562"/>
                </a:lnTo>
                <a:lnTo>
                  <a:pt x="1699" y="560"/>
                </a:lnTo>
                <a:lnTo>
                  <a:pt x="1702" y="559"/>
                </a:lnTo>
                <a:lnTo>
                  <a:pt x="1705" y="559"/>
                </a:lnTo>
                <a:lnTo>
                  <a:pt x="1707" y="559"/>
                </a:lnTo>
                <a:lnTo>
                  <a:pt x="1707" y="557"/>
                </a:lnTo>
                <a:lnTo>
                  <a:pt x="1707" y="559"/>
                </a:lnTo>
                <a:lnTo>
                  <a:pt x="1708" y="559"/>
                </a:lnTo>
                <a:lnTo>
                  <a:pt x="1710" y="559"/>
                </a:lnTo>
                <a:lnTo>
                  <a:pt x="1711" y="559"/>
                </a:lnTo>
                <a:lnTo>
                  <a:pt x="1714" y="559"/>
                </a:lnTo>
                <a:lnTo>
                  <a:pt x="1717" y="563"/>
                </a:lnTo>
                <a:lnTo>
                  <a:pt x="1721" y="567"/>
                </a:lnTo>
                <a:lnTo>
                  <a:pt x="1723" y="573"/>
                </a:lnTo>
                <a:lnTo>
                  <a:pt x="1724" y="573"/>
                </a:lnTo>
                <a:lnTo>
                  <a:pt x="1729" y="572"/>
                </a:lnTo>
                <a:lnTo>
                  <a:pt x="1732" y="572"/>
                </a:lnTo>
                <a:lnTo>
                  <a:pt x="1733" y="572"/>
                </a:lnTo>
                <a:lnTo>
                  <a:pt x="1739" y="570"/>
                </a:lnTo>
                <a:lnTo>
                  <a:pt x="1739" y="573"/>
                </a:lnTo>
                <a:lnTo>
                  <a:pt x="1740" y="573"/>
                </a:lnTo>
                <a:lnTo>
                  <a:pt x="1745" y="575"/>
                </a:lnTo>
                <a:lnTo>
                  <a:pt x="1746" y="575"/>
                </a:lnTo>
                <a:lnTo>
                  <a:pt x="1748" y="578"/>
                </a:lnTo>
                <a:lnTo>
                  <a:pt x="1748" y="579"/>
                </a:lnTo>
                <a:lnTo>
                  <a:pt x="1751" y="576"/>
                </a:lnTo>
                <a:lnTo>
                  <a:pt x="1755" y="576"/>
                </a:lnTo>
                <a:lnTo>
                  <a:pt x="1756" y="575"/>
                </a:lnTo>
                <a:lnTo>
                  <a:pt x="1758" y="573"/>
                </a:lnTo>
                <a:lnTo>
                  <a:pt x="1758" y="576"/>
                </a:lnTo>
                <a:lnTo>
                  <a:pt x="1761" y="578"/>
                </a:lnTo>
                <a:lnTo>
                  <a:pt x="1762" y="578"/>
                </a:lnTo>
                <a:lnTo>
                  <a:pt x="1762" y="576"/>
                </a:lnTo>
                <a:lnTo>
                  <a:pt x="1762" y="575"/>
                </a:lnTo>
                <a:lnTo>
                  <a:pt x="1764" y="575"/>
                </a:lnTo>
                <a:lnTo>
                  <a:pt x="1768" y="576"/>
                </a:lnTo>
                <a:lnTo>
                  <a:pt x="1771" y="576"/>
                </a:lnTo>
                <a:lnTo>
                  <a:pt x="1771" y="578"/>
                </a:lnTo>
                <a:lnTo>
                  <a:pt x="1773" y="579"/>
                </a:lnTo>
                <a:lnTo>
                  <a:pt x="1773" y="581"/>
                </a:lnTo>
                <a:lnTo>
                  <a:pt x="1773" y="582"/>
                </a:lnTo>
                <a:lnTo>
                  <a:pt x="1770" y="586"/>
                </a:lnTo>
                <a:lnTo>
                  <a:pt x="1768" y="586"/>
                </a:lnTo>
                <a:lnTo>
                  <a:pt x="1768" y="589"/>
                </a:lnTo>
                <a:lnTo>
                  <a:pt x="1768" y="591"/>
                </a:lnTo>
                <a:lnTo>
                  <a:pt x="1770" y="591"/>
                </a:lnTo>
                <a:lnTo>
                  <a:pt x="1771" y="589"/>
                </a:lnTo>
                <a:lnTo>
                  <a:pt x="1773" y="589"/>
                </a:lnTo>
                <a:lnTo>
                  <a:pt x="1774" y="591"/>
                </a:lnTo>
                <a:lnTo>
                  <a:pt x="1774" y="594"/>
                </a:lnTo>
                <a:lnTo>
                  <a:pt x="1774" y="595"/>
                </a:lnTo>
                <a:lnTo>
                  <a:pt x="1774" y="600"/>
                </a:lnTo>
                <a:lnTo>
                  <a:pt x="1774" y="601"/>
                </a:lnTo>
                <a:lnTo>
                  <a:pt x="1774" y="602"/>
                </a:lnTo>
                <a:lnTo>
                  <a:pt x="1776" y="602"/>
                </a:lnTo>
                <a:lnTo>
                  <a:pt x="1776" y="604"/>
                </a:lnTo>
                <a:lnTo>
                  <a:pt x="1777" y="604"/>
                </a:lnTo>
                <a:lnTo>
                  <a:pt x="1777" y="605"/>
                </a:lnTo>
                <a:lnTo>
                  <a:pt x="1776" y="608"/>
                </a:lnTo>
                <a:lnTo>
                  <a:pt x="1776" y="610"/>
                </a:lnTo>
                <a:lnTo>
                  <a:pt x="1776" y="611"/>
                </a:lnTo>
                <a:lnTo>
                  <a:pt x="1774" y="613"/>
                </a:lnTo>
                <a:lnTo>
                  <a:pt x="1774" y="614"/>
                </a:lnTo>
                <a:lnTo>
                  <a:pt x="1773" y="616"/>
                </a:lnTo>
                <a:lnTo>
                  <a:pt x="1773" y="617"/>
                </a:lnTo>
                <a:lnTo>
                  <a:pt x="1774" y="617"/>
                </a:lnTo>
                <a:lnTo>
                  <a:pt x="1776" y="617"/>
                </a:lnTo>
                <a:lnTo>
                  <a:pt x="1777" y="617"/>
                </a:lnTo>
                <a:lnTo>
                  <a:pt x="1778" y="617"/>
                </a:lnTo>
                <a:lnTo>
                  <a:pt x="1778" y="616"/>
                </a:lnTo>
                <a:lnTo>
                  <a:pt x="1780" y="614"/>
                </a:lnTo>
                <a:lnTo>
                  <a:pt x="1781" y="614"/>
                </a:lnTo>
                <a:lnTo>
                  <a:pt x="1781" y="616"/>
                </a:lnTo>
                <a:lnTo>
                  <a:pt x="1780" y="617"/>
                </a:lnTo>
                <a:lnTo>
                  <a:pt x="1780" y="619"/>
                </a:lnTo>
                <a:lnTo>
                  <a:pt x="1781" y="619"/>
                </a:lnTo>
                <a:lnTo>
                  <a:pt x="1781" y="620"/>
                </a:lnTo>
                <a:lnTo>
                  <a:pt x="1783" y="620"/>
                </a:lnTo>
                <a:lnTo>
                  <a:pt x="1784" y="620"/>
                </a:lnTo>
                <a:lnTo>
                  <a:pt x="1784" y="621"/>
                </a:lnTo>
                <a:lnTo>
                  <a:pt x="1786" y="620"/>
                </a:lnTo>
                <a:lnTo>
                  <a:pt x="1787" y="620"/>
                </a:lnTo>
                <a:lnTo>
                  <a:pt x="1789" y="619"/>
                </a:lnTo>
                <a:lnTo>
                  <a:pt x="1790" y="619"/>
                </a:lnTo>
                <a:lnTo>
                  <a:pt x="1792" y="619"/>
                </a:lnTo>
                <a:lnTo>
                  <a:pt x="1792" y="620"/>
                </a:lnTo>
                <a:lnTo>
                  <a:pt x="1793" y="621"/>
                </a:lnTo>
                <a:lnTo>
                  <a:pt x="1793" y="623"/>
                </a:lnTo>
                <a:lnTo>
                  <a:pt x="1795" y="626"/>
                </a:lnTo>
                <a:lnTo>
                  <a:pt x="1797" y="624"/>
                </a:lnTo>
                <a:lnTo>
                  <a:pt x="1803" y="623"/>
                </a:lnTo>
                <a:lnTo>
                  <a:pt x="1812" y="623"/>
                </a:lnTo>
                <a:lnTo>
                  <a:pt x="1815" y="621"/>
                </a:lnTo>
                <a:lnTo>
                  <a:pt x="1821" y="620"/>
                </a:lnTo>
                <a:lnTo>
                  <a:pt x="1822" y="623"/>
                </a:lnTo>
                <a:lnTo>
                  <a:pt x="1818" y="627"/>
                </a:lnTo>
                <a:lnTo>
                  <a:pt x="1816" y="640"/>
                </a:lnTo>
                <a:lnTo>
                  <a:pt x="1816" y="645"/>
                </a:lnTo>
                <a:lnTo>
                  <a:pt x="1815" y="649"/>
                </a:lnTo>
                <a:lnTo>
                  <a:pt x="1818" y="652"/>
                </a:lnTo>
                <a:lnTo>
                  <a:pt x="1819" y="651"/>
                </a:lnTo>
                <a:lnTo>
                  <a:pt x="1827" y="646"/>
                </a:lnTo>
                <a:lnTo>
                  <a:pt x="1844" y="639"/>
                </a:lnTo>
                <a:lnTo>
                  <a:pt x="1852" y="640"/>
                </a:lnTo>
                <a:lnTo>
                  <a:pt x="1856" y="639"/>
                </a:lnTo>
                <a:lnTo>
                  <a:pt x="1857" y="640"/>
                </a:lnTo>
                <a:lnTo>
                  <a:pt x="1857" y="642"/>
                </a:lnTo>
                <a:lnTo>
                  <a:pt x="1857" y="643"/>
                </a:lnTo>
                <a:lnTo>
                  <a:pt x="1859" y="645"/>
                </a:lnTo>
                <a:lnTo>
                  <a:pt x="1859" y="646"/>
                </a:lnTo>
                <a:lnTo>
                  <a:pt x="1860" y="648"/>
                </a:lnTo>
                <a:lnTo>
                  <a:pt x="1859" y="648"/>
                </a:lnTo>
                <a:lnTo>
                  <a:pt x="1860" y="649"/>
                </a:lnTo>
                <a:lnTo>
                  <a:pt x="1862" y="649"/>
                </a:lnTo>
                <a:lnTo>
                  <a:pt x="1863" y="649"/>
                </a:lnTo>
                <a:lnTo>
                  <a:pt x="1863" y="648"/>
                </a:lnTo>
                <a:lnTo>
                  <a:pt x="1865" y="648"/>
                </a:lnTo>
                <a:lnTo>
                  <a:pt x="1868" y="646"/>
                </a:lnTo>
                <a:lnTo>
                  <a:pt x="1875" y="645"/>
                </a:lnTo>
                <a:lnTo>
                  <a:pt x="1879" y="640"/>
                </a:lnTo>
                <a:lnTo>
                  <a:pt x="1881" y="639"/>
                </a:lnTo>
                <a:lnTo>
                  <a:pt x="1884" y="640"/>
                </a:lnTo>
                <a:lnTo>
                  <a:pt x="1887" y="639"/>
                </a:lnTo>
                <a:lnTo>
                  <a:pt x="1888" y="638"/>
                </a:lnTo>
                <a:lnTo>
                  <a:pt x="1891" y="638"/>
                </a:lnTo>
                <a:lnTo>
                  <a:pt x="1892" y="639"/>
                </a:lnTo>
                <a:lnTo>
                  <a:pt x="1894" y="639"/>
                </a:lnTo>
                <a:lnTo>
                  <a:pt x="1895" y="639"/>
                </a:lnTo>
                <a:lnTo>
                  <a:pt x="1895" y="638"/>
                </a:lnTo>
                <a:lnTo>
                  <a:pt x="1897" y="638"/>
                </a:lnTo>
                <a:lnTo>
                  <a:pt x="1900" y="638"/>
                </a:lnTo>
                <a:lnTo>
                  <a:pt x="1901" y="638"/>
                </a:lnTo>
                <a:lnTo>
                  <a:pt x="1904" y="638"/>
                </a:lnTo>
                <a:lnTo>
                  <a:pt x="1907" y="638"/>
                </a:lnTo>
                <a:lnTo>
                  <a:pt x="1912" y="635"/>
                </a:lnTo>
                <a:lnTo>
                  <a:pt x="1914" y="635"/>
                </a:lnTo>
                <a:lnTo>
                  <a:pt x="1920" y="632"/>
                </a:lnTo>
                <a:lnTo>
                  <a:pt x="1923" y="629"/>
                </a:lnTo>
                <a:lnTo>
                  <a:pt x="1925" y="626"/>
                </a:lnTo>
                <a:lnTo>
                  <a:pt x="1928" y="624"/>
                </a:lnTo>
                <a:lnTo>
                  <a:pt x="1932" y="623"/>
                </a:lnTo>
                <a:lnTo>
                  <a:pt x="1932" y="621"/>
                </a:lnTo>
                <a:lnTo>
                  <a:pt x="1936" y="616"/>
                </a:lnTo>
                <a:lnTo>
                  <a:pt x="1939" y="613"/>
                </a:lnTo>
                <a:lnTo>
                  <a:pt x="1941" y="614"/>
                </a:lnTo>
                <a:lnTo>
                  <a:pt x="1942" y="614"/>
                </a:lnTo>
                <a:lnTo>
                  <a:pt x="1942" y="613"/>
                </a:lnTo>
                <a:lnTo>
                  <a:pt x="1944" y="613"/>
                </a:lnTo>
                <a:lnTo>
                  <a:pt x="1948" y="607"/>
                </a:lnTo>
                <a:lnTo>
                  <a:pt x="1950" y="605"/>
                </a:lnTo>
                <a:lnTo>
                  <a:pt x="1955" y="602"/>
                </a:lnTo>
                <a:lnTo>
                  <a:pt x="1957" y="601"/>
                </a:lnTo>
                <a:lnTo>
                  <a:pt x="1955" y="600"/>
                </a:lnTo>
                <a:lnTo>
                  <a:pt x="1955" y="598"/>
                </a:lnTo>
                <a:lnTo>
                  <a:pt x="1957" y="598"/>
                </a:lnTo>
                <a:lnTo>
                  <a:pt x="1957" y="597"/>
                </a:lnTo>
                <a:lnTo>
                  <a:pt x="1960" y="597"/>
                </a:lnTo>
                <a:lnTo>
                  <a:pt x="1961" y="595"/>
                </a:lnTo>
                <a:lnTo>
                  <a:pt x="1963" y="595"/>
                </a:lnTo>
                <a:lnTo>
                  <a:pt x="1963" y="594"/>
                </a:lnTo>
                <a:lnTo>
                  <a:pt x="1964" y="592"/>
                </a:lnTo>
                <a:lnTo>
                  <a:pt x="1966" y="592"/>
                </a:lnTo>
                <a:lnTo>
                  <a:pt x="1969" y="591"/>
                </a:lnTo>
                <a:lnTo>
                  <a:pt x="1970" y="589"/>
                </a:lnTo>
                <a:lnTo>
                  <a:pt x="1971" y="588"/>
                </a:lnTo>
                <a:lnTo>
                  <a:pt x="1973" y="586"/>
                </a:lnTo>
                <a:lnTo>
                  <a:pt x="1974" y="586"/>
                </a:lnTo>
                <a:lnTo>
                  <a:pt x="1976" y="586"/>
                </a:lnTo>
                <a:lnTo>
                  <a:pt x="1977" y="586"/>
                </a:lnTo>
                <a:lnTo>
                  <a:pt x="1979" y="585"/>
                </a:lnTo>
                <a:lnTo>
                  <a:pt x="1980" y="583"/>
                </a:lnTo>
                <a:lnTo>
                  <a:pt x="1982" y="582"/>
                </a:lnTo>
                <a:lnTo>
                  <a:pt x="1983" y="582"/>
                </a:lnTo>
                <a:lnTo>
                  <a:pt x="1985" y="582"/>
                </a:lnTo>
                <a:lnTo>
                  <a:pt x="1986" y="582"/>
                </a:lnTo>
                <a:lnTo>
                  <a:pt x="1988" y="582"/>
                </a:lnTo>
                <a:lnTo>
                  <a:pt x="1989" y="582"/>
                </a:lnTo>
                <a:lnTo>
                  <a:pt x="1990" y="582"/>
                </a:lnTo>
                <a:lnTo>
                  <a:pt x="1992" y="582"/>
                </a:lnTo>
                <a:lnTo>
                  <a:pt x="1992" y="581"/>
                </a:lnTo>
                <a:lnTo>
                  <a:pt x="1993" y="579"/>
                </a:lnTo>
                <a:lnTo>
                  <a:pt x="1995" y="579"/>
                </a:lnTo>
                <a:lnTo>
                  <a:pt x="1996" y="578"/>
                </a:lnTo>
                <a:lnTo>
                  <a:pt x="1999" y="576"/>
                </a:lnTo>
                <a:lnTo>
                  <a:pt x="1999" y="575"/>
                </a:lnTo>
                <a:lnTo>
                  <a:pt x="2008" y="567"/>
                </a:lnTo>
                <a:lnTo>
                  <a:pt x="2018" y="564"/>
                </a:lnTo>
                <a:lnTo>
                  <a:pt x="2024" y="562"/>
                </a:lnTo>
                <a:lnTo>
                  <a:pt x="2026" y="562"/>
                </a:lnTo>
                <a:lnTo>
                  <a:pt x="2027" y="562"/>
                </a:lnTo>
                <a:lnTo>
                  <a:pt x="2030" y="559"/>
                </a:lnTo>
                <a:lnTo>
                  <a:pt x="2033" y="557"/>
                </a:lnTo>
                <a:lnTo>
                  <a:pt x="2037" y="554"/>
                </a:lnTo>
                <a:lnTo>
                  <a:pt x="2039" y="557"/>
                </a:lnTo>
                <a:lnTo>
                  <a:pt x="2040" y="559"/>
                </a:lnTo>
                <a:lnTo>
                  <a:pt x="2043" y="559"/>
                </a:lnTo>
                <a:lnTo>
                  <a:pt x="2049" y="556"/>
                </a:lnTo>
                <a:lnTo>
                  <a:pt x="2050" y="556"/>
                </a:lnTo>
                <a:lnTo>
                  <a:pt x="2050" y="557"/>
                </a:lnTo>
                <a:lnTo>
                  <a:pt x="2052" y="557"/>
                </a:lnTo>
                <a:lnTo>
                  <a:pt x="2052" y="560"/>
                </a:lnTo>
                <a:lnTo>
                  <a:pt x="2052" y="562"/>
                </a:lnTo>
                <a:lnTo>
                  <a:pt x="2052" y="563"/>
                </a:lnTo>
                <a:lnTo>
                  <a:pt x="2052" y="564"/>
                </a:lnTo>
                <a:lnTo>
                  <a:pt x="2052" y="567"/>
                </a:lnTo>
                <a:lnTo>
                  <a:pt x="2053" y="575"/>
                </a:lnTo>
                <a:lnTo>
                  <a:pt x="2053" y="576"/>
                </a:lnTo>
                <a:lnTo>
                  <a:pt x="2053" y="582"/>
                </a:lnTo>
                <a:lnTo>
                  <a:pt x="2053" y="586"/>
                </a:lnTo>
                <a:lnTo>
                  <a:pt x="2053" y="588"/>
                </a:lnTo>
                <a:lnTo>
                  <a:pt x="2053" y="589"/>
                </a:lnTo>
                <a:lnTo>
                  <a:pt x="2055" y="589"/>
                </a:lnTo>
                <a:lnTo>
                  <a:pt x="2055" y="588"/>
                </a:lnTo>
                <a:lnTo>
                  <a:pt x="2056" y="588"/>
                </a:lnTo>
                <a:lnTo>
                  <a:pt x="2056" y="586"/>
                </a:lnTo>
                <a:lnTo>
                  <a:pt x="2056" y="585"/>
                </a:lnTo>
                <a:lnTo>
                  <a:pt x="2058" y="585"/>
                </a:lnTo>
                <a:lnTo>
                  <a:pt x="2059" y="585"/>
                </a:lnTo>
                <a:lnTo>
                  <a:pt x="2059" y="586"/>
                </a:lnTo>
                <a:lnTo>
                  <a:pt x="2061" y="586"/>
                </a:lnTo>
                <a:lnTo>
                  <a:pt x="2062" y="586"/>
                </a:lnTo>
                <a:lnTo>
                  <a:pt x="2062" y="588"/>
                </a:lnTo>
                <a:lnTo>
                  <a:pt x="2064" y="588"/>
                </a:lnTo>
                <a:lnTo>
                  <a:pt x="2064" y="589"/>
                </a:lnTo>
                <a:lnTo>
                  <a:pt x="2064" y="591"/>
                </a:lnTo>
                <a:lnTo>
                  <a:pt x="2064" y="592"/>
                </a:lnTo>
                <a:lnTo>
                  <a:pt x="2064" y="594"/>
                </a:lnTo>
                <a:lnTo>
                  <a:pt x="2065" y="595"/>
                </a:lnTo>
                <a:lnTo>
                  <a:pt x="2067" y="595"/>
                </a:lnTo>
                <a:lnTo>
                  <a:pt x="2068" y="595"/>
                </a:lnTo>
                <a:lnTo>
                  <a:pt x="2069" y="594"/>
                </a:lnTo>
                <a:lnTo>
                  <a:pt x="2071" y="594"/>
                </a:lnTo>
                <a:lnTo>
                  <a:pt x="2071" y="595"/>
                </a:lnTo>
                <a:lnTo>
                  <a:pt x="2072" y="597"/>
                </a:lnTo>
                <a:lnTo>
                  <a:pt x="2071" y="601"/>
                </a:lnTo>
                <a:lnTo>
                  <a:pt x="2071" y="602"/>
                </a:lnTo>
                <a:lnTo>
                  <a:pt x="2068" y="604"/>
                </a:lnTo>
                <a:lnTo>
                  <a:pt x="2067" y="604"/>
                </a:lnTo>
                <a:lnTo>
                  <a:pt x="2067" y="605"/>
                </a:lnTo>
                <a:lnTo>
                  <a:pt x="2065" y="605"/>
                </a:lnTo>
                <a:lnTo>
                  <a:pt x="2065" y="607"/>
                </a:lnTo>
                <a:lnTo>
                  <a:pt x="2067" y="607"/>
                </a:lnTo>
                <a:lnTo>
                  <a:pt x="2068" y="607"/>
                </a:lnTo>
                <a:lnTo>
                  <a:pt x="2069" y="608"/>
                </a:lnTo>
                <a:lnTo>
                  <a:pt x="2068" y="610"/>
                </a:lnTo>
                <a:lnTo>
                  <a:pt x="2068" y="611"/>
                </a:lnTo>
                <a:lnTo>
                  <a:pt x="2069" y="611"/>
                </a:lnTo>
                <a:lnTo>
                  <a:pt x="2069" y="613"/>
                </a:lnTo>
                <a:lnTo>
                  <a:pt x="2071" y="613"/>
                </a:lnTo>
                <a:lnTo>
                  <a:pt x="2072" y="614"/>
                </a:lnTo>
                <a:lnTo>
                  <a:pt x="2072" y="616"/>
                </a:lnTo>
                <a:lnTo>
                  <a:pt x="2074" y="616"/>
                </a:lnTo>
                <a:lnTo>
                  <a:pt x="2075" y="617"/>
                </a:lnTo>
                <a:lnTo>
                  <a:pt x="2075" y="619"/>
                </a:lnTo>
                <a:lnTo>
                  <a:pt x="2075" y="620"/>
                </a:lnTo>
                <a:lnTo>
                  <a:pt x="2075" y="621"/>
                </a:lnTo>
                <a:lnTo>
                  <a:pt x="2077" y="624"/>
                </a:lnTo>
                <a:lnTo>
                  <a:pt x="2077" y="626"/>
                </a:lnTo>
                <a:lnTo>
                  <a:pt x="2080" y="629"/>
                </a:lnTo>
                <a:lnTo>
                  <a:pt x="2083" y="627"/>
                </a:lnTo>
                <a:lnTo>
                  <a:pt x="2096" y="626"/>
                </a:lnTo>
                <a:lnTo>
                  <a:pt x="2100" y="624"/>
                </a:lnTo>
                <a:lnTo>
                  <a:pt x="2113" y="623"/>
                </a:lnTo>
                <a:lnTo>
                  <a:pt x="2115" y="623"/>
                </a:lnTo>
                <a:lnTo>
                  <a:pt x="2119" y="619"/>
                </a:lnTo>
                <a:lnTo>
                  <a:pt x="2122" y="619"/>
                </a:lnTo>
                <a:lnTo>
                  <a:pt x="2124" y="619"/>
                </a:lnTo>
                <a:lnTo>
                  <a:pt x="2126" y="617"/>
                </a:lnTo>
                <a:lnTo>
                  <a:pt x="2131" y="616"/>
                </a:lnTo>
                <a:lnTo>
                  <a:pt x="2132" y="614"/>
                </a:lnTo>
                <a:lnTo>
                  <a:pt x="2134" y="613"/>
                </a:lnTo>
                <a:lnTo>
                  <a:pt x="2135" y="613"/>
                </a:lnTo>
                <a:lnTo>
                  <a:pt x="2135" y="614"/>
                </a:lnTo>
                <a:lnTo>
                  <a:pt x="2137" y="614"/>
                </a:lnTo>
                <a:lnTo>
                  <a:pt x="2138" y="614"/>
                </a:lnTo>
                <a:lnTo>
                  <a:pt x="2140" y="614"/>
                </a:lnTo>
                <a:lnTo>
                  <a:pt x="2141" y="614"/>
                </a:lnTo>
                <a:lnTo>
                  <a:pt x="2143" y="617"/>
                </a:lnTo>
                <a:lnTo>
                  <a:pt x="2138" y="621"/>
                </a:lnTo>
                <a:lnTo>
                  <a:pt x="2138" y="624"/>
                </a:lnTo>
                <a:lnTo>
                  <a:pt x="2140" y="624"/>
                </a:lnTo>
                <a:lnTo>
                  <a:pt x="2140" y="626"/>
                </a:lnTo>
                <a:lnTo>
                  <a:pt x="2143" y="626"/>
                </a:lnTo>
                <a:lnTo>
                  <a:pt x="2154" y="624"/>
                </a:lnTo>
                <a:lnTo>
                  <a:pt x="2157" y="626"/>
                </a:lnTo>
                <a:lnTo>
                  <a:pt x="2157" y="624"/>
                </a:lnTo>
                <a:lnTo>
                  <a:pt x="2159" y="624"/>
                </a:lnTo>
                <a:lnTo>
                  <a:pt x="2160" y="624"/>
                </a:lnTo>
                <a:lnTo>
                  <a:pt x="2162" y="624"/>
                </a:lnTo>
                <a:lnTo>
                  <a:pt x="2163" y="624"/>
                </a:lnTo>
                <a:lnTo>
                  <a:pt x="2165" y="624"/>
                </a:lnTo>
                <a:lnTo>
                  <a:pt x="2166" y="624"/>
                </a:lnTo>
                <a:lnTo>
                  <a:pt x="2167" y="623"/>
                </a:lnTo>
                <a:lnTo>
                  <a:pt x="2167" y="621"/>
                </a:lnTo>
                <a:lnTo>
                  <a:pt x="2170" y="621"/>
                </a:lnTo>
                <a:lnTo>
                  <a:pt x="2172" y="621"/>
                </a:lnTo>
                <a:lnTo>
                  <a:pt x="2176" y="623"/>
                </a:lnTo>
                <a:lnTo>
                  <a:pt x="2178" y="623"/>
                </a:lnTo>
                <a:lnTo>
                  <a:pt x="2179" y="624"/>
                </a:lnTo>
                <a:lnTo>
                  <a:pt x="2181" y="626"/>
                </a:lnTo>
                <a:lnTo>
                  <a:pt x="2189" y="621"/>
                </a:lnTo>
                <a:lnTo>
                  <a:pt x="2191" y="621"/>
                </a:lnTo>
                <a:lnTo>
                  <a:pt x="2194" y="623"/>
                </a:lnTo>
                <a:lnTo>
                  <a:pt x="2195" y="624"/>
                </a:lnTo>
                <a:lnTo>
                  <a:pt x="2197" y="626"/>
                </a:lnTo>
                <a:lnTo>
                  <a:pt x="2198" y="627"/>
                </a:lnTo>
                <a:lnTo>
                  <a:pt x="2200" y="629"/>
                </a:lnTo>
                <a:lnTo>
                  <a:pt x="2201" y="629"/>
                </a:lnTo>
                <a:lnTo>
                  <a:pt x="2201" y="627"/>
                </a:lnTo>
                <a:lnTo>
                  <a:pt x="2203" y="627"/>
                </a:lnTo>
                <a:lnTo>
                  <a:pt x="2204" y="627"/>
                </a:lnTo>
                <a:lnTo>
                  <a:pt x="2205" y="627"/>
                </a:lnTo>
                <a:lnTo>
                  <a:pt x="2210" y="627"/>
                </a:lnTo>
                <a:lnTo>
                  <a:pt x="2211" y="627"/>
                </a:lnTo>
                <a:lnTo>
                  <a:pt x="2211" y="626"/>
                </a:lnTo>
                <a:lnTo>
                  <a:pt x="2213" y="626"/>
                </a:lnTo>
                <a:lnTo>
                  <a:pt x="2213" y="624"/>
                </a:lnTo>
                <a:lnTo>
                  <a:pt x="2214" y="624"/>
                </a:lnTo>
                <a:lnTo>
                  <a:pt x="2216" y="623"/>
                </a:lnTo>
                <a:lnTo>
                  <a:pt x="2219" y="623"/>
                </a:lnTo>
                <a:lnTo>
                  <a:pt x="2220" y="621"/>
                </a:lnTo>
                <a:lnTo>
                  <a:pt x="2222" y="621"/>
                </a:lnTo>
                <a:lnTo>
                  <a:pt x="2223" y="623"/>
                </a:lnTo>
                <a:lnTo>
                  <a:pt x="2224" y="623"/>
                </a:lnTo>
                <a:lnTo>
                  <a:pt x="2227" y="624"/>
                </a:lnTo>
                <a:lnTo>
                  <a:pt x="2233" y="623"/>
                </a:lnTo>
                <a:lnTo>
                  <a:pt x="2236" y="623"/>
                </a:lnTo>
                <a:lnTo>
                  <a:pt x="2238" y="623"/>
                </a:lnTo>
                <a:lnTo>
                  <a:pt x="2239" y="623"/>
                </a:lnTo>
                <a:lnTo>
                  <a:pt x="2245" y="621"/>
                </a:lnTo>
                <a:lnTo>
                  <a:pt x="2248" y="620"/>
                </a:lnTo>
                <a:lnTo>
                  <a:pt x="2251" y="621"/>
                </a:lnTo>
                <a:lnTo>
                  <a:pt x="2254" y="621"/>
                </a:lnTo>
                <a:lnTo>
                  <a:pt x="2258" y="620"/>
                </a:lnTo>
                <a:lnTo>
                  <a:pt x="2260" y="620"/>
                </a:lnTo>
                <a:lnTo>
                  <a:pt x="2264" y="619"/>
                </a:lnTo>
                <a:lnTo>
                  <a:pt x="2268" y="620"/>
                </a:lnTo>
                <a:lnTo>
                  <a:pt x="2273" y="620"/>
                </a:lnTo>
                <a:lnTo>
                  <a:pt x="2274" y="619"/>
                </a:lnTo>
                <a:lnTo>
                  <a:pt x="2276" y="619"/>
                </a:lnTo>
                <a:lnTo>
                  <a:pt x="2277" y="619"/>
                </a:lnTo>
                <a:lnTo>
                  <a:pt x="2279" y="619"/>
                </a:lnTo>
                <a:lnTo>
                  <a:pt x="2279" y="620"/>
                </a:lnTo>
                <a:lnTo>
                  <a:pt x="2280" y="620"/>
                </a:lnTo>
                <a:lnTo>
                  <a:pt x="2282" y="621"/>
                </a:lnTo>
                <a:lnTo>
                  <a:pt x="2283" y="623"/>
                </a:lnTo>
                <a:lnTo>
                  <a:pt x="2292" y="623"/>
                </a:lnTo>
                <a:lnTo>
                  <a:pt x="2298" y="624"/>
                </a:lnTo>
                <a:lnTo>
                  <a:pt x="2299" y="626"/>
                </a:lnTo>
                <a:lnTo>
                  <a:pt x="2302" y="626"/>
                </a:lnTo>
                <a:lnTo>
                  <a:pt x="2305" y="629"/>
                </a:lnTo>
                <a:lnTo>
                  <a:pt x="2306" y="629"/>
                </a:lnTo>
                <a:lnTo>
                  <a:pt x="2308" y="629"/>
                </a:lnTo>
                <a:lnTo>
                  <a:pt x="2308" y="630"/>
                </a:lnTo>
                <a:lnTo>
                  <a:pt x="2308" y="629"/>
                </a:lnTo>
                <a:lnTo>
                  <a:pt x="2308" y="630"/>
                </a:lnTo>
                <a:lnTo>
                  <a:pt x="2311" y="630"/>
                </a:lnTo>
                <a:lnTo>
                  <a:pt x="2314" y="632"/>
                </a:lnTo>
                <a:lnTo>
                  <a:pt x="2315" y="638"/>
                </a:lnTo>
                <a:lnTo>
                  <a:pt x="2317" y="640"/>
                </a:lnTo>
                <a:lnTo>
                  <a:pt x="2318" y="639"/>
                </a:lnTo>
                <a:lnTo>
                  <a:pt x="2318" y="640"/>
                </a:lnTo>
                <a:lnTo>
                  <a:pt x="2320" y="642"/>
                </a:lnTo>
                <a:lnTo>
                  <a:pt x="2321" y="645"/>
                </a:lnTo>
                <a:lnTo>
                  <a:pt x="2322" y="649"/>
                </a:lnTo>
                <a:lnTo>
                  <a:pt x="2322" y="652"/>
                </a:lnTo>
                <a:lnTo>
                  <a:pt x="2322" y="654"/>
                </a:lnTo>
                <a:lnTo>
                  <a:pt x="2322" y="655"/>
                </a:lnTo>
                <a:lnTo>
                  <a:pt x="2322" y="657"/>
                </a:lnTo>
                <a:lnTo>
                  <a:pt x="2322" y="658"/>
                </a:lnTo>
                <a:lnTo>
                  <a:pt x="2324" y="660"/>
                </a:lnTo>
                <a:lnTo>
                  <a:pt x="2325" y="661"/>
                </a:lnTo>
                <a:lnTo>
                  <a:pt x="2327" y="661"/>
                </a:lnTo>
                <a:lnTo>
                  <a:pt x="2328" y="661"/>
                </a:lnTo>
                <a:lnTo>
                  <a:pt x="2328" y="662"/>
                </a:lnTo>
                <a:lnTo>
                  <a:pt x="2330" y="664"/>
                </a:lnTo>
                <a:lnTo>
                  <a:pt x="2331" y="665"/>
                </a:lnTo>
                <a:lnTo>
                  <a:pt x="2334" y="667"/>
                </a:lnTo>
                <a:lnTo>
                  <a:pt x="2336" y="667"/>
                </a:lnTo>
                <a:lnTo>
                  <a:pt x="2337" y="667"/>
                </a:lnTo>
                <a:lnTo>
                  <a:pt x="2337" y="665"/>
                </a:lnTo>
                <a:lnTo>
                  <a:pt x="2339" y="665"/>
                </a:lnTo>
                <a:lnTo>
                  <a:pt x="2340" y="665"/>
                </a:lnTo>
                <a:lnTo>
                  <a:pt x="2341" y="665"/>
                </a:lnTo>
                <a:lnTo>
                  <a:pt x="2343" y="668"/>
                </a:lnTo>
                <a:lnTo>
                  <a:pt x="2344" y="670"/>
                </a:lnTo>
                <a:lnTo>
                  <a:pt x="2344" y="671"/>
                </a:lnTo>
                <a:lnTo>
                  <a:pt x="2346" y="673"/>
                </a:lnTo>
                <a:lnTo>
                  <a:pt x="2346" y="674"/>
                </a:lnTo>
                <a:lnTo>
                  <a:pt x="2347" y="674"/>
                </a:lnTo>
                <a:lnTo>
                  <a:pt x="2347" y="676"/>
                </a:lnTo>
                <a:lnTo>
                  <a:pt x="2349" y="676"/>
                </a:lnTo>
                <a:lnTo>
                  <a:pt x="2352" y="677"/>
                </a:lnTo>
                <a:lnTo>
                  <a:pt x="2353" y="679"/>
                </a:lnTo>
                <a:lnTo>
                  <a:pt x="2355" y="679"/>
                </a:lnTo>
                <a:lnTo>
                  <a:pt x="2356" y="679"/>
                </a:lnTo>
                <a:lnTo>
                  <a:pt x="2358" y="679"/>
                </a:lnTo>
                <a:lnTo>
                  <a:pt x="2360" y="679"/>
                </a:lnTo>
                <a:lnTo>
                  <a:pt x="2362" y="679"/>
                </a:lnTo>
                <a:lnTo>
                  <a:pt x="2363" y="679"/>
                </a:lnTo>
                <a:lnTo>
                  <a:pt x="2363" y="677"/>
                </a:lnTo>
                <a:lnTo>
                  <a:pt x="2365" y="677"/>
                </a:lnTo>
                <a:lnTo>
                  <a:pt x="2368" y="677"/>
                </a:lnTo>
                <a:lnTo>
                  <a:pt x="2369" y="676"/>
                </a:lnTo>
                <a:lnTo>
                  <a:pt x="2371" y="676"/>
                </a:lnTo>
                <a:lnTo>
                  <a:pt x="2371" y="674"/>
                </a:lnTo>
                <a:lnTo>
                  <a:pt x="2371" y="673"/>
                </a:lnTo>
                <a:lnTo>
                  <a:pt x="2371" y="671"/>
                </a:lnTo>
                <a:lnTo>
                  <a:pt x="2372" y="671"/>
                </a:lnTo>
                <a:lnTo>
                  <a:pt x="2374" y="673"/>
                </a:lnTo>
                <a:lnTo>
                  <a:pt x="2375" y="673"/>
                </a:lnTo>
                <a:lnTo>
                  <a:pt x="2375" y="671"/>
                </a:lnTo>
                <a:lnTo>
                  <a:pt x="2377" y="670"/>
                </a:lnTo>
                <a:lnTo>
                  <a:pt x="2377" y="668"/>
                </a:lnTo>
                <a:lnTo>
                  <a:pt x="2378" y="668"/>
                </a:lnTo>
                <a:lnTo>
                  <a:pt x="2378" y="667"/>
                </a:lnTo>
                <a:lnTo>
                  <a:pt x="2378" y="665"/>
                </a:lnTo>
                <a:lnTo>
                  <a:pt x="2380" y="665"/>
                </a:lnTo>
                <a:lnTo>
                  <a:pt x="2381" y="665"/>
                </a:lnTo>
                <a:lnTo>
                  <a:pt x="2382" y="664"/>
                </a:lnTo>
                <a:lnTo>
                  <a:pt x="2382" y="665"/>
                </a:lnTo>
                <a:lnTo>
                  <a:pt x="2384" y="665"/>
                </a:lnTo>
                <a:lnTo>
                  <a:pt x="2385" y="665"/>
                </a:lnTo>
                <a:lnTo>
                  <a:pt x="2387" y="664"/>
                </a:lnTo>
                <a:lnTo>
                  <a:pt x="2388" y="664"/>
                </a:lnTo>
                <a:lnTo>
                  <a:pt x="2390" y="664"/>
                </a:lnTo>
                <a:lnTo>
                  <a:pt x="2391" y="664"/>
                </a:lnTo>
                <a:lnTo>
                  <a:pt x="2393" y="662"/>
                </a:lnTo>
                <a:lnTo>
                  <a:pt x="2394" y="662"/>
                </a:lnTo>
                <a:lnTo>
                  <a:pt x="2396" y="662"/>
                </a:lnTo>
                <a:lnTo>
                  <a:pt x="2397" y="661"/>
                </a:lnTo>
                <a:lnTo>
                  <a:pt x="2399" y="661"/>
                </a:lnTo>
                <a:lnTo>
                  <a:pt x="2401" y="661"/>
                </a:lnTo>
                <a:lnTo>
                  <a:pt x="2401" y="662"/>
                </a:lnTo>
                <a:lnTo>
                  <a:pt x="2403" y="662"/>
                </a:lnTo>
                <a:lnTo>
                  <a:pt x="2404" y="662"/>
                </a:lnTo>
                <a:lnTo>
                  <a:pt x="2406" y="662"/>
                </a:lnTo>
                <a:lnTo>
                  <a:pt x="2407" y="662"/>
                </a:lnTo>
                <a:lnTo>
                  <a:pt x="2407" y="664"/>
                </a:lnTo>
                <a:lnTo>
                  <a:pt x="2409" y="664"/>
                </a:lnTo>
                <a:lnTo>
                  <a:pt x="2409" y="662"/>
                </a:lnTo>
                <a:lnTo>
                  <a:pt x="2410" y="662"/>
                </a:lnTo>
                <a:lnTo>
                  <a:pt x="2410" y="664"/>
                </a:lnTo>
                <a:lnTo>
                  <a:pt x="2409" y="665"/>
                </a:lnTo>
                <a:lnTo>
                  <a:pt x="2410" y="665"/>
                </a:lnTo>
                <a:lnTo>
                  <a:pt x="2412" y="665"/>
                </a:lnTo>
                <a:lnTo>
                  <a:pt x="2412" y="667"/>
                </a:lnTo>
                <a:lnTo>
                  <a:pt x="2412" y="668"/>
                </a:lnTo>
                <a:lnTo>
                  <a:pt x="2413" y="668"/>
                </a:lnTo>
                <a:lnTo>
                  <a:pt x="2415" y="668"/>
                </a:lnTo>
                <a:lnTo>
                  <a:pt x="2416" y="668"/>
                </a:lnTo>
                <a:lnTo>
                  <a:pt x="2418" y="668"/>
                </a:lnTo>
                <a:lnTo>
                  <a:pt x="2419" y="668"/>
                </a:lnTo>
                <a:lnTo>
                  <a:pt x="2420" y="668"/>
                </a:lnTo>
                <a:lnTo>
                  <a:pt x="2422" y="668"/>
                </a:lnTo>
                <a:lnTo>
                  <a:pt x="2425" y="667"/>
                </a:lnTo>
                <a:lnTo>
                  <a:pt x="2426" y="668"/>
                </a:lnTo>
                <a:lnTo>
                  <a:pt x="2428" y="668"/>
                </a:lnTo>
                <a:lnTo>
                  <a:pt x="2429" y="668"/>
                </a:lnTo>
                <a:lnTo>
                  <a:pt x="2431" y="668"/>
                </a:lnTo>
                <a:lnTo>
                  <a:pt x="2432" y="670"/>
                </a:lnTo>
                <a:lnTo>
                  <a:pt x="2434" y="670"/>
                </a:lnTo>
                <a:lnTo>
                  <a:pt x="2435" y="670"/>
                </a:lnTo>
                <a:lnTo>
                  <a:pt x="2437" y="670"/>
                </a:lnTo>
                <a:lnTo>
                  <a:pt x="2437" y="668"/>
                </a:lnTo>
                <a:lnTo>
                  <a:pt x="2438" y="668"/>
                </a:lnTo>
                <a:lnTo>
                  <a:pt x="2441" y="667"/>
                </a:lnTo>
                <a:lnTo>
                  <a:pt x="2442" y="667"/>
                </a:lnTo>
                <a:lnTo>
                  <a:pt x="2444" y="667"/>
                </a:lnTo>
                <a:lnTo>
                  <a:pt x="2445" y="665"/>
                </a:lnTo>
                <a:lnTo>
                  <a:pt x="2445" y="664"/>
                </a:lnTo>
                <a:lnTo>
                  <a:pt x="2445" y="665"/>
                </a:lnTo>
                <a:lnTo>
                  <a:pt x="2445" y="667"/>
                </a:lnTo>
                <a:lnTo>
                  <a:pt x="2445" y="668"/>
                </a:lnTo>
                <a:lnTo>
                  <a:pt x="2447" y="668"/>
                </a:lnTo>
                <a:lnTo>
                  <a:pt x="2447" y="670"/>
                </a:lnTo>
                <a:lnTo>
                  <a:pt x="2448" y="670"/>
                </a:lnTo>
                <a:lnTo>
                  <a:pt x="2451" y="671"/>
                </a:lnTo>
                <a:lnTo>
                  <a:pt x="2453" y="671"/>
                </a:lnTo>
                <a:lnTo>
                  <a:pt x="2453" y="673"/>
                </a:lnTo>
                <a:lnTo>
                  <a:pt x="2454" y="673"/>
                </a:lnTo>
                <a:lnTo>
                  <a:pt x="2454" y="674"/>
                </a:lnTo>
                <a:lnTo>
                  <a:pt x="2456" y="674"/>
                </a:lnTo>
                <a:lnTo>
                  <a:pt x="2457" y="674"/>
                </a:lnTo>
                <a:lnTo>
                  <a:pt x="2458" y="673"/>
                </a:lnTo>
                <a:lnTo>
                  <a:pt x="2460" y="673"/>
                </a:lnTo>
                <a:lnTo>
                  <a:pt x="2461" y="673"/>
                </a:lnTo>
                <a:lnTo>
                  <a:pt x="2463" y="673"/>
                </a:lnTo>
                <a:lnTo>
                  <a:pt x="2464" y="673"/>
                </a:lnTo>
                <a:lnTo>
                  <a:pt x="2466" y="673"/>
                </a:lnTo>
                <a:lnTo>
                  <a:pt x="2467" y="673"/>
                </a:lnTo>
                <a:lnTo>
                  <a:pt x="2469" y="673"/>
                </a:lnTo>
                <a:lnTo>
                  <a:pt x="2470" y="673"/>
                </a:lnTo>
                <a:lnTo>
                  <a:pt x="2472" y="673"/>
                </a:lnTo>
                <a:lnTo>
                  <a:pt x="2473" y="673"/>
                </a:lnTo>
                <a:lnTo>
                  <a:pt x="2473" y="671"/>
                </a:lnTo>
                <a:lnTo>
                  <a:pt x="2475" y="673"/>
                </a:lnTo>
                <a:lnTo>
                  <a:pt x="2476" y="673"/>
                </a:lnTo>
                <a:lnTo>
                  <a:pt x="2475" y="673"/>
                </a:lnTo>
                <a:lnTo>
                  <a:pt x="2473" y="674"/>
                </a:lnTo>
                <a:lnTo>
                  <a:pt x="2472" y="674"/>
                </a:lnTo>
                <a:lnTo>
                  <a:pt x="2470" y="674"/>
                </a:lnTo>
                <a:lnTo>
                  <a:pt x="2469" y="674"/>
                </a:lnTo>
                <a:lnTo>
                  <a:pt x="2469" y="676"/>
                </a:lnTo>
                <a:lnTo>
                  <a:pt x="2467" y="676"/>
                </a:lnTo>
                <a:lnTo>
                  <a:pt x="2466" y="676"/>
                </a:lnTo>
                <a:lnTo>
                  <a:pt x="2464" y="676"/>
                </a:lnTo>
                <a:lnTo>
                  <a:pt x="2463" y="676"/>
                </a:lnTo>
                <a:lnTo>
                  <a:pt x="2461" y="676"/>
                </a:lnTo>
                <a:lnTo>
                  <a:pt x="2460" y="676"/>
                </a:lnTo>
                <a:lnTo>
                  <a:pt x="2460" y="677"/>
                </a:lnTo>
                <a:lnTo>
                  <a:pt x="2458" y="677"/>
                </a:lnTo>
                <a:lnTo>
                  <a:pt x="2457" y="677"/>
                </a:lnTo>
                <a:lnTo>
                  <a:pt x="2457" y="680"/>
                </a:lnTo>
                <a:lnTo>
                  <a:pt x="2456" y="680"/>
                </a:lnTo>
                <a:lnTo>
                  <a:pt x="2454" y="681"/>
                </a:lnTo>
                <a:lnTo>
                  <a:pt x="2453" y="681"/>
                </a:lnTo>
                <a:lnTo>
                  <a:pt x="2451" y="681"/>
                </a:lnTo>
                <a:lnTo>
                  <a:pt x="2450" y="681"/>
                </a:lnTo>
                <a:lnTo>
                  <a:pt x="2448" y="683"/>
                </a:lnTo>
                <a:lnTo>
                  <a:pt x="2448" y="681"/>
                </a:lnTo>
                <a:lnTo>
                  <a:pt x="2447" y="681"/>
                </a:lnTo>
                <a:lnTo>
                  <a:pt x="2445" y="681"/>
                </a:lnTo>
                <a:lnTo>
                  <a:pt x="2445" y="680"/>
                </a:lnTo>
                <a:lnTo>
                  <a:pt x="2445" y="679"/>
                </a:lnTo>
                <a:lnTo>
                  <a:pt x="2447" y="679"/>
                </a:lnTo>
                <a:lnTo>
                  <a:pt x="2447" y="677"/>
                </a:lnTo>
                <a:lnTo>
                  <a:pt x="2447" y="676"/>
                </a:lnTo>
                <a:lnTo>
                  <a:pt x="2445" y="676"/>
                </a:lnTo>
                <a:lnTo>
                  <a:pt x="2444" y="674"/>
                </a:lnTo>
                <a:lnTo>
                  <a:pt x="2442" y="674"/>
                </a:lnTo>
                <a:lnTo>
                  <a:pt x="2442" y="676"/>
                </a:lnTo>
                <a:lnTo>
                  <a:pt x="2441" y="676"/>
                </a:lnTo>
                <a:lnTo>
                  <a:pt x="2441" y="677"/>
                </a:lnTo>
                <a:lnTo>
                  <a:pt x="2439" y="677"/>
                </a:lnTo>
                <a:lnTo>
                  <a:pt x="2438" y="677"/>
                </a:lnTo>
                <a:lnTo>
                  <a:pt x="2438" y="679"/>
                </a:lnTo>
                <a:lnTo>
                  <a:pt x="2437" y="679"/>
                </a:lnTo>
                <a:lnTo>
                  <a:pt x="2437" y="680"/>
                </a:lnTo>
                <a:lnTo>
                  <a:pt x="2435" y="680"/>
                </a:lnTo>
                <a:lnTo>
                  <a:pt x="2435" y="681"/>
                </a:lnTo>
                <a:lnTo>
                  <a:pt x="2434" y="681"/>
                </a:lnTo>
                <a:lnTo>
                  <a:pt x="2434" y="683"/>
                </a:lnTo>
                <a:lnTo>
                  <a:pt x="2434" y="684"/>
                </a:lnTo>
                <a:lnTo>
                  <a:pt x="2434" y="686"/>
                </a:lnTo>
                <a:lnTo>
                  <a:pt x="2434" y="687"/>
                </a:lnTo>
                <a:lnTo>
                  <a:pt x="2435" y="687"/>
                </a:lnTo>
                <a:lnTo>
                  <a:pt x="2435" y="689"/>
                </a:lnTo>
                <a:lnTo>
                  <a:pt x="2435" y="690"/>
                </a:lnTo>
                <a:lnTo>
                  <a:pt x="2437" y="692"/>
                </a:lnTo>
                <a:lnTo>
                  <a:pt x="2437" y="693"/>
                </a:lnTo>
                <a:lnTo>
                  <a:pt x="2437" y="695"/>
                </a:lnTo>
                <a:lnTo>
                  <a:pt x="2435" y="695"/>
                </a:lnTo>
                <a:lnTo>
                  <a:pt x="2435" y="693"/>
                </a:lnTo>
                <a:lnTo>
                  <a:pt x="2434" y="692"/>
                </a:lnTo>
                <a:lnTo>
                  <a:pt x="2432" y="692"/>
                </a:lnTo>
                <a:lnTo>
                  <a:pt x="2432" y="690"/>
                </a:lnTo>
                <a:lnTo>
                  <a:pt x="2432" y="689"/>
                </a:lnTo>
                <a:lnTo>
                  <a:pt x="2431" y="689"/>
                </a:lnTo>
                <a:lnTo>
                  <a:pt x="2429" y="689"/>
                </a:lnTo>
                <a:lnTo>
                  <a:pt x="2428" y="689"/>
                </a:lnTo>
                <a:lnTo>
                  <a:pt x="2426" y="689"/>
                </a:lnTo>
                <a:lnTo>
                  <a:pt x="2425" y="689"/>
                </a:lnTo>
                <a:lnTo>
                  <a:pt x="2423" y="689"/>
                </a:lnTo>
                <a:lnTo>
                  <a:pt x="2423" y="690"/>
                </a:lnTo>
                <a:lnTo>
                  <a:pt x="2422" y="690"/>
                </a:lnTo>
                <a:lnTo>
                  <a:pt x="2422" y="692"/>
                </a:lnTo>
                <a:lnTo>
                  <a:pt x="2420" y="692"/>
                </a:lnTo>
                <a:lnTo>
                  <a:pt x="2420" y="693"/>
                </a:lnTo>
                <a:lnTo>
                  <a:pt x="2420" y="695"/>
                </a:lnTo>
                <a:lnTo>
                  <a:pt x="2420" y="696"/>
                </a:lnTo>
                <a:lnTo>
                  <a:pt x="2422" y="696"/>
                </a:lnTo>
                <a:lnTo>
                  <a:pt x="2422" y="698"/>
                </a:lnTo>
                <a:lnTo>
                  <a:pt x="2422" y="699"/>
                </a:lnTo>
                <a:lnTo>
                  <a:pt x="2420" y="699"/>
                </a:lnTo>
                <a:lnTo>
                  <a:pt x="2420" y="700"/>
                </a:lnTo>
                <a:lnTo>
                  <a:pt x="2419" y="700"/>
                </a:lnTo>
                <a:lnTo>
                  <a:pt x="2418" y="700"/>
                </a:lnTo>
                <a:lnTo>
                  <a:pt x="2416" y="702"/>
                </a:lnTo>
                <a:lnTo>
                  <a:pt x="2415" y="703"/>
                </a:lnTo>
                <a:lnTo>
                  <a:pt x="2413" y="703"/>
                </a:lnTo>
                <a:lnTo>
                  <a:pt x="2413" y="705"/>
                </a:lnTo>
                <a:lnTo>
                  <a:pt x="2412" y="706"/>
                </a:lnTo>
                <a:lnTo>
                  <a:pt x="2410" y="706"/>
                </a:lnTo>
                <a:lnTo>
                  <a:pt x="2409" y="708"/>
                </a:lnTo>
                <a:lnTo>
                  <a:pt x="2407" y="708"/>
                </a:lnTo>
                <a:lnTo>
                  <a:pt x="2407" y="709"/>
                </a:lnTo>
                <a:lnTo>
                  <a:pt x="2406" y="711"/>
                </a:lnTo>
                <a:lnTo>
                  <a:pt x="2404" y="712"/>
                </a:lnTo>
                <a:lnTo>
                  <a:pt x="2404" y="714"/>
                </a:lnTo>
                <a:lnTo>
                  <a:pt x="2403" y="714"/>
                </a:lnTo>
                <a:lnTo>
                  <a:pt x="2401" y="715"/>
                </a:lnTo>
                <a:lnTo>
                  <a:pt x="2400" y="715"/>
                </a:lnTo>
                <a:lnTo>
                  <a:pt x="2399" y="717"/>
                </a:lnTo>
                <a:lnTo>
                  <a:pt x="2399" y="718"/>
                </a:lnTo>
                <a:lnTo>
                  <a:pt x="2397" y="718"/>
                </a:lnTo>
                <a:lnTo>
                  <a:pt x="2396" y="719"/>
                </a:lnTo>
                <a:lnTo>
                  <a:pt x="2394" y="719"/>
                </a:lnTo>
                <a:lnTo>
                  <a:pt x="2393" y="719"/>
                </a:lnTo>
                <a:lnTo>
                  <a:pt x="2391" y="721"/>
                </a:lnTo>
                <a:lnTo>
                  <a:pt x="2390" y="722"/>
                </a:lnTo>
                <a:lnTo>
                  <a:pt x="2388" y="722"/>
                </a:lnTo>
                <a:lnTo>
                  <a:pt x="2387" y="724"/>
                </a:lnTo>
                <a:lnTo>
                  <a:pt x="2387" y="725"/>
                </a:lnTo>
                <a:lnTo>
                  <a:pt x="2385" y="724"/>
                </a:lnTo>
                <a:lnTo>
                  <a:pt x="2385" y="725"/>
                </a:lnTo>
                <a:lnTo>
                  <a:pt x="2384" y="725"/>
                </a:lnTo>
                <a:lnTo>
                  <a:pt x="2382" y="727"/>
                </a:lnTo>
                <a:lnTo>
                  <a:pt x="2381" y="727"/>
                </a:lnTo>
                <a:lnTo>
                  <a:pt x="2380" y="727"/>
                </a:lnTo>
                <a:lnTo>
                  <a:pt x="2380" y="728"/>
                </a:lnTo>
                <a:lnTo>
                  <a:pt x="2378" y="728"/>
                </a:lnTo>
                <a:lnTo>
                  <a:pt x="2377" y="728"/>
                </a:lnTo>
                <a:lnTo>
                  <a:pt x="2375" y="728"/>
                </a:lnTo>
                <a:lnTo>
                  <a:pt x="2375" y="730"/>
                </a:lnTo>
                <a:lnTo>
                  <a:pt x="2374" y="730"/>
                </a:lnTo>
                <a:lnTo>
                  <a:pt x="2372" y="730"/>
                </a:lnTo>
                <a:lnTo>
                  <a:pt x="2372" y="731"/>
                </a:lnTo>
                <a:lnTo>
                  <a:pt x="2371" y="731"/>
                </a:lnTo>
                <a:lnTo>
                  <a:pt x="2369" y="730"/>
                </a:lnTo>
                <a:lnTo>
                  <a:pt x="2369" y="731"/>
                </a:lnTo>
                <a:lnTo>
                  <a:pt x="2368" y="733"/>
                </a:lnTo>
                <a:lnTo>
                  <a:pt x="2366" y="733"/>
                </a:lnTo>
                <a:lnTo>
                  <a:pt x="2365" y="733"/>
                </a:lnTo>
                <a:lnTo>
                  <a:pt x="2363" y="733"/>
                </a:lnTo>
                <a:lnTo>
                  <a:pt x="2362" y="733"/>
                </a:lnTo>
                <a:lnTo>
                  <a:pt x="2360" y="734"/>
                </a:lnTo>
                <a:lnTo>
                  <a:pt x="2359" y="734"/>
                </a:lnTo>
                <a:lnTo>
                  <a:pt x="2359" y="736"/>
                </a:lnTo>
                <a:lnTo>
                  <a:pt x="2358" y="736"/>
                </a:lnTo>
                <a:lnTo>
                  <a:pt x="2358" y="737"/>
                </a:lnTo>
                <a:lnTo>
                  <a:pt x="2356" y="737"/>
                </a:lnTo>
                <a:lnTo>
                  <a:pt x="2355" y="737"/>
                </a:lnTo>
                <a:lnTo>
                  <a:pt x="2355" y="736"/>
                </a:lnTo>
                <a:lnTo>
                  <a:pt x="2353" y="736"/>
                </a:lnTo>
                <a:lnTo>
                  <a:pt x="2352" y="737"/>
                </a:lnTo>
                <a:lnTo>
                  <a:pt x="2350" y="737"/>
                </a:lnTo>
                <a:lnTo>
                  <a:pt x="2349" y="737"/>
                </a:lnTo>
                <a:lnTo>
                  <a:pt x="2349" y="738"/>
                </a:lnTo>
                <a:lnTo>
                  <a:pt x="2347" y="738"/>
                </a:lnTo>
                <a:lnTo>
                  <a:pt x="2346" y="738"/>
                </a:lnTo>
                <a:lnTo>
                  <a:pt x="2344" y="738"/>
                </a:lnTo>
                <a:lnTo>
                  <a:pt x="2343" y="740"/>
                </a:lnTo>
                <a:lnTo>
                  <a:pt x="2343" y="741"/>
                </a:lnTo>
                <a:lnTo>
                  <a:pt x="2343" y="743"/>
                </a:lnTo>
                <a:lnTo>
                  <a:pt x="2344" y="744"/>
                </a:lnTo>
                <a:lnTo>
                  <a:pt x="2343" y="744"/>
                </a:lnTo>
                <a:lnTo>
                  <a:pt x="2341" y="744"/>
                </a:lnTo>
                <a:lnTo>
                  <a:pt x="2341" y="746"/>
                </a:lnTo>
                <a:lnTo>
                  <a:pt x="2340" y="747"/>
                </a:lnTo>
                <a:lnTo>
                  <a:pt x="2339" y="747"/>
                </a:lnTo>
                <a:lnTo>
                  <a:pt x="2339" y="749"/>
                </a:lnTo>
                <a:lnTo>
                  <a:pt x="2336" y="749"/>
                </a:lnTo>
                <a:lnTo>
                  <a:pt x="2334" y="749"/>
                </a:lnTo>
                <a:lnTo>
                  <a:pt x="2333" y="749"/>
                </a:lnTo>
                <a:lnTo>
                  <a:pt x="2331" y="749"/>
                </a:lnTo>
                <a:lnTo>
                  <a:pt x="2331" y="750"/>
                </a:lnTo>
                <a:lnTo>
                  <a:pt x="2330" y="750"/>
                </a:lnTo>
                <a:lnTo>
                  <a:pt x="2331" y="752"/>
                </a:lnTo>
                <a:lnTo>
                  <a:pt x="2330" y="753"/>
                </a:lnTo>
                <a:lnTo>
                  <a:pt x="2328" y="753"/>
                </a:lnTo>
                <a:lnTo>
                  <a:pt x="2328" y="755"/>
                </a:lnTo>
                <a:lnTo>
                  <a:pt x="2327" y="755"/>
                </a:lnTo>
                <a:lnTo>
                  <a:pt x="2325" y="755"/>
                </a:lnTo>
                <a:lnTo>
                  <a:pt x="2324" y="755"/>
                </a:lnTo>
                <a:lnTo>
                  <a:pt x="2322" y="755"/>
                </a:lnTo>
                <a:lnTo>
                  <a:pt x="2322" y="756"/>
                </a:lnTo>
                <a:lnTo>
                  <a:pt x="2321" y="756"/>
                </a:lnTo>
                <a:lnTo>
                  <a:pt x="2320" y="756"/>
                </a:lnTo>
                <a:lnTo>
                  <a:pt x="2318" y="756"/>
                </a:lnTo>
                <a:lnTo>
                  <a:pt x="2318" y="757"/>
                </a:lnTo>
                <a:lnTo>
                  <a:pt x="2317" y="757"/>
                </a:lnTo>
                <a:lnTo>
                  <a:pt x="2315" y="757"/>
                </a:lnTo>
                <a:lnTo>
                  <a:pt x="2315" y="759"/>
                </a:lnTo>
                <a:lnTo>
                  <a:pt x="2314" y="759"/>
                </a:lnTo>
                <a:lnTo>
                  <a:pt x="2312" y="759"/>
                </a:lnTo>
                <a:lnTo>
                  <a:pt x="2311" y="759"/>
                </a:lnTo>
                <a:lnTo>
                  <a:pt x="2309" y="760"/>
                </a:lnTo>
                <a:lnTo>
                  <a:pt x="2308" y="760"/>
                </a:lnTo>
                <a:lnTo>
                  <a:pt x="2306" y="760"/>
                </a:lnTo>
                <a:lnTo>
                  <a:pt x="2305" y="760"/>
                </a:lnTo>
                <a:lnTo>
                  <a:pt x="2303" y="762"/>
                </a:lnTo>
                <a:lnTo>
                  <a:pt x="2302" y="762"/>
                </a:lnTo>
                <a:lnTo>
                  <a:pt x="2301" y="762"/>
                </a:lnTo>
                <a:lnTo>
                  <a:pt x="2299" y="762"/>
                </a:lnTo>
                <a:lnTo>
                  <a:pt x="2298" y="763"/>
                </a:lnTo>
                <a:lnTo>
                  <a:pt x="2296" y="763"/>
                </a:lnTo>
                <a:lnTo>
                  <a:pt x="2296" y="765"/>
                </a:lnTo>
                <a:lnTo>
                  <a:pt x="2295" y="766"/>
                </a:lnTo>
                <a:lnTo>
                  <a:pt x="2293" y="766"/>
                </a:lnTo>
                <a:lnTo>
                  <a:pt x="2292" y="766"/>
                </a:lnTo>
                <a:lnTo>
                  <a:pt x="2292" y="768"/>
                </a:lnTo>
                <a:lnTo>
                  <a:pt x="2290" y="768"/>
                </a:lnTo>
                <a:lnTo>
                  <a:pt x="2289" y="768"/>
                </a:lnTo>
                <a:lnTo>
                  <a:pt x="2287" y="769"/>
                </a:lnTo>
                <a:lnTo>
                  <a:pt x="2286" y="769"/>
                </a:lnTo>
                <a:lnTo>
                  <a:pt x="2284" y="769"/>
                </a:lnTo>
                <a:lnTo>
                  <a:pt x="2284" y="771"/>
                </a:lnTo>
                <a:lnTo>
                  <a:pt x="2283" y="771"/>
                </a:lnTo>
                <a:lnTo>
                  <a:pt x="2282" y="771"/>
                </a:lnTo>
                <a:lnTo>
                  <a:pt x="2280" y="771"/>
                </a:lnTo>
                <a:lnTo>
                  <a:pt x="2279" y="771"/>
                </a:lnTo>
                <a:lnTo>
                  <a:pt x="2277" y="771"/>
                </a:lnTo>
                <a:lnTo>
                  <a:pt x="2276" y="771"/>
                </a:lnTo>
                <a:lnTo>
                  <a:pt x="2274" y="771"/>
                </a:lnTo>
                <a:lnTo>
                  <a:pt x="2273" y="771"/>
                </a:lnTo>
                <a:lnTo>
                  <a:pt x="2271" y="771"/>
                </a:lnTo>
                <a:lnTo>
                  <a:pt x="2270" y="772"/>
                </a:lnTo>
                <a:lnTo>
                  <a:pt x="2268" y="772"/>
                </a:lnTo>
                <a:lnTo>
                  <a:pt x="2267" y="772"/>
                </a:lnTo>
                <a:lnTo>
                  <a:pt x="2267" y="774"/>
                </a:lnTo>
                <a:lnTo>
                  <a:pt x="2265" y="774"/>
                </a:lnTo>
                <a:lnTo>
                  <a:pt x="2264" y="774"/>
                </a:lnTo>
                <a:lnTo>
                  <a:pt x="2264" y="775"/>
                </a:lnTo>
                <a:lnTo>
                  <a:pt x="2263" y="775"/>
                </a:lnTo>
                <a:lnTo>
                  <a:pt x="2261" y="776"/>
                </a:lnTo>
                <a:lnTo>
                  <a:pt x="2261" y="778"/>
                </a:lnTo>
                <a:lnTo>
                  <a:pt x="2261" y="779"/>
                </a:lnTo>
                <a:lnTo>
                  <a:pt x="2260" y="779"/>
                </a:lnTo>
                <a:lnTo>
                  <a:pt x="2258" y="779"/>
                </a:lnTo>
                <a:lnTo>
                  <a:pt x="2257" y="779"/>
                </a:lnTo>
                <a:lnTo>
                  <a:pt x="2254" y="779"/>
                </a:lnTo>
                <a:lnTo>
                  <a:pt x="2252" y="779"/>
                </a:lnTo>
                <a:lnTo>
                  <a:pt x="2251" y="779"/>
                </a:lnTo>
                <a:lnTo>
                  <a:pt x="2249" y="779"/>
                </a:lnTo>
                <a:lnTo>
                  <a:pt x="2248" y="779"/>
                </a:lnTo>
                <a:lnTo>
                  <a:pt x="2246" y="779"/>
                </a:lnTo>
                <a:lnTo>
                  <a:pt x="2245" y="779"/>
                </a:lnTo>
                <a:lnTo>
                  <a:pt x="2243" y="781"/>
                </a:lnTo>
                <a:lnTo>
                  <a:pt x="2241" y="781"/>
                </a:lnTo>
                <a:lnTo>
                  <a:pt x="2239" y="781"/>
                </a:lnTo>
                <a:lnTo>
                  <a:pt x="2238" y="782"/>
                </a:lnTo>
                <a:lnTo>
                  <a:pt x="2236" y="784"/>
                </a:lnTo>
                <a:lnTo>
                  <a:pt x="2232" y="785"/>
                </a:lnTo>
                <a:lnTo>
                  <a:pt x="2230" y="785"/>
                </a:lnTo>
                <a:lnTo>
                  <a:pt x="2229" y="785"/>
                </a:lnTo>
                <a:lnTo>
                  <a:pt x="2227" y="787"/>
                </a:lnTo>
                <a:lnTo>
                  <a:pt x="2226" y="787"/>
                </a:lnTo>
                <a:lnTo>
                  <a:pt x="2226" y="788"/>
                </a:lnTo>
                <a:lnTo>
                  <a:pt x="2224" y="788"/>
                </a:lnTo>
                <a:lnTo>
                  <a:pt x="2223" y="790"/>
                </a:lnTo>
                <a:lnTo>
                  <a:pt x="2222" y="788"/>
                </a:lnTo>
                <a:lnTo>
                  <a:pt x="2220" y="788"/>
                </a:lnTo>
                <a:lnTo>
                  <a:pt x="2220" y="790"/>
                </a:lnTo>
                <a:lnTo>
                  <a:pt x="2219" y="790"/>
                </a:lnTo>
                <a:lnTo>
                  <a:pt x="2217" y="790"/>
                </a:lnTo>
                <a:lnTo>
                  <a:pt x="2216" y="791"/>
                </a:lnTo>
                <a:lnTo>
                  <a:pt x="2214" y="793"/>
                </a:lnTo>
                <a:lnTo>
                  <a:pt x="2213" y="793"/>
                </a:lnTo>
                <a:lnTo>
                  <a:pt x="2211" y="793"/>
                </a:lnTo>
                <a:lnTo>
                  <a:pt x="2211" y="794"/>
                </a:lnTo>
                <a:lnTo>
                  <a:pt x="2210" y="794"/>
                </a:lnTo>
                <a:lnTo>
                  <a:pt x="2208" y="794"/>
                </a:lnTo>
                <a:lnTo>
                  <a:pt x="2207" y="794"/>
                </a:lnTo>
                <a:lnTo>
                  <a:pt x="2205" y="795"/>
                </a:lnTo>
                <a:lnTo>
                  <a:pt x="2204" y="795"/>
                </a:lnTo>
                <a:lnTo>
                  <a:pt x="2203" y="795"/>
                </a:lnTo>
                <a:lnTo>
                  <a:pt x="2201" y="795"/>
                </a:lnTo>
                <a:lnTo>
                  <a:pt x="2200" y="795"/>
                </a:lnTo>
                <a:lnTo>
                  <a:pt x="2198" y="795"/>
                </a:lnTo>
                <a:lnTo>
                  <a:pt x="2197" y="795"/>
                </a:lnTo>
                <a:lnTo>
                  <a:pt x="2195" y="797"/>
                </a:lnTo>
                <a:lnTo>
                  <a:pt x="2194" y="797"/>
                </a:lnTo>
                <a:lnTo>
                  <a:pt x="2194" y="798"/>
                </a:lnTo>
                <a:lnTo>
                  <a:pt x="2192" y="798"/>
                </a:lnTo>
                <a:lnTo>
                  <a:pt x="2191" y="798"/>
                </a:lnTo>
                <a:lnTo>
                  <a:pt x="2189" y="798"/>
                </a:lnTo>
                <a:lnTo>
                  <a:pt x="2188" y="798"/>
                </a:lnTo>
                <a:lnTo>
                  <a:pt x="2186" y="798"/>
                </a:lnTo>
                <a:lnTo>
                  <a:pt x="2185" y="798"/>
                </a:lnTo>
                <a:lnTo>
                  <a:pt x="2185" y="800"/>
                </a:lnTo>
                <a:lnTo>
                  <a:pt x="2184" y="800"/>
                </a:lnTo>
                <a:lnTo>
                  <a:pt x="2182" y="800"/>
                </a:lnTo>
                <a:lnTo>
                  <a:pt x="2181" y="801"/>
                </a:lnTo>
                <a:lnTo>
                  <a:pt x="2179" y="801"/>
                </a:lnTo>
                <a:lnTo>
                  <a:pt x="2179" y="803"/>
                </a:lnTo>
                <a:lnTo>
                  <a:pt x="2179" y="804"/>
                </a:lnTo>
                <a:lnTo>
                  <a:pt x="2178" y="804"/>
                </a:lnTo>
                <a:lnTo>
                  <a:pt x="2176" y="806"/>
                </a:lnTo>
                <a:lnTo>
                  <a:pt x="2175" y="806"/>
                </a:lnTo>
                <a:lnTo>
                  <a:pt x="2173" y="806"/>
                </a:lnTo>
                <a:lnTo>
                  <a:pt x="2172" y="806"/>
                </a:lnTo>
                <a:lnTo>
                  <a:pt x="2170" y="806"/>
                </a:lnTo>
                <a:lnTo>
                  <a:pt x="2169" y="807"/>
                </a:lnTo>
                <a:lnTo>
                  <a:pt x="2167" y="807"/>
                </a:lnTo>
                <a:lnTo>
                  <a:pt x="2166" y="807"/>
                </a:lnTo>
                <a:lnTo>
                  <a:pt x="2165" y="807"/>
                </a:lnTo>
                <a:lnTo>
                  <a:pt x="2165" y="809"/>
                </a:lnTo>
                <a:lnTo>
                  <a:pt x="2163" y="809"/>
                </a:lnTo>
                <a:lnTo>
                  <a:pt x="2163" y="810"/>
                </a:lnTo>
                <a:lnTo>
                  <a:pt x="2162" y="810"/>
                </a:lnTo>
                <a:lnTo>
                  <a:pt x="2160" y="810"/>
                </a:lnTo>
                <a:lnTo>
                  <a:pt x="2159" y="810"/>
                </a:lnTo>
                <a:lnTo>
                  <a:pt x="2159" y="812"/>
                </a:lnTo>
                <a:lnTo>
                  <a:pt x="2157" y="812"/>
                </a:lnTo>
                <a:lnTo>
                  <a:pt x="2156" y="812"/>
                </a:lnTo>
                <a:lnTo>
                  <a:pt x="2154" y="812"/>
                </a:lnTo>
                <a:lnTo>
                  <a:pt x="2153" y="813"/>
                </a:lnTo>
                <a:lnTo>
                  <a:pt x="2151" y="813"/>
                </a:lnTo>
                <a:lnTo>
                  <a:pt x="2150" y="814"/>
                </a:lnTo>
                <a:lnTo>
                  <a:pt x="2148" y="814"/>
                </a:lnTo>
                <a:lnTo>
                  <a:pt x="2147" y="816"/>
                </a:lnTo>
                <a:lnTo>
                  <a:pt x="2146" y="817"/>
                </a:lnTo>
                <a:lnTo>
                  <a:pt x="2146" y="819"/>
                </a:lnTo>
                <a:lnTo>
                  <a:pt x="2144" y="820"/>
                </a:lnTo>
                <a:lnTo>
                  <a:pt x="2143" y="820"/>
                </a:lnTo>
                <a:lnTo>
                  <a:pt x="2141" y="822"/>
                </a:lnTo>
                <a:lnTo>
                  <a:pt x="2140" y="822"/>
                </a:lnTo>
                <a:lnTo>
                  <a:pt x="2138" y="823"/>
                </a:lnTo>
                <a:lnTo>
                  <a:pt x="2137" y="823"/>
                </a:lnTo>
                <a:lnTo>
                  <a:pt x="2135" y="823"/>
                </a:lnTo>
                <a:lnTo>
                  <a:pt x="2135" y="825"/>
                </a:lnTo>
                <a:lnTo>
                  <a:pt x="2134" y="825"/>
                </a:lnTo>
                <a:lnTo>
                  <a:pt x="2132" y="825"/>
                </a:lnTo>
                <a:lnTo>
                  <a:pt x="2132" y="826"/>
                </a:lnTo>
                <a:lnTo>
                  <a:pt x="2131" y="826"/>
                </a:lnTo>
                <a:lnTo>
                  <a:pt x="2129" y="828"/>
                </a:lnTo>
                <a:lnTo>
                  <a:pt x="2128" y="828"/>
                </a:lnTo>
                <a:lnTo>
                  <a:pt x="2128" y="829"/>
                </a:lnTo>
                <a:lnTo>
                  <a:pt x="2126" y="829"/>
                </a:lnTo>
                <a:lnTo>
                  <a:pt x="2125" y="829"/>
                </a:lnTo>
                <a:lnTo>
                  <a:pt x="2125" y="831"/>
                </a:lnTo>
                <a:lnTo>
                  <a:pt x="2124" y="831"/>
                </a:lnTo>
                <a:lnTo>
                  <a:pt x="2122" y="831"/>
                </a:lnTo>
                <a:lnTo>
                  <a:pt x="2122" y="832"/>
                </a:lnTo>
                <a:lnTo>
                  <a:pt x="2121" y="832"/>
                </a:lnTo>
                <a:lnTo>
                  <a:pt x="2119" y="832"/>
                </a:lnTo>
                <a:lnTo>
                  <a:pt x="2119" y="833"/>
                </a:lnTo>
                <a:lnTo>
                  <a:pt x="2118" y="833"/>
                </a:lnTo>
                <a:lnTo>
                  <a:pt x="2116" y="835"/>
                </a:lnTo>
                <a:lnTo>
                  <a:pt x="2115" y="835"/>
                </a:lnTo>
                <a:lnTo>
                  <a:pt x="2113" y="836"/>
                </a:lnTo>
                <a:lnTo>
                  <a:pt x="2112" y="836"/>
                </a:lnTo>
                <a:lnTo>
                  <a:pt x="2112" y="838"/>
                </a:lnTo>
                <a:lnTo>
                  <a:pt x="2110" y="838"/>
                </a:lnTo>
                <a:lnTo>
                  <a:pt x="2110" y="839"/>
                </a:lnTo>
                <a:lnTo>
                  <a:pt x="2109" y="839"/>
                </a:lnTo>
                <a:lnTo>
                  <a:pt x="2107" y="841"/>
                </a:lnTo>
                <a:lnTo>
                  <a:pt x="2106" y="841"/>
                </a:lnTo>
                <a:lnTo>
                  <a:pt x="2105" y="842"/>
                </a:lnTo>
                <a:lnTo>
                  <a:pt x="2103" y="842"/>
                </a:lnTo>
                <a:lnTo>
                  <a:pt x="2100" y="842"/>
                </a:lnTo>
                <a:lnTo>
                  <a:pt x="2100" y="844"/>
                </a:lnTo>
                <a:lnTo>
                  <a:pt x="2099" y="844"/>
                </a:lnTo>
                <a:lnTo>
                  <a:pt x="2097" y="845"/>
                </a:lnTo>
                <a:lnTo>
                  <a:pt x="2096" y="845"/>
                </a:lnTo>
                <a:lnTo>
                  <a:pt x="2094" y="845"/>
                </a:lnTo>
                <a:lnTo>
                  <a:pt x="2094" y="847"/>
                </a:lnTo>
                <a:lnTo>
                  <a:pt x="2093" y="847"/>
                </a:lnTo>
                <a:lnTo>
                  <a:pt x="2091" y="848"/>
                </a:lnTo>
                <a:lnTo>
                  <a:pt x="2090" y="848"/>
                </a:lnTo>
                <a:lnTo>
                  <a:pt x="2090" y="850"/>
                </a:lnTo>
                <a:lnTo>
                  <a:pt x="2088" y="850"/>
                </a:lnTo>
                <a:lnTo>
                  <a:pt x="2087" y="850"/>
                </a:lnTo>
                <a:lnTo>
                  <a:pt x="2086" y="851"/>
                </a:lnTo>
                <a:lnTo>
                  <a:pt x="2084" y="852"/>
                </a:lnTo>
                <a:lnTo>
                  <a:pt x="2083" y="854"/>
                </a:lnTo>
                <a:lnTo>
                  <a:pt x="2081" y="854"/>
                </a:lnTo>
                <a:lnTo>
                  <a:pt x="2080" y="855"/>
                </a:lnTo>
                <a:lnTo>
                  <a:pt x="2078" y="857"/>
                </a:lnTo>
                <a:lnTo>
                  <a:pt x="2077" y="857"/>
                </a:lnTo>
                <a:lnTo>
                  <a:pt x="2077" y="858"/>
                </a:lnTo>
                <a:lnTo>
                  <a:pt x="2075" y="858"/>
                </a:lnTo>
                <a:lnTo>
                  <a:pt x="2074" y="860"/>
                </a:lnTo>
                <a:lnTo>
                  <a:pt x="2072" y="860"/>
                </a:lnTo>
                <a:lnTo>
                  <a:pt x="2071" y="861"/>
                </a:lnTo>
                <a:lnTo>
                  <a:pt x="2069" y="861"/>
                </a:lnTo>
                <a:lnTo>
                  <a:pt x="2069" y="863"/>
                </a:lnTo>
                <a:lnTo>
                  <a:pt x="2068" y="863"/>
                </a:lnTo>
                <a:lnTo>
                  <a:pt x="2068" y="864"/>
                </a:lnTo>
                <a:lnTo>
                  <a:pt x="2067" y="866"/>
                </a:lnTo>
                <a:lnTo>
                  <a:pt x="2065" y="867"/>
                </a:lnTo>
                <a:lnTo>
                  <a:pt x="2064" y="869"/>
                </a:lnTo>
                <a:lnTo>
                  <a:pt x="2062" y="869"/>
                </a:lnTo>
                <a:lnTo>
                  <a:pt x="2062" y="870"/>
                </a:lnTo>
                <a:lnTo>
                  <a:pt x="2061" y="870"/>
                </a:lnTo>
                <a:lnTo>
                  <a:pt x="2059" y="872"/>
                </a:lnTo>
                <a:lnTo>
                  <a:pt x="2058" y="872"/>
                </a:lnTo>
                <a:lnTo>
                  <a:pt x="2058" y="873"/>
                </a:lnTo>
                <a:lnTo>
                  <a:pt x="2056" y="873"/>
                </a:lnTo>
                <a:lnTo>
                  <a:pt x="2056" y="874"/>
                </a:lnTo>
                <a:lnTo>
                  <a:pt x="2055" y="874"/>
                </a:lnTo>
                <a:lnTo>
                  <a:pt x="2053" y="874"/>
                </a:lnTo>
                <a:lnTo>
                  <a:pt x="2053" y="876"/>
                </a:lnTo>
                <a:lnTo>
                  <a:pt x="2052" y="876"/>
                </a:lnTo>
                <a:lnTo>
                  <a:pt x="2052" y="877"/>
                </a:lnTo>
                <a:lnTo>
                  <a:pt x="2050" y="879"/>
                </a:lnTo>
                <a:lnTo>
                  <a:pt x="2049" y="880"/>
                </a:lnTo>
                <a:lnTo>
                  <a:pt x="2048" y="880"/>
                </a:lnTo>
                <a:lnTo>
                  <a:pt x="2046" y="882"/>
                </a:lnTo>
                <a:lnTo>
                  <a:pt x="2045" y="882"/>
                </a:lnTo>
                <a:lnTo>
                  <a:pt x="2043" y="883"/>
                </a:lnTo>
                <a:lnTo>
                  <a:pt x="2043" y="885"/>
                </a:lnTo>
                <a:lnTo>
                  <a:pt x="2042" y="885"/>
                </a:lnTo>
                <a:lnTo>
                  <a:pt x="2040" y="886"/>
                </a:lnTo>
                <a:lnTo>
                  <a:pt x="2039" y="888"/>
                </a:lnTo>
                <a:lnTo>
                  <a:pt x="2037" y="889"/>
                </a:lnTo>
                <a:lnTo>
                  <a:pt x="2036" y="889"/>
                </a:lnTo>
                <a:lnTo>
                  <a:pt x="2034" y="891"/>
                </a:lnTo>
                <a:lnTo>
                  <a:pt x="2034" y="892"/>
                </a:lnTo>
                <a:lnTo>
                  <a:pt x="2033" y="892"/>
                </a:lnTo>
                <a:lnTo>
                  <a:pt x="2031" y="893"/>
                </a:lnTo>
                <a:lnTo>
                  <a:pt x="2030" y="895"/>
                </a:lnTo>
                <a:lnTo>
                  <a:pt x="2029" y="896"/>
                </a:lnTo>
                <a:lnTo>
                  <a:pt x="2026" y="899"/>
                </a:lnTo>
                <a:lnTo>
                  <a:pt x="2024" y="901"/>
                </a:lnTo>
                <a:lnTo>
                  <a:pt x="2023" y="902"/>
                </a:lnTo>
                <a:lnTo>
                  <a:pt x="2021" y="904"/>
                </a:lnTo>
                <a:lnTo>
                  <a:pt x="2020" y="904"/>
                </a:lnTo>
                <a:lnTo>
                  <a:pt x="2018" y="905"/>
                </a:lnTo>
                <a:lnTo>
                  <a:pt x="2018" y="907"/>
                </a:lnTo>
                <a:lnTo>
                  <a:pt x="2017" y="907"/>
                </a:lnTo>
                <a:lnTo>
                  <a:pt x="2015" y="907"/>
                </a:lnTo>
                <a:lnTo>
                  <a:pt x="2015" y="908"/>
                </a:lnTo>
                <a:lnTo>
                  <a:pt x="2014" y="908"/>
                </a:lnTo>
                <a:lnTo>
                  <a:pt x="2014" y="910"/>
                </a:lnTo>
                <a:lnTo>
                  <a:pt x="2012" y="910"/>
                </a:lnTo>
                <a:lnTo>
                  <a:pt x="2011" y="911"/>
                </a:lnTo>
                <a:lnTo>
                  <a:pt x="2011" y="912"/>
                </a:lnTo>
                <a:lnTo>
                  <a:pt x="2009" y="912"/>
                </a:lnTo>
                <a:lnTo>
                  <a:pt x="2008" y="914"/>
                </a:lnTo>
                <a:lnTo>
                  <a:pt x="2007" y="915"/>
                </a:lnTo>
                <a:lnTo>
                  <a:pt x="2007" y="917"/>
                </a:lnTo>
                <a:lnTo>
                  <a:pt x="2005" y="917"/>
                </a:lnTo>
                <a:lnTo>
                  <a:pt x="2005" y="918"/>
                </a:lnTo>
                <a:lnTo>
                  <a:pt x="2004" y="918"/>
                </a:lnTo>
                <a:lnTo>
                  <a:pt x="2002" y="920"/>
                </a:lnTo>
                <a:lnTo>
                  <a:pt x="2001" y="920"/>
                </a:lnTo>
                <a:lnTo>
                  <a:pt x="1999" y="921"/>
                </a:lnTo>
                <a:lnTo>
                  <a:pt x="1999" y="923"/>
                </a:lnTo>
                <a:lnTo>
                  <a:pt x="1998" y="923"/>
                </a:lnTo>
                <a:lnTo>
                  <a:pt x="1998" y="924"/>
                </a:lnTo>
                <a:lnTo>
                  <a:pt x="1996" y="924"/>
                </a:lnTo>
                <a:lnTo>
                  <a:pt x="1996" y="926"/>
                </a:lnTo>
                <a:lnTo>
                  <a:pt x="1995" y="926"/>
                </a:lnTo>
                <a:lnTo>
                  <a:pt x="1993" y="927"/>
                </a:lnTo>
                <a:lnTo>
                  <a:pt x="1992" y="929"/>
                </a:lnTo>
                <a:lnTo>
                  <a:pt x="1990" y="929"/>
                </a:lnTo>
                <a:lnTo>
                  <a:pt x="1990" y="930"/>
                </a:lnTo>
                <a:lnTo>
                  <a:pt x="1989" y="930"/>
                </a:lnTo>
                <a:lnTo>
                  <a:pt x="1989" y="931"/>
                </a:lnTo>
                <a:lnTo>
                  <a:pt x="1988" y="931"/>
                </a:lnTo>
                <a:lnTo>
                  <a:pt x="1986" y="931"/>
                </a:lnTo>
                <a:lnTo>
                  <a:pt x="1985" y="931"/>
                </a:lnTo>
                <a:lnTo>
                  <a:pt x="1985" y="933"/>
                </a:lnTo>
                <a:lnTo>
                  <a:pt x="1985" y="934"/>
                </a:lnTo>
                <a:lnTo>
                  <a:pt x="1983" y="934"/>
                </a:lnTo>
                <a:lnTo>
                  <a:pt x="1983" y="936"/>
                </a:lnTo>
                <a:lnTo>
                  <a:pt x="1982" y="936"/>
                </a:lnTo>
                <a:lnTo>
                  <a:pt x="1982" y="937"/>
                </a:lnTo>
                <a:lnTo>
                  <a:pt x="1980" y="937"/>
                </a:lnTo>
                <a:lnTo>
                  <a:pt x="1980" y="939"/>
                </a:lnTo>
                <a:lnTo>
                  <a:pt x="1979" y="939"/>
                </a:lnTo>
                <a:lnTo>
                  <a:pt x="1979" y="940"/>
                </a:lnTo>
                <a:lnTo>
                  <a:pt x="1977" y="942"/>
                </a:lnTo>
                <a:lnTo>
                  <a:pt x="1977" y="943"/>
                </a:lnTo>
                <a:lnTo>
                  <a:pt x="1976" y="945"/>
                </a:lnTo>
                <a:lnTo>
                  <a:pt x="1974" y="946"/>
                </a:lnTo>
                <a:lnTo>
                  <a:pt x="1973" y="946"/>
                </a:lnTo>
                <a:lnTo>
                  <a:pt x="1973" y="948"/>
                </a:lnTo>
                <a:lnTo>
                  <a:pt x="1971" y="949"/>
                </a:lnTo>
                <a:lnTo>
                  <a:pt x="1970" y="949"/>
                </a:lnTo>
                <a:lnTo>
                  <a:pt x="1970" y="950"/>
                </a:lnTo>
                <a:lnTo>
                  <a:pt x="1969" y="952"/>
                </a:lnTo>
                <a:lnTo>
                  <a:pt x="1967" y="952"/>
                </a:lnTo>
                <a:lnTo>
                  <a:pt x="1966" y="952"/>
                </a:lnTo>
                <a:lnTo>
                  <a:pt x="1966" y="953"/>
                </a:lnTo>
                <a:lnTo>
                  <a:pt x="1964" y="953"/>
                </a:lnTo>
                <a:lnTo>
                  <a:pt x="1964" y="955"/>
                </a:lnTo>
                <a:lnTo>
                  <a:pt x="1963" y="955"/>
                </a:lnTo>
                <a:lnTo>
                  <a:pt x="1961" y="956"/>
                </a:lnTo>
                <a:lnTo>
                  <a:pt x="1960" y="958"/>
                </a:lnTo>
                <a:lnTo>
                  <a:pt x="1958" y="959"/>
                </a:lnTo>
                <a:lnTo>
                  <a:pt x="1958" y="961"/>
                </a:lnTo>
                <a:lnTo>
                  <a:pt x="1957" y="962"/>
                </a:lnTo>
                <a:lnTo>
                  <a:pt x="1955" y="964"/>
                </a:lnTo>
                <a:lnTo>
                  <a:pt x="1954" y="964"/>
                </a:lnTo>
                <a:lnTo>
                  <a:pt x="1954" y="965"/>
                </a:lnTo>
                <a:lnTo>
                  <a:pt x="1952" y="967"/>
                </a:lnTo>
                <a:lnTo>
                  <a:pt x="1951" y="968"/>
                </a:lnTo>
                <a:lnTo>
                  <a:pt x="1950" y="968"/>
                </a:lnTo>
                <a:lnTo>
                  <a:pt x="1950" y="969"/>
                </a:lnTo>
                <a:lnTo>
                  <a:pt x="1950" y="971"/>
                </a:lnTo>
                <a:lnTo>
                  <a:pt x="1948" y="971"/>
                </a:lnTo>
                <a:lnTo>
                  <a:pt x="1948" y="972"/>
                </a:lnTo>
                <a:lnTo>
                  <a:pt x="1947" y="972"/>
                </a:lnTo>
                <a:lnTo>
                  <a:pt x="1947" y="974"/>
                </a:lnTo>
                <a:lnTo>
                  <a:pt x="1945" y="974"/>
                </a:lnTo>
                <a:lnTo>
                  <a:pt x="1945" y="975"/>
                </a:lnTo>
                <a:lnTo>
                  <a:pt x="1944" y="977"/>
                </a:lnTo>
                <a:lnTo>
                  <a:pt x="1944" y="978"/>
                </a:lnTo>
                <a:lnTo>
                  <a:pt x="1944" y="980"/>
                </a:lnTo>
                <a:lnTo>
                  <a:pt x="1944" y="981"/>
                </a:lnTo>
                <a:lnTo>
                  <a:pt x="1942" y="981"/>
                </a:lnTo>
                <a:lnTo>
                  <a:pt x="1942" y="983"/>
                </a:lnTo>
                <a:lnTo>
                  <a:pt x="1941" y="983"/>
                </a:lnTo>
                <a:lnTo>
                  <a:pt x="1941" y="984"/>
                </a:lnTo>
                <a:lnTo>
                  <a:pt x="1941" y="986"/>
                </a:lnTo>
                <a:lnTo>
                  <a:pt x="1941" y="987"/>
                </a:lnTo>
                <a:lnTo>
                  <a:pt x="1939" y="987"/>
                </a:lnTo>
                <a:lnTo>
                  <a:pt x="1938" y="987"/>
                </a:lnTo>
                <a:lnTo>
                  <a:pt x="1938" y="988"/>
                </a:lnTo>
                <a:lnTo>
                  <a:pt x="1936" y="988"/>
                </a:lnTo>
                <a:lnTo>
                  <a:pt x="1936" y="990"/>
                </a:lnTo>
                <a:lnTo>
                  <a:pt x="1935" y="990"/>
                </a:lnTo>
                <a:lnTo>
                  <a:pt x="1933" y="991"/>
                </a:lnTo>
                <a:lnTo>
                  <a:pt x="1933" y="993"/>
                </a:lnTo>
                <a:lnTo>
                  <a:pt x="1933" y="994"/>
                </a:lnTo>
                <a:lnTo>
                  <a:pt x="1933" y="996"/>
                </a:lnTo>
                <a:lnTo>
                  <a:pt x="1932" y="996"/>
                </a:lnTo>
                <a:lnTo>
                  <a:pt x="1932" y="997"/>
                </a:lnTo>
                <a:lnTo>
                  <a:pt x="1931" y="997"/>
                </a:lnTo>
                <a:lnTo>
                  <a:pt x="1929" y="997"/>
                </a:lnTo>
                <a:lnTo>
                  <a:pt x="1929" y="999"/>
                </a:lnTo>
                <a:lnTo>
                  <a:pt x="1928" y="1000"/>
                </a:lnTo>
                <a:lnTo>
                  <a:pt x="1926" y="1000"/>
                </a:lnTo>
                <a:lnTo>
                  <a:pt x="1926" y="1002"/>
                </a:lnTo>
                <a:lnTo>
                  <a:pt x="1926" y="1003"/>
                </a:lnTo>
                <a:lnTo>
                  <a:pt x="1925" y="1003"/>
                </a:lnTo>
                <a:lnTo>
                  <a:pt x="1923" y="1003"/>
                </a:lnTo>
                <a:lnTo>
                  <a:pt x="1923" y="1005"/>
                </a:lnTo>
                <a:lnTo>
                  <a:pt x="1923" y="1006"/>
                </a:lnTo>
                <a:lnTo>
                  <a:pt x="1922" y="1007"/>
                </a:lnTo>
                <a:lnTo>
                  <a:pt x="1920" y="1009"/>
                </a:lnTo>
                <a:lnTo>
                  <a:pt x="1920" y="1010"/>
                </a:lnTo>
                <a:lnTo>
                  <a:pt x="1920" y="1012"/>
                </a:lnTo>
                <a:lnTo>
                  <a:pt x="1920" y="1015"/>
                </a:lnTo>
                <a:lnTo>
                  <a:pt x="1919" y="1015"/>
                </a:lnTo>
                <a:lnTo>
                  <a:pt x="1917" y="1015"/>
                </a:lnTo>
                <a:lnTo>
                  <a:pt x="1917" y="1013"/>
                </a:lnTo>
                <a:lnTo>
                  <a:pt x="1917" y="1012"/>
                </a:lnTo>
                <a:lnTo>
                  <a:pt x="1916" y="1013"/>
                </a:lnTo>
                <a:lnTo>
                  <a:pt x="1914" y="1015"/>
                </a:lnTo>
                <a:lnTo>
                  <a:pt x="1914" y="1016"/>
                </a:lnTo>
                <a:lnTo>
                  <a:pt x="1913" y="1016"/>
                </a:lnTo>
                <a:lnTo>
                  <a:pt x="1913" y="1018"/>
                </a:lnTo>
                <a:lnTo>
                  <a:pt x="1912" y="1018"/>
                </a:lnTo>
                <a:lnTo>
                  <a:pt x="1912" y="1019"/>
                </a:lnTo>
                <a:lnTo>
                  <a:pt x="1912" y="1021"/>
                </a:lnTo>
                <a:lnTo>
                  <a:pt x="1910" y="1021"/>
                </a:lnTo>
                <a:lnTo>
                  <a:pt x="1909" y="1021"/>
                </a:lnTo>
                <a:lnTo>
                  <a:pt x="1907" y="1022"/>
                </a:lnTo>
                <a:lnTo>
                  <a:pt x="1907" y="1024"/>
                </a:lnTo>
                <a:lnTo>
                  <a:pt x="1906" y="1025"/>
                </a:lnTo>
                <a:lnTo>
                  <a:pt x="1907" y="1025"/>
                </a:lnTo>
                <a:lnTo>
                  <a:pt x="1906" y="1026"/>
                </a:lnTo>
                <a:lnTo>
                  <a:pt x="1904" y="1026"/>
                </a:lnTo>
                <a:lnTo>
                  <a:pt x="1903" y="1026"/>
                </a:lnTo>
                <a:lnTo>
                  <a:pt x="1903" y="1028"/>
                </a:lnTo>
                <a:lnTo>
                  <a:pt x="1901" y="1029"/>
                </a:lnTo>
                <a:lnTo>
                  <a:pt x="1900" y="1031"/>
                </a:lnTo>
                <a:lnTo>
                  <a:pt x="1898" y="1031"/>
                </a:lnTo>
                <a:lnTo>
                  <a:pt x="1898" y="1032"/>
                </a:lnTo>
                <a:lnTo>
                  <a:pt x="1897" y="1034"/>
                </a:lnTo>
                <a:lnTo>
                  <a:pt x="1895" y="1034"/>
                </a:lnTo>
                <a:lnTo>
                  <a:pt x="1895" y="1035"/>
                </a:lnTo>
                <a:lnTo>
                  <a:pt x="1895" y="1037"/>
                </a:lnTo>
                <a:lnTo>
                  <a:pt x="1894" y="1037"/>
                </a:lnTo>
                <a:lnTo>
                  <a:pt x="1894" y="1038"/>
                </a:lnTo>
                <a:lnTo>
                  <a:pt x="1892" y="1040"/>
                </a:lnTo>
                <a:lnTo>
                  <a:pt x="1891" y="1040"/>
                </a:lnTo>
                <a:lnTo>
                  <a:pt x="1891" y="1041"/>
                </a:lnTo>
                <a:lnTo>
                  <a:pt x="1890" y="1041"/>
                </a:lnTo>
                <a:lnTo>
                  <a:pt x="1890" y="1043"/>
                </a:lnTo>
                <a:lnTo>
                  <a:pt x="1888" y="1043"/>
                </a:lnTo>
                <a:lnTo>
                  <a:pt x="1888" y="1044"/>
                </a:lnTo>
                <a:lnTo>
                  <a:pt x="1887" y="1044"/>
                </a:lnTo>
                <a:lnTo>
                  <a:pt x="1887" y="1045"/>
                </a:lnTo>
                <a:lnTo>
                  <a:pt x="1887" y="1047"/>
                </a:lnTo>
                <a:lnTo>
                  <a:pt x="1887" y="1048"/>
                </a:lnTo>
                <a:lnTo>
                  <a:pt x="1885" y="1050"/>
                </a:lnTo>
                <a:lnTo>
                  <a:pt x="1884" y="1050"/>
                </a:lnTo>
                <a:lnTo>
                  <a:pt x="1884" y="1051"/>
                </a:lnTo>
                <a:lnTo>
                  <a:pt x="1882" y="1051"/>
                </a:lnTo>
                <a:lnTo>
                  <a:pt x="1882" y="1053"/>
                </a:lnTo>
                <a:lnTo>
                  <a:pt x="1881" y="1053"/>
                </a:lnTo>
                <a:lnTo>
                  <a:pt x="1879" y="1054"/>
                </a:lnTo>
                <a:lnTo>
                  <a:pt x="1878" y="1056"/>
                </a:lnTo>
                <a:lnTo>
                  <a:pt x="1878" y="1057"/>
                </a:lnTo>
                <a:lnTo>
                  <a:pt x="1876" y="1057"/>
                </a:lnTo>
                <a:lnTo>
                  <a:pt x="1876" y="1059"/>
                </a:lnTo>
                <a:lnTo>
                  <a:pt x="1875" y="1059"/>
                </a:lnTo>
                <a:lnTo>
                  <a:pt x="1873" y="1059"/>
                </a:lnTo>
                <a:lnTo>
                  <a:pt x="1872" y="1060"/>
                </a:lnTo>
                <a:lnTo>
                  <a:pt x="1871" y="1062"/>
                </a:lnTo>
                <a:lnTo>
                  <a:pt x="1869" y="1062"/>
                </a:lnTo>
                <a:lnTo>
                  <a:pt x="1869" y="1063"/>
                </a:lnTo>
                <a:lnTo>
                  <a:pt x="1869" y="1064"/>
                </a:lnTo>
                <a:lnTo>
                  <a:pt x="1868" y="1064"/>
                </a:lnTo>
                <a:lnTo>
                  <a:pt x="1866" y="1066"/>
                </a:lnTo>
                <a:lnTo>
                  <a:pt x="1865" y="1067"/>
                </a:lnTo>
                <a:lnTo>
                  <a:pt x="1865" y="1069"/>
                </a:lnTo>
                <a:lnTo>
                  <a:pt x="1863" y="1069"/>
                </a:lnTo>
                <a:lnTo>
                  <a:pt x="1863" y="1070"/>
                </a:lnTo>
                <a:lnTo>
                  <a:pt x="1862" y="1070"/>
                </a:lnTo>
                <a:lnTo>
                  <a:pt x="1862" y="1072"/>
                </a:lnTo>
                <a:lnTo>
                  <a:pt x="1860" y="1072"/>
                </a:lnTo>
                <a:lnTo>
                  <a:pt x="1859" y="1073"/>
                </a:lnTo>
                <a:lnTo>
                  <a:pt x="1859" y="1075"/>
                </a:lnTo>
                <a:lnTo>
                  <a:pt x="1857" y="1076"/>
                </a:lnTo>
                <a:lnTo>
                  <a:pt x="1856" y="1078"/>
                </a:lnTo>
                <a:lnTo>
                  <a:pt x="1854" y="1078"/>
                </a:lnTo>
                <a:lnTo>
                  <a:pt x="1854" y="1079"/>
                </a:lnTo>
                <a:lnTo>
                  <a:pt x="1854" y="1081"/>
                </a:lnTo>
                <a:lnTo>
                  <a:pt x="1853" y="1082"/>
                </a:lnTo>
                <a:lnTo>
                  <a:pt x="1853" y="1083"/>
                </a:lnTo>
                <a:lnTo>
                  <a:pt x="1852" y="1083"/>
                </a:lnTo>
                <a:lnTo>
                  <a:pt x="1850" y="1085"/>
                </a:lnTo>
                <a:lnTo>
                  <a:pt x="1849" y="1086"/>
                </a:lnTo>
                <a:lnTo>
                  <a:pt x="1847" y="1086"/>
                </a:lnTo>
                <a:lnTo>
                  <a:pt x="1847" y="1088"/>
                </a:lnTo>
                <a:lnTo>
                  <a:pt x="1846" y="1088"/>
                </a:lnTo>
                <a:lnTo>
                  <a:pt x="1844" y="1088"/>
                </a:lnTo>
                <a:lnTo>
                  <a:pt x="1843" y="1089"/>
                </a:lnTo>
                <a:lnTo>
                  <a:pt x="1841" y="1089"/>
                </a:lnTo>
                <a:lnTo>
                  <a:pt x="1840" y="1089"/>
                </a:lnTo>
                <a:lnTo>
                  <a:pt x="1838" y="1091"/>
                </a:lnTo>
                <a:lnTo>
                  <a:pt x="1837" y="1092"/>
                </a:lnTo>
                <a:lnTo>
                  <a:pt x="1835" y="1092"/>
                </a:lnTo>
                <a:lnTo>
                  <a:pt x="1835" y="1094"/>
                </a:lnTo>
                <a:lnTo>
                  <a:pt x="1834" y="1097"/>
                </a:lnTo>
                <a:lnTo>
                  <a:pt x="1833" y="1098"/>
                </a:lnTo>
                <a:lnTo>
                  <a:pt x="1831" y="1098"/>
                </a:lnTo>
                <a:lnTo>
                  <a:pt x="1830" y="1098"/>
                </a:lnTo>
                <a:lnTo>
                  <a:pt x="1828" y="1098"/>
                </a:lnTo>
                <a:lnTo>
                  <a:pt x="1827" y="1100"/>
                </a:lnTo>
                <a:lnTo>
                  <a:pt x="1825" y="1100"/>
                </a:lnTo>
                <a:lnTo>
                  <a:pt x="1825" y="1101"/>
                </a:lnTo>
                <a:lnTo>
                  <a:pt x="1824" y="1103"/>
                </a:lnTo>
                <a:lnTo>
                  <a:pt x="1822" y="1103"/>
                </a:lnTo>
                <a:lnTo>
                  <a:pt x="1821" y="1103"/>
                </a:lnTo>
                <a:lnTo>
                  <a:pt x="1819" y="1104"/>
                </a:lnTo>
                <a:lnTo>
                  <a:pt x="1818" y="1104"/>
                </a:lnTo>
                <a:lnTo>
                  <a:pt x="1816" y="1104"/>
                </a:lnTo>
                <a:lnTo>
                  <a:pt x="1816" y="1105"/>
                </a:lnTo>
                <a:lnTo>
                  <a:pt x="1815" y="1105"/>
                </a:lnTo>
                <a:lnTo>
                  <a:pt x="1815" y="1107"/>
                </a:lnTo>
                <a:lnTo>
                  <a:pt x="1814" y="1108"/>
                </a:lnTo>
                <a:lnTo>
                  <a:pt x="1814" y="1110"/>
                </a:lnTo>
                <a:lnTo>
                  <a:pt x="1812" y="1111"/>
                </a:lnTo>
                <a:lnTo>
                  <a:pt x="1812" y="1113"/>
                </a:lnTo>
                <a:lnTo>
                  <a:pt x="1811" y="1114"/>
                </a:lnTo>
                <a:lnTo>
                  <a:pt x="1811" y="1116"/>
                </a:lnTo>
                <a:lnTo>
                  <a:pt x="1809" y="1116"/>
                </a:lnTo>
                <a:lnTo>
                  <a:pt x="1809" y="1117"/>
                </a:lnTo>
                <a:lnTo>
                  <a:pt x="1808" y="1117"/>
                </a:lnTo>
                <a:lnTo>
                  <a:pt x="1806" y="1117"/>
                </a:lnTo>
                <a:lnTo>
                  <a:pt x="1805" y="1119"/>
                </a:lnTo>
                <a:lnTo>
                  <a:pt x="1803" y="1119"/>
                </a:lnTo>
                <a:lnTo>
                  <a:pt x="1803" y="1120"/>
                </a:lnTo>
                <a:lnTo>
                  <a:pt x="1802" y="1120"/>
                </a:lnTo>
                <a:lnTo>
                  <a:pt x="1802" y="1122"/>
                </a:lnTo>
                <a:lnTo>
                  <a:pt x="1800" y="1123"/>
                </a:lnTo>
                <a:lnTo>
                  <a:pt x="1799" y="1123"/>
                </a:lnTo>
                <a:lnTo>
                  <a:pt x="1799" y="1124"/>
                </a:lnTo>
                <a:lnTo>
                  <a:pt x="1797" y="1124"/>
                </a:lnTo>
                <a:lnTo>
                  <a:pt x="1797" y="1126"/>
                </a:lnTo>
                <a:lnTo>
                  <a:pt x="1796" y="1127"/>
                </a:lnTo>
                <a:lnTo>
                  <a:pt x="1795" y="1127"/>
                </a:lnTo>
                <a:lnTo>
                  <a:pt x="1795" y="1129"/>
                </a:lnTo>
                <a:lnTo>
                  <a:pt x="1795" y="1130"/>
                </a:lnTo>
                <a:lnTo>
                  <a:pt x="1796" y="1130"/>
                </a:lnTo>
                <a:lnTo>
                  <a:pt x="1796" y="1132"/>
                </a:lnTo>
                <a:lnTo>
                  <a:pt x="1796" y="1133"/>
                </a:lnTo>
                <a:lnTo>
                  <a:pt x="1795" y="1135"/>
                </a:lnTo>
                <a:lnTo>
                  <a:pt x="1793" y="1135"/>
                </a:lnTo>
                <a:lnTo>
                  <a:pt x="1793" y="1133"/>
                </a:lnTo>
                <a:lnTo>
                  <a:pt x="1792" y="1133"/>
                </a:lnTo>
                <a:lnTo>
                  <a:pt x="1790" y="1133"/>
                </a:lnTo>
                <a:lnTo>
                  <a:pt x="1789" y="1133"/>
                </a:lnTo>
                <a:lnTo>
                  <a:pt x="1789" y="1135"/>
                </a:lnTo>
                <a:lnTo>
                  <a:pt x="1789" y="1136"/>
                </a:lnTo>
                <a:lnTo>
                  <a:pt x="1789" y="1138"/>
                </a:lnTo>
                <a:lnTo>
                  <a:pt x="1789" y="1139"/>
                </a:lnTo>
                <a:lnTo>
                  <a:pt x="1789" y="1141"/>
                </a:lnTo>
                <a:lnTo>
                  <a:pt x="1787" y="1141"/>
                </a:lnTo>
                <a:lnTo>
                  <a:pt x="1787" y="1139"/>
                </a:lnTo>
                <a:lnTo>
                  <a:pt x="1786" y="1139"/>
                </a:lnTo>
                <a:lnTo>
                  <a:pt x="1784" y="1139"/>
                </a:lnTo>
                <a:lnTo>
                  <a:pt x="1783" y="1139"/>
                </a:lnTo>
                <a:lnTo>
                  <a:pt x="1783" y="1141"/>
                </a:lnTo>
                <a:lnTo>
                  <a:pt x="1783" y="1142"/>
                </a:lnTo>
                <a:lnTo>
                  <a:pt x="1781" y="1143"/>
                </a:lnTo>
                <a:lnTo>
                  <a:pt x="1780" y="1143"/>
                </a:lnTo>
                <a:lnTo>
                  <a:pt x="1778" y="1143"/>
                </a:lnTo>
                <a:lnTo>
                  <a:pt x="1777" y="1143"/>
                </a:lnTo>
                <a:lnTo>
                  <a:pt x="1776" y="1143"/>
                </a:lnTo>
                <a:lnTo>
                  <a:pt x="1774" y="1145"/>
                </a:lnTo>
                <a:lnTo>
                  <a:pt x="1773" y="1146"/>
                </a:lnTo>
                <a:lnTo>
                  <a:pt x="1771" y="1148"/>
                </a:lnTo>
                <a:lnTo>
                  <a:pt x="1770" y="1149"/>
                </a:lnTo>
                <a:lnTo>
                  <a:pt x="1768" y="1151"/>
                </a:lnTo>
                <a:lnTo>
                  <a:pt x="1767" y="1152"/>
                </a:lnTo>
                <a:lnTo>
                  <a:pt x="1765" y="1154"/>
                </a:lnTo>
                <a:lnTo>
                  <a:pt x="1764" y="1155"/>
                </a:lnTo>
                <a:lnTo>
                  <a:pt x="1762" y="1157"/>
                </a:lnTo>
                <a:lnTo>
                  <a:pt x="1761" y="1158"/>
                </a:lnTo>
                <a:lnTo>
                  <a:pt x="1761" y="1160"/>
                </a:lnTo>
                <a:lnTo>
                  <a:pt x="1759" y="1160"/>
                </a:lnTo>
                <a:lnTo>
                  <a:pt x="1759" y="1161"/>
                </a:lnTo>
                <a:lnTo>
                  <a:pt x="1758" y="1161"/>
                </a:lnTo>
                <a:lnTo>
                  <a:pt x="1756" y="1162"/>
                </a:lnTo>
                <a:lnTo>
                  <a:pt x="1756" y="1164"/>
                </a:lnTo>
                <a:lnTo>
                  <a:pt x="1756" y="1165"/>
                </a:lnTo>
                <a:lnTo>
                  <a:pt x="1755" y="1165"/>
                </a:lnTo>
                <a:lnTo>
                  <a:pt x="1755" y="1167"/>
                </a:lnTo>
                <a:lnTo>
                  <a:pt x="1754" y="1167"/>
                </a:lnTo>
                <a:lnTo>
                  <a:pt x="1752" y="1168"/>
                </a:lnTo>
                <a:lnTo>
                  <a:pt x="1751" y="1170"/>
                </a:lnTo>
                <a:lnTo>
                  <a:pt x="1751" y="1171"/>
                </a:lnTo>
                <a:lnTo>
                  <a:pt x="1751" y="1173"/>
                </a:lnTo>
                <a:lnTo>
                  <a:pt x="1749" y="1174"/>
                </a:lnTo>
                <a:lnTo>
                  <a:pt x="1748" y="1174"/>
                </a:lnTo>
                <a:lnTo>
                  <a:pt x="1746" y="1174"/>
                </a:lnTo>
                <a:lnTo>
                  <a:pt x="1745" y="1176"/>
                </a:lnTo>
                <a:lnTo>
                  <a:pt x="1743" y="1176"/>
                </a:lnTo>
                <a:lnTo>
                  <a:pt x="1743" y="1177"/>
                </a:lnTo>
                <a:lnTo>
                  <a:pt x="1742" y="1177"/>
                </a:lnTo>
                <a:lnTo>
                  <a:pt x="1742" y="1179"/>
                </a:lnTo>
                <a:lnTo>
                  <a:pt x="1740" y="1180"/>
                </a:lnTo>
                <a:lnTo>
                  <a:pt x="1739" y="1181"/>
                </a:lnTo>
                <a:lnTo>
                  <a:pt x="1737" y="1183"/>
                </a:lnTo>
                <a:lnTo>
                  <a:pt x="1737" y="1181"/>
                </a:lnTo>
                <a:lnTo>
                  <a:pt x="1736" y="1181"/>
                </a:lnTo>
                <a:lnTo>
                  <a:pt x="1735" y="1181"/>
                </a:lnTo>
                <a:lnTo>
                  <a:pt x="1733" y="1181"/>
                </a:lnTo>
                <a:lnTo>
                  <a:pt x="1732" y="1181"/>
                </a:lnTo>
                <a:lnTo>
                  <a:pt x="1730" y="1181"/>
                </a:lnTo>
                <a:lnTo>
                  <a:pt x="1730" y="1183"/>
                </a:lnTo>
                <a:lnTo>
                  <a:pt x="1729" y="1183"/>
                </a:lnTo>
                <a:lnTo>
                  <a:pt x="1727" y="1184"/>
                </a:lnTo>
                <a:lnTo>
                  <a:pt x="1727" y="1186"/>
                </a:lnTo>
                <a:lnTo>
                  <a:pt x="1726" y="1187"/>
                </a:lnTo>
                <a:lnTo>
                  <a:pt x="1724" y="1189"/>
                </a:lnTo>
                <a:lnTo>
                  <a:pt x="1723" y="1189"/>
                </a:lnTo>
                <a:lnTo>
                  <a:pt x="1723" y="1190"/>
                </a:lnTo>
                <a:lnTo>
                  <a:pt x="1721" y="1190"/>
                </a:lnTo>
                <a:lnTo>
                  <a:pt x="1720" y="1190"/>
                </a:lnTo>
                <a:lnTo>
                  <a:pt x="1718" y="1190"/>
                </a:lnTo>
                <a:lnTo>
                  <a:pt x="1717" y="1190"/>
                </a:lnTo>
                <a:lnTo>
                  <a:pt x="1717" y="1192"/>
                </a:lnTo>
                <a:lnTo>
                  <a:pt x="1716" y="1192"/>
                </a:lnTo>
                <a:lnTo>
                  <a:pt x="1714" y="1193"/>
                </a:lnTo>
                <a:lnTo>
                  <a:pt x="1713" y="1195"/>
                </a:lnTo>
                <a:lnTo>
                  <a:pt x="1710" y="1198"/>
                </a:lnTo>
                <a:lnTo>
                  <a:pt x="1707" y="1202"/>
                </a:lnTo>
                <a:lnTo>
                  <a:pt x="1705" y="1203"/>
                </a:lnTo>
                <a:lnTo>
                  <a:pt x="1702" y="1205"/>
                </a:lnTo>
                <a:lnTo>
                  <a:pt x="1699" y="1206"/>
                </a:lnTo>
                <a:lnTo>
                  <a:pt x="1698" y="1206"/>
                </a:lnTo>
                <a:lnTo>
                  <a:pt x="1697" y="1208"/>
                </a:lnTo>
                <a:lnTo>
                  <a:pt x="1695" y="1209"/>
                </a:lnTo>
                <a:lnTo>
                  <a:pt x="1691" y="1214"/>
                </a:lnTo>
                <a:lnTo>
                  <a:pt x="1688" y="1215"/>
                </a:lnTo>
                <a:lnTo>
                  <a:pt x="1685" y="1218"/>
                </a:lnTo>
                <a:lnTo>
                  <a:pt x="1683" y="1219"/>
                </a:lnTo>
                <a:lnTo>
                  <a:pt x="1682" y="1219"/>
                </a:lnTo>
                <a:lnTo>
                  <a:pt x="1682" y="1221"/>
                </a:lnTo>
                <a:lnTo>
                  <a:pt x="1680" y="1222"/>
                </a:lnTo>
                <a:lnTo>
                  <a:pt x="1679" y="1224"/>
                </a:lnTo>
                <a:lnTo>
                  <a:pt x="1678" y="1224"/>
                </a:lnTo>
                <a:lnTo>
                  <a:pt x="1676" y="1224"/>
                </a:lnTo>
                <a:lnTo>
                  <a:pt x="1675" y="1225"/>
                </a:lnTo>
                <a:lnTo>
                  <a:pt x="1673" y="1225"/>
                </a:lnTo>
                <a:lnTo>
                  <a:pt x="1672" y="1227"/>
                </a:lnTo>
                <a:lnTo>
                  <a:pt x="1672" y="1228"/>
                </a:lnTo>
                <a:lnTo>
                  <a:pt x="1670" y="1228"/>
                </a:lnTo>
                <a:lnTo>
                  <a:pt x="1670" y="1230"/>
                </a:lnTo>
                <a:lnTo>
                  <a:pt x="1669" y="1230"/>
                </a:lnTo>
                <a:lnTo>
                  <a:pt x="1669" y="1231"/>
                </a:lnTo>
                <a:lnTo>
                  <a:pt x="1667" y="1231"/>
                </a:lnTo>
                <a:lnTo>
                  <a:pt x="1666" y="1231"/>
                </a:lnTo>
                <a:lnTo>
                  <a:pt x="1663" y="1234"/>
                </a:lnTo>
                <a:lnTo>
                  <a:pt x="1663" y="1236"/>
                </a:lnTo>
                <a:lnTo>
                  <a:pt x="1661" y="1236"/>
                </a:lnTo>
                <a:lnTo>
                  <a:pt x="1660" y="1237"/>
                </a:lnTo>
                <a:lnTo>
                  <a:pt x="1660" y="1238"/>
                </a:lnTo>
                <a:lnTo>
                  <a:pt x="1659" y="1240"/>
                </a:lnTo>
                <a:lnTo>
                  <a:pt x="1657" y="1240"/>
                </a:lnTo>
                <a:lnTo>
                  <a:pt x="1656" y="1241"/>
                </a:lnTo>
                <a:lnTo>
                  <a:pt x="1654" y="1241"/>
                </a:lnTo>
                <a:lnTo>
                  <a:pt x="1653" y="1243"/>
                </a:lnTo>
                <a:lnTo>
                  <a:pt x="1651" y="1244"/>
                </a:lnTo>
                <a:lnTo>
                  <a:pt x="1650" y="1246"/>
                </a:lnTo>
                <a:lnTo>
                  <a:pt x="1650" y="1247"/>
                </a:lnTo>
                <a:lnTo>
                  <a:pt x="1651" y="1252"/>
                </a:lnTo>
                <a:lnTo>
                  <a:pt x="1651" y="1253"/>
                </a:lnTo>
                <a:lnTo>
                  <a:pt x="1651" y="1255"/>
                </a:lnTo>
                <a:lnTo>
                  <a:pt x="1653" y="1255"/>
                </a:lnTo>
                <a:lnTo>
                  <a:pt x="1653" y="1256"/>
                </a:lnTo>
                <a:lnTo>
                  <a:pt x="1654" y="1257"/>
                </a:lnTo>
                <a:lnTo>
                  <a:pt x="1654" y="1259"/>
                </a:lnTo>
                <a:lnTo>
                  <a:pt x="1656" y="1260"/>
                </a:lnTo>
                <a:lnTo>
                  <a:pt x="1657" y="1262"/>
                </a:lnTo>
                <a:lnTo>
                  <a:pt x="1657" y="1263"/>
                </a:lnTo>
                <a:lnTo>
                  <a:pt x="1660" y="1268"/>
                </a:lnTo>
                <a:lnTo>
                  <a:pt x="1663" y="1272"/>
                </a:lnTo>
                <a:lnTo>
                  <a:pt x="1666" y="1275"/>
                </a:lnTo>
                <a:lnTo>
                  <a:pt x="1666" y="1276"/>
                </a:lnTo>
                <a:lnTo>
                  <a:pt x="1667" y="1278"/>
                </a:lnTo>
                <a:lnTo>
                  <a:pt x="1669" y="1279"/>
                </a:lnTo>
                <a:lnTo>
                  <a:pt x="1670" y="1281"/>
                </a:lnTo>
                <a:lnTo>
                  <a:pt x="1672" y="1282"/>
                </a:lnTo>
                <a:lnTo>
                  <a:pt x="1673" y="1282"/>
                </a:lnTo>
                <a:lnTo>
                  <a:pt x="1675" y="1284"/>
                </a:lnTo>
                <a:lnTo>
                  <a:pt x="1673" y="1284"/>
                </a:lnTo>
                <a:lnTo>
                  <a:pt x="1672" y="1282"/>
                </a:lnTo>
                <a:lnTo>
                  <a:pt x="1667" y="1279"/>
                </a:lnTo>
                <a:lnTo>
                  <a:pt x="1664" y="1276"/>
                </a:lnTo>
                <a:lnTo>
                  <a:pt x="1664" y="1275"/>
                </a:lnTo>
                <a:lnTo>
                  <a:pt x="1664" y="1274"/>
                </a:lnTo>
                <a:lnTo>
                  <a:pt x="1663" y="1274"/>
                </a:lnTo>
                <a:lnTo>
                  <a:pt x="1663" y="1275"/>
                </a:lnTo>
                <a:lnTo>
                  <a:pt x="1663" y="1274"/>
                </a:lnTo>
                <a:lnTo>
                  <a:pt x="1661" y="1274"/>
                </a:lnTo>
                <a:lnTo>
                  <a:pt x="1661" y="1272"/>
                </a:lnTo>
                <a:lnTo>
                  <a:pt x="1663" y="1272"/>
                </a:lnTo>
                <a:lnTo>
                  <a:pt x="1661" y="1269"/>
                </a:lnTo>
                <a:lnTo>
                  <a:pt x="1661" y="1271"/>
                </a:lnTo>
                <a:lnTo>
                  <a:pt x="1660" y="1271"/>
                </a:lnTo>
                <a:lnTo>
                  <a:pt x="1660" y="1269"/>
                </a:lnTo>
                <a:lnTo>
                  <a:pt x="1657" y="1265"/>
                </a:lnTo>
                <a:lnTo>
                  <a:pt x="1657" y="1263"/>
                </a:lnTo>
                <a:lnTo>
                  <a:pt x="1656" y="1262"/>
                </a:lnTo>
                <a:lnTo>
                  <a:pt x="1656" y="1260"/>
                </a:lnTo>
                <a:lnTo>
                  <a:pt x="1654" y="1260"/>
                </a:lnTo>
                <a:lnTo>
                  <a:pt x="1653" y="1260"/>
                </a:lnTo>
                <a:lnTo>
                  <a:pt x="1653" y="1259"/>
                </a:lnTo>
                <a:lnTo>
                  <a:pt x="1653" y="1257"/>
                </a:lnTo>
                <a:lnTo>
                  <a:pt x="1651" y="1256"/>
                </a:lnTo>
                <a:lnTo>
                  <a:pt x="1651" y="1255"/>
                </a:lnTo>
                <a:lnTo>
                  <a:pt x="1651" y="1253"/>
                </a:lnTo>
                <a:lnTo>
                  <a:pt x="1650" y="1253"/>
                </a:lnTo>
                <a:lnTo>
                  <a:pt x="1650" y="1252"/>
                </a:lnTo>
                <a:lnTo>
                  <a:pt x="1650" y="1250"/>
                </a:lnTo>
                <a:lnTo>
                  <a:pt x="1648" y="1249"/>
                </a:lnTo>
                <a:lnTo>
                  <a:pt x="1648" y="1250"/>
                </a:lnTo>
                <a:lnTo>
                  <a:pt x="1645" y="1253"/>
                </a:lnTo>
                <a:lnTo>
                  <a:pt x="1647" y="1255"/>
                </a:lnTo>
                <a:lnTo>
                  <a:pt x="1645" y="1255"/>
                </a:lnTo>
                <a:lnTo>
                  <a:pt x="1647" y="1256"/>
                </a:lnTo>
                <a:lnTo>
                  <a:pt x="1647" y="1257"/>
                </a:lnTo>
                <a:lnTo>
                  <a:pt x="1648" y="1259"/>
                </a:lnTo>
                <a:lnTo>
                  <a:pt x="1648" y="1260"/>
                </a:lnTo>
                <a:lnTo>
                  <a:pt x="1650" y="1262"/>
                </a:lnTo>
                <a:lnTo>
                  <a:pt x="1650" y="1263"/>
                </a:lnTo>
                <a:lnTo>
                  <a:pt x="1648" y="1263"/>
                </a:lnTo>
                <a:lnTo>
                  <a:pt x="1647" y="1263"/>
                </a:lnTo>
                <a:lnTo>
                  <a:pt x="1645" y="1263"/>
                </a:lnTo>
                <a:lnTo>
                  <a:pt x="1644" y="1260"/>
                </a:lnTo>
                <a:lnTo>
                  <a:pt x="1641" y="1257"/>
                </a:lnTo>
                <a:lnTo>
                  <a:pt x="1641" y="1259"/>
                </a:lnTo>
                <a:lnTo>
                  <a:pt x="1641" y="1260"/>
                </a:lnTo>
                <a:lnTo>
                  <a:pt x="1639" y="1260"/>
                </a:lnTo>
                <a:lnTo>
                  <a:pt x="1641" y="1263"/>
                </a:lnTo>
                <a:lnTo>
                  <a:pt x="1639" y="1263"/>
                </a:lnTo>
                <a:lnTo>
                  <a:pt x="1638" y="1265"/>
                </a:lnTo>
                <a:lnTo>
                  <a:pt x="1637" y="1263"/>
                </a:lnTo>
                <a:lnTo>
                  <a:pt x="1635" y="1263"/>
                </a:lnTo>
                <a:lnTo>
                  <a:pt x="1638" y="1266"/>
                </a:lnTo>
                <a:lnTo>
                  <a:pt x="1637" y="1266"/>
                </a:lnTo>
                <a:lnTo>
                  <a:pt x="1635" y="1266"/>
                </a:lnTo>
                <a:lnTo>
                  <a:pt x="1634" y="1266"/>
                </a:lnTo>
                <a:lnTo>
                  <a:pt x="1632" y="1268"/>
                </a:lnTo>
                <a:lnTo>
                  <a:pt x="1634" y="1268"/>
                </a:lnTo>
                <a:lnTo>
                  <a:pt x="1635" y="1268"/>
                </a:lnTo>
                <a:lnTo>
                  <a:pt x="1634" y="1269"/>
                </a:lnTo>
                <a:lnTo>
                  <a:pt x="1632" y="1268"/>
                </a:lnTo>
                <a:lnTo>
                  <a:pt x="1631" y="1268"/>
                </a:lnTo>
                <a:lnTo>
                  <a:pt x="1631" y="1269"/>
                </a:lnTo>
                <a:lnTo>
                  <a:pt x="1629" y="1271"/>
                </a:lnTo>
                <a:lnTo>
                  <a:pt x="1629" y="1274"/>
                </a:lnTo>
                <a:lnTo>
                  <a:pt x="1632" y="1274"/>
                </a:lnTo>
                <a:lnTo>
                  <a:pt x="1634" y="1274"/>
                </a:lnTo>
                <a:lnTo>
                  <a:pt x="1631" y="1275"/>
                </a:lnTo>
                <a:lnTo>
                  <a:pt x="1632" y="1275"/>
                </a:lnTo>
                <a:lnTo>
                  <a:pt x="1632" y="1278"/>
                </a:lnTo>
                <a:lnTo>
                  <a:pt x="1631" y="1276"/>
                </a:lnTo>
                <a:lnTo>
                  <a:pt x="1631" y="1278"/>
                </a:lnTo>
                <a:lnTo>
                  <a:pt x="1628" y="1275"/>
                </a:lnTo>
                <a:lnTo>
                  <a:pt x="1629" y="1278"/>
                </a:lnTo>
                <a:lnTo>
                  <a:pt x="1628" y="1278"/>
                </a:lnTo>
                <a:lnTo>
                  <a:pt x="1628" y="1276"/>
                </a:lnTo>
                <a:lnTo>
                  <a:pt x="1628" y="1278"/>
                </a:lnTo>
                <a:lnTo>
                  <a:pt x="1626" y="1278"/>
                </a:lnTo>
                <a:lnTo>
                  <a:pt x="1625" y="1278"/>
                </a:lnTo>
                <a:lnTo>
                  <a:pt x="1625" y="1276"/>
                </a:lnTo>
                <a:lnTo>
                  <a:pt x="1623" y="1275"/>
                </a:lnTo>
                <a:lnTo>
                  <a:pt x="1623" y="1278"/>
                </a:lnTo>
                <a:lnTo>
                  <a:pt x="1622" y="1276"/>
                </a:lnTo>
                <a:lnTo>
                  <a:pt x="1620" y="1276"/>
                </a:lnTo>
                <a:lnTo>
                  <a:pt x="1620" y="1278"/>
                </a:lnTo>
                <a:lnTo>
                  <a:pt x="1619" y="1278"/>
                </a:lnTo>
                <a:lnTo>
                  <a:pt x="1618" y="1279"/>
                </a:lnTo>
                <a:lnTo>
                  <a:pt x="1616" y="1281"/>
                </a:lnTo>
                <a:lnTo>
                  <a:pt x="1616" y="1282"/>
                </a:lnTo>
                <a:lnTo>
                  <a:pt x="1616" y="1284"/>
                </a:lnTo>
                <a:lnTo>
                  <a:pt x="1615" y="1284"/>
                </a:lnTo>
                <a:lnTo>
                  <a:pt x="1613" y="1285"/>
                </a:lnTo>
                <a:lnTo>
                  <a:pt x="1613" y="1287"/>
                </a:lnTo>
                <a:lnTo>
                  <a:pt x="1613" y="1288"/>
                </a:lnTo>
                <a:lnTo>
                  <a:pt x="1615" y="1291"/>
                </a:lnTo>
                <a:lnTo>
                  <a:pt x="1613" y="1293"/>
                </a:lnTo>
                <a:lnTo>
                  <a:pt x="1615" y="1294"/>
                </a:lnTo>
                <a:lnTo>
                  <a:pt x="1615" y="1297"/>
                </a:lnTo>
                <a:lnTo>
                  <a:pt x="1615" y="1298"/>
                </a:lnTo>
                <a:lnTo>
                  <a:pt x="1616" y="1300"/>
                </a:lnTo>
                <a:lnTo>
                  <a:pt x="1615" y="1300"/>
                </a:lnTo>
                <a:lnTo>
                  <a:pt x="1615" y="1301"/>
                </a:lnTo>
                <a:lnTo>
                  <a:pt x="1613" y="1303"/>
                </a:lnTo>
                <a:lnTo>
                  <a:pt x="1612" y="1304"/>
                </a:lnTo>
                <a:lnTo>
                  <a:pt x="1612" y="1306"/>
                </a:lnTo>
                <a:lnTo>
                  <a:pt x="1613" y="1307"/>
                </a:lnTo>
                <a:lnTo>
                  <a:pt x="1615" y="1306"/>
                </a:lnTo>
                <a:lnTo>
                  <a:pt x="1615" y="1307"/>
                </a:lnTo>
                <a:lnTo>
                  <a:pt x="1615" y="1309"/>
                </a:lnTo>
                <a:lnTo>
                  <a:pt x="1613" y="1310"/>
                </a:lnTo>
                <a:lnTo>
                  <a:pt x="1612" y="1310"/>
                </a:lnTo>
                <a:lnTo>
                  <a:pt x="1610" y="1310"/>
                </a:lnTo>
                <a:lnTo>
                  <a:pt x="1609" y="1310"/>
                </a:lnTo>
                <a:lnTo>
                  <a:pt x="1607" y="1310"/>
                </a:lnTo>
                <a:lnTo>
                  <a:pt x="1607" y="1309"/>
                </a:lnTo>
                <a:lnTo>
                  <a:pt x="1607" y="1310"/>
                </a:lnTo>
                <a:lnTo>
                  <a:pt x="1606" y="1310"/>
                </a:lnTo>
                <a:lnTo>
                  <a:pt x="1604" y="1310"/>
                </a:lnTo>
                <a:lnTo>
                  <a:pt x="1603" y="1312"/>
                </a:lnTo>
                <a:lnTo>
                  <a:pt x="1601" y="1312"/>
                </a:lnTo>
                <a:lnTo>
                  <a:pt x="1601" y="1310"/>
                </a:lnTo>
                <a:lnTo>
                  <a:pt x="1600" y="1310"/>
                </a:lnTo>
                <a:lnTo>
                  <a:pt x="1599" y="1309"/>
                </a:lnTo>
                <a:lnTo>
                  <a:pt x="1597" y="1309"/>
                </a:lnTo>
                <a:lnTo>
                  <a:pt x="1596" y="1309"/>
                </a:lnTo>
                <a:lnTo>
                  <a:pt x="1594" y="1310"/>
                </a:lnTo>
                <a:lnTo>
                  <a:pt x="1593" y="1310"/>
                </a:lnTo>
                <a:lnTo>
                  <a:pt x="1591" y="1309"/>
                </a:lnTo>
                <a:lnTo>
                  <a:pt x="1590" y="1309"/>
                </a:lnTo>
                <a:lnTo>
                  <a:pt x="1590" y="1307"/>
                </a:lnTo>
                <a:lnTo>
                  <a:pt x="1588" y="1307"/>
                </a:lnTo>
                <a:lnTo>
                  <a:pt x="1588" y="1306"/>
                </a:lnTo>
                <a:lnTo>
                  <a:pt x="1588" y="1304"/>
                </a:lnTo>
                <a:lnTo>
                  <a:pt x="1587" y="1304"/>
                </a:lnTo>
                <a:lnTo>
                  <a:pt x="1588" y="1304"/>
                </a:lnTo>
                <a:lnTo>
                  <a:pt x="1588" y="1303"/>
                </a:lnTo>
                <a:lnTo>
                  <a:pt x="1587" y="1303"/>
                </a:lnTo>
                <a:lnTo>
                  <a:pt x="1585" y="1303"/>
                </a:lnTo>
                <a:lnTo>
                  <a:pt x="1585" y="1304"/>
                </a:lnTo>
                <a:lnTo>
                  <a:pt x="1585" y="1306"/>
                </a:lnTo>
                <a:lnTo>
                  <a:pt x="1585" y="1307"/>
                </a:lnTo>
                <a:lnTo>
                  <a:pt x="1585" y="1309"/>
                </a:lnTo>
                <a:lnTo>
                  <a:pt x="1585" y="1310"/>
                </a:lnTo>
                <a:lnTo>
                  <a:pt x="1587" y="1312"/>
                </a:lnTo>
                <a:lnTo>
                  <a:pt x="1587" y="1313"/>
                </a:lnTo>
                <a:lnTo>
                  <a:pt x="1587" y="1316"/>
                </a:lnTo>
                <a:lnTo>
                  <a:pt x="1587" y="1317"/>
                </a:lnTo>
                <a:lnTo>
                  <a:pt x="1587" y="1319"/>
                </a:lnTo>
                <a:lnTo>
                  <a:pt x="1587" y="1322"/>
                </a:lnTo>
                <a:lnTo>
                  <a:pt x="1587" y="1325"/>
                </a:lnTo>
                <a:lnTo>
                  <a:pt x="1587" y="1328"/>
                </a:lnTo>
                <a:lnTo>
                  <a:pt x="1587" y="1329"/>
                </a:lnTo>
                <a:lnTo>
                  <a:pt x="1587" y="1331"/>
                </a:lnTo>
                <a:lnTo>
                  <a:pt x="1587" y="1332"/>
                </a:lnTo>
                <a:lnTo>
                  <a:pt x="1587" y="1334"/>
                </a:lnTo>
                <a:lnTo>
                  <a:pt x="1587" y="1335"/>
                </a:lnTo>
                <a:lnTo>
                  <a:pt x="1587" y="1336"/>
                </a:lnTo>
                <a:lnTo>
                  <a:pt x="1587" y="1338"/>
                </a:lnTo>
                <a:lnTo>
                  <a:pt x="1587" y="1342"/>
                </a:lnTo>
                <a:lnTo>
                  <a:pt x="1587" y="1345"/>
                </a:lnTo>
                <a:lnTo>
                  <a:pt x="1587" y="1347"/>
                </a:lnTo>
                <a:lnTo>
                  <a:pt x="1587" y="1348"/>
                </a:lnTo>
                <a:lnTo>
                  <a:pt x="1587" y="1350"/>
                </a:lnTo>
                <a:lnTo>
                  <a:pt x="1587" y="1351"/>
                </a:lnTo>
                <a:lnTo>
                  <a:pt x="1587" y="1353"/>
                </a:lnTo>
                <a:lnTo>
                  <a:pt x="1587" y="1354"/>
                </a:lnTo>
                <a:lnTo>
                  <a:pt x="1587" y="1355"/>
                </a:lnTo>
                <a:lnTo>
                  <a:pt x="1587" y="1357"/>
                </a:lnTo>
                <a:lnTo>
                  <a:pt x="1587" y="1360"/>
                </a:lnTo>
                <a:lnTo>
                  <a:pt x="1587" y="1363"/>
                </a:lnTo>
                <a:lnTo>
                  <a:pt x="1585" y="1364"/>
                </a:lnTo>
                <a:lnTo>
                  <a:pt x="1585" y="1366"/>
                </a:lnTo>
                <a:lnTo>
                  <a:pt x="1585" y="1367"/>
                </a:lnTo>
                <a:lnTo>
                  <a:pt x="1585" y="1369"/>
                </a:lnTo>
                <a:lnTo>
                  <a:pt x="1585" y="1370"/>
                </a:lnTo>
                <a:lnTo>
                  <a:pt x="1585" y="1372"/>
                </a:lnTo>
                <a:lnTo>
                  <a:pt x="1585" y="1376"/>
                </a:lnTo>
                <a:lnTo>
                  <a:pt x="1585" y="1377"/>
                </a:lnTo>
                <a:lnTo>
                  <a:pt x="1585" y="1379"/>
                </a:lnTo>
                <a:lnTo>
                  <a:pt x="1585" y="1380"/>
                </a:lnTo>
                <a:lnTo>
                  <a:pt x="1585" y="1382"/>
                </a:lnTo>
                <a:lnTo>
                  <a:pt x="1585" y="1385"/>
                </a:lnTo>
                <a:lnTo>
                  <a:pt x="1585" y="1386"/>
                </a:lnTo>
                <a:lnTo>
                  <a:pt x="1585" y="1389"/>
                </a:lnTo>
                <a:lnTo>
                  <a:pt x="1585" y="1391"/>
                </a:lnTo>
                <a:lnTo>
                  <a:pt x="1585" y="1393"/>
                </a:lnTo>
                <a:lnTo>
                  <a:pt x="1585" y="1395"/>
                </a:lnTo>
                <a:lnTo>
                  <a:pt x="1585" y="1405"/>
                </a:lnTo>
                <a:lnTo>
                  <a:pt x="1585" y="1407"/>
                </a:lnTo>
                <a:lnTo>
                  <a:pt x="1585" y="1408"/>
                </a:lnTo>
                <a:lnTo>
                  <a:pt x="1585" y="1412"/>
                </a:lnTo>
                <a:lnTo>
                  <a:pt x="1585" y="1414"/>
                </a:lnTo>
                <a:lnTo>
                  <a:pt x="1585" y="1415"/>
                </a:lnTo>
                <a:lnTo>
                  <a:pt x="1585" y="1417"/>
                </a:lnTo>
                <a:lnTo>
                  <a:pt x="1585" y="1418"/>
                </a:lnTo>
                <a:lnTo>
                  <a:pt x="1585" y="1420"/>
                </a:lnTo>
                <a:lnTo>
                  <a:pt x="1585" y="1426"/>
                </a:lnTo>
                <a:lnTo>
                  <a:pt x="1585" y="1427"/>
                </a:lnTo>
                <a:lnTo>
                  <a:pt x="1585" y="1429"/>
                </a:lnTo>
                <a:lnTo>
                  <a:pt x="1585" y="1431"/>
                </a:lnTo>
                <a:lnTo>
                  <a:pt x="1585" y="1436"/>
                </a:lnTo>
                <a:lnTo>
                  <a:pt x="1585" y="1439"/>
                </a:lnTo>
                <a:lnTo>
                  <a:pt x="1585" y="1440"/>
                </a:lnTo>
                <a:lnTo>
                  <a:pt x="1585" y="1442"/>
                </a:lnTo>
                <a:lnTo>
                  <a:pt x="1585" y="1443"/>
                </a:lnTo>
                <a:lnTo>
                  <a:pt x="1585" y="1445"/>
                </a:lnTo>
                <a:lnTo>
                  <a:pt x="1585" y="1446"/>
                </a:lnTo>
                <a:lnTo>
                  <a:pt x="1585" y="1449"/>
                </a:lnTo>
                <a:lnTo>
                  <a:pt x="1585" y="1452"/>
                </a:lnTo>
                <a:lnTo>
                  <a:pt x="1585" y="1455"/>
                </a:lnTo>
                <a:lnTo>
                  <a:pt x="1585" y="1456"/>
                </a:lnTo>
                <a:lnTo>
                  <a:pt x="1585" y="1459"/>
                </a:lnTo>
                <a:lnTo>
                  <a:pt x="1585" y="1462"/>
                </a:lnTo>
                <a:lnTo>
                  <a:pt x="1585" y="1464"/>
                </a:lnTo>
                <a:lnTo>
                  <a:pt x="1585" y="1465"/>
                </a:lnTo>
                <a:lnTo>
                  <a:pt x="1585" y="1467"/>
                </a:lnTo>
                <a:lnTo>
                  <a:pt x="1585" y="1468"/>
                </a:lnTo>
                <a:lnTo>
                  <a:pt x="1585" y="1471"/>
                </a:lnTo>
                <a:lnTo>
                  <a:pt x="1585" y="1472"/>
                </a:lnTo>
                <a:lnTo>
                  <a:pt x="1585" y="1474"/>
                </a:lnTo>
                <a:lnTo>
                  <a:pt x="1585" y="1475"/>
                </a:lnTo>
                <a:lnTo>
                  <a:pt x="1585" y="1477"/>
                </a:lnTo>
                <a:lnTo>
                  <a:pt x="1585" y="1478"/>
                </a:lnTo>
                <a:lnTo>
                  <a:pt x="1585" y="1480"/>
                </a:lnTo>
                <a:lnTo>
                  <a:pt x="1585" y="1481"/>
                </a:lnTo>
                <a:lnTo>
                  <a:pt x="1585" y="1484"/>
                </a:lnTo>
                <a:lnTo>
                  <a:pt x="1585" y="1487"/>
                </a:lnTo>
                <a:lnTo>
                  <a:pt x="1585" y="1488"/>
                </a:lnTo>
                <a:lnTo>
                  <a:pt x="1585" y="1491"/>
                </a:lnTo>
                <a:lnTo>
                  <a:pt x="1585" y="1496"/>
                </a:lnTo>
                <a:lnTo>
                  <a:pt x="1585" y="1497"/>
                </a:lnTo>
                <a:lnTo>
                  <a:pt x="1585" y="1499"/>
                </a:lnTo>
                <a:lnTo>
                  <a:pt x="1585" y="1502"/>
                </a:lnTo>
                <a:lnTo>
                  <a:pt x="1585" y="1503"/>
                </a:lnTo>
                <a:lnTo>
                  <a:pt x="1585" y="1505"/>
                </a:lnTo>
                <a:lnTo>
                  <a:pt x="1585" y="1506"/>
                </a:lnTo>
                <a:lnTo>
                  <a:pt x="1585" y="1509"/>
                </a:lnTo>
                <a:lnTo>
                  <a:pt x="1585" y="1510"/>
                </a:lnTo>
                <a:lnTo>
                  <a:pt x="1585" y="1513"/>
                </a:lnTo>
                <a:lnTo>
                  <a:pt x="1585" y="1518"/>
                </a:lnTo>
                <a:lnTo>
                  <a:pt x="1585" y="1522"/>
                </a:lnTo>
                <a:lnTo>
                  <a:pt x="1585" y="1526"/>
                </a:lnTo>
                <a:lnTo>
                  <a:pt x="1585" y="1529"/>
                </a:lnTo>
                <a:lnTo>
                  <a:pt x="1585" y="1532"/>
                </a:lnTo>
                <a:lnTo>
                  <a:pt x="1585" y="1535"/>
                </a:lnTo>
                <a:lnTo>
                  <a:pt x="1585" y="1540"/>
                </a:lnTo>
                <a:lnTo>
                  <a:pt x="1585" y="1546"/>
                </a:lnTo>
                <a:lnTo>
                  <a:pt x="1585" y="1547"/>
                </a:lnTo>
                <a:lnTo>
                  <a:pt x="1585" y="1554"/>
                </a:lnTo>
                <a:lnTo>
                  <a:pt x="1585" y="1556"/>
                </a:lnTo>
                <a:lnTo>
                  <a:pt x="1585" y="1560"/>
                </a:lnTo>
                <a:lnTo>
                  <a:pt x="1585" y="1562"/>
                </a:lnTo>
                <a:lnTo>
                  <a:pt x="1585" y="1566"/>
                </a:lnTo>
                <a:lnTo>
                  <a:pt x="1585" y="1570"/>
                </a:lnTo>
                <a:lnTo>
                  <a:pt x="1585" y="1573"/>
                </a:lnTo>
                <a:lnTo>
                  <a:pt x="1585" y="1576"/>
                </a:lnTo>
                <a:lnTo>
                  <a:pt x="1585" y="1578"/>
                </a:lnTo>
                <a:lnTo>
                  <a:pt x="1584" y="1579"/>
                </a:lnTo>
                <a:lnTo>
                  <a:pt x="1582" y="1579"/>
                </a:lnTo>
                <a:lnTo>
                  <a:pt x="1581" y="1579"/>
                </a:lnTo>
                <a:lnTo>
                  <a:pt x="1580" y="1579"/>
                </a:lnTo>
                <a:lnTo>
                  <a:pt x="1580" y="1581"/>
                </a:lnTo>
                <a:lnTo>
                  <a:pt x="1578" y="1581"/>
                </a:lnTo>
                <a:lnTo>
                  <a:pt x="1577" y="1581"/>
                </a:lnTo>
                <a:lnTo>
                  <a:pt x="1575" y="1582"/>
                </a:lnTo>
                <a:lnTo>
                  <a:pt x="1574" y="1582"/>
                </a:lnTo>
                <a:lnTo>
                  <a:pt x="1574" y="1584"/>
                </a:lnTo>
                <a:lnTo>
                  <a:pt x="1572" y="1584"/>
                </a:lnTo>
                <a:lnTo>
                  <a:pt x="1572" y="1585"/>
                </a:lnTo>
                <a:lnTo>
                  <a:pt x="1572" y="1586"/>
                </a:lnTo>
                <a:lnTo>
                  <a:pt x="1572" y="1588"/>
                </a:lnTo>
                <a:lnTo>
                  <a:pt x="1571" y="1588"/>
                </a:lnTo>
                <a:lnTo>
                  <a:pt x="1571" y="1589"/>
                </a:lnTo>
                <a:lnTo>
                  <a:pt x="1571" y="1591"/>
                </a:lnTo>
                <a:lnTo>
                  <a:pt x="1569" y="1592"/>
                </a:lnTo>
                <a:lnTo>
                  <a:pt x="1569" y="1594"/>
                </a:lnTo>
                <a:lnTo>
                  <a:pt x="1569" y="1595"/>
                </a:lnTo>
                <a:lnTo>
                  <a:pt x="1569" y="1597"/>
                </a:lnTo>
                <a:lnTo>
                  <a:pt x="1569" y="1598"/>
                </a:lnTo>
                <a:lnTo>
                  <a:pt x="1569" y="1600"/>
                </a:lnTo>
                <a:lnTo>
                  <a:pt x="1569" y="1601"/>
                </a:lnTo>
                <a:lnTo>
                  <a:pt x="1568" y="1601"/>
                </a:lnTo>
                <a:lnTo>
                  <a:pt x="1568" y="1603"/>
                </a:lnTo>
                <a:lnTo>
                  <a:pt x="1568" y="1604"/>
                </a:lnTo>
                <a:lnTo>
                  <a:pt x="1568" y="1605"/>
                </a:lnTo>
                <a:lnTo>
                  <a:pt x="1566" y="1605"/>
                </a:lnTo>
                <a:lnTo>
                  <a:pt x="1565" y="1605"/>
                </a:lnTo>
                <a:lnTo>
                  <a:pt x="1563" y="1605"/>
                </a:lnTo>
                <a:lnTo>
                  <a:pt x="1563" y="1607"/>
                </a:lnTo>
                <a:lnTo>
                  <a:pt x="1562" y="1605"/>
                </a:lnTo>
                <a:lnTo>
                  <a:pt x="1561" y="1605"/>
                </a:lnTo>
                <a:lnTo>
                  <a:pt x="1559" y="1605"/>
                </a:lnTo>
                <a:lnTo>
                  <a:pt x="1558" y="1604"/>
                </a:lnTo>
                <a:lnTo>
                  <a:pt x="1556" y="1604"/>
                </a:lnTo>
                <a:lnTo>
                  <a:pt x="1555" y="1604"/>
                </a:lnTo>
                <a:lnTo>
                  <a:pt x="1553" y="1604"/>
                </a:lnTo>
                <a:lnTo>
                  <a:pt x="1553" y="1603"/>
                </a:lnTo>
                <a:lnTo>
                  <a:pt x="1552" y="1603"/>
                </a:lnTo>
                <a:lnTo>
                  <a:pt x="1552" y="1601"/>
                </a:lnTo>
                <a:lnTo>
                  <a:pt x="1550" y="1601"/>
                </a:lnTo>
                <a:lnTo>
                  <a:pt x="1549" y="1601"/>
                </a:lnTo>
                <a:lnTo>
                  <a:pt x="1549" y="1600"/>
                </a:lnTo>
                <a:lnTo>
                  <a:pt x="1547" y="1600"/>
                </a:lnTo>
                <a:lnTo>
                  <a:pt x="1546" y="1600"/>
                </a:lnTo>
                <a:lnTo>
                  <a:pt x="1544" y="1600"/>
                </a:lnTo>
                <a:lnTo>
                  <a:pt x="1543" y="1601"/>
                </a:lnTo>
                <a:lnTo>
                  <a:pt x="1542" y="1601"/>
                </a:lnTo>
                <a:lnTo>
                  <a:pt x="1540" y="1603"/>
                </a:lnTo>
                <a:lnTo>
                  <a:pt x="1539" y="1604"/>
                </a:lnTo>
                <a:lnTo>
                  <a:pt x="1539" y="1605"/>
                </a:lnTo>
                <a:lnTo>
                  <a:pt x="1537" y="1605"/>
                </a:lnTo>
                <a:lnTo>
                  <a:pt x="1537" y="1607"/>
                </a:lnTo>
                <a:lnTo>
                  <a:pt x="1537" y="1608"/>
                </a:lnTo>
                <a:lnTo>
                  <a:pt x="1537" y="1610"/>
                </a:lnTo>
                <a:lnTo>
                  <a:pt x="1536" y="1610"/>
                </a:lnTo>
                <a:lnTo>
                  <a:pt x="1536" y="1611"/>
                </a:lnTo>
                <a:lnTo>
                  <a:pt x="1534" y="1613"/>
                </a:lnTo>
                <a:lnTo>
                  <a:pt x="1534" y="1614"/>
                </a:lnTo>
                <a:lnTo>
                  <a:pt x="1534" y="1616"/>
                </a:lnTo>
                <a:lnTo>
                  <a:pt x="1533" y="1617"/>
                </a:lnTo>
                <a:lnTo>
                  <a:pt x="1531" y="1619"/>
                </a:lnTo>
                <a:lnTo>
                  <a:pt x="1531" y="1620"/>
                </a:lnTo>
                <a:lnTo>
                  <a:pt x="1531" y="1622"/>
                </a:lnTo>
                <a:lnTo>
                  <a:pt x="1531" y="1623"/>
                </a:lnTo>
                <a:lnTo>
                  <a:pt x="1530" y="1624"/>
                </a:lnTo>
                <a:lnTo>
                  <a:pt x="1528" y="1624"/>
                </a:lnTo>
                <a:lnTo>
                  <a:pt x="1527" y="1624"/>
                </a:lnTo>
                <a:lnTo>
                  <a:pt x="1525" y="1624"/>
                </a:lnTo>
                <a:lnTo>
                  <a:pt x="1524" y="1623"/>
                </a:lnTo>
                <a:lnTo>
                  <a:pt x="1522" y="1623"/>
                </a:lnTo>
                <a:lnTo>
                  <a:pt x="1520" y="1622"/>
                </a:lnTo>
                <a:lnTo>
                  <a:pt x="1518" y="1622"/>
                </a:lnTo>
                <a:lnTo>
                  <a:pt x="1517" y="1620"/>
                </a:lnTo>
                <a:lnTo>
                  <a:pt x="1515" y="1620"/>
                </a:lnTo>
                <a:lnTo>
                  <a:pt x="1514" y="1620"/>
                </a:lnTo>
                <a:lnTo>
                  <a:pt x="1512" y="1620"/>
                </a:lnTo>
                <a:lnTo>
                  <a:pt x="1511" y="1620"/>
                </a:lnTo>
                <a:lnTo>
                  <a:pt x="1509" y="1620"/>
                </a:lnTo>
                <a:lnTo>
                  <a:pt x="1509" y="1622"/>
                </a:lnTo>
                <a:lnTo>
                  <a:pt x="1508" y="1623"/>
                </a:lnTo>
                <a:lnTo>
                  <a:pt x="1506" y="1623"/>
                </a:lnTo>
                <a:lnTo>
                  <a:pt x="1506" y="1624"/>
                </a:lnTo>
                <a:lnTo>
                  <a:pt x="1505" y="1626"/>
                </a:lnTo>
                <a:lnTo>
                  <a:pt x="1503" y="1626"/>
                </a:lnTo>
                <a:lnTo>
                  <a:pt x="1503" y="1627"/>
                </a:lnTo>
                <a:lnTo>
                  <a:pt x="1503" y="1629"/>
                </a:lnTo>
                <a:lnTo>
                  <a:pt x="1503" y="1630"/>
                </a:lnTo>
                <a:lnTo>
                  <a:pt x="1503" y="1632"/>
                </a:lnTo>
                <a:lnTo>
                  <a:pt x="1503" y="1633"/>
                </a:lnTo>
                <a:lnTo>
                  <a:pt x="1503" y="1635"/>
                </a:lnTo>
                <a:lnTo>
                  <a:pt x="1502" y="1635"/>
                </a:lnTo>
                <a:lnTo>
                  <a:pt x="1501" y="1635"/>
                </a:lnTo>
                <a:lnTo>
                  <a:pt x="1499" y="1635"/>
                </a:lnTo>
                <a:lnTo>
                  <a:pt x="1498" y="1636"/>
                </a:lnTo>
                <a:lnTo>
                  <a:pt x="1496" y="1636"/>
                </a:lnTo>
                <a:lnTo>
                  <a:pt x="1495" y="1636"/>
                </a:lnTo>
                <a:lnTo>
                  <a:pt x="1493" y="1638"/>
                </a:lnTo>
                <a:lnTo>
                  <a:pt x="1492" y="1638"/>
                </a:lnTo>
                <a:lnTo>
                  <a:pt x="1492" y="1639"/>
                </a:lnTo>
                <a:lnTo>
                  <a:pt x="1490" y="1639"/>
                </a:lnTo>
                <a:lnTo>
                  <a:pt x="1489" y="1639"/>
                </a:lnTo>
                <a:lnTo>
                  <a:pt x="1487" y="1639"/>
                </a:lnTo>
                <a:lnTo>
                  <a:pt x="1486" y="1639"/>
                </a:lnTo>
                <a:lnTo>
                  <a:pt x="1486" y="1641"/>
                </a:lnTo>
                <a:lnTo>
                  <a:pt x="1484" y="1641"/>
                </a:lnTo>
                <a:lnTo>
                  <a:pt x="1484" y="1642"/>
                </a:lnTo>
                <a:lnTo>
                  <a:pt x="1483" y="1642"/>
                </a:lnTo>
                <a:lnTo>
                  <a:pt x="1482" y="1642"/>
                </a:lnTo>
                <a:lnTo>
                  <a:pt x="1480" y="1642"/>
                </a:lnTo>
                <a:lnTo>
                  <a:pt x="1479" y="1643"/>
                </a:lnTo>
                <a:lnTo>
                  <a:pt x="1477" y="1643"/>
                </a:lnTo>
                <a:lnTo>
                  <a:pt x="1476" y="1642"/>
                </a:lnTo>
                <a:lnTo>
                  <a:pt x="1474" y="1642"/>
                </a:lnTo>
                <a:lnTo>
                  <a:pt x="1474" y="1643"/>
                </a:lnTo>
                <a:lnTo>
                  <a:pt x="1474" y="1645"/>
                </a:lnTo>
                <a:lnTo>
                  <a:pt x="1474" y="1646"/>
                </a:lnTo>
                <a:lnTo>
                  <a:pt x="1476" y="1646"/>
                </a:lnTo>
                <a:lnTo>
                  <a:pt x="1474" y="1646"/>
                </a:lnTo>
                <a:lnTo>
                  <a:pt x="1474" y="1648"/>
                </a:lnTo>
                <a:lnTo>
                  <a:pt x="1473" y="1646"/>
                </a:lnTo>
                <a:lnTo>
                  <a:pt x="1473" y="1648"/>
                </a:lnTo>
                <a:lnTo>
                  <a:pt x="1471" y="1648"/>
                </a:lnTo>
                <a:lnTo>
                  <a:pt x="1471" y="1646"/>
                </a:lnTo>
                <a:lnTo>
                  <a:pt x="1470" y="1646"/>
                </a:lnTo>
                <a:lnTo>
                  <a:pt x="1470" y="1648"/>
                </a:lnTo>
                <a:lnTo>
                  <a:pt x="1468" y="1648"/>
                </a:lnTo>
                <a:lnTo>
                  <a:pt x="1467" y="1649"/>
                </a:lnTo>
                <a:lnTo>
                  <a:pt x="1465" y="1651"/>
                </a:lnTo>
                <a:lnTo>
                  <a:pt x="1464" y="1651"/>
                </a:lnTo>
                <a:lnTo>
                  <a:pt x="1464" y="1652"/>
                </a:lnTo>
                <a:lnTo>
                  <a:pt x="1463" y="1652"/>
                </a:lnTo>
                <a:lnTo>
                  <a:pt x="1463" y="1654"/>
                </a:lnTo>
                <a:lnTo>
                  <a:pt x="1463" y="1655"/>
                </a:lnTo>
                <a:lnTo>
                  <a:pt x="1461" y="1657"/>
                </a:lnTo>
                <a:lnTo>
                  <a:pt x="1460" y="1657"/>
                </a:lnTo>
                <a:lnTo>
                  <a:pt x="1458" y="1658"/>
                </a:lnTo>
                <a:lnTo>
                  <a:pt x="1457" y="1658"/>
                </a:lnTo>
                <a:lnTo>
                  <a:pt x="1457" y="1660"/>
                </a:lnTo>
                <a:lnTo>
                  <a:pt x="1455" y="1660"/>
                </a:lnTo>
                <a:lnTo>
                  <a:pt x="1454" y="1660"/>
                </a:lnTo>
                <a:lnTo>
                  <a:pt x="1454" y="1661"/>
                </a:lnTo>
                <a:lnTo>
                  <a:pt x="1452" y="1661"/>
                </a:lnTo>
                <a:lnTo>
                  <a:pt x="1452" y="1662"/>
                </a:lnTo>
                <a:lnTo>
                  <a:pt x="1451" y="1662"/>
                </a:lnTo>
                <a:lnTo>
                  <a:pt x="1451" y="1664"/>
                </a:lnTo>
                <a:lnTo>
                  <a:pt x="1449" y="1664"/>
                </a:lnTo>
                <a:lnTo>
                  <a:pt x="1449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8"/>
                </a:lnTo>
                <a:lnTo>
                  <a:pt x="1446" y="1668"/>
                </a:lnTo>
                <a:lnTo>
                  <a:pt x="1446" y="1670"/>
                </a:lnTo>
                <a:lnTo>
                  <a:pt x="1446" y="1671"/>
                </a:lnTo>
                <a:lnTo>
                  <a:pt x="1445" y="1671"/>
                </a:lnTo>
                <a:lnTo>
                  <a:pt x="1445" y="1673"/>
                </a:lnTo>
                <a:lnTo>
                  <a:pt x="1444" y="1674"/>
                </a:lnTo>
                <a:lnTo>
                  <a:pt x="1444" y="1676"/>
                </a:lnTo>
                <a:lnTo>
                  <a:pt x="1444" y="1677"/>
                </a:lnTo>
                <a:lnTo>
                  <a:pt x="1444" y="1679"/>
                </a:lnTo>
                <a:lnTo>
                  <a:pt x="1444" y="1680"/>
                </a:lnTo>
                <a:lnTo>
                  <a:pt x="1444" y="1681"/>
                </a:lnTo>
                <a:lnTo>
                  <a:pt x="1442" y="1681"/>
                </a:lnTo>
                <a:lnTo>
                  <a:pt x="1442" y="1683"/>
                </a:lnTo>
                <a:lnTo>
                  <a:pt x="1442" y="1684"/>
                </a:lnTo>
                <a:lnTo>
                  <a:pt x="1441" y="1684"/>
                </a:lnTo>
                <a:lnTo>
                  <a:pt x="1441" y="1686"/>
                </a:lnTo>
                <a:lnTo>
                  <a:pt x="1439" y="1686"/>
                </a:lnTo>
                <a:lnTo>
                  <a:pt x="1438" y="1687"/>
                </a:lnTo>
                <a:lnTo>
                  <a:pt x="1436" y="1689"/>
                </a:lnTo>
                <a:lnTo>
                  <a:pt x="1435" y="1689"/>
                </a:lnTo>
                <a:lnTo>
                  <a:pt x="1435" y="1690"/>
                </a:lnTo>
                <a:lnTo>
                  <a:pt x="1435" y="1692"/>
                </a:lnTo>
                <a:lnTo>
                  <a:pt x="1435" y="1693"/>
                </a:lnTo>
                <a:lnTo>
                  <a:pt x="1435" y="1695"/>
                </a:lnTo>
                <a:lnTo>
                  <a:pt x="1435" y="1696"/>
                </a:lnTo>
                <a:lnTo>
                  <a:pt x="1436" y="1696"/>
                </a:lnTo>
                <a:lnTo>
                  <a:pt x="1436" y="1698"/>
                </a:lnTo>
                <a:lnTo>
                  <a:pt x="1436" y="1699"/>
                </a:lnTo>
                <a:lnTo>
                  <a:pt x="1436" y="1700"/>
                </a:lnTo>
                <a:lnTo>
                  <a:pt x="1436" y="1702"/>
                </a:lnTo>
                <a:lnTo>
                  <a:pt x="1435" y="1703"/>
                </a:lnTo>
                <a:lnTo>
                  <a:pt x="1435" y="1705"/>
                </a:lnTo>
                <a:lnTo>
                  <a:pt x="1433" y="1705"/>
                </a:lnTo>
                <a:lnTo>
                  <a:pt x="1432" y="1706"/>
                </a:lnTo>
                <a:lnTo>
                  <a:pt x="1432" y="1708"/>
                </a:lnTo>
                <a:lnTo>
                  <a:pt x="1430" y="1709"/>
                </a:lnTo>
                <a:lnTo>
                  <a:pt x="1430" y="1711"/>
                </a:lnTo>
                <a:lnTo>
                  <a:pt x="1430" y="1712"/>
                </a:lnTo>
                <a:lnTo>
                  <a:pt x="1429" y="1714"/>
                </a:lnTo>
                <a:lnTo>
                  <a:pt x="1429" y="1717"/>
                </a:lnTo>
                <a:lnTo>
                  <a:pt x="1429" y="1718"/>
                </a:lnTo>
                <a:lnTo>
                  <a:pt x="1429" y="1719"/>
                </a:lnTo>
                <a:lnTo>
                  <a:pt x="1429" y="1721"/>
                </a:lnTo>
                <a:lnTo>
                  <a:pt x="1427" y="1721"/>
                </a:lnTo>
                <a:lnTo>
                  <a:pt x="1427" y="1722"/>
                </a:lnTo>
                <a:lnTo>
                  <a:pt x="1426" y="1722"/>
                </a:lnTo>
                <a:lnTo>
                  <a:pt x="1426" y="1724"/>
                </a:lnTo>
                <a:lnTo>
                  <a:pt x="1423" y="1725"/>
                </a:lnTo>
                <a:lnTo>
                  <a:pt x="1423" y="1727"/>
                </a:lnTo>
                <a:lnTo>
                  <a:pt x="1422" y="1727"/>
                </a:lnTo>
                <a:lnTo>
                  <a:pt x="1422" y="1728"/>
                </a:lnTo>
                <a:lnTo>
                  <a:pt x="1420" y="1730"/>
                </a:lnTo>
                <a:lnTo>
                  <a:pt x="1419" y="1731"/>
                </a:lnTo>
                <a:lnTo>
                  <a:pt x="1417" y="1731"/>
                </a:lnTo>
                <a:lnTo>
                  <a:pt x="1417" y="1733"/>
                </a:lnTo>
                <a:lnTo>
                  <a:pt x="1416" y="1733"/>
                </a:lnTo>
                <a:lnTo>
                  <a:pt x="1414" y="1734"/>
                </a:lnTo>
                <a:lnTo>
                  <a:pt x="1414" y="1736"/>
                </a:lnTo>
                <a:lnTo>
                  <a:pt x="1413" y="1736"/>
                </a:lnTo>
                <a:lnTo>
                  <a:pt x="1411" y="1736"/>
                </a:lnTo>
                <a:lnTo>
                  <a:pt x="1410" y="1736"/>
                </a:lnTo>
                <a:lnTo>
                  <a:pt x="1410" y="1737"/>
                </a:lnTo>
                <a:lnTo>
                  <a:pt x="1408" y="1737"/>
                </a:lnTo>
                <a:lnTo>
                  <a:pt x="1407" y="1737"/>
                </a:lnTo>
                <a:lnTo>
                  <a:pt x="1407" y="1738"/>
                </a:lnTo>
                <a:lnTo>
                  <a:pt x="1407" y="1740"/>
                </a:lnTo>
                <a:lnTo>
                  <a:pt x="1405" y="1740"/>
                </a:lnTo>
                <a:lnTo>
                  <a:pt x="1404" y="1740"/>
                </a:lnTo>
                <a:lnTo>
                  <a:pt x="1403" y="1740"/>
                </a:lnTo>
                <a:lnTo>
                  <a:pt x="1403" y="1741"/>
                </a:lnTo>
                <a:lnTo>
                  <a:pt x="1401" y="1741"/>
                </a:lnTo>
                <a:lnTo>
                  <a:pt x="1401" y="1743"/>
                </a:lnTo>
                <a:lnTo>
                  <a:pt x="1401" y="1744"/>
                </a:lnTo>
                <a:lnTo>
                  <a:pt x="1401" y="1746"/>
                </a:lnTo>
                <a:lnTo>
                  <a:pt x="1401" y="1747"/>
                </a:lnTo>
                <a:lnTo>
                  <a:pt x="1401" y="1749"/>
                </a:lnTo>
                <a:lnTo>
                  <a:pt x="1400" y="1749"/>
                </a:lnTo>
                <a:lnTo>
                  <a:pt x="1400" y="1750"/>
                </a:lnTo>
                <a:lnTo>
                  <a:pt x="1401" y="1752"/>
                </a:lnTo>
                <a:lnTo>
                  <a:pt x="1400" y="1753"/>
                </a:lnTo>
                <a:lnTo>
                  <a:pt x="1400" y="1755"/>
                </a:lnTo>
                <a:lnTo>
                  <a:pt x="1400" y="1756"/>
                </a:lnTo>
                <a:lnTo>
                  <a:pt x="1398" y="1757"/>
                </a:lnTo>
                <a:lnTo>
                  <a:pt x="1398" y="1759"/>
                </a:lnTo>
                <a:lnTo>
                  <a:pt x="1398" y="1760"/>
                </a:lnTo>
                <a:lnTo>
                  <a:pt x="1398" y="1762"/>
                </a:lnTo>
                <a:lnTo>
                  <a:pt x="1398" y="1763"/>
                </a:lnTo>
                <a:lnTo>
                  <a:pt x="1398" y="1765"/>
                </a:lnTo>
                <a:lnTo>
                  <a:pt x="1398" y="1766"/>
                </a:lnTo>
                <a:lnTo>
                  <a:pt x="1398" y="1768"/>
                </a:lnTo>
                <a:lnTo>
                  <a:pt x="1397" y="1768"/>
                </a:lnTo>
                <a:lnTo>
                  <a:pt x="1397" y="1769"/>
                </a:lnTo>
                <a:lnTo>
                  <a:pt x="1397" y="1771"/>
                </a:lnTo>
                <a:lnTo>
                  <a:pt x="1397" y="1772"/>
                </a:lnTo>
                <a:lnTo>
                  <a:pt x="1397" y="1774"/>
                </a:lnTo>
                <a:lnTo>
                  <a:pt x="1395" y="1774"/>
                </a:lnTo>
                <a:lnTo>
                  <a:pt x="1395" y="1775"/>
                </a:lnTo>
                <a:lnTo>
                  <a:pt x="1395" y="1777"/>
                </a:lnTo>
                <a:lnTo>
                  <a:pt x="1395" y="1778"/>
                </a:lnTo>
                <a:lnTo>
                  <a:pt x="1395" y="1779"/>
                </a:lnTo>
                <a:lnTo>
                  <a:pt x="1395" y="1781"/>
                </a:lnTo>
                <a:lnTo>
                  <a:pt x="1395" y="1782"/>
                </a:lnTo>
                <a:lnTo>
                  <a:pt x="1395" y="1784"/>
                </a:lnTo>
                <a:lnTo>
                  <a:pt x="1395" y="1785"/>
                </a:lnTo>
                <a:lnTo>
                  <a:pt x="1395" y="1787"/>
                </a:lnTo>
                <a:lnTo>
                  <a:pt x="1395" y="1788"/>
                </a:lnTo>
                <a:lnTo>
                  <a:pt x="1397" y="1788"/>
                </a:lnTo>
                <a:lnTo>
                  <a:pt x="1397" y="1790"/>
                </a:lnTo>
                <a:lnTo>
                  <a:pt x="1397" y="1791"/>
                </a:lnTo>
                <a:lnTo>
                  <a:pt x="1397" y="1794"/>
                </a:lnTo>
                <a:lnTo>
                  <a:pt x="1395" y="1796"/>
                </a:lnTo>
                <a:lnTo>
                  <a:pt x="1395" y="1797"/>
                </a:lnTo>
                <a:lnTo>
                  <a:pt x="1395" y="1798"/>
                </a:lnTo>
                <a:lnTo>
                  <a:pt x="1397" y="1800"/>
                </a:lnTo>
                <a:lnTo>
                  <a:pt x="1397" y="1801"/>
                </a:lnTo>
                <a:lnTo>
                  <a:pt x="1397" y="1804"/>
                </a:lnTo>
                <a:lnTo>
                  <a:pt x="1397" y="1806"/>
                </a:lnTo>
                <a:lnTo>
                  <a:pt x="1397" y="1807"/>
                </a:lnTo>
                <a:lnTo>
                  <a:pt x="1397" y="1809"/>
                </a:lnTo>
                <a:lnTo>
                  <a:pt x="1398" y="1809"/>
                </a:lnTo>
                <a:lnTo>
                  <a:pt x="1400" y="1810"/>
                </a:lnTo>
                <a:lnTo>
                  <a:pt x="1401" y="1812"/>
                </a:lnTo>
                <a:lnTo>
                  <a:pt x="1403" y="1812"/>
                </a:lnTo>
                <a:lnTo>
                  <a:pt x="1404" y="1812"/>
                </a:lnTo>
                <a:lnTo>
                  <a:pt x="1405" y="1812"/>
                </a:lnTo>
                <a:lnTo>
                  <a:pt x="1407" y="1812"/>
                </a:lnTo>
                <a:lnTo>
                  <a:pt x="1408" y="1812"/>
                </a:lnTo>
                <a:lnTo>
                  <a:pt x="1410" y="1812"/>
                </a:lnTo>
                <a:lnTo>
                  <a:pt x="1413" y="1813"/>
                </a:lnTo>
                <a:lnTo>
                  <a:pt x="1414" y="1813"/>
                </a:lnTo>
                <a:lnTo>
                  <a:pt x="1416" y="1815"/>
                </a:lnTo>
                <a:lnTo>
                  <a:pt x="1417" y="1815"/>
                </a:lnTo>
                <a:lnTo>
                  <a:pt x="1419" y="1815"/>
                </a:lnTo>
                <a:lnTo>
                  <a:pt x="1422" y="1813"/>
                </a:lnTo>
                <a:lnTo>
                  <a:pt x="1423" y="1813"/>
                </a:lnTo>
                <a:lnTo>
                  <a:pt x="1425" y="1812"/>
                </a:lnTo>
                <a:lnTo>
                  <a:pt x="1426" y="1812"/>
                </a:lnTo>
                <a:lnTo>
                  <a:pt x="1427" y="1812"/>
                </a:lnTo>
                <a:lnTo>
                  <a:pt x="1427" y="1810"/>
                </a:lnTo>
                <a:lnTo>
                  <a:pt x="1429" y="1810"/>
                </a:lnTo>
                <a:lnTo>
                  <a:pt x="1430" y="1810"/>
                </a:lnTo>
                <a:lnTo>
                  <a:pt x="1432" y="1810"/>
                </a:lnTo>
                <a:lnTo>
                  <a:pt x="1432" y="1812"/>
                </a:lnTo>
                <a:lnTo>
                  <a:pt x="1433" y="1812"/>
                </a:lnTo>
                <a:lnTo>
                  <a:pt x="1435" y="1813"/>
                </a:lnTo>
                <a:lnTo>
                  <a:pt x="1436" y="1815"/>
                </a:lnTo>
                <a:lnTo>
                  <a:pt x="1438" y="1816"/>
                </a:lnTo>
                <a:lnTo>
                  <a:pt x="1439" y="1816"/>
                </a:lnTo>
                <a:lnTo>
                  <a:pt x="1439" y="1817"/>
                </a:lnTo>
                <a:lnTo>
                  <a:pt x="1441" y="1817"/>
                </a:lnTo>
                <a:lnTo>
                  <a:pt x="1442" y="1819"/>
                </a:lnTo>
                <a:lnTo>
                  <a:pt x="1444" y="1820"/>
                </a:lnTo>
                <a:lnTo>
                  <a:pt x="1445" y="1822"/>
                </a:lnTo>
                <a:lnTo>
                  <a:pt x="1446" y="1822"/>
                </a:lnTo>
                <a:lnTo>
                  <a:pt x="1446" y="1823"/>
                </a:lnTo>
                <a:lnTo>
                  <a:pt x="1448" y="1825"/>
                </a:lnTo>
                <a:lnTo>
                  <a:pt x="1448" y="1826"/>
                </a:lnTo>
                <a:lnTo>
                  <a:pt x="1446" y="1826"/>
                </a:lnTo>
                <a:lnTo>
                  <a:pt x="1446" y="1828"/>
                </a:lnTo>
                <a:lnTo>
                  <a:pt x="1446" y="1829"/>
                </a:lnTo>
                <a:lnTo>
                  <a:pt x="1446" y="1831"/>
                </a:lnTo>
                <a:lnTo>
                  <a:pt x="1446" y="1832"/>
                </a:lnTo>
                <a:lnTo>
                  <a:pt x="1446" y="1834"/>
                </a:lnTo>
                <a:lnTo>
                  <a:pt x="1446" y="1835"/>
                </a:lnTo>
                <a:lnTo>
                  <a:pt x="1446" y="1836"/>
                </a:lnTo>
                <a:lnTo>
                  <a:pt x="1448" y="1836"/>
                </a:lnTo>
                <a:lnTo>
                  <a:pt x="1449" y="1838"/>
                </a:lnTo>
                <a:lnTo>
                  <a:pt x="1451" y="1839"/>
                </a:lnTo>
                <a:lnTo>
                  <a:pt x="1451" y="1841"/>
                </a:lnTo>
                <a:lnTo>
                  <a:pt x="1452" y="1841"/>
                </a:lnTo>
                <a:lnTo>
                  <a:pt x="1452" y="1842"/>
                </a:lnTo>
                <a:lnTo>
                  <a:pt x="1454" y="1842"/>
                </a:lnTo>
                <a:lnTo>
                  <a:pt x="1454" y="1844"/>
                </a:lnTo>
                <a:lnTo>
                  <a:pt x="1454" y="1845"/>
                </a:lnTo>
                <a:lnTo>
                  <a:pt x="1455" y="1845"/>
                </a:lnTo>
                <a:lnTo>
                  <a:pt x="1455" y="1847"/>
                </a:lnTo>
                <a:lnTo>
                  <a:pt x="1457" y="1848"/>
                </a:lnTo>
                <a:lnTo>
                  <a:pt x="1457" y="1850"/>
                </a:lnTo>
                <a:lnTo>
                  <a:pt x="1457" y="1851"/>
                </a:lnTo>
                <a:lnTo>
                  <a:pt x="1458" y="1851"/>
                </a:lnTo>
                <a:lnTo>
                  <a:pt x="1458" y="1853"/>
                </a:lnTo>
                <a:lnTo>
                  <a:pt x="1458" y="1854"/>
                </a:lnTo>
                <a:lnTo>
                  <a:pt x="1460" y="1854"/>
                </a:lnTo>
                <a:lnTo>
                  <a:pt x="1460" y="1855"/>
                </a:lnTo>
                <a:lnTo>
                  <a:pt x="1461" y="1855"/>
                </a:lnTo>
                <a:lnTo>
                  <a:pt x="1461" y="1857"/>
                </a:lnTo>
                <a:lnTo>
                  <a:pt x="1461" y="1858"/>
                </a:lnTo>
                <a:lnTo>
                  <a:pt x="1463" y="1858"/>
                </a:lnTo>
                <a:lnTo>
                  <a:pt x="1464" y="1860"/>
                </a:lnTo>
                <a:lnTo>
                  <a:pt x="1465" y="1860"/>
                </a:lnTo>
                <a:lnTo>
                  <a:pt x="1467" y="1860"/>
                </a:lnTo>
                <a:lnTo>
                  <a:pt x="1467" y="1861"/>
                </a:lnTo>
                <a:lnTo>
                  <a:pt x="1468" y="1861"/>
                </a:lnTo>
                <a:lnTo>
                  <a:pt x="1470" y="1861"/>
                </a:lnTo>
                <a:lnTo>
                  <a:pt x="1470" y="1863"/>
                </a:lnTo>
                <a:lnTo>
                  <a:pt x="1471" y="1863"/>
                </a:lnTo>
                <a:lnTo>
                  <a:pt x="1471" y="1864"/>
                </a:lnTo>
                <a:lnTo>
                  <a:pt x="1471" y="1866"/>
                </a:lnTo>
                <a:lnTo>
                  <a:pt x="1471" y="1867"/>
                </a:lnTo>
                <a:lnTo>
                  <a:pt x="1473" y="1867"/>
                </a:lnTo>
                <a:lnTo>
                  <a:pt x="1473" y="1869"/>
                </a:lnTo>
                <a:lnTo>
                  <a:pt x="1473" y="1870"/>
                </a:lnTo>
                <a:lnTo>
                  <a:pt x="1473" y="1872"/>
                </a:lnTo>
                <a:lnTo>
                  <a:pt x="1471" y="1873"/>
                </a:lnTo>
                <a:lnTo>
                  <a:pt x="1471" y="1874"/>
                </a:lnTo>
                <a:lnTo>
                  <a:pt x="1471" y="1876"/>
                </a:lnTo>
                <a:lnTo>
                  <a:pt x="1471" y="1877"/>
                </a:lnTo>
                <a:lnTo>
                  <a:pt x="1471" y="1879"/>
                </a:lnTo>
                <a:lnTo>
                  <a:pt x="1471" y="1880"/>
                </a:lnTo>
                <a:lnTo>
                  <a:pt x="1473" y="1880"/>
                </a:lnTo>
                <a:lnTo>
                  <a:pt x="1473" y="1882"/>
                </a:lnTo>
                <a:lnTo>
                  <a:pt x="1471" y="1882"/>
                </a:lnTo>
                <a:lnTo>
                  <a:pt x="1471" y="1883"/>
                </a:lnTo>
                <a:lnTo>
                  <a:pt x="1471" y="1885"/>
                </a:lnTo>
                <a:lnTo>
                  <a:pt x="1471" y="1886"/>
                </a:lnTo>
                <a:lnTo>
                  <a:pt x="1471" y="1888"/>
                </a:lnTo>
                <a:lnTo>
                  <a:pt x="1471" y="1889"/>
                </a:lnTo>
                <a:lnTo>
                  <a:pt x="1470" y="1889"/>
                </a:lnTo>
                <a:lnTo>
                  <a:pt x="1468" y="1889"/>
                </a:lnTo>
                <a:lnTo>
                  <a:pt x="1468" y="1891"/>
                </a:lnTo>
                <a:lnTo>
                  <a:pt x="1467" y="1891"/>
                </a:lnTo>
                <a:lnTo>
                  <a:pt x="1465" y="1892"/>
                </a:lnTo>
                <a:lnTo>
                  <a:pt x="1464" y="1893"/>
                </a:lnTo>
                <a:lnTo>
                  <a:pt x="1464" y="1895"/>
                </a:lnTo>
                <a:lnTo>
                  <a:pt x="1463" y="1896"/>
                </a:lnTo>
                <a:lnTo>
                  <a:pt x="1463" y="1898"/>
                </a:lnTo>
                <a:lnTo>
                  <a:pt x="1463" y="1899"/>
                </a:lnTo>
                <a:lnTo>
                  <a:pt x="1461" y="1901"/>
                </a:lnTo>
                <a:lnTo>
                  <a:pt x="1460" y="1901"/>
                </a:lnTo>
                <a:lnTo>
                  <a:pt x="1460" y="1902"/>
                </a:lnTo>
                <a:lnTo>
                  <a:pt x="1458" y="1902"/>
                </a:lnTo>
                <a:lnTo>
                  <a:pt x="1458" y="1904"/>
                </a:lnTo>
                <a:lnTo>
                  <a:pt x="1457" y="1904"/>
                </a:lnTo>
                <a:lnTo>
                  <a:pt x="1455" y="1905"/>
                </a:lnTo>
                <a:lnTo>
                  <a:pt x="1454" y="1907"/>
                </a:lnTo>
                <a:lnTo>
                  <a:pt x="1454" y="1908"/>
                </a:lnTo>
                <a:lnTo>
                  <a:pt x="1454" y="1910"/>
                </a:lnTo>
                <a:lnTo>
                  <a:pt x="1455" y="1911"/>
                </a:lnTo>
                <a:lnTo>
                  <a:pt x="1455" y="1912"/>
                </a:lnTo>
                <a:lnTo>
                  <a:pt x="1455" y="1914"/>
                </a:lnTo>
                <a:lnTo>
                  <a:pt x="1455" y="1915"/>
                </a:lnTo>
                <a:lnTo>
                  <a:pt x="1455" y="1917"/>
                </a:lnTo>
                <a:lnTo>
                  <a:pt x="1455" y="1918"/>
                </a:lnTo>
                <a:lnTo>
                  <a:pt x="1454" y="1920"/>
                </a:lnTo>
                <a:lnTo>
                  <a:pt x="1454" y="1921"/>
                </a:lnTo>
                <a:lnTo>
                  <a:pt x="1452" y="1923"/>
                </a:lnTo>
                <a:lnTo>
                  <a:pt x="1452" y="1924"/>
                </a:lnTo>
                <a:lnTo>
                  <a:pt x="1451" y="1924"/>
                </a:lnTo>
                <a:lnTo>
                  <a:pt x="1449" y="1926"/>
                </a:lnTo>
                <a:lnTo>
                  <a:pt x="1449" y="1927"/>
                </a:lnTo>
                <a:lnTo>
                  <a:pt x="1448" y="1927"/>
                </a:lnTo>
                <a:lnTo>
                  <a:pt x="1448" y="1929"/>
                </a:lnTo>
                <a:lnTo>
                  <a:pt x="1446" y="1929"/>
                </a:lnTo>
                <a:lnTo>
                  <a:pt x="1446" y="1930"/>
                </a:lnTo>
                <a:lnTo>
                  <a:pt x="1445" y="1931"/>
                </a:lnTo>
                <a:lnTo>
                  <a:pt x="1444" y="1933"/>
                </a:lnTo>
                <a:lnTo>
                  <a:pt x="1442" y="1933"/>
                </a:lnTo>
                <a:lnTo>
                  <a:pt x="1442" y="1934"/>
                </a:lnTo>
                <a:lnTo>
                  <a:pt x="1441" y="1934"/>
                </a:lnTo>
                <a:lnTo>
                  <a:pt x="1441" y="1936"/>
                </a:lnTo>
                <a:lnTo>
                  <a:pt x="1439" y="1936"/>
                </a:lnTo>
                <a:lnTo>
                  <a:pt x="1438" y="1937"/>
                </a:lnTo>
                <a:lnTo>
                  <a:pt x="1436" y="1937"/>
                </a:lnTo>
                <a:lnTo>
                  <a:pt x="1436" y="1939"/>
                </a:lnTo>
                <a:lnTo>
                  <a:pt x="1435" y="1939"/>
                </a:lnTo>
                <a:lnTo>
                  <a:pt x="1435" y="1940"/>
                </a:lnTo>
                <a:lnTo>
                  <a:pt x="1436" y="1942"/>
                </a:lnTo>
                <a:lnTo>
                  <a:pt x="1436" y="1943"/>
                </a:lnTo>
                <a:lnTo>
                  <a:pt x="1436" y="1945"/>
                </a:lnTo>
                <a:lnTo>
                  <a:pt x="1438" y="1945"/>
                </a:lnTo>
                <a:lnTo>
                  <a:pt x="1438" y="1946"/>
                </a:lnTo>
                <a:lnTo>
                  <a:pt x="1439" y="1948"/>
                </a:lnTo>
                <a:lnTo>
                  <a:pt x="1439" y="1949"/>
                </a:lnTo>
                <a:lnTo>
                  <a:pt x="1439" y="1950"/>
                </a:lnTo>
                <a:lnTo>
                  <a:pt x="1438" y="1952"/>
                </a:lnTo>
                <a:lnTo>
                  <a:pt x="1438" y="1953"/>
                </a:lnTo>
                <a:lnTo>
                  <a:pt x="1436" y="1953"/>
                </a:lnTo>
                <a:lnTo>
                  <a:pt x="1436" y="1955"/>
                </a:lnTo>
                <a:lnTo>
                  <a:pt x="1436" y="1956"/>
                </a:lnTo>
                <a:lnTo>
                  <a:pt x="1436" y="1958"/>
                </a:lnTo>
                <a:lnTo>
                  <a:pt x="1436" y="1961"/>
                </a:lnTo>
                <a:lnTo>
                  <a:pt x="1436" y="1962"/>
                </a:lnTo>
                <a:lnTo>
                  <a:pt x="1436" y="1964"/>
                </a:lnTo>
                <a:lnTo>
                  <a:pt x="1436" y="1965"/>
                </a:lnTo>
                <a:lnTo>
                  <a:pt x="1438" y="1965"/>
                </a:lnTo>
                <a:lnTo>
                  <a:pt x="1438" y="1967"/>
                </a:lnTo>
                <a:lnTo>
                  <a:pt x="1438" y="1968"/>
                </a:lnTo>
                <a:lnTo>
                  <a:pt x="1439" y="1969"/>
                </a:lnTo>
                <a:lnTo>
                  <a:pt x="1439" y="1971"/>
                </a:lnTo>
                <a:lnTo>
                  <a:pt x="1438" y="1972"/>
                </a:lnTo>
                <a:lnTo>
                  <a:pt x="1438" y="1974"/>
                </a:lnTo>
                <a:lnTo>
                  <a:pt x="1436" y="1974"/>
                </a:lnTo>
                <a:lnTo>
                  <a:pt x="1436" y="1975"/>
                </a:lnTo>
                <a:lnTo>
                  <a:pt x="1435" y="1975"/>
                </a:lnTo>
                <a:lnTo>
                  <a:pt x="1435" y="1977"/>
                </a:lnTo>
                <a:lnTo>
                  <a:pt x="1435" y="1978"/>
                </a:lnTo>
                <a:lnTo>
                  <a:pt x="1435" y="1980"/>
                </a:lnTo>
                <a:lnTo>
                  <a:pt x="1433" y="1980"/>
                </a:lnTo>
                <a:lnTo>
                  <a:pt x="1433" y="1981"/>
                </a:lnTo>
                <a:lnTo>
                  <a:pt x="1433" y="1983"/>
                </a:lnTo>
                <a:lnTo>
                  <a:pt x="1433" y="1986"/>
                </a:lnTo>
                <a:lnTo>
                  <a:pt x="1435" y="1987"/>
                </a:lnTo>
                <a:lnTo>
                  <a:pt x="1436" y="1988"/>
                </a:lnTo>
                <a:lnTo>
                  <a:pt x="1438" y="1988"/>
                </a:lnTo>
                <a:lnTo>
                  <a:pt x="1438" y="1990"/>
                </a:lnTo>
                <a:lnTo>
                  <a:pt x="1439" y="1990"/>
                </a:lnTo>
                <a:lnTo>
                  <a:pt x="1439" y="1991"/>
                </a:lnTo>
                <a:lnTo>
                  <a:pt x="1438" y="1991"/>
                </a:lnTo>
                <a:lnTo>
                  <a:pt x="1438" y="1993"/>
                </a:lnTo>
                <a:lnTo>
                  <a:pt x="1438" y="1994"/>
                </a:lnTo>
                <a:lnTo>
                  <a:pt x="1438" y="1996"/>
                </a:lnTo>
                <a:lnTo>
                  <a:pt x="1436" y="1997"/>
                </a:lnTo>
                <a:lnTo>
                  <a:pt x="1436" y="1999"/>
                </a:lnTo>
                <a:lnTo>
                  <a:pt x="1438" y="2000"/>
                </a:lnTo>
                <a:lnTo>
                  <a:pt x="1438" y="2002"/>
                </a:lnTo>
                <a:lnTo>
                  <a:pt x="1438" y="2003"/>
                </a:lnTo>
                <a:lnTo>
                  <a:pt x="1439" y="2003"/>
                </a:lnTo>
                <a:lnTo>
                  <a:pt x="1439" y="2005"/>
                </a:lnTo>
                <a:lnTo>
                  <a:pt x="1439" y="2006"/>
                </a:lnTo>
                <a:lnTo>
                  <a:pt x="1439" y="2008"/>
                </a:lnTo>
                <a:lnTo>
                  <a:pt x="1439" y="2009"/>
                </a:lnTo>
                <a:lnTo>
                  <a:pt x="1441" y="2009"/>
                </a:lnTo>
                <a:lnTo>
                  <a:pt x="1441" y="2010"/>
                </a:lnTo>
                <a:lnTo>
                  <a:pt x="1441" y="2012"/>
                </a:lnTo>
                <a:lnTo>
                  <a:pt x="1441" y="2013"/>
                </a:lnTo>
                <a:lnTo>
                  <a:pt x="1441" y="2015"/>
                </a:lnTo>
                <a:lnTo>
                  <a:pt x="1442" y="2015"/>
                </a:lnTo>
                <a:lnTo>
                  <a:pt x="1442" y="2016"/>
                </a:lnTo>
                <a:lnTo>
                  <a:pt x="1442" y="2018"/>
                </a:lnTo>
                <a:lnTo>
                  <a:pt x="1442" y="2019"/>
                </a:lnTo>
                <a:lnTo>
                  <a:pt x="1441" y="2019"/>
                </a:lnTo>
                <a:lnTo>
                  <a:pt x="1441" y="2021"/>
                </a:lnTo>
                <a:lnTo>
                  <a:pt x="1439" y="2021"/>
                </a:lnTo>
                <a:lnTo>
                  <a:pt x="1439" y="2022"/>
                </a:lnTo>
                <a:lnTo>
                  <a:pt x="1438" y="2022"/>
                </a:lnTo>
                <a:lnTo>
                  <a:pt x="1438" y="2024"/>
                </a:lnTo>
                <a:lnTo>
                  <a:pt x="1436" y="2024"/>
                </a:lnTo>
                <a:lnTo>
                  <a:pt x="1436" y="2025"/>
                </a:lnTo>
                <a:lnTo>
                  <a:pt x="1435" y="2025"/>
                </a:lnTo>
                <a:lnTo>
                  <a:pt x="1435" y="2027"/>
                </a:lnTo>
                <a:lnTo>
                  <a:pt x="1433" y="2027"/>
                </a:lnTo>
                <a:lnTo>
                  <a:pt x="1433" y="2028"/>
                </a:lnTo>
                <a:lnTo>
                  <a:pt x="1432" y="2028"/>
                </a:lnTo>
                <a:lnTo>
                  <a:pt x="1432" y="2029"/>
                </a:lnTo>
                <a:lnTo>
                  <a:pt x="1430" y="2029"/>
                </a:lnTo>
                <a:lnTo>
                  <a:pt x="1429" y="2031"/>
                </a:lnTo>
                <a:lnTo>
                  <a:pt x="1427" y="2031"/>
                </a:lnTo>
                <a:lnTo>
                  <a:pt x="1427" y="2032"/>
                </a:lnTo>
                <a:lnTo>
                  <a:pt x="1426" y="2032"/>
                </a:lnTo>
                <a:lnTo>
                  <a:pt x="1426" y="2034"/>
                </a:lnTo>
                <a:lnTo>
                  <a:pt x="1425" y="2034"/>
                </a:lnTo>
                <a:lnTo>
                  <a:pt x="1425" y="2035"/>
                </a:lnTo>
                <a:lnTo>
                  <a:pt x="1425" y="2037"/>
                </a:lnTo>
                <a:lnTo>
                  <a:pt x="1423" y="2037"/>
                </a:lnTo>
                <a:lnTo>
                  <a:pt x="1423" y="2038"/>
                </a:lnTo>
                <a:lnTo>
                  <a:pt x="1423" y="2040"/>
                </a:lnTo>
                <a:lnTo>
                  <a:pt x="1422" y="2040"/>
                </a:lnTo>
                <a:lnTo>
                  <a:pt x="1422" y="2041"/>
                </a:lnTo>
                <a:lnTo>
                  <a:pt x="1422" y="2043"/>
                </a:lnTo>
                <a:lnTo>
                  <a:pt x="1423" y="2043"/>
                </a:lnTo>
                <a:lnTo>
                  <a:pt x="1423" y="2044"/>
                </a:lnTo>
                <a:lnTo>
                  <a:pt x="1423" y="2046"/>
                </a:lnTo>
                <a:lnTo>
                  <a:pt x="1425" y="2047"/>
                </a:lnTo>
                <a:lnTo>
                  <a:pt x="1426" y="2048"/>
                </a:lnTo>
                <a:lnTo>
                  <a:pt x="1426" y="2050"/>
                </a:lnTo>
                <a:lnTo>
                  <a:pt x="1427" y="2050"/>
                </a:lnTo>
                <a:lnTo>
                  <a:pt x="1429" y="2050"/>
                </a:lnTo>
                <a:lnTo>
                  <a:pt x="1429" y="2051"/>
                </a:lnTo>
                <a:lnTo>
                  <a:pt x="1430" y="2051"/>
                </a:lnTo>
                <a:lnTo>
                  <a:pt x="1430" y="2053"/>
                </a:lnTo>
                <a:lnTo>
                  <a:pt x="1432" y="2053"/>
                </a:lnTo>
                <a:lnTo>
                  <a:pt x="1432" y="2054"/>
                </a:lnTo>
                <a:lnTo>
                  <a:pt x="1433" y="2054"/>
                </a:lnTo>
                <a:lnTo>
                  <a:pt x="1433" y="2056"/>
                </a:lnTo>
                <a:lnTo>
                  <a:pt x="1435" y="2056"/>
                </a:lnTo>
                <a:lnTo>
                  <a:pt x="1435" y="2057"/>
                </a:lnTo>
                <a:lnTo>
                  <a:pt x="1435" y="2059"/>
                </a:lnTo>
                <a:lnTo>
                  <a:pt x="1435" y="2060"/>
                </a:lnTo>
                <a:lnTo>
                  <a:pt x="1435" y="2062"/>
                </a:lnTo>
                <a:lnTo>
                  <a:pt x="1435" y="2063"/>
                </a:lnTo>
                <a:lnTo>
                  <a:pt x="1433" y="2065"/>
                </a:lnTo>
                <a:lnTo>
                  <a:pt x="1433" y="2066"/>
                </a:lnTo>
                <a:lnTo>
                  <a:pt x="1433" y="2067"/>
                </a:lnTo>
                <a:lnTo>
                  <a:pt x="1433" y="2069"/>
                </a:lnTo>
                <a:lnTo>
                  <a:pt x="1432" y="2069"/>
                </a:lnTo>
                <a:lnTo>
                  <a:pt x="1432" y="2070"/>
                </a:lnTo>
                <a:lnTo>
                  <a:pt x="1433" y="2072"/>
                </a:lnTo>
                <a:lnTo>
                  <a:pt x="1433" y="2073"/>
                </a:lnTo>
                <a:lnTo>
                  <a:pt x="1433" y="2075"/>
                </a:lnTo>
                <a:lnTo>
                  <a:pt x="1433" y="2076"/>
                </a:lnTo>
                <a:lnTo>
                  <a:pt x="1433" y="2078"/>
                </a:lnTo>
                <a:lnTo>
                  <a:pt x="1433" y="2079"/>
                </a:lnTo>
                <a:lnTo>
                  <a:pt x="1433" y="2081"/>
                </a:lnTo>
                <a:lnTo>
                  <a:pt x="1433" y="2082"/>
                </a:lnTo>
                <a:lnTo>
                  <a:pt x="1433" y="2084"/>
                </a:lnTo>
                <a:lnTo>
                  <a:pt x="1435" y="2085"/>
                </a:lnTo>
                <a:lnTo>
                  <a:pt x="1436" y="2085"/>
                </a:lnTo>
                <a:lnTo>
                  <a:pt x="1436" y="2086"/>
                </a:lnTo>
                <a:lnTo>
                  <a:pt x="1436" y="2088"/>
                </a:lnTo>
                <a:lnTo>
                  <a:pt x="1438" y="2089"/>
                </a:lnTo>
                <a:lnTo>
                  <a:pt x="1438" y="2091"/>
                </a:lnTo>
                <a:lnTo>
                  <a:pt x="1438" y="2092"/>
                </a:lnTo>
                <a:lnTo>
                  <a:pt x="1439" y="2092"/>
                </a:lnTo>
                <a:lnTo>
                  <a:pt x="1439" y="2094"/>
                </a:lnTo>
                <a:lnTo>
                  <a:pt x="1439" y="2095"/>
                </a:lnTo>
                <a:lnTo>
                  <a:pt x="1439" y="2097"/>
                </a:lnTo>
                <a:lnTo>
                  <a:pt x="1439" y="2098"/>
                </a:lnTo>
                <a:lnTo>
                  <a:pt x="1439" y="2101"/>
                </a:lnTo>
                <a:lnTo>
                  <a:pt x="1438" y="2103"/>
                </a:lnTo>
                <a:lnTo>
                  <a:pt x="1438" y="2107"/>
                </a:lnTo>
                <a:lnTo>
                  <a:pt x="1436" y="2110"/>
                </a:lnTo>
                <a:lnTo>
                  <a:pt x="1436" y="2111"/>
                </a:lnTo>
                <a:lnTo>
                  <a:pt x="1435" y="2113"/>
                </a:lnTo>
                <a:lnTo>
                  <a:pt x="1433" y="2113"/>
                </a:lnTo>
                <a:lnTo>
                  <a:pt x="1432" y="2114"/>
                </a:lnTo>
                <a:lnTo>
                  <a:pt x="1432" y="2116"/>
                </a:lnTo>
                <a:lnTo>
                  <a:pt x="1432" y="2117"/>
                </a:lnTo>
                <a:lnTo>
                  <a:pt x="1432" y="2119"/>
                </a:lnTo>
                <a:lnTo>
                  <a:pt x="1432" y="2120"/>
                </a:lnTo>
                <a:lnTo>
                  <a:pt x="1432" y="2122"/>
                </a:lnTo>
                <a:lnTo>
                  <a:pt x="1433" y="2123"/>
                </a:lnTo>
                <a:lnTo>
                  <a:pt x="1433" y="2124"/>
                </a:lnTo>
                <a:lnTo>
                  <a:pt x="1435" y="2124"/>
                </a:lnTo>
                <a:lnTo>
                  <a:pt x="1435" y="2126"/>
                </a:lnTo>
                <a:lnTo>
                  <a:pt x="1435" y="2127"/>
                </a:lnTo>
                <a:lnTo>
                  <a:pt x="1435" y="2129"/>
                </a:lnTo>
                <a:lnTo>
                  <a:pt x="1433" y="2130"/>
                </a:lnTo>
                <a:lnTo>
                  <a:pt x="1433" y="2132"/>
                </a:lnTo>
                <a:lnTo>
                  <a:pt x="1433" y="2133"/>
                </a:lnTo>
                <a:lnTo>
                  <a:pt x="1433" y="2135"/>
                </a:lnTo>
                <a:lnTo>
                  <a:pt x="1433" y="2136"/>
                </a:lnTo>
                <a:lnTo>
                  <a:pt x="1433" y="2138"/>
                </a:lnTo>
                <a:lnTo>
                  <a:pt x="1433" y="2139"/>
                </a:lnTo>
                <a:lnTo>
                  <a:pt x="1435" y="2141"/>
                </a:lnTo>
                <a:lnTo>
                  <a:pt x="1435" y="2142"/>
                </a:lnTo>
                <a:lnTo>
                  <a:pt x="1435" y="2143"/>
                </a:lnTo>
                <a:lnTo>
                  <a:pt x="1433" y="2145"/>
                </a:lnTo>
                <a:lnTo>
                  <a:pt x="1432" y="2148"/>
                </a:lnTo>
                <a:lnTo>
                  <a:pt x="1432" y="2149"/>
                </a:lnTo>
                <a:lnTo>
                  <a:pt x="1432" y="2151"/>
                </a:lnTo>
                <a:lnTo>
                  <a:pt x="1432" y="2152"/>
                </a:lnTo>
                <a:lnTo>
                  <a:pt x="1430" y="2152"/>
                </a:lnTo>
                <a:lnTo>
                  <a:pt x="1430" y="2154"/>
                </a:lnTo>
                <a:lnTo>
                  <a:pt x="1429" y="2154"/>
                </a:lnTo>
                <a:lnTo>
                  <a:pt x="1429" y="2155"/>
                </a:lnTo>
                <a:lnTo>
                  <a:pt x="1429" y="2157"/>
                </a:lnTo>
                <a:lnTo>
                  <a:pt x="1429" y="2158"/>
                </a:lnTo>
                <a:lnTo>
                  <a:pt x="1429" y="2161"/>
                </a:lnTo>
                <a:lnTo>
                  <a:pt x="1429" y="2162"/>
                </a:lnTo>
                <a:lnTo>
                  <a:pt x="1427" y="2162"/>
                </a:lnTo>
                <a:lnTo>
                  <a:pt x="1427" y="2164"/>
                </a:lnTo>
                <a:lnTo>
                  <a:pt x="1427" y="2165"/>
                </a:lnTo>
                <a:lnTo>
                  <a:pt x="1426" y="2165"/>
                </a:lnTo>
                <a:lnTo>
                  <a:pt x="1426" y="2167"/>
                </a:lnTo>
                <a:lnTo>
                  <a:pt x="1425" y="2167"/>
                </a:lnTo>
                <a:lnTo>
                  <a:pt x="1425" y="2168"/>
                </a:lnTo>
                <a:lnTo>
                  <a:pt x="1423" y="2170"/>
                </a:lnTo>
                <a:lnTo>
                  <a:pt x="1423" y="2171"/>
                </a:lnTo>
                <a:lnTo>
                  <a:pt x="1422" y="2173"/>
                </a:lnTo>
                <a:lnTo>
                  <a:pt x="1422" y="2174"/>
                </a:lnTo>
                <a:lnTo>
                  <a:pt x="1422" y="2176"/>
                </a:lnTo>
                <a:lnTo>
                  <a:pt x="1422" y="2177"/>
                </a:lnTo>
                <a:lnTo>
                  <a:pt x="1420" y="2177"/>
                </a:lnTo>
                <a:lnTo>
                  <a:pt x="1420" y="2179"/>
                </a:lnTo>
                <a:lnTo>
                  <a:pt x="1420" y="2180"/>
                </a:lnTo>
                <a:lnTo>
                  <a:pt x="1420" y="2181"/>
                </a:lnTo>
                <a:lnTo>
                  <a:pt x="1422" y="2181"/>
                </a:lnTo>
                <a:lnTo>
                  <a:pt x="1422" y="2183"/>
                </a:lnTo>
                <a:lnTo>
                  <a:pt x="1422" y="2184"/>
                </a:lnTo>
                <a:lnTo>
                  <a:pt x="1423" y="2184"/>
                </a:lnTo>
                <a:lnTo>
                  <a:pt x="1423" y="2186"/>
                </a:lnTo>
                <a:lnTo>
                  <a:pt x="1425" y="2186"/>
                </a:lnTo>
                <a:lnTo>
                  <a:pt x="1426" y="2187"/>
                </a:lnTo>
                <a:lnTo>
                  <a:pt x="1429" y="2189"/>
                </a:lnTo>
                <a:lnTo>
                  <a:pt x="1430" y="2190"/>
                </a:lnTo>
                <a:lnTo>
                  <a:pt x="1432" y="2190"/>
                </a:lnTo>
                <a:lnTo>
                  <a:pt x="1433" y="2192"/>
                </a:lnTo>
                <a:lnTo>
                  <a:pt x="1436" y="2193"/>
                </a:lnTo>
                <a:lnTo>
                  <a:pt x="1438" y="2195"/>
                </a:lnTo>
                <a:lnTo>
                  <a:pt x="1439" y="2195"/>
                </a:lnTo>
                <a:lnTo>
                  <a:pt x="1441" y="2196"/>
                </a:lnTo>
                <a:lnTo>
                  <a:pt x="1442" y="2198"/>
                </a:lnTo>
                <a:lnTo>
                  <a:pt x="1444" y="2198"/>
                </a:lnTo>
                <a:lnTo>
                  <a:pt x="1445" y="2199"/>
                </a:lnTo>
                <a:lnTo>
                  <a:pt x="1446" y="2199"/>
                </a:lnTo>
                <a:lnTo>
                  <a:pt x="1446" y="2200"/>
                </a:lnTo>
                <a:lnTo>
                  <a:pt x="1449" y="2202"/>
                </a:lnTo>
                <a:lnTo>
                  <a:pt x="1449" y="2203"/>
                </a:lnTo>
                <a:lnTo>
                  <a:pt x="1451" y="2205"/>
                </a:lnTo>
                <a:lnTo>
                  <a:pt x="1452" y="2205"/>
                </a:lnTo>
                <a:lnTo>
                  <a:pt x="1452" y="2206"/>
                </a:lnTo>
                <a:lnTo>
                  <a:pt x="1454" y="2206"/>
                </a:lnTo>
                <a:lnTo>
                  <a:pt x="1455" y="2208"/>
                </a:lnTo>
                <a:lnTo>
                  <a:pt x="1455" y="2209"/>
                </a:lnTo>
                <a:lnTo>
                  <a:pt x="1457" y="2209"/>
                </a:lnTo>
                <a:lnTo>
                  <a:pt x="1457" y="2211"/>
                </a:lnTo>
                <a:lnTo>
                  <a:pt x="1458" y="2212"/>
                </a:lnTo>
                <a:lnTo>
                  <a:pt x="1460" y="2214"/>
                </a:lnTo>
                <a:lnTo>
                  <a:pt x="1461" y="2214"/>
                </a:lnTo>
                <a:lnTo>
                  <a:pt x="1463" y="2215"/>
                </a:lnTo>
                <a:lnTo>
                  <a:pt x="1463" y="2218"/>
                </a:lnTo>
                <a:lnTo>
                  <a:pt x="1464" y="2220"/>
                </a:lnTo>
                <a:lnTo>
                  <a:pt x="1465" y="2221"/>
                </a:lnTo>
                <a:lnTo>
                  <a:pt x="1467" y="2221"/>
                </a:lnTo>
                <a:lnTo>
                  <a:pt x="1468" y="2222"/>
                </a:lnTo>
                <a:lnTo>
                  <a:pt x="1470" y="2224"/>
                </a:lnTo>
                <a:lnTo>
                  <a:pt x="1473" y="2225"/>
                </a:lnTo>
                <a:lnTo>
                  <a:pt x="1473" y="2227"/>
                </a:lnTo>
                <a:lnTo>
                  <a:pt x="1474" y="2227"/>
                </a:lnTo>
                <a:lnTo>
                  <a:pt x="1477" y="2228"/>
                </a:lnTo>
                <a:lnTo>
                  <a:pt x="1479" y="2230"/>
                </a:lnTo>
                <a:lnTo>
                  <a:pt x="1479" y="2231"/>
                </a:lnTo>
                <a:lnTo>
                  <a:pt x="1480" y="2233"/>
                </a:lnTo>
                <a:lnTo>
                  <a:pt x="1480" y="2234"/>
                </a:lnTo>
                <a:lnTo>
                  <a:pt x="1482" y="2234"/>
                </a:lnTo>
                <a:lnTo>
                  <a:pt x="1482" y="2236"/>
                </a:lnTo>
                <a:lnTo>
                  <a:pt x="1482" y="2237"/>
                </a:lnTo>
                <a:lnTo>
                  <a:pt x="1480" y="2237"/>
                </a:lnTo>
                <a:lnTo>
                  <a:pt x="1480" y="2239"/>
                </a:lnTo>
                <a:lnTo>
                  <a:pt x="1480" y="2240"/>
                </a:lnTo>
                <a:lnTo>
                  <a:pt x="1480" y="2241"/>
                </a:lnTo>
                <a:lnTo>
                  <a:pt x="1480" y="2243"/>
                </a:lnTo>
                <a:lnTo>
                  <a:pt x="1482" y="2244"/>
                </a:lnTo>
                <a:lnTo>
                  <a:pt x="1483" y="2244"/>
                </a:lnTo>
                <a:lnTo>
                  <a:pt x="1484" y="2244"/>
                </a:lnTo>
                <a:lnTo>
                  <a:pt x="1486" y="2244"/>
                </a:lnTo>
                <a:lnTo>
                  <a:pt x="1487" y="2244"/>
                </a:lnTo>
                <a:lnTo>
                  <a:pt x="1487" y="2246"/>
                </a:lnTo>
                <a:lnTo>
                  <a:pt x="1489" y="2246"/>
                </a:lnTo>
                <a:lnTo>
                  <a:pt x="1489" y="2247"/>
                </a:lnTo>
                <a:lnTo>
                  <a:pt x="1490" y="2247"/>
                </a:lnTo>
                <a:lnTo>
                  <a:pt x="1490" y="2249"/>
                </a:lnTo>
                <a:lnTo>
                  <a:pt x="1492" y="2250"/>
                </a:lnTo>
                <a:lnTo>
                  <a:pt x="1493" y="2250"/>
                </a:lnTo>
                <a:lnTo>
                  <a:pt x="1493" y="2249"/>
                </a:lnTo>
                <a:lnTo>
                  <a:pt x="1495" y="2249"/>
                </a:lnTo>
                <a:lnTo>
                  <a:pt x="1495" y="2247"/>
                </a:lnTo>
                <a:lnTo>
                  <a:pt x="1496" y="2247"/>
                </a:lnTo>
                <a:lnTo>
                  <a:pt x="1496" y="2249"/>
                </a:lnTo>
                <a:lnTo>
                  <a:pt x="1498" y="2249"/>
                </a:lnTo>
                <a:lnTo>
                  <a:pt x="1498" y="2250"/>
                </a:lnTo>
                <a:lnTo>
                  <a:pt x="1499" y="2250"/>
                </a:lnTo>
                <a:lnTo>
                  <a:pt x="1499" y="2252"/>
                </a:lnTo>
                <a:lnTo>
                  <a:pt x="1501" y="2253"/>
                </a:lnTo>
                <a:lnTo>
                  <a:pt x="1501" y="2255"/>
                </a:lnTo>
                <a:lnTo>
                  <a:pt x="1502" y="2256"/>
                </a:lnTo>
                <a:lnTo>
                  <a:pt x="1502" y="2258"/>
                </a:lnTo>
                <a:lnTo>
                  <a:pt x="1503" y="2258"/>
                </a:lnTo>
                <a:lnTo>
                  <a:pt x="1503" y="2259"/>
                </a:lnTo>
                <a:lnTo>
                  <a:pt x="1503" y="2260"/>
                </a:lnTo>
                <a:lnTo>
                  <a:pt x="1503" y="2262"/>
                </a:lnTo>
                <a:lnTo>
                  <a:pt x="1503" y="2263"/>
                </a:lnTo>
                <a:lnTo>
                  <a:pt x="1503" y="2265"/>
                </a:lnTo>
                <a:lnTo>
                  <a:pt x="1505" y="2265"/>
                </a:lnTo>
                <a:lnTo>
                  <a:pt x="1506" y="2265"/>
                </a:lnTo>
                <a:lnTo>
                  <a:pt x="1508" y="2263"/>
                </a:lnTo>
                <a:lnTo>
                  <a:pt x="1509" y="2263"/>
                </a:lnTo>
                <a:lnTo>
                  <a:pt x="1511" y="2262"/>
                </a:lnTo>
                <a:lnTo>
                  <a:pt x="1512" y="2262"/>
                </a:lnTo>
                <a:lnTo>
                  <a:pt x="1514" y="2262"/>
                </a:lnTo>
                <a:lnTo>
                  <a:pt x="1515" y="2262"/>
                </a:lnTo>
                <a:lnTo>
                  <a:pt x="1515" y="2263"/>
                </a:lnTo>
                <a:lnTo>
                  <a:pt x="1517" y="2263"/>
                </a:lnTo>
                <a:lnTo>
                  <a:pt x="1518" y="2263"/>
                </a:lnTo>
                <a:lnTo>
                  <a:pt x="1518" y="2265"/>
                </a:lnTo>
                <a:lnTo>
                  <a:pt x="1520" y="2265"/>
                </a:lnTo>
                <a:lnTo>
                  <a:pt x="1521" y="2265"/>
                </a:lnTo>
                <a:lnTo>
                  <a:pt x="1522" y="2265"/>
                </a:lnTo>
                <a:lnTo>
                  <a:pt x="1524" y="2265"/>
                </a:lnTo>
                <a:lnTo>
                  <a:pt x="1525" y="2265"/>
                </a:lnTo>
                <a:lnTo>
                  <a:pt x="1527" y="2265"/>
                </a:lnTo>
                <a:lnTo>
                  <a:pt x="1528" y="2265"/>
                </a:lnTo>
                <a:lnTo>
                  <a:pt x="1528" y="2266"/>
                </a:lnTo>
                <a:lnTo>
                  <a:pt x="1530" y="2266"/>
                </a:lnTo>
                <a:lnTo>
                  <a:pt x="1531" y="2266"/>
                </a:lnTo>
                <a:lnTo>
                  <a:pt x="1533" y="2266"/>
                </a:lnTo>
                <a:lnTo>
                  <a:pt x="1533" y="2268"/>
                </a:lnTo>
                <a:lnTo>
                  <a:pt x="1534" y="2268"/>
                </a:lnTo>
                <a:lnTo>
                  <a:pt x="1536" y="2268"/>
                </a:lnTo>
                <a:lnTo>
                  <a:pt x="1536" y="2266"/>
                </a:lnTo>
                <a:lnTo>
                  <a:pt x="1537" y="2266"/>
                </a:lnTo>
                <a:lnTo>
                  <a:pt x="1539" y="2266"/>
                </a:lnTo>
                <a:lnTo>
                  <a:pt x="1540" y="2266"/>
                </a:lnTo>
                <a:lnTo>
                  <a:pt x="1542" y="2266"/>
                </a:lnTo>
                <a:lnTo>
                  <a:pt x="1542" y="2265"/>
                </a:lnTo>
                <a:lnTo>
                  <a:pt x="1542" y="2266"/>
                </a:lnTo>
                <a:lnTo>
                  <a:pt x="1543" y="2266"/>
                </a:lnTo>
                <a:lnTo>
                  <a:pt x="1544" y="2266"/>
                </a:lnTo>
                <a:lnTo>
                  <a:pt x="1544" y="2268"/>
                </a:lnTo>
                <a:lnTo>
                  <a:pt x="1546" y="2268"/>
                </a:lnTo>
                <a:lnTo>
                  <a:pt x="1547" y="2268"/>
                </a:lnTo>
                <a:lnTo>
                  <a:pt x="1549" y="2268"/>
                </a:lnTo>
                <a:lnTo>
                  <a:pt x="1550" y="2269"/>
                </a:lnTo>
                <a:lnTo>
                  <a:pt x="1552" y="2269"/>
                </a:lnTo>
                <a:lnTo>
                  <a:pt x="1553" y="2269"/>
                </a:lnTo>
                <a:lnTo>
                  <a:pt x="1555" y="2269"/>
                </a:lnTo>
                <a:lnTo>
                  <a:pt x="1556" y="2269"/>
                </a:lnTo>
                <a:lnTo>
                  <a:pt x="1558" y="2269"/>
                </a:lnTo>
                <a:lnTo>
                  <a:pt x="1559" y="2269"/>
                </a:lnTo>
                <a:lnTo>
                  <a:pt x="1561" y="2269"/>
                </a:lnTo>
                <a:lnTo>
                  <a:pt x="1562" y="2268"/>
                </a:lnTo>
                <a:lnTo>
                  <a:pt x="1563" y="2269"/>
                </a:lnTo>
                <a:lnTo>
                  <a:pt x="1565" y="2269"/>
                </a:lnTo>
                <a:lnTo>
                  <a:pt x="1566" y="2269"/>
                </a:lnTo>
                <a:lnTo>
                  <a:pt x="1568" y="2269"/>
                </a:lnTo>
                <a:lnTo>
                  <a:pt x="1569" y="2269"/>
                </a:lnTo>
                <a:lnTo>
                  <a:pt x="1571" y="2271"/>
                </a:lnTo>
                <a:lnTo>
                  <a:pt x="1572" y="2271"/>
                </a:lnTo>
                <a:lnTo>
                  <a:pt x="1574" y="2272"/>
                </a:lnTo>
                <a:lnTo>
                  <a:pt x="1575" y="2274"/>
                </a:lnTo>
                <a:lnTo>
                  <a:pt x="1577" y="2274"/>
                </a:lnTo>
                <a:lnTo>
                  <a:pt x="1577" y="2275"/>
                </a:lnTo>
                <a:lnTo>
                  <a:pt x="1578" y="2275"/>
                </a:lnTo>
                <a:lnTo>
                  <a:pt x="1578" y="2277"/>
                </a:lnTo>
                <a:lnTo>
                  <a:pt x="1580" y="2278"/>
                </a:lnTo>
                <a:lnTo>
                  <a:pt x="1580" y="2279"/>
                </a:lnTo>
                <a:lnTo>
                  <a:pt x="1580" y="2281"/>
                </a:lnTo>
                <a:lnTo>
                  <a:pt x="1580" y="2282"/>
                </a:lnTo>
                <a:lnTo>
                  <a:pt x="1581" y="2284"/>
                </a:lnTo>
                <a:lnTo>
                  <a:pt x="1581" y="2285"/>
                </a:lnTo>
                <a:lnTo>
                  <a:pt x="1582" y="2287"/>
                </a:lnTo>
                <a:lnTo>
                  <a:pt x="1582" y="2288"/>
                </a:lnTo>
                <a:lnTo>
                  <a:pt x="1582" y="2290"/>
                </a:lnTo>
                <a:lnTo>
                  <a:pt x="1582" y="2291"/>
                </a:lnTo>
                <a:lnTo>
                  <a:pt x="1582" y="2293"/>
                </a:lnTo>
                <a:lnTo>
                  <a:pt x="1582" y="2294"/>
                </a:lnTo>
                <a:lnTo>
                  <a:pt x="1582" y="2296"/>
                </a:lnTo>
                <a:lnTo>
                  <a:pt x="1584" y="2296"/>
                </a:lnTo>
                <a:lnTo>
                  <a:pt x="1584" y="2297"/>
                </a:lnTo>
                <a:lnTo>
                  <a:pt x="1584" y="2298"/>
                </a:lnTo>
                <a:lnTo>
                  <a:pt x="1585" y="2300"/>
                </a:lnTo>
                <a:lnTo>
                  <a:pt x="1585" y="2301"/>
                </a:lnTo>
                <a:lnTo>
                  <a:pt x="1587" y="2301"/>
                </a:lnTo>
                <a:lnTo>
                  <a:pt x="1587" y="2303"/>
                </a:lnTo>
                <a:lnTo>
                  <a:pt x="1588" y="2303"/>
                </a:lnTo>
                <a:lnTo>
                  <a:pt x="1588" y="2304"/>
                </a:lnTo>
                <a:lnTo>
                  <a:pt x="1590" y="2306"/>
                </a:lnTo>
                <a:lnTo>
                  <a:pt x="1591" y="2307"/>
                </a:lnTo>
                <a:lnTo>
                  <a:pt x="1593" y="2309"/>
                </a:lnTo>
                <a:lnTo>
                  <a:pt x="1594" y="2310"/>
                </a:lnTo>
                <a:lnTo>
                  <a:pt x="1596" y="2310"/>
                </a:lnTo>
                <a:lnTo>
                  <a:pt x="1597" y="2312"/>
                </a:lnTo>
                <a:lnTo>
                  <a:pt x="1599" y="2312"/>
                </a:lnTo>
                <a:lnTo>
                  <a:pt x="1599" y="2313"/>
                </a:lnTo>
                <a:lnTo>
                  <a:pt x="1600" y="2313"/>
                </a:lnTo>
                <a:lnTo>
                  <a:pt x="1601" y="2315"/>
                </a:lnTo>
                <a:lnTo>
                  <a:pt x="1601" y="2316"/>
                </a:lnTo>
                <a:lnTo>
                  <a:pt x="1603" y="2316"/>
                </a:lnTo>
                <a:lnTo>
                  <a:pt x="1603" y="2317"/>
                </a:lnTo>
                <a:lnTo>
                  <a:pt x="1604" y="2319"/>
                </a:lnTo>
                <a:lnTo>
                  <a:pt x="1606" y="2319"/>
                </a:lnTo>
                <a:lnTo>
                  <a:pt x="1606" y="2320"/>
                </a:lnTo>
                <a:lnTo>
                  <a:pt x="1609" y="2322"/>
                </a:lnTo>
                <a:lnTo>
                  <a:pt x="1610" y="2322"/>
                </a:lnTo>
                <a:lnTo>
                  <a:pt x="1610" y="2323"/>
                </a:lnTo>
                <a:lnTo>
                  <a:pt x="1612" y="2323"/>
                </a:lnTo>
                <a:lnTo>
                  <a:pt x="1613" y="2323"/>
                </a:lnTo>
                <a:lnTo>
                  <a:pt x="1618" y="2325"/>
                </a:lnTo>
                <a:lnTo>
                  <a:pt x="1619" y="2325"/>
                </a:lnTo>
                <a:lnTo>
                  <a:pt x="1622" y="2326"/>
                </a:lnTo>
                <a:lnTo>
                  <a:pt x="1623" y="2326"/>
                </a:lnTo>
                <a:lnTo>
                  <a:pt x="1625" y="2328"/>
                </a:lnTo>
                <a:lnTo>
                  <a:pt x="1626" y="2328"/>
                </a:lnTo>
                <a:lnTo>
                  <a:pt x="1628" y="2328"/>
                </a:lnTo>
                <a:lnTo>
                  <a:pt x="1629" y="2328"/>
                </a:lnTo>
                <a:lnTo>
                  <a:pt x="1631" y="2328"/>
                </a:lnTo>
                <a:lnTo>
                  <a:pt x="1634" y="2329"/>
                </a:lnTo>
                <a:lnTo>
                  <a:pt x="1635" y="2329"/>
                </a:lnTo>
                <a:lnTo>
                  <a:pt x="1637" y="2329"/>
                </a:lnTo>
                <a:lnTo>
                  <a:pt x="1639" y="2331"/>
                </a:lnTo>
                <a:lnTo>
                  <a:pt x="1641" y="2331"/>
                </a:lnTo>
                <a:lnTo>
                  <a:pt x="1641" y="2332"/>
                </a:lnTo>
                <a:lnTo>
                  <a:pt x="1642" y="2332"/>
                </a:lnTo>
                <a:lnTo>
                  <a:pt x="1642" y="2334"/>
                </a:lnTo>
                <a:lnTo>
                  <a:pt x="1644" y="2334"/>
                </a:lnTo>
                <a:lnTo>
                  <a:pt x="1645" y="2334"/>
                </a:lnTo>
                <a:lnTo>
                  <a:pt x="1647" y="2334"/>
                </a:lnTo>
                <a:lnTo>
                  <a:pt x="1647" y="2335"/>
                </a:lnTo>
                <a:lnTo>
                  <a:pt x="1648" y="2335"/>
                </a:lnTo>
                <a:lnTo>
                  <a:pt x="1650" y="2335"/>
                </a:lnTo>
                <a:lnTo>
                  <a:pt x="1651" y="2335"/>
                </a:lnTo>
                <a:lnTo>
                  <a:pt x="1651" y="2336"/>
                </a:lnTo>
                <a:lnTo>
                  <a:pt x="1653" y="2336"/>
                </a:lnTo>
                <a:lnTo>
                  <a:pt x="1654" y="2336"/>
                </a:lnTo>
                <a:lnTo>
                  <a:pt x="1654" y="2338"/>
                </a:lnTo>
                <a:lnTo>
                  <a:pt x="1656" y="2338"/>
                </a:lnTo>
                <a:lnTo>
                  <a:pt x="1657" y="2338"/>
                </a:lnTo>
                <a:lnTo>
                  <a:pt x="1659" y="2338"/>
                </a:lnTo>
                <a:lnTo>
                  <a:pt x="1660" y="2338"/>
                </a:lnTo>
                <a:lnTo>
                  <a:pt x="1661" y="2338"/>
                </a:lnTo>
                <a:lnTo>
                  <a:pt x="1661" y="2339"/>
                </a:lnTo>
                <a:lnTo>
                  <a:pt x="1663" y="2339"/>
                </a:lnTo>
                <a:lnTo>
                  <a:pt x="1663" y="2341"/>
                </a:lnTo>
                <a:lnTo>
                  <a:pt x="1664" y="2341"/>
                </a:lnTo>
                <a:lnTo>
                  <a:pt x="1664" y="2342"/>
                </a:lnTo>
                <a:lnTo>
                  <a:pt x="1666" y="2342"/>
                </a:lnTo>
                <a:lnTo>
                  <a:pt x="1666" y="2344"/>
                </a:lnTo>
                <a:lnTo>
                  <a:pt x="1667" y="2345"/>
                </a:lnTo>
                <a:lnTo>
                  <a:pt x="1669" y="2345"/>
                </a:lnTo>
                <a:lnTo>
                  <a:pt x="1669" y="2347"/>
                </a:lnTo>
                <a:lnTo>
                  <a:pt x="1670" y="2347"/>
                </a:lnTo>
                <a:lnTo>
                  <a:pt x="1672" y="2347"/>
                </a:lnTo>
                <a:lnTo>
                  <a:pt x="1673" y="2348"/>
                </a:lnTo>
                <a:lnTo>
                  <a:pt x="1675" y="2348"/>
                </a:lnTo>
                <a:lnTo>
                  <a:pt x="1676" y="2348"/>
                </a:lnTo>
                <a:lnTo>
                  <a:pt x="1676" y="2350"/>
                </a:lnTo>
                <a:lnTo>
                  <a:pt x="1678" y="2350"/>
                </a:lnTo>
                <a:lnTo>
                  <a:pt x="1679" y="2350"/>
                </a:lnTo>
                <a:lnTo>
                  <a:pt x="1679" y="2351"/>
                </a:lnTo>
                <a:lnTo>
                  <a:pt x="1682" y="2353"/>
                </a:lnTo>
                <a:lnTo>
                  <a:pt x="1683" y="2354"/>
                </a:lnTo>
                <a:lnTo>
                  <a:pt x="1685" y="2354"/>
                </a:lnTo>
                <a:lnTo>
                  <a:pt x="1686" y="2354"/>
                </a:lnTo>
                <a:lnTo>
                  <a:pt x="1688" y="2354"/>
                </a:lnTo>
                <a:lnTo>
                  <a:pt x="1688" y="2355"/>
                </a:lnTo>
                <a:lnTo>
                  <a:pt x="1689" y="2355"/>
                </a:lnTo>
                <a:lnTo>
                  <a:pt x="1691" y="2355"/>
                </a:lnTo>
                <a:lnTo>
                  <a:pt x="1691" y="2357"/>
                </a:lnTo>
                <a:lnTo>
                  <a:pt x="1692" y="2358"/>
                </a:lnTo>
                <a:lnTo>
                  <a:pt x="1694" y="2358"/>
                </a:lnTo>
                <a:lnTo>
                  <a:pt x="1694" y="2360"/>
                </a:lnTo>
                <a:lnTo>
                  <a:pt x="1695" y="2360"/>
                </a:lnTo>
                <a:lnTo>
                  <a:pt x="1695" y="2361"/>
                </a:lnTo>
                <a:lnTo>
                  <a:pt x="1697" y="2363"/>
                </a:lnTo>
                <a:lnTo>
                  <a:pt x="1698" y="2366"/>
                </a:lnTo>
                <a:lnTo>
                  <a:pt x="1701" y="2367"/>
                </a:lnTo>
                <a:lnTo>
                  <a:pt x="1702" y="2369"/>
                </a:lnTo>
                <a:lnTo>
                  <a:pt x="1704" y="2370"/>
                </a:lnTo>
                <a:lnTo>
                  <a:pt x="1705" y="2374"/>
                </a:lnTo>
                <a:lnTo>
                  <a:pt x="1707" y="2376"/>
                </a:lnTo>
                <a:lnTo>
                  <a:pt x="1707" y="2379"/>
                </a:lnTo>
                <a:lnTo>
                  <a:pt x="1707" y="2380"/>
                </a:lnTo>
                <a:lnTo>
                  <a:pt x="1707" y="2382"/>
                </a:lnTo>
                <a:lnTo>
                  <a:pt x="1705" y="2383"/>
                </a:lnTo>
                <a:lnTo>
                  <a:pt x="1705" y="2385"/>
                </a:lnTo>
                <a:lnTo>
                  <a:pt x="1704" y="2385"/>
                </a:lnTo>
                <a:lnTo>
                  <a:pt x="1704" y="2386"/>
                </a:lnTo>
                <a:lnTo>
                  <a:pt x="1704" y="2388"/>
                </a:lnTo>
                <a:lnTo>
                  <a:pt x="1704" y="2389"/>
                </a:lnTo>
                <a:lnTo>
                  <a:pt x="1705" y="2391"/>
                </a:lnTo>
                <a:lnTo>
                  <a:pt x="1707" y="2392"/>
                </a:lnTo>
                <a:lnTo>
                  <a:pt x="1708" y="2392"/>
                </a:lnTo>
                <a:lnTo>
                  <a:pt x="1710" y="2392"/>
                </a:lnTo>
                <a:lnTo>
                  <a:pt x="1710" y="2393"/>
                </a:lnTo>
                <a:lnTo>
                  <a:pt x="1711" y="2393"/>
                </a:lnTo>
                <a:lnTo>
                  <a:pt x="1711" y="2395"/>
                </a:lnTo>
                <a:lnTo>
                  <a:pt x="1713" y="2395"/>
                </a:lnTo>
                <a:lnTo>
                  <a:pt x="1713" y="2396"/>
                </a:lnTo>
                <a:lnTo>
                  <a:pt x="1713" y="2398"/>
                </a:lnTo>
                <a:lnTo>
                  <a:pt x="1713" y="2399"/>
                </a:lnTo>
                <a:lnTo>
                  <a:pt x="1713" y="2401"/>
                </a:lnTo>
                <a:lnTo>
                  <a:pt x="1713" y="2402"/>
                </a:lnTo>
                <a:lnTo>
                  <a:pt x="1714" y="2402"/>
                </a:lnTo>
                <a:lnTo>
                  <a:pt x="1714" y="2404"/>
                </a:lnTo>
                <a:lnTo>
                  <a:pt x="1716" y="2404"/>
                </a:lnTo>
                <a:lnTo>
                  <a:pt x="1716" y="2405"/>
                </a:lnTo>
                <a:lnTo>
                  <a:pt x="1716" y="2407"/>
                </a:lnTo>
                <a:lnTo>
                  <a:pt x="1716" y="2408"/>
                </a:lnTo>
                <a:lnTo>
                  <a:pt x="1716" y="2410"/>
                </a:lnTo>
                <a:lnTo>
                  <a:pt x="1714" y="2411"/>
                </a:lnTo>
                <a:lnTo>
                  <a:pt x="1714" y="2412"/>
                </a:lnTo>
                <a:lnTo>
                  <a:pt x="1714" y="2414"/>
                </a:lnTo>
                <a:lnTo>
                  <a:pt x="1714" y="2415"/>
                </a:lnTo>
                <a:lnTo>
                  <a:pt x="1714" y="2417"/>
                </a:lnTo>
                <a:lnTo>
                  <a:pt x="1716" y="2418"/>
                </a:lnTo>
                <a:lnTo>
                  <a:pt x="1717" y="2420"/>
                </a:lnTo>
                <a:lnTo>
                  <a:pt x="1718" y="2423"/>
                </a:lnTo>
                <a:lnTo>
                  <a:pt x="1718" y="2424"/>
                </a:lnTo>
                <a:lnTo>
                  <a:pt x="1720" y="2426"/>
                </a:lnTo>
                <a:lnTo>
                  <a:pt x="1720" y="2427"/>
                </a:lnTo>
                <a:lnTo>
                  <a:pt x="1720" y="2429"/>
                </a:lnTo>
                <a:lnTo>
                  <a:pt x="1720" y="2430"/>
                </a:lnTo>
                <a:lnTo>
                  <a:pt x="1723" y="2430"/>
                </a:lnTo>
                <a:lnTo>
                  <a:pt x="1723" y="2431"/>
                </a:lnTo>
                <a:lnTo>
                  <a:pt x="1724" y="2433"/>
                </a:lnTo>
                <a:lnTo>
                  <a:pt x="1726" y="2433"/>
                </a:lnTo>
                <a:lnTo>
                  <a:pt x="1727" y="2434"/>
                </a:lnTo>
                <a:lnTo>
                  <a:pt x="1729" y="2436"/>
                </a:lnTo>
                <a:lnTo>
                  <a:pt x="1730" y="2437"/>
                </a:lnTo>
                <a:lnTo>
                  <a:pt x="1732" y="2437"/>
                </a:lnTo>
                <a:lnTo>
                  <a:pt x="1733" y="2439"/>
                </a:lnTo>
                <a:lnTo>
                  <a:pt x="1735" y="2439"/>
                </a:lnTo>
                <a:lnTo>
                  <a:pt x="1736" y="2442"/>
                </a:lnTo>
                <a:lnTo>
                  <a:pt x="1737" y="2443"/>
                </a:lnTo>
                <a:lnTo>
                  <a:pt x="1737" y="2445"/>
                </a:lnTo>
                <a:lnTo>
                  <a:pt x="1737" y="2446"/>
                </a:lnTo>
                <a:lnTo>
                  <a:pt x="1739" y="2446"/>
                </a:lnTo>
                <a:lnTo>
                  <a:pt x="1740" y="2448"/>
                </a:lnTo>
                <a:lnTo>
                  <a:pt x="1742" y="2448"/>
                </a:lnTo>
                <a:lnTo>
                  <a:pt x="1743" y="2449"/>
                </a:lnTo>
                <a:lnTo>
                  <a:pt x="1745" y="2449"/>
                </a:lnTo>
                <a:lnTo>
                  <a:pt x="1745" y="2451"/>
                </a:lnTo>
                <a:lnTo>
                  <a:pt x="1746" y="2451"/>
                </a:lnTo>
                <a:lnTo>
                  <a:pt x="1748" y="2451"/>
                </a:lnTo>
                <a:lnTo>
                  <a:pt x="1749" y="2452"/>
                </a:lnTo>
                <a:lnTo>
                  <a:pt x="1751" y="2452"/>
                </a:lnTo>
                <a:lnTo>
                  <a:pt x="1752" y="2453"/>
                </a:lnTo>
                <a:lnTo>
                  <a:pt x="1754" y="2455"/>
                </a:lnTo>
                <a:lnTo>
                  <a:pt x="1755" y="2455"/>
                </a:lnTo>
                <a:lnTo>
                  <a:pt x="1755" y="2456"/>
                </a:lnTo>
                <a:lnTo>
                  <a:pt x="1756" y="2456"/>
                </a:lnTo>
                <a:lnTo>
                  <a:pt x="1758" y="2458"/>
                </a:lnTo>
                <a:lnTo>
                  <a:pt x="1759" y="2459"/>
                </a:lnTo>
                <a:lnTo>
                  <a:pt x="1761" y="2459"/>
                </a:lnTo>
                <a:lnTo>
                  <a:pt x="1762" y="2459"/>
                </a:lnTo>
                <a:lnTo>
                  <a:pt x="1765" y="2459"/>
                </a:lnTo>
                <a:lnTo>
                  <a:pt x="1767" y="2459"/>
                </a:lnTo>
                <a:lnTo>
                  <a:pt x="1768" y="2461"/>
                </a:lnTo>
                <a:lnTo>
                  <a:pt x="1770" y="2461"/>
                </a:lnTo>
                <a:lnTo>
                  <a:pt x="1770" y="2462"/>
                </a:lnTo>
                <a:lnTo>
                  <a:pt x="1771" y="2464"/>
                </a:lnTo>
                <a:lnTo>
                  <a:pt x="1773" y="2465"/>
                </a:lnTo>
                <a:lnTo>
                  <a:pt x="1773" y="2467"/>
                </a:lnTo>
                <a:lnTo>
                  <a:pt x="1773" y="2468"/>
                </a:lnTo>
                <a:lnTo>
                  <a:pt x="1773" y="2470"/>
                </a:lnTo>
                <a:lnTo>
                  <a:pt x="1773" y="2472"/>
                </a:lnTo>
                <a:lnTo>
                  <a:pt x="1774" y="2472"/>
                </a:lnTo>
                <a:lnTo>
                  <a:pt x="1776" y="2474"/>
                </a:lnTo>
                <a:lnTo>
                  <a:pt x="1777" y="2475"/>
                </a:lnTo>
                <a:lnTo>
                  <a:pt x="1778" y="2475"/>
                </a:lnTo>
                <a:lnTo>
                  <a:pt x="1780" y="2475"/>
                </a:lnTo>
                <a:lnTo>
                  <a:pt x="1781" y="2475"/>
                </a:lnTo>
                <a:lnTo>
                  <a:pt x="1783" y="2477"/>
                </a:lnTo>
                <a:lnTo>
                  <a:pt x="1784" y="2477"/>
                </a:lnTo>
                <a:lnTo>
                  <a:pt x="1784" y="2478"/>
                </a:lnTo>
                <a:lnTo>
                  <a:pt x="1786" y="2480"/>
                </a:lnTo>
                <a:lnTo>
                  <a:pt x="1787" y="2481"/>
                </a:lnTo>
                <a:lnTo>
                  <a:pt x="1787" y="2483"/>
                </a:lnTo>
                <a:lnTo>
                  <a:pt x="1789" y="2484"/>
                </a:lnTo>
                <a:lnTo>
                  <a:pt x="1789" y="2486"/>
                </a:lnTo>
                <a:lnTo>
                  <a:pt x="1790" y="2487"/>
                </a:lnTo>
                <a:lnTo>
                  <a:pt x="1790" y="2489"/>
                </a:lnTo>
                <a:lnTo>
                  <a:pt x="1792" y="2489"/>
                </a:lnTo>
                <a:lnTo>
                  <a:pt x="1792" y="2490"/>
                </a:lnTo>
                <a:lnTo>
                  <a:pt x="1793" y="2490"/>
                </a:lnTo>
                <a:lnTo>
                  <a:pt x="1793" y="2491"/>
                </a:lnTo>
                <a:lnTo>
                  <a:pt x="1795" y="2491"/>
                </a:lnTo>
                <a:lnTo>
                  <a:pt x="1795" y="2490"/>
                </a:lnTo>
                <a:lnTo>
                  <a:pt x="1796" y="2490"/>
                </a:lnTo>
                <a:lnTo>
                  <a:pt x="1796" y="2491"/>
                </a:lnTo>
                <a:lnTo>
                  <a:pt x="1797" y="2491"/>
                </a:lnTo>
                <a:lnTo>
                  <a:pt x="1797" y="2493"/>
                </a:lnTo>
                <a:lnTo>
                  <a:pt x="1799" y="2493"/>
                </a:lnTo>
                <a:lnTo>
                  <a:pt x="1799" y="2494"/>
                </a:lnTo>
                <a:lnTo>
                  <a:pt x="1800" y="2494"/>
                </a:lnTo>
                <a:lnTo>
                  <a:pt x="1802" y="2494"/>
                </a:lnTo>
                <a:lnTo>
                  <a:pt x="1803" y="2496"/>
                </a:lnTo>
                <a:lnTo>
                  <a:pt x="1805" y="2496"/>
                </a:lnTo>
                <a:lnTo>
                  <a:pt x="1805" y="2497"/>
                </a:lnTo>
                <a:lnTo>
                  <a:pt x="1806" y="2497"/>
                </a:lnTo>
                <a:lnTo>
                  <a:pt x="1806" y="2499"/>
                </a:lnTo>
                <a:lnTo>
                  <a:pt x="1808" y="2500"/>
                </a:lnTo>
                <a:lnTo>
                  <a:pt x="1808" y="2502"/>
                </a:lnTo>
                <a:lnTo>
                  <a:pt x="1809" y="2503"/>
                </a:lnTo>
                <a:lnTo>
                  <a:pt x="1811" y="2505"/>
                </a:lnTo>
                <a:lnTo>
                  <a:pt x="1812" y="2506"/>
                </a:lnTo>
                <a:lnTo>
                  <a:pt x="1814" y="2506"/>
                </a:lnTo>
                <a:lnTo>
                  <a:pt x="1816" y="2506"/>
                </a:lnTo>
                <a:lnTo>
                  <a:pt x="1818" y="2508"/>
                </a:lnTo>
                <a:lnTo>
                  <a:pt x="1819" y="2508"/>
                </a:lnTo>
                <a:lnTo>
                  <a:pt x="1821" y="2508"/>
                </a:lnTo>
                <a:lnTo>
                  <a:pt x="1822" y="2508"/>
                </a:lnTo>
                <a:lnTo>
                  <a:pt x="1824" y="2509"/>
                </a:lnTo>
                <a:lnTo>
                  <a:pt x="1825" y="2509"/>
                </a:lnTo>
                <a:lnTo>
                  <a:pt x="1830" y="2509"/>
                </a:lnTo>
                <a:lnTo>
                  <a:pt x="1831" y="2509"/>
                </a:lnTo>
                <a:lnTo>
                  <a:pt x="1833" y="2509"/>
                </a:lnTo>
                <a:lnTo>
                  <a:pt x="1834" y="2509"/>
                </a:lnTo>
                <a:lnTo>
                  <a:pt x="1837" y="2510"/>
                </a:lnTo>
                <a:lnTo>
                  <a:pt x="1838" y="2510"/>
                </a:lnTo>
                <a:lnTo>
                  <a:pt x="1840" y="2512"/>
                </a:lnTo>
                <a:lnTo>
                  <a:pt x="1841" y="2513"/>
                </a:lnTo>
                <a:lnTo>
                  <a:pt x="1843" y="2513"/>
                </a:lnTo>
                <a:lnTo>
                  <a:pt x="1844" y="2515"/>
                </a:lnTo>
                <a:lnTo>
                  <a:pt x="1846" y="2515"/>
                </a:lnTo>
                <a:lnTo>
                  <a:pt x="1847" y="2515"/>
                </a:lnTo>
                <a:lnTo>
                  <a:pt x="1849" y="2515"/>
                </a:lnTo>
                <a:lnTo>
                  <a:pt x="1850" y="2515"/>
                </a:lnTo>
                <a:lnTo>
                  <a:pt x="1852" y="2515"/>
                </a:lnTo>
                <a:lnTo>
                  <a:pt x="1853" y="2516"/>
                </a:lnTo>
                <a:lnTo>
                  <a:pt x="1854" y="2516"/>
                </a:lnTo>
                <a:lnTo>
                  <a:pt x="1856" y="2516"/>
                </a:lnTo>
                <a:lnTo>
                  <a:pt x="1857" y="2518"/>
                </a:lnTo>
                <a:lnTo>
                  <a:pt x="1859" y="2518"/>
                </a:lnTo>
                <a:lnTo>
                  <a:pt x="1860" y="2519"/>
                </a:lnTo>
                <a:lnTo>
                  <a:pt x="1862" y="2521"/>
                </a:lnTo>
                <a:lnTo>
                  <a:pt x="1862" y="2522"/>
                </a:lnTo>
                <a:lnTo>
                  <a:pt x="1863" y="2524"/>
                </a:lnTo>
                <a:lnTo>
                  <a:pt x="1863" y="2525"/>
                </a:lnTo>
                <a:lnTo>
                  <a:pt x="1865" y="2527"/>
                </a:lnTo>
                <a:lnTo>
                  <a:pt x="1868" y="2529"/>
                </a:lnTo>
                <a:lnTo>
                  <a:pt x="1868" y="2531"/>
                </a:lnTo>
                <a:lnTo>
                  <a:pt x="1869" y="2532"/>
                </a:lnTo>
                <a:lnTo>
                  <a:pt x="1869" y="2534"/>
                </a:lnTo>
                <a:lnTo>
                  <a:pt x="1871" y="2535"/>
                </a:lnTo>
                <a:lnTo>
                  <a:pt x="1872" y="2535"/>
                </a:lnTo>
                <a:lnTo>
                  <a:pt x="1873" y="2537"/>
                </a:lnTo>
                <a:lnTo>
                  <a:pt x="1875" y="2538"/>
                </a:lnTo>
                <a:lnTo>
                  <a:pt x="1876" y="2538"/>
                </a:lnTo>
                <a:lnTo>
                  <a:pt x="1876" y="2540"/>
                </a:lnTo>
                <a:lnTo>
                  <a:pt x="1878" y="2541"/>
                </a:lnTo>
                <a:lnTo>
                  <a:pt x="1879" y="2543"/>
                </a:lnTo>
                <a:lnTo>
                  <a:pt x="1879" y="2544"/>
                </a:lnTo>
                <a:lnTo>
                  <a:pt x="1881" y="2544"/>
                </a:lnTo>
                <a:lnTo>
                  <a:pt x="1882" y="2547"/>
                </a:lnTo>
                <a:lnTo>
                  <a:pt x="1884" y="2547"/>
                </a:lnTo>
                <a:lnTo>
                  <a:pt x="1884" y="2548"/>
                </a:lnTo>
                <a:lnTo>
                  <a:pt x="1884" y="2550"/>
                </a:lnTo>
                <a:lnTo>
                  <a:pt x="1884" y="2551"/>
                </a:lnTo>
                <a:lnTo>
                  <a:pt x="1884" y="2553"/>
                </a:lnTo>
                <a:lnTo>
                  <a:pt x="1885" y="2554"/>
                </a:lnTo>
                <a:lnTo>
                  <a:pt x="1885" y="2556"/>
                </a:lnTo>
                <a:lnTo>
                  <a:pt x="1887" y="2556"/>
                </a:lnTo>
                <a:lnTo>
                  <a:pt x="1888" y="2557"/>
                </a:lnTo>
                <a:lnTo>
                  <a:pt x="1890" y="2559"/>
                </a:lnTo>
                <a:lnTo>
                  <a:pt x="1890" y="2560"/>
                </a:lnTo>
                <a:lnTo>
                  <a:pt x="1890" y="2562"/>
                </a:lnTo>
                <a:lnTo>
                  <a:pt x="1891" y="2562"/>
                </a:lnTo>
                <a:lnTo>
                  <a:pt x="1891" y="2563"/>
                </a:lnTo>
                <a:lnTo>
                  <a:pt x="1891" y="2565"/>
                </a:lnTo>
                <a:lnTo>
                  <a:pt x="1892" y="2565"/>
                </a:lnTo>
                <a:lnTo>
                  <a:pt x="1894" y="2565"/>
                </a:lnTo>
                <a:lnTo>
                  <a:pt x="1894" y="2566"/>
                </a:lnTo>
                <a:lnTo>
                  <a:pt x="1895" y="2566"/>
                </a:lnTo>
                <a:lnTo>
                  <a:pt x="1895" y="2567"/>
                </a:lnTo>
                <a:lnTo>
                  <a:pt x="1897" y="2567"/>
                </a:lnTo>
                <a:lnTo>
                  <a:pt x="1897" y="2569"/>
                </a:lnTo>
                <a:lnTo>
                  <a:pt x="1898" y="2569"/>
                </a:lnTo>
                <a:lnTo>
                  <a:pt x="1898" y="2570"/>
                </a:lnTo>
                <a:lnTo>
                  <a:pt x="1900" y="2572"/>
                </a:lnTo>
                <a:lnTo>
                  <a:pt x="1900" y="2573"/>
                </a:lnTo>
                <a:lnTo>
                  <a:pt x="1900" y="2575"/>
                </a:lnTo>
                <a:lnTo>
                  <a:pt x="1900" y="2576"/>
                </a:lnTo>
                <a:lnTo>
                  <a:pt x="1900" y="2578"/>
                </a:lnTo>
                <a:lnTo>
                  <a:pt x="1901" y="2578"/>
                </a:lnTo>
                <a:lnTo>
                  <a:pt x="1901" y="2579"/>
                </a:lnTo>
                <a:lnTo>
                  <a:pt x="1903" y="2579"/>
                </a:lnTo>
                <a:lnTo>
                  <a:pt x="1903" y="2581"/>
                </a:lnTo>
                <a:lnTo>
                  <a:pt x="1904" y="2581"/>
                </a:lnTo>
                <a:lnTo>
                  <a:pt x="1904" y="2582"/>
                </a:lnTo>
                <a:lnTo>
                  <a:pt x="1906" y="2584"/>
                </a:lnTo>
                <a:lnTo>
                  <a:pt x="1907" y="2584"/>
                </a:lnTo>
                <a:lnTo>
                  <a:pt x="1907" y="2585"/>
                </a:lnTo>
                <a:lnTo>
                  <a:pt x="1909" y="2585"/>
                </a:lnTo>
                <a:lnTo>
                  <a:pt x="1909" y="2586"/>
                </a:lnTo>
                <a:lnTo>
                  <a:pt x="1909" y="2588"/>
                </a:lnTo>
                <a:lnTo>
                  <a:pt x="1910" y="2588"/>
                </a:lnTo>
                <a:lnTo>
                  <a:pt x="1910" y="2589"/>
                </a:lnTo>
                <a:lnTo>
                  <a:pt x="1912" y="2591"/>
                </a:lnTo>
                <a:lnTo>
                  <a:pt x="1912" y="2592"/>
                </a:lnTo>
                <a:lnTo>
                  <a:pt x="1912" y="2594"/>
                </a:lnTo>
                <a:lnTo>
                  <a:pt x="1912" y="2595"/>
                </a:lnTo>
                <a:lnTo>
                  <a:pt x="1912" y="2597"/>
                </a:lnTo>
                <a:lnTo>
                  <a:pt x="1912" y="2598"/>
                </a:lnTo>
                <a:lnTo>
                  <a:pt x="1913" y="2598"/>
                </a:lnTo>
                <a:lnTo>
                  <a:pt x="1913" y="2600"/>
                </a:lnTo>
                <a:lnTo>
                  <a:pt x="1913" y="2601"/>
                </a:lnTo>
                <a:lnTo>
                  <a:pt x="1913" y="2603"/>
                </a:lnTo>
                <a:lnTo>
                  <a:pt x="1914" y="2604"/>
                </a:lnTo>
                <a:lnTo>
                  <a:pt x="1914" y="2605"/>
                </a:lnTo>
                <a:lnTo>
                  <a:pt x="1916" y="2607"/>
                </a:lnTo>
                <a:lnTo>
                  <a:pt x="1916" y="2610"/>
                </a:lnTo>
                <a:lnTo>
                  <a:pt x="1916" y="2611"/>
                </a:lnTo>
                <a:lnTo>
                  <a:pt x="1917" y="2613"/>
                </a:lnTo>
                <a:lnTo>
                  <a:pt x="1919" y="2616"/>
                </a:lnTo>
                <a:lnTo>
                  <a:pt x="1920" y="2617"/>
                </a:lnTo>
                <a:lnTo>
                  <a:pt x="1922" y="2619"/>
                </a:lnTo>
                <a:lnTo>
                  <a:pt x="1922" y="2620"/>
                </a:lnTo>
                <a:lnTo>
                  <a:pt x="1922" y="2622"/>
                </a:lnTo>
                <a:lnTo>
                  <a:pt x="1920" y="2623"/>
                </a:lnTo>
                <a:lnTo>
                  <a:pt x="1920" y="2624"/>
                </a:lnTo>
                <a:lnTo>
                  <a:pt x="1920" y="2626"/>
                </a:lnTo>
                <a:lnTo>
                  <a:pt x="1919" y="2629"/>
                </a:lnTo>
                <a:lnTo>
                  <a:pt x="1919" y="2630"/>
                </a:lnTo>
                <a:lnTo>
                  <a:pt x="1919" y="2632"/>
                </a:lnTo>
                <a:lnTo>
                  <a:pt x="1919" y="2633"/>
                </a:lnTo>
                <a:lnTo>
                  <a:pt x="1919" y="2635"/>
                </a:lnTo>
                <a:lnTo>
                  <a:pt x="1919" y="2636"/>
                </a:lnTo>
                <a:lnTo>
                  <a:pt x="1919" y="2638"/>
                </a:lnTo>
                <a:lnTo>
                  <a:pt x="1919" y="2639"/>
                </a:lnTo>
                <a:lnTo>
                  <a:pt x="1917" y="2639"/>
                </a:lnTo>
                <a:lnTo>
                  <a:pt x="1917" y="2641"/>
                </a:lnTo>
                <a:lnTo>
                  <a:pt x="1917" y="2642"/>
                </a:lnTo>
                <a:lnTo>
                  <a:pt x="1916" y="2643"/>
                </a:lnTo>
                <a:lnTo>
                  <a:pt x="1916" y="2645"/>
                </a:lnTo>
                <a:lnTo>
                  <a:pt x="1914" y="2646"/>
                </a:lnTo>
                <a:lnTo>
                  <a:pt x="1914" y="2648"/>
                </a:lnTo>
                <a:lnTo>
                  <a:pt x="1914" y="2649"/>
                </a:lnTo>
                <a:lnTo>
                  <a:pt x="1914" y="2651"/>
                </a:lnTo>
                <a:lnTo>
                  <a:pt x="1914" y="2652"/>
                </a:lnTo>
                <a:lnTo>
                  <a:pt x="1914" y="2654"/>
                </a:lnTo>
                <a:lnTo>
                  <a:pt x="1914" y="2655"/>
                </a:lnTo>
                <a:lnTo>
                  <a:pt x="1914" y="2657"/>
                </a:lnTo>
                <a:lnTo>
                  <a:pt x="1913" y="2658"/>
                </a:lnTo>
                <a:lnTo>
                  <a:pt x="1913" y="2660"/>
                </a:lnTo>
                <a:lnTo>
                  <a:pt x="1913" y="2661"/>
                </a:lnTo>
                <a:lnTo>
                  <a:pt x="1913" y="2663"/>
                </a:lnTo>
                <a:lnTo>
                  <a:pt x="1913" y="2664"/>
                </a:lnTo>
                <a:lnTo>
                  <a:pt x="1913" y="2665"/>
                </a:lnTo>
                <a:lnTo>
                  <a:pt x="1913" y="2667"/>
                </a:lnTo>
                <a:lnTo>
                  <a:pt x="1913" y="2668"/>
                </a:lnTo>
                <a:lnTo>
                  <a:pt x="1913" y="2670"/>
                </a:lnTo>
                <a:lnTo>
                  <a:pt x="1913" y="2671"/>
                </a:lnTo>
                <a:lnTo>
                  <a:pt x="1913" y="2673"/>
                </a:lnTo>
                <a:lnTo>
                  <a:pt x="1914" y="2673"/>
                </a:lnTo>
                <a:lnTo>
                  <a:pt x="1914" y="2674"/>
                </a:lnTo>
                <a:lnTo>
                  <a:pt x="1916" y="2674"/>
                </a:lnTo>
                <a:lnTo>
                  <a:pt x="1916" y="2676"/>
                </a:lnTo>
                <a:lnTo>
                  <a:pt x="1916" y="2677"/>
                </a:lnTo>
                <a:lnTo>
                  <a:pt x="1916" y="2680"/>
                </a:lnTo>
                <a:lnTo>
                  <a:pt x="1914" y="2684"/>
                </a:lnTo>
                <a:lnTo>
                  <a:pt x="1914" y="2686"/>
                </a:lnTo>
                <a:lnTo>
                  <a:pt x="1914" y="2687"/>
                </a:lnTo>
                <a:lnTo>
                  <a:pt x="1914" y="2689"/>
                </a:lnTo>
                <a:lnTo>
                  <a:pt x="1914" y="2690"/>
                </a:lnTo>
                <a:lnTo>
                  <a:pt x="1916" y="2692"/>
                </a:lnTo>
                <a:lnTo>
                  <a:pt x="1916" y="2693"/>
                </a:lnTo>
                <a:lnTo>
                  <a:pt x="1917" y="2695"/>
                </a:lnTo>
                <a:lnTo>
                  <a:pt x="1919" y="2696"/>
                </a:lnTo>
                <a:lnTo>
                  <a:pt x="1920" y="2698"/>
                </a:lnTo>
                <a:lnTo>
                  <a:pt x="1922" y="2699"/>
                </a:lnTo>
                <a:lnTo>
                  <a:pt x="1923" y="2701"/>
                </a:lnTo>
                <a:lnTo>
                  <a:pt x="1925" y="2702"/>
                </a:lnTo>
                <a:lnTo>
                  <a:pt x="1926" y="2703"/>
                </a:lnTo>
                <a:lnTo>
                  <a:pt x="1926" y="2705"/>
                </a:lnTo>
                <a:lnTo>
                  <a:pt x="1926" y="2706"/>
                </a:lnTo>
                <a:lnTo>
                  <a:pt x="1926" y="2708"/>
                </a:lnTo>
                <a:lnTo>
                  <a:pt x="1926" y="2709"/>
                </a:lnTo>
                <a:lnTo>
                  <a:pt x="1926" y="2711"/>
                </a:lnTo>
                <a:lnTo>
                  <a:pt x="1926" y="2712"/>
                </a:lnTo>
                <a:lnTo>
                  <a:pt x="1925" y="2712"/>
                </a:lnTo>
                <a:lnTo>
                  <a:pt x="1925" y="2714"/>
                </a:lnTo>
                <a:lnTo>
                  <a:pt x="1923" y="2715"/>
                </a:lnTo>
                <a:lnTo>
                  <a:pt x="1923" y="2717"/>
                </a:lnTo>
                <a:lnTo>
                  <a:pt x="1922" y="2718"/>
                </a:lnTo>
                <a:lnTo>
                  <a:pt x="1922" y="2720"/>
                </a:lnTo>
                <a:lnTo>
                  <a:pt x="1922" y="2721"/>
                </a:lnTo>
                <a:lnTo>
                  <a:pt x="1922" y="2722"/>
                </a:lnTo>
                <a:lnTo>
                  <a:pt x="1923" y="2724"/>
                </a:lnTo>
                <a:lnTo>
                  <a:pt x="1925" y="2725"/>
                </a:lnTo>
                <a:lnTo>
                  <a:pt x="1925" y="2727"/>
                </a:lnTo>
                <a:lnTo>
                  <a:pt x="1925" y="2728"/>
                </a:lnTo>
                <a:lnTo>
                  <a:pt x="1925" y="2730"/>
                </a:lnTo>
                <a:lnTo>
                  <a:pt x="1926" y="2730"/>
                </a:lnTo>
                <a:lnTo>
                  <a:pt x="1926" y="2731"/>
                </a:lnTo>
                <a:lnTo>
                  <a:pt x="1928" y="2731"/>
                </a:lnTo>
                <a:lnTo>
                  <a:pt x="1928" y="2733"/>
                </a:lnTo>
                <a:lnTo>
                  <a:pt x="1929" y="2733"/>
                </a:lnTo>
                <a:lnTo>
                  <a:pt x="1931" y="2734"/>
                </a:lnTo>
                <a:lnTo>
                  <a:pt x="1931" y="2736"/>
                </a:lnTo>
                <a:lnTo>
                  <a:pt x="1931" y="2737"/>
                </a:lnTo>
                <a:lnTo>
                  <a:pt x="1931" y="2739"/>
                </a:lnTo>
                <a:lnTo>
                  <a:pt x="1931" y="2740"/>
                </a:lnTo>
                <a:lnTo>
                  <a:pt x="1929" y="2740"/>
                </a:lnTo>
                <a:lnTo>
                  <a:pt x="1922" y="2740"/>
                </a:lnTo>
                <a:lnTo>
                  <a:pt x="1920" y="2740"/>
                </a:lnTo>
                <a:lnTo>
                  <a:pt x="1919" y="2740"/>
                </a:lnTo>
                <a:lnTo>
                  <a:pt x="1916" y="2740"/>
                </a:lnTo>
                <a:lnTo>
                  <a:pt x="1914" y="2740"/>
                </a:lnTo>
                <a:lnTo>
                  <a:pt x="1909" y="2740"/>
                </a:lnTo>
                <a:lnTo>
                  <a:pt x="1907" y="2740"/>
                </a:lnTo>
                <a:lnTo>
                  <a:pt x="1900" y="2740"/>
                </a:lnTo>
                <a:lnTo>
                  <a:pt x="1852" y="2740"/>
                </a:lnTo>
                <a:lnTo>
                  <a:pt x="1805" y="2740"/>
                </a:lnTo>
                <a:lnTo>
                  <a:pt x="1776" y="2740"/>
                </a:lnTo>
                <a:lnTo>
                  <a:pt x="1765" y="2740"/>
                </a:lnTo>
                <a:lnTo>
                  <a:pt x="1721" y="2740"/>
                </a:lnTo>
                <a:lnTo>
                  <a:pt x="1676" y="2740"/>
                </a:lnTo>
                <a:lnTo>
                  <a:pt x="1654" y="2740"/>
                </a:lnTo>
                <a:lnTo>
                  <a:pt x="1653" y="2740"/>
                </a:lnTo>
                <a:lnTo>
                  <a:pt x="1650" y="2740"/>
                </a:lnTo>
                <a:lnTo>
                  <a:pt x="1647" y="2740"/>
                </a:lnTo>
                <a:lnTo>
                  <a:pt x="1642" y="2740"/>
                </a:lnTo>
                <a:lnTo>
                  <a:pt x="1635" y="2740"/>
                </a:lnTo>
                <a:lnTo>
                  <a:pt x="1632" y="2740"/>
                </a:lnTo>
                <a:lnTo>
                  <a:pt x="1622" y="2740"/>
                </a:lnTo>
                <a:lnTo>
                  <a:pt x="1620" y="2740"/>
                </a:lnTo>
                <a:lnTo>
                  <a:pt x="1562" y="2740"/>
                </a:lnTo>
                <a:lnTo>
                  <a:pt x="1561" y="2740"/>
                </a:lnTo>
                <a:lnTo>
                  <a:pt x="1559" y="2740"/>
                </a:lnTo>
                <a:lnTo>
                  <a:pt x="1558" y="2740"/>
                </a:lnTo>
                <a:lnTo>
                  <a:pt x="1556" y="2740"/>
                </a:lnTo>
                <a:lnTo>
                  <a:pt x="1555" y="2740"/>
                </a:lnTo>
                <a:lnTo>
                  <a:pt x="1543" y="2740"/>
                </a:lnTo>
                <a:lnTo>
                  <a:pt x="1542" y="2740"/>
                </a:lnTo>
                <a:lnTo>
                  <a:pt x="1540" y="2740"/>
                </a:lnTo>
                <a:lnTo>
                  <a:pt x="1539" y="2740"/>
                </a:lnTo>
                <a:lnTo>
                  <a:pt x="1537" y="2740"/>
                </a:lnTo>
                <a:lnTo>
                  <a:pt x="1536" y="2740"/>
                </a:lnTo>
                <a:lnTo>
                  <a:pt x="1534" y="2740"/>
                </a:lnTo>
                <a:lnTo>
                  <a:pt x="1533" y="2740"/>
                </a:lnTo>
                <a:lnTo>
                  <a:pt x="1531" y="2740"/>
                </a:lnTo>
                <a:lnTo>
                  <a:pt x="1502" y="2740"/>
                </a:lnTo>
                <a:lnTo>
                  <a:pt x="1501" y="2740"/>
                </a:lnTo>
                <a:lnTo>
                  <a:pt x="1464" y="2740"/>
                </a:lnTo>
                <a:lnTo>
                  <a:pt x="1439" y="2740"/>
                </a:lnTo>
                <a:lnTo>
                  <a:pt x="1432" y="2740"/>
                </a:lnTo>
                <a:lnTo>
                  <a:pt x="1378" y="2740"/>
                </a:lnTo>
                <a:lnTo>
                  <a:pt x="1376" y="2740"/>
                </a:lnTo>
                <a:lnTo>
                  <a:pt x="1375" y="2740"/>
                </a:lnTo>
                <a:lnTo>
                  <a:pt x="1359" y="2740"/>
                </a:lnTo>
                <a:lnTo>
                  <a:pt x="1356" y="2740"/>
                </a:lnTo>
                <a:lnTo>
                  <a:pt x="1351" y="2740"/>
                </a:lnTo>
                <a:lnTo>
                  <a:pt x="1344" y="2740"/>
                </a:lnTo>
                <a:lnTo>
                  <a:pt x="1318" y="2740"/>
                </a:lnTo>
                <a:lnTo>
                  <a:pt x="1280" y="2740"/>
                </a:lnTo>
                <a:lnTo>
                  <a:pt x="1275" y="2740"/>
                </a:lnTo>
                <a:lnTo>
                  <a:pt x="1274" y="2740"/>
                </a:lnTo>
                <a:lnTo>
                  <a:pt x="1262" y="2740"/>
                </a:lnTo>
                <a:lnTo>
                  <a:pt x="1246" y="2740"/>
                </a:lnTo>
                <a:lnTo>
                  <a:pt x="1210" y="2740"/>
                </a:lnTo>
                <a:lnTo>
                  <a:pt x="1208" y="2740"/>
                </a:lnTo>
                <a:lnTo>
                  <a:pt x="1205" y="2740"/>
                </a:lnTo>
                <a:lnTo>
                  <a:pt x="1201" y="2740"/>
                </a:lnTo>
                <a:lnTo>
                  <a:pt x="1199" y="2740"/>
                </a:lnTo>
                <a:lnTo>
                  <a:pt x="1182" y="2740"/>
                </a:lnTo>
                <a:lnTo>
                  <a:pt x="1180" y="2740"/>
                </a:lnTo>
                <a:lnTo>
                  <a:pt x="1152" y="2740"/>
                </a:lnTo>
                <a:lnTo>
                  <a:pt x="1151" y="2740"/>
                </a:lnTo>
                <a:lnTo>
                  <a:pt x="1147" y="2740"/>
                </a:lnTo>
                <a:lnTo>
                  <a:pt x="1135" y="2740"/>
                </a:lnTo>
                <a:lnTo>
                  <a:pt x="1109" y="2740"/>
                </a:lnTo>
                <a:lnTo>
                  <a:pt x="1101" y="2740"/>
                </a:lnTo>
                <a:lnTo>
                  <a:pt x="1072" y="2740"/>
                </a:lnTo>
                <a:lnTo>
                  <a:pt x="1049" y="2740"/>
                </a:lnTo>
                <a:lnTo>
                  <a:pt x="1014" y="2740"/>
                </a:lnTo>
                <a:lnTo>
                  <a:pt x="1011" y="2740"/>
                </a:lnTo>
                <a:lnTo>
                  <a:pt x="1005" y="2740"/>
                </a:lnTo>
                <a:lnTo>
                  <a:pt x="990" y="2740"/>
                </a:lnTo>
                <a:lnTo>
                  <a:pt x="959" y="2740"/>
                </a:lnTo>
                <a:lnTo>
                  <a:pt x="958" y="2740"/>
                </a:lnTo>
                <a:lnTo>
                  <a:pt x="943" y="2740"/>
                </a:lnTo>
                <a:lnTo>
                  <a:pt x="897" y="2740"/>
                </a:lnTo>
                <a:lnTo>
                  <a:pt x="895" y="2740"/>
                </a:lnTo>
                <a:lnTo>
                  <a:pt x="888" y="2740"/>
                </a:lnTo>
                <a:lnTo>
                  <a:pt x="857" y="2740"/>
                </a:lnTo>
                <a:lnTo>
                  <a:pt x="854" y="2740"/>
                </a:lnTo>
                <a:lnTo>
                  <a:pt x="844" y="2740"/>
                </a:lnTo>
                <a:lnTo>
                  <a:pt x="842" y="2740"/>
                </a:lnTo>
                <a:lnTo>
                  <a:pt x="807" y="2740"/>
                </a:lnTo>
                <a:lnTo>
                  <a:pt x="787" y="2740"/>
                </a:lnTo>
                <a:lnTo>
                  <a:pt x="766" y="2740"/>
                </a:lnTo>
                <a:lnTo>
                  <a:pt x="765" y="2740"/>
                </a:lnTo>
                <a:lnTo>
                  <a:pt x="758" y="2740"/>
                </a:lnTo>
                <a:lnTo>
                  <a:pt x="749" y="2740"/>
                </a:lnTo>
                <a:lnTo>
                  <a:pt x="746" y="2740"/>
                </a:lnTo>
                <a:lnTo>
                  <a:pt x="737" y="2740"/>
                </a:lnTo>
                <a:lnTo>
                  <a:pt x="724" y="2740"/>
                </a:lnTo>
                <a:lnTo>
                  <a:pt x="720" y="2740"/>
                </a:lnTo>
                <a:lnTo>
                  <a:pt x="684" y="2740"/>
                </a:lnTo>
                <a:lnTo>
                  <a:pt x="682" y="2740"/>
                </a:lnTo>
                <a:lnTo>
                  <a:pt x="679" y="2740"/>
                </a:lnTo>
                <a:lnTo>
                  <a:pt x="674" y="2740"/>
                </a:lnTo>
                <a:lnTo>
                  <a:pt x="660" y="2740"/>
                </a:lnTo>
                <a:lnTo>
                  <a:pt x="652" y="2740"/>
                </a:lnTo>
                <a:lnTo>
                  <a:pt x="629" y="2740"/>
                </a:lnTo>
                <a:lnTo>
                  <a:pt x="594" y="2740"/>
                </a:lnTo>
                <a:lnTo>
                  <a:pt x="585" y="2740"/>
                </a:lnTo>
                <a:lnTo>
                  <a:pt x="572" y="2740"/>
                </a:lnTo>
                <a:lnTo>
                  <a:pt x="554" y="2740"/>
                </a:lnTo>
                <a:lnTo>
                  <a:pt x="518" y="2740"/>
                </a:lnTo>
                <a:lnTo>
                  <a:pt x="510" y="2740"/>
                </a:lnTo>
                <a:lnTo>
                  <a:pt x="496" y="2740"/>
                </a:lnTo>
                <a:lnTo>
                  <a:pt x="494" y="2740"/>
                </a:lnTo>
                <a:lnTo>
                  <a:pt x="489" y="2740"/>
                </a:lnTo>
                <a:lnTo>
                  <a:pt x="456" y="2740"/>
                </a:lnTo>
                <a:lnTo>
                  <a:pt x="446" y="2740"/>
                </a:lnTo>
                <a:lnTo>
                  <a:pt x="445" y="2740"/>
                </a:lnTo>
                <a:lnTo>
                  <a:pt x="442" y="2740"/>
                </a:lnTo>
                <a:lnTo>
                  <a:pt x="431" y="2740"/>
                </a:lnTo>
                <a:lnTo>
                  <a:pt x="430" y="2740"/>
                </a:lnTo>
                <a:lnTo>
                  <a:pt x="398" y="2740"/>
                </a:lnTo>
                <a:lnTo>
                  <a:pt x="392" y="2740"/>
                </a:lnTo>
                <a:lnTo>
                  <a:pt x="380" y="2740"/>
                </a:lnTo>
                <a:lnTo>
                  <a:pt x="360" y="2740"/>
                </a:lnTo>
                <a:lnTo>
                  <a:pt x="354" y="2740"/>
                </a:lnTo>
                <a:lnTo>
                  <a:pt x="338" y="2740"/>
                </a:lnTo>
                <a:lnTo>
                  <a:pt x="331" y="2740"/>
                </a:lnTo>
                <a:lnTo>
                  <a:pt x="290" y="2740"/>
                </a:lnTo>
                <a:lnTo>
                  <a:pt x="284" y="2740"/>
                </a:lnTo>
                <a:lnTo>
                  <a:pt x="282" y="2740"/>
                </a:lnTo>
                <a:lnTo>
                  <a:pt x="260" y="2740"/>
                </a:lnTo>
                <a:lnTo>
                  <a:pt x="256" y="2740"/>
                </a:lnTo>
                <a:lnTo>
                  <a:pt x="253" y="2740"/>
                </a:lnTo>
                <a:lnTo>
                  <a:pt x="253" y="2702"/>
                </a:lnTo>
                <a:lnTo>
                  <a:pt x="253" y="2699"/>
                </a:lnTo>
                <a:lnTo>
                  <a:pt x="253" y="2698"/>
                </a:lnTo>
                <a:lnTo>
                  <a:pt x="253" y="2692"/>
                </a:lnTo>
                <a:lnTo>
                  <a:pt x="253" y="2686"/>
                </a:lnTo>
                <a:lnTo>
                  <a:pt x="252" y="2643"/>
                </a:lnTo>
                <a:lnTo>
                  <a:pt x="252" y="2630"/>
                </a:lnTo>
                <a:lnTo>
                  <a:pt x="252" y="2624"/>
                </a:lnTo>
                <a:lnTo>
                  <a:pt x="252" y="2623"/>
                </a:lnTo>
                <a:lnTo>
                  <a:pt x="252" y="2605"/>
                </a:lnTo>
                <a:lnTo>
                  <a:pt x="253" y="2585"/>
                </a:lnTo>
                <a:lnTo>
                  <a:pt x="252" y="2531"/>
                </a:lnTo>
                <a:lnTo>
                  <a:pt x="252" y="2519"/>
                </a:lnTo>
                <a:lnTo>
                  <a:pt x="252" y="2516"/>
                </a:lnTo>
                <a:lnTo>
                  <a:pt x="253" y="2484"/>
                </a:lnTo>
                <a:lnTo>
                  <a:pt x="253" y="2431"/>
                </a:lnTo>
                <a:lnTo>
                  <a:pt x="253" y="2427"/>
                </a:lnTo>
                <a:lnTo>
                  <a:pt x="253" y="2415"/>
                </a:lnTo>
                <a:lnTo>
                  <a:pt x="253" y="2410"/>
                </a:lnTo>
                <a:lnTo>
                  <a:pt x="253" y="2408"/>
                </a:lnTo>
                <a:lnTo>
                  <a:pt x="253" y="2399"/>
                </a:lnTo>
                <a:lnTo>
                  <a:pt x="253" y="2341"/>
                </a:lnTo>
                <a:lnTo>
                  <a:pt x="253" y="2322"/>
                </a:lnTo>
                <a:lnTo>
                  <a:pt x="253" y="2298"/>
                </a:lnTo>
                <a:lnTo>
                  <a:pt x="253" y="2296"/>
                </a:lnTo>
                <a:lnTo>
                  <a:pt x="253" y="2293"/>
                </a:lnTo>
                <a:lnTo>
                  <a:pt x="253" y="2277"/>
                </a:lnTo>
                <a:lnTo>
                  <a:pt x="253" y="2275"/>
                </a:lnTo>
                <a:lnTo>
                  <a:pt x="253" y="2262"/>
                </a:lnTo>
                <a:lnTo>
                  <a:pt x="253" y="2236"/>
                </a:lnTo>
                <a:lnTo>
                  <a:pt x="253" y="2222"/>
                </a:lnTo>
                <a:lnTo>
                  <a:pt x="253" y="2220"/>
                </a:lnTo>
                <a:lnTo>
                  <a:pt x="253" y="2215"/>
                </a:lnTo>
                <a:lnTo>
                  <a:pt x="253" y="2196"/>
                </a:lnTo>
                <a:lnTo>
                  <a:pt x="253" y="2187"/>
                </a:lnTo>
                <a:lnTo>
                  <a:pt x="253" y="2164"/>
                </a:lnTo>
                <a:lnTo>
                  <a:pt x="253" y="2157"/>
                </a:lnTo>
                <a:lnTo>
                  <a:pt x="253" y="2151"/>
                </a:lnTo>
                <a:lnTo>
                  <a:pt x="253" y="2098"/>
                </a:lnTo>
                <a:lnTo>
                  <a:pt x="253" y="2094"/>
                </a:lnTo>
                <a:lnTo>
                  <a:pt x="253" y="2079"/>
                </a:lnTo>
                <a:lnTo>
                  <a:pt x="253" y="2066"/>
                </a:lnTo>
                <a:lnTo>
                  <a:pt x="253" y="2046"/>
                </a:lnTo>
                <a:lnTo>
                  <a:pt x="253" y="2040"/>
                </a:lnTo>
                <a:lnTo>
                  <a:pt x="253" y="2034"/>
                </a:lnTo>
                <a:lnTo>
                  <a:pt x="253" y="1977"/>
                </a:lnTo>
                <a:lnTo>
                  <a:pt x="253" y="1948"/>
                </a:lnTo>
                <a:lnTo>
                  <a:pt x="253" y="1937"/>
                </a:lnTo>
                <a:lnTo>
                  <a:pt x="252" y="1936"/>
                </a:lnTo>
                <a:lnTo>
                  <a:pt x="252" y="1934"/>
                </a:lnTo>
                <a:lnTo>
                  <a:pt x="252" y="1933"/>
                </a:lnTo>
                <a:lnTo>
                  <a:pt x="250" y="1930"/>
                </a:lnTo>
                <a:lnTo>
                  <a:pt x="250" y="1927"/>
                </a:lnTo>
                <a:lnTo>
                  <a:pt x="249" y="1926"/>
                </a:lnTo>
                <a:lnTo>
                  <a:pt x="247" y="1924"/>
                </a:lnTo>
                <a:lnTo>
                  <a:pt x="247" y="1921"/>
                </a:lnTo>
                <a:lnTo>
                  <a:pt x="246" y="1918"/>
                </a:lnTo>
                <a:lnTo>
                  <a:pt x="246" y="1917"/>
                </a:lnTo>
                <a:lnTo>
                  <a:pt x="244" y="1917"/>
                </a:lnTo>
                <a:lnTo>
                  <a:pt x="244" y="1912"/>
                </a:lnTo>
                <a:lnTo>
                  <a:pt x="244" y="1911"/>
                </a:lnTo>
                <a:lnTo>
                  <a:pt x="243" y="1910"/>
                </a:lnTo>
                <a:lnTo>
                  <a:pt x="243" y="1908"/>
                </a:lnTo>
                <a:lnTo>
                  <a:pt x="240" y="1905"/>
                </a:lnTo>
                <a:lnTo>
                  <a:pt x="237" y="1902"/>
                </a:lnTo>
                <a:lnTo>
                  <a:pt x="236" y="1902"/>
                </a:lnTo>
                <a:lnTo>
                  <a:pt x="234" y="1902"/>
                </a:lnTo>
                <a:lnTo>
                  <a:pt x="234" y="1901"/>
                </a:lnTo>
                <a:lnTo>
                  <a:pt x="233" y="1901"/>
                </a:lnTo>
                <a:lnTo>
                  <a:pt x="231" y="1899"/>
                </a:lnTo>
                <a:lnTo>
                  <a:pt x="230" y="1898"/>
                </a:lnTo>
                <a:lnTo>
                  <a:pt x="227" y="1898"/>
                </a:lnTo>
                <a:lnTo>
                  <a:pt x="225" y="1896"/>
                </a:lnTo>
                <a:lnTo>
                  <a:pt x="224" y="1896"/>
                </a:lnTo>
                <a:lnTo>
                  <a:pt x="222" y="1896"/>
                </a:lnTo>
                <a:lnTo>
                  <a:pt x="221" y="1895"/>
                </a:lnTo>
                <a:lnTo>
                  <a:pt x="219" y="1895"/>
                </a:lnTo>
                <a:lnTo>
                  <a:pt x="218" y="1893"/>
                </a:lnTo>
                <a:lnTo>
                  <a:pt x="217" y="1893"/>
                </a:lnTo>
                <a:lnTo>
                  <a:pt x="215" y="1892"/>
                </a:lnTo>
                <a:lnTo>
                  <a:pt x="214" y="1892"/>
                </a:lnTo>
                <a:lnTo>
                  <a:pt x="211" y="1891"/>
                </a:lnTo>
                <a:lnTo>
                  <a:pt x="211" y="1889"/>
                </a:lnTo>
                <a:lnTo>
                  <a:pt x="209" y="1889"/>
                </a:lnTo>
                <a:lnTo>
                  <a:pt x="208" y="1888"/>
                </a:lnTo>
                <a:lnTo>
                  <a:pt x="206" y="1888"/>
                </a:lnTo>
                <a:lnTo>
                  <a:pt x="203" y="1886"/>
                </a:lnTo>
                <a:lnTo>
                  <a:pt x="202" y="1885"/>
                </a:lnTo>
                <a:lnTo>
                  <a:pt x="199" y="1883"/>
                </a:lnTo>
                <a:lnTo>
                  <a:pt x="196" y="1883"/>
                </a:lnTo>
                <a:lnTo>
                  <a:pt x="195" y="1883"/>
                </a:lnTo>
                <a:lnTo>
                  <a:pt x="193" y="1883"/>
                </a:lnTo>
                <a:lnTo>
                  <a:pt x="192" y="1883"/>
                </a:lnTo>
                <a:lnTo>
                  <a:pt x="190" y="1883"/>
                </a:lnTo>
                <a:lnTo>
                  <a:pt x="189" y="1883"/>
                </a:lnTo>
                <a:lnTo>
                  <a:pt x="187" y="1883"/>
                </a:lnTo>
                <a:lnTo>
                  <a:pt x="184" y="1883"/>
                </a:lnTo>
                <a:lnTo>
                  <a:pt x="183" y="1883"/>
                </a:lnTo>
                <a:lnTo>
                  <a:pt x="181" y="1883"/>
                </a:lnTo>
                <a:lnTo>
                  <a:pt x="180" y="1883"/>
                </a:lnTo>
                <a:lnTo>
                  <a:pt x="178" y="1882"/>
                </a:lnTo>
                <a:lnTo>
                  <a:pt x="176" y="1879"/>
                </a:lnTo>
                <a:lnTo>
                  <a:pt x="174" y="1879"/>
                </a:lnTo>
                <a:lnTo>
                  <a:pt x="173" y="1876"/>
                </a:lnTo>
                <a:lnTo>
                  <a:pt x="173" y="1874"/>
                </a:lnTo>
                <a:lnTo>
                  <a:pt x="171" y="1873"/>
                </a:lnTo>
                <a:lnTo>
                  <a:pt x="171" y="1872"/>
                </a:lnTo>
                <a:lnTo>
                  <a:pt x="168" y="1867"/>
                </a:lnTo>
                <a:lnTo>
                  <a:pt x="165" y="1864"/>
                </a:lnTo>
                <a:lnTo>
                  <a:pt x="164" y="1861"/>
                </a:lnTo>
                <a:lnTo>
                  <a:pt x="162" y="1860"/>
                </a:lnTo>
                <a:lnTo>
                  <a:pt x="162" y="1858"/>
                </a:lnTo>
                <a:lnTo>
                  <a:pt x="161" y="1855"/>
                </a:lnTo>
                <a:lnTo>
                  <a:pt x="161" y="1854"/>
                </a:lnTo>
                <a:lnTo>
                  <a:pt x="159" y="1853"/>
                </a:lnTo>
                <a:lnTo>
                  <a:pt x="159" y="1850"/>
                </a:lnTo>
                <a:lnTo>
                  <a:pt x="159" y="1848"/>
                </a:lnTo>
                <a:lnTo>
                  <a:pt x="158" y="1847"/>
                </a:lnTo>
                <a:lnTo>
                  <a:pt x="158" y="1845"/>
                </a:lnTo>
                <a:lnTo>
                  <a:pt x="157" y="1842"/>
                </a:lnTo>
                <a:lnTo>
                  <a:pt x="155" y="1838"/>
                </a:lnTo>
                <a:lnTo>
                  <a:pt x="154" y="1835"/>
                </a:lnTo>
                <a:lnTo>
                  <a:pt x="154" y="1834"/>
                </a:lnTo>
                <a:lnTo>
                  <a:pt x="152" y="1832"/>
                </a:lnTo>
                <a:lnTo>
                  <a:pt x="151" y="1831"/>
                </a:lnTo>
                <a:lnTo>
                  <a:pt x="151" y="1829"/>
                </a:lnTo>
                <a:lnTo>
                  <a:pt x="149" y="1829"/>
                </a:lnTo>
                <a:lnTo>
                  <a:pt x="149" y="1828"/>
                </a:lnTo>
                <a:lnTo>
                  <a:pt x="148" y="1826"/>
                </a:lnTo>
                <a:lnTo>
                  <a:pt x="148" y="1825"/>
                </a:lnTo>
                <a:lnTo>
                  <a:pt x="146" y="1825"/>
                </a:lnTo>
                <a:lnTo>
                  <a:pt x="145" y="1822"/>
                </a:lnTo>
                <a:lnTo>
                  <a:pt x="143" y="1820"/>
                </a:lnTo>
                <a:lnTo>
                  <a:pt x="143" y="1819"/>
                </a:lnTo>
                <a:lnTo>
                  <a:pt x="142" y="1819"/>
                </a:lnTo>
                <a:lnTo>
                  <a:pt x="142" y="1817"/>
                </a:lnTo>
                <a:lnTo>
                  <a:pt x="142" y="1816"/>
                </a:lnTo>
                <a:lnTo>
                  <a:pt x="140" y="1816"/>
                </a:lnTo>
                <a:lnTo>
                  <a:pt x="140" y="1815"/>
                </a:lnTo>
                <a:lnTo>
                  <a:pt x="139" y="1813"/>
                </a:lnTo>
                <a:lnTo>
                  <a:pt x="138" y="1812"/>
                </a:lnTo>
                <a:lnTo>
                  <a:pt x="138" y="1810"/>
                </a:lnTo>
                <a:lnTo>
                  <a:pt x="136" y="1809"/>
                </a:lnTo>
                <a:lnTo>
                  <a:pt x="136" y="1807"/>
                </a:lnTo>
                <a:lnTo>
                  <a:pt x="135" y="1807"/>
                </a:lnTo>
                <a:lnTo>
                  <a:pt x="133" y="1806"/>
                </a:lnTo>
                <a:lnTo>
                  <a:pt x="130" y="1803"/>
                </a:lnTo>
                <a:lnTo>
                  <a:pt x="129" y="1801"/>
                </a:lnTo>
                <a:lnTo>
                  <a:pt x="126" y="1798"/>
                </a:lnTo>
                <a:lnTo>
                  <a:pt x="126" y="1797"/>
                </a:lnTo>
                <a:lnTo>
                  <a:pt x="124" y="1793"/>
                </a:lnTo>
                <a:lnTo>
                  <a:pt x="124" y="1790"/>
                </a:lnTo>
                <a:lnTo>
                  <a:pt x="126" y="1785"/>
                </a:lnTo>
                <a:lnTo>
                  <a:pt x="126" y="1784"/>
                </a:lnTo>
                <a:lnTo>
                  <a:pt x="126" y="1782"/>
                </a:lnTo>
                <a:lnTo>
                  <a:pt x="126" y="1779"/>
                </a:lnTo>
                <a:lnTo>
                  <a:pt x="127" y="1777"/>
                </a:lnTo>
                <a:lnTo>
                  <a:pt x="129" y="1775"/>
                </a:lnTo>
                <a:lnTo>
                  <a:pt x="129" y="1774"/>
                </a:lnTo>
                <a:lnTo>
                  <a:pt x="130" y="1774"/>
                </a:lnTo>
                <a:lnTo>
                  <a:pt x="130" y="1772"/>
                </a:lnTo>
                <a:lnTo>
                  <a:pt x="132" y="1772"/>
                </a:lnTo>
                <a:lnTo>
                  <a:pt x="133" y="1771"/>
                </a:lnTo>
                <a:lnTo>
                  <a:pt x="136" y="1769"/>
                </a:lnTo>
                <a:lnTo>
                  <a:pt x="139" y="1766"/>
                </a:lnTo>
                <a:lnTo>
                  <a:pt x="140" y="1766"/>
                </a:lnTo>
                <a:lnTo>
                  <a:pt x="143" y="1765"/>
                </a:lnTo>
                <a:lnTo>
                  <a:pt x="145" y="1763"/>
                </a:lnTo>
                <a:lnTo>
                  <a:pt x="146" y="1762"/>
                </a:lnTo>
                <a:lnTo>
                  <a:pt x="148" y="1759"/>
                </a:lnTo>
                <a:lnTo>
                  <a:pt x="149" y="1759"/>
                </a:lnTo>
                <a:lnTo>
                  <a:pt x="151" y="1759"/>
                </a:lnTo>
                <a:lnTo>
                  <a:pt x="152" y="1757"/>
                </a:lnTo>
                <a:lnTo>
                  <a:pt x="154" y="1756"/>
                </a:lnTo>
                <a:lnTo>
                  <a:pt x="157" y="1753"/>
                </a:lnTo>
                <a:lnTo>
                  <a:pt x="158" y="1752"/>
                </a:lnTo>
                <a:lnTo>
                  <a:pt x="161" y="1749"/>
                </a:lnTo>
                <a:lnTo>
                  <a:pt x="162" y="1749"/>
                </a:lnTo>
                <a:lnTo>
                  <a:pt x="165" y="1747"/>
                </a:lnTo>
                <a:lnTo>
                  <a:pt x="167" y="1746"/>
                </a:lnTo>
                <a:lnTo>
                  <a:pt x="168" y="1746"/>
                </a:lnTo>
                <a:lnTo>
                  <a:pt x="168" y="1744"/>
                </a:lnTo>
                <a:lnTo>
                  <a:pt x="170" y="1744"/>
                </a:lnTo>
                <a:lnTo>
                  <a:pt x="171" y="1743"/>
                </a:lnTo>
                <a:lnTo>
                  <a:pt x="171" y="1741"/>
                </a:lnTo>
                <a:lnTo>
                  <a:pt x="173" y="1741"/>
                </a:lnTo>
                <a:lnTo>
                  <a:pt x="174" y="1740"/>
                </a:lnTo>
                <a:lnTo>
                  <a:pt x="177" y="1738"/>
                </a:lnTo>
                <a:lnTo>
                  <a:pt x="177" y="1737"/>
                </a:lnTo>
                <a:lnTo>
                  <a:pt x="178" y="1736"/>
                </a:lnTo>
                <a:lnTo>
                  <a:pt x="180" y="1736"/>
                </a:lnTo>
                <a:lnTo>
                  <a:pt x="183" y="1734"/>
                </a:lnTo>
                <a:lnTo>
                  <a:pt x="184" y="1733"/>
                </a:lnTo>
                <a:lnTo>
                  <a:pt x="186" y="1733"/>
                </a:lnTo>
                <a:lnTo>
                  <a:pt x="187" y="1731"/>
                </a:lnTo>
                <a:lnTo>
                  <a:pt x="187" y="1730"/>
                </a:lnTo>
                <a:lnTo>
                  <a:pt x="189" y="1730"/>
                </a:lnTo>
                <a:lnTo>
                  <a:pt x="189" y="1727"/>
                </a:lnTo>
                <a:lnTo>
                  <a:pt x="190" y="1725"/>
                </a:lnTo>
                <a:lnTo>
                  <a:pt x="192" y="1724"/>
                </a:lnTo>
                <a:lnTo>
                  <a:pt x="193" y="1722"/>
                </a:lnTo>
                <a:lnTo>
                  <a:pt x="193" y="1721"/>
                </a:lnTo>
                <a:lnTo>
                  <a:pt x="193" y="1719"/>
                </a:lnTo>
                <a:lnTo>
                  <a:pt x="193" y="1718"/>
                </a:lnTo>
                <a:lnTo>
                  <a:pt x="193" y="1717"/>
                </a:lnTo>
                <a:lnTo>
                  <a:pt x="195" y="1717"/>
                </a:lnTo>
                <a:lnTo>
                  <a:pt x="196" y="1714"/>
                </a:lnTo>
                <a:lnTo>
                  <a:pt x="196" y="1712"/>
                </a:lnTo>
                <a:lnTo>
                  <a:pt x="197" y="1711"/>
                </a:lnTo>
                <a:lnTo>
                  <a:pt x="199" y="1711"/>
                </a:lnTo>
                <a:lnTo>
                  <a:pt x="200" y="1708"/>
                </a:lnTo>
                <a:lnTo>
                  <a:pt x="202" y="1705"/>
                </a:lnTo>
                <a:lnTo>
                  <a:pt x="203" y="1703"/>
                </a:lnTo>
                <a:lnTo>
                  <a:pt x="203" y="1702"/>
                </a:lnTo>
                <a:lnTo>
                  <a:pt x="205" y="1702"/>
                </a:lnTo>
                <a:lnTo>
                  <a:pt x="206" y="1699"/>
                </a:lnTo>
                <a:lnTo>
                  <a:pt x="208" y="1698"/>
                </a:lnTo>
                <a:lnTo>
                  <a:pt x="209" y="1698"/>
                </a:lnTo>
                <a:lnTo>
                  <a:pt x="209" y="1696"/>
                </a:lnTo>
                <a:lnTo>
                  <a:pt x="211" y="1696"/>
                </a:lnTo>
                <a:lnTo>
                  <a:pt x="211" y="1695"/>
                </a:lnTo>
                <a:lnTo>
                  <a:pt x="212" y="1692"/>
                </a:lnTo>
                <a:lnTo>
                  <a:pt x="212" y="1690"/>
                </a:lnTo>
                <a:lnTo>
                  <a:pt x="214" y="1689"/>
                </a:lnTo>
                <a:lnTo>
                  <a:pt x="212" y="1686"/>
                </a:lnTo>
                <a:lnTo>
                  <a:pt x="214" y="1686"/>
                </a:lnTo>
                <a:lnTo>
                  <a:pt x="214" y="1684"/>
                </a:lnTo>
                <a:lnTo>
                  <a:pt x="214" y="1681"/>
                </a:lnTo>
                <a:lnTo>
                  <a:pt x="214" y="1680"/>
                </a:lnTo>
                <a:lnTo>
                  <a:pt x="214" y="1677"/>
                </a:lnTo>
                <a:lnTo>
                  <a:pt x="214" y="1676"/>
                </a:lnTo>
                <a:lnTo>
                  <a:pt x="214" y="1674"/>
                </a:lnTo>
                <a:lnTo>
                  <a:pt x="215" y="1671"/>
                </a:lnTo>
                <a:lnTo>
                  <a:pt x="215" y="1670"/>
                </a:lnTo>
                <a:lnTo>
                  <a:pt x="215" y="1668"/>
                </a:lnTo>
                <a:lnTo>
                  <a:pt x="215" y="1662"/>
                </a:lnTo>
                <a:lnTo>
                  <a:pt x="215" y="1661"/>
                </a:lnTo>
                <a:lnTo>
                  <a:pt x="215" y="1660"/>
                </a:lnTo>
                <a:lnTo>
                  <a:pt x="215" y="1658"/>
                </a:lnTo>
                <a:lnTo>
                  <a:pt x="215" y="1657"/>
                </a:lnTo>
                <a:lnTo>
                  <a:pt x="217" y="1657"/>
                </a:lnTo>
                <a:lnTo>
                  <a:pt x="217" y="1655"/>
                </a:lnTo>
                <a:lnTo>
                  <a:pt x="217" y="1654"/>
                </a:lnTo>
                <a:lnTo>
                  <a:pt x="215" y="1654"/>
                </a:lnTo>
                <a:lnTo>
                  <a:pt x="217" y="1651"/>
                </a:lnTo>
                <a:lnTo>
                  <a:pt x="217" y="1649"/>
                </a:lnTo>
                <a:lnTo>
                  <a:pt x="217" y="1648"/>
                </a:lnTo>
                <a:lnTo>
                  <a:pt x="217" y="1646"/>
                </a:lnTo>
                <a:lnTo>
                  <a:pt x="217" y="1642"/>
                </a:lnTo>
                <a:lnTo>
                  <a:pt x="218" y="1641"/>
                </a:lnTo>
                <a:lnTo>
                  <a:pt x="218" y="1639"/>
                </a:lnTo>
                <a:lnTo>
                  <a:pt x="218" y="1638"/>
                </a:lnTo>
                <a:lnTo>
                  <a:pt x="218" y="1636"/>
                </a:lnTo>
                <a:lnTo>
                  <a:pt x="217" y="1635"/>
                </a:lnTo>
                <a:lnTo>
                  <a:pt x="217" y="1633"/>
                </a:lnTo>
                <a:lnTo>
                  <a:pt x="217" y="1632"/>
                </a:lnTo>
                <a:lnTo>
                  <a:pt x="215" y="1630"/>
                </a:lnTo>
                <a:lnTo>
                  <a:pt x="215" y="1629"/>
                </a:lnTo>
                <a:lnTo>
                  <a:pt x="215" y="1627"/>
                </a:lnTo>
                <a:lnTo>
                  <a:pt x="215" y="1626"/>
                </a:lnTo>
                <a:lnTo>
                  <a:pt x="214" y="1624"/>
                </a:lnTo>
                <a:lnTo>
                  <a:pt x="214" y="1623"/>
                </a:lnTo>
                <a:lnTo>
                  <a:pt x="214" y="1622"/>
                </a:lnTo>
                <a:lnTo>
                  <a:pt x="214" y="1620"/>
                </a:lnTo>
                <a:lnTo>
                  <a:pt x="214" y="1619"/>
                </a:lnTo>
                <a:lnTo>
                  <a:pt x="214" y="1617"/>
                </a:lnTo>
                <a:lnTo>
                  <a:pt x="214" y="1616"/>
                </a:lnTo>
                <a:lnTo>
                  <a:pt x="214" y="1614"/>
                </a:lnTo>
                <a:lnTo>
                  <a:pt x="214" y="1613"/>
                </a:lnTo>
                <a:lnTo>
                  <a:pt x="214" y="1611"/>
                </a:lnTo>
                <a:lnTo>
                  <a:pt x="214" y="1608"/>
                </a:lnTo>
                <a:lnTo>
                  <a:pt x="214" y="1607"/>
                </a:lnTo>
                <a:lnTo>
                  <a:pt x="214" y="1605"/>
                </a:lnTo>
                <a:lnTo>
                  <a:pt x="214" y="1604"/>
                </a:lnTo>
                <a:lnTo>
                  <a:pt x="214" y="1603"/>
                </a:lnTo>
                <a:lnTo>
                  <a:pt x="212" y="1603"/>
                </a:lnTo>
                <a:lnTo>
                  <a:pt x="212" y="1601"/>
                </a:lnTo>
                <a:lnTo>
                  <a:pt x="212" y="1600"/>
                </a:lnTo>
                <a:lnTo>
                  <a:pt x="212" y="1598"/>
                </a:lnTo>
                <a:lnTo>
                  <a:pt x="214" y="1598"/>
                </a:lnTo>
                <a:lnTo>
                  <a:pt x="214" y="1597"/>
                </a:lnTo>
                <a:lnTo>
                  <a:pt x="214" y="1595"/>
                </a:lnTo>
                <a:lnTo>
                  <a:pt x="214" y="1594"/>
                </a:lnTo>
                <a:lnTo>
                  <a:pt x="215" y="1594"/>
                </a:lnTo>
                <a:lnTo>
                  <a:pt x="215" y="1592"/>
                </a:lnTo>
                <a:lnTo>
                  <a:pt x="215" y="1591"/>
                </a:lnTo>
                <a:lnTo>
                  <a:pt x="215" y="1589"/>
                </a:lnTo>
                <a:lnTo>
                  <a:pt x="217" y="1589"/>
                </a:lnTo>
                <a:lnTo>
                  <a:pt x="217" y="1588"/>
                </a:lnTo>
                <a:lnTo>
                  <a:pt x="218" y="1588"/>
                </a:lnTo>
                <a:lnTo>
                  <a:pt x="218" y="1586"/>
                </a:lnTo>
                <a:lnTo>
                  <a:pt x="218" y="1585"/>
                </a:lnTo>
                <a:lnTo>
                  <a:pt x="219" y="1582"/>
                </a:lnTo>
                <a:lnTo>
                  <a:pt x="219" y="1581"/>
                </a:lnTo>
                <a:lnTo>
                  <a:pt x="219" y="1579"/>
                </a:lnTo>
                <a:lnTo>
                  <a:pt x="219" y="1576"/>
                </a:lnTo>
                <a:lnTo>
                  <a:pt x="219" y="1575"/>
                </a:lnTo>
                <a:lnTo>
                  <a:pt x="219" y="1573"/>
                </a:lnTo>
                <a:lnTo>
                  <a:pt x="219" y="1572"/>
                </a:lnTo>
                <a:lnTo>
                  <a:pt x="219" y="1570"/>
                </a:lnTo>
                <a:lnTo>
                  <a:pt x="219" y="1569"/>
                </a:lnTo>
                <a:lnTo>
                  <a:pt x="219" y="1567"/>
                </a:lnTo>
                <a:lnTo>
                  <a:pt x="219" y="1566"/>
                </a:lnTo>
                <a:lnTo>
                  <a:pt x="219" y="1565"/>
                </a:lnTo>
                <a:lnTo>
                  <a:pt x="218" y="1565"/>
                </a:lnTo>
                <a:lnTo>
                  <a:pt x="218" y="1563"/>
                </a:lnTo>
                <a:lnTo>
                  <a:pt x="217" y="1563"/>
                </a:lnTo>
                <a:lnTo>
                  <a:pt x="217" y="1562"/>
                </a:lnTo>
                <a:lnTo>
                  <a:pt x="218" y="1560"/>
                </a:lnTo>
                <a:lnTo>
                  <a:pt x="218" y="1559"/>
                </a:lnTo>
                <a:lnTo>
                  <a:pt x="218" y="1557"/>
                </a:lnTo>
                <a:lnTo>
                  <a:pt x="217" y="1557"/>
                </a:lnTo>
                <a:lnTo>
                  <a:pt x="215" y="1554"/>
                </a:lnTo>
                <a:lnTo>
                  <a:pt x="215" y="1553"/>
                </a:lnTo>
                <a:lnTo>
                  <a:pt x="215" y="1551"/>
                </a:lnTo>
                <a:lnTo>
                  <a:pt x="215" y="1548"/>
                </a:lnTo>
                <a:lnTo>
                  <a:pt x="214" y="1547"/>
                </a:lnTo>
                <a:lnTo>
                  <a:pt x="214" y="1546"/>
                </a:lnTo>
                <a:lnTo>
                  <a:pt x="212" y="1546"/>
                </a:lnTo>
                <a:lnTo>
                  <a:pt x="212" y="1544"/>
                </a:lnTo>
                <a:lnTo>
                  <a:pt x="212" y="1543"/>
                </a:lnTo>
                <a:lnTo>
                  <a:pt x="212" y="1541"/>
                </a:lnTo>
                <a:lnTo>
                  <a:pt x="212" y="1540"/>
                </a:lnTo>
                <a:lnTo>
                  <a:pt x="214" y="1538"/>
                </a:lnTo>
                <a:lnTo>
                  <a:pt x="212" y="1538"/>
                </a:lnTo>
                <a:lnTo>
                  <a:pt x="212" y="1537"/>
                </a:lnTo>
                <a:lnTo>
                  <a:pt x="212" y="1535"/>
                </a:lnTo>
                <a:lnTo>
                  <a:pt x="214" y="1535"/>
                </a:lnTo>
                <a:lnTo>
                  <a:pt x="214" y="1534"/>
                </a:lnTo>
                <a:lnTo>
                  <a:pt x="212" y="1532"/>
                </a:lnTo>
                <a:lnTo>
                  <a:pt x="212" y="1531"/>
                </a:lnTo>
                <a:lnTo>
                  <a:pt x="211" y="1531"/>
                </a:lnTo>
                <a:lnTo>
                  <a:pt x="209" y="1529"/>
                </a:lnTo>
                <a:lnTo>
                  <a:pt x="209" y="1528"/>
                </a:lnTo>
                <a:lnTo>
                  <a:pt x="209" y="1525"/>
                </a:lnTo>
                <a:lnTo>
                  <a:pt x="211" y="1522"/>
                </a:lnTo>
                <a:lnTo>
                  <a:pt x="209" y="1522"/>
                </a:lnTo>
                <a:lnTo>
                  <a:pt x="208" y="1522"/>
                </a:lnTo>
                <a:lnTo>
                  <a:pt x="209" y="1522"/>
                </a:lnTo>
                <a:lnTo>
                  <a:pt x="209" y="1521"/>
                </a:lnTo>
                <a:lnTo>
                  <a:pt x="211" y="1521"/>
                </a:lnTo>
                <a:lnTo>
                  <a:pt x="211" y="1519"/>
                </a:lnTo>
                <a:lnTo>
                  <a:pt x="211" y="1518"/>
                </a:lnTo>
                <a:lnTo>
                  <a:pt x="209" y="1515"/>
                </a:lnTo>
                <a:lnTo>
                  <a:pt x="208" y="1512"/>
                </a:lnTo>
                <a:lnTo>
                  <a:pt x="206" y="1510"/>
                </a:lnTo>
                <a:lnTo>
                  <a:pt x="206" y="1507"/>
                </a:lnTo>
                <a:lnTo>
                  <a:pt x="206" y="1506"/>
                </a:lnTo>
                <a:lnTo>
                  <a:pt x="206" y="1502"/>
                </a:lnTo>
                <a:lnTo>
                  <a:pt x="206" y="1500"/>
                </a:lnTo>
                <a:lnTo>
                  <a:pt x="206" y="1499"/>
                </a:lnTo>
                <a:lnTo>
                  <a:pt x="208" y="1499"/>
                </a:lnTo>
                <a:lnTo>
                  <a:pt x="209" y="1499"/>
                </a:lnTo>
                <a:lnTo>
                  <a:pt x="211" y="1497"/>
                </a:lnTo>
                <a:lnTo>
                  <a:pt x="211" y="1496"/>
                </a:lnTo>
                <a:lnTo>
                  <a:pt x="209" y="1497"/>
                </a:lnTo>
                <a:lnTo>
                  <a:pt x="208" y="1497"/>
                </a:lnTo>
                <a:lnTo>
                  <a:pt x="206" y="1496"/>
                </a:lnTo>
                <a:lnTo>
                  <a:pt x="206" y="1494"/>
                </a:lnTo>
                <a:lnTo>
                  <a:pt x="208" y="1494"/>
                </a:lnTo>
                <a:lnTo>
                  <a:pt x="208" y="1493"/>
                </a:lnTo>
                <a:lnTo>
                  <a:pt x="206" y="1493"/>
                </a:lnTo>
                <a:lnTo>
                  <a:pt x="206" y="1491"/>
                </a:lnTo>
                <a:lnTo>
                  <a:pt x="205" y="1490"/>
                </a:lnTo>
                <a:lnTo>
                  <a:pt x="205" y="1488"/>
                </a:lnTo>
                <a:lnTo>
                  <a:pt x="206" y="1488"/>
                </a:lnTo>
                <a:lnTo>
                  <a:pt x="206" y="1486"/>
                </a:lnTo>
                <a:lnTo>
                  <a:pt x="206" y="1484"/>
                </a:lnTo>
                <a:lnTo>
                  <a:pt x="206" y="1483"/>
                </a:lnTo>
                <a:lnTo>
                  <a:pt x="205" y="1483"/>
                </a:lnTo>
                <a:lnTo>
                  <a:pt x="205" y="1481"/>
                </a:lnTo>
                <a:lnTo>
                  <a:pt x="206" y="1481"/>
                </a:lnTo>
                <a:lnTo>
                  <a:pt x="208" y="1480"/>
                </a:lnTo>
                <a:lnTo>
                  <a:pt x="206" y="1480"/>
                </a:lnTo>
                <a:lnTo>
                  <a:pt x="205" y="1480"/>
                </a:lnTo>
                <a:lnTo>
                  <a:pt x="206" y="1480"/>
                </a:lnTo>
                <a:lnTo>
                  <a:pt x="206" y="1478"/>
                </a:lnTo>
                <a:lnTo>
                  <a:pt x="206" y="1477"/>
                </a:lnTo>
                <a:lnTo>
                  <a:pt x="205" y="1477"/>
                </a:lnTo>
                <a:lnTo>
                  <a:pt x="203" y="1477"/>
                </a:lnTo>
                <a:lnTo>
                  <a:pt x="203" y="1475"/>
                </a:lnTo>
                <a:lnTo>
                  <a:pt x="205" y="1475"/>
                </a:lnTo>
                <a:lnTo>
                  <a:pt x="206" y="1475"/>
                </a:lnTo>
                <a:lnTo>
                  <a:pt x="206" y="1474"/>
                </a:lnTo>
                <a:lnTo>
                  <a:pt x="205" y="1474"/>
                </a:lnTo>
                <a:lnTo>
                  <a:pt x="205" y="1472"/>
                </a:lnTo>
                <a:lnTo>
                  <a:pt x="205" y="1471"/>
                </a:lnTo>
                <a:lnTo>
                  <a:pt x="205" y="1469"/>
                </a:lnTo>
                <a:lnTo>
                  <a:pt x="206" y="1469"/>
                </a:lnTo>
                <a:lnTo>
                  <a:pt x="206" y="1468"/>
                </a:lnTo>
                <a:lnTo>
                  <a:pt x="206" y="1467"/>
                </a:lnTo>
                <a:lnTo>
                  <a:pt x="205" y="1465"/>
                </a:lnTo>
                <a:lnTo>
                  <a:pt x="205" y="1464"/>
                </a:lnTo>
                <a:lnTo>
                  <a:pt x="205" y="1462"/>
                </a:lnTo>
                <a:lnTo>
                  <a:pt x="205" y="1461"/>
                </a:lnTo>
                <a:lnTo>
                  <a:pt x="203" y="1462"/>
                </a:lnTo>
                <a:lnTo>
                  <a:pt x="203" y="1461"/>
                </a:lnTo>
                <a:lnTo>
                  <a:pt x="205" y="1461"/>
                </a:lnTo>
                <a:lnTo>
                  <a:pt x="205" y="1459"/>
                </a:lnTo>
                <a:lnTo>
                  <a:pt x="203" y="1459"/>
                </a:lnTo>
                <a:lnTo>
                  <a:pt x="203" y="1458"/>
                </a:lnTo>
                <a:lnTo>
                  <a:pt x="202" y="1458"/>
                </a:lnTo>
                <a:lnTo>
                  <a:pt x="202" y="1456"/>
                </a:lnTo>
                <a:lnTo>
                  <a:pt x="200" y="1456"/>
                </a:lnTo>
                <a:lnTo>
                  <a:pt x="199" y="1455"/>
                </a:lnTo>
                <a:lnTo>
                  <a:pt x="199" y="1453"/>
                </a:lnTo>
                <a:lnTo>
                  <a:pt x="200" y="1452"/>
                </a:lnTo>
                <a:lnTo>
                  <a:pt x="199" y="1452"/>
                </a:lnTo>
                <a:lnTo>
                  <a:pt x="197" y="1450"/>
                </a:lnTo>
                <a:lnTo>
                  <a:pt x="196" y="1450"/>
                </a:lnTo>
                <a:lnTo>
                  <a:pt x="196" y="1449"/>
                </a:lnTo>
                <a:lnTo>
                  <a:pt x="195" y="1449"/>
                </a:lnTo>
                <a:lnTo>
                  <a:pt x="193" y="1449"/>
                </a:lnTo>
                <a:lnTo>
                  <a:pt x="192" y="1450"/>
                </a:lnTo>
                <a:lnTo>
                  <a:pt x="190" y="1450"/>
                </a:lnTo>
                <a:lnTo>
                  <a:pt x="190" y="1449"/>
                </a:lnTo>
                <a:lnTo>
                  <a:pt x="190" y="1448"/>
                </a:lnTo>
                <a:lnTo>
                  <a:pt x="190" y="1446"/>
                </a:lnTo>
                <a:lnTo>
                  <a:pt x="192" y="1446"/>
                </a:lnTo>
                <a:lnTo>
                  <a:pt x="192" y="1445"/>
                </a:lnTo>
                <a:lnTo>
                  <a:pt x="190" y="1445"/>
                </a:lnTo>
                <a:lnTo>
                  <a:pt x="189" y="1445"/>
                </a:lnTo>
                <a:lnTo>
                  <a:pt x="189" y="1443"/>
                </a:lnTo>
                <a:lnTo>
                  <a:pt x="187" y="1443"/>
                </a:lnTo>
                <a:lnTo>
                  <a:pt x="187" y="1440"/>
                </a:lnTo>
                <a:lnTo>
                  <a:pt x="187" y="1439"/>
                </a:lnTo>
                <a:lnTo>
                  <a:pt x="186" y="1439"/>
                </a:lnTo>
                <a:lnTo>
                  <a:pt x="184" y="1439"/>
                </a:lnTo>
                <a:lnTo>
                  <a:pt x="184" y="1437"/>
                </a:lnTo>
                <a:lnTo>
                  <a:pt x="184" y="1436"/>
                </a:lnTo>
                <a:lnTo>
                  <a:pt x="183" y="1436"/>
                </a:lnTo>
                <a:lnTo>
                  <a:pt x="183" y="1434"/>
                </a:lnTo>
                <a:lnTo>
                  <a:pt x="183" y="1433"/>
                </a:lnTo>
                <a:lnTo>
                  <a:pt x="183" y="1431"/>
                </a:lnTo>
                <a:lnTo>
                  <a:pt x="181" y="1430"/>
                </a:lnTo>
                <a:lnTo>
                  <a:pt x="181" y="1429"/>
                </a:lnTo>
                <a:lnTo>
                  <a:pt x="181" y="1427"/>
                </a:lnTo>
                <a:lnTo>
                  <a:pt x="180" y="1427"/>
                </a:lnTo>
                <a:lnTo>
                  <a:pt x="180" y="1426"/>
                </a:lnTo>
                <a:lnTo>
                  <a:pt x="180" y="1424"/>
                </a:lnTo>
                <a:lnTo>
                  <a:pt x="178" y="1424"/>
                </a:lnTo>
                <a:lnTo>
                  <a:pt x="177" y="1424"/>
                </a:lnTo>
                <a:lnTo>
                  <a:pt x="177" y="1423"/>
                </a:lnTo>
                <a:lnTo>
                  <a:pt x="177" y="1421"/>
                </a:lnTo>
                <a:lnTo>
                  <a:pt x="178" y="1421"/>
                </a:lnTo>
                <a:lnTo>
                  <a:pt x="178" y="1420"/>
                </a:lnTo>
                <a:lnTo>
                  <a:pt x="177" y="1420"/>
                </a:lnTo>
                <a:lnTo>
                  <a:pt x="177" y="1421"/>
                </a:lnTo>
                <a:lnTo>
                  <a:pt x="176" y="1421"/>
                </a:lnTo>
                <a:lnTo>
                  <a:pt x="174" y="1421"/>
                </a:lnTo>
                <a:lnTo>
                  <a:pt x="173" y="1421"/>
                </a:lnTo>
                <a:lnTo>
                  <a:pt x="173" y="1420"/>
                </a:lnTo>
                <a:lnTo>
                  <a:pt x="174" y="1420"/>
                </a:lnTo>
                <a:lnTo>
                  <a:pt x="176" y="1420"/>
                </a:lnTo>
                <a:lnTo>
                  <a:pt x="176" y="1418"/>
                </a:lnTo>
                <a:lnTo>
                  <a:pt x="176" y="1417"/>
                </a:lnTo>
                <a:lnTo>
                  <a:pt x="174" y="1417"/>
                </a:lnTo>
                <a:lnTo>
                  <a:pt x="174" y="1418"/>
                </a:lnTo>
                <a:lnTo>
                  <a:pt x="173" y="1418"/>
                </a:lnTo>
                <a:lnTo>
                  <a:pt x="173" y="1420"/>
                </a:lnTo>
                <a:lnTo>
                  <a:pt x="173" y="1418"/>
                </a:lnTo>
                <a:lnTo>
                  <a:pt x="171" y="1418"/>
                </a:lnTo>
                <a:lnTo>
                  <a:pt x="173" y="1417"/>
                </a:lnTo>
                <a:lnTo>
                  <a:pt x="173" y="1415"/>
                </a:lnTo>
                <a:lnTo>
                  <a:pt x="173" y="1414"/>
                </a:lnTo>
                <a:lnTo>
                  <a:pt x="173" y="1412"/>
                </a:lnTo>
                <a:lnTo>
                  <a:pt x="173" y="1414"/>
                </a:lnTo>
                <a:lnTo>
                  <a:pt x="171" y="1414"/>
                </a:lnTo>
                <a:lnTo>
                  <a:pt x="171" y="1412"/>
                </a:lnTo>
                <a:lnTo>
                  <a:pt x="171" y="1411"/>
                </a:lnTo>
                <a:lnTo>
                  <a:pt x="173" y="1410"/>
                </a:lnTo>
                <a:lnTo>
                  <a:pt x="171" y="1410"/>
                </a:lnTo>
                <a:lnTo>
                  <a:pt x="171" y="1411"/>
                </a:lnTo>
                <a:lnTo>
                  <a:pt x="170" y="1411"/>
                </a:lnTo>
                <a:lnTo>
                  <a:pt x="168" y="1411"/>
                </a:lnTo>
                <a:lnTo>
                  <a:pt x="167" y="1408"/>
                </a:lnTo>
                <a:lnTo>
                  <a:pt x="168" y="1408"/>
                </a:lnTo>
                <a:lnTo>
                  <a:pt x="168" y="1407"/>
                </a:lnTo>
                <a:lnTo>
                  <a:pt x="167" y="1407"/>
                </a:lnTo>
                <a:lnTo>
                  <a:pt x="167" y="1405"/>
                </a:lnTo>
                <a:lnTo>
                  <a:pt x="167" y="1404"/>
                </a:lnTo>
                <a:lnTo>
                  <a:pt x="168" y="1404"/>
                </a:lnTo>
                <a:lnTo>
                  <a:pt x="170" y="1404"/>
                </a:lnTo>
                <a:lnTo>
                  <a:pt x="168" y="1404"/>
                </a:lnTo>
                <a:lnTo>
                  <a:pt x="168" y="1402"/>
                </a:lnTo>
                <a:lnTo>
                  <a:pt x="170" y="1401"/>
                </a:lnTo>
                <a:lnTo>
                  <a:pt x="170" y="1399"/>
                </a:lnTo>
                <a:lnTo>
                  <a:pt x="168" y="1399"/>
                </a:lnTo>
                <a:lnTo>
                  <a:pt x="168" y="1398"/>
                </a:lnTo>
                <a:lnTo>
                  <a:pt x="168" y="1396"/>
                </a:lnTo>
                <a:lnTo>
                  <a:pt x="170" y="1396"/>
                </a:lnTo>
                <a:lnTo>
                  <a:pt x="168" y="1396"/>
                </a:lnTo>
                <a:lnTo>
                  <a:pt x="168" y="1395"/>
                </a:lnTo>
                <a:lnTo>
                  <a:pt x="167" y="1395"/>
                </a:lnTo>
                <a:lnTo>
                  <a:pt x="167" y="1396"/>
                </a:lnTo>
                <a:lnTo>
                  <a:pt x="165" y="1396"/>
                </a:lnTo>
                <a:lnTo>
                  <a:pt x="165" y="1395"/>
                </a:lnTo>
                <a:lnTo>
                  <a:pt x="167" y="1395"/>
                </a:lnTo>
                <a:lnTo>
                  <a:pt x="167" y="1393"/>
                </a:lnTo>
                <a:lnTo>
                  <a:pt x="168" y="1395"/>
                </a:lnTo>
                <a:lnTo>
                  <a:pt x="168" y="1393"/>
                </a:lnTo>
                <a:lnTo>
                  <a:pt x="167" y="1393"/>
                </a:lnTo>
                <a:lnTo>
                  <a:pt x="167" y="1395"/>
                </a:lnTo>
                <a:lnTo>
                  <a:pt x="165" y="1395"/>
                </a:lnTo>
                <a:lnTo>
                  <a:pt x="165" y="1393"/>
                </a:lnTo>
                <a:lnTo>
                  <a:pt x="164" y="1393"/>
                </a:lnTo>
                <a:lnTo>
                  <a:pt x="165" y="1392"/>
                </a:lnTo>
                <a:lnTo>
                  <a:pt x="164" y="1392"/>
                </a:lnTo>
                <a:lnTo>
                  <a:pt x="162" y="1391"/>
                </a:lnTo>
                <a:lnTo>
                  <a:pt x="162" y="1389"/>
                </a:lnTo>
                <a:lnTo>
                  <a:pt x="162" y="1391"/>
                </a:lnTo>
                <a:lnTo>
                  <a:pt x="161" y="1391"/>
                </a:lnTo>
                <a:lnTo>
                  <a:pt x="161" y="1389"/>
                </a:lnTo>
                <a:lnTo>
                  <a:pt x="162" y="1389"/>
                </a:lnTo>
                <a:lnTo>
                  <a:pt x="162" y="1388"/>
                </a:lnTo>
                <a:lnTo>
                  <a:pt x="161" y="1388"/>
                </a:lnTo>
                <a:lnTo>
                  <a:pt x="161" y="1386"/>
                </a:lnTo>
                <a:lnTo>
                  <a:pt x="162" y="1383"/>
                </a:lnTo>
                <a:lnTo>
                  <a:pt x="162" y="1382"/>
                </a:lnTo>
                <a:lnTo>
                  <a:pt x="161" y="1382"/>
                </a:lnTo>
                <a:lnTo>
                  <a:pt x="161" y="1380"/>
                </a:lnTo>
                <a:lnTo>
                  <a:pt x="159" y="1380"/>
                </a:lnTo>
                <a:lnTo>
                  <a:pt x="161" y="1380"/>
                </a:lnTo>
                <a:lnTo>
                  <a:pt x="161" y="1379"/>
                </a:lnTo>
                <a:lnTo>
                  <a:pt x="162" y="1379"/>
                </a:lnTo>
                <a:lnTo>
                  <a:pt x="162" y="1377"/>
                </a:lnTo>
                <a:lnTo>
                  <a:pt x="161" y="1377"/>
                </a:lnTo>
                <a:lnTo>
                  <a:pt x="161" y="1376"/>
                </a:lnTo>
                <a:lnTo>
                  <a:pt x="162" y="1374"/>
                </a:lnTo>
                <a:lnTo>
                  <a:pt x="161" y="1373"/>
                </a:lnTo>
                <a:lnTo>
                  <a:pt x="161" y="1372"/>
                </a:lnTo>
                <a:lnTo>
                  <a:pt x="159" y="1372"/>
                </a:lnTo>
                <a:lnTo>
                  <a:pt x="161" y="1370"/>
                </a:lnTo>
                <a:lnTo>
                  <a:pt x="161" y="1369"/>
                </a:lnTo>
                <a:lnTo>
                  <a:pt x="159" y="1367"/>
                </a:lnTo>
                <a:lnTo>
                  <a:pt x="159" y="1366"/>
                </a:lnTo>
                <a:lnTo>
                  <a:pt x="159" y="1364"/>
                </a:lnTo>
                <a:lnTo>
                  <a:pt x="158" y="1364"/>
                </a:lnTo>
                <a:lnTo>
                  <a:pt x="159" y="1364"/>
                </a:lnTo>
                <a:lnTo>
                  <a:pt x="161" y="1364"/>
                </a:lnTo>
                <a:lnTo>
                  <a:pt x="161" y="1363"/>
                </a:lnTo>
                <a:lnTo>
                  <a:pt x="159" y="1361"/>
                </a:lnTo>
                <a:lnTo>
                  <a:pt x="159" y="1363"/>
                </a:lnTo>
                <a:lnTo>
                  <a:pt x="158" y="1363"/>
                </a:lnTo>
                <a:lnTo>
                  <a:pt x="158" y="1361"/>
                </a:lnTo>
                <a:lnTo>
                  <a:pt x="157" y="1361"/>
                </a:lnTo>
                <a:lnTo>
                  <a:pt x="158" y="1361"/>
                </a:lnTo>
                <a:lnTo>
                  <a:pt x="159" y="1361"/>
                </a:lnTo>
                <a:lnTo>
                  <a:pt x="161" y="1361"/>
                </a:lnTo>
                <a:lnTo>
                  <a:pt x="161" y="1360"/>
                </a:lnTo>
                <a:lnTo>
                  <a:pt x="159" y="1360"/>
                </a:lnTo>
                <a:lnTo>
                  <a:pt x="158" y="1360"/>
                </a:lnTo>
                <a:lnTo>
                  <a:pt x="157" y="1360"/>
                </a:lnTo>
                <a:lnTo>
                  <a:pt x="158" y="1360"/>
                </a:lnTo>
                <a:lnTo>
                  <a:pt x="158" y="1358"/>
                </a:lnTo>
                <a:lnTo>
                  <a:pt x="159" y="1358"/>
                </a:lnTo>
                <a:lnTo>
                  <a:pt x="159" y="1360"/>
                </a:lnTo>
                <a:lnTo>
                  <a:pt x="161" y="1360"/>
                </a:lnTo>
                <a:lnTo>
                  <a:pt x="161" y="1358"/>
                </a:lnTo>
                <a:lnTo>
                  <a:pt x="159" y="1358"/>
                </a:lnTo>
                <a:lnTo>
                  <a:pt x="159" y="1357"/>
                </a:lnTo>
                <a:lnTo>
                  <a:pt x="158" y="1355"/>
                </a:lnTo>
                <a:lnTo>
                  <a:pt x="158" y="1354"/>
                </a:lnTo>
                <a:lnTo>
                  <a:pt x="157" y="1354"/>
                </a:lnTo>
                <a:lnTo>
                  <a:pt x="155" y="1354"/>
                </a:lnTo>
                <a:lnTo>
                  <a:pt x="157" y="1354"/>
                </a:lnTo>
                <a:lnTo>
                  <a:pt x="158" y="1354"/>
                </a:lnTo>
                <a:lnTo>
                  <a:pt x="158" y="1353"/>
                </a:lnTo>
                <a:lnTo>
                  <a:pt x="157" y="1353"/>
                </a:lnTo>
                <a:lnTo>
                  <a:pt x="157" y="1351"/>
                </a:lnTo>
                <a:lnTo>
                  <a:pt x="158" y="1351"/>
                </a:lnTo>
                <a:lnTo>
                  <a:pt x="159" y="1351"/>
                </a:lnTo>
                <a:lnTo>
                  <a:pt x="159" y="1350"/>
                </a:lnTo>
                <a:lnTo>
                  <a:pt x="159" y="1348"/>
                </a:lnTo>
                <a:lnTo>
                  <a:pt x="158" y="1348"/>
                </a:lnTo>
                <a:lnTo>
                  <a:pt x="158" y="1347"/>
                </a:lnTo>
                <a:lnTo>
                  <a:pt x="157" y="1348"/>
                </a:lnTo>
                <a:lnTo>
                  <a:pt x="157" y="1347"/>
                </a:lnTo>
                <a:lnTo>
                  <a:pt x="158" y="1347"/>
                </a:lnTo>
                <a:lnTo>
                  <a:pt x="158" y="1345"/>
                </a:lnTo>
                <a:lnTo>
                  <a:pt x="157" y="1345"/>
                </a:lnTo>
                <a:lnTo>
                  <a:pt x="155" y="1345"/>
                </a:lnTo>
                <a:lnTo>
                  <a:pt x="155" y="1347"/>
                </a:lnTo>
                <a:lnTo>
                  <a:pt x="155" y="1345"/>
                </a:lnTo>
                <a:lnTo>
                  <a:pt x="155" y="1344"/>
                </a:lnTo>
                <a:lnTo>
                  <a:pt x="158" y="1342"/>
                </a:lnTo>
                <a:lnTo>
                  <a:pt x="158" y="1344"/>
                </a:lnTo>
                <a:lnTo>
                  <a:pt x="158" y="1342"/>
                </a:lnTo>
                <a:lnTo>
                  <a:pt x="157" y="1341"/>
                </a:lnTo>
                <a:lnTo>
                  <a:pt x="157" y="1342"/>
                </a:lnTo>
                <a:lnTo>
                  <a:pt x="155" y="1342"/>
                </a:lnTo>
                <a:lnTo>
                  <a:pt x="154" y="1342"/>
                </a:lnTo>
                <a:lnTo>
                  <a:pt x="154" y="1341"/>
                </a:lnTo>
                <a:lnTo>
                  <a:pt x="155" y="1341"/>
                </a:lnTo>
                <a:lnTo>
                  <a:pt x="157" y="1341"/>
                </a:lnTo>
                <a:lnTo>
                  <a:pt x="157" y="1339"/>
                </a:lnTo>
                <a:lnTo>
                  <a:pt x="155" y="1339"/>
                </a:lnTo>
                <a:lnTo>
                  <a:pt x="155" y="1341"/>
                </a:lnTo>
                <a:lnTo>
                  <a:pt x="155" y="1339"/>
                </a:lnTo>
                <a:lnTo>
                  <a:pt x="154" y="1339"/>
                </a:lnTo>
                <a:lnTo>
                  <a:pt x="154" y="1338"/>
                </a:lnTo>
                <a:lnTo>
                  <a:pt x="155" y="1338"/>
                </a:lnTo>
                <a:lnTo>
                  <a:pt x="155" y="1336"/>
                </a:lnTo>
                <a:lnTo>
                  <a:pt x="154" y="1336"/>
                </a:lnTo>
                <a:lnTo>
                  <a:pt x="152" y="1336"/>
                </a:lnTo>
                <a:lnTo>
                  <a:pt x="152" y="1335"/>
                </a:lnTo>
                <a:lnTo>
                  <a:pt x="151" y="1335"/>
                </a:lnTo>
                <a:lnTo>
                  <a:pt x="151" y="1336"/>
                </a:lnTo>
                <a:lnTo>
                  <a:pt x="151" y="1335"/>
                </a:lnTo>
                <a:lnTo>
                  <a:pt x="151" y="1334"/>
                </a:lnTo>
                <a:lnTo>
                  <a:pt x="151" y="1332"/>
                </a:lnTo>
                <a:lnTo>
                  <a:pt x="151" y="1331"/>
                </a:lnTo>
                <a:lnTo>
                  <a:pt x="149" y="1331"/>
                </a:lnTo>
                <a:lnTo>
                  <a:pt x="149" y="1332"/>
                </a:lnTo>
                <a:lnTo>
                  <a:pt x="148" y="1331"/>
                </a:lnTo>
                <a:lnTo>
                  <a:pt x="149" y="1331"/>
                </a:lnTo>
                <a:lnTo>
                  <a:pt x="149" y="1329"/>
                </a:lnTo>
                <a:lnTo>
                  <a:pt x="151" y="1329"/>
                </a:lnTo>
                <a:lnTo>
                  <a:pt x="151" y="1328"/>
                </a:lnTo>
                <a:lnTo>
                  <a:pt x="151" y="1326"/>
                </a:lnTo>
                <a:lnTo>
                  <a:pt x="149" y="1326"/>
                </a:lnTo>
                <a:lnTo>
                  <a:pt x="149" y="1328"/>
                </a:lnTo>
                <a:lnTo>
                  <a:pt x="148" y="1328"/>
                </a:lnTo>
                <a:lnTo>
                  <a:pt x="148" y="1326"/>
                </a:lnTo>
                <a:lnTo>
                  <a:pt x="149" y="1326"/>
                </a:lnTo>
                <a:lnTo>
                  <a:pt x="149" y="1325"/>
                </a:lnTo>
                <a:lnTo>
                  <a:pt x="148" y="1325"/>
                </a:lnTo>
                <a:lnTo>
                  <a:pt x="146" y="1325"/>
                </a:lnTo>
                <a:lnTo>
                  <a:pt x="145" y="1325"/>
                </a:lnTo>
                <a:lnTo>
                  <a:pt x="145" y="1323"/>
                </a:lnTo>
                <a:lnTo>
                  <a:pt x="146" y="1323"/>
                </a:lnTo>
                <a:lnTo>
                  <a:pt x="148" y="1323"/>
                </a:lnTo>
                <a:lnTo>
                  <a:pt x="148" y="1322"/>
                </a:lnTo>
                <a:lnTo>
                  <a:pt x="146" y="1322"/>
                </a:lnTo>
                <a:lnTo>
                  <a:pt x="146" y="1323"/>
                </a:lnTo>
                <a:lnTo>
                  <a:pt x="145" y="1323"/>
                </a:lnTo>
                <a:lnTo>
                  <a:pt x="143" y="1323"/>
                </a:lnTo>
                <a:lnTo>
                  <a:pt x="143" y="1322"/>
                </a:lnTo>
                <a:lnTo>
                  <a:pt x="145" y="1322"/>
                </a:lnTo>
                <a:lnTo>
                  <a:pt x="146" y="1322"/>
                </a:lnTo>
                <a:lnTo>
                  <a:pt x="146" y="1320"/>
                </a:lnTo>
                <a:lnTo>
                  <a:pt x="146" y="1319"/>
                </a:lnTo>
                <a:lnTo>
                  <a:pt x="145" y="1320"/>
                </a:lnTo>
                <a:lnTo>
                  <a:pt x="142" y="1320"/>
                </a:lnTo>
                <a:lnTo>
                  <a:pt x="142" y="1319"/>
                </a:lnTo>
                <a:lnTo>
                  <a:pt x="143" y="1319"/>
                </a:lnTo>
                <a:lnTo>
                  <a:pt x="143" y="1317"/>
                </a:lnTo>
                <a:lnTo>
                  <a:pt x="143" y="1316"/>
                </a:lnTo>
                <a:lnTo>
                  <a:pt x="145" y="1314"/>
                </a:lnTo>
                <a:lnTo>
                  <a:pt x="143" y="1313"/>
                </a:lnTo>
                <a:lnTo>
                  <a:pt x="145" y="1312"/>
                </a:lnTo>
                <a:lnTo>
                  <a:pt x="143" y="1310"/>
                </a:lnTo>
                <a:lnTo>
                  <a:pt x="142" y="1309"/>
                </a:lnTo>
                <a:lnTo>
                  <a:pt x="142" y="1307"/>
                </a:lnTo>
                <a:lnTo>
                  <a:pt x="142" y="1306"/>
                </a:lnTo>
                <a:lnTo>
                  <a:pt x="142" y="1303"/>
                </a:lnTo>
                <a:lnTo>
                  <a:pt x="140" y="1303"/>
                </a:lnTo>
                <a:lnTo>
                  <a:pt x="143" y="1301"/>
                </a:lnTo>
                <a:lnTo>
                  <a:pt x="143" y="1300"/>
                </a:lnTo>
                <a:lnTo>
                  <a:pt x="142" y="1300"/>
                </a:lnTo>
                <a:lnTo>
                  <a:pt x="142" y="1298"/>
                </a:lnTo>
                <a:lnTo>
                  <a:pt x="142" y="1297"/>
                </a:lnTo>
                <a:lnTo>
                  <a:pt x="143" y="1297"/>
                </a:lnTo>
                <a:lnTo>
                  <a:pt x="143" y="1298"/>
                </a:lnTo>
                <a:lnTo>
                  <a:pt x="145" y="1298"/>
                </a:lnTo>
                <a:lnTo>
                  <a:pt x="145" y="1297"/>
                </a:lnTo>
                <a:lnTo>
                  <a:pt x="143" y="1297"/>
                </a:lnTo>
                <a:lnTo>
                  <a:pt x="143" y="1295"/>
                </a:lnTo>
                <a:lnTo>
                  <a:pt x="145" y="1295"/>
                </a:lnTo>
                <a:lnTo>
                  <a:pt x="146" y="1294"/>
                </a:lnTo>
                <a:lnTo>
                  <a:pt x="146" y="1293"/>
                </a:lnTo>
                <a:lnTo>
                  <a:pt x="145" y="1293"/>
                </a:lnTo>
                <a:lnTo>
                  <a:pt x="145" y="1291"/>
                </a:lnTo>
                <a:lnTo>
                  <a:pt x="146" y="1291"/>
                </a:lnTo>
                <a:lnTo>
                  <a:pt x="146" y="1290"/>
                </a:lnTo>
                <a:lnTo>
                  <a:pt x="146" y="1287"/>
                </a:lnTo>
                <a:lnTo>
                  <a:pt x="145" y="1287"/>
                </a:lnTo>
                <a:lnTo>
                  <a:pt x="145" y="1285"/>
                </a:lnTo>
                <a:lnTo>
                  <a:pt x="143" y="1285"/>
                </a:lnTo>
                <a:lnTo>
                  <a:pt x="145" y="1284"/>
                </a:lnTo>
                <a:lnTo>
                  <a:pt x="146" y="1282"/>
                </a:lnTo>
                <a:lnTo>
                  <a:pt x="145" y="1281"/>
                </a:lnTo>
                <a:lnTo>
                  <a:pt x="146" y="1279"/>
                </a:lnTo>
                <a:lnTo>
                  <a:pt x="145" y="1279"/>
                </a:lnTo>
                <a:lnTo>
                  <a:pt x="143" y="1279"/>
                </a:lnTo>
                <a:lnTo>
                  <a:pt x="143" y="1278"/>
                </a:lnTo>
                <a:lnTo>
                  <a:pt x="145" y="1278"/>
                </a:lnTo>
                <a:lnTo>
                  <a:pt x="146" y="1278"/>
                </a:lnTo>
                <a:lnTo>
                  <a:pt x="148" y="1276"/>
                </a:lnTo>
                <a:lnTo>
                  <a:pt x="148" y="1274"/>
                </a:lnTo>
                <a:lnTo>
                  <a:pt x="146" y="1274"/>
                </a:lnTo>
                <a:lnTo>
                  <a:pt x="146" y="1272"/>
                </a:lnTo>
                <a:lnTo>
                  <a:pt x="148" y="1271"/>
                </a:lnTo>
                <a:lnTo>
                  <a:pt x="148" y="1268"/>
                </a:lnTo>
                <a:lnTo>
                  <a:pt x="145" y="1268"/>
                </a:lnTo>
                <a:lnTo>
                  <a:pt x="145" y="1266"/>
                </a:lnTo>
                <a:lnTo>
                  <a:pt x="146" y="1266"/>
                </a:lnTo>
                <a:lnTo>
                  <a:pt x="148" y="1266"/>
                </a:lnTo>
                <a:lnTo>
                  <a:pt x="146" y="1266"/>
                </a:lnTo>
                <a:lnTo>
                  <a:pt x="146" y="1265"/>
                </a:lnTo>
                <a:lnTo>
                  <a:pt x="145" y="1265"/>
                </a:lnTo>
                <a:lnTo>
                  <a:pt x="146" y="1265"/>
                </a:lnTo>
                <a:lnTo>
                  <a:pt x="146" y="1262"/>
                </a:lnTo>
                <a:lnTo>
                  <a:pt x="145" y="1262"/>
                </a:lnTo>
                <a:lnTo>
                  <a:pt x="145" y="1260"/>
                </a:lnTo>
                <a:lnTo>
                  <a:pt x="146" y="1260"/>
                </a:lnTo>
                <a:lnTo>
                  <a:pt x="146" y="1259"/>
                </a:lnTo>
                <a:lnTo>
                  <a:pt x="145" y="1259"/>
                </a:lnTo>
                <a:lnTo>
                  <a:pt x="146" y="1259"/>
                </a:lnTo>
                <a:lnTo>
                  <a:pt x="148" y="1259"/>
                </a:lnTo>
                <a:lnTo>
                  <a:pt x="148" y="1257"/>
                </a:lnTo>
                <a:lnTo>
                  <a:pt x="146" y="1257"/>
                </a:lnTo>
                <a:lnTo>
                  <a:pt x="145" y="1257"/>
                </a:lnTo>
                <a:lnTo>
                  <a:pt x="145" y="1256"/>
                </a:lnTo>
                <a:lnTo>
                  <a:pt x="146" y="1256"/>
                </a:lnTo>
                <a:lnTo>
                  <a:pt x="148" y="1257"/>
                </a:lnTo>
                <a:lnTo>
                  <a:pt x="149" y="1257"/>
                </a:lnTo>
                <a:lnTo>
                  <a:pt x="149" y="1256"/>
                </a:lnTo>
                <a:lnTo>
                  <a:pt x="148" y="1256"/>
                </a:lnTo>
                <a:lnTo>
                  <a:pt x="146" y="1255"/>
                </a:lnTo>
                <a:lnTo>
                  <a:pt x="145" y="1255"/>
                </a:lnTo>
                <a:lnTo>
                  <a:pt x="145" y="1253"/>
                </a:lnTo>
                <a:lnTo>
                  <a:pt x="145" y="1252"/>
                </a:lnTo>
                <a:lnTo>
                  <a:pt x="145" y="1253"/>
                </a:lnTo>
                <a:lnTo>
                  <a:pt x="146" y="1253"/>
                </a:lnTo>
                <a:lnTo>
                  <a:pt x="146" y="1252"/>
                </a:lnTo>
                <a:lnTo>
                  <a:pt x="146" y="1250"/>
                </a:lnTo>
                <a:lnTo>
                  <a:pt x="145" y="1250"/>
                </a:lnTo>
                <a:lnTo>
                  <a:pt x="145" y="1252"/>
                </a:lnTo>
                <a:lnTo>
                  <a:pt x="143" y="1252"/>
                </a:lnTo>
                <a:lnTo>
                  <a:pt x="142" y="1252"/>
                </a:lnTo>
                <a:lnTo>
                  <a:pt x="145" y="1249"/>
                </a:lnTo>
                <a:lnTo>
                  <a:pt x="145" y="1247"/>
                </a:lnTo>
                <a:lnTo>
                  <a:pt x="145" y="1246"/>
                </a:lnTo>
                <a:lnTo>
                  <a:pt x="143" y="1246"/>
                </a:lnTo>
                <a:lnTo>
                  <a:pt x="142" y="1246"/>
                </a:lnTo>
                <a:lnTo>
                  <a:pt x="142" y="1244"/>
                </a:lnTo>
                <a:lnTo>
                  <a:pt x="143" y="1244"/>
                </a:lnTo>
                <a:lnTo>
                  <a:pt x="143" y="1243"/>
                </a:lnTo>
                <a:lnTo>
                  <a:pt x="142" y="1243"/>
                </a:lnTo>
                <a:lnTo>
                  <a:pt x="140" y="1243"/>
                </a:lnTo>
                <a:lnTo>
                  <a:pt x="140" y="1241"/>
                </a:lnTo>
                <a:lnTo>
                  <a:pt x="142" y="1241"/>
                </a:lnTo>
                <a:lnTo>
                  <a:pt x="142" y="1240"/>
                </a:lnTo>
                <a:lnTo>
                  <a:pt x="142" y="1238"/>
                </a:lnTo>
                <a:lnTo>
                  <a:pt x="140" y="1238"/>
                </a:lnTo>
                <a:lnTo>
                  <a:pt x="140" y="1237"/>
                </a:lnTo>
                <a:lnTo>
                  <a:pt x="142" y="1237"/>
                </a:lnTo>
                <a:lnTo>
                  <a:pt x="142" y="1236"/>
                </a:lnTo>
                <a:lnTo>
                  <a:pt x="140" y="1236"/>
                </a:lnTo>
                <a:lnTo>
                  <a:pt x="140" y="1234"/>
                </a:lnTo>
                <a:lnTo>
                  <a:pt x="142" y="1234"/>
                </a:lnTo>
                <a:lnTo>
                  <a:pt x="142" y="1233"/>
                </a:lnTo>
                <a:lnTo>
                  <a:pt x="140" y="1233"/>
                </a:lnTo>
                <a:lnTo>
                  <a:pt x="140" y="1231"/>
                </a:lnTo>
                <a:lnTo>
                  <a:pt x="142" y="1231"/>
                </a:lnTo>
                <a:lnTo>
                  <a:pt x="143" y="1228"/>
                </a:lnTo>
                <a:lnTo>
                  <a:pt x="145" y="1228"/>
                </a:lnTo>
                <a:lnTo>
                  <a:pt x="146" y="1228"/>
                </a:lnTo>
                <a:lnTo>
                  <a:pt x="148" y="1228"/>
                </a:lnTo>
                <a:lnTo>
                  <a:pt x="146" y="1227"/>
                </a:lnTo>
                <a:lnTo>
                  <a:pt x="145" y="1227"/>
                </a:lnTo>
                <a:lnTo>
                  <a:pt x="143" y="1225"/>
                </a:lnTo>
                <a:lnTo>
                  <a:pt x="143" y="1224"/>
                </a:lnTo>
                <a:lnTo>
                  <a:pt x="143" y="1225"/>
                </a:lnTo>
                <a:lnTo>
                  <a:pt x="145" y="1225"/>
                </a:lnTo>
                <a:lnTo>
                  <a:pt x="146" y="1225"/>
                </a:lnTo>
                <a:lnTo>
                  <a:pt x="146" y="1224"/>
                </a:lnTo>
                <a:lnTo>
                  <a:pt x="146" y="1222"/>
                </a:lnTo>
                <a:lnTo>
                  <a:pt x="145" y="1222"/>
                </a:lnTo>
                <a:lnTo>
                  <a:pt x="145" y="1221"/>
                </a:lnTo>
                <a:lnTo>
                  <a:pt x="146" y="1221"/>
                </a:lnTo>
                <a:lnTo>
                  <a:pt x="148" y="1221"/>
                </a:lnTo>
                <a:lnTo>
                  <a:pt x="148" y="1222"/>
                </a:lnTo>
                <a:lnTo>
                  <a:pt x="149" y="1222"/>
                </a:lnTo>
                <a:lnTo>
                  <a:pt x="149" y="1221"/>
                </a:lnTo>
                <a:lnTo>
                  <a:pt x="148" y="1221"/>
                </a:lnTo>
                <a:lnTo>
                  <a:pt x="148" y="1219"/>
                </a:lnTo>
                <a:lnTo>
                  <a:pt x="146" y="1219"/>
                </a:lnTo>
                <a:lnTo>
                  <a:pt x="148" y="1218"/>
                </a:lnTo>
                <a:lnTo>
                  <a:pt x="148" y="1217"/>
                </a:lnTo>
                <a:lnTo>
                  <a:pt x="149" y="1217"/>
                </a:lnTo>
                <a:lnTo>
                  <a:pt x="148" y="1217"/>
                </a:lnTo>
                <a:lnTo>
                  <a:pt x="146" y="1217"/>
                </a:lnTo>
                <a:lnTo>
                  <a:pt x="146" y="1215"/>
                </a:lnTo>
                <a:lnTo>
                  <a:pt x="148" y="1215"/>
                </a:lnTo>
                <a:lnTo>
                  <a:pt x="149" y="1215"/>
                </a:lnTo>
                <a:lnTo>
                  <a:pt x="149" y="1214"/>
                </a:lnTo>
                <a:lnTo>
                  <a:pt x="148" y="1214"/>
                </a:lnTo>
                <a:lnTo>
                  <a:pt x="146" y="1212"/>
                </a:lnTo>
                <a:lnTo>
                  <a:pt x="146" y="1211"/>
                </a:lnTo>
                <a:lnTo>
                  <a:pt x="148" y="1209"/>
                </a:lnTo>
                <a:lnTo>
                  <a:pt x="148" y="1208"/>
                </a:lnTo>
                <a:lnTo>
                  <a:pt x="148" y="1206"/>
                </a:lnTo>
                <a:lnTo>
                  <a:pt x="149" y="1205"/>
                </a:lnTo>
                <a:lnTo>
                  <a:pt x="149" y="1203"/>
                </a:lnTo>
                <a:lnTo>
                  <a:pt x="149" y="1202"/>
                </a:lnTo>
                <a:lnTo>
                  <a:pt x="151" y="1202"/>
                </a:lnTo>
                <a:lnTo>
                  <a:pt x="152" y="1203"/>
                </a:lnTo>
                <a:lnTo>
                  <a:pt x="152" y="1202"/>
                </a:lnTo>
                <a:lnTo>
                  <a:pt x="152" y="1200"/>
                </a:lnTo>
                <a:lnTo>
                  <a:pt x="151" y="1200"/>
                </a:lnTo>
                <a:lnTo>
                  <a:pt x="149" y="1200"/>
                </a:lnTo>
                <a:lnTo>
                  <a:pt x="149" y="1199"/>
                </a:lnTo>
                <a:lnTo>
                  <a:pt x="151" y="1198"/>
                </a:lnTo>
                <a:lnTo>
                  <a:pt x="151" y="1196"/>
                </a:lnTo>
                <a:lnTo>
                  <a:pt x="149" y="1196"/>
                </a:lnTo>
                <a:lnTo>
                  <a:pt x="149" y="1195"/>
                </a:lnTo>
                <a:lnTo>
                  <a:pt x="149" y="1192"/>
                </a:lnTo>
                <a:lnTo>
                  <a:pt x="151" y="1190"/>
                </a:lnTo>
                <a:lnTo>
                  <a:pt x="151" y="1192"/>
                </a:lnTo>
                <a:lnTo>
                  <a:pt x="152" y="1192"/>
                </a:lnTo>
                <a:lnTo>
                  <a:pt x="152" y="1189"/>
                </a:lnTo>
                <a:lnTo>
                  <a:pt x="154" y="1186"/>
                </a:lnTo>
                <a:lnTo>
                  <a:pt x="154" y="1184"/>
                </a:lnTo>
                <a:lnTo>
                  <a:pt x="154" y="1183"/>
                </a:lnTo>
                <a:lnTo>
                  <a:pt x="155" y="1183"/>
                </a:lnTo>
                <a:lnTo>
                  <a:pt x="157" y="1183"/>
                </a:lnTo>
                <a:lnTo>
                  <a:pt x="155" y="1181"/>
                </a:lnTo>
                <a:lnTo>
                  <a:pt x="154" y="1181"/>
                </a:lnTo>
                <a:lnTo>
                  <a:pt x="152" y="1181"/>
                </a:lnTo>
                <a:lnTo>
                  <a:pt x="152" y="1180"/>
                </a:lnTo>
                <a:lnTo>
                  <a:pt x="154" y="1180"/>
                </a:lnTo>
                <a:lnTo>
                  <a:pt x="154" y="1181"/>
                </a:lnTo>
                <a:lnTo>
                  <a:pt x="155" y="1181"/>
                </a:lnTo>
                <a:lnTo>
                  <a:pt x="155" y="1180"/>
                </a:lnTo>
                <a:lnTo>
                  <a:pt x="154" y="1177"/>
                </a:lnTo>
                <a:lnTo>
                  <a:pt x="152" y="1177"/>
                </a:lnTo>
                <a:lnTo>
                  <a:pt x="149" y="1179"/>
                </a:lnTo>
                <a:lnTo>
                  <a:pt x="148" y="1180"/>
                </a:lnTo>
                <a:lnTo>
                  <a:pt x="146" y="1181"/>
                </a:lnTo>
                <a:lnTo>
                  <a:pt x="146" y="1183"/>
                </a:lnTo>
                <a:lnTo>
                  <a:pt x="146" y="1181"/>
                </a:lnTo>
                <a:lnTo>
                  <a:pt x="146" y="1180"/>
                </a:lnTo>
                <a:lnTo>
                  <a:pt x="145" y="1180"/>
                </a:lnTo>
                <a:lnTo>
                  <a:pt x="145" y="1181"/>
                </a:lnTo>
                <a:lnTo>
                  <a:pt x="143" y="1180"/>
                </a:lnTo>
                <a:lnTo>
                  <a:pt x="145" y="1179"/>
                </a:lnTo>
                <a:lnTo>
                  <a:pt x="145" y="1177"/>
                </a:lnTo>
                <a:lnTo>
                  <a:pt x="143" y="1176"/>
                </a:lnTo>
                <a:lnTo>
                  <a:pt x="143" y="1174"/>
                </a:lnTo>
                <a:lnTo>
                  <a:pt x="143" y="1173"/>
                </a:lnTo>
                <a:lnTo>
                  <a:pt x="143" y="1171"/>
                </a:lnTo>
                <a:lnTo>
                  <a:pt x="142" y="1173"/>
                </a:lnTo>
                <a:lnTo>
                  <a:pt x="140" y="1173"/>
                </a:lnTo>
                <a:lnTo>
                  <a:pt x="140" y="1171"/>
                </a:lnTo>
                <a:lnTo>
                  <a:pt x="142" y="1171"/>
                </a:lnTo>
                <a:lnTo>
                  <a:pt x="142" y="1170"/>
                </a:lnTo>
                <a:lnTo>
                  <a:pt x="142" y="1168"/>
                </a:lnTo>
                <a:lnTo>
                  <a:pt x="140" y="1168"/>
                </a:lnTo>
                <a:lnTo>
                  <a:pt x="140" y="1167"/>
                </a:lnTo>
                <a:lnTo>
                  <a:pt x="142" y="1165"/>
                </a:lnTo>
                <a:lnTo>
                  <a:pt x="142" y="1164"/>
                </a:lnTo>
                <a:lnTo>
                  <a:pt x="143" y="1162"/>
                </a:lnTo>
                <a:lnTo>
                  <a:pt x="142" y="1162"/>
                </a:lnTo>
                <a:lnTo>
                  <a:pt x="140" y="1161"/>
                </a:lnTo>
                <a:lnTo>
                  <a:pt x="140" y="1162"/>
                </a:lnTo>
                <a:lnTo>
                  <a:pt x="139" y="1164"/>
                </a:lnTo>
                <a:lnTo>
                  <a:pt x="138" y="1164"/>
                </a:lnTo>
                <a:lnTo>
                  <a:pt x="135" y="1162"/>
                </a:lnTo>
                <a:lnTo>
                  <a:pt x="135" y="1161"/>
                </a:lnTo>
                <a:lnTo>
                  <a:pt x="133" y="1161"/>
                </a:lnTo>
                <a:lnTo>
                  <a:pt x="133" y="1160"/>
                </a:lnTo>
                <a:lnTo>
                  <a:pt x="135" y="1160"/>
                </a:lnTo>
                <a:lnTo>
                  <a:pt x="135" y="1158"/>
                </a:lnTo>
                <a:lnTo>
                  <a:pt x="135" y="1157"/>
                </a:lnTo>
                <a:lnTo>
                  <a:pt x="135" y="1155"/>
                </a:lnTo>
                <a:lnTo>
                  <a:pt x="135" y="1154"/>
                </a:lnTo>
                <a:lnTo>
                  <a:pt x="133" y="1154"/>
                </a:lnTo>
                <a:lnTo>
                  <a:pt x="133" y="1152"/>
                </a:lnTo>
                <a:lnTo>
                  <a:pt x="135" y="1151"/>
                </a:lnTo>
                <a:lnTo>
                  <a:pt x="133" y="1151"/>
                </a:lnTo>
                <a:lnTo>
                  <a:pt x="133" y="1149"/>
                </a:lnTo>
                <a:lnTo>
                  <a:pt x="133" y="1148"/>
                </a:lnTo>
                <a:lnTo>
                  <a:pt x="135" y="1148"/>
                </a:lnTo>
                <a:lnTo>
                  <a:pt x="133" y="1146"/>
                </a:lnTo>
                <a:lnTo>
                  <a:pt x="135" y="1146"/>
                </a:lnTo>
                <a:lnTo>
                  <a:pt x="132" y="1145"/>
                </a:lnTo>
                <a:lnTo>
                  <a:pt x="130" y="1143"/>
                </a:lnTo>
                <a:lnTo>
                  <a:pt x="129" y="1143"/>
                </a:lnTo>
                <a:lnTo>
                  <a:pt x="129" y="1142"/>
                </a:lnTo>
                <a:lnTo>
                  <a:pt x="130" y="1142"/>
                </a:lnTo>
                <a:lnTo>
                  <a:pt x="130" y="1139"/>
                </a:lnTo>
                <a:lnTo>
                  <a:pt x="132" y="1138"/>
                </a:lnTo>
                <a:lnTo>
                  <a:pt x="132" y="1136"/>
                </a:lnTo>
                <a:lnTo>
                  <a:pt x="133" y="1136"/>
                </a:lnTo>
                <a:lnTo>
                  <a:pt x="135" y="1136"/>
                </a:lnTo>
                <a:lnTo>
                  <a:pt x="135" y="1135"/>
                </a:lnTo>
                <a:lnTo>
                  <a:pt x="136" y="1136"/>
                </a:lnTo>
                <a:lnTo>
                  <a:pt x="136" y="1135"/>
                </a:lnTo>
                <a:lnTo>
                  <a:pt x="135" y="1133"/>
                </a:lnTo>
                <a:lnTo>
                  <a:pt x="135" y="1132"/>
                </a:lnTo>
                <a:lnTo>
                  <a:pt x="133" y="1132"/>
                </a:lnTo>
                <a:lnTo>
                  <a:pt x="133" y="1133"/>
                </a:lnTo>
                <a:lnTo>
                  <a:pt x="133" y="1132"/>
                </a:lnTo>
                <a:lnTo>
                  <a:pt x="133" y="1130"/>
                </a:lnTo>
                <a:lnTo>
                  <a:pt x="135" y="1132"/>
                </a:lnTo>
                <a:lnTo>
                  <a:pt x="136" y="1132"/>
                </a:lnTo>
                <a:lnTo>
                  <a:pt x="136" y="1130"/>
                </a:lnTo>
                <a:lnTo>
                  <a:pt x="138" y="1129"/>
                </a:lnTo>
                <a:lnTo>
                  <a:pt x="136" y="1129"/>
                </a:lnTo>
                <a:lnTo>
                  <a:pt x="135" y="1130"/>
                </a:lnTo>
                <a:lnTo>
                  <a:pt x="135" y="1129"/>
                </a:lnTo>
                <a:lnTo>
                  <a:pt x="135" y="1127"/>
                </a:lnTo>
                <a:lnTo>
                  <a:pt x="136" y="1126"/>
                </a:lnTo>
                <a:lnTo>
                  <a:pt x="136" y="1124"/>
                </a:lnTo>
                <a:lnTo>
                  <a:pt x="135" y="1124"/>
                </a:lnTo>
                <a:lnTo>
                  <a:pt x="133" y="1124"/>
                </a:lnTo>
                <a:lnTo>
                  <a:pt x="133" y="1126"/>
                </a:lnTo>
                <a:lnTo>
                  <a:pt x="132" y="1126"/>
                </a:lnTo>
                <a:lnTo>
                  <a:pt x="132" y="1124"/>
                </a:lnTo>
                <a:lnTo>
                  <a:pt x="133" y="1124"/>
                </a:lnTo>
                <a:lnTo>
                  <a:pt x="135" y="1124"/>
                </a:lnTo>
                <a:lnTo>
                  <a:pt x="135" y="1123"/>
                </a:lnTo>
                <a:lnTo>
                  <a:pt x="136" y="1123"/>
                </a:lnTo>
                <a:lnTo>
                  <a:pt x="136" y="1122"/>
                </a:lnTo>
                <a:lnTo>
                  <a:pt x="135" y="1122"/>
                </a:lnTo>
                <a:lnTo>
                  <a:pt x="133" y="1120"/>
                </a:lnTo>
                <a:lnTo>
                  <a:pt x="132" y="1119"/>
                </a:lnTo>
                <a:lnTo>
                  <a:pt x="132" y="1117"/>
                </a:lnTo>
                <a:lnTo>
                  <a:pt x="133" y="1117"/>
                </a:lnTo>
                <a:lnTo>
                  <a:pt x="133" y="1119"/>
                </a:lnTo>
                <a:lnTo>
                  <a:pt x="135" y="1119"/>
                </a:lnTo>
                <a:lnTo>
                  <a:pt x="135" y="1117"/>
                </a:lnTo>
                <a:lnTo>
                  <a:pt x="133" y="1116"/>
                </a:lnTo>
                <a:lnTo>
                  <a:pt x="133" y="1113"/>
                </a:lnTo>
                <a:lnTo>
                  <a:pt x="135" y="1113"/>
                </a:lnTo>
                <a:lnTo>
                  <a:pt x="135" y="1111"/>
                </a:lnTo>
                <a:lnTo>
                  <a:pt x="133" y="1111"/>
                </a:lnTo>
                <a:lnTo>
                  <a:pt x="133" y="1113"/>
                </a:lnTo>
                <a:lnTo>
                  <a:pt x="132" y="1113"/>
                </a:lnTo>
                <a:lnTo>
                  <a:pt x="132" y="1111"/>
                </a:lnTo>
                <a:lnTo>
                  <a:pt x="133" y="1111"/>
                </a:lnTo>
                <a:lnTo>
                  <a:pt x="135" y="1110"/>
                </a:lnTo>
                <a:lnTo>
                  <a:pt x="135" y="1108"/>
                </a:lnTo>
                <a:lnTo>
                  <a:pt x="135" y="1107"/>
                </a:lnTo>
                <a:lnTo>
                  <a:pt x="136" y="1107"/>
                </a:lnTo>
                <a:lnTo>
                  <a:pt x="136" y="1105"/>
                </a:lnTo>
                <a:lnTo>
                  <a:pt x="135" y="1105"/>
                </a:lnTo>
                <a:lnTo>
                  <a:pt x="135" y="1104"/>
                </a:lnTo>
                <a:lnTo>
                  <a:pt x="135" y="1105"/>
                </a:lnTo>
                <a:lnTo>
                  <a:pt x="133" y="1105"/>
                </a:lnTo>
                <a:lnTo>
                  <a:pt x="133" y="1104"/>
                </a:lnTo>
                <a:lnTo>
                  <a:pt x="135" y="1104"/>
                </a:lnTo>
                <a:lnTo>
                  <a:pt x="136" y="1104"/>
                </a:lnTo>
                <a:lnTo>
                  <a:pt x="136" y="1103"/>
                </a:lnTo>
                <a:lnTo>
                  <a:pt x="136" y="1101"/>
                </a:lnTo>
                <a:lnTo>
                  <a:pt x="135" y="1100"/>
                </a:lnTo>
                <a:lnTo>
                  <a:pt x="135" y="1098"/>
                </a:lnTo>
                <a:lnTo>
                  <a:pt x="136" y="1098"/>
                </a:lnTo>
                <a:lnTo>
                  <a:pt x="136" y="1097"/>
                </a:lnTo>
                <a:lnTo>
                  <a:pt x="136" y="1095"/>
                </a:lnTo>
                <a:lnTo>
                  <a:pt x="135" y="1097"/>
                </a:lnTo>
                <a:lnTo>
                  <a:pt x="135" y="1095"/>
                </a:lnTo>
                <a:lnTo>
                  <a:pt x="135" y="1094"/>
                </a:lnTo>
                <a:lnTo>
                  <a:pt x="135" y="1092"/>
                </a:lnTo>
                <a:lnTo>
                  <a:pt x="133" y="1092"/>
                </a:lnTo>
                <a:lnTo>
                  <a:pt x="133" y="1091"/>
                </a:lnTo>
                <a:lnTo>
                  <a:pt x="132" y="1091"/>
                </a:lnTo>
                <a:lnTo>
                  <a:pt x="132" y="1089"/>
                </a:lnTo>
                <a:lnTo>
                  <a:pt x="132" y="1091"/>
                </a:lnTo>
                <a:lnTo>
                  <a:pt x="130" y="1091"/>
                </a:lnTo>
                <a:lnTo>
                  <a:pt x="130" y="1089"/>
                </a:lnTo>
                <a:lnTo>
                  <a:pt x="129" y="1089"/>
                </a:lnTo>
                <a:lnTo>
                  <a:pt x="130" y="1089"/>
                </a:lnTo>
                <a:lnTo>
                  <a:pt x="130" y="1088"/>
                </a:lnTo>
                <a:lnTo>
                  <a:pt x="130" y="1089"/>
                </a:lnTo>
                <a:lnTo>
                  <a:pt x="132" y="1089"/>
                </a:lnTo>
                <a:lnTo>
                  <a:pt x="133" y="1089"/>
                </a:lnTo>
                <a:lnTo>
                  <a:pt x="133" y="1088"/>
                </a:lnTo>
                <a:lnTo>
                  <a:pt x="133" y="1086"/>
                </a:lnTo>
                <a:lnTo>
                  <a:pt x="135" y="1086"/>
                </a:lnTo>
                <a:lnTo>
                  <a:pt x="135" y="1085"/>
                </a:lnTo>
                <a:lnTo>
                  <a:pt x="133" y="1085"/>
                </a:lnTo>
                <a:lnTo>
                  <a:pt x="133" y="1086"/>
                </a:lnTo>
                <a:lnTo>
                  <a:pt x="132" y="1086"/>
                </a:lnTo>
                <a:lnTo>
                  <a:pt x="132" y="1085"/>
                </a:lnTo>
                <a:lnTo>
                  <a:pt x="133" y="1083"/>
                </a:lnTo>
                <a:lnTo>
                  <a:pt x="132" y="1082"/>
                </a:lnTo>
                <a:lnTo>
                  <a:pt x="132" y="1081"/>
                </a:lnTo>
                <a:lnTo>
                  <a:pt x="130" y="1081"/>
                </a:lnTo>
                <a:lnTo>
                  <a:pt x="130" y="1079"/>
                </a:lnTo>
                <a:lnTo>
                  <a:pt x="132" y="1079"/>
                </a:lnTo>
                <a:lnTo>
                  <a:pt x="132" y="1078"/>
                </a:lnTo>
                <a:lnTo>
                  <a:pt x="132" y="1076"/>
                </a:lnTo>
                <a:lnTo>
                  <a:pt x="130" y="1076"/>
                </a:lnTo>
                <a:lnTo>
                  <a:pt x="130" y="1078"/>
                </a:lnTo>
                <a:lnTo>
                  <a:pt x="129" y="1076"/>
                </a:lnTo>
                <a:lnTo>
                  <a:pt x="127" y="1075"/>
                </a:lnTo>
                <a:lnTo>
                  <a:pt x="129" y="1075"/>
                </a:lnTo>
                <a:lnTo>
                  <a:pt x="130" y="1073"/>
                </a:lnTo>
                <a:lnTo>
                  <a:pt x="132" y="1073"/>
                </a:lnTo>
                <a:lnTo>
                  <a:pt x="132" y="1075"/>
                </a:lnTo>
                <a:lnTo>
                  <a:pt x="133" y="1075"/>
                </a:lnTo>
                <a:lnTo>
                  <a:pt x="133" y="1073"/>
                </a:lnTo>
                <a:lnTo>
                  <a:pt x="135" y="1073"/>
                </a:lnTo>
                <a:lnTo>
                  <a:pt x="133" y="1072"/>
                </a:lnTo>
                <a:lnTo>
                  <a:pt x="132" y="1072"/>
                </a:lnTo>
                <a:lnTo>
                  <a:pt x="133" y="1072"/>
                </a:lnTo>
                <a:lnTo>
                  <a:pt x="133" y="1070"/>
                </a:lnTo>
                <a:lnTo>
                  <a:pt x="135" y="1070"/>
                </a:lnTo>
                <a:lnTo>
                  <a:pt x="135" y="1069"/>
                </a:lnTo>
                <a:lnTo>
                  <a:pt x="133" y="1069"/>
                </a:lnTo>
                <a:lnTo>
                  <a:pt x="133" y="1067"/>
                </a:lnTo>
                <a:lnTo>
                  <a:pt x="133" y="1066"/>
                </a:lnTo>
                <a:lnTo>
                  <a:pt x="135" y="1066"/>
                </a:lnTo>
                <a:lnTo>
                  <a:pt x="133" y="1064"/>
                </a:lnTo>
                <a:lnTo>
                  <a:pt x="132" y="1064"/>
                </a:lnTo>
                <a:lnTo>
                  <a:pt x="130" y="1064"/>
                </a:lnTo>
                <a:lnTo>
                  <a:pt x="130" y="1063"/>
                </a:lnTo>
                <a:lnTo>
                  <a:pt x="132" y="1063"/>
                </a:lnTo>
                <a:lnTo>
                  <a:pt x="133" y="1063"/>
                </a:lnTo>
                <a:lnTo>
                  <a:pt x="133" y="1062"/>
                </a:lnTo>
                <a:lnTo>
                  <a:pt x="132" y="1062"/>
                </a:lnTo>
                <a:lnTo>
                  <a:pt x="133" y="1062"/>
                </a:lnTo>
                <a:lnTo>
                  <a:pt x="135" y="1062"/>
                </a:lnTo>
                <a:lnTo>
                  <a:pt x="135" y="1060"/>
                </a:lnTo>
                <a:lnTo>
                  <a:pt x="133" y="1060"/>
                </a:lnTo>
                <a:lnTo>
                  <a:pt x="132" y="1060"/>
                </a:lnTo>
                <a:lnTo>
                  <a:pt x="130" y="1060"/>
                </a:lnTo>
                <a:lnTo>
                  <a:pt x="130" y="1059"/>
                </a:lnTo>
                <a:lnTo>
                  <a:pt x="132" y="1059"/>
                </a:lnTo>
                <a:lnTo>
                  <a:pt x="133" y="1059"/>
                </a:lnTo>
                <a:lnTo>
                  <a:pt x="133" y="1057"/>
                </a:lnTo>
                <a:lnTo>
                  <a:pt x="132" y="1056"/>
                </a:lnTo>
                <a:lnTo>
                  <a:pt x="130" y="1056"/>
                </a:lnTo>
                <a:lnTo>
                  <a:pt x="129" y="1054"/>
                </a:lnTo>
                <a:lnTo>
                  <a:pt x="129" y="1056"/>
                </a:lnTo>
                <a:lnTo>
                  <a:pt x="129" y="1057"/>
                </a:lnTo>
                <a:lnTo>
                  <a:pt x="127" y="1057"/>
                </a:lnTo>
                <a:lnTo>
                  <a:pt x="127" y="1056"/>
                </a:lnTo>
                <a:lnTo>
                  <a:pt x="129" y="1054"/>
                </a:lnTo>
                <a:lnTo>
                  <a:pt x="129" y="1053"/>
                </a:lnTo>
                <a:lnTo>
                  <a:pt x="130" y="1051"/>
                </a:lnTo>
                <a:lnTo>
                  <a:pt x="132" y="1051"/>
                </a:lnTo>
                <a:lnTo>
                  <a:pt x="132" y="1053"/>
                </a:lnTo>
                <a:lnTo>
                  <a:pt x="133" y="1053"/>
                </a:lnTo>
                <a:lnTo>
                  <a:pt x="133" y="1051"/>
                </a:lnTo>
                <a:lnTo>
                  <a:pt x="132" y="1051"/>
                </a:lnTo>
                <a:lnTo>
                  <a:pt x="132" y="1050"/>
                </a:lnTo>
                <a:lnTo>
                  <a:pt x="130" y="1050"/>
                </a:lnTo>
                <a:lnTo>
                  <a:pt x="129" y="1050"/>
                </a:lnTo>
                <a:lnTo>
                  <a:pt x="129" y="1048"/>
                </a:lnTo>
                <a:lnTo>
                  <a:pt x="130" y="1048"/>
                </a:lnTo>
                <a:lnTo>
                  <a:pt x="132" y="1048"/>
                </a:lnTo>
                <a:lnTo>
                  <a:pt x="132" y="1047"/>
                </a:lnTo>
                <a:lnTo>
                  <a:pt x="130" y="1047"/>
                </a:lnTo>
                <a:lnTo>
                  <a:pt x="130" y="1045"/>
                </a:lnTo>
                <a:lnTo>
                  <a:pt x="129" y="1045"/>
                </a:lnTo>
                <a:lnTo>
                  <a:pt x="129" y="1044"/>
                </a:lnTo>
                <a:lnTo>
                  <a:pt x="130" y="1044"/>
                </a:lnTo>
                <a:lnTo>
                  <a:pt x="130" y="1043"/>
                </a:lnTo>
                <a:lnTo>
                  <a:pt x="129" y="1043"/>
                </a:lnTo>
                <a:lnTo>
                  <a:pt x="129" y="1044"/>
                </a:lnTo>
                <a:lnTo>
                  <a:pt x="127" y="1044"/>
                </a:lnTo>
                <a:lnTo>
                  <a:pt x="126" y="1044"/>
                </a:lnTo>
                <a:lnTo>
                  <a:pt x="126" y="1043"/>
                </a:lnTo>
                <a:lnTo>
                  <a:pt x="127" y="1043"/>
                </a:lnTo>
                <a:lnTo>
                  <a:pt x="127" y="1041"/>
                </a:lnTo>
                <a:lnTo>
                  <a:pt x="129" y="1041"/>
                </a:lnTo>
                <a:lnTo>
                  <a:pt x="130" y="1041"/>
                </a:lnTo>
                <a:lnTo>
                  <a:pt x="132" y="1040"/>
                </a:lnTo>
                <a:lnTo>
                  <a:pt x="130" y="1040"/>
                </a:lnTo>
                <a:lnTo>
                  <a:pt x="130" y="1038"/>
                </a:lnTo>
                <a:lnTo>
                  <a:pt x="129" y="1038"/>
                </a:lnTo>
                <a:lnTo>
                  <a:pt x="129" y="1040"/>
                </a:lnTo>
                <a:lnTo>
                  <a:pt x="127" y="1038"/>
                </a:lnTo>
                <a:lnTo>
                  <a:pt x="127" y="1037"/>
                </a:lnTo>
                <a:lnTo>
                  <a:pt x="129" y="1037"/>
                </a:lnTo>
                <a:lnTo>
                  <a:pt x="130" y="1037"/>
                </a:lnTo>
                <a:lnTo>
                  <a:pt x="130" y="1038"/>
                </a:lnTo>
                <a:lnTo>
                  <a:pt x="132" y="1038"/>
                </a:lnTo>
                <a:lnTo>
                  <a:pt x="132" y="1037"/>
                </a:lnTo>
                <a:lnTo>
                  <a:pt x="132" y="1035"/>
                </a:lnTo>
                <a:lnTo>
                  <a:pt x="130" y="1032"/>
                </a:lnTo>
                <a:lnTo>
                  <a:pt x="129" y="1032"/>
                </a:lnTo>
                <a:lnTo>
                  <a:pt x="129" y="1034"/>
                </a:lnTo>
                <a:lnTo>
                  <a:pt x="127" y="1034"/>
                </a:lnTo>
                <a:lnTo>
                  <a:pt x="127" y="1032"/>
                </a:lnTo>
                <a:lnTo>
                  <a:pt x="129" y="1032"/>
                </a:lnTo>
                <a:lnTo>
                  <a:pt x="129" y="1031"/>
                </a:lnTo>
                <a:lnTo>
                  <a:pt x="130" y="1031"/>
                </a:lnTo>
                <a:lnTo>
                  <a:pt x="129" y="1028"/>
                </a:lnTo>
                <a:lnTo>
                  <a:pt x="129" y="1029"/>
                </a:lnTo>
                <a:lnTo>
                  <a:pt x="127" y="1029"/>
                </a:lnTo>
                <a:lnTo>
                  <a:pt x="127" y="1028"/>
                </a:lnTo>
                <a:lnTo>
                  <a:pt x="129" y="1028"/>
                </a:lnTo>
                <a:lnTo>
                  <a:pt x="129" y="1026"/>
                </a:lnTo>
                <a:lnTo>
                  <a:pt x="129" y="1025"/>
                </a:lnTo>
                <a:lnTo>
                  <a:pt x="127" y="1025"/>
                </a:lnTo>
                <a:lnTo>
                  <a:pt x="129" y="1025"/>
                </a:lnTo>
                <a:lnTo>
                  <a:pt x="130" y="1025"/>
                </a:lnTo>
                <a:lnTo>
                  <a:pt x="130" y="1024"/>
                </a:lnTo>
                <a:lnTo>
                  <a:pt x="129" y="1024"/>
                </a:lnTo>
                <a:lnTo>
                  <a:pt x="127" y="1024"/>
                </a:lnTo>
                <a:lnTo>
                  <a:pt x="126" y="1024"/>
                </a:lnTo>
                <a:lnTo>
                  <a:pt x="126" y="1022"/>
                </a:lnTo>
                <a:lnTo>
                  <a:pt x="127" y="1022"/>
                </a:lnTo>
                <a:lnTo>
                  <a:pt x="129" y="1022"/>
                </a:lnTo>
                <a:lnTo>
                  <a:pt x="130" y="1022"/>
                </a:lnTo>
                <a:lnTo>
                  <a:pt x="130" y="1021"/>
                </a:lnTo>
                <a:lnTo>
                  <a:pt x="129" y="1021"/>
                </a:lnTo>
                <a:lnTo>
                  <a:pt x="127" y="1021"/>
                </a:lnTo>
                <a:lnTo>
                  <a:pt x="126" y="1021"/>
                </a:lnTo>
                <a:lnTo>
                  <a:pt x="126" y="1019"/>
                </a:lnTo>
                <a:lnTo>
                  <a:pt x="126" y="1018"/>
                </a:lnTo>
                <a:lnTo>
                  <a:pt x="127" y="1018"/>
                </a:lnTo>
                <a:lnTo>
                  <a:pt x="129" y="1018"/>
                </a:lnTo>
                <a:lnTo>
                  <a:pt x="129" y="1016"/>
                </a:lnTo>
                <a:lnTo>
                  <a:pt x="129" y="1015"/>
                </a:lnTo>
                <a:lnTo>
                  <a:pt x="127" y="1010"/>
                </a:lnTo>
                <a:lnTo>
                  <a:pt x="127" y="1009"/>
                </a:lnTo>
                <a:lnTo>
                  <a:pt x="127" y="1007"/>
                </a:lnTo>
                <a:lnTo>
                  <a:pt x="132" y="1003"/>
                </a:lnTo>
                <a:lnTo>
                  <a:pt x="132" y="1002"/>
                </a:lnTo>
                <a:lnTo>
                  <a:pt x="130" y="1000"/>
                </a:lnTo>
                <a:lnTo>
                  <a:pt x="129" y="1000"/>
                </a:lnTo>
                <a:lnTo>
                  <a:pt x="129" y="1002"/>
                </a:lnTo>
                <a:lnTo>
                  <a:pt x="127" y="1002"/>
                </a:lnTo>
                <a:lnTo>
                  <a:pt x="127" y="1000"/>
                </a:lnTo>
                <a:lnTo>
                  <a:pt x="127" y="999"/>
                </a:lnTo>
                <a:lnTo>
                  <a:pt x="126" y="999"/>
                </a:lnTo>
                <a:lnTo>
                  <a:pt x="126" y="997"/>
                </a:lnTo>
                <a:lnTo>
                  <a:pt x="127" y="997"/>
                </a:lnTo>
                <a:lnTo>
                  <a:pt x="129" y="997"/>
                </a:lnTo>
                <a:lnTo>
                  <a:pt x="130" y="997"/>
                </a:lnTo>
                <a:lnTo>
                  <a:pt x="130" y="996"/>
                </a:lnTo>
                <a:lnTo>
                  <a:pt x="129" y="994"/>
                </a:lnTo>
                <a:lnTo>
                  <a:pt x="130" y="993"/>
                </a:lnTo>
                <a:lnTo>
                  <a:pt x="132" y="993"/>
                </a:lnTo>
                <a:lnTo>
                  <a:pt x="132" y="991"/>
                </a:lnTo>
                <a:lnTo>
                  <a:pt x="130" y="991"/>
                </a:lnTo>
                <a:lnTo>
                  <a:pt x="129" y="991"/>
                </a:lnTo>
                <a:lnTo>
                  <a:pt x="129" y="993"/>
                </a:lnTo>
                <a:lnTo>
                  <a:pt x="127" y="993"/>
                </a:lnTo>
                <a:lnTo>
                  <a:pt x="126" y="993"/>
                </a:lnTo>
                <a:lnTo>
                  <a:pt x="126" y="991"/>
                </a:lnTo>
                <a:lnTo>
                  <a:pt x="127" y="991"/>
                </a:lnTo>
                <a:lnTo>
                  <a:pt x="127" y="990"/>
                </a:lnTo>
                <a:lnTo>
                  <a:pt x="129" y="990"/>
                </a:lnTo>
                <a:lnTo>
                  <a:pt x="130" y="990"/>
                </a:lnTo>
                <a:lnTo>
                  <a:pt x="132" y="988"/>
                </a:lnTo>
                <a:lnTo>
                  <a:pt x="132" y="987"/>
                </a:lnTo>
                <a:lnTo>
                  <a:pt x="130" y="987"/>
                </a:lnTo>
                <a:lnTo>
                  <a:pt x="130" y="986"/>
                </a:lnTo>
                <a:lnTo>
                  <a:pt x="129" y="987"/>
                </a:lnTo>
                <a:lnTo>
                  <a:pt x="129" y="986"/>
                </a:lnTo>
                <a:lnTo>
                  <a:pt x="127" y="986"/>
                </a:lnTo>
                <a:lnTo>
                  <a:pt x="127" y="984"/>
                </a:lnTo>
                <a:lnTo>
                  <a:pt x="126" y="984"/>
                </a:lnTo>
                <a:lnTo>
                  <a:pt x="126" y="983"/>
                </a:lnTo>
                <a:lnTo>
                  <a:pt x="126" y="981"/>
                </a:lnTo>
                <a:lnTo>
                  <a:pt x="127" y="981"/>
                </a:lnTo>
                <a:lnTo>
                  <a:pt x="127" y="980"/>
                </a:lnTo>
                <a:lnTo>
                  <a:pt x="129" y="980"/>
                </a:lnTo>
                <a:lnTo>
                  <a:pt x="129" y="978"/>
                </a:lnTo>
                <a:lnTo>
                  <a:pt x="127" y="978"/>
                </a:lnTo>
                <a:lnTo>
                  <a:pt x="126" y="978"/>
                </a:lnTo>
                <a:lnTo>
                  <a:pt x="124" y="978"/>
                </a:lnTo>
                <a:lnTo>
                  <a:pt x="124" y="977"/>
                </a:lnTo>
                <a:lnTo>
                  <a:pt x="126" y="977"/>
                </a:lnTo>
                <a:lnTo>
                  <a:pt x="126" y="975"/>
                </a:lnTo>
                <a:lnTo>
                  <a:pt x="126" y="974"/>
                </a:lnTo>
                <a:lnTo>
                  <a:pt x="124" y="974"/>
                </a:lnTo>
                <a:lnTo>
                  <a:pt x="123" y="974"/>
                </a:lnTo>
                <a:lnTo>
                  <a:pt x="123" y="972"/>
                </a:lnTo>
                <a:lnTo>
                  <a:pt x="124" y="972"/>
                </a:lnTo>
                <a:lnTo>
                  <a:pt x="126" y="972"/>
                </a:lnTo>
                <a:lnTo>
                  <a:pt x="126" y="974"/>
                </a:lnTo>
                <a:lnTo>
                  <a:pt x="127" y="974"/>
                </a:lnTo>
                <a:lnTo>
                  <a:pt x="129" y="972"/>
                </a:lnTo>
                <a:lnTo>
                  <a:pt x="129" y="971"/>
                </a:lnTo>
                <a:lnTo>
                  <a:pt x="127" y="971"/>
                </a:lnTo>
                <a:lnTo>
                  <a:pt x="127" y="972"/>
                </a:lnTo>
                <a:lnTo>
                  <a:pt x="126" y="972"/>
                </a:lnTo>
                <a:lnTo>
                  <a:pt x="124" y="971"/>
                </a:lnTo>
                <a:lnTo>
                  <a:pt x="124" y="969"/>
                </a:lnTo>
                <a:lnTo>
                  <a:pt x="126" y="969"/>
                </a:lnTo>
                <a:lnTo>
                  <a:pt x="127" y="969"/>
                </a:lnTo>
                <a:lnTo>
                  <a:pt x="127" y="968"/>
                </a:lnTo>
                <a:lnTo>
                  <a:pt x="126" y="968"/>
                </a:lnTo>
                <a:lnTo>
                  <a:pt x="126" y="967"/>
                </a:lnTo>
                <a:lnTo>
                  <a:pt x="127" y="967"/>
                </a:lnTo>
                <a:lnTo>
                  <a:pt x="127" y="968"/>
                </a:lnTo>
                <a:lnTo>
                  <a:pt x="129" y="968"/>
                </a:lnTo>
                <a:lnTo>
                  <a:pt x="129" y="967"/>
                </a:lnTo>
                <a:lnTo>
                  <a:pt x="129" y="964"/>
                </a:lnTo>
                <a:lnTo>
                  <a:pt x="129" y="962"/>
                </a:lnTo>
                <a:lnTo>
                  <a:pt x="129" y="961"/>
                </a:lnTo>
                <a:lnTo>
                  <a:pt x="127" y="962"/>
                </a:lnTo>
                <a:lnTo>
                  <a:pt x="126" y="962"/>
                </a:lnTo>
                <a:lnTo>
                  <a:pt x="126" y="961"/>
                </a:lnTo>
                <a:lnTo>
                  <a:pt x="127" y="959"/>
                </a:lnTo>
                <a:lnTo>
                  <a:pt x="129" y="959"/>
                </a:lnTo>
                <a:lnTo>
                  <a:pt x="129" y="958"/>
                </a:lnTo>
                <a:lnTo>
                  <a:pt x="127" y="956"/>
                </a:lnTo>
                <a:lnTo>
                  <a:pt x="126" y="956"/>
                </a:lnTo>
                <a:lnTo>
                  <a:pt x="124" y="956"/>
                </a:lnTo>
                <a:lnTo>
                  <a:pt x="124" y="955"/>
                </a:lnTo>
                <a:lnTo>
                  <a:pt x="126" y="955"/>
                </a:lnTo>
                <a:lnTo>
                  <a:pt x="127" y="953"/>
                </a:lnTo>
                <a:lnTo>
                  <a:pt x="127" y="952"/>
                </a:lnTo>
                <a:lnTo>
                  <a:pt x="126" y="953"/>
                </a:lnTo>
                <a:lnTo>
                  <a:pt x="124" y="953"/>
                </a:lnTo>
                <a:lnTo>
                  <a:pt x="123" y="953"/>
                </a:lnTo>
                <a:lnTo>
                  <a:pt x="121" y="952"/>
                </a:lnTo>
                <a:lnTo>
                  <a:pt x="121" y="950"/>
                </a:lnTo>
                <a:lnTo>
                  <a:pt x="120" y="949"/>
                </a:lnTo>
                <a:lnTo>
                  <a:pt x="119" y="949"/>
                </a:lnTo>
                <a:lnTo>
                  <a:pt x="121" y="948"/>
                </a:lnTo>
                <a:lnTo>
                  <a:pt x="123" y="948"/>
                </a:lnTo>
                <a:lnTo>
                  <a:pt x="123" y="946"/>
                </a:lnTo>
                <a:lnTo>
                  <a:pt x="124" y="946"/>
                </a:lnTo>
                <a:lnTo>
                  <a:pt x="123" y="946"/>
                </a:lnTo>
                <a:lnTo>
                  <a:pt x="123" y="945"/>
                </a:lnTo>
                <a:lnTo>
                  <a:pt x="121" y="946"/>
                </a:lnTo>
                <a:lnTo>
                  <a:pt x="120" y="945"/>
                </a:lnTo>
                <a:lnTo>
                  <a:pt x="121" y="945"/>
                </a:lnTo>
                <a:lnTo>
                  <a:pt x="121" y="943"/>
                </a:lnTo>
                <a:lnTo>
                  <a:pt x="123" y="943"/>
                </a:lnTo>
                <a:lnTo>
                  <a:pt x="124" y="943"/>
                </a:lnTo>
                <a:lnTo>
                  <a:pt x="123" y="942"/>
                </a:lnTo>
                <a:lnTo>
                  <a:pt x="121" y="942"/>
                </a:lnTo>
                <a:lnTo>
                  <a:pt x="121" y="940"/>
                </a:lnTo>
                <a:lnTo>
                  <a:pt x="123" y="940"/>
                </a:lnTo>
                <a:lnTo>
                  <a:pt x="123" y="939"/>
                </a:lnTo>
                <a:lnTo>
                  <a:pt x="123" y="937"/>
                </a:lnTo>
                <a:lnTo>
                  <a:pt x="121" y="936"/>
                </a:lnTo>
                <a:lnTo>
                  <a:pt x="123" y="933"/>
                </a:lnTo>
                <a:lnTo>
                  <a:pt x="124" y="933"/>
                </a:lnTo>
                <a:lnTo>
                  <a:pt x="124" y="931"/>
                </a:lnTo>
                <a:lnTo>
                  <a:pt x="123" y="931"/>
                </a:lnTo>
                <a:lnTo>
                  <a:pt x="121" y="931"/>
                </a:lnTo>
                <a:lnTo>
                  <a:pt x="121" y="930"/>
                </a:lnTo>
                <a:lnTo>
                  <a:pt x="123" y="930"/>
                </a:lnTo>
                <a:lnTo>
                  <a:pt x="124" y="930"/>
                </a:lnTo>
                <a:lnTo>
                  <a:pt x="124" y="929"/>
                </a:lnTo>
                <a:lnTo>
                  <a:pt x="123" y="929"/>
                </a:lnTo>
                <a:lnTo>
                  <a:pt x="123" y="927"/>
                </a:lnTo>
                <a:lnTo>
                  <a:pt x="121" y="927"/>
                </a:lnTo>
                <a:lnTo>
                  <a:pt x="121" y="926"/>
                </a:lnTo>
                <a:lnTo>
                  <a:pt x="121" y="924"/>
                </a:lnTo>
                <a:lnTo>
                  <a:pt x="121" y="923"/>
                </a:lnTo>
                <a:lnTo>
                  <a:pt x="123" y="923"/>
                </a:lnTo>
                <a:lnTo>
                  <a:pt x="124" y="923"/>
                </a:lnTo>
                <a:lnTo>
                  <a:pt x="124" y="921"/>
                </a:lnTo>
                <a:lnTo>
                  <a:pt x="124" y="920"/>
                </a:lnTo>
                <a:lnTo>
                  <a:pt x="123" y="920"/>
                </a:lnTo>
                <a:lnTo>
                  <a:pt x="121" y="920"/>
                </a:lnTo>
                <a:lnTo>
                  <a:pt x="121" y="921"/>
                </a:lnTo>
                <a:lnTo>
                  <a:pt x="120" y="921"/>
                </a:lnTo>
                <a:lnTo>
                  <a:pt x="121" y="918"/>
                </a:lnTo>
                <a:lnTo>
                  <a:pt x="123" y="918"/>
                </a:lnTo>
                <a:lnTo>
                  <a:pt x="124" y="918"/>
                </a:lnTo>
                <a:lnTo>
                  <a:pt x="124" y="917"/>
                </a:lnTo>
                <a:lnTo>
                  <a:pt x="123" y="917"/>
                </a:lnTo>
                <a:lnTo>
                  <a:pt x="121" y="915"/>
                </a:lnTo>
                <a:lnTo>
                  <a:pt x="120" y="915"/>
                </a:lnTo>
                <a:lnTo>
                  <a:pt x="120" y="914"/>
                </a:lnTo>
                <a:lnTo>
                  <a:pt x="121" y="914"/>
                </a:lnTo>
                <a:lnTo>
                  <a:pt x="123" y="914"/>
                </a:lnTo>
                <a:lnTo>
                  <a:pt x="126" y="912"/>
                </a:lnTo>
                <a:lnTo>
                  <a:pt x="126" y="911"/>
                </a:lnTo>
                <a:lnTo>
                  <a:pt x="124" y="911"/>
                </a:lnTo>
                <a:lnTo>
                  <a:pt x="124" y="910"/>
                </a:lnTo>
                <a:lnTo>
                  <a:pt x="124" y="908"/>
                </a:lnTo>
                <a:lnTo>
                  <a:pt x="124" y="907"/>
                </a:lnTo>
                <a:lnTo>
                  <a:pt x="126" y="908"/>
                </a:lnTo>
                <a:lnTo>
                  <a:pt x="127" y="908"/>
                </a:lnTo>
                <a:lnTo>
                  <a:pt x="127" y="907"/>
                </a:lnTo>
                <a:lnTo>
                  <a:pt x="127" y="905"/>
                </a:lnTo>
                <a:lnTo>
                  <a:pt x="126" y="905"/>
                </a:lnTo>
                <a:lnTo>
                  <a:pt x="126" y="907"/>
                </a:lnTo>
                <a:lnTo>
                  <a:pt x="124" y="907"/>
                </a:lnTo>
                <a:lnTo>
                  <a:pt x="124" y="905"/>
                </a:lnTo>
                <a:lnTo>
                  <a:pt x="124" y="904"/>
                </a:lnTo>
                <a:lnTo>
                  <a:pt x="126" y="905"/>
                </a:lnTo>
                <a:lnTo>
                  <a:pt x="127" y="905"/>
                </a:lnTo>
                <a:lnTo>
                  <a:pt x="127" y="904"/>
                </a:lnTo>
                <a:lnTo>
                  <a:pt x="127" y="902"/>
                </a:lnTo>
                <a:lnTo>
                  <a:pt x="126" y="902"/>
                </a:lnTo>
                <a:lnTo>
                  <a:pt x="126" y="904"/>
                </a:lnTo>
                <a:lnTo>
                  <a:pt x="124" y="904"/>
                </a:lnTo>
                <a:lnTo>
                  <a:pt x="123" y="904"/>
                </a:lnTo>
                <a:lnTo>
                  <a:pt x="121" y="904"/>
                </a:lnTo>
                <a:lnTo>
                  <a:pt x="121" y="902"/>
                </a:lnTo>
                <a:lnTo>
                  <a:pt x="121" y="901"/>
                </a:lnTo>
                <a:lnTo>
                  <a:pt x="120" y="899"/>
                </a:lnTo>
                <a:lnTo>
                  <a:pt x="119" y="898"/>
                </a:lnTo>
                <a:lnTo>
                  <a:pt x="119" y="896"/>
                </a:lnTo>
                <a:lnTo>
                  <a:pt x="120" y="896"/>
                </a:lnTo>
                <a:lnTo>
                  <a:pt x="121" y="896"/>
                </a:lnTo>
                <a:lnTo>
                  <a:pt x="123" y="896"/>
                </a:lnTo>
                <a:lnTo>
                  <a:pt x="124" y="893"/>
                </a:lnTo>
                <a:lnTo>
                  <a:pt x="124" y="892"/>
                </a:lnTo>
                <a:lnTo>
                  <a:pt x="123" y="893"/>
                </a:lnTo>
                <a:lnTo>
                  <a:pt x="121" y="893"/>
                </a:lnTo>
                <a:lnTo>
                  <a:pt x="121" y="892"/>
                </a:lnTo>
                <a:lnTo>
                  <a:pt x="121" y="891"/>
                </a:lnTo>
                <a:lnTo>
                  <a:pt x="123" y="891"/>
                </a:lnTo>
                <a:lnTo>
                  <a:pt x="124" y="891"/>
                </a:lnTo>
                <a:lnTo>
                  <a:pt x="124" y="892"/>
                </a:lnTo>
                <a:lnTo>
                  <a:pt x="124" y="893"/>
                </a:lnTo>
                <a:lnTo>
                  <a:pt x="126" y="893"/>
                </a:lnTo>
                <a:lnTo>
                  <a:pt x="127" y="892"/>
                </a:lnTo>
                <a:lnTo>
                  <a:pt x="126" y="892"/>
                </a:lnTo>
                <a:lnTo>
                  <a:pt x="126" y="891"/>
                </a:lnTo>
                <a:lnTo>
                  <a:pt x="124" y="891"/>
                </a:lnTo>
                <a:lnTo>
                  <a:pt x="123" y="889"/>
                </a:lnTo>
                <a:lnTo>
                  <a:pt x="121" y="889"/>
                </a:lnTo>
                <a:lnTo>
                  <a:pt x="123" y="888"/>
                </a:lnTo>
                <a:lnTo>
                  <a:pt x="124" y="888"/>
                </a:lnTo>
                <a:lnTo>
                  <a:pt x="124" y="886"/>
                </a:lnTo>
                <a:lnTo>
                  <a:pt x="126" y="886"/>
                </a:lnTo>
                <a:lnTo>
                  <a:pt x="126" y="885"/>
                </a:lnTo>
                <a:lnTo>
                  <a:pt x="124" y="885"/>
                </a:lnTo>
                <a:lnTo>
                  <a:pt x="123" y="885"/>
                </a:lnTo>
                <a:lnTo>
                  <a:pt x="121" y="883"/>
                </a:lnTo>
                <a:lnTo>
                  <a:pt x="121" y="882"/>
                </a:lnTo>
                <a:lnTo>
                  <a:pt x="123" y="882"/>
                </a:lnTo>
                <a:lnTo>
                  <a:pt x="124" y="882"/>
                </a:lnTo>
                <a:lnTo>
                  <a:pt x="126" y="880"/>
                </a:lnTo>
                <a:lnTo>
                  <a:pt x="126" y="879"/>
                </a:lnTo>
                <a:lnTo>
                  <a:pt x="123" y="880"/>
                </a:lnTo>
                <a:lnTo>
                  <a:pt x="121" y="880"/>
                </a:lnTo>
                <a:lnTo>
                  <a:pt x="121" y="882"/>
                </a:lnTo>
                <a:lnTo>
                  <a:pt x="120" y="882"/>
                </a:lnTo>
                <a:lnTo>
                  <a:pt x="120" y="880"/>
                </a:lnTo>
                <a:lnTo>
                  <a:pt x="119" y="879"/>
                </a:lnTo>
                <a:lnTo>
                  <a:pt x="120" y="879"/>
                </a:lnTo>
                <a:lnTo>
                  <a:pt x="120" y="877"/>
                </a:lnTo>
                <a:lnTo>
                  <a:pt x="121" y="879"/>
                </a:lnTo>
                <a:lnTo>
                  <a:pt x="123" y="879"/>
                </a:lnTo>
                <a:lnTo>
                  <a:pt x="124" y="879"/>
                </a:lnTo>
                <a:lnTo>
                  <a:pt x="124" y="877"/>
                </a:lnTo>
                <a:lnTo>
                  <a:pt x="123" y="876"/>
                </a:lnTo>
                <a:lnTo>
                  <a:pt x="123" y="874"/>
                </a:lnTo>
                <a:lnTo>
                  <a:pt x="124" y="874"/>
                </a:lnTo>
                <a:lnTo>
                  <a:pt x="124" y="873"/>
                </a:lnTo>
                <a:lnTo>
                  <a:pt x="124" y="870"/>
                </a:lnTo>
                <a:lnTo>
                  <a:pt x="126" y="869"/>
                </a:lnTo>
                <a:lnTo>
                  <a:pt x="126" y="867"/>
                </a:lnTo>
                <a:lnTo>
                  <a:pt x="124" y="867"/>
                </a:lnTo>
                <a:lnTo>
                  <a:pt x="123" y="867"/>
                </a:lnTo>
                <a:lnTo>
                  <a:pt x="123" y="866"/>
                </a:lnTo>
                <a:lnTo>
                  <a:pt x="124" y="866"/>
                </a:lnTo>
                <a:lnTo>
                  <a:pt x="124" y="864"/>
                </a:lnTo>
                <a:lnTo>
                  <a:pt x="124" y="863"/>
                </a:lnTo>
                <a:lnTo>
                  <a:pt x="123" y="863"/>
                </a:lnTo>
                <a:lnTo>
                  <a:pt x="123" y="861"/>
                </a:lnTo>
                <a:lnTo>
                  <a:pt x="123" y="860"/>
                </a:lnTo>
                <a:lnTo>
                  <a:pt x="123" y="858"/>
                </a:lnTo>
                <a:lnTo>
                  <a:pt x="120" y="857"/>
                </a:lnTo>
                <a:lnTo>
                  <a:pt x="119" y="857"/>
                </a:lnTo>
                <a:lnTo>
                  <a:pt x="119" y="855"/>
                </a:lnTo>
                <a:lnTo>
                  <a:pt x="119" y="854"/>
                </a:lnTo>
                <a:lnTo>
                  <a:pt x="117" y="854"/>
                </a:lnTo>
                <a:lnTo>
                  <a:pt x="116" y="854"/>
                </a:lnTo>
                <a:lnTo>
                  <a:pt x="116" y="851"/>
                </a:lnTo>
                <a:lnTo>
                  <a:pt x="117" y="851"/>
                </a:lnTo>
                <a:lnTo>
                  <a:pt x="117" y="850"/>
                </a:lnTo>
                <a:lnTo>
                  <a:pt x="116" y="850"/>
                </a:lnTo>
                <a:lnTo>
                  <a:pt x="116" y="848"/>
                </a:lnTo>
                <a:lnTo>
                  <a:pt x="114" y="848"/>
                </a:lnTo>
                <a:lnTo>
                  <a:pt x="114" y="847"/>
                </a:lnTo>
                <a:lnTo>
                  <a:pt x="113" y="845"/>
                </a:lnTo>
                <a:lnTo>
                  <a:pt x="113" y="844"/>
                </a:lnTo>
                <a:lnTo>
                  <a:pt x="114" y="844"/>
                </a:lnTo>
                <a:lnTo>
                  <a:pt x="114" y="839"/>
                </a:lnTo>
                <a:lnTo>
                  <a:pt x="114" y="838"/>
                </a:lnTo>
                <a:lnTo>
                  <a:pt x="113" y="838"/>
                </a:lnTo>
                <a:lnTo>
                  <a:pt x="113" y="836"/>
                </a:lnTo>
                <a:lnTo>
                  <a:pt x="113" y="835"/>
                </a:lnTo>
                <a:lnTo>
                  <a:pt x="114" y="833"/>
                </a:lnTo>
                <a:lnTo>
                  <a:pt x="114" y="832"/>
                </a:lnTo>
                <a:lnTo>
                  <a:pt x="113" y="832"/>
                </a:lnTo>
                <a:lnTo>
                  <a:pt x="113" y="831"/>
                </a:lnTo>
                <a:lnTo>
                  <a:pt x="114" y="829"/>
                </a:lnTo>
                <a:lnTo>
                  <a:pt x="114" y="828"/>
                </a:lnTo>
                <a:lnTo>
                  <a:pt x="113" y="828"/>
                </a:lnTo>
                <a:lnTo>
                  <a:pt x="113" y="829"/>
                </a:lnTo>
                <a:lnTo>
                  <a:pt x="111" y="829"/>
                </a:lnTo>
                <a:lnTo>
                  <a:pt x="111" y="828"/>
                </a:lnTo>
                <a:lnTo>
                  <a:pt x="110" y="828"/>
                </a:lnTo>
                <a:lnTo>
                  <a:pt x="110" y="825"/>
                </a:lnTo>
                <a:lnTo>
                  <a:pt x="110" y="823"/>
                </a:lnTo>
                <a:lnTo>
                  <a:pt x="110" y="822"/>
                </a:lnTo>
                <a:lnTo>
                  <a:pt x="110" y="820"/>
                </a:lnTo>
                <a:lnTo>
                  <a:pt x="108" y="820"/>
                </a:lnTo>
                <a:lnTo>
                  <a:pt x="107" y="820"/>
                </a:lnTo>
                <a:lnTo>
                  <a:pt x="107" y="822"/>
                </a:lnTo>
                <a:lnTo>
                  <a:pt x="107" y="820"/>
                </a:lnTo>
                <a:lnTo>
                  <a:pt x="105" y="820"/>
                </a:lnTo>
                <a:lnTo>
                  <a:pt x="107" y="819"/>
                </a:lnTo>
                <a:lnTo>
                  <a:pt x="107" y="817"/>
                </a:lnTo>
                <a:lnTo>
                  <a:pt x="105" y="817"/>
                </a:lnTo>
                <a:lnTo>
                  <a:pt x="105" y="816"/>
                </a:lnTo>
                <a:lnTo>
                  <a:pt x="105" y="814"/>
                </a:lnTo>
                <a:lnTo>
                  <a:pt x="104" y="814"/>
                </a:lnTo>
                <a:lnTo>
                  <a:pt x="104" y="816"/>
                </a:lnTo>
                <a:lnTo>
                  <a:pt x="102" y="816"/>
                </a:lnTo>
                <a:lnTo>
                  <a:pt x="102" y="814"/>
                </a:lnTo>
                <a:lnTo>
                  <a:pt x="104" y="814"/>
                </a:lnTo>
                <a:lnTo>
                  <a:pt x="105" y="814"/>
                </a:lnTo>
                <a:lnTo>
                  <a:pt x="105" y="813"/>
                </a:lnTo>
                <a:lnTo>
                  <a:pt x="105" y="812"/>
                </a:lnTo>
                <a:lnTo>
                  <a:pt x="104" y="812"/>
                </a:lnTo>
                <a:lnTo>
                  <a:pt x="102" y="812"/>
                </a:lnTo>
                <a:lnTo>
                  <a:pt x="102" y="810"/>
                </a:lnTo>
                <a:lnTo>
                  <a:pt x="102" y="809"/>
                </a:lnTo>
                <a:lnTo>
                  <a:pt x="102" y="807"/>
                </a:lnTo>
                <a:lnTo>
                  <a:pt x="101" y="807"/>
                </a:lnTo>
                <a:lnTo>
                  <a:pt x="101" y="809"/>
                </a:lnTo>
                <a:lnTo>
                  <a:pt x="100" y="809"/>
                </a:lnTo>
                <a:lnTo>
                  <a:pt x="100" y="807"/>
                </a:lnTo>
                <a:lnTo>
                  <a:pt x="101" y="807"/>
                </a:lnTo>
                <a:lnTo>
                  <a:pt x="101" y="806"/>
                </a:lnTo>
                <a:lnTo>
                  <a:pt x="102" y="806"/>
                </a:lnTo>
                <a:lnTo>
                  <a:pt x="102" y="804"/>
                </a:lnTo>
                <a:lnTo>
                  <a:pt x="104" y="804"/>
                </a:lnTo>
                <a:lnTo>
                  <a:pt x="102" y="804"/>
                </a:lnTo>
                <a:lnTo>
                  <a:pt x="101" y="803"/>
                </a:lnTo>
                <a:lnTo>
                  <a:pt x="101" y="801"/>
                </a:lnTo>
                <a:lnTo>
                  <a:pt x="100" y="800"/>
                </a:lnTo>
                <a:lnTo>
                  <a:pt x="100" y="798"/>
                </a:lnTo>
                <a:lnTo>
                  <a:pt x="98" y="798"/>
                </a:lnTo>
                <a:lnTo>
                  <a:pt x="98" y="797"/>
                </a:lnTo>
                <a:lnTo>
                  <a:pt x="100" y="795"/>
                </a:lnTo>
                <a:lnTo>
                  <a:pt x="100" y="794"/>
                </a:lnTo>
                <a:lnTo>
                  <a:pt x="100" y="793"/>
                </a:lnTo>
                <a:lnTo>
                  <a:pt x="100" y="791"/>
                </a:lnTo>
                <a:lnTo>
                  <a:pt x="98" y="791"/>
                </a:lnTo>
                <a:lnTo>
                  <a:pt x="97" y="790"/>
                </a:lnTo>
                <a:lnTo>
                  <a:pt x="98" y="790"/>
                </a:lnTo>
                <a:lnTo>
                  <a:pt x="100" y="790"/>
                </a:lnTo>
                <a:lnTo>
                  <a:pt x="100" y="788"/>
                </a:lnTo>
                <a:lnTo>
                  <a:pt x="98" y="788"/>
                </a:lnTo>
                <a:lnTo>
                  <a:pt x="97" y="787"/>
                </a:lnTo>
                <a:lnTo>
                  <a:pt x="97" y="785"/>
                </a:lnTo>
                <a:lnTo>
                  <a:pt x="98" y="784"/>
                </a:lnTo>
                <a:lnTo>
                  <a:pt x="97" y="784"/>
                </a:lnTo>
                <a:lnTo>
                  <a:pt x="97" y="782"/>
                </a:lnTo>
                <a:lnTo>
                  <a:pt x="95" y="782"/>
                </a:lnTo>
                <a:lnTo>
                  <a:pt x="95" y="781"/>
                </a:lnTo>
                <a:lnTo>
                  <a:pt x="94" y="779"/>
                </a:lnTo>
                <a:lnTo>
                  <a:pt x="92" y="781"/>
                </a:lnTo>
                <a:lnTo>
                  <a:pt x="91" y="779"/>
                </a:lnTo>
                <a:lnTo>
                  <a:pt x="91" y="778"/>
                </a:lnTo>
                <a:lnTo>
                  <a:pt x="91" y="776"/>
                </a:lnTo>
                <a:lnTo>
                  <a:pt x="89" y="776"/>
                </a:lnTo>
                <a:lnTo>
                  <a:pt x="88" y="776"/>
                </a:lnTo>
                <a:lnTo>
                  <a:pt x="88" y="775"/>
                </a:lnTo>
                <a:lnTo>
                  <a:pt x="89" y="774"/>
                </a:lnTo>
                <a:lnTo>
                  <a:pt x="91" y="774"/>
                </a:lnTo>
                <a:lnTo>
                  <a:pt x="91" y="772"/>
                </a:lnTo>
                <a:lnTo>
                  <a:pt x="89" y="771"/>
                </a:lnTo>
                <a:lnTo>
                  <a:pt x="88" y="771"/>
                </a:lnTo>
                <a:lnTo>
                  <a:pt x="88" y="769"/>
                </a:lnTo>
                <a:lnTo>
                  <a:pt x="88" y="768"/>
                </a:lnTo>
                <a:lnTo>
                  <a:pt x="86" y="768"/>
                </a:lnTo>
                <a:lnTo>
                  <a:pt x="86" y="769"/>
                </a:lnTo>
                <a:lnTo>
                  <a:pt x="85" y="769"/>
                </a:lnTo>
                <a:lnTo>
                  <a:pt x="85" y="768"/>
                </a:lnTo>
                <a:lnTo>
                  <a:pt x="83" y="766"/>
                </a:lnTo>
                <a:lnTo>
                  <a:pt x="82" y="766"/>
                </a:lnTo>
                <a:lnTo>
                  <a:pt x="82" y="765"/>
                </a:lnTo>
                <a:lnTo>
                  <a:pt x="80" y="765"/>
                </a:lnTo>
                <a:lnTo>
                  <a:pt x="80" y="763"/>
                </a:lnTo>
                <a:lnTo>
                  <a:pt x="82" y="763"/>
                </a:lnTo>
                <a:lnTo>
                  <a:pt x="83" y="763"/>
                </a:lnTo>
                <a:lnTo>
                  <a:pt x="85" y="762"/>
                </a:lnTo>
                <a:lnTo>
                  <a:pt x="83" y="762"/>
                </a:lnTo>
                <a:lnTo>
                  <a:pt x="83" y="760"/>
                </a:lnTo>
                <a:lnTo>
                  <a:pt x="83" y="757"/>
                </a:lnTo>
                <a:lnTo>
                  <a:pt x="85" y="757"/>
                </a:lnTo>
                <a:lnTo>
                  <a:pt x="85" y="756"/>
                </a:lnTo>
                <a:lnTo>
                  <a:pt x="83" y="756"/>
                </a:lnTo>
                <a:lnTo>
                  <a:pt x="82" y="756"/>
                </a:lnTo>
                <a:lnTo>
                  <a:pt x="80" y="756"/>
                </a:lnTo>
                <a:lnTo>
                  <a:pt x="82" y="756"/>
                </a:lnTo>
                <a:lnTo>
                  <a:pt x="82" y="755"/>
                </a:lnTo>
                <a:lnTo>
                  <a:pt x="83" y="755"/>
                </a:lnTo>
                <a:lnTo>
                  <a:pt x="83" y="753"/>
                </a:lnTo>
                <a:lnTo>
                  <a:pt x="82" y="752"/>
                </a:lnTo>
                <a:lnTo>
                  <a:pt x="82" y="750"/>
                </a:lnTo>
                <a:lnTo>
                  <a:pt x="80" y="750"/>
                </a:lnTo>
                <a:lnTo>
                  <a:pt x="79" y="750"/>
                </a:lnTo>
                <a:lnTo>
                  <a:pt x="78" y="749"/>
                </a:lnTo>
                <a:lnTo>
                  <a:pt x="78" y="747"/>
                </a:lnTo>
                <a:lnTo>
                  <a:pt x="79" y="747"/>
                </a:lnTo>
                <a:lnTo>
                  <a:pt x="79" y="746"/>
                </a:lnTo>
                <a:lnTo>
                  <a:pt x="78" y="746"/>
                </a:lnTo>
                <a:lnTo>
                  <a:pt x="78" y="744"/>
                </a:lnTo>
                <a:lnTo>
                  <a:pt x="78" y="743"/>
                </a:lnTo>
                <a:lnTo>
                  <a:pt x="78" y="741"/>
                </a:lnTo>
                <a:lnTo>
                  <a:pt x="78" y="740"/>
                </a:lnTo>
                <a:lnTo>
                  <a:pt x="78" y="738"/>
                </a:lnTo>
                <a:lnTo>
                  <a:pt x="76" y="738"/>
                </a:lnTo>
                <a:lnTo>
                  <a:pt x="75" y="737"/>
                </a:lnTo>
                <a:lnTo>
                  <a:pt x="76" y="737"/>
                </a:lnTo>
                <a:lnTo>
                  <a:pt x="76" y="736"/>
                </a:lnTo>
                <a:lnTo>
                  <a:pt x="76" y="734"/>
                </a:lnTo>
                <a:lnTo>
                  <a:pt x="75" y="734"/>
                </a:lnTo>
                <a:lnTo>
                  <a:pt x="73" y="734"/>
                </a:lnTo>
                <a:lnTo>
                  <a:pt x="72" y="734"/>
                </a:lnTo>
                <a:lnTo>
                  <a:pt x="70" y="734"/>
                </a:lnTo>
                <a:lnTo>
                  <a:pt x="70" y="733"/>
                </a:lnTo>
                <a:lnTo>
                  <a:pt x="70" y="731"/>
                </a:lnTo>
                <a:lnTo>
                  <a:pt x="72" y="731"/>
                </a:lnTo>
                <a:lnTo>
                  <a:pt x="72" y="730"/>
                </a:lnTo>
                <a:lnTo>
                  <a:pt x="70" y="730"/>
                </a:lnTo>
                <a:lnTo>
                  <a:pt x="69" y="728"/>
                </a:lnTo>
                <a:lnTo>
                  <a:pt x="69" y="727"/>
                </a:lnTo>
                <a:lnTo>
                  <a:pt x="70" y="727"/>
                </a:lnTo>
                <a:lnTo>
                  <a:pt x="70" y="725"/>
                </a:lnTo>
                <a:lnTo>
                  <a:pt x="72" y="725"/>
                </a:lnTo>
                <a:lnTo>
                  <a:pt x="70" y="724"/>
                </a:lnTo>
                <a:lnTo>
                  <a:pt x="69" y="722"/>
                </a:lnTo>
                <a:lnTo>
                  <a:pt x="69" y="721"/>
                </a:lnTo>
                <a:lnTo>
                  <a:pt x="70" y="721"/>
                </a:lnTo>
                <a:lnTo>
                  <a:pt x="70" y="719"/>
                </a:lnTo>
                <a:lnTo>
                  <a:pt x="70" y="718"/>
                </a:lnTo>
                <a:lnTo>
                  <a:pt x="69" y="717"/>
                </a:lnTo>
                <a:lnTo>
                  <a:pt x="70" y="717"/>
                </a:lnTo>
                <a:lnTo>
                  <a:pt x="70" y="718"/>
                </a:lnTo>
                <a:lnTo>
                  <a:pt x="72" y="718"/>
                </a:lnTo>
                <a:lnTo>
                  <a:pt x="72" y="717"/>
                </a:lnTo>
                <a:lnTo>
                  <a:pt x="72" y="715"/>
                </a:lnTo>
                <a:lnTo>
                  <a:pt x="72" y="714"/>
                </a:lnTo>
                <a:lnTo>
                  <a:pt x="70" y="714"/>
                </a:lnTo>
                <a:lnTo>
                  <a:pt x="70" y="712"/>
                </a:lnTo>
                <a:lnTo>
                  <a:pt x="72" y="711"/>
                </a:lnTo>
                <a:lnTo>
                  <a:pt x="70" y="709"/>
                </a:lnTo>
                <a:lnTo>
                  <a:pt x="69" y="708"/>
                </a:lnTo>
                <a:lnTo>
                  <a:pt x="67" y="708"/>
                </a:lnTo>
                <a:lnTo>
                  <a:pt x="66" y="706"/>
                </a:lnTo>
                <a:lnTo>
                  <a:pt x="66" y="705"/>
                </a:lnTo>
                <a:lnTo>
                  <a:pt x="66" y="703"/>
                </a:lnTo>
                <a:lnTo>
                  <a:pt x="66" y="702"/>
                </a:lnTo>
                <a:lnTo>
                  <a:pt x="64" y="700"/>
                </a:lnTo>
                <a:lnTo>
                  <a:pt x="63" y="700"/>
                </a:lnTo>
                <a:lnTo>
                  <a:pt x="61" y="700"/>
                </a:lnTo>
                <a:lnTo>
                  <a:pt x="61" y="699"/>
                </a:lnTo>
                <a:lnTo>
                  <a:pt x="60" y="699"/>
                </a:lnTo>
                <a:lnTo>
                  <a:pt x="60" y="698"/>
                </a:lnTo>
                <a:lnTo>
                  <a:pt x="59" y="698"/>
                </a:lnTo>
                <a:lnTo>
                  <a:pt x="60" y="696"/>
                </a:lnTo>
                <a:lnTo>
                  <a:pt x="60" y="695"/>
                </a:lnTo>
                <a:lnTo>
                  <a:pt x="60" y="693"/>
                </a:lnTo>
                <a:lnTo>
                  <a:pt x="60" y="692"/>
                </a:lnTo>
                <a:lnTo>
                  <a:pt x="59" y="690"/>
                </a:lnTo>
                <a:lnTo>
                  <a:pt x="57" y="690"/>
                </a:lnTo>
                <a:lnTo>
                  <a:pt x="57" y="689"/>
                </a:lnTo>
                <a:lnTo>
                  <a:pt x="59" y="687"/>
                </a:lnTo>
                <a:lnTo>
                  <a:pt x="59" y="686"/>
                </a:lnTo>
                <a:lnTo>
                  <a:pt x="59" y="684"/>
                </a:lnTo>
                <a:lnTo>
                  <a:pt x="59" y="683"/>
                </a:lnTo>
                <a:lnTo>
                  <a:pt x="60" y="679"/>
                </a:lnTo>
                <a:lnTo>
                  <a:pt x="60" y="677"/>
                </a:lnTo>
                <a:lnTo>
                  <a:pt x="60" y="676"/>
                </a:lnTo>
                <a:lnTo>
                  <a:pt x="57" y="674"/>
                </a:lnTo>
                <a:lnTo>
                  <a:pt x="57" y="673"/>
                </a:lnTo>
                <a:lnTo>
                  <a:pt x="56" y="670"/>
                </a:lnTo>
                <a:lnTo>
                  <a:pt x="56" y="668"/>
                </a:lnTo>
                <a:lnTo>
                  <a:pt x="57" y="667"/>
                </a:lnTo>
                <a:lnTo>
                  <a:pt x="57" y="665"/>
                </a:lnTo>
                <a:lnTo>
                  <a:pt x="56" y="665"/>
                </a:lnTo>
                <a:lnTo>
                  <a:pt x="54" y="664"/>
                </a:lnTo>
                <a:lnTo>
                  <a:pt x="54" y="662"/>
                </a:lnTo>
                <a:lnTo>
                  <a:pt x="54" y="661"/>
                </a:lnTo>
                <a:lnTo>
                  <a:pt x="56" y="660"/>
                </a:lnTo>
                <a:lnTo>
                  <a:pt x="56" y="658"/>
                </a:lnTo>
                <a:lnTo>
                  <a:pt x="54" y="657"/>
                </a:lnTo>
                <a:lnTo>
                  <a:pt x="54" y="655"/>
                </a:lnTo>
                <a:lnTo>
                  <a:pt x="54" y="652"/>
                </a:lnTo>
                <a:lnTo>
                  <a:pt x="54" y="651"/>
                </a:lnTo>
                <a:lnTo>
                  <a:pt x="54" y="649"/>
                </a:lnTo>
                <a:lnTo>
                  <a:pt x="53" y="648"/>
                </a:lnTo>
                <a:lnTo>
                  <a:pt x="53" y="646"/>
                </a:lnTo>
                <a:lnTo>
                  <a:pt x="51" y="646"/>
                </a:lnTo>
                <a:lnTo>
                  <a:pt x="50" y="646"/>
                </a:lnTo>
                <a:lnTo>
                  <a:pt x="50" y="645"/>
                </a:lnTo>
                <a:lnTo>
                  <a:pt x="48" y="643"/>
                </a:lnTo>
                <a:lnTo>
                  <a:pt x="48" y="642"/>
                </a:lnTo>
                <a:lnTo>
                  <a:pt x="47" y="640"/>
                </a:lnTo>
                <a:lnTo>
                  <a:pt x="45" y="639"/>
                </a:lnTo>
                <a:lnTo>
                  <a:pt x="44" y="638"/>
                </a:lnTo>
                <a:lnTo>
                  <a:pt x="45" y="636"/>
                </a:lnTo>
                <a:lnTo>
                  <a:pt x="45" y="635"/>
                </a:lnTo>
                <a:lnTo>
                  <a:pt x="45" y="633"/>
                </a:lnTo>
                <a:lnTo>
                  <a:pt x="45" y="632"/>
                </a:lnTo>
                <a:lnTo>
                  <a:pt x="45" y="630"/>
                </a:lnTo>
                <a:lnTo>
                  <a:pt x="44" y="630"/>
                </a:lnTo>
                <a:lnTo>
                  <a:pt x="44" y="629"/>
                </a:lnTo>
                <a:lnTo>
                  <a:pt x="42" y="629"/>
                </a:lnTo>
                <a:lnTo>
                  <a:pt x="42" y="627"/>
                </a:lnTo>
                <a:lnTo>
                  <a:pt x="44" y="627"/>
                </a:lnTo>
                <a:lnTo>
                  <a:pt x="44" y="626"/>
                </a:lnTo>
                <a:lnTo>
                  <a:pt x="42" y="624"/>
                </a:lnTo>
                <a:lnTo>
                  <a:pt x="42" y="623"/>
                </a:lnTo>
                <a:lnTo>
                  <a:pt x="41" y="621"/>
                </a:lnTo>
                <a:lnTo>
                  <a:pt x="40" y="621"/>
                </a:lnTo>
                <a:lnTo>
                  <a:pt x="38" y="621"/>
                </a:lnTo>
                <a:lnTo>
                  <a:pt x="38" y="620"/>
                </a:lnTo>
                <a:lnTo>
                  <a:pt x="38" y="619"/>
                </a:lnTo>
                <a:lnTo>
                  <a:pt x="38" y="617"/>
                </a:lnTo>
                <a:lnTo>
                  <a:pt x="37" y="614"/>
                </a:lnTo>
                <a:lnTo>
                  <a:pt x="37" y="613"/>
                </a:lnTo>
                <a:lnTo>
                  <a:pt x="35" y="611"/>
                </a:lnTo>
                <a:lnTo>
                  <a:pt x="35" y="608"/>
                </a:lnTo>
                <a:lnTo>
                  <a:pt x="35" y="607"/>
                </a:lnTo>
                <a:lnTo>
                  <a:pt x="34" y="607"/>
                </a:lnTo>
                <a:lnTo>
                  <a:pt x="35" y="607"/>
                </a:lnTo>
                <a:lnTo>
                  <a:pt x="37" y="607"/>
                </a:lnTo>
                <a:lnTo>
                  <a:pt x="38" y="607"/>
                </a:lnTo>
                <a:lnTo>
                  <a:pt x="38" y="605"/>
                </a:lnTo>
                <a:lnTo>
                  <a:pt x="37" y="604"/>
                </a:lnTo>
                <a:lnTo>
                  <a:pt x="34" y="604"/>
                </a:lnTo>
                <a:lnTo>
                  <a:pt x="32" y="604"/>
                </a:lnTo>
                <a:lnTo>
                  <a:pt x="31" y="605"/>
                </a:lnTo>
                <a:lnTo>
                  <a:pt x="31" y="604"/>
                </a:lnTo>
                <a:lnTo>
                  <a:pt x="31" y="602"/>
                </a:lnTo>
                <a:lnTo>
                  <a:pt x="32" y="601"/>
                </a:lnTo>
                <a:lnTo>
                  <a:pt x="32" y="600"/>
                </a:lnTo>
                <a:lnTo>
                  <a:pt x="34" y="600"/>
                </a:lnTo>
                <a:lnTo>
                  <a:pt x="37" y="598"/>
                </a:lnTo>
                <a:lnTo>
                  <a:pt x="38" y="597"/>
                </a:lnTo>
                <a:lnTo>
                  <a:pt x="38" y="595"/>
                </a:lnTo>
                <a:lnTo>
                  <a:pt x="37" y="594"/>
                </a:lnTo>
                <a:lnTo>
                  <a:pt x="35" y="595"/>
                </a:lnTo>
                <a:lnTo>
                  <a:pt x="34" y="595"/>
                </a:lnTo>
                <a:lnTo>
                  <a:pt x="34" y="597"/>
                </a:lnTo>
                <a:lnTo>
                  <a:pt x="32" y="597"/>
                </a:lnTo>
                <a:lnTo>
                  <a:pt x="32" y="595"/>
                </a:lnTo>
                <a:lnTo>
                  <a:pt x="31" y="595"/>
                </a:lnTo>
                <a:lnTo>
                  <a:pt x="29" y="591"/>
                </a:lnTo>
                <a:lnTo>
                  <a:pt x="29" y="589"/>
                </a:lnTo>
                <a:lnTo>
                  <a:pt x="31" y="589"/>
                </a:lnTo>
                <a:lnTo>
                  <a:pt x="32" y="589"/>
                </a:lnTo>
                <a:lnTo>
                  <a:pt x="34" y="588"/>
                </a:lnTo>
                <a:lnTo>
                  <a:pt x="34" y="586"/>
                </a:lnTo>
                <a:lnTo>
                  <a:pt x="34" y="585"/>
                </a:lnTo>
                <a:lnTo>
                  <a:pt x="32" y="585"/>
                </a:lnTo>
                <a:lnTo>
                  <a:pt x="31" y="585"/>
                </a:lnTo>
                <a:lnTo>
                  <a:pt x="29" y="585"/>
                </a:lnTo>
                <a:lnTo>
                  <a:pt x="29" y="583"/>
                </a:lnTo>
                <a:lnTo>
                  <a:pt x="31" y="582"/>
                </a:lnTo>
                <a:lnTo>
                  <a:pt x="32" y="581"/>
                </a:lnTo>
                <a:lnTo>
                  <a:pt x="32" y="579"/>
                </a:lnTo>
                <a:lnTo>
                  <a:pt x="32" y="578"/>
                </a:lnTo>
                <a:lnTo>
                  <a:pt x="34" y="579"/>
                </a:lnTo>
                <a:lnTo>
                  <a:pt x="32" y="576"/>
                </a:lnTo>
                <a:lnTo>
                  <a:pt x="32" y="575"/>
                </a:lnTo>
                <a:lnTo>
                  <a:pt x="32" y="573"/>
                </a:lnTo>
                <a:lnTo>
                  <a:pt x="34" y="573"/>
                </a:lnTo>
                <a:lnTo>
                  <a:pt x="35" y="573"/>
                </a:lnTo>
                <a:lnTo>
                  <a:pt x="35" y="572"/>
                </a:lnTo>
                <a:lnTo>
                  <a:pt x="34" y="570"/>
                </a:lnTo>
                <a:lnTo>
                  <a:pt x="32" y="570"/>
                </a:lnTo>
                <a:lnTo>
                  <a:pt x="32" y="569"/>
                </a:lnTo>
                <a:lnTo>
                  <a:pt x="34" y="567"/>
                </a:lnTo>
                <a:lnTo>
                  <a:pt x="35" y="569"/>
                </a:lnTo>
                <a:lnTo>
                  <a:pt x="37" y="569"/>
                </a:lnTo>
                <a:lnTo>
                  <a:pt x="37" y="572"/>
                </a:lnTo>
                <a:lnTo>
                  <a:pt x="38" y="573"/>
                </a:lnTo>
                <a:lnTo>
                  <a:pt x="40" y="573"/>
                </a:lnTo>
                <a:lnTo>
                  <a:pt x="40" y="572"/>
                </a:lnTo>
                <a:lnTo>
                  <a:pt x="40" y="570"/>
                </a:lnTo>
                <a:lnTo>
                  <a:pt x="38" y="570"/>
                </a:lnTo>
                <a:lnTo>
                  <a:pt x="38" y="569"/>
                </a:lnTo>
                <a:lnTo>
                  <a:pt x="37" y="567"/>
                </a:lnTo>
                <a:lnTo>
                  <a:pt x="32" y="566"/>
                </a:lnTo>
                <a:lnTo>
                  <a:pt x="31" y="566"/>
                </a:lnTo>
                <a:lnTo>
                  <a:pt x="29" y="567"/>
                </a:lnTo>
                <a:lnTo>
                  <a:pt x="28" y="567"/>
                </a:lnTo>
                <a:lnTo>
                  <a:pt x="28" y="566"/>
                </a:lnTo>
                <a:lnTo>
                  <a:pt x="29" y="566"/>
                </a:lnTo>
                <a:lnTo>
                  <a:pt x="31" y="564"/>
                </a:lnTo>
                <a:lnTo>
                  <a:pt x="32" y="564"/>
                </a:lnTo>
                <a:lnTo>
                  <a:pt x="32" y="563"/>
                </a:lnTo>
                <a:lnTo>
                  <a:pt x="34" y="563"/>
                </a:lnTo>
                <a:lnTo>
                  <a:pt x="35" y="563"/>
                </a:lnTo>
                <a:lnTo>
                  <a:pt x="35" y="564"/>
                </a:lnTo>
                <a:lnTo>
                  <a:pt x="37" y="566"/>
                </a:lnTo>
                <a:lnTo>
                  <a:pt x="38" y="566"/>
                </a:lnTo>
                <a:lnTo>
                  <a:pt x="38" y="564"/>
                </a:lnTo>
                <a:lnTo>
                  <a:pt x="38" y="563"/>
                </a:lnTo>
                <a:lnTo>
                  <a:pt x="37" y="563"/>
                </a:lnTo>
                <a:lnTo>
                  <a:pt x="35" y="563"/>
                </a:lnTo>
                <a:lnTo>
                  <a:pt x="35" y="562"/>
                </a:lnTo>
                <a:lnTo>
                  <a:pt x="34" y="562"/>
                </a:lnTo>
                <a:lnTo>
                  <a:pt x="32" y="562"/>
                </a:lnTo>
                <a:lnTo>
                  <a:pt x="31" y="562"/>
                </a:lnTo>
                <a:lnTo>
                  <a:pt x="31" y="560"/>
                </a:lnTo>
                <a:lnTo>
                  <a:pt x="31" y="559"/>
                </a:lnTo>
                <a:lnTo>
                  <a:pt x="32" y="559"/>
                </a:lnTo>
                <a:lnTo>
                  <a:pt x="34" y="559"/>
                </a:lnTo>
                <a:lnTo>
                  <a:pt x="34" y="557"/>
                </a:lnTo>
                <a:lnTo>
                  <a:pt x="32" y="557"/>
                </a:lnTo>
                <a:lnTo>
                  <a:pt x="31" y="557"/>
                </a:lnTo>
                <a:lnTo>
                  <a:pt x="29" y="556"/>
                </a:lnTo>
                <a:lnTo>
                  <a:pt x="31" y="554"/>
                </a:lnTo>
                <a:lnTo>
                  <a:pt x="34" y="553"/>
                </a:lnTo>
                <a:lnTo>
                  <a:pt x="35" y="553"/>
                </a:lnTo>
                <a:lnTo>
                  <a:pt x="37" y="553"/>
                </a:lnTo>
                <a:lnTo>
                  <a:pt x="37" y="551"/>
                </a:lnTo>
                <a:lnTo>
                  <a:pt x="37" y="550"/>
                </a:lnTo>
                <a:lnTo>
                  <a:pt x="35" y="548"/>
                </a:lnTo>
                <a:lnTo>
                  <a:pt x="37" y="547"/>
                </a:lnTo>
                <a:lnTo>
                  <a:pt x="38" y="547"/>
                </a:lnTo>
                <a:lnTo>
                  <a:pt x="38" y="545"/>
                </a:lnTo>
                <a:lnTo>
                  <a:pt x="37" y="545"/>
                </a:lnTo>
                <a:lnTo>
                  <a:pt x="34" y="545"/>
                </a:lnTo>
                <a:lnTo>
                  <a:pt x="32" y="545"/>
                </a:lnTo>
                <a:lnTo>
                  <a:pt x="31" y="545"/>
                </a:lnTo>
                <a:lnTo>
                  <a:pt x="31" y="544"/>
                </a:lnTo>
                <a:lnTo>
                  <a:pt x="31" y="543"/>
                </a:lnTo>
                <a:lnTo>
                  <a:pt x="32" y="543"/>
                </a:lnTo>
                <a:lnTo>
                  <a:pt x="34" y="543"/>
                </a:lnTo>
                <a:lnTo>
                  <a:pt x="35" y="543"/>
                </a:lnTo>
                <a:lnTo>
                  <a:pt x="37" y="543"/>
                </a:lnTo>
                <a:lnTo>
                  <a:pt x="38" y="543"/>
                </a:lnTo>
                <a:lnTo>
                  <a:pt x="38" y="541"/>
                </a:lnTo>
                <a:lnTo>
                  <a:pt x="37" y="540"/>
                </a:lnTo>
                <a:lnTo>
                  <a:pt x="38" y="540"/>
                </a:lnTo>
                <a:lnTo>
                  <a:pt x="40" y="540"/>
                </a:lnTo>
                <a:lnTo>
                  <a:pt x="40" y="538"/>
                </a:lnTo>
                <a:lnTo>
                  <a:pt x="40" y="537"/>
                </a:lnTo>
                <a:lnTo>
                  <a:pt x="40" y="535"/>
                </a:lnTo>
                <a:lnTo>
                  <a:pt x="38" y="534"/>
                </a:lnTo>
                <a:lnTo>
                  <a:pt x="37" y="532"/>
                </a:lnTo>
                <a:lnTo>
                  <a:pt x="35" y="534"/>
                </a:lnTo>
                <a:lnTo>
                  <a:pt x="34" y="534"/>
                </a:lnTo>
                <a:lnTo>
                  <a:pt x="34" y="535"/>
                </a:lnTo>
                <a:lnTo>
                  <a:pt x="32" y="534"/>
                </a:lnTo>
                <a:lnTo>
                  <a:pt x="32" y="532"/>
                </a:lnTo>
                <a:lnTo>
                  <a:pt x="34" y="532"/>
                </a:lnTo>
                <a:lnTo>
                  <a:pt x="35" y="529"/>
                </a:lnTo>
                <a:lnTo>
                  <a:pt x="37" y="529"/>
                </a:lnTo>
                <a:lnTo>
                  <a:pt x="38" y="529"/>
                </a:lnTo>
                <a:lnTo>
                  <a:pt x="38" y="531"/>
                </a:lnTo>
                <a:lnTo>
                  <a:pt x="40" y="531"/>
                </a:lnTo>
                <a:lnTo>
                  <a:pt x="41" y="531"/>
                </a:lnTo>
                <a:lnTo>
                  <a:pt x="41" y="529"/>
                </a:lnTo>
                <a:lnTo>
                  <a:pt x="40" y="528"/>
                </a:lnTo>
                <a:lnTo>
                  <a:pt x="38" y="528"/>
                </a:lnTo>
                <a:lnTo>
                  <a:pt x="37" y="528"/>
                </a:lnTo>
                <a:lnTo>
                  <a:pt x="37" y="526"/>
                </a:lnTo>
                <a:lnTo>
                  <a:pt x="37" y="525"/>
                </a:lnTo>
                <a:lnTo>
                  <a:pt x="38" y="524"/>
                </a:lnTo>
                <a:lnTo>
                  <a:pt x="37" y="522"/>
                </a:lnTo>
                <a:lnTo>
                  <a:pt x="35" y="524"/>
                </a:lnTo>
                <a:lnTo>
                  <a:pt x="34" y="524"/>
                </a:lnTo>
                <a:lnTo>
                  <a:pt x="32" y="524"/>
                </a:lnTo>
                <a:lnTo>
                  <a:pt x="34" y="522"/>
                </a:lnTo>
                <a:lnTo>
                  <a:pt x="34" y="519"/>
                </a:lnTo>
                <a:lnTo>
                  <a:pt x="35" y="519"/>
                </a:lnTo>
                <a:lnTo>
                  <a:pt x="37" y="519"/>
                </a:lnTo>
                <a:lnTo>
                  <a:pt x="40" y="518"/>
                </a:lnTo>
                <a:lnTo>
                  <a:pt x="40" y="516"/>
                </a:lnTo>
                <a:lnTo>
                  <a:pt x="38" y="515"/>
                </a:lnTo>
                <a:lnTo>
                  <a:pt x="35" y="515"/>
                </a:lnTo>
                <a:lnTo>
                  <a:pt x="34" y="515"/>
                </a:lnTo>
                <a:lnTo>
                  <a:pt x="32" y="516"/>
                </a:lnTo>
                <a:lnTo>
                  <a:pt x="32" y="515"/>
                </a:lnTo>
                <a:lnTo>
                  <a:pt x="32" y="513"/>
                </a:lnTo>
                <a:lnTo>
                  <a:pt x="34" y="513"/>
                </a:lnTo>
                <a:lnTo>
                  <a:pt x="35" y="513"/>
                </a:lnTo>
                <a:lnTo>
                  <a:pt x="37" y="512"/>
                </a:lnTo>
                <a:lnTo>
                  <a:pt x="37" y="510"/>
                </a:lnTo>
                <a:lnTo>
                  <a:pt x="37" y="509"/>
                </a:lnTo>
                <a:lnTo>
                  <a:pt x="35" y="507"/>
                </a:lnTo>
                <a:lnTo>
                  <a:pt x="32" y="507"/>
                </a:lnTo>
                <a:lnTo>
                  <a:pt x="32" y="506"/>
                </a:lnTo>
                <a:lnTo>
                  <a:pt x="32" y="505"/>
                </a:lnTo>
                <a:lnTo>
                  <a:pt x="34" y="505"/>
                </a:lnTo>
                <a:lnTo>
                  <a:pt x="34" y="503"/>
                </a:lnTo>
                <a:lnTo>
                  <a:pt x="32" y="503"/>
                </a:lnTo>
                <a:lnTo>
                  <a:pt x="31" y="503"/>
                </a:lnTo>
                <a:lnTo>
                  <a:pt x="31" y="502"/>
                </a:lnTo>
                <a:lnTo>
                  <a:pt x="31" y="500"/>
                </a:lnTo>
                <a:lnTo>
                  <a:pt x="29" y="500"/>
                </a:lnTo>
                <a:lnTo>
                  <a:pt x="29" y="499"/>
                </a:lnTo>
                <a:lnTo>
                  <a:pt x="28" y="499"/>
                </a:lnTo>
                <a:lnTo>
                  <a:pt x="28" y="497"/>
                </a:lnTo>
                <a:lnTo>
                  <a:pt x="26" y="497"/>
                </a:lnTo>
                <a:lnTo>
                  <a:pt x="26" y="496"/>
                </a:lnTo>
                <a:lnTo>
                  <a:pt x="28" y="494"/>
                </a:lnTo>
                <a:lnTo>
                  <a:pt x="29" y="494"/>
                </a:lnTo>
                <a:lnTo>
                  <a:pt x="31" y="494"/>
                </a:lnTo>
                <a:lnTo>
                  <a:pt x="32" y="494"/>
                </a:lnTo>
                <a:lnTo>
                  <a:pt x="34" y="494"/>
                </a:lnTo>
                <a:lnTo>
                  <a:pt x="34" y="493"/>
                </a:lnTo>
                <a:lnTo>
                  <a:pt x="32" y="491"/>
                </a:lnTo>
                <a:lnTo>
                  <a:pt x="32" y="490"/>
                </a:lnTo>
                <a:lnTo>
                  <a:pt x="34" y="490"/>
                </a:lnTo>
                <a:lnTo>
                  <a:pt x="34" y="488"/>
                </a:lnTo>
                <a:lnTo>
                  <a:pt x="32" y="488"/>
                </a:lnTo>
                <a:lnTo>
                  <a:pt x="31" y="490"/>
                </a:lnTo>
                <a:lnTo>
                  <a:pt x="29" y="490"/>
                </a:lnTo>
                <a:lnTo>
                  <a:pt x="29" y="488"/>
                </a:lnTo>
                <a:lnTo>
                  <a:pt x="28" y="488"/>
                </a:lnTo>
                <a:lnTo>
                  <a:pt x="26" y="487"/>
                </a:lnTo>
                <a:lnTo>
                  <a:pt x="26" y="486"/>
                </a:lnTo>
                <a:lnTo>
                  <a:pt x="26" y="484"/>
                </a:lnTo>
                <a:lnTo>
                  <a:pt x="25" y="484"/>
                </a:lnTo>
                <a:lnTo>
                  <a:pt x="25" y="483"/>
                </a:lnTo>
                <a:lnTo>
                  <a:pt x="26" y="483"/>
                </a:lnTo>
                <a:lnTo>
                  <a:pt x="28" y="481"/>
                </a:lnTo>
                <a:lnTo>
                  <a:pt x="29" y="481"/>
                </a:lnTo>
                <a:lnTo>
                  <a:pt x="31" y="481"/>
                </a:lnTo>
                <a:lnTo>
                  <a:pt x="32" y="480"/>
                </a:lnTo>
                <a:lnTo>
                  <a:pt x="32" y="478"/>
                </a:lnTo>
                <a:lnTo>
                  <a:pt x="34" y="478"/>
                </a:lnTo>
                <a:lnTo>
                  <a:pt x="35" y="477"/>
                </a:lnTo>
                <a:lnTo>
                  <a:pt x="35" y="475"/>
                </a:lnTo>
                <a:lnTo>
                  <a:pt x="34" y="475"/>
                </a:lnTo>
                <a:lnTo>
                  <a:pt x="34" y="474"/>
                </a:lnTo>
                <a:lnTo>
                  <a:pt x="32" y="472"/>
                </a:lnTo>
                <a:lnTo>
                  <a:pt x="32" y="471"/>
                </a:lnTo>
                <a:lnTo>
                  <a:pt x="31" y="471"/>
                </a:lnTo>
                <a:lnTo>
                  <a:pt x="31" y="472"/>
                </a:lnTo>
                <a:lnTo>
                  <a:pt x="29" y="474"/>
                </a:lnTo>
                <a:lnTo>
                  <a:pt x="28" y="474"/>
                </a:lnTo>
                <a:lnTo>
                  <a:pt x="28" y="472"/>
                </a:lnTo>
                <a:lnTo>
                  <a:pt x="28" y="471"/>
                </a:lnTo>
                <a:lnTo>
                  <a:pt x="29" y="471"/>
                </a:lnTo>
                <a:lnTo>
                  <a:pt x="31" y="471"/>
                </a:lnTo>
                <a:lnTo>
                  <a:pt x="32" y="469"/>
                </a:lnTo>
                <a:lnTo>
                  <a:pt x="34" y="469"/>
                </a:lnTo>
                <a:lnTo>
                  <a:pt x="35" y="471"/>
                </a:lnTo>
                <a:lnTo>
                  <a:pt x="37" y="472"/>
                </a:lnTo>
                <a:lnTo>
                  <a:pt x="38" y="471"/>
                </a:lnTo>
                <a:lnTo>
                  <a:pt x="37" y="469"/>
                </a:lnTo>
                <a:lnTo>
                  <a:pt x="35" y="468"/>
                </a:lnTo>
                <a:lnTo>
                  <a:pt x="32" y="468"/>
                </a:lnTo>
                <a:lnTo>
                  <a:pt x="32" y="467"/>
                </a:lnTo>
                <a:lnTo>
                  <a:pt x="31" y="467"/>
                </a:lnTo>
                <a:lnTo>
                  <a:pt x="31" y="465"/>
                </a:lnTo>
                <a:lnTo>
                  <a:pt x="31" y="464"/>
                </a:lnTo>
                <a:lnTo>
                  <a:pt x="32" y="464"/>
                </a:lnTo>
                <a:lnTo>
                  <a:pt x="35" y="465"/>
                </a:lnTo>
                <a:lnTo>
                  <a:pt x="37" y="465"/>
                </a:lnTo>
                <a:lnTo>
                  <a:pt x="37" y="464"/>
                </a:lnTo>
                <a:lnTo>
                  <a:pt x="38" y="464"/>
                </a:lnTo>
                <a:lnTo>
                  <a:pt x="38" y="462"/>
                </a:lnTo>
                <a:lnTo>
                  <a:pt x="37" y="461"/>
                </a:lnTo>
                <a:lnTo>
                  <a:pt x="37" y="459"/>
                </a:lnTo>
                <a:lnTo>
                  <a:pt x="35" y="459"/>
                </a:lnTo>
                <a:lnTo>
                  <a:pt x="34" y="459"/>
                </a:lnTo>
                <a:lnTo>
                  <a:pt x="32" y="462"/>
                </a:lnTo>
                <a:lnTo>
                  <a:pt x="31" y="462"/>
                </a:lnTo>
                <a:lnTo>
                  <a:pt x="29" y="462"/>
                </a:lnTo>
                <a:lnTo>
                  <a:pt x="29" y="461"/>
                </a:lnTo>
                <a:lnTo>
                  <a:pt x="29" y="459"/>
                </a:lnTo>
                <a:lnTo>
                  <a:pt x="31" y="458"/>
                </a:lnTo>
                <a:lnTo>
                  <a:pt x="32" y="458"/>
                </a:lnTo>
                <a:lnTo>
                  <a:pt x="34" y="458"/>
                </a:lnTo>
                <a:lnTo>
                  <a:pt x="34" y="456"/>
                </a:lnTo>
                <a:lnTo>
                  <a:pt x="35" y="455"/>
                </a:lnTo>
                <a:lnTo>
                  <a:pt x="35" y="452"/>
                </a:lnTo>
                <a:lnTo>
                  <a:pt x="35" y="450"/>
                </a:lnTo>
                <a:lnTo>
                  <a:pt x="35" y="449"/>
                </a:lnTo>
                <a:lnTo>
                  <a:pt x="34" y="449"/>
                </a:lnTo>
                <a:lnTo>
                  <a:pt x="34" y="450"/>
                </a:lnTo>
                <a:lnTo>
                  <a:pt x="32" y="450"/>
                </a:lnTo>
                <a:lnTo>
                  <a:pt x="31" y="449"/>
                </a:lnTo>
                <a:lnTo>
                  <a:pt x="31" y="448"/>
                </a:lnTo>
                <a:lnTo>
                  <a:pt x="29" y="448"/>
                </a:lnTo>
                <a:lnTo>
                  <a:pt x="29" y="446"/>
                </a:lnTo>
                <a:lnTo>
                  <a:pt x="29" y="445"/>
                </a:lnTo>
                <a:lnTo>
                  <a:pt x="31" y="445"/>
                </a:lnTo>
                <a:lnTo>
                  <a:pt x="32" y="445"/>
                </a:lnTo>
                <a:lnTo>
                  <a:pt x="34" y="446"/>
                </a:lnTo>
                <a:lnTo>
                  <a:pt x="35" y="446"/>
                </a:lnTo>
                <a:lnTo>
                  <a:pt x="37" y="445"/>
                </a:lnTo>
                <a:lnTo>
                  <a:pt x="35" y="443"/>
                </a:lnTo>
                <a:lnTo>
                  <a:pt x="34" y="443"/>
                </a:lnTo>
                <a:lnTo>
                  <a:pt x="32" y="443"/>
                </a:lnTo>
                <a:lnTo>
                  <a:pt x="31" y="443"/>
                </a:lnTo>
                <a:lnTo>
                  <a:pt x="29" y="443"/>
                </a:lnTo>
                <a:lnTo>
                  <a:pt x="28" y="445"/>
                </a:lnTo>
                <a:lnTo>
                  <a:pt x="26" y="445"/>
                </a:lnTo>
                <a:lnTo>
                  <a:pt x="25" y="443"/>
                </a:lnTo>
                <a:lnTo>
                  <a:pt x="25" y="442"/>
                </a:lnTo>
                <a:lnTo>
                  <a:pt x="26" y="442"/>
                </a:lnTo>
                <a:lnTo>
                  <a:pt x="26" y="440"/>
                </a:lnTo>
                <a:lnTo>
                  <a:pt x="28" y="440"/>
                </a:lnTo>
                <a:lnTo>
                  <a:pt x="29" y="440"/>
                </a:lnTo>
                <a:lnTo>
                  <a:pt x="31" y="440"/>
                </a:lnTo>
                <a:lnTo>
                  <a:pt x="32" y="440"/>
                </a:lnTo>
                <a:lnTo>
                  <a:pt x="32" y="439"/>
                </a:lnTo>
                <a:lnTo>
                  <a:pt x="32" y="437"/>
                </a:lnTo>
                <a:lnTo>
                  <a:pt x="31" y="436"/>
                </a:lnTo>
                <a:lnTo>
                  <a:pt x="32" y="436"/>
                </a:lnTo>
                <a:lnTo>
                  <a:pt x="34" y="437"/>
                </a:lnTo>
                <a:lnTo>
                  <a:pt x="35" y="437"/>
                </a:lnTo>
                <a:lnTo>
                  <a:pt x="35" y="436"/>
                </a:lnTo>
                <a:lnTo>
                  <a:pt x="34" y="434"/>
                </a:lnTo>
                <a:lnTo>
                  <a:pt x="32" y="433"/>
                </a:lnTo>
                <a:lnTo>
                  <a:pt x="31" y="433"/>
                </a:lnTo>
                <a:lnTo>
                  <a:pt x="29" y="433"/>
                </a:lnTo>
                <a:lnTo>
                  <a:pt x="29" y="431"/>
                </a:lnTo>
                <a:lnTo>
                  <a:pt x="29" y="430"/>
                </a:lnTo>
                <a:lnTo>
                  <a:pt x="29" y="429"/>
                </a:lnTo>
                <a:lnTo>
                  <a:pt x="29" y="426"/>
                </a:lnTo>
                <a:lnTo>
                  <a:pt x="31" y="426"/>
                </a:lnTo>
                <a:lnTo>
                  <a:pt x="31" y="427"/>
                </a:lnTo>
                <a:lnTo>
                  <a:pt x="32" y="427"/>
                </a:lnTo>
                <a:lnTo>
                  <a:pt x="34" y="426"/>
                </a:lnTo>
                <a:lnTo>
                  <a:pt x="35" y="424"/>
                </a:lnTo>
                <a:lnTo>
                  <a:pt x="37" y="423"/>
                </a:lnTo>
                <a:lnTo>
                  <a:pt x="37" y="421"/>
                </a:lnTo>
                <a:lnTo>
                  <a:pt x="35" y="421"/>
                </a:lnTo>
                <a:lnTo>
                  <a:pt x="34" y="421"/>
                </a:lnTo>
                <a:lnTo>
                  <a:pt x="31" y="423"/>
                </a:lnTo>
                <a:lnTo>
                  <a:pt x="29" y="423"/>
                </a:lnTo>
                <a:lnTo>
                  <a:pt x="28" y="423"/>
                </a:lnTo>
                <a:lnTo>
                  <a:pt x="28" y="421"/>
                </a:lnTo>
                <a:lnTo>
                  <a:pt x="28" y="420"/>
                </a:lnTo>
                <a:lnTo>
                  <a:pt x="28" y="418"/>
                </a:lnTo>
                <a:lnTo>
                  <a:pt x="28" y="417"/>
                </a:lnTo>
                <a:lnTo>
                  <a:pt x="29" y="417"/>
                </a:lnTo>
                <a:lnTo>
                  <a:pt x="31" y="417"/>
                </a:lnTo>
                <a:lnTo>
                  <a:pt x="32" y="415"/>
                </a:lnTo>
                <a:lnTo>
                  <a:pt x="32" y="414"/>
                </a:lnTo>
                <a:lnTo>
                  <a:pt x="31" y="414"/>
                </a:lnTo>
                <a:lnTo>
                  <a:pt x="29" y="412"/>
                </a:lnTo>
                <a:lnTo>
                  <a:pt x="26" y="412"/>
                </a:lnTo>
                <a:lnTo>
                  <a:pt x="25" y="411"/>
                </a:lnTo>
                <a:lnTo>
                  <a:pt x="23" y="408"/>
                </a:lnTo>
                <a:lnTo>
                  <a:pt x="23" y="407"/>
                </a:lnTo>
                <a:lnTo>
                  <a:pt x="25" y="407"/>
                </a:lnTo>
                <a:lnTo>
                  <a:pt x="25" y="405"/>
                </a:lnTo>
                <a:lnTo>
                  <a:pt x="26" y="407"/>
                </a:lnTo>
                <a:lnTo>
                  <a:pt x="28" y="407"/>
                </a:lnTo>
                <a:lnTo>
                  <a:pt x="32" y="407"/>
                </a:lnTo>
                <a:lnTo>
                  <a:pt x="32" y="405"/>
                </a:lnTo>
                <a:lnTo>
                  <a:pt x="31" y="404"/>
                </a:lnTo>
                <a:lnTo>
                  <a:pt x="29" y="404"/>
                </a:lnTo>
                <a:lnTo>
                  <a:pt x="28" y="404"/>
                </a:lnTo>
                <a:lnTo>
                  <a:pt x="26" y="404"/>
                </a:lnTo>
                <a:lnTo>
                  <a:pt x="23" y="404"/>
                </a:lnTo>
                <a:lnTo>
                  <a:pt x="21" y="402"/>
                </a:lnTo>
                <a:lnTo>
                  <a:pt x="21" y="401"/>
                </a:lnTo>
                <a:lnTo>
                  <a:pt x="22" y="401"/>
                </a:lnTo>
                <a:lnTo>
                  <a:pt x="23" y="401"/>
                </a:lnTo>
                <a:lnTo>
                  <a:pt x="25" y="401"/>
                </a:lnTo>
                <a:lnTo>
                  <a:pt x="28" y="399"/>
                </a:lnTo>
                <a:lnTo>
                  <a:pt x="29" y="398"/>
                </a:lnTo>
                <a:lnTo>
                  <a:pt x="29" y="396"/>
                </a:lnTo>
                <a:lnTo>
                  <a:pt x="29" y="395"/>
                </a:lnTo>
                <a:lnTo>
                  <a:pt x="26" y="395"/>
                </a:lnTo>
                <a:lnTo>
                  <a:pt x="26" y="393"/>
                </a:lnTo>
                <a:lnTo>
                  <a:pt x="26" y="392"/>
                </a:lnTo>
                <a:lnTo>
                  <a:pt x="28" y="392"/>
                </a:lnTo>
                <a:lnTo>
                  <a:pt x="29" y="393"/>
                </a:lnTo>
                <a:lnTo>
                  <a:pt x="31" y="392"/>
                </a:lnTo>
                <a:lnTo>
                  <a:pt x="32" y="389"/>
                </a:lnTo>
                <a:lnTo>
                  <a:pt x="32" y="388"/>
                </a:lnTo>
                <a:lnTo>
                  <a:pt x="31" y="386"/>
                </a:lnTo>
                <a:lnTo>
                  <a:pt x="29" y="386"/>
                </a:lnTo>
                <a:lnTo>
                  <a:pt x="28" y="386"/>
                </a:lnTo>
                <a:lnTo>
                  <a:pt x="28" y="385"/>
                </a:lnTo>
                <a:lnTo>
                  <a:pt x="29" y="385"/>
                </a:lnTo>
                <a:lnTo>
                  <a:pt x="31" y="385"/>
                </a:lnTo>
                <a:lnTo>
                  <a:pt x="32" y="383"/>
                </a:lnTo>
                <a:lnTo>
                  <a:pt x="32" y="382"/>
                </a:lnTo>
                <a:lnTo>
                  <a:pt x="34" y="380"/>
                </a:lnTo>
                <a:lnTo>
                  <a:pt x="34" y="379"/>
                </a:lnTo>
                <a:lnTo>
                  <a:pt x="32" y="379"/>
                </a:lnTo>
                <a:lnTo>
                  <a:pt x="31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7"/>
                </a:lnTo>
                <a:lnTo>
                  <a:pt x="31" y="376"/>
                </a:lnTo>
                <a:lnTo>
                  <a:pt x="32" y="376"/>
                </a:lnTo>
                <a:lnTo>
                  <a:pt x="34" y="376"/>
                </a:lnTo>
                <a:lnTo>
                  <a:pt x="34" y="377"/>
                </a:lnTo>
                <a:lnTo>
                  <a:pt x="35" y="377"/>
                </a:lnTo>
                <a:lnTo>
                  <a:pt x="37" y="376"/>
                </a:lnTo>
                <a:lnTo>
                  <a:pt x="35" y="376"/>
                </a:lnTo>
                <a:lnTo>
                  <a:pt x="34" y="373"/>
                </a:lnTo>
                <a:lnTo>
                  <a:pt x="35" y="373"/>
                </a:lnTo>
                <a:lnTo>
                  <a:pt x="37" y="373"/>
                </a:lnTo>
                <a:lnTo>
                  <a:pt x="37" y="374"/>
                </a:lnTo>
                <a:lnTo>
                  <a:pt x="38" y="374"/>
                </a:lnTo>
                <a:lnTo>
                  <a:pt x="40" y="374"/>
                </a:lnTo>
                <a:lnTo>
                  <a:pt x="40" y="373"/>
                </a:lnTo>
                <a:lnTo>
                  <a:pt x="37" y="371"/>
                </a:lnTo>
                <a:lnTo>
                  <a:pt x="37" y="370"/>
                </a:lnTo>
                <a:lnTo>
                  <a:pt x="35" y="370"/>
                </a:lnTo>
                <a:lnTo>
                  <a:pt x="35" y="369"/>
                </a:lnTo>
                <a:lnTo>
                  <a:pt x="37" y="367"/>
                </a:lnTo>
                <a:lnTo>
                  <a:pt x="38" y="367"/>
                </a:lnTo>
                <a:lnTo>
                  <a:pt x="40" y="369"/>
                </a:lnTo>
                <a:lnTo>
                  <a:pt x="41" y="369"/>
                </a:lnTo>
                <a:lnTo>
                  <a:pt x="42" y="369"/>
                </a:lnTo>
                <a:lnTo>
                  <a:pt x="42" y="367"/>
                </a:lnTo>
                <a:lnTo>
                  <a:pt x="42" y="366"/>
                </a:lnTo>
                <a:lnTo>
                  <a:pt x="42" y="364"/>
                </a:lnTo>
                <a:lnTo>
                  <a:pt x="41" y="364"/>
                </a:lnTo>
                <a:lnTo>
                  <a:pt x="40" y="363"/>
                </a:lnTo>
                <a:lnTo>
                  <a:pt x="40" y="361"/>
                </a:lnTo>
                <a:lnTo>
                  <a:pt x="41" y="361"/>
                </a:lnTo>
                <a:lnTo>
                  <a:pt x="42" y="361"/>
                </a:lnTo>
                <a:lnTo>
                  <a:pt x="42" y="360"/>
                </a:lnTo>
                <a:lnTo>
                  <a:pt x="42" y="358"/>
                </a:lnTo>
                <a:lnTo>
                  <a:pt x="44" y="357"/>
                </a:lnTo>
                <a:lnTo>
                  <a:pt x="44" y="355"/>
                </a:lnTo>
                <a:lnTo>
                  <a:pt x="45" y="355"/>
                </a:lnTo>
                <a:lnTo>
                  <a:pt x="45" y="354"/>
                </a:lnTo>
                <a:lnTo>
                  <a:pt x="45" y="352"/>
                </a:lnTo>
                <a:lnTo>
                  <a:pt x="44" y="352"/>
                </a:lnTo>
                <a:lnTo>
                  <a:pt x="42" y="354"/>
                </a:lnTo>
                <a:lnTo>
                  <a:pt x="42" y="352"/>
                </a:lnTo>
                <a:lnTo>
                  <a:pt x="42" y="351"/>
                </a:lnTo>
                <a:lnTo>
                  <a:pt x="44" y="351"/>
                </a:lnTo>
                <a:lnTo>
                  <a:pt x="45" y="351"/>
                </a:lnTo>
                <a:lnTo>
                  <a:pt x="45" y="350"/>
                </a:lnTo>
                <a:lnTo>
                  <a:pt x="45" y="347"/>
                </a:lnTo>
                <a:lnTo>
                  <a:pt x="44" y="345"/>
                </a:lnTo>
                <a:lnTo>
                  <a:pt x="44" y="344"/>
                </a:lnTo>
                <a:lnTo>
                  <a:pt x="45" y="344"/>
                </a:lnTo>
                <a:lnTo>
                  <a:pt x="47" y="344"/>
                </a:lnTo>
                <a:lnTo>
                  <a:pt x="48" y="344"/>
                </a:lnTo>
                <a:lnTo>
                  <a:pt x="48" y="342"/>
                </a:lnTo>
                <a:lnTo>
                  <a:pt x="47" y="342"/>
                </a:lnTo>
                <a:lnTo>
                  <a:pt x="47" y="341"/>
                </a:lnTo>
                <a:lnTo>
                  <a:pt x="45" y="341"/>
                </a:lnTo>
                <a:lnTo>
                  <a:pt x="44" y="341"/>
                </a:lnTo>
                <a:lnTo>
                  <a:pt x="42" y="339"/>
                </a:lnTo>
                <a:lnTo>
                  <a:pt x="41" y="339"/>
                </a:lnTo>
                <a:lnTo>
                  <a:pt x="41" y="338"/>
                </a:lnTo>
                <a:lnTo>
                  <a:pt x="41" y="336"/>
                </a:lnTo>
                <a:lnTo>
                  <a:pt x="40" y="336"/>
                </a:lnTo>
                <a:lnTo>
                  <a:pt x="40" y="335"/>
                </a:lnTo>
                <a:lnTo>
                  <a:pt x="38" y="335"/>
                </a:lnTo>
                <a:lnTo>
                  <a:pt x="38" y="333"/>
                </a:lnTo>
                <a:lnTo>
                  <a:pt x="40" y="333"/>
                </a:lnTo>
                <a:lnTo>
                  <a:pt x="40" y="332"/>
                </a:lnTo>
                <a:lnTo>
                  <a:pt x="41" y="332"/>
                </a:lnTo>
                <a:lnTo>
                  <a:pt x="42" y="332"/>
                </a:lnTo>
                <a:lnTo>
                  <a:pt x="42" y="331"/>
                </a:lnTo>
                <a:lnTo>
                  <a:pt x="41" y="331"/>
                </a:lnTo>
                <a:lnTo>
                  <a:pt x="40" y="331"/>
                </a:lnTo>
                <a:lnTo>
                  <a:pt x="40" y="329"/>
                </a:lnTo>
                <a:lnTo>
                  <a:pt x="38" y="328"/>
                </a:lnTo>
                <a:lnTo>
                  <a:pt x="37" y="325"/>
                </a:lnTo>
                <a:lnTo>
                  <a:pt x="34" y="323"/>
                </a:lnTo>
                <a:lnTo>
                  <a:pt x="34" y="322"/>
                </a:lnTo>
                <a:lnTo>
                  <a:pt x="34" y="320"/>
                </a:lnTo>
                <a:lnTo>
                  <a:pt x="35" y="320"/>
                </a:lnTo>
                <a:lnTo>
                  <a:pt x="37" y="319"/>
                </a:lnTo>
                <a:lnTo>
                  <a:pt x="35" y="319"/>
                </a:lnTo>
                <a:lnTo>
                  <a:pt x="32" y="319"/>
                </a:lnTo>
                <a:lnTo>
                  <a:pt x="32" y="317"/>
                </a:lnTo>
                <a:lnTo>
                  <a:pt x="31" y="317"/>
                </a:lnTo>
                <a:lnTo>
                  <a:pt x="32" y="316"/>
                </a:lnTo>
                <a:lnTo>
                  <a:pt x="34" y="314"/>
                </a:lnTo>
                <a:lnTo>
                  <a:pt x="34" y="313"/>
                </a:lnTo>
                <a:lnTo>
                  <a:pt x="34" y="312"/>
                </a:lnTo>
                <a:lnTo>
                  <a:pt x="32" y="310"/>
                </a:lnTo>
                <a:lnTo>
                  <a:pt x="31" y="310"/>
                </a:lnTo>
                <a:lnTo>
                  <a:pt x="29" y="310"/>
                </a:lnTo>
                <a:lnTo>
                  <a:pt x="28" y="310"/>
                </a:lnTo>
                <a:lnTo>
                  <a:pt x="28" y="309"/>
                </a:lnTo>
                <a:lnTo>
                  <a:pt x="28" y="307"/>
                </a:lnTo>
                <a:lnTo>
                  <a:pt x="28" y="306"/>
                </a:lnTo>
                <a:lnTo>
                  <a:pt x="29" y="306"/>
                </a:lnTo>
                <a:lnTo>
                  <a:pt x="31" y="304"/>
                </a:lnTo>
                <a:lnTo>
                  <a:pt x="31" y="303"/>
                </a:lnTo>
                <a:lnTo>
                  <a:pt x="29" y="303"/>
                </a:lnTo>
                <a:lnTo>
                  <a:pt x="29" y="301"/>
                </a:lnTo>
                <a:lnTo>
                  <a:pt x="28" y="300"/>
                </a:lnTo>
                <a:lnTo>
                  <a:pt x="26" y="300"/>
                </a:lnTo>
                <a:lnTo>
                  <a:pt x="26" y="298"/>
                </a:lnTo>
                <a:lnTo>
                  <a:pt x="26" y="297"/>
                </a:lnTo>
                <a:lnTo>
                  <a:pt x="29" y="297"/>
                </a:lnTo>
                <a:lnTo>
                  <a:pt x="29" y="295"/>
                </a:lnTo>
                <a:lnTo>
                  <a:pt x="28" y="295"/>
                </a:lnTo>
                <a:lnTo>
                  <a:pt x="26" y="294"/>
                </a:lnTo>
                <a:lnTo>
                  <a:pt x="26" y="293"/>
                </a:lnTo>
                <a:lnTo>
                  <a:pt x="26" y="291"/>
                </a:lnTo>
                <a:lnTo>
                  <a:pt x="25" y="291"/>
                </a:lnTo>
                <a:lnTo>
                  <a:pt x="23" y="291"/>
                </a:lnTo>
                <a:lnTo>
                  <a:pt x="22" y="291"/>
                </a:lnTo>
                <a:lnTo>
                  <a:pt x="22" y="290"/>
                </a:lnTo>
                <a:lnTo>
                  <a:pt x="22" y="288"/>
                </a:lnTo>
                <a:lnTo>
                  <a:pt x="23" y="288"/>
                </a:lnTo>
                <a:lnTo>
                  <a:pt x="25" y="288"/>
                </a:lnTo>
                <a:lnTo>
                  <a:pt x="25" y="287"/>
                </a:lnTo>
                <a:lnTo>
                  <a:pt x="23" y="285"/>
                </a:lnTo>
                <a:lnTo>
                  <a:pt x="22" y="287"/>
                </a:lnTo>
                <a:lnTo>
                  <a:pt x="21" y="288"/>
                </a:lnTo>
                <a:lnTo>
                  <a:pt x="19" y="288"/>
                </a:lnTo>
                <a:lnTo>
                  <a:pt x="19" y="287"/>
                </a:lnTo>
                <a:lnTo>
                  <a:pt x="21" y="285"/>
                </a:lnTo>
                <a:lnTo>
                  <a:pt x="23" y="284"/>
                </a:lnTo>
                <a:lnTo>
                  <a:pt x="26" y="284"/>
                </a:lnTo>
                <a:lnTo>
                  <a:pt x="26" y="282"/>
                </a:lnTo>
                <a:lnTo>
                  <a:pt x="26" y="281"/>
                </a:lnTo>
                <a:lnTo>
                  <a:pt x="25" y="281"/>
                </a:lnTo>
                <a:lnTo>
                  <a:pt x="23" y="281"/>
                </a:lnTo>
                <a:lnTo>
                  <a:pt x="22" y="281"/>
                </a:lnTo>
                <a:lnTo>
                  <a:pt x="21" y="279"/>
                </a:lnTo>
                <a:lnTo>
                  <a:pt x="19" y="279"/>
                </a:lnTo>
                <a:lnTo>
                  <a:pt x="18" y="279"/>
                </a:lnTo>
                <a:lnTo>
                  <a:pt x="16" y="279"/>
                </a:lnTo>
                <a:lnTo>
                  <a:pt x="16" y="278"/>
                </a:lnTo>
                <a:lnTo>
                  <a:pt x="18" y="278"/>
                </a:lnTo>
                <a:lnTo>
                  <a:pt x="19" y="278"/>
                </a:lnTo>
                <a:lnTo>
                  <a:pt x="19" y="276"/>
                </a:lnTo>
                <a:lnTo>
                  <a:pt x="21" y="275"/>
                </a:lnTo>
                <a:lnTo>
                  <a:pt x="19" y="274"/>
                </a:lnTo>
                <a:lnTo>
                  <a:pt x="19" y="272"/>
                </a:lnTo>
                <a:lnTo>
                  <a:pt x="18" y="272"/>
                </a:lnTo>
                <a:lnTo>
                  <a:pt x="18" y="271"/>
                </a:lnTo>
                <a:lnTo>
                  <a:pt x="19" y="269"/>
                </a:lnTo>
                <a:lnTo>
                  <a:pt x="21" y="269"/>
                </a:lnTo>
                <a:lnTo>
                  <a:pt x="22" y="268"/>
                </a:lnTo>
                <a:lnTo>
                  <a:pt x="21" y="266"/>
                </a:lnTo>
                <a:lnTo>
                  <a:pt x="21" y="265"/>
                </a:lnTo>
                <a:lnTo>
                  <a:pt x="19" y="263"/>
                </a:lnTo>
                <a:lnTo>
                  <a:pt x="21" y="263"/>
                </a:lnTo>
                <a:lnTo>
                  <a:pt x="22" y="262"/>
                </a:lnTo>
                <a:lnTo>
                  <a:pt x="22" y="260"/>
                </a:lnTo>
                <a:lnTo>
                  <a:pt x="21" y="259"/>
                </a:lnTo>
                <a:lnTo>
                  <a:pt x="19" y="259"/>
                </a:lnTo>
                <a:lnTo>
                  <a:pt x="19" y="257"/>
                </a:lnTo>
                <a:lnTo>
                  <a:pt x="19" y="256"/>
                </a:lnTo>
                <a:lnTo>
                  <a:pt x="18" y="256"/>
                </a:lnTo>
                <a:lnTo>
                  <a:pt x="16" y="256"/>
                </a:lnTo>
                <a:lnTo>
                  <a:pt x="16" y="255"/>
                </a:lnTo>
                <a:lnTo>
                  <a:pt x="18" y="253"/>
                </a:lnTo>
                <a:lnTo>
                  <a:pt x="19" y="252"/>
                </a:lnTo>
                <a:lnTo>
                  <a:pt x="21" y="250"/>
                </a:lnTo>
                <a:lnTo>
                  <a:pt x="19" y="249"/>
                </a:lnTo>
                <a:lnTo>
                  <a:pt x="18" y="249"/>
                </a:lnTo>
                <a:lnTo>
                  <a:pt x="16" y="249"/>
                </a:lnTo>
                <a:lnTo>
                  <a:pt x="15" y="249"/>
                </a:lnTo>
                <a:lnTo>
                  <a:pt x="15" y="247"/>
                </a:lnTo>
                <a:lnTo>
                  <a:pt x="13" y="247"/>
                </a:lnTo>
                <a:lnTo>
                  <a:pt x="13" y="246"/>
                </a:lnTo>
                <a:lnTo>
                  <a:pt x="13" y="244"/>
                </a:lnTo>
                <a:lnTo>
                  <a:pt x="13" y="243"/>
                </a:lnTo>
                <a:lnTo>
                  <a:pt x="12" y="241"/>
                </a:lnTo>
                <a:lnTo>
                  <a:pt x="13" y="241"/>
                </a:lnTo>
                <a:lnTo>
                  <a:pt x="15" y="241"/>
                </a:lnTo>
                <a:lnTo>
                  <a:pt x="16" y="241"/>
                </a:lnTo>
                <a:lnTo>
                  <a:pt x="16" y="240"/>
                </a:lnTo>
                <a:lnTo>
                  <a:pt x="16" y="238"/>
                </a:lnTo>
                <a:lnTo>
                  <a:pt x="15" y="238"/>
                </a:lnTo>
                <a:lnTo>
                  <a:pt x="13" y="237"/>
                </a:lnTo>
                <a:lnTo>
                  <a:pt x="12" y="237"/>
                </a:lnTo>
                <a:lnTo>
                  <a:pt x="10" y="237"/>
                </a:lnTo>
                <a:lnTo>
                  <a:pt x="9" y="236"/>
                </a:lnTo>
                <a:lnTo>
                  <a:pt x="9" y="234"/>
                </a:lnTo>
                <a:lnTo>
                  <a:pt x="9" y="233"/>
                </a:lnTo>
                <a:lnTo>
                  <a:pt x="9" y="231"/>
                </a:lnTo>
                <a:lnTo>
                  <a:pt x="9" y="230"/>
                </a:lnTo>
                <a:lnTo>
                  <a:pt x="10" y="230"/>
                </a:lnTo>
                <a:lnTo>
                  <a:pt x="9" y="230"/>
                </a:lnTo>
                <a:lnTo>
                  <a:pt x="9" y="228"/>
                </a:lnTo>
                <a:lnTo>
                  <a:pt x="7" y="228"/>
                </a:lnTo>
                <a:lnTo>
                  <a:pt x="7" y="227"/>
                </a:lnTo>
                <a:lnTo>
                  <a:pt x="7" y="225"/>
                </a:lnTo>
                <a:lnTo>
                  <a:pt x="7" y="224"/>
                </a:lnTo>
                <a:lnTo>
                  <a:pt x="9" y="222"/>
                </a:lnTo>
                <a:lnTo>
                  <a:pt x="7" y="222"/>
                </a:lnTo>
                <a:lnTo>
                  <a:pt x="6" y="222"/>
                </a:lnTo>
                <a:lnTo>
                  <a:pt x="6" y="221"/>
                </a:lnTo>
                <a:lnTo>
                  <a:pt x="4" y="221"/>
                </a:lnTo>
                <a:lnTo>
                  <a:pt x="4" y="218"/>
                </a:lnTo>
                <a:lnTo>
                  <a:pt x="4" y="217"/>
                </a:lnTo>
                <a:lnTo>
                  <a:pt x="4" y="215"/>
                </a:lnTo>
                <a:lnTo>
                  <a:pt x="3" y="215"/>
                </a:lnTo>
                <a:lnTo>
                  <a:pt x="2" y="215"/>
                </a:lnTo>
                <a:lnTo>
                  <a:pt x="2" y="214"/>
                </a:lnTo>
                <a:lnTo>
                  <a:pt x="3" y="209"/>
                </a:lnTo>
                <a:lnTo>
                  <a:pt x="4" y="208"/>
                </a:lnTo>
                <a:lnTo>
                  <a:pt x="4" y="206"/>
                </a:lnTo>
                <a:lnTo>
                  <a:pt x="3" y="206"/>
                </a:lnTo>
                <a:lnTo>
                  <a:pt x="2" y="206"/>
                </a:lnTo>
                <a:lnTo>
                  <a:pt x="0" y="205"/>
                </a:lnTo>
                <a:lnTo>
                  <a:pt x="0" y="203"/>
                </a:lnTo>
                <a:lnTo>
                  <a:pt x="2" y="202"/>
                </a:lnTo>
                <a:lnTo>
                  <a:pt x="2" y="199"/>
                </a:lnTo>
                <a:lnTo>
                  <a:pt x="0" y="198"/>
                </a:lnTo>
                <a:lnTo>
                  <a:pt x="2" y="196"/>
                </a:lnTo>
                <a:lnTo>
                  <a:pt x="2" y="195"/>
                </a:lnTo>
                <a:lnTo>
                  <a:pt x="3" y="195"/>
                </a:lnTo>
                <a:lnTo>
                  <a:pt x="4" y="193"/>
                </a:lnTo>
                <a:lnTo>
                  <a:pt x="4" y="192"/>
                </a:lnTo>
                <a:lnTo>
                  <a:pt x="3" y="192"/>
                </a:lnTo>
                <a:lnTo>
                  <a:pt x="2" y="190"/>
                </a:lnTo>
                <a:lnTo>
                  <a:pt x="3" y="189"/>
                </a:lnTo>
                <a:lnTo>
                  <a:pt x="4" y="189"/>
                </a:lnTo>
                <a:lnTo>
                  <a:pt x="7" y="189"/>
                </a:lnTo>
                <a:lnTo>
                  <a:pt x="10" y="189"/>
                </a:lnTo>
                <a:lnTo>
                  <a:pt x="15" y="189"/>
                </a:lnTo>
                <a:lnTo>
                  <a:pt x="22" y="189"/>
                </a:lnTo>
                <a:lnTo>
                  <a:pt x="28" y="189"/>
                </a:lnTo>
                <a:lnTo>
                  <a:pt x="29" y="189"/>
                </a:lnTo>
                <a:lnTo>
                  <a:pt x="35" y="189"/>
                </a:lnTo>
                <a:lnTo>
                  <a:pt x="42" y="189"/>
                </a:lnTo>
                <a:lnTo>
                  <a:pt x="50" y="189"/>
                </a:lnTo>
                <a:lnTo>
                  <a:pt x="57" y="189"/>
                </a:lnTo>
                <a:lnTo>
                  <a:pt x="64" y="189"/>
                </a:lnTo>
                <a:lnTo>
                  <a:pt x="70" y="189"/>
                </a:lnTo>
                <a:lnTo>
                  <a:pt x="78" y="189"/>
                </a:lnTo>
                <a:lnTo>
                  <a:pt x="85" y="189"/>
                </a:lnTo>
                <a:lnTo>
                  <a:pt x="92" y="189"/>
                </a:lnTo>
                <a:lnTo>
                  <a:pt x="100" y="189"/>
                </a:lnTo>
                <a:lnTo>
                  <a:pt x="107" y="189"/>
                </a:lnTo>
                <a:lnTo>
                  <a:pt x="113" y="189"/>
                </a:lnTo>
                <a:lnTo>
                  <a:pt x="120" y="189"/>
                </a:lnTo>
                <a:lnTo>
                  <a:pt x="127" y="189"/>
                </a:lnTo>
                <a:lnTo>
                  <a:pt x="135" y="189"/>
                </a:lnTo>
                <a:lnTo>
                  <a:pt x="140" y="189"/>
                </a:lnTo>
                <a:lnTo>
                  <a:pt x="142" y="189"/>
                </a:lnTo>
                <a:lnTo>
                  <a:pt x="149" y="189"/>
                </a:lnTo>
                <a:lnTo>
                  <a:pt x="155" y="189"/>
                </a:lnTo>
                <a:lnTo>
                  <a:pt x="162" y="189"/>
                </a:lnTo>
                <a:lnTo>
                  <a:pt x="170" y="189"/>
                </a:lnTo>
                <a:lnTo>
                  <a:pt x="177" y="189"/>
                </a:lnTo>
                <a:lnTo>
                  <a:pt x="184" y="189"/>
                </a:lnTo>
                <a:lnTo>
                  <a:pt x="192" y="189"/>
                </a:lnTo>
                <a:lnTo>
                  <a:pt x="197" y="189"/>
                </a:lnTo>
                <a:lnTo>
                  <a:pt x="205" y="189"/>
                </a:lnTo>
                <a:lnTo>
                  <a:pt x="212" y="189"/>
                </a:lnTo>
                <a:lnTo>
                  <a:pt x="219" y="189"/>
                </a:lnTo>
                <a:lnTo>
                  <a:pt x="227" y="189"/>
                </a:lnTo>
                <a:lnTo>
                  <a:pt x="234" y="189"/>
                </a:lnTo>
                <a:lnTo>
                  <a:pt x="236" y="189"/>
                </a:lnTo>
                <a:lnTo>
                  <a:pt x="237" y="189"/>
                </a:lnTo>
                <a:lnTo>
                  <a:pt x="238" y="189"/>
                </a:lnTo>
                <a:lnTo>
                  <a:pt x="240" y="189"/>
                </a:lnTo>
                <a:lnTo>
                  <a:pt x="249" y="189"/>
                </a:lnTo>
                <a:lnTo>
                  <a:pt x="253" y="189"/>
                </a:lnTo>
                <a:lnTo>
                  <a:pt x="255" y="189"/>
                </a:lnTo>
                <a:lnTo>
                  <a:pt x="262" y="189"/>
                </a:lnTo>
                <a:lnTo>
                  <a:pt x="268" y="189"/>
                </a:lnTo>
                <a:lnTo>
                  <a:pt x="269" y="189"/>
                </a:lnTo>
                <a:lnTo>
                  <a:pt x="276" y="189"/>
                </a:lnTo>
                <a:lnTo>
                  <a:pt x="282" y="189"/>
                </a:lnTo>
                <a:lnTo>
                  <a:pt x="291" y="189"/>
                </a:lnTo>
                <a:lnTo>
                  <a:pt x="297" y="189"/>
                </a:lnTo>
                <a:lnTo>
                  <a:pt x="304" y="189"/>
                </a:lnTo>
                <a:lnTo>
                  <a:pt x="312" y="189"/>
                </a:lnTo>
                <a:lnTo>
                  <a:pt x="319" y="189"/>
                </a:lnTo>
                <a:lnTo>
                  <a:pt x="322" y="189"/>
                </a:lnTo>
                <a:lnTo>
                  <a:pt x="325" y="189"/>
                </a:lnTo>
                <a:lnTo>
                  <a:pt x="334" y="189"/>
                </a:lnTo>
                <a:lnTo>
                  <a:pt x="339" y="189"/>
                </a:lnTo>
                <a:lnTo>
                  <a:pt x="347" y="189"/>
                </a:lnTo>
                <a:lnTo>
                  <a:pt x="354" y="189"/>
                </a:lnTo>
                <a:lnTo>
                  <a:pt x="361" y="189"/>
                </a:lnTo>
                <a:lnTo>
                  <a:pt x="369" y="189"/>
                </a:lnTo>
                <a:lnTo>
                  <a:pt x="374" y="189"/>
                </a:lnTo>
                <a:lnTo>
                  <a:pt x="382" y="189"/>
                </a:lnTo>
                <a:lnTo>
                  <a:pt x="383" y="189"/>
                </a:lnTo>
                <a:lnTo>
                  <a:pt x="386" y="189"/>
                </a:lnTo>
                <a:lnTo>
                  <a:pt x="389" y="189"/>
                </a:lnTo>
                <a:lnTo>
                  <a:pt x="396" y="189"/>
                </a:lnTo>
                <a:lnTo>
                  <a:pt x="405" y="189"/>
                </a:lnTo>
                <a:lnTo>
                  <a:pt x="415" y="189"/>
                </a:lnTo>
                <a:lnTo>
                  <a:pt x="421" y="189"/>
                </a:lnTo>
                <a:lnTo>
                  <a:pt x="423" y="189"/>
                </a:lnTo>
                <a:lnTo>
                  <a:pt x="424" y="189"/>
                </a:lnTo>
                <a:lnTo>
                  <a:pt x="434" y="189"/>
                </a:lnTo>
                <a:lnTo>
                  <a:pt x="442" y="189"/>
                </a:lnTo>
                <a:lnTo>
                  <a:pt x="445" y="189"/>
                </a:lnTo>
                <a:lnTo>
                  <a:pt x="456" y="189"/>
                </a:lnTo>
                <a:lnTo>
                  <a:pt x="467" y="189"/>
                </a:lnTo>
                <a:lnTo>
                  <a:pt x="471" y="189"/>
                </a:lnTo>
                <a:lnTo>
                  <a:pt x="472" y="189"/>
                </a:lnTo>
                <a:lnTo>
                  <a:pt x="475" y="189"/>
                </a:lnTo>
                <a:lnTo>
                  <a:pt x="478" y="189"/>
                </a:lnTo>
                <a:lnTo>
                  <a:pt x="489" y="189"/>
                </a:lnTo>
                <a:lnTo>
                  <a:pt x="491" y="189"/>
                </a:lnTo>
                <a:lnTo>
                  <a:pt x="505" y="189"/>
                </a:lnTo>
                <a:lnTo>
                  <a:pt x="506" y="189"/>
                </a:lnTo>
                <a:lnTo>
                  <a:pt x="513" y="189"/>
                </a:lnTo>
                <a:lnTo>
                  <a:pt x="519" y="189"/>
                </a:lnTo>
                <a:lnTo>
                  <a:pt x="521" y="189"/>
                </a:lnTo>
                <a:lnTo>
                  <a:pt x="531" y="189"/>
                </a:lnTo>
                <a:lnTo>
                  <a:pt x="535" y="189"/>
                </a:lnTo>
                <a:lnTo>
                  <a:pt x="543" y="189"/>
                </a:lnTo>
                <a:lnTo>
                  <a:pt x="553" y="189"/>
                </a:lnTo>
                <a:lnTo>
                  <a:pt x="556" y="189"/>
                </a:lnTo>
                <a:lnTo>
                  <a:pt x="562" y="189"/>
                </a:lnTo>
                <a:lnTo>
                  <a:pt x="563" y="189"/>
                </a:lnTo>
                <a:lnTo>
                  <a:pt x="565" y="189"/>
                </a:lnTo>
                <a:lnTo>
                  <a:pt x="573" y="189"/>
                </a:lnTo>
                <a:lnTo>
                  <a:pt x="578" y="189"/>
                </a:lnTo>
                <a:lnTo>
                  <a:pt x="582" y="189"/>
                </a:lnTo>
                <a:lnTo>
                  <a:pt x="591" y="189"/>
                </a:lnTo>
                <a:lnTo>
                  <a:pt x="597" y="189"/>
                </a:lnTo>
                <a:lnTo>
                  <a:pt x="598" y="189"/>
                </a:lnTo>
                <a:lnTo>
                  <a:pt x="606" y="189"/>
                </a:lnTo>
                <a:lnTo>
                  <a:pt x="608" y="190"/>
                </a:lnTo>
                <a:lnTo>
                  <a:pt x="613" y="190"/>
                </a:lnTo>
                <a:lnTo>
                  <a:pt x="614" y="190"/>
                </a:lnTo>
                <a:lnTo>
                  <a:pt x="623" y="190"/>
                </a:lnTo>
                <a:lnTo>
                  <a:pt x="626" y="190"/>
                </a:lnTo>
                <a:lnTo>
                  <a:pt x="627" y="190"/>
                </a:lnTo>
                <a:lnTo>
                  <a:pt x="668" y="190"/>
                </a:lnTo>
                <a:lnTo>
                  <a:pt x="668" y="135"/>
                </a:lnTo>
                <a:lnTo>
                  <a:pt x="668" y="102"/>
                </a:lnTo>
                <a:lnTo>
                  <a:pt x="668" y="101"/>
                </a:lnTo>
                <a:lnTo>
                  <a:pt x="668" y="92"/>
                </a:lnTo>
                <a:lnTo>
                  <a:pt x="668" y="85"/>
                </a:lnTo>
                <a:lnTo>
                  <a:pt x="668" y="76"/>
                </a:lnTo>
                <a:lnTo>
                  <a:pt x="668" y="67"/>
                </a:lnTo>
                <a:lnTo>
                  <a:pt x="668" y="57"/>
                </a:lnTo>
                <a:lnTo>
                  <a:pt x="668" y="48"/>
                </a:lnTo>
                <a:lnTo>
                  <a:pt x="668" y="38"/>
                </a:lnTo>
                <a:lnTo>
                  <a:pt x="668" y="31"/>
                </a:lnTo>
                <a:lnTo>
                  <a:pt x="668" y="19"/>
                </a:lnTo>
                <a:lnTo>
                  <a:pt x="668" y="10"/>
                </a:lnTo>
                <a:lnTo>
                  <a:pt x="668" y="9"/>
                </a:lnTo>
                <a:lnTo>
                  <a:pt x="668" y="7"/>
                </a:lnTo>
                <a:lnTo>
                  <a:pt x="668" y="5"/>
                </a:lnTo>
                <a:lnTo>
                  <a:pt x="668" y="2"/>
                </a:lnTo>
                <a:lnTo>
                  <a:pt x="668" y="0"/>
                </a:lnTo>
                <a:lnTo>
                  <a:pt x="670" y="2"/>
                </a:lnTo>
                <a:lnTo>
                  <a:pt x="670" y="3"/>
                </a:lnTo>
                <a:lnTo>
                  <a:pt x="671" y="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90"/>
          <p:cNvSpPr>
            <a:spLocks noEditPoints="1"/>
          </p:cNvSpPr>
          <p:nvPr/>
        </p:nvSpPr>
        <p:spPr bwMode="auto">
          <a:xfrm>
            <a:off x="683568" y="2204864"/>
            <a:ext cx="3298554" cy="3639967"/>
          </a:xfrm>
          <a:custGeom>
            <a:avLst/>
            <a:gdLst>
              <a:gd name="T0" fmla="*/ 818 w 2483"/>
              <a:gd name="T1" fmla="*/ 268 h 2740"/>
              <a:gd name="T2" fmla="*/ 995 w 2483"/>
              <a:gd name="T3" fmla="*/ 361 h 2740"/>
              <a:gd name="T4" fmla="*/ 1163 w 2483"/>
              <a:gd name="T5" fmla="*/ 421 h 2740"/>
              <a:gd name="T6" fmla="*/ 1477 w 2483"/>
              <a:gd name="T7" fmla="*/ 427 h 2740"/>
              <a:gd name="T8" fmla="*/ 1575 w 2483"/>
              <a:gd name="T9" fmla="*/ 559 h 2740"/>
              <a:gd name="T10" fmla="*/ 1707 w 2483"/>
              <a:gd name="T11" fmla="*/ 559 h 2740"/>
              <a:gd name="T12" fmla="*/ 1818 w 2483"/>
              <a:gd name="T13" fmla="*/ 627 h 2740"/>
              <a:gd name="T14" fmla="*/ 2018 w 2483"/>
              <a:gd name="T15" fmla="*/ 564 h 2740"/>
              <a:gd name="T16" fmla="*/ 2143 w 2483"/>
              <a:gd name="T17" fmla="*/ 617 h 2740"/>
              <a:gd name="T18" fmla="*/ 2322 w 2483"/>
              <a:gd name="T19" fmla="*/ 657 h 2740"/>
              <a:gd name="T20" fmla="*/ 2431 w 2483"/>
              <a:gd name="T21" fmla="*/ 668 h 2740"/>
              <a:gd name="T22" fmla="*/ 2437 w 2483"/>
              <a:gd name="T23" fmla="*/ 693 h 2740"/>
              <a:gd name="T24" fmla="*/ 2344 w 2483"/>
              <a:gd name="T25" fmla="*/ 738 h 2740"/>
              <a:gd name="T26" fmla="*/ 2236 w 2483"/>
              <a:gd name="T27" fmla="*/ 784 h 2740"/>
              <a:gd name="T28" fmla="*/ 2122 w 2483"/>
              <a:gd name="T29" fmla="*/ 831 h 2740"/>
              <a:gd name="T30" fmla="*/ 2014 w 2483"/>
              <a:gd name="T31" fmla="*/ 908 h 2740"/>
              <a:gd name="T32" fmla="*/ 1933 w 2483"/>
              <a:gd name="T33" fmla="*/ 991 h 2740"/>
              <a:gd name="T34" fmla="*/ 1860 w 2483"/>
              <a:gd name="T35" fmla="*/ 1072 h 2740"/>
              <a:gd name="T36" fmla="*/ 1774 w 2483"/>
              <a:gd name="T37" fmla="*/ 1145 h 2740"/>
              <a:gd name="T38" fmla="*/ 1657 w 2483"/>
              <a:gd name="T39" fmla="*/ 1240 h 2740"/>
              <a:gd name="T40" fmla="*/ 1631 w 2483"/>
              <a:gd name="T41" fmla="*/ 1269 h 2740"/>
              <a:gd name="T42" fmla="*/ 1587 w 2483"/>
              <a:gd name="T43" fmla="*/ 1332 h 2740"/>
              <a:gd name="T44" fmla="*/ 1585 w 2483"/>
              <a:gd name="T45" fmla="*/ 1535 h 2740"/>
              <a:gd name="T46" fmla="*/ 1512 w 2483"/>
              <a:gd name="T47" fmla="*/ 1620 h 2740"/>
              <a:gd name="T48" fmla="*/ 1439 w 2483"/>
              <a:gd name="T49" fmla="*/ 1686 h 2740"/>
              <a:gd name="T50" fmla="*/ 1397 w 2483"/>
              <a:gd name="T51" fmla="*/ 1790 h 2740"/>
              <a:gd name="T52" fmla="*/ 1471 w 2483"/>
              <a:gd name="T53" fmla="*/ 1867 h 2740"/>
              <a:gd name="T54" fmla="*/ 1438 w 2483"/>
              <a:gd name="T55" fmla="*/ 1972 h 2740"/>
              <a:gd name="T56" fmla="*/ 1433 w 2483"/>
              <a:gd name="T57" fmla="*/ 2065 h 2740"/>
              <a:gd name="T58" fmla="*/ 1425 w 2483"/>
              <a:gd name="T59" fmla="*/ 2186 h 2740"/>
              <a:gd name="T60" fmla="*/ 1517 w 2483"/>
              <a:gd name="T61" fmla="*/ 2263 h 2740"/>
              <a:gd name="T62" fmla="*/ 1610 w 2483"/>
              <a:gd name="T63" fmla="*/ 2322 h 2740"/>
              <a:gd name="T64" fmla="*/ 1711 w 2483"/>
              <a:gd name="T65" fmla="*/ 2393 h 2740"/>
              <a:gd name="T66" fmla="*/ 1793 w 2483"/>
              <a:gd name="T67" fmla="*/ 2491 h 2740"/>
              <a:gd name="T68" fmla="*/ 1897 w 2483"/>
              <a:gd name="T69" fmla="*/ 2569 h 2740"/>
              <a:gd name="T70" fmla="*/ 1917 w 2483"/>
              <a:gd name="T71" fmla="*/ 2695 h 2740"/>
              <a:gd name="T72" fmla="*/ 1262 w 2483"/>
              <a:gd name="T73" fmla="*/ 2740 h 2740"/>
              <a:gd name="T74" fmla="*/ 253 w 2483"/>
              <a:gd name="T75" fmla="*/ 2431 h 2740"/>
              <a:gd name="T76" fmla="*/ 171 w 2483"/>
              <a:gd name="T77" fmla="*/ 1872 h 2740"/>
              <a:gd name="T78" fmla="*/ 189 w 2483"/>
              <a:gd name="T79" fmla="*/ 1727 h 2740"/>
              <a:gd name="T80" fmla="*/ 217 w 2483"/>
              <a:gd name="T81" fmla="*/ 1588 h 2740"/>
              <a:gd name="T82" fmla="*/ 203 w 2483"/>
              <a:gd name="T83" fmla="*/ 1477 h 2740"/>
              <a:gd name="T84" fmla="*/ 173 w 2483"/>
              <a:gd name="T85" fmla="*/ 1410 h 2740"/>
              <a:gd name="T86" fmla="*/ 158 w 2483"/>
              <a:gd name="T87" fmla="*/ 1355 h 2740"/>
              <a:gd name="T88" fmla="*/ 142 w 2483"/>
              <a:gd name="T89" fmla="*/ 1309 h 2740"/>
              <a:gd name="T90" fmla="*/ 142 w 2483"/>
              <a:gd name="T91" fmla="*/ 1240 h 2740"/>
              <a:gd name="T92" fmla="*/ 145 w 2483"/>
              <a:gd name="T93" fmla="*/ 1180 h 2740"/>
              <a:gd name="T94" fmla="*/ 133 w 2483"/>
              <a:gd name="T95" fmla="*/ 1113 h 2740"/>
              <a:gd name="T96" fmla="*/ 135 w 2483"/>
              <a:gd name="T97" fmla="*/ 1060 h 2740"/>
              <a:gd name="T98" fmla="*/ 129 w 2483"/>
              <a:gd name="T99" fmla="*/ 1018 h 2740"/>
              <a:gd name="T100" fmla="*/ 124 w 2483"/>
              <a:gd name="T101" fmla="*/ 955 h 2740"/>
              <a:gd name="T102" fmla="*/ 119 w 2483"/>
              <a:gd name="T103" fmla="*/ 896 h 2740"/>
              <a:gd name="T104" fmla="*/ 113 w 2483"/>
              <a:gd name="T105" fmla="*/ 829 h 2740"/>
              <a:gd name="T106" fmla="*/ 83 w 2483"/>
              <a:gd name="T107" fmla="*/ 762 h 2740"/>
              <a:gd name="T108" fmla="*/ 56 w 2483"/>
              <a:gd name="T109" fmla="*/ 670 h 2740"/>
              <a:gd name="T110" fmla="*/ 32 w 2483"/>
              <a:gd name="T111" fmla="*/ 573 h 2740"/>
              <a:gd name="T112" fmla="*/ 40 w 2483"/>
              <a:gd name="T113" fmla="*/ 528 h 2740"/>
              <a:gd name="T114" fmla="*/ 32 w 2483"/>
              <a:gd name="T115" fmla="*/ 468 h 2740"/>
              <a:gd name="T116" fmla="*/ 31 w 2483"/>
              <a:gd name="T117" fmla="*/ 414 h 2740"/>
              <a:gd name="T118" fmla="*/ 44 w 2483"/>
              <a:gd name="T119" fmla="*/ 351 h 2740"/>
              <a:gd name="T120" fmla="*/ 16 w 2483"/>
              <a:gd name="T121" fmla="*/ 279 h 2740"/>
              <a:gd name="T122" fmla="*/ 10 w 2483"/>
              <a:gd name="T123" fmla="*/ 189 h 2740"/>
              <a:gd name="T124" fmla="*/ 556 w 2483"/>
              <a:gd name="T125" fmla="*/ 189 h 2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3" h="2740">
                <a:moveTo>
                  <a:pt x="2431" y="695"/>
                </a:moveTo>
                <a:lnTo>
                  <a:pt x="2429" y="696"/>
                </a:lnTo>
                <a:lnTo>
                  <a:pt x="2428" y="695"/>
                </a:lnTo>
                <a:lnTo>
                  <a:pt x="2429" y="695"/>
                </a:lnTo>
                <a:lnTo>
                  <a:pt x="2431" y="695"/>
                </a:lnTo>
                <a:close/>
                <a:moveTo>
                  <a:pt x="2454" y="692"/>
                </a:moveTo>
                <a:lnTo>
                  <a:pt x="2453" y="692"/>
                </a:lnTo>
                <a:lnTo>
                  <a:pt x="2454" y="690"/>
                </a:lnTo>
                <a:lnTo>
                  <a:pt x="2456" y="689"/>
                </a:lnTo>
                <a:lnTo>
                  <a:pt x="2457" y="689"/>
                </a:lnTo>
                <a:lnTo>
                  <a:pt x="2458" y="689"/>
                </a:lnTo>
                <a:lnTo>
                  <a:pt x="2458" y="690"/>
                </a:lnTo>
                <a:lnTo>
                  <a:pt x="2457" y="690"/>
                </a:lnTo>
                <a:lnTo>
                  <a:pt x="2456" y="690"/>
                </a:lnTo>
                <a:lnTo>
                  <a:pt x="2456" y="692"/>
                </a:lnTo>
                <a:lnTo>
                  <a:pt x="2454" y="692"/>
                </a:lnTo>
                <a:close/>
                <a:moveTo>
                  <a:pt x="2454" y="687"/>
                </a:moveTo>
                <a:lnTo>
                  <a:pt x="2453" y="687"/>
                </a:lnTo>
                <a:lnTo>
                  <a:pt x="2454" y="686"/>
                </a:lnTo>
                <a:lnTo>
                  <a:pt x="2454" y="684"/>
                </a:lnTo>
                <a:lnTo>
                  <a:pt x="2456" y="683"/>
                </a:lnTo>
                <a:lnTo>
                  <a:pt x="2457" y="681"/>
                </a:lnTo>
                <a:lnTo>
                  <a:pt x="2457" y="683"/>
                </a:lnTo>
                <a:lnTo>
                  <a:pt x="2458" y="683"/>
                </a:lnTo>
                <a:lnTo>
                  <a:pt x="2457" y="684"/>
                </a:lnTo>
                <a:lnTo>
                  <a:pt x="2457" y="686"/>
                </a:lnTo>
                <a:lnTo>
                  <a:pt x="2456" y="687"/>
                </a:lnTo>
                <a:lnTo>
                  <a:pt x="2454" y="687"/>
                </a:lnTo>
                <a:close/>
                <a:moveTo>
                  <a:pt x="2483" y="670"/>
                </a:moveTo>
                <a:lnTo>
                  <a:pt x="2482" y="671"/>
                </a:lnTo>
                <a:lnTo>
                  <a:pt x="2480" y="673"/>
                </a:lnTo>
                <a:lnTo>
                  <a:pt x="2479" y="671"/>
                </a:lnTo>
                <a:lnTo>
                  <a:pt x="2477" y="673"/>
                </a:lnTo>
                <a:lnTo>
                  <a:pt x="2476" y="671"/>
                </a:lnTo>
                <a:lnTo>
                  <a:pt x="2477" y="671"/>
                </a:lnTo>
                <a:lnTo>
                  <a:pt x="2477" y="670"/>
                </a:lnTo>
                <a:lnTo>
                  <a:pt x="2479" y="670"/>
                </a:lnTo>
                <a:lnTo>
                  <a:pt x="2480" y="670"/>
                </a:lnTo>
                <a:lnTo>
                  <a:pt x="2482" y="670"/>
                </a:lnTo>
                <a:lnTo>
                  <a:pt x="2483" y="670"/>
                </a:lnTo>
                <a:close/>
                <a:moveTo>
                  <a:pt x="671" y="3"/>
                </a:moveTo>
                <a:lnTo>
                  <a:pt x="673" y="3"/>
                </a:lnTo>
                <a:lnTo>
                  <a:pt x="673" y="5"/>
                </a:lnTo>
                <a:lnTo>
                  <a:pt x="676" y="6"/>
                </a:lnTo>
                <a:lnTo>
                  <a:pt x="677" y="7"/>
                </a:lnTo>
                <a:lnTo>
                  <a:pt x="682" y="9"/>
                </a:lnTo>
                <a:lnTo>
                  <a:pt x="683" y="9"/>
                </a:lnTo>
                <a:lnTo>
                  <a:pt x="684" y="10"/>
                </a:lnTo>
                <a:lnTo>
                  <a:pt x="689" y="12"/>
                </a:lnTo>
                <a:lnTo>
                  <a:pt x="699" y="16"/>
                </a:lnTo>
                <a:lnTo>
                  <a:pt x="702" y="16"/>
                </a:lnTo>
                <a:lnTo>
                  <a:pt x="714" y="15"/>
                </a:lnTo>
                <a:lnTo>
                  <a:pt x="717" y="12"/>
                </a:lnTo>
                <a:lnTo>
                  <a:pt x="721" y="7"/>
                </a:lnTo>
                <a:lnTo>
                  <a:pt x="727" y="9"/>
                </a:lnTo>
                <a:lnTo>
                  <a:pt x="731" y="7"/>
                </a:lnTo>
                <a:lnTo>
                  <a:pt x="733" y="9"/>
                </a:lnTo>
                <a:lnTo>
                  <a:pt x="734" y="9"/>
                </a:lnTo>
                <a:lnTo>
                  <a:pt x="747" y="18"/>
                </a:lnTo>
                <a:lnTo>
                  <a:pt x="758" y="25"/>
                </a:lnTo>
                <a:lnTo>
                  <a:pt x="765" y="29"/>
                </a:lnTo>
                <a:lnTo>
                  <a:pt x="771" y="29"/>
                </a:lnTo>
                <a:lnTo>
                  <a:pt x="777" y="31"/>
                </a:lnTo>
                <a:lnTo>
                  <a:pt x="774" y="38"/>
                </a:lnTo>
                <a:lnTo>
                  <a:pt x="774" y="45"/>
                </a:lnTo>
                <a:lnTo>
                  <a:pt x="775" y="50"/>
                </a:lnTo>
                <a:lnTo>
                  <a:pt x="781" y="72"/>
                </a:lnTo>
                <a:lnTo>
                  <a:pt x="781" y="78"/>
                </a:lnTo>
                <a:lnTo>
                  <a:pt x="782" y="79"/>
                </a:lnTo>
                <a:lnTo>
                  <a:pt x="782" y="83"/>
                </a:lnTo>
                <a:lnTo>
                  <a:pt x="782" y="92"/>
                </a:lnTo>
                <a:lnTo>
                  <a:pt x="784" y="98"/>
                </a:lnTo>
                <a:lnTo>
                  <a:pt x="785" y="101"/>
                </a:lnTo>
                <a:lnTo>
                  <a:pt x="787" y="108"/>
                </a:lnTo>
                <a:lnTo>
                  <a:pt x="788" y="117"/>
                </a:lnTo>
                <a:lnTo>
                  <a:pt x="790" y="124"/>
                </a:lnTo>
                <a:lnTo>
                  <a:pt x="791" y="130"/>
                </a:lnTo>
                <a:lnTo>
                  <a:pt x="799" y="140"/>
                </a:lnTo>
                <a:lnTo>
                  <a:pt x="799" y="143"/>
                </a:lnTo>
                <a:lnTo>
                  <a:pt x="807" y="181"/>
                </a:lnTo>
                <a:lnTo>
                  <a:pt x="816" y="228"/>
                </a:lnTo>
                <a:lnTo>
                  <a:pt x="818" y="238"/>
                </a:lnTo>
                <a:lnTo>
                  <a:pt x="819" y="240"/>
                </a:lnTo>
                <a:lnTo>
                  <a:pt x="819" y="243"/>
                </a:lnTo>
                <a:lnTo>
                  <a:pt x="819" y="246"/>
                </a:lnTo>
                <a:lnTo>
                  <a:pt x="819" y="252"/>
                </a:lnTo>
                <a:lnTo>
                  <a:pt x="816" y="253"/>
                </a:lnTo>
                <a:lnTo>
                  <a:pt x="818" y="256"/>
                </a:lnTo>
                <a:lnTo>
                  <a:pt x="816" y="260"/>
                </a:lnTo>
                <a:lnTo>
                  <a:pt x="819" y="266"/>
                </a:lnTo>
                <a:lnTo>
                  <a:pt x="818" y="268"/>
                </a:lnTo>
                <a:lnTo>
                  <a:pt x="816" y="269"/>
                </a:lnTo>
                <a:lnTo>
                  <a:pt x="815" y="269"/>
                </a:lnTo>
                <a:lnTo>
                  <a:pt x="813" y="271"/>
                </a:lnTo>
                <a:lnTo>
                  <a:pt x="813" y="275"/>
                </a:lnTo>
                <a:lnTo>
                  <a:pt x="816" y="282"/>
                </a:lnTo>
                <a:lnTo>
                  <a:pt x="816" y="287"/>
                </a:lnTo>
                <a:lnTo>
                  <a:pt x="816" y="288"/>
                </a:lnTo>
                <a:lnTo>
                  <a:pt x="816" y="291"/>
                </a:lnTo>
                <a:lnTo>
                  <a:pt x="816" y="294"/>
                </a:lnTo>
                <a:lnTo>
                  <a:pt x="818" y="297"/>
                </a:lnTo>
                <a:lnTo>
                  <a:pt x="819" y="298"/>
                </a:lnTo>
                <a:lnTo>
                  <a:pt x="822" y="300"/>
                </a:lnTo>
                <a:lnTo>
                  <a:pt x="823" y="301"/>
                </a:lnTo>
                <a:lnTo>
                  <a:pt x="825" y="303"/>
                </a:lnTo>
                <a:lnTo>
                  <a:pt x="826" y="306"/>
                </a:lnTo>
                <a:lnTo>
                  <a:pt x="828" y="306"/>
                </a:lnTo>
                <a:lnTo>
                  <a:pt x="829" y="307"/>
                </a:lnTo>
                <a:lnTo>
                  <a:pt x="831" y="310"/>
                </a:lnTo>
                <a:lnTo>
                  <a:pt x="832" y="312"/>
                </a:lnTo>
                <a:lnTo>
                  <a:pt x="832" y="313"/>
                </a:lnTo>
                <a:lnTo>
                  <a:pt x="834" y="314"/>
                </a:lnTo>
                <a:lnTo>
                  <a:pt x="835" y="316"/>
                </a:lnTo>
                <a:lnTo>
                  <a:pt x="837" y="316"/>
                </a:lnTo>
                <a:lnTo>
                  <a:pt x="838" y="316"/>
                </a:lnTo>
                <a:lnTo>
                  <a:pt x="840" y="317"/>
                </a:lnTo>
                <a:lnTo>
                  <a:pt x="842" y="320"/>
                </a:lnTo>
                <a:lnTo>
                  <a:pt x="845" y="322"/>
                </a:lnTo>
                <a:lnTo>
                  <a:pt x="847" y="323"/>
                </a:lnTo>
                <a:lnTo>
                  <a:pt x="850" y="326"/>
                </a:lnTo>
                <a:lnTo>
                  <a:pt x="857" y="328"/>
                </a:lnTo>
                <a:lnTo>
                  <a:pt x="860" y="328"/>
                </a:lnTo>
                <a:lnTo>
                  <a:pt x="863" y="328"/>
                </a:lnTo>
                <a:lnTo>
                  <a:pt x="864" y="329"/>
                </a:lnTo>
                <a:lnTo>
                  <a:pt x="866" y="333"/>
                </a:lnTo>
                <a:lnTo>
                  <a:pt x="867" y="335"/>
                </a:lnTo>
                <a:lnTo>
                  <a:pt x="870" y="335"/>
                </a:lnTo>
                <a:lnTo>
                  <a:pt x="873" y="335"/>
                </a:lnTo>
                <a:lnTo>
                  <a:pt x="876" y="335"/>
                </a:lnTo>
                <a:lnTo>
                  <a:pt x="879" y="336"/>
                </a:lnTo>
                <a:lnTo>
                  <a:pt x="880" y="336"/>
                </a:lnTo>
                <a:lnTo>
                  <a:pt x="883" y="336"/>
                </a:lnTo>
                <a:lnTo>
                  <a:pt x="888" y="336"/>
                </a:lnTo>
                <a:lnTo>
                  <a:pt x="891" y="338"/>
                </a:lnTo>
                <a:lnTo>
                  <a:pt x="892" y="338"/>
                </a:lnTo>
                <a:lnTo>
                  <a:pt x="894" y="339"/>
                </a:lnTo>
                <a:lnTo>
                  <a:pt x="895" y="338"/>
                </a:lnTo>
                <a:lnTo>
                  <a:pt x="898" y="338"/>
                </a:lnTo>
                <a:lnTo>
                  <a:pt x="901" y="335"/>
                </a:lnTo>
                <a:lnTo>
                  <a:pt x="902" y="332"/>
                </a:lnTo>
                <a:lnTo>
                  <a:pt x="904" y="331"/>
                </a:lnTo>
                <a:lnTo>
                  <a:pt x="905" y="329"/>
                </a:lnTo>
                <a:lnTo>
                  <a:pt x="907" y="331"/>
                </a:lnTo>
                <a:lnTo>
                  <a:pt x="908" y="331"/>
                </a:lnTo>
                <a:lnTo>
                  <a:pt x="910" y="329"/>
                </a:lnTo>
                <a:lnTo>
                  <a:pt x="914" y="329"/>
                </a:lnTo>
                <a:lnTo>
                  <a:pt x="916" y="329"/>
                </a:lnTo>
                <a:lnTo>
                  <a:pt x="917" y="329"/>
                </a:lnTo>
                <a:lnTo>
                  <a:pt x="920" y="332"/>
                </a:lnTo>
                <a:lnTo>
                  <a:pt x="923" y="332"/>
                </a:lnTo>
                <a:lnTo>
                  <a:pt x="926" y="333"/>
                </a:lnTo>
                <a:lnTo>
                  <a:pt x="929" y="333"/>
                </a:lnTo>
                <a:lnTo>
                  <a:pt x="932" y="333"/>
                </a:lnTo>
                <a:lnTo>
                  <a:pt x="933" y="333"/>
                </a:lnTo>
                <a:lnTo>
                  <a:pt x="939" y="331"/>
                </a:lnTo>
                <a:lnTo>
                  <a:pt x="943" y="331"/>
                </a:lnTo>
                <a:lnTo>
                  <a:pt x="945" y="331"/>
                </a:lnTo>
                <a:lnTo>
                  <a:pt x="948" y="332"/>
                </a:lnTo>
                <a:lnTo>
                  <a:pt x="951" y="335"/>
                </a:lnTo>
                <a:lnTo>
                  <a:pt x="954" y="335"/>
                </a:lnTo>
                <a:lnTo>
                  <a:pt x="955" y="336"/>
                </a:lnTo>
                <a:lnTo>
                  <a:pt x="957" y="339"/>
                </a:lnTo>
                <a:lnTo>
                  <a:pt x="958" y="342"/>
                </a:lnTo>
                <a:lnTo>
                  <a:pt x="958" y="344"/>
                </a:lnTo>
                <a:lnTo>
                  <a:pt x="958" y="345"/>
                </a:lnTo>
                <a:lnTo>
                  <a:pt x="958" y="350"/>
                </a:lnTo>
                <a:lnTo>
                  <a:pt x="957" y="352"/>
                </a:lnTo>
                <a:lnTo>
                  <a:pt x="957" y="354"/>
                </a:lnTo>
                <a:lnTo>
                  <a:pt x="958" y="355"/>
                </a:lnTo>
                <a:lnTo>
                  <a:pt x="959" y="357"/>
                </a:lnTo>
                <a:lnTo>
                  <a:pt x="961" y="358"/>
                </a:lnTo>
                <a:lnTo>
                  <a:pt x="964" y="358"/>
                </a:lnTo>
                <a:lnTo>
                  <a:pt x="967" y="360"/>
                </a:lnTo>
                <a:lnTo>
                  <a:pt x="968" y="360"/>
                </a:lnTo>
                <a:lnTo>
                  <a:pt x="970" y="360"/>
                </a:lnTo>
                <a:lnTo>
                  <a:pt x="974" y="358"/>
                </a:lnTo>
                <a:lnTo>
                  <a:pt x="978" y="360"/>
                </a:lnTo>
                <a:lnTo>
                  <a:pt x="980" y="360"/>
                </a:lnTo>
                <a:lnTo>
                  <a:pt x="984" y="360"/>
                </a:lnTo>
                <a:lnTo>
                  <a:pt x="989" y="361"/>
                </a:lnTo>
                <a:lnTo>
                  <a:pt x="990" y="361"/>
                </a:lnTo>
                <a:lnTo>
                  <a:pt x="995" y="361"/>
                </a:lnTo>
                <a:lnTo>
                  <a:pt x="996" y="361"/>
                </a:lnTo>
                <a:lnTo>
                  <a:pt x="999" y="363"/>
                </a:lnTo>
                <a:lnTo>
                  <a:pt x="1003" y="363"/>
                </a:lnTo>
                <a:lnTo>
                  <a:pt x="1006" y="361"/>
                </a:lnTo>
                <a:lnTo>
                  <a:pt x="1009" y="363"/>
                </a:lnTo>
                <a:lnTo>
                  <a:pt x="1012" y="363"/>
                </a:lnTo>
                <a:lnTo>
                  <a:pt x="1014" y="363"/>
                </a:lnTo>
                <a:lnTo>
                  <a:pt x="1015" y="361"/>
                </a:lnTo>
                <a:lnTo>
                  <a:pt x="1016" y="361"/>
                </a:lnTo>
                <a:lnTo>
                  <a:pt x="1018" y="361"/>
                </a:lnTo>
                <a:lnTo>
                  <a:pt x="1018" y="363"/>
                </a:lnTo>
                <a:lnTo>
                  <a:pt x="1019" y="363"/>
                </a:lnTo>
                <a:lnTo>
                  <a:pt x="1021" y="363"/>
                </a:lnTo>
                <a:lnTo>
                  <a:pt x="1022" y="363"/>
                </a:lnTo>
                <a:lnTo>
                  <a:pt x="1025" y="363"/>
                </a:lnTo>
                <a:lnTo>
                  <a:pt x="1027" y="364"/>
                </a:lnTo>
                <a:lnTo>
                  <a:pt x="1028" y="364"/>
                </a:lnTo>
                <a:lnTo>
                  <a:pt x="1030" y="364"/>
                </a:lnTo>
                <a:lnTo>
                  <a:pt x="1033" y="363"/>
                </a:lnTo>
                <a:lnTo>
                  <a:pt x="1037" y="363"/>
                </a:lnTo>
                <a:lnTo>
                  <a:pt x="1038" y="363"/>
                </a:lnTo>
                <a:lnTo>
                  <a:pt x="1041" y="364"/>
                </a:lnTo>
                <a:lnTo>
                  <a:pt x="1044" y="364"/>
                </a:lnTo>
                <a:lnTo>
                  <a:pt x="1046" y="364"/>
                </a:lnTo>
                <a:lnTo>
                  <a:pt x="1049" y="364"/>
                </a:lnTo>
                <a:lnTo>
                  <a:pt x="1052" y="366"/>
                </a:lnTo>
                <a:lnTo>
                  <a:pt x="1053" y="367"/>
                </a:lnTo>
                <a:lnTo>
                  <a:pt x="1060" y="367"/>
                </a:lnTo>
                <a:lnTo>
                  <a:pt x="1065" y="367"/>
                </a:lnTo>
                <a:lnTo>
                  <a:pt x="1066" y="367"/>
                </a:lnTo>
                <a:lnTo>
                  <a:pt x="1069" y="367"/>
                </a:lnTo>
                <a:lnTo>
                  <a:pt x="1072" y="367"/>
                </a:lnTo>
                <a:lnTo>
                  <a:pt x="1072" y="369"/>
                </a:lnTo>
                <a:lnTo>
                  <a:pt x="1074" y="369"/>
                </a:lnTo>
                <a:lnTo>
                  <a:pt x="1075" y="369"/>
                </a:lnTo>
                <a:lnTo>
                  <a:pt x="1076" y="369"/>
                </a:lnTo>
                <a:lnTo>
                  <a:pt x="1078" y="369"/>
                </a:lnTo>
                <a:lnTo>
                  <a:pt x="1081" y="369"/>
                </a:lnTo>
                <a:lnTo>
                  <a:pt x="1087" y="369"/>
                </a:lnTo>
                <a:lnTo>
                  <a:pt x="1088" y="369"/>
                </a:lnTo>
                <a:lnTo>
                  <a:pt x="1091" y="370"/>
                </a:lnTo>
                <a:lnTo>
                  <a:pt x="1093" y="371"/>
                </a:lnTo>
                <a:lnTo>
                  <a:pt x="1094" y="374"/>
                </a:lnTo>
                <a:lnTo>
                  <a:pt x="1094" y="376"/>
                </a:lnTo>
                <a:lnTo>
                  <a:pt x="1095" y="377"/>
                </a:lnTo>
                <a:lnTo>
                  <a:pt x="1095" y="379"/>
                </a:lnTo>
                <a:lnTo>
                  <a:pt x="1097" y="385"/>
                </a:lnTo>
                <a:lnTo>
                  <a:pt x="1098" y="389"/>
                </a:lnTo>
                <a:lnTo>
                  <a:pt x="1100" y="392"/>
                </a:lnTo>
                <a:lnTo>
                  <a:pt x="1101" y="393"/>
                </a:lnTo>
                <a:lnTo>
                  <a:pt x="1101" y="398"/>
                </a:lnTo>
                <a:lnTo>
                  <a:pt x="1101" y="401"/>
                </a:lnTo>
                <a:lnTo>
                  <a:pt x="1100" y="405"/>
                </a:lnTo>
                <a:lnTo>
                  <a:pt x="1098" y="408"/>
                </a:lnTo>
                <a:lnTo>
                  <a:pt x="1100" y="411"/>
                </a:lnTo>
                <a:lnTo>
                  <a:pt x="1100" y="412"/>
                </a:lnTo>
                <a:lnTo>
                  <a:pt x="1097" y="415"/>
                </a:lnTo>
                <a:lnTo>
                  <a:pt x="1097" y="417"/>
                </a:lnTo>
                <a:lnTo>
                  <a:pt x="1097" y="418"/>
                </a:lnTo>
                <a:lnTo>
                  <a:pt x="1100" y="420"/>
                </a:lnTo>
                <a:lnTo>
                  <a:pt x="1101" y="421"/>
                </a:lnTo>
                <a:lnTo>
                  <a:pt x="1104" y="424"/>
                </a:lnTo>
                <a:lnTo>
                  <a:pt x="1106" y="424"/>
                </a:lnTo>
                <a:lnTo>
                  <a:pt x="1107" y="424"/>
                </a:lnTo>
                <a:lnTo>
                  <a:pt x="1109" y="424"/>
                </a:lnTo>
                <a:lnTo>
                  <a:pt x="1112" y="424"/>
                </a:lnTo>
                <a:lnTo>
                  <a:pt x="1113" y="424"/>
                </a:lnTo>
                <a:lnTo>
                  <a:pt x="1114" y="424"/>
                </a:lnTo>
                <a:lnTo>
                  <a:pt x="1117" y="424"/>
                </a:lnTo>
                <a:lnTo>
                  <a:pt x="1122" y="423"/>
                </a:lnTo>
                <a:lnTo>
                  <a:pt x="1125" y="423"/>
                </a:lnTo>
                <a:lnTo>
                  <a:pt x="1128" y="424"/>
                </a:lnTo>
                <a:lnTo>
                  <a:pt x="1129" y="423"/>
                </a:lnTo>
                <a:lnTo>
                  <a:pt x="1132" y="423"/>
                </a:lnTo>
                <a:lnTo>
                  <a:pt x="1133" y="423"/>
                </a:lnTo>
                <a:lnTo>
                  <a:pt x="1136" y="424"/>
                </a:lnTo>
                <a:lnTo>
                  <a:pt x="1138" y="424"/>
                </a:lnTo>
                <a:lnTo>
                  <a:pt x="1139" y="424"/>
                </a:lnTo>
                <a:lnTo>
                  <a:pt x="1142" y="424"/>
                </a:lnTo>
                <a:lnTo>
                  <a:pt x="1144" y="424"/>
                </a:lnTo>
                <a:lnTo>
                  <a:pt x="1148" y="424"/>
                </a:lnTo>
                <a:lnTo>
                  <a:pt x="1151" y="424"/>
                </a:lnTo>
                <a:lnTo>
                  <a:pt x="1152" y="423"/>
                </a:lnTo>
                <a:lnTo>
                  <a:pt x="1154" y="421"/>
                </a:lnTo>
                <a:lnTo>
                  <a:pt x="1155" y="420"/>
                </a:lnTo>
                <a:lnTo>
                  <a:pt x="1155" y="418"/>
                </a:lnTo>
                <a:lnTo>
                  <a:pt x="1157" y="417"/>
                </a:lnTo>
                <a:lnTo>
                  <a:pt x="1158" y="417"/>
                </a:lnTo>
                <a:lnTo>
                  <a:pt x="1160" y="420"/>
                </a:lnTo>
                <a:lnTo>
                  <a:pt x="1161" y="421"/>
                </a:lnTo>
                <a:lnTo>
                  <a:pt x="1163" y="421"/>
                </a:lnTo>
                <a:lnTo>
                  <a:pt x="1166" y="421"/>
                </a:lnTo>
                <a:lnTo>
                  <a:pt x="1169" y="418"/>
                </a:lnTo>
                <a:lnTo>
                  <a:pt x="1170" y="417"/>
                </a:lnTo>
                <a:lnTo>
                  <a:pt x="1172" y="418"/>
                </a:lnTo>
                <a:lnTo>
                  <a:pt x="1173" y="418"/>
                </a:lnTo>
                <a:lnTo>
                  <a:pt x="1174" y="418"/>
                </a:lnTo>
                <a:lnTo>
                  <a:pt x="1180" y="418"/>
                </a:lnTo>
                <a:lnTo>
                  <a:pt x="1183" y="418"/>
                </a:lnTo>
                <a:lnTo>
                  <a:pt x="1185" y="417"/>
                </a:lnTo>
                <a:lnTo>
                  <a:pt x="1188" y="417"/>
                </a:lnTo>
                <a:lnTo>
                  <a:pt x="1191" y="415"/>
                </a:lnTo>
                <a:lnTo>
                  <a:pt x="1193" y="415"/>
                </a:lnTo>
                <a:lnTo>
                  <a:pt x="1198" y="412"/>
                </a:lnTo>
                <a:lnTo>
                  <a:pt x="1201" y="411"/>
                </a:lnTo>
                <a:lnTo>
                  <a:pt x="1204" y="411"/>
                </a:lnTo>
                <a:lnTo>
                  <a:pt x="1210" y="409"/>
                </a:lnTo>
                <a:lnTo>
                  <a:pt x="1211" y="408"/>
                </a:lnTo>
                <a:lnTo>
                  <a:pt x="1211" y="407"/>
                </a:lnTo>
                <a:lnTo>
                  <a:pt x="1212" y="407"/>
                </a:lnTo>
                <a:lnTo>
                  <a:pt x="1212" y="404"/>
                </a:lnTo>
                <a:lnTo>
                  <a:pt x="1212" y="399"/>
                </a:lnTo>
                <a:lnTo>
                  <a:pt x="1211" y="396"/>
                </a:lnTo>
                <a:lnTo>
                  <a:pt x="1211" y="393"/>
                </a:lnTo>
                <a:lnTo>
                  <a:pt x="1210" y="389"/>
                </a:lnTo>
                <a:lnTo>
                  <a:pt x="1210" y="388"/>
                </a:lnTo>
                <a:lnTo>
                  <a:pt x="1211" y="388"/>
                </a:lnTo>
                <a:lnTo>
                  <a:pt x="1214" y="388"/>
                </a:lnTo>
                <a:lnTo>
                  <a:pt x="1218" y="386"/>
                </a:lnTo>
                <a:lnTo>
                  <a:pt x="1220" y="386"/>
                </a:lnTo>
                <a:lnTo>
                  <a:pt x="1221" y="383"/>
                </a:lnTo>
                <a:lnTo>
                  <a:pt x="1224" y="382"/>
                </a:lnTo>
                <a:lnTo>
                  <a:pt x="1226" y="380"/>
                </a:lnTo>
                <a:lnTo>
                  <a:pt x="1229" y="379"/>
                </a:lnTo>
                <a:lnTo>
                  <a:pt x="1230" y="379"/>
                </a:lnTo>
                <a:lnTo>
                  <a:pt x="1230" y="380"/>
                </a:lnTo>
                <a:lnTo>
                  <a:pt x="1231" y="382"/>
                </a:lnTo>
                <a:lnTo>
                  <a:pt x="1233" y="382"/>
                </a:lnTo>
                <a:lnTo>
                  <a:pt x="1234" y="382"/>
                </a:lnTo>
                <a:lnTo>
                  <a:pt x="1236" y="380"/>
                </a:lnTo>
                <a:lnTo>
                  <a:pt x="1240" y="380"/>
                </a:lnTo>
                <a:lnTo>
                  <a:pt x="1242" y="380"/>
                </a:lnTo>
                <a:lnTo>
                  <a:pt x="1243" y="377"/>
                </a:lnTo>
                <a:lnTo>
                  <a:pt x="1245" y="377"/>
                </a:lnTo>
                <a:lnTo>
                  <a:pt x="1246" y="377"/>
                </a:lnTo>
                <a:lnTo>
                  <a:pt x="1246" y="376"/>
                </a:lnTo>
                <a:lnTo>
                  <a:pt x="1248" y="373"/>
                </a:lnTo>
                <a:lnTo>
                  <a:pt x="1248" y="370"/>
                </a:lnTo>
                <a:lnTo>
                  <a:pt x="1267" y="366"/>
                </a:lnTo>
                <a:lnTo>
                  <a:pt x="1277" y="363"/>
                </a:lnTo>
                <a:lnTo>
                  <a:pt x="1280" y="363"/>
                </a:lnTo>
                <a:lnTo>
                  <a:pt x="1293" y="363"/>
                </a:lnTo>
                <a:lnTo>
                  <a:pt x="1300" y="369"/>
                </a:lnTo>
                <a:lnTo>
                  <a:pt x="1300" y="370"/>
                </a:lnTo>
                <a:lnTo>
                  <a:pt x="1302" y="373"/>
                </a:lnTo>
                <a:lnTo>
                  <a:pt x="1308" y="371"/>
                </a:lnTo>
                <a:lnTo>
                  <a:pt x="1310" y="371"/>
                </a:lnTo>
                <a:lnTo>
                  <a:pt x="1318" y="371"/>
                </a:lnTo>
                <a:lnTo>
                  <a:pt x="1324" y="370"/>
                </a:lnTo>
                <a:lnTo>
                  <a:pt x="1331" y="370"/>
                </a:lnTo>
                <a:lnTo>
                  <a:pt x="1341" y="370"/>
                </a:lnTo>
                <a:lnTo>
                  <a:pt x="1343" y="371"/>
                </a:lnTo>
                <a:lnTo>
                  <a:pt x="1353" y="371"/>
                </a:lnTo>
                <a:lnTo>
                  <a:pt x="1359" y="371"/>
                </a:lnTo>
                <a:lnTo>
                  <a:pt x="1360" y="371"/>
                </a:lnTo>
                <a:lnTo>
                  <a:pt x="1362" y="371"/>
                </a:lnTo>
                <a:lnTo>
                  <a:pt x="1365" y="371"/>
                </a:lnTo>
                <a:lnTo>
                  <a:pt x="1373" y="369"/>
                </a:lnTo>
                <a:lnTo>
                  <a:pt x="1375" y="369"/>
                </a:lnTo>
                <a:lnTo>
                  <a:pt x="1375" y="379"/>
                </a:lnTo>
                <a:lnTo>
                  <a:pt x="1382" y="380"/>
                </a:lnTo>
                <a:lnTo>
                  <a:pt x="1388" y="385"/>
                </a:lnTo>
                <a:lnTo>
                  <a:pt x="1392" y="386"/>
                </a:lnTo>
                <a:lnTo>
                  <a:pt x="1400" y="389"/>
                </a:lnTo>
                <a:lnTo>
                  <a:pt x="1404" y="392"/>
                </a:lnTo>
                <a:lnTo>
                  <a:pt x="1416" y="398"/>
                </a:lnTo>
                <a:lnTo>
                  <a:pt x="1430" y="405"/>
                </a:lnTo>
                <a:lnTo>
                  <a:pt x="1433" y="407"/>
                </a:lnTo>
                <a:lnTo>
                  <a:pt x="1441" y="411"/>
                </a:lnTo>
                <a:lnTo>
                  <a:pt x="1446" y="412"/>
                </a:lnTo>
                <a:lnTo>
                  <a:pt x="1449" y="412"/>
                </a:lnTo>
                <a:lnTo>
                  <a:pt x="1454" y="412"/>
                </a:lnTo>
                <a:lnTo>
                  <a:pt x="1464" y="411"/>
                </a:lnTo>
                <a:lnTo>
                  <a:pt x="1468" y="409"/>
                </a:lnTo>
                <a:lnTo>
                  <a:pt x="1476" y="411"/>
                </a:lnTo>
                <a:lnTo>
                  <a:pt x="1477" y="418"/>
                </a:lnTo>
                <a:lnTo>
                  <a:pt x="1479" y="421"/>
                </a:lnTo>
                <a:lnTo>
                  <a:pt x="1479" y="423"/>
                </a:lnTo>
                <a:lnTo>
                  <a:pt x="1479" y="424"/>
                </a:lnTo>
                <a:lnTo>
                  <a:pt x="1479" y="426"/>
                </a:lnTo>
                <a:lnTo>
                  <a:pt x="1479" y="427"/>
                </a:lnTo>
                <a:lnTo>
                  <a:pt x="1477" y="427"/>
                </a:lnTo>
                <a:lnTo>
                  <a:pt x="1477" y="429"/>
                </a:lnTo>
                <a:lnTo>
                  <a:pt x="1479" y="430"/>
                </a:lnTo>
                <a:lnTo>
                  <a:pt x="1477" y="431"/>
                </a:lnTo>
                <a:lnTo>
                  <a:pt x="1476" y="431"/>
                </a:lnTo>
                <a:lnTo>
                  <a:pt x="1476" y="433"/>
                </a:lnTo>
                <a:lnTo>
                  <a:pt x="1474" y="433"/>
                </a:lnTo>
                <a:lnTo>
                  <a:pt x="1474" y="431"/>
                </a:lnTo>
                <a:lnTo>
                  <a:pt x="1473" y="431"/>
                </a:lnTo>
                <a:lnTo>
                  <a:pt x="1470" y="431"/>
                </a:lnTo>
                <a:lnTo>
                  <a:pt x="1468" y="433"/>
                </a:lnTo>
                <a:lnTo>
                  <a:pt x="1467" y="434"/>
                </a:lnTo>
                <a:lnTo>
                  <a:pt x="1460" y="433"/>
                </a:lnTo>
                <a:lnTo>
                  <a:pt x="1458" y="434"/>
                </a:lnTo>
                <a:lnTo>
                  <a:pt x="1455" y="434"/>
                </a:lnTo>
                <a:lnTo>
                  <a:pt x="1455" y="436"/>
                </a:lnTo>
                <a:lnTo>
                  <a:pt x="1455" y="439"/>
                </a:lnTo>
                <a:lnTo>
                  <a:pt x="1452" y="445"/>
                </a:lnTo>
                <a:lnTo>
                  <a:pt x="1452" y="446"/>
                </a:lnTo>
                <a:lnTo>
                  <a:pt x="1451" y="450"/>
                </a:lnTo>
                <a:lnTo>
                  <a:pt x="1454" y="453"/>
                </a:lnTo>
                <a:lnTo>
                  <a:pt x="1460" y="459"/>
                </a:lnTo>
                <a:lnTo>
                  <a:pt x="1461" y="459"/>
                </a:lnTo>
                <a:lnTo>
                  <a:pt x="1467" y="461"/>
                </a:lnTo>
                <a:lnTo>
                  <a:pt x="1470" y="462"/>
                </a:lnTo>
                <a:lnTo>
                  <a:pt x="1471" y="462"/>
                </a:lnTo>
                <a:lnTo>
                  <a:pt x="1476" y="462"/>
                </a:lnTo>
                <a:lnTo>
                  <a:pt x="1487" y="461"/>
                </a:lnTo>
                <a:lnTo>
                  <a:pt x="1495" y="461"/>
                </a:lnTo>
                <a:lnTo>
                  <a:pt x="1498" y="459"/>
                </a:lnTo>
                <a:lnTo>
                  <a:pt x="1502" y="459"/>
                </a:lnTo>
                <a:lnTo>
                  <a:pt x="1508" y="458"/>
                </a:lnTo>
                <a:lnTo>
                  <a:pt x="1515" y="456"/>
                </a:lnTo>
                <a:lnTo>
                  <a:pt x="1517" y="458"/>
                </a:lnTo>
                <a:lnTo>
                  <a:pt x="1521" y="462"/>
                </a:lnTo>
                <a:lnTo>
                  <a:pt x="1521" y="464"/>
                </a:lnTo>
                <a:lnTo>
                  <a:pt x="1522" y="465"/>
                </a:lnTo>
                <a:lnTo>
                  <a:pt x="1524" y="467"/>
                </a:lnTo>
                <a:lnTo>
                  <a:pt x="1525" y="467"/>
                </a:lnTo>
                <a:lnTo>
                  <a:pt x="1525" y="468"/>
                </a:lnTo>
                <a:lnTo>
                  <a:pt x="1527" y="469"/>
                </a:lnTo>
                <a:lnTo>
                  <a:pt x="1527" y="471"/>
                </a:lnTo>
                <a:lnTo>
                  <a:pt x="1533" y="474"/>
                </a:lnTo>
                <a:lnTo>
                  <a:pt x="1533" y="480"/>
                </a:lnTo>
                <a:lnTo>
                  <a:pt x="1531" y="486"/>
                </a:lnTo>
                <a:lnTo>
                  <a:pt x="1527" y="494"/>
                </a:lnTo>
                <a:lnTo>
                  <a:pt x="1528" y="499"/>
                </a:lnTo>
                <a:lnTo>
                  <a:pt x="1528" y="500"/>
                </a:lnTo>
                <a:lnTo>
                  <a:pt x="1530" y="503"/>
                </a:lnTo>
                <a:lnTo>
                  <a:pt x="1531" y="506"/>
                </a:lnTo>
                <a:lnTo>
                  <a:pt x="1531" y="507"/>
                </a:lnTo>
                <a:lnTo>
                  <a:pt x="1533" y="512"/>
                </a:lnTo>
                <a:lnTo>
                  <a:pt x="1534" y="512"/>
                </a:lnTo>
                <a:lnTo>
                  <a:pt x="1534" y="515"/>
                </a:lnTo>
                <a:lnTo>
                  <a:pt x="1539" y="521"/>
                </a:lnTo>
                <a:lnTo>
                  <a:pt x="1539" y="522"/>
                </a:lnTo>
                <a:lnTo>
                  <a:pt x="1539" y="524"/>
                </a:lnTo>
                <a:lnTo>
                  <a:pt x="1540" y="524"/>
                </a:lnTo>
                <a:lnTo>
                  <a:pt x="1542" y="526"/>
                </a:lnTo>
                <a:lnTo>
                  <a:pt x="1542" y="525"/>
                </a:lnTo>
                <a:lnTo>
                  <a:pt x="1543" y="526"/>
                </a:lnTo>
                <a:lnTo>
                  <a:pt x="1544" y="528"/>
                </a:lnTo>
                <a:lnTo>
                  <a:pt x="1544" y="529"/>
                </a:lnTo>
                <a:lnTo>
                  <a:pt x="1546" y="531"/>
                </a:lnTo>
                <a:lnTo>
                  <a:pt x="1549" y="537"/>
                </a:lnTo>
                <a:lnTo>
                  <a:pt x="1549" y="538"/>
                </a:lnTo>
                <a:lnTo>
                  <a:pt x="1550" y="543"/>
                </a:lnTo>
                <a:lnTo>
                  <a:pt x="1552" y="545"/>
                </a:lnTo>
                <a:lnTo>
                  <a:pt x="1553" y="545"/>
                </a:lnTo>
                <a:lnTo>
                  <a:pt x="1553" y="547"/>
                </a:lnTo>
                <a:lnTo>
                  <a:pt x="1553" y="548"/>
                </a:lnTo>
                <a:lnTo>
                  <a:pt x="1555" y="550"/>
                </a:lnTo>
                <a:lnTo>
                  <a:pt x="1555" y="551"/>
                </a:lnTo>
                <a:lnTo>
                  <a:pt x="1556" y="553"/>
                </a:lnTo>
                <a:lnTo>
                  <a:pt x="1556" y="554"/>
                </a:lnTo>
                <a:lnTo>
                  <a:pt x="1556" y="556"/>
                </a:lnTo>
                <a:lnTo>
                  <a:pt x="1556" y="557"/>
                </a:lnTo>
                <a:lnTo>
                  <a:pt x="1558" y="560"/>
                </a:lnTo>
                <a:lnTo>
                  <a:pt x="1559" y="562"/>
                </a:lnTo>
                <a:lnTo>
                  <a:pt x="1559" y="564"/>
                </a:lnTo>
                <a:lnTo>
                  <a:pt x="1561" y="566"/>
                </a:lnTo>
                <a:lnTo>
                  <a:pt x="1562" y="566"/>
                </a:lnTo>
                <a:lnTo>
                  <a:pt x="1563" y="566"/>
                </a:lnTo>
                <a:lnTo>
                  <a:pt x="1563" y="564"/>
                </a:lnTo>
                <a:lnTo>
                  <a:pt x="1565" y="563"/>
                </a:lnTo>
                <a:lnTo>
                  <a:pt x="1566" y="562"/>
                </a:lnTo>
                <a:lnTo>
                  <a:pt x="1568" y="562"/>
                </a:lnTo>
                <a:lnTo>
                  <a:pt x="1569" y="562"/>
                </a:lnTo>
                <a:lnTo>
                  <a:pt x="1571" y="560"/>
                </a:lnTo>
                <a:lnTo>
                  <a:pt x="1572" y="560"/>
                </a:lnTo>
                <a:lnTo>
                  <a:pt x="1574" y="560"/>
                </a:lnTo>
                <a:lnTo>
                  <a:pt x="1575" y="559"/>
                </a:lnTo>
                <a:lnTo>
                  <a:pt x="1577" y="559"/>
                </a:lnTo>
                <a:lnTo>
                  <a:pt x="1578" y="557"/>
                </a:lnTo>
                <a:lnTo>
                  <a:pt x="1580" y="557"/>
                </a:lnTo>
                <a:lnTo>
                  <a:pt x="1581" y="557"/>
                </a:lnTo>
                <a:lnTo>
                  <a:pt x="1585" y="556"/>
                </a:lnTo>
                <a:lnTo>
                  <a:pt x="1587" y="556"/>
                </a:lnTo>
                <a:lnTo>
                  <a:pt x="1588" y="556"/>
                </a:lnTo>
                <a:lnTo>
                  <a:pt x="1590" y="556"/>
                </a:lnTo>
                <a:lnTo>
                  <a:pt x="1593" y="554"/>
                </a:lnTo>
                <a:lnTo>
                  <a:pt x="1593" y="553"/>
                </a:lnTo>
                <a:lnTo>
                  <a:pt x="1591" y="550"/>
                </a:lnTo>
                <a:lnTo>
                  <a:pt x="1590" y="548"/>
                </a:lnTo>
                <a:lnTo>
                  <a:pt x="1588" y="547"/>
                </a:lnTo>
                <a:lnTo>
                  <a:pt x="1587" y="545"/>
                </a:lnTo>
                <a:lnTo>
                  <a:pt x="1585" y="543"/>
                </a:lnTo>
                <a:lnTo>
                  <a:pt x="1585" y="540"/>
                </a:lnTo>
                <a:lnTo>
                  <a:pt x="1584" y="535"/>
                </a:lnTo>
                <a:lnTo>
                  <a:pt x="1582" y="534"/>
                </a:lnTo>
                <a:lnTo>
                  <a:pt x="1584" y="534"/>
                </a:lnTo>
                <a:lnTo>
                  <a:pt x="1584" y="531"/>
                </a:lnTo>
                <a:lnTo>
                  <a:pt x="1585" y="525"/>
                </a:lnTo>
                <a:lnTo>
                  <a:pt x="1582" y="522"/>
                </a:lnTo>
                <a:lnTo>
                  <a:pt x="1581" y="521"/>
                </a:lnTo>
                <a:lnTo>
                  <a:pt x="1582" y="518"/>
                </a:lnTo>
                <a:lnTo>
                  <a:pt x="1585" y="518"/>
                </a:lnTo>
                <a:lnTo>
                  <a:pt x="1587" y="507"/>
                </a:lnTo>
                <a:lnTo>
                  <a:pt x="1588" y="507"/>
                </a:lnTo>
                <a:lnTo>
                  <a:pt x="1596" y="502"/>
                </a:lnTo>
                <a:lnTo>
                  <a:pt x="1607" y="505"/>
                </a:lnTo>
                <a:lnTo>
                  <a:pt x="1609" y="505"/>
                </a:lnTo>
                <a:lnTo>
                  <a:pt x="1609" y="506"/>
                </a:lnTo>
                <a:lnTo>
                  <a:pt x="1610" y="506"/>
                </a:lnTo>
                <a:lnTo>
                  <a:pt x="1610" y="507"/>
                </a:lnTo>
                <a:lnTo>
                  <a:pt x="1612" y="506"/>
                </a:lnTo>
                <a:lnTo>
                  <a:pt x="1613" y="506"/>
                </a:lnTo>
                <a:lnTo>
                  <a:pt x="1615" y="503"/>
                </a:lnTo>
                <a:lnTo>
                  <a:pt x="1618" y="505"/>
                </a:lnTo>
                <a:lnTo>
                  <a:pt x="1620" y="505"/>
                </a:lnTo>
                <a:lnTo>
                  <a:pt x="1622" y="503"/>
                </a:lnTo>
                <a:lnTo>
                  <a:pt x="1622" y="502"/>
                </a:lnTo>
                <a:lnTo>
                  <a:pt x="1623" y="502"/>
                </a:lnTo>
                <a:lnTo>
                  <a:pt x="1628" y="497"/>
                </a:lnTo>
                <a:lnTo>
                  <a:pt x="1634" y="497"/>
                </a:lnTo>
                <a:lnTo>
                  <a:pt x="1634" y="502"/>
                </a:lnTo>
                <a:lnTo>
                  <a:pt x="1644" y="502"/>
                </a:lnTo>
                <a:lnTo>
                  <a:pt x="1651" y="502"/>
                </a:lnTo>
                <a:lnTo>
                  <a:pt x="1653" y="503"/>
                </a:lnTo>
                <a:lnTo>
                  <a:pt x="1654" y="500"/>
                </a:lnTo>
                <a:lnTo>
                  <a:pt x="1659" y="500"/>
                </a:lnTo>
                <a:lnTo>
                  <a:pt x="1661" y="500"/>
                </a:lnTo>
                <a:lnTo>
                  <a:pt x="1664" y="505"/>
                </a:lnTo>
                <a:lnTo>
                  <a:pt x="1664" y="506"/>
                </a:lnTo>
                <a:lnTo>
                  <a:pt x="1666" y="506"/>
                </a:lnTo>
                <a:lnTo>
                  <a:pt x="1664" y="507"/>
                </a:lnTo>
                <a:lnTo>
                  <a:pt x="1664" y="512"/>
                </a:lnTo>
                <a:lnTo>
                  <a:pt x="1667" y="512"/>
                </a:lnTo>
                <a:lnTo>
                  <a:pt x="1670" y="516"/>
                </a:lnTo>
                <a:lnTo>
                  <a:pt x="1676" y="518"/>
                </a:lnTo>
                <a:lnTo>
                  <a:pt x="1679" y="518"/>
                </a:lnTo>
                <a:lnTo>
                  <a:pt x="1676" y="529"/>
                </a:lnTo>
                <a:lnTo>
                  <a:pt x="1676" y="532"/>
                </a:lnTo>
                <a:lnTo>
                  <a:pt x="1676" y="535"/>
                </a:lnTo>
                <a:lnTo>
                  <a:pt x="1678" y="538"/>
                </a:lnTo>
                <a:lnTo>
                  <a:pt x="1678" y="540"/>
                </a:lnTo>
                <a:lnTo>
                  <a:pt x="1678" y="545"/>
                </a:lnTo>
                <a:lnTo>
                  <a:pt x="1679" y="545"/>
                </a:lnTo>
                <a:lnTo>
                  <a:pt x="1680" y="545"/>
                </a:lnTo>
                <a:lnTo>
                  <a:pt x="1683" y="547"/>
                </a:lnTo>
                <a:lnTo>
                  <a:pt x="1685" y="553"/>
                </a:lnTo>
                <a:lnTo>
                  <a:pt x="1686" y="554"/>
                </a:lnTo>
                <a:lnTo>
                  <a:pt x="1688" y="554"/>
                </a:lnTo>
                <a:lnTo>
                  <a:pt x="1689" y="553"/>
                </a:lnTo>
                <a:lnTo>
                  <a:pt x="1689" y="551"/>
                </a:lnTo>
                <a:lnTo>
                  <a:pt x="1691" y="551"/>
                </a:lnTo>
                <a:lnTo>
                  <a:pt x="1692" y="551"/>
                </a:lnTo>
                <a:lnTo>
                  <a:pt x="1694" y="551"/>
                </a:lnTo>
                <a:lnTo>
                  <a:pt x="1695" y="553"/>
                </a:lnTo>
                <a:lnTo>
                  <a:pt x="1695" y="554"/>
                </a:lnTo>
                <a:lnTo>
                  <a:pt x="1697" y="554"/>
                </a:lnTo>
                <a:lnTo>
                  <a:pt x="1697" y="556"/>
                </a:lnTo>
                <a:lnTo>
                  <a:pt x="1694" y="556"/>
                </a:lnTo>
                <a:lnTo>
                  <a:pt x="1694" y="557"/>
                </a:lnTo>
                <a:lnTo>
                  <a:pt x="1692" y="559"/>
                </a:lnTo>
                <a:lnTo>
                  <a:pt x="1694" y="560"/>
                </a:lnTo>
                <a:lnTo>
                  <a:pt x="1695" y="560"/>
                </a:lnTo>
                <a:lnTo>
                  <a:pt x="1697" y="562"/>
                </a:lnTo>
                <a:lnTo>
                  <a:pt x="1698" y="562"/>
                </a:lnTo>
                <a:lnTo>
                  <a:pt x="1699" y="560"/>
                </a:lnTo>
                <a:lnTo>
                  <a:pt x="1702" y="559"/>
                </a:lnTo>
                <a:lnTo>
                  <a:pt x="1705" y="559"/>
                </a:lnTo>
                <a:lnTo>
                  <a:pt x="1707" y="559"/>
                </a:lnTo>
                <a:lnTo>
                  <a:pt x="1707" y="557"/>
                </a:lnTo>
                <a:lnTo>
                  <a:pt x="1707" y="559"/>
                </a:lnTo>
                <a:lnTo>
                  <a:pt x="1708" y="559"/>
                </a:lnTo>
                <a:lnTo>
                  <a:pt x="1710" y="559"/>
                </a:lnTo>
                <a:lnTo>
                  <a:pt x="1711" y="559"/>
                </a:lnTo>
                <a:lnTo>
                  <a:pt x="1714" y="559"/>
                </a:lnTo>
                <a:lnTo>
                  <a:pt x="1717" y="563"/>
                </a:lnTo>
                <a:lnTo>
                  <a:pt x="1721" y="567"/>
                </a:lnTo>
                <a:lnTo>
                  <a:pt x="1723" y="573"/>
                </a:lnTo>
                <a:lnTo>
                  <a:pt x="1724" y="573"/>
                </a:lnTo>
                <a:lnTo>
                  <a:pt x="1729" y="572"/>
                </a:lnTo>
                <a:lnTo>
                  <a:pt x="1732" y="572"/>
                </a:lnTo>
                <a:lnTo>
                  <a:pt x="1733" y="572"/>
                </a:lnTo>
                <a:lnTo>
                  <a:pt x="1739" y="570"/>
                </a:lnTo>
                <a:lnTo>
                  <a:pt x="1739" y="573"/>
                </a:lnTo>
                <a:lnTo>
                  <a:pt x="1740" y="573"/>
                </a:lnTo>
                <a:lnTo>
                  <a:pt x="1745" y="575"/>
                </a:lnTo>
                <a:lnTo>
                  <a:pt x="1746" y="575"/>
                </a:lnTo>
                <a:lnTo>
                  <a:pt x="1748" y="578"/>
                </a:lnTo>
                <a:lnTo>
                  <a:pt x="1748" y="579"/>
                </a:lnTo>
                <a:lnTo>
                  <a:pt x="1751" y="576"/>
                </a:lnTo>
                <a:lnTo>
                  <a:pt x="1755" y="576"/>
                </a:lnTo>
                <a:lnTo>
                  <a:pt x="1756" y="575"/>
                </a:lnTo>
                <a:lnTo>
                  <a:pt x="1758" y="573"/>
                </a:lnTo>
                <a:lnTo>
                  <a:pt x="1758" y="576"/>
                </a:lnTo>
                <a:lnTo>
                  <a:pt x="1761" y="578"/>
                </a:lnTo>
                <a:lnTo>
                  <a:pt x="1762" y="578"/>
                </a:lnTo>
                <a:lnTo>
                  <a:pt x="1762" y="576"/>
                </a:lnTo>
                <a:lnTo>
                  <a:pt x="1762" y="575"/>
                </a:lnTo>
                <a:lnTo>
                  <a:pt x="1764" y="575"/>
                </a:lnTo>
                <a:lnTo>
                  <a:pt x="1768" y="576"/>
                </a:lnTo>
                <a:lnTo>
                  <a:pt x="1771" y="576"/>
                </a:lnTo>
                <a:lnTo>
                  <a:pt x="1771" y="578"/>
                </a:lnTo>
                <a:lnTo>
                  <a:pt x="1773" y="579"/>
                </a:lnTo>
                <a:lnTo>
                  <a:pt x="1773" y="581"/>
                </a:lnTo>
                <a:lnTo>
                  <a:pt x="1773" y="582"/>
                </a:lnTo>
                <a:lnTo>
                  <a:pt x="1770" y="586"/>
                </a:lnTo>
                <a:lnTo>
                  <a:pt x="1768" y="586"/>
                </a:lnTo>
                <a:lnTo>
                  <a:pt x="1768" y="589"/>
                </a:lnTo>
                <a:lnTo>
                  <a:pt x="1768" y="591"/>
                </a:lnTo>
                <a:lnTo>
                  <a:pt x="1770" y="591"/>
                </a:lnTo>
                <a:lnTo>
                  <a:pt x="1771" y="589"/>
                </a:lnTo>
                <a:lnTo>
                  <a:pt x="1773" y="589"/>
                </a:lnTo>
                <a:lnTo>
                  <a:pt x="1774" y="591"/>
                </a:lnTo>
                <a:lnTo>
                  <a:pt x="1774" y="594"/>
                </a:lnTo>
                <a:lnTo>
                  <a:pt x="1774" y="595"/>
                </a:lnTo>
                <a:lnTo>
                  <a:pt x="1774" y="600"/>
                </a:lnTo>
                <a:lnTo>
                  <a:pt x="1774" y="601"/>
                </a:lnTo>
                <a:lnTo>
                  <a:pt x="1774" y="602"/>
                </a:lnTo>
                <a:lnTo>
                  <a:pt x="1776" y="602"/>
                </a:lnTo>
                <a:lnTo>
                  <a:pt x="1776" y="604"/>
                </a:lnTo>
                <a:lnTo>
                  <a:pt x="1777" y="604"/>
                </a:lnTo>
                <a:lnTo>
                  <a:pt x="1777" y="605"/>
                </a:lnTo>
                <a:lnTo>
                  <a:pt x="1776" y="608"/>
                </a:lnTo>
                <a:lnTo>
                  <a:pt x="1776" y="610"/>
                </a:lnTo>
                <a:lnTo>
                  <a:pt x="1776" y="611"/>
                </a:lnTo>
                <a:lnTo>
                  <a:pt x="1774" y="613"/>
                </a:lnTo>
                <a:lnTo>
                  <a:pt x="1774" y="614"/>
                </a:lnTo>
                <a:lnTo>
                  <a:pt x="1773" y="616"/>
                </a:lnTo>
                <a:lnTo>
                  <a:pt x="1773" y="617"/>
                </a:lnTo>
                <a:lnTo>
                  <a:pt x="1774" y="617"/>
                </a:lnTo>
                <a:lnTo>
                  <a:pt x="1776" y="617"/>
                </a:lnTo>
                <a:lnTo>
                  <a:pt x="1777" y="617"/>
                </a:lnTo>
                <a:lnTo>
                  <a:pt x="1778" y="617"/>
                </a:lnTo>
                <a:lnTo>
                  <a:pt x="1778" y="616"/>
                </a:lnTo>
                <a:lnTo>
                  <a:pt x="1780" y="614"/>
                </a:lnTo>
                <a:lnTo>
                  <a:pt x="1781" y="614"/>
                </a:lnTo>
                <a:lnTo>
                  <a:pt x="1781" y="616"/>
                </a:lnTo>
                <a:lnTo>
                  <a:pt x="1780" y="617"/>
                </a:lnTo>
                <a:lnTo>
                  <a:pt x="1780" y="619"/>
                </a:lnTo>
                <a:lnTo>
                  <a:pt x="1781" y="619"/>
                </a:lnTo>
                <a:lnTo>
                  <a:pt x="1781" y="620"/>
                </a:lnTo>
                <a:lnTo>
                  <a:pt x="1783" y="620"/>
                </a:lnTo>
                <a:lnTo>
                  <a:pt x="1784" y="620"/>
                </a:lnTo>
                <a:lnTo>
                  <a:pt x="1784" y="621"/>
                </a:lnTo>
                <a:lnTo>
                  <a:pt x="1786" y="620"/>
                </a:lnTo>
                <a:lnTo>
                  <a:pt x="1787" y="620"/>
                </a:lnTo>
                <a:lnTo>
                  <a:pt x="1789" y="619"/>
                </a:lnTo>
                <a:lnTo>
                  <a:pt x="1790" y="619"/>
                </a:lnTo>
                <a:lnTo>
                  <a:pt x="1792" y="619"/>
                </a:lnTo>
                <a:lnTo>
                  <a:pt x="1792" y="620"/>
                </a:lnTo>
                <a:lnTo>
                  <a:pt x="1793" y="621"/>
                </a:lnTo>
                <a:lnTo>
                  <a:pt x="1793" y="623"/>
                </a:lnTo>
                <a:lnTo>
                  <a:pt x="1795" y="626"/>
                </a:lnTo>
                <a:lnTo>
                  <a:pt x="1797" y="624"/>
                </a:lnTo>
                <a:lnTo>
                  <a:pt x="1803" y="623"/>
                </a:lnTo>
                <a:lnTo>
                  <a:pt x="1812" y="623"/>
                </a:lnTo>
                <a:lnTo>
                  <a:pt x="1815" y="621"/>
                </a:lnTo>
                <a:lnTo>
                  <a:pt x="1821" y="620"/>
                </a:lnTo>
                <a:lnTo>
                  <a:pt x="1822" y="623"/>
                </a:lnTo>
                <a:lnTo>
                  <a:pt x="1818" y="627"/>
                </a:lnTo>
                <a:lnTo>
                  <a:pt x="1816" y="640"/>
                </a:lnTo>
                <a:lnTo>
                  <a:pt x="1816" y="645"/>
                </a:lnTo>
                <a:lnTo>
                  <a:pt x="1815" y="649"/>
                </a:lnTo>
                <a:lnTo>
                  <a:pt x="1818" y="652"/>
                </a:lnTo>
                <a:lnTo>
                  <a:pt x="1819" y="651"/>
                </a:lnTo>
                <a:lnTo>
                  <a:pt x="1827" y="646"/>
                </a:lnTo>
                <a:lnTo>
                  <a:pt x="1844" y="639"/>
                </a:lnTo>
                <a:lnTo>
                  <a:pt x="1852" y="640"/>
                </a:lnTo>
                <a:lnTo>
                  <a:pt x="1856" y="639"/>
                </a:lnTo>
                <a:lnTo>
                  <a:pt x="1857" y="640"/>
                </a:lnTo>
                <a:lnTo>
                  <a:pt x="1857" y="642"/>
                </a:lnTo>
                <a:lnTo>
                  <a:pt x="1857" y="643"/>
                </a:lnTo>
                <a:lnTo>
                  <a:pt x="1859" y="645"/>
                </a:lnTo>
                <a:lnTo>
                  <a:pt x="1859" y="646"/>
                </a:lnTo>
                <a:lnTo>
                  <a:pt x="1860" y="648"/>
                </a:lnTo>
                <a:lnTo>
                  <a:pt x="1859" y="648"/>
                </a:lnTo>
                <a:lnTo>
                  <a:pt x="1860" y="649"/>
                </a:lnTo>
                <a:lnTo>
                  <a:pt x="1862" y="649"/>
                </a:lnTo>
                <a:lnTo>
                  <a:pt x="1863" y="649"/>
                </a:lnTo>
                <a:lnTo>
                  <a:pt x="1863" y="648"/>
                </a:lnTo>
                <a:lnTo>
                  <a:pt x="1865" y="648"/>
                </a:lnTo>
                <a:lnTo>
                  <a:pt x="1868" y="646"/>
                </a:lnTo>
                <a:lnTo>
                  <a:pt x="1875" y="645"/>
                </a:lnTo>
                <a:lnTo>
                  <a:pt x="1879" y="640"/>
                </a:lnTo>
                <a:lnTo>
                  <a:pt x="1881" y="639"/>
                </a:lnTo>
                <a:lnTo>
                  <a:pt x="1884" y="640"/>
                </a:lnTo>
                <a:lnTo>
                  <a:pt x="1887" y="639"/>
                </a:lnTo>
                <a:lnTo>
                  <a:pt x="1888" y="638"/>
                </a:lnTo>
                <a:lnTo>
                  <a:pt x="1891" y="638"/>
                </a:lnTo>
                <a:lnTo>
                  <a:pt x="1892" y="639"/>
                </a:lnTo>
                <a:lnTo>
                  <a:pt x="1894" y="639"/>
                </a:lnTo>
                <a:lnTo>
                  <a:pt x="1895" y="639"/>
                </a:lnTo>
                <a:lnTo>
                  <a:pt x="1895" y="638"/>
                </a:lnTo>
                <a:lnTo>
                  <a:pt x="1897" y="638"/>
                </a:lnTo>
                <a:lnTo>
                  <a:pt x="1900" y="638"/>
                </a:lnTo>
                <a:lnTo>
                  <a:pt x="1901" y="638"/>
                </a:lnTo>
                <a:lnTo>
                  <a:pt x="1904" y="638"/>
                </a:lnTo>
                <a:lnTo>
                  <a:pt x="1907" y="638"/>
                </a:lnTo>
                <a:lnTo>
                  <a:pt x="1912" y="635"/>
                </a:lnTo>
                <a:lnTo>
                  <a:pt x="1914" y="635"/>
                </a:lnTo>
                <a:lnTo>
                  <a:pt x="1920" y="632"/>
                </a:lnTo>
                <a:lnTo>
                  <a:pt x="1923" y="629"/>
                </a:lnTo>
                <a:lnTo>
                  <a:pt x="1925" y="626"/>
                </a:lnTo>
                <a:lnTo>
                  <a:pt x="1928" y="624"/>
                </a:lnTo>
                <a:lnTo>
                  <a:pt x="1932" y="623"/>
                </a:lnTo>
                <a:lnTo>
                  <a:pt x="1932" y="621"/>
                </a:lnTo>
                <a:lnTo>
                  <a:pt x="1936" y="616"/>
                </a:lnTo>
                <a:lnTo>
                  <a:pt x="1939" y="613"/>
                </a:lnTo>
                <a:lnTo>
                  <a:pt x="1941" y="614"/>
                </a:lnTo>
                <a:lnTo>
                  <a:pt x="1942" y="614"/>
                </a:lnTo>
                <a:lnTo>
                  <a:pt x="1942" y="613"/>
                </a:lnTo>
                <a:lnTo>
                  <a:pt x="1944" y="613"/>
                </a:lnTo>
                <a:lnTo>
                  <a:pt x="1948" y="607"/>
                </a:lnTo>
                <a:lnTo>
                  <a:pt x="1950" y="605"/>
                </a:lnTo>
                <a:lnTo>
                  <a:pt x="1955" y="602"/>
                </a:lnTo>
                <a:lnTo>
                  <a:pt x="1957" y="601"/>
                </a:lnTo>
                <a:lnTo>
                  <a:pt x="1955" y="600"/>
                </a:lnTo>
                <a:lnTo>
                  <a:pt x="1955" y="598"/>
                </a:lnTo>
                <a:lnTo>
                  <a:pt x="1957" y="598"/>
                </a:lnTo>
                <a:lnTo>
                  <a:pt x="1957" y="597"/>
                </a:lnTo>
                <a:lnTo>
                  <a:pt x="1960" y="597"/>
                </a:lnTo>
                <a:lnTo>
                  <a:pt x="1961" y="595"/>
                </a:lnTo>
                <a:lnTo>
                  <a:pt x="1963" y="595"/>
                </a:lnTo>
                <a:lnTo>
                  <a:pt x="1963" y="594"/>
                </a:lnTo>
                <a:lnTo>
                  <a:pt x="1964" y="592"/>
                </a:lnTo>
                <a:lnTo>
                  <a:pt x="1966" y="592"/>
                </a:lnTo>
                <a:lnTo>
                  <a:pt x="1969" y="591"/>
                </a:lnTo>
                <a:lnTo>
                  <a:pt x="1970" y="589"/>
                </a:lnTo>
                <a:lnTo>
                  <a:pt x="1971" y="588"/>
                </a:lnTo>
                <a:lnTo>
                  <a:pt x="1973" y="586"/>
                </a:lnTo>
                <a:lnTo>
                  <a:pt x="1974" y="586"/>
                </a:lnTo>
                <a:lnTo>
                  <a:pt x="1976" y="586"/>
                </a:lnTo>
                <a:lnTo>
                  <a:pt x="1977" y="586"/>
                </a:lnTo>
                <a:lnTo>
                  <a:pt x="1979" y="585"/>
                </a:lnTo>
                <a:lnTo>
                  <a:pt x="1980" y="583"/>
                </a:lnTo>
                <a:lnTo>
                  <a:pt x="1982" y="582"/>
                </a:lnTo>
                <a:lnTo>
                  <a:pt x="1983" y="582"/>
                </a:lnTo>
                <a:lnTo>
                  <a:pt x="1985" y="582"/>
                </a:lnTo>
                <a:lnTo>
                  <a:pt x="1986" y="582"/>
                </a:lnTo>
                <a:lnTo>
                  <a:pt x="1988" y="582"/>
                </a:lnTo>
                <a:lnTo>
                  <a:pt x="1989" y="582"/>
                </a:lnTo>
                <a:lnTo>
                  <a:pt x="1990" y="582"/>
                </a:lnTo>
                <a:lnTo>
                  <a:pt x="1992" y="582"/>
                </a:lnTo>
                <a:lnTo>
                  <a:pt x="1992" y="581"/>
                </a:lnTo>
                <a:lnTo>
                  <a:pt x="1993" y="579"/>
                </a:lnTo>
                <a:lnTo>
                  <a:pt x="1995" y="579"/>
                </a:lnTo>
                <a:lnTo>
                  <a:pt x="1996" y="578"/>
                </a:lnTo>
                <a:lnTo>
                  <a:pt x="1999" y="576"/>
                </a:lnTo>
                <a:lnTo>
                  <a:pt x="1999" y="575"/>
                </a:lnTo>
                <a:lnTo>
                  <a:pt x="2008" y="567"/>
                </a:lnTo>
                <a:lnTo>
                  <a:pt x="2018" y="564"/>
                </a:lnTo>
                <a:lnTo>
                  <a:pt x="2024" y="562"/>
                </a:lnTo>
                <a:lnTo>
                  <a:pt x="2026" y="562"/>
                </a:lnTo>
                <a:lnTo>
                  <a:pt x="2027" y="562"/>
                </a:lnTo>
                <a:lnTo>
                  <a:pt x="2030" y="559"/>
                </a:lnTo>
                <a:lnTo>
                  <a:pt x="2033" y="557"/>
                </a:lnTo>
                <a:lnTo>
                  <a:pt x="2037" y="554"/>
                </a:lnTo>
                <a:lnTo>
                  <a:pt x="2039" y="557"/>
                </a:lnTo>
                <a:lnTo>
                  <a:pt x="2040" y="559"/>
                </a:lnTo>
                <a:lnTo>
                  <a:pt x="2043" y="559"/>
                </a:lnTo>
                <a:lnTo>
                  <a:pt x="2049" y="556"/>
                </a:lnTo>
                <a:lnTo>
                  <a:pt x="2050" y="556"/>
                </a:lnTo>
                <a:lnTo>
                  <a:pt x="2050" y="557"/>
                </a:lnTo>
                <a:lnTo>
                  <a:pt x="2052" y="557"/>
                </a:lnTo>
                <a:lnTo>
                  <a:pt x="2052" y="560"/>
                </a:lnTo>
                <a:lnTo>
                  <a:pt x="2052" y="562"/>
                </a:lnTo>
                <a:lnTo>
                  <a:pt x="2052" y="563"/>
                </a:lnTo>
                <a:lnTo>
                  <a:pt x="2052" y="564"/>
                </a:lnTo>
                <a:lnTo>
                  <a:pt x="2052" y="567"/>
                </a:lnTo>
                <a:lnTo>
                  <a:pt x="2053" y="575"/>
                </a:lnTo>
                <a:lnTo>
                  <a:pt x="2053" y="576"/>
                </a:lnTo>
                <a:lnTo>
                  <a:pt x="2053" y="582"/>
                </a:lnTo>
                <a:lnTo>
                  <a:pt x="2053" y="586"/>
                </a:lnTo>
                <a:lnTo>
                  <a:pt x="2053" y="588"/>
                </a:lnTo>
                <a:lnTo>
                  <a:pt x="2053" y="589"/>
                </a:lnTo>
                <a:lnTo>
                  <a:pt x="2055" y="589"/>
                </a:lnTo>
                <a:lnTo>
                  <a:pt x="2055" y="588"/>
                </a:lnTo>
                <a:lnTo>
                  <a:pt x="2056" y="588"/>
                </a:lnTo>
                <a:lnTo>
                  <a:pt x="2056" y="586"/>
                </a:lnTo>
                <a:lnTo>
                  <a:pt x="2056" y="585"/>
                </a:lnTo>
                <a:lnTo>
                  <a:pt x="2058" y="585"/>
                </a:lnTo>
                <a:lnTo>
                  <a:pt x="2059" y="585"/>
                </a:lnTo>
                <a:lnTo>
                  <a:pt x="2059" y="586"/>
                </a:lnTo>
                <a:lnTo>
                  <a:pt x="2061" y="586"/>
                </a:lnTo>
                <a:lnTo>
                  <a:pt x="2062" y="586"/>
                </a:lnTo>
                <a:lnTo>
                  <a:pt x="2062" y="588"/>
                </a:lnTo>
                <a:lnTo>
                  <a:pt x="2064" y="588"/>
                </a:lnTo>
                <a:lnTo>
                  <a:pt x="2064" y="589"/>
                </a:lnTo>
                <a:lnTo>
                  <a:pt x="2064" y="591"/>
                </a:lnTo>
                <a:lnTo>
                  <a:pt x="2064" y="592"/>
                </a:lnTo>
                <a:lnTo>
                  <a:pt x="2064" y="594"/>
                </a:lnTo>
                <a:lnTo>
                  <a:pt x="2065" y="595"/>
                </a:lnTo>
                <a:lnTo>
                  <a:pt x="2067" y="595"/>
                </a:lnTo>
                <a:lnTo>
                  <a:pt x="2068" y="595"/>
                </a:lnTo>
                <a:lnTo>
                  <a:pt x="2069" y="594"/>
                </a:lnTo>
                <a:lnTo>
                  <a:pt x="2071" y="594"/>
                </a:lnTo>
                <a:lnTo>
                  <a:pt x="2071" y="595"/>
                </a:lnTo>
                <a:lnTo>
                  <a:pt x="2072" y="597"/>
                </a:lnTo>
                <a:lnTo>
                  <a:pt x="2071" y="601"/>
                </a:lnTo>
                <a:lnTo>
                  <a:pt x="2071" y="602"/>
                </a:lnTo>
                <a:lnTo>
                  <a:pt x="2068" y="604"/>
                </a:lnTo>
                <a:lnTo>
                  <a:pt x="2067" y="604"/>
                </a:lnTo>
                <a:lnTo>
                  <a:pt x="2067" y="605"/>
                </a:lnTo>
                <a:lnTo>
                  <a:pt x="2065" y="605"/>
                </a:lnTo>
                <a:lnTo>
                  <a:pt x="2065" y="607"/>
                </a:lnTo>
                <a:lnTo>
                  <a:pt x="2067" y="607"/>
                </a:lnTo>
                <a:lnTo>
                  <a:pt x="2068" y="607"/>
                </a:lnTo>
                <a:lnTo>
                  <a:pt x="2069" y="608"/>
                </a:lnTo>
                <a:lnTo>
                  <a:pt x="2068" y="610"/>
                </a:lnTo>
                <a:lnTo>
                  <a:pt x="2068" y="611"/>
                </a:lnTo>
                <a:lnTo>
                  <a:pt x="2069" y="611"/>
                </a:lnTo>
                <a:lnTo>
                  <a:pt x="2069" y="613"/>
                </a:lnTo>
                <a:lnTo>
                  <a:pt x="2071" y="613"/>
                </a:lnTo>
                <a:lnTo>
                  <a:pt x="2072" y="614"/>
                </a:lnTo>
                <a:lnTo>
                  <a:pt x="2072" y="616"/>
                </a:lnTo>
                <a:lnTo>
                  <a:pt x="2074" y="616"/>
                </a:lnTo>
                <a:lnTo>
                  <a:pt x="2075" y="617"/>
                </a:lnTo>
                <a:lnTo>
                  <a:pt x="2075" y="619"/>
                </a:lnTo>
                <a:lnTo>
                  <a:pt x="2075" y="620"/>
                </a:lnTo>
                <a:lnTo>
                  <a:pt x="2075" y="621"/>
                </a:lnTo>
                <a:lnTo>
                  <a:pt x="2077" y="624"/>
                </a:lnTo>
                <a:lnTo>
                  <a:pt x="2077" y="626"/>
                </a:lnTo>
                <a:lnTo>
                  <a:pt x="2080" y="629"/>
                </a:lnTo>
                <a:lnTo>
                  <a:pt x="2083" y="627"/>
                </a:lnTo>
                <a:lnTo>
                  <a:pt x="2096" y="626"/>
                </a:lnTo>
                <a:lnTo>
                  <a:pt x="2100" y="624"/>
                </a:lnTo>
                <a:lnTo>
                  <a:pt x="2113" y="623"/>
                </a:lnTo>
                <a:lnTo>
                  <a:pt x="2115" y="623"/>
                </a:lnTo>
                <a:lnTo>
                  <a:pt x="2119" y="619"/>
                </a:lnTo>
                <a:lnTo>
                  <a:pt x="2122" y="619"/>
                </a:lnTo>
                <a:lnTo>
                  <a:pt x="2124" y="619"/>
                </a:lnTo>
                <a:lnTo>
                  <a:pt x="2126" y="617"/>
                </a:lnTo>
                <a:lnTo>
                  <a:pt x="2131" y="616"/>
                </a:lnTo>
                <a:lnTo>
                  <a:pt x="2132" y="614"/>
                </a:lnTo>
                <a:lnTo>
                  <a:pt x="2134" y="613"/>
                </a:lnTo>
                <a:lnTo>
                  <a:pt x="2135" y="613"/>
                </a:lnTo>
                <a:lnTo>
                  <a:pt x="2135" y="614"/>
                </a:lnTo>
                <a:lnTo>
                  <a:pt x="2137" y="614"/>
                </a:lnTo>
                <a:lnTo>
                  <a:pt x="2138" y="614"/>
                </a:lnTo>
                <a:lnTo>
                  <a:pt x="2140" y="614"/>
                </a:lnTo>
                <a:lnTo>
                  <a:pt x="2141" y="614"/>
                </a:lnTo>
                <a:lnTo>
                  <a:pt x="2143" y="617"/>
                </a:lnTo>
                <a:lnTo>
                  <a:pt x="2138" y="621"/>
                </a:lnTo>
                <a:lnTo>
                  <a:pt x="2138" y="624"/>
                </a:lnTo>
                <a:lnTo>
                  <a:pt x="2140" y="624"/>
                </a:lnTo>
                <a:lnTo>
                  <a:pt x="2140" y="626"/>
                </a:lnTo>
                <a:lnTo>
                  <a:pt x="2143" y="626"/>
                </a:lnTo>
                <a:lnTo>
                  <a:pt x="2154" y="624"/>
                </a:lnTo>
                <a:lnTo>
                  <a:pt x="2157" y="626"/>
                </a:lnTo>
                <a:lnTo>
                  <a:pt x="2157" y="624"/>
                </a:lnTo>
                <a:lnTo>
                  <a:pt x="2159" y="624"/>
                </a:lnTo>
                <a:lnTo>
                  <a:pt x="2160" y="624"/>
                </a:lnTo>
                <a:lnTo>
                  <a:pt x="2162" y="624"/>
                </a:lnTo>
                <a:lnTo>
                  <a:pt x="2163" y="624"/>
                </a:lnTo>
                <a:lnTo>
                  <a:pt x="2165" y="624"/>
                </a:lnTo>
                <a:lnTo>
                  <a:pt x="2166" y="624"/>
                </a:lnTo>
                <a:lnTo>
                  <a:pt x="2167" y="623"/>
                </a:lnTo>
                <a:lnTo>
                  <a:pt x="2167" y="621"/>
                </a:lnTo>
                <a:lnTo>
                  <a:pt x="2170" y="621"/>
                </a:lnTo>
                <a:lnTo>
                  <a:pt x="2172" y="621"/>
                </a:lnTo>
                <a:lnTo>
                  <a:pt x="2176" y="623"/>
                </a:lnTo>
                <a:lnTo>
                  <a:pt x="2178" y="623"/>
                </a:lnTo>
                <a:lnTo>
                  <a:pt x="2179" y="624"/>
                </a:lnTo>
                <a:lnTo>
                  <a:pt x="2181" y="626"/>
                </a:lnTo>
                <a:lnTo>
                  <a:pt x="2189" y="621"/>
                </a:lnTo>
                <a:lnTo>
                  <a:pt x="2191" y="621"/>
                </a:lnTo>
                <a:lnTo>
                  <a:pt x="2194" y="623"/>
                </a:lnTo>
                <a:lnTo>
                  <a:pt x="2195" y="624"/>
                </a:lnTo>
                <a:lnTo>
                  <a:pt x="2197" y="626"/>
                </a:lnTo>
                <a:lnTo>
                  <a:pt x="2198" y="627"/>
                </a:lnTo>
                <a:lnTo>
                  <a:pt x="2200" y="629"/>
                </a:lnTo>
                <a:lnTo>
                  <a:pt x="2201" y="629"/>
                </a:lnTo>
                <a:lnTo>
                  <a:pt x="2201" y="627"/>
                </a:lnTo>
                <a:lnTo>
                  <a:pt x="2203" y="627"/>
                </a:lnTo>
                <a:lnTo>
                  <a:pt x="2204" y="627"/>
                </a:lnTo>
                <a:lnTo>
                  <a:pt x="2205" y="627"/>
                </a:lnTo>
                <a:lnTo>
                  <a:pt x="2210" y="627"/>
                </a:lnTo>
                <a:lnTo>
                  <a:pt x="2211" y="627"/>
                </a:lnTo>
                <a:lnTo>
                  <a:pt x="2211" y="626"/>
                </a:lnTo>
                <a:lnTo>
                  <a:pt x="2213" y="626"/>
                </a:lnTo>
                <a:lnTo>
                  <a:pt x="2213" y="624"/>
                </a:lnTo>
                <a:lnTo>
                  <a:pt x="2214" y="624"/>
                </a:lnTo>
                <a:lnTo>
                  <a:pt x="2216" y="623"/>
                </a:lnTo>
                <a:lnTo>
                  <a:pt x="2219" y="623"/>
                </a:lnTo>
                <a:lnTo>
                  <a:pt x="2220" y="621"/>
                </a:lnTo>
                <a:lnTo>
                  <a:pt x="2222" y="621"/>
                </a:lnTo>
                <a:lnTo>
                  <a:pt x="2223" y="623"/>
                </a:lnTo>
                <a:lnTo>
                  <a:pt x="2224" y="623"/>
                </a:lnTo>
                <a:lnTo>
                  <a:pt x="2227" y="624"/>
                </a:lnTo>
                <a:lnTo>
                  <a:pt x="2233" y="623"/>
                </a:lnTo>
                <a:lnTo>
                  <a:pt x="2236" y="623"/>
                </a:lnTo>
                <a:lnTo>
                  <a:pt x="2238" y="623"/>
                </a:lnTo>
                <a:lnTo>
                  <a:pt x="2239" y="623"/>
                </a:lnTo>
                <a:lnTo>
                  <a:pt x="2245" y="621"/>
                </a:lnTo>
                <a:lnTo>
                  <a:pt x="2248" y="620"/>
                </a:lnTo>
                <a:lnTo>
                  <a:pt x="2251" y="621"/>
                </a:lnTo>
                <a:lnTo>
                  <a:pt x="2254" y="621"/>
                </a:lnTo>
                <a:lnTo>
                  <a:pt x="2258" y="620"/>
                </a:lnTo>
                <a:lnTo>
                  <a:pt x="2260" y="620"/>
                </a:lnTo>
                <a:lnTo>
                  <a:pt x="2264" y="619"/>
                </a:lnTo>
                <a:lnTo>
                  <a:pt x="2268" y="620"/>
                </a:lnTo>
                <a:lnTo>
                  <a:pt x="2273" y="620"/>
                </a:lnTo>
                <a:lnTo>
                  <a:pt x="2274" y="619"/>
                </a:lnTo>
                <a:lnTo>
                  <a:pt x="2276" y="619"/>
                </a:lnTo>
                <a:lnTo>
                  <a:pt x="2277" y="619"/>
                </a:lnTo>
                <a:lnTo>
                  <a:pt x="2279" y="619"/>
                </a:lnTo>
                <a:lnTo>
                  <a:pt x="2279" y="620"/>
                </a:lnTo>
                <a:lnTo>
                  <a:pt x="2280" y="620"/>
                </a:lnTo>
                <a:lnTo>
                  <a:pt x="2282" y="621"/>
                </a:lnTo>
                <a:lnTo>
                  <a:pt x="2283" y="623"/>
                </a:lnTo>
                <a:lnTo>
                  <a:pt x="2292" y="623"/>
                </a:lnTo>
                <a:lnTo>
                  <a:pt x="2298" y="624"/>
                </a:lnTo>
                <a:lnTo>
                  <a:pt x="2299" y="626"/>
                </a:lnTo>
                <a:lnTo>
                  <a:pt x="2302" y="626"/>
                </a:lnTo>
                <a:lnTo>
                  <a:pt x="2305" y="629"/>
                </a:lnTo>
                <a:lnTo>
                  <a:pt x="2306" y="629"/>
                </a:lnTo>
                <a:lnTo>
                  <a:pt x="2308" y="629"/>
                </a:lnTo>
                <a:lnTo>
                  <a:pt x="2308" y="630"/>
                </a:lnTo>
                <a:lnTo>
                  <a:pt x="2308" y="629"/>
                </a:lnTo>
                <a:lnTo>
                  <a:pt x="2308" y="630"/>
                </a:lnTo>
                <a:lnTo>
                  <a:pt x="2311" y="630"/>
                </a:lnTo>
                <a:lnTo>
                  <a:pt x="2314" y="632"/>
                </a:lnTo>
                <a:lnTo>
                  <a:pt x="2315" y="638"/>
                </a:lnTo>
                <a:lnTo>
                  <a:pt x="2317" y="640"/>
                </a:lnTo>
                <a:lnTo>
                  <a:pt x="2318" y="639"/>
                </a:lnTo>
                <a:lnTo>
                  <a:pt x="2318" y="640"/>
                </a:lnTo>
                <a:lnTo>
                  <a:pt x="2320" y="642"/>
                </a:lnTo>
                <a:lnTo>
                  <a:pt x="2321" y="645"/>
                </a:lnTo>
                <a:lnTo>
                  <a:pt x="2322" y="649"/>
                </a:lnTo>
                <a:lnTo>
                  <a:pt x="2322" y="652"/>
                </a:lnTo>
                <a:lnTo>
                  <a:pt x="2322" y="654"/>
                </a:lnTo>
                <a:lnTo>
                  <a:pt x="2322" y="655"/>
                </a:lnTo>
                <a:lnTo>
                  <a:pt x="2322" y="657"/>
                </a:lnTo>
                <a:lnTo>
                  <a:pt x="2322" y="658"/>
                </a:lnTo>
                <a:lnTo>
                  <a:pt x="2324" y="660"/>
                </a:lnTo>
                <a:lnTo>
                  <a:pt x="2325" y="661"/>
                </a:lnTo>
                <a:lnTo>
                  <a:pt x="2327" y="661"/>
                </a:lnTo>
                <a:lnTo>
                  <a:pt x="2328" y="661"/>
                </a:lnTo>
                <a:lnTo>
                  <a:pt x="2328" y="662"/>
                </a:lnTo>
                <a:lnTo>
                  <a:pt x="2330" y="664"/>
                </a:lnTo>
                <a:lnTo>
                  <a:pt x="2331" y="665"/>
                </a:lnTo>
                <a:lnTo>
                  <a:pt x="2334" y="667"/>
                </a:lnTo>
                <a:lnTo>
                  <a:pt x="2336" y="667"/>
                </a:lnTo>
                <a:lnTo>
                  <a:pt x="2337" y="667"/>
                </a:lnTo>
                <a:lnTo>
                  <a:pt x="2337" y="665"/>
                </a:lnTo>
                <a:lnTo>
                  <a:pt x="2339" y="665"/>
                </a:lnTo>
                <a:lnTo>
                  <a:pt x="2340" y="665"/>
                </a:lnTo>
                <a:lnTo>
                  <a:pt x="2341" y="665"/>
                </a:lnTo>
                <a:lnTo>
                  <a:pt x="2343" y="668"/>
                </a:lnTo>
                <a:lnTo>
                  <a:pt x="2344" y="670"/>
                </a:lnTo>
                <a:lnTo>
                  <a:pt x="2344" y="671"/>
                </a:lnTo>
                <a:lnTo>
                  <a:pt x="2346" y="673"/>
                </a:lnTo>
                <a:lnTo>
                  <a:pt x="2346" y="674"/>
                </a:lnTo>
                <a:lnTo>
                  <a:pt x="2347" y="674"/>
                </a:lnTo>
                <a:lnTo>
                  <a:pt x="2347" y="676"/>
                </a:lnTo>
                <a:lnTo>
                  <a:pt x="2349" y="676"/>
                </a:lnTo>
                <a:lnTo>
                  <a:pt x="2352" y="677"/>
                </a:lnTo>
                <a:lnTo>
                  <a:pt x="2353" y="679"/>
                </a:lnTo>
                <a:lnTo>
                  <a:pt x="2355" y="679"/>
                </a:lnTo>
                <a:lnTo>
                  <a:pt x="2356" y="679"/>
                </a:lnTo>
                <a:lnTo>
                  <a:pt x="2358" y="679"/>
                </a:lnTo>
                <a:lnTo>
                  <a:pt x="2360" y="679"/>
                </a:lnTo>
                <a:lnTo>
                  <a:pt x="2362" y="679"/>
                </a:lnTo>
                <a:lnTo>
                  <a:pt x="2363" y="679"/>
                </a:lnTo>
                <a:lnTo>
                  <a:pt x="2363" y="677"/>
                </a:lnTo>
                <a:lnTo>
                  <a:pt x="2365" y="677"/>
                </a:lnTo>
                <a:lnTo>
                  <a:pt x="2368" y="677"/>
                </a:lnTo>
                <a:lnTo>
                  <a:pt x="2369" y="676"/>
                </a:lnTo>
                <a:lnTo>
                  <a:pt x="2371" y="676"/>
                </a:lnTo>
                <a:lnTo>
                  <a:pt x="2371" y="674"/>
                </a:lnTo>
                <a:lnTo>
                  <a:pt x="2371" y="673"/>
                </a:lnTo>
                <a:lnTo>
                  <a:pt x="2371" y="671"/>
                </a:lnTo>
                <a:lnTo>
                  <a:pt x="2372" y="671"/>
                </a:lnTo>
                <a:lnTo>
                  <a:pt x="2374" y="673"/>
                </a:lnTo>
                <a:lnTo>
                  <a:pt x="2375" y="673"/>
                </a:lnTo>
                <a:lnTo>
                  <a:pt x="2375" y="671"/>
                </a:lnTo>
                <a:lnTo>
                  <a:pt x="2377" y="670"/>
                </a:lnTo>
                <a:lnTo>
                  <a:pt x="2377" y="668"/>
                </a:lnTo>
                <a:lnTo>
                  <a:pt x="2378" y="668"/>
                </a:lnTo>
                <a:lnTo>
                  <a:pt x="2378" y="667"/>
                </a:lnTo>
                <a:lnTo>
                  <a:pt x="2378" y="665"/>
                </a:lnTo>
                <a:lnTo>
                  <a:pt x="2380" y="665"/>
                </a:lnTo>
                <a:lnTo>
                  <a:pt x="2381" y="665"/>
                </a:lnTo>
                <a:lnTo>
                  <a:pt x="2382" y="664"/>
                </a:lnTo>
                <a:lnTo>
                  <a:pt x="2382" y="665"/>
                </a:lnTo>
                <a:lnTo>
                  <a:pt x="2384" y="665"/>
                </a:lnTo>
                <a:lnTo>
                  <a:pt x="2385" y="665"/>
                </a:lnTo>
                <a:lnTo>
                  <a:pt x="2387" y="664"/>
                </a:lnTo>
                <a:lnTo>
                  <a:pt x="2388" y="664"/>
                </a:lnTo>
                <a:lnTo>
                  <a:pt x="2390" y="664"/>
                </a:lnTo>
                <a:lnTo>
                  <a:pt x="2391" y="664"/>
                </a:lnTo>
                <a:lnTo>
                  <a:pt x="2393" y="662"/>
                </a:lnTo>
                <a:lnTo>
                  <a:pt x="2394" y="662"/>
                </a:lnTo>
                <a:lnTo>
                  <a:pt x="2396" y="662"/>
                </a:lnTo>
                <a:lnTo>
                  <a:pt x="2397" y="661"/>
                </a:lnTo>
                <a:lnTo>
                  <a:pt x="2399" y="661"/>
                </a:lnTo>
                <a:lnTo>
                  <a:pt x="2401" y="661"/>
                </a:lnTo>
                <a:lnTo>
                  <a:pt x="2401" y="662"/>
                </a:lnTo>
                <a:lnTo>
                  <a:pt x="2403" y="662"/>
                </a:lnTo>
                <a:lnTo>
                  <a:pt x="2404" y="662"/>
                </a:lnTo>
                <a:lnTo>
                  <a:pt x="2406" y="662"/>
                </a:lnTo>
                <a:lnTo>
                  <a:pt x="2407" y="662"/>
                </a:lnTo>
                <a:lnTo>
                  <a:pt x="2407" y="664"/>
                </a:lnTo>
                <a:lnTo>
                  <a:pt x="2409" y="664"/>
                </a:lnTo>
                <a:lnTo>
                  <a:pt x="2409" y="662"/>
                </a:lnTo>
                <a:lnTo>
                  <a:pt x="2410" y="662"/>
                </a:lnTo>
                <a:lnTo>
                  <a:pt x="2410" y="664"/>
                </a:lnTo>
                <a:lnTo>
                  <a:pt x="2409" y="665"/>
                </a:lnTo>
                <a:lnTo>
                  <a:pt x="2410" y="665"/>
                </a:lnTo>
                <a:lnTo>
                  <a:pt x="2412" y="665"/>
                </a:lnTo>
                <a:lnTo>
                  <a:pt x="2412" y="667"/>
                </a:lnTo>
                <a:lnTo>
                  <a:pt x="2412" y="668"/>
                </a:lnTo>
                <a:lnTo>
                  <a:pt x="2413" y="668"/>
                </a:lnTo>
                <a:lnTo>
                  <a:pt x="2415" y="668"/>
                </a:lnTo>
                <a:lnTo>
                  <a:pt x="2416" y="668"/>
                </a:lnTo>
                <a:lnTo>
                  <a:pt x="2418" y="668"/>
                </a:lnTo>
                <a:lnTo>
                  <a:pt x="2419" y="668"/>
                </a:lnTo>
                <a:lnTo>
                  <a:pt x="2420" y="668"/>
                </a:lnTo>
                <a:lnTo>
                  <a:pt x="2422" y="668"/>
                </a:lnTo>
                <a:lnTo>
                  <a:pt x="2425" y="667"/>
                </a:lnTo>
                <a:lnTo>
                  <a:pt x="2426" y="668"/>
                </a:lnTo>
                <a:lnTo>
                  <a:pt x="2428" y="668"/>
                </a:lnTo>
                <a:lnTo>
                  <a:pt x="2429" y="668"/>
                </a:lnTo>
                <a:lnTo>
                  <a:pt x="2431" y="668"/>
                </a:lnTo>
                <a:lnTo>
                  <a:pt x="2432" y="670"/>
                </a:lnTo>
                <a:lnTo>
                  <a:pt x="2434" y="670"/>
                </a:lnTo>
                <a:lnTo>
                  <a:pt x="2435" y="670"/>
                </a:lnTo>
                <a:lnTo>
                  <a:pt x="2437" y="670"/>
                </a:lnTo>
                <a:lnTo>
                  <a:pt x="2437" y="668"/>
                </a:lnTo>
                <a:lnTo>
                  <a:pt x="2438" y="668"/>
                </a:lnTo>
                <a:lnTo>
                  <a:pt x="2441" y="667"/>
                </a:lnTo>
                <a:lnTo>
                  <a:pt x="2442" y="667"/>
                </a:lnTo>
                <a:lnTo>
                  <a:pt x="2444" y="667"/>
                </a:lnTo>
                <a:lnTo>
                  <a:pt x="2445" y="665"/>
                </a:lnTo>
                <a:lnTo>
                  <a:pt x="2445" y="664"/>
                </a:lnTo>
                <a:lnTo>
                  <a:pt x="2445" y="665"/>
                </a:lnTo>
                <a:lnTo>
                  <a:pt x="2445" y="667"/>
                </a:lnTo>
                <a:lnTo>
                  <a:pt x="2445" y="668"/>
                </a:lnTo>
                <a:lnTo>
                  <a:pt x="2447" y="668"/>
                </a:lnTo>
                <a:lnTo>
                  <a:pt x="2447" y="670"/>
                </a:lnTo>
                <a:lnTo>
                  <a:pt x="2448" y="670"/>
                </a:lnTo>
                <a:lnTo>
                  <a:pt x="2451" y="671"/>
                </a:lnTo>
                <a:lnTo>
                  <a:pt x="2453" y="671"/>
                </a:lnTo>
                <a:lnTo>
                  <a:pt x="2453" y="673"/>
                </a:lnTo>
                <a:lnTo>
                  <a:pt x="2454" y="673"/>
                </a:lnTo>
                <a:lnTo>
                  <a:pt x="2454" y="674"/>
                </a:lnTo>
                <a:lnTo>
                  <a:pt x="2456" y="674"/>
                </a:lnTo>
                <a:lnTo>
                  <a:pt x="2457" y="674"/>
                </a:lnTo>
                <a:lnTo>
                  <a:pt x="2458" y="673"/>
                </a:lnTo>
                <a:lnTo>
                  <a:pt x="2460" y="673"/>
                </a:lnTo>
                <a:lnTo>
                  <a:pt x="2461" y="673"/>
                </a:lnTo>
                <a:lnTo>
                  <a:pt x="2463" y="673"/>
                </a:lnTo>
                <a:lnTo>
                  <a:pt x="2464" y="673"/>
                </a:lnTo>
                <a:lnTo>
                  <a:pt x="2466" y="673"/>
                </a:lnTo>
                <a:lnTo>
                  <a:pt x="2467" y="673"/>
                </a:lnTo>
                <a:lnTo>
                  <a:pt x="2469" y="673"/>
                </a:lnTo>
                <a:lnTo>
                  <a:pt x="2470" y="673"/>
                </a:lnTo>
                <a:lnTo>
                  <a:pt x="2472" y="673"/>
                </a:lnTo>
                <a:lnTo>
                  <a:pt x="2473" y="673"/>
                </a:lnTo>
                <a:lnTo>
                  <a:pt x="2473" y="671"/>
                </a:lnTo>
                <a:lnTo>
                  <a:pt x="2475" y="673"/>
                </a:lnTo>
                <a:lnTo>
                  <a:pt x="2476" y="673"/>
                </a:lnTo>
                <a:lnTo>
                  <a:pt x="2475" y="673"/>
                </a:lnTo>
                <a:lnTo>
                  <a:pt x="2473" y="674"/>
                </a:lnTo>
                <a:lnTo>
                  <a:pt x="2472" y="674"/>
                </a:lnTo>
                <a:lnTo>
                  <a:pt x="2470" y="674"/>
                </a:lnTo>
                <a:lnTo>
                  <a:pt x="2469" y="674"/>
                </a:lnTo>
                <a:lnTo>
                  <a:pt x="2469" y="676"/>
                </a:lnTo>
                <a:lnTo>
                  <a:pt x="2467" y="676"/>
                </a:lnTo>
                <a:lnTo>
                  <a:pt x="2466" y="676"/>
                </a:lnTo>
                <a:lnTo>
                  <a:pt x="2464" y="676"/>
                </a:lnTo>
                <a:lnTo>
                  <a:pt x="2463" y="676"/>
                </a:lnTo>
                <a:lnTo>
                  <a:pt x="2461" y="676"/>
                </a:lnTo>
                <a:lnTo>
                  <a:pt x="2460" y="676"/>
                </a:lnTo>
                <a:lnTo>
                  <a:pt x="2460" y="677"/>
                </a:lnTo>
                <a:lnTo>
                  <a:pt x="2458" y="677"/>
                </a:lnTo>
                <a:lnTo>
                  <a:pt x="2457" y="677"/>
                </a:lnTo>
                <a:lnTo>
                  <a:pt x="2457" y="680"/>
                </a:lnTo>
                <a:lnTo>
                  <a:pt x="2456" y="680"/>
                </a:lnTo>
                <a:lnTo>
                  <a:pt x="2454" y="681"/>
                </a:lnTo>
                <a:lnTo>
                  <a:pt x="2453" y="681"/>
                </a:lnTo>
                <a:lnTo>
                  <a:pt x="2451" y="681"/>
                </a:lnTo>
                <a:lnTo>
                  <a:pt x="2450" y="681"/>
                </a:lnTo>
                <a:lnTo>
                  <a:pt x="2448" y="683"/>
                </a:lnTo>
                <a:lnTo>
                  <a:pt x="2448" y="681"/>
                </a:lnTo>
                <a:lnTo>
                  <a:pt x="2447" y="681"/>
                </a:lnTo>
                <a:lnTo>
                  <a:pt x="2445" y="681"/>
                </a:lnTo>
                <a:lnTo>
                  <a:pt x="2445" y="680"/>
                </a:lnTo>
                <a:lnTo>
                  <a:pt x="2445" y="679"/>
                </a:lnTo>
                <a:lnTo>
                  <a:pt x="2447" y="679"/>
                </a:lnTo>
                <a:lnTo>
                  <a:pt x="2447" y="677"/>
                </a:lnTo>
                <a:lnTo>
                  <a:pt x="2447" y="676"/>
                </a:lnTo>
                <a:lnTo>
                  <a:pt x="2445" y="676"/>
                </a:lnTo>
                <a:lnTo>
                  <a:pt x="2444" y="674"/>
                </a:lnTo>
                <a:lnTo>
                  <a:pt x="2442" y="674"/>
                </a:lnTo>
                <a:lnTo>
                  <a:pt x="2442" y="676"/>
                </a:lnTo>
                <a:lnTo>
                  <a:pt x="2441" y="676"/>
                </a:lnTo>
                <a:lnTo>
                  <a:pt x="2441" y="677"/>
                </a:lnTo>
                <a:lnTo>
                  <a:pt x="2439" y="677"/>
                </a:lnTo>
                <a:lnTo>
                  <a:pt x="2438" y="677"/>
                </a:lnTo>
                <a:lnTo>
                  <a:pt x="2438" y="679"/>
                </a:lnTo>
                <a:lnTo>
                  <a:pt x="2437" y="679"/>
                </a:lnTo>
                <a:lnTo>
                  <a:pt x="2437" y="680"/>
                </a:lnTo>
                <a:lnTo>
                  <a:pt x="2435" y="680"/>
                </a:lnTo>
                <a:lnTo>
                  <a:pt x="2435" y="681"/>
                </a:lnTo>
                <a:lnTo>
                  <a:pt x="2434" y="681"/>
                </a:lnTo>
                <a:lnTo>
                  <a:pt x="2434" y="683"/>
                </a:lnTo>
                <a:lnTo>
                  <a:pt x="2434" y="684"/>
                </a:lnTo>
                <a:lnTo>
                  <a:pt x="2434" y="686"/>
                </a:lnTo>
                <a:lnTo>
                  <a:pt x="2434" y="687"/>
                </a:lnTo>
                <a:lnTo>
                  <a:pt x="2435" y="687"/>
                </a:lnTo>
                <a:lnTo>
                  <a:pt x="2435" y="689"/>
                </a:lnTo>
                <a:lnTo>
                  <a:pt x="2435" y="690"/>
                </a:lnTo>
                <a:lnTo>
                  <a:pt x="2437" y="692"/>
                </a:lnTo>
                <a:lnTo>
                  <a:pt x="2437" y="693"/>
                </a:lnTo>
                <a:lnTo>
                  <a:pt x="2437" y="695"/>
                </a:lnTo>
                <a:lnTo>
                  <a:pt x="2435" y="695"/>
                </a:lnTo>
                <a:lnTo>
                  <a:pt x="2435" y="693"/>
                </a:lnTo>
                <a:lnTo>
                  <a:pt x="2434" y="692"/>
                </a:lnTo>
                <a:lnTo>
                  <a:pt x="2432" y="692"/>
                </a:lnTo>
                <a:lnTo>
                  <a:pt x="2432" y="690"/>
                </a:lnTo>
                <a:lnTo>
                  <a:pt x="2432" y="689"/>
                </a:lnTo>
                <a:lnTo>
                  <a:pt x="2431" y="689"/>
                </a:lnTo>
                <a:lnTo>
                  <a:pt x="2429" y="689"/>
                </a:lnTo>
                <a:lnTo>
                  <a:pt x="2428" y="689"/>
                </a:lnTo>
                <a:lnTo>
                  <a:pt x="2426" y="689"/>
                </a:lnTo>
                <a:lnTo>
                  <a:pt x="2425" y="689"/>
                </a:lnTo>
                <a:lnTo>
                  <a:pt x="2423" y="689"/>
                </a:lnTo>
                <a:lnTo>
                  <a:pt x="2423" y="690"/>
                </a:lnTo>
                <a:lnTo>
                  <a:pt x="2422" y="690"/>
                </a:lnTo>
                <a:lnTo>
                  <a:pt x="2422" y="692"/>
                </a:lnTo>
                <a:lnTo>
                  <a:pt x="2420" y="692"/>
                </a:lnTo>
                <a:lnTo>
                  <a:pt x="2420" y="693"/>
                </a:lnTo>
                <a:lnTo>
                  <a:pt x="2420" y="695"/>
                </a:lnTo>
                <a:lnTo>
                  <a:pt x="2420" y="696"/>
                </a:lnTo>
                <a:lnTo>
                  <a:pt x="2422" y="696"/>
                </a:lnTo>
                <a:lnTo>
                  <a:pt x="2422" y="698"/>
                </a:lnTo>
                <a:lnTo>
                  <a:pt x="2422" y="699"/>
                </a:lnTo>
                <a:lnTo>
                  <a:pt x="2420" y="699"/>
                </a:lnTo>
                <a:lnTo>
                  <a:pt x="2420" y="700"/>
                </a:lnTo>
                <a:lnTo>
                  <a:pt x="2419" y="700"/>
                </a:lnTo>
                <a:lnTo>
                  <a:pt x="2418" y="700"/>
                </a:lnTo>
                <a:lnTo>
                  <a:pt x="2416" y="702"/>
                </a:lnTo>
                <a:lnTo>
                  <a:pt x="2415" y="703"/>
                </a:lnTo>
                <a:lnTo>
                  <a:pt x="2413" y="703"/>
                </a:lnTo>
                <a:lnTo>
                  <a:pt x="2413" y="705"/>
                </a:lnTo>
                <a:lnTo>
                  <a:pt x="2412" y="706"/>
                </a:lnTo>
                <a:lnTo>
                  <a:pt x="2410" y="706"/>
                </a:lnTo>
                <a:lnTo>
                  <a:pt x="2409" y="708"/>
                </a:lnTo>
                <a:lnTo>
                  <a:pt x="2407" y="708"/>
                </a:lnTo>
                <a:lnTo>
                  <a:pt x="2407" y="709"/>
                </a:lnTo>
                <a:lnTo>
                  <a:pt x="2406" y="711"/>
                </a:lnTo>
                <a:lnTo>
                  <a:pt x="2404" y="712"/>
                </a:lnTo>
                <a:lnTo>
                  <a:pt x="2404" y="714"/>
                </a:lnTo>
                <a:lnTo>
                  <a:pt x="2403" y="714"/>
                </a:lnTo>
                <a:lnTo>
                  <a:pt x="2401" y="715"/>
                </a:lnTo>
                <a:lnTo>
                  <a:pt x="2400" y="715"/>
                </a:lnTo>
                <a:lnTo>
                  <a:pt x="2399" y="717"/>
                </a:lnTo>
                <a:lnTo>
                  <a:pt x="2399" y="718"/>
                </a:lnTo>
                <a:lnTo>
                  <a:pt x="2397" y="718"/>
                </a:lnTo>
                <a:lnTo>
                  <a:pt x="2396" y="719"/>
                </a:lnTo>
                <a:lnTo>
                  <a:pt x="2394" y="719"/>
                </a:lnTo>
                <a:lnTo>
                  <a:pt x="2393" y="719"/>
                </a:lnTo>
                <a:lnTo>
                  <a:pt x="2391" y="721"/>
                </a:lnTo>
                <a:lnTo>
                  <a:pt x="2390" y="722"/>
                </a:lnTo>
                <a:lnTo>
                  <a:pt x="2388" y="722"/>
                </a:lnTo>
                <a:lnTo>
                  <a:pt x="2387" y="724"/>
                </a:lnTo>
                <a:lnTo>
                  <a:pt x="2387" y="725"/>
                </a:lnTo>
                <a:lnTo>
                  <a:pt x="2385" y="724"/>
                </a:lnTo>
                <a:lnTo>
                  <a:pt x="2385" y="725"/>
                </a:lnTo>
                <a:lnTo>
                  <a:pt x="2384" y="725"/>
                </a:lnTo>
                <a:lnTo>
                  <a:pt x="2382" y="727"/>
                </a:lnTo>
                <a:lnTo>
                  <a:pt x="2381" y="727"/>
                </a:lnTo>
                <a:lnTo>
                  <a:pt x="2380" y="727"/>
                </a:lnTo>
                <a:lnTo>
                  <a:pt x="2380" y="728"/>
                </a:lnTo>
                <a:lnTo>
                  <a:pt x="2378" y="728"/>
                </a:lnTo>
                <a:lnTo>
                  <a:pt x="2377" y="728"/>
                </a:lnTo>
                <a:lnTo>
                  <a:pt x="2375" y="728"/>
                </a:lnTo>
                <a:lnTo>
                  <a:pt x="2375" y="730"/>
                </a:lnTo>
                <a:lnTo>
                  <a:pt x="2374" y="730"/>
                </a:lnTo>
                <a:lnTo>
                  <a:pt x="2372" y="730"/>
                </a:lnTo>
                <a:lnTo>
                  <a:pt x="2372" y="731"/>
                </a:lnTo>
                <a:lnTo>
                  <a:pt x="2371" y="731"/>
                </a:lnTo>
                <a:lnTo>
                  <a:pt x="2369" y="730"/>
                </a:lnTo>
                <a:lnTo>
                  <a:pt x="2369" y="731"/>
                </a:lnTo>
                <a:lnTo>
                  <a:pt x="2368" y="733"/>
                </a:lnTo>
                <a:lnTo>
                  <a:pt x="2366" y="733"/>
                </a:lnTo>
                <a:lnTo>
                  <a:pt x="2365" y="733"/>
                </a:lnTo>
                <a:lnTo>
                  <a:pt x="2363" y="733"/>
                </a:lnTo>
                <a:lnTo>
                  <a:pt x="2362" y="733"/>
                </a:lnTo>
                <a:lnTo>
                  <a:pt x="2360" y="734"/>
                </a:lnTo>
                <a:lnTo>
                  <a:pt x="2359" y="734"/>
                </a:lnTo>
                <a:lnTo>
                  <a:pt x="2359" y="736"/>
                </a:lnTo>
                <a:lnTo>
                  <a:pt x="2358" y="736"/>
                </a:lnTo>
                <a:lnTo>
                  <a:pt x="2358" y="737"/>
                </a:lnTo>
                <a:lnTo>
                  <a:pt x="2356" y="737"/>
                </a:lnTo>
                <a:lnTo>
                  <a:pt x="2355" y="737"/>
                </a:lnTo>
                <a:lnTo>
                  <a:pt x="2355" y="736"/>
                </a:lnTo>
                <a:lnTo>
                  <a:pt x="2353" y="736"/>
                </a:lnTo>
                <a:lnTo>
                  <a:pt x="2352" y="737"/>
                </a:lnTo>
                <a:lnTo>
                  <a:pt x="2350" y="737"/>
                </a:lnTo>
                <a:lnTo>
                  <a:pt x="2349" y="737"/>
                </a:lnTo>
                <a:lnTo>
                  <a:pt x="2349" y="738"/>
                </a:lnTo>
                <a:lnTo>
                  <a:pt x="2347" y="738"/>
                </a:lnTo>
                <a:lnTo>
                  <a:pt x="2346" y="738"/>
                </a:lnTo>
                <a:lnTo>
                  <a:pt x="2344" y="738"/>
                </a:lnTo>
                <a:lnTo>
                  <a:pt x="2343" y="740"/>
                </a:lnTo>
                <a:lnTo>
                  <a:pt x="2343" y="741"/>
                </a:lnTo>
                <a:lnTo>
                  <a:pt x="2343" y="743"/>
                </a:lnTo>
                <a:lnTo>
                  <a:pt x="2344" y="744"/>
                </a:lnTo>
                <a:lnTo>
                  <a:pt x="2343" y="744"/>
                </a:lnTo>
                <a:lnTo>
                  <a:pt x="2341" y="744"/>
                </a:lnTo>
                <a:lnTo>
                  <a:pt x="2341" y="746"/>
                </a:lnTo>
                <a:lnTo>
                  <a:pt x="2340" y="747"/>
                </a:lnTo>
                <a:lnTo>
                  <a:pt x="2339" y="747"/>
                </a:lnTo>
                <a:lnTo>
                  <a:pt x="2339" y="749"/>
                </a:lnTo>
                <a:lnTo>
                  <a:pt x="2336" y="749"/>
                </a:lnTo>
                <a:lnTo>
                  <a:pt x="2334" y="749"/>
                </a:lnTo>
                <a:lnTo>
                  <a:pt x="2333" y="749"/>
                </a:lnTo>
                <a:lnTo>
                  <a:pt x="2331" y="749"/>
                </a:lnTo>
                <a:lnTo>
                  <a:pt x="2331" y="750"/>
                </a:lnTo>
                <a:lnTo>
                  <a:pt x="2330" y="750"/>
                </a:lnTo>
                <a:lnTo>
                  <a:pt x="2331" y="752"/>
                </a:lnTo>
                <a:lnTo>
                  <a:pt x="2330" y="753"/>
                </a:lnTo>
                <a:lnTo>
                  <a:pt x="2328" y="753"/>
                </a:lnTo>
                <a:lnTo>
                  <a:pt x="2328" y="755"/>
                </a:lnTo>
                <a:lnTo>
                  <a:pt x="2327" y="755"/>
                </a:lnTo>
                <a:lnTo>
                  <a:pt x="2325" y="755"/>
                </a:lnTo>
                <a:lnTo>
                  <a:pt x="2324" y="755"/>
                </a:lnTo>
                <a:lnTo>
                  <a:pt x="2322" y="755"/>
                </a:lnTo>
                <a:lnTo>
                  <a:pt x="2322" y="756"/>
                </a:lnTo>
                <a:lnTo>
                  <a:pt x="2321" y="756"/>
                </a:lnTo>
                <a:lnTo>
                  <a:pt x="2320" y="756"/>
                </a:lnTo>
                <a:lnTo>
                  <a:pt x="2318" y="756"/>
                </a:lnTo>
                <a:lnTo>
                  <a:pt x="2318" y="757"/>
                </a:lnTo>
                <a:lnTo>
                  <a:pt x="2317" y="757"/>
                </a:lnTo>
                <a:lnTo>
                  <a:pt x="2315" y="757"/>
                </a:lnTo>
                <a:lnTo>
                  <a:pt x="2315" y="759"/>
                </a:lnTo>
                <a:lnTo>
                  <a:pt x="2314" y="759"/>
                </a:lnTo>
                <a:lnTo>
                  <a:pt x="2312" y="759"/>
                </a:lnTo>
                <a:lnTo>
                  <a:pt x="2311" y="759"/>
                </a:lnTo>
                <a:lnTo>
                  <a:pt x="2309" y="760"/>
                </a:lnTo>
                <a:lnTo>
                  <a:pt x="2308" y="760"/>
                </a:lnTo>
                <a:lnTo>
                  <a:pt x="2306" y="760"/>
                </a:lnTo>
                <a:lnTo>
                  <a:pt x="2305" y="760"/>
                </a:lnTo>
                <a:lnTo>
                  <a:pt x="2303" y="762"/>
                </a:lnTo>
                <a:lnTo>
                  <a:pt x="2302" y="762"/>
                </a:lnTo>
                <a:lnTo>
                  <a:pt x="2301" y="762"/>
                </a:lnTo>
                <a:lnTo>
                  <a:pt x="2299" y="762"/>
                </a:lnTo>
                <a:lnTo>
                  <a:pt x="2298" y="763"/>
                </a:lnTo>
                <a:lnTo>
                  <a:pt x="2296" y="763"/>
                </a:lnTo>
                <a:lnTo>
                  <a:pt x="2296" y="765"/>
                </a:lnTo>
                <a:lnTo>
                  <a:pt x="2295" y="766"/>
                </a:lnTo>
                <a:lnTo>
                  <a:pt x="2293" y="766"/>
                </a:lnTo>
                <a:lnTo>
                  <a:pt x="2292" y="766"/>
                </a:lnTo>
                <a:lnTo>
                  <a:pt x="2292" y="768"/>
                </a:lnTo>
                <a:lnTo>
                  <a:pt x="2290" y="768"/>
                </a:lnTo>
                <a:lnTo>
                  <a:pt x="2289" y="768"/>
                </a:lnTo>
                <a:lnTo>
                  <a:pt x="2287" y="769"/>
                </a:lnTo>
                <a:lnTo>
                  <a:pt x="2286" y="769"/>
                </a:lnTo>
                <a:lnTo>
                  <a:pt x="2284" y="769"/>
                </a:lnTo>
                <a:lnTo>
                  <a:pt x="2284" y="771"/>
                </a:lnTo>
                <a:lnTo>
                  <a:pt x="2283" y="771"/>
                </a:lnTo>
                <a:lnTo>
                  <a:pt x="2282" y="771"/>
                </a:lnTo>
                <a:lnTo>
                  <a:pt x="2280" y="771"/>
                </a:lnTo>
                <a:lnTo>
                  <a:pt x="2279" y="771"/>
                </a:lnTo>
                <a:lnTo>
                  <a:pt x="2277" y="771"/>
                </a:lnTo>
                <a:lnTo>
                  <a:pt x="2276" y="771"/>
                </a:lnTo>
                <a:lnTo>
                  <a:pt x="2274" y="771"/>
                </a:lnTo>
                <a:lnTo>
                  <a:pt x="2273" y="771"/>
                </a:lnTo>
                <a:lnTo>
                  <a:pt x="2271" y="771"/>
                </a:lnTo>
                <a:lnTo>
                  <a:pt x="2270" y="772"/>
                </a:lnTo>
                <a:lnTo>
                  <a:pt x="2268" y="772"/>
                </a:lnTo>
                <a:lnTo>
                  <a:pt x="2267" y="772"/>
                </a:lnTo>
                <a:lnTo>
                  <a:pt x="2267" y="774"/>
                </a:lnTo>
                <a:lnTo>
                  <a:pt x="2265" y="774"/>
                </a:lnTo>
                <a:lnTo>
                  <a:pt x="2264" y="774"/>
                </a:lnTo>
                <a:lnTo>
                  <a:pt x="2264" y="775"/>
                </a:lnTo>
                <a:lnTo>
                  <a:pt x="2263" y="775"/>
                </a:lnTo>
                <a:lnTo>
                  <a:pt x="2261" y="776"/>
                </a:lnTo>
                <a:lnTo>
                  <a:pt x="2261" y="778"/>
                </a:lnTo>
                <a:lnTo>
                  <a:pt x="2261" y="779"/>
                </a:lnTo>
                <a:lnTo>
                  <a:pt x="2260" y="779"/>
                </a:lnTo>
                <a:lnTo>
                  <a:pt x="2258" y="779"/>
                </a:lnTo>
                <a:lnTo>
                  <a:pt x="2257" y="779"/>
                </a:lnTo>
                <a:lnTo>
                  <a:pt x="2254" y="779"/>
                </a:lnTo>
                <a:lnTo>
                  <a:pt x="2252" y="779"/>
                </a:lnTo>
                <a:lnTo>
                  <a:pt x="2251" y="779"/>
                </a:lnTo>
                <a:lnTo>
                  <a:pt x="2249" y="779"/>
                </a:lnTo>
                <a:lnTo>
                  <a:pt x="2248" y="779"/>
                </a:lnTo>
                <a:lnTo>
                  <a:pt x="2246" y="779"/>
                </a:lnTo>
                <a:lnTo>
                  <a:pt x="2245" y="779"/>
                </a:lnTo>
                <a:lnTo>
                  <a:pt x="2243" y="781"/>
                </a:lnTo>
                <a:lnTo>
                  <a:pt x="2241" y="781"/>
                </a:lnTo>
                <a:lnTo>
                  <a:pt x="2239" y="781"/>
                </a:lnTo>
                <a:lnTo>
                  <a:pt x="2238" y="782"/>
                </a:lnTo>
                <a:lnTo>
                  <a:pt x="2236" y="784"/>
                </a:lnTo>
                <a:lnTo>
                  <a:pt x="2232" y="785"/>
                </a:lnTo>
                <a:lnTo>
                  <a:pt x="2230" y="785"/>
                </a:lnTo>
                <a:lnTo>
                  <a:pt x="2229" y="785"/>
                </a:lnTo>
                <a:lnTo>
                  <a:pt x="2227" y="787"/>
                </a:lnTo>
                <a:lnTo>
                  <a:pt x="2226" y="787"/>
                </a:lnTo>
                <a:lnTo>
                  <a:pt x="2226" y="788"/>
                </a:lnTo>
                <a:lnTo>
                  <a:pt x="2224" y="788"/>
                </a:lnTo>
                <a:lnTo>
                  <a:pt x="2223" y="790"/>
                </a:lnTo>
                <a:lnTo>
                  <a:pt x="2222" y="788"/>
                </a:lnTo>
                <a:lnTo>
                  <a:pt x="2220" y="788"/>
                </a:lnTo>
                <a:lnTo>
                  <a:pt x="2220" y="790"/>
                </a:lnTo>
                <a:lnTo>
                  <a:pt x="2219" y="790"/>
                </a:lnTo>
                <a:lnTo>
                  <a:pt x="2217" y="790"/>
                </a:lnTo>
                <a:lnTo>
                  <a:pt x="2216" y="791"/>
                </a:lnTo>
                <a:lnTo>
                  <a:pt x="2214" y="793"/>
                </a:lnTo>
                <a:lnTo>
                  <a:pt x="2213" y="793"/>
                </a:lnTo>
                <a:lnTo>
                  <a:pt x="2211" y="793"/>
                </a:lnTo>
                <a:lnTo>
                  <a:pt x="2211" y="794"/>
                </a:lnTo>
                <a:lnTo>
                  <a:pt x="2210" y="794"/>
                </a:lnTo>
                <a:lnTo>
                  <a:pt x="2208" y="794"/>
                </a:lnTo>
                <a:lnTo>
                  <a:pt x="2207" y="794"/>
                </a:lnTo>
                <a:lnTo>
                  <a:pt x="2205" y="795"/>
                </a:lnTo>
                <a:lnTo>
                  <a:pt x="2204" y="795"/>
                </a:lnTo>
                <a:lnTo>
                  <a:pt x="2203" y="795"/>
                </a:lnTo>
                <a:lnTo>
                  <a:pt x="2201" y="795"/>
                </a:lnTo>
                <a:lnTo>
                  <a:pt x="2200" y="795"/>
                </a:lnTo>
                <a:lnTo>
                  <a:pt x="2198" y="795"/>
                </a:lnTo>
                <a:lnTo>
                  <a:pt x="2197" y="795"/>
                </a:lnTo>
                <a:lnTo>
                  <a:pt x="2195" y="797"/>
                </a:lnTo>
                <a:lnTo>
                  <a:pt x="2194" y="797"/>
                </a:lnTo>
                <a:lnTo>
                  <a:pt x="2194" y="798"/>
                </a:lnTo>
                <a:lnTo>
                  <a:pt x="2192" y="798"/>
                </a:lnTo>
                <a:lnTo>
                  <a:pt x="2191" y="798"/>
                </a:lnTo>
                <a:lnTo>
                  <a:pt x="2189" y="798"/>
                </a:lnTo>
                <a:lnTo>
                  <a:pt x="2188" y="798"/>
                </a:lnTo>
                <a:lnTo>
                  <a:pt x="2186" y="798"/>
                </a:lnTo>
                <a:lnTo>
                  <a:pt x="2185" y="798"/>
                </a:lnTo>
                <a:lnTo>
                  <a:pt x="2185" y="800"/>
                </a:lnTo>
                <a:lnTo>
                  <a:pt x="2184" y="800"/>
                </a:lnTo>
                <a:lnTo>
                  <a:pt x="2182" y="800"/>
                </a:lnTo>
                <a:lnTo>
                  <a:pt x="2181" y="801"/>
                </a:lnTo>
                <a:lnTo>
                  <a:pt x="2179" y="801"/>
                </a:lnTo>
                <a:lnTo>
                  <a:pt x="2179" y="803"/>
                </a:lnTo>
                <a:lnTo>
                  <a:pt x="2179" y="804"/>
                </a:lnTo>
                <a:lnTo>
                  <a:pt x="2178" y="804"/>
                </a:lnTo>
                <a:lnTo>
                  <a:pt x="2176" y="806"/>
                </a:lnTo>
                <a:lnTo>
                  <a:pt x="2175" y="806"/>
                </a:lnTo>
                <a:lnTo>
                  <a:pt x="2173" y="806"/>
                </a:lnTo>
                <a:lnTo>
                  <a:pt x="2172" y="806"/>
                </a:lnTo>
                <a:lnTo>
                  <a:pt x="2170" y="806"/>
                </a:lnTo>
                <a:lnTo>
                  <a:pt x="2169" y="807"/>
                </a:lnTo>
                <a:lnTo>
                  <a:pt x="2167" y="807"/>
                </a:lnTo>
                <a:lnTo>
                  <a:pt x="2166" y="807"/>
                </a:lnTo>
                <a:lnTo>
                  <a:pt x="2165" y="807"/>
                </a:lnTo>
                <a:lnTo>
                  <a:pt x="2165" y="809"/>
                </a:lnTo>
                <a:lnTo>
                  <a:pt x="2163" y="809"/>
                </a:lnTo>
                <a:lnTo>
                  <a:pt x="2163" y="810"/>
                </a:lnTo>
                <a:lnTo>
                  <a:pt x="2162" y="810"/>
                </a:lnTo>
                <a:lnTo>
                  <a:pt x="2160" y="810"/>
                </a:lnTo>
                <a:lnTo>
                  <a:pt x="2159" y="810"/>
                </a:lnTo>
                <a:lnTo>
                  <a:pt x="2159" y="812"/>
                </a:lnTo>
                <a:lnTo>
                  <a:pt x="2157" y="812"/>
                </a:lnTo>
                <a:lnTo>
                  <a:pt x="2156" y="812"/>
                </a:lnTo>
                <a:lnTo>
                  <a:pt x="2154" y="812"/>
                </a:lnTo>
                <a:lnTo>
                  <a:pt x="2153" y="813"/>
                </a:lnTo>
                <a:lnTo>
                  <a:pt x="2151" y="813"/>
                </a:lnTo>
                <a:lnTo>
                  <a:pt x="2150" y="814"/>
                </a:lnTo>
                <a:lnTo>
                  <a:pt x="2148" y="814"/>
                </a:lnTo>
                <a:lnTo>
                  <a:pt x="2147" y="816"/>
                </a:lnTo>
                <a:lnTo>
                  <a:pt x="2146" y="817"/>
                </a:lnTo>
                <a:lnTo>
                  <a:pt x="2146" y="819"/>
                </a:lnTo>
                <a:lnTo>
                  <a:pt x="2144" y="820"/>
                </a:lnTo>
                <a:lnTo>
                  <a:pt x="2143" y="820"/>
                </a:lnTo>
                <a:lnTo>
                  <a:pt x="2141" y="822"/>
                </a:lnTo>
                <a:lnTo>
                  <a:pt x="2140" y="822"/>
                </a:lnTo>
                <a:lnTo>
                  <a:pt x="2138" y="823"/>
                </a:lnTo>
                <a:lnTo>
                  <a:pt x="2137" y="823"/>
                </a:lnTo>
                <a:lnTo>
                  <a:pt x="2135" y="823"/>
                </a:lnTo>
                <a:lnTo>
                  <a:pt x="2135" y="825"/>
                </a:lnTo>
                <a:lnTo>
                  <a:pt x="2134" y="825"/>
                </a:lnTo>
                <a:lnTo>
                  <a:pt x="2132" y="825"/>
                </a:lnTo>
                <a:lnTo>
                  <a:pt x="2132" y="826"/>
                </a:lnTo>
                <a:lnTo>
                  <a:pt x="2131" y="826"/>
                </a:lnTo>
                <a:lnTo>
                  <a:pt x="2129" y="828"/>
                </a:lnTo>
                <a:lnTo>
                  <a:pt x="2128" y="828"/>
                </a:lnTo>
                <a:lnTo>
                  <a:pt x="2128" y="829"/>
                </a:lnTo>
                <a:lnTo>
                  <a:pt x="2126" y="829"/>
                </a:lnTo>
                <a:lnTo>
                  <a:pt x="2125" y="829"/>
                </a:lnTo>
                <a:lnTo>
                  <a:pt x="2125" y="831"/>
                </a:lnTo>
                <a:lnTo>
                  <a:pt x="2124" y="831"/>
                </a:lnTo>
                <a:lnTo>
                  <a:pt x="2122" y="831"/>
                </a:lnTo>
                <a:lnTo>
                  <a:pt x="2122" y="832"/>
                </a:lnTo>
                <a:lnTo>
                  <a:pt x="2121" y="832"/>
                </a:lnTo>
                <a:lnTo>
                  <a:pt x="2119" y="832"/>
                </a:lnTo>
                <a:lnTo>
                  <a:pt x="2119" y="833"/>
                </a:lnTo>
                <a:lnTo>
                  <a:pt x="2118" y="833"/>
                </a:lnTo>
                <a:lnTo>
                  <a:pt x="2116" y="835"/>
                </a:lnTo>
                <a:lnTo>
                  <a:pt x="2115" y="835"/>
                </a:lnTo>
                <a:lnTo>
                  <a:pt x="2113" y="836"/>
                </a:lnTo>
                <a:lnTo>
                  <a:pt x="2112" y="836"/>
                </a:lnTo>
                <a:lnTo>
                  <a:pt x="2112" y="838"/>
                </a:lnTo>
                <a:lnTo>
                  <a:pt x="2110" y="838"/>
                </a:lnTo>
                <a:lnTo>
                  <a:pt x="2110" y="839"/>
                </a:lnTo>
                <a:lnTo>
                  <a:pt x="2109" y="839"/>
                </a:lnTo>
                <a:lnTo>
                  <a:pt x="2107" y="841"/>
                </a:lnTo>
                <a:lnTo>
                  <a:pt x="2106" y="841"/>
                </a:lnTo>
                <a:lnTo>
                  <a:pt x="2105" y="842"/>
                </a:lnTo>
                <a:lnTo>
                  <a:pt x="2103" y="842"/>
                </a:lnTo>
                <a:lnTo>
                  <a:pt x="2100" y="842"/>
                </a:lnTo>
                <a:lnTo>
                  <a:pt x="2100" y="844"/>
                </a:lnTo>
                <a:lnTo>
                  <a:pt x="2099" y="844"/>
                </a:lnTo>
                <a:lnTo>
                  <a:pt x="2097" y="845"/>
                </a:lnTo>
                <a:lnTo>
                  <a:pt x="2096" y="845"/>
                </a:lnTo>
                <a:lnTo>
                  <a:pt x="2094" y="845"/>
                </a:lnTo>
                <a:lnTo>
                  <a:pt x="2094" y="847"/>
                </a:lnTo>
                <a:lnTo>
                  <a:pt x="2093" y="847"/>
                </a:lnTo>
                <a:lnTo>
                  <a:pt x="2091" y="848"/>
                </a:lnTo>
                <a:lnTo>
                  <a:pt x="2090" y="848"/>
                </a:lnTo>
                <a:lnTo>
                  <a:pt x="2090" y="850"/>
                </a:lnTo>
                <a:lnTo>
                  <a:pt x="2088" y="850"/>
                </a:lnTo>
                <a:lnTo>
                  <a:pt x="2087" y="850"/>
                </a:lnTo>
                <a:lnTo>
                  <a:pt x="2086" y="851"/>
                </a:lnTo>
                <a:lnTo>
                  <a:pt x="2084" y="852"/>
                </a:lnTo>
                <a:lnTo>
                  <a:pt x="2083" y="854"/>
                </a:lnTo>
                <a:lnTo>
                  <a:pt x="2081" y="854"/>
                </a:lnTo>
                <a:lnTo>
                  <a:pt x="2080" y="855"/>
                </a:lnTo>
                <a:lnTo>
                  <a:pt x="2078" y="857"/>
                </a:lnTo>
                <a:lnTo>
                  <a:pt x="2077" y="857"/>
                </a:lnTo>
                <a:lnTo>
                  <a:pt x="2077" y="858"/>
                </a:lnTo>
                <a:lnTo>
                  <a:pt x="2075" y="858"/>
                </a:lnTo>
                <a:lnTo>
                  <a:pt x="2074" y="860"/>
                </a:lnTo>
                <a:lnTo>
                  <a:pt x="2072" y="860"/>
                </a:lnTo>
                <a:lnTo>
                  <a:pt x="2071" y="861"/>
                </a:lnTo>
                <a:lnTo>
                  <a:pt x="2069" y="861"/>
                </a:lnTo>
                <a:lnTo>
                  <a:pt x="2069" y="863"/>
                </a:lnTo>
                <a:lnTo>
                  <a:pt x="2068" y="863"/>
                </a:lnTo>
                <a:lnTo>
                  <a:pt x="2068" y="864"/>
                </a:lnTo>
                <a:lnTo>
                  <a:pt x="2067" y="866"/>
                </a:lnTo>
                <a:lnTo>
                  <a:pt x="2065" y="867"/>
                </a:lnTo>
                <a:lnTo>
                  <a:pt x="2064" y="869"/>
                </a:lnTo>
                <a:lnTo>
                  <a:pt x="2062" y="869"/>
                </a:lnTo>
                <a:lnTo>
                  <a:pt x="2062" y="870"/>
                </a:lnTo>
                <a:lnTo>
                  <a:pt x="2061" y="870"/>
                </a:lnTo>
                <a:lnTo>
                  <a:pt x="2059" y="872"/>
                </a:lnTo>
                <a:lnTo>
                  <a:pt x="2058" y="872"/>
                </a:lnTo>
                <a:lnTo>
                  <a:pt x="2058" y="873"/>
                </a:lnTo>
                <a:lnTo>
                  <a:pt x="2056" y="873"/>
                </a:lnTo>
                <a:lnTo>
                  <a:pt x="2056" y="874"/>
                </a:lnTo>
                <a:lnTo>
                  <a:pt x="2055" y="874"/>
                </a:lnTo>
                <a:lnTo>
                  <a:pt x="2053" y="874"/>
                </a:lnTo>
                <a:lnTo>
                  <a:pt x="2053" y="876"/>
                </a:lnTo>
                <a:lnTo>
                  <a:pt x="2052" y="876"/>
                </a:lnTo>
                <a:lnTo>
                  <a:pt x="2052" y="877"/>
                </a:lnTo>
                <a:lnTo>
                  <a:pt x="2050" y="879"/>
                </a:lnTo>
                <a:lnTo>
                  <a:pt x="2049" y="880"/>
                </a:lnTo>
                <a:lnTo>
                  <a:pt x="2048" y="880"/>
                </a:lnTo>
                <a:lnTo>
                  <a:pt x="2046" y="882"/>
                </a:lnTo>
                <a:lnTo>
                  <a:pt x="2045" y="882"/>
                </a:lnTo>
                <a:lnTo>
                  <a:pt x="2043" y="883"/>
                </a:lnTo>
                <a:lnTo>
                  <a:pt x="2043" y="885"/>
                </a:lnTo>
                <a:lnTo>
                  <a:pt x="2042" y="885"/>
                </a:lnTo>
                <a:lnTo>
                  <a:pt x="2040" y="886"/>
                </a:lnTo>
                <a:lnTo>
                  <a:pt x="2039" y="888"/>
                </a:lnTo>
                <a:lnTo>
                  <a:pt x="2037" y="889"/>
                </a:lnTo>
                <a:lnTo>
                  <a:pt x="2036" y="889"/>
                </a:lnTo>
                <a:lnTo>
                  <a:pt x="2034" y="891"/>
                </a:lnTo>
                <a:lnTo>
                  <a:pt x="2034" y="892"/>
                </a:lnTo>
                <a:lnTo>
                  <a:pt x="2033" y="892"/>
                </a:lnTo>
                <a:lnTo>
                  <a:pt x="2031" y="893"/>
                </a:lnTo>
                <a:lnTo>
                  <a:pt x="2030" y="895"/>
                </a:lnTo>
                <a:lnTo>
                  <a:pt x="2029" y="896"/>
                </a:lnTo>
                <a:lnTo>
                  <a:pt x="2026" y="899"/>
                </a:lnTo>
                <a:lnTo>
                  <a:pt x="2024" y="901"/>
                </a:lnTo>
                <a:lnTo>
                  <a:pt x="2023" y="902"/>
                </a:lnTo>
                <a:lnTo>
                  <a:pt x="2021" y="904"/>
                </a:lnTo>
                <a:lnTo>
                  <a:pt x="2020" y="904"/>
                </a:lnTo>
                <a:lnTo>
                  <a:pt x="2018" y="905"/>
                </a:lnTo>
                <a:lnTo>
                  <a:pt x="2018" y="907"/>
                </a:lnTo>
                <a:lnTo>
                  <a:pt x="2017" y="907"/>
                </a:lnTo>
                <a:lnTo>
                  <a:pt x="2015" y="907"/>
                </a:lnTo>
                <a:lnTo>
                  <a:pt x="2015" y="908"/>
                </a:lnTo>
                <a:lnTo>
                  <a:pt x="2014" y="908"/>
                </a:lnTo>
                <a:lnTo>
                  <a:pt x="2014" y="910"/>
                </a:lnTo>
                <a:lnTo>
                  <a:pt x="2012" y="910"/>
                </a:lnTo>
                <a:lnTo>
                  <a:pt x="2011" y="911"/>
                </a:lnTo>
                <a:lnTo>
                  <a:pt x="2011" y="912"/>
                </a:lnTo>
                <a:lnTo>
                  <a:pt x="2009" y="912"/>
                </a:lnTo>
                <a:lnTo>
                  <a:pt x="2008" y="914"/>
                </a:lnTo>
                <a:lnTo>
                  <a:pt x="2007" y="915"/>
                </a:lnTo>
                <a:lnTo>
                  <a:pt x="2007" y="917"/>
                </a:lnTo>
                <a:lnTo>
                  <a:pt x="2005" y="917"/>
                </a:lnTo>
                <a:lnTo>
                  <a:pt x="2005" y="918"/>
                </a:lnTo>
                <a:lnTo>
                  <a:pt x="2004" y="918"/>
                </a:lnTo>
                <a:lnTo>
                  <a:pt x="2002" y="920"/>
                </a:lnTo>
                <a:lnTo>
                  <a:pt x="2001" y="920"/>
                </a:lnTo>
                <a:lnTo>
                  <a:pt x="1999" y="921"/>
                </a:lnTo>
                <a:lnTo>
                  <a:pt x="1999" y="923"/>
                </a:lnTo>
                <a:lnTo>
                  <a:pt x="1998" y="923"/>
                </a:lnTo>
                <a:lnTo>
                  <a:pt x="1998" y="924"/>
                </a:lnTo>
                <a:lnTo>
                  <a:pt x="1996" y="924"/>
                </a:lnTo>
                <a:lnTo>
                  <a:pt x="1996" y="926"/>
                </a:lnTo>
                <a:lnTo>
                  <a:pt x="1995" y="926"/>
                </a:lnTo>
                <a:lnTo>
                  <a:pt x="1993" y="927"/>
                </a:lnTo>
                <a:lnTo>
                  <a:pt x="1992" y="929"/>
                </a:lnTo>
                <a:lnTo>
                  <a:pt x="1990" y="929"/>
                </a:lnTo>
                <a:lnTo>
                  <a:pt x="1990" y="930"/>
                </a:lnTo>
                <a:lnTo>
                  <a:pt x="1989" y="930"/>
                </a:lnTo>
                <a:lnTo>
                  <a:pt x="1989" y="931"/>
                </a:lnTo>
                <a:lnTo>
                  <a:pt x="1988" y="931"/>
                </a:lnTo>
                <a:lnTo>
                  <a:pt x="1986" y="931"/>
                </a:lnTo>
                <a:lnTo>
                  <a:pt x="1985" y="931"/>
                </a:lnTo>
                <a:lnTo>
                  <a:pt x="1985" y="933"/>
                </a:lnTo>
                <a:lnTo>
                  <a:pt x="1985" y="934"/>
                </a:lnTo>
                <a:lnTo>
                  <a:pt x="1983" y="934"/>
                </a:lnTo>
                <a:lnTo>
                  <a:pt x="1983" y="936"/>
                </a:lnTo>
                <a:lnTo>
                  <a:pt x="1982" y="936"/>
                </a:lnTo>
                <a:lnTo>
                  <a:pt x="1982" y="937"/>
                </a:lnTo>
                <a:lnTo>
                  <a:pt x="1980" y="937"/>
                </a:lnTo>
                <a:lnTo>
                  <a:pt x="1980" y="939"/>
                </a:lnTo>
                <a:lnTo>
                  <a:pt x="1979" y="939"/>
                </a:lnTo>
                <a:lnTo>
                  <a:pt x="1979" y="940"/>
                </a:lnTo>
                <a:lnTo>
                  <a:pt x="1977" y="942"/>
                </a:lnTo>
                <a:lnTo>
                  <a:pt x="1977" y="943"/>
                </a:lnTo>
                <a:lnTo>
                  <a:pt x="1976" y="945"/>
                </a:lnTo>
                <a:lnTo>
                  <a:pt x="1974" y="946"/>
                </a:lnTo>
                <a:lnTo>
                  <a:pt x="1973" y="946"/>
                </a:lnTo>
                <a:lnTo>
                  <a:pt x="1973" y="948"/>
                </a:lnTo>
                <a:lnTo>
                  <a:pt x="1971" y="949"/>
                </a:lnTo>
                <a:lnTo>
                  <a:pt x="1970" y="949"/>
                </a:lnTo>
                <a:lnTo>
                  <a:pt x="1970" y="950"/>
                </a:lnTo>
                <a:lnTo>
                  <a:pt x="1969" y="952"/>
                </a:lnTo>
                <a:lnTo>
                  <a:pt x="1967" y="952"/>
                </a:lnTo>
                <a:lnTo>
                  <a:pt x="1966" y="952"/>
                </a:lnTo>
                <a:lnTo>
                  <a:pt x="1966" y="953"/>
                </a:lnTo>
                <a:lnTo>
                  <a:pt x="1964" y="953"/>
                </a:lnTo>
                <a:lnTo>
                  <a:pt x="1964" y="955"/>
                </a:lnTo>
                <a:lnTo>
                  <a:pt x="1963" y="955"/>
                </a:lnTo>
                <a:lnTo>
                  <a:pt x="1961" y="956"/>
                </a:lnTo>
                <a:lnTo>
                  <a:pt x="1960" y="958"/>
                </a:lnTo>
                <a:lnTo>
                  <a:pt x="1958" y="959"/>
                </a:lnTo>
                <a:lnTo>
                  <a:pt x="1958" y="961"/>
                </a:lnTo>
                <a:lnTo>
                  <a:pt x="1957" y="962"/>
                </a:lnTo>
                <a:lnTo>
                  <a:pt x="1955" y="964"/>
                </a:lnTo>
                <a:lnTo>
                  <a:pt x="1954" y="964"/>
                </a:lnTo>
                <a:lnTo>
                  <a:pt x="1954" y="965"/>
                </a:lnTo>
                <a:lnTo>
                  <a:pt x="1952" y="967"/>
                </a:lnTo>
                <a:lnTo>
                  <a:pt x="1951" y="968"/>
                </a:lnTo>
                <a:lnTo>
                  <a:pt x="1950" y="968"/>
                </a:lnTo>
                <a:lnTo>
                  <a:pt x="1950" y="969"/>
                </a:lnTo>
                <a:lnTo>
                  <a:pt x="1950" y="971"/>
                </a:lnTo>
                <a:lnTo>
                  <a:pt x="1948" y="971"/>
                </a:lnTo>
                <a:lnTo>
                  <a:pt x="1948" y="972"/>
                </a:lnTo>
                <a:lnTo>
                  <a:pt x="1947" y="972"/>
                </a:lnTo>
                <a:lnTo>
                  <a:pt x="1947" y="974"/>
                </a:lnTo>
                <a:lnTo>
                  <a:pt x="1945" y="974"/>
                </a:lnTo>
                <a:lnTo>
                  <a:pt x="1945" y="975"/>
                </a:lnTo>
                <a:lnTo>
                  <a:pt x="1944" y="977"/>
                </a:lnTo>
                <a:lnTo>
                  <a:pt x="1944" y="978"/>
                </a:lnTo>
                <a:lnTo>
                  <a:pt x="1944" y="980"/>
                </a:lnTo>
                <a:lnTo>
                  <a:pt x="1944" y="981"/>
                </a:lnTo>
                <a:lnTo>
                  <a:pt x="1942" y="981"/>
                </a:lnTo>
                <a:lnTo>
                  <a:pt x="1942" y="983"/>
                </a:lnTo>
                <a:lnTo>
                  <a:pt x="1941" y="983"/>
                </a:lnTo>
                <a:lnTo>
                  <a:pt x="1941" y="984"/>
                </a:lnTo>
                <a:lnTo>
                  <a:pt x="1941" y="986"/>
                </a:lnTo>
                <a:lnTo>
                  <a:pt x="1941" y="987"/>
                </a:lnTo>
                <a:lnTo>
                  <a:pt x="1939" y="987"/>
                </a:lnTo>
                <a:lnTo>
                  <a:pt x="1938" y="987"/>
                </a:lnTo>
                <a:lnTo>
                  <a:pt x="1938" y="988"/>
                </a:lnTo>
                <a:lnTo>
                  <a:pt x="1936" y="988"/>
                </a:lnTo>
                <a:lnTo>
                  <a:pt x="1936" y="990"/>
                </a:lnTo>
                <a:lnTo>
                  <a:pt x="1935" y="990"/>
                </a:lnTo>
                <a:lnTo>
                  <a:pt x="1933" y="991"/>
                </a:lnTo>
                <a:lnTo>
                  <a:pt x="1933" y="993"/>
                </a:lnTo>
                <a:lnTo>
                  <a:pt x="1933" y="994"/>
                </a:lnTo>
                <a:lnTo>
                  <a:pt x="1933" y="996"/>
                </a:lnTo>
                <a:lnTo>
                  <a:pt x="1932" y="996"/>
                </a:lnTo>
                <a:lnTo>
                  <a:pt x="1932" y="997"/>
                </a:lnTo>
                <a:lnTo>
                  <a:pt x="1931" y="997"/>
                </a:lnTo>
                <a:lnTo>
                  <a:pt x="1929" y="997"/>
                </a:lnTo>
                <a:lnTo>
                  <a:pt x="1929" y="999"/>
                </a:lnTo>
                <a:lnTo>
                  <a:pt x="1928" y="1000"/>
                </a:lnTo>
                <a:lnTo>
                  <a:pt x="1926" y="1000"/>
                </a:lnTo>
                <a:lnTo>
                  <a:pt x="1926" y="1002"/>
                </a:lnTo>
                <a:lnTo>
                  <a:pt x="1926" y="1003"/>
                </a:lnTo>
                <a:lnTo>
                  <a:pt x="1925" y="1003"/>
                </a:lnTo>
                <a:lnTo>
                  <a:pt x="1923" y="1003"/>
                </a:lnTo>
                <a:lnTo>
                  <a:pt x="1923" y="1005"/>
                </a:lnTo>
                <a:lnTo>
                  <a:pt x="1923" y="1006"/>
                </a:lnTo>
                <a:lnTo>
                  <a:pt x="1922" y="1007"/>
                </a:lnTo>
                <a:lnTo>
                  <a:pt x="1920" y="1009"/>
                </a:lnTo>
                <a:lnTo>
                  <a:pt x="1920" y="1010"/>
                </a:lnTo>
                <a:lnTo>
                  <a:pt x="1920" y="1012"/>
                </a:lnTo>
                <a:lnTo>
                  <a:pt x="1920" y="1015"/>
                </a:lnTo>
                <a:lnTo>
                  <a:pt x="1919" y="1015"/>
                </a:lnTo>
                <a:lnTo>
                  <a:pt x="1917" y="1015"/>
                </a:lnTo>
                <a:lnTo>
                  <a:pt x="1917" y="1013"/>
                </a:lnTo>
                <a:lnTo>
                  <a:pt x="1917" y="1012"/>
                </a:lnTo>
                <a:lnTo>
                  <a:pt x="1916" y="1013"/>
                </a:lnTo>
                <a:lnTo>
                  <a:pt x="1914" y="1015"/>
                </a:lnTo>
                <a:lnTo>
                  <a:pt x="1914" y="1016"/>
                </a:lnTo>
                <a:lnTo>
                  <a:pt x="1913" y="1016"/>
                </a:lnTo>
                <a:lnTo>
                  <a:pt x="1913" y="1018"/>
                </a:lnTo>
                <a:lnTo>
                  <a:pt x="1912" y="1018"/>
                </a:lnTo>
                <a:lnTo>
                  <a:pt x="1912" y="1019"/>
                </a:lnTo>
                <a:lnTo>
                  <a:pt x="1912" y="1021"/>
                </a:lnTo>
                <a:lnTo>
                  <a:pt x="1910" y="1021"/>
                </a:lnTo>
                <a:lnTo>
                  <a:pt x="1909" y="1021"/>
                </a:lnTo>
                <a:lnTo>
                  <a:pt x="1907" y="1022"/>
                </a:lnTo>
                <a:lnTo>
                  <a:pt x="1907" y="1024"/>
                </a:lnTo>
                <a:lnTo>
                  <a:pt x="1906" y="1025"/>
                </a:lnTo>
                <a:lnTo>
                  <a:pt x="1907" y="1025"/>
                </a:lnTo>
                <a:lnTo>
                  <a:pt x="1906" y="1026"/>
                </a:lnTo>
                <a:lnTo>
                  <a:pt x="1904" y="1026"/>
                </a:lnTo>
                <a:lnTo>
                  <a:pt x="1903" y="1026"/>
                </a:lnTo>
                <a:lnTo>
                  <a:pt x="1903" y="1028"/>
                </a:lnTo>
                <a:lnTo>
                  <a:pt x="1901" y="1029"/>
                </a:lnTo>
                <a:lnTo>
                  <a:pt x="1900" y="1031"/>
                </a:lnTo>
                <a:lnTo>
                  <a:pt x="1898" y="1031"/>
                </a:lnTo>
                <a:lnTo>
                  <a:pt x="1898" y="1032"/>
                </a:lnTo>
                <a:lnTo>
                  <a:pt x="1897" y="1034"/>
                </a:lnTo>
                <a:lnTo>
                  <a:pt x="1895" y="1034"/>
                </a:lnTo>
                <a:lnTo>
                  <a:pt x="1895" y="1035"/>
                </a:lnTo>
                <a:lnTo>
                  <a:pt x="1895" y="1037"/>
                </a:lnTo>
                <a:lnTo>
                  <a:pt x="1894" y="1037"/>
                </a:lnTo>
                <a:lnTo>
                  <a:pt x="1894" y="1038"/>
                </a:lnTo>
                <a:lnTo>
                  <a:pt x="1892" y="1040"/>
                </a:lnTo>
                <a:lnTo>
                  <a:pt x="1891" y="1040"/>
                </a:lnTo>
                <a:lnTo>
                  <a:pt x="1891" y="1041"/>
                </a:lnTo>
                <a:lnTo>
                  <a:pt x="1890" y="1041"/>
                </a:lnTo>
                <a:lnTo>
                  <a:pt x="1890" y="1043"/>
                </a:lnTo>
                <a:lnTo>
                  <a:pt x="1888" y="1043"/>
                </a:lnTo>
                <a:lnTo>
                  <a:pt x="1888" y="1044"/>
                </a:lnTo>
                <a:lnTo>
                  <a:pt x="1887" y="1044"/>
                </a:lnTo>
                <a:lnTo>
                  <a:pt x="1887" y="1045"/>
                </a:lnTo>
                <a:lnTo>
                  <a:pt x="1887" y="1047"/>
                </a:lnTo>
                <a:lnTo>
                  <a:pt x="1887" y="1048"/>
                </a:lnTo>
                <a:lnTo>
                  <a:pt x="1885" y="1050"/>
                </a:lnTo>
                <a:lnTo>
                  <a:pt x="1884" y="1050"/>
                </a:lnTo>
                <a:lnTo>
                  <a:pt x="1884" y="1051"/>
                </a:lnTo>
                <a:lnTo>
                  <a:pt x="1882" y="1051"/>
                </a:lnTo>
                <a:lnTo>
                  <a:pt x="1882" y="1053"/>
                </a:lnTo>
                <a:lnTo>
                  <a:pt x="1881" y="1053"/>
                </a:lnTo>
                <a:lnTo>
                  <a:pt x="1879" y="1054"/>
                </a:lnTo>
                <a:lnTo>
                  <a:pt x="1878" y="1056"/>
                </a:lnTo>
                <a:lnTo>
                  <a:pt x="1878" y="1057"/>
                </a:lnTo>
                <a:lnTo>
                  <a:pt x="1876" y="1057"/>
                </a:lnTo>
                <a:lnTo>
                  <a:pt x="1876" y="1059"/>
                </a:lnTo>
                <a:lnTo>
                  <a:pt x="1875" y="1059"/>
                </a:lnTo>
                <a:lnTo>
                  <a:pt x="1873" y="1059"/>
                </a:lnTo>
                <a:lnTo>
                  <a:pt x="1872" y="1060"/>
                </a:lnTo>
                <a:lnTo>
                  <a:pt x="1871" y="1062"/>
                </a:lnTo>
                <a:lnTo>
                  <a:pt x="1869" y="1062"/>
                </a:lnTo>
                <a:lnTo>
                  <a:pt x="1869" y="1063"/>
                </a:lnTo>
                <a:lnTo>
                  <a:pt x="1869" y="1064"/>
                </a:lnTo>
                <a:lnTo>
                  <a:pt x="1868" y="1064"/>
                </a:lnTo>
                <a:lnTo>
                  <a:pt x="1866" y="1066"/>
                </a:lnTo>
                <a:lnTo>
                  <a:pt x="1865" y="1067"/>
                </a:lnTo>
                <a:lnTo>
                  <a:pt x="1865" y="1069"/>
                </a:lnTo>
                <a:lnTo>
                  <a:pt x="1863" y="1069"/>
                </a:lnTo>
                <a:lnTo>
                  <a:pt x="1863" y="1070"/>
                </a:lnTo>
                <a:lnTo>
                  <a:pt x="1862" y="1070"/>
                </a:lnTo>
                <a:lnTo>
                  <a:pt x="1862" y="1072"/>
                </a:lnTo>
                <a:lnTo>
                  <a:pt x="1860" y="1072"/>
                </a:lnTo>
                <a:lnTo>
                  <a:pt x="1859" y="1073"/>
                </a:lnTo>
                <a:lnTo>
                  <a:pt x="1859" y="1075"/>
                </a:lnTo>
                <a:lnTo>
                  <a:pt x="1857" y="1076"/>
                </a:lnTo>
                <a:lnTo>
                  <a:pt x="1856" y="1078"/>
                </a:lnTo>
                <a:lnTo>
                  <a:pt x="1854" y="1078"/>
                </a:lnTo>
                <a:lnTo>
                  <a:pt x="1854" y="1079"/>
                </a:lnTo>
                <a:lnTo>
                  <a:pt x="1854" y="1081"/>
                </a:lnTo>
                <a:lnTo>
                  <a:pt x="1853" y="1082"/>
                </a:lnTo>
                <a:lnTo>
                  <a:pt x="1853" y="1083"/>
                </a:lnTo>
                <a:lnTo>
                  <a:pt x="1852" y="1083"/>
                </a:lnTo>
                <a:lnTo>
                  <a:pt x="1850" y="1085"/>
                </a:lnTo>
                <a:lnTo>
                  <a:pt x="1849" y="1086"/>
                </a:lnTo>
                <a:lnTo>
                  <a:pt x="1847" y="1086"/>
                </a:lnTo>
                <a:lnTo>
                  <a:pt x="1847" y="1088"/>
                </a:lnTo>
                <a:lnTo>
                  <a:pt x="1846" y="1088"/>
                </a:lnTo>
                <a:lnTo>
                  <a:pt x="1844" y="1088"/>
                </a:lnTo>
                <a:lnTo>
                  <a:pt x="1843" y="1089"/>
                </a:lnTo>
                <a:lnTo>
                  <a:pt x="1841" y="1089"/>
                </a:lnTo>
                <a:lnTo>
                  <a:pt x="1840" y="1089"/>
                </a:lnTo>
                <a:lnTo>
                  <a:pt x="1838" y="1091"/>
                </a:lnTo>
                <a:lnTo>
                  <a:pt x="1837" y="1092"/>
                </a:lnTo>
                <a:lnTo>
                  <a:pt x="1835" y="1092"/>
                </a:lnTo>
                <a:lnTo>
                  <a:pt x="1835" y="1094"/>
                </a:lnTo>
                <a:lnTo>
                  <a:pt x="1834" y="1097"/>
                </a:lnTo>
                <a:lnTo>
                  <a:pt x="1833" y="1098"/>
                </a:lnTo>
                <a:lnTo>
                  <a:pt x="1831" y="1098"/>
                </a:lnTo>
                <a:lnTo>
                  <a:pt x="1830" y="1098"/>
                </a:lnTo>
                <a:lnTo>
                  <a:pt x="1828" y="1098"/>
                </a:lnTo>
                <a:lnTo>
                  <a:pt x="1827" y="1100"/>
                </a:lnTo>
                <a:lnTo>
                  <a:pt x="1825" y="1100"/>
                </a:lnTo>
                <a:lnTo>
                  <a:pt x="1825" y="1101"/>
                </a:lnTo>
                <a:lnTo>
                  <a:pt x="1824" y="1103"/>
                </a:lnTo>
                <a:lnTo>
                  <a:pt x="1822" y="1103"/>
                </a:lnTo>
                <a:lnTo>
                  <a:pt x="1821" y="1103"/>
                </a:lnTo>
                <a:lnTo>
                  <a:pt x="1819" y="1104"/>
                </a:lnTo>
                <a:lnTo>
                  <a:pt x="1818" y="1104"/>
                </a:lnTo>
                <a:lnTo>
                  <a:pt x="1816" y="1104"/>
                </a:lnTo>
                <a:lnTo>
                  <a:pt x="1816" y="1105"/>
                </a:lnTo>
                <a:lnTo>
                  <a:pt x="1815" y="1105"/>
                </a:lnTo>
                <a:lnTo>
                  <a:pt x="1815" y="1107"/>
                </a:lnTo>
                <a:lnTo>
                  <a:pt x="1814" y="1108"/>
                </a:lnTo>
                <a:lnTo>
                  <a:pt x="1814" y="1110"/>
                </a:lnTo>
                <a:lnTo>
                  <a:pt x="1812" y="1111"/>
                </a:lnTo>
                <a:lnTo>
                  <a:pt x="1812" y="1113"/>
                </a:lnTo>
                <a:lnTo>
                  <a:pt x="1811" y="1114"/>
                </a:lnTo>
                <a:lnTo>
                  <a:pt x="1811" y="1116"/>
                </a:lnTo>
                <a:lnTo>
                  <a:pt x="1809" y="1116"/>
                </a:lnTo>
                <a:lnTo>
                  <a:pt x="1809" y="1117"/>
                </a:lnTo>
                <a:lnTo>
                  <a:pt x="1808" y="1117"/>
                </a:lnTo>
                <a:lnTo>
                  <a:pt x="1806" y="1117"/>
                </a:lnTo>
                <a:lnTo>
                  <a:pt x="1805" y="1119"/>
                </a:lnTo>
                <a:lnTo>
                  <a:pt x="1803" y="1119"/>
                </a:lnTo>
                <a:lnTo>
                  <a:pt x="1803" y="1120"/>
                </a:lnTo>
                <a:lnTo>
                  <a:pt x="1802" y="1120"/>
                </a:lnTo>
                <a:lnTo>
                  <a:pt x="1802" y="1122"/>
                </a:lnTo>
                <a:lnTo>
                  <a:pt x="1800" y="1123"/>
                </a:lnTo>
                <a:lnTo>
                  <a:pt x="1799" y="1123"/>
                </a:lnTo>
                <a:lnTo>
                  <a:pt x="1799" y="1124"/>
                </a:lnTo>
                <a:lnTo>
                  <a:pt x="1797" y="1124"/>
                </a:lnTo>
                <a:lnTo>
                  <a:pt x="1797" y="1126"/>
                </a:lnTo>
                <a:lnTo>
                  <a:pt x="1796" y="1127"/>
                </a:lnTo>
                <a:lnTo>
                  <a:pt x="1795" y="1127"/>
                </a:lnTo>
                <a:lnTo>
                  <a:pt x="1795" y="1129"/>
                </a:lnTo>
                <a:lnTo>
                  <a:pt x="1795" y="1130"/>
                </a:lnTo>
                <a:lnTo>
                  <a:pt x="1796" y="1130"/>
                </a:lnTo>
                <a:lnTo>
                  <a:pt x="1796" y="1132"/>
                </a:lnTo>
                <a:lnTo>
                  <a:pt x="1796" y="1133"/>
                </a:lnTo>
                <a:lnTo>
                  <a:pt x="1795" y="1135"/>
                </a:lnTo>
                <a:lnTo>
                  <a:pt x="1793" y="1135"/>
                </a:lnTo>
                <a:lnTo>
                  <a:pt x="1793" y="1133"/>
                </a:lnTo>
                <a:lnTo>
                  <a:pt x="1792" y="1133"/>
                </a:lnTo>
                <a:lnTo>
                  <a:pt x="1790" y="1133"/>
                </a:lnTo>
                <a:lnTo>
                  <a:pt x="1789" y="1133"/>
                </a:lnTo>
                <a:lnTo>
                  <a:pt x="1789" y="1135"/>
                </a:lnTo>
                <a:lnTo>
                  <a:pt x="1789" y="1136"/>
                </a:lnTo>
                <a:lnTo>
                  <a:pt x="1789" y="1138"/>
                </a:lnTo>
                <a:lnTo>
                  <a:pt x="1789" y="1139"/>
                </a:lnTo>
                <a:lnTo>
                  <a:pt x="1789" y="1141"/>
                </a:lnTo>
                <a:lnTo>
                  <a:pt x="1787" y="1141"/>
                </a:lnTo>
                <a:lnTo>
                  <a:pt x="1787" y="1139"/>
                </a:lnTo>
                <a:lnTo>
                  <a:pt x="1786" y="1139"/>
                </a:lnTo>
                <a:lnTo>
                  <a:pt x="1784" y="1139"/>
                </a:lnTo>
                <a:lnTo>
                  <a:pt x="1783" y="1139"/>
                </a:lnTo>
                <a:lnTo>
                  <a:pt x="1783" y="1141"/>
                </a:lnTo>
                <a:lnTo>
                  <a:pt x="1783" y="1142"/>
                </a:lnTo>
                <a:lnTo>
                  <a:pt x="1781" y="1143"/>
                </a:lnTo>
                <a:lnTo>
                  <a:pt x="1780" y="1143"/>
                </a:lnTo>
                <a:lnTo>
                  <a:pt x="1778" y="1143"/>
                </a:lnTo>
                <a:lnTo>
                  <a:pt x="1777" y="1143"/>
                </a:lnTo>
                <a:lnTo>
                  <a:pt x="1776" y="1143"/>
                </a:lnTo>
                <a:lnTo>
                  <a:pt x="1774" y="1145"/>
                </a:lnTo>
                <a:lnTo>
                  <a:pt x="1773" y="1146"/>
                </a:lnTo>
                <a:lnTo>
                  <a:pt x="1771" y="1148"/>
                </a:lnTo>
                <a:lnTo>
                  <a:pt x="1770" y="1149"/>
                </a:lnTo>
                <a:lnTo>
                  <a:pt x="1768" y="1151"/>
                </a:lnTo>
                <a:lnTo>
                  <a:pt x="1767" y="1152"/>
                </a:lnTo>
                <a:lnTo>
                  <a:pt x="1765" y="1154"/>
                </a:lnTo>
                <a:lnTo>
                  <a:pt x="1764" y="1155"/>
                </a:lnTo>
                <a:lnTo>
                  <a:pt x="1762" y="1157"/>
                </a:lnTo>
                <a:lnTo>
                  <a:pt x="1761" y="1158"/>
                </a:lnTo>
                <a:lnTo>
                  <a:pt x="1761" y="1160"/>
                </a:lnTo>
                <a:lnTo>
                  <a:pt x="1759" y="1160"/>
                </a:lnTo>
                <a:lnTo>
                  <a:pt x="1759" y="1161"/>
                </a:lnTo>
                <a:lnTo>
                  <a:pt x="1758" y="1161"/>
                </a:lnTo>
                <a:lnTo>
                  <a:pt x="1756" y="1162"/>
                </a:lnTo>
                <a:lnTo>
                  <a:pt x="1756" y="1164"/>
                </a:lnTo>
                <a:lnTo>
                  <a:pt x="1756" y="1165"/>
                </a:lnTo>
                <a:lnTo>
                  <a:pt x="1755" y="1165"/>
                </a:lnTo>
                <a:lnTo>
                  <a:pt x="1755" y="1167"/>
                </a:lnTo>
                <a:lnTo>
                  <a:pt x="1754" y="1167"/>
                </a:lnTo>
                <a:lnTo>
                  <a:pt x="1752" y="1168"/>
                </a:lnTo>
                <a:lnTo>
                  <a:pt x="1751" y="1170"/>
                </a:lnTo>
                <a:lnTo>
                  <a:pt x="1751" y="1171"/>
                </a:lnTo>
                <a:lnTo>
                  <a:pt x="1751" y="1173"/>
                </a:lnTo>
                <a:lnTo>
                  <a:pt x="1749" y="1174"/>
                </a:lnTo>
                <a:lnTo>
                  <a:pt x="1748" y="1174"/>
                </a:lnTo>
                <a:lnTo>
                  <a:pt x="1746" y="1174"/>
                </a:lnTo>
                <a:lnTo>
                  <a:pt x="1745" y="1176"/>
                </a:lnTo>
                <a:lnTo>
                  <a:pt x="1743" y="1176"/>
                </a:lnTo>
                <a:lnTo>
                  <a:pt x="1743" y="1177"/>
                </a:lnTo>
                <a:lnTo>
                  <a:pt x="1742" y="1177"/>
                </a:lnTo>
                <a:lnTo>
                  <a:pt x="1742" y="1179"/>
                </a:lnTo>
                <a:lnTo>
                  <a:pt x="1740" y="1180"/>
                </a:lnTo>
                <a:lnTo>
                  <a:pt x="1739" y="1181"/>
                </a:lnTo>
                <a:lnTo>
                  <a:pt x="1737" y="1183"/>
                </a:lnTo>
                <a:lnTo>
                  <a:pt x="1737" y="1181"/>
                </a:lnTo>
                <a:lnTo>
                  <a:pt x="1736" y="1181"/>
                </a:lnTo>
                <a:lnTo>
                  <a:pt x="1735" y="1181"/>
                </a:lnTo>
                <a:lnTo>
                  <a:pt x="1733" y="1181"/>
                </a:lnTo>
                <a:lnTo>
                  <a:pt x="1732" y="1181"/>
                </a:lnTo>
                <a:lnTo>
                  <a:pt x="1730" y="1181"/>
                </a:lnTo>
                <a:lnTo>
                  <a:pt x="1730" y="1183"/>
                </a:lnTo>
                <a:lnTo>
                  <a:pt x="1729" y="1183"/>
                </a:lnTo>
                <a:lnTo>
                  <a:pt x="1727" y="1184"/>
                </a:lnTo>
                <a:lnTo>
                  <a:pt x="1727" y="1186"/>
                </a:lnTo>
                <a:lnTo>
                  <a:pt x="1726" y="1187"/>
                </a:lnTo>
                <a:lnTo>
                  <a:pt x="1724" y="1189"/>
                </a:lnTo>
                <a:lnTo>
                  <a:pt x="1723" y="1189"/>
                </a:lnTo>
                <a:lnTo>
                  <a:pt x="1723" y="1190"/>
                </a:lnTo>
                <a:lnTo>
                  <a:pt x="1721" y="1190"/>
                </a:lnTo>
                <a:lnTo>
                  <a:pt x="1720" y="1190"/>
                </a:lnTo>
                <a:lnTo>
                  <a:pt x="1718" y="1190"/>
                </a:lnTo>
                <a:lnTo>
                  <a:pt x="1717" y="1190"/>
                </a:lnTo>
                <a:lnTo>
                  <a:pt x="1717" y="1192"/>
                </a:lnTo>
                <a:lnTo>
                  <a:pt x="1716" y="1192"/>
                </a:lnTo>
                <a:lnTo>
                  <a:pt x="1714" y="1193"/>
                </a:lnTo>
                <a:lnTo>
                  <a:pt x="1713" y="1195"/>
                </a:lnTo>
                <a:lnTo>
                  <a:pt x="1710" y="1198"/>
                </a:lnTo>
                <a:lnTo>
                  <a:pt x="1707" y="1202"/>
                </a:lnTo>
                <a:lnTo>
                  <a:pt x="1705" y="1203"/>
                </a:lnTo>
                <a:lnTo>
                  <a:pt x="1702" y="1205"/>
                </a:lnTo>
                <a:lnTo>
                  <a:pt x="1699" y="1206"/>
                </a:lnTo>
                <a:lnTo>
                  <a:pt x="1698" y="1206"/>
                </a:lnTo>
                <a:lnTo>
                  <a:pt x="1697" y="1208"/>
                </a:lnTo>
                <a:lnTo>
                  <a:pt x="1695" y="1209"/>
                </a:lnTo>
                <a:lnTo>
                  <a:pt x="1691" y="1214"/>
                </a:lnTo>
                <a:lnTo>
                  <a:pt x="1688" y="1215"/>
                </a:lnTo>
                <a:lnTo>
                  <a:pt x="1685" y="1218"/>
                </a:lnTo>
                <a:lnTo>
                  <a:pt x="1683" y="1219"/>
                </a:lnTo>
                <a:lnTo>
                  <a:pt x="1682" y="1219"/>
                </a:lnTo>
                <a:lnTo>
                  <a:pt x="1682" y="1221"/>
                </a:lnTo>
                <a:lnTo>
                  <a:pt x="1680" y="1222"/>
                </a:lnTo>
                <a:lnTo>
                  <a:pt x="1679" y="1224"/>
                </a:lnTo>
                <a:lnTo>
                  <a:pt x="1678" y="1224"/>
                </a:lnTo>
                <a:lnTo>
                  <a:pt x="1676" y="1224"/>
                </a:lnTo>
                <a:lnTo>
                  <a:pt x="1675" y="1225"/>
                </a:lnTo>
                <a:lnTo>
                  <a:pt x="1673" y="1225"/>
                </a:lnTo>
                <a:lnTo>
                  <a:pt x="1672" y="1227"/>
                </a:lnTo>
                <a:lnTo>
                  <a:pt x="1672" y="1228"/>
                </a:lnTo>
                <a:lnTo>
                  <a:pt x="1670" y="1228"/>
                </a:lnTo>
                <a:lnTo>
                  <a:pt x="1670" y="1230"/>
                </a:lnTo>
                <a:lnTo>
                  <a:pt x="1669" y="1230"/>
                </a:lnTo>
                <a:lnTo>
                  <a:pt x="1669" y="1231"/>
                </a:lnTo>
                <a:lnTo>
                  <a:pt x="1667" y="1231"/>
                </a:lnTo>
                <a:lnTo>
                  <a:pt x="1666" y="1231"/>
                </a:lnTo>
                <a:lnTo>
                  <a:pt x="1663" y="1234"/>
                </a:lnTo>
                <a:lnTo>
                  <a:pt x="1663" y="1236"/>
                </a:lnTo>
                <a:lnTo>
                  <a:pt x="1661" y="1236"/>
                </a:lnTo>
                <a:lnTo>
                  <a:pt x="1660" y="1237"/>
                </a:lnTo>
                <a:lnTo>
                  <a:pt x="1660" y="1238"/>
                </a:lnTo>
                <a:lnTo>
                  <a:pt x="1659" y="1240"/>
                </a:lnTo>
                <a:lnTo>
                  <a:pt x="1657" y="1240"/>
                </a:lnTo>
                <a:lnTo>
                  <a:pt x="1656" y="1241"/>
                </a:lnTo>
                <a:lnTo>
                  <a:pt x="1654" y="1241"/>
                </a:lnTo>
                <a:lnTo>
                  <a:pt x="1653" y="1243"/>
                </a:lnTo>
                <a:lnTo>
                  <a:pt x="1651" y="1244"/>
                </a:lnTo>
                <a:lnTo>
                  <a:pt x="1650" y="1246"/>
                </a:lnTo>
                <a:lnTo>
                  <a:pt x="1650" y="1247"/>
                </a:lnTo>
                <a:lnTo>
                  <a:pt x="1651" y="1252"/>
                </a:lnTo>
                <a:lnTo>
                  <a:pt x="1651" y="1253"/>
                </a:lnTo>
                <a:lnTo>
                  <a:pt x="1651" y="1255"/>
                </a:lnTo>
                <a:lnTo>
                  <a:pt x="1653" y="1255"/>
                </a:lnTo>
                <a:lnTo>
                  <a:pt x="1653" y="1256"/>
                </a:lnTo>
                <a:lnTo>
                  <a:pt x="1654" y="1257"/>
                </a:lnTo>
                <a:lnTo>
                  <a:pt x="1654" y="1259"/>
                </a:lnTo>
                <a:lnTo>
                  <a:pt x="1656" y="1260"/>
                </a:lnTo>
                <a:lnTo>
                  <a:pt x="1657" y="1262"/>
                </a:lnTo>
                <a:lnTo>
                  <a:pt x="1657" y="1263"/>
                </a:lnTo>
                <a:lnTo>
                  <a:pt x="1660" y="1268"/>
                </a:lnTo>
                <a:lnTo>
                  <a:pt x="1663" y="1272"/>
                </a:lnTo>
                <a:lnTo>
                  <a:pt x="1666" y="1275"/>
                </a:lnTo>
                <a:lnTo>
                  <a:pt x="1666" y="1276"/>
                </a:lnTo>
                <a:lnTo>
                  <a:pt x="1667" y="1278"/>
                </a:lnTo>
                <a:lnTo>
                  <a:pt x="1669" y="1279"/>
                </a:lnTo>
                <a:lnTo>
                  <a:pt x="1670" y="1281"/>
                </a:lnTo>
                <a:lnTo>
                  <a:pt x="1672" y="1282"/>
                </a:lnTo>
                <a:lnTo>
                  <a:pt x="1673" y="1282"/>
                </a:lnTo>
                <a:lnTo>
                  <a:pt x="1675" y="1284"/>
                </a:lnTo>
                <a:lnTo>
                  <a:pt x="1673" y="1284"/>
                </a:lnTo>
                <a:lnTo>
                  <a:pt x="1672" y="1282"/>
                </a:lnTo>
                <a:lnTo>
                  <a:pt x="1667" y="1279"/>
                </a:lnTo>
                <a:lnTo>
                  <a:pt x="1664" y="1276"/>
                </a:lnTo>
                <a:lnTo>
                  <a:pt x="1664" y="1275"/>
                </a:lnTo>
                <a:lnTo>
                  <a:pt x="1664" y="1274"/>
                </a:lnTo>
                <a:lnTo>
                  <a:pt x="1663" y="1274"/>
                </a:lnTo>
                <a:lnTo>
                  <a:pt x="1663" y="1275"/>
                </a:lnTo>
                <a:lnTo>
                  <a:pt x="1663" y="1274"/>
                </a:lnTo>
                <a:lnTo>
                  <a:pt x="1661" y="1274"/>
                </a:lnTo>
                <a:lnTo>
                  <a:pt x="1661" y="1272"/>
                </a:lnTo>
                <a:lnTo>
                  <a:pt x="1663" y="1272"/>
                </a:lnTo>
                <a:lnTo>
                  <a:pt x="1661" y="1269"/>
                </a:lnTo>
                <a:lnTo>
                  <a:pt x="1661" y="1271"/>
                </a:lnTo>
                <a:lnTo>
                  <a:pt x="1660" y="1271"/>
                </a:lnTo>
                <a:lnTo>
                  <a:pt x="1660" y="1269"/>
                </a:lnTo>
                <a:lnTo>
                  <a:pt x="1657" y="1265"/>
                </a:lnTo>
                <a:lnTo>
                  <a:pt x="1657" y="1263"/>
                </a:lnTo>
                <a:lnTo>
                  <a:pt x="1656" y="1262"/>
                </a:lnTo>
                <a:lnTo>
                  <a:pt x="1656" y="1260"/>
                </a:lnTo>
                <a:lnTo>
                  <a:pt x="1654" y="1260"/>
                </a:lnTo>
                <a:lnTo>
                  <a:pt x="1653" y="1260"/>
                </a:lnTo>
                <a:lnTo>
                  <a:pt x="1653" y="1259"/>
                </a:lnTo>
                <a:lnTo>
                  <a:pt x="1653" y="1257"/>
                </a:lnTo>
                <a:lnTo>
                  <a:pt x="1651" y="1256"/>
                </a:lnTo>
                <a:lnTo>
                  <a:pt x="1651" y="1255"/>
                </a:lnTo>
                <a:lnTo>
                  <a:pt x="1651" y="1253"/>
                </a:lnTo>
                <a:lnTo>
                  <a:pt x="1650" y="1253"/>
                </a:lnTo>
                <a:lnTo>
                  <a:pt x="1650" y="1252"/>
                </a:lnTo>
                <a:lnTo>
                  <a:pt x="1650" y="1250"/>
                </a:lnTo>
                <a:lnTo>
                  <a:pt x="1648" y="1249"/>
                </a:lnTo>
                <a:lnTo>
                  <a:pt x="1648" y="1250"/>
                </a:lnTo>
                <a:lnTo>
                  <a:pt x="1645" y="1253"/>
                </a:lnTo>
                <a:lnTo>
                  <a:pt x="1647" y="1255"/>
                </a:lnTo>
                <a:lnTo>
                  <a:pt x="1645" y="1255"/>
                </a:lnTo>
                <a:lnTo>
                  <a:pt x="1647" y="1256"/>
                </a:lnTo>
                <a:lnTo>
                  <a:pt x="1647" y="1257"/>
                </a:lnTo>
                <a:lnTo>
                  <a:pt x="1648" y="1259"/>
                </a:lnTo>
                <a:lnTo>
                  <a:pt x="1648" y="1260"/>
                </a:lnTo>
                <a:lnTo>
                  <a:pt x="1650" y="1262"/>
                </a:lnTo>
                <a:lnTo>
                  <a:pt x="1650" y="1263"/>
                </a:lnTo>
                <a:lnTo>
                  <a:pt x="1648" y="1263"/>
                </a:lnTo>
                <a:lnTo>
                  <a:pt x="1647" y="1263"/>
                </a:lnTo>
                <a:lnTo>
                  <a:pt x="1645" y="1263"/>
                </a:lnTo>
                <a:lnTo>
                  <a:pt x="1644" y="1260"/>
                </a:lnTo>
                <a:lnTo>
                  <a:pt x="1641" y="1257"/>
                </a:lnTo>
                <a:lnTo>
                  <a:pt x="1641" y="1259"/>
                </a:lnTo>
                <a:lnTo>
                  <a:pt x="1641" y="1260"/>
                </a:lnTo>
                <a:lnTo>
                  <a:pt x="1639" y="1260"/>
                </a:lnTo>
                <a:lnTo>
                  <a:pt x="1641" y="1263"/>
                </a:lnTo>
                <a:lnTo>
                  <a:pt x="1639" y="1263"/>
                </a:lnTo>
                <a:lnTo>
                  <a:pt x="1638" y="1265"/>
                </a:lnTo>
                <a:lnTo>
                  <a:pt x="1637" y="1263"/>
                </a:lnTo>
                <a:lnTo>
                  <a:pt x="1635" y="1263"/>
                </a:lnTo>
                <a:lnTo>
                  <a:pt x="1638" y="1266"/>
                </a:lnTo>
                <a:lnTo>
                  <a:pt x="1637" y="1266"/>
                </a:lnTo>
                <a:lnTo>
                  <a:pt x="1635" y="1266"/>
                </a:lnTo>
                <a:lnTo>
                  <a:pt x="1634" y="1266"/>
                </a:lnTo>
                <a:lnTo>
                  <a:pt x="1632" y="1268"/>
                </a:lnTo>
                <a:lnTo>
                  <a:pt x="1634" y="1268"/>
                </a:lnTo>
                <a:lnTo>
                  <a:pt x="1635" y="1268"/>
                </a:lnTo>
                <a:lnTo>
                  <a:pt x="1634" y="1269"/>
                </a:lnTo>
                <a:lnTo>
                  <a:pt x="1632" y="1268"/>
                </a:lnTo>
                <a:lnTo>
                  <a:pt x="1631" y="1268"/>
                </a:lnTo>
                <a:lnTo>
                  <a:pt x="1631" y="1269"/>
                </a:lnTo>
                <a:lnTo>
                  <a:pt x="1629" y="1271"/>
                </a:lnTo>
                <a:lnTo>
                  <a:pt x="1629" y="1274"/>
                </a:lnTo>
                <a:lnTo>
                  <a:pt x="1632" y="1274"/>
                </a:lnTo>
                <a:lnTo>
                  <a:pt x="1634" y="1274"/>
                </a:lnTo>
                <a:lnTo>
                  <a:pt x="1631" y="1275"/>
                </a:lnTo>
                <a:lnTo>
                  <a:pt x="1632" y="1275"/>
                </a:lnTo>
                <a:lnTo>
                  <a:pt x="1632" y="1278"/>
                </a:lnTo>
                <a:lnTo>
                  <a:pt x="1631" y="1276"/>
                </a:lnTo>
                <a:lnTo>
                  <a:pt x="1631" y="1278"/>
                </a:lnTo>
                <a:lnTo>
                  <a:pt x="1628" y="1275"/>
                </a:lnTo>
                <a:lnTo>
                  <a:pt x="1629" y="1278"/>
                </a:lnTo>
                <a:lnTo>
                  <a:pt x="1628" y="1278"/>
                </a:lnTo>
                <a:lnTo>
                  <a:pt x="1628" y="1276"/>
                </a:lnTo>
                <a:lnTo>
                  <a:pt x="1628" y="1278"/>
                </a:lnTo>
                <a:lnTo>
                  <a:pt x="1626" y="1278"/>
                </a:lnTo>
                <a:lnTo>
                  <a:pt x="1625" y="1278"/>
                </a:lnTo>
                <a:lnTo>
                  <a:pt x="1625" y="1276"/>
                </a:lnTo>
                <a:lnTo>
                  <a:pt x="1623" y="1275"/>
                </a:lnTo>
                <a:lnTo>
                  <a:pt x="1623" y="1278"/>
                </a:lnTo>
                <a:lnTo>
                  <a:pt x="1622" y="1276"/>
                </a:lnTo>
                <a:lnTo>
                  <a:pt x="1620" y="1276"/>
                </a:lnTo>
                <a:lnTo>
                  <a:pt x="1620" y="1278"/>
                </a:lnTo>
                <a:lnTo>
                  <a:pt x="1619" y="1278"/>
                </a:lnTo>
                <a:lnTo>
                  <a:pt x="1618" y="1279"/>
                </a:lnTo>
                <a:lnTo>
                  <a:pt x="1616" y="1281"/>
                </a:lnTo>
                <a:lnTo>
                  <a:pt x="1616" y="1282"/>
                </a:lnTo>
                <a:lnTo>
                  <a:pt x="1616" y="1284"/>
                </a:lnTo>
                <a:lnTo>
                  <a:pt x="1615" y="1284"/>
                </a:lnTo>
                <a:lnTo>
                  <a:pt x="1613" y="1285"/>
                </a:lnTo>
                <a:lnTo>
                  <a:pt x="1613" y="1287"/>
                </a:lnTo>
                <a:lnTo>
                  <a:pt x="1613" y="1288"/>
                </a:lnTo>
                <a:lnTo>
                  <a:pt x="1615" y="1291"/>
                </a:lnTo>
                <a:lnTo>
                  <a:pt x="1613" y="1293"/>
                </a:lnTo>
                <a:lnTo>
                  <a:pt x="1615" y="1294"/>
                </a:lnTo>
                <a:lnTo>
                  <a:pt x="1615" y="1297"/>
                </a:lnTo>
                <a:lnTo>
                  <a:pt x="1615" y="1298"/>
                </a:lnTo>
                <a:lnTo>
                  <a:pt x="1616" y="1300"/>
                </a:lnTo>
                <a:lnTo>
                  <a:pt x="1615" y="1300"/>
                </a:lnTo>
                <a:lnTo>
                  <a:pt x="1615" y="1301"/>
                </a:lnTo>
                <a:lnTo>
                  <a:pt x="1613" y="1303"/>
                </a:lnTo>
                <a:lnTo>
                  <a:pt x="1612" y="1304"/>
                </a:lnTo>
                <a:lnTo>
                  <a:pt x="1612" y="1306"/>
                </a:lnTo>
                <a:lnTo>
                  <a:pt x="1613" y="1307"/>
                </a:lnTo>
                <a:lnTo>
                  <a:pt x="1615" y="1306"/>
                </a:lnTo>
                <a:lnTo>
                  <a:pt x="1615" y="1307"/>
                </a:lnTo>
                <a:lnTo>
                  <a:pt x="1615" y="1309"/>
                </a:lnTo>
                <a:lnTo>
                  <a:pt x="1613" y="1310"/>
                </a:lnTo>
                <a:lnTo>
                  <a:pt x="1612" y="1310"/>
                </a:lnTo>
                <a:lnTo>
                  <a:pt x="1610" y="1310"/>
                </a:lnTo>
                <a:lnTo>
                  <a:pt x="1609" y="1310"/>
                </a:lnTo>
                <a:lnTo>
                  <a:pt x="1607" y="1310"/>
                </a:lnTo>
                <a:lnTo>
                  <a:pt x="1607" y="1309"/>
                </a:lnTo>
                <a:lnTo>
                  <a:pt x="1607" y="1310"/>
                </a:lnTo>
                <a:lnTo>
                  <a:pt x="1606" y="1310"/>
                </a:lnTo>
                <a:lnTo>
                  <a:pt x="1604" y="1310"/>
                </a:lnTo>
                <a:lnTo>
                  <a:pt x="1603" y="1312"/>
                </a:lnTo>
                <a:lnTo>
                  <a:pt x="1601" y="1312"/>
                </a:lnTo>
                <a:lnTo>
                  <a:pt x="1601" y="1310"/>
                </a:lnTo>
                <a:lnTo>
                  <a:pt x="1600" y="1310"/>
                </a:lnTo>
                <a:lnTo>
                  <a:pt x="1599" y="1309"/>
                </a:lnTo>
                <a:lnTo>
                  <a:pt x="1597" y="1309"/>
                </a:lnTo>
                <a:lnTo>
                  <a:pt x="1596" y="1309"/>
                </a:lnTo>
                <a:lnTo>
                  <a:pt x="1594" y="1310"/>
                </a:lnTo>
                <a:lnTo>
                  <a:pt x="1593" y="1310"/>
                </a:lnTo>
                <a:lnTo>
                  <a:pt x="1591" y="1309"/>
                </a:lnTo>
                <a:lnTo>
                  <a:pt x="1590" y="1309"/>
                </a:lnTo>
                <a:lnTo>
                  <a:pt x="1590" y="1307"/>
                </a:lnTo>
                <a:lnTo>
                  <a:pt x="1588" y="1307"/>
                </a:lnTo>
                <a:lnTo>
                  <a:pt x="1588" y="1306"/>
                </a:lnTo>
                <a:lnTo>
                  <a:pt x="1588" y="1304"/>
                </a:lnTo>
                <a:lnTo>
                  <a:pt x="1587" y="1304"/>
                </a:lnTo>
                <a:lnTo>
                  <a:pt x="1588" y="1304"/>
                </a:lnTo>
                <a:lnTo>
                  <a:pt x="1588" y="1303"/>
                </a:lnTo>
                <a:lnTo>
                  <a:pt x="1587" y="1303"/>
                </a:lnTo>
                <a:lnTo>
                  <a:pt x="1585" y="1303"/>
                </a:lnTo>
                <a:lnTo>
                  <a:pt x="1585" y="1304"/>
                </a:lnTo>
                <a:lnTo>
                  <a:pt x="1585" y="1306"/>
                </a:lnTo>
                <a:lnTo>
                  <a:pt x="1585" y="1307"/>
                </a:lnTo>
                <a:lnTo>
                  <a:pt x="1585" y="1309"/>
                </a:lnTo>
                <a:lnTo>
                  <a:pt x="1585" y="1310"/>
                </a:lnTo>
                <a:lnTo>
                  <a:pt x="1587" y="1312"/>
                </a:lnTo>
                <a:lnTo>
                  <a:pt x="1587" y="1313"/>
                </a:lnTo>
                <a:lnTo>
                  <a:pt x="1587" y="1316"/>
                </a:lnTo>
                <a:lnTo>
                  <a:pt x="1587" y="1317"/>
                </a:lnTo>
                <a:lnTo>
                  <a:pt x="1587" y="1319"/>
                </a:lnTo>
                <a:lnTo>
                  <a:pt x="1587" y="1322"/>
                </a:lnTo>
                <a:lnTo>
                  <a:pt x="1587" y="1325"/>
                </a:lnTo>
                <a:lnTo>
                  <a:pt x="1587" y="1328"/>
                </a:lnTo>
                <a:lnTo>
                  <a:pt x="1587" y="1329"/>
                </a:lnTo>
                <a:lnTo>
                  <a:pt x="1587" y="1331"/>
                </a:lnTo>
                <a:lnTo>
                  <a:pt x="1587" y="1332"/>
                </a:lnTo>
                <a:lnTo>
                  <a:pt x="1587" y="1334"/>
                </a:lnTo>
                <a:lnTo>
                  <a:pt x="1587" y="1335"/>
                </a:lnTo>
                <a:lnTo>
                  <a:pt x="1587" y="1336"/>
                </a:lnTo>
                <a:lnTo>
                  <a:pt x="1587" y="1338"/>
                </a:lnTo>
                <a:lnTo>
                  <a:pt x="1587" y="1342"/>
                </a:lnTo>
                <a:lnTo>
                  <a:pt x="1587" y="1345"/>
                </a:lnTo>
                <a:lnTo>
                  <a:pt x="1587" y="1347"/>
                </a:lnTo>
                <a:lnTo>
                  <a:pt x="1587" y="1348"/>
                </a:lnTo>
                <a:lnTo>
                  <a:pt x="1587" y="1350"/>
                </a:lnTo>
                <a:lnTo>
                  <a:pt x="1587" y="1351"/>
                </a:lnTo>
                <a:lnTo>
                  <a:pt x="1587" y="1353"/>
                </a:lnTo>
                <a:lnTo>
                  <a:pt x="1587" y="1354"/>
                </a:lnTo>
                <a:lnTo>
                  <a:pt x="1587" y="1355"/>
                </a:lnTo>
                <a:lnTo>
                  <a:pt x="1587" y="1357"/>
                </a:lnTo>
                <a:lnTo>
                  <a:pt x="1587" y="1360"/>
                </a:lnTo>
                <a:lnTo>
                  <a:pt x="1587" y="1363"/>
                </a:lnTo>
                <a:lnTo>
                  <a:pt x="1585" y="1364"/>
                </a:lnTo>
                <a:lnTo>
                  <a:pt x="1585" y="1366"/>
                </a:lnTo>
                <a:lnTo>
                  <a:pt x="1585" y="1367"/>
                </a:lnTo>
                <a:lnTo>
                  <a:pt x="1585" y="1369"/>
                </a:lnTo>
                <a:lnTo>
                  <a:pt x="1585" y="1370"/>
                </a:lnTo>
                <a:lnTo>
                  <a:pt x="1585" y="1372"/>
                </a:lnTo>
                <a:lnTo>
                  <a:pt x="1585" y="1376"/>
                </a:lnTo>
                <a:lnTo>
                  <a:pt x="1585" y="1377"/>
                </a:lnTo>
                <a:lnTo>
                  <a:pt x="1585" y="1379"/>
                </a:lnTo>
                <a:lnTo>
                  <a:pt x="1585" y="1380"/>
                </a:lnTo>
                <a:lnTo>
                  <a:pt x="1585" y="1382"/>
                </a:lnTo>
                <a:lnTo>
                  <a:pt x="1585" y="1385"/>
                </a:lnTo>
                <a:lnTo>
                  <a:pt x="1585" y="1386"/>
                </a:lnTo>
                <a:lnTo>
                  <a:pt x="1585" y="1389"/>
                </a:lnTo>
                <a:lnTo>
                  <a:pt x="1585" y="1391"/>
                </a:lnTo>
                <a:lnTo>
                  <a:pt x="1585" y="1393"/>
                </a:lnTo>
                <a:lnTo>
                  <a:pt x="1585" y="1395"/>
                </a:lnTo>
                <a:lnTo>
                  <a:pt x="1585" y="1405"/>
                </a:lnTo>
                <a:lnTo>
                  <a:pt x="1585" y="1407"/>
                </a:lnTo>
                <a:lnTo>
                  <a:pt x="1585" y="1408"/>
                </a:lnTo>
                <a:lnTo>
                  <a:pt x="1585" y="1412"/>
                </a:lnTo>
                <a:lnTo>
                  <a:pt x="1585" y="1414"/>
                </a:lnTo>
                <a:lnTo>
                  <a:pt x="1585" y="1415"/>
                </a:lnTo>
                <a:lnTo>
                  <a:pt x="1585" y="1417"/>
                </a:lnTo>
                <a:lnTo>
                  <a:pt x="1585" y="1418"/>
                </a:lnTo>
                <a:lnTo>
                  <a:pt x="1585" y="1420"/>
                </a:lnTo>
                <a:lnTo>
                  <a:pt x="1585" y="1426"/>
                </a:lnTo>
                <a:lnTo>
                  <a:pt x="1585" y="1427"/>
                </a:lnTo>
                <a:lnTo>
                  <a:pt x="1585" y="1429"/>
                </a:lnTo>
                <a:lnTo>
                  <a:pt x="1585" y="1431"/>
                </a:lnTo>
                <a:lnTo>
                  <a:pt x="1585" y="1436"/>
                </a:lnTo>
                <a:lnTo>
                  <a:pt x="1585" y="1439"/>
                </a:lnTo>
                <a:lnTo>
                  <a:pt x="1585" y="1440"/>
                </a:lnTo>
                <a:lnTo>
                  <a:pt x="1585" y="1442"/>
                </a:lnTo>
                <a:lnTo>
                  <a:pt x="1585" y="1443"/>
                </a:lnTo>
                <a:lnTo>
                  <a:pt x="1585" y="1445"/>
                </a:lnTo>
                <a:lnTo>
                  <a:pt x="1585" y="1446"/>
                </a:lnTo>
                <a:lnTo>
                  <a:pt x="1585" y="1449"/>
                </a:lnTo>
                <a:lnTo>
                  <a:pt x="1585" y="1452"/>
                </a:lnTo>
                <a:lnTo>
                  <a:pt x="1585" y="1455"/>
                </a:lnTo>
                <a:lnTo>
                  <a:pt x="1585" y="1456"/>
                </a:lnTo>
                <a:lnTo>
                  <a:pt x="1585" y="1459"/>
                </a:lnTo>
                <a:lnTo>
                  <a:pt x="1585" y="1462"/>
                </a:lnTo>
                <a:lnTo>
                  <a:pt x="1585" y="1464"/>
                </a:lnTo>
                <a:lnTo>
                  <a:pt x="1585" y="1465"/>
                </a:lnTo>
                <a:lnTo>
                  <a:pt x="1585" y="1467"/>
                </a:lnTo>
                <a:lnTo>
                  <a:pt x="1585" y="1468"/>
                </a:lnTo>
                <a:lnTo>
                  <a:pt x="1585" y="1471"/>
                </a:lnTo>
                <a:lnTo>
                  <a:pt x="1585" y="1472"/>
                </a:lnTo>
                <a:lnTo>
                  <a:pt x="1585" y="1474"/>
                </a:lnTo>
                <a:lnTo>
                  <a:pt x="1585" y="1475"/>
                </a:lnTo>
                <a:lnTo>
                  <a:pt x="1585" y="1477"/>
                </a:lnTo>
                <a:lnTo>
                  <a:pt x="1585" y="1478"/>
                </a:lnTo>
                <a:lnTo>
                  <a:pt x="1585" y="1480"/>
                </a:lnTo>
                <a:lnTo>
                  <a:pt x="1585" y="1481"/>
                </a:lnTo>
                <a:lnTo>
                  <a:pt x="1585" y="1484"/>
                </a:lnTo>
                <a:lnTo>
                  <a:pt x="1585" y="1487"/>
                </a:lnTo>
                <a:lnTo>
                  <a:pt x="1585" y="1488"/>
                </a:lnTo>
                <a:lnTo>
                  <a:pt x="1585" y="1491"/>
                </a:lnTo>
                <a:lnTo>
                  <a:pt x="1585" y="1496"/>
                </a:lnTo>
                <a:lnTo>
                  <a:pt x="1585" y="1497"/>
                </a:lnTo>
                <a:lnTo>
                  <a:pt x="1585" y="1499"/>
                </a:lnTo>
                <a:lnTo>
                  <a:pt x="1585" y="1502"/>
                </a:lnTo>
                <a:lnTo>
                  <a:pt x="1585" y="1503"/>
                </a:lnTo>
                <a:lnTo>
                  <a:pt x="1585" y="1505"/>
                </a:lnTo>
                <a:lnTo>
                  <a:pt x="1585" y="1506"/>
                </a:lnTo>
                <a:lnTo>
                  <a:pt x="1585" y="1509"/>
                </a:lnTo>
                <a:lnTo>
                  <a:pt x="1585" y="1510"/>
                </a:lnTo>
                <a:lnTo>
                  <a:pt x="1585" y="1513"/>
                </a:lnTo>
                <a:lnTo>
                  <a:pt x="1585" y="1518"/>
                </a:lnTo>
                <a:lnTo>
                  <a:pt x="1585" y="1522"/>
                </a:lnTo>
                <a:lnTo>
                  <a:pt x="1585" y="1526"/>
                </a:lnTo>
                <a:lnTo>
                  <a:pt x="1585" y="1529"/>
                </a:lnTo>
                <a:lnTo>
                  <a:pt x="1585" y="1532"/>
                </a:lnTo>
                <a:lnTo>
                  <a:pt x="1585" y="1535"/>
                </a:lnTo>
                <a:lnTo>
                  <a:pt x="1585" y="1540"/>
                </a:lnTo>
                <a:lnTo>
                  <a:pt x="1585" y="1546"/>
                </a:lnTo>
                <a:lnTo>
                  <a:pt x="1585" y="1547"/>
                </a:lnTo>
                <a:lnTo>
                  <a:pt x="1585" y="1554"/>
                </a:lnTo>
                <a:lnTo>
                  <a:pt x="1585" y="1556"/>
                </a:lnTo>
                <a:lnTo>
                  <a:pt x="1585" y="1560"/>
                </a:lnTo>
                <a:lnTo>
                  <a:pt x="1585" y="1562"/>
                </a:lnTo>
                <a:lnTo>
                  <a:pt x="1585" y="1566"/>
                </a:lnTo>
                <a:lnTo>
                  <a:pt x="1585" y="1570"/>
                </a:lnTo>
                <a:lnTo>
                  <a:pt x="1585" y="1573"/>
                </a:lnTo>
                <a:lnTo>
                  <a:pt x="1585" y="1576"/>
                </a:lnTo>
                <a:lnTo>
                  <a:pt x="1585" y="1578"/>
                </a:lnTo>
                <a:lnTo>
                  <a:pt x="1584" y="1579"/>
                </a:lnTo>
                <a:lnTo>
                  <a:pt x="1582" y="1579"/>
                </a:lnTo>
                <a:lnTo>
                  <a:pt x="1581" y="1579"/>
                </a:lnTo>
                <a:lnTo>
                  <a:pt x="1580" y="1579"/>
                </a:lnTo>
                <a:lnTo>
                  <a:pt x="1580" y="1581"/>
                </a:lnTo>
                <a:lnTo>
                  <a:pt x="1578" y="1581"/>
                </a:lnTo>
                <a:lnTo>
                  <a:pt x="1577" y="1581"/>
                </a:lnTo>
                <a:lnTo>
                  <a:pt x="1575" y="1582"/>
                </a:lnTo>
                <a:lnTo>
                  <a:pt x="1574" y="1582"/>
                </a:lnTo>
                <a:lnTo>
                  <a:pt x="1574" y="1584"/>
                </a:lnTo>
                <a:lnTo>
                  <a:pt x="1572" y="1584"/>
                </a:lnTo>
                <a:lnTo>
                  <a:pt x="1572" y="1585"/>
                </a:lnTo>
                <a:lnTo>
                  <a:pt x="1572" y="1586"/>
                </a:lnTo>
                <a:lnTo>
                  <a:pt x="1572" y="1588"/>
                </a:lnTo>
                <a:lnTo>
                  <a:pt x="1571" y="1588"/>
                </a:lnTo>
                <a:lnTo>
                  <a:pt x="1571" y="1589"/>
                </a:lnTo>
                <a:lnTo>
                  <a:pt x="1571" y="1591"/>
                </a:lnTo>
                <a:lnTo>
                  <a:pt x="1569" y="1592"/>
                </a:lnTo>
                <a:lnTo>
                  <a:pt x="1569" y="1594"/>
                </a:lnTo>
                <a:lnTo>
                  <a:pt x="1569" y="1595"/>
                </a:lnTo>
                <a:lnTo>
                  <a:pt x="1569" y="1597"/>
                </a:lnTo>
                <a:lnTo>
                  <a:pt x="1569" y="1598"/>
                </a:lnTo>
                <a:lnTo>
                  <a:pt x="1569" y="1600"/>
                </a:lnTo>
                <a:lnTo>
                  <a:pt x="1569" y="1601"/>
                </a:lnTo>
                <a:lnTo>
                  <a:pt x="1568" y="1601"/>
                </a:lnTo>
                <a:lnTo>
                  <a:pt x="1568" y="1603"/>
                </a:lnTo>
                <a:lnTo>
                  <a:pt x="1568" y="1604"/>
                </a:lnTo>
                <a:lnTo>
                  <a:pt x="1568" y="1605"/>
                </a:lnTo>
                <a:lnTo>
                  <a:pt x="1566" y="1605"/>
                </a:lnTo>
                <a:lnTo>
                  <a:pt x="1565" y="1605"/>
                </a:lnTo>
                <a:lnTo>
                  <a:pt x="1563" y="1605"/>
                </a:lnTo>
                <a:lnTo>
                  <a:pt x="1563" y="1607"/>
                </a:lnTo>
                <a:lnTo>
                  <a:pt x="1562" y="1605"/>
                </a:lnTo>
                <a:lnTo>
                  <a:pt x="1561" y="1605"/>
                </a:lnTo>
                <a:lnTo>
                  <a:pt x="1559" y="1605"/>
                </a:lnTo>
                <a:lnTo>
                  <a:pt x="1558" y="1604"/>
                </a:lnTo>
                <a:lnTo>
                  <a:pt x="1556" y="1604"/>
                </a:lnTo>
                <a:lnTo>
                  <a:pt x="1555" y="1604"/>
                </a:lnTo>
                <a:lnTo>
                  <a:pt x="1553" y="1604"/>
                </a:lnTo>
                <a:lnTo>
                  <a:pt x="1553" y="1603"/>
                </a:lnTo>
                <a:lnTo>
                  <a:pt x="1552" y="1603"/>
                </a:lnTo>
                <a:lnTo>
                  <a:pt x="1552" y="1601"/>
                </a:lnTo>
                <a:lnTo>
                  <a:pt x="1550" y="1601"/>
                </a:lnTo>
                <a:lnTo>
                  <a:pt x="1549" y="1601"/>
                </a:lnTo>
                <a:lnTo>
                  <a:pt x="1549" y="1600"/>
                </a:lnTo>
                <a:lnTo>
                  <a:pt x="1547" y="1600"/>
                </a:lnTo>
                <a:lnTo>
                  <a:pt x="1546" y="1600"/>
                </a:lnTo>
                <a:lnTo>
                  <a:pt x="1544" y="1600"/>
                </a:lnTo>
                <a:lnTo>
                  <a:pt x="1543" y="1601"/>
                </a:lnTo>
                <a:lnTo>
                  <a:pt x="1542" y="1601"/>
                </a:lnTo>
                <a:lnTo>
                  <a:pt x="1540" y="1603"/>
                </a:lnTo>
                <a:lnTo>
                  <a:pt x="1539" y="1604"/>
                </a:lnTo>
                <a:lnTo>
                  <a:pt x="1539" y="1605"/>
                </a:lnTo>
                <a:lnTo>
                  <a:pt x="1537" y="1605"/>
                </a:lnTo>
                <a:lnTo>
                  <a:pt x="1537" y="1607"/>
                </a:lnTo>
                <a:lnTo>
                  <a:pt x="1537" y="1608"/>
                </a:lnTo>
                <a:lnTo>
                  <a:pt x="1537" y="1610"/>
                </a:lnTo>
                <a:lnTo>
                  <a:pt x="1536" y="1610"/>
                </a:lnTo>
                <a:lnTo>
                  <a:pt x="1536" y="1611"/>
                </a:lnTo>
                <a:lnTo>
                  <a:pt x="1534" y="1613"/>
                </a:lnTo>
                <a:lnTo>
                  <a:pt x="1534" y="1614"/>
                </a:lnTo>
                <a:lnTo>
                  <a:pt x="1534" y="1616"/>
                </a:lnTo>
                <a:lnTo>
                  <a:pt x="1533" y="1617"/>
                </a:lnTo>
                <a:lnTo>
                  <a:pt x="1531" y="1619"/>
                </a:lnTo>
                <a:lnTo>
                  <a:pt x="1531" y="1620"/>
                </a:lnTo>
                <a:lnTo>
                  <a:pt x="1531" y="1622"/>
                </a:lnTo>
                <a:lnTo>
                  <a:pt x="1531" y="1623"/>
                </a:lnTo>
                <a:lnTo>
                  <a:pt x="1530" y="1624"/>
                </a:lnTo>
                <a:lnTo>
                  <a:pt x="1528" y="1624"/>
                </a:lnTo>
                <a:lnTo>
                  <a:pt x="1527" y="1624"/>
                </a:lnTo>
                <a:lnTo>
                  <a:pt x="1525" y="1624"/>
                </a:lnTo>
                <a:lnTo>
                  <a:pt x="1524" y="1623"/>
                </a:lnTo>
                <a:lnTo>
                  <a:pt x="1522" y="1623"/>
                </a:lnTo>
                <a:lnTo>
                  <a:pt x="1520" y="1622"/>
                </a:lnTo>
                <a:lnTo>
                  <a:pt x="1518" y="1622"/>
                </a:lnTo>
                <a:lnTo>
                  <a:pt x="1517" y="1620"/>
                </a:lnTo>
                <a:lnTo>
                  <a:pt x="1515" y="1620"/>
                </a:lnTo>
                <a:lnTo>
                  <a:pt x="1514" y="1620"/>
                </a:lnTo>
                <a:lnTo>
                  <a:pt x="1512" y="1620"/>
                </a:lnTo>
                <a:lnTo>
                  <a:pt x="1511" y="1620"/>
                </a:lnTo>
                <a:lnTo>
                  <a:pt x="1509" y="1620"/>
                </a:lnTo>
                <a:lnTo>
                  <a:pt x="1509" y="1622"/>
                </a:lnTo>
                <a:lnTo>
                  <a:pt x="1508" y="1623"/>
                </a:lnTo>
                <a:lnTo>
                  <a:pt x="1506" y="1623"/>
                </a:lnTo>
                <a:lnTo>
                  <a:pt x="1506" y="1624"/>
                </a:lnTo>
                <a:lnTo>
                  <a:pt x="1505" y="1626"/>
                </a:lnTo>
                <a:lnTo>
                  <a:pt x="1503" y="1626"/>
                </a:lnTo>
                <a:lnTo>
                  <a:pt x="1503" y="1627"/>
                </a:lnTo>
                <a:lnTo>
                  <a:pt x="1503" y="1629"/>
                </a:lnTo>
                <a:lnTo>
                  <a:pt x="1503" y="1630"/>
                </a:lnTo>
                <a:lnTo>
                  <a:pt x="1503" y="1632"/>
                </a:lnTo>
                <a:lnTo>
                  <a:pt x="1503" y="1633"/>
                </a:lnTo>
                <a:lnTo>
                  <a:pt x="1503" y="1635"/>
                </a:lnTo>
                <a:lnTo>
                  <a:pt x="1502" y="1635"/>
                </a:lnTo>
                <a:lnTo>
                  <a:pt x="1501" y="1635"/>
                </a:lnTo>
                <a:lnTo>
                  <a:pt x="1499" y="1635"/>
                </a:lnTo>
                <a:lnTo>
                  <a:pt x="1498" y="1636"/>
                </a:lnTo>
                <a:lnTo>
                  <a:pt x="1496" y="1636"/>
                </a:lnTo>
                <a:lnTo>
                  <a:pt x="1495" y="1636"/>
                </a:lnTo>
                <a:lnTo>
                  <a:pt x="1493" y="1638"/>
                </a:lnTo>
                <a:lnTo>
                  <a:pt x="1492" y="1638"/>
                </a:lnTo>
                <a:lnTo>
                  <a:pt x="1492" y="1639"/>
                </a:lnTo>
                <a:lnTo>
                  <a:pt x="1490" y="1639"/>
                </a:lnTo>
                <a:lnTo>
                  <a:pt x="1489" y="1639"/>
                </a:lnTo>
                <a:lnTo>
                  <a:pt x="1487" y="1639"/>
                </a:lnTo>
                <a:lnTo>
                  <a:pt x="1486" y="1639"/>
                </a:lnTo>
                <a:lnTo>
                  <a:pt x="1486" y="1641"/>
                </a:lnTo>
                <a:lnTo>
                  <a:pt x="1484" y="1641"/>
                </a:lnTo>
                <a:lnTo>
                  <a:pt x="1484" y="1642"/>
                </a:lnTo>
                <a:lnTo>
                  <a:pt x="1483" y="1642"/>
                </a:lnTo>
                <a:lnTo>
                  <a:pt x="1482" y="1642"/>
                </a:lnTo>
                <a:lnTo>
                  <a:pt x="1480" y="1642"/>
                </a:lnTo>
                <a:lnTo>
                  <a:pt x="1479" y="1643"/>
                </a:lnTo>
                <a:lnTo>
                  <a:pt x="1477" y="1643"/>
                </a:lnTo>
                <a:lnTo>
                  <a:pt x="1476" y="1642"/>
                </a:lnTo>
                <a:lnTo>
                  <a:pt x="1474" y="1642"/>
                </a:lnTo>
                <a:lnTo>
                  <a:pt x="1474" y="1643"/>
                </a:lnTo>
                <a:lnTo>
                  <a:pt x="1474" y="1645"/>
                </a:lnTo>
                <a:lnTo>
                  <a:pt x="1474" y="1646"/>
                </a:lnTo>
                <a:lnTo>
                  <a:pt x="1476" y="1646"/>
                </a:lnTo>
                <a:lnTo>
                  <a:pt x="1474" y="1646"/>
                </a:lnTo>
                <a:lnTo>
                  <a:pt x="1474" y="1648"/>
                </a:lnTo>
                <a:lnTo>
                  <a:pt x="1473" y="1646"/>
                </a:lnTo>
                <a:lnTo>
                  <a:pt x="1473" y="1648"/>
                </a:lnTo>
                <a:lnTo>
                  <a:pt x="1471" y="1648"/>
                </a:lnTo>
                <a:lnTo>
                  <a:pt x="1471" y="1646"/>
                </a:lnTo>
                <a:lnTo>
                  <a:pt x="1470" y="1646"/>
                </a:lnTo>
                <a:lnTo>
                  <a:pt x="1470" y="1648"/>
                </a:lnTo>
                <a:lnTo>
                  <a:pt x="1468" y="1648"/>
                </a:lnTo>
                <a:lnTo>
                  <a:pt x="1467" y="1649"/>
                </a:lnTo>
                <a:lnTo>
                  <a:pt x="1465" y="1651"/>
                </a:lnTo>
                <a:lnTo>
                  <a:pt x="1464" y="1651"/>
                </a:lnTo>
                <a:lnTo>
                  <a:pt x="1464" y="1652"/>
                </a:lnTo>
                <a:lnTo>
                  <a:pt x="1463" y="1652"/>
                </a:lnTo>
                <a:lnTo>
                  <a:pt x="1463" y="1654"/>
                </a:lnTo>
                <a:lnTo>
                  <a:pt x="1463" y="1655"/>
                </a:lnTo>
                <a:lnTo>
                  <a:pt x="1461" y="1657"/>
                </a:lnTo>
                <a:lnTo>
                  <a:pt x="1460" y="1657"/>
                </a:lnTo>
                <a:lnTo>
                  <a:pt x="1458" y="1658"/>
                </a:lnTo>
                <a:lnTo>
                  <a:pt x="1457" y="1658"/>
                </a:lnTo>
                <a:lnTo>
                  <a:pt x="1457" y="1660"/>
                </a:lnTo>
                <a:lnTo>
                  <a:pt x="1455" y="1660"/>
                </a:lnTo>
                <a:lnTo>
                  <a:pt x="1454" y="1660"/>
                </a:lnTo>
                <a:lnTo>
                  <a:pt x="1454" y="1661"/>
                </a:lnTo>
                <a:lnTo>
                  <a:pt x="1452" y="1661"/>
                </a:lnTo>
                <a:lnTo>
                  <a:pt x="1452" y="1662"/>
                </a:lnTo>
                <a:lnTo>
                  <a:pt x="1451" y="1662"/>
                </a:lnTo>
                <a:lnTo>
                  <a:pt x="1451" y="1664"/>
                </a:lnTo>
                <a:lnTo>
                  <a:pt x="1449" y="1664"/>
                </a:lnTo>
                <a:lnTo>
                  <a:pt x="1449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8"/>
                </a:lnTo>
                <a:lnTo>
                  <a:pt x="1446" y="1668"/>
                </a:lnTo>
                <a:lnTo>
                  <a:pt x="1446" y="1670"/>
                </a:lnTo>
                <a:lnTo>
                  <a:pt x="1446" y="1671"/>
                </a:lnTo>
                <a:lnTo>
                  <a:pt x="1445" y="1671"/>
                </a:lnTo>
                <a:lnTo>
                  <a:pt x="1445" y="1673"/>
                </a:lnTo>
                <a:lnTo>
                  <a:pt x="1444" y="1674"/>
                </a:lnTo>
                <a:lnTo>
                  <a:pt x="1444" y="1676"/>
                </a:lnTo>
                <a:lnTo>
                  <a:pt x="1444" y="1677"/>
                </a:lnTo>
                <a:lnTo>
                  <a:pt x="1444" y="1679"/>
                </a:lnTo>
                <a:lnTo>
                  <a:pt x="1444" y="1680"/>
                </a:lnTo>
                <a:lnTo>
                  <a:pt x="1444" y="1681"/>
                </a:lnTo>
                <a:lnTo>
                  <a:pt x="1442" y="1681"/>
                </a:lnTo>
                <a:lnTo>
                  <a:pt x="1442" y="1683"/>
                </a:lnTo>
                <a:lnTo>
                  <a:pt x="1442" y="1684"/>
                </a:lnTo>
                <a:lnTo>
                  <a:pt x="1441" y="1684"/>
                </a:lnTo>
                <a:lnTo>
                  <a:pt x="1441" y="1686"/>
                </a:lnTo>
                <a:lnTo>
                  <a:pt x="1439" y="1686"/>
                </a:lnTo>
                <a:lnTo>
                  <a:pt x="1438" y="1687"/>
                </a:lnTo>
                <a:lnTo>
                  <a:pt x="1436" y="1689"/>
                </a:lnTo>
                <a:lnTo>
                  <a:pt x="1435" y="1689"/>
                </a:lnTo>
                <a:lnTo>
                  <a:pt x="1435" y="1690"/>
                </a:lnTo>
                <a:lnTo>
                  <a:pt x="1435" y="1692"/>
                </a:lnTo>
                <a:lnTo>
                  <a:pt x="1435" y="1693"/>
                </a:lnTo>
                <a:lnTo>
                  <a:pt x="1435" y="1695"/>
                </a:lnTo>
                <a:lnTo>
                  <a:pt x="1435" y="1696"/>
                </a:lnTo>
                <a:lnTo>
                  <a:pt x="1436" y="1696"/>
                </a:lnTo>
                <a:lnTo>
                  <a:pt x="1436" y="1698"/>
                </a:lnTo>
                <a:lnTo>
                  <a:pt x="1436" y="1699"/>
                </a:lnTo>
                <a:lnTo>
                  <a:pt x="1436" y="1700"/>
                </a:lnTo>
                <a:lnTo>
                  <a:pt x="1436" y="1702"/>
                </a:lnTo>
                <a:lnTo>
                  <a:pt x="1435" y="1703"/>
                </a:lnTo>
                <a:lnTo>
                  <a:pt x="1435" y="1705"/>
                </a:lnTo>
                <a:lnTo>
                  <a:pt x="1433" y="1705"/>
                </a:lnTo>
                <a:lnTo>
                  <a:pt x="1432" y="1706"/>
                </a:lnTo>
                <a:lnTo>
                  <a:pt x="1432" y="1708"/>
                </a:lnTo>
                <a:lnTo>
                  <a:pt x="1430" y="1709"/>
                </a:lnTo>
                <a:lnTo>
                  <a:pt x="1430" y="1711"/>
                </a:lnTo>
                <a:lnTo>
                  <a:pt x="1430" y="1712"/>
                </a:lnTo>
                <a:lnTo>
                  <a:pt x="1429" y="1714"/>
                </a:lnTo>
                <a:lnTo>
                  <a:pt x="1429" y="1717"/>
                </a:lnTo>
                <a:lnTo>
                  <a:pt x="1429" y="1718"/>
                </a:lnTo>
                <a:lnTo>
                  <a:pt x="1429" y="1719"/>
                </a:lnTo>
                <a:lnTo>
                  <a:pt x="1429" y="1721"/>
                </a:lnTo>
                <a:lnTo>
                  <a:pt x="1427" y="1721"/>
                </a:lnTo>
                <a:lnTo>
                  <a:pt x="1427" y="1722"/>
                </a:lnTo>
                <a:lnTo>
                  <a:pt x="1426" y="1722"/>
                </a:lnTo>
                <a:lnTo>
                  <a:pt x="1426" y="1724"/>
                </a:lnTo>
                <a:lnTo>
                  <a:pt x="1423" y="1725"/>
                </a:lnTo>
                <a:lnTo>
                  <a:pt x="1423" y="1727"/>
                </a:lnTo>
                <a:lnTo>
                  <a:pt x="1422" y="1727"/>
                </a:lnTo>
                <a:lnTo>
                  <a:pt x="1422" y="1728"/>
                </a:lnTo>
                <a:lnTo>
                  <a:pt x="1420" y="1730"/>
                </a:lnTo>
                <a:lnTo>
                  <a:pt x="1419" y="1731"/>
                </a:lnTo>
                <a:lnTo>
                  <a:pt x="1417" y="1731"/>
                </a:lnTo>
                <a:lnTo>
                  <a:pt x="1417" y="1733"/>
                </a:lnTo>
                <a:lnTo>
                  <a:pt x="1416" y="1733"/>
                </a:lnTo>
                <a:lnTo>
                  <a:pt x="1414" y="1734"/>
                </a:lnTo>
                <a:lnTo>
                  <a:pt x="1414" y="1736"/>
                </a:lnTo>
                <a:lnTo>
                  <a:pt x="1413" y="1736"/>
                </a:lnTo>
                <a:lnTo>
                  <a:pt x="1411" y="1736"/>
                </a:lnTo>
                <a:lnTo>
                  <a:pt x="1410" y="1736"/>
                </a:lnTo>
                <a:lnTo>
                  <a:pt x="1410" y="1737"/>
                </a:lnTo>
                <a:lnTo>
                  <a:pt x="1408" y="1737"/>
                </a:lnTo>
                <a:lnTo>
                  <a:pt x="1407" y="1737"/>
                </a:lnTo>
                <a:lnTo>
                  <a:pt x="1407" y="1738"/>
                </a:lnTo>
                <a:lnTo>
                  <a:pt x="1407" y="1740"/>
                </a:lnTo>
                <a:lnTo>
                  <a:pt x="1405" y="1740"/>
                </a:lnTo>
                <a:lnTo>
                  <a:pt x="1404" y="1740"/>
                </a:lnTo>
                <a:lnTo>
                  <a:pt x="1403" y="1740"/>
                </a:lnTo>
                <a:lnTo>
                  <a:pt x="1403" y="1741"/>
                </a:lnTo>
                <a:lnTo>
                  <a:pt x="1401" y="1741"/>
                </a:lnTo>
                <a:lnTo>
                  <a:pt x="1401" y="1743"/>
                </a:lnTo>
                <a:lnTo>
                  <a:pt x="1401" y="1744"/>
                </a:lnTo>
                <a:lnTo>
                  <a:pt x="1401" y="1746"/>
                </a:lnTo>
                <a:lnTo>
                  <a:pt x="1401" y="1747"/>
                </a:lnTo>
                <a:lnTo>
                  <a:pt x="1401" y="1749"/>
                </a:lnTo>
                <a:lnTo>
                  <a:pt x="1400" y="1749"/>
                </a:lnTo>
                <a:lnTo>
                  <a:pt x="1400" y="1750"/>
                </a:lnTo>
                <a:lnTo>
                  <a:pt x="1401" y="1752"/>
                </a:lnTo>
                <a:lnTo>
                  <a:pt x="1400" y="1753"/>
                </a:lnTo>
                <a:lnTo>
                  <a:pt x="1400" y="1755"/>
                </a:lnTo>
                <a:lnTo>
                  <a:pt x="1400" y="1756"/>
                </a:lnTo>
                <a:lnTo>
                  <a:pt x="1398" y="1757"/>
                </a:lnTo>
                <a:lnTo>
                  <a:pt x="1398" y="1759"/>
                </a:lnTo>
                <a:lnTo>
                  <a:pt x="1398" y="1760"/>
                </a:lnTo>
                <a:lnTo>
                  <a:pt x="1398" y="1762"/>
                </a:lnTo>
                <a:lnTo>
                  <a:pt x="1398" y="1763"/>
                </a:lnTo>
                <a:lnTo>
                  <a:pt x="1398" y="1765"/>
                </a:lnTo>
                <a:lnTo>
                  <a:pt x="1398" y="1766"/>
                </a:lnTo>
                <a:lnTo>
                  <a:pt x="1398" y="1768"/>
                </a:lnTo>
                <a:lnTo>
                  <a:pt x="1397" y="1768"/>
                </a:lnTo>
                <a:lnTo>
                  <a:pt x="1397" y="1769"/>
                </a:lnTo>
                <a:lnTo>
                  <a:pt x="1397" y="1771"/>
                </a:lnTo>
                <a:lnTo>
                  <a:pt x="1397" y="1772"/>
                </a:lnTo>
                <a:lnTo>
                  <a:pt x="1397" y="1774"/>
                </a:lnTo>
                <a:lnTo>
                  <a:pt x="1395" y="1774"/>
                </a:lnTo>
                <a:lnTo>
                  <a:pt x="1395" y="1775"/>
                </a:lnTo>
                <a:lnTo>
                  <a:pt x="1395" y="1777"/>
                </a:lnTo>
                <a:lnTo>
                  <a:pt x="1395" y="1778"/>
                </a:lnTo>
                <a:lnTo>
                  <a:pt x="1395" y="1779"/>
                </a:lnTo>
                <a:lnTo>
                  <a:pt x="1395" y="1781"/>
                </a:lnTo>
                <a:lnTo>
                  <a:pt x="1395" y="1782"/>
                </a:lnTo>
                <a:lnTo>
                  <a:pt x="1395" y="1784"/>
                </a:lnTo>
                <a:lnTo>
                  <a:pt x="1395" y="1785"/>
                </a:lnTo>
                <a:lnTo>
                  <a:pt x="1395" y="1787"/>
                </a:lnTo>
                <a:lnTo>
                  <a:pt x="1395" y="1788"/>
                </a:lnTo>
                <a:lnTo>
                  <a:pt x="1397" y="1788"/>
                </a:lnTo>
                <a:lnTo>
                  <a:pt x="1397" y="1790"/>
                </a:lnTo>
                <a:lnTo>
                  <a:pt x="1397" y="1791"/>
                </a:lnTo>
                <a:lnTo>
                  <a:pt x="1397" y="1794"/>
                </a:lnTo>
                <a:lnTo>
                  <a:pt x="1395" y="1796"/>
                </a:lnTo>
                <a:lnTo>
                  <a:pt x="1395" y="1797"/>
                </a:lnTo>
                <a:lnTo>
                  <a:pt x="1395" y="1798"/>
                </a:lnTo>
                <a:lnTo>
                  <a:pt x="1397" y="1800"/>
                </a:lnTo>
                <a:lnTo>
                  <a:pt x="1397" y="1801"/>
                </a:lnTo>
                <a:lnTo>
                  <a:pt x="1397" y="1804"/>
                </a:lnTo>
                <a:lnTo>
                  <a:pt x="1397" y="1806"/>
                </a:lnTo>
                <a:lnTo>
                  <a:pt x="1397" y="1807"/>
                </a:lnTo>
                <a:lnTo>
                  <a:pt x="1397" y="1809"/>
                </a:lnTo>
                <a:lnTo>
                  <a:pt x="1398" y="1809"/>
                </a:lnTo>
                <a:lnTo>
                  <a:pt x="1400" y="1810"/>
                </a:lnTo>
                <a:lnTo>
                  <a:pt x="1401" y="1812"/>
                </a:lnTo>
                <a:lnTo>
                  <a:pt x="1403" y="1812"/>
                </a:lnTo>
                <a:lnTo>
                  <a:pt x="1404" y="1812"/>
                </a:lnTo>
                <a:lnTo>
                  <a:pt x="1405" y="1812"/>
                </a:lnTo>
                <a:lnTo>
                  <a:pt x="1407" y="1812"/>
                </a:lnTo>
                <a:lnTo>
                  <a:pt x="1408" y="1812"/>
                </a:lnTo>
                <a:lnTo>
                  <a:pt x="1410" y="1812"/>
                </a:lnTo>
                <a:lnTo>
                  <a:pt x="1413" y="1813"/>
                </a:lnTo>
                <a:lnTo>
                  <a:pt x="1414" y="1813"/>
                </a:lnTo>
                <a:lnTo>
                  <a:pt x="1416" y="1815"/>
                </a:lnTo>
                <a:lnTo>
                  <a:pt x="1417" y="1815"/>
                </a:lnTo>
                <a:lnTo>
                  <a:pt x="1419" y="1815"/>
                </a:lnTo>
                <a:lnTo>
                  <a:pt x="1422" y="1813"/>
                </a:lnTo>
                <a:lnTo>
                  <a:pt x="1423" y="1813"/>
                </a:lnTo>
                <a:lnTo>
                  <a:pt x="1425" y="1812"/>
                </a:lnTo>
                <a:lnTo>
                  <a:pt x="1426" y="1812"/>
                </a:lnTo>
                <a:lnTo>
                  <a:pt x="1427" y="1812"/>
                </a:lnTo>
                <a:lnTo>
                  <a:pt x="1427" y="1810"/>
                </a:lnTo>
                <a:lnTo>
                  <a:pt x="1429" y="1810"/>
                </a:lnTo>
                <a:lnTo>
                  <a:pt x="1430" y="1810"/>
                </a:lnTo>
                <a:lnTo>
                  <a:pt x="1432" y="1810"/>
                </a:lnTo>
                <a:lnTo>
                  <a:pt x="1432" y="1812"/>
                </a:lnTo>
                <a:lnTo>
                  <a:pt x="1433" y="1812"/>
                </a:lnTo>
                <a:lnTo>
                  <a:pt x="1435" y="1813"/>
                </a:lnTo>
                <a:lnTo>
                  <a:pt x="1436" y="1815"/>
                </a:lnTo>
                <a:lnTo>
                  <a:pt x="1438" y="1816"/>
                </a:lnTo>
                <a:lnTo>
                  <a:pt x="1439" y="1816"/>
                </a:lnTo>
                <a:lnTo>
                  <a:pt x="1439" y="1817"/>
                </a:lnTo>
                <a:lnTo>
                  <a:pt x="1441" y="1817"/>
                </a:lnTo>
                <a:lnTo>
                  <a:pt x="1442" y="1819"/>
                </a:lnTo>
                <a:lnTo>
                  <a:pt x="1444" y="1820"/>
                </a:lnTo>
                <a:lnTo>
                  <a:pt x="1445" y="1822"/>
                </a:lnTo>
                <a:lnTo>
                  <a:pt x="1446" y="1822"/>
                </a:lnTo>
                <a:lnTo>
                  <a:pt x="1446" y="1823"/>
                </a:lnTo>
                <a:lnTo>
                  <a:pt x="1448" y="1825"/>
                </a:lnTo>
                <a:lnTo>
                  <a:pt x="1448" y="1826"/>
                </a:lnTo>
                <a:lnTo>
                  <a:pt x="1446" y="1826"/>
                </a:lnTo>
                <a:lnTo>
                  <a:pt x="1446" y="1828"/>
                </a:lnTo>
                <a:lnTo>
                  <a:pt x="1446" y="1829"/>
                </a:lnTo>
                <a:lnTo>
                  <a:pt x="1446" y="1831"/>
                </a:lnTo>
                <a:lnTo>
                  <a:pt x="1446" y="1832"/>
                </a:lnTo>
                <a:lnTo>
                  <a:pt x="1446" y="1834"/>
                </a:lnTo>
                <a:lnTo>
                  <a:pt x="1446" y="1835"/>
                </a:lnTo>
                <a:lnTo>
                  <a:pt x="1446" y="1836"/>
                </a:lnTo>
                <a:lnTo>
                  <a:pt x="1448" y="1836"/>
                </a:lnTo>
                <a:lnTo>
                  <a:pt x="1449" y="1838"/>
                </a:lnTo>
                <a:lnTo>
                  <a:pt x="1451" y="1839"/>
                </a:lnTo>
                <a:lnTo>
                  <a:pt x="1451" y="1841"/>
                </a:lnTo>
                <a:lnTo>
                  <a:pt x="1452" y="1841"/>
                </a:lnTo>
                <a:lnTo>
                  <a:pt x="1452" y="1842"/>
                </a:lnTo>
                <a:lnTo>
                  <a:pt x="1454" y="1842"/>
                </a:lnTo>
                <a:lnTo>
                  <a:pt x="1454" y="1844"/>
                </a:lnTo>
                <a:lnTo>
                  <a:pt x="1454" y="1845"/>
                </a:lnTo>
                <a:lnTo>
                  <a:pt x="1455" y="1845"/>
                </a:lnTo>
                <a:lnTo>
                  <a:pt x="1455" y="1847"/>
                </a:lnTo>
                <a:lnTo>
                  <a:pt x="1457" y="1848"/>
                </a:lnTo>
                <a:lnTo>
                  <a:pt x="1457" y="1850"/>
                </a:lnTo>
                <a:lnTo>
                  <a:pt x="1457" y="1851"/>
                </a:lnTo>
                <a:lnTo>
                  <a:pt x="1458" y="1851"/>
                </a:lnTo>
                <a:lnTo>
                  <a:pt x="1458" y="1853"/>
                </a:lnTo>
                <a:lnTo>
                  <a:pt x="1458" y="1854"/>
                </a:lnTo>
                <a:lnTo>
                  <a:pt x="1460" y="1854"/>
                </a:lnTo>
                <a:lnTo>
                  <a:pt x="1460" y="1855"/>
                </a:lnTo>
                <a:lnTo>
                  <a:pt x="1461" y="1855"/>
                </a:lnTo>
                <a:lnTo>
                  <a:pt x="1461" y="1857"/>
                </a:lnTo>
                <a:lnTo>
                  <a:pt x="1461" y="1858"/>
                </a:lnTo>
                <a:lnTo>
                  <a:pt x="1463" y="1858"/>
                </a:lnTo>
                <a:lnTo>
                  <a:pt x="1464" y="1860"/>
                </a:lnTo>
                <a:lnTo>
                  <a:pt x="1465" y="1860"/>
                </a:lnTo>
                <a:lnTo>
                  <a:pt x="1467" y="1860"/>
                </a:lnTo>
                <a:lnTo>
                  <a:pt x="1467" y="1861"/>
                </a:lnTo>
                <a:lnTo>
                  <a:pt x="1468" y="1861"/>
                </a:lnTo>
                <a:lnTo>
                  <a:pt x="1470" y="1861"/>
                </a:lnTo>
                <a:lnTo>
                  <a:pt x="1470" y="1863"/>
                </a:lnTo>
                <a:lnTo>
                  <a:pt x="1471" y="1863"/>
                </a:lnTo>
                <a:lnTo>
                  <a:pt x="1471" y="1864"/>
                </a:lnTo>
                <a:lnTo>
                  <a:pt x="1471" y="1866"/>
                </a:lnTo>
                <a:lnTo>
                  <a:pt x="1471" y="1867"/>
                </a:lnTo>
                <a:lnTo>
                  <a:pt x="1473" y="1867"/>
                </a:lnTo>
                <a:lnTo>
                  <a:pt x="1473" y="1869"/>
                </a:lnTo>
                <a:lnTo>
                  <a:pt x="1473" y="1870"/>
                </a:lnTo>
                <a:lnTo>
                  <a:pt x="1473" y="1872"/>
                </a:lnTo>
                <a:lnTo>
                  <a:pt x="1471" y="1873"/>
                </a:lnTo>
                <a:lnTo>
                  <a:pt x="1471" y="1874"/>
                </a:lnTo>
                <a:lnTo>
                  <a:pt x="1471" y="1876"/>
                </a:lnTo>
                <a:lnTo>
                  <a:pt x="1471" y="1877"/>
                </a:lnTo>
                <a:lnTo>
                  <a:pt x="1471" y="1879"/>
                </a:lnTo>
                <a:lnTo>
                  <a:pt x="1471" y="1880"/>
                </a:lnTo>
                <a:lnTo>
                  <a:pt x="1473" y="1880"/>
                </a:lnTo>
                <a:lnTo>
                  <a:pt x="1473" y="1882"/>
                </a:lnTo>
                <a:lnTo>
                  <a:pt x="1471" y="1882"/>
                </a:lnTo>
                <a:lnTo>
                  <a:pt x="1471" y="1883"/>
                </a:lnTo>
                <a:lnTo>
                  <a:pt x="1471" y="1885"/>
                </a:lnTo>
                <a:lnTo>
                  <a:pt x="1471" y="1886"/>
                </a:lnTo>
                <a:lnTo>
                  <a:pt x="1471" y="1888"/>
                </a:lnTo>
                <a:lnTo>
                  <a:pt x="1471" y="1889"/>
                </a:lnTo>
                <a:lnTo>
                  <a:pt x="1470" y="1889"/>
                </a:lnTo>
                <a:lnTo>
                  <a:pt x="1468" y="1889"/>
                </a:lnTo>
                <a:lnTo>
                  <a:pt x="1468" y="1891"/>
                </a:lnTo>
                <a:lnTo>
                  <a:pt x="1467" y="1891"/>
                </a:lnTo>
                <a:lnTo>
                  <a:pt x="1465" y="1892"/>
                </a:lnTo>
                <a:lnTo>
                  <a:pt x="1464" y="1893"/>
                </a:lnTo>
                <a:lnTo>
                  <a:pt x="1464" y="1895"/>
                </a:lnTo>
                <a:lnTo>
                  <a:pt x="1463" y="1896"/>
                </a:lnTo>
                <a:lnTo>
                  <a:pt x="1463" y="1898"/>
                </a:lnTo>
                <a:lnTo>
                  <a:pt x="1463" y="1899"/>
                </a:lnTo>
                <a:lnTo>
                  <a:pt x="1461" y="1901"/>
                </a:lnTo>
                <a:lnTo>
                  <a:pt x="1460" y="1901"/>
                </a:lnTo>
                <a:lnTo>
                  <a:pt x="1460" y="1902"/>
                </a:lnTo>
                <a:lnTo>
                  <a:pt x="1458" y="1902"/>
                </a:lnTo>
                <a:lnTo>
                  <a:pt x="1458" y="1904"/>
                </a:lnTo>
                <a:lnTo>
                  <a:pt x="1457" y="1904"/>
                </a:lnTo>
                <a:lnTo>
                  <a:pt x="1455" y="1905"/>
                </a:lnTo>
                <a:lnTo>
                  <a:pt x="1454" y="1907"/>
                </a:lnTo>
                <a:lnTo>
                  <a:pt x="1454" y="1908"/>
                </a:lnTo>
                <a:lnTo>
                  <a:pt x="1454" y="1910"/>
                </a:lnTo>
                <a:lnTo>
                  <a:pt x="1455" y="1911"/>
                </a:lnTo>
                <a:lnTo>
                  <a:pt x="1455" y="1912"/>
                </a:lnTo>
                <a:lnTo>
                  <a:pt x="1455" y="1914"/>
                </a:lnTo>
                <a:lnTo>
                  <a:pt x="1455" y="1915"/>
                </a:lnTo>
                <a:lnTo>
                  <a:pt x="1455" y="1917"/>
                </a:lnTo>
                <a:lnTo>
                  <a:pt x="1455" y="1918"/>
                </a:lnTo>
                <a:lnTo>
                  <a:pt x="1454" y="1920"/>
                </a:lnTo>
                <a:lnTo>
                  <a:pt x="1454" y="1921"/>
                </a:lnTo>
                <a:lnTo>
                  <a:pt x="1452" y="1923"/>
                </a:lnTo>
                <a:lnTo>
                  <a:pt x="1452" y="1924"/>
                </a:lnTo>
                <a:lnTo>
                  <a:pt x="1451" y="1924"/>
                </a:lnTo>
                <a:lnTo>
                  <a:pt x="1449" y="1926"/>
                </a:lnTo>
                <a:lnTo>
                  <a:pt x="1449" y="1927"/>
                </a:lnTo>
                <a:lnTo>
                  <a:pt x="1448" y="1927"/>
                </a:lnTo>
                <a:lnTo>
                  <a:pt x="1448" y="1929"/>
                </a:lnTo>
                <a:lnTo>
                  <a:pt x="1446" y="1929"/>
                </a:lnTo>
                <a:lnTo>
                  <a:pt x="1446" y="1930"/>
                </a:lnTo>
                <a:lnTo>
                  <a:pt x="1445" y="1931"/>
                </a:lnTo>
                <a:lnTo>
                  <a:pt x="1444" y="1933"/>
                </a:lnTo>
                <a:lnTo>
                  <a:pt x="1442" y="1933"/>
                </a:lnTo>
                <a:lnTo>
                  <a:pt x="1442" y="1934"/>
                </a:lnTo>
                <a:lnTo>
                  <a:pt x="1441" y="1934"/>
                </a:lnTo>
                <a:lnTo>
                  <a:pt x="1441" y="1936"/>
                </a:lnTo>
                <a:lnTo>
                  <a:pt x="1439" y="1936"/>
                </a:lnTo>
                <a:lnTo>
                  <a:pt x="1438" y="1937"/>
                </a:lnTo>
                <a:lnTo>
                  <a:pt x="1436" y="1937"/>
                </a:lnTo>
                <a:lnTo>
                  <a:pt x="1436" y="1939"/>
                </a:lnTo>
                <a:lnTo>
                  <a:pt x="1435" y="1939"/>
                </a:lnTo>
                <a:lnTo>
                  <a:pt x="1435" y="1940"/>
                </a:lnTo>
                <a:lnTo>
                  <a:pt x="1436" y="1942"/>
                </a:lnTo>
                <a:lnTo>
                  <a:pt x="1436" y="1943"/>
                </a:lnTo>
                <a:lnTo>
                  <a:pt x="1436" y="1945"/>
                </a:lnTo>
                <a:lnTo>
                  <a:pt x="1438" y="1945"/>
                </a:lnTo>
                <a:lnTo>
                  <a:pt x="1438" y="1946"/>
                </a:lnTo>
                <a:lnTo>
                  <a:pt x="1439" y="1948"/>
                </a:lnTo>
                <a:lnTo>
                  <a:pt x="1439" y="1949"/>
                </a:lnTo>
                <a:lnTo>
                  <a:pt x="1439" y="1950"/>
                </a:lnTo>
                <a:lnTo>
                  <a:pt x="1438" y="1952"/>
                </a:lnTo>
                <a:lnTo>
                  <a:pt x="1438" y="1953"/>
                </a:lnTo>
                <a:lnTo>
                  <a:pt x="1436" y="1953"/>
                </a:lnTo>
                <a:lnTo>
                  <a:pt x="1436" y="1955"/>
                </a:lnTo>
                <a:lnTo>
                  <a:pt x="1436" y="1956"/>
                </a:lnTo>
                <a:lnTo>
                  <a:pt x="1436" y="1958"/>
                </a:lnTo>
                <a:lnTo>
                  <a:pt x="1436" y="1961"/>
                </a:lnTo>
                <a:lnTo>
                  <a:pt x="1436" y="1962"/>
                </a:lnTo>
                <a:lnTo>
                  <a:pt x="1436" y="1964"/>
                </a:lnTo>
                <a:lnTo>
                  <a:pt x="1436" y="1965"/>
                </a:lnTo>
                <a:lnTo>
                  <a:pt x="1438" y="1965"/>
                </a:lnTo>
                <a:lnTo>
                  <a:pt x="1438" y="1967"/>
                </a:lnTo>
                <a:lnTo>
                  <a:pt x="1438" y="1968"/>
                </a:lnTo>
                <a:lnTo>
                  <a:pt x="1439" y="1969"/>
                </a:lnTo>
                <a:lnTo>
                  <a:pt x="1439" y="1971"/>
                </a:lnTo>
                <a:lnTo>
                  <a:pt x="1438" y="1972"/>
                </a:lnTo>
                <a:lnTo>
                  <a:pt x="1438" y="1974"/>
                </a:lnTo>
                <a:lnTo>
                  <a:pt x="1436" y="1974"/>
                </a:lnTo>
                <a:lnTo>
                  <a:pt x="1436" y="1975"/>
                </a:lnTo>
                <a:lnTo>
                  <a:pt x="1435" y="1975"/>
                </a:lnTo>
                <a:lnTo>
                  <a:pt x="1435" y="1977"/>
                </a:lnTo>
                <a:lnTo>
                  <a:pt x="1435" y="1978"/>
                </a:lnTo>
                <a:lnTo>
                  <a:pt x="1435" y="1980"/>
                </a:lnTo>
                <a:lnTo>
                  <a:pt x="1433" y="1980"/>
                </a:lnTo>
                <a:lnTo>
                  <a:pt x="1433" y="1981"/>
                </a:lnTo>
                <a:lnTo>
                  <a:pt x="1433" y="1983"/>
                </a:lnTo>
                <a:lnTo>
                  <a:pt x="1433" y="1986"/>
                </a:lnTo>
                <a:lnTo>
                  <a:pt x="1435" y="1987"/>
                </a:lnTo>
                <a:lnTo>
                  <a:pt x="1436" y="1988"/>
                </a:lnTo>
                <a:lnTo>
                  <a:pt x="1438" y="1988"/>
                </a:lnTo>
                <a:lnTo>
                  <a:pt x="1438" y="1990"/>
                </a:lnTo>
                <a:lnTo>
                  <a:pt x="1439" y="1990"/>
                </a:lnTo>
                <a:lnTo>
                  <a:pt x="1439" y="1991"/>
                </a:lnTo>
                <a:lnTo>
                  <a:pt x="1438" y="1991"/>
                </a:lnTo>
                <a:lnTo>
                  <a:pt x="1438" y="1993"/>
                </a:lnTo>
                <a:lnTo>
                  <a:pt x="1438" y="1994"/>
                </a:lnTo>
                <a:lnTo>
                  <a:pt x="1438" y="1996"/>
                </a:lnTo>
                <a:lnTo>
                  <a:pt x="1436" y="1997"/>
                </a:lnTo>
                <a:lnTo>
                  <a:pt x="1436" y="1999"/>
                </a:lnTo>
                <a:lnTo>
                  <a:pt x="1438" y="2000"/>
                </a:lnTo>
                <a:lnTo>
                  <a:pt x="1438" y="2002"/>
                </a:lnTo>
                <a:lnTo>
                  <a:pt x="1438" y="2003"/>
                </a:lnTo>
                <a:lnTo>
                  <a:pt x="1439" y="2003"/>
                </a:lnTo>
                <a:lnTo>
                  <a:pt x="1439" y="2005"/>
                </a:lnTo>
                <a:lnTo>
                  <a:pt x="1439" y="2006"/>
                </a:lnTo>
                <a:lnTo>
                  <a:pt x="1439" y="2008"/>
                </a:lnTo>
                <a:lnTo>
                  <a:pt x="1439" y="2009"/>
                </a:lnTo>
                <a:lnTo>
                  <a:pt x="1441" y="2009"/>
                </a:lnTo>
                <a:lnTo>
                  <a:pt x="1441" y="2010"/>
                </a:lnTo>
                <a:lnTo>
                  <a:pt x="1441" y="2012"/>
                </a:lnTo>
                <a:lnTo>
                  <a:pt x="1441" y="2013"/>
                </a:lnTo>
                <a:lnTo>
                  <a:pt x="1441" y="2015"/>
                </a:lnTo>
                <a:lnTo>
                  <a:pt x="1442" y="2015"/>
                </a:lnTo>
                <a:lnTo>
                  <a:pt x="1442" y="2016"/>
                </a:lnTo>
                <a:lnTo>
                  <a:pt x="1442" y="2018"/>
                </a:lnTo>
                <a:lnTo>
                  <a:pt x="1442" y="2019"/>
                </a:lnTo>
                <a:lnTo>
                  <a:pt x="1441" y="2019"/>
                </a:lnTo>
                <a:lnTo>
                  <a:pt x="1441" y="2021"/>
                </a:lnTo>
                <a:lnTo>
                  <a:pt x="1439" y="2021"/>
                </a:lnTo>
                <a:lnTo>
                  <a:pt x="1439" y="2022"/>
                </a:lnTo>
                <a:lnTo>
                  <a:pt x="1438" y="2022"/>
                </a:lnTo>
                <a:lnTo>
                  <a:pt x="1438" y="2024"/>
                </a:lnTo>
                <a:lnTo>
                  <a:pt x="1436" y="2024"/>
                </a:lnTo>
                <a:lnTo>
                  <a:pt x="1436" y="2025"/>
                </a:lnTo>
                <a:lnTo>
                  <a:pt x="1435" y="2025"/>
                </a:lnTo>
                <a:lnTo>
                  <a:pt x="1435" y="2027"/>
                </a:lnTo>
                <a:lnTo>
                  <a:pt x="1433" y="2027"/>
                </a:lnTo>
                <a:lnTo>
                  <a:pt x="1433" y="2028"/>
                </a:lnTo>
                <a:lnTo>
                  <a:pt x="1432" y="2028"/>
                </a:lnTo>
                <a:lnTo>
                  <a:pt x="1432" y="2029"/>
                </a:lnTo>
                <a:lnTo>
                  <a:pt x="1430" y="2029"/>
                </a:lnTo>
                <a:lnTo>
                  <a:pt x="1429" y="2031"/>
                </a:lnTo>
                <a:lnTo>
                  <a:pt x="1427" y="2031"/>
                </a:lnTo>
                <a:lnTo>
                  <a:pt x="1427" y="2032"/>
                </a:lnTo>
                <a:lnTo>
                  <a:pt x="1426" y="2032"/>
                </a:lnTo>
                <a:lnTo>
                  <a:pt x="1426" y="2034"/>
                </a:lnTo>
                <a:lnTo>
                  <a:pt x="1425" y="2034"/>
                </a:lnTo>
                <a:lnTo>
                  <a:pt x="1425" y="2035"/>
                </a:lnTo>
                <a:lnTo>
                  <a:pt x="1425" y="2037"/>
                </a:lnTo>
                <a:lnTo>
                  <a:pt x="1423" y="2037"/>
                </a:lnTo>
                <a:lnTo>
                  <a:pt x="1423" y="2038"/>
                </a:lnTo>
                <a:lnTo>
                  <a:pt x="1423" y="2040"/>
                </a:lnTo>
                <a:lnTo>
                  <a:pt x="1422" y="2040"/>
                </a:lnTo>
                <a:lnTo>
                  <a:pt x="1422" y="2041"/>
                </a:lnTo>
                <a:lnTo>
                  <a:pt x="1422" y="2043"/>
                </a:lnTo>
                <a:lnTo>
                  <a:pt x="1423" y="2043"/>
                </a:lnTo>
                <a:lnTo>
                  <a:pt x="1423" y="2044"/>
                </a:lnTo>
                <a:lnTo>
                  <a:pt x="1423" y="2046"/>
                </a:lnTo>
                <a:lnTo>
                  <a:pt x="1425" y="2047"/>
                </a:lnTo>
                <a:lnTo>
                  <a:pt x="1426" y="2048"/>
                </a:lnTo>
                <a:lnTo>
                  <a:pt x="1426" y="2050"/>
                </a:lnTo>
                <a:lnTo>
                  <a:pt x="1427" y="2050"/>
                </a:lnTo>
                <a:lnTo>
                  <a:pt x="1429" y="2050"/>
                </a:lnTo>
                <a:lnTo>
                  <a:pt x="1429" y="2051"/>
                </a:lnTo>
                <a:lnTo>
                  <a:pt x="1430" y="2051"/>
                </a:lnTo>
                <a:lnTo>
                  <a:pt x="1430" y="2053"/>
                </a:lnTo>
                <a:lnTo>
                  <a:pt x="1432" y="2053"/>
                </a:lnTo>
                <a:lnTo>
                  <a:pt x="1432" y="2054"/>
                </a:lnTo>
                <a:lnTo>
                  <a:pt x="1433" y="2054"/>
                </a:lnTo>
                <a:lnTo>
                  <a:pt x="1433" y="2056"/>
                </a:lnTo>
                <a:lnTo>
                  <a:pt x="1435" y="2056"/>
                </a:lnTo>
                <a:lnTo>
                  <a:pt x="1435" y="2057"/>
                </a:lnTo>
                <a:lnTo>
                  <a:pt x="1435" y="2059"/>
                </a:lnTo>
                <a:lnTo>
                  <a:pt x="1435" y="2060"/>
                </a:lnTo>
                <a:lnTo>
                  <a:pt x="1435" y="2062"/>
                </a:lnTo>
                <a:lnTo>
                  <a:pt x="1435" y="2063"/>
                </a:lnTo>
                <a:lnTo>
                  <a:pt x="1433" y="2065"/>
                </a:lnTo>
                <a:lnTo>
                  <a:pt x="1433" y="2066"/>
                </a:lnTo>
                <a:lnTo>
                  <a:pt x="1433" y="2067"/>
                </a:lnTo>
                <a:lnTo>
                  <a:pt x="1433" y="2069"/>
                </a:lnTo>
                <a:lnTo>
                  <a:pt x="1432" y="2069"/>
                </a:lnTo>
                <a:lnTo>
                  <a:pt x="1432" y="2070"/>
                </a:lnTo>
                <a:lnTo>
                  <a:pt x="1433" y="2072"/>
                </a:lnTo>
                <a:lnTo>
                  <a:pt x="1433" y="2073"/>
                </a:lnTo>
                <a:lnTo>
                  <a:pt x="1433" y="2075"/>
                </a:lnTo>
                <a:lnTo>
                  <a:pt x="1433" y="2076"/>
                </a:lnTo>
                <a:lnTo>
                  <a:pt x="1433" y="2078"/>
                </a:lnTo>
                <a:lnTo>
                  <a:pt x="1433" y="2079"/>
                </a:lnTo>
                <a:lnTo>
                  <a:pt x="1433" y="2081"/>
                </a:lnTo>
                <a:lnTo>
                  <a:pt x="1433" y="2082"/>
                </a:lnTo>
                <a:lnTo>
                  <a:pt x="1433" y="2084"/>
                </a:lnTo>
                <a:lnTo>
                  <a:pt x="1435" y="2085"/>
                </a:lnTo>
                <a:lnTo>
                  <a:pt x="1436" y="2085"/>
                </a:lnTo>
                <a:lnTo>
                  <a:pt x="1436" y="2086"/>
                </a:lnTo>
                <a:lnTo>
                  <a:pt x="1436" y="2088"/>
                </a:lnTo>
                <a:lnTo>
                  <a:pt x="1438" y="2089"/>
                </a:lnTo>
                <a:lnTo>
                  <a:pt x="1438" y="2091"/>
                </a:lnTo>
                <a:lnTo>
                  <a:pt x="1438" y="2092"/>
                </a:lnTo>
                <a:lnTo>
                  <a:pt x="1439" y="2092"/>
                </a:lnTo>
                <a:lnTo>
                  <a:pt x="1439" y="2094"/>
                </a:lnTo>
                <a:lnTo>
                  <a:pt x="1439" y="2095"/>
                </a:lnTo>
                <a:lnTo>
                  <a:pt x="1439" y="2097"/>
                </a:lnTo>
                <a:lnTo>
                  <a:pt x="1439" y="2098"/>
                </a:lnTo>
                <a:lnTo>
                  <a:pt x="1439" y="2101"/>
                </a:lnTo>
                <a:lnTo>
                  <a:pt x="1438" y="2103"/>
                </a:lnTo>
                <a:lnTo>
                  <a:pt x="1438" y="2107"/>
                </a:lnTo>
                <a:lnTo>
                  <a:pt x="1436" y="2110"/>
                </a:lnTo>
                <a:lnTo>
                  <a:pt x="1436" y="2111"/>
                </a:lnTo>
                <a:lnTo>
                  <a:pt x="1435" y="2113"/>
                </a:lnTo>
                <a:lnTo>
                  <a:pt x="1433" y="2113"/>
                </a:lnTo>
                <a:lnTo>
                  <a:pt x="1432" y="2114"/>
                </a:lnTo>
                <a:lnTo>
                  <a:pt x="1432" y="2116"/>
                </a:lnTo>
                <a:lnTo>
                  <a:pt x="1432" y="2117"/>
                </a:lnTo>
                <a:lnTo>
                  <a:pt x="1432" y="2119"/>
                </a:lnTo>
                <a:lnTo>
                  <a:pt x="1432" y="2120"/>
                </a:lnTo>
                <a:lnTo>
                  <a:pt x="1432" y="2122"/>
                </a:lnTo>
                <a:lnTo>
                  <a:pt x="1433" y="2123"/>
                </a:lnTo>
                <a:lnTo>
                  <a:pt x="1433" y="2124"/>
                </a:lnTo>
                <a:lnTo>
                  <a:pt x="1435" y="2124"/>
                </a:lnTo>
                <a:lnTo>
                  <a:pt x="1435" y="2126"/>
                </a:lnTo>
                <a:lnTo>
                  <a:pt x="1435" y="2127"/>
                </a:lnTo>
                <a:lnTo>
                  <a:pt x="1435" y="2129"/>
                </a:lnTo>
                <a:lnTo>
                  <a:pt x="1433" y="2130"/>
                </a:lnTo>
                <a:lnTo>
                  <a:pt x="1433" y="2132"/>
                </a:lnTo>
                <a:lnTo>
                  <a:pt x="1433" y="2133"/>
                </a:lnTo>
                <a:lnTo>
                  <a:pt x="1433" y="2135"/>
                </a:lnTo>
                <a:lnTo>
                  <a:pt x="1433" y="2136"/>
                </a:lnTo>
                <a:lnTo>
                  <a:pt x="1433" y="2138"/>
                </a:lnTo>
                <a:lnTo>
                  <a:pt x="1433" y="2139"/>
                </a:lnTo>
                <a:lnTo>
                  <a:pt x="1435" y="2141"/>
                </a:lnTo>
                <a:lnTo>
                  <a:pt x="1435" y="2142"/>
                </a:lnTo>
                <a:lnTo>
                  <a:pt x="1435" y="2143"/>
                </a:lnTo>
                <a:lnTo>
                  <a:pt x="1433" y="2145"/>
                </a:lnTo>
                <a:lnTo>
                  <a:pt x="1432" y="2148"/>
                </a:lnTo>
                <a:lnTo>
                  <a:pt x="1432" y="2149"/>
                </a:lnTo>
                <a:lnTo>
                  <a:pt x="1432" y="2151"/>
                </a:lnTo>
                <a:lnTo>
                  <a:pt x="1432" y="2152"/>
                </a:lnTo>
                <a:lnTo>
                  <a:pt x="1430" y="2152"/>
                </a:lnTo>
                <a:lnTo>
                  <a:pt x="1430" y="2154"/>
                </a:lnTo>
                <a:lnTo>
                  <a:pt x="1429" y="2154"/>
                </a:lnTo>
                <a:lnTo>
                  <a:pt x="1429" y="2155"/>
                </a:lnTo>
                <a:lnTo>
                  <a:pt x="1429" y="2157"/>
                </a:lnTo>
                <a:lnTo>
                  <a:pt x="1429" y="2158"/>
                </a:lnTo>
                <a:lnTo>
                  <a:pt x="1429" y="2161"/>
                </a:lnTo>
                <a:lnTo>
                  <a:pt x="1429" y="2162"/>
                </a:lnTo>
                <a:lnTo>
                  <a:pt x="1427" y="2162"/>
                </a:lnTo>
                <a:lnTo>
                  <a:pt x="1427" y="2164"/>
                </a:lnTo>
                <a:lnTo>
                  <a:pt x="1427" y="2165"/>
                </a:lnTo>
                <a:lnTo>
                  <a:pt x="1426" y="2165"/>
                </a:lnTo>
                <a:lnTo>
                  <a:pt x="1426" y="2167"/>
                </a:lnTo>
                <a:lnTo>
                  <a:pt x="1425" y="2167"/>
                </a:lnTo>
                <a:lnTo>
                  <a:pt x="1425" y="2168"/>
                </a:lnTo>
                <a:lnTo>
                  <a:pt x="1423" y="2170"/>
                </a:lnTo>
                <a:lnTo>
                  <a:pt x="1423" y="2171"/>
                </a:lnTo>
                <a:lnTo>
                  <a:pt x="1422" y="2173"/>
                </a:lnTo>
                <a:lnTo>
                  <a:pt x="1422" y="2174"/>
                </a:lnTo>
                <a:lnTo>
                  <a:pt x="1422" y="2176"/>
                </a:lnTo>
                <a:lnTo>
                  <a:pt x="1422" y="2177"/>
                </a:lnTo>
                <a:lnTo>
                  <a:pt x="1420" y="2177"/>
                </a:lnTo>
                <a:lnTo>
                  <a:pt x="1420" y="2179"/>
                </a:lnTo>
                <a:lnTo>
                  <a:pt x="1420" y="2180"/>
                </a:lnTo>
                <a:lnTo>
                  <a:pt x="1420" y="2181"/>
                </a:lnTo>
                <a:lnTo>
                  <a:pt x="1422" y="2181"/>
                </a:lnTo>
                <a:lnTo>
                  <a:pt x="1422" y="2183"/>
                </a:lnTo>
                <a:lnTo>
                  <a:pt x="1422" y="2184"/>
                </a:lnTo>
                <a:lnTo>
                  <a:pt x="1423" y="2184"/>
                </a:lnTo>
                <a:lnTo>
                  <a:pt x="1423" y="2186"/>
                </a:lnTo>
                <a:lnTo>
                  <a:pt x="1425" y="2186"/>
                </a:lnTo>
                <a:lnTo>
                  <a:pt x="1426" y="2187"/>
                </a:lnTo>
                <a:lnTo>
                  <a:pt x="1429" y="2189"/>
                </a:lnTo>
                <a:lnTo>
                  <a:pt x="1430" y="2190"/>
                </a:lnTo>
                <a:lnTo>
                  <a:pt x="1432" y="2190"/>
                </a:lnTo>
                <a:lnTo>
                  <a:pt x="1433" y="2192"/>
                </a:lnTo>
                <a:lnTo>
                  <a:pt x="1436" y="2193"/>
                </a:lnTo>
                <a:lnTo>
                  <a:pt x="1438" y="2195"/>
                </a:lnTo>
                <a:lnTo>
                  <a:pt x="1439" y="2195"/>
                </a:lnTo>
                <a:lnTo>
                  <a:pt x="1441" y="2196"/>
                </a:lnTo>
                <a:lnTo>
                  <a:pt x="1442" y="2198"/>
                </a:lnTo>
                <a:lnTo>
                  <a:pt x="1444" y="2198"/>
                </a:lnTo>
                <a:lnTo>
                  <a:pt x="1445" y="2199"/>
                </a:lnTo>
                <a:lnTo>
                  <a:pt x="1446" y="2199"/>
                </a:lnTo>
                <a:lnTo>
                  <a:pt x="1446" y="2200"/>
                </a:lnTo>
                <a:lnTo>
                  <a:pt x="1449" y="2202"/>
                </a:lnTo>
                <a:lnTo>
                  <a:pt x="1449" y="2203"/>
                </a:lnTo>
                <a:lnTo>
                  <a:pt x="1451" y="2205"/>
                </a:lnTo>
                <a:lnTo>
                  <a:pt x="1452" y="2205"/>
                </a:lnTo>
                <a:lnTo>
                  <a:pt x="1452" y="2206"/>
                </a:lnTo>
                <a:lnTo>
                  <a:pt x="1454" y="2206"/>
                </a:lnTo>
                <a:lnTo>
                  <a:pt x="1455" y="2208"/>
                </a:lnTo>
                <a:lnTo>
                  <a:pt x="1455" y="2209"/>
                </a:lnTo>
                <a:lnTo>
                  <a:pt x="1457" y="2209"/>
                </a:lnTo>
                <a:lnTo>
                  <a:pt x="1457" y="2211"/>
                </a:lnTo>
                <a:lnTo>
                  <a:pt x="1458" y="2212"/>
                </a:lnTo>
                <a:lnTo>
                  <a:pt x="1460" y="2214"/>
                </a:lnTo>
                <a:lnTo>
                  <a:pt x="1461" y="2214"/>
                </a:lnTo>
                <a:lnTo>
                  <a:pt x="1463" y="2215"/>
                </a:lnTo>
                <a:lnTo>
                  <a:pt x="1463" y="2218"/>
                </a:lnTo>
                <a:lnTo>
                  <a:pt x="1464" y="2220"/>
                </a:lnTo>
                <a:lnTo>
                  <a:pt x="1465" y="2221"/>
                </a:lnTo>
                <a:lnTo>
                  <a:pt x="1467" y="2221"/>
                </a:lnTo>
                <a:lnTo>
                  <a:pt x="1468" y="2222"/>
                </a:lnTo>
                <a:lnTo>
                  <a:pt x="1470" y="2224"/>
                </a:lnTo>
                <a:lnTo>
                  <a:pt x="1473" y="2225"/>
                </a:lnTo>
                <a:lnTo>
                  <a:pt x="1473" y="2227"/>
                </a:lnTo>
                <a:lnTo>
                  <a:pt x="1474" y="2227"/>
                </a:lnTo>
                <a:lnTo>
                  <a:pt x="1477" y="2228"/>
                </a:lnTo>
                <a:lnTo>
                  <a:pt x="1479" y="2230"/>
                </a:lnTo>
                <a:lnTo>
                  <a:pt x="1479" y="2231"/>
                </a:lnTo>
                <a:lnTo>
                  <a:pt x="1480" y="2233"/>
                </a:lnTo>
                <a:lnTo>
                  <a:pt x="1480" y="2234"/>
                </a:lnTo>
                <a:lnTo>
                  <a:pt x="1482" y="2234"/>
                </a:lnTo>
                <a:lnTo>
                  <a:pt x="1482" y="2236"/>
                </a:lnTo>
                <a:lnTo>
                  <a:pt x="1482" y="2237"/>
                </a:lnTo>
                <a:lnTo>
                  <a:pt x="1480" y="2237"/>
                </a:lnTo>
                <a:lnTo>
                  <a:pt x="1480" y="2239"/>
                </a:lnTo>
                <a:lnTo>
                  <a:pt x="1480" y="2240"/>
                </a:lnTo>
                <a:lnTo>
                  <a:pt x="1480" y="2241"/>
                </a:lnTo>
                <a:lnTo>
                  <a:pt x="1480" y="2243"/>
                </a:lnTo>
                <a:lnTo>
                  <a:pt x="1482" y="2244"/>
                </a:lnTo>
                <a:lnTo>
                  <a:pt x="1483" y="2244"/>
                </a:lnTo>
                <a:lnTo>
                  <a:pt x="1484" y="2244"/>
                </a:lnTo>
                <a:lnTo>
                  <a:pt x="1486" y="2244"/>
                </a:lnTo>
                <a:lnTo>
                  <a:pt x="1487" y="2244"/>
                </a:lnTo>
                <a:lnTo>
                  <a:pt x="1487" y="2246"/>
                </a:lnTo>
                <a:lnTo>
                  <a:pt x="1489" y="2246"/>
                </a:lnTo>
                <a:lnTo>
                  <a:pt x="1489" y="2247"/>
                </a:lnTo>
                <a:lnTo>
                  <a:pt x="1490" y="2247"/>
                </a:lnTo>
                <a:lnTo>
                  <a:pt x="1490" y="2249"/>
                </a:lnTo>
                <a:lnTo>
                  <a:pt x="1492" y="2250"/>
                </a:lnTo>
                <a:lnTo>
                  <a:pt x="1493" y="2250"/>
                </a:lnTo>
                <a:lnTo>
                  <a:pt x="1493" y="2249"/>
                </a:lnTo>
                <a:lnTo>
                  <a:pt x="1495" y="2249"/>
                </a:lnTo>
                <a:lnTo>
                  <a:pt x="1495" y="2247"/>
                </a:lnTo>
                <a:lnTo>
                  <a:pt x="1496" y="2247"/>
                </a:lnTo>
                <a:lnTo>
                  <a:pt x="1496" y="2249"/>
                </a:lnTo>
                <a:lnTo>
                  <a:pt x="1498" y="2249"/>
                </a:lnTo>
                <a:lnTo>
                  <a:pt x="1498" y="2250"/>
                </a:lnTo>
                <a:lnTo>
                  <a:pt x="1499" y="2250"/>
                </a:lnTo>
                <a:lnTo>
                  <a:pt x="1499" y="2252"/>
                </a:lnTo>
                <a:lnTo>
                  <a:pt x="1501" y="2253"/>
                </a:lnTo>
                <a:lnTo>
                  <a:pt x="1501" y="2255"/>
                </a:lnTo>
                <a:lnTo>
                  <a:pt x="1502" y="2256"/>
                </a:lnTo>
                <a:lnTo>
                  <a:pt x="1502" y="2258"/>
                </a:lnTo>
                <a:lnTo>
                  <a:pt x="1503" y="2258"/>
                </a:lnTo>
                <a:lnTo>
                  <a:pt x="1503" y="2259"/>
                </a:lnTo>
                <a:lnTo>
                  <a:pt x="1503" y="2260"/>
                </a:lnTo>
                <a:lnTo>
                  <a:pt x="1503" y="2262"/>
                </a:lnTo>
                <a:lnTo>
                  <a:pt x="1503" y="2263"/>
                </a:lnTo>
                <a:lnTo>
                  <a:pt x="1503" y="2265"/>
                </a:lnTo>
                <a:lnTo>
                  <a:pt x="1505" y="2265"/>
                </a:lnTo>
                <a:lnTo>
                  <a:pt x="1506" y="2265"/>
                </a:lnTo>
                <a:lnTo>
                  <a:pt x="1508" y="2263"/>
                </a:lnTo>
                <a:lnTo>
                  <a:pt x="1509" y="2263"/>
                </a:lnTo>
                <a:lnTo>
                  <a:pt x="1511" y="2262"/>
                </a:lnTo>
                <a:lnTo>
                  <a:pt x="1512" y="2262"/>
                </a:lnTo>
                <a:lnTo>
                  <a:pt x="1514" y="2262"/>
                </a:lnTo>
                <a:lnTo>
                  <a:pt x="1515" y="2262"/>
                </a:lnTo>
                <a:lnTo>
                  <a:pt x="1515" y="2263"/>
                </a:lnTo>
                <a:lnTo>
                  <a:pt x="1517" y="2263"/>
                </a:lnTo>
                <a:lnTo>
                  <a:pt x="1518" y="2263"/>
                </a:lnTo>
                <a:lnTo>
                  <a:pt x="1518" y="2265"/>
                </a:lnTo>
                <a:lnTo>
                  <a:pt x="1520" y="2265"/>
                </a:lnTo>
                <a:lnTo>
                  <a:pt x="1521" y="2265"/>
                </a:lnTo>
                <a:lnTo>
                  <a:pt x="1522" y="2265"/>
                </a:lnTo>
                <a:lnTo>
                  <a:pt x="1524" y="2265"/>
                </a:lnTo>
                <a:lnTo>
                  <a:pt x="1525" y="2265"/>
                </a:lnTo>
                <a:lnTo>
                  <a:pt x="1527" y="2265"/>
                </a:lnTo>
                <a:lnTo>
                  <a:pt x="1528" y="2265"/>
                </a:lnTo>
                <a:lnTo>
                  <a:pt x="1528" y="2266"/>
                </a:lnTo>
                <a:lnTo>
                  <a:pt x="1530" y="2266"/>
                </a:lnTo>
                <a:lnTo>
                  <a:pt x="1531" y="2266"/>
                </a:lnTo>
                <a:lnTo>
                  <a:pt x="1533" y="2266"/>
                </a:lnTo>
                <a:lnTo>
                  <a:pt x="1533" y="2268"/>
                </a:lnTo>
                <a:lnTo>
                  <a:pt x="1534" y="2268"/>
                </a:lnTo>
                <a:lnTo>
                  <a:pt x="1536" y="2268"/>
                </a:lnTo>
                <a:lnTo>
                  <a:pt x="1536" y="2266"/>
                </a:lnTo>
                <a:lnTo>
                  <a:pt x="1537" y="2266"/>
                </a:lnTo>
                <a:lnTo>
                  <a:pt x="1539" y="2266"/>
                </a:lnTo>
                <a:lnTo>
                  <a:pt x="1540" y="2266"/>
                </a:lnTo>
                <a:lnTo>
                  <a:pt x="1542" y="2266"/>
                </a:lnTo>
                <a:lnTo>
                  <a:pt x="1542" y="2265"/>
                </a:lnTo>
                <a:lnTo>
                  <a:pt x="1542" y="2266"/>
                </a:lnTo>
                <a:lnTo>
                  <a:pt x="1543" y="2266"/>
                </a:lnTo>
                <a:lnTo>
                  <a:pt x="1544" y="2266"/>
                </a:lnTo>
                <a:lnTo>
                  <a:pt x="1544" y="2268"/>
                </a:lnTo>
                <a:lnTo>
                  <a:pt x="1546" y="2268"/>
                </a:lnTo>
                <a:lnTo>
                  <a:pt x="1547" y="2268"/>
                </a:lnTo>
                <a:lnTo>
                  <a:pt x="1549" y="2268"/>
                </a:lnTo>
                <a:lnTo>
                  <a:pt x="1550" y="2269"/>
                </a:lnTo>
                <a:lnTo>
                  <a:pt x="1552" y="2269"/>
                </a:lnTo>
                <a:lnTo>
                  <a:pt x="1553" y="2269"/>
                </a:lnTo>
                <a:lnTo>
                  <a:pt x="1555" y="2269"/>
                </a:lnTo>
                <a:lnTo>
                  <a:pt x="1556" y="2269"/>
                </a:lnTo>
                <a:lnTo>
                  <a:pt x="1558" y="2269"/>
                </a:lnTo>
                <a:lnTo>
                  <a:pt x="1559" y="2269"/>
                </a:lnTo>
                <a:lnTo>
                  <a:pt x="1561" y="2269"/>
                </a:lnTo>
                <a:lnTo>
                  <a:pt x="1562" y="2268"/>
                </a:lnTo>
                <a:lnTo>
                  <a:pt x="1563" y="2269"/>
                </a:lnTo>
                <a:lnTo>
                  <a:pt x="1565" y="2269"/>
                </a:lnTo>
                <a:lnTo>
                  <a:pt x="1566" y="2269"/>
                </a:lnTo>
                <a:lnTo>
                  <a:pt x="1568" y="2269"/>
                </a:lnTo>
                <a:lnTo>
                  <a:pt x="1569" y="2269"/>
                </a:lnTo>
                <a:lnTo>
                  <a:pt x="1571" y="2271"/>
                </a:lnTo>
                <a:lnTo>
                  <a:pt x="1572" y="2271"/>
                </a:lnTo>
                <a:lnTo>
                  <a:pt x="1574" y="2272"/>
                </a:lnTo>
                <a:lnTo>
                  <a:pt x="1575" y="2274"/>
                </a:lnTo>
                <a:lnTo>
                  <a:pt x="1577" y="2274"/>
                </a:lnTo>
                <a:lnTo>
                  <a:pt x="1577" y="2275"/>
                </a:lnTo>
                <a:lnTo>
                  <a:pt x="1578" y="2275"/>
                </a:lnTo>
                <a:lnTo>
                  <a:pt x="1578" y="2277"/>
                </a:lnTo>
                <a:lnTo>
                  <a:pt x="1580" y="2278"/>
                </a:lnTo>
                <a:lnTo>
                  <a:pt x="1580" y="2279"/>
                </a:lnTo>
                <a:lnTo>
                  <a:pt x="1580" y="2281"/>
                </a:lnTo>
                <a:lnTo>
                  <a:pt x="1580" y="2282"/>
                </a:lnTo>
                <a:lnTo>
                  <a:pt x="1581" y="2284"/>
                </a:lnTo>
                <a:lnTo>
                  <a:pt x="1581" y="2285"/>
                </a:lnTo>
                <a:lnTo>
                  <a:pt x="1582" y="2287"/>
                </a:lnTo>
                <a:lnTo>
                  <a:pt x="1582" y="2288"/>
                </a:lnTo>
                <a:lnTo>
                  <a:pt x="1582" y="2290"/>
                </a:lnTo>
                <a:lnTo>
                  <a:pt x="1582" y="2291"/>
                </a:lnTo>
                <a:lnTo>
                  <a:pt x="1582" y="2293"/>
                </a:lnTo>
                <a:lnTo>
                  <a:pt x="1582" y="2294"/>
                </a:lnTo>
                <a:lnTo>
                  <a:pt x="1582" y="2296"/>
                </a:lnTo>
                <a:lnTo>
                  <a:pt x="1584" y="2296"/>
                </a:lnTo>
                <a:lnTo>
                  <a:pt x="1584" y="2297"/>
                </a:lnTo>
                <a:lnTo>
                  <a:pt x="1584" y="2298"/>
                </a:lnTo>
                <a:lnTo>
                  <a:pt x="1585" y="2300"/>
                </a:lnTo>
                <a:lnTo>
                  <a:pt x="1585" y="2301"/>
                </a:lnTo>
                <a:lnTo>
                  <a:pt x="1587" y="2301"/>
                </a:lnTo>
                <a:lnTo>
                  <a:pt x="1587" y="2303"/>
                </a:lnTo>
                <a:lnTo>
                  <a:pt x="1588" y="2303"/>
                </a:lnTo>
                <a:lnTo>
                  <a:pt x="1588" y="2304"/>
                </a:lnTo>
                <a:lnTo>
                  <a:pt x="1590" y="2306"/>
                </a:lnTo>
                <a:lnTo>
                  <a:pt x="1591" y="2307"/>
                </a:lnTo>
                <a:lnTo>
                  <a:pt x="1593" y="2309"/>
                </a:lnTo>
                <a:lnTo>
                  <a:pt x="1594" y="2310"/>
                </a:lnTo>
                <a:lnTo>
                  <a:pt x="1596" y="2310"/>
                </a:lnTo>
                <a:lnTo>
                  <a:pt x="1597" y="2312"/>
                </a:lnTo>
                <a:lnTo>
                  <a:pt x="1599" y="2312"/>
                </a:lnTo>
                <a:lnTo>
                  <a:pt x="1599" y="2313"/>
                </a:lnTo>
                <a:lnTo>
                  <a:pt x="1600" y="2313"/>
                </a:lnTo>
                <a:lnTo>
                  <a:pt x="1601" y="2315"/>
                </a:lnTo>
                <a:lnTo>
                  <a:pt x="1601" y="2316"/>
                </a:lnTo>
                <a:lnTo>
                  <a:pt x="1603" y="2316"/>
                </a:lnTo>
                <a:lnTo>
                  <a:pt x="1603" y="2317"/>
                </a:lnTo>
                <a:lnTo>
                  <a:pt x="1604" y="2319"/>
                </a:lnTo>
                <a:lnTo>
                  <a:pt x="1606" y="2319"/>
                </a:lnTo>
                <a:lnTo>
                  <a:pt x="1606" y="2320"/>
                </a:lnTo>
                <a:lnTo>
                  <a:pt x="1609" y="2322"/>
                </a:lnTo>
                <a:lnTo>
                  <a:pt x="1610" y="2322"/>
                </a:lnTo>
                <a:lnTo>
                  <a:pt x="1610" y="2323"/>
                </a:lnTo>
                <a:lnTo>
                  <a:pt x="1612" y="2323"/>
                </a:lnTo>
                <a:lnTo>
                  <a:pt x="1613" y="2323"/>
                </a:lnTo>
                <a:lnTo>
                  <a:pt x="1618" y="2325"/>
                </a:lnTo>
                <a:lnTo>
                  <a:pt x="1619" y="2325"/>
                </a:lnTo>
                <a:lnTo>
                  <a:pt x="1622" y="2326"/>
                </a:lnTo>
                <a:lnTo>
                  <a:pt x="1623" y="2326"/>
                </a:lnTo>
                <a:lnTo>
                  <a:pt x="1625" y="2328"/>
                </a:lnTo>
                <a:lnTo>
                  <a:pt x="1626" y="2328"/>
                </a:lnTo>
                <a:lnTo>
                  <a:pt x="1628" y="2328"/>
                </a:lnTo>
                <a:lnTo>
                  <a:pt x="1629" y="2328"/>
                </a:lnTo>
                <a:lnTo>
                  <a:pt x="1631" y="2328"/>
                </a:lnTo>
                <a:lnTo>
                  <a:pt x="1634" y="2329"/>
                </a:lnTo>
                <a:lnTo>
                  <a:pt x="1635" y="2329"/>
                </a:lnTo>
                <a:lnTo>
                  <a:pt x="1637" y="2329"/>
                </a:lnTo>
                <a:lnTo>
                  <a:pt x="1639" y="2331"/>
                </a:lnTo>
                <a:lnTo>
                  <a:pt x="1641" y="2331"/>
                </a:lnTo>
                <a:lnTo>
                  <a:pt x="1641" y="2332"/>
                </a:lnTo>
                <a:lnTo>
                  <a:pt x="1642" y="2332"/>
                </a:lnTo>
                <a:lnTo>
                  <a:pt x="1642" y="2334"/>
                </a:lnTo>
                <a:lnTo>
                  <a:pt x="1644" y="2334"/>
                </a:lnTo>
                <a:lnTo>
                  <a:pt x="1645" y="2334"/>
                </a:lnTo>
                <a:lnTo>
                  <a:pt x="1647" y="2334"/>
                </a:lnTo>
                <a:lnTo>
                  <a:pt x="1647" y="2335"/>
                </a:lnTo>
                <a:lnTo>
                  <a:pt x="1648" y="2335"/>
                </a:lnTo>
                <a:lnTo>
                  <a:pt x="1650" y="2335"/>
                </a:lnTo>
                <a:lnTo>
                  <a:pt x="1651" y="2335"/>
                </a:lnTo>
                <a:lnTo>
                  <a:pt x="1651" y="2336"/>
                </a:lnTo>
                <a:lnTo>
                  <a:pt x="1653" y="2336"/>
                </a:lnTo>
                <a:lnTo>
                  <a:pt x="1654" y="2336"/>
                </a:lnTo>
                <a:lnTo>
                  <a:pt x="1654" y="2338"/>
                </a:lnTo>
                <a:lnTo>
                  <a:pt x="1656" y="2338"/>
                </a:lnTo>
                <a:lnTo>
                  <a:pt x="1657" y="2338"/>
                </a:lnTo>
                <a:lnTo>
                  <a:pt x="1659" y="2338"/>
                </a:lnTo>
                <a:lnTo>
                  <a:pt x="1660" y="2338"/>
                </a:lnTo>
                <a:lnTo>
                  <a:pt x="1661" y="2338"/>
                </a:lnTo>
                <a:lnTo>
                  <a:pt x="1661" y="2339"/>
                </a:lnTo>
                <a:lnTo>
                  <a:pt x="1663" y="2339"/>
                </a:lnTo>
                <a:lnTo>
                  <a:pt x="1663" y="2341"/>
                </a:lnTo>
                <a:lnTo>
                  <a:pt x="1664" y="2341"/>
                </a:lnTo>
                <a:lnTo>
                  <a:pt x="1664" y="2342"/>
                </a:lnTo>
                <a:lnTo>
                  <a:pt x="1666" y="2342"/>
                </a:lnTo>
                <a:lnTo>
                  <a:pt x="1666" y="2344"/>
                </a:lnTo>
                <a:lnTo>
                  <a:pt x="1667" y="2345"/>
                </a:lnTo>
                <a:lnTo>
                  <a:pt x="1669" y="2345"/>
                </a:lnTo>
                <a:lnTo>
                  <a:pt x="1669" y="2347"/>
                </a:lnTo>
                <a:lnTo>
                  <a:pt x="1670" y="2347"/>
                </a:lnTo>
                <a:lnTo>
                  <a:pt x="1672" y="2347"/>
                </a:lnTo>
                <a:lnTo>
                  <a:pt x="1673" y="2348"/>
                </a:lnTo>
                <a:lnTo>
                  <a:pt x="1675" y="2348"/>
                </a:lnTo>
                <a:lnTo>
                  <a:pt x="1676" y="2348"/>
                </a:lnTo>
                <a:lnTo>
                  <a:pt x="1676" y="2350"/>
                </a:lnTo>
                <a:lnTo>
                  <a:pt x="1678" y="2350"/>
                </a:lnTo>
                <a:lnTo>
                  <a:pt x="1679" y="2350"/>
                </a:lnTo>
                <a:lnTo>
                  <a:pt x="1679" y="2351"/>
                </a:lnTo>
                <a:lnTo>
                  <a:pt x="1682" y="2353"/>
                </a:lnTo>
                <a:lnTo>
                  <a:pt x="1683" y="2354"/>
                </a:lnTo>
                <a:lnTo>
                  <a:pt x="1685" y="2354"/>
                </a:lnTo>
                <a:lnTo>
                  <a:pt x="1686" y="2354"/>
                </a:lnTo>
                <a:lnTo>
                  <a:pt x="1688" y="2354"/>
                </a:lnTo>
                <a:lnTo>
                  <a:pt x="1688" y="2355"/>
                </a:lnTo>
                <a:lnTo>
                  <a:pt x="1689" y="2355"/>
                </a:lnTo>
                <a:lnTo>
                  <a:pt x="1691" y="2355"/>
                </a:lnTo>
                <a:lnTo>
                  <a:pt x="1691" y="2357"/>
                </a:lnTo>
                <a:lnTo>
                  <a:pt x="1692" y="2358"/>
                </a:lnTo>
                <a:lnTo>
                  <a:pt x="1694" y="2358"/>
                </a:lnTo>
                <a:lnTo>
                  <a:pt x="1694" y="2360"/>
                </a:lnTo>
                <a:lnTo>
                  <a:pt x="1695" y="2360"/>
                </a:lnTo>
                <a:lnTo>
                  <a:pt x="1695" y="2361"/>
                </a:lnTo>
                <a:lnTo>
                  <a:pt x="1697" y="2363"/>
                </a:lnTo>
                <a:lnTo>
                  <a:pt x="1698" y="2366"/>
                </a:lnTo>
                <a:lnTo>
                  <a:pt x="1701" y="2367"/>
                </a:lnTo>
                <a:lnTo>
                  <a:pt x="1702" y="2369"/>
                </a:lnTo>
                <a:lnTo>
                  <a:pt x="1704" y="2370"/>
                </a:lnTo>
                <a:lnTo>
                  <a:pt x="1705" y="2374"/>
                </a:lnTo>
                <a:lnTo>
                  <a:pt x="1707" y="2376"/>
                </a:lnTo>
                <a:lnTo>
                  <a:pt x="1707" y="2379"/>
                </a:lnTo>
                <a:lnTo>
                  <a:pt x="1707" y="2380"/>
                </a:lnTo>
                <a:lnTo>
                  <a:pt x="1707" y="2382"/>
                </a:lnTo>
                <a:lnTo>
                  <a:pt x="1705" y="2383"/>
                </a:lnTo>
                <a:lnTo>
                  <a:pt x="1705" y="2385"/>
                </a:lnTo>
                <a:lnTo>
                  <a:pt x="1704" y="2385"/>
                </a:lnTo>
                <a:lnTo>
                  <a:pt x="1704" y="2386"/>
                </a:lnTo>
                <a:lnTo>
                  <a:pt x="1704" y="2388"/>
                </a:lnTo>
                <a:lnTo>
                  <a:pt x="1704" y="2389"/>
                </a:lnTo>
                <a:lnTo>
                  <a:pt x="1705" y="2391"/>
                </a:lnTo>
                <a:lnTo>
                  <a:pt x="1707" y="2392"/>
                </a:lnTo>
                <a:lnTo>
                  <a:pt x="1708" y="2392"/>
                </a:lnTo>
                <a:lnTo>
                  <a:pt x="1710" y="2392"/>
                </a:lnTo>
                <a:lnTo>
                  <a:pt x="1710" y="2393"/>
                </a:lnTo>
                <a:lnTo>
                  <a:pt x="1711" y="2393"/>
                </a:lnTo>
                <a:lnTo>
                  <a:pt x="1711" y="2395"/>
                </a:lnTo>
                <a:lnTo>
                  <a:pt x="1713" y="2395"/>
                </a:lnTo>
                <a:lnTo>
                  <a:pt x="1713" y="2396"/>
                </a:lnTo>
                <a:lnTo>
                  <a:pt x="1713" y="2398"/>
                </a:lnTo>
                <a:lnTo>
                  <a:pt x="1713" y="2399"/>
                </a:lnTo>
                <a:lnTo>
                  <a:pt x="1713" y="2401"/>
                </a:lnTo>
                <a:lnTo>
                  <a:pt x="1713" y="2402"/>
                </a:lnTo>
                <a:lnTo>
                  <a:pt x="1714" y="2402"/>
                </a:lnTo>
                <a:lnTo>
                  <a:pt x="1714" y="2404"/>
                </a:lnTo>
                <a:lnTo>
                  <a:pt x="1716" y="2404"/>
                </a:lnTo>
                <a:lnTo>
                  <a:pt x="1716" y="2405"/>
                </a:lnTo>
                <a:lnTo>
                  <a:pt x="1716" y="2407"/>
                </a:lnTo>
                <a:lnTo>
                  <a:pt x="1716" y="2408"/>
                </a:lnTo>
                <a:lnTo>
                  <a:pt x="1716" y="2410"/>
                </a:lnTo>
                <a:lnTo>
                  <a:pt x="1714" y="2411"/>
                </a:lnTo>
                <a:lnTo>
                  <a:pt x="1714" y="2412"/>
                </a:lnTo>
                <a:lnTo>
                  <a:pt x="1714" y="2414"/>
                </a:lnTo>
                <a:lnTo>
                  <a:pt x="1714" y="2415"/>
                </a:lnTo>
                <a:lnTo>
                  <a:pt x="1714" y="2417"/>
                </a:lnTo>
                <a:lnTo>
                  <a:pt x="1716" y="2418"/>
                </a:lnTo>
                <a:lnTo>
                  <a:pt x="1717" y="2420"/>
                </a:lnTo>
                <a:lnTo>
                  <a:pt x="1718" y="2423"/>
                </a:lnTo>
                <a:lnTo>
                  <a:pt x="1718" y="2424"/>
                </a:lnTo>
                <a:lnTo>
                  <a:pt x="1720" y="2426"/>
                </a:lnTo>
                <a:lnTo>
                  <a:pt x="1720" y="2427"/>
                </a:lnTo>
                <a:lnTo>
                  <a:pt x="1720" y="2429"/>
                </a:lnTo>
                <a:lnTo>
                  <a:pt x="1720" y="2430"/>
                </a:lnTo>
                <a:lnTo>
                  <a:pt x="1723" y="2430"/>
                </a:lnTo>
                <a:lnTo>
                  <a:pt x="1723" y="2431"/>
                </a:lnTo>
                <a:lnTo>
                  <a:pt x="1724" y="2433"/>
                </a:lnTo>
                <a:lnTo>
                  <a:pt x="1726" y="2433"/>
                </a:lnTo>
                <a:lnTo>
                  <a:pt x="1727" y="2434"/>
                </a:lnTo>
                <a:lnTo>
                  <a:pt x="1729" y="2436"/>
                </a:lnTo>
                <a:lnTo>
                  <a:pt x="1730" y="2437"/>
                </a:lnTo>
                <a:lnTo>
                  <a:pt x="1732" y="2437"/>
                </a:lnTo>
                <a:lnTo>
                  <a:pt x="1733" y="2439"/>
                </a:lnTo>
                <a:lnTo>
                  <a:pt x="1735" y="2439"/>
                </a:lnTo>
                <a:lnTo>
                  <a:pt x="1736" y="2442"/>
                </a:lnTo>
                <a:lnTo>
                  <a:pt x="1737" y="2443"/>
                </a:lnTo>
                <a:lnTo>
                  <a:pt x="1737" y="2445"/>
                </a:lnTo>
                <a:lnTo>
                  <a:pt x="1737" y="2446"/>
                </a:lnTo>
                <a:lnTo>
                  <a:pt x="1739" y="2446"/>
                </a:lnTo>
                <a:lnTo>
                  <a:pt x="1740" y="2448"/>
                </a:lnTo>
                <a:lnTo>
                  <a:pt x="1742" y="2448"/>
                </a:lnTo>
                <a:lnTo>
                  <a:pt x="1743" y="2449"/>
                </a:lnTo>
                <a:lnTo>
                  <a:pt x="1745" y="2449"/>
                </a:lnTo>
                <a:lnTo>
                  <a:pt x="1745" y="2451"/>
                </a:lnTo>
                <a:lnTo>
                  <a:pt x="1746" y="2451"/>
                </a:lnTo>
                <a:lnTo>
                  <a:pt x="1748" y="2451"/>
                </a:lnTo>
                <a:lnTo>
                  <a:pt x="1749" y="2452"/>
                </a:lnTo>
                <a:lnTo>
                  <a:pt x="1751" y="2452"/>
                </a:lnTo>
                <a:lnTo>
                  <a:pt x="1752" y="2453"/>
                </a:lnTo>
                <a:lnTo>
                  <a:pt x="1754" y="2455"/>
                </a:lnTo>
                <a:lnTo>
                  <a:pt x="1755" y="2455"/>
                </a:lnTo>
                <a:lnTo>
                  <a:pt x="1755" y="2456"/>
                </a:lnTo>
                <a:lnTo>
                  <a:pt x="1756" y="2456"/>
                </a:lnTo>
                <a:lnTo>
                  <a:pt x="1758" y="2458"/>
                </a:lnTo>
                <a:lnTo>
                  <a:pt x="1759" y="2459"/>
                </a:lnTo>
                <a:lnTo>
                  <a:pt x="1761" y="2459"/>
                </a:lnTo>
                <a:lnTo>
                  <a:pt x="1762" y="2459"/>
                </a:lnTo>
                <a:lnTo>
                  <a:pt x="1765" y="2459"/>
                </a:lnTo>
                <a:lnTo>
                  <a:pt x="1767" y="2459"/>
                </a:lnTo>
                <a:lnTo>
                  <a:pt x="1768" y="2461"/>
                </a:lnTo>
                <a:lnTo>
                  <a:pt x="1770" y="2461"/>
                </a:lnTo>
                <a:lnTo>
                  <a:pt x="1770" y="2462"/>
                </a:lnTo>
                <a:lnTo>
                  <a:pt x="1771" y="2464"/>
                </a:lnTo>
                <a:lnTo>
                  <a:pt x="1773" y="2465"/>
                </a:lnTo>
                <a:lnTo>
                  <a:pt x="1773" y="2467"/>
                </a:lnTo>
                <a:lnTo>
                  <a:pt x="1773" y="2468"/>
                </a:lnTo>
                <a:lnTo>
                  <a:pt x="1773" y="2470"/>
                </a:lnTo>
                <a:lnTo>
                  <a:pt x="1773" y="2472"/>
                </a:lnTo>
                <a:lnTo>
                  <a:pt x="1774" y="2472"/>
                </a:lnTo>
                <a:lnTo>
                  <a:pt x="1776" y="2474"/>
                </a:lnTo>
                <a:lnTo>
                  <a:pt x="1777" y="2475"/>
                </a:lnTo>
                <a:lnTo>
                  <a:pt x="1778" y="2475"/>
                </a:lnTo>
                <a:lnTo>
                  <a:pt x="1780" y="2475"/>
                </a:lnTo>
                <a:lnTo>
                  <a:pt x="1781" y="2475"/>
                </a:lnTo>
                <a:lnTo>
                  <a:pt x="1783" y="2477"/>
                </a:lnTo>
                <a:lnTo>
                  <a:pt x="1784" y="2477"/>
                </a:lnTo>
                <a:lnTo>
                  <a:pt x="1784" y="2478"/>
                </a:lnTo>
                <a:lnTo>
                  <a:pt x="1786" y="2480"/>
                </a:lnTo>
                <a:lnTo>
                  <a:pt x="1787" y="2481"/>
                </a:lnTo>
                <a:lnTo>
                  <a:pt x="1787" y="2483"/>
                </a:lnTo>
                <a:lnTo>
                  <a:pt x="1789" y="2484"/>
                </a:lnTo>
                <a:lnTo>
                  <a:pt x="1789" y="2486"/>
                </a:lnTo>
                <a:lnTo>
                  <a:pt x="1790" y="2487"/>
                </a:lnTo>
                <a:lnTo>
                  <a:pt x="1790" y="2489"/>
                </a:lnTo>
                <a:lnTo>
                  <a:pt x="1792" y="2489"/>
                </a:lnTo>
                <a:lnTo>
                  <a:pt x="1792" y="2490"/>
                </a:lnTo>
                <a:lnTo>
                  <a:pt x="1793" y="2490"/>
                </a:lnTo>
                <a:lnTo>
                  <a:pt x="1793" y="2491"/>
                </a:lnTo>
                <a:lnTo>
                  <a:pt x="1795" y="2491"/>
                </a:lnTo>
                <a:lnTo>
                  <a:pt x="1795" y="2490"/>
                </a:lnTo>
                <a:lnTo>
                  <a:pt x="1796" y="2490"/>
                </a:lnTo>
                <a:lnTo>
                  <a:pt x="1796" y="2491"/>
                </a:lnTo>
                <a:lnTo>
                  <a:pt x="1797" y="2491"/>
                </a:lnTo>
                <a:lnTo>
                  <a:pt x="1797" y="2493"/>
                </a:lnTo>
                <a:lnTo>
                  <a:pt x="1799" y="2493"/>
                </a:lnTo>
                <a:lnTo>
                  <a:pt x="1799" y="2494"/>
                </a:lnTo>
                <a:lnTo>
                  <a:pt x="1800" y="2494"/>
                </a:lnTo>
                <a:lnTo>
                  <a:pt x="1802" y="2494"/>
                </a:lnTo>
                <a:lnTo>
                  <a:pt x="1803" y="2496"/>
                </a:lnTo>
                <a:lnTo>
                  <a:pt x="1805" y="2496"/>
                </a:lnTo>
                <a:lnTo>
                  <a:pt x="1805" y="2497"/>
                </a:lnTo>
                <a:lnTo>
                  <a:pt x="1806" y="2497"/>
                </a:lnTo>
                <a:lnTo>
                  <a:pt x="1806" y="2499"/>
                </a:lnTo>
                <a:lnTo>
                  <a:pt x="1808" y="2500"/>
                </a:lnTo>
                <a:lnTo>
                  <a:pt x="1808" y="2502"/>
                </a:lnTo>
                <a:lnTo>
                  <a:pt x="1809" y="2503"/>
                </a:lnTo>
                <a:lnTo>
                  <a:pt x="1811" y="2505"/>
                </a:lnTo>
                <a:lnTo>
                  <a:pt x="1812" y="2506"/>
                </a:lnTo>
                <a:lnTo>
                  <a:pt x="1814" y="2506"/>
                </a:lnTo>
                <a:lnTo>
                  <a:pt x="1816" y="2506"/>
                </a:lnTo>
                <a:lnTo>
                  <a:pt x="1818" y="2508"/>
                </a:lnTo>
                <a:lnTo>
                  <a:pt x="1819" y="2508"/>
                </a:lnTo>
                <a:lnTo>
                  <a:pt x="1821" y="2508"/>
                </a:lnTo>
                <a:lnTo>
                  <a:pt x="1822" y="2508"/>
                </a:lnTo>
                <a:lnTo>
                  <a:pt x="1824" y="2509"/>
                </a:lnTo>
                <a:lnTo>
                  <a:pt x="1825" y="2509"/>
                </a:lnTo>
                <a:lnTo>
                  <a:pt x="1830" y="2509"/>
                </a:lnTo>
                <a:lnTo>
                  <a:pt x="1831" y="2509"/>
                </a:lnTo>
                <a:lnTo>
                  <a:pt x="1833" y="2509"/>
                </a:lnTo>
                <a:lnTo>
                  <a:pt x="1834" y="2509"/>
                </a:lnTo>
                <a:lnTo>
                  <a:pt x="1837" y="2510"/>
                </a:lnTo>
                <a:lnTo>
                  <a:pt x="1838" y="2510"/>
                </a:lnTo>
                <a:lnTo>
                  <a:pt x="1840" y="2512"/>
                </a:lnTo>
                <a:lnTo>
                  <a:pt x="1841" y="2513"/>
                </a:lnTo>
                <a:lnTo>
                  <a:pt x="1843" y="2513"/>
                </a:lnTo>
                <a:lnTo>
                  <a:pt x="1844" y="2515"/>
                </a:lnTo>
                <a:lnTo>
                  <a:pt x="1846" y="2515"/>
                </a:lnTo>
                <a:lnTo>
                  <a:pt x="1847" y="2515"/>
                </a:lnTo>
                <a:lnTo>
                  <a:pt x="1849" y="2515"/>
                </a:lnTo>
                <a:lnTo>
                  <a:pt x="1850" y="2515"/>
                </a:lnTo>
                <a:lnTo>
                  <a:pt x="1852" y="2515"/>
                </a:lnTo>
                <a:lnTo>
                  <a:pt x="1853" y="2516"/>
                </a:lnTo>
                <a:lnTo>
                  <a:pt x="1854" y="2516"/>
                </a:lnTo>
                <a:lnTo>
                  <a:pt x="1856" y="2516"/>
                </a:lnTo>
                <a:lnTo>
                  <a:pt x="1857" y="2518"/>
                </a:lnTo>
                <a:lnTo>
                  <a:pt x="1859" y="2518"/>
                </a:lnTo>
                <a:lnTo>
                  <a:pt x="1860" y="2519"/>
                </a:lnTo>
                <a:lnTo>
                  <a:pt x="1862" y="2521"/>
                </a:lnTo>
                <a:lnTo>
                  <a:pt x="1862" y="2522"/>
                </a:lnTo>
                <a:lnTo>
                  <a:pt x="1863" y="2524"/>
                </a:lnTo>
                <a:lnTo>
                  <a:pt x="1863" y="2525"/>
                </a:lnTo>
                <a:lnTo>
                  <a:pt x="1865" y="2527"/>
                </a:lnTo>
                <a:lnTo>
                  <a:pt x="1868" y="2529"/>
                </a:lnTo>
                <a:lnTo>
                  <a:pt x="1868" y="2531"/>
                </a:lnTo>
                <a:lnTo>
                  <a:pt x="1869" y="2532"/>
                </a:lnTo>
                <a:lnTo>
                  <a:pt x="1869" y="2534"/>
                </a:lnTo>
                <a:lnTo>
                  <a:pt x="1871" y="2535"/>
                </a:lnTo>
                <a:lnTo>
                  <a:pt x="1872" y="2535"/>
                </a:lnTo>
                <a:lnTo>
                  <a:pt x="1873" y="2537"/>
                </a:lnTo>
                <a:lnTo>
                  <a:pt x="1875" y="2538"/>
                </a:lnTo>
                <a:lnTo>
                  <a:pt x="1876" y="2538"/>
                </a:lnTo>
                <a:lnTo>
                  <a:pt x="1876" y="2540"/>
                </a:lnTo>
                <a:lnTo>
                  <a:pt x="1878" y="2541"/>
                </a:lnTo>
                <a:lnTo>
                  <a:pt x="1879" y="2543"/>
                </a:lnTo>
                <a:lnTo>
                  <a:pt x="1879" y="2544"/>
                </a:lnTo>
                <a:lnTo>
                  <a:pt x="1881" y="2544"/>
                </a:lnTo>
                <a:lnTo>
                  <a:pt x="1882" y="2547"/>
                </a:lnTo>
                <a:lnTo>
                  <a:pt x="1884" y="2547"/>
                </a:lnTo>
                <a:lnTo>
                  <a:pt x="1884" y="2548"/>
                </a:lnTo>
                <a:lnTo>
                  <a:pt x="1884" y="2550"/>
                </a:lnTo>
                <a:lnTo>
                  <a:pt x="1884" y="2551"/>
                </a:lnTo>
                <a:lnTo>
                  <a:pt x="1884" y="2553"/>
                </a:lnTo>
                <a:lnTo>
                  <a:pt x="1885" y="2554"/>
                </a:lnTo>
                <a:lnTo>
                  <a:pt x="1885" y="2556"/>
                </a:lnTo>
                <a:lnTo>
                  <a:pt x="1887" y="2556"/>
                </a:lnTo>
                <a:lnTo>
                  <a:pt x="1888" y="2557"/>
                </a:lnTo>
                <a:lnTo>
                  <a:pt x="1890" y="2559"/>
                </a:lnTo>
                <a:lnTo>
                  <a:pt x="1890" y="2560"/>
                </a:lnTo>
                <a:lnTo>
                  <a:pt x="1890" y="2562"/>
                </a:lnTo>
                <a:lnTo>
                  <a:pt x="1891" y="2562"/>
                </a:lnTo>
                <a:lnTo>
                  <a:pt x="1891" y="2563"/>
                </a:lnTo>
                <a:lnTo>
                  <a:pt x="1891" y="2565"/>
                </a:lnTo>
                <a:lnTo>
                  <a:pt x="1892" y="2565"/>
                </a:lnTo>
                <a:lnTo>
                  <a:pt x="1894" y="2565"/>
                </a:lnTo>
                <a:lnTo>
                  <a:pt x="1894" y="2566"/>
                </a:lnTo>
                <a:lnTo>
                  <a:pt x="1895" y="2566"/>
                </a:lnTo>
                <a:lnTo>
                  <a:pt x="1895" y="2567"/>
                </a:lnTo>
                <a:lnTo>
                  <a:pt x="1897" y="2567"/>
                </a:lnTo>
                <a:lnTo>
                  <a:pt x="1897" y="2569"/>
                </a:lnTo>
                <a:lnTo>
                  <a:pt x="1898" y="2569"/>
                </a:lnTo>
                <a:lnTo>
                  <a:pt x="1898" y="2570"/>
                </a:lnTo>
                <a:lnTo>
                  <a:pt x="1900" y="2572"/>
                </a:lnTo>
                <a:lnTo>
                  <a:pt x="1900" y="2573"/>
                </a:lnTo>
                <a:lnTo>
                  <a:pt x="1900" y="2575"/>
                </a:lnTo>
                <a:lnTo>
                  <a:pt x="1900" y="2576"/>
                </a:lnTo>
                <a:lnTo>
                  <a:pt x="1900" y="2578"/>
                </a:lnTo>
                <a:lnTo>
                  <a:pt x="1901" y="2578"/>
                </a:lnTo>
                <a:lnTo>
                  <a:pt x="1901" y="2579"/>
                </a:lnTo>
                <a:lnTo>
                  <a:pt x="1903" y="2579"/>
                </a:lnTo>
                <a:lnTo>
                  <a:pt x="1903" y="2581"/>
                </a:lnTo>
                <a:lnTo>
                  <a:pt x="1904" y="2581"/>
                </a:lnTo>
                <a:lnTo>
                  <a:pt x="1904" y="2582"/>
                </a:lnTo>
                <a:lnTo>
                  <a:pt x="1906" y="2584"/>
                </a:lnTo>
                <a:lnTo>
                  <a:pt x="1907" y="2584"/>
                </a:lnTo>
                <a:lnTo>
                  <a:pt x="1907" y="2585"/>
                </a:lnTo>
                <a:lnTo>
                  <a:pt x="1909" y="2585"/>
                </a:lnTo>
                <a:lnTo>
                  <a:pt x="1909" y="2586"/>
                </a:lnTo>
                <a:lnTo>
                  <a:pt x="1909" y="2588"/>
                </a:lnTo>
                <a:lnTo>
                  <a:pt x="1910" y="2588"/>
                </a:lnTo>
                <a:lnTo>
                  <a:pt x="1910" y="2589"/>
                </a:lnTo>
                <a:lnTo>
                  <a:pt x="1912" y="2591"/>
                </a:lnTo>
                <a:lnTo>
                  <a:pt x="1912" y="2592"/>
                </a:lnTo>
                <a:lnTo>
                  <a:pt x="1912" y="2594"/>
                </a:lnTo>
                <a:lnTo>
                  <a:pt x="1912" y="2595"/>
                </a:lnTo>
                <a:lnTo>
                  <a:pt x="1912" y="2597"/>
                </a:lnTo>
                <a:lnTo>
                  <a:pt x="1912" y="2598"/>
                </a:lnTo>
                <a:lnTo>
                  <a:pt x="1913" y="2598"/>
                </a:lnTo>
                <a:lnTo>
                  <a:pt x="1913" y="2600"/>
                </a:lnTo>
                <a:lnTo>
                  <a:pt x="1913" y="2601"/>
                </a:lnTo>
                <a:lnTo>
                  <a:pt x="1913" y="2603"/>
                </a:lnTo>
                <a:lnTo>
                  <a:pt x="1914" y="2604"/>
                </a:lnTo>
                <a:lnTo>
                  <a:pt x="1914" y="2605"/>
                </a:lnTo>
                <a:lnTo>
                  <a:pt x="1916" y="2607"/>
                </a:lnTo>
                <a:lnTo>
                  <a:pt x="1916" y="2610"/>
                </a:lnTo>
                <a:lnTo>
                  <a:pt x="1916" y="2611"/>
                </a:lnTo>
                <a:lnTo>
                  <a:pt x="1917" y="2613"/>
                </a:lnTo>
                <a:lnTo>
                  <a:pt x="1919" y="2616"/>
                </a:lnTo>
                <a:lnTo>
                  <a:pt x="1920" y="2617"/>
                </a:lnTo>
                <a:lnTo>
                  <a:pt x="1922" y="2619"/>
                </a:lnTo>
                <a:lnTo>
                  <a:pt x="1922" y="2620"/>
                </a:lnTo>
                <a:lnTo>
                  <a:pt x="1922" y="2622"/>
                </a:lnTo>
                <a:lnTo>
                  <a:pt x="1920" y="2623"/>
                </a:lnTo>
                <a:lnTo>
                  <a:pt x="1920" y="2624"/>
                </a:lnTo>
                <a:lnTo>
                  <a:pt x="1920" y="2626"/>
                </a:lnTo>
                <a:lnTo>
                  <a:pt x="1919" y="2629"/>
                </a:lnTo>
                <a:lnTo>
                  <a:pt x="1919" y="2630"/>
                </a:lnTo>
                <a:lnTo>
                  <a:pt x="1919" y="2632"/>
                </a:lnTo>
                <a:lnTo>
                  <a:pt x="1919" y="2633"/>
                </a:lnTo>
                <a:lnTo>
                  <a:pt x="1919" y="2635"/>
                </a:lnTo>
                <a:lnTo>
                  <a:pt x="1919" y="2636"/>
                </a:lnTo>
                <a:lnTo>
                  <a:pt x="1919" y="2638"/>
                </a:lnTo>
                <a:lnTo>
                  <a:pt x="1919" y="2639"/>
                </a:lnTo>
                <a:lnTo>
                  <a:pt x="1917" y="2639"/>
                </a:lnTo>
                <a:lnTo>
                  <a:pt x="1917" y="2641"/>
                </a:lnTo>
                <a:lnTo>
                  <a:pt x="1917" y="2642"/>
                </a:lnTo>
                <a:lnTo>
                  <a:pt x="1916" y="2643"/>
                </a:lnTo>
                <a:lnTo>
                  <a:pt x="1916" y="2645"/>
                </a:lnTo>
                <a:lnTo>
                  <a:pt x="1914" y="2646"/>
                </a:lnTo>
                <a:lnTo>
                  <a:pt x="1914" y="2648"/>
                </a:lnTo>
                <a:lnTo>
                  <a:pt x="1914" y="2649"/>
                </a:lnTo>
                <a:lnTo>
                  <a:pt x="1914" y="2651"/>
                </a:lnTo>
                <a:lnTo>
                  <a:pt x="1914" y="2652"/>
                </a:lnTo>
                <a:lnTo>
                  <a:pt x="1914" y="2654"/>
                </a:lnTo>
                <a:lnTo>
                  <a:pt x="1914" y="2655"/>
                </a:lnTo>
                <a:lnTo>
                  <a:pt x="1914" y="2657"/>
                </a:lnTo>
                <a:lnTo>
                  <a:pt x="1913" y="2658"/>
                </a:lnTo>
                <a:lnTo>
                  <a:pt x="1913" y="2660"/>
                </a:lnTo>
                <a:lnTo>
                  <a:pt x="1913" y="2661"/>
                </a:lnTo>
                <a:lnTo>
                  <a:pt x="1913" y="2663"/>
                </a:lnTo>
                <a:lnTo>
                  <a:pt x="1913" y="2664"/>
                </a:lnTo>
                <a:lnTo>
                  <a:pt x="1913" y="2665"/>
                </a:lnTo>
                <a:lnTo>
                  <a:pt x="1913" y="2667"/>
                </a:lnTo>
                <a:lnTo>
                  <a:pt x="1913" y="2668"/>
                </a:lnTo>
                <a:lnTo>
                  <a:pt x="1913" y="2670"/>
                </a:lnTo>
                <a:lnTo>
                  <a:pt x="1913" y="2671"/>
                </a:lnTo>
                <a:lnTo>
                  <a:pt x="1913" y="2673"/>
                </a:lnTo>
                <a:lnTo>
                  <a:pt x="1914" y="2673"/>
                </a:lnTo>
                <a:lnTo>
                  <a:pt x="1914" y="2674"/>
                </a:lnTo>
                <a:lnTo>
                  <a:pt x="1916" y="2674"/>
                </a:lnTo>
                <a:lnTo>
                  <a:pt x="1916" y="2676"/>
                </a:lnTo>
                <a:lnTo>
                  <a:pt x="1916" y="2677"/>
                </a:lnTo>
                <a:lnTo>
                  <a:pt x="1916" y="2680"/>
                </a:lnTo>
                <a:lnTo>
                  <a:pt x="1914" y="2684"/>
                </a:lnTo>
                <a:lnTo>
                  <a:pt x="1914" y="2686"/>
                </a:lnTo>
                <a:lnTo>
                  <a:pt x="1914" y="2687"/>
                </a:lnTo>
                <a:lnTo>
                  <a:pt x="1914" y="2689"/>
                </a:lnTo>
                <a:lnTo>
                  <a:pt x="1914" y="2690"/>
                </a:lnTo>
                <a:lnTo>
                  <a:pt x="1916" y="2692"/>
                </a:lnTo>
                <a:lnTo>
                  <a:pt x="1916" y="2693"/>
                </a:lnTo>
                <a:lnTo>
                  <a:pt x="1917" y="2695"/>
                </a:lnTo>
                <a:lnTo>
                  <a:pt x="1919" y="2696"/>
                </a:lnTo>
                <a:lnTo>
                  <a:pt x="1920" y="2698"/>
                </a:lnTo>
                <a:lnTo>
                  <a:pt x="1922" y="2699"/>
                </a:lnTo>
                <a:lnTo>
                  <a:pt x="1923" y="2701"/>
                </a:lnTo>
                <a:lnTo>
                  <a:pt x="1925" y="2702"/>
                </a:lnTo>
                <a:lnTo>
                  <a:pt x="1926" y="2703"/>
                </a:lnTo>
                <a:lnTo>
                  <a:pt x="1926" y="2705"/>
                </a:lnTo>
                <a:lnTo>
                  <a:pt x="1926" y="2706"/>
                </a:lnTo>
                <a:lnTo>
                  <a:pt x="1926" y="2708"/>
                </a:lnTo>
                <a:lnTo>
                  <a:pt x="1926" y="2709"/>
                </a:lnTo>
                <a:lnTo>
                  <a:pt x="1926" y="2711"/>
                </a:lnTo>
                <a:lnTo>
                  <a:pt x="1926" y="2712"/>
                </a:lnTo>
                <a:lnTo>
                  <a:pt x="1925" y="2712"/>
                </a:lnTo>
                <a:lnTo>
                  <a:pt x="1925" y="2714"/>
                </a:lnTo>
                <a:lnTo>
                  <a:pt x="1923" y="2715"/>
                </a:lnTo>
                <a:lnTo>
                  <a:pt x="1923" y="2717"/>
                </a:lnTo>
                <a:lnTo>
                  <a:pt x="1922" y="2718"/>
                </a:lnTo>
                <a:lnTo>
                  <a:pt x="1922" y="2720"/>
                </a:lnTo>
                <a:lnTo>
                  <a:pt x="1922" y="2721"/>
                </a:lnTo>
                <a:lnTo>
                  <a:pt x="1922" y="2722"/>
                </a:lnTo>
                <a:lnTo>
                  <a:pt x="1923" y="2724"/>
                </a:lnTo>
                <a:lnTo>
                  <a:pt x="1925" y="2725"/>
                </a:lnTo>
                <a:lnTo>
                  <a:pt x="1925" y="2727"/>
                </a:lnTo>
                <a:lnTo>
                  <a:pt x="1925" y="2728"/>
                </a:lnTo>
                <a:lnTo>
                  <a:pt x="1925" y="2730"/>
                </a:lnTo>
                <a:lnTo>
                  <a:pt x="1926" y="2730"/>
                </a:lnTo>
                <a:lnTo>
                  <a:pt x="1926" y="2731"/>
                </a:lnTo>
                <a:lnTo>
                  <a:pt x="1928" y="2731"/>
                </a:lnTo>
                <a:lnTo>
                  <a:pt x="1928" y="2733"/>
                </a:lnTo>
                <a:lnTo>
                  <a:pt x="1929" y="2733"/>
                </a:lnTo>
                <a:lnTo>
                  <a:pt x="1931" y="2734"/>
                </a:lnTo>
                <a:lnTo>
                  <a:pt x="1931" y="2736"/>
                </a:lnTo>
                <a:lnTo>
                  <a:pt x="1931" y="2737"/>
                </a:lnTo>
                <a:lnTo>
                  <a:pt x="1931" y="2739"/>
                </a:lnTo>
                <a:lnTo>
                  <a:pt x="1931" y="2740"/>
                </a:lnTo>
                <a:lnTo>
                  <a:pt x="1929" y="2740"/>
                </a:lnTo>
                <a:lnTo>
                  <a:pt x="1922" y="2740"/>
                </a:lnTo>
                <a:lnTo>
                  <a:pt x="1920" y="2740"/>
                </a:lnTo>
                <a:lnTo>
                  <a:pt x="1919" y="2740"/>
                </a:lnTo>
                <a:lnTo>
                  <a:pt x="1916" y="2740"/>
                </a:lnTo>
                <a:lnTo>
                  <a:pt x="1914" y="2740"/>
                </a:lnTo>
                <a:lnTo>
                  <a:pt x="1909" y="2740"/>
                </a:lnTo>
                <a:lnTo>
                  <a:pt x="1907" y="2740"/>
                </a:lnTo>
                <a:lnTo>
                  <a:pt x="1900" y="2740"/>
                </a:lnTo>
                <a:lnTo>
                  <a:pt x="1852" y="2740"/>
                </a:lnTo>
                <a:lnTo>
                  <a:pt x="1805" y="2740"/>
                </a:lnTo>
                <a:lnTo>
                  <a:pt x="1776" y="2740"/>
                </a:lnTo>
                <a:lnTo>
                  <a:pt x="1765" y="2740"/>
                </a:lnTo>
                <a:lnTo>
                  <a:pt x="1721" y="2740"/>
                </a:lnTo>
                <a:lnTo>
                  <a:pt x="1676" y="2740"/>
                </a:lnTo>
                <a:lnTo>
                  <a:pt x="1654" y="2740"/>
                </a:lnTo>
                <a:lnTo>
                  <a:pt x="1653" y="2740"/>
                </a:lnTo>
                <a:lnTo>
                  <a:pt x="1650" y="2740"/>
                </a:lnTo>
                <a:lnTo>
                  <a:pt x="1647" y="2740"/>
                </a:lnTo>
                <a:lnTo>
                  <a:pt x="1642" y="2740"/>
                </a:lnTo>
                <a:lnTo>
                  <a:pt x="1635" y="2740"/>
                </a:lnTo>
                <a:lnTo>
                  <a:pt x="1632" y="2740"/>
                </a:lnTo>
                <a:lnTo>
                  <a:pt x="1622" y="2740"/>
                </a:lnTo>
                <a:lnTo>
                  <a:pt x="1620" y="2740"/>
                </a:lnTo>
                <a:lnTo>
                  <a:pt x="1562" y="2740"/>
                </a:lnTo>
                <a:lnTo>
                  <a:pt x="1561" y="2740"/>
                </a:lnTo>
                <a:lnTo>
                  <a:pt x="1559" y="2740"/>
                </a:lnTo>
                <a:lnTo>
                  <a:pt x="1558" y="2740"/>
                </a:lnTo>
                <a:lnTo>
                  <a:pt x="1556" y="2740"/>
                </a:lnTo>
                <a:lnTo>
                  <a:pt x="1555" y="2740"/>
                </a:lnTo>
                <a:lnTo>
                  <a:pt x="1543" y="2740"/>
                </a:lnTo>
                <a:lnTo>
                  <a:pt x="1542" y="2740"/>
                </a:lnTo>
                <a:lnTo>
                  <a:pt x="1540" y="2740"/>
                </a:lnTo>
                <a:lnTo>
                  <a:pt x="1539" y="2740"/>
                </a:lnTo>
                <a:lnTo>
                  <a:pt x="1537" y="2740"/>
                </a:lnTo>
                <a:lnTo>
                  <a:pt x="1536" y="2740"/>
                </a:lnTo>
                <a:lnTo>
                  <a:pt x="1534" y="2740"/>
                </a:lnTo>
                <a:lnTo>
                  <a:pt x="1533" y="2740"/>
                </a:lnTo>
                <a:lnTo>
                  <a:pt x="1531" y="2740"/>
                </a:lnTo>
                <a:lnTo>
                  <a:pt x="1502" y="2740"/>
                </a:lnTo>
                <a:lnTo>
                  <a:pt x="1501" y="2740"/>
                </a:lnTo>
                <a:lnTo>
                  <a:pt x="1464" y="2740"/>
                </a:lnTo>
                <a:lnTo>
                  <a:pt x="1439" y="2740"/>
                </a:lnTo>
                <a:lnTo>
                  <a:pt x="1432" y="2740"/>
                </a:lnTo>
                <a:lnTo>
                  <a:pt x="1378" y="2740"/>
                </a:lnTo>
                <a:lnTo>
                  <a:pt x="1376" y="2740"/>
                </a:lnTo>
                <a:lnTo>
                  <a:pt x="1375" y="2740"/>
                </a:lnTo>
                <a:lnTo>
                  <a:pt x="1359" y="2740"/>
                </a:lnTo>
                <a:lnTo>
                  <a:pt x="1356" y="2740"/>
                </a:lnTo>
                <a:lnTo>
                  <a:pt x="1351" y="2740"/>
                </a:lnTo>
                <a:lnTo>
                  <a:pt x="1344" y="2740"/>
                </a:lnTo>
                <a:lnTo>
                  <a:pt x="1318" y="2740"/>
                </a:lnTo>
                <a:lnTo>
                  <a:pt x="1280" y="2740"/>
                </a:lnTo>
                <a:lnTo>
                  <a:pt x="1275" y="2740"/>
                </a:lnTo>
                <a:lnTo>
                  <a:pt x="1274" y="2740"/>
                </a:lnTo>
                <a:lnTo>
                  <a:pt x="1262" y="2740"/>
                </a:lnTo>
                <a:lnTo>
                  <a:pt x="1246" y="2740"/>
                </a:lnTo>
                <a:lnTo>
                  <a:pt x="1210" y="2740"/>
                </a:lnTo>
                <a:lnTo>
                  <a:pt x="1208" y="2740"/>
                </a:lnTo>
                <a:lnTo>
                  <a:pt x="1205" y="2740"/>
                </a:lnTo>
                <a:lnTo>
                  <a:pt x="1201" y="2740"/>
                </a:lnTo>
                <a:lnTo>
                  <a:pt x="1199" y="2740"/>
                </a:lnTo>
                <a:lnTo>
                  <a:pt x="1182" y="2740"/>
                </a:lnTo>
                <a:lnTo>
                  <a:pt x="1180" y="2740"/>
                </a:lnTo>
                <a:lnTo>
                  <a:pt x="1152" y="2740"/>
                </a:lnTo>
                <a:lnTo>
                  <a:pt x="1151" y="2740"/>
                </a:lnTo>
                <a:lnTo>
                  <a:pt x="1147" y="2740"/>
                </a:lnTo>
                <a:lnTo>
                  <a:pt x="1135" y="2740"/>
                </a:lnTo>
                <a:lnTo>
                  <a:pt x="1109" y="2740"/>
                </a:lnTo>
                <a:lnTo>
                  <a:pt x="1101" y="2740"/>
                </a:lnTo>
                <a:lnTo>
                  <a:pt x="1072" y="2740"/>
                </a:lnTo>
                <a:lnTo>
                  <a:pt x="1049" y="2740"/>
                </a:lnTo>
                <a:lnTo>
                  <a:pt x="1014" y="2740"/>
                </a:lnTo>
                <a:lnTo>
                  <a:pt x="1011" y="2740"/>
                </a:lnTo>
                <a:lnTo>
                  <a:pt x="1005" y="2740"/>
                </a:lnTo>
                <a:lnTo>
                  <a:pt x="990" y="2740"/>
                </a:lnTo>
                <a:lnTo>
                  <a:pt x="959" y="2740"/>
                </a:lnTo>
                <a:lnTo>
                  <a:pt x="958" y="2740"/>
                </a:lnTo>
                <a:lnTo>
                  <a:pt x="943" y="2740"/>
                </a:lnTo>
                <a:lnTo>
                  <a:pt x="897" y="2740"/>
                </a:lnTo>
                <a:lnTo>
                  <a:pt x="895" y="2740"/>
                </a:lnTo>
                <a:lnTo>
                  <a:pt x="888" y="2740"/>
                </a:lnTo>
                <a:lnTo>
                  <a:pt x="857" y="2740"/>
                </a:lnTo>
                <a:lnTo>
                  <a:pt x="854" y="2740"/>
                </a:lnTo>
                <a:lnTo>
                  <a:pt x="844" y="2740"/>
                </a:lnTo>
                <a:lnTo>
                  <a:pt x="842" y="2740"/>
                </a:lnTo>
                <a:lnTo>
                  <a:pt x="807" y="2740"/>
                </a:lnTo>
                <a:lnTo>
                  <a:pt x="787" y="2740"/>
                </a:lnTo>
                <a:lnTo>
                  <a:pt x="766" y="2740"/>
                </a:lnTo>
                <a:lnTo>
                  <a:pt x="765" y="2740"/>
                </a:lnTo>
                <a:lnTo>
                  <a:pt x="758" y="2740"/>
                </a:lnTo>
                <a:lnTo>
                  <a:pt x="749" y="2740"/>
                </a:lnTo>
                <a:lnTo>
                  <a:pt x="746" y="2740"/>
                </a:lnTo>
                <a:lnTo>
                  <a:pt x="737" y="2740"/>
                </a:lnTo>
                <a:lnTo>
                  <a:pt x="724" y="2740"/>
                </a:lnTo>
                <a:lnTo>
                  <a:pt x="720" y="2740"/>
                </a:lnTo>
                <a:lnTo>
                  <a:pt x="684" y="2740"/>
                </a:lnTo>
                <a:lnTo>
                  <a:pt x="682" y="2740"/>
                </a:lnTo>
                <a:lnTo>
                  <a:pt x="679" y="2740"/>
                </a:lnTo>
                <a:lnTo>
                  <a:pt x="674" y="2740"/>
                </a:lnTo>
                <a:lnTo>
                  <a:pt x="660" y="2740"/>
                </a:lnTo>
                <a:lnTo>
                  <a:pt x="652" y="2740"/>
                </a:lnTo>
                <a:lnTo>
                  <a:pt x="629" y="2740"/>
                </a:lnTo>
                <a:lnTo>
                  <a:pt x="594" y="2740"/>
                </a:lnTo>
                <a:lnTo>
                  <a:pt x="585" y="2740"/>
                </a:lnTo>
                <a:lnTo>
                  <a:pt x="572" y="2740"/>
                </a:lnTo>
                <a:lnTo>
                  <a:pt x="554" y="2740"/>
                </a:lnTo>
                <a:lnTo>
                  <a:pt x="518" y="2740"/>
                </a:lnTo>
                <a:lnTo>
                  <a:pt x="510" y="2740"/>
                </a:lnTo>
                <a:lnTo>
                  <a:pt x="496" y="2740"/>
                </a:lnTo>
                <a:lnTo>
                  <a:pt x="494" y="2740"/>
                </a:lnTo>
                <a:lnTo>
                  <a:pt x="489" y="2740"/>
                </a:lnTo>
                <a:lnTo>
                  <a:pt x="456" y="2740"/>
                </a:lnTo>
                <a:lnTo>
                  <a:pt x="446" y="2740"/>
                </a:lnTo>
                <a:lnTo>
                  <a:pt x="445" y="2740"/>
                </a:lnTo>
                <a:lnTo>
                  <a:pt x="442" y="2740"/>
                </a:lnTo>
                <a:lnTo>
                  <a:pt x="431" y="2740"/>
                </a:lnTo>
                <a:lnTo>
                  <a:pt x="430" y="2740"/>
                </a:lnTo>
                <a:lnTo>
                  <a:pt x="398" y="2740"/>
                </a:lnTo>
                <a:lnTo>
                  <a:pt x="392" y="2740"/>
                </a:lnTo>
                <a:lnTo>
                  <a:pt x="380" y="2740"/>
                </a:lnTo>
                <a:lnTo>
                  <a:pt x="360" y="2740"/>
                </a:lnTo>
                <a:lnTo>
                  <a:pt x="354" y="2740"/>
                </a:lnTo>
                <a:lnTo>
                  <a:pt x="338" y="2740"/>
                </a:lnTo>
                <a:lnTo>
                  <a:pt x="331" y="2740"/>
                </a:lnTo>
                <a:lnTo>
                  <a:pt x="290" y="2740"/>
                </a:lnTo>
                <a:lnTo>
                  <a:pt x="284" y="2740"/>
                </a:lnTo>
                <a:lnTo>
                  <a:pt x="282" y="2740"/>
                </a:lnTo>
                <a:lnTo>
                  <a:pt x="260" y="2740"/>
                </a:lnTo>
                <a:lnTo>
                  <a:pt x="256" y="2740"/>
                </a:lnTo>
                <a:lnTo>
                  <a:pt x="253" y="2740"/>
                </a:lnTo>
                <a:lnTo>
                  <a:pt x="253" y="2702"/>
                </a:lnTo>
                <a:lnTo>
                  <a:pt x="253" y="2699"/>
                </a:lnTo>
                <a:lnTo>
                  <a:pt x="253" y="2698"/>
                </a:lnTo>
                <a:lnTo>
                  <a:pt x="253" y="2692"/>
                </a:lnTo>
                <a:lnTo>
                  <a:pt x="253" y="2686"/>
                </a:lnTo>
                <a:lnTo>
                  <a:pt x="252" y="2643"/>
                </a:lnTo>
                <a:lnTo>
                  <a:pt x="252" y="2630"/>
                </a:lnTo>
                <a:lnTo>
                  <a:pt x="252" y="2624"/>
                </a:lnTo>
                <a:lnTo>
                  <a:pt x="252" y="2623"/>
                </a:lnTo>
                <a:lnTo>
                  <a:pt x="252" y="2605"/>
                </a:lnTo>
                <a:lnTo>
                  <a:pt x="253" y="2585"/>
                </a:lnTo>
                <a:lnTo>
                  <a:pt x="252" y="2531"/>
                </a:lnTo>
                <a:lnTo>
                  <a:pt x="252" y="2519"/>
                </a:lnTo>
                <a:lnTo>
                  <a:pt x="252" y="2516"/>
                </a:lnTo>
                <a:lnTo>
                  <a:pt x="253" y="2484"/>
                </a:lnTo>
                <a:lnTo>
                  <a:pt x="253" y="2431"/>
                </a:lnTo>
                <a:lnTo>
                  <a:pt x="253" y="2427"/>
                </a:lnTo>
                <a:lnTo>
                  <a:pt x="253" y="2415"/>
                </a:lnTo>
                <a:lnTo>
                  <a:pt x="253" y="2410"/>
                </a:lnTo>
                <a:lnTo>
                  <a:pt x="253" y="2408"/>
                </a:lnTo>
                <a:lnTo>
                  <a:pt x="253" y="2399"/>
                </a:lnTo>
                <a:lnTo>
                  <a:pt x="253" y="2341"/>
                </a:lnTo>
                <a:lnTo>
                  <a:pt x="253" y="2322"/>
                </a:lnTo>
                <a:lnTo>
                  <a:pt x="253" y="2298"/>
                </a:lnTo>
                <a:lnTo>
                  <a:pt x="253" y="2296"/>
                </a:lnTo>
                <a:lnTo>
                  <a:pt x="253" y="2293"/>
                </a:lnTo>
                <a:lnTo>
                  <a:pt x="253" y="2277"/>
                </a:lnTo>
                <a:lnTo>
                  <a:pt x="253" y="2275"/>
                </a:lnTo>
                <a:lnTo>
                  <a:pt x="253" y="2262"/>
                </a:lnTo>
                <a:lnTo>
                  <a:pt x="253" y="2236"/>
                </a:lnTo>
                <a:lnTo>
                  <a:pt x="253" y="2222"/>
                </a:lnTo>
                <a:lnTo>
                  <a:pt x="253" y="2220"/>
                </a:lnTo>
                <a:lnTo>
                  <a:pt x="253" y="2215"/>
                </a:lnTo>
                <a:lnTo>
                  <a:pt x="253" y="2196"/>
                </a:lnTo>
                <a:lnTo>
                  <a:pt x="253" y="2187"/>
                </a:lnTo>
                <a:lnTo>
                  <a:pt x="253" y="2164"/>
                </a:lnTo>
                <a:lnTo>
                  <a:pt x="253" y="2157"/>
                </a:lnTo>
                <a:lnTo>
                  <a:pt x="253" y="2151"/>
                </a:lnTo>
                <a:lnTo>
                  <a:pt x="253" y="2098"/>
                </a:lnTo>
                <a:lnTo>
                  <a:pt x="253" y="2094"/>
                </a:lnTo>
                <a:lnTo>
                  <a:pt x="253" y="2079"/>
                </a:lnTo>
                <a:lnTo>
                  <a:pt x="253" y="2066"/>
                </a:lnTo>
                <a:lnTo>
                  <a:pt x="253" y="2046"/>
                </a:lnTo>
                <a:lnTo>
                  <a:pt x="253" y="2040"/>
                </a:lnTo>
                <a:lnTo>
                  <a:pt x="253" y="2034"/>
                </a:lnTo>
                <a:lnTo>
                  <a:pt x="253" y="1977"/>
                </a:lnTo>
                <a:lnTo>
                  <a:pt x="253" y="1948"/>
                </a:lnTo>
                <a:lnTo>
                  <a:pt x="253" y="1937"/>
                </a:lnTo>
                <a:lnTo>
                  <a:pt x="252" y="1936"/>
                </a:lnTo>
                <a:lnTo>
                  <a:pt x="252" y="1934"/>
                </a:lnTo>
                <a:lnTo>
                  <a:pt x="252" y="1933"/>
                </a:lnTo>
                <a:lnTo>
                  <a:pt x="250" y="1930"/>
                </a:lnTo>
                <a:lnTo>
                  <a:pt x="250" y="1927"/>
                </a:lnTo>
                <a:lnTo>
                  <a:pt x="249" y="1926"/>
                </a:lnTo>
                <a:lnTo>
                  <a:pt x="247" y="1924"/>
                </a:lnTo>
                <a:lnTo>
                  <a:pt x="247" y="1921"/>
                </a:lnTo>
                <a:lnTo>
                  <a:pt x="246" y="1918"/>
                </a:lnTo>
                <a:lnTo>
                  <a:pt x="246" y="1917"/>
                </a:lnTo>
                <a:lnTo>
                  <a:pt x="244" y="1917"/>
                </a:lnTo>
                <a:lnTo>
                  <a:pt x="244" y="1912"/>
                </a:lnTo>
                <a:lnTo>
                  <a:pt x="244" y="1911"/>
                </a:lnTo>
                <a:lnTo>
                  <a:pt x="243" y="1910"/>
                </a:lnTo>
                <a:lnTo>
                  <a:pt x="243" y="1908"/>
                </a:lnTo>
                <a:lnTo>
                  <a:pt x="240" y="1905"/>
                </a:lnTo>
                <a:lnTo>
                  <a:pt x="237" y="1902"/>
                </a:lnTo>
                <a:lnTo>
                  <a:pt x="236" y="1902"/>
                </a:lnTo>
                <a:lnTo>
                  <a:pt x="234" y="1902"/>
                </a:lnTo>
                <a:lnTo>
                  <a:pt x="234" y="1901"/>
                </a:lnTo>
                <a:lnTo>
                  <a:pt x="233" y="1901"/>
                </a:lnTo>
                <a:lnTo>
                  <a:pt x="231" y="1899"/>
                </a:lnTo>
                <a:lnTo>
                  <a:pt x="230" y="1898"/>
                </a:lnTo>
                <a:lnTo>
                  <a:pt x="227" y="1898"/>
                </a:lnTo>
                <a:lnTo>
                  <a:pt x="225" y="1896"/>
                </a:lnTo>
                <a:lnTo>
                  <a:pt x="224" y="1896"/>
                </a:lnTo>
                <a:lnTo>
                  <a:pt x="222" y="1896"/>
                </a:lnTo>
                <a:lnTo>
                  <a:pt x="221" y="1895"/>
                </a:lnTo>
                <a:lnTo>
                  <a:pt x="219" y="1895"/>
                </a:lnTo>
                <a:lnTo>
                  <a:pt x="218" y="1893"/>
                </a:lnTo>
                <a:lnTo>
                  <a:pt x="217" y="1893"/>
                </a:lnTo>
                <a:lnTo>
                  <a:pt x="215" y="1892"/>
                </a:lnTo>
                <a:lnTo>
                  <a:pt x="214" y="1892"/>
                </a:lnTo>
                <a:lnTo>
                  <a:pt x="211" y="1891"/>
                </a:lnTo>
                <a:lnTo>
                  <a:pt x="211" y="1889"/>
                </a:lnTo>
                <a:lnTo>
                  <a:pt x="209" y="1889"/>
                </a:lnTo>
                <a:lnTo>
                  <a:pt x="208" y="1888"/>
                </a:lnTo>
                <a:lnTo>
                  <a:pt x="206" y="1888"/>
                </a:lnTo>
                <a:lnTo>
                  <a:pt x="203" y="1886"/>
                </a:lnTo>
                <a:lnTo>
                  <a:pt x="202" y="1885"/>
                </a:lnTo>
                <a:lnTo>
                  <a:pt x="199" y="1883"/>
                </a:lnTo>
                <a:lnTo>
                  <a:pt x="196" y="1883"/>
                </a:lnTo>
                <a:lnTo>
                  <a:pt x="195" y="1883"/>
                </a:lnTo>
                <a:lnTo>
                  <a:pt x="193" y="1883"/>
                </a:lnTo>
                <a:lnTo>
                  <a:pt x="192" y="1883"/>
                </a:lnTo>
                <a:lnTo>
                  <a:pt x="190" y="1883"/>
                </a:lnTo>
                <a:lnTo>
                  <a:pt x="189" y="1883"/>
                </a:lnTo>
                <a:lnTo>
                  <a:pt x="187" y="1883"/>
                </a:lnTo>
                <a:lnTo>
                  <a:pt x="184" y="1883"/>
                </a:lnTo>
                <a:lnTo>
                  <a:pt x="183" y="1883"/>
                </a:lnTo>
                <a:lnTo>
                  <a:pt x="181" y="1883"/>
                </a:lnTo>
                <a:lnTo>
                  <a:pt x="180" y="1883"/>
                </a:lnTo>
                <a:lnTo>
                  <a:pt x="178" y="1882"/>
                </a:lnTo>
                <a:lnTo>
                  <a:pt x="176" y="1879"/>
                </a:lnTo>
                <a:lnTo>
                  <a:pt x="174" y="1879"/>
                </a:lnTo>
                <a:lnTo>
                  <a:pt x="173" y="1876"/>
                </a:lnTo>
                <a:lnTo>
                  <a:pt x="173" y="1874"/>
                </a:lnTo>
                <a:lnTo>
                  <a:pt x="171" y="1873"/>
                </a:lnTo>
                <a:lnTo>
                  <a:pt x="171" y="1872"/>
                </a:lnTo>
                <a:lnTo>
                  <a:pt x="168" y="1867"/>
                </a:lnTo>
                <a:lnTo>
                  <a:pt x="165" y="1864"/>
                </a:lnTo>
                <a:lnTo>
                  <a:pt x="164" y="1861"/>
                </a:lnTo>
                <a:lnTo>
                  <a:pt x="162" y="1860"/>
                </a:lnTo>
                <a:lnTo>
                  <a:pt x="162" y="1858"/>
                </a:lnTo>
                <a:lnTo>
                  <a:pt x="161" y="1855"/>
                </a:lnTo>
                <a:lnTo>
                  <a:pt x="161" y="1854"/>
                </a:lnTo>
                <a:lnTo>
                  <a:pt x="159" y="1853"/>
                </a:lnTo>
                <a:lnTo>
                  <a:pt x="159" y="1850"/>
                </a:lnTo>
                <a:lnTo>
                  <a:pt x="159" y="1848"/>
                </a:lnTo>
                <a:lnTo>
                  <a:pt x="158" y="1847"/>
                </a:lnTo>
                <a:lnTo>
                  <a:pt x="158" y="1845"/>
                </a:lnTo>
                <a:lnTo>
                  <a:pt x="157" y="1842"/>
                </a:lnTo>
                <a:lnTo>
                  <a:pt x="155" y="1838"/>
                </a:lnTo>
                <a:lnTo>
                  <a:pt x="154" y="1835"/>
                </a:lnTo>
                <a:lnTo>
                  <a:pt x="154" y="1834"/>
                </a:lnTo>
                <a:lnTo>
                  <a:pt x="152" y="1832"/>
                </a:lnTo>
                <a:lnTo>
                  <a:pt x="151" y="1831"/>
                </a:lnTo>
                <a:lnTo>
                  <a:pt x="151" y="1829"/>
                </a:lnTo>
                <a:lnTo>
                  <a:pt x="149" y="1829"/>
                </a:lnTo>
                <a:lnTo>
                  <a:pt x="149" y="1828"/>
                </a:lnTo>
                <a:lnTo>
                  <a:pt x="148" y="1826"/>
                </a:lnTo>
                <a:lnTo>
                  <a:pt x="148" y="1825"/>
                </a:lnTo>
                <a:lnTo>
                  <a:pt x="146" y="1825"/>
                </a:lnTo>
                <a:lnTo>
                  <a:pt x="145" y="1822"/>
                </a:lnTo>
                <a:lnTo>
                  <a:pt x="143" y="1820"/>
                </a:lnTo>
                <a:lnTo>
                  <a:pt x="143" y="1819"/>
                </a:lnTo>
                <a:lnTo>
                  <a:pt x="142" y="1819"/>
                </a:lnTo>
                <a:lnTo>
                  <a:pt x="142" y="1817"/>
                </a:lnTo>
                <a:lnTo>
                  <a:pt x="142" y="1816"/>
                </a:lnTo>
                <a:lnTo>
                  <a:pt x="140" y="1816"/>
                </a:lnTo>
                <a:lnTo>
                  <a:pt x="140" y="1815"/>
                </a:lnTo>
                <a:lnTo>
                  <a:pt x="139" y="1813"/>
                </a:lnTo>
                <a:lnTo>
                  <a:pt x="138" y="1812"/>
                </a:lnTo>
                <a:lnTo>
                  <a:pt x="138" y="1810"/>
                </a:lnTo>
                <a:lnTo>
                  <a:pt x="136" y="1809"/>
                </a:lnTo>
                <a:lnTo>
                  <a:pt x="136" y="1807"/>
                </a:lnTo>
                <a:lnTo>
                  <a:pt x="135" y="1807"/>
                </a:lnTo>
                <a:lnTo>
                  <a:pt x="133" y="1806"/>
                </a:lnTo>
                <a:lnTo>
                  <a:pt x="130" y="1803"/>
                </a:lnTo>
                <a:lnTo>
                  <a:pt x="129" y="1801"/>
                </a:lnTo>
                <a:lnTo>
                  <a:pt x="126" y="1798"/>
                </a:lnTo>
                <a:lnTo>
                  <a:pt x="126" y="1797"/>
                </a:lnTo>
                <a:lnTo>
                  <a:pt x="124" y="1793"/>
                </a:lnTo>
                <a:lnTo>
                  <a:pt x="124" y="1790"/>
                </a:lnTo>
                <a:lnTo>
                  <a:pt x="126" y="1785"/>
                </a:lnTo>
                <a:lnTo>
                  <a:pt x="126" y="1784"/>
                </a:lnTo>
                <a:lnTo>
                  <a:pt x="126" y="1782"/>
                </a:lnTo>
                <a:lnTo>
                  <a:pt x="126" y="1779"/>
                </a:lnTo>
                <a:lnTo>
                  <a:pt x="127" y="1777"/>
                </a:lnTo>
                <a:lnTo>
                  <a:pt x="129" y="1775"/>
                </a:lnTo>
                <a:lnTo>
                  <a:pt x="129" y="1774"/>
                </a:lnTo>
                <a:lnTo>
                  <a:pt x="130" y="1774"/>
                </a:lnTo>
                <a:lnTo>
                  <a:pt x="130" y="1772"/>
                </a:lnTo>
                <a:lnTo>
                  <a:pt x="132" y="1772"/>
                </a:lnTo>
                <a:lnTo>
                  <a:pt x="133" y="1771"/>
                </a:lnTo>
                <a:lnTo>
                  <a:pt x="136" y="1769"/>
                </a:lnTo>
                <a:lnTo>
                  <a:pt x="139" y="1766"/>
                </a:lnTo>
                <a:lnTo>
                  <a:pt x="140" y="1766"/>
                </a:lnTo>
                <a:lnTo>
                  <a:pt x="143" y="1765"/>
                </a:lnTo>
                <a:lnTo>
                  <a:pt x="145" y="1763"/>
                </a:lnTo>
                <a:lnTo>
                  <a:pt x="146" y="1762"/>
                </a:lnTo>
                <a:lnTo>
                  <a:pt x="148" y="1759"/>
                </a:lnTo>
                <a:lnTo>
                  <a:pt x="149" y="1759"/>
                </a:lnTo>
                <a:lnTo>
                  <a:pt x="151" y="1759"/>
                </a:lnTo>
                <a:lnTo>
                  <a:pt x="152" y="1757"/>
                </a:lnTo>
                <a:lnTo>
                  <a:pt x="154" y="1756"/>
                </a:lnTo>
                <a:lnTo>
                  <a:pt x="157" y="1753"/>
                </a:lnTo>
                <a:lnTo>
                  <a:pt x="158" y="1752"/>
                </a:lnTo>
                <a:lnTo>
                  <a:pt x="161" y="1749"/>
                </a:lnTo>
                <a:lnTo>
                  <a:pt x="162" y="1749"/>
                </a:lnTo>
                <a:lnTo>
                  <a:pt x="165" y="1747"/>
                </a:lnTo>
                <a:lnTo>
                  <a:pt x="167" y="1746"/>
                </a:lnTo>
                <a:lnTo>
                  <a:pt x="168" y="1746"/>
                </a:lnTo>
                <a:lnTo>
                  <a:pt x="168" y="1744"/>
                </a:lnTo>
                <a:lnTo>
                  <a:pt x="170" y="1744"/>
                </a:lnTo>
                <a:lnTo>
                  <a:pt x="171" y="1743"/>
                </a:lnTo>
                <a:lnTo>
                  <a:pt x="171" y="1741"/>
                </a:lnTo>
                <a:lnTo>
                  <a:pt x="173" y="1741"/>
                </a:lnTo>
                <a:lnTo>
                  <a:pt x="174" y="1740"/>
                </a:lnTo>
                <a:lnTo>
                  <a:pt x="177" y="1738"/>
                </a:lnTo>
                <a:lnTo>
                  <a:pt x="177" y="1737"/>
                </a:lnTo>
                <a:lnTo>
                  <a:pt x="178" y="1736"/>
                </a:lnTo>
                <a:lnTo>
                  <a:pt x="180" y="1736"/>
                </a:lnTo>
                <a:lnTo>
                  <a:pt x="183" y="1734"/>
                </a:lnTo>
                <a:lnTo>
                  <a:pt x="184" y="1733"/>
                </a:lnTo>
                <a:lnTo>
                  <a:pt x="186" y="1733"/>
                </a:lnTo>
                <a:lnTo>
                  <a:pt x="187" y="1731"/>
                </a:lnTo>
                <a:lnTo>
                  <a:pt x="187" y="1730"/>
                </a:lnTo>
                <a:lnTo>
                  <a:pt x="189" y="1730"/>
                </a:lnTo>
                <a:lnTo>
                  <a:pt x="189" y="1727"/>
                </a:lnTo>
                <a:lnTo>
                  <a:pt x="190" y="1725"/>
                </a:lnTo>
                <a:lnTo>
                  <a:pt x="192" y="1724"/>
                </a:lnTo>
                <a:lnTo>
                  <a:pt x="193" y="1722"/>
                </a:lnTo>
                <a:lnTo>
                  <a:pt x="193" y="1721"/>
                </a:lnTo>
                <a:lnTo>
                  <a:pt x="193" y="1719"/>
                </a:lnTo>
                <a:lnTo>
                  <a:pt x="193" y="1718"/>
                </a:lnTo>
                <a:lnTo>
                  <a:pt x="193" y="1717"/>
                </a:lnTo>
                <a:lnTo>
                  <a:pt x="195" y="1717"/>
                </a:lnTo>
                <a:lnTo>
                  <a:pt x="196" y="1714"/>
                </a:lnTo>
                <a:lnTo>
                  <a:pt x="196" y="1712"/>
                </a:lnTo>
                <a:lnTo>
                  <a:pt x="197" y="1711"/>
                </a:lnTo>
                <a:lnTo>
                  <a:pt x="199" y="1711"/>
                </a:lnTo>
                <a:lnTo>
                  <a:pt x="200" y="1708"/>
                </a:lnTo>
                <a:lnTo>
                  <a:pt x="202" y="1705"/>
                </a:lnTo>
                <a:lnTo>
                  <a:pt x="203" y="1703"/>
                </a:lnTo>
                <a:lnTo>
                  <a:pt x="203" y="1702"/>
                </a:lnTo>
                <a:lnTo>
                  <a:pt x="205" y="1702"/>
                </a:lnTo>
                <a:lnTo>
                  <a:pt x="206" y="1699"/>
                </a:lnTo>
                <a:lnTo>
                  <a:pt x="208" y="1698"/>
                </a:lnTo>
                <a:lnTo>
                  <a:pt x="209" y="1698"/>
                </a:lnTo>
                <a:lnTo>
                  <a:pt x="209" y="1696"/>
                </a:lnTo>
                <a:lnTo>
                  <a:pt x="211" y="1696"/>
                </a:lnTo>
                <a:lnTo>
                  <a:pt x="211" y="1695"/>
                </a:lnTo>
                <a:lnTo>
                  <a:pt x="212" y="1692"/>
                </a:lnTo>
                <a:lnTo>
                  <a:pt x="212" y="1690"/>
                </a:lnTo>
                <a:lnTo>
                  <a:pt x="214" y="1689"/>
                </a:lnTo>
                <a:lnTo>
                  <a:pt x="212" y="1686"/>
                </a:lnTo>
                <a:lnTo>
                  <a:pt x="214" y="1686"/>
                </a:lnTo>
                <a:lnTo>
                  <a:pt x="214" y="1684"/>
                </a:lnTo>
                <a:lnTo>
                  <a:pt x="214" y="1681"/>
                </a:lnTo>
                <a:lnTo>
                  <a:pt x="214" y="1680"/>
                </a:lnTo>
                <a:lnTo>
                  <a:pt x="214" y="1677"/>
                </a:lnTo>
                <a:lnTo>
                  <a:pt x="214" y="1676"/>
                </a:lnTo>
                <a:lnTo>
                  <a:pt x="214" y="1674"/>
                </a:lnTo>
                <a:lnTo>
                  <a:pt x="215" y="1671"/>
                </a:lnTo>
                <a:lnTo>
                  <a:pt x="215" y="1670"/>
                </a:lnTo>
                <a:lnTo>
                  <a:pt x="215" y="1668"/>
                </a:lnTo>
                <a:lnTo>
                  <a:pt x="215" y="1662"/>
                </a:lnTo>
                <a:lnTo>
                  <a:pt x="215" y="1661"/>
                </a:lnTo>
                <a:lnTo>
                  <a:pt x="215" y="1660"/>
                </a:lnTo>
                <a:lnTo>
                  <a:pt x="215" y="1658"/>
                </a:lnTo>
                <a:lnTo>
                  <a:pt x="215" y="1657"/>
                </a:lnTo>
                <a:lnTo>
                  <a:pt x="217" y="1657"/>
                </a:lnTo>
                <a:lnTo>
                  <a:pt x="217" y="1655"/>
                </a:lnTo>
                <a:lnTo>
                  <a:pt x="217" y="1654"/>
                </a:lnTo>
                <a:lnTo>
                  <a:pt x="215" y="1654"/>
                </a:lnTo>
                <a:lnTo>
                  <a:pt x="217" y="1651"/>
                </a:lnTo>
                <a:lnTo>
                  <a:pt x="217" y="1649"/>
                </a:lnTo>
                <a:lnTo>
                  <a:pt x="217" y="1648"/>
                </a:lnTo>
                <a:lnTo>
                  <a:pt x="217" y="1646"/>
                </a:lnTo>
                <a:lnTo>
                  <a:pt x="217" y="1642"/>
                </a:lnTo>
                <a:lnTo>
                  <a:pt x="218" y="1641"/>
                </a:lnTo>
                <a:lnTo>
                  <a:pt x="218" y="1639"/>
                </a:lnTo>
                <a:lnTo>
                  <a:pt x="218" y="1638"/>
                </a:lnTo>
                <a:lnTo>
                  <a:pt x="218" y="1636"/>
                </a:lnTo>
                <a:lnTo>
                  <a:pt x="217" y="1635"/>
                </a:lnTo>
                <a:lnTo>
                  <a:pt x="217" y="1633"/>
                </a:lnTo>
                <a:lnTo>
                  <a:pt x="217" y="1632"/>
                </a:lnTo>
                <a:lnTo>
                  <a:pt x="215" y="1630"/>
                </a:lnTo>
                <a:lnTo>
                  <a:pt x="215" y="1629"/>
                </a:lnTo>
                <a:lnTo>
                  <a:pt x="215" y="1627"/>
                </a:lnTo>
                <a:lnTo>
                  <a:pt x="215" y="1626"/>
                </a:lnTo>
                <a:lnTo>
                  <a:pt x="214" y="1624"/>
                </a:lnTo>
                <a:lnTo>
                  <a:pt x="214" y="1623"/>
                </a:lnTo>
                <a:lnTo>
                  <a:pt x="214" y="1622"/>
                </a:lnTo>
                <a:lnTo>
                  <a:pt x="214" y="1620"/>
                </a:lnTo>
                <a:lnTo>
                  <a:pt x="214" y="1619"/>
                </a:lnTo>
                <a:lnTo>
                  <a:pt x="214" y="1617"/>
                </a:lnTo>
                <a:lnTo>
                  <a:pt x="214" y="1616"/>
                </a:lnTo>
                <a:lnTo>
                  <a:pt x="214" y="1614"/>
                </a:lnTo>
                <a:lnTo>
                  <a:pt x="214" y="1613"/>
                </a:lnTo>
                <a:lnTo>
                  <a:pt x="214" y="1611"/>
                </a:lnTo>
                <a:lnTo>
                  <a:pt x="214" y="1608"/>
                </a:lnTo>
                <a:lnTo>
                  <a:pt x="214" y="1607"/>
                </a:lnTo>
                <a:lnTo>
                  <a:pt x="214" y="1605"/>
                </a:lnTo>
                <a:lnTo>
                  <a:pt x="214" y="1604"/>
                </a:lnTo>
                <a:lnTo>
                  <a:pt x="214" y="1603"/>
                </a:lnTo>
                <a:lnTo>
                  <a:pt x="212" y="1603"/>
                </a:lnTo>
                <a:lnTo>
                  <a:pt x="212" y="1601"/>
                </a:lnTo>
                <a:lnTo>
                  <a:pt x="212" y="1600"/>
                </a:lnTo>
                <a:lnTo>
                  <a:pt x="212" y="1598"/>
                </a:lnTo>
                <a:lnTo>
                  <a:pt x="214" y="1598"/>
                </a:lnTo>
                <a:lnTo>
                  <a:pt x="214" y="1597"/>
                </a:lnTo>
                <a:lnTo>
                  <a:pt x="214" y="1595"/>
                </a:lnTo>
                <a:lnTo>
                  <a:pt x="214" y="1594"/>
                </a:lnTo>
                <a:lnTo>
                  <a:pt x="215" y="1594"/>
                </a:lnTo>
                <a:lnTo>
                  <a:pt x="215" y="1592"/>
                </a:lnTo>
                <a:lnTo>
                  <a:pt x="215" y="1591"/>
                </a:lnTo>
                <a:lnTo>
                  <a:pt x="215" y="1589"/>
                </a:lnTo>
                <a:lnTo>
                  <a:pt x="217" y="1589"/>
                </a:lnTo>
                <a:lnTo>
                  <a:pt x="217" y="1588"/>
                </a:lnTo>
                <a:lnTo>
                  <a:pt x="218" y="1588"/>
                </a:lnTo>
                <a:lnTo>
                  <a:pt x="218" y="1586"/>
                </a:lnTo>
                <a:lnTo>
                  <a:pt x="218" y="1585"/>
                </a:lnTo>
                <a:lnTo>
                  <a:pt x="219" y="1582"/>
                </a:lnTo>
                <a:lnTo>
                  <a:pt x="219" y="1581"/>
                </a:lnTo>
                <a:lnTo>
                  <a:pt x="219" y="1579"/>
                </a:lnTo>
                <a:lnTo>
                  <a:pt x="219" y="1576"/>
                </a:lnTo>
                <a:lnTo>
                  <a:pt x="219" y="1575"/>
                </a:lnTo>
                <a:lnTo>
                  <a:pt x="219" y="1573"/>
                </a:lnTo>
                <a:lnTo>
                  <a:pt x="219" y="1572"/>
                </a:lnTo>
                <a:lnTo>
                  <a:pt x="219" y="1570"/>
                </a:lnTo>
                <a:lnTo>
                  <a:pt x="219" y="1569"/>
                </a:lnTo>
                <a:lnTo>
                  <a:pt x="219" y="1567"/>
                </a:lnTo>
                <a:lnTo>
                  <a:pt x="219" y="1566"/>
                </a:lnTo>
                <a:lnTo>
                  <a:pt x="219" y="1565"/>
                </a:lnTo>
                <a:lnTo>
                  <a:pt x="218" y="1565"/>
                </a:lnTo>
                <a:lnTo>
                  <a:pt x="218" y="1563"/>
                </a:lnTo>
                <a:lnTo>
                  <a:pt x="217" y="1563"/>
                </a:lnTo>
                <a:lnTo>
                  <a:pt x="217" y="1562"/>
                </a:lnTo>
                <a:lnTo>
                  <a:pt x="218" y="1560"/>
                </a:lnTo>
                <a:lnTo>
                  <a:pt x="218" y="1559"/>
                </a:lnTo>
                <a:lnTo>
                  <a:pt x="218" y="1557"/>
                </a:lnTo>
                <a:lnTo>
                  <a:pt x="217" y="1557"/>
                </a:lnTo>
                <a:lnTo>
                  <a:pt x="215" y="1554"/>
                </a:lnTo>
                <a:lnTo>
                  <a:pt x="215" y="1553"/>
                </a:lnTo>
                <a:lnTo>
                  <a:pt x="215" y="1551"/>
                </a:lnTo>
                <a:lnTo>
                  <a:pt x="215" y="1548"/>
                </a:lnTo>
                <a:lnTo>
                  <a:pt x="214" y="1547"/>
                </a:lnTo>
                <a:lnTo>
                  <a:pt x="214" y="1546"/>
                </a:lnTo>
                <a:lnTo>
                  <a:pt x="212" y="1546"/>
                </a:lnTo>
                <a:lnTo>
                  <a:pt x="212" y="1544"/>
                </a:lnTo>
                <a:lnTo>
                  <a:pt x="212" y="1543"/>
                </a:lnTo>
                <a:lnTo>
                  <a:pt x="212" y="1541"/>
                </a:lnTo>
                <a:lnTo>
                  <a:pt x="212" y="1540"/>
                </a:lnTo>
                <a:lnTo>
                  <a:pt x="214" y="1538"/>
                </a:lnTo>
                <a:lnTo>
                  <a:pt x="212" y="1538"/>
                </a:lnTo>
                <a:lnTo>
                  <a:pt x="212" y="1537"/>
                </a:lnTo>
                <a:lnTo>
                  <a:pt x="212" y="1535"/>
                </a:lnTo>
                <a:lnTo>
                  <a:pt x="214" y="1535"/>
                </a:lnTo>
                <a:lnTo>
                  <a:pt x="214" y="1534"/>
                </a:lnTo>
                <a:lnTo>
                  <a:pt x="212" y="1532"/>
                </a:lnTo>
                <a:lnTo>
                  <a:pt x="212" y="1531"/>
                </a:lnTo>
                <a:lnTo>
                  <a:pt x="211" y="1531"/>
                </a:lnTo>
                <a:lnTo>
                  <a:pt x="209" y="1529"/>
                </a:lnTo>
                <a:lnTo>
                  <a:pt x="209" y="1528"/>
                </a:lnTo>
                <a:lnTo>
                  <a:pt x="209" y="1525"/>
                </a:lnTo>
                <a:lnTo>
                  <a:pt x="211" y="1522"/>
                </a:lnTo>
                <a:lnTo>
                  <a:pt x="209" y="1522"/>
                </a:lnTo>
                <a:lnTo>
                  <a:pt x="208" y="1522"/>
                </a:lnTo>
                <a:lnTo>
                  <a:pt x="209" y="1522"/>
                </a:lnTo>
                <a:lnTo>
                  <a:pt x="209" y="1521"/>
                </a:lnTo>
                <a:lnTo>
                  <a:pt x="211" y="1521"/>
                </a:lnTo>
                <a:lnTo>
                  <a:pt x="211" y="1519"/>
                </a:lnTo>
                <a:lnTo>
                  <a:pt x="211" y="1518"/>
                </a:lnTo>
                <a:lnTo>
                  <a:pt x="209" y="1515"/>
                </a:lnTo>
                <a:lnTo>
                  <a:pt x="208" y="1512"/>
                </a:lnTo>
                <a:lnTo>
                  <a:pt x="206" y="1510"/>
                </a:lnTo>
                <a:lnTo>
                  <a:pt x="206" y="1507"/>
                </a:lnTo>
                <a:lnTo>
                  <a:pt x="206" y="1506"/>
                </a:lnTo>
                <a:lnTo>
                  <a:pt x="206" y="1502"/>
                </a:lnTo>
                <a:lnTo>
                  <a:pt x="206" y="1500"/>
                </a:lnTo>
                <a:lnTo>
                  <a:pt x="206" y="1499"/>
                </a:lnTo>
                <a:lnTo>
                  <a:pt x="208" y="1499"/>
                </a:lnTo>
                <a:lnTo>
                  <a:pt x="209" y="1499"/>
                </a:lnTo>
                <a:lnTo>
                  <a:pt x="211" y="1497"/>
                </a:lnTo>
                <a:lnTo>
                  <a:pt x="211" y="1496"/>
                </a:lnTo>
                <a:lnTo>
                  <a:pt x="209" y="1497"/>
                </a:lnTo>
                <a:lnTo>
                  <a:pt x="208" y="1497"/>
                </a:lnTo>
                <a:lnTo>
                  <a:pt x="206" y="1496"/>
                </a:lnTo>
                <a:lnTo>
                  <a:pt x="206" y="1494"/>
                </a:lnTo>
                <a:lnTo>
                  <a:pt x="208" y="1494"/>
                </a:lnTo>
                <a:lnTo>
                  <a:pt x="208" y="1493"/>
                </a:lnTo>
                <a:lnTo>
                  <a:pt x="206" y="1493"/>
                </a:lnTo>
                <a:lnTo>
                  <a:pt x="206" y="1491"/>
                </a:lnTo>
                <a:lnTo>
                  <a:pt x="205" y="1490"/>
                </a:lnTo>
                <a:lnTo>
                  <a:pt x="205" y="1488"/>
                </a:lnTo>
                <a:lnTo>
                  <a:pt x="206" y="1488"/>
                </a:lnTo>
                <a:lnTo>
                  <a:pt x="206" y="1486"/>
                </a:lnTo>
                <a:lnTo>
                  <a:pt x="206" y="1484"/>
                </a:lnTo>
                <a:lnTo>
                  <a:pt x="206" y="1483"/>
                </a:lnTo>
                <a:lnTo>
                  <a:pt x="205" y="1483"/>
                </a:lnTo>
                <a:lnTo>
                  <a:pt x="205" y="1481"/>
                </a:lnTo>
                <a:lnTo>
                  <a:pt x="206" y="1481"/>
                </a:lnTo>
                <a:lnTo>
                  <a:pt x="208" y="1480"/>
                </a:lnTo>
                <a:lnTo>
                  <a:pt x="206" y="1480"/>
                </a:lnTo>
                <a:lnTo>
                  <a:pt x="205" y="1480"/>
                </a:lnTo>
                <a:lnTo>
                  <a:pt x="206" y="1480"/>
                </a:lnTo>
                <a:lnTo>
                  <a:pt x="206" y="1478"/>
                </a:lnTo>
                <a:lnTo>
                  <a:pt x="206" y="1477"/>
                </a:lnTo>
                <a:lnTo>
                  <a:pt x="205" y="1477"/>
                </a:lnTo>
                <a:lnTo>
                  <a:pt x="203" y="1477"/>
                </a:lnTo>
                <a:lnTo>
                  <a:pt x="203" y="1475"/>
                </a:lnTo>
                <a:lnTo>
                  <a:pt x="205" y="1475"/>
                </a:lnTo>
                <a:lnTo>
                  <a:pt x="206" y="1475"/>
                </a:lnTo>
                <a:lnTo>
                  <a:pt x="206" y="1474"/>
                </a:lnTo>
                <a:lnTo>
                  <a:pt x="205" y="1474"/>
                </a:lnTo>
                <a:lnTo>
                  <a:pt x="205" y="1472"/>
                </a:lnTo>
                <a:lnTo>
                  <a:pt x="205" y="1471"/>
                </a:lnTo>
                <a:lnTo>
                  <a:pt x="205" y="1469"/>
                </a:lnTo>
                <a:lnTo>
                  <a:pt x="206" y="1469"/>
                </a:lnTo>
                <a:lnTo>
                  <a:pt x="206" y="1468"/>
                </a:lnTo>
                <a:lnTo>
                  <a:pt x="206" y="1467"/>
                </a:lnTo>
                <a:lnTo>
                  <a:pt x="205" y="1465"/>
                </a:lnTo>
                <a:lnTo>
                  <a:pt x="205" y="1464"/>
                </a:lnTo>
                <a:lnTo>
                  <a:pt x="205" y="1462"/>
                </a:lnTo>
                <a:lnTo>
                  <a:pt x="205" y="1461"/>
                </a:lnTo>
                <a:lnTo>
                  <a:pt x="203" y="1462"/>
                </a:lnTo>
                <a:lnTo>
                  <a:pt x="203" y="1461"/>
                </a:lnTo>
                <a:lnTo>
                  <a:pt x="205" y="1461"/>
                </a:lnTo>
                <a:lnTo>
                  <a:pt x="205" y="1459"/>
                </a:lnTo>
                <a:lnTo>
                  <a:pt x="203" y="1459"/>
                </a:lnTo>
                <a:lnTo>
                  <a:pt x="203" y="1458"/>
                </a:lnTo>
                <a:lnTo>
                  <a:pt x="202" y="1458"/>
                </a:lnTo>
                <a:lnTo>
                  <a:pt x="202" y="1456"/>
                </a:lnTo>
                <a:lnTo>
                  <a:pt x="200" y="1456"/>
                </a:lnTo>
                <a:lnTo>
                  <a:pt x="199" y="1455"/>
                </a:lnTo>
                <a:lnTo>
                  <a:pt x="199" y="1453"/>
                </a:lnTo>
                <a:lnTo>
                  <a:pt x="200" y="1452"/>
                </a:lnTo>
                <a:lnTo>
                  <a:pt x="199" y="1452"/>
                </a:lnTo>
                <a:lnTo>
                  <a:pt x="197" y="1450"/>
                </a:lnTo>
                <a:lnTo>
                  <a:pt x="196" y="1450"/>
                </a:lnTo>
                <a:lnTo>
                  <a:pt x="196" y="1449"/>
                </a:lnTo>
                <a:lnTo>
                  <a:pt x="195" y="1449"/>
                </a:lnTo>
                <a:lnTo>
                  <a:pt x="193" y="1449"/>
                </a:lnTo>
                <a:lnTo>
                  <a:pt x="192" y="1450"/>
                </a:lnTo>
                <a:lnTo>
                  <a:pt x="190" y="1450"/>
                </a:lnTo>
                <a:lnTo>
                  <a:pt x="190" y="1449"/>
                </a:lnTo>
                <a:lnTo>
                  <a:pt x="190" y="1448"/>
                </a:lnTo>
                <a:lnTo>
                  <a:pt x="190" y="1446"/>
                </a:lnTo>
                <a:lnTo>
                  <a:pt x="192" y="1446"/>
                </a:lnTo>
                <a:lnTo>
                  <a:pt x="192" y="1445"/>
                </a:lnTo>
                <a:lnTo>
                  <a:pt x="190" y="1445"/>
                </a:lnTo>
                <a:lnTo>
                  <a:pt x="189" y="1445"/>
                </a:lnTo>
                <a:lnTo>
                  <a:pt x="189" y="1443"/>
                </a:lnTo>
                <a:lnTo>
                  <a:pt x="187" y="1443"/>
                </a:lnTo>
                <a:lnTo>
                  <a:pt x="187" y="1440"/>
                </a:lnTo>
                <a:lnTo>
                  <a:pt x="187" y="1439"/>
                </a:lnTo>
                <a:lnTo>
                  <a:pt x="186" y="1439"/>
                </a:lnTo>
                <a:lnTo>
                  <a:pt x="184" y="1439"/>
                </a:lnTo>
                <a:lnTo>
                  <a:pt x="184" y="1437"/>
                </a:lnTo>
                <a:lnTo>
                  <a:pt x="184" y="1436"/>
                </a:lnTo>
                <a:lnTo>
                  <a:pt x="183" y="1436"/>
                </a:lnTo>
                <a:lnTo>
                  <a:pt x="183" y="1434"/>
                </a:lnTo>
                <a:lnTo>
                  <a:pt x="183" y="1433"/>
                </a:lnTo>
                <a:lnTo>
                  <a:pt x="183" y="1431"/>
                </a:lnTo>
                <a:lnTo>
                  <a:pt x="181" y="1430"/>
                </a:lnTo>
                <a:lnTo>
                  <a:pt x="181" y="1429"/>
                </a:lnTo>
                <a:lnTo>
                  <a:pt x="181" y="1427"/>
                </a:lnTo>
                <a:lnTo>
                  <a:pt x="180" y="1427"/>
                </a:lnTo>
                <a:lnTo>
                  <a:pt x="180" y="1426"/>
                </a:lnTo>
                <a:lnTo>
                  <a:pt x="180" y="1424"/>
                </a:lnTo>
                <a:lnTo>
                  <a:pt x="178" y="1424"/>
                </a:lnTo>
                <a:lnTo>
                  <a:pt x="177" y="1424"/>
                </a:lnTo>
                <a:lnTo>
                  <a:pt x="177" y="1423"/>
                </a:lnTo>
                <a:lnTo>
                  <a:pt x="177" y="1421"/>
                </a:lnTo>
                <a:lnTo>
                  <a:pt x="178" y="1421"/>
                </a:lnTo>
                <a:lnTo>
                  <a:pt x="178" y="1420"/>
                </a:lnTo>
                <a:lnTo>
                  <a:pt x="177" y="1420"/>
                </a:lnTo>
                <a:lnTo>
                  <a:pt x="177" y="1421"/>
                </a:lnTo>
                <a:lnTo>
                  <a:pt x="176" y="1421"/>
                </a:lnTo>
                <a:lnTo>
                  <a:pt x="174" y="1421"/>
                </a:lnTo>
                <a:lnTo>
                  <a:pt x="173" y="1421"/>
                </a:lnTo>
                <a:lnTo>
                  <a:pt x="173" y="1420"/>
                </a:lnTo>
                <a:lnTo>
                  <a:pt x="174" y="1420"/>
                </a:lnTo>
                <a:lnTo>
                  <a:pt x="176" y="1420"/>
                </a:lnTo>
                <a:lnTo>
                  <a:pt x="176" y="1418"/>
                </a:lnTo>
                <a:lnTo>
                  <a:pt x="176" y="1417"/>
                </a:lnTo>
                <a:lnTo>
                  <a:pt x="174" y="1417"/>
                </a:lnTo>
                <a:lnTo>
                  <a:pt x="174" y="1418"/>
                </a:lnTo>
                <a:lnTo>
                  <a:pt x="173" y="1418"/>
                </a:lnTo>
                <a:lnTo>
                  <a:pt x="173" y="1420"/>
                </a:lnTo>
                <a:lnTo>
                  <a:pt x="173" y="1418"/>
                </a:lnTo>
                <a:lnTo>
                  <a:pt x="171" y="1418"/>
                </a:lnTo>
                <a:lnTo>
                  <a:pt x="173" y="1417"/>
                </a:lnTo>
                <a:lnTo>
                  <a:pt x="173" y="1415"/>
                </a:lnTo>
                <a:lnTo>
                  <a:pt x="173" y="1414"/>
                </a:lnTo>
                <a:lnTo>
                  <a:pt x="173" y="1412"/>
                </a:lnTo>
                <a:lnTo>
                  <a:pt x="173" y="1414"/>
                </a:lnTo>
                <a:lnTo>
                  <a:pt x="171" y="1414"/>
                </a:lnTo>
                <a:lnTo>
                  <a:pt x="171" y="1412"/>
                </a:lnTo>
                <a:lnTo>
                  <a:pt x="171" y="1411"/>
                </a:lnTo>
                <a:lnTo>
                  <a:pt x="173" y="1410"/>
                </a:lnTo>
                <a:lnTo>
                  <a:pt x="171" y="1410"/>
                </a:lnTo>
                <a:lnTo>
                  <a:pt x="171" y="1411"/>
                </a:lnTo>
                <a:lnTo>
                  <a:pt x="170" y="1411"/>
                </a:lnTo>
                <a:lnTo>
                  <a:pt x="168" y="1411"/>
                </a:lnTo>
                <a:lnTo>
                  <a:pt x="167" y="1408"/>
                </a:lnTo>
                <a:lnTo>
                  <a:pt x="168" y="1408"/>
                </a:lnTo>
                <a:lnTo>
                  <a:pt x="168" y="1407"/>
                </a:lnTo>
                <a:lnTo>
                  <a:pt x="167" y="1407"/>
                </a:lnTo>
                <a:lnTo>
                  <a:pt x="167" y="1405"/>
                </a:lnTo>
                <a:lnTo>
                  <a:pt x="167" y="1404"/>
                </a:lnTo>
                <a:lnTo>
                  <a:pt x="168" y="1404"/>
                </a:lnTo>
                <a:lnTo>
                  <a:pt x="170" y="1404"/>
                </a:lnTo>
                <a:lnTo>
                  <a:pt x="168" y="1404"/>
                </a:lnTo>
                <a:lnTo>
                  <a:pt x="168" y="1402"/>
                </a:lnTo>
                <a:lnTo>
                  <a:pt x="170" y="1401"/>
                </a:lnTo>
                <a:lnTo>
                  <a:pt x="170" y="1399"/>
                </a:lnTo>
                <a:lnTo>
                  <a:pt x="168" y="1399"/>
                </a:lnTo>
                <a:lnTo>
                  <a:pt x="168" y="1398"/>
                </a:lnTo>
                <a:lnTo>
                  <a:pt x="168" y="1396"/>
                </a:lnTo>
                <a:lnTo>
                  <a:pt x="170" y="1396"/>
                </a:lnTo>
                <a:lnTo>
                  <a:pt x="168" y="1396"/>
                </a:lnTo>
                <a:lnTo>
                  <a:pt x="168" y="1395"/>
                </a:lnTo>
                <a:lnTo>
                  <a:pt x="167" y="1395"/>
                </a:lnTo>
                <a:lnTo>
                  <a:pt x="167" y="1396"/>
                </a:lnTo>
                <a:lnTo>
                  <a:pt x="165" y="1396"/>
                </a:lnTo>
                <a:lnTo>
                  <a:pt x="165" y="1395"/>
                </a:lnTo>
                <a:lnTo>
                  <a:pt x="167" y="1395"/>
                </a:lnTo>
                <a:lnTo>
                  <a:pt x="167" y="1393"/>
                </a:lnTo>
                <a:lnTo>
                  <a:pt x="168" y="1395"/>
                </a:lnTo>
                <a:lnTo>
                  <a:pt x="168" y="1393"/>
                </a:lnTo>
                <a:lnTo>
                  <a:pt x="167" y="1393"/>
                </a:lnTo>
                <a:lnTo>
                  <a:pt x="167" y="1395"/>
                </a:lnTo>
                <a:lnTo>
                  <a:pt x="165" y="1395"/>
                </a:lnTo>
                <a:lnTo>
                  <a:pt x="165" y="1393"/>
                </a:lnTo>
                <a:lnTo>
                  <a:pt x="164" y="1393"/>
                </a:lnTo>
                <a:lnTo>
                  <a:pt x="165" y="1392"/>
                </a:lnTo>
                <a:lnTo>
                  <a:pt x="164" y="1392"/>
                </a:lnTo>
                <a:lnTo>
                  <a:pt x="162" y="1391"/>
                </a:lnTo>
                <a:lnTo>
                  <a:pt x="162" y="1389"/>
                </a:lnTo>
                <a:lnTo>
                  <a:pt x="162" y="1391"/>
                </a:lnTo>
                <a:lnTo>
                  <a:pt x="161" y="1391"/>
                </a:lnTo>
                <a:lnTo>
                  <a:pt x="161" y="1389"/>
                </a:lnTo>
                <a:lnTo>
                  <a:pt x="162" y="1389"/>
                </a:lnTo>
                <a:lnTo>
                  <a:pt x="162" y="1388"/>
                </a:lnTo>
                <a:lnTo>
                  <a:pt x="161" y="1388"/>
                </a:lnTo>
                <a:lnTo>
                  <a:pt x="161" y="1386"/>
                </a:lnTo>
                <a:lnTo>
                  <a:pt x="162" y="1383"/>
                </a:lnTo>
                <a:lnTo>
                  <a:pt x="162" y="1382"/>
                </a:lnTo>
                <a:lnTo>
                  <a:pt x="161" y="1382"/>
                </a:lnTo>
                <a:lnTo>
                  <a:pt x="161" y="1380"/>
                </a:lnTo>
                <a:lnTo>
                  <a:pt x="159" y="1380"/>
                </a:lnTo>
                <a:lnTo>
                  <a:pt x="161" y="1380"/>
                </a:lnTo>
                <a:lnTo>
                  <a:pt x="161" y="1379"/>
                </a:lnTo>
                <a:lnTo>
                  <a:pt x="162" y="1379"/>
                </a:lnTo>
                <a:lnTo>
                  <a:pt x="162" y="1377"/>
                </a:lnTo>
                <a:lnTo>
                  <a:pt x="161" y="1377"/>
                </a:lnTo>
                <a:lnTo>
                  <a:pt x="161" y="1376"/>
                </a:lnTo>
                <a:lnTo>
                  <a:pt x="162" y="1374"/>
                </a:lnTo>
                <a:lnTo>
                  <a:pt x="161" y="1373"/>
                </a:lnTo>
                <a:lnTo>
                  <a:pt x="161" y="1372"/>
                </a:lnTo>
                <a:lnTo>
                  <a:pt x="159" y="1372"/>
                </a:lnTo>
                <a:lnTo>
                  <a:pt x="161" y="1370"/>
                </a:lnTo>
                <a:lnTo>
                  <a:pt x="161" y="1369"/>
                </a:lnTo>
                <a:lnTo>
                  <a:pt x="159" y="1367"/>
                </a:lnTo>
                <a:lnTo>
                  <a:pt x="159" y="1366"/>
                </a:lnTo>
                <a:lnTo>
                  <a:pt x="159" y="1364"/>
                </a:lnTo>
                <a:lnTo>
                  <a:pt x="158" y="1364"/>
                </a:lnTo>
                <a:lnTo>
                  <a:pt x="159" y="1364"/>
                </a:lnTo>
                <a:lnTo>
                  <a:pt x="161" y="1364"/>
                </a:lnTo>
                <a:lnTo>
                  <a:pt x="161" y="1363"/>
                </a:lnTo>
                <a:lnTo>
                  <a:pt x="159" y="1361"/>
                </a:lnTo>
                <a:lnTo>
                  <a:pt x="159" y="1363"/>
                </a:lnTo>
                <a:lnTo>
                  <a:pt x="158" y="1363"/>
                </a:lnTo>
                <a:lnTo>
                  <a:pt x="158" y="1361"/>
                </a:lnTo>
                <a:lnTo>
                  <a:pt x="157" y="1361"/>
                </a:lnTo>
                <a:lnTo>
                  <a:pt x="158" y="1361"/>
                </a:lnTo>
                <a:lnTo>
                  <a:pt x="159" y="1361"/>
                </a:lnTo>
                <a:lnTo>
                  <a:pt x="161" y="1361"/>
                </a:lnTo>
                <a:lnTo>
                  <a:pt x="161" y="1360"/>
                </a:lnTo>
                <a:lnTo>
                  <a:pt x="159" y="1360"/>
                </a:lnTo>
                <a:lnTo>
                  <a:pt x="158" y="1360"/>
                </a:lnTo>
                <a:lnTo>
                  <a:pt x="157" y="1360"/>
                </a:lnTo>
                <a:lnTo>
                  <a:pt x="158" y="1360"/>
                </a:lnTo>
                <a:lnTo>
                  <a:pt x="158" y="1358"/>
                </a:lnTo>
                <a:lnTo>
                  <a:pt x="159" y="1358"/>
                </a:lnTo>
                <a:lnTo>
                  <a:pt x="159" y="1360"/>
                </a:lnTo>
                <a:lnTo>
                  <a:pt x="161" y="1360"/>
                </a:lnTo>
                <a:lnTo>
                  <a:pt x="161" y="1358"/>
                </a:lnTo>
                <a:lnTo>
                  <a:pt x="159" y="1358"/>
                </a:lnTo>
                <a:lnTo>
                  <a:pt x="159" y="1357"/>
                </a:lnTo>
                <a:lnTo>
                  <a:pt x="158" y="1355"/>
                </a:lnTo>
                <a:lnTo>
                  <a:pt x="158" y="1354"/>
                </a:lnTo>
                <a:lnTo>
                  <a:pt x="157" y="1354"/>
                </a:lnTo>
                <a:lnTo>
                  <a:pt x="155" y="1354"/>
                </a:lnTo>
                <a:lnTo>
                  <a:pt x="157" y="1354"/>
                </a:lnTo>
                <a:lnTo>
                  <a:pt x="158" y="1354"/>
                </a:lnTo>
                <a:lnTo>
                  <a:pt x="158" y="1353"/>
                </a:lnTo>
                <a:lnTo>
                  <a:pt x="157" y="1353"/>
                </a:lnTo>
                <a:lnTo>
                  <a:pt x="157" y="1351"/>
                </a:lnTo>
                <a:lnTo>
                  <a:pt x="158" y="1351"/>
                </a:lnTo>
                <a:lnTo>
                  <a:pt x="159" y="1351"/>
                </a:lnTo>
                <a:lnTo>
                  <a:pt x="159" y="1350"/>
                </a:lnTo>
                <a:lnTo>
                  <a:pt x="159" y="1348"/>
                </a:lnTo>
                <a:lnTo>
                  <a:pt x="158" y="1348"/>
                </a:lnTo>
                <a:lnTo>
                  <a:pt x="158" y="1347"/>
                </a:lnTo>
                <a:lnTo>
                  <a:pt x="157" y="1348"/>
                </a:lnTo>
                <a:lnTo>
                  <a:pt x="157" y="1347"/>
                </a:lnTo>
                <a:lnTo>
                  <a:pt x="158" y="1347"/>
                </a:lnTo>
                <a:lnTo>
                  <a:pt x="158" y="1345"/>
                </a:lnTo>
                <a:lnTo>
                  <a:pt x="157" y="1345"/>
                </a:lnTo>
                <a:lnTo>
                  <a:pt x="155" y="1345"/>
                </a:lnTo>
                <a:lnTo>
                  <a:pt x="155" y="1347"/>
                </a:lnTo>
                <a:lnTo>
                  <a:pt x="155" y="1345"/>
                </a:lnTo>
                <a:lnTo>
                  <a:pt x="155" y="1344"/>
                </a:lnTo>
                <a:lnTo>
                  <a:pt x="158" y="1342"/>
                </a:lnTo>
                <a:lnTo>
                  <a:pt x="158" y="1344"/>
                </a:lnTo>
                <a:lnTo>
                  <a:pt x="158" y="1342"/>
                </a:lnTo>
                <a:lnTo>
                  <a:pt x="157" y="1341"/>
                </a:lnTo>
                <a:lnTo>
                  <a:pt x="157" y="1342"/>
                </a:lnTo>
                <a:lnTo>
                  <a:pt x="155" y="1342"/>
                </a:lnTo>
                <a:lnTo>
                  <a:pt x="154" y="1342"/>
                </a:lnTo>
                <a:lnTo>
                  <a:pt x="154" y="1341"/>
                </a:lnTo>
                <a:lnTo>
                  <a:pt x="155" y="1341"/>
                </a:lnTo>
                <a:lnTo>
                  <a:pt x="157" y="1341"/>
                </a:lnTo>
                <a:lnTo>
                  <a:pt x="157" y="1339"/>
                </a:lnTo>
                <a:lnTo>
                  <a:pt x="155" y="1339"/>
                </a:lnTo>
                <a:lnTo>
                  <a:pt x="155" y="1341"/>
                </a:lnTo>
                <a:lnTo>
                  <a:pt x="155" y="1339"/>
                </a:lnTo>
                <a:lnTo>
                  <a:pt x="154" y="1339"/>
                </a:lnTo>
                <a:lnTo>
                  <a:pt x="154" y="1338"/>
                </a:lnTo>
                <a:lnTo>
                  <a:pt x="155" y="1338"/>
                </a:lnTo>
                <a:lnTo>
                  <a:pt x="155" y="1336"/>
                </a:lnTo>
                <a:lnTo>
                  <a:pt x="154" y="1336"/>
                </a:lnTo>
                <a:lnTo>
                  <a:pt x="152" y="1336"/>
                </a:lnTo>
                <a:lnTo>
                  <a:pt x="152" y="1335"/>
                </a:lnTo>
                <a:lnTo>
                  <a:pt x="151" y="1335"/>
                </a:lnTo>
                <a:lnTo>
                  <a:pt x="151" y="1336"/>
                </a:lnTo>
                <a:lnTo>
                  <a:pt x="151" y="1335"/>
                </a:lnTo>
                <a:lnTo>
                  <a:pt x="151" y="1334"/>
                </a:lnTo>
                <a:lnTo>
                  <a:pt x="151" y="1332"/>
                </a:lnTo>
                <a:lnTo>
                  <a:pt x="151" y="1331"/>
                </a:lnTo>
                <a:lnTo>
                  <a:pt x="149" y="1331"/>
                </a:lnTo>
                <a:lnTo>
                  <a:pt x="149" y="1332"/>
                </a:lnTo>
                <a:lnTo>
                  <a:pt x="148" y="1331"/>
                </a:lnTo>
                <a:lnTo>
                  <a:pt x="149" y="1331"/>
                </a:lnTo>
                <a:lnTo>
                  <a:pt x="149" y="1329"/>
                </a:lnTo>
                <a:lnTo>
                  <a:pt x="151" y="1329"/>
                </a:lnTo>
                <a:lnTo>
                  <a:pt x="151" y="1328"/>
                </a:lnTo>
                <a:lnTo>
                  <a:pt x="151" y="1326"/>
                </a:lnTo>
                <a:lnTo>
                  <a:pt x="149" y="1326"/>
                </a:lnTo>
                <a:lnTo>
                  <a:pt x="149" y="1328"/>
                </a:lnTo>
                <a:lnTo>
                  <a:pt x="148" y="1328"/>
                </a:lnTo>
                <a:lnTo>
                  <a:pt x="148" y="1326"/>
                </a:lnTo>
                <a:lnTo>
                  <a:pt x="149" y="1326"/>
                </a:lnTo>
                <a:lnTo>
                  <a:pt x="149" y="1325"/>
                </a:lnTo>
                <a:lnTo>
                  <a:pt x="148" y="1325"/>
                </a:lnTo>
                <a:lnTo>
                  <a:pt x="146" y="1325"/>
                </a:lnTo>
                <a:lnTo>
                  <a:pt x="145" y="1325"/>
                </a:lnTo>
                <a:lnTo>
                  <a:pt x="145" y="1323"/>
                </a:lnTo>
                <a:lnTo>
                  <a:pt x="146" y="1323"/>
                </a:lnTo>
                <a:lnTo>
                  <a:pt x="148" y="1323"/>
                </a:lnTo>
                <a:lnTo>
                  <a:pt x="148" y="1322"/>
                </a:lnTo>
                <a:lnTo>
                  <a:pt x="146" y="1322"/>
                </a:lnTo>
                <a:lnTo>
                  <a:pt x="146" y="1323"/>
                </a:lnTo>
                <a:lnTo>
                  <a:pt x="145" y="1323"/>
                </a:lnTo>
                <a:lnTo>
                  <a:pt x="143" y="1323"/>
                </a:lnTo>
                <a:lnTo>
                  <a:pt x="143" y="1322"/>
                </a:lnTo>
                <a:lnTo>
                  <a:pt x="145" y="1322"/>
                </a:lnTo>
                <a:lnTo>
                  <a:pt x="146" y="1322"/>
                </a:lnTo>
                <a:lnTo>
                  <a:pt x="146" y="1320"/>
                </a:lnTo>
                <a:lnTo>
                  <a:pt x="146" y="1319"/>
                </a:lnTo>
                <a:lnTo>
                  <a:pt x="145" y="1320"/>
                </a:lnTo>
                <a:lnTo>
                  <a:pt x="142" y="1320"/>
                </a:lnTo>
                <a:lnTo>
                  <a:pt x="142" y="1319"/>
                </a:lnTo>
                <a:lnTo>
                  <a:pt x="143" y="1319"/>
                </a:lnTo>
                <a:lnTo>
                  <a:pt x="143" y="1317"/>
                </a:lnTo>
                <a:lnTo>
                  <a:pt x="143" y="1316"/>
                </a:lnTo>
                <a:lnTo>
                  <a:pt x="145" y="1314"/>
                </a:lnTo>
                <a:lnTo>
                  <a:pt x="143" y="1313"/>
                </a:lnTo>
                <a:lnTo>
                  <a:pt x="145" y="1312"/>
                </a:lnTo>
                <a:lnTo>
                  <a:pt x="143" y="1310"/>
                </a:lnTo>
                <a:lnTo>
                  <a:pt x="142" y="1309"/>
                </a:lnTo>
                <a:lnTo>
                  <a:pt x="142" y="1307"/>
                </a:lnTo>
                <a:lnTo>
                  <a:pt x="142" y="1306"/>
                </a:lnTo>
                <a:lnTo>
                  <a:pt x="142" y="1303"/>
                </a:lnTo>
                <a:lnTo>
                  <a:pt x="140" y="1303"/>
                </a:lnTo>
                <a:lnTo>
                  <a:pt x="143" y="1301"/>
                </a:lnTo>
                <a:lnTo>
                  <a:pt x="143" y="1300"/>
                </a:lnTo>
                <a:lnTo>
                  <a:pt x="142" y="1300"/>
                </a:lnTo>
                <a:lnTo>
                  <a:pt x="142" y="1298"/>
                </a:lnTo>
                <a:lnTo>
                  <a:pt x="142" y="1297"/>
                </a:lnTo>
                <a:lnTo>
                  <a:pt x="143" y="1297"/>
                </a:lnTo>
                <a:lnTo>
                  <a:pt x="143" y="1298"/>
                </a:lnTo>
                <a:lnTo>
                  <a:pt x="145" y="1298"/>
                </a:lnTo>
                <a:lnTo>
                  <a:pt x="145" y="1297"/>
                </a:lnTo>
                <a:lnTo>
                  <a:pt x="143" y="1297"/>
                </a:lnTo>
                <a:lnTo>
                  <a:pt x="143" y="1295"/>
                </a:lnTo>
                <a:lnTo>
                  <a:pt x="145" y="1295"/>
                </a:lnTo>
                <a:lnTo>
                  <a:pt x="146" y="1294"/>
                </a:lnTo>
                <a:lnTo>
                  <a:pt x="146" y="1293"/>
                </a:lnTo>
                <a:lnTo>
                  <a:pt x="145" y="1293"/>
                </a:lnTo>
                <a:lnTo>
                  <a:pt x="145" y="1291"/>
                </a:lnTo>
                <a:lnTo>
                  <a:pt x="146" y="1291"/>
                </a:lnTo>
                <a:lnTo>
                  <a:pt x="146" y="1290"/>
                </a:lnTo>
                <a:lnTo>
                  <a:pt x="146" y="1287"/>
                </a:lnTo>
                <a:lnTo>
                  <a:pt x="145" y="1287"/>
                </a:lnTo>
                <a:lnTo>
                  <a:pt x="145" y="1285"/>
                </a:lnTo>
                <a:lnTo>
                  <a:pt x="143" y="1285"/>
                </a:lnTo>
                <a:lnTo>
                  <a:pt x="145" y="1284"/>
                </a:lnTo>
                <a:lnTo>
                  <a:pt x="146" y="1282"/>
                </a:lnTo>
                <a:lnTo>
                  <a:pt x="145" y="1281"/>
                </a:lnTo>
                <a:lnTo>
                  <a:pt x="146" y="1279"/>
                </a:lnTo>
                <a:lnTo>
                  <a:pt x="145" y="1279"/>
                </a:lnTo>
                <a:lnTo>
                  <a:pt x="143" y="1279"/>
                </a:lnTo>
                <a:lnTo>
                  <a:pt x="143" y="1278"/>
                </a:lnTo>
                <a:lnTo>
                  <a:pt x="145" y="1278"/>
                </a:lnTo>
                <a:lnTo>
                  <a:pt x="146" y="1278"/>
                </a:lnTo>
                <a:lnTo>
                  <a:pt x="148" y="1276"/>
                </a:lnTo>
                <a:lnTo>
                  <a:pt x="148" y="1274"/>
                </a:lnTo>
                <a:lnTo>
                  <a:pt x="146" y="1274"/>
                </a:lnTo>
                <a:lnTo>
                  <a:pt x="146" y="1272"/>
                </a:lnTo>
                <a:lnTo>
                  <a:pt x="148" y="1271"/>
                </a:lnTo>
                <a:lnTo>
                  <a:pt x="148" y="1268"/>
                </a:lnTo>
                <a:lnTo>
                  <a:pt x="145" y="1268"/>
                </a:lnTo>
                <a:lnTo>
                  <a:pt x="145" y="1266"/>
                </a:lnTo>
                <a:lnTo>
                  <a:pt x="146" y="1266"/>
                </a:lnTo>
                <a:lnTo>
                  <a:pt x="148" y="1266"/>
                </a:lnTo>
                <a:lnTo>
                  <a:pt x="146" y="1266"/>
                </a:lnTo>
                <a:lnTo>
                  <a:pt x="146" y="1265"/>
                </a:lnTo>
                <a:lnTo>
                  <a:pt x="145" y="1265"/>
                </a:lnTo>
                <a:lnTo>
                  <a:pt x="146" y="1265"/>
                </a:lnTo>
                <a:lnTo>
                  <a:pt x="146" y="1262"/>
                </a:lnTo>
                <a:lnTo>
                  <a:pt x="145" y="1262"/>
                </a:lnTo>
                <a:lnTo>
                  <a:pt x="145" y="1260"/>
                </a:lnTo>
                <a:lnTo>
                  <a:pt x="146" y="1260"/>
                </a:lnTo>
                <a:lnTo>
                  <a:pt x="146" y="1259"/>
                </a:lnTo>
                <a:lnTo>
                  <a:pt x="145" y="1259"/>
                </a:lnTo>
                <a:lnTo>
                  <a:pt x="146" y="1259"/>
                </a:lnTo>
                <a:lnTo>
                  <a:pt x="148" y="1259"/>
                </a:lnTo>
                <a:lnTo>
                  <a:pt x="148" y="1257"/>
                </a:lnTo>
                <a:lnTo>
                  <a:pt x="146" y="1257"/>
                </a:lnTo>
                <a:lnTo>
                  <a:pt x="145" y="1257"/>
                </a:lnTo>
                <a:lnTo>
                  <a:pt x="145" y="1256"/>
                </a:lnTo>
                <a:lnTo>
                  <a:pt x="146" y="1256"/>
                </a:lnTo>
                <a:lnTo>
                  <a:pt x="148" y="1257"/>
                </a:lnTo>
                <a:lnTo>
                  <a:pt x="149" y="1257"/>
                </a:lnTo>
                <a:lnTo>
                  <a:pt x="149" y="1256"/>
                </a:lnTo>
                <a:lnTo>
                  <a:pt x="148" y="1256"/>
                </a:lnTo>
                <a:lnTo>
                  <a:pt x="146" y="1255"/>
                </a:lnTo>
                <a:lnTo>
                  <a:pt x="145" y="1255"/>
                </a:lnTo>
                <a:lnTo>
                  <a:pt x="145" y="1253"/>
                </a:lnTo>
                <a:lnTo>
                  <a:pt x="145" y="1252"/>
                </a:lnTo>
                <a:lnTo>
                  <a:pt x="145" y="1253"/>
                </a:lnTo>
                <a:lnTo>
                  <a:pt x="146" y="1253"/>
                </a:lnTo>
                <a:lnTo>
                  <a:pt x="146" y="1252"/>
                </a:lnTo>
                <a:lnTo>
                  <a:pt x="146" y="1250"/>
                </a:lnTo>
                <a:lnTo>
                  <a:pt x="145" y="1250"/>
                </a:lnTo>
                <a:lnTo>
                  <a:pt x="145" y="1252"/>
                </a:lnTo>
                <a:lnTo>
                  <a:pt x="143" y="1252"/>
                </a:lnTo>
                <a:lnTo>
                  <a:pt x="142" y="1252"/>
                </a:lnTo>
                <a:lnTo>
                  <a:pt x="145" y="1249"/>
                </a:lnTo>
                <a:lnTo>
                  <a:pt x="145" y="1247"/>
                </a:lnTo>
                <a:lnTo>
                  <a:pt x="145" y="1246"/>
                </a:lnTo>
                <a:lnTo>
                  <a:pt x="143" y="1246"/>
                </a:lnTo>
                <a:lnTo>
                  <a:pt x="142" y="1246"/>
                </a:lnTo>
                <a:lnTo>
                  <a:pt x="142" y="1244"/>
                </a:lnTo>
                <a:lnTo>
                  <a:pt x="143" y="1244"/>
                </a:lnTo>
                <a:lnTo>
                  <a:pt x="143" y="1243"/>
                </a:lnTo>
                <a:lnTo>
                  <a:pt x="142" y="1243"/>
                </a:lnTo>
                <a:lnTo>
                  <a:pt x="140" y="1243"/>
                </a:lnTo>
                <a:lnTo>
                  <a:pt x="140" y="1241"/>
                </a:lnTo>
                <a:lnTo>
                  <a:pt x="142" y="1241"/>
                </a:lnTo>
                <a:lnTo>
                  <a:pt x="142" y="1240"/>
                </a:lnTo>
                <a:lnTo>
                  <a:pt x="142" y="1238"/>
                </a:lnTo>
                <a:lnTo>
                  <a:pt x="140" y="1238"/>
                </a:lnTo>
                <a:lnTo>
                  <a:pt x="140" y="1237"/>
                </a:lnTo>
                <a:lnTo>
                  <a:pt x="142" y="1237"/>
                </a:lnTo>
                <a:lnTo>
                  <a:pt x="142" y="1236"/>
                </a:lnTo>
                <a:lnTo>
                  <a:pt x="140" y="1236"/>
                </a:lnTo>
                <a:lnTo>
                  <a:pt x="140" y="1234"/>
                </a:lnTo>
                <a:lnTo>
                  <a:pt x="142" y="1234"/>
                </a:lnTo>
                <a:lnTo>
                  <a:pt x="142" y="1233"/>
                </a:lnTo>
                <a:lnTo>
                  <a:pt x="140" y="1233"/>
                </a:lnTo>
                <a:lnTo>
                  <a:pt x="140" y="1231"/>
                </a:lnTo>
                <a:lnTo>
                  <a:pt x="142" y="1231"/>
                </a:lnTo>
                <a:lnTo>
                  <a:pt x="143" y="1228"/>
                </a:lnTo>
                <a:lnTo>
                  <a:pt x="145" y="1228"/>
                </a:lnTo>
                <a:lnTo>
                  <a:pt x="146" y="1228"/>
                </a:lnTo>
                <a:lnTo>
                  <a:pt x="148" y="1228"/>
                </a:lnTo>
                <a:lnTo>
                  <a:pt x="146" y="1227"/>
                </a:lnTo>
                <a:lnTo>
                  <a:pt x="145" y="1227"/>
                </a:lnTo>
                <a:lnTo>
                  <a:pt x="143" y="1225"/>
                </a:lnTo>
                <a:lnTo>
                  <a:pt x="143" y="1224"/>
                </a:lnTo>
                <a:lnTo>
                  <a:pt x="143" y="1225"/>
                </a:lnTo>
                <a:lnTo>
                  <a:pt x="145" y="1225"/>
                </a:lnTo>
                <a:lnTo>
                  <a:pt x="146" y="1225"/>
                </a:lnTo>
                <a:lnTo>
                  <a:pt x="146" y="1224"/>
                </a:lnTo>
                <a:lnTo>
                  <a:pt x="146" y="1222"/>
                </a:lnTo>
                <a:lnTo>
                  <a:pt x="145" y="1222"/>
                </a:lnTo>
                <a:lnTo>
                  <a:pt x="145" y="1221"/>
                </a:lnTo>
                <a:lnTo>
                  <a:pt x="146" y="1221"/>
                </a:lnTo>
                <a:lnTo>
                  <a:pt x="148" y="1221"/>
                </a:lnTo>
                <a:lnTo>
                  <a:pt x="148" y="1222"/>
                </a:lnTo>
                <a:lnTo>
                  <a:pt x="149" y="1222"/>
                </a:lnTo>
                <a:lnTo>
                  <a:pt x="149" y="1221"/>
                </a:lnTo>
                <a:lnTo>
                  <a:pt x="148" y="1221"/>
                </a:lnTo>
                <a:lnTo>
                  <a:pt x="148" y="1219"/>
                </a:lnTo>
                <a:lnTo>
                  <a:pt x="146" y="1219"/>
                </a:lnTo>
                <a:lnTo>
                  <a:pt x="148" y="1218"/>
                </a:lnTo>
                <a:lnTo>
                  <a:pt x="148" y="1217"/>
                </a:lnTo>
                <a:lnTo>
                  <a:pt x="149" y="1217"/>
                </a:lnTo>
                <a:lnTo>
                  <a:pt x="148" y="1217"/>
                </a:lnTo>
                <a:lnTo>
                  <a:pt x="146" y="1217"/>
                </a:lnTo>
                <a:lnTo>
                  <a:pt x="146" y="1215"/>
                </a:lnTo>
                <a:lnTo>
                  <a:pt x="148" y="1215"/>
                </a:lnTo>
                <a:lnTo>
                  <a:pt x="149" y="1215"/>
                </a:lnTo>
                <a:lnTo>
                  <a:pt x="149" y="1214"/>
                </a:lnTo>
                <a:lnTo>
                  <a:pt x="148" y="1214"/>
                </a:lnTo>
                <a:lnTo>
                  <a:pt x="146" y="1212"/>
                </a:lnTo>
                <a:lnTo>
                  <a:pt x="146" y="1211"/>
                </a:lnTo>
                <a:lnTo>
                  <a:pt x="148" y="1209"/>
                </a:lnTo>
                <a:lnTo>
                  <a:pt x="148" y="1208"/>
                </a:lnTo>
                <a:lnTo>
                  <a:pt x="148" y="1206"/>
                </a:lnTo>
                <a:lnTo>
                  <a:pt x="149" y="1205"/>
                </a:lnTo>
                <a:lnTo>
                  <a:pt x="149" y="1203"/>
                </a:lnTo>
                <a:lnTo>
                  <a:pt x="149" y="1202"/>
                </a:lnTo>
                <a:lnTo>
                  <a:pt x="151" y="1202"/>
                </a:lnTo>
                <a:lnTo>
                  <a:pt x="152" y="1203"/>
                </a:lnTo>
                <a:lnTo>
                  <a:pt x="152" y="1202"/>
                </a:lnTo>
                <a:lnTo>
                  <a:pt x="152" y="1200"/>
                </a:lnTo>
                <a:lnTo>
                  <a:pt x="151" y="1200"/>
                </a:lnTo>
                <a:lnTo>
                  <a:pt x="149" y="1200"/>
                </a:lnTo>
                <a:lnTo>
                  <a:pt x="149" y="1199"/>
                </a:lnTo>
                <a:lnTo>
                  <a:pt x="151" y="1198"/>
                </a:lnTo>
                <a:lnTo>
                  <a:pt x="151" y="1196"/>
                </a:lnTo>
                <a:lnTo>
                  <a:pt x="149" y="1196"/>
                </a:lnTo>
                <a:lnTo>
                  <a:pt x="149" y="1195"/>
                </a:lnTo>
                <a:lnTo>
                  <a:pt x="149" y="1192"/>
                </a:lnTo>
                <a:lnTo>
                  <a:pt x="151" y="1190"/>
                </a:lnTo>
                <a:lnTo>
                  <a:pt x="151" y="1192"/>
                </a:lnTo>
                <a:lnTo>
                  <a:pt x="152" y="1192"/>
                </a:lnTo>
                <a:lnTo>
                  <a:pt x="152" y="1189"/>
                </a:lnTo>
                <a:lnTo>
                  <a:pt x="154" y="1186"/>
                </a:lnTo>
                <a:lnTo>
                  <a:pt x="154" y="1184"/>
                </a:lnTo>
                <a:lnTo>
                  <a:pt x="154" y="1183"/>
                </a:lnTo>
                <a:lnTo>
                  <a:pt x="155" y="1183"/>
                </a:lnTo>
                <a:lnTo>
                  <a:pt x="157" y="1183"/>
                </a:lnTo>
                <a:lnTo>
                  <a:pt x="155" y="1181"/>
                </a:lnTo>
                <a:lnTo>
                  <a:pt x="154" y="1181"/>
                </a:lnTo>
                <a:lnTo>
                  <a:pt x="152" y="1181"/>
                </a:lnTo>
                <a:lnTo>
                  <a:pt x="152" y="1180"/>
                </a:lnTo>
                <a:lnTo>
                  <a:pt x="154" y="1180"/>
                </a:lnTo>
                <a:lnTo>
                  <a:pt x="154" y="1181"/>
                </a:lnTo>
                <a:lnTo>
                  <a:pt x="155" y="1181"/>
                </a:lnTo>
                <a:lnTo>
                  <a:pt x="155" y="1180"/>
                </a:lnTo>
                <a:lnTo>
                  <a:pt x="154" y="1177"/>
                </a:lnTo>
                <a:lnTo>
                  <a:pt x="152" y="1177"/>
                </a:lnTo>
                <a:lnTo>
                  <a:pt x="149" y="1179"/>
                </a:lnTo>
                <a:lnTo>
                  <a:pt x="148" y="1180"/>
                </a:lnTo>
                <a:lnTo>
                  <a:pt x="146" y="1181"/>
                </a:lnTo>
                <a:lnTo>
                  <a:pt x="146" y="1183"/>
                </a:lnTo>
                <a:lnTo>
                  <a:pt x="146" y="1181"/>
                </a:lnTo>
                <a:lnTo>
                  <a:pt x="146" y="1180"/>
                </a:lnTo>
                <a:lnTo>
                  <a:pt x="145" y="1180"/>
                </a:lnTo>
                <a:lnTo>
                  <a:pt x="145" y="1181"/>
                </a:lnTo>
                <a:lnTo>
                  <a:pt x="143" y="1180"/>
                </a:lnTo>
                <a:lnTo>
                  <a:pt x="145" y="1179"/>
                </a:lnTo>
                <a:lnTo>
                  <a:pt x="145" y="1177"/>
                </a:lnTo>
                <a:lnTo>
                  <a:pt x="143" y="1176"/>
                </a:lnTo>
                <a:lnTo>
                  <a:pt x="143" y="1174"/>
                </a:lnTo>
                <a:lnTo>
                  <a:pt x="143" y="1173"/>
                </a:lnTo>
                <a:lnTo>
                  <a:pt x="143" y="1171"/>
                </a:lnTo>
                <a:lnTo>
                  <a:pt x="142" y="1173"/>
                </a:lnTo>
                <a:lnTo>
                  <a:pt x="140" y="1173"/>
                </a:lnTo>
                <a:lnTo>
                  <a:pt x="140" y="1171"/>
                </a:lnTo>
                <a:lnTo>
                  <a:pt x="142" y="1171"/>
                </a:lnTo>
                <a:lnTo>
                  <a:pt x="142" y="1170"/>
                </a:lnTo>
                <a:lnTo>
                  <a:pt x="142" y="1168"/>
                </a:lnTo>
                <a:lnTo>
                  <a:pt x="140" y="1168"/>
                </a:lnTo>
                <a:lnTo>
                  <a:pt x="140" y="1167"/>
                </a:lnTo>
                <a:lnTo>
                  <a:pt x="142" y="1165"/>
                </a:lnTo>
                <a:lnTo>
                  <a:pt x="142" y="1164"/>
                </a:lnTo>
                <a:lnTo>
                  <a:pt x="143" y="1162"/>
                </a:lnTo>
                <a:lnTo>
                  <a:pt x="142" y="1162"/>
                </a:lnTo>
                <a:lnTo>
                  <a:pt x="140" y="1161"/>
                </a:lnTo>
                <a:lnTo>
                  <a:pt x="140" y="1162"/>
                </a:lnTo>
                <a:lnTo>
                  <a:pt x="139" y="1164"/>
                </a:lnTo>
                <a:lnTo>
                  <a:pt x="138" y="1164"/>
                </a:lnTo>
                <a:lnTo>
                  <a:pt x="135" y="1162"/>
                </a:lnTo>
                <a:lnTo>
                  <a:pt x="135" y="1161"/>
                </a:lnTo>
                <a:lnTo>
                  <a:pt x="133" y="1161"/>
                </a:lnTo>
                <a:lnTo>
                  <a:pt x="133" y="1160"/>
                </a:lnTo>
                <a:lnTo>
                  <a:pt x="135" y="1160"/>
                </a:lnTo>
                <a:lnTo>
                  <a:pt x="135" y="1158"/>
                </a:lnTo>
                <a:lnTo>
                  <a:pt x="135" y="1157"/>
                </a:lnTo>
                <a:lnTo>
                  <a:pt x="135" y="1155"/>
                </a:lnTo>
                <a:lnTo>
                  <a:pt x="135" y="1154"/>
                </a:lnTo>
                <a:lnTo>
                  <a:pt x="133" y="1154"/>
                </a:lnTo>
                <a:lnTo>
                  <a:pt x="133" y="1152"/>
                </a:lnTo>
                <a:lnTo>
                  <a:pt x="135" y="1151"/>
                </a:lnTo>
                <a:lnTo>
                  <a:pt x="133" y="1151"/>
                </a:lnTo>
                <a:lnTo>
                  <a:pt x="133" y="1149"/>
                </a:lnTo>
                <a:lnTo>
                  <a:pt x="133" y="1148"/>
                </a:lnTo>
                <a:lnTo>
                  <a:pt x="135" y="1148"/>
                </a:lnTo>
                <a:lnTo>
                  <a:pt x="133" y="1146"/>
                </a:lnTo>
                <a:lnTo>
                  <a:pt x="135" y="1146"/>
                </a:lnTo>
                <a:lnTo>
                  <a:pt x="132" y="1145"/>
                </a:lnTo>
                <a:lnTo>
                  <a:pt x="130" y="1143"/>
                </a:lnTo>
                <a:lnTo>
                  <a:pt x="129" y="1143"/>
                </a:lnTo>
                <a:lnTo>
                  <a:pt x="129" y="1142"/>
                </a:lnTo>
                <a:lnTo>
                  <a:pt x="130" y="1142"/>
                </a:lnTo>
                <a:lnTo>
                  <a:pt x="130" y="1139"/>
                </a:lnTo>
                <a:lnTo>
                  <a:pt x="132" y="1138"/>
                </a:lnTo>
                <a:lnTo>
                  <a:pt x="132" y="1136"/>
                </a:lnTo>
                <a:lnTo>
                  <a:pt x="133" y="1136"/>
                </a:lnTo>
                <a:lnTo>
                  <a:pt x="135" y="1136"/>
                </a:lnTo>
                <a:lnTo>
                  <a:pt x="135" y="1135"/>
                </a:lnTo>
                <a:lnTo>
                  <a:pt x="136" y="1136"/>
                </a:lnTo>
                <a:lnTo>
                  <a:pt x="136" y="1135"/>
                </a:lnTo>
                <a:lnTo>
                  <a:pt x="135" y="1133"/>
                </a:lnTo>
                <a:lnTo>
                  <a:pt x="135" y="1132"/>
                </a:lnTo>
                <a:lnTo>
                  <a:pt x="133" y="1132"/>
                </a:lnTo>
                <a:lnTo>
                  <a:pt x="133" y="1133"/>
                </a:lnTo>
                <a:lnTo>
                  <a:pt x="133" y="1132"/>
                </a:lnTo>
                <a:lnTo>
                  <a:pt x="133" y="1130"/>
                </a:lnTo>
                <a:lnTo>
                  <a:pt x="135" y="1132"/>
                </a:lnTo>
                <a:lnTo>
                  <a:pt x="136" y="1132"/>
                </a:lnTo>
                <a:lnTo>
                  <a:pt x="136" y="1130"/>
                </a:lnTo>
                <a:lnTo>
                  <a:pt x="138" y="1129"/>
                </a:lnTo>
                <a:lnTo>
                  <a:pt x="136" y="1129"/>
                </a:lnTo>
                <a:lnTo>
                  <a:pt x="135" y="1130"/>
                </a:lnTo>
                <a:lnTo>
                  <a:pt x="135" y="1129"/>
                </a:lnTo>
                <a:lnTo>
                  <a:pt x="135" y="1127"/>
                </a:lnTo>
                <a:lnTo>
                  <a:pt x="136" y="1126"/>
                </a:lnTo>
                <a:lnTo>
                  <a:pt x="136" y="1124"/>
                </a:lnTo>
                <a:lnTo>
                  <a:pt x="135" y="1124"/>
                </a:lnTo>
                <a:lnTo>
                  <a:pt x="133" y="1124"/>
                </a:lnTo>
                <a:lnTo>
                  <a:pt x="133" y="1126"/>
                </a:lnTo>
                <a:lnTo>
                  <a:pt x="132" y="1126"/>
                </a:lnTo>
                <a:lnTo>
                  <a:pt x="132" y="1124"/>
                </a:lnTo>
                <a:lnTo>
                  <a:pt x="133" y="1124"/>
                </a:lnTo>
                <a:lnTo>
                  <a:pt x="135" y="1124"/>
                </a:lnTo>
                <a:lnTo>
                  <a:pt x="135" y="1123"/>
                </a:lnTo>
                <a:lnTo>
                  <a:pt x="136" y="1123"/>
                </a:lnTo>
                <a:lnTo>
                  <a:pt x="136" y="1122"/>
                </a:lnTo>
                <a:lnTo>
                  <a:pt x="135" y="1122"/>
                </a:lnTo>
                <a:lnTo>
                  <a:pt x="133" y="1120"/>
                </a:lnTo>
                <a:lnTo>
                  <a:pt x="132" y="1119"/>
                </a:lnTo>
                <a:lnTo>
                  <a:pt x="132" y="1117"/>
                </a:lnTo>
                <a:lnTo>
                  <a:pt x="133" y="1117"/>
                </a:lnTo>
                <a:lnTo>
                  <a:pt x="133" y="1119"/>
                </a:lnTo>
                <a:lnTo>
                  <a:pt x="135" y="1119"/>
                </a:lnTo>
                <a:lnTo>
                  <a:pt x="135" y="1117"/>
                </a:lnTo>
                <a:lnTo>
                  <a:pt x="133" y="1116"/>
                </a:lnTo>
                <a:lnTo>
                  <a:pt x="133" y="1113"/>
                </a:lnTo>
                <a:lnTo>
                  <a:pt x="135" y="1113"/>
                </a:lnTo>
                <a:lnTo>
                  <a:pt x="135" y="1111"/>
                </a:lnTo>
                <a:lnTo>
                  <a:pt x="133" y="1111"/>
                </a:lnTo>
                <a:lnTo>
                  <a:pt x="133" y="1113"/>
                </a:lnTo>
                <a:lnTo>
                  <a:pt x="132" y="1113"/>
                </a:lnTo>
                <a:lnTo>
                  <a:pt x="132" y="1111"/>
                </a:lnTo>
                <a:lnTo>
                  <a:pt x="133" y="1111"/>
                </a:lnTo>
                <a:lnTo>
                  <a:pt x="135" y="1110"/>
                </a:lnTo>
                <a:lnTo>
                  <a:pt x="135" y="1108"/>
                </a:lnTo>
                <a:lnTo>
                  <a:pt x="135" y="1107"/>
                </a:lnTo>
                <a:lnTo>
                  <a:pt x="136" y="1107"/>
                </a:lnTo>
                <a:lnTo>
                  <a:pt x="136" y="1105"/>
                </a:lnTo>
                <a:lnTo>
                  <a:pt x="135" y="1105"/>
                </a:lnTo>
                <a:lnTo>
                  <a:pt x="135" y="1104"/>
                </a:lnTo>
                <a:lnTo>
                  <a:pt x="135" y="1105"/>
                </a:lnTo>
                <a:lnTo>
                  <a:pt x="133" y="1105"/>
                </a:lnTo>
                <a:lnTo>
                  <a:pt x="133" y="1104"/>
                </a:lnTo>
                <a:lnTo>
                  <a:pt x="135" y="1104"/>
                </a:lnTo>
                <a:lnTo>
                  <a:pt x="136" y="1104"/>
                </a:lnTo>
                <a:lnTo>
                  <a:pt x="136" y="1103"/>
                </a:lnTo>
                <a:lnTo>
                  <a:pt x="136" y="1101"/>
                </a:lnTo>
                <a:lnTo>
                  <a:pt x="135" y="1100"/>
                </a:lnTo>
                <a:lnTo>
                  <a:pt x="135" y="1098"/>
                </a:lnTo>
                <a:lnTo>
                  <a:pt x="136" y="1098"/>
                </a:lnTo>
                <a:lnTo>
                  <a:pt x="136" y="1097"/>
                </a:lnTo>
                <a:lnTo>
                  <a:pt x="136" y="1095"/>
                </a:lnTo>
                <a:lnTo>
                  <a:pt x="135" y="1097"/>
                </a:lnTo>
                <a:lnTo>
                  <a:pt x="135" y="1095"/>
                </a:lnTo>
                <a:lnTo>
                  <a:pt x="135" y="1094"/>
                </a:lnTo>
                <a:lnTo>
                  <a:pt x="135" y="1092"/>
                </a:lnTo>
                <a:lnTo>
                  <a:pt x="133" y="1092"/>
                </a:lnTo>
                <a:lnTo>
                  <a:pt x="133" y="1091"/>
                </a:lnTo>
                <a:lnTo>
                  <a:pt x="132" y="1091"/>
                </a:lnTo>
                <a:lnTo>
                  <a:pt x="132" y="1089"/>
                </a:lnTo>
                <a:lnTo>
                  <a:pt x="132" y="1091"/>
                </a:lnTo>
                <a:lnTo>
                  <a:pt x="130" y="1091"/>
                </a:lnTo>
                <a:lnTo>
                  <a:pt x="130" y="1089"/>
                </a:lnTo>
                <a:lnTo>
                  <a:pt x="129" y="1089"/>
                </a:lnTo>
                <a:lnTo>
                  <a:pt x="130" y="1089"/>
                </a:lnTo>
                <a:lnTo>
                  <a:pt x="130" y="1088"/>
                </a:lnTo>
                <a:lnTo>
                  <a:pt x="130" y="1089"/>
                </a:lnTo>
                <a:lnTo>
                  <a:pt x="132" y="1089"/>
                </a:lnTo>
                <a:lnTo>
                  <a:pt x="133" y="1089"/>
                </a:lnTo>
                <a:lnTo>
                  <a:pt x="133" y="1088"/>
                </a:lnTo>
                <a:lnTo>
                  <a:pt x="133" y="1086"/>
                </a:lnTo>
                <a:lnTo>
                  <a:pt x="135" y="1086"/>
                </a:lnTo>
                <a:lnTo>
                  <a:pt x="135" y="1085"/>
                </a:lnTo>
                <a:lnTo>
                  <a:pt x="133" y="1085"/>
                </a:lnTo>
                <a:lnTo>
                  <a:pt x="133" y="1086"/>
                </a:lnTo>
                <a:lnTo>
                  <a:pt x="132" y="1086"/>
                </a:lnTo>
                <a:lnTo>
                  <a:pt x="132" y="1085"/>
                </a:lnTo>
                <a:lnTo>
                  <a:pt x="133" y="1083"/>
                </a:lnTo>
                <a:lnTo>
                  <a:pt x="132" y="1082"/>
                </a:lnTo>
                <a:lnTo>
                  <a:pt x="132" y="1081"/>
                </a:lnTo>
                <a:lnTo>
                  <a:pt x="130" y="1081"/>
                </a:lnTo>
                <a:lnTo>
                  <a:pt x="130" y="1079"/>
                </a:lnTo>
                <a:lnTo>
                  <a:pt x="132" y="1079"/>
                </a:lnTo>
                <a:lnTo>
                  <a:pt x="132" y="1078"/>
                </a:lnTo>
                <a:lnTo>
                  <a:pt x="132" y="1076"/>
                </a:lnTo>
                <a:lnTo>
                  <a:pt x="130" y="1076"/>
                </a:lnTo>
                <a:lnTo>
                  <a:pt x="130" y="1078"/>
                </a:lnTo>
                <a:lnTo>
                  <a:pt x="129" y="1076"/>
                </a:lnTo>
                <a:lnTo>
                  <a:pt x="127" y="1075"/>
                </a:lnTo>
                <a:lnTo>
                  <a:pt x="129" y="1075"/>
                </a:lnTo>
                <a:lnTo>
                  <a:pt x="130" y="1073"/>
                </a:lnTo>
                <a:lnTo>
                  <a:pt x="132" y="1073"/>
                </a:lnTo>
                <a:lnTo>
                  <a:pt x="132" y="1075"/>
                </a:lnTo>
                <a:lnTo>
                  <a:pt x="133" y="1075"/>
                </a:lnTo>
                <a:lnTo>
                  <a:pt x="133" y="1073"/>
                </a:lnTo>
                <a:lnTo>
                  <a:pt x="135" y="1073"/>
                </a:lnTo>
                <a:lnTo>
                  <a:pt x="133" y="1072"/>
                </a:lnTo>
                <a:lnTo>
                  <a:pt x="132" y="1072"/>
                </a:lnTo>
                <a:lnTo>
                  <a:pt x="133" y="1072"/>
                </a:lnTo>
                <a:lnTo>
                  <a:pt x="133" y="1070"/>
                </a:lnTo>
                <a:lnTo>
                  <a:pt x="135" y="1070"/>
                </a:lnTo>
                <a:lnTo>
                  <a:pt x="135" y="1069"/>
                </a:lnTo>
                <a:lnTo>
                  <a:pt x="133" y="1069"/>
                </a:lnTo>
                <a:lnTo>
                  <a:pt x="133" y="1067"/>
                </a:lnTo>
                <a:lnTo>
                  <a:pt x="133" y="1066"/>
                </a:lnTo>
                <a:lnTo>
                  <a:pt x="135" y="1066"/>
                </a:lnTo>
                <a:lnTo>
                  <a:pt x="133" y="1064"/>
                </a:lnTo>
                <a:lnTo>
                  <a:pt x="132" y="1064"/>
                </a:lnTo>
                <a:lnTo>
                  <a:pt x="130" y="1064"/>
                </a:lnTo>
                <a:lnTo>
                  <a:pt x="130" y="1063"/>
                </a:lnTo>
                <a:lnTo>
                  <a:pt x="132" y="1063"/>
                </a:lnTo>
                <a:lnTo>
                  <a:pt x="133" y="1063"/>
                </a:lnTo>
                <a:lnTo>
                  <a:pt x="133" y="1062"/>
                </a:lnTo>
                <a:lnTo>
                  <a:pt x="132" y="1062"/>
                </a:lnTo>
                <a:lnTo>
                  <a:pt x="133" y="1062"/>
                </a:lnTo>
                <a:lnTo>
                  <a:pt x="135" y="1062"/>
                </a:lnTo>
                <a:lnTo>
                  <a:pt x="135" y="1060"/>
                </a:lnTo>
                <a:lnTo>
                  <a:pt x="133" y="1060"/>
                </a:lnTo>
                <a:lnTo>
                  <a:pt x="132" y="1060"/>
                </a:lnTo>
                <a:lnTo>
                  <a:pt x="130" y="1060"/>
                </a:lnTo>
                <a:lnTo>
                  <a:pt x="130" y="1059"/>
                </a:lnTo>
                <a:lnTo>
                  <a:pt x="132" y="1059"/>
                </a:lnTo>
                <a:lnTo>
                  <a:pt x="133" y="1059"/>
                </a:lnTo>
                <a:lnTo>
                  <a:pt x="133" y="1057"/>
                </a:lnTo>
                <a:lnTo>
                  <a:pt x="132" y="1056"/>
                </a:lnTo>
                <a:lnTo>
                  <a:pt x="130" y="1056"/>
                </a:lnTo>
                <a:lnTo>
                  <a:pt x="129" y="1054"/>
                </a:lnTo>
                <a:lnTo>
                  <a:pt x="129" y="1056"/>
                </a:lnTo>
                <a:lnTo>
                  <a:pt x="129" y="1057"/>
                </a:lnTo>
                <a:lnTo>
                  <a:pt x="127" y="1057"/>
                </a:lnTo>
                <a:lnTo>
                  <a:pt x="127" y="1056"/>
                </a:lnTo>
                <a:lnTo>
                  <a:pt x="129" y="1054"/>
                </a:lnTo>
                <a:lnTo>
                  <a:pt x="129" y="1053"/>
                </a:lnTo>
                <a:lnTo>
                  <a:pt x="130" y="1051"/>
                </a:lnTo>
                <a:lnTo>
                  <a:pt x="132" y="1051"/>
                </a:lnTo>
                <a:lnTo>
                  <a:pt x="132" y="1053"/>
                </a:lnTo>
                <a:lnTo>
                  <a:pt x="133" y="1053"/>
                </a:lnTo>
                <a:lnTo>
                  <a:pt x="133" y="1051"/>
                </a:lnTo>
                <a:lnTo>
                  <a:pt x="132" y="1051"/>
                </a:lnTo>
                <a:lnTo>
                  <a:pt x="132" y="1050"/>
                </a:lnTo>
                <a:lnTo>
                  <a:pt x="130" y="1050"/>
                </a:lnTo>
                <a:lnTo>
                  <a:pt x="129" y="1050"/>
                </a:lnTo>
                <a:lnTo>
                  <a:pt x="129" y="1048"/>
                </a:lnTo>
                <a:lnTo>
                  <a:pt x="130" y="1048"/>
                </a:lnTo>
                <a:lnTo>
                  <a:pt x="132" y="1048"/>
                </a:lnTo>
                <a:lnTo>
                  <a:pt x="132" y="1047"/>
                </a:lnTo>
                <a:lnTo>
                  <a:pt x="130" y="1047"/>
                </a:lnTo>
                <a:lnTo>
                  <a:pt x="130" y="1045"/>
                </a:lnTo>
                <a:lnTo>
                  <a:pt x="129" y="1045"/>
                </a:lnTo>
                <a:lnTo>
                  <a:pt x="129" y="1044"/>
                </a:lnTo>
                <a:lnTo>
                  <a:pt x="130" y="1044"/>
                </a:lnTo>
                <a:lnTo>
                  <a:pt x="130" y="1043"/>
                </a:lnTo>
                <a:lnTo>
                  <a:pt x="129" y="1043"/>
                </a:lnTo>
                <a:lnTo>
                  <a:pt x="129" y="1044"/>
                </a:lnTo>
                <a:lnTo>
                  <a:pt x="127" y="1044"/>
                </a:lnTo>
                <a:lnTo>
                  <a:pt x="126" y="1044"/>
                </a:lnTo>
                <a:lnTo>
                  <a:pt x="126" y="1043"/>
                </a:lnTo>
                <a:lnTo>
                  <a:pt x="127" y="1043"/>
                </a:lnTo>
                <a:lnTo>
                  <a:pt x="127" y="1041"/>
                </a:lnTo>
                <a:lnTo>
                  <a:pt x="129" y="1041"/>
                </a:lnTo>
                <a:lnTo>
                  <a:pt x="130" y="1041"/>
                </a:lnTo>
                <a:lnTo>
                  <a:pt x="132" y="1040"/>
                </a:lnTo>
                <a:lnTo>
                  <a:pt x="130" y="1040"/>
                </a:lnTo>
                <a:lnTo>
                  <a:pt x="130" y="1038"/>
                </a:lnTo>
                <a:lnTo>
                  <a:pt x="129" y="1038"/>
                </a:lnTo>
                <a:lnTo>
                  <a:pt x="129" y="1040"/>
                </a:lnTo>
                <a:lnTo>
                  <a:pt x="127" y="1038"/>
                </a:lnTo>
                <a:lnTo>
                  <a:pt x="127" y="1037"/>
                </a:lnTo>
                <a:lnTo>
                  <a:pt x="129" y="1037"/>
                </a:lnTo>
                <a:lnTo>
                  <a:pt x="130" y="1037"/>
                </a:lnTo>
                <a:lnTo>
                  <a:pt x="130" y="1038"/>
                </a:lnTo>
                <a:lnTo>
                  <a:pt x="132" y="1038"/>
                </a:lnTo>
                <a:lnTo>
                  <a:pt x="132" y="1037"/>
                </a:lnTo>
                <a:lnTo>
                  <a:pt x="132" y="1035"/>
                </a:lnTo>
                <a:lnTo>
                  <a:pt x="130" y="1032"/>
                </a:lnTo>
                <a:lnTo>
                  <a:pt x="129" y="1032"/>
                </a:lnTo>
                <a:lnTo>
                  <a:pt x="129" y="1034"/>
                </a:lnTo>
                <a:lnTo>
                  <a:pt x="127" y="1034"/>
                </a:lnTo>
                <a:lnTo>
                  <a:pt x="127" y="1032"/>
                </a:lnTo>
                <a:lnTo>
                  <a:pt x="129" y="1032"/>
                </a:lnTo>
                <a:lnTo>
                  <a:pt x="129" y="1031"/>
                </a:lnTo>
                <a:lnTo>
                  <a:pt x="130" y="1031"/>
                </a:lnTo>
                <a:lnTo>
                  <a:pt x="129" y="1028"/>
                </a:lnTo>
                <a:lnTo>
                  <a:pt x="129" y="1029"/>
                </a:lnTo>
                <a:lnTo>
                  <a:pt x="127" y="1029"/>
                </a:lnTo>
                <a:lnTo>
                  <a:pt x="127" y="1028"/>
                </a:lnTo>
                <a:lnTo>
                  <a:pt x="129" y="1028"/>
                </a:lnTo>
                <a:lnTo>
                  <a:pt x="129" y="1026"/>
                </a:lnTo>
                <a:lnTo>
                  <a:pt x="129" y="1025"/>
                </a:lnTo>
                <a:lnTo>
                  <a:pt x="127" y="1025"/>
                </a:lnTo>
                <a:lnTo>
                  <a:pt x="129" y="1025"/>
                </a:lnTo>
                <a:lnTo>
                  <a:pt x="130" y="1025"/>
                </a:lnTo>
                <a:lnTo>
                  <a:pt x="130" y="1024"/>
                </a:lnTo>
                <a:lnTo>
                  <a:pt x="129" y="1024"/>
                </a:lnTo>
                <a:lnTo>
                  <a:pt x="127" y="1024"/>
                </a:lnTo>
                <a:lnTo>
                  <a:pt x="126" y="1024"/>
                </a:lnTo>
                <a:lnTo>
                  <a:pt x="126" y="1022"/>
                </a:lnTo>
                <a:lnTo>
                  <a:pt x="127" y="1022"/>
                </a:lnTo>
                <a:lnTo>
                  <a:pt x="129" y="1022"/>
                </a:lnTo>
                <a:lnTo>
                  <a:pt x="130" y="1022"/>
                </a:lnTo>
                <a:lnTo>
                  <a:pt x="130" y="1021"/>
                </a:lnTo>
                <a:lnTo>
                  <a:pt x="129" y="1021"/>
                </a:lnTo>
                <a:lnTo>
                  <a:pt x="127" y="1021"/>
                </a:lnTo>
                <a:lnTo>
                  <a:pt x="126" y="1021"/>
                </a:lnTo>
                <a:lnTo>
                  <a:pt x="126" y="1019"/>
                </a:lnTo>
                <a:lnTo>
                  <a:pt x="126" y="1018"/>
                </a:lnTo>
                <a:lnTo>
                  <a:pt x="127" y="1018"/>
                </a:lnTo>
                <a:lnTo>
                  <a:pt x="129" y="1018"/>
                </a:lnTo>
                <a:lnTo>
                  <a:pt x="129" y="1016"/>
                </a:lnTo>
                <a:lnTo>
                  <a:pt x="129" y="1015"/>
                </a:lnTo>
                <a:lnTo>
                  <a:pt x="127" y="1010"/>
                </a:lnTo>
                <a:lnTo>
                  <a:pt x="127" y="1009"/>
                </a:lnTo>
                <a:lnTo>
                  <a:pt x="127" y="1007"/>
                </a:lnTo>
                <a:lnTo>
                  <a:pt x="132" y="1003"/>
                </a:lnTo>
                <a:lnTo>
                  <a:pt x="132" y="1002"/>
                </a:lnTo>
                <a:lnTo>
                  <a:pt x="130" y="1000"/>
                </a:lnTo>
                <a:lnTo>
                  <a:pt x="129" y="1000"/>
                </a:lnTo>
                <a:lnTo>
                  <a:pt x="129" y="1002"/>
                </a:lnTo>
                <a:lnTo>
                  <a:pt x="127" y="1002"/>
                </a:lnTo>
                <a:lnTo>
                  <a:pt x="127" y="1000"/>
                </a:lnTo>
                <a:lnTo>
                  <a:pt x="127" y="999"/>
                </a:lnTo>
                <a:lnTo>
                  <a:pt x="126" y="999"/>
                </a:lnTo>
                <a:lnTo>
                  <a:pt x="126" y="997"/>
                </a:lnTo>
                <a:lnTo>
                  <a:pt x="127" y="997"/>
                </a:lnTo>
                <a:lnTo>
                  <a:pt x="129" y="997"/>
                </a:lnTo>
                <a:lnTo>
                  <a:pt x="130" y="997"/>
                </a:lnTo>
                <a:lnTo>
                  <a:pt x="130" y="996"/>
                </a:lnTo>
                <a:lnTo>
                  <a:pt x="129" y="994"/>
                </a:lnTo>
                <a:lnTo>
                  <a:pt x="130" y="993"/>
                </a:lnTo>
                <a:lnTo>
                  <a:pt x="132" y="993"/>
                </a:lnTo>
                <a:lnTo>
                  <a:pt x="132" y="991"/>
                </a:lnTo>
                <a:lnTo>
                  <a:pt x="130" y="991"/>
                </a:lnTo>
                <a:lnTo>
                  <a:pt x="129" y="991"/>
                </a:lnTo>
                <a:lnTo>
                  <a:pt x="129" y="993"/>
                </a:lnTo>
                <a:lnTo>
                  <a:pt x="127" y="993"/>
                </a:lnTo>
                <a:lnTo>
                  <a:pt x="126" y="993"/>
                </a:lnTo>
                <a:lnTo>
                  <a:pt x="126" y="991"/>
                </a:lnTo>
                <a:lnTo>
                  <a:pt x="127" y="991"/>
                </a:lnTo>
                <a:lnTo>
                  <a:pt x="127" y="990"/>
                </a:lnTo>
                <a:lnTo>
                  <a:pt x="129" y="990"/>
                </a:lnTo>
                <a:lnTo>
                  <a:pt x="130" y="990"/>
                </a:lnTo>
                <a:lnTo>
                  <a:pt x="132" y="988"/>
                </a:lnTo>
                <a:lnTo>
                  <a:pt x="132" y="987"/>
                </a:lnTo>
                <a:lnTo>
                  <a:pt x="130" y="987"/>
                </a:lnTo>
                <a:lnTo>
                  <a:pt x="130" y="986"/>
                </a:lnTo>
                <a:lnTo>
                  <a:pt x="129" y="987"/>
                </a:lnTo>
                <a:lnTo>
                  <a:pt x="129" y="986"/>
                </a:lnTo>
                <a:lnTo>
                  <a:pt x="127" y="986"/>
                </a:lnTo>
                <a:lnTo>
                  <a:pt x="127" y="984"/>
                </a:lnTo>
                <a:lnTo>
                  <a:pt x="126" y="984"/>
                </a:lnTo>
                <a:lnTo>
                  <a:pt x="126" y="983"/>
                </a:lnTo>
                <a:lnTo>
                  <a:pt x="126" y="981"/>
                </a:lnTo>
                <a:lnTo>
                  <a:pt x="127" y="981"/>
                </a:lnTo>
                <a:lnTo>
                  <a:pt x="127" y="980"/>
                </a:lnTo>
                <a:lnTo>
                  <a:pt x="129" y="980"/>
                </a:lnTo>
                <a:lnTo>
                  <a:pt x="129" y="978"/>
                </a:lnTo>
                <a:lnTo>
                  <a:pt x="127" y="978"/>
                </a:lnTo>
                <a:lnTo>
                  <a:pt x="126" y="978"/>
                </a:lnTo>
                <a:lnTo>
                  <a:pt x="124" y="978"/>
                </a:lnTo>
                <a:lnTo>
                  <a:pt x="124" y="977"/>
                </a:lnTo>
                <a:lnTo>
                  <a:pt x="126" y="977"/>
                </a:lnTo>
                <a:lnTo>
                  <a:pt x="126" y="975"/>
                </a:lnTo>
                <a:lnTo>
                  <a:pt x="126" y="974"/>
                </a:lnTo>
                <a:lnTo>
                  <a:pt x="124" y="974"/>
                </a:lnTo>
                <a:lnTo>
                  <a:pt x="123" y="974"/>
                </a:lnTo>
                <a:lnTo>
                  <a:pt x="123" y="972"/>
                </a:lnTo>
                <a:lnTo>
                  <a:pt x="124" y="972"/>
                </a:lnTo>
                <a:lnTo>
                  <a:pt x="126" y="972"/>
                </a:lnTo>
                <a:lnTo>
                  <a:pt x="126" y="974"/>
                </a:lnTo>
                <a:lnTo>
                  <a:pt x="127" y="974"/>
                </a:lnTo>
                <a:lnTo>
                  <a:pt x="129" y="972"/>
                </a:lnTo>
                <a:lnTo>
                  <a:pt x="129" y="971"/>
                </a:lnTo>
                <a:lnTo>
                  <a:pt x="127" y="971"/>
                </a:lnTo>
                <a:lnTo>
                  <a:pt x="127" y="972"/>
                </a:lnTo>
                <a:lnTo>
                  <a:pt x="126" y="972"/>
                </a:lnTo>
                <a:lnTo>
                  <a:pt x="124" y="971"/>
                </a:lnTo>
                <a:lnTo>
                  <a:pt x="124" y="969"/>
                </a:lnTo>
                <a:lnTo>
                  <a:pt x="126" y="969"/>
                </a:lnTo>
                <a:lnTo>
                  <a:pt x="127" y="969"/>
                </a:lnTo>
                <a:lnTo>
                  <a:pt x="127" y="968"/>
                </a:lnTo>
                <a:lnTo>
                  <a:pt x="126" y="968"/>
                </a:lnTo>
                <a:lnTo>
                  <a:pt x="126" y="967"/>
                </a:lnTo>
                <a:lnTo>
                  <a:pt x="127" y="967"/>
                </a:lnTo>
                <a:lnTo>
                  <a:pt x="127" y="968"/>
                </a:lnTo>
                <a:lnTo>
                  <a:pt x="129" y="968"/>
                </a:lnTo>
                <a:lnTo>
                  <a:pt x="129" y="967"/>
                </a:lnTo>
                <a:lnTo>
                  <a:pt x="129" y="964"/>
                </a:lnTo>
                <a:lnTo>
                  <a:pt x="129" y="962"/>
                </a:lnTo>
                <a:lnTo>
                  <a:pt x="129" y="961"/>
                </a:lnTo>
                <a:lnTo>
                  <a:pt x="127" y="962"/>
                </a:lnTo>
                <a:lnTo>
                  <a:pt x="126" y="962"/>
                </a:lnTo>
                <a:lnTo>
                  <a:pt x="126" y="961"/>
                </a:lnTo>
                <a:lnTo>
                  <a:pt x="127" y="959"/>
                </a:lnTo>
                <a:lnTo>
                  <a:pt x="129" y="959"/>
                </a:lnTo>
                <a:lnTo>
                  <a:pt x="129" y="958"/>
                </a:lnTo>
                <a:lnTo>
                  <a:pt x="127" y="956"/>
                </a:lnTo>
                <a:lnTo>
                  <a:pt x="126" y="956"/>
                </a:lnTo>
                <a:lnTo>
                  <a:pt x="124" y="956"/>
                </a:lnTo>
                <a:lnTo>
                  <a:pt x="124" y="955"/>
                </a:lnTo>
                <a:lnTo>
                  <a:pt x="126" y="955"/>
                </a:lnTo>
                <a:lnTo>
                  <a:pt x="127" y="953"/>
                </a:lnTo>
                <a:lnTo>
                  <a:pt x="127" y="952"/>
                </a:lnTo>
                <a:lnTo>
                  <a:pt x="126" y="953"/>
                </a:lnTo>
                <a:lnTo>
                  <a:pt x="124" y="953"/>
                </a:lnTo>
                <a:lnTo>
                  <a:pt x="123" y="953"/>
                </a:lnTo>
                <a:lnTo>
                  <a:pt x="121" y="952"/>
                </a:lnTo>
                <a:lnTo>
                  <a:pt x="121" y="950"/>
                </a:lnTo>
                <a:lnTo>
                  <a:pt x="120" y="949"/>
                </a:lnTo>
                <a:lnTo>
                  <a:pt x="119" y="949"/>
                </a:lnTo>
                <a:lnTo>
                  <a:pt x="121" y="948"/>
                </a:lnTo>
                <a:lnTo>
                  <a:pt x="123" y="948"/>
                </a:lnTo>
                <a:lnTo>
                  <a:pt x="123" y="946"/>
                </a:lnTo>
                <a:lnTo>
                  <a:pt x="124" y="946"/>
                </a:lnTo>
                <a:lnTo>
                  <a:pt x="123" y="946"/>
                </a:lnTo>
                <a:lnTo>
                  <a:pt x="123" y="945"/>
                </a:lnTo>
                <a:lnTo>
                  <a:pt x="121" y="946"/>
                </a:lnTo>
                <a:lnTo>
                  <a:pt x="120" y="945"/>
                </a:lnTo>
                <a:lnTo>
                  <a:pt x="121" y="945"/>
                </a:lnTo>
                <a:lnTo>
                  <a:pt x="121" y="943"/>
                </a:lnTo>
                <a:lnTo>
                  <a:pt x="123" y="943"/>
                </a:lnTo>
                <a:lnTo>
                  <a:pt x="124" y="943"/>
                </a:lnTo>
                <a:lnTo>
                  <a:pt x="123" y="942"/>
                </a:lnTo>
                <a:lnTo>
                  <a:pt x="121" y="942"/>
                </a:lnTo>
                <a:lnTo>
                  <a:pt x="121" y="940"/>
                </a:lnTo>
                <a:lnTo>
                  <a:pt x="123" y="940"/>
                </a:lnTo>
                <a:lnTo>
                  <a:pt x="123" y="939"/>
                </a:lnTo>
                <a:lnTo>
                  <a:pt x="123" y="937"/>
                </a:lnTo>
                <a:lnTo>
                  <a:pt x="121" y="936"/>
                </a:lnTo>
                <a:lnTo>
                  <a:pt x="123" y="933"/>
                </a:lnTo>
                <a:lnTo>
                  <a:pt x="124" y="933"/>
                </a:lnTo>
                <a:lnTo>
                  <a:pt x="124" y="931"/>
                </a:lnTo>
                <a:lnTo>
                  <a:pt x="123" y="931"/>
                </a:lnTo>
                <a:lnTo>
                  <a:pt x="121" y="931"/>
                </a:lnTo>
                <a:lnTo>
                  <a:pt x="121" y="930"/>
                </a:lnTo>
                <a:lnTo>
                  <a:pt x="123" y="930"/>
                </a:lnTo>
                <a:lnTo>
                  <a:pt x="124" y="930"/>
                </a:lnTo>
                <a:lnTo>
                  <a:pt x="124" y="929"/>
                </a:lnTo>
                <a:lnTo>
                  <a:pt x="123" y="929"/>
                </a:lnTo>
                <a:lnTo>
                  <a:pt x="123" y="927"/>
                </a:lnTo>
                <a:lnTo>
                  <a:pt x="121" y="927"/>
                </a:lnTo>
                <a:lnTo>
                  <a:pt x="121" y="926"/>
                </a:lnTo>
                <a:lnTo>
                  <a:pt x="121" y="924"/>
                </a:lnTo>
                <a:lnTo>
                  <a:pt x="121" y="923"/>
                </a:lnTo>
                <a:lnTo>
                  <a:pt x="123" y="923"/>
                </a:lnTo>
                <a:lnTo>
                  <a:pt x="124" y="923"/>
                </a:lnTo>
                <a:lnTo>
                  <a:pt x="124" y="921"/>
                </a:lnTo>
                <a:lnTo>
                  <a:pt x="124" y="920"/>
                </a:lnTo>
                <a:lnTo>
                  <a:pt x="123" y="920"/>
                </a:lnTo>
                <a:lnTo>
                  <a:pt x="121" y="920"/>
                </a:lnTo>
                <a:lnTo>
                  <a:pt x="121" y="921"/>
                </a:lnTo>
                <a:lnTo>
                  <a:pt x="120" y="921"/>
                </a:lnTo>
                <a:lnTo>
                  <a:pt x="121" y="918"/>
                </a:lnTo>
                <a:lnTo>
                  <a:pt x="123" y="918"/>
                </a:lnTo>
                <a:lnTo>
                  <a:pt x="124" y="918"/>
                </a:lnTo>
                <a:lnTo>
                  <a:pt x="124" y="917"/>
                </a:lnTo>
                <a:lnTo>
                  <a:pt x="123" y="917"/>
                </a:lnTo>
                <a:lnTo>
                  <a:pt x="121" y="915"/>
                </a:lnTo>
                <a:lnTo>
                  <a:pt x="120" y="915"/>
                </a:lnTo>
                <a:lnTo>
                  <a:pt x="120" y="914"/>
                </a:lnTo>
                <a:lnTo>
                  <a:pt x="121" y="914"/>
                </a:lnTo>
                <a:lnTo>
                  <a:pt x="123" y="914"/>
                </a:lnTo>
                <a:lnTo>
                  <a:pt x="126" y="912"/>
                </a:lnTo>
                <a:lnTo>
                  <a:pt x="126" y="911"/>
                </a:lnTo>
                <a:lnTo>
                  <a:pt x="124" y="911"/>
                </a:lnTo>
                <a:lnTo>
                  <a:pt x="124" y="910"/>
                </a:lnTo>
                <a:lnTo>
                  <a:pt x="124" y="908"/>
                </a:lnTo>
                <a:lnTo>
                  <a:pt x="124" y="907"/>
                </a:lnTo>
                <a:lnTo>
                  <a:pt x="126" y="908"/>
                </a:lnTo>
                <a:lnTo>
                  <a:pt x="127" y="908"/>
                </a:lnTo>
                <a:lnTo>
                  <a:pt x="127" y="907"/>
                </a:lnTo>
                <a:lnTo>
                  <a:pt x="127" y="905"/>
                </a:lnTo>
                <a:lnTo>
                  <a:pt x="126" y="905"/>
                </a:lnTo>
                <a:lnTo>
                  <a:pt x="126" y="907"/>
                </a:lnTo>
                <a:lnTo>
                  <a:pt x="124" y="907"/>
                </a:lnTo>
                <a:lnTo>
                  <a:pt x="124" y="905"/>
                </a:lnTo>
                <a:lnTo>
                  <a:pt x="124" y="904"/>
                </a:lnTo>
                <a:lnTo>
                  <a:pt x="126" y="905"/>
                </a:lnTo>
                <a:lnTo>
                  <a:pt x="127" y="905"/>
                </a:lnTo>
                <a:lnTo>
                  <a:pt x="127" y="904"/>
                </a:lnTo>
                <a:lnTo>
                  <a:pt x="127" y="902"/>
                </a:lnTo>
                <a:lnTo>
                  <a:pt x="126" y="902"/>
                </a:lnTo>
                <a:lnTo>
                  <a:pt x="126" y="904"/>
                </a:lnTo>
                <a:lnTo>
                  <a:pt x="124" y="904"/>
                </a:lnTo>
                <a:lnTo>
                  <a:pt x="123" y="904"/>
                </a:lnTo>
                <a:lnTo>
                  <a:pt x="121" y="904"/>
                </a:lnTo>
                <a:lnTo>
                  <a:pt x="121" y="902"/>
                </a:lnTo>
                <a:lnTo>
                  <a:pt x="121" y="901"/>
                </a:lnTo>
                <a:lnTo>
                  <a:pt x="120" y="899"/>
                </a:lnTo>
                <a:lnTo>
                  <a:pt x="119" y="898"/>
                </a:lnTo>
                <a:lnTo>
                  <a:pt x="119" y="896"/>
                </a:lnTo>
                <a:lnTo>
                  <a:pt x="120" y="896"/>
                </a:lnTo>
                <a:lnTo>
                  <a:pt x="121" y="896"/>
                </a:lnTo>
                <a:lnTo>
                  <a:pt x="123" y="896"/>
                </a:lnTo>
                <a:lnTo>
                  <a:pt x="124" y="893"/>
                </a:lnTo>
                <a:lnTo>
                  <a:pt x="124" y="892"/>
                </a:lnTo>
                <a:lnTo>
                  <a:pt x="123" y="893"/>
                </a:lnTo>
                <a:lnTo>
                  <a:pt x="121" y="893"/>
                </a:lnTo>
                <a:lnTo>
                  <a:pt x="121" y="892"/>
                </a:lnTo>
                <a:lnTo>
                  <a:pt x="121" y="891"/>
                </a:lnTo>
                <a:lnTo>
                  <a:pt x="123" y="891"/>
                </a:lnTo>
                <a:lnTo>
                  <a:pt x="124" y="891"/>
                </a:lnTo>
                <a:lnTo>
                  <a:pt x="124" y="892"/>
                </a:lnTo>
                <a:lnTo>
                  <a:pt x="124" y="893"/>
                </a:lnTo>
                <a:lnTo>
                  <a:pt x="126" y="893"/>
                </a:lnTo>
                <a:lnTo>
                  <a:pt x="127" y="892"/>
                </a:lnTo>
                <a:lnTo>
                  <a:pt x="126" y="892"/>
                </a:lnTo>
                <a:lnTo>
                  <a:pt x="126" y="891"/>
                </a:lnTo>
                <a:lnTo>
                  <a:pt x="124" y="891"/>
                </a:lnTo>
                <a:lnTo>
                  <a:pt x="123" y="889"/>
                </a:lnTo>
                <a:lnTo>
                  <a:pt x="121" y="889"/>
                </a:lnTo>
                <a:lnTo>
                  <a:pt x="123" y="888"/>
                </a:lnTo>
                <a:lnTo>
                  <a:pt x="124" y="888"/>
                </a:lnTo>
                <a:lnTo>
                  <a:pt x="124" y="886"/>
                </a:lnTo>
                <a:lnTo>
                  <a:pt x="126" y="886"/>
                </a:lnTo>
                <a:lnTo>
                  <a:pt x="126" y="885"/>
                </a:lnTo>
                <a:lnTo>
                  <a:pt x="124" y="885"/>
                </a:lnTo>
                <a:lnTo>
                  <a:pt x="123" y="885"/>
                </a:lnTo>
                <a:lnTo>
                  <a:pt x="121" y="883"/>
                </a:lnTo>
                <a:lnTo>
                  <a:pt x="121" y="882"/>
                </a:lnTo>
                <a:lnTo>
                  <a:pt x="123" y="882"/>
                </a:lnTo>
                <a:lnTo>
                  <a:pt x="124" y="882"/>
                </a:lnTo>
                <a:lnTo>
                  <a:pt x="126" y="880"/>
                </a:lnTo>
                <a:lnTo>
                  <a:pt x="126" y="879"/>
                </a:lnTo>
                <a:lnTo>
                  <a:pt x="123" y="880"/>
                </a:lnTo>
                <a:lnTo>
                  <a:pt x="121" y="880"/>
                </a:lnTo>
                <a:lnTo>
                  <a:pt x="121" y="882"/>
                </a:lnTo>
                <a:lnTo>
                  <a:pt x="120" y="882"/>
                </a:lnTo>
                <a:lnTo>
                  <a:pt x="120" y="880"/>
                </a:lnTo>
                <a:lnTo>
                  <a:pt x="119" y="879"/>
                </a:lnTo>
                <a:lnTo>
                  <a:pt x="120" y="879"/>
                </a:lnTo>
                <a:lnTo>
                  <a:pt x="120" y="877"/>
                </a:lnTo>
                <a:lnTo>
                  <a:pt x="121" y="879"/>
                </a:lnTo>
                <a:lnTo>
                  <a:pt x="123" y="879"/>
                </a:lnTo>
                <a:lnTo>
                  <a:pt x="124" y="879"/>
                </a:lnTo>
                <a:lnTo>
                  <a:pt x="124" y="877"/>
                </a:lnTo>
                <a:lnTo>
                  <a:pt x="123" y="876"/>
                </a:lnTo>
                <a:lnTo>
                  <a:pt x="123" y="874"/>
                </a:lnTo>
                <a:lnTo>
                  <a:pt x="124" y="874"/>
                </a:lnTo>
                <a:lnTo>
                  <a:pt x="124" y="873"/>
                </a:lnTo>
                <a:lnTo>
                  <a:pt x="124" y="870"/>
                </a:lnTo>
                <a:lnTo>
                  <a:pt x="126" y="869"/>
                </a:lnTo>
                <a:lnTo>
                  <a:pt x="126" y="867"/>
                </a:lnTo>
                <a:lnTo>
                  <a:pt x="124" y="867"/>
                </a:lnTo>
                <a:lnTo>
                  <a:pt x="123" y="867"/>
                </a:lnTo>
                <a:lnTo>
                  <a:pt x="123" y="866"/>
                </a:lnTo>
                <a:lnTo>
                  <a:pt x="124" y="866"/>
                </a:lnTo>
                <a:lnTo>
                  <a:pt x="124" y="864"/>
                </a:lnTo>
                <a:lnTo>
                  <a:pt x="124" y="863"/>
                </a:lnTo>
                <a:lnTo>
                  <a:pt x="123" y="863"/>
                </a:lnTo>
                <a:lnTo>
                  <a:pt x="123" y="861"/>
                </a:lnTo>
                <a:lnTo>
                  <a:pt x="123" y="860"/>
                </a:lnTo>
                <a:lnTo>
                  <a:pt x="123" y="858"/>
                </a:lnTo>
                <a:lnTo>
                  <a:pt x="120" y="857"/>
                </a:lnTo>
                <a:lnTo>
                  <a:pt x="119" y="857"/>
                </a:lnTo>
                <a:lnTo>
                  <a:pt x="119" y="855"/>
                </a:lnTo>
                <a:lnTo>
                  <a:pt x="119" y="854"/>
                </a:lnTo>
                <a:lnTo>
                  <a:pt x="117" y="854"/>
                </a:lnTo>
                <a:lnTo>
                  <a:pt x="116" y="854"/>
                </a:lnTo>
                <a:lnTo>
                  <a:pt x="116" y="851"/>
                </a:lnTo>
                <a:lnTo>
                  <a:pt x="117" y="851"/>
                </a:lnTo>
                <a:lnTo>
                  <a:pt x="117" y="850"/>
                </a:lnTo>
                <a:lnTo>
                  <a:pt x="116" y="850"/>
                </a:lnTo>
                <a:lnTo>
                  <a:pt x="116" y="848"/>
                </a:lnTo>
                <a:lnTo>
                  <a:pt x="114" y="848"/>
                </a:lnTo>
                <a:lnTo>
                  <a:pt x="114" y="847"/>
                </a:lnTo>
                <a:lnTo>
                  <a:pt x="113" y="845"/>
                </a:lnTo>
                <a:lnTo>
                  <a:pt x="113" y="844"/>
                </a:lnTo>
                <a:lnTo>
                  <a:pt x="114" y="844"/>
                </a:lnTo>
                <a:lnTo>
                  <a:pt x="114" y="839"/>
                </a:lnTo>
                <a:lnTo>
                  <a:pt x="114" y="838"/>
                </a:lnTo>
                <a:lnTo>
                  <a:pt x="113" y="838"/>
                </a:lnTo>
                <a:lnTo>
                  <a:pt x="113" y="836"/>
                </a:lnTo>
                <a:lnTo>
                  <a:pt x="113" y="835"/>
                </a:lnTo>
                <a:lnTo>
                  <a:pt x="114" y="833"/>
                </a:lnTo>
                <a:lnTo>
                  <a:pt x="114" y="832"/>
                </a:lnTo>
                <a:lnTo>
                  <a:pt x="113" y="832"/>
                </a:lnTo>
                <a:lnTo>
                  <a:pt x="113" y="831"/>
                </a:lnTo>
                <a:lnTo>
                  <a:pt x="114" y="829"/>
                </a:lnTo>
                <a:lnTo>
                  <a:pt x="114" y="828"/>
                </a:lnTo>
                <a:lnTo>
                  <a:pt x="113" y="828"/>
                </a:lnTo>
                <a:lnTo>
                  <a:pt x="113" y="829"/>
                </a:lnTo>
                <a:lnTo>
                  <a:pt x="111" y="829"/>
                </a:lnTo>
                <a:lnTo>
                  <a:pt x="111" y="828"/>
                </a:lnTo>
                <a:lnTo>
                  <a:pt x="110" y="828"/>
                </a:lnTo>
                <a:lnTo>
                  <a:pt x="110" y="825"/>
                </a:lnTo>
                <a:lnTo>
                  <a:pt x="110" y="823"/>
                </a:lnTo>
                <a:lnTo>
                  <a:pt x="110" y="822"/>
                </a:lnTo>
                <a:lnTo>
                  <a:pt x="110" y="820"/>
                </a:lnTo>
                <a:lnTo>
                  <a:pt x="108" y="820"/>
                </a:lnTo>
                <a:lnTo>
                  <a:pt x="107" y="820"/>
                </a:lnTo>
                <a:lnTo>
                  <a:pt x="107" y="822"/>
                </a:lnTo>
                <a:lnTo>
                  <a:pt x="107" y="820"/>
                </a:lnTo>
                <a:lnTo>
                  <a:pt x="105" y="820"/>
                </a:lnTo>
                <a:lnTo>
                  <a:pt x="107" y="819"/>
                </a:lnTo>
                <a:lnTo>
                  <a:pt x="107" y="817"/>
                </a:lnTo>
                <a:lnTo>
                  <a:pt x="105" y="817"/>
                </a:lnTo>
                <a:lnTo>
                  <a:pt x="105" y="816"/>
                </a:lnTo>
                <a:lnTo>
                  <a:pt x="105" y="814"/>
                </a:lnTo>
                <a:lnTo>
                  <a:pt x="104" y="814"/>
                </a:lnTo>
                <a:lnTo>
                  <a:pt x="104" y="816"/>
                </a:lnTo>
                <a:lnTo>
                  <a:pt x="102" y="816"/>
                </a:lnTo>
                <a:lnTo>
                  <a:pt x="102" y="814"/>
                </a:lnTo>
                <a:lnTo>
                  <a:pt x="104" y="814"/>
                </a:lnTo>
                <a:lnTo>
                  <a:pt x="105" y="814"/>
                </a:lnTo>
                <a:lnTo>
                  <a:pt x="105" y="813"/>
                </a:lnTo>
                <a:lnTo>
                  <a:pt x="105" y="812"/>
                </a:lnTo>
                <a:lnTo>
                  <a:pt x="104" y="812"/>
                </a:lnTo>
                <a:lnTo>
                  <a:pt x="102" y="812"/>
                </a:lnTo>
                <a:lnTo>
                  <a:pt x="102" y="810"/>
                </a:lnTo>
                <a:lnTo>
                  <a:pt x="102" y="809"/>
                </a:lnTo>
                <a:lnTo>
                  <a:pt x="102" y="807"/>
                </a:lnTo>
                <a:lnTo>
                  <a:pt x="101" y="807"/>
                </a:lnTo>
                <a:lnTo>
                  <a:pt x="101" y="809"/>
                </a:lnTo>
                <a:lnTo>
                  <a:pt x="100" y="809"/>
                </a:lnTo>
                <a:lnTo>
                  <a:pt x="100" y="807"/>
                </a:lnTo>
                <a:lnTo>
                  <a:pt x="101" y="807"/>
                </a:lnTo>
                <a:lnTo>
                  <a:pt x="101" y="806"/>
                </a:lnTo>
                <a:lnTo>
                  <a:pt x="102" y="806"/>
                </a:lnTo>
                <a:lnTo>
                  <a:pt x="102" y="804"/>
                </a:lnTo>
                <a:lnTo>
                  <a:pt x="104" y="804"/>
                </a:lnTo>
                <a:lnTo>
                  <a:pt x="102" y="804"/>
                </a:lnTo>
                <a:lnTo>
                  <a:pt x="101" y="803"/>
                </a:lnTo>
                <a:lnTo>
                  <a:pt x="101" y="801"/>
                </a:lnTo>
                <a:lnTo>
                  <a:pt x="100" y="800"/>
                </a:lnTo>
                <a:lnTo>
                  <a:pt x="100" y="798"/>
                </a:lnTo>
                <a:lnTo>
                  <a:pt x="98" y="798"/>
                </a:lnTo>
                <a:lnTo>
                  <a:pt x="98" y="797"/>
                </a:lnTo>
                <a:lnTo>
                  <a:pt x="100" y="795"/>
                </a:lnTo>
                <a:lnTo>
                  <a:pt x="100" y="794"/>
                </a:lnTo>
                <a:lnTo>
                  <a:pt x="100" y="793"/>
                </a:lnTo>
                <a:lnTo>
                  <a:pt x="100" y="791"/>
                </a:lnTo>
                <a:lnTo>
                  <a:pt x="98" y="791"/>
                </a:lnTo>
                <a:lnTo>
                  <a:pt x="97" y="790"/>
                </a:lnTo>
                <a:lnTo>
                  <a:pt x="98" y="790"/>
                </a:lnTo>
                <a:lnTo>
                  <a:pt x="100" y="790"/>
                </a:lnTo>
                <a:lnTo>
                  <a:pt x="100" y="788"/>
                </a:lnTo>
                <a:lnTo>
                  <a:pt x="98" y="788"/>
                </a:lnTo>
                <a:lnTo>
                  <a:pt x="97" y="787"/>
                </a:lnTo>
                <a:lnTo>
                  <a:pt x="97" y="785"/>
                </a:lnTo>
                <a:lnTo>
                  <a:pt x="98" y="784"/>
                </a:lnTo>
                <a:lnTo>
                  <a:pt x="97" y="784"/>
                </a:lnTo>
                <a:lnTo>
                  <a:pt x="97" y="782"/>
                </a:lnTo>
                <a:lnTo>
                  <a:pt x="95" y="782"/>
                </a:lnTo>
                <a:lnTo>
                  <a:pt x="95" y="781"/>
                </a:lnTo>
                <a:lnTo>
                  <a:pt x="94" y="779"/>
                </a:lnTo>
                <a:lnTo>
                  <a:pt x="92" y="781"/>
                </a:lnTo>
                <a:lnTo>
                  <a:pt x="91" y="779"/>
                </a:lnTo>
                <a:lnTo>
                  <a:pt x="91" y="778"/>
                </a:lnTo>
                <a:lnTo>
                  <a:pt x="91" y="776"/>
                </a:lnTo>
                <a:lnTo>
                  <a:pt x="89" y="776"/>
                </a:lnTo>
                <a:lnTo>
                  <a:pt x="88" y="776"/>
                </a:lnTo>
                <a:lnTo>
                  <a:pt x="88" y="775"/>
                </a:lnTo>
                <a:lnTo>
                  <a:pt x="89" y="774"/>
                </a:lnTo>
                <a:lnTo>
                  <a:pt x="91" y="774"/>
                </a:lnTo>
                <a:lnTo>
                  <a:pt x="91" y="772"/>
                </a:lnTo>
                <a:lnTo>
                  <a:pt x="89" y="771"/>
                </a:lnTo>
                <a:lnTo>
                  <a:pt x="88" y="771"/>
                </a:lnTo>
                <a:lnTo>
                  <a:pt x="88" y="769"/>
                </a:lnTo>
                <a:lnTo>
                  <a:pt x="88" y="768"/>
                </a:lnTo>
                <a:lnTo>
                  <a:pt x="86" y="768"/>
                </a:lnTo>
                <a:lnTo>
                  <a:pt x="86" y="769"/>
                </a:lnTo>
                <a:lnTo>
                  <a:pt x="85" y="769"/>
                </a:lnTo>
                <a:lnTo>
                  <a:pt x="85" y="768"/>
                </a:lnTo>
                <a:lnTo>
                  <a:pt x="83" y="766"/>
                </a:lnTo>
                <a:lnTo>
                  <a:pt x="82" y="766"/>
                </a:lnTo>
                <a:lnTo>
                  <a:pt x="82" y="765"/>
                </a:lnTo>
                <a:lnTo>
                  <a:pt x="80" y="765"/>
                </a:lnTo>
                <a:lnTo>
                  <a:pt x="80" y="763"/>
                </a:lnTo>
                <a:lnTo>
                  <a:pt x="82" y="763"/>
                </a:lnTo>
                <a:lnTo>
                  <a:pt x="83" y="763"/>
                </a:lnTo>
                <a:lnTo>
                  <a:pt x="85" y="762"/>
                </a:lnTo>
                <a:lnTo>
                  <a:pt x="83" y="762"/>
                </a:lnTo>
                <a:lnTo>
                  <a:pt x="83" y="760"/>
                </a:lnTo>
                <a:lnTo>
                  <a:pt x="83" y="757"/>
                </a:lnTo>
                <a:lnTo>
                  <a:pt x="85" y="757"/>
                </a:lnTo>
                <a:lnTo>
                  <a:pt x="85" y="756"/>
                </a:lnTo>
                <a:lnTo>
                  <a:pt x="83" y="756"/>
                </a:lnTo>
                <a:lnTo>
                  <a:pt x="82" y="756"/>
                </a:lnTo>
                <a:lnTo>
                  <a:pt x="80" y="756"/>
                </a:lnTo>
                <a:lnTo>
                  <a:pt x="82" y="756"/>
                </a:lnTo>
                <a:lnTo>
                  <a:pt x="82" y="755"/>
                </a:lnTo>
                <a:lnTo>
                  <a:pt x="83" y="755"/>
                </a:lnTo>
                <a:lnTo>
                  <a:pt x="83" y="753"/>
                </a:lnTo>
                <a:lnTo>
                  <a:pt x="82" y="752"/>
                </a:lnTo>
                <a:lnTo>
                  <a:pt x="82" y="750"/>
                </a:lnTo>
                <a:lnTo>
                  <a:pt x="80" y="750"/>
                </a:lnTo>
                <a:lnTo>
                  <a:pt x="79" y="750"/>
                </a:lnTo>
                <a:lnTo>
                  <a:pt x="78" y="749"/>
                </a:lnTo>
                <a:lnTo>
                  <a:pt x="78" y="747"/>
                </a:lnTo>
                <a:lnTo>
                  <a:pt x="79" y="747"/>
                </a:lnTo>
                <a:lnTo>
                  <a:pt x="79" y="746"/>
                </a:lnTo>
                <a:lnTo>
                  <a:pt x="78" y="746"/>
                </a:lnTo>
                <a:lnTo>
                  <a:pt x="78" y="744"/>
                </a:lnTo>
                <a:lnTo>
                  <a:pt x="78" y="743"/>
                </a:lnTo>
                <a:lnTo>
                  <a:pt x="78" y="741"/>
                </a:lnTo>
                <a:lnTo>
                  <a:pt x="78" y="740"/>
                </a:lnTo>
                <a:lnTo>
                  <a:pt x="78" y="738"/>
                </a:lnTo>
                <a:lnTo>
                  <a:pt x="76" y="738"/>
                </a:lnTo>
                <a:lnTo>
                  <a:pt x="75" y="737"/>
                </a:lnTo>
                <a:lnTo>
                  <a:pt x="76" y="737"/>
                </a:lnTo>
                <a:lnTo>
                  <a:pt x="76" y="736"/>
                </a:lnTo>
                <a:lnTo>
                  <a:pt x="76" y="734"/>
                </a:lnTo>
                <a:lnTo>
                  <a:pt x="75" y="734"/>
                </a:lnTo>
                <a:lnTo>
                  <a:pt x="73" y="734"/>
                </a:lnTo>
                <a:lnTo>
                  <a:pt x="72" y="734"/>
                </a:lnTo>
                <a:lnTo>
                  <a:pt x="70" y="734"/>
                </a:lnTo>
                <a:lnTo>
                  <a:pt x="70" y="733"/>
                </a:lnTo>
                <a:lnTo>
                  <a:pt x="70" y="731"/>
                </a:lnTo>
                <a:lnTo>
                  <a:pt x="72" y="731"/>
                </a:lnTo>
                <a:lnTo>
                  <a:pt x="72" y="730"/>
                </a:lnTo>
                <a:lnTo>
                  <a:pt x="70" y="730"/>
                </a:lnTo>
                <a:lnTo>
                  <a:pt x="69" y="728"/>
                </a:lnTo>
                <a:lnTo>
                  <a:pt x="69" y="727"/>
                </a:lnTo>
                <a:lnTo>
                  <a:pt x="70" y="727"/>
                </a:lnTo>
                <a:lnTo>
                  <a:pt x="70" y="725"/>
                </a:lnTo>
                <a:lnTo>
                  <a:pt x="72" y="725"/>
                </a:lnTo>
                <a:lnTo>
                  <a:pt x="70" y="724"/>
                </a:lnTo>
                <a:lnTo>
                  <a:pt x="69" y="722"/>
                </a:lnTo>
                <a:lnTo>
                  <a:pt x="69" y="721"/>
                </a:lnTo>
                <a:lnTo>
                  <a:pt x="70" y="721"/>
                </a:lnTo>
                <a:lnTo>
                  <a:pt x="70" y="719"/>
                </a:lnTo>
                <a:lnTo>
                  <a:pt x="70" y="718"/>
                </a:lnTo>
                <a:lnTo>
                  <a:pt x="69" y="717"/>
                </a:lnTo>
                <a:lnTo>
                  <a:pt x="70" y="717"/>
                </a:lnTo>
                <a:lnTo>
                  <a:pt x="70" y="718"/>
                </a:lnTo>
                <a:lnTo>
                  <a:pt x="72" y="718"/>
                </a:lnTo>
                <a:lnTo>
                  <a:pt x="72" y="717"/>
                </a:lnTo>
                <a:lnTo>
                  <a:pt x="72" y="715"/>
                </a:lnTo>
                <a:lnTo>
                  <a:pt x="72" y="714"/>
                </a:lnTo>
                <a:lnTo>
                  <a:pt x="70" y="714"/>
                </a:lnTo>
                <a:lnTo>
                  <a:pt x="70" y="712"/>
                </a:lnTo>
                <a:lnTo>
                  <a:pt x="72" y="711"/>
                </a:lnTo>
                <a:lnTo>
                  <a:pt x="70" y="709"/>
                </a:lnTo>
                <a:lnTo>
                  <a:pt x="69" y="708"/>
                </a:lnTo>
                <a:lnTo>
                  <a:pt x="67" y="708"/>
                </a:lnTo>
                <a:lnTo>
                  <a:pt x="66" y="706"/>
                </a:lnTo>
                <a:lnTo>
                  <a:pt x="66" y="705"/>
                </a:lnTo>
                <a:lnTo>
                  <a:pt x="66" y="703"/>
                </a:lnTo>
                <a:lnTo>
                  <a:pt x="66" y="702"/>
                </a:lnTo>
                <a:lnTo>
                  <a:pt x="64" y="700"/>
                </a:lnTo>
                <a:lnTo>
                  <a:pt x="63" y="700"/>
                </a:lnTo>
                <a:lnTo>
                  <a:pt x="61" y="700"/>
                </a:lnTo>
                <a:lnTo>
                  <a:pt x="61" y="699"/>
                </a:lnTo>
                <a:lnTo>
                  <a:pt x="60" y="699"/>
                </a:lnTo>
                <a:lnTo>
                  <a:pt x="60" y="698"/>
                </a:lnTo>
                <a:lnTo>
                  <a:pt x="59" y="698"/>
                </a:lnTo>
                <a:lnTo>
                  <a:pt x="60" y="696"/>
                </a:lnTo>
                <a:lnTo>
                  <a:pt x="60" y="695"/>
                </a:lnTo>
                <a:lnTo>
                  <a:pt x="60" y="693"/>
                </a:lnTo>
                <a:lnTo>
                  <a:pt x="60" y="692"/>
                </a:lnTo>
                <a:lnTo>
                  <a:pt x="59" y="690"/>
                </a:lnTo>
                <a:lnTo>
                  <a:pt x="57" y="690"/>
                </a:lnTo>
                <a:lnTo>
                  <a:pt x="57" y="689"/>
                </a:lnTo>
                <a:lnTo>
                  <a:pt x="59" y="687"/>
                </a:lnTo>
                <a:lnTo>
                  <a:pt x="59" y="686"/>
                </a:lnTo>
                <a:lnTo>
                  <a:pt x="59" y="684"/>
                </a:lnTo>
                <a:lnTo>
                  <a:pt x="59" y="683"/>
                </a:lnTo>
                <a:lnTo>
                  <a:pt x="60" y="679"/>
                </a:lnTo>
                <a:lnTo>
                  <a:pt x="60" y="677"/>
                </a:lnTo>
                <a:lnTo>
                  <a:pt x="60" y="676"/>
                </a:lnTo>
                <a:lnTo>
                  <a:pt x="57" y="674"/>
                </a:lnTo>
                <a:lnTo>
                  <a:pt x="57" y="673"/>
                </a:lnTo>
                <a:lnTo>
                  <a:pt x="56" y="670"/>
                </a:lnTo>
                <a:lnTo>
                  <a:pt x="56" y="668"/>
                </a:lnTo>
                <a:lnTo>
                  <a:pt x="57" y="667"/>
                </a:lnTo>
                <a:lnTo>
                  <a:pt x="57" y="665"/>
                </a:lnTo>
                <a:lnTo>
                  <a:pt x="56" y="665"/>
                </a:lnTo>
                <a:lnTo>
                  <a:pt x="54" y="664"/>
                </a:lnTo>
                <a:lnTo>
                  <a:pt x="54" y="662"/>
                </a:lnTo>
                <a:lnTo>
                  <a:pt x="54" y="661"/>
                </a:lnTo>
                <a:lnTo>
                  <a:pt x="56" y="660"/>
                </a:lnTo>
                <a:lnTo>
                  <a:pt x="56" y="658"/>
                </a:lnTo>
                <a:lnTo>
                  <a:pt x="54" y="657"/>
                </a:lnTo>
                <a:lnTo>
                  <a:pt x="54" y="655"/>
                </a:lnTo>
                <a:lnTo>
                  <a:pt x="54" y="652"/>
                </a:lnTo>
                <a:lnTo>
                  <a:pt x="54" y="651"/>
                </a:lnTo>
                <a:lnTo>
                  <a:pt x="54" y="649"/>
                </a:lnTo>
                <a:lnTo>
                  <a:pt x="53" y="648"/>
                </a:lnTo>
                <a:lnTo>
                  <a:pt x="53" y="646"/>
                </a:lnTo>
                <a:lnTo>
                  <a:pt x="51" y="646"/>
                </a:lnTo>
                <a:lnTo>
                  <a:pt x="50" y="646"/>
                </a:lnTo>
                <a:lnTo>
                  <a:pt x="50" y="645"/>
                </a:lnTo>
                <a:lnTo>
                  <a:pt x="48" y="643"/>
                </a:lnTo>
                <a:lnTo>
                  <a:pt x="48" y="642"/>
                </a:lnTo>
                <a:lnTo>
                  <a:pt x="47" y="640"/>
                </a:lnTo>
                <a:lnTo>
                  <a:pt x="45" y="639"/>
                </a:lnTo>
                <a:lnTo>
                  <a:pt x="44" y="638"/>
                </a:lnTo>
                <a:lnTo>
                  <a:pt x="45" y="636"/>
                </a:lnTo>
                <a:lnTo>
                  <a:pt x="45" y="635"/>
                </a:lnTo>
                <a:lnTo>
                  <a:pt x="45" y="633"/>
                </a:lnTo>
                <a:lnTo>
                  <a:pt x="45" y="632"/>
                </a:lnTo>
                <a:lnTo>
                  <a:pt x="45" y="630"/>
                </a:lnTo>
                <a:lnTo>
                  <a:pt x="44" y="630"/>
                </a:lnTo>
                <a:lnTo>
                  <a:pt x="44" y="629"/>
                </a:lnTo>
                <a:lnTo>
                  <a:pt x="42" y="629"/>
                </a:lnTo>
                <a:lnTo>
                  <a:pt x="42" y="627"/>
                </a:lnTo>
                <a:lnTo>
                  <a:pt x="44" y="627"/>
                </a:lnTo>
                <a:lnTo>
                  <a:pt x="44" y="626"/>
                </a:lnTo>
                <a:lnTo>
                  <a:pt x="42" y="624"/>
                </a:lnTo>
                <a:lnTo>
                  <a:pt x="42" y="623"/>
                </a:lnTo>
                <a:lnTo>
                  <a:pt x="41" y="621"/>
                </a:lnTo>
                <a:lnTo>
                  <a:pt x="40" y="621"/>
                </a:lnTo>
                <a:lnTo>
                  <a:pt x="38" y="621"/>
                </a:lnTo>
                <a:lnTo>
                  <a:pt x="38" y="620"/>
                </a:lnTo>
                <a:lnTo>
                  <a:pt x="38" y="619"/>
                </a:lnTo>
                <a:lnTo>
                  <a:pt x="38" y="617"/>
                </a:lnTo>
                <a:lnTo>
                  <a:pt x="37" y="614"/>
                </a:lnTo>
                <a:lnTo>
                  <a:pt x="37" y="613"/>
                </a:lnTo>
                <a:lnTo>
                  <a:pt x="35" y="611"/>
                </a:lnTo>
                <a:lnTo>
                  <a:pt x="35" y="608"/>
                </a:lnTo>
                <a:lnTo>
                  <a:pt x="35" y="607"/>
                </a:lnTo>
                <a:lnTo>
                  <a:pt x="34" y="607"/>
                </a:lnTo>
                <a:lnTo>
                  <a:pt x="35" y="607"/>
                </a:lnTo>
                <a:lnTo>
                  <a:pt x="37" y="607"/>
                </a:lnTo>
                <a:lnTo>
                  <a:pt x="38" y="607"/>
                </a:lnTo>
                <a:lnTo>
                  <a:pt x="38" y="605"/>
                </a:lnTo>
                <a:lnTo>
                  <a:pt x="37" y="604"/>
                </a:lnTo>
                <a:lnTo>
                  <a:pt x="34" y="604"/>
                </a:lnTo>
                <a:lnTo>
                  <a:pt x="32" y="604"/>
                </a:lnTo>
                <a:lnTo>
                  <a:pt x="31" y="605"/>
                </a:lnTo>
                <a:lnTo>
                  <a:pt x="31" y="604"/>
                </a:lnTo>
                <a:lnTo>
                  <a:pt x="31" y="602"/>
                </a:lnTo>
                <a:lnTo>
                  <a:pt x="32" y="601"/>
                </a:lnTo>
                <a:lnTo>
                  <a:pt x="32" y="600"/>
                </a:lnTo>
                <a:lnTo>
                  <a:pt x="34" y="600"/>
                </a:lnTo>
                <a:lnTo>
                  <a:pt x="37" y="598"/>
                </a:lnTo>
                <a:lnTo>
                  <a:pt x="38" y="597"/>
                </a:lnTo>
                <a:lnTo>
                  <a:pt x="38" y="595"/>
                </a:lnTo>
                <a:lnTo>
                  <a:pt x="37" y="594"/>
                </a:lnTo>
                <a:lnTo>
                  <a:pt x="35" y="595"/>
                </a:lnTo>
                <a:lnTo>
                  <a:pt x="34" y="595"/>
                </a:lnTo>
                <a:lnTo>
                  <a:pt x="34" y="597"/>
                </a:lnTo>
                <a:lnTo>
                  <a:pt x="32" y="597"/>
                </a:lnTo>
                <a:lnTo>
                  <a:pt x="32" y="595"/>
                </a:lnTo>
                <a:lnTo>
                  <a:pt x="31" y="595"/>
                </a:lnTo>
                <a:lnTo>
                  <a:pt x="29" y="591"/>
                </a:lnTo>
                <a:lnTo>
                  <a:pt x="29" y="589"/>
                </a:lnTo>
                <a:lnTo>
                  <a:pt x="31" y="589"/>
                </a:lnTo>
                <a:lnTo>
                  <a:pt x="32" y="589"/>
                </a:lnTo>
                <a:lnTo>
                  <a:pt x="34" y="588"/>
                </a:lnTo>
                <a:lnTo>
                  <a:pt x="34" y="586"/>
                </a:lnTo>
                <a:lnTo>
                  <a:pt x="34" y="585"/>
                </a:lnTo>
                <a:lnTo>
                  <a:pt x="32" y="585"/>
                </a:lnTo>
                <a:lnTo>
                  <a:pt x="31" y="585"/>
                </a:lnTo>
                <a:lnTo>
                  <a:pt x="29" y="585"/>
                </a:lnTo>
                <a:lnTo>
                  <a:pt x="29" y="583"/>
                </a:lnTo>
                <a:lnTo>
                  <a:pt x="31" y="582"/>
                </a:lnTo>
                <a:lnTo>
                  <a:pt x="32" y="581"/>
                </a:lnTo>
                <a:lnTo>
                  <a:pt x="32" y="579"/>
                </a:lnTo>
                <a:lnTo>
                  <a:pt x="32" y="578"/>
                </a:lnTo>
                <a:lnTo>
                  <a:pt x="34" y="579"/>
                </a:lnTo>
                <a:lnTo>
                  <a:pt x="32" y="576"/>
                </a:lnTo>
                <a:lnTo>
                  <a:pt x="32" y="575"/>
                </a:lnTo>
                <a:lnTo>
                  <a:pt x="32" y="573"/>
                </a:lnTo>
                <a:lnTo>
                  <a:pt x="34" y="573"/>
                </a:lnTo>
                <a:lnTo>
                  <a:pt x="35" y="573"/>
                </a:lnTo>
                <a:lnTo>
                  <a:pt x="35" y="572"/>
                </a:lnTo>
                <a:lnTo>
                  <a:pt x="34" y="570"/>
                </a:lnTo>
                <a:lnTo>
                  <a:pt x="32" y="570"/>
                </a:lnTo>
                <a:lnTo>
                  <a:pt x="32" y="569"/>
                </a:lnTo>
                <a:lnTo>
                  <a:pt x="34" y="567"/>
                </a:lnTo>
                <a:lnTo>
                  <a:pt x="35" y="569"/>
                </a:lnTo>
                <a:lnTo>
                  <a:pt x="37" y="569"/>
                </a:lnTo>
                <a:lnTo>
                  <a:pt x="37" y="572"/>
                </a:lnTo>
                <a:lnTo>
                  <a:pt x="38" y="573"/>
                </a:lnTo>
                <a:lnTo>
                  <a:pt x="40" y="573"/>
                </a:lnTo>
                <a:lnTo>
                  <a:pt x="40" y="572"/>
                </a:lnTo>
                <a:lnTo>
                  <a:pt x="40" y="570"/>
                </a:lnTo>
                <a:lnTo>
                  <a:pt x="38" y="570"/>
                </a:lnTo>
                <a:lnTo>
                  <a:pt x="38" y="569"/>
                </a:lnTo>
                <a:lnTo>
                  <a:pt x="37" y="567"/>
                </a:lnTo>
                <a:lnTo>
                  <a:pt x="32" y="566"/>
                </a:lnTo>
                <a:lnTo>
                  <a:pt x="31" y="566"/>
                </a:lnTo>
                <a:lnTo>
                  <a:pt x="29" y="567"/>
                </a:lnTo>
                <a:lnTo>
                  <a:pt x="28" y="567"/>
                </a:lnTo>
                <a:lnTo>
                  <a:pt x="28" y="566"/>
                </a:lnTo>
                <a:lnTo>
                  <a:pt x="29" y="566"/>
                </a:lnTo>
                <a:lnTo>
                  <a:pt x="31" y="564"/>
                </a:lnTo>
                <a:lnTo>
                  <a:pt x="32" y="564"/>
                </a:lnTo>
                <a:lnTo>
                  <a:pt x="32" y="563"/>
                </a:lnTo>
                <a:lnTo>
                  <a:pt x="34" y="563"/>
                </a:lnTo>
                <a:lnTo>
                  <a:pt x="35" y="563"/>
                </a:lnTo>
                <a:lnTo>
                  <a:pt x="35" y="564"/>
                </a:lnTo>
                <a:lnTo>
                  <a:pt x="37" y="566"/>
                </a:lnTo>
                <a:lnTo>
                  <a:pt x="38" y="566"/>
                </a:lnTo>
                <a:lnTo>
                  <a:pt x="38" y="564"/>
                </a:lnTo>
                <a:lnTo>
                  <a:pt x="38" y="563"/>
                </a:lnTo>
                <a:lnTo>
                  <a:pt x="37" y="563"/>
                </a:lnTo>
                <a:lnTo>
                  <a:pt x="35" y="563"/>
                </a:lnTo>
                <a:lnTo>
                  <a:pt x="35" y="562"/>
                </a:lnTo>
                <a:lnTo>
                  <a:pt x="34" y="562"/>
                </a:lnTo>
                <a:lnTo>
                  <a:pt x="32" y="562"/>
                </a:lnTo>
                <a:lnTo>
                  <a:pt x="31" y="562"/>
                </a:lnTo>
                <a:lnTo>
                  <a:pt x="31" y="560"/>
                </a:lnTo>
                <a:lnTo>
                  <a:pt x="31" y="559"/>
                </a:lnTo>
                <a:lnTo>
                  <a:pt x="32" y="559"/>
                </a:lnTo>
                <a:lnTo>
                  <a:pt x="34" y="559"/>
                </a:lnTo>
                <a:lnTo>
                  <a:pt x="34" y="557"/>
                </a:lnTo>
                <a:lnTo>
                  <a:pt x="32" y="557"/>
                </a:lnTo>
                <a:lnTo>
                  <a:pt x="31" y="557"/>
                </a:lnTo>
                <a:lnTo>
                  <a:pt x="29" y="556"/>
                </a:lnTo>
                <a:lnTo>
                  <a:pt x="31" y="554"/>
                </a:lnTo>
                <a:lnTo>
                  <a:pt x="34" y="553"/>
                </a:lnTo>
                <a:lnTo>
                  <a:pt x="35" y="553"/>
                </a:lnTo>
                <a:lnTo>
                  <a:pt x="37" y="553"/>
                </a:lnTo>
                <a:lnTo>
                  <a:pt x="37" y="551"/>
                </a:lnTo>
                <a:lnTo>
                  <a:pt x="37" y="550"/>
                </a:lnTo>
                <a:lnTo>
                  <a:pt x="35" y="548"/>
                </a:lnTo>
                <a:lnTo>
                  <a:pt x="37" y="547"/>
                </a:lnTo>
                <a:lnTo>
                  <a:pt x="38" y="547"/>
                </a:lnTo>
                <a:lnTo>
                  <a:pt x="38" y="545"/>
                </a:lnTo>
                <a:lnTo>
                  <a:pt x="37" y="545"/>
                </a:lnTo>
                <a:lnTo>
                  <a:pt x="34" y="545"/>
                </a:lnTo>
                <a:lnTo>
                  <a:pt x="32" y="545"/>
                </a:lnTo>
                <a:lnTo>
                  <a:pt x="31" y="545"/>
                </a:lnTo>
                <a:lnTo>
                  <a:pt x="31" y="544"/>
                </a:lnTo>
                <a:lnTo>
                  <a:pt x="31" y="543"/>
                </a:lnTo>
                <a:lnTo>
                  <a:pt x="32" y="543"/>
                </a:lnTo>
                <a:lnTo>
                  <a:pt x="34" y="543"/>
                </a:lnTo>
                <a:lnTo>
                  <a:pt x="35" y="543"/>
                </a:lnTo>
                <a:lnTo>
                  <a:pt x="37" y="543"/>
                </a:lnTo>
                <a:lnTo>
                  <a:pt x="38" y="543"/>
                </a:lnTo>
                <a:lnTo>
                  <a:pt x="38" y="541"/>
                </a:lnTo>
                <a:lnTo>
                  <a:pt x="37" y="540"/>
                </a:lnTo>
                <a:lnTo>
                  <a:pt x="38" y="540"/>
                </a:lnTo>
                <a:lnTo>
                  <a:pt x="40" y="540"/>
                </a:lnTo>
                <a:lnTo>
                  <a:pt x="40" y="538"/>
                </a:lnTo>
                <a:lnTo>
                  <a:pt x="40" y="537"/>
                </a:lnTo>
                <a:lnTo>
                  <a:pt x="40" y="535"/>
                </a:lnTo>
                <a:lnTo>
                  <a:pt x="38" y="534"/>
                </a:lnTo>
                <a:lnTo>
                  <a:pt x="37" y="532"/>
                </a:lnTo>
                <a:lnTo>
                  <a:pt x="35" y="534"/>
                </a:lnTo>
                <a:lnTo>
                  <a:pt x="34" y="534"/>
                </a:lnTo>
                <a:lnTo>
                  <a:pt x="34" y="535"/>
                </a:lnTo>
                <a:lnTo>
                  <a:pt x="32" y="534"/>
                </a:lnTo>
                <a:lnTo>
                  <a:pt x="32" y="532"/>
                </a:lnTo>
                <a:lnTo>
                  <a:pt x="34" y="532"/>
                </a:lnTo>
                <a:lnTo>
                  <a:pt x="35" y="529"/>
                </a:lnTo>
                <a:lnTo>
                  <a:pt x="37" y="529"/>
                </a:lnTo>
                <a:lnTo>
                  <a:pt x="38" y="529"/>
                </a:lnTo>
                <a:lnTo>
                  <a:pt x="38" y="531"/>
                </a:lnTo>
                <a:lnTo>
                  <a:pt x="40" y="531"/>
                </a:lnTo>
                <a:lnTo>
                  <a:pt x="41" y="531"/>
                </a:lnTo>
                <a:lnTo>
                  <a:pt x="41" y="529"/>
                </a:lnTo>
                <a:lnTo>
                  <a:pt x="40" y="528"/>
                </a:lnTo>
                <a:lnTo>
                  <a:pt x="38" y="528"/>
                </a:lnTo>
                <a:lnTo>
                  <a:pt x="37" y="528"/>
                </a:lnTo>
                <a:lnTo>
                  <a:pt x="37" y="526"/>
                </a:lnTo>
                <a:lnTo>
                  <a:pt x="37" y="525"/>
                </a:lnTo>
                <a:lnTo>
                  <a:pt x="38" y="524"/>
                </a:lnTo>
                <a:lnTo>
                  <a:pt x="37" y="522"/>
                </a:lnTo>
                <a:lnTo>
                  <a:pt x="35" y="524"/>
                </a:lnTo>
                <a:lnTo>
                  <a:pt x="34" y="524"/>
                </a:lnTo>
                <a:lnTo>
                  <a:pt x="32" y="524"/>
                </a:lnTo>
                <a:lnTo>
                  <a:pt x="34" y="522"/>
                </a:lnTo>
                <a:lnTo>
                  <a:pt x="34" y="519"/>
                </a:lnTo>
                <a:lnTo>
                  <a:pt x="35" y="519"/>
                </a:lnTo>
                <a:lnTo>
                  <a:pt x="37" y="519"/>
                </a:lnTo>
                <a:lnTo>
                  <a:pt x="40" y="518"/>
                </a:lnTo>
                <a:lnTo>
                  <a:pt x="40" y="516"/>
                </a:lnTo>
                <a:lnTo>
                  <a:pt x="38" y="515"/>
                </a:lnTo>
                <a:lnTo>
                  <a:pt x="35" y="515"/>
                </a:lnTo>
                <a:lnTo>
                  <a:pt x="34" y="515"/>
                </a:lnTo>
                <a:lnTo>
                  <a:pt x="32" y="516"/>
                </a:lnTo>
                <a:lnTo>
                  <a:pt x="32" y="515"/>
                </a:lnTo>
                <a:lnTo>
                  <a:pt x="32" y="513"/>
                </a:lnTo>
                <a:lnTo>
                  <a:pt x="34" y="513"/>
                </a:lnTo>
                <a:lnTo>
                  <a:pt x="35" y="513"/>
                </a:lnTo>
                <a:lnTo>
                  <a:pt x="37" y="512"/>
                </a:lnTo>
                <a:lnTo>
                  <a:pt x="37" y="510"/>
                </a:lnTo>
                <a:lnTo>
                  <a:pt x="37" y="509"/>
                </a:lnTo>
                <a:lnTo>
                  <a:pt x="35" y="507"/>
                </a:lnTo>
                <a:lnTo>
                  <a:pt x="32" y="507"/>
                </a:lnTo>
                <a:lnTo>
                  <a:pt x="32" y="506"/>
                </a:lnTo>
                <a:lnTo>
                  <a:pt x="32" y="505"/>
                </a:lnTo>
                <a:lnTo>
                  <a:pt x="34" y="505"/>
                </a:lnTo>
                <a:lnTo>
                  <a:pt x="34" y="503"/>
                </a:lnTo>
                <a:lnTo>
                  <a:pt x="32" y="503"/>
                </a:lnTo>
                <a:lnTo>
                  <a:pt x="31" y="503"/>
                </a:lnTo>
                <a:lnTo>
                  <a:pt x="31" y="502"/>
                </a:lnTo>
                <a:lnTo>
                  <a:pt x="31" y="500"/>
                </a:lnTo>
                <a:lnTo>
                  <a:pt x="29" y="500"/>
                </a:lnTo>
                <a:lnTo>
                  <a:pt x="29" y="499"/>
                </a:lnTo>
                <a:lnTo>
                  <a:pt x="28" y="499"/>
                </a:lnTo>
                <a:lnTo>
                  <a:pt x="28" y="497"/>
                </a:lnTo>
                <a:lnTo>
                  <a:pt x="26" y="497"/>
                </a:lnTo>
                <a:lnTo>
                  <a:pt x="26" y="496"/>
                </a:lnTo>
                <a:lnTo>
                  <a:pt x="28" y="494"/>
                </a:lnTo>
                <a:lnTo>
                  <a:pt x="29" y="494"/>
                </a:lnTo>
                <a:lnTo>
                  <a:pt x="31" y="494"/>
                </a:lnTo>
                <a:lnTo>
                  <a:pt x="32" y="494"/>
                </a:lnTo>
                <a:lnTo>
                  <a:pt x="34" y="494"/>
                </a:lnTo>
                <a:lnTo>
                  <a:pt x="34" y="493"/>
                </a:lnTo>
                <a:lnTo>
                  <a:pt x="32" y="491"/>
                </a:lnTo>
                <a:lnTo>
                  <a:pt x="32" y="490"/>
                </a:lnTo>
                <a:lnTo>
                  <a:pt x="34" y="490"/>
                </a:lnTo>
                <a:lnTo>
                  <a:pt x="34" y="488"/>
                </a:lnTo>
                <a:lnTo>
                  <a:pt x="32" y="488"/>
                </a:lnTo>
                <a:lnTo>
                  <a:pt x="31" y="490"/>
                </a:lnTo>
                <a:lnTo>
                  <a:pt x="29" y="490"/>
                </a:lnTo>
                <a:lnTo>
                  <a:pt x="29" y="488"/>
                </a:lnTo>
                <a:lnTo>
                  <a:pt x="28" y="488"/>
                </a:lnTo>
                <a:lnTo>
                  <a:pt x="26" y="487"/>
                </a:lnTo>
                <a:lnTo>
                  <a:pt x="26" y="486"/>
                </a:lnTo>
                <a:lnTo>
                  <a:pt x="26" y="484"/>
                </a:lnTo>
                <a:lnTo>
                  <a:pt x="25" y="484"/>
                </a:lnTo>
                <a:lnTo>
                  <a:pt x="25" y="483"/>
                </a:lnTo>
                <a:lnTo>
                  <a:pt x="26" y="483"/>
                </a:lnTo>
                <a:lnTo>
                  <a:pt x="28" y="481"/>
                </a:lnTo>
                <a:lnTo>
                  <a:pt x="29" y="481"/>
                </a:lnTo>
                <a:lnTo>
                  <a:pt x="31" y="481"/>
                </a:lnTo>
                <a:lnTo>
                  <a:pt x="32" y="480"/>
                </a:lnTo>
                <a:lnTo>
                  <a:pt x="32" y="478"/>
                </a:lnTo>
                <a:lnTo>
                  <a:pt x="34" y="478"/>
                </a:lnTo>
                <a:lnTo>
                  <a:pt x="35" y="477"/>
                </a:lnTo>
                <a:lnTo>
                  <a:pt x="35" y="475"/>
                </a:lnTo>
                <a:lnTo>
                  <a:pt x="34" y="475"/>
                </a:lnTo>
                <a:lnTo>
                  <a:pt x="34" y="474"/>
                </a:lnTo>
                <a:lnTo>
                  <a:pt x="32" y="472"/>
                </a:lnTo>
                <a:lnTo>
                  <a:pt x="32" y="471"/>
                </a:lnTo>
                <a:lnTo>
                  <a:pt x="31" y="471"/>
                </a:lnTo>
                <a:lnTo>
                  <a:pt x="31" y="472"/>
                </a:lnTo>
                <a:lnTo>
                  <a:pt x="29" y="474"/>
                </a:lnTo>
                <a:lnTo>
                  <a:pt x="28" y="474"/>
                </a:lnTo>
                <a:lnTo>
                  <a:pt x="28" y="472"/>
                </a:lnTo>
                <a:lnTo>
                  <a:pt x="28" y="471"/>
                </a:lnTo>
                <a:lnTo>
                  <a:pt x="29" y="471"/>
                </a:lnTo>
                <a:lnTo>
                  <a:pt x="31" y="471"/>
                </a:lnTo>
                <a:lnTo>
                  <a:pt x="32" y="469"/>
                </a:lnTo>
                <a:lnTo>
                  <a:pt x="34" y="469"/>
                </a:lnTo>
                <a:lnTo>
                  <a:pt x="35" y="471"/>
                </a:lnTo>
                <a:lnTo>
                  <a:pt x="37" y="472"/>
                </a:lnTo>
                <a:lnTo>
                  <a:pt x="38" y="471"/>
                </a:lnTo>
                <a:lnTo>
                  <a:pt x="37" y="469"/>
                </a:lnTo>
                <a:lnTo>
                  <a:pt x="35" y="468"/>
                </a:lnTo>
                <a:lnTo>
                  <a:pt x="32" y="468"/>
                </a:lnTo>
                <a:lnTo>
                  <a:pt x="32" y="467"/>
                </a:lnTo>
                <a:lnTo>
                  <a:pt x="31" y="467"/>
                </a:lnTo>
                <a:lnTo>
                  <a:pt x="31" y="465"/>
                </a:lnTo>
                <a:lnTo>
                  <a:pt x="31" y="464"/>
                </a:lnTo>
                <a:lnTo>
                  <a:pt x="32" y="464"/>
                </a:lnTo>
                <a:lnTo>
                  <a:pt x="35" y="465"/>
                </a:lnTo>
                <a:lnTo>
                  <a:pt x="37" y="465"/>
                </a:lnTo>
                <a:lnTo>
                  <a:pt x="37" y="464"/>
                </a:lnTo>
                <a:lnTo>
                  <a:pt x="38" y="464"/>
                </a:lnTo>
                <a:lnTo>
                  <a:pt x="38" y="462"/>
                </a:lnTo>
                <a:lnTo>
                  <a:pt x="37" y="461"/>
                </a:lnTo>
                <a:lnTo>
                  <a:pt x="37" y="459"/>
                </a:lnTo>
                <a:lnTo>
                  <a:pt x="35" y="459"/>
                </a:lnTo>
                <a:lnTo>
                  <a:pt x="34" y="459"/>
                </a:lnTo>
                <a:lnTo>
                  <a:pt x="32" y="462"/>
                </a:lnTo>
                <a:lnTo>
                  <a:pt x="31" y="462"/>
                </a:lnTo>
                <a:lnTo>
                  <a:pt x="29" y="462"/>
                </a:lnTo>
                <a:lnTo>
                  <a:pt x="29" y="461"/>
                </a:lnTo>
                <a:lnTo>
                  <a:pt x="29" y="459"/>
                </a:lnTo>
                <a:lnTo>
                  <a:pt x="31" y="458"/>
                </a:lnTo>
                <a:lnTo>
                  <a:pt x="32" y="458"/>
                </a:lnTo>
                <a:lnTo>
                  <a:pt x="34" y="458"/>
                </a:lnTo>
                <a:lnTo>
                  <a:pt x="34" y="456"/>
                </a:lnTo>
                <a:lnTo>
                  <a:pt x="35" y="455"/>
                </a:lnTo>
                <a:lnTo>
                  <a:pt x="35" y="452"/>
                </a:lnTo>
                <a:lnTo>
                  <a:pt x="35" y="450"/>
                </a:lnTo>
                <a:lnTo>
                  <a:pt x="35" y="449"/>
                </a:lnTo>
                <a:lnTo>
                  <a:pt x="34" y="449"/>
                </a:lnTo>
                <a:lnTo>
                  <a:pt x="34" y="450"/>
                </a:lnTo>
                <a:lnTo>
                  <a:pt x="32" y="450"/>
                </a:lnTo>
                <a:lnTo>
                  <a:pt x="31" y="449"/>
                </a:lnTo>
                <a:lnTo>
                  <a:pt x="31" y="448"/>
                </a:lnTo>
                <a:lnTo>
                  <a:pt x="29" y="448"/>
                </a:lnTo>
                <a:lnTo>
                  <a:pt x="29" y="446"/>
                </a:lnTo>
                <a:lnTo>
                  <a:pt x="29" y="445"/>
                </a:lnTo>
                <a:lnTo>
                  <a:pt x="31" y="445"/>
                </a:lnTo>
                <a:lnTo>
                  <a:pt x="32" y="445"/>
                </a:lnTo>
                <a:lnTo>
                  <a:pt x="34" y="446"/>
                </a:lnTo>
                <a:lnTo>
                  <a:pt x="35" y="446"/>
                </a:lnTo>
                <a:lnTo>
                  <a:pt x="37" y="445"/>
                </a:lnTo>
                <a:lnTo>
                  <a:pt x="35" y="443"/>
                </a:lnTo>
                <a:lnTo>
                  <a:pt x="34" y="443"/>
                </a:lnTo>
                <a:lnTo>
                  <a:pt x="32" y="443"/>
                </a:lnTo>
                <a:lnTo>
                  <a:pt x="31" y="443"/>
                </a:lnTo>
                <a:lnTo>
                  <a:pt x="29" y="443"/>
                </a:lnTo>
                <a:lnTo>
                  <a:pt x="28" y="445"/>
                </a:lnTo>
                <a:lnTo>
                  <a:pt x="26" y="445"/>
                </a:lnTo>
                <a:lnTo>
                  <a:pt x="25" y="443"/>
                </a:lnTo>
                <a:lnTo>
                  <a:pt x="25" y="442"/>
                </a:lnTo>
                <a:lnTo>
                  <a:pt x="26" y="442"/>
                </a:lnTo>
                <a:lnTo>
                  <a:pt x="26" y="440"/>
                </a:lnTo>
                <a:lnTo>
                  <a:pt x="28" y="440"/>
                </a:lnTo>
                <a:lnTo>
                  <a:pt x="29" y="440"/>
                </a:lnTo>
                <a:lnTo>
                  <a:pt x="31" y="440"/>
                </a:lnTo>
                <a:lnTo>
                  <a:pt x="32" y="440"/>
                </a:lnTo>
                <a:lnTo>
                  <a:pt x="32" y="439"/>
                </a:lnTo>
                <a:lnTo>
                  <a:pt x="32" y="437"/>
                </a:lnTo>
                <a:lnTo>
                  <a:pt x="31" y="436"/>
                </a:lnTo>
                <a:lnTo>
                  <a:pt x="32" y="436"/>
                </a:lnTo>
                <a:lnTo>
                  <a:pt x="34" y="437"/>
                </a:lnTo>
                <a:lnTo>
                  <a:pt x="35" y="437"/>
                </a:lnTo>
                <a:lnTo>
                  <a:pt x="35" y="436"/>
                </a:lnTo>
                <a:lnTo>
                  <a:pt x="34" y="434"/>
                </a:lnTo>
                <a:lnTo>
                  <a:pt x="32" y="433"/>
                </a:lnTo>
                <a:lnTo>
                  <a:pt x="31" y="433"/>
                </a:lnTo>
                <a:lnTo>
                  <a:pt x="29" y="433"/>
                </a:lnTo>
                <a:lnTo>
                  <a:pt x="29" y="431"/>
                </a:lnTo>
                <a:lnTo>
                  <a:pt x="29" y="430"/>
                </a:lnTo>
                <a:lnTo>
                  <a:pt x="29" y="429"/>
                </a:lnTo>
                <a:lnTo>
                  <a:pt x="29" y="426"/>
                </a:lnTo>
                <a:lnTo>
                  <a:pt x="31" y="426"/>
                </a:lnTo>
                <a:lnTo>
                  <a:pt x="31" y="427"/>
                </a:lnTo>
                <a:lnTo>
                  <a:pt x="32" y="427"/>
                </a:lnTo>
                <a:lnTo>
                  <a:pt x="34" y="426"/>
                </a:lnTo>
                <a:lnTo>
                  <a:pt x="35" y="424"/>
                </a:lnTo>
                <a:lnTo>
                  <a:pt x="37" y="423"/>
                </a:lnTo>
                <a:lnTo>
                  <a:pt x="37" y="421"/>
                </a:lnTo>
                <a:lnTo>
                  <a:pt x="35" y="421"/>
                </a:lnTo>
                <a:lnTo>
                  <a:pt x="34" y="421"/>
                </a:lnTo>
                <a:lnTo>
                  <a:pt x="31" y="423"/>
                </a:lnTo>
                <a:lnTo>
                  <a:pt x="29" y="423"/>
                </a:lnTo>
                <a:lnTo>
                  <a:pt x="28" y="423"/>
                </a:lnTo>
                <a:lnTo>
                  <a:pt x="28" y="421"/>
                </a:lnTo>
                <a:lnTo>
                  <a:pt x="28" y="420"/>
                </a:lnTo>
                <a:lnTo>
                  <a:pt x="28" y="418"/>
                </a:lnTo>
                <a:lnTo>
                  <a:pt x="28" y="417"/>
                </a:lnTo>
                <a:lnTo>
                  <a:pt x="29" y="417"/>
                </a:lnTo>
                <a:lnTo>
                  <a:pt x="31" y="417"/>
                </a:lnTo>
                <a:lnTo>
                  <a:pt x="32" y="415"/>
                </a:lnTo>
                <a:lnTo>
                  <a:pt x="32" y="414"/>
                </a:lnTo>
                <a:lnTo>
                  <a:pt x="31" y="414"/>
                </a:lnTo>
                <a:lnTo>
                  <a:pt x="29" y="412"/>
                </a:lnTo>
                <a:lnTo>
                  <a:pt x="26" y="412"/>
                </a:lnTo>
                <a:lnTo>
                  <a:pt x="25" y="411"/>
                </a:lnTo>
                <a:lnTo>
                  <a:pt x="23" y="408"/>
                </a:lnTo>
                <a:lnTo>
                  <a:pt x="23" y="407"/>
                </a:lnTo>
                <a:lnTo>
                  <a:pt x="25" y="407"/>
                </a:lnTo>
                <a:lnTo>
                  <a:pt x="25" y="405"/>
                </a:lnTo>
                <a:lnTo>
                  <a:pt x="26" y="407"/>
                </a:lnTo>
                <a:lnTo>
                  <a:pt x="28" y="407"/>
                </a:lnTo>
                <a:lnTo>
                  <a:pt x="32" y="407"/>
                </a:lnTo>
                <a:lnTo>
                  <a:pt x="32" y="405"/>
                </a:lnTo>
                <a:lnTo>
                  <a:pt x="31" y="404"/>
                </a:lnTo>
                <a:lnTo>
                  <a:pt x="29" y="404"/>
                </a:lnTo>
                <a:lnTo>
                  <a:pt x="28" y="404"/>
                </a:lnTo>
                <a:lnTo>
                  <a:pt x="26" y="404"/>
                </a:lnTo>
                <a:lnTo>
                  <a:pt x="23" y="404"/>
                </a:lnTo>
                <a:lnTo>
                  <a:pt x="21" y="402"/>
                </a:lnTo>
                <a:lnTo>
                  <a:pt x="21" y="401"/>
                </a:lnTo>
                <a:lnTo>
                  <a:pt x="22" y="401"/>
                </a:lnTo>
                <a:lnTo>
                  <a:pt x="23" y="401"/>
                </a:lnTo>
                <a:lnTo>
                  <a:pt x="25" y="401"/>
                </a:lnTo>
                <a:lnTo>
                  <a:pt x="28" y="399"/>
                </a:lnTo>
                <a:lnTo>
                  <a:pt x="29" y="398"/>
                </a:lnTo>
                <a:lnTo>
                  <a:pt x="29" y="396"/>
                </a:lnTo>
                <a:lnTo>
                  <a:pt x="29" y="395"/>
                </a:lnTo>
                <a:lnTo>
                  <a:pt x="26" y="395"/>
                </a:lnTo>
                <a:lnTo>
                  <a:pt x="26" y="393"/>
                </a:lnTo>
                <a:lnTo>
                  <a:pt x="26" y="392"/>
                </a:lnTo>
                <a:lnTo>
                  <a:pt x="28" y="392"/>
                </a:lnTo>
                <a:lnTo>
                  <a:pt x="29" y="393"/>
                </a:lnTo>
                <a:lnTo>
                  <a:pt x="31" y="392"/>
                </a:lnTo>
                <a:lnTo>
                  <a:pt x="32" y="389"/>
                </a:lnTo>
                <a:lnTo>
                  <a:pt x="32" y="388"/>
                </a:lnTo>
                <a:lnTo>
                  <a:pt x="31" y="386"/>
                </a:lnTo>
                <a:lnTo>
                  <a:pt x="29" y="386"/>
                </a:lnTo>
                <a:lnTo>
                  <a:pt x="28" y="386"/>
                </a:lnTo>
                <a:lnTo>
                  <a:pt x="28" y="385"/>
                </a:lnTo>
                <a:lnTo>
                  <a:pt x="29" y="385"/>
                </a:lnTo>
                <a:lnTo>
                  <a:pt x="31" y="385"/>
                </a:lnTo>
                <a:lnTo>
                  <a:pt x="32" y="383"/>
                </a:lnTo>
                <a:lnTo>
                  <a:pt x="32" y="382"/>
                </a:lnTo>
                <a:lnTo>
                  <a:pt x="34" y="380"/>
                </a:lnTo>
                <a:lnTo>
                  <a:pt x="34" y="379"/>
                </a:lnTo>
                <a:lnTo>
                  <a:pt x="32" y="379"/>
                </a:lnTo>
                <a:lnTo>
                  <a:pt x="31" y="380"/>
                </a:lnTo>
                <a:lnTo>
                  <a:pt x="29" y="380"/>
                </a:lnTo>
                <a:lnTo>
                  <a:pt x="29" y="379"/>
                </a:lnTo>
                <a:lnTo>
                  <a:pt x="29" y="377"/>
                </a:lnTo>
                <a:lnTo>
                  <a:pt x="31" y="376"/>
                </a:lnTo>
                <a:lnTo>
                  <a:pt x="32" y="376"/>
                </a:lnTo>
                <a:lnTo>
                  <a:pt x="34" y="376"/>
                </a:lnTo>
                <a:lnTo>
                  <a:pt x="34" y="377"/>
                </a:lnTo>
                <a:lnTo>
                  <a:pt x="35" y="377"/>
                </a:lnTo>
                <a:lnTo>
                  <a:pt x="37" y="376"/>
                </a:lnTo>
                <a:lnTo>
                  <a:pt x="35" y="376"/>
                </a:lnTo>
                <a:lnTo>
                  <a:pt x="34" y="373"/>
                </a:lnTo>
                <a:lnTo>
                  <a:pt x="35" y="373"/>
                </a:lnTo>
                <a:lnTo>
                  <a:pt x="37" y="373"/>
                </a:lnTo>
                <a:lnTo>
                  <a:pt x="37" y="374"/>
                </a:lnTo>
                <a:lnTo>
                  <a:pt x="38" y="374"/>
                </a:lnTo>
                <a:lnTo>
                  <a:pt x="40" y="374"/>
                </a:lnTo>
                <a:lnTo>
                  <a:pt x="40" y="373"/>
                </a:lnTo>
                <a:lnTo>
                  <a:pt x="37" y="371"/>
                </a:lnTo>
                <a:lnTo>
                  <a:pt x="37" y="370"/>
                </a:lnTo>
                <a:lnTo>
                  <a:pt x="35" y="370"/>
                </a:lnTo>
                <a:lnTo>
                  <a:pt x="35" y="369"/>
                </a:lnTo>
                <a:lnTo>
                  <a:pt x="37" y="367"/>
                </a:lnTo>
                <a:lnTo>
                  <a:pt x="38" y="367"/>
                </a:lnTo>
                <a:lnTo>
                  <a:pt x="40" y="369"/>
                </a:lnTo>
                <a:lnTo>
                  <a:pt x="41" y="369"/>
                </a:lnTo>
                <a:lnTo>
                  <a:pt x="42" y="369"/>
                </a:lnTo>
                <a:lnTo>
                  <a:pt x="42" y="367"/>
                </a:lnTo>
                <a:lnTo>
                  <a:pt x="42" y="366"/>
                </a:lnTo>
                <a:lnTo>
                  <a:pt x="42" y="364"/>
                </a:lnTo>
                <a:lnTo>
                  <a:pt x="41" y="364"/>
                </a:lnTo>
                <a:lnTo>
                  <a:pt x="40" y="363"/>
                </a:lnTo>
                <a:lnTo>
                  <a:pt x="40" y="361"/>
                </a:lnTo>
                <a:lnTo>
                  <a:pt x="41" y="361"/>
                </a:lnTo>
                <a:lnTo>
                  <a:pt x="42" y="361"/>
                </a:lnTo>
                <a:lnTo>
                  <a:pt x="42" y="360"/>
                </a:lnTo>
                <a:lnTo>
                  <a:pt x="42" y="358"/>
                </a:lnTo>
                <a:lnTo>
                  <a:pt x="44" y="357"/>
                </a:lnTo>
                <a:lnTo>
                  <a:pt x="44" y="355"/>
                </a:lnTo>
                <a:lnTo>
                  <a:pt x="45" y="355"/>
                </a:lnTo>
                <a:lnTo>
                  <a:pt x="45" y="354"/>
                </a:lnTo>
                <a:lnTo>
                  <a:pt x="45" y="352"/>
                </a:lnTo>
                <a:lnTo>
                  <a:pt x="44" y="352"/>
                </a:lnTo>
                <a:lnTo>
                  <a:pt x="42" y="354"/>
                </a:lnTo>
                <a:lnTo>
                  <a:pt x="42" y="352"/>
                </a:lnTo>
                <a:lnTo>
                  <a:pt x="42" y="351"/>
                </a:lnTo>
                <a:lnTo>
                  <a:pt x="44" y="351"/>
                </a:lnTo>
                <a:lnTo>
                  <a:pt x="45" y="351"/>
                </a:lnTo>
                <a:lnTo>
                  <a:pt x="45" y="350"/>
                </a:lnTo>
                <a:lnTo>
                  <a:pt x="45" y="347"/>
                </a:lnTo>
                <a:lnTo>
                  <a:pt x="44" y="345"/>
                </a:lnTo>
                <a:lnTo>
                  <a:pt x="44" y="344"/>
                </a:lnTo>
                <a:lnTo>
                  <a:pt x="45" y="344"/>
                </a:lnTo>
                <a:lnTo>
                  <a:pt x="47" y="344"/>
                </a:lnTo>
                <a:lnTo>
                  <a:pt x="48" y="344"/>
                </a:lnTo>
                <a:lnTo>
                  <a:pt x="48" y="342"/>
                </a:lnTo>
                <a:lnTo>
                  <a:pt x="47" y="342"/>
                </a:lnTo>
                <a:lnTo>
                  <a:pt x="47" y="341"/>
                </a:lnTo>
                <a:lnTo>
                  <a:pt x="45" y="341"/>
                </a:lnTo>
                <a:lnTo>
                  <a:pt x="44" y="341"/>
                </a:lnTo>
                <a:lnTo>
                  <a:pt x="42" y="339"/>
                </a:lnTo>
                <a:lnTo>
                  <a:pt x="41" y="339"/>
                </a:lnTo>
                <a:lnTo>
                  <a:pt x="41" y="338"/>
                </a:lnTo>
                <a:lnTo>
                  <a:pt x="41" y="336"/>
                </a:lnTo>
                <a:lnTo>
                  <a:pt x="40" y="336"/>
                </a:lnTo>
                <a:lnTo>
                  <a:pt x="40" y="335"/>
                </a:lnTo>
                <a:lnTo>
                  <a:pt x="38" y="335"/>
                </a:lnTo>
                <a:lnTo>
                  <a:pt x="38" y="333"/>
                </a:lnTo>
                <a:lnTo>
                  <a:pt x="40" y="333"/>
                </a:lnTo>
                <a:lnTo>
                  <a:pt x="40" y="332"/>
                </a:lnTo>
                <a:lnTo>
                  <a:pt x="41" y="332"/>
                </a:lnTo>
                <a:lnTo>
                  <a:pt x="42" y="332"/>
                </a:lnTo>
                <a:lnTo>
                  <a:pt x="42" y="331"/>
                </a:lnTo>
                <a:lnTo>
                  <a:pt x="41" y="331"/>
                </a:lnTo>
                <a:lnTo>
                  <a:pt x="40" y="331"/>
                </a:lnTo>
                <a:lnTo>
                  <a:pt x="40" y="329"/>
                </a:lnTo>
                <a:lnTo>
                  <a:pt x="38" y="328"/>
                </a:lnTo>
                <a:lnTo>
                  <a:pt x="37" y="325"/>
                </a:lnTo>
                <a:lnTo>
                  <a:pt x="34" y="323"/>
                </a:lnTo>
                <a:lnTo>
                  <a:pt x="34" y="322"/>
                </a:lnTo>
                <a:lnTo>
                  <a:pt x="34" y="320"/>
                </a:lnTo>
                <a:lnTo>
                  <a:pt x="35" y="320"/>
                </a:lnTo>
                <a:lnTo>
                  <a:pt x="37" y="319"/>
                </a:lnTo>
                <a:lnTo>
                  <a:pt x="35" y="319"/>
                </a:lnTo>
                <a:lnTo>
                  <a:pt x="32" y="319"/>
                </a:lnTo>
                <a:lnTo>
                  <a:pt x="32" y="317"/>
                </a:lnTo>
                <a:lnTo>
                  <a:pt x="31" y="317"/>
                </a:lnTo>
                <a:lnTo>
                  <a:pt x="32" y="316"/>
                </a:lnTo>
                <a:lnTo>
                  <a:pt x="34" y="314"/>
                </a:lnTo>
                <a:lnTo>
                  <a:pt x="34" y="313"/>
                </a:lnTo>
                <a:lnTo>
                  <a:pt x="34" y="312"/>
                </a:lnTo>
                <a:lnTo>
                  <a:pt x="32" y="310"/>
                </a:lnTo>
                <a:lnTo>
                  <a:pt x="31" y="310"/>
                </a:lnTo>
                <a:lnTo>
                  <a:pt x="29" y="310"/>
                </a:lnTo>
                <a:lnTo>
                  <a:pt x="28" y="310"/>
                </a:lnTo>
                <a:lnTo>
                  <a:pt x="28" y="309"/>
                </a:lnTo>
                <a:lnTo>
                  <a:pt x="28" y="307"/>
                </a:lnTo>
                <a:lnTo>
                  <a:pt x="28" y="306"/>
                </a:lnTo>
                <a:lnTo>
                  <a:pt x="29" y="306"/>
                </a:lnTo>
                <a:lnTo>
                  <a:pt x="31" y="304"/>
                </a:lnTo>
                <a:lnTo>
                  <a:pt x="31" y="303"/>
                </a:lnTo>
                <a:lnTo>
                  <a:pt x="29" y="303"/>
                </a:lnTo>
                <a:lnTo>
                  <a:pt x="29" y="301"/>
                </a:lnTo>
                <a:lnTo>
                  <a:pt x="28" y="300"/>
                </a:lnTo>
                <a:lnTo>
                  <a:pt x="26" y="300"/>
                </a:lnTo>
                <a:lnTo>
                  <a:pt x="26" y="298"/>
                </a:lnTo>
                <a:lnTo>
                  <a:pt x="26" y="297"/>
                </a:lnTo>
                <a:lnTo>
                  <a:pt x="29" y="297"/>
                </a:lnTo>
                <a:lnTo>
                  <a:pt x="29" y="295"/>
                </a:lnTo>
                <a:lnTo>
                  <a:pt x="28" y="295"/>
                </a:lnTo>
                <a:lnTo>
                  <a:pt x="26" y="294"/>
                </a:lnTo>
                <a:lnTo>
                  <a:pt x="26" y="293"/>
                </a:lnTo>
                <a:lnTo>
                  <a:pt x="26" y="291"/>
                </a:lnTo>
                <a:lnTo>
                  <a:pt x="25" y="291"/>
                </a:lnTo>
                <a:lnTo>
                  <a:pt x="23" y="291"/>
                </a:lnTo>
                <a:lnTo>
                  <a:pt x="22" y="291"/>
                </a:lnTo>
                <a:lnTo>
                  <a:pt x="22" y="290"/>
                </a:lnTo>
                <a:lnTo>
                  <a:pt x="22" y="288"/>
                </a:lnTo>
                <a:lnTo>
                  <a:pt x="23" y="288"/>
                </a:lnTo>
                <a:lnTo>
                  <a:pt x="25" y="288"/>
                </a:lnTo>
                <a:lnTo>
                  <a:pt x="25" y="287"/>
                </a:lnTo>
                <a:lnTo>
                  <a:pt x="23" y="285"/>
                </a:lnTo>
                <a:lnTo>
                  <a:pt x="22" y="287"/>
                </a:lnTo>
                <a:lnTo>
                  <a:pt x="21" y="288"/>
                </a:lnTo>
                <a:lnTo>
                  <a:pt x="19" y="288"/>
                </a:lnTo>
                <a:lnTo>
                  <a:pt x="19" y="287"/>
                </a:lnTo>
                <a:lnTo>
                  <a:pt x="21" y="285"/>
                </a:lnTo>
                <a:lnTo>
                  <a:pt x="23" y="284"/>
                </a:lnTo>
                <a:lnTo>
                  <a:pt x="26" y="284"/>
                </a:lnTo>
                <a:lnTo>
                  <a:pt x="26" y="282"/>
                </a:lnTo>
                <a:lnTo>
                  <a:pt x="26" y="281"/>
                </a:lnTo>
                <a:lnTo>
                  <a:pt x="25" y="281"/>
                </a:lnTo>
                <a:lnTo>
                  <a:pt x="23" y="281"/>
                </a:lnTo>
                <a:lnTo>
                  <a:pt x="22" y="281"/>
                </a:lnTo>
                <a:lnTo>
                  <a:pt x="21" y="279"/>
                </a:lnTo>
                <a:lnTo>
                  <a:pt x="19" y="279"/>
                </a:lnTo>
                <a:lnTo>
                  <a:pt x="18" y="279"/>
                </a:lnTo>
                <a:lnTo>
                  <a:pt x="16" y="279"/>
                </a:lnTo>
                <a:lnTo>
                  <a:pt x="16" y="278"/>
                </a:lnTo>
                <a:lnTo>
                  <a:pt x="18" y="278"/>
                </a:lnTo>
                <a:lnTo>
                  <a:pt x="19" y="278"/>
                </a:lnTo>
                <a:lnTo>
                  <a:pt x="19" y="276"/>
                </a:lnTo>
                <a:lnTo>
                  <a:pt x="21" y="275"/>
                </a:lnTo>
                <a:lnTo>
                  <a:pt x="19" y="274"/>
                </a:lnTo>
                <a:lnTo>
                  <a:pt x="19" y="272"/>
                </a:lnTo>
                <a:lnTo>
                  <a:pt x="18" y="272"/>
                </a:lnTo>
                <a:lnTo>
                  <a:pt x="18" y="271"/>
                </a:lnTo>
                <a:lnTo>
                  <a:pt x="19" y="269"/>
                </a:lnTo>
                <a:lnTo>
                  <a:pt x="21" y="269"/>
                </a:lnTo>
                <a:lnTo>
                  <a:pt x="22" y="268"/>
                </a:lnTo>
                <a:lnTo>
                  <a:pt x="21" y="266"/>
                </a:lnTo>
                <a:lnTo>
                  <a:pt x="21" y="265"/>
                </a:lnTo>
                <a:lnTo>
                  <a:pt x="19" y="263"/>
                </a:lnTo>
                <a:lnTo>
                  <a:pt x="21" y="263"/>
                </a:lnTo>
                <a:lnTo>
                  <a:pt x="22" y="262"/>
                </a:lnTo>
                <a:lnTo>
                  <a:pt x="22" y="260"/>
                </a:lnTo>
                <a:lnTo>
                  <a:pt x="21" y="259"/>
                </a:lnTo>
                <a:lnTo>
                  <a:pt x="19" y="259"/>
                </a:lnTo>
                <a:lnTo>
                  <a:pt x="19" y="257"/>
                </a:lnTo>
                <a:lnTo>
                  <a:pt x="19" y="256"/>
                </a:lnTo>
                <a:lnTo>
                  <a:pt x="18" y="256"/>
                </a:lnTo>
                <a:lnTo>
                  <a:pt x="16" y="256"/>
                </a:lnTo>
                <a:lnTo>
                  <a:pt x="16" y="255"/>
                </a:lnTo>
                <a:lnTo>
                  <a:pt x="18" y="253"/>
                </a:lnTo>
                <a:lnTo>
                  <a:pt x="19" y="252"/>
                </a:lnTo>
                <a:lnTo>
                  <a:pt x="21" y="250"/>
                </a:lnTo>
                <a:lnTo>
                  <a:pt x="19" y="249"/>
                </a:lnTo>
                <a:lnTo>
                  <a:pt x="18" y="249"/>
                </a:lnTo>
                <a:lnTo>
                  <a:pt x="16" y="249"/>
                </a:lnTo>
                <a:lnTo>
                  <a:pt x="15" y="249"/>
                </a:lnTo>
                <a:lnTo>
                  <a:pt x="15" y="247"/>
                </a:lnTo>
                <a:lnTo>
                  <a:pt x="13" y="247"/>
                </a:lnTo>
                <a:lnTo>
                  <a:pt x="13" y="246"/>
                </a:lnTo>
                <a:lnTo>
                  <a:pt x="13" y="244"/>
                </a:lnTo>
                <a:lnTo>
                  <a:pt x="13" y="243"/>
                </a:lnTo>
                <a:lnTo>
                  <a:pt x="12" y="241"/>
                </a:lnTo>
                <a:lnTo>
                  <a:pt x="13" y="241"/>
                </a:lnTo>
                <a:lnTo>
                  <a:pt x="15" y="241"/>
                </a:lnTo>
                <a:lnTo>
                  <a:pt x="16" y="241"/>
                </a:lnTo>
                <a:lnTo>
                  <a:pt x="16" y="240"/>
                </a:lnTo>
                <a:lnTo>
                  <a:pt x="16" y="238"/>
                </a:lnTo>
                <a:lnTo>
                  <a:pt x="15" y="238"/>
                </a:lnTo>
                <a:lnTo>
                  <a:pt x="13" y="237"/>
                </a:lnTo>
                <a:lnTo>
                  <a:pt x="12" y="237"/>
                </a:lnTo>
                <a:lnTo>
                  <a:pt x="10" y="237"/>
                </a:lnTo>
                <a:lnTo>
                  <a:pt x="9" y="236"/>
                </a:lnTo>
                <a:lnTo>
                  <a:pt x="9" y="234"/>
                </a:lnTo>
                <a:lnTo>
                  <a:pt x="9" y="233"/>
                </a:lnTo>
                <a:lnTo>
                  <a:pt x="9" y="231"/>
                </a:lnTo>
                <a:lnTo>
                  <a:pt x="9" y="230"/>
                </a:lnTo>
                <a:lnTo>
                  <a:pt x="10" y="230"/>
                </a:lnTo>
                <a:lnTo>
                  <a:pt x="9" y="230"/>
                </a:lnTo>
                <a:lnTo>
                  <a:pt x="9" y="228"/>
                </a:lnTo>
                <a:lnTo>
                  <a:pt x="7" y="228"/>
                </a:lnTo>
                <a:lnTo>
                  <a:pt x="7" y="227"/>
                </a:lnTo>
                <a:lnTo>
                  <a:pt x="7" y="225"/>
                </a:lnTo>
                <a:lnTo>
                  <a:pt x="7" y="224"/>
                </a:lnTo>
                <a:lnTo>
                  <a:pt x="9" y="222"/>
                </a:lnTo>
                <a:lnTo>
                  <a:pt x="7" y="222"/>
                </a:lnTo>
                <a:lnTo>
                  <a:pt x="6" y="222"/>
                </a:lnTo>
                <a:lnTo>
                  <a:pt x="6" y="221"/>
                </a:lnTo>
                <a:lnTo>
                  <a:pt x="4" y="221"/>
                </a:lnTo>
                <a:lnTo>
                  <a:pt x="4" y="218"/>
                </a:lnTo>
                <a:lnTo>
                  <a:pt x="4" y="217"/>
                </a:lnTo>
                <a:lnTo>
                  <a:pt x="4" y="215"/>
                </a:lnTo>
                <a:lnTo>
                  <a:pt x="3" y="215"/>
                </a:lnTo>
                <a:lnTo>
                  <a:pt x="2" y="215"/>
                </a:lnTo>
                <a:lnTo>
                  <a:pt x="2" y="214"/>
                </a:lnTo>
                <a:lnTo>
                  <a:pt x="3" y="209"/>
                </a:lnTo>
                <a:lnTo>
                  <a:pt x="4" y="208"/>
                </a:lnTo>
                <a:lnTo>
                  <a:pt x="4" y="206"/>
                </a:lnTo>
                <a:lnTo>
                  <a:pt x="3" y="206"/>
                </a:lnTo>
                <a:lnTo>
                  <a:pt x="2" y="206"/>
                </a:lnTo>
                <a:lnTo>
                  <a:pt x="0" y="205"/>
                </a:lnTo>
                <a:lnTo>
                  <a:pt x="0" y="203"/>
                </a:lnTo>
                <a:lnTo>
                  <a:pt x="2" y="202"/>
                </a:lnTo>
                <a:lnTo>
                  <a:pt x="2" y="199"/>
                </a:lnTo>
                <a:lnTo>
                  <a:pt x="0" y="198"/>
                </a:lnTo>
                <a:lnTo>
                  <a:pt x="2" y="196"/>
                </a:lnTo>
                <a:lnTo>
                  <a:pt x="2" y="195"/>
                </a:lnTo>
                <a:lnTo>
                  <a:pt x="3" y="195"/>
                </a:lnTo>
                <a:lnTo>
                  <a:pt x="4" y="193"/>
                </a:lnTo>
                <a:lnTo>
                  <a:pt x="4" y="192"/>
                </a:lnTo>
                <a:lnTo>
                  <a:pt x="3" y="192"/>
                </a:lnTo>
                <a:lnTo>
                  <a:pt x="2" y="190"/>
                </a:lnTo>
                <a:lnTo>
                  <a:pt x="3" y="189"/>
                </a:lnTo>
                <a:lnTo>
                  <a:pt x="4" y="189"/>
                </a:lnTo>
                <a:lnTo>
                  <a:pt x="7" y="189"/>
                </a:lnTo>
                <a:lnTo>
                  <a:pt x="10" y="189"/>
                </a:lnTo>
                <a:lnTo>
                  <a:pt x="15" y="189"/>
                </a:lnTo>
                <a:lnTo>
                  <a:pt x="22" y="189"/>
                </a:lnTo>
                <a:lnTo>
                  <a:pt x="28" y="189"/>
                </a:lnTo>
                <a:lnTo>
                  <a:pt x="29" y="189"/>
                </a:lnTo>
                <a:lnTo>
                  <a:pt x="35" y="189"/>
                </a:lnTo>
                <a:lnTo>
                  <a:pt x="42" y="189"/>
                </a:lnTo>
                <a:lnTo>
                  <a:pt x="50" y="189"/>
                </a:lnTo>
                <a:lnTo>
                  <a:pt x="57" y="189"/>
                </a:lnTo>
                <a:lnTo>
                  <a:pt x="64" y="189"/>
                </a:lnTo>
                <a:lnTo>
                  <a:pt x="70" y="189"/>
                </a:lnTo>
                <a:lnTo>
                  <a:pt x="78" y="189"/>
                </a:lnTo>
                <a:lnTo>
                  <a:pt x="85" y="189"/>
                </a:lnTo>
                <a:lnTo>
                  <a:pt x="92" y="189"/>
                </a:lnTo>
                <a:lnTo>
                  <a:pt x="100" y="189"/>
                </a:lnTo>
                <a:lnTo>
                  <a:pt x="107" y="189"/>
                </a:lnTo>
                <a:lnTo>
                  <a:pt x="113" y="189"/>
                </a:lnTo>
                <a:lnTo>
                  <a:pt x="120" y="189"/>
                </a:lnTo>
                <a:lnTo>
                  <a:pt x="127" y="189"/>
                </a:lnTo>
                <a:lnTo>
                  <a:pt x="135" y="189"/>
                </a:lnTo>
                <a:lnTo>
                  <a:pt x="140" y="189"/>
                </a:lnTo>
                <a:lnTo>
                  <a:pt x="142" y="189"/>
                </a:lnTo>
                <a:lnTo>
                  <a:pt x="149" y="189"/>
                </a:lnTo>
                <a:lnTo>
                  <a:pt x="155" y="189"/>
                </a:lnTo>
                <a:lnTo>
                  <a:pt x="162" y="189"/>
                </a:lnTo>
                <a:lnTo>
                  <a:pt x="170" y="189"/>
                </a:lnTo>
                <a:lnTo>
                  <a:pt x="177" y="189"/>
                </a:lnTo>
                <a:lnTo>
                  <a:pt x="184" y="189"/>
                </a:lnTo>
                <a:lnTo>
                  <a:pt x="192" y="189"/>
                </a:lnTo>
                <a:lnTo>
                  <a:pt x="197" y="189"/>
                </a:lnTo>
                <a:lnTo>
                  <a:pt x="205" y="189"/>
                </a:lnTo>
                <a:lnTo>
                  <a:pt x="212" y="189"/>
                </a:lnTo>
                <a:lnTo>
                  <a:pt x="219" y="189"/>
                </a:lnTo>
                <a:lnTo>
                  <a:pt x="227" y="189"/>
                </a:lnTo>
                <a:lnTo>
                  <a:pt x="234" y="189"/>
                </a:lnTo>
                <a:lnTo>
                  <a:pt x="236" y="189"/>
                </a:lnTo>
                <a:lnTo>
                  <a:pt x="237" y="189"/>
                </a:lnTo>
                <a:lnTo>
                  <a:pt x="238" y="189"/>
                </a:lnTo>
                <a:lnTo>
                  <a:pt x="240" y="189"/>
                </a:lnTo>
                <a:lnTo>
                  <a:pt x="249" y="189"/>
                </a:lnTo>
                <a:lnTo>
                  <a:pt x="253" y="189"/>
                </a:lnTo>
                <a:lnTo>
                  <a:pt x="255" y="189"/>
                </a:lnTo>
                <a:lnTo>
                  <a:pt x="262" y="189"/>
                </a:lnTo>
                <a:lnTo>
                  <a:pt x="268" y="189"/>
                </a:lnTo>
                <a:lnTo>
                  <a:pt x="269" y="189"/>
                </a:lnTo>
                <a:lnTo>
                  <a:pt x="276" y="189"/>
                </a:lnTo>
                <a:lnTo>
                  <a:pt x="282" y="189"/>
                </a:lnTo>
                <a:lnTo>
                  <a:pt x="291" y="189"/>
                </a:lnTo>
                <a:lnTo>
                  <a:pt x="297" y="189"/>
                </a:lnTo>
                <a:lnTo>
                  <a:pt x="304" y="189"/>
                </a:lnTo>
                <a:lnTo>
                  <a:pt x="312" y="189"/>
                </a:lnTo>
                <a:lnTo>
                  <a:pt x="319" y="189"/>
                </a:lnTo>
                <a:lnTo>
                  <a:pt x="322" y="189"/>
                </a:lnTo>
                <a:lnTo>
                  <a:pt x="325" y="189"/>
                </a:lnTo>
                <a:lnTo>
                  <a:pt x="334" y="189"/>
                </a:lnTo>
                <a:lnTo>
                  <a:pt x="339" y="189"/>
                </a:lnTo>
                <a:lnTo>
                  <a:pt x="347" y="189"/>
                </a:lnTo>
                <a:lnTo>
                  <a:pt x="354" y="189"/>
                </a:lnTo>
                <a:lnTo>
                  <a:pt x="361" y="189"/>
                </a:lnTo>
                <a:lnTo>
                  <a:pt x="369" y="189"/>
                </a:lnTo>
                <a:lnTo>
                  <a:pt x="374" y="189"/>
                </a:lnTo>
                <a:lnTo>
                  <a:pt x="382" y="189"/>
                </a:lnTo>
                <a:lnTo>
                  <a:pt x="383" y="189"/>
                </a:lnTo>
                <a:lnTo>
                  <a:pt x="386" y="189"/>
                </a:lnTo>
                <a:lnTo>
                  <a:pt x="389" y="189"/>
                </a:lnTo>
                <a:lnTo>
                  <a:pt x="396" y="189"/>
                </a:lnTo>
                <a:lnTo>
                  <a:pt x="405" y="189"/>
                </a:lnTo>
                <a:lnTo>
                  <a:pt x="415" y="189"/>
                </a:lnTo>
                <a:lnTo>
                  <a:pt x="421" y="189"/>
                </a:lnTo>
                <a:lnTo>
                  <a:pt x="423" y="189"/>
                </a:lnTo>
                <a:lnTo>
                  <a:pt x="424" y="189"/>
                </a:lnTo>
                <a:lnTo>
                  <a:pt x="434" y="189"/>
                </a:lnTo>
                <a:lnTo>
                  <a:pt x="442" y="189"/>
                </a:lnTo>
                <a:lnTo>
                  <a:pt x="445" y="189"/>
                </a:lnTo>
                <a:lnTo>
                  <a:pt x="456" y="189"/>
                </a:lnTo>
                <a:lnTo>
                  <a:pt x="467" y="189"/>
                </a:lnTo>
                <a:lnTo>
                  <a:pt x="471" y="189"/>
                </a:lnTo>
                <a:lnTo>
                  <a:pt x="472" y="189"/>
                </a:lnTo>
                <a:lnTo>
                  <a:pt x="475" y="189"/>
                </a:lnTo>
                <a:lnTo>
                  <a:pt x="478" y="189"/>
                </a:lnTo>
                <a:lnTo>
                  <a:pt x="489" y="189"/>
                </a:lnTo>
                <a:lnTo>
                  <a:pt x="491" y="189"/>
                </a:lnTo>
                <a:lnTo>
                  <a:pt x="505" y="189"/>
                </a:lnTo>
                <a:lnTo>
                  <a:pt x="506" y="189"/>
                </a:lnTo>
                <a:lnTo>
                  <a:pt x="513" y="189"/>
                </a:lnTo>
                <a:lnTo>
                  <a:pt x="519" y="189"/>
                </a:lnTo>
                <a:lnTo>
                  <a:pt x="521" y="189"/>
                </a:lnTo>
                <a:lnTo>
                  <a:pt x="531" y="189"/>
                </a:lnTo>
                <a:lnTo>
                  <a:pt x="535" y="189"/>
                </a:lnTo>
                <a:lnTo>
                  <a:pt x="543" y="189"/>
                </a:lnTo>
                <a:lnTo>
                  <a:pt x="553" y="189"/>
                </a:lnTo>
                <a:lnTo>
                  <a:pt x="556" y="189"/>
                </a:lnTo>
                <a:lnTo>
                  <a:pt x="562" y="189"/>
                </a:lnTo>
                <a:lnTo>
                  <a:pt x="563" y="189"/>
                </a:lnTo>
                <a:lnTo>
                  <a:pt x="565" y="189"/>
                </a:lnTo>
                <a:lnTo>
                  <a:pt x="573" y="189"/>
                </a:lnTo>
                <a:lnTo>
                  <a:pt x="578" y="189"/>
                </a:lnTo>
                <a:lnTo>
                  <a:pt x="582" y="189"/>
                </a:lnTo>
                <a:lnTo>
                  <a:pt x="591" y="189"/>
                </a:lnTo>
                <a:lnTo>
                  <a:pt x="597" y="189"/>
                </a:lnTo>
                <a:lnTo>
                  <a:pt x="598" y="189"/>
                </a:lnTo>
                <a:lnTo>
                  <a:pt x="606" y="189"/>
                </a:lnTo>
                <a:lnTo>
                  <a:pt x="608" y="190"/>
                </a:lnTo>
                <a:lnTo>
                  <a:pt x="613" y="190"/>
                </a:lnTo>
                <a:lnTo>
                  <a:pt x="614" y="190"/>
                </a:lnTo>
                <a:lnTo>
                  <a:pt x="623" y="190"/>
                </a:lnTo>
                <a:lnTo>
                  <a:pt x="626" y="190"/>
                </a:lnTo>
                <a:lnTo>
                  <a:pt x="627" y="190"/>
                </a:lnTo>
                <a:lnTo>
                  <a:pt x="668" y="190"/>
                </a:lnTo>
                <a:lnTo>
                  <a:pt x="668" y="135"/>
                </a:lnTo>
                <a:lnTo>
                  <a:pt x="668" y="102"/>
                </a:lnTo>
                <a:lnTo>
                  <a:pt x="668" y="101"/>
                </a:lnTo>
                <a:lnTo>
                  <a:pt x="668" y="92"/>
                </a:lnTo>
                <a:lnTo>
                  <a:pt x="668" y="85"/>
                </a:lnTo>
                <a:lnTo>
                  <a:pt x="668" y="76"/>
                </a:lnTo>
                <a:lnTo>
                  <a:pt x="668" y="67"/>
                </a:lnTo>
                <a:lnTo>
                  <a:pt x="668" y="57"/>
                </a:lnTo>
                <a:lnTo>
                  <a:pt x="668" y="48"/>
                </a:lnTo>
                <a:lnTo>
                  <a:pt x="668" y="38"/>
                </a:lnTo>
                <a:lnTo>
                  <a:pt x="668" y="31"/>
                </a:lnTo>
                <a:lnTo>
                  <a:pt x="668" y="19"/>
                </a:lnTo>
                <a:lnTo>
                  <a:pt x="668" y="10"/>
                </a:lnTo>
                <a:lnTo>
                  <a:pt x="668" y="9"/>
                </a:lnTo>
                <a:lnTo>
                  <a:pt x="668" y="7"/>
                </a:lnTo>
                <a:lnTo>
                  <a:pt x="668" y="5"/>
                </a:lnTo>
                <a:lnTo>
                  <a:pt x="668" y="2"/>
                </a:lnTo>
                <a:lnTo>
                  <a:pt x="668" y="0"/>
                </a:lnTo>
                <a:lnTo>
                  <a:pt x="670" y="2"/>
                </a:lnTo>
                <a:lnTo>
                  <a:pt x="670" y="3"/>
                </a:lnTo>
                <a:lnTo>
                  <a:pt x="671" y="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8226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Mississippi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178"/>
          <p:cNvSpPr>
            <a:spLocks noEditPoints="1"/>
          </p:cNvSpPr>
          <p:nvPr/>
        </p:nvSpPr>
        <p:spPr bwMode="auto">
          <a:xfrm>
            <a:off x="5580112" y="2420888"/>
            <a:ext cx="2232248" cy="3591310"/>
          </a:xfrm>
          <a:custGeom>
            <a:avLst/>
            <a:gdLst>
              <a:gd name="T0" fmla="*/ 1209 w 1608"/>
              <a:gd name="T1" fmla="*/ 2568 h 2587"/>
              <a:gd name="T2" fmla="*/ 1160 w 1608"/>
              <a:gd name="T3" fmla="*/ 2564 h 2587"/>
              <a:gd name="T4" fmla="*/ 1360 w 1608"/>
              <a:gd name="T5" fmla="*/ 2557 h 2587"/>
              <a:gd name="T6" fmla="*/ 1308 w 1608"/>
              <a:gd name="T7" fmla="*/ 2552 h 2587"/>
              <a:gd name="T8" fmla="*/ 1275 w 1608"/>
              <a:gd name="T9" fmla="*/ 2484 h 2587"/>
              <a:gd name="T10" fmla="*/ 1417 w 1608"/>
              <a:gd name="T11" fmla="*/ 0 h 2587"/>
              <a:gd name="T12" fmla="*/ 1596 w 1608"/>
              <a:gd name="T13" fmla="*/ 172 h 2587"/>
              <a:gd name="T14" fmla="*/ 1574 w 1608"/>
              <a:gd name="T15" fmla="*/ 366 h 2587"/>
              <a:gd name="T16" fmla="*/ 1549 w 1608"/>
              <a:gd name="T17" fmla="*/ 601 h 2587"/>
              <a:gd name="T18" fmla="*/ 1524 w 1608"/>
              <a:gd name="T19" fmla="*/ 831 h 2587"/>
              <a:gd name="T20" fmla="*/ 1501 w 1608"/>
              <a:gd name="T21" fmla="*/ 1060 h 2587"/>
              <a:gd name="T22" fmla="*/ 1472 w 1608"/>
              <a:gd name="T23" fmla="*/ 1352 h 2587"/>
              <a:gd name="T24" fmla="*/ 1453 w 1608"/>
              <a:gd name="T25" fmla="*/ 1539 h 2587"/>
              <a:gd name="T26" fmla="*/ 1439 w 1608"/>
              <a:gd name="T27" fmla="*/ 1684 h 2587"/>
              <a:gd name="T28" fmla="*/ 1447 w 1608"/>
              <a:gd name="T29" fmla="*/ 1875 h 2587"/>
              <a:gd name="T30" fmla="*/ 1457 w 1608"/>
              <a:gd name="T31" fmla="*/ 2085 h 2587"/>
              <a:gd name="T32" fmla="*/ 1465 w 1608"/>
              <a:gd name="T33" fmla="*/ 2296 h 2587"/>
              <a:gd name="T34" fmla="*/ 1473 w 1608"/>
              <a:gd name="T35" fmla="*/ 2480 h 2587"/>
              <a:gd name="T36" fmla="*/ 1443 w 1608"/>
              <a:gd name="T37" fmla="*/ 2498 h 2587"/>
              <a:gd name="T38" fmla="*/ 1404 w 1608"/>
              <a:gd name="T39" fmla="*/ 2480 h 2587"/>
              <a:gd name="T40" fmla="*/ 1340 w 1608"/>
              <a:gd name="T41" fmla="*/ 2498 h 2587"/>
              <a:gd name="T42" fmla="*/ 1283 w 1608"/>
              <a:gd name="T43" fmla="*/ 2470 h 2587"/>
              <a:gd name="T44" fmla="*/ 1206 w 1608"/>
              <a:gd name="T45" fmla="*/ 2464 h 2587"/>
              <a:gd name="T46" fmla="*/ 1172 w 1608"/>
              <a:gd name="T47" fmla="*/ 2484 h 2587"/>
              <a:gd name="T48" fmla="*/ 1078 w 1608"/>
              <a:gd name="T49" fmla="*/ 2498 h 2587"/>
              <a:gd name="T50" fmla="*/ 1049 w 1608"/>
              <a:gd name="T51" fmla="*/ 2503 h 2587"/>
              <a:gd name="T52" fmla="*/ 981 w 1608"/>
              <a:gd name="T53" fmla="*/ 2579 h 2587"/>
              <a:gd name="T54" fmla="*/ 916 w 1608"/>
              <a:gd name="T55" fmla="*/ 2542 h 2587"/>
              <a:gd name="T56" fmla="*/ 890 w 1608"/>
              <a:gd name="T57" fmla="*/ 2465 h 2587"/>
              <a:gd name="T58" fmla="*/ 858 w 1608"/>
              <a:gd name="T59" fmla="*/ 2413 h 2587"/>
              <a:gd name="T60" fmla="*/ 833 w 1608"/>
              <a:gd name="T61" fmla="*/ 2371 h 2587"/>
              <a:gd name="T62" fmla="*/ 817 w 1608"/>
              <a:gd name="T63" fmla="*/ 2327 h 2587"/>
              <a:gd name="T64" fmla="*/ 825 w 1608"/>
              <a:gd name="T65" fmla="*/ 2286 h 2587"/>
              <a:gd name="T66" fmla="*/ 844 w 1608"/>
              <a:gd name="T67" fmla="*/ 2248 h 2587"/>
              <a:gd name="T68" fmla="*/ 858 w 1608"/>
              <a:gd name="T69" fmla="*/ 2201 h 2587"/>
              <a:gd name="T70" fmla="*/ 547 w 1608"/>
              <a:gd name="T71" fmla="*/ 2154 h 2587"/>
              <a:gd name="T72" fmla="*/ 29 w 1608"/>
              <a:gd name="T73" fmla="*/ 2054 h 2587"/>
              <a:gd name="T74" fmla="*/ 81 w 1608"/>
              <a:gd name="T75" fmla="*/ 1959 h 2587"/>
              <a:gd name="T76" fmla="*/ 78 w 1608"/>
              <a:gd name="T77" fmla="*/ 1845 h 2587"/>
              <a:gd name="T78" fmla="*/ 155 w 1608"/>
              <a:gd name="T79" fmla="*/ 1701 h 2587"/>
              <a:gd name="T80" fmla="*/ 258 w 1608"/>
              <a:gd name="T81" fmla="*/ 1613 h 2587"/>
              <a:gd name="T82" fmla="*/ 258 w 1608"/>
              <a:gd name="T83" fmla="*/ 1554 h 2587"/>
              <a:gd name="T84" fmla="*/ 307 w 1608"/>
              <a:gd name="T85" fmla="*/ 1491 h 2587"/>
              <a:gd name="T86" fmla="*/ 282 w 1608"/>
              <a:gd name="T87" fmla="*/ 1392 h 2587"/>
              <a:gd name="T88" fmla="*/ 289 w 1608"/>
              <a:gd name="T89" fmla="*/ 1282 h 2587"/>
              <a:gd name="T90" fmla="*/ 232 w 1608"/>
              <a:gd name="T91" fmla="*/ 1230 h 2587"/>
              <a:gd name="T92" fmla="*/ 223 w 1608"/>
              <a:gd name="T93" fmla="*/ 1142 h 2587"/>
              <a:gd name="T94" fmla="*/ 257 w 1608"/>
              <a:gd name="T95" fmla="*/ 1009 h 2587"/>
              <a:gd name="T96" fmla="*/ 231 w 1608"/>
              <a:gd name="T97" fmla="*/ 901 h 2587"/>
              <a:gd name="T98" fmla="*/ 203 w 1608"/>
              <a:gd name="T99" fmla="*/ 872 h 2587"/>
              <a:gd name="T100" fmla="*/ 202 w 1608"/>
              <a:gd name="T101" fmla="*/ 833 h 2587"/>
              <a:gd name="T102" fmla="*/ 201 w 1608"/>
              <a:gd name="T103" fmla="*/ 732 h 2587"/>
              <a:gd name="T104" fmla="*/ 238 w 1608"/>
              <a:gd name="T105" fmla="*/ 664 h 2587"/>
              <a:gd name="T106" fmla="*/ 278 w 1608"/>
              <a:gd name="T107" fmla="*/ 576 h 2587"/>
              <a:gd name="T108" fmla="*/ 330 w 1608"/>
              <a:gd name="T109" fmla="*/ 532 h 2587"/>
              <a:gd name="T110" fmla="*/ 381 w 1608"/>
              <a:gd name="T111" fmla="*/ 447 h 2587"/>
              <a:gd name="T112" fmla="*/ 408 w 1608"/>
              <a:gd name="T113" fmla="*/ 386 h 2587"/>
              <a:gd name="T114" fmla="*/ 487 w 1608"/>
              <a:gd name="T115" fmla="*/ 319 h 2587"/>
              <a:gd name="T116" fmla="*/ 481 w 1608"/>
              <a:gd name="T117" fmla="*/ 177 h 2587"/>
              <a:gd name="T118" fmla="*/ 512 w 1608"/>
              <a:gd name="T119" fmla="*/ 163 h 2587"/>
              <a:gd name="T120" fmla="*/ 538 w 1608"/>
              <a:gd name="T121" fmla="*/ 122 h 2587"/>
              <a:gd name="T122" fmla="*/ 595 w 1608"/>
              <a:gd name="T123" fmla="*/ 77 h 2587"/>
              <a:gd name="T124" fmla="*/ 1093 w 1608"/>
              <a:gd name="T125" fmla="*/ 0 h 2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8" h="2587">
                <a:moveTo>
                  <a:pt x="1429" y="2570"/>
                </a:moveTo>
                <a:lnTo>
                  <a:pt x="1431" y="2570"/>
                </a:lnTo>
                <a:lnTo>
                  <a:pt x="1432" y="2570"/>
                </a:lnTo>
                <a:lnTo>
                  <a:pt x="1433" y="2571"/>
                </a:lnTo>
                <a:lnTo>
                  <a:pt x="1435" y="2571"/>
                </a:lnTo>
                <a:lnTo>
                  <a:pt x="1436" y="2571"/>
                </a:lnTo>
                <a:lnTo>
                  <a:pt x="1437" y="2572"/>
                </a:lnTo>
                <a:lnTo>
                  <a:pt x="1439" y="2572"/>
                </a:lnTo>
                <a:lnTo>
                  <a:pt x="1440" y="2574"/>
                </a:lnTo>
                <a:lnTo>
                  <a:pt x="1442" y="2574"/>
                </a:lnTo>
                <a:lnTo>
                  <a:pt x="1444" y="2574"/>
                </a:lnTo>
                <a:lnTo>
                  <a:pt x="1446" y="2574"/>
                </a:lnTo>
                <a:lnTo>
                  <a:pt x="1447" y="2574"/>
                </a:lnTo>
                <a:lnTo>
                  <a:pt x="1448" y="2574"/>
                </a:lnTo>
                <a:lnTo>
                  <a:pt x="1450" y="2574"/>
                </a:lnTo>
                <a:lnTo>
                  <a:pt x="1453" y="2574"/>
                </a:lnTo>
                <a:lnTo>
                  <a:pt x="1453" y="2572"/>
                </a:lnTo>
                <a:lnTo>
                  <a:pt x="1454" y="2572"/>
                </a:lnTo>
                <a:lnTo>
                  <a:pt x="1455" y="2572"/>
                </a:lnTo>
                <a:lnTo>
                  <a:pt x="1455" y="2571"/>
                </a:lnTo>
                <a:lnTo>
                  <a:pt x="1457" y="2571"/>
                </a:lnTo>
                <a:lnTo>
                  <a:pt x="1459" y="2570"/>
                </a:lnTo>
                <a:lnTo>
                  <a:pt x="1461" y="2571"/>
                </a:lnTo>
                <a:lnTo>
                  <a:pt x="1462" y="2571"/>
                </a:lnTo>
                <a:lnTo>
                  <a:pt x="1464" y="2571"/>
                </a:lnTo>
                <a:lnTo>
                  <a:pt x="1465" y="2572"/>
                </a:lnTo>
                <a:lnTo>
                  <a:pt x="1466" y="2571"/>
                </a:lnTo>
                <a:lnTo>
                  <a:pt x="1468" y="2571"/>
                </a:lnTo>
                <a:lnTo>
                  <a:pt x="1469" y="2571"/>
                </a:lnTo>
                <a:lnTo>
                  <a:pt x="1469" y="2572"/>
                </a:lnTo>
                <a:lnTo>
                  <a:pt x="1466" y="2572"/>
                </a:lnTo>
                <a:lnTo>
                  <a:pt x="1466" y="2574"/>
                </a:lnTo>
                <a:lnTo>
                  <a:pt x="1464" y="2574"/>
                </a:lnTo>
                <a:lnTo>
                  <a:pt x="1462" y="2575"/>
                </a:lnTo>
                <a:lnTo>
                  <a:pt x="1458" y="2575"/>
                </a:lnTo>
                <a:lnTo>
                  <a:pt x="1457" y="2576"/>
                </a:lnTo>
                <a:lnTo>
                  <a:pt x="1455" y="2576"/>
                </a:lnTo>
                <a:lnTo>
                  <a:pt x="1454" y="2576"/>
                </a:lnTo>
                <a:lnTo>
                  <a:pt x="1451" y="2576"/>
                </a:lnTo>
                <a:lnTo>
                  <a:pt x="1450" y="2576"/>
                </a:lnTo>
                <a:lnTo>
                  <a:pt x="1448" y="2576"/>
                </a:lnTo>
                <a:lnTo>
                  <a:pt x="1447" y="2576"/>
                </a:lnTo>
                <a:lnTo>
                  <a:pt x="1444" y="2576"/>
                </a:lnTo>
                <a:lnTo>
                  <a:pt x="1443" y="2575"/>
                </a:lnTo>
                <a:lnTo>
                  <a:pt x="1442" y="2575"/>
                </a:lnTo>
                <a:lnTo>
                  <a:pt x="1440" y="2575"/>
                </a:lnTo>
                <a:lnTo>
                  <a:pt x="1439" y="2574"/>
                </a:lnTo>
                <a:lnTo>
                  <a:pt x="1437" y="2574"/>
                </a:lnTo>
                <a:lnTo>
                  <a:pt x="1436" y="2574"/>
                </a:lnTo>
                <a:lnTo>
                  <a:pt x="1433" y="2574"/>
                </a:lnTo>
                <a:lnTo>
                  <a:pt x="1432" y="2572"/>
                </a:lnTo>
                <a:lnTo>
                  <a:pt x="1431" y="2572"/>
                </a:lnTo>
                <a:lnTo>
                  <a:pt x="1429" y="2571"/>
                </a:lnTo>
                <a:lnTo>
                  <a:pt x="1426" y="2571"/>
                </a:lnTo>
                <a:lnTo>
                  <a:pt x="1426" y="2570"/>
                </a:lnTo>
                <a:lnTo>
                  <a:pt x="1425" y="2570"/>
                </a:lnTo>
                <a:lnTo>
                  <a:pt x="1424" y="2568"/>
                </a:lnTo>
                <a:lnTo>
                  <a:pt x="1422" y="2567"/>
                </a:lnTo>
                <a:lnTo>
                  <a:pt x="1424" y="2567"/>
                </a:lnTo>
                <a:lnTo>
                  <a:pt x="1425" y="2567"/>
                </a:lnTo>
                <a:lnTo>
                  <a:pt x="1426" y="2568"/>
                </a:lnTo>
                <a:lnTo>
                  <a:pt x="1428" y="2570"/>
                </a:lnTo>
                <a:lnTo>
                  <a:pt x="1429" y="2570"/>
                </a:lnTo>
                <a:close/>
                <a:moveTo>
                  <a:pt x="1226" y="2570"/>
                </a:moveTo>
                <a:lnTo>
                  <a:pt x="1223" y="2570"/>
                </a:lnTo>
                <a:lnTo>
                  <a:pt x="1220" y="2571"/>
                </a:lnTo>
                <a:lnTo>
                  <a:pt x="1219" y="2571"/>
                </a:lnTo>
                <a:lnTo>
                  <a:pt x="1217" y="2571"/>
                </a:lnTo>
                <a:lnTo>
                  <a:pt x="1213" y="2571"/>
                </a:lnTo>
                <a:lnTo>
                  <a:pt x="1212" y="2571"/>
                </a:lnTo>
                <a:lnTo>
                  <a:pt x="1210" y="2571"/>
                </a:lnTo>
                <a:lnTo>
                  <a:pt x="1209" y="2571"/>
                </a:lnTo>
                <a:lnTo>
                  <a:pt x="1208" y="2571"/>
                </a:lnTo>
                <a:lnTo>
                  <a:pt x="1208" y="2570"/>
                </a:lnTo>
                <a:lnTo>
                  <a:pt x="1209" y="2568"/>
                </a:lnTo>
                <a:lnTo>
                  <a:pt x="1210" y="2570"/>
                </a:lnTo>
                <a:lnTo>
                  <a:pt x="1212" y="2570"/>
                </a:lnTo>
                <a:lnTo>
                  <a:pt x="1213" y="2568"/>
                </a:lnTo>
                <a:lnTo>
                  <a:pt x="1215" y="2568"/>
                </a:lnTo>
                <a:lnTo>
                  <a:pt x="1217" y="2568"/>
                </a:lnTo>
                <a:lnTo>
                  <a:pt x="1219" y="2568"/>
                </a:lnTo>
                <a:lnTo>
                  <a:pt x="1220" y="2568"/>
                </a:lnTo>
                <a:lnTo>
                  <a:pt x="1223" y="2568"/>
                </a:lnTo>
                <a:lnTo>
                  <a:pt x="1224" y="2567"/>
                </a:lnTo>
                <a:lnTo>
                  <a:pt x="1226" y="2567"/>
                </a:lnTo>
                <a:lnTo>
                  <a:pt x="1227" y="2567"/>
                </a:lnTo>
                <a:lnTo>
                  <a:pt x="1228" y="2565"/>
                </a:lnTo>
                <a:lnTo>
                  <a:pt x="1231" y="2567"/>
                </a:lnTo>
                <a:lnTo>
                  <a:pt x="1230" y="2567"/>
                </a:lnTo>
                <a:lnTo>
                  <a:pt x="1227" y="2568"/>
                </a:lnTo>
                <a:lnTo>
                  <a:pt x="1226" y="2570"/>
                </a:lnTo>
                <a:close/>
                <a:moveTo>
                  <a:pt x="1249" y="2559"/>
                </a:moveTo>
                <a:lnTo>
                  <a:pt x="1249" y="2560"/>
                </a:lnTo>
                <a:lnTo>
                  <a:pt x="1246" y="2561"/>
                </a:lnTo>
                <a:lnTo>
                  <a:pt x="1246" y="2560"/>
                </a:lnTo>
                <a:lnTo>
                  <a:pt x="1248" y="2559"/>
                </a:lnTo>
                <a:lnTo>
                  <a:pt x="1249" y="2559"/>
                </a:lnTo>
                <a:close/>
                <a:moveTo>
                  <a:pt x="1249" y="2559"/>
                </a:moveTo>
                <a:lnTo>
                  <a:pt x="1250" y="2557"/>
                </a:lnTo>
                <a:lnTo>
                  <a:pt x="1249" y="2557"/>
                </a:lnTo>
                <a:lnTo>
                  <a:pt x="1249" y="2554"/>
                </a:lnTo>
                <a:lnTo>
                  <a:pt x="1250" y="2554"/>
                </a:lnTo>
                <a:lnTo>
                  <a:pt x="1250" y="2553"/>
                </a:lnTo>
                <a:lnTo>
                  <a:pt x="1252" y="2553"/>
                </a:lnTo>
                <a:lnTo>
                  <a:pt x="1253" y="2553"/>
                </a:lnTo>
                <a:lnTo>
                  <a:pt x="1254" y="2553"/>
                </a:lnTo>
                <a:lnTo>
                  <a:pt x="1256" y="2553"/>
                </a:lnTo>
                <a:lnTo>
                  <a:pt x="1256" y="2552"/>
                </a:lnTo>
                <a:lnTo>
                  <a:pt x="1257" y="2552"/>
                </a:lnTo>
                <a:lnTo>
                  <a:pt x="1257" y="2553"/>
                </a:lnTo>
                <a:lnTo>
                  <a:pt x="1256" y="2554"/>
                </a:lnTo>
                <a:lnTo>
                  <a:pt x="1254" y="2556"/>
                </a:lnTo>
                <a:lnTo>
                  <a:pt x="1253" y="2557"/>
                </a:lnTo>
                <a:lnTo>
                  <a:pt x="1249" y="2559"/>
                </a:lnTo>
                <a:close/>
                <a:moveTo>
                  <a:pt x="1168" y="2561"/>
                </a:moveTo>
                <a:lnTo>
                  <a:pt x="1166" y="2563"/>
                </a:lnTo>
                <a:lnTo>
                  <a:pt x="1166" y="2564"/>
                </a:lnTo>
                <a:lnTo>
                  <a:pt x="1165" y="2565"/>
                </a:lnTo>
                <a:lnTo>
                  <a:pt x="1164" y="2567"/>
                </a:lnTo>
                <a:lnTo>
                  <a:pt x="1162" y="2570"/>
                </a:lnTo>
                <a:lnTo>
                  <a:pt x="1161" y="2571"/>
                </a:lnTo>
                <a:lnTo>
                  <a:pt x="1160" y="2572"/>
                </a:lnTo>
                <a:lnTo>
                  <a:pt x="1158" y="2574"/>
                </a:lnTo>
                <a:lnTo>
                  <a:pt x="1157" y="2574"/>
                </a:lnTo>
                <a:lnTo>
                  <a:pt x="1158" y="2572"/>
                </a:lnTo>
                <a:lnTo>
                  <a:pt x="1158" y="2571"/>
                </a:lnTo>
                <a:lnTo>
                  <a:pt x="1160" y="2571"/>
                </a:lnTo>
                <a:lnTo>
                  <a:pt x="1161" y="2570"/>
                </a:lnTo>
                <a:lnTo>
                  <a:pt x="1161" y="2568"/>
                </a:lnTo>
                <a:lnTo>
                  <a:pt x="1160" y="2567"/>
                </a:lnTo>
                <a:lnTo>
                  <a:pt x="1158" y="2567"/>
                </a:lnTo>
                <a:lnTo>
                  <a:pt x="1157" y="2568"/>
                </a:lnTo>
                <a:lnTo>
                  <a:pt x="1155" y="2568"/>
                </a:lnTo>
                <a:lnTo>
                  <a:pt x="1154" y="2568"/>
                </a:lnTo>
                <a:lnTo>
                  <a:pt x="1153" y="2568"/>
                </a:lnTo>
                <a:lnTo>
                  <a:pt x="1151" y="2568"/>
                </a:lnTo>
                <a:lnTo>
                  <a:pt x="1150" y="2568"/>
                </a:lnTo>
                <a:lnTo>
                  <a:pt x="1150" y="2567"/>
                </a:lnTo>
                <a:lnTo>
                  <a:pt x="1150" y="2565"/>
                </a:lnTo>
                <a:lnTo>
                  <a:pt x="1151" y="2565"/>
                </a:lnTo>
                <a:lnTo>
                  <a:pt x="1153" y="2565"/>
                </a:lnTo>
                <a:lnTo>
                  <a:pt x="1154" y="2565"/>
                </a:lnTo>
                <a:lnTo>
                  <a:pt x="1155" y="2565"/>
                </a:lnTo>
                <a:lnTo>
                  <a:pt x="1157" y="2565"/>
                </a:lnTo>
                <a:lnTo>
                  <a:pt x="1158" y="2565"/>
                </a:lnTo>
                <a:lnTo>
                  <a:pt x="1160" y="2565"/>
                </a:lnTo>
                <a:lnTo>
                  <a:pt x="1161" y="2565"/>
                </a:lnTo>
                <a:lnTo>
                  <a:pt x="1162" y="2564"/>
                </a:lnTo>
                <a:lnTo>
                  <a:pt x="1161" y="2564"/>
                </a:lnTo>
                <a:lnTo>
                  <a:pt x="1160" y="2564"/>
                </a:lnTo>
                <a:lnTo>
                  <a:pt x="1158" y="2564"/>
                </a:lnTo>
                <a:lnTo>
                  <a:pt x="1157" y="2564"/>
                </a:lnTo>
                <a:lnTo>
                  <a:pt x="1155" y="2564"/>
                </a:lnTo>
                <a:lnTo>
                  <a:pt x="1154" y="2564"/>
                </a:lnTo>
                <a:lnTo>
                  <a:pt x="1153" y="2564"/>
                </a:lnTo>
                <a:lnTo>
                  <a:pt x="1151" y="2564"/>
                </a:lnTo>
                <a:lnTo>
                  <a:pt x="1150" y="2564"/>
                </a:lnTo>
                <a:lnTo>
                  <a:pt x="1149" y="2563"/>
                </a:lnTo>
                <a:lnTo>
                  <a:pt x="1147" y="2563"/>
                </a:lnTo>
                <a:lnTo>
                  <a:pt x="1146" y="2563"/>
                </a:lnTo>
                <a:lnTo>
                  <a:pt x="1144" y="2563"/>
                </a:lnTo>
                <a:lnTo>
                  <a:pt x="1143" y="2561"/>
                </a:lnTo>
                <a:lnTo>
                  <a:pt x="1142" y="2561"/>
                </a:lnTo>
                <a:lnTo>
                  <a:pt x="1140" y="2561"/>
                </a:lnTo>
                <a:lnTo>
                  <a:pt x="1139" y="2561"/>
                </a:lnTo>
                <a:lnTo>
                  <a:pt x="1136" y="2561"/>
                </a:lnTo>
                <a:lnTo>
                  <a:pt x="1135" y="2560"/>
                </a:lnTo>
                <a:lnTo>
                  <a:pt x="1133" y="2560"/>
                </a:lnTo>
                <a:lnTo>
                  <a:pt x="1132" y="2560"/>
                </a:lnTo>
                <a:lnTo>
                  <a:pt x="1131" y="2560"/>
                </a:lnTo>
                <a:lnTo>
                  <a:pt x="1132" y="2559"/>
                </a:lnTo>
                <a:lnTo>
                  <a:pt x="1136" y="2559"/>
                </a:lnTo>
                <a:lnTo>
                  <a:pt x="1139" y="2559"/>
                </a:lnTo>
                <a:lnTo>
                  <a:pt x="1140" y="2559"/>
                </a:lnTo>
                <a:lnTo>
                  <a:pt x="1142" y="2559"/>
                </a:lnTo>
                <a:lnTo>
                  <a:pt x="1143" y="2559"/>
                </a:lnTo>
                <a:lnTo>
                  <a:pt x="1144" y="2559"/>
                </a:lnTo>
                <a:lnTo>
                  <a:pt x="1146" y="2559"/>
                </a:lnTo>
                <a:lnTo>
                  <a:pt x="1147" y="2559"/>
                </a:lnTo>
                <a:lnTo>
                  <a:pt x="1151" y="2559"/>
                </a:lnTo>
                <a:lnTo>
                  <a:pt x="1153" y="2559"/>
                </a:lnTo>
                <a:lnTo>
                  <a:pt x="1155" y="2559"/>
                </a:lnTo>
                <a:lnTo>
                  <a:pt x="1157" y="2559"/>
                </a:lnTo>
                <a:lnTo>
                  <a:pt x="1158" y="2559"/>
                </a:lnTo>
                <a:lnTo>
                  <a:pt x="1160" y="2559"/>
                </a:lnTo>
                <a:lnTo>
                  <a:pt x="1161" y="2560"/>
                </a:lnTo>
                <a:lnTo>
                  <a:pt x="1162" y="2561"/>
                </a:lnTo>
                <a:lnTo>
                  <a:pt x="1162" y="2560"/>
                </a:lnTo>
                <a:lnTo>
                  <a:pt x="1164" y="2560"/>
                </a:lnTo>
                <a:lnTo>
                  <a:pt x="1164" y="2559"/>
                </a:lnTo>
                <a:lnTo>
                  <a:pt x="1165" y="2559"/>
                </a:lnTo>
                <a:lnTo>
                  <a:pt x="1166" y="2556"/>
                </a:lnTo>
                <a:lnTo>
                  <a:pt x="1168" y="2554"/>
                </a:lnTo>
                <a:lnTo>
                  <a:pt x="1168" y="2553"/>
                </a:lnTo>
                <a:lnTo>
                  <a:pt x="1168" y="2552"/>
                </a:lnTo>
                <a:lnTo>
                  <a:pt x="1169" y="2550"/>
                </a:lnTo>
                <a:lnTo>
                  <a:pt x="1169" y="2549"/>
                </a:lnTo>
                <a:lnTo>
                  <a:pt x="1171" y="2550"/>
                </a:lnTo>
                <a:lnTo>
                  <a:pt x="1171" y="2552"/>
                </a:lnTo>
                <a:lnTo>
                  <a:pt x="1171" y="2554"/>
                </a:lnTo>
                <a:lnTo>
                  <a:pt x="1169" y="2556"/>
                </a:lnTo>
                <a:lnTo>
                  <a:pt x="1168" y="2559"/>
                </a:lnTo>
                <a:lnTo>
                  <a:pt x="1168" y="2561"/>
                </a:lnTo>
                <a:close/>
                <a:moveTo>
                  <a:pt x="1329" y="2548"/>
                </a:moveTo>
                <a:lnTo>
                  <a:pt x="1330" y="2549"/>
                </a:lnTo>
                <a:lnTo>
                  <a:pt x="1331" y="2549"/>
                </a:lnTo>
                <a:lnTo>
                  <a:pt x="1331" y="2550"/>
                </a:lnTo>
                <a:lnTo>
                  <a:pt x="1334" y="2550"/>
                </a:lnTo>
                <a:lnTo>
                  <a:pt x="1336" y="2550"/>
                </a:lnTo>
                <a:lnTo>
                  <a:pt x="1337" y="2550"/>
                </a:lnTo>
                <a:lnTo>
                  <a:pt x="1338" y="2552"/>
                </a:lnTo>
                <a:lnTo>
                  <a:pt x="1340" y="2553"/>
                </a:lnTo>
                <a:lnTo>
                  <a:pt x="1343" y="2552"/>
                </a:lnTo>
                <a:lnTo>
                  <a:pt x="1344" y="2552"/>
                </a:lnTo>
                <a:lnTo>
                  <a:pt x="1345" y="2553"/>
                </a:lnTo>
                <a:lnTo>
                  <a:pt x="1347" y="2553"/>
                </a:lnTo>
                <a:lnTo>
                  <a:pt x="1348" y="2554"/>
                </a:lnTo>
                <a:lnTo>
                  <a:pt x="1349" y="2556"/>
                </a:lnTo>
                <a:lnTo>
                  <a:pt x="1351" y="2554"/>
                </a:lnTo>
                <a:lnTo>
                  <a:pt x="1352" y="2556"/>
                </a:lnTo>
                <a:lnTo>
                  <a:pt x="1354" y="2556"/>
                </a:lnTo>
                <a:lnTo>
                  <a:pt x="1355" y="2557"/>
                </a:lnTo>
                <a:lnTo>
                  <a:pt x="1356" y="2557"/>
                </a:lnTo>
                <a:lnTo>
                  <a:pt x="1358" y="2557"/>
                </a:lnTo>
                <a:lnTo>
                  <a:pt x="1360" y="2557"/>
                </a:lnTo>
                <a:lnTo>
                  <a:pt x="1362" y="2559"/>
                </a:lnTo>
                <a:lnTo>
                  <a:pt x="1363" y="2559"/>
                </a:lnTo>
                <a:lnTo>
                  <a:pt x="1365" y="2560"/>
                </a:lnTo>
                <a:lnTo>
                  <a:pt x="1366" y="2560"/>
                </a:lnTo>
                <a:lnTo>
                  <a:pt x="1367" y="2560"/>
                </a:lnTo>
                <a:lnTo>
                  <a:pt x="1369" y="2559"/>
                </a:lnTo>
                <a:lnTo>
                  <a:pt x="1370" y="2559"/>
                </a:lnTo>
                <a:lnTo>
                  <a:pt x="1371" y="2560"/>
                </a:lnTo>
                <a:lnTo>
                  <a:pt x="1373" y="2560"/>
                </a:lnTo>
                <a:lnTo>
                  <a:pt x="1374" y="2560"/>
                </a:lnTo>
                <a:lnTo>
                  <a:pt x="1377" y="2560"/>
                </a:lnTo>
                <a:lnTo>
                  <a:pt x="1378" y="2560"/>
                </a:lnTo>
                <a:lnTo>
                  <a:pt x="1380" y="2561"/>
                </a:lnTo>
                <a:lnTo>
                  <a:pt x="1382" y="2561"/>
                </a:lnTo>
                <a:lnTo>
                  <a:pt x="1384" y="2561"/>
                </a:lnTo>
                <a:lnTo>
                  <a:pt x="1385" y="2563"/>
                </a:lnTo>
                <a:lnTo>
                  <a:pt x="1387" y="2563"/>
                </a:lnTo>
                <a:lnTo>
                  <a:pt x="1388" y="2563"/>
                </a:lnTo>
                <a:lnTo>
                  <a:pt x="1389" y="2563"/>
                </a:lnTo>
                <a:lnTo>
                  <a:pt x="1391" y="2563"/>
                </a:lnTo>
                <a:lnTo>
                  <a:pt x="1393" y="2563"/>
                </a:lnTo>
                <a:lnTo>
                  <a:pt x="1395" y="2563"/>
                </a:lnTo>
                <a:lnTo>
                  <a:pt x="1392" y="2564"/>
                </a:lnTo>
                <a:lnTo>
                  <a:pt x="1391" y="2564"/>
                </a:lnTo>
                <a:lnTo>
                  <a:pt x="1389" y="2565"/>
                </a:lnTo>
                <a:lnTo>
                  <a:pt x="1387" y="2565"/>
                </a:lnTo>
                <a:lnTo>
                  <a:pt x="1385" y="2564"/>
                </a:lnTo>
                <a:lnTo>
                  <a:pt x="1382" y="2564"/>
                </a:lnTo>
                <a:lnTo>
                  <a:pt x="1380" y="2564"/>
                </a:lnTo>
                <a:lnTo>
                  <a:pt x="1377" y="2563"/>
                </a:lnTo>
                <a:lnTo>
                  <a:pt x="1374" y="2563"/>
                </a:lnTo>
                <a:lnTo>
                  <a:pt x="1373" y="2563"/>
                </a:lnTo>
                <a:lnTo>
                  <a:pt x="1371" y="2563"/>
                </a:lnTo>
                <a:lnTo>
                  <a:pt x="1369" y="2561"/>
                </a:lnTo>
                <a:lnTo>
                  <a:pt x="1367" y="2561"/>
                </a:lnTo>
                <a:lnTo>
                  <a:pt x="1365" y="2561"/>
                </a:lnTo>
                <a:lnTo>
                  <a:pt x="1363" y="2561"/>
                </a:lnTo>
                <a:lnTo>
                  <a:pt x="1362" y="2561"/>
                </a:lnTo>
                <a:lnTo>
                  <a:pt x="1360" y="2561"/>
                </a:lnTo>
                <a:lnTo>
                  <a:pt x="1360" y="2560"/>
                </a:lnTo>
                <a:lnTo>
                  <a:pt x="1359" y="2560"/>
                </a:lnTo>
                <a:lnTo>
                  <a:pt x="1358" y="2560"/>
                </a:lnTo>
                <a:lnTo>
                  <a:pt x="1356" y="2560"/>
                </a:lnTo>
                <a:lnTo>
                  <a:pt x="1354" y="2560"/>
                </a:lnTo>
                <a:lnTo>
                  <a:pt x="1352" y="2560"/>
                </a:lnTo>
                <a:lnTo>
                  <a:pt x="1351" y="2560"/>
                </a:lnTo>
                <a:lnTo>
                  <a:pt x="1349" y="2560"/>
                </a:lnTo>
                <a:lnTo>
                  <a:pt x="1348" y="2559"/>
                </a:lnTo>
                <a:lnTo>
                  <a:pt x="1345" y="2559"/>
                </a:lnTo>
                <a:lnTo>
                  <a:pt x="1344" y="2559"/>
                </a:lnTo>
                <a:lnTo>
                  <a:pt x="1343" y="2557"/>
                </a:lnTo>
                <a:lnTo>
                  <a:pt x="1341" y="2557"/>
                </a:lnTo>
                <a:lnTo>
                  <a:pt x="1340" y="2556"/>
                </a:lnTo>
                <a:lnTo>
                  <a:pt x="1338" y="2556"/>
                </a:lnTo>
                <a:lnTo>
                  <a:pt x="1337" y="2554"/>
                </a:lnTo>
                <a:lnTo>
                  <a:pt x="1336" y="2554"/>
                </a:lnTo>
                <a:lnTo>
                  <a:pt x="1334" y="2553"/>
                </a:lnTo>
                <a:lnTo>
                  <a:pt x="1333" y="2553"/>
                </a:lnTo>
                <a:lnTo>
                  <a:pt x="1331" y="2553"/>
                </a:lnTo>
                <a:lnTo>
                  <a:pt x="1330" y="2553"/>
                </a:lnTo>
                <a:lnTo>
                  <a:pt x="1327" y="2553"/>
                </a:lnTo>
                <a:lnTo>
                  <a:pt x="1326" y="2553"/>
                </a:lnTo>
                <a:lnTo>
                  <a:pt x="1325" y="2553"/>
                </a:lnTo>
                <a:lnTo>
                  <a:pt x="1323" y="2553"/>
                </a:lnTo>
                <a:lnTo>
                  <a:pt x="1320" y="2554"/>
                </a:lnTo>
                <a:lnTo>
                  <a:pt x="1319" y="2554"/>
                </a:lnTo>
                <a:lnTo>
                  <a:pt x="1318" y="2554"/>
                </a:lnTo>
                <a:lnTo>
                  <a:pt x="1315" y="2554"/>
                </a:lnTo>
                <a:lnTo>
                  <a:pt x="1314" y="2554"/>
                </a:lnTo>
                <a:lnTo>
                  <a:pt x="1312" y="2554"/>
                </a:lnTo>
                <a:lnTo>
                  <a:pt x="1309" y="2554"/>
                </a:lnTo>
                <a:lnTo>
                  <a:pt x="1307" y="2553"/>
                </a:lnTo>
                <a:lnTo>
                  <a:pt x="1305" y="2552"/>
                </a:lnTo>
                <a:lnTo>
                  <a:pt x="1307" y="2552"/>
                </a:lnTo>
                <a:lnTo>
                  <a:pt x="1308" y="2552"/>
                </a:lnTo>
                <a:lnTo>
                  <a:pt x="1309" y="2552"/>
                </a:lnTo>
                <a:lnTo>
                  <a:pt x="1311" y="2552"/>
                </a:lnTo>
                <a:lnTo>
                  <a:pt x="1314" y="2550"/>
                </a:lnTo>
                <a:lnTo>
                  <a:pt x="1315" y="2550"/>
                </a:lnTo>
                <a:lnTo>
                  <a:pt x="1316" y="2550"/>
                </a:lnTo>
                <a:lnTo>
                  <a:pt x="1319" y="2550"/>
                </a:lnTo>
                <a:lnTo>
                  <a:pt x="1320" y="2550"/>
                </a:lnTo>
                <a:lnTo>
                  <a:pt x="1322" y="2550"/>
                </a:lnTo>
                <a:lnTo>
                  <a:pt x="1323" y="2550"/>
                </a:lnTo>
                <a:lnTo>
                  <a:pt x="1325" y="2549"/>
                </a:lnTo>
                <a:lnTo>
                  <a:pt x="1327" y="2548"/>
                </a:lnTo>
                <a:lnTo>
                  <a:pt x="1329" y="2548"/>
                </a:lnTo>
                <a:close/>
                <a:moveTo>
                  <a:pt x="1388" y="2526"/>
                </a:moveTo>
                <a:lnTo>
                  <a:pt x="1388" y="2527"/>
                </a:lnTo>
                <a:lnTo>
                  <a:pt x="1387" y="2527"/>
                </a:lnTo>
                <a:lnTo>
                  <a:pt x="1387" y="2526"/>
                </a:lnTo>
                <a:lnTo>
                  <a:pt x="1385" y="2524"/>
                </a:lnTo>
                <a:lnTo>
                  <a:pt x="1385" y="2523"/>
                </a:lnTo>
                <a:lnTo>
                  <a:pt x="1387" y="2524"/>
                </a:lnTo>
                <a:lnTo>
                  <a:pt x="1388" y="2526"/>
                </a:lnTo>
                <a:close/>
                <a:moveTo>
                  <a:pt x="1395" y="2501"/>
                </a:moveTo>
                <a:lnTo>
                  <a:pt x="1395" y="2503"/>
                </a:lnTo>
                <a:lnTo>
                  <a:pt x="1395" y="2505"/>
                </a:lnTo>
                <a:lnTo>
                  <a:pt x="1396" y="2508"/>
                </a:lnTo>
                <a:lnTo>
                  <a:pt x="1395" y="2508"/>
                </a:lnTo>
                <a:lnTo>
                  <a:pt x="1392" y="2508"/>
                </a:lnTo>
                <a:lnTo>
                  <a:pt x="1391" y="2508"/>
                </a:lnTo>
                <a:lnTo>
                  <a:pt x="1389" y="2508"/>
                </a:lnTo>
                <a:lnTo>
                  <a:pt x="1388" y="2506"/>
                </a:lnTo>
                <a:lnTo>
                  <a:pt x="1388" y="2505"/>
                </a:lnTo>
                <a:lnTo>
                  <a:pt x="1388" y="2503"/>
                </a:lnTo>
                <a:lnTo>
                  <a:pt x="1389" y="2502"/>
                </a:lnTo>
                <a:lnTo>
                  <a:pt x="1391" y="2503"/>
                </a:lnTo>
                <a:lnTo>
                  <a:pt x="1392" y="2503"/>
                </a:lnTo>
                <a:lnTo>
                  <a:pt x="1393" y="2501"/>
                </a:lnTo>
                <a:lnTo>
                  <a:pt x="1395" y="2501"/>
                </a:lnTo>
                <a:close/>
                <a:moveTo>
                  <a:pt x="1381" y="2490"/>
                </a:moveTo>
                <a:lnTo>
                  <a:pt x="1382" y="2491"/>
                </a:lnTo>
                <a:lnTo>
                  <a:pt x="1381" y="2491"/>
                </a:lnTo>
                <a:lnTo>
                  <a:pt x="1381" y="2492"/>
                </a:lnTo>
                <a:lnTo>
                  <a:pt x="1380" y="2492"/>
                </a:lnTo>
                <a:lnTo>
                  <a:pt x="1380" y="2491"/>
                </a:lnTo>
                <a:lnTo>
                  <a:pt x="1380" y="2490"/>
                </a:lnTo>
                <a:lnTo>
                  <a:pt x="1381" y="2490"/>
                </a:lnTo>
                <a:close/>
                <a:moveTo>
                  <a:pt x="1377" y="2487"/>
                </a:moveTo>
                <a:lnTo>
                  <a:pt x="1377" y="2490"/>
                </a:lnTo>
                <a:lnTo>
                  <a:pt x="1378" y="2491"/>
                </a:lnTo>
                <a:lnTo>
                  <a:pt x="1378" y="2494"/>
                </a:lnTo>
                <a:lnTo>
                  <a:pt x="1377" y="2494"/>
                </a:lnTo>
                <a:lnTo>
                  <a:pt x="1376" y="2494"/>
                </a:lnTo>
                <a:lnTo>
                  <a:pt x="1374" y="2494"/>
                </a:lnTo>
                <a:lnTo>
                  <a:pt x="1374" y="2492"/>
                </a:lnTo>
                <a:lnTo>
                  <a:pt x="1376" y="2491"/>
                </a:lnTo>
                <a:lnTo>
                  <a:pt x="1376" y="2490"/>
                </a:lnTo>
                <a:lnTo>
                  <a:pt x="1376" y="2488"/>
                </a:lnTo>
                <a:lnTo>
                  <a:pt x="1373" y="2490"/>
                </a:lnTo>
                <a:lnTo>
                  <a:pt x="1371" y="2491"/>
                </a:lnTo>
                <a:lnTo>
                  <a:pt x="1371" y="2490"/>
                </a:lnTo>
                <a:lnTo>
                  <a:pt x="1373" y="2488"/>
                </a:lnTo>
                <a:lnTo>
                  <a:pt x="1374" y="2487"/>
                </a:lnTo>
                <a:lnTo>
                  <a:pt x="1376" y="2484"/>
                </a:lnTo>
                <a:lnTo>
                  <a:pt x="1377" y="2483"/>
                </a:lnTo>
                <a:lnTo>
                  <a:pt x="1377" y="2486"/>
                </a:lnTo>
                <a:lnTo>
                  <a:pt x="1377" y="2487"/>
                </a:lnTo>
                <a:close/>
                <a:moveTo>
                  <a:pt x="1259" y="2479"/>
                </a:moveTo>
                <a:lnTo>
                  <a:pt x="1263" y="2480"/>
                </a:lnTo>
                <a:lnTo>
                  <a:pt x="1261" y="2480"/>
                </a:lnTo>
                <a:lnTo>
                  <a:pt x="1264" y="2480"/>
                </a:lnTo>
                <a:lnTo>
                  <a:pt x="1267" y="2481"/>
                </a:lnTo>
                <a:lnTo>
                  <a:pt x="1268" y="2481"/>
                </a:lnTo>
                <a:lnTo>
                  <a:pt x="1270" y="2483"/>
                </a:lnTo>
                <a:lnTo>
                  <a:pt x="1271" y="2483"/>
                </a:lnTo>
                <a:lnTo>
                  <a:pt x="1272" y="2483"/>
                </a:lnTo>
                <a:lnTo>
                  <a:pt x="1274" y="2484"/>
                </a:lnTo>
                <a:lnTo>
                  <a:pt x="1275" y="2484"/>
                </a:lnTo>
                <a:lnTo>
                  <a:pt x="1276" y="2486"/>
                </a:lnTo>
                <a:lnTo>
                  <a:pt x="1279" y="2487"/>
                </a:lnTo>
                <a:lnTo>
                  <a:pt x="1281" y="2488"/>
                </a:lnTo>
                <a:lnTo>
                  <a:pt x="1281" y="2490"/>
                </a:lnTo>
                <a:lnTo>
                  <a:pt x="1282" y="2491"/>
                </a:lnTo>
                <a:lnTo>
                  <a:pt x="1281" y="2490"/>
                </a:lnTo>
                <a:lnTo>
                  <a:pt x="1281" y="2491"/>
                </a:lnTo>
                <a:lnTo>
                  <a:pt x="1279" y="2492"/>
                </a:lnTo>
                <a:lnTo>
                  <a:pt x="1272" y="2487"/>
                </a:lnTo>
                <a:lnTo>
                  <a:pt x="1263" y="2481"/>
                </a:lnTo>
                <a:lnTo>
                  <a:pt x="1261" y="2481"/>
                </a:lnTo>
                <a:lnTo>
                  <a:pt x="1253" y="2479"/>
                </a:lnTo>
                <a:lnTo>
                  <a:pt x="1253" y="2477"/>
                </a:lnTo>
                <a:lnTo>
                  <a:pt x="1259" y="2479"/>
                </a:lnTo>
                <a:close/>
                <a:moveTo>
                  <a:pt x="1384" y="2470"/>
                </a:moveTo>
                <a:lnTo>
                  <a:pt x="1387" y="2470"/>
                </a:lnTo>
                <a:lnTo>
                  <a:pt x="1388" y="2470"/>
                </a:lnTo>
                <a:lnTo>
                  <a:pt x="1389" y="2472"/>
                </a:lnTo>
                <a:lnTo>
                  <a:pt x="1391" y="2473"/>
                </a:lnTo>
                <a:lnTo>
                  <a:pt x="1392" y="2473"/>
                </a:lnTo>
                <a:lnTo>
                  <a:pt x="1393" y="2475"/>
                </a:lnTo>
                <a:lnTo>
                  <a:pt x="1395" y="2475"/>
                </a:lnTo>
                <a:lnTo>
                  <a:pt x="1396" y="2476"/>
                </a:lnTo>
                <a:lnTo>
                  <a:pt x="1395" y="2476"/>
                </a:lnTo>
                <a:lnTo>
                  <a:pt x="1395" y="2477"/>
                </a:lnTo>
                <a:lnTo>
                  <a:pt x="1395" y="2480"/>
                </a:lnTo>
                <a:lnTo>
                  <a:pt x="1395" y="2481"/>
                </a:lnTo>
                <a:lnTo>
                  <a:pt x="1395" y="2483"/>
                </a:lnTo>
                <a:lnTo>
                  <a:pt x="1396" y="2483"/>
                </a:lnTo>
                <a:lnTo>
                  <a:pt x="1398" y="2484"/>
                </a:lnTo>
                <a:lnTo>
                  <a:pt x="1396" y="2484"/>
                </a:lnTo>
                <a:lnTo>
                  <a:pt x="1396" y="2486"/>
                </a:lnTo>
                <a:lnTo>
                  <a:pt x="1396" y="2487"/>
                </a:lnTo>
                <a:lnTo>
                  <a:pt x="1395" y="2488"/>
                </a:lnTo>
                <a:lnTo>
                  <a:pt x="1396" y="2490"/>
                </a:lnTo>
                <a:lnTo>
                  <a:pt x="1396" y="2491"/>
                </a:lnTo>
                <a:lnTo>
                  <a:pt x="1396" y="2494"/>
                </a:lnTo>
                <a:lnTo>
                  <a:pt x="1395" y="2495"/>
                </a:lnTo>
                <a:lnTo>
                  <a:pt x="1395" y="2498"/>
                </a:lnTo>
                <a:lnTo>
                  <a:pt x="1392" y="2499"/>
                </a:lnTo>
                <a:lnTo>
                  <a:pt x="1391" y="2498"/>
                </a:lnTo>
                <a:lnTo>
                  <a:pt x="1389" y="2497"/>
                </a:lnTo>
                <a:lnTo>
                  <a:pt x="1389" y="2495"/>
                </a:lnTo>
                <a:lnTo>
                  <a:pt x="1389" y="2494"/>
                </a:lnTo>
                <a:lnTo>
                  <a:pt x="1389" y="2492"/>
                </a:lnTo>
                <a:lnTo>
                  <a:pt x="1388" y="2491"/>
                </a:lnTo>
                <a:lnTo>
                  <a:pt x="1388" y="2490"/>
                </a:lnTo>
                <a:lnTo>
                  <a:pt x="1388" y="2488"/>
                </a:lnTo>
                <a:lnTo>
                  <a:pt x="1385" y="2487"/>
                </a:lnTo>
                <a:lnTo>
                  <a:pt x="1384" y="2490"/>
                </a:lnTo>
                <a:lnTo>
                  <a:pt x="1384" y="2488"/>
                </a:lnTo>
                <a:lnTo>
                  <a:pt x="1385" y="2487"/>
                </a:lnTo>
                <a:lnTo>
                  <a:pt x="1387" y="2486"/>
                </a:lnTo>
                <a:lnTo>
                  <a:pt x="1385" y="2486"/>
                </a:lnTo>
                <a:lnTo>
                  <a:pt x="1385" y="2484"/>
                </a:lnTo>
                <a:lnTo>
                  <a:pt x="1384" y="2484"/>
                </a:lnTo>
                <a:lnTo>
                  <a:pt x="1382" y="2484"/>
                </a:lnTo>
                <a:lnTo>
                  <a:pt x="1382" y="2486"/>
                </a:lnTo>
                <a:lnTo>
                  <a:pt x="1382" y="2487"/>
                </a:lnTo>
                <a:lnTo>
                  <a:pt x="1381" y="2488"/>
                </a:lnTo>
                <a:lnTo>
                  <a:pt x="1381" y="2487"/>
                </a:lnTo>
                <a:lnTo>
                  <a:pt x="1380" y="2484"/>
                </a:lnTo>
                <a:lnTo>
                  <a:pt x="1378" y="2483"/>
                </a:lnTo>
                <a:lnTo>
                  <a:pt x="1378" y="2481"/>
                </a:lnTo>
                <a:lnTo>
                  <a:pt x="1378" y="2480"/>
                </a:lnTo>
                <a:lnTo>
                  <a:pt x="1378" y="2479"/>
                </a:lnTo>
                <a:lnTo>
                  <a:pt x="1378" y="2477"/>
                </a:lnTo>
                <a:lnTo>
                  <a:pt x="1380" y="2477"/>
                </a:lnTo>
                <a:lnTo>
                  <a:pt x="1380" y="2476"/>
                </a:lnTo>
                <a:lnTo>
                  <a:pt x="1381" y="2475"/>
                </a:lnTo>
                <a:lnTo>
                  <a:pt x="1381" y="2473"/>
                </a:lnTo>
                <a:lnTo>
                  <a:pt x="1381" y="2472"/>
                </a:lnTo>
                <a:lnTo>
                  <a:pt x="1382" y="2470"/>
                </a:lnTo>
                <a:lnTo>
                  <a:pt x="1384" y="2470"/>
                </a:lnTo>
                <a:close/>
                <a:moveTo>
                  <a:pt x="1417" y="0"/>
                </a:moveTo>
                <a:lnTo>
                  <a:pt x="1424" y="0"/>
                </a:lnTo>
                <a:lnTo>
                  <a:pt x="1443" y="0"/>
                </a:lnTo>
                <a:lnTo>
                  <a:pt x="1453" y="0"/>
                </a:lnTo>
                <a:lnTo>
                  <a:pt x="1480" y="0"/>
                </a:lnTo>
                <a:lnTo>
                  <a:pt x="1488" y="0"/>
                </a:lnTo>
                <a:lnTo>
                  <a:pt x="1502" y="0"/>
                </a:lnTo>
                <a:lnTo>
                  <a:pt x="1505" y="0"/>
                </a:lnTo>
                <a:lnTo>
                  <a:pt x="1538" y="0"/>
                </a:lnTo>
                <a:lnTo>
                  <a:pt x="1557" y="0"/>
                </a:lnTo>
                <a:lnTo>
                  <a:pt x="1560" y="0"/>
                </a:lnTo>
                <a:lnTo>
                  <a:pt x="1561" y="0"/>
                </a:lnTo>
                <a:lnTo>
                  <a:pt x="1563" y="4"/>
                </a:lnTo>
                <a:lnTo>
                  <a:pt x="1564" y="4"/>
                </a:lnTo>
                <a:lnTo>
                  <a:pt x="1565" y="7"/>
                </a:lnTo>
                <a:lnTo>
                  <a:pt x="1565" y="8"/>
                </a:lnTo>
                <a:lnTo>
                  <a:pt x="1567" y="9"/>
                </a:lnTo>
                <a:lnTo>
                  <a:pt x="1568" y="11"/>
                </a:lnTo>
                <a:lnTo>
                  <a:pt x="1568" y="13"/>
                </a:lnTo>
                <a:lnTo>
                  <a:pt x="1572" y="18"/>
                </a:lnTo>
                <a:lnTo>
                  <a:pt x="1575" y="23"/>
                </a:lnTo>
                <a:lnTo>
                  <a:pt x="1575" y="24"/>
                </a:lnTo>
                <a:lnTo>
                  <a:pt x="1576" y="26"/>
                </a:lnTo>
                <a:lnTo>
                  <a:pt x="1576" y="27"/>
                </a:lnTo>
                <a:lnTo>
                  <a:pt x="1578" y="30"/>
                </a:lnTo>
                <a:lnTo>
                  <a:pt x="1578" y="31"/>
                </a:lnTo>
                <a:lnTo>
                  <a:pt x="1581" y="35"/>
                </a:lnTo>
                <a:lnTo>
                  <a:pt x="1582" y="40"/>
                </a:lnTo>
                <a:lnTo>
                  <a:pt x="1587" y="46"/>
                </a:lnTo>
                <a:lnTo>
                  <a:pt x="1592" y="48"/>
                </a:lnTo>
                <a:lnTo>
                  <a:pt x="1593" y="49"/>
                </a:lnTo>
                <a:lnTo>
                  <a:pt x="1594" y="49"/>
                </a:lnTo>
                <a:lnTo>
                  <a:pt x="1594" y="51"/>
                </a:lnTo>
                <a:lnTo>
                  <a:pt x="1600" y="52"/>
                </a:lnTo>
                <a:lnTo>
                  <a:pt x="1604" y="55"/>
                </a:lnTo>
                <a:lnTo>
                  <a:pt x="1605" y="55"/>
                </a:lnTo>
                <a:lnTo>
                  <a:pt x="1607" y="55"/>
                </a:lnTo>
                <a:lnTo>
                  <a:pt x="1608" y="56"/>
                </a:lnTo>
                <a:lnTo>
                  <a:pt x="1608" y="59"/>
                </a:lnTo>
                <a:lnTo>
                  <a:pt x="1607" y="60"/>
                </a:lnTo>
                <a:lnTo>
                  <a:pt x="1607" y="64"/>
                </a:lnTo>
                <a:lnTo>
                  <a:pt x="1607" y="66"/>
                </a:lnTo>
                <a:lnTo>
                  <a:pt x="1607" y="75"/>
                </a:lnTo>
                <a:lnTo>
                  <a:pt x="1605" y="78"/>
                </a:lnTo>
                <a:lnTo>
                  <a:pt x="1605" y="79"/>
                </a:lnTo>
                <a:lnTo>
                  <a:pt x="1605" y="88"/>
                </a:lnTo>
                <a:lnTo>
                  <a:pt x="1605" y="89"/>
                </a:lnTo>
                <a:lnTo>
                  <a:pt x="1604" y="90"/>
                </a:lnTo>
                <a:lnTo>
                  <a:pt x="1604" y="95"/>
                </a:lnTo>
                <a:lnTo>
                  <a:pt x="1604" y="100"/>
                </a:lnTo>
                <a:lnTo>
                  <a:pt x="1604" y="101"/>
                </a:lnTo>
                <a:lnTo>
                  <a:pt x="1603" y="103"/>
                </a:lnTo>
                <a:lnTo>
                  <a:pt x="1603" y="107"/>
                </a:lnTo>
                <a:lnTo>
                  <a:pt x="1603" y="108"/>
                </a:lnTo>
                <a:lnTo>
                  <a:pt x="1601" y="119"/>
                </a:lnTo>
                <a:lnTo>
                  <a:pt x="1601" y="122"/>
                </a:lnTo>
                <a:lnTo>
                  <a:pt x="1601" y="125"/>
                </a:lnTo>
                <a:lnTo>
                  <a:pt x="1601" y="126"/>
                </a:lnTo>
                <a:lnTo>
                  <a:pt x="1600" y="128"/>
                </a:lnTo>
                <a:lnTo>
                  <a:pt x="1600" y="130"/>
                </a:lnTo>
                <a:lnTo>
                  <a:pt x="1600" y="133"/>
                </a:lnTo>
                <a:lnTo>
                  <a:pt x="1600" y="134"/>
                </a:lnTo>
                <a:lnTo>
                  <a:pt x="1600" y="137"/>
                </a:lnTo>
                <a:lnTo>
                  <a:pt x="1600" y="140"/>
                </a:lnTo>
                <a:lnTo>
                  <a:pt x="1598" y="144"/>
                </a:lnTo>
                <a:lnTo>
                  <a:pt x="1598" y="148"/>
                </a:lnTo>
                <a:lnTo>
                  <a:pt x="1598" y="150"/>
                </a:lnTo>
                <a:lnTo>
                  <a:pt x="1598" y="154"/>
                </a:lnTo>
                <a:lnTo>
                  <a:pt x="1597" y="156"/>
                </a:lnTo>
                <a:lnTo>
                  <a:pt x="1597" y="158"/>
                </a:lnTo>
                <a:lnTo>
                  <a:pt x="1597" y="159"/>
                </a:lnTo>
                <a:lnTo>
                  <a:pt x="1597" y="165"/>
                </a:lnTo>
                <a:lnTo>
                  <a:pt x="1596" y="166"/>
                </a:lnTo>
                <a:lnTo>
                  <a:pt x="1596" y="167"/>
                </a:lnTo>
                <a:lnTo>
                  <a:pt x="1596" y="170"/>
                </a:lnTo>
                <a:lnTo>
                  <a:pt x="1596" y="172"/>
                </a:lnTo>
                <a:lnTo>
                  <a:pt x="1596" y="174"/>
                </a:lnTo>
                <a:lnTo>
                  <a:pt x="1594" y="178"/>
                </a:lnTo>
                <a:lnTo>
                  <a:pt x="1594" y="181"/>
                </a:lnTo>
                <a:lnTo>
                  <a:pt x="1594" y="184"/>
                </a:lnTo>
                <a:lnTo>
                  <a:pt x="1593" y="191"/>
                </a:lnTo>
                <a:lnTo>
                  <a:pt x="1593" y="192"/>
                </a:lnTo>
                <a:lnTo>
                  <a:pt x="1593" y="195"/>
                </a:lnTo>
                <a:lnTo>
                  <a:pt x="1593" y="196"/>
                </a:lnTo>
                <a:lnTo>
                  <a:pt x="1592" y="202"/>
                </a:lnTo>
                <a:lnTo>
                  <a:pt x="1592" y="203"/>
                </a:lnTo>
                <a:lnTo>
                  <a:pt x="1592" y="205"/>
                </a:lnTo>
                <a:lnTo>
                  <a:pt x="1592" y="207"/>
                </a:lnTo>
                <a:lnTo>
                  <a:pt x="1592" y="209"/>
                </a:lnTo>
                <a:lnTo>
                  <a:pt x="1590" y="216"/>
                </a:lnTo>
                <a:lnTo>
                  <a:pt x="1590" y="218"/>
                </a:lnTo>
                <a:lnTo>
                  <a:pt x="1589" y="223"/>
                </a:lnTo>
                <a:lnTo>
                  <a:pt x="1589" y="224"/>
                </a:lnTo>
                <a:lnTo>
                  <a:pt x="1589" y="227"/>
                </a:lnTo>
                <a:lnTo>
                  <a:pt x="1589" y="232"/>
                </a:lnTo>
                <a:lnTo>
                  <a:pt x="1587" y="236"/>
                </a:lnTo>
                <a:lnTo>
                  <a:pt x="1587" y="240"/>
                </a:lnTo>
                <a:lnTo>
                  <a:pt x="1586" y="246"/>
                </a:lnTo>
                <a:lnTo>
                  <a:pt x="1586" y="249"/>
                </a:lnTo>
                <a:lnTo>
                  <a:pt x="1586" y="250"/>
                </a:lnTo>
                <a:lnTo>
                  <a:pt x="1586" y="251"/>
                </a:lnTo>
                <a:lnTo>
                  <a:pt x="1586" y="256"/>
                </a:lnTo>
                <a:lnTo>
                  <a:pt x="1585" y="260"/>
                </a:lnTo>
                <a:lnTo>
                  <a:pt x="1585" y="264"/>
                </a:lnTo>
                <a:lnTo>
                  <a:pt x="1583" y="272"/>
                </a:lnTo>
                <a:lnTo>
                  <a:pt x="1583" y="276"/>
                </a:lnTo>
                <a:lnTo>
                  <a:pt x="1583" y="278"/>
                </a:lnTo>
                <a:lnTo>
                  <a:pt x="1583" y="279"/>
                </a:lnTo>
                <a:lnTo>
                  <a:pt x="1582" y="283"/>
                </a:lnTo>
                <a:lnTo>
                  <a:pt x="1582" y="284"/>
                </a:lnTo>
                <a:lnTo>
                  <a:pt x="1582" y="286"/>
                </a:lnTo>
                <a:lnTo>
                  <a:pt x="1582" y="287"/>
                </a:lnTo>
                <a:lnTo>
                  <a:pt x="1582" y="290"/>
                </a:lnTo>
                <a:lnTo>
                  <a:pt x="1582" y="291"/>
                </a:lnTo>
                <a:lnTo>
                  <a:pt x="1582" y="293"/>
                </a:lnTo>
                <a:lnTo>
                  <a:pt x="1582" y="294"/>
                </a:lnTo>
                <a:lnTo>
                  <a:pt x="1581" y="294"/>
                </a:lnTo>
                <a:lnTo>
                  <a:pt x="1581" y="295"/>
                </a:lnTo>
                <a:lnTo>
                  <a:pt x="1581" y="297"/>
                </a:lnTo>
                <a:lnTo>
                  <a:pt x="1581" y="298"/>
                </a:lnTo>
                <a:lnTo>
                  <a:pt x="1581" y="300"/>
                </a:lnTo>
                <a:lnTo>
                  <a:pt x="1581" y="304"/>
                </a:lnTo>
                <a:lnTo>
                  <a:pt x="1581" y="305"/>
                </a:lnTo>
                <a:lnTo>
                  <a:pt x="1581" y="306"/>
                </a:lnTo>
                <a:lnTo>
                  <a:pt x="1581" y="308"/>
                </a:lnTo>
                <a:lnTo>
                  <a:pt x="1579" y="311"/>
                </a:lnTo>
                <a:lnTo>
                  <a:pt x="1579" y="312"/>
                </a:lnTo>
                <a:lnTo>
                  <a:pt x="1579" y="313"/>
                </a:lnTo>
                <a:lnTo>
                  <a:pt x="1579" y="316"/>
                </a:lnTo>
                <a:lnTo>
                  <a:pt x="1579" y="317"/>
                </a:lnTo>
                <a:lnTo>
                  <a:pt x="1579" y="319"/>
                </a:lnTo>
                <a:lnTo>
                  <a:pt x="1579" y="320"/>
                </a:lnTo>
                <a:lnTo>
                  <a:pt x="1579" y="322"/>
                </a:lnTo>
                <a:lnTo>
                  <a:pt x="1578" y="324"/>
                </a:lnTo>
                <a:lnTo>
                  <a:pt x="1578" y="326"/>
                </a:lnTo>
                <a:lnTo>
                  <a:pt x="1578" y="327"/>
                </a:lnTo>
                <a:lnTo>
                  <a:pt x="1578" y="330"/>
                </a:lnTo>
                <a:lnTo>
                  <a:pt x="1578" y="333"/>
                </a:lnTo>
                <a:lnTo>
                  <a:pt x="1578" y="334"/>
                </a:lnTo>
                <a:lnTo>
                  <a:pt x="1578" y="335"/>
                </a:lnTo>
                <a:lnTo>
                  <a:pt x="1578" y="337"/>
                </a:lnTo>
                <a:lnTo>
                  <a:pt x="1576" y="337"/>
                </a:lnTo>
                <a:lnTo>
                  <a:pt x="1576" y="338"/>
                </a:lnTo>
                <a:lnTo>
                  <a:pt x="1576" y="341"/>
                </a:lnTo>
                <a:lnTo>
                  <a:pt x="1576" y="342"/>
                </a:lnTo>
                <a:lnTo>
                  <a:pt x="1576" y="346"/>
                </a:lnTo>
                <a:lnTo>
                  <a:pt x="1575" y="350"/>
                </a:lnTo>
                <a:lnTo>
                  <a:pt x="1575" y="359"/>
                </a:lnTo>
                <a:lnTo>
                  <a:pt x="1575" y="360"/>
                </a:lnTo>
                <a:lnTo>
                  <a:pt x="1575" y="361"/>
                </a:lnTo>
                <a:lnTo>
                  <a:pt x="1574" y="366"/>
                </a:lnTo>
                <a:lnTo>
                  <a:pt x="1574" y="370"/>
                </a:lnTo>
                <a:lnTo>
                  <a:pt x="1574" y="371"/>
                </a:lnTo>
                <a:lnTo>
                  <a:pt x="1574" y="372"/>
                </a:lnTo>
                <a:lnTo>
                  <a:pt x="1574" y="374"/>
                </a:lnTo>
                <a:lnTo>
                  <a:pt x="1572" y="379"/>
                </a:lnTo>
                <a:lnTo>
                  <a:pt x="1572" y="381"/>
                </a:lnTo>
                <a:lnTo>
                  <a:pt x="1572" y="382"/>
                </a:lnTo>
                <a:lnTo>
                  <a:pt x="1572" y="383"/>
                </a:lnTo>
                <a:lnTo>
                  <a:pt x="1572" y="385"/>
                </a:lnTo>
                <a:lnTo>
                  <a:pt x="1572" y="386"/>
                </a:lnTo>
                <a:lnTo>
                  <a:pt x="1572" y="388"/>
                </a:lnTo>
                <a:lnTo>
                  <a:pt x="1571" y="392"/>
                </a:lnTo>
                <a:lnTo>
                  <a:pt x="1571" y="394"/>
                </a:lnTo>
                <a:lnTo>
                  <a:pt x="1571" y="396"/>
                </a:lnTo>
                <a:lnTo>
                  <a:pt x="1571" y="399"/>
                </a:lnTo>
                <a:lnTo>
                  <a:pt x="1571" y="401"/>
                </a:lnTo>
                <a:lnTo>
                  <a:pt x="1570" y="404"/>
                </a:lnTo>
                <a:lnTo>
                  <a:pt x="1570" y="405"/>
                </a:lnTo>
                <a:lnTo>
                  <a:pt x="1570" y="408"/>
                </a:lnTo>
                <a:lnTo>
                  <a:pt x="1570" y="410"/>
                </a:lnTo>
                <a:lnTo>
                  <a:pt x="1568" y="421"/>
                </a:lnTo>
                <a:lnTo>
                  <a:pt x="1568" y="425"/>
                </a:lnTo>
                <a:lnTo>
                  <a:pt x="1568" y="426"/>
                </a:lnTo>
                <a:lnTo>
                  <a:pt x="1568" y="427"/>
                </a:lnTo>
                <a:lnTo>
                  <a:pt x="1567" y="430"/>
                </a:lnTo>
                <a:lnTo>
                  <a:pt x="1567" y="433"/>
                </a:lnTo>
                <a:lnTo>
                  <a:pt x="1567" y="434"/>
                </a:lnTo>
                <a:lnTo>
                  <a:pt x="1567" y="436"/>
                </a:lnTo>
                <a:lnTo>
                  <a:pt x="1565" y="441"/>
                </a:lnTo>
                <a:lnTo>
                  <a:pt x="1565" y="443"/>
                </a:lnTo>
                <a:lnTo>
                  <a:pt x="1565" y="450"/>
                </a:lnTo>
                <a:lnTo>
                  <a:pt x="1564" y="459"/>
                </a:lnTo>
                <a:lnTo>
                  <a:pt x="1564" y="461"/>
                </a:lnTo>
                <a:lnTo>
                  <a:pt x="1564" y="466"/>
                </a:lnTo>
                <a:lnTo>
                  <a:pt x="1563" y="476"/>
                </a:lnTo>
                <a:lnTo>
                  <a:pt x="1563" y="477"/>
                </a:lnTo>
                <a:lnTo>
                  <a:pt x="1561" y="480"/>
                </a:lnTo>
                <a:lnTo>
                  <a:pt x="1561" y="481"/>
                </a:lnTo>
                <a:lnTo>
                  <a:pt x="1561" y="483"/>
                </a:lnTo>
                <a:lnTo>
                  <a:pt x="1561" y="489"/>
                </a:lnTo>
                <a:lnTo>
                  <a:pt x="1561" y="491"/>
                </a:lnTo>
                <a:lnTo>
                  <a:pt x="1560" y="492"/>
                </a:lnTo>
                <a:lnTo>
                  <a:pt x="1560" y="495"/>
                </a:lnTo>
                <a:lnTo>
                  <a:pt x="1560" y="498"/>
                </a:lnTo>
                <a:lnTo>
                  <a:pt x="1558" y="507"/>
                </a:lnTo>
                <a:lnTo>
                  <a:pt x="1558" y="509"/>
                </a:lnTo>
                <a:lnTo>
                  <a:pt x="1558" y="511"/>
                </a:lnTo>
                <a:lnTo>
                  <a:pt x="1558" y="514"/>
                </a:lnTo>
                <a:lnTo>
                  <a:pt x="1558" y="517"/>
                </a:lnTo>
                <a:lnTo>
                  <a:pt x="1557" y="521"/>
                </a:lnTo>
                <a:lnTo>
                  <a:pt x="1557" y="529"/>
                </a:lnTo>
                <a:lnTo>
                  <a:pt x="1556" y="533"/>
                </a:lnTo>
                <a:lnTo>
                  <a:pt x="1556" y="535"/>
                </a:lnTo>
                <a:lnTo>
                  <a:pt x="1556" y="540"/>
                </a:lnTo>
                <a:lnTo>
                  <a:pt x="1556" y="542"/>
                </a:lnTo>
                <a:lnTo>
                  <a:pt x="1556" y="544"/>
                </a:lnTo>
                <a:lnTo>
                  <a:pt x="1554" y="546"/>
                </a:lnTo>
                <a:lnTo>
                  <a:pt x="1554" y="550"/>
                </a:lnTo>
                <a:lnTo>
                  <a:pt x="1554" y="551"/>
                </a:lnTo>
                <a:lnTo>
                  <a:pt x="1554" y="554"/>
                </a:lnTo>
                <a:lnTo>
                  <a:pt x="1554" y="555"/>
                </a:lnTo>
                <a:lnTo>
                  <a:pt x="1554" y="557"/>
                </a:lnTo>
                <a:lnTo>
                  <a:pt x="1553" y="568"/>
                </a:lnTo>
                <a:lnTo>
                  <a:pt x="1553" y="569"/>
                </a:lnTo>
                <a:lnTo>
                  <a:pt x="1552" y="569"/>
                </a:lnTo>
                <a:lnTo>
                  <a:pt x="1552" y="573"/>
                </a:lnTo>
                <a:lnTo>
                  <a:pt x="1552" y="576"/>
                </a:lnTo>
                <a:lnTo>
                  <a:pt x="1550" y="584"/>
                </a:lnTo>
                <a:lnTo>
                  <a:pt x="1550" y="586"/>
                </a:lnTo>
                <a:lnTo>
                  <a:pt x="1550" y="593"/>
                </a:lnTo>
                <a:lnTo>
                  <a:pt x="1550" y="594"/>
                </a:lnTo>
                <a:lnTo>
                  <a:pt x="1549" y="597"/>
                </a:lnTo>
                <a:lnTo>
                  <a:pt x="1549" y="598"/>
                </a:lnTo>
                <a:lnTo>
                  <a:pt x="1549" y="599"/>
                </a:lnTo>
                <a:lnTo>
                  <a:pt x="1549" y="601"/>
                </a:lnTo>
                <a:lnTo>
                  <a:pt x="1549" y="605"/>
                </a:lnTo>
                <a:lnTo>
                  <a:pt x="1549" y="606"/>
                </a:lnTo>
                <a:lnTo>
                  <a:pt x="1547" y="608"/>
                </a:lnTo>
                <a:lnTo>
                  <a:pt x="1547" y="612"/>
                </a:lnTo>
                <a:lnTo>
                  <a:pt x="1547" y="613"/>
                </a:lnTo>
                <a:lnTo>
                  <a:pt x="1547" y="615"/>
                </a:lnTo>
                <a:lnTo>
                  <a:pt x="1547" y="616"/>
                </a:lnTo>
                <a:lnTo>
                  <a:pt x="1546" y="627"/>
                </a:lnTo>
                <a:lnTo>
                  <a:pt x="1546" y="628"/>
                </a:lnTo>
                <a:lnTo>
                  <a:pt x="1545" y="641"/>
                </a:lnTo>
                <a:lnTo>
                  <a:pt x="1545" y="643"/>
                </a:lnTo>
                <a:lnTo>
                  <a:pt x="1543" y="649"/>
                </a:lnTo>
                <a:lnTo>
                  <a:pt x="1543" y="652"/>
                </a:lnTo>
                <a:lnTo>
                  <a:pt x="1543" y="653"/>
                </a:lnTo>
                <a:lnTo>
                  <a:pt x="1542" y="654"/>
                </a:lnTo>
                <a:lnTo>
                  <a:pt x="1542" y="657"/>
                </a:lnTo>
                <a:lnTo>
                  <a:pt x="1542" y="664"/>
                </a:lnTo>
                <a:lnTo>
                  <a:pt x="1542" y="665"/>
                </a:lnTo>
                <a:lnTo>
                  <a:pt x="1541" y="672"/>
                </a:lnTo>
                <a:lnTo>
                  <a:pt x="1541" y="675"/>
                </a:lnTo>
                <a:lnTo>
                  <a:pt x="1541" y="681"/>
                </a:lnTo>
                <a:lnTo>
                  <a:pt x="1539" y="682"/>
                </a:lnTo>
                <a:lnTo>
                  <a:pt x="1539" y="685"/>
                </a:lnTo>
                <a:lnTo>
                  <a:pt x="1539" y="686"/>
                </a:lnTo>
                <a:lnTo>
                  <a:pt x="1539" y="688"/>
                </a:lnTo>
                <a:lnTo>
                  <a:pt x="1539" y="689"/>
                </a:lnTo>
                <a:lnTo>
                  <a:pt x="1538" y="694"/>
                </a:lnTo>
                <a:lnTo>
                  <a:pt x="1538" y="699"/>
                </a:lnTo>
                <a:lnTo>
                  <a:pt x="1538" y="700"/>
                </a:lnTo>
                <a:lnTo>
                  <a:pt x="1538" y="703"/>
                </a:lnTo>
                <a:lnTo>
                  <a:pt x="1536" y="710"/>
                </a:lnTo>
                <a:lnTo>
                  <a:pt x="1536" y="711"/>
                </a:lnTo>
                <a:lnTo>
                  <a:pt x="1536" y="714"/>
                </a:lnTo>
                <a:lnTo>
                  <a:pt x="1536" y="716"/>
                </a:lnTo>
                <a:lnTo>
                  <a:pt x="1536" y="719"/>
                </a:lnTo>
                <a:lnTo>
                  <a:pt x="1535" y="722"/>
                </a:lnTo>
                <a:lnTo>
                  <a:pt x="1535" y="723"/>
                </a:lnTo>
                <a:lnTo>
                  <a:pt x="1535" y="725"/>
                </a:lnTo>
                <a:lnTo>
                  <a:pt x="1535" y="726"/>
                </a:lnTo>
                <a:lnTo>
                  <a:pt x="1535" y="727"/>
                </a:lnTo>
                <a:lnTo>
                  <a:pt x="1535" y="730"/>
                </a:lnTo>
                <a:lnTo>
                  <a:pt x="1535" y="732"/>
                </a:lnTo>
                <a:lnTo>
                  <a:pt x="1535" y="734"/>
                </a:lnTo>
                <a:lnTo>
                  <a:pt x="1534" y="736"/>
                </a:lnTo>
                <a:lnTo>
                  <a:pt x="1534" y="744"/>
                </a:lnTo>
                <a:lnTo>
                  <a:pt x="1534" y="745"/>
                </a:lnTo>
                <a:lnTo>
                  <a:pt x="1532" y="749"/>
                </a:lnTo>
                <a:lnTo>
                  <a:pt x="1532" y="752"/>
                </a:lnTo>
                <a:lnTo>
                  <a:pt x="1532" y="755"/>
                </a:lnTo>
                <a:lnTo>
                  <a:pt x="1532" y="762"/>
                </a:lnTo>
                <a:lnTo>
                  <a:pt x="1531" y="766"/>
                </a:lnTo>
                <a:lnTo>
                  <a:pt x="1531" y="767"/>
                </a:lnTo>
                <a:lnTo>
                  <a:pt x="1531" y="771"/>
                </a:lnTo>
                <a:lnTo>
                  <a:pt x="1531" y="773"/>
                </a:lnTo>
                <a:lnTo>
                  <a:pt x="1531" y="774"/>
                </a:lnTo>
                <a:lnTo>
                  <a:pt x="1531" y="776"/>
                </a:lnTo>
                <a:lnTo>
                  <a:pt x="1530" y="776"/>
                </a:lnTo>
                <a:lnTo>
                  <a:pt x="1530" y="778"/>
                </a:lnTo>
                <a:lnTo>
                  <a:pt x="1530" y="780"/>
                </a:lnTo>
                <a:lnTo>
                  <a:pt x="1530" y="781"/>
                </a:lnTo>
                <a:lnTo>
                  <a:pt x="1530" y="782"/>
                </a:lnTo>
                <a:lnTo>
                  <a:pt x="1530" y="785"/>
                </a:lnTo>
                <a:lnTo>
                  <a:pt x="1530" y="787"/>
                </a:lnTo>
                <a:lnTo>
                  <a:pt x="1528" y="798"/>
                </a:lnTo>
                <a:lnTo>
                  <a:pt x="1528" y="799"/>
                </a:lnTo>
                <a:lnTo>
                  <a:pt x="1527" y="803"/>
                </a:lnTo>
                <a:lnTo>
                  <a:pt x="1527" y="809"/>
                </a:lnTo>
                <a:lnTo>
                  <a:pt x="1527" y="810"/>
                </a:lnTo>
                <a:lnTo>
                  <a:pt x="1527" y="815"/>
                </a:lnTo>
                <a:lnTo>
                  <a:pt x="1525" y="817"/>
                </a:lnTo>
                <a:lnTo>
                  <a:pt x="1525" y="818"/>
                </a:lnTo>
                <a:lnTo>
                  <a:pt x="1525" y="821"/>
                </a:lnTo>
                <a:lnTo>
                  <a:pt x="1525" y="822"/>
                </a:lnTo>
                <a:lnTo>
                  <a:pt x="1525" y="826"/>
                </a:lnTo>
                <a:lnTo>
                  <a:pt x="1524" y="831"/>
                </a:lnTo>
                <a:lnTo>
                  <a:pt x="1524" y="832"/>
                </a:lnTo>
                <a:lnTo>
                  <a:pt x="1524" y="835"/>
                </a:lnTo>
                <a:lnTo>
                  <a:pt x="1524" y="837"/>
                </a:lnTo>
                <a:lnTo>
                  <a:pt x="1524" y="840"/>
                </a:lnTo>
                <a:lnTo>
                  <a:pt x="1523" y="844"/>
                </a:lnTo>
                <a:lnTo>
                  <a:pt x="1523" y="847"/>
                </a:lnTo>
                <a:lnTo>
                  <a:pt x="1523" y="848"/>
                </a:lnTo>
                <a:lnTo>
                  <a:pt x="1523" y="851"/>
                </a:lnTo>
                <a:lnTo>
                  <a:pt x="1521" y="857"/>
                </a:lnTo>
                <a:lnTo>
                  <a:pt x="1521" y="866"/>
                </a:lnTo>
                <a:lnTo>
                  <a:pt x="1521" y="868"/>
                </a:lnTo>
                <a:lnTo>
                  <a:pt x="1520" y="870"/>
                </a:lnTo>
                <a:lnTo>
                  <a:pt x="1520" y="872"/>
                </a:lnTo>
                <a:lnTo>
                  <a:pt x="1520" y="877"/>
                </a:lnTo>
                <a:lnTo>
                  <a:pt x="1520" y="879"/>
                </a:lnTo>
                <a:lnTo>
                  <a:pt x="1520" y="881"/>
                </a:lnTo>
                <a:lnTo>
                  <a:pt x="1519" y="886"/>
                </a:lnTo>
                <a:lnTo>
                  <a:pt x="1519" y="890"/>
                </a:lnTo>
                <a:lnTo>
                  <a:pt x="1519" y="894"/>
                </a:lnTo>
                <a:lnTo>
                  <a:pt x="1519" y="895"/>
                </a:lnTo>
                <a:lnTo>
                  <a:pt x="1517" y="899"/>
                </a:lnTo>
                <a:lnTo>
                  <a:pt x="1517" y="906"/>
                </a:lnTo>
                <a:lnTo>
                  <a:pt x="1517" y="910"/>
                </a:lnTo>
                <a:lnTo>
                  <a:pt x="1516" y="915"/>
                </a:lnTo>
                <a:lnTo>
                  <a:pt x="1516" y="916"/>
                </a:lnTo>
                <a:lnTo>
                  <a:pt x="1516" y="924"/>
                </a:lnTo>
                <a:lnTo>
                  <a:pt x="1514" y="924"/>
                </a:lnTo>
                <a:lnTo>
                  <a:pt x="1514" y="927"/>
                </a:lnTo>
                <a:lnTo>
                  <a:pt x="1514" y="928"/>
                </a:lnTo>
                <a:lnTo>
                  <a:pt x="1514" y="931"/>
                </a:lnTo>
                <a:lnTo>
                  <a:pt x="1514" y="932"/>
                </a:lnTo>
                <a:lnTo>
                  <a:pt x="1514" y="934"/>
                </a:lnTo>
                <a:lnTo>
                  <a:pt x="1514" y="937"/>
                </a:lnTo>
                <a:lnTo>
                  <a:pt x="1514" y="938"/>
                </a:lnTo>
                <a:lnTo>
                  <a:pt x="1513" y="939"/>
                </a:lnTo>
                <a:lnTo>
                  <a:pt x="1513" y="941"/>
                </a:lnTo>
                <a:lnTo>
                  <a:pt x="1513" y="946"/>
                </a:lnTo>
                <a:lnTo>
                  <a:pt x="1513" y="948"/>
                </a:lnTo>
                <a:lnTo>
                  <a:pt x="1513" y="949"/>
                </a:lnTo>
                <a:lnTo>
                  <a:pt x="1513" y="950"/>
                </a:lnTo>
                <a:lnTo>
                  <a:pt x="1512" y="952"/>
                </a:lnTo>
                <a:lnTo>
                  <a:pt x="1512" y="953"/>
                </a:lnTo>
                <a:lnTo>
                  <a:pt x="1512" y="954"/>
                </a:lnTo>
                <a:lnTo>
                  <a:pt x="1512" y="956"/>
                </a:lnTo>
                <a:lnTo>
                  <a:pt x="1512" y="957"/>
                </a:lnTo>
                <a:lnTo>
                  <a:pt x="1512" y="959"/>
                </a:lnTo>
                <a:lnTo>
                  <a:pt x="1512" y="960"/>
                </a:lnTo>
                <a:lnTo>
                  <a:pt x="1512" y="964"/>
                </a:lnTo>
                <a:lnTo>
                  <a:pt x="1510" y="965"/>
                </a:lnTo>
                <a:lnTo>
                  <a:pt x="1510" y="967"/>
                </a:lnTo>
                <a:lnTo>
                  <a:pt x="1510" y="968"/>
                </a:lnTo>
                <a:lnTo>
                  <a:pt x="1510" y="972"/>
                </a:lnTo>
                <a:lnTo>
                  <a:pt x="1510" y="974"/>
                </a:lnTo>
                <a:lnTo>
                  <a:pt x="1509" y="978"/>
                </a:lnTo>
                <a:lnTo>
                  <a:pt x="1509" y="981"/>
                </a:lnTo>
                <a:lnTo>
                  <a:pt x="1509" y="985"/>
                </a:lnTo>
                <a:lnTo>
                  <a:pt x="1509" y="987"/>
                </a:lnTo>
                <a:lnTo>
                  <a:pt x="1509" y="989"/>
                </a:lnTo>
                <a:lnTo>
                  <a:pt x="1509" y="992"/>
                </a:lnTo>
                <a:lnTo>
                  <a:pt x="1508" y="993"/>
                </a:lnTo>
                <a:lnTo>
                  <a:pt x="1508" y="996"/>
                </a:lnTo>
                <a:lnTo>
                  <a:pt x="1508" y="997"/>
                </a:lnTo>
                <a:lnTo>
                  <a:pt x="1508" y="998"/>
                </a:lnTo>
                <a:lnTo>
                  <a:pt x="1508" y="1000"/>
                </a:lnTo>
                <a:lnTo>
                  <a:pt x="1508" y="1001"/>
                </a:lnTo>
                <a:lnTo>
                  <a:pt x="1506" y="1008"/>
                </a:lnTo>
                <a:lnTo>
                  <a:pt x="1506" y="1009"/>
                </a:lnTo>
                <a:lnTo>
                  <a:pt x="1506" y="1011"/>
                </a:lnTo>
                <a:lnTo>
                  <a:pt x="1505" y="1020"/>
                </a:lnTo>
                <a:lnTo>
                  <a:pt x="1505" y="1029"/>
                </a:lnTo>
                <a:lnTo>
                  <a:pt x="1505" y="1031"/>
                </a:lnTo>
                <a:lnTo>
                  <a:pt x="1503" y="1036"/>
                </a:lnTo>
                <a:lnTo>
                  <a:pt x="1503" y="1040"/>
                </a:lnTo>
                <a:lnTo>
                  <a:pt x="1502" y="1049"/>
                </a:lnTo>
                <a:lnTo>
                  <a:pt x="1501" y="1060"/>
                </a:lnTo>
                <a:lnTo>
                  <a:pt x="1501" y="1062"/>
                </a:lnTo>
                <a:lnTo>
                  <a:pt x="1501" y="1063"/>
                </a:lnTo>
                <a:lnTo>
                  <a:pt x="1501" y="1071"/>
                </a:lnTo>
                <a:lnTo>
                  <a:pt x="1499" y="1074"/>
                </a:lnTo>
                <a:lnTo>
                  <a:pt x="1498" y="1086"/>
                </a:lnTo>
                <a:lnTo>
                  <a:pt x="1498" y="1088"/>
                </a:lnTo>
                <a:lnTo>
                  <a:pt x="1498" y="1089"/>
                </a:lnTo>
                <a:lnTo>
                  <a:pt x="1498" y="1092"/>
                </a:lnTo>
                <a:lnTo>
                  <a:pt x="1498" y="1097"/>
                </a:lnTo>
                <a:lnTo>
                  <a:pt x="1497" y="1103"/>
                </a:lnTo>
                <a:lnTo>
                  <a:pt x="1497" y="1104"/>
                </a:lnTo>
                <a:lnTo>
                  <a:pt x="1497" y="1110"/>
                </a:lnTo>
                <a:lnTo>
                  <a:pt x="1497" y="1113"/>
                </a:lnTo>
                <a:lnTo>
                  <a:pt x="1495" y="1122"/>
                </a:lnTo>
                <a:lnTo>
                  <a:pt x="1495" y="1124"/>
                </a:lnTo>
                <a:lnTo>
                  <a:pt x="1495" y="1126"/>
                </a:lnTo>
                <a:lnTo>
                  <a:pt x="1494" y="1136"/>
                </a:lnTo>
                <a:lnTo>
                  <a:pt x="1494" y="1140"/>
                </a:lnTo>
                <a:lnTo>
                  <a:pt x="1492" y="1147"/>
                </a:lnTo>
                <a:lnTo>
                  <a:pt x="1492" y="1148"/>
                </a:lnTo>
                <a:lnTo>
                  <a:pt x="1492" y="1155"/>
                </a:lnTo>
                <a:lnTo>
                  <a:pt x="1491" y="1159"/>
                </a:lnTo>
                <a:lnTo>
                  <a:pt x="1491" y="1169"/>
                </a:lnTo>
                <a:lnTo>
                  <a:pt x="1491" y="1170"/>
                </a:lnTo>
                <a:lnTo>
                  <a:pt x="1490" y="1179"/>
                </a:lnTo>
                <a:lnTo>
                  <a:pt x="1490" y="1186"/>
                </a:lnTo>
                <a:lnTo>
                  <a:pt x="1488" y="1188"/>
                </a:lnTo>
                <a:lnTo>
                  <a:pt x="1488" y="1195"/>
                </a:lnTo>
                <a:lnTo>
                  <a:pt x="1487" y="1201"/>
                </a:lnTo>
                <a:lnTo>
                  <a:pt x="1487" y="1208"/>
                </a:lnTo>
                <a:lnTo>
                  <a:pt x="1487" y="1209"/>
                </a:lnTo>
                <a:lnTo>
                  <a:pt x="1486" y="1216"/>
                </a:lnTo>
                <a:lnTo>
                  <a:pt x="1486" y="1221"/>
                </a:lnTo>
                <a:lnTo>
                  <a:pt x="1486" y="1223"/>
                </a:lnTo>
                <a:lnTo>
                  <a:pt x="1486" y="1224"/>
                </a:lnTo>
                <a:lnTo>
                  <a:pt x="1486" y="1227"/>
                </a:lnTo>
                <a:lnTo>
                  <a:pt x="1484" y="1230"/>
                </a:lnTo>
                <a:lnTo>
                  <a:pt x="1484" y="1234"/>
                </a:lnTo>
                <a:lnTo>
                  <a:pt x="1483" y="1243"/>
                </a:lnTo>
                <a:lnTo>
                  <a:pt x="1483" y="1245"/>
                </a:lnTo>
                <a:lnTo>
                  <a:pt x="1483" y="1250"/>
                </a:lnTo>
                <a:lnTo>
                  <a:pt x="1483" y="1253"/>
                </a:lnTo>
                <a:lnTo>
                  <a:pt x="1481" y="1258"/>
                </a:lnTo>
                <a:lnTo>
                  <a:pt x="1481" y="1261"/>
                </a:lnTo>
                <a:lnTo>
                  <a:pt x="1481" y="1263"/>
                </a:lnTo>
                <a:lnTo>
                  <a:pt x="1481" y="1264"/>
                </a:lnTo>
                <a:lnTo>
                  <a:pt x="1481" y="1268"/>
                </a:lnTo>
                <a:lnTo>
                  <a:pt x="1480" y="1272"/>
                </a:lnTo>
                <a:lnTo>
                  <a:pt x="1480" y="1274"/>
                </a:lnTo>
                <a:lnTo>
                  <a:pt x="1480" y="1275"/>
                </a:lnTo>
                <a:lnTo>
                  <a:pt x="1480" y="1280"/>
                </a:lnTo>
                <a:lnTo>
                  <a:pt x="1480" y="1282"/>
                </a:lnTo>
                <a:lnTo>
                  <a:pt x="1480" y="1283"/>
                </a:lnTo>
                <a:lnTo>
                  <a:pt x="1479" y="1289"/>
                </a:lnTo>
                <a:lnTo>
                  <a:pt x="1479" y="1290"/>
                </a:lnTo>
                <a:lnTo>
                  <a:pt x="1479" y="1294"/>
                </a:lnTo>
                <a:lnTo>
                  <a:pt x="1479" y="1296"/>
                </a:lnTo>
                <a:lnTo>
                  <a:pt x="1477" y="1298"/>
                </a:lnTo>
                <a:lnTo>
                  <a:pt x="1477" y="1300"/>
                </a:lnTo>
                <a:lnTo>
                  <a:pt x="1477" y="1301"/>
                </a:lnTo>
                <a:lnTo>
                  <a:pt x="1477" y="1302"/>
                </a:lnTo>
                <a:lnTo>
                  <a:pt x="1477" y="1308"/>
                </a:lnTo>
                <a:lnTo>
                  <a:pt x="1476" y="1312"/>
                </a:lnTo>
                <a:lnTo>
                  <a:pt x="1476" y="1315"/>
                </a:lnTo>
                <a:lnTo>
                  <a:pt x="1476" y="1320"/>
                </a:lnTo>
                <a:lnTo>
                  <a:pt x="1476" y="1323"/>
                </a:lnTo>
                <a:lnTo>
                  <a:pt x="1476" y="1324"/>
                </a:lnTo>
                <a:lnTo>
                  <a:pt x="1475" y="1327"/>
                </a:lnTo>
                <a:lnTo>
                  <a:pt x="1475" y="1331"/>
                </a:lnTo>
                <a:lnTo>
                  <a:pt x="1475" y="1337"/>
                </a:lnTo>
                <a:lnTo>
                  <a:pt x="1473" y="1340"/>
                </a:lnTo>
                <a:lnTo>
                  <a:pt x="1473" y="1341"/>
                </a:lnTo>
                <a:lnTo>
                  <a:pt x="1473" y="1342"/>
                </a:lnTo>
                <a:lnTo>
                  <a:pt x="1473" y="1348"/>
                </a:lnTo>
                <a:lnTo>
                  <a:pt x="1472" y="1352"/>
                </a:lnTo>
                <a:lnTo>
                  <a:pt x="1472" y="1356"/>
                </a:lnTo>
                <a:lnTo>
                  <a:pt x="1472" y="1362"/>
                </a:lnTo>
                <a:lnTo>
                  <a:pt x="1472" y="1363"/>
                </a:lnTo>
                <a:lnTo>
                  <a:pt x="1472" y="1364"/>
                </a:lnTo>
                <a:lnTo>
                  <a:pt x="1470" y="1366"/>
                </a:lnTo>
                <a:lnTo>
                  <a:pt x="1470" y="1370"/>
                </a:lnTo>
                <a:lnTo>
                  <a:pt x="1470" y="1371"/>
                </a:lnTo>
                <a:lnTo>
                  <a:pt x="1470" y="1373"/>
                </a:lnTo>
                <a:lnTo>
                  <a:pt x="1470" y="1377"/>
                </a:lnTo>
                <a:lnTo>
                  <a:pt x="1469" y="1381"/>
                </a:lnTo>
                <a:lnTo>
                  <a:pt x="1469" y="1384"/>
                </a:lnTo>
                <a:lnTo>
                  <a:pt x="1469" y="1391"/>
                </a:lnTo>
                <a:lnTo>
                  <a:pt x="1468" y="1395"/>
                </a:lnTo>
                <a:lnTo>
                  <a:pt x="1468" y="1396"/>
                </a:lnTo>
                <a:lnTo>
                  <a:pt x="1468" y="1400"/>
                </a:lnTo>
                <a:lnTo>
                  <a:pt x="1468" y="1402"/>
                </a:lnTo>
                <a:lnTo>
                  <a:pt x="1468" y="1404"/>
                </a:lnTo>
                <a:lnTo>
                  <a:pt x="1468" y="1407"/>
                </a:lnTo>
                <a:lnTo>
                  <a:pt x="1466" y="1408"/>
                </a:lnTo>
                <a:lnTo>
                  <a:pt x="1466" y="1411"/>
                </a:lnTo>
                <a:lnTo>
                  <a:pt x="1466" y="1413"/>
                </a:lnTo>
                <a:lnTo>
                  <a:pt x="1466" y="1415"/>
                </a:lnTo>
                <a:lnTo>
                  <a:pt x="1466" y="1418"/>
                </a:lnTo>
                <a:lnTo>
                  <a:pt x="1466" y="1419"/>
                </a:lnTo>
                <a:lnTo>
                  <a:pt x="1465" y="1421"/>
                </a:lnTo>
                <a:lnTo>
                  <a:pt x="1465" y="1424"/>
                </a:lnTo>
                <a:lnTo>
                  <a:pt x="1465" y="1425"/>
                </a:lnTo>
                <a:lnTo>
                  <a:pt x="1465" y="1428"/>
                </a:lnTo>
                <a:lnTo>
                  <a:pt x="1465" y="1429"/>
                </a:lnTo>
                <a:lnTo>
                  <a:pt x="1464" y="1437"/>
                </a:lnTo>
                <a:lnTo>
                  <a:pt x="1464" y="1443"/>
                </a:lnTo>
                <a:lnTo>
                  <a:pt x="1464" y="1444"/>
                </a:lnTo>
                <a:lnTo>
                  <a:pt x="1462" y="1447"/>
                </a:lnTo>
                <a:lnTo>
                  <a:pt x="1462" y="1457"/>
                </a:lnTo>
                <a:lnTo>
                  <a:pt x="1461" y="1459"/>
                </a:lnTo>
                <a:lnTo>
                  <a:pt x="1461" y="1461"/>
                </a:lnTo>
                <a:lnTo>
                  <a:pt x="1461" y="1463"/>
                </a:lnTo>
                <a:lnTo>
                  <a:pt x="1461" y="1465"/>
                </a:lnTo>
                <a:lnTo>
                  <a:pt x="1461" y="1466"/>
                </a:lnTo>
                <a:lnTo>
                  <a:pt x="1461" y="1470"/>
                </a:lnTo>
                <a:lnTo>
                  <a:pt x="1461" y="1472"/>
                </a:lnTo>
                <a:lnTo>
                  <a:pt x="1459" y="1474"/>
                </a:lnTo>
                <a:lnTo>
                  <a:pt x="1459" y="1476"/>
                </a:lnTo>
                <a:lnTo>
                  <a:pt x="1459" y="1477"/>
                </a:lnTo>
                <a:lnTo>
                  <a:pt x="1459" y="1479"/>
                </a:lnTo>
                <a:lnTo>
                  <a:pt x="1459" y="1480"/>
                </a:lnTo>
                <a:lnTo>
                  <a:pt x="1459" y="1483"/>
                </a:lnTo>
                <a:lnTo>
                  <a:pt x="1458" y="1487"/>
                </a:lnTo>
                <a:lnTo>
                  <a:pt x="1458" y="1488"/>
                </a:lnTo>
                <a:lnTo>
                  <a:pt x="1458" y="1490"/>
                </a:lnTo>
                <a:lnTo>
                  <a:pt x="1458" y="1491"/>
                </a:lnTo>
                <a:lnTo>
                  <a:pt x="1458" y="1495"/>
                </a:lnTo>
                <a:lnTo>
                  <a:pt x="1458" y="1496"/>
                </a:lnTo>
                <a:lnTo>
                  <a:pt x="1458" y="1498"/>
                </a:lnTo>
                <a:lnTo>
                  <a:pt x="1457" y="1499"/>
                </a:lnTo>
                <a:lnTo>
                  <a:pt x="1457" y="1501"/>
                </a:lnTo>
                <a:lnTo>
                  <a:pt x="1457" y="1502"/>
                </a:lnTo>
                <a:lnTo>
                  <a:pt x="1457" y="1505"/>
                </a:lnTo>
                <a:lnTo>
                  <a:pt x="1457" y="1510"/>
                </a:lnTo>
                <a:lnTo>
                  <a:pt x="1457" y="1512"/>
                </a:lnTo>
                <a:lnTo>
                  <a:pt x="1455" y="1513"/>
                </a:lnTo>
                <a:lnTo>
                  <a:pt x="1455" y="1516"/>
                </a:lnTo>
                <a:lnTo>
                  <a:pt x="1455" y="1517"/>
                </a:lnTo>
                <a:lnTo>
                  <a:pt x="1455" y="1520"/>
                </a:lnTo>
                <a:lnTo>
                  <a:pt x="1455" y="1521"/>
                </a:lnTo>
                <a:lnTo>
                  <a:pt x="1454" y="1525"/>
                </a:lnTo>
                <a:lnTo>
                  <a:pt x="1454" y="1527"/>
                </a:lnTo>
                <a:lnTo>
                  <a:pt x="1454" y="1528"/>
                </a:lnTo>
                <a:lnTo>
                  <a:pt x="1454" y="1529"/>
                </a:lnTo>
                <a:lnTo>
                  <a:pt x="1454" y="1531"/>
                </a:lnTo>
                <a:lnTo>
                  <a:pt x="1454" y="1532"/>
                </a:lnTo>
                <a:lnTo>
                  <a:pt x="1454" y="1534"/>
                </a:lnTo>
                <a:lnTo>
                  <a:pt x="1454" y="1535"/>
                </a:lnTo>
                <a:lnTo>
                  <a:pt x="1453" y="1538"/>
                </a:lnTo>
                <a:lnTo>
                  <a:pt x="1453" y="1539"/>
                </a:lnTo>
                <a:lnTo>
                  <a:pt x="1453" y="1545"/>
                </a:lnTo>
                <a:lnTo>
                  <a:pt x="1453" y="1546"/>
                </a:lnTo>
                <a:lnTo>
                  <a:pt x="1453" y="1547"/>
                </a:lnTo>
                <a:lnTo>
                  <a:pt x="1453" y="1549"/>
                </a:lnTo>
                <a:lnTo>
                  <a:pt x="1451" y="1550"/>
                </a:lnTo>
                <a:lnTo>
                  <a:pt x="1451" y="1551"/>
                </a:lnTo>
                <a:lnTo>
                  <a:pt x="1451" y="1554"/>
                </a:lnTo>
                <a:lnTo>
                  <a:pt x="1451" y="1556"/>
                </a:lnTo>
                <a:lnTo>
                  <a:pt x="1451" y="1557"/>
                </a:lnTo>
                <a:lnTo>
                  <a:pt x="1451" y="1560"/>
                </a:lnTo>
                <a:lnTo>
                  <a:pt x="1451" y="1561"/>
                </a:lnTo>
                <a:lnTo>
                  <a:pt x="1451" y="1562"/>
                </a:lnTo>
                <a:lnTo>
                  <a:pt x="1450" y="1564"/>
                </a:lnTo>
                <a:lnTo>
                  <a:pt x="1450" y="1568"/>
                </a:lnTo>
                <a:lnTo>
                  <a:pt x="1450" y="1569"/>
                </a:lnTo>
                <a:lnTo>
                  <a:pt x="1450" y="1572"/>
                </a:lnTo>
                <a:lnTo>
                  <a:pt x="1450" y="1573"/>
                </a:lnTo>
                <a:lnTo>
                  <a:pt x="1448" y="1576"/>
                </a:lnTo>
                <a:lnTo>
                  <a:pt x="1448" y="1578"/>
                </a:lnTo>
                <a:lnTo>
                  <a:pt x="1448" y="1579"/>
                </a:lnTo>
                <a:lnTo>
                  <a:pt x="1448" y="1586"/>
                </a:lnTo>
                <a:lnTo>
                  <a:pt x="1448" y="1589"/>
                </a:lnTo>
                <a:lnTo>
                  <a:pt x="1447" y="1590"/>
                </a:lnTo>
                <a:lnTo>
                  <a:pt x="1447" y="1594"/>
                </a:lnTo>
                <a:lnTo>
                  <a:pt x="1447" y="1596"/>
                </a:lnTo>
                <a:lnTo>
                  <a:pt x="1447" y="1597"/>
                </a:lnTo>
                <a:lnTo>
                  <a:pt x="1447" y="1598"/>
                </a:lnTo>
                <a:lnTo>
                  <a:pt x="1447" y="1601"/>
                </a:lnTo>
                <a:lnTo>
                  <a:pt x="1446" y="1602"/>
                </a:lnTo>
                <a:lnTo>
                  <a:pt x="1446" y="1604"/>
                </a:lnTo>
                <a:lnTo>
                  <a:pt x="1446" y="1605"/>
                </a:lnTo>
                <a:lnTo>
                  <a:pt x="1446" y="1607"/>
                </a:lnTo>
                <a:lnTo>
                  <a:pt x="1446" y="1609"/>
                </a:lnTo>
                <a:lnTo>
                  <a:pt x="1446" y="1611"/>
                </a:lnTo>
                <a:lnTo>
                  <a:pt x="1444" y="1615"/>
                </a:lnTo>
                <a:lnTo>
                  <a:pt x="1444" y="1616"/>
                </a:lnTo>
                <a:lnTo>
                  <a:pt x="1444" y="1619"/>
                </a:lnTo>
                <a:lnTo>
                  <a:pt x="1444" y="1620"/>
                </a:lnTo>
                <a:lnTo>
                  <a:pt x="1444" y="1622"/>
                </a:lnTo>
                <a:lnTo>
                  <a:pt x="1444" y="1623"/>
                </a:lnTo>
                <a:lnTo>
                  <a:pt x="1444" y="1624"/>
                </a:lnTo>
                <a:lnTo>
                  <a:pt x="1444" y="1626"/>
                </a:lnTo>
                <a:lnTo>
                  <a:pt x="1444" y="1627"/>
                </a:lnTo>
                <a:lnTo>
                  <a:pt x="1443" y="1627"/>
                </a:lnTo>
                <a:lnTo>
                  <a:pt x="1443" y="1631"/>
                </a:lnTo>
                <a:lnTo>
                  <a:pt x="1443" y="1634"/>
                </a:lnTo>
                <a:lnTo>
                  <a:pt x="1443" y="1637"/>
                </a:lnTo>
                <a:lnTo>
                  <a:pt x="1443" y="1638"/>
                </a:lnTo>
                <a:lnTo>
                  <a:pt x="1442" y="1641"/>
                </a:lnTo>
                <a:lnTo>
                  <a:pt x="1442" y="1642"/>
                </a:lnTo>
                <a:lnTo>
                  <a:pt x="1442" y="1644"/>
                </a:lnTo>
                <a:lnTo>
                  <a:pt x="1442" y="1645"/>
                </a:lnTo>
                <a:lnTo>
                  <a:pt x="1442" y="1646"/>
                </a:lnTo>
                <a:lnTo>
                  <a:pt x="1442" y="1648"/>
                </a:lnTo>
                <a:lnTo>
                  <a:pt x="1442" y="1651"/>
                </a:lnTo>
                <a:lnTo>
                  <a:pt x="1440" y="1653"/>
                </a:lnTo>
                <a:lnTo>
                  <a:pt x="1440" y="1656"/>
                </a:lnTo>
                <a:lnTo>
                  <a:pt x="1440" y="1657"/>
                </a:lnTo>
                <a:lnTo>
                  <a:pt x="1440" y="1659"/>
                </a:lnTo>
                <a:lnTo>
                  <a:pt x="1440" y="1660"/>
                </a:lnTo>
                <a:lnTo>
                  <a:pt x="1440" y="1662"/>
                </a:lnTo>
                <a:lnTo>
                  <a:pt x="1440" y="1663"/>
                </a:lnTo>
                <a:lnTo>
                  <a:pt x="1440" y="1666"/>
                </a:lnTo>
                <a:lnTo>
                  <a:pt x="1439" y="1667"/>
                </a:lnTo>
                <a:lnTo>
                  <a:pt x="1439" y="1668"/>
                </a:lnTo>
                <a:lnTo>
                  <a:pt x="1439" y="1673"/>
                </a:lnTo>
                <a:lnTo>
                  <a:pt x="1439" y="1674"/>
                </a:lnTo>
                <a:lnTo>
                  <a:pt x="1439" y="1675"/>
                </a:lnTo>
                <a:lnTo>
                  <a:pt x="1439" y="1677"/>
                </a:lnTo>
                <a:lnTo>
                  <a:pt x="1439" y="1678"/>
                </a:lnTo>
                <a:lnTo>
                  <a:pt x="1437" y="1679"/>
                </a:lnTo>
                <a:lnTo>
                  <a:pt x="1437" y="1681"/>
                </a:lnTo>
                <a:lnTo>
                  <a:pt x="1437" y="1682"/>
                </a:lnTo>
                <a:lnTo>
                  <a:pt x="1437" y="1684"/>
                </a:lnTo>
                <a:lnTo>
                  <a:pt x="1439" y="1684"/>
                </a:lnTo>
                <a:lnTo>
                  <a:pt x="1439" y="1685"/>
                </a:lnTo>
                <a:lnTo>
                  <a:pt x="1439" y="1686"/>
                </a:lnTo>
                <a:lnTo>
                  <a:pt x="1439" y="1689"/>
                </a:lnTo>
                <a:lnTo>
                  <a:pt x="1439" y="1690"/>
                </a:lnTo>
                <a:lnTo>
                  <a:pt x="1439" y="1693"/>
                </a:lnTo>
                <a:lnTo>
                  <a:pt x="1439" y="1696"/>
                </a:lnTo>
                <a:lnTo>
                  <a:pt x="1439" y="1697"/>
                </a:lnTo>
                <a:lnTo>
                  <a:pt x="1439" y="1699"/>
                </a:lnTo>
                <a:lnTo>
                  <a:pt x="1439" y="1700"/>
                </a:lnTo>
                <a:lnTo>
                  <a:pt x="1439" y="1703"/>
                </a:lnTo>
                <a:lnTo>
                  <a:pt x="1439" y="1704"/>
                </a:lnTo>
                <a:lnTo>
                  <a:pt x="1439" y="1706"/>
                </a:lnTo>
                <a:lnTo>
                  <a:pt x="1439" y="1711"/>
                </a:lnTo>
                <a:lnTo>
                  <a:pt x="1439" y="1712"/>
                </a:lnTo>
                <a:lnTo>
                  <a:pt x="1439" y="1714"/>
                </a:lnTo>
                <a:lnTo>
                  <a:pt x="1439" y="1717"/>
                </a:lnTo>
                <a:lnTo>
                  <a:pt x="1440" y="1718"/>
                </a:lnTo>
                <a:lnTo>
                  <a:pt x="1440" y="1719"/>
                </a:lnTo>
                <a:lnTo>
                  <a:pt x="1440" y="1721"/>
                </a:lnTo>
                <a:lnTo>
                  <a:pt x="1440" y="1722"/>
                </a:lnTo>
                <a:lnTo>
                  <a:pt x="1440" y="1723"/>
                </a:lnTo>
                <a:lnTo>
                  <a:pt x="1440" y="1725"/>
                </a:lnTo>
                <a:lnTo>
                  <a:pt x="1440" y="1726"/>
                </a:lnTo>
                <a:lnTo>
                  <a:pt x="1440" y="1728"/>
                </a:lnTo>
                <a:lnTo>
                  <a:pt x="1440" y="1730"/>
                </a:lnTo>
                <a:lnTo>
                  <a:pt x="1440" y="1732"/>
                </a:lnTo>
                <a:lnTo>
                  <a:pt x="1440" y="1736"/>
                </a:lnTo>
                <a:lnTo>
                  <a:pt x="1440" y="1737"/>
                </a:lnTo>
                <a:lnTo>
                  <a:pt x="1440" y="1739"/>
                </a:lnTo>
                <a:lnTo>
                  <a:pt x="1440" y="1740"/>
                </a:lnTo>
                <a:lnTo>
                  <a:pt x="1440" y="1741"/>
                </a:lnTo>
                <a:lnTo>
                  <a:pt x="1440" y="1744"/>
                </a:lnTo>
                <a:lnTo>
                  <a:pt x="1440" y="1747"/>
                </a:lnTo>
                <a:lnTo>
                  <a:pt x="1440" y="1748"/>
                </a:lnTo>
                <a:lnTo>
                  <a:pt x="1440" y="1750"/>
                </a:lnTo>
                <a:lnTo>
                  <a:pt x="1440" y="1752"/>
                </a:lnTo>
                <a:lnTo>
                  <a:pt x="1442" y="1754"/>
                </a:lnTo>
                <a:lnTo>
                  <a:pt x="1442" y="1756"/>
                </a:lnTo>
                <a:lnTo>
                  <a:pt x="1442" y="1758"/>
                </a:lnTo>
                <a:lnTo>
                  <a:pt x="1442" y="1759"/>
                </a:lnTo>
                <a:lnTo>
                  <a:pt x="1442" y="1766"/>
                </a:lnTo>
                <a:lnTo>
                  <a:pt x="1442" y="1769"/>
                </a:lnTo>
                <a:lnTo>
                  <a:pt x="1442" y="1772"/>
                </a:lnTo>
                <a:lnTo>
                  <a:pt x="1442" y="1773"/>
                </a:lnTo>
                <a:lnTo>
                  <a:pt x="1442" y="1774"/>
                </a:lnTo>
                <a:lnTo>
                  <a:pt x="1442" y="1776"/>
                </a:lnTo>
                <a:lnTo>
                  <a:pt x="1442" y="1777"/>
                </a:lnTo>
                <a:lnTo>
                  <a:pt x="1442" y="1778"/>
                </a:lnTo>
                <a:lnTo>
                  <a:pt x="1442" y="1780"/>
                </a:lnTo>
                <a:lnTo>
                  <a:pt x="1442" y="1781"/>
                </a:lnTo>
                <a:lnTo>
                  <a:pt x="1442" y="1784"/>
                </a:lnTo>
                <a:lnTo>
                  <a:pt x="1442" y="1785"/>
                </a:lnTo>
                <a:lnTo>
                  <a:pt x="1442" y="1788"/>
                </a:lnTo>
                <a:lnTo>
                  <a:pt x="1443" y="1789"/>
                </a:lnTo>
                <a:lnTo>
                  <a:pt x="1443" y="1792"/>
                </a:lnTo>
                <a:lnTo>
                  <a:pt x="1443" y="1799"/>
                </a:lnTo>
                <a:lnTo>
                  <a:pt x="1443" y="1800"/>
                </a:lnTo>
                <a:lnTo>
                  <a:pt x="1443" y="1805"/>
                </a:lnTo>
                <a:lnTo>
                  <a:pt x="1443" y="1809"/>
                </a:lnTo>
                <a:lnTo>
                  <a:pt x="1443" y="1810"/>
                </a:lnTo>
                <a:lnTo>
                  <a:pt x="1443" y="1811"/>
                </a:lnTo>
                <a:lnTo>
                  <a:pt x="1444" y="1817"/>
                </a:lnTo>
                <a:lnTo>
                  <a:pt x="1444" y="1818"/>
                </a:lnTo>
                <a:lnTo>
                  <a:pt x="1444" y="1820"/>
                </a:lnTo>
                <a:lnTo>
                  <a:pt x="1444" y="1824"/>
                </a:lnTo>
                <a:lnTo>
                  <a:pt x="1444" y="1825"/>
                </a:lnTo>
                <a:lnTo>
                  <a:pt x="1444" y="1828"/>
                </a:lnTo>
                <a:lnTo>
                  <a:pt x="1446" y="1842"/>
                </a:lnTo>
                <a:lnTo>
                  <a:pt x="1446" y="1847"/>
                </a:lnTo>
                <a:lnTo>
                  <a:pt x="1446" y="1854"/>
                </a:lnTo>
                <a:lnTo>
                  <a:pt x="1446" y="1857"/>
                </a:lnTo>
                <a:lnTo>
                  <a:pt x="1446" y="1865"/>
                </a:lnTo>
                <a:lnTo>
                  <a:pt x="1446" y="1868"/>
                </a:lnTo>
                <a:lnTo>
                  <a:pt x="1447" y="1873"/>
                </a:lnTo>
                <a:lnTo>
                  <a:pt x="1447" y="1875"/>
                </a:lnTo>
                <a:lnTo>
                  <a:pt x="1447" y="1879"/>
                </a:lnTo>
                <a:lnTo>
                  <a:pt x="1447" y="1880"/>
                </a:lnTo>
                <a:lnTo>
                  <a:pt x="1447" y="1882"/>
                </a:lnTo>
                <a:lnTo>
                  <a:pt x="1447" y="1884"/>
                </a:lnTo>
                <a:lnTo>
                  <a:pt x="1447" y="1887"/>
                </a:lnTo>
                <a:lnTo>
                  <a:pt x="1447" y="1890"/>
                </a:lnTo>
                <a:lnTo>
                  <a:pt x="1447" y="1894"/>
                </a:lnTo>
                <a:lnTo>
                  <a:pt x="1448" y="1900"/>
                </a:lnTo>
                <a:lnTo>
                  <a:pt x="1448" y="1902"/>
                </a:lnTo>
                <a:lnTo>
                  <a:pt x="1448" y="1905"/>
                </a:lnTo>
                <a:lnTo>
                  <a:pt x="1448" y="1911"/>
                </a:lnTo>
                <a:lnTo>
                  <a:pt x="1448" y="1912"/>
                </a:lnTo>
                <a:lnTo>
                  <a:pt x="1448" y="1915"/>
                </a:lnTo>
                <a:lnTo>
                  <a:pt x="1448" y="1917"/>
                </a:lnTo>
                <a:lnTo>
                  <a:pt x="1448" y="1919"/>
                </a:lnTo>
                <a:lnTo>
                  <a:pt x="1448" y="1924"/>
                </a:lnTo>
                <a:lnTo>
                  <a:pt x="1448" y="1926"/>
                </a:lnTo>
                <a:lnTo>
                  <a:pt x="1450" y="1931"/>
                </a:lnTo>
                <a:lnTo>
                  <a:pt x="1450" y="1933"/>
                </a:lnTo>
                <a:lnTo>
                  <a:pt x="1450" y="1937"/>
                </a:lnTo>
                <a:lnTo>
                  <a:pt x="1450" y="1942"/>
                </a:lnTo>
                <a:lnTo>
                  <a:pt x="1450" y="1945"/>
                </a:lnTo>
                <a:lnTo>
                  <a:pt x="1450" y="1946"/>
                </a:lnTo>
                <a:lnTo>
                  <a:pt x="1450" y="1948"/>
                </a:lnTo>
                <a:lnTo>
                  <a:pt x="1450" y="1949"/>
                </a:lnTo>
                <a:lnTo>
                  <a:pt x="1450" y="1950"/>
                </a:lnTo>
                <a:lnTo>
                  <a:pt x="1450" y="1955"/>
                </a:lnTo>
                <a:lnTo>
                  <a:pt x="1450" y="1956"/>
                </a:lnTo>
                <a:lnTo>
                  <a:pt x="1450" y="1959"/>
                </a:lnTo>
                <a:lnTo>
                  <a:pt x="1450" y="1960"/>
                </a:lnTo>
                <a:lnTo>
                  <a:pt x="1451" y="1963"/>
                </a:lnTo>
                <a:lnTo>
                  <a:pt x="1451" y="1967"/>
                </a:lnTo>
                <a:lnTo>
                  <a:pt x="1451" y="1968"/>
                </a:lnTo>
                <a:lnTo>
                  <a:pt x="1451" y="1971"/>
                </a:lnTo>
                <a:lnTo>
                  <a:pt x="1451" y="1975"/>
                </a:lnTo>
                <a:lnTo>
                  <a:pt x="1451" y="1978"/>
                </a:lnTo>
                <a:lnTo>
                  <a:pt x="1451" y="1981"/>
                </a:lnTo>
                <a:lnTo>
                  <a:pt x="1451" y="1988"/>
                </a:lnTo>
                <a:lnTo>
                  <a:pt x="1451" y="1989"/>
                </a:lnTo>
                <a:lnTo>
                  <a:pt x="1453" y="1992"/>
                </a:lnTo>
                <a:lnTo>
                  <a:pt x="1453" y="1996"/>
                </a:lnTo>
                <a:lnTo>
                  <a:pt x="1453" y="2000"/>
                </a:lnTo>
                <a:lnTo>
                  <a:pt x="1453" y="2001"/>
                </a:lnTo>
                <a:lnTo>
                  <a:pt x="1453" y="2005"/>
                </a:lnTo>
                <a:lnTo>
                  <a:pt x="1453" y="2007"/>
                </a:lnTo>
                <a:lnTo>
                  <a:pt x="1453" y="2012"/>
                </a:lnTo>
                <a:lnTo>
                  <a:pt x="1454" y="2016"/>
                </a:lnTo>
                <a:lnTo>
                  <a:pt x="1454" y="2018"/>
                </a:lnTo>
                <a:lnTo>
                  <a:pt x="1454" y="2021"/>
                </a:lnTo>
                <a:lnTo>
                  <a:pt x="1454" y="2022"/>
                </a:lnTo>
                <a:lnTo>
                  <a:pt x="1454" y="2025"/>
                </a:lnTo>
                <a:lnTo>
                  <a:pt x="1454" y="2030"/>
                </a:lnTo>
                <a:lnTo>
                  <a:pt x="1454" y="2032"/>
                </a:lnTo>
                <a:lnTo>
                  <a:pt x="1454" y="2033"/>
                </a:lnTo>
                <a:lnTo>
                  <a:pt x="1454" y="2034"/>
                </a:lnTo>
                <a:lnTo>
                  <a:pt x="1454" y="2038"/>
                </a:lnTo>
                <a:lnTo>
                  <a:pt x="1454" y="2044"/>
                </a:lnTo>
                <a:lnTo>
                  <a:pt x="1454" y="2045"/>
                </a:lnTo>
                <a:lnTo>
                  <a:pt x="1455" y="2049"/>
                </a:lnTo>
                <a:lnTo>
                  <a:pt x="1455" y="2052"/>
                </a:lnTo>
                <a:lnTo>
                  <a:pt x="1455" y="2056"/>
                </a:lnTo>
                <a:lnTo>
                  <a:pt x="1455" y="2061"/>
                </a:lnTo>
                <a:lnTo>
                  <a:pt x="1455" y="2063"/>
                </a:lnTo>
                <a:lnTo>
                  <a:pt x="1455" y="2065"/>
                </a:lnTo>
                <a:lnTo>
                  <a:pt x="1455" y="2066"/>
                </a:lnTo>
                <a:lnTo>
                  <a:pt x="1455" y="2067"/>
                </a:lnTo>
                <a:lnTo>
                  <a:pt x="1455" y="2069"/>
                </a:lnTo>
                <a:lnTo>
                  <a:pt x="1455" y="2070"/>
                </a:lnTo>
                <a:lnTo>
                  <a:pt x="1455" y="2072"/>
                </a:lnTo>
                <a:lnTo>
                  <a:pt x="1455" y="2073"/>
                </a:lnTo>
                <a:lnTo>
                  <a:pt x="1455" y="2074"/>
                </a:lnTo>
                <a:lnTo>
                  <a:pt x="1457" y="2078"/>
                </a:lnTo>
                <a:lnTo>
                  <a:pt x="1457" y="2080"/>
                </a:lnTo>
                <a:lnTo>
                  <a:pt x="1457" y="2083"/>
                </a:lnTo>
                <a:lnTo>
                  <a:pt x="1457" y="2085"/>
                </a:lnTo>
                <a:lnTo>
                  <a:pt x="1457" y="2087"/>
                </a:lnTo>
                <a:lnTo>
                  <a:pt x="1457" y="2088"/>
                </a:lnTo>
                <a:lnTo>
                  <a:pt x="1457" y="2089"/>
                </a:lnTo>
                <a:lnTo>
                  <a:pt x="1457" y="2091"/>
                </a:lnTo>
                <a:lnTo>
                  <a:pt x="1457" y="2095"/>
                </a:lnTo>
                <a:lnTo>
                  <a:pt x="1457" y="2099"/>
                </a:lnTo>
                <a:lnTo>
                  <a:pt x="1457" y="2102"/>
                </a:lnTo>
                <a:lnTo>
                  <a:pt x="1457" y="2107"/>
                </a:lnTo>
                <a:lnTo>
                  <a:pt x="1457" y="2109"/>
                </a:lnTo>
                <a:lnTo>
                  <a:pt x="1457" y="2110"/>
                </a:lnTo>
                <a:lnTo>
                  <a:pt x="1458" y="2113"/>
                </a:lnTo>
                <a:lnTo>
                  <a:pt x="1458" y="2114"/>
                </a:lnTo>
                <a:lnTo>
                  <a:pt x="1458" y="2116"/>
                </a:lnTo>
                <a:lnTo>
                  <a:pt x="1458" y="2117"/>
                </a:lnTo>
                <a:lnTo>
                  <a:pt x="1458" y="2118"/>
                </a:lnTo>
                <a:lnTo>
                  <a:pt x="1458" y="2122"/>
                </a:lnTo>
                <a:lnTo>
                  <a:pt x="1458" y="2124"/>
                </a:lnTo>
                <a:lnTo>
                  <a:pt x="1458" y="2128"/>
                </a:lnTo>
                <a:lnTo>
                  <a:pt x="1458" y="2129"/>
                </a:lnTo>
                <a:lnTo>
                  <a:pt x="1458" y="2133"/>
                </a:lnTo>
                <a:lnTo>
                  <a:pt x="1458" y="2136"/>
                </a:lnTo>
                <a:lnTo>
                  <a:pt x="1458" y="2138"/>
                </a:lnTo>
                <a:lnTo>
                  <a:pt x="1459" y="2143"/>
                </a:lnTo>
                <a:lnTo>
                  <a:pt x="1459" y="2146"/>
                </a:lnTo>
                <a:lnTo>
                  <a:pt x="1459" y="2147"/>
                </a:lnTo>
                <a:lnTo>
                  <a:pt x="1459" y="2154"/>
                </a:lnTo>
                <a:lnTo>
                  <a:pt x="1459" y="2155"/>
                </a:lnTo>
                <a:lnTo>
                  <a:pt x="1459" y="2157"/>
                </a:lnTo>
                <a:lnTo>
                  <a:pt x="1459" y="2158"/>
                </a:lnTo>
                <a:lnTo>
                  <a:pt x="1459" y="2161"/>
                </a:lnTo>
                <a:lnTo>
                  <a:pt x="1459" y="2164"/>
                </a:lnTo>
                <a:lnTo>
                  <a:pt x="1459" y="2166"/>
                </a:lnTo>
                <a:lnTo>
                  <a:pt x="1459" y="2169"/>
                </a:lnTo>
                <a:lnTo>
                  <a:pt x="1461" y="2172"/>
                </a:lnTo>
                <a:lnTo>
                  <a:pt x="1461" y="2173"/>
                </a:lnTo>
                <a:lnTo>
                  <a:pt x="1461" y="2175"/>
                </a:lnTo>
                <a:lnTo>
                  <a:pt x="1461" y="2177"/>
                </a:lnTo>
                <a:lnTo>
                  <a:pt x="1461" y="2179"/>
                </a:lnTo>
                <a:lnTo>
                  <a:pt x="1461" y="2180"/>
                </a:lnTo>
                <a:lnTo>
                  <a:pt x="1461" y="2182"/>
                </a:lnTo>
                <a:lnTo>
                  <a:pt x="1461" y="2187"/>
                </a:lnTo>
                <a:lnTo>
                  <a:pt x="1461" y="2190"/>
                </a:lnTo>
                <a:lnTo>
                  <a:pt x="1461" y="2194"/>
                </a:lnTo>
                <a:lnTo>
                  <a:pt x="1461" y="2199"/>
                </a:lnTo>
                <a:lnTo>
                  <a:pt x="1462" y="2208"/>
                </a:lnTo>
                <a:lnTo>
                  <a:pt x="1462" y="2209"/>
                </a:lnTo>
                <a:lnTo>
                  <a:pt x="1462" y="2212"/>
                </a:lnTo>
                <a:lnTo>
                  <a:pt x="1462" y="2213"/>
                </a:lnTo>
                <a:lnTo>
                  <a:pt x="1462" y="2217"/>
                </a:lnTo>
                <a:lnTo>
                  <a:pt x="1462" y="2220"/>
                </a:lnTo>
                <a:lnTo>
                  <a:pt x="1462" y="2226"/>
                </a:lnTo>
                <a:lnTo>
                  <a:pt x="1462" y="2227"/>
                </a:lnTo>
                <a:lnTo>
                  <a:pt x="1464" y="2228"/>
                </a:lnTo>
                <a:lnTo>
                  <a:pt x="1464" y="2230"/>
                </a:lnTo>
                <a:lnTo>
                  <a:pt x="1464" y="2231"/>
                </a:lnTo>
                <a:lnTo>
                  <a:pt x="1464" y="2232"/>
                </a:lnTo>
                <a:lnTo>
                  <a:pt x="1464" y="2238"/>
                </a:lnTo>
                <a:lnTo>
                  <a:pt x="1464" y="2239"/>
                </a:lnTo>
                <a:lnTo>
                  <a:pt x="1464" y="2242"/>
                </a:lnTo>
                <a:lnTo>
                  <a:pt x="1464" y="2246"/>
                </a:lnTo>
                <a:lnTo>
                  <a:pt x="1464" y="2248"/>
                </a:lnTo>
                <a:lnTo>
                  <a:pt x="1464" y="2261"/>
                </a:lnTo>
                <a:lnTo>
                  <a:pt x="1465" y="2263"/>
                </a:lnTo>
                <a:lnTo>
                  <a:pt x="1465" y="2265"/>
                </a:lnTo>
                <a:lnTo>
                  <a:pt x="1465" y="2267"/>
                </a:lnTo>
                <a:lnTo>
                  <a:pt x="1465" y="2271"/>
                </a:lnTo>
                <a:lnTo>
                  <a:pt x="1465" y="2276"/>
                </a:lnTo>
                <a:lnTo>
                  <a:pt x="1465" y="2279"/>
                </a:lnTo>
                <a:lnTo>
                  <a:pt x="1465" y="2282"/>
                </a:lnTo>
                <a:lnTo>
                  <a:pt x="1465" y="2283"/>
                </a:lnTo>
                <a:lnTo>
                  <a:pt x="1465" y="2286"/>
                </a:lnTo>
                <a:lnTo>
                  <a:pt x="1465" y="2289"/>
                </a:lnTo>
                <a:lnTo>
                  <a:pt x="1465" y="2292"/>
                </a:lnTo>
                <a:lnTo>
                  <a:pt x="1465" y="2294"/>
                </a:lnTo>
                <a:lnTo>
                  <a:pt x="1465" y="2296"/>
                </a:lnTo>
                <a:lnTo>
                  <a:pt x="1466" y="2297"/>
                </a:lnTo>
                <a:lnTo>
                  <a:pt x="1466" y="2299"/>
                </a:lnTo>
                <a:lnTo>
                  <a:pt x="1466" y="2300"/>
                </a:lnTo>
                <a:lnTo>
                  <a:pt x="1466" y="2301"/>
                </a:lnTo>
                <a:lnTo>
                  <a:pt x="1466" y="2303"/>
                </a:lnTo>
                <a:lnTo>
                  <a:pt x="1466" y="2304"/>
                </a:lnTo>
                <a:lnTo>
                  <a:pt x="1466" y="2305"/>
                </a:lnTo>
                <a:lnTo>
                  <a:pt x="1466" y="2307"/>
                </a:lnTo>
                <a:lnTo>
                  <a:pt x="1466" y="2310"/>
                </a:lnTo>
                <a:lnTo>
                  <a:pt x="1466" y="2311"/>
                </a:lnTo>
                <a:lnTo>
                  <a:pt x="1466" y="2312"/>
                </a:lnTo>
                <a:lnTo>
                  <a:pt x="1466" y="2314"/>
                </a:lnTo>
                <a:lnTo>
                  <a:pt x="1466" y="2315"/>
                </a:lnTo>
                <a:lnTo>
                  <a:pt x="1466" y="2316"/>
                </a:lnTo>
                <a:lnTo>
                  <a:pt x="1466" y="2318"/>
                </a:lnTo>
                <a:lnTo>
                  <a:pt x="1466" y="2319"/>
                </a:lnTo>
                <a:lnTo>
                  <a:pt x="1466" y="2321"/>
                </a:lnTo>
                <a:lnTo>
                  <a:pt x="1466" y="2322"/>
                </a:lnTo>
                <a:lnTo>
                  <a:pt x="1466" y="2323"/>
                </a:lnTo>
                <a:lnTo>
                  <a:pt x="1466" y="2325"/>
                </a:lnTo>
                <a:lnTo>
                  <a:pt x="1466" y="2326"/>
                </a:lnTo>
                <a:lnTo>
                  <a:pt x="1466" y="2327"/>
                </a:lnTo>
                <a:lnTo>
                  <a:pt x="1466" y="2329"/>
                </a:lnTo>
                <a:lnTo>
                  <a:pt x="1468" y="2340"/>
                </a:lnTo>
                <a:lnTo>
                  <a:pt x="1468" y="2343"/>
                </a:lnTo>
                <a:lnTo>
                  <a:pt x="1468" y="2344"/>
                </a:lnTo>
                <a:lnTo>
                  <a:pt x="1468" y="2345"/>
                </a:lnTo>
                <a:lnTo>
                  <a:pt x="1468" y="2348"/>
                </a:lnTo>
                <a:lnTo>
                  <a:pt x="1468" y="2349"/>
                </a:lnTo>
                <a:lnTo>
                  <a:pt x="1468" y="2351"/>
                </a:lnTo>
                <a:lnTo>
                  <a:pt x="1468" y="2352"/>
                </a:lnTo>
                <a:lnTo>
                  <a:pt x="1468" y="2354"/>
                </a:lnTo>
                <a:lnTo>
                  <a:pt x="1468" y="2355"/>
                </a:lnTo>
                <a:lnTo>
                  <a:pt x="1468" y="2356"/>
                </a:lnTo>
                <a:lnTo>
                  <a:pt x="1468" y="2358"/>
                </a:lnTo>
                <a:lnTo>
                  <a:pt x="1468" y="2359"/>
                </a:lnTo>
                <a:lnTo>
                  <a:pt x="1468" y="2360"/>
                </a:lnTo>
                <a:lnTo>
                  <a:pt x="1468" y="2362"/>
                </a:lnTo>
                <a:lnTo>
                  <a:pt x="1468" y="2365"/>
                </a:lnTo>
                <a:lnTo>
                  <a:pt x="1468" y="2367"/>
                </a:lnTo>
                <a:lnTo>
                  <a:pt x="1468" y="2369"/>
                </a:lnTo>
                <a:lnTo>
                  <a:pt x="1468" y="2370"/>
                </a:lnTo>
                <a:lnTo>
                  <a:pt x="1469" y="2371"/>
                </a:lnTo>
                <a:lnTo>
                  <a:pt x="1469" y="2378"/>
                </a:lnTo>
                <a:lnTo>
                  <a:pt x="1469" y="2387"/>
                </a:lnTo>
                <a:lnTo>
                  <a:pt x="1469" y="2388"/>
                </a:lnTo>
                <a:lnTo>
                  <a:pt x="1469" y="2392"/>
                </a:lnTo>
                <a:lnTo>
                  <a:pt x="1469" y="2393"/>
                </a:lnTo>
                <a:lnTo>
                  <a:pt x="1469" y="2395"/>
                </a:lnTo>
                <a:lnTo>
                  <a:pt x="1469" y="2396"/>
                </a:lnTo>
                <a:lnTo>
                  <a:pt x="1469" y="2398"/>
                </a:lnTo>
                <a:lnTo>
                  <a:pt x="1469" y="2399"/>
                </a:lnTo>
                <a:lnTo>
                  <a:pt x="1469" y="2400"/>
                </a:lnTo>
                <a:lnTo>
                  <a:pt x="1469" y="2402"/>
                </a:lnTo>
                <a:lnTo>
                  <a:pt x="1470" y="2403"/>
                </a:lnTo>
                <a:lnTo>
                  <a:pt x="1470" y="2404"/>
                </a:lnTo>
                <a:lnTo>
                  <a:pt x="1470" y="2406"/>
                </a:lnTo>
                <a:lnTo>
                  <a:pt x="1470" y="2407"/>
                </a:lnTo>
                <a:lnTo>
                  <a:pt x="1470" y="2409"/>
                </a:lnTo>
                <a:lnTo>
                  <a:pt x="1470" y="2411"/>
                </a:lnTo>
                <a:lnTo>
                  <a:pt x="1470" y="2415"/>
                </a:lnTo>
                <a:lnTo>
                  <a:pt x="1470" y="2418"/>
                </a:lnTo>
                <a:lnTo>
                  <a:pt x="1470" y="2420"/>
                </a:lnTo>
                <a:lnTo>
                  <a:pt x="1470" y="2431"/>
                </a:lnTo>
                <a:lnTo>
                  <a:pt x="1470" y="2432"/>
                </a:lnTo>
                <a:lnTo>
                  <a:pt x="1470" y="2433"/>
                </a:lnTo>
                <a:lnTo>
                  <a:pt x="1472" y="2437"/>
                </a:lnTo>
                <a:lnTo>
                  <a:pt x="1472" y="2440"/>
                </a:lnTo>
                <a:lnTo>
                  <a:pt x="1472" y="2447"/>
                </a:lnTo>
                <a:lnTo>
                  <a:pt x="1472" y="2450"/>
                </a:lnTo>
                <a:lnTo>
                  <a:pt x="1472" y="2451"/>
                </a:lnTo>
                <a:lnTo>
                  <a:pt x="1473" y="2477"/>
                </a:lnTo>
                <a:lnTo>
                  <a:pt x="1472" y="2477"/>
                </a:lnTo>
                <a:lnTo>
                  <a:pt x="1473" y="2479"/>
                </a:lnTo>
                <a:lnTo>
                  <a:pt x="1473" y="2480"/>
                </a:lnTo>
                <a:lnTo>
                  <a:pt x="1472" y="2479"/>
                </a:lnTo>
                <a:lnTo>
                  <a:pt x="1470" y="2477"/>
                </a:lnTo>
                <a:lnTo>
                  <a:pt x="1469" y="2477"/>
                </a:lnTo>
                <a:lnTo>
                  <a:pt x="1468" y="2477"/>
                </a:lnTo>
                <a:lnTo>
                  <a:pt x="1466" y="2477"/>
                </a:lnTo>
                <a:lnTo>
                  <a:pt x="1466" y="2479"/>
                </a:lnTo>
                <a:lnTo>
                  <a:pt x="1465" y="2480"/>
                </a:lnTo>
                <a:lnTo>
                  <a:pt x="1466" y="2481"/>
                </a:lnTo>
                <a:lnTo>
                  <a:pt x="1466" y="2483"/>
                </a:lnTo>
                <a:lnTo>
                  <a:pt x="1468" y="2484"/>
                </a:lnTo>
                <a:lnTo>
                  <a:pt x="1468" y="2483"/>
                </a:lnTo>
                <a:lnTo>
                  <a:pt x="1469" y="2483"/>
                </a:lnTo>
                <a:lnTo>
                  <a:pt x="1469" y="2484"/>
                </a:lnTo>
                <a:lnTo>
                  <a:pt x="1470" y="2486"/>
                </a:lnTo>
                <a:lnTo>
                  <a:pt x="1472" y="2484"/>
                </a:lnTo>
                <a:lnTo>
                  <a:pt x="1472" y="2486"/>
                </a:lnTo>
                <a:lnTo>
                  <a:pt x="1473" y="2488"/>
                </a:lnTo>
                <a:lnTo>
                  <a:pt x="1472" y="2490"/>
                </a:lnTo>
                <a:lnTo>
                  <a:pt x="1472" y="2491"/>
                </a:lnTo>
                <a:lnTo>
                  <a:pt x="1473" y="2494"/>
                </a:lnTo>
                <a:lnTo>
                  <a:pt x="1473" y="2495"/>
                </a:lnTo>
                <a:lnTo>
                  <a:pt x="1475" y="2495"/>
                </a:lnTo>
                <a:lnTo>
                  <a:pt x="1475" y="2497"/>
                </a:lnTo>
                <a:lnTo>
                  <a:pt x="1473" y="2497"/>
                </a:lnTo>
                <a:lnTo>
                  <a:pt x="1473" y="2498"/>
                </a:lnTo>
                <a:lnTo>
                  <a:pt x="1472" y="2498"/>
                </a:lnTo>
                <a:lnTo>
                  <a:pt x="1469" y="2499"/>
                </a:lnTo>
                <a:lnTo>
                  <a:pt x="1466" y="2499"/>
                </a:lnTo>
                <a:lnTo>
                  <a:pt x="1466" y="2498"/>
                </a:lnTo>
                <a:lnTo>
                  <a:pt x="1469" y="2497"/>
                </a:lnTo>
                <a:lnTo>
                  <a:pt x="1468" y="2497"/>
                </a:lnTo>
                <a:lnTo>
                  <a:pt x="1466" y="2494"/>
                </a:lnTo>
                <a:lnTo>
                  <a:pt x="1466" y="2491"/>
                </a:lnTo>
                <a:lnTo>
                  <a:pt x="1465" y="2492"/>
                </a:lnTo>
                <a:lnTo>
                  <a:pt x="1464" y="2492"/>
                </a:lnTo>
                <a:lnTo>
                  <a:pt x="1462" y="2492"/>
                </a:lnTo>
                <a:lnTo>
                  <a:pt x="1464" y="2494"/>
                </a:lnTo>
                <a:lnTo>
                  <a:pt x="1462" y="2495"/>
                </a:lnTo>
                <a:lnTo>
                  <a:pt x="1462" y="2494"/>
                </a:lnTo>
                <a:lnTo>
                  <a:pt x="1461" y="2494"/>
                </a:lnTo>
                <a:lnTo>
                  <a:pt x="1459" y="2494"/>
                </a:lnTo>
                <a:lnTo>
                  <a:pt x="1458" y="2494"/>
                </a:lnTo>
                <a:lnTo>
                  <a:pt x="1455" y="2494"/>
                </a:lnTo>
                <a:lnTo>
                  <a:pt x="1455" y="2492"/>
                </a:lnTo>
                <a:lnTo>
                  <a:pt x="1454" y="2492"/>
                </a:lnTo>
                <a:lnTo>
                  <a:pt x="1451" y="2494"/>
                </a:lnTo>
                <a:lnTo>
                  <a:pt x="1450" y="2492"/>
                </a:lnTo>
                <a:lnTo>
                  <a:pt x="1450" y="2491"/>
                </a:lnTo>
                <a:lnTo>
                  <a:pt x="1451" y="2491"/>
                </a:lnTo>
                <a:lnTo>
                  <a:pt x="1451" y="2490"/>
                </a:lnTo>
                <a:lnTo>
                  <a:pt x="1450" y="2490"/>
                </a:lnTo>
                <a:lnTo>
                  <a:pt x="1448" y="2490"/>
                </a:lnTo>
                <a:lnTo>
                  <a:pt x="1447" y="2490"/>
                </a:lnTo>
                <a:lnTo>
                  <a:pt x="1446" y="2490"/>
                </a:lnTo>
                <a:lnTo>
                  <a:pt x="1446" y="2488"/>
                </a:lnTo>
                <a:lnTo>
                  <a:pt x="1444" y="2488"/>
                </a:lnTo>
                <a:lnTo>
                  <a:pt x="1443" y="2488"/>
                </a:lnTo>
                <a:lnTo>
                  <a:pt x="1443" y="2490"/>
                </a:lnTo>
                <a:lnTo>
                  <a:pt x="1442" y="2491"/>
                </a:lnTo>
                <a:lnTo>
                  <a:pt x="1442" y="2492"/>
                </a:lnTo>
                <a:lnTo>
                  <a:pt x="1442" y="2491"/>
                </a:lnTo>
                <a:lnTo>
                  <a:pt x="1440" y="2491"/>
                </a:lnTo>
                <a:lnTo>
                  <a:pt x="1442" y="2490"/>
                </a:lnTo>
                <a:lnTo>
                  <a:pt x="1440" y="2488"/>
                </a:lnTo>
                <a:lnTo>
                  <a:pt x="1440" y="2487"/>
                </a:lnTo>
                <a:lnTo>
                  <a:pt x="1440" y="2488"/>
                </a:lnTo>
                <a:lnTo>
                  <a:pt x="1439" y="2490"/>
                </a:lnTo>
                <a:lnTo>
                  <a:pt x="1439" y="2492"/>
                </a:lnTo>
                <a:lnTo>
                  <a:pt x="1439" y="2494"/>
                </a:lnTo>
                <a:lnTo>
                  <a:pt x="1440" y="2495"/>
                </a:lnTo>
                <a:lnTo>
                  <a:pt x="1439" y="2497"/>
                </a:lnTo>
                <a:lnTo>
                  <a:pt x="1440" y="2498"/>
                </a:lnTo>
                <a:lnTo>
                  <a:pt x="1442" y="2498"/>
                </a:lnTo>
                <a:lnTo>
                  <a:pt x="1443" y="2499"/>
                </a:lnTo>
                <a:lnTo>
                  <a:pt x="1443" y="2498"/>
                </a:lnTo>
                <a:lnTo>
                  <a:pt x="1444" y="2497"/>
                </a:lnTo>
                <a:lnTo>
                  <a:pt x="1443" y="2495"/>
                </a:lnTo>
                <a:lnTo>
                  <a:pt x="1443" y="2494"/>
                </a:lnTo>
                <a:lnTo>
                  <a:pt x="1443" y="2492"/>
                </a:lnTo>
                <a:lnTo>
                  <a:pt x="1443" y="2491"/>
                </a:lnTo>
                <a:lnTo>
                  <a:pt x="1444" y="2490"/>
                </a:lnTo>
                <a:lnTo>
                  <a:pt x="1446" y="2490"/>
                </a:lnTo>
                <a:lnTo>
                  <a:pt x="1446" y="2491"/>
                </a:lnTo>
                <a:lnTo>
                  <a:pt x="1447" y="2491"/>
                </a:lnTo>
                <a:lnTo>
                  <a:pt x="1448" y="2491"/>
                </a:lnTo>
                <a:lnTo>
                  <a:pt x="1450" y="2491"/>
                </a:lnTo>
                <a:lnTo>
                  <a:pt x="1450" y="2492"/>
                </a:lnTo>
                <a:lnTo>
                  <a:pt x="1448" y="2494"/>
                </a:lnTo>
                <a:lnTo>
                  <a:pt x="1450" y="2495"/>
                </a:lnTo>
                <a:lnTo>
                  <a:pt x="1450" y="2498"/>
                </a:lnTo>
                <a:lnTo>
                  <a:pt x="1450" y="2499"/>
                </a:lnTo>
                <a:lnTo>
                  <a:pt x="1450" y="2501"/>
                </a:lnTo>
                <a:lnTo>
                  <a:pt x="1450" y="2502"/>
                </a:lnTo>
                <a:lnTo>
                  <a:pt x="1448" y="2505"/>
                </a:lnTo>
                <a:lnTo>
                  <a:pt x="1448" y="2506"/>
                </a:lnTo>
                <a:lnTo>
                  <a:pt x="1447" y="2506"/>
                </a:lnTo>
                <a:lnTo>
                  <a:pt x="1446" y="2508"/>
                </a:lnTo>
                <a:lnTo>
                  <a:pt x="1444" y="2509"/>
                </a:lnTo>
                <a:lnTo>
                  <a:pt x="1443" y="2509"/>
                </a:lnTo>
                <a:lnTo>
                  <a:pt x="1442" y="2509"/>
                </a:lnTo>
                <a:lnTo>
                  <a:pt x="1442" y="2510"/>
                </a:lnTo>
                <a:lnTo>
                  <a:pt x="1439" y="2512"/>
                </a:lnTo>
                <a:lnTo>
                  <a:pt x="1437" y="2512"/>
                </a:lnTo>
                <a:lnTo>
                  <a:pt x="1435" y="2513"/>
                </a:lnTo>
                <a:lnTo>
                  <a:pt x="1432" y="2513"/>
                </a:lnTo>
                <a:lnTo>
                  <a:pt x="1431" y="2513"/>
                </a:lnTo>
                <a:lnTo>
                  <a:pt x="1429" y="2512"/>
                </a:lnTo>
                <a:lnTo>
                  <a:pt x="1428" y="2512"/>
                </a:lnTo>
                <a:lnTo>
                  <a:pt x="1428" y="2513"/>
                </a:lnTo>
                <a:lnTo>
                  <a:pt x="1426" y="2512"/>
                </a:lnTo>
                <a:lnTo>
                  <a:pt x="1424" y="2513"/>
                </a:lnTo>
                <a:lnTo>
                  <a:pt x="1424" y="2512"/>
                </a:lnTo>
                <a:lnTo>
                  <a:pt x="1422" y="2510"/>
                </a:lnTo>
                <a:lnTo>
                  <a:pt x="1422" y="2508"/>
                </a:lnTo>
                <a:lnTo>
                  <a:pt x="1421" y="2506"/>
                </a:lnTo>
                <a:lnTo>
                  <a:pt x="1422" y="2502"/>
                </a:lnTo>
                <a:lnTo>
                  <a:pt x="1424" y="2495"/>
                </a:lnTo>
                <a:lnTo>
                  <a:pt x="1422" y="2495"/>
                </a:lnTo>
                <a:lnTo>
                  <a:pt x="1421" y="2498"/>
                </a:lnTo>
                <a:lnTo>
                  <a:pt x="1421" y="2501"/>
                </a:lnTo>
                <a:lnTo>
                  <a:pt x="1420" y="2505"/>
                </a:lnTo>
                <a:lnTo>
                  <a:pt x="1418" y="2505"/>
                </a:lnTo>
                <a:lnTo>
                  <a:pt x="1417" y="2503"/>
                </a:lnTo>
                <a:lnTo>
                  <a:pt x="1415" y="2502"/>
                </a:lnTo>
                <a:lnTo>
                  <a:pt x="1410" y="2499"/>
                </a:lnTo>
                <a:lnTo>
                  <a:pt x="1407" y="2499"/>
                </a:lnTo>
                <a:lnTo>
                  <a:pt x="1404" y="2499"/>
                </a:lnTo>
                <a:lnTo>
                  <a:pt x="1403" y="2499"/>
                </a:lnTo>
                <a:lnTo>
                  <a:pt x="1402" y="2499"/>
                </a:lnTo>
                <a:lnTo>
                  <a:pt x="1400" y="2499"/>
                </a:lnTo>
                <a:lnTo>
                  <a:pt x="1398" y="2499"/>
                </a:lnTo>
                <a:lnTo>
                  <a:pt x="1396" y="2498"/>
                </a:lnTo>
                <a:lnTo>
                  <a:pt x="1398" y="2498"/>
                </a:lnTo>
                <a:lnTo>
                  <a:pt x="1398" y="2497"/>
                </a:lnTo>
                <a:lnTo>
                  <a:pt x="1396" y="2495"/>
                </a:lnTo>
                <a:lnTo>
                  <a:pt x="1398" y="2494"/>
                </a:lnTo>
                <a:lnTo>
                  <a:pt x="1398" y="2492"/>
                </a:lnTo>
                <a:lnTo>
                  <a:pt x="1398" y="2491"/>
                </a:lnTo>
                <a:lnTo>
                  <a:pt x="1398" y="2490"/>
                </a:lnTo>
                <a:lnTo>
                  <a:pt x="1398" y="2488"/>
                </a:lnTo>
                <a:lnTo>
                  <a:pt x="1398" y="2487"/>
                </a:lnTo>
                <a:lnTo>
                  <a:pt x="1399" y="2486"/>
                </a:lnTo>
                <a:lnTo>
                  <a:pt x="1399" y="2484"/>
                </a:lnTo>
                <a:lnTo>
                  <a:pt x="1399" y="2483"/>
                </a:lnTo>
                <a:lnTo>
                  <a:pt x="1399" y="2481"/>
                </a:lnTo>
                <a:lnTo>
                  <a:pt x="1400" y="2480"/>
                </a:lnTo>
                <a:lnTo>
                  <a:pt x="1402" y="2480"/>
                </a:lnTo>
                <a:lnTo>
                  <a:pt x="1402" y="2481"/>
                </a:lnTo>
                <a:lnTo>
                  <a:pt x="1403" y="2481"/>
                </a:lnTo>
                <a:lnTo>
                  <a:pt x="1404" y="2480"/>
                </a:lnTo>
                <a:lnTo>
                  <a:pt x="1406" y="2481"/>
                </a:lnTo>
                <a:lnTo>
                  <a:pt x="1406" y="2479"/>
                </a:lnTo>
                <a:lnTo>
                  <a:pt x="1406" y="2477"/>
                </a:lnTo>
                <a:lnTo>
                  <a:pt x="1406" y="2476"/>
                </a:lnTo>
                <a:lnTo>
                  <a:pt x="1404" y="2475"/>
                </a:lnTo>
                <a:lnTo>
                  <a:pt x="1404" y="2476"/>
                </a:lnTo>
                <a:lnTo>
                  <a:pt x="1404" y="2477"/>
                </a:lnTo>
                <a:lnTo>
                  <a:pt x="1403" y="2477"/>
                </a:lnTo>
                <a:lnTo>
                  <a:pt x="1402" y="2477"/>
                </a:lnTo>
                <a:lnTo>
                  <a:pt x="1400" y="2476"/>
                </a:lnTo>
                <a:lnTo>
                  <a:pt x="1400" y="2477"/>
                </a:lnTo>
                <a:lnTo>
                  <a:pt x="1399" y="2476"/>
                </a:lnTo>
                <a:lnTo>
                  <a:pt x="1398" y="2476"/>
                </a:lnTo>
                <a:lnTo>
                  <a:pt x="1398" y="2477"/>
                </a:lnTo>
                <a:lnTo>
                  <a:pt x="1396" y="2479"/>
                </a:lnTo>
                <a:lnTo>
                  <a:pt x="1396" y="2477"/>
                </a:lnTo>
                <a:lnTo>
                  <a:pt x="1398" y="2476"/>
                </a:lnTo>
                <a:lnTo>
                  <a:pt x="1398" y="2475"/>
                </a:lnTo>
                <a:lnTo>
                  <a:pt x="1396" y="2475"/>
                </a:lnTo>
                <a:lnTo>
                  <a:pt x="1396" y="2473"/>
                </a:lnTo>
                <a:lnTo>
                  <a:pt x="1396" y="2472"/>
                </a:lnTo>
                <a:lnTo>
                  <a:pt x="1395" y="2470"/>
                </a:lnTo>
                <a:lnTo>
                  <a:pt x="1393" y="2469"/>
                </a:lnTo>
                <a:lnTo>
                  <a:pt x="1392" y="2470"/>
                </a:lnTo>
                <a:lnTo>
                  <a:pt x="1392" y="2472"/>
                </a:lnTo>
                <a:lnTo>
                  <a:pt x="1391" y="2470"/>
                </a:lnTo>
                <a:lnTo>
                  <a:pt x="1389" y="2469"/>
                </a:lnTo>
                <a:lnTo>
                  <a:pt x="1388" y="2469"/>
                </a:lnTo>
                <a:lnTo>
                  <a:pt x="1387" y="2470"/>
                </a:lnTo>
                <a:lnTo>
                  <a:pt x="1385" y="2469"/>
                </a:lnTo>
                <a:lnTo>
                  <a:pt x="1385" y="2468"/>
                </a:lnTo>
                <a:lnTo>
                  <a:pt x="1384" y="2468"/>
                </a:lnTo>
                <a:lnTo>
                  <a:pt x="1382" y="2466"/>
                </a:lnTo>
                <a:lnTo>
                  <a:pt x="1381" y="2466"/>
                </a:lnTo>
                <a:lnTo>
                  <a:pt x="1382" y="2468"/>
                </a:lnTo>
                <a:lnTo>
                  <a:pt x="1382" y="2469"/>
                </a:lnTo>
                <a:lnTo>
                  <a:pt x="1381" y="2469"/>
                </a:lnTo>
                <a:lnTo>
                  <a:pt x="1381" y="2470"/>
                </a:lnTo>
                <a:lnTo>
                  <a:pt x="1378" y="2469"/>
                </a:lnTo>
                <a:lnTo>
                  <a:pt x="1380" y="2469"/>
                </a:lnTo>
                <a:lnTo>
                  <a:pt x="1380" y="2465"/>
                </a:lnTo>
                <a:lnTo>
                  <a:pt x="1378" y="2465"/>
                </a:lnTo>
                <a:lnTo>
                  <a:pt x="1377" y="2465"/>
                </a:lnTo>
                <a:lnTo>
                  <a:pt x="1377" y="2464"/>
                </a:lnTo>
                <a:lnTo>
                  <a:pt x="1377" y="2462"/>
                </a:lnTo>
                <a:lnTo>
                  <a:pt x="1376" y="2462"/>
                </a:lnTo>
                <a:lnTo>
                  <a:pt x="1374" y="2464"/>
                </a:lnTo>
                <a:lnTo>
                  <a:pt x="1374" y="2465"/>
                </a:lnTo>
                <a:lnTo>
                  <a:pt x="1374" y="2466"/>
                </a:lnTo>
                <a:lnTo>
                  <a:pt x="1374" y="2468"/>
                </a:lnTo>
                <a:lnTo>
                  <a:pt x="1376" y="2472"/>
                </a:lnTo>
                <a:lnTo>
                  <a:pt x="1377" y="2475"/>
                </a:lnTo>
                <a:lnTo>
                  <a:pt x="1377" y="2476"/>
                </a:lnTo>
                <a:lnTo>
                  <a:pt x="1377" y="2477"/>
                </a:lnTo>
                <a:lnTo>
                  <a:pt x="1376" y="2479"/>
                </a:lnTo>
                <a:lnTo>
                  <a:pt x="1376" y="2481"/>
                </a:lnTo>
                <a:lnTo>
                  <a:pt x="1376" y="2484"/>
                </a:lnTo>
                <a:lnTo>
                  <a:pt x="1374" y="2484"/>
                </a:lnTo>
                <a:lnTo>
                  <a:pt x="1373" y="2484"/>
                </a:lnTo>
                <a:lnTo>
                  <a:pt x="1371" y="2486"/>
                </a:lnTo>
                <a:lnTo>
                  <a:pt x="1370" y="2486"/>
                </a:lnTo>
                <a:lnTo>
                  <a:pt x="1369" y="2487"/>
                </a:lnTo>
                <a:lnTo>
                  <a:pt x="1363" y="2491"/>
                </a:lnTo>
                <a:lnTo>
                  <a:pt x="1360" y="2491"/>
                </a:lnTo>
                <a:lnTo>
                  <a:pt x="1355" y="2491"/>
                </a:lnTo>
                <a:lnTo>
                  <a:pt x="1351" y="2490"/>
                </a:lnTo>
                <a:lnTo>
                  <a:pt x="1351" y="2491"/>
                </a:lnTo>
                <a:lnTo>
                  <a:pt x="1349" y="2491"/>
                </a:lnTo>
                <a:lnTo>
                  <a:pt x="1348" y="2491"/>
                </a:lnTo>
                <a:lnTo>
                  <a:pt x="1347" y="2492"/>
                </a:lnTo>
                <a:lnTo>
                  <a:pt x="1345" y="2492"/>
                </a:lnTo>
                <a:lnTo>
                  <a:pt x="1344" y="2494"/>
                </a:lnTo>
                <a:lnTo>
                  <a:pt x="1343" y="2495"/>
                </a:lnTo>
                <a:lnTo>
                  <a:pt x="1341" y="2497"/>
                </a:lnTo>
                <a:lnTo>
                  <a:pt x="1340" y="2498"/>
                </a:lnTo>
                <a:lnTo>
                  <a:pt x="1338" y="2498"/>
                </a:lnTo>
                <a:lnTo>
                  <a:pt x="1337" y="2498"/>
                </a:lnTo>
                <a:lnTo>
                  <a:pt x="1336" y="2499"/>
                </a:lnTo>
                <a:lnTo>
                  <a:pt x="1334" y="2499"/>
                </a:lnTo>
                <a:lnTo>
                  <a:pt x="1333" y="2501"/>
                </a:lnTo>
                <a:lnTo>
                  <a:pt x="1331" y="2499"/>
                </a:lnTo>
                <a:lnTo>
                  <a:pt x="1330" y="2499"/>
                </a:lnTo>
                <a:lnTo>
                  <a:pt x="1327" y="2499"/>
                </a:lnTo>
                <a:lnTo>
                  <a:pt x="1326" y="2501"/>
                </a:lnTo>
                <a:lnTo>
                  <a:pt x="1325" y="2501"/>
                </a:lnTo>
                <a:lnTo>
                  <a:pt x="1325" y="2499"/>
                </a:lnTo>
                <a:lnTo>
                  <a:pt x="1323" y="2499"/>
                </a:lnTo>
                <a:lnTo>
                  <a:pt x="1322" y="2499"/>
                </a:lnTo>
                <a:lnTo>
                  <a:pt x="1320" y="2499"/>
                </a:lnTo>
                <a:lnTo>
                  <a:pt x="1319" y="2499"/>
                </a:lnTo>
                <a:lnTo>
                  <a:pt x="1318" y="2498"/>
                </a:lnTo>
                <a:lnTo>
                  <a:pt x="1316" y="2498"/>
                </a:lnTo>
                <a:lnTo>
                  <a:pt x="1315" y="2497"/>
                </a:lnTo>
                <a:lnTo>
                  <a:pt x="1314" y="2497"/>
                </a:lnTo>
                <a:lnTo>
                  <a:pt x="1312" y="2497"/>
                </a:lnTo>
                <a:lnTo>
                  <a:pt x="1311" y="2495"/>
                </a:lnTo>
                <a:lnTo>
                  <a:pt x="1309" y="2494"/>
                </a:lnTo>
                <a:lnTo>
                  <a:pt x="1308" y="2492"/>
                </a:lnTo>
                <a:lnTo>
                  <a:pt x="1307" y="2492"/>
                </a:lnTo>
                <a:lnTo>
                  <a:pt x="1307" y="2491"/>
                </a:lnTo>
                <a:lnTo>
                  <a:pt x="1305" y="2490"/>
                </a:lnTo>
                <a:lnTo>
                  <a:pt x="1304" y="2488"/>
                </a:lnTo>
                <a:lnTo>
                  <a:pt x="1303" y="2488"/>
                </a:lnTo>
                <a:lnTo>
                  <a:pt x="1301" y="2487"/>
                </a:lnTo>
                <a:lnTo>
                  <a:pt x="1300" y="2487"/>
                </a:lnTo>
                <a:lnTo>
                  <a:pt x="1298" y="2486"/>
                </a:lnTo>
                <a:lnTo>
                  <a:pt x="1297" y="2484"/>
                </a:lnTo>
                <a:lnTo>
                  <a:pt x="1296" y="2484"/>
                </a:lnTo>
                <a:lnTo>
                  <a:pt x="1293" y="2483"/>
                </a:lnTo>
                <a:lnTo>
                  <a:pt x="1290" y="2481"/>
                </a:lnTo>
                <a:lnTo>
                  <a:pt x="1289" y="2480"/>
                </a:lnTo>
                <a:lnTo>
                  <a:pt x="1287" y="2479"/>
                </a:lnTo>
                <a:lnTo>
                  <a:pt x="1286" y="2477"/>
                </a:lnTo>
                <a:lnTo>
                  <a:pt x="1287" y="2477"/>
                </a:lnTo>
                <a:lnTo>
                  <a:pt x="1289" y="2477"/>
                </a:lnTo>
                <a:lnTo>
                  <a:pt x="1290" y="2479"/>
                </a:lnTo>
                <a:lnTo>
                  <a:pt x="1292" y="2479"/>
                </a:lnTo>
                <a:lnTo>
                  <a:pt x="1293" y="2479"/>
                </a:lnTo>
                <a:lnTo>
                  <a:pt x="1294" y="2479"/>
                </a:lnTo>
                <a:lnTo>
                  <a:pt x="1296" y="2479"/>
                </a:lnTo>
                <a:lnTo>
                  <a:pt x="1297" y="2479"/>
                </a:lnTo>
                <a:lnTo>
                  <a:pt x="1298" y="2480"/>
                </a:lnTo>
                <a:lnTo>
                  <a:pt x="1298" y="2481"/>
                </a:lnTo>
                <a:lnTo>
                  <a:pt x="1300" y="2481"/>
                </a:lnTo>
                <a:lnTo>
                  <a:pt x="1301" y="2480"/>
                </a:lnTo>
                <a:lnTo>
                  <a:pt x="1303" y="2480"/>
                </a:lnTo>
                <a:lnTo>
                  <a:pt x="1301" y="2479"/>
                </a:lnTo>
                <a:lnTo>
                  <a:pt x="1303" y="2477"/>
                </a:lnTo>
                <a:lnTo>
                  <a:pt x="1303" y="2476"/>
                </a:lnTo>
                <a:lnTo>
                  <a:pt x="1303" y="2475"/>
                </a:lnTo>
                <a:lnTo>
                  <a:pt x="1304" y="2476"/>
                </a:lnTo>
                <a:lnTo>
                  <a:pt x="1304" y="2475"/>
                </a:lnTo>
                <a:lnTo>
                  <a:pt x="1304" y="2473"/>
                </a:lnTo>
                <a:lnTo>
                  <a:pt x="1303" y="2473"/>
                </a:lnTo>
                <a:lnTo>
                  <a:pt x="1301" y="2475"/>
                </a:lnTo>
                <a:lnTo>
                  <a:pt x="1300" y="2475"/>
                </a:lnTo>
                <a:lnTo>
                  <a:pt x="1301" y="2476"/>
                </a:lnTo>
                <a:lnTo>
                  <a:pt x="1301" y="2477"/>
                </a:lnTo>
                <a:lnTo>
                  <a:pt x="1300" y="2479"/>
                </a:lnTo>
                <a:lnTo>
                  <a:pt x="1298" y="2477"/>
                </a:lnTo>
                <a:lnTo>
                  <a:pt x="1297" y="2477"/>
                </a:lnTo>
                <a:lnTo>
                  <a:pt x="1296" y="2477"/>
                </a:lnTo>
                <a:lnTo>
                  <a:pt x="1294" y="2476"/>
                </a:lnTo>
                <a:lnTo>
                  <a:pt x="1293" y="2475"/>
                </a:lnTo>
                <a:lnTo>
                  <a:pt x="1293" y="2473"/>
                </a:lnTo>
                <a:lnTo>
                  <a:pt x="1292" y="2475"/>
                </a:lnTo>
                <a:lnTo>
                  <a:pt x="1290" y="2475"/>
                </a:lnTo>
                <a:lnTo>
                  <a:pt x="1287" y="2475"/>
                </a:lnTo>
                <a:lnTo>
                  <a:pt x="1286" y="2473"/>
                </a:lnTo>
                <a:lnTo>
                  <a:pt x="1283" y="2470"/>
                </a:lnTo>
                <a:lnTo>
                  <a:pt x="1279" y="2469"/>
                </a:lnTo>
                <a:lnTo>
                  <a:pt x="1278" y="2468"/>
                </a:lnTo>
                <a:lnTo>
                  <a:pt x="1271" y="2465"/>
                </a:lnTo>
                <a:lnTo>
                  <a:pt x="1271" y="2464"/>
                </a:lnTo>
                <a:lnTo>
                  <a:pt x="1270" y="2461"/>
                </a:lnTo>
                <a:lnTo>
                  <a:pt x="1267" y="2458"/>
                </a:lnTo>
                <a:lnTo>
                  <a:pt x="1267" y="2457"/>
                </a:lnTo>
                <a:lnTo>
                  <a:pt x="1268" y="2457"/>
                </a:lnTo>
                <a:lnTo>
                  <a:pt x="1270" y="2458"/>
                </a:lnTo>
                <a:lnTo>
                  <a:pt x="1271" y="2458"/>
                </a:lnTo>
                <a:lnTo>
                  <a:pt x="1272" y="2458"/>
                </a:lnTo>
                <a:lnTo>
                  <a:pt x="1272" y="2457"/>
                </a:lnTo>
                <a:lnTo>
                  <a:pt x="1271" y="2457"/>
                </a:lnTo>
                <a:lnTo>
                  <a:pt x="1270" y="2455"/>
                </a:lnTo>
                <a:lnTo>
                  <a:pt x="1268" y="2455"/>
                </a:lnTo>
                <a:lnTo>
                  <a:pt x="1268" y="2453"/>
                </a:lnTo>
                <a:lnTo>
                  <a:pt x="1267" y="2454"/>
                </a:lnTo>
                <a:lnTo>
                  <a:pt x="1264" y="2454"/>
                </a:lnTo>
                <a:lnTo>
                  <a:pt x="1263" y="2454"/>
                </a:lnTo>
                <a:lnTo>
                  <a:pt x="1260" y="2457"/>
                </a:lnTo>
                <a:lnTo>
                  <a:pt x="1259" y="2457"/>
                </a:lnTo>
                <a:lnTo>
                  <a:pt x="1257" y="2457"/>
                </a:lnTo>
                <a:lnTo>
                  <a:pt x="1256" y="2458"/>
                </a:lnTo>
                <a:lnTo>
                  <a:pt x="1254" y="2458"/>
                </a:lnTo>
                <a:lnTo>
                  <a:pt x="1253" y="2457"/>
                </a:lnTo>
                <a:lnTo>
                  <a:pt x="1253" y="2455"/>
                </a:lnTo>
                <a:lnTo>
                  <a:pt x="1252" y="2457"/>
                </a:lnTo>
                <a:lnTo>
                  <a:pt x="1252" y="2458"/>
                </a:lnTo>
                <a:lnTo>
                  <a:pt x="1249" y="2458"/>
                </a:lnTo>
                <a:lnTo>
                  <a:pt x="1248" y="2457"/>
                </a:lnTo>
                <a:lnTo>
                  <a:pt x="1246" y="2457"/>
                </a:lnTo>
                <a:lnTo>
                  <a:pt x="1245" y="2457"/>
                </a:lnTo>
                <a:lnTo>
                  <a:pt x="1243" y="2455"/>
                </a:lnTo>
                <a:lnTo>
                  <a:pt x="1242" y="2455"/>
                </a:lnTo>
                <a:lnTo>
                  <a:pt x="1241" y="2455"/>
                </a:lnTo>
                <a:lnTo>
                  <a:pt x="1239" y="2455"/>
                </a:lnTo>
                <a:lnTo>
                  <a:pt x="1238" y="2455"/>
                </a:lnTo>
                <a:lnTo>
                  <a:pt x="1237" y="2455"/>
                </a:lnTo>
                <a:lnTo>
                  <a:pt x="1235" y="2457"/>
                </a:lnTo>
                <a:lnTo>
                  <a:pt x="1234" y="2455"/>
                </a:lnTo>
                <a:lnTo>
                  <a:pt x="1234" y="2454"/>
                </a:lnTo>
                <a:lnTo>
                  <a:pt x="1232" y="2453"/>
                </a:lnTo>
                <a:lnTo>
                  <a:pt x="1231" y="2454"/>
                </a:lnTo>
                <a:lnTo>
                  <a:pt x="1230" y="2455"/>
                </a:lnTo>
                <a:lnTo>
                  <a:pt x="1230" y="2458"/>
                </a:lnTo>
                <a:lnTo>
                  <a:pt x="1228" y="2457"/>
                </a:lnTo>
                <a:lnTo>
                  <a:pt x="1227" y="2457"/>
                </a:lnTo>
                <a:lnTo>
                  <a:pt x="1226" y="2457"/>
                </a:lnTo>
                <a:lnTo>
                  <a:pt x="1224" y="2458"/>
                </a:lnTo>
                <a:lnTo>
                  <a:pt x="1223" y="2458"/>
                </a:lnTo>
                <a:lnTo>
                  <a:pt x="1220" y="2458"/>
                </a:lnTo>
                <a:lnTo>
                  <a:pt x="1217" y="2457"/>
                </a:lnTo>
                <a:lnTo>
                  <a:pt x="1216" y="2457"/>
                </a:lnTo>
                <a:lnTo>
                  <a:pt x="1215" y="2458"/>
                </a:lnTo>
                <a:lnTo>
                  <a:pt x="1213" y="2458"/>
                </a:lnTo>
                <a:lnTo>
                  <a:pt x="1212" y="2458"/>
                </a:lnTo>
                <a:lnTo>
                  <a:pt x="1210" y="2458"/>
                </a:lnTo>
                <a:lnTo>
                  <a:pt x="1209" y="2457"/>
                </a:lnTo>
                <a:lnTo>
                  <a:pt x="1206" y="2457"/>
                </a:lnTo>
                <a:lnTo>
                  <a:pt x="1204" y="2455"/>
                </a:lnTo>
                <a:lnTo>
                  <a:pt x="1204" y="2458"/>
                </a:lnTo>
                <a:lnTo>
                  <a:pt x="1204" y="2459"/>
                </a:lnTo>
                <a:lnTo>
                  <a:pt x="1202" y="2458"/>
                </a:lnTo>
                <a:lnTo>
                  <a:pt x="1201" y="2457"/>
                </a:lnTo>
                <a:lnTo>
                  <a:pt x="1199" y="2458"/>
                </a:lnTo>
                <a:lnTo>
                  <a:pt x="1198" y="2458"/>
                </a:lnTo>
                <a:lnTo>
                  <a:pt x="1197" y="2458"/>
                </a:lnTo>
                <a:lnTo>
                  <a:pt x="1198" y="2461"/>
                </a:lnTo>
                <a:lnTo>
                  <a:pt x="1198" y="2462"/>
                </a:lnTo>
                <a:lnTo>
                  <a:pt x="1199" y="2462"/>
                </a:lnTo>
                <a:lnTo>
                  <a:pt x="1201" y="2462"/>
                </a:lnTo>
                <a:lnTo>
                  <a:pt x="1202" y="2464"/>
                </a:lnTo>
                <a:lnTo>
                  <a:pt x="1204" y="2465"/>
                </a:lnTo>
                <a:lnTo>
                  <a:pt x="1205" y="2465"/>
                </a:lnTo>
                <a:lnTo>
                  <a:pt x="1206" y="2464"/>
                </a:lnTo>
                <a:lnTo>
                  <a:pt x="1208" y="2462"/>
                </a:lnTo>
                <a:lnTo>
                  <a:pt x="1212" y="2464"/>
                </a:lnTo>
                <a:lnTo>
                  <a:pt x="1212" y="2462"/>
                </a:lnTo>
                <a:lnTo>
                  <a:pt x="1213" y="2462"/>
                </a:lnTo>
                <a:lnTo>
                  <a:pt x="1215" y="2462"/>
                </a:lnTo>
                <a:lnTo>
                  <a:pt x="1216" y="2462"/>
                </a:lnTo>
                <a:lnTo>
                  <a:pt x="1217" y="2462"/>
                </a:lnTo>
                <a:lnTo>
                  <a:pt x="1220" y="2462"/>
                </a:lnTo>
                <a:lnTo>
                  <a:pt x="1221" y="2462"/>
                </a:lnTo>
                <a:lnTo>
                  <a:pt x="1224" y="2462"/>
                </a:lnTo>
                <a:lnTo>
                  <a:pt x="1226" y="2461"/>
                </a:lnTo>
                <a:lnTo>
                  <a:pt x="1227" y="2461"/>
                </a:lnTo>
                <a:lnTo>
                  <a:pt x="1230" y="2462"/>
                </a:lnTo>
                <a:lnTo>
                  <a:pt x="1231" y="2464"/>
                </a:lnTo>
                <a:lnTo>
                  <a:pt x="1232" y="2462"/>
                </a:lnTo>
                <a:lnTo>
                  <a:pt x="1234" y="2462"/>
                </a:lnTo>
                <a:lnTo>
                  <a:pt x="1237" y="2461"/>
                </a:lnTo>
                <a:lnTo>
                  <a:pt x="1238" y="2459"/>
                </a:lnTo>
                <a:lnTo>
                  <a:pt x="1239" y="2459"/>
                </a:lnTo>
                <a:lnTo>
                  <a:pt x="1241" y="2461"/>
                </a:lnTo>
                <a:lnTo>
                  <a:pt x="1241" y="2462"/>
                </a:lnTo>
                <a:lnTo>
                  <a:pt x="1242" y="2464"/>
                </a:lnTo>
                <a:lnTo>
                  <a:pt x="1243" y="2464"/>
                </a:lnTo>
                <a:lnTo>
                  <a:pt x="1245" y="2464"/>
                </a:lnTo>
                <a:lnTo>
                  <a:pt x="1246" y="2464"/>
                </a:lnTo>
                <a:lnTo>
                  <a:pt x="1248" y="2462"/>
                </a:lnTo>
                <a:lnTo>
                  <a:pt x="1249" y="2462"/>
                </a:lnTo>
                <a:lnTo>
                  <a:pt x="1249" y="2464"/>
                </a:lnTo>
                <a:lnTo>
                  <a:pt x="1252" y="2464"/>
                </a:lnTo>
                <a:lnTo>
                  <a:pt x="1253" y="2464"/>
                </a:lnTo>
                <a:lnTo>
                  <a:pt x="1254" y="2465"/>
                </a:lnTo>
                <a:lnTo>
                  <a:pt x="1256" y="2464"/>
                </a:lnTo>
                <a:lnTo>
                  <a:pt x="1256" y="2465"/>
                </a:lnTo>
                <a:lnTo>
                  <a:pt x="1257" y="2466"/>
                </a:lnTo>
                <a:lnTo>
                  <a:pt x="1259" y="2465"/>
                </a:lnTo>
                <a:lnTo>
                  <a:pt x="1260" y="2465"/>
                </a:lnTo>
                <a:lnTo>
                  <a:pt x="1263" y="2466"/>
                </a:lnTo>
                <a:lnTo>
                  <a:pt x="1264" y="2468"/>
                </a:lnTo>
                <a:lnTo>
                  <a:pt x="1264" y="2470"/>
                </a:lnTo>
                <a:lnTo>
                  <a:pt x="1263" y="2470"/>
                </a:lnTo>
                <a:lnTo>
                  <a:pt x="1263" y="2472"/>
                </a:lnTo>
                <a:lnTo>
                  <a:pt x="1264" y="2473"/>
                </a:lnTo>
                <a:lnTo>
                  <a:pt x="1264" y="2476"/>
                </a:lnTo>
                <a:lnTo>
                  <a:pt x="1263" y="2476"/>
                </a:lnTo>
                <a:lnTo>
                  <a:pt x="1263" y="2475"/>
                </a:lnTo>
                <a:lnTo>
                  <a:pt x="1261" y="2475"/>
                </a:lnTo>
                <a:lnTo>
                  <a:pt x="1260" y="2475"/>
                </a:lnTo>
                <a:lnTo>
                  <a:pt x="1257" y="2475"/>
                </a:lnTo>
                <a:lnTo>
                  <a:pt x="1254" y="2473"/>
                </a:lnTo>
                <a:lnTo>
                  <a:pt x="1253" y="2475"/>
                </a:lnTo>
                <a:lnTo>
                  <a:pt x="1252" y="2475"/>
                </a:lnTo>
                <a:lnTo>
                  <a:pt x="1250" y="2475"/>
                </a:lnTo>
                <a:lnTo>
                  <a:pt x="1249" y="2473"/>
                </a:lnTo>
                <a:lnTo>
                  <a:pt x="1245" y="2473"/>
                </a:lnTo>
                <a:lnTo>
                  <a:pt x="1242" y="2473"/>
                </a:lnTo>
                <a:lnTo>
                  <a:pt x="1239" y="2473"/>
                </a:lnTo>
                <a:lnTo>
                  <a:pt x="1238" y="2473"/>
                </a:lnTo>
                <a:lnTo>
                  <a:pt x="1235" y="2473"/>
                </a:lnTo>
                <a:lnTo>
                  <a:pt x="1230" y="2475"/>
                </a:lnTo>
                <a:lnTo>
                  <a:pt x="1228" y="2475"/>
                </a:lnTo>
                <a:lnTo>
                  <a:pt x="1224" y="2475"/>
                </a:lnTo>
                <a:lnTo>
                  <a:pt x="1220" y="2475"/>
                </a:lnTo>
                <a:lnTo>
                  <a:pt x="1215" y="2475"/>
                </a:lnTo>
                <a:lnTo>
                  <a:pt x="1213" y="2475"/>
                </a:lnTo>
                <a:lnTo>
                  <a:pt x="1209" y="2476"/>
                </a:lnTo>
                <a:lnTo>
                  <a:pt x="1204" y="2476"/>
                </a:lnTo>
                <a:lnTo>
                  <a:pt x="1199" y="2477"/>
                </a:lnTo>
                <a:lnTo>
                  <a:pt x="1193" y="2479"/>
                </a:lnTo>
                <a:lnTo>
                  <a:pt x="1184" y="2480"/>
                </a:lnTo>
                <a:lnTo>
                  <a:pt x="1183" y="2481"/>
                </a:lnTo>
                <a:lnTo>
                  <a:pt x="1180" y="2481"/>
                </a:lnTo>
                <a:lnTo>
                  <a:pt x="1179" y="2481"/>
                </a:lnTo>
                <a:lnTo>
                  <a:pt x="1177" y="2483"/>
                </a:lnTo>
                <a:lnTo>
                  <a:pt x="1175" y="2483"/>
                </a:lnTo>
                <a:lnTo>
                  <a:pt x="1172" y="2484"/>
                </a:lnTo>
                <a:lnTo>
                  <a:pt x="1165" y="2486"/>
                </a:lnTo>
                <a:lnTo>
                  <a:pt x="1162" y="2487"/>
                </a:lnTo>
                <a:lnTo>
                  <a:pt x="1161" y="2488"/>
                </a:lnTo>
                <a:lnTo>
                  <a:pt x="1160" y="2488"/>
                </a:lnTo>
                <a:lnTo>
                  <a:pt x="1160" y="2491"/>
                </a:lnTo>
                <a:lnTo>
                  <a:pt x="1158" y="2490"/>
                </a:lnTo>
                <a:lnTo>
                  <a:pt x="1157" y="2491"/>
                </a:lnTo>
                <a:lnTo>
                  <a:pt x="1158" y="2495"/>
                </a:lnTo>
                <a:lnTo>
                  <a:pt x="1157" y="2494"/>
                </a:lnTo>
                <a:lnTo>
                  <a:pt x="1155" y="2492"/>
                </a:lnTo>
                <a:lnTo>
                  <a:pt x="1155" y="2490"/>
                </a:lnTo>
                <a:lnTo>
                  <a:pt x="1154" y="2490"/>
                </a:lnTo>
                <a:lnTo>
                  <a:pt x="1150" y="2491"/>
                </a:lnTo>
                <a:lnTo>
                  <a:pt x="1149" y="2492"/>
                </a:lnTo>
                <a:lnTo>
                  <a:pt x="1143" y="2494"/>
                </a:lnTo>
                <a:lnTo>
                  <a:pt x="1142" y="2495"/>
                </a:lnTo>
                <a:lnTo>
                  <a:pt x="1140" y="2495"/>
                </a:lnTo>
                <a:lnTo>
                  <a:pt x="1139" y="2497"/>
                </a:lnTo>
                <a:lnTo>
                  <a:pt x="1136" y="2498"/>
                </a:lnTo>
                <a:lnTo>
                  <a:pt x="1133" y="2499"/>
                </a:lnTo>
                <a:lnTo>
                  <a:pt x="1129" y="2501"/>
                </a:lnTo>
                <a:lnTo>
                  <a:pt x="1128" y="2501"/>
                </a:lnTo>
                <a:lnTo>
                  <a:pt x="1124" y="2502"/>
                </a:lnTo>
                <a:lnTo>
                  <a:pt x="1122" y="2503"/>
                </a:lnTo>
                <a:lnTo>
                  <a:pt x="1120" y="2505"/>
                </a:lnTo>
                <a:lnTo>
                  <a:pt x="1118" y="2505"/>
                </a:lnTo>
                <a:lnTo>
                  <a:pt x="1117" y="2506"/>
                </a:lnTo>
                <a:lnTo>
                  <a:pt x="1115" y="2506"/>
                </a:lnTo>
                <a:lnTo>
                  <a:pt x="1113" y="2508"/>
                </a:lnTo>
                <a:lnTo>
                  <a:pt x="1110" y="2508"/>
                </a:lnTo>
                <a:lnTo>
                  <a:pt x="1100" y="2510"/>
                </a:lnTo>
                <a:lnTo>
                  <a:pt x="1098" y="2512"/>
                </a:lnTo>
                <a:lnTo>
                  <a:pt x="1096" y="2513"/>
                </a:lnTo>
                <a:lnTo>
                  <a:pt x="1095" y="2513"/>
                </a:lnTo>
                <a:lnTo>
                  <a:pt x="1093" y="2514"/>
                </a:lnTo>
                <a:lnTo>
                  <a:pt x="1091" y="2514"/>
                </a:lnTo>
                <a:lnTo>
                  <a:pt x="1089" y="2516"/>
                </a:lnTo>
                <a:lnTo>
                  <a:pt x="1088" y="2516"/>
                </a:lnTo>
                <a:lnTo>
                  <a:pt x="1087" y="2517"/>
                </a:lnTo>
                <a:lnTo>
                  <a:pt x="1085" y="2517"/>
                </a:lnTo>
                <a:lnTo>
                  <a:pt x="1082" y="2517"/>
                </a:lnTo>
                <a:lnTo>
                  <a:pt x="1080" y="2519"/>
                </a:lnTo>
                <a:lnTo>
                  <a:pt x="1077" y="2520"/>
                </a:lnTo>
                <a:lnTo>
                  <a:pt x="1076" y="2520"/>
                </a:lnTo>
                <a:lnTo>
                  <a:pt x="1073" y="2520"/>
                </a:lnTo>
                <a:lnTo>
                  <a:pt x="1070" y="2521"/>
                </a:lnTo>
                <a:lnTo>
                  <a:pt x="1070" y="2520"/>
                </a:lnTo>
                <a:lnTo>
                  <a:pt x="1069" y="2521"/>
                </a:lnTo>
                <a:lnTo>
                  <a:pt x="1067" y="2520"/>
                </a:lnTo>
                <a:lnTo>
                  <a:pt x="1067" y="2519"/>
                </a:lnTo>
                <a:lnTo>
                  <a:pt x="1067" y="2517"/>
                </a:lnTo>
                <a:lnTo>
                  <a:pt x="1067" y="2516"/>
                </a:lnTo>
                <a:lnTo>
                  <a:pt x="1069" y="2514"/>
                </a:lnTo>
                <a:lnTo>
                  <a:pt x="1069" y="2513"/>
                </a:lnTo>
                <a:lnTo>
                  <a:pt x="1069" y="2510"/>
                </a:lnTo>
                <a:lnTo>
                  <a:pt x="1067" y="2509"/>
                </a:lnTo>
                <a:lnTo>
                  <a:pt x="1067" y="2508"/>
                </a:lnTo>
                <a:lnTo>
                  <a:pt x="1069" y="2506"/>
                </a:lnTo>
                <a:lnTo>
                  <a:pt x="1070" y="2506"/>
                </a:lnTo>
                <a:lnTo>
                  <a:pt x="1071" y="2506"/>
                </a:lnTo>
                <a:lnTo>
                  <a:pt x="1073" y="2506"/>
                </a:lnTo>
                <a:lnTo>
                  <a:pt x="1074" y="2505"/>
                </a:lnTo>
                <a:lnTo>
                  <a:pt x="1076" y="2505"/>
                </a:lnTo>
                <a:lnTo>
                  <a:pt x="1077" y="2502"/>
                </a:lnTo>
                <a:lnTo>
                  <a:pt x="1078" y="2501"/>
                </a:lnTo>
                <a:lnTo>
                  <a:pt x="1078" y="2502"/>
                </a:lnTo>
                <a:lnTo>
                  <a:pt x="1081" y="2502"/>
                </a:lnTo>
                <a:lnTo>
                  <a:pt x="1084" y="2502"/>
                </a:lnTo>
                <a:lnTo>
                  <a:pt x="1085" y="2502"/>
                </a:lnTo>
                <a:lnTo>
                  <a:pt x="1087" y="2501"/>
                </a:lnTo>
                <a:lnTo>
                  <a:pt x="1085" y="2499"/>
                </a:lnTo>
                <a:lnTo>
                  <a:pt x="1084" y="2499"/>
                </a:lnTo>
                <a:lnTo>
                  <a:pt x="1081" y="2499"/>
                </a:lnTo>
                <a:lnTo>
                  <a:pt x="1078" y="2499"/>
                </a:lnTo>
                <a:lnTo>
                  <a:pt x="1078" y="2498"/>
                </a:lnTo>
                <a:lnTo>
                  <a:pt x="1077" y="2499"/>
                </a:lnTo>
                <a:lnTo>
                  <a:pt x="1076" y="2498"/>
                </a:lnTo>
                <a:lnTo>
                  <a:pt x="1074" y="2498"/>
                </a:lnTo>
                <a:lnTo>
                  <a:pt x="1073" y="2497"/>
                </a:lnTo>
                <a:lnTo>
                  <a:pt x="1073" y="2495"/>
                </a:lnTo>
                <a:lnTo>
                  <a:pt x="1071" y="2495"/>
                </a:lnTo>
                <a:lnTo>
                  <a:pt x="1070" y="2494"/>
                </a:lnTo>
                <a:lnTo>
                  <a:pt x="1071" y="2492"/>
                </a:lnTo>
                <a:lnTo>
                  <a:pt x="1073" y="2491"/>
                </a:lnTo>
                <a:lnTo>
                  <a:pt x="1074" y="2491"/>
                </a:lnTo>
                <a:lnTo>
                  <a:pt x="1076" y="2490"/>
                </a:lnTo>
                <a:lnTo>
                  <a:pt x="1074" y="2490"/>
                </a:lnTo>
                <a:lnTo>
                  <a:pt x="1073" y="2490"/>
                </a:lnTo>
                <a:lnTo>
                  <a:pt x="1071" y="2490"/>
                </a:lnTo>
                <a:lnTo>
                  <a:pt x="1070" y="2490"/>
                </a:lnTo>
                <a:lnTo>
                  <a:pt x="1069" y="2491"/>
                </a:lnTo>
                <a:lnTo>
                  <a:pt x="1067" y="2490"/>
                </a:lnTo>
                <a:lnTo>
                  <a:pt x="1067" y="2488"/>
                </a:lnTo>
                <a:lnTo>
                  <a:pt x="1065" y="2487"/>
                </a:lnTo>
                <a:lnTo>
                  <a:pt x="1063" y="2488"/>
                </a:lnTo>
                <a:lnTo>
                  <a:pt x="1062" y="2488"/>
                </a:lnTo>
                <a:lnTo>
                  <a:pt x="1060" y="2490"/>
                </a:lnTo>
                <a:lnTo>
                  <a:pt x="1059" y="2491"/>
                </a:lnTo>
                <a:lnTo>
                  <a:pt x="1059" y="2490"/>
                </a:lnTo>
                <a:lnTo>
                  <a:pt x="1059" y="2488"/>
                </a:lnTo>
                <a:lnTo>
                  <a:pt x="1059" y="2486"/>
                </a:lnTo>
                <a:lnTo>
                  <a:pt x="1060" y="2486"/>
                </a:lnTo>
                <a:lnTo>
                  <a:pt x="1060" y="2484"/>
                </a:lnTo>
                <a:lnTo>
                  <a:pt x="1059" y="2484"/>
                </a:lnTo>
                <a:lnTo>
                  <a:pt x="1059" y="2483"/>
                </a:lnTo>
                <a:lnTo>
                  <a:pt x="1058" y="2483"/>
                </a:lnTo>
                <a:lnTo>
                  <a:pt x="1056" y="2483"/>
                </a:lnTo>
                <a:lnTo>
                  <a:pt x="1055" y="2483"/>
                </a:lnTo>
                <a:lnTo>
                  <a:pt x="1054" y="2483"/>
                </a:lnTo>
                <a:lnTo>
                  <a:pt x="1052" y="2484"/>
                </a:lnTo>
                <a:lnTo>
                  <a:pt x="1051" y="2484"/>
                </a:lnTo>
                <a:lnTo>
                  <a:pt x="1049" y="2484"/>
                </a:lnTo>
                <a:lnTo>
                  <a:pt x="1048" y="2484"/>
                </a:lnTo>
                <a:lnTo>
                  <a:pt x="1047" y="2484"/>
                </a:lnTo>
                <a:lnTo>
                  <a:pt x="1045" y="2484"/>
                </a:lnTo>
                <a:lnTo>
                  <a:pt x="1044" y="2486"/>
                </a:lnTo>
                <a:lnTo>
                  <a:pt x="1041" y="2486"/>
                </a:lnTo>
                <a:lnTo>
                  <a:pt x="1040" y="2487"/>
                </a:lnTo>
                <a:lnTo>
                  <a:pt x="1038" y="2488"/>
                </a:lnTo>
                <a:lnTo>
                  <a:pt x="1036" y="2492"/>
                </a:lnTo>
                <a:lnTo>
                  <a:pt x="1034" y="2494"/>
                </a:lnTo>
                <a:lnTo>
                  <a:pt x="1034" y="2495"/>
                </a:lnTo>
                <a:lnTo>
                  <a:pt x="1032" y="2495"/>
                </a:lnTo>
                <a:lnTo>
                  <a:pt x="1030" y="2497"/>
                </a:lnTo>
                <a:lnTo>
                  <a:pt x="1029" y="2497"/>
                </a:lnTo>
                <a:lnTo>
                  <a:pt x="1029" y="2499"/>
                </a:lnTo>
                <a:lnTo>
                  <a:pt x="1029" y="2502"/>
                </a:lnTo>
                <a:lnTo>
                  <a:pt x="1032" y="2499"/>
                </a:lnTo>
                <a:lnTo>
                  <a:pt x="1036" y="2499"/>
                </a:lnTo>
                <a:lnTo>
                  <a:pt x="1037" y="2499"/>
                </a:lnTo>
                <a:lnTo>
                  <a:pt x="1036" y="2501"/>
                </a:lnTo>
                <a:lnTo>
                  <a:pt x="1034" y="2502"/>
                </a:lnTo>
                <a:lnTo>
                  <a:pt x="1030" y="2503"/>
                </a:lnTo>
                <a:lnTo>
                  <a:pt x="1029" y="2503"/>
                </a:lnTo>
                <a:lnTo>
                  <a:pt x="1026" y="2503"/>
                </a:lnTo>
                <a:lnTo>
                  <a:pt x="1023" y="2502"/>
                </a:lnTo>
                <a:lnTo>
                  <a:pt x="1022" y="2503"/>
                </a:lnTo>
                <a:lnTo>
                  <a:pt x="1025" y="2505"/>
                </a:lnTo>
                <a:lnTo>
                  <a:pt x="1026" y="2505"/>
                </a:lnTo>
                <a:lnTo>
                  <a:pt x="1029" y="2505"/>
                </a:lnTo>
                <a:lnTo>
                  <a:pt x="1030" y="2505"/>
                </a:lnTo>
                <a:lnTo>
                  <a:pt x="1032" y="2505"/>
                </a:lnTo>
                <a:lnTo>
                  <a:pt x="1034" y="2503"/>
                </a:lnTo>
                <a:lnTo>
                  <a:pt x="1036" y="2503"/>
                </a:lnTo>
                <a:lnTo>
                  <a:pt x="1037" y="2502"/>
                </a:lnTo>
                <a:lnTo>
                  <a:pt x="1040" y="2502"/>
                </a:lnTo>
                <a:lnTo>
                  <a:pt x="1043" y="2501"/>
                </a:lnTo>
                <a:lnTo>
                  <a:pt x="1047" y="2501"/>
                </a:lnTo>
                <a:lnTo>
                  <a:pt x="1048" y="2502"/>
                </a:lnTo>
                <a:lnTo>
                  <a:pt x="1049" y="2503"/>
                </a:lnTo>
                <a:lnTo>
                  <a:pt x="1051" y="2506"/>
                </a:lnTo>
                <a:lnTo>
                  <a:pt x="1051" y="2509"/>
                </a:lnTo>
                <a:lnTo>
                  <a:pt x="1052" y="2510"/>
                </a:lnTo>
                <a:lnTo>
                  <a:pt x="1054" y="2512"/>
                </a:lnTo>
                <a:lnTo>
                  <a:pt x="1054" y="2513"/>
                </a:lnTo>
                <a:lnTo>
                  <a:pt x="1054" y="2514"/>
                </a:lnTo>
                <a:lnTo>
                  <a:pt x="1052" y="2517"/>
                </a:lnTo>
                <a:lnTo>
                  <a:pt x="1052" y="2519"/>
                </a:lnTo>
                <a:lnTo>
                  <a:pt x="1051" y="2521"/>
                </a:lnTo>
                <a:lnTo>
                  <a:pt x="1048" y="2524"/>
                </a:lnTo>
                <a:lnTo>
                  <a:pt x="1044" y="2526"/>
                </a:lnTo>
                <a:lnTo>
                  <a:pt x="1038" y="2528"/>
                </a:lnTo>
                <a:lnTo>
                  <a:pt x="1037" y="2528"/>
                </a:lnTo>
                <a:lnTo>
                  <a:pt x="1034" y="2531"/>
                </a:lnTo>
                <a:lnTo>
                  <a:pt x="1032" y="2534"/>
                </a:lnTo>
                <a:lnTo>
                  <a:pt x="1029" y="2538"/>
                </a:lnTo>
                <a:lnTo>
                  <a:pt x="1026" y="2539"/>
                </a:lnTo>
                <a:lnTo>
                  <a:pt x="1021" y="2542"/>
                </a:lnTo>
                <a:lnTo>
                  <a:pt x="1018" y="2543"/>
                </a:lnTo>
                <a:lnTo>
                  <a:pt x="1015" y="2545"/>
                </a:lnTo>
                <a:lnTo>
                  <a:pt x="1014" y="2545"/>
                </a:lnTo>
                <a:lnTo>
                  <a:pt x="1012" y="2545"/>
                </a:lnTo>
                <a:lnTo>
                  <a:pt x="1011" y="2545"/>
                </a:lnTo>
                <a:lnTo>
                  <a:pt x="1010" y="2546"/>
                </a:lnTo>
                <a:lnTo>
                  <a:pt x="1010" y="2548"/>
                </a:lnTo>
                <a:lnTo>
                  <a:pt x="1010" y="2549"/>
                </a:lnTo>
                <a:lnTo>
                  <a:pt x="1008" y="2550"/>
                </a:lnTo>
                <a:lnTo>
                  <a:pt x="1008" y="2552"/>
                </a:lnTo>
                <a:lnTo>
                  <a:pt x="1008" y="2553"/>
                </a:lnTo>
                <a:lnTo>
                  <a:pt x="1008" y="2554"/>
                </a:lnTo>
                <a:lnTo>
                  <a:pt x="1010" y="2556"/>
                </a:lnTo>
                <a:lnTo>
                  <a:pt x="1010" y="2557"/>
                </a:lnTo>
                <a:lnTo>
                  <a:pt x="1010" y="2559"/>
                </a:lnTo>
                <a:lnTo>
                  <a:pt x="1010" y="2560"/>
                </a:lnTo>
                <a:lnTo>
                  <a:pt x="1008" y="2560"/>
                </a:lnTo>
                <a:lnTo>
                  <a:pt x="1008" y="2561"/>
                </a:lnTo>
                <a:lnTo>
                  <a:pt x="1007" y="2561"/>
                </a:lnTo>
                <a:lnTo>
                  <a:pt x="1005" y="2563"/>
                </a:lnTo>
                <a:lnTo>
                  <a:pt x="1005" y="2564"/>
                </a:lnTo>
                <a:lnTo>
                  <a:pt x="1004" y="2564"/>
                </a:lnTo>
                <a:lnTo>
                  <a:pt x="1004" y="2565"/>
                </a:lnTo>
                <a:lnTo>
                  <a:pt x="1003" y="2567"/>
                </a:lnTo>
                <a:lnTo>
                  <a:pt x="1003" y="2568"/>
                </a:lnTo>
                <a:lnTo>
                  <a:pt x="1001" y="2568"/>
                </a:lnTo>
                <a:lnTo>
                  <a:pt x="1000" y="2570"/>
                </a:lnTo>
                <a:lnTo>
                  <a:pt x="999" y="2570"/>
                </a:lnTo>
                <a:lnTo>
                  <a:pt x="999" y="2571"/>
                </a:lnTo>
                <a:lnTo>
                  <a:pt x="997" y="2572"/>
                </a:lnTo>
                <a:lnTo>
                  <a:pt x="997" y="2574"/>
                </a:lnTo>
                <a:lnTo>
                  <a:pt x="997" y="2575"/>
                </a:lnTo>
                <a:lnTo>
                  <a:pt x="997" y="2578"/>
                </a:lnTo>
                <a:lnTo>
                  <a:pt x="999" y="2578"/>
                </a:lnTo>
                <a:lnTo>
                  <a:pt x="999" y="2579"/>
                </a:lnTo>
                <a:lnTo>
                  <a:pt x="999" y="2581"/>
                </a:lnTo>
                <a:lnTo>
                  <a:pt x="1000" y="2582"/>
                </a:lnTo>
                <a:lnTo>
                  <a:pt x="999" y="2582"/>
                </a:lnTo>
                <a:lnTo>
                  <a:pt x="997" y="2582"/>
                </a:lnTo>
                <a:lnTo>
                  <a:pt x="996" y="2583"/>
                </a:lnTo>
                <a:lnTo>
                  <a:pt x="996" y="2585"/>
                </a:lnTo>
                <a:lnTo>
                  <a:pt x="993" y="2585"/>
                </a:lnTo>
                <a:lnTo>
                  <a:pt x="993" y="2586"/>
                </a:lnTo>
                <a:lnTo>
                  <a:pt x="992" y="2587"/>
                </a:lnTo>
                <a:lnTo>
                  <a:pt x="990" y="2587"/>
                </a:lnTo>
                <a:lnTo>
                  <a:pt x="992" y="2586"/>
                </a:lnTo>
                <a:lnTo>
                  <a:pt x="992" y="2585"/>
                </a:lnTo>
                <a:lnTo>
                  <a:pt x="992" y="2583"/>
                </a:lnTo>
                <a:lnTo>
                  <a:pt x="992" y="2582"/>
                </a:lnTo>
                <a:lnTo>
                  <a:pt x="992" y="2581"/>
                </a:lnTo>
                <a:lnTo>
                  <a:pt x="990" y="2579"/>
                </a:lnTo>
                <a:lnTo>
                  <a:pt x="989" y="2579"/>
                </a:lnTo>
                <a:lnTo>
                  <a:pt x="988" y="2578"/>
                </a:lnTo>
                <a:lnTo>
                  <a:pt x="986" y="2579"/>
                </a:lnTo>
                <a:lnTo>
                  <a:pt x="985" y="2579"/>
                </a:lnTo>
                <a:lnTo>
                  <a:pt x="982" y="2578"/>
                </a:lnTo>
                <a:lnTo>
                  <a:pt x="981" y="2579"/>
                </a:lnTo>
                <a:lnTo>
                  <a:pt x="979" y="2581"/>
                </a:lnTo>
                <a:lnTo>
                  <a:pt x="978" y="2582"/>
                </a:lnTo>
                <a:lnTo>
                  <a:pt x="977" y="2583"/>
                </a:lnTo>
                <a:lnTo>
                  <a:pt x="975" y="2585"/>
                </a:lnTo>
                <a:lnTo>
                  <a:pt x="974" y="2585"/>
                </a:lnTo>
                <a:lnTo>
                  <a:pt x="972" y="2583"/>
                </a:lnTo>
                <a:lnTo>
                  <a:pt x="971" y="2583"/>
                </a:lnTo>
                <a:lnTo>
                  <a:pt x="970" y="2583"/>
                </a:lnTo>
                <a:lnTo>
                  <a:pt x="968" y="2583"/>
                </a:lnTo>
                <a:lnTo>
                  <a:pt x="967" y="2583"/>
                </a:lnTo>
                <a:lnTo>
                  <a:pt x="966" y="2583"/>
                </a:lnTo>
                <a:lnTo>
                  <a:pt x="963" y="2586"/>
                </a:lnTo>
                <a:lnTo>
                  <a:pt x="961" y="2583"/>
                </a:lnTo>
                <a:lnTo>
                  <a:pt x="961" y="2582"/>
                </a:lnTo>
                <a:lnTo>
                  <a:pt x="961" y="2581"/>
                </a:lnTo>
                <a:lnTo>
                  <a:pt x="960" y="2581"/>
                </a:lnTo>
                <a:lnTo>
                  <a:pt x="960" y="2579"/>
                </a:lnTo>
                <a:lnTo>
                  <a:pt x="960" y="2578"/>
                </a:lnTo>
                <a:lnTo>
                  <a:pt x="959" y="2578"/>
                </a:lnTo>
                <a:lnTo>
                  <a:pt x="957" y="2578"/>
                </a:lnTo>
                <a:lnTo>
                  <a:pt x="956" y="2576"/>
                </a:lnTo>
                <a:lnTo>
                  <a:pt x="955" y="2578"/>
                </a:lnTo>
                <a:lnTo>
                  <a:pt x="953" y="2578"/>
                </a:lnTo>
                <a:lnTo>
                  <a:pt x="952" y="2579"/>
                </a:lnTo>
                <a:lnTo>
                  <a:pt x="950" y="2581"/>
                </a:lnTo>
                <a:lnTo>
                  <a:pt x="949" y="2582"/>
                </a:lnTo>
                <a:lnTo>
                  <a:pt x="948" y="2583"/>
                </a:lnTo>
                <a:lnTo>
                  <a:pt x="946" y="2583"/>
                </a:lnTo>
                <a:lnTo>
                  <a:pt x="945" y="2585"/>
                </a:lnTo>
                <a:lnTo>
                  <a:pt x="944" y="2585"/>
                </a:lnTo>
                <a:lnTo>
                  <a:pt x="942" y="2585"/>
                </a:lnTo>
                <a:lnTo>
                  <a:pt x="941" y="2585"/>
                </a:lnTo>
                <a:lnTo>
                  <a:pt x="939" y="2583"/>
                </a:lnTo>
                <a:lnTo>
                  <a:pt x="938" y="2583"/>
                </a:lnTo>
                <a:lnTo>
                  <a:pt x="937" y="2582"/>
                </a:lnTo>
                <a:lnTo>
                  <a:pt x="937" y="2581"/>
                </a:lnTo>
                <a:lnTo>
                  <a:pt x="935" y="2581"/>
                </a:lnTo>
                <a:lnTo>
                  <a:pt x="935" y="2579"/>
                </a:lnTo>
                <a:lnTo>
                  <a:pt x="935" y="2578"/>
                </a:lnTo>
                <a:lnTo>
                  <a:pt x="934" y="2578"/>
                </a:lnTo>
                <a:lnTo>
                  <a:pt x="934" y="2576"/>
                </a:lnTo>
                <a:lnTo>
                  <a:pt x="934" y="2575"/>
                </a:lnTo>
                <a:lnTo>
                  <a:pt x="933" y="2574"/>
                </a:lnTo>
                <a:lnTo>
                  <a:pt x="933" y="2572"/>
                </a:lnTo>
                <a:lnTo>
                  <a:pt x="931" y="2572"/>
                </a:lnTo>
                <a:lnTo>
                  <a:pt x="931" y="2570"/>
                </a:lnTo>
                <a:lnTo>
                  <a:pt x="930" y="2570"/>
                </a:lnTo>
                <a:lnTo>
                  <a:pt x="930" y="2568"/>
                </a:lnTo>
                <a:lnTo>
                  <a:pt x="928" y="2567"/>
                </a:lnTo>
                <a:lnTo>
                  <a:pt x="927" y="2567"/>
                </a:lnTo>
                <a:lnTo>
                  <a:pt x="927" y="2565"/>
                </a:lnTo>
                <a:lnTo>
                  <a:pt x="926" y="2565"/>
                </a:lnTo>
                <a:lnTo>
                  <a:pt x="924" y="2565"/>
                </a:lnTo>
                <a:lnTo>
                  <a:pt x="923" y="2565"/>
                </a:lnTo>
                <a:lnTo>
                  <a:pt x="922" y="2564"/>
                </a:lnTo>
                <a:lnTo>
                  <a:pt x="922" y="2563"/>
                </a:lnTo>
                <a:lnTo>
                  <a:pt x="922" y="2561"/>
                </a:lnTo>
                <a:lnTo>
                  <a:pt x="920" y="2561"/>
                </a:lnTo>
                <a:lnTo>
                  <a:pt x="920" y="2560"/>
                </a:lnTo>
                <a:lnTo>
                  <a:pt x="922" y="2556"/>
                </a:lnTo>
                <a:lnTo>
                  <a:pt x="922" y="2554"/>
                </a:lnTo>
                <a:lnTo>
                  <a:pt x="922" y="2553"/>
                </a:lnTo>
                <a:lnTo>
                  <a:pt x="922" y="2552"/>
                </a:lnTo>
                <a:lnTo>
                  <a:pt x="922" y="2550"/>
                </a:lnTo>
                <a:lnTo>
                  <a:pt x="920" y="2550"/>
                </a:lnTo>
                <a:lnTo>
                  <a:pt x="920" y="2549"/>
                </a:lnTo>
                <a:lnTo>
                  <a:pt x="919" y="2549"/>
                </a:lnTo>
                <a:lnTo>
                  <a:pt x="917" y="2549"/>
                </a:lnTo>
                <a:lnTo>
                  <a:pt x="916" y="2548"/>
                </a:lnTo>
                <a:lnTo>
                  <a:pt x="915" y="2545"/>
                </a:lnTo>
                <a:lnTo>
                  <a:pt x="913" y="2545"/>
                </a:lnTo>
                <a:lnTo>
                  <a:pt x="913" y="2543"/>
                </a:lnTo>
                <a:lnTo>
                  <a:pt x="915" y="2543"/>
                </a:lnTo>
                <a:lnTo>
                  <a:pt x="915" y="2542"/>
                </a:lnTo>
                <a:lnTo>
                  <a:pt x="916" y="2542"/>
                </a:lnTo>
                <a:lnTo>
                  <a:pt x="917" y="2542"/>
                </a:lnTo>
                <a:lnTo>
                  <a:pt x="917" y="2541"/>
                </a:lnTo>
                <a:lnTo>
                  <a:pt x="916" y="2541"/>
                </a:lnTo>
                <a:lnTo>
                  <a:pt x="915" y="2539"/>
                </a:lnTo>
                <a:lnTo>
                  <a:pt x="913" y="2539"/>
                </a:lnTo>
                <a:lnTo>
                  <a:pt x="913" y="2538"/>
                </a:lnTo>
                <a:lnTo>
                  <a:pt x="915" y="2537"/>
                </a:lnTo>
                <a:lnTo>
                  <a:pt x="915" y="2535"/>
                </a:lnTo>
                <a:lnTo>
                  <a:pt x="915" y="2534"/>
                </a:lnTo>
                <a:lnTo>
                  <a:pt x="915" y="2532"/>
                </a:lnTo>
                <a:lnTo>
                  <a:pt x="913" y="2532"/>
                </a:lnTo>
                <a:lnTo>
                  <a:pt x="912" y="2531"/>
                </a:lnTo>
                <a:lnTo>
                  <a:pt x="912" y="2530"/>
                </a:lnTo>
                <a:lnTo>
                  <a:pt x="911" y="2528"/>
                </a:lnTo>
                <a:lnTo>
                  <a:pt x="909" y="2530"/>
                </a:lnTo>
                <a:lnTo>
                  <a:pt x="908" y="2528"/>
                </a:lnTo>
                <a:lnTo>
                  <a:pt x="906" y="2528"/>
                </a:lnTo>
                <a:lnTo>
                  <a:pt x="906" y="2527"/>
                </a:lnTo>
                <a:lnTo>
                  <a:pt x="908" y="2527"/>
                </a:lnTo>
                <a:lnTo>
                  <a:pt x="909" y="2527"/>
                </a:lnTo>
                <a:lnTo>
                  <a:pt x="909" y="2526"/>
                </a:lnTo>
                <a:lnTo>
                  <a:pt x="911" y="2526"/>
                </a:lnTo>
                <a:lnTo>
                  <a:pt x="911" y="2523"/>
                </a:lnTo>
                <a:lnTo>
                  <a:pt x="909" y="2521"/>
                </a:lnTo>
                <a:lnTo>
                  <a:pt x="909" y="2520"/>
                </a:lnTo>
                <a:lnTo>
                  <a:pt x="911" y="2519"/>
                </a:lnTo>
                <a:lnTo>
                  <a:pt x="912" y="2519"/>
                </a:lnTo>
                <a:lnTo>
                  <a:pt x="913" y="2519"/>
                </a:lnTo>
                <a:lnTo>
                  <a:pt x="915" y="2517"/>
                </a:lnTo>
                <a:lnTo>
                  <a:pt x="916" y="2516"/>
                </a:lnTo>
                <a:lnTo>
                  <a:pt x="916" y="2514"/>
                </a:lnTo>
                <a:lnTo>
                  <a:pt x="915" y="2513"/>
                </a:lnTo>
                <a:lnTo>
                  <a:pt x="915" y="2512"/>
                </a:lnTo>
                <a:lnTo>
                  <a:pt x="915" y="2510"/>
                </a:lnTo>
                <a:lnTo>
                  <a:pt x="915" y="2509"/>
                </a:lnTo>
                <a:lnTo>
                  <a:pt x="913" y="2508"/>
                </a:lnTo>
                <a:lnTo>
                  <a:pt x="915" y="2506"/>
                </a:lnTo>
                <a:lnTo>
                  <a:pt x="915" y="2505"/>
                </a:lnTo>
                <a:lnTo>
                  <a:pt x="915" y="2503"/>
                </a:lnTo>
                <a:lnTo>
                  <a:pt x="913" y="2501"/>
                </a:lnTo>
                <a:lnTo>
                  <a:pt x="913" y="2499"/>
                </a:lnTo>
                <a:lnTo>
                  <a:pt x="912" y="2499"/>
                </a:lnTo>
                <a:lnTo>
                  <a:pt x="912" y="2498"/>
                </a:lnTo>
                <a:lnTo>
                  <a:pt x="911" y="2498"/>
                </a:lnTo>
                <a:lnTo>
                  <a:pt x="909" y="2498"/>
                </a:lnTo>
                <a:lnTo>
                  <a:pt x="908" y="2498"/>
                </a:lnTo>
                <a:lnTo>
                  <a:pt x="908" y="2497"/>
                </a:lnTo>
                <a:lnTo>
                  <a:pt x="908" y="2495"/>
                </a:lnTo>
                <a:lnTo>
                  <a:pt x="906" y="2495"/>
                </a:lnTo>
                <a:lnTo>
                  <a:pt x="906" y="2494"/>
                </a:lnTo>
                <a:lnTo>
                  <a:pt x="905" y="2494"/>
                </a:lnTo>
                <a:lnTo>
                  <a:pt x="904" y="2494"/>
                </a:lnTo>
                <a:lnTo>
                  <a:pt x="902" y="2492"/>
                </a:lnTo>
                <a:lnTo>
                  <a:pt x="902" y="2491"/>
                </a:lnTo>
                <a:lnTo>
                  <a:pt x="902" y="2490"/>
                </a:lnTo>
                <a:lnTo>
                  <a:pt x="902" y="2487"/>
                </a:lnTo>
                <a:lnTo>
                  <a:pt x="902" y="2486"/>
                </a:lnTo>
                <a:lnTo>
                  <a:pt x="901" y="2486"/>
                </a:lnTo>
                <a:lnTo>
                  <a:pt x="901" y="2484"/>
                </a:lnTo>
                <a:lnTo>
                  <a:pt x="899" y="2484"/>
                </a:lnTo>
                <a:lnTo>
                  <a:pt x="899" y="2483"/>
                </a:lnTo>
                <a:lnTo>
                  <a:pt x="897" y="2480"/>
                </a:lnTo>
                <a:lnTo>
                  <a:pt x="897" y="2479"/>
                </a:lnTo>
                <a:lnTo>
                  <a:pt x="897" y="2477"/>
                </a:lnTo>
                <a:lnTo>
                  <a:pt x="897" y="2476"/>
                </a:lnTo>
                <a:lnTo>
                  <a:pt x="895" y="2475"/>
                </a:lnTo>
                <a:lnTo>
                  <a:pt x="895" y="2473"/>
                </a:lnTo>
                <a:lnTo>
                  <a:pt x="894" y="2473"/>
                </a:lnTo>
                <a:lnTo>
                  <a:pt x="894" y="2472"/>
                </a:lnTo>
                <a:lnTo>
                  <a:pt x="893" y="2470"/>
                </a:lnTo>
                <a:lnTo>
                  <a:pt x="891" y="2469"/>
                </a:lnTo>
                <a:lnTo>
                  <a:pt x="891" y="2468"/>
                </a:lnTo>
                <a:lnTo>
                  <a:pt x="891" y="2466"/>
                </a:lnTo>
                <a:lnTo>
                  <a:pt x="890" y="2466"/>
                </a:lnTo>
                <a:lnTo>
                  <a:pt x="890" y="2465"/>
                </a:lnTo>
                <a:lnTo>
                  <a:pt x="891" y="2464"/>
                </a:lnTo>
                <a:lnTo>
                  <a:pt x="893" y="2464"/>
                </a:lnTo>
                <a:lnTo>
                  <a:pt x="893" y="2462"/>
                </a:lnTo>
                <a:lnTo>
                  <a:pt x="893" y="2461"/>
                </a:lnTo>
                <a:lnTo>
                  <a:pt x="891" y="2458"/>
                </a:lnTo>
                <a:lnTo>
                  <a:pt x="891" y="2457"/>
                </a:lnTo>
                <a:lnTo>
                  <a:pt x="891" y="2455"/>
                </a:lnTo>
                <a:lnTo>
                  <a:pt x="893" y="2455"/>
                </a:lnTo>
                <a:lnTo>
                  <a:pt x="893" y="2454"/>
                </a:lnTo>
                <a:lnTo>
                  <a:pt x="893" y="2453"/>
                </a:lnTo>
                <a:lnTo>
                  <a:pt x="891" y="2453"/>
                </a:lnTo>
                <a:lnTo>
                  <a:pt x="890" y="2453"/>
                </a:lnTo>
                <a:lnTo>
                  <a:pt x="890" y="2450"/>
                </a:lnTo>
                <a:lnTo>
                  <a:pt x="890" y="2448"/>
                </a:lnTo>
                <a:lnTo>
                  <a:pt x="891" y="2448"/>
                </a:lnTo>
                <a:lnTo>
                  <a:pt x="891" y="2446"/>
                </a:lnTo>
                <a:lnTo>
                  <a:pt x="891" y="2443"/>
                </a:lnTo>
                <a:lnTo>
                  <a:pt x="890" y="2443"/>
                </a:lnTo>
                <a:lnTo>
                  <a:pt x="890" y="2442"/>
                </a:lnTo>
                <a:lnTo>
                  <a:pt x="888" y="2440"/>
                </a:lnTo>
                <a:lnTo>
                  <a:pt x="887" y="2439"/>
                </a:lnTo>
                <a:lnTo>
                  <a:pt x="886" y="2439"/>
                </a:lnTo>
                <a:lnTo>
                  <a:pt x="886" y="2437"/>
                </a:lnTo>
                <a:lnTo>
                  <a:pt x="884" y="2436"/>
                </a:lnTo>
                <a:lnTo>
                  <a:pt x="883" y="2436"/>
                </a:lnTo>
                <a:lnTo>
                  <a:pt x="882" y="2435"/>
                </a:lnTo>
                <a:lnTo>
                  <a:pt x="882" y="2433"/>
                </a:lnTo>
                <a:lnTo>
                  <a:pt x="880" y="2432"/>
                </a:lnTo>
                <a:lnTo>
                  <a:pt x="879" y="2429"/>
                </a:lnTo>
                <a:lnTo>
                  <a:pt x="877" y="2429"/>
                </a:lnTo>
                <a:lnTo>
                  <a:pt x="876" y="2429"/>
                </a:lnTo>
                <a:lnTo>
                  <a:pt x="876" y="2428"/>
                </a:lnTo>
                <a:lnTo>
                  <a:pt x="875" y="2428"/>
                </a:lnTo>
                <a:lnTo>
                  <a:pt x="875" y="2426"/>
                </a:lnTo>
                <a:lnTo>
                  <a:pt x="873" y="2426"/>
                </a:lnTo>
                <a:lnTo>
                  <a:pt x="873" y="2428"/>
                </a:lnTo>
                <a:lnTo>
                  <a:pt x="872" y="2426"/>
                </a:lnTo>
                <a:lnTo>
                  <a:pt x="873" y="2426"/>
                </a:lnTo>
                <a:lnTo>
                  <a:pt x="873" y="2425"/>
                </a:lnTo>
                <a:lnTo>
                  <a:pt x="873" y="2424"/>
                </a:lnTo>
                <a:lnTo>
                  <a:pt x="873" y="2422"/>
                </a:lnTo>
                <a:lnTo>
                  <a:pt x="872" y="2422"/>
                </a:lnTo>
                <a:lnTo>
                  <a:pt x="871" y="2422"/>
                </a:lnTo>
                <a:lnTo>
                  <a:pt x="869" y="2422"/>
                </a:lnTo>
                <a:lnTo>
                  <a:pt x="869" y="2421"/>
                </a:lnTo>
                <a:lnTo>
                  <a:pt x="868" y="2421"/>
                </a:lnTo>
                <a:lnTo>
                  <a:pt x="868" y="2420"/>
                </a:lnTo>
                <a:lnTo>
                  <a:pt x="868" y="2421"/>
                </a:lnTo>
                <a:lnTo>
                  <a:pt x="866" y="2421"/>
                </a:lnTo>
                <a:lnTo>
                  <a:pt x="866" y="2420"/>
                </a:lnTo>
                <a:lnTo>
                  <a:pt x="865" y="2420"/>
                </a:lnTo>
                <a:lnTo>
                  <a:pt x="864" y="2421"/>
                </a:lnTo>
                <a:lnTo>
                  <a:pt x="862" y="2422"/>
                </a:lnTo>
                <a:lnTo>
                  <a:pt x="862" y="2421"/>
                </a:lnTo>
                <a:lnTo>
                  <a:pt x="864" y="2421"/>
                </a:lnTo>
                <a:lnTo>
                  <a:pt x="864" y="2420"/>
                </a:lnTo>
                <a:lnTo>
                  <a:pt x="864" y="2418"/>
                </a:lnTo>
                <a:lnTo>
                  <a:pt x="862" y="2418"/>
                </a:lnTo>
                <a:lnTo>
                  <a:pt x="862" y="2417"/>
                </a:lnTo>
                <a:lnTo>
                  <a:pt x="861" y="2417"/>
                </a:lnTo>
                <a:lnTo>
                  <a:pt x="860" y="2417"/>
                </a:lnTo>
                <a:lnTo>
                  <a:pt x="860" y="2418"/>
                </a:lnTo>
                <a:lnTo>
                  <a:pt x="858" y="2418"/>
                </a:lnTo>
                <a:lnTo>
                  <a:pt x="857" y="2418"/>
                </a:lnTo>
                <a:lnTo>
                  <a:pt x="857" y="2417"/>
                </a:lnTo>
                <a:lnTo>
                  <a:pt x="858" y="2417"/>
                </a:lnTo>
                <a:lnTo>
                  <a:pt x="860" y="2417"/>
                </a:lnTo>
                <a:lnTo>
                  <a:pt x="858" y="2415"/>
                </a:lnTo>
                <a:lnTo>
                  <a:pt x="860" y="2414"/>
                </a:lnTo>
                <a:lnTo>
                  <a:pt x="858" y="2414"/>
                </a:lnTo>
                <a:lnTo>
                  <a:pt x="858" y="2415"/>
                </a:lnTo>
                <a:lnTo>
                  <a:pt x="857" y="2415"/>
                </a:lnTo>
                <a:lnTo>
                  <a:pt x="857" y="2414"/>
                </a:lnTo>
                <a:lnTo>
                  <a:pt x="858" y="2414"/>
                </a:lnTo>
                <a:lnTo>
                  <a:pt x="858" y="2413"/>
                </a:lnTo>
                <a:lnTo>
                  <a:pt x="857" y="2411"/>
                </a:lnTo>
                <a:lnTo>
                  <a:pt x="857" y="2410"/>
                </a:lnTo>
                <a:lnTo>
                  <a:pt x="857" y="2409"/>
                </a:lnTo>
                <a:lnTo>
                  <a:pt x="857" y="2407"/>
                </a:lnTo>
                <a:lnTo>
                  <a:pt x="857" y="2409"/>
                </a:lnTo>
                <a:lnTo>
                  <a:pt x="855" y="2410"/>
                </a:lnTo>
                <a:lnTo>
                  <a:pt x="854" y="2410"/>
                </a:lnTo>
                <a:lnTo>
                  <a:pt x="853" y="2411"/>
                </a:lnTo>
                <a:lnTo>
                  <a:pt x="853" y="2410"/>
                </a:lnTo>
                <a:lnTo>
                  <a:pt x="853" y="2409"/>
                </a:lnTo>
                <a:lnTo>
                  <a:pt x="851" y="2407"/>
                </a:lnTo>
                <a:lnTo>
                  <a:pt x="850" y="2407"/>
                </a:lnTo>
                <a:lnTo>
                  <a:pt x="850" y="2406"/>
                </a:lnTo>
                <a:lnTo>
                  <a:pt x="851" y="2407"/>
                </a:lnTo>
                <a:lnTo>
                  <a:pt x="851" y="2406"/>
                </a:lnTo>
                <a:lnTo>
                  <a:pt x="851" y="2404"/>
                </a:lnTo>
                <a:lnTo>
                  <a:pt x="851" y="2403"/>
                </a:lnTo>
                <a:lnTo>
                  <a:pt x="851" y="2402"/>
                </a:lnTo>
                <a:lnTo>
                  <a:pt x="850" y="2402"/>
                </a:lnTo>
                <a:lnTo>
                  <a:pt x="850" y="2400"/>
                </a:lnTo>
                <a:lnTo>
                  <a:pt x="849" y="2400"/>
                </a:lnTo>
                <a:lnTo>
                  <a:pt x="849" y="2399"/>
                </a:lnTo>
                <a:lnTo>
                  <a:pt x="850" y="2399"/>
                </a:lnTo>
                <a:lnTo>
                  <a:pt x="850" y="2398"/>
                </a:lnTo>
                <a:lnTo>
                  <a:pt x="849" y="2398"/>
                </a:lnTo>
                <a:lnTo>
                  <a:pt x="849" y="2396"/>
                </a:lnTo>
                <a:lnTo>
                  <a:pt x="847" y="2395"/>
                </a:lnTo>
                <a:lnTo>
                  <a:pt x="846" y="2395"/>
                </a:lnTo>
                <a:lnTo>
                  <a:pt x="844" y="2395"/>
                </a:lnTo>
                <a:lnTo>
                  <a:pt x="843" y="2395"/>
                </a:lnTo>
                <a:lnTo>
                  <a:pt x="842" y="2395"/>
                </a:lnTo>
                <a:lnTo>
                  <a:pt x="839" y="2393"/>
                </a:lnTo>
                <a:lnTo>
                  <a:pt x="838" y="2393"/>
                </a:lnTo>
                <a:lnTo>
                  <a:pt x="838" y="2392"/>
                </a:lnTo>
                <a:lnTo>
                  <a:pt x="839" y="2392"/>
                </a:lnTo>
                <a:lnTo>
                  <a:pt x="840" y="2392"/>
                </a:lnTo>
                <a:lnTo>
                  <a:pt x="842" y="2392"/>
                </a:lnTo>
                <a:lnTo>
                  <a:pt x="842" y="2391"/>
                </a:lnTo>
                <a:lnTo>
                  <a:pt x="842" y="2389"/>
                </a:lnTo>
                <a:lnTo>
                  <a:pt x="840" y="2388"/>
                </a:lnTo>
                <a:lnTo>
                  <a:pt x="839" y="2388"/>
                </a:lnTo>
                <a:lnTo>
                  <a:pt x="838" y="2388"/>
                </a:lnTo>
                <a:lnTo>
                  <a:pt x="836" y="2387"/>
                </a:lnTo>
                <a:lnTo>
                  <a:pt x="836" y="2385"/>
                </a:lnTo>
                <a:lnTo>
                  <a:pt x="838" y="2384"/>
                </a:lnTo>
                <a:lnTo>
                  <a:pt x="839" y="2385"/>
                </a:lnTo>
                <a:lnTo>
                  <a:pt x="840" y="2385"/>
                </a:lnTo>
                <a:lnTo>
                  <a:pt x="842" y="2385"/>
                </a:lnTo>
                <a:lnTo>
                  <a:pt x="843" y="2384"/>
                </a:lnTo>
                <a:lnTo>
                  <a:pt x="843" y="2382"/>
                </a:lnTo>
                <a:lnTo>
                  <a:pt x="844" y="2381"/>
                </a:lnTo>
                <a:lnTo>
                  <a:pt x="843" y="2381"/>
                </a:lnTo>
                <a:lnTo>
                  <a:pt x="842" y="2381"/>
                </a:lnTo>
                <a:lnTo>
                  <a:pt x="842" y="2382"/>
                </a:lnTo>
                <a:lnTo>
                  <a:pt x="842" y="2384"/>
                </a:lnTo>
                <a:lnTo>
                  <a:pt x="840" y="2384"/>
                </a:lnTo>
                <a:lnTo>
                  <a:pt x="840" y="2382"/>
                </a:lnTo>
                <a:lnTo>
                  <a:pt x="840" y="2381"/>
                </a:lnTo>
                <a:lnTo>
                  <a:pt x="839" y="2381"/>
                </a:lnTo>
                <a:lnTo>
                  <a:pt x="838" y="2381"/>
                </a:lnTo>
                <a:lnTo>
                  <a:pt x="836" y="2381"/>
                </a:lnTo>
                <a:lnTo>
                  <a:pt x="836" y="2382"/>
                </a:lnTo>
                <a:lnTo>
                  <a:pt x="835" y="2382"/>
                </a:lnTo>
                <a:lnTo>
                  <a:pt x="835" y="2381"/>
                </a:lnTo>
                <a:lnTo>
                  <a:pt x="835" y="2380"/>
                </a:lnTo>
                <a:lnTo>
                  <a:pt x="835" y="2378"/>
                </a:lnTo>
                <a:lnTo>
                  <a:pt x="833" y="2377"/>
                </a:lnTo>
                <a:lnTo>
                  <a:pt x="832" y="2376"/>
                </a:lnTo>
                <a:lnTo>
                  <a:pt x="832" y="2374"/>
                </a:lnTo>
                <a:lnTo>
                  <a:pt x="831" y="2373"/>
                </a:lnTo>
                <a:lnTo>
                  <a:pt x="832" y="2373"/>
                </a:lnTo>
                <a:lnTo>
                  <a:pt x="833" y="2373"/>
                </a:lnTo>
                <a:lnTo>
                  <a:pt x="835" y="2373"/>
                </a:lnTo>
                <a:lnTo>
                  <a:pt x="835" y="2371"/>
                </a:lnTo>
                <a:lnTo>
                  <a:pt x="833" y="2371"/>
                </a:lnTo>
                <a:lnTo>
                  <a:pt x="833" y="2373"/>
                </a:lnTo>
                <a:lnTo>
                  <a:pt x="833" y="2371"/>
                </a:lnTo>
                <a:lnTo>
                  <a:pt x="832" y="2371"/>
                </a:lnTo>
                <a:lnTo>
                  <a:pt x="832" y="2370"/>
                </a:lnTo>
                <a:lnTo>
                  <a:pt x="831" y="2370"/>
                </a:lnTo>
                <a:lnTo>
                  <a:pt x="829" y="2369"/>
                </a:lnTo>
                <a:lnTo>
                  <a:pt x="829" y="2367"/>
                </a:lnTo>
                <a:lnTo>
                  <a:pt x="831" y="2367"/>
                </a:lnTo>
                <a:lnTo>
                  <a:pt x="832" y="2367"/>
                </a:lnTo>
                <a:lnTo>
                  <a:pt x="832" y="2366"/>
                </a:lnTo>
                <a:lnTo>
                  <a:pt x="831" y="2366"/>
                </a:lnTo>
                <a:lnTo>
                  <a:pt x="831" y="2365"/>
                </a:lnTo>
                <a:lnTo>
                  <a:pt x="829" y="2365"/>
                </a:lnTo>
                <a:lnTo>
                  <a:pt x="828" y="2363"/>
                </a:lnTo>
                <a:lnTo>
                  <a:pt x="828" y="2360"/>
                </a:lnTo>
                <a:lnTo>
                  <a:pt x="828" y="2358"/>
                </a:lnTo>
                <a:lnTo>
                  <a:pt x="828" y="2356"/>
                </a:lnTo>
                <a:lnTo>
                  <a:pt x="828" y="2355"/>
                </a:lnTo>
                <a:lnTo>
                  <a:pt x="827" y="2355"/>
                </a:lnTo>
                <a:lnTo>
                  <a:pt x="825" y="2356"/>
                </a:lnTo>
                <a:lnTo>
                  <a:pt x="824" y="2356"/>
                </a:lnTo>
                <a:lnTo>
                  <a:pt x="824" y="2355"/>
                </a:lnTo>
                <a:lnTo>
                  <a:pt x="824" y="2354"/>
                </a:lnTo>
                <a:lnTo>
                  <a:pt x="825" y="2354"/>
                </a:lnTo>
                <a:lnTo>
                  <a:pt x="827" y="2354"/>
                </a:lnTo>
                <a:lnTo>
                  <a:pt x="828" y="2354"/>
                </a:lnTo>
                <a:lnTo>
                  <a:pt x="828" y="2352"/>
                </a:lnTo>
                <a:lnTo>
                  <a:pt x="829" y="2349"/>
                </a:lnTo>
                <a:lnTo>
                  <a:pt x="829" y="2348"/>
                </a:lnTo>
                <a:lnTo>
                  <a:pt x="831" y="2347"/>
                </a:lnTo>
                <a:lnTo>
                  <a:pt x="832" y="2345"/>
                </a:lnTo>
                <a:lnTo>
                  <a:pt x="831" y="2345"/>
                </a:lnTo>
                <a:lnTo>
                  <a:pt x="831" y="2344"/>
                </a:lnTo>
                <a:lnTo>
                  <a:pt x="829" y="2345"/>
                </a:lnTo>
                <a:lnTo>
                  <a:pt x="828" y="2345"/>
                </a:lnTo>
                <a:lnTo>
                  <a:pt x="828" y="2344"/>
                </a:lnTo>
                <a:lnTo>
                  <a:pt x="827" y="2344"/>
                </a:lnTo>
                <a:lnTo>
                  <a:pt x="827" y="2343"/>
                </a:lnTo>
                <a:lnTo>
                  <a:pt x="828" y="2343"/>
                </a:lnTo>
                <a:lnTo>
                  <a:pt x="828" y="2341"/>
                </a:lnTo>
                <a:lnTo>
                  <a:pt x="829" y="2341"/>
                </a:lnTo>
                <a:lnTo>
                  <a:pt x="828" y="2341"/>
                </a:lnTo>
                <a:lnTo>
                  <a:pt x="827" y="2338"/>
                </a:lnTo>
                <a:lnTo>
                  <a:pt x="825" y="2338"/>
                </a:lnTo>
                <a:lnTo>
                  <a:pt x="824" y="2338"/>
                </a:lnTo>
                <a:lnTo>
                  <a:pt x="824" y="2337"/>
                </a:lnTo>
                <a:lnTo>
                  <a:pt x="824" y="2336"/>
                </a:lnTo>
                <a:lnTo>
                  <a:pt x="822" y="2336"/>
                </a:lnTo>
                <a:lnTo>
                  <a:pt x="822" y="2334"/>
                </a:lnTo>
                <a:lnTo>
                  <a:pt x="821" y="2336"/>
                </a:lnTo>
                <a:lnTo>
                  <a:pt x="821" y="2337"/>
                </a:lnTo>
                <a:lnTo>
                  <a:pt x="820" y="2338"/>
                </a:lnTo>
                <a:lnTo>
                  <a:pt x="820" y="2337"/>
                </a:lnTo>
                <a:lnTo>
                  <a:pt x="820" y="2336"/>
                </a:lnTo>
                <a:lnTo>
                  <a:pt x="820" y="2334"/>
                </a:lnTo>
                <a:lnTo>
                  <a:pt x="820" y="2333"/>
                </a:lnTo>
                <a:lnTo>
                  <a:pt x="818" y="2333"/>
                </a:lnTo>
                <a:lnTo>
                  <a:pt x="817" y="2334"/>
                </a:lnTo>
                <a:lnTo>
                  <a:pt x="816" y="2333"/>
                </a:lnTo>
                <a:lnTo>
                  <a:pt x="814" y="2333"/>
                </a:lnTo>
                <a:lnTo>
                  <a:pt x="814" y="2332"/>
                </a:lnTo>
                <a:lnTo>
                  <a:pt x="816" y="2332"/>
                </a:lnTo>
                <a:lnTo>
                  <a:pt x="817" y="2332"/>
                </a:lnTo>
                <a:lnTo>
                  <a:pt x="818" y="2332"/>
                </a:lnTo>
                <a:lnTo>
                  <a:pt x="818" y="2330"/>
                </a:lnTo>
                <a:lnTo>
                  <a:pt x="820" y="2329"/>
                </a:lnTo>
                <a:lnTo>
                  <a:pt x="821" y="2329"/>
                </a:lnTo>
                <a:lnTo>
                  <a:pt x="821" y="2327"/>
                </a:lnTo>
                <a:lnTo>
                  <a:pt x="821" y="2326"/>
                </a:lnTo>
                <a:lnTo>
                  <a:pt x="820" y="2326"/>
                </a:lnTo>
                <a:lnTo>
                  <a:pt x="820" y="2327"/>
                </a:lnTo>
                <a:lnTo>
                  <a:pt x="818" y="2327"/>
                </a:lnTo>
                <a:lnTo>
                  <a:pt x="818" y="2329"/>
                </a:lnTo>
                <a:lnTo>
                  <a:pt x="817" y="2329"/>
                </a:lnTo>
                <a:lnTo>
                  <a:pt x="817" y="2327"/>
                </a:lnTo>
                <a:lnTo>
                  <a:pt x="818" y="2326"/>
                </a:lnTo>
                <a:lnTo>
                  <a:pt x="820" y="2325"/>
                </a:lnTo>
                <a:lnTo>
                  <a:pt x="821" y="2325"/>
                </a:lnTo>
                <a:lnTo>
                  <a:pt x="821" y="2323"/>
                </a:lnTo>
                <a:lnTo>
                  <a:pt x="820" y="2323"/>
                </a:lnTo>
                <a:lnTo>
                  <a:pt x="818" y="2323"/>
                </a:lnTo>
                <a:lnTo>
                  <a:pt x="818" y="2322"/>
                </a:lnTo>
                <a:lnTo>
                  <a:pt x="820" y="2322"/>
                </a:lnTo>
                <a:lnTo>
                  <a:pt x="820" y="2321"/>
                </a:lnTo>
                <a:lnTo>
                  <a:pt x="821" y="2321"/>
                </a:lnTo>
                <a:lnTo>
                  <a:pt x="821" y="2319"/>
                </a:lnTo>
                <a:lnTo>
                  <a:pt x="820" y="2319"/>
                </a:lnTo>
                <a:lnTo>
                  <a:pt x="818" y="2319"/>
                </a:lnTo>
                <a:lnTo>
                  <a:pt x="817" y="2319"/>
                </a:lnTo>
                <a:lnTo>
                  <a:pt x="817" y="2318"/>
                </a:lnTo>
                <a:lnTo>
                  <a:pt x="818" y="2318"/>
                </a:lnTo>
                <a:lnTo>
                  <a:pt x="818" y="2316"/>
                </a:lnTo>
                <a:lnTo>
                  <a:pt x="818" y="2318"/>
                </a:lnTo>
                <a:lnTo>
                  <a:pt x="820" y="2318"/>
                </a:lnTo>
                <a:lnTo>
                  <a:pt x="821" y="2318"/>
                </a:lnTo>
                <a:lnTo>
                  <a:pt x="822" y="2318"/>
                </a:lnTo>
                <a:lnTo>
                  <a:pt x="822" y="2316"/>
                </a:lnTo>
                <a:lnTo>
                  <a:pt x="821" y="2316"/>
                </a:lnTo>
                <a:lnTo>
                  <a:pt x="821" y="2315"/>
                </a:lnTo>
                <a:lnTo>
                  <a:pt x="821" y="2314"/>
                </a:lnTo>
                <a:lnTo>
                  <a:pt x="822" y="2314"/>
                </a:lnTo>
                <a:lnTo>
                  <a:pt x="822" y="2312"/>
                </a:lnTo>
                <a:lnTo>
                  <a:pt x="821" y="2311"/>
                </a:lnTo>
                <a:lnTo>
                  <a:pt x="820" y="2311"/>
                </a:lnTo>
                <a:lnTo>
                  <a:pt x="818" y="2311"/>
                </a:lnTo>
                <a:lnTo>
                  <a:pt x="817" y="2311"/>
                </a:lnTo>
                <a:lnTo>
                  <a:pt x="817" y="2310"/>
                </a:lnTo>
                <a:lnTo>
                  <a:pt x="817" y="2308"/>
                </a:lnTo>
                <a:lnTo>
                  <a:pt x="818" y="2308"/>
                </a:lnTo>
                <a:lnTo>
                  <a:pt x="820" y="2308"/>
                </a:lnTo>
                <a:lnTo>
                  <a:pt x="820" y="2307"/>
                </a:lnTo>
                <a:lnTo>
                  <a:pt x="820" y="2304"/>
                </a:lnTo>
                <a:lnTo>
                  <a:pt x="818" y="2303"/>
                </a:lnTo>
                <a:lnTo>
                  <a:pt x="818" y="2301"/>
                </a:lnTo>
                <a:lnTo>
                  <a:pt x="820" y="2301"/>
                </a:lnTo>
                <a:lnTo>
                  <a:pt x="821" y="2303"/>
                </a:lnTo>
                <a:lnTo>
                  <a:pt x="821" y="2304"/>
                </a:lnTo>
                <a:lnTo>
                  <a:pt x="822" y="2304"/>
                </a:lnTo>
                <a:lnTo>
                  <a:pt x="824" y="2304"/>
                </a:lnTo>
                <a:lnTo>
                  <a:pt x="824" y="2303"/>
                </a:lnTo>
                <a:lnTo>
                  <a:pt x="824" y="2301"/>
                </a:lnTo>
                <a:lnTo>
                  <a:pt x="824" y="2300"/>
                </a:lnTo>
                <a:lnTo>
                  <a:pt x="825" y="2300"/>
                </a:lnTo>
                <a:lnTo>
                  <a:pt x="827" y="2299"/>
                </a:lnTo>
                <a:lnTo>
                  <a:pt x="827" y="2297"/>
                </a:lnTo>
                <a:lnTo>
                  <a:pt x="825" y="2297"/>
                </a:lnTo>
                <a:lnTo>
                  <a:pt x="824" y="2299"/>
                </a:lnTo>
                <a:lnTo>
                  <a:pt x="822" y="2299"/>
                </a:lnTo>
                <a:lnTo>
                  <a:pt x="821" y="2299"/>
                </a:lnTo>
                <a:lnTo>
                  <a:pt x="821" y="2297"/>
                </a:lnTo>
                <a:lnTo>
                  <a:pt x="822" y="2297"/>
                </a:lnTo>
                <a:lnTo>
                  <a:pt x="824" y="2297"/>
                </a:lnTo>
                <a:lnTo>
                  <a:pt x="825" y="2297"/>
                </a:lnTo>
                <a:lnTo>
                  <a:pt x="825" y="2296"/>
                </a:lnTo>
                <a:lnTo>
                  <a:pt x="824" y="2296"/>
                </a:lnTo>
                <a:lnTo>
                  <a:pt x="822" y="2296"/>
                </a:lnTo>
                <a:lnTo>
                  <a:pt x="821" y="2294"/>
                </a:lnTo>
                <a:lnTo>
                  <a:pt x="822" y="2293"/>
                </a:lnTo>
                <a:lnTo>
                  <a:pt x="824" y="2293"/>
                </a:lnTo>
                <a:lnTo>
                  <a:pt x="825" y="2293"/>
                </a:lnTo>
                <a:lnTo>
                  <a:pt x="825" y="2292"/>
                </a:lnTo>
                <a:lnTo>
                  <a:pt x="827" y="2292"/>
                </a:lnTo>
                <a:lnTo>
                  <a:pt x="827" y="2290"/>
                </a:lnTo>
                <a:lnTo>
                  <a:pt x="827" y="2289"/>
                </a:lnTo>
                <a:lnTo>
                  <a:pt x="827" y="2288"/>
                </a:lnTo>
                <a:lnTo>
                  <a:pt x="827" y="2286"/>
                </a:lnTo>
                <a:lnTo>
                  <a:pt x="828" y="2285"/>
                </a:lnTo>
                <a:lnTo>
                  <a:pt x="828" y="2283"/>
                </a:lnTo>
                <a:lnTo>
                  <a:pt x="827" y="2285"/>
                </a:lnTo>
                <a:lnTo>
                  <a:pt x="825" y="2286"/>
                </a:lnTo>
                <a:lnTo>
                  <a:pt x="824" y="2286"/>
                </a:lnTo>
                <a:lnTo>
                  <a:pt x="822" y="2285"/>
                </a:lnTo>
                <a:lnTo>
                  <a:pt x="822" y="2283"/>
                </a:lnTo>
                <a:lnTo>
                  <a:pt x="824" y="2283"/>
                </a:lnTo>
                <a:lnTo>
                  <a:pt x="825" y="2283"/>
                </a:lnTo>
                <a:lnTo>
                  <a:pt x="827" y="2282"/>
                </a:lnTo>
                <a:lnTo>
                  <a:pt x="825" y="2281"/>
                </a:lnTo>
                <a:lnTo>
                  <a:pt x="824" y="2281"/>
                </a:lnTo>
                <a:lnTo>
                  <a:pt x="824" y="2279"/>
                </a:lnTo>
                <a:lnTo>
                  <a:pt x="824" y="2278"/>
                </a:lnTo>
                <a:lnTo>
                  <a:pt x="822" y="2276"/>
                </a:lnTo>
                <a:lnTo>
                  <a:pt x="822" y="2275"/>
                </a:lnTo>
                <a:lnTo>
                  <a:pt x="824" y="2275"/>
                </a:lnTo>
                <a:lnTo>
                  <a:pt x="824" y="2276"/>
                </a:lnTo>
                <a:lnTo>
                  <a:pt x="825" y="2276"/>
                </a:lnTo>
                <a:lnTo>
                  <a:pt x="825" y="2275"/>
                </a:lnTo>
                <a:lnTo>
                  <a:pt x="825" y="2274"/>
                </a:lnTo>
                <a:lnTo>
                  <a:pt x="825" y="2272"/>
                </a:lnTo>
                <a:lnTo>
                  <a:pt x="825" y="2271"/>
                </a:lnTo>
                <a:lnTo>
                  <a:pt x="824" y="2271"/>
                </a:lnTo>
                <a:lnTo>
                  <a:pt x="824" y="2270"/>
                </a:lnTo>
                <a:lnTo>
                  <a:pt x="825" y="2270"/>
                </a:lnTo>
                <a:lnTo>
                  <a:pt x="825" y="2268"/>
                </a:lnTo>
                <a:lnTo>
                  <a:pt x="825" y="2270"/>
                </a:lnTo>
                <a:lnTo>
                  <a:pt x="827" y="2270"/>
                </a:lnTo>
                <a:lnTo>
                  <a:pt x="827" y="2271"/>
                </a:lnTo>
                <a:lnTo>
                  <a:pt x="828" y="2271"/>
                </a:lnTo>
                <a:lnTo>
                  <a:pt x="828" y="2270"/>
                </a:lnTo>
                <a:lnTo>
                  <a:pt x="829" y="2268"/>
                </a:lnTo>
                <a:lnTo>
                  <a:pt x="829" y="2267"/>
                </a:lnTo>
                <a:lnTo>
                  <a:pt x="828" y="2265"/>
                </a:lnTo>
                <a:lnTo>
                  <a:pt x="828" y="2264"/>
                </a:lnTo>
                <a:lnTo>
                  <a:pt x="829" y="2264"/>
                </a:lnTo>
                <a:lnTo>
                  <a:pt x="829" y="2263"/>
                </a:lnTo>
                <a:lnTo>
                  <a:pt x="829" y="2261"/>
                </a:lnTo>
                <a:lnTo>
                  <a:pt x="831" y="2261"/>
                </a:lnTo>
                <a:lnTo>
                  <a:pt x="832" y="2264"/>
                </a:lnTo>
                <a:lnTo>
                  <a:pt x="832" y="2265"/>
                </a:lnTo>
                <a:lnTo>
                  <a:pt x="832" y="2267"/>
                </a:lnTo>
                <a:lnTo>
                  <a:pt x="833" y="2267"/>
                </a:lnTo>
                <a:lnTo>
                  <a:pt x="833" y="2265"/>
                </a:lnTo>
                <a:lnTo>
                  <a:pt x="836" y="2265"/>
                </a:lnTo>
                <a:lnTo>
                  <a:pt x="836" y="2264"/>
                </a:lnTo>
                <a:lnTo>
                  <a:pt x="836" y="2263"/>
                </a:lnTo>
                <a:lnTo>
                  <a:pt x="836" y="2264"/>
                </a:lnTo>
                <a:lnTo>
                  <a:pt x="835" y="2264"/>
                </a:lnTo>
                <a:lnTo>
                  <a:pt x="833" y="2264"/>
                </a:lnTo>
                <a:lnTo>
                  <a:pt x="835" y="2263"/>
                </a:lnTo>
                <a:lnTo>
                  <a:pt x="835" y="2261"/>
                </a:lnTo>
                <a:lnTo>
                  <a:pt x="833" y="2261"/>
                </a:lnTo>
                <a:lnTo>
                  <a:pt x="831" y="2259"/>
                </a:lnTo>
                <a:lnTo>
                  <a:pt x="832" y="2257"/>
                </a:lnTo>
                <a:lnTo>
                  <a:pt x="832" y="2259"/>
                </a:lnTo>
                <a:lnTo>
                  <a:pt x="832" y="2260"/>
                </a:lnTo>
                <a:lnTo>
                  <a:pt x="833" y="2260"/>
                </a:lnTo>
                <a:lnTo>
                  <a:pt x="835" y="2259"/>
                </a:lnTo>
                <a:lnTo>
                  <a:pt x="836" y="2259"/>
                </a:lnTo>
                <a:lnTo>
                  <a:pt x="836" y="2257"/>
                </a:lnTo>
                <a:lnTo>
                  <a:pt x="836" y="2256"/>
                </a:lnTo>
                <a:lnTo>
                  <a:pt x="838" y="2254"/>
                </a:lnTo>
                <a:lnTo>
                  <a:pt x="839" y="2254"/>
                </a:lnTo>
                <a:lnTo>
                  <a:pt x="839" y="2253"/>
                </a:lnTo>
                <a:lnTo>
                  <a:pt x="838" y="2252"/>
                </a:lnTo>
                <a:lnTo>
                  <a:pt x="838" y="2250"/>
                </a:lnTo>
                <a:lnTo>
                  <a:pt x="839" y="2249"/>
                </a:lnTo>
                <a:lnTo>
                  <a:pt x="840" y="2249"/>
                </a:lnTo>
                <a:lnTo>
                  <a:pt x="840" y="2250"/>
                </a:lnTo>
                <a:lnTo>
                  <a:pt x="842" y="2249"/>
                </a:lnTo>
                <a:lnTo>
                  <a:pt x="843" y="2250"/>
                </a:lnTo>
                <a:lnTo>
                  <a:pt x="844" y="2252"/>
                </a:lnTo>
                <a:lnTo>
                  <a:pt x="846" y="2250"/>
                </a:lnTo>
                <a:lnTo>
                  <a:pt x="846" y="2249"/>
                </a:lnTo>
                <a:lnTo>
                  <a:pt x="844" y="2249"/>
                </a:lnTo>
                <a:lnTo>
                  <a:pt x="843" y="2248"/>
                </a:lnTo>
                <a:lnTo>
                  <a:pt x="844" y="2248"/>
                </a:lnTo>
                <a:lnTo>
                  <a:pt x="844" y="2246"/>
                </a:lnTo>
                <a:lnTo>
                  <a:pt x="846" y="2245"/>
                </a:lnTo>
                <a:lnTo>
                  <a:pt x="846" y="2243"/>
                </a:lnTo>
                <a:lnTo>
                  <a:pt x="846" y="2242"/>
                </a:lnTo>
                <a:lnTo>
                  <a:pt x="844" y="2242"/>
                </a:lnTo>
                <a:lnTo>
                  <a:pt x="844" y="2243"/>
                </a:lnTo>
                <a:lnTo>
                  <a:pt x="843" y="2243"/>
                </a:lnTo>
                <a:lnTo>
                  <a:pt x="842" y="2243"/>
                </a:lnTo>
                <a:lnTo>
                  <a:pt x="842" y="2242"/>
                </a:lnTo>
                <a:lnTo>
                  <a:pt x="843" y="2241"/>
                </a:lnTo>
                <a:lnTo>
                  <a:pt x="843" y="2239"/>
                </a:lnTo>
                <a:lnTo>
                  <a:pt x="843" y="2238"/>
                </a:lnTo>
                <a:lnTo>
                  <a:pt x="843" y="2237"/>
                </a:lnTo>
                <a:lnTo>
                  <a:pt x="843" y="2235"/>
                </a:lnTo>
                <a:lnTo>
                  <a:pt x="842" y="2235"/>
                </a:lnTo>
                <a:lnTo>
                  <a:pt x="842" y="2234"/>
                </a:lnTo>
                <a:lnTo>
                  <a:pt x="842" y="2232"/>
                </a:lnTo>
                <a:lnTo>
                  <a:pt x="843" y="2232"/>
                </a:lnTo>
                <a:lnTo>
                  <a:pt x="843" y="2234"/>
                </a:lnTo>
                <a:lnTo>
                  <a:pt x="844" y="2234"/>
                </a:lnTo>
                <a:lnTo>
                  <a:pt x="844" y="2235"/>
                </a:lnTo>
                <a:lnTo>
                  <a:pt x="846" y="2237"/>
                </a:lnTo>
                <a:lnTo>
                  <a:pt x="847" y="2237"/>
                </a:lnTo>
                <a:lnTo>
                  <a:pt x="847" y="2235"/>
                </a:lnTo>
                <a:lnTo>
                  <a:pt x="846" y="2234"/>
                </a:lnTo>
                <a:lnTo>
                  <a:pt x="846" y="2232"/>
                </a:lnTo>
                <a:lnTo>
                  <a:pt x="844" y="2231"/>
                </a:lnTo>
                <a:lnTo>
                  <a:pt x="846" y="2231"/>
                </a:lnTo>
                <a:lnTo>
                  <a:pt x="846" y="2230"/>
                </a:lnTo>
                <a:lnTo>
                  <a:pt x="847" y="2230"/>
                </a:lnTo>
                <a:lnTo>
                  <a:pt x="847" y="2231"/>
                </a:lnTo>
                <a:lnTo>
                  <a:pt x="849" y="2231"/>
                </a:lnTo>
                <a:lnTo>
                  <a:pt x="850" y="2232"/>
                </a:lnTo>
                <a:lnTo>
                  <a:pt x="850" y="2231"/>
                </a:lnTo>
                <a:lnTo>
                  <a:pt x="851" y="2231"/>
                </a:lnTo>
                <a:lnTo>
                  <a:pt x="851" y="2230"/>
                </a:lnTo>
                <a:lnTo>
                  <a:pt x="850" y="2228"/>
                </a:lnTo>
                <a:lnTo>
                  <a:pt x="851" y="2228"/>
                </a:lnTo>
                <a:lnTo>
                  <a:pt x="851" y="2227"/>
                </a:lnTo>
                <a:lnTo>
                  <a:pt x="853" y="2227"/>
                </a:lnTo>
                <a:lnTo>
                  <a:pt x="853" y="2226"/>
                </a:lnTo>
                <a:lnTo>
                  <a:pt x="853" y="2224"/>
                </a:lnTo>
                <a:lnTo>
                  <a:pt x="851" y="2224"/>
                </a:lnTo>
                <a:lnTo>
                  <a:pt x="850" y="2223"/>
                </a:lnTo>
                <a:lnTo>
                  <a:pt x="849" y="2221"/>
                </a:lnTo>
                <a:lnTo>
                  <a:pt x="847" y="2220"/>
                </a:lnTo>
                <a:lnTo>
                  <a:pt x="847" y="2219"/>
                </a:lnTo>
                <a:lnTo>
                  <a:pt x="849" y="2217"/>
                </a:lnTo>
                <a:lnTo>
                  <a:pt x="850" y="2219"/>
                </a:lnTo>
                <a:lnTo>
                  <a:pt x="851" y="2219"/>
                </a:lnTo>
                <a:lnTo>
                  <a:pt x="851" y="2217"/>
                </a:lnTo>
                <a:lnTo>
                  <a:pt x="851" y="2216"/>
                </a:lnTo>
                <a:lnTo>
                  <a:pt x="850" y="2216"/>
                </a:lnTo>
                <a:lnTo>
                  <a:pt x="850" y="2215"/>
                </a:lnTo>
                <a:lnTo>
                  <a:pt x="850" y="2213"/>
                </a:lnTo>
                <a:lnTo>
                  <a:pt x="851" y="2212"/>
                </a:lnTo>
                <a:lnTo>
                  <a:pt x="850" y="2210"/>
                </a:lnTo>
                <a:lnTo>
                  <a:pt x="850" y="2209"/>
                </a:lnTo>
                <a:lnTo>
                  <a:pt x="850" y="2208"/>
                </a:lnTo>
                <a:lnTo>
                  <a:pt x="851" y="2208"/>
                </a:lnTo>
                <a:lnTo>
                  <a:pt x="854" y="2209"/>
                </a:lnTo>
                <a:lnTo>
                  <a:pt x="855" y="2209"/>
                </a:lnTo>
                <a:lnTo>
                  <a:pt x="857" y="2208"/>
                </a:lnTo>
                <a:lnTo>
                  <a:pt x="858" y="2208"/>
                </a:lnTo>
                <a:lnTo>
                  <a:pt x="858" y="2206"/>
                </a:lnTo>
                <a:lnTo>
                  <a:pt x="857" y="2206"/>
                </a:lnTo>
                <a:lnTo>
                  <a:pt x="857" y="2205"/>
                </a:lnTo>
                <a:lnTo>
                  <a:pt x="855" y="2204"/>
                </a:lnTo>
                <a:lnTo>
                  <a:pt x="854" y="2204"/>
                </a:lnTo>
                <a:lnTo>
                  <a:pt x="854" y="2202"/>
                </a:lnTo>
                <a:lnTo>
                  <a:pt x="854" y="2201"/>
                </a:lnTo>
                <a:lnTo>
                  <a:pt x="855" y="2199"/>
                </a:lnTo>
                <a:lnTo>
                  <a:pt x="857" y="2199"/>
                </a:lnTo>
                <a:lnTo>
                  <a:pt x="858" y="2199"/>
                </a:lnTo>
                <a:lnTo>
                  <a:pt x="858" y="2201"/>
                </a:lnTo>
                <a:lnTo>
                  <a:pt x="860" y="2201"/>
                </a:lnTo>
                <a:lnTo>
                  <a:pt x="861" y="2201"/>
                </a:lnTo>
                <a:lnTo>
                  <a:pt x="861" y="2199"/>
                </a:lnTo>
                <a:lnTo>
                  <a:pt x="862" y="2199"/>
                </a:lnTo>
                <a:lnTo>
                  <a:pt x="862" y="2198"/>
                </a:lnTo>
                <a:lnTo>
                  <a:pt x="864" y="2197"/>
                </a:lnTo>
                <a:lnTo>
                  <a:pt x="864" y="2195"/>
                </a:lnTo>
                <a:lnTo>
                  <a:pt x="862" y="2195"/>
                </a:lnTo>
                <a:lnTo>
                  <a:pt x="861" y="2195"/>
                </a:lnTo>
                <a:lnTo>
                  <a:pt x="860" y="2195"/>
                </a:lnTo>
                <a:lnTo>
                  <a:pt x="860" y="2194"/>
                </a:lnTo>
                <a:lnTo>
                  <a:pt x="860" y="2193"/>
                </a:lnTo>
                <a:lnTo>
                  <a:pt x="861" y="2191"/>
                </a:lnTo>
                <a:lnTo>
                  <a:pt x="861" y="2190"/>
                </a:lnTo>
                <a:lnTo>
                  <a:pt x="861" y="2188"/>
                </a:lnTo>
                <a:lnTo>
                  <a:pt x="860" y="2188"/>
                </a:lnTo>
                <a:lnTo>
                  <a:pt x="860" y="2187"/>
                </a:lnTo>
                <a:lnTo>
                  <a:pt x="858" y="2187"/>
                </a:lnTo>
                <a:lnTo>
                  <a:pt x="858" y="2186"/>
                </a:lnTo>
                <a:lnTo>
                  <a:pt x="858" y="2184"/>
                </a:lnTo>
                <a:lnTo>
                  <a:pt x="858" y="2183"/>
                </a:lnTo>
                <a:lnTo>
                  <a:pt x="860" y="2180"/>
                </a:lnTo>
                <a:lnTo>
                  <a:pt x="861" y="2180"/>
                </a:lnTo>
                <a:lnTo>
                  <a:pt x="861" y="2179"/>
                </a:lnTo>
                <a:lnTo>
                  <a:pt x="862" y="2179"/>
                </a:lnTo>
                <a:lnTo>
                  <a:pt x="864" y="2177"/>
                </a:lnTo>
                <a:lnTo>
                  <a:pt x="864" y="2176"/>
                </a:lnTo>
                <a:lnTo>
                  <a:pt x="864" y="2175"/>
                </a:lnTo>
                <a:lnTo>
                  <a:pt x="865" y="2175"/>
                </a:lnTo>
                <a:lnTo>
                  <a:pt x="866" y="2173"/>
                </a:lnTo>
                <a:lnTo>
                  <a:pt x="866" y="2172"/>
                </a:lnTo>
                <a:lnTo>
                  <a:pt x="868" y="2172"/>
                </a:lnTo>
                <a:lnTo>
                  <a:pt x="869" y="2172"/>
                </a:lnTo>
                <a:lnTo>
                  <a:pt x="871" y="2172"/>
                </a:lnTo>
                <a:lnTo>
                  <a:pt x="871" y="2171"/>
                </a:lnTo>
                <a:lnTo>
                  <a:pt x="871" y="2169"/>
                </a:lnTo>
                <a:lnTo>
                  <a:pt x="869" y="2169"/>
                </a:lnTo>
                <a:lnTo>
                  <a:pt x="868" y="2168"/>
                </a:lnTo>
                <a:lnTo>
                  <a:pt x="866" y="2168"/>
                </a:lnTo>
                <a:lnTo>
                  <a:pt x="866" y="2166"/>
                </a:lnTo>
                <a:lnTo>
                  <a:pt x="868" y="2166"/>
                </a:lnTo>
                <a:lnTo>
                  <a:pt x="869" y="2166"/>
                </a:lnTo>
                <a:lnTo>
                  <a:pt x="869" y="2165"/>
                </a:lnTo>
                <a:lnTo>
                  <a:pt x="869" y="2164"/>
                </a:lnTo>
                <a:lnTo>
                  <a:pt x="869" y="2162"/>
                </a:lnTo>
                <a:lnTo>
                  <a:pt x="869" y="2161"/>
                </a:lnTo>
                <a:lnTo>
                  <a:pt x="871" y="2160"/>
                </a:lnTo>
                <a:lnTo>
                  <a:pt x="871" y="2158"/>
                </a:lnTo>
                <a:lnTo>
                  <a:pt x="869" y="2158"/>
                </a:lnTo>
                <a:lnTo>
                  <a:pt x="868" y="2157"/>
                </a:lnTo>
                <a:lnTo>
                  <a:pt x="868" y="2155"/>
                </a:lnTo>
                <a:lnTo>
                  <a:pt x="868" y="2154"/>
                </a:lnTo>
                <a:lnTo>
                  <a:pt x="869" y="2154"/>
                </a:lnTo>
                <a:lnTo>
                  <a:pt x="871" y="2154"/>
                </a:lnTo>
                <a:lnTo>
                  <a:pt x="871" y="2153"/>
                </a:lnTo>
                <a:lnTo>
                  <a:pt x="869" y="2153"/>
                </a:lnTo>
                <a:lnTo>
                  <a:pt x="868" y="2153"/>
                </a:lnTo>
                <a:lnTo>
                  <a:pt x="866" y="2153"/>
                </a:lnTo>
                <a:lnTo>
                  <a:pt x="865" y="2153"/>
                </a:lnTo>
                <a:lnTo>
                  <a:pt x="864" y="2153"/>
                </a:lnTo>
                <a:lnTo>
                  <a:pt x="862" y="2154"/>
                </a:lnTo>
                <a:lnTo>
                  <a:pt x="860" y="2154"/>
                </a:lnTo>
                <a:lnTo>
                  <a:pt x="839" y="2154"/>
                </a:lnTo>
                <a:lnTo>
                  <a:pt x="838" y="2154"/>
                </a:lnTo>
                <a:lnTo>
                  <a:pt x="821" y="2154"/>
                </a:lnTo>
                <a:lnTo>
                  <a:pt x="751" y="2154"/>
                </a:lnTo>
                <a:lnTo>
                  <a:pt x="748" y="2154"/>
                </a:lnTo>
                <a:lnTo>
                  <a:pt x="718" y="2154"/>
                </a:lnTo>
                <a:lnTo>
                  <a:pt x="663" y="2154"/>
                </a:lnTo>
                <a:lnTo>
                  <a:pt x="660" y="2154"/>
                </a:lnTo>
                <a:lnTo>
                  <a:pt x="630" y="2154"/>
                </a:lnTo>
                <a:lnTo>
                  <a:pt x="591" y="2154"/>
                </a:lnTo>
                <a:lnTo>
                  <a:pt x="590" y="2154"/>
                </a:lnTo>
                <a:lnTo>
                  <a:pt x="582" y="2154"/>
                </a:lnTo>
                <a:lnTo>
                  <a:pt x="547" y="2154"/>
                </a:lnTo>
                <a:lnTo>
                  <a:pt x="542" y="2154"/>
                </a:lnTo>
                <a:lnTo>
                  <a:pt x="534" y="2154"/>
                </a:lnTo>
                <a:lnTo>
                  <a:pt x="532" y="2154"/>
                </a:lnTo>
                <a:lnTo>
                  <a:pt x="518" y="2154"/>
                </a:lnTo>
                <a:lnTo>
                  <a:pt x="516" y="2154"/>
                </a:lnTo>
                <a:lnTo>
                  <a:pt x="507" y="2154"/>
                </a:lnTo>
                <a:lnTo>
                  <a:pt x="506" y="2154"/>
                </a:lnTo>
                <a:lnTo>
                  <a:pt x="501" y="2154"/>
                </a:lnTo>
                <a:lnTo>
                  <a:pt x="491" y="2154"/>
                </a:lnTo>
                <a:lnTo>
                  <a:pt x="490" y="2154"/>
                </a:lnTo>
                <a:lnTo>
                  <a:pt x="445" y="2155"/>
                </a:lnTo>
                <a:lnTo>
                  <a:pt x="434" y="2155"/>
                </a:lnTo>
                <a:lnTo>
                  <a:pt x="426" y="2155"/>
                </a:lnTo>
                <a:lnTo>
                  <a:pt x="406" y="2155"/>
                </a:lnTo>
                <a:lnTo>
                  <a:pt x="401" y="2155"/>
                </a:lnTo>
                <a:lnTo>
                  <a:pt x="400" y="2155"/>
                </a:lnTo>
                <a:lnTo>
                  <a:pt x="397" y="2155"/>
                </a:lnTo>
                <a:lnTo>
                  <a:pt x="374" y="2155"/>
                </a:lnTo>
                <a:lnTo>
                  <a:pt x="373" y="2155"/>
                </a:lnTo>
                <a:lnTo>
                  <a:pt x="370" y="2155"/>
                </a:lnTo>
                <a:lnTo>
                  <a:pt x="368" y="2155"/>
                </a:lnTo>
                <a:lnTo>
                  <a:pt x="362" y="2155"/>
                </a:lnTo>
                <a:lnTo>
                  <a:pt x="335" y="2155"/>
                </a:lnTo>
                <a:lnTo>
                  <a:pt x="330" y="2155"/>
                </a:lnTo>
                <a:lnTo>
                  <a:pt x="302" y="2155"/>
                </a:lnTo>
                <a:lnTo>
                  <a:pt x="276" y="2155"/>
                </a:lnTo>
                <a:lnTo>
                  <a:pt x="271" y="2155"/>
                </a:lnTo>
                <a:lnTo>
                  <a:pt x="268" y="2155"/>
                </a:lnTo>
                <a:lnTo>
                  <a:pt x="258" y="2155"/>
                </a:lnTo>
                <a:lnTo>
                  <a:pt x="257" y="2155"/>
                </a:lnTo>
                <a:lnTo>
                  <a:pt x="250" y="2155"/>
                </a:lnTo>
                <a:lnTo>
                  <a:pt x="246" y="2155"/>
                </a:lnTo>
                <a:lnTo>
                  <a:pt x="239" y="2155"/>
                </a:lnTo>
                <a:lnTo>
                  <a:pt x="216" y="2155"/>
                </a:lnTo>
                <a:lnTo>
                  <a:pt x="151" y="2155"/>
                </a:lnTo>
                <a:lnTo>
                  <a:pt x="137" y="2155"/>
                </a:lnTo>
                <a:lnTo>
                  <a:pt x="117" y="2155"/>
                </a:lnTo>
                <a:lnTo>
                  <a:pt x="75" y="2155"/>
                </a:lnTo>
                <a:lnTo>
                  <a:pt x="73" y="2155"/>
                </a:lnTo>
                <a:lnTo>
                  <a:pt x="42" y="2155"/>
                </a:lnTo>
                <a:lnTo>
                  <a:pt x="40" y="2155"/>
                </a:lnTo>
                <a:lnTo>
                  <a:pt x="18" y="2155"/>
                </a:lnTo>
                <a:lnTo>
                  <a:pt x="13" y="2155"/>
                </a:lnTo>
                <a:lnTo>
                  <a:pt x="8" y="2155"/>
                </a:lnTo>
                <a:lnTo>
                  <a:pt x="8" y="2154"/>
                </a:lnTo>
                <a:lnTo>
                  <a:pt x="12" y="2151"/>
                </a:lnTo>
                <a:lnTo>
                  <a:pt x="15" y="2151"/>
                </a:lnTo>
                <a:lnTo>
                  <a:pt x="23" y="2149"/>
                </a:lnTo>
                <a:lnTo>
                  <a:pt x="31" y="2143"/>
                </a:lnTo>
                <a:lnTo>
                  <a:pt x="37" y="2139"/>
                </a:lnTo>
                <a:lnTo>
                  <a:pt x="40" y="2133"/>
                </a:lnTo>
                <a:lnTo>
                  <a:pt x="41" y="2132"/>
                </a:lnTo>
                <a:lnTo>
                  <a:pt x="42" y="2128"/>
                </a:lnTo>
                <a:lnTo>
                  <a:pt x="42" y="2127"/>
                </a:lnTo>
                <a:lnTo>
                  <a:pt x="42" y="2124"/>
                </a:lnTo>
                <a:lnTo>
                  <a:pt x="40" y="2120"/>
                </a:lnTo>
                <a:lnTo>
                  <a:pt x="38" y="2117"/>
                </a:lnTo>
                <a:lnTo>
                  <a:pt x="30" y="2110"/>
                </a:lnTo>
                <a:lnTo>
                  <a:pt x="26" y="2106"/>
                </a:lnTo>
                <a:lnTo>
                  <a:pt x="24" y="2105"/>
                </a:lnTo>
                <a:lnTo>
                  <a:pt x="18" y="2099"/>
                </a:lnTo>
                <a:lnTo>
                  <a:pt x="15" y="2096"/>
                </a:lnTo>
                <a:lnTo>
                  <a:pt x="12" y="2094"/>
                </a:lnTo>
                <a:lnTo>
                  <a:pt x="12" y="2087"/>
                </a:lnTo>
                <a:lnTo>
                  <a:pt x="13" y="2084"/>
                </a:lnTo>
                <a:lnTo>
                  <a:pt x="13" y="2083"/>
                </a:lnTo>
                <a:lnTo>
                  <a:pt x="16" y="2080"/>
                </a:lnTo>
                <a:lnTo>
                  <a:pt x="18" y="2078"/>
                </a:lnTo>
                <a:lnTo>
                  <a:pt x="20" y="2076"/>
                </a:lnTo>
                <a:lnTo>
                  <a:pt x="24" y="2069"/>
                </a:lnTo>
                <a:lnTo>
                  <a:pt x="27" y="2063"/>
                </a:lnTo>
                <a:lnTo>
                  <a:pt x="29" y="2062"/>
                </a:lnTo>
                <a:lnTo>
                  <a:pt x="29" y="2059"/>
                </a:lnTo>
                <a:lnTo>
                  <a:pt x="29" y="2055"/>
                </a:lnTo>
                <a:lnTo>
                  <a:pt x="29" y="2054"/>
                </a:lnTo>
                <a:lnTo>
                  <a:pt x="27" y="2051"/>
                </a:lnTo>
                <a:lnTo>
                  <a:pt x="26" y="2047"/>
                </a:lnTo>
                <a:lnTo>
                  <a:pt x="20" y="2041"/>
                </a:lnTo>
                <a:lnTo>
                  <a:pt x="12" y="2036"/>
                </a:lnTo>
                <a:lnTo>
                  <a:pt x="12" y="2034"/>
                </a:lnTo>
                <a:lnTo>
                  <a:pt x="4" y="2032"/>
                </a:lnTo>
                <a:lnTo>
                  <a:pt x="0" y="2026"/>
                </a:lnTo>
                <a:lnTo>
                  <a:pt x="0" y="2022"/>
                </a:lnTo>
                <a:lnTo>
                  <a:pt x="0" y="2019"/>
                </a:lnTo>
                <a:lnTo>
                  <a:pt x="1" y="2016"/>
                </a:lnTo>
                <a:lnTo>
                  <a:pt x="4" y="2014"/>
                </a:lnTo>
                <a:lnTo>
                  <a:pt x="7" y="2014"/>
                </a:lnTo>
                <a:lnTo>
                  <a:pt x="15" y="2014"/>
                </a:lnTo>
                <a:lnTo>
                  <a:pt x="26" y="2015"/>
                </a:lnTo>
                <a:lnTo>
                  <a:pt x="30" y="2016"/>
                </a:lnTo>
                <a:lnTo>
                  <a:pt x="36" y="2016"/>
                </a:lnTo>
                <a:lnTo>
                  <a:pt x="40" y="2016"/>
                </a:lnTo>
                <a:lnTo>
                  <a:pt x="42" y="2016"/>
                </a:lnTo>
                <a:lnTo>
                  <a:pt x="48" y="2015"/>
                </a:lnTo>
                <a:lnTo>
                  <a:pt x="55" y="2012"/>
                </a:lnTo>
                <a:lnTo>
                  <a:pt x="60" y="2010"/>
                </a:lnTo>
                <a:lnTo>
                  <a:pt x="62" y="2008"/>
                </a:lnTo>
                <a:lnTo>
                  <a:pt x="66" y="2000"/>
                </a:lnTo>
                <a:lnTo>
                  <a:pt x="66" y="1989"/>
                </a:lnTo>
                <a:lnTo>
                  <a:pt x="66" y="1988"/>
                </a:lnTo>
                <a:lnTo>
                  <a:pt x="64" y="1988"/>
                </a:lnTo>
                <a:lnTo>
                  <a:pt x="63" y="1986"/>
                </a:lnTo>
                <a:lnTo>
                  <a:pt x="62" y="1985"/>
                </a:lnTo>
                <a:lnTo>
                  <a:pt x="62" y="1983"/>
                </a:lnTo>
                <a:lnTo>
                  <a:pt x="60" y="1983"/>
                </a:lnTo>
                <a:lnTo>
                  <a:pt x="59" y="1982"/>
                </a:lnTo>
                <a:lnTo>
                  <a:pt x="58" y="1981"/>
                </a:lnTo>
                <a:lnTo>
                  <a:pt x="56" y="1981"/>
                </a:lnTo>
                <a:lnTo>
                  <a:pt x="56" y="1979"/>
                </a:lnTo>
                <a:lnTo>
                  <a:pt x="55" y="1979"/>
                </a:lnTo>
                <a:lnTo>
                  <a:pt x="53" y="1978"/>
                </a:lnTo>
                <a:lnTo>
                  <a:pt x="53" y="1977"/>
                </a:lnTo>
                <a:lnTo>
                  <a:pt x="47" y="1971"/>
                </a:lnTo>
                <a:lnTo>
                  <a:pt x="47" y="1961"/>
                </a:lnTo>
                <a:lnTo>
                  <a:pt x="47" y="1956"/>
                </a:lnTo>
                <a:lnTo>
                  <a:pt x="48" y="1952"/>
                </a:lnTo>
                <a:lnTo>
                  <a:pt x="45" y="1950"/>
                </a:lnTo>
                <a:lnTo>
                  <a:pt x="41" y="1952"/>
                </a:lnTo>
                <a:lnTo>
                  <a:pt x="38" y="1955"/>
                </a:lnTo>
                <a:lnTo>
                  <a:pt x="37" y="1950"/>
                </a:lnTo>
                <a:lnTo>
                  <a:pt x="36" y="1948"/>
                </a:lnTo>
                <a:lnTo>
                  <a:pt x="34" y="1945"/>
                </a:lnTo>
                <a:lnTo>
                  <a:pt x="34" y="1944"/>
                </a:lnTo>
                <a:lnTo>
                  <a:pt x="34" y="1942"/>
                </a:lnTo>
                <a:lnTo>
                  <a:pt x="34" y="1941"/>
                </a:lnTo>
                <a:lnTo>
                  <a:pt x="34" y="1938"/>
                </a:lnTo>
                <a:lnTo>
                  <a:pt x="36" y="1935"/>
                </a:lnTo>
                <a:lnTo>
                  <a:pt x="37" y="1933"/>
                </a:lnTo>
                <a:lnTo>
                  <a:pt x="40" y="1931"/>
                </a:lnTo>
                <a:lnTo>
                  <a:pt x="41" y="1930"/>
                </a:lnTo>
                <a:lnTo>
                  <a:pt x="42" y="1928"/>
                </a:lnTo>
                <a:lnTo>
                  <a:pt x="45" y="1927"/>
                </a:lnTo>
                <a:lnTo>
                  <a:pt x="48" y="1926"/>
                </a:lnTo>
                <a:lnTo>
                  <a:pt x="49" y="1926"/>
                </a:lnTo>
                <a:lnTo>
                  <a:pt x="51" y="1926"/>
                </a:lnTo>
                <a:lnTo>
                  <a:pt x="52" y="1928"/>
                </a:lnTo>
                <a:lnTo>
                  <a:pt x="52" y="1930"/>
                </a:lnTo>
                <a:lnTo>
                  <a:pt x="52" y="1931"/>
                </a:lnTo>
                <a:lnTo>
                  <a:pt x="52" y="1933"/>
                </a:lnTo>
                <a:lnTo>
                  <a:pt x="51" y="1934"/>
                </a:lnTo>
                <a:lnTo>
                  <a:pt x="52" y="1939"/>
                </a:lnTo>
                <a:lnTo>
                  <a:pt x="53" y="1946"/>
                </a:lnTo>
                <a:lnTo>
                  <a:pt x="55" y="1950"/>
                </a:lnTo>
                <a:lnTo>
                  <a:pt x="58" y="1953"/>
                </a:lnTo>
                <a:lnTo>
                  <a:pt x="62" y="1959"/>
                </a:lnTo>
                <a:lnTo>
                  <a:pt x="67" y="1961"/>
                </a:lnTo>
                <a:lnTo>
                  <a:pt x="75" y="1961"/>
                </a:lnTo>
                <a:lnTo>
                  <a:pt x="78" y="1961"/>
                </a:lnTo>
                <a:lnTo>
                  <a:pt x="80" y="1961"/>
                </a:lnTo>
                <a:lnTo>
                  <a:pt x="81" y="1959"/>
                </a:lnTo>
                <a:lnTo>
                  <a:pt x="82" y="1959"/>
                </a:lnTo>
                <a:lnTo>
                  <a:pt x="82" y="1957"/>
                </a:lnTo>
                <a:lnTo>
                  <a:pt x="84" y="1956"/>
                </a:lnTo>
                <a:lnTo>
                  <a:pt x="84" y="1955"/>
                </a:lnTo>
                <a:lnTo>
                  <a:pt x="84" y="1953"/>
                </a:lnTo>
                <a:lnTo>
                  <a:pt x="84" y="1950"/>
                </a:lnTo>
                <a:lnTo>
                  <a:pt x="82" y="1948"/>
                </a:lnTo>
                <a:lnTo>
                  <a:pt x="81" y="1946"/>
                </a:lnTo>
                <a:lnTo>
                  <a:pt x="81" y="1945"/>
                </a:lnTo>
                <a:lnTo>
                  <a:pt x="81" y="1944"/>
                </a:lnTo>
                <a:lnTo>
                  <a:pt x="80" y="1942"/>
                </a:lnTo>
                <a:lnTo>
                  <a:pt x="80" y="1941"/>
                </a:lnTo>
                <a:lnTo>
                  <a:pt x="78" y="1941"/>
                </a:lnTo>
                <a:lnTo>
                  <a:pt x="75" y="1939"/>
                </a:lnTo>
                <a:lnTo>
                  <a:pt x="75" y="1938"/>
                </a:lnTo>
                <a:lnTo>
                  <a:pt x="74" y="1937"/>
                </a:lnTo>
                <a:lnTo>
                  <a:pt x="74" y="1935"/>
                </a:lnTo>
                <a:lnTo>
                  <a:pt x="74" y="1934"/>
                </a:lnTo>
                <a:lnTo>
                  <a:pt x="73" y="1933"/>
                </a:lnTo>
                <a:lnTo>
                  <a:pt x="71" y="1933"/>
                </a:lnTo>
                <a:lnTo>
                  <a:pt x="67" y="1927"/>
                </a:lnTo>
                <a:lnTo>
                  <a:pt x="64" y="1924"/>
                </a:lnTo>
                <a:lnTo>
                  <a:pt x="63" y="1922"/>
                </a:lnTo>
                <a:lnTo>
                  <a:pt x="63" y="1917"/>
                </a:lnTo>
                <a:lnTo>
                  <a:pt x="62" y="1917"/>
                </a:lnTo>
                <a:lnTo>
                  <a:pt x="62" y="1916"/>
                </a:lnTo>
                <a:lnTo>
                  <a:pt x="62" y="1913"/>
                </a:lnTo>
                <a:lnTo>
                  <a:pt x="62" y="1911"/>
                </a:lnTo>
                <a:lnTo>
                  <a:pt x="62" y="1908"/>
                </a:lnTo>
                <a:lnTo>
                  <a:pt x="62" y="1904"/>
                </a:lnTo>
                <a:lnTo>
                  <a:pt x="62" y="1902"/>
                </a:lnTo>
                <a:lnTo>
                  <a:pt x="62" y="1901"/>
                </a:lnTo>
                <a:lnTo>
                  <a:pt x="62" y="1900"/>
                </a:lnTo>
                <a:lnTo>
                  <a:pt x="62" y="1897"/>
                </a:lnTo>
                <a:lnTo>
                  <a:pt x="62" y="1895"/>
                </a:lnTo>
                <a:lnTo>
                  <a:pt x="62" y="1893"/>
                </a:lnTo>
                <a:lnTo>
                  <a:pt x="62" y="1891"/>
                </a:lnTo>
                <a:lnTo>
                  <a:pt x="62" y="1890"/>
                </a:lnTo>
                <a:lnTo>
                  <a:pt x="62" y="1889"/>
                </a:lnTo>
                <a:lnTo>
                  <a:pt x="63" y="1887"/>
                </a:lnTo>
                <a:lnTo>
                  <a:pt x="62" y="1884"/>
                </a:lnTo>
                <a:lnTo>
                  <a:pt x="60" y="1883"/>
                </a:lnTo>
                <a:lnTo>
                  <a:pt x="59" y="1880"/>
                </a:lnTo>
                <a:lnTo>
                  <a:pt x="59" y="1879"/>
                </a:lnTo>
                <a:lnTo>
                  <a:pt x="62" y="1875"/>
                </a:lnTo>
                <a:lnTo>
                  <a:pt x="64" y="1873"/>
                </a:lnTo>
                <a:lnTo>
                  <a:pt x="75" y="1872"/>
                </a:lnTo>
                <a:lnTo>
                  <a:pt x="78" y="1873"/>
                </a:lnTo>
                <a:lnTo>
                  <a:pt x="85" y="1871"/>
                </a:lnTo>
                <a:lnTo>
                  <a:pt x="86" y="1871"/>
                </a:lnTo>
                <a:lnTo>
                  <a:pt x="88" y="1871"/>
                </a:lnTo>
                <a:lnTo>
                  <a:pt x="89" y="1869"/>
                </a:lnTo>
                <a:lnTo>
                  <a:pt x="92" y="1868"/>
                </a:lnTo>
                <a:lnTo>
                  <a:pt x="93" y="1868"/>
                </a:lnTo>
                <a:lnTo>
                  <a:pt x="96" y="1867"/>
                </a:lnTo>
                <a:lnTo>
                  <a:pt x="97" y="1865"/>
                </a:lnTo>
                <a:lnTo>
                  <a:pt x="102" y="1861"/>
                </a:lnTo>
                <a:lnTo>
                  <a:pt x="104" y="1860"/>
                </a:lnTo>
                <a:lnTo>
                  <a:pt x="106" y="1858"/>
                </a:lnTo>
                <a:lnTo>
                  <a:pt x="108" y="1857"/>
                </a:lnTo>
                <a:lnTo>
                  <a:pt x="108" y="1856"/>
                </a:lnTo>
                <a:lnTo>
                  <a:pt x="110" y="1856"/>
                </a:lnTo>
                <a:lnTo>
                  <a:pt x="110" y="1854"/>
                </a:lnTo>
                <a:lnTo>
                  <a:pt x="110" y="1853"/>
                </a:lnTo>
                <a:lnTo>
                  <a:pt x="111" y="1853"/>
                </a:lnTo>
                <a:lnTo>
                  <a:pt x="111" y="1849"/>
                </a:lnTo>
                <a:lnTo>
                  <a:pt x="113" y="1847"/>
                </a:lnTo>
                <a:lnTo>
                  <a:pt x="113" y="1843"/>
                </a:lnTo>
                <a:lnTo>
                  <a:pt x="111" y="1840"/>
                </a:lnTo>
                <a:lnTo>
                  <a:pt x="106" y="1839"/>
                </a:lnTo>
                <a:lnTo>
                  <a:pt x="97" y="1839"/>
                </a:lnTo>
                <a:lnTo>
                  <a:pt x="97" y="1840"/>
                </a:lnTo>
                <a:lnTo>
                  <a:pt x="88" y="1843"/>
                </a:lnTo>
                <a:lnTo>
                  <a:pt x="80" y="1845"/>
                </a:lnTo>
                <a:lnTo>
                  <a:pt x="78" y="1845"/>
                </a:lnTo>
                <a:lnTo>
                  <a:pt x="75" y="1845"/>
                </a:lnTo>
                <a:lnTo>
                  <a:pt x="73" y="1843"/>
                </a:lnTo>
                <a:lnTo>
                  <a:pt x="71" y="1842"/>
                </a:lnTo>
                <a:lnTo>
                  <a:pt x="69" y="1839"/>
                </a:lnTo>
                <a:lnTo>
                  <a:pt x="64" y="1835"/>
                </a:lnTo>
                <a:lnTo>
                  <a:pt x="62" y="1832"/>
                </a:lnTo>
                <a:lnTo>
                  <a:pt x="62" y="1831"/>
                </a:lnTo>
                <a:lnTo>
                  <a:pt x="62" y="1828"/>
                </a:lnTo>
                <a:lnTo>
                  <a:pt x="62" y="1821"/>
                </a:lnTo>
                <a:lnTo>
                  <a:pt x="63" y="1818"/>
                </a:lnTo>
                <a:lnTo>
                  <a:pt x="69" y="1814"/>
                </a:lnTo>
                <a:lnTo>
                  <a:pt x="71" y="1813"/>
                </a:lnTo>
                <a:lnTo>
                  <a:pt x="77" y="1820"/>
                </a:lnTo>
                <a:lnTo>
                  <a:pt x="82" y="1824"/>
                </a:lnTo>
                <a:lnTo>
                  <a:pt x="85" y="1825"/>
                </a:lnTo>
                <a:lnTo>
                  <a:pt x="86" y="1827"/>
                </a:lnTo>
                <a:lnTo>
                  <a:pt x="97" y="1829"/>
                </a:lnTo>
                <a:lnTo>
                  <a:pt x="104" y="1831"/>
                </a:lnTo>
                <a:lnTo>
                  <a:pt x="107" y="1831"/>
                </a:lnTo>
                <a:lnTo>
                  <a:pt x="110" y="1828"/>
                </a:lnTo>
                <a:lnTo>
                  <a:pt x="111" y="1828"/>
                </a:lnTo>
                <a:lnTo>
                  <a:pt x="113" y="1827"/>
                </a:lnTo>
                <a:lnTo>
                  <a:pt x="114" y="1827"/>
                </a:lnTo>
                <a:lnTo>
                  <a:pt x="115" y="1824"/>
                </a:lnTo>
                <a:lnTo>
                  <a:pt x="117" y="1816"/>
                </a:lnTo>
                <a:lnTo>
                  <a:pt x="115" y="1800"/>
                </a:lnTo>
                <a:lnTo>
                  <a:pt x="114" y="1788"/>
                </a:lnTo>
                <a:lnTo>
                  <a:pt x="115" y="1778"/>
                </a:lnTo>
                <a:lnTo>
                  <a:pt x="124" y="1766"/>
                </a:lnTo>
                <a:lnTo>
                  <a:pt x="128" y="1761"/>
                </a:lnTo>
                <a:lnTo>
                  <a:pt x="128" y="1759"/>
                </a:lnTo>
                <a:lnTo>
                  <a:pt x="129" y="1759"/>
                </a:lnTo>
                <a:lnTo>
                  <a:pt x="130" y="1758"/>
                </a:lnTo>
                <a:lnTo>
                  <a:pt x="132" y="1758"/>
                </a:lnTo>
                <a:lnTo>
                  <a:pt x="133" y="1758"/>
                </a:lnTo>
                <a:lnTo>
                  <a:pt x="137" y="1758"/>
                </a:lnTo>
                <a:lnTo>
                  <a:pt x="139" y="1758"/>
                </a:lnTo>
                <a:lnTo>
                  <a:pt x="144" y="1758"/>
                </a:lnTo>
                <a:lnTo>
                  <a:pt x="146" y="1758"/>
                </a:lnTo>
                <a:lnTo>
                  <a:pt x="151" y="1758"/>
                </a:lnTo>
                <a:lnTo>
                  <a:pt x="154" y="1758"/>
                </a:lnTo>
                <a:lnTo>
                  <a:pt x="155" y="1758"/>
                </a:lnTo>
                <a:lnTo>
                  <a:pt x="158" y="1759"/>
                </a:lnTo>
                <a:lnTo>
                  <a:pt x="161" y="1759"/>
                </a:lnTo>
                <a:lnTo>
                  <a:pt x="163" y="1759"/>
                </a:lnTo>
                <a:lnTo>
                  <a:pt x="165" y="1759"/>
                </a:lnTo>
                <a:lnTo>
                  <a:pt x="166" y="1759"/>
                </a:lnTo>
                <a:lnTo>
                  <a:pt x="168" y="1761"/>
                </a:lnTo>
                <a:lnTo>
                  <a:pt x="169" y="1761"/>
                </a:lnTo>
                <a:lnTo>
                  <a:pt x="170" y="1759"/>
                </a:lnTo>
                <a:lnTo>
                  <a:pt x="176" y="1755"/>
                </a:lnTo>
                <a:lnTo>
                  <a:pt x="177" y="1752"/>
                </a:lnTo>
                <a:lnTo>
                  <a:pt x="179" y="1752"/>
                </a:lnTo>
                <a:lnTo>
                  <a:pt x="177" y="1751"/>
                </a:lnTo>
                <a:lnTo>
                  <a:pt x="177" y="1750"/>
                </a:lnTo>
                <a:lnTo>
                  <a:pt x="177" y="1748"/>
                </a:lnTo>
                <a:lnTo>
                  <a:pt x="173" y="1747"/>
                </a:lnTo>
                <a:lnTo>
                  <a:pt x="166" y="1745"/>
                </a:lnTo>
                <a:lnTo>
                  <a:pt x="161" y="1748"/>
                </a:lnTo>
                <a:lnTo>
                  <a:pt x="151" y="1750"/>
                </a:lnTo>
                <a:lnTo>
                  <a:pt x="144" y="1752"/>
                </a:lnTo>
                <a:lnTo>
                  <a:pt x="135" y="1752"/>
                </a:lnTo>
                <a:lnTo>
                  <a:pt x="132" y="1752"/>
                </a:lnTo>
                <a:lnTo>
                  <a:pt x="130" y="1752"/>
                </a:lnTo>
                <a:lnTo>
                  <a:pt x="130" y="1743"/>
                </a:lnTo>
                <a:lnTo>
                  <a:pt x="130" y="1740"/>
                </a:lnTo>
                <a:lnTo>
                  <a:pt x="132" y="1739"/>
                </a:lnTo>
                <a:lnTo>
                  <a:pt x="136" y="1721"/>
                </a:lnTo>
                <a:lnTo>
                  <a:pt x="137" y="1717"/>
                </a:lnTo>
                <a:lnTo>
                  <a:pt x="137" y="1712"/>
                </a:lnTo>
                <a:lnTo>
                  <a:pt x="139" y="1707"/>
                </a:lnTo>
                <a:lnTo>
                  <a:pt x="143" y="1703"/>
                </a:lnTo>
                <a:lnTo>
                  <a:pt x="148" y="1701"/>
                </a:lnTo>
                <a:lnTo>
                  <a:pt x="154" y="1701"/>
                </a:lnTo>
                <a:lnTo>
                  <a:pt x="155" y="1701"/>
                </a:lnTo>
                <a:lnTo>
                  <a:pt x="157" y="1700"/>
                </a:lnTo>
                <a:lnTo>
                  <a:pt x="159" y="1700"/>
                </a:lnTo>
                <a:lnTo>
                  <a:pt x="162" y="1699"/>
                </a:lnTo>
                <a:lnTo>
                  <a:pt x="163" y="1699"/>
                </a:lnTo>
                <a:lnTo>
                  <a:pt x="163" y="1700"/>
                </a:lnTo>
                <a:lnTo>
                  <a:pt x="163" y="1701"/>
                </a:lnTo>
                <a:lnTo>
                  <a:pt x="163" y="1703"/>
                </a:lnTo>
                <a:lnTo>
                  <a:pt x="165" y="1706"/>
                </a:lnTo>
                <a:lnTo>
                  <a:pt x="165" y="1707"/>
                </a:lnTo>
                <a:lnTo>
                  <a:pt x="165" y="1708"/>
                </a:lnTo>
                <a:lnTo>
                  <a:pt x="165" y="1715"/>
                </a:lnTo>
                <a:lnTo>
                  <a:pt x="168" y="1722"/>
                </a:lnTo>
                <a:lnTo>
                  <a:pt x="170" y="1725"/>
                </a:lnTo>
                <a:lnTo>
                  <a:pt x="173" y="1726"/>
                </a:lnTo>
                <a:lnTo>
                  <a:pt x="179" y="1725"/>
                </a:lnTo>
                <a:lnTo>
                  <a:pt x="181" y="1722"/>
                </a:lnTo>
                <a:lnTo>
                  <a:pt x="184" y="1718"/>
                </a:lnTo>
                <a:lnTo>
                  <a:pt x="184" y="1712"/>
                </a:lnTo>
                <a:lnTo>
                  <a:pt x="181" y="1711"/>
                </a:lnTo>
                <a:lnTo>
                  <a:pt x="174" y="1703"/>
                </a:lnTo>
                <a:lnTo>
                  <a:pt x="174" y="1700"/>
                </a:lnTo>
                <a:lnTo>
                  <a:pt x="173" y="1699"/>
                </a:lnTo>
                <a:lnTo>
                  <a:pt x="176" y="1696"/>
                </a:lnTo>
                <a:lnTo>
                  <a:pt x="180" y="1695"/>
                </a:lnTo>
                <a:lnTo>
                  <a:pt x="183" y="1693"/>
                </a:lnTo>
                <a:lnTo>
                  <a:pt x="185" y="1692"/>
                </a:lnTo>
                <a:lnTo>
                  <a:pt x="188" y="1690"/>
                </a:lnTo>
                <a:lnTo>
                  <a:pt x="191" y="1686"/>
                </a:lnTo>
                <a:lnTo>
                  <a:pt x="195" y="1684"/>
                </a:lnTo>
                <a:lnTo>
                  <a:pt x="196" y="1681"/>
                </a:lnTo>
                <a:lnTo>
                  <a:pt x="198" y="1679"/>
                </a:lnTo>
                <a:lnTo>
                  <a:pt x="199" y="1678"/>
                </a:lnTo>
                <a:lnTo>
                  <a:pt x="201" y="1678"/>
                </a:lnTo>
                <a:lnTo>
                  <a:pt x="202" y="1675"/>
                </a:lnTo>
                <a:lnTo>
                  <a:pt x="203" y="1674"/>
                </a:lnTo>
                <a:lnTo>
                  <a:pt x="203" y="1673"/>
                </a:lnTo>
                <a:lnTo>
                  <a:pt x="205" y="1673"/>
                </a:lnTo>
                <a:lnTo>
                  <a:pt x="206" y="1673"/>
                </a:lnTo>
                <a:lnTo>
                  <a:pt x="207" y="1673"/>
                </a:lnTo>
                <a:lnTo>
                  <a:pt x="207" y="1671"/>
                </a:lnTo>
                <a:lnTo>
                  <a:pt x="209" y="1671"/>
                </a:lnTo>
                <a:lnTo>
                  <a:pt x="209" y="1670"/>
                </a:lnTo>
                <a:lnTo>
                  <a:pt x="213" y="1668"/>
                </a:lnTo>
                <a:lnTo>
                  <a:pt x="214" y="1667"/>
                </a:lnTo>
                <a:lnTo>
                  <a:pt x="213" y="1667"/>
                </a:lnTo>
                <a:lnTo>
                  <a:pt x="212" y="1666"/>
                </a:lnTo>
                <a:lnTo>
                  <a:pt x="212" y="1664"/>
                </a:lnTo>
                <a:lnTo>
                  <a:pt x="212" y="1663"/>
                </a:lnTo>
                <a:lnTo>
                  <a:pt x="212" y="1660"/>
                </a:lnTo>
                <a:lnTo>
                  <a:pt x="212" y="1659"/>
                </a:lnTo>
                <a:lnTo>
                  <a:pt x="209" y="1659"/>
                </a:lnTo>
                <a:lnTo>
                  <a:pt x="207" y="1659"/>
                </a:lnTo>
                <a:lnTo>
                  <a:pt x="209" y="1657"/>
                </a:lnTo>
                <a:lnTo>
                  <a:pt x="210" y="1652"/>
                </a:lnTo>
                <a:lnTo>
                  <a:pt x="210" y="1651"/>
                </a:lnTo>
                <a:lnTo>
                  <a:pt x="210" y="1648"/>
                </a:lnTo>
                <a:lnTo>
                  <a:pt x="210" y="1645"/>
                </a:lnTo>
                <a:lnTo>
                  <a:pt x="214" y="1640"/>
                </a:lnTo>
                <a:lnTo>
                  <a:pt x="218" y="1635"/>
                </a:lnTo>
                <a:lnTo>
                  <a:pt x="220" y="1634"/>
                </a:lnTo>
                <a:lnTo>
                  <a:pt x="221" y="1633"/>
                </a:lnTo>
                <a:lnTo>
                  <a:pt x="231" y="1633"/>
                </a:lnTo>
                <a:lnTo>
                  <a:pt x="236" y="1631"/>
                </a:lnTo>
                <a:lnTo>
                  <a:pt x="245" y="1630"/>
                </a:lnTo>
                <a:lnTo>
                  <a:pt x="246" y="1630"/>
                </a:lnTo>
                <a:lnTo>
                  <a:pt x="247" y="1630"/>
                </a:lnTo>
                <a:lnTo>
                  <a:pt x="249" y="1629"/>
                </a:lnTo>
                <a:lnTo>
                  <a:pt x="252" y="1627"/>
                </a:lnTo>
                <a:lnTo>
                  <a:pt x="253" y="1626"/>
                </a:lnTo>
                <a:lnTo>
                  <a:pt x="254" y="1624"/>
                </a:lnTo>
                <a:lnTo>
                  <a:pt x="256" y="1623"/>
                </a:lnTo>
                <a:lnTo>
                  <a:pt x="260" y="1618"/>
                </a:lnTo>
                <a:lnTo>
                  <a:pt x="261" y="1615"/>
                </a:lnTo>
                <a:lnTo>
                  <a:pt x="260" y="1615"/>
                </a:lnTo>
                <a:lnTo>
                  <a:pt x="258" y="1613"/>
                </a:lnTo>
                <a:lnTo>
                  <a:pt x="257" y="1608"/>
                </a:lnTo>
                <a:lnTo>
                  <a:pt x="256" y="1607"/>
                </a:lnTo>
                <a:lnTo>
                  <a:pt x="254" y="1605"/>
                </a:lnTo>
                <a:lnTo>
                  <a:pt x="247" y="1604"/>
                </a:lnTo>
                <a:lnTo>
                  <a:pt x="231" y="1600"/>
                </a:lnTo>
                <a:lnTo>
                  <a:pt x="228" y="1598"/>
                </a:lnTo>
                <a:lnTo>
                  <a:pt x="224" y="1596"/>
                </a:lnTo>
                <a:lnTo>
                  <a:pt x="223" y="1593"/>
                </a:lnTo>
                <a:lnTo>
                  <a:pt x="223" y="1591"/>
                </a:lnTo>
                <a:lnTo>
                  <a:pt x="223" y="1590"/>
                </a:lnTo>
                <a:lnTo>
                  <a:pt x="223" y="1586"/>
                </a:lnTo>
                <a:lnTo>
                  <a:pt x="227" y="1583"/>
                </a:lnTo>
                <a:lnTo>
                  <a:pt x="231" y="1580"/>
                </a:lnTo>
                <a:lnTo>
                  <a:pt x="234" y="1580"/>
                </a:lnTo>
                <a:lnTo>
                  <a:pt x="236" y="1582"/>
                </a:lnTo>
                <a:lnTo>
                  <a:pt x="236" y="1583"/>
                </a:lnTo>
                <a:lnTo>
                  <a:pt x="239" y="1586"/>
                </a:lnTo>
                <a:lnTo>
                  <a:pt x="245" y="1594"/>
                </a:lnTo>
                <a:lnTo>
                  <a:pt x="249" y="1597"/>
                </a:lnTo>
                <a:lnTo>
                  <a:pt x="250" y="1598"/>
                </a:lnTo>
                <a:lnTo>
                  <a:pt x="253" y="1598"/>
                </a:lnTo>
                <a:lnTo>
                  <a:pt x="256" y="1598"/>
                </a:lnTo>
                <a:lnTo>
                  <a:pt x="258" y="1598"/>
                </a:lnTo>
                <a:lnTo>
                  <a:pt x="260" y="1597"/>
                </a:lnTo>
                <a:lnTo>
                  <a:pt x="260" y="1593"/>
                </a:lnTo>
                <a:lnTo>
                  <a:pt x="258" y="1583"/>
                </a:lnTo>
                <a:lnTo>
                  <a:pt x="258" y="1582"/>
                </a:lnTo>
                <a:lnTo>
                  <a:pt x="261" y="1582"/>
                </a:lnTo>
                <a:lnTo>
                  <a:pt x="263" y="1580"/>
                </a:lnTo>
                <a:lnTo>
                  <a:pt x="275" y="1573"/>
                </a:lnTo>
                <a:lnTo>
                  <a:pt x="279" y="1571"/>
                </a:lnTo>
                <a:lnTo>
                  <a:pt x="282" y="1567"/>
                </a:lnTo>
                <a:lnTo>
                  <a:pt x="282" y="1562"/>
                </a:lnTo>
                <a:lnTo>
                  <a:pt x="282" y="1561"/>
                </a:lnTo>
                <a:lnTo>
                  <a:pt x="282" y="1560"/>
                </a:lnTo>
                <a:lnTo>
                  <a:pt x="285" y="1558"/>
                </a:lnTo>
                <a:lnTo>
                  <a:pt x="287" y="1557"/>
                </a:lnTo>
                <a:lnTo>
                  <a:pt x="289" y="1556"/>
                </a:lnTo>
                <a:lnTo>
                  <a:pt x="290" y="1554"/>
                </a:lnTo>
                <a:lnTo>
                  <a:pt x="290" y="1553"/>
                </a:lnTo>
                <a:lnTo>
                  <a:pt x="291" y="1551"/>
                </a:lnTo>
                <a:lnTo>
                  <a:pt x="293" y="1550"/>
                </a:lnTo>
                <a:lnTo>
                  <a:pt x="294" y="1547"/>
                </a:lnTo>
                <a:lnTo>
                  <a:pt x="296" y="1546"/>
                </a:lnTo>
                <a:lnTo>
                  <a:pt x="296" y="1545"/>
                </a:lnTo>
                <a:lnTo>
                  <a:pt x="294" y="1538"/>
                </a:lnTo>
                <a:lnTo>
                  <a:pt x="293" y="1538"/>
                </a:lnTo>
                <a:lnTo>
                  <a:pt x="287" y="1538"/>
                </a:lnTo>
                <a:lnTo>
                  <a:pt x="283" y="1536"/>
                </a:lnTo>
                <a:lnTo>
                  <a:pt x="282" y="1536"/>
                </a:lnTo>
                <a:lnTo>
                  <a:pt x="282" y="1535"/>
                </a:lnTo>
                <a:lnTo>
                  <a:pt x="280" y="1534"/>
                </a:lnTo>
                <a:lnTo>
                  <a:pt x="279" y="1534"/>
                </a:lnTo>
                <a:lnTo>
                  <a:pt x="278" y="1532"/>
                </a:lnTo>
                <a:lnTo>
                  <a:pt x="276" y="1531"/>
                </a:lnTo>
                <a:lnTo>
                  <a:pt x="274" y="1529"/>
                </a:lnTo>
                <a:lnTo>
                  <a:pt x="272" y="1529"/>
                </a:lnTo>
                <a:lnTo>
                  <a:pt x="272" y="1528"/>
                </a:lnTo>
                <a:lnTo>
                  <a:pt x="269" y="1528"/>
                </a:lnTo>
                <a:lnTo>
                  <a:pt x="268" y="1532"/>
                </a:lnTo>
                <a:lnTo>
                  <a:pt x="271" y="1536"/>
                </a:lnTo>
                <a:lnTo>
                  <a:pt x="272" y="1540"/>
                </a:lnTo>
                <a:lnTo>
                  <a:pt x="274" y="1545"/>
                </a:lnTo>
                <a:lnTo>
                  <a:pt x="272" y="1547"/>
                </a:lnTo>
                <a:lnTo>
                  <a:pt x="272" y="1554"/>
                </a:lnTo>
                <a:lnTo>
                  <a:pt x="271" y="1558"/>
                </a:lnTo>
                <a:lnTo>
                  <a:pt x="269" y="1557"/>
                </a:lnTo>
                <a:lnTo>
                  <a:pt x="268" y="1557"/>
                </a:lnTo>
                <a:lnTo>
                  <a:pt x="268" y="1556"/>
                </a:lnTo>
                <a:lnTo>
                  <a:pt x="267" y="1556"/>
                </a:lnTo>
                <a:lnTo>
                  <a:pt x="265" y="1556"/>
                </a:lnTo>
                <a:lnTo>
                  <a:pt x="263" y="1554"/>
                </a:lnTo>
                <a:lnTo>
                  <a:pt x="261" y="1554"/>
                </a:lnTo>
                <a:lnTo>
                  <a:pt x="260" y="1554"/>
                </a:lnTo>
                <a:lnTo>
                  <a:pt x="258" y="1554"/>
                </a:lnTo>
                <a:lnTo>
                  <a:pt x="256" y="1554"/>
                </a:lnTo>
                <a:lnTo>
                  <a:pt x="254" y="1554"/>
                </a:lnTo>
                <a:lnTo>
                  <a:pt x="253" y="1556"/>
                </a:lnTo>
                <a:lnTo>
                  <a:pt x="252" y="1556"/>
                </a:lnTo>
                <a:lnTo>
                  <a:pt x="250" y="1557"/>
                </a:lnTo>
                <a:lnTo>
                  <a:pt x="249" y="1558"/>
                </a:lnTo>
                <a:lnTo>
                  <a:pt x="249" y="1561"/>
                </a:lnTo>
                <a:lnTo>
                  <a:pt x="246" y="1558"/>
                </a:lnTo>
                <a:lnTo>
                  <a:pt x="245" y="1557"/>
                </a:lnTo>
                <a:lnTo>
                  <a:pt x="243" y="1557"/>
                </a:lnTo>
                <a:lnTo>
                  <a:pt x="242" y="1557"/>
                </a:lnTo>
                <a:lnTo>
                  <a:pt x="239" y="1557"/>
                </a:lnTo>
                <a:lnTo>
                  <a:pt x="236" y="1557"/>
                </a:lnTo>
                <a:lnTo>
                  <a:pt x="235" y="1557"/>
                </a:lnTo>
                <a:lnTo>
                  <a:pt x="234" y="1556"/>
                </a:lnTo>
                <a:lnTo>
                  <a:pt x="232" y="1556"/>
                </a:lnTo>
                <a:lnTo>
                  <a:pt x="229" y="1554"/>
                </a:lnTo>
                <a:lnTo>
                  <a:pt x="228" y="1554"/>
                </a:lnTo>
                <a:lnTo>
                  <a:pt x="227" y="1554"/>
                </a:lnTo>
                <a:lnTo>
                  <a:pt x="225" y="1554"/>
                </a:lnTo>
                <a:lnTo>
                  <a:pt x="224" y="1553"/>
                </a:lnTo>
                <a:lnTo>
                  <a:pt x="221" y="1553"/>
                </a:lnTo>
                <a:lnTo>
                  <a:pt x="220" y="1553"/>
                </a:lnTo>
                <a:lnTo>
                  <a:pt x="220" y="1550"/>
                </a:lnTo>
                <a:lnTo>
                  <a:pt x="218" y="1547"/>
                </a:lnTo>
                <a:lnTo>
                  <a:pt x="217" y="1546"/>
                </a:lnTo>
                <a:lnTo>
                  <a:pt x="217" y="1545"/>
                </a:lnTo>
                <a:lnTo>
                  <a:pt x="216" y="1540"/>
                </a:lnTo>
                <a:lnTo>
                  <a:pt x="216" y="1539"/>
                </a:lnTo>
                <a:lnTo>
                  <a:pt x="217" y="1536"/>
                </a:lnTo>
                <a:lnTo>
                  <a:pt x="217" y="1532"/>
                </a:lnTo>
                <a:lnTo>
                  <a:pt x="218" y="1531"/>
                </a:lnTo>
                <a:lnTo>
                  <a:pt x="218" y="1529"/>
                </a:lnTo>
                <a:lnTo>
                  <a:pt x="218" y="1525"/>
                </a:lnTo>
                <a:lnTo>
                  <a:pt x="220" y="1520"/>
                </a:lnTo>
                <a:lnTo>
                  <a:pt x="221" y="1520"/>
                </a:lnTo>
                <a:lnTo>
                  <a:pt x="221" y="1518"/>
                </a:lnTo>
                <a:lnTo>
                  <a:pt x="223" y="1518"/>
                </a:lnTo>
                <a:lnTo>
                  <a:pt x="223" y="1517"/>
                </a:lnTo>
                <a:lnTo>
                  <a:pt x="225" y="1516"/>
                </a:lnTo>
                <a:lnTo>
                  <a:pt x="229" y="1513"/>
                </a:lnTo>
                <a:lnTo>
                  <a:pt x="234" y="1510"/>
                </a:lnTo>
                <a:lnTo>
                  <a:pt x="235" y="1510"/>
                </a:lnTo>
                <a:lnTo>
                  <a:pt x="236" y="1510"/>
                </a:lnTo>
                <a:lnTo>
                  <a:pt x="238" y="1510"/>
                </a:lnTo>
                <a:lnTo>
                  <a:pt x="239" y="1512"/>
                </a:lnTo>
                <a:lnTo>
                  <a:pt x="242" y="1513"/>
                </a:lnTo>
                <a:lnTo>
                  <a:pt x="242" y="1514"/>
                </a:lnTo>
                <a:lnTo>
                  <a:pt x="243" y="1514"/>
                </a:lnTo>
                <a:lnTo>
                  <a:pt x="245" y="1513"/>
                </a:lnTo>
                <a:lnTo>
                  <a:pt x="246" y="1513"/>
                </a:lnTo>
                <a:lnTo>
                  <a:pt x="250" y="1507"/>
                </a:lnTo>
                <a:lnTo>
                  <a:pt x="254" y="1505"/>
                </a:lnTo>
                <a:lnTo>
                  <a:pt x="261" y="1503"/>
                </a:lnTo>
                <a:lnTo>
                  <a:pt x="263" y="1503"/>
                </a:lnTo>
                <a:lnTo>
                  <a:pt x="264" y="1505"/>
                </a:lnTo>
                <a:lnTo>
                  <a:pt x="265" y="1506"/>
                </a:lnTo>
                <a:lnTo>
                  <a:pt x="268" y="1507"/>
                </a:lnTo>
                <a:lnTo>
                  <a:pt x="271" y="1505"/>
                </a:lnTo>
                <a:lnTo>
                  <a:pt x="272" y="1499"/>
                </a:lnTo>
                <a:lnTo>
                  <a:pt x="275" y="1495"/>
                </a:lnTo>
                <a:lnTo>
                  <a:pt x="280" y="1495"/>
                </a:lnTo>
                <a:lnTo>
                  <a:pt x="286" y="1498"/>
                </a:lnTo>
                <a:lnTo>
                  <a:pt x="293" y="1505"/>
                </a:lnTo>
                <a:lnTo>
                  <a:pt x="294" y="1505"/>
                </a:lnTo>
                <a:lnTo>
                  <a:pt x="294" y="1507"/>
                </a:lnTo>
                <a:lnTo>
                  <a:pt x="293" y="1512"/>
                </a:lnTo>
                <a:lnTo>
                  <a:pt x="294" y="1520"/>
                </a:lnTo>
                <a:lnTo>
                  <a:pt x="296" y="1523"/>
                </a:lnTo>
                <a:lnTo>
                  <a:pt x="298" y="1518"/>
                </a:lnTo>
                <a:lnTo>
                  <a:pt x="300" y="1518"/>
                </a:lnTo>
                <a:lnTo>
                  <a:pt x="300" y="1516"/>
                </a:lnTo>
                <a:lnTo>
                  <a:pt x="302" y="1509"/>
                </a:lnTo>
                <a:lnTo>
                  <a:pt x="304" y="1507"/>
                </a:lnTo>
                <a:lnTo>
                  <a:pt x="307" y="1491"/>
                </a:lnTo>
                <a:lnTo>
                  <a:pt x="308" y="1485"/>
                </a:lnTo>
                <a:lnTo>
                  <a:pt x="307" y="1484"/>
                </a:lnTo>
                <a:lnTo>
                  <a:pt x="304" y="1481"/>
                </a:lnTo>
                <a:lnTo>
                  <a:pt x="302" y="1480"/>
                </a:lnTo>
                <a:lnTo>
                  <a:pt x="302" y="1474"/>
                </a:lnTo>
                <a:lnTo>
                  <a:pt x="305" y="1468"/>
                </a:lnTo>
                <a:lnTo>
                  <a:pt x="307" y="1465"/>
                </a:lnTo>
                <a:lnTo>
                  <a:pt x="311" y="1465"/>
                </a:lnTo>
                <a:lnTo>
                  <a:pt x="311" y="1466"/>
                </a:lnTo>
                <a:lnTo>
                  <a:pt x="312" y="1466"/>
                </a:lnTo>
                <a:lnTo>
                  <a:pt x="312" y="1468"/>
                </a:lnTo>
                <a:lnTo>
                  <a:pt x="316" y="1472"/>
                </a:lnTo>
                <a:lnTo>
                  <a:pt x="316" y="1473"/>
                </a:lnTo>
                <a:lnTo>
                  <a:pt x="319" y="1473"/>
                </a:lnTo>
                <a:lnTo>
                  <a:pt x="326" y="1469"/>
                </a:lnTo>
                <a:lnTo>
                  <a:pt x="330" y="1465"/>
                </a:lnTo>
                <a:lnTo>
                  <a:pt x="334" y="1462"/>
                </a:lnTo>
                <a:lnTo>
                  <a:pt x="338" y="1457"/>
                </a:lnTo>
                <a:lnTo>
                  <a:pt x="338" y="1455"/>
                </a:lnTo>
                <a:lnTo>
                  <a:pt x="340" y="1454"/>
                </a:lnTo>
                <a:lnTo>
                  <a:pt x="340" y="1452"/>
                </a:lnTo>
                <a:lnTo>
                  <a:pt x="340" y="1450"/>
                </a:lnTo>
                <a:lnTo>
                  <a:pt x="341" y="1447"/>
                </a:lnTo>
                <a:lnTo>
                  <a:pt x="342" y="1446"/>
                </a:lnTo>
                <a:lnTo>
                  <a:pt x="342" y="1444"/>
                </a:lnTo>
                <a:lnTo>
                  <a:pt x="342" y="1443"/>
                </a:lnTo>
                <a:lnTo>
                  <a:pt x="344" y="1441"/>
                </a:lnTo>
                <a:lnTo>
                  <a:pt x="345" y="1440"/>
                </a:lnTo>
                <a:lnTo>
                  <a:pt x="345" y="1439"/>
                </a:lnTo>
                <a:lnTo>
                  <a:pt x="346" y="1436"/>
                </a:lnTo>
                <a:lnTo>
                  <a:pt x="348" y="1435"/>
                </a:lnTo>
                <a:lnTo>
                  <a:pt x="348" y="1433"/>
                </a:lnTo>
                <a:lnTo>
                  <a:pt x="349" y="1432"/>
                </a:lnTo>
                <a:lnTo>
                  <a:pt x="351" y="1429"/>
                </a:lnTo>
                <a:lnTo>
                  <a:pt x="351" y="1428"/>
                </a:lnTo>
                <a:lnTo>
                  <a:pt x="351" y="1426"/>
                </a:lnTo>
                <a:lnTo>
                  <a:pt x="352" y="1426"/>
                </a:lnTo>
                <a:lnTo>
                  <a:pt x="351" y="1425"/>
                </a:lnTo>
                <a:lnTo>
                  <a:pt x="348" y="1425"/>
                </a:lnTo>
                <a:lnTo>
                  <a:pt x="346" y="1425"/>
                </a:lnTo>
                <a:lnTo>
                  <a:pt x="345" y="1425"/>
                </a:lnTo>
                <a:lnTo>
                  <a:pt x="344" y="1426"/>
                </a:lnTo>
                <a:lnTo>
                  <a:pt x="344" y="1428"/>
                </a:lnTo>
                <a:lnTo>
                  <a:pt x="342" y="1432"/>
                </a:lnTo>
                <a:lnTo>
                  <a:pt x="340" y="1437"/>
                </a:lnTo>
                <a:lnTo>
                  <a:pt x="338" y="1439"/>
                </a:lnTo>
                <a:lnTo>
                  <a:pt x="337" y="1441"/>
                </a:lnTo>
                <a:lnTo>
                  <a:pt x="335" y="1443"/>
                </a:lnTo>
                <a:lnTo>
                  <a:pt x="323" y="1440"/>
                </a:lnTo>
                <a:lnTo>
                  <a:pt x="312" y="1439"/>
                </a:lnTo>
                <a:lnTo>
                  <a:pt x="304" y="1437"/>
                </a:lnTo>
                <a:lnTo>
                  <a:pt x="301" y="1436"/>
                </a:lnTo>
                <a:lnTo>
                  <a:pt x="296" y="1433"/>
                </a:lnTo>
                <a:lnTo>
                  <a:pt x="293" y="1430"/>
                </a:lnTo>
                <a:lnTo>
                  <a:pt x="293" y="1429"/>
                </a:lnTo>
                <a:lnTo>
                  <a:pt x="293" y="1425"/>
                </a:lnTo>
                <a:lnTo>
                  <a:pt x="296" y="1421"/>
                </a:lnTo>
                <a:lnTo>
                  <a:pt x="296" y="1419"/>
                </a:lnTo>
                <a:lnTo>
                  <a:pt x="298" y="1413"/>
                </a:lnTo>
                <a:lnTo>
                  <a:pt x="298" y="1408"/>
                </a:lnTo>
                <a:lnTo>
                  <a:pt x="301" y="1407"/>
                </a:lnTo>
                <a:lnTo>
                  <a:pt x="304" y="1406"/>
                </a:lnTo>
                <a:lnTo>
                  <a:pt x="309" y="1402"/>
                </a:lnTo>
                <a:lnTo>
                  <a:pt x="311" y="1399"/>
                </a:lnTo>
                <a:lnTo>
                  <a:pt x="311" y="1397"/>
                </a:lnTo>
                <a:lnTo>
                  <a:pt x="311" y="1392"/>
                </a:lnTo>
                <a:lnTo>
                  <a:pt x="308" y="1388"/>
                </a:lnTo>
                <a:lnTo>
                  <a:pt x="304" y="1385"/>
                </a:lnTo>
                <a:lnTo>
                  <a:pt x="298" y="1384"/>
                </a:lnTo>
                <a:lnTo>
                  <a:pt x="296" y="1384"/>
                </a:lnTo>
                <a:lnTo>
                  <a:pt x="291" y="1386"/>
                </a:lnTo>
                <a:lnTo>
                  <a:pt x="287" y="1389"/>
                </a:lnTo>
                <a:lnTo>
                  <a:pt x="285" y="1391"/>
                </a:lnTo>
                <a:lnTo>
                  <a:pt x="283" y="1392"/>
                </a:lnTo>
                <a:lnTo>
                  <a:pt x="282" y="1392"/>
                </a:lnTo>
                <a:lnTo>
                  <a:pt x="280" y="1392"/>
                </a:lnTo>
                <a:lnTo>
                  <a:pt x="279" y="1392"/>
                </a:lnTo>
                <a:lnTo>
                  <a:pt x="275" y="1391"/>
                </a:lnTo>
                <a:lnTo>
                  <a:pt x="272" y="1391"/>
                </a:lnTo>
                <a:lnTo>
                  <a:pt x="271" y="1389"/>
                </a:lnTo>
                <a:lnTo>
                  <a:pt x="268" y="1389"/>
                </a:lnTo>
                <a:lnTo>
                  <a:pt x="267" y="1388"/>
                </a:lnTo>
                <a:lnTo>
                  <a:pt x="265" y="1388"/>
                </a:lnTo>
                <a:lnTo>
                  <a:pt x="264" y="1386"/>
                </a:lnTo>
                <a:lnTo>
                  <a:pt x="261" y="1385"/>
                </a:lnTo>
                <a:lnTo>
                  <a:pt x="260" y="1385"/>
                </a:lnTo>
                <a:lnTo>
                  <a:pt x="258" y="1384"/>
                </a:lnTo>
                <a:lnTo>
                  <a:pt x="254" y="1381"/>
                </a:lnTo>
                <a:lnTo>
                  <a:pt x="254" y="1380"/>
                </a:lnTo>
                <a:lnTo>
                  <a:pt x="253" y="1380"/>
                </a:lnTo>
                <a:lnTo>
                  <a:pt x="252" y="1378"/>
                </a:lnTo>
                <a:lnTo>
                  <a:pt x="252" y="1377"/>
                </a:lnTo>
                <a:lnTo>
                  <a:pt x="250" y="1375"/>
                </a:lnTo>
                <a:lnTo>
                  <a:pt x="249" y="1374"/>
                </a:lnTo>
                <a:lnTo>
                  <a:pt x="247" y="1374"/>
                </a:lnTo>
                <a:lnTo>
                  <a:pt x="246" y="1371"/>
                </a:lnTo>
                <a:lnTo>
                  <a:pt x="245" y="1369"/>
                </a:lnTo>
                <a:lnTo>
                  <a:pt x="243" y="1366"/>
                </a:lnTo>
                <a:lnTo>
                  <a:pt x="243" y="1364"/>
                </a:lnTo>
                <a:lnTo>
                  <a:pt x="243" y="1363"/>
                </a:lnTo>
                <a:lnTo>
                  <a:pt x="243" y="1362"/>
                </a:lnTo>
                <a:lnTo>
                  <a:pt x="243" y="1359"/>
                </a:lnTo>
                <a:lnTo>
                  <a:pt x="243" y="1357"/>
                </a:lnTo>
                <a:lnTo>
                  <a:pt x="243" y="1356"/>
                </a:lnTo>
                <a:lnTo>
                  <a:pt x="245" y="1352"/>
                </a:lnTo>
                <a:lnTo>
                  <a:pt x="245" y="1351"/>
                </a:lnTo>
                <a:lnTo>
                  <a:pt x="246" y="1349"/>
                </a:lnTo>
                <a:lnTo>
                  <a:pt x="246" y="1348"/>
                </a:lnTo>
                <a:lnTo>
                  <a:pt x="247" y="1346"/>
                </a:lnTo>
                <a:lnTo>
                  <a:pt x="247" y="1345"/>
                </a:lnTo>
                <a:lnTo>
                  <a:pt x="249" y="1342"/>
                </a:lnTo>
                <a:lnTo>
                  <a:pt x="249" y="1340"/>
                </a:lnTo>
                <a:lnTo>
                  <a:pt x="249" y="1337"/>
                </a:lnTo>
                <a:lnTo>
                  <a:pt x="252" y="1334"/>
                </a:lnTo>
                <a:lnTo>
                  <a:pt x="252" y="1333"/>
                </a:lnTo>
                <a:lnTo>
                  <a:pt x="253" y="1331"/>
                </a:lnTo>
                <a:lnTo>
                  <a:pt x="253" y="1330"/>
                </a:lnTo>
                <a:lnTo>
                  <a:pt x="261" y="1338"/>
                </a:lnTo>
                <a:lnTo>
                  <a:pt x="264" y="1341"/>
                </a:lnTo>
                <a:lnTo>
                  <a:pt x="265" y="1346"/>
                </a:lnTo>
                <a:lnTo>
                  <a:pt x="267" y="1346"/>
                </a:lnTo>
                <a:lnTo>
                  <a:pt x="269" y="1352"/>
                </a:lnTo>
                <a:lnTo>
                  <a:pt x="274" y="1357"/>
                </a:lnTo>
                <a:lnTo>
                  <a:pt x="278" y="1362"/>
                </a:lnTo>
                <a:lnTo>
                  <a:pt x="286" y="1364"/>
                </a:lnTo>
                <a:lnTo>
                  <a:pt x="294" y="1366"/>
                </a:lnTo>
                <a:lnTo>
                  <a:pt x="297" y="1366"/>
                </a:lnTo>
                <a:lnTo>
                  <a:pt x="300" y="1363"/>
                </a:lnTo>
                <a:lnTo>
                  <a:pt x="301" y="1362"/>
                </a:lnTo>
                <a:lnTo>
                  <a:pt x="301" y="1359"/>
                </a:lnTo>
                <a:lnTo>
                  <a:pt x="300" y="1355"/>
                </a:lnTo>
                <a:lnTo>
                  <a:pt x="296" y="1351"/>
                </a:lnTo>
                <a:lnTo>
                  <a:pt x="290" y="1348"/>
                </a:lnTo>
                <a:lnTo>
                  <a:pt x="274" y="1341"/>
                </a:lnTo>
                <a:lnTo>
                  <a:pt x="272" y="1340"/>
                </a:lnTo>
                <a:lnTo>
                  <a:pt x="267" y="1337"/>
                </a:lnTo>
                <a:lnTo>
                  <a:pt x="261" y="1331"/>
                </a:lnTo>
                <a:lnTo>
                  <a:pt x="260" y="1327"/>
                </a:lnTo>
                <a:lnTo>
                  <a:pt x="258" y="1326"/>
                </a:lnTo>
                <a:lnTo>
                  <a:pt x="264" y="1323"/>
                </a:lnTo>
                <a:lnTo>
                  <a:pt x="276" y="1316"/>
                </a:lnTo>
                <a:lnTo>
                  <a:pt x="280" y="1313"/>
                </a:lnTo>
                <a:lnTo>
                  <a:pt x="283" y="1309"/>
                </a:lnTo>
                <a:lnTo>
                  <a:pt x="285" y="1308"/>
                </a:lnTo>
                <a:lnTo>
                  <a:pt x="289" y="1305"/>
                </a:lnTo>
                <a:lnTo>
                  <a:pt x="289" y="1304"/>
                </a:lnTo>
                <a:lnTo>
                  <a:pt x="291" y="1301"/>
                </a:lnTo>
                <a:lnTo>
                  <a:pt x="294" y="1296"/>
                </a:lnTo>
                <a:lnTo>
                  <a:pt x="294" y="1290"/>
                </a:lnTo>
                <a:lnTo>
                  <a:pt x="289" y="1282"/>
                </a:lnTo>
                <a:lnTo>
                  <a:pt x="285" y="1279"/>
                </a:lnTo>
                <a:lnTo>
                  <a:pt x="283" y="1278"/>
                </a:lnTo>
                <a:lnTo>
                  <a:pt x="283" y="1279"/>
                </a:lnTo>
                <a:lnTo>
                  <a:pt x="282" y="1279"/>
                </a:lnTo>
                <a:lnTo>
                  <a:pt x="282" y="1280"/>
                </a:lnTo>
                <a:lnTo>
                  <a:pt x="279" y="1282"/>
                </a:lnTo>
                <a:lnTo>
                  <a:pt x="278" y="1285"/>
                </a:lnTo>
                <a:lnTo>
                  <a:pt x="276" y="1289"/>
                </a:lnTo>
                <a:lnTo>
                  <a:pt x="274" y="1296"/>
                </a:lnTo>
                <a:lnTo>
                  <a:pt x="272" y="1300"/>
                </a:lnTo>
                <a:lnTo>
                  <a:pt x="267" y="1300"/>
                </a:lnTo>
                <a:lnTo>
                  <a:pt x="264" y="1301"/>
                </a:lnTo>
                <a:lnTo>
                  <a:pt x="260" y="1302"/>
                </a:lnTo>
                <a:lnTo>
                  <a:pt x="258" y="1304"/>
                </a:lnTo>
                <a:lnTo>
                  <a:pt x="250" y="1307"/>
                </a:lnTo>
                <a:lnTo>
                  <a:pt x="246" y="1308"/>
                </a:lnTo>
                <a:lnTo>
                  <a:pt x="243" y="1308"/>
                </a:lnTo>
                <a:lnTo>
                  <a:pt x="242" y="1311"/>
                </a:lnTo>
                <a:lnTo>
                  <a:pt x="240" y="1311"/>
                </a:lnTo>
                <a:lnTo>
                  <a:pt x="238" y="1311"/>
                </a:lnTo>
                <a:lnTo>
                  <a:pt x="234" y="1307"/>
                </a:lnTo>
                <a:lnTo>
                  <a:pt x="232" y="1305"/>
                </a:lnTo>
                <a:lnTo>
                  <a:pt x="229" y="1301"/>
                </a:lnTo>
                <a:lnTo>
                  <a:pt x="228" y="1298"/>
                </a:lnTo>
                <a:lnTo>
                  <a:pt x="228" y="1297"/>
                </a:lnTo>
                <a:lnTo>
                  <a:pt x="228" y="1296"/>
                </a:lnTo>
                <a:lnTo>
                  <a:pt x="227" y="1287"/>
                </a:lnTo>
                <a:lnTo>
                  <a:pt x="227" y="1280"/>
                </a:lnTo>
                <a:lnTo>
                  <a:pt x="227" y="1279"/>
                </a:lnTo>
                <a:lnTo>
                  <a:pt x="229" y="1276"/>
                </a:lnTo>
                <a:lnTo>
                  <a:pt x="232" y="1274"/>
                </a:lnTo>
                <a:lnTo>
                  <a:pt x="234" y="1272"/>
                </a:lnTo>
                <a:lnTo>
                  <a:pt x="235" y="1271"/>
                </a:lnTo>
                <a:lnTo>
                  <a:pt x="236" y="1269"/>
                </a:lnTo>
                <a:lnTo>
                  <a:pt x="239" y="1268"/>
                </a:lnTo>
                <a:lnTo>
                  <a:pt x="243" y="1267"/>
                </a:lnTo>
                <a:lnTo>
                  <a:pt x="243" y="1265"/>
                </a:lnTo>
                <a:lnTo>
                  <a:pt x="245" y="1265"/>
                </a:lnTo>
                <a:lnTo>
                  <a:pt x="246" y="1264"/>
                </a:lnTo>
                <a:lnTo>
                  <a:pt x="249" y="1264"/>
                </a:lnTo>
                <a:lnTo>
                  <a:pt x="250" y="1264"/>
                </a:lnTo>
                <a:lnTo>
                  <a:pt x="253" y="1263"/>
                </a:lnTo>
                <a:lnTo>
                  <a:pt x="254" y="1263"/>
                </a:lnTo>
                <a:lnTo>
                  <a:pt x="258" y="1260"/>
                </a:lnTo>
                <a:lnTo>
                  <a:pt x="261" y="1258"/>
                </a:lnTo>
                <a:lnTo>
                  <a:pt x="263" y="1257"/>
                </a:lnTo>
                <a:lnTo>
                  <a:pt x="264" y="1256"/>
                </a:lnTo>
                <a:lnTo>
                  <a:pt x="264" y="1254"/>
                </a:lnTo>
                <a:lnTo>
                  <a:pt x="265" y="1252"/>
                </a:lnTo>
                <a:lnTo>
                  <a:pt x="267" y="1250"/>
                </a:lnTo>
                <a:lnTo>
                  <a:pt x="268" y="1247"/>
                </a:lnTo>
                <a:lnTo>
                  <a:pt x="268" y="1246"/>
                </a:lnTo>
                <a:lnTo>
                  <a:pt x="268" y="1243"/>
                </a:lnTo>
                <a:lnTo>
                  <a:pt x="269" y="1243"/>
                </a:lnTo>
                <a:lnTo>
                  <a:pt x="269" y="1242"/>
                </a:lnTo>
                <a:lnTo>
                  <a:pt x="269" y="1238"/>
                </a:lnTo>
                <a:lnTo>
                  <a:pt x="267" y="1235"/>
                </a:lnTo>
                <a:lnTo>
                  <a:pt x="264" y="1234"/>
                </a:lnTo>
                <a:lnTo>
                  <a:pt x="263" y="1232"/>
                </a:lnTo>
                <a:lnTo>
                  <a:pt x="260" y="1231"/>
                </a:lnTo>
                <a:lnTo>
                  <a:pt x="258" y="1231"/>
                </a:lnTo>
                <a:lnTo>
                  <a:pt x="256" y="1231"/>
                </a:lnTo>
                <a:lnTo>
                  <a:pt x="253" y="1231"/>
                </a:lnTo>
                <a:lnTo>
                  <a:pt x="252" y="1231"/>
                </a:lnTo>
                <a:lnTo>
                  <a:pt x="249" y="1231"/>
                </a:lnTo>
                <a:lnTo>
                  <a:pt x="247" y="1231"/>
                </a:lnTo>
                <a:lnTo>
                  <a:pt x="246" y="1231"/>
                </a:lnTo>
                <a:lnTo>
                  <a:pt x="245" y="1231"/>
                </a:lnTo>
                <a:lnTo>
                  <a:pt x="242" y="1232"/>
                </a:lnTo>
                <a:lnTo>
                  <a:pt x="240" y="1232"/>
                </a:lnTo>
                <a:lnTo>
                  <a:pt x="236" y="1232"/>
                </a:lnTo>
                <a:lnTo>
                  <a:pt x="235" y="1232"/>
                </a:lnTo>
                <a:lnTo>
                  <a:pt x="234" y="1231"/>
                </a:lnTo>
                <a:lnTo>
                  <a:pt x="232" y="1231"/>
                </a:lnTo>
                <a:lnTo>
                  <a:pt x="232" y="1230"/>
                </a:lnTo>
                <a:lnTo>
                  <a:pt x="231" y="1230"/>
                </a:lnTo>
                <a:lnTo>
                  <a:pt x="229" y="1228"/>
                </a:lnTo>
                <a:lnTo>
                  <a:pt x="229" y="1227"/>
                </a:lnTo>
                <a:lnTo>
                  <a:pt x="228" y="1227"/>
                </a:lnTo>
                <a:lnTo>
                  <a:pt x="227" y="1221"/>
                </a:lnTo>
                <a:lnTo>
                  <a:pt x="224" y="1212"/>
                </a:lnTo>
                <a:lnTo>
                  <a:pt x="225" y="1208"/>
                </a:lnTo>
                <a:lnTo>
                  <a:pt x="225" y="1206"/>
                </a:lnTo>
                <a:lnTo>
                  <a:pt x="225" y="1203"/>
                </a:lnTo>
                <a:lnTo>
                  <a:pt x="225" y="1198"/>
                </a:lnTo>
                <a:lnTo>
                  <a:pt x="225" y="1197"/>
                </a:lnTo>
                <a:lnTo>
                  <a:pt x="227" y="1192"/>
                </a:lnTo>
                <a:lnTo>
                  <a:pt x="227" y="1190"/>
                </a:lnTo>
                <a:lnTo>
                  <a:pt x="228" y="1188"/>
                </a:lnTo>
                <a:lnTo>
                  <a:pt x="228" y="1186"/>
                </a:lnTo>
                <a:lnTo>
                  <a:pt x="228" y="1184"/>
                </a:lnTo>
                <a:lnTo>
                  <a:pt x="229" y="1183"/>
                </a:lnTo>
                <a:lnTo>
                  <a:pt x="229" y="1180"/>
                </a:lnTo>
                <a:lnTo>
                  <a:pt x="231" y="1179"/>
                </a:lnTo>
                <a:lnTo>
                  <a:pt x="231" y="1177"/>
                </a:lnTo>
                <a:lnTo>
                  <a:pt x="232" y="1176"/>
                </a:lnTo>
                <a:lnTo>
                  <a:pt x="235" y="1173"/>
                </a:lnTo>
                <a:lnTo>
                  <a:pt x="236" y="1172"/>
                </a:lnTo>
                <a:lnTo>
                  <a:pt x="239" y="1169"/>
                </a:lnTo>
                <a:lnTo>
                  <a:pt x="242" y="1166"/>
                </a:lnTo>
                <a:lnTo>
                  <a:pt x="243" y="1165"/>
                </a:lnTo>
                <a:lnTo>
                  <a:pt x="245" y="1165"/>
                </a:lnTo>
                <a:lnTo>
                  <a:pt x="245" y="1164"/>
                </a:lnTo>
                <a:lnTo>
                  <a:pt x="246" y="1164"/>
                </a:lnTo>
                <a:lnTo>
                  <a:pt x="247" y="1164"/>
                </a:lnTo>
                <a:lnTo>
                  <a:pt x="249" y="1164"/>
                </a:lnTo>
                <a:lnTo>
                  <a:pt x="252" y="1161"/>
                </a:lnTo>
                <a:lnTo>
                  <a:pt x="254" y="1158"/>
                </a:lnTo>
                <a:lnTo>
                  <a:pt x="256" y="1157"/>
                </a:lnTo>
                <a:lnTo>
                  <a:pt x="257" y="1155"/>
                </a:lnTo>
                <a:lnTo>
                  <a:pt x="257" y="1154"/>
                </a:lnTo>
                <a:lnTo>
                  <a:pt x="258" y="1153"/>
                </a:lnTo>
                <a:lnTo>
                  <a:pt x="261" y="1150"/>
                </a:lnTo>
                <a:lnTo>
                  <a:pt x="263" y="1148"/>
                </a:lnTo>
                <a:lnTo>
                  <a:pt x="264" y="1146"/>
                </a:lnTo>
                <a:lnTo>
                  <a:pt x="264" y="1144"/>
                </a:lnTo>
                <a:lnTo>
                  <a:pt x="265" y="1143"/>
                </a:lnTo>
                <a:lnTo>
                  <a:pt x="265" y="1140"/>
                </a:lnTo>
                <a:lnTo>
                  <a:pt x="267" y="1139"/>
                </a:lnTo>
                <a:lnTo>
                  <a:pt x="267" y="1137"/>
                </a:lnTo>
                <a:lnTo>
                  <a:pt x="267" y="1135"/>
                </a:lnTo>
                <a:lnTo>
                  <a:pt x="267" y="1130"/>
                </a:lnTo>
                <a:lnTo>
                  <a:pt x="265" y="1126"/>
                </a:lnTo>
                <a:lnTo>
                  <a:pt x="263" y="1124"/>
                </a:lnTo>
                <a:lnTo>
                  <a:pt x="260" y="1119"/>
                </a:lnTo>
                <a:lnTo>
                  <a:pt x="258" y="1118"/>
                </a:lnTo>
                <a:lnTo>
                  <a:pt x="258" y="1115"/>
                </a:lnTo>
                <a:lnTo>
                  <a:pt x="260" y="1114"/>
                </a:lnTo>
                <a:lnTo>
                  <a:pt x="258" y="1108"/>
                </a:lnTo>
                <a:lnTo>
                  <a:pt x="256" y="1100"/>
                </a:lnTo>
                <a:lnTo>
                  <a:pt x="254" y="1099"/>
                </a:lnTo>
                <a:lnTo>
                  <a:pt x="254" y="1097"/>
                </a:lnTo>
                <a:lnTo>
                  <a:pt x="252" y="1095"/>
                </a:lnTo>
                <a:lnTo>
                  <a:pt x="246" y="1093"/>
                </a:lnTo>
                <a:lnTo>
                  <a:pt x="238" y="1096"/>
                </a:lnTo>
                <a:lnTo>
                  <a:pt x="234" y="1099"/>
                </a:lnTo>
                <a:lnTo>
                  <a:pt x="234" y="1102"/>
                </a:lnTo>
                <a:lnTo>
                  <a:pt x="232" y="1103"/>
                </a:lnTo>
                <a:lnTo>
                  <a:pt x="232" y="1104"/>
                </a:lnTo>
                <a:lnTo>
                  <a:pt x="235" y="1106"/>
                </a:lnTo>
                <a:lnTo>
                  <a:pt x="236" y="1107"/>
                </a:lnTo>
                <a:lnTo>
                  <a:pt x="235" y="1110"/>
                </a:lnTo>
                <a:lnTo>
                  <a:pt x="234" y="1111"/>
                </a:lnTo>
                <a:lnTo>
                  <a:pt x="234" y="1113"/>
                </a:lnTo>
                <a:lnTo>
                  <a:pt x="234" y="1114"/>
                </a:lnTo>
                <a:lnTo>
                  <a:pt x="234" y="1117"/>
                </a:lnTo>
                <a:lnTo>
                  <a:pt x="236" y="1126"/>
                </a:lnTo>
                <a:lnTo>
                  <a:pt x="235" y="1132"/>
                </a:lnTo>
                <a:lnTo>
                  <a:pt x="229" y="1139"/>
                </a:lnTo>
                <a:lnTo>
                  <a:pt x="223" y="1142"/>
                </a:lnTo>
                <a:lnTo>
                  <a:pt x="218" y="1142"/>
                </a:lnTo>
                <a:lnTo>
                  <a:pt x="216" y="1142"/>
                </a:lnTo>
                <a:lnTo>
                  <a:pt x="206" y="1139"/>
                </a:lnTo>
                <a:lnTo>
                  <a:pt x="202" y="1133"/>
                </a:lnTo>
                <a:lnTo>
                  <a:pt x="199" y="1129"/>
                </a:lnTo>
                <a:lnTo>
                  <a:pt x="199" y="1125"/>
                </a:lnTo>
                <a:lnTo>
                  <a:pt x="201" y="1121"/>
                </a:lnTo>
                <a:lnTo>
                  <a:pt x="203" y="1115"/>
                </a:lnTo>
                <a:lnTo>
                  <a:pt x="205" y="1115"/>
                </a:lnTo>
                <a:lnTo>
                  <a:pt x="205" y="1114"/>
                </a:lnTo>
                <a:lnTo>
                  <a:pt x="203" y="1110"/>
                </a:lnTo>
                <a:lnTo>
                  <a:pt x="205" y="1108"/>
                </a:lnTo>
                <a:lnTo>
                  <a:pt x="206" y="1106"/>
                </a:lnTo>
                <a:lnTo>
                  <a:pt x="210" y="1100"/>
                </a:lnTo>
                <a:lnTo>
                  <a:pt x="212" y="1100"/>
                </a:lnTo>
                <a:lnTo>
                  <a:pt x="216" y="1096"/>
                </a:lnTo>
                <a:lnTo>
                  <a:pt x="218" y="1092"/>
                </a:lnTo>
                <a:lnTo>
                  <a:pt x="220" y="1088"/>
                </a:lnTo>
                <a:lnTo>
                  <a:pt x="220" y="1085"/>
                </a:lnTo>
                <a:lnTo>
                  <a:pt x="220" y="1084"/>
                </a:lnTo>
                <a:lnTo>
                  <a:pt x="220" y="1082"/>
                </a:lnTo>
                <a:lnTo>
                  <a:pt x="221" y="1081"/>
                </a:lnTo>
                <a:lnTo>
                  <a:pt x="221" y="1077"/>
                </a:lnTo>
                <a:lnTo>
                  <a:pt x="223" y="1077"/>
                </a:lnTo>
                <a:lnTo>
                  <a:pt x="227" y="1074"/>
                </a:lnTo>
                <a:lnTo>
                  <a:pt x="228" y="1074"/>
                </a:lnTo>
                <a:lnTo>
                  <a:pt x="229" y="1074"/>
                </a:lnTo>
                <a:lnTo>
                  <a:pt x="231" y="1073"/>
                </a:lnTo>
                <a:lnTo>
                  <a:pt x="232" y="1073"/>
                </a:lnTo>
                <a:lnTo>
                  <a:pt x="235" y="1071"/>
                </a:lnTo>
                <a:lnTo>
                  <a:pt x="236" y="1070"/>
                </a:lnTo>
                <a:lnTo>
                  <a:pt x="238" y="1069"/>
                </a:lnTo>
                <a:lnTo>
                  <a:pt x="239" y="1067"/>
                </a:lnTo>
                <a:lnTo>
                  <a:pt x="238" y="1066"/>
                </a:lnTo>
                <a:lnTo>
                  <a:pt x="239" y="1063"/>
                </a:lnTo>
                <a:lnTo>
                  <a:pt x="239" y="1062"/>
                </a:lnTo>
                <a:lnTo>
                  <a:pt x="240" y="1060"/>
                </a:lnTo>
                <a:lnTo>
                  <a:pt x="240" y="1058"/>
                </a:lnTo>
                <a:lnTo>
                  <a:pt x="240" y="1056"/>
                </a:lnTo>
                <a:lnTo>
                  <a:pt x="239" y="1053"/>
                </a:lnTo>
                <a:lnTo>
                  <a:pt x="238" y="1052"/>
                </a:lnTo>
                <a:lnTo>
                  <a:pt x="235" y="1049"/>
                </a:lnTo>
                <a:lnTo>
                  <a:pt x="232" y="1048"/>
                </a:lnTo>
                <a:lnTo>
                  <a:pt x="229" y="1047"/>
                </a:lnTo>
                <a:lnTo>
                  <a:pt x="227" y="1044"/>
                </a:lnTo>
                <a:lnTo>
                  <a:pt x="223" y="1041"/>
                </a:lnTo>
                <a:lnTo>
                  <a:pt x="220" y="1041"/>
                </a:lnTo>
                <a:lnTo>
                  <a:pt x="218" y="1041"/>
                </a:lnTo>
                <a:lnTo>
                  <a:pt x="217" y="1041"/>
                </a:lnTo>
                <a:lnTo>
                  <a:pt x="217" y="1040"/>
                </a:lnTo>
                <a:lnTo>
                  <a:pt x="213" y="1034"/>
                </a:lnTo>
                <a:lnTo>
                  <a:pt x="207" y="1031"/>
                </a:lnTo>
                <a:lnTo>
                  <a:pt x="205" y="1030"/>
                </a:lnTo>
                <a:lnTo>
                  <a:pt x="205" y="1026"/>
                </a:lnTo>
                <a:lnTo>
                  <a:pt x="203" y="1020"/>
                </a:lnTo>
                <a:lnTo>
                  <a:pt x="207" y="1015"/>
                </a:lnTo>
                <a:lnTo>
                  <a:pt x="209" y="1014"/>
                </a:lnTo>
                <a:lnTo>
                  <a:pt x="210" y="1012"/>
                </a:lnTo>
                <a:lnTo>
                  <a:pt x="214" y="1011"/>
                </a:lnTo>
                <a:lnTo>
                  <a:pt x="218" y="1011"/>
                </a:lnTo>
                <a:lnTo>
                  <a:pt x="221" y="1011"/>
                </a:lnTo>
                <a:lnTo>
                  <a:pt x="223" y="1012"/>
                </a:lnTo>
                <a:lnTo>
                  <a:pt x="224" y="1014"/>
                </a:lnTo>
                <a:lnTo>
                  <a:pt x="227" y="1015"/>
                </a:lnTo>
                <a:lnTo>
                  <a:pt x="227" y="1016"/>
                </a:lnTo>
                <a:lnTo>
                  <a:pt x="227" y="1018"/>
                </a:lnTo>
                <a:lnTo>
                  <a:pt x="231" y="1018"/>
                </a:lnTo>
                <a:lnTo>
                  <a:pt x="238" y="1018"/>
                </a:lnTo>
                <a:lnTo>
                  <a:pt x="242" y="1018"/>
                </a:lnTo>
                <a:lnTo>
                  <a:pt x="246" y="1018"/>
                </a:lnTo>
                <a:lnTo>
                  <a:pt x="247" y="1018"/>
                </a:lnTo>
                <a:lnTo>
                  <a:pt x="249" y="1016"/>
                </a:lnTo>
                <a:lnTo>
                  <a:pt x="253" y="1015"/>
                </a:lnTo>
                <a:lnTo>
                  <a:pt x="256" y="1012"/>
                </a:lnTo>
                <a:lnTo>
                  <a:pt x="257" y="1009"/>
                </a:lnTo>
                <a:lnTo>
                  <a:pt x="257" y="1005"/>
                </a:lnTo>
                <a:lnTo>
                  <a:pt x="257" y="1004"/>
                </a:lnTo>
                <a:lnTo>
                  <a:pt x="257" y="1000"/>
                </a:lnTo>
                <a:lnTo>
                  <a:pt x="257" y="998"/>
                </a:lnTo>
                <a:lnTo>
                  <a:pt x="258" y="996"/>
                </a:lnTo>
                <a:lnTo>
                  <a:pt x="258" y="992"/>
                </a:lnTo>
                <a:lnTo>
                  <a:pt x="258" y="990"/>
                </a:lnTo>
                <a:lnTo>
                  <a:pt x="258" y="986"/>
                </a:lnTo>
                <a:lnTo>
                  <a:pt x="257" y="983"/>
                </a:lnTo>
                <a:lnTo>
                  <a:pt x="256" y="982"/>
                </a:lnTo>
                <a:lnTo>
                  <a:pt x="256" y="981"/>
                </a:lnTo>
                <a:lnTo>
                  <a:pt x="254" y="975"/>
                </a:lnTo>
                <a:lnTo>
                  <a:pt x="254" y="971"/>
                </a:lnTo>
                <a:lnTo>
                  <a:pt x="254" y="968"/>
                </a:lnTo>
                <a:lnTo>
                  <a:pt x="256" y="968"/>
                </a:lnTo>
                <a:lnTo>
                  <a:pt x="258" y="968"/>
                </a:lnTo>
                <a:lnTo>
                  <a:pt x="260" y="967"/>
                </a:lnTo>
                <a:lnTo>
                  <a:pt x="260" y="965"/>
                </a:lnTo>
                <a:lnTo>
                  <a:pt x="261" y="965"/>
                </a:lnTo>
                <a:lnTo>
                  <a:pt x="263" y="965"/>
                </a:lnTo>
                <a:lnTo>
                  <a:pt x="263" y="964"/>
                </a:lnTo>
                <a:lnTo>
                  <a:pt x="264" y="963"/>
                </a:lnTo>
                <a:lnTo>
                  <a:pt x="265" y="963"/>
                </a:lnTo>
                <a:lnTo>
                  <a:pt x="267" y="960"/>
                </a:lnTo>
                <a:lnTo>
                  <a:pt x="268" y="957"/>
                </a:lnTo>
                <a:lnTo>
                  <a:pt x="271" y="954"/>
                </a:lnTo>
                <a:lnTo>
                  <a:pt x="272" y="952"/>
                </a:lnTo>
                <a:lnTo>
                  <a:pt x="274" y="949"/>
                </a:lnTo>
                <a:lnTo>
                  <a:pt x="275" y="946"/>
                </a:lnTo>
                <a:lnTo>
                  <a:pt x="275" y="942"/>
                </a:lnTo>
                <a:lnTo>
                  <a:pt x="275" y="939"/>
                </a:lnTo>
                <a:lnTo>
                  <a:pt x="275" y="937"/>
                </a:lnTo>
                <a:lnTo>
                  <a:pt x="274" y="935"/>
                </a:lnTo>
                <a:lnTo>
                  <a:pt x="272" y="934"/>
                </a:lnTo>
                <a:lnTo>
                  <a:pt x="269" y="932"/>
                </a:lnTo>
                <a:lnTo>
                  <a:pt x="265" y="932"/>
                </a:lnTo>
                <a:lnTo>
                  <a:pt x="263" y="934"/>
                </a:lnTo>
                <a:lnTo>
                  <a:pt x="260" y="935"/>
                </a:lnTo>
                <a:lnTo>
                  <a:pt x="257" y="938"/>
                </a:lnTo>
                <a:lnTo>
                  <a:pt x="257" y="939"/>
                </a:lnTo>
                <a:lnTo>
                  <a:pt x="256" y="941"/>
                </a:lnTo>
                <a:lnTo>
                  <a:pt x="254" y="948"/>
                </a:lnTo>
                <a:lnTo>
                  <a:pt x="254" y="949"/>
                </a:lnTo>
                <a:lnTo>
                  <a:pt x="253" y="950"/>
                </a:lnTo>
                <a:lnTo>
                  <a:pt x="253" y="953"/>
                </a:lnTo>
                <a:lnTo>
                  <a:pt x="252" y="956"/>
                </a:lnTo>
                <a:lnTo>
                  <a:pt x="250" y="959"/>
                </a:lnTo>
                <a:lnTo>
                  <a:pt x="250" y="960"/>
                </a:lnTo>
                <a:lnTo>
                  <a:pt x="247" y="957"/>
                </a:lnTo>
                <a:lnTo>
                  <a:pt x="245" y="954"/>
                </a:lnTo>
                <a:lnTo>
                  <a:pt x="243" y="952"/>
                </a:lnTo>
                <a:lnTo>
                  <a:pt x="242" y="948"/>
                </a:lnTo>
                <a:lnTo>
                  <a:pt x="240" y="946"/>
                </a:lnTo>
                <a:lnTo>
                  <a:pt x="240" y="945"/>
                </a:lnTo>
                <a:lnTo>
                  <a:pt x="239" y="943"/>
                </a:lnTo>
                <a:lnTo>
                  <a:pt x="238" y="942"/>
                </a:lnTo>
                <a:lnTo>
                  <a:pt x="238" y="939"/>
                </a:lnTo>
                <a:lnTo>
                  <a:pt x="239" y="939"/>
                </a:lnTo>
                <a:lnTo>
                  <a:pt x="239" y="937"/>
                </a:lnTo>
                <a:lnTo>
                  <a:pt x="238" y="935"/>
                </a:lnTo>
                <a:lnTo>
                  <a:pt x="236" y="934"/>
                </a:lnTo>
                <a:lnTo>
                  <a:pt x="235" y="931"/>
                </a:lnTo>
                <a:lnTo>
                  <a:pt x="232" y="928"/>
                </a:lnTo>
                <a:lnTo>
                  <a:pt x="231" y="927"/>
                </a:lnTo>
                <a:lnTo>
                  <a:pt x="231" y="926"/>
                </a:lnTo>
                <a:lnTo>
                  <a:pt x="231" y="924"/>
                </a:lnTo>
                <a:lnTo>
                  <a:pt x="231" y="919"/>
                </a:lnTo>
                <a:lnTo>
                  <a:pt x="231" y="915"/>
                </a:lnTo>
                <a:lnTo>
                  <a:pt x="231" y="910"/>
                </a:lnTo>
                <a:lnTo>
                  <a:pt x="231" y="909"/>
                </a:lnTo>
                <a:lnTo>
                  <a:pt x="231" y="908"/>
                </a:lnTo>
                <a:lnTo>
                  <a:pt x="231" y="906"/>
                </a:lnTo>
                <a:lnTo>
                  <a:pt x="231" y="904"/>
                </a:lnTo>
                <a:lnTo>
                  <a:pt x="231" y="902"/>
                </a:lnTo>
                <a:lnTo>
                  <a:pt x="231" y="901"/>
                </a:lnTo>
                <a:lnTo>
                  <a:pt x="232" y="901"/>
                </a:lnTo>
                <a:lnTo>
                  <a:pt x="232" y="899"/>
                </a:lnTo>
                <a:lnTo>
                  <a:pt x="232" y="898"/>
                </a:lnTo>
                <a:lnTo>
                  <a:pt x="235" y="895"/>
                </a:lnTo>
                <a:lnTo>
                  <a:pt x="238" y="894"/>
                </a:lnTo>
                <a:lnTo>
                  <a:pt x="239" y="892"/>
                </a:lnTo>
                <a:lnTo>
                  <a:pt x="240" y="890"/>
                </a:lnTo>
                <a:lnTo>
                  <a:pt x="242" y="888"/>
                </a:lnTo>
                <a:lnTo>
                  <a:pt x="243" y="888"/>
                </a:lnTo>
                <a:lnTo>
                  <a:pt x="243" y="887"/>
                </a:lnTo>
                <a:lnTo>
                  <a:pt x="245" y="886"/>
                </a:lnTo>
                <a:lnTo>
                  <a:pt x="246" y="884"/>
                </a:lnTo>
                <a:lnTo>
                  <a:pt x="246" y="883"/>
                </a:lnTo>
                <a:lnTo>
                  <a:pt x="247" y="880"/>
                </a:lnTo>
                <a:lnTo>
                  <a:pt x="249" y="880"/>
                </a:lnTo>
                <a:lnTo>
                  <a:pt x="250" y="879"/>
                </a:lnTo>
                <a:lnTo>
                  <a:pt x="252" y="876"/>
                </a:lnTo>
                <a:lnTo>
                  <a:pt x="253" y="875"/>
                </a:lnTo>
                <a:lnTo>
                  <a:pt x="254" y="875"/>
                </a:lnTo>
                <a:lnTo>
                  <a:pt x="257" y="872"/>
                </a:lnTo>
                <a:lnTo>
                  <a:pt x="261" y="869"/>
                </a:lnTo>
                <a:lnTo>
                  <a:pt x="263" y="866"/>
                </a:lnTo>
                <a:lnTo>
                  <a:pt x="265" y="862"/>
                </a:lnTo>
                <a:lnTo>
                  <a:pt x="267" y="861"/>
                </a:lnTo>
                <a:lnTo>
                  <a:pt x="268" y="859"/>
                </a:lnTo>
                <a:lnTo>
                  <a:pt x="268" y="858"/>
                </a:lnTo>
                <a:lnTo>
                  <a:pt x="269" y="855"/>
                </a:lnTo>
                <a:lnTo>
                  <a:pt x="269" y="853"/>
                </a:lnTo>
                <a:lnTo>
                  <a:pt x="269" y="847"/>
                </a:lnTo>
                <a:lnTo>
                  <a:pt x="269" y="846"/>
                </a:lnTo>
                <a:lnTo>
                  <a:pt x="268" y="846"/>
                </a:lnTo>
                <a:lnTo>
                  <a:pt x="268" y="844"/>
                </a:lnTo>
                <a:lnTo>
                  <a:pt x="267" y="843"/>
                </a:lnTo>
                <a:lnTo>
                  <a:pt x="265" y="842"/>
                </a:lnTo>
                <a:lnTo>
                  <a:pt x="264" y="842"/>
                </a:lnTo>
                <a:lnTo>
                  <a:pt x="263" y="842"/>
                </a:lnTo>
                <a:lnTo>
                  <a:pt x="260" y="842"/>
                </a:lnTo>
                <a:lnTo>
                  <a:pt x="258" y="842"/>
                </a:lnTo>
                <a:lnTo>
                  <a:pt x="258" y="843"/>
                </a:lnTo>
                <a:lnTo>
                  <a:pt x="257" y="843"/>
                </a:lnTo>
                <a:lnTo>
                  <a:pt x="256" y="844"/>
                </a:lnTo>
                <a:lnTo>
                  <a:pt x="253" y="847"/>
                </a:lnTo>
                <a:lnTo>
                  <a:pt x="253" y="848"/>
                </a:lnTo>
                <a:lnTo>
                  <a:pt x="252" y="851"/>
                </a:lnTo>
                <a:lnTo>
                  <a:pt x="252" y="854"/>
                </a:lnTo>
                <a:lnTo>
                  <a:pt x="252" y="858"/>
                </a:lnTo>
                <a:lnTo>
                  <a:pt x="253" y="862"/>
                </a:lnTo>
                <a:lnTo>
                  <a:pt x="252" y="866"/>
                </a:lnTo>
                <a:lnTo>
                  <a:pt x="250" y="868"/>
                </a:lnTo>
                <a:lnTo>
                  <a:pt x="249" y="869"/>
                </a:lnTo>
                <a:lnTo>
                  <a:pt x="247" y="872"/>
                </a:lnTo>
                <a:lnTo>
                  <a:pt x="243" y="876"/>
                </a:lnTo>
                <a:lnTo>
                  <a:pt x="242" y="876"/>
                </a:lnTo>
                <a:lnTo>
                  <a:pt x="242" y="877"/>
                </a:lnTo>
                <a:lnTo>
                  <a:pt x="240" y="877"/>
                </a:lnTo>
                <a:lnTo>
                  <a:pt x="239" y="879"/>
                </a:lnTo>
                <a:lnTo>
                  <a:pt x="238" y="879"/>
                </a:lnTo>
                <a:lnTo>
                  <a:pt x="236" y="880"/>
                </a:lnTo>
                <a:lnTo>
                  <a:pt x="235" y="880"/>
                </a:lnTo>
                <a:lnTo>
                  <a:pt x="234" y="881"/>
                </a:lnTo>
                <a:lnTo>
                  <a:pt x="232" y="881"/>
                </a:lnTo>
                <a:lnTo>
                  <a:pt x="231" y="883"/>
                </a:lnTo>
                <a:lnTo>
                  <a:pt x="229" y="883"/>
                </a:lnTo>
                <a:lnTo>
                  <a:pt x="227" y="883"/>
                </a:lnTo>
                <a:lnTo>
                  <a:pt x="224" y="883"/>
                </a:lnTo>
                <a:lnTo>
                  <a:pt x="218" y="883"/>
                </a:lnTo>
                <a:lnTo>
                  <a:pt x="216" y="881"/>
                </a:lnTo>
                <a:lnTo>
                  <a:pt x="214" y="880"/>
                </a:lnTo>
                <a:lnTo>
                  <a:pt x="212" y="879"/>
                </a:lnTo>
                <a:lnTo>
                  <a:pt x="210" y="877"/>
                </a:lnTo>
                <a:lnTo>
                  <a:pt x="209" y="877"/>
                </a:lnTo>
                <a:lnTo>
                  <a:pt x="207" y="876"/>
                </a:lnTo>
                <a:lnTo>
                  <a:pt x="206" y="876"/>
                </a:lnTo>
                <a:lnTo>
                  <a:pt x="206" y="875"/>
                </a:lnTo>
                <a:lnTo>
                  <a:pt x="203" y="872"/>
                </a:lnTo>
                <a:lnTo>
                  <a:pt x="201" y="870"/>
                </a:lnTo>
                <a:lnTo>
                  <a:pt x="201" y="868"/>
                </a:lnTo>
                <a:lnTo>
                  <a:pt x="202" y="865"/>
                </a:lnTo>
                <a:lnTo>
                  <a:pt x="203" y="862"/>
                </a:lnTo>
                <a:lnTo>
                  <a:pt x="205" y="862"/>
                </a:lnTo>
                <a:lnTo>
                  <a:pt x="207" y="862"/>
                </a:lnTo>
                <a:lnTo>
                  <a:pt x="210" y="862"/>
                </a:lnTo>
                <a:lnTo>
                  <a:pt x="212" y="861"/>
                </a:lnTo>
                <a:lnTo>
                  <a:pt x="213" y="861"/>
                </a:lnTo>
                <a:lnTo>
                  <a:pt x="216" y="862"/>
                </a:lnTo>
                <a:lnTo>
                  <a:pt x="221" y="859"/>
                </a:lnTo>
                <a:lnTo>
                  <a:pt x="227" y="858"/>
                </a:lnTo>
                <a:lnTo>
                  <a:pt x="229" y="857"/>
                </a:lnTo>
                <a:lnTo>
                  <a:pt x="232" y="857"/>
                </a:lnTo>
                <a:lnTo>
                  <a:pt x="235" y="855"/>
                </a:lnTo>
                <a:lnTo>
                  <a:pt x="236" y="854"/>
                </a:lnTo>
                <a:lnTo>
                  <a:pt x="238" y="853"/>
                </a:lnTo>
                <a:lnTo>
                  <a:pt x="239" y="850"/>
                </a:lnTo>
                <a:lnTo>
                  <a:pt x="240" y="848"/>
                </a:lnTo>
                <a:lnTo>
                  <a:pt x="240" y="847"/>
                </a:lnTo>
                <a:lnTo>
                  <a:pt x="242" y="846"/>
                </a:lnTo>
                <a:lnTo>
                  <a:pt x="242" y="844"/>
                </a:lnTo>
                <a:lnTo>
                  <a:pt x="242" y="842"/>
                </a:lnTo>
                <a:lnTo>
                  <a:pt x="242" y="839"/>
                </a:lnTo>
                <a:lnTo>
                  <a:pt x="240" y="837"/>
                </a:lnTo>
                <a:lnTo>
                  <a:pt x="239" y="836"/>
                </a:lnTo>
                <a:lnTo>
                  <a:pt x="238" y="833"/>
                </a:lnTo>
                <a:lnTo>
                  <a:pt x="238" y="831"/>
                </a:lnTo>
                <a:lnTo>
                  <a:pt x="235" y="829"/>
                </a:lnTo>
                <a:lnTo>
                  <a:pt x="234" y="826"/>
                </a:lnTo>
                <a:lnTo>
                  <a:pt x="231" y="826"/>
                </a:lnTo>
                <a:lnTo>
                  <a:pt x="231" y="825"/>
                </a:lnTo>
                <a:lnTo>
                  <a:pt x="228" y="824"/>
                </a:lnTo>
                <a:lnTo>
                  <a:pt x="225" y="821"/>
                </a:lnTo>
                <a:lnTo>
                  <a:pt x="220" y="818"/>
                </a:lnTo>
                <a:lnTo>
                  <a:pt x="218" y="818"/>
                </a:lnTo>
                <a:lnTo>
                  <a:pt x="218" y="820"/>
                </a:lnTo>
                <a:lnTo>
                  <a:pt x="217" y="820"/>
                </a:lnTo>
                <a:lnTo>
                  <a:pt x="216" y="822"/>
                </a:lnTo>
                <a:lnTo>
                  <a:pt x="216" y="825"/>
                </a:lnTo>
                <a:lnTo>
                  <a:pt x="216" y="828"/>
                </a:lnTo>
                <a:lnTo>
                  <a:pt x="216" y="832"/>
                </a:lnTo>
                <a:lnTo>
                  <a:pt x="218" y="839"/>
                </a:lnTo>
                <a:lnTo>
                  <a:pt x="218" y="840"/>
                </a:lnTo>
                <a:lnTo>
                  <a:pt x="218" y="842"/>
                </a:lnTo>
                <a:lnTo>
                  <a:pt x="218" y="843"/>
                </a:lnTo>
                <a:lnTo>
                  <a:pt x="218" y="844"/>
                </a:lnTo>
                <a:lnTo>
                  <a:pt x="217" y="844"/>
                </a:lnTo>
                <a:lnTo>
                  <a:pt x="216" y="846"/>
                </a:lnTo>
                <a:lnTo>
                  <a:pt x="216" y="848"/>
                </a:lnTo>
                <a:lnTo>
                  <a:pt x="214" y="848"/>
                </a:lnTo>
                <a:lnTo>
                  <a:pt x="213" y="850"/>
                </a:lnTo>
                <a:lnTo>
                  <a:pt x="212" y="850"/>
                </a:lnTo>
                <a:lnTo>
                  <a:pt x="210" y="851"/>
                </a:lnTo>
                <a:lnTo>
                  <a:pt x="209" y="851"/>
                </a:lnTo>
                <a:lnTo>
                  <a:pt x="207" y="853"/>
                </a:lnTo>
                <a:lnTo>
                  <a:pt x="205" y="853"/>
                </a:lnTo>
                <a:lnTo>
                  <a:pt x="202" y="854"/>
                </a:lnTo>
                <a:lnTo>
                  <a:pt x="201" y="854"/>
                </a:lnTo>
                <a:lnTo>
                  <a:pt x="199" y="854"/>
                </a:lnTo>
                <a:lnTo>
                  <a:pt x="196" y="853"/>
                </a:lnTo>
                <a:lnTo>
                  <a:pt x="191" y="851"/>
                </a:lnTo>
                <a:lnTo>
                  <a:pt x="188" y="850"/>
                </a:lnTo>
                <a:lnTo>
                  <a:pt x="190" y="850"/>
                </a:lnTo>
                <a:lnTo>
                  <a:pt x="190" y="848"/>
                </a:lnTo>
                <a:lnTo>
                  <a:pt x="190" y="844"/>
                </a:lnTo>
                <a:lnTo>
                  <a:pt x="190" y="843"/>
                </a:lnTo>
                <a:lnTo>
                  <a:pt x="191" y="842"/>
                </a:lnTo>
                <a:lnTo>
                  <a:pt x="191" y="840"/>
                </a:lnTo>
                <a:lnTo>
                  <a:pt x="194" y="837"/>
                </a:lnTo>
                <a:lnTo>
                  <a:pt x="196" y="837"/>
                </a:lnTo>
                <a:lnTo>
                  <a:pt x="198" y="836"/>
                </a:lnTo>
                <a:lnTo>
                  <a:pt x="199" y="836"/>
                </a:lnTo>
                <a:lnTo>
                  <a:pt x="201" y="835"/>
                </a:lnTo>
                <a:lnTo>
                  <a:pt x="202" y="833"/>
                </a:lnTo>
                <a:lnTo>
                  <a:pt x="202" y="832"/>
                </a:lnTo>
                <a:lnTo>
                  <a:pt x="203" y="831"/>
                </a:lnTo>
                <a:lnTo>
                  <a:pt x="203" y="829"/>
                </a:lnTo>
                <a:lnTo>
                  <a:pt x="205" y="828"/>
                </a:lnTo>
                <a:lnTo>
                  <a:pt x="205" y="826"/>
                </a:lnTo>
                <a:lnTo>
                  <a:pt x="206" y="825"/>
                </a:lnTo>
                <a:lnTo>
                  <a:pt x="207" y="824"/>
                </a:lnTo>
                <a:lnTo>
                  <a:pt x="210" y="821"/>
                </a:lnTo>
                <a:lnTo>
                  <a:pt x="212" y="820"/>
                </a:lnTo>
                <a:lnTo>
                  <a:pt x="213" y="818"/>
                </a:lnTo>
                <a:lnTo>
                  <a:pt x="213" y="817"/>
                </a:lnTo>
                <a:lnTo>
                  <a:pt x="213" y="815"/>
                </a:lnTo>
                <a:lnTo>
                  <a:pt x="212" y="815"/>
                </a:lnTo>
                <a:lnTo>
                  <a:pt x="212" y="813"/>
                </a:lnTo>
                <a:lnTo>
                  <a:pt x="207" y="810"/>
                </a:lnTo>
                <a:lnTo>
                  <a:pt x="207" y="809"/>
                </a:lnTo>
                <a:lnTo>
                  <a:pt x="203" y="807"/>
                </a:lnTo>
                <a:lnTo>
                  <a:pt x="199" y="804"/>
                </a:lnTo>
                <a:lnTo>
                  <a:pt x="198" y="802"/>
                </a:lnTo>
                <a:lnTo>
                  <a:pt x="195" y="799"/>
                </a:lnTo>
                <a:lnTo>
                  <a:pt x="194" y="798"/>
                </a:lnTo>
                <a:lnTo>
                  <a:pt x="194" y="796"/>
                </a:lnTo>
                <a:lnTo>
                  <a:pt x="192" y="793"/>
                </a:lnTo>
                <a:lnTo>
                  <a:pt x="191" y="792"/>
                </a:lnTo>
                <a:lnTo>
                  <a:pt x="191" y="789"/>
                </a:lnTo>
                <a:lnTo>
                  <a:pt x="190" y="788"/>
                </a:lnTo>
                <a:lnTo>
                  <a:pt x="190" y="787"/>
                </a:lnTo>
                <a:lnTo>
                  <a:pt x="190" y="785"/>
                </a:lnTo>
                <a:lnTo>
                  <a:pt x="191" y="784"/>
                </a:lnTo>
                <a:lnTo>
                  <a:pt x="191" y="782"/>
                </a:lnTo>
                <a:lnTo>
                  <a:pt x="194" y="781"/>
                </a:lnTo>
                <a:lnTo>
                  <a:pt x="195" y="781"/>
                </a:lnTo>
                <a:lnTo>
                  <a:pt x="195" y="780"/>
                </a:lnTo>
                <a:lnTo>
                  <a:pt x="196" y="780"/>
                </a:lnTo>
                <a:lnTo>
                  <a:pt x="198" y="780"/>
                </a:lnTo>
                <a:lnTo>
                  <a:pt x="202" y="780"/>
                </a:lnTo>
                <a:lnTo>
                  <a:pt x="205" y="780"/>
                </a:lnTo>
                <a:lnTo>
                  <a:pt x="206" y="778"/>
                </a:lnTo>
                <a:lnTo>
                  <a:pt x="209" y="777"/>
                </a:lnTo>
                <a:lnTo>
                  <a:pt x="210" y="776"/>
                </a:lnTo>
                <a:lnTo>
                  <a:pt x="212" y="774"/>
                </a:lnTo>
                <a:lnTo>
                  <a:pt x="213" y="773"/>
                </a:lnTo>
                <a:lnTo>
                  <a:pt x="216" y="773"/>
                </a:lnTo>
                <a:lnTo>
                  <a:pt x="221" y="773"/>
                </a:lnTo>
                <a:lnTo>
                  <a:pt x="224" y="773"/>
                </a:lnTo>
                <a:lnTo>
                  <a:pt x="227" y="773"/>
                </a:lnTo>
                <a:lnTo>
                  <a:pt x="228" y="771"/>
                </a:lnTo>
                <a:lnTo>
                  <a:pt x="229" y="771"/>
                </a:lnTo>
                <a:lnTo>
                  <a:pt x="232" y="769"/>
                </a:lnTo>
                <a:lnTo>
                  <a:pt x="235" y="767"/>
                </a:lnTo>
                <a:lnTo>
                  <a:pt x="235" y="766"/>
                </a:lnTo>
                <a:lnTo>
                  <a:pt x="236" y="763"/>
                </a:lnTo>
                <a:lnTo>
                  <a:pt x="236" y="762"/>
                </a:lnTo>
                <a:lnTo>
                  <a:pt x="236" y="759"/>
                </a:lnTo>
                <a:lnTo>
                  <a:pt x="236" y="756"/>
                </a:lnTo>
                <a:lnTo>
                  <a:pt x="235" y="755"/>
                </a:lnTo>
                <a:lnTo>
                  <a:pt x="235" y="754"/>
                </a:lnTo>
                <a:lnTo>
                  <a:pt x="234" y="751"/>
                </a:lnTo>
                <a:lnTo>
                  <a:pt x="232" y="748"/>
                </a:lnTo>
                <a:lnTo>
                  <a:pt x="231" y="748"/>
                </a:lnTo>
                <a:lnTo>
                  <a:pt x="228" y="747"/>
                </a:lnTo>
                <a:lnTo>
                  <a:pt x="227" y="745"/>
                </a:lnTo>
                <a:lnTo>
                  <a:pt x="224" y="743"/>
                </a:lnTo>
                <a:lnTo>
                  <a:pt x="223" y="741"/>
                </a:lnTo>
                <a:lnTo>
                  <a:pt x="220" y="738"/>
                </a:lnTo>
                <a:lnTo>
                  <a:pt x="218" y="737"/>
                </a:lnTo>
                <a:lnTo>
                  <a:pt x="217" y="737"/>
                </a:lnTo>
                <a:lnTo>
                  <a:pt x="216" y="737"/>
                </a:lnTo>
                <a:lnTo>
                  <a:pt x="216" y="736"/>
                </a:lnTo>
                <a:lnTo>
                  <a:pt x="210" y="734"/>
                </a:lnTo>
                <a:lnTo>
                  <a:pt x="209" y="733"/>
                </a:lnTo>
                <a:lnTo>
                  <a:pt x="206" y="733"/>
                </a:lnTo>
                <a:lnTo>
                  <a:pt x="203" y="733"/>
                </a:lnTo>
                <a:lnTo>
                  <a:pt x="202" y="733"/>
                </a:lnTo>
                <a:lnTo>
                  <a:pt x="201" y="732"/>
                </a:lnTo>
                <a:lnTo>
                  <a:pt x="199" y="732"/>
                </a:lnTo>
                <a:lnTo>
                  <a:pt x="196" y="730"/>
                </a:lnTo>
                <a:lnTo>
                  <a:pt x="194" y="727"/>
                </a:lnTo>
                <a:lnTo>
                  <a:pt x="192" y="725"/>
                </a:lnTo>
                <a:lnTo>
                  <a:pt x="192" y="721"/>
                </a:lnTo>
                <a:lnTo>
                  <a:pt x="192" y="716"/>
                </a:lnTo>
                <a:lnTo>
                  <a:pt x="194" y="714"/>
                </a:lnTo>
                <a:lnTo>
                  <a:pt x="198" y="711"/>
                </a:lnTo>
                <a:lnTo>
                  <a:pt x="199" y="710"/>
                </a:lnTo>
                <a:lnTo>
                  <a:pt x="201" y="710"/>
                </a:lnTo>
                <a:lnTo>
                  <a:pt x="202" y="708"/>
                </a:lnTo>
                <a:lnTo>
                  <a:pt x="203" y="708"/>
                </a:lnTo>
                <a:lnTo>
                  <a:pt x="205" y="708"/>
                </a:lnTo>
                <a:lnTo>
                  <a:pt x="206" y="708"/>
                </a:lnTo>
                <a:lnTo>
                  <a:pt x="207" y="708"/>
                </a:lnTo>
                <a:lnTo>
                  <a:pt x="213" y="708"/>
                </a:lnTo>
                <a:lnTo>
                  <a:pt x="214" y="708"/>
                </a:lnTo>
                <a:lnTo>
                  <a:pt x="217" y="707"/>
                </a:lnTo>
                <a:lnTo>
                  <a:pt x="221" y="705"/>
                </a:lnTo>
                <a:lnTo>
                  <a:pt x="223" y="705"/>
                </a:lnTo>
                <a:lnTo>
                  <a:pt x="227" y="711"/>
                </a:lnTo>
                <a:lnTo>
                  <a:pt x="232" y="718"/>
                </a:lnTo>
                <a:lnTo>
                  <a:pt x="235" y="722"/>
                </a:lnTo>
                <a:lnTo>
                  <a:pt x="246" y="727"/>
                </a:lnTo>
                <a:lnTo>
                  <a:pt x="250" y="730"/>
                </a:lnTo>
                <a:lnTo>
                  <a:pt x="254" y="732"/>
                </a:lnTo>
                <a:lnTo>
                  <a:pt x="256" y="732"/>
                </a:lnTo>
                <a:lnTo>
                  <a:pt x="260" y="732"/>
                </a:lnTo>
                <a:lnTo>
                  <a:pt x="261" y="732"/>
                </a:lnTo>
                <a:lnTo>
                  <a:pt x="265" y="729"/>
                </a:lnTo>
                <a:lnTo>
                  <a:pt x="268" y="727"/>
                </a:lnTo>
                <a:lnTo>
                  <a:pt x="272" y="726"/>
                </a:lnTo>
                <a:lnTo>
                  <a:pt x="275" y="726"/>
                </a:lnTo>
                <a:lnTo>
                  <a:pt x="278" y="725"/>
                </a:lnTo>
                <a:lnTo>
                  <a:pt x="279" y="725"/>
                </a:lnTo>
                <a:lnTo>
                  <a:pt x="280" y="722"/>
                </a:lnTo>
                <a:lnTo>
                  <a:pt x="282" y="719"/>
                </a:lnTo>
                <a:lnTo>
                  <a:pt x="282" y="715"/>
                </a:lnTo>
                <a:lnTo>
                  <a:pt x="280" y="715"/>
                </a:lnTo>
                <a:lnTo>
                  <a:pt x="279" y="715"/>
                </a:lnTo>
                <a:lnTo>
                  <a:pt x="279" y="714"/>
                </a:lnTo>
                <a:lnTo>
                  <a:pt x="278" y="711"/>
                </a:lnTo>
                <a:lnTo>
                  <a:pt x="276" y="708"/>
                </a:lnTo>
                <a:lnTo>
                  <a:pt x="274" y="705"/>
                </a:lnTo>
                <a:lnTo>
                  <a:pt x="269" y="701"/>
                </a:lnTo>
                <a:lnTo>
                  <a:pt x="267" y="700"/>
                </a:lnTo>
                <a:lnTo>
                  <a:pt x="264" y="700"/>
                </a:lnTo>
                <a:lnTo>
                  <a:pt x="263" y="701"/>
                </a:lnTo>
                <a:lnTo>
                  <a:pt x="261" y="701"/>
                </a:lnTo>
                <a:lnTo>
                  <a:pt x="258" y="703"/>
                </a:lnTo>
                <a:lnTo>
                  <a:pt x="254" y="705"/>
                </a:lnTo>
                <a:lnTo>
                  <a:pt x="252" y="705"/>
                </a:lnTo>
                <a:lnTo>
                  <a:pt x="246" y="707"/>
                </a:lnTo>
                <a:lnTo>
                  <a:pt x="242" y="705"/>
                </a:lnTo>
                <a:lnTo>
                  <a:pt x="239" y="704"/>
                </a:lnTo>
                <a:lnTo>
                  <a:pt x="236" y="701"/>
                </a:lnTo>
                <a:lnTo>
                  <a:pt x="232" y="697"/>
                </a:lnTo>
                <a:lnTo>
                  <a:pt x="231" y="696"/>
                </a:lnTo>
                <a:lnTo>
                  <a:pt x="229" y="694"/>
                </a:lnTo>
                <a:lnTo>
                  <a:pt x="229" y="692"/>
                </a:lnTo>
                <a:lnTo>
                  <a:pt x="229" y="689"/>
                </a:lnTo>
                <a:lnTo>
                  <a:pt x="229" y="688"/>
                </a:lnTo>
                <a:lnTo>
                  <a:pt x="229" y="686"/>
                </a:lnTo>
                <a:lnTo>
                  <a:pt x="229" y="685"/>
                </a:lnTo>
                <a:lnTo>
                  <a:pt x="231" y="683"/>
                </a:lnTo>
                <a:lnTo>
                  <a:pt x="229" y="682"/>
                </a:lnTo>
                <a:lnTo>
                  <a:pt x="231" y="679"/>
                </a:lnTo>
                <a:lnTo>
                  <a:pt x="231" y="678"/>
                </a:lnTo>
                <a:lnTo>
                  <a:pt x="231" y="677"/>
                </a:lnTo>
                <a:lnTo>
                  <a:pt x="231" y="675"/>
                </a:lnTo>
                <a:lnTo>
                  <a:pt x="229" y="674"/>
                </a:lnTo>
                <a:lnTo>
                  <a:pt x="229" y="671"/>
                </a:lnTo>
                <a:lnTo>
                  <a:pt x="232" y="665"/>
                </a:lnTo>
                <a:lnTo>
                  <a:pt x="235" y="664"/>
                </a:lnTo>
                <a:lnTo>
                  <a:pt x="238" y="664"/>
                </a:lnTo>
                <a:lnTo>
                  <a:pt x="242" y="665"/>
                </a:lnTo>
                <a:lnTo>
                  <a:pt x="245" y="668"/>
                </a:lnTo>
                <a:lnTo>
                  <a:pt x="247" y="671"/>
                </a:lnTo>
                <a:lnTo>
                  <a:pt x="252" y="670"/>
                </a:lnTo>
                <a:lnTo>
                  <a:pt x="256" y="668"/>
                </a:lnTo>
                <a:lnTo>
                  <a:pt x="260" y="668"/>
                </a:lnTo>
                <a:lnTo>
                  <a:pt x="261" y="668"/>
                </a:lnTo>
                <a:lnTo>
                  <a:pt x="263" y="668"/>
                </a:lnTo>
                <a:lnTo>
                  <a:pt x="263" y="667"/>
                </a:lnTo>
                <a:lnTo>
                  <a:pt x="264" y="667"/>
                </a:lnTo>
                <a:lnTo>
                  <a:pt x="265" y="667"/>
                </a:lnTo>
                <a:lnTo>
                  <a:pt x="267" y="667"/>
                </a:lnTo>
                <a:lnTo>
                  <a:pt x="269" y="667"/>
                </a:lnTo>
                <a:lnTo>
                  <a:pt x="272" y="667"/>
                </a:lnTo>
                <a:lnTo>
                  <a:pt x="276" y="670"/>
                </a:lnTo>
                <a:lnTo>
                  <a:pt x="282" y="674"/>
                </a:lnTo>
                <a:lnTo>
                  <a:pt x="285" y="675"/>
                </a:lnTo>
                <a:lnTo>
                  <a:pt x="287" y="674"/>
                </a:lnTo>
                <a:lnTo>
                  <a:pt x="291" y="674"/>
                </a:lnTo>
                <a:lnTo>
                  <a:pt x="296" y="671"/>
                </a:lnTo>
                <a:lnTo>
                  <a:pt x="297" y="671"/>
                </a:lnTo>
                <a:lnTo>
                  <a:pt x="298" y="668"/>
                </a:lnTo>
                <a:lnTo>
                  <a:pt x="300" y="665"/>
                </a:lnTo>
                <a:lnTo>
                  <a:pt x="301" y="663"/>
                </a:lnTo>
                <a:lnTo>
                  <a:pt x="300" y="661"/>
                </a:lnTo>
                <a:lnTo>
                  <a:pt x="298" y="659"/>
                </a:lnTo>
                <a:lnTo>
                  <a:pt x="296" y="654"/>
                </a:lnTo>
                <a:lnTo>
                  <a:pt x="291" y="653"/>
                </a:lnTo>
                <a:lnTo>
                  <a:pt x="289" y="653"/>
                </a:lnTo>
                <a:lnTo>
                  <a:pt x="286" y="652"/>
                </a:lnTo>
                <a:lnTo>
                  <a:pt x="285" y="652"/>
                </a:lnTo>
                <a:lnTo>
                  <a:pt x="278" y="648"/>
                </a:lnTo>
                <a:lnTo>
                  <a:pt x="276" y="648"/>
                </a:lnTo>
                <a:lnTo>
                  <a:pt x="274" y="646"/>
                </a:lnTo>
                <a:lnTo>
                  <a:pt x="274" y="645"/>
                </a:lnTo>
                <a:lnTo>
                  <a:pt x="272" y="642"/>
                </a:lnTo>
                <a:lnTo>
                  <a:pt x="271" y="641"/>
                </a:lnTo>
                <a:lnTo>
                  <a:pt x="271" y="639"/>
                </a:lnTo>
                <a:lnTo>
                  <a:pt x="269" y="638"/>
                </a:lnTo>
                <a:lnTo>
                  <a:pt x="268" y="637"/>
                </a:lnTo>
                <a:lnTo>
                  <a:pt x="267" y="634"/>
                </a:lnTo>
                <a:lnTo>
                  <a:pt x="265" y="632"/>
                </a:lnTo>
                <a:lnTo>
                  <a:pt x="264" y="631"/>
                </a:lnTo>
                <a:lnTo>
                  <a:pt x="264" y="630"/>
                </a:lnTo>
                <a:lnTo>
                  <a:pt x="264" y="627"/>
                </a:lnTo>
                <a:lnTo>
                  <a:pt x="263" y="626"/>
                </a:lnTo>
                <a:lnTo>
                  <a:pt x="263" y="624"/>
                </a:lnTo>
                <a:lnTo>
                  <a:pt x="264" y="623"/>
                </a:lnTo>
                <a:lnTo>
                  <a:pt x="265" y="621"/>
                </a:lnTo>
                <a:lnTo>
                  <a:pt x="267" y="619"/>
                </a:lnTo>
                <a:lnTo>
                  <a:pt x="267" y="615"/>
                </a:lnTo>
                <a:lnTo>
                  <a:pt x="267" y="613"/>
                </a:lnTo>
                <a:lnTo>
                  <a:pt x="268" y="613"/>
                </a:lnTo>
                <a:lnTo>
                  <a:pt x="268" y="612"/>
                </a:lnTo>
                <a:lnTo>
                  <a:pt x="269" y="610"/>
                </a:lnTo>
                <a:lnTo>
                  <a:pt x="271" y="609"/>
                </a:lnTo>
                <a:lnTo>
                  <a:pt x="272" y="608"/>
                </a:lnTo>
                <a:lnTo>
                  <a:pt x="276" y="602"/>
                </a:lnTo>
                <a:lnTo>
                  <a:pt x="279" y="601"/>
                </a:lnTo>
                <a:lnTo>
                  <a:pt x="280" y="599"/>
                </a:lnTo>
                <a:lnTo>
                  <a:pt x="282" y="597"/>
                </a:lnTo>
                <a:lnTo>
                  <a:pt x="283" y="597"/>
                </a:lnTo>
                <a:lnTo>
                  <a:pt x="286" y="593"/>
                </a:lnTo>
                <a:lnTo>
                  <a:pt x="286" y="591"/>
                </a:lnTo>
                <a:lnTo>
                  <a:pt x="287" y="590"/>
                </a:lnTo>
                <a:lnTo>
                  <a:pt x="286" y="588"/>
                </a:lnTo>
                <a:lnTo>
                  <a:pt x="286" y="586"/>
                </a:lnTo>
                <a:lnTo>
                  <a:pt x="285" y="583"/>
                </a:lnTo>
                <a:lnTo>
                  <a:pt x="285" y="582"/>
                </a:lnTo>
                <a:lnTo>
                  <a:pt x="285" y="580"/>
                </a:lnTo>
                <a:lnTo>
                  <a:pt x="282" y="577"/>
                </a:lnTo>
                <a:lnTo>
                  <a:pt x="280" y="577"/>
                </a:lnTo>
                <a:lnTo>
                  <a:pt x="280" y="576"/>
                </a:lnTo>
                <a:lnTo>
                  <a:pt x="279" y="576"/>
                </a:lnTo>
                <a:lnTo>
                  <a:pt x="278" y="576"/>
                </a:lnTo>
                <a:lnTo>
                  <a:pt x="275" y="575"/>
                </a:lnTo>
                <a:lnTo>
                  <a:pt x="274" y="573"/>
                </a:lnTo>
                <a:lnTo>
                  <a:pt x="272" y="573"/>
                </a:lnTo>
                <a:lnTo>
                  <a:pt x="271" y="573"/>
                </a:lnTo>
                <a:lnTo>
                  <a:pt x="269" y="573"/>
                </a:lnTo>
                <a:lnTo>
                  <a:pt x="268" y="573"/>
                </a:lnTo>
                <a:lnTo>
                  <a:pt x="267" y="572"/>
                </a:lnTo>
                <a:lnTo>
                  <a:pt x="265" y="572"/>
                </a:lnTo>
                <a:lnTo>
                  <a:pt x="264" y="572"/>
                </a:lnTo>
                <a:lnTo>
                  <a:pt x="263" y="571"/>
                </a:lnTo>
                <a:lnTo>
                  <a:pt x="260" y="571"/>
                </a:lnTo>
                <a:lnTo>
                  <a:pt x="258" y="571"/>
                </a:lnTo>
                <a:lnTo>
                  <a:pt x="257" y="569"/>
                </a:lnTo>
                <a:lnTo>
                  <a:pt x="256" y="569"/>
                </a:lnTo>
                <a:lnTo>
                  <a:pt x="256" y="566"/>
                </a:lnTo>
                <a:lnTo>
                  <a:pt x="254" y="566"/>
                </a:lnTo>
                <a:lnTo>
                  <a:pt x="254" y="564"/>
                </a:lnTo>
                <a:lnTo>
                  <a:pt x="254" y="562"/>
                </a:lnTo>
                <a:lnTo>
                  <a:pt x="256" y="561"/>
                </a:lnTo>
                <a:lnTo>
                  <a:pt x="256" y="560"/>
                </a:lnTo>
                <a:lnTo>
                  <a:pt x="257" y="558"/>
                </a:lnTo>
                <a:lnTo>
                  <a:pt x="258" y="555"/>
                </a:lnTo>
                <a:lnTo>
                  <a:pt x="260" y="555"/>
                </a:lnTo>
                <a:lnTo>
                  <a:pt x="261" y="554"/>
                </a:lnTo>
                <a:lnTo>
                  <a:pt x="263" y="554"/>
                </a:lnTo>
                <a:lnTo>
                  <a:pt x="265" y="554"/>
                </a:lnTo>
                <a:lnTo>
                  <a:pt x="267" y="554"/>
                </a:lnTo>
                <a:lnTo>
                  <a:pt x="269" y="554"/>
                </a:lnTo>
                <a:lnTo>
                  <a:pt x="274" y="554"/>
                </a:lnTo>
                <a:lnTo>
                  <a:pt x="275" y="554"/>
                </a:lnTo>
                <a:lnTo>
                  <a:pt x="276" y="553"/>
                </a:lnTo>
                <a:lnTo>
                  <a:pt x="278" y="551"/>
                </a:lnTo>
                <a:lnTo>
                  <a:pt x="278" y="550"/>
                </a:lnTo>
                <a:lnTo>
                  <a:pt x="279" y="550"/>
                </a:lnTo>
                <a:lnTo>
                  <a:pt x="280" y="549"/>
                </a:lnTo>
                <a:lnTo>
                  <a:pt x="285" y="547"/>
                </a:lnTo>
                <a:lnTo>
                  <a:pt x="286" y="546"/>
                </a:lnTo>
                <a:lnTo>
                  <a:pt x="287" y="546"/>
                </a:lnTo>
                <a:lnTo>
                  <a:pt x="287" y="544"/>
                </a:lnTo>
                <a:lnTo>
                  <a:pt x="289" y="547"/>
                </a:lnTo>
                <a:lnTo>
                  <a:pt x="291" y="553"/>
                </a:lnTo>
                <a:lnTo>
                  <a:pt x="294" y="560"/>
                </a:lnTo>
                <a:lnTo>
                  <a:pt x="294" y="561"/>
                </a:lnTo>
                <a:lnTo>
                  <a:pt x="296" y="564"/>
                </a:lnTo>
                <a:lnTo>
                  <a:pt x="296" y="565"/>
                </a:lnTo>
                <a:lnTo>
                  <a:pt x="298" y="565"/>
                </a:lnTo>
                <a:lnTo>
                  <a:pt x="301" y="566"/>
                </a:lnTo>
                <a:lnTo>
                  <a:pt x="302" y="568"/>
                </a:lnTo>
                <a:lnTo>
                  <a:pt x="307" y="566"/>
                </a:lnTo>
                <a:lnTo>
                  <a:pt x="309" y="566"/>
                </a:lnTo>
                <a:lnTo>
                  <a:pt x="312" y="564"/>
                </a:lnTo>
                <a:lnTo>
                  <a:pt x="312" y="560"/>
                </a:lnTo>
                <a:lnTo>
                  <a:pt x="312" y="557"/>
                </a:lnTo>
                <a:lnTo>
                  <a:pt x="312" y="555"/>
                </a:lnTo>
                <a:lnTo>
                  <a:pt x="309" y="551"/>
                </a:lnTo>
                <a:lnTo>
                  <a:pt x="308" y="550"/>
                </a:lnTo>
                <a:lnTo>
                  <a:pt x="305" y="547"/>
                </a:lnTo>
                <a:lnTo>
                  <a:pt x="304" y="547"/>
                </a:lnTo>
                <a:lnTo>
                  <a:pt x="304" y="546"/>
                </a:lnTo>
                <a:lnTo>
                  <a:pt x="304" y="543"/>
                </a:lnTo>
                <a:lnTo>
                  <a:pt x="301" y="536"/>
                </a:lnTo>
                <a:lnTo>
                  <a:pt x="302" y="535"/>
                </a:lnTo>
                <a:lnTo>
                  <a:pt x="304" y="535"/>
                </a:lnTo>
                <a:lnTo>
                  <a:pt x="307" y="533"/>
                </a:lnTo>
                <a:lnTo>
                  <a:pt x="308" y="533"/>
                </a:lnTo>
                <a:lnTo>
                  <a:pt x="311" y="533"/>
                </a:lnTo>
                <a:lnTo>
                  <a:pt x="312" y="535"/>
                </a:lnTo>
                <a:lnTo>
                  <a:pt x="315" y="535"/>
                </a:lnTo>
                <a:lnTo>
                  <a:pt x="318" y="535"/>
                </a:lnTo>
                <a:lnTo>
                  <a:pt x="323" y="535"/>
                </a:lnTo>
                <a:lnTo>
                  <a:pt x="324" y="533"/>
                </a:lnTo>
                <a:lnTo>
                  <a:pt x="326" y="533"/>
                </a:lnTo>
                <a:lnTo>
                  <a:pt x="327" y="533"/>
                </a:lnTo>
                <a:lnTo>
                  <a:pt x="329" y="533"/>
                </a:lnTo>
                <a:lnTo>
                  <a:pt x="330" y="532"/>
                </a:lnTo>
                <a:lnTo>
                  <a:pt x="331" y="533"/>
                </a:lnTo>
                <a:lnTo>
                  <a:pt x="333" y="533"/>
                </a:lnTo>
                <a:lnTo>
                  <a:pt x="335" y="533"/>
                </a:lnTo>
                <a:lnTo>
                  <a:pt x="338" y="533"/>
                </a:lnTo>
                <a:lnTo>
                  <a:pt x="342" y="532"/>
                </a:lnTo>
                <a:lnTo>
                  <a:pt x="344" y="531"/>
                </a:lnTo>
                <a:lnTo>
                  <a:pt x="345" y="529"/>
                </a:lnTo>
                <a:lnTo>
                  <a:pt x="346" y="528"/>
                </a:lnTo>
                <a:lnTo>
                  <a:pt x="346" y="525"/>
                </a:lnTo>
                <a:lnTo>
                  <a:pt x="346" y="522"/>
                </a:lnTo>
                <a:lnTo>
                  <a:pt x="345" y="520"/>
                </a:lnTo>
                <a:lnTo>
                  <a:pt x="345" y="517"/>
                </a:lnTo>
                <a:lnTo>
                  <a:pt x="346" y="514"/>
                </a:lnTo>
                <a:lnTo>
                  <a:pt x="349" y="510"/>
                </a:lnTo>
                <a:lnTo>
                  <a:pt x="352" y="506"/>
                </a:lnTo>
                <a:lnTo>
                  <a:pt x="353" y="505"/>
                </a:lnTo>
                <a:lnTo>
                  <a:pt x="353" y="502"/>
                </a:lnTo>
                <a:lnTo>
                  <a:pt x="353" y="499"/>
                </a:lnTo>
                <a:lnTo>
                  <a:pt x="352" y="498"/>
                </a:lnTo>
                <a:lnTo>
                  <a:pt x="351" y="495"/>
                </a:lnTo>
                <a:lnTo>
                  <a:pt x="348" y="492"/>
                </a:lnTo>
                <a:lnTo>
                  <a:pt x="344" y="492"/>
                </a:lnTo>
                <a:lnTo>
                  <a:pt x="342" y="492"/>
                </a:lnTo>
                <a:lnTo>
                  <a:pt x="340" y="494"/>
                </a:lnTo>
                <a:lnTo>
                  <a:pt x="335" y="495"/>
                </a:lnTo>
                <a:lnTo>
                  <a:pt x="333" y="495"/>
                </a:lnTo>
                <a:lnTo>
                  <a:pt x="330" y="494"/>
                </a:lnTo>
                <a:lnTo>
                  <a:pt x="324" y="489"/>
                </a:lnTo>
                <a:lnTo>
                  <a:pt x="323" y="488"/>
                </a:lnTo>
                <a:lnTo>
                  <a:pt x="323" y="487"/>
                </a:lnTo>
                <a:lnTo>
                  <a:pt x="322" y="487"/>
                </a:lnTo>
                <a:lnTo>
                  <a:pt x="320" y="487"/>
                </a:lnTo>
                <a:lnTo>
                  <a:pt x="319" y="485"/>
                </a:lnTo>
                <a:lnTo>
                  <a:pt x="319" y="484"/>
                </a:lnTo>
                <a:lnTo>
                  <a:pt x="318" y="483"/>
                </a:lnTo>
                <a:lnTo>
                  <a:pt x="316" y="481"/>
                </a:lnTo>
                <a:lnTo>
                  <a:pt x="315" y="480"/>
                </a:lnTo>
                <a:lnTo>
                  <a:pt x="315" y="478"/>
                </a:lnTo>
                <a:lnTo>
                  <a:pt x="316" y="478"/>
                </a:lnTo>
                <a:lnTo>
                  <a:pt x="316" y="476"/>
                </a:lnTo>
                <a:lnTo>
                  <a:pt x="316" y="473"/>
                </a:lnTo>
                <a:lnTo>
                  <a:pt x="318" y="472"/>
                </a:lnTo>
                <a:lnTo>
                  <a:pt x="319" y="467"/>
                </a:lnTo>
                <a:lnTo>
                  <a:pt x="320" y="466"/>
                </a:lnTo>
                <a:lnTo>
                  <a:pt x="322" y="465"/>
                </a:lnTo>
                <a:lnTo>
                  <a:pt x="323" y="465"/>
                </a:lnTo>
                <a:lnTo>
                  <a:pt x="324" y="463"/>
                </a:lnTo>
                <a:lnTo>
                  <a:pt x="326" y="463"/>
                </a:lnTo>
                <a:lnTo>
                  <a:pt x="327" y="462"/>
                </a:lnTo>
                <a:lnTo>
                  <a:pt x="330" y="459"/>
                </a:lnTo>
                <a:lnTo>
                  <a:pt x="331" y="459"/>
                </a:lnTo>
                <a:lnTo>
                  <a:pt x="333" y="459"/>
                </a:lnTo>
                <a:lnTo>
                  <a:pt x="334" y="458"/>
                </a:lnTo>
                <a:lnTo>
                  <a:pt x="334" y="456"/>
                </a:lnTo>
                <a:lnTo>
                  <a:pt x="337" y="455"/>
                </a:lnTo>
                <a:lnTo>
                  <a:pt x="340" y="456"/>
                </a:lnTo>
                <a:lnTo>
                  <a:pt x="342" y="458"/>
                </a:lnTo>
                <a:lnTo>
                  <a:pt x="344" y="458"/>
                </a:lnTo>
                <a:lnTo>
                  <a:pt x="345" y="461"/>
                </a:lnTo>
                <a:lnTo>
                  <a:pt x="348" y="463"/>
                </a:lnTo>
                <a:lnTo>
                  <a:pt x="349" y="463"/>
                </a:lnTo>
                <a:lnTo>
                  <a:pt x="352" y="465"/>
                </a:lnTo>
                <a:lnTo>
                  <a:pt x="355" y="467"/>
                </a:lnTo>
                <a:lnTo>
                  <a:pt x="359" y="470"/>
                </a:lnTo>
                <a:lnTo>
                  <a:pt x="363" y="470"/>
                </a:lnTo>
                <a:lnTo>
                  <a:pt x="368" y="470"/>
                </a:lnTo>
                <a:lnTo>
                  <a:pt x="371" y="470"/>
                </a:lnTo>
                <a:lnTo>
                  <a:pt x="374" y="467"/>
                </a:lnTo>
                <a:lnTo>
                  <a:pt x="377" y="466"/>
                </a:lnTo>
                <a:lnTo>
                  <a:pt x="379" y="462"/>
                </a:lnTo>
                <a:lnTo>
                  <a:pt x="382" y="458"/>
                </a:lnTo>
                <a:lnTo>
                  <a:pt x="382" y="456"/>
                </a:lnTo>
                <a:lnTo>
                  <a:pt x="382" y="454"/>
                </a:lnTo>
                <a:lnTo>
                  <a:pt x="382" y="450"/>
                </a:lnTo>
                <a:lnTo>
                  <a:pt x="381" y="447"/>
                </a:lnTo>
                <a:lnTo>
                  <a:pt x="379" y="445"/>
                </a:lnTo>
                <a:lnTo>
                  <a:pt x="377" y="445"/>
                </a:lnTo>
                <a:lnTo>
                  <a:pt x="375" y="445"/>
                </a:lnTo>
                <a:lnTo>
                  <a:pt x="374" y="445"/>
                </a:lnTo>
                <a:lnTo>
                  <a:pt x="373" y="444"/>
                </a:lnTo>
                <a:lnTo>
                  <a:pt x="370" y="445"/>
                </a:lnTo>
                <a:lnTo>
                  <a:pt x="367" y="445"/>
                </a:lnTo>
                <a:lnTo>
                  <a:pt x="363" y="444"/>
                </a:lnTo>
                <a:lnTo>
                  <a:pt x="359" y="444"/>
                </a:lnTo>
                <a:lnTo>
                  <a:pt x="356" y="445"/>
                </a:lnTo>
                <a:lnTo>
                  <a:pt x="355" y="445"/>
                </a:lnTo>
                <a:lnTo>
                  <a:pt x="353" y="445"/>
                </a:lnTo>
                <a:lnTo>
                  <a:pt x="351" y="444"/>
                </a:lnTo>
                <a:lnTo>
                  <a:pt x="349" y="444"/>
                </a:lnTo>
                <a:lnTo>
                  <a:pt x="349" y="445"/>
                </a:lnTo>
                <a:lnTo>
                  <a:pt x="346" y="447"/>
                </a:lnTo>
                <a:lnTo>
                  <a:pt x="342" y="444"/>
                </a:lnTo>
                <a:lnTo>
                  <a:pt x="337" y="440"/>
                </a:lnTo>
                <a:lnTo>
                  <a:pt x="333" y="438"/>
                </a:lnTo>
                <a:lnTo>
                  <a:pt x="329" y="432"/>
                </a:lnTo>
                <a:lnTo>
                  <a:pt x="324" y="427"/>
                </a:lnTo>
                <a:lnTo>
                  <a:pt x="324" y="425"/>
                </a:lnTo>
                <a:lnTo>
                  <a:pt x="324" y="423"/>
                </a:lnTo>
                <a:lnTo>
                  <a:pt x="323" y="419"/>
                </a:lnTo>
                <a:lnTo>
                  <a:pt x="324" y="416"/>
                </a:lnTo>
                <a:lnTo>
                  <a:pt x="324" y="415"/>
                </a:lnTo>
                <a:lnTo>
                  <a:pt x="327" y="412"/>
                </a:lnTo>
                <a:lnTo>
                  <a:pt x="329" y="411"/>
                </a:lnTo>
                <a:lnTo>
                  <a:pt x="331" y="411"/>
                </a:lnTo>
                <a:lnTo>
                  <a:pt x="337" y="411"/>
                </a:lnTo>
                <a:lnTo>
                  <a:pt x="337" y="412"/>
                </a:lnTo>
                <a:lnTo>
                  <a:pt x="338" y="414"/>
                </a:lnTo>
                <a:lnTo>
                  <a:pt x="340" y="419"/>
                </a:lnTo>
                <a:lnTo>
                  <a:pt x="341" y="422"/>
                </a:lnTo>
                <a:lnTo>
                  <a:pt x="344" y="423"/>
                </a:lnTo>
                <a:lnTo>
                  <a:pt x="346" y="426"/>
                </a:lnTo>
                <a:lnTo>
                  <a:pt x="351" y="427"/>
                </a:lnTo>
                <a:lnTo>
                  <a:pt x="352" y="429"/>
                </a:lnTo>
                <a:lnTo>
                  <a:pt x="355" y="429"/>
                </a:lnTo>
                <a:lnTo>
                  <a:pt x="356" y="430"/>
                </a:lnTo>
                <a:lnTo>
                  <a:pt x="360" y="430"/>
                </a:lnTo>
                <a:lnTo>
                  <a:pt x="363" y="432"/>
                </a:lnTo>
                <a:lnTo>
                  <a:pt x="364" y="429"/>
                </a:lnTo>
                <a:lnTo>
                  <a:pt x="366" y="427"/>
                </a:lnTo>
                <a:lnTo>
                  <a:pt x="366" y="425"/>
                </a:lnTo>
                <a:lnTo>
                  <a:pt x="366" y="423"/>
                </a:lnTo>
                <a:lnTo>
                  <a:pt x="367" y="423"/>
                </a:lnTo>
                <a:lnTo>
                  <a:pt x="367" y="419"/>
                </a:lnTo>
                <a:lnTo>
                  <a:pt x="367" y="418"/>
                </a:lnTo>
                <a:lnTo>
                  <a:pt x="368" y="411"/>
                </a:lnTo>
                <a:lnTo>
                  <a:pt x="370" y="410"/>
                </a:lnTo>
                <a:lnTo>
                  <a:pt x="370" y="407"/>
                </a:lnTo>
                <a:lnTo>
                  <a:pt x="371" y="405"/>
                </a:lnTo>
                <a:lnTo>
                  <a:pt x="371" y="403"/>
                </a:lnTo>
                <a:lnTo>
                  <a:pt x="371" y="401"/>
                </a:lnTo>
                <a:lnTo>
                  <a:pt x="371" y="400"/>
                </a:lnTo>
                <a:lnTo>
                  <a:pt x="373" y="397"/>
                </a:lnTo>
                <a:lnTo>
                  <a:pt x="373" y="396"/>
                </a:lnTo>
                <a:lnTo>
                  <a:pt x="375" y="394"/>
                </a:lnTo>
                <a:lnTo>
                  <a:pt x="375" y="393"/>
                </a:lnTo>
                <a:lnTo>
                  <a:pt x="377" y="393"/>
                </a:lnTo>
                <a:lnTo>
                  <a:pt x="378" y="393"/>
                </a:lnTo>
                <a:lnTo>
                  <a:pt x="379" y="393"/>
                </a:lnTo>
                <a:lnTo>
                  <a:pt x="381" y="393"/>
                </a:lnTo>
                <a:lnTo>
                  <a:pt x="384" y="392"/>
                </a:lnTo>
                <a:lnTo>
                  <a:pt x="385" y="392"/>
                </a:lnTo>
                <a:lnTo>
                  <a:pt x="386" y="392"/>
                </a:lnTo>
                <a:lnTo>
                  <a:pt x="389" y="392"/>
                </a:lnTo>
                <a:lnTo>
                  <a:pt x="395" y="392"/>
                </a:lnTo>
                <a:lnTo>
                  <a:pt x="396" y="392"/>
                </a:lnTo>
                <a:lnTo>
                  <a:pt x="400" y="393"/>
                </a:lnTo>
                <a:lnTo>
                  <a:pt x="401" y="392"/>
                </a:lnTo>
                <a:lnTo>
                  <a:pt x="404" y="390"/>
                </a:lnTo>
                <a:lnTo>
                  <a:pt x="407" y="388"/>
                </a:lnTo>
                <a:lnTo>
                  <a:pt x="408" y="386"/>
                </a:lnTo>
                <a:lnTo>
                  <a:pt x="411" y="382"/>
                </a:lnTo>
                <a:lnTo>
                  <a:pt x="412" y="378"/>
                </a:lnTo>
                <a:lnTo>
                  <a:pt x="412" y="377"/>
                </a:lnTo>
                <a:lnTo>
                  <a:pt x="412" y="375"/>
                </a:lnTo>
                <a:lnTo>
                  <a:pt x="412" y="374"/>
                </a:lnTo>
                <a:lnTo>
                  <a:pt x="412" y="372"/>
                </a:lnTo>
                <a:lnTo>
                  <a:pt x="411" y="368"/>
                </a:lnTo>
                <a:lnTo>
                  <a:pt x="408" y="366"/>
                </a:lnTo>
                <a:lnTo>
                  <a:pt x="407" y="363"/>
                </a:lnTo>
                <a:lnTo>
                  <a:pt x="406" y="363"/>
                </a:lnTo>
                <a:lnTo>
                  <a:pt x="404" y="360"/>
                </a:lnTo>
                <a:lnTo>
                  <a:pt x="403" y="360"/>
                </a:lnTo>
                <a:lnTo>
                  <a:pt x="403" y="359"/>
                </a:lnTo>
                <a:lnTo>
                  <a:pt x="401" y="357"/>
                </a:lnTo>
                <a:lnTo>
                  <a:pt x="401" y="356"/>
                </a:lnTo>
                <a:lnTo>
                  <a:pt x="401" y="350"/>
                </a:lnTo>
                <a:lnTo>
                  <a:pt x="401" y="349"/>
                </a:lnTo>
                <a:lnTo>
                  <a:pt x="403" y="348"/>
                </a:lnTo>
                <a:lnTo>
                  <a:pt x="406" y="345"/>
                </a:lnTo>
                <a:lnTo>
                  <a:pt x="407" y="344"/>
                </a:lnTo>
                <a:lnTo>
                  <a:pt x="410" y="344"/>
                </a:lnTo>
                <a:lnTo>
                  <a:pt x="412" y="344"/>
                </a:lnTo>
                <a:lnTo>
                  <a:pt x="414" y="345"/>
                </a:lnTo>
                <a:lnTo>
                  <a:pt x="415" y="346"/>
                </a:lnTo>
                <a:lnTo>
                  <a:pt x="417" y="346"/>
                </a:lnTo>
                <a:lnTo>
                  <a:pt x="419" y="346"/>
                </a:lnTo>
                <a:lnTo>
                  <a:pt x="423" y="346"/>
                </a:lnTo>
                <a:lnTo>
                  <a:pt x="425" y="346"/>
                </a:lnTo>
                <a:lnTo>
                  <a:pt x="426" y="345"/>
                </a:lnTo>
                <a:lnTo>
                  <a:pt x="429" y="345"/>
                </a:lnTo>
                <a:lnTo>
                  <a:pt x="430" y="345"/>
                </a:lnTo>
                <a:lnTo>
                  <a:pt x="432" y="345"/>
                </a:lnTo>
                <a:lnTo>
                  <a:pt x="434" y="345"/>
                </a:lnTo>
                <a:lnTo>
                  <a:pt x="436" y="345"/>
                </a:lnTo>
                <a:lnTo>
                  <a:pt x="437" y="345"/>
                </a:lnTo>
                <a:lnTo>
                  <a:pt x="439" y="344"/>
                </a:lnTo>
                <a:lnTo>
                  <a:pt x="441" y="342"/>
                </a:lnTo>
                <a:lnTo>
                  <a:pt x="441" y="345"/>
                </a:lnTo>
                <a:lnTo>
                  <a:pt x="440" y="349"/>
                </a:lnTo>
                <a:lnTo>
                  <a:pt x="439" y="353"/>
                </a:lnTo>
                <a:lnTo>
                  <a:pt x="437" y="356"/>
                </a:lnTo>
                <a:lnTo>
                  <a:pt x="434" y="361"/>
                </a:lnTo>
                <a:lnTo>
                  <a:pt x="434" y="363"/>
                </a:lnTo>
                <a:lnTo>
                  <a:pt x="434" y="366"/>
                </a:lnTo>
                <a:lnTo>
                  <a:pt x="434" y="370"/>
                </a:lnTo>
                <a:lnTo>
                  <a:pt x="437" y="372"/>
                </a:lnTo>
                <a:lnTo>
                  <a:pt x="441" y="374"/>
                </a:lnTo>
                <a:lnTo>
                  <a:pt x="445" y="374"/>
                </a:lnTo>
                <a:lnTo>
                  <a:pt x="448" y="374"/>
                </a:lnTo>
                <a:lnTo>
                  <a:pt x="450" y="371"/>
                </a:lnTo>
                <a:lnTo>
                  <a:pt x="450" y="370"/>
                </a:lnTo>
                <a:lnTo>
                  <a:pt x="450" y="367"/>
                </a:lnTo>
                <a:lnTo>
                  <a:pt x="450" y="363"/>
                </a:lnTo>
                <a:lnTo>
                  <a:pt x="445" y="355"/>
                </a:lnTo>
                <a:lnTo>
                  <a:pt x="445" y="352"/>
                </a:lnTo>
                <a:lnTo>
                  <a:pt x="447" y="349"/>
                </a:lnTo>
                <a:lnTo>
                  <a:pt x="451" y="344"/>
                </a:lnTo>
                <a:lnTo>
                  <a:pt x="451" y="342"/>
                </a:lnTo>
                <a:lnTo>
                  <a:pt x="450" y="339"/>
                </a:lnTo>
                <a:lnTo>
                  <a:pt x="451" y="338"/>
                </a:lnTo>
                <a:lnTo>
                  <a:pt x="454" y="337"/>
                </a:lnTo>
                <a:lnTo>
                  <a:pt x="455" y="337"/>
                </a:lnTo>
                <a:lnTo>
                  <a:pt x="456" y="335"/>
                </a:lnTo>
                <a:lnTo>
                  <a:pt x="458" y="335"/>
                </a:lnTo>
                <a:lnTo>
                  <a:pt x="459" y="335"/>
                </a:lnTo>
                <a:lnTo>
                  <a:pt x="461" y="335"/>
                </a:lnTo>
                <a:lnTo>
                  <a:pt x="462" y="334"/>
                </a:lnTo>
                <a:lnTo>
                  <a:pt x="463" y="334"/>
                </a:lnTo>
                <a:lnTo>
                  <a:pt x="465" y="333"/>
                </a:lnTo>
                <a:lnTo>
                  <a:pt x="467" y="333"/>
                </a:lnTo>
                <a:lnTo>
                  <a:pt x="476" y="327"/>
                </a:lnTo>
                <a:lnTo>
                  <a:pt x="479" y="326"/>
                </a:lnTo>
                <a:lnTo>
                  <a:pt x="480" y="324"/>
                </a:lnTo>
                <a:lnTo>
                  <a:pt x="483" y="323"/>
                </a:lnTo>
                <a:lnTo>
                  <a:pt x="487" y="319"/>
                </a:lnTo>
                <a:lnTo>
                  <a:pt x="490" y="316"/>
                </a:lnTo>
                <a:lnTo>
                  <a:pt x="490" y="315"/>
                </a:lnTo>
                <a:lnTo>
                  <a:pt x="491" y="312"/>
                </a:lnTo>
                <a:lnTo>
                  <a:pt x="491" y="309"/>
                </a:lnTo>
                <a:lnTo>
                  <a:pt x="491" y="306"/>
                </a:lnTo>
                <a:lnTo>
                  <a:pt x="491" y="305"/>
                </a:lnTo>
                <a:lnTo>
                  <a:pt x="490" y="302"/>
                </a:lnTo>
                <a:lnTo>
                  <a:pt x="488" y="300"/>
                </a:lnTo>
                <a:lnTo>
                  <a:pt x="487" y="297"/>
                </a:lnTo>
                <a:lnTo>
                  <a:pt x="484" y="295"/>
                </a:lnTo>
                <a:lnTo>
                  <a:pt x="483" y="293"/>
                </a:lnTo>
                <a:lnTo>
                  <a:pt x="481" y="289"/>
                </a:lnTo>
                <a:lnTo>
                  <a:pt x="481" y="287"/>
                </a:lnTo>
                <a:lnTo>
                  <a:pt x="481" y="286"/>
                </a:lnTo>
                <a:lnTo>
                  <a:pt x="481" y="283"/>
                </a:lnTo>
                <a:lnTo>
                  <a:pt x="481" y="280"/>
                </a:lnTo>
                <a:lnTo>
                  <a:pt x="481" y="278"/>
                </a:lnTo>
                <a:lnTo>
                  <a:pt x="481" y="276"/>
                </a:lnTo>
                <a:lnTo>
                  <a:pt x="481" y="273"/>
                </a:lnTo>
                <a:lnTo>
                  <a:pt x="483" y="272"/>
                </a:lnTo>
                <a:lnTo>
                  <a:pt x="483" y="271"/>
                </a:lnTo>
                <a:lnTo>
                  <a:pt x="484" y="271"/>
                </a:lnTo>
                <a:lnTo>
                  <a:pt x="484" y="269"/>
                </a:lnTo>
                <a:lnTo>
                  <a:pt x="484" y="268"/>
                </a:lnTo>
                <a:lnTo>
                  <a:pt x="484" y="267"/>
                </a:lnTo>
                <a:lnTo>
                  <a:pt x="484" y="265"/>
                </a:lnTo>
                <a:lnTo>
                  <a:pt x="485" y="265"/>
                </a:lnTo>
                <a:lnTo>
                  <a:pt x="485" y="264"/>
                </a:lnTo>
                <a:lnTo>
                  <a:pt x="487" y="262"/>
                </a:lnTo>
                <a:lnTo>
                  <a:pt x="487" y="261"/>
                </a:lnTo>
                <a:lnTo>
                  <a:pt x="488" y="261"/>
                </a:lnTo>
                <a:lnTo>
                  <a:pt x="490" y="260"/>
                </a:lnTo>
                <a:lnTo>
                  <a:pt x="490" y="258"/>
                </a:lnTo>
                <a:lnTo>
                  <a:pt x="492" y="257"/>
                </a:lnTo>
                <a:lnTo>
                  <a:pt x="496" y="256"/>
                </a:lnTo>
                <a:lnTo>
                  <a:pt x="496" y="254"/>
                </a:lnTo>
                <a:lnTo>
                  <a:pt x="498" y="254"/>
                </a:lnTo>
                <a:lnTo>
                  <a:pt x="499" y="253"/>
                </a:lnTo>
                <a:lnTo>
                  <a:pt x="501" y="251"/>
                </a:lnTo>
                <a:lnTo>
                  <a:pt x="502" y="250"/>
                </a:lnTo>
                <a:lnTo>
                  <a:pt x="502" y="249"/>
                </a:lnTo>
                <a:lnTo>
                  <a:pt x="502" y="247"/>
                </a:lnTo>
                <a:lnTo>
                  <a:pt x="503" y="245"/>
                </a:lnTo>
                <a:lnTo>
                  <a:pt x="503" y="240"/>
                </a:lnTo>
                <a:lnTo>
                  <a:pt x="501" y="236"/>
                </a:lnTo>
                <a:lnTo>
                  <a:pt x="499" y="234"/>
                </a:lnTo>
                <a:lnTo>
                  <a:pt x="498" y="234"/>
                </a:lnTo>
                <a:lnTo>
                  <a:pt x="496" y="232"/>
                </a:lnTo>
                <a:lnTo>
                  <a:pt x="495" y="232"/>
                </a:lnTo>
                <a:lnTo>
                  <a:pt x="494" y="229"/>
                </a:lnTo>
                <a:lnTo>
                  <a:pt x="490" y="225"/>
                </a:lnTo>
                <a:lnTo>
                  <a:pt x="487" y="218"/>
                </a:lnTo>
                <a:lnTo>
                  <a:pt x="484" y="216"/>
                </a:lnTo>
                <a:lnTo>
                  <a:pt x="483" y="213"/>
                </a:lnTo>
                <a:lnTo>
                  <a:pt x="483" y="210"/>
                </a:lnTo>
                <a:lnTo>
                  <a:pt x="483" y="209"/>
                </a:lnTo>
                <a:lnTo>
                  <a:pt x="481" y="207"/>
                </a:lnTo>
                <a:lnTo>
                  <a:pt x="481" y="206"/>
                </a:lnTo>
                <a:lnTo>
                  <a:pt x="481" y="205"/>
                </a:lnTo>
                <a:lnTo>
                  <a:pt x="481" y="203"/>
                </a:lnTo>
                <a:lnTo>
                  <a:pt x="481" y="202"/>
                </a:lnTo>
                <a:lnTo>
                  <a:pt x="483" y="199"/>
                </a:lnTo>
                <a:lnTo>
                  <a:pt x="483" y="198"/>
                </a:lnTo>
                <a:lnTo>
                  <a:pt x="484" y="195"/>
                </a:lnTo>
                <a:lnTo>
                  <a:pt x="484" y="194"/>
                </a:lnTo>
                <a:lnTo>
                  <a:pt x="484" y="192"/>
                </a:lnTo>
                <a:lnTo>
                  <a:pt x="483" y="192"/>
                </a:lnTo>
                <a:lnTo>
                  <a:pt x="483" y="189"/>
                </a:lnTo>
                <a:lnTo>
                  <a:pt x="483" y="188"/>
                </a:lnTo>
                <a:lnTo>
                  <a:pt x="483" y="187"/>
                </a:lnTo>
                <a:lnTo>
                  <a:pt x="483" y="184"/>
                </a:lnTo>
                <a:lnTo>
                  <a:pt x="481" y="181"/>
                </a:lnTo>
                <a:lnTo>
                  <a:pt x="481" y="180"/>
                </a:lnTo>
                <a:lnTo>
                  <a:pt x="481" y="178"/>
                </a:lnTo>
                <a:lnTo>
                  <a:pt x="481" y="177"/>
                </a:lnTo>
                <a:lnTo>
                  <a:pt x="483" y="176"/>
                </a:lnTo>
                <a:lnTo>
                  <a:pt x="484" y="174"/>
                </a:lnTo>
                <a:lnTo>
                  <a:pt x="484" y="173"/>
                </a:lnTo>
                <a:lnTo>
                  <a:pt x="485" y="172"/>
                </a:lnTo>
                <a:lnTo>
                  <a:pt x="487" y="170"/>
                </a:lnTo>
                <a:lnTo>
                  <a:pt x="488" y="170"/>
                </a:lnTo>
                <a:lnTo>
                  <a:pt x="491" y="166"/>
                </a:lnTo>
                <a:lnTo>
                  <a:pt x="492" y="165"/>
                </a:lnTo>
                <a:lnTo>
                  <a:pt x="494" y="163"/>
                </a:lnTo>
                <a:lnTo>
                  <a:pt x="495" y="163"/>
                </a:lnTo>
                <a:lnTo>
                  <a:pt x="496" y="163"/>
                </a:lnTo>
                <a:lnTo>
                  <a:pt x="498" y="163"/>
                </a:lnTo>
                <a:lnTo>
                  <a:pt x="499" y="165"/>
                </a:lnTo>
                <a:lnTo>
                  <a:pt x="499" y="166"/>
                </a:lnTo>
                <a:lnTo>
                  <a:pt x="501" y="166"/>
                </a:lnTo>
                <a:lnTo>
                  <a:pt x="501" y="167"/>
                </a:lnTo>
                <a:lnTo>
                  <a:pt x="502" y="169"/>
                </a:lnTo>
                <a:lnTo>
                  <a:pt x="503" y="170"/>
                </a:lnTo>
                <a:lnTo>
                  <a:pt x="505" y="172"/>
                </a:lnTo>
                <a:lnTo>
                  <a:pt x="505" y="173"/>
                </a:lnTo>
                <a:lnTo>
                  <a:pt x="505" y="176"/>
                </a:lnTo>
                <a:lnTo>
                  <a:pt x="505" y="177"/>
                </a:lnTo>
                <a:lnTo>
                  <a:pt x="503" y="177"/>
                </a:lnTo>
                <a:lnTo>
                  <a:pt x="503" y="178"/>
                </a:lnTo>
                <a:lnTo>
                  <a:pt x="501" y="181"/>
                </a:lnTo>
                <a:lnTo>
                  <a:pt x="499" y="183"/>
                </a:lnTo>
                <a:lnTo>
                  <a:pt x="498" y="183"/>
                </a:lnTo>
                <a:lnTo>
                  <a:pt x="498" y="185"/>
                </a:lnTo>
                <a:lnTo>
                  <a:pt x="496" y="188"/>
                </a:lnTo>
                <a:lnTo>
                  <a:pt x="496" y="191"/>
                </a:lnTo>
                <a:lnTo>
                  <a:pt x="496" y="192"/>
                </a:lnTo>
                <a:lnTo>
                  <a:pt x="496" y="195"/>
                </a:lnTo>
                <a:lnTo>
                  <a:pt x="498" y="196"/>
                </a:lnTo>
                <a:lnTo>
                  <a:pt x="501" y="199"/>
                </a:lnTo>
                <a:lnTo>
                  <a:pt x="502" y="200"/>
                </a:lnTo>
                <a:lnTo>
                  <a:pt x="503" y="202"/>
                </a:lnTo>
                <a:lnTo>
                  <a:pt x="505" y="202"/>
                </a:lnTo>
                <a:lnTo>
                  <a:pt x="507" y="202"/>
                </a:lnTo>
                <a:lnTo>
                  <a:pt x="509" y="202"/>
                </a:lnTo>
                <a:lnTo>
                  <a:pt x="510" y="202"/>
                </a:lnTo>
                <a:lnTo>
                  <a:pt x="513" y="200"/>
                </a:lnTo>
                <a:lnTo>
                  <a:pt x="514" y="200"/>
                </a:lnTo>
                <a:lnTo>
                  <a:pt x="514" y="199"/>
                </a:lnTo>
                <a:lnTo>
                  <a:pt x="516" y="198"/>
                </a:lnTo>
                <a:lnTo>
                  <a:pt x="518" y="196"/>
                </a:lnTo>
                <a:lnTo>
                  <a:pt x="520" y="195"/>
                </a:lnTo>
                <a:lnTo>
                  <a:pt x="521" y="194"/>
                </a:lnTo>
                <a:lnTo>
                  <a:pt x="523" y="192"/>
                </a:lnTo>
                <a:lnTo>
                  <a:pt x="524" y="189"/>
                </a:lnTo>
                <a:lnTo>
                  <a:pt x="525" y="188"/>
                </a:lnTo>
                <a:lnTo>
                  <a:pt x="527" y="187"/>
                </a:lnTo>
                <a:lnTo>
                  <a:pt x="528" y="187"/>
                </a:lnTo>
                <a:lnTo>
                  <a:pt x="529" y="185"/>
                </a:lnTo>
                <a:lnTo>
                  <a:pt x="531" y="184"/>
                </a:lnTo>
                <a:lnTo>
                  <a:pt x="534" y="181"/>
                </a:lnTo>
                <a:lnTo>
                  <a:pt x="535" y="178"/>
                </a:lnTo>
                <a:lnTo>
                  <a:pt x="536" y="177"/>
                </a:lnTo>
                <a:lnTo>
                  <a:pt x="538" y="174"/>
                </a:lnTo>
                <a:lnTo>
                  <a:pt x="538" y="173"/>
                </a:lnTo>
                <a:lnTo>
                  <a:pt x="538" y="172"/>
                </a:lnTo>
                <a:lnTo>
                  <a:pt x="538" y="170"/>
                </a:lnTo>
                <a:lnTo>
                  <a:pt x="538" y="169"/>
                </a:lnTo>
                <a:lnTo>
                  <a:pt x="538" y="167"/>
                </a:lnTo>
                <a:lnTo>
                  <a:pt x="538" y="166"/>
                </a:lnTo>
                <a:lnTo>
                  <a:pt x="536" y="163"/>
                </a:lnTo>
                <a:lnTo>
                  <a:pt x="534" y="162"/>
                </a:lnTo>
                <a:lnTo>
                  <a:pt x="531" y="162"/>
                </a:lnTo>
                <a:lnTo>
                  <a:pt x="528" y="161"/>
                </a:lnTo>
                <a:lnTo>
                  <a:pt x="527" y="162"/>
                </a:lnTo>
                <a:lnTo>
                  <a:pt x="525" y="162"/>
                </a:lnTo>
                <a:lnTo>
                  <a:pt x="524" y="162"/>
                </a:lnTo>
                <a:lnTo>
                  <a:pt x="521" y="162"/>
                </a:lnTo>
                <a:lnTo>
                  <a:pt x="517" y="163"/>
                </a:lnTo>
                <a:lnTo>
                  <a:pt x="516" y="163"/>
                </a:lnTo>
                <a:lnTo>
                  <a:pt x="512" y="163"/>
                </a:lnTo>
                <a:lnTo>
                  <a:pt x="510" y="163"/>
                </a:lnTo>
                <a:lnTo>
                  <a:pt x="506" y="163"/>
                </a:lnTo>
                <a:lnTo>
                  <a:pt x="503" y="163"/>
                </a:lnTo>
                <a:lnTo>
                  <a:pt x="503" y="162"/>
                </a:lnTo>
                <a:lnTo>
                  <a:pt x="501" y="161"/>
                </a:lnTo>
                <a:lnTo>
                  <a:pt x="496" y="156"/>
                </a:lnTo>
                <a:lnTo>
                  <a:pt x="495" y="154"/>
                </a:lnTo>
                <a:lnTo>
                  <a:pt x="494" y="152"/>
                </a:lnTo>
                <a:lnTo>
                  <a:pt x="492" y="151"/>
                </a:lnTo>
                <a:lnTo>
                  <a:pt x="491" y="150"/>
                </a:lnTo>
                <a:lnTo>
                  <a:pt x="491" y="148"/>
                </a:lnTo>
                <a:lnTo>
                  <a:pt x="492" y="144"/>
                </a:lnTo>
                <a:lnTo>
                  <a:pt x="492" y="143"/>
                </a:lnTo>
                <a:lnTo>
                  <a:pt x="495" y="141"/>
                </a:lnTo>
                <a:lnTo>
                  <a:pt x="496" y="140"/>
                </a:lnTo>
                <a:lnTo>
                  <a:pt x="499" y="139"/>
                </a:lnTo>
                <a:lnTo>
                  <a:pt x="501" y="139"/>
                </a:lnTo>
                <a:lnTo>
                  <a:pt x="502" y="137"/>
                </a:lnTo>
                <a:lnTo>
                  <a:pt x="503" y="137"/>
                </a:lnTo>
                <a:lnTo>
                  <a:pt x="505" y="136"/>
                </a:lnTo>
                <a:lnTo>
                  <a:pt x="506" y="134"/>
                </a:lnTo>
                <a:lnTo>
                  <a:pt x="505" y="132"/>
                </a:lnTo>
                <a:lnTo>
                  <a:pt x="503" y="129"/>
                </a:lnTo>
                <a:lnTo>
                  <a:pt x="502" y="128"/>
                </a:lnTo>
                <a:lnTo>
                  <a:pt x="502" y="126"/>
                </a:lnTo>
                <a:lnTo>
                  <a:pt x="501" y="123"/>
                </a:lnTo>
                <a:lnTo>
                  <a:pt x="501" y="119"/>
                </a:lnTo>
                <a:lnTo>
                  <a:pt x="499" y="117"/>
                </a:lnTo>
                <a:lnTo>
                  <a:pt x="501" y="115"/>
                </a:lnTo>
                <a:lnTo>
                  <a:pt x="501" y="112"/>
                </a:lnTo>
                <a:lnTo>
                  <a:pt x="503" y="110"/>
                </a:lnTo>
                <a:lnTo>
                  <a:pt x="505" y="108"/>
                </a:lnTo>
                <a:lnTo>
                  <a:pt x="506" y="107"/>
                </a:lnTo>
                <a:lnTo>
                  <a:pt x="509" y="107"/>
                </a:lnTo>
                <a:lnTo>
                  <a:pt x="510" y="106"/>
                </a:lnTo>
                <a:lnTo>
                  <a:pt x="513" y="106"/>
                </a:lnTo>
                <a:lnTo>
                  <a:pt x="514" y="106"/>
                </a:lnTo>
                <a:lnTo>
                  <a:pt x="514" y="107"/>
                </a:lnTo>
                <a:lnTo>
                  <a:pt x="517" y="112"/>
                </a:lnTo>
                <a:lnTo>
                  <a:pt x="520" y="117"/>
                </a:lnTo>
                <a:lnTo>
                  <a:pt x="520" y="119"/>
                </a:lnTo>
                <a:lnTo>
                  <a:pt x="521" y="122"/>
                </a:lnTo>
                <a:lnTo>
                  <a:pt x="521" y="123"/>
                </a:lnTo>
                <a:lnTo>
                  <a:pt x="520" y="126"/>
                </a:lnTo>
                <a:lnTo>
                  <a:pt x="518" y="126"/>
                </a:lnTo>
                <a:lnTo>
                  <a:pt x="518" y="128"/>
                </a:lnTo>
                <a:lnTo>
                  <a:pt x="516" y="129"/>
                </a:lnTo>
                <a:lnTo>
                  <a:pt x="512" y="132"/>
                </a:lnTo>
                <a:lnTo>
                  <a:pt x="510" y="133"/>
                </a:lnTo>
                <a:lnTo>
                  <a:pt x="510" y="134"/>
                </a:lnTo>
                <a:lnTo>
                  <a:pt x="510" y="137"/>
                </a:lnTo>
                <a:lnTo>
                  <a:pt x="510" y="140"/>
                </a:lnTo>
                <a:lnTo>
                  <a:pt x="510" y="141"/>
                </a:lnTo>
                <a:lnTo>
                  <a:pt x="513" y="144"/>
                </a:lnTo>
                <a:lnTo>
                  <a:pt x="514" y="145"/>
                </a:lnTo>
                <a:lnTo>
                  <a:pt x="520" y="148"/>
                </a:lnTo>
                <a:lnTo>
                  <a:pt x="521" y="148"/>
                </a:lnTo>
                <a:lnTo>
                  <a:pt x="525" y="150"/>
                </a:lnTo>
                <a:lnTo>
                  <a:pt x="527" y="150"/>
                </a:lnTo>
                <a:lnTo>
                  <a:pt x="528" y="148"/>
                </a:lnTo>
                <a:lnTo>
                  <a:pt x="532" y="148"/>
                </a:lnTo>
                <a:lnTo>
                  <a:pt x="534" y="148"/>
                </a:lnTo>
                <a:lnTo>
                  <a:pt x="535" y="148"/>
                </a:lnTo>
                <a:lnTo>
                  <a:pt x="538" y="147"/>
                </a:lnTo>
                <a:lnTo>
                  <a:pt x="539" y="145"/>
                </a:lnTo>
                <a:lnTo>
                  <a:pt x="540" y="144"/>
                </a:lnTo>
                <a:lnTo>
                  <a:pt x="542" y="143"/>
                </a:lnTo>
                <a:lnTo>
                  <a:pt x="542" y="141"/>
                </a:lnTo>
                <a:lnTo>
                  <a:pt x="543" y="140"/>
                </a:lnTo>
                <a:lnTo>
                  <a:pt x="543" y="136"/>
                </a:lnTo>
                <a:lnTo>
                  <a:pt x="542" y="132"/>
                </a:lnTo>
                <a:lnTo>
                  <a:pt x="542" y="129"/>
                </a:lnTo>
                <a:lnTo>
                  <a:pt x="540" y="129"/>
                </a:lnTo>
                <a:lnTo>
                  <a:pt x="538" y="123"/>
                </a:lnTo>
                <a:lnTo>
                  <a:pt x="538" y="122"/>
                </a:lnTo>
                <a:lnTo>
                  <a:pt x="536" y="119"/>
                </a:lnTo>
                <a:lnTo>
                  <a:pt x="535" y="118"/>
                </a:lnTo>
                <a:lnTo>
                  <a:pt x="535" y="117"/>
                </a:lnTo>
                <a:lnTo>
                  <a:pt x="534" y="115"/>
                </a:lnTo>
                <a:lnTo>
                  <a:pt x="534" y="111"/>
                </a:lnTo>
                <a:lnTo>
                  <a:pt x="534" y="108"/>
                </a:lnTo>
                <a:lnTo>
                  <a:pt x="534" y="106"/>
                </a:lnTo>
                <a:lnTo>
                  <a:pt x="535" y="103"/>
                </a:lnTo>
                <a:lnTo>
                  <a:pt x="536" y="103"/>
                </a:lnTo>
                <a:lnTo>
                  <a:pt x="536" y="101"/>
                </a:lnTo>
                <a:lnTo>
                  <a:pt x="539" y="100"/>
                </a:lnTo>
                <a:lnTo>
                  <a:pt x="539" y="99"/>
                </a:lnTo>
                <a:lnTo>
                  <a:pt x="540" y="97"/>
                </a:lnTo>
                <a:lnTo>
                  <a:pt x="540" y="96"/>
                </a:lnTo>
                <a:lnTo>
                  <a:pt x="540" y="95"/>
                </a:lnTo>
                <a:lnTo>
                  <a:pt x="540" y="92"/>
                </a:lnTo>
                <a:lnTo>
                  <a:pt x="539" y="89"/>
                </a:lnTo>
                <a:lnTo>
                  <a:pt x="538" y="88"/>
                </a:lnTo>
                <a:lnTo>
                  <a:pt x="536" y="86"/>
                </a:lnTo>
                <a:lnTo>
                  <a:pt x="535" y="82"/>
                </a:lnTo>
                <a:lnTo>
                  <a:pt x="532" y="78"/>
                </a:lnTo>
                <a:lnTo>
                  <a:pt x="529" y="75"/>
                </a:lnTo>
                <a:lnTo>
                  <a:pt x="529" y="74"/>
                </a:lnTo>
                <a:lnTo>
                  <a:pt x="528" y="73"/>
                </a:lnTo>
                <a:lnTo>
                  <a:pt x="528" y="68"/>
                </a:lnTo>
                <a:lnTo>
                  <a:pt x="528" y="66"/>
                </a:lnTo>
                <a:lnTo>
                  <a:pt x="528" y="64"/>
                </a:lnTo>
                <a:lnTo>
                  <a:pt x="529" y="63"/>
                </a:lnTo>
                <a:lnTo>
                  <a:pt x="531" y="62"/>
                </a:lnTo>
                <a:lnTo>
                  <a:pt x="532" y="60"/>
                </a:lnTo>
                <a:lnTo>
                  <a:pt x="534" y="59"/>
                </a:lnTo>
                <a:lnTo>
                  <a:pt x="535" y="59"/>
                </a:lnTo>
                <a:lnTo>
                  <a:pt x="536" y="57"/>
                </a:lnTo>
                <a:lnTo>
                  <a:pt x="539" y="56"/>
                </a:lnTo>
                <a:lnTo>
                  <a:pt x="540" y="56"/>
                </a:lnTo>
                <a:lnTo>
                  <a:pt x="543" y="57"/>
                </a:lnTo>
                <a:lnTo>
                  <a:pt x="545" y="57"/>
                </a:lnTo>
                <a:lnTo>
                  <a:pt x="547" y="59"/>
                </a:lnTo>
                <a:lnTo>
                  <a:pt x="549" y="60"/>
                </a:lnTo>
                <a:lnTo>
                  <a:pt x="550" y="62"/>
                </a:lnTo>
                <a:lnTo>
                  <a:pt x="551" y="63"/>
                </a:lnTo>
                <a:lnTo>
                  <a:pt x="551" y="66"/>
                </a:lnTo>
                <a:lnTo>
                  <a:pt x="553" y="67"/>
                </a:lnTo>
                <a:lnTo>
                  <a:pt x="553" y="68"/>
                </a:lnTo>
                <a:lnTo>
                  <a:pt x="554" y="70"/>
                </a:lnTo>
                <a:lnTo>
                  <a:pt x="553" y="71"/>
                </a:lnTo>
                <a:lnTo>
                  <a:pt x="553" y="73"/>
                </a:lnTo>
                <a:lnTo>
                  <a:pt x="553" y="74"/>
                </a:lnTo>
                <a:lnTo>
                  <a:pt x="553" y="75"/>
                </a:lnTo>
                <a:lnTo>
                  <a:pt x="553" y="78"/>
                </a:lnTo>
                <a:lnTo>
                  <a:pt x="553" y="81"/>
                </a:lnTo>
                <a:lnTo>
                  <a:pt x="553" y="84"/>
                </a:lnTo>
                <a:lnTo>
                  <a:pt x="554" y="84"/>
                </a:lnTo>
                <a:lnTo>
                  <a:pt x="556" y="86"/>
                </a:lnTo>
                <a:lnTo>
                  <a:pt x="556" y="88"/>
                </a:lnTo>
                <a:lnTo>
                  <a:pt x="557" y="89"/>
                </a:lnTo>
                <a:lnTo>
                  <a:pt x="558" y="89"/>
                </a:lnTo>
                <a:lnTo>
                  <a:pt x="560" y="89"/>
                </a:lnTo>
                <a:lnTo>
                  <a:pt x="561" y="89"/>
                </a:lnTo>
                <a:lnTo>
                  <a:pt x="562" y="89"/>
                </a:lnTo>
                <a:lnTo>
                  <a:pt x="564" y="89"/>
                </a:lnTo>
                <a:lnTo>
                  <a:pt x="567" y="86"/>
                </a:lnTo>
                <a:lnTo>
                  <a:pt x="568" y="85"/>
                </a:lnTo>
                <a:lnTo>
                  <a:pt x="569" y="85"/>
                </a:lnTo>
                <a:lnTo>
                  <a:pt x="571" y="85"/>
                </a:lnTo>
                <a:lnTo>
                  <a:pt x="573" y="84"/>
                </a:lnTo>
                <a:lnTo>
                  <a:pt x="576" y="82"/>
                </a:lnTo>
                <a:lnTo>
                  <a:pt x="583" y="79"/>
                </a:lnTo>
                <a:lnTo>
                  <a:pt x="584" y="78"/>
                </a:lnTo>
                <a:lnTo>
                  <a:pt x="586" y="78"/>
                </a:lnTo>
                <a:lnTo>
                  <a:pt x="589" y="78"/>
                </a:lnTo>
                <a:lnTo>
                  <a:pt x="590" y="77"/>
                </a:lnTo>
                <a:lnTo>
                  <a:pt x="593" y="75"/>
                </a:lnTo>
                <a:lnTo>
                  <a:pt x="593" y="74"/>
                </a:lnTo>
                <a:lnTo>
                  <a:pt x="595" y="77"/>
                </a:lnTo>
                <a:lnTo>
                  <a:pt x="598" y="79"/>
                </a:lnTo>
                <a:lnTo>
                  <a:pt x="606" y="82"/>
                </a:lnTo>
                <a:lnTo>
                  <a:pt x="609" y="81"/>
                </a:lnTo>
                <a:lnTo>
                  <a:pt x="611" y="75"/>
                </a:lnTo>
                <a:lnTo>
                  <a:pt x="611" y="74"/>
                </a:lnTo>
                <a:lnTo>
                  <a:pt x="608" y="70"/>
                </a:lnTo>
                <a:lnTo>
                  <a:pt x="606" y="68"/>
                </a:lnTo>
                <a:lnTo>
                  <a:pt x="606" y="67"/>
                </a:lnTo>
                <a:lnTo>
                  <a:pt x="608" y="66"/>
                </a:lnTo>
                <a:lnTo>
                  <a:pt x="611" y="64"/>
                </a:lnTo>
                <a:lnTo>
                  <a:pt x="612" y="63"/>
                </a:lnTo>
                <a:lnTo>
                  <a:pt x="615" y="63"/>
                </a:lnTo>
                <a:lnTo>
                  <a:pt x="617" y="60"/>
                </a:lnTo>
                <a:lnTo>
                  <a:pt x="619" y="59"/>
                </a:lnTo>
                <a:lnTo>
                  <a:pt x="623" y="57"/>
                </a:lnTo>
                <a:lnTo>
                  <a:pt x="626" y="57"/>
                </a:lnTo>
                <a:lnTo>
                  <a:pt x="627" y="57"/>
                </a:lnTo>
                <a:lnTo>
                  <a:pt x="630" y="55"/>
                </a:lnTo>
                <a:lnTo>
                  <a:pt x="633" y="52"/>
                </a:lnTo>
                <a:lnTo>
                  <a:pt x="634" y="51"/>
                </a:lnTo>
                <a:lnTo>
                  <a:pt x="637" y="46"/>
                </a:lnTo>
                <a:lnTo>
                  <a:pt x="637" y="45"/>
                </a:lnTo>
                <a:lnTo>
                  <a:pt x="637" y="44"/>
                </a:lnTo>
                <a:lnTo>
                  <a:pt x="638" y="41"/>
                </a:lnTo>
                <a:lnTo>
                  <a:pt x="638" y="38"/>
                </a:lnTo>
                <a:lnTo>
                  <a:pt x="638" y="37"/>
                </a:lnTo>
                <a:lnTo>
                  <a:pt x="637" y="35"/>
                </a:lnTo>
                <a:lnTo>
                  <a:pt x="637" y="33"/>
                </a:lnTo>
                <a:lnTo>
                  <a:pt x="637" y="30"/>
                </a:lnTo>
                <a:lnTo>
                  <a:pt x="635" y="27"/>
                </a:lnTo>
                <a:lnTo>
                  <a:pt x="633" y="24"/>
                </a:lnTo>
                <a:lnTo>
                  <a:pt x="631" y="23"/>
                </a:lnTo>
                <a:lnTo>
                  <a:pt x="630" y="23"/>
                </a:lnTo>
                <a:lnTo>
                  <a:pt x="628" y="23"/>
                </a:lnTo>
                <a:lnTo>
                  <a:pt x="628" y="22"/>
                </a:lnTo>
                <a:lnTo>
                  <a:pt x="626" y="19"/>
                </a:lnTo>
                <a:lnTo>
                  <a:pt x="623" y="18"/>
                </a:lnTo>
                <a:lnTo>
                  <a:pt x="622" y="16"/>
                </a:lnTo>
                <a:lnTo>
                  <a:pt x="620" y="15"/>
                </a:lnTo>
                <a:lnTo>
                  <a:pt x="619" y="13"/>
                </a:lnTo>
                <a:lnTo>
                  <a:pt x="613" y="9"/>
                </a:lnTo>
                <a:lnTo>
                  <a:pt x="609" y="5"/>
                </a:lnTo>
                <a:lnTo>
                  <a:pt x="608" y="0"/>
                </a:lnTo>
                <a:lnTo>
                  <a:pt x="612" y="0"/>
                </a:lnTo>
                <a:lnTo>
                  <a:pt x="615" y="0"/>
                </a:lnTo>
                <a:lnTo>
                  <a:pt x="649" y="0"/>
                </a:lnTo>
                <a:lnTo>
                  <a:pt x="656" y="0"/>
                </a:lnTo>
                <a:lnTo>
                  <a:pt x="677" y="0"/>
                </a:lnTo>
                <a:lnTo>
                  <a:pt x="682" y="0"/>
                </a:lnTo>
                <a:lnTo>
                  <a:pt x="686" y="0"/>
                </a:lnTo>
                <a:lnTo>
                  <a:pt x="690" y="0"/>
                </a:lnTo>
                <a:lnTo>
                  <a:pt x="704" y="0"/>
                </a:lnTo>
                <a:lnTo>
                  <a:pt x="733" y="0"/>
                </a:lnTo>
                <a:lnTo>
                  <a:pt x="736" y="0"/>
                </a:lnTo>
                <a:lnTo>
                  <a:pt x="747" y="0"/>
                </a:lnTo>
                <a:lnTo>
                  <a:pt x="748" y="0"/>
                </a:lnTo>
                <a:lnTo>
                  <a:pt x="756" y="0"/>
                </a:lnTo>
                <a:lnTo>
                  <a:pt x="759" y="0"/>
                </a:lnTo>
                <a:lnTo>
                  <a:pt x="802" y="0"/>
                </a:lnTo>
                <a:lnTo>
                  <a:pt x="803" y="0"/>
                </a:lnTo>
                <a:lnTo>
                  <a:pt x="807" y="0"/>
                </a:lnTo>
                <a:lnTo>
                  <a:pt x="809" y="0"/>
                </a:lnTo>
                <a:lnTo>
                  <a:pt x="840" y="0"/>
                </a:lnTo>
                <a:lnTo>
                  <a:pt x="855" y="0"/>
                </a:lnTo>
                <a:lnTo>
                  <a:pt x="858" y="0"/>
                </a:lnTo>
                <a:lnTo>
                  <a:pt x="872" y="0"/>
                </a:lnTo>
                <a:lnTo>
                  <a:pt x="875" y="0"/>
                </a:lnTo>
                <a:lnTo>
                  <a:pt x="908" y="0"/>
                </a:lnTo>
                <a:lnTo>
                  <a:pt x="915" y="0"/>
                </a:lnTo>
                <a:lnTo>
                  <a:pt x="916" y="0"/>
                </a:lnTo>
                <a:lnTo>
                  <a:pt x="920" y="0"/>
                </a:lnTo>
                <a:lnTo>
                  <a:pt x="977" y="0"/>
                </a:lnTo>
                <a:lnTo>
                  <a:pt x="1040" y="0"/>
                </a:lnTo>
                <a:lnTo>
                  <a:pt x="1085" y="0"/>
                </a:lnTo>
                <a:lnTo>
                  <a:pt x="1093" y="0"/>
                </a:lnTo>
                <a:lnTo>
                  <a:pt x="1096" y="0"/>
                </a:lnTo>
                <a:lnTo>
                  <a:pt x="1107" y="0"/>
                </a:lnTo>
                <a:lnTo>
                  <a:pt x="1110" y="0"/>
                </a:lnTo>
                <a:lnTo>
                  <a:pt x="1155" y="0"/>
                </a:lnTo>
                <a:lnTo>
                  <a:pt x="1179" y="0"/>
                </a:lnTo>
                <a:lnTo>
                  <a:pt x="1193" y="0"/>
                </a:lnTo>
                <a:lnTo>
                  <a:pt x="1206" y="0"/>
                </a:lnTo>
                <a:lnTo>
                  <a:pt x="1248" y="0"/>
                </a:lnTo>
                <a:lnTo>
                  <a:pt x="1249" y="0"/>
                </a:lnTo>
                <a:lnTo>
                  <a:pt x="1264" y="0"/>
                </a:lnTo>
                <a:lnTo>
                  <a:pt x="1279" y="0"/>
                </a:lnTo>
                <a:lnTo>
                  <a:pt x="1293" y="0"/>
                </a:lnTo>
                <a:lnTo>
                  <a:pt x="1296" y="0"/>
                </a:lnTo>
                <a:lnTo>
                  <a:pt x="1319" y="0"/>
                </a:lnTo>
                <a:lnTo>
                  <a:pt x="1320" y="0"/>
                </a:lnTo>
                <a:lnTo>
                  <a:pt x="1323" y="0"/>
                </a:lnTo>
                <a:lnTo>
                  <a:pt x="1325" y="0"/>
                </a:lnTo>
                <a:lnTo>
                  <a:pt x="1326" y="0"/>
                </a:lnTo>
                <a:lnTo>
                  <a:pt x="1329" y="0"/>
                </a:lnTo>
                <a:lnTo>
                  <a:pt x="1340" y="0"/>
                </a:lnTo>
                <a:lnTo>
                  <a:pt x="1381" y="0"/>
                </a:lnTo>
                <a:lnTo>
                  <a:pt x="1393" y="0"/>
                </a:lnTo>
                <a:lnTo>
                  <a:pt x="1413" y="0"/>
                </a:lnTo>
                <a:lnTo>
                  <a:pt x="141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78"/>
          <p:cNvSpPr>
            <a:spLocks noEditPoints="1"/>
          </p:cNvSpPr>
          <p:nvPr/>
        </p:nvSpPr>
        <p:spPr bwMode="auto">
          <a:xfrm>
            <a:off x="1331640" y="2420888"/>
            <a:ext cx="2232248" cy="3591310"/>
          </a:xfrm>
          <a:custGeom>
            <a:avLst/>
            <a:gdLst>
              <a:gd name="T0" fmla="*/ 1209 w 1608"/>
              <a:gd name="T1" fmla="*/ 2568 h 2587"/>
              <a:gd name="T2" fmla="*/ 1160 w 1608"/>
              <a:gd name="T3" fmla="*/ 2564 h 2587"/>
              <a:gd name="T4" fmla="*/ 1360 w 1608"/>
              <a:gd name="T5" fmla="*/ 2557 h 2587"/>
              <a:gd name="T6" fmla="*/ 1308 w 1608"/>
              <a:gd name="T7" fmla="*/ 2552 h 2587"/>
              <a:gd name="T8" fmla="*/ 1275 w 1608"/>
              <a:gd name="T9" fmla="*/ 2484 h 2587"/>
              <a:gd name="T10" fmla="*/ 1417 w 1608"/>
              <a:gd name="T11" fmla="*/ 0 h 2587"/>
              <a:gd name="T12" fmla="*/ 1596 w 1608"/>
              <a:gd name="T13" fmla="*/ 172 h 2587"/>
              <a:gd name="T14" fmla="*/ 1574 w 1608"/>
              <a:gd name="T15" fmla="*/ 366 h 2587"/>
              <a:gd name="T16" fmla="*/ 1549 w 1608"/>
              <a:gd name="T17" fmla="*/ 601 h 2587"/>
              <a:gd name="T18" fmla="*/ 1524 w 1608"/>
              <a:gd name="T19" fmla="*/ 831 h 2587"/>
              <a:gd name="T20" fmla="*/ 1501 w 1608"/>
              <a:gd name="T21" fmla="*/ 1060 h 2587"/>
              <a:gd name="T22" fmla="*/ 1472 w 1608"/>
              <a:gd name="T23" fmla="*/ 1352 h 2587"/>
              <a:gd name="T24" fmla="*/ 1453 w 1608"/>
              <a:gd name="T25" fmla="*/ 1539 h 2587"/>
              <a:gd name="T26" fmla="*/ 1439 w 1608"/>
              <a:gd name="T27" fmla="*/ 1684 h 2587"/>
              <a:gd name="T28" fmla="*/ 1447 w 1608"/>
              <a:gd name="T29" fmla="*/ 1875 h 2587"/>
              <a:gd name="T30" fmla="*/ 1457 w 1608"/>
              <a:gd name="T31" fmla="*/ 2085 h 2587"/>
              <a:gd name="T32" fmla="*/ 1465 w 1608"/>
              <a:gd name="T33" fmla="*/ 2296 h 2587"/>
              <a:gd name="T34" fmla="*/ 1473 w 1608"/>
              <a:gd name="T35" fmla="*/ 2480 h 2587"/>
              <a:gd name="T36" fmla="*/ 1443 w 1608"/>
              <a:gd name="T37" fmla="*/ 2498 h 2587"/>
              <a:gd name="T38" fmla="*/ 1404 w 1608"/>
              <a:gd name="T39" fmla="*/ 2480 h 2587"/>
              <a:gd name="T40" fmla="*/ 1340 w 1608"/>
              <a:gd name="T41" fmla="*/ 2498 h 2587"/>
              <a:gd name="T42" fmla="*/ 1283 w 1608"/>
              <a:gd name="T43" fmla="*/ 2470 h 2587"/>
              <a:gd name="T44" fmla="*/ 1206 w 1608"/>
              <a:gd name="T45" fmla="*/ 2464 h 2587"/>
              <a:gd name="T46" fmla="*/ 1172 w 1608"/>
              <a:gd name="T47" fmla="*/ 2484 h 2587"/>
              <a:gd name="T48" fmla="*/ 1078 w 1608"/>
              <a:gd name="T49" fmla="*/ 2498 h 2587"/>
              <a:gd name="T50" fmla="*/ 1049 w 1608"/>
              <a:gd name="T51" fmla="*/ 2503 h 2587"/>
              <a:gd name="T52" fmla="*/ 981 w 1608"/>
              <a:gd name="T53" fmla="*/ 2579 h 2587"/>
              <a:gd name="T54" fmla="*/ 916 w 1608"/>
              <a:gd name="T55" fmla="*/ 2542 h 2587"/>
              <a:gd name="T56" fmla="*/ 890 w 1608"/>
              <a:gd name="T57" fmla="*/ 2465 h 2587"/>
              <a:gd name="T58" fmla="*/ 858 w 1608"/>
              <a:gd name="T59" fmla="*/ 2413 h 2587"/>
              <a:gd name="T60" fmla="*/ 833 w 1608"/>
              <a:gd name="T61" fmla="*/ 2371 h 2587"/>
              <a:gd name="T62" fmla="*/ 817 w 1608"/>
              <a:gd name="T63" fmla="*/ 2327 h 2587"/>
              <a:gd name="T64" fmla="*/ 825 w 1608"/>
              <a:gd name="T65" fmla="*/ 2286 h 2587"/>
              <a:gd name="T66" fmla="*/ 844 w 1608"/>
              <a:gd name="T67" fmla="*/ 2248 h 2587"/>
              <a:gd name="T68" fmla="*/ 858 w 1608"/>
              <a:gd name="T69" fmla="*/ 2201 h 2587"/>
              <a:gd name="T70" fmla="*/ 547 w 1608"/>
              <a:gd name="T71" fmla="*/ 2154 h 2587"/>
              <a:gd name="T72" fmla="*/ 29 w 1608"/>
              <a:gd name="T73" fmla="*/ 2054 h 2587"/>
              <a:gd name="T74" fmla="*/ 81 w 1608"/>
              <a:gd name="T75" fmla="*/ 1959 h 2587"/>
              <a:gd name="T76" fmla="*/ 78 w 1608"/>
              <a:gd name="T77" fmla="*/ 1845 h 2587"/>
              <a:gd name="T78" fmla="*/ 155 w 1608"/>
              <a:gd name="T79" fmla="*/ 1701 h 2587"/>
              <a:gd name="T80" fmla="*/ 258 w 1608"/>
              <a:gd name="T81" fmla="*/ 1613 h 2587"/>
              <a:gd name="T82" fmla="*/ 258 w 1608"/>
              <a:gd name="T83" fmla="*/ 1554 h 2587"/>
              <a:gd name="T84" fmla="*/ 307 w 1608"/>
              <a:gd name="T85" fmla="*/ 1491 h 2587"/>
              <a:gd name="T86" fmla="*/ 282 w 1608"/>
              <a:gd name="T87" fmla="*/ 1392 h 2587"/>
              <a:gd name="T88" fmla="*/ 289 w 1608"/>
              <a:gd name="T89" fmla="*/ 1282 h 2587"/>
              <a:gd name="T90" fmla="*/ 232 w 1608"/>
              <a:gd name="T91" fmla="*/ 1230 h 2587"/>
              <a:gd name="T92" fmla="*/ 223 w 1608"/>
              <a:gd name="T93" fmla="*/ 1142 h 2587"/>
              <a:gd name="T94" fmla="*/ 257 w 1608"/>
              <a:gd name="T95" fmla="*/ 1009 h 2587"/>
              <a:gd name="T96" fmla="*/ 231 w 1608"/>
              <a:gd name="T97" fmla="*/ 901 h 2587"/>
              <a:gd name="T98" fmla="*/ 203 w 1608"/>
              <a:gd name="T99" fmla="*/ 872 h 2587"/>
              <a:gd name="T100" fmla="*/ 202 w 1608"/>
              <a:gd name="T101" fmla="*/ 833 h 2587"/>
              <a:gd name="T102" fmla="*/ 201 w 1608"/>
              <a:gd name="T103" fmla="*/ 732 h 2587"/>
              <a:gd name="T104" fmla="*/ 238 w 1608"/>
              <a:gd name="T105" fmla="*/ 664 h 2587"/>
              <a:gd name="T106" fmla="*/ 278 w 1608"/>
              <a:gd name="T107" fmla="*/ 576 h 2587"/>
              <a:gd name="T108" fmla="*/ 330 w 1608"/>
              <a:gd name="T109" fmla="*/ 532 h 2587"/>
              <a:gd name="T110" fmla="*/ 381 w 1608"/>
              <a:gd name="T111" fmla="*/ 447 h 2587"/>
              <a:gd name="T112" fmla="*/ 408 w 1608"/>
              <a:gd name="T113" fmla="*/ 386 h 2587"/>
              <a:gd name="T114" fmla="*/ 487 w 1608"/>
              <a:gd name="T115" fmla="*/ 319 h 2587"/>
              <a:gd name="T116" fmla="*/ 481 w 1608"/>
              <a:gd name="T117" fmla="*/ 177 h 2587"/>
              <a:gd name="T118" fmla="*/ 512 w 1608"/>
              <a:gd name="T119" fmla="*/ 163 h 2587"/>
              <a:gd name="T120" fmla="*/ 538 w 1608"/>
              <a:gd name="T121" fmla="*/ 122 h 2587"/>
              <a:gd name="T122" fmla="*/ 595 w 1608"/>
              <a:gd name="T123" fmla="*/ 77 h 2587"/>
              <a:gd name="T124" fmla="*/ 1093 w 1608"/>
              <a:gd name="T125" fmla="*/ 0 h 2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8" h="2587">
                <a:moveTo>
                  <a:pt x="1429" y="2570"/>
                </a:moveTo>
                <a:lnTo>
                  <a:pt x="1431" y="2570"/>
                </a:lnTo>
                <a:lnTo>
                  <a:pt x="1432" y="2570"/>
                </a:lnTo>
                <a:lnTo>
                  <a:pt x="1433" y="2571"/>
                </a:lnTo>
                <a:lnTo>
                  <a:pt x="1435" y="2571"/>
                </a:lnTo>
                <a:lnTo>
                  <a:pt x="1436" y="2571"/>
                </a:lnTo>
                <a:lnTo>
                  <a:pt x="1437" y="2572"/>
                </a:lnTo>
                <a:lnTo>
                  <a:pt x="1439" y="2572"/>
                </a:lnTo>
                <a:lnTo>
                  <a:pt x="1440" y="2574"/>
                </a:lnTo>
                <a:lnTo>
                  <a:pt x="1442" y="2574"/>
                </a:lnTo>
                <a:lnTo>
                  <a:pt x="1444" y="2574"/>
                </a:lnTo>
                <a:lnTo>
                  <a:pt x="1446" y="2574"/>
                </a:lnTo>
                <a:lnTo>
                  <a:pt x="1447" y="2574"/>
                </a:lnTo>
                <a:lnTo>
                  <a:pt x="1448" y="2574"/>
                </a:lnTo>
                <a:lnTo>
                  <a:pt x="1450" y="2574"/>
                </a:lnTo>
                <a:lnTo>
                  <a:pt x="1453" y="2574"/>
                </a:lnTo>
                <a:lnTo>
                  <a:pt x="1453" y="2572"/>
                </a:lnTo>
                <a:lnTo>
                  <a:pt x="1454" y="2572"/>
                </a:lnTo>
                <a:lnTo>
                  <a:pt x="1455" y="2572"/>
                </a:lnTo>
                <a:lnTo>
                  <a:pt x="1455" y="2571"/>
                </a:lnTo>
                <a:lnTo>
                  <a:pt x="1457" y="2571"/>
                </a:lnTo>
                <a:lnTo>
                  <a:pt x="1459" y="2570"/>
                </a:lnTo>
                <a:lnTo>
                  <a:pt x="1461" y="2571"/>
                </a:lnTo>
                <a:lnTo>
                  <a:pt x="1462" y="2571"/>
                </a:lnTo>
                <a:lnTo>
                  <a:pt x="1464" y="2571"/>
                </a:lnTo>
                <a:lnTo>
                  <a:pt x="1465" y="2572"/>
                </a:lnTo>
                <a:lnTo>
                  <a:pt x="1466" y="2571"/>
                </a:lnTo>
                <a:lnTo>
                  <a:pt x="1468" y="2571"/>
                </a:lnTo>
                <a:lnTo>
                  <a:pt x="1469" y="2571"/>
                </a:lnTo>
                <a:lnTo>
                  <a:pt x="1469" y="2572"/>
                </a:lnTo>
                <a:lnTo>
                  <a:pt x="1466" y="2572"/>
                </a:lnTo>
                <a:lnTo>
                  <a:pt x="1466" y="2574"/>
                </a:lnTo>
                <a:lnTo>
                  <a:pt x="1464" y="2574"/>
                </a:lnTo>
                <a:lnTo>
                  <a:pt x="1462" y="2575"/>
                </a:lnTo>
                <a:lnTo>
                  <a:pt x="1458" y="2575"/>
                </a:lnTo>
                <a:lnTo>
                  <a:pt x="1457" y="2576"/>
                </a:lnTo>
                <a:lnTo>
                  <a:pt x="1455" y="2576"/>
                </a:lnTo>
                <a:lnTo>
                  <a:pt x="1454" y="2576"/>
                </a:lnTo>
                <a:lnTo>
                  <a:pt x="1451" y="2576"/>
                </a:lnTo>
                <a:lnTo>
                  <a:pt x="1450" y="2576"/>
                </a:lnTo>
                <a:lnTo>
                  <a:pt x="1448" y="2576"/>
                </a:lnTo>
                <a:lnTo>
                  <a:pt x="1447" y="2576"/>
                </a:lnTo>
                <a:lnTo>
                  <a:pt x="1444" y="2576"/>
                </a:lnTo>
                <a:lnTo>
                  <a:pt x="1443" y="2575"/>
                </a:lnTo>
                <a:lnTo>
                  <a:pt x="1442" y="2575"/>
                </a:lnTo>
                <a:lnTo>
                  <a:pt x="1440" y="2575"/>
                </a:lnTo>
                <a:lnTo>
                  <a:pt x="1439" y="2574"/>
                </a:lnTo>
                <a:lnTo>
                  <a:pt x="1437" y="2574"/>
                </a:lnTo>
                <a:lnTo>
                  <a:pt x="1436" y="2574"/>
                </a:lnTo>
                <a:lnTo>
                  <a:pt x="1433" y="2574"/>
                </a:lnTo>
                <a:lnTo>
                  <a:pt x="1432" y="2572"/>
                </a:lnTo>
                <a:lnTo>
                  <a:pt x="1431" y="2572"/>
                </a:lnTo>
                <a:lnTo>
                  <a:pt x="1429" y="2571"/>
                </a:lnTo>
                <a:lnTo>
                  <a:pt x="1426" y="2571"/>
                </a:lnTo>
                <a:lnTo>
                  <a:pt x="1426" y="2570"/>
                </a:lnTo>
                <a:lnTo>
                  <a:pt x="1425" y="2570"/>
                </a:lnTo>
                <a:lnTo>
                  <a:pt x="1424" y="2568"/>
                </a:lnTo>
                <a:lnTo>
                  <a:pt x="1422" y="2567"/>
                </a:lnTo>
                <a:lnTo>
                  <a:pt x="1424" y="2567"/>
                </a:lnTo>
                <a:lnTo>
                  <a:pt x="1425" y="2567"/>
                </a:lnTo>
                <a:lnTo>
                  <a:pt x="1426" y="2568"/>
                </a:lnTo>
                <a:lnTo>
                  <a:pt x="1428" y="2570"/>
                </a:lnTo>
                <a:lnTo>
                  <a:pt x="1429" y="2570"/>
                </a:lnTo>
                <a:close/>
                <a:moveTo>
                  <a:pt x="1226" y="2570"/>
                </a:moveTo>
                <a:lnTo>
                  <a:pt x="1223" y="2570"/>
                </a:lnTo>
                <a:lnTo>
                  <a:pt x="1220" y="2571"/>
                </a:lnTo>
                <a:lnTo>
                  <a:pt x="1219" y="2571"/>
                </a:lnTo>
                <a:lnTo>
                  <a:pt x="1217" y="2571"/>
                </a:lnTo>
                <a:lnTo>
                  <a:pt x="1213" y="2571"/>
                </a:lnTo>
                <a:lnTo>
                  <a:pt x="1212" y="2571"/>
                </a:lnTo>
                <a:lnTo>
                  <a:pt x="1210" y="2571"/>
                </a:lnTo>
                <a:lnTo>
                  <a:pt x="1209" y="2571"/>
                </a:lnTo>
                <a:lnTo>
                  <a:pt x="1208" y="2571"/>
                </a:lnTo>
                <a:lnTo>
                  <a:pt x="1208" y="2570"/>
                </a:lnTo>
                <a:lnTo>
                  <a:pt x="1209" y="2568"/>
                </a:lnTo>
                <a:lnTo>
                  <a:pt x="1210" y="2570"/>
                </a:lnTo>
                <a:lnTo>
                  <a:pt x="1212" y="2570"/>
                </a:lnTo>
                <a:lnTo>
                  <a:pt x="1213" y="2568"/>
                </a:lnTo>
                <a:lnTo>
                  <a:pt x="1215" y="2568"/>
                </a:lnTo>
                <a:lnTo>
                  <a:pt x="1217" y="2568"/>
                </a:lnTo>
                <a:lnTo>
                  <a:pt x="1219" y="2568"/>
                </a:lnTo>
                <a:lnTo>
                  <a:pt x="1220" y="2568"/>
                </a:lnTo>
                <a:lnTo>
                  <a:pt x="1223" y="2568"/>
                </a:lnTo>
                <a:lnTo>
                  <a:pt x="1224" y="2567"/>
                </a:lnTo>
                <a:lnTo>
                  <a:pt x="1226" y="2567"/>
                </a:lnTo>
                <a:lnTo>
                  <a:pt x="1227" y="2567"/>
                </a:lnTo>
                <a:lnTo>
                  <a:pt x="1228" y="2565"/>
                </a:lnTo>
                <a:lnTo>
                  <a:pt x="1231" y="2567"/>
                </a:lnTo>
                <a:lnTo>
                  <a:pt x="1230" y="2567"/>
                </a:lnTo>
                <a:lnTo>
                  <a:pt x="1227" y="2568"/>
                </a:lnTo>
                <a:lnTo>
                  <a:pt x="1226" y="2570"/>
                </a:lnTo>
                <a:close/>
                <a:moveTo>
                  <a:pt x="1249" y="2559"/>
                </a:moveTo>
                <a:lnTo>
                  <a:pt x="1249" y="2560"/>
                </a:lnTo>
                <a:lnTo>
                  <a:pt x="1246" y="2561"/>
                </a:lnTo>
                <a:lnTo>
                  <a:pt x="1246" y="2560"/>
                </a:lnTo>
                <a:lnTo>
                  <a:pt x="1248" y="2559"/>
                </a:lnTo>
                <a:lnTo>
                  <a:pt x="1249" y="2559"/>
                </a:lnTo>
                <a:close/>
                <a:moveTo>
                  <a:pt x="1249" y="2559"/>
                </a:moveTo>
                <a:lnTo>
                  <a:pt x="1250" y="2557"/>
                </a:lnTo>
                <a:lnTo>
                  <a:pt x="1249" y="2557"/>
                </a:lnTo>
                <a:lnTo>
                  <a:pt x="1249" y="2554"/>
                </a:lnTo>
                <a:lnTo>
                  <a:pt x="1250" y="2554"/>
                </a:lnTo>
                <a:lnTo>
                  <a:pt x="1250" y="2553"/>
                </a:lnTo>
                <a:lnTo>
                  <a:pt x="1252" y="2553"/>
                </a:lnTo>
                <a:lnTo>
                  <a:pt x="1253" y="2553"/>
                </a:lnTo>
                <a:lnTo>
                  <a:pt x="1254" y="2553"/>
                </a:lnTo>
                <a:lnTo>
                  <a:pt x="1256" y="2553"/>
                </a:lnTo>
                <a:lnTo>
                  <a:pt x="1256" y="2552"/>
                </a:lnTo>
                <a:lnTo>
                  <a:pt x="1257" y="2552"/>
                </a:lnTo>
                <a:lnTo>
                  <a:pt x="1257" y="2553"/>
                </a:lnTo>
                <a:lnTo>
                  <a:pt x="1256" y="2554"/>
                </a:lnTo>
                <a:lnTo>
                  <a:pt x="1254" y="2556"/>
                </a:lnTo>
                <a:lnTo>
                  <a:pt x="1253" y="2557"/>
                </a:lnTo>
                <a:lnTo>
                  <a:pt x="1249" y="2559"/>
                </a:lnTo>
                <a:close/>
                <a:moveTo>
                  <a:pt x="1168" y="2561"/>
                </a:moveTo>
                <a:lnTo>
                  <a:pt x="1166" y="2563"/>
                </a:lnTo>
                <a:lnTo>
                  <a:pt x="1166" y="2564"/>
                </a:lnTo>
                <a:lnTo>
                  <a:pt x="1165" y="2565"/>
                </a:lnTo>
                <a:lnTo>
                  <a:pt x="1164" y="2567"/>
                </a:lnTo>
                <a:lnTo>
                  <a:pt x="1162" y="2570"/>
                </a:lnTo>
                <a:lnTo>
                  <a:pt x="1161" y="2571"/>
                </a:lnTo>
                <a:lnTo>
                  <a:pt x="1160" y="2572"/>
                </a:lnTo>
                <a:lnTo>
                  <a:pt x="1158" y="2574"/>
                </a:lnTo>
                <a:lnTo>
                  <a:pt x="1157" y="2574"/>
                </a:lnTo>
                <a:lnTo>
                  <a:pt x="1158" y="2572"/>
                </a:lnTo>
                <a:lnTo>
                  <a:pt x="1158" y="2571"/>
                </a:lnTo>
                <a:lnTo>
                  <a:pt x="1160" y="2571"/>
                </a:lnTo>
                <a:lnTo>
                  <a:pt x="1161" y="2570"/>
                </a:lnTo>
                <a:lnTo>
                  <a:pt x="1161" y="2568"/>
                </a:lnTo>
                <a:lnTo>
                  <a:pt x="1160" y="2567"/>
                </a:lnTo>
                <a:lnTo>
                  <a:pt x="1158" y="2567"/>
                </a:lnTo>
                <a:lnTo>
                  <a:pt x="1157" y="2568"/>
                </a:lnTo>
                <a:lnTo>
                  <a:pt x="1155" y="2568"/>
                </a:lnTo>
                <a:lnTo>
                  <a:pt x="1154" y="2568"/>
                </a:lnTo>
                <a:lnTo>
                  <a:pt x="1153" y="2568"/>
                </a:lnTo>
                <a:lnTo>
                  <a:pt x="1151" y="2568"/>
                </a:lnTo>
                <a:lnTo>
                  <a:pt x="1150" y="2568"/>
                </a:lnTo>
                <a:lnTo>
                  <a:pt x="1150" y="2567"/>
                </a:lnTo>
                <a:lnTo>
                  <a:pt x="1150" y="2565"/>
                </a:lnTo>
                <a:lnTo>
                  <a:pt x="1151" y="2565"/>
                </a:lnTo>
                <a:lnTo>
                  <a:pt x="1153" y="2565"/>
                </a:lnTo>
                <a:lnTo>
                  <a:pt x="1154" y="2565"/>
                </a:lnTo>
                <a:lnTo>
                  <a:pt x="1155" y="2565"/>
                </a:lnTo>
                <a:lnTo>
                  <a:pt x="1157" y="2565"/>
                </a:lnTo>
                <a:lnTo>
                  <a:pt x="1158" y="2565"/>
                </a:lnTo>
                <a:lnTo>
                  <a:pt x="1160" y="2565"/>
                </a:lnTo>
                <a:lnTo>
                  <a:pt x="1161" y="2565"/>
                </a:lnTo>
                <a:lnTo>
                  <a:pt x="1162" y="2564"/>
                </a:lnTo>
                <a:lnTo>
                  <a:pt x="1161" y="2564"/>
                </a:lnTo>
                <a:lnTo>
                  <a:pt x="1160" y="2564"/>
                </a:lnTo>
                <a:lnTo>
                  <a:pt x="1158" y="2564"/>
                </a:lnTo>
                <a:lnTo>
                  <a:pt x="1157" y="2564"/>
                </a:lnTo>
                <a:lnTo>
                  <a:pt x="1155" y="2564"/>
                </a:lnTo>
                <a:lnTo>
                  <a:pt x="1154" y="2564"/>
                </a:lnTo>
                <a:lnTo>
                  <a:pt x="1153" y="2564"/>
                </a:lnTo>
                <a:lnTo>
                  <a:pt x="1151" y="2564"/>
                </a:lnTo>
                <a:lnTo>
                  <a:pt x="1150" y="2564"/>
                </a:lnTo>
                <a:lnTo>
                  <a:pt x="1149" y="2563"/>
                </a:lnTo>
                <a:lnTo>
                  <a:pt x="1147" y="2563"/>
                </a:lnTo>
                <a:lnTo>
                  <a:pt x="1146" y="2563"/>
                </a:lnTo>
                <a:lnTo>
                  <a:pt x="1144" y="2563"/>
                </a:lnTo>
                <a:lnTo>
                  <a:pt x="1143" y="2561"/>
                </a:lnTo>
                <a:lnTo>
                  <a:pt x="1142" y="2561"/>
                </a:lnTo>
                <a:lnTo>
                  <a:pt x="1140" y="2561"/>
                </a:lnTo>
                <a:lnTo>
                  <a:pt x="1139" y="2561"/>
                </a:lnTo>
                <a:lnTo>
                  <a:pt x="1136" y="2561"/>
                </a:lnTo>
                <a:lnTo>
                  <a:pt x="1135" y="2560"/>
                </a:lnTo>
                <a:lnTo>
                  <a:pt x="1133" y="2560"/>
                </a:lnTo>
                <a:lnTo>
                  <a:pt x="1132" y="2560"/>
                </a:lnTo>
                <a:lnTo>
                  <a:pt x="1131" y="2560"/>
                </a:lnTo>
                <a:lnTo>
                  <a:pt x="1132" y="2559"/>
                </a:lnTo>
                <a:lnTo>
                  <a:pt x="1136" y="2559"/>
                </a:lnTo>
                <a:lnTo>
                  <a:pt x="1139" y="2559"/>
                </a:lnTo>
                <a:lnTo>
                  <a:pt x="1140" y="2559"/>
                </a:lnTo>
                <a:lnTo>
                  <a:pt x="1142" y="2559"/>
                </a:lnTo>
                <a:lnTo>
                  <a:pt x="1143" y="2559"/>
                </a:lnTo>
                <a:lnTo>
                  <a:pt x="1144" y="2559"/>
                </a:lnTo>
                <a:lnTo>
                  <a:pt x="1146" y="2559"/>
                </a:lnTo>
                <a:lnTo>
                  <a:pt x="1147" y="2559"/>
                </a:lnTo>
                <a:lnTo>
                  <a:pt x="1151" y="2559"/>
                </a:lnTo>
                <a:lnTo>
                  <a:pt x="1153" y="2559"/>
                </a:lnTo>
                <a:lnTo>
                  <a:pt x="1155" y="2559"/>
                </a:lnTo>
                <a:lnTo>
                  <a:pt x="1157" y="2559"/>
                </a:lnTo>
                <a:lnTo>
                  <a:pt x="1158" y="2559"/>
                </a:lnTo>
                <a:lnTo>
                  <a:pt x="1160" y="2559"/>
                </a:lnTo>
                <a:lnTo>
                  <a:pt x="1161" y="2560"/>
                </a:lnTo>
                <a:lnTo>
                  <a:pt x="1162" y="2561"/>
                </a:lnTo>
                <a:lnTo>
                  <a:pt x="1162" y="2560"/>
                </a:lnTo>
                <a:lnTo>
                  <a:pt x="1164" y="2560"/>
                </a:lnTo>
                <a:lnTo>
                  <a:pt x="1164" y="2559"/>
                </a:lnTo>
                <a:lnTo>
                  <a:pt x="1165" y="2559"/>
                </a:lnTo>
                <a:lnTo>
                  <a:pt x="1166" y="2556"/>
                </a:lnTo>
                <a:lnTo>
                  <a:pt x="1168" y="2554"/>
                </a:lnTo>
                <a:lnTo>
                  <a:pt x="1168" y="2553"/>
                </a:lnTo>
                <a:lnTo>
                  <a:pt x="1168" y="2552"/>
                </a:lnTo>
                <a:lnTo>
                  <a:pt x="1169" y="2550"/>
                </a:lnTo>
                <a:lnTo>
                  <a:pt x="1169" y="2549"/>
                </a:lnTo>
                <a:lnTo>
                  <a:pt x="1171" y="2550"/>
                </a:lnTo>
                <a:lnTo>
                  <a:pt x="1171" y="2552"/>
                </a:lnTo>
                <a:lnTo>
                  <a:pt x="1171" y="2554"/>
                </a:lnTo>
                <a:lnTo>
                  <a:pt x="1169" y="2556"/>
                </a:lnTo>
                <a:lnTo>
                  <a:pt x="1168" y="2559"/>
                </a:lnTo>
                <a:lnTo>
                  <a:pt x="1168" y="2561"/>
                </a:lnTo>
                <a:close/>
                <a:moveTo>
                  <a:pt x="1329" y="2548"/>
                </a:moveTo>
                <a:lnTo>
                  <a:pt x="1330" y="2549"/>
                </a:lnTo>
                <a:lnTo>
                  <a:pt x="1331" y="2549"/>
                </a:lnTo>
                <a:lnTo>
                  <a:pt x="1331" y="2550"/>
                </a:lnTo>
                <a:lnTo>
                  <a:pt x="1334" y="2550"/>
                </a:lnTo>
                <a:lnTo>
                  <a:pt x="1336" y="2550"/>
                </a:lnTo>
                <a:lnTo>
                  <a:pt x="1337" y="2550"/>
                </a:lnTo>
                <a:lnTo>
                  <a:pt x="1338" y="2552"/>
                </a:lnTo>
                <a:lnTo>
                  <a:pt x="1340" y="2553"/>
                </a:lnTo>
                <a:lnTo>
                  <a:pt x="1343" y="2552"/>
                </a:lnTo>
                <a:lnTo>
                  <a:pt x="1344" y="2552"/>
                </a:lnTo>
                <a:lnTo>
                  <a:pt x="1345" y="2553"/>
                </a:lnTo>
                <a:lnTo>
                  <a:pt x="1347" y="2553"/>
                </a:lnTo>
                <a:lnTo>
                  <a:pt x="1348" y="2554"/>
                </a:lnTo>
                <a:lnTo>
                  <a:pt x="1349" y="2556"/>
                </a:lnTo>
                <a:lnTo>
                  <a:pt x="1351" y="2554"/>
                </a:lnTo>
                <a:lnTo>
                  <a:pt x="1352" y="2556"/>
                </a:lnTo>
                <a:lnTo>
                  <a:pt x="1354" y="2556"/>
                </a:lnTo>
                <a:lnTo>
                  <a:pt x="1355" y="2557"/>
                </a:lnTo>
                <a:lnTo>
                  <a:pt x="1356" y="2557"/>
                </a:lnTo>
                <a:lnTo>
                  <a:pt x="1358" y="2557"/>
                </a:lnTo>
                <a:lnTo>
                  <a:pt x="1360" y="2557"/>
                </a:lnTo>
                <a:lnTo>
                  <a:pt x="1362" y="2559"/>
                </a:lnTo>
                <a:lnTo>
                  <a:pt x="1363" y="2559"/>
                </a:lnTo>
                <a:lnTo>
                  <a:pt x="1365" y="2560"/>
                </a:lnTo>
                <a:lnTo>
                  <a:pt x="1366" y="2560"/>
                </a:lnTo>
                <a:lnTo>
                  <a:pt x="1367" y="2560"/>
                </a:lnTo>
                <a:lnTo>
                  <a:pt x="1369" y="2559"/>
                </a:lnTo>
                <a:lnTo>
                  <a:pt x="1370" y="2559"/>
                </a:lnTo>
                <a:lnTo>
                  <a:pt x="1371" y="2560"/>
                </a:lnTo>
                <a:lnTo>
                  <a:pt x="1373" y="2560"/>
                </a:lnTo>
                <a:lnTo>
                  <a:pt x="1374" y="2560"/>
                </a:lnTo>
                <a:lnTo>
                  <a:pt x="1377" y="2560"/>
                </a:lnTo>
                <a:lnTo>
                  <a:pt x="1378" y="2560"/>
                </a:lnTo>
                <a:lnTo>
                  <a:pt x="1380" y="2561"/>
                </a:lnTo>
                <a:lnTo>
                  <a:pt x="1382" y="2561"/>
                </a:lnTo>
                <a:lnTo>
                  <a:pt x="1384" y="2561"/>
                </a:lnTo>
                <a:lnTo>
                  <a:pt x="1385" y="2563"/>
                </a:lnTo>
                <a:lnTo>
                  <a:pt x="1387" y="2563"/>
                </a:lnTo>
                <a:lnTo>
                  <a:pt x="1388" y="2563"/>
                </a:lnTo>
                <a:lnTo>
                  <a:pt x="1389" y="2563"/>
                </a:lnTo>
                <a:lnTo>
                  <a:pt x="1391" y="2563"/>
                </a:lnTo>
                <a:lnTo>
                  <a:pt x="1393" y="2563"/>
                </a:lnTo>
                <a:lnTo>
                  <a:pt x="1395" y="2563"/>
                </a:lnTo>
                <a:lnTo>
                  <a:pt x="1392" y="2564"/>
                </a:lnTo>
                <a:lnTo>
                  <a:pt x="1391" y="2564"/>
                </a:lnTo>
                <a:lnTo>
                  <a:pt x="1389" y="2565"/>
                </a:lnTo>
                <a:lnTo>
                  <a:pt x="1387" y="2565"/>
                </a:lnTo>
                <a:lnTo>
                  <a:pt x="1385" y="2564"/>
                </a:lnTo>
                <a:lnTo>
                  <a:pt x="1382" y="2564"/>
                </a:lnTo>
                <a:lnTo>
                  <a:pt x="1380" y="2564"/>
                </a:lnTo>
                <a:lnTo>
                  <a:pt x="1377" y="2563"/>
                </a:lnTo>
                <a:lnTo>
                  <a:pt x="1374" y="2563"/>
                </a:lnTo>
                <a:lnTo>
                  <a:pt x="1373" y="2563"/>
                </a:lnTo>
                <a:lnTo>
                  <a:pt x="1371" y="2563"/>
                </a:lnTo>
                <a:lnTo>
                  <a:pt x="1369" y="2561"/>
                </a:lnTo>
                <a:lnTo>
                  <a:pt x="1367" y="2561"/>
                </a:lnTo>
                <a:lnTo>
                  <a:pt x="1365" y="2561"/>
                </a:lnTo>
                <a:lnTo>
                  <a:pt x="1363" y="2561"/>
                </a:lnTo>
                <a:lnTo>
                  <a:pt x="1362" y="2561"/>
                </a:lnTo>
                <a:lnTo>
                  <a:pt x="1360" y="2561"/>
                </a:lnTo>
                <a:lnTo>
                  <a:pt x="1360" y="2560"/>
                </a:lnTo>
                <a:lnTo>
                  <a:pt x="1359" y="2560"/>
                </a:lnTo>
                <a:lnTo>
                  <a:pt x="1358" y="2560"/>
                </a:lnTo>
                <a:lnTo>
                  <a:pt x="1356" y="2560"/>
                </a:lnTo>
                <a:lnTo>
                  <a:pt x="1354" y="2560"/>
                </a:lnTo>
                <a:lnTo>
                  <a:pt x="1352" y="2560"/>
                </a:lnTo>
                <a:lnTo>
                  <a:pt x="1351" y="2560"/>
                </a:lnTo>
                <a:lnTo>
                  <a:pt x="1349" y="2560"/>
                </a:lnTo>
                <a:lnTo>
                  <a:pt x="1348" y="2559"/>
                </a:lnTo>
                <a:lnTo>
                  <a:pt x="1345" y="2559"/>
                </a:lnTo>
                <a:lnTo>
                  <a:pt x="1344" y="2559"/>
                </a:lnTo>
                <a:lnTo>
                  <a:pt x="1343" y="2557"/>
                </a:lnTo>
                <a:lnTo>
                  <a:pt x="1341" y="2557"/>
                </a:lnTo>
                <a:lnTo>
                  <a:pt x="1340" y="2556"/>
                </a:lnTo>
                <a:lnTo>
                  <a:pt x="1338" y="2556"/>
                </a:lnTo>
                <a:lnTo>
                  <a:pt x="1337" y="2554"/>
                </a:lnTo>
                <a:lnTo>
                  <a:pt x="1336" y="2554"/>
                </a:lnTo>
                <a:lnTo>
                  <a:pt x="1334" y="2553"/>
                </a:lnTo>
                <a:lnTo>
                  <a:pt x="1333" y="2553"/>
                </a:lnTo>
                <a:lnTo>
                  <a:pt x="1331" y="2553"/>
                </a:lnTo>
                <a:lnTo>
                  <a:pt x="1330" y="2553"/>
                </a:lnTo>
                <a:lnTo>
                  <a:pt x="1327" y="2553"/>
                </a:lnTo>
                <a:lnTo>
                  <a:pt x="1326" y="2553"/>
                </a:lnTo>
                <a:lnTo>
                  <a:pt x="1325" y="2553"/>
                </a:lnTo>
                <a:lnTo>
                  <a:pt x="1323" y="2553"/>
                </a:lnTo>
                <a:lnTo>
                  <a:pt x="1320" y="2554"/>
                </a:lnTo>
                <a:lnTo>
                  <a:pt x="1319" y="2554"/>
                </a:lnTo>
                <a:lnTo>
                  <a:pt x="1318" y="2554"/>
                </a:lnTo>
                <a:lnTo>
                  <a:pt x="1315" y="2554"/>
                </a:lnTo>
                <a:lnTo>
                  <a:pt x="1314" y="2554"/>
                </a:lnTo>
                <a:lnTo>
                  <a:pt x="1312" y="2554"/>
                </a:lnTo>
                <a:lnTo>
                  <a:pt x="1309" y="2554"/>
                </a:lnTo>
                <a:lnTo>
                  <a:pt x="1307" y="2553"/>
                </a:lnTo>
                <a:lnTo>
                  <a:pt x="1305" y="2552"/>
                </a:lnTo>
                <a:lnTo>
                  <a:pt x="1307" y="2552"/>
                </a:lnTo>
                <a:lnTo>
                  <a:pt x="1308" y="2552"/>
                </a:lnTo>
                <a:lnTo>
                  <a:pt x="1309" y="2552"/>
                </a:lnTo>
                <a:lnTo>
                  <a:pt x="1311" y="2552"/>
                </a:lnTo>
                <a:lnTo>
                  <a:pt x="1314" y="2550"/>
                </a:lnTo>
                <a:lnTo>
                  <a:pt x="1315" y="2550"/>
                </a:lnTo>
                <a:lnTo>
                  <a:pt x="1316" y="2550"/>
                </a:lnTo>
                <a:lnTo>
                  <a:pt x="1319" y="2550"/>
                </a:lnTo>
                <a:lnTo>
                  <a:pt x="1320" y="2550"/>
                </a:lnTo>
                <a:lnTo>
                  <a:pt x="1322" y="2550"/>
                </a:lnTo>
                <a:lnTo>
                  <a:pt x="1323" y="2550"/>
                </a:lnTo>
                <a:lnTo>
                  <a:pt x="1325" y="2549"/>
                </a:lnTo>
                <a:lnTo>
                  <a:pt x="1327" y="2548"/>
                </a:lnTo>
                <a:lnTo>
                  <a:pt x="1329" y="2548"/>
                </a:lnTo>
                <a:close/>
                <a:moveTo>
                  <a:pt x="1388" y="2526"/>
                </a:moveTo>
                <a:lnTo>
                  <a:pt x="1388" y="2527"/>
                </a:lnTo>
                <a:lnTo>
                  <a:pt x="1387" y="2527"/>
                </a:lnTo>
                <a:lnTo>
                  <a:pt x="1387" y="2526"/>
                </a:lnTo>
                <a:lnTo>
                  <a:pt x="1385" y="2524"/>
                </a:lnTo>
                <a:lnTo>
                  <a:pt x="1385" y="2523"/>
                </a:lnTo>
                <a:lnTo>
                  <a:pt x="1387" y="2524"/>
                </a:lnTo>
                <a:lnTo>
                  <a:pt x="1388" y="2526"/>
                </a:lnTo>
                <a:close/>
                <a:moveTo>
                  <a:pt x="1395" y="2501"/>
                </a:moveTo>
                <a:lnTo>
                  <a:pt x="1395" y="2503"/>
                </a:lnTo>
                <a:lnTo>
                  <a:pt x="1395" y="2505"/>
                </a:lnTo>
                <a:lnTo>
                  <a:pt x="1396" y="2508"/>
                </a:lnTo>
                <a:lnTo>
                  <a:pt x="1395" y="2508"/>
                </a:lnTo>
                <a:lnTo>
                  <a:pt x="1392" y="2508"/>
                </a:lnTo>
                <a:lnTo>
                  <a:pt x="1391" y="2508"/>
                </a:lnTo>
                <a:lnTo>
                  <a:pt x="1389" y="2508"/>
                </a:lnTo>
                <a:lnTo>
                  <a:pt x="1388" y="2506"/>
                </a:lnTo>
                <a:lnTo>
                  <a:pt x="1388" y="2505"/>
                </a:lnTo>
                <a:lnTo>
                  <a:pt x="1388" y="2503"/>
                </a:lnTo>
                <a:lnTo>
                  <a:pt x="1389" y="2502"/>
                </a:lnTo>
                <a:lnTo>
                  <a:pt x="1391" y="2503"/>
                </a:lnTo>
                <a:lnTo>
                  <a:pt x="1392" y="2503"/>
                </a:lnTo>
                <a:lnTo>
                  <a:pt x="1393" y="2501"/>
                </a:lnTo>
                <a:lnTo>
                  <a:pt x="1395" y="2501"/>
                </a:lnTo>
                <a:close/>
                <a:moveTo>
                  <a:pt x="1381" y="2490"/>
                </a:moveTo>
                <a:lnTo>
                  <a:pt x="1382" y="2491"/>
                </a:lnTo>
                <a:lnTo>
                  <a:pt x="1381" y="2491"/>
                </a:lnTo>
                <a:lnTo>
                  <a:pt x="1381" y="2492"/>
                </a:lnTo>
                <a:lnTo>
                  <a:pt x="1380" y="2492"/>
                </a:lnTo>
                <a:lnTo>
                  <a:pt x="1380" y="2491"/>
                </a:lnTo>
                <a:lnTo>
                  <a:pt x="1380" y="2490"/>
                </a:lnTo>
                <a:lnTo>
                  <a:pt x="1381" y="2490"/>
                </a:lnTo>
                <a:close/>
                <a:moveTo>
                  <a:pt x="1377" y="2487"/>
                </a:moveTo>
                <a:lnTo>
                  <a:pt x="1377" y="2490"/>
                </a:lnTo>
                <a:lnTo>
                  <a:pt x="1378" y="2491"/>
                </a:lnTo>
                <a:lnTo>
                  <a:pt x="1378" y="2494"/>
                </a:lnTo>
                <a:lnTo>
                  <a:pt x="1377" y="2494"/>
                </a:lnTo>
                <a:lnTo>
                  <a:pt x="1376" y="2494"/>
                </a:lnTo>
                <a:lnTo>
                  <a:pt x="1374" y="2494"/>
                </a:lnTo>
                <a:lnTo>
                  <a:pt x="1374" y="2492"/>
                </a:lnTo>
                <a:lnTo>
                  <a:pt x="1376" y="2491"/>
                </a:lnTo>
                <a:lnTo>
                  <a:pt x="1376" y="2490"/>
                </a:lnTo>
                <a:lnTo>
                  <a:pt x="1376" y="2488"/>
                </a:lnTo>
                <a:lnTo>
                  <a:pt x="1373" y="2490"/>
                </a:lnTo>
                <a:lnTo>
                  <a:pt x="1371" y="2491"/>
                </a:lnTo>
                <a:lnTo>
                  <a:pt x="1371" y="2490"/>
                </a:lnTo>
                <a:lnTo>
                  <a:pt x="1373" y="2488"/>
                </a:lnTo>
                <a:lnTo>
                  <a:pt x="1374" y="2487"/>
                </a:lnTo>
                <a:lnTo>
                  <a:pt x="1376" y="2484"/>
                </a:lnTo>
                <a:lnTo>
                  <a:pt x="1377" y="2483"/>
                </a:lnTo>
                <a:lnTo>
                  <a:pt x="1377" y="2486"/>
                </a:lnTo>
                <a:lnTo>
                  <a:pt x="1377" y="2487"/>
                </a:lnTo>
                <a:close/>
                <a:moveTo>
                  <a:pt x="1259" y="2479"/>
                </a:moveTo>
                <a:lnTo>
                  <a:pt x="1263" y="2480"/>
                </a:lnTo>
                <a:lnTo>
                  <a:pt x="1261" y="2480"/>
                </a:lnTo>
                <a:lnTo>
                  <a:pt x="1264" y="2480"/>
                </a:lnTo>
                <a:lnTo>
                  <a:pt x="1267" y="2481"/>
                </a:lnTo>
                <a:lnTo>
                  <a:pt x="1268" y="2481"/>
                </a:lnTo>
                <a:lnTo>
                  <a:pt x="1270" y="2483"/>
                </a:lnTo>
                <a:lnTo>
                  <a:pt x="1271" y="2483"/>
                </a:lnTo>
                <a:lnTo>
                  <a:pt x="1272" y="2483"/>
                </a:lnTo>
                <a:lnTo>
                  <a:pt x="1274" y="2484"/>
                </a:lnTo>
                <a:lnTo>
                  <a:pt x="1275" y="2484"/>
                </a:lnTo>
                <a:lnTo>
                  <a:pt x="1276" y="2486"/>
                </a:lnTo>
                <a:lnTo>
                  <a:pt x="1279" y="2487"/>
                </a:lnTo>
                <a:lnTo>
                  <a:pt x="1281" y="2488"/>
                </a:lnTo>
                <a:lnTo>
                  <a:pt x="1281" y="2490"/>
                </a:lnTo>
                <a:lnTo>
                  <a:pt x="1282" y="2491"/>
                </a:lnTo>
                <a:lnTo>
                  <a:pt x="1281" y="2490"/>
                </a:lnTo>
                <a:lnTo>
                  <a:pt x="1281" y="2491"/>
                </a:lnTo>
                <a:lnTo>
                  <a:pt x="1279" y="2492"/>
                </a:lnTo>
                <a:lnTo>
                  <a:pt x="1272" y="2487"/>
                </a:lnTo>
                <a:lnTo>
                  <a:pt x="1263" y="2481"/>
                </a:lnTo>
                <a:lnTo>
                  <a:pt x="1261" y="2481"/>
                </a:lnTo>
                <a:lnTo>
                  <a:pt x="1253" y="2479"/>
                </a:lnTo>
                <a:lnTo>
                  <a:pt x="1253" y="2477"/>
                </a:lnTo>
                <a:lnTo>
                  <a:pt x="1259" y="2479"/>
                </a:lnTo>
                <a:close/>
                <a:moveTo>
                  <a:pt x="1384" y="2470"/>
                </a:moveTo>
                <a:lnTo>
                  <a:pt x="1387" y="2470"/>
                </a:lnTo>
                <a:lnTo>
                  <a:pt x="1388" y="2470"/>
                </a:lnTo>
                <a:lnTo>
                  <a:pt x="1389" y="2472"/>
                </a:lnTo>
                <a:lnTo>
                  <a:pt x="1391" y="2473"/>
                </a:lnTo>
                <a:lnTo>
                  <a:pt x="1392" y="2473"/>
                </a:lnTo>
                <a:lnTo>
                  <a:pt x="1393" y="2475"/>
                </a:lnTo>
                <a:lnTo>
                  <a:pt x="1395" y="2475"/>
                </a:lnTo>
                <a:lnTo>
                  <a:pt x="1396" y="2476"/>
                </a:lnTo>
                <a:lnTo>
                  <a:pt x="1395" y="2476"/>
                </a:lnTo>
                <a:lnTo>
                  <a:pt x="1395" y="2477"/>
                </a:lnTo>
                <a:lnTo>
                  <a:pt x="1395" y="2480"/>
                </a:lnTo>
                <a:lnTo>
                  <a:pt x="1395" y="2481"/>
                </a:lnTo>
                <a:lnTo>
                  <a:pt x="1395" y="2483"/>
                </a:lnTo>
                <a:lnTo>
                  <a:pt x="1396" y="2483"/>
                </a:lnTo>
                <a:lnTo>
                  <a:pt x="1398" y="2484"/>
                </a:lnTo>
                <a:lnTo>
                  <a:pt x="1396" y="2484"/>
                </a:lnTo>
                <a:lnTo>
                  <a:pt x="1396" y="2486"/>
                </a:lnTo>
                <a:lnTo>
                  <a:pt x="1396" y="2487"/>
                </a:lnTo>
                <a:lnTo>
                  <a:pt x="1395" y="2488"/>
                </a:lnTo>
                <a:lnTo>
                  <a:pt x="1396" y="2490"/>
                </a:lnTo>
                <a:lnTo>
                  <a:pt x="1396" y="2491"/>
                </a:lnTo>
                <a:lnTo>
                  <a:pt x="1396" y="2494"/>
                </a:lnTo>
                <a:lnTo>
                  <a:pt x="1395" y="2495"/>
                </a:lnTo>
                <a:lnTo>
                  <a:pt x="1395" y="2498"/>
                </a:lnTo>
                <a:lnTo>
                  <a:pt x="1392" y="2499"/>
                </a:lnTo>
                <a:lnTo>
                  <a:pt x="1391" y="2498"/>
                </a:lnTo>
                <a:lnTo>
                  <a:pt x="1389" y="2497"/>
                </a:lnTo>
                <a:lnTo>
                  <a:pt x="1389" y="2495"/>
                </a:lnTo>
                <a:lnTo>
                  <a:pt x="1389" y="2494"/>
                </a:lnTo>
                <a:lnTo>
                  <a:pt x="1389" y="2492"/>
                </a:lnTo>
                <a:lnTo>
                  <a:pt x="1388" y="2491"/>
                </a:lnTo>
                <a:lnTo>
                  <a:pt x="1388" y="2490"/>
                </a:lnTo>
                <a:lnTo>
                  <a:pt x="1388" y="2488"/>
                </a:lnTo>
                <a:lnTo>
                  <a:pt x="1385" y="2487"/>
                </a:lnTo>
                <a:lnTo>
                  <a:pt x="1384" y="2490"/>
                </a:lnTo>
                <a:lnTo>
                  <a:pt x="1384" y="2488"/>
                </a:lnTo>
                <a:lnTo>
                  <a:pt x="1385" y="2487"/>
                </a:lnTo>
                <a:lnTo>
                  <a:pt x="1387" y="2486"/>
                </a:lnTo>
                <a:lnTo>
                  <a:pt x="1385" y="2486"/>
                </a:lnTo>
                <a:lnTo>
                  <a:pt x="1385" y="2484"/>
                </a:lnTo>
                <a:lnTo>
                  <a:pt x="1384" y="2484"/>
                </a:lnTo>
                <a:lnTo>
                  <a:pt x="1382" y="2484"/>
                </a:lnTo>
                <a:lnTo>
                  <a:pt x="1382" y="2486"/>
                </a:lnTo>
                <a:lnTo>
                  <a:pt x="1382" y="2487"/>
                </a:lnTo>
                <a:lnTo>
                  <a:pt x="1381" y="2488"/>
                </a:lnTo>
                <a:lnTo>
                  <a:pt x="1381" y="2487"/>
                </a:lnTo>
                <a:lnTo>
                  <a:pt x="1380" y="2484"/>
                </a:lnTo>
                <a:lnTo>
                  <a:pt x="1378" y="2483"/>
                </a:lnTo>
                <a:lnTo>
                  <a:pt x="1378" y="2481"/>
                </a:lnTo>
                <a:lnTo>
                  <a:pt x="1378" y="2480"/>
                </a:lnTo>
                <a:lnTo>
                  <a:pt x="1378" y="2479"/>
                </a:lnTo>
                <a:lnTo>
                  <a:pt x="1378" y="2477"/>
                </a:lnTo>
                <a:lnTo>
                  <a:pt x="1380" y="2477"/>
                </a:lnTo>
                <a:lnTo>
                  <a:pt x="1380" y="2476"/>
                </a:lnTo>
                <a:lnTo>
                  <a:pt x="1381" y="2475"/>
                </a:lnTo>
                <a:lnTo>
                  <a:pt x="1381" y="2473"/>
                </a:lnTo>
                <a:lnTo>
                  <a:pt x="1381" y="2472"/>
                </a:lnTo>
                <a:lnTo>
                  <a:pt x="1382" y="2470"/>
                </a:lnTo>
                <a:lnTo>
                  <a:pt x="1384" y="2470"/>
                </a:lnTo>
                <a:close/>
                <a:moveTo>
                  <a:pt x="1417" y="0"/>
                </a:moveTo>
                <a:lnTo>
                  <a:pt x="1424" y="0"/>
                </a:lnTo>
                <a:lnTo>
                  <a:pt x="1443" y="0"/>
                </a:lnTo>
                <a:lnTo>
                  <a:pt x="1453" y="0"/>
                </a:lnTo>
                <a:lnTo>
                  <a:pt x="1480" y="0"/>
                </a:lnTo>
                <a:lnTo>
                  <a:pt x="1488" y="0"/>
                </a:lnTo>
                <a:lnTo>
                  <a:pt x="1502" y="0"/>
                </a:lnTo>
                <a:lnTo>
                  <a:pt x="1505" y="0"/>
                </a:lnTo>
                <a:lnTo>
                  <a:pt x="1538" y="0"/>
                </a:lnTo>
                <a:lnTo>
                  <a:pt x="1557" y="0"/>
                </a:lnTo>
                <a:lnTo>
                  <a:pt x="1560" y="0"/>
                </a:lnTo>
                <a:lnTo>
                  <a:pt x="1561" y="0"/>
                </a:lnTo>
                <a:lnTo>
                  <a:pt x="1563" y="4"/>
                </a:lnTo>
                <a:lnTo>
                  <a:pt x="1564" y="4"/>
                </a:lnTo>
                <a:lnTo>
                  <a:pt x="1565" y="7"/>
                </a:lnTo>
                <a:lnTo>
                  <a:pt x="1565" y="8"/>
                </a:lnTo>
                <a:lnTo>
                  <a:pt x="1567" y="9"/>
                </a:lnTo>
                <a:lnTo>
                  <a:pt x="1568" y="11"/>
                </a:lnTo>
                <a:lnTo>
                  <a:pt x="1568" y="13"/>
                </a:lnTo>
                <a:lnTo>
                  <a:pt x="1572" y="18"/>
                </a:lnTo>
                <a:lnTo>
                  <a:pt x="1575" y="23"/>
                </a:lnTo>
                <a:lnTo>
                  <a:pt x="1575" y="24"/>
                </a:lnTo>
                <a:lnTo>
                  <a:pt x="1576" y="26"/>
                </a:lnTo>
                <a:lnTo>
                  <a:pt x="1576" y="27"/>
                </a:lnTo>
                <a:lnTo>
                  <a:pt x="1578" y="30"/>
                </a:lnTo>
                <a:lnTo>
                  <a:pt x="1578" y="31"/>
                </a:lnTo>
                <a:lnTo>
                  <a:pt x="1581" y="35"/>
                </a:lnTo>
                <a:lnTo>
                  <a:pt x="1582" y="40"/>
                </a:lnTo>
                <a:lnTo>
                  <a:pt x="1587" y="46"/>
                </a:lnTo>
                <a:lnTo>
                  <a:pt x="1592" y="48"/>
                </a:lnTo>
                <a:lnTo>
                  <a:pt x="1593" y="49"/>
                </a:lnTo>
                <a:lnTo>
                  <a:pt x="1594" y="49"/>
                </a:lnTo>
                <a:lnTo>
                  <a:pt x="1594" y="51"/>
                </a:lnTo>
                <a:lnTo>
                  <a:pt x="1600" y="52"/>
                </a:lnTo>
                <a:lnTo>
                  <a:pt x="1604" y="55"/>
                </a:lnTo>
                <a:lnTo>
                  <a:pt x="1605" y="55"/>
                </a:lnTo>
                <a:lnTo>
                  <a:pt x="1607" y="55"/>
                </a:lnTo>
                <a:lnTo>
                  <a:pt x="1608" y="56"/>
                </a:lnTo>
                <a:lnTo>
                  <a:pt x="1608" y="59"/>
                </a:lnTo>
                <a:lnTo>
                  <a:pt x="1607" y="60"/>
                </a:lnTo>
                <a:lnTo>
                  <a:pt x="1607" y="64"/>
                </a:lnTo>
                <a:lnTo>
                  <a:pt x="1607" y="66"/>
                </a:lnTo>
                <a:lnTo>
                  <a:pt x="1607" y="75"/>
                </a:lnTo>
                <a:lnTo>
                  <a:pt x="1605" y="78"/>
                </a:lnTo>
                <a:lnTo>
                  <a:pt x="1605" y="79"/>
                </a:lnTo>
                <a:lnTo>
                  <a:pt x="1605" y="88"/>
                </a:lnTo>
                <a:lnTo>
                  <a:pt x="1605" y="89"/>
                </a:lnTo>
                <a:lnTo>
                  <a:pt x="1604" y="90"/>
                </a:lnTo>
                <a:lnTo>
                  <a:pt x="1604" y="95"/>
                </a:lnTo>
                <a:lnTo>
                  <a:pt x="1604" y="100"/>
                </a:lnTo>
                <a:lnTo>
                  <a:pt x="1604" y="101"/>
                </a:lnTo>
                <a:lnTo>
                  <a:pt x="1603" y="103"/>
                </a:lnTo>
                <a:lnTo>
                  <a:pt x="1603" y="107"/>
                </a:lnTo>
                <a:lnTo>
                  <a:pt x="1603" y="108"/>
                </a:lnTo>
                <a:lnTo>
                  <a:pt x="1601" y="119"/>
                </a:lnTo>
                <a:lnTo>
                  <a:pt x="1601" y="122"/>
                </a:lnTo>
                <a:lnTo>
                  <a:pt x="1601" y="125"/>
                </a:lnTo>
                <a:lnTo>
                  <a:pt x="1601" y="126"/>
                </a:lnTo>
                <a:lnTo>
                  <a:pt x="1600" y="128"/>
                </a:lnTo>
                <a:lnTo>
                  <a:pt x="1600" y="130"/>
                </a:lnTo>
                <a:lnTo>
                  <a:pt x="1600" y="133"/>
                </a:lnTo>
                <a:lnTo>
                  <a:pt x="1600" y="134"/>
                </a:lnTo>
                <a:lnTo>
                  <a:pt x="1600" y="137"/>
                </a:lnTo>
                <a:lnTo>
                  <a:pt x="1600" y="140"/>
                </a:lnTo>
                <a:lnTo>
                  <a:pt x="1598" y="144"/>
                </a:lnTo>
                <a:lnTo>
                  <a:pt x="1598" y="148"/>
                </a:lnTo>
                <a:lnTo>
                  <a:pt x="1598" y="150"/>
                </a:lnTo>
                <a:lnTo>
                  <a:pt x="1598" y="154"/>
                </a:lnTo>
                <a:lnTo>
                  <a:pt x="1597" y="156"/>
                </a:lnTo>
                <a:lnTo>
                  <a:pt x="1597" y="158"/>
                </a:lnTo>
                <a:lnTo>
                  <a:pt x="1597" y="159"/>
                </a:lnTo>
                <a:lnTo>
                  <a:pt x="1597" y="165"/>
                </a:lnTo>
                <a:lnTo>
                  <a:pt x="1596" y="166"/>
                </a:lnTo>
                <a:lnTo>
                  <a:pt x="1596" y="167"/>
                </a:lnTo>
                <a:lnTo>
                  <a:pt x="1596" y="170"/>
                </a:lnTo>
                <a:lnTo>
                  <a:pt x="1596" y="172"/>
                </a:lnTo>
                <a:lnTo>
                  <a:pt x="1596" y="174"/>
                </a:lnTo>
                <a:lnTo>
                  <a:pt x="1594" y="178"/>
                </a:lnTo>
                <a:lnTo>
                  <a:pt x="1594" y="181"/>
                </a:lnTo>
                <a:lnTo>
                  <a:pt x="1594" y="184"/>
                </a:lnTo>
                <a:lnTo>
                  <a:pt x="1593" y="191"/>
                </a:lnTo>
                <a:lnTo>
                  <a:pt x="1593" y="192"/>
                </a:lnTo>
                <a:lnTo>
                  <a:pt x="1593" y="195"/>
                </a:lnTo>
                <a:lnTo>
                  <a:pt x="1593" y="196"/>
                </a:lnTo>
                <a:lnTo>
                  <a:pt x="1592" y="202"/>
                </a:lnTo>
                <a:lnTo>
                  <a:pt x="1592" y="203"/>
                </a:lnTo>
                <a:lnTo>
                  <a:pt x="1592" y="205"/>
                </a:lnTo>
                <a:lnTo>
                  <a:pt x="1592" y="207"/>
                </a:lnTo>
                <a:lnTo>
                  <a:pt x="1592" y="209"/>
                </a:lnTo>
                <a:lnTo>
                  <a:pt x="1590" y="216"/>
                </a:lnTo>
                <a:lnTo>
                  <a:pt x="1590" y="218"/>
                </a:lnTo>
                <a:lnTo>
                  <a:pt x="1589" y="223"/>
                </a:lnTo>
                <a:lnTo>
                  <a:pt x="1589" y="224"/>
                </a:lnTo>
                <a:lnTo>
                  <a:pt x="1589" y="227"/>
                </a:lnTo>
                <a:lnTo>
                  <a:pt x="1589" y="232"/>
                </a:lnTo>
                <a:lnTo>
                  <a:pt x="1587" y="236"/>
                </a:lnTo>
                <a:lnTo>
                  <a:pt x="1587" y="240"/>
                </a:lnTo>
                <a:lnTo>
                  <a:pt x="1586" y="246"/>
                </a:lnTo>
                <a:lnTo>
                  <a:pt x="1586" y="249"/>
                </a:lnTo>
                <a:lnTo>
                  <a:pt x="1586" y="250"/>
                </a:lnTo>
                <a:lnTo>
                  <a:pt x="1586" y="251"/>
                </a:lnTo>
                <a:lnTo>
                  <a:pt x="1586" y="256"/>
                </a:lnTo>
                <a:lnTo>
                  <a:pt x="1585" y="260"/>
                </a:lnTo>
                <a:lnTo>
                  <a:pt x="1585" y="264"/>
                </a:lnTo>
                <a:lnTo>
                  <a:pt x="1583" y="272"/>
                </a:lnTo>
                <a:lnTo>
                  <a:pt x="1583" y="276"/>
                </a:lnTo>
                <a:lnTo>
                  <a:pt x="1583" y="278"/>
                </a:lnTo>
                <a:lnTo>
                  <a:pt x="1583" y="279"/>
                </a:lnTo>
                <a:lnTo>
                  <a:pt x="1582" y="283"/>
                </a:lnTo>
                <a:lnTo>
                  <a:pt x="1582" y="284"/>
                </a:lnTo>
                <a:lnTo>
                  <a:pt x="1582" y="286"/>
                </a:lnTo>
                <a:lnTo>
                  <a:pt x="1582" y="287"/>
                </a:lnTo>
                <a:lnTo>
                  <a:pt x="1582" y="290"/>
                </a:lnTo>
                <a:lnTo>
                  <a:pt x="1582" y="291"/>
                </a:lnTo>
                <a:lnTo>
                  <a:pt x="1582" y="293"/>
                </a:lnTo>
                <a:lnTo>
                  <a:pt x="1582" y="294"/>
                </a:lnTo>
                <a:lnTo>
                  <a:pt x="1581" y="294"/>
                </a:lnTo>
                <a:lnTo>
                  <a:pt x="1581" y="295"/>
                </a:lnTo>
                <a:lnTo>
                  <a:pt x="1581" y="297"/>
                </a:lnTo>
                <a:lnTo>
                  <a:pt x="1581" y="298"/>
                </a:lnTo>
                <a:lnTo>
                  <a:pt x="1581" y="300"/>
                </a:lnTo>
                <a:lnTo>
                  <a:pt x="1581" y="304"/>
                </a:lnTo>
                <a:lnTo>
                  <a:pt x="1581" y="305"/>
                </a:lnTo>
                <a:lnTo>
                  <a:pt x="1581" y="306"/>
                </a:lnTo>
                <a:lnTo>
                  <a:pt x="1581" y="308"/>
                </a:lnTo>
                <a:lnTo>
                  <a:pt x="1579" y="311"/>
                </a:lnTo>
                <a:lnTo>
                  <a:pt x="1579" y="312"/>
                </a:lnTo>
                <a:lnTo>
                  <a:pt x="1579" y="313"/>
                </a:lnTo>
                <a:lnTo>
                  <a:pt x="1579" y="316"/>
                </a:lnTo>
                <a:lnTo>
                  <a:pt x="1579" y="317"/>
                </a:lnTo>
                <a:lnTo>
                  <a:pt x="1579" y="319"/>
                </a:lnTo>
                <a:lnTo>
                  <a:pt x="1579" y="320"/>
                </a:lnTo>
                <a:lnTo>
                  <a:pt x="1579" y="322"/>
                </a:lnTo>
                <a:lnTo>
                  <a:pt x="1578" y="324"/>
                </a:lnTo>
                <a:lnTo>
                  <a:pt x="1578" y="326"/>
                </a:lnTo>
                <a:lnTo>
                  <a:pt x="1578" y="327"/>
                </a:lnTo>
                <a:lnTo>
                  <a:pt x="1578" y="330"/>
                </a:lnTo>
                <a:lnTo>
                  <a:pt x="1578" y="333"/>
                </a:lnTo>
                <a:lnTo>
                  <a:pt x="1578" y="334"/>
                </a:lnTo>
                <a:lnTo>
                  <a:pt x="1578" y="335"/>
                </a:lnTo>
                <a:lnTo>
                  <a:pt x="1578" y="337"/>
                </a:lnTo>
                <a:lnTo>
                  <a:pt x="1576" y="337"/>
                </a:lnTo>
                <a:lnTo>
                  <a:pt x="1576" y="338"/>
                </a:lnTo>
                <a:lnTo>
                  <a:pt x="1576" y="341"/>
                </a:lnTo>
                <a:lnTo>
                  <a:pt x="1576" y="342"/>
                </a:lnTo>
                <a:lnTo>
                  <a:pt x="1576" y="346"/>
                </a:lnTo>
                <a:lnTo>
                  <a:pt x="1575" y="350"/>
                </a:lnTo>
                <a:lnTo>
                  <a:pt x="1575" y="359"/>
                </a:lnTo>
                <a:lnTo>
                  <a:pt x="1575" y="360"/>
                </a:lnTo>
                <a:lnTo>
                  <a:pt x="1575" y="361"/>
                </a:lnTo>
                <a:lnTo>
                  <a:pt x="1574" y="366"/>
                </a:lnTo>
                <a:lnTo>
                  <a:pt x="1574" y="370"/>
                </a:lnTo>
                <a:lnTo>
                  <a:pt x="1574" y="371"/>
                </a:lnTo>
                <a:lnTo>
                  <a:pt x="1574" y="372"/>
                </a:lnTo>
                <a:lnTo>
                  <a:pt x="1574" y="374"/>
                </a:lnTo>
                <a:lnTo>
                  <a:pt x="1572" y="379"/>
                </a:lnTo>
                <a:lnTo>
                  <a:pt x="1572" y="381"/>
                </a:lnTo>
                <a:lnTo>
                  <a:pt x="1572" y="382"/>
                </a:lnTo>
                <a:lnTo>
                  <a:pt x="1572" y="383"/>
                </a:lnTo>
                <a:lnTo>
                  <a:pt x="1572" y="385"/>
                </a:lnTo>
                <a:lnTo>
                  <a:pt x="1572" y="386"/>
                </a:lnTo>
                <a:lnTo>
                  <a:pt x="1572" y="388"/>
                </a:lnTo>
                <a:lnTo>
                  <a:pt x="1571" y="392"/>
                </a:lnTo>
                <a:lnTo>
                  <a:pt x="1571" y="394"/>
                </a:lnTo>
                <a:lnTo>
                  <a:pt x="1571" y="396"/>
                </a:lnTo>
                <a:lnTo>
                  <a:pt x="1571" y="399"/>
                </a:lnTo>
                <a:lnTo>
                  <a:pt x="1571" y="401"/>
                </a:lnTo>
                <a:lnTo>
                  <a:pt x="1570" y="404"/>
                </a:lnTo>
                <a:lnTo>
                  <a:pt x="1570" y="405"/>
                </a:lnTo>
                <a:lnTo>
                  <a:pt x="1570" y="408"/>
                </a:lnTo>
                <a:lnTo>
                  <a:pt x="1570" y="410"/>
                </a:lnTo>
                <a:lnTo>
                  <a:pt x="1568" y="421"/>
                </a:lnTo>
                <a:lnTo>
                  <a:pt x="1568" y="425"/>
                </a:lnTo>
                <a:lnTo>
                  <a:pt x="1568" y="426"/>
                </a:lnTo>
                <a:lnTo>
                  <a:pt x="1568" y="427"/>
                </a:lnTo>
                <a:lnTo>
                  <a:pt x="1567" y="430"/>
                </a:lnTo>
                <a:lnTo>
                  <a:pt x="1567" y="433"/>
                </a:lnTo>
                <a:lnTo>
                  <a:pt x="1567" y="434"/>
                </a:lnTo>
                <a:lnTo>
                  <a:pt x="1567" y="436"/>
                </a:lnTo>
                <a:lnTo>
                  <a:pt x="1565" y="441"/>
                </a:lnTo>
                <a:lnTo>
                  <a:pt x="1565" y="443"/>
                </a:lnTo>
                <a:lnTo>
                  <a:pt x="1565" y="450"/>
                </a:lnTo>
                <a:lnTo>
                  <a:pt x="1564" y="459"/>
                </a:lnTo>
                <a:lnTo>
                  <a:pt x="1564" y="461"/>
                </a:lnTo>
                <a:lnTo>
                  <a:pt x="1564" y="466"/>
                </a:lnTo>
                <a:lnTo>
                  <a:pt x="1563" y="476"/>
                </a:lnTo>
                <a:lnTo>
                  <a:pt x="1563" y="477"/>
                </a:lnTo>
                <a:lnTo>
                  <a:pt x="1561" y="480"/>
                </a:lnTo>
                <a:lnTo>
                  <a:pt x="1561" y="481"/>
                </a:lnTo>
                <a:lnTo>
                  <a:pt x="1561" y="483"/>
                </a:lnTo>
                <a:lnTo>
                  <a:pt x="1561" y="489"/>
                </a:lnTo>
                <a:lnTo>
                  <a:pt x="1561" y="491"/>
                </a:lnTo>
                <a:lnTo>
                  <a:pt x="1560" y="492"/>
                </a:lnTo>
                <a:lnTo>
                  <a:pt x="1560" y="495"/>
                </a:lnTo>
                <a:lnTo>
                  <a:pt x="1560" y="498"/>
                </a:lnTo>
                <a:lnTo>
                  <a:pt x="1558" y="507"/>
                </a:lnTo>
                <a:lnTo>
                  <a:pt x="1558" y="509"/>
                </a:lnTo>
                <a:lnTo>
                  <a:pt x="1558" y="511"/>
                </a:lnTo>
                <a:lnTo>
                  <a:pt x="1558" y="514"/>
                </a:lnTo>
                <a:lnTo>
                  <a:pt x="1558" y="517"/>
                </a:lnTo>
                <a:lnTo>
                  <a:pt x="1557" y="521"/>
                </a:lnTo>
                <a:lnTo>
                  <a:pt x="1557" y="529"/>
                </a:lnTo>
                <a:lnTo>
                  <a:pt x="1556" y="533"/>
                </a:lnTo>
                <a:lnTo>
                  <a:pt x="1556" y="535"/>
                </a:lnTo>
                <a:lnTo>
                  <a:pt x="1556" y="540"/>
                </a:lnTo>
                <a:lnTo>
                  <a:pt x="1556" y="542"/>
                </a:lnTo>
                <a:lnTo>
                  <a:pt x="1556" y="544"/>
                </a:lnTo>
                <a:lnTo>
                  <a:pt x="1554" y="546"/>
                </a:lnTo>
                <a:lnTo>
                  <a:pt x="1554" y="550"/>
                </a:lnTo>
                <a:lnTo>
                  <a:pt x="1554" y="551"/>
                </a:lnTo>
                <a:lnTo>
                  <a:pt x="1554" y="554"/>
                </a:lnTo>
                <a:lnTo>
                  <a:pt x="1554" y="555"/>
                </a:lnTo>
                <a:lnTo>
                  <a:pt x="1554" y="557"/>
                </a:lnTo>
                <a:lnTo>
                  <a:pt x="1553" y="568"/>
                </a:lnTo>
                <a:lnTo>
                  <a:pt x="1553" y="569"/>
                </a:lnTo>
                <a:lnTo>
                  <a:pt x="1552" y="569"/>
                </a:lnTo>
                <a:lnTo>
                  <a:pt x="1552" y="573"/>
                </a:lnTo>
                <a:lnTo>
                  <a:pt x="1552" y="576"/>
                </a:lnTo>
                <a:lnTo>
                  <a:pt x="1550" y="584"/>
                </a:lnTo>
                <a:lnTo>
                  <a:pt x="1550" y="586"/>
                </a:lnTo>
                <a:lnTo>
                  <a:pt x="1550" y="593"/>
                </a:lnTo>
                <a:lnTo>
                  <a:pt x="1550" y="594"/>
                </a:lnTo>
                <a:lnTo>
                  <a:pt x="1549" y="597"/>
                </a:lnTo>
                <a:lnTo>
                  <a:pt x="1549" y="598"/>
                </a:lnTo>
                <a:lnTo>
                  <a:pt x="1549" y="599"/>
                </a:lnTo>
                <a:lnTo>
                  <a:pt x="1549" y="601"/>
                </a:lnTo>
                <a:lnTo>
                  <a:pt x="1549" y="605"/>
                </a:lnTo>
                <a:lnTo>
                  <a:pt x="1549" y="606"/>
                </a:lnTo>
                <a:lnTo>
                  <a:pt x="1547" y="608"/>
                </a:lnTo>
                <a:lnTo>
                  <a:pt x="1547" y="612"/>
                </a:lnTo>
                <a:lnTo>
                  <a:pt x="1547" y="613"/>
                </a:lnTo>
                <a:lnTo>
                  <a:pt x="1547" y="615"/>
                </a:lnTo>
                <a:lnTo>
                  <a:pt x="1547" y="616"/>
                </a:lnTo>
                <a:lnTo>
                  <a:pt x="1546" y="627"/>
                </a:lnTo>
                <a:lnTo>
                  <a:pt x="1546" y="628"/>
                </a:lnTo>
                <a:lnTo>
                  <a:pt x="1545" y="641"/>
                </a:lnTo>
                <a:lnTo>
                  <a:pt x="1545" y="643"/>
                </a:lnTo>
                <a:lnTo>
                  <a:pt x="1543" y="649"/>
                </a:lnTo>
                <a:lnTo>
                  <a:pt x="1543" y="652"/>
                </a:lnTo>
                <a:lnTo>
                  <a:pt x="1543" y="653"/>
                </a:lnTo>
                <a:lnTo>
                  <a:pt x="1542" y="654"/>
                </a:lnTo>
                <a:lnTo>
                  <a:pt x="1542" y="657"/>
                </a:lnTo>
                <a:lnTo>
                  <a:pt x="1542" y="664"/>
                </a:lnTo>
                <a:lnTo>
                  <a:pt x="1542" y="665"/>
                </a:lnTo>
                <a:lnTo>
                  <a:pt x="1541" y="672"/>
                </a:lnTo>
                <a:lnTo>
                  <a:pt x="1541" y="675"/>
                </a:lnTo>
                <a:lnTo>
                  <a:pt x="1541" y="681"/>
                </a:lnTo>
                <a:lnTo>
                  <a:pt x="1539" y="682"/>
                </a:lnTo>
                <a:lnTo>
                  <a:pt x="1539" y="685"/>
                </a:lnTo>
                <a:lnTo>
                  <a:pt x="1539" y="686"/>
                </a:lnTo>
                <a:lnTo>
                  <a:pt x="1539" y="688"/>
                </a:lnTo>
                <a:lnTo>
                  <a:pt x="1539" y="689"/>
                </a:lnTo>
                <a:lnTo>
                  <a:pt x="1538" y="694"/>
                </a:lnTo>
                <a:lnTo>
                  <a:pt x="1538" y="699"/>
                </a:lnTo>
                <a:lnTo>
                  <a:pt x="1538" y="700"/>
                </a:lnTo>
                <a:lnTo>
                  <a:pt x="1538" y="703"/>
                </a:lnTo>
                <a:lnTo>
                  <a:pt x="1536" y="710"/>
                </a:lnTo>
                <a:lnTo>
                  <a:pt x="1536" y="711"/>
                </a:lnTo>
                <a:lnTo>
                  <a:pt x="1536" y="714"/>
                </a:lnTo>
                <a:lnTo>
                  <a:pt x="1536" y="716"/>
                </a:lnTo>
                <a:lnTo>
                  <a:pt x="1536" y="719"/>
                </a:lnTo>
                <a:lnTo>
                  <a:pt x="1535" y="722"/>
                </a:lnTo>
                <a:lnTo>
                  <a:pt x="1535" y="723"/>
                </a:lnTo>
                <a:lnTo>
                  <a:pt x="1535" y="725"/>
                </a:lnTo>
                <a:lnTo>
                  <a:pt x="1535" y="726"/>
                </a:lnTo>
                <a:lnTo>
                  <a:pt x="1535" y="727"/>
                </a:lnTo>
                <a:lnTo>
                  <a:pt x="1535" y="730"/>
                </a:lnTo>
                <a:lnTo>
                  <a:pt x="1535" y="732"/>
                </a:lnTo>
                <a:lnTo>
                  <a:pt x="1535" y="734"/>
                </a:lnTo>
                <a:lnTo>
                  <a:pt x="1534" y="736"/>
                </a:lnTo>
                <a:lnTo>
                  <a:pt x="1534" y="744"/>
                </a:lnTo>
                <a:lnTo>
                  <a:pt x="1534" y="745"/>
                </a:lnTo>
                <a:lnTo>
                  <a:pt x="1532" y="749"/>
                </a:lnTo>
                <a:lnTo>
                  <a:pt x="1532" y="752"/>
                </a:lnTo>
                <a:lnTo>
                  <a:pt x="1532" y="755"/>
                </a:lnTo>
                <a:lnTo>
                  <a:pt x="1532" y="762"/>
                </a:lnTo>
                <a:lnTo>
                  <a:pt x="1531" y="766"/>
                </a:lnTo>
                <a:lnTo>
                  <a:pt x="1531" y="767"/>
                </a:lnTo>
                <a:lnTo>
                  <a:pt x="1531" y="771"/>
                </a:lnTo>
                <a:lnTo>
                  <a:pt x="1531" y="773"/>
                </a:lnTo>
                <a:lnTo>
                  <a:pt x="1531" y="774"/>
                </a:lnTo>
                <a:lnTo>
                  <a:pt x="1531" y="776"/>
                </a:lnTo>
                <a:lnTo>
                  <a:pt x="1530" y="776"/>
                </a:lnTo>
                <a:lnTo>
                  <a:pt x="1530" y="778"/>
                </a:lnTo>
                <a:lnTo>
                  <a:pt x="1530" y="780"/>
                </a:lnTo>
                <a:lnTo>
                  <a:pt x="1530" y="781"/>
                </a:lnTo>
                <a:lnTo>
                  <a:pt x="1530" y="782"/>
                </a:lnTo>
                <a:lnTo>
                  <a:pt x="1530" y="785"/>
                </a:lnTo>
                <a:lnTo>
                  <a:pt x="1530" y="787"/>
                </a:lnTo>
                <a:lnTo>
                  <a:pt x="1528" y="798"/>
                </a:lnTo>
                <a:lnTo>
                  <a:pt x="1528" y="799"/>
                </a:lnTo>
                <a:lnTo>
                  <a:pt x="1527" y="803"/>
                </a:lnTo>
                <a:lnTo>
                  <a:pt x="1527" y="809"/>
                </a:lnTo>
                <a:lnTo>
                  <a:pt x="1527" y="810"/>
                </a:lnTo>
                <a:lnTo>
                  <a:pt x="1527" y="815"/>
                </a:lnTo>
                <a:lnTo>
                  <a:pt x="1525" y="817"/>
                </a:lnTo>
                <a:lnTo>
                  <a:pt x="1525" y="818"/>
                </a:lnTo>
                <a:lnTo>
                  <a:pt x="1525" y="821"/>
                </a:lnTo>
                <a:lnTo>
                  <a:pt x="1525" y="822"/>
                </a:lnTo>
                <a:lnTo>
                  <a:pt x="1525" y="826"/>
                </a:lnTo>
                <a:lnTo>
                  <a:pt x="1524" y="831"/>
                </a:lnTo>
                <a:lnTo>
                  <a:pt x="1524" y="832"/>
                </a:lnTo>
                <a:lnTo>
                  <a:pt x="1524" y="835"/>
                </a:lnTo>
                <a:lnTo>
                  <a:pt x="1524" y="837"/>
                </a:lnTo>
                <a:lnTo>
                  <a:pt x="1524" y="840"/>
                </a:lnTo>
                <a:lnTo>
                  <a:pt x="1523" y="844"/>
                </a:lnTo>
                <a:lnTo>
                  <a:pt x="1523" y="847"/>
                </a:lnTo>
                <a:lnTo>
                  <a:pt x="1523" y="848"/>
                </a:lnTo>
                <a:lnTo>
                  <a:pt x="1523" y="851"/>
                </a:lnTo>
                <a:lnTo>
                  <a:pt x="1521" y="857"/>
                </a:lnTo>
                <a:lnTo>
                  <a:pt x="1521" y="866"/>
                </a:lnTo>
                <a:lnTo>
                  <a:pt x="1521" y="868"/>
                </a:lnTo>
                <a:lnTo>
                  <a:pt x="1520" y="870"/>
                </a:lnTo>
                <a:lnTo>
                  <a:pt x="1520" y="872"/>
                </a:lnTo>
                <a:lnTo>
                  <a:pt x="1520" y="877"/>
                </a:lnTo>
                <a:lnTo>
                  <a:pt x="1520" y="879"/>
                </a:lnTo>
                <a:lnTo>
                  <a:pt x="1520" y="881"/>
                </a:lnTo>
                <a:lnTo>
                  <a:pt x="1519" y="886"/>
                </a:lnTo>
                <a:lnTo>
                  <a:pt x="1519" y="890"/>
                </a:lnTo>
                <a:lnTo>
                  <a:pt x="1519" y="894"/>
                </a:lnTo>
                <a:lnTo>
                  <a:pt x="1519" y="895"/>
                </a:lnTo>
                <a:lnTo>
                  <a:pt x="1517" y="899"/>
                </a:lnTo>
                <a:lnTo>
                  <a:pt x="1517" y="906"/>
                </a:lnTo>
                <a:lnTo>
                  <a:pt x="1517" y="910"/>
                </a:lnTo>
                <a:lnTo>
                  <a:pt x="1516" y="915"/>
                </a:lnTo>
                <a:lnTo>
                  <a:pt x="1516" y="916"/>
                </a:lnTo>
                <a:lnTo>
                  <a:pt x="1516" y="924"/>
                </a:lnTo>
                <a:lnTo>
                  <a:pt x="1514" y="924"/>
                </a:lnTo>
                <a:lnTo>
                  <a:pt x="1514" y="927"/>
                </a:lnTo>
                <a:lnTo>
                  <a:pt x="1514" y="928"/>
                </a:lnTo>
                <a:lnTo>
                  <a:pt x="1514" y="931"/>
                </a:lnTo>
                <a:lnTo>
                  <a:pt x="1514" y="932"/>
                </a:lnTo>
                <a:lnTo>
                  <a:pt x="1514" y="934"/>
                </a:lnTo>
                <a:lnTo>
                  <a:pt x="1514" y="937"/>
                </a:lnTo>
                <a:lnTo>
                  <a:pt x="1514" y="938"/>
                </a:lnTo>
                <a:lnTo>
                  <a:pt x="1513" y="939"/>
                </a:lnTo>
                <a:lnTo>
                  <a:pt x="1513" y="941"/>
                </a:lnTo>
                <a:lnTo>
                  <a:pt x="1513" y="946"/>
                </a:lnTo>
                <a:lnTo>
                  <a:pt x="1513" y="948"/>
                </a:lnTo>
                <a:lnTo>
                  <a:pt x="1513" y="949"/>
                </a:lnTo>
                <a:lnTo>
                  <a:pt x="1513" y="950"/>
                </a:lnTo>
                <a:lnTo>
                  <a:pt x="1512" y="952"/>
                </a:lnTo>
                <a:lnTo>
                  <a:pt x="1512" y="953"/>
                </a:lnTo>
                <a:lnTo>
                  <a:pt x="1512" y="954"/>
                </a:lnTo>
                <a:lnTo>
                  <a:pt x="1512" y="956"/>
                </a:lnTo>
                <a:lnTo>
                  <a:pt x="1512" y="957"/>
                </a:lnTo>
                <a:lnTo>
                  <a:pt x="1512" y="959"/>
                </a:lnTo>
                <a:lnTo>
                  <a:pt x="1512" y="960"/>
                </a:lnTo>
                <a:lnTo>
                  <a:pt x="1512" y="964"/>
                </a:lnTo>
                <a:lnTo>
                  <a:pt x="1510" y="965"/>
                </a:lnTo>
                <a:lnTo>
                  <a:pt x="1510" y="967"/>
                </a:lnTo>
                <a:lnTo>
                  <a:pt x="1510" y="968"/>
                </a:lnTo>
                <a:lnTo>
                  <a:pt x="1510" y="972"/>
                </a:lnTo>
                <a:lnTo>
                  <a:pt x="1510" y="974"/>
                </a:lnTo>
                <a:lnTo>
                  <a:pt x="1509" y="978"/>
                </a:lnTo>
                <a:lnTo>
                  <a:pt x="1509" y="981"/>
                </a:lnTo>
                <a:lnTo>
                  <a:pt x="1509" y="985"/>
                </a:lnTo>
                <a:lnTo>
                  <a:pt x="1509" y="987"/>
                </a:lnTo>
                <a:lnTo>
                  <a:pt x="1509" y="989"/>
                </a:lnTo>
                <a:lnTo>
                  <a:pt x="1509" y="992"/>
                </a:lnTo>
                <a:lnTo>
                  <a:pt x="1508" y="993"/>
                </a:lnTo>
                <a:lnTo>
                  <a:pt x="1508" y="996"/>
                </a:lnTo>
                <a:lnTo>
                  <a:pt x="1508" y="997"/>
                </a:lnTo>
                <a:lnTo>
                  <a:pt x="1508" y="998"/>
                </a:lnTo>
                <a:lnTo>
                  <a:pt x="1508" y="1000"/>
                </a:lnTo>
                <a:lnTo>
                  <a:pt x="1508" y="1001"/>
                </a:lnTo>
                <a:lnTo>
                  <a:pt x="1506" y="1008"/>
                </a:lnTo>
                <a:lnTo>
                  <a:pt x="1506" y="1009"/>
                </a:lnTo>
                <a:lnTo>
                  <a:pt x="1506" y="1011"/>
                </a:lnTo>
                <a:lnTo>
                  <a:pt x="1505" y="1020"/>
                </a:lnTo>
                <a:lnTo>
                  <a:pt x="1505" y="1029"/>
                </a:lnTo>
                <a:lnTo>
                  <a:pt x="1505" y="1031"/>
                </a:lnTo>
                <a:lnTo>
                  <a:pt x="1503" y="1036"/>
                </a:lnTo>
                <a:lnTo>
                  <a:pt x="1503" y="1040"/>
                </a:lnTo>
                <a:lnTo>
                  <a:pt x="1502" y="1049"/>
                </a:lnTo>
                <a:lnTo>
                  <a:pt x="1501" y="1060"/>
                </a:lnTo>
                <a:lnTo>
                  <a:pt x="1501" y="1062"/>
                </a:lnTo>
                <a:lnTo>
                  <a:pt x="1501" y="1063"/>
                </a:lnTo>
                <a:lnTo>
                  <a:pt x="1501" y="1071"/>
                </a:lnTo>
                <a:lnTo>
                  <a:pt x="1499" y="1074"/>
                </a:lnTo>
                <a:lnTo>
                  <a:pt x="1498" y="1086"/>
                </a:lnTo>
                <a:lnTo>
                  <a:pt x="1498" y="1088"/>
                </a:lnTo>
                <a:lnTo>
                  <a:pt x="1498" y="1089"/>
                </a:lnTo>
                <a:lnTo>
                  <a:pt x="1498" y="1092"/>
                </a:lnTo>
                <a:lnTo>
                  <a:pt x="1498" y="1097"/>
                </a:lnTo>
                <a:lnTo>
                  <a:pt x="1497" y="1103"/>
                </a:lnTo>
                <a:lnTo>
                  <a:pt x="1497" y="1104"/>
                </a:lnTo>
                <a:lnTo>
                  <a:pt x="1497" y="1110"/>
                </a:lnTo>
                <a:lnTo>
                  <a:pt x="1497" y="1113"/>
                </a:lnTo>
                <a:lnTo>
                  <a:pt x="1495" y="1122"/>
                </a:lnTo>
                <a:lnTo>
                  <a:pt x="1495" y="1124"/>
                </a:lnTo>
                <a:lnTo>
                  <a:pt x="1495" y="1126"/>
                </a:lnTo>
                <a:lnTo>
                  <a:pt x="1494" y="1136"/>
                </a:lnTo>
                <a:lnTo>
                  <a:pt x="1494" y="1140"/>
                </a:lnTo>
                <a:lnTo>
                  <a:pt x="1492" y="1147"/>
                </a:lnTo>
                <a:lnTo>
                  <a:pt x="1492" y="1148"/>
                </a:lnTo>
                <a:lnTo>
                  <a:pt x="1492" y="1155"/>
                </a:lnTo>
                <a:lnTo>
                  <a:pt x="1491" y="1159"/>
                </a:lnTo>
                <a:lnTo>
                  <a:pt x="1491" y="1169"/>
                </a:lnTo>
                <a:lnTo>
                  <a:pt x="1491" y="1170"/>
                </a:lnTo>
                <a:lnTo>
                  <a:pt x="1490" y="1179"/>
                </a:lnTo>
                <a:lnTo>
                  <a:pt x="1490" y="1186"/>
                </a:lnTo>
                <a:lnTo>
                  <a:pt x="1488" y="1188"/>
                </a:lnTo>
                <a:lnTo>
                  <a:pt x="1488" y="1195"/>
                </a:lnTo>
                <a:lnTo>
                  <a:pt x="1487" y="1201"/>
                </a:lnTo>
                <a:lnTo>
                  <a:pt x="1487" y="1208"/>
                </a:lnTo>
                <a:lnTo>
                  <a:pt x="1487" y="1209"/>
                </a:lnTo>
                <a:lnTo>
                  <a:pt x="1486" y="1216"/>
                </a:lnTo>
                <a:lnTo>
                  <a:pt x="1486" y="1221"/>
                </a:lnTo>
                <a:lnTo>
                  <a:pt x="1486" y="1223"/>
                </a:lnTo>
                <a:lnTo>
                  <a:pt x="1486" y="1224"/>
                </a:lnTo>
                <a:lnTo>
                  <a:pt x="1486" y="1227"/>
                </a:lnTo>
                <a:lnTo>
                  <a:pt x="1484" y="1230"/>
                </a:lnTo>
                <a:lnTo>
                  <a:pt x="1484" y="1234"/>
                </a:lnTo>
                <a:lnTo>
                  <a:pt x="1483" y="1243"/>
                </a:lnTo>
                <a:lnTo>
                  <a:pt x="1483" y="1245"/>
                </a:lnTo>
                <a:lnTo>
                  <a:pt x="1483" y="1250"/>
                </a:lnTo>
                <a:lnTo>
                  <a:pt x="1483" y="1253"/>
                </a:lnTo>
                <a:lnTo>
                  <a:pt x="1481" y="1258"/>
                </a:lnTo>
                <a:lnTo>
                  <a:pt x="1481" y="1261"/>
                </a:lnTo>
                <a:lnTo>
                  <a:pt x="1481" y="1263"/>
                </a:lnTo>
                <a:lnTo>
                  <a:pt x="1481" y="1264"/>
                </a:lnTo>
                <a:lnTo>
                  <a:pt x="1481" y="1268"/>
                </a:lnTo>
                <a:lnTo>
                  <a:pt x="1480" y="1272"/>
                </a:lnTo>
                <a:lnTo>
                  <a:pt x="1480" y="1274"/>
                </a:lnTo>
                <a:lnTo>
                  <a:pt x="1480" y="1275"/>
                </a:lnTo>
                <a:lnTo>
                  <a:pt x="1480" y="1280"/>
                </a:lnTo>
                <a:lnTo>
                  <a:pt x="1480" y="1282"/>
                </a:lnTo>
                <a:lnTo>
                  <a:pt x="1480" y="1283"/>
                </a:lnTo>
                <a:lnTo>
                  <a:pt x="1479" y="1289"/>
                </a:lnTo>
                <a:lnTo>
                  <a:pt x="1479" y="1290"/>
                </a:lnTo>
                <a:lnTo>
                  <a:pt x="1479" y="1294"/>
                </a:lnTo>
                <a:lnTo>
                  <a:pt x="1479" y="1296"/>
                </a:lnTo>
                <a:lnTo>
                  <a:pt x="1477" y="1298"/>
                </a:lnTo>
                <a:lnTo>
                  <a:pt x="1477" y="1300"/>
                </a:lnTo>
                <a:lnTo>
                  <a:pt x="1477" y="1301"/>
                </a:lnTo>
                <a:lnTo>
                  <a:pt x="1477" y="1302"/>
                </a:lnTo>
                <a:lnTo>
                  <a:pt x="1477" y="1308"/>
                </a:lnTo>
                <a:lnTo>
                  <a:pt x="1476" y="1312"/>
                </a:lnTo>
                <a:lnTo>
                  <a:pt x="1476" y="1315"/>
                </a:lnTo>
                <a:lnTo>
                  <a:pt x="1476" y="1320"/>
                </a:lnTo>
                <a:lnTo>
                  <a:pt x="1476" y="1323"/>
                </a:lnTo>
                <a:lnTo>
                  <a:pt x="1476" y="1324"/>
                </a:lnTo>
                <a:lnTo>
                  <a:pt x="1475" y="1327"/>
                </a:lnTo>
                <a:lnTo>
                  <a:pt x="1475" y="1331"/>
                </a:lnTo>
                <a:lnTo>
                  <a:pt x="1475" y="1337"/>
                </a:lnTo>
                <a:lnTo>
                  <a:pt x="1473" y="1340"/>
                </a:lnTo>
                <a:lnTo>
                  <a:pt x="1473" y="1341"/>
                </a:lnTo>
                <a:lnTo>
                  <a:pt x="1473" y="1342"/>
                </a:lnTo>
                <a:lnTo>
                  <a:pt x="1473" y="1348"/>
                </a:lnTo>
                <a:lnTo>
                  <a:pt x="1472" y="1352"/>
                </a:lnTo>
                <a:lnTo>
                  <a:pt x="1472" y="1356"/>
                </a:lnTo>
                <a:lnTo>
                  <a:pt x="1472" y="1362"/>
                </a:lnTo>
                <a:lnTo>
                  <a:pt x="1472" y="1363"/>
                </a:lnTo>
                <a:lnTo>
                  <a:pt x="1472" y="1364"/>
                </a:lnTo>
                <a:lnTo>
                  <a:pt x="1470" y="1366"/>
                </a:lnTo>
                <a:lnTo>
                  <a:pt x="1470" y="1370"/>
                </a:lnTo>
                <a:lnTo>
                  <a:pt x="1470" y="1371"/>
                </a:lnTo>
                <a:lnTo>
                  <a:pt x="1470" y="1373"/>
                </a:lnTo>
                <a:lnTo>
                  <a:pt x="1470" y="1377"/>
                </a:lnTo>
                <a:lnTo>
                  <a:pt x="1469" y="1381"/>
                </a:lnTo>
                <a:lnTo>
                  <a:pt x="1469" y="1384"/>
                </a:lnTo>
                <a:lnTo>
                  <a:pt x="1469" y="1391"/>
                </a:lnTo>
                <a:lnTo>
                  <a:pt x="1468" y="1395"/>
                </a:lnTo>
                <a:lnTo>
                  <a:pt x="1468" y="1396"/>
                </a:lnTo>
                <a:lnTo>
                  <a:pt x="1468" y="1400"/>
                </a:lnTo>
                <a:lnTo>
                  <a:pt x="1468" y="1402"/>
                </a:lnTo>
                <a:lnTo>
                  <a:pt x="1468" y="1404"/>
                </a:lnTo>
                <a:lnTo>
                  <a:pt x="1468" y="1407"/>
                </a:lnTo>
                <a:lnTo>
                  <a:pt x="1466" y="1408"/>
                </a:lnTo>
                <a:lnTo>
                  <a:pt x="1466" y="1411"/>
                </a:lnTo>
                <a:lnTo>
                  <a:pt x="1466" y="1413"/>
                </a:lnTo>
                <a:lnTo>
                  <a:pt x="1466" y="1415"/>
                </a:lnTo>
                <a:lnTo>
                  <a:pt x="1466" y="1418"/>
                </a:lnTo>
                <a:lnTo>
                  <a:pt x="1466" y="1419"/>
                </a:lnTo>
                <a:lnTo>
                  <a:pt x="1465" y="1421"/>
                </a:lnTo>
                <a:lnTo>
                  <a:pt x="1465" y="1424"/>
                </a:lnTo>
                <a:lnTo>
                  <a:pt x="1465" y="1425"/>
                </a:lnTo>
                <a:lnTo>
                  <a:pt x="1465" y="1428"/>
                </a:lnTo>
                <a:lnTo>
                  <a:pt x="1465" y="1429"/>
                </a:lnTo>
                <a:lnTo>
                  <a:pt x="1464" y="1437"/>
                </a:lnTo>
                <a:lnTo>
                  <a:pt x="1464" y="1443"/>
                </a:lnTo>
                <a:lnTo>
                  <a:pt x="1464" y="1444"/>
                </a:lnTo>
                <a:lnTo>
                  <a:pt x="1462" y="1447"/>
                </a:lnTo>
                <a:lnTo>
                  <a:pt x="1462" y="1457"/>
                </a:lnTo>
                <a:lnTo>
                  <a:pt x="1461" y="1459"/>
                </a:lnTo>
                <a:lnTo>
                  <a:pt x="1461" y="1461"/>
                </a:lnTo>
                <a:lnTo>
                  <a:pt x="1461" y="1463"/>
                </a:lnTo>
                <a:lnTo>
                  <a:pt x="1461" y="1465"/>
                </a:lnTo>
                <a:lnTo>
                  <a:pt x="1461" y="1466"/>
                </a:lnTo>
                <a:lnTo>
                  <a:pt x="1461" y="1470"/>
                </a:lnTo>
                <a:lnTo>
                  <a:pt x="1461" y="1472"/>
                </a:lnTo>
                <a:lnTo>
                  <a:pt x="1459" y="1474"/>
                </a:lnTo>
                <a:lnTo>
                  <a:pt x="1459" y="1476"/>
                </a:lnTo>
                <a:lnTo>
                  <a:pt x="1459" y="1477"/>
                </a:lnTo>
                <a:lnTo>
                  <a:pt x="1459" y="1479"/>
                </a:lnTo>
                <a:lnTo>
                  <a:pt x="1459" y="1480"/>
                </a:lnTo>
                <a:lnTo>
                  <a:pt x="1459" y="1483"/>
                </a:lnTo>
                <a:lnTo>
                  <a:pt x="1458" y="1487"/>
                </a:lnTo>
                <a:lnTo>
                  <a:pt x="1458" y="1488"/>
                </a:lnTo>
                <a:lnTo>
                  <a:pt x="1458" y="1490"/>
                </a:lnTo>
                <a:lnTo>
                  <a:pt x="1458" y="1491"/>
                </a:lnTo>
                <a:lnTo>
                  <a:pt x="1458" y="1495"/>
                </a:lnTo>
                <a:lnTo>
                  <a:pt x="1458" y="1496"/>
                </a:lnTo>
                <a:lnTo>
                  <a:pt x="1458" y="1498"/>
                </a:lnTo>
                <a:lnTo>
                  <a:pt x="1457" y="1499"/>
                </a:lnTo>
                <a:lnTo>
                  <a:pt x="1457" y="1501"/>
                </a:lnTo>
                <a:lnTo>
                  <a:pt x="1457" y="1502"/>
                </a:lnTo>
                <a:lnTo>
                  <a:pt x="1457" y="1505"/>
                </a:lnTo>
                <a:lnTo>
                  <a:pt x="1457" y="1510"/>
                </a:lnTo>
                <a:lnTo>
                  <a:pt x="1457" y="1512"/>
                </a:lnTo>
                <a:lnTo>
                  <a:pt x="1455" y="1513"/>
                </a:lnTo>
                <a:lnTo>
                  <a:pt x="1455" y="1516"/>
                </a:lnTo>
                <a:lnTo>
                  <a:pt x="1455" y="1517"/>
                </a:lnTo>
                <a:lnTo>
                  <a:pt x="1455" y="1520"/>
                </a:lnTo>
                <a:lnTo>
                  <a:pt x="1455" y="1521"/>
                </a:lnTo>
                <a:lnTo>
                  <a:pt x="1454" y="1525"/>
                </a:lnTo>
                <a:lnTo>
                  <a:pt x="1454" y="1527"/>
                </a:lnTo>
                <a:lnTo>
                  <a:pt x="1454" y="1528"/>
                </a:lnTo>
                <a:lnTo>
                  <a:pt x="1454" y="1529"/>
                </a:lnTo>
                <a:lnTo>
                  <a:pt x="1454" y="1531"/>
                </a:lnTo>
                <a:lnTo>
                  <a:pt x="1454" y="1532"/>
                </a:lnTo>
                <a:lnTo>
                  <a:pt x="1454" y="1534"/>
                </a:lnTo>
                <a:lnTo>
                  <a:pt x="1454" y="1535"/>
                </a:lnTo>
                <a:lnTo>
                  <a:pt x="1453" y="1538"/>
                </a:lnTo>
                <a:lnTo>
                  <a:pt x="1453" y="1539"/>
                </a:lnTo>
                <a:lnTo>
                  <a:pt x="1453" y="1545"/>
                </a:lnTo>
                <a:lnTo>
                  <a:pt x="1453" y="1546"/>
                </a:lnTo>
                <a:lnTo>
                  <a:pt x="1453" y="1547"/>
                </a:lnTo>
                <a:lnTo>
                  <a:pt x="1453" y="1549"/>
                </a:lnTo>
                <a:lnTo>
                  <a:pt x="1451" y="1550"/>
                </a:lnTo>
                <a:lnTo>
                  <a:pt x="1451" y="1551"/>
                </a:lnTo>
                <a:lnTo>
                  <a:pt x="1451" y="1554"/>
                </a:lnTo>
                <a:lnTo>
                  <a:pt x="1451" y="1556"/>
                </a:lnTo>
                <a:lnTo>
                  <a:pt x="1451" y="1557"/>
                </a:lnTo>
                <a:lnTo>
                  <a:pt x="1451" y="1560"/>
                </a:lnTo>
                <a:lnTo>
                  <a:pt x="1451" y="1561"/>
                </a:lnTo>
                <a:lnTo>
                  <a:pt x="1451" y="1562"/>
                </a:lnTo>
                <a:lnTo>
                  <a:pt x="1450" y="1564"/>
                </a:lnTo>
                <a:lnTo>
                  <a:pt x="1450" y="1568"/>
                </a:lnTo>
                <a:lnTo>
                  <a:pt x="1450" y="1569"/>
                </a:lnTo>
                <a:lnTo>
                  <a:pt x="1450" y="1572"/>
                </a:lnTo>
                <a:lnTo>
                  <a:pt x="1450" y="1573"/>
                </a:lnTo>
                <a:lnTo>
                  <a:pt x="1448" y="1576"/>
                </a:lnTo>
                <a:lnTo>
                  <a:pt x="1448" y="1578"/>
                </a:lnTo>
                <a:lnTo>
                  <a:pt x="1448" y="1579"/>
                </a:lnTo>
                <a:lnTo>
                  <a:pt x="1448" y="1586"/>
                </a:lnTo>
                <a:lnTo>
                  <a:pt x="1448" y="1589"/>
                </a:lnTo>
                <a:lnTo>
                  <a:pt x="1447" y="1590"/>
                </a:lnTo>
                <a:lnTo>
                  <a:pt x="1447" y="1594"/>
                </a:lnTo>
                <a:lnTo>
                  <a:pt x="1447" y="1596"/>
                </a:lnTo>
                <a:lnTo>
                  <a:pt x="1447" y="1597"/>
                </a:lnTo>
                <a:lnTo>
                  <a:pt x="1447" y="1598"/>
                </a:lnTo>
                <a:lnTo>
                  <a:pt x="1447" y="1601"/>
                </a:lnTo>
                <a:lnTo>
                  <a:pt x="1446" y="1602"/>
                </a:lnTo>
                <a:lnTo>
                  <a:pt x="1446" y="1604"/>
                </a:lnTo>
                <a:lnTo>
                  <a:pt x="1446" y="1605"/>
                </a:lnTo>
                <a:lnTo>
                  <a:pt x="1446" y="1607"/>
                </a:lnTo>
                <a:lnTo>
                  <a:pt x="1446" y="1609"/>
                </a:lnTo>
                <a:lnTo>
                  <a:pt x="1446" y="1611"/>
                </a:lnTo>
                <a:lnTo>
                  <a:pt x="1444" y="1615"/>
                </a:lnTo>
                <a:lnTo>
                  <a:pt x="1444" y="1616"/>
                </a:lnTo>
                <a:lnTo>
                  <a:pt x="1444" y="1619"/>
                </a:lnTo>
                <a:lnTo>
                  <a:pt x="1444" y="1620"/>
                </a:lnTo>
                <a:lnTo>
                  <a:pt x="1444" y="1622"/>
                </a:lnTo>
                <a:lnTo>
                  <a:pt x="1444" y="1623"/>
                </a:lnTo>
                <a:lnTo>
                  <a:pt x="1444" y="1624"/>
                </a:lnTo>
                <a:lnTo>
                  <a:pt x="1444" y="1626"/>
                </a:lnTo>
                <a:lnTo>
                  <a:pt x="1444" y="1627"/>
                </a:lnTo>
                <a:lnTo>
                  <a:pt x="1443" y="1627"/>
                </a:lnTo>
                <a:lnTo>
                  <a:pt x="1443" y="1631"/>
                </a:lnTo>
                <a:lnTo>
                  <a:pt x="1443" y="1634"/>
                </a:lnTo>
                <a:lnTo>
                  <a:pt x="1443" y="1637"/>
                </a:lnTo>
                <a:lnTo>
                  <a:pt x="1443" y="1638"/>
                </a:lnTo>
                <a:lnTo>
                  <a:pt x="1442" y="1641"/>
                </a:lnTo>
                <a:lnTo>
                  <a:pt x="1442" y="1642"/>
                </a:lnTo>
                <a:lnTo>
                  <a:pt x="1442" y="1644"/>
                </a:lnTo>
                <a:lnTo>
                  <a:pt x="1442" y="1645"/>
                </a:lnTo>
                <a:lnTo>
                  <a:pt x="1442" y="1646"/>
                </a:lnTo>
                <a:lnTo>
                  <a:pt x="1442" y="1648"/>
                </a:lnTo>
                <a:lnTo>
                  <a:pt x="1442" y="1651"/>
                </a:lnTo>
                <a:lnTo>
                  <a:pt x="1440" y="1653"/>
                </a:lnTo>
                <a:lnTo>
                  <a:pt x="1440" y="1656"/>
                </a:lnTo>
                <a:lnTo>
                  <a:pt x="1440" y="1657"/>
                </a:lnTo>
                <a:lnTo>
                  <a:pt x="1440" y="1659"/>
                </a:lnTo>
                <a:lnTo>
                  <a:pt x="1440" y="1660"/>
                </a:lnTo>
                <a:lnTo>
                  <a:pt x="1440" y="1662"/>
                </a:lnTo>
                <a:lnTo>
                  <a:pt x="1440" y="1663"/>
                </a:lnTo>
                <a:lnTo>
                  <a:pt x="1440" y="1666"/>
                </a:lnTo>
                <a:lnTo>
                  <a:pt x="1439" y="1667"/>
                </a:lnTo>
                <a:lnTo>
                  <a:pt x="1439" y="1668"/>
                </a:lnTo>
                <a:lnTo>
                  <a:pt x="1439" y="1673"/>
                </a:lnTo>
                <a:lnTo>
                  <a:pt x="1439" y="1674"/>
                </a:lnTo>
                <a:lnTo>
                  <a:pt x="1439" y="1675"/>
                </a:lnTo>
                <a:lnTo>
                  <a:pt x="1439" y="1677"/>
                </a:lnTo>
                <a:lnTo>
                  <a:pt x="1439" y="1678"/>
                </a:lnTo>
                <a:lnTo>
                  <a:pt x="1437" y="1679"/>
                </a:lnTo>
                <a:lnTo>
                  <a:pt x="1437" y="1681"/>
                </a:lnTo>
                <a:lnTo>
                  <a:pt x="1437" y="1682"/>
                </a:lnTo>
                <a:lnTo>
                  <a:pt x="1437" y="1684"/>
                </a:lnTo>
                <a:lnTo>
                  <a:pt x="1439" y="1684"/>
                </a:lnTo>
                <a:lnTo>
                  <a:pt x="1439" y="1685"/>
                </a:lnTo>
                <a:lnTo>
                  <a:pt x="1439" y="1686"/>
                </a:lnTo>
                <a:lnTo>
                  <a:pt x="1439" y="1689"/>
                </a:lnTo>
                <a:lnTo>
                  <a:pt x="1439" y="1690"/>
                </a:lnTo>
                <a:lnTo>
                  <a:pt x="1439" y="1693"/>
                </a:lnTo>
                <a:lnTo>
                  <a:pt x="1439" y="1696"/>
                </a:lnTo>
                <a:lnTo>
                  <a:pt x="1439" y="1697"/>
                </a:lnTo>
                <a:lnTo>
                  <a:pt x="1439" y="1699"/>
                </a:lnTo>
                <a:lnTo>
                  <a:pt x="1439" y="1700"/>
                </a:lnTo>
                <a:lnTo>
                  <a:pt x="1439" y="1703"/>
                </a:lnTo>
                <a:lnTo>
                  <a:pt x="1439" y="1704"/>
                </a:lnTo>
                <a:lnTo>
                  <a:pt x="1439" y="1706"/>
                </a:lnTo>
                <a:lnTo>
                  <a:pt x="1439" y="1711"/>
                </a:lnTo>
                <a:lnTo>
                  <a:pt x="1439" y="1712"/>
                </a:lnTo>
                <a:lnTo>
                  <a:pt x="1439" y="1714"/>
                </a:lnTo>
                <a:lnTo>
                  <a:pt x="1439" y="1717"/>
                </a:lnTo>
                <a:lnTo>
                  <a:pt x="1440" y="1718"/>
                </a:lnTo>
                <a:lnTo>
                  <a:pt x="1440" y="1719"/>
                </a:lnTo>
                <a:lnTo>
                  <a:pt x="1440" y="1721"/>
                </a:lnTo>
                <a:lnTo>
                  <a:pt x="1440" y="1722"/>
                </a:lnTo>
                <a:lnTo>
                  <a:pt x="1440" y="1723"/>
                </a:lnTo>
                <a:lnTo>
                  <a:pt x="1440" y="1725"/>
                </a:lnTo>
                <a:lnTo>
                  <a:pt x="1440" y="1726"/>
                </a:lnTo>
                <a:lnTo>
                  <a:pt x="1440" y="1728"/>
                </a:lnTo>
                <a:lnTo>
                  <a:pt x="1440" y="1730"/>
                </a:lnTo>
                <a:lnTo>
                  <a:pt x="1440" y="1732"/>
                </a:lnTo>
                <a:lnTo>
                  <a:pt x="1440" y="1736"/>
                </a:lnTo>
                <a:lnTo>
                  <a:pt x="1440" y="1737"/>
                </a:lnTo>
                <a:lnTo>
                  <a:pt x="1440" y="1739"/>
                </a:lnTo>
                <a:lnTo>
                  <a:pt x="1440" y="1740"/>
                </a:lnTo>
                <a:lnTo>
                  <a:pt x="1440" y="1741"/>
                </a:lnTo>
                <a:lnTo>
                  <a:pt x="1440" y="1744"/>
                </a:lnTo>
                <a:lnTo>
                  <a:pt x="1440" y="1747"/>
                </a:lnTo>
                <a:lnTo>
                  <a:pt x="1440" y="1748"/>
                </a:lnTo>
                <a:lnTo>
                  <a:pt x="1440" y="1750"/>
                </a:lnTo>
                <a:lnTo>
                  <a:pt x="1440" y="1752"/>
                </a:lnTo>
                <a:lnTo>
                  <a:pt x="1442" y="1754"/>
                </a:lnTo>
                <a:lnTo>
                  <a:pt x="1442" y="1756"/>
                </a:lnTo>
                <a:lnTo>
                  <a:pt x="1442" y="1758"/>
                </a:lnTo>
                <a:lnTo>
                  <a:pt x="1442" y="1759"/>
                </a:lnTo>
                <a:lnTo>
                  <a:pt x="1442" y="1766"/>
                </a:lnTo>
                <a:lnTo>
                  <a:pt x="1442" y="1769"/>
                </a:lnTo>
                <a:lnTo>
                  <a:pt x="1442" y="1772"/>
                </a:lnTo>
                <a:lnTo>
                  <a:pt x="1442" y="1773"/>
                </a:lnTo>
                <a:lnTo>
                  <a:pt x="1442" y="1774"/>
                </a:lnTo>
                <a:lnTo>
                  <a:pt x="1442" y="1776"/>
                </a:lnTo>
                <a:lnTo>
                  <a:pt x="1442" y="1777"/>
                </a:lnTo>
                <a:lnTo>
                  <a:pt x="1442" y="1778"/>
                </a:lnTo>
                <a:lnTo>
                  <a:pt x="1442" y="1780"/>
                </a:lnTo>
                <a:lnTo>
                  <a:pt x="1442" y="1781"/>
                </a:lnTo>
                <a:lnTo>
                  <a:pt x="1442" y="1784"/>
                </a:lnTo>
                <a:lnTo>
                  <a:pt x="1442" y="1785"/>
                </a:lnTo>
                <a:lnTo>
                  <a:pt x="1442" y="1788"/>
                </a:lnTo>
                <a:lnTo>
                  <a:pt x="1443" y="1789"/>
                </a:lnTo>
                <a:lnTo>
                  <a:pt x="1443" y="1792"/>
                </a:lnTo>
                <a:lnTo>
                  <a:pt x="1443" y="1799"/>
                </a:lnTo>
                <a:lnTo>
                  <a:pt x="1443" y="1800"/>
                </a:lnTo>
                <a:lnTo>
                  <a:pt x="1443" y="1805"/>
                </a:lnTo>
                <a:lnTo>
                  <a:pt x="1443" y="1809"/>
                </a:lnTo>
                <a:lnTo>
                  <a:pt x="1443" y="1810"/>
                </a:lnTo>
                <a:lnTo>
                  <a:pt x="1443" y="1811"/>
                </a:lnTo>
                <a:lnTo>
                  <a:pt x="1444" y="1817"/>
                </a:lnTo>
                <a:lnTo>
                  <a:pt x="1444" y="1818"/>
                </a:lnTo>
                <a:lnTo>
                  <a:pt x="1444" y="1820"/>
                </a:lnTo>
                <a:lnTo>
                  <a:pt x="1444" y="1824"/>
                </a:lnTo>
                <a:lnTo>
                  <a:pt x="1444" y="1825"/>
                </a:lnTo>
                <a:lnTo>
                  <a:pt x="1444" y="1828"/>
                </a:lnTo>
                <a:lnTo>
                  <a:pt x="1446" y="1842"/>
                </a:lnTo>
                <a:lnTo>
                  <a:pt x="1446" y="1847"/>
                </a:lnTo>
                <a:lnTo>
                  <a:pt x="1446" y="1854"/>
                </a:lnTo>
                <a:lnTo>
                  <a:pt x="1446" y="1857"/>
                </a:lnTo>
                <a:lnTo>
                  <a:pt x="1446" y="1865"/>
                </a:lnTo>
                <a:lnTo>
                  <a:pt x="1446" y="1868"/>
                </a:lnTo>
                <a:lnTo>
                  <a:pt x="1447" y="1873"/>
                </a:lnTo>
                <a:lnTo>
                  <a:pt x="1447" y="1875"/>
                </a:lnTo>
                <a:lnTo>
                  <a:pt x="1447" y="1879"/>
                </a:lnTo>
                <a:lnTo>
                  <a:pt x="1447" y="1880"/>
                </a:lnTo>
                <a:lnTo>
                  <a:pt x="1447" y="1882"/>
                </a:lnTo>
                <a:lnTo>
                  <a:pt x="1447" y="1884"/>
                </a:lnTo>
                <a:lnTo>
                  <a:pt x="1447" y="1887"/>
                </a:lnTo>
                <a:lnTo>
                  <a:pt x="1447" y="1890"/>
                </a:lnTo>
                <a:lnTo>
                  <a:pt x="1447" y="1894"/>
                </a:lnTo>
                <a:lnTo>
                  <a:pt x="1448" y="1900"/>
                </a:lnTo>
                <a:lnTo>
                  <a:pt x="1448" y="1902"/>
                </a:lnTo>
                <a:lnTo>
                  <a:pt x="1448" y="1905"/>
                </a:lnTo>
                <a:lnTo>
                  <a:pt x="1448" y="1911"/>
                </a:lnTo>
                <a:lnTo>
                  <a:pt x="1448" y="1912"/>
                </a:lnTo>
                <a:lnTo>
                  <a:pt x="1448" y="1915"/>
                </a:lnTo>
                <a:lnTo>
                  <a:pt x="1448" y="1917"/>
                </a:lnTo>
                <a:lnTo>
                  <a:pt x="1448" y="1919"/>
                </a:lnTo>
                <a:lnTo>
                  <a:pt x="1448" y="1924"/>
                </a:lnTo>
                <a:lnTo>
                  <a:pt x="1448" y="1926"/>
                </a:lnTo>
                <a:lnTo>
                  <a:pt x="1450" y="1931"/>
                </a:lnTo>
                <a:lnTo>
                  <a:pt x="1450" y="1933"/>
                </a:lnTo>
                <a:lnTo>
                  <a:pt x="1450" y="1937"/>
                </a:lnTo>
                <a:lnTo>
                  <a:pt x="1450" y="1942"/>
                </a:lnTo>
                <a:lnTo>
                  <a:pt x="1450" y="1945"/>
                </a:lnTo>
                <a:lnTo>
                  <a:pt x="1450" y="1946"/>
                </a:lnTo>
                <a:lnTo>
                  <a:pt x="1450" y="1948"/>
                </a:lnTo>
                <a:lnTo>
                  <a:pt x="1450" y="1949"/>
                </a:lnTo>
                <a:lnTo>
                  <a:pt x="1450" y="1950"/>
                </a:lnTo>
                <a:lnTo>
                  <a:pt x="1450" y="1955"/>
                </a:lnTo>
                <a:lnTo>
                  <a:pt x="1450" y="1956"/>
                </a:lnTo>
                <a:lnTo>
                  <a:pt x="1450" y="1959"/>
                </a:lnTo>
                <a:lnTo>
                  <a:pt x="1450" y="1960"/>
                </a:lnTo>
                <a:lnTo>
                  <a:pt x="1451" y="1963"/>
                </a:lnTo>
                <a:lnTo>
                  <a:pt x="1451" y="1967"/>
                </a:lnTo>
                <a:lnTo>
                  <a:pt x="1451" y="1968"/>
                </a:lnTo>
                <a:lnTo>
                  <a:pt x="1451" y="1971"/>
                </a:lnTo>
                <a:lnTo>
                  <a:pt x="1451" y="1975"/>
                </a:lnTo>
                <a:lnTo>
                  <a:pt x="1451" y="1978"/>
                </a:lnTo>
                <a:lnTo>
                  <a:pt x="1451" y="1981"/>
                </a:lnTo>
                <a:lnTo>
                  <a:pt x="1451" y="1988"/>
                </a:lnTo>
                <a:lnTo>
                  <a:pt x="1451" y="1989"/>
                </a:lnTo>
                <a:lnTo>
                  <a:pt x="1453" y="1992"/>
                </a:lnTo>
                <a:lnTo>
                  <a:pt x="1453" y="1996"/>
                </a:lnTo>
                <a:lnTo>
                  <a:pt x="1453" y="2000"/>
                </a:lnTo>
                <a:lnTo>
                  <a:pt x="1453" y="2001"/>
                </a:lnTo>
                <a:lnTo>
                  <a:pt x="1453" y="2005"/>
                </a:lnTo>
                <a:lnTo>
                  <a:pt x="1453" y="2007"/>
                </a:lnTo>
                <a:lnTo>
                  <a:pt x="1453" y="2012"/>
                </a:lnTo>
                <a:lnTo>
                  <a:pt x="1454" y="2016"/>
                </a:lnTo>
                <a:lnTo>
                  <a:pt x="1454" y="2018"/>
                </a:lnTo>
                <a:lnTo>
                  <a:pt x="1454" y="2021"/>
                </a:lnTo>
                <a:lnTo>
                  <a:pt x="1454" y="2022"/>
                </a:lnTo>
                <a:lnTo>
                  <a:pt x="1454" y="2025"/>
                </a:lnTo>
                <a:lnTo>
                  <a:pt x="1454" y="2030"/>
                </a:lnTo>
                <a:lnTo>
                  <a:pt x="1454" y="2032"/>
                </a:lnTo>
                <a:lnTo>
                  <a:pt x="1454" y="2033"/>
                </a:lnTo>
                <a:lnTo>
                  <a:pt x="1454" y="2034"/>
                </a:lnTo>
                <a:lnTo>
                  <a:pt x="1454" y="2038"/>
                </a:lnTo>
                <a:lnTo>
                  <a:pt x="1454" y="2044"/>
                </a:lnTo>
                <a:lnTo>
                  <a:pt x="1454" y="2045"/>
                </a:lnTo>
                <a:lnTo>
                  <a:pt x="1455" y="2049"/>
                </a:lnTo>
                <a:lnTo>
                  <a:pt x="1455" y="2052"/>
                </a:lnTo>
                <a:lnTo>
                  <a:pt x="1455" y="2056"/>
                </a:lnTo>
                <a:lnTo>
                  <a:pt x="1455" y="2061"/>
                </a:lnTo>
                <a:lnTo>
                  <a:pt x="1455" y="2063"/>
                </a:lnTo>
                <a:lnTo>
                  <a:pt x="1455" y="2065"/>
                </a:lnTo>
                <a:lnTo>
                  <a:pt x="1455" y="2066"/>
                </a:lnTo>
                <a:lnTo>
                  <a:pt x="1455" y="2067"/>
                </a:lnTo>
                <a:lnTo>
                  <a:pt x="1455" y="2069"/>
                </a:lnTo>
                <a:lnTo>
                  <a:pt x="1455" y="2070"/>
                </a:lnTo>
                <a:lnTo>
                  <a:pt x="1455" y="2072"/>
                </a:lnTo>
                <a:lnTo>
                  <a:pt x="1455" y="2073"/>
                </a:lnTo>
                <a:lnTo>
                  <a:pt x="1455" y="2074"/>
                </a:lnTo>
                <a:lnTo>
                  <a:pt x="1457" y="2078"/>
                </a:lnTo>
                <a:lnTo>
                  <a:pt x="1457" y="2080"/>
                </a:lnTo>
                <a:lnTo>
                  <a:pt x="1457" y="2083"/>
                </a:lnTo>
                <a:lnTo>
                  <a:pt x="1457" y="2085"/>
                </a:lnTo>
                <a:lnTo>
                  <a:pt x="1457" y="2087"/>
                </a:lnTo>
                <a:lnTo>
                  <a:pt x="1457" y="2088"/>
                </a:lnTo>
                <a:lnTo>
                  <a:pt x="1457" y="2089"/>
                </a:lnTo>
                <a:lnTo>
                  <a:pt x="1457" y="2091"/>
                </a:lnTo>
                <a:lnTo>
                  <a:pt x="1457" y="2095"/>
                </a:lnTo>
                <a:lnTo>
                  <a:pt x="1457" y="2099"/>
                </a:lnTo>
                <a:lnTo>
                  <a:pt x="1457" y="2102"/>
                </a:lnTo>
                <a:lnTo>
                  <a:pt x="1457" y="2107"/>
                </a:lnTo>
                <a:lnTo>
                  <a:pt x="1457" y="2109"/>
                </a:lnTo>
                <a:lnTo>
                  <a:pt x="1457" y="2110"/>
                </a:lnTo>
                <a:lnTo>
                  <a:pt x="1458" y="2113"/>
                </a:lnTo>
                <a:lnTo>
                  <a:pt x="1458" y="2114"/>
                </a:lnTo>
                <a:lnTo>
                  <a:pt x="1458" y="2116"/>
                </a:lnTo>
                <a:lnTo>
                  <a:pt x="1458" y="2117"/>
                </a:lnTo>
                <a:lnTo>
                  <a:pt x="1458" y="2118"/>
                </a:lnTo>
                <a:lnTo>
                  <a:pt x="1458" y="2122"/>
                </a:lnTo>
                <a:lnTo>
                  <a:pt x="1458" y="2124"/>
                </a:lnTo>
                <a:lnTo>
                  <a:pt x="1458" y="2128"/>
                </a:lnTo>
                <a:lnTo>
                  <a:pt x="1458" y="2129"/>
                </a:lnTo>
                <a:lnTo>
                  <a:pt x="1458" y="2133"/>
                </a:lnTo>
                <a:lnTo>
                  <a:pt x="1458" y="2136"/>
                </a:lnTo>
                <a:lnTo>
                  <a:pt x="1458" y="2138"/>
                </a:lnTo>
                <a:lnTo>
                  <a:pt x="1459" y="2143"/>
                </a:lnTo>
                <a:lnTo>
                  <a:pt x="1459" y="2146"/>
                </a:lnTo>
                <a:lnTo>
                  <a:pt x="1459" y="2147"/>
                </a:lnTo>
                <a:lnTo>
                  <a:pt x="1459" y="2154"/>
                </a:lnTo>
                <a:lnTo>
                  <a:pt x="1459" y="2155"/>
                </a:lnTo>
                <a:lnTo>
                  <a:pt x="1459" y="2157"/>
                </a:lnTo>
                <a:lnTo>
                  <a:pt x="1459" y="2158"/>
                </a:lnTo>
                <a:lnTo>
                  <a:pt x="1459" y="2161"/>
                </a:lnTo>
                <a:lnTo>
                  <a:pt x="1459" y="2164"/>
                </a:lnTo>
                <a:lnTo>
                  <a:pt x="1459" y="2166"/>
                </a:lnTo>
                <a:lnTo>
                  <a:pt x="1459" y="2169"/>
                </a:lnTo>
                <a:lnTo>
                  <a:pt x="1461" y="2172"/>
                </a:lnTo>
                <a:lnTo>
                  <a:pt x="1461" y="2173"/>
                </a:lnTo>
                <a:lnTo>
                  <a:pt x="1461" y="2175"/>
                </a:lnTo>
                <a:lnTo>
                  <a:pt x="1461" y="2177"/>
                </a:lnTo>
                <a:lnTo>
                  <a:pt x="1461" y="2179"/>
                </a:lnTo>
                <a:lnTo>
                  <a:pt x="1461" y="2180"/>
                </a:lnTo>
                <a:lnTo>
                  <a:pt x="1461" y="2182"/>
                </a:lnTo>
                <a:lnTo>
                  <a:pt x="1461" y="2187"/>
                </a:lnTo>
                <a:lnTo>
                  <a:pt x="1461" y="2190"/>
                </a:lnTo>
                <a:lnTo>
                  <a:pt x="1461" y="2194"/>
                </a:lnTo>
                <a:lnTo>
                  <a:pt x="1461" y="2199"/>
                </a:lnTo>
                <a:lnTo>
                  <a:pt x="1462" y="2208"/>
                </a:lnTo>
                <a:lnTo>
                  <a:pt x="1462" y="2209"/>
                </a:lnTo>
                <a:lnTo>
                  <a:pt x="1462" y="2212"/>
                </a:lnTo>
                <a:lnTo>
                  <a:pt x="1462" y="2213"/>
                </a:lnTo>
                <a:lnTo>
                  <a:pt x="1462" y="2217"/>
                </a:lnTo>
                <a:lnTo>
                  <a:pt x="1462" y="2220"/>
                </a:lnTo>
                <a:lnTo>
                  <a:pt x="1462" y="2226"/>
                </a:lnTo>
                <a:lnTo>
                  <a:pt x="1462" y="2227"/>
                </a:lnTo>
                <a:lnTo>
                  <a:pt x="1464" y="2228"/>
                </a:lnTo>
                <a:lnTo>
                  <a:pt x="1464" y="2230"/>
                </a:lnTo>
                <a:lnTo>
                  <a:pt x="1464" y="2231"/>
                </a:lnTo>
                <a:lnTo>
                  <a:pt x="1464" y="2232"/>
                </a:lnTo>
                <a:lnTo>
                  <a:pt x="1464" y="2238"/>
                </a:lnTo>
                <a:lnTo>
                  <a:pt x="1464" y="2239"/>
                </a:lnTo>
                <a:lnTo>
                  <a:pt x="1464" y="2242"/>
                </a:lnTo>
                <a:lnTo>
                  <a:pt x="1464" y="2246"/>
                </a:lnTo>
                <a:lnTo>
                  <a:pt x="1464" y="2248"/>
                </a:lnTo>
                <a:lnTo>
                  <a:pt x="1464" y="2261"/>
                </a:lnTo>
                <a:lnTo>
                  <a:pt x="1465" y="2263"/>
                </a:lnTo>
                <a:lnTo>
                  <a:pt x="1465" y="2265"/>
                </a:lnTo>
                <a:lnTo>
                  <a:pt x="1465" y="2267"/>
                </a:lnTo>
                <a:lnTo>
                  <a:pt x="1465" y="2271"/>
                </a:lnTo>
                <a:lnTo>
                  <a:pt x="1465" y="2276"/>
                </a:lnTo>
                <a:lnTo>
                  <a:pt x="1465" y="2279"/>
                </a:lnTo>
                <a:lnTo>
                  <a:pt x="1465" y="2282"/>
                </a:lnTo>
                <a:lnTo>
                  <a:pt x="1465" y="2283"/>
                </a:lnTo>
                <a:lnTo>
                  <a:pt x="1465" y="2286"/>
                </a:lnTo>
                <a:lnTo>
                  <a:pt x="1465" y="2289"/>
                </a:lnTo>
                <a:lnTo>
                  <a:pt x="1465" y="2292"/>
                </a:lnTo>
                <a:lnTo>
                  <a:pt x="1465" y="2294"/>
                </a:lnTo>
                <a:lnTo>
                  <a:pt x="1465" y="2296"/>
                </a:lnTo>
                <a:lnTo>
                  <a:pt x="1466" y="2297"/>
                </a:lnTo>
                <a:lnTo>
                  <a:pt x="1466" y="2299"/>
                </a:lnTo>
                <a:lnTo>
                  <a:pt x="1466" y="2300"/>
                </a:lnTo>
                <a:lnTo>
                  <a:pt x="1466" y="2301"/>
                </a:lnTo>
                <a:lnTo>
                  <a:pt x="1466" y="2303"/>
                </a:lnTo>
                <a:lnTo>
                  <a:pt x="1466" y="2304"/>
                </a:lnTo>
                <a:lnTo>
                  <a:pt x="1466" y="2305"/>
                </a:lnTo>
                <a:lnTo>
                  <a:pt x="1466" y="2307"/>
                </a:lnTo>
                <a:lnTo>
                  <a:pt x="1466" y="2310"/>
                </a:lnTo>
                <a:lnTo>
                  <a:pt x="1466" y="2311"/>
                </a:lnTo>
                <a:lnTo>
                  <a:pt x="1466" y="2312"/>
                </a:lnTo>
                <a:lnTo>
                  <a:pt x="1466" y="2314"/>
                </a:lnTo>
                <a:lnTo>
                  <a:pt x="1466" y="2315"/>
                </a:lnTo>
                <a:lnTo>
                  <a:pt x="1466" y="2316"/>
                </a:lnTo>
                <a:lnTo>
                  <a:pt x="1466" y="2318"/>
                </a:lnTo>
                <a:lnTo>
                  <a:pt x="1466" y="2319"/>
                </a:lnTo>
                <a:lnTo>
                  <a:pt x="1466" y="2321"/>
                </a:lnTo>
                <a:lnTo>
                  <a:pt x="1466" y="2322"/>
                </a:lnTo>
                <a:lnTo>
                  <a:pt x="1466" y="2323"/>
                </a:lnTo>
                <a:lnTo>
                  <a:pt x="1466" y="2325"/>
                </a:lnTo>
                <a:lnTo>
                  <a:pt x="1466" y="2326"/>
                </a:lnTo>
                <a:lnTo>
                  <a:pt x="1466" y="2327"/>
                </a:lnTo>
                <a:lnTo>
                  <a:pt x="1466" y="2329"/>
                </a:lnTo>
                <a:lnTo>
                  <a:pt x="1468" y="2340"/>
                </a:lnTo>
                <a:lnTo>
                  <a:pt x="1468" y="2343"/>
                </a:lnTo>
                <a:lnTo>
                  <a:pt x="1468" y="2344"/>
                </a:lnTo>
                <a:lnTo>
                  <a:pt x="1468" y="2345"/>
                </a:lnTo>
                <a:lnTo>
                  <a:pt x="1468" y="2348"/>
                </a:lnTo>
                <a:lnTo>
                  <a:pt x="1468" y="2349"/>
                </a:lnTo>
                <a:lnTo>
                  <a:pt x="1468" y="2351"/>
                </a:lnTo>
                <a:lnTo>
                  <a:pt x="1468" y="2352"/>
                </a:lnTo>
                <a:lnTo>
                  <a:pt x="1468" y="2354"/>
                </a:lnTo>
                <a:lnTo>
                  <a:pt x="1468" y="2355"/>
                </a:lnTo>
                <a:lnTo>
                  <a:pt x="1468" y="2356"/>
                </a:lnTo>
                <a:lnTo>
                  <a:pt x="1468" y="2358"/>
                </a:lnTo>
                <a:lnTo>
                  <a:pt x="1468" y="2359"/>
                </a:lnTo>
                <a:lnTo>
                  <a:pt x="1468" y="2360"/>
                </a:lnTo>
                <a:lnTo>
                  <a:pt x="1468" y="2362"/>
                </a:lnTo>
                <a:lnTo>
                  <a:pt x="1468" y="2365"/>
                </a:lnTo>
                <a:lnTo>
                  <a:pt x="1468" y="2367"/>
                </a:lnTo>
                <a:lnTo>
                  <a:pt x="1468" y="2369"/>
                </a:lnTo>
                <a:lnTo>
                  <a:pt x="1468" y="2370"/>
                </a:lnTo>
                <a:lnTo>
                  <a:pt x="1469" y="2371"/>
                </a:lnTo>
                <a:lnTo>
                  <a:pt x="1469" y="2378"/>
                </a:lnTo>
                <a:lnTo>
                  <a:pt x="1469" y="2387"/>
                </a:lnTo>
                <a:lnTo>
                  <a:pt x="1469" y="2388"/>
                </a:lnTo>
                <a:lnTo>
                  <a:pt x="1469" y="2392"/>
                </a:lnTo>
                <a:lnTo>
                  <a:pt x="1469" y="2393"/>
                </a:lnTo>
                <a:lnTo>
                  <a:pt x="1469" y="2395"/>
                </a:lnTo>
                <a:lnTo>
                  <a:pt x="1469" y="2396"/>
                </a:lnTo>
                <a:lnTo>
                  <a:pt x="1469" y="2398"/>
                </a:lnTo>
                <a:lnTo>
                  <a:pt x="1469" y="2399"/>
                </a:lnTo>
                <a:lnTo>
                  <a:pt x="1469" y="2400"/>
                </a:lnTo>
                <a:lnTo>
                  <a:pt x="1469" y="2402"/>
                </a:lnTo>
                <a:lnTo>
                  <a:pt x="1470" y="2403"/>
                </a:lnTo>
                <a:lnTo>
                  <a:pt x="1470" y="2404"/>
                </a:lnTo>
                <a:lnTo>
                  <a:pt x="1470" y="2406"/>
                </a:lnTo>
                <a:lnTo>
                  <a:pt x="1470" y="2407"/>
                </a:lnTo>
                <a:lnTo>
                  <a:pt x="1470" y="2409"/>
                </a:lnTo>
                <a:lnTo>
                  <a:pt x="1470" y="2411"/>
                </a:lnTo>
                <a:lnTo>
                  <a:pt x="1470" y="2415"/>
                </a:lnTo>
                <a:lnTo>
                  <a:pt x="1470" y="2418"/>
                </a:lnTo>
                <a:lnTo>
                  <a:pt x="1470" y="2420"/>
                </a:lnTo>
                <a:lnTo>
                  <a:pt x="1470" y="2431"/>
                </a:lnTo>
                <a:lnTo>
                  <a:pt x="1470" y="2432"/>
                </a:lnTo>
                <a:lnTo>
                  <a:pt x="1470" y="2433"/>
                </a:lnTo>
                <a:lnTo>
                  <a:pt x="1472" y="2437"/>
                </a:lnTo>
                <a:lnTo>
                  <a:pt x="1472" y="2440"/>
                </a:lnTo>
                <a:lnTo>
                  <a:pt x="1472" y="2447"/>
                </a:lnTo>
                <a:lnTo>
                  <a:pt x="1472" y="2450"/>
                </a:lnTo>
                <a:lnTo>
                  <a:pt x="1472" y="2451"/>
                </a:lnTo>
                <a:lnTo>
                  <a:pt x="1473" y="2477"/>
                </a:lnTo>
                <a:lnTo>
                  <a:pt x="1472" y="2477"/>
                </a:lnTo>
                <a:lnTo>
                  <a:pt x="1473" y="2479"/>
                </a:lnTo>
                <a:lnTo>
                  <a:pt x="1473" y="2480"/>
                </a:lnTo>
                <a:lnTo>
                  <a:pt x="1472" y="2479"/>
                </a:lnTo>
                <a:lnTo>
                  <a:pt x="1470" y="2477"/>
                </a:lnTo>
                <a:lnTo>
                  <a:pt x="1469" y="2477"/>
                </a:lnTo>
                <a:lnTo>
                  <a:pt x="1468" y="2477"/>
                </a:lnTo>
                <a:lnTo>
                  <a:pt x="1466" y="2477"/>
                </a:lnTo>
                <a:lnTo>
                  <a:pt x="1466" y="2479"/>
                </a:lnTo>
                <a:lnTo>
                  <a:pt x="1465" y="2480"/>
                </a:lnTo>
                <a:lnTo>
                  <a:pt x="1466" y="2481"/>
                </a:lnTo>
                <a:lnTo>
                  <a:pt x="1466" y="2483"/>
                </a:lnTo>
                <a:lnTo>
                  <a:pt x="1468" y="2484"/>
                </a:lnTo>
                <a:lnTo>
                  <a:pt x="1468" y="2483"/>
                </a:lnTo>
                <a:lnTo>
                  <a:pt x="1469" y="2483"/>
                </a:lnTo>
                <a:lnTo>
                  <a:pt x="1469" y="2484"/>
                </a:lnTo>
                <a:lnTo>
                  <a:pt x="1470" y="2486"/>
                </a:lnTo>
                <a:lnTo>
                  <a:pt x="1472" y="2484"/>
                </a:lnTo>
                <a:lnTo>
                  <a:pt x="1472" y="2486"/>
                </a:lnTo>
                <a:lnTo>
                  <a:pt x="1473" y="2488"/>
                </a:lnTo>
                <a:lnTo>
                  <a:pt x="1472" y="2490"/>
                </a:lnTo>
                <a:lnTo>
                  <a:pt x="1472" y="2491"/>
                </a:lnTo>
                <a:lnTo>
                  <a:pt x="1473" y="2494"/>
                </a:lnTo>
                <a:lnTo>
                  <a:pt x="1473" y="2495"/>
                </a:lnTo>
                <a:lnTo>
                  <a:pt x="1475" y="2495"/>
                </a:lnTo>
                <a:lnTo>
                  <a:pt x="1475" y="2497"/>
                </a:lnTo>
                <a:lnTo>
                  <a:pt x="1473" y="2497"/>
                </a:lnTo>
                <a:lnTo>
                  <a:pt x="1473" y="2498"/>
                </a:lnTo>
                <a:lnTo>
                  <a:pt x="1472" y="2498"/>
                </a:lnTo>
                <a:lnTo>
                  <a:pt x="1469" y="2499"/>
                </a:lnTo>
                <a:lnTo>
                  <a:pt x="1466" y="2499"/>
                </a:lnTo>
                <a:lnTo>
                  <a:pt x="1466" y="2498"/>
                </a:lnTo>
                <a:lnTo>
                  <a:pt x="1469" y="2497"/>
                </a:lnTo>
                <a:lnTo>
                  <a:pt x="1468" y="2497"/>
                </a:lnTo>
                <a:lnTo>
                  <a:pt x="1466" y="2494"/>
                </a:lnTo>
                <a:lnTo>
                  <a:pt x="1466" y="2491"/>
                </a:lnTo>
                <a:lnTo>
                  <a:pt x="1465" y="2492"/>
                </a:lnTo>
                <a:lnTo>
                  <a:pt x="1464" y="2492"/>
                </a:lnTo>
                <a:lnTo>
                  <a:pt x="1462" y="2492"/>
                </a:lnTo>
                <a:lnTo>
                  <a:pt x="1464" y="2494"/>
                </a:lnTo>
                <a:lnTo>
                  <a:pt x="1462" y="2495"/>
                </a:lnTo>
                <a:lnTo>
                  <a:pt x="1462" y="2494"/>
                </a:lnTo>
                <a:lnTo>
                  <a:pt x="1461" y="2494"/>
                </a:lnTo>
                <a:lnTo>
                  <a:pt x="1459" y="2494"/>
                </a:lnTo>
                <a:lnTo>
                  <a:pt x="1458" y="2494"/>
                </a:lnTo>
                <a:lnTo>
                  <a:pt x="1455" y="2494"/>
                </a:lnTo>
                <a:lnTo>
                  <a:pt x="1455" y="2492"/>
                </a:lnTo>
                <a:lnTo>
                  <a:pt x="1454" y="2492"/>
                </a:lnTo>
                <a:lnTo>
                  <a:pt x="1451" y="2494"/>
                </a:lnTo>
                <a:lnTo>
                  <a:pt x="1450" y="2492"/>
                </a:lnTo>
                <a:lnTo>
                  <a:pt x="1450" y="2491"/>
                </a:lnTo>
                <a:lnTo>
                  <a:pt x="1451" y="2491"/>
                </a:lnTo>
                <a:lnTo>
                  <a:pt x="1451" y="2490"/>
                </a:lnTo>
                <a:lnTo>
                  <a:pt x="1450" y="2490"/>
                </a:lnTo>
                <a:lnTo>
                  <a:pt x="1448" y="2490"/>
                </a:lnTo>
                <a:lnTo>
                  <a:pt x="1447" y="2490"/>
                </a:lnTo>
                <a:lnTo>
                  <a:pt x="1446" y="2490"/>
                </a:lnTo>
                <a:lnTo>
                  <a:pt x="1446" y="2488"/>
                </a:lnTo>
                <a:lnTo>
                  <a:pt x="1444" y="2488"/>
                </a:lnTo>
                <a:lnTo>
                  <a:pt x="1443" y="2488"/>
                </a:lnTo>
                <a:lnTo>
                  <a:pt x="1443" y="2490"/>
                </a:lnTo>
                <a:lnTo>
                  <a:pt x="1442" y="2491"/>
                </a:lnTo>
                <a:lnTo>
                  <a:pt x="1442" y="2492"/>
                </a:lnTo>
                <a:lnTo>
                  <a:pt x="1442" y="2491"/>
                </a:lnTo>
                <a:lnTo>
                  <a:pt x="1440" y="2491"/>
                </a:lnTo>
                <a:lnTo>
                  <a:pt x="1442" y="2490"/>
                </a:lnTo>
                <a:lnTo>
                  <a:pt x="1440" y="2488"/>
                </a:lnTo>
                <a:lnTo>
                  <a:pt x="1440" y="2487"/>
                </a:lnTo>
                <a:lnTo>
                  <a:pt x="1440" y="2488"/>
                </a:lnTo>
                <a:lnTo>
                  <a:pt x="1439" y="2490"/>
                </a:lnTo>
                <a:lnTo>
                  <a:pt x="1439" y="2492"/>
                </a:lnTo>
                <a:lnTo>
                  <a:pt x="1439" y="2494"/>
                </a:lnTo>
                <a:lnTo>
                  <a:pt x="1440" y="2495"/>
                </a:lnTo>
                <a:lnTo>
                  <a:pt x="1439" y="2497"/>
                </a:lnTo>
                <a:lnTo>
                  <a:pt x="1440" y="2498"/>
                </a:lnTo>
                <a:lnTo>
                  <a:pt x="1442" y="2498"/>
                </a:lnTo>
                <a:lnTo>
                  <a:pt x="1443" y="2499"/>
                </a:lnTo>
                <a:lnTo>
                  <a:pt x="1443" y="2498"/>
                </a:lnTo>
                <a:lnTo>
                  <a:pt x="1444" y="2497"/>
                </a:lnTo>
                <a:lnTo>
                  <a:pt x="1443" y="2495"/>
                </a:lnTo>
                <a:lnTo>
                  <a:pt x="1443" y="2494"/>
                </a:lnTo>
                <a:lnTo>
                  <a:pt x="1443" y="2492"/>
                </a:lnTo>
                <a:lnTo>
                  <a:pt x="1443" y="2491"/>
                </a:lnTo>
                <a:lnTo>
                  <a:pt x="1444" y="2490"/>
                </a:lnTo>
                <a:lnTo>
                  <a:pt x="1446" y="2490"/>
                </a:lnTo>
                <a:lnTo>
                  <a:pt x="1446" y="2491"/>
                </a:lnTo>
                <a:lnTo>
                  <a:pt x="1447" y="2491"/>
                </a:lnTo>
                <a:lnTo>
                  <a:pt x="1448" y="2491"/>
                </a:lnTo>
                <a:lnTo>
                  <a:pt x="1450" y="2491"/>
                </a:lnTo>
                <a:lnTo>
                  <a:pt x="1450" y="2492"/>
                </a:lnTo>
                <a:lnTo>
                  <a:pt x="1448" y="2494"/>
                </a:lnTo>
                <a:lnTo>
                  <a:pt x="1450" y="2495"/>
                </a:lnTo>
                <a:lnTo>
                  <a:pt x="1450" y="2498"/>
                </a:lnTo>
                <a:lnTo>
                  <a:pt x="1450" y="2499"/>
                </a:lnTo>
                <a:lnTo>
                  <a:pt x="1450" y="2501"/>
                </a:lnTo>
                <a:lnTo>
                  <a:pt x="1450" y="2502"/>
                </a:lnTo>
                <a:lnTo>
                  <a:pt x="1448" y="2505"/>
                </a:lnTo>
                <a:lnTo>
                  <a:pt x="1448" y="2506"/>
                </a:lnTo>
                <a:lnTo>
                  <a:pt x="1447" y="2506"/>
                </a:lnTo>
                <a:lnTo>
                  <a:pt x="1446" y="2508"/>
                </a:lnTo>
                <a:lnTo>
                  <a:pt x="1444" y="2509"/>
                </a:lnTo>
                <a:lnTo>
                  <a:pt x="1443" y="2509"/>
                </a:lnTo>
                <a:lnTo>
                  <a:pt x="1442" y="2509"/>
                </a:lnTo>
                <a:lnTo>
                  <a:pt x="1442" y="2510"/>
                </a:lnTo>
                <a:lnTo>
                  <a:pt x="1439" y="2512"/>
                </a:lnTo>
                <a:lnTo>
                  <a:pt x="1437" y="2512"/>
                </a:lnTo>
                <a:lnTo>
                  <a:pt x="1435" y="2513"/>
                </a:lnTo>
                <a:lnTo>
                  <a:pt x="1432" y="2513"/>
                </a:lnTo>
                <a:lnTo>
                  <a:pt x="1431" y="2513"/>
                </a:lnTo>
                <a:lnTo>
                  <a:pt x="1429" y="2512"/>
                </a:lnTo>
                <a:lnTo>
                  <a:pt x="1428" y="2512"/>
                </a:lnTo>
                <a:lnTo>
                  <a:pt x="1428" y="2513"/>
                </a:lnTo>
                <a:lnTo>
                  <a:pt x="1426" y="2512"/>
                </a:lnTo>
                <a:lnTo>
                  <a:pt x="1424" y="2513"/>
                </a:lnTo>
                <a:lnTo>
                  <a:pt x="1424" y="2512"/>
                </a:lnTo>
                <a:lnTo>
                  <a:pt x="1422" y="2510"/>
                </a:lnTo>
                <a:lnTo>
                  <a:pt x="1422" y="2508"/>
                </a:lnTo>
                <a:lnTo>
                  <a:pt x="1421" y="2506"/>
                </a:lnTo>
                <a:lnTo>
                  <a:pt x="1422" y="2502"/>
                </a:lnTo>
                <a:lnTo>
                  <a:pt x="1424" y="2495"/>
                </a:lnTo>
                <a:lnTo>
                  <a:pt x="1422" y="2495"/>
                </a:lnTo>
                <a:lnTo>
                  <a:pt x="1421" y="2498"/>
                </a:lnTo>
                <a:lnTo>
                  <a:pt x="1421" y="2501"/>
                </a:lnTo>
                <a:lnTo>
                  <a:pt x="1420" y="2505"/>
                </a:lnTo>
                <a:lnTo>
                  <a:pt x="1418" y="2505"/>
                </a:lnTo>
                <a:lnTo>
                  <a:pt x="1417" y="2503"/>
                </a:lnTo>
                <a:lnTo>
                  <a:pt x="1415" y="2502"/>
                </a:lnTo>
                <a:lnTo>
                  <a:pt x="1410" y="2499"/>
                </a:lnTo>
                <a:lnTo>
                  <a:pt x="1407" y="2499"/>
                </a:lnTo>
                <a:lnTo>
                  <a:pt x="1404" y="2499"/>
                </a:lnTo>
                <a:lnTo>
                  <a:pt x="1403" y="2499"/>
                </a:lnTo>
                <a:lnTo>
                  <a:pt x="1402" y="2499"/>
                </a:lnTo>
                <a:lnTo>
                  <a:pt x="1400" y="2499"/>
                </a:lnTo>
                <a:lnTo>
                  <a:pt x="1398" y="2499"/>
                </a:lnTo>
                <a:lnTo>
                  <a:pt x="1396" y="2498"/>
                </a:lnTo>
                <a:lnTo>
                  <a:pt x="1398" y="2498"/>
                </a:lnTo>
                <a:lnTo>
                  <a:pt x="1398" y="2497"/>
                </a:lnTo>
                <a:lnTo>
                  <a:pt x="1396" y="2495"/>
                </a:lnTo>
                <a:lnTo>
                  <a:pt x="1398" y="2494"/>
                </a:lnTo>
                <a:lnTo>
                  <a:pt x="1398" y="2492"/>
                </a:lnTo>
                <a:lnTo>
                  <a:pt x="1398" y="2491"/>
                </a:lnTo>
                <a:lnTo>
                  <a:pt x="1398" y="2490"/>
                </a:lnTo>
                <a:lnTo>
                  <a:pt x="1398" y="2488"/>
                </a:lnTo>
                <a:lnTo>
                  <a:pt x="1398" y="2487"/>
                </a:lnTo>
                <a:lnTo>
                  <a:pt x="1399" y="2486"/>
                </a:lnTo>
                <a:lnTo>
                  <a:pt x="1399" y="2484"/>
                </a:lnTo>
                <a:lnTo>
                  <a:pt x="1399" y="2483"/>
                </a:lnTo>
                <a:lnTo>
                  <a:pt x="1399" y="2481"/>
                </a:lnTo>
                <a:lnTo>
                  <a:pt x="1400" y="2480"/>
                </a:lnTo>
                <a:lnTo>
                  <a:pt x="1402" y="2480"/>
                </a:lnTo>
                <a:lnTo>
                  <a:pt x="1402" y="2481"/>
                </a:lnTo>
                <a:lnTo>
                  <a:pt x="1403" y="2481"/>
                </a:lnTo>
                <a:lnTo>
                  <a:pt x="1404" y="2480"/>
                </a:lnTo>
                <a:lnTo>
                  <a:pt x="1406" y="2481"/>
                </a:lnTo>
                <a:lnTo>
                  <a:pt x="1406" y="2479"/>
                </a:lnTo>
                <a:lnTo>
                  <a:pt x="1406" y="2477"/>
                </a:lnTo>
                <a:lnTo>
                  <a:pt x="1406" y="2476"/>
                </a:lnTo>
                <a:lnTo>
                  <a:pt x="1404" y="2475"/>
                </a:lnTo>
                <a:lnTo>
                  <a:pt x="1404" y="2476"/>
                </a:lnTo>
                <a:lnTo>
                  <a:pt x="1404" y="2477"/>
                </a:lnTo>
                <a:lnTo>
                  <a:pt x="1403" y="2477"/>
                </a:lnTo>
                <a:lnTo>
                  <a:pt x="1402" y="2477"/>
                </a:lnTo>
                <a:lnTo>
                  <a:pt x="1400" y="2476"/>
                </a:lnTo>
                <a:lnTo>
                  <a:pt x="1400" y="2477"/>
                </a:lnTo>
                <a:lnTo>
                  <a:pt x="1399" y="2476"/>
                </a:lnTo>
                <a:lnTo>
                  <a:pt x="1398" y="2476"/>
                </a:lnTo>
                <a:lnTo>
                  <a:pt x="1398" y="2477"/>
                </a:lnTo>
                <a:lnTo>
                  <a:pt x="1396" y="2479"/>
                </a:lnTo>
                <a:lnTo>
                  <a:pt x="1396" y="2477"/>
                </a:lnTo>
                <a:lnTo>
                  <a:pt x="1398" y="2476"/>
                </a:lnTo>
                <a:lnTo>
                  <a:pt x="1398" y="2475"/>
                </a:lnTo>
                <a:lnTo>
                  <a:pt x="1396" y="2475"/>
                </a:lnTo>
                <a:lnTo>
                  <a:pt x="1396" y="2473"/>
                </a:lnTo>
                <a:lnTo>
                  <a:pt x="1396" y="2472"/>
                </a:lnTo>
                <a:lnTo>
                  <a:pt x="1395" y="2470"/>
                </a:lnTo>
                <a:lnTo>
                  <a:pt x="1393" y="2469"/>
                </a:lnTo>
                <a:lnTo>
                  <a:pt x="1392" y="2470"/>
                </a:lnTo>
                <a:lnTo>
                  <a:pt x="1392" y="2472"/>
                </a:lnTo>
                <a:lnTo>
                  <a:pt x="1391" y="2470"/>
                </a:lnTo>
                <a:lnTo>
                  <a:pt x="1389" y="2469"/>
                </a:lnTo>
                <a:lnTo>
                  <a:pt x="1388" y="2469"/>
                </a:lnTo>
                <a:lnTo>
                  <a:pt x="1387" y="2470"/>
                </a:lnTo>
                <a:lnTo>
                  <a:pt x="1385" y="2469"/>
                </a:lnTo>
                <a:lnTo>
                  <a:pt x="1385" y="2468"/>
                </a:lnTo>
                <a:lnTo>
                  <a:pt x="1384" y="2468"/>
                </a:lnTo>
                <a:lnTo>
                  <a:pt x="1382" y="2466"/>
                </a:lnTo>
                <a:lnTo>
                  <a:pt x="1381" y="2466"/>
                </a:lnTo>
                <a:lnTo>
                  <a:pt x="1382" y="2468"/>
                </a:lnTo>
                <a:lnTo>
                  <a:pt x="1382" y="2469"/>
                </a:lnTo>
                <a:lnTo>
                  <a:pt x="1381" y="2469"/>
                </a:lnTo>
                <a:lnTo>
                  <a:pt x="1381" y="2470"/>
                </a:lnTo>
                <a:lnTo>
                  <a:pt x="1378" y="2469"/>
                </a:lnTo>
                <a:lnTo>
                  <a:pt x="1380" y="2469"/>
                </a:lnTo>
                <a:lnTo>
                  <a:pt x="1380" y="2465"/>
                </a:lnTo>
                <a:lnTo>
                  <a:pt x="1378" y="2465"/>
                </a:lnTo>
                <a:lnTo>
                  <a:pt x="1377" y="2465"/>
                </a:lnTo>
                <a:lnTo>
                  <a:pt x="1377" y="2464"/>
                </a:lnTo>
                <a:lnTo>
                  <a:pt x="1377" y="2462"/>
                </a:lnTo>
                <a:lnTo>
                  <a:pt x="1376" y="2462"/>
                </a:lnTo>
                <a:lnTo>
                  <a:pt x="1374" y="2464"/>
                </a:lnTo>
                <a:lnTo>
                  <a:pt x="1374" y="2465"/>
                </a:lnTo>
                <a:lnTo>
                  <a:pt x="1374" y="2466"/>
                </a:lnTo>
                <a:lnTo>
                  <a:pt x="1374" y="2468"/>
                </a:lnTo>
                <a:lnTo>
                  <a:pt x="1376" y="2472"/>
                </a:lnTo>
                <a:lnTo>
                  <a:pt x="1377" y="2475"/>
                </a:lnTo>
                <a:lnTo>
                  <a:pt x="1377" y="2476"/>
                </a:lnTo>
                <a:lnTo>
                  <a:pt x="1377" y="2477"/>
                </a:lnTo>
                <a:lnTo>
                  <a:pt x="1376" y="2479"/>
                </a:lnTo>
                <a:lnTo>
                  <a:pt x="1376" y="2481"/>
                </a:lnTo>
                <a:lnTo>
                  <a:pt x="1376" y="2484"/>
                </a:lnTo>
                <a:lnTo>
                  <a:pt x="1374" y="2484"/>
                </a:lnTo>
                <a:lnTo>
                  <a:pt x="1373" y="2484"/>
                </a:lnTo>
                <a:lnTo>
                  <a:pt x="1371" y="2486"/>
                </a:lnTo>
                <a:lnTo>
                  <a:pt x="1370" y="2486"/>
                </a:lnTo>
                <a:lnTo>
                  <a:pt x="1369" y="2487"/>
                </a:lnTo>
                <a:lnTo>
                  <a:pt x="1363" y="2491"/>
                </a:lnTo>
                <a:lnTo>
                  <a:pt x="1360" y="2491"/>
                </a:lnTo>
                <a:lnTo>
                  <a:pt x="1355" y="2491"/>
                </a:lnTo>
                <a:lnTo>
                  <a:pt x="1351" y="2490"/>
                </a:lnTo>
                <a:lnTo>
                  <a:pt x="1351" y="2491"/>
                </a:lnTo>
                <a:lnTo>
                  <a:pt x="1349" y="2491"/>
                </a:lnTo>
                <a:lnTo>
                  <a:pt x="1348" y="2491"/>
                </a:lnTo>
                <a:lnTo>
                  <a:pt x="1347" y="2492"/>
                </a:lnTo>
                <a:lnTo>
                  <a:pt x="1345" y="2492"/>
                </a:lnTo>
                <a:lnTo>
                  <a:pt x="1344" y="2494"/>
                </a:lnTo>
                <a:lnTo>
                  <a:pt x="1343" y="2495"/>
                </a:lnTo>
                <a:lnTo>
                  <a:pt x="1341" y="2497"/>
                </a:lnTo>
                <a:lnTo>
                  <a:pt x="1340" y="2498"/>
                </a:lnTo>
                <a:lnTo>
                  <a:pt x="1338" y="2498"/>
                </a:lnTo>
                <a:lnTo>
                  <a:pt x="1337" y="2498"/>
                </a:lnTo>
                <a:lnTo>
                  <a:pt x="1336" y="2499"/>
                </a:lnTo>
                <a:lnTo>
                  <a:pt x="1334" y="2499"/>
                </a:lnTo>
                <a:lnTo>
                  <a:pt x="1333" y="2501"/>
                </a:lnTo>
                <a:lnTo>
                  <a:pt x="1331" y="2499"/>
                </a:lnTo>
                <a:lnTo>
                  <a:pt x="1330" y="2499"/>
                </a:lnTo>
                <a:lnTo>
                  <a:pt x="1327" y="2499"/>
                </a:lnTo>
                <a:lnTo>
                  <a:pt x="1326" y="2501"/>
                </a:lnTo>
                <a:lnTo>
                  <a:pt x="1325" y="2501"/>
                </a:lnTo>
                <a:lnTo>
                  <a:pt x="1325" y="2499"/>
                </a:lnTo>
                <a:lnTo>
                  <a:pt x="1323" y="2499"/>
                </a:lnTo>
                <a:lnTo>
                  <a:pt x="1322" y="2499"/>
                </a:lnTo>
                <a:lnTo>
                  <a:pt x="1320" y="2499"/>
                </a:lnTo>
                <a:lnTo>
                  <a:pt x="1319" y="2499"/>
                </a:lnTo>
                <a:lnTo>
                  <a:pt x="1318" y="2498"/>
                </a:lnTo>
                <a:lnTo>
                  <a:pt x="1316" y="2498"/>
                </a:lnTo>
                <a:lnTo>
                  <a:pt x="1315" y="2497"/>
                </a:lnTo>
                <a:lnTo>
                  <a:pt x="1314" y="2497"/>
                </a:lnTo>
                <a:lnTo>
                  <a:pt x="1312" y="2497"/>
                </a:lnTo>
                <a:lnTo>
                  <a:pt x="1311" y="2495"/>
                </a:lnTo>
                <a:lnTo>
                  <a:pt x="1309" y="2494"/>
                </a:lnTo>
                <a:lnTo>
                  <a:pt x="1308" y="2492"/>
                </a:lnTo>
                <a:lnTo>
                  <a:pt x="1307" y="2492"/>
                </a:lnTo>
                <a:lnTo>
                  <a:pt x="1307" y="2491"/>
                </a:lnTo>
                <a:lnTo>
                  <a:pt x="1305" y="2490"/>
                </a:lnTo>
                <a:lnTo>
                  <a:pt x="1304" y="2488"/>
                </a:lnTo>
                <a:lnTo>
                  <a:pt x="1303" y="2488"/>
                </a:lnTo>
                <a:lnTo>
                  <a:pt x="1301" y="2487"/>
                </a:lnTo>
                <a:lnTo>
                  <a:pt x="1300" y="2487"/>
                </a:lnTo>
                <a:lnTo>
                  <a:pt x="1298" y="2486"/>
                </a:lnTo>
                <a:lnTo>
                  <a:pt x="1297" y="2484"/>
                </a:lnTo>
                <a:lnTo>
                  <a:pt x="1296" y="2484"/>
                </a:lnTo>
                <a:lnTo>
                  <a:pt x="1293" y="2483"/>
                </a:lnTo>
                <a:lnTo>
                  <a:pt x="1290" y="2481"/>
                </a:lnTo>
                <a:lnTo>
                  <a:pt x="1289" y="2480"/>
                </a:lnTo>
                <a:lnTo>
                  <a:pt x="1287" y="2479"/>
                </a:lnTo>
                <a:lnTo>
                  <a:pt x="1286" y="2477"/>
                </a:lnTo>
                <a:lnTo>
                  <a:pt x="1287" y="2477"/>
                </a:lnTo>
                <a:lnTo>
                  <a:pt x="1289" y="2477"/>
                </a:lnTo>
                <a:lnTo>
                  <a:pt x="1290" y="2479"/>
                </a:lnTo>
                <a:lnTo>
                  <a:pt x="1292" y="2479"/>
                </a:lnTo>
                <a:lnTo>
                  <a:pt x="1293" y="2479"/>
                </a:lnTo>
                <a:lnTo>
                  <a:pt x="1294" y="2479"/>
                </a:lnTo>
                <a:lnTo>
                  <a:pt x="1296" y="2479"/>
                </a:lnTo>
                <a:lnTo>
                  <a:pt x="1297" y="2479"/>
                </a:lnTo>
                <a:lnTo>
                  <a:pt x="1298" y="2480"/>
                </a:lnTo>
                <a:lnTo>
                  <a:pt x="1298" y="2481"/>
                </a:lnTo>
                <a:lnTo>
                  <a:pt x="1300" y="2481"/>
                </a:lnTo>
                <a:lnTo>
                  <a:pt x="1301" y="2480"/>
                </a:lnTo>
                <a:lnTo>
                  <a:pt x="1303" y="2480"/>
                </a:lnTo>
                <a:lnTo>
                  <a:pt x="1301" y="2479"/>
                </a:lnTo>
                <a:lnTo>
                  <a:pt x="1303" y="2477"/>
                </a:lnTo>
                <a:lnTo>
                  <a:pt x="1303" y="2476"/>
                </a:lnTo>
                <a:lnTo>
                  <a:pt x="1303" y="2475"/>
                </a:lnTo>
                <a:lnTo>
                  <a:pt x="1304" y="2476"/>
                </a:lnTo>
                <a:lnTo>
                  <a:pt x="1304" y="2475"/>
                </a:lnTo>
                <a:lnTo>
                  <a:pt x="1304" y="2473"/>
                </a:lnTo>
                <a:lnTo>
                  <a:pt x="1303" y="2473"/>
                </a:lnTo>
                <a:lnTo>
                  <a:pt x="1301" y="2475"/>
                </a:lnTo>
                <a:lnTo>
                  <a:pt x="1300" y="2475"/>
                </a:lnTo>
                <a:lnTo>
                  <a:pt x="1301" y="2476"/>
                </a:lnTo>
                <a:lnTo>
                  <a:pt x="1301" y="2477"/>
                </a:lnTo>
                <a:lnTo>
                  <a:pt x="1300" y="2479"/>
                </a:lnTo>
                <a:lnTo>
                  <a:pt x="1298" y="2477"/>
                </a:lnTo>
                <a:lnTo>
                  <a:pt x="1297" y="2477"/>
                </a:lnTo>
                <a:lnTo>
                  <a:pt x="1296" y="2477"/>
                </a:lnTo>
                <a:lnTo>
                  <a:pt x="1294" y="2476"/>
                </a:lnTo>
                <a:lnTo>
                  <a:pt x="1293" y="2475"/>
                </a:lnTo>
                <a:lnTo>
                  <a:pt x="1293" y="2473"/>
                </a:lnTo>
                <a:lnTo>
                  <a:pt x="1292" y="2475"/>
                </a:lnTo>
                <a:lnTo>
                  <a:pt x="1290" y="2475"/>
                </a:lnTo>
                <a:lnTo>
                  <a:pt x="1287" y="2475"/>
                </a:lnTo>
                <a:lnTo>
                  <a:pt x="1286" y="2473"/>
                </a:lnTo>
                <a:lnTo>
                  <a:pt x="1283" y="2470"/>
                </a:lnTo>
                <a:lnTo>
                  <a:pt x="1279" y="2469"/>
                </a:lnTo>
                <a:lnTo>
                  <a:pt x="1278" y="2468"/>
                </a:lnTo>
                <a:lnTo>
                  <a:pt x="1271" y="2465"/>
                </a:lnTo>
                <a:lnTo>
                  <a:pt x="1271" y="2464"/>
                </a:lnTo>
                <a:lnTo>
                  <a:pt x="1270" y="2461"/>
                </a:lnTo>
                <a:lnTo>
                  <a:pt x="1267" y="2458"/>
                </a:lnTo>
                <a:lnTo>
                  <a:pt x="1267" y="2457"/>
                </a:lnTo>
                <a:lnTo>
                  <a:pt x="1268" y="2457"/>
                </a:lnTo>
                <a:lnTo>
                  <a:pt x="1270" y="2458"/>
                </a:lnTo>
                <a:lnTo>
                  <a:pt x="1271" y="2458"/>
                </a:lnTo>
                <a:lnTo>
                  <a:pt x="1272" y="2458"/>
                </a:lnTo>
                <a:lnTo>
                  <a:pt x="1272" y="2457"/>
                </a:lnTo>
                <a:lnTo>
                  <a:pt x="1271" y="2457"/>
                </a:lnTo>
                <a:lnTo>
                  <a:pt x="1270" y="2455"/>
                </a:lnTo>
                <a:lnTo>
                  <a:pt x="1268" y="2455"/>
                </a:lnTo>
                <a:lnTo>
                  <a:pt x="1268" y="2453"/>
                </a:lnTo>
                <a:lnTo>
                  <a:pt x="1267" y="2454"/>
                </a:lnTo>
                <a:lnTo>
                  <a:pt x="1264" y="2454"/>
                </a:lnTo>
                <a:lnTo>
                  <a:pt x="1263" y="2454"/>
                </a:lnTo>
                <a:lnTo>
                  <a:pt x="1260" y="2457"/>
                </a:lnTo>
                <a:lnTo>
                  <a:pt x="1259" y="2457"/>
                </a:lnTo>
                <a:lnTo>
                  <a:pt x="1257" y="2457"/>
                </a:lnTo>
                <a:lnTo>
                  <a:pt x="1256" y="2458"/>
                </a:lnTo>
                <a:lnTo>
                  <a:pt x="1254" y="2458"/>
                </a:lnTo>
                <a:lnTo>
                  <a:pt x="1253" y="2457"/>
                </a:lnTo>
                <a:lnTo>
                  <a:pt x="1253" y="2455"/>
                </a:lnTo>
                <a:lnTo>
                  <a:pt x="1252" y="2457"/>
                </a:lnTo>
                <a:lnTo>
                  <a:pt x="1252" y="2458"/>
                </a:lnTo>
                <a:lnTo>
                  <a:pt x="1249" y="2458"/>
                </a:lnTo>
                <a:lnTo>
                  <a:pt x="1248" y="2457"/>
                </a:lnTo>
                <a:lnTo>
                  <a:pt x="1246" y="2457"/>
                </a:lnTo>
                <a:lnTo>
                  <a:pt x="1245" y="2457"/>
                </a:lnTo>
                <a:lnTo>
                  <a:pt x="1243" y="2455"/>
                </a:lnTo>
                <a:lnTo>
                  <a:pt x="1242" y="2455"/>
                </a:lnTo>
                <a:lnTo>
                  <a:pt x="1241" y="2455"/>
                </a:lnTo>
                <a:lnTo>
                  <a:pt x="1239" y="2455"/>
                </a:lnTo>
                <a:lnTo>
                  <a:pt x="1238" y="2455"/>
                </a:lnTo>
                <a:lnTo>
                  <a:pt x="1237" y="2455"/>
                </a:lnTo>
                <a:lnTo>
                  <a:pt x="1235" y="2457"/>
                </a:lnTo>
                <a:lnTo>
                  <a:pt x="1234" y="2455"/>
                </a:lnTo>
                <a:lnTo>
                  <a:pt x="1234" y="2454"/>
                </a:lnTo>
                <a:lnTo>
                  <a:pt x="1232" y="2453"/>
                </a:lnTo>
                <a:lnTo>
                  <a:pt x="1231" y="2454"/>
                </a:lnTo>
                <a:lnTo>
                  <a:pt x="1230" y="2455"/>
                </a:lnTo>
                <a:lnTo>
                  <a:pt x="1230" y="2458"/>
                </a:lnTo>
                <a:lnTo>
                  <a:pt x="1228" y="2457"/>
                </a:lnTo>
                <a:lnTo>
                  <a:pt x="1227" y="2457"/>
                </a:lnTo>
                <a:lnTo>
                  <a:pt x="1226" y="2457"/>
                </a:lnTo>
                <a:lnTo>
                  <a:pt x="1224" y="2458"/>
                </a:lnTo>
                <a:lnTo>
                  <a:pt x="1223" y="2458"/>
                </a:lnTo>
                <a:lnTo>
                  <a:pt x="1220" y="2458"/>
                </a:lnTo>
                <a:lnTo>
                  <a:pt x="1217" y="2457"/>
                </a:lnTo>
                <a:lnTo>
                  <a:pt x="1216" y="2457"/>
                </a:lnTo>
                <a:lnTo>
                  <a:pt x="1215" y="2458"/>
                </a:lnTo>
                <a:lnTo>
                  <a:pt x="1213" y="2458"/>
                </a:lnTo>
                <a:lnTo>
                  <a:pt x="1212" y="2458"/>
                </a:lnTo>
                <a:lnTo>
                  <a:pt x="1210" y="2458"/>
                </a:lnTo>
                <a:lnTo>
                  <a:pt x="1209" y="2457"/>
                </a:lnTo>
                <a:lnTo>
                  <a:pt x="1206" y="2457"/>
                </a:lnTo>
                <a:lnTo>
                  <a:pt x="1204" y="2455"/>
                </a:lnTo>
                <a:lnTo>
                  <a:pt x="1204" y="2458"/>
                </a:lnTo>
                <a:lnTo>
                  <a:pt x="1204" y="2459"/>
                </a:lnTo>
                <a:lnTo>
                  <a:pt x="1202" y="2458"/>
                </a:lnTo>
                <a:lnTo>
                  <a:pt x="1201" y="2457"/>
                </a:lnTo>
                <a:lnTo>
                  <a:pt x="1199" y="2458"/>
                </a:lnTo>
                <a:lnTo>
                  <a:pt x="1198" y="2458"/>
                </a:lnTo>
                <a:lnTo>
                  <a:pt x="1197" y="2458"/>
                </a:lnTo>
                <a:lnTo>
                  <a:pt x="1198" y="2461"/>
                </a:lnTo>
                <a:lnTo>
                  <a:pt x="1198" y="2462"/>
                </a:lnTo>
                <a:lnTo>
                  <a:pt x="1199" y="2462"/>
                </a:lnTo>
                <a:lnTo>
                  <a:pt x="1201" y="2462"/>
                </a:lnTo>
                <a:lnTo>
                  <a:pt x="1202" y="2464"/>
                </a:lnTo>
                <a:lnTo>
                  <a:pt x="1204" y="2465"/>
                </a:lnTo>
                <a:lnTo>
                  <a:pt x="1205" y="2465"/>
                </a:lnTo>
                <a:lnTo>
                  <a:pt x="1206" y="2464"/>
                </a:lnTo>
                <a:lnTo>
                  <a:pt x="1208" y="2462"/>
                </a:lnTo>
                <a:lnTo>
                  <a:pt x="1212" y="2464"/>
                </a:lnTo>
                <a:lnTo>
                  <a:pt x="1212" y="2462"/>
                </a:lnTo>
                <a:lnTo>
                  <a:pt x="1213" y="2462"/>
                </a:lnTo>
                <a:lnTo>
                  <a:pt x="1215" y="2462"/>
                </a:lnTo>
                <a:lnTo>
                  <a:pt x="1216" y="2462"/>
                </a:lnTo>
                <a:lnTo>
                  <a:pt x="1217" y="2462"/>
                </a:lnTo>
                <a:lnTo>
                  <a:pt x="1220" y="2462"/>
                </a:lnTo>
                <a:lnTo>
                  <a:pt x="1221" y="2462"/>
                </a:lnTo>
                <a:lnTo>
                  <a:pt x="1224" y="2462"/>
                </a:lnTo>
                <a:lnTo>
                  <a:pt x="1226" y="2461"/>
                </a:lnTo>
                <a:lnTo>
                  <a:pt x="1227" y="2461"/>
                </a:lnTo>
                <a:lnTo>
                  <a:pt x="1230" y="2462"/>
                </a:lnTo>
                <a:lnTo>
                  <a:pt x="1231" y="2464"/>
                </a:lnTo>
                <a:lnTo>
                  <a:pt x="1232" y="2462"/>
                </a:lnTo>
                <a:lnTo>
                  <a:pt x="1234" y="2462"/>
                </a:lnTo>
                <a:lnTo>
                  <a:pt x="1237" y="2461"/>
                </a:lnTo>
                <a:lnTo>
                  <a:pt x="1238" y="2459"/>
                </a:lnTo>
                <a:lnTo>
                  <a:pt x="1239" y="2459"/>
                </a:lnTo>
                <a:lnTo>
                  <a:pt x="1241" y="2461"/>
                </a:lnTo>
                <a:lnTo>
                  <a:pt x="1241" y="2462"/>
                </a:lnTo>
                <a:lnTo>
                  <a:pt x="1242" y="2464"/>
                </a:lnTo>
                <a:lnTo>
                  <a:pt x="1243" y="2464"/>
                </a:lnTo>
                <a:lnTo>
                  <a:pt x="1245" y="2464"/>
                </a:lnTo>
                <a:lnTo>
                  <a:pt x="1246" y="2464"/>
                </a:lnTo>
                <a:lnTo>
                  <a:pt x="1248" y="2462"/>
                </a:lnTo>
                <a:lnTo>
                  <a:pt x="1249" y="2462"/>
                </a:lnTo>
                <a:lnTo>
                  <a:pt x="1249" y="2464"/>
                </a:lnTo>
                <a:lnTo>
                  <a:pt x="1252" y="2464"/>
                </a:lnTo>
                <a:lnTo>
                  <a:pt x="1253" y="2464"/>
                </a:lnTo>
                <a:lnTo>
                  <a:pt x="1254" y="2465"/>
                </a:lnTo>
                <a:lnTo>
                  <a:pt x="1256" y="2464"/>
                </a:lnTo>
                <a:lnTo>
                  <a:pt x="1256" y="2465"/>
                </a:lnTo>
                <a:lnTo>
                  <a:pt x="1257" y="2466"/>
                </a:lnTo>
                <a:lnTo>
                  <a:pt x="1259" y="2465"/>
                </a:lnTo>
                <a:lnTo>
                  <a:pt x="1260" y="2465"/>
                </a:lnTo>
                <a:lnTo>
                  <a:pt x="1263" y="2466"/>
                </a:lnTo>
                <a:lnTo>
                  <a:pt x="1264" y="2468"/>
                </a:lnTo>
                <a:lnTo>
                  <a:pt x="1264" y="2470"/>
                </a:lnTo>
                <a:lnTo>
                  <a:pt x="1263" y="2470"/>
                </a:lnTo>
                <a:lnTo>
                  <a:pt x="1263" y="2472"/>
                </a:lnTo>
                <a:lnTo>
                  <a:pt x="1264" y="2473"/>
                </a:lnTo>
                <a:lnTo>
                  <a:pt x="1264" y="2476"/>
                </a:lnTo>
                <a:lnTo>
                  <a:pt x="1263" y="2476"/>
                </a:lnTo>
                <a:lnTo>
                  <a:pt x="1263" y="2475"/>
                </a:lnTo>
                <a:lnTo>
                  <a:pt x="1261" y="2475"/>
                </a:lnTo>
                <a:lnTo>
                  <a:pt x="1260" y="2475"/>
                </a:lnTo>
                <a:lnTo>
                  <a:pt x="1257" y="2475"/>
                </a:lnTo>
                <a:lnTo>
                  <a:pt x="1254" y="2473"/>
                </a:lnTo>
                <a:lnTo>
                  <a:pt x="1253" y="2475"/>
                </a:lnTo>
                <a:lnTo>
                  <a:pt x="1252" y="2475"/>
                </a:lnTo>
                <a:lnTo>
                  <a:pt x="1250" y="2475"/>
                </a:lnTo>
                <a:lnTo>
                  <a:pt x="1249" y="2473"/>
                </a:lnTo>
                <a:lnTo>
                  <a:pt x="1245" y="2473"/>
                </a:lnTo>
                <a:lnTo>
                  <a:pt x="1242" y="2473"/>
                </a:lnTo>
                <a:lnTo>
                  <a:pt x="1239" y="2473"/>
                </a:lnTo>
                <a:lnTo>
                  <a:pt x="1238" y="2473"/>
                </a:lnTo>
                <a:lnTo>
                  <a:pt x="1235" y="2473"/>
                </a:lnTo>
                <a:lnTo>
                  <a:pt x="1230" y="2475"/>
                </a:lnTo>
                <a:lnTo>
                  <a:pt x="1228" y="2475"/>
                </a:lnTo>
                <a:lnTo>
                  <a:pt x="1224" y="2475"/>
                </a:lnTo>
                <a:lnTo>
                  <a:pt x="1220" y="2475"/>
                </a:lnTo>
                <a:lnTo>
                  <a:pt x="1215" y="2475"/>
                </a:lnTo>
                <a:lnTo>
                  <a:pt x="1213" y="2475"/>
                </a:lnTo>
                <a:lnTo>
                  <a:pt x="1209" y="2476"/>
                </a:lnTo>
                <a:lnTo>
                  <a:pt x="1204" y="2476"/>
                </a:lnTo>
                <a:lnTo>
                  <a:pt x="1199" y="2477"/>
                </a:lnTo>
                <a:lnTo>
                  <a:pt x="1193" y="2479"/>
                </a:lnTo>
                <a:lnTo>
                  <a:pt x="1184" y="2480"/>
                </a:lnTo>
                <a:lnTo>
                  <a:pt x="1183" y="2481"/>
                </a:lnTo>
                <a:lnTo>
                  <a:pt x="1180" y="2481"/>
                </a:lnTo>
                <a:lnTo>
                  <a:pt x="1179" y="2481"/>
                </a:lnTo>
                <a:lnTo>
                  <a:pt x="1177" y="2483"/>
                </a:lnTo>
                <a:lnTo>
                  <a:pt x="1175" y="2483"/>
                </a:lnTo>
                <a:lnTo>
                  <a:pt x="1172" y="2484"/>
                </a:lnTo>
                <a:lnTo>
                  <a:pt x="1165" y="2486"/>
                </a:lnTo>
                <a:lnTo>
                  <a:pt x="1162" y="2487"/>
                </a:lnTo>
                <a:lnTo>
                  <a:pt x="1161" y="2488"/>
                </a:lnTo>
                <a:lnTo>
                  <a:pt x="1160" y="2488"/>
                </a:lnTo>
                <a:lnTo>
                  <a:pt x="1160" y="2491"/>
                </a:lnTo>
                <a:lnTo>
                  <a:pt x="1158" y="2490"/>
                </a:lnTo>
                <a:lnTo>
                  <a:pt x="1157" y="2491"/>
                </a:lnTo>
                <a:lnTo>
                  <a:pt x="1158" y="2495"/>
                </a:lnTo>
                <a:lnTo>
                  <a:pt x="1157" y="2494"/>
                </a:lnTo>
                <a:lnTo>
                  <a:pt x="1155" y="2492"/>
                </a:lnTo>
                <a:lnTo>
                  <a:pt x="1155" y="2490"/>
                </a:lnTo>
                <a:lnTo>
                  <a:pt x="1154" y="2490"/>
                </a:lnTo>
                <a:lnTo>
                  <a:pt x="1150" y="2491"/>
                </a:lnTo>
                <a:lnTo>
                  <a:pt x="1149" y="2492"/>
                </a:lnTo>
                <a:lnTo>
                  <a:pt x="1143" y="2494"/>
                </a:lnTo>
                <a:lnTo>
                  <a:pt x="1142" y="2495"/>
                </a:lnTo>
                <a:lnTo>
                  <a:pt x="1140" y="2495"/>
                </a:lnTo>
                <a:lnTo>
                  <a:pt x="1139" y="2497"/>
                </a:lnTo>
                <a:lnTo>
                  <a:pt x="1136" y="2498"/>
                </a:lnTo>
                <a:lnTo>
                  <a:pt x="1133" y="2499"/>
                </a:lnTo>
                <a:lnTo>
                  <a:pt x="1129" y="2501"/>
                </a:lnTo>
                <a:lnTo>
                  <a:pt x="1128" y="2501"/>
                </a:lnTo>
                <a:lnTo>
                  <a:pt x="1124" y="2502"/>
                </a:lnTo>
                <a:lnTo>
                  <a:pt x="1122" y="2503"/>
                </a:lnTo>
                <a:lnTo>
                  <a:pt x="1120" y="2505"/>
                </a:lnTo>
                <a:lnTo>
                  <a:pt x="1118" y="2505"/>
                </a:lnTo>
                <a:lnTo>
                  <a:pt x="1117" y="2506"/>
                </a:lnTo>
                <a:lnTo>
                  <a:pt x="1115" y="2506"/>
                </a:lnTo>
                <a:lnTo>
                  <a:pt x="1113" y="2508"/>
                </a:lnTo>
                <a:lnTo>
                  <a:pt x="1110" y="2508"/>
                </a:lnTo>
                <a:lnTo>
                  <a:pt x="1100" y="2510"/>
                </a:lnTo>
                <a:lnTo>
                  <a:pt x="1098" y="2512"/>
                </a:lnTo>
                <a:lnTo>
                  <a:pt x="1096" y="2513"/>
                </a:lnTo>
                <a:lnTo>
                  <a:pt x="1095" y="2513"/>
                </a:lnTo>
                <a:lnTo>
                  <a:pt x="1093" y="2514"/>
                </a:lnTo>
                <a:lnTo>
                  <a:pt x="1091" y="2514"/>
                </a:lnTo>
                <a:lnTo>
                  <a:pt x="1089" y="2516"/>
                </a:lnTo>
                <a:lnTo>
                  <a:pt x="1088" y="2516"/>
                </a:lnTo>
                <a:lnTo>
                  <a:pt x="1087" y="2517"/>
                </a:lnTo>
                <a:lnTo>
                  <a:pt x="1085" y="2517"/>
                </a:lnTo>
                <a:lnTo>
                  <a:pt x="1082" y="2517"/>
                </a:lnTo>
                <a:lnTo>
                  <a:pt x="1080" y="2519"/>
                </a:lnTo>
                <a:lnTo>
                  <a:pt x="1077" y="2520"/>
                </a:lnTo>
                <a:lnTo>
                  <a:pt x="1076" y="2520"/>
                </a:lnTo>
                <a:lnTo>
                  <a:pt x="1073" y="2520"/>
                </a:lnTo>
                <a:lnTo>
                  <a:pt x="1070" y="2521"/>
                </a:lnTo>
                <a:lnTo>
                  <a:pt x="1070" y="2520"/>
                </a:lnTo>
                <a:lnTo>
                  <a:pt x="1069" y="2521"/>
                </a:lnTo>
                <a:lnTo>
                  <a:pt x="1067" y="2520"/>
                </a:lnTo>
                <a:lnTo>
                  <a:pt x="1067" y="2519"/>
                </a:lnTo>
                <a:lnTo>
                  <a:pt x="1067" y="2517"/>
                </a:lnTo>
                <a:lnTo>
                  <a:pt x="1067" y="2516"/>
                </a:lnTo>
                <a:lnTo>
                  <a:pt x="1069" y="2514"/>
                </a:lnTo>
                <a:lnTo>
                  <a:pt x="1069" y="2513"/>
                </a:lnTo>
                <a:lnTo>
                  <a:pt x="1069" y="2510"/>
                </a:lnTo>
                <a:lnTo>
                  <a:pt x="1067" y="2509"/>
                </a:lnTo>
                <a:lnTo>
                  <a:pt x="1067" y="2508"/>
                </a:lnTo>
                <a:lnTo>
                  <a:pt x="1069" y="2506"/>
                </a:lnTo>
                <a:lnTo>
                  <a:pt x="1070" y="2506"/>
                </a:lnTo>
                <a:lnTo>
                  <a:pt x="1071" y="2506"/>
                </a:lnTo>
                <a:lnTo>
                  <a:pt x="1073" y="2506"/>
                </a:lnTo>
                <a:lnTo>
                  <a:pt x="1074" y="2505"/>
                </a:lnTo>
                <a:lnTo>
                  <a:pt x="1076" y="2505"/>
                </a:lnTo>
                <a:lnTo>
                  <a:pt x="1077" y="2502"/>
                </a:lnTo>
                <a:lnTo>
                  <a:pt x="1078" y="2501"/>
                </a:lnTo>
                <a:lnTo>
                  <a:pt x="1078" y="2502"/>
                </a:lnTo>
                <a:lnTo>
                  <a:pt x="1081" y="2502"/>
                </a:lnTo>
                <a:lnTo>
                  <a:pt x="1084" y="2502"/>
                </a:lnTo>
                <a:lnTo>
                  <a:pt x="1085" y="2502"/>
                </a:lnTo>
                <a:lnTo>
                  <a:pt x="1087" y="2501"/>
                </a:lnTo>
                <a:lnTo>
                  <a:pt x="1085" y="2499"/>
                </a:lnTo>
                <a:lnTo>
                  <a:pt x="1084" y="2499"/>
                </a:lnTo>
                <a:lnTo>
                  <a:pt x="1081" y="2499"/>
                </a:lnTo>
                <a:lnTo>
                  <a:pt x="1078" y="2499"/>
                </a:lnTo>
                <a:lnTo>
                  <a:pt x="1078" y="2498"/>
                </a:lnTo>
                <a:lnTo>
                  <a:pt x="1077" y="2499"/>
                </a:lnTo>
                <a:lnTo>
                  <a:pt x="1076" y="2498"/>
                </a:lnTo>
                <a:lnTo>
                  <a:pt x="1074" y="2498"/>
                </a:lnTo>
                <a:lnTo>
                  <a:pt x="1073" y="2497"/>
                </a:lnTo>
                <a:lnTo>
                  <a:pt x="1073" y="2495"/>
                </a:lnTo>
                <a:lnTo>
                  <a:pt x="1071" y="2495"/>
                </a:lnTo>
                <a:lnTo>
                  <a:pt x="1070" y="2494"/>
                </a:lnTo>
                <a:lnTo>
                  <a:pt x="1071" y="2492"/>
                </a:lnTo>
                <a:lnTo>
                  <a:pt x="1073" y="2491"/>
                </a:lnTo>
                <a:lnTo>
                  <a:pt x="1074" y="2491"/>
                </a:lnTo>
                <a:lnTo>
                  <a:pt x="1076" y="2490"/>
                </a:lnTo>
                <a:lnTo>
                  <a:pt x="1074" y="2490"/>
                </a:lnTo>
                <a:lnTo>
                  <a:pt x="1073" y="2490"/>
                </a:lnTo>
                <a:lnTo>
                  <a:pt x="1071" y="2490"/>
                </a:lnTo>
                <a:lnTo>
                  <a:pt x="1070" y="2490"/>
                </a:lnTo>
                <a:lnTo>
                  <a:pt x="1069" y="2491"/>
                </a:lnTo>
                <a:lnTo>
                  <a:pt x="1067" y="2490"/>
                </a:lnTo>
                <a:lnTo>
                  <a:pt x="1067" y="2488"/>
                </a:lnTo>
                <a:lnTo>
                  <a:pt x="1065" y="2487"/>
                </a:lnTo>
                <a:lnTo>
                  <a:pt x="1063" y="2488"/>
                </a:lnTo>
                <a:lnTo>
                  <a:pt x="1062" y="2488"/>
                </a:lnTo>
                <a:lnTo>
                  <a:pt x="1060" y="2490"/>
                </a:lnTo>
                <a:lnTo>
                  <a:pt x="1059" y="2491"/>
                </a:lnTo>
                <a:lnTo>
                  <a:pt x="1059" y="2490"/>
                </a:lnTo>
                <a:lnTo>
                  <a:pt x="1059" y="2488"/>
                </a:lnTo>
                <a:lnTo>
                  <a:pt x="1059" y="2486"/>
                </a:lnTo>
                <a:lnTo>
                  <a:pt x="1060" y="2486"/>
                </a:lnTo>
                <a:lnTo>
                  <a:pt x="1060" y="2484"/>
                </a:lnTo>
                <a:lnTo>
                  <a:pt x="1059" y="2484"/>
                </a:lnTo>
                <a:lnTo>
                  <a:pt x="1059" y="2483"/>
                </a:lnTo>
                <a:lnTo>
                  <a:pt x="1058" y="2483"/>
                </a:lnTo>
                <a:lnTo>
                  <a:pt x="1056" y="2483"/>
                </a:lnTo>
                <a:lnTo>
                  <a:pt x="1055" y="2483"/>
                </a:lnTo>
                <a:lnTo>
                  <a:pt x="1054" y="2483"/>
                </a:lnTo>
                <a:lnTo>
                  <a:pt x="1052" y="2484"/>
                </a:lnTo>
                <a:lnTo>
                  <a:pt x="1051" y="2484"/>
                </a:lnTo>
                <a:lnTo>
                  <a:pt x="1049" y="2484"/>
                </a:lnTo>
                <a:lnTo>
                  <a:pt x="1048" y="2484"/>
                </a:lnTo>
                <a:lnTo>
                  <a:pt x="1047" y="2484"/>
                </a:lnTo>
                <a:lnTo>
                  <a:pt x="1045" y="2484"/>
                </a:lnTo>
                <a:lnTo>
                  <a:pt x="1044" y="2486"/>
                </a:lnTo>
                <a:lnTo>
                  <a:pt x="1041" y="2486"/>
                </a:lnTo>
                <a:lnTo>
                  <a:pt x="1040" y="2487"/>
                </a:lnTo>
                <a:lnTo>
                  <a:pt x="1038" y="2488"/>
                </a:lnTo>
                <a:lnTo>
                  <a:pt x="1036" y="2492"/>
                </a:lnTo>
                <a:lnTo>
                  <a:pt x="1034" y="2494"/>
                </a:lnTo>
                <a:lnTo>
                  <a:pt x="1034" y="2495"/>
                </a:lnTo>
                <a:lnTo>
                  <a:pt x="1032" y="2495"/>
                </a:lnTo>
                <a:lnTo>
                  <a:pt x="1030" y="2497"/>
                </a:lnTo>
                <a:lnTo>
                  <a:pt x="1029" y="2497"/>
                </a:lnTo>
                <a:lnTo>
                  <a:pt x="1029" y="2499"/>
                </a:lnTo>
                <a:lnTo>
                  <a:pt x="1029" y="2502"/>
                </a:lnTo>
                <a:lnTo>
                  <a:pt x="1032" y="2499"/>
                </a:lnTo>
                <a:lnTo>
                  <a:pt x="1036" y="2499"/>
                </a:lnTo>
                <a:lnTo>
                  <a:pt x="1037" y="2499"/>
                </a:lnTo>
                <a:lnTo>
                  <a:pt x="1036" y="2501"/>
                </a:lnTo>
                <a:lnTo>
                  <a:pt x="1034" y="2502"/>
                </a:lnTo>
                <a:lnTo>
                  <a:pt x="1030" y="2503"/>
                </a:lnTo>
                <a:lnTo>
                  <a:pt x="1029" y="2503"/>
                </a:lnTo>
                <a:lnTo>
                  <a:pt x="1026" y="2503"/>
                </a:lnTo>
                <a:lnTo>
                  <a:pt x="1023" y="2502"/>
                </a:lnTo>
                <a:lnTo>
                  <a:pt x="1022" y="2503"/>
                </a:lnTo>
                <a:lnTo>
                  <a:pt x="1025" y="2505"/>
                </a:lnTo>
                <a:lnTo>
                  <a:pt x="1026" y="2505"/>
                </a:lnTo>
                <a:lnTo>
                  <a:pt x="1029" y="2505"/>
                </a:lnTo>
                <a:lnTo>
                  <a:pt x="1030" y="2505"/>
                </a:lnTo>
                <a:lnTo>
                  <a:pt x="1032" y="2505"/>
                </a:lnTo>
                <a:lnTo>
                  <a:pt x="1034" y="2503"/>
                </a:lnTo>
                <a:lnTo>
                  <a:pt x="1036" y="2503"/>
                </a:lnTo>
                <a:lnTo>
                  <a:pt x="1037" y="2502"/>
                </a:lnTo>
                <a:lnTo>
                  <a:pt x="1040" y="2502"/>
                </a:lnTo>
                <a:lnTo>
                  <a:pt x="1043" y="2501"/>
                </a:lnTo>
                <a:lnTo>
                  <a:pt x="1047" y="2501"/>
                </a:lnTo>
                <a:lnTo>
                  <a:pt x="1048" y="2502"/>
                </a:lnTo>
                <a:lnTo>
                  <a:pt x="1049" y="2503"/>
                </a:lnTo>
                <a:lnTo>
                  <a:pt x="1051" y="2506"/>
                </a:lnTo>
                <a:lnTo>
                  <a:pt x="1051" y="2509"/>
                </a:lnTo>
                <a:lnTo>
                  <a:pt x="1052" y="2510"/>
                </a:lnTo>
                <a:lnTo>
                  <a:pt x="1054" y="2512"/>
                </a:lnTo>
                <a:lnTo>
                  <a:pt x="1054" y="2513"/>
                </a:lnTo>
                <a:lnTo>
                  <a:pt x="1054" y="2514"/>
                </a:lnTo>
                <a:lnTo>
                  <a:pt x="1052" y="2517"/>
                </a:lnTo>
                <a:lnTo>
                  <a:pt x="1052" y="2519"/>
                </a:lnTo>
                <a:lnTo>
                  <a:pt x="1051" y="2521"/>
                </a:lnTo>
                <a:lnTo>
                  <a:pt x="1048" y="2524"/>
                </a:lnTo>
                <a:lnTo>
                  <a:pt x="1044" y="2526"/>
                </a:lnTo>
                <a:lnTo>
                  <a:pt x="1038" y="2528"/>
                </a:lnTo>
                <a:lnTo>
                  <a:pt x="1037" y="2528"/>
                </a:lnTo>
                <a:lnTo>
                  <a:pt x="1034" y="2531"/>
                </a:lnTo>
                <a:lnTo>
                  <a:pt x="1032" y="2534"/>
                </a:lnTo>
                <a:lnTo>
                  <a:pt x="1029" y="2538"/>
                </a:lnTo>
                <a:lnTo>
                  <a:pt x="1026" y="2539"/>
                </a:lnTo>
                <a:lnTo>
                  <a:pt x="1021" y="2542"/>
                </a:lnTo>
                <a:lnTo>
                  <a:pt x="1018" y="2543"/>
                </a:lnTo>
                <a:lnTo>
                  <a:pt x="1015" y="2545"/>
                </a:lnTo>
                <a:lnTo>
                  <a:pt x="1014" y="2545"/>
                </a:lnTo>
                <a:lnTo>
                  <a:pt x="1012" y="2545"/>
                </a:lnTo>
                <a:lnTo>
                  <a:pt x="1011" y="2545"/>
                </a:lnTo>
                <a:lnTo>
                  <a:pt x="1010" y="2546"/>
                </a:lnTo>
                <a:lnTo>
                  <a:pt x="1010" y="2548"/>
                </a:lnTo>
                <a:lnTo>
                  <a:pt x="1010" y="2549"/>
                </a:lnTo>
                <a:lnTo>
                  <a:pt x="1008" y="2550"/>
                </a:lnTo>
                <a:lnTo>
                  <a:pt x="1008" y="2552"/>
                </a:lnTo>
                <a:lnTo>
                  <a:pt x="1008" y="2553"/>
                </a:lnTo>
                <a:lnTo>
                  <a:pt x="1008" y="2554"/>
                </a:lnTo>
                <a:lnTo>
                  <a:pt x="1010" y="2556"/>
                </a:lnTo>
                <a:lnTo>
                  <a:pt x="1010" y="2557"/>
                </a:lnTo>
                <a:lnTo>
                  <a:pt x="1010" y="2559"/>
                </a:lnTo>
                <a:lnTo>
                  <a:pt x="1010" y="2560"/>
                </a:lnTo>
                <a:lnTo>
                  <a:pt x="1008" y="2560"/>
                </a:lnTo>
                <a:lnTo>
                  <a:pt x="1008" y="2561"/>
                </a:lnTo>
                <a:lnTo>
                  <a:pt x="1007" y="2561"/>
                </a:lnTo>
                <a:lnTo>
                  <a:pt x="1005" y="2563"/>
                </a:lnTo>
                <a:lnTo>
                  <a:pt x="1005" y="2564"/>
                </a:lnTo>
                <a:lnTo>
                  <a:pt x="1004" y="2564"/>
                </a:lnTo>
                <a:lnTo>
                  <a:pt x="1004" y="2565"/>
                </a:lnTo>
                <a:lnTo>
                  <a:pt x="1003" y="2567"/>
                </a:lnTo>
                <a:lnTo>
                  <a:pt x="1003" y="2568"/>
                </a:lnTo>
                <a:lnTo>
                  <a:pt x="1001" y="2568"/>
                </a:lnTo>
                <a:lnTo>
                  <a:pt x="1000" y="2570"/>
                </a:lnTo>
                <a:lnTo>
                  <a:pt x="999" y="2570"/>
                </a:lnTo>
                <a:lnTo>
                  <a:pt x="999" y="2571"/>
                </a:lnTo>
                <a:lnTo>
                  <a:pt x="997" y="2572"/>
                </a:lnTo>
                <a:lnTo>
                  <a:pt x="997" y="2574"/>
                </a:lnTo>
                <a:lnTo>
                  <a:pt x="997" y="2575"/>
                </a:lnTo>
                <a:lnTo>
                  <a:pt x="997" y="2578"/>
                </a:lnTo>
                <a:lnTo>
                  <a:pt x="999" y="2578"/>
                </a:lnTo>
                <a:lnTo>
                  <a:pt x="999" y="2579"/>
                </a:lnTo>
                <a:lnTo>
                  <a:pt x="999" y="2581"/>
                </a:lnTo>
                <a:lnTo>
                  <a:pt x="1000" y="2582"/>
                </a:lnTo>
                <a:lnTo>
                  <a:pt x="999" y="2582"/>
                </a:lnTo>
                <a:lnTo>
                  <a:pt x="997" y="2582"/>
                </a:lnTo>
                <a:lnTo>
                  <a:pt x="996" y="2583"/>
                </a:lnTo>
                <a:lnTo>
                  <a:pt x="996" y="2585"/>
                </a:lnTo>
                <a:lnTo>
                  <a:pt x="993" y="2585"/>
                </a:lnTo>
                <a:lnTo>
                  <a:pt x="993" y="2586"/>
                </a:lnTo>
                <a:lnTo>
                  <a:pt x="992" y="2587"/>
                </a:lnTo>
                <a:lnTo>
                  <a:pt x="990" y="2587"/>
                </a:lnTo>
                <a:lnTo>
                  <a:pt x="992" y="2586"/>
                </a:lnTo>
                <a:lnTo>
                  <a:pt x="992" y="2585"/>
                </a:lnTo>
                <a:lnTo>
                  <a:pt x="992" y="2583"/>
                </a:lnTo>
                <a:lnTo>
                  <a:pt x="992" y="2582"/>
                </a:lnTo>
                <a:lnTo>
                  <a:pt x="992" y="2581"/>
                </a:lnTo>
                <a:lnTo>
                  <a:pt x="990" y="2579"/>
                </a:lnTo>
                <a:lnTo>
                  <a:pt x="989" y="2579"/>
                </a:lnTo>
                <a:lnTo>
                  <a:pt x="988" y="2578"/>
                </a:lnTo>
                <a:lnTo>
                  <a:pt x="986" y="2579"/>
                </a:lnTo>
                <a:lnTo>
                  <a:pt x="985" y="2579"/>
                </a:lnTo>
                <a:lnTo>
                  <a:pt x="982" y="2578"/>
                </a:lnTo>
                <a:lnTo>
                  <a:pt x="981" y="2579"/>
                </a:lnTo>
                <a:lnTo>
                  <a:pt x="979" y="2581"/>
                </a:lnTo>
                <a:lnTo>
                  <a:pt x="978" y="2582"/>
                </a:lnTo>
                <a:lnTo>
                  <a:pt x="977" y="2583"/>
                </a:lnTo>
                <a:lnTo>
                  <a:pt x="975" y="2585"/>
                </a:lnTo>
                <a:lnTo>
                  <a:pt x="974" y="2585"/>
                </a:lnTo>
                <a:lnTo>
                  <a:pt x="972" y="2583"/>
                </a:lnTo>
                <a:lnTo>
                  <a:pt x="971" y="2583"/>
                </a:lnTo>
                <a:lnTo>
                  <a:pt x="970" y="2583"/>
                </a:lnTo>
                <a:lnTo>
                  <a:pt x="968" y="2583"/>
                </a:lnTo>
                <a:lnTo>
                  <a:pt x="967" y="2583"/>
                </a:lnTo>
                <a:lnTo>
                  <a:pt x="966" y="2583"/>
                </a:lnTo>
                <a:lnTo>
                  <a:pt x="963" y="2586"/>
                </a:lnTo>
                <a:lnTo>
                  <a:pt x="961" y="2583"/>
                </a:lnTo>
                <a:lnTo>
                  <a:pt x="961" y="2582"/>
                </a:lnTo>
                <a:lnTo>
                  <a:pt x="961" y="2581"/>
                </a:lnTo>
                <a:lnTo>
                  <a:pt x="960" y="2581"/>
                </a:lnTo>
                <a:lnTo>
                  <a:pt x="960" y="2579"/>
                </a:lnTo>
                <a:lnTo>
                  <a:pt x="960" y="2578"/>
                </a:lnTo>
                <a:lnTo>
                  <a:pt x="959" y="2578"/>
                </a:lnTo>
                <a:lnTo>
                  <a:pt x="957" y="2578"/>
                </a:lnTo>
                <a:lnTo>
                  <a:pt x="956" y="2576"/>
                </a:lnTo>
                <a:lnTo>
                  <a:pt x="955" y="2578"/>
                </a:lnTo>
                <a:lnTo>
                  <a:pt x="953" y="2578"/>
                </a:lnTo>
                <a:lnTo>
                  <a:pt x="952" y="2579"/>
                </a:lnTo>
                <a:lnTo>
                  <a:pt x="950" y="2581"/>
                </a:lnTo>
                <a:lnTo>
                  <a:pt x="949" y="2582"/>
                </a:lnTo>
                <a:lnTo>
                  <a:pt x="948" y="2583"/>
                </a:lnTo>
                <a:lnTo>
                  <a:pt x="946" y="2583"/>
                </a:lnTo>
                <a:lnTo>
                  <a:pt x="945" y="2585"/>
                </a:lnTo>
                <a:lnTo>
                  <a:pt x="944" y="2585"/>
                </a:lnTo>
                <a:lnTo>
                  <a:pt x="942" y="2585"/>
                </a:lnTo>
                <a:lnTo>
                  <a:pt x="941" y="2585"/>
                </a:lnTo>
                <a:lnTo>
                  <a:pt x="939" y="2583"/>
                </a:lnTo>
                <a:lnTo>
                  <a:pt x="938" y="2583"/>
                </a:lnTo>
                <a:lnTo>
                  <a:pt x="937" y="2582"/>
                </a:lnTo>
                <a:lnTo>
                  <a:pt x="937" y="2581"/>
                </a:lnTo>
                <a:lnTo>
                  <a:pt x="935" y="2581"/>
                </a:lnTo>
                <a:lnTo>
                  <a:pt x="935" y="2579"/>
                </a:lnTo>
                <a:lnTo>
                  <a:pt x="935" y="2578"/>
                </a:lnTo>
                <a:lnTo>
                  <a:pt x="934" y="2578"/>
                </a:lnTo>
                <a:lnTo>
                  <a:pt x="934" y="2576"/>
                </a:lnTo>
                <a:lnTo>
                  <a:pt x="934" y="2575"/>
                </a:lnTo>
                <a:lnTo>
                  <a:pt x="933" y="2574"/>
                </a:lnTo>
                <a:lnTo>
                  <a:pt x="933" y="2572"/>
                </a:lnTo>
                <a:lnTo>
                  <a:pt x="931" y="2572"/>
                </a:lnTo>
                <a:lnTo>
                  <a:pt x="931" y="2570"/>
                </a:lnTo>
                <a:lnTo>
                  <a:pt x="930" y="2570"/>
                </a:lnTo>
                <a:lnTo>
                  <a:pt x="930" y="2568"/>
                </a:lnTo>
                <a:lnTo>
                  <a:pt x="928" y="2567"/>
                </a:lnTo>
                <a:lnTo>
                  <a:pt x="927" y="2567"/>
                </a:lnTo>
                <a:lnTo>
                  <a:pt x="927" y="2565"/>
                </a:lnTo>
                <a:lnTo>
                  <a:pt x="926" y="2565"/>
                </a:lnTo>
                <a:lnTo>
                  <a:pt x="924" y="2565"/>
                </a:lnTo>
                <a:lnTo>
                  <a:pt x="923" y="2565"/>
                </a:lnTo>
                <a:lnTo>
                  <a:pt x="922" y="2564"/>
                </a:lnTo>
                <a:lnTo>
                  <a:pt x="922" y="2563"/>
                </a:lnTo>
                <a:lnTo>
                  <a:pt x="922" y="2561"/>
                </a:lnTo>
                <a:lnTo>
                  <a:pt x="920" y="2561"/>
                </a:lnTo>
                <a:lnTo>
                  <a:pt x="920" y="2560"/>
                </a:lnTo>
                <a:lnTo>
                  <a:pt x="922" y="2556"/>
                </a:lnTo>
                <a:lnTo>
                  <a:pt x="922" y="2554"/>
                </a:lnTo>
                <a:lnTo>
                  <a:pt x="922" y="2553"/>
                </a:lnTo>
                <a:lnTo>
                  <a:pt x="922" y="2552"/>
                </a:lnTo>
                <a:lnTo>
                  <a:pt x="922" y="2550"/>
                </a:lnTo>
                <a:lnTo>
                  <a:pt x="920" y="2550"/>
                </a:lnTo>
                <a:lnTo>
                  <a:pt x="920" y="2549"/>
                </a:lnTo>
                <a:lnTo>
                  <a:pt x="919" y="2549"/>
                </a:lnTo>
                <a:lnTo>
                  <a:pt x="917" y="2549"/>
                </a:lnTo>
                <a:lnTo>
                  <a:pt x="916" y="2548"/>
                </a:lnTo>
                <a:lnTo>
                  <a:pt x="915" y="2545"/>
                </a:lnTo>
                <a:lnTo>
                  <a:pt x="913" y="2545"/>
                </a:lnTo>
                <a:lnTo>
                  <a:pt x="913" y="2543"/>
                </a:lnTo>
                <a:lnTo>
                  <a:pt x="915" y="2543"/>
                </a:lnTo>
                <a:lnTo>
                  <a:pt x="915" y="2542"/>
                </a:lnTo>
                <a:lnTo>
                  <a:pt x="916" y="2542"/>
                </a:lnTo>
                <a:lnTo>
                  <a:pt x="917" y="2542"/>
                </a:lnTo>
                <a:lnTo>
                  <a:pt x="917" y="2541"/>
                </a:lnTo>
                <a:lnTo>
                  <a:pt x="916" y="2541"/>
                </a:lnTo>
                <a:lnTo>
                  <a:pt x="915" y="2539"/>
                </a:lnTo>
                <a:lnTo>
                  <a:pt x="913" y="2539"/>
                </a:lnTo>
                <a:lnTo>
                  <a:pt x="913" y="2538"/>
                </a:lnTo>
                <a:lnTo>
                  <a:pt x="915" y="2537"/>
                </a:lnTo>
                <a:lnTo>
                  <a:pt x="915" y="2535"/>
                </a:lnTo>
                <a:lnTo>
                  <a:pt x="915" y="2534"/>
                </a:lnTo>
                <a:lnTo>
                  <a:pt x="915" y="2532"/>
                </a:lnTo>
                <a:lnTo>
                  <a:pt x="913" y="2532"/>
                </a:lnTo>
                <a:lnTo>
                  <a:pt x="912" y="2531"/>
                </a:lnTo>
                <a:lnTo>
                  <a:pt x="912" y="2530"/>
                </a:lnTo>
                <a:lnTo>
                  <a:pt x="911" y="2528"/>
                </a:lnTo>
                <a:lnTo>
                  <a:pt x="909" y="2530"/>
                </a:lnTo>
                <a:lnTo>
                  <a:pt x="908" y="2528"/>
                </a:lnTo>
                <a:lnTo>
                  <a:pt x="906" y="2528"/>
                </a:lnTo>
                <a:lnTo>
                  <a:pt x="906" y="2527"/>
                </a:lnTo>
                <a:lnTo>
                  <a:pt x="908" y="2527"/>
                </a:lnTo>
                <a:lnTo>
                  <a:pt x="909" y="2527"/>
                </a:lnTo>
                <a:lnTo>
                  <a:pt x="909" y="2526"/>
                </a:lnTo>
                <a:lnTo>
                  <a:pt x="911" y="2526"/>
                </a:lnTo>
                <a:lnTo>
                  <a:pt x="911" y="2523"/>
                </a:lnTo>
                <a:lnTo>
                  <a:pt x="909" y="2521"/>
                </a:lnTo>
                <a:lnTo>
                  <a:pt x="909" y="2520"/>
                </a:lnTo>
                <a:lnTo>
                  <a:pt x="911" y="2519"/>
                </a:lnTo>
                <a:lnTo>
                  <a:pt x="912" y="2519"/>
                </a:lnTo>
                <a:lnTo>
                  <a:pt x="913" y="2519"/>
                </a:lnTo>
                <a:lnTo>
                  <a:pt x="915" y="2517"/>
                </a:lnTo>
                <a:lnTo>
                  <a:pt x="916" y="2516"/>
                </a:lnTo>
                <a:lnTo>
                  <a:pt x="916" y="2514"/>
                </a:lnTo>
                <a:lnTo>
                  <a:pt x="915" y="2513"/>
                </a:lnTo>
                <a:lnTo>
                  <a:pt x="915" y="2512"/>
                </a:lnTo>
                <a:lnTo>
                  <a:pt x="915" y="2510"/>
                </a:lnTo>
                <a:lnTo>
                  <a:pt x="915" y="2509"/>
                </a:lnTo>
                <a:lnTo>
                  <a:pt x="913" y="2508"/>
                </a:lnTo>
                <a:lnTo>
                  <a:pt x="915" y="2506"/>
                </a:lnTo>
                <a:lnTo>
                  <a:pt x="915" y="2505"/>
                </a:lnTo>
                <a:lnTo>
                  <a:pt x="915" y="2503"/>
                </a:lnTo>
                <a:lnTo>
                  <a:pt x="913" y="2501"/>
                </a:lnTo>
                <a:lnTo>
                  <a:pt x="913" y="2499"/>
                </a:lnTo>
                <a:lnTo>
                  <a:pt x="912" y="2499"/>
                </a:lnTo>
                <a:lnTo>
                  <a:pt x="912" y="2498"/>
                </a:lnTo>
                <a:lnTo>
                  <a:pt x="911" y="2498"/>
                </a:lnTo>
                <a:lnTo>
                  <a:pt x="909" y="2498"/>
                </a:lnTo>
                <a:lnTo>
                  <a:pt x="908" y="2498"/>
                </a:lnTo>
                <a:lnTo>
                  <a:pt x="908" y="2497"/>
                </a:lnTo>
                <a:lnTo>
                  <a:pt x="908" y="2495"/>
                </a:lnTo>
                <a:lnTo>
                  <a:pt x="906" y="2495"/>
                </a:lnTo>
                <a:lnTo>
                  <a:pt x="906" y="2494"/>
                </a:lnTo>
                <a:lnTo>
                  <a:pt x="905" y="2494"/>
                </a:lnTo>
                <a:lnTo>
                  <a:pt x="904" y="2494"/>
                </a:lnTo>
                <a:lnTo>
                  <a:pt x="902" y="2492"/>
                </a:lnTo>
                <a:lnTo>
                  <a:pt x="902" y="2491"/>
                </a:lnTo>
                <a:lnTo>
                  <a:pt x="902" y="2490"/>
                </a:lnTo>
                <a:lnTo>
                  <a:pt x="902" y="2487"/>
                </a:lnTo>
                <a:lnTo>
                  <a:pt x="902" y="2486"/>
                </a:lnTo>
                <a:lnTo>
                  <a:pt x="901" y="2486"/>
                </a:lnTo>
                <a:lnTo>
                  <a:pt x="901" y="2484"/>
                </a:lnTo>
                <a:lnTo>
                  <a:pt x="899" y="2484"/>
                </a:lnTo>
                <a:lnTo>
                  <a:pt x="899" y="2483"/>
                </a:lnTo>
                <a:lnTo>
                  <a:pt x="897" y="2480"/>
                </a:lnTo>
                <a:lnTo>
                  <a:pt x="897" y="2479"/>
                </a:lnTo>
                <a:lnTo>
                  <a:pt x="897" y="2477"/>
                </a:lnTo>
                <a:lnTo>
                  <a:pt x="897" y="2476"/>
                </a:lnTo>
                <a:lnTo>
                  <a:pt x="895" y="2475"/>
                </a:lnTo>
                <a:lnTo>
                  <a:pt x="895" y="2473"/>
                </a:lnTo>
                <a:lnTo>
                  <a:pt x="894" y="2473"/>
                </a:lnTo>
                <a:lnTo>
                  <a:pt x="894" y="2472"/>
                </a:lnTo>
                <a:lnTo>
                  <a:pt x="893" y="2470"/>
                </a:lnTo>
                <a:lnTo>
                  <a:pt x="891" y="2469"/>
                </a:lnTo>
                <a:lnTo>
                  <a:pt x="891" y="2468"/>
                </a:lnTo>
                <a:lnTo>
                  <a:pt x="891" y="2466"/>
                </a:lnTo>
                <a:lnTo>
                  <a:pt x="890" y="2466"/>
                </a:lnTo>
                <a:lnTo>
                  <a:pt x="890" y="2465"/>
                </a:lnTo>
                <a:lnTo>
                  <a:pt x="891" y="2464"/>
                </a:lnTo>
                <a:lnTo>
                  <a:pt x="893" y="2464"/>
                </a:lnTo>
                <a:lnTo>
                  <a:pt x="893" y="2462"/>
                </a:lnTo>
                <a:lnTo>
                  <a:pt x="893" y="2461"/>
                </a:lnTo>
                <a:lnTo>
                  <a:pt x="891" y="2458"/>
                </a:lnTo>
                <a:lnTo>
                  <a:pt x="891" y="2457"/>
                </a:lnTo>
                <a:lnTo>
                  <a:pt x="891" y="2455"/>
                </a:lnTo>
                <a:lnTo>
                  <a:pt x="893" y="2455"/>
                </a:lnTo>
                <a:lnTo>
                  <a:pt x="893" y="2454"/>
                </a:lnTo>
                <a:lnTo>
                  <a:pt x="893" y="2453"/>
                </a:lnTo>
                <a:lnTo>
                  <a:pt x="891" y="2453"/>
                </a:lnTo>
                <a:lnTo>
                  <a:pt x="890" y="2453"/>
                </a:lnTo>
                <a:lnTo>
                  <a:pt x="890" y="2450"/>
                </a:lnTo>
                <a:lnTo>
                  <a:pt x="890" y="2448"/>
                </a:lnTo>
                <a:lnTo>
                  <a:pt x="891" y="2448"/>
                </a:lnTo>
                <a:lnTo>
                  <a:pt x="891" y="2446"/>
                </a:lnTo>
                <a:lnTo>
                  <a:pt x="891" y="2443"/>
                </a:lnTo>
                <a:lnTo>
                  <a:pt x="890" y="2443"/>
                </a:lnTo>
                <a:lnTo>
                  <a:pt x="890" y="2442"/>
                </a:lnTo>
                <a:lnTo>
                  <a:pt x="888" y="2440"/>
                </a:lnTo>
                <a:lnTo>
                  <a:pt x="887" y="2439"/>
                </a:lnTo>
                <a:lnTo>
                  <a:pt x="886" y="2439"/>
                </a:lnTo>
                <a:lnTo>
                  <a:pt x="886" y="2437"/>
                </a:lnTo>
                <a:lnTo>
                  <a:pt x="884" y="2436"/>
                </a:lnTo>
                <a:lnTo>
                  <a:pt x="883" y="2436"/>
                </a:lnTo>
                <a:lnTo>
                  <a:pt x="882" y="2435"/>
                </a:lnTo>
                <a:lnTo>
                  <a:pt x="882" y="2433"/>
                </a:lnTo>
                <a:lnTo>
                  <a:pt x="880" y="2432"/>
                </a:lnTo>
                <a:lnTo>
                  <a:pt x="879" y="2429"/>
                </a:lnTo>
                <a:lnTo>
                  <a:pt x="877" y="2429"/>
                </a:lnTo>
                <a:lnTo>
                  <a:pt x="876" y="2429"/>
                </a:lnTo>
                <a:lnTo>
                  <a:pt x="876" y="2428"/>
                </a:lnTo>
                <a:lnTo>
                  <a:pt x="875" y="2428"/>
                </a:lnTo>
                <a:lnTo>
                  <a:pt x="875" y="2426"/>
                </a:lnTo>
                <a:lnTo>
                  <a:pt x="873" y="2426"/>
                </a:lnTo>
                <a:lnTo>
                  <a:pt x="873" y="2428"/>
                </a:lnTo>
                <a:lnTo>
                  <a:pt x="872" y="2426"/>
                </a:lnTo>
                <a:lnTo>
                  <a:pt x="873" y="2426"/>
                </a:lnTo>
                <a:lnTo>
                  <a:pt x="873" y="2425"/>
                </a:lnTo>
                <a:lnTo>
                  <a:pt x="873" y="2424"/>
                </a:lnTo>
                <a:lnTo>
                  <a:pt x="873" y="2422"/>
                </a:lnTo>
                <a:lnTo>
                  <a:pt x="872" y="2422"/>
                </a:lnTo>
                <a:lnTo>
                  <a:pt x="871" y="2422"/>
                </a:lnTo>
                <a:lnTo>
                  <a:pt x="869" y="2422"/>
                </a:lnTo>
                <a:lnTo>
                  <a:pt x="869" y="2421"/>
                </a:lnTo>
                <a:lnTo>
                  <a:pt x="868" y="2421"/>
                </a:lnTo>
                <a:lnTo>
                  <a:pt x="868" y="2420"/>
                </a:lnTo>
                <a:lnTo>
                  <a:pt x="868" y="2421"/>
                </a:lnTo>
                <a:lnTo>
                  <a:pt x="866" y="2421"/>
                </a:lnTo>
                <a:lnTo>
                  <a:pt x="866" y="2420"/>
                </a:lnTo>
                <a:lnTo>
                  <a:pt x="865" y="2420"/>
                </a:lnTo>
                <a:lnTo>
                  <a:pt x="864" y="2421"/>
                </a:lnTo>
                <a:lnTo>
                  <a:pt x="862" y="2422"/>
                </a:lnTo>
                <a:lnTo>
                  <a:pt x="862" y="2421"/>
                </a:lnTo>
                <a:lnTo>
                  <a:pt x="864" y="2421"/>
                </a:lnTo>
                <a:lnTo>
                  <a:pt x="864" y="2420"/>
                </a:lnTo>
                <a:lnTo>
                  <a:pt x="864" y="2418"/>
                </a:lnTo>
                <a:lnTo>
                  <a:pt x="862" y="2418"/>
                </a:lnTo>
                <a:lnTo>
                  <a:pt x="862" y="2417"/>
                </a:lnTo>
                <a:lnTo>
                  <a:pt x="861" y="2417"/>
                </a:lnTo>
                <a:lnTo>
                  <a:pt x="860" y="2417"/>
                </a:lnTo>
                <a:lnTo>
                  <a:pt x="860" y="2418"/>
                </a:lnTo>
                <a:lnTo>
                  <a:pt x="858" y="2418"/>
                </a:lnTo>
                <a:lnTo>
                  <a:pt x="857" y="2418"/>
                </a:lnTo>
                <a:lnTo>
                  <a:pt x="857" y="2417"/>
                </a:lnTo>
                <a:lnTo>
                  <a:pt x="858" y="2417"/>
                </a:lnTo>
                <a:lnTo>
                  <a:pt x="860" y="2417"/>
                </a:lnTo>
                <a:lnTo>
                  <a:pt x="858" y="2415"/>
                </a:lnTo>
                <a:lnTo>
                  <a:pt x="860" y="2414"/>
                </a:lnTo>
                <a:lnTo>
                  <a:pt x="858" y="2414"/>
                </a:lnTo>
                <a:lnTo>
                  <a:pt x="858" y="2415"/>
                </a:lnTo>
                <a:lnTo>
                  <a:pt x="857" y="2415"/>
                </a:lnTo>
                <a:lnTo>
                  <a:pt x="857" y="2414"/>
                </a:lnTo>
                <a:lnTo>
                  <a:pt x="858" y="2414"/>
                </a:lnTo>
                <a:lnTo>
                  <a:pt x="858" y="2413"/>
                </a:lnTo>
                <a:lnTo>
                  <a:pt x="857" y="2411"/>
                </a:lnTo>
                <a:lnTo>
                  <a:pt x="857" y="2410"/>
                </a:lnTo>
                <a:lnTo>
                  <a:pt x="857" y="2409"/>
                </a:lnTo>
                <a:lnTo>
                  <a:pt x="857" y="2407"/>
                </a:lnTo>
                <a:lnTo>
                  <a:pt x="857" y="2409"/>
                </a:lnTo>
                <a:lnTo>
                  <a:pt x="855" y="2410"/>
                </a:lnTo>
                <a:lnTo>
                  <a:pt x="854" y="2410"/>
                </a:lnTo>
                <a:lnTo>
                  <a:pt x="853" y="2411"/>
                </a:lnTo>
                <a:lnTo>
                  <a:pt x="853" y="2410"/>
                </a:lnTo>
                <a:lnTo>
                  <a:pt x="853" y="2409"/>
                </a:lnTo>
                <a:lnTo>
                  <a:pt x="851" y="2407"/>
                </a:lnTo>
                <a:lnTo>
                  <a:pt x="850" y="2407"/>
                </a:lnTo>
                <a:lnTo>
                  <a:pt x="850" y="2406"/>
                </a:lnTo>
                <a:lnTo>
                  <a:pt x="851" y="2407"/>
                </a:lnTo>
                <a:lnTo>
                  <a:pt x="851" y="2406"/>
                </a:lnTo>
                <a:lnTo>
                  <a:pt x="851" y="2404"/>
                </a:lnTo>
                <a:lnTo>
                  <a:pt x="851" y="2403"/>
                </a:lnTo>
                <a:lnTo>
                  <a:pt x="851" y="2402"/>
                </a:lnTo>
                <a:lnTo>
                  <a:pt x="850" y="2402"/>
                </a:lnTo>
                <a:lnTo>
                  <a:pt x="850" y="2400"/>
                </a:lnTo>
                <a:lnTo>
                  <a:pt x="849" y="2400"/>
                </a:lnTo>
                <a:lnTo>
                  <a:pt x="849" y="2399"/>
                </a:lnTo>
                <a:lnTo>
                  <a:pt x="850" y="2399"/>
                </a:lnTo>
                <a:lnTo>
                  <a:pt x="850" y="2398"/>
                </a:lnTo>
                <a:lnTo>
                  <a:pt x="849" y="2398"/>
                </a:lnTo>
                <a:lnTo>
                  <a:pt x="849" y="2396"/>
                </a:lnTo>
                <a:lnTo>
                  <a:pt x="847" y="2395"/>
                </a:lnTo>
                <a:lnTo>
                  <a:pt x="846" y="2395"/>
                </a:lnTo>
                <a:lnTo>
                  <a:pt x="844" y="2395"/>
                </a:lnTo>
                <a:lnTo>
                  <a:pt x="843" y="2395"/>
                </a:lnTo>
                <a:lnTo>
                  <a:pt x="842" y="2395"/>
                </a:lnTo>
                <a:lnTo>
                  <a:pt x="839" y="2393"/>
                </a:lnTo>
                <a:lnTo>
                  <a:pt x="838" y="2393"/>
                </a:lnTo>
                <a:lnTo>
                  <a:pt x="838" y="2392"/>
                </a:lnTo>
                <a:lnTo>
                  <a:pt x="839" y="2392"/>
                </a:lnTo>
                <a:lnTo>
                  <a:pt x="840" y="2392"/>
                </a:lnTo>
                <a:lnTo>
                  <a:pt x="842" y="2392"/>
                </a:lnTo>
                <a:lnTo>
                  <a:pt x="842" y="2391"/>
                </a:lnTo>
                <a:lnTo>
                  <a:pt x="842" y="2389"/>
                </a:lnTo>
                <a:lnTo>
                  <a:pt x="840" y="2388"/>
                </a:lnTo>
                <a:lnTo>
                  <a:pt x="839" y="2388"/>
                </a:lnTo>
                <a:lnTo>
                  <a:pt x="838" y="2388"/>
                </a:lnTo>
                <a:lnTo>
                  <a:pt x="836" y="2387"/>
                </a:lnTo>
                <a:lnTo>
                  <a:pt x="836" y="2385"/>
                </a:lnTo>
                <a:lnTo>
                  <a:pt x="838" y="2384"/>
                </a:lnTo>
                <a:lnTo>
                  <a:pt x="839" y="2385"/>
                </a:lnTo>
                <a:lnTo>
                  <a:pt x="840" y="2385"/>
                </a:lnTo>
                <a:lnTo>
                  <a:pt x="842" y="2385"/>
                </a:lnTo>
                <a:lnTo>
                  <a:pt x="843" y="2384"/>
                </a:lnTo>
                <a:lnTo>
                  <a:pt x="843" y="2382"/>
                </a:lnTo>
                <a:lnTo>
                  <a:pt x="844" y="2381"/>
                </a:lnTo>
                <a:lnTo>
                  <a:pt x="843" y="2381"/>
                </a:lnTo>
                <a:lnTo>
                  <a:pt x="842" y="2381"/>
                </a:lnTo>
                <a:lnTo>
                  <a:pt x="842" y="2382"/>
                </a:lnTo>
                <a:lnTo>
                  <a:pt x="842" y="2384"/>
                </a:lnTo>
                <a:lnTo>
                  <a:pt x="840" y="2384"/>
                </a:lnTo>
                <a:lnTo>
                  <a:pt x="840" y="2382"/>
                </a:lnTo>
                <a:lnTo>
                  <a:pt x="840" y="2381"/>
                </a:lnTo>
                <a:lnTo>
                  <a:pt x="839" y="2381"/>
                </a:lnTo>
                <a:lnTo>
                  <a:pt x="838" y="2381"/>
                </a:lnTo>
                <a:lnTo>
                  <a:pt x="836" y="2381"/>
                </a:lnTo>
                <a:lnTo>
                  <a:pt x="836" y="2382"/>
                </a:lnTo>
                <a:lnTo>
                  <a:pt x="835" y="2382"/>
                </a:lnTo>
                <a:lnTo>
                  <a:pt x="835" y="2381"/>
                </a:lnTo>
                <a:lnTo>
                  <a:pt x="835" y="2380"/>
                </a:lnTo>
                <a:lnTo>
                  <a:pt x="835" y="2378"/>
                </a:lnTo>
                <a:lnTo>
                  <a:pt x="833" y="2377"/>
                </a:lnTo>
                <a:lnTo>
                  <a:pt x="832" y="2376"/>
                </a:lnTo>
                <a:lnTo>
                  <a:pt x="832" y="2374"/>
                </a:lnTo>
                <a:lnTo>
                  <a:pt x="831" y="2373"/>
                </a:lnTo>
                <a:lnTo>
                  <a:pt x="832" y="2373"/>
                </a:lnTo>
                <a:lnTo>
                  <a:pt x="833" y="2373"/>
                </a:lnTo>
                <a:lnTo>
                  <a:pt x="835" y="2373"/>
                </a:lnTo>
                <a:lnTo>
                  <a:pt x="835" y="2371"/>
                </a:lnTo>
                <a:lnTo>
                  <a:pt x="833" y="2371"/>
                </a:lnTo>
                <a:lnTo>
                  <a:pt x="833" y="2373"/>
                </a:lnTo>
                <a:lnTo>
                  <a:pt x="833" y="2371"/>
                </a:lnTo>
                <a:lnTo>
                  <a:pt x="832" y="2371"/>
                </a:lnTo>
                <a:lnTo>
                  <a:pt x="832" y="2370"/>
                </a:lnTo>
                <a:lnTo>
                  <a:pt x="831" y="2370"/>
                </a:lnTo>
                <a:lnTo>
                  <a:pt x="829" y="2369"/>
                </a:lnTo>
                <a:lnTo>
                  <a:pt x="829" y="2367"/>
                </a:lnTo>
                <a:lnTo>
                  <a:pt x="831" y="2367"/>
                </a:lnTo>
                <a:lnTo>
                  <a:pt x="832" y="2367"/>
                </a:lnTo>
                <a:lnTo>
                  <a:pt x="832" y="2366"/>
                </a:lnTo>
                <a:lnTo>
                  <a:pt x="831" y="2366"/>
                </a:lnTo>
                <a:lnTo>
                  <a:pt x="831" y="2365"/>
                </a:lnTo>
                <a:lnTo>
                  <a:pt x="829" y="2365"/>
                </a:lnTo>
                <a:lnTo>
                  <a:pt x="828" y="2363"/>
                </a:lnTo>
                <a:lnTo>
                  <a:pt x="828" y="2360"/>
                </a:lnTo>
                <a:lnTo>
                  <a:pt x="828" y="2358"/>
                </a:lnTo>
                <a:lnTo>
                  <a:pt x="828" y="2356"/>
                </a:lnTo>
                <a:lnTo>
                  <a:pt x="828" y="2355"/>
                </a:lnTo>
                <a:lnTo>
                  <a:pt x="827" y="2355"/>
                </a:lnTo>
                <a:lnTo>
                  <a:pt x="825" y="2356"/>
                </a:lnTo>
                <a:lnTo>
                  <a:pt x="824" y="2356"/>
                </a:lnTo>
                <a:lnTo>
                  <a:pt x="824" y="2355"/>
                </a:lnTo>
                <a:lnTo>
                  <a:pt x="824" y="2354"/>
                </a:lnTo>
                <a:lnTo>
                  <a:pt x="825" y="2354"/>
                </a:lnTo>
                <a:lnTo>
                  <a:pt x="827" y="2354"/>
                </a:lnTo>
                <a:lnTo>
                  <a:pt x="828" y="2354"/>
                </a:lnTo>
                <a:lnTo>
                  <a:pt x="828" y="2352"/>
                </a:lnTo>
                <a:lnTo>
                  <a:pt x="829" y="2349"/>
                </a:lnTo>
                <a:lnTo>
                  <a:pt x="829" y="2348"/>
                </a:lnTo>
                <a:lnTo>
                  <a:pt x="831" y="2347"/>
                </a:lnTo>
                <a:lnTo>
                  <a:pt x="832" y="2345"/>
                </a:lnTo>
                <a:lnTo>
                  <a:pt x="831" y="2345"/>
                </a:lnTo>
                <a:lnTo>
                  <a:pt x="831" y="2344"/>
                </a:lnTo>
                <a:lnTo>
                  <a:pt x="829" y="2345"/>
                </a:lnTo>
                <a:lnTo>
                  <a:pt x="828" y="2345"/>
                </a:lnTo>
                <a:lnTo>
                  <a:pt x="828" y="2344"/>
                </a:lnTo>
                <a:lnTo>
                  <a:pt x="827" y="2344"/>
                </a:lnTo>
                <a:lnTo>
                  <a:pt x="827" y="2343"/>
                </a:lnTo>
                <a:lnTo>
                  <a:pt x="828" y="2343"/>
                </a:lnTo>
                <a:lnTo>
                  <a:pt x="828" y="2341"/>
                </a:lnTo>
                <a:lnTo>
                  <a:pt x="829" y="2341"/>
                </a:lnTo>
                <a:lnTo>
                  <a:pt x="828" y="2341"/>
                </a:lnTo>
                <a:lnTo>
                  <a:pt x="827" y="2338"/>
                </a:lnTo>
                <a:lnTo>
                  <a:pt x="825" y="2338"/>
                </a:lnTo>
                <a:lnTo>
                  <a:pt x="824" y="2338"/>
                </a:lnTo>
                <a:lnTo>
                  <a:pt x="824" y="2337"/>
                </a:lnTo>
                <a:lnTo>
                  <a:pt x="824" y="2336"/>
                </a:lnTo>
                <a:lnTo>
                  <a:pt x="822" y="2336"/>
                </a:lnTo>
                <a:lnTo>
                  <a:pt x="822" y="2334"/>
                </a:lnTo>
                <a:lnTo>
                  <a:pt x="821" y="2336"/>
                </a:lnTo>
                <a:lnTo>
                  <a:pt x="821" y="2337"/>
                </a:lnTo>
                <a:lnTo>
                  <a:pt x="820" y="2338"/>
                </a:lnTo>
                <a:lnTo>
                  <a:pt x="820" y="2337"/>
                </a:lnTo>
                <a:lnTo>
                  <a:pt x="820" y="2336"/>
                </a:lnTo>
                <a:lnTo>
                  <a:pt x="820" y="2334"/>
                </a:lnTo>
                <a:lnTo>
                  <a:pt x="820" y="2333"/>
                </a:lnTo>
                <a:lnTo>
                  <a:pt x="818" y="2333"/>
                </a:lnTo>
                <a:lnTo>
                  <a:pt x="817" y="2334"/>
                </a:lnTo>
                <a:lnTo>
                  <a:pt x="816" y="2333"/>
                </a:lnTo>
                <a:lnTo>
                  <a:pt x="814" y="2333"/>
                </a:lnTo>
                <a:lnTo>
                  <a:pt x="814" y="2332"/>
                </a:lnTo>
                <a:lnTo>
                  <a:pt x="816" y="2332"/>
                </a:lnTo>
                <a:lnTo>
                  <a:pt x="817" y="2332"/>
                </a:lnTo>
                <a:lnTo>
                  <a:pt x="818" y="2332"/>
                </a:lnTo>
                <a:lnTo>
                  <a:pt x="818" y="2330"/>
                </a:lnTo>
                <a:lnTo>
                  <a:pt x="820" y="2329"/>
                </a:lnTo>
                <a:lnTo>
                  <a:pt x="821" y="2329"/>
                </a:lnTo>
                <a:lnTo>
                  <a:pt x="821" y="2327"/>
                </a:lnTo>
                <a:lnTo>
                  <a:pt x="821" y="2326"/>
                </a:lnTo>
                <a:lnTo>
                  <a:pt x="820" y="2326"/>
                </a:lnTo>
                <a:lnTo>
                  <a:pt x="820" y="2327"/>
                </a:lnTo>
                <a:lnTo>
                  <a:pt x="818" y="2327"/>
                </a:lnTo>
                <a:lnTo>
                  <a:pt x="818" y="2329"/>
                </a:lnTo>
                <a:lnTo>
                  <a:pt x="817" y="2329"/>
                </a:lnTo>
                <a:lnTo>
                  <a:pt x="817" y="2327"/>
                </a:lnTo>
                <a:lnTo>
                  <a:pt x="818" y="2326"/>
                </a:lnTo>
                <a:lnTo>
                  <a:pt x="820" y="2325"/>
                </a:lnTo>
                <a:lnTo>
                  <a:pt x="821" y="2325"/>
                </a:lnTo>
                <a:lnTo>
                  <a:pt x="821" y="2323"/>
                </a:lnTo>
                <a:lnTo>
                  <a:pt x="820" y="2323"/>
                </a:lnTo>
                <a:lnTo>
                  <a:pt x="818" y="2323"/>
                </a:lnTo>
                <a:lnTo>
                  <a:pt x="818" y="2322"/>
                </a:lnTo>
                <a:lnTo>
                  <a:pt x="820" y="2322"/>
                </a:lnTo>
                <a:lnTo>
                  <a:pt x="820" y="2321"/>
                </a:lnTo>
                <a:lnTo>
                  <a:pt x="821" y="2321"/>
                </a:lnTo>
                <a:lnTo>
                  <a:pt x="821" y="2319"/>
                </a:lnTo>
                <a:lnTo>
                  <a:pt x="820" y="2319"/>
                </a:lnTo>
                <a:lnTo>
                  <a:pt x="818" y="2319"/>
                </a:lnTo>
                <a:lnTo>
                  <a:pt x="817" y="2319"/>
                </a:lnTo>
                <a:lnTo>
                  <a:pt x="817" y="2318"/>
                </a:lnTo>
                <a:lnTo>
                  <a:pt x="818" y="2318"/>
                </a:lnTo>
                <a:lnTo>
                  <a:pt x="818" y="2316"/>
                </a:lnTo>
                <a:lnTo>
                  <a:pt x="818" y="2318"/>
                </a:lnTo>
                <a:lnTo>
                  <a:pt x="820" y="2318"/>
                </a:lnTo>
                <a:lnTo>
                  <a:pt x="821" y="2318"/>
                </a:lnTo>
                <a:lnTo>
                  <a:pt x="822" y="2318"/>
                </a:lnTo>
                <a:lnTo>
                  <a:pt x="822" y="2316"/>
                </a:lnTo>
                <a:lnTo>
                  <a:pt x="821" y="2316"/>
                </a:lnTo>
                <a:lnTo>
                  <a:pt x="821" y="2315"/>
                </a:lnTo>
                <a:lnTo>
                  <a:pt x="821" y="2314"/>
                </a:lnTo>
                <a:lnTo>
                  <a:pt x="822" y="2314"/>
                </a:lnTo>
                <a:lnTo>
                  <a:pt x="822" y="2312"/>
                </a:lnTo>
                <a:lnTo>
                  <a:pt x="821" y="2311"/>
                </a:lnTo>
                <a:lnTo>
                  <a:pt x="820" y="2311"/>
                </a:lnTo>
                <a:lnTo>
                  <a:pt x="818" y="2311"/>
                </a:lnTo>
                <a:lnTo>
                  <a:pt x="817" y="2311"/>
                </a:lnTo>
                <a:lnTo>
                  <a:pt x="817" y="2310"/>
                </a:lnTo>
                <a:lnTo>
                  <a:pt x="817" y="2308"/>
                </a:lnTo>
                <a:lnTo>
                  <a:pt x="818" y="2308"/>
                </a:lnTo>
                <a:lnTo>
                  <a:pt x="820" y="2308"/>
                </a:lnTo>
                <a:lnTo>
                  <a:pt x="820" y="2307"/>
                </a:lnTo>
                <a:lnTo>
                  <a:pt x="820" y="2304"/>
                </a:lnTo>
                <a:lnTo>
                  <a:pt x="818" y="2303"/>
                </a:lnTo>
                <a:lnTo>
                  <a:pt x="818" y="2301"/>
                </a:lnTo>
                <a:lnTo>
                  <a:pt x="820" y="2301"/>
                </a:lnTo>
                <a:lnTo>
                  <a:pt x="821" y="2303"/>
                </a:lnTo>
                <a:lnTo>
                  <a:pt x="821" y="2304"/>
                </a:lnTo>
                <a:lnTo>
                  <a:pt x="822" y="2304"/>
                </a:lnTo>
                <a:lnTo>
                  <a:pt x="824" y="2304"/>
                </a:lnTo>
                <a:lnTo>
                  <a:pt x="824" y="2303"/>
                </a:lnTo>
                <a:lnTo>
                  <a:pt x="824" y="2301"/>
                </a:lnTo>
                <a:lnTo>
                  <a:pt x="824" y="2300"/>
                </a:lnTo>
                <a:lnTo>
                  <a:pt x="825" y="2300"/>
                </a:lnTo>
                <a:lnTo>
                  <a:pt x="827" y="2299"/>
                </a:lnTo>
                <a:lnTo>
                  <a:pt x="827" y="2297"/>
                </a:lnTo>
                <a:lnTo>
                  <a:pt x="825" y="2297"/>
                </a:lnTo>
                <a:lnTo>
                  <a:pt x="824" y="2299"/>
                </a:lnTo>
                <a:lnTo>
                  <a:pt x="822" y="2299"/>
                </a:lnTo>
                <a:lnTo>
                  <a:pt x="821" y="2299"/>
                </a:lnTo>
                <a:lnTo>
                  <a:pt x="821" y="2297"/>
                </a:lnTo>
                <a:lnTo>
                  <a:pt x="822" y="2297"/>
                </a:lnTo>
                <a:lnTo>
                  <a:pt x="824" y="2297"/>
                </a:lnTo>
                <a:lnTo>
                  <a:pt x="825" y="2297"/>
                </a:lnTo>
                <a:lnTo>
                  <a:pt x="825" y="2296"/>
                </a:lnTo>
                <a:lnTo>
                  <a:pt x="824" y="2296"/>
                </a:lnTo>
                <a:lnTo>
                  <a:pt x="822" y="2296"/>
                </a:lnTo>
                <a:lnTo>
                  <a:pt x="821" y="2294"/>
                </a:lnTo>
                <a:lnTo>
                  <a:pt x="822" y="2293"/>
                </a:lnTo>
                <a:lnTo>
                  <a:pt x="824" y="2293"/>
                </a:lnTo>
                <a:lnTo>
                  <a:pt x="825" y="2293"/>
                </a:lnTo>
                <a:lnTo>
                  <a:pt x="825" y="2292"/>
                </a:lnTo>
                <a:lnTo>
                  <a:pt x="827" y="2292"/>
                </a:lnTo>
                <a:lnTo>
                  <a:pt x="827" y="2290"/>
                </a:lnTo>
                <a:lnTo>
                  <a:pt x="827" y="2289"/>
                </a:lnTo>
                <a:lnTo>
                  <a:pt x="827" y="2288"/>
                </a:lnTo>
                <a:lnTo>
                  <a:pt x="827" y="2286"/>
                </a:lnTo>
                <a:lnTo>
                  <a:pt x="828" y="2285"/>
                </a:lnTo>
                <a:lnTo>
                  <a:pt x="828" y="2283"/>
                </a:lnTo>
                <a:lnTo>
                  <a:pt x="827" y="2285"/>
                </a:lnTo>
                <a:lnTo>
                  <a:pt x="825" y="2286"/>
                </a:lnTo>
                <a:lnTo>
                  <a:pt x="824" y="2286"/>
                </a:lnTo>
                <a:lnTo>
                  <a:pt x="822" y="2285"/>
                </a:lnTo>
                <a:lnTo>
                  <a:pt x="822" y="2283"/>
                </a:lnTo>
                <a:lnTo>
                  <a:pt x="824" y="2283"/>
                </a:lnTo>
                <a:lnTo>
                  <a:pt x="825" y="2283"/>
                </a:lnTo>
                <a:lnTo>
                  <a:pt x="827" y="2282"/>
                </a:lnTo>
                <a:lnTo>
                  <a:pt x="825" y="2281"/>
                </a:lnTo>
                <a:lnTo>
                  <a:pt x="824" y="2281"/>
                </a:lnTo>
                <a:lnTo>
                  <a:pt x="824" y="2279"/>
                </a:lnTo>
                <a:lnTo>
                  <a:pt x="824" y="2278"/>
                </a:lnTo>
                <a:lnTo>
                  <a:pt x="822" y="2276"/>
                </a:lnTo>
                <a:lnTo>
                  <a:pt x="822" y="2275"/>
                </a:lnTo>
                <a:lnTo>
                  <a:pt x="824" y="2275"/>
                </a:lnTo>
                <a:lnTo>
                  <a:pt x="824" y="2276"/>
                </a:lnTo>
                <a:lnTo>
                  <a:pt x="825" y="2276"/>
                </a:lnTo>
                <a:lnTo>
                  <a:pt x="825" y="2275"/>
                </a:lnTo>
                <a:lnTo>
                  <a:pt x="825" y="2274"/>
                </a:lnTo>
                <a:lnTo>
                  <a:pt x="825" y="2272"/>
                </a:lnTo>
                <a:lnTo>
                  <a:pt x="825" y="2271"/>
                </a:lnTo>
                <a:lnTo>
                  <a:pt x="824" y="2271"/>
                </a:lnTo>
                <a:lnTo>
                  <a:pt x="824" y="2270"/>
                </a:lnTo>
                <a:lnTo>
                  <a:pt x="825" y="2270"/>
                </a:lnTo>
                <a:lnTo>
                  <a:pt x="825" y="2268"/>
                </a:lnTo>
                <a:lnTo>
                  <a:pt x="825" y="2270"/>
                </a:lnTo>
                <a:lnTo>
                  <a:pt x="827" y="2270"/>
                </a:lnTo>
                <a:lnTo>
                  <a:pt x="827" y="2271"/>
                </a:lnTo>
                <a:lnTo>
                  <a:pt x="828" y="2271"/>
                </a:lnTo>
                <a:lnTo>
                  <a:pt x="828" y="2270"/>
                </a:lnTo>
                <a:lnTo>
                  <a:pt x="829" y="2268"/>
                </a:lnTo>
                <a:lnTo>
                  <a:pt x="829" y="2267"/>
                </a:lnTo>
                <a:lnTo>
                  <a:pt x="828" y="2265"/>
                </a:lnTo>
                <a:lnTo>
                  <a:pt x="828" y="2264"/>
                </a:lnTo>
                <a:lnTo>
                  <a:pt x="829" y="2264"/>
                </a:lnTo>
                <a:lnTo>
                  <a:pt x="829" y="2263"/>
                </a:lnTo>
                <a:lnTo>
                  <a:pt x="829" y="2261"/>
                </a:lnTo>
                <a:lnTo>
                  <a:pt x="831" y="2261"/>
                </a:lnTo>
                <a:lnTo>
                  <a:pt x="832" y="2264"/>
                </a:lnTo>
                <a:lnTo>
                  <a:pt x="832" y="2265"/>
                </a:lnTo>
                <a:lnTo>
                  <a:pt x="832" y="2267"/>
                </a:lnTo>
                <a:lnTo>
                  <a:pt x="833" y="2267"/>
                </a:lnTo>
                <a:lnTo>
                  <a:pt x="833" y="2265"/>
                </a:lnTo>
                <a:lnTo>
                  <a:pt x="836" y="2265"/>
                </a:lnTo>
                <a:lnTo>
                  <a:pt x="836" y="2264"/>
                </a:lnTo>
                <a:lnTo>
                  <a:pt x="836" y="2263"/>
                </a:lnTo>
                <a:lnTo>
                  <a:pt x="836" y="2264"/>
                </a:lnTo>
                <a:lnTo>
                  <a:pt x="835" y="2264"/>
                </a:lnTo>
                <a:lnTo>
                  <a:pt x="833" y="2264"/>
                </a:lnTo>
                <a:lnTo>
                  <a:pt x="835" y="2263"/>
                </a:lnTo>
                <a:lnTo>
                  <a:pt x="835" y="2261"/>
                </a:lnTo>
                <a:lnTo>
                  <a:pt x="833" y="2261"/>
                </a:lnTo>
                <a:lnTo>
                  <a:pt x="831" y="2259"/>
                </a:lnTo>
                <a:lnTo>
                  <a:pt x="832" y="2257"/>
                </a:lnTo>
                <a:lnTo>
                  <a:pt x="832" y="2259"/>
                </a:lnTo>
                <a:lnTo>
                  <a:pt x="832" y="2260"/>
                </a:lnTo>
                <a:lnTo>
                  <a:pt x="833" y="2260"/>
                </a:lnTo>
                <a:lnTo>
                  <a:pt x="835" y="2259"/>
                </a:lnTo>
                <a:lnTo>
                  <a:pt x="836" y="2259"/>
                </a:lnTo>
                <a:lnTo>
                  <a:pt x="836" y="2257"/>
                </a:lnTo>
                <a:lnTo>
                  <a:pt x="836" y="2256"/>
                </a:lnTo>
                <a:lnTo>
                  <a:pt x="838" y="2254"/>
                </a:lnTo>
                <a:lnTo>
                  <a:pt x="839" y="2254"/>
                </a:lnTo>
                <a:lnTo>
                  <a:pt x="839" y="2253"/>
                </a:lnTo>
                <a:lnTo>
                  <a:pt x="838" y="2252"/>
                </a:lnTo>
                <a:lnTo>
                  <a:pt x="838" y="2250"/>
                </a:lnTo>
                <a:lnTo>
                  <a:pt x="839" y="2249"/>
                </a:lnTo>
                <a:lnTo>
                  <a:pt x="840" y="2249"/>
                </a:lnTo>
                <a:lnTo>
                  <a:pt x="840" y="2250"/>
                </a:lnTo>
                <a:lnTo>
                  <a:pt x="842" y="2249"/>
                </a:lnTo>
                <a:lnTo>
                  <a:pt x="843" y="2250"/>
                </a:lnTo>
                <a:lnTo>
                  <a:pt x="844" y="2252"/>
                </a:lnTo>
                <a:lnTo>
                  <a:pt x="846" y="2250"/>
                </a:lnTo>
                <a:lnTo>
                  <a:pt x="846" y="2249"/>
                </a:lnTo>
                <a:lnTo>
                  <a:pt x="844" y="2249"/>
                </a:lnTo>
                <a:lnTo>
                  <a:pt x="843" y="2248"/>
                </a:lnTo>
                <a:lnTo>
                  <a:pt x="844" y="2248"/>
                </a:lnTo>
                <a:lnTo>
                  <a:pt x="844" y="2246"/>
                </a:lnTo>
                <a:lnTo>
                  <a:pt x="846" y="2245"/>
                </a:lnTo>
                <a:lnTo>
                  <a:pt x="846" y="2243"/>
                </a:lnTo>
                <a:lnTo>
                  <a:pt x="846" y="2242"/>
                </a:lnTo>
                <a:lnTo>
                  <a:pt x="844" y="2242"/>
                </a:lnTo>
                <a:lnTo>
                  <a:pt x="844" y="2243"/>
                </a:lnTo>
                <a:lnTo>
                  <a:pt x="843" y="2243"/>
                </a:lnTo>
                <a:lnTo>
                  <a:pt x="842" y="2243"/>
                </a:lnTo>
                <a:lnTo>
                  <a:pt x="842" y="2242"/>
                </a:lnTo>
                <a:lnTo>
                  <a:pt x="843" y="2241"/>
                </a:lnTo>
                <a:lnTo>
                  <a:pt x="843" y="2239"/>
                </a:lnTo>
                <a:lnTo>
                  <a:pt x="843" y="2238"/>
                </a:lnTo>
                <a:lnTo>
                  <a:pt x="843" y="2237"/>
                </a:lnTo>
                <a:lnTo>
                  <a:pt x="843" y="2235"/>
                </a:lnTo>
                <a:lnTo>
                  <a:pt x="842" y="2235"/>
                </a:lnTo>
                <a:lnTo>
                  <a:pt x="842" y="2234"/>
                </a:lnTo>
                <a:lnTo>
                  <a:pt x="842" y="2232"/>
                </a:lnTo>
                <a:lnTo>
                  <a:pt x="843" y="2232"/>
                </a:lnTo>
                <a:lnTo>
                  <a:pt x="843" y="2234"/>
                </a:lnTo>
                <a:lnTo>
                  <a:pt x="844" y="2234"/>
                </a:lnTo>
                <a:lnTo>
                  <a:pt x="844" y="2235"/>
                </a:lnTo>
                <a:lnTo>
                  <a:pt x="846" y="2237"/>
                </a:lnTo>
                <a:lnTo>
                  <a:pt x="847" y="2237"/>
                </a:lnTo>
                <a:lnTo>
                  <a:pt x="847" y="2235"/>
                </a:lnTo>
                <a:lnTo>
                  <a:pt x="846" y="2234"/>
                </a:lnTo>
                <a:lnTo>
                  <a:pt x="846" y="2232"/>
                </a:lnTo>
                <a:lnTo>
                  <a:pt x="844" y="2231"/>
                </a:lnTo>
                <a:lnTo>
                  <a:pt x="846" y="2231"/>
                </a:lnTo>
                <a:lnTo>
                  <a:pt x="846" y="2230"/>
                </a:lnTo>
                <a:lnTo>
                  <a:pt x="847" y="2230"/>
                </a:lnTo>
                <a:lnTo>
                  <a:pt x="847" y="2231"/>
                </a:lnTo>
                <a:lnTo>
                  <a:pt x="849" y="2231"/>
                </a:lnTo>
                <a:lnTo>
                  <a:pt x="850" y="2232"/>
                </a:lnTo>
                <a:lnTo>
                  <a:pt x="850" y="2231"/>
                </a:lnTo>
                <a:lnTo>
                  <a:pt x="851" y="2231"/>
                </a:lnTo>
                <a:lnTo>
                  <a:pt x="851" y="2230"/>
                </a:lnTo>
                <a:lnTo>
                  <a:pt x="850" y="2228"/>
                </a:lnTo>
                <a:lnTo>
                  <a:pt x="851" y="2228"/>
                </a:lnTo>
                <a:lnTo>
                  <a:pt x="851" y="2227"/>
                </a:lnTo>
                <a:lnTo>
                  <a:pt x="853" y="2227"/>
                </a:lnTo>
                <a:lnTo>
                  <a:pt x="853" y="2226"/>
                </a:lnTo>
                <a:lnTo>
                  <a:pt x="853" y="2224"/>
                </a:lnTo>
                <a:lnTo>
                  <a:pt x="851" y="2224"/>
                </a:lnTo>
                <a:lnTo>
                  <a:pt x="850" y="2223"/>
                </a:lnTo>
                <a:lnTo>
                  <a:pt x="849" y="2221"/>
                </a:lnTo>
                <a:lnTo>
                  <a:pt x="847" y="2220"/>
                </a:lnTo>
                <a:lnTo>
                  <a:pt x="847" y="2219"/>
                </a:lnTo>
                <a:lnTo>
                  <a:pt x="849" y="2217"/>
                </a:lnTo>
                <a:lnTo>
                  <a:pt x="850" y="2219"/>
                </a:lnTo>
                <a:lnTo>
                  <a:pt x="851" y="2219"/>
                </a:lnTo>
                <a:lnTo>
                  <a:pt x="851" y="2217"/>
                </a:lnTo>
                <a:lnTo>
                  <a:pt x="851" y="2216"/>
                </a:lnTo>
                <a:lnTo>
                  <a:pt x="850" y="2216"/>
                </a:lnTo>
                <a:lnTo>
                  <a:pt x="850" y="2215"/>
                </a:lnTo>
                <a:lnTo>
                  <a:pt x="850" y="2213"/>
                </a:lnTo>
                <a:lnTo>
                  <a:pt x="851" y="2212"/>
                </a:lnTo>
                <a:lnTo>
                  <a:pt x="850" y="2210"/>
                </a:lnTo>
                <a:lnTo>
                  <a:pt x="850" y="2209"/>
                </a:lnTo>
                <a:lnTo>
                  <a:pt x="850" y="2208"/>
                </a:lnTo>
                <a:lnTo>
                  <a:pt x="851" y="2208"/>
                </a:lnTo>
                <a:lnTo>
                  <a:pt x="854" y="2209"/>
                </a:lnTo>
                <a:lnTo>
                  <a:pt x="855" y="2209"/>
                </a:lnTo>
                <a:lnTo>
                  <a:pt x="857" y="2208"/>
                </a:lnTo>
                <a:lnTo>
                  <a:pt x="858" y="2208"/>
                </a:lnTo>
                <a:lnTo>
                  <a:pt x="858" y="2206"/>
                </a:lnTo>
                <a:lnTo>
                  <a:pt x="857" y="2206"/>
                </a:lnTo>
                <a:lnTo>
                  <a:pt x="857" y="2205"/>
                </a:lnTo>
                <a:lnTo>
                  <a:pt x="855" y="2204"/>
                </a:lnTo>
                <a:lnTo>
                  <a:pt x="854" y="2204"/>
                </a:lnTo>
                <a:lnTo>
                  <a:pt x="854" y="2202"/>
                </a:lnTo>
                <a:lnTo>
                  <a:pt x="854" y="2201"/>
                </a:lnTo>
                <a:lnTo>
                  <a:pt x="855" y="2199"/>
                </a:lnTo>
                <a:lnTo>
                  <a:pt x="857" y="2199"/>
                </a:lnTo>
                <a:lnTo>
                  <a:pt x="858" y="2199"/>
                </a:lnTo>
                <a:lnTo>
                  <a:pt x="858" y="2201"/>
                </a:lnTo>
                <a:lnTo>
                  <a:pt x="860" y="2201"/>
                </a:lnTo>
                <a:lnTo>
                  <a:pt x="861" y="2201"/>
                </a:lnTo>
                <a:lnTo>
                  <a:pt x="861" y="2199"/>
                </a:lnTo>
                <a:lnTo>
                  <a:pt x="862" y="2199"/>
                </a:lnTo>
                <a:lnTo>
                  <a:pt x="862" y="2198"/>
                </a:lnTo>
                <a:lnTo>
                  <a:pt x="864" y="2197"/>
                </a:lnTo>
                <a:lnTo>
                  <a:pt x="864" y="2195"/>
                </a:lnTo>
                <a:lnTo>
                  <a:pt x="862" y="2195"/>
                </a:lnTo>
                <a:lnTo>
                  <a:pt x="861" y="2195"/>
                </a:lnTo>
                <a:lnTo>
                  <a:pt x="860" y="2195"/>
                </a:lnTo>
                <a:lnTo>
                  <a:pt x="860" y="2194"/>
                </a:lnTo>
                <a:lnTo>
                  <a:pt x="860" y="2193"/>
                </a:lnTo>
                <a:lnTo>
                  <a:pt x="861" y="2191"/>
                </a:lnTo>
                <a:lnTo>
                  <a:pt x="861" y="2190"/>
                </a:lnTo>
                <a:lnTo>
                  <a:pt x="861" y="2188"/>
                </a:lnTo>
                <a:lnTo>
                  <a:pt x="860" y="2188"/>
                </a:lnTo>
                <a:lnTo>
                  <a:pt x="860" y="2187"/>
                </a:lnTo>
                <a:lnTo>
                  <a:pt x="858" y="2187"/>
                </a:lnTo>
                <a:lnTo>
                  <a:pt x="858" y="2186"/>
                </a:lnTo>
                <a:lnTo>
                  <a:pt x="858" y="2184"/>
                </a:lnTo>
                <a:lnTo>
                  <a:pt x="858" y="2183"/>
                </a:lnTo>
                <a:lnTo>
                  <a:pt x="860" y="2180"/>
                </a:lnTo>
                <a:lnTo>
                  <a:pt x="861" y="2180"/>
                </a:lnTo>
                <a:lnTo>
                  <a:pt x="861" y="2179"/>
                </a:lnTo>
                <a:lnTo>
                  <a:pt x="862" y="2179"/>
                </a:lnTo>
                <a:lnTo>
                  <a:pt x="864" y="2177"/>
                </a:lnTo>
                <a:lnTo>
                  <a:pt x="864" y="2176"/>
                </a:lnTo>
                <a:lnTo>
                  <a:pt x="864" y="2175"/>
                </a:lnTo>
                <a:lnTo>
                  <a:pt x="865" y="2175"/>
                </a:lnTo>
                <a:lnTo>
                  <a:pt x="866" y="2173"/>
                </a:lnTo>
                <a:lnTo>
                  <a:pt x="866" y="2172"/>
                </a:lnTo>
                <a:lnTo>
                  <a:pt x="868" y="2172"/>
                </a:lnTo>
                <a:lnTo>
                  <a:pt x="869" y="2172"/>
                </a:lnTo>
                <a:lnTo>
                  <a:pt x="871" y="2172"/>
                </a:lnTo>
                <a:lnTo>
                  <a:pt x="871" y="2171"/>
                </a:lnTo>
                <a:lnTo>
                  <a:pt x="871" y="2169"/>
                </a:lnTo>
                <a:lnTo>
                  <a:pt x="869" y="2169"/>
                </a:lnTo>
                <a:lnTo>
                  <a:pt x="868" y="2168"/>
                </a:lnTo>
                <a:lnTo>
                  <a:pt x="866" y="2168"/>
                </a:lnTo>
                <a:lnTo>
                  <a:pt x="866" y="2166"/>
                </a:lnTo>
                <a:lnTo>
                  <a:pt x="868" y="2166"/>
                </a:lnTo>
                <a:lnTo>
                  <a:pt x="869" y="2166"/>
                </a:lnTo>
                <a:lnTo>
                  <a:pt x="869" y="2165"/>
                </a:lnTo>
                <a:lnTo>
                  <a:pt x="869" y="2164"/>
                </a:lnTo>
                <a:lnTo>
                  <a:pt x="869" y="2162"/>
                </a:lnTo>
                <a:lnTo>
                  <a:pt x="869" y="2161"/>
                </a:lnTo>
                <a:lnTo>
                  <a:pt x="871" y="2160"/>
                </a:lnTo>
                <a:lnTo>
                  <a:pt x="871" y="2158"/>
                </a:lnTo>
                <a:lnTo>
                  <a:pt x="869" y="2158"/>
                </a:lnTo>
                <a:lnTo>
                  <a:pt x="868" y="2157"/>
                </a:lnTo>
                <a:lnTo>
                  <a:pt x="868" y="2155"/>
                </a:lnTo>
                <a:lnTo>
                  <a:pt x="868" y="2154"/>
                </a:lnTo>
                <a:lnTo>
                  <a:pt x="869" y="2154"/>
                </a:lnTo>
                <a:lnTo>
                  <a:pt x="871" y="2154"/>
                </a:lnTo>
                <a:lnTo>
                  <a:pt x="871" y="2153"/>
                </a:lnTo>
                <a:lnTo>
                  <a:pt x="869" y="2153"/>
                </a:lnTo>
                <a:lnTo>
                  <a:pt x="868" y="2153"/>
                </a:lnTo>
                <a:lnTo>
                  <a:pt x="866" y="2153"/>
                </a:lnTo>
                <a:lnTo>
                  <a:pt x="865" y="2153"/>
                </a:lnTo>
                <a:lnTo>
                  <a:pt x="864" y="2153"/>
                </a:lnTo>
                <a:lnTo>
                  <a:pt x="862" y="2154"/>
                </a:lnTo>
                <a:lnTo>
                  <a:pt x="860" y="2154"/>
                </a:lnTo>
                <a:lnTo>
                  <a:pt x="839" y="2154"/>
                </a:lnTo>
                <a:lnTo>
                  <a:pt x="838" y="2154"/>
                </a:lnTo>
                <a:lnTo>
                  <a:pt x="821" y="2154"/>
                </a:lnTo>
                <a:lnTo>
                  <a:pt x="751" y="2154"/>
                </a:lnTo>
                <a:lnTo>
                  <a:pt x="748" y="2154"/>
                </a:lnTo>
                <a:lnTo>
                  <a:pt x="718" y="2154"/>
                </a:lnTo>
                <a:lnTo>
                  <a:pt x="663" y="2154"/>
                </a:lnTo>
                <a:lnTo>
                  <a:pt x="660" y="2154"/>
                </a:lnTo>
                <a:lnTo>
                  <a:pt x="630" y="2154"/>
                </a:lnTo>
                <a:lnTo>
                  <a:pt x="591" y="2154"/>
                </a:lnTo>
                <a:lnTo>
                  <a:pt x="590" y="2154"/>
                </a:lnTo>
                <a:lnTo>
                  <a:pt x="582" y="2154"/>
                </a:lnTo>
                <a:lnTo>
                  <a:pt x="547" y="2154"/>
                </a:lnTo>
                <a:lnTo>
                  <a:pt x="542" y="2154"/>
                </a:lnTo>
                <a:lnTo>
                  <a:pt x="534" y="2154"/>
                </a:lnTo>
                <a:lnTo>
                  <a:pt x="532" y="2154"/>
                </a:lnTo>
                <a:lnTo>
                  <a:pt x="518" y="2154"/>
                </a:lnTo>
                <a:lnTo>
                  <a:pt x="516" y="2154"/>
                </a:lnTo>
                <a:lnTo>
                  <a:pt x="507" y="2154"/>
                </a:lnTo>
                <a:lnTo>
                  <a:pt x="506" y="2154"/>
                </a:lnTo>
                <a:lnTo>
                  <a:pt x="501" y="2154"/>
                </a:lnTo>
                <a:lnTo>
                  <a:pt x="491" y="2154"/>
                </a:lnTo>
                <a:lnTo>
                  <a:pt x="490" y="2154"/>
                </a:lnTo>
                <a:lnTo>
                  <a:pt x="445" y="2155"/>
                </a:lnTo>
                <a:lnTo>
                  <a:pt x="434" y="2155"/>
                </a:lnTo>
                <a:lnTo>
                  <a:pt x="426" y="2155"/>
                </a:lnTo>
                <a:lnTo>
                  <a:pt x="406" y="2155"/>
                </a:lnTo>
                <a:lnTo>
                  <a:pt x="401" y="2155"/>
                </a:lnTo>
                <a:lnTo>
                  <a:pt x="400" y="2155"/>
                </a:lnTo>
                <a:lnTo>
                  <a:pt x="397" y="2155"/>
                </a:lnTo>
                <a:lnTo>
                  <a:pt x="374" y="2155"/>
                </a:lnTo>
                <a:lnTo>
                  <a:pt x="373" y="2155"/>
                </a:lnTo>
                <a:lnTo>
                  <a:pt x="370" y="2155"/>
                </a:lnTo>
                <a:lnTo>
                  <a:pt x="368" y="2155"/>
                </a:lnTo>
                <a:lnTo>
                  <a:pt x="362" y="2155"/>
                </a:lnTo>
                <a:lnTo>
                  <a:pt x="335" y="2155"/>
                </a:lnTo>
                <a:lnTo>
                  <a:pt x="330" y="2155"/>
                </a:lnTo>
                <a:lnTo>
                  <a:pt x="302" y="2155"/>
                </a:lnTo>
                <a:lnTo>
                  <a:pt x="276" y="2155"/>
                </a:lnTo>
                <a:lnTo>
                  <a:pt x="271" y="2155"/>
                </a:lnTo>
                <a:lnTo>
                  <a:pt x="268" y="2155"/>
                </a:lnTo>
                <a:lnTo>
                  <a:pt x="258" y="2155"/>
                </a:lnTo>
                <a:lnTo>
                  <a:pt x="257" y="2155"/>
                </a:lnTo>
                <a:lnTo>
                  <a:pt x="250" y="2155"/>
                </a:lnTo>
                <a:lnTo>
                  <a:pt x="246" y="2155"/>
                </a:lnTo>
                <a:lnTo>
                  <a:pt x="239" y="2155"/>
                </a:lnTo>
                <a:lnTo>
                  <a:pt x="216" y="2155"/>
                </a:lnTo>
                <a:lnTo>
                  <a:pt x="151" y="2155"/>
                </a:lnTo>
                <a:lnTo>
                  <a:pt x="137" y="2155"/>
                </a:lnTo>
                <a:lnTo>
                  <a:pt x="117" y="2155"/>
                </a:lnTo>
                <a:lnTo>
                  <a:pt x="75" y="2155"/>
                </a:lnTo>
                <a:lnTo>
                  <a:pt x="73" y="2155"/>
                </a:lnTo>
                <a:lnTo>
                  <a:pt x="42" y="2155"/>
                </a:lnTo>
                <a:lnTo>
                  <a:pt x="40" y="2155"/>
                </a:lnTo>
                <a:lnTo>
                  <a:pt x="18" y="2155"/>
                </a:lnTo>
                <a:lnTo>
                  <a:pt x="13" y="2155"/>
                </a:lnTo>
                <a:lnTo>
                  <a:pt x="8" y="2155"/>
                </a:lnTo>
                <a:lnTo>
                  <a:pt x="8" y="2154"/>
                </a:lnTo>
                <a:lnTo>
                  <a:pt x="12" y="2151"/>
                </a:lnTo>
                <a:lnTo>
                  <a:pt x="15" y="2151"/>
                </a:lnTo>
                <a:lnTo>
                  <a:pt x="23" y="2149"/>
                </a:lnTo>
                <a:lnTo>
                  <a:pt x="31" y="2143"/>
                </a:lnTo>
                <a:lnTo>
                  <a:pt x="37" y="2139"/>
                </a:lnTo>
                <a:lnTo>
                  <a:pt x="40" y="2133"/>
                </a:lnTo>
                <a:lnTo>
                  <a:pt x="41" y="2132"/>
                </a:lnTo>
                <a:lnTo>
                  <a:pt x="42" y="2128"/>
                </a:lnTo>
                <a:lnTo>
                  <a:pt x="42" y="2127"/>
                </a:lnTo>
                <a:lnTo>
                  <a:pt x="42" y="2124"/>
                </a:lnTo>
                <a:lnTo>
                  <a:pt x="40" y="2120"/>
                </a:lnTo>
                <a:lnTo>
                  <a:pt x="38" y="2117"/>
                </a:lnTo>
                <a:lnTo>
                  <a:pt x="30" y="2110"/>
                </a:lnTo>
                <a:lnTo>
                  <a:pt x="26" y="2106"/>
                </a:lnTo>
                <a:lnTo>
                  <a:pt x="24" y="2105"/>
                </a:lnTo>
                <a:lnTo>
                  <a:pt x="18" y="2099"/>
                </a:lnTo>
                <a:lnTo>
                  <a:pt x="15" y="2096"/>
                </a:lnTo>
                <a:lnTo>
                  <a:pt x="12" y="2094"/>
                </a:lnTo>
                <a:lnTo>
                  <a:pt x="12" y="2087"/>
                </a:lnTo>
                <a:lnTo>
                  <a:pt x="13" y="2084"/>
                </a:lnTo>
                <a:lnTo>
                  <a:pt x="13" y="2083"/>
                </a:lnTo>
                <a:lnTo>
                  <a:pt x="16" y="2080"/>
                </a:lnTo>
                <a:lnTo>
                  <a:pt x="18" y="2078"/>
                </a:lnTo>
                <a:lnTo>
                  <a:pt x="20" y="2076"/>
                </a:lnTo>
                <a:lnTo>
                  <a:pt x="24" y="2069"/>
                </a:lnTo>
                <a:lnTo>
                  <a:pt x="27" y="2063"/>
                </a:lnTo>
                <a:lnTo>
                  <a:pt x="29" y="2062"/>
                </a:lnTo>
                <a:lnTo>
                  <a:pt x="29" y="2059"/>
                </a:lnTo>
                <a:lnTo>
                  <a:pt x="29" y="2055"/>
                </a:lnTo>
                <a:lnTo>
                  <a:pt x="29" y="2054"/>
                </a:lnTo>
                <a:lnTo>
                  <a:pt x="27" y="2051"/>
                </a:lnTo>
                <a:lnTo>
                  <a:pt x="26" y="2047"/>
                </a:lnTo>
                <a:lnTo>
                  <a:pt x="20" y="2041"/>
                </a:lnTo>
                <a:lnTo>
                  <a:pt x="12" y="2036"/>
                </a:lnTo>
                <a:lnTo>
                  <a:pt x="12" y="2034"/>
                </a:lnTo>
                <a:lnTo>
                  <a:pt x="4" y="2032"/>
                </a:lnTo>
                <a:lnTo>
                  <a:pt x="0" y="2026"/>
                </a:lnTo>
                <a:lnTo>
                  <a:pt x="0" y="2022"/>
                </a:lnTo>
                <a:lnTo>
                  <a:pt x="0" y="2019"/>
                </a:lnTo>
                <a:lnTo>
                  <a:pt x="1" y="2016"/>
                </a:lnTo>
                <a:lnTo>
                  <a:pt x="4" y="2014"/>
                </a:lnTo>
                <a:lnTo>
                  <a:pt x="7" y="2014"/>
                </a:lnTo>
                <a:lnTo>
                  <a:pt x="15" y="2014"/>
                </a:lnTo>
                <a:lnTo>
                  <a:pt x="26" y="2015"/>
                </a:lnTo>
                <a:lnTo>
                  <a:pt x="30" y="2016"/>
                </a:lnTo>
                <a:lnTo>
                  <a:pt x="36" y="2016"/>
                </a:lnTo>
                <a:lnTo>
                  <a:pt x="40" y="2016"/>
                </a:lnTo>
                <a:lnTo>
                  <a:pt x="42" y="2016"/>
                </a:lnTo>
                <a:lnTo>
                  <a:pt x="48" y="2015"/>
                </a:lnTo>
                <a:lnTo>
                  <a:pt x="55" y="2012"/>
                </a:lnTo>
                <a:lnTo>
                  <a:pt x="60" y="2010"/>
                </a:lnTo>
                <a:lnTo>
                  <a:pt x="62" y="2008"/>
                </a:lnTo>
                <a:lnTo>
                  <a:pt x="66" y="2000"/>
                </a:lnTo>
                <a:lnTo>
                  <a:pt x="66" y="1989"/>
                </a:lnTo>
                <a:lnTo>
                  <a:pt x="66" y="1988"/>
                </a:lnTo>
                <a:lnTo>
                  <a:pt x="64" y="1988"/>
                </a:lnTo>
                <a:lnTo>
                  <a:pt x="63" y="1986"/>
                </a:lnTo>
                <a:lnTo>
                  <a:pt x="62" y="1985"/>
                </a:lnTo>
                <a:lnTo>
                  <a:pt x="62" y="1983"/>
                </a:lnTo>
                <a:lnTo>
                  <a:pt x="60" y="1983"/>
                </a:lnTo>
                <a:lnTo>
                  <a:pt x="59" y="1982"/>
                </a:lnTo>
                <a:lnTo>
                  <a:pt x="58" y="1981"/>
                </a:lnTo>
                <a:lnTo>
                  <a:pt x="56" y="1981"/>
                </a:lnTo>
                <a:lnTo>
                  <a:pt x="56" y="1979"/>
                </a:lnTo>
                <a:lnTo>
                  <a:pt x="55" y="1979"/>
                </a:lnTo>
                <a:lnTo>
                  <a:pt x="53" y="1978"/>
                </a:lnTo>
                <a:lnTo>
                  <a:pt x="53" y="1977"/>
                </a:lnTo>
                <a:lnTo>
                  <a:pt x="47" y="1971"/>
                </a:lnTo>
                <a:lnTo>
                  <a:pt x="47" y="1961"/>
                </a:lnTo>
                <a:lnTo>
                  <a:pt x="47" y="1956"/>
                </a:lnTo>
                <a:lnTo>
                  <a:pt x="48" y="1952"/>
                </a:lnTo>
                <a:lnTo>
                  <a:pt x="45" y="1950"/>
                </a:lnTo>
                <a:lnTo>
                  <a:pt x="41" y="1952"/>
                </a:lnTo>
                <a:lnTo>
                  <a:pt x="38" y="1955"/>
                </a:lnTo>
                <a:lnTo>
                  <a:pt x="37" y="1950"/>
                </a:lnTo>
                <a:lnTo>
                  <a:pt x="36" y="1948"/>
                </a:lnTo>
                <a:lnTo>
                  <a:pt x="34" y="1945"/>
                </a:lnTo>
                <a:lnTo>
                  <a:pt x="34" y="1944"/>
                </a:lnTo>
                <a:lnTo>
                  <a:pt x="34" y="1942"/>
                </a:lnTo>
                <a:lnTo>
                  <a:pt x="34" y="1941"/>
                </a:lnTo>
                <a:lnTo>
                  <a:pt x="34" y="1938"/>
                </a:lnTo>
                <a:lnTo>
                  <a:pt x="36" y="1935"/>
                </a:lnTo>
                <a:lnTo>
                  <a:pt x="37" y="1933"/>
                </a:lnTo>
                <a:lnTo>
                  <a:pt x="40" y="1931"/>
                </a:lnTo>
                <a:lnTo>
                  <a:pt x="41" y="1930"/>
                </a:lnTo>
                <a:lnTo>
                  <a:pt x="42" y="1928"/>
                </a:lnTo>
                <a:lnTo>
                  <a:pt x="45" y="1927"/>
                </a:lnTo>
                <a:lnTo>
                  <a:pt x="48" y="1926"/>
                </a:lnTo>
                <a:lnTo>
                  <a:pt x="49" y="1926"/>
                </a:lnTo>
                <a:lnTo>
                  <a:pt x="51" y="1926"/>
                </a:lnTo>
                <a:lnTo>
                  <a:pt x="52" y="1928"/>
                </a:lnTo>
                <a:lnTo>
                  <a:pt x="52" y="1930"/>
                </a:lnTo>
                <a:lnTo>
                  <a:pt x="52" y="1931"/>
                </a:lnTo>
                <a:lnTo>
                  <a:pt x="52" y="1933"/>
                </a:lnTo>
                <a:lnTo>
                  <a:pt x="51" y="1934"/>
                </a:lnTo>
                <a:lnTo>
                  <a:pt x="52" y="1939"/>
                </a:lnTo>
                <a:lnTo>
                  <a:pt x="53" y="1946"/>
                </a:lnTo>
                <a:lnTo>
                  <a:pt x="55" y="1950"/>
                </a:lnTo>
                <a:lnTo>
                  <a:pt x="58" y="1953"/>
                </a:lnTo>
                <a:lnTo>
                  <a:pt x="62" y="1959"/>
                </a:lnTo>
                <a:lnTo>
                  <a:pt x="67" y="1961"/>
                </a:lnTo>
                <a:lnTo>
                  <a:pt x="75" y="1961"/>
                </a:lnTo>
                <a:lnTo>
                  <a:pt x="78" y="1961"/>
                </a:lnTo>
                <a:lnTo>
                  <a:pt x="80" y="1961"/>
                </a:lnTo>
                <a:lnTo>
                  <a:pt x="81" y="1959"/>
                </a:lnTo>
                <a:lnTo>
                  <a:pt x="82" y="1959"/>
                </a:lnTo>
                <a:lnTo>
                  <a:pt x="82" y="1957"/>
                </a:lnTo>
                <a:lnTo>
                  <a:pt x="84" y="1956"/>
                </a:lnTo>
                <a:lnTo>
                  <a:pt x="84" y="1955"/>
                </a:lnTo>
                <a:lnTo>
                  <a:pt x="84" y="1953"/>
                </a:lnTo>
                <a:lnTo>
                  <a:pt x="84" y="1950"/>
                </a:lnTo>
                <a:lnTo>
                  <a:pt x="82" y="1948"/>
                </a:lnTo>
                <a:lnTo>
                  <a:pt x="81" y="1946"/>
                </a:lnTo>
                <a:lnTo>
                  <a:pt x="81" y="1945"/>
                </a:lnTo>
                <a:lnTo>
                  <a:pt x="81" y="1944"/>
                </a:lnTo>
                <a:lnTo>
                  <a:pt x="80" y="1942"/>
                </a:lnTo>
                <a:lnTo>
                  <a:pt x="80" y="1941"/>
                </a:lnTo>
                <a:lnTo>
                  <a:pt x="78" y="1941"/>
                </a:lnTo>
                <a:lnTo>
                  <a:pt x="75" y="1939"/>
                </a:lnTo>
                <a:lnTo>
                  <a:pt x="75" y="1938"/>
                </a:lnTo>
                <a:lnTo>
                  <a:pt x="74" y="1937"/>
                </a:lnTo>
                <a:lnTo>
                  <a:pt x="74" y="1935"/>
                </a:lnTo>
                <a:lnTo>
                  <a:pt x="74" y="1934"/>
                </a:lnTo>
                <a:lnTo>
                  <a:pt x="73" y="1933"/>
                </a:lnTo>
                <a:lnTo>
                  <a:pt x="71" y="1933"/>
                </a:lnTo>
                <a:lnTo>
                  <a:pt x="67" y="1927"/>
                </a:lnTo>
                <a:lnTo>
                  <a:pt x="64" y="1924"/>
                </a:lnTo>
                <a:lnTo>
                  <a:pt x="63" y="1922"/>
                </a:lnTo>
                <a:lnTo>
                  <a:pt x="63" y="1917"/>
                </a:lnTo>
                <a:lnTo>
                  <a:pt x="62" y="1917"/>
                </a:lnTo>
                <a:lnTo>
                  <a:pt x="62" y="1916"/>
                </a:lnTo>
                <a:lnTo>
                  <a:pt x="62" y="1913"/>
                </a:lnTo>
                <a:lnTo>
                  <a:pt x="62" y="1911"/>
                </a:lnTo>
                <a:lnTo>
                  <a:pt x="62" y="1908"/>
                </a:lnTo>
                <a:lnTo>
                  <a:pt x="62" y="1904"/>
                </a:lnTo>
                <a:lnTo>
                  <a:pt x="62" y="1902"/>
                </a:lnTo>
                <a:lnTo>
                  <a:pt x="62" y="1901"/>
                </a:lnTo>
                <a:lnTo>
                  <a:pt x="62" y="1900"/>
                </a:lnTo>
                <a:lnTo>
                  <a:pt x="62" y="1897"/>
                </a:lnTo>
                <a:lnTo>
                  <a:pt x="62" y="1895"/>
                </a:lnTo>
                <a:lnTo>
                  <a:pt x="62" y="1893"/>
                </a:lnTo>
                <a:lnTo>
                  <a:pt x="62" y="1891"/>
                </a:lnTo>
                <a:lnTo>
                  <a:pt x="62" y="1890"/>
                </a:lnTo>
                <a:lnTo>
                  <a:pt x="62" y="1889"/>
                </a:lnTo>
                <a:lnTo>
                  <a:pt x="63" y="1887"/>
                </a:lnTo>
                <a:lnTo>
                  <a:pt x="62" y="1884"/>
                </a:lnTo>
                <a:lnTo>
                  <a:pt x="60" y="1883"/>
                </a:lnTo>
                <a:lnTo>
                  <a:pt x="59" y="1880"/>
                </a:lnTo>
                <a:lnTo>
                  <a:pt x="59" y="1879"/>
                </a:lnTo>
                <a:lnTo>
                  <a:pt x="62" y="1875"/>
                </a:lnTo>
                <a:lnTo>
                  <a:pt x="64" y="1873"/>
                </a:lnTo>
                <a:lnTo>
                  <a:pt x="75" y="1872"/>
                </a:lnTo>
                <a:lnTo>
                  <a:pt x="78" y="1873"/>
                </a:lnTo>
                <a:lnTo>
                  <a:pt x="85" y="1871"/>
                </a:lnTo>
                <a:lnTo>
                  <a:pt x="86" y="1871"/>
                </a:lnTo>
                <a:lnTo>
                  <a:pt x="88" y="1871"/>
                </a:lnTo>
                <a:lnTo>
                  <a:pt x="89" y="1869"/>
                </a:lnTo>
                <a:lnTo>
                  <a:pt x="92" y="1868"/>
                </a:lnTo>
                <a:lnTo>
                  <a:pt x="93" y="1868"/>
                </a:lnTo>
                <a:lnTo>
                  <a:pt x="96" y="1867"/>
                </a:lnTo>
                <a:lnTo>
                  <a:pt x="97" y="1865"/>
                </a:lnTo>
                <a:lnTo>
                  <a:pt x="102" y="1861"/>
                </a:lnTo>
                <a:lnTo>
                  <a:pt x="104" y="1860"/>
                </a:lnTo>
                <a:lnTo>
                  <a:pt x="106" y="1858"/>
                </a:lnTo>
                <a:lnTo>
                  <a:pt x="108" y="1857"/>
                </a:lnTo>
                <a:lnTo>
                  <a:pt x="108" y="1856"/>
                </a:lnTo>
                <a:lnTo>
                  <a:pt x="110" y="1856"/>
                </a:lnTo>
                <a:lnTo>
                  <a:pt x="110" y="1854"/>
                </a:lnTo>
                <a:lnTo>
                  <a:pt x="110" y="1853"/>
                </a:lnTo>
                <a:lnTo>
                  <a:pt x="111" y="1853"/>
                </a:lnTo>
                <a:lnTo>
                  <a:pt x="111" y="1849"/>
                </a:lnTo>
                <a:lnTo>
                  <a:pt x="113" y="1847"/>
                </a:lnTo>
                <a:lnTo>
                  <a:pt x="113" y="1843"/>
                </a:lnTo>
                <a:lnTo>
                  <a:pt x="111" y="1840"/>
                </a:lnTo>
                <a:lnTo>
                  <a:pt x="106" y="1839"/>
                </a:lnTo>
                <a:lnTo>
                  <a:pt x="97" y="1839"/>
                </a:lnTo>
                <a:lnTo>
                  <a:pt x="97" y="1840"/>
                </a:lnTo>
                <a:lnTo>
                  <a:pt x="88" y="1843"/>
                </a:lnTo>
                <a:lnTo>
                  <a:pt x="80" y="1845"/>
                </a:lnTo>
                <a:lnTo>
                  <a:pt x="78" y="1845"/>
                </a:lnTo>
                <a:lnTo>
                  <a:pt x="75" y="1845"/>
                </a:lnTo>
                <a:lnTo>
                  <a:pt x="73" y="1843"/>
                </a:lnTo>
                <a:lnTo>
                  <a:pt x="71" y="1842"/>
                </a:lnTo>
                <a:lnTo>
                  <a:pt x="69" y="1839"/>
                </a:lnTo>
                <a:lnTo>
                  <a:pt x="64" y="1835"/>
                </a:lnTo>
                <a:lnTo>
                  <a:pt x="62" y="1832"/>
                </a:lnTo>
                <a:lnTo>
                  <a:pt x="62" y="1831"/>
                </a:lnTo>
                <a:lnTo>
                  <a:pt x="62" y="1828"/>
                </a:lnTo>
                <a:lnTo>
                  <a:pt x="62" y="1821"/>
                </a:lnTo>
                <a:lnTo>
                  <a:pt x="63" y="1818"/>
                </a:lnTo>
                <a:lnTo>
                  <a:pt x="69" y="1814"/>
                </a:lnTo>
                <a:lnTo>
                  <a:pt x="71" y="1813"/>
                </a:lnTo>
                <a:lnTo>
                  <a:pt x="77" y="1820"/>
                </a:lnTo>
                <a:lnTo>
                  <a:pt x="82" y="1824"/>
                </a:lnTo>
                <a:lnTo>
                  <a:pt x="85" y="1825"/>
                </a:lnTo>
                <a:lnTo>
                  <a:pt x="86" y="1827"/>
                </a:lnTo>
                <a:lnTo>
                  <a:pt x="97" y="1829"/>
                </a:lnTo>
                <a:lnTo>
                  <a:pt x="104" y="1831"/>
                </a:lnTo>
                <a:lnTo>
                  <a:pt x="107" y="1831"/>
                </a:lnTo>
                <a:lnTo>
                  <a:pt x="110" y="1828"/>
                </a:lnTo>
                <a:lnTo>
                  <a:pt x="111" y="1828"/>
                </a:lnTo>
                <a:lnTo>
                  <a:pt x="113" y="1827"/>
                </a:lnTo>
                <a:lnTo>
                  <a:pt x="114" y="1827"/>
                </a:lnTo>
                <a:lnTo>
                  <a:pt x="115" y="1824"/>
                </a:lnTo>
                <a:lnTo>
                  <a:pt x="117" y="1816"/>
                </a:lnTo>
                <a:lnTo>
                  <a:pt x="115" y="1800"/>
                </a:lnTo>
                <a:lnTo>
                  <a:pt x="114" y="1788"/>
                </a:lnTo>
                <a:lnTo>
                  <a:pt x="115" y="1778"/>
                </a:lnTo>
                <a:lnTo>
                  <a:pt x="124" y="1766"/>
                </a:lnTo>
                <a:lnTo>
                  <a:pt x="128" y="1761"/>
                </a:lnTo>
                <a:lnTo>
                  <a:pt x="128" y="1759"/>
                </a:lnTo>
                <a:lnTo>
                  <a:pt x="129" y="1759"/>
                </a:lnTo>
                <a:lnTo>
                  <a:pt x="130" y="1758"/>
                </a:lnTo>
                <a:lnTo>
                  <a:pt x="132" y="1758"/>
                </a:lnTo>
                <a:lnTo>
                  <a:pt x="133" y="1758"/>
                </a:lnTo>
                <a:lnTo>
                  <a:pt x="137" y="1758"/>
                </a:lnTo>
                <a:lnTo>
                  <a:pt x="139" y="1758"/>
                </a:lnTo>
                <a:lnTo>
                  <a:pt x="144" y="1758"/>
                </a:lnTo>
                <a:lnTo>
                  <a:pt x="146" y="1758"/>
                </a:lnTo>
                <a:lnTo>
                  <a:pt x="151" y="1758"/>
                </a:lnTo>
                <a:lnTo>
                  <a:pt x="154" y="1758"/>
                </a:lnTo>
                <a:lnTo>
                  <a:pt x="155" y="1758"/>
                </a:lnTo>
                <a:lnTo>
                  <a:pt x="158" y="1759"/>
                </a:lnTo>
                <a:lnTo>
                  <a:pt x="161" y="1759"/>
                </a:lnTo>
                <a:lnTo>
                  <a:pt x="163" y="1759"/>
                </a:lnTo>
                <a:lnTo>
                  <a:pt x="165" y="1759"/>
                </a:lnTo>
                <a:lnTo>
                  <a:pt x="166" y="1759"/>
                </a:lnTo>
                <a:lnTo>
                  <a:pt x="168" y="1761"/>
                </a:lnTo>
                <a:lnTo>
                  <a:pt x="169" y="1761"/>
                </a:lnTo>
                <a:lnTo>
                  <a:pt x="170" y="1759"/>
                </a:lnTo>
                <a:lnTo>
                  <a:pt x="176" y="1755"/>
                </a:lnTo>
                <a:lnTo>
                  <a:pt x="177" y="1752"/>
                </a:lnTo>
                <a:lnTo>
                  <a:pt x="179" y="1752"/>
                </a:lnTo>
                <a:lnTo>
                  <a:pt x="177" y="1751"/>
                </a:lnTo>
                <a:lnTo>
                  <a:pt x="177" y="1750"/>
                </a:lnTo>
                <a:lnTo>
                  <a:pt x="177" y="1748"/>
                </a:lnTo>
                <a:lnTo>
                  <a:pt x="173" y="1747"/>
                </a:lnTo>
                <a:lnTo>
                  <a:pt x="166" y="1745"/>
                </a:lnTo>
                <a:lnTo>
                  <a:pt x="161" y="1748"/>
                </a:lnTo>
                <a:lnTo>
                  <a:pt x="151" y="1750"/>
                </a:lnTo>
                <a:lnTo>
                  <a:pt x="144" y="1752"/>
                </a:lnTo>
                <a:lnTo>
                  <a:pt x="135" y="1752"/>
                </a:lnTo>
                <a:lnTo>
                  <a:pt x="132" y="1752"/>
                </a:lnTo>
                <a:lnTo>
                  <a:pt x="130" y="1752"/>
                </a:lnTo>
                <a:lnTo>
                  <a:pt x="130" y="1743"/>
                </a:lnTo>
                <a:lnTo>
                  <a:pt x="130" y="1740"/>
                </a:lnTo>
                <a:lnTo>
                  <a:pt x="132" y="1739"/>
                </a:lnTo>
                <a:lnTo>
                  <a:pt x="136" y="1721"/>
                </a:lnTo>
                <a:lnTo>
                  <a:pt x="137" y="1717"/>
                </a:lnTo>
                <a:lnTo>
                  <a:pt x="137" y="1712"/>
                </a:lnTo>
                <a:lnTo>
                  <a:pt x="139" y="1707"/>
                </a:lnTo>
                <a:lnTo>
                  <a:pt x="143" y="1703"/>
                </a:lnTo>
                <a:lnTo>
                  <a:pt x="148" y="1701"/>
                </a:lnTo>
                <a:lnTo>
                  <a:pt x="154" y="1701"/>
                </a:lnTo>
                <a:lnTo>
                  <a:pt x="155" y="1701"/>
                </a:lnTo>
                <a:lnTo>
                  <a:pt x="157" y="1700"/>
                </a:lnTo>
                <a:lnTo>
                  <a:pt x="159" y="1700"/>
                </a:lnTo>
                <a:lnTo>
                  <a:pt x="162" y="1699"/>
                </a:lnTo>
                <a:lnTo>
                  <a:pt x="163" y="1699"/>
                </a:lnTo>
                <a:lnTo>
                  <a:pt x="163" y="1700"/>
                </a:lnTo>
                <a:lnTo>
                  <a:pt x="163" y="1701"/>
                </a:lnTo>
                <a:lnTo>
                  <a:pt x="163" y="1703"/>
                </a:lnTo>
                <a:lnTo>
                  <a:pt x="165" y="1706"/>
                </a:lnTo>
                <a:lnTo>
                  <a:pt x="165" y="1707"/>
                </a:lnTo>
                <a:lnTo>
                  <a:pt x="165" y="1708"/>
                </a:lnTo>
                <a:lnTo>
                  <a:pt x="165" y="1715"/>
                </a:lnTo>
                <a:lnTo>
                  <a:pt x="168" y="1722"/>
                </a:lnTo>
                <a:lnTo>
                  <a:pt x="170" y="1725"/>
                </a:lnTo>
                <a:lnTo>
                  <a:pt x="173" y="1726"/>
                </a:lnTo>
                <a:lnTo>
                  <a:pt x="179" y="1725"/>
                </a:lnTo>
                <a:lnTo>
                  <a:pt x="181" y="1722"/>
                </a:lnTo>
                <a:lnTo>
                  <a:pt x="184" y="1718"/>
                </a:lnTo>
                <a:lnTo>
                  <a:pt x="184" y="1712"/>
                </a:lnTo>
                <a:lnTo>
                  <a:pt x="181" y="1711"/>
                </a:lnTo>
                <a:lnTo>
                  <a:pt x="174" y="1703"/>
                </a:lnTo>
                <a:lnTo>
                  <a:pt x="174" y="1700"/>
                </a:lnTo>
                <a:lnTo>
                  <a:pt x="173" y="1699"/>
                </a:lnTo>
                <a:lnTo>
                  <a:pt x="176" y="1696"/>
                </a:lnTo>
                <a:lnTo>
                  <a:pt x="180" y="1695"/>
                </a:lnTo>
                <a:lnTo>
                  <a:pt x="183" y="1693"/>
                </a:lnTo>
                <a:lnTo>
                  <a:pt x="185" y="1692"/>
                </a:lnTo>
                <a:lnTo>
                  <a:pt x="188" y="1690"/>
                </a:lnTo>
                <a:lnTo>
                  <a:pt x="191" y="1686"/>
                </a:lnTo>
                <a:lnTo>
                  <a:pt x="195" y="1684"/>
                </a:lnTo>
                <a:lnTo>
                  <a:pt x="196" y="1681"/>
                </a:lnTo>
                <a:lnTo>
                  <a:pt x="198" y="1679"/>
                </a:lnTo>
                <a:lnTo>
                  <a:pt x="199" y="1678"/>
                </a:lnTo>
                <a:lnTo>
                  <a:pt x="201" y="1678"/>
                </a:lnTo>
                <a:lnTo>
                  <a:pt x="202" y="1675"/>
                </a:lnTo>
                <a:lnTo>
                  <a:pt x="203" y="1674"/>
                </a:lnTo>
                <a:lnTo>
                  <a:pt x="203" y="1673"/>
                </a:lnTo>
                <a:lnTo>
                  <a:pt x="205" y="1673"/>
                </a:lnTo>
                <a:lnTo>
                  <a:pt x="206" y="1673"/>
                </a:lnTo>
                <a:lnTo>
                  <a:pt x="207" y="1673"/>
                </a:lnTo>
                <a:lnTo>
                  <a:pt x="207" y="1671"/>
                </a:lnTo>
                <a:lnTo>
                  <a:pt x="209" y="1671"/>
                </a:lnTo>
                <a:lnTo>
                  <a:pt x="209" y="1670"/>
                </a:lnTo>
                <a:lnTo>
                  <a:pt x="213" y="1668"/>
                </a:lnTo>
                <a:lnTo>
                  <a:pt x="214" y="1667"/>
                </a:lnTo>
                <a:lnTo>
                  <a:pt x="213" y="1667"/>
                </a:lnTo>
                <a:lnTo>
                  <a:pt x="212" y="1666"/>
                </a:lnTo>
                <a:lnTo>
                  <a:pt x="212" y="1664"/>
                </a:lnTo>
                <a:lnTo>
                  <a:pt x="212" y="1663"/>
                </a:lnTo>
                <a:lnTo>
                  <a:pt x="212" y="1660"/>
                </a:lnTo>
                <a:lnTo>
                  <a:pt x="212" y="1659"/>
                </a:lnTo>
                <a:lnTo>
                  <a:pt x="209" y="1659"/>
                </a:lnTo>
                <a:lnTo>
                  <a:pt x="207" y="1659"/>
                </a:lnTo>
                <a:lnTo>
                  <a:pt x="209" y="1657"/>
                </a:lnTo>
                <a:lnTo>
                  <a:pt x="210" y="1652"/>
                </a:lnTo>
                <a:lnTo>
                  <a:pt x="210" y="1651"/>
                </a:lnTo>
                <a:lnTo>
                  <a:pt x="210" y="1648"/>
                </a:lnTo>
                <a:lnTo>
                  <a:pt x="210" y="1645"/>
                </a:lnTo>
                <a:lnTo>
                  <a:pt x="214" y="1640"/>
                </a:lnTo>
                <a:lnTo>
                  <a:pt x="218" y="1635"/>
                </a:lnTo>
                <a:lnTo>
                  <a:pt x="220" y="1634"/>
                </a:lnTo>
                <a:lnTo>
                  <a:pt x="221" y="1633"/>
                </a:lnTo>
                <a:lnTo>
                  <a:pt x="231" y="1633"/>
                </a:lnTo>
                <a:lnTo>
                  <a:pt x="236" y="1631"/>
                </a:lnTo>
                <a:lnTo>
                  <a:pt x="245" y="1630"/>
                </a:lnTo>
                <a:lnTo>
                  <a:pt x="246" y="1630"/>
                </a:lnTo>
                <a:lnTo>
                  <a:pt x="247" y="1630"/>
                </a:lnTo>
                <a:lnTo>
                  <a:pt x="249" y="1629"/>
                </a:lnTo>
                <a:lnTo>
                  <a:pt x="252" y="1627"/>
                </a:lnTo>
                <a:lnTo>
                  <a:pt x="253" y="1626"/>
                </a:lnTo>
                <a:lnTo>
                  <a:pt x="254" y="1624"/>
                </a:lnTo>
                <a:lnTo>
                  <a:pt x="256" y="1623"/>
                </a:lnTo>
                <a:lnTo>
                  <a:pt x="260" y="1618"/>
                </a:lnTo>
                <a:lnTo>
                  <a:pt x="261" y="1615"/>
                </a:lnTo>
                <a:lnTo>
                  <a:pt x="260" y="1615"/>
                </a:lnTo>
                <a:lnTo>
                  <a:pt x="258" y="1613"/>
                </a:lnTo>
                <a:lnTo>
                  <a:pt x="257" y="1608"/>
                </a:lnTo>
                <a:lnTo>
                  <a:pt x="256" y="1607"/>
                </a:lnTo>
                <a:lnTo>
                  <a:pt x="254" y="1605"/>
                </a:lnTo>
                <a:lnTo>
                  <a:pt x="247" y="1604"/>
                </a:lnTo>
                <a:lnTo>
                  <a:pt x="231" y="1600"/>
                </a:lnTo>
                <a:lnTo>
                  <a:pt x="228" y="1598"/>
                </a:lnTo>
                <a:lnTo>
                  <a:pt x="224" y="1596"/>
                </a:lnTo>
                <a:lnTo>
                  <a:pt x="223" y="1593"/>
                </a:lnTo>
                <a:lnTo>
                  <a:pt x="223" y="1591"/>
                </a:lnTo>
                <a:lnTo>
                  <a:pt x="223" y="1590"/>
                </a:lnTo>
                <a:lnTo>
                  <a:pt x="223" y="1586"/>
                </a:lnTo>
                <a:lnTo>
                  <a:pt x="227" y="1583"/>
                </a:lnTo>
                <a:lnTo>
                  <a:pt x="231" y="1580"/>
                </a:lnTo>
                <a:lnTo>
                  <a:pt x="234" y="1580"/>
                </a:lnTo>
                <a:lnTo>
                  <a:pt x="236" y="1582"/>
                </a:lnTo>
                <a:lnTo>
                  <a:pt x="236" y="1583"/>
                </a:lnTo>
                <a:lnTo>
                  <a:pt x="239" y="1586"/>
                </a:lnTo>
                <a:lnTo>
                  <a:pt x="245" y="1594"/>
                </a:lnTo>
                <a:lnTo>
                  <a:pt x="249" y="1597"/>
                </a:lnTo>
                <a:lnTo>
                  <a:pt x="250" y="1598"/>
                </a:lnTo>
                <a:lnTo>
                  <a:pt x="253" y="1598"/>
                </a:lnTo>
                <a:lnTo>
                  <a:pt x="256" y="1598"/>
                </a:lnTo>
                <a:lnTo>
                  <a:pt x="258" y="1598"/>
                </a:lnTo>
                <a:lnTo>
                  <a:pt x="260" y="1597"/>
                </a:lnTo>
                <a:lnTo>
                  <a:pt x="260" y="1593"/>
                </a:lnTo>
                <a:lnTo>
                  <a:pt x="258" y="1583"/>
                </a:lnTo>
                <a:lnTo>
                  <a:pt x="258" y="1582"/>
                </a:lnTo>
                <a:lnTo>
                  <a:pt x="261" y="1582"/>
                </a:lnTo>
                <a:lnTo>
                  <a:pt x="263" y="1580"/>
                </a:lnTo>
                <a:lnTo>
                  <a:pt x="275" y="1573"/>
                </a:lnTo>
                <a:lnTo>
                  <a:pt x="279" y="1571"/>
                </a:lnTo>
                <a:lnTo>
                  <a:pt x="282" y="1567"/>
                </a:lnTo>
                <a:lnTo>
                  <a:pt x="282" y="1562"/>
                </a:lnTo>
                <a:lnTo>
                  <a:pt x="282" y="1561"/>
                </a:lnTo>
                <a:lnTo>
                  <a:pt x="282" y="1560"/>
                </a:lnTo>
                <a:lnTo>
                  <a:pt x="285" y="1558"/>
                </a:lnTo>
                <a:lnTo>
                  <a:pt x="287" y="1557"/>
                </a:lnTo>
                <a:lnTo>
                  <a:pt x="289" y="1556"/>
                </a:lnTo>
                <a:lnTo>
                  <a:pt x="290" y="1554"/>
                </a:lnTo>
                <a:lnTo>
                  <a:pt x="290" y="1553"/>
                </a:lnTo>
                <a:lnTo>
                  <a:pt x="291" y="1551"/>
                </a:lnTo>
                <a:lnTo>
                  <a:pt x="293" y="1550"/>
                </a:lnTo>
                <a:lnTo>
                  <a:pt x="294" y="1547"/>
                </a:lnTo>
                <a:lnTo>
                  <a:pt x="296" y="1546"/>
                </a:lnTo>
                <a:lnTo>
                  <a:pt x="296" y="1545"/>
                </a:lnTo>
                <a:lnTo>
                  <a:pt x="294" y="1538"/>
                </a:lnTo>
                <a:lnTo>
                  <a:pt x="293" y="1538"/>
                </a:lnTo>
                <a:lnTo>
                  <a:pt x="287" y="1538"/>
                </a:lnTo>
                <a:lnTo>
                  <a:pt x="283" y="1536"/>
                </a:lnTo>
                <a:lnTo>
                  <a:pt x="282" y="1536"/>
                </a:lnTo>
                <a:lnTo>
                  <a:pt x="282" y="1535"/>
                </a:lnTo>
                <a:lnTo>
                  <a:pt x="280" y="1534"/>
                </a:lnTo>
                <a:lnTo>
                  <a:pt x="279" y="1534"/>
                </a:lnTo>
                <a:lnTo>
                  <a:pt x="278" y="1532"/>
                </a:lnTo>
                <a:lnTo>
                  <a:pt x="276" y="1531"/>
                </a:lnTo>
                <a:lnTo>
                  <a:pt x="274" y="1529"/>
                </a:lnTo>
                <a:lnTo>
                  <a:pt x="272" y="1529"/>
                </a:lnTo>
                <a:lnTo>
                  <a:pt x="272" y="1528"/>
                </a:lnTo>
                <a:lnTo>
                  <a:pt x="269" y="1528"/>
                </a:lnTo>
                <a:lnTo>
                  <a:pt x="268" y="1532"/>
                </a:lnTo>
                <a:lnTo>
                  <a:pt x="271" y="1536"/>
                </a:lnTo>
                <a:lnTo>
                  <a:pt x="272" y="1540"/>
                </a:lnTo>
                <a:lnTo>
                  <a:pt x="274" y="1545"/>
                </a:lnTo>
                <a:lnTo>
                  <a:pt x="272" y="1547"/>
                </a:lnTo>
                <a:lnTo>
                  <a:pt x="272" y="1554"/>
                </a:lnTo>
                <a:lnTo>
                  <a:pt x="271" y="1558"/>
                </a:lnTo>
                <a:lnTo>
                  <a:pt x="269" y="1557"/>
                </a:lnTo>
                <a:lnTo>
                  <a:pt x="268" y="1557"/>
                </a:lnTo>
                <a:lnTo>
                  <a:pt x="268" y="1556"/>
                </a:lnTo>
                <a:lnTo>
                  <a:pt x="267" y="1556"/>
                </a:lnTo>
                <a:lnTo>
                  <a:pt x="265" y="1556"/>
                </a:lnTo>
                <a:lnTo>
                  <a:pt x="263" y="1554"/>
                </a:lnTo>
                <a:lnTo>
                  <a:pt x="261" y="1554"/>
                </a:lnTo>
                <a:lnTo>
                  <a:pt x="260" y="1554"/>
                </a:lnTo>
                <a:lnTo>
                  <a:pt x="258" y="1554"/>
                </a:lnTo>
                <a:lnTo>
                  <a:pt x="256" y="1554"/>
                </a:lnTo>
                <a:lnTo>
                  <a:pt x="254" y="1554"/>
                </a:lnTo>
                <a:lnTo>
                  <a:pt x="253" y="1556"/>
                </a:lnTo>
                <a:lnTo>
                  <a:pt x="252" y="1556"/>
                </a:lnTo>
                <a:lnTo>
                  <a:pt x="250" y="1557"/>
                </a:lnTo>
                <a:lnTo>
                  <a:pt x="249" y="1558"/>
                </a:lnTo>
                <a:lnTo>
                  <a:pt x="249" y="1561"/>
                </a:lnTo>
                <a:lnTo>
                  <a:pt x="246" y="1558"/>
                </a:lnTo>
                <a:lnTo>
                  <a:pt x="245" y="1557"/>
                </a:lnTo>
                <a:lnTo>
                  <a:pt x="243" y="1557"/>
                </a:lnTo>
                <a:lnTo>
                  <a:pt x="242" y="1557"/>
                </a:lnTo>
                <a:lnTo>
                  <a:pt x="239" y="1557"/>
                </a:lnTo>
                <a:lnTo>
                  <a:pt x="236" y="1557"/>
                </a:lnTo>
                <a:lnTo>
                  <a:pt x="235" y="1557"/>
                </a:lnTo>
                <a:lnTo>
                  <a:pt x="234" y="1556"/>
                </a:lnTo>
                <a:lnTo>
                  <a:pt x="232" y="1556"/>
                </a:lnTo>
                <a:lnTo>
                  <a:pt x="229" y="1554"/>
                </a:lnTo>
                <a:lnTo>
                  <a:pt x="228" y="1554"/>
                </a:lnTo>
                <a:lnTo>
                  <a:pt x="227" y="1554"/>
                </a:lnTo>
                <a:lnTo>
                  <a:pt x="225" y="1554"/>
                </a:lnTo>
                <a:lnTo>
                  <a:pt x="224" y="1553"/>
                </a:lnTo>
                <a:lnTo>
                  <a:pt x="221" y="1553"/>
                </a:lnTo>
                <a:lnTo>
                  <a:pt x="220" y="1553"/>
                </a:lnTo>
                <a:lnTo>
                  <a:pt x="220" y="1550"/>
                </a:lnTo>
                <a:lnTo>
                  <a:pt x="218" y="1547"/>
                </a:lnTo>
                <a:lnTo>
                  <a:pt x="217" y="1546"/>
                </a:lnTo>
                <a:lnTo>
                  <a:pt x="217" y="1545"/>
                </a:lnTo>
                <a:lnTo>
                  <a:pt x="216" y="1540"/>
                </a:lnTo>
                <a:lnTo>
                  <a:pt x="216" y="1539"/>
                </a:lnTo>
                <a:lnTo>
                  <a:pt x="217" y="1536"/>
                </a:lnTo>
                <a:lnTo>
                  <a:pt x="217" y="1532"/>
                </a:lnTo>
                <a:lnTo>
                  <a:pt x="218" y="1531"/>
                </a:lnTo>
                <a:lnTo>
                  <a:pt x="218" y="1529"/>
                </a:lnTo>
                <a:lnTo>
                  <a:pt x="218" y="1525"/>
                </a:lnTo>
                <a:lnTo>
                  <a:pt x="220" y="1520"/>
                </a:lnTo>
                <a:lnTo>
                  <a:pt x="221" y="1520"/>
                </a:lnTo>
                <a:lnTo>
                  <a:pt x="221" y="1518"/>
                </a:lnTo>
                <a:lnTo>
                  <a:pt x="223" y="1518"/>
                </a:lnTo>
                <a:lnTo>
                  <a:pt x="223" y="1517"/>
                </a:lnTo>
                <a:lnTo>
                  <a:pt x="225" y="1516"/>
                </a:lnTo>
                <a:lnTo>
                  <a:pt x="229" y="1513"/>
                </a:lnTo>
                <a:lnTo>
                  <a:pt x="234" y="1510"/>
                </a:lnTo>
                <a:lnTo>
                  <a:pt x="235" y="1510"/>
                </a:lnTo>
                <a:lnTo>
                  <a:pt x="236" y="1510"/>
                </a:lnTo>
                <a:lnTo>
                  <a:pt x="238" y="1510"/>
                </a:lnTo>
                <a:lnTo>
                  <a:pt x="239" y="1512"/>
                </a:lnTo>
                <a:lnTo>
                  <a:pt x="242" y="1513"/>
                </a:lnTo>
                <a:lnTo>
                  <a:pt x="242" y="1514"/>
                </a:lnTo>
                <a:lnTo>
                  <a:pt x="243" y="1514"/>
                </a:lnTo>
                <a:lnTo>
                  <a:pt x="245" y="1513"/>
                </a:lnTo>
                <a:lnTo>
                  <a:pt x="246" y="1513"/>
                </a:lnTo>
                <a:lnTo>
                  <a:pt x="250" y="1507"/>
                </a:lnTo>
                <a:lnTo>
                  <a:pt x="254" y="1505"/>
                </a:lnTo>
                <a:lnTo>
                  <a:pt x="261" y="1503"/>
                </a:lnTo>
                <a:lnTo>
                  <a:pt x="263" y="1503"/>
                </a:lnTo>
                <a:lnTo>
                  <a:pt x="264" y="1505"/>
                </a:lnTo>
                <a:lnTo>
                  <a:pt x="265" y="1506"/>
                </a:lnTo>
                <a:lnTo>
                  <a:pt x="268" y="1507"/>
                </a:lnTo>
                <a:lnTo>
                  <a:pt x="271" y="1505"/>
                </a:lnTo>
                <a:lnTo>
                  <a:pt x="272" y="1499"/>
                </a:lnTo>
                <a:lnTo>
                  <a:pt x="275" y="1495"/>
                </a:lnTo>
                <a:lnTo>
                  <a:pt x="280" y="1495"/>
                </a:lnTo>
                <a:lnTo>
                  <a:pt x="286" y="1498"/>
                </a:lnTo>
                <a:lnTo>
                  <a:pt x="293" y="1505"/>
                </a:lnTo>
                <a:lnTo>
                  <a:pt x="294" y="1505"/>
                </a:lnTo>
                <a:lnTo>
                  <a:pt x="294" y="1507"/>
                </a:lnTo>
                <a:lnTo>
                  <a:pt x="293" y="1512"/>
                </a:lnTo>
                <a:lnTo>
                  <a:pt x="294" y="1520"/>
                </a:lnTo>
                <a:lnTo>
                  <a:pt x="296" y="1523"/>
                </a:lnTo>
                <a:lnTo>
                  <a:pt x="298" y="1518"/>
                </a:lnTo>
                <a:lnTo>
                  <a:pt x="300" y="1518"/>
                </a:lnTo>
                <a:lnTo>
                  <a:pt x="300" y="1516"/>
                </a:lnTo>
                <a:lnTo>
                  <a:pt x="302" y="1509"/>
                </a:lnTo>
                <a:lnTo>
                  <a:pt x="304" y="1507"/>
                </a:lnTo>
                <a:lnTo>
                  <a:pt x="307" y="1491"/>
                </a:lnTo>
                <a:lnTo>
                  <a:pt x="308" y="1485"/>
                </a:lnTo>
                <a:lnTo>
                  <a:pt x="307" y="1484"/>
                </a:lnTo>
                <a:lnTo>
                  <a:pt x="304" y="1481"/>
                </a:lnTo>
                <a:lnTo>
                  <a:pt x="302" y="1480"/>
                </a:lnTo>
                <a:lnTo>
                  <a:pt x="302" y="1474"/>
                </a:lnTo>
                <a:lnTo>
                  <a:pt x="305" y="1468"/>
                </a:lnTo>
                <a:lnTo>
                  <a:pt x="307" y="1465"/>
                </a:lnTo>
                <a:lnTo>
                  <a:pt x="311" y="1465"/>
                </a:lnTo>
                <a:lnTo>
                  <a:pt x="311" y="1466"/>
                </a:lnTo>
                <a:lnTo>
                  <a:pt x="312" y="1466"/>
                </a:lnTo>
                <a:lnTo>
                  <a:pt x="312" y="1468"/>
                </a:lnTo>
                <a:lnTo>
                  <a:pt x="316" y="1472"/>
                </a:lnTo>
                <a:lnTo>
                  <a:pt x="316" y="1473"/>
                </a:lnTo>
                <a:lnTo>
                  <a:pt x="319" y="1473"/>
                </a:lnTo>
                <a:lnTo>
                  <a:pt x="326" y="1469"/>
                </a:lnTo>
                <a:lnTo>
                  <a:pt x="330" y="1465"/>
                </a:lnTo>
                <a:lnTo>
                  <a:pt x="334" y="1462"/>
                </a:lnTo>
                <a:lnTo>
                  <a:pt x="338" y="1457"/>
                </a:lnTo>
                <a:lnTo>
                  <a:pt x="338" y="1455"/>
                </a:lnTo>
                <a:lnTo>
                  <a:pt x="340" y="1454"/>
                </a:lnTo>
                <a:lnTo>
                  <a:pt x="340" y="1452"/>
                </a:lnTo>
                <a:lnTo>
                  <a:pt x="340" y="1450"/>
                </a:lnTo>
                <a:lnTo>
                  <a:pt x="341" y="1447"/>
                </a:lnTo>
                <a:lnTo>
                  <a:pt x="342" y="1446"/>
                </a:lnTo>
                <a:lnTo>
                  <a:pt x="342" y="1444"/>
                </a:lnTo>
                <a:lnTo>
                  <a:pt x="342" y="1443"/>
                </a:lnTo>
                <a:lnTo>
                  <a:pt x="344" y="1441"/>
                </a:lnTo>
                <a:lnTo>
                  <a:pt x="345" y="1440"/>
                </a:lnTo>
                <a:lnTo>
                  <a:pt x="345" y="1439"/>
                </a:lnTo>
                <a:lnTo>
                  <a:pt x="346" y="1436"/>
                </a:lnTo>
                <a:lnTo>
                  <a:pt x="348" y="1435"/>
                </a:lnTo>
                <a:lnTo>
                  <a:pt x="348" y="1433"/>
                </a:lnTo>
                <a:lnTo>
                  <a:pt x="349" y="1432"/>
                </a:lnTo>
                <a:lnTo>
                  <a:pt x="351" y="1429"/>
                </a:lnTo>
                <a:lnTo>
                  <a:pt x="351" y="1428"/>
                </a:lnTo>
                <a:lnTo>
                  <a:pt x="351" y="1426"/>
                </a:lnTo>
                <a:lnTo>
                  <a:pt x="352" y="1426"/>
                </a:lnTo>
                <a:lnTo>
                  <a:pt x="351" y="1425"/>
                </a:lnTo>
                <a:lnTo>
                  <a:pt x="348" y="1425"/>
                </a:lnTo>
                <a:lnTo>
                  <a:pt x="346" y="1425"/>
                </a:lnTo>
                <a:lnTo>
                  <a:pt x="345" y="1425"/>
                </a:lnTo>
                <a:lnTo>
                  <a:pt x="344" y="1426"/>
                </a:lnTo>
                <a:lnTo>
                  <a:pt x="344" y="1428"/>
                </a:lnTo>
                <a:lnTo>
                  <a:pt x="342" y="1432"/>
                </a:lnTo>
                <a:lnTo>
                  <a:pt x="340" y="1437"/>
                </a:lnTo>
                <a:lnTo>
                  <a:pt x="338" y="1439"/>
                </a:lnTo>
                <a:lnTo>
                  <a:pt x="337" y="1441"/>
                </a:lnTo>
                <a:lnTo>
                  <a:pt x="335" y="1443"/>
                </a:lnTo>
                <a:lnTo>
                  <a:pt x="323" y="1440"/>
                </a:lnTo>
                <a:lnTo>
                  <a:pt x="312" y="1439"/>
                </a:lnTo>
                <a:lnTo>
                  <a:pt x="304" y="1437"/>
                </a:lnTo>
                <a:lnTo>
                  <a:pt x="301" y="1436"/>
                </a:lnTo>
                <a:lnTo>
                  <a:pt x="296" y="1433"/>
                </a:lnTo>
                <a:lnTo>
                  <a:pt x="293" y="1430"/>
                </a:lnTo>
                <a:lnTo>
                  <a:pt x="293" y="1429"/>
                </a:lnTo>
                <a:lnTo>
                  <a:pt x="293" y="1425"/>
                </a:lnTo>
                <a:lnTo>
                  <a:pt x="296" y="1421"/>
                </a:lnTo>
                <a:lnTo>
                  <a:pt x="296" y="1419"/>
                </a:lnTo>
                <a:lnTo>
                  <a:pt x="298" y="1413"/>
                </a:lnTo>
                <a:lnTo>
                  <a:pt x="298" y="1408"/>
                </a:lnTo>
                <a:lnTo>
                  <a:pt x="301" y="1407"/>
                </a:lnTo>
                <a:lnTo>
                  <a:pt x="304" y="1406"/>
                </a:lnTo>
                <a:lnTo>
                  <a:pt x="309" y="1402"/>
                </a:lnTo>
                <a:lnTo>
                  <a:pt x="311" y="1399"/>
                </a:lnTo>
                <a:lnTo>
                  <a:pt x="311" y="1397"/>
                </a:lnTo>
                <a:lnTo>
                  <a:pt x="311" y="1392"/>
                </a:lnTo>
                <a:lnTo>
                  <a:pt x="308" y="1388"/>
                </a:lnTo>
                <a:lnTo>
                  <a:pt x="304" y="1385"/>
                </a:lnTo>
                <a:lnTo>
                  <a:pt x="298" y="1384"/>
                </a:lnTo>
                <a:lnTo>
                  <a:pt x="296" y="1384"/>
                </a:lnTo>
                <a:lnTo>
                  <a:pt x="291" y="1386"/>
                </a:lnTo>
                <a:lnTo>
                  <a:pt x="287" y="1389"/>
                </a:lnTo>
                <a:lnTo>
                  <a:pt x="285" y="1391"/>
                </a:lnTo>
                <a:lnTo>
                  <a:pt x="283" y="1392"/>
                </a:lnTo>
                <a:lnTo>
                  <a:pt x="282" y="1392"/>
                </a:lnTo>
                <a:lnTo>
                  <a:pt x="280" y="1392"/>
                </a:lnTo>
                <a:lnTo>
                  <a:pt x="279" y="1392"/>
                </a:lnTo>
                <a:lnTo>
                  <a:pt x="275" y="1391"/>
                </a:lnTo>
                <a:lnTo>
                  <a:pt x="272" y="1391"/>
                </a:lnTo>
                <a:lnTo>
                  <a:pt x="271" y="1389"/>
                </a:lnTo>
                <a:lnTo>
                  <a:pt x="268" y="1389"/>
                </a:lnTo>
                <a:lnTo>
                  <a:pt x="267" y="1388"/>
                </a:lnTo>
                <a:lnTo>
                  <a:pt x="265" y="1388"/>
                </a:lnTo>
                <a:lnTo>
                  <a:pt x="264" y="1386"/>
                </a:lnTo>
                <a:lnTo>
                  <a:pt x="261" y="1385"/>
                </a:lnTo>
                <a:lnTo>
                  <a:pt x="260" y="1385"/>
                </a:lnTo>
                <a:lnTo>
                  <a:pt x="258" y="1384"/>
                </a:lnTo>
                <a:lnTo>
                  <a:pt x="254" y="1381"/>
                </a:lnTo>
                <a:lnTo>
                  <a:pt x="254" y="1380"/>
                </a:lnTo>
                <a:lnTo>
                  <a:pt x="253" y="1380"/>
                </a:lnTo>
                <a:lnTo>
                  <a:pt x="252" y="1378"/>
                </a:lnTo>
                <a:lnTo>
                  <a:pt x="252" y="1377"/>
                </a:lnTo>
                <a:lnTo>
                  <a:pt x="250" y="1375"/>
                </a:lnTo>
                <a:lnTo>
                  <a:pt x="249" y="1374"/>
                </a:lnTo>
                <a:lnTo>
                  <a:pt x="247" y="1374"/>
                </a:lnTo>
                <a:lnTo>
                  <a:pt x="246" y="1371"/>
                </a:lnTo>
                <a:lnTo>
                  <a:pt x="245" y="1369"/>
                </a:lnTo>
                <a:lnTo>
                  <a:pt x="243" y="1366"/>
                </a:lnTo>
                <a:lnTo>
                  <a:pt x="243" y="1364"/>
                </a:lnTo>
                <a:lnTo>
                  <a:pt x="243" y="1363"/>
                </a:lnTo>
                <a:lnTo>
                  <a:pt x="243" y="1362"/>
                </a:lnTo>
                <a:lnTo>
                  <a:pt x="243" y="1359"/>
                </a:lnTo>
                <a:lnTo>
                  <a:pt x="243" y="1357"/>
                </a:lnTo>
                <a:lnTo>
                  <a:pt x="243" y="1356"/>
                </a:lnTo>
                <a:lnTo>
                  <a:pt x="245" y="1352"/>
                </a:lnTo>
                <a:lnTo>
                  <a:pt x="245" y="1351"/>
                </a:lnTo>
                <a:lnTo>
                  <a:pt x="246" y="1349"/>
                </a:lnTo>
                <a:lnTo>
                  <a:pt x="246" y="1348"/>
                </a:lnTo>
                <a:lnTo>
                  <a:pt x="247" y="1346"/>
                </a:lnTo>
                <a:lnTo>
                  <a:pt x="247" y="1345"/>
                </a:lnTo>
                <a:lnTo>
                  <a:pt x="249" y="1342"/>
                </a:lnTo>
                <a:lnTo>
                  <a:pt x="249" y="1340"/>
                </a:lnTo>
                <a:lnTo>
                  <a:pt x="249" y="1337"/>
                </a:lnTo>
                <a:lnTo>
                  <a:pt x="252" y="1334"/>
                </a:lnTo>
                <a:lnTo>
                  <a:pt x="252" y="1333"/>
                </a:lnTo>
                <a:lnTo>
                  <a:pt x="253" y="1331"/>
                </a:lnTo>
                <a:lnTo>
                  <a:pt x="253" y="1330"/>
                </a:lnTo>
                <a:lnTo>
                  <a:pt x="261" y="1338"/>
                </a:lnTo>
                <a:lnTo>
                  <a:pt x="264" y="1341"/>
                </a:lnTo>
                <a:lnTo>
                  <a:pt x="265" y="1346"/>
                </a:lnTo>
                <a:lnTo>
                  <a:pt x="267" y="1346"/>
                </a:lnTo>
                <a:lnTo>
                  <a:pt x="269" y="1352"/>
                </a:lnTo>
                <a:lnTo>
                  <a:pt x="274" y="1357"/>
                </a:lnTo>
                <a:lnTo>
                  <a:pt x="278" y="1362"/>
                </a:lnTo>
                <a:lnTo>
                  <a:pt x="286" y="1364"/>
                </a:lnTo>
                <a:lnTo>
                  <a:pt x="294" y="1366"/>
                </a:lnTo>
                <a:lnTo>
                  <a:pt x="297" y="1366"/>
                </a:lnTo>
                <a:lnTo>
                  <a:pt x="300" y="1363"/>
                </a:lnTo>
                <a:lnTo>
                  <a:pt x="301" y="1362"/>
                </a:lnTo>
                <a:lnTo>
                  <a:pt x="301" y="1359"/>
                </a:lnTo>
                <a:lnTo>
                  <a:pt x="300" y="1355"/>
                </a:lnTo>
                <a:lnTo>
                  <a:pt x="296" y="1351"/>
                </a:lnTo>
                <a:lnTo>
                  <a:pt x="290" y="1348"/>
                </a:lnTo>
                <a:lnTo>
                  <a:pt x="274" y="1341"/>
                </a:lnTo>
                <a:lnTo>
                  <a:pt x="272" y="1340"/>
                </a:lnTo>
                <a:lnTo>
                  <a:pt x="267" y="1337"/>
                </a:lnTo>
                <a:lnTo>
                  <a:pt x="261" y="1331"/>
                </a:lnTo>
                <a:lnTo>
                  <a:pt x="260" y="1327"/>
                </a:lnTo>
                <a:lnTo>
                  <a:pt x="258" y="1326"/>
                </a:lnTo>
                <a:lnTo>
                  <a:pt x="264" y="1323"/>
                </a:lnTo>
                <a:lnTo>
                  <a:pt x="276" y="1316"/>
                </a:lnTo>
                <a:lnTo>
                  <a:pt x="280" y="1313"/>
                </a:lnTo>
                <a:lnTo>
                  <a:pt x="283" y="1309"/>
                </a:lnTo>
                <a:lnTo>
                  <a:pt x="285" y="1308"/>
                </a:lnTo>
                <a:lnTo>
                  <a:pt x="289" y="1305"/>
                </a:lnTo>
                <a:lnTo>
                  <a:pt x="289" y="1304"/>
                </a:lnTo>
                <a:lnTo>
                  <a:pt x="291" y="1301"/>
                </a:lnTo>
                <a:lnTo>
                  <a:pt x="294" y="1296"/>
                </a:lnTo>
                <a:lnTo>
                  <a:pt x="294" y="1290"/>
                </a:lnTo>
                <a:lnTo>
                  <a:pt x="289" y="1282"/>
                </a:lnTo>
                <a:lnTo>
                  <a:pt x="285" y="1279"/>
                </a:lnTo>
                <a:lnTo>
                  <a:pt x="283" y="1278"/>
                </a:lnTo>
                <a:lnTo>
                  <a:pt x="283" y="1279"/>
                </a:lnTo>
                <a:lnTo>
                  <a:pt x="282" y="1279"/>
                </a:lnTo>
                <a:lnTo>
                  <a:pt x="282" y="1280"/>
                </a:lnTo>
                <a:lnTo>
                  <a:pt x="279" y="1282"/>
                </a:lnTo>
                <a:lnTo>
                  <a:pt x="278" y="1285"/>
                </a:lnTo>
                <a:lnTo>
                  <a:pt x="276" y="1289"/>
                </a:lnTo>
                <a:lnTo>
                  <a:pt x="274" y="1296"/>
                </a:lnTo>
                <a:lnTo>
                  <a:pt x="272" y="1300"/>
                </a:lnTo>
                <a:lnTo>
                  <a:pt x="267" y="1300"/>
                </a:lnTo>
                <a:lnTo>
                  <a:pt x="264" y="1301"/>
                </a:lnTo>
                <a:lnTo>
                  <a:pt x="260" y="1302"/>
                </a:lnTo>
                <a:lnTo>
                  <a:pt x="258" y="1304"/>
                </a:lnTo>
                <a:lnTo>
                  <a:pt x="250" y="1307"/>
                </a:lnTo>
                <a:lnTo>
                  <a:pt x="246" y="1308"/>
                </a:lnTo>
                <a:lnTo>
                  <a:pt x="243" y="1308"/>
                </a:lnTo>
                <a:lnTo>
                  <a:pt x="242" y="1311"/>
                </a:lnTo>
                <a:lnTo>
                  <a:pt x="240" y="1311"/>
                </a:lnTo>
                <a:lnTo>
                  <a:pt x="238" y="1311"/>
                </a:lnTo>
                <a:lnTo>
                  <a:pt x="234" y="1307"/>
                </a:lnTo>
                <a:lnTo>
                  <a:pt x="232" y="1305"/>
                </a:lnTo>
                <a:lnTo>
                  <a:pt x="229" y="1301"/>
                </a:lnTo>
                <a:lnTo>
                  <a:pt x="228" y="1298"/>
                </a:lnTo>
                <a:lnTo>
                  <a:pt x="228" y="1297"/>
                </a:lnTo>
                <a:lnTo>
                  <a:pt x="228" y="1296"/>
                </a:lnTo>
                <a:lnTo>
                  <a:pt x="227" y="1287"/>
                </a:lnTo>
                <a:lnTo>
                  <a:pt x="227" y="1280"/>
                </a:lnTo>
                <a:lnTo>
                  <a:pt x="227" y="1279"/>
                </a:lnTo>
                <a:lnTo>
                  <a:pt x="229" y="1276"/>
                </a:lnTo>
                <a:lnTo>
                  <a:pt x="232" y="1274"/>
                </a:lnTo>
                <a:lnTo>
                  <a:pt x="234" y="1272"/>
                </a:lnTo>
                <a:lnTo>
                  <a:pt x="235" y="1271"/>
                </a:lnTo>
                <a:lnTo>
                  <a:pt x="236" y="1269"/>
                </a:lnTo>
                <a:lnTo>
                  <a:pt x="239" y="1268"/>
                </a:lnTo>
                <a:lnTo>
                  <a:pt x="243" y="1267"/>
                </a:lnTo>
                <a:lnTo>
                  <a:pt x="243" y="1265"/>
                </a:lnTo>
                <a:lnTo>
                  <a:pt x="245" y="1265"/>
                </a:lnTo>
                <a:lnTo>
                  <a:pt x="246" y="1264"/>
                </a:lnTo>
                <a:lnTo>
                  <a:pt x="249" y="1264"/>
                </a:lnTo>
                <a:lnTo>
                  <a:pt x="250" y="1264"/>
                </a:lnTo>
                <a:lnTo>
                  <a:pt x="253" y="1263"/>
                </a:lnTo>
                <a:lnTo>
                  <a:pt x="254" y="1263"/>
                </a:lnTo>
                <a:lnTo>
                  <a:pt x="258" y="1260"/>
                </a:lnTo>
                <a:lnTo>
                  <a:pt x="261" y="1258"/>
                </a:lnTo>
                <a:lnTo>
                  <a:pt x="263" y="1257"/>
                </a:lnTo>
                <a:lnTo>
                  <a:pt x="264" y="1256"/>
                </a:lnTo>
                <a:lnTo>
                  <a:pt x="264" y="1254"/>
                </a:lnTo>
                <a:lnTo>
                  <a:pt x="265" y="1252"/>
                </a:lnTo>
                <a:lnTo>
                  <a:pt x="267" y="1250"/>
                </a:lnTo>
                <a:lnTo>
                  <a:pt x="268" y="1247"/>
                </a:lnTo>
                <a:lnTo>
                  <a:pt x="268" y="1246"/>
                </a:lnTo>
                <a:lnTo>
                  <a:pt x="268" y="1243"/>
                </a:lnTo>
                <a:lnTo>
                  <a:pt x="269" y="1243"/>
                </a:lnTo>
                <a:lnTo>
                  <a:pt x="269" y="1242"/>
                </a:lnTo>
                <a:lnTo>
                  <a:pt x="269" y="1238"/>
                </a:lnTo>
                <a:lnTo>
                  <a:pt x="267" y="1235"/>
                </a:lnTo>
                <a:lnTo>
                  <a:pt x="264" y="1234"/>
                </a:lnTo>
                <a:lnTo>
                  <a:pt x="263" y="1232"/>
                </a:lnTo>
                <a:lnTo>
                  <a:pt x="260" y="1231"/>
                </a:lnTo>
                <a:lnTo>
                  <a:pt x="258" y="1231"/>
                </a:lnTo>
                <a:lnTo>
                  <a:pt x="256" y="1231"/>
                </a:lnTo>
                <a:lnTo>
                  <a:pt x="253" y="1231"/>
                </a:lnTo>
                <a:lnTo>
                  <a:pt x="252" y="1231"/>
                </a:lnTo>
                <a:lnTo>
                  <a:pt x="249" y="1231"/>
                </a:lnTo>
                <a:lnTo>
                  <a:pt x="247" y="1231"/>
                </a:lnTo>
                <a:lnTo>
                  <a:pt x="246" y="1231"/>
                </a:lnTo>
                <a:lnTo>
                  <a:pt x="245" y="1231"/>
                </a:lnTo>
                <a:lnTo>
                  <a:pt x="242" y="1232"/>
                </a:lnTo>
                <a:lnTo>
                  <a:pt x="240" y="1232"/>
                </a:lnTo>
                <a:lnTo>
                  <a:pt x="236" y="1232"/>
                </a:lnTo>
                <a:lnTo>
                  <a:pt x="235" y="1232"/>
                </a:lnTo>
                <a:lnTo>
                  <a:pt x="234" y="1231"/>
                </a:lnTo>
                <a:lnTo>
                  <a:pt x="232" y="1231"/>
                </a:lnTo>
                <a:lnTo>
                  <a:pt x="232" y="1230"/>
                </a:lnTo>
                <a:lnTo>
                  <a:pt x="231" y="1230"/>
                </a:lnTo>
                <a:lnTo>
                  <a:pt x="229" y="1228"/>
                </a:lnTo>
                <a:lnTo>
                  <a:pt x="229" y="1227"/>
                </a:lnTo>
                <a:lnTo>
                  <a:pt x="228" y="1227"/>
                </a:lnTo>
                <a:lnTo>
                  <a:pt x="227" y="1221"/>
                </a:lnTo>
                <a:lnTo>
                  <a:pt x="224" y="1212"/>
                </a:lnTo>
                <a:lnTo>
                  <a:pt x="225" y="1208"/>
                </a:lnTo>
                <a:lnTo>
                  <a:pt x="225" y="1206"/>
                </a:lnTo>
                <a:lnTo>
                  <a:pt x="225" y="1203"/>
                </a:lnTo>
                <a:lnTo>
                  <a:pt x="225" y="1198"/>
                </a:lnTo>
                <a:lnTo>
                  <a:pt x="225" y="1197"/>
                </a:lnTo>
                <a:lnTo>
                  <a:pt x="227" y="1192"/>
                </a:lnTo>
                <a:lnTo>
                  <a:pt x="227" y="1190"/>
                </a:lnTo>
                <a:lnTo>
                  <a:pt x="228" y="1188"/>
                </a:lnTo>
                <a:lnTo>
                  <a:pt x="228" y="1186"/>
                </a:lnTo>
                <a:lnTo>
                  <a:pt x="228" y="1184"/>
                </a:lnTo>
                <a:lnTo>
                  <a:pt x="229" y="1183"/>
                </a:lnTo>
                <a:lnTo>
                  <a:pt x="229" y="1180"/>
                </a:lnTo>
                <a:lnTo>
                  <a:pt x="231" y="1179"/>
                </a:lnTo>
                <a:lnTo>
                  <a:pt x="231" y="1177"/>
                </a:lnTo>
                <a:lnTo>
                  <a:pt x="232" y="1176"/>
                </a:lnTo>
                <a:lnTo>
                  <a:pt x="235" y="1173"/>
                </a:lnTo>
                <a:lnTo>
                  <a:pt x="236" y="1172"/>
                </a:lnTo>
                <a:lnTo>
                  <a:pt x="239" y="1169"/>
                </a:lnTo>
                <a:lnTo>
                  <a:pt x="242" y="1166"/>
                </a:lnTo>
                <a:lnTo>
                  <a:pt x="243" y="1165"/>
                </a:lnTo>
                <a:lnTo>
                  <a:pt x="245" y="1165"/>
                </a:lnTo>
                <a:lnTo>
                  <a:pt x="245" y="1164"/>
                </a:lnTo>
                <a:lnTo>
                  <a:pt x="246" y="1164"/>
                </a:lnTo>
                <a:lnTo>
                  <a:pt x="247" y="1164"/>
                </a:lnTo>
                <a:lnTo>
                  <a:pt x="249" y="1164"/>
                </a:lnTo>
                <a:lnTo>
                  <a:pt x="252" y="1161"/>
                </a:lnTo>
                <a:lnTo>
                  <a:pt x="254" y="1158"/>
                </a:lnTo>
                <a:lnTo>
                  <a:pt x="256" y="1157"/>
                </a:lnTo>
                <a:lnTo>
                  <a:pt x="257" y="1155"/>
                </a:lnTo>
                <a:lnTo>
                  <a:pt x="257" y="1154"/>
                </a:lnTo>
                <a:lnTo>
                  <a:pt x="258" y="1153"/>
                </a:lnTo>
                <a:lnTo>
                  <a:pt x="261" y="1150"/>
                </a:lnTo>
                <a:lnTo>
                  <a:pt x="263" y="1148"/>
                </a:lnTo>
                <a:lnTo>
                  <a:pt x="264" y="1146"/>
                </a:lnTo>
                <a:lnTo>
                  <a:pt x="264" y="1144"/>
                </a:lnTo>
                <a:lnTo>
                  <a:pt x="265" y="1143"/>
                </a:lnTo>
                <a:lnTo>
                  <a:pt x="265" y="1140"/>
                </a:lnTo>
                <a:lnTo>
                  <a:pt x="267" y="1139"/>
                </a:lnTo>
                <a:lnTo>
                  <a:pt x="267" y="1137"/>
                </a:lnTo>
                <a:lnTo>
                  <a:pt x="267" y="1135"/>
                </a:lnTo>
                <a:lnTo>
                  <a:pt x="267" y="1130"/>
                </a:lnTo>
                <a:lnTo>
                  <a:pt x="265" y="1126"/>
                </a:lnTo>
                <a:lnTo>
                  <a:pt x="263" y="1124"/>
                </a:lnTo>
                <a:lnTo>
                  <a:pt x="260" y="1119"/>
                </a:lnTo>
                <a:lnTo>
                  <a:pt x="258" y="1118"/>
                </a:lnTo>
                <a:lnTo>
                  <a:pt x="258" y="1115"/>
                </a:lnTo>
                <a:lnTo>
                  <a:pt x="260" y="1114"/>
                </a:lnTo>
                <a:lnTo>
                  <a:pt x="258" y="1108"/>
                </a:lnTo>
                <a:lnTo>
                  <a:pt x="256" y="1100"/>
                </a:lnTo>
                <a:lnTo>
                  <a:pt x="254" y="1099"/>
                </a:lnTo>
                <a:lnTo>
                  <a:pt x="254" y="1097"/>
                </a:lnTo>
                <a:lnTo>
                  <a:pt x="252" y="1095"/>
                </a:lnTo>
                <a:lnTo>
                  <a:pt x="246" y="1093"/>
                </a:lnTo>
                <a:lnTo>
                  <a:pt x="238" y="1096"/>
                </a:lnTo>
                <a:lnTo>
                  <a:pt x="234" y="1099"/>
                </a:lnTo>
                <a:lnTo>
                  <a:pt x="234" y="1102"/>
                </a:lnTo>
                <a:lnTo>
                  <a:pt x="232" y="1103"/>
                </a:lnTo>
                <a:lnTo>
                  <a:pt x="232" y="1104"/>
                </a:lnTo>
                <a:lnTo>
                  <a:pt x="235" y="1106"/>
                </a:lnTo>
                <a:lnTo>
                  <a:pt x="236" y="1107"/>
                </a:lnTo>
                <a:lnTo>
                  <a:pt x="235" y="1110"/>
                </a:lnTo>
                <a:lnTo>
                  <a:pt x="234" y="1111"/>
                </a:lnTo>
                <a:lnTo>
                  <a:pt x="234" y="1113"/>
                </a:lnTo>
                <a:lnTo>
                  <a:pt x="234" y="1114"/>
                </a:lnTo>
                <a:lnTo>
                  <a:pt x="234" y="1117"/>
                </a:lnTo>
                <a:lnTo>
                  <a:pt x="236" y="1126"/>
                </a:lnTo>
                <a:lnTo>
                  <a:pt x="235" y="1132"/>
                </a:lnTo>
                <a:lnTo>
                  <a:pt x="229" y="1139"/>
                </a:lnTo>
                <a:lnTo>
                  <a:pt x="223" y="1142"/>
                </a:lnTo>
                <a:lnTo>
                  <a:pt x="218" y="1142"/>
                </a:lnTo>
                <a:lnTo>
                  <a:pt x="216" y="1142"/>
                </a:lnTo>
                <a:lnTo>
                  <a:pt x="206" y="1139"/>
                </a:lnTo>
                <a:lnTo>
                  <a:pt x="202" y="1133"/>
                </a:lnTo>
                <a:lnTo>
                  <a:pt x="199" y="1129"/>
                </a:lnTo>
                <a:lnTo>
                  <a:pt x="199" y="1125"/>
                </a:lnTo>
                <a:lnTo>
                  <a:pt x="201" y="1121"/>
                </a:lnTo>
                <a:lnTo>
                  <a:pt x="203" y="1115"/>
                </a:lnTo>
                <a:lnTo>
                  <a:pt x="205" y="1115"/>
                </a:lnTo>
                <a:lnTo>
                  <a:pt x="205" y="1114"/>
                </a:lnTo>
                <a:lnTo>
                  <a:pt x="203" y="1110"/>
                </a:lnTo>
                <a:lnTo>
                  <a:pt x="205" y="1108"/>
                </a:lnTo>
                <a:lnTo>
                  <a:pt x="206" y="1106"/>
                </a:lnTo>
                <a:lnTo>
                  <a:pt x="210" y="1100"/>
                </a:lnTo>
                <a:lnTo>
                  <a:pt x="212" y="1100"/>
                </a:lnTo>
                <a:lnTo>
                  <a:pt x="216" y="1096"/>
                </a:lnTo>
                <a:lnTo>
                  <a:pt x="218" y="1092"/>
                </a:lnTo>
                <a:lnTo>
                  <a:pt x="220" y="1088"/>
                </a:lnTo>
                <a:lnTo>
                  <a:pt x="220" y="1085"/>
                </a:lnTo>
                <a:lnTo>
                  <a:pt x="220" y="1084"/>
                </a:lnTo>
                <a:lnTo>
                  <a:pt x="220" y="1082"/>
                </a:lnTo>
                <a:lnTo>
                  <a:pt x="221" y="1081"/>
                </a:lnTo>
                <a:lnTo>
                  <a:pt x="221" y="1077"/>
                </a:lnTo>
                <a:lnTo>
                  <a:pt x="223" y="1077"/>
                </a:lnTo>
                <a:lnTo>
                  <a:pt x="227" y="1074"/>
                </a:lnTo>
                <a:lnTo>
                  <a:pt x="228" y="1074"/>
                </a:lnTo>
                <a:lnTo>
                  <a:pt x="229" y="1074"/>
                </a:lnTo>
                <a:lnTo>
                  <a:pt x="231" y="1073"/>
                </a:lnTo>
                <a:lnTo>
                  <a:pt x="232" y="1073"/>
                </a:lnTo>
                <a:lnTo>
                  <a:pt x="235" y="1071"/>
                </a:lnTo>
                <a:lnTo>
                  <a:pt x="236" y="1070"/>
                </a:lnTo>
                <a:lnTo>
                  <a:pt x="238" y="1069"/>
                </a:lnTo>
                <a:lnTo>
                  <a:pt x="239" y="1067"/>
                </a:lnTo>
                <a:lnTo>
                  <a:pt x="238" y="1066"/>
                </a:lnTo>
                <a:lnTo>
                  <a:pt x="239" y="1063"/>
                </a:lnTo>
                <a:lnTo>
                  <a:pt x="239" y="1062"/>
                </a:lnTo>
                <a:lnTo>
                  <a:pt x="240" y="1060"/>
                </a:lnTo>
                <a:lnTo>
                  <a:pt x="240" y="1058"/>
                </a:lnTo>
                <a:lnTo>
                  <a:pt x="240" y="1056"/>
                </a:lnTo>
                <a:lnTo>
                  <a:pt x="239" y="1053"/>
                </a:lnTo>
                <a:lnTo>
                  <a:pt x="238" y="1052"/>
                </a:lnTo>
                <a:lnTo>
                  <a:pt x="235" y="1049"/>
                </a:lnTo>
                <a:lnTo>
                  <a:pt x="232" y="1048"/>
                </a:lnTo>
                <a:lnTo>
                  <a:pt x="229" y="1047"/>
                </a:lnTo>
                <a:lnTo>
                  <a:pt x="227" y="1044"/>
                </a:lnTo>
                <a:lnTo>
                  <a:pt x="223" y="1041"/>
                </a:lnTo>
                <a:lnTo>
                  <a:pt x="220" y="1041"/>
                </a:lnTo>
                <a:lnTo>
                  <a:pt x="218" y="1041"/>
                </a:lnTo>
                <a:lnTo>
                  <a:pt x="217" y="1041"/>
                </a:lnTo>
                <a:lnTo>
                  <a:pt x="217" y="1040"/>
                </a:lnTo>
                <a:lnTo>
                  <a:pt x="213" y="1034"/>
                </a:lnTo>
                <a:lnTo>
                  <a:pt x="207" y="1031"/>
                </a:lnTo>
                <a:lnTo>
                  <a:pt x="205" y="1030"/>
                </a:lnTo>
                <a:lnTo>
                  <a:pt x="205" y="1026"/>
                </a:lnTo>
                <a:lnTo>
                  <a:pt x="203" y="1020"/>
                </a:lnTo>
                <a:lnTo>
                  <a:pt x="207" y="1015"/>
                </a:lnTo>
                <a:lnTo>
                  <a:pt x="209" y="1014"/>
                </a:lnTo>
                <a:lnTo>
                  <a:pt x="210" y="1012"/>
                </a:lnTo>
                <a:lnTo>
                  <a:pt x="214" y="1011"/>
                </a:lnTo>
                <a:lnTo>
                  <a:pt x="218" y="1011"/>
                </a:lnTo>
                <a:lnTo>
                  <a:pt x="221" y="1011"/>
                </a:lnTo>
                <a:lnTo>
                  <a:pt x="223" y="1012"/>
                </a:lnTo>
                <a:lnTo>
                  <a:pt x="224" y="1014"/>
                </a:lnTo>
                <a:lnTo>
                  <a:pt x="227" y="1015"/>
                </a:lnTo>
                <a:lnTo>
                  <a:pt x="227" y="1016"/>
                </a:lnTo>
                <a:lnTo>
                  <a:pt x="227" y="1018"/>
                </a:lnTo>
                <a:lnTo>
                  <a:pt x="231" y="1018"/>
                </a:lnTo>
                <a:lnTo>
                  <a:pt x="238" y="1018"/>
                </a:lnTo>
                <a:lnTo>
                  <a:pt x="242" y="1018"/>
                </a:lnTo>
                <a:lnTo>
                  <a:pt x="246" y="1018"/>
                </a:lnTo>
                <a:lnTo>
                  <a:pt x="247" y="1018"/>
                </a:lnTo>
                <a:lnTo>
                  <a:pt x="249" y="1016"/>
                </a:lnTo>
                <a:lnTo>
                  <a:pt x="253" y="1015"/>
                </a:lnTo>
                <a:lnTo>
                  <a:pt x="256" y="1012"/>
                </a:lnTo>
                <a:lnTo>
                  <a:pt x="257" y="1009"/>
                </a:lnTo>
                <a:lnTo>
                  <a:pt x="257" y="1005"/>
                </a:lnTo>
                <a:lnTo>
                  <a:pt x="257" y="1004"/>
                </a:lnTo>
                <a:lnTo>
                  <a:pt x="257" y="1000"/>
                </a:lnTo>
                <a:lnTo>
                  <a:pt x="257" y="998"/>
                </a:lnTo>
                <a:lnTo>
                  <a:pt x="258" y="996"/>
                </a:lnTo>
                <a:lnTo>
                  <a:pt x="258" y="992"/>
                </a:lnTo>
                <a:lnTo>
                  <a:pt x="258" y="990"/>
                </a:lnTo>
                <a:lnTo>
                  <a:pt x="258" y="986"/>
                </a:lnTo>
                <a:lnTo>
                  <a:pt x="257" y="983"/>
                </a:lnTo>
                <a:lnTo>
                  <a:pt x="256" y="982"/>
                </a:lnTo>
                <a:lnTo>
                  <a:pt x="256" y="981"/>
                </a:lnTo>
                <a:lnTo>
                  <a:pt x="254" y="975"/>
                </a:lnTo>
                <a:lnTo>
                  <a:pt x="254" y="971"/>
                </a:lnTo>
                <a:lnTo>
                  <a:pt x="254" y="968"/>
                </a:lnTo>
                <a:lnTo>
                  <a:pt x="256" y="968"/>
                </a:lnTo>
                <a:lnTo>
                  <a:pt x="258" y="968"/>
                </a:lnTo>
                <a:lnTo>
                  <a:pt x="260" y="967"/>
                </a:lnTo>
                <a:lnTo>
                  <a:pt x="260" y="965"/>
                </a:lnTo>
                <a:lnTo>
                  <a:pt x="261" y="965"/>
                </a:lnTo>
                <a:lnTo>
                  <a:pt x="263" y="965"/>
                </a:lnTo>
                <a:lnTo>
                  <a:pt x="263" y="964"/>
                </a:lnTo>
                <a:lnTo>
                  <a:pt x="264" y="963"/>
                </a:lnTo>
                <a:lnTo>
                  <a:pt x="265" y="963"/>
                </a:lnTo>
                <a:lnTo>
                  <a:pt x="267" y="960"/>
                </a:lnTo>
                <a:lnTo>
                  <a:pt x="268" y="957"/>
                </a:lnTo>
                <a:lnTo>
                  <a:pt x="271" y="954"/>
                </a:lnTo>
                <a:lnTo>
                  <a:pt x="272" y="952"/>
                </a:lnTo>
                <a:lnTo>
                  <a:pt x="274" y="949"/>
                </a:lnTo>
                <a:lnTo>
                  <a:pt x="275" y="946"/>
                </a:lnTo>
                <a:lnTo>
                  <a:pt x="275" y="942"/>
                </a:lnTo>
                <a:lnTo>
                  <a:pt x="275" y="939"/>
                </a:lnTo>
                <a:lnTo>
                  <a:pt x="275" y="937"/>
                </a:lnTo>
                <a:lnTo>
                  <a:pt x="274" y="935"/>
                </a:lnTo>
                <a:lnTo>
                  <a:pt x="272" y="934"/>
                </a:lnTo>
                <a:lnTo>
                  <a:pt x="269" y="932"/>
                </a:lnTo>
                <a:lnTo>
                  <a:pt x="265" y="932"/>
                </a:lnTo>
                <a:lnTo>
                  <a:pt x="263" y="934"/>
                </a:lnTo>
                <a:lnTo>
                  <a:pt x="260" y="935"/>
                </a:lnTo>
                <a:lnTo>
                  <a:pt x="257" y="938"/>
                </a:lnTo>
                <a:lnTo>
                  <a:pt x="257" y="939"/>
                </a:lnTo>
                <a:lnTo>
                  <a:pt x="256" y="941"/>
                </a:lnTo>
                <a:lnTo>
                  <a:pt x="254" y="948"/>
                </a:lnTo>
                <a:lnTo>
                  <a:pt x="254" y="949"/>
                </a:lnTo>
                <a:lnTo>
                  <a:pt x="253" y="950"/>
                </a:lnTo>
                <a:lnTo>
                  <a:pt x="253" y="953"/>
                </a:lnTo>
                <a:lnTo>
                  <a:pt x="252" y="956"/>
                </a:lnTo>
                <a:lnTo>
                  <a:pt x="250" y="959"/>
                </a:lnTo>
                <a:lnTo>
                  <a:pt x="250" y="960"/>
                </a:lnTo>
                <a:lnTo>
                  <a:pt x="247" y="957"/>
                </a:lnTo>
                <a:lnTo>
                  <a:pt x="245" y="954"/>
                </a:lnTo>
                <a:lnTo>
                  <a:pt x="243" y="952"/>
                </a:lnTo>
                <a:lnTo>
                  <a:pt x="242" y="948"/>
                </a:lnTo>
                <a:lnTo>
                  <a:pt x="240" y="946"/>
                </a:lnTo>
                <a:lnTo>
                  <a:pt x="240" y="945"/>
                </a:lnTo>
                <a:lnTo>
                  <a:pt x="239" y="943"/>
                </a:lnTo>
                <a:lnTo>
                  <a:pt x="238" y="942"/>
                </a:lnTo>
                <a:lnTo>
                  <a:pt x="238" y="939"/>
                </a:lnTo>
                <a:lnTo>
                  <a:pt x="239" y="939"/>
                </a:lnTo>
                <a:lnTo>
                  <a:pt x="239" y="937"/>
                </a:lnTo>
                <a:lnTo>
                  <a:pt x="238" y="935"/>
                </a:lnTo>
                <a:lnTo>
                  <a:pt x="236" y="934"/>
                </a:lnTo>
                <a:lnTo>
                  <a:pt x="235" y="931"/>
                </a:lnTo>
                <a:lnTo>
                  <a:pt x="232" y="928"/>
                </a:lnTo>
                <a:lnTo>
                  <a:pt x="231" y="927"/>
                </a:lnTo>
                <a:lnTo>
                  <a:pt x="231" y="926"/>
                </a:lnTo>
                <a:lnTo>
                  <a:pt x="231" y="924"/>
                </a:lnTo>
                <a:lnTo>
                  <a:pt x="231" y="919"/>
                </a:lnTo>
                <a:lnTo>
                  <a:pt x="231" y="915"/>
                </a:lnTo>
                <a:lnTo>
                  <a:pt x="231" y="910"/>
                </a:lnTo>
                <a:lnTo>
                  <a:pt x="231" y="909"/>
                </a:lnTo>
                <a:lnTo>
                  <a:pt x="231" y="908"/>
                </a:lnTo>
                <a:lnTo>
                  <a:pt x="231" y="906"/>
                </a:lnTo>
                <a:lnTo>
                  <a:pt x="231" y="904"/>
                </a:lnTo>
                <a:lnTo>
                  <a:pt x="231" y="902"/>
                </a:lnTo>
                <a:lnTo>
                  <a:pt x="231" y="901"/>
                </a:lnTo>
                <a:lnTo>
                  <a:pt x="232" y="901"/>
                </a:lnTo>
                <a:lnTo>
                  <a:pt x="232" y="899"/>
                </a:lnTo>
                <a:lnTo>
                  <a:pt x="232" y="898"/>
                </a:lnTo>
                <a:lnTo>
                  <a:pt x="235" y="895"/>
                </a:lnTo>
                <a:lnTo>
                  <a:pt x="238" y="894"/>
                </a:lnTo>
                <a:lnTo>
                  <a:pt x="239" y="892"/>
                </a:lnTo>
                <a:lnTo>
                  <a:pt x="240" y="890"/>
                </a:lnTo>
                <a:lnTo>
                  <a:pt x="242" y="888"/>
                </a:lnTo>
                <a:lnTo>
                  <a:pt x="243" y="888"/>
                </a:lnTo>
                <a:lnTo>
                  <a:pt x="243" y="887"/>
                </a:lnTo>
                <a:lnTo>
                  <a:pt x="245" y="886"/>
                </a:lnTo>
                <a:lnTo>
                  <a:pt x="246" y="884"/>
                </a:lnTo>
                <a:lnTo>
                  <a:pt x="246" y="883"/>
                </a:lnTo>
                <a:lnTo>
                  <a:pt x="247" y="880"/>
                </a:lnTo>
                <a:lnTo>
                  <a:pt x="249" y="880"/>
                </a:lnTo>
                <a:lnTo>
                  <a:pt x="250" y="879"/>
                </a:lnTo>
                <a:lnTo>
                  <a:pt x="252" y="876"/>
                </a:lnTo>
                <a:lnTo>
                  <a:pt x="253" y="875"/>
                </a:lnTo>
                <a:lnTo>
                  <a:pt x="254" y="875"/>
                </a:lnTo>
                <a:lnTo>
                  <a:pt x="257" y="872"/>
                </a:lnTo>
                <a:lnTo>
                  <a:pt x="261" y="869"/>
                </a:lnTo>
                <a:lnTo>
                  <a:pt x="263" y="866"/>
                </a:lnTo>
                <a:lnTo>
                  <a:pt x="265" y="862"/>
                </a:lnTo>
                <a:lnTo>
                  <a:pt x="267" y="861"/>
                </a:lnTo>
                <a:lnTo>
                  <a:pt x="268" y="859"/>
                </a:lnTo>
                <a:lnTo>
                  <a:pt x="268" y="858"/>
                </a:lnTo>
                <a:lnTo>
                  <a:pt x="269" y="855"/>
                </a:lnTo>
                <a:lnTo>
                  <a:pt x="269" y="853"/>
                </a:lnTo>
                <a:lnTo>
                  <a:pt x="269" y="847"/>
                </a:lnTo>
                <a:lnTo>
                  <a:pt x="269" y="846"/>
                </a:lnTo>
                <a:lnTo>
                  <a:pt x="268" y="846"/>
                </a:lnTo>
                <a:lnTo>
                  <a:pt x="268" y="844"/>
                </a:lnTo>
                <a:lnTo>
                  <a:pt x="267" y="843"/>
                </a:lnTo>
                <a:lnTo>
                  <a:pt x="265" y="842"/>
                </a:lnTo>
                <a:lnTo>
                  <a:pt x="264" y="842"/>
                </a:lnTo>
                <a:lnTo>
                  <a:pt x="263" y="842"/>
                </a:lnTo>
                <a:lnTo>
                  <a:pt x="260" y="842"/>
                </a:lnTo>
                <a:lnTo>
                  <a:pt x="258" y="842"/>
                </a:lnTo>
                <a:lnTo>
                  <a:pt x="258" y="843"/>
                </a:lnTo>
                <a:lnTo>
                  <a:pt x="257" y="843"/>
                </a:lnTo>
                <a:lnTo>
                  <a:pt x="256" y="844"/>
                </a:lnTo>
                <a:lnTo>
                  <a:pt x="253" y="847"/>
                </a:lnTo>
                <a:lnTo>
                  <a:pt x="253" y="848"/>
                </a:lnTo>
                <a:lnTo>
                  <a:pt x="252" y="851"/>
                </a:lnTo>
                <a:lnTo>
                  <a:pt x="252" y="854"/>
                </a:lnTo>
                <a:lnTo>
                  <a:pt x="252" y="858"/>
                </a:lnTo>
                <a:lnTo>
                  <a:pt x="253" y="862"/>
                </a:lnTo>
                <a:lnTo>
                  <a:pt x="252" y="866"/>
                </a:lnTo>
                <a:lnTo>
                  <a:pt x="250" y="868"/>
                </a:lnTo>
                <a:lnTo>
                  <a:pt x="249" y="869"/>
                </a:lnTo>
                <a:lnTo>
                  <a:pt x="247" y="872"/>
                </a:lnTo>
                <a:lnTo>
                  <a:pt x="243" y="876"/>
                </a:lnTo>
                <a:lnTo>
                  <a:pt x="242" y="876"/>
                </a:lnTo>
                <a:lnTo>
                  <a:pt x="242" y="877"/>
                </a:lnTo>
                <a:lnTo>
                  <a:pt x="240" y="877"/>
                </a:lnTo>
                <a:lnTo>
                  <a:pt x="239" y="879"/>
                </a:lnTo>
                <a:lnTo>
                  <a:pt x="238" y="879"/>
                </a:lnTo>
                <a:lnTo>
                  <a:pt x="236" y="880"/>
                </a:lnTo>
                <a:lnTo>
                  <a:pt x="235" y="880"/>
                </a:lnTo>
                <a:lnTo>
                  <a:pt x="234" y="881"/>
                </a:lnTo>
                <a:lnTo>
                  <a:pt x="232" y="881"/>
                </a:lnTo>
                <a:lnTo>
                  <a:pt x="231" y="883"/>
                </a:lnTo>
                <a:lnTo>
                  <a:pt x="229" y="883"/>
                </a:lnTo>
                <a:lnTo>
                  <a:pt x="227" y="883"/>
                </a:lnTo>
                <a:lnTo>
                  <a:pt x="224" y="883"/>
                </a:lnTo>
                <a:lnTo>
                  <a:pt x="218" y="883"/>
                </a:lnTo>
                <a:lnTo>
                  <a:pt x="216" y="881"/>
                </a:lnTo>
                <a:lnTo>
                  <a:pt x="214" y="880"/>
                </a:lnTo>
                <a:lnTo>
                  <a:pt x="212" y="879"/>
                </a:lnTo>
                <a:lnTo>
                  <a:pt x="210" y="877"/>
                </a:lnTo>
                <a:lnTo>
                  <a:pt x="209" y="877"/>
                </a:lnTo>
                <a:lnTo>
                  <a:pt x="207" y="876"/>
                </a:lnTo>
                <a:lnTo>
                  <a:pt x="206" y="876"/>
                </a:lnTo>
                <a:lnTo>
                  <a:pt x="206" y="875"/>
                </a:lnTo>
                <a:lnTo>
                  <a:pt x="203" y="872"/>
                </a:lnTo>
                <a:lnTo>
                  <a:pt x="201" y="870"/>
                </a:lnTo>
                <a:lnTo>
                  <a:pt x="201" y="868"/>
                </a:lnTo>
                <a:lnTo>
                  <a:pt x="202" y="865"/>
                </a:lnTo>
                <a:lnTo>
                  <a:pt x="203" y="862"/>
                </a:lnTo>
                <a:lnTo>
                  <a:pt x="205" y="862"/>
                </a:lnTo>
                <a:lnTo>
                  <a:pt x="207" y="862"/>
                </a:lnTo>
                <a:lnTo>
                  <a:pt x="210" y="862"/>
                </a:lnTo>
                <a:lnTo>
                  <a:pt x="212" y="861"/>
                </a:lnTo>
                <a:lnTo>
                  <a:pt x="213" y="861"/>
                </a:lnTo>
                <a:lnTo>
                  <a:pt x="216" y="862"/>
                </a:lnTo>
                <a:lnTo>
                  <a:pt x="221" y="859"/>
                </a:lnTo>
                <a:lnTo>
                  <a:pt x="227" y="858"/>
                </a:lnTo>
                <a:lnTo>
                  <a:pt x="229" y="857"/>
                </a:lnTo>
                <a:lnTo>
                  <a:pt x="232" y="857"/>
                </a:lnTo>
                <a:lnTo>
                  <a:pt x="235" y="855"/>
                </a:lnTo>
                <a:lnTo>
                  <a:pt x="236" y="854"/>
                </a:lnTo>
                <a:lnTo>
                  <a:pt x="238" y="853"/>
                </a:lnTo>
                <a:lnTo>
                  <a:pt x="239" y="850"/>
                </a:lnTo>
                <a:lnTo>
                  <a:pt x="240" y="848"/>
                </a:lnTo>
                <a:lnTo>
                  <a:pt x="240" y="847"/>
                </a:lnTo>
                <a:lnTo>
                  <a:pt x="242" y="846"/>
                </a:lnTo>
                <a:lnTo>
                  <a:pt x="242" y="844"/>
                </a:lnTo>
                <a:lnTo>
                  <a:pt x="242" y="842"/>
                </a:lnTo>
                <a:lnTo>
                  <a:pt x="242" y="839"/>
                </a:lnTo>
                <a:lnTo>
                  <a:pt x="240" y="837"/>
                </a:lnTo>
                <a:lnTo>
                  <a:pt x="239" y="836"/>
                </a:lnTo>
                <a:lnTo>
                  <a:pt x="238" y="833"/>
                </a:lnTo>
                <a:lnTo>
                  <a:pt x="238" y="831"/>
                </a:lnTo>
                <a:lnTo>
                  <a:pt x="235" y="829"/>
                </a:lnTo>
                <a:lnTo>
                  <a:pt x="234" y="826"/>
                </a:lnTo>
                <a:lnTo>
                  <a:pt x="231" y="826"/>
                </a:lnTo>
                <a:lnTo>
                  <a:pt x="231" y="825"/>
                </a:lnTo>
                <a:lnTo>
                  <a:pt x="228" y="824"/>
                </a:lnTo>
                <a:lnTo>
                  <a:pt x="225" y="821"/>
                </a:lnTo>
                <a:lnTo>
                  <a:pt x="220" y="818"/>
                </a:lnTo>
                <a:lnTo>
                  <a:pt x="218" y="818"/>
                </a:lnTo>
                <a:lnTo>
                  <a:pt x="218" y="820"/>
                </a:lnTo>
                <a:lnTo>
                  <a:pt x="217" y="820"/>
                </a:lnTo>
                <a:lnTo>
                  <a:pt x="216" y="822"/>
                </a:lnTo>
                <a:lnTo>
                  <a:pt x="216" y="825"/>
                </a:lnTo>
                <a:lnTo>
                  <a:pt x="216" y="828"/>
                </a:lnTo>
                <a:lnTo>
                  <a:pt x="216" y="832"/>
                </a:lnTo>
                <a:lnTo>
                  <a:pt x="218" y="839"/>
                </a:lnTo>
                <a:lnTo>
                  <a:pt x="218" y="840"/>
                </a:lnTo>
                <a:lnTo>
                  <a:pt x="218" y="842"/>
                </a:lnTo>
                <a:lnTo>
                  <a:pt x="218" y="843"/>
                </a:lnTo>
                <a:lnTo>
                  <a:pt x="218" y="844"/>
                </a:lnTo>
                <a:lnTo>
                  <a:pt x="217" y="844"/>
                </a:lnTo>
                <a:lnTo>
                  <a:pt x="216" y="846"/>
                </a:lnTo>
                <a:lnTo>
                  <a:pt x="216" y="848"/>
                </a:lnTo>
                <a:lnTo>
                  <a:pt x="214" y="848"/>
                </a:lnTo>
                <a:lnTo>
                  <a:pt x="213" y="850"/>
                </a:lnTo>
                <a:lnTo>
                  <a:pt x="212" y="850"/>
                </a:lnTo>
                <a:lnTo>
                  <a:pt x="210" y="851"/>
                </a:lnTo>
                <a:lnTo>
                  <a:pt x="209" y="851"/>
                </a:lnTo>
                <a:lnTo>
                  <a:pt x="207" y="853"/>
                </a:lnTo>
                <a:lnTo>
                  <a:pt x="205" y="853"/>
                </a:lnTo>
                <a:lnTo>
                  <a:pt x="202" y="854"/>
                </a:lnTo>
                <a:lnTo>
                  <a:pt x="201" y="854"/>
                </a:lnTo>
                <a:lnTo>
                  <a:pt x="199" y="854"/>
                </a:lnTo>
                <a:lnTo>
                  <a:pt x="196" y="853"/>
                </a:lnTo>
                <a:lnTo>
                  <a:pt x="191" y="851"/>
                </a:lnTo>
                <a:lnTo>
                  <a:pt x="188" y="850"/>
                </a:lnTo>
                <a:lnTo>
                  <a:pt x="190" y="850"/>
                </a:lnTo>
                <a:lnTo>
                  <a:pt x="190" y="848"/>
                </a:lnTo>
                <a:lnTo>
                  <a:pt x="190" y="844"/>
                </a:lnTo>
                <a:lnTo>
                  <a:pt x="190" y="843"/>
                </a:lnTo>
                <a:lnTo>
                  <a:pt x="191" y="842"/>
                </a:lnTo>
                <a:lnTo>
                  <a:pt x="191" y="840"/>
                </a:lnTo>
                <a:lnTo>
                  <a:pt x="194" y="837"/>
                </a:lnTo>
                <a:lnTo>
                  <a:pt x="196" y="837"/>
                </a:lnTo>
                <a:lnTo>
                  <a:pt x="198" y="836"/>
                </a:lnTo>
                <a:lnTo>
                  <a:pt x="199" y="836"/>
                </a:lnTo>
                <a:lnTo>
                  <a:pt x="201" y="835"/>
                </a:lnTo>
                <a:lnTo>
                  <a:pt x="202" y="833"/>
                </a:lnTo>
                <a:lnTo>
                  <a:pt x="202" y="832"/>
                </a:lnTo>
                <a:lnTo>
                  <a:pt x="203" y="831"/>
                </a:lnTo>
                <a:lnTo>
                  <a:pt x="203" y="829"/>
                </a:lnTo>
                <a:lnTo>
                  <a:pt x="205" y="828"/>
                </a:lnTo>
                <a:lnTo>
                  <a:pt x="205" y="826"/>
                </a:lnTo>
                <a:lnTo>
                  <a:pt x="206" y="825"/>
                </a:lnTo>
                <a:lnTo>
                  <a:pt x="207" y="824"/>
                </a:lnTo>
                <a:lnTo>
                  <a:pt x="210" y="821"/>
                </a:lnTo>
                <a:lnTo>
                  <a:pt x="212" y="820"/>
                </a:lnTo>
                <a:lnTo>
                  <a:pt x="213" y="818"/>
                </a:lnTo>
                <a:lnTo>
                  <a:pt x="213" y="817"/>
                </a:lnTo>
                <a:lnTo>
                  <a:pt x="213" y="815"/>
                </a:lnTo>
                <a:lnTo>
                  <a:pt x="212" y="815"/>
                </a:lnTo>
                <a:lnTo>
                  <a:pt x="212" y="813"/>
                </a:lnTo>
                <a:lnTo>
                  <a:pt x="207" y="810"/>
                </a:lnTo>
                <a:lnTo>
                  <a:pt x="207" y="809"/>
                </a:lnTo>
                <a:lnTo>
                  <a:pt x="203" y="807"/>
                </a:lnTo>
                <a:lnTo>
                  <a:pt x="199" y="804"/>
                </a:lnTo>
                <a:lnTo>
                  <a:pt x="198" y="802"/>
                </a:lnTo>
                <a:lnTo>
                  <a:pt x="195" y="799"/>
                </a:lnTo>
                <a:lnTo>
                  <a:pt x="194" y="798"/>
                </a:lnTo>
                <a:lnTo>
                  <a:pt x="194" y="796"/>
                </a:lnTo>
                <a:lnTo>
                  <a:pt x="192" y="793"/>
                </a:lnTo>
                <a:lnTo>
                  <a:pt x="191" y="792"/>
                </a:lnTo>
                <a:lnTo>
                  <a:pt x="191" y="789"/>
                </a:lnTo>
                <a:lnTo>
                  <a:pt x="190" y="788"/>
                </a:lnTo>
                <a:lnTo>
                  <a:pt x="190" y="787"/>
                </a:lnTo>
                <a:lnTo>
                  <a:pt x="190" y="785"/>
                </a:lnTo>
                <a:lnTo>
                  <a:pt x="191" y="784"/>
                </a:lnTo>
                <a:lnTo>
                  <a:pt x="191" y="782"/>
                </a:lnTo>
                <a:lnTo>
                  <a:pt x="194" y="781"/>
                </a:lnTo>
                <a:lnTo>
                  <a:pt x="195" y="781"/>
                </a:lnTo>
                <a:lnTo>
                  <a:pt x="195" y="780"/>
                </a:lnTo>
                <a:lnTo>
                  <a:pt x="196" y="780"/>
                </a:lnTo>
                <a:lnTo>
                  <a:pt x="198" y="780"/>
                </a:lnTo>
                <a:lnTo>
                  <a:pt x="202" y="780"/>
                </a:lnTo>
                <a:lnTo>
                  <a:pt x="205" y="780"/>
                </a:lnTo>
                <a:lnTo>
                  <a:pt x="206" y="778"/>
                </a:lnTo>
                <a:lnTo>
                  <a:pt x="209" y="777"/>
                </a:lnTo>
                <a:lnTo>
                  <a:pt x="210" y="776"/>
                </a:lnTo>
                <a:lnTo>
                  <a:pt x="212" y="774"/>
                </a:lnTo>
                <a:lnTo>
                  <a:pt x="213" y="773"/>
                </a:lnTo>
                <a:lnTo>
                  <a:pt x="216" y="773"/>
                </a:lnTo>
                <a:lnTo>
                  <a:pt x="221" y="773"/>
                </a:lnTo>
                <a:lnTo>
                  <a:pt x="224" y="773"/>
                </a:lnTo>
                <a:lnTo>
                  <a:pt x="227" y="773"/>
                </a:lnTo>
                <a:lnTo>
                  <a:pt x="228" y="771"/>
                </a:lnTo>
                <a:lnTo>
                  <a:pt x="229" y="771"/>
                </a:lnTo>
                <a:lnTo>
                  <a:pt x="232" y="769"/>
                </a:lnTo>
                <a:lnTo>
                  <a:pt x="235" y="767"/>
                </a:lnTo>
                <a:lnTo>
                  <a:pt x="235" y="766"/>
                </a:lnTo>
                <a:lnTo>
                  <a:pt x="236" y="763"/>
                </a:lnTo>
                <a:lnTo>
                  <a:pt x="236" y="762"/>
                </a:lnTo>
                <a:lnTo>
                  <a:pt x="236" y="759"/>
                </a:lnTo>
                <a:lnTo>
                  <a:pt x="236" y="756"/>
                </a:lnTo>
                <a:lnTo>
                  <a:pt x="235" y="755"/>
                </a:lnTo>
                <a:lnTo>
                  <a:pt x="235" y="754"/>
                </a:lnTo>
                <a:lnTo>
                  <a:pt x="234" y="751"/>
                </a:lnTo>
                <a:lnTo>
                  <a:pt x="232" y="748"/>
                </a:lnTo>
                <a:lnTo>
                  <a:pt x="231" y="748"/>
                </a:lnTo>
                <a:lnTo>
                  <a:pt x="228" y="747"/>
                </a:lnTo>
                <a:lnTo>
                  <a:pt x="227" y="745"/>
                </a:lnTo>
                <a:lnTo>
                  <a:pt x="224" y="743"/>
                </a:lnTo>
                <a:lnTo>
                  <a:pt x="223" y="741"/>
                </a:lnTo>
                <a:lnTo>
                  <a:pt x="220" y="738"/>
                </a:lnTo>
                <a:lnTo>
                  <a:pt x="218" y="737"/>
                </a:lnTo>
                <a:lnTo>
                  <a:pt x="217" y="737"/>
                </a:lnTo>
                <a:lnTo>
                  <a:pt x="216" y="737"/>
                </a:lnTo>
                <a:lnTo>
                  <a:pt x="216" y="736"/>
                </a:lnTo>
                <a:lnTo>
                  <a:pt x="210" y="734"/>
                </a:lnTo>
                <a:lnTo>
                  <a:pt x="209" y="733"/>
                </a:lnTo>
                <a:lnTo>
                  <a:pt x="206" y="733"/>
                </a:lnTo>
                <a:lnTo>
                  <a:pt x="203" y="733"/>
                </a:lnTo>
                <a:lnTo>
                  <a:pt x="202" y="733"/>
                </a:lnTo>
                <a:lnTo>
                  <a:pt x="201" y="732"/>
                </a:lnTo>
                <a:lnTo>
                  <a:pt x="199" y="732"/>
                </a:lnTo>
                <a:lnTo>
                  <a:pt x="196" y="730"/>
                </a:lnTo>
                <a:lnTo>
                  <a:pt x="194" y="727"/>
                </a:lnTo>
                <a:lnTo>
                  <a:pt x="192" y="725"/>
                </a:lnTo>
                <a:lnTo>
                  <a:pt x="192" y="721"/>
                </a:lnTo>
                <a:lnTo>
                  <a:pt x="192" y="716"/>
                </a:lnTo>
                <a:lnTo>
                  <a:pt x="194" y="714"/>
                </a:lnTo>
                <a:lnTo>
                  <a:pt x="198" y="711"/>
                </a:lnTo>
                <a:lnTo>
                  <a:pt x="199" y="710"/>
                </a:lnTo>
                <a:lnTo>
                  <a:pt x="201" y="710"/>
                </a:lnTo>
                <a:lnTo>
                  <a:pt x="202" y="708"/>
                </a:lnTo>
                <a:lnTo>
                  <a:pt x="203" y="708"/>
                </a:lnTo>
                <a:lnTo>
                  <a:pt x="205" y="708"/>
                </a:lnTo>
                <a:lnTo>
                  <a:pt x="206" y="708"/>
                </a:lnTo>
                <a:lnTo>
                  <a:pt x="207" y="708"/>
                </a:lnTo>
                <a:lnTo>
                  <a:pt x="213" y="708"/>
                </a:lnTo>
                <a:lnTo>
                  <a:pt x="214" y="708"/>
                </a:lnTo>
                <a:lnTo>
                  <a:pt x="217" y="707"/>
                </a:lnTo>
                <a:lnTo>
                  <a:pt x="221" y="705"/>
                </a:lnTo>
                <a:lnTo>
                  <a:pt x="223" y="705"/>
                </a:lnTo>
                <a:lnTo>
                  <a:pt x="227" y="711"/>
                </a:lnTo>
                <a:lnTo>
                  <a:pt x="232" y="718"/>
                </a:lnTo>
                <a:lnTo>
                  <a:pt x="235" y="722"/>
                </a:lnTo>
                <a:lnTo>
                  <a:pt x="246" y="727"/>
                </a:lnTo>
                <a:lnTo>
                  <a:pt x="250" y="730"/>
                </a:lnTo>
                <a:lnTo>
                  <a:pt x="254" y="732"/>
                </a:lnTo>
                <a:lnTo>
                  <a:pt x="256" y="732"/>
                </a:lnTo>
                <a:lnTo>
                  <a:pt x="260" y="732"/>
                </a:lnTo>
                <a:lnTo>
                  <a:pt x="261" y="732"/>
                </a:lnTo>
                <a:lnTo>
                  <a:pt x="265" y="729"/>
                </a:lnTo>
                <a:lnTo>
                  <a:pt x="268" y="727"/>
                </a:lnTo>
                <a:lnTo>
                  <a:pt x="272" y="726"/>
                </a:lnTo>
                <a:lnTo>
                  <a:pt x="275" y="726"/>
                </a:lnTo>
                <a:lnTo>
                  <a:pt x="278" y="725"/>
                </a:lnTo>
                <a:lnTo>
                  <a:pt x="279" y="725"/>
                </a:lnTo>
                <a:lnTo>
                  <a:pt x="280" y="722"/>
                </a:lnTo>
                <a:lnTo>
                  <a:pt x="282" y="719"/>
                </a:lnTo>
                <a:lnTo>
                  <a:pt x="282" y="715"/>
                </a:lnTo>
                <a:lnTo>
                  <a:pt x="280" y="715"/>
                </a:lnTo>
                <a:lnTo>
                  <a:pt x="279" y="715"/>
                </a:lnTo>
                <a:lnTo>
                  <a:pt x="279" y="714"/>
                </a:lnTo>
                <a:lnTo>
                  <a:pt x="278" y="711"/>
                </a:lnTo>
                <a:lnTo>
                  <a:pt x="276" y="708"/>
                </a:lnTo>
                <a:lnTo>
                  <a:pt x="274" y="705"/>
                </a:lnTo>
                <a:lnTo>
                  <a:pt x="269" y="701"/>
                </a:lnTo>
                <a:lnTo>
                  <a:pt x="267" y="700"/>
                </a:lnTo>
                <a:lnTo>
                  <a:pt x="264" y="700"/>
                </a:lnTo>
                <a:lnTo>
                  <a:pt x="263" y="701"/>
                </a:lnTo>
                <a:lnTo>
                  <a:pt x="261" y="701"/>
                </a:lnTo>
                <a:lnTo>
                  <a:pt x="258" y="703"/>
                </a:lnTo>
                <a:lnTo>
                  <a:pt x="254" y="705"/>
                </a:lnTo>
                <a:lnTo>
                  <a:pt x="252" y="705"/>
                </a:lnTo>
                <a:lnTo>
                  <a:pt x="246" y="707"/>
                </a:lnTo>
                <a:lnTo>
                  <a:pt x="242" y="705"/>
                </a:lnTo>
                <a:lnTo>
                  <a:pt x="239" y="704"/>
                </a:lnTo>
                <a:lnTo>
                  <a:pt x="236" y="701"/>
                </a:lnTo>
                <a:lnTo>
                  <a:pt x="232" y="697"/>
                </a:lnTo>
                <a:lnTo>
                  <a:pt x="231" y="696"/>
                </a:lnTo>
                <a:lnTo>
                  <a:pt x="229" y="694"/>
                </a:lnTo>
                <a:lnTo>
                  <a:pt x="229" y="692"/>
                </a:lnTo>
                <a:lnTo>
                  <a:pt x="229" y="689"/>
                </a:lnTo>
                <a:lnTo>
                  <a:pt x="229" y="688"/>
                </a:lnTo>
                <a:lnTo>
                  <a:pt x="229" y="686"/>
                </a:lnTo>
                <a:lnTo>
                  <a:pt x="229" y="685"/>
                </a:lnTo>
                <a:lnTo>
                  <a:pt x="231" y="683"/>
                </a:lnTo>
                <a:lnTo>
                  <a:pt x="229" y="682"/>
                </a:lnTo>
                <a:lnTo>
                  <a:pt x="231" y="679"/>
                </a:lnTo>
                <a:lnTo>
                  <a:pt x="231" y="678"/>
                </a:lnTo>
                <a:lnTo>
                  <a:pt x="231" y="677"/>
                </a:lnTo>
                <a:lnTo>
                  <a:pt x="231" y="675"/>
                </a:lnTo>
                <a:lnTo>
                  <a:pt x="229" y="674"/>
                </a:lnTo>
                <a:lnTo>
                  <a:pt x="229" y="671"/>
                </a:lnTo>
                <a:lnTo>
                  <a:pt x="232" y="665"/>
                </a:lnTo>
                <a:lnTo>
                  <a:pt x="235" y="664"/>
                </a:lnTo>
                <a:lnTo>
                  <a:pt x="238" y="664"/>
                </a:lnTo>
                <a:lnTo>
                  <a:pt x="242" y="665"/>
                </a:lnTo>
                <a:lnTo>
                  <a:pt x="245" y="668"/>
                </a:lnTo>
                <a:lnTo>
                  <a:pt x="247" y="671"/>
                </a:lnTo>
                <a:lnTo>
                  <a:pt x="252" y="670"/>
                </a:lnTo>
                <a:lnTo>
                  <a:pt x="256" y="668"/>
                </a:lnTo>
                <a:lnTo>
                  <a:pt x="260" y="668"/>
                </a:lnTo>
                <a:lnTo>
                  <a:pt x="261" y="668"/>
                </a:lnTo>
                <a:lnTo>
                  <a:pt x="263" y="668"/>
                </a:lnTo>
                <a:lnTo>
                  <a:pt x="263" y="667"/>
                </a:lnTo>
                <a:lnTo>
                  <a:pt x="264" y="667"/>
                </a:lnTo>
                <a:lnTo>
                  <a:pt x="265" y="667"/>
                </a:lnTo>
                <a:lnTo>
                  <a:pt x="267" y="667"/>
                </a:lnTo>
                <a:lnTo>
                  <a:pt x="269" y="667"/>
                </a:lnTo>
                <a:lnTo>
                  <a:pt x="272" y="667"/>
                </a:lnTo>
                <a:lnTo>
                  <a:pt x="276" y="670"/>
                </a:lnTo>
                <a:lnTo>
                  <a:pt x="282" y="674"/>
                </a:lnTo>
                <a:lnTo>
                  <a:pt x="285" y="675"/>
                </a:lnTo>
                <a:lnTo>
                  <a:pt x="287" y="674"/>
                </a:lnTo>
                <a:lnTo>
                  <a:pt x="291" y="674"/>
                </a:lnTo>
                <a:lnTo>
                  <a:pt x="296" y="671"/>
                </a:lnTo>
                <a:lnTo>
                  <a:pt x="297" y="671"/>
                </a:lnTo>
                <a:lnTo>
                  <a:pt x="298" y="668"/>
                </a:lnTo>
                <a:lnTo>
                  <a:pt x="300" y="665"/>
                </a:lnTo>
                <a:lnTo>
                  <a:pt x="301" y="663"/>
                </a:lnTo>
                <a:lnTo>
                  <a:pt x="300" y="661"/>
                </a:lnTo>
                <a:lnTo>
                  <a:pt x="298" y="659"/>
                </a:lnTo>
                <a:lnTo>
                  <a:pt x="296" y="654"/>
                </a:lnTo>
                <a:lnTo>
                  <a:pt x="291" y="653"/>
                </a:lnTo>
                <a:lnTo>
                  <a:pt x="289" y="653"/>
                </a:lnTo>
                <a:lnTo>
                  <a:pt x="286" y="652"/>
                </a:lnTo>
                <a:lnTo>
                  <a:pt x="285" y="652"/>
                </a:lnTo>
                <a:lnTo>
                  <a:pt x="278" y="648"/>
                </a:lnTo>
                <a:lnTo>
                  <a:pt x="276" y="648"/>
                </a:lnTo>
                <a:lnTo>
                  <a:pt x="274" y="646"/>
                </a:lnTo>
                <a:lnTo>
                  <a:pt x="274" y="645"/>
                </a:lnTo>
                <a:lnTo>
                  <a:pt x="272" y="642"/>
                </a:lnTo>
                <a:lnTo>
                  <a:pt x="271" y="641"/>
                </a:lnTo>
                <a:lnTo>
                  <a:pt x="271" y="639"/>
                </a:lnTo>
                <a:lnTo>
                  <a:pt x="269" y="638"/>
                </a:lnTo>
                <a:lnTo>
                  <a:pt x="268" y="637"/>
                </a:lnTo>
                <a:lnTo>
                  <a:pt x="267" y="634"/>
                </a:lnTo>
                <a:lnTo>
                  <a:pt x="265" y="632"/>
                </a:lnTo>
                <a:lnTo>
                  <a:pt x="264" y="631"/>
                </a:lnTo>
                <a:lnTo>
                  <a:pt x="264" y="630"/>
                </a:lnTo>
                <a:lnTo>
                  <a:pt x="264" y="627"/>
                </a:lnTo>
                <a:lnTo>
                  <a:pt x="263" y="626"/>
                </a:lnTo>
                <a:lnTo>
                  <a:pt x="263" y="624"/>
                </a:lnTo>
                <a:lnTo>
                  <a:pt x="264" y="623"/>
                </a:lnTo>
                <a:lnTo>
                  <a:pt x="265" y="621"/>
                </a:lnTo>
                <a:lnTo>
                  <a:pt x="267" y="619"/>
                </a:lnTo>
                <a:lnTo>
                  <a:pt x="267" y="615"/>
                </a:lnTo>
                <a:lnTo>
                  <a:pt x="267" y="613"/>
                </a:lnTo>
                <a:lnTo>
                  <a:pt x="268" y="613"/>
                </a:lnTo>
                <a:lnTo>
                  <a:pt x="268" y="612"/>
                </a:lnTo>
                <a:lnTo>
                  <a:pt x="269" y="610"/>
                </a:lnTo>
                <a:lnTo>
                  <a:pt x="271" y="609"/>
                </a:lnTo>
                <a:lnTo>
                  <a:pt x="272" y="608"/>
                </a:lnTo>
                <a:lnTo>
                  <a:pt x="276" y="602"/>
                </a:lnTo>
                <a:lnTo>
                  <a:pt x="279" y="601"/>
                </a:lnTo>
                <a:lnTo>
                  <a:pt x="280" y="599"/>
                </a:lnTo>
                <a:lnTo>
                  <a:pt x="282" y="597"/>
                </a:lnTo>
                <a:lnTo>
                  <a:pt x="283" y="597"/>
                </a:lnTo>
                <a:lnTo>
                  <a:pt x="286" y="593"/>
                </a:lnTo>
                <a:lnTo>
                  <a:pt x="286" y="591"/>
                </a:lnTo>
                <a:lnTo>
                  <a:pt x="287" y="590"/>
                </a:lnTo>
                <a:lnTo>
                  <a:pt x="286" y="588"/>
                </a:lnTo>
                <a:lnTo>
                  <a:pt x="286" y="586"/>
                </a:lnTo>
                <a:lnTo>
                  <a:pt x="285" y="583"/>
                </a:lnTo>
                <a:lnTo>
                  <a:pt x="285" y="582"/>
                </a:lnTo>
                <a:lnTo>
                  <a:pt x="285" y="580"/>
                </a:lnTo>
                <a:lnTo>
                  <a:pt x="282" y="577"/>
                </a:lnTo>
                <a:lnTo>
                  <a:pt x="280" y="577"/>
                </a:lnTo>
                <a:lnTo>
                  <a:pt x="280" y="576"/>
                </a:lnTo>
                <a:lnTo>
                  <a:pt x="279" y="576"/>
                </a:lnTo>
                <a:lnTo>
                  <a:pt x="278" y="576"/>
                </a:lnTo>
                <a:lnTo>
                  <a:pt x="275" y="575"/>
                </a:lnTo>
                <a:lnTo>
                  <a:pt x="274" y="573"/>
                </a:lnTo>
                <a:lnTo>
                  <a:pt x="272" y="573"/>
                </a:lnTo>
                <a:lnTo>
                  <a:pt x="271" y="573"/>
                </a:lnTo>
                <a:lnTo>
                  <a:pt x="269" y="573"/>
                </a:lnTo>
                <a:lnTo>
                  <a:pt x="268" y="573"/>
                </a:lnTo>
                <a:lnTo>
                  <a:pt x="267" y="572"/>
                </a:lnTo>
                <a:lnTo>
                  <a:pt x="265" y="572"/>
                </a:lnTo>
                <a:lnTo>
                  <a:pt x="264" y="572"/>
                </a:lnTo>
                <a:lnTo>
                  <a:pt x="263" y="571"/>
                </a:lnTo>
                <a:lnTo>
                  <a:pt x="260" y="571"/>
                </a:lnTo>
                <a:lnTo>
                  <a:pt x="258" y="571"/>
                </a:lnTo>
                <a:lnTo>
                  <a:pt x="257" y="569"/>
                </a:lnTo>
                <a:lnTo>
                  <a:pt x="256" y="569"/>
                </a:lnTo>
                <a:lnTo>
                  <a:pt x="256" y="566"/>
                </a:lnTo>
                <a:lnTo>
                  <a:pt x="254" y="566"/>
                </a:lnTo>
                <a:lnTo>
                  <a:pt x="254" y="564"/>
                </a:lnTo>
                <a:lnTo>
                  <a:pt x="254" y="562"/>
                </a:lnTo>
                <a:lnTo>
                  <a:pt x="256" y="561"/>
                </a:lnTo>
                <a:lnTo>
                  <a:pt x="256" y="560"/>
                </a:lnTo>
                <a:lnTo>
                  <a:pt x="257" y="558"/>
                </a:lnTo>
                <a:lnTo>
                  <a:pt x="258" y="555"/>
                </a:lnTo>
                <a:lnTo>
                  <a:pt x="260" y="555"/>
                </a:lnTo>
                <a:lnTo>
                  <a:pt x="261" y="554"/>
                </a:lnTo>
                <a:lnTo>
                  <a:pt x="263" y="554"/>
                </a:lnTo>
                <a:lnTo>
                  <a:pt x="265" y="554"/>
                </a:lnTo>
                <a:lnTo>
                  <a:pt x="267" y="554"/>
                </a:lnTo>
                <a:lnTo>
                  <a:pt x="269" y="554"/>
                </a:lnTo>
                <a:lnTo>
                  <a:pt x="274" y="554"/>
                </a:lnTo>
                <a:lnTo>
                  <a:pt x="275" y="554"/>
                </a:lnTo>
                <a:lnTo>
                  <a:pt x="276" y="553"/>
                </a:lnTo>
                <a:lnTo>
                  <a:pt x="278" y="551"/>
                </a:lnTo>
                <a:lnTo>
                  <a:pt x="278" y="550"/>
                </a:lnTo>
                <a:lnTo>
                  <a:pt x="279" y="550"/>
                </a:lnTo>
                <a:lnTo>
                  <a:pt x="280" y="549"/>
                </a:lnTo>
                <a:lnTo>
                  <a:pt x="285" y="547"/>
                </a:lnTo>
                <a:lnTo>
                  <a:pt x="286" y="546"/>
                </a:lnTo>
                <a:lnTo>
                  <a:pt x="287" y="546"/>
                </a:lnTo>
                <a:lnTo>
                  <a:pt x="287" y="544"/>
                </a:lnTo>
                <a:lnTo>
                  <a:pt x="289" y="547"/>
                </a:lnTo>
                <a:lnTo>
                  <a:pt x="291" y="553"/>
                </a:lnTo>
                <a:lnTo>
                  <a:pt x="294" y="560"/>
                </a:lnTo>
                <a:lnTo>
                  <a:pt x="294" y="561"/>
                </a:lnTo>
                <a:lnTo>
                  <a:pt x="296" y="564"/>
                </a:lnTo>
                <a:lnTo>
                  <a:pt x="296" y="565"/>
                </a:lnTo>
                <a:lnTo>
                  <a:pt x="298" y="565"/>
                </a:lnTo>
                <a:lnTo>
                  <a:pt x="301" y="566"/>
                </a:lnTo>
                <a:lnTo>
                  <a:pt x="302" y="568"/>
                </a:lnTo>
                <a:lnTo>
                  <a:pt x="307" y="566"/>
                </a:lnTo>
                <a:lnTo>
                  <a:pt x="309" y="566"/>
                </a:lnTo>
                <a:lnTo>
                  <a:pt x="312" y="564"/>
                </a:lnTo>
                <a:lnTo>
                  <a:pt x="312" y="560"/>
                </a:lnTo>
                <a:lnTo>
                  <a:pt x="312" y="557"/>
                </a:lnTo>
                <a:lnTo>
                  <a:pt x="312" y="555"/>
                </a:lnTo>
                <a:lnTo>
                  <a:pt x="309" y="551"/>
                </a:lnTo>
                <a:lnTo>
                  <a:pt x="308" y="550"/>
                </a:lnTo>
                <a:lnTo>
                  <a:pt x="305" y="547"/>
                </a:lnTo>
                <a:lnTo>
                  <a:pt x="304" y="547"/>
                </a:lnTo>
                <a:lnTo>
                  <a:pt x="304" y="546"/>
                </a:lnTo>
                <a:lnTo>
                  <a:pt x="304" y="543"/>
                </a:lnTo>
                <a:lnTo>
                  <a:pt x="301" y="536"/>
                </a:lnTo>
                <a:lnTo>
                  <a:pt x="302" y="535"/>
                </a:lnTo>
                <a:lnTo>
                  <a:pt x="304" y="535"/>
                </a:lnTo>
                <a:lnTo>
                  <a:pt x="307" y="533"/>
                </a:lnTo>
                <a:lnTo>
                  <a:pt x="308" y="533"/>
                </a:lnTo>
                <a:lnTo>
                  <a:pt x="311" y="533"/>
                </a:lnTo>
                <a:lnTo>
                  <a:pt x="312" y="535"/>
                </a:lnTo>
                <a:lnTo>
                  <a:pt x="315" y="535"/>
                </a:lnTo>
                <a:lnTo>
                  <a:pt x="318" y="535"/>
                </a:lnTo>
                <a:lnTo>
                  <a:pt x="323" y="535"/>
                </a:lnTo>
                <a:lnTo>
                  <a:pt x="324" y="533"/>
                </a:lnTo>
                <a:lnTo>
                  <a:pt x="326" y="533"/>
                </a:lnTo>
                <a:lnTo>
                  <a:pt x="327" y="533"/>
                </a:lnTo>
                <a:lnTo>
                  <a:pt x="329" y="533"/>
                </a:lnTo>
                <a:lnTo>
                  <a:pt x="330" y="532"/>
                </a:lnTo>
                <a:lnTo>
                  <a:pt x="331" y="533"/>
                </a:lnTo>
                <a:lnTo>
                  <a:pt x="333" y="533"/>
                </a:lnTo>
                <a:lnTo>
                  <a:pt x="335" y="533"/>
                </a:lnTo>
                <a:lnTo>
                  <a:pt x="338" y="533"/>
                </a:lnTo>
                <a:lnTo>
                  <a:pt x="342" y="532"/>
                </a:lnTo>
                <a:lnTo>
                  <a:pt x="344" y="531"/>
                </a:lnTo>
                <a:lnTo>
                  <a:pt x="345" y="529"/>
                </a:lnTo>
                <a:lnTo>
                  <a:pt x="346" y="528"/>
                </a:lnTo>
                <a:lnTo>
                  <a:pt x="346" y="525"/>
                </a:lnTo>
                <a:lnTo>
                  <a:pt x="346" y="522"/>
                </a:lnTo>
                <a:lnTo>
                  <a:pt x="345" y="520"/>
                </a:lnTo>
                <a:lnTo>
                  <a:pt x="345" y="517"/>
                </a:lnTo>
                <a:lnTo>
                  <a:pt x="346" y="514"/>
                </a:lnTo>
                <a:lnTo>
                  <a:pt x="349" y="510"/>
                </a:lnTo>
                <a:lnTo>
                  <a:pt x="352" y="506"/>
                </a:lnTo>
                <a:lnTo>
                  <a:pt x="353" y="505"/>
                </a:lnTo>
                <a:lnTo>
                  <a:pt x="353" y="502"/>
                </a:lnTo>
                <a:lnTo>
                  <a:pt x="353" y="499"/>
                </a:lnTo>
                <a:lnTo>
                  <a:pt x="352" y="498"/>
                </a:lnTo>
                <a:lnTo>
                  <a:pt x="351" y="495"/>
                </a:lnTo>
                <a:lnTo>
                  <a:pt x="348" y="492"/>
                </a:lnTo>
                <a:lnTo>
                  <a:pt x="344" y="492"/>
                </a:lnTo>
                <a:lnTo>
                  <a:pt x="342" y="492"/>
                </a:lnTo>
                <a:lnTo>
                  <a:pt x="340" y="494"/>
                </a:lnTo>
                <a:lnTo>
                  <a:pt x="335" y="495"/>
                </a:lnTo>
                <a:lnTo>
                  <a:pt x="333" y="495"/>
                </a:lnTo>
                <a:lnTo>
                  <a:pt x="330" y="494"/>
                </a:lnTo>
                <a:lnTo>
                  <a:pt x="324" y="489"/>
                </a:lnTo>
                <a:lnTo>
                  <a:pt x="323" y="488"/>
                </a:lnTo>
                <a:lnTo>
                  <a:pt x="323" y="487"/>
                </a:lnTo>
                <a:lnTo>
                  <a:pt x="322" y="487"/>
                </a:lnTo>
                <a:lnTo>
                  <a:pt x="320" y="487"/>
                </a:lnTo>
                <a:lnTo>
                  <a:pt x="319" y="485"/>
                </a:lnTo>
                <a:lnTo>
                  <a:pt x="319" y="484"/>
                </a:lnTo>
                <a:lnTo>
                  <a:pt x="318" y="483"/>
                </a:lnTo>
                <a:lnTo>
                  <a:pt x="316" y="481"/>
                </a:lnTo>
                <a:lnTo>
                  <a:pt x="315" y="480"/>
                </a:lnTo>
                <a:lnTo>
                  <a:pt x="315" y="478"/>
                </a:lnTo>
                <a:lnTo>
                  <a:pt x="316" y="478"/>
                </a:lnTo>
                <a:lnTo>
                  <a:pt x="316" y="476"/>
                </a:lnTo>
                <a:lnTo>
                  <a:pt x="316" y="473"/>
                </a:lnTo>
                <a:lnTo>
                  <a:pt x="318" y="472"/>
                </a:lnTo>
                <a:lnTo>
                  <a:pt x="319" y="467"/>
                </a:lnTo>
                <a:lnTo>
                  <a:pt x="320" y="466"/>
                </a:lnTo>
                <a:lnTo>
                  <a:pt x="322" y="465"/>
                </a:lnTo>
                <a:lnTo>
                  <a:pt x="323" y="465"/>
                </a:lnTo>
                <a:lnTo>
                  <a:pt x="324" y="463"/>
                </a:lnTo>
                <a:lnTo>
                  <a:pt x="326" y="463"/>
                </a:lnTo>
                <a:lnTo>
                  <a:pt x="327" y="462"/>
                </a:lnTo>
                <a:lnTo>
                  <a:pt x="330" y="459"/>
                </a:lnTo>
                <a:lnTo>
                  <a:pt x="331" y="459"/>
                </a:lnTo>
                <a:lnTo>
                  <a:pt x="333" y="459"/>
                </a:lnTo>
                <a:lnTo>
                  <a:pt x="334" y="458"/>
                </a:lnTo>
                <a:lnTo>
                  <a:pt x="334" y="456"/>
                </a:lnTo>
                <a:lnTo>
                  <a:pt x="337" y="455"/>
                </a:lnTo>
                <a:lnTo>
                  <a:pt x="340" y="456"/>
                </a:lnTo>
                <a:lnTo>
                  <a:pt x="342" y="458"/>
                </a:lnTo>
                <a:lnTo>
                  <a:pt x="344" y="458"/>
                </a:lnTo>
                <a:lnTo>
                  <a:pt x="345" y="461"/>
                </a:lnTo>
                <a:lnTo>
                  <a:pt x="348" y="463"/>
                </a:lnTo>
                <a:lnTo>
                  <a:pt x="349" y="463"/>
                </a:lnTo>
                <a:lnTo>
                  <a:pt x="352" y="465"/>
                </a:lnTo>
                <a:lnTo>
                  <a:pt x="355" y="467"/>
                </a:lnTo>
                <a:lnTo>
                  <a:pt x="359" y="470"/>
                </a:lnTo>
                <a:lnTo>
                  <a:pt x="363" y="470"/>
                </a:lnTo>
                <a:lnTo>
                  <a:pt x="368" y="470"/>
                </a:lnTo>
                <a:lnTo>
                  <a:pt x="371" y="470"/>
                </a:lnTo>
                <a:lnTo>
                  <a:pt x="374" y="467"/>
                </a:lnTo>
                <a:lnTo>
                  <a:pt x="377" y="466"/>
                </a:lnTo>
                <a:lnTo>
                  <a:pt x="379" y="462"/>
                </a:lnTo>
                <a:lnTo>
                  <a:pt x="382" y="458"/>
                </a:lnTo>
                <a:lnTo>
                  <a:pt x="382" y="456"/>
                </a:lnTo>
                <a:lnTo>
                  <a:pt x="382" y="454"/>
                </a:lnTo>
                <a:lnTo>
                  <a:pt x="382" y="450"/>
                </a:lnTo>
                <a:lnTo>
                  <a:pt x="381" y="447"/>
                </a:lnTo>
                <a:lnTo>
                  <a:pt x="379" y="445"/>
                </a:lnTo>
                <a:lnTo>
                  <a:pt x="377" y="445"/>
                </a:lnTo>
                <a:lnTo>
                  <a:pt x="375" y="445"/>
                </a:lnTo>
                <a:lnTo>
                  <a:pt x="374" y="445"/>
                </a:lnTo>
                <a:lnTo>
                  <a:pt x="373" y="444"/>
                </a:lnTo>
                <a:lnTo>
                  <a:pt x="370" y="445"/>
                </a:lnTo>
                <a:lnTo>
                  <a:pt x="367" y="445"/>
                </a:lnTo>
                <a:lnTo>
                  <a:pt x="363" y="444"/>
                </a:lnTo>
                <a:lnTo>
                  <a:pt x="359" y="444"/>
                </a:lnTo>
                <a:lnTo>
                  <a:pt x="356" y="445"/>
                </a:lnTo>
                <a:lnTo>
                  <a:pt x="355" y="445"/>
                </a:lnTo>
                <a:lnTo>
                  <a:pt x="353" y="445"/>
                </a:lnTo>
                <a:lnTo>
                  <a:pt x="351" y="444"/>
                </a:lnTo>
                <a:lnTo>
                  <a:pt x="349" y="444"/>
                </a:lnTo>
                <a:lnTo>
                  <a:pt x="349" y="445"/>
                </a:lnTo>
                <a:lnTo>
                  <a:pt x="346" y="447"/>
                </a:lnTo>
                <a:lnTo>
                  <a:pt x="342" y="444"/>
                </a:lnTo>
                <a:lnTo>
                  <a:pt x="337" y="440"/>
                </a:lnTo>
                <a:lnTo>
                  <a:pt x="333" y="438"/>
                </a:lnTo>
                <a:lnTo>
                  <a:pt x="329" y="432"/>
                </a:lnTo>
                <a:lnTo>
                  <a:pt x="324" y="427"/>
                </a:lnTo>
                <a:lnTo>
                  <a:pt x="324" y="425"/>
                </a:lnTo>
                <a:lnTo>
                  <a:pt x="324" y="423"/>
                </a:lnTo>
                <a:lnTo>
                  <a:pt x="323" y="419"/>
                </a:lnTo>
                <a:lnTo>
                  <a:pt x="324" y="416"/>
                </a:lnTo>
                <a:lnTo>
                  <a:pt x="324" y="415"/>
                </a:lnTo>
                <a:lnTo>
                  <a:pt x="327" y="412"/>
                </a:lnTo>
                <a:lnTo>
                  <a:pt x="329" y="411"/>
                </a:lnTo>
                <a:lnTo>
                  <a:pt x="331" y="411"/>
                </a:lnTo>
                <a:lnTo>
                  <a:pt x="337" y="411"/>
                </a:lnTo>
                <a:lnTo>
                  <a:pt x="337" y="412"/>
                </a:lnTo>
                <a:lnTo>
                  <a:pt x="338" y="414"/>
                </a:lnTo>
                <a:lnTo>
                  <a:pt x="340" y="419"/>
                </a:lnTo>
                <a:lnTo>
                  <a:pt x="341" y="422"/>
                </a:lnTo>
                <a:lnTo>
                  <a:pt x="344" y="423"/>
                </a:lnTo>
                <a:lnTo>
                  <a:pt x="346" y="426"/>
                </a:lnTo>
                <a:lnTo>
                  <a:pt x="351" y="427"/>
                </a:lnTo>
                <a:lnTo>
                  <a:pt x="352" y="429"/>
                </a:lnTo>
                <a:lnTo>
                  <a:pt x="355" y="429"/>
                </a:lnTo>
                <a:lnTo>
                  <a:pt x="356" y="430"/>
                </a:lnTo>
                <a:lnTo>
                  <a:pt x="360" y="430"/>
                </a:lnTo>
                <a:lnTo>
                  <a:pt x="363" y="432"/>
                </a:lnTo>
                <a:lnTo>
                  <a:pt x="364" y="429"/>
                </a:lnTo>
                <a:lnTo>
                  <a:pt x="366" y="427"/>
                </a:lnTo>
                <a:lnTo>
                  <a:pt x="366" y="425"/>
                </a:lnTo>
                <a:lnTo>
                  <a:pt x="366" y="423"/>
                </a:lnTo>
                <a:lnTo>
                  <a:pt x="367" y="423"/>
                </a:lnTo>
                <a:lnTo>
                  <a:pt x="367" y="419"/>
                </a:lnTo>
                <a:lnTo>
                  <a:pt x="367" y="418"/>
                </a:lnTo>
                <a:lnTo>
                  <a:pt x="368" y="411"/>
                </a:lnTo>
                <a:lnTo>
                  <a:pt x="370" y="410"/>
                </a:lnTo>
                <a:lnTo>
                  <a:pt x="370" y="407"/>
                </a:lnTo>
                <a:lnTo>
                  <a:pt x="371" y="405"/>
                </a:lnTo>
                <a:lnTo>
                  <a:pt x="371" y="403"/>
                </a:lnTo>
                <a:lnTo>
                  <a:pt x="371" y="401"/>
                </a:lnTo>
                <a:lnTo>
                  <a:pt x="371" y="400"/>
                </a:lnTo>
                <a:lnTo>
                  <a:pt x="373" y="397"/>
                </a:lnTo>
                <a:lnTo>
                  <a:pt x="373" y="396"/>
                </a:lnTo>
                <a:lnTo>
                  <a:pt x="375" y="394"/>
                </a:lnTo>
                <a:lnTo>
                  <a:pt x="375" y="393"/>
                </a:lnTo>
                <a:lnTo>
                  <a:pt x="377" y="393"/>
                </a:lnTo>
                <a:lnTo>
                  <a:pt x="378" y="393"/>
                </a:lnTo>
                <a:lnTo>
                  <a:pt x="379" y="393"/>
                </a:lnTo>
                <a:lnTo>
                  <a:pt x="381" y="393"/>
                </a:lnTo>
                <a:lnTo>
                  <a:pt x="384" y="392"/>
                </a:lnTo>
                <a:lnTo>
                  <a:pt x="385" y="392"/>
                </a:lnTo>
                <a:lnTo>
                  <a:pt x="386" y="392"/>
                </a:lnTo>
                <a:lnTo>
                  <a:pt x="389" y="392"/>
                </a:lnTo>
                <a:lnTo>
                  <a:pt x="395" y="392"/>
                </a:lnTo>
                <a:lnTo>
                  <a:pt x="396" y="392"/>
                </a:lnTo>
                <a:lnTo>
                  <a:pt x="400" y="393"/>
                </a:lnTo>
                <a:lnTo>
                  <a:pt x="401" y="392"/>
                </a:lnTo>
                <a:lnTo>
                  <a:pt x="404" y="390"/>
                </a:lnTo>
                <a:lnTo>
                  <a:pt x="407" y="388"/>
                </a:lnTo>
                <a:lnTo>
                  <a:pt x="408" y="386"/>
                </a:lnTo>
                <a:lnTo>
                  <a:pt x="411" y="382"/>
                </a:lnTo>
                <a:lnTo>
                  <a:pt x="412" y="378"/>
                </a:lnTo>
                <a:lnTo>
                  <a:pt x="412" y="377"/>
                </a:lnTo>
                <a:lnTo>
                  <a:pt x="412" y="375"/>
                </a:lnTo>
                <a:lnTo>
                  <a:pt x="412" y="374"/>
                </a:lnTo>
                <a:lnTo>
                  <a:pt x="412" y="372"/>
                </a:lnTo>
                <a:lnTo>
                  <a:pt x="411" y="368"/>
                </a:lnTo>
                <a:lnTo>
                  <a:pt x="408" y="366"/>
                </a:lnTo>
                <a:lnTo>
                  <a:pt x="407" y="363"/>
                </a:lnTo>
                <a:lnTo>
                  <a:pt x="406" y="363"/>
                </a:lnTo>
                <a:lnTo>
                  <a:pt x="404" y="360"/>
                </a:lnTo>
                <a:lnTo>
                  <a:pt x="403" y="360"/>
                </a:lnTo>
                <a:lnTo>
                  <a:pt x="403" y="359"/>
                </a:lnTo>
                <a:lnTo>
                  <a:pt x="401" y="357"/>
                </a:lnTo>
                <a:lnTo>
                  <a:pt x="401" y="356"/>
                </a:lnTo>
                <a:lnTo>
                  <a:pt x="401" y="350"/>
                </a:lnTo>
                <a:lnTo>
                  <a:pt x="401" y="349"/>
                </a:lnTo>
                <a:lnTo>
                  <a:pt x="403" y="348"/>
                </a:lnTo>
                <a:lnTo>
                  <a:pt x="406" y="345"/>
                </a:lnTo>
                <a:lnTo>
                  <a:pt x="407" y="344"/>
                </a:lnTo>
                <a:lnTo>
                  <a:pt x="410" y="344"/>
                </a:lnTo>
                <a:lnTo>
                  <a:pt x="412" y="344"/>
                </a:lnTo>
                <a:lnTo>
                  <a:pt x="414" y="345"/>
                </a:lnTo>
                <a:lnTo>
                  <a:pt x="415" y="346"/>
                </a:lnTo>
                <a:lnTo>
                  <a:pt x="417" y="346"/>
                </a:lnTo>
                <a:lnTo>
                  <a:pt x="419" y="346"/>
                </a:lnTo>
                <a:lnTo>
                  <a:pt x="423" y="346"/>
                </a:lnTo>
                <a:lnTo>
                  <a:pt x="425" y="346"/>
                </a:lnTo>
                <a:lnTo>
                  <a:pt x="426" y="345"/>
                </a:lnTo>
                <a:lnTo>
                  <a:pt x="429" y="345"/>
                </a:lnTo>
                <a:lnTo>
                  <a:pt x="430" y="345"/>
                </a:lnTo>
                <a:lnTo>
                  <a:pt x="432" y="345"/>
                </a:lnTo>
                <a:lnTo>
                  <a:pt x="434" y="345"/>
                </a:lnTo>
                <a:lnTo>
                  <a:pt x="436" y="345"/>
                </a:lnTo>
                <a:lnTo>
                  <a:pt x="437" y="345"/>
                </a:lnTo>
                <a:lnTo>
                  <a:pt x="439" y="344"/>
                </a:lnTo>
                <a:lnTo>
                  <a:pt x="441" y="342"/>
                </a:lnTo>
                <a:lnTo>
                  <a:pt x="441" y="345"/>
                </a:lnTo>
                <a:lnTo>
                  <a:pt x="440" y="349"/>
                </a:lnTo>
                <a:lnTo>
                  <a:pt x="439" y="353"/>
                </a:lnTo>
                <a:lnTo>
                  <a:pt x="437" y="356"/>
                </a:lnTo>
                <a:lnTo>
                  <a:pt x="434" y="361"/>
                </a:lnTo>
                <a:lnTo>
                  <a:pt x="434" y="363"/>
                </a:lnTo>
                <a:lnTo>
                  <a:pt x="434" y="366"/>
                </a:lnTo>
                <a:lnTo>
                  <a:pt x="434" y="370"/>
                </a:lnTo>
                <a:lnTo>
                  <a:pt x="437" y="372"/>
                </a:lnTo>
                <a:lnTo>
                  <a:pt x="441" y="374"/>
                </a:lnTo>
                <a:lnTo>
                  <a:pt x="445" y="374"/>
                </a:lnTo>
                <a:lnTo>
                  <a:pt x="448" y="374"/>
                </a:lnTo>
                <a:lnTo>
                  <a:pt x="450" y="371"/>
                </a:lnTo>
                <a:lnTo>
                  <a:pt x="450" y="370"/>
                </a:lnTo>
                <a:lnTo>
                  <a:pt x="450" y="367"/>
                </a:lnTo>
                <a:lnTo>
                  <a:pt x="450" y="363"/>
                </a:lnTo>
                <a:lnTo>
                  <a:pt x="445" y="355"/>
                </a:lnTo>
                <a:lnTo>
                  <a:pt x="445" y="352"/>
                </a:lnTo>
                <a:lnTo>
                  <a:pt x="447" y="349"/>
                </a:lnTo>
                <a:lnTo>
                  <a:pt x="451" y="344"/>
                </a:lnTo>
                <a:lnTo>
                  <a:pt x="451" y="342"/>
                </a:lnTo>
                <a:lnTo>
                  <a:pt x="450" y="339"/>
                </a:lnTo>
                <a:lnTo>
                  <a:pt x="451" y="338"/>
                </a:lnTo>
                <a:lnTo>
                  <a:pt x="454" y="337"/>
                </a:lnTo>
                <a:lnTo>
                  <a:pt x="455" y="337"/>
                </a:lnTo>
                <a:lnTo>
                  <a:pt x="456" y="335"/>
                </a:lnTo>
                <a:lnTo>
                  <a:pt x="458" y="335"/>
                </a:lnTo>
                <a:lnTo>
                  <a:pt x="459" y="335"/>
                </a:lnTo>
                <a:lnTo>
                  <a:pt x="461" y="335"/>
                </a:lnTo>
                <a:lnTo>
                  <a:pt x="462" y="334"/>
                </a:lnTo>
                <a:lnTo>
                  <a:pt x="463" y="334"/>
                </a:lnTo>
                <a:lnTo>
                  <a:pt x="465" y="333"/>
                </a:lnTo>
                <a:lnTo>
                  <a:pt x="467" y="333"/>
                </a:lnTo>
                <a:lnTo>
                  <a:pt x="476" y="327"/>
                </a:lnTo>
                <a:lnTo>
                  <a:pt x="479" y="326"/>
                </a:lnTo>
                <a:lnTo>
                  <a:pt x="480" y="324"/>
                </a:lnTo>
                <a:lnTo>
                  <a:pt x="483" y="323"/>
                </a:lnTo>
                <a:lnTo>
                  <a:pt x="487" y="319"/>
                </a:lnTo>
                <a:lnTo>
                  <a:pt x="490" y="316"/>
                </a:lnTo>
                <a:lnTo>
                  <a:pt x="490" y="315"/>
                </a:lnTo>
                <a:lnTo>
                  <a:pt x="491" y="312"/>
                </a:lnTo>
                <a:lnTo>
                  <a:pt x="491" y="309"/>
                </a:lnTo>
                <a:lnTo>
                  <a:pt x="491" y="306"/>
                </a:lnTo>
                <a:lnTo>
                  <a:pt x="491" y="305"/>
                </a:lnTo>
                <a:lnTo>
                  <a:pt x="490" y="302"/>
                </a:lnTo>
                <a:lnTo>
                  <a:pt x="488" y="300"/>
                </a:lnTo>
                <a:lnTo>
                  <a:pt x="487" y="297"/>
                </a:lnTo>
                <a:lnTo>
                  <a:pt x="484" y="295"/>
                </a:lnTo>
                <a:lnTo>
                  <a:pt x="483" y="293"/>
                </a:lnTo>
                <a:lnTo>
                  <a:pt x="481" y="289"/>
                </a:lnTo>
                <a:lnTo>
                  <a:pt x="481" y="287"/>
                </a:lnTo>
                <a:lnTo>
                  <a:pt x="481" y="286"/>
                </a:lnTo>
                <a:lnTo>
                  <a:pt x="481" y="283"/>
                </a:lnTo>
                <a:lnTo>
                  <a:pt x="481" y="280"/>
                </a:lnTo>
                <a:lnTo>
                  <a:pt x="481" y="278"/>
                </a:lnTo>
                <a:lnTo>
                  <a:pt x="481" y="276"/>
                </a:lnTo>
                <a:lnTo>
                  <a:pt x="481" y="273"/>
                </a:lnTo>
                <a:lnTo>
                  <a:pt x="483" y="272"/>
                </a:lnTo>
                <a:lnTo>
                  <a:pt x="483" y="271"/>
                </a:lnTo>
                <a:lnTo>
                  <a:pt x="484" y="271"/>
                </a:lnTo>
                <a:lnTo>
                  <a:pt x="484" y="269"/>
                </a:lnTo>
                <a:lnTo>
                  <a:pt x="484" y="268"/>
                </a:lnTo>
                <a:lnTo>
                  <a:pt x="484" y="267"/>
                </a:lnTo>
                <a:lnTo>
                  <a:pt x="484" y="265"/>
                </a:lnTo>
                <a:lnTo>
                  <a:pt x="485" y="265"/>
                </a:lnTo>
                <a:lnTo>
                  <a:pt x="485" y="264"/>
                </a:lnTo>
                <a:lnTo>
                  <a:pt x="487" y="262"/>
                </a:lnTo>
                <a:lnTo>
                  <a:pt x="487" y="261"/>
                </a:lnTo>
                <a:lnTo>
                  <a:pt x="488" y="261"/>
                </a:lnTo>
                <a:lnTo>
                  <a:pt x="490" y="260"/>
                </a:lnTo>
                <a:lnTo>
                  <a:pt x="490" y="258"/>
                </a:lnTo>
                <a:lnTo>
                  <a:pt x="492" y="257"/>
                </a:lnTo>
                <a:lnTo>
                  <a:pt x="496" y="256"/>
                </a:lnTo>
                <a:lnTo>
                  <a:pt x="496" y="254"/>
                </a:lnTo>
                <a:lnTo>
                  <a:pt x="498" y="254"/>
                </a:lnTo>
                <a:lnTo>
                  <a:pt x="499" y="253"/>
                </a:lnTo>
                <a:lnTo>
                  <a:pt x="501" y="251"/>
                </a:lnTo>
                <a:lnTo>
                  <a:pt x="502" y="250"/>
                </a:lnTo>
                <a:lnTo>
                  <a:pt x="502" y="249"/>
                </a:lnTo>
                <a:lnTo>
                  <a:pt x="502" y="247"/>
                </a:lnTo>
                <a:lnTo>
                  <a:pt x="503" y="245"/>
                </a:lnTo>
                <a:lnTo>
                  <a:pt x="503" y="240"/>
                </a:lnTo>
                <a:lnTo>
                  <a:pt x="501" y="236"/>
                </a:lnTo>
                <a:lnTo>
                  <a:pt x="499" y="234"/>
                </a:lnTo>
                <a:lnTo>
                  <a:pt x="498" y="234"/>
                </a:lnTo>
                <a:lnTo>
                  <a:pt x="496" y="232"/>
                </a:lnTo>
                <a:lnTo>
                  <a:pt x="495" y="232"/>
                </a:lnTo>
                <a:lnTo>
                  <a:pt x="494" y="229"/>
                </a:lnTo>
                <a:lnTo>
                  <a:pt x="490" y="225"/>
                </a:lnTo>
                <a:lnTo>
                  <a:pt x="487" y="218"/>
                </a:lnTo>
                <a:lnTo>
                  <a:pt x="484" y="216"/>
                </a:lnTo>
                <a:lnTo>
                  <a:pt x="483" y="213"/>
                </a:lnTo>
                <a:lnTo>
                  <a:pt x="483" y="210"/>
                </a:lnTo>
                <a:lnTo>
                  <a:pt x="483" y="209"/>
                </a:lnTo>
                <a:lnTo>
                  <a:pt x="481" y="207"/>
                </a:lnTo>
                <a:lnTo>
                  <a:pt x="481" y="206"/>
                </a:lnTo>
                <a:lnTo>
                  <a:pt x="481" y="205"/>
                </a:lnTo>
                <a:lnTo>
                  <a:pt x="481" y="203"/>
                </a:lnTo>
                <a:lnTo>
                  <a:pt x="481" y="202"/>
                </a:lnTo>
                <a:lnTo>
                  <a:pt x="483" y="199"/>
                </a:lnTo>
                <a:lnTo>
                  <a:pt x="483" y="198"/>
                </a:lnTo>
                <a:lnTo>
                  <a:pt x="484" y="195"/>
                </a:lnTo>
                <a:lnTo>
                  <a:pt x="484" y="194"/>
                </a:lnTo>
                <a:lnTo>
                  <a:pt x="484" y="192"/>
                </a:lnTo>
                <a:lnTo>
                  <a:pt x="483" y="192"/>
                </a:lnTo>
                <a:lnTo>
                  <a:pt x="483" y="189"/>
                </a:lnTo>
                <a:lnTo>
                  <a:pt x="483" y="188"/>
                </a:lnTo>
                <a:lnTo>
                  <a:pt x="483" y="187"/>
                </a:lnTo>
                <a:lnTo>
                  <a:pt x="483" y="184"/>
                </a:lnTo>
                <a:lnTo>
                  <a:pt x="481" y="181"/>
                </a:lnTo>
                <a:lnTo>
                  <a:pt x="481" y="180"/>
                </a:lnTo>
                <a:lnTo>
                  <a:pt x="481" y="178"/>
                </a:lnTo>
                <a:lnTo>
                  <a:pt x="481" y="177"/>
                </a:lnTo>
                <a:lnTo>
                  <a:pt x="483" y="176"/>
                </a:lnTo>
                <a:lnTo>
                  <a:pt x="484" y="174"/>
                </a:lnTo>
                <a:lnTo>
                  <a:pt x="484" y="173"/>
                </a:lnTo>
                <a:lnTo>
                  <a:pt x="485" y="172"/>
                </a:lnTo>
                <a:lnTo>
                  <a:pt x="487" y="170"/>
                </a:lnTo>
                <a:lnTo>
                  <a:pt x="488" y="170"/>
                </a:lnTo>
                <a:lnTo>
                  <a:pt x="491" y="166"/>
                </a:lnTo>
                <a:lnTo>
                  <a:pt x="492" y="165"/>
                </a:lnTo>
                <a:lnTo>
                  <a:pt x="494" y="163"/>
                </a:lnTo>
                <a:lnTo>
                  <a:pt x="495" y="163"/>
                </a:lnTo>
                <a:lnTo>
                  <a:pt x="496" y="163"/>
                </a:lnTo>
                <a:lnTo>
                  <a:pt x="498" y="163"/>
                </a:lnTo>
                <a:lnTo>
                  <a:pt x="499" y="165"/>
                </a:lnTo>
                <a:lnTo>
                  <a:pt x="499" y="166"/>
                </a:lnTo>
                <a:lnTo>
                  <a:pt x="501" y="166"/>
                </a:lnTo>
                <a:lnTo>
                  <a:pt x="501" y="167"/>
                </a:lnTo>
                <a:lnTo>
                  <a:pt x="502" y="169"/>
                </a:lnTo>
                <a:lnTo>
                  <a:pt x="503" y="170"/>
                </a:lnTo>
                <a:lnTo>
                  <a:pt x="505" y="172"/>
                </a:lnTo>
                <a:lnTo>
                  <a:pt x="505" y="173"/>
                </a:lnTo>
                <a:lnTo>
                  <a:pt x="505" y="176"/>
                </a:lnTo>
                <a:lnTo>
                  <a:pt x="505" y="177"/>
                </a:lnTo>
                <a:lnTo>
                  <a:pt x="503" y="177"/>
                </a:lnTo>
                <a:lnTo>
                  <a:pt x="503" y="178"/>
                </a:lnTo>
                <a:lnTo>
                  <a:pt x="501" y="181"/>
                </a:lnTo>
                <a:lnTo>
                  <a:pt x="499" y="183"/>
                </a:lnTo>
                <a:lnTo>
                  <a:pt x="498" y="183"/>
                </a:lnTo>
                <a:lnTo>
                  <a:pt x="498" y="185"/>
                </a:lnTo>
                <a:lnTo>
                  <a:pt x="496" y="188"/>
                </a:lnTo>
                <a:lnTo>
                  <a:pt x="496" y="191"/>
                </a:lnTo>
                <a:lnTo>
                  <a:pt x="496" y="192"/>
                </a:lnTo>
                <a:lnTo>
                  <a:pt x="496" y="195"/>
                </a:lnTo>
                <a:lnTo>
                  <a:pt x="498" y="196"/>
                </a:lnTo>
                <a:lnTo>
                  <a:pt x="501" y="199"/>
                </a:lnTo>
                <a:lnTo>
                  <a:pt x="502" y="200"/>
                </a:lnTo>
                <a:lnTo>
                  <a:pt x="503" y="202"/>
                </a:lnTo>
                <a:lnTo>
                  <a:pt x="505" y="202"/>
                </a:lnTo>
                <a:lnTo>
                  <a:pt x="507" y="202"/>
                </a:lnTo>
                <a:lnTo>
                  <a:pt x="509" y="202"/>
                </a:lnTo>
                <a:lnTo>
                  <a:pt x="510" y="202"/>
                </a:lnTo>
                <a:lnTo>
                  <a:pt x="513" y="200"/>
                </a:lnTo>
                <a:lnTo>
                  <a:pt x="514" y="200"/>
                </a:lnTo>
                <a:lnTo>
                  <a:pt x="514" y="199"/>
                </a:lnTo>
                <a:lnTo>
                  <a:pt x="516" y="198"/>
                </a:lnTo>
                <a:lnTo>
                  <a:pt x="518" y="196"/>
                </a:lnTo>
                <a:lnTo>
                  <a:pt x="520" y="195"/>
                </a:lnTo>
                <a:lnTo>
                  <a:pt x="521" y="194"/>
                </a:lnTo>
                <a:lnTo>
                  <a:pt x="523" y="192"/>
                </a:lnTo>
                <a:lnTo>
                  <a:pt x="524" y="189"/>
                </a:lnTo>
                <a:lnTo>
                  <a:pt x="525" y="188"/>
                </a:lnTo>
                <a:lnTo>
                  <a:pt x="527" y="187"/>
                </a:lnTo>
                <a:lnTo>
                  <a:pt x="528" y="187"/>
                </a:lnTo>
                <a:lnTo>
                  <a:pt x="529" y="185"/>
                </a:lnTo>
                <a:lnTo>
                  <a:pt x="531" y="184"/>
                </a:lnTo>
                <a:lnTo>
                  <a:pt x="534" y="181"/>
                </a:lnTo>
                <a:lnTo>
                  <a:pt x="535" y="178"/>
                </a:lnTo>
                <a:lnTo>
                  <a:pt x="536" y="177"/>
                </a:lnTo>
                <a:lnTo>
                  <a:pt x="538" y="174"/>
                </a:lnTo>
                <a:lnTo>
                  <a:pt x="538" y="173"/>
                </a:lnTo>
                <a:lnTo>
                  <a:pt x="538" y="172"/>
                </a:lnTo>
                <a:lnTo>
                  <a:pt x="538" y="170"/>
                </a:lnTo>
                <a:lnTo>
                  <a:pt x="538" y="169"/>
                </a:lnTo>
                <a:lnTo>
                  <a:pt x="538" y="167"/>
                </a:lnTo>
                <a:lnTo>
                  <a:pt x="538" y="166"/>
                </a:lnTo>
                <a:lnTo>
                  <a:pt x="536" y="163"/>
                </a:lnTo>
                <a:lnTo>
                  <a:pt x="534" y="162"/>
                </a:lnTo>
                <a:lnTo>
                  <a:pt x="531" y="162"/>
                </a:lnTo>
                <a:lnTo>
                  <a:pt x="528" y="161"/>
                </a:lnTo>
                <a:lnTo>
                  <a:pt x="527" y="162"/>
                </a:lnTo>
                <a:lnTo>
                  <a:pt x="525" y="162"/>
                </a:lnTo>
                <a:lnTo>
                  <a:pt x="524" y="162"/>
                </a:lnTo>
                <a:lnTo>
                  <a:pt x="521" y="162"/>
                </a:lnTo>
                <a:lnTo>
                  <a:pt x="517" y="163"/>
                </a:lnTo>
                <a:lnTo>
                  <a:pt x="516" y="163"/>
                </a:lnTo>
                <a:lnTo>
                  <a:pt x="512" y="163"/>
                </a:lnTo>
                <a:lnTo>
                  <a:pt x="510" y="163"/>
                </a:lnTo>
                <a:lnTo>
                  <a:pt x="506" y="163"/>
                </a:lnTo>
                <a:lnTo>
                  <a:pt x="503" y="163"/>
                </a:lnTo>
                <a:lnTo>
                  <a:pt x="503" y="162"/>
                </a:lnTo>
                <a:lnTo>
                  <a:pt x="501" y="161"/>
                </a:lnTo>
                <a:lnTo>
                  <a:pt x="496" y="156"/>
                </a:lnTo>
                <a:lnTo>
                  <a:pt x="495" y="154"/>
                </a:lnTo>
                <a:lnTo>
                  <a:pt x="494" y="152"/>
                </a:lnTo>
                <a:lnTo>
                  <a:pt x="492" y="151"/>
                </a:lnTo>
                <a:lnTo>
                  <a:pt x="491" y="150"/>
                </a:lnTo>
                <a:lnTo>
                  <a:pt x="491" y="148"/>
                </a:lnTo>
                <a:lnTo>
                  <a:pt x="492" y="144"/>
                </a:lnTo>
                <a:lnTo>
                  <a:pt x="492" y="143"/>
                </a:lnTo>
                <a:lnTo>
                  <a:pt x="495" y="141"/>
                </a:lnTo>
                <a:lnTo>
                  <a:pt x="496" y="140"/>
                </a:lnTo>
                <a:lnTo>
                  <a:pt x="499" y="139"/>
                </a:lnTo>
                <a:lnTo>
                  <a:pt x="501" y="139"/>
                </a:lnTo>
                <a:lnTo>
                  <a:pt x="502" y="137"/>
                </a:lnTo>
                <a:lnTo>
                  <a:pt x="503" y="137"/>
                </a:lnTo>
                <a:lnTo>
                  <a:pt x="505" y="136"/>
                </a:lnTo>
                <a:lnTo>
                  <a:pt x="506" y="134"/>
                </a:lnTo>
                <a:lnTo>
                  <a:pt x="505" y="132"/>
                </a:lnTo>
                <a:lnTo>
                  <a:pt x="503" y="129"/>
                </a:lnTo>
                <a:lnTo>
                  <a:pt x="502" y="128"/>
                </a:lnTo>
                <a:lnTo>
                  <a:pt x="502" y="126"/>
                </a:lnTo>
                <a:lnTo>
                  <a:pt x="501" y="123"/>
                </a:lnTo>
                <a:lnTo>
                  <a:pt x="501" y="119"/>
                </a:lnTo>
                <a:lnTo>
                  <a:pt x="499" y="117"/>
                </a:lnTo>
                <a:lnTo>
                  <a:pt x="501" y="115"/>
                </a:lnTo>
                <a:lnTo>
                  <a:pt x="501" y="112"/>
                </a:lnTo>
                <a:lnTo>
                  <a:pt x="503" y="110"/>
                </a:lnTo>
                <a:lnTo>
                  <a:pt x="505" y="108"/>
                </a:lnTo>
                <a:lnTo>
                  <a:pt x="506" y="107"/>
                </a:lnTo>
                <a:lnTo>
                  <a:pt x="509" y="107"/>
                </a:lnTo>
                <a:lnTo>
                  <a:pt x="510" y="106"/>
                </a:lnTo>
                <a:lnTo>
                  <a:pt x="513" y="106"/>
                </a:lnTo>
                <a:lnTo>
                  <a:pt x="514" y="106"/>
                </a:lnTo>
                <a:lnTo>
                  <a:pt x="514" y="107"/>
                </a:lnTo>
                <a:lnTo>
                  <a:pt x="517" y="112"/>
                </a:lnTo>
                <a:lnTo>
                  <a:pt x="520" y="117"/>
                </a:lnTo>
                <a:lnTo>
                  <a:pt x="520" y="119"/>
                </a:lnTo>
                <a:lnTo>
                  <a:pt x="521" y="122"/>
                </a:lnTo>
                <a:lnTo>
                  <a:pt x="521" y="123"/>
                </a:lnTo>
                <a:lnTo>
                  <a:pt x="520" y="126"/>
                </a:lnTo>
                <a:lnTo>
                  <a:pt x="518" y="126"/>
                </a:lnTo>
                <a:lnTo>
                  <a:pt x="518" y="128"/>
                </a:lnTo>
                <a:lnTo>
                  <a:pt x="516" y="129"/>
                </a:lnTo>
                <a:lnTo>
                  <a:pt x="512" y="132"/>
                </a:lnTo>
                <a:lnTo>
                  <a:pt x="510" y="133"/>
                </a:lnTo>
                <a:lnTo>
                  <a:pt x="510" y="134"/>
                </a:lnTo>
                <a:lnTo>
                  <a:pt x="510" y="137"/>
                </a:lnTo>
                <a:lnTo>
                  <a:pt x="510" y="140"/>
                </a:lnTo>
                <a:lnTo>
                  <a:pt x="510" y="141"/>
                </a:lnTo>
                <a:lnTo>
                  <a:pt x="513" y="144"/>
                </a:lnTo>
                <a:lnTo>
                  <a:pt x="514" y="145"/>
                </a:lnTo>
                <a:lnTo>
                  <a:pt x="520" y="148"/>
                </a:lnTo>
                <a:lnTo>
                  <a:pt x="521" y="148"/>
                </a:lnTo>
                <a:lnTo>
                  <a:pt x="525" y="150"/>
                </a:lnTo>
                <a:lnTo>
                  <a:pt x="527" y="150"/>
                </a:lnTo>
                <a:lnTo>
                  <a:pt x="528" y="148"/>
                </a:lnTo>
                <a:lnTo>
                  <a:pt x="532" y="148"/>
                </a:lnTo>
                <a:lnTo>
                  <a:pt x="534" y="148"/>
                </a:lnTo>
                <a:lnTo>
                  <a:pt x="535" y="148"/>
                </a:lnTo>
                <a:lnTo>
                  <a:pt x="538" y="147"/>
                </a:lnTo>
                <a:lnTo>
                  <a:pt x="539" y="145"/>
                </a:lnTo>
                <a:lnTo>
                  <a:pt x="540" y="144"/>
                </a:lnTo>
                <a:lnTo>
                  <a:pt x="542" y="143"/>
                </a:lnTo>
                <a:lnTo>
                  <a:pt x="542" y="141"/>
                </a:lnTo>
                <a:lnTo>
                  <a:pt x="543" y="140"/>
                </a:lnTo>
                <a:lnTo>
                  <a:pt x="543" y="136"/>
                </a:lnTo>
                <a:lnTo>
                  <a:pt x="542" y="132"/>
                </a:lnTo>
                <a:lnTo>
                  <a:pt x="542" y="129"/>
                </a:lnTo>
                <a:lnTo>
                  <a:pt x="540" y="129"/>
                </a:lnTo>
                <a:lnTo>
                  <a:pt x="538" y="123"/>
                </a:lnTo>
                <a:lnTo>
                  <a:pt x="538" y="122"/>
                </a:lnTo>
                <a:lnTo>
                  <a:pt x="536" y="119"/>
                </a:lnTo>
                <a:lnTo>
                  <a:pt x="535" y="118"/>
                </a:lnTo>
                <a:lnTo>
                  <a:pt x="535" y="117"/>
                </a:lnTo>
                <a:lnTo>
                  <a:pt x="534" y="115"/>
                </a:lnTo>
                <a:lnTo>
                  <a:pt x="534" y="111"/>
                </a:lnTo>
                <a:lnTo>
                  <a:pt x="534" y="108"/>
                </a:lnTo>
                <a:lnTo>
                  <a:pt x="534" y="106"/>
                </a:lnTo>
                <a:lnTo>
                  <a:pt x="535" y="103"/>
                </a:lnTo>
                <a:lnTo>
                  <a:pt x="536" y="103"/>
                </a:lnTo>
                <a:lnTo>
                  <a:pt x="536" y="101"/>
                </a:lnTo>
                <a:lnTo>
                  <a:pt x="539" y="100"/>
                </a:lnTo>
                <a:lnTo>
                  <a:pt x="539" y="99"/>
                </a:lnTo>
                <a:lnTo>
                  <a:pt x="540" y="97"/>
                </a:lnTo>
                <a:lnTo>
                  <a:pt x="540" y="96"/>
                </a:lnTo>
                <a:lnTo>
                  <a:pt x="540" y="95"/>
                </a:lnTo>
                <a:lnTo>
                  <a:pt x="540" y="92"/>
                </a:lnTo>
                <a:lnTo>
                  <a:pt x="539" y="89"/>
                </a:lnTo>
                <a:lnTo>
                  <a:pt x="538" y="88"/>
                </a:lnTo>
                <a:lnTo>
                  <a:pt x="536" y="86"/>
                </a:lnTo>
                <a:lnTo>
                  <a:pt x="535" y="82"/>
                </a:lnTo>
                <a:lnTo>
                  <a:pt x="532" y="78"/>
                </a:lnTo>
                <a:lnTo>
                  <a:pt x="529" y="75"/>
                </a:lnTo>
                <a:lnTo>
                  <a:pt x="529" y="74"/>
                </a:lnTo>
                <a:lnTo>
                  <a:pt x="528" y="73"/>
                </a:lnTo>
                <a:lnTo>
                  <a:pt x="528" y="68"/>
                </a:lnTo>
                <a:lnTo>
                  <a:pt x="528" y="66"/>
                </a:lnTo>
                <a:lnTo>
                  <a:pt x="528" y="64"/>
                </a:lnTo>
                <a:lnTo>
                  <a:pt x="529" y="63"/>
                </a:lnTo>
                <a:lnTo>
                  <a:pt x="531" y="62"/>
                </a:lnTo>
                <a:lnTo>
                  <a:pt x="532" y="60"/>
                </a:lnTo>
                <a:lnTo>
                  <a:pt x="534" y="59"/>
                </a:lnTo>
                <a:lnTo>
                  <a:pt x="535" y="59"/>
                </a:lnTo>
                <a:lnTo>
                  <a:pt x="536" y="57"/>
                </a:lnTo>
                <a:lnTo>
                  <a:pt x="539" y="56"/>
                </a:lnTo>
                <a:lnTo>
                  <a:pt x="540" y="56"/>
                </a:lnTo>
                <a:lnTo>
                  <a:pt x="543" y="57"/>
                </a:lnTo>
                <a:lnTo>
                  <a:pt x="545" y="57"/>
                </a:lnTo>
                <a:lnTo>
                  <a:pt x="547" y="59"/>
                </a:lnTo>
                <a:lnTo>
                  <a:pt x="549" y="60"/>
                </a:lnTo>
                <a:lnTo>
                  <a:pt x="550" y="62"/>
                </a:lnTo>
                <a:lnTo>
                  <a:pt x="551" y="63"/>
                </a:lnTo>
                <a:lnTo>
                  <a:pt x="551" y="66"/>
                </a:lnTo>
                <a:lnTo>
                  <a:pt x="553" y="67"/>
                </a:lnTo>
                <a:lnTo>
                  <a:pt x="553" y="68"/>
                </a:lnTo>
                <a:lnTo>
                  <a:pt x="554" y="70"/>
                </a:lnTo>
                <a:lnTo>
                  <a:pt x="553" y="71"/>
                </a:lnTo>
                <a:lnTo>
                  <a:pt x="553" y="73"/>
                </a:lnTo>
                <a:lnTo>
                  <a:pt x="553" y="74"/>
                </a:lnTo>
                <a:lnTo>
                  <a:pt x="553" y="75"/>
                </a:lnTo>
                <a:lnTo>
                  <a:pt x="553" y="78"/>
                </a:lnTo>
                <a:lnTo>
                  <a:pt x="553" y="81"/>
                </a:lnTo>
                <a:lnTo>
                  <a:pt x="553" y="84"/>
                </a:lnTo>
                <a:lnTo>
                  <a:pt x="554" y="84"/>
                </a:lnTo>
                <a:lnTo>
                  <a:pt x="556" y="86"/>
                </a:lnTo>
                <a:lnTo>
                  <a:pt x="556" y="88"/>
                </a:lnTo>
                <a:lnTo>
                  <a:pt x="557" y="89"/>
                </a:lnTo>
                <a:lnTo>
                  <a:pt x="558" y="89"/>
                </a:lnTo>
                <a:lnTo>
                  <a:pt x="560" y="89"/>
                </a:lnTo>
                <a:lnTo>
                  <a:pt x="561" y="89"/>
                </a:lnTo>
                <a:lnTo>
                  <a:pt x="562" y="89"/>
                </a:lnTo>
                <a:lnTo>
                  <a:pt x="564" y="89"/>
                </a:lnTo>
                <a:lnTo>
                  <a:pt x="567" y="86"/>
                </a:lnTo>
                <a:lnTo>
                  <a:pt x="568" y="85"/>
                </a:lnTo>
                <a:lnTo>
                  <a:pt x="569" y="85"/>
                </a:lnTo>
                <a:lnTo>
                  <a:pt x="571" y="85"/>
                </a:lnTo>
                <a:lnTo>
                  <a:pt x="573" y="84"/>
                </a:lnTo>
                <a:lnTo>
                  <a:pt x="576" y="82"/>
                </a:lnTo>
                <a:lnTo>
                  <a:pt x="583" y="79"/>
                </a:lnTo>
                <a:lnTo>
                  <a:pt x="584" y="78"/>
                </a:lnTo>
                <a:lnTo>
                  <a:pt x="586" y="78"/>
                </a:lnTo>
                <a:lnTo>
                  <a:pt x="589" y="78"/>
                </a:lnTo>
                <a:lnTo>
                  <a:pt x="590" y="77"/>
                </a:lnTo>
                <a:lnTo>
                  <a:pt x="593" y="75"/>
                </a:lnTo>
                <a:lnTo>
                  <a:pt x="593" y="74"/>
                </a:lnTo>
                <a:lnTo>
                  <a:pt x="595" y="77"/>
                </a:lnTo>
                <a:lnTo>
                  <a:pt x="598" y="79"/>
                </a:lnTo>
                <a:lnTo>
                  <a:pt x="606" y="82"/>
                </a:lnTo>
                <a:lnTo>
                  <a:pt x="609" y="81"/>
                </a:lnTo>
                <a:lnTo>
                  <a:pt x="611" y="75"/>
                </a:lnTo>
                <a:lnTo>
                  <a:pt x="611" y="74"/>
                </a:lnTo>
                <a:lnTo>
                  <a:pt x="608" y="70"/>
                </a:lnTo>
                <a:lnTo>
                  <a:pt x="606" y="68"/>
                </a:lnTo>
                <a:lnTo>
                  <a:pt x="606" y="67"/>
                </a:lnTo>
                <a:lnTo>
                  <a:pt x="608" y="66"/>
                </a:lnTo>
                <a:lnTo>
                  <a:pt x="611" y="64"/>
                </a:lnTo>
                <a:lnTo>
                  <a:pt x="612" y="63"/>
                </a:lnTo>
                <a:lnTo>
                  <a:pt x="615" y="63"/>
                </a:lnTo>
                <a:lnTo>
                  <a:pt x="617" y="60"/>
                </a:lnTo>
                <a:lnTo>
                  <a:pt x="619" y="59"/>
                </a:lnTo>
                <a:lnTo>
                  <a:pt x="623" y="57"/>
                </a:lnTo>
                <a:lnTo>
                  <a:pt x="626" y="57"/>
                </a:lnTo>
                <a:lnTo>
                  <a:pt x="627" y="57"/>
                </a:lnTo>
                <a:lnTo>
                  <a:pt x="630" y="55"/>
                </a:lnTo>
                <a:lnTo>
                  <a:pt x="633" y="52"/>
                </a:lnTo>
                <a:lnTo>
                  <a:pt x="634" y="51"/>
                </a:lnTo>
                <a:lnTo>
                  <a:pt x="637" y="46"/>
                </a:lnTo>
                <a:lnTo>
                  <a:pt x="637" y="45"/>
                </a:lnTo>
                <a:lnTo>
                  <a:pt x="637" y="44"/>
                </a:lnTo>
                <a:lnTo>
                  <a:pt x="638" y="41"/>
                </a:lnTo>
                <a:lnTo>
                  <a:pt x="638" y="38"/>
                </a:lnTo>
                <a:lnTo>
                  <a:pt x="638" y="37"/>
                </a:lnTo>
                <a:lnTo>
                  <a:pt x="637" y="35"/>
                </a:lnTo>
                <a:lnTo>
                  <a:pt x="637" y="33"/>
                </a:lnTo>
                <a:lnTo>
                  <a:pt x="637" y="30"/>
                </a:lnTo>
                <a:lnTo>
                  <a:pt x="635" y="27"/>
                </a:lnTo>
                <a:lnTo>
                  <a:pt x="633" y="24"/>
                </a:lnTo>
                <a:lnTo>
                  <a:pt x="631" y="23"/>
                </a:lnTo>
                <a:lnTo>
                  <a:pt x="630" y="23"/>
                </a:lnTo>
                <a:lnTo>
                  <a:pt x="628" y="23"/>
                </a:lnTo>
                <a:lnTo>
                  <a:pt x="628" y="22"/>
                </a:lnTo>
                <a:lnTo>
                  <a:pt x="626" y="19"/>
                </a:lnTo>
                <a:lnTo>
                  <a:pt x="623" y="18"/>
                </a:lnTo>
                <a:lnTo>
                  <a:pt x="622" y="16"/>
                </a:lnTo>
                <a:lnTo>
                  <a:pt x="620" y="15"/>
                </a:lnTo>
                <a:lnTo>
                  <a:pt x="619" y="13"/>
                </a:lnTo>
                <a:lnTo>
                  <a:pt x="613" y="9"/>
                </a:lnTo>
                <a:lnTo>
                  <a:pt x="609" y="5"/>
                </a:lnTo>
                <a:lnTo>
                  <a:pt x="608" y="0"/>
                </a:lnTo>
                <a:lnTo>
                  <a:pt x="612" y="0"/>
                </a:lnTo>
                <a:lnTo>
                  <a:pt x="615" y="0"/>
                </a:lnTo>
                <a:lnTo>
                  <a:pt x="649" y="0"/>
                </a:lnTo>
                <a:lnTo>
                  <a:pt x="656" y="0"/>
                </a:lnTo>
                <a:lnTo>
                  <a:pt x="677" y="0"/>
                </a:lnTo>
                <a:lnTo>
                  <a:pt x="682" y="0"/>
                </a:lnTo>
                <a:lnTo>
                  <a:pt x="686" y="0"/>
                </a:lnTo>
                <a:lnTo>
                  <a:pt x="690" y="0"/>
                </a:lnTo>
                <a:lnTo>
                  <a:pt x="704" y="0"/>
                </a:lnTo>
                <a:lnTo>
                  <a:pt x="733" y="0"/>
                </a:lnTo>
                <a:lnTo>
                  <a:pt x="736" y="0"/>
                </a:lnTo>
                <a:lnTo>
                  <a:pt x="747" y="0"/>
                </a:lnTo>
                <a:lnTo>
                  <a:pt x="748" y="0"/>
                </a:lnTo>
                <a:lnTo>
                  <a:pt x="756" y="0"/>
                </a:lnTo>
                <a:lnTo>
                  <a:pt x="759" y="0"/>
                </a:lnTo>
                <a:lnTo>
                  <a:pt x="802" y="0"/>
                </a:lnTo>
                <a:lnTo>
                  <a:pt x="803" y="0"/>
                </a:lnTo>
                <a:lnTo>
                  <a:pt x="807" y="0"/>
                </a:lnTo>
                <a:lnTo>
                  <a:pt x="809" y="0"/>
                </a:lnTo>
                <a:lnTo>
                  <a:pt x="840" y="0"/>
                </a:lnTo>
                <a:lnTo>
                  <a:pt x="855" y="0"/>
                </a:lnTo>
                <a:lnTo>
                  <a:pt x="858" y="0"/>
                </a:lnTo>
                <a:lnTo>
                  <a:pt x="872" y="0"/>
                </a:lnTo>
                <a:lnTo>
                  <a:pt x="875" y="0"/>
                </a:lnTo>
                <a:lnTo>
                  <a:pt x="908" y="0"/>
                </a:lnTo>
                <a:lnTo>
                  <a:pt x="915" y="0"/>
                </a:lnTo>
                <a:lnTo>
                  <a:pt x="916" y="0"/>
                </a:lnTo>
                <a:lnTo>
                  <a:pt x="920" y="0"/>
                </a:lnTo>
                <a:lnTo>
                  <a:pt x="977" y="0"/>
                </a:lnTo>
                <a:lnTo>
                  <a:pt x="1040" y="0"/>
                </a:lnTo>
                <a:lnTo>
                  <a:pt x="1085" y="0"/>
                </a:lnTo>
                <a:lnTo>
                  <a:pt x="1093" y="0"/>
                </a:lnTo>
                <a:lnTo>
                  <a:pt x="1096" y="0"/>
                </a:lnTo>
                <a:lnTo>
                  <a:pt x="1107" y="0"/>
                </a:lnTo>
                <a:lnTo>
                  <a:pt x="1110" y="0"/>
                </a:lnTo>
                <a:lnTo>
                  <a:pt x="1155" y="0"/>
                </a:lnTo>
                <a:lnTo>
                  <a:pt x="1179" y="0"/>
                </a:lnTo>
                <a:lnTo>
                  <a:pt x="1193" y="0"/>
                </a:lnTo>
                <a:lnTo>
                  <a:pt x="1206" y="0"/>
                </a:lnTo>
                <a:lnTo>
                  <a:pt x="1248" y="0"/>
                </a:lnTo>
                <a:lnTo>
                  <a:pt x="1249" y="0"/>
                </a:lnTo>
                <a:lnTo>
                  <a:pt x="1264" y="0"/>
                </a:lnTo>
                <a:lnTo>
                  <a:pt x="1279" y="0"/>
                </a:lnTo>
                <a:lnTo>
                  <a:pt x="1293" y="0"/>
                </a:lnTo>
                <a:lnTo>
                  <a:pt x="1296" y="0"/>
                </a:lnTo>
                <a:lnTo>
                  <a:pt x="1319" y="0"/>
                </a:lnTo>
                <a:lnTo>
                  <a:pt x="1320" y="0"/>
                </a:lnTo>
                <a:lnTo>
                  <a:pt x="1323" y="0"/>
                </a:lnTo>
                <a:lnTo>
                  <a:pt x="1325" y="0"/>
                </a:lnTo>
                <a:lnTo>
                  <a:pt x="1326" y="0"/>
                </a:lnTo>
                <a:lnTo>
                  <a:pt x="1329" y="0"/>
                </a:lnTo>
                <a:lnTo>
                  <a:pt x="1340" y="0"/>
                </a:lnTo>
                <a:lnTo>
                  <a:pt x="1381" y="0"/>
                </a:lnTo>
                <a:lnTo>
                  <a:pt x="1393" y="0"/>
                </a:lnTo>
                <a:lnTo>
                  <a:pt x="1413" y="0"/>
                </a:lnTo>
                <a:lnTo>
                  <a:pt x="141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0727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Missouri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243"/>
          <p:cNvSpPr>
            <a:spLocks/>
          </p:cNvSpPr>
          <p:nvPr/>
        </p:nvSpPr>
        <p:spPr bwMode="auto">
          <a:xfrm>
            <a:off x="5073863" y="2492896"/>
            <a:ext cx="3382106" cy="2982913"/>
          </a:xfrm>
          <a:custGeom>
            <a:avLst/>
            <a:gdLst>
              <a:gd name="T0" fmla="*/ 2147 w 3372"/>
              <a:gd name="T1" fmla="*/ 104 h 2974"/>
              <a:gd name="T2" fmla="*/ 2180 w 3372"/>
              <a:gd name="T3" fmla="*/ 181 h 2974"/>
              <a:gd name="T4" fmla="*/ 2184 w 3372"/>
              <a:gd name="T5" fmla="*/ 427 h 2974"/>
              <a:gd name="T6" fmla="*/ 2278 w 3372"/>
              <a:gd name="T7" fmla="*/ 634 h 2974"/>
              <a:gd name="T8" fmla="*/ 2458 w 3372"/>
              <a:gd name="T9" fmla="*/ 813 h 2974"/>
              <a:gd name="T10" fmla="*/ 2564 w 3372"/>
              <a:gd name="T11" fmla="*/ 1016 h 2974"/>
              <a:gd name="T12" fmla="*/ 2675 w 3372"/>
              <a:gd name="T13" fmla="*/ 1093 h 2974"/>
              <a:gd name="T14" fmla="*/ 2850 w 3372"/>
              <a:gd name="T15" fmla="*/ 1197 h 2974"/>
              <a:gd name="T16" fmla="*/ 2786 w 3372"/>
              <a:gd name="T17" fmla="*/ 1366 h 2974"/>
              <a:gd name="T18" fmla="*/ 2731 w 3372"/>
              <a:gd name="T19" fmla="*/ 1540 h 2974"/>
              <a:gd name="T20" fmla="*/ 2854 w 3372"/>
              <a:gd name="T21" fmla="*/ 1669 h 2974"/>
              <a:gd name="T22" fmla="*/ 3000 w 3372"/>
              <a:gd name="T23" fmla="*/ 1769 h 2974"/>
              <a:gd name="T24" fmla="*/ 3161 w 3372"/>
              <a:gd name="T25" fmla="*/ 1934 h 2974"/>
              <a:gd name="T26" fmla="*/ 3192 w 3372"/>
              <a:gd name="T27" fmla="*/ 2191 h 2974"/>
              <a:gd name="T28" fmla="*/ 3313 w 3372"/>
              <a:gd name="T29" fmla="*/ 2327 h 2974"/>
              <a:gd name="T30" fmla="*/ 3340 w 3372"/>
              <a:gd name="T31" fmla="*/ 2558 h 2974"/>
              <a:gd name="T32" fmla="*/ 3140 w 3372"/>
              <a:gd name="T33" fmla="*/ 2612 h 2974"/>
              <a:gd name="T34" fmla="*/ 3123 w 3372"/>
              <a:gd name="T35" fmla="*/ 2878 h 2974"/>
              <a:gd name="T36" fmla="*/ 2900 w 3372"/>
              <a:gd name="T37" fmla="*/ 2972 h 2974"/>
              <a:gd name="T38" fmla="*/ 2735 w 3372"/>
              <a:gd name="T39" fmla="*/ 2963 h 2974"/>
              <a:gd name="T40" fmla="*/ 2802 w 3372"/>
              <a:gd name="T41" fmla="*/ 2867 h 2974"/>
              <a:gd name="T42" fmla="*/ 2877 w 3372"/>
              <a:gd name="T43" fmla="*/ 2773 h 2974"/>
              <a:gd name="T44" fmla="*/ 2846 w 3372"/>
              <a:gd name="T45" fmla="*/ 2675 h 2974"/>
              <a:gd name="T46" fmla="*/ 2681 w 3372"/>
              <a:gd name="T47" fmla="*/ 2660 h 2974"/>
              <a:gd name="T48" fmla="*/ 2460 w 3372"/>
              <a:gd name="T49" fmla="*/ 2660 h 2974"/>
              <a:gd name="T50" fmla="*/ 2222 w 3372"/>
              <a:gd name="T51" fmla="*/ 2660 h 2974"/>
              <a:gd name="T52" fmla="*/ 2011 w 3372"/>
              <a:gd name="T53" fmla="*/ 2660 h 2974"/>
              <a:gd name="T54" fmla="*/ 1738 w 3372"/>
              <a:gd name="T55" fmla="*/ 2660 h 2974"/>
              <a:gd name="T56" fmla="*/ 1506 w 3372"/>
              <a:gd name="T57" fmla="*/ 2660 h 2974"/>
              <a:gd name="T58" fmla="*/ 1312 w 3372"/>
              <a:gd name="T59" fmla="*/ 2660 h 2974"/>
              <a:gd name="T60" fmla="*/ 1091 w 3372"/>
              <a:gd name="T61" fmla="*/ 2660 h 2974"/>
              <a:gd name="T62" fmla="*/ 847 w 3372"/>
              <a:gd name="T63" fmla="*/ 2660 h 2974"/>
              <a:gd name="T64" fmla="*/ 586 w 3372"/>
              <a:gd name="T65" fmla="*/ 2650 h 2974"/>
              <a:gd name="T66" fmla="*/ 586 w 3372"/>
              <a:gd name="T67" fmla="*/ 2383 h 2974"/>
              <a:gd name="T68" fmla="*/ 586 w 3372"/>
              <a:gd name="T69" fmla="*/ 2193 h 2974"/>
              <a:gd name="T70" fmla="*/ 586 w 3372"/>
              <a:gd name="T71" fmla="*/ 2013 h 2974"/>
              <a:gd name="T72" fmla="*/ 586 w 3372"/>
              <a:gd name="T73" fmla="*/ 1840 h 2974"/>
              <a:gd name="T74" fmla="*/ 588 w 3372"/>
              <a:gd name="T75" fmla="*/ 1652 h 2974"/>
              <a:gd name="T76" fmla="*/ 588 w 3372"/>
              <a:gd name="T77" fmla="*/ 1483 h 2974"/>
              <a:gd name="T78" fmla="*/ 590 w 3372"/>
              <a:gd name="T79" fmla="*/ 1281 h 2974"/>
              <a:gd name="T80" fmla="*/ 590 w 3372"/>
              <a:gd name="T81" fmla="*/ 1120 h 2974"/>
              <a:gd name="T82" fmla="*/ 599 w 3372"/>
              <a:gd name="T83" fmla="*/ 968 h 2974"/>
              <a:gd name="T84" fmla="*/ 476 w 3372"/>
              <a:gd name="T85" fmla="*/ 922 h 2974"/>
              <a:gd name="T86" fmla="*/ 451 w 3372"/>
              <a:gd name="T87" fmla="*/ 809 h 2974"/>
              <a:gd name="T88" fmla="*/ 350 w 3372"/>
              <a:gd name="T89" fmla="*/ 724 h 2974"/>
              <a:gd name="T90" fmla="*/ 398 w 3372"/>
              <a:gd name="T91" fmla="*/ 621 h 2974"/>
              <a:gd name="T92" fmla="*/ 444 w 3372"/>
              <a:gd name="T93" fmla="*/ 565 h 2974"/>
              <a:gd name="T94" fmla="*/ 428 w 3372"/>
              <a:gd name="T95" fmla="*/ 486 h 2974"/>
              <a:gd name="T96" fmla="*/ 321 w 3372"/>
              <a:gd name="T97" fmla="*/ 475 h 2974"/>
              <a:gd name="T98" fmla="*/ 231 w 3372"/>
              <a:gd name="T99" fmla="*/ 398 h 2974"/>
              <a:gd name="T100" fmla="*/ 148 w 3372"/>
              <a:gd name="T101" fmla="*/ 281 h 2974"/>
              <a:gd name="T102" fmla="*/ 65 w 3372"/>
              <a:gd name="T103" fmla="*/ 206 h 2974"/>
              <a:gd name="T104" fmla="*/ 40 w 3372"/>
              <a:gd name="T105" fmla="*/ 77 h 2974"/>
              <a:gd name="T106" fmla="*/ 4 w 3372"/>
              <a:gd name="T107" fmla="*/ 22 h 2974"/>
              <a:gd name="T108" fmla="*/ 211 w 3372"/>
              <a:gd name="T109" fmla="*/ 24 h 2974"/>
              <a:gd name="T110" fmla="*/ 473 w 3372"/>
              <a:gd name="T111" fmla="*/ 27 h 2974"/>
              <a:gd name="T112" fmla="*/ 643 w 3372"/>
              <a:gd name="T113" fmla="*/ 29 h 2974"/>
              <a:gd name="T114" fmla="*/ 876 w 3372"/>
              <a:gd name="T115" fmla="*/ 27 h 2974"/>
              <a:gd name="T116" fmla="*/ 1064 w 3372"/>
              <a:gd name="T117" fmla="*/ 25 h 2974"/>
              <a:gd name="T118" fmla="*/ 1262 w 3372"/>
              <a:gd name="T119" fmla="*/ 24 h 2974"/>
              <a:gd name="T120" fmla="*/ 1444 w 3372"/>
              <a:gd name="T121" fmla="*/ 18 h 2974"/>
              <a:gd name="T122" fmla="*/ 1675 w 3372"/>
              <a:gd name="T123" fmla="*/ 14 h 2974"/>
              <a:gd name="T124" fmla="*/ 1890 w 3372"/>
              <a:gd name="T125" fmla="*/ 8 h 2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72" h="2974">
                <a:moveTo>
                  <a:pt x="2045" y="2"/>
                </a:moveTo>
                <a:lnTo>
                  <a:pt x="2049" y="8"/>
                </a:lnTo>
                <a:lnTo>
                  <a:pt x="2051" y="10"/>
                </a:lnTo>
                <a:lnTo>
                  <a:pt x="2053" y="14"/>
                </a:lnTo>
                <a:lnTo>
                  <a:pt x="2055" y="16"/>
                </a:lnTo>
                <a:lnTo>
                  <a:pt x="2057" y="16"/>
                </a:lnTo>
                <a:lnTo>
                  <a:pt x="2059" y="18"/>
                </a:lnTo>
                <a:lnTo>
                  <a:pt x="2061" y="18"/>
                </a:lnTo>
                <a:lnTo>
                  <a:pt x="2063" y="20"/>
                </a:lnTo>
                <a:lnTo>
                  <a:pt x="2064" y="22"/>
                </a:lnTo>
                <a:lnTo>
                  <a:pt x="2066" y="24"/>
                </a:lnTo>
                <a:lnTo>
                  <a:pt x="2066" y="25"/>
                </a:lnTo>
                <a:lnTo>
                  <a:pt x="2064" y="31"/>
                </a:lnTo>
                <a:lnTo>
                  <a:pt x="2063" y="33"/>
                </a:lnTo>
                <a:lnTo>
                  <a:pt x="2063" y="35"/>
                </a:lnTo>
                <a:lnTo>
                  <a:pt x="2063" y="37"/>
                </a:lnTo>
                <a:lnTo>
                  <a:pt x="2064" y="37"/>
                </a:lnTo>
                <a:lnTo>
                  <a:pt x="2064" y="39"/>
                </a:lnTo>
                <a:lnTo>
                  <a:pt x="2066" y="39"/>
                </a:lnTo>
                <a:lnTo>
                  <a:pt x="2066" y="41"/>
                </a:lnTo>
                <a:lnTo>
                  <a:pt x="2068" y="41"/>
                </a:lnTo>
                <a:lnTo>
                  <a:pt x="2070" y="41"/>
                </a:lnTo>
                <a:lnTo>
                  <a:pt x="2070" y="43"/>
                </a:lnTo>
                <a:lnTo>
                  <a:pt x="2074" y="43"/>
                </a:lnTo>
                <a:lnTo>
                  <a:pt x="2076" y="43"/>
                </a:lnTo>
                <a:lnTo>
                  <a:pt x="2082" y="45"/>
                </a:lnTo>
                <a:lnTo>
                  <a:pt x="2086" y="45"/>
                </a:lnTo>
                <a:lnTo>
                  <a:pt x="2087" y="45"/>
                </a:lnTo>
                <a:lnTo>
                  <a:pt x="2087" y="47"/>
                </a:lnTo>
                <a:lnTo>
                  <a:pt x="2089" y="47"/>
                </a:lnTo>
                <a:lnTo>
                  <a:pt x="2091" y="47"/>
                </a:lnTo>
                <a:lnTo>
                  <a:pt x="2093" y="47"/>
                </a:lnTo>
                <a:lnTo>
                  <a:pt x="2095" y="47"/>
                </a:lnTo>
                <a:lnTo>
                  <a:pt x="2097" y="48"/>
                </a:lnTo>
                <a:lnTo>
                  <a:pt x="2099" y="48"/>
                </a:lnTo>
                <a:lnTo>
                  <a:pt x="2099" y="50"/>
                </a:lnTo>
                <a:lnTo>
                  <a:pt x="2099" y="52"/>
                </a:lnTo>
                <a:lnTo>
                  <a:pt x="2101" y="52"/>
                </a:lnTo>
                <a:lnTo>
                  <a:pt x="2101" y="54"/>
                </a:lnTo>
                <a:lnTo>
                  <a:pt x="2099" y="58"/>
                </a:lnTo>
                <a:lnTo>
                  <a:pt x="2099" y="60"/>
                </a:lnTo>
                <a:lnTo>
                  <a:pt x="2099" y="62"/>
                </a:lnTo>
                <a:lnTo>
                  <a:pt x="2099" y="64"/>
                </a:lnTo>
                <a:lnTo>
                  <a:pt x="2097" y="66"/>
                </a:lnTo>
                <a:lnTo>
                  <a:pt x="2097" y="68"/>
                </a:lnTo>
                <a:lnTo>
                  <a:pt x="2099" y="70"/>
                </a:lnTo>
                <a:lnTo>
                  <a:pt x="2099" y="72"/>
                </a:lnTo>
                <a:lnTo>
                  <a:pt x="2101" y="73"/>
                </a:lnTo>
                <a:lnTo>
                  <a:pt x="2103" y="75"/>
                </a:lnTo>
                <a:lnTo>
                  <a:pt x="2105" y="77"/>
                </a:lnTo>
                <a:lnTo>
                  <a:pt x="2107" y="77"/>
                </a:lnTo>
                <a:lnTo>
                  <a:pt x="2109" y="77"/>
                </a:lnTo>
                <a:lnTo>
                  <a:pt x="2109" y="79"/>
                </a:lnTo>
                <a:lnTo>
                  <a:pt x="2111" y="79"/>
                </a:lnTo>
                <a:lnTo>
                  <a:pt x="2112" y="79"/>
                </a:lnTo>
                <a:lnTo>
                  <a:pt x="2112" y="81"/>
                </a:lnTo>
                <a:lnTo>
                  <a:pt x="2114" y="81"/>
                </a:lnTo>
                <a:lnTo>
                  <a:pt x="2114" y="83"/>
                </a:lnTo>
                <a:lnTo>
                  <a:pt x="2116" y="85"/>
                </a:lnTo>
                <a:lnTo>
                  <a:pt x="2116" y="87"/>
                </a:lnTo>
                <a:lnTo>
                  <a:pt x="2118" y="89"/>
                </a:lnTo>
                <a:lnTo>
                  <a:pt x="2118" y="91"/>
                </a:lnTo>
                <a:lnTo>
                  <a:pt x="2118" y="93"/>
                </a:lnTo>
                <a:lnTo>
                  <a:pt x="2118" y="95"/>
                </a:lnTo>
                <a:lnTo>
                  <a:pt x="2120" y="96"/>
                </a:lnTo>
                <a:lnTo>
                  <a:pt x="2122" y="98"/>
                </a:lnTo>
                <a:lnTo>
                  <a:pt x="2122" y="100"/>
                </a:lnTo>
                <a:lnTo>
                  <a:pt x="2124" y="100"/>
                </a:lnTo>
                <a:lnTo>
                  <a:pt x="2126" y="100"/>
                </a:lnTo>
                <a:lnTo>
                  <a:pt x="2126" y="102"/>
                </a:lnTo>
                <a:lnTo>
                  <a:pt x="2128" y="102"/>
                </a:lnTo>
                <a:lnTo>
                  <a:pt x="2130" y="104"/>
                </a:lnTo>
                <a:lnTo>
                  <a:pt x="2134" y="104"/>
                </a:lnTo>
                <a:lnTo>
                  <a:pt x="2137" y="104"/>
                </a:lnTo>
                <a:lnTo>
                  <a:pt x="2139" y="104"/>
                </a:lnTo>
                <a:lnTo>
                  <a:pt x="2143" y="104"/>
                </a:lnTo>
                <a:lnTo>
                  <a:pt x="2147" y="104"/>
                </a:lnTo>
                <a:lnTo>
                  <a:pt x="2147" y="106"/>
                </a:lnTo>
                <a:lnTo>
                  <a:pt x="2149" y="108"/>
                </a:lnTo>
                <a:lnTo>
                  <a:pt x="2149" y="110"/>
                </a:lnTo>
                <a:lnTo>
                  <a:pt x="2147" y="110"/>
                </a:lnTo>
                <a:lnTo>
                  <a:pt x="2147" y="112"/>
                </a:lnTo>
                <a:lnTo>
                  <a:pt x="2145" y="114"/>
                </a:lnTo>
                <a:lnTo>
                  <a:pt x="2143" y="114"/>
                </a:lnTo>
                <a:lnTo>
                  <a:pt x="2143" y="116"/>
                </a:lnTo>
                <a:lnTo>
                  <a:pt x="2143" y="118"/>
                </a:lnTo>
                <a:lnTo>
                  <a:pt x="2143" y="120"/>
                </a:lnTo>
                <a:lnTo>
                  <a:pt x="2145" y="121"/>
                </a:lnTo>
                <a:lnTo>
                  <a:pt x="2147" y="121"/>
                </a:lnTo>
                <a:lnTo>
                  <a:pt x="2149" y="121"/>
                </a:lnTo>
                <a:lnTo>
                  <a:pt x="2151" y="121"/>
                </a:lnTo>
                <a:lnTo>
                  <a:pt x="2151" y="123"/>
                </a:lnTo>
                <a:lnTo>
                  <a:pt x="2149" y="125"/>
                </a:lnTo>
                <a:lnTo>
                  <a:pt x="2147" y="129"/>
                </a:lnTo>
                <a:lnTo>
                  <a:pt x="2147" y="131"/>
                </a:lnTo>
                <a:lnTo>
                  <a:pt x="2147" y="133"/>
                </a:lnTo>
                <a:lnTo>
                  <a:pt x="2147" y="135"/>
                </a:lnTo>
                <a:lnTo>
                  <a:pt x="2147" y="137"/>
                </a:lnTo>
                <a:lnTo>
                  <a:pt x="2149" y="137"/>
                </a:lnTo>
                <a:lnTo>
                  <a:pt x="2151" y="139"/>
                </a:lnTo>
                <a:lnTo>
                  <a:pt x="2155" y="139"/>
                </a:lnTo>
                <a:lnTo>
                  <a:pt x="2157" y="141"/>
                </a:lnTo>
                <a:lnTo>
                  <a:pt x="2159" y="141"/>
                </a:lnTo>
                <a:lnTo>
                  <a:pt x="2160" y="143"/>
                </a:lnTo>
                <a:lnTo>
                  <a:pt x="2162" y="143"/>
                </a:lnTo>
                <a:lnTo>
                  <a:pt x="2164" y="141"/>
                </a:lnTo>
                <a:lnTo>
                  <a:pt x="2166" y="141"/>
                </a:lnTo>
                <a:lnTo>
                  <a:pt x="2166" y="139"/>
                </a:lnTo>
                <a:lnTo>
                  <a:pt x="2168" y="139"/>
                </a:lnTo>
                <a:lnTo>
                  <a:pt x="2170" y="141"/>
                </a:lnTo>
                <a:lnTo>
                  <a:pt x="2170" y="143"/>
                </a:lnTo>
                <a:lnTo>
                  <a:pt x="2168" y="146"/>
                </a:lnTo>
                <a:lnTo>
                  <a:pt x="2166" y="146"/>
                </a:lnTo>
                <a:lnTo>
                  <a:pt x="2164" y="144"/>
                </a:lnTo>
                <a:lnTo>
                  <a:pt x="2164" y="146"/>
                </a:lnTo>
                <a:lnTo>
                  <a:pt x="2164" y="148"/>
                </a:lnTo>
                <a:lnTo>
                  <a:pt x="2164" y="150"/>
                </a:lnTo>
                <a:lnTo>
                  <a:pt x="2166" y="150"/>
                </a:lnTo>
                <a:lnTo>
                  <a:pt x="2166" y="152"/>
                </a:lnTo>
                <a:lnTo>
                  <a:pt x="2168" y="154"/>
                </a:lnTo>
                <a:lnTo>
                  <a:pt x="2166" y="154"/>
                </a:lnTo>
                <a:lnTo>
                  <a:pt x="2168" y="156"/>
                </a:lnTo>
                <a:lnTo>
                  <a:pt x="2170" y="156"/>
                </a:lnTo>
                <a:lnTo>
                  <a:pt x="2172" y="156"/>
                </a:lnTo>
                <a:lnTo>
                  <a:pt x="2172" y="154"/>
                </a:lnTo>
                <a:lnTo>
                  <a:pt x="2174" y="154"/>
                </a:lnTo>
                <a:lnTo>
                  <a:pt x="2176" y="154"/>
                </a:lnTo>
                <a:lnTo>
                  <a:pt x="2178" y="152"/>
                </a:lnTo>
                <a:lnTo>
                  <a:pt x="2178" y="154"/>
                </a:lnTo>
                <a:lnTo>
                  <a:pt x="2178" y="156"/>
                </a:lnTo>
                <a:lnTo>
                  <a:pt x="2178" y="158"/>
                </a:lnTo>
                <a:lnTo>
                  <a:pt x="2178" y="160"/>
                </a:lnTo>
                <a:lnTo>
                  <a:pt x="2180" y="160"/>
                </a:lnTo>
                <a:lnTo>
                  <a:pt x="2182" y="160"/>
                </a:lnTo>
                <a:lnTo>
                  <a:pt x="2184" y="160"/>
                </a:lnTo>
                <a:lnTo>
                  <a:pt x="2184" y="158"/>
                </a:lnTo>
                <a:lnTo>
                  <a:pt x="2185" y="156"/>
                </a:lnTo>
                <a:lnTo>
                  <a:pt x="2187" y="154"/>
                </a:lnTo>
                <a:lnTo>
                  <a:pt x="2189" y="152"/>
                </a:lnTo>
                <a:lnTo>
                  <a:pt x="2191" y="152"/>
                </a:lnTo>
                <a:lnTo>
                  <a:pt x="2193" y="152"/>
                </a:lnTo>
                <a:lnTo>
                  <a:pt x="2193" y="154"/>
                </a:lnTo>
                <a:lnTo>
                  <a:pt x="2195" y="154"/>
                </a:lnTo>
                <a:lnTo>
                  <a:pt x="2197" y="154"/>
                </a:lnTo>
                <a:lnTo>
                  <a:pt x="2199" y="156"/>
                </a:lnTo>
                <a:lnTo>
                  <a:pt x="2201" y="158"/>
                </a:lnTo>
                <a:lnTo>
                  <a:pt x="2197" y="162"/>
                </a:lnTo>
                <a:lnTo>
                  <a:pt x="2193" y="164"/>
                </a:lnTo>
                <a:lnTo>
                  <a:pt x="2187" y="168"/>
                </a:lnTo>
                <a:lnTo>
                  <a:pt x="2185" y="169"/>
                </a:lnTo>
                <a:lnTo>
                  <a:pt x="2185" y="171"/>
                </a:lnTo>
                <a:lnTo>
                  <a:pt x="2182" y="177"/>
                </a:lnTo>
                <a:lnTo>
                  <a:pt x="2180" y="179"/>
                </a:lnTo>
                <a:lnTo>
                  <a:pt x="2180" y="181"/>
                </a:lnTo>
                <a:lnTo>
                  <a:pt x="2176" y="187"/>
                </a:lnTo>
                <a:lnTo>
                  <a:pt x="2176" y="189"/>
                </a:lnTo>
                <a:lnTo>
                  <a:pt x="2174" y="196"/>
                </a:lnTo>
                <a:lnTo>
                  <a:pt x="2170" y="206"/>
                </a:lnTo>
                <a:lnTo>
                  <a:pt x="2166" y="216"/>
                </a:lnTo>
                <a:lnTo>
                  <a:pt x="2164" y="221"/>
                </a:lnTo>
                <a:lnTo>
                  <a:pt x="2164" y="223"/>
                </a:lnTo>
                <a:lnTo>
                  <a:pt x="2162" y="225"/>
                </a:lnTo>
                <a:lnTo>
                  <a:pt x="2162" y="229"/>
                </a:lnTo>
                <a:lnTo>
                  <a:pt x="2164" y="231"/>
                </a:lnTo>
                <a:lnTo>
                  <a:pt x="2164" y="235"/>
                </a:lnTo>
                <a:lnTo>
                  <a:pt x="2164" y="237"/>
                </a:lnTo>
                <a:lnTo>
                  <a:pt x="2162" y="240"/>
                </a:lnTo>
                <a:lnTo>
                  <a:pt x="2160" y="242"/>
                </a:lnTo>
                <a:lnTo>
                  <a:pt x="2159" y="246"/>
                </a:lnTo>
                <a:lnTo>
                  <a:pt x="2157" y="252"/>
                </a:lnTo>
                <a:lnTo>
                  <a:pt x="2157" y="254"/>
                </a:lnTo>
                <a:lnTo>
                  <a:pt x="2157" y="258"/>
                </a:lnTo>
                <a:lnTo>
                  <a:pt x="2157" y="260"/>
                </a:lnTo>
                <a:lnTo>
                  <a:pt x="2157" y="262"/>
                </a:lnTo>
                <a:lnTo>
                  <a:pt x="2157" y="267"/>
                </a:lnTo>
                <a:lnTo>
                  <a:pt x="2157" y="273"/>
                </a:lnTo>
                <a:lnTo>
                  <a:pt x="2157" y="275"/>
                </a:lnTo>
                <a:lnTo>
                  <a:pt x="2157" y="277"/>
                </a:lnTo>
                <a:lnTo>
                  <a:pt x="2157" y="279"/>
                </a:lnTo>
                <a:lnTo>
                  <a:pt x="2155" y="281"/>
                </a:lnTo>
                <a:lnTo>
                  <a:pt x="2153" y="287"/>
                </a:lnTo>
                <a:lnTo>
                  <a:pt x="2153" y="288"/>
                </a:lnTo>
                <a:lnTo>
                  <a:pt x="2153" y="290"/>
                </a:lnTo>
                <a:lnTo>
                  <a:pt x="2153" y="292"/>
                </a:lnTo>
                <a:lnTo>
                  <a:pt x="2153" y="294"/>
                </a:lnTo>
                <a:lnTo>
                  <a:pt x="2155" y="296"/>
                </a:lnTo>
                <a:lnTo>
                  <a:pt x="2155" y="300"/>
                </a:lnTo>
                <a:lnTo>
                  <a:pt x="2155" y="302"/>
                </a:lnTo>
                <a:lnTo>
                  <a:pt x="2155" y="304"/>
                </a:lnTo>
                <a:lnTo>
                  <a:pt x="2155" y="310"/>
                </a:lnTo>
                <a:lnTo>
                  <a:pt x="2155" y="312"/>
                </a:lnTo>
                <a:lnTo>
                  <a:pt x="2155" y="313"/>
                </a:lnTo>
                <a:lnTo>
                  <a:pt x="2155" y="315"/>
                </a:lnTo>
                <a:lnTo>
                  <a:pt x="2155" y="317"/>
                </a:lnTo>
                <a:lnTo>
                  <a:pt x="2155" y="319"/>
                </a:lnTo>
                <a:lnTo>
                  <a:pt x="2155" y="323"/>
                </a:lnTo>
                <a:lnTo>
                  <a:pt x="2155" y="325"/>
                </a:lnTo>
                <a:lnTo>
                  <a:pt x="2157" y="333"/>
                </a:lnTo>
                <a:lnTo>
                  <a:pt x="2157" y="335"/>
                </a:lnTo>
                <a:lnTo>
                  <a:pt x="2157" y="336"/>
                </a:lnTo>
                <a:lnTo>
                  <a:pt x="2157" y="338"/>
                </a:lnTo>
                <a:lnTo>
                  <a:pt x="2157" y="340"/>
                </a:lnTo>
                <a:lnTo>
                  <a:pt x="2159" y="344"/>
                </a:lnTo>
                <a:lnTo>
                  <a:pt x="2159" y="346"/>
                </a:lnTo>
                <a:lnTo>
                  <a:pt x="2160" y="352"/>
                </a:lnTo>
                <a:lnTo>
                  <a:pt x="2160" y="354"/>
                </a:lnTo>
                <a:lnTo>
                  <a:pt x="2162" y="360"/>
                </a:lnTo>
                <a:lnTo>
                  <a:pt x="2164" y="365"/>
                </a:lnTo>
                <a:lnTo>
                  <a:pt x="2164" y="369"/>
                </a:lnTo>
                <a:lnTo>
                  <a:pt x="2164" y="371"/>
                </a:lnTo>
                <a:lnTo>
                  <a:pt x="2162" y="381"/>
                </a:lnTo>
                <a:lnTo>
                  <a:pt x="2162" y="383"/>
                </a:lnTo>
                <a:lnTo>
                  <a:pt x="2166" y="390"/>
                </a:lnTo>
                <a:lnTo>
                  <a:pt x="2166" y="392"/>
                </a:lnTo>
                <a:lnTo>
                  <a:pt x="2168" y="394"/>
                </a:lnTo>
                <a:lnTo>
                  <a:pt x="2168" y="396"/>
                </a:lnTo>
                <a:lnTo>
                  <a:pt x="2172" y="402"/>
                </a:lnTo>
                <a:lnTo>
                  <a:pt x="2172" y="406"/>
                </a:lnTo>
                <a:lnTo>
                  <a:pt x="2174" y="408"/>
                </a:lnTo>
                <a:lnTo>
                  <a:pt x="2174" y="409"/>
                </a:lnTo>
                <a:lnTo>
                  <a:pt x="2176" y="409"/>
                </a:lnTo>
                <a:lnTo>
                  <a:pt x="2176" y="411"/>
                </a:lnTo>
                <a:lnTo>
                  <a:pt x="2176" y="413"/>
                </a:lnTo>
                <a:lnTo>
                  <a:pt x="2176" y="415"/>
                </a:lnTo>
                <a:lnTo>
                  <a:pt x="2176" y="417"/>
                </a:lnTo>
                <a:lnTo>
                  <a:pt x="2178" y="417"/>
                </a:lnTo>
                <a:lnTo>
                  <a:pt x="2180" y="419"/>
                </a:lnTo>
                <a:lnTo>
                  <a:pt x="2182" y="421"/>
                </a:lnTo>
                <a:lnTo>
                  <a:pt x="2182" y="423"/>
                </a:lnTo>
                <a:lnTo>
                  <a:pt x="2182" y="425"/>
                </a:lnTo>
                <a:lnTo>
                  <a:pt x="2184" y="427"/>
                </a:lnTo>
                <a:lnTo>
                  <a:pt x="2185" y="429"/>
                </a:lnTo>
                <a:lnTo>
                  <a:pt x="2185" y="431"/>
                </a:lnTo>
                <a:lnTo>
                  <a:pt x="2185" y="434"/>
                </a:lnTo>
                <a:lnTo>
                  <a:pt x="2187" y="434"/>
                </a:lnTo>
                <a:lnTo>
                  <a:pt x="2187" y="436"/>
                </a:lnTo>
                <a:lnTo>
                  <a:pt x="2187" y="438"/>
                </a:lnTo>
                <a:lnTo>
                  <a:pt x="2189" y="438"/>
                </a:lnTo>
                <a:lnTo>
                  <a:pt x="2189" y="440"/>
                </a:lnTo>
                <a:lnTo>
                  <a:pt x="2191" y="440"/>
                </a:lnTo>
                <a:lnTo>
                  <a:pt x="2191" y="442"/>
                </a:lnTo>
                <a:lnTo>
                  <a:pt x="2193" y="444"/>
                </a:lnTo>
                <a:lnTo>
                  <a:pt x="2195" y="446"/>
                </a:lnTo>
                <a:lnTo>
                  <a:pt x="2195" y="448"/>
                </a:lnTo>
                <a:lnTo>
                  <a:pt x="2197" y="448"/>
                </a:lnTo>
                <a:lnTo>
                  <a:pt x="2197" y="450"/>
                </a:lnTo>
                <a:lnTo>
                  <a:pt x="2199" y="450"/>
                </a:lnTo>
                <a:lnTo>
                  <a:pt x="2199" y="452"/>
                </a:lnTo>
                <a:lnTo>
                  <a:pt x="2199" y="454"/>
                </a:lnTo>
                <a:lnTo>
                  <a:pt x="2201" y="456"/>
                </a:lnTo>
                <a:lnTo>
                  <a:pt x="2201" y="457"/>
                </a:lnTo>
                <a:lnTo>
                  <a:pt x="2199" y="465"/>
                </a:lnTo>
                <a:lnTo>
                  <a:pt x="2197" y="467"/>
                </a:lnTo>
                <a:lnTo>
                  <a:pt x="2195" y="469"/>
                </a:lnTo>
                <a:lnTo>
                  <a:pt x="2195" y="471"/>
                </a:lnTo>
                <a:lnTo>
                  <a:pt x="2187" y="479"/>
                </a:lnTo>
                <a:lnTo>
                  <a:pt x="2187" y="488"/>
                </a:lnTo>
                <a:lnTo>
                  <a:pt x="2185" y="490"/>
                </a:lnTo>
                <a:lnTo>
                  <a:pt x="2187" y="494"/>
                </a:lnTo>
                <a:lnTo>
                  <a:pt x="2189" y="498"/>
                </a:lnTo>
                <a:lnTo>
                  <a:pt x="2189" y="502"/>
                </a:lnTo>
                <a:lnTo>
                  <a:pt x="2189" y="504"/>
                </a:lnTo>
                <a:lnTo>
                  <a:pt x="2191" y="504"/>
                </a:lnTo>
                <a:lnTo>
                  <a:pt x="2191" y="505"/>
                </a:lnTo>
                <a:lnTo>
                  <a:pt x="2191" y="507"/>
                </a:lnTo>
                <a:lnTo>
                  <a:pt x="2191" y="509"/>
                </a:lnTo>
                <a:lnTo>
                  <a:pt x="2193" y="509"/>
                </a:lnTo>
                <a:lnTo>
                  <a:pt x="2193" y="511"/>
                </a:lnTo>
                <a:lnTo>
                  <a:pt x="2195" y="513"/>
                </a:lnTo>
                <a:lnTo>
                  <a:pt x="2195" y="515"/>
                </a:lnTo>
                <a:lnTo>
                  <a:pt x="2197" y="515"/>
                </a:lnTo>
                <a:lnTo>
                  <a:pt x="2199" y="515"/>
                </a:lnTo>
                <a:lnTo>
                  <a:pt x="2205" y="519"/>
                </a:lnTo>
                <a:lnTo>
                  <a:pt x="2207" y="521"/>
                </a:lnTo>
                <a:lnTo>
                  <a:pt x="2212" y="525"/>
                </a:lnTo>
                <a:lnTo>
                  <a:pt x="2214" y="527"/>
                </a:lnTo>
                <a:lnTo>
                  <a:pt x="2220" y="530"/>
                </a:lnTo>
                <a:lnTo>
                  <a:pt x="2222" y="532"/>
                </a:lnTo>
                <a:lnTo>
                  <a:pt x="2224" y="534"/>
                </a:lnTo>
                <a:lnTo>
                  <a:pt x="2224" y="538"/>
                </a:lnTo>
                <a:lnTo>
                  <a:pt x="2228" y="544"/>
                </a:lnTo>
                <a:lnTo>
                  <a:pt x="2230" y="544"/>
                </a:lnTo>
                <a:lnTo>
                  <a:pt x="2230" y="548"/>
                </a:lnTo>
                <a:lnTo>
                  <a:pt x="2230" y="550"/>
                </a:lnTo>
                <a:lnTo>
                  <a:pt x="2228" y="553"/>
                </a:lnTo>
                <a:lnTo>
                  <a:pt x="2228" y="563"/>
                </a:lnTo>
                <a:lnTo>
                  <a:pt x="2228" y="567"/>
                </a:lnTo>
                <a:lnTo>
                  <a:pt x="2228" y="569"/>
                </a:lnTo>
                <a:lnTo>
                  <a:pt x="2226" y="571"/>
                </a:lnTo>
                <a:lnTo>
                  <a:pt x="2226" y="578"/>
                </a:lnTo>
                <a:lnTo>
                  <a:pt x="2226" y="580"/>
                </a:lnTo>
                <a:lnTo>
                  <a:pt x="2226" y="584"/>
                </a:lnTo>
                <a:lnTo>
                  <a:pt x="2228" y="586"/>
                </a:lnTo>
                <a:lnTo>
                  <a:pt x="2233" y="594"/>
                </a:lnTo>
                <a:lnTo>
                  <a:pt x="2237" y="598"/>
                </a:lnTo>
                <a:lnTo>
                  <a:pt x="2241" y="601"/>
                </a:lnTo>
                <a:lnTo>
                  <a:pt x="2247" y="605"/>
                </a:lnTo>
                <a:lnTo>
                  <a:pt x="2249" y="607"/>
                </a:lnTo>
                <a:lnTo>
                  <a:pt x="2258" y="615"/>
                </a:lnTo>
                <a:lnTo>
                  <a:pt x="2258" y="617"/>
                </a:lnTo>
                <a:lnTo>
                  <a:pt x="2260" y="619"/>
                </a:lnTo>
                <a:lnTo>
                  <a:pt x="2262" y="619"/>
                </a:lnTo>
                <a:lnTo>
                  <a:pt x="2262" y="621"/>
                </a:lnTo>
                <a:lnTo>
                  <a:pt x="2266" y="623"/>
                </a:lnTo>
                <a:lnTo>
                  <a:pt x="2268" y="624"/>
                </a:lnTo>
                <a:lnTo>
                  <a:pt x="2274" y="628"/>
                </a:lnTo>
                <a:lnTo>
                  <a:pt x="2278" y="632"/>
                </a:lnTo>
                <a:lnTo>
                  <a:pt x="2278" y="634"/>
                </a:lnTo>
                <a:lnTo>
                  <a:pt x="2280" y="636"/>
                </a:lnTo>
                <a:lnTo>
                  <a:pt x="2281" y="638"/>
                </a:lnTo>
                <a:lnTo>
                  <a:pt x="2283" y="640"/>
                </a:lnTo>
                <a:lnTo>
                  <a:pt x="2285" y="644"/>
                </a:lnTo>
                <a:lnTo>
                  <a:pt x="2287" y="644"/>
                </a:lnTo>
                <a:lnTo>
                  <a:pt x="2287" y="646"/>
                </a:lnTo>
                <a:lnTo>
                  <a:pt x="2289" y="647"/>
                </a:lnTo>
                <a:lnTo>
                  <a:pt x="2291" y="651"/>
                </a:lnTo>
                <a:lnTo>
                  <a:pt x="2295" y="653"/>
                </a:lnTo>
                <a:lnTo>
                  <a:pt x="2297" y="657"/>
                </a:lnTo>
                <a:lnTo>
                  <a:pt x="2308" y="663"/>
                </a:lnTo>
                <a:lnTo>
                  <a:pt x="2310" y="663"/>
                </a:lnTo>
                <a:lnTo>
                  <a:pt x="2314" y="665"/>
                </a:lnTo>
                <a:lnTo>
                  <a:pt x="2318" y="667"/>
                </a:lnTo>
                <a:lnTo>
                  <a:pt x="2320" y="669"/>
                </a:lnTo>
                <a:lnTo>
                  <a:pt x="2322" y="669"/>
                </a:lnTo>
                <a:lnTo>
                  <a:pt x="2322" y="671"/>
                </a:lnTo>
                <a:lnTo>
                  <a:pt x="2324" y="672"/>
                </a:lnTo>
                <a:lnTo>
                  <a:pt x="2324" y="674"/>
                </a:lnTo>
                <a:lnTo>
                  <a:pt x="2326" y="682"/>
                </a:lnTo>
                <a:lnTo>
                  <a:pt x="2326" y="684"/>
                </a:lnTo>
                <a:lnTo>
                  <a:pt x="2326" y="686"/>
                </a:lnTo>
                <a:lnTo>
                  <a:pt x="2328" y="692"/>
                </a:lnTo>
                <a:lnTo>
                  <a:pt x="2328" y="695"/>
                </a:lnTo>
                <a:lnTo>
                  <a:pt x="2335" y="703"/>
                </a:lnTo>
                <a:lnTo>
                  <a:pt x="2339" y="707"/>
                </a:lnTo>
                <a:lnTo>
                  <a:pt x="2345" y="707"/>
                </a:lnTo>
                <a:lnTo>
                  <a:pt x="2349" y="707"/>
                </a:lnTo>
                <a:lnTo>
                  <a:pt x="2353" y="709"/>
                </a:lnTo>
                <a:lnTo>
                  <a:pt x="2354" y="709"/>
                </a:lnTo>
                <a:lnTo>
                  <a:pt x="2356" y="709"/>
                </a:lnTo>
                <a:lnTo>
                  <a:pt x="2360" y="709"/>
                </a:lnTo>
                <a:lnTo>
                  <a:pt x="2362" y="711"/>
                </a:lnTo>
                <a:lnTo>
                  <a:pt x="2364" y="713"/>
                </a:lnTo>
                <a:lnTo>
                  <a:pt x="2366" y="717"/>
                </a:lnTo>
                <a:lnTo>
                  <a:pt x="2366" y="719"/>
                </a:lnTo>
                <a:lnTo>
                  <a:pt x="2370" y="728"/>
                </a:lnTo>
                <a:lnTo>
                  <a:pt x="2372" y="728"/>
                </a:lnTo>
                <a:lnTo>
                  <a:pt x="2376" y="734"/>
                </a:lnTo>
                <a:lnTo>
                  <a:pt x="2376" y="736"/>
                </a:lnTo>
                <a:lnTo>
                  <a:pt x="2379" y="740"/>
                </a:lnTo>
                <a:lnTo>
                  <a:pt x="2379" y="743"/>
                </a:lnTo>
                <a:lnTo>
                  <a:pt x="2379" y="747"/>
                </a:lnTo>
                <a:lnTo>
                  <a:pt x="2379" y="749"/>
                </a:lnTo>
                <a:lnTo>
                  <a:pt x="2381" y="749"/>
                </a:lnTo>
                <a:lnTo>
                  <a:pt x="2381" y="751"/>
                </a:lnTo>
                <a:lnTo>
                  <a:pt x="2381" y="753"/>
                </a:lnTo>
                <a:lnTo>
                  <a:pt x="2381" y="757"/>
                </a:lnTo>
                <a:lnTo>
                  <a:pt x="2383" y="757"/>
                </a:lnTo>
                <a:lnTo>
                  <a:pt x="2383" y="759"/>
                </a:lnTo>
                <a:lnTo>
                  <a:pt x="2389" y="763"/>
                </a:lnTo>
                <a:lnTo>
                  <a:pt x="2389" y="765"/>
                </a:lnTo>
                <a:lnTo>
                  <a:pt x="2391" y="767"/>
                </a:lnTo>
                <a:lnTo>
                  <a:pt x="2395" y="772"/>
                </a:lnTo>
                <a:lnTo>
                  <a:pt x="2399" y="774"/>
                </a:lnTo>
                <a:lnTo>
                  <a:pt x="2406" y="778"/>
                </a:lnTo>
                <a:lnTo>
                  <a:pt x="2410" y="782"/>
                </a:lnTo>
                <a:lnTo>
                  <a:pt x="2412" y="784"/>
                </a:lnTo>
                <a:lnTo>
                  <a:pt x="2414" y="784"/>
                </a:lnTo>
                <a:lnTo>
                  <a:pt x="2418" y="788"/>
                </a:lnTo>
                <a:lnTo>
                  <a:pt x="2422" y="788"/>
                </a:lnTo>
                <a:lnTo>
                  <a:pt x="2424" y="790"/>
                </a:lnTo>
                <a:lnTo>
                  <a:pt x="2427" y="793"/>
                </a:lnTo>
                <a:lnTo>
                  <a:pt x="2429" y="793"/>
                </a:lnTo>
                <a:lnTo>
                  <a:pt x="2431" y="793"/>
                </a:lnTo>
                <a:lnTo>
                  <a:pt x="2435" y="795"/>
                </a:lnTo>
                <a:lnTo>
                  <a:pt x="2437" y="795"/>
                </a:lnTo>
                <a:lnTo>
                  <a:pt x="2439" y="795"/>
                </a:lnTo>
                <a:lnTo>
                  <a:pt x="2443" y="799"/>
                </a:lnTo>
                <a:lnTo>
                  <a:pt x="2445" y="801"/>
                </a:lnTo>
                <a:lnTo>
                  <a:pt x="2445" y="805"/>
                </a:lnTo>
                <a:lnTo>
                  <a:pt x="2445" y="807"/>
                </a:lnTo>
                <a:lnTo>
                  <a:pt x="2447" y="807"/>
                </a:lnTo>
                <a:lnTo>
                  <a:pt x="2449" y="809"/>
                </a:lnTo>
                <a:lnTo>
                  <a:pt x="2450" y="811"/>
                </a:lnTo>
                <a:lnTo>
                  <a:pt x="2456" y="813"/>
                </a:lnTo>
                <a:lnTo>
                  <a:pt x="2458" y="813"/>
                </a:lnTo>
                <a:lnTo>
                  <a:pt x="2458" y="815"/>
                </a:lnTo>
                <a:lnTo>
                  <a:pt x="2460" y="816"/>
                </a:lnTo>
                <a:lnTo>
                  <a:pt x="2462" y="818"/>
                </a:lnTo>
                <a:lnTo>
                  <a:pt x="2462" y="820"/>
                </a:lnTo>
                <a:lnTo>
                  <a:pt x="2464" y="820"/>
                </a:lnTo>
                <a:lnTo>
                  <a:pt x="2468" y="824"/>
                </a:lnTo>
                <a:lnTo>
                  <a:pt x="2472" y="826"/>
                </a:lnTo>
                <a:lnTo>
                  <a:pt x="2477" y="830"/>
                </a:lnTo>
                <a:lnTo>
                  <a:pt x="2479" y="830"/>
                </a:lnTo>
                <a:lnTo>
                  <a:pt x="2483" y="832"/>
                </a:lnTo>
                <a:lnTo>
                  <a:pt x="2487" y="836"/>
                </a:lnTo>
                <a:lnTo>
                  <a:pt x="2489" y="836"/>
                </a:lnTo>
                <a:lnTo>
                  <a:pt x="2489" y="838"/>
                </a:lnTo>
                <a:lnTo>
                  <a:pt x="2491" y="839"/>
                </a:lnTo>
                <a:lnTo>
                  <a:pt x="2495" y="841"/>
                </a:lnTo>
                <a:lnTo>
                  <a:pt x="2495" y="843"/>
                </a:lnTo>
                <a:lnTo>
                  <a:pt x="2498" y="847"/>
                </a:lnTo>
                <a:lnTo>
                  <a:pt x="2500" y="849"/>
                </a:lnTo>
                <a:lnTo>
                  <a:pt x="2502" y="849"/>
                </a:lnTo>
                <a:lnTo>
                  <a:pt x="2502" y="851"/>
                </a:lnTo>
                <a:lnTo>
                  <a:pt x="2504" y="853"/>
                </a:lnTo>
                <a:lnTo>
                  <a:pt x="2508" y="855"/>
                </a:lnTo>
                <a:lnTo>
                  <a:pt x="2510" y="857"/>
                </a:lnTo>
                <a:lnTo>
                  <a:pt x="2518" y="859"/>
                </a:lnTo>
                <a:lnTo>
                  <a:pt x="2520" y="859"/>
                </a:lnTo>
                <a:lnTo>
                  <a:pt x="2529" y="868"/>
                </a:lnTo>
                <a:lnTo>
                  <a:pt x="2531" y="874"/>
                </a:lnTo>
                <a:lnTo>
                  <a:pt x="2533" y="878"/>
                </a:lnTo>
                <a:lnTo>
                  <a:pt x="2535" y="884"/>
                </a:lnTo>
                <a:lnTo>
                  <a:pt x="2535" y="886"/>
                </a:lnTo>
                <a:lnTo>
                  <a:pt x="2539" y="889"/>
                </a:lnTo>
                <a:lnTo>
                  <a:pt x="2541" y="889"/>
                </a:lnTo>
                <a:lnTo>
                  <a:pt x="2546" y="893"/>
                </a:lnTo>
                <a:lnTo>
                  <a:pt x="2548" y="895"/>
                </a:lnTo>
                <a:lnTo>
                  <a:pt x="2548" y="897"/>
                </a:lnTo>
                <a:lnTo>
                  <a:pt x="2550" y="899"/>
                </a:lnTo>
                <a:lnTo>
                  <a:pt x="2550" y="901"/>
                </a:lnTo>
                <a:lnTo>
                  <a:pt x="2550" y="903"/>
                </a:lnTo>
                <a:lnTo>
                  <a:pt x="2552" y="907"/>
                </a:lnTo>
                <a:lnTo>
                  <a:pt x="2552" y="909"/>
                </a:lnTo>
                <a:lnTo>
                  <a:pt x="2552" y="911"/>
                </a:lnTo>
                <a:lnTo>
                  <a:pt x="2552" y="912"/>
                </a:lnTo>
                <a:lnTo>
                  <a:pt x="2552" y="914"/>
                </a:lnTo>
                <a:lnTo>
                  <a:pt x="2552" y="916"/>
                </a:lnTo>
                <a:lnTo>
                  <a:pt x="2554" y="918"/>
                </a:lnTo>
                <a:lnTo>
                  <a:pt x="2554" y="922"/>
                </a:lnTo>
                <a:lnTo>
                  <a:pt x="2556" y="924"/>
                </a:lnTo>
                <a:lnTo>
                  <a:pt x="2556" y="926"/>
                </a:lnTo>
                <a:lnTo>
                  <a:pt x="2554" y="930"/>
                </a:lnTo>
                <a:lnTo>
                  <a:pt x="2554" y="932"/>
                </a:lnTo>
                <a:lnTo>
                  <a:pt x="2554" y="934"/>
                </a:lnTo>
                <a:lnTo>
                  <a:pt x="2556" y="939"/>
                </a:lnTo>
                <a:lnTo>
                  <a:pt x="2556" y="941"/>
                </a:lnTo>
                <a:lnTo>
                  <a:pt x="2556" y="943"/>
                </a:lnTo>
                <a:lnTo>
                  <a:pt x="2558" y="951"/>
                </a:lnTo>
                <a:lnTo>
                  <a:pt x="2558" y="960"/>
                </a:lnTo>
                <a:lnTo>
                  <a:pt x="2558" y="964"/>
                </a:lnTo>
                <a:lnTo>
                  <a:pt x="2560" y="968"/>
                </a:lnTo>
                <a:lnTo>
                  <a:pt x="2562" y="970"/>
                </a:lnTo>
                <a:lnTo>
                  <a:pt x="2562" y="972"/>
                </a:lnTo>
                <a:lnTo>
                  <a:pt x="2564" y="974"/>
                </a:lnTo>
                <a:lnTo>
                  <a:pt x="2566" y="980"/>
                </a:lnTo>
                <a:lnTo>
                  <a:pt x="2568" y="980"/>
                </a:lnTo>
                <a:lnTo>
                  <a:pt x="2569" y="982"/>
                </a:lnTo>
                <a:lnTo>
                  <a:pt x="2569" y="983"/>
                </a:lnTo>
                <a:lnTo>
                  <a:pt x="2571" y="983"/>
                </a:lnTo>
                <a:lnTo>
                  <a:pt x="2571" y="985"/>
                </a:lnTo>
                <a:lnTo>
                  <a:pt x="2571" y="987"/>
                </a:lnTo>
                <a:lnTo>
                  <a:pt x="2571" y="993"/>
                </a:lnTo>
                <a:lnTo>
                  <a:pt x="2573" y="1001"/>
                </a:lnTo>
                <a:lnTo>
                  <a:pt x="2573" y="1003"/>
                </a:lnTo>
                <a:lnTo>
                  <a:pt x="2573" y="1005"/>
                </a:lnTo>
                <a:lnTo>
                  <a:pt x="2569" y="1008"/>
                </a:lnTo>
                <a:lnTo>
                  <a:pt x="2568" y="1010"/>
                </a:lnTo>
                <a:lnTo>
                  <a:pt x="2566" y="1012"/>
                </a:lnTo>
                <a:lnTo>
                  <a:pt x="2564" y="1014"/>
                </a:lnTo>
                <a:lnTo>
                  <a:pt x="2564" y="1016"/>
                </a:lnTo>
                <a:lnTo>
                  <a:pt x="2564" y="1018"/>
                </a:lnTo>
                <a:lnTo>
                  <a:pt x="2562" y="1018"/>
                </a:lnTo>
                <a:lnTo>
                  <a:pt x="2562" y="1020"/>
                </a:lnTo>
                <a:lnTo>
                  <a:pt x="2562" y="1024"/>
                </a:lnTo>
                <a:lnTo>
                  <a:pt x="2564" y="1028"/>
                </a:lnTo>
                <a:lnTo>
                  <a:pt x="2562" y="1033"/>
                </a:lnTo>
                <a:lnTo>
                  <a:pt x="2562" y="1037"/>
                </a:lnTo>
                <a:lnTo>
                  <a:pt x="2566" y="1049"/>
                </a:lnTo>
                <a:lnTo>
                  <a:pt x="2568" y="1053"/>
                </a:lnTo>
                <a:lnTo>
                  <a:pt x="2569" y="1055"/>
                </a:lnTo>
                <a:lnTo>
                  <a:pt x="2569" y="1056"/>
                </a:lnTo>
                <a:lnTo>
                  <a:pt x="2569" y="1058"/>
                </a:lnTo>
                <a:lnTo>
                  <a:pt x="2571" y="1060"/>
                </a:lnTo>
                <a:lnTo>
                  <a:pt x="2571" y="1062"/>
                </a:lnTo>
                <a:lnTo>
                  <a:pt x="2573" y="1064"/>
                </a:lnTo>
                <a:lnTo>
                  <a:pt x="2573" y="1066"/>
                </a:lnTo>
                <a:lnTo>
                  <a:pt x="2575" y="1066"/>
                </a:lnTo>
                <a:lnTo>
                  <a:pt x="2575" y="1068"/>
                </a:lnTo>
                <a:lnTo>
                  <a:pt x="2575" y="1072"/>
                </a:lnTo>
                <a:lnTo>
                  <a:pt x="2575" y="1074"/>
                </a:lnTo>
                <a:lnTo>
                  <a:pt x="2575" y="1078"/>
                </a:lnTo>
                <a:lnTo>
                  <a:pt x="2575" y="1081"/>
                </a:lnTo>
                <a:lnTo>
                  <a:pt x="2577" y="1085"/>
                </a:lnTo>
                <a:lnTo>
                  <a:pt x="2577" y="1089"/>
                </a:lnTo>
                <a:lnTo>
                  <a:pt x="2579" y="1093"/>
                </a:lnTo>
                <a:lnTo>
                  <a:pt x="2579" y="1095"/>
                </a:lnTo>
                <a:lnTo>
                  <a:pt x="2579" y="1097"/>
                </a:lnTo>
                <a:lnTo>
                  <a:pt x="2579" y="1099"/>
                </a:lnTo>
                <a:lnTo>
                  <a:pt x="2581" y="1101"/>
                </a:lnTo>
                <a:lnTo>
                  <a:pt x="2581" y="1104"/>
                </a:lnTo>
                <a:lnTo>
                  <a:pt x="2583" y="1108"/>
                </a:lnTo>
                <a:lnTo>
                  <a:pt x="2583" y="1110"/>
                </a:lnTo>
                <a:lnTo>
                  <a:pt x="2587" y="1114"/>
                </a:lnTo>
                <a:lnTo>
                  <a:pt x="2587" y="1116"/>
                </a:lnTo>
                <a:lnTo>
                  <a:pt x="2589" y="1118"/>
                </a:lnTo>
                <a:lnTo>
                  <a:pt x="2591" y="1120"/>
                </a:lnTo>
                <a:lnTo>
                  <a:pt x="2593" y="1120"/>
                </a:lnTo>
                <a:lnTo>
                  <a:pt x="2594" y="1122"/>
                </a:lnTo>
                <a:lnTo>
                  <a:pt x="2594" y="1124"/>
                </a:lnTo>
                <a:lnTo>
                  <a:pt x="2596" y="1126"/>
                </a:lnTo>
                <a:lnTo>
                  <a:pt x="2598" y="1127"/>
                </a:lnTo>
                <a:lnTo>
                  <a:pt x="2598" y="1129"/>
                </a:lnTo>
                <a:lnTo>
                  <a:pt x="2600" y="1131"/>
                </a:lnTo>
                <a:lnTo>
                  <a:pt x="2602" y="1133"/>
                </a:lnTo>
                <a:lnTo>
                  <a:pt x="2602" y="1135"/>
                </a:lnTo>
                <a:lnTo>
                  <a:pt x="2602" y="1137"/>
                </a:lnTo>
                <a:lnTo>
                  <a:pt x="2606" y="1143"/>
                </a:lnTo>
                <a:lnTo>
                  <a:pt x="2610" y="1145"/>
                </a:lnTo>
                <a:lnTo>
                  <a:pt x="2618" y="1149"/>
                </a:lnTo>
                <a:lnTo>
                  <a:pt x="2619" y="1149"/>
                </a:lnTo>
                <a:lnTo>
                  <a:pt x="2623" y="1147"/>
                </a:lnTo>
                <a:lnTo>
                  <a:pt x="2631" y="1147"/>
                </a:lnTo>
                <a:lnTo>
                  <a:pt x="2633" y="1147"/>
                </a:lnTo>
                <a:lnTo>
                  <a:pt x="2637" y="1145"/>
                </a:lnTo>
                <a:lnTo>
                  <a:pt x="2639" y="1145"/>
                </a:lnTo>
                <a:lnTo>
                  <a:pt x="2641" y="1145"/>
                </a:lnTo>
                <a:lnTo>
                  <a:pt x="2642" y="1143"/>
                </a:lnTo>
                <a:lnTo>
                  <a:pt x="2644" y="1141"/>
                </a:lnTo>
                <a:lnTo>
                  <a:pt x="2644" y="1139"/>
                </a:lnTo>
                <a:lnTo>
                  <a:pt x="2646" y="1139"/>
                </a:lnTo>
                <a:lnTo>
                  <a:pt x="2648" y="1137"/>
                </a:lnTo>
                <a:lnTo>
                  <a:pt x="2648" y="1135"/>
                </a:lnTo>
                <a:lnTo>
                  <a:pt x="2652" y="1131"/>
                </a:lnTo>
                <a:lnTo>
                  <a:pt x="2654" y="1131"/>
                </a:lnTo>
                <a:lnTo>
                  <a:pt x="2654" y="1129"/>
                </a:lnTo>
                <a:lnTo>
                  <a:pt x="2654" y="1127"/>
                </a:lnTo>
                <a:lnTo>
                  <a:pt x="2654" y="1124"/>
                </a:lnTo>
                <a:lnTo>
                  <a:pt x="2658" y="1120"/>
                </a:lnTo>
                <a:lnTo>
                  <a:pt x="2658" y="1118"/>
                </a:lnTo>
                <a:lnTo>
                  <a:pt x="2660" y="1116"/>
                </a:lnTo>
                <a:lnTo>
                  <a:pt x="2664" y="1112"/>
                </a:lnTo>
                <a:lnTo>
                  <a:pt x="2667" y="1108"/>
                </a:lnTo>
                <a:lnTo>
                  <a:pt x="2667" y="1104"/>
                </a:lnTo>
                <a:lnTo>
                  <a:pt x="2671" y="1102"/>
                </a:lnTo>
                <a:lnTo>
                  <a:pt x="2673" y="1101"/>
                </a:lnTo>
                <a:lnTo>
                  <a:pt x="2673" y="1099"/>
                </a:lnTo>
                <a:lnTo>
                  <a:pt x="2675" y="1093"/>
                </a:lnTo>
                <a:lnTo>
                  <a:pt x="2677" y="1091"/>
                </a:lnTo>
                <a:lnTo>
                  <a:pt x="2679" y="1087"/>
                </a:lnTo>
                <a:lnTo>
                  <a:pt x="2685" y="1085"/>
                </a:lnTo>
                <a:lnTo>
                  <a:pt x="2685" y="1083"/>
                </a:lnTo>
                <a:lnTo>
                  <a:pt x="2689" y="1083"/>
                </a:lnTo>
                <a:lnTo>
                  <a:pt x="2690" y="1083"/>
                </a:lnTo>
                <a:lnTo>
                  <a:pt x="2692" y="1083"/>
                </a:lnTo>
                <a:lnTo>
                  <a:pt x="2694" y="1083"/>
                </a:lnTo>
                <a:lnTo>
                  <a:pt x="2698" y="1085"/>
                </a:lnTo>
                <a:lnTo>
                  <a:pt x="2700" y="1085"/>
                </a:lnTo>
                <a:lnTo>
                  <a:pt x="2704" y="1085"/>
                </a:lnTo>
                <a:lnTo>
                  <a:pt x="2706" y="1085"/>
                </a:lnTo>
                <a:lnTo>
                  <a:pt x="2712" y="1085"/>
                </a:lnTo>
                <a:lnTo>
                  <a:pt x="2715" y="1087"/>
                </a:lnTo>
                <a:lnTo>
                  <a:pt x="2719" y="1089"/>
                </a:lnTo>
                <a:lnTo>
                  <a:pt x="2721" y="1089"/>
                </a:lnTo>
                <a:lnTo>
                  <a:pt x="2723" y="1091"/>
                </a:lnTo>
                <a:lnTo>
                  <a:pt x="2725" y="1091"/>
                </a:lnTo>
                <a:lnTo>
                  <a:pt x="2727" y="1093"/>
                </a:lnTo>
                <a:lnTo>
                  <a:pt x="2729" y="1093"/>
                </a:lnTo>
                <a:lnTo>
                  <a:pt x="2731" y="1095"/>
                </a:lnTo>
                <a:lnTo>
                  <a:pt x="2735" y="1095"/>
                </a:lnTo>
                <a:lnTo>
                  <a:pt x="2742" y="1101"/>
                </a:lnTo>
                <a:lnTo>
                  <a:pt x="2744" y="1101"/>
                </a:lnTo>
                <a:lnTo>
                  <a:pt x="2746" y="1102"/>
                </a:lnTo>
                <a:lnTo>
                  <a:pt x="2748" y="1104"/>
                </a:lnTo>
                <a:lnTo>
                  <a:pt x="2750" y="1106"/>
                </a:lnTo>
                <a:lnTo>
                  <a:pt x="2756" y="1108"/>
                </a:lnTo>
                <a:lnTo>
                  <a:pt x="2760" y="1110"/>
                </a:lnTo>
                <a:lnTo>
                  <a:pt x="2762" y="1110"/>
                </a:lnTo>
                <a:lnTo>
                  <a:pt x="2765" y="1110"/>
                </a:lnTo>
                <a:lnTo>
                  <a:pt x="2771" y="1110"/>
                </a:lnTo>
                <a:lnTo>
                  <a:pt x="2773" y="1110"/>
                </a:lnTo>
                <a:lnTo>
                  <a:pt x="2779" y="1112"/>
                </a:lnTo>
                <a:lnTo>
                  <a:pt x="2783" y="1112"/>
                </a:lnTo>
                <a:lnTo>
                  <a:pt x="2785" y="1114"/>
                </a:lnTo>
                <a:lnTo>
                  <a:pt x="2786" y="1114"/>
                </a:lnTo>
                <a:lnTo>
                  <a:pt x="2788" y="1114"/>
                </a:lnTo>
                <a:lnTo>
                  <a:pt x="2790" y="1114"/>
                </a:lnTo>
                <a:lnTo>
                  <a:pt x="2794" y="1116"/>
                </a:lnTo>
                <a:lnTo>
                  <a:pt x="2800" y="1118"/>
                </a:lnTo>
                <a:lnTo>
                  <a:pt x="2800" y="1120"/>
                </a:lnTo>
                <a:lnTo>
                  <a:pt x="2802" y="1120"/>
                </a:lnTo>
                <a:lnTo>
                  <a:pt x="2804" y="1122"/>
                </a:lnTo>
                <a:lnTo>
                  <a:pt x="2806" y="1122"/>
                </a:lnTo>
                <a:lnTo>
                  <a:pt x="2806" y="1124"/>
                </a:lnTo>
                <a:lnTo>
                  <a:pt x="2808" y="1124"/>
                </a:lnTo>
                <a:lnTo>
                  <a:pt x="2811" y="1127"/>
                </a:lnTo>
                <a:lnTo>
                  <a:pt x="2811" y="1129"/>
                </a:lnTo>
                <a:lnTo>
                  <a:pt x="2813" y="1129"/>
                </a:lnTo>
                <a:lnTo>
                  <a:pt x="2823" y="1135"/>
                </a:lnTo>
                <a:lnTo>
                  <a:pt x="2823" y="1137"/>
                </a:lnTo>
                <a:lnTo>
                  <a:pt x="2825" y="1137"/>
                </a:lnTo>
                <a:lnTo>
                  <a:pt x="2827" y="1139"/>
                </a:lnTo>
                <a:lnTo>
                  <a:pt x="2829" y="1139"/>
                </a:lnTo>
                <a:lnTo>
                  <a:pt x="2831" y="1141"/>
                </a:lnTo>
                <a:lnTo>
                  <a:pt x="2833" y="1141"/>
                </a:lnTo>
                <a:lnTo>
                  <a:pt x="2834" y="1143"/>
                </a:lnTo>
                <a:lnTo>
                  <a:pt x="2836" y="1145"/>
                </a:lnTo>
                <a:lnTo>
                  <a:pt x="2842" y="1149"/>
                </a:lnTo>
                <a:lnTo>
                  <a:pt x="2846" y="1150"/>
                </a:lnTo>
                <a:lnTo>
                  <a:pt x="2848" y="1150"/>
                </a:lnTo>
                <a:lnTo>
                  <a:pt x="2848" y="1152"/>
                </a:lnTo>
                <a:lnTo>
                  <a:pt x="2852" y="1154"/>
                </a:lnTo>
                <a:lnTo>
                  <a:pt x="2856" y="1156"/>
                </a:lnTo>
                <a:lnTo>
                  <a:pt x="2858" y="1156"/>
                </a:lnTo>
                <a:lnTo>
                  <a:pt x="2859" y="1158"/>
                </a:lnTo>
                <a:lnTo>
                  <a:pt x="2861" y="1160"/>
                </a:lnTo>
                <a:lnTo>
                  <a:pt x="2863" y="1164"/>
                </a:lnTo>
                <a:lnTo>
                  <a:pt x="2861" y="1168"/>
                </a:lnTo>
                <a:lnTo>
                  <a:pt x="2861" y="1170"/>
                </a:lnTo>
                <a:lnTo>
                  <a:pt x="2861" y="1174"/>
                </a:lnTo>
                <a:lnTo>
                  <a:pt x="2859" y="1181"/>
                </a:lnTo>
                <a:lnTo>
                  <a:pt x="2859" y="1183"/>
                </a:lnTo>
                <a:lnTo>
                  <a:pt x="2858" y="1187"/>
                </a:lnTo>
                <a:lnTo>
                  <a:pt x="2856" y="1193"/>
                </a:lnTo>
                <a:lnTo>
                  <a:pt x="2850" y="1197"/>
                </a:lnTo>
                <a:lnTo>
                  <a:pt x="2844" y="1200"/>
                </a:lnTo>
                <a:lnTo>
                  <a:pt x="2840" y="1204"/>
                </a:lnTo>
                <a:lnTo>
                  <a:pt x="2838" y="1206"/>
                </a:lnTo>
                <a:lnTo>
                  <a:pt x="2836" y="1206"/>
                </a:lnTo>
                <a:lnTo>
                  <a:pt x="2834" y="1208"/>
                </a:lnTo>
                <a:lnTo>
                  <a:pt x="2833" y="1210"/>
                </a:lnTo>
                <a:lnTo>
                  <a:pt x="2833" y="1212"/>
                </a:lnTo>
                <a:lnTo>
                  <a:pt x="2831" y="1212"/>
                </a:lnTo>
                <a:lnTo>
                  <a:pt x="2831" y="1214"/>
                </a:lnTo>
                <a:lnTo>
                  <a:pt x="2829" y="1218"/>
                </a:lnTo>
                <a:lnTo>
                  <a:pt x="2829" y="1220"/>
                </a:lnTo>
                <a:lnTo>
                  <a:pt x="2829" y="1222"/>
                </a:lnTo>
                <a:lnTo>
                  <a:pt x="2827" y="1222"/>
                </a:lnTo>
                <a:lnTo>
                  <a:pt x="2827" y="1223"/>
                </a:lnTo>
                <a:lnTo>
                  <a:pt x="2827" y="1225"/>
                </a:lnTo>
                <a:lnTo>
                  <a:pt x="2823" y="1229"/>
                </a:lnTo>
                <a:lnTo>
                  <a:pt x="2819" y="1231"/>
                </a:lnTo>
                <a:lnTo>
                  <a:pt x="2817" y="1231"/>
                </a:lnTo>
                <a:lnTo>
                  <a:pt x="2815" y="1233"/>
                </a:lnTo>
                <a:lnTo>
                  <a:pt x="2813" y="1235"/>
                </a:lnTo>
                <a:lnTo>
                  <a:pt x="2813" y="1237"/>
                </a:lnTo>
                <a:lnTo>
                  <a:pt x="2811" y="1239"/>
                </a:lnTo>
                <a:lnTo>
                  <a:pt x="2810" y="1241"/>
                </a:lnTo>
                <a:lnTo>
                  <a:pt x="2810" y="1245"/>
                </a:lnTo>
                <a:lnTo>
                  <a:pt x="2810" y="1248"/>
                </a:lnTo>
                <a:lnTo>
                  <a:pt x="2810" y="1250"/>
                </a:lnTo>
                <a:lnTo>
                  <a:pt x="2811" y="1252"/>
                </a:lnTo>
                <a:lnTo>
                  <a:pt x="2813" y="1256"/>
                </a:lnTo>
                <a:lnTo>
                  <a:pt x="2815" y="1258"/>
                </a:lnTo>
                <a:lnTo>
                  <a:pt x="2821" y="1268"/>
                </a:lnTo>
                <a:lnTo>
                  <a:pt x="2823" y="1271"/>
                </a:lnTo>
                <a:lnTo>
                  <a:pt x="2823" y="1273"/>
                </a:lnTo>
                <a:lnTo>
                  <a:pt x="2825" y="1275"/>
                </a:lnTo>
                <a:lnTo>
                  <a:pt x="2825" y="1277"/>
                </a:lnTo>
                <a:lnTo>
                  <a:pt x="2825" y="1279"/>
                </a:lnTo>
                <a:lnTo>
                  <a:pt x="2825" y="1281"/>
                </a:lnTo>
                <a:lnTo>
                  <a:pt x="2825" y="1283"/>
                </a:lnTo>
                <a:lnTo>
                  <a:pt x="2827" y="1289"/>
                </a:lnTo>
                <a:lnTo>
                  <a:pt x="2827" y="1293"/>
                </a:lnTo>
                <a:lnTo>
                  <a:pt x="2827" y="1294"/>
                </a:lnTo>
                <a:lnTo>
                  <a:pt x="2827" y="1296"/>
                </a:lnTo>
                <a:lnTo>
                  <a:pt x="2827" y="1298"/>
                </a:lnTo>
                <a:lnTo>
                  <a:pt x="2827" y="1300"/>
                </a:lnTo>
                <a:lnTo>
                  <a:pt x="2827" y="1302"/>
                </a:lnTo>
                <a:lnTo>
                  <a:pt x="2827" y="1304"/>
                </a:lnTo>
                <a:lnTo>
                  <a:pt x="2827" y="1306"/>
                </a:lnTo>
                <a:lnTo>
                  <a:pt x="2825" y="1306"/>
                </a:lnTo>
                <a:lnTo>
                  <a:pt x="2825" y="1308"/>
                </a:lnTo>
                <a:lnTo>
                  <a:pt x="2825" y="1310"/>
                </a:lnTo>
                <a:lnTo>
                  <a:pt x="2825" y="1312"/>
                </a:lnTo>
                <a:lnTo>
                  <a:pt x="2823" y="1314"/>
                </a:lnTo>
                <a:lnTo>
                  <a:pt x="2823" y="1316"/>
                </a:lnTo>
                <a:lnTo>
                  <a:pt x="2821" y="1319"/>
                </a:lnTo>
                <a:lnTo>
                  <a:pt x="2821" y="1321"/>
                </a:lnTo>
                <a:lnTo>
                  <a:pt x="2819" y="1323"/>
                </a:lnTo>
                <a:lnTo>
                  <a:pt x="2817" y="1325"/>
                </a:lnTo>
                <a:lnTo>
                  <a:pt x="2815" y="1327"/>
                </a:lnTo>
                <a:lnTo>
                  <a:pt x="2811" y="1331"/>
                </a:lnTo>
                <a:lnTo>
                  <a:pt x="2810" y="1333"/>
                </a:lnTo>
                <a:lnTo>
                  <a:pt x="2806" y="1335"/>
                </a:lnTo>
                <a:lnTo>
                  <a:pt x="2804" y="1337"/>
                </a:lnTo>
                <a:lnTo>
                  <a:pt x="2802" y="1339"/>
                </a:lnTo>
                <a:lnTo>
                  <a:pt x="2802" y="1341"/>
                </a:lnTo>
                <a:lnTo>
                  <a:pt x="2800" y="1341"/>
                </a:lnTo>
                <a:lnTo>
                  <a:pt x="2798" y="1344"/>
                </a:lnTo>
                <a:lnTo>
                  <a:pt x="2798" y="1346"/>
                </a:lnTo>
                <a:lnTo>
                  <a:pt x="2796" y="1350"/>
                </a:lnTo>
                <a:lnTo>
                  <a:pt x="2794" y="1352"/>
                </a:lnTo>
                <a:lnTo>
                  <a:pt x="2794" y="1354"/>
                </a:lnTo>
                <a:lnTo>
                  <a:pt x="2792" y="1354"/>
                </a:lnTo>
                <a:lnTo>
                  <a:pt x="2792" y="1356"/>
                </a:lnTo>
                <a:lnTo>
                  <a:pt x="2792" y="1358"/>
                </a:lnTo>
                <a:lnTo>
                  <a:pt x="2790" y="1360"/>
                </a:lnTo>
                <a:lnTo>
                  <a:pt x="2788" y="1362"/>
                </a:lnTo>
                <a:lnTo>
                  <a:pt x="2788" y="1364"/>
                </a:lnTo>
                <a:lnTo>
                  <a:pt x="2786" y="1364"/>
                </a:lnTo>
                <a:lnTo>
                  <a:pt x="2786" y="1366"/>
                </a:lnTo>
                <a:lnTo>
                  <a:pt x="2785" y="1367"/>
                </a:lnTo>
                <a:lnTo>
                  <a:pt x="2783" y="1371"/>
                </a:lnTo>
                <a:lnTo>
                  <a:pt x="2783" y="1375"/>
                </a:lnTo>
                <a:lnTo>
                  <a:pt x="2783" y="1377"/>
                </a:lnTo>
                <a:lnTo>
                  <a:pt x="2783" y="1379"/>
                </a:lnTo>
                <a:lnTo>
                  <a:pt x="2781" y="1381"/>
                </a:lnTo>
                <a:lnTo>
                  <a:pt x="2781" y="1383"/>
                </a:lnTo>
                <a:lnTo>
                  <a:pt x="2781" y="1385"/>
                </a:lnTo>
                <a:lnTo>
                  <a:pt x="2781" y="1387"/>
                </a:lnTo>
                <a:lnTo>
                  <a:pt x="2779" y="1389"/>
                </a:lnTo>
                <a:lnTo>
                  <a:pt x="2779" y="1390"/>
                </a:lnTo>
                <a:lnTo>
                  <a:pt x="2779" y="1392"/>
                </a:lnTo>
                <a:lnTo>
                  <a:pt x="2779" y="1394"/>
                </a:lnTo>
                <a:lnTo>
                  <a:pt x="2777" y="1398"/>
                </a:lnTo>
                <a:lnTo>
                  <a:pt x="2777" y="1400"/>
                </a:lnTo>
                <a:lnTo>
                  <a:pt x="2777" y="1402"/>
                </a:lnTo>
                <a:lnTo>
                  <a:pt x="2777" y="1404"/>
                </a:lnTo>
                <a:lnTo>
                  <a:pt x="2775" y="1404"/>
                </a:lnTo>
                <a:lnTo>
                  <a:pt x="2775" y="1406"/>
                </a:lnTo>
                <a:lnTo>
                  <a:pt x="2775" y="1408"/>
                </a:lnTo>
                <a:lnTo>
                  <a:pt x="2775" y="1414"/>
                </a:lnTo>
                <a:lnTo>
                  <a:pt x="2773" y="1419"/>
                </a:lnTo>
                <a:lnTo>
                  <a:pt x="2773" y="1421"/>
                </a:lnTo>
                <a:lnTo>
                  <a:pt x="2773" y="1423"/>
                </a:lnTo>
                <a:lnTo>
                  <a:pt x="2773" y="1425"/>
                </a:lnTo>
                <a:lnTo>
                  <a:pt x="2771" y="1427"/>
                </a:lnTo>
                <a:lnTo>
                  <a:pt x="2771" y="1431"/>
                </a:lnTo>
                <a:lnTo>
                  <a:pt x="2769" y="1431"/>
                </a:lnTo>
                <a:lnTo>
                  <a:pt x="2767" y="1435"/>
                </a:lnTo>
                <a:lnTo>
                  <a:pt x="2763" y="1437"/>
                </a:lnTo>
                <a:lnTo>
                  <a:pt x="2762" y="1438"/>
                </a:lnTo>
                <a:lnTo>
                  <a:pt x="2760" y="1440"/>
                </a:lnTo>
                <a:lnTo>
                  <a:pt x="2760" y="1442"/>
                </a:lnTo>
                <a:lnTo>
                  <a:pt x="2758" y="1442"/>
                </a:lnTo>
                <a:lnTo>
                  <a:pt x="2756" y="1444"/>
                </a:lnTo>
                <a:lnTo>
                  <a:pt x="2756" y="1446"/>
                </a:lnTo>
                <a:lnTo>
                  <a:pt x="2754" y="1448"/>
                </a:lnTo>
                <a:lnTo>
                  <a:pt x="2752" y="1450"/>
                </a:lnTo>
                <a:lnTo>
                  <a:pt x="2748" y="1452"/>
                </a:lnTo>
                <a:lnTo>
                  <a:pt x="2748" y="1454"/>
                </a:lnTo>
                <a:lnTo>
                  <a:pt x="2746" y="1456"/>
                </a:lnTo>
                <a:lnTo>
                  <a:pt x="2746" y="1458"/>
                </a:lnTo>
                <a:lnTo>
                  <a:pt x="2744" y="1458"/>
                </a:lnTo>
                <a:lnTo>
                  <a:pt x="2742" y="1463"/>
                </a:lnTo>
                <a:lnTo>
                  <a:pt x="2740" y="1465"/>
                </a:lnTo>
                <a:lnTo>
                  <a:pt x="2740" y="1467"/>
                </a:lnTo>
                <a:lnTo>
                  <a:pt x="2738" y="1469"/>
                </a:lnTo>
                <a:lnTo>
                  <a:pt x="2738" y="1471"/>
                </a:lnTo>
                <a:lnTo>
                  <a:pt x="2738" y="1473"/>
                </a:lnTo>
                <a:lnTo>
                  <a:pt x="2737" y="1475"/>
                </a:lnTo>
                <a:lnTo>
                  <a:pt x="2737" y="1477"/>
                </a:lnTo>
                <a:lnTo>
                  <a:pt x="2737" y="1479"/>
                </a:lnTo>
                <a:lnTo>
                  <a:pt x="2735" y="1481"/>
                </a:lnTo>
                <a:lnTo>
                  <a:pt x="2735" y="1483"/>
                </a:lnTo>
                <a:lnTo>
                  <a:pt x="2733" y="1485"/>
                </a:lnTo>
                <a:lnTo>
                  <a:pt x="2733" y="1486"/>
                </a:lnTo>
                <a:lnTo>
                  <a:pt x="2733" y="1488"/>
                </a:lnTo>
                <a:lnTo>
                  <a:pt x="2731" y="1490"/>
                </a:lnTo>
                <a:lnTo>
                  <a:pt x="2731" y="1492"/>
                </a:lnTo>
                <a:lnTo>
                  <a:pt x="2729" y="1494"/>
                </a:lnTo>
                <a:lnTo>
                  <a:pt x="2729" y="1496"/>
                </a:lnTo>
                <a:lnTo>
                  <a:pt x="2729" y="1500"/>
                </a:lnTo>
                <a:lnTo>
                  <a:pt x="2729" y="1502"/>
                </a:lnTo>
                <a:lnTo>
                  <a:pt x="2729" y="1504"/>
                </a:lnTo>
                <a:lnTo>
                  <a:pt x="2729" y="1506"/>
                </a:lnTo>
                <a:lnTo>
                  <a:pt x="2729" y="1510"/>
                </a:lnTo>
                <a:lnTo>
                  <a:pt x="2729" y="1513"/>
                </a:lnTo>
                <a:lnTo>
                  <a:pt x="2729" y="1515"/>
                </a:lnTo>
                <a:lnTo>
                  <a:pt x="2729" y="1517"/>
                </a:lnTo>
                <a:lnTo>
                  <a:pt x="2729" y="1519"/>
                </a:lnTo>
                <a:lnTo>
                  <a:pt x="2729" y="1525"/>
                </a:lnTo>
                <a:lnTo>
                  <a:pt x="2729" y="1527"/>
                </a:lnTo>
                <a:lnTo>
                  <a:pt x="2729" y="1529"/>
                </a:lnTo>
                <a:lnTo>
                  <a:pt x="2731" y="1533"/>
                </a:lnTo>
                <a:lnTo>
                  <a:pt x="2731" y="1534"/>
                </a:lnTo>
                <a:lnTo>
                  <a:pt x="2731" y="1538"/>
                </a:lnTo>
                <a:lnTo>
                  <a:pt x="2731" y="1540"/>
                </a:lnTo>
                <a:lnTo>
                  <a:pt x="2731" y="1542"/>
                </a:lnTo>
                <a:lnTo>
                  <a:pt x="2733" y="1544"/>
                </a:lnTo>
                <a:lnTo>
                  <a:pt x="2733" y="1546"/>
                </a:lnTo>
                <a:lnTo>
                  <a:pt x="2733" y="1548"/>
                </a:lnTo>
                <a:lnTo>
                  <a:pt x="2733" y="1550"/>
                </a:lnTo>
                <a:lnTo>
                  <a:pt x="2733" y="1552"/>
                </a:lnTo>
                <a:lnTo>
                  <a:pt x="2733" y="1554"/>
                </a:lnTo>
                <a:lnTo>
                  <a:pt x="2733" y="1556"/>
                </a:lnTo>
                <a:lnTo>
                  <a:pt x="2735" y="1559"/>
                </a:lnTo>
                <a:lnTo>
                  <a:pt x="2735" y="1561"/>
                </a:lnTo>
                <a:lnTo>
                  <a:pt x="2737" y="1563"/>
                </a:lnTo>
                <a:lnTo>
                  <a:pt x="2737" y="1565"/>
                </a:lnTo>
                <a:lnTo>
                  <a:pt x="2738" y="1567"/>
                </a:lnTo>
                <a:lnTo>
                  <a:pt x="2738" y="1569"/>
                </a:lnTo>
                <a:lnTo>
                  <a:pt x="2742" y="1575"/>
                </a:lnTo>
                <a:lnTo>
                  <a:pt x="2744" y="1577"/>
                </a:lnTo>
                <a:lnTo>
                  <a:pt x="2746" y="1581"/>
                </a:lnTo>
                <a:lnTo>
                  <a:pt x="2746" y="1582"/>
                </a:lnTo>
                <a:lnTo>
                  <a:pt x="2748" y="1584"/>
                </a:lnTo>
                <a:lnTo>
                  <a:pt x="2750" y="1586"/>
                </a:lnTo>
                <a:lnTo>
                  <a:pt x="2752" y="1588"/>
                </a:lnTo>
                <a:lnTo>
                  <a:pt x="2754" y="1590"/>
                </a:lnTo>
                <a:lnTo>
                  <a:pt x="2756" y="1592"/>
                </a:lnTo>
                <a:lnTo>
                  <a:pt x="2760" y="1592"/>
                </a:lnTo>
                <a:lnTo>
                  <a:pt x="2762" y="1594"/>
                </a:lnTo>
                <a:lnTo>
                  <a:pt x="2763" y="1594"/>
                </a:lnTo>
                <a:lnTo>
                  <a:pt x="2765" y="1594"/>
                </a:lnTo>
                <a:lnTo>
                  <a:pt x="2767" y="1594"/>
                </a:lnTo>
                <a:lnTo>
                  <a:pt x="2769" y="1596"/>
                </a:lnTo>
                <a:lnTo>
                  <a:pt x="2771" y="1598"/>
                </a:lnTo>
                <a:lnTo>
                  <a:pt x="2773" y="1600"/>
                </a:lnTo>
                <a:lnTo>
                  <a:pt x="2775" y="1602"/>
                </a:lnTo>
                <a:lnTo>
                  <a:pt x="2779" y="1607"/>
                </a:lnTo>
                <a:lnTo>
                  <a:pt x="2781" y="1609"/>
                </a:lnTo>
                <a:lnTo>
                  <a:pt x="2781" y="1611"/>
                </a:lnTo>
                <a:lnTo>
                  <a:pt x="2783" y="1613"/>
                </a:lnTo>
                <a:lnTo>
                  <a:pt x="2785" y="1619"/>
                </a:lnTo>
                <a:lnTo>
                  <a:pt x="2786" y="1621"/>
                </a:lnTo>
                <a:lnTo>
                  <a:pt x="2790" y="1625"/>
                </a:lnTo>
                <a:lnTo>
                  <a:pt x="2790" y="1627"/>
                </a:lnTo>
                <a:lnTo>
                  <a:pt x="2792" y="1629"/>
                </a:lnTo>
                <a:lnTo>
                  <a:pt x="2792" y="1630"/>
                </a:lnTo>
                <a:lnTo>
                  <a:pt x="2792" y="1632"/>
                </a:lnTo>
                <a:lnTo>
                  <a:pt x="2794" y="1632"/>
                </a:lnTo>
                <a:lnTo>
                  <a:pt x="2794" y="1634"/>
                </a:lnTo>
                <a:lnTo>
                  <a:pt x="2796" y="1636"/>
                </a:lnTo>
                <a:lnTo>
                  <a:pt x="2798" y="1638"/>
                </a:lnTo>
                <a:lnTo>
                  <a:pt x="2800" y="1640"/>
                </a:lnTo>
                <a:lnTo>
                  <a:pt x="2802" y="1642"/>
                </a:lnTo>
                <a:lnTo>
                  <a:pt x="2804" y="1642"/>
                </a:lnTo>
                <a:lnTo>
                  <a:pt x="2804" y="1644"/>
                </a:lnTo>
                <a:lnTo>
                  <a:pt x="2806" y="1644"/>
                </a:lnTo>
                <a:lnTo>
                  <a:pt x="2806" y="1646"/>
                </a:lnTo>
                <a:lnTo>
                  <a:pt x="2808" y="1646"/>
                </a:lnTo>
                <a:lnTo>
                  <a:pt x="2810" y="1648"/>
                </a:lnTo>
                <a:lnTo>
                  <a:pt x="2811" y="1650"/>
                </a:lnTo>
                <a:lnTo>
                  <a:pt x="2813" y="1650"/>
                </a:lnTo>
                <a:lnTo>
                  <a:pt x="2813" y="1652"/>
                </a:lnTo>
                <a:lnTo>
                  <a:pt x="2815" y="1652"/>
                </a:lnTo>
                <a:lnTo>
                  <a:pt x="2817" y="1653"/>
                </a:lnTo>
                <a:lnTo>
                  <a:pt x="2819" y="1655"/>
                </a:lnTo>
                <a:lnTo>
                  <a:pt x="2821" y="1657"/>
                </a:lnTo>
                <a:lnTo>
                  <a:pt x="2823" y="1657"/>
                </a:lnTo>
                <a:lnTo>
                  <a:pt x="2825" y="1659"/>
                </a:lnTo>
                <a:lnTo>
                  <a:pt x="2829" y="1661"/>
                </a:lnTo>
                <a:lnTo>
                  <a:pt x="2831" y="1661"/>
                </a:lnTo>
                <a:lnTo>
                  <a:pt x="2831" y="1663"/>
                </a:lnTo>
                <a:lnTo>
                  <a:pt x="2833" y="1663"/>
                </a:lnTo>
                <a:lnTo>
                  <a:pt x="2834" y="1663"/>
                </a:lnTo>
                <a:lnTo>
                  <a:pt x="2838" y="1663"/>
                </a:lnTo>
                <a:lnTo>
                  <a:pt x="2840" y="1663"/>
                </a:lnTo>
                <a:lnTo>
                  <a:pt x="2844" y="1663"/>
                </a:lnTo>
                <a:lnTo>
                  <a:pt x="2846" y="1665"/>
                </a:lnTo>
                <a:lnTo>
                  <a:pt x="2848" y="1665"/>
                </a:lnTo>
                <a:lnTo>
                  <a:pt x="2850" y="1667"/>
                </a:lnTo>
                <a:lnTo>
                  <a:pt x="2852" y="1669"/>
                </a:lnTo>
                <a:lnTo>
                  <a:pt x="2854" y="1669"/>
                </a:lnTo>
                <a:lnTo>
                  <a:pt x="2854" y="1671"/>
                </a:lnTo>
                <a:lnTo>
                  <a:pt x="2856" y="1673"/>
                </a:lnTo>
                <a:lnTo>
                  <a:pt x="2858" y="1678"/>
                </a:lnTo>
                <a:lnTo>
                  <a:pt x="2858" y="1680"/>
                </a:lnTo>
                <a:lnTo>
                  <a:pt x="2858" y="1682"/>
                </a:lnTo>
                <a:lnTo>
                  <a:pt x="2859" y="1686"/>
                </a:lnTo>
                <a:lnTo>
                  <a:pt x="2861" y="1686"/>
                </a:lnTo>
                <a:lnTo>
                  <a:pt x="2863" y="1688"/>
                </a:lnTo>
                <a:lnTo>
                  <a:pt x="2867" y="1690"/>
                </a:lnTo>
                <a:lnTo>
                  <a:pt x="2869" y="1692"/>
                </a:lnTo>
                <a:lnTo>
                  <a:pt x="2873" y="1694"/>
                </a:lnTo>
                <a:lnTo>
                  <a:pt x="2875" y="1696"/>
                </a:lnTo>
                <a:lnTo>
                  <a:pt x="2877" y="1696"/>
                </a:lnTo>
                <a:lnTo>
                  <a:pt x="2879" y="1696"/>
                </a:lnTo>
                <a:lnTo>
                  <a:pt x="2881" y="1698"/>
                </a:lnTo>
                <a:lnTo>
                  <a:pt x="2884" y="1700"/>
                </a:lnTo>
                <a:lnTo>
                  <a:pt x="2886" y="1701"/>
                </a:lnTo>
                <a:lnTo>
                  <a:pt x="2888" y="1701"/>
                </a:lnTo>
                <a:lnTo>
                  <a:pt x="2890" y="1703"/>
                </a:lnTo>
                <a:lnTo>
                  <a:pt x="2892" y="1703"/>
                </a:lnTo>
                <a:lnTo>
                  <a:pt x="2894" y="1705"/>
                </a:lnTo>
                <a:lnTo>
                  <a:pt x="2896" y="1707"/>
                </a:lnTo>
                <a:lnTo>
                  <a:pt x="2898" y="1707"/>
                </a:lnTo>
                <a:lnTo>
                  <a:pt x="2900" y="1709"/>
                </a:lnTo>
                <a:lnTo>
                  <a:pt x="2904" y="1713"/>
                </a:lnTo>
                <a:lnTo>
                  <a:pt x="2906" y="1715"/>
                </a:lnTo>
                <a:lnTo>
                  <a:pt x="2907" y="1717"/>
                </a:lnTo>
                <a:lnTo>
                  <a:pt x="2909" y="1719"/>
                </a:lnTo>
                <a:lnTo>
                  <a:pt x="2909" y="1721"/>
                </a:lnTo>
                <a:lnTo>
                  <a:pt x="2911" y="1723"/>
                </a:lnTo>
                <a:lnTo>
                  <a:pt x="2911" y="1725"/>
                </a:lnTo>
                <a:lnTo>
                  <a:pt x="2913" y="1725"/>
                </a:lnTo>
                <a:lnTo>
                  <a:pt x="2915" y="1728"/>
                </a:lnTo>
                <a:lnTo>
                  <a:pt x="2917" y="1728"/>
                </a:lnTo>
                <a:lnTo>
                  <a:pt x="2919" y="1730"/>
                </a:lnTo>
                <a:lnTo>
                  <a:pt x="2921" y="1730"/>
                </a:lnTo>
                <a:lnTo>
                  <a:pt x="2923" y="1730"/>
                </a:lnTo>
                <a:lnTo>
                  <a:pt x="2925" y="1730"/>
                </a:lnTo>
                <a:lnTo>
                  <a:pt x="2929" y="1730"/>
                </a:lnTo>
                <a:lnTo>
                  <a:pt x="2931" y="1730"/>
                </a:lnTo>
                <a:lnTo>
                  <a:pt x="2932" y="1730"/>
                </a:lnTo>
                <a:lnTo>
                  <a:pt x="2938" y="1728"/>
                </a:lnTo>
                <a:lnTo>
                  <a:pt x="2942" y="1728"/>
                </a:lnTo>
                <a:lnTo>
                  <a:pt x="2948" y="1728"/>
                </a:lnTo>
                <a:lnTo>
                  <a:pt x="2950" y="1732"/>
                </a:lnTo>
                <a:lnTo>
                  <a:pt x="2948" y="1738"/>
                </a:lnTo>
                <a:lnTo>
                  <a:pt x="2946" y="1742"/>
                </a:lnTo>
                <a:lnTo>
                  <a:pt x="2944" y="1742"/>
                </a:lnTo>
                <a:lnTo>
                  <a:pt x="2940" y="1746"/>
                </a:lnTo>
                <a:lnTo>
                  <a:pt x="2936" y="1748"/>
                </a:lnTo>
                <a:lnTo>
                  <a:pt x="2934" y="1749"/>
                </a:lnTo>
                <a:lnTo>
                  <a:pt x="2932" y="1751"/>
                </a:lnTo>
                <a:lnTo>
                  <a:pt x="2931" y="1753"/>
                </a:lnTo>
                <a:lnTo>
                  <a:pt x="2931" y="1755"/>
                </a:lnTo>
                <a:lnTo>
                  <a:pt x="2931" y="1759"/>
                </a:lnTo>
                <a:lnTo>
                  <a:pt x="2931" y="1761"/>
                </a:lnTo>
                <a:lnTo>
                  <a:pt x="2934" y="1769"/>
                </a:lnTo>
                <a:lnTo>
                  <a:pt x="2934" y="1771"/>
                </a:lnTo>
                <a:lnTo>
                  <a:pt x="2940" y="1780"/>
                </a:lnTo>
                <a:lnTo>
                  <a:pt x="2942" y="1782"/>
                </a:lnTo>
                <a:lnTo>
                  <a:pt x="2948" y="1786"/>
                </a:lnTo>
                <a:lnTo>
                  <a:pt x="2950" y="1786"/>
                </a:lnTo>
                <a:lnTo>
                  <a:pt x="2957" y="1790"/>
                </a:lnTo>
                <a:lnTo>
                  <a:pt x="2961" y="1790"/>
                </a:lnTo>
                <a:lnTo>
                  <a:pt x="2965" y="1790"/>
                </a:lnTo>
                <a:lnTo>
                  <a:pt x="2967" y="1790"/>
                </a:lnTo>
                <a:lnTo>
                  <a:pt x="2969" y="1790"/>
                </a:lnTo>
                <a:lnTo>
                  <a:pt x="2969" y="1788"/>
                </a:lnTo>
                <a:lnTo>
                  <a:pt x="2977" y="1784"/>
                </a:lnTo>
                <a:lnTo>
                  <a:pt x="2980" y="1778"/>
                </a:lnTo>
                <a:lnTo>
                  <a:pt x="2982" y="1778"/>
                </a:lnTo>
                <a:lnTo>
                  <a:pt x="2986" y="1773"/>
                </a:lnTo>
                <a:lnTo>
                  <a:pt x="2992" y="1769"/>
                </a:lnTo>
                <a:lnTo>
                  <a:pt x="2994" y="1769"/>
                </a:lnTo>
                <a:lnTo>
                  <a:pt x="2994" y="1767"/>
                </a:lnTo>
                <a:lnTo>
                  <a:pt x="2996" y="1767"/>
                </a:lnTo>
                <a:lnTo>
                  <a:pt x="3000" y="1769"/>
                </a:lnTo>
                <a:lnTo>
                  <a:pt x="3000" y="1771"/>
                </a:lnTo>
                <a:lnTo>
                  <a:pt x="3002" y="1771"/>
                </a:lnTo>
                <a:lnTo>
                  <a:pt x="3007" y="1774"/>
                </a:lnTo>
                <a:lnTo>
                  <a:pt x="3015" y="1780"/>
                </a:lnTo>
                <a:lnTo>
                  <a:pt x="3017" y="1782"/>
                </a:lnTo>
                <a:lnTo>
                  <a:pt x="3019" y="1782"/>
                </a:lnTo>
                <a:lnTo>
                  <a:pt x="3019" y="1784"/>
                </a:lnTo>
                <a:lnTo>
                  <a:pt x="3019" y="1786"/>
                </a:lnTo>
                <a:lnTo>
                  <a:pt x="3019" y="1788"/>
                </a:lnTo>
                <a:lnTo>
                  <a:pt x="3019" y="1790"/>
                </a:lnTo>
                <a:lnTo>
                  <a:pt x="3019" y="1792"/>
                </a:lnTo>
                <a:lnTo>
                  <a:pt x="3019" y="1794"/>
                </a:lnTo>
                <a:lnTo>
                  <a:pt x="3021" y="1797"/>
                </a:lnTo>
                <a:lnTo>
                  <a:pt x="3023" y="1799"/>
                </a:lnTo>
                <a:lnTo>
                  <a:pt x="3027" y="1799"/>
                </a:lnTo>
                <a:lnTo>
                  <a:pt x="3028" y="1799"/>
                </a:lnTo>
                <a:lnTo>
                  <a:pt x="3030" y="1801"/>
                </a:lnTo>
                <a:lnTo>
                  <a:pt x="3034" y="1801"/>
                </a:lnTo>
                <a:lnTo>
                  <a:pt x="3036" y="1801"/>
                </a:lnTo>
                <a:lnTo>
                  <a:pt x="3040" y="1803"/>
                </a:lnTo>
                <a:lnTo>
                  <a:pt x="3042" y="1805"/>
                </a:lnTo>
                <a:lnTo>
                  <a:pt x="3044" y="1805"/>
                </a:lnTo>
                <a:lnTo>
                  <a:pt x="3046" y="1805"/>
                </a:lnTo>
                <a:lnTo>
                  <a:pt x="3048" y="1805"/>
                </a:lnTo>
                <a:lnTo>
                  <a:pt x="3050" y="1807"/>
                </a:lnTo>
                <a:lnTo>
                  <a:pt x="3051" y="1809"/>
                </a:lnTo>
                <a:lnTo>
                  <a:pt x="3055" y="1813"/>
                </a:lnTo>
                <a:lnTo>
                  <a:pt x="3059" y="1819"/>
                </a:lnTo>
                <a:lnTo>
                  <a:pt x="3065" y="1822"/>
                </a:lnTo>
                <a:lnTo>
                  <a:pt x="3067" y="1822"/>
                </a:lnTo>
                <a:lnTo>
                  <a:pt x="3069" y="1824"/>
                </a:lnTo>
                <a:lnTo>
                  <a:pt x="3075" y="1828"/>
                </a:lnTo>
                <a:lnTo>
                  <a:pt x="3076" y="1828"/>
                </a:lnTo>
                <a:lnTo>
                  <a:pt x="3076" y="1830"/>
                </a:lnTo>
                <a:lnTo>
                  <a:pt x="3082" y="1832"/>
                </a:lnTo>
                <a:lnTo>
                  <a:pt x="3088" y="1842"/>
                </a:lnTo>
                <a:lnTo>
                  <a:pt x="3088" y="1844"/>
                </a:lnTo>
                <a:lnTo>
                  <a:pt x="3088" y="1849"/>
                </a:lnTo>
                <a:lnTo>
                  <a:pt x="3088" y="1851"/>
                </a:lnTo>
                <a:lnTo>
                  <a:pt x="3088" y="1853"/>
                </a:lnTo>
                <a:lnTo>
                  <a:pt x="3086" y="1855"/>
                </a:lnTo>
                <a:lnTo>
                  <a:pt x="3086" y="1861"/>
                </a:lnTo>
                <a:lnTo>
                  <a:pt x="3084" y="1861"/>
                </a:lnTo>
                <a:lnTo>
                  <a:pt x="3086" y="1863"/>
                </a:lnTo>
                <a:lnTo>
                  <a:pt x="3086" y="1865"/>
                </a:lnTo>
                <a:lnTo>
                  <a:pt x="3086" y="1867"/>
                </a:lnTo>
                <a:lnTo>
                  <a:pt x="3092" y="1869"/>
                </a:lnTo>
                <a:lnTo>
                  <a:pt x="3094" y="1870"/>
                </a:lnTo>
                <a:lnTo>
                  <a:pt x="3098" y="1869"/>
                </a:lnTo>
                <a:lnTo>
                  <a:pt x="3105" y="1869"/>
                </a:lnTo>
                <a:lnTo>
                  <a:pt x="3111" y="1869"/>
                </a:lnTo>
                <a:lnTo>
                  <a:pt x="3111" y="1870"/>
                </a:lnTo>
                <a:lnTo>
                  <a:pt x="3115" y="1872"/>
                </a:lnTo>
                <a:lnTo>
                  <a:pt x="3121" y="1878"/>
                </a:lnTo>
                <a:lnTo>
                  <a:pt x="3123" y="1882"/>
                </a:lnTo>
                <a:lnTo>
                  <a:pt x="3124" y="1886"/>
                </a:lnTo>
                <a:lnTo>
                  <a:pt x="3126" y="1890"/>
                </a:lnTo>
                <a:lnTo>
                  <a:pt x="3128" y="1890"/>
                </a:lnTo>
                <a:lnTo>
                  <a:pt x="3134" y="1893"/>
                </a:lnTo>
                <a:lnTo>
                  <a:pt x="3142" y="1895"/>
                </a:lnTo>
                <a:lnTo>
                  <a:pt x="3146" y="1897"/>
                </a:lnTo>
                <a:lnTo>
                  <a:pt x="3149" y="1897"/>
                </a:lnTo>
                <a:lnTo>
                  <a:pt x="3151" y="1897"/>
                </a:lnTo>
                <a:lnTo>
                  <a:pt x="3153" y="1897"/>
                </a:lnTo>
                <a:lnTo>
                  <a:pt x="3153" y="1899"/>
                </a:lnTo>
                <a:lnTo>
                  <a:pt x="3155" y="1899"/>
                </a:lnTo>
                <a:lnTo>
                  <a:pt x="3157" y="1899"/>
                </a:lnTo>
                <a:lnTo>
                  <a:pt x="3159" y="1901"/>
                </a:lnTo>
                <a:lnTo>
                  <a:pt x="3161" y="1903"/>
                </a:lnTo>
                <a:lnTo>
                  <a:pt x="3163" y="1905"/>
                </a:lnTo>
                <a:lnTo>
                  <a:pt x="3163" y="1907"/>
                </a:lnTo>
                <a:lnTo>
                  <a:pt x="3163" y="1911"/>
                </a:lnTo>
                <a:lnTo>
                  <a:pt x="3163" y="1917"/>
                </a:lnTo>
                <a:lnTo>
                  <a:pt x="3161" y="1918"/>
                </a:lnTo>
                <a:lnTo>
                  <a:pt x="3161" y="1928"/>
                </a:lnTo>
                <a:lnTo>
                  <a:pt x="3161" y="1930"/>
                </a:lnTo>
                <a:lnTo>
                  <a:pt x="3161" y="1934"/>
                </a:lnTo>
                <a:lnTo>
                  <a:pt x="3161" y="1936"/>
                </a:lnTo>
                <a:lnTo>
                  <a:pt x="3161" y="1940"/>
                </a:lnTo>
                <a:lnTo>
                  <a:pt x="3165" y="1943"/>
                </a:lnTo>
                <a:lnTo>
                  <a:pt x="3167" y="1947"/>
                </a:lnTo>
                <a:lnTo>
                  <a:pt x="3171" y="1949"/>
                </a:lnTo>
                <a:lnTo>
                  <a:pt x="3171" y="1951"/>
                </a:lnTo>
                <a:lnTo>
                  <a:pt x="3172" y="1955"/>
                </a:lnTo>
                <a:lnTo>
                  <a:pt x="3180" y="1963"/>
                </a:lnTo>
                <a:lnTo>
                  <a:pt x="3182" y="1965"/>
                </a:lnTo>
                <a:lnTo>
                  <a:pt x="3182" y="1966"/>
                </a:lnTo>
                <a:lnTo>
                  <a:pt x="3182" y="1968"/>
                </a:lnTo>
                <a:lnTo>
                  <a:pt x="3182" y="1970"/>
                </a:lnTo>
                <a:lnTo>
                  <a:pt x="3180" y="1972"/>
                </a:lnTo>
                <a:lnTo>
                  <a:pt x="3180" y="1974"/>
                </a:lnTo>
                <a:lnTo>
                  <a:pt x="3178" y="1974"/>
                </a:lnTo>
                <a:lnTo>
                  <a:pt x="3176" y="1974"/>
                </a:lnTo>
                <a:lnTo>
                  <a:pt x="3172" y="1974"/>
                </a:lnTo>
                <a:lnTo>
                  <a:pt x="3171" y="1974"/>
                </a:lnTo>
                <a:lnTo>
                  <a:pt x="3167" y="1974"/>
                </a:lnTo>
                <a:lnTo>
                  <a:pt x="3165" y="1972"/>
                </a:lnTo>
                <a:lnTo>
                  <a:pt x="3163" y="1972"/>
                </a:lnTo>
                <a:lnTo>
                  <a:pt x="3161" y="1972"/>
                </a:lnTo>
                <a:lnTo>
                  <a:pt x="3159" y="1974"/>
                </a:lnTo>
                <a:lnTo>
                  <a:pt x="3159" y="1980"/>
                </a:lnTo>
                <a:lnTo>
                  <a:pt x="3159" y="1984"/>
                </a:lnTo>
                <a:lnTo>
                  <a:pt x="3159" y="1989"/>
                </a:lnTo>
                <a:lnTo>
                  <a:pt x="3159" y="1993"/>
                </a:lnTo>
                <a:lnTo>
                  <a:pt x="3161" y="2003"/>
                </a:lnTo>
                <a:lnTo>
                  <a:pt x="3165" y="2009"/>
                </a:lnTo>
                <a:lnTo>
                  <a:pt x="3167" y="2011"/>
                </a:lnTo>
                <a:lnTo>
                  <a:pt x="3169" y="2016"/>
                </a:lnTo>
                <a:lnTo>
                  <a:pt x="3171" y="2022"/>
                </a:lnTo>
                <a:lnTo>
                  <a:pt x="3172" y="2026"/>
                </a:lnTo>
                <a:lnTo>
                  <a:pt x="3172" y="2030"/>
                </a:lnTo>
                <a:lnTo>
                  <a:pt x="3180" y="2039"/>
                </a:lnTo>
                <a:lnTo>
                  <a:pt x="3182" y="2045"/>
                </a:lnTo>
                <a:lnTo>
                  <a:pt x="3184" y="2047"/>
                </a:lnTo>
                <a:lnTo>
                  <a:pt x="3190" y="2053"/>
                </a:lnTo>
                <a:lnTo>
                  <a:pt x="3192" y="2055"/>
                </a:lnTo>
                <a:lnTo>
                  <a:pt x="3199" y="2064"/>
                </a:lnTo>
                <a:lnTo>
                  <a:pt x="3199" y="2066"/>
                </a:lnTo>
                <a:lnTo>
                  <a:pt x="3203" y="2070"/>
                </a:lnTo>
                <a:lnTo>
                  <a:pt x="3209" y="2089"/>
                </a:lnTo>
                <a:lnTo>
                  <a:pt x="3209" y="2099"/>
                </a:lnTo>
                <a:lnTo>
                  <a:pt x="3209" y="2105"/>
                </a:lnTo>
                <a:lnTo>
                  <a:pt x="3207" y="2112"/>
                </a:lnTo>
                <a:lnTo>
                  <a:pt x="3207" y="2114"/>
                </a:lnTo>
                <a:lnTo>
                  <a:pt x="3205" y="2120"/>
                </a:lnTo>
                <a:lnTo>
                  <a:pt x="3203" y="2124"/>
                </a:lnTo>
                <a:lnTo>
                  <a:pt x="3201" y="2126"/>
                </a:lnTo>
                <a:lnTo>
                  <a:pt x="3197" y="2126"/>
                </a:lnTo>
                <a:lnTo>
                  <a:pt x="3196" y="2128"/>
                </a:lnTo>
                <a:lnTo>
                  <a:pt x="3182" y="2130"/>
                </a:lnTo>
                <a:lnTo>
                  <a:pt x="3178" y="2130"/>
                </a:lnTo>
                <a:lnTo>
                  <a:pt x="3178" y="2132"/>
                </a:lnTo>
                <a:lnTo>
                  <a:pt x="3174" y="2133"/>
                </a:lnTo>
                <a:lnTo>
                  <a:pt x="3174" y="2135"/>
                </a:lnTo>
                <a:lnTo>
                  <a:pt x="3172" y="2135"/>
                </a:lnTo>
                <a:lnTo>
                  <a:pt x="3171" y="2137"/>
                </a:lnTo>
                <a:lnTo>
                  <a:pt x="3171" y="2139"/>
                </a:lnTo>
                <a:lnTo>
                  <a:pt x="3165" y="2145"/>
                </a:lnTo>
                <a:lnTo>
                  <a:pt x="3163" y="2147"/>
                </a:lnTo>
                <a:lnTo>
                  <a:pt x="3163" y="2153"/>
                </a:lnTo>
                <a:lnTo>
                  <a:pt x="3163" y="2155"/>
                </a:lnTo>
                <a:lnTo>
                  <a:pt x="3161" y="2156"/>
                </a:lnTo>
                <a:lnTo>
                  <a:pt x="3161" y="2158"/>
                </a:lnTo>
                <a:lnTo>
                  <a:pt x="3161" y="2164"/>
                </a:lnTo>
                <a:lnTo>
                  <a:pt x="3165" y="2170"/>
                </a:lnTo>
                <a:lnTo>
                  <a:pt x="3171" y="2180"/>
                </a:lnTo>
                <a:lnTo>
                  <a:pt x="3174" y="2183"/>
                </a:lnTo>
                <a:lnTo>
                  <a:pt x="3176" y="2183"/>
                </a:lnTo>
                <a:lnTo>
                  <a:pt x="3178" y="2183"/>
                </a:lnTo>
                <a:lnTo>
                  <a:pt x="3182" y="2183"/>
                </a:lnTo>
                <a:lnTo>
                  <a:pt x="3186" y="2183"/>
                </a:lnTo>
                <a:lnTo>
                  <a:pt x="3190" y="2185"/>
                </a:lnTo>
                <a:lnTo>
                  <a:pt x="3192" y="2187"/>
                </a:lnTo>
                <a:lnTo>
                  <a:pt x="3192" y="2191"/>
                </a:lnTo>
                <a:lnTo>
                  <a:pt x="3190" y="2195"/>
                </a:lnTo>
                <a:lnTo>
                  <a:pt x="3188" y="2197"/>
                </a:lnTo>
                <a:lnTo>
                  <a:pt x="3188" y="2199"/>
                </a:lnTo>
                <a:lnTo>
                  <a:pt x="3188" y="2201"/>
                </a:lnTo>
                <a:lnTo>
                  <a:pt x="3186" y="2201"/>
                </a:lnTo>
                <a:lnTo>
                  <a:pt x="3186" y="2203"/>
                </a:lnTo>
                <a:lnTo>
                  <a:pt x="3186" y="2206"/>
                </a:lnTo>
                <a:lnTo>
                  <a:pt x="3188" y="2212"/>
                </a:lnTo>
                <a:lnTo>
                  <a:pt x="3190" y="2216"/>
                </a:lnTo>
                <a:lnTo>
                  <a:pt x="3192" y="2226"/>
                </a:lnTo>
                <a:lnTo>
                  <a:pt x="3197" y="2235"/>
                </a:lnTo>
                <a:lnTo>
                  <a:pt x="3199" y="2239"/>
                </a:lnTo>
                <a:lnTo>
                  <a:pt x="3201" y="2241"/>
                </a:lnTo>
                <a:lnTo>
                  <a:pt x="3205" y="2251"/>
                </a:lnTo>
                <a:lnTo>
                  <a:pt x="3211" y="2262"/>
                </a:lnTo>
                <a:lnTo>
                  <a:pt x="3213" y="2264"/>
                </a:lnTo>
                <a:lnTo>
                  <a:pt x="3217" y="2268"/>
                </a:lnTo>
                <a:lnTo>
                  <a:pt x="3220" y="2272"/>
                </a:lnTo>
                <a:lnTo>
                  <a:pt x="3226" y="2276"/>
                </a:lnTo>
                <a:lnTo>
                  <a:pt x="3228" y="2277"/>
                </a:lnTo>
                <a:lnTo>
                  <a:pt x="3230" y="2279"/>
                </a:lnTo>
                <a:lnTo>
                  <a:pt x="3232" y="2285"/>
                </a:lnTo>
                <a:lnTo>
                  <a:pt x="3232" y="2289"/>
                </a:lnTo>
                <a:lnTo>
                  <a:pt x="3232" y="2295"/>
                </a:lnTo>
                <a:lnTo>
                  <a:pt x="3232" y="2297"/>
                </a:lnTo>
                <a:lnTo>
                  <a:pt x="3228" y="2304"/>
                </a:lnTo>
                <a:lnTo>
                  <a:pt x="3228" y="2308"/>
                </a:lnTo>
                <a:lnTo>
                  <a:pt x="3228" y="2310"/>
                </a:lnTo>
                <a:lnTo>
                  <a:pt x="3228" y="2314"/>
                </a:lnTo>
                <a:lnTo>
                  <a:pt x="3232" y="2318"/>
                </a:lnTo>
                <a:lnTo>
                  <a:pt x="3244" y="2325"/>
                </a:lnTo>
                <a:lnTo>
                  <a:pt x="3245" y="2325"/>
                </a:lnTo>
                <a:lnTo>
                  <a:pt x="3257" y="2331"/>
                </a:lnTo>
                <a:lnTo>
                  <a:pt x="3263" y="2335"/>
                </a:lnTo>
                <a:lnTo>
                  <a:pt x="3263" y="2337"/>
                </a:lnTo>
                <a:lnTo>
                  <a:pt x="3265" y="2337"/>
                </a:lnTo>
                <a:lnTo>
                  <a:pt x="3268" y="2343"/>
                </a:lnTo>
                <a:lnTo>
                  <a:pt x="3274" y="2347"/>
                </a:lnTo>
                <a:lnTo>
                  <a:pt x="3274" y="2348"/>
                </a:lnTo>
                <a:lnTo>
                  <a:pt x="3276" y="2348"/>
                </a:lnTo>
                <a:lnTo>
                  <a:pt x="3282" y="2350"/>
                </a:lnTo>
                <a:lnTo>
                  <a:pt x="3288" y="2347"/>
                </a:lnTo>
                <a:lnTo>
                  <a:pt x="3290" y="2343"/>
                </a:lnTo>
                <a:lnTo>
                  <a:pt x="3292" y="2331"/>
                </a:lnTo>
                <a:lnTo>
                  <a:pt x="3290" y="2327"/>
                </a:lnTo>
                <a:lnTo>
                  <a:pt x="3286" y="2324"/>
                </a:lnTo>
                <a:lnTo>
                  <a:pt x="3284" y="2324"/>
                </a:lnTo>
                <a:lnTo>
                  <a:pt x="3284" y="2322"/>
                </a:lnTo>
                <a:lnTo>
                  <a:pt x="3282" y="2320"/>
                </a:lnTo>
                <a:lnTo>
                  <a:pt x="3274" y="2318"/>
                </a:lnTo>
                <a:lnTo>
                  <a:pt x="3272" y="2316"/>
                </a:lnTo>
                <a:lnTo>
                  <a:pt x="3270" y="2314"/>
                </a:lnTo>
                <a:lnTo>
                  <a:pt x="3268" y="2314"/>
                </a:lnTo>
                <a:lnTo>
                  <a:pt x="3267" y="2312"/>
                </a:lnTo>
                <a:lnTo>
                  <a:pt x="3267" y="2310"/>
                </a:lnTo>
                <a:lnTo>
                  <a:pt x="3265" y="2306"/>
                </a:lnTo>
                <a:lnTo>
                  <a:pt x="3265" y="2300"/>
                </a:lnTo>
                <a:lnTo>
                  <a:pt x="3267" y="2300"/>
                </a:lnTo>
                <a:lnTo>
                  <a:pt x="3267" y="2299"/>
                </a:lnTo>
                <a:lnTo>
                  <a:pt x="3268" y="2300"/>
                </a:lnTo>
                <a:lnTo>
                  <a:pt x="3272" y="2300"/>
                </a:lnTo>
                <a:lnTo>
                  <a:pt x="3292" y="2302"/>
                </a:lnTo>
                <a:lnTo>
                  <a:pt x="3293" y="2300"/>
                </a:lnTo>
                <a:lnTo>
                  <a:pt x="3293" y="2299"/>
                </a:lnTo>
                <a:lnTo>
                  <a:pt x="3295" y="2302"/>
                </a:lnTo>
                <a:lnTo>
                  <a:pt x="3297" y="2306"/>
                </a:lnTo>
                <a:lnTo>
                  <a:pt x="3299" y="2308"/>
                </a:lnTo>
                <a:lnTo>
                  <a:pt x="3299" y="2310"/>
                </a:lnTo>
                <a:lnTo>
                  <a:pt x="3299" y="2312"/>
                </a:lnTo>
                <a:lnTo>
                  <a:pt x="3301" y="2312"/>
                </a:lnTo>
                <a:lnTo>
                  <a:pt x="3301" y="2314"/>
                </a:lnTo>
                <a:lnTo>
                  <a:pt x="3301" y="2316"/>
                </a:lnTo>
                <a:lnTo>
                  <a:pt x="3303" y="2320"/>
                </a:lnTo>
                <a:lnTo>
                  <a:pt x="3305" y="2320"/>
                </a:lnTo>
                <a:lnTo>
                  <a:pt x="3311" y="2325"/>
                </a:lnTo>
                <a:lnTo>
                  <a:pt x="3313" y="2325"/>
                </a:lnTo>
                <a:lnTo>
                  <a:pt x="3313" y="2327"/>
                </a:lnTo>
                <a:lnTo>
                  <a:pt x="3315" y="2327"/>
                </a:lnTo>
                <a:lnTo>
                  <a:pt x="3316" y="2327"/>
                </a:lnTo>
                <a:lnTo>
                  <a:pt x="3320" y="2331"/>
                </a:lnTo>
                <a:lnTo>
                  <a:pt x="3322" y="2333"/>
                </a:lnTo>
                <a:lnTo>
                  <a:pt x="3322" y="2337"/>
                </a:lnTo>
                <a:lnTo>
                  <a:pt x="3322" y="2339"/>
                </a:lnTo>
                <a:lnTo>
                  <a:pt x="3324" y="2343"/>
                </a:lnTo>
                <a:lnTo>
                  <a:pt x="3324" y="2345"/>
                </a:lnTo>
                <a:lnTo>
                  <a:pt x="3324" y="2350"/>
                </a:lnTo>
                <a:lnTo>
                  <a:pt x="3324" y="2352"/>
                </a:lnTo>
                <a:lnTo>
                  <a:pt x="3326" y="2356"/>
                </a:lnTo>
                <a:lnTo>
                  <a:pt x="3328" y="2360"/>
                </a:lnTo>
                <a:lnTo>
                  <a:pt x="3332" y="2362"/>
                </a:lnTo>
                <a:lnTo>
                  <a:pt x="3336" y="2362"/>
                </a:lnTo>
                <a:lnTo>
                  <a:pt x="3338" y="2362"/>
                </a:lnTo>
                <a:lnTo>
                  <a:pt x="3341" y="2360"/>
                </a:lnTo>
                <a:lnTo>
                  <a:pt x="3343" y="2360"/>
                </a:lnTo>
                <a:lnTo>
                  <a:pt x="3347" y="2356"/>
                </a:lnTo>
                <a:lnTo>
                  <a:pt x="3349" y="2356"/>
                </a:lnTo>
                <a:lnTo>
                  <a:pt x="3353" y="2356"/>
                </a:lnTo>
                <a:lnTo>
                  <a:pt x="3355" y="2356"/>
                </a:lnTo>
                <a:lnTo>
                  <a:pt x="3355" y="2354"/>
                </a:lnTo>
                <a:lnTo>
                  <a:pt x="3359" y="2354"/>
                </a:lnTo>
                <a:lnTo>
                  <a:pt x="3361" y="2354"/>
                </a:lnTo>
                <a:lnTo>
                  <a:pt x="3363" y="2354"/>
                </a:lnTo>
                <a:lnTo>
                  <a:pt x="3366" y="2358"/>
                </a:lnTo>
                <a:lnTo>
                  <a:pt x="3366" y="2360"/>
                </a:lnTo>
                <a:lnTo>
                  <a:pt x="3370" y="2362"/>
                </a:lnTo>
                <a:lnTo>
                  <a:pt x="3372" y="2368"/>
                </a:lnTo>
                <a:lnTo>
                  <a:pt x="3372" y="2370"/>
                </a:lnTo>
                <a:lnTo>
                  <a:pt x="3372" y="2379"/>
                </a:lnTo>
                <a:lnTo>
                  <a:pt x="3368" y="2387"/>
                </a:lnTo>
                <a:lnTo>
                  <a:pt x="3368" y="2393"/>
                </a:lnTo>
                <a:lnTo>
                  <a:pt x="3365" y="2402"/>
                </a:lnTo>
                <a:lnTo>
                  <a:pt x="3365" y="2406"/>
                </a:lnTo>
                <a:lnTo>
                  <a:pt x="3365" y="2410"/>
                </a:lnTo>
                <a:lnTo>
                  <a:pt x="3363" y="2412"/>
                </a:lnTo>
                <a:lnTo>
                  <a:pt x="3363" y="2414"/>
                </a:lnTo>
                <a:lnTo>
                  <a:pt x="3363" y="2418"/>
                </a:lnTo>
                <a:lnTo>
                  <a:pt x="3361" y="2420"/>
                </a:lnTo>
                <a:lnTo>
                  <a:pt x="3359" y="2421"/>
                </a:lnTo>
                <a:lnTo>
                  <a:pt x="3357" y="2431"/>
                </a:lnTo>
                <a:lnTo>
                  <a:pt x="3355" y="2433"/>
                </a:lnTo>
                <a:lnTo>
                  <a:pt x="3353" y="2439"/>
                </a:lnTo>
                <a:lnTo>
                  <a:pt x="3349" y="2439"/>
                </a:lnTo>
                <a:lnTo>
                  <a:pt x="3343" y="2439"/>
                </a:lnTo>
                <a:lnTo>
                  <a:pt x="3340" y="2441"/>
                </a:lnTo>
                <a:lnTo>
                  <a:pt x="3334" y="2444"/>
                </a:lnTo>
                <a:lnTo>
                  <a:pt x="3332" y="2448"/>
                </a:lnTo>
                <a:lnTo>
                  <a:pt x="3332" y="2460"/>
                </a:lnTo>
                <a:lnTo>
                  <a:pt x="3334" y="2466"/>
                </a:lnTo>
                <a:lnTo>
                  <a:pt x="3340" y="2473"/>
                </a:lnTo>
                <a:lnTo>
                  <a:pt x="3343" y="2475"/>
                </a:lnTo>
                <a:lnTo>
                  <a:pt x="3355" y="2477"/>
                </a:lnTo>
                <a:lnTo>
                  <a:pt x="3357" y="2477"/>
                </a:lnTo>
                <a:lnTo>
                  <a:pt x="3361" y="2479"/>
                </a:lnTo>
                <a:lnTo>
                  <a:pt x="3363" y="2483"/>
                </a:lnTo>
                <a:lnTo>
                  <a:pt x="3365" y="2487"/>
                </a:lnTo>
                <a:lnTo>
                  <a:pt x="3363" y="2489"/>
                </a:lnTo>
                <a:lnTo>
                  <a:pt x="3363" y="2492"/>
                </a:lnTo>
                <a:lnTo>
                  <a:pt x="3359" y="2498"/>
                </a:lnTo>
                <a:lnTo>
                  <a:pt x="3357" y="2500"/>
                </a:lnTo>
                <a:lnTo>
                  <a:pt x="3353" y="2500"/>
                </a:lnTo>
                <a:lnTo>
                  <a:pt x="3347" y="2496"/>
                </a:lnTo>
                <a:lnTo>
                  <a:pt x="3338" y="2494"/>
                </a:lnTo>
                <a:lnTo>
                  <a:pt x="3330" y="2498"/>
                </a:lnTo>
                <a:lnTo>
                  <a:pt x="3324" y="2506"/>
                </a:lnTo>
                <a:lnTo>
                  <a:pt x="3322" y="2508"/>
                </a:lnTo>
                <a:lnTo>
                  <a:pt x="3320" y="2516"/>
                </a:lnTo>
                <a:lnTo>
                  <a:pt x="3320" y="2521"/>
                </a:lnTo>
                <a:lnTo>
                  <a:pt x="3330" y="2533"/>
                </a:lnTo>
                <a:lnTo>
                  <a:pt x="3336" y="2539"/>
                </a:lnTo>
                <a:lnTo>
                  <a:pt x="3338" y="2542"/>
                </a:lnTo>
                <a:lnTo>
                  <a:pt x="3338" y="2550"/>
                </a:lnTo>
                <a:lnTo>
                  <a:pt x="3338" y="2552"/>
                </a:lnTo>
                <a:lnTo>
                  <a:pt x="3341" y="2554"/>
                </a:lnTo>
                <a:lnTo>
                  <a:pt x="3340" y="2558"/>
                </a:lnTo>
                <a:lnTo>
                  <a:pt x="3338" y="2560"/>
                </a:lnTo>
                <a:lnTo>
                  <a:pt x="3334" y="2562"/>
                </a:lnTo>
                <a:lnTo>
                  <a:pt x="3326" y="2573"/>
                </a:lnTo>
                <a:lnTo>
                  <a:pt x="3320" y="2581"/>
                </a:lnTo>
                <a:lnTo>
                  <a:pt x="3320" y="2588"/>
                </a:lnTo>
                <a:lnTo>
                  <a:pt x="3320" y="2592"/>
                </a:lnTo>
                <a:lnTo>
                  <a:pt x="3318" y="2592"/>
                </a:lnTo>
                <a:lnTo>
                  <a:pt x="3318" y="2600"/>
                </a:lnTo>
                <a:lnTo>
                  <a:pt x="3316" y="2604"/>
                </a:lnTo>
                <a:lnTo>
                  <a:pt x="3315" y="2608"/>
                </a:lnTo>
                <a:lnTo>
                  <a:pt x="3305" y="2615"/>
                </a:lnTo>
                <a:lnTo>
                  <a:pt x="3301" y="2615"/>
                </a:lnTo>
                <a:lnTo>
                  <a:pt x="3295" y="2617"/>
                </a:lnTo>
                <a:lnTo>
                  <a:pt x="3293" y="2617"/>
                </a:lnTo>
                <a:lnTo>
                  <a:pt x="3292" y="2617"/>
                </a:lnTo>
                <a:lnTo>
                  <a:pt x="3288" y="2615"/>
                </a:lnTo>
                <a:lnTo>
                  <a:pt x="3276" y="2604"/>
                </a:lnTo>
                <a:lnTo>
                  <a:pt x="3274" y="2602"/>
                </a:lnTo>
                <a:lnTo>
                  <a:pt x="3272" y="2598"/>
                </a:lnTo>
                <a:lnTo>
                  <a:pt x="3270" y="2598"/>
                </a:lnTo>
                <a:lnTo>
                  <a:pt x="3270" y="2592"/>
                </a:lnTo>
                <a:lnTo>
                  <a:pt x="3267" y="2587"/>
                </a:lnTo>
                <a:lnTo>
                  <a:pt x="3261" y="2577"/>
                </a:lnTo>
                <a:lnTo>
                  <a:pt x="3257" y="2575"/>
                </a:lnTo>
                <a:lnTo>
                  <a:pt x="3251" y="2575"/>
                </a:lnTo>
                <a:lnTo>
                  <a:pt x="3244" y="2577"/>
                </a:lnTo>
                <a:lnTo>
                  <a:pt x="3240" y="2579"/>
                </a:lnTo>
                <a:lnTo>
                  <a:pt x="3236" y="2583"/>
                </a:lnTo>
                <a:lnTo>
                  <a:pt x="3232" y="2587"/>
                </a:lnTo>
                <a:lnTo>
                  <a:pt x="3230" y="2596"/>
                </a:lnTo>
                <a:lnTo>
                  <a:pt x="3228" y="2612"/>
                </a:lnTo>
                <a:lnTo>
                  <a:pt x="3226" y="2612"/>
                </a:lnTo>
                <a:lnTo>
                  <a:pt x="3220" y="2625"/>
                </a:lnTo>
                <a:lnTo>
                  <a:pt x="3217" y="2636"/>
                </a:lnTo>
                <a:lnTo>
                  <a:pt x="3217" y="2638"/>
                </a:lnTo>
                <a:lnTo>
                  <a:pt x="3215" y="2644"/>
                </a:lnTo>
                <a:lnTo>
                  <a:pt x="3215" y="2648"/>
                </a:lnTo>
                <a:lnTo>
                  <a:pt x="3215" y="2650"/>
                </a:lnTo>
                <a:lnTo>
                  <a:pt x="3215" y="2652"/>
                </a:lnTo>
                <a:lnTo>
                  <a:pt x="3213" y="2654"/>
                </a:lnTo>
                <a:lnTo>
                  <a:pt x="3211" y="2656"/>
                </a:lnTo>
                <a:lnTo>
                  <a:pt x="3211" y="2660"/>
                </a:lnTo>
                <a:lnTo>
                  <a:pt x="3209" y="2665"/>
                </a:lnTo>
                <a:lnTo>
                  <a:pt x="3197" y="2677"/>
                </a:lnTo>
                <a:lnTo>
                  <a:pt x="3196" y="2681"/>
                </a:lnTo>
                <a:lnTo>
                  <a:pt x="3194" y="2683"/>
                </a:lnTo>
                <a:lnTo>
                  <a:pt x="3192" y="2683"/>
                </a:lnTo>
                <a:lnTo>
                  <a:pt x="3190" y="2684"/>
                </a:lnTo>
                <a:lnTo>
                  <a:pt x="3182" y="2684"/>
                </a:lnTo>
                <a:lnTo>
                  <a:pt x="3180" y="2683"/>
                </a:lnTo>
                <a:lnTo>
                  <a:pt x="3176" y="2683"/>
                </a:lnTo>
                <a:lnTo>
                  <a:pt x="3174" y="2681"/>
                </a:lnTo>
                <a:lnTo>
                  <a:pt x="3174" y="2679"/>
                </a:lnTo>
                <a:lnTo>
                  <a:pt x="3172" y="2675"/>
                </a:lnTo>
                <a:lnTo>
                  <a:pt x="3172" y="2673"/>
                </a:lnTo>
                <a:lnTo>
                  <a:pt x="3172" y="2671"/>
                </a:lnTo>
                <a:lnTo>
                  <a:pt x="3174" y="2669"/>
                </a:lnTo>
                <a:lnTo>
                  <a:pt x="3176" y="2660"/>
                </a:lnTo>
                <a:lnTo>
                  <a:pt x="3178" y="2660"/>
                </a:lnTo>
                <a:lnTo>
                  <a:pt x="3178" y="2658"/>
                </a:lnTo>
                <a:lnTo>
                  <a:pt x="3178" y="2656"/>
                </a:lnTo>
                <a:lnTo>
                  <a:pt x="3182" y="2654"/>
                </a:lnTo>
                <a:lnTo>
                  <a:pt x="3186" y="2646"/>
                </a:lnTo>
                <a:lnTo>
                  <a:pt x="3188" y="2636"/>
                </a:lnTo>
                <a:lnTo>
                  <a:pt x="3186" y="2629"/>
                </a:lnTo>
                <a:lnTo>
                  <a:pt x="3186" y="2625"/>
                </a:lnTo>
                <a:lnTo>
                  <a:pt x="3184" y="2621"/>
                </a:lnTo>
                <a:lnTo>
                  <a:pt x="3182" y="2617"/>
                </a:lnTo>
                <a:lnTo>
                  <a:pt x="3180" y="2617"/>
                </a:lnTo>
                <a:lnTo>
                  <a:pt x="3178" y="2613"/>
                </a:lnTo>
                <a:lnTo>
                  <a:pt x="3176" y="2613"/>
                </a:lnTo>
                <a:lnTo>
                  <a:pt x="3169" y="2612"/>
                </a:lnTo>
                <a:lnTo>
                  <a:pt x="3167" y="2610"/>
                </a:lnTo>
                <a:lnTo>
                  <a:pt x="3161" y="2608"/>
                </a:lnTo>
                <a:lnTo>
                  <a:pt x="3155" y="2608"/>
                </a:lnTo>
                <a:lnTo>
                  <a:pt x="3146" y="2608"/>
                </a:lnTo>
                <a:lnTo>
                  <a:pt x="3140" y="2612"/>
                </a:lnTo>
                <a:lnTo>
                  <a:pt x="3134" y="2621"/>
                </a:lnTo>
                <a:lnTo>
                  <a:pt x="3134" y="2629"/>
                </a:lnTo>
                <a:lnTo>
                  <a:pt x="3136" y="2635"/>
                </a:lnTo>
                <a:lnTo>
                  <a:pt x="3138" y="2638"/>
                </a:lnTo>
                <a:lnTo>
                  <a:pt x="3142" y="2644"/>
                </a:lnTo>
                <a:lnTo>
                  <a:pt x="3149" y="2660"/>
                </a:lnTo>
                <a:lnTo>
                  <a:pt x="3151" y="2661"/>
                </a:lnTo>
                <a:lnTo>
                  <a:pt x="3159" y="2669"/>
                </a:lnTo>
                <a:lnTo>
                  <a:pt x="3159" y="2673"/>
                </a:lnTo>
                <a:lnTo>
                  <a:pt x="3159" y="2675"/>
                </a:lnTo>
                <a:lnTo>
                  <a:pt x="3159" y="2679"/>
                </a:lnTo>
                <a:lnTo>
                  <a:pt x="3159" y="2683"/>
                </a:lnTo>
                <a:lnTo>
                  <a:pt x="3159" y="2686"/>
                </a:lnTo>
                <a:lnTo>
                  <a:pt x="3153" y="2690"/>
                </a:lnTo>
                <a:lnTo>
                  <a:pt x="3151" y="2692"/>
                </a:lnTo>
                <a:lnTo>
                  <a:pt x="3149" y="2692"/>
                </a:lnTo>
                <a:lnTo>
                  <a:pt x="3148" y="2698"/>
                </a:lnTo>
                <a:lnTo>
                  <a:pt x="3148" y="2700"/>
                </a:lnTo>
                <a:lnTo>
                  <a:pt x="3148" y="2706"/>
                </a:lnTo>
                <a:lnTo>
                  <a:pt x="3151" y="2713"/>
                </a:lnTo>
                <a:lnTo>
                  <a:pt x="3163" y="2731"/>
                </a:lnTo>
                <a:lnTo>
                  <a:pt x="3165" y="2736"/>
                </a:lnTo>
                <a:lnTo>
                  <a:pt x="3163" y="2746"/>
                </a:lnTo>
                <a:lnTo>
                  <a:pt x="3161" y="2754"/>
                </a:lnTo>
                <a:lnTo>
                  <a:pt x="3157" y="2755"/>
                </a:lnTo>
                <a:lnTo>
                  <a:pt x="3153" y="2759"/>
                </a:lnTo>
                <a:lnTo>
                  <a:pt x="3148" y="2761"/>
                </a:lnTo>
                <a:lnTo>
                  <a:pt x="3128" y="2757"/>
                </a:lnTo>
                <a:lnTo>
                  <a:pt x="3124" y="2757"/>
                </a:lnTo>
                <a:lnTo>
                  <a:pt x="3119" y="2757"/>
                </a:lnTo>
                <a:lnTo>
                  <a:pt x="3117" y="2757"/>
                </a:lnTo>
                <a:lnTo>
                  <a:pt x="3113" y="2759"/>
                </a:lnTo>
                <a:lnTo>
                  <a:pt x="3111" y="2761"/>
                </a:lnTo>
                <a:lnTo>
                  <a:pt x="3111" y="2763"/>
                </a:lnTo>
                <a:lnTo>
                  <a:pt x="3109" y="2765"/>
                </a:lnTo>
                <a:lnTo>
                  <a:pt x="3113" y="2777"/>
                </a:lnTo>
                <a:lnTo>
                  <a:pt x="3123" y="2784"/>
                </a:lnTo>
                <a:lnTo>
                  <a:pt x="3124" y="2786"/>
                </a:lnTo>
                <a:lnTo>
                  <a:pt x="3134" y="2790"/>
                </a:lnTo>
                <a:lnTo>
                  <a:pt x="3136" y="2792"/>
                </a:lnTo>
                <a:lnTo>
                  <a:pt x="3146" y="2796"/>
                </a:lnTo>
                <a:lnTo>
                  <a:pt x="3149" y="2798"/>
                </a:lnTo>
                <a:lnTo>
                  <a:pt x="3151" y="2800"/>
                </a:lnTo>
                <a:lnTo>
                  <a:pt x="3151" y="2802"/>
                </a:lnTo>
                <a:lnTo>
                  <a:pt x="3151" y="2811"/>
                </a:lnTo>
                <a:lnTo>
                  <a:pt x="3149" y="2815"/>
                </a:lnTo>
                <a:lnTo>
                  <a:pt x="3144" y="2815"/>
                </a:lnTo>
                <a:lnTo>
                  <a:pt x="3140" y="2815"/>
                </a:lnTo>
                <a:lnTo>
                  <a:pt x="3134" y="2815"/>
                </a:lnTo>
                <a:lnTo>
                  <a:pt x="3130" y="2815"/>
                </a:lnTo>
                <a:lnTo>
                  <a:pt x="3128" y="2815"/>
                </a:lnTo>
                <a:lnTo>
                  <a:pt x="3115" y="2817"/>
                </a:lnTo>
                <a:lnTo>
                  <a:pt x="3105" y="2813"/>
                </a:lnTo>
                <a:lnTo>
                  <a:pt x="3103" y="2811"/>
                </a:lnTo>
                <a:lnTo>
                  <a:pt x="3096" y="2813"/>
                </a:lnTo>
                <a:lnTo>
                  <a:pt x="3092" y="2813"/>
                </a:lnTo>
                <a:lnTo>
                  <a:pt x="3086" y="2815"/>
                </a:lnTo>
                <a:lnTo>
                  <a:pt x="3084" y="2813"/>
                </a:lnTo>
                <a:lnTo>
                  <a:pt x="3080" y="2813"/>
                </a:lnTo>
                <a:lnTo>
                  <a:pt x="3071" y="2813"/>
                </a:lnTo>
                <a:lnTo>
                  <a:pt x="3067" y="2819"/>
                </a:lnTo>
                <a:lnTo>
                  <a:pt x="3067" y="2823"/>
                </a:lnTo>
                <a:lnTo>
                  <a:pt x="3067" y="2825"/>
                </a:lnTo>
                <a:lnTo>
                  <a:pt x="3073" y="2828"/>
                </a:lnTo>
                <a:lnTo>
                  <a:pt x="3078" y="2836"/>
                </a:lnTo>
                <a:lnTo>
                  <a:pt x="3082" y="2838"/>
                </a:lnTo>
                <a:lnTo>
                  <a:pt x="3084" y="2840"/>
                </a:lnTo>
                <a:lnTo>
                  <a:pt x="3094" y="2848"/>
                </a:lnTo>
                <a:lnTo>
                  <a:pt x="3098" y="2851"/>
                </a:lnTo>
                <a:lnTo>
                  <a:pt x="3105" y="2855"/>
                </a:lnTo>
                <a:lnTo>
                  <a:pt x="3111" y="2861"/>
                </a:lnTo>
                <a:lnTo>
                  <a:pt x="3119" y="2869"/>
                </a:lnTo>
                <a:lnTo>
                  <a:pt x="3121" y="2871"/>
                </a:lnTo>
                <a:lnTo>
                  <a:pt x="3121" y="2873"/>
                </a:lnTo>
                <a:lnTo>
                  <a:pt x="3123" y="2875"/>
                </a:lnTo>
                <a:lnTo>
                  <a:pt x="3123" y="2876"/>
                </a:lnTo>
                <a:lnTo>
                  <a:pt x="3123" y="2878"/>
                </a:lnTo>
                <a:lnTo>
                  <a:pt x="3123" y="2892"/>
                </a:lnTo>
                <a:lnTo>
                  <a:pt x="3119" y="2896"/>
                </a:lnTo>
                <a:lnTo>
                  <a:pt x="3113" y="2899"/>
                </a:lnTo>
                <a:lnTo>
                  <a:pt x="3107" y="2903"/>
                </a:lnTo>
                <a:lnTo>
                  <a:pt x="3105" y="2903"/>
                </a:lnTo>
                <a:lnTo>
                  <a:pt x="3098" y="2907"/>
                </a:lnTo>
                <a:lnTo>
                  <a:pt x="3086" y="2911"/>
                </a:lnTo>
                <a:lnTo>
                  <a:pt x="3082" y="2915"/>
                </a:lnTo>
                <a:lnTo>
                  <a:pt x="3080" y="2919"/>
                </a:lnTo>
                <a:lnTo>
                  <a:pt x="3078" y="2926"/>
                </a:lnTo>
                <a:lnTo>
                  <a:pt x="3076" y="2934"/>
                </a:lnTo>
                <a:lnTo>
                  <a:pt x="3075" y="2953"/>
                </a:lnTo>
                <a:lnTo>
                  <a:pt x="3073" y="2957"/>
                </a:lnTo>
                <a:lnTo>
                  <a:pt x="3069" y="2965"/>
                </a:lnTo>
                <a:lnTo>
                  <a:pt x="3067" y="2965"/>
                </a:lnTo>
                <a:lnTo>
                  <a:pt x="3067" y="2967"/>
                </a:lnTo>
                <a:lnTo>
                  <a:pt x="3065" y="2971"/>
                </a:lnTo>
                <a:lnTo>
                  <a:pt x="3063" y="2971"/>
                </a:lnTo>
                <a:lnTo>
                  <a:pt x="3059" y="2971"/>
                </a:lnTo>
                <a:lnTo>
                  <a:pt x="3042" y="2971"/>
                </a:lnTo>
                <a:lnTo>
                  <a:pt x="3036" y="2971"/>
                </a:lnTo>
                <a:lnTo>
                  <a:pt x="3030" y="2971"/>
                </a:lnTo>
                <a:lnTo>
                  <a:pt x="3028" y="2971"/>
                </a:lnTo>
                <a:lnTo>
                  <a:pt x="3027" y="2971"/>
                </a:lnTo>
                <a:lnTo>
                  <a:pt x="3025" y="2971"/>
                </a:lnTo>
                <a:lnTo>
                  <a:pt x="3023" y="2971"/>
                </a:lnTo>
                <a:lnTo>
                  <a:pt x="3021" y="2971"/>
                </a:lnTo>
                <a:lnTo>
                  <a:pt x="3019" y="2971"/>
                </a:lnTo>
                <a:lnTo>
                  <a:pt x="3017" y="2971"/>
                </a:lnTo>
                <a:lnTo>
                  <a:pt x="3015" y="2971"/>
                </a:lnTo>
                <a:lnTo>
                  <a:pt x="3013" y="2971"/>
                </a:lnTo>
                <a:lnTo>
                  <a:pt x="3011" y="2971"/>
                </a:lnTo>
                <a:lnTo>
                  <a:pt x="3009" y="2971"/>
                </a:lnTo>
                <a:lnTo>
                  <a:pt x="3007" y="2971"/>
                </a:lnTo>
                <a:lnTo>
                  <a:pt x="3005" y="2971"/>
                </a:lnTo>
                <a:lnTo>
                  <a:pt x="3003" y="2971"/>
                </a:lnTo>
                <a:lnTo>
                  <a:pt x="3002" y="2971"/>
                </a:lnTo>
                <a:lnTo>
                  <a:pt x="3000" y="2971"/>
                </a:lnTo>
                <a:lnTo>
                  <a:pt x="2998" y="2971"/>
                </a:lnTo>
                <a:lnTo>
                  <a:pt x="2996" y="2971"/>
                </a:lnTo>
                <a:lnTo>
                  <a:pt x="2994" y="2971"/>
                </a:lnTo>
                <a:lnTo>
                  <a:pt x="2992" y="2971"/>
                </a:lnTo>
                <a:lnTo>
                  <a:pt x="2990" y="2971"/>
                </a:lnTo>
                <a:lnTo>
                  <a:pt x="2988" y="2971"/>
                </a:lnTo>
                <a:lnTo>
                  <a:pt x="2986" y="2971"/>
                </a:lnTo>
                <a:lnTo>
                  <a:pt x="2984" y="2971"/>
                </a:lnTo>
                <a:lnTo>
                  <a:pt x="2982" y="2971"/>
                </a:lnTo>
                <a:lnTo>
                  <a:pt x="2980" y="2972"/>
                </a:lnTo>
                <a:lnTo>
                  <a:pt x="2980" y="2971"/>
                </a:lnTo>
                <a:lnTo>
                  <a:pt x="2979" y="2971"/>
                </a:lnTo>
                <a:lnTo>
                  <a:pt x="2975" y="2972"/>
                </a:lnTo>
                <a:lnTo>
                  <a:pt x="2973" y="2972"/>
                </a:lnTo>
                <a:lnTo>
                  <a:pt x="2971" y="2972"/>
                </a:lnTo>
                <a:lnTo>
                  <a:pt x="2969" y="2972"/>
                </a:lnTo>
                <a:lnTo>
                  <a:pt x="2967" y="2972"/>
                </a:lnTo>
                <a:lnTo>
                  <a:pt x="2965" y="2972"/>
                </a:lnTo>
                <a:lnTo>
                  <a:pt x="2963" y="2972"/>
                </a:lnTo>
                <a:lnTo>
                  <a:pt x="2961" y="2972"/>
                </a:lnTo>
                <a:lnTo>
                  <a:pt x="2959" y="2972"/>
                </a:lnTo>
                <a:lnTo>
                  <a:pt x="2957" y="2972"/>
                </a:lnTo>
                <a:lnTo>
                  <a:pt x="2955" y="2972"/>
                </a:lnTo>
                <a:lnTo>
                  <a:pt x="2954" y="2972"/>
                </a:lnTo>
                <a:lnTo>
                  <a:pt x="2952" y="2972"/>
                </a:lnTo>
                <a:lnTo>
                  <a:pt x="2950" y="2972"/>
                </a:lnTo>
                <a:lnTo>
                  <a:pt x="2948" y="2972"/>
                </a:lnTo>
                <a:lnTo>
                  <a:pt x="2944" y="2972"/>
                </a:lnTo>
                <a:lnTo>
                  <a:pt x="2940" y="2972"/>
                </a:lnTo>
                <a:lnTo>
                  <a:pt x="2938" y="2972"/>
                </a:lnTo>
                <a:lnTo>
                  <a:pt x="2936" y="2972"/>
                </a:lnTo>
                <a:lnTo>
                  <a:pt x="2934" y="2972"/>
                </a:lnTo>
                <a:lnTo>
                  <a:pt x="2932" y="2972"/>
                </a:lnTo>
                <a:lnTo>
                  <a:pt x="2931" y="2972"/>
                </a:lnTo>
                <a:lnTo>
                  <a:pt x="2919" y="2972"/>
                </a:lnTo>
                <a:lnTo>
                  <a:pt x="2917" y="2972"/>
                </a:lnTo>
                <a:lnTo>
                  <a:pt x="2913" y="2972"/>
                </a:lnTo>
                <a:lnTo>
                  <a:pt x="2906" y="2972"/>
                </a:lnTo>
                <a:lnTo>
                  <a:pt x="2900" y="2972"/>
                </a:lnTo>
                <a:lnTo>
                  <a:pt x="2890" y="2972"/>
                </a:lnTo>
                <a:lnTo>
                  <a:pt x="2888" y="2972"/>
                </a:lnTo>
                <a:lnTo>
                  <a:pt x="2886" y="2972"/>
                </a:lnTo>
                <a:lnTo>
                  <a:pt x="2883" y="2972"/>
                </a:lnTo>
                <a:lnTo>
                  <a:pt x="2877" y="2972"/>
                </a:lnTo>
                <a:lnTo>
                  <a:pt x="2873" y="2972"/>
                </a:lnTo>
                <a:lnTo>
                  <a:pt x="2871" y="2972"/>
                </a:lnTo>
                <a:lnTo>
                  <a:pt x="2865" y="2972"/>
                </a:lnTo>
                <a:lnTo>
                  <a:pt x="2863" y="2972"/>
                </a:lnTo>
                <a:lnTo>
                  <a:pt x="2859" y="2972"/>
                </a:lnTo>
                <a:lnTo>
                  <a:pt x="2858" y="2972"/>
                </a:lnTo>
                <a:lnTo>
                  <a:pt x="2856" y="2972"/>
                </a:lnTo>
                <a:lnTo>
                  <a:pt x="2854" y="2972"/>
                </a:lnTo>
                <a:lnTo>
                  <a:pt x="2852" y="2972"/>
                </a:lnTo>
                <a:lnTo>
                  <a:pt x="2850" y="2972"/>
                </a:lnTo>
                <a:lnTo>
                  <a:pt x="2848" y="2972"/>
                </a:lnTo>
                <a:lnTo>
                  <a:pt x="2846" y="2972"/>
                </a:lnTo>
                <a:lnTo>
                  <a:pt x="2844" y="2972"/>
                </a:lnTo>
                <a:lnTo>
                  <a:pt x="2842" y="2972"/>
                </a:lnTo>
                <a:lnTo>
                  <a:pt x="2840" y="2972"/>
                </a:lnTo>
                <a:lnTo>
                  <a:pt x="2838" y="2972"/>
                </a:lnTo>
                <a:lnTo>
                  <a:pt x="2836" y="2972"/>
                </a:lnTo>
                <a:lnTo>
                  <a:pt x="2834" y="2972"/>
                </a:lnTo>
                <a:lnTo>
                  <a:pt x="2833" y="2972"/>
                </a:lnTo>
                <a:lnTo>
                  <a:pt x="2831" y="2972"/>
                </a:lnTo>
                <a:lnTo>
                  <a:pt x="2829" y="2972"/>
                </a:lnTo>
                <a:lnTo>
                  <a:pt x="2827" y="2972"/>
                </a:lnTo>
                <a:lnTo>
                  <a:pt x="2825" y="2972"/>
                </a:lnTo>
                <a:lnTo>
                  <a:pt x="2823" y="2972"/>
                </a:lnTo>
                <a:lnTo>
                  <a:pt x="2821" y="2972"/>
                </a:lnTo>
                <a:lnTo>
                  <a:pt x="2819" y="2972"/>
                </a:lnTo>
                <a:lnTo>
                  <a:pt x="2817" y="2972"/>
                </a:lnTo>
                <a:lnTo>
                  <a:pt x="2815" y="2972"/>
                </a:lnTo>
                <a:lnTo>
                  <a:pt x="2811" y="2972"/>
                </a:lnTo>
                <a:lnTo>
                  <a:pt x="2810" y="2972"/>
                </a:lnTo>
                <a:lnTo>
                  <a:pt x="2806" y="2972"/>
                </a:lnTo>
                <a:lnTo>
                  <a:pt x="2804" y="2972"/>
                </a:lnTo>
                <a:lnTo>
                  <a:pt x="2802" y="2972"/>
                </a:lnTo>
                <a:lnTo>
                  <a:pt x="2800" y="2972"/>
                </a:lnTo>
                <a:lnTo>
                  <a:pt x="2798" y="2972"/>
                </a:lnTo>
                <a:lnTo>
                  <a:pt x="2796" y="2972"/>
                </a:lnTo>
                <a:lnTo>
                  <a:pt x="2794" y="2972"/>
                </a:lnTo>
                <a:lnTo>
                  <a:pt x="2792" y="2972"/>
                </a:lnTo>
                <a:lnTo>
                  <a:pt x="2790" y="2972"/>
                </a:lnTo>
                <a:lnTo>
                  <a:pt x="2788" y="2972"/>
                </a:lnTo>
                <a:lnTo>
                  <a:pt x="2786" y="2972"/>
                </a:lnTo>
                <a:lnTo>
                  <a:pt x="2785" y="2972"/>
                </a:lnTo>
                <a:lnTo>
                  <a:pt x="2783" y="2974"/>
                </a:lnTo>
                <a:lnTo>
                  <a:pt x="2781" y="2974"/>
                </a:lnTo>
                <a:lnTo>
                  <a:pt x="2779" y="2974"/>
                </a:lnTo>
                <a:lnTo>
                  <a:pt x="2771" y="2974"/>
                </a:lnTo>
                <a:lnTo>
                  <a:pt x="2769" y="2974"/>
                </a:lnTo>
                <a:lnTo>
                  <a:pt x="2767" y="2974"/>
                </a:lnTo>
                <a:lnTo>
                  <a:pt x="2765" y="2974"/>
                </a:lnTo>
                <a:lnTo>
                  <a:pt x="2763" y="2974"/>
                </a:lnTo>
                <a:lnTo>
                  <a:pt x="2762" y="2974"/>
                </a:lnTo>
                <a:lnTo>
                  <a:pt x="2760" y="2974"/>
                </a:lnTo>
                <a:lnTo>
                  <a:pt x="2756" y="2974"/>
                </a:lnTo>
                <a:lnTo>
                  <a:pt x="2752" y="2974"/>
                </a:lnTo>
                <a:lnTo>
                  <a:pt x="2750" y="2974"/>
                </a:lnTo>
                <a:lnTo>
                  <a:pt x="2748" y="2974"/>
                </a:lnTo>
                <a:lnTo>
                  <a:pt x="2746" y="2974"/>
                </a:lnTo>
                <a:lnTo>
                  <a:pt x="2744" y="2974"/>
                </a:lnTo>
                <a:lnTo>
                  <a:pt x="2737" y="2974"/>
                </a:lnTo>
                <a:lnTo>
                  <a:pt x="2735" y="2974"/>
                </a:lnTo>
                <a:lnTo>
                  <a:pt x="2733" y="2974"/>
                </a:lnTo>
                <a:lnTo>
                  <a:pt x="2731" y="2974"/>
                </a:lnTo>
                <a:lnTo>
                  <a:pt x="2729" y="2974"/>
                </a:lnTo>
                <a:lnTo>
                  <a:pt x="2727" y="2974"/>
                </a:lnTo>
                <a:lnTo>
                  <a:pt x="2727" y="2972"/>
                </a:lnTo>
                <a:lnTo>
                  <a:pt x="2729" y="2971"/>
                </a:lnTo>
                <a:lnTo>
                  <a:pt x="2729" y="2969"/>
                </a:lnTo>
                <a:lnTo>
                  <a:pt x="2731" y="2967"/>
                </a:lnTo>
                <a:lnTo>
                  <a:pt x="2731" y="2965"/>
                </a:lnTo>
                <a:lnTo>
                  <a:pt x="2733" y="2965"/>
                </a:lnTo>
                <a:lnTo>
                  <a:pt x="2733" y="2963"/>
                </a:lnTo>
                <a:lnTo>
                  <a:pt x="2735" y="2963"/>
                </a:lnTo>
                <a:lnTo>
                  <a:pt x="2735" y="2961"/>
                </a:lnTo>
                <a:lnTo>
                  <a:pt x="2737" y="2961"/>
                </a:lnTo>
                <a:lnTo>
                  <a:pt x="2737" y="2959"/>
                </a:lnTo>
                <a:lnTo>
                  <a:pt x="2738" y="2957"/>
                </a:lnTo>
                <a:lnTo>
                  <a:pt x="2738" y="2955"/>
                </a:lnTo>
                <a:lnTo>
                  <a:pt x="2740" y="2955"/>
                </a:lnTo>
                <a:lnTo>
                  <a:pt x="2738" y="2953"/>
                </a:lnTo>
                <a:lnTo>
                  <a:pt x="2738" y="2951"/>
                </a:lnTo>
                <a:lnTo>
                  <a:pt x="2740" y="2951"/>
                </a:lnTo>
                <a:lnTo>
                  <a:pt x="2740" y="2949"/>
                </a:lnTo>
                <a:lnTo>
                  <a:pt x="2740" y="2947"/>
                </a:lnTo>
                <a:lnTo>
                  <a:pt x="2740" y="2946"/>
                </a:lnTo>
                <a:lnTo>
                  <a:pt x="2742" y="2946"/>
                </a:lnTo>
                <a:lnTo>
                  <a:pt x="2742" y="2944"/>
                </a:lnTo>
                <a:lnTo>
                  <a:pt x="2744" y="2944"/>
                </a:lnTo>
                <a:lnTo>
                  <a:pt x="2744" y="2942"/>
                </a:lnTo>
                <a:lnTo>
                  <a:pt x="2746" y="2944"/>
                </a:lnTo>
                <a:lnTo>
                  <a:pt x="2746" y="2942"/>
                </a:lnTo>
                <a:lnTo>
                  <a:pt x="2748" y="2942"/>
                </a:lnTo>
                <a:lnTo>
                  <a:pt x="2748" y="2938"/>
                </a:lnTo>
                <a:lnTo>
                  <a:pt x="2748" y="2936"/>
                </a:lnTo>
                <a:lnTo>
                  <a:pt x="2748" y="2934"/>
                </a:lnTo>
                <a:lnTo>
                  <a:pt x="2748" y="2932"/>
                </a:lnTo>
                <a:lnTo>
                  <a:pt x="2748" y="2930"/>
                </a:lnTo>
                <a:lnTo>
                  <a:pt x="2748" y="2928"/>
                </a:lnTo>
                <a:lnTo>
                  <a:pt x="2750" y="2928"/>
                </a:lnTo>
                <a:lnTo>
                  <a:pt x="2752" y="2928"/>
                </a:lnTo>
                <a:lnTo>
                  <a:pt x="2754" y="2926"/>
                </a:lnTo>
                <a:lnTo>
                  <a:pt x="2756" y="2924"/>
                </a:lnTo>
                <a:lnTo>
                  <a:pt x="2756" y="2923"/>
                </a:lnTo>
                <a:lnTo>
                  <a:pt x="2756" y="2921"/>
                </a:lnTo>
                <a:lnTo>
                  <a:pt x="2756" y="2919"/>
                </a:lnTo>
                <a:lnTo>
                  <a:pt x="2756" y="2917"/>
                </a:lnTo>
                <a:lnTo>
                  <a:pt x="2756" y="2915"/>
                </a:lnTo>
                <a:lnTo>
                  <a:pt x="2758" y="2915"/>
                </a:lnTo>
                <a:lnTo>
                  <a:pt x="2758" y="2913"/>
                </a:lnTo>
                <a:lnTo>
                  <a:pt x="2760" y="2913"/>
                </a:lnTo>
                <a:lnTo>
                  <a:pt x="2762" y="2913"/>
                </a:lnTo>
                <a:lnTo>
                  <a:pt x="2763" y="2911"/>
                </a:lnTo>
                <a:lnTo>
                  <a:pt x="2765" y="2911"/>
                </a:lnTo>
                <a:lnTo>
                  <a:pt x="2765" y="2909"/>
                </a:lnTo>
                <a:lnTo>
                  <a:pt x="2765" y="2907"/>
                </a:lnTo>
                <a:lnTo>
                  <a:pt x="2767" y="2907"/>
                </a:lnTo>
                <a:lnTo>
                  <a:pt x="2767" y="2905"/>
                </a:lnTo>
                <a:lnTo>
                  <a:pt x="2767" y="2903"/>
                </a:lnTo>
                <a:lnTo>
                  <a:pt x="2769" y="2903"/>
                </a:lnTo>
                <a:lnTo>
                  <a:pt x="2769" y="2901"/>
                </a:lnTo>
                <a:lnTo>
                  <a:pt x="2767" y="2901"/>
                </a:lnTo>
                <a:lnTo>
                  <a:pt x="2769" y="2899"/>
                </a:lnTo>
                <a:lnTo>
                  <a:pt x="2771" y="2899"/>
                </a:lnTo>
                <a:lnTo>
                  <a:pt x="2773" y="2899"/>
                </a:lnTo>
                <a:lnTo>
                  <a:pt x="2775" y="2899"/>
                </a:lnTo>
                <a:lnTo>
                  <a:pt x="2775" y="2898"/>
                </a:lnTo>
                <a:lnTo>
                  <a:pt x="2777" y="2898"/>
                </a:lnTo>
                <a:lnTo>
                  <a:pt x="2779" y="2898"/>
                </a:lnTo>
                <a:lnTo>
                  <a:pt x="2781" y="2898"/>
                </a:lnTo>
                <a:lnTo>
                  <a:pt x="2783" y="2896"/>
                </a:lnTo>
                <a:lnTo>
                  <a:pt x="2785" y="2894"/>
                </a:lnTo>
                <a:lnTo>
                  <a:pt x="2785" y="2892"/>
                </a:lnTo>
                <a:lnTo>
                  <a:pt x="2786" y="2892"/>
                </a:lnTo>
                <a:lnTo>
                  <a:pt x="2788" y="2892"/>
                </a:lnTo>
                <a:lnTo>
                  <a:pt x="2788" y="2894"/>
                </a:lnTo>
                <a:lnTo>
                  <a:pt x="2792" y="2890"/>
                </a:lnTo>
                <a:lnTo>
                  <a:pt x="2794" y="2890"/>
                </a:lnTo>
                <a:lnTo>
                  <a:pt x="2796" y="2888"/>
                </a:lnTo>
                <a:lnTo>
                  <a:pt x="2796" y="2886"/>
                </a:lnTo>
                <a:lnTo>
                  <a:pt x="2798" y="2884"/>
                </a:lnTo>
                <a:lnTo>
                  <a:pt x="2798" y="2882"/>
                </a:lnTo>
                <a:lnTo>
                  <a:pt x="2798" y="2880"/>
                </a:lnTo>
                <a:lnTo>
                  <a:pt x="2800" y="2880"/>
                </a:lnTo>
                <a:lnTo>
                  <a:pt x="2800" y="2878"/>
                </a:lnTo>
                <a:lnTo>
                  <a:pt x="2800" y="2876"/>
                </a:lnTo>
                <a:lnTo>
                  <a:pt x="2800" y="2875"/>
                </a:lnTo>
                <a:lnTo>
                  <a:pt x="2800" y="2873"/>
                </a:lnTo>
                <a:lnTo>
                  <a:pt x="2800" y="2871"/>
                </a:lnTo>
                <a:lnTo>
                  <a:pt x="2800" y="2869"/>
                </a:lnTo>
                <a:lnTo>
                  <a:pt x="2802" y="2867"/>
                </a:lnTo>
                <a:lnTo>
                  <a:pt x="2800" y="2865"/>
                </a:lnTo>
                <a:lnTo>
                  <a:pt x="2806" y="2859"/>
                </a:lnTo>
                <a:lnTo>
                  <a:pt x="2806" y="2855"/>
                </a:lnTo>
                <a:lnTo>
                  <a:pt x="2808" y="2857"/>
                </a:lnTo>
                <a:lnTo>
                  <a:pt x="2810" y="2857"/>
                </a:lnTo>
                <a:lnTo>
                  <a:pt x="2811" y="2857"/>
                </a:lnTo>
                <a:lnTo>
                  <a:pt x="2811" y="2855"/>
                </a:lnTo>
                <a:lnTo>
                  <a:pt x="2813" y="2855"/>
                </a:lnTo>
                <a:lnTo>
                  <a:pt x="2815" y="2851"/>
                </a:lnTo>
                <a:lnTo>
                  <a:pt x="2817" y="2850"/>
                </a:lnTo>
                <a:lnTo>
                  <a:pt x="2819" y="2848"/>
                </a:lnTo>
                <a:lnTo>
                  <a:pt x="2819" y="2846"/>
                </a:lnTo>
                <a:lnTo>
                  <a:pt x="2821" y="2846"/>
                </a:lnTo>
                <a:lnTo>
                  <a:pt x="2821" y="2844"/>
                </a:lnTo>
                <a:lnTo>
                  <a:pt x="2823" y="2844"/>
                </a:lnTo>
                <a:lnTo>
                  <a:pt x="2825" y="2844"/>
                </a:lnTo>
                <a:lnTo>
                  <a:pt x="2825" y="2842"/>
                </a:lnTo>
                <a:lnTo>
                  <a:pt x="2827" y="2842"/>
                </a:lnTo>
                <a:lnTo>
                  <a:pt x="2829" y="2840"/>
                </a:lnTo>
                <a:lnTo>
                  <a:pt x="2831" y="2840"/>
                </a:lnTo>
                <a:lnTo>
                  <a:pt x="2831" y="2838"/>
                </a:lnTo>
                <a:lnTo>
                  <a:pt x="2833" y="2838"/>
                </a:lnTo>
                <a:lnTo>
                  <a:pt x="2834" y="2836"/>
                </a:lnTo>
                <a:lnTo>
                  <a:pt x="2838" y="2838"/>
                </a:lnTo>
                <a:lnTo>
                  <a:pt x="2840" y="2836"/>
                </a:lnTo>
                <a:lnTo>
                  <a:pt x="2840" y="2834"/>
                </a:lnTo>
                <a:lnTo>
                  <a:pt x="2842" y="2832"/>
                </a:lnTo>
                <a:lnTo>
                  <a:pt x="2846" y="2828"/>
                </a:lnTo>
                <a:lnTo>
                  <a:pt x="2848" y="2828"/>
                </a:lnTo>
                <a:lnTo>
                  <a:pt x="2848" y="2830"/>
                </a:lnTo>
                <a:lnTo>
                  <a:pt x="2850" y="2830"/>
                </a:lnTo>
                <a:lnTo>
                  <a:pt x="2850" y="2828"/>
                </a:lnTo>
                <a:lnTo>
                  <a:pt x="2852" y="2828"/>
                </a:lnTo>
                <a:lnTo>
                  <a:pt x="2854" y="2828"/>
                </a:lnTo>
                <a:lnTo>
                  <a:pt x="2854" y="2827"/>
                </a:lnTo>
                <a:lnTo>
                  <a:pt x="2854" y="2825"/>
                </a:lnTo>
                <a:lnTo>
                  <a:pt x="2854" y="2823"/>
                </a:lnTo>
                <a:lnTo>
                  <a:pt x="2854" y="2821"/>
                </a:lnTo>
                <a:lnTo>
                  <a:pt x="2852" y="2821"/>
                </a:lnTo>
                <a:lnTo>
                  <a:pt x="2852" y="2823"/>
                </a:lnTo>
                <a:lnTo>
                  <a:pt x="2852" y="2821"/>
                </a:lnTo>
                <a:lnTo>
                  <a:pt x="2852" y="2819"/>
                </a:lnTo>
                <a:lnTo>
                  <a:pt x="2854" y="2819"/>
                </a:lnTo>
                <a:lnTo>
                  <a:pt x="2856" y="2819"/>
                </a:lnTo>
                <a:lnTo>
                  <a:pt x="2856" y="2817"/>
                </a:lnTo>
                <a:lnTo>
                  <a:pt x="2858" y="2813"/>
                </a:lnTo>
                <a:lnTo>
                  <a:pt x="2859" y="2807"/>
                </a:lnTo>
                <a:lnTo>
                  <a:pt x="2859" y="2805"/>
                </a:lnTo>
                <a:lnTo>
                  <a:pt x="2861" y="2803"/>
                </a:lnTo>
                <a:lnTo>
                  <a:pt x="2863" y="2805"/>
                </a:lnTo>
                <a:lnTo>
                  <a:pt x="2867" y="2803"/>
                </a:lnTo>
                <a:lnTo>
                  <a:pt x="2867" y="2802"/>
                </a:lnTo>
                <a:lnTo>
                  <a:pt x="2869" y="2802"/>
                </a:lnTo>
                <a:lnTo>
                  <a:pt x="2871" y="2802"/>
                </a:lnTo>
                <a:lnTo>
                  <a:pt x="2873" y="2802"/>
                </a:lnTo>
                <a:lnTo>
                  <a:pt x="2875" y="2802"/>
                </a:lnTo>
                <a:lnTo>
                  <a:pt x="2875" y="2800"/>
                </a:lnTo>
                <a:lnTo>
                  <a:pt x="2877" y="2800"/>
                </a:lnTo>
                <a:lnTo>
                  <a:pt x="2879" y="2796"/>
                </a:lnTo>
                <a:lnTo>
                  <a:pt x="2879" y="2794"/>
                </a:lnTo>
                <a:lnTo>
                  <a:pt x="2879" y="2792"/>
                </a:lnTo>
                <a:lnTo>
                  <a:pt x="2877" y="2790"/>
                </a:lnTo>
                <a:lnTo>
                  <a:pt x="2879" y="2790"/>
                </a:lnTo>
                <a:lnTo>
                  <a:pt x="2881" y="2790"/>
                </a:lnTo>
                <a:lnTo>
                  <a:pt x="2881" y="2788"/>
                </a:lnTo>
                <a:lnTo>
                  <a:pt x="2883" y="2786"/>
                </a:lnTo>
                <a:lnTo>
                  <a:pt x="2883" y="2784"/>
                </a:lnTo>
                <a:lnTo>
                  <a:pt x="2884" y="2782"/>
                </a:lnTo>
                <a:lnTo>
                  <a:pt x="2884" y="2780"/>
                </a:lnTo>
                <a:lnTo>
                  <a:pt x="2883" y="2780"/>
                </a:lnTo>
                <a:lnTo>
                  <a:pt x="2883" y="2779"/>
                </a:lnTo>
                <a:lnTo>
                  <a:pt x="2883" y="2777"/>
                </a:lnTo>
                <a:lnTo>
                  <a:pt x="2883" y="2775"/>
                </a:lnTo>
                <a:lnTo>
                  <a:pt x="2881" y="2773"/>
                </a:lnTo>
                <a:lnTo>
                  <a:pt x="2879" y="2773"/>
                </a:lnTo>
                <a:lnTo>
                  <a:pt x="2879" y="2771"/>
                </a:lnTo>
                <a:lnTo>
                  <a:pt x="2877" y="2773"/>
                </a:lnTo>
                <a:lnTo>
                  <a:pt x="2877" y="2771"/>
                </a:lnTo>
                <a:lnTo>
                  <a:pt x="2877" y="2769"/>
                </a:lnTo>
                <a:lnTo>
                  <a:pt x="2879" y="2765"/>
                </a:lnTo>
                <a:lnTo>
                  <a:pt x="2879" y="2763"/>
                </a:lnTo>
                <a:lnTo>
                  <a:pt x="2879" y="2761"/>
                </a:lnTo>
                <a:lnTo>
                  <a:pt x="2877" y="2761"/>
                </a:lnTo>
                <a:lnTo>
                  <a:pt x="2877" y="2759"/>
                </a:lnTo>
                <a:lnTo>
                  <a:pt x="2879" y="2759"/>
                </a:lnTo>
                <a:lnTo>
                  <a:pt x="2879" y="2757"/>
                </a:lnTo>
                <a:lnTo>
                  <a:pt x="2881" y="2757"/>
                </a:lnTo>
                <a:lnTo>
                  <a:pt x="2881" y="2755"/>
                </a:lnTo>
                <a:lnTo>
                  <a:pt x="2879" y="2755"/>
                </a:lnTo>
                <a:lnTo>
                  <a:pt x="2879" y="2754"/>
                </a:lnTo>
                <a:lnTo>
                  <a:pt x="2879" y="2752"/>
                </a:lnTo>
                <a:lnTo>
                  <a:pt x="2881" y="2752"/>
                </a:lnTo>
                <a:lnTo>
                  <a:pt x="2881" y="2750"/>
                </a:lnTo>
                <a:lnTo>
                  <a:pt x="2881" y="2748"/>
                </a:lnTo>
                <a:lnTo>
                  <a:pt x="2883" y="2748"/>
                </a:lnTo>
                <a:lnTo>
                  <a:pt x="2884" y="2746"/>
                </a:lnTo>
                <a:lnTo>
                  <a:pt x="2884" y="2744"/>
                </a:lnTo>
                <a:lnTo>
                  <a:pt x="2884" y="2742"/>
                </a:lnTo>
                <a:lnTo>
                  <a:pt x="2884" y="2738"/>
                </a:lnTo>
                <a:lnTo>
                  <a:pt x="2884" y="2736"/>
                </a:lnTo>
                <a:lnTo>
                  <a:pt x="2884" y="2734"/>
                </a:lnTo>
                <a:lnTo>
                  <a:pt x="2884" y="2732"/>
                </a:lnTo>
                <a:lnTo>
                  <a:pt x="2884" y="2731"/>
                </a:lnTo>
                <a:lnTo>
                  <a:pt x="2883" y="2731"/>
                </a:lnTo>
                <a:lnTo>
                  <a:pt x="2883" y="2729"/>
                </a:lnTo>
                <a:lnTo>
                  <a:pt x="2883" y="2727"/>
                </a:lnTo>
                <a:lnTo>
                  <a:pt x="2883" y="2725"/>
                </a:lnTo>
                <a:lnTo>
                  <a:pt x="2881" y="2725"/>
                </a:lnTo>
                <a:lnTo>
                  <a:pt x="2879" y="2723"/>
                </a:lnTo>
                <a:lnTo>
                  <a:pt x="2877" y="2723"/>
                </a:lnTo>
                <a:lnTo>
                  <a:pt x="2877" y="2721"/>
                </a:lnTo>
                <a:lnTo>
                  <a:pt x="2871" y="2719"/>
                </a:lnTo>
                <a:lnTo>
                  <a:pt x="2869" y="2719"/>
                </a:lnTo>
                <a:lnTo>
                  <a:pt x="2867" y="2719"/>
                </a:lnTo>
                <a:lnTo>
                  <a:pt x="2865" y="2719"/>
                </a:lnTo>
                <a:lnTo>
                  <a:pt x="2865" y="2717"/>
                </a:lnTo>
                <a:lnTo>
                  <a:pt x="2863" y="2717"/>
                </a:lnTo>
                <a:lnTo>
                  <a:pt x="2863" y="2719"/>
                </a:lnTo>
                <a:lnTo>
                  <a:pt x="2861" y="2719"/>
                </a:lnTo>
                <a:lnTo>
                  <a:pt x="2859" y="2717"/>
                </a:lnTo>
                <a:lnTo>
                  <a:pt x="2859" y="2715"/>
                </a:lnTo>
                <a:lnTo>
                  <a:pt x="2858" y="2715"/>
                </a:lnTo>
                <a:lnTo>
                  <a:pt x="2856" y="2713"/>
                </a:lnTo>
                <a:lnTo>
                  <a:pt x="2854" y="2713"/>
                </a:lnTo>
                <a:lnTo>
                  <a:pt x="2852" y="2713"/>
                </a:lnTo>
                <a:lnTo>
                  <a:pt x="2854" y="2711"/>
                </a:lnTo>
                <a:lnTo>
                  <a:pt x="2852" y="2711"/>
                </a:lnTo>
                <a:lnTo>
                  <a:pt x="2850" y="2711"/>
                </a:lnTo>
                <a:lnTo>
                  <a:pt x="2850" y="2713"/>
                </a:lnTo>
                <a:lnTo>
                  <a:pt x="2848" y="2713"/>
                </a:lnTo>
                <a:lnTo>
                  <a:pt x="2848" y="2711"/>
                </a:lnTo>
                <a:lnTo>
                  <a:pt x="2850" y="2711"/>
                </a:lnTo>
                <a:lnTo>
                  <a:pt x="2850" y="2709"/>
                </a:lnTo>
                <a:lnTo>
                  <a:pt x="2850" y="2707"/>
                </a:lnTo>
                <a:lnTo>
                  <a:pt x="2850" y="2706"/>
                </a:lnTo>
                <a:lnTo>
                  <a:pt x="2848" y="2707"/>
                </a:lnTo>
                <a:lnTo>
                  <a:pt x="2846" y="2707"/>
                </a:lnTo>
                <a:lnTo>
                  <a:pt x="2844" y="2706"/>
                </a:lnTo>
                <a:lnTo>
                  <a:pt x="2844" y="2704"/>
                </a:lnTo>
                <a:lnTo>
                  <a:pt x="2844" y="2702"/>
                </a:lnTo>
                <a:lnTo>
                  <a:pt x="2846" y="2702"/>
                </a:lnTo>
                <a:lnTo>
                  <a:pt x="2848" y="2700"/>
                </a:lnTo>
                <a:lnTo>
                  <a:pt x="2850" y="2698"/>
                </a:lnTo>
                <a:lnTo>
                  <a:pt x="2850" y="2696"/>
                </a:lnTo>
                <a:lnTo>
                  <a:pt x="2848" y="2694"/>
                </a:lnTo>
                <a:lnTo>
                  <a:pt x="2848" y="2692"/>
                </a:lnTo>
                <a:lnTo>
                  <a:pt x="2848" y="2690"/>
                </a:lnTo>
                <a:lnTo>
                  <a:pt x="2850" y="2688"/>
                </a:lnTo>
                <a:lnTo>
                  <a:pt x="2850" y="2686"/>
                </a:lnTo>
                <a:lnTo>
                  <a:pt x="2848" y="2684"/>
                </a:lnTo>
                <a:lnTo>
                  <a:pt x="2846" y="2684"/>
                </a:lnTo>
                <a:lnTo>
                  <a:pt x="2846" y="2683"/>
                </a:lnTo>
                <a:lnTo>
                  <a:pt x="2846" y="2681"/>
                </a:lnTo>
                <a:lnTo>
                  <a:pt x="2846" y="2675"/>
                </a:lnTo>
                <a:lnTo>
                  <a:pt x="2844" y="2675"/>
                </a:lnTo>
                <a:lnTo>
                  <a:pt x="2844" y="2673"/>
                </a:lnTo>
                <a:lnTo>
                  <a:pt x="2842" y="2673"/>
                </a:lnTo>
                <a:lnTo>
                  <a:pt x="2840" y="2673"/>
                </a:lnTo>
                <a:lnTo>
                  <a:pt x="2838" y="2671"/>
                </a:lnTo>
                <a:lnTo>
                  <a:pt x="2836" y="2671"/>
                </a:lnTo>
                <a:lnTo>
                  <a:pt x="2836" y="2669"/>
                </a:lnTo>
                <a:lnTo>
                  <a:pt x="2838" y="2669"/>
                </a:lnTo>
                <a:lnTo>
                  <a:pt x="2838" y="2667"/>
                </a:lnTo>
                <a:lnTo>
                  <a:pt x="2838" y="2665"/>
                </a:lnTo>
                <a:lnTo>
                  <a:pt x="2838" y="2663"/>
                </a:lnTo>
                <a:lnTo>
                  <a:pt x="2840" y="2663"/>
                </a:lnTo>
                <a:lnTo>
                  <a:pt x="2840" y="2661"/>
                </a:lnTo>
                <a:lnTo>
                  <a:pt x="2838" y="2660"/>
                </a:lnTo>
                <a:lnTo>
                  <a:pt x="2834" y="2660"/>
                </a:lnTo>
                <a:lnTo>
                  <a:pt x="2833" y="2660"/>
                </a:lnTo>
                <a:lnTo>
                  <a:pt x="2829" y="2660"/>
                </a:lnTo>
                <a:lnTo>
                  <a:pt x="2827" y="2660"/>
                </a:lnTo>
                <a:lnTo>
                  <a:pt x="2825" y="2660"/>
                </a:lnTo>
                <a:lnTo>
                  <a:pt x="2819" y="2660"/>
                </a:lnTo>
                <a:lnTo>
                  <a:pt x="2817" y="2660"/>
                </a:lnTo>
                <a:lnTo>
                  <a:pt x="2815" y="2660"/>
                </a:lnTo>
                <a:lnTo>
                  <a:pt x="2813" y="2660"/>
                </a:lnTo>
                <a:lnTo>
                  <a:pt x="2811" y="2660"/>
                </a:lnTo>
                <a:lnTo>
                  <a:pt x="2810" y="2660"/>
                </a:lnTo>
                <a:lnTo>
                  <a:pt x="2808" y="2660"/>
                </a:lnTo>
                <a:lnTo>
                  <a:pt x="2806" y="2660"/>
                </a:lnTo>
                <a:lnTo>
                  <a:pt x="2804" y="2660"/>
                </a:lnTo>
                <a:lnTo>
                  <a:pt x="2802" y="2660"/>
                </a:lnTo>
                <a:lnTo>
                  <a:pt x="2800" y="2660"/>
                </a:lnTo>
                <a:lnTo>
                  <a:pt x="2798" y="2660"/>
                </a:lnTo>
                <a:lnTo>
                  <a:pt x="2796" y="2660"/>
                </a:lnTo>
                <a:lnTo>
                  <a:pt x="2794" y="2660"/>
                </a:lnTo>
                <a:lnTo>
                  <a:pt x="2792" y="2660"/>
                </a:lnTo>
                <a:lnTo>
                  <a:pt x="2790" y="2660"/>
                </a:lnTo>
                <a:lnTo>
                  <a:pt x="2788" y="2660"/>
                </a:lnTo>
                <a:lnTo>
                  <a:pt x="2786" y="2660"/>
                </a:lnTo>
                <a:lnTo>
                  <a:pt x="2785" y="2660"/>
                </a:lnTo>
                <a:lnTo>
                  <a:pt x="2783" y="2660"/>
                </a:lnTo>
                <a:lnTo>
                  <a:pt x="2779" y="2660"/>
                </a:lnTo>
                <a:lnTo>
                  <a:pt x="2777" y="2660"/>
                </a:lnTo>
                <a:lnTo>
                  <a:pt x="2775" y="2660"/>
                </a:lnTo>
                <a:lnTo>
                  <a:pt x="2773" y="2660"/>
                </a:lnTo>
                <a:lnTo>
                  <a:pt x="2771" y="2660"/>
                </a:lnTo>
                <a:lnTo>
                  <a:pt x="2769" y="2660"/>
                </a:lnTo>
                <a:lnTo>
                  <a:pt x="2767" y="2660"/>
                </a:lnTo>
                <a:lnTo>
                  <a:pt x="2765" y="2660"/>
                </a:lnTo>
                <a:lnTo>
                  <a:pt x="2763" y="2660"/>
                </a:lnTo>
                <a:lnTo>
                  <a:pt x="2762" y="2660"/>
                </a:lnTo>
                <a:lnTo>
                  <a:pt x="2760" y="2660"/>
                </a:lnTo>
                <a:lnTo>
                  <a:pt x="2758" y="2660"/>
                </a:lnTo>
                <a:lnTo>
                  <a:pt x="2756" y="2660"/>
                </a:lnTo>
                <a:lnTo>
                  <a:pt x="2754" y="2660"/>
                </a:lnTo>
                <a:lnTo>
                  <a:pt x="2752" y="2660"/>
                </a:lnTo>
                <a:lnTo>
                  <a:pt x="2750" y="2660"/>
                </a:lnTo>
                <a:lnTo>
                  <a:pt x="2748" y="2660"/>
                </a:lnTo>
                <a:lnTo>
                  <a:pt x="2746" y="2660"/>
                </a:lnTo>
                <a:lnTo>
                  <a:pt x="2738" y="2660"/>
                </a:lnTo>
                <a:lnTo>
                  <a:pt x="2737" y="2660"/>
                </a:lnTo>
                <a:lnTo>
                  <a:pt x="2733" y="2660"/>
                </a:lnTo>
                <a:lnTo>
                  <a:pt x="2731" y="2660"/>
                </a:lnTo>
                <a:lnTo>
                  <a:pt x="2729" y="2660"/>
                </a:lnTo>
                <a:lnTo>
                  <a:pt x="2727" y="2660"/>
                </a:lnTo>
                <a:lnTo>
                  <a:pt x="2725" y="2660"/>
                </a:lnTo>
                <a:lnTo>
                  <a:pt x="2717" y="2660"/>
                </a:lnTo>
                <a:lnTo>
                  <a:pt x="2715" y="2660"/>
                </a:lnTo>
                <a:lnTo>
                  <a:pt x="2714" y="2660"/>
                </a:lnTo>
                <a:lnTo>
                  <a:pt x="2710" y="2660"/>
                </a:lnTo>
                <a:lnTo>
                  <a:pt x="2704" y="2660"/>
                </a:lnTo>
                <a:lnTo>
                  <a:pt x="2702" y="2660"/>
                </a:lnTo>
                <a:lnTo>
                  <a:pt x="2700" y="2660"/>
                </a:lnTo>
                <a:lnTo>
                  <a:pt x="2698" y="2660"/>
                </a:lnTo>
                <a:lnTo>
                  <a:pt x="2696" y="2660"/>
                </a:lnTo>
                <a:lnTo>
                  <a:pt x="2694" y="2660"/>
                </a:lnTo>
                <a:lnTo>
                  <a:pt x="2690" y="2660"/>
                </a:lnTo>
                <a:lnTo>
                  <a:pt x="2687" y="2660"/>
                </a:lnTo>
                <a:lnTo>
                  <a:pt x="2681" y="2660"/>
                </a:lnTo>
                <a:lnTo>
                  <a:pt x="2679" y="2660"/>
                </a:lnTo>
                <a:lnTo>
                  <a:pt x="2677" y="2660"/>
                </a:lnTo>
                <a:lnTo>
                  <a:pt x="2675" y="2660"/>
                </a:lnTo>
                <a:lnTo>
                  <a:pt x="2673" y="2660"/>
                </a:lnTo>
                <a:lnTo>
                  <a:pt x="2671" y="2660"/>
                </a:lnTo>
                <a:lnTo>
                  <a:pt x="2667" y="2660"/>
                </a:lnTo>
                <a:lnTo>
                  <a:pt x="2666" y="2660"/>
                </a:lnTo>
                <a:lnTo>
                  <a:pt x="2664" y="2660"/>
                </a:lnTo>
                <a:lnTo>
                  <a:pt x="2662" y="2660"/>
                </a:lnTo>
                <a:lnTo>
                  <a:pt x="2660" y="2660"/>
                </a:lnTo>
                <a:lnTo>
                  <a:pt x="2658" y="2660"/>
                </a:lnTo>
                <a:lnTo>
                  <a:pt x="2656" y="2660"/>
                </a:lnTo>
                <a:lnTo>
                  <a:pt x="2654" y="2660"/>
                </a:lnTo>
                <a:lnTo>
                  <a:pt x="2652" y="2660"/>
                </a:lnTo>
                <a:lnTo>
                  <a:pt x="2650" y="2660"/>
                </a:lnTo>
                <a:lnTo>
                  <a:pt x="2648" y="2660"/>
                </a:lnTo>
                <a:lnTo>
                  <a:pt x="2646" y="2660"/>
                </a:lnTo>
                <a:lnTo>
                  <a:pt x="2644" y="2660"/>
                </a:lnTo>
                <a:lnTo>
                  <a:pt x="2642" y="2660"/>
                </a:lnTo>
                <a:lnTo>
                  <a:pt x="2641" y="2660"/>
                </a:lnTo>
                <a:lnTo>
                  <a:pt x="2639" y="2660"/>
                </a:lnTo>
                <a:lnTo>
                  <a:pt x="2637" y="2660"/>
                </a:lnTo>
                <a:lnTo>
                  <a:pt x="2635" y="2660"/>
                </a:lnTo>
                <a:lnTo>
                  <a:pt x="2633" y="2660"/>
                </a:lnTo>
                <a:lnTo>
                  <a:pt x="2631" y="2660"/>
                </a:lnTo>
                <a:lnTo>
                  <a:pt x="2629" y="2660"/>
                </a:lnTo>
                <a:lnTo>
                  <a:pt x="2627" y="2660"/>
                </a:lnTo>
                <a:lnTo>
                  <a:pt x="2625" y="2660"/>
                </a:lnTo>
                <a:lnTo>
                  <a:pt x="2621" y="2660"/>
                </a:lnTo>
                <a:lnTo>
                  <a:pt x="2619" y="2660"/>
                </a:lnTo>
                <a:lnTo>
                  <a:pt x="2618" y="2660"/>
                </a:lnTo>
                <a:lnTo>
                  <a:pt x="2614" y="2660"/>
                </a:lnTo>
                <a:lnTo>
                  <a:pt x="2612" y="2660"/>
                </a:lnTo>
                <a:lnTo>
                  <a:pt x="2610" y="2660"/>
                </a:lnTo>
                <a:lnTo>
                  <a:pt x="2608" y="2660"/>
                </a:lnTo>
                <a:lnTo>
                  <a:pt x="2606" y="2660"/>
                </a:lnTo>
                <a:lnTo>
                  <a:pt x="2604" y="2660"/>
                </a:lnTo>
                <a:lnTo>
                  <a:pt x="2602" y="2660"/>
                </a:lnTo>
                <a:lnTo>
                  <a:pt x="2594" y="2660"/>
                </a:lnTo>
                <a:lnTo>
                  <a:pt x="2591" y="2660"/>
                </a:lnTo>
                <a:lnTo>
                  <a:pt x="2587" y="2660"/>
                </a:lnTo>
                <a:lnTo>
                  <a:pt x="2585" y="2660"/>
                </a:lnTo>
                <a:lnTo>
                  <a:pt x="2575" y="2660"/>
                </a:lnTo>
                <a:lnTo>
                  <a:pt x="2568" y="2660"/>
                </a:lnTo>
                <a:lnTo>
                  <a:pt x="2566" y="2660"/>
                </a:lnTo>
                <a:lnTo>
                  <a:pt x="2562" y="2660"/>
                </a:lnTo>
                <a:lnTo>
                  <a:pt x="2560" y="2660"/>
                </a:lnTo>
                <a:lnTo>
                  <a:pt x="2558" y="2660"/>
                </a:lnTo>
                <a:lnTo>
                  <a:pt x="2556" y="2660"/>
                </a:lnTo>
                <a:lnTo>
                  <a:pt x="2554" y="2660"/>
                </a:lnTo>
                <a:lnTo>
                  <a:pt x="2550" y="2660"/>
                </a:lnTo>
                <a:lnTo>
                  <a:pt x="2548" y="2660"/>
                </a:lnTo>
                <a:lnTo>
                  <a:pt x="2543" y="2660"/>
                </a:lnTo>
                <a:lnTo>
                  <a:pt x="2541" y="2660"/>
                </a:lnTo>
                <a:lnTo>
                  <a:pt x="2539" y="2660"/>
                </a:lnTo>
                <a:lnTo>
                  <a:pt x="2533" y="2660"/>
                </a:lnTo>
                <a:lnTo>
                  <a:pt x="2531" y="2660"/>
                </a:lnTo>
                <a:lnTo>
                  <a:pt x="2525" y="2660"/>
                </a:lnTo>
                <a:lnTo>
                  <a:pt x="2523" y="2660"/>
                </a:lnTo>
                <a:lnTo>
                  <a:pt x="2521" y="2660"/>
                </a:lnTo>
                <a:lnTo>
                  <a:pt x="2520" y="2660"/>
                </a:lnTo>
                <a:lnTo>
                  <a:pt x="2518" y="2660"/>
                </a:lnTo>
                <a:lnTo>
                  <a:pt x="2512" y="2660"/>
                </a:lnTo>
                <a:lnTo>
                  <a:pt x="2510" y="2660"/>
                </a:lnTo>
                <a:lnTo>
                  <a:pt x="2504" y="2660"/>
                </a:lnTo>
                <a:lnTo>
                  <a:pt x="2497" y="2660"/>
                </a:lnTo>
                <a:lnTo>
                  <a:pt x="2495" y="2660"/>
                </a:lnTo>
                <a:lnTo>
                  <a:pt x="2493" y="2660"/>
                </a:lnTo>
                <a:lnTo>
                  <a:pt x="2487" y="2660"/>
                </a:lnTo>
                <a:lnTo>
                  <a:pt x="2485" y="2660"/>
                </a:lnTo>
                <a:lnTo>
                  <a:pt x="2481" y="2660"/>
                </a:lnTo>
                <a:lnTo>
                  <a:pt x="2479" y="2660"/>
                </a:lnTo>
                <a:lnTo>
                  <a:pt x="2477" y="2660"/>
                </a:lnTo>
                <a:lnTo>
                  <a:pt x="2475" y="2660"/>
                </a:lnTo>
                <a:lnTo>
                  <a:pt x="2473" y="2660"/>
                </a:lnTo>
                <a:lnTo>
                  <a:pt x="2468" y="2660"/>
                </a:lnTo>
                <a:lnTo>
                  <a:pt x="2460" y="2660"/>
                </a:lnTo>
                <a:lnTo>
                  <a:pt x="2458" y="2660"/>
                </a:lnTo>
                <a:lnTo>
                  <a:pt x="2456" y="2660"/>
                </a:lnTo>
                <a:lnTo>
                  <a:pt x="2454" y="2660"/>
                </a:lnTo>
                <a:lnTo>
                  <a:pt x="2450" y="2660"/>
                </a:lnTo>
                <a:lnTo>
                  <a:pt x="2449" y="2660"/>
                </a:lnTo>
                <a:lnTo>
                  <a:pt x="2447" y="2660"/>
                </a:lnTo>
                <a:lnTo>
                  <a:pt x="2443" y="2660"/>
                </a:lnTo>
                <a:lnTo>
                  <a:pt x="2441" y="2660"/>
                </a:lnTo>
                <a:lnTo>
                  <a:pt x="2439" y="2660"/>
                </a:lnTo>
                <a:lnTo>
                  <a:pt x="2435" y="2660"/>
                </a:lnTo>
                <a:lnTo>
                  <a:pt x="2433" y="2660"/>
                </a:lnTo>
                <a:lnTo>
                  <a:pt x="2431" y="2660"/>
                </a:lnTo>
                <a:lnTo>
                  <a:pt x="2425" y="2660"/>
                </a:lnTo>
                <a:lnTo>
                  <a:pt x="2424" y="2660"/>
                </a:lnTo>
                <a:lnTo>
                  <a:pt x="2422" y="2660"/>
                </a:lnTo>
                <a:lnTo>
                  <a:pt x="2418" y="2660"/>
                </a:lnTo>
                <a:lnTo>
                  <a:pt x="2416" y="2660"/>
                </a:lnTo>
                <a:lnTo>
                  <a:pt x="2414" y="2660"/>
                </a:lnTo>
                <a:lnTo>
                  <a:pt x="2412" y="2660"/>
                </a:lnTo>
                <a:lnTo>
                  <a:pt x="2410" y="2660"/>
                </a:lnTo>
                <a:lnTo>
                  <a:pt x="2408" y="2660"/>
                </a:lnTo>
                <a:lnTo>
                  <a:pt x="2404" y="2660"/>
                </a:lnTo>
                <a:lnTo>
                  <a:pt x="2402" y="2660"/>
                </a:lnTo>
                <a:lnTo>
                  <a:pt x="2401" y="2660"/>
                </a:lnTo>
                <a:lnTo>
                  <a:pt x="2393" y="2660"/>
                </a:lnTo>
                <a:lnTo>
                  <a:pt x="2389" y="2660"/>
                </a:lnTo>
                <a:lnTo>
                  <a:pt x="2387" y="2660"/>
                </a:lnTo>
                <a:lnTo>
                  <a:pt x="2385" y="2660"/>
                </a:lnTo>
                <a:lnTo>
                  <a:pt x="2383" y="2660"/>
                </a:lnTo>
                <a:lnTo>
                  <a:pt x="2377" y="2660"/>
                </a:lnTo>
                <a:lnTo>
                  <a:pt x="2376" y="2660"/>
                </a:lnTo>
                <a:lnTo>
                  <a:pt x="2374" y="2660"/>
                </a:lnTo>
                <a:lnTo>
                  <a:pt x="2368" y="2660"/>
                </a:lnTo>
                <a:lnTo>
                  <a:pt x="2366" y="2660"/>
                </a:lnTo>
                <a:lnTo>
                  <a:pt x="2364" y="2660"/>
                </a:lnTo>
                <a:lnTo>
                  <a:pt x="2360" y="2660"/>
                </a:lnTo>
                <a:lnTo>
                  <a:pt x="2358" y="2660"/>
                </a:lnTo>
                <a:lnTo>
                  <a:pt x="2356" y="2660"/>
                </a:lnTo>
                <a:lnTo>
                  <a:pt x="2349" y="2660"/>
                </a:lnTo>
                <a:lnTo>
                  <a:pt x="2345" y="2660"/>
                </a:lnTo>
                <a:lnTo>
                  <a:pt x="2343" y="2660"/>
                </a:lnTo>
                <a:lnTo>
                  <a:pt x="2341" y="2660"/>
                </a:lnTo>
                <a:lnTo>
                  <a:pt x="2339" y="2660"/>
                </a:lnTo>
                <a:lnTo>
                  <a:pt x="2337" y="2660"/>
                </a:lnTo>
                <a:lnTo>
                  <a:pt x="2329" y="2660"/>
                </a:lnTo>
                <a:lnTo>
                  <a:pt x="2326" y="2660"/>
                </a:lnTo>
                <a:lnTo>
                  <a:pt x="2320" y="2660"/>
                </a:lnTo>
                <a:lnTo>
                  <a:pt x="2316" y="2660"/>
                </a:lnTo>
                <a:lnTo>
                  <a:pt x="2314" y="2660"/>
                </a:lnTo>
                <a:lnTo>
                  <a:pt x="2310" y="2660"/>
                </a:lnTo>
                <a:lnTo>
                  <a:pt x="2306" y="2660"/>
                </a:lnTo>
                <a:lnTo>
                  <a:pt x="2303" y="2660"/>
                </a:lnTo>
                <a:lnTo>
                  <a:pt x="2301" y="2660"/>
                </a:lnTo>
                <a:lnTo>
                  <a:pt x="2299" y="2660"/>
                </a:lnTo>
                <a:lnTo>
                  <a:pt x="2297" y="2660"/>
                </a:lnTo>
                <a:lnTo>
                  <a:pt x="2293" y="2660"/>
                </a:lnTo>
                <a:lnTo>
                  <a:pt x="2287" y="2660"/>
                </a:lnTo>
                <a:lnTo>
                  <a:pt x="2285" y="2660"/>
                </a:lnTo>
                <a:lnTo>
                  <a:pt x="2281" y="2660"/>
                </a:lnTo>
                <a:lnTo>
                  <a:pt x="2280" y="2660"/>
                </a:lnTo>
                <a:lnTo>
                  <a:pt x="2278" y="2660"/>
                </a:lnTo>
                <a:lnTo>
                  <a:pt x="2276" y="2660"/>
                </a:lnTo>
                <a:lnTo>
                  <a:pt x="2272" y="2660"/>
                </a:lnTo>
                <a:lnTo>
                  <a:pt x="2266" y="2660"/>
                </a:lnTo>
                <a:lnTo>
                  <a:pt x="2262" y="2660"/>
                </a:lnTo>
                <a:lnTo>
                  <a:pt x="2260" y="2660"/>
                </a:lnTo>
                <a:lnTo>
                  <a:pt x="2258" y="2660"/>
                </a:lnTo>
                <a:lnTo>
                  <a:pt x="2249" y="2660"/>
                </a:lnTo>
                <a:lnTo>
                  <a:pt x="2247" y="2660"/>
                </a:lnTo>
                <a:lnTo>
                  <a:pt x="2243" y="2660"/>
                </a:lnTo>
                <a:lnTo>
                  <a:pt x="2241" y="2660"/>
                </a:lnTo>
                <a:lnTo>
                  <a:pt x="2237" y="2660"/>
                </a:lnTo>
                <a:lnTo>
                  <a:pt x="2232" y="2660"/>
                </a:lnTo>
                <a:lnTo>
                  <a:pt x="2230" y="2660"/>
                </a:lnTo>
                <a:lnTo>
                  <a:pt x="2226" y="2660"/>
                </a:lnTo>
                <a:lnTo>
                  <a:pt x="2224" y="2660"/>
                </a:lnTo>
                <a:lnTo>
                  <a:pt x="2222" y="2660"/>
                </a:lnTo>
                <a:lnTo>
                  <a:pt x="2220" y="2660"/>
                </a:lnTo>
                <a:lnTo>
                  <a:pt x="2214" y="2660"/>
                </a:lnTo>
                <a:lnTo>
                  <a:pt x="2208" y="2660"/>
                </a:lnTo>
                <a:lnTo>
                  <a:pt x="2207" y="2660"/>
                </a:lnTo>
                <a:lnTo>
                  <a:pt x="2205" y="2660"/>
                </a:lnTo>
                <a:lnTo>
                  <a:pt x="2203" y="2660"/>
                </a:lnTo>
                <a:lnTo>
                  <a:pt x="2201" y="2660"/>
                </a:lnTo>
                <a:lnTo>
                  <a:pt x="2199" y="2660"/>
                </a:lnTo>
                <a:lnTo>
                  <a:pt x="2197" y="2660"/>
                </a:lnTo>
                <a:lnTo>
                  <a:pt x="2195" y="2660"/>
                </a:lnTo>
                <a:lnTo>
                  <a:pt x="2193" y="2660"/>
                </a:lnTo>
                <a:lnTo>
                  <a:pt x="2191" y="2660"/>
                </a:lnTo>
                <a:lnTo>
                  <a:pt x="2189" y="2660"/>
                </a:lnTo>
                <a:lnTo>
                  <a:pt x="2187" y="2660"/>
                </a:lnTo>
                <a:lnTo>
                  <a:pt x="2185" y="2660"/>
                </a:lnTo>
                <a:lnTo>
                  <a:pt x="2176" y="2660"/>
                </a:lnTo>
                <a:lnTo>
                  <a:pt x="2164" y="2660"/>
                </a:lnTo>
                <a:lnTo>
                  <a:pt x="2162" y="2660"/>
                </a:lnTo>
                <a:lnTo>
                  <a:pt x="2160" y="2660"/>
                </a:lnTo>
                <a:lnTo>
                  <a:pt x="2157" y="2660"/>
                </a:lnTo>
                <a:lnTo>
                  <a:pt x="2155" y="2660"/>
                </a:lnTo>
                <a:lnTo>
                  <a:pt x="2151" y="2660"/>
                </a:lnTo>
                <a:lnTo>
                  <a:pt x="2147" y="2660"/>
                </a:lnTo>
                <a:lnTo>
                  <a:pt x="2145" y="2660"/>
                </a:lnTo>
                <a:lnTo>
                  <a:pt x="2143" y="2660"/>
                </a:lnTo>
                <a:lnTo>
                  <a:pt x="2141" y="2660"/>
                </a:lnTo>
                <a:lnTo>
                  <a:pt x="2139" y="2660"/>
                </a:lnTo>
                <a:lnTo>
                  <a:pt x="2137" y="2660"/>
                </a:lnTo>
                <a:lnTo>
                  <a:pt x="2136" y="2660"/>
                </a:lnTo>
                <a:lnTo>
                  <a:pt x="2134" y="2660"/>
                </a:lnTo>
                <a:lnTo>
                  <a:pt x="2132" y="2660"/>
                </a:lnTo>
                <a:lnTo>
                  <a:pt x="2130" y="2660"/>
                </a:lnTo>
                <a:lnTo>
                  <a:pt x="2128" y="2660"/>
                </a:lnTo>
                <a:lnTo>
                  <a:pt x="2126" y="2660"/>
                </a:lnTo>
                <a:lnTo>
                  <a:pt x="2124" y="2660"/>
                </a:lnTo>
                <a:lnTo>
                  <a:pt x="2122" y="2660"/>
                </a:lnTo>
                <a:lnTo>
                  <a:pt x="2120" y="2660"/>
                </a:lnTo>
                <a:lnTo>
                  <a:pt x="2118" y="2660"/>
                </a:lnTo>
                <a:lnTo>
                  <a:pt x="2114" y="2660"/>
                </a:lnTo>
                <a:lnTo>
                  <a:pt x="2112" y="2660"/>
                </a:lnTo>
                <a:lnTo>
                  <a:pt x="2111" y="2660"/>
                </a:lnTo>
                <a:lnTo>
                  <a:pt x="2109" y="2660"/>
                </a:lnTo>
                <a:lnTo>
                  <a:pt x="2109" y="2658"/>
                </a:lnTo>
                <a:lnTo>
                  <a:pt x="2107" y="2660"/>
                </a:lnTo>
                <a:lnTo>
                  <a:pt x="2107" y="2658"/>
                </a:lnTo>
                <a:lnTo>
                  <a:pt x="2105" y="2658"/>
                </a:lnTo>
                <a:lnTo>
                  <a:pt x="2105" y="2660"/>
                </a:lnTo>
                <a:lnTo>
                  <a:pt x="2103" y="2660"/>
                </a:lnTo>
                <a:lnTo>
                  <a:pt x="2101" y="2660"/>
                </a:lnTo>
                <a:lnTo>
                  <a:pt x="2099" y="2660"/>
                </a:lnTo>
                <a:lnTo>
                  <a:pt x="2095" y="2660"/>
                </a:lnTo>
                <a:lnTo>
                  <a:pt x="2093" y="2660"/>
                </a:lnTo>
                <a:lnTo>
                  <a:pt x="2087" y="2660"/>
                </a:lnTo>
                <a:lnTo>
                  <a:pt x="2078" y="2660"/>
                </a:lnTo>
                <a:lnTo>
                  <a:pt x="2076" y="2660"/>
                </a:lnTo>
                <a:lnTo>
                  <a:pt x="2072" y="2660"/>
                </a:lnTo>
                <a:lnTo>
                  <a:pt x="2066" y="2660"/>
                </a:lnTo>
                <a:lnTo>
                  <a:pt x="2064" y="2660"/>
                </a:lnTo>
                <a:lnTo>
                  <a:pt x="2057" y="2660"/>
                </a:lnTo>
                <a:lnTo>
                  <a:pt x="2055" y="2660"/>
                </a:lnTo>
                <a:lnTo>
                  <a:pt x="2053" y="2660"/>
                </a:lnTo>
                <a:lnTo>
                  <a:pt x="2049" y="2660"/>
                </a:lnTo>
                <a:lnTo>
                  <a:pt x="2045" y="2660"/>
                </a:lnTo>
                <a:lnTo>
                  <a:pt x="2041" y="2660"/>
                </a:lnTo>
                <a:lnTo>
                  <a:pt x="2039" y="2660"/>
                </a:lnTo>
                <a:lnTo>
                  <a:pt x="2038" y="2660"/>
                </a:lnTo>
                <a:lnTo>
                  <a:pt x="2036" y="2660"/>
                </a:lnTo>
                <a:lnTo>
                  <a:pt x="2034" y="2660"/>
                </a:lnTo>
                <a:lnTo>
                  <a:pt x="2032" y="2660"/>
                </a:lnTo>
                <a:lnTo>
                  <a:pt x="2030" y="2660"/>
                </a:lnTo>
                <a:lnTo>
                  <a:pt x="2028" y="2660"/>
                </a:lnTo>
                <a:lnTo>
                  <a:pt x="2026" y="2660"/>
                </a:lnTo>
                <a:lnTo>
                  <a:pt x="2024" y="2660"/>
                </a:lnTo>
                <a:lnTo>
                  <a:pt x="2018" y="2660"/>
                </a:lnTo>
                <a:lnTo>
                  <a:pt x="2016" y="2660"/>
                </a:lnTo>
                <a:lnTo>
                  <a:pt x="2013" y="2660"/>
                </a:lnTo>
                <a:lnTo>
                  <a:pt x="2011" y="2660"/>
                </a:lnTo>
                <a:lnTo>
                  <a:pt x="2009" y="2660"/>
                </a:lnTo>
                <a:lnTo>
                  <a:pt x="2007" y="2660"/>
                </a:lnTo>
                <a:lnTo>
                  <a:pt x="2005" y="2660"/>
                </a:lnTo>
                <a:lnTo>
                  <a:pt x="2003" y="2660"/>
                </a:lnTo>
                <a:lnTo>
                  <a:pt x="1990" y="2660"/>
                </a:lnTo>
                <a:lnTo>
                  <a:pt x="1988" y="2660"/>
                </a:lnTo>
                <a:lnTo>
                  <a:pt x="1986" y="2660"/>
                </a:lnTo>
                <a:lnTo>
                  <a:pt x="1980" y="2660"/>
                </a:lnTo>
                <a:lnTo>
                  <a:pt x="1976" y="2660"/>
                </a:lnTo>
                <a:lnTo>
                  <a:pt x="1974" y="2660"/>
                </a:lnTo>
                <a:lnTo>
                  <a:pt x="1970" y="2660"/>
                </a:lnTo>
                <a:lnTo>
                  <a:pt x="1968" y="2660"/>
                </a:lnTo>
                <a:lnTo>
                  <a:pt x="1953" y="2660"/>
                </a:lnTo>
                <a:lnTo>
                  <a:pt x="1951" y="2660"/>
                </a:lnTo>
                <a:lnTo>
                  <a:pt x="1949" y="2660"/>
                </a:lnTo>
                <a:lnTo>
                  <a:pt x="1945" y="2660"/>
                </a:lnTo>
                <a:lnTo>
                  <a:pt x="1942" y="2660"/>
                </a:lnTo>
                <a:lnTo>
                  <a:pt x="1940" y="2660"/>
                </a:lnTo>
                <a:lnTo>
                  <a:pt x="1930" y="2660"/>
                </a:lnTo>
                <a:lnTo>
                  <a:pt x="1920" y="2660"/>
                </a:lnTo>
                <a:lnTo>
                  <a:pt x="1915" y="2660"/>
                </a:lnTo>
                <a:lnTo>
                  <a:pt x="1913" y="2660"/>
                </a:lnTo>
                <a:lnTo>
                  <a:pt x="1909" y="2660"/>
                </a:lnTo>
                <a:lnTo>
                  <a:pt x="1907" y="2660"/>
                </a:lnTo>
                <a:lnTo>
                  <a:pt x="1905" y="2660"/>
                </a:lnTo>
                <a:lnTo>
                  <a:pt x="1903" y="2660"/>
                </a:lnTo>
                <a:lnTo>
                  <a:pt x="1901" y="2660"/>
                </a:lnTo>
                <a:lnTo>
                  <a:pt x="1897" y="2660"/>
                </a:lnTo>
                <a:lnTo>
                  <a:pt x="1895" y="2660"/>
                </a:lnTo>
                <a:lnTo>
                  <a:pt x="1894" y="2660"/>
                </a:lnTo>
                <a:lnTo>
                  <a:pt x="1892" y="2660"/>
                </a:lnTo>
                <a:lnTo>
                  <a:pt x="1890" y="2660"/>
                </a:lnTo>
                <a:lnTo>
                  <a:pt x="1886" y="2660"/>
                </a:lnTo>
                <a:lnTo>
                  <a:pt x="1884" y="2660"/>
                </a:lnTo>
                <a:lnTo>
                  <a:pt x="1878" y="2660"/>
                </a:lnTo>
                <a:lnTo>
                  <a:pt x="1871" y="2660"/>
                </a:lnTo>
                <a:lnTo>
                  <a:pt x="1869" y="2660"/>
                </a:lnTo>
                <a:lnTo>
                  <a:pt x="1867" y="2660"/>
                </a:lnTo>
                <a:lnTo>
                  <a:pt x="1863" y="2660"/>
                </a:lnTo>
                <a:lnTo>
                  <a:pt x="1861" y="2660"/>
                </a:lnTo>
                <a:lnTo>
                  <a:pt x="1859" y="2660"/>
                </a:lnTo>
                <a:lnTo>
                  <a:pt x="1857" y="2660"/>
                </a:lnTo>
                <a:lnTo>
                  <a:pt x="1855" y="2660"/>
                </a:lnTo>
                <a:lnTo>
                  <a:pt x="1853" y="2660"/>
                </a:lnTo>
                <a:lnTo>
                  <a:pt x="1851" y="2660"/>
                </a:lnTo>
                <a:lnTo>
                  <a:pt x="1849" y="2660"/>
                </a:lnTo>
                <a:lnTo>
                  <a:pt x="1846" y="2660"/>
                </a:lnTo>
                <a:lnTo>
                  <a:pt x="1844" y="2660"/>
                </a:lnTo>
                <a:lnTo>
                  <a:pt x="1842" y="2660"/>
                </a:lnTo>
                <a:lnTo>
                  <a:pt x="1838" y="2660"/>
                </a:lnTo>
                <a:lnTo>
                  <a:pt x="1836" y="2660"/>
                </a:lnTo>
                <a:lnTo>
                  <a:pt x="1832" y="2660"/>
                </a:lnTo>
                <a:lnTo>
                  <a:pt x="1826" y="2660"/>
                </a:lnTo>
                <a:lnTo>
                  <a:pt x="1824" y="2660"/>
                </a:lnTo>
                <a:lnTo>
                  <a:pt x="1822" y="2660"/>
                </a:lnTo>
                <a:lnTo>
                  <a:pt x="1815" y="2660"/>
                </a:lnTo>
                <a:lnTo>
                  <a:pt x="1813" y="2660"/>
                </a:lnTo>
                <a:lnTo>
                  <a:pt x="1807" y="2660"/>
                </a:lnTo>
                <a:lnTo>
                  <a:pt x="1805" y="2660"/>
                </a:lnTo>
                <a:lnTo>
                  <a:pt x="1799" y="2660"/>
                </a:lnTo>
                <a:lnTo>
                  <a:pt x="1798" y="2660"/>
                </a:lnTo>
                <a:lnTo>
                  <a:pt x="1792" y="2660"/>
                </a:lnTo>
                <a:lnTo>
                  <a:pt x="1788" y="2660"/>
                </a:lnTo>
                <a:lnTo>
                  <a:pt x="1780" y="2660"/>
                </a:lnTo>
                <a:lnTo>
                  <a:pt x="1778" y="2660"/>
                </a:lnTo>
                <a:lnTo>
                  <a:pt x="1776" y="2660"/>
                </a:lnTo>
                <a:lnTo>
                  <a:pt x="1774" y="2660"/>
                </a:lnTo>
                <a:lnTo>
                  <a:pt x="1771" y="2660"/>
                </a:lnTo>
                <a:lnTo>
                  <a:pt x="1767" y="2660"/>
                </a:lnTo>
                <a:lnTo>
                  <a:pt x="1765" y="2660"/>
                </a:lnTo>
                <a:lnTo>
                  <a:pt x="1763" y="2660"/>
                </a:lnTo>
                <a:lnTo>
                  <a:pt x="1761" y="2660"/>
                </a:lnTo>
                <a:lnTo>
                  <a:pt x="1753" y="2660"/>
                </a:lnTo>
                <a:lnTo>
                  <a:pt x="1751" y="2660"/>
                </a:lnTo>
                <a:lnTo>
                  <a:pt x="1746" y="2660"/>
                </a:lnTo>
                <a:lnTo>
                  <a:pt x="1744" y="2660"/>
                </a:lnTo>
                <a:lnTo>
                  <a:pt x="1738" y="2660"/>
                </a:lnTo>
                <a:lnTo>
                  <a:pt x="1736" y="2660"/>
                </a:lnTo>
                <a:lnTo>
                  <a:pt x="1730" y="2660"/>
                </a:lnTo>
                <a:lnTo>
                  <a:pt x="1728" y="2660"/>
                </a:lnTo>
                <a:lnTo>
                  <a:pt x="1726" y="2660"/>
                </a:lnTo>
                <a:lnTo>
                  <a:pt x="1725" y="2660"/>
                </a:lnTo>
                <a:lnTo>
                  <a:pt x="1721" y="2660"/>
                </a:lnTo>
                <a:lnTo>
                  <a:pt x="1717" y="2660"/>
                </a:lnTo>
                <a:lnTo>
                  <a:pt x="1715" y="2660"/>
                </a:lnTo>
                <a:lnTo>
                  <a:pt x="1713" y="2660"/>
                </a:lnTo>
                <a:lnTo>
                  <a:pt x="1705" y="2660"/>
                </a:lnTo>
                <a:lnTo>
                  <a:pt x="1700" y="2660"/>
                </a:lnTo>
                <a:lnTo>
                  <a:pt x="1696" y="2660"/>
                </a:lnTo>
                <a:lnTo>
                  <a:pt x="1694" y="2660"/>
                </a:lnTo>
                <a:lnTo>
                  <a:pt x="1692" y="2660"/>
                </a:lnTo>
                <a:lnTo>
                  <a:pt x="1688" y="2660"/>
                </a:lnTo>
                <a:lnTo>
                  <a:pt x="1682" y="2660"/>
                </a:lnTo>
                <a:lnTo>
                  <a:pt x="1680" y="2660"/>
                </a:lnTo>
                <a:lnTo>
                  <a:pt x="1675" y="2660"/>
                </a:lnTo>
                <a:lnTo>
                  <a:pt x="1673" y="2660"/>
                </a:lnTo>
                <a:lnTo>
                  <a:pt x="1663" y="2660"/>
                </a:lnTo>
                <a:lnTo>
                  <a:pt x="1659" y="2660"/>
                </a:lnTo>
                <a:lnTo>
                  <a:pt x="1657" y="2660"/>
                </a:lnTo>
                <a:lnTo>
                  <a:pt x="1655" y="2660"/>
                </a:lnTo>
                <a:lnTo>
                  <a:pt x="1654" y="2660"/>
                </a:lnTo>
                <a:lnTo>
                  <a:pt x="1652" y="2660"/>
                </a:lnTo>
                <a:lnTo>
                  <a:pt x="1650" y="2660"/>
                </a:lnTo>
                <a:lnTo>
                  <a:pt x="1648" y="2660"/>
                </a:lnTo>
                <a:lnTo>
                  <a:pt x="1646" y="2660"/>
                </a:lnTo>
                <a:lnTo>
                  <a:pt x="1642" y="2660"/>
                </a:lnTo>
                <a:lnTo>
                  <a:pt x="1640" y="2660"/>
                </a:lnTo>
                <a:lnTo>
                  <a:pt x="1636" y="2660"/>
                </a:lnTo>
                <a:lnTo>
                  <a:pt x="1630" y="2660"/>
                </a:lnTo>
                <a:lnTo>
                  <a:pt x="1629" y="2660"/>
                </a:lnTo>
                <a:lnTo>
                  <a:pt x="1625" y="2660"/>
                </a:lnTo>
                <a:lnTo>
                  <a:pt x="1623" y="2660"/>
                </a:lnTo>
                <a:lnTo>
                  <a:pt x="1617" y="2660"/>
                </a:lnTo>
                <a:lnTo>
                  <a:pt x="1607" y="2660"/>
                </a:lnTo>
                <a:lnTo>
                  <a:pt x="1606" y="2660"/>
                </a:lnTo>
                <a:lnTo>
                  <a:pt x="1604" y="2660"/>
                </a:lnTo>
                <a:lnTo>
                  <a:pt x="1602" y="2660"/>
                </a:lnTo>
                <a:lnTo>
                  <a:pt x="1598" y="2660"/>
                </a:lnTo>
                <a:lnTo>
                  <a:pt x="1596" y="2660"/>
                </a:lnTo>
                <a:lnTo>
                  <a:pt x="1594" y="2660"/>
                </a:lnTo>
                <a:lnTo>
                  <a:pt x="1592" y="2660"/>
                </a:lnTo>
                <a:lnTo>
                  <a:pt x="1588" y="2660"/>
                </a:lnTo>
                <a:lnTo>
                  <a:pt x="1586" y="2660"/>
                </a:lnTo>
                <a:lnTo>
                  <a:pt x="1584" y="2660"/>
                </a:lnTo>
                <a:lnTo>
                  <a:pt x="1582" y="2660"/>
                </a:lnTo>
                <a:lnTo>
                  <a:pt x="1579" y="2660"/>
                </a:lnTo>
                <a:lnTo>
                  <a:pt x="1573" y="2660"/>
                </a:lnTo>
                <a:lnTo>
                  <a:pt x="1567" y="2660"/>
                </a:lnTo>
                <a:lnTo>
                  <a:pt x="1559" y="2660"/>
                </a:lnTo>
                <a:lnTo>
                  <a:pt x="1557" y="2660"/>
                </a:lnTo>
                <a:lnTo>
                  <a:pt x="1556" y="2660"/>
                </a:lnTo>
                <a:lnTo>
                  <a:pt x="1554" y="2660"/>
                </a:lnTo>
                <a:lnTo>
                  <a:pt x="1552" y="2660"/>
                </a:lnTo>
                <a:lnTo>
                  <a:pt x="1550" y="2660"/>
                </a:lnTo>
                <a:lnTo>
                  <a:pt x="1544" y="2660"/>
                </a:lnTo>
                <a:lnTo>
                  <a:pt x="1542" y="2660"/>
                </a:lnTo>
                <a:lnTo>
                  <a:pt x="1540" y="2660"/>
                </a:lnTo>
                <a:lnTo>
                  <a:pt x="1538" y="2660"/>
                </a:lnTo>
                <a:lnTo>
                  <a:pt x="1536" y="2660"/>
                </a:lnTo>
                <a:lnTo>
                  <a:pt x="1534" y="2660"/>
                </a:lnTo>
                <a:lnTo>
                  <a:pt x="1533" y="2660"/>
                </a:lnTo>
                <a:lnTo>
                  <a:pt x="1531" y="2660"/>
                </a:lnTo>
                <a:lnTo>
                  <a:pt x="1529" y="2660"/>
                </a:lnTo>
                <a:lnTo>
                  <a:pt x="1527" y="2660"/>
                </a:lnTo>
                <a:lnTo>
                  <a:pt x="1525" y="2660"/>
                </a:lnTo>
                <a:lnTo>
                  <a:pt x="1523" y="2660"/>
                </a:lnTo>
                <a:lnTo>
                  <a:pt x="1521" y="2660"/>
                </a:lnTo>
                <a:lnTo>
                  <a:pt x="1517" y="2660"/>
                </a:lnTo>
                <a:lnTo>
                  <a:pt x="1515" y="2660"/>
                </a:lnTo>
                <a:lnTo>
                  <a:pt x="1513" y="2660"/>
                </a:lnTo>
                <a:lnTo>
                  <a:pt x="1511" y="2660"/>
                </a:lnTo>
                <a:lnTo>
                  <a:pt x="1509" y="2660"/>
                </a:lnTo>
                <a:lnTo>
                  <a:pt x="1508" y="2660"/>
                </a:lnTo>
                <a:lnTo>
                  <a:pt x="1506" y="2660"/>
                </a:lnTo>
                <a:lnTo>
                  <a:pt x="1504" y="2660"/>
                </a:lnTo>
                <a:lnTo>
                  <a:pt x="1502" y="2660"/>
                </a:lnTo>
                <a:lnTo>
                  <a:pt x="1500" y="2660"/>
                </a:lnTo>
                <a:lnTo>
                  <a:pt x="1498" y="2660"/>
                </a:lnTo>
                <a:lnTo>
                  <a:pt x="1496" y="2660"/>
                </a:lnTo>
                <a:lnTo>
                  <a:pt x="1494" y="2660"/>
                </a:lnTo>
                <a:lnTo>
                  <a:pt x="1490" y="2660"/>
                </a:lnTo>
                <a:lnTo>
                  <a:pt x="1486" y="2660"/>
                </a:lnTo>
                <a:lnTo>
                  <a:pt x="1483" y="2660"/>
                </a:lnTo>
                <a:lnTo>
                  <a:pt x="1477" y="2660"/>
                </a:lnTo>
                <a:lnTo>
                  <a:pt x="1475" y="2660"/>
                </a:lnTo>
                <a:lnTo>
                  <a:pt x="1473" y="2660"/>
                </a:lnTo>
                <a:lnTo>
                  <a:pt x="1471" y="2660"/>
                </a:lnTo>
                <a:lnTo>
                  <a:pt x="1469" y="2660"/>
                </a:lnTo>
                <a:lnTo>
                  <a:pt x="1467" y="2660"/>
                </a:lnTo>
                <a:lnTo>
                  <a:pt x="1465" y="2660"/>
                </a:lnTo>
                <a:lnTo>
                  <a:pt x="1463" y="2660"/>
                </a:lnTo>
                <a:lnTo>
                  <a:pt x="1461" y="2660"/>
                </a:lnTo>
                <a:lnTo>
                  <a:pt x="1460" y="2660"/>
                </a:lnTo>
                <a:lnTo>
                  <a:pt x="1458" y="2660"/>
                </a:lnTo>
                <a:lnTo>
                  <a:pt x="1456" y="2660"/>
                </a:lnTo>
                <a:lnTo>
                  <a:pt x="1454" y="2660"/>
                </a:lnTo>
                <a:lnTo>
                  <a:pt x="1450" y="2660"/>
                </a:lnTo>
                <a:lnTo>
                  <a:pt x="1448" y="2660"/>
                </a:lnTo>
                <a:lnTo>
                  <a:pt x="1446" y="2660"/>
                </a:lnTo>
                <a:lnTo>
                  <a:pt x="1444" y="2660"/>
                </a:lnTo>
                <a:lnTo>
                  <a:pt x="1440" y="2660"/>
                </a:lnTo>
                <a:lnTo>
                  <a:pt x="1438" y="2660"/>
                </a:lnTo>
                <a:lnTo>
                  <a:pt x="1437" y="2660"/>
                </a:lnTo>
                <a:lnTo>
                  <a:pt x="1435" y="2660"/>
                </a:lnTo>
                <a:lnTo>
                  <a:pt x="1431" y="2660"/>
                </a:lnTo>
                <a:lnTo>
                  <a:pt x="1429" y="2660"/>
                </a:lnTo>
                <a:lnTo>
                  <a:pt x="1427" y="2660"/>
                </a:lnTo>
                <a:lnTo>
                  <a:pt x="1421" y="2660"/>
                </a:lnTo>
                <a:lnTo>
                  <a:pt x="1419" y="2660"/>
                </a:lnTo>
                <a:lnTo>
                  <a:pt x="1417" y="2660"/>
                </a:lnTo>
                <a:lnTo>
                  <a:pt x="1415" y="2660"/>
                </a:lnTo>
                <a:lnTo>
                  <a:pt x="1413" y="2660"/>
                </a:lnTo>
                <a:lnTo>
                  <a:pt x="1412" y="2660"/>
                </a:lnTo>
                <a:lnTo>
                  <a:pt x="1410" y="2660"/>
                </a:lnTo>
                <a:lnTo>
                  <a:pt x="1408" y="2660"/>
                </a:lnTo>
                <a:lnTo>
                  <a:pt x="1406" y="2660"/>
                </a:lnTo>
                <a:lnTo>
                  <a:pt x="1404" y="2660"/>
                </a:lnTo>
                <a:lnTo>
                  <a:pt x="1400" y="2660"/>
                </a:lnTo>
                <a:lnTo>
                  <a:pt x="1398" y="2660"/>
                </a:lnTo>
                <a:lnTo>
                  <a:pt x="1396" y="2660"/>
                </a:lnTo>
                <a:lnTo>
                  <a:pt x="1394" y="2660"/>
                </a:lnTo>
                <a:lnTo>
                  <a:pt x="1392" y="2660"/>
                </a:lnTo>
                <a:lnTo>
                  <a:pt x="1389" y="2660"/>
                </a:lnTo>
                <a:lnTo>
                  <a:pt x="1385" y="2660"/>
                </a:lnTo>
                <a:lnTo>
                  <a:pt x="1381" y="2660"/>
                </a:lnTo>
                <a:lnTo>
                  <a:pt x="1379" y="2660"/>
                </a:lnTo>
                <a:lnTo>
                  <a:pt x="1377" y="2660"/>
                </a:lnTo>
                <a:lnTo>
                  <a:pt x="1373" y="2660"/>
                </a:lnTo>
                <a:lnTo>
                  <a:pt x="1371" y="2660"/>
                </a:lnTo>
                <a:lnTo>
                  <a:pt x="1369" y="2660"/>
                </a:lnTo>
                <a:lnTo>
                  <a:pt x="1367" y="2660"/>
                </a:lnTo>
                <a:lnTo>
                  <a:pt x="1365" y="2660"/>
                </a:lnTo>
                <a:lnTo>
                  <a:pt x="1364" y="2660"/>
                </a:lnTo>
                <a:lnTo>
                  <a:pt x="1362" y="2660"/>
                </a:lnTo>
                <a:lnTo>
                  <a:pt x="1360" y="2660"/>
                </a:lnTo>
                <a:lnTo>
                  <a:pt x="1358" y="2660"/>
                </a:lnTo>
                <a:lnTo>
                  <a:pt x="1356" y="2660"/>
                </a:lnTo>
                <a:lnTo>
                  <a:pt x="1354" y="2660"/>
                </a:lnTo>
                <a:lnTo>
                  <a:pt x="1348" y="2660"/>
                </a:lnTo>
                <a:lnTo>
                  <a:pt x="1342" y="2660"/>
                </a:lnTo>
                <a:lnTo>
                  <a:pt x="1339" y="2660"/>
                </a:lnTo>
                <a:lnTo>
                  <a:pt x="1335" y="2660"/>
                </a:lnTo>
                <a:lnTo>
                  <a:pt x="1333" y="2660"/>
                </a:lnTo>
                <a:lnTo>
                  <a:pt x="1329" y="2660"/>
                </a:lnTo>
                <a:lnTo>
                  <a:pt x="1327" y="2660"/>
                </a:lnTo>
                <a:lnTo>
                  <a:pt x="1325" y="2660"/>
                </a:lnTo>
                <a:lnTo>
                  <a:pt x="1323" y="2660"/>
                </a:lnTo>
                <a:lnTo>
                  <a:pt x="1321" y="2660"/>
                </a:lnTo>
                <a:lnTo>
                  <a:pt x="1317" y="2660"/>
                </a:lnTo>
                <a:lnTo>
                  <a:pt x="1314" y="2660"/>
                </a:lnTo>
                <a:lnTo>
                  <a:pt x="1312" y="2660"/>
                </a:lnTo>
                <a:lnTo>
                  <a:pt x="1308" y="2660"/>
                </a:lnTo>
                <a:lnTo>
                  <a:pt x="1304" y="2660"/>
                </a:lnTo>
                <a:lnTo>
                  <a:pt x="1302" y="2660"/>
                </a:lnTo>
                <a:lnTo>
                  <a:pt x="1300" y="2660"/>
                </a:lnTo>
                <a:lnTo>
                  <a:pt x="1298" y="2660"/>
                </a:lnTo>
                <a:lnTo>
                  <a:pt x="1296" y="2660"/>
                </a:lnTo>
                <a:lnTo>
                  <a:pt x="1294" y="2660"/>
                </a:lnTo>
                <a:lnTo>
                  <a:pt x="1292" y="2660"/>
                </a:lnTo>
                <a:lnTo>
                  <a:pt x="1291" y="2660"/>
                </a:lnTo>
                <a:lnTo>
                  <a:pt x="1289" y="2660"/>
                </a:lnTo>
                <a:lnTo>
                  <a:pt x="1287" y="2660"/>
                </a:lnTo>
                <a:lnTo>
                  <a:pt x="1285" y="2660"/>
                </a:lnTo>
                <a:lnTo>
                  <a:pt x="1283" y="2660"/>
                </a:lnTo>
                <a:lnTo>
                  <a:pt x="1281" y="2660"/>
                </a:lnTo>
                <a:lnTo>
                  <a:pt x="1279" y="2660"/>
                </a:lnTo>
                <a:lnTo>
                  <a:pt x="1277" y="2660"/>
                </a:lnTo>
                <a:lnTo>
                  <a:pt x="1269" y="2660"/>
                </a:lnTo>
                <a:lnTo>
                  <a:pt x="1268" y="2660"/>
                </a:lnTo>
                <a:lnTo>
                  <a:pt x="1266" y="2660"/>
                </a:lnTo>
                <a:lnTo>
                  <a:pt x="1262" y="2660"/>
                </a:lnTo>
                <a:lnTo>
                  <a:pt x="1260" y="2660"/>
                </a:lnTo>
                <a:lnTo>
                  <a:pt x="1256" y="2660"/>
                </a:lnTo>
                <a:lnTo>
                  <a:pt x="1254" y="2660"/>
                </a:lnTo>
                <a:lnTo>
                  <a:pt x="1252" y="2660"/>
                </a:lnTo>
                <a:lnTo>
                  <a:pt x="1250" y="2660"/>
                </a:lnTo>
                <a:lnTo>
                  <a:pt x="1246" y="2660"/>
                </a:lnTo>
                <a:lnTo>
                  <a:pt x="1244" y="2660"/>
                </a:lnTo>
                <a:lnTo>
                  <a:pt x="1243" y="2660"/>
                </a:lnTo>
                <a:lnTo>
                  <a:pt x="1241" y="2660"/>
                </a:lnTo>
                <a:lnTo>
                  <a:pt x="1237" y="2660"/>
                </a:lnTo>
                <a:lnTo>
                  <a:pt x="1235" y="2660"/>
                </a:lnTo>
                <a:lnTo>
                  <a:pt x="1229" y="2660"/>
                </a:lnTo>
                <a:lnTo>
                  <a:pt x="1223" y="2660"/>
                </a:lnTo>
                <a:lnTo>
                  <a:pt x="1220" y="2660"/>
                </a:lnTo>
                <a:lnTo>
                  <a:pt x="1216" y="2660"/>
                </a:lnTo>
                <a:lnTo>
                  <a:pt x="1212" y="2660"/>
                </a:lnTo>
                <a:lnTo>
                  <a:pt x="1206" y="2660"/>
                </a:lnTo>
                <a:lnTo>
                  <a:pt x="1204" y="2660"/>
                </a:lnTo>
                <a:lnTo>
                  <a:pt x="1202" y="2660"/>
                </a:lnTo>
                <a:lnTo>
                  <a:pt x="1200" y="2660"/>
                </a:lnTo>
                <a:lnTo>
                  <a:pt x="1196" y="2660"/>
                </a:lnTo>
                <a:lnTo>
                  <a:pt x="1195" y="2660"/>
                </a:lnTo>
                <a:lnTo>
                  <a:pt x="1193" y="2660"/>
                </a:lnTo>
                <a:lnTo>
                  <a:pt x="1191" y="2660"/>
                </a:lnTo>
                <a:lnTo>
                  <a:pt x="1189" y="2660"/>
                </a:lnTo>
                <a:lnTo>
                  <a:pt x="1187" y="2660"/>
                </a:lnTo>
                <a:lnTo>
                  <a:pt x="1185" y="2660"/>
                </a:lnTo>
                <a:lnTo>
                  <a:pt x="1183" y="2660"/>
                </a:lnTo>
                <a:lnTo>
                  <a:pt x="1179" y="2660"/>
                </a:lnTo>
                <a:lnTo>
                  <a:pt x="1175" y="2660"/>
                </a:lnTo>
                <a:lnTo>
                  <a:pt x="1173" y="2660"/>
                </a:lnTo>
                <a:lnTo>
                  <a:pt x="1172" y="2660"/>
                </a:lnTo>
                <a:lnTo>
                  <a:pt x="1168" y="2660"/>
                </a:lnTo>
                <a:lnTo>
                  <a:pt x="1162" y="2660"/>
                </a:lnTo>
                <a:lnTo>
                  <a:pt x="1160" y="2660"/>
                </a:lnTo>
                <a:lnTo>
                  <a:pt x="1158" y="2660"/>
                </a:lnTo>
                <a:lnTo>
                  <a:pt x="1154" y="2660"/>
                </a:lnTo>
                <a:lnTo>
                  <a:pt x="1150" y="2660"/>
                </a:lnTo>
                <a:lnTo>
                  <a:pt x="1148" y="2660"/>
                </a:lnTo>
                <a:lnTo>
                  <a:pt x="1147" y="2660"/>
                </a:lnTo>
                <a:lnTo>
                  <a:pt x="1145" y="2660"/>
                </a:lnTo>
                <a:lnTo>
                  <a:pt x="1143" y="2660"/>
                </a:lnTo>
                <a:lnTo>
                  <a:pt x="1139" y="2660"/>
                </a:lnTo>
                <a:lnTo>
                  <a:pt x="1135" y="2660"/>
                </a:lnTo>
                <a:lnTo>
                  <a:pt x="1133" y="2660"/>
                </a:lnTo>
                <a:lnTo>
                  <a:pt x="1129" y="2660"/>
                </a:lnTo>
                <a:lnTo>
                  <a:pt x="1125" y="2660"/>
                </a:lnTo>
                <a:lnTo>
                  <a:pt x="1124" y="2660"/>
                </a:lnTo>
                <a:lnTo>
                  <a:pt x="1120" y="2660"/>
                </a:lnTo>
                <a:lnTo>
                  <a:pt x="1118" y="2660"/>
                </a:lnTo>
                <a:lnTo>
                  <a:pt x="1112" y="2660"/>
                </a:lnTo>
                <a:lnTo>
                  <a:pt x="1110" y="2660"/>
                </a:lnTo>
                <a:lnTo>
                  <a:pt x="1108" y="2660"/>
                </a:lnTo>
                <a:lnTo>
                  <a:pt x="1106" y="2660"/>
                </a:lnTo>
                <a:lnTo>
                  <a:pt x="1100" y="2660"/>
                </a:lnTo>
                <a:lnTo>
                  <a:pt x="1095" y="2660"/>
                </a:lnTo>
                <a:lnTo>
                  <a:pt x="1091" y="2660"/>
                </a:lnTo>
                <a:lnTo>
                  <a:pt x="1087" y="2660"/>
                </a:lnTo>
                <a:lnTo>
                  <a:pt x="1085" y="2660"/>
                </a:lnTo>
                <a:lnTo>
                  <a:pt x="1081" y="2660"/>
                </a:lnTo>
                <a:lnTo>
                  <a:pt x="1077" y="2660"/>
                </a:lnTo>
                <a:lnTo>
                  <a:pt x="1075" y="2660"/>
                </a:lnTo>
                <a:lnTo>
                  <a:pt x="1072" y="2660"/>
                </a:lnTo>
                <a:lnTo>
                  <a:pt x="1070" y="2660"/>
                </a:lnTo>
                <a:lnTo>
                  <a:pt x="1064" y="2660"/>
                </a:lnTo>
                <a:lnTo>
                  <a:pt x="1060" y="2660"/>
                </a:lnTo>
                <a:lnTo>
                  <a:pt x="1058" y="2660"/>
                </a:lnTo>
                <a:lnTo>
                  <a:pt x="1054" y="2660"/>
                </a:lnTo>
                <a:lnTo>
                  <a:pt x="1052" y="2660"/>
                </a:lnTo>
                <a:lnTo>
                  <a:pt x="1049" y="2660"/>
                </a:lnTo>
                <a:lnTo>
                  <a:pt x="1047" y="2660"/>
                </a:lnTo>
                <a:lnTo>
                  <a:pt x="1045" y="2660"/>
                </a:lnTo>
                <a:lnTo>
                  <a:pt x="1043" y="2660"/>
                </a:lnTo>
                <a:lnTo>
                  <a:pt x="1041" y="2660"/>
                </a:lnTo>
                <a:lnTo>
                  <a:pt x="1039" y="2660"/>
                </a:lnTo>
                <a:lnTo>
                  <a:pt x="1037" y="2660"/>
                </a:lnTo>
                <a:lnTo>
                  <a:pt x="1035" y="2660"/>
                </a:lnTo>
                <a:lnTo>
                  <a:pt x="1031" y="2660"/>
                </a:lnTo>
                <a:lnTo>
                  <a:pt x="1029" y="2660"/>
                </a:lnTo>
                <a:lnTo>
                  <a:pt x="1026" y="2660"/>
                </a:lnTo>
                <a:lnTo>
                  <a:pt x="1024" y="2660"/>
                </a:lnTo>
                <a:lnTo>
                  <a:pt x="1022" y="2660"/>
                </a:lnTo>
                <a:lnTo>
                  <a:pt x="1016" y="2660"/>
                </a:lnTo>
                <a:lnTo>
                  <a:pt x="1012" y="2660"/>
                </a:lnTo>
                <a:lnTo>
                  <a:pt x="1008" y="2660"/>
                </a:lnTo>
                <a:lnTo>
                  <a:pt x="1003" y="2660"/>
                </a:lnTo>
                <a:lnTo>
                  <a:pt x="999" y="2660"/>
                </a:lnTo>
                <a:lnTo>
                  <a:pt x="989" y="2660"/>
                </a:lnTo>
                <a:lnTo>
                  <a:pt x="981" y="2660"/>
                </a:lnTo>
                <a:lnTo>
                  <a:pt x="979" y="2660"/>
                </a:lnTo>
                <a:lnTo>
                  <a:pt x="978" y="2660"/>
                </a:lnTo>
                <a:lnTo>
                  <a:pt x="974" y="2660"/>
                </a:lnTo>
                <a:lnTo>
                  <a:pt x="968" y="2660"/>
                </a:lnTo>
                <a:lnTo>
                  <a:pt x="966" y="2660"/>
                </a:lnTo>
                <a:lnTo>
                  <a:pt x="964" y="2660"/>
                </a:lnTo>
                <a:lnTo>
                  <a:pt x="960" y="2660"/>
                </a:lnTo>
                <a:lnTo>
                  <a:pt x="958" y="2660"/>
                </a:lnTo>
                <a:lnTo>
                  <a:pt x="956" y="2660"/>
                </a:lnTo>
                <a:lnTo>
                  <a:pt x="955" y="2660"/>
                </a:lnTo>
                <a:lnTo>
                  <a:pt x="953" y="2660"/>
                </a:lnTo>
                <a:lnTo>
                  <a:pt x="947" y="2660"/>
                </a:lnTo>
                <a:lnTo>
                  <a:pt x="945" y="2660"/>
                </a:lnTo>
                <a:lnTo>
                  <a:pt x="943" y="2660"/>
                </a:lnTo>
                <a:lnTo>
                  <a:pt x="939" y="2660"/>
                </a:lnTo>
                <a:lnTo>
                  <a:pt x="937" y="2660"/>
                </a:lnTo>
                <a:lnTo>
                  <a:pt x="935" y="2660"/>
                </a:lnTo>
                <a:lnTo>
                  <a:pt x="933" y="2660"/>
                </a:lnTo>
                <a:lnTo>
                  <a:pt x="931" y="2660"/>
                </a:lnTo>
                <a:lnTo>
                  <a:pt x="930" y="2660"/>
                </a:lnTo>
                <a:lnTo>
                  <a:pt x="924" y="2660"/>
                </a:lnTo>
                <a:lnTo>
                  <a:pt x="922" y="2660"/>
                </a:lnTo>
                <a:lnTo>
                  <a:pt x="920" y="2660"/>
                </a:lnTo>
                <a:lnTo>
                  <a:pt x="918" y="2660"/>
                </a:lnTo>
                <a:lnTo>
                  <a:pt x="916" y="2660"/>
                </a:lnTo>
                <a:lnTo>
                  <a:pt x="914" y="2660"/>
                </a:lnTo>
                <a:lnTo>
                  <a:pt x="912" y="2660"/>
                </a:lnTo>
                <a:lnTo>
                  <a:pt x="908" y="2660"/>
                </a:lnTo>
                <a:lnTo>
                  <a:pt x="903" y="2660"/>
                </a:lnTo>
                <a:lnTo>
                  <a:pt x="899" y="2660"/>
                </a:lnTo>
                <a:lnTo>
                  <a:pt x="897" y="2660"/>
                </a:lnTo>
                <a:lnTo>
                  <a:pt x="895" y="2660"/>
                </a:lnTo>
                <a:lnTo>
                  <a:pt x="885" y="2660"/>
                </a:lnTo>
                <a:lnTo>
                  <a:pt x="883" y="2660"/>
                </a:lnTo>
                <a:lnTo>
                  <a:pt x="882" y="2660"/>
                </a:lnTo>
                <a:lnTo>
                  <a:pt x="880" y="2660"/>
                </a:lnTo>
                <a:lnTo>
                  <a:pt x="878" y="2660"/>
                </a:lnTo>
                <a:lnTo>
                  <a:pt x="876" y="2660"/>
                </a:lnTo>
                <a:lnTo>
                  <a:pt x="866" y="2660"/>
                </a:lnTo>
                <a:lnTo>
                  <a:pt x="862" y="2660"/>
                </a:lnTo>
                <a:lnTo>
                  <a:pt x="860" y="2660"/>
                </a:lnTo>
                <a:lnTo>
                  <a:pt x="859" y="2660"/>
                </a:lnTo>
                <a:lnTo>
                  <a:pt x="855" y="2660"/>
                </a:lnTo>
                <a:lnTo>
                  <a:pt x="849" y="2660"/>
                </a:lnTo>
                <a:lnTo>
                  <a:pt x="847" y="2660"/>
                </a:lnTo>
                <a:lnTo>
                  <a:pt x="845" y="2660"/>
                </a:lnTo>
                <a:lnTo>
                  <a:pt x="841" y="2660"/>
                </a:lnTo>
                <a:lnTo>
                  <a:pt x="839" y="2660"/>
                </a:lnTo>
                <a:lnTo>
                  <a:pt x="834" y="2660"/>
                </a:lnTo>
                <a:lnTo>
                  <a:pt x="826" y="2660"/>
                </a:lnTo>
                <a:lnTo>
                  <a:pt x="824" y="2660"/>
                </a:lnTo>
                <a:lnTo>
                  <a:pt x="818" y="2660"/>
                </a:lnTo>
                <a:lnTo>
                  <a:pt x="810" y="2660"/>
                </a:lnTo>
                <a:lnTo>
                  <a:pt x="809" y="2660"/>
                </a:lnTo>
                <a:lnTo>
                  <a:pt x="805" y="2660"/>
                </a:lnTo>
                <a:lnTo>
                  <a:pt x="803" y="2660"/>
                </a:lnTo>
                <a:lnTo>
                  <a:pt x="797" y="2660"/>
                </a:lnTo>
                <a:lnTo>
                  <a:pt x="793" y="2660"/>
                </a:lnTo>
                <a:lnTo>
                  <a:pt x="791" y="2660"/>
                </a:lnTo>
                <a:lnTo>
                  <a:pt x="789" y="2660"/>
                </a:lnTo>
                <a:lnTo>
                  <a:pt x="786" y="2660"/>
                </a:lnTo>
                <a:lnTo>
                  <a:pt x="784" y="2660"/>
                </a:lnTo>
                <a:lnTo>
                  <a:pt x="782" y="2660"/>
                </a:lnTo>
                <a:lnTo>
                  <a:pt x="780" y="2660"/>
                </a:lnTo>
                <a:lnTo>
                  <a:pt x="772" y="2660"/>
                </a:lnTo>
                <a:lnTo>
                  <a:pt x="770" y="2660"/>
                </a:lnTo>
                <a:lnTo>
                  <a:pt x="768" y="2660"/>
                </a:lnTo>
                <a:lnTo>
                  <a:pt x="766" y="2660"/>
                </a:lnTo>
                <a:lnTo>
                  <a:pt x="764" y="2660"/>
                </a:lnTo>
                <a:lnTo>
                  <a:pt x="762" y="2660"/>
                </a:lnTo>
                <a:lnTo>
                  <a:pt x="761" y="2660"/>
                </a:lnTo>
                <a:lnTo>
                  <a:pt x="759" y="2660"/>
                </a:lnTo>
                <a:lnTo>
                  <a:pt x="757" y="2660"/>
                </a:lnTo>
                <a:lnTo>
                  <a:pt x="755" y="2660"/>
                </a:lnTo>
                <a:lnTo>
                  <a:pt x="753" y="2660"/>
                </a:lnTo>
                <a:lnTo>
                  <a:pt x="751" y="2660"/>
                </a:lnTo>
                <a:lnTo>
                  <a:pt x="749" y="2660"/>
                </a:lnTo>
                <a:lnTo>
                  <a:pt x="739" y="2660"/>
                </a:lnTo>
                <a:lnTo>
                  <a:pt x="738" y="2660"/>
                </a:lnTo>
                <a:lnTo>
                  <a:pt x="732" y="2660"/>
                </a:lnTo>
                <a:lnTo>
                  <a:pt x="728" y="2660"/>
                </a:lnTo>
                <a:lnTo>
                  <a:pt x="726" y="2660"/>
                </a:lnTo>
                <a:lnTo>
                  <a:pt x="724" y="2660"/>
                </a:lnTo>
                <a:lnTo>
                  <a:pt x="722" y="2660"/>
                </a:lnTo>
                <a:lnTo>
                  <a:pt x="718" y="2658"/>
                </a:lnTo>
                <a:lnTo>
                  <a:pt x="714" y="2658"/>
                </a:lnTo>
                <a:lnTo>
                  <a:pt x="713" y="2658"/>
                </a:lnTo>
                <a:lnTo>
                  <a:pt x="707" y="2658"/>
                </a:lnTo>
                <a:lnTo>
                  <a:pt x="705" y="2658"/>
                </a:lnTo>
                <a:lnTo>
                  <a:pt x="703" y="2660"/>
                </a:lnTo>
                <a:lnTo>
                  <a:pt x="701" y="2660"/>
                </a:lnTo>
                <a:lnTo>
                  <a:pt x="691" y="2660"/>
                </a:lnTo>
                <a:lnTo>
                  <a:pt x="688" y="2660"/>
                </a:lnTo>
                <a:lnTo>
                  <a:pt x="676" y="2660"/>
                </a:lnTo>
                <a:lnTo>
                  <a:pt x="674" y="2660"/>
                </a:lnTo>
                <a:lnTo>
                  <a:pt x="672" y="2660"/>
                </a:lnTo>
                <a:lnTo>
                  <a:pt x="670" y="2660"/>
                </a:lnTo>
                <a:lnTo>
                  <a:pt x="668" y="2660"/>
                </a:lnTo>
                <a:lnTo>
                  <a:pt x="666" y="2660"/>
                </a:lnTo>
                <a:lnTo>
                  <a:pt x="657" y="2660"/>
                </a:lnTo>
                <a:lnTo>
                  <a:pt x="655" y="2660"/>
                </a:lnTo>
                <a:lnTo>
                  <a:pt x="645" y="2660"/>
                </a:lnTo>
                <a:lnTo>
                  <a:pt x="642" y="2660"/>
                </a:lnTo>
                <a:lnTo>
                  <a:pt x="634" y="2660"/>
                </a:lnTo>
                <a:lnTo>
                  <a:pt x="632" y="2660"/>
                </a:lnTo>
                <a:lnTo>
                  <a:pt x="630" y="2660"/>
                </a:lnTo>
                <a:lnTo>
                  <a:pt x="628" y="2660"/>
                </a:lnTo>
                <a:lnTo>
                  <a:pt x="626" y="2660"/>
                </a:lnTo>
                <a:lnTo>
                  <a:pt x="624" y="2660"/>
                </a:lnTo>
                <a:lnTo>
                  <a:pt x="620" y="2660"/>
                </a:lnTo>
                <a:lnTo>
                  <a:pt x="618" y="2660"/>
                </a:lnTo>
                <a:lnTo>
                  <a:pt x="617" y="2660"/>
                </a:lnTo>
                <a:lnTo>
                  <a:pt x="615" y="2660"/>
                </a:lnTo>
                <a:lnTo>
                  <a:pt x="597" y="2660"/>
                </a:lnTo>
                <a:lnTo>
                  <a:pt x="595" y="2660"/>
                </a:lnTo>
                <a:lnTo>
                  <a:pt x="594" y="2660"/>
                </a:lnTo>
                <a:lnTo>
                  <a:pt x="592" y="2660"/>
                </a:lnTo>
                <a:lnTo>
                  <a:pt x="586" y="2660"/>
                </a:lnTo>
                <a:lnTo>
                  <a:pt x="586" y="2658"/>
                </a:lnTo>
                <a:lnTo>
                  <a:pt x="586" y="2654"/>
                </a:lnTo>
                <a:lnTo>
                  <a:pt x="586" y="2652"/>
                </a:lnTo>
                <a:lnTo>
                  <a:pt x="586" y="2650"/>
                </a:lnTo>
                <a:lnTo>
                  <a:pt x="586" y="2648"/>
                </a:lnTo>
                <a:lnTo>
                  <a:pt x="586" y="2646"/>
                </a:lnTo>
                <a:lnTo>
                  <a:pt x="586" y="2642"/>
                </a:lnTo>
                <a:lnTo>
                  <a:pt x="586" y="2638"/>
                </a:lnTo>
                <a:lnTo>
                  <a:pt x="586" y="2636"/>
                </a:lnTo>
                <a:lnTo>
                  <a:pt x="586" y="2635"/>
                </a:lnTo>
                <a:lnTo>
                  <a:pt x="586" y="2629"/>
                </a:lnTo>
                <a:lnTo>
                  <a:pt x="586" y="2627"/>
                </a:lnTo>
                <a:lnTo>
                  <a:pt x="586" y="2623"/>
                </a:lnTo>
                <a:lnTo>
                  <a:pt x="586" y="2615"/>
                </a:lnTo>
                <a:lnTo>
                  <a:pt x="586" y="2610"/>
                </a:lnTo>
                <a:lnTo>
                  <a:pt x="586" y="2606"/>
                </a:lnTo>
                <a:lnTo>
                  <a:pt x="586" y="2604"/>
                </a:lnTo>
                <a:lnTo>
                  <a:pt x="586" y="2602"/>
                </a:lnTo>
                <a:lnTo>
                  <a:pt x="586" y="2600"/>
                </a:lnTo>
                <a:lnTo>
                  <a:pt x="586" y="2596"/>
                </a:lnTo>
                <a:lnTo>
                  <a:pt x="586" y="2594"/>
                </a:lnTo>
                <a:lnTo>
                  <a:pt x="586" y="2590"/>
                </a:lnTo>
                <a:lnTo>
                  <a:pt x="586" y="2587"/>
                </a:lnTo>
                <a:lnTo>
                  <a:pt x="586" y="2579"/>
                </a:lnTo>
                <a:lnTo>
                  <a:pt x="586" y="2575"/>
                </a:lnTo>
                <a:lnTo>
                  <a:pt x="586" y="2571"/>
                </a:lnTo>
                <a:lnTo>
                  <a:pt x="586" y="2565"/>
                </a:lnTo>
                <a:lnTo>
                  <a:pt x="586" y="2562"/>
                </a:lnTo>
                <a:lnTo>
                  <a:pt x="586" y="2558"/>
                </a:lnTo>
                <a:lnTo>
                  <a:pt x="586" y="2556"/>
                </a:lnTo>
                <a:lnTo>
                  <a:pt x="586" y="2552"/>
                </a:lnTo>
                <a:lnTo>
                  <a:pt x="586" y="2550"/>
                </a:lnTo>
                <a:lnTo>
                  <a:pt x="586" y="2548"/>
                </a:lnTo>
                <a:lnTo>
                  <a:pt x="586" y="2546"/>
                </a:lnTo>
                <a:lnTo>
                  <a:pt x="586" y="2544"/>
                </a:lnTo>
                <a:lnTo>
                  <a:pt x="586" y="2531"/>
                </a:lnTo>
                <a:lnTo>
                  <a:pt x="586" y="2529"/>
                </a:lnTo>
                <a:lnTo>
                  <a:pt x="586" y="2527"/>
                </a:lnTo>
                <a:lnTo>
                  <a:pt x="586" y="2521"/>
                </a:lnTo>
                <a:lnTo>
                  <a:pt x="586" y="2512"/>
                </a:lnTo>
                <a:lnTo>
                  <a:pt x="586" y="2508"/>
                </a:lnTo>
                <a:lnTo>
                  <a:pt x="584" y="2500"/>
                </a:lnTo>
                <a:lnTo>
                  <a:pt x="586" y="2496"/>
                </a:lnTo>
                <a:lnTo>
                  <a:pt x="586" y="2491"/>
                </a:lnTo>
                <a:lnTo>
                  <a:pt x="586" y="2487"/>
                </a:lnTo>
                <a:lnTo>
                  <a:pt x="586" y="2483"/>
                </a:lnTo>
                <a:lnTo>
                  <a:pt x="586" y="2481"/>
                </a:lnTo>
                <a:lnTo>
                  <a:pt x="586" y="2473"/>
                </a:lnTo>
                <a:lnTo>
                  <a:pt x="584" y="2468"/>
                </a:lnTo>
                <a:lnTo>
                  <a:pt x="584" y="2460"/>
                </a:lnTo>
                <a:lnTo>
                  <a:pt x="584" y="2456"/>
                </a:lnTo>
                <a:lnTo>
                  <a:pt x="584" y="2454"/>
                </a:lnTo>
                <a:lnTo>
                  <a:pt x="586" y="2448"/>
                </a:lnTo>
                <a:lnTo>
                  <a:pt x="586" y="2446"/>
                </a:lnTo>
                <a:lnTo>
                  <a:pt x="586" y="2444"/>
                </a:lnTo>
                <a:lnTo>
                  <a:pt x="586" y="2443"/>
                </a:lnTo>
                <a:lnTo>
                  <a:pt x="586" y="2441"/>
                </a:lnTo>
                <a:lnTo>
                  <a:pt x="586" y="2439"/>
                </a:lnTo>
                <a:lnTo>
                  <a:pt x="586" y="2437"/>
                </a:lnTo>
                <a:lnTo>
                  <a:pt x="586" y="2435"/>
                </a:lnTo>
                <a:lnTo>
                  <a:pt x="586" y="2433"/>
                </a:lnTo>
                <a:lnTo>
                  <a:pt x="586" y="2431"/>
                </a:lnTo>
                <a:lnTo>
                  <a:pt x="586" y="2429"/>
                </a:lnTo>
                <a:lnTo>
                  <a:pt x="586" y="2427"/>
                </a:lnTo>
                <a:lnTo>
                  <a:pt x="586" y="2425"/>
                </a:lnTo>
                <a:lnTo>
                  <a:pt x="586" y="2423"/>
                </a:lnTo>
                <a:lnTo>
                  <a:pt x="584" y="2420"/>
                </a:lnTo>
                <a:lnTo>
                  <a:pt x="584" y="2418"/>
                </a:lnTo>
                <a:lnTo>
                  <a:pt x="586" y="2410"/>
                </a:lnTo>
                <a:lnTo>
                  <a:pt x="586" y="2408"/>
                </a:lnTo>
                <a:lnTo>
                  <a:pt x="586" y="2406"/>
                </a:lnTo>
                <a:lnTo>
                  <a:pt x="586" y="2404"/>
                </a:lnTo>
                <a:lnTo>
                  <a:pt x="586" y="2398"/>
                </a:lnTo>
                <a:lnTo>
                  <a:pt x="586" y="2396"/>
                </a:lnTo>
                <a:lnTo>
                  <a:pt x="586" y="2395"/>
                </a:lnTo>
                <a:lnTo>
                  <a:pt x="586" y="2393"/>
                </a:lnTo>
                <a:lnTo>
                  <a:pt x="586" y="2391"/>
                </a:lnTo>
                <a:lnTo>
                  <a:pt x="586" y="2389"/>
                </a:lnTo>
                <a:lnTo>
                  <a:pt x="586" y="2387"/>
                </a:lnTo>
                <a:lnTo>
                  <a:pt x="586" y="2385"/>
                </a:lnTo>
                <a:lnTo>
                  <a:pt x="586" y="2383"/>
                </a:lnTo>
                <a:lnTo>
                  <a:pt x="586" y="2381"/>
                </a:lnTo>
                <a:lnTo>
                  <a:pt x="586" y="2379"/>
                </a:lnTo>
                <a:lnTo>
                  <a:pt x="586" y="2377"/>
                </a:lnTo>
                <a:lnTo>
                  <a:pt x="586" y="2375"/>
                </a:lnTo>
                <a:lnTo>
                  <a:pt x="586" y="2373"/>
                </a:lnTo>
                <a:lnTo>
                  <a:pt x="586" y="2372"/>
                </a:lnTo>
                <a:lnTo>
                  <a:pt x="586" y="2370"/>
                </a:lnTo>
                <a:lnTo>
                  <a:pt x="586" y="2368"/>
                </a:lnTo>
                <a:lnTo>
                  <a:pt x="586" y="2366"/>
                </a:lnTo>
                <a:lnTo>
                  <a:pt x="584" y="2366"/>
                </a:lnTo>
                <a:lnTo>
                  <a:pt x="584" y="2364"/>
                </a:lnTo>
                <a:lnTo>
                  <a:pt x="584" y="2362"/>
                </a:lnTo>
                <a:lnTo>
                  <a:pt x="586" y="2362"/>
                </a:lnTo>
                <a:lnTo>
                  <a:pt x="586" y="2358"/>
                </a:lnTo>
                <a:lnTo>
                  <a:pt x="586" y="2356"/>
                </a:lnTo>
                <a:lnTo>
                  <a:pt x="586" y="2354"/>
                </a:lnTo>
                <a:lnTo>
                  <a:pt x="586" y="2352"/>
                </a:lnTo>
                <a:lnTo>
                  <a:pt x="586" y="2350"/>
                </a:lnTo>
                <a:lnTo>
                  <a:pt x="586" y="2348"/>
                </a:lnTo>
                <a:lnTo>
                  <a:pt x="586" y="2347"/>
                </a:lnTo>
                <a:lnTo>
                  <a:pt x="586" y="2345"/>
                </a:lnTo>
                <a:lnTo>
                  <a:pt x="586" y="2343"/>
                </a:lnTo>
                <a:lnTo>
                  <a:pt x="586" y="2341"/>
                </a:lnTo>
                <a:lnTo>
                  <a:pt x="586" y="2339"/>
                </a:lnTo>
                <a:lnTo>
                  <a:pt x="586" y="2337"/>
                </a:lnTo>
                <a:lnTo>
                  <a:pt x="586" y="2335"/>
                </a:lnTo>
                <a:lnTo>
                  <a:pt x="586" y="2333"/>
                </a:lnTo>
                <a:lnTo>
                  <a:pt x="586" y="2324"/>
                </a:lnTo>
                <a:lnTo>
                  <a:pt x="586" y="2322"/>
                </a:lnTo>
                <a:lnTo>
                  <a:pt x="586" y="2320"/>
                </a:lnTo>
                <a:lnTo>
                  <a:pt x="586" y="2318"/>
                </a:lnTo>
                <a:lnTo>
                  <a:pt x="586" y="2316"/>
                </a:lnTo>
                <a:lnTo>
                  <a:pt x="586" y="2314"/>
                </a:lnTo>
                <a:lnTo>
                  <a:pt x="586" y="2312"/>
                </a:lnTo>
                <a:lnTo>
                  <a:pt x="586" y="2310"/>
                </a:lnTo>
                <a:lnTo>
                  <a:pt x="586" y="2308"/>
                </a:lnTo>
                <a:lnTo>
                  <a:pt x="586" y="2306"/>
                </a:lnTo>
                <a:lnTo>
                  <a:pt x="586" y="2304"/>
                </a:lnTo>
                <a:lnTo>
                  <a:pt x="586" y="2302"/>
                </a:lnTo>
                <a:lnTo>
                  <a:pt x="586" y="2300"/>
                </a:lnTo>
                <a:lnTo>
                  <a:pt x="586" y="2299"/>
                </a:lnTo>
                <a:lnTo>
                  <a:pt x="586" y="2297"/>
                </a:lnTo>
                <a:lnTo>
                  <a:pt x="586" y="2295"/>
                </a:lnTo>
                <a:lnTo>
                  <a:pt x="586" y="2293"/>
                </a:lnTo>
                <a:lnTo>
                  <a:pt x="586" y="2291"/>
                </a:lnTo>
                <a:lnTo>
                  <a:pt x="586" y="2289"/>
                </a:lnTo>
                <a:lnTo>
                  <a:pt x="586" y="2287"/>
                </a:lnTo>
                <a:lnTo>
                  <a:pt x="586" y="2285"/>
                </a:lnTo>
                <a:lnTo>
                  <a:pt x="586" y="2283"/>
                </a:lnTo>
                <a:lnTo>
                  <a:pt x="586" y="2281"/>
                </a:lnTo>
                <a:lnTo>
                  <a:pt x="586" y="2279"/>
                </a:lnTo>
                <a:lnTo>
                  <a:pt x="586" y="2277"/>
                </a:lnTo>
                <a:lnTo>
                  <a:pt x="586" y="2274"/>
                </a:lnTo>
                <a:lnTo>
                  <a:pt x="586" y="2272"/>
                </a:lnTo>
                <a:lnTo>
                  <a:pt x="586" y="2268"/>
                </a:lnTo>
                <a:lnTo>
                  <a:pt x="586" y="2264"/>
                </a:lnTo>
                <a:lnTo>
                  <a:pt x="586" y="2262"/>
                </a:lnTo>
                <a:lnTo>
                  <a:pt x="586" y="2260"/>
                </a:lnTo>
                <a:lnTo>
                  <a:pt x="586" y="2258"/>
                </a:lnTo>
                <a:lnTo>
                  <a:pt x="586" y="2256"/>
                </a:lnTo>
                <a:lnTo>
                  <a:pt x="586" y="2252"/>
                </a:lnTo>
                <a:lnTo>
                  <a:pt x="586" y="2247"/>
                </a:lnTo>
                <a:lnTo>
                  <a:pt x="584" y="2241"/>
                </a:lnTo>
                <a:lnTo>
                  <a:pt x="586" y="2237"/>
                </a:lnTo>
                <a:lnTo>
                  <a:pt x="586" y="2233"/>
                </a:lnTo>
                <a:lnTo>
                  <a:pt x="586" y="2228"/>
                </a:lnTo>
                <a:lnTo>
                  <a:pt x="586" y="2224"/>
                </a:lnTo>
                <a:lnTo>
                  <a:pt x="586" y="2220"/>
                </a:lnTo>
                <a:lnTo>
                  <a:pt x="586" y="2212"/>
                </a:lnTo>
                <a:lnTo>
                  <a:pt x="586" y="2210"/>
                </a:lnTo>
                <a:lnTo>
                  <a:pt x="586" y="2204"/>
                </a:lnTo>
                <a:lnTo>
                  <a:pt x="586" y="2203"/>
                </a:lnTo>
                <a:lnTo>
                  <a:pt x="586" y="2201"/>
                </a:lnTo>
                <a:lnTo>
                  <a:pt x="586" y="2199"/>
                </a:lnTo>
                <a:lnTo>
                  <a:pt x="586" y="2197"/>
                </a:lnTo>
                <a:lnTo>
                  <a:pt x="586" y="2195"/>
                </a:lnTo>
                <a:lnTo>
                  <a:pt x="586" y="2193"/>
                </a:lnTo>
                <a:lnTo>
                  <a:pt x="586" y="2191"/>
                </a:lnTo>
                <a:lnTo>
                  <a:pt x="586" y="2189"/>
                </a:lnTo>
                <a:lnTo>
                  <a:pt x="586" y="2187"/>
                </a:lnTo>
                <a:lnTo>
                  <a:pt x="586" y="2183"/>
                </a:lnTo>
                <a:lnTo>
                  <a:pt x="586" y="2181"/>
                </a:lnTo>
                <a:lnTo>
                  <a:pt x="586" y="2178"/>
                </a:lnTo>
                <a:lnTo>
                  <a:pt x="586" y="2176"/>
                </a:lnTo>
                <a:lnTo>
                  <a:pt x="586" y="2168"/>
                </a:lnTo>
                <a:lnTo>
                  <a:pt x="586" y="2166"/>
                </a:lnTo>
                <a:lnTo>
                  <a:pt x="586" y="2158"/>
                </a:lnTo>
                <a:lnTo>
                  <a:pt x="586" y="2156"/>
                </a:lnTo>
                <a:lnTo>
                  <a:pt x="586" y="2155"/>
                </a:lnTo>
                <a:lnTo>
                  <a:pt x="586" y="2149"/>
                </a:lnTo>
                <a:lnTo>
                  <a:pt x="586" y="2147"/>
                </a:lnTo>
                <a:lnTo>
                  <a:pt x="586" y="2145"/>
                </a:lnTo>
                <a:lnTo>
                  <a:pt x="586" y="2139"/>
                </a:lnTo>
                <a:lnTo>
                  <a:pt x="586" y="2137"/>
                </a:lnTo>
                <a:lnTo>
                  <a:pt x="586" y="2135"/>
                </a:lnTo>
                <a:lnTo>
                  <a:pt x="586" y="2130"/>
                </a:lnTo>
                <a:lnTo>
                  <a:pt x="586" y="2128"/>
                </a:lnTo>
                <a:lnTo>
                  <a:pt x="586" y="2126"/>
                </a:lnTo>
                <a:lnTo>
                  <a:pt x="586" y="2124"/>
                </a:lnTo>
                <a:lnTo>
                  <a:pt x="586" y="2122"/>
                </a:lnTo>
                <a:lnTo>
                  <a:pt x="586" y="2120"/>
                </a:lnTo>
                <a:lnTo>
                  <a:pt x="586" y="2118"/>
                </a:lnTo>
                <a:lnTo>
                  <a:pt x="586" y="2114"/>
                </a:lnTo>
                <a:lnTo>
                  <a:pt x="586" y="2112"/>
                </a:lnTo>
                <a:lnTo>
                  <a:pt x="586" y="2110"/>
                </a:lnTo>
                <a:lnTo>
                  <a:pt x="586" y="2109"/>
                </a:lnTo>
                <a:lnTo>
                  <a:pt x="586" y="2107"/>
                </a:lnTo>
                <a:lnTo>
                  <a:pt x="586" y="2105"/>
                </a:lnTo>
                <a:lnTo>
                  <a:pt x="586" y="2103"/>
                </a:lnTo>
                <a:lnTo>
                  <a:pt x="586" y="2101"/>
                </a:lnTo>
                <a:lnTo>
                  <a:pt x="586" y="2099"/>
                </a:lnTo>
                <a:lnTo>
                  <a:pt x="586" y="2097"/>
                </a:lnTo>
                <a:lnTo>
                  <a:pt x="586" y="2095"/>
                </a:lnTo>
                <a:lnTo>
                  <a:pt x="586" y="2093"/>
                </a:lnTo>
                <a:lnTo>
                  <a:pt x="586" y="2091"/>
                </a:lnTo>
                <a:lnTo>
                  <a:pt x="586" y="2089"/>
                </a:lnTo>
                <a:lnTo>
                  <a:pt x="586" y="2087"/>
                </a:lnTo>
                <a:lnTo>
                  <a:pt x="586" y="2085"/>
                </a:lnTo>
                <a:lnTo>
                  <a:pt x="586" y="2084"/>
                </a:lnTo>
                <a:lnTo>
                  <a:pt x="586" y="2080"/>
                </a:lnTo>
                <a:lnTo>
                  <a:pt x="586" y="2078"/>
                </a:lnTo>
                <a:lnTo>
                  <a:pt x="586" y="2076"/>
                </a:lnTo>
                <a:lnTo>
                  <a:pt x="586" y="2074"/>
                </a:lnTo>
                <a:lnTo>
                  <a:pt x="586" y="2072"/>
                </a:lnTo>
                <a:lnTo>
                  <a:pt x="586" y="2070"/>
                </a:lnTo>
                <a:lnTo>
                  <a:pt x="586" y="2068"/>
                </a:lnTo>
                <a:lnTo>
                  <a:pt x="586" y="2066"/>
                </a:lnTo>
                <a:lnTo>
                  <a:pt x="586" y="2064"/>
                </a:lnTo>
                <a:lnTo>
                  <a:pt x="586" y="2062"/>
                </a:lnTo>
                <a:lnTo>
                  <a:pt x="586" y="2061"/>
                </a:lnTo>
                <a:lnTo>
                  <a:pt x="586" y="2059"/>
                </a:lnTo>
                <a:lnTo>
                  <a:pt x="586" y="2057"/>
                </a:lnTo>
                <a:lnTo>
                  <a:pt x="586" y="2055"/>
                </a:lnTo>
                <a:lnTo>
                  <a:pt x="586" y="2053"/>
                </a:lnTo>
                <a:lnTo>
                  <a:pt x="586" y="2051"/>
                </a:lnTo>
                <a:lnTo>
                  <a:pt x="586" y="2049"/>
                </a:lnTo>
                <a:lnTo>
                  <a:pt x="586" y="2047"/>
                </a:lnTo>
                <a:lnTo>
                  <a:pt x="586" y="2045"/>
                </a:lnTo>
                <a:lnTo>
                  <a:pt x="586" y="2043"/>
                </a:lnTo>
                <a:lnTo>
                  <a:pt x="586" y="2041"/>
                </a:lnTo>
                <a:lnTo>
                  <a:pt x="586" y="2039"/>
                </a:lnTo>
                <a:lnTo>
                  <a:pt x="586" y="2037"/>
                </a:lnTo>
                <a:lnTo>
                  <a:pt x="586" y="2036"/>
                </a:lnTo>
                <a:lnTo>
                  <a:pt x="586" y="2034"/>
                </a:lnTo>
                <a:lnTo>
                  <a:pt x="586" y="2032"/>
                </a:lnTo>
                <a:lnTo>
                  <a:pt x="586" y="2028"/>
                </a:lnTo>
                <a:lnTo>
                  <a:pt x="586" y="2026"/>
                </a:lnTo>
                <a:lnTo>
                  <a:pt x="586" y="2024"/>
                </a:lnTo>
                <a:lnTo>
                  <a:pt x="586" y="2022"/>
                </a:lnTo>
                <a:lnTo>
                  <a:pt x="586" y="2020"/>
                </a:lnTo>
                <a:lnTo>
                  <a:pt x="586" y="2018"/>
                </a:lnTo>
                <a:lnTo>
                  <a:pt x="586" y="2016"/>
                </a:lnTo>
                <a:lnTo>
                  <a:pt x="586" y="2014"/>
                </a:lnTo>
                <a:lnTo>
                  <a:pt x="586" y="2013"/>
                </a:lnTo>
                <a:lnTo>
                  <a:pt x="586" y="2009"/>
                </a:lnTo>
                <a:lnTo>
                  <a:pt x="586" y="2005"/>
                </a:lnTo>
                <a:lnTo>
                  <a:pt x="586" y="2003"/>
                </a:lnTo>
                <a:lnTo>
                  <a:pt x="586" y="2001"/>
                </a:lnTo>
                <a:lnTo>
                  <a:pt x="586" y="1999"/>
                </a:lnTo>
                <a:lnTo>
                  <a:pt x="586" y="1997"/>
                </a:lnTo>
                <a:lnTo>
                  <a:pt x="586" y="1995"/>
                </a:lnTo>
                <a:lnTo>
                  <a:pt x="586" y="1993"/>
                </a:lnTo>
                <a:lnTo>
                  <a:pt x="586" y="1991"/>
                </a:lnTo>
                <a:lnTo>
                  <a:pt x="586" y="1989"/>
                </a:lnTo>
                <a:lnTo>
                  <a:pt x="586" y="1988"/>
                </a:lnTo>
                <a:lnTo>
                  <a:pt x="586" y="1986"/>
                </a:lnTo>
                <a:lnTo>
                  <a:pt x="586" y="1984"/>
                </a:lnTo>
                <a:lnTo>
                  <a:pt x="586" y="1980"/>
                </a:lnTo>
                <a:lnTo>
                  <a:pt x="586" y="1978"/>
                </a:lnTo>
                <a:lnTo>
                  <a:pt x="586" y="1976"/>
                </a:lnTo>
                <a:lnTo>
                  <a:pt x="586" y="1974"/>
                </a:lnTo>
                <a:lnTo>
                  <a:pt x="586" y="1970"/>
                </a:lnTo>
                <a:lnTo>
                  <a:pt x="586" y="1968"/>
                </a:lnTo>
                <a:lnTo>
                  <a:pt x="586" y="1959"/>
                </a:lnTo>
                <a:lnTo>
                  <a:pt x="586" y="1955"/>
                </a:lnTo>
                <a:lnTo>
                  <a:pt x="586" y="1951"/>
                </a:lnTo>
                <a:lnTo>
                  <a:pt x="586" y="1945"/>
                </a:lnTo>
                <a:lnTo>
                  <a:pt x="586" y="1943"/>
                </a:lnTo>
                <a:lnTo>
                  <a:pt x="586" y="1941"/>
                </a:lnTo>
                <a:lnTo>
                  <a:pt x="586" y="1940"/>
                </a:lnTo>
                <a:lnTo>
                  <a:pt x="586" y="1936"/>
                </a:lnTo>
                <a:lnTo>
                  <a:pt x="586" y="1934"/>
                </a:lnTo>
                <a:lnTo>
                  <a:pt x="586" y="1932"/>
                </a:lnTo>
                <a:lnTo>
                  <a:pt x="586" y="1930"/>
                </a:lnTo>
                <a:lnTo>
                  <a:pt x="586" y="1928"/>
                </a:lnTo>
                <a:lnTo>
                  <a:pt x="586" y="1926"/>
                </a:lnTo>
                <a:lnTo>
                  <a:pt x="586" y="1924"/>
                </a:lnTo>
                <a:lnTo>
                  <a:pt x="586" y="1922"/>
                </a:lnTo>
                <a:lnTo>
                  <a:pt x="586" y="1920"/>
                </a:lnTo>
                <a:lnTo>
                  <a:pt x="586" y="1918"/>
                </a:lnTo>
                <a:lnTo>
                  <a:pt x="586" y="1917"/>
                </a:lnTo>
                <a:lnTo>
                  <a:pt x="586" y="1915"/>
                </a:lnTo>
                <a:lnTo>
                  <a:pt x="586" y="1913"/>
                </a:lnTo>
                <a:lnTo>
                  <a:pt x="586" y="1911"/>
                </a:lnTo>
                <a:lnTo>
                  <a:pt x="586" y="1909"/>
                </a:lnTo>
                <a:lnTo>
                  <a:pt x="586" y="1907"/>
                </a:lnTo>
                <a:lnTo>
                  <a:pt x="586" y="1905"/>
                </a:lnTo>
                <a:lnTo>
                  <a:pt x="586" y="1903"/>
                </a:lnTo>
                <a:lnTo>
                  <a:pt x="586" y="1901"/>
                </a:lnTo>
                <a:lnTo>
                  <a:pt x="586" y="1899"/>
                </a:lnTo>
                <a:lnTo>
                  <a:pt x="586" y="1897"/>
                </a:lnTo>
                <a:lnTo>
                  <a:pt x="586" y="1895"/>
                </a:lnTo>
                <a:lnTo>
                  <a:pt x="586" y="1893"/>
                </a:lnTo>
                <a:lnTo>
                  <a:pt x="586" y="1892"/>
                </a:lnTo>
                <a:lnTo>
                  <a:pt x="586" y="1890"/>
                </a:lnTo>
                <a:lnTo>
                  <a:pt x="586" y="1888"/>
                </a:lnTo>
                <a:lnTo>
                  <a:pt x="586" y="1886"/>
                </a:lnTo>
                <a:lnTo>
                  <a:pt x="586" y="1884"/>
                </a:lnTo>
                <a:lnTo>
                  <a:pt x="586" y="1882"/>
                </a:lnTo>
                <a:lnTo>
                  <a:pt x="586" y="1880"/>
                </a:lnTo>
                <a:lnTo>
                  <a:pt x="586" y="1878"/>
                </a:lnTo>
                <a:lnTo>
                  <a:pt x="586" y="1876"/>
                </a:lnTo>
                <a:lnTo>
                  <a:pt x="586" y="1874"/>
                </a:lnTo>
                <a:lnTo>
                  <a:pt x="586" y="1872"/>
                </a:lnTo>
                <a:lnTo>
                  <a:pt x="586" y="1870"/>
                </a:lnTo>
                <a:lnTo>
                  <a:pt x="586" y="1869"/>
                </a:lnTo>
                <a:lnTo>
                  <a:pt x="586" y="1867"/>
                </a:lnTo>
                <a:lnTo>
                  <a:pt x="586" y="1865"/>
                </a:lnTo>
                <a:lnTo>
                  <a:pt x="586" y="1863"/>
                </a:lnTo>
                <a:lnTo>
                  <a:pt x="586" y="1861"/>
                </a:lnTo>
                <a:lnTo>
                  <a:pt x="586" y="1859"/>
                </a:lnTo>
                <a:lnTo>
                  <a:pt x="586" y="1857"/>
                </a:lnTo>
                <a:lnTo>
                  <a:pt x="586" y="1855"/>
                </a:lnTo>
                <a:lnTo>
                  <a:pt x="586" y="1853"/>
                </a:lnTo>
                <a:lnTo>
                  <a:pt x="586" y="1851"/>
                </a:lnTo>
                <a:lnTo>
                  <a:pt x="586" y="1849"/>
                </a:lnTo>
                <a:lnTo>
                  <a:pt x="586" y="1847"/>
                </a:lnTo>
                <a:lnTo>
                  <a:pt x="586" y="1845"/>
                </a:lnTo>
                <a:lnTo>
                  <a:pt x="586" y="1844"/>
                </a:lnTo>
                <a:lnTo>
                  <a:pt x="586" y="1842"/>
                </a:lnTo>
                <a:lnTo>
                  <a:pt x="586" y="1840"/>
                </a:lnTo>
                <a:lnTo>
                  <a:pt x="586" y="1838"/>
                </a:lnTo>
                <a:lnTo>
                  <a:pt x="586" y="1836"/>
                </a:lnTo>
                <a:lnTo>
                  <a:pt x="586" y="1834"/>
                </a:lnTo>
                <a:lnTo>
                  <a:pt x="586" y="1832"/>
                </a:lnTo>
                <a:lnTo>
                  <a:pt x="586" y="1830"/>
                </a:lnTo>
                <a:lnTo>
                  <a:pt x="586" y="1828"/>
                </a:lnTo>
                <a:lnTo>
                  <a:pt x="586" y="1826"/>
                </a:lnTo>
                <a:lnTo>
                  <a:pt x="586" y="1824"/>
                </a:lnTo>
                <a:lnTo>
                  <a:pt x="586" y="1822"/>
                </a:lnTo>
                <a:lnTo>
                  <a:pt x="586" y="1817"/>
                </a:lnTo>
                <a:lnTo>
                  <a:pt x="586" y="1811"/>
                </a:lnTo>
                <a:lnTo>
                  <a:pt x="586" y="1807"/>
                </a:lnTo>
                <a:lnTo>
                  <a:pt x="586" y="1805"/>
                </a:lnTo>
                <a:lnTo>
                  <a:pt x="586" y="1803"/>
                </a:lnTo>
                <a:lnTo>
                  <a:pt x="586" y="1801"/>
                </a:lnTo>
                <a:lnTo>
                  <a:pt x="586" y="1797"/>
                </a:lnTo>
                <a:lnTo>
                  <a:pt x="586" y="1794"/>
                </a:lnTo>
                <a:lnTo>
                  <a:pt x="586" y="1792"/>
                </a:lnTo>
                <a:lnTo>
                  <a:pt x="586" y="1790"/>
                </a:lnTo>
                <a:lnTo>
                  <a:pt x="586" y="1788"/>
                </a:lnTo>
                <a:lnTo>
                  <a:pt x="586" y="1786"/>
                </a:lnTo>
                <a:lnTo>
                  <a:pt x="586" y="1784"/>
                </a:lnTo>
                <a:lnTo>
                  <a:pt x="586" y="1782"/>
                </a:lnTo>
                <a:lnTo>
                  <a:pt x="586" y="1780"/>
                </a:lnTo>
                <a:lnTo>
                  <a:pt x="586" y="1776"/>
                </a:lnTo>
                <a:lnTo>
                  <a:pt x="586" y="1773"/>
                </a:lnTo>
                <a:lnTo>
                  <a:pt x="586" y="1771"/>
                </a:lnTo>
                <a:lnTo>
                  <a:pt x="586" y="1769"/>
                </a:lnTo>
                <a:lnTo>
                  <a:pt x="586" y="1767"/>
                </a:lnTo>
                <a:lnTo>
                  <a:pt x="586" y="1765"/>
                </a:lnTo>
                <a:lnTo>
                  <a:pt x="586" y="1761"/>
                </a:lnTo>
                <a:lnTo>
                  <a:pt x="586" y="1757"/>
                </a:lnTo>
                <a:lnTo>
                  <a:pt x="586" y="1749"/>
                </a:lnTo>
                <a:lnTo>
                  <a:pt x="586" y="1748"/>
                </a:lnTo>
                <a:lnTo>
                  <a:pt x="586" y="1746"/>
                </a:lnTo>
                <a:lnTo>
                  <a:pt x="586" y="1742"/>
                </a:lnTo>
                <a:lnTo>
                  <a:pt x="586" y="1740"/>
                </a:lnTo>
                <a:lnTo>
                  <a:pt x="588" y="1738"/>
                </a:lnTo>
                <a:lnTo>
                  <a:pt x="588" y="1734"/>
                </a:lnTo>
                <a:lnTo>
                  <a:pt x="588" y="1730"/>
                </a:lnTo>
                <a:lnTo>
                  <a:pt x="588" y="1728"/>
                </a:lnTo>
                <a:lnTo>
                  <a:pt x="588" y="1726"/>
                </a:lnTo>
                <a:lnTo>
                  <a:pt x="588" y="1725"/>
                </a:lnTo>
                <a:lnTo>
                  <a:pt x="588" y="1723"/>
                </a:lnTo>
                <a:lnTo>
                  <a:pt x="588" y="1721"/>
                </a:lnTo>
                <a:lnTo>
                  <a:pt x="588" y="1719"/>
                </a:lnTo>
                <a:lnTo>
                  <a:pt x="588" y="1717"/>
                </a:lnTo>
                <a:lnTo>
                  <a:pt x="588" y="1715"/>
                </a:lnTo>
                <a:lnTo>
                  <a:pt x="588" y="1713"/>
                </a:lnTo>
                <a:lnTo>
                  <a:pt x="588" y="1711"/>
                </a:lnTo>
                <a:lnTo>
                  <a:pt x="588" y="1705"/>
                </a:lnTo>
                <a:lnTo>
                  <a:pt x="588" y="1703"/>
                </a:lnTo>
                <a:lnTo>
                  <a:pt x="588" y="1701"/>
                </a:lnTo>
                <a:lnTo>
                  <a:pt x="588" y="1700"/>
                </a:lnTo>
                <a:lnTo>
                  <a:pt x="588" y="1698"/>
                </a:lnTo>
                <a:lnTo>
                  <a:pt x="588" y="1696"/>
                </a:lnTo>
                <a:lnTo>
                  <a:pt x="588" y="1694"/>
                </a:lnTo>
                <a:lnTo>
                  <a:pt x="588" y="1692"/>
                </a:lnTo>
                <a:lnTo>
                  <a:pt x="588" y="1690"/>
                </a:lnTo>
                <a:lnTo>
                  <a:pt x="588" y="1688"/>
                </a:lnTo>
                <a:lnTo>
                  <a:pt x="588" y="1686"/>
                </a:lnTo>
                <a:lnTo>
                  <a:pt x="588" y="1684"/>
                </a:lnTo>
                <a:lnTo>
                  <a:pt x="588" y="1682"/>
                </a:lnTo>
                <a:lnTo>
                  <a:pt x="588" y="1680"/>
                </a:lnTo>
                <a:lnTo>
                  <a:pt x="588" y="1677"/>
                </a:lnTo>
                <a:lnTo>
                  <a:pt x="588" y="1675"/>
                </a:lnTo>
                <a:lnTo>
                  <a:pt x="588" y="1673"/>
                </a:lnTo>
                <a:lnTo>
                  <a:pt x="588" y="1671"/>
                </a:lnTo>
                <a:lnTo>
                  <a:pt x="588" y="1669"/>
                </a:lnTo>
                <a:lnTo>
                  <a:pt x="588" y="1667"/>
                </a:lnTo>
                <a:lnTo>
                  <a:pt x="588" y="1665"/>
                </a:lnTo>
                <a:lnTo>
                  <a:pt x="588" y="1663"/>
                </a:lnTo>
                <a:lnTo>
                  <a:pt x="588" y="1661"/>
                </a:lnTo>
                <a:lnTo>
                  <a:pt x="588" y="1659"/>
                </a:lnTo>
                <a:lnTo>
                  <a:pt x="588" y="1655"/>
                </a:lnTo>
                <a:lnTo>
                  <a:pt x="588" y="1653"/>
                </a:lnTo>
                <a:lnTo>
                  <a:pt x="588" y="1652"/>
                </a:lnTo>
                <a:lnTo>
                  <a:pt x="588" y="1650"/>
                </a:lnTo>
                <a:lnTo>
                  <a:pt x="588" y="1648"/>
                </a:lnTo>
                <a:lnTo>
                  <a:pt x="588" y="1646"/>
                </a:lnTo>
                <a:lnTo>
                  <a:pt x="588" y="1644"/>
                </a:lnTo>
                <a:lnTo>
                  <a:pt x="588" y="1642"/>
                </a:lnTo>
                <a:lnTo>
                  <a:pt x="588" y="1640"/>
                </a:lnTo>
                <a:lnTo>
                  <a:pt x="588" y="1638"/>
                </a:lnTo>
                <a:lnTo>
                  <a:pt x="588" y="1636"/>
                </a:lnTo>
                <a:lnTo>
                  <a:pt x="588" y="1634"/>
                </a:lnTo>
                <a:lnTo>
                  <a:pt x="588" y="1630"/>
                </a:lnTo>
                <a:lnTo>
                  <a:pt x="588" y="1629"/>
                </a:lnTo>
                <a:lnTo>
                  <a:pt x="588" y="1627"/>
                </a:lnTo>
                <a:lnTo>
                  <a:pt x="588" y="1625"/>
                </a:lnTo>
                <a:lnTo>
                  <a:pt x="588" y="1623"/>
                </a:lnTo>
                <a:lnTo>
                  <a:pt x="588" y="1621"/>
                </a:lnTo>
                <a:lnTo>
                  <a:pt x="588" y="1619"/>
                </a:lnTo>
                <a:lnTo>
                  <a:pt x="588" y="1617"/>
                </a:lnTo>
                <a:lnTo>
                  <a:pt x="588" y="1613"/>
                </a:lnTo>
                <a:lnTo>
                  <a:pt x="588" y="1611"/>
                </a:lnTo>
                <a:lnTo>
                  <a:pt x="588" y="1609"/>
                </a:lnTo>
                <a:lnTo>
                  <a:pt x="588" y="1607"/>
                </a:lnTo>
                <a:lnTo>
                  <a:pt x="588" y="1604"/>
                </a:lnTo>
                <a:lnTo>
                  <a:pt x="588" y="1602"/>
                </a:lnTo>
                <a:lnTo>
                  <a:pt x="588" y="1600"/>
                </a:lnTo>
                <a:lnTo>
                  <a:pt x="588" y="1598"/>
                </a:lnTo>
                <a:lnTo>
                  <a:pt x="588" y="1596"/>
                </a:lnTo>
                <a:lnTo>
                  <a:pt x="588" y="1594"/>
                </a:lnTo>
                <a:lnTo>
                  <a:pt x="588" y="1592"/>
                </a:lnTo>
                <a:lnTo>
                  <a:pt x="588" y="1590"/>
                </a:lnTo>
                <a:lnTo>
                  <a:pt x="588" y="1588"/>
                </a:lnTo>
                <a:lnTo>
                  <a:pt x="588" y="1586"/>
                </a:lnTo>
                <a:lnTo>
                  <a:pt x="588" y="1584"/>
                </a:lnTo>
                <a:lnTo>
                  <a:pt x="588" y="1582"/>
                </a:lnTo>
                <a:lnTo>
                  <a:pt x="588" y="1581"/>
                </a:lnTo>
                <a:lnTo>
                  <a:pt x="588" y="1579"/>
                </a:lnTo>
                <a:lnTo>
                  <a:pt x="588" y="1577"/>
                </a:lnTo>
                <a:lnTo>
                  <a:pt x="588" y="1575"/>
                </a:lnTo>
                <a:lnTo>
                  <a:pt x="588" y="1573"/>
                </a:lnTo>
                <a:lnTo>
                  <a:pt x="588" y="1571"/>
                </a:lnTo>
                <a:lnTo>
                  <a:pt x="588" y="1569"/>
                </a:lnTo>
                <a:lnTo>
                  <a:pt x="588" y="1567"/>
                </a:lnTo>
                <a:lnTo>
                  <a:pt x="588" y="1565"/>
                </a:lnTo>
                <a:lnTo>
                  <a:pt x="588" y="1563"/>
                </a:lnTo>
                <a:lnTo>
                  <a:pt x="588" y="1561"/>
                </a:lnTo>
                <a:lnTo>
                  <a:pt x="588" y="1559"/>
                </a:lnTo>
                <a:lnTo>
                  <a:pt x="588" y="1558"/>
                </a:lnTo>
                <a:lnTo>
                  <a:pt x="588" y="1556"/>
                </a:lnTo>
                <a:lnTo>
                  <a:pt x="588" y="1554"/>
                </a:lnTo>
                <a:lnTo>
                  <a:pt x="588" y="1552"/>
                </a:lnTo>
                <a:lnTo>
                  <a:pt x="588" y="1550"/>
                </a:lnTo>
                <a:lnTo>
                  <a:pt x="588" y="1546"/>
                </a:lnTo>
                <a:lnTo>
                  <a:pt x="588" y="1544"/>
                </a:lnTo>
                <a:lnTo>
                  <a:pt x="588" y="1542"/>
                </a:lnTo>
                <a:lnTo>
                  <a:pt x="588" y="1540"/>
                </a:lnTo>
                <a:lnTo>
                  <a:pt x="588" y="1538"/>
                </a:lnTo>
                <a:lnTo>
                  <a:pt x="588" y="1536"/>
                </a:lnTo>
                <a:lnTo>
                  <a:pt x="588" y="1534"/>
                </a:lnTo>
                <a:lnTo>
                  <a:pt x="588" y="1533"/>
                </a:lnTo>
                <a:lnTo>
                  <a:pt x="588" y="1531"/>
                </a:lnTo>
                <a:lnTo>
                  <a:pt x="588" y="1529"/>
                </a:lnTo>
                <a:lnTo>
                  <a:pt x="588" y="1527"/>
                </a:lnTo>
                <a:lnTo>
                  <a:pt x="588" y="1525"/>
                </a:lnTo>
                <a:lnTo>
                  <a:pt x="588" y="1523"/>
                </a:lnTo>
                <a:lnTo>
                  <a:pt x="588" y="1521"/>
                </a:lnTo>
                <a:lnTo>
                  <a:pt x="588" y="1519"/>
                </a:lnTo>
                <a:lnTo>
                  <a:pt x="588" y="1515"/>
                </a:lnTo>
                <a:lnTo>
                  <a:pt x="588" y="1513"/>
                </a:lnTo>
                <a:lnTo>
                  <a:pt x="588" y="1511"/>
                </a:lnTo>
                <a:lnTo>
                  <a:pt x="588" y="1508"/>
                </a:lnTo>
                <a:lnTo>
                  <a:pt x="588" y="1506"/>
                </a:lnTo>
                <a:lnTo>
                  <a:pt x="588" y="1504"/>
                </a:lnTo>
                <a:lnTo>
                  <a:pt x="588" y="1502"/>
                </a:lnTo>
                <a:lnTo>
                  <a:pt x="588" y="1498"/>
                </a:lnTo>
                <a:lnTo>
                  <a:pt x="588" y="1494"/>
                </a:lnTo>
                <a:lnTo>
                  <a:pt x="588" y="1490"/>
                </a:lnTo>
                <a:lnTo>
                  <a:pt x="588" y="1486"/>
                </a:lnTo>
                <a:lnTo>
                  <a:pt x="588" y="1483"/>
                </a:lnTo>
                <a:lnTo>
                  <a:pt x="588" y="1479"/>
                </a:lnTo>
                <a:lnTo>
                  <a:pt x="588" y="1475"/>
                </a:lnTo>
                <a:lnTo>
                  <a:pt x="588" y="1473"/>
                </a:lnTo>
                <a:lnTo>
                  <a:pt x="588" y="1471"/>
                </a:lnTo>
                <a:lnTo>
                  <a:pt x="588" y="1469"/>
                </a:lnTo>
                <a:lnTo>
                  <a:pt x="588" y="1465"/>
                </a:lnTo>
                <a:lnTo>
                  <a:pt x="588" y="1458"/>
                </a:lnTo>
                <a:lnTo>
                  <a:pt x="588" y="1454"/>
                </a:lnTo>
                <a:lnTo>
                  <a:pt x="588" y="1452"/>
                </a:lnTo>
                <a:lnTo>
                  <a:pt x="588" y="1450"/>
                </a:lnTo>
                <a:lnTo>
                  <a:pt x="588" y="1448"/>
                </a:lnTo>
                <a:lnTo>
                  <a:pt x="588" y="1446"/>
                </a:lnTo>
                <a:lnTo>
                  <a:pt x="588" y="1444"/>
                </a:lnTo>
                <a:lnTo>
                  <a:pt x="588" y="1442"/>
                </a:lnTo>
                <a:lnTo>
                  <a:pt x="588" y="1438"/>
                </a:lnTo>
                <a:lnTo>
                  <a:pt x="588" y="1435"/>
                </a:lnTo>
                <a:lnTo>
                  <a:pt x="588" y="1433"/>
                </a:lnTo>
                <a:lnTo>
                  <a:pt x="588" y="1431"/>
                </a:lnTo>
                <a:lnTo>
                  <a:pt x="588" y="1429"/>
                </a:lnTo>
                <a:lnTo>
                  <a:pt x="588" y="1427"/>
                </a:lnTo>
                <a:lnTo>
                  <a:pt x="588" y="1425"/>
                </a:lnTo>
                <a:lnTo>
                  <a:pt x="588" y="1423"/>
                </a:lnTo>
                <a:lnTo>
                  <a:pt x="588" y="1421"/>
                </a:lnTo>
                <a:lnTo>
                  <a:pt x="588" y="1419"/>
                </a:lnTo>
                <a:lnTo>
                  <a:pt x="588" y="1417"/>
                </a:lnTo>
                <a:lnTo>
                  <a:pt x="588" y="1415"/>
                </a:lnTo>
                <a:lnTo>
                  <a:pt x="588" y="1414"/>
                </a:lnTo>
                <a:lnTo>
                  <a:pt x="588" y="1412"/>
                </a:lnTo>
                <a:lnTo>
                  <a:pt x="588" y="1410"/>
                </a:lnTo>
                <a:lnTo>
                  <a:pt x="588" y="1408"/>
                </a:lnTo>
                <a:lnTo>
                  <a:pt x="588" y="1406"/>
                </a:lnTo>
                <a:lnTo>
                  <a:pt x="588" y="1404"/>
                </a:lnTo>
                <a:lnTo>
                  <a:pt x="588" y="1402"/>
                </a:lnTo>
                <a:lnTo>
                  <a:pt x="588" y="1400"/>
                </a:lnTo>
                <a:lnTo>
                  <a:pt x="588" y="1396"/>
                </a:lnTo>
                <a:lnTo>
                  <a:pt x="588" y="1392"/>
                </a:lnTo>
                <a:lnTo>
                  <a:pt x="588" y="1390"/>
                </a:lnTo>
                <a:lnTo>
                  <a:pt x="588" y="1389"/>
                </a:lnTo>
                <a:lnTo>
                  <a:pt x="588" y="1385"/>
                </a:lnTo>
                <a:lnTo>
                  <a:pt x="588" y="1381"/>
                </a:lnTo>
                <a:lnTo>
                  <a:pt x="588" y="1373"/>
                </a:lnTo>
                <a:lnTo>
                  <a:pt x="588" y="1371"/>
                </a:lnTo>
                <a:lnTo>
                  <a:pt x="588" y="1367"/>
                </a:lnTo>
                <a:lnTo>
                  <a:pt x="588" y="1364"/>
                </a:lnTo>
                <a:lnTo>
                  <a:pt x="588" y="1362"/>
                </a:lnTo>
                <a:lnTo>
                  <a:pt x="588" y="1356"/>
                </a:lnTo>
                <a:lnTo>
                  <a:pt x="588" y="1354"/>
                </a:lnTo>
                <a:lnTo>
                  <a:pt x="588" y="1352"/>
                </a:lnTo>
                <a:lnTo>
                  <a:pt x="588" y="1344"/>
                </a:lnTo>
                <a:lnTo>
                  <a:pt x="588" y="1342"/>
                </a:lnTo>
                <a:lnTo>
                  <a:pt x="588" y="1339"/>
                </a:lnTo>
                <a:lnTo>
                  <a:pt x="588" y="1337"/>
                </a:lnTo>
                <a:lnTo>
                  <a:pt x="588" y="1335"/>
                </a:lnTo>
                <a:lnTo>
                  <a:pt x="588" y="1333"/>
                </a:lnTo>
                <a:lnTo>
                  <a:pt x="588" y="1331"/>
                </a:lnTo>
                <a:lnTo>
                  <a:pt x="588" y="1329"/>
                </a:lnTo>
                <a:lnTo>
                  <a:pt x="588" y="1325"/>
                </a:lnTo>
                <a:lnTo>
                  <a:pt x="588" y="1319"/>
                </a:lnTo>
                <a:lnTo>
                  <a:pt x="588" y="1318"/>
                </a:lnTo>
                <a:lnTo>
                  <a:pt x="588" y="1316"/>
                </a:lnTo>
                <a:lnTo>
                  <a:pt x="588" y="1314"/>
                </a:lnTo>
                <a:lnTo>
                  <a:pt x="588" y="1312"/>
                </a:lnTo>
                <a:lnTo>
                  <a:pt x="588" y="1310"/>
                </a:lnTo>
                <a:lnTo>
                  <a:pt x="588" y="1308"/>
                </a:lnTo>
                <a:lnTo>
                  <a:pt x="588" y="1306"/>
                </a:lnTo>
                <a:lnTo>
                  <a:pt x="588" y="1304"/>
                </a:lnTo>
                <a:lnTo>
                  <a:pt x="588" y="1302"/>
                </a:lnTo>
                <a:lnTo>
                  <a:pt x="588" y="1298"/>
                </a:lnTo>
                <a:lnTo>
                  <a:pt x="588" y="1296"/>
                </a:lnTo>
                <a:lnTo>
                  <a:pt x="588" y="1294"/>
                </a:lnTo>
                <a:lnTo>
                  <a:pt x="588" y="1293"/>
                </a:lnTo>
                <a:lnTo>
                  <a:pt x="588" y="1291"/>
                </a:lnTo>
                <a:lnTo>
                  <a:pt x="588" y="1289"/>
                </a:lnTo>
                <a:lnTo>
                  <a:pt x="588" y="1287"/>
                </a:lnTo>
                <a:lnTo>
                  <a:pt x="588" y="1285"/>
                </a:lnTo>
                <a:lnTo>
                  <a:pt x="590" y="1283"/>
                </a:lnTo>
                <a:lnTo>
                  <a:pt x="590" y="1281"/>
                </a:lnTo>
                <a:lnTo>
                  <a:pt x="590" y="1279"/>
                </a:lnTo>
                <a:lnTo>
                  <a:pt x="590" y="1277"/>
                </a:lnTo>
                <a:lnTo>
                  <a:pt x="590" y="1275"/>
                </a:lnTo>
                <a:lnTo>
                  <a:pt x="590" y="1273"/>
                </a:lnTo>
                <a:lnTo>
                  <a:pt x="590" y="1271"/>
                </a:lnTo>
                <a:lnTo>
                  <a:pt x="590" y="1270"/>
                </a:lnTo>
                <a:lnTo>
                  <a:pt x="590" y="1268"/>
                </a:lnTo>
                <a:lnTo>
                  <a:pt x="590" y="1266"/>
                </a:lnTo>
                <a:lnTo>
                  <a:pt x="590" y="1264"/>
                </a:lnTo>
                <a:lnTo>
                  <a:pt x="590" y="1262"/>
                </a:lnTo>
                <a:lnTo>
                  <a:pt x="590" y="1260"/>
                </a:lnTo>
                <a:lnTo>
                  <a:pt x="590" y="1258"/>
                </a:lnTo>
                <a:lnTo>
                  <a:pt x="590" y="1256"/>
                </a:lnTo>
                <a:lnTo>
                  <a:pt x="590" y="1254"/>
                </a:lnTo>
                <a:lnTo>
                  <a:pt x="590" y="1252"/>
                </a:lnTo>
                <a:lnTo>
                  <a:pt x="590" y="1250"/>
                </a:lnTo>
                <a:lnTo>
                  <a:pt x="590" y="1248"/>
                </a:lnTo>
                <a:lnTo>
                  <a:pt x="590" y="1246"/>
                </a:lnTo>
                <a:lnTo>
                  <a:pt x="590" y="1245"/>
                </a:lnTo>
                <a:lnTo>
                  <a:pt x="590" y="1243"/>
                </a:lnTo>
                <a:lnTo>
                  <a:pt x="590" y="1241"/>
                </a:lnTo>
                <a:lnTo>
                  <a:pt x="590" y="1239"/>
                </a:lnTo>
                <a:lnTo>
                  <a:pt x="590" y="1237"/>
                </a:lnTo>
                <a:lnTo>
                  <a:pt x="590" y="1235"/>
                </a:lnTo>
                <a:lnTo>
                  <a:pt x="590" y="1233"/>
                </a:lnTo>
                <a:lnTo>
                  <a:pt x="590" y="1231"/>
                </a:lnTo>
                <a:lnTo>
                  <a:pt x="590" y="1229"/>
                </a:lnTo>
                <a:lnTo>
                  <a:pt x="590" y="1227"/>
                </a:lnTo>
                <a:lnTo>
                  <a:pt x="590" y="1225"/>
                </a:lnTo>
                <a:lnTo>
                  <a:pt x="590" y="1223"/>
                </a:lnTo>
                <a:lnTo>
                  <a:pt x="590" y="1222"/>
                </a:lnTo>
                <a:lnTo>
                  <a:pt x="590" y="1220"/>
                </a:lnTo>
                <a:lnTo>
                  <a:pt x="590" y="1218"/>
                </a:lnTo>
                <a:lnTo>
                  <a:pt x="590" y="1216"/>
                </a:lnTo>
                <a:lnTo>
                  <a:pt x="590" y="1214"/>
                </a:lnTo>
                <a:lnTo>
                  <a:pt x="590" y="1212"/>
                </a:lnTo>
                <a:lnTo>
                  <a:pt x="590" y="1210"/>
                </a:lnTo>
                <a:lnTo>
                  <a:pt x="590" y="1208"/>
                </a:lnTo>
                <a:lnTo>
                  <a:pt x="590" y="1206"/>
                </a:lnTo>
                <a:lnTo>
                  <a:pt x="590" y="1204"/>
                </a:lnTo>
                <a:lnTo>
                  <a:pt x="590" y="1202"/>
                </a:lnTo>
                <a:lnTo>
                  <a:pt x="590" y="1200"/>
                </a:lnTo>
                <a:lnTo>
                  <a:pt x="590" y="1198"/>
                </a:lnTo>
                <a:lnTo>
                  <a:pt x="590" y="1197"/>
                </a:lnTo>
                <a:lnTo>
                  <a:pt x="590" y="1195"/>
                </a:lnTo>
                <a:lnTo>
                  <a:pt x="590" y="1193"/>
                </a:lnTo>
                <a:lnTo>
                  <a:pt x="590" y="1191"/>
                </a:lnTo>
                <a:lnTo>
                  <a:pt x="590" y="1189"/>
                </a:lnTo>
                <a:lnTo>
                  <a:pt x="590" y="1187"/>
                </a:lnTo>
                <a:lnTo>
                  <a:pt x="590" y="1185"/>
                </a:lnTo>
                <a:lnTo>
                  <a:pt x="590" y="1181"/>
                </a:lnTo>
                <a:lnTo>
                  <a:pt x="590" y="1175"/>
                </a:lnTo>
                <a:lnTo>
                  <a:pt x="590" y="1174"/>
                </a:lnTo>
                <a:lnTo>
                  <a:pt x="590" y="1172"/>
                </a:lnTo>
                <a:lnTo>
                  <a:pt x="590" y="1170"/>
                </a:lnTo>
                <a:lnTo>
                  <a:pt x="590" y="1160"/>
                </a:lnTo>
                <a:lnTo>
                  <a:pt x="590" y="1158"/>
                </a:lnTo>
                <a:lnTo>
                  <a:pt x="590" y="1156"/>
                </a:lnTo>
                <a:lnTo>
                  <a:pt x="590" y="1154"/>
                </a:lnTo>
                <a:lnTo>
                  <a:pt x="590" y="1152"/>
                </a:lnTo>
                <a:lnTo>
                  <a:pt x="590" y="1150"/>
                </a:lnTo>
                <a:lnTo>
                  <a:pt x="590" y="1149"/>
                </a:lnTo>
                <a:lnTo>
                  <a:pt x="590" y="1147"/>
                </a:lnTo>
                <a:lnTo>
                  <a:pt x="590" y="1145"/>
                </a:lnTo>
                <a:lnTo>
                  <a:pt x="590" y="1143"/>
                </a:lnTo>
                <a:lnTo>
                  <a:pt x="590" y="1141"/>
                </a:lnTo>
                <a:lnTo>
                  <a:pt x="590" y="1139"/>
                </a:lnTo>
                <a:lnTo>
                  <a:pt x="590" y="1137"/>
                </a:lnTo>
                <a:lnTo>
                  <a:pt x="590" y="1135"/>
                </a:lnTo>
                <a:lnTo>
                  <a:pt x="590" y="1133"/>
                </a:lnTo>
                <a:lnTo>
                  <a:pt x="590" y="1131"/>
                </a:lnTo>
                <a:lnTo>
                  <a:pt x="590" y="1129"/>
                </a:lnTo>
                <a:lnTo>
                  <a:pt x="590" y="1127"/>
                </a:lnTo>
                <a:lnTo>
                  <a:pt x="590" y="1126"/>
                </a:lnTo>
                <a:lnTo>
                  <a:pt x="590" y="1124"/>
                </a:lnTo>
                <a:lnTo>
                  <a:pt x="590" y="1122"/>
                </a:lnTo>
                <a:lnTo>
                  <a:pt x="590" y="1120"/>
                </a:lnTo>
                <a:lnTo>
                  <a:pt x="590" y="1118"/>
                </a:lnTo>
                <a:lnTo>
                  <a:pt x="590" y="1114"/>
                </a:lnTo>
                <a:lnTo>
                  <a:pt x="590" y="1112"/>
                </a:lnTo>
                <a:lnTo>
                  <a:pt x="590" y="1110"/>
                </a:lnTo>
                <a:lnTo>
                  <a:pt x="590" y="1108"/>
                </a:lnTo>
                <a:lnTo>
                  <a:pt x="590" y="1106"/>
                </a:lnTo>
                <a:lnTo>
                  <a:pt x="590" y="1104"/>
                </a:lnTo>
                <a:lnTo>
                  <a:pt x="590" y="1102"/>
                </a:lnTo>
                <a:lnTo>
                  <a:pt x="590" y="1101"/>
                </a:lnTo>
                <a:lnTo>
                  <a:pt x="590" y="1099"/>
                </a:lnTo>
                <a:lnTo>
                  <a:pt x="590" y="1097"/>
                </a:lnTo>
                <a:lnTo>
                  <a:pt x="590" y="1095"/>
                </a:lnTo>
                <a:lnTo>
                  <a:pt x="590" y="1093"/>
                </a:lnTo>
                <a:lnTo>
                  <a:pt x="590" y="1091"/>
                </a:lnTo>
                <a:lnTo>
                  <a:pt x="590" y="1089"/>
                </a:lnTo>
                <a:lnTo>
                  <a:pt x="590" y="1087"/>
                </a:lnTo>
                <a:lnTo>
                  <a:pt x="590" y="1085"/>
                </a:lnTo>
                <a:lnTo>
                  <a:pt x="590" y="1083"/>
                </a:lnTo>
                <a:lnTo>
                  <a:pt x="590" y="1081"/>
                </a:lnTo>
                <a:lnTo>
                  <a:pt x="590" y="1079"/>
                </a:lnTo>
                <a:lnTo>
                  <a:pt x="590" y="1078"/>
                </a:lnTo>
                <a:lnTo>
                  <a:pt x="590" y="1076"/>
                </a:lnTo>
                <a:lnTo>
                  <a:pt x="590" y="1074"/>
                </a:lnTo>
                <a:lnTo>
                  <a:pt x="590" y="1072"/>
                </a:lnTo>
                <a:lnTo>
                  <a:pt x="590" y="1070"/>
                </a:lnTo>
                <a:lnTo>
                  <a:pt x="590" y="1068"/>
                </a:lnTo>
                <a:lnTo>
                  <a:pt x="590" y="1066"/>
                </a:lnTo>
                <a:lnTo>
                  <a:pt x="590" y="1064"/>
                </a:lnTo>
                <a:lnTo>
                  <a:pt x="590" y="1062"/>
                </a:lnTo>
                <a:lnTo>
                  <a:pt x="590" y="1060"/>
                </a:lnTo>
                <a:lnTo>
                  <a:pt x="590" y="1058"/>
                </a:lnTo>
                <a:lnTo>
                  <a:pt x="590" y="1056"/>
                </a:lnTo>
                <a:lnTo>
                  <a:pt x="590" y="1055"/>
                </a:lnTo>
                <a:lnTo>
                  <a:pt x="590" y="1053"/>
                </a:lnTo>
                <a:lnTo>
                  <a:pt x="590" y="1051"/>
                </a:lnTo>
                <a:lnTo>
                  <a:pt x="590" y="1049"/>
                </a:lnTo>
                <a:lnTo>
                  <a:pt x="590" y="1047"/>
                </a:lnTo>
                <a:lnTo>
                  <a:pt x="590" y="1045"/>
                </a:lnTo>
                <a:lnTo>
                  <a:pt x="590" y="1043"/>
                </a:lnTo>
                <a:lnTo>
                  <a:pt x="590" y="1041"/>
                </a:lnTo>
                <a:lnTo>
                  <a:pt x="590" y="1039"/>
                </a:lnTo>
                <a:lnTo>
                  <a:pt x="590" y="1037"/>
                </a:lnTo>
                <a:lnTo>
                  <a:pt x="590" y="1035"/>
                </a:lnTo>
                <a:lnTo>
                  <a:pt x="590" y="1033"/>
                </a:lnTo>
                <a:lnTo>
                  <a:pt x="590" y="1031"/>
                </a:lnTo>
                <a:lnTo>
                  <a:pt x="590" y="1030"/>
                </a:lnTo>
                <a:lnTo>
                  <a:pt x="590" y="1028"/>
                </a:lnTo>
                <a:lnTo>
                  <a:pt x="590" y="1026"/>
                </a:lnTo>
                <a:lnTo>
                  <a:pt x="590" y="1024"/>
                </a:lnTo>
                <a:lnTo>
                  <a:pt x="590" y="1022"/>
                </a:lnTo>
                <a:lnTo>
                  <a:pt x="590" y="1020"/>
                </a:lnTo>
                <a:lnTo>
                  <a:pt x="590" y="1018"/>
                </a:lnTo>
                <a:lnTo>
                  <a:pt x="590" y="1016"/>
                </a:lnTo>
                <a:lnTo>
                  <a:pt x="590" y="1014"/>
                </a:lnTo>
                <a:lnTo>
                  <a:pt x="590" y="1012"/>
                </a:lnTo>
                <a:lnTo>
                  <a:pt x="590" y="1010"/>
                </a:lnTo>
                <a:lnTo>
                  <a:pt x="590" y="1008"/>
                </a:lnTo>
                <a:lnTo>
                  <a:pt x="590" y="1007"/>
                </a:lnTo>
                <a:lnTo>
                  <a:pt x="590" y="1005"/>
                </a:lnTo>
                <a:lnTo>
                  <a:pt x="590" y="1003"/>
                </a:lnTo>
                <a:lnTo>
                  <a:pt x="590" y="999"/>
                </a:lnTo>
                <a:lnTo>
                  <a:pt x="590" y="997"/>
                </a:lnTo>
                <a:lnTo>
                  <a:pt x="590" y="995"/>
                </a:lnTo>
                <a:lnTo>
                  <a:pt x="590" y="993"/>
                </a:lnTo>
                <a:lnTo>
                  <a:pt x="590" y="991"/>
                </a:lnTo>
                <a:lnTo>
                  <a:pt x="590" y="989"/>
                </a:lnTo>
                <a:lnTo>
                  <a:pt x="590" y="987"/>
                </a:lnTo>
                <a:lnTo>
                  <a:pt x="590" y="985"/>
                </a:lnTo>
                <a:lnTo>
                  <a:pt x="592" y="983"/>
                </a:lnTo>
                <a:lnTo>
                  <a:pt x="592" y="982"/>
                </a:lnTo>
                <a:lnTo>
                  <a:pt x="592" y="980"/>
                </a:lnTo>
                <a:lnTo>
                  <a:pt x="594" y="978"/>
                </a:lnTo>
                <a:lnTo>
                  <a:pt x="595" y="978"/>
                </a:lnTo>
                <a:lnTo>
                  <a:pt x="597" y="974"/>
                </a:lnTo>
                <a:lnTo>
                  <a:pt x="599" y="972"/>
                </a:lnTo>
                <a:lnTo>
                  <a:pt x="599" y="970"/>
                </a:lnTo>
                <a:lnTo>
                  <a:pt x="599" y="968"/>
                </a:lnTo>
                <a:lnTo>
                  <a:pt x="599" y="964"/>
                </a:lnTo>
                <a:lnTo>
                  <a:pt x="599" y="962"/>
                </a:lnTo>
                <a:lnTo>
                  <a:pt x="599" y="960"/>
                </a:lnTo>
                <a:lnTo>
                  <a:pt x="597" y="960"/>
                </a:lnTo>
                <a:lnTo>
                  <a:pt x="595" y="959"/>
                </a:lnTo>
                <a:lnTo>
                  <a:pt x="594" y="959"/>
                </a:lnTo>
                <a:lnTo>
                  <a:pt x="594" y="957"/>
                </a:lnTo>
                <a:lnTo>
                  <a:pt x="592" y="957"/>
                </a:lnTo>
                <a:lnTo>
                  <a:pt x="590" y="957"/>
                </a:lnTo>
                <a:lnTo>
                  <a:pt x="588" y="957"/>
                </a:lnTo>
                <a:lnTo>
                  <a:pt x="586" y="957"/>
                </a:lnTo>
                <a:lnTo>
                  <a:pt x="582" y="960"/>
                </a:lnTo>
                <a:lnTo>
                  <a:pt x="576" y="960"/>
                </a:lnTo>
                <a:lnTo>
                  <a:pt x="576" y="962"/>
                </a:lnTo>
                <a:lnTo>
                  <a:pt x="574" y="962"/>
                </a:lnTo>
                <a:lnTo>
                  <a:pt x="572" y="962"/>
                </a:lnTo>
                <a:lnTo>
                  <a:pt x="569" y="962"/>
                </a:lnTo>
                <a:lnTo>
                  <a:pt x="569" y="960"/>
                </a:lnTo>
                <a:lnTo>
                  <a:pt x="567" y="960"/>
                </a:lnTo>
                <a:lnTo>
                  <a:pt x="565" y="959"/>
                </a:lnTo>
                <a:lnTo>
                  <a:pt x="563" y="957"/>
                </a:lnTo>
                <a:lnTo>
                  <a:pt x="563" y="953"/>
                </a:lnTo>
                <a:lnTo>
                  <a:pt x="565" y="951"/>
                </a:lnTo>
                <a:lnTo>
                  <a:pt x="565" y="949"/>
                </a:lnTo>
                <a:lnTo>
                  <a:pt x="563" y="947"/>
                </a:lnTo>
                <a:lnTo>
                  <a:pt x="563" y="945"/>
                </a:lnTo>
                <a:lnTo>
                  <a:pt x="561" y="945"/>
                </a:lnTo>
                <a:lnTo>
                  <a:pt x="561" y="943"/>
                </a:lnTo>
                <a:lnTo>
                  <a:pt x="559" y="943"/>
                </a:lnTo>
                <a:lnTo>
                  <a:pt x="557" y="943"/>
                </a:lnTo>
                <a:lnTo>
                  <a:pt x="555" y="941"/>
                </a:lnTo>
                <a:lnTo>
                  <a:pt x="553" y="941"/>
                </a:lnTo>
                <a:lnTo>
                  <a:pt x="551" y="941"/>
                </a:lnTo>
                <a:lnTo>
                  <a:pt x="549" y="941"/>
                </a:lnTo>
                <a:lnTo>
                  <a:pt x="549" y="943"/>
                </a:lnTo>
                <a:lnTo>
                  <a:pt x="547" y="943"/>
                </a:lnTo>
                <a:lnTo>
                  <a:pt x="547" y="945"/>
                </a:lnTo>
                <a:lnTo>
                  <a:pt x="545" y="945"/>
                </a:lnTo>
                <a:lnTo>
                  <a:pt x="544" y="945"/>
                </a:lnTo>
                <a:lnTo>
                  <a:pt x="544" y="947"/>
                </a:lnTo>
                <a:lnTo>
                  <a:pt x="542" y="949"/>
                </a:lnTo>
                <a:lnTo>
                  <a:pt x="540" y="949"/>
                </a:lnTo>
                <a:lnTo>
                  <a:pt x="538" y="949"/>
                </a:lnTo>
                <a:lnTo>
                  <a:pt x="536" y="951"/>
                </a:lnTo>
                <a:lnTo>
                  <a:pt x="534" y="951"/>
                </a:lnTo>
                <a:lnTo>
                  <a:pt x="532" y="951"/>
                </a:lnTo>
                <a:lnTo>
                  <a:pt x="524" y="951"/>
                </a:lnTo>
                <a:lnTo>
                  <a:pt x="522" y="951"/>
                </a:lnTo>
                <a:lnTo>
                  <a:pt x="519" y="949"/>
                </a:lnTo>
                <a:lnTo>
                  <a:pt x="517" y="949"/>
                </a:lnTo>
                <a:lnTo>
                  <a:pt x="515" y="947"/>
                </a:lnTo>
                <a:lnTo>
                  <a:pt x="513" y="945"/>
                </a:lnTo>
                <a:lnTo>
                  <a:pt x="511" y="943"/>
                </a:lnTo>
                <a:lnTo>
                  <a:pt x="509" y="941"/>
                </a:lnTo>
                <a:lnTo>
                  <a:pt x="509" y="939"/>
                </a:lnTo>
                <a:lnTo>
                  <a:pt x="507" y="937"/>
                </a:lnTo>
                <a:lnTo>
                  <a:pt x="507" y="935"/>
                </a:lnTo>
                <a:lnTo>
                  <a:pt x="507" y="934"/>
                </a:lnTo>
                <a:lnTo>
                  <a:pt x="505" y="932"/>
                </a:lnTo>
                <a:lnTo>
                  <a:pt x="505" y="930"/>
                </a:lnTo>
                <a:lnTo>
                  <a:pt x="503" y="928"/>
                </a:lnTo>
                <a:lnTo>
                  <a:pt x="501" y="928"/>
                </a:lnTo>
                <a:lnTo>
                  <a:pt x="501" y="926"/>
                </a:lnTo>
                <a:lnTo>
                  <a:pt x="499" y="926"/>
                </a:lnTo>
                <a:lnTo>
                  <a:pt x="497" y="926"/>
                </a:lnTo>
                <a:lnTo>
                  <a:pt x="496" y="928"/>
                </a:lnTo>
                <a:lnTo>
                  <a:pt x="494" y="928"/>
                </a:lnTo>
                <a:lnTo>
                  <a:pt x="492" y="928"/>
                </a:lnTo>
                <a:lnTo>
                  <a:pt x="490" y="928"/>
                </a:lnTo>
                <a:lnTo>
                  <a:pt x="488" y="928"/>
                </a:lnTo>
                <a:lnTo>
                  <a:pt x="486" y="926"/>
                </a:lnTo>
                <a:lnTo>
                  <a:pt x="484" y="926"/>
                </a:lnTo>
                <a:lnTo>
                  <a:pt x="482" y="926"/>
                </a:lnTo>
                <a:lnTo>
                  <a:pt x="482" y="924"/>
                </a:lnTo>
                <a:lnTo>
                  <a:pt x="480" y="924"/>
                </a:lnTo>
                <a:lnTo>
                  <a:pt x="478" y="922"/>
                </a:lnTo>
                <a:lnTo>
                  <a:pt x="476" y="922"/>
                </a:lnTo>
                <a:lnTo>
                  <a:pt x="476" y="920"/>
                </a:lnTo>
                <a:lnTo>
                  <a:pt x="476" y="918"/>
                </a:lnTo>
                <a:lnTo>
                  <a:pt x="476" y="916"/>
                </a:lnTo>
                <a:lnTo>
                  <a:pt x="476" y="914"/>
                </a:lnTo>
                <a:lnTo>
                  <a:pt x="476" y="912"/>
                </a:lnTo>
                <a:lnTo>
                  <a:pt x="478" y="912"/>
                </a:lnTo>
                <a:lnTo>
                  <a:pt x="478" y="911"/>
                </a:lnTo>
                <a:lnTo>
                  <a:pt x="478" y="909"/>
                </a:lnTo>
                <a:lnTo>
                  <a:pt x="480" y="909"/>
                </a:lnTo>
                <a:lnTo>
                  <a:pt x="480" y="907"/>
                </a:lnTo>
                <a:lnTo>
                  <a:pt x="480" y="905"/>
                </a:lnTo>
                <a:lnTo>
                  <a:pt x="480" y="903"/>
                </a:lnTo>
                <a:lnTo>
                  <a:pt x="480" y="901"/>
                </a:lnTo>
                <a:lnTo>
                  <a:pt x="480" y="899"/>
                </a:lnTo>
                <a:lnTo>
                  <a:pt x="478" y="899"/>
                </a:lnTo>
                <a:lnTo>
                  <a:pt x="478" y="897"/>
                </a:lnTo>
                <a:lnTo>
                  <a:pt x="478" y="895"/>
                </a:lnTo>
                <a:lnTo>
                  <a:pt x="476" y="895"/>
                </a:lnTo>
                <a:lnTo>
                  <a:pt x="476" y="893"/>
                </a:lnTo>
                <a:lnTo>
                  <a:pt x="474" y="891"/>
                </a:lnTo>
                <a:lnTo>
                  <a:pt x="473" y="889"/>
                </a:lnTo>
                <a:lnTo>
                  <a:pt x="471" y="887"/>
                </a:lnTo>
                <a:lnTo>
                  <a:pt x="469" y="886"/>
                </a:lnTo>
                <a:lnTo>
                  <a:pt x="467" y="886"/>
                </a:lnTo>
                <a:lnTo>
                  <a:pt x="467" y="884"/>
                </a:lnTo>
                <a:lnTo>
                  <a:pt x="465" y="884"/>
                </a:lnTo>
                <a:lnTo>
                  <a:pt x="463" y="884"/>
                </a:lnTo>
                <a:lnTo>
                  <a:pt x="463" y="882"/>
                </a:lnTo>
                <a:lnTo>
                  <a:pt x="461" y="882"/>
                </a:lnTo>
                <a:lnTo>
                  <a:pt x="459" y="880"/>
                </a:lnTo>
                <a:lnTo>
                  <a:pt x="457" y="880"/>
                </a:lnTo>
                <a:lnTo>
                  <a:pt x="455" y="880"/>
                </a:lnTo>
                <a:lnTo>
                  <a:pt x="453" y="878"/>
                </a:lnTo>
                <a:lnTo>
                  <a:pt x="451" y="878"/>
                </a:lnTo>
                <a:lnTo>
                  <a:pt x="451" y="876"/>
                </a:lnTo>
                <a:lnTo>
                  <a:pt x="449" y="876"/>
                </a:lnTo>
                <a:lnTo>
                  <a:pt x="449" y="874"/>
                </a:lnTo>
                <a:lnTo>
                  <a:pt x="448" y="874"/>
                </a:lnTo>
                <a:lnTo>
                  <a:pt x="448" y="872"/>
                </a:lnTo>
                <a:lnTo>
                  <a:pt x="446" y="872"/>
                </a:lnTo>
                <a:lnTo>
                  <a:pt x="446" y="870"/>
                </a:lnTo>
                <a:lnTo>
                  <a:pt x="444" y="868"/>
                </a:lnTo>
                <a:lnTo>
                  <a:pt x="444" y="866"/>
                </a:lnTo>
                <a:lnTo>
                  <a:pt x="442" y="864"/>
                </a:lnTo>
                <a:lnTo>
                  <a:pt x="442" y="863"/>
                </a:lnTo>
                <a:lnTo>
                  <a:pt x="440" y="861"/>
                </a:lnTo>
                <a:lnTo>
                  <a:pt x="440" y="859"/>
                </a:lnTo>
                <a:lnTo>
                  <a:pt x="440" y="857"/>
                </a:lnTo>
                <a:lnTo>
                  <a:pt x="440" y="855"/>
                </a:lnTo>
                <a:lnTo>
                  <a:pt x="438" y="851"/>
                </a:lnTo>
                <a:lnTo>
                  <a:pt x="438" y="849"/>
                </a:lnTo>
                <a:lnTo>
                  <a:pt x="438" y="847"/>
                </a:lnTo>
                <a:lnTo>
                  <a:pt x="438" y="845"/>
                </a:lnTo>
                <a:lnTo>
                  <a:pt x="438" y="843"/>
                </a:lnTo>
                <a:lnTo>
                  <a:pt x="438" y="841"/>
                </a:lnTo>
                <a:lnTo>
                  <a:pt x="438" y="839"/>
                </a:lnTo>
                <a:lnTo>
                  <a:pt x="438" y="838"/>
                </a:lnTo>
                <a:lnTo>
                  <a:pt x="438" y="836"/>
                </a:lnTo>
                <a:lnTo>
                  <a:pt x="438" y="834"/>
                </a:lnTo>
                <a:lnTo>
                  <a:pt x="438" y="832"/>
                </a:lnTo>
                <a:lnTo>
                  <a:pt x="438" y="830"/>
                </a:lnTo>
                <a:lnTo>
                  <a:pt x="440" y="830"/>
                </a:lnTo>
                <a:lnTo>
                  <a:pt x="440" y="828"/>
                </a:lnTo>
                <a:lnTo>
                  <a:pt x="442" y="826"/>
                </a:lnTo>
                <a:lnTo>
                  <a:pt x="444" y="826"/>
                </a:lnTo>
                <a:lnTo>
                  <a:pt x="446" y="826"/>
                </a:lnTo>
                <a:lnTo>
                  <a:pt x="448" y="824"/>
                </a:lnTo>
                <a:lnTo>
                  <a:pt x="449" y="824"/>
                </a:lnTo>
                <a:lnTo>
                  <a:pt x="449" y="822"/>
                </a:lnTo>
                <a:lnTo>
                  <a:pt x="451" y="822"/>
                </a:lnTo>
                <a:lnTo>
                  <a:pt x="451" y="820"/>
                </a:lnTo>
                <a:lnTo>
                  <a:pt x="453" y="818"/>
                </a:lnTo>
                <a:lnTo>
                  <a:pt x="453" y="816"/>
                </a:lnTo>
                <a:lnTo>
                  <a:pt x="453" y="815"/>
                </a:lnTo>
                <a:lnTo>
                  <a:pt x="453" y="813"/>
                </a:lnTo>
                <a:lnTo>
                  <a:pt x="451" y="811"/>
                </a:lnTo>
                <a:lnTo>
                  <a:pt x="451" y="809"/>
                </a:lnTo>
                <a:lnTo>
                  <a:pt x="449" y="807"/>
                </a:lnTo>
                <a:lnTo>
                  <a:pt x="448" y="807"/>
                </a:lnTo>
                <a:lnTo>
                  <a:pt x="446" y="805"/>
                </a:lnTo>
                <a:lnTo>
                  <a:pt x="444" y="805"/>
                </a:lnTo>
                <a:lnTo>
                  <a:pt x="442" y="805"/>
                </a:lnTo>
                <a:lnTo>
                  <a:pt x="440" y="807"/>
                </a:lnTo>
                <a:lnTo>
                  <a:pt x="438" y="809"/>
                </a:lnTo>
                <a:lnTo>
                  <a:pt x="436" y="809"/>
                </a:lnTo>
                <a:lnTo>
                  <a:pt x="434" y="811"/>
                </a:lnTo>
                <a:lnTo>
                  <a:pt x="432" y="811"/>
                </a:lnTo>
                <a:lnTo>
                  <a:pt x="430" y="811"/>
                </a:lnTo>
                <a:lnTo>
                  <a:pt x="428" y="811"/>
                </a:lnTo>
                <a:lnTo>
                  <a:pt x="426" y="811"/>
                </a:lnTo>
                <a:lnTo>
                  <a:pt x="425" y="811"/>
                </a:lnTo>
                <a:lnTo>
                  <a:pt x="423" y="809"/>
                </a:lnTo>
                <a:lnTo>
                  <a:pt x="421" y="809"/>
                </a:lnTo>
                <a:lnTo>
                  <a:pt x="421" y="807"/>
                </a:lnTo>
                <a:lnTo>
                  <a:pt x="419" y="805"/>
                </a:lnTo>
                <a:lnTo>
                  <a:pt x="419" y="803"/>
                </a:lnTo>
                <a:lnTo>
                  <a:pt x="419" y="801"/>
                </a:lnTo>
                <a:lnTo>
                  <a:pt x="419" y="799"/>
                </a:lnTo>
                <a:lnTo>
                  <a:pt x="419" y="797"/>
                </a:lnTo>
                <a:lnTo>
                  <a:pt x="419" y="795"/>
                </a:lnTo>
                <a:lnTo>
                  <a:pt x="417" y="793"/>
                </a:lnTo>
                <a:lnTo>
                  <a:pt x="415" y="791"/>
                </a:lnTo>
                <a:lnTo>
                  <a:pt x="413" y="791"/>
                </a:lnTo>
                <a:lnTo>
                  <a:pt x="411" y="790"/>
                </a:lnTo>
                <a:lnTo>
                  <a:pt x="409" y="790"/>
                </a:lnTo>
                <a:lnTo>
                  <a:pt x="407" y="790"/>
                </a:lnTo>
                <a:lnTo>
                  <a:pt x="407" y="788"/>
                </a:lnTo>
                <a:lnTo>
                  <a:pt x="405" y="788"/>
                </a:lnTo>
                <a:lnTo>
                  <a:pt x="405" y="786"/>
                </a:lnTo>
                <a:lnTo>
                  <a:pt x="403" y="784"/>
                </a:lnTo>
                <a:lnTo>
                  <a:pt x="403" y="782"/>
                </a:lnTo>
                <a:lnTo>
                  <a:pt x="403" y="780"/>
                </a:lnTo>
                <a:lnTo>
                  <a:pt x="403" y="778"/>
                </a:lnTo>
                <a:lnTo>
                  <a:pt x="403" y="776"/>
                </a:lnTo>
                <a:lnTo>
                  <a:pt x="401" y="776"/>
                </a:lnTo>
                <a:lnTo>
                  <a:pt x="401" y="774"/>
                </a:lnTo>
                <a:lnTo>
                  <a:pt x="400" y="772"/>
                </a:lnTo>
                <a:lnTo>
                  <a:pt x="398" y="772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4" y="768"/>
                </a:lnTo>
                <a:lnTo>
                  <a:pt x="392" y="768"/>
                </a:lnTo>
                <a:lnTo>
                  <a:pt x="390" y="768"/>
                </a:lnTo>
                <a:lnTo>
                  <a:pt x="388" y="768"/>
                </a:lnTo>
                <a:lnTo>
                  <a:pt x="386" y="767"/>
                </a:lnTo>
                <a:lnTo>
                  <a:pt x="384" y="767"/>
                </a:lnTo>
                <a:lnTo>
                  <a:pt x="380" y="765"/>
                </a:lnTo>
                <a:lnTo>
                  <a:pt x="378" y="763"/>
                </a:lnTo>
                <a:lnTo>
                  <a:pt x="377" y="763"/>
                </a:lnTo>
                <a:lnTo>
                  <a:pt x="375" y="761"/>
                </a:lnTo>
                <a:lnTo>
                  <a:pt x="373" y="759"/>
                </a:lnTo>
                <a:lnTo>
                  <a:pt x="371" y="757"/>
                </a:lnTo>
                <a:lnTo>
                  <a:pt x="371" y="755"/>
                </a:lnTo>
                <a:lnTo>
                  <a:pt x="369" y="755"/>
                </a:lnTo>
                <a:lnTo>
                  <a:pt x="369" y="753"/>
                </a:lnTo>
                <a:lnTo>
                  <a:pt x="369" y="751"/>
                </a:lnTo>
                <a:lnTo>
                  <a:pt x="367" y="749"/>
                </a:lnTo>
                <a:lnTo>
                  <a:pt x="367" y="747"/>
                </a:lnTo>
                <a:lnTo>
                  <a:pt x="367" y="745"/>
                </a:lnTo>
                <a:lnTo>
                  <a:pt x="367" y="743"/>
                </a:lnTo>
                <a:lnTo>
                  <a:pt x="367" y="742"/>
                </a:lnTo>
                <a:lnTo>
                  <a:pt x="367" y="740"/>
                </a:lnTo>
                <a:lnTo>
                  <a:pt x="367" y="738"/>
                </a:lnTo>
                <a:lnTo>
                  <a:pt x="367" y="736"/>
                </a:lnTo>
                <a:lnTo>
                  <a:pt x="365" y="736"/>
                </a:lnTo>
                <a:lnTo>
                  <a:pt x="365" y="734"/>
                </a:lnTo>
                <a:lnTo>
                  <a:pt x="363" y="732"/>
                </a:lnTo>
                <a:lnTo>
                  <a:pt x="361" y="732"/>
                </a:lnTo>
                <a:lnTo>
                  <a:pt x="361" y="730"/>
                </a:lnTo>
                <a:lnTo>
                  <a:pt x="359" y="730"/>
                </a:lnTo>
                <a:lnTo>
                  <a:pt x="357" y="728"/>
                </a:lnTo>
                <a:lnTo>
                  <a:pt x="353" y="726"/>
                </a:lnTo>
                <a:lnTo>
                  <a:pt x="350" y="724"/>
                </a:lnTo>
                <a:lnTo>
                  <a:pt x="350" y="722"/>
                </a:lnTo>
                <a:lnTo>
                  <a:pt x="348" y="722"/>
                </a:lnTo>
                <a:lnTo>
                  <a:pt x="346" y="720"/>
                </a:lnTo>
                <a:lnTo>
                  <a:pt x="344" y="717"/>
                </a:lnTo>
                <a:lnTo>
                  <a:pt x="342" y="715"/>
                </a:lnTo>
                <a:lnTo>
                  <a:pt x="340" y="715"/>
                </a:lnTo>
                <a:lnTo>
                  <a:pt x="340" y="713"/>
                </a:lnTo>
                <a:lnTo>
                  <a:pt x="338" y="711"/>
                </a:lnTo>
                <a:lnTo>
                  <a:pt x="338" y="709"/>
                </a:lnTo>
                <a:lnTo>
                  <a:pt x="336" y="707"/>
                </a:lnTo>
                <a:lnTo>
                  <a:pt x="336" y="703"/>
                </a:lnTo>
                <a:lnTo>
                  <a:pt x="334" y="701"/>
                </a:lnTo>
                <a:lnTo>
                  <a:pt x="334" y="699"/>
                </a:lnTo>
                <a:lnTo>
                  <a:pt x="334" y="697"/>
                </a:lnTo>
                <a:lnTo>
                  <a:pt x="334" y="695"/>
                </a:lnTo>
                <a:lnTo>
                  <a:pt x="336" y="695"/>
                </a:lnTo>
                <a:lnTo>
                  <a:pt x="336" y="692"/>
                </a:lnTo>
                <a:lnTo>
                  <a:pt x="336" y="690"/>
                </a:lnTo>
                <a:lnTo>
                  <a:pt x="338" y="688"/>
                </a:lnTo>
                <a:lnTo>
                  <a:pt x="338" y="686"/>
                </a:lnTo>
                <a:lnTo>
                  <a:pt x="340" y="686"/>
                </a:lnTo>
                <a:lnTo>
                  <a:pt x="340" y="684"/>
                </a:lnTo>
                <a:lnTo>
                  <a:pt x="342" y="684"/>
                </a:lnTo>
                <a:lnTo>
                  <a:pt x="344" y="682"/>
                </a:lnTo>
                <a:lnTo>
                  <a:pt x="346" y="682"/>
                </a:lnTo>
                <a:lnTo>
                  <a:pt x="348" y="682"/>
                </a:lnTo>
                <a:lnTo>
                  <a:pt x="348" y="684"/>
                </a:lnTo>
                <a:lnTo>
                  <a:pt x="350" y="684"/>
                </a:lnTo>
                <a:lnTo>
                  <a:pt x="353" y="686"/>
                </a:lnTo>
                <a:lnTo>
                  <a:pt x="355" y="686"/>
                </a:lnTo>
                <a:lnTo>
                  <a:pt x="357" y="686"/>
                </a:lnTo>
                <a:lnTo>
                  <a:pt x="359" y="686"/>
                </a:lnTo>
                <a:lnTo>
                  <a:pt x="359" y="684"/>
                </a:lnTo>
                <a:lnTo>
                  <a:pt x="361" y="684"/>
                </a:lnTo>
                <a:lnTo>
                  <a:pt x="363" y="684"/>
                </a:lnTo>
                <a:lnTo>
                  <a:pt x="363" y="682"/>
                </a:lnTo>
                <a:lnTo>
                  <a:pt x="365" y="682"/>
                </a:lnTo>
                <a:lnTo>
                  <a:pt x="365" y="680"/>
                </a:lnTo>
                <a:lnTo>
                  <a:pt x="367" y="678"/>
                </a:lnTo>
                <a:lnTo>
                  <a:pt x="367" y="676"/>
                </a:lnTo>
                <a:lnTo>
                  <a:pt x="369" y="674"/>
                </a:lnTo>
                <a:lnTo>
                  <a:pt x="369" y="672"/>
                </a:lnTo>
                <a:lnTo>
                  <a:pt x="369" y="671"/>
                </a:lnTo>
                <a:lnTo>
                  <a:pt x="369" y="669"/>
                </a:lnTo>
                <a:lnTo>
                  <a:pt x="369" y="667"/>
                </a:lnTo>
                <a:lnTo>
                  <a:pt x="367" y="665"/>
                </a:lnTo>
                <a:lnTo>
                  <a:pt x="367" y="663"/>
                </a:lnTo>
                <a:lnTo>
                  <a:pt x="365" y="661"/>
                </a:lnTo>
                <a:lnTo>
                  <a:pt x="365" y="659"/>
                </a:lnTo>
                <a:lnTo>
                  <a:pt x="365" y="657"/>
                </a:lnTo>
                <a:lnTo>
                  <a:pt x="365" y="655"/>
                </a:lnTo>
                <a:lnTo>
                  <a:pt x="365" y="653"/>
                </a:lnTo>
                <a:lnTo>
                  <a:pt x="365" y="651"/>
                </a:lnTo>
                <a:lnTo>
                  <a:pt x="365" y="649"/>
                </a:lnTo>
                <a:lnTo>
                  <a:pt x="367" y="646"/>
                </a:lnTo>
                <a:lnTo>
                  <a:pt x="369" y="644"/>
                </a:lnTo>
                <a:lnTo>
                  <a:pt x="369" y="642"/>
                </a:lnTo>
                <a:lnTo>
                  <a:pt x="371" y="640"/>
                </a:lnTo>
                <a:lnTo>
                  <a:pt x="373" y="638"/>
                </a:lnTo>
                <a:lnTo>
                  <a:pt x="373" y="636"/>
                </a:lnTo>
                <a:lnTo>
                  <a:pt x="375" y="634"/>
                </a:lnTo>
                <a:lnTo>
                  <a:pt x="375" y="632"/>
                </a:lnTo>
                <a:lnTo>
                  <a:pt x="377" y="632"/>
                </a:lnTo>
                <a:lnTo>
                  <a:pt x="377" y="630"/>
                </a:lnTo>
                <a:lnTo>
                  <a:pt x="377" y="628"/>
                </a:lnTo>
                <a:lnTo>
                  <a:pt x="378" y="626"/>
                </a:lnTo>
                <a:lnTo>
                  <a:pt x="380" y="624"/>
                </a:lnTo>
                <a:lnTo>
                  <a:pt x="382" y="623"/>
                </a:lnTo>
                <a:lnTo>
                  <a:pt x="384" y="623"/>
                </a:lnTo>
                <a:lnTo>
                  <a:pt x="384" y="621"/>
                </a:lnTo>
                <a:lnTo>
                  <a:pt x="386" y="621"/>
                </a:lnTo>
                <a:lnTo>
                  <a:pt x="388" y="621"/>
                </a:lnTo>
                <a:lnTo>
                  <a:pt x="390" y="621"/>
                </a:lnTo>
                <a:lnTo>
                  <a:pt x="392" y="621"/>
                </a:lnTo>
                <a:lnTo>
                  <a:pt x="394" y="621"/>
                </a:lnTo>
                <a:lnTo>
                  <a:pt x="396" y="621"/>
                </a:lnTo>
                <a:lnTo>
                  <a:pt x="398" y="621"/>
                </a:lnTo>
                <a:lnTo>
                  <a:pt x="398" y="619"/>
                </a:lnTo>
                <a:lnTo>
                  <a:pt x="400" y="619"/>
                </a:lnTo>
                <a:lnTo>
                  <a:pt x="401" y="619"/>
                </a:lnTo>
                <a:lnTo>
                  <a:pt x="403" y="619"/>
                </a:lnTo>
                <a:lnTo>
                  <a:pt x="403" y="617"/>
                </a:lnTo>
                <a:lnTo>
                  <a:pt x="405" y="617"/>
                </a:lnTo>
                <a:lnTo>
                  <a:pt x="405" y="615"/>
                </a:lnTo>
                <a:lnTo>
                  <a:pt x="407" y="613"/>
                </a:lnTo>
                <a:lnTo>
                  <a:pt x="407" y="611"/>
                </a:lnTo>
                <a:lnTo>
                  <a:pt x="407" y="609"/>
                </a:lnTo>
                <a:lnTo>
                  <a:pt x="407" y="607"/>
                </a:lnTo>
                <a:lnTo>
                  <a:pt x="407" y="605"/>
                </a:lnTo>
                <a:lnTo>
                  <a:pt x="407" y="601"/>
                </a:lnTo>
                <a:lnTo>
                  <a:pt x="407" y="599"/>
                </a:lnTo>
                <a:lnTo>
                  <a:pt x="407" y="594"/>
                </a:lnTo>
                <a:lnTo>
                  <a:pt x="407" y="592"/>
                </a:lnTo>
                <a:lnTo>
                  <a:pt x="407" y="590"/>
                </a:lnTo>
                <a:lnTo>
                  <a:pt x="407" y="588"/>
                </a:lnTo>
                <a:lnTo>
                  <a:pt x="407" y="586"/>
                </a:lnTo>
                <a:lnTo>
                  <a:pt x="407" y="584"/>
                </a:lnTo>
                <a:lnTo>
                  <a:pt x="407" y="582"/>
                </a:lnTo>
                <a:lnTo>
                  <a:pt x="409" y="580"/>
                </a:lnTo>
                <a:lnTo>
                  <a:pt x="409" y="578"/>
                </a:lnTo>
                <a:lnTo>
                  <a:pt x="411" y="578"/>
                </a:lnTo>
                <a:lnTo>
                  <a:pt x="411" y="576"/>
                </a:lnTo>
                <a:lnTo>
                  <a:pt x="413" y="576"/>
                </a:lnTo>
                <a:lnTo>
                  <a:pt x="413" y="575"/>
                </a:lnTo>
                <a:lnTo>
                  <a:pt x="415" y="575"/>
                </a:lnTo>
                <a:lnTo>
                  <a:pt x="417" y="575"/>
                </a:lnTo>
                <a:lnTo>
                  <a:pt x="419" y="575"/>
                </a:lnTo>
                <a:lnTo>
                  <a:pt x="421" y="575"/>
                </a:lnTo>
                <a:lnTo>
                  <a:pt x="421" y="576"/>
                </a:lnTo>
                <a:lnTo>
                  <a:pt x="423" y="576"/>
                </a:lnTo>
                <a:lnTo>
                  <a:pt x="423" y="578"/>
                </a:lnTo>
                <a:lnTo>
                  <a:pt x="425" y="578"/>
                </a:lnTo>
                <a:lnTo>
                  <a:pt x="425" y="580"/>
                </a:lnTo>
                <a:lnTo>
                  <a:pt x="426" y="580"/>
                </a:lnTo>
                <a:lnTo>
                  <a:pt x="428" y="582"/>
                </a:lnTo>
                <a:lnTo>
                  <a:pt x="430" y="582"/>
                </a:lnTo>
                <a:lnTo>
                  <a:pt x="430" y="584"/>
                </a:lnTo>
                <a:lnTo>
                  <a:pt x="432" y="584"/>
                </a:lnTo>
                <a:lnTo>
                  <a:pt x="432" y="586"/>
                </a:lnTo>
                <a:lnTo>
                  <a:pt x="434" y="586"/>
                </a:lnTo>
                <a:lnTo>
                  <a:pt x="436" y="586"/>
                </a:lnTo>
                <a:lnTo>
                  <a:pt x="436" y="588"/>
                </a:lnTo>
                <a:lnTo>
                  <a:pt x="438" y="588"/>
                </a:lnTo>
                <a:lnTo>
                  <a:pt x="440" y="588"/>
                </a:lnTo>
                <a:lnTo>
                  <a:pt x="442" y="588"/>
                </a:lnTo>
                <a:lnTo>
                  <a:pt x="444" y="588"/>
                </a:lnTo>
                <a:lnTo>
                  <a:pt x="448" y="588"/>
                </a:lnTo>
                <a:lnTo>
                  <a:pt x="451" y="586"/>
                </a:lnTo>
                <a:lnTo>
                  <a:pt x="453" y="586"/>
                </a:lnTo>
                <a:lnTo>
                  <a:pt x="455" y="584"/>
                </a:lnTo>
                <a:lnTo>
                  <a:pt x="457" y="582"/>
                </a:lnTo>
                <a:lnTo>
                  <a:pt x="459" y="580"/>
                </a:lnTo>
                <a:lnTo>
                  <a:pt x="461" y="578"/>
                </a:lnTo>
                <a:lnTo>
                  <a:pt x="461" y="576"/>
                </a:lnTo>
                <a:lnTo>
                  <a:pt x="463" y="575"/>
                </a:lnTo>
                <a:lnTo>
                  <a:pt x="463" y="573"/>
                </a:lnTo>
                <a:lnTo>
                  <a:pt x="463" y="569"/>
                </a:lnTo>
                <a:lnTo>
                  <a:pt x="463" y="567"/>
                </a:lnTo>
                <a:lnTo>
                  <a:pt x="463" y="565"/>
                </a:lnTo>
                <a:lnTo>
                  <a:pt x="463" y="563"/>
                </a:lnTo>
                <a:lnTo>
                  <a:pt x="461" y="561"/>
                </a:lnTo>
                <a:lnTo>
                  <a:pt x="461" y="559"/>
                </a:lnTo>
                <a:lnTo>
                  <a:pt x="459" y="557"/>
                </a:lnTo>
                <a:lnTo>
                  <a:pt x="457" y="557"/>
                </a:lnTo>
                <a:lnTo>
                  <a:pt x="455" y="557"/>
                </a:lnTo>
                <a:lnTo>
                  <a:pt x="453" y="557"/>
                </a:lnTo>
                <a:lnTo>
                  <a:pt x="451" y="557"/>
                </a:lnTo>
                <a:lnTo>
                  <a:pt x="451" y="559"/>
                </a:lnTo>
                <a:lnTo>
                  <a:pt x="448" y="561"/>
                </a:lnTo>
                <a:lnTo>
                  <a:pt x="448" y="563"/>
                </a:lnTo>
                <a:lnTo>
                  <a:pt x="446" y="561"/>
                </a:lnTo>
                <a:lnTo>
                  <a:pt x="446" y="563"/>
                </a:lnTo>
                <a:lnTo>
                  <a:pt x="444" y="563"/>
                </a:lnTo>
                <a:lnTo>
                  <a:pt x="444" y="565"/>
                </a:lnTo>
                <a:lnTo>
                  <a:pt x="442" y="565"/>
                </a:lnTo>
                <a:lnTo>
                  <a:pt x="440" y="565"/>
                </a:lnTo>
                <a:lnTo>
                  <a:pt x="438" y="565"/>
                </a:lnTo>
                <a:lnTo>
                  <a:pt x="436" y="565"/>
                </a:lnTo>
                <a:lnTo>
                  <a:pt x="434" y="565"/>
                </a:lnTo>
                <a:lnTo>
                  <a:pt x="432" y="563"/>
                </a:lnTo>
                <a:lnTo>
                  <a:pt x="430" y="561"/>
                </a:lnTo>
                <a:lnTo>
                  <a:pt x="428" y="561"/>
                </a:lnTo>
                <a:lnTo>
                  <a:pt x="428" y="559"/>
                </a:lnTo>
                <a:lnTo>
                  <a:pt x="426" y="559"/>
                </a:lnTo>
                <a:lnTo>
                  <a:pt x="426" y="557"/>
                </a:lnTo>
                <a:lnTo>
                  <a:pt x="425" y="555"/>
                </a:lnTo>
                <a:lnTo>
                  <a:pt x="425" y="553"/>
                </a:lnTo>
                <a:lnTo>
                  <a:pt x="425" y="551"/>
                </a:lnTo>
                <a:lnTo>
                  <a:pt x="425" y="550"/>
                </a:lnTo>
                <a:lnTo>
                  <a:pt x="426" y="548"/>
                </a:lnTo>
                <a:lnTo>
                  <a:pt x="428" y="546"/>
                </a:lnTo>
                <a:lnTo>
                  <a:pt x="430" y="546"/>
                </a:lnTo>
                <a:lnTo>
                  <a:pt x="432" y="546"/>
                </a:lnTo>
                <a:lnTo>
                  <a:pt x="434" y="546"/>
                </a:lnTo>
                <a:lnTo>
                  <a:pt x="436" y="546"/>
                </a:lnTo>
                <a:lnTo>
                  <a:pt x="438" y="546"/>
                </a:lnTo>
                <a:lnTo>
                  <a:pt x="440" y="546"/>
                </a:lnTo>
                <a:lnTo>
                  <a:pt x="442" y="546"/>
                </a:lnTo>
                <a:lnTo>
                  <a:pt x="444" y="546"/>
                </a:lnTo>
                <a:lnTo>
                  <a:pt x="446" y="546"/>
                </a:lnTo>
                <a:lnTo>
                  <a:pt x="448" y="544"/>
                </a:lnTo>
                <a:lnTo>
                  <a:pt x="449" y="544"/>
                </a:lnTo>
                <a:lnTo>
                  <a:pt x="449" y="542"/>
                </a:lnTo>
                <a:lnTo>
                  <a:pt x="451" y="542"/>
                </a:lnTo>
                <a:lnTo>
                  <a:pt x="451" y="540"/>
                </a:lnTo>
                <a:lnTo>
                  <a:pt x="453" y="540"/>
                </a:lnTo>
                <a:lnTo>
                  <a:pt x="453" y="536"/>
                </a:lnTo>
                <a:lnTo>
                  <a:pt x="455" y="534"/>
                </a:lnTo>
                <a:lnTo>
                  <a:pt x="455" y="530"/>
                </a:lnTo>
                <a:lnTo>
                  <a:pt x="455" y="528"/>
                </a:lnTo>
                <a:lnTo>
                  <a:pt x="455" y="527"/>
                </a:lnTo>
                <a:lnTo>
                  <a:pt x="455" y="525"/>
                </a:lnTo>
                <a:lnTo>
                  <a:pt x="455" y="523"/>
                </a:lnTo>
                <a:lnTo>
                  <a:pt x="453" y="523"/>
                </a:lnTo>
                <a:lnTo>
                  <a:pt x="453" y="521"/>
                </a:lnTo>
                <a:lnTo>
                  <a:pt x="451" y="521"/>
                </a:lnTo>
                <a:lnTo>
                  <a:pt x="451" y="519"/>
                </a:lnTo>
                <a:lnTo>
                  <a:pt x="449" y="519"/>
                </a:lnTo>
                <a:lnTo>
                  <a:pt x="449" y="517"/>
                </a:lnTo>
                <a:lnTo>
                  <a:pt x="448" y="517"/>
                </a:lnTo>
                <a:lnTo>
                  <a:pt x="446" y="517"/>
                </a:lnTo>
                <a:lnTo>
                  <a:pt x="444" y="517"/>
                </a:lnTo>
                <a:lnTo>
                  <a:pt x="442" y="517"/>
                </a:lnTo>
                <a:lnTo>
                  <a:pt x="440" y="517"/>
                </a:lnTo>
                <a:lnTo>
                  <a:pt x="438" y="517"/>
                </a:lnTo>
                <a:lnTo>
                  <a:pt x="436" y="517"/>
                </a:lnTo>
                <a:lnTo>
                  <a:pt x="434" y="515"/>
                </a:lnTo>
                <a:lnTo>
                  <a:pt x="432" y="515"/>
                </a:lnTo>
                <a:lnTo>
                  <a:pt x="432" y="513"/>
                </a:lnTo>
                <a:lnTo>
                  <a:pt x="430" y="513"/>
                </a:lnTo>
                <a:lnTo>
                  <a:pt x="430" y="511"/>
                </a:lnTo>
                <a:lnTo>
                  <a:pt x="428" y="511"/>
                </a:lnTo>
                <a:lnTo>
                  <a:pt x="426" y="509"/>
                </a:lnTo>
                <a:lnTo>
                  <a:pt x="426" y="507"/>
                </a:lnTo>
                <a:lnTo>
                  <a:pt x="425" y="507"/>
                </a:lnTo>
                <a:lnTo>
                  <a:pt x="423" y="505"/>
                </a:lnTo>
                <a:lnTo>
                  <a:pt x="423" y="504"/>
                </a:lnTo>
                <a:lnTo>
                  <a:pt x="421" y="504"/>
                </a:lnTo>
                <a:lnTo>
                  <a:pt x="421" y="502"/>
                </a:lnTo>
                <a:lnTo>
                  <a:pt x="421" y="500"/>
                </a:lnTo>
                <a:lnTo>
                  <a:pt x="421" y="498"/>
                </a:lnTo>
                <a:lnTo>
                  <a:pt x="423" y="498"/>
                </a:lnTo>
                <a:lnTo>
                  <a:pt x="423" y="496"/>
                </a:lnTo>
                <a:lnTo>
                  <a:pt x="423" y="494"/>
                </a:lnTo>
                <a:lnTo>
                  <a:pt x="425" y="494"/>
                </a:lnTo>
                <a:lnTo>
                  <a:pt x="425" y="492"/>
                </a:lnTo>
                <a:lnTo>
                  <a:pt x="426" y="492"/>
                </a:lnTo>
                <a:lnTo>
                  <a:pt x="426" y="490"/>
                </a:lnTo>
                <a:lnTo>
                  <a:pt x="428" y="490"/>
                </a:lnTo>
                <a:lnTo>
                  <a:pt x="428" y="488"/>
                </a:lnTo>
                <a:lnTo>
                  <a:pt x="428" y="486"/>
                </a:lnTo>
                <a:lnTo>
                  <a:pt x="428" y="484"/>
                </a:lnTo>
                <a:lnTo>
                  <a:pt x="428" y="482"/>
                </a:lnTo>
                <a:lnTo>
                  <a:pt x="428" y="480"/>
                </a:lnTo>
                <a:lnTo>
                  <a:pt x="426" y="480"/>
                </a:lnTo>
                <a:lnTo>
                  <a:pt x="426" y="479"/>
                </a:lnTo>
                <a:lnTo>
                  <a:pt x="425" y="477"/>
                </a:lnTo>
                <a:lnTo>
                  <a:pt x="423" y="475"/>
                </a:lnTo>
                <a:lnTo>
                  <a:pt x="421" y="475"/>
                </a:lnTo>
                <a:lnTo>
                  <a:pt x="419" y="473"/>
                </a:lnTo>
                <a:lnTo>
                  <a:pt x="417" y="473"/>
                </a:lnTo>
                <a:lnTo>
                  <a:pt x="415" y="473"/>
                </a:lnTo>
                <a:lnTo>
                  <a:pt x="413" y="473"/>
                </a:lnTo>
                <a:lnTo>
                  <a:pt x="411" y="473"/>
                </a:lnTo>
                <a:lnTo>
                  <a:pt x="409" y="473"/>
                </a:lnTo>
                <a:lnTo>
                  <a:pt x="407" y="473"/>
                </a:lnTo>
                <a:lnTo>
                  <a:pt x="405" y="475"/>
                </a:lnTo>
                <a:lnTo>
                  <a:pt x="403" y="475"/>
                </a:lnTo>
                <a:lnTo>
                  <a:pt x="401" y="475"/>
                </a:lnTo>
                <a:lnTo>
                  <a:pt x="400" y="475"/>
                </a:lnTo>
                <a:lnTo>
                  <a:pt x="398" y="475"/>
                </a:lnTo>
                <a:lnTo>
                  <a:pt x="396" y="475"/>
                </a:lnTo>
                <a:lnTo>
                  <a:pt x="394" y="475"/>
                </a:lnTo>
                <a:lnTo>
                  <a:pt x="394" y="473"/>
                </a:lnTo>
                <a:lnTo>
                  <a:pt x="392" y="473"/>
                </a:lnTo>
                <a:lnTo>
                  <a:pt x="390" y="473"/>
                </a:lnTo>
                <a:lnTo>
                  <a:pt x="388" y="473"/>
                </a:lnTo>
                <a:lnTo>
                  <a:pt x="386" y="473"/>
                </a:lnTo>
                <a:lnTo>
                  <a:pt x="384" y="473"/>
                </a:lnTo>
                <a:lnTo>
                  <a:pt x="384" y="475"/>
                </a:lnTo>
                <a:lnTo>
                  <a:pt x="382" y="475"/>
                </a:lnTo>
                <a:lnTo>
                  <a:pt x="382" y="477"/>
                </a:lnTo>
                <a:lnTo>
                  <a:pt x="380" y="477"/>
                </a:lnTo>
                <a:lnTo>
                  <a:pt x="380" y="479"/>
                </a:lnTo>
                <a:lnTo>
                  <a:pt x="380" y="480"/>
                </a:lnTo>
                <a:lnTo>
                  <a:pt x="378" y="480"/>
                </a:lnTo>
                <a:lnTo>
                  <a:pt x="378" y="482"/>
                </a:lnTo>
                <a:lnTo>
                  <a:pt x="378" y="484"/>
                </a:lnTo>
                <a:lnTo>
                  <a:pt x="380" y="486"/>
                </a:lnTo>
                <a:lnTo>
                  <a:pt x="378" y="488"/>
                </a:lnTo>
                <a:lnTo>
                  <a:pt x="378" y="490"/>
                </a:lnTo>
                <a:lnTo>
                  <a:pt x="378" y="492"/>
                </a:lnTo>
                <a:lnTo>
                  <a:pt x="377" y="492"/>
                </a:lnTo>
                <a:lnTo>
                  <a:pt x="377" y="494"/>
                </a:lnTo>
                <a:lnTo>
                  <a:pt x="375" y="496"/>
                </a:lnTo>
                <a:lnTo>
                  <a:pt x="373" y="496"/>
                </a:lnTo>
                <a:lnTo>
                  <a:pt x="371" y="496"/>
                </a:lnTo>
                <a:lnTo>
                  <a:pt x="369" y="496"/>
                </a:lnTo>
                <a:lnTo>
                  <a:pt x="365" y="496"/>
                </a:lnTo>
                <a:lnTo>
                  <a:pt x="363" y="498"/>
                </a:lnTo>
                <a:lnTo>
                  <a:pt x="361" y="498"/>
                </a:lnTo>
                <a:lnTo>
                  <a:pt x="359" y="498"/>
                </a:lnTo>
                <a:lnTo>
                  <a:pt x="355" y="498"/>
                </a:lnTo>
                <a:lnTo>
                  <a:pt x="353" y="498"/>
                </a:lnTo>
                <a:lnTo>
                  <a:pt x="352" y="498"/>
                </a:lnTo>
                <a:lnTo>
                  <a:pt x="350" y="498"/>
                </a:lnTo>
                <a:lnTo>
                  <a:pt x="348" y="498"/>
                </a:lnTo>
                <a:lnTo>
                  <a:pt x="346" y="498"/>
                </a:lnTo>
                <a:lnTo>
                  <a:pt x="344" y="496"/>
                </a:lnTo>
                <a:lnTo>
                  <a:pt x="340" y="494"/>
                </a:lnTo>
                <a:lnTo>
                  <a:pt x="338" y="494"/>
                </a:lnTo>
                <a:lnTo>
                  <a:pt x="336" y="492"/>
                </a:lnTo>
                <a:lnTo>
                  <a:pt x="334" y="492"/>
                </a:lnTo>
                <a:lnTo>
                  <a:pt x="330" y="492"/>
                </a:lnTo>
                <a:lnTo>
                  <a:pt x="330" y="490"/>
                </a:lnTo>
                <a:lnTo>
                  <a:pt x="328" y="490"/>
                </a:lnTo>
                <a:lnTo>
                  <a:pt x="327" y="490"/>
                </a:lnTo>
                <a:lnTo>
                  <a:pt x="325" y="488"/>
                </a:lnTo>
                <a:lnTo>
                  <a:pt x="323" y="488"/>
                </a:lnTo>
                <a:lnTo>
                  <a:pt x="323" y="486"/>
                </a:lnTo>
                <a:lnTo>
                  <a:pt x="321" y="486"/>
                </a:lnTo>
                <a:lnTo>
                  <a:pt x="321" y="484"/>
                </a:lnTo>
                <a:lnTo>
                  <a:pt x="321" y="482"/>
                </a:lnTo>
                <a:lnTo>
                  <a:pt x="319" y="480"/>
                </a:lnTo>
                <a:lnTo>
                  <a:pt x="319" y="479"/>
                </a:lnTo>
                <a:lnTo>
                  <a:pt x="321" y="479"/>
                </a:lnTo>
                <a:lnTo>
                  <a:pt x="321" y="477"/>
                </a:lnTo>
                <a:lnTo>
                  <a:pt x="321" y="475"/>
                </a:lnTo>
                <a:lnTo>
                  <a:pt x="321" y="473"/>
                </a:lnTo>
                <a:lnTo>
                  <a:pt x="319" y="473"/>
                </a:lnTo>
                <a:lnTo>
                  <a:pt x="319" y="471"/>
                </a:lnTo>
                <a:lnTo>
                  <a:pt x="317" y="469"/>
                </a:lnTo>
                <a:lnTo>
                  <a:pt x="315" y="469"/>
                </a:lnTo>
                <a:lnTo>
                  <a:pt x="313" y="469"/>
                </a:lnTo>
                <a:lnTo>
                  <a:pt x="311" y="469"/>
                </a:lnTo>
                <a:lnTo>
                  <a:pt x="309" y="469"/>
                </a:lnTo>
                <a:lnTo>
                  <a:pt x="309" y="471"/>
                </a:lnTo>
                <a:lnTo>
                  <a:pt x="307" y="471"/>
                </a:lnTo>
                <a:lnTo>
                  <a:pt x="305" y="471"/>
                </a:lnTo>
                <a:lnTo>
                  <a:pt x="304" y="473"/>
                </a:lnTo>
                <a:lnTo>
                  <a:pt x="302" y="473"/>
                </a:lnTo>
                <a:lnTo>
                  <a:pt x="300" y="473"/>
                </a:lnTo>
                <a:lnTo>
                  <a:pt x="298" y="473"/>
                </a:lnTo>
                <a:lnTo>
                  <a:pt x="296" y="473"/>
                </a:lnTo>
                <a:lnTo>
                  <a:pt x="294" y="473"/>
                </a:lnTo>
                <a:lnTo>
                  <a:pt x="292" y="471"/>
                </a:lnTo>
                <a:lnTo>
                  <a:pt x="290" y="471"/>
                </a:lnTo>
                <a:lnTo>
                  <a:pt x="290" y="469"/>
                </a:lnTo>
                <a:lnTo>
                  <a:pt x="288" y="469"/>
                </a:lnTo>
                <a:lnTo>
                  <a:pt x="288" y="467"/>
                </a:lnTo>
                <a:lnTo>
                  <a:pt x="288" y="465"/>
                </a:lnTo>
                <a:lnTo>
                  <a:pt x="288" y="463"/>
                </a:lnTo>
                <a:lnTo>
                  <a:pt x="288" y="461"/>
                </a:lnTo>
                <a:lnTo>
                  <a:pt x="290" y="461"/>
                </a:lnTo>
                <a:lnTo>
                  <a:pt x="290" y="459"/>
                </a:lnTo>
                <a:lnTo>
                  <a:pt x="290" y="457"/>
                </a:lnTo>
                <a:lnTo>
                  <a:pt x="290" y="456"/>
                </a:lnTo>
                <a:lnTo>
                  <a:pt x="290" y="454"/>
                </a:lnTo>
                <a:lnTo>
                  <a:pt x="290" y="452"/>
                </a:lnTo>
                <a:lnTo>
                  <a:pt x="290" y="450"/>
                </a:lnTo>
                <a:lnTo>
                  <a:pt x="290" y="448"/>
                </a:lnTo>
                <a:lnTo>
                  <a:pt x="288" y="448"/>
                </a:lnTo>
                <a:lnTo>
                  <a:pt x="288" y="446"/>
                </a:lnTo>
                <a:lnTo>
                  <a:pt x="286" y="446"/>
                </a:lnTo>
                <a:lnTo>
                  <a:pt x="284" y="446"/>
                </a:lnTo>
                <a:lnTo>
                  <a:pt x="284" y="444"/>
                </a:lnTo>
                <a:lnTo>
                  <a:pt x="282" y="444"/>
                </a:lnTo>
                <a:lnTo>
                  <a:pt x="280" y="444"/>
                </a:lnTo>
                <a:lnTo>
                  <a:pt x="277" y="444"/>
                </a:lnTo>
                <a:lnTo>
                  <a:pt x="275" y="444"/>
                </a:lnTo>
                <a:lnTo>
                  <a:pt x="273" y="444"/>
                </a:lnTo>
                <a:lnTo>
                  <a:pt x="271" y="444"/>
                </a:lnTo>
                <a:lnTo>
                  <a:pt x="269" y="442"/>
                </a:lnTo>
                <a:lnTo>
                  <a:pt x="267" y="442"/>
                </a:lnTo>
                <a:lnTo>
                  <a:pt x="265" y="440"/>
                </a:lnTo>
                <a:lnTo>
                  <a:pt x="263" y="438"/>
                </a:lnTo>
                <a:lnTo>
                  <a:pt x="261" y="436"/>
                </a:lnTo>
                <a:lnTo>
                  <a:pt x="261" y="434"/>
                </a:lnTo>
                <a:lnTo>
                  <a:pt x="259" y="432"/>
                </a:lnTo>
                <a:lnTo>
                  <a:pt x="259" y="431"/>
                </a:lnTo>
                <a:lnTo>
                  <a:pt x="257" y="431"/>
                </a:lnTo>
                <a:lnTo>
                  <a:pt x="256" y="429"/>
                </a:lnTo>
                <a:lnTo>
                  <a:pt x="256" y="427"/>
                </a:lnTo>
                <a:lnTo>
                  <a:pt x="254" y="425"/>
                </a:lnTo>
                <a:lnTo>
                  <a:pt x="252" y="425"/>
                </a:lnTo>
                <a:lnTo>
                  <a:pt x="250" y="425"/>
                </a:lnTo>
                <a:lnTo>
                  <a:pt x="248" y="423"/>
                </a:lnTo>
                <a:lnTo>
                  <a:pt x="246" y="423"/>
                </a:lnTo>
                <a:lnTo>
                  <a:pt x="242" y="421"/>
                </a:lnTo>
                <a:lnTo>
                  <a:pt x="240" y="419"/>
                </a:lnTo>
                <a:lnTo>
                  <a:pt x="240" y="417"/>
                </a:lnTo>
                <a:lnTo>
                  <a:pt x="238" y="417"/>
                </a:lnTo>
                <a:lnTo>
                  <a:pt x="238" y="415"/>
                </a:lnTo>
                <a:lnTo>
                  <a:pt x="236" y="415"/>
                </a:lnTo>
                <a:lnTo>
                  <a:pt x="236" y="413"/>
                </a:lnTo>
                <a:lnTo>
                  <a:pt x="236" y="411"/>
                </a:lnTo>
                <a:lnTo>
                  <a:pt x="236" y="409"/>
                </a:lnTo>
                <a:lnTo>
                  <a:pt x="236" y="408"/>
                </a:lnTo>
                <a:lnTo>
                  <a:pt x="236" y="406"/>
                </a:lnTo>
                <a:lnTo>
                  <a:pt x="236" y="404"/>
                </a:lnTo>
                <a:lnTo>
                  <a:pt x="234" y="402"/>
                </a:lnTo>
                <a:lnTo>
                  <a:pt x="234" y="400"/>
                </a:lnTo>
                <a:lnTo>
                  <a:pt x="232" y="400"/>
                </a:lnTo>
                <a:lnTo>
                  <a:pt x="232" y="398"/>
                </a:lnTo>
                <a:lnTo>
                  <a:pt x="231" y="398"/>
                </a:lnTo>
                <a:lnTo>
                  <a:pt x="227" y="396"/>
                </a:lnTo>
                <a:lnTo>
                  <a:pt x="223" y="396"/>
                </a:lnTo>
                <a:lnTo>
                  <a:pt x="221" y="392"/>
                </a:lnTo>
                <a:lnTo>
                  <a:pt x="219" y="392"/>
                </a:lnTo>
                <a:lnTo>
                  <a:pt x="217" y="388"/>
                </a:lnTo>
                <a:lnTo>
                  <a:pt x="215" y="386"/>
                </a:lnTo>
                <a:lnTo>
                  <a:pt x="211" y="386"/>
                </a:lnTo>
                <a:lnTo>
                  <a:pt x="209" y="386"/>
                </a:lnTo>
                <a:lnTo>
                  <a:pt x="206" y="386"/>
                </a:lnTo>
                <a:lnTo>
                  <a:pt x="200" y="386"/>
                </a:lnTo>
                <a:lnTo>
                  <a:pt x="196" y="388"/>
                </a:lnTo>
                <a:lnTo>
                  <a:pt x="192" y="386"/>
                </a:lnTo>
                <a:lnTo>
                  <a:pt x="188" y="386"/>
                </a:lnTo>
                <a:lnTo>
                  <a:pt x="186" y="384"/>
                </a:lnTo>
                <a:lnTo>
                  <a:pt x="184" y="383"/>
                </a:lnTo>
                <a:lnTo>
                  <a:pt x="183" y="379"/>
                </a:lnTo>
                <a:lnTo>
                  <a:pt x="181" y="377"/>
                </a:lnTo>
                <a:lnTo>
                  <a:pt x="181" y="373"/>
                </a:lnTo>
                <a:lnTo>
                  <a:pt x="181" y="371"/>
                </a:lnTo>
                <a:lnTo>
                  <a:pt x="179" y="369"/>
                </a:lnTo>
                <a:lnTo>
                  <a:pt x="179" y="367"/>
                </a:lnTo>
                <a:lnTo>
                  <a:pt x="181" y="367"/>
                </a:lnTo>
                <a:lnTo>
                  <a:pt x="181" y="365"/>
                </a:lnTo>
                <a:lnTo>
                  <a:pt x="181" y="363"/>
                </a:lnTo>
                <a:lnTo>
                  <a:pt x="183" y="363"/>
                </a:lnTo>
                <a:lnTo>
                  <a:pt x="184" y="360"/>
                </a:lnTo>
                <a:lnTo>
                  <a:pt x="186" y="358"/>
                </a:lnTo>
                <a:lnTo>
                  <a:pt x="186" y="356"/>
                </a:lnTo>
                <a:lnTo>
                  <a:pt x="186" y="354"/>
                </a:lnTo>
                <a:lnTo>
                  <a:pt x="186" y="352"/>
                </a:lnTo>
                <a:lnTo>
                  <a:pt x="184" y="352"/>
                </a:lnTo>
                <a:lnTo>
                  <a:pt x="184" y="348"/>
                </a:lnTo>
                <a:lnTo>
                  <a:pt x="184" y="346"/>
                </a:lnTo>
                <a:lnTo>
                  <a:pt x="186" y="344"/>
                </a:lnTo>
                <a:lnTo>
                  <a:pt x="186" y="342"/>
                </a:lnTo>
                <a:lnTo>
                  <a:pt x="188" y="340"/>
                </a:lnTo>
                <a:lnTo>
                  <a:pt x="190" y="338"/>
                </a:lnTo>
                <a:lnTo>
                  <a:pt x="192" y="338"/>
                </a:lnTo>
                <a:lnTo>
                  <a:pt x="192" y="336"/>
                </a:lnTo>
                <a:lnTo>
                  <a:pt x="194" y="336"/>
                </a:lnTo>
                <a:lnTo>
                  <a:pt x="194" y="335"/>
                </a:lnTo>
                <a:lnTo>
                  <a:pt x="194" y="333"/>
                </a:lnTo>
                <a:lnTo>
                  <a:pt x="194" y="331"/>
                </a:lnTo>
                <a:lnTo>
                  <a:pt x="194" y="329"/>
                </a:lnTo>
                <a:lnTo>
                  <a:pt x="192" y="327"/>
                </a:lnTo>
                <a:lnTo>
                  <a:pt x="192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1"/>
                </a:lnTo>
                <a:lnTo>
                  <a:pt x="184" y="321"/>
                </a:lnTo>
                <a:lnTo>
                  <a:pt x="183" y="321"/>
                </a:lnTo>
                <a:lnTo>
                  <a:pt x="181" y="321"/>
                </a:lnTo>
                <a:lnTo>
                  <a:pt x="179" y="321"/>
                </a:lnTo>
                <a:lnTo>
                  <a:pt x="177" y="319"/>
                </a:lnTo>
                <a:lnTo>
                  <a:pt x="175" y="317"/>
                </a:lnTo>
                <a:lnTo>
                  <a:pt x="175" y="315"/>
                </a:lnTo>
                <a:lnTo>
                  <a:pt x="173" y="313"/>
                </a:lnTo>
                <a:lnTo>
                  <a:pt x="173" y="312"/>
                </a:lnTo>
                <a:lnTo>
                  <a:pt x="173" y="308"/>
                </a:lnTo>
                <a:lnTo>
                  <a:pt x="173" y="306"/>
                </a:lnTo>
                <a:lnTo>
                  <a:pt x="173" y="304"/>
                </a:lnTo>
                <a:lnTo>
                  <a:pt x="171" y="302"/>
                </a:lnTo>
                <a:lnTo>
                  <a:pt x="169" y="300"/>
                </a:lnTo>
                <a:lnTo>
                  <a:pt x="167" y="298"/>
                </a:lnTo>
                <a:lnTo>
                  <a:pt x="165" y="298"/>
                </a:lnTo>
                <a:lnTo>
                  <a:pt x="163" y="298"/>
                </a:lnTo>
                <a:lnTo>
                  <a:pt x="161" y="296"/>
                </a:lnTo>
                <a:lnTo>
                  <a:pt x="160" y="296"/>
                </a:lnTo>
                <a:lnTo>
                  <a:pt x="158" y="294"/>
                </a:lnTo>
                <a:lnTo>
                  <a:pt x="156" y="292"/>
                </a:lnTo>
                <a:lnTo>
                  <a:pt x="154" y="290"/>
                </a:lnTo>
                <a:lnTo>
                  <a:pt x="152" y="288"/>
                </a:lnTo>
                <a:lnTo>
                  <a:pt x="152" y="287"/>
                </a:lnTo>
                <a:lnTo>
                  <a:pt x="150" y="287"/>
                </a:lnTo>
                <a:lnTo>
                  <a:pt x="150" y="285"/>
                </a:lnTo>
                <a:lnTo>
                  <a:pt x="150" y="283"/>
                </a:lnTo>
                <a:lnTo>
                  <a:pt x="148" y="281"/>
                </a:lnTo>
                <a:lnTo>
                  <a:pt x="148" y="279"/>
                </a:lnTo>
                <a:lnTo>
                  <a:pt x="148" y="277"/>
                </a:lnTo>
                <a:lnTo>
                  <a:pt x="148" y="275"/>
                </a:lnTo>
                <a:lnTo>
                  <a:pt x="150" y="273"/>
                </a:lnTo>
                <a:lnTo>
                  <a:pt x="150" y="271"/>
                </a:lnTo>
                <a:lnTo>
                  <a:pt x="150" y="269"/>
                </a:lnTo>
                <a:lnTo>
                  <a:pt x="152" y="267"/>
                </a:lnTo>
                <a:lnTo>
                  <a:pt x="154" y="265"/>
                </a:lnTo>
                <a:lnTo>
                  <a:pt x="154" y="264"/>
                </a:lnTo>
                <a:lnTo>
                  <a:pt x="156" y="262"/>
                </a:lnTo>
                <a:lnTo>
                  <a:pt x="156" y="260"/>
                </a:lnTo>
                <a:lnTo>
                  <a:pt x="156" y="258"/>
                </a:lnTo>
                <a:lnTo>
                  <a:pt x="156" y="256"/>
                </a:lnTo>
                <a:lnTo>
                  <a:pt x="154" y="254"/>
                </a:lnTo>
                <a:lnTo>
                  <a:pt x="154" y="252"/>
                </a:lnTo>
                <a:lnTo>
                  <a:pt x="152" y="248"/>
                </a:lnTo>
                <a:lnTo>
                  <a:pt x="152" y="246"/>
                </a:lnTo>
                <a:lnTo>
                  <a:pt x="150" y="246"/>
                </a:lnTo>
                <a:lnTo>
                  <a:pt x="148" y="244"/>
                </a:lnTo>
                <a:lnTo>
                  <a:pt x="146" y="244"/>
                </a:lnTo>
                <a:lnTo>
                  <a:pt x="146" y="242"/>
                </a:lnTo>
                <a:lnTo>
                  <a:pt x="144" y="242"/>
                </a:lnTo>
                <a:lnTo>
                  <a:pt x="142" y="242"/>
                </a:lnTo>
                <a:lnTo>
                  <a:pt x="140" y="242"/>
                </a:lnTo>
                <a:lnTo>
                  <a:pt x="138" y="242"/>
                </a:lnTo>
                <a:lnTo>
                  <a:pt x="136" y="242"/>
                </a:lnTo>
                <a:lnTo>
                  <a:pt x="135" y="242"/>
                </a:lnTo>
                <a:lnTo>
                  <a:pt x="133" y="242"/>
                </a:lnTo>
                <a:lnTo>
                  <a:pt x="131" y="242"/>
                </a:lnTo>
                <a:lnTo>
                  <a:pt x="129" y="242"/>
                </a:lnTo>
                <a:lnTo>
                  <a:pt x="127" y="242"/>
                </a:lnTo>
                <a:lnTo>
                  <a:pt x="127" y="240"/>
                </a:lnTo>
                <a:lnTo>
                  <a:pt x="125" y="240"/>
                </a:lnTo>
                <a:lnTo>
                  <a:pt x="123" y="240"/>
                </a:lnTo>
                <a:lnTo>
                  <a:pt x="123" y="239"/>
                </a:lnTo>
                <a:lnTo>
                  <a:pt x="121" y="239"/>
                </a:lnTo>
                <a:lnTo>
                  <a:pt x="119" y="239"/>
                </a:lnTo>
                <a:lnTo>
                  <a:pt x="119" y="237"/>
                </a:lnTo>
                <a:lnTo>
                  <a:pt x="117" y="237"/>
                </a:lnTo>
                <a:lnTo>
                  <a:pt x="115" y="237"/>
                </a:lnTo>
                <a:lnTo>
                  <a:pt x="113" y="235"/>
                </a:lnTo>
                <a:lnTo>
                  <a:pt x="112" y="233"/>
                </a:lnTo>
                <a:lnTo>
                  <a:pt x="112" y="231"/>
                </a:lnTo>
                <a:lnTo>
                  <a:pt x="112" y="229"/>
                </a:lnTo>
                <a:lnTo>
                  <a:pt x="112" y="227"/>
                </a:lnTo>
                <a:lnTo>
                  <a:pt x="113" y="223"/>
                </a:lnTo>
                <a:lnTo>
                  <a:pt x="113" y="221"/>
                </a:lnTo>
                <a:lnTo>
                  <a:pt x="113" y="219"/>
                </a:lnTo>
                <a:lnTo>
                  <a:pt x="113" y="217"/>
                </a:lnTo>
                <a:lnTo>
                  <a:pt x="113" y="216"/>
                </a:lnTo>
                <a:lnTo>
                  <a:pt x="112" y="214"/>
                </a:lnTo>
                <a:lnTo>
                  <a:pt x="110" y="212"/>
                </a:lnTo>
                <a:lnTo>
                  <a:pt x="108" y="212"/>
                </a:lnTo>
                <a:lnTo>
                  <a:pt x="108" y="210"/>
                </a:lnTo>
                <a:lnTo>
                  <a:pt x="106" y="210"/>
                </a:lnTo>
                <a:lnTo>
                  <a:pt x="104" y="210"/>
                </a:lnTo>
                <a:lnTo>
                  <a:pt x="102" y="210"/>
                </a:lnTo>
                <a:lnTo>
                  <a:pt x="100" y="210"/>
                </a:lnTo>
                <a:lnTo>
                  <a:pt x="98" y="210"/>
                </a:lnTo>
                <a:lnTo>
                  <a:pt x="96" y="208"/>
                </a:lnTo>
                <a:lnTo>
                  <a:pt x="94" y="208"/>
                </a:lnTo>
                <a:lnTo>
                  <a:pt x="92" y="206"/>
                </a:lnTo>
                <a:lnTo>
                  <a:pt x="92" y="204"/>
                </a:lnTo>
                <a:lnTo>
                  <a:pt x="90" y="204"/>
                </a:lnTo>
                <a:lnTo>
                  <a:pt x="90" y="202"/>
                </a:lnTo>
                <a:lnTo>
                  <a:pt x="88" y="202"/>
                </a:lnTo>
                <a:lnTo>
                  <a:pt x="87" y="200"/>
                </a:lnTo>
                <a:lnTo>
                  <a:pt x="85" y="200"/>
                </a:lnTo>
                <a:lnTo>
                  <a:pt x="83" y="200"/>
                </a:lnTo>
                <a:lnTo>
                  <a:pt x="81" y="200"/>
                </a:lnTo>
                <a:lnTo>
                  <a:pt x="79" y="200"/>
                </a:lnTo>
                <a:lnTo>
                  <a:pt x="77" y="200"/>
                </a:lnTo>
                <a:lnTo>
                  <a:pt x="77" y="202"/>
                </a:lnTo>
                <a:lnTo>
                  <a:pt x="75" y="202"/>
                </a:lnTo>
                <a:lnTo>
                  <a:pt x="71" y="204"/>
                </a:lnTo>
                <a:lnTo>
                  <a:pt x="67" y="206"/>
                </a:lnTo>
                <a:lnTo>
                  <a:pt x="65" y="206"/>
                </a:lnTo>
                <a:lnTo>
                  <a:pt x="65" y="204"/>
                </a:lnTo>
                <a:lnTo>
                  <a:pt x="63" y="204"/>
                </a:lnTo>
                <a:lnTo>
                  <a:pt x="62" y="204"/>
                </a:lnTo>
                <a:lnTo>
                  <a:pt x="62" y="202"/>
                </a:lnTo>
                <a:lnTo>
                  <a:pt x="60" y="202"/>
                </a:lnTo>
                <a:lnTo>
                  <a:pt x="60" y="200"/>
                </a:lnTo>
                <a:lnTo>
                  <a:pt x="60" y="198"/>
                </a:lnTo>
                <a:lnTo>
                  <a:pt x="60" y="196"/>
                </a:lnTo>
                <a:lnTo>
                  <a:pt x="62" y="194"/>
                </a:lnTo>
                <a:lnTo>
                  <a:pt x="63" y="192"/>
                </a:lnTo>
                <a:lnTo>
                  <a:pt x="65" y="192"/>
                </a:lnTo>
                <a:lnTo>
                  <a:pt x="67" y="191"/>
                </a:lnTo>
                <a:lnTo>
                  <a:pt x="69" y="191"/>
                </a:lnTo>
                <a:lnTo>
                  <a:pt x="71" y="191"/>
                </a:lnTo>
                <a:lnTo>
                  <a:pt x="73" y="189"/>
                </a:lnTo>
                <a:lnTo>
                  <a:pt x="75" y="189"/>
                </a:lnTo>
                <a:lnTo>
                  <a:pt x="75" y="187"/>
                </a:lnTo>
                <a:lnTo>
                  <a:pt x="77" y="187"/>
                </a:lnTo>
                <a:lnTo>
                  <a:pt x="77" y="185"/>
                </a:lnTo>
                <a:lnTo>
                  <a:pt x="77" y="183"/>
                </a:lnTo>
                <a:lnTo>
                  <a:pt x="77" y="181"/>
                </a:lnTo>
                <a:lnTo>
                  <a:pt x="77" y="179"/>
                </a:lnTo>
                <a:lnTo>
                  <a:pt x="77" y="177"/>
                </a:lnTo>
                <a:lnTo>
                  <a:pt x="77" y="175"/>
                </a:lnTo>
                <a:lnTo>
                  <a:pt x="75" y="175"/>
                </a:lnTo>
                <a:lnTo>
                  <a:pt x="75" y="173"/>
                </a:lnTo>
                <a:lnTo>
                  <a:pt x="73" y="171"/>
                </a:lnTo>
                <a:lnTo>
                  <a:pt x="73" y="169"/>
                </a:lnTo>
                <a:lnTo>
                  <a:pt x="71" y="169"/>
                </a:lnTo>
                <a:lnTo>
                  <a:pt x="71" y="168"/>
                </a:lnTo>
                <a:lnTo>
                  <a:pt x="69" y="168"/>
                </a:lnTo>
                <a:lnTo>
                  <a:pt x="69" y="166"/>
                </a:lnTo>
                <a:lnTo>
                  <a:pt x="67" y="164"/>
                </a:lnTo>
                <a:lnTo>
                  <a:pt x="67" y="162"/>
                </a:lnTo>
                <a:lnTo>
                  <a:pt x="67" y="160"/>
                </a:lnTo>
                <a:lnTo>
                  <a:pt x="67" y="158"/>
                </a:lnTo>
                <a:lnTo>
                  <a:pt x="67" y="154"/>
                </a:lnTo>
                <a:lnTo>
                  <a:pt x="67" y="152"/>
                </a:lnTo>
                <a:lnTo>
                  <a:pt x="65" y="148"/>
                </a:lnTo>
                <a:lnTo>
                  <a:pt x="63" y="144"/>
                </a:lnTo>
                <a:lnTo>
                  <a:pt x="63" y="143"/>
                </a:lnTo>
                <a:lnTo>
                  <a:pt x="62" y="143"/>
                </a:lnTo>
                <a:lnTo>
                  <a:pt x="60" y="137"/>
                </a:lnTo>
                <a:lnTo>
                  <a:pt x="58" y="135"/>
                </a:lnTo>
                <a:lnTo>
                  <a:pt x="58" y="133"/>
                </a:lnTo>
                <a:lnTo>
                  <a:pt x="58" y="131"/>
                </a:lnTo>
                <a:lnTo>
                  <a:pt x="60" y="129"/>
                </a:lnTo>
                <a:lnTo>
                  <a:pt x="60" y="127"/>
                </a:lnTo>
                <a:lnTo>
                  <a:pt x="60" y="125"/>
                </a:lnTo>
                <a:lnTo>
                  <a:pt x="62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60" y="116"/>
                </a:lnTo>
                <a:lnTo>
                  <a:pt x="60" y="114"/>
                </a:lnTo>
                <a:lnTo>
                  <a:pt x="58" y="112"/>
                </a:lnTo>
                <a:lnTo>
                  <a:pt x="56" y="110"/>
                </a:lnTo>
                <a:lnTo>
                  <a:pt x="56" y="108"/>
                </a:lnTo>
                <a:lnTo>
                  <a:pt x="54" y="106"/>
                </a:lnTo>
                <a:lnTo>
                  <a:pt x="52" y="104"/>
                </a:lnTo>
                <a:lnTo>
                  <a:pt x="50" y="104"/>
                </a:lnTo>
                <a:lnTo>
                  <a:pt x="50" y="102"/>
                </a:lnTo>
                <a:lnTo>
                  <a:pt x="48" y="102"/>
                </a:lnTo>
                <a:lnTo>
                  <a:pt x="46" y="100"/>
                </a:lnTo>
                <a:lnTo>
                  <a:pt x="44" y="100"/>
                </a:lnTo>
                <a:lnTo>
                  <a:pt x="42" y="96"/>
                </a:lnTo>
                <a:lnTo>
                  <a:pt x="40" y="95"/>
                </a:lnTo>
                <a:lnTo>
                  <a:pt x="40" y="93"/>
                </a:lnTo>
                <a:lnTo>
                  <a:pt x="40" y="91"/>
                </a:lnTo>
                <a:lnTo>
                  <a:pt x="40" y="89"/>
                </a:lnTo>
                <a:lnTo>
                  <a:pt x="40" y="87"/>
                </a:lnTo>
                <a:lnTo>
                  <a:pt x="40" y="85"/>
                </a:lnTo>
                <a:lnTo>
                  <a:pt x="40" y="83"/>
                </a:lnTo>
                <a:lnTo>
                  <a:pt x="40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39" y="75"/>
                </a:lnTo>
                <a:lnTo>
                  <a:pt x="39" y="73"/>
                </a:lnTo>
                <a:lnTo>
                  <a:pt x="40" y="73"/>
                </a:lnTo>
                <a:lnTo>
                  <a:pt x="40" y="72"/>
                </a:lnTo>
                <a:lnTo>
                  <a:pt x="42" y="72"/>
                </a:lnTo>
                <a:lnTo>
                  <a:pt x="44" y="72"/>
                </a:lnTo>
                <a:lnTo>
                  <a:pt x="46" y="70"/>
                </a:lnTo>
                <a:lnTo>
                  <a:pt x="48" y="70"/>
                </a:lnTo>
                <a:lnTo>
                  <a:pt x="50" y="68"/>
                </a:lnTo>
                <a:lnTo>
                  <a:pt x="54" y="68"/>
                </a:lnTo>
                <a:lnTo>
                  <a:pt x="54" y="66"/>
                </a:lnTo>
                <a:lnTo>
                  <a:pt x="58" y="66"/>
                </a:lnTo>
                <a:lnTo>
                  <a:pt x="60" y="64"/>
                </a:lnTo>
                <a:lnTo>
                  <a:pt x="62" y="60"/>
                </a:lnTo>
                <a:lnTo>
                  <a:pt x="62" y="58"/>
                </a:lnTo>
                <a:lnTo>
                  <a:pt x="62" y="56"/>
                </a:lnTo>
                <a:lnTo>
                  <a:pt x="62" y="54"/>
                </a:lnTo>
                <a:lnTo>
                  <a:pt x="63" y="50"/>
                </a:lnTo>
                <a:lnTo>
                  <a:pt x="62" y="48"/>
                </a:lnTo>
                <a:lnTo>
                  <a:pt x="62" y="47"/>
                </a:lnTo>
                <a:lnTo>
                  <a:pt x="62" y="45"/>
                </a:lnTo>
                <a:lnTo>
                  <a:pt x="60" y="45"/>
                </a:lnTo>
                <a:lnTo>
                  <a:pt x="58" y="43"/>
                </a:lnTo>
                <a:lnTo>
                  <a:pt x="56" y="39"/>
                </a:lnTo>
                <a:lnTo>
                  <a:pt x="52" y="35"/>
                </a:lnTo>
                <a:lnTo>
                  <a:pt x="50" y="35"/>
                </a:lnTo>
                <a:lnTo>
                  <a:pt x="48" y="35"/>
                </a:lnTo>
                <a:lnTo>
                  <a:pt x="46" y="35"/>
                </a:lnTo>
                <a:lnTo>
                  <a:pt x="44" y="37"/>
                </a:lnTo>
                <a:lnTo>
                  <a:pt x="42" y="37"/>
                </a:lnTo>
                <a:lnTo>
                  <a:pt x="42" y="39"/>
                </a:lnTo>
                <a:lnTo>
                  <a:pt x="40" y="43"/>
                </a:lnTo>
                <a:lnTo>
                  <a:pt x="40" y="47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40" y="56"/>
                </a:lnTo>
                <a:lnTo>
                  <a:pt x="40" y="58"/>
                </a:lnTo>
                <a:lnTo>
                  <a:pt x="39" y="58"/>
                </a:lnTo>
                <a:lnTo>
                  <a:pt x="37" y="60"/>
                </a:lnTo>
                <a:lnTo>
                  <a:pt x="35" y="62"/>
                </a:lnTo>
                <a:lnTo>
                  <a:pt x="33" y="60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7" y="58"/>
                </a:lnTo>
                <a:lnTo>
                  <a:pt x="25" y="58"/>
                </a:lnTo>
                <a:lnTo>
                  <a:pt x="23" y="60"/>
                </a:lnTo>
                <a:lnTo>
                  <a:pt x="21" y="60"/>
                </a:lnTo>
                <a:lnTo>
                  <a:pt x="19" y="60"/>
                </a:lnTo>
                <a:lnTo>
                  <a:pt x="17" y="60"/>
                </a:lnTo>
                <a:lnTo>
                  <a:pt x="15" y="60"/>
                </a:lnTo>
                <a:lnTo>
                  <a:pt x="14" y="60"/>
                </a:lnTo>
                <a:lnTo>
                  <a:pt x="12" y="60"/>
                </a:lnTo>
                <a:lnTo>
                  <a:pt x="10" y="60"/>
                </a:lnTo>
                <a:lnTo>
                  <a:pt x="8" y="58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4" y="50"/>
                </a:lnTo>
                <a:lnTo>
                  <a:pt x="4" y="48"/>
                </a:lnTo>
                <a:lnTo>
                  <a:pt x="6" y="47"/>
                </a:lnTo>
                <a:lnTo>
                  <a:pt x="6" y="45"/>
                </a:lnTo>
                <a:lnTo>
                  <a:pt x="6" y="43"/>
                </a:lnTo>
                <a:lnTo>
                  <a:pt x="6" y="41"/>
                </a:lnTo>
                <a:lnTo>
                  <a:pt x="6" y="39"/>
                </a:lnTo>
                <a:lnTo>
                  <a:pt x="4" y="35"/>
                </a:lnTo>
                <a:lnTo>
                  <a:pt x="2" y="33"/>
                </a:lnTo>
                <a:lnTo>
                  <a:pt x="2" y="31"/>
                </a:lnTo>
                <a:lnTo>
                  <a:pt x="2" y="29"/>
                </a:lnTo>
                <a:lnTo>
                  <a:pt x="0" y="27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4" y="22"/>
                </a:lnTo>
                <a:lnTo>
                  <a:pt x="6" y="20"/>
                </a:lnTo>
                <a:lnTo>
                  <a:pt x="8" y="20"/>
                </a:lnTo>
                <a:lnTo>
                  <a:pt x="12" y="20"/>
                </a:ln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3" y="20"/>
                </a:lnTo>
                <a:lnTo>
                  <a:pt x="25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5" y="20"/>
                </a:lnTo>
                <a:lnTo>
                  <a:pt x="37" y="20"/>
                </a:lnTo>
                <a:lnTo>
                  <a:pt x="39" y="20"/>
                </a:lnTo>
                <a:lnTo>
                  <a:pt x="42" y="20"/>
                </a:lnTo>
                <a:lnTo>
                  <a:pt x="44" y="20"/>
                </a:lnTo>
                <a:lnTo>
                  <a:pt x="46" y="20"/>
                </a:lnTo>
                <a:lnTo>
                  <a:pt x="52" y="20"/>
                </a:lnTo>
                <a:lnTo>
                  <a:pt x="60" y="20"/>
                </a:lnTo>
                <a:lnTo>
                  <a:pt x="63" y="20"/>
                </a:lnTo>
                <a:lnTo>
                  <a:pt x="65" y="20"/>
                </a:lnTo>
                <a:lnTo>
                  <a:pt x="67" y="20"/>
                </a:lnTo>
                <a:lnTo>
                  <a:pt x="69" y="20"/>
                </a:lnTo>
                <a:lnTo>
                  <a:pt x="73" y="22"/>
                </a:lnTo>
                <a:lnTo>
                  <a:pt x="77" y="22"/>
                </a:lnTo>
                <a:lnTo>
                  <a:pt x="83" y="22"/>
                </a:lnTo>
                <a:lnTo>
                  <a:pt x="87" y="22"/>
                </a:lnTo>
                <a:lnTo>
                  <a:pt x="88" y="22"/>
                </a:lnTo>
                <a:lnTo>
                  <a:pt x="92" y="22"/>
                </a:lnTo>
                <a:lnTo>
                  <a:pt x="94" y="22"/>
                </a:lnTo>
                <a:lnTo>
                  <a:pt x="96" y="22"/>
                </a:lnTo>
                <a:lnTo>
                  <a:pt x="102" y="22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2"/>
                </a:lnTo>
                <a:lnTo>
                  <a:pt x="112" y="22"/>
                </a:lnTo>
                <a:lnTo>
                  <a:pt x="113" y="22"/>
                </a:lnTo>
                <a:lnTo>
                  <a:pt x="115" y="22"/>
                </a:lnTo>
                <a:lnTo>
                  <a:pt x="117" y="22"/>
                </a:lnTo>
                <a:lnTo>
                  <a:pt x="119" y="22"/>
                </a:lnTo>
                <a:lnTo>
                  <a:pt x="121" y="22"/>
                </a:lnTo>
                <a:lnTo>
                  <a:pt x="123" y="22"/>
                </a:lnTo>
                <a:lnTo>
                  <a:pt x="125" y="22"/>
                </a:lnTo>
                <a:lnTo>
                  <a:pt x="127" y="22"/>
                </a:lnTo>
                <a:lnTo>
                  <a:pt x="129" y="22"/>
                </a:lnTo>
                <a:lnTo>
                  <a:pt x="131" y="22"/>
                </a:lnTo>
                <a:lnTo>
                  <a:pt x="133" y="22"/>
                </a:lnTo>
                <a:lnTo>
                  <a:pt x="135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4" y="22"/>
                </a:lnTo>
                <a:lnTo>
                  <a:pt x="146" y="22"/>
                </a:lnTo>
                <a:lnTo>
                  <a:pt x="148" y="22"/>
                </a:lnTo>
                <a:lnTo>
                  <a:pt x="150" y="22"/>
                </a:lnTo>
                <a:lnTo>
                  <a:pt x="152" y="22"/>
                </a:lnTo>
                <a:lnTo>
                  <a:pt x="154" y="22"/>
                </a:lnTo>
                <a:lnTo>
                  <a:pt x="156" y="22"/>
                </a:lnTo>
                <a:lnTo>
                  <a:pt x="160" y="22"/>
                </a:lnTo>
                <a:lnTo>
                  <a:pt x="165" y="22"/>
                </a:lnTo>
                <a:lnTo>
                  <a:pt x="169" y="22"/>
                </a:lnTo>
                <a:lnTo>
                  <a:pt x="175" y="22"/>
                </a:lnTo>
                <a:lnTo>
                  <a:pt x="175" y="24"/>
                </a:lnTo>
                <a:lnTo>
                  <a:pt x="183" y="24"/>
                </a:lnTo>
                <a:lnTo>
                  <a:pt x="184" y="24"/>
                </a:lnTo>
                <a:lnTo>
                  <a:pt x="194" y="24"/>
                </a:lnTo>
                <a:lnTo>
                  <a:pt x="196" y="24"/>
                </a:lnTo>
                <a:lnTo>
                  <a:pt x="202" y="24"/>
                </a:lnTo>
                <a:lnTo>
                  <a:pt x="204" y="24"/>
                </a:lnTo>
                <a:lnTo>
                  <a:pt x="206" y="24"/>
                </a:lnTo>
                <a:lnTo>
                  <a:pt x="208" y="24"/>
                </a:lnTo>
                <a:lnTo>
                  <a:pt x="209" y="24"/>
                </a:lnTo>
                <a:lnTo>
                  <a:pt x="211" y="24"/>
                </a:lnTo>
                <a:lnTo>
                  <a:pt x="213" y="24"/>
                </a:lnTo>
                <a:lnTo>
                  <a:pt x="215" y="24"/>
                </a:lnTo>
                <a:lnTo>
                  <a:pt x="217" y="24"/>
                </a:lnTo>
                <a:lnTo>
                  <a:pt x="219" y="24"/>
                </a:lnTo>
                <a:lnTo>
                  <a:pt x="221" y="24"/>
                </a:lnTo>
                <a:lnTo>
                  <a:pt x="223" y="24"/>
                </a:lnTo>
                <a:lnTo>
                  <a:pt x="232" y="24"/>
                </a:lnTo>
                <a:lnTo>
                  <a:pt x="236" y="24"/>
                </a:lnTo>
                <a:lnTo>
                  <a:pt x="240" y="24"/>
                </a:lnTo>
                <a:lnTo>
                  <a:pt x="242" y="24"/>
                </a:lnTo>
                <a:lnTo>
                  <a:pt x="252" y="24"/>
                </a:lnTo>
                <a:lnTo>
                  <a:pt x="261" y="24"/>
                </a:lnTo>
                <a:lnTo>
                  <a:pt x="265" y="24"/>
                </a:lnTo>
                <a:lnTo>
                  <a:pt x="267" y="24"/>
                </a:lnTo>
                <a:lnTo>
                  <a:pt x="275" y="24"/>
                </a:lnTo>
                <a:lnTo>
                  <a:pt x="279" y="24"/>
                </a:lnTo>
                <a:lnTo>
                  <a:pt x="280" y="24"/>
                </a:lnTo>
                <a:lnTo>
                  <a:pt x="282" y="24"/>
                </a:lnTo>
                <a:lnTo>
                  <a:pt x="284" y="24"/>
                </a:lnTo>
                <a:lnTo>
                  <a:pt x="286" y="24"/>
                </a:lnTo>
                <a:lnTo>
                  <a:pt x="288" y="24"/>
                </a:lnTo>
                <a:lnTo>
                  <a:pt x="290" y="24"/>
                </a:lnTo>
                <a:lnTo>
                  <a:pt x="292" y="24"/>
                </a:lnTo>
                <a:lnTo>
                  <a:pt x="294" y="24"/>
                </a:lnTo>
                <a:lnTo>
                  <a:pt x="296" y="24"/>
                </a:lnTo>
                <a:lnTo>
                  <a:pt x="298" y="24"/>
                </a:lnTo>
                <a:lnTo>
                  <a:pt x="298" y="25"/>
                </a:lnTo>
                <a:lnTo>
                  <a:pt x="300" y="25"/>
                </a:lnTo>
                <a:lnTo>
                  <a:pt x="302" y="25"/>
                </a:lnTo>
                <a:lnTo>
                  <a:pt x="304" y="25"/>
                </a:lnTo>
                <a:lnTo>
                  <a:pt x="305" y="25"/>
                </a:lnTo>
                <a:lnTo>
                  <a:pt x="307" y="25"/>
                </a:lnTo>
                <a:lnTo>
                  <a:pt x="309" y="25"/>
                </a:lnTo>
                <a:lnTo>
                  <a:pt x="313" y="25"/>
                </a:lnTo>
                <a:lnTo>
                  <a:pt x="315" y="25"/>
                </a:lnTo>
                <a:lnTo>
                  <a:pt x="319" y="25"/>
                </a:lnTo>
                <a:lnTo>
                  <a:pt x="325" y="25"/>
                </a:lnTo>
                <a:lnTo>
                  <a:pt x="327" y="25"/>
                </a:lnTo>
                <a:lnTo>
                  <a:pt x="328" y="25"/>
                </a:lnTo>
                <a:lnTo>
                  <a:pt x="330" y="25"/>
                </a:lnTo>
                <a:lnTo>
                  <a:pt x="334" y="25"/>
                </a:lnTo>
                <a:lnTo>
                  <a:pt x="336" y="25"/>
                </a:lnTo>
                <a:lnTo>
                  <a:pt x="338" y="25"/>
                </a:lnTo>
                <a:lnTo>
                  <a:pt x="344" y="25"/>
                </a:lnTo>
                <a:lnTo>
                  <a:pt x="348" y="25"/>
                </a:lnTo>
                <a:lnTo>
                  <a:pt x="350" y="25"/>
                </a:lnTo>
                <a:lnTo>
                  <a:pt x="352" y="25"/>
                </a:lnTo>
                <a:lnTo>
                  <a:pt x="353" y="25"/>
                </a:lnTo>
                <a:lnTo>
                  <a:pt x="355" y="25"/>
                </a:lnTo>
                <a:lnTo>
                  <a:pt x="357" y="25"/>
                </a:lnTo>
                <a:lnTo>
                  <a:pt x="361" y="25"/>
                </a:lnTo>
                <a:lnTo>
                  <a:pt x="363" y="25"/>
                </a:lnTo>
                <a:lnTo>
                  <a:pt x="367" y="25"/>
                </a:lnTo>
                <a:lnTo>
                  <a:pt x="373" y="25"/>
                </a:lnTo>
                <a:lnTo>
                  <a:pt x="375" y="25"/>
                </a:lnTo>
                <a:lnTo>
                  <a:pt x="377" y="25"/>
                </a:lnTo>
                <a:lnTo>
                  <a:pt x="380" y="25"/>
                </a:lnTo>
                <a:lnTo>
                  <a:pt x="386" y="25"/>
                </a:lnTo>
                <a:lnTo>
                  <a:pt x="392" y="25"/>
                </a:lnTo>
                <a:lnTo>
                  <a:pt x="396" y="25"/>
                </a:lnTo>
                <a:lnTo>
                  <a:pt x="407" y="25"/>
                </a:lnTo>
                <a:lnTo>
                  <a:pt x="409" y="25"/>
                </a:lnTo>
                <a:lnTo>
                  <a:pt x="415" y="25"/>
                </a:lnTo>
                <a:lnTo>
                  <a:pt x="419" y="25"/>
                </a:lnTo>
                <a:lnTo>
                  <a:pt x="425" y="25"/>
                </a:lnTo>
                <a:lnTo>
                  <a:pt x="426" y="27"/>
                </a:lnTo>
                <a:lnTo>
                  <a:pt x="432" y="27"/>
                </a:lnTo>
                <a:lnTo>
                  <a:pt x="436" y="27"/>
                </a:lnTo>
                <a:lnTo>
                  <a:pt x="442" y="27"/>
                </a:lnTo>
                <a:lnTo>
                  <a:pt x="444" y="27"/>
                </a:lnTo>
                <a:lnTo>
                  <a:pt x="449" y="27"/>
                </a:lnTo>
                <a:lnTo>
                  <a:pt x="453" y="27"/>
                </a:lnTo>
                <a:lnTo>
                  <a:pt x="455" y="27"/>
                </a:lnTo>
                <a:lnTo>
                  <a:pt x="463" y="27"/>
                </a:lnTo>
                <a:lnTo>
                  <a:pt x="467" y="27"/>
                </a:lnTo>
                <a:lnTo>
                  <a:pt x="469" y="27"/>
                </a:lnTo>
                <a:lnTo>
                  <a:pt x="473" y="27"/>
                </a:lnTo>
                <a:lnTo>
                  <a:pt x="478" y="27"/>
                </a:lnTo>
                <a:lnTo>
                  <a:pt x="480" y="27"/>
                </a:lnTo>
                <a:lnTo>
                  <a:pt x="482" y="27"/>
                </a:lnTo>
                <a:lnTo>
                  <a:pt x="484" y="27"/>
                </a:lnTo>
                <a:lnTo>
                  <a:pt x="486" y="27"/>
                </a:lnTo>
                <a:lnTo>
                  <a:pt x="488" y="27"/>
                </a:lnTo>
                <a:lnTo>
                  <a:pt x="490" y="27"/>
                </a:lnTo>
                <a:lnTo>
                  <a:pt x="492" y="27"/>
                </a:lnTo>
                <a:lnTo>
                  <a:pt x="494" y="27"/>
                </a:lnTo>
                <a:lnTo>
                  <a:pt x="496" y="27"/>
                </a:lnTo>
                <a:lnTo>
                  <a:pt x="501" y="27"/>
                </a:lnTo>
                <a:lnTo>
                  <a:pt x="503" y="27"/>
                </a:lnTo>
                <a:lnTo>
                  <a:pt x="505" y="27"/>
                </a:lnTo>
                <a:lnTo>
                  <a:pt x="507" y="27"/>
                </a:lnTo>
                <a:lnTo>
                  <a:pt x="509" y="27"/>
                </a:lnTo>
                <a:lnTo>
                  <a:pt x="511" y="27"/>
                </a:lnTo>
                <a:lnTo>
                  <a:pt x="513" y="27"/>
                </a:lnTo>
                <a:lnTo>
                  <a:pt x="515" y="27"/>
                </a:lnTo>
                <a:lnTo>
                  <a:pt x="517" y="27"/>
                </a:lnTo>
                <a:lnTo>
                  <a:pt x="519" y="27"/>
                </a:lnTo>
                <a:lnTo>
                  <a:pt x="521" y="27"/>
                </a:lnTo>
                <a:lnTo>
                  <a:pt x="522" y="27"/>
                </a:lnTo>
                <a:lnTo>
                  <a:pt x="524" y="27"/>
                </a:lnTo>
                <a:lnTo>
                  <a:pt x="526" y="27"/>
                </a:lnTo>
                <a:lnTo>
                  <a:pt x="528" y="27"/>
                </a:lnTo>
                <a:lnTo>
                  <a:pt x="530" y="27"/>
                </a:lnTo>
                <a:lnTo>
                  <a:pt x="532" y="29"/>
                </a:lnTo>
                <a:lnTo>
                  <a:pt x="534" y="29"/>
                </a:lnTo>
                <a:lnTo>
                  <a:pt x="536" y="29"/>
                </a:lnTo>
                <a:lnTo>
                  <a:pt x="538" y="29"/>
                </a:lnTo>
                <a:lnTo>
                  <a:pt x="540" y="29"/>
                </a:lnTo>
                <a:lnTo>
                  <a:pt x="542" y="29"/>
                </a:lnTo>
                <a:lnTo>
                  <a:pt x="544" y="29"/>
                </a:lnTo>
                <a:lnTo>
                  <a:pt x="545" y="29"/>
                </a:lnTo>
                <a:lnTo>
                  <a:pt x="547" y="29"/>
                </a:lnTo>
                <a:lnTo>
                  <a:pt x="549" y="29"/>
                </a:lnTo>
                <a:lnTo>
                  <a:pt x="551" y="29"/>
                </a:lnTo>
                <a:lnTo>
                  <a:pt x="553" y="29"/>
                </a:lnTo>
                <a:lnTo>
                  <a:pt x="555" y="29"/>
                </a:lnTo>
                <a:lnTo>
                  <a:pt x="557" y="29"/>
                </a:lnTo>
                <a:lnTo>
                  <a:pt x="559" y="29"/>
                </a:lnTo>
                <a:lnTo>
                  <a:pt x="561" y="29"/>
                </a:lnTo>
                <a:lnTo>
                  <a:pt x="563" y="29"/>
                </a:lnTo>
                <a:lnTo>
                  <a:pt x="565" y="29"/>
                </a:lnTo>
                <a:lnTo>
                  <a:pt x="567" y="29"/>
                </a:lnTo>
                <a:lnTo>
                  <a:pt x="569" y="29"/>
                </a:lnTo>
                <a:lnTo>
                  <a:pt x="570" y="29"/>
                </a:lnTo>
                <a:lnTo>
                  <a:pt x="572" y="29"/>
                </a:lnTo>
                <a:lnTo>
                  <a:pt x="574" y="29"/>
                </a:lnTo>
                <a:lnTo>
                  <a:pt x="576" y="29"/>
                </a:lnTo>
                <a:lnTo>
                  <a:pt x="578" y="29"/>
                </a:lnTo>
                <a:lnTo>
                  <a:pt x="580" y="29"/>
                </a:lnTo>
                <a:lnTo>
                  <a:pt x="582" y="29"/>
                </a:lnTo>
                <a:lnTo>
                  <a:pt x="584" y="29"/>
                </a:lnTo>
                <a:lnTo>
                  <a:pt x="586" y="29"/>
                </a:lnTo>
                <a:lnTo>
                  <a:pt x="588" y="29"/>
                </a:lnTo>
                <a:lnTo>
                  <a:pt x="590" y="29"/>
                </a:lnTo>
                <a:lnTo>
                  <a:pt x="592" y="29"/>
                </a:lnTo>
                <a:lnTo>
                  <a:pt x="595" y="29"/>
                </a:lnTo>
                <a:lnTo>
                  <a:pt x="597" y="29"/>
                </a:lnTo>
                <a:lnTo>
                  <a:pt x="601" y="29"/>
                </a:lnTo>
                <a:lnTo>
                  <a:pt x="605" y="29"/>
                </a:lnTo>
                <a:lnTo>
                  <a:pt x="611" y="29"/>
                </a:lnTo>
                <a:lnTo>
                  <a:pt x="618" y="29"/>
                </a:lnTo>
                <a:lnTo>
                  <a:pt x="620" y="29"/>
                </a:lnTo>
                <a:lnTo>
                  <a:pt x="622" y="29"/>
                </a:lnTo>
                <a:lnTo>
                  <a:pt x="624" y="29"/>
                </a:lnTo>
                <a:lnTo>
                  <a:pt x="626" y="29"/>
                </a:lnTo>
                <a:lnTo>
                  <a:pt x="628" y="29"/>
                </a:lnTo>
                <a:lnTo>
                  <a:pt x="630" y="29"/>
                </a:lnTo>
                <a:lnTo>
                  <a:pt x="632" y="29"/>
                </a:lnTo>
                <a:lnTo>
                  <a:pt x="634" y="29"/>
                </a:lnTo>
                <a:lnTo>
                  <a:pt x="636" y="29"/>
                </a:lnTo>
                <a:lnTo>
                  <a:pt x="638" y="29"/>
                </a:lnTo>
                <a:lnTo>
                  <a:pt x="640" y="29"/>
                </a:lnTo>
                <a:lnTo>
                  <a:pt x="642" y="29"/>
                </a:lnTo>
                <a:lnTo>
                  <a:pt x="643" y="29"/>
                </a:lnTo>
                <a:lnTo>
                  <a:pt x="645" y="29"/>
                </a:lnTo>
                <a:lnTo>
                  <a:pt x="647" y="29"/>
                </a:lnTo>
                <a:lnTo>
                  <a:pt x="649" y="29"/>
                </a:lnTo>
                <a:lnTo>
                  <a:pt x="651" y="29"/>
                </a:lnTo>
                <a:lnTo>
                  <a:pt x="653" y="29"/>
                </a:lnTo>
                <a:lnTo>
                  <a:pt x="657" y="29"/>
                </a:lnTo>
                <a:lnTo>
                  <a:pt x="659" y="29"/>
                </a:lnTo>
                <a:lnTo>
                  <a:pt x="661" y="29"/>
                </a:lnTo>
                <a:lnTo>
                  <a:pt x="663" y="29"/>
                </a:lnTo>
                <a:lnTo>
                  <a:pt x="665" y="29"/>
                </a:lnTo>
                <a:lnTo>
                  <a:pt x="666" y="29"/>
                </a:lnTo>
                <a:lnTo>
                  <a:pt x="672" y="29"/>
                </a:lnTo>
                <a:lnTo>
                  <a:pt x="678" y="29"/>
                </a:lnTo>
                <a:lnTo>
                  <a:pt x="680" y="29"/>
                </a:lnTo>
                <a:lnTo>
                  <a:pt x="682" y="29"/>
                </a:lnTo>
                <a:lnTo>
                  <a:pt x="684" y="29"/>
                </a:lnTo>
                <a:lnTo>
                  <a:pt x="686" y="29"/>
                </a:lnTo>
                <a:lnTo>
                  <a:pt x="688" y="29"/>
                </a:lnTo>
                <a:lnTo>
                  <a:pt x="690" y="29"/>
                </a:lnTo>
                <a:lnTo>
                  <a:pt x="691" y="29"/>
                </a:lnTo>
                <a:lnTo>
                  <a:pt x="693" y="29"/>
                </a:lnTo>
                <a:lnTo>
                  <a:pt x="695" y="29"/>
                </a:lnTo>
                <a:lnTo>
                  <a:pt x="697" y="29"/>
                </a:lnTo>
                <a:lnTo>
                  <a:pt x="699" y="29"/>
                </a:lnTo>
                <a:lnTo>
                  <a:pt x="701" y="29"/>
                </a:lnTo>
                <a:lnTo>
                  <a:pt x="703" y="29"/>
                </a:lnTo>
                <a:lnTo>
                  <a:pt x="707" y="29"/>
                </a:lnTo>
                <a:lnTo>
                  <a:pt x="709" y="29"/>
                </a:lnTo>
                <a:lnTo>
                  <a:pt x="714" y="29"/>
                </a:lnTo>
                <a:lnTo>
                  <a:pt x="716" y="29"/>
                </a:lnTo>
                <a:lnTo>
                  <a:pt x="718" y="29"/>
                </a:lnTo>
                <a:lnTo>
                  <a:pt x="722" y="29"/>
                </a:lnTo>
                <a:lnTo>
                  <a:pt x="728" y="29"/>
                </a:lnTo>
                <a:lnTo>
                  <a:pt x="732" y="29"/>
                </a:lnTo>
                <a:lnTo>
                  <a:pt x="734" y="29"/>
                </a:lnTo>
                <a:lnTo>
                  <a:pt x="736" y="29"/>
                </a:lnTo>
                <a:lnTo>
                  <a:pt x="738" y="29"/>
                </a:lnTo>
                <a:lnTo>
                  <a:pt x="739" y="29"/>
                </a:lnTo>
                <a:lnTo>
                  <a:pt x="741" y="29"/>
                </a:lnTo>
                <a:lnTo>
                  <a:pt x="743" y="29"/>
                </a:lnTo>
                <a:lnTo>
                  <a:pt x="749" y="29"/>
                </a:lnTo>
                <a:lnTo>
                  <a:pt x="751" y="29"/>
                </a:lnTo>
                <a:lnTo>
                  <a:pt x="753" y="29"/>
                </a:lnTo>
                <a:lnTo>
                  <a:pt x="755" y="29"/>
                </a:lnTo>
                <a:lnTo>
                  <a:pt x="761" y="29"/>
                </a:lnTo>
                <a:lnTo>
                  <a:pt x="762" y="29"/>
                </a:lnTo>
                <a:lnTo>
                  <a:pt x="764" y="29"/>
                </a:lnTo>
                <a:lnTo>
                  <a:pt x="766" y="29"/>
                </a:lnTo>
                <a:lnTo>
                  <a:pt x="768" y="29"/>
                </a:lnTo>
                <a:lnTo>
                  <a:pt x="770" y="29"/>
                </a:lnTo>
                <a:lnTo>
                  <a:pt x="772" y="29"/>
                </a:lnTo>
                <a:lnTo>
                  <a:pt x="774" y="29"/>
                </a:lnTo>
                <a:lnTo>
                  <a:pt x="778" y="29"/>
                </a:lnTo>
                <a:lnTo>
                  <a:pt x="780" y="29"/>
                </a:lnTo>
                <a:lnTo>
                  <a:pt x="789" y="29"/>
                </a:lnTo>
                <a:lnTo>
                  <a:pt x="795" y="29"/>
                </a:lnTo>
                <a:lnTo>
                  <a:pt x="797" y="29"/>
                </a:lnTo>
                <a:lnTo>
                  <a:pt x="809" y="29"/>
                </a:lnTo>
                <a:lnTo>
                  <a:pt x="812" y="29"/>
                </a:lnTo>
                <a:lnTo>
                  <a:pt x="814" y="27"/>
                </a:lnTo>
                <a:lnTo>
                  <a:pt x="818" y="27"/>
                </a:lnTo>
                <a:lnTo>
                  <a:pt x="824" y="27"/>
                </a:lnTo>
                <a:lnTo>
                  <a:pt x="828" y="27"/>
                </a:lnTo>
                <a:lnTo>
                  <a:pt x="832" y="27"/>
                </a:lnTo>
                <a:lnTo>
                  <a:pt x="834" y="27"/>
                </a:lnTo>
                <a:lnTo>
                  <a:pt x="837" y="27"/>
                </a:lnTo>
                <a:lnTo>
                  <a:pt x="841" y="27"/>
                </a:lnTo>
                <a:lnTo>
                  <a:pt x="849" y="27"/>
                </a:lnTo>
                <a:lnTo>
                  <a:pt x="851" y="27"/>
                </a:lnTo>
                <a:lnTo>
                  <a:pt x="853" y="27"/>
                </a:lnTo>
                <a:lnTo>
                  <a:pt x="855" y="27"/>
                </a:lnTo>
                <a:lnTo>
                  <a:pt x="857" y="27"/>
                </a:lnTo>
                <a:lnTo>
                  <a:pt x="860" y="27"/>
                </a:lnTo>
                <a:lnTo>
                  <a:pt x="862" y="27"/>
                </a:lnTo>
                <a:lnTo>
                  <a:pt x="866" y="27"/>
                </a:lnTo>
                <a:lnTo>
                  <a:pt x="874" y="27"/>
                </a:lnTo>
                <a:lnTo>
                  <a:pt x="876" y="27"/>
                </a:lnTo>
                <a:lnTo>
                  <a:pt x="878" y="27"/>
                </a:lnTo>
                <a:lnTo>
                  <a:pt x="880" y="27"/>
                </a:lnTo>
                <a:lnTo>
                  <a:pt x="883" y="27"/>
                </a:lnTo>
                <a:lnTo>
                  <a:pt x="887" y="27"/>
                </a:lnTo>
                <a:lnTo>
                  <a:pt x="889" y="27"/>
                </a:lnTo>
                <a:lnTo>
                  <a:pt x="891" y="27"/>
                </a:lnTo>
                <a:lnTo>
                  <a:pt x="895" y="27"/>
                </a:lnTo>
                <a:lnTo>
                  <a:pt x="897" y="27"/>
                </a:lnTo>
                <a:lnTo>
                  <a:pt x="903" y="27"/>
                </a:lnTo>
                <a:lnTo>
                  <a:pt x="905" y="27"/>
                </a:lnTo>
                <a:lnTo>
                  <a:pt x="907" y="27"/>
                </a:lnTo>
                <a:lnTo>
                  <a:pt x="908" y="27"/>
                </a:lnTo>
                <a:lnTo>
                  <a:pt x="910" y="27"/>
                </a:lnTo>
                <a:lnTo>
                  <a:pt x="912" y="27"/>
                </a:lnTo>
                <a:lnTo>
                  <a:pt x="914" y="27"/>
                </a:lnTo>
                <a:lnTo>
                  <a:pt x="916" y="27"/>
                </a:lnTo>
                <a:lnTo>
                  <a:pt x="918" y="27"/>
                </a:lnTo>
                <a:lnTo>
                  <a:pt x="920" y="27"/>
                </a:lnTo>
                <a:lnTo>
                  <a:pt x="922" y="27"/>
                </a:lnTo>
                <a:lnTo>
                  <a:pt x="924" y="27"/>
                </a:lnTo>
                <a:lnTo>
                  <a:pt x="926" y="27"/>
                </a:lnTo>
                <a:lnTo>
                  <a:pt x="928" y="27"/>
                </a:lnTo>
                <a:lnTo>
                  <a:pt x="930" y="27"/>
                </a:lnTo>
                <a:lnTo>
                  <a:pt x="931" y="27"/>
                </a:lnTo>
                <a:lnTo>
                  <a:pt x="933" y="27"/>
                </a:lnTo>
                <a:lnTo>
                  <a:pt x="935" y="25"/>
                </a:lnTo>
                <a:lnTo>
                  <a:pt x="937" y="25"/>
                </a:lnTo>
                <a:lnTo>
                  <a:pt x="939" y="25"/>
                </a:lnTo>
                <a:lnTo>
                  <a:pt x="941" y="25"/>
                </a:lnTo>
                <a:lnTo>
                  <a:pt x="943" y="25"/>
                </a:lnTo>
                <a:lnTo>
                  <a:pt x="945" y="25"/>
                </a:lnTo>
                <a:lnTo>
                  <a:pt x="947" y="25"/>
                </a:lnTo>
                <a:lnTo>
                  <a:pt x="949" y="25"/>
                </a:lnTo>
                <a:lnTo>
                  <a:pt x="951" y="25"/>
                </a:lnTo>
                <a:lnTo>
                  <a:pt x="953" y="25"/>
                </a:lnTo>
                <a:lnTo>
                  <a:pt x="955" y="25"/>
                </a:lnTo>
                <a:lnTo>
                  <a:pt x="956" y="25"/>
                </a:lnTo>
                <a:lnTo>
                  <a:pt x="958" y="25"/>
                </a:lnTo>
                <a:lnTo>
                  <a:pt x="960" y="25"/>
                </a:lnTo>
                <a:lnTo>
                  <a:pt x="962" y="25"/>
                </a:lnTo>
                <a:lnTo>
                  <a:pt x="964" y="25"/>
                </a:lnTo>
                <a:lnTo>
                  <a:pt x="966" y="25"/>
                </a:lnTo>
                <a:lnTo>
                  <a:pt x="968" y="25"/>
                </a:lnTo>
                <a:lnTo>
                  <a:pt x="970" y="25"/>
                </a:lnTo>
                <a:lnTo>
                  <a:pt x="972" y="25"/>
                </a:lnTo>
                <a:lnTo>
                  <a:pt x="974" y="25"/>
                </a:lnTo>
                <a:lnTo>
                  <a:pt x="976" y="25"/>
                </a:lnTo>
                <a:lnTo>
                  <a:pt x="978" y="25"/>
                </a:lnTo>
                <a:lnTo>
                  <a:pt x="983" y="25"/>
                </a:lnTo>
                <a:lnTo>
                  <a:pt x="985" y="25"/>
                </a:lnTo>
                <a:lnTo>
                  <a:pt x="989" y="25"/>
                </a:lnTo>
                <a:lnTo>
                  <a:pt x="991" y="25"/>
                </a:lnTo>
                <a:lnTo>
                  <a:pt x="995" y="25"/>
                </a:lnTo>
                <a:lnTo>
                  <a:pt x="997" y="25"/>
                </a:lnTo>
                <a:lnTo>
                  <a:pt x="1004" y="25"/>
                </a:lnTo>
                <a:lnTo>
                  <a:pt x="1006" y="25"/>
                </a:lnTo>
                <a:lnTo>
                  <a:pt x="1008" y="25"/>
                </a:lnTo>
                <a:lnTo>
                  <a:pt x="1010" y="25"/>
                </a:lnTo>
                <a:lnTo>
                  <a:pt x="1014" y="25"/>
                </a:lnTo>
                <a:lnTo>
                  <a:pt x="1016" y="25"/>
                </a:lnTo>
                <a:lnTo>
                  <a:pt x="1018" y="25"/>
                </a:lnTo>
                <a:lnTo>
                  <a:pt x="1020" y="25"/>
                </a:lnTo>
                <a:lnTo>
                  <a:pt x="1022" y="25"/>
                </a:lnTo>
                <a:lnTo>
                  <a:pt x="1024" y="25"/>
                </a:lnTo>
                <a:lnTo>
                  <a:pt x="1026" y="25"/>
                </a:lnTo>
                <a:lnTo>
                  <a:pt x="1027" y="25"/>
                </a:lnTo>
                <a:lnTo>
                  <a:pt x="1029" y="25"/>
                </a:lnTo>
                <a:lnTo>
                  <a:pt x="1035" y="25"/>
                </a:lnTo>
                <a:lnTo>
                  <a:pt x="1037" y="25"/>
                </a:lnTo>
                <a:lnTo>
                  <a:pt x="1039" y="25"/>
                </a:lnTo>
                <a:lnTo>
                  <a:pt x="1049" y="25"/>
                </a:lnTo>
                <a:lnTo>
                  <a:pt x="1052" y="25"/>
                </a:lnTo>
                <a:lnTo>
                  <a:pt x="1054" y="25"/>
                </a:lnTo>
                <a:lnTo>
                  <a:pt x="1056" y="25"/>
                </a:lnTo>
                <a:lnTo>
                  <a:pt x="1058" y="25"/>
                </a:lnTo>
                <a:lnTo>
                  <a:pt x="1060" y="25"/>
                </a:lnTo>
                <a:lnTo>
                  <a:pt x="1064" y="25"/>
                </a:lnTo>
                <a:lnTo>
                  <a:pt x="1066" y="25"/>
                </a:lnTo>
                <a:lnTo>
                  <a:pt x="1068" y="24"/>
                </a:lnTo>
                <a:lnTo>
                  <a:pt x="1070" y="24"/>
                </a:lnTo>
                <a:lnTo>
                  <a:pt x="1072" y="24"/>
                </a:lnTo>
                <a:lnTo>
                  <a:pt x="1075" y="24"/>
                </a:lnTo>
                <a:lnTo>
                  <a:pt x="1081" y="24"/>
                </a:lnTo>
                <a:lnTo>
                  <a:pt x="1083" y="24"/>
                </a:lnTo>
                <a:lnTo>
                  <a:pt x="1087" y="24"/>
                </a:lnTo>
                <a:lnTo>
                  <a:pt x="1091" y="24"/>
                </a:lnTo>
                <a:lnTo>
                  <a:pt x="1093" y="24"/>
                </a:lnTo>
                <a:lnTo>
                  <a:pt x="1095" y="24"/>
                </a:lnTo>
                <a:lnTo>
                  <a:pt x="1100" y="24"/>
                </a:lnTo>
                <a:lnTo>
                  <a:pt x="1104" y="24"/>
                </a:lnTo>
                <a:lnTo>
                  <a:pt x="1106" y="24"/>
                </a:lnTo>
                <a:lnTo>
                  <a:pt x="1108" y="24"/>
                </a:lnTo>
                <a:lnTo>
                  <a:pt x="1110" y="24"/>
                </a:lnTo>
                <a:lnTo>
                  <a:pt x="1112" y="24"/>
                </a:lnTo>
                <a:lnTo>
                  <a:pt x="1116" y="24"/>
                </a:lnTo>
                <a:lnTo>
                  <a:pt x="1120" y="24"/>
                </a:lnTo>
                <a:lnTo>
                  <a:pt x="1122" y="24"/>
                </a:lnTo>
                <a:lnTo>
                  <a:pt x="1124" y="24"/>
                </a:lnTo>
                <a:lnTo>
                  <a:pt x="1125" y="24"/>
                </a:lnTo>
                <a:lnTo>
                  <a:pt x="1127" y="24"/>
                </a:lnTo>
                <a:lnTo>
                  <a:pt x="1133" y="24"/>
                </a:lnTo>
                <a:lnTo>
                  <a:pt x="1135" y="24"/>
                </a:lnTo>
                <a:lnTo>
                  <a:pt x="1137" y="24"/>
                </a:lnTo>
                <a:lnTo>
                  <a:pt x="1139" y="24"/>
                </a:lnTo>
                <a:lnTo>
                  <a:pt x="1141" y="24"/>
                </a:lnTo>
                <a:lnTo>
                  <a:pt x="1143" y="24"/>
                </a:lnTo>
                <a:lnTo>
                  <a:pt x="1145" y="24"/>
                </a:lnTo>
                <a:lnTo>
                  <a:pt x="1147" y="24"/>
                </a:lnTo>
                <a:lnTo>
                  <a:pt x="1150" y="24"/>
                </a:lnTo>
                <a:lnTo>
                  <a:pt x="1156" y="24"/>
                </a:lnTo>
                <a:lnTo>
                  <a:pt x="1158" y="24"/>
                </a:lnTo>
                <a:lnTo>
                  <a:pt x="1166" y="24"/>
                </a:lnTo>
                <a:lnTo>
                  <a:pt x="1168" y="24"/>
                </a:lnTo>
                <a:lnTo>
                  <a:pt x="1172" y="24"/>
                </a:lnTo>
                <a:lnTo>
                  <a:pt x="1179" y="24"/>
                </a:lnTo>
                <a:lnTo>
                  <a:pt x="1181" y="24"/>
                </a:lnTo>
                <a:lnTo>
                  <a:pt x="1183" y="24"/>
                </a:lnTo>
                <a:lnTo>
                  <a:pt x="1185" y="24"/>
                </a:lnTo>
                <a:lnTo>
                  <a:pt x="1187" y="24"/>
                </a:lnTo>
                <a:lnTo>
                  <a:pt x="1189" y="24"/>
                </a:lnTo>
                <a:lnTo>
                  <a:pt x="1191" y="24"/>
                </a:lnTo>
                <a:lnTo>
                  <a:pt x="1193" y="24"/>
                </a:lnTo>
                <a:lnTo>
                  <a:pt x="1195" y="24"/>
                </a:lnTo>
                <a:lnTo>
                  <a:pt x="1196" y="24"/>
                </a:lnTo>
                <a:lnTo>
                  <a:pt x="1198" y="24"/>
                </a:lnTo>
                <a:lnTo>
                  <a:pt x="1200" y="24"/>
                </a:lnTo>
                <a:lnTo>
                  <a:pt x="1204" y="24"/>
                </a:lnTo>
                <a:lnTo>
                  <a:pt x="1206" y="24"/>
                </a:lnTo>
                <a:lnTo>
                  <a:pt x="1208" y="24"/>
                </a:lnTo>
                <a:lnTo>
                  <a:pt x="1210" y="24"/>
                </a:lnTo>
                <a:lnTo>
                  <a:pt x="1212" y="24"/>
                </a:lnTo>
                <a:lnTo>
                  <a:pt x="1214" y="24"/>
                </a:lnTo>
                <a:lnTo>
                  <a:pt x="1216" y="24"/>
                </a:lnTo>
                <a:lnTo>
                  <a:pt x="1218" y="24"/>
                </a:lnTo>
                <a:lnTo>
                  <a:pt x="1220" y="24"/>
                </a:lnTo>
                <a:lnTo>
                  <a:pt x="1221" y="24"/>
                </a:lnTo>
                <a:lnTo>
                  <a:pt x="1223" y="24"/>
                </a:lnTo>
                <a:lnTo>
                  <a:pt x="1225" y="24"/>
                </a:lnTo>
                <a:lnTo>
                  <a:pt x="1227" y="24"/>
                </a:lnTo>
                <a:lnTo>
                  <a:pt x="1229" y="24"/>
                </a:lnTo>
                <a:lnTo>
                  <a:pt x="1231" y="24"/>
                </a:lnTo>
                <a:lnTo>
                  <a:pt x="1233" y="24"/>
                </a:lnTo>
                <a:lnTo>
                  <a:pt x="1237" y="24"/>
                </a:lnTo>
                <a:lnTo>
                  <a:pt x="1243" y="24"/>
                </a:lnTo>
                <a:lnTo>
                  <a:pt x="1244" y="24"/>
                </a:lnTo>
                <a:lnTo>
                  <a:pt x="1246" y="24"/>
                </a:lnTo>
                <a:lnTo>
                  <a:pt x="1248" y="24"/>
                </a:lnTo>
                <a:lnTo>
                  <a:pt x="1250" y="24"/>
                </a:lnTo>
                <a:lnTo>
                  <a:pt x="1252" y="24"/>
                </a:lnTo>
                <a:lnTo>
                  <a:pt x="1254" y="24"/>
                </a:lnTo>
                <a:lnTo>
                  <a:pt x="1256" y="24"/>
                </a:lnTo>
                <a:lnTo>
                  <a:pt x="1258" y="24"/>
                </a:lnTo>
                <a:lnTo>
                  <a:pt x="1260" y="24"/>
                </a:lnTo>
                <a:lnTo>
                  <a:pt x="1262" y="24"/>
                </a:lnTo>
                <a:lnTo>
                  <a:pt x="1264" y="24"/>
                </a:lnTo>
                <a:lnTo>
                  <a:pt x="1266" y="24"/>
                </a:lnTo>
                <a:lnTo>
                  <a:pt x="1268" y="24"/>
                </a:lnTo>
                <a:lnTo>
                  <a:pt x="1269" y="24"/>
                </a:lnTo>
                <a:lnTo>
                  <a:pt x="1271" y="24"/>
                </a:lnTo>
                <a:lnTo>
                  <a:pt x="1275" y="24"/>
                </a:lnTo>
                <a:lnTo>
                  <a:pt x="1281" y="22"/>
                </a:lnTo>
                <a:lnTo>
                  <a:pt x="1285" y="22"/>
                </a:lnTo>
                <a:lnTo>
                  <a:pt x="1287" y="22"/>
                </a:lnTo>
                <a:lnTo>
                  <a:pt x="1289" y="22"/>
                </a:lnTo>
                <a:lnTo>
                  <a:pt x="1291" y="22"/>
                </a:lnTo>
                <a:lnTo>
                  <a:pt x="1294" y="22"/>
                </a:lnTo>
                <a:lnTo>
                  <a:pt x="1296" y="22"/>
                </a:lnTo>
                <a:lnTo>
                  <a:pt x="1298" y="22"/>
                </a:lnTo>
                <a:lnTo>
                  <a:pt x="1300" y="22"/>
                </a:lnTo>
                <a:lnTo>
                  <a:pt x="1302" y="22"/>
                </a:lnTo>
                <a:lnTo>
                  <a:pt x="1306" y="22"/>
                </a:lnTo>
                <a:lnTo>
                  <a:pt x="1308" y="22"/>
                </a:lnTo>
                <a:lnTo>
                  <a:pt x="1310" y="22"/>
                </a:lnTo>
                <a:lnTo>
                  <a:pt x="1312" y="22"/>
                </a:lnTo>
                <a:lnTo>
                  <a:pt x="1317" y="22"/>
                </a:lnTo>
                <a:lnTo>
                  <a:pt x="1321" y="22"/>
                </a:lnTo>
                <a:lnTo>
                  <a:pt x="1323" y="22"/>
                </a:lnTo>
                <a:lnTo>
                  <a:pt x="1327" y="22"/>
                </a:lnTo>
                <a:lnTo>
                  <a:pt x="1329" y="22"/>
                </a:lnTo>
                <a:lnTo>
                  <a:pt x="1331" y="22"/>
                </a:lnTo>
                <a:lnTo>
                  <a:pt x="1333" y="22"/>
                </a:lnTo>
                <a:lnTo>
                  <a:pt x="1335" y="22"/>
                </a:lnTo>
                <a:lnTo>
                  <a:pt x="1337" y="22"/>
                </a:lnTo>
                <a:lnTo>
                  <a:pt x="1339" y="22"/>
                </a:lnTo>
                <a:lnTo>
                  <a:pt x="1342" y="22"/>
                </a:lnTo>
                <a:lnTo>
                  <a:pt x="1350" y="22"/>
                </a:lnTo>
                <a:lnTo>
                  <a:pt x="1352" y="22"/>
                </a:lnTo>
                <a:lnTo>
                  <a:pt x="1354" y="22"/>
                </a:lnTo>
                <a:lnTo>
                  <a:pt x="1354" y="20"/>
                </a:lnTo>
                <a:lnTo>
                  <a:pt x="1356" y="20"/>
                </a:lnTo>
                <a:lnTo>
                  <a:pt x="1358" y="20"/>
                </a:lnTo>
                <a:lnTo>
                  <a:pt x="1360" y="20"/>
                </a:lnTo>
                <a:lnTo>
                  <a:pt x="1362" y="20"/>
                </a:lnTo>
                <a:lnTo>
                  <a:pt x="1364" y="20"/>
                </a:lnTo>
                <a:lnTo>
                  <a:pt x="1365" y="20"/>
                </a:lnTo>
                <a:lnTo>
                  <a:pt x="1367" y="20"/>
                </a:lnTo>
                <a:lnTo>
                  <a:pt x="1369" y="20"/>
                </a:lnTo>
                <a:lnTo>
                  <a:pt x="1371" y="20"/>
                </a:lnTo>
                <a:lnTo>
                  <a:pt x="1373" y="20"/>
                </a:lnTo>
                <a:lnTo>
                  <a:pt x="1375" y="20"/>
                </a:lnTo>
                <a:lnTo>
                  <a:pt x="1377" y="20"/>
                </a:lnTo>
                <a:lnTo>
                  <a:pt x="1381" y="20"/>
                </a:lnTo>
                <a:lnTo>
                  <a:pt x="1383" y="20"/>
                </a:lnTo>
                <a:lnTo>
                  <a:pt x="1385" y="20"/>
                </a:lnTo>
                <a:lnTo>
                  <a:pt x="1387" y="20"/>
                </a:lnTo>
                <a:lnTo>
                  <a:pt x="1389" y="20"/>
                </a:lnTo>
                <a:lnTo>
                  <a:pt x="1390" y="20"/>
                </a:lnTo>
                <a:lnTo>
                  <a:pt x="1392" y="20"/>
                </a:lnTo>
                <a:lnTo>
                  <a:pt x="1394" y="20"/>
                </a:lnTo>
                <a:lnTo>
                  <a:pt x="1396" y="20"/>
                </a:lnTo>
                <a:lnTo>
                  <a:pt x="1398" y="20"/>
                </a:lnTo>
                <a:lnTo>
                  <a:pt x="1402" y="20"/>
                </a:lnTo>
                <a:lnTo>
                  <a:pt x="1404" y="20"/>
                </a:lnTo>
                <a:lnTo>
                  <a:pt x="1406" y="20"/>
                </a:lnTo>
                <a:lnTo>
                  <a:pt x="1408" y="20"/>
                </a:lnTo>
                <a:lnTo>
                  <a:pt x="1410" y="20"/>
                </a:lnTo>
                <a:lnTo>
                  <a:pt x="1412" y="20"/>
                </a:lnTo>
                <a:lnTo>
                  <a:pt x="1412" y="18"/>
                </a:lnTo>
                <a:lnTo>
                  <a:pt x="1413" y="18"/>
                </a:lnTo>
                <a:lnTo>
                  <a:pt x="1415" y="18"/>
                </a:lnTo>
                <a:lnTo>
                  <a:pt x="1417" y="18"/>
                </a:lnTo>
                <a:lnTo>
                  <a:pt x="1419" y="18"/>
                </a:lnTo>
                <a:lnTo>
                  <a:pt x="1421" y="18"/>
                </a:lnTo>
                <a:lnTo>
                  <a:pt x="1423" y="18"/>
                </a:lnTo>
                <a:lnTo>
                  <a:pt x="1425" y="18"/>
                </a:lnTo>
                <a:lnTo>
                  <a:pt x="1427" y="18"/>
                </a:lnTo>
                <a:lnTo>
                  <a:pt x="1429" y="18"/>
                </a:lnTo>
                <a:lnTo>
                  <a:pt x="1431" y="18"/>
                </a:lnTo>
                <a:lnTo>
                  <a:pt x="1433" y="18"/>
                </a:lnTo>
                <a:lnTo>
                  <a:pt x="1437" y="18"/>
                </a:lnTo>
                <a:lnTo>
                  <a:pt x="1444" y="18"/>
                </a:lnTo>
                <a:lnTo>
                  <a:pt x="1448" y="18"/>
                </a:lnTo>
                <a:lnTo>
                  <a:pt x="1450" y="18"/>
                </a:lnTo>
                <a:lnTo>
                  <a:pt x="1452" y="18"/>
                </a:lnTo>
                <a:lnTo>
                  <a:pt x="1454" y="18"/>
                </a:lnTo>
                <a:lnTo>
                  <a:pt x="1456" y="18"/>
                </a:lnTo>
                <a:lnTo>
                  <a:pt x="1458" y="18"/>
                </a:lnTo>
                <a:lnTo>
                  <a:pt x="1460" y="18"/>
                </a:lnTo>
                <a:lnTo>
                  <a:pt x="1463" y="18"/>
                </a:lnTo>
                <a:lnTo>
                  <a:pt x="1465" y="18"/>
                </a:lnTo>
                <a:lnTo>
                  <a:pt x="1469" y="18"/>
                </a:lnTo>
                <a:lnTo>
                  <a:pt x="1471" y="18"/>
                </a:lnTo>
                <a:lnTo>
                  <a:pt x="1473" y="18"/>
                </a:lnTo>
                <a:lnTo>
                  <a:pt x="1475" y="18"/>
                </a:lnTo>
                <a:lnTo>
                  <a:pt x="1479" y="18"/>
                </a:lnTo>
                <a:lnTo>
                  <a:pt x="1486" y="18"/>
                </a:lnTo>
                <a:lnTo>
                  <a:pt x="1488" y="18"/>
                </a:lnTo>
                <a:lnTo>
                  <a:pt x="1494" y="18"/>
                </a:lnTo>
                <a:lnTo>
                  <a:pt x="1502" y="18"/>
                </a:lnTo>
                <a:lnTo>
                  <a:pt x="1506" y="18"/>
                </a:lnTo>
                <a:lnTo>
                  <a:pt x="1513" y="18"/>
                </a:lnTo>
                <a:lnTo>
                  <a:pt x="1515" y="18"/>
                </a:lnTo>
                <a:lnTo>
                  <a:pt x="1525" y="18"/>
                </a:lnTo>
                <a:lnTo>
                  <a:pt x="1527" y="18"/>
                </a:lnTo>
                <a:lnTo>
                  <a:pt x="1529" y="18"/>
                </a:lnTo>
                <a:lnTo>
                  <a:pt x="1531" y="18"/>
                </a:lnTo>
                <a:lnTo>
                  <a:pt x="1533" y="18"/>
                </a:lnTo>
                <a:lnTo>
                  <a:pt x="1538" y="18"/>
                </a:lnTo>
                <a:lnTo>
                  <a:pt x="1542" y="18"/>
                </a:lnTo>
                <a:lnTo>
                  <a:pt x="1546" y="18"/>
                </a:lnTo>
                <a:lnTo>
                  <a:pt x="1548" y="18"/>
                </a:lnTo>
                <a:lnTo>
                  <a:pt x="1556" y="18"/>
                </a:lnTo>
                <a:lnTo>
                  <a:pt x="1559" y="16"/>
                </a:lnTo>
                <a:lnTo>
                  <a:pt x="1561" y="16"/>
                </a:lnTo>
                <a:lnTo>
                  <a:pt x="1569" y="16"/>
                </a:lnTo>
                <a:lnTo>
                  <a:pt x="1575" y="16"/>
                </a:lnTo>
                <a:lnTo>
                  <a:pt x="1579" y="16"/>
                </a:lnTo>
                <a:lnTo>
                  <a:pt x="1581" y="16"/>
                </a:lnTo>
                <a:lnTo>
                  <a:pt x="1584" y="16"/>
                </a:lnTo>
                <a:lnTo>
                  <a:pt x="1586" y="16"/>
                </a:lnTo>
                <a:lnTo>
                  <a:pt x="1588" y="16"/>
                </a:lnTo>
                <a:lnTo>
                  <a:pt x="1592" y="16"/>
                </a:lnTo>
                <a:lnTo>
                  <a:pt x="1594" y="16"/>
                </a:lnTo>
                <a:lnTo>
                  <a:pt x="1596" y="16"/>
                </a:lnTo>
                <a:lnTo>
                  <a:pt x="1598" y="16"/>
                </a:lnTo>
                <a:lnTo>
                  <a:pt x="1600" y="16"/>
                </a:lnTo>
                <a:lnTo>
                  <a:pt x="1604" y="16"/>
                </a:lnTo>
                <a:lnTo>
                  <a:pt x="1611" y="16"/>
                </a:lnTo>
                <a:lnTo>
                  <a:pt x="1613" y="16"/>
                </a:lnTo>
                <a:lnTo>
                  <a:pt x="1615" y="16"/>
                </a:lnTo>
                <a:lnTo>
                  <a:pt x="1617" y="16"/>
                </a:lnTo>
                <a:lnTo>
                  <a:pt x="1619" y="16"/>
                </a:lnTo>
                <a:lnTo>
                  <a:pt x="1621" y="16"/>
                </a:lnTo>
                <a:lnTo>
                  <a:pt x="1623" y="14"/>
                </a:lnTo>
                <a:lnTo>
                  <a:pt x="1625" y="14"/>
                </a:lnTo>
                <a:lnTo>
                  <a:pt x="1627" y="14"/>
                </a:lnTo>
                <a:lnTo>
                  <a:pt x="1629" y="14"/>
                </a:lnTo>
                <a:lnTo>
                  <a:pt x="1632" y="14"/>
                </a:lnTo>
                <a:lnTo>
                  <a:pt x="1634" y="14"/>
                </a:lnTo>
                <a:lnTo>
                  <a:pt x="1636" y="14"/>
                </a:lnTo>
                <a:lnTo>
                  <a:pt x="1638" y="14"/>
                </a:lnTo>
                <a:lnTo>
                  <a:pt x="1640" y="14"/>
                </a:lnTo>
                <a:lnTo>
                  <a:pt x="1642" y="14"/>
                </a:lnTo>
                <a:lnTo>
                  <a:pt x="1644" y="14"/>
                </a:lnTo>
                <a:lnTo>
                  <a:pt x="1646" y="14"/>
                </a:lnTo>
                <a:lnTo>
                  <a:pt x="1648" y="14"/>
                </a:lnTo>
                <a:lnTo>
                  <a:pt x="1650" y="14"/>
                </a:lnTo>
                <a:lnTo>
                  <a:pt x="1652" y="14"/>
                </a:lnTo>
                <a:lnTo>
                  <a:pt x="1654" y="14"/>
                </a:lnTo>
                <a:lnTo>
                  <a:pt x="1655" y="14"/>
                </a:lnTo>
                <a:lnTo>
                  <a:pt x="1657" y="14"/>
                </a:lnTo>
                <a:lnTo>
                  <a:pt x="1659" y="14"/>
                </a:lnTo>
                <a:lnTo>
                  <a:pt x="1661" y="14"/>
                </a:lnTo>
                <a:lnTo>
                  <a:pt x="1663" y="14"/>
                </a:lnTo>
                <a:lnTo>
                  <a:pt x="1665" y="14"/>
                </a:lnTo>
                <a:lnTo>
                  <a:pt x="1669" y="14"/>
                </a:lnTo>
                <a:lnTo>
                  <a:pt x="1673" y="14"/>
                </a:lnTo>
                <a:lnTo>
                  <a:pt x="1675" y="14"/>
                </a:lnTo>
                <a:lnTo>
                  <a:pt x="1677" y="14"/>
                </a:lnTo>
                <a:lnTo>
                  <a:pt x="1678" y="14"/>
                </a:lnTo>
                <a:lnTo>
                  <a:pt x="1680" y="14"/>
                </a:lnTo>
                <a:lnTo>
                  <a:pt x="1682" y="14"/>
                </a:lnTo>
                <a:lnTo>
                  <a:pt x="1684" y="14"/>
                </a:lnTo>
                <a:lnTo>
                  <a:pt x="1686" y="14"/>
                </a:lnTo>
                <a:lnTo>
                  <a:pt x="1688" y="14"/>
                </a:lnTo>
                <a:lnTo>
                  <a:pt x="1692" y="14"/>
                </a:lnTo>
                <a:lnTo>
                  <a:pt x="1694" y="12"/>
                </a:lnTo>
                <a:lnTo>
                  <a:pt x="1696" y="12"/>
                </a:lnTo>
                <a:lnTo>
                  <a:pt x="1698" y="12"/>
                </a:lnTo>
                <a:lnTo>
                  <a:pt x="1702" y="12"/>
                </a:lnTo>
                <a:lnTo>
                  <a:pt x="1705" y="12"/>
                </a:lnTo>
                <a:lnTo>
                  <a:pt x="1707" y="12"/>
                </a:lnTo>
                <a:lnTo>
                  <a:pt x="1713" y="12"/>
                </a:lnTo>
                <a:lnTo>
                  <a:pt x="1715" y="12"/>
                </a:lnTo>
                <a:lnTo>
                  <a:pt x="1717" y="12"/>
                </a:lnTo>
                <a:lnTo>
                  <a:pt x="1721" y="12"/>
                </a:lnTo>
                <a:lnTo>
                  <a:pt x="1725" y="12"/>
                </a:lnTo>
                <a:lnTo>
                  <a:pt x="1726" y="12"/>
                </a:lnTo>
                <a:lnTo>
                  <a:pt x="1730" y="12"/>
                </a:lnTo>
                <a:lnTo>
                  <a:pt x="1734" y="12"/>
                </a:lnTo>
                <a:lnTo>
                  <a:pt x="1736" y="12"/>
                </a:lnTo>
                <a:lnTo>
                  <a:pt x="1740" y="12"/>
                </a:lnTo>
                <a:lnTo>
                  <a:pt x="1742" y="12"/>
                </a:lnTo>
                <a:lnTo>
                  <a:pt x="1744" y="12"/>
                </a:lnTo>
                <a:lnTo>
                  <a:pt x="1746" y="12"/>
                </a:lnTo>
                <a:lnTo>
                  <a:pt x="1748" y="12"/>
                </a:lnTo>
                <a:lnTo>
                  <a:pt x="1750" y="12"/>
                </a:lnTo>
                <a:lnTo>
                  <a:pt x="1751" y="12"/>
                </a:lnTo>
                <a:lnTo>
                  <a:pt x="1753" y="12"/>
                </a:lnTo>
                <a:lnTo>
                  <a:pt x="1755" y="12"/>
                </a:lnTo>
                <a:lnTo>
                  <a:pt x="1757" y="12"/>
                </a:lnTo>
                <a:lnTo>
                  <a:pt x="1757" y="10"/>
                </a:lnTo>
                <a:lnTo>
                  <a:pt x="1759" y="10"/>
                </a:lnTo>
                <a:lnTo>
                  <a:pt x="1771" y="10"/>
                </a:lnTo>
                <a:lnTo>
                  <a:pt x="1773" y="10"/>
                </a:lnTo>
                <a:lnTo>
                  <a:pt x="1774" y="10"/>
                </a:lnTo>
                <a:lnTo>
                  <a:pt x="1778" y="10"/>
                </a:lnTo>
                <a:lnTo>
                  <a:pt x="1780" y="10"/>
                </a:lnTo>
                <a:lnTo>
                  <a:pt x="1782" y="10"/>
                </a:lnTo>
                <a:lnTo>
                  <a:pt x="1788" y="10"/>
                </a:lnTo>
                <a:lnTo>
                  <a:pt x="1790" y="10"/>
                </a:lnTo>
                <a:lnTo>
                  <a:pt x="1792" y="10"/>
                </a:lnTo>
                <a:lnTo>
                  <a:pt x="1796" y="10"/>
                </a:lnTo>
                <a:lnTo>
                  <a:pt x="1798" y="10"/>
                </a:lnTo>
                <a:lnTo>
                  <a:pt x="1801" y="10"/>
                </a:lnTo>
                <a:lnTo>
                  <a:pt x="1803" y="10"/>
                </a:lnTo>
                <a:lnTo>
                  <a:pt x="1805" y="10"/>
                </a:lnTo>
                <a:lnTo>
                  <a:pt x="1807" y="10"/>
                </a:lnTo>
                <a:lnTo>
                  <a:pt x="1809" y="10"/>
                </a:lnTo>
                <a:lnTo>
                  <a:pt x="1815" y="10"/>
                </a:lnTo>
                <a:lnTo>
                  <a:pt x="1817" y="10"/>
                </a:lnTo>
                <a:lnTo>
                  <a:pt x="1819" y="10"/>
                </a:lnTo>
                <a:lnTo>
                  <a:pt x="1826" y="10"/>
                </a:lnTo>
                <a:lnTo>
                  <a:pt x="1832" y="10"/>
                </a:lnTo>
                <a:lnTo>
                  <a:pt x="1834" y="10"/>
                </a:lnTo>
                <a:lnTo>
                  <a:pt x="1840" y="10"/>
                </a:lnTo>
                <a:lnTo>
                  <a:pt x="1844" y="8"/>
                </a:lnTo>
                <a:lnTo>
                  <a:pt x="1846" y="8"/>
                </a:lnTo>
                <a:lnTo>
                  <a:pt x="1847" y="8"/>
                </a:lnTo>
                <a:lnTo>
                  <a:pt x="1849" y="8"/>
                </a:lnTo>
                <a:lnTo>
                  <a:pt x="1859" y="8"/>
                </a:lnTo>
                <a:lnTo>
                  <a:pt x="1861" y="8"/>
                </a:lnTo>
                <a:lnTo>
                  <a:pt x="1863" y="8"/>
                </a:lnTo>
                <a:lnTo>
                  <a:pt x="1865" y="8"/>
                </a:lnTo>
                <a:lnTo>
                  <a:pt x="1871" y="8"/>
                </a:lnTo>
                <a:lnTo>
                  <a:pt x="1872" y="8"/>
                </a:lnTo>
                <a:lnTo>
                  <a:pt x="1874" y="8"/>
                </a:lnTo>
                <a:lnTo>
                  <a:pt x="1876" y="8"/>
                </a:lnTo>
                <a:lnTo>
                  <a:pt x="1878" y="8"/>
                </a:lnTo>
                <a:lnTo>
                  <a:pt x="1880" y="8"/>
                </a:lnTo>
                <a:lnTo>
                  <a:pt x="1882" y="8"/>
                </a:lnTo>
                <a:lnTo>
                  <a:pt x="1884" y="8"/>
                </a:lnTo>
                <a:lnTo>
                  <a:pt x="1886" y="8"/>
                </a:lnTo>
                <a:lnTo>
                  <a:pt x="1888" y="8"/>
                </a:lnTo>
                <a:lnTo>
                  <a:pt x="1890" y="8"/>
                </a:lnTo>
                <a:lnTo>
                  <a:pt x="1892" y="8"/>
                </a:lnTo>
                <a:lnTo>
                  <a:pt x="1894" y="8"/>
                </a:lnTo>
                <a:lnTo>
                  <a:pt x="1895" y="8"/>
                </a:lnTo>
                <a:lnTo>
                  <a:pt x="1897" y="8"/>
                </a:lnTo>
                <a:lnTo>
                  <a:pt x="1899" y="8"/>
                </a:lnTo>
                <a:lnTo>
                  <a:pt x="1901" y="6"/>
                </a:lnTo>
                <a:lnTo>
                  <a:pt x="1903" y="6"/>
                </a:lnTo>
                <a:lnTo>
                  <a:pt x="1907" y="6"/>
                </a:lnTo>
                <a:lnTo>
                  <a:pt x="1917" y="6"/>
                </a:lnTo>
                <a:lnTo>
                  <a:pt x="1922" y="6"/>
                </a:lnTo>
                <a:lnTo>
                  <a:pt x="1924" y="6"/>
                </a:lnTo>
                <a:lnTo>
                  <a:pt x="1926" y="6"/>
                </a:lnTo>
                <a:lnTo>
                  <a:pt x="1932" y="6"/>
                </a:lnTo>
                <a:lnTo>
                  <a:pt x="1934" y="6"/>
                </a:lnTo>
                <a:lnTo>
                  <a:pt x="1936" y="6"/>
                </a:lnTo>
                <a:lnTo>
                  <a:pt x="1938" y="6"/>
                </a:lnTo>
                <a:lnTo>
                  <a:pt x="1940" y="6"/>
                </a:lnTo>
                <a:lnTo>
                  <a:pt x="1945" y="6"/>
                </a:lnTo>
                <a:lnTo>
                  <a:pt x="1947" y="6"/>
                </a:lnTo>
                <a:lnTo>
                  <a:pt x="1949" y="6"/>
                </a:lnTo>
                <a:lnTo>
                  <a:pt x="1953" y="6"/>
                </a:lnTo>
                <a:lnTo>
                  <a:pt x="1955" y="6"/>
                </a:lnTo>
                <a:lnTo>
                  <a:pt x="1957" y="6"/>
                </a:lnTo>
                <a:lnTo>
                  <a:pt x="1963" y="4"/>
                </a:lnTo>
                <a:lnTo>
                  <a:pt x="1967" y="4"/>
                </a:lnTo>
                <a:lnTo>
                  <a:pt x="1970" y="4"/>
                </a:lnTo>
                <a:lnTo>
                  <a:pt x="1972" y="4"/>
                </a:lnTo>
                <a:lnTo>
                  <a:pt x="1974" y="4"/>
                </a:lnTo>
                <a:lnTo>
                  <a:pt x="1982" y="4"/>
                </a:lnTo>
                <a:lnTo>
                  <a:pt x="1988" y="4"/>
                </a:lnTo>
                <a:lnTo>
                  <a:pt x="1991" y="4"/>
                </a:lnTo>
                <a:lnTo>
                  <a:pt x="1993" y="4"/>
                </a:lnTo>
                <a:lnTo>
                  <a:pt x="1995" y="2"/>
                </a:lnTo>
                <a:lnTo>
                  <a:pt x="2001" y="2"/>
                </a:lnTo>
                <a:lnTo>
                  <a:pt x="2009" y="2"/>
                </a:lnTo>
                <a:lnTo>
                  <a:pt x="2011" y="2"/>
                </a:lnTo>
                <a:lnTo>
                  <a:pt x="2013" y="2"/>
                </a:lnTo>
                <a:lnTo>
                  <a:pt x="2015" y="2"/>
                </a:lnTo>
                <a:lnTo>
                  <a:pt x="2018" y="2"/>
                </a:lnTo>
                <a:lnTo>
                  <a:pt x="2024" y="2"/>
                </a:lnTo>
                <a:lnTo>
                  <a:pt x="2026" y="2"/>
                </a:lnTo>
                <a:lnTo>
                  <a:pt x="2034" y="2"/>
                </a:lnTo>
                <a:lnTo>
                  <a:pt x="2038" y="0"/>
                </a:lnTo>
                <a:lnTo>
                  <a:pt x="2039" y="0"/>
                </a:lnTo>
                <a:lnTo>
                  <a:pt x="2043" y="0"/>
                </a:lnTo>
                <a:lnTo>
                  <a:pt x="2045" y="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43"/>
          <p:cNvSpPr>
            <a:spLocks/>
          </p:cNvSpPr>
          <p:nvPr/>
        </p:nvSpPr>
        <p:spPr bwMode="auto">
          <a:xfrm>
            <a:off x="899592" y="2492896"/>
            <a:ext cx="3382106" cy="2982913"/>
          </a:xfrm>
          <a:custGeom>
            <a:avLst/>
            <a:gdLst>
              <a:gd name="T0" fmla="*/ 2147 w 3372"/>
              <a:gd name="T1" fmla="*/ 104 h 2974"/>
              <a:gd name="T2" fmla="*/ 2180 w 3372"/>
              <a:gd name="T3" fmla="*/ 181 h 2974"/>
              <a:gd name="T4" fmla="*/ 2184 w 3372"/>
              <a:gd name="T5" fmla="*/ 427 h 2974"/>
              <a:gd name="T6" fmla="*/ 2278 w 3372"/>
              <a:gd name="T7" fmla="*/ 634 h 2974"/>
              <a:gd name="T8" fmla="*/ 2458 w 3372"/>
              <a:gd name="T9" fmla="*/ 813 h 2974"/>
              <a:gd name="T10" fmla="*/ 2564 w 3372"/>
              <a:gd name="T11" fmla="*/ 1016 h 2974"/>
              <a:gd name="T12" fmla="*/ 2675 w 3372"/>
              <a:gd name="T13" fmla="*/ 1093 h 2974"/>
              <a:gd name="T14" fmla="*/ 2850 w 3372"/>
              <a:gd name="T15" fmla="*/ 1197 h 2974"/>
              <a:gd name="T16" fmla="*/ 2786 w 3372"/>
              <a:gd name="T17" fmla="*/ 1366 h 2974"/>
              <a:gd name="T18" fmla="*/ 2731 w 3372"/>
              <a:gd name="T19" fmla="*/ 1540 h 2974"/>
              <a:gd name="T20" fmla="*/ 2854 w 3372"/>
              <a:gd name="T21" fmla="*/ 1669 h 2974"/>
              <a:gd name="T22" fmla="*/ 3000 w 3372"/>
              <a:gd name="T23" fmla="*/ 1769 h 2974"/>
              <a:gd name="T24" fmla="*/ 3161 w 3372"/>
              <a:gd name="T25" fmla="*/ 1934 h 2974"/>
              <a:gd name="T26" fmla="*/ 3192 w 3372"/>
              <a:gd name="T27" fmla="*/ 2191 h 2974"/>
              <a:gd name="T28" fmla="*/ 3313 w 3372"/>
              <a:gd name="T29" fmla="*/ 2327 h 2974"/>
              <a:gd name="T30" fmla="*/ 3340 w 3372"/>
              <a:gd name="T31" fmla="*/ 2558 h 2974"/>
              <a:gd name="T32" fmla="*/ 3140 w 3372"/>
              <a:gd name="T33" fmla="*/ 2612 h 2974"/>
              <a:gd name="T34" fmla="*/ 3123 w 3372"/>
              <a:gd name="T35" fmla="*/ 2878 h 2974"/>
              <a:gd name="T36" fmla="*/ 2900 w 3372"/>
              <a:gd name="T37" fmla="*/ 2972 h 2974"/>
              <a:gd name="T38" fmla="*/ 2735 w 3372"/>
              <a:gd name="T39" fmla="*/ 2963 h 2974"/>
              <a:gd name="T40" fmla="*/ 2802 w 3372"/>
              <a:gd name="T41" fmla="*/ 2867 h 2974"/>
              <a:gd name="T42" fmla="*/ 2877 w 3372"/>
              <a:gd name="T43" fmla="*/ 2773 h 2974"/>
              <a:gd name="T44" fmla="*/ 2846 w 3372"/>
              <a:gd name="T45" fmla="*/ 2675 h 2974"/>
              <a:gd name="T46" fmla="*/ 2681 w 3372"/>
              <a:gd name="T47" fmla="*/ 2660 h 2974"/>
              <a:gd name="T48" fmla="*/ 2460 w 3372"/>
              <a:gd name="T49" fmla="*/ 2660 h 2974"/>
              <a:gd name="T50" fmla="*/ 2222 w 3372"/>
              <a:gd name="T51" fmla="*/ 2660 h 2974"/>
              <a:gd name="T52" fmla="*/ 2011 w 3372"/>
              <a:gd name="T53" fmla="*/ 2660 h 2974"/>
              <a:gd name="T54" fmla="*/ 1738 w 3372"/>
              <a:gd name="T55" fmla="*/ 2660 h 2974"/>
              <a:gd name="T56" fmla="*/ 1506 w 3372"/>
              <a:gd name="T57" fmla="*/ 2660 h 2974"/>
              <a:gd name="T58" fmla="*/ 1312 w 3372"/>
              <a:gd name="T59" fmla="*/ 2660 h 2974"/>
              <a:gd name="T60" fmla="*/ 1091 w 3372"/>
              <a:gd name="T61" fmla="*/ 2660 h 2974"/>
              <a:gd name="T62" fmla="*/ 847 w 3372"/>
              <a:gd name="T63" fmla="*/ 2660 h 2974"/>
              <a:gd name="T64" fmla="*/ 586 w 3372"/>
              <a:gd name="T65" fmla="*/ 2650 h 2974"/>
              <a:gd name="T66" fmla="*/ 586 w 3372"/>
              <a:gd name="T67" fmla="*/ 2383 h 2974"/>
              <a:gd name="T68" fmla="*/ 586 w 3372"/>
              <a:gd name="T69" fmla="*/ 2193 h 2974"/>
              <a:gd name="T70" fmla="*/ 586 w 3372"/>
              <a:gd name="T71" fmla="*/ 2013 h 2974"/>
              <a:gd name="T72" fmla="*/ 586 w 3372"/>
              <a:gd name="T73" fmla="*/ 1840 h 2974"/>
              <a:gd name="T74" fmla="*/ 588 w 3372"/>
              <a:gd name="T75" fmla="*/ 1652 h 2974"/>
              <a:gd name="T76" fmla="*/ 588 w 3372"/>
              <a:gd name="T77" fmla="*/ 1483 h 2974"/>
              <a:gd name="T78" fmla="*/ 590 w 3372"/>
              <a:gd name="T79" fmla="*/ 1281 h 2974"/>
              <a:gd name="T80" fmla="*/ 590 w 3372"/>
              <a:gd name="T81" fmla="*/ 1120 h 2974"/>
              <a:gd name="T82" fmla="*/ 599 w 3372"/>
              <a:gd name="T83" fmla="*/ 968 h 2974"/>
              <a:gd name="T84" fmla="*/ 476 w 3372"/>
              <a:gd name="T85" fmla="*/ 922 h 2974"/>
              <a:gd name="T86" fmla="*/ 451 w 3372"/>
              <a:gd name="T87" fmla="*/ 809 h 2974"/>
              <a:gd name="T88" fmla="*/ 350 w 3372"/>
              <a:gd name="T89" fmla="*/ 724 h 2974"/>
              <a:gd name="T90" fmla="*/ 398 w 3372"/>
              <a:gd name="T91" fmla="*/ 621 h 2974"/>
              <a:gd name="T92" fmla="*/ 444 w 3372"/>
              <a:gd name="T93" fmla="*/ 565 h 2974"/>
              <a:gd name="T94" fmla="*/ 428 w 3372"/>
              <a:gd name="T95" fmla="*/ 486 h 2974"/>
              <a:gd name="T96" fmla="*/ 321 w 3372"/>
              <a:gd name="T97" fmla="*/ 475 h 2974"/>
              <a:gd name="T98" fmla="*/ 231 w 3372"/>
              <a:gd name="T99" fmla="*/ 398 h 2974"/>
              <a:gd name="T100" fmla="*/ 148 w 3372"/>
              <a:gd name="T101" fmla="*/ 281 h 2974"/>
              <a:gd name="T102" fmla="*/ 65 w 3372"/>
              <a:gd name="T103" fmla="*/ 206 h 2974"/>
              <a:gd name="T104" fmla="*/ 40 w 3372"/>
              <a:gd name="T105" fmla="*/ 77 h 2974"/>
              <a:gd name="T106" fmla="*/ 4 w 3372"/>
              <a:gd name="T107" fmla="*/ 22 h 2974"/>
              <a:gd name="T108" fmla="*/ 211 w 3372"/>
              <a:gd name="T109" fmla="*/ 24 h 2974"/>
              <a:gd name="T110" fmla="*/ 473 w 3372"/>
              <a:gd name="T111" fmla="*/ 27 h 2974"/>
              <a:gd name="T112" fmla="*/ 643 w 3372"/>
              <a:gd name="T113" fmla="*/ 29 h 2974"/>
              <a:gd name="T114" fmla="*/ 876 w 3372"/>
              <a:gd name="T115" fmla="*/ 27 h 2974"/>
              <a:gd name="T116" fmla="*/ 1064 w 3372"/>
              <a:gd name="T117" fmla="*/ 25 h 2974"/>
              <a:gd name="T118" fmla="*/ 1262 w 3372"/>
              <a:gd name="T119" fmla="*/ 24 h 2974"/>
              <a:gd name="T120" fmla="*/ 1444 w 3372"/>
              <a:gd name="T121" fmla="*/ 18 h 2974"/>
              <a:gd name="T122" fmla="*/ 1675 w 3372"/>
              <a:gd name="T123" fmla="*/ 14 h 2974"/>
              <a:gd name="T124" fmla="*/ 1890 w 3372"/>
              <a:gd name="T125" fmla="*/ 8 h 2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72" h="2974">
                <a:moveTo>
                  <a:pt x="2045" y="2"/>
                </a:moveTo>
                <a:lnTo>
                  <a:pt x="2049" y="8"/>
                </a:lnTo>
                <a:lnTo>
                  <a:pt x="2051" y="10"/>
                </a:lnTo>
                <a:lnTo>
                  <a:pt x="2053" y="14"/>
                </a:lnTo>
                <a:lnTo>
                  <a:pt x="2055" y="16"/>
                </a:lnTo>
                <a:lnTo>
                  <a:pt x="2057" y="16"/>
                </a:lnTo>
                <a:lnTo>
                  <a:pt x="2059" y="18"/>
                </a:lnTo>
                <a:lnTo>
                  <a:pt x="2061" y="18"/>
                </a:lnTo>
                <a:lnTo>
                  <a:pt x="2063" y="20"/>
                </a:lnTo>
                <a:lnTo>
                  <a:pt x="2064" y="22"/>
                </a:lnTo>
                <a:lnTo>
                  <a:pt x="2066" y="24"/>
                </a:lnTo>
                <a:lnTo>
                  <a:pt x="2066" y="25"/>
                </a:lnTo>
                <a:lnTo>
                  <a:pt x="2064" y="31"/>
                </a:lnTo>
                <a:lnTo>
                  <a:pt x="2063" y="33"/>
                </a:lnTo>
                <a:lnTo>
                  <a:pt x="2063" y="35"/>
                </a:lnTo>
                <a:lnTo>
                  <a:pt x="2063" y="37"/>
                </a:lnTo>
                <a:lnTo>
                  <a:pt x="2064" y="37"/>
                </a:lnTo>
                <a:lnTo>
                  <a:pt x="2064" y="39"/>
                </a:lnTo>
                <a:lnTo>
                  <a:pt x="2066" y="39"/>
                </a:lnTo>
                <a:lnTo>
                  <a:pt x="2066" y="41"/>
                </a:lnTo>
                <a:lnTo>
                  <a:pt x="2068" y="41"/>
                </a:lnTo>
                <a:lnTo>
                  <a:pt x="2070" y="41"/>
                </a:lnTo>
                <a:lnTo>
                  <a:pt x="2070" y="43"/>
                </a:lnTo>
                <a:lnTo>
                  <a:pt x="2074" y="43"/>
                </a:lnTo>
                <a:lnTo>
                  <a:pt x="2076" y="43"/>
                </a:lnTo>
                <a:lnTo>
                  <a:pt x="2082" y="45"/>
                </a:lnTo>
                <a:lnTo>
                  <a:pt x="2086" y="45"/>
                </a:lnTo>
                <a:lnTo>
                  <a:pt x="2087" y="45"/>
                </a:lnTo>
                <a:lnTo>
                  <a:pt x="2087" y="47"/>
                </a:lnTo>
                <a:lnTo>
                  <a:pt x="2089" y="47"/>
                </a:lnTo>
                <a:lnTo>
                  <a:pt x="2091" y="47"/>
                </a:lnTo>
                <a:lnTo>
                  <a:pt x="2093" y="47"/>
                </a:lnTo>
                <a:lnTo>
                  <a:pt x="2095" y="47"/>
                </a:lnTo>
                <a:lnTo>
                  <a:pt x="2097" y="48"/>
                </a:lnTo>
                <a:lnTo>
                  <a:pt x="2099" y="48"/>
                </a:lnTo>
                <a:lnTo>
                  <a:pt x="2099" y="50"/>
                </a:lnTo>
                <a:lnTo>
                  <a:pt x="2099" y="52"/>
                </a:lnTo>
                <a:lnTo>
                  <a:pt x="2101" y="52"/>
                </a:lnTo>
                <a:lnTo>
                  <a:pt x="2101" y="54"/>
                </a:lnTo>
                <a:lnTo>
                  <a:pt x="2099" y="58"/>
                </a:lnTo>
                <a:lnTo>
                  <a:pt x="2099" y="60"/>
                </a:lnTo>
                <a:lnTo>
                  <a:pt x="2099" y="62"/>
                </a:lnTo>
                <a:lnTo>
                  <a:pt x="2099" y="64"/>
                </a:lnTo>
                <a:lnTo>
                  <a:pt x="2097" y="66"/>
                </a:lnTo>
                <a:lnTo>
                  <a:pt x="2097" y="68"/>
                </a:lnTo>
                <a:lnTo>
                  <a:pt x="2099" y="70"/>
                </a:lnTo>
                <a:lnTo>
                  <a:pt x="2099" y="72"/>
                </a:lnTo>
                <a:lnTo>
                  <a:pt x="2101" y="73"/>
                </a:lnTo>
                <a:lnTo>
                  <a:pt x="2103" y="75"/>
                </a:lnTo>
                <a:lnTo>
                  <a:pt x="2105" y="77"/>
                </a:lnTo>
                <a:lnTo>
                  <a:pt x="2107" y="77"/>
                </a:lnTo>
                <a:lnTo>
                  <a:pt x="2109" y="77"/>
                </a:lnTo>
                <a:lnTo>
                  <a:pt x="2109" y="79"/>
                </a:lnTo>
                <a:lnTo>
                  <a:pt x="2111" y="79"/>
                </a:lnTo>
                <a:lnTo>
                  <a:pt x="2112" y="79"/>
                </a:lnTo>
                <a:lnTo>
                  <a:pt x="2112" y="81"/>
                </a:lnTo>
                <a:lnTo>
                  <a:pt x="2114" y="81"/>
                </a:lnTo>
                <a:lnTo>
                  <a:pt x="2114" y="83"/>
                </a:lnTo>
                <a:lnTo>
                  <a:pt x="2116" y="85"/>
                </a:lnTo>
                <a:lnTo>
                  <a:pt x="2116" y="87"/>
                </a:lnTo>
                <a:lnTo>
                  <a:pt x="2118" y="89"/>
                </a:lnTo>
                <a:lnTo>
                  <a:pt x="2118" y="91"/>
                </a:lnTo>
                <a:lnTo>
                  <a:pt x="2118" y="93"/>
                </a:lnTo>
                <a:lnTo>
                  <a:pt x="2118" y="95"/>
                </a:lnTo>
                <a:lnTo>
                  <a:pt x="2120" y="96"/>
                </a:lnTo>
                <a:lnTo>
                  <a:pt x="2122" y="98"/>
                </a:lnTo>
                <a:lnTo>
                  <a:pt x="2122" y="100"/>
                </a:lnTo>
                <a:lnTo>
                  <a:pt x="2124" y="100"/>
                </a:lnTo>
                <a:lnTo>
                  <a:pt x="2126" y="100"/>
                </a:lnTo>
                <a:lnTo>
                  <a:pt x="2126" y="102"/>
                </a:lnTo>
                <a:lnTo>
                  <a:pt x="2128" y="102"/>
                </a:lnTo>
                <a:lnTo>
                  <a:pt x="2130" y="104"/>
                </a:lnTo>
                <a:lnTo>
                  <a:pt x="2134" y="104"/>
                </a:lnTo>
                <a:lnTo>
                  <a:pt x="2137" y="104"/>
                </a:lnTo>
                <a:lnTo>
                  <a:pt x="2139" y="104"/>
                </a:lnTo>
                <a:lnTo>
                  <a:pt x="2143" y="104"/>
                </a:lnTo>
                <a:lnTo>
                  <a:pt x="2147" y="104"/>
                </a:lnTo>
                <a:lnTo>
                  <a:pt x="2147" y="106"/>
                </a:lnTo>
                <a:lnTo>
                  <a:pt x="2149" y="108"/>
                </a:lnTo>
                <a:lnTo>
                  <a:pt x="2149" y="110"/>
                </a:lnTo>
                <a:lnTo>
                  <a:pt x="2147" y="110"/>
                </a:lnTo>
                <a:lnTo>
                  <a:pt x="2147" y="112"/>
                </a:lnTo>
                <a:lnTo>
                  <a:pt x="2145" y="114"/>
                </a:lnTo>
                <a:lnTo>
                  <a:pt x="2143" y="114"/>
                </a:lnTo>
                <a:lnTo>
                  <a:pt x="2143" y="116"/>
                </a:lnTo>
                <a:lnTo>
                  <a:pt x="2143" y="118"/>
                </a:lnTo>
                <a:lnTo>
                  <a:pt x="2143" y="120"/>
                </a:lnTo>
                <a:lnTo>
                  <a:pt x="2145" y="121"/>
                </a:lnTo>
                <a:lnTo>
                  <a:pt x="2147" y="121"/>
                </a:lnTo>
                <a:lnTo>
                  <a:pt x="2149" y="121"/>
                </a:lnTo>
                <a:lnTo>
                  <a:pt x="2151" y="121"/>
                </a:lnTo>
                <a:lnTo>
                  <a:pt x="2151" y="123"/>
                </a:lnTo>
                <a:lnTo>
                  <a:pt x="2149" y="125"/>
                </a:lnTo>
                <a:lnTo>
                  <a:pt x="2147" y="129"/>
                </a:lnTo>
                <a:lnTo>
                  <a:pt x="2147" y="131"/>
                </a:lnTo>
                <a:lnTo>
                  <a:pt x="2147" y="133"/>
                </a:lnTo>
                <a:lnTo>
                  <a:pt x="2147" y="135"/>
                </a:lnTo>
                <a:lnTo>
                  <a:pt x="2147" y="137"/>
                </a:lnTo>
                <a:lnTo>
                  <a:pt x="2149" y="137"/>
                </a:lnTo>
                <a:lnTo>
                  <a:pt x="2151" y="139"/>
                </a:lnTo>
                <a:lnTo>
                  <a:pt x="2155" y="139"/>
                </a:lnTo>
                <a:lnTo>
                  <a:pt x="2157" y="141"/>
                </a:lnTo>
                <a:lnTo>
                  <a:pt x="2159" y="141"/>
                </a:lnTo>
                <a:lnTo>
                  <a:pt x="2160" y="143"/>
                </a:lnTo>
                <a:lnTo>
                  <a:pt x="2162" y="143"/>
                </a:lnTo>
                <a:lnTo>
                  <a:pt x="2164" y="141"/>
                </a:lnTo>
                <a:lnTo>
                  <a:pt x="2166" y="141"/>
                </a:lnTo>
                <a:lnTo>
                  <a:pt x="2166" y="139"/>
                </a:lnTo>
                <a:lnTo>
                  <a:pt x="2168" y="139"/>
                </a:lnTo>
                <a:lnTo>
                  <a:pt x="2170" y="141"/>
                </a:lnTo>
                <a:lnTo>
                  <a:pt x="2170" y="143"/>
                </a:lnTo>
                <a:lnTo>
                  <a:pt x="2168" y="146"/>
                </a:lnTo>
                <a:lnTo>
                  <a:pt x="2166" y="146"/>
                </a:lnTo>
                <a:lnTo>
                  <a:pt x="2164" y="144"/>
                </a:lnTo>
                <a:lnTo>
                  <a:pt x="2164" y="146"/>
                </a:lnTo>
                <a:lnTo>
                  <a:pt x="2164" y="148"/>
                </a:lnTo>
                <a:lnTo>
                  <a:pt x="2164" y="150"/>
                </a:lnTo>
                <a:lnTo>
                  <a:pt x="2166" y="150"/>
                </a:lnTo>
                <a:lnTo>
                  <a:pt x="2166" y="152"/>
                </a:lnTo>
                <a:lnTo>
                  <a:pt x="2168" y="154"/>
                </a:lnTo>
                <a:lnTo>
                  <a:pt x="2166" y="154"/>
                </a:lnTo>
                <a:lnTo>
                  <a:pt x="2168" y="156"/>
                </a:lnTo>
                <a:lnTo>
                  <a:pt x="2170" y="156"/>
                </a:lnTo>
                <a:lnTo>
                  <a:pt x="2172" y="156"/>
                </a:lnTo>
                <a:lnTo>
                  <a:pt x="2172" y="154"/>
                </a:lnTo>
                <a:lnTo>
                  <a:pt x="2174" y="154"/>
                </a:lnTo>
                <a:lnTo>
                  <a:pt x="2176" y="154"/>
                </a:lnTo>
                <a:lnTo>
                  <a:pt x="2178" y="152"/>
                </a:lnTo>
                <a:lnTo>
                  <a:pt x="2178" y="154"/>
                </a:lnTo>
                <a:lnTo>
                  <a:pt x="2178" y="156"/>
                </a:lnTo>
                <a:lnTo>
                  <a:pt x="2178" y="158"/>
                </a:lnTo>
                <a:lnTo>
                  <a:pt x="2178" y="160"/>
                </a:lnTo>
                <a:lnTo>
                  <a:pt x="2180" y="160"/>
                </a:lnTo>
                <a:lnTo>
                  <a:pt x="2182" y="160"/>
                </a:lnTo>
                <a:lnTo>
                  <a:pt x="2184" y="160"/>
                </a:lnTo>
                <a:lnTo>
                  <a:pt x="2184" y="158"/>
                </a:lnTo>
                <a:lnTo>
                  <a:pt x="2185" y="156"/>
                </a:lnTo>
                <a:lnTo>
                  <a:pt x="2187" y="154"/>
                </a:lnTo>
                <a:lnTo>
                  <a:pt x="2189" y="152"/>
                </a:lnTo>
                <a:lnTo>
                  <a:pt x="2191" y="152"/>
                </a:lnTo>
                <a:lnTo>
                  <a:pt x="2193" y="152"/>
                </a:lnTo>
                <a:lnTo>
                  <a:pt x="2193" y="154"/>
                </a:lnTo>
                <a:lnTo>
                  <a:pt x="2195" y="154"/>
                </a:lnTo>
                <a:lnTo>
                  <a:pt x="2197" y="154"/>
                </a:lnTo>
                <a:lnTo>
                  <a:pt x="2199" y="156"/>
                </a:lnTo>
                <a:lnTo>
                  <a:pt x="2201" y="158"/>
                </a:lnTo>
                <a:lnTo>
                  <a:pt x="2197" y="162"/>
                </a:lnTo>
                <a:lnTo>
                  <a:pt x="2193" y="164"/>
                </a:lnTo>
                <a:lnTo>
                  <a:pt x="2187" y="168"/>
                </a:lnTo>
                <a:lnTo>
                  <a:pt x="2185" y="169"/>
                </a:lnTo>
                <a:lnTo>
                  <a:pt x="2185" y="171"/>
                </a:lnTo>
                <a:lnTo>
                  <a:pt x="2182" y="177"/>
                </a:lnTo>
                <a:lnTo>
                  <a:pt x="2180" y="179"/>
                </a:lnTo>
                <a:lnTo>
                  <a:pt x="2180" y="181"/>
                </a:lnTo>
                <a:lnTo>
                  <a:pt x="2176" y="187"/>
                </a:lnTo>
                <a:lnTo>
                  <a:pt x="2176" y="189"/>
                </a:lnTo>
                <a:lnTo>
                  <a:pt x="2174" y="196"/>
                </a:lnTo>
                <a:lnTo>
                  <a:pt x="2170" y="206"/>
                </a:lnTo>
                <a:lnTo>
                  <a:pt x="2166" y="216"/>
                </a:lnTo>
                <a:lnTo>
                  <a:pt x="2164" y="221"/>
                </a:lnTo>
                <a:lnTo>
                  <a:pt x="2164" y="223"/>
                </a:lnTo>
                <a:lnTo>
                  <a:pt x="2162" y="225"/>
                </a:lnTo>
                <a:lnTo>
                  <a:pt x="2162" y="229"/>
                </a:lnTo>
                <a:lnTo>
                  <a:pt x="2164" y="231"/>
                </a:lnTo>
                <a:lnTo>
                  <a:pt x="2164" y="235"/>
                </a:lnTo>
                <a:lnTo>
                  <a:pt x="2164" y="237"/>
                </a:lnTo>
                <a:lnTo>
                  <a:pt x="2162" y="240"/>
                </a:lnTo>
                <a:lnTo>
                  <a:pt x="2160" y="242"/>
                </a:lnTo>
                <a:lnTo>
                  <a:pt x="2159" y="246"/>
                </a:lnTo>
                <a:lnTo>
                  <a:pt x="2157" y="252"/>
                </a:lnTo>
                <a:lnTo>
                  <a:pt x="2157" y="254"/>
                </a:lnTo>
                <a:lnTo>
                  <a:pt x="2157" y="258"/>
                </a:lnTo>
                <a:lnTo>
                  <a:pt x="2157" y="260"/>
                </a:lnTo>
                <a:lnTo>
                  <a:pt x="2157" y="262"/>
                </a:lnTo>
                <a:lnTo>
                  <a:pt x="2157" y="267"/>
                </a:lnTo>
                <a:lnTo>
                  <a:pt x="2157" y="273"/>
                </a:lnTo>
                <a:lnTo>
                  <a:pt x="2157" y="275"/>
                </a:lnTo>
                <a:lnTo>
                  <a:pt x="2157" y="277"/>
                </a:lnTo>
                <a:lnTo>
                  <a:pt x="2157" y="279"/>
                </a:lnTo>
                <a:lnTo>
                  <a:pt x="2155" y="281"/>
                </a:lnTo>
                <a:lnTo>
                  <a:pt x="2153" y="287"/>
                </a:lnTo>
                <a:lnTo>
                  <a:pt x="2153" y="288"/>
                </a:lnTo>
                <a:lnTo>
                  <a:pt x="2153" y="290"/>
                </a:lnTo>
                <a:lnTo>
                  <a:pt x="2153" y="292"/>
                </a:lnTo>
                <a:lnTo>
                  <a:pt x="2153" y="294"/>
                </a:lnTo>
                <a:lnTo>
                  <a:pt x="2155" y="296"/>
                </a:lnTo>
                <a:lnTo>
                  <a:pt x="2155" y="300"/>
                </a:lnTo>
                <a:lnTo>
                  <a:pt x="2155" y="302"/>
                </a:lnTo>
                <a:lnTo>
                  <a:pt x="2155" y="304"/>
                </a:lnTo>
                <a:lnTo>
                  <a:pt x="2155" y="310"/>
                </a:lnTo>
                <a:lnTo>
                  <a:pt x="2155" y="312"/>
                </a:lnTo>
                <a:lnTo>
                  <a:pt x="2155" y="313"/>
                </a:lnTo>
                <a:lnTo>
                  <a:pt x="2155" y="315"/>
                </a:lnTo>
                <a:lnTo>
                  <a:pt x="2155" y="317"/>
                </a:lnTo>
                <a:lnTo>
                  <a:pt x="2155" y="319"/>
                </a:lnTo>
                <a:lnTo>
                  <a:pt x="2155" y="323"/>
                </a:lnTo>
                <a:lnTo>
                  <a:pt x="2155" y="325"/>
                </a:lnTo>
                <a:lnTo>
                  <a:pt x="2157" y="333"/>
                </a:lnTo>
                <a:lnTo>
                  <a:pt x="2157" y="335"/>
                </a:lnTo>
                <a:lnTo>
                  <a:pt x="2157" y="336"/>
                </a:lnTo>
                <a:lnTo>
                  <a:pt x="2157" y="338"/>
                </a:lnTo>
                <a:lnTo>
                  <a:pt x="2157" y="340"/>
                </a:lnTo>
                <a:lnTo>
                  <a:pt x="2159" y="344"/>
                </a:lnTo>
                <a:lnTo>
                  <a:pt x="2159" y="346"/>
                </a:lnTo>
                <a:lnTo>
                  <a:pt x="2160" y="352"/>
                </a:lnTo>
                <a:lnTo>
                  <a:pt x="2160" y="354"/>
                </a:lnTo>
                <a:lnTo>
                  <a:pt x="2162" y="360"/>
                </a:lnTo>
                <a:lnTo>
                  <a:pt x="2164" y="365"/>
                </a:lnTo>
                <a:lnTo>
                  <a:pt x="2164" y="369"/>
                </a:lnTo>
                <a:lnTo>
                  <a:pt x="2164" y="371"/>
                </a:lnTo>
                <a:lnTo>
                  <a:pt x="2162" y="381"/>
                </a:lnTo>
                <a:lnTo>
                  <a:pt x="2162" y="383"/>
                </a:lnTo>
                <a:lnTo>
                  <a:pt x="2166" y="390"/>
                </a:lnTo>
                <a:lnTo>
                  <a:pt x="2166" y="392"/>
                </a:lnTo>
                <a:lnTo>
                  <a:pt x="2168" y="394"/>
                </a:lnTo>
                <a:lnTo>
                  <a:pt x="2168" y="396"/>
                </a:lnTo>
                <a:lnTo>
                  <a:pt x="2172" y="402"/>
                </a:lnTo>
                <a:lnTo>
                  <a:pt x="2172" y="406"/>
                </a:lnTo>
                <a:lnTo>
                  <a:pt x="2174" y="408"/>
                </a:lnTo>
                <a:lnTo>
                  <a:pt x="2174" y="409"/>
                </a:lnTo>
                <a:lnTo>
                  <a:pt x="2176" y="409"/>
                </a:lnTo>
                <a:lnTo>
                  <a:pt x="2176" y="411"/>
                </a:lnTo>
                <a:lnTo>
                  <a:pt x="2176" y="413"/>
                </a:lnTo>
                <a:lnTo>
                  <a:pt x="2176" y="415"/>
                </a:lnTo>
                <a:lnTo>
                  <a:pt x="2176" y="417"/>
                </a:lnTo>
                <a:lnTo>
                  <a:pt x="2178" y="417"/>
                </a:lnTo>
                <a:lnTo>
                  <a:pt x="2180" y="419"/>
                </a:lnTo>
                <a:lnTo>
                  <a:pt x="2182" y="421"/>
                </a:lnTo>
                <a:lnTo>
                  <a:pt x="2182" y="423"/>
                </a:lnTo>
                <a:lnTo>
                  <a:pt x="2182" y="425"/>
                </a:lnTo>
                <a:lnTo>
                  <a:pt x="2184" y="427"/>
                </a:lnTo>
                <a:lnTo>
                  <a:pt x="2185" y="429"/>
                </a:lnTo>
                <a:lnTo>
                  <a:pt x="2185" y="431"/>
                </a:lnTo>
                <a:lnTo>
                  <a:pt x="2185" y="434"/>
                </a:lnTo>
                <a:lnTo>
                  <a:pt x="2187" y="434"/>
                </a:lnTo>
                <a:lnTo>
                  <a:pt x="2187" y="436"/>
                </a:lnTo>
                <a:lnTo>
                  <a:pt x="2187" y="438"/>
                </a:lnTo>
                <a:lnTo>
                  <a:pt x="2189" y="438"/>
                </a:lnTo>
                <a:lnTo>
                  <a:pt x="2189" y="440"/>
                </a:lnTo>
                <a:lnTo>
                  <a:pt x="2191" y="440"/>
                </a:lnTo>
                <a:lnTo>
                  <a:pt x="2191" y="442"/>
                </a:lnTo>
                <a:lnTo>
                  <a:pt x="2193" y="444"/>
                </a:lnTo>
                <a:lnTo>
                  <a:pt x="2195" y="446"/>
                </a:lnTo>
                <a:lnTo>
                  <a:pt x="2195" y="448"/>
                </a:lnTo>
                <a:lnTo>
                  <a:pt x="2197" y="448"/>
                </a:lnTo>
                <a:lnTo>
                  <a:pt x="2197" y="450"/>
                </a:lnTo>
                <a:lnTo>
                  <a:pt x="2199" y="450"/>
                </a:lnTo>
                <a:lnTo>
                  <a:pt x="2199" y="452"/>
                </a:lnTo>
                <a:lnTo>
                  <a:pt x="2199" y="454"/>
                </a:lnTo>
                <a:lnTo>
                  <a:pt x="2201" y="456"/>
                </a:lnTo>
                <a:lnTo>
                  <a:pt x="2201" y="457"/>
                </a:lnTo>
                <a:lnTo>
                  <a:pt x="2199" y="465"/>
                </a:lnTo>
                <a:lnTo>
                  <a:pt x="2197" y="467"/>
                </a:lnTo>
                <a:lnTo>
                  <a:pt x="2195" y="469"/>
                </a:lnTo>
                <a:lnTo>
                  <a:pt x="2195" y="471"/>
                </a:lnTo>
                <a:lnTo>
                  <a:pt x="2187" y="479"/>
                </a:lnTo>
                <a:lnTo>
                  <a:pt x="2187" y="488"/>
                </a:lnTo>
                <a:lnTo>
                  <a:pt x="2185" y="490"/>
                </a:lnTo>
                <a:lnTo>
                  <a:pt x="2187" y="494"/>
                </a:lnTo>
                <a:lnTo>
                  <a:pt x="2189" y="498"/>
                </a:lnTo>
                <a:lnTo>
                  <a:pt x="2189" y="502"/>
                </a:lnTo>
                <a:lnTo>
                  <a:pt x="2189" y="504"/>
                </a:lnTo>
                <a:lnTo>
                  <a:pt x="2191" y="504"/>
                </a:lnTo>
                <a:lnTo>
                  <a:pt x="2191" y="505"/>
                </a:lnTo>
                <a:lnTo>
                  <a:pt x="2191" y="507"/>
                </a:lnTo>
                <a:lnTo>
                  <a:pt x="2191" y="509"/>
                </a:lnTo>
                <a:lnTo>
                  <a:pt x="2193" y="509"/>
                </a:lnTo>
                <a:lnTo>
                  <a:pt x="2193" y="511"/>
                </a:lnTo>
                <a:lnTo>
                  <a:pt x="2195" y="513"/>
                </a:lnTo>
                <a:lnTo>
                  <a:pt x="2195" y="515"/>
                </a:lnTo>
                <a:lnTo>
                  <a:pt x="2197" y="515"/>
                </a:lnTo>
                <a:lnTo>
                  <a:pt x="2199" y="515"/>
                </a:lnTo>
                <a:lnTo>
                  <a:pt x="2205" y="519"/>
                </a:lnTo>
                <a:lnTo>
                  <a:pt x="2207" y="521"/>
                </a:lnTo>
                <a:lnTo>
                  <a:pt x="2212" y="525"/>
                </a:lnTo>
                <a:lnTo>
                  <a:pt x="2214" y="527"/>
                </a:lnTo>
                <a:lnTo>
                  <a:pt x="2220" y="530"/>
                </a:lnTo>
                <a:lnTo>
                  <a:pt x="2222" y="532"/>
                </a:lnTo>
                <a:lnTo>
                  <a:pt x="2224" y="534"/>
                </a:lnTo>
                <a:lnTo>
                  <a:pt x="2224" y="538"/>
                </a:lnTo>
                <a:lnTo>
                  <a:pt x="2228" y="544"/>
                </a:lnTo>
                <a:lnTo>
                  <a:pt x="2230" y="544"/>
                </a:lnTo>
                <a:lnTo>
                  <a:pt x="2230" y="548"/>
                </a:lnTo>
                <a:lnTo>
                  <a:pt x="2230" y="550"/>
                </a:lnTo>
                <a:lnTo>
                  <a:pt x="2228" y="553"/>
                </a:lnTo>
                <a:lnTo>
                  <a:pt x="2228" y="563"/>
                </a:lnTo>
                <a:lnTo>
                  <a:pt x="2228" y="567"/>
                </a:lnTo>
                <a:lnTo>
                  <a:pt x="2228" y="569"/>
                </a:lnTo>
                <a:lnTo>
                  <a:pt x="2226" y="571"/>
                </a:lnTo>
                <a:lnTo>
                  <a:pt x="2226" y="578"/>
                </a:lnTo>
                <a:lnTo>
                  <a:pt x="2226" y="580"/>
                </a:lnTo>
                <a:lnTo>
                  <a:pt x="2226" y="584"/>
                </a:lnTo>
                <a:lnTo>
                  <a:pt x="2228" y="586"/>
                </a:lnTo>
                <a:lnTo>
                  <a:pt x="2233" y="594"/>
                </a:lnTo>
                <a:lnTo>
                  <a:pt x="2237" y="598"/>
                </a:lnTo>
                <a:lnTo>
                  <a:pt x="2241" y="601"/>
                </a:lnTo>
                <a:lnTo>
                  <a:pt x="2247" y="605"/>
                </a:lnTo>
                <a:lnTo>
                  <a:pt x="2249" y="607"/>
                </a:lnTo>
                <a:lnTo>
                  <a:pt x="2258" y="615"/>
                </a:lnTo>
                <a:lnTo>
                  <a:pt x="2258" y="617"/>
                </a:lnTo>
                <a:lnTo>
                  <a:pt x="2260" y="619"/>
                </a:lnTo>
                <a:lnTo>
                  <a:pt x="2262" y="619"/>
                </a:lnTo>
                <a:lnTo>
                  <a:pt x="2262" y="621"/>
                </a:lnTo>
                <a:lnTo>
                  <a:pt x="2266" y="623"/>
                </a:lnTo>
                <a:lnTo>
                  <a:pt x="2268" y="624"/>
                </a:lnTo>
                <a:lnTo>
                  <a:pt x="2274" y="628"/>
                </a:lnTo>
                <a:lnTo>
                  <a:pt x="2278" y="632"/>
                </a:lnTo>
                <a:lnTo>
                  <a:pt x="2278" y="634"/>
                </a:lnTo>
                <a:lnTo>
                  <a:pt x="2280" y="636"/>
                </a:lnTo>
                <a:lnTo>
                  <a:pt x="2281" y="638"/>
                </a:lnTo>
                <a:lnTo>
                  <a:pt x="2283" y="640"/>
                </a:lnTo>
                <a:lnTo>
                  <a:pt x="2285" y="644"/>
                </a:lnTo>
                <a:lnTo>
                  <a:pt x="2287" y="644"/>
                </a:lnTo>
                <a:lnTo>
                  <a:pt x="2287" y="646"/>
                </a:lnTo>
                <a:lnTo>
                  <a:pt x="2289" y="647"/>
                </a:lnTo>
                <a:lnTo>
                  <a:pt x="2291" y="651"/>
                </a:lnTo>
                <a:lnTo>
                  <a:pt x="2295" y="653"/>
                </a:lnTo>
                <a:lnTo>
                  <a:pt x="2297" y="657"/>
                </a:lnTo>
                <a:lnTo>
                  <a:pt x="2308" y="663"/>
                </a:lnTo>
                <a:lnTo>
                  <a:pt x="2310" y="663"/>
                </a:lnTo>
                <a:lnTo>
                  <a:pt x="2314" y="665"/>
                </a:lnTo>
                <a:lnTo>
                  <a:pt x="2318" y="667"/>
                </a:lnTo>
                <a:lnTo>
                  <a:pt x="2320" y="669"/>
                </a:lnTo>
                <a:lnTo>
                  <a:pt x="2322" y="669"/>
                </a:lnTo>
                <a:lnTo>
                  <a:pt x="2322" y="671"/>
                </a:lnTo>
                <a:lnTo>
                  <a:pt x="2324" y="672"/>
                </a:lnTo>
                <a:lnTo>
                  <a:pt x="2324" y="674"/>
                </a:lnTo>
                <a:lnTo>
                  <a:pt x="2326" y="682"/>
                </a:lnTo>
                <a:lnTo>
                  <a:pt x="2326" y="684"/>
                </a:lnTo>
                <a:lnTo>
                  <a:pt x="2326" y="686"/>
                </a:lnTo>
                <a:lnTo>
                  <a:pt x="2328" y="692"/>
                </a:lnTo>
                <a:lnTo>
                  <a:pt x="2328" y="695"/>
                </a:lnTo>
                <a:lnTo>
                  <a:pt x="2335" y="703"/>
                </a:lnTo>
                <a:lnTo>
                  <a:pt x="2339" y="707"/>
                </a:lnTo>
                <a:lnTo>
                  <a:pt x="2345" y="707"/>
                </a:lnTo>
                <a:lnTo>
                  <a:pt x="2349" y="707"/>
                </a:lnTo>
                <a:lnTo>
                  <a:pt x="2353" y="709"/>
                </a:lnTo>
                <a:lnTo>
                  <a:pt x="2354" y="709"/>
                </a:lnTo>
                <a:lnTo>
                  <a:pt x="2356" y="709"/>
                </a:lnTo>
                <a:lnTo>
                  <a:pt x="2360" y="709"/>
                </a:lnTo>
                <a:lnTo>
                  <a:pt x="2362" y="711"/>
                </a:lnTo>
                <a:lnTo>
                  <a:pt x="2364" y="713"/>
                </a:lnTo>
                <a:lnTo>
                  <a:pt x="2366" y="717"/>
                </a:lnTo>
                <a:lnTo>
                  <a:pt x="2366" y="719"/>
                </a:lnTo>
                <a:lnTo>
                  <a:pt x="2370" y="728"/>
                </a:lnTo>
                <a:lnTo>
                  <a:pt x="2372" y="728"/>
                </a:lnTo>
                <a:lnTo>
                  <a:pt x="2376" y="734"/>
                </a:lnTo>
                <a:lnTo>
                  <a:pt x="2376" y="736"/>
                </a:lnTo>
                <a:lnTo>
                  <a:pt x="2379" y="740"/>
                </a:lnTo>
                <a:lnTo>
                  <a:pt x="2379" y="743"/>
                </a:lnTo>
                <a:lnTo>
                  <a:pt x="2379" y="747"/>
                </a:lnTo>
                <a:lnTo>
                  <a:pt x="2379" y="749"/>
                </a:lnTo>
                <a:lnTo>
                  <a:pt x="2381" y="749"/>
                </a:lnTo>
                <a:lnTo>
                  <a:pt x="2381" y="751"/>
                </a:lnTo>
                <a:lnTo>
                  <a:pt x="2381" y="753"/>
                </a:lnTo>
                <a:lnTo>
                  <a:pt x="2381" y="757"/>
                </a:lnTo>
                <a:lnTo>
                  <a:pt x="2383" y="757"/>
                </a:lnTo>
                <a:lnTo>
                  <a:pt x="2383" y="759"/>
                </a:lnTo>
                <a:lnTo>
                  <a:pt x="2389" y="763"/>
                </a:lnTo>
                <a:lnTo>
                  <a:pt x="2389" y="765"/>
                </a:lnTo>
                <a:lnTo>
                  <a:pt x="2391" y="767"/>
                </a:lnTo>
                <a:lnTo>
                  <a:pt x="2395" y="772"/>
                </a:lnTo>
                <a:lnTo>
                  <a:pt x="2399" y="774"/>
                </a:lnTo>
                <a:lnTo>
                  <a:pt x="2406" y="778"/>
                </a:lnTo>
                <a:lnTo>
                  <a:pt x="2410" y="782"/>
                </a:lnTo>
                <a:lnTo>
                  <a:pt x="2412" y="784"/>
                </a:lnTo>
                <a:lnTo>
                  <a:pt x="2414" y="784"/>
                </a:lnTo>
                <a:lnTo>
                  <a:pt x="2418" y="788"/>
                </a:lnTo>
                <a:lnTo>
                  <a:pt x="2422" y="788"/>
                </a:lnTo>
                <a:lnTo>
                  <a:pt x="2424" y="790"/>
                </a:lnTo>
                <a:lnTo>
                  <a:pt x="2427" y="793"/>
                </a:lnTo>
                <a:lnTo>
                  <a:pt x="2429" y="793"/>
                </a:lnTo>
                <a:lnTo>
                  <a:pt x="2431" y="793"/>
                </a:lnTo>
                <a:lnTo>
                  <a:pt x="2435" y="795"/>
                </a:lnTo>
                <a:lnTo>
                  <a:pt x="2437" y="795"/>
                </a:lnTo>
                <a:lnTo>
                  <a:pt x="2439" y="795"/>
                </a:lnTo>
                <a:lnTo>
                  <a:pt x="2443" y="799"/>
                </a:lnTo>
                <a:lnTo>
                  <a:pt x="2445" y="801"/>
                </a:lnTo>
                <a:lnTo>
                  <a:pt x="2445" y="805"/>
                </a:lnTo>
                <a:lnTo>
                  <a:pt x="2445" y="807"/>
                </a:lnTo>
                <a:lnTo>
                  <a:pt x="2447" y="807"/>
                </a:lnTo>
                <a:lnTo>
                  <a:pt x="2449" y="809"/>
                </a:lnTo>
                <a:lnTo>
                  <a:pt x="2450" y="811"/>
                </a:lnTo>
                <a:lnTo>
                  <a:pt x="2456" y="813"/>
                </a:lnTo>
                <a:lnTo>
                  <a:pt x="2458" y="813"/>
                </a:lnTo>
                <a:lnTo>
                  <a:pt x="2458" y="815"/>
                </a:lnTo>
                <a:lnTo>
                  <a:pt x="2460" y="816"/>
                </a:lnTo>
                <a:lnTo>
                  <a:pt x="2462" y="818"/>
                </a:lnTo>
                <a:lnTo>
                  <a:pt x="2462" y="820"/>
                </a:lnTo>
                <a:lnTo>
                  <a:pt x="2464" y="820"/>
                </a:lnTo>
                <a:lnTo>
                  <a:pt x="2468" y="824"/>
                </a:lnTo>
                <a:lnTo>
                  <a:pt x="2472" y="826"/>
                </a:lnTo>
                <a:lnTo>
                  <a:pt x="2477" y="830"/>
                </a:lnTo>
                <a:lnTo>
                  <a:pt x="2479" y="830"/>
                </a:lnTo>
                <a:lnTo>
                  <a:pt x="2483" y="832"/>
                </a:lnTo>
                <a:lnTo>
                  <a:pt x="2487" y="836"/>
                </a:lnTo>
                <a:lnTo>
                  <a:pt x="2489" y="836"/>
                </a:lnTo>
                <a:lnTo>
                  <a:pt x="2489" y="838"/>
                </a:lnTo>
                <a:lnTo>
                  <a:pt x="2491" y="839"/>
                </a:lnTo>
                <a:lnTo>
                  <a:pt x="2495" y="841"/>
                </a:lnTo>
                <a:lnTo>
                  <a:pt x="2495" y="843"/>
                </a:lnTo>
                <a:lnTo>
                  <a:pt x="2498" y="847"/>
                </a:lnTo>
                <a:lnTo>
                  <a:pt x="2500" y="849"/>
                </a:lnTo>
                <a:lnTo>
                  <a:pt x="2502" y="849"/>
                </a:lnTo>
                <a:lnTo>
                  <a:pt x="2502" y="851"/>
                </a:lnTo>
                <a:lnTo>
                  <a:pt x="2504" y="853"/>
                </a:lnTo>
                <a:lnTo>
                  <a:pt x="2508" y="855"/>
                </a:lnTo>
                <a:lnTo>
                  <a:pt x="2510" y="857"/>
                </a:lnTo>
                <a:lnTo>
                  <a:pt x="2518" y="859"/>
                </a:lnTo>
                <a:lnTo>
                  <a:pt x="2520" y="859"/>
                </a:lnTo>
                <a:lnTo>
                  <a:pt x="2529" y="868"/>
                </a:lnTo>
                <a:lnTo>
                  <a:pt x="2531" y="874"/>
                </a:lnTo>
                <a:lnTo>
                  <a:pt x="2533" y="878"/>
                </a:lnTo>
                <a:lnTo>
                  <a:pt x="2535" y="884"/>
                </a:lnTo>
                <a:lnTo>
                  <a:pt x="2535" y="886"/>
                </a:lnTo>
                <a:lnTo>
                  <a:pt x="2539" y="889"/>
                </a:lnTo>
                <a:lnTo>
                  <a:pt x="2541" y="889"/>
                </a:lnTo>
                <a:lnTo>
                  <a:pt x="2546" y="893"/>
                </a:lnTo>
                <a:lnTo>
                  <a:pt x="2548" y="895"/>
                </a:lnTo>
                <a:lnTo>
                  <a:pt x="2548" y="897"/>
                </a:lnTo>
                <a:lnTo>
                  <a:pt x="2550" y="899"/>
                </a:lnTo>
                <a:lnTo>
                  <a:pt x="2550" y="901"/>
                </a:lnTo>
                <a:lnTo>
                  <a:pt x="2550" y="903"/>
                </a:lnTo>
                <a:lnTo>
                  <a:pt x="2552" y="907"/>
                </a:lnTo>
                <a:lnTo>
                  <a:pt x="2552" y="909"/>
                </a:lnTo>
                <a:lnTo>
                  <a:pt x="2552" y="911"/>
                </a:lnTo>
                <a:lnTo>
                  <a:pt x="2552" y="912"/>
                </a:lnTo>
                <a:lnTo>
                  <a:pt x="2552" y="914"/>
                </a:lnTo>
                <a:lnTo>
                  <a:pt x="2552" y="916"/>
                </a:lnTo>
                <a:lnTo>
                  <a:pt x="2554" y="918"/>
                </a:lnTo>
                <a:lnTo>
                  <a:pt x="2554" y="922"/>
                </a:lnTo>
                <a:lnTo>
                  <a:pt x="2556" y="924"/>
                </a:lnTo>
                <a:lnTo>
                  <a:pt x="2556" y="926"/>
                </a:lnTo>
                <a:lnTo>
                  <a:pt x="2554" y="930"/>
                </a:lnTo>
                <a:lnTo>
                  <a:pt x="2554" y="932"/>
                </a:lnTo>
                <a:lnTo>
                  <a:pt x="2554" y="934"/>
                </a:lnTo>
                <a:lnTo>
                  <a:pt x="2556" y="939"/>
                </a:lnTo>
                <a:lnTo>
                  <a:pt x="2556" y="941"/>
                </a:lnTo>
                <a:lnTo>
                  <a:pt x="2556" y="943"/>
                </a:lnTo>
                <a:lnTo>
                  <a:pt x="2558" y="951"/>
                </a:lnTo>
                <a:lnTo>
                  <a:pt x="2558" y="960"/>
                </a:lnTo>
                <a:lnTo>
                  <a:pt x="2558" y="964"/>
                </a:lnTo>
                <a:lnTo>
                  <a:pt x="2560" y="968"/>
                </a:lnTo>
                <a:lnTo>
                  <a:pt x="2562" y="970"/>
                </a:lnTo>
                <a:lnTo>
                  <a:pt x="2562" y="972"/>
                </a:lnTo>
                <a:lnTo>
                  <a:pt x="2564" y="974"/>
                </a:lnTo>
                <a:lnTo>
                  <a:pt x="2566" y="980"/>
                </a:lnTo>
                <a:lnTo>
                  <a:pt x="2568" y="980"/>
                </a:lnTo>
                <a:lnTo>
                  <a:pt x="2569" y="982"/>
                </a:lnTo>
                <a:lnTo>
                  <a:pt x="2569" y="983"/>
                </a:lnTo>
                <a:lnTo>
                  <a:pt x="2571" y="983"/>
                </a:lnTo>
                <a:lnTo>
                  <a:pt x="2571" y="985"/>
                </a:lnTo>
                <a:lnTo>
                  <a:pt x="2571" y="987"/>
                </a:lnTo>
                <a:lnTo>
                  <a:pt x="2571" y="993"/>
                </a:lnTo>
                <a:lnTo>
                  <a:pt x="2573" y="1001"/>
                </a:lnTo>
                <a:lnTo>
                  <a:pt x="2573" y="1003"/>
                </a:lnTo>
                <a:lnTo>
                  <a:pt x="2573" y="1005"/>
                </a:lnTo>
                <a:lnTo>
                  <a:pt x="2569" y="1008"/>
                </a:lnTo>
                <a:lnTo>
                  <a:pt x="2568" y="1010"/>
                </a:lnTo>
                <a:lnTo>
                  <a:pt x="2566" y="1012"/>
                </a:lnTo>
                <a:lnTo>
                  <a:pt x="2564" y="1014"/>
                </a:lnTo>
                <a:lnTo>
                  <a:pt x="2564" y="1016"/>
                </a:lnTo>
                <a:lnTo>
                  <a:pt x="2564" y="1018"/>
                </a:lnTo>
                <a:lnTo>
                  <a:pt x="2562" y="1018"/>
                </a:lnTo>
                <a:lnTo>
                  <a:pt x="2562" y="1020"/>
                </a:lnTo>
                <a:lnTo>
                  <a:pt x="2562" y="1024"/>
                </a:lnTo>
                <a:lnTo>
                  <a:pt x="2564" y="1028"/>
                </a:lnTo>
                <a:lnTo>
                  <a:pt x="2562" y="1033"/>
                </a:lnTo>
                <a:lnTo>
                  <a:pt x="2562" y="1037"/>
                </a:lnTo>
                <a:lnTo>
                  <a:pt x="2566" y="1049"/>
                </a:lnTo>
                <a:lnTo>
                  <a:pt x="2568" y="1053"/>
                </a:lnTo>
                <a:lnTo>
                  <a:pt x="2569" y="1055"/>
                </a:lnTo>
                <a:lnTo>
                  <a:pt x="2569" y="1056"/>
                </a:lnTo>
                <a:lnTo>
                  <a:pt x="2569" y="1058"/>
                </a:lnTo>
                <a:lnTo>
                  <a:pt x="2571" y="1060"/>
                </a:lnTo>
                <a:lnTo>
                  <a:pt x="2571" y="1062"/>
                </a:lnTo>
                <a:lnTo>
                  <a:pt x="2573" y="1064"/>
                </a:lnTo>
                <a:lnTo>
                  <a:pt x="2573" y="1066"/>
                </a:lnTo>
                <a:lnTo>
                  <a:pt x="2575" y="1066"/>
                </a:lnTo>
                <a:lnTo>
                  <a:pt x="2575" y="1068"/>
                </a:lnTo>
                <a:lnTo>
                  <a:pt x="2575" y="1072"/>
                </a:lnTo>
                <a:lnTo>
                  <a:pt x="2575" y="1074"/>
                </a:lnTo>
                <a:lnTo>
                  <a:pt x="2575" y="1078"/>
                </a:lnTo>
                <a:lnTo>
                  <a:pt x="2575" y="1081"/>
                </a:lnTo>
                <a:lnTo>
                  <a:pt x="2577" y="1085"/>
                </a:lnTo>
                <a:lnTo>
                  <a:pt x="2577" y="1089"/>
                </a:lnTo>
                <a:lnTo>
                  <a:pt x="2579" y="1093"/>
                </a:lnTo>
                <a:lnTo>
                  <a:pt x="2579" y="1095"/>
                </a:lnTo>
                <a:lnTo>
                  <a:pt x="2579" y="1097"/>
                </a:lnTo>
                <a:lnTo>
                  <a:pt x="2579" y="1099"/>
                </a:lnTo>
                <a:lnTo>
                  <a:pt x="2581" y="1101"/>
                </a:lnTo>
                <a:lnTo>
                  <a:pt x="2581" y="1104"/>
                </a:lnTo>
                <a:lnTo>
                  <a:pt x="2583" y="1108"/>
                </a:lnTo>
                <a:lnTo>
                  <a:pt x="2583" y="1110"/>
                </a:lnTo>
                <a:lnTo>
                  <a:pt x="2587" y="1114"/>
                </a:lnTo>
                <a:lnTo>
                  <a:pt x="2587" y="1116"/>
                </a:lnTo>
                <a:lnTo>
                  <a:pt x="2589" y="1118"/>
                </a:lnTo>
                <a:lnTo>
                  <a:pt x="2591" y="1120"/>
                </a:lnTo>
                <a:lnTo>
                  <a:pt x="2593" y="1120"/>
                </a:lnTo>
                <a:lnTo>
                  <a:pt x="2594" y="1122"/>
                </a:lnTo>
                <a:lnTo>
                  <a:pt x="2594" y="1124"/>
                </a:lnTo>
                <a:lnTo>
                  <a:pt x="2596" y="1126"/>
                </a:lnTo>
                <a:lnTo>
                  <a:pt x="2598" y="1127"/>
                </a:lnTo>
                <a:lnTo>
                  <a:pt x="2598" y="1129"/>
                </a:lnTo>
                <a:lnTo>
                  <a:pt x="2600" y="1131"/>
                </a:lnTo>
                <a:lnTo>
                  <a:pt x="2602" y="1133"/>
                </a:lnTo>
                <a:lnTo>
                  <a:pt x="2602" y="1135"/>
                </a:lnTo>
                <a:lnTo>
                  <a:pt x="2602" y="1137"/>
                </a:lnTo>
                <a:lnTo>
                  <a:pt x="2606" y="1143"/>
                </a:lnTo>
                <a:lnTo>
                  <a:pt x="2610" y="1145"/>
                </a:lnTo>
                <a:lnTo>
                  <a:pt x="2618" y="1149"/>
                </a:lnTo>
                <a:lnTo>
                  <a:pt x="2619" y="1149"/>
                </a:lnTo>
                <a:lnTo>
                  <a:pt x="2623" y="1147"/>
                </a:lnTo>
                <a:lnTo>
                  <a:pt x="2631" y="1147"/>
                </a:lnTo>
                <a:lnTo>
                  <a:pt x="2633" y="1147"/>
                </a:lnTo>
                <a:lnTo>
                  <a:pt x="2637" y="1145"/>
                </a:lnTo>
                <a:lnTo>
                  <a:pt x="2639" y="1145"/>
                </a:lnTo>
                <a:lnTo>
                  <a:pt x="2641" y="1145"/>
                </a:lnTo>
                <a:lnTo>
                  <a:pt x="2642" y="1143"/>
                </a:lnTo>
                <a:lnTo>
                  <a:pt x="2644" y="1141"/>
                </a:lnTo>
                <a:lnTo>
                  <a:pt x="2644" y="1139"/>
                </a:lnTo>
                <a:lnTo>
                  <a:pt x="2646" y="1139"/>
                </a:lnTo>
                <a:lnTo>
                  <a:pt x="2648" y="1137"/>
                </a:lnTo>
                <a:lnTo>
                  <a:pt x="2648" y="1135"/>
                </a:lnTo>
                <a:lnTo>
                  <a:pt x="2652" y="1131"/>
                </a:lnTo>
                <a:lnTo>
                  <a:pt x="2654" y="1131"/>
                </a:lnTo>
                <a:lnTo>
                  <a:pt x="2654" y="1129"/>
                </a:lnTo>
                <a:lnTo>
                  <a:pt x="2654" y="1127"/>
                </a:lnTo>
                <a:lnTo>
                  <a:pt x="2654" y="1124"/>
                </a:lnTo>
                <a:lnTo>
                  <a:pt x="2658" y="1120"/>
                </a:lnTo>
                <a:lnTo>
                  <a:pt x="2658" y="1118"/>
                </a:lnTo>
                <a:lnTo>
                  <a:pt x="2660" y="1116"/>
                </a:lnTo>
                <a:lnTo>
                  <a:pt x="2664" y="1112"/>
                </a:lnTo>
                <a:lnTo>
                  <a:pt x="2667" y="1108"/>
                </a:lnTo>
                <a:lnTo>
                  <a:pt x="2667" y="1104"/>
                </a:lnTo>
                <a:lnTo>
                  <a:pt x="2671" y="1102"/>
                </a:lnTo>
                <a:lnTo>
                  <a:pt x="2673" y="1101"/>
                </a:lnTo>
                <a:lnTo>
                  <a:pt x="2673" y="1099"/>
                </a:lnTo>
                <a:lnTo>
                  <a:pt x="2675" y="1093"/>
                </a:lnTo>
                <a:lnTo>
                  <a:pt x="2677" y="1091"/>
                </a:lnTo>
                <a:lnTo>
                  <a:pt x="2679" y="1087"/>
                </a:lnTo>
                <a:lnTo>
                  <a:pt x="2685" y="1085"/>
                </a:lnTo>
                <a:lnTo>
                  <a:pt x="2685" y="1083"/>
                </a:lnTo>
                <a:lnTo>
                  <a:pt x="2689" y="1083"/>
                </a:lnTo>
                <a:lnTo>
                  <a:pt x="2690" y="1083"/>
                </a:lnTo>
                <a:lnTo>
                  <a:pt x="2692" y="1083"/>
                </a:lnTo>
                <a:lnTo>
                  <a:pt x="2694" y="1083"/>
                </a:lnTo>
                <a:lnTo>
                  <a:pt x="2698" y="1085"/>
                </a:lnTo>
                <a:lnTo>
                  <a:pt x="2700" y="1085"/>
                </a:lnTo>
                <a:lnTo>
                  <a:pt x="2704" y="1085"/>
                </a:lnTo>
                <a:lnTo>
                  <a:pt x="2706" y="1085"/>
                </a:lnTo>
                <a:lnTo>
                  <a:pt x="2712" y="1085"/>
                </a:lnTo>
                <a:lnTo>
                  <a:pt x="2715" y="1087"/>
                </a:lnTo>
                <a:lnTo>
                  <a:pt x="2719" y="1089"/>
                </a:lnTo>
                <a:lnTo>
                  <a:pt x="2721" y="1089"/>
                </a:lnTo>
                <a:lnTo>
                  <a:pt x="2723" y="1091"/>
                </a:lnTo>
                <a:lnTo>
                  <a:pt x="2725" y="1091"/>
                </a:lnTo>
                <a:lnTo>
                  <a:pt x="2727" y="1093"/>
                </a:lnTo>
                <a:lnTo>
                  <a:pt x="2729" y="1093"/>
                </a:lnTo>
                <a:lnTo>
                  <a:pt x="2731" y="1095"/>
                </a:lnTo>
                <a:lnTo>
                  <a:pt x="2735" y="1095"/>
                </a:lnTo>
                <a:lnTo>
                  <a:pt x="2742" y="1101"/>
                </a:lnTo>
                <a:lnTo>
                  <a:pt x="2744" y="1101"/>
                </a:lnTo>
                <a:lnTo>
                  <a:pt x="2746" y="1102"/>
                </a:lnTo>
                <a:lnTo>
                  <a:pt x="2748" y="1104"/>
                </a:lnTo>
                <a:lnTo>
                  <a:pt x="2750" y="1106"/>
                </a:lnTo>
                <a:lnTo>
                  <a:pt x="2756" y="1108"/>
                </a:lnTo>
                <a:lnTo>
                  <a:pt x="2760" y="1110"/>
                </a:lnTo>
                <a:lnTo>
                  <a:pt x="2762" y="1110"/>
                </a:lnTo>
                <a:lnTo>
                  <a:pt x="2765" y="1110"/>
                </a:lnTo>
                <a:lnTo>
                  <a:pt x="2771" y="1110"/>
                </a:lnTo>
                <a:lnTo>
                  <a:pt x="2773" y="1110"/>
                </a:lnTo>
                <a:lnTo>
                  <a:pt x="2779" y="1112"/>
                </a:lnTo>
                <a:lnTo>
                  <a:pt x="2783" y="1112"/>
                </a:lnTo>
                <a:lnTo>
                  <a:pt x="2785" y="1114"/>
                </a:lnTo>
                <a:lnTo>
                  <a:pt x="2786" y="1114"/>
                </a:lnTo>
                <a:lnTo>
                  <a:pt x="2788" y="1114"/>
                </a:lnTo>
                <a:lnTo>
                  <a:pt x="2790" y="1114"/>
                </a:lnTo>
                <a:lnTo>
                  <a:pt x="2794" y="1116"/>
                </a:lnTo>
                <a:lnTo>
                  <a:pt x="2800" y="1118"/>
                </a:lnTo>
                <a:lnTo>
                  <a:pt x="2800" y="1120"/>
                </a:lnTo>
                <a:lnTo>
                  <a:pt x="2802" y="1120"/>
                </a:lnTo>
                <a:lnTo>
                  <a:pt x="2804" y="1122"/>
                </a:lnTo>
                <a:lnTo>
                  <a:pt x="2806" y="1122"/>
                </a:lnTo>
                <a:lnTo>
                  <a:pt x="2806" y="1124"/>
                </a:lnTo>
                <a:lnTo>
                  <a:pt x="2808" y="1124"/>
                </a:lnTo>
                <a:lnTo>
                  <a:pt x="2811" y="1127"/>
                </a:lnTo>
                <a:lnTo>
                  <a:pt x="2811" y="1129"/>
                </a:lnTo>
                <a:lnTo>
                  <a:pt x="2813" y="1129"/>
                </a:lnTo>
                <a:lnTo>
                  <a:pt x="2823" y="1135"/>
                </a:lnTo>
                <a:lnTo>
                  <a:pt x="2823" y="1137"/>
                </a:lnTo>
                <a:lnTo>
                  <a:pt x="2825" y="1137"/>
                </a:lnTo>
                <a:lnTo>
                  <a:pt x="2827" y="1139"/>
                </a:lnTo>
                <a:lnTo>
                  <a:pt x="2829" y="1139"/>
                </a:lnTo>
                <a:lnTo>
                  <a:pt x="2831" y="1141"/>
                </a:lnTo>
                <a:lnTo>
                  <a:pt x="2833" y="1141"/>
                </a:lnTo>
                <a:lnTo>
                  <a:pt x="2834" y="1143"/>
                </a:lnTo>
                <a:lnTo>
                  <a:pt x="2836" y="1145"/>
                </a:lnTo>
                <a:lnTo>
                  <a:pt x="2842" y="1149"/>
                </a:lnTo>
                <a:lnTo>
                  <a:pt x="2846" y="1150"/>
                </a:lnTo>
                <a:lnTo>
                  <a:pt x="2848" y="1150"/>
                </a:lnTo>
                <a:lnTo>
                  <a:pt x="2848" y="1152"/>
                </a:lnTo>
                <a:lnTo>
                  <a:pt x="2852" y="1154"/>
                </a:lnTo>
                <a:lnTo>
                  <a:pt x="2856" y="1156"/>
                </a:lnTo>
                <a:lnTo>
                  <a:pt x="2858" y="1156"/>
                </a:lnTo>
                <a:lnTo>
                  <a:pt x="2859" y="1158"/>
                </a:lnTo>
                <a:lnTo>
                  <a:pt x="2861" y="1160"/>
                </a:lnTo>
                <a:lnTo>
                  <a:pt x="2863" y="1164"/>
                </a:lnTo>
                <a:lnTo>
                  <a:pt x="2861" y="1168"/>
                </a:lnTo>
                <a:lnTo>
                  <a:pt x="2861" y="1170"/>
                </a:lnTo>
                <a:lnTo>
                  <a:pt x="2861" y="1174"/>
                </a:lnTo>
                <a:lnTo>
                  <a:pt x="2859" y="1181"/>
                </a:lnTo>
                <a:lnTo>
                  <a:pt x="2859" y="1183"/>
                </a:lnTo>
                <a:lnTo>
                  <a:pt x="2858" y="1187"/>
                </a:lnTo>
                <a:lnTo>
                  <a:pt x="2856" y="1193"/>
                </a:lnTo>
                <a:lnTo>
                  <a:pt x="2850" y="1197"/>
                </a:lnTo>
                <a:lnTo>
                  <a:pt x="2844" y="1200"/>
                </a:lnTo>
                <a:lnTo>
                  <a:pt x="2840" y="1204"/>
                </a:lnTo>
                <a:lnTo>
                  <a:pt x="2838" y="1206"/>
                </a:lnTo>
                <a:lnTo>
                  <a:pt x="2836" y="1206"/>
                </a:lnTo>
                <a:lnTo>
                  <a:pt x="2834" y="1208"/>
                </a:lnTo>
                <a:lnTo>
                  <a:pt x="2833" y="1210"/>
                </a:lnTo>
                <a:lnTo>
                  <a:pt x="2833" y="1212"/>
                </a:lnTo>
                <a:lnTo>
                  <a:pt x="2831" y="1212"/>
                </a:lnTo>
                <a:lnTo>
                  <a:pt x="2831" y="1214"/>
                </a:lnTo>
                <a:lnTo>
                  <a:pt x="2829" y="1218"/>
                </a:lnTo>
                <a:lnTo>
                  <a:pt x="2829" y="1220"/>
                </a:lnTo>
                <a:lnTo>
                  <a:pt x="2829" y="1222"/>
                </a:lnTo>
                <a:lnTo>
                  <a:pt x="2827" y="1222"/>
                </a:lnTo>
                <a:lnTo>
                  <a:pt x="2827" y="1223"/>
                </a:lnTo>
                <a:lnTo>
                  <a:pt x="2827" y="1225"/>
                </a:lnTo>
                <a:lnTo>
                  <a:pt x="2823" y="1229"/>
                </a:lnTo>
                <a:lnTo>
                  <a:pt x="2819" y="1231"/>
                </a:lnTo>
                <a:lnTo>
                  <a:pt x="2817" y="1231"/>
                </a:lnTo>
                <a:lnTo>
                  <a:pt x="2815" y="1233"/>
                </a:lnTo>
                <a:lnTo>
                  <a:pt x="2813" y="1235"/>
                </a:lnTo>
                <a:lnTo>
                  <a:pt x="2813" y="1237"/>
                </a:lnTo>
                <a:lnTo>
                  <a:pt x="2811" y="1239"/>
                </a:lnTo>
                <a:lnTo>
                  <a:pt x="2810" y="1241"/>
                </a:lnTo>
                <a:lnTo>
                  <a:pt x="2810" y="1245"/>
                </a:lnTo>
                <a:lnTo>
                  <a:pt x="2810" y="1248"/>
                </a:lnTo>
                <a:lnTo>
                  <a:pt x="2810" y="1250"/>
                </a:lnTo>
                <a:lnTo>
                  <a:pt x="2811" y="1252"/>
                </a:lnTo>
                <a:lnTo>
                  <a:pt x="2813" y="1256"/>
                </a:lnTo>
                <a:lnTo>
                  <a:pt x="2815" y="1258"/>
                </a:lnTo>
                <a:lnTo>
                  <a:pt x="2821" y="1268"/>
                </a:lnTo>
                <a:lnTo>
                  <a:pt x="2823" y="1271"/>
                </a:lnTo>
                <a:lnTo>
                  <a:pt x="2823" y="1273"/>
                </a:lnTo>
                <a:lnTo>
                  <a:pt x="2825" y="1275"/>
                </a:lnTo>
                <a:lnTo>
                  <a:pt x="2825" y="1277"/>
                </a:lnTo>
                <a:lnTo>
                  <a:pt x="2825" y="1279"/>
                </a:lnTo>
                <a:lnTo>
                  <a:pt x="2825" y="1281"/>
                </a:lnTo>
                <a:lnTo>
                  <a:pt x="2825" y="1283"/>
                </a:lnTo>
                <a:lnTo>
                  <a:pt x="2827" y="1289"/>
                </a:lnTo>
                <a:lnTo>
                  <a:pt x="2827" y="1293"/>
                </a:lnTo>
                <a:lnTo>
                  <a:pt x="2827" y="1294"/>
                </a:lnTo>
                <a:lnTo>
                  <a:pt x="2827" y="1296"/>
                </a:lnTo>
                <a:lnTo>
                  <a:pt x="2827" y="1298"/>
                </a:lnTo>
                <a:lnTo>
                  <a:pt x="2827" y="1300"/>
                </a:lnTo>
                <a:lnTo>
                  <a:pt x="2827" y="1302"/>
                </a:lnTo>
                <a:lnTo>
                  <a:pt x="2827" y="1304"/>
                </a:lnTo>
                <a:lnTo>
                  <a:pt x="2827" y="1306"/>
                </a:lnTo>
                <a:lnTo>
                  <a:pt x="2825" y="1306"/>
                </a:lnTo>
                <a:lnTo>
                  <a:pt x="2825" y="1308"/>
                </a:lnTo>
                <a:lnTo>
                  <a:pt x="2825" y="1310"/>
                </a:lnTo>
                <a:lnTo>
                  <a:pt x="2825" y="1312"/>
                </a:lnTo>
                <a:lnTo>
                  <a:pt x="2823" y="1314"/>
                </a:lnTo>
                <a:lnTo>
                  <a:pt x="2823" y="1316"/>
                </a:lnTo>
                <a:lnTo>
                  <a:pt x="2821" y="1319"/>
                </a:lnTo>
                <a:lnTo>
                  <a:pt x="2821" y="1321"/>
                </a:lnTo>
                <a:lnTo>
                  <a:pt x="2819" y="1323"/>
                </a:lnTo>
                <a:lnTo>
                  <a:pt x="2817" y="1325"/>
                </a:lnTo>
                <a:lnTo>
                  <a:pt x="2815" y="1327"/>
                </a:lnTo>
                <a:lnTo>
                  <a:pt x="2811" y="1331"/>
                </a:lnTo>
                <a:lnTo>
                  <a:pt x="2810" y="1333"/>
                </a:lnTo>
                <a:lnTo>
                  <a:pt x="2806" y="1335"/>
                </a:lnTo>
                <a:lnTo>
                  <a:pt x="2804" y="1337"/>
                </a:lnTo>
                <a:lnTo>
                  <a:pt x="2802" y="1339"/>
                </a:lnTo>
                <a:lnTo>
                  <a:pt x="2802" y="1341"/>
                </a:lnTo>
                <a:lnTo>
                  <a:pt x="2800" y="1341"/>
                </a:lnTo>
                <a:lnTo>
                  <a:pt x="2798" y="1344"/>
                </a:lnTo>
                <a:lnTo>
                  <a:pt x="2798" y="1346"/>
                </a:lnTo>
                <a:lnTo>
                  <a:pt x="2796" y="1350"/>
                </a:lnTo>
                <a:lnTo>
                  <a:pt x="2794" y="1352"/>
                </a:lnTo>
                <a:lnTo>
                  <a:pt x="2794" y="1354"/>
                </a:lnTo>
                <a:lnTo>
                  <a:pt x="2792" y="1354"/>
                </a:lnTo>
                <a:lnTo>
                  <a:pt x="2792" y="1356"/>
                </a:lnTo>
                <a:lnTo>
                  <a:pt x="2792" y="1358"/>
                </a:lnTo>
                <a:lnTo>
                  <a:pt x="2790" y="1360"/>
                </a:lnTo>
                <a:lnTo>
                  <a:pt x="2788" y="1362"/>
                </a:lnTo>
                <a:lnTo>
                  <a:pt x="2788" y="1364"/>
                </a:lnTo>
                <a:lnTo>
                  <a:pt x="2786" y="1364"/>
                </a:lnTo>
                <a:lnTo>
                  <a:pt x="2786" y="1366"/>
                </a:lnTo>
                <a:lnTo>
                  <a:pt x="2785" y="1367"/>
                </a:lnTo>
                <a:lnTo>
                  <a:pt x="2783" y="1371"/>
                </a:lnTo>
                <a:lnTo>
                  <a:pt x="2783" y="1375"/>
                </a:lnTo>
                <a:lnTo>
                  <a:pt x="2783" y="1377"/>
                </a:lnTo>
                <a:lnTo>
                  <a:pt x="2783" y="1379"/>
                </a:lnTo>
                <a:lnTo>
                  <a:pt x="2781" y="1381"/>
                </a:lnTo>
                <a:lnTo>
                  <a:pt x="2781" y="1383"/>
                </a:lnTo>
                <a:lnTo>
                  <a:pt x="2781" y="1385"/>
                </a:lnTo>
                <a:lnTo>
                  <a:pt x="2781" y="1387"/>
                </a:lnTo>
                <a:lnTo>
                  <a:pt x="2779" y="1389"/>
                </a:lnTo>
                <a:lnTo>
                  <a:pt x="2779" y="1390"/>
                </a:lnTo>
                <a:lnTo>
                  <a:pt x="2779" y="1392"/>
                </a:lnTo>
                <a:lnTo>
                  <a:pt x="2779" y="1394"/>
                </a:lnTo>
                <a:lnTo>
                  <a:pt x="2777" y="1398"/>
                </a:lnTo>
                <a:lnTo>
                  <a:pt x="2777" y="1400"/>
                </a:lnTo>
                <a:lnTo>
                  <a:pt x="2777" y="1402"/>
                </a:lnTo>
                <a:lnTo>
                  <a:pt x="2777" y="1404"/>
                </a:lnTo>
                <a:lnTo>
                  <a:pt x="2775" y="1404"/>
                </a:lnTo>
                <a:lnTo>
                  <a:pt x="2775" y="1406"/>
                </a:lnTo>
                <a:lnTo>
                  <a:pt x="2775" y="1408"/>
                </a:lnTo>
                <a:lnTo>
                  <a:pt x="2775" y="1414"/>
                </a:lnTo>
                <a:lnTo>
                  <a:pt x="2773" y="1419"/>
                </a:lnTo>
                <a:lnTo>
                  <a:pt x="2773" y="1421"/>
                </a:lnTo>
                <a:lnTo>
                  <a:pt x="2773" y="1423"/>
                </a:lnTo>
                <a:lnTo>
                  <a:pt x="2773" y="1425"/>
                </a:lnTo>
                <a:lnTo>
                  <a:pt x="2771" y="1427"/>
                </a:lnTo>
                <a:lnTo>
                  <a:pt x="2771" y="1431"/>
                </a:lnTo>
                <a:lnTo>
                  <a:pt x="2769" y="1431"/>
                </a:lnTo>
                <a:lnTo>
                  <a:pt x="2767" y="1435"/>
                </a:lnTo>
                <a:lnTo>
                  <a:pt x="2763" y="1437"/>
                </a:lnTo>
                <a:lnTo>
                  <a:pt x="2762" y="1438"/>
                </a:lnTo>
                <a:lnTo>
                  <a:pt x="2760" y="1440"/>
                </a:lnTo>
                <a:lnTo>
                  <a:pt x="2760" y="1442"/>
                </a:lnTo>
                <a:lnTo>
                  <a:pt x="2758" y="1442"/>
                </a:lnTo>
                <a:lnTo>
                  <a:pt x="2756" y="1444"/>
                </a:lnTo>
                <a:lnTo>
                  <a:pt x="2756" y="1446"/>
                </a:lnTo>
                <a:lnTo>
                  <a:pt x="2754" y="1448"/>
                </a:lnTo>
                <a:lnTo>
                  <a:pt x="2752" y="1450"/>
                </a:lnTo>
                <a:lnTo>
                  <a:pt x="2748" y="1452"/>
                </a:lnTo>
                <a:lnTo>
                  <a:pt x="2748" y="1454"/>
                </a:lnTo>
                <a:lnTo>
                  <a:pt x="2746" y="1456"/>
                </a:lnTo>
                <a:lnTo>
                  <a:pt x="2746" y="1458"/>
                </a:lnTo>
                <a:lnTo>
                  <a:pt x="2744" y="1458"/>
                </a:lnTo>
                <a:lnTo>
                  <a:pt x="2742" y="1463"/>
                </a:lnTo>
                <a:lnTo>
                  <a:pt x="2740" y="1465"/>
                </a:lnTo>
                <a:lnTo>
                  <a:pt x="2740" y="1467"/>
                </a:lnTo>
                <a:lnTo>
                  <a:pt x="2738" y="1469"/>
                </a:lnTo>
                <a:lnTo>
                  <a:pt x="2738" y="1471"/>
                </a:lnTo>
                <a:lnTo>
                  <a:pt x="2738" y="1473"/>
                </a:lnTo>
                <a:lnTo>
                  <a:pt x="2737" y="1475"/>
                </a:lnTo>
                <a:lnTo>
                  <a:pt x="2737" y="1477"/>
                </a:lnTo>
                <a:lnTo>
                  <a:pt x="2737" y="1479"/>
                </a:lnTo>
                <a:lnTo>
                  <a:pt x="2735" y="1481"/>
                </a:lnTo>
                <a:lnTo>
                  <a:pt x="2735" y="1483"/>
                </a:lnTo>
                <a:lnTo>
                  <a:pt x="2733" y="1485"/>
                </a:lnTo>
                <a:lnTo>
                  <a:pt x="2733" y="1486"/>
                </a:lnTo>
                <a:lnTo>
                  <a:pt x="2733" y="1488"/>
                </a:lnTo>
                <a:lnTo>
                  <a:pt x="2731" y="1490"/>
                </a:lnTo>
                <a:lnTo>
                  <a:pt x="2731" y="1492"/>
                </a:lnTo>
                <a:lnTo>
                  <a:pt x="2729" y="1494"/>
                </a:lnTo>
                <a:lnTo>
                  <a:pt x="2729" y="1496"/>
                </a:lnTo>
                <a:lnTo>
                  <a:pt x="2729" y="1500"/>
                </a:lnTo>
                <a:lnTo>
                  <a:pt x="2729" y="1502"/>
                </a:lnTo>
                <a:lnTo>
                  <a:pt x="2729" y="1504"/>
                </a:lnTo>
                <a:lnTo>
                  <a:pt x="2729" y="1506"/>
                </a:lnTo>
                <a:lnTo>
                  <a:pt x="2729" y="1510"/>
                </a:lnTo>
                <a:lnTo>
                  <a:pt x="2729" y="1513"/>
                </a:lnTo>
                <a:lnTo>
                  <a:pt x="2729" y="1515"/>
                </a:lnTo>
                <a:lnTo>
                  <a:pt x="2729" y="1517"/>
                </a:lnTo>
                <a:lnTo>
                  <a:pt x="2729" y="1519"/>
                </a:lnTo>
                <a:lnTo>
                  <a:pt x="2729" y="1525"/>
                </a:lnTo>
                <a:lnTo>
                  <a:pt x="2729" y="1527"/>
                </a:lnTo>
                <a:lnTo>
                  <a:pt x="2729" y="1529"/>
                </a:lnTo>
                <a:lnTo>
                  <a:pt x="2731" y="1533"/>
                </a:lnTo>
                <a:lnTo>
                  <a:pt x="2731" y="1534"/>
                </a:lnTo>
                <a:lnTo>
                  <a:pt x="2731" y="1538"/>
                </a:lnTo>
                <a:lnTo>
                  <a:pt x="2731" y="1540"/>
                </a:lnTo>
                <a:lnTo>
                  <a:pt x="2731" y="1542"/>
                </a:lnTo>
                <a:lnTo>
                  <a:pt x="2733" y="1544"/>
                </a:lnTo>
                <a:lnTo>
                  <a:pt x="2733" y="1546"/>
                </a:lnTo>
                <a:lnTo>
                  <a:pt x="2733" y="1548"/>
                </a:lnTo>
                <a:lnTo>
                  <a:pt x="2733" y="1550"/>
                </a:lnTo>
                <a:lnTo>
                  <a:pt x="2733" y="1552"/>
                </a:lnTo>
                <a:lnTo>
                  <a:pt x="2733" y="1554"/>
                </a:lnTo>
                <a:lnTo>
                  <a:pt x="2733" y="1556"/>
                </a:lnTo>
                <a:lnTo>
                  <a:pt x="2735" y="1559"/>
                </a:lnTo>
                <a:lnTo>
                  <a:pt x="2735" y="1561"/>
                </a:lnTo>
                <a:lnTo>
                  <a:pt x="2737" y="1563"/>
                </a:lnTo>
                <a:lnTo>
                  <a:pt x="2737" y="1565"/>
                </a:lnTo>
                <a:lnTo>
                  <a:pt x="2738" y="1567"/>
                </a:lnTo>
                <a:lnTo>
                  <a:pt x="2738" y="1569"/>
                </a:lnTo>
                <a:lnTo>
                  <a:pt x="2742" y="1575"/>
                </a:lnTo>
                <a:lnTo>
                  <a:pt x="2744" y="1577"/>
                </a:lnTo>
                <a:lnTo>
                  <a:pt x="2746" y="1581"/>
                </a:lnTo>
                <a:lnTo>
                  <a:pt x="2746" y="1582"/>
                </a:lnTo>
                <a:lnTo>
                  <a:pt x="2748" y="1584"/>
                </a:lnTo>
                <a:lnTo>
                  <a:pt x="2750" y="1586"/>
                </a:lnTo>
                <a:lnTo>
                  <a:pt x="2752" y="1588"/>
                </a:lnTo>
                <a:lnTo>
                  <a:pt x="2754" y="1590"/>
                </a:lnTo>
                <a:lnTo>
                  <a:pt x="2756" y="1592"/>
                </a:lnTo>
                <a:lnTo>
                  <a:pt x="2760" y="1592"/>
                </a:lnTo>
                <a:lnTo>
                  <a:pt x="2762" y="1594"/>
                </a:lnTo>
                <a:lnTo>
                  <a:pt x="2763" y="1594"/>
                </a:lnTo>
                <a:lnTo>
                  <a:pt x="2765" y="1594"/>
                </a:lnTo>
                <a:lnTo>
                  <a:pt x="2767" y="1594"/>
                </a:lnTo>
                <a:lnTo>
                  <a:pt x="2769" y="1596"/>
                </a:lnTo>
                <a:lnTo>
                  <a:pt x="2771" y="1598"/>
                </a:lnTo>
                <a:lnTo>
                  <a:pt x="2773" y="1600"/>
                </a:lnTo>
                <a:lnTo>
                  <a:pt x="2775" y="1602"/>
                </a:lnTo>
                <a:lnTo>
                  <a:pt x="2779" y="1607"/>
                </a:lnTo>
                <a:lnTo>
                  <a:pt x="2781" y="1609"/>
                </a:lnTo>
                <a:lnTo>
                  <a:pt x="2781" y="1611"/>
                </a:lnTo>
                <a:lnTo>
                  <a:pt x="2783" y="1613"/>
                </a:lnTo>
                <a:lnTo>
                  <a:pt x="2785" y="1619"/>
                </a:lnTo>
                <a:lnTo>
                  <a:pt x="2786" y="1621"/>
                </a:lnTo>
                <a:lnTo>
                  <a:pt x="2790" y="1625"/>
                </a:lnTo>
                <a:lnTo>
                  <a:pt x="2790" y="1627"/>
                </a:lnTo>
                <a:lnTo>
                  <a:pt x="2792" y="1629"/>
                </a:lnTo>
                <a:lnTo>
                  <a:pt x="2792" y="1630"/>
                </a:lnTo>
                <a:lnTo>
                  <a:pt x="2792" y="1632"/>
                </a:lnTo>
                <a:lnTo>
                  <a:pt x="2794" y="1632"/>
                </a:lnTo>
                <a:lnTo>
                  <a:pt x="2794" y="1634"/>
                </a:lnTo>
                <a:lnTo>
                  <a:pt x="2796" y="1636"/>
                </a:lnTo>
                <a:lnTo>
                  <a:pt x="2798" y="1638"/>
                </a:lnTo>
                <a:lnTo>
                  <a:pt x="2800" y="1640"/>
                </a:lnTo>
                <a:lnTo>
                  <a:pt x="2802" y="1642"/>
                </a:lnTo>
                <a:lnTo>
                  <a:pt x="2804" y="1642"/>
                </a:lnTo>
                <a:lnTo>
                  <a:pt x="2804" y="1644"/>
                </a:lnTo>
                <a:lnTo>
                  <a:pt x="2806" y="1644"/>
                </a:lnTo>
                <a:lnTo>
                  <a:pt x="2806" y="1646"/>
                </a:lnTo>
                <a:lnTo>
                  <a:pt x="2808" y="1646"/>
                </a:lnTo>
                <a:lnTo>
                  <a:pt x="2810" y="1648"/>
                </a:lnTo>
                <a:lnTo>
                  <a:pt x="2811" y="1650"/>
                </a:lnTo>
                <a:lnTo>
                  <a:pt x="2813" y="1650"/>
                </a:lnTo>
                <a:lnTo>
                  <a:pt x="2813" y="1652"/>
                </a:lnTo>
                <a:lnTo>
                  <a:pt x="2815" y="1652"/>
                </a:lnTo>
                <a:lnTo>
                  <a:pt x="2817" y="1653"/>
                </a:lnTo>
                <a:lnTo>
                  <a:pt x="2819" y="1655"/>
                </a:lnTo>
                <a:lnTo>
                  <a:pt x="2821" y="1657"/>
                </a:lnTo>
                <a:lnTo>
                  <a:pt x="2823" y="1657"/>
                </a:lnTo>
                <a:lnTo>
                  <a:pt x="2825" y="1659"/>
                </a:lnTo>
                <a:lnTo>
                  <a:pt x="2829" y="1661"/>
                </a:lnTo>
                <a:lnTo>
                  <a:pt x="2831" y="1661"/>
                </a:lnTo>
                <a:lnTo>
                  <a:pt x="2831" y="1663"/>
                </a:lnTo>
                <a:lnTo>
                  <a:pt x="2833" y="1663"/>
                </a:lnTo>
                <a:lnTo>
                  <a:pt x="2834" y="1663"/>
                </a:lnTo>
                <a:lnTo>
                  <a:pt x="2838" y="1663"/>
                </a:lnTo>
                <a:lnTo>
                  <a:pt x="2840" y="1663"/>
                </a:lnTo>
                <a:lnTo>
                  <a:pt x="2844" y="1663"/>
                </a:lnTo>
                <a:lnTo>
                  <a:pt x="2846" y="1665"/>
                </a:lnTo>
                <a:lnTo>
                  <a:pt x="2848" y="1665"/>
                </a:lnTo>
                <a:lnTo>
                  <a:pt x="2850" y="1667"/>
                </a:lnTo>
                <a:lnTo>
                  <a:pt x="2852" y="1669"/>
                </a:lnTo>
                <a:lnTo>
                  <a:pt x="2854" y="1669"/>
                </a:lnTo>
                <a:lnTo>
                  <a:pt x="2854" y="1671"/>
                </a:lnTo>
                <a:lnTo>
                  <a:pt x="2856" y="1673"/>
                </a:lnTo>
                <a:lnTo>
                  <a:pt x="2858" y="1678"/>
                </a:lnTo>
                <a:lnTo>
                  <a:pt x="2858" y="1680"/>
                </a:lnTo>
                <a:lnTo>
                  <a:pt x="2858" y="1682"/>
                </a:lnTo>
                <a:lnTo>
                  <a:pt x="2859" y="1686"/>
                </a:lnTo>
                <a:lnTo>
                  <a:pt x="2861" y="1686"/>
                </a:lnTo>
                <a:lnTo>
                  <a:pt x="2863" y="1688"/>
                </a:lnTo>
                <a:lnTo>
                  <a:pt x="2867" y="1690"/>
                </a:lnTo>
                <a:lnTo>
                  <a:pt x="2869" y="1692"/>
                </a:lnTo>
                <a:lnTo>
                  <a:pt x="2873" y="1694"/>
                </a:lnTo>
                <a:lnTo>
                  <a:pt x="2875" y="1696"/>
                </a:lnTo>
                <a:lnTo>
                  <a:pt x="2877" y="1696"/>
                </a:lnTo>
                <a:lnTo>
                  <a:pt x="2879" y="1696"/>
                </a:lnTo>
                <a:lnTo>
                  <a:pt x="2881" y="1698"/>
                </a:lnTo>
                <a:lnTo>
                  <a:pt x="2884" y="1700"/>
                </a:lnTo>
                <a:lnTo>
                  <a:pt x="2886" y="1701"/>
                </a:lnTo>
                <a:lnTo>
                  <a:pt x="2888" y="1701"/>
                </a:lnTo>
                <a:lnTo>
                  <a:pt x="2890" y="1703"/>
                </a:lnTo>
                <a:lnTo>
                  <a:pt x="2892" y="1703"/>
                </a:lnTo>
                <a:lnTo>
                  <a:pt x="2894" y="1705"/>
                </a:lnTo>
                <a:lnTo>
                  <a:pt x="2896" y="1707"/>
                </a:lnTo>
                <a:lnTo>
                  <a:pt x="2898" y="1707"/>
                </a:lnTo>
                <a:lnTo>
                  <a:pt x="2900" y="1709"/>
                </a:lnTo>
                <a:lnTo>
                  <a:pt x="2904" y="1713"/>
                </a:lnTo>
                <a:lnTo>
                  <a:pt x="2906" y="1715"/>
                </a:lnTo>
                <a:lnTo>
                  <a:pt x="2907" y="1717"/>
                </a:lnTo>
                <a:lnTo>
                  <a:pt x="2909" y="1719"/>
                </a:lnTo>
                <a:lnTo>
                  <a:pt x="2909" y="1721"/>
                </a:lnTo>
                <a:lnTo>
                  <a:pt x="2911" y="1723"/>
                </a:lnTo>
                <a:lnTo>
                  <a:pt x="2911" y="1725"/>
                </a:lnTo>
                <a:lnTo>
                  <a:pt x="2913" y="1725"/>
                </a:lnTo>
                <a:lnTo>
                  <a:pt x="2915" y="1728"/>
                </a:lnTo>
                <a:lnTo>
                  <a:pt x="2917" y="1728"/>
                </a:lnTo>
                <a:lnTo>
                  <a:pt x="2919" y="1730"/>
                </a:lnTo>
                <a:lnTo>
                  <a:pt x="2921" y="1730"/>
                </a:lnTo>
                <a:lnTo>
                  <a:pt x="2923" y="1730"/>
                </a:lnTo>
                <a:lnTo>
                  <a:pt x="2925" y="1730"/>
                </a:lnTo>
                <a:lnTo>
                  <a:pt x="2929" y="1730"/>
                </a:lnTo>
                <a:lnTo>
                  <a:pt x="2931" y="1730"/>
                </a:lnTo>
                <a:lnTo>
                  <a:pt x="2932" y="1730"/>
                </a:lnTo>
                <a:lnTo>
                  <a:pt x="2938" y="1728"/>
                </a:lnTo>
                <a:lnTo>
                  <a:pt x="2942" y="1728"/>
                </a:lnTo>
                <a:lnTo>
                  <a:pt x="2948" y="1728"/>
                </a:lnTo>
                <a:lnTo>
                  <a:pt x="2950" y="1732"/>
                </a:lnTo>
                <a:lnTo>
                  <a:pt x="2948" y="1738"/>
                </a:lnTo>
                <a:lnTo>
                  <a:pt x="2946" y="1742"/>
                </a:lnTo>
                <a:lnTo>
                  <a:pt x="2944" y="1742"/>
                </a:lnTo>
                <a:lnTo>
                  <a:pt x="2940" y="1746"/>
                </a:lnTo>
                <a:lnTo>
                  <a:pt x="2936" y="1748"/>
                </a:lnTo>
                <a:lnTo>
                  <a:pt x="2934" y="1749"/>
                </a:lnTo>
                <a:lnTo>
                  <a:pt x="2932" y="1751"/>
                </a:lnTo>
                <a:lnTo>
                  <a:pt x="2931" y="1753"/>
                </a:lnTo>
                <a:lnTo>
                  <a:pt x="2931" y="1755"/>
                </a:lnTo>
                <a:lnTo>
                  <a:pt x="2931" y="1759"/>
                </a:lnTo>
                <a:lnTo>
                  <a:pt x="2931" y="1761"/>
                </a:lnTo>
                <a:lnTo>
                  <a:pt x="2934" y="1769"/>
                </a:lnTo>
                <a:lnTo>
                  <a:pt x="2934" y="1771"/>
                </a:lnTo>
                <a:lnTo>
                  <a:pt x="2940" y="1780"/>
                </a:lnTo>
                <a:lnTo>
                  <a:pt x="2942" y="1782"/>
                </a:lnTo>
                <a:lnTo>
                  <a:pt x="2948" y="1786"/>
                </a:lnTo>
                <a:lnTo>
                  <a:pt x="2950" y="1786"/>
                </a:lnTo>
                <a:lnTo>
                  <a:pt x="2957" y="1790"/>
                </a:lnTo>
                <a:lnTo>
                  <a:pt x="2961" y="1790"/>
                </a:lnTo>
                <a:lnTo>
                  <a:pt x="2965" y="1790"/>
                </a:lnTo>
                <a:lnTo>
                  <a:pt x="2967" y="1790"/>
                </a:lnTo>
                <a:lnTo>
                  <a:pt x="2969" y="1790"/>
                </a:lnTo>
                <a:lnTo>
                  <a:pt x="2969" y="1788"/>
                </a:lnTo>
                <a:lnTo>
                  <a:pt x="2977" y="1784"/>
                </a:lnTo>
                <a:lnTo>
                  <a:pt x="2980" y="1778"/>
                </a:lnTo>
                <a:lnTo>
                  <a:pt x="2982" y="1778"/>
                </a:lnTo>
                <a:lnTo>
                  <a:pt x="2986" y="1773"/>
                </a:lnTo>
                <a:lnTo>
                  <a:pt x="2992" y="1769"/>
                </a:lnTo>
                <a:lnTo>
                  <a:pt x="2994" y="1769"/>
                </a:lnTo>
                <a:lnTo>
                  <a:pt x="2994" y="1767"/>
                </a:lnTo>
                <a:lnTo>
                  <a:pt x="2996" y="1767"/>
                </a:lnTo>
                <a:lnTo>
                  <a:pt x="3000" y="1769"/>
                </a:lnTo>
                <a:lnTo>
                  <a:pt x="3000" y="1771"/>
                </a:lnTo>
                <a:lnTo>
                  <a:pt x="3002" y="1771"/>
                </a:lnTo>
                <a:lnTo>
                  <a:pt x="3007" y="1774"/>
                </a:lnTo>
                <a:lnTo>
                  <a:pt x="3015" y="1780"/>
                </a:lnTo>
                <a:lnTo>
                  <a:pt x="3017" y="1782"/>
                </a:lnTo>
                <a:lnTo>
                  <a:pt x="3019" y="1782"/>
                </a:lnTo>
                <a:lnTo>
                  <a:pt x="3019" y="1784"/>
                </a:lnTo>
                <a:lnTo>
                  <a:pt x="3019" y="1786"/>
                </a:lnTo>
                <a:lnTo>
                  <a:pt x="3019" y="1788"/>
                </a:lnTo>
                <a:lnTo>
                  <a:pt x="3019" y="1790"/>
                </a:lnTo>
                <a:lnTo>
                  <a:pt x="3019" y="1792"/>
                </a:lnTo>
                <a:lnTo>
                  <a:pt x="3019" y="1794"/>
                </a:lnTo>
                <a:lnTo>
                  <a:pt x="3021" y="1797"/>
                </a:lnTo>
                <a:lnTo>
                  <a:pt x="3023" y="1799"/>
                </a:lnTo>
                <a:lnTo>
                  <a:pt x="3027" y="1799"/>
                </a:lnTo>
                <a:lnTo>
                  <a:pt x="3028" y="1799"/>
                </a:lnTo>
                <a:lnTo>
                  <a:pt x="3030" y="1801"/>
                </a:lnTo>
                <a:lnTo>
                  <a:pt x="3034" y="1801"/>
                </a:lnTo>
                <a:lnTo>
                  <a:pt x="3036" y="1801"/>
                </a:lnTo>
                <a:lnTo>
                  <a:pt x="3040" y="1803"/>
                </a:lnTo>
                <a:lnTo>
                  <a:pt x="3042" y="1805"/>
                </a:lnTo>
                <a:lnTo>
                  <a:pt x="3044" y="1805"/>
                </a:lnTo>
                <a:lnTo>
                  <a:pt x="3046" y="1805"/>
                </a:lnTo>
                <a:lnTo>
                  <a:pt x="3048" y="1805"/>
                </a:lnTo>
                <a:lnTo>
                  <a:pt x="3050" y="1807"/>
                </a:lnTo>
                <a:lnTo>
                  <a:pt x="3051" y="1809"/>
                </a:lnTo>
                <a:lnTo>
                  <a:pt x="3055" y="1813"/>
                </a:lnTo>
                <a:lnTo>
                  <a:pt x="3059" y="1819"/>
                </a:lnTo>
                <a:lnTo>
                  <a:pt x="3065" y="1822"/>
                </a:lnTo>
                <a:lnTo>
                  <a:pt x="3067" y="1822"/>
                </a:lnTo>
                <a:lnTo>
                  <a:pt x="3069" y="1824"/>
                </a:lnTo>
                <a:lnTo>
                  <a:pt x="3075" y="1828"/>
                </a:lnTo>
                <a:lnTo>
                  <a:pt x="3076" y="1828"/>
                </a:lnTo>
                <a:lnTo>
                  <a:pt x="3076" y="1830"/>
                </a:lnTo>
                <a:lnTo>
                  <a:pt x="3082" y="1832"/>
                </a:lnTo>
                <a:lnTo>
                  <a:pt x="3088" y="1842"/>
                </a:lnTo>
                <a:lnTo>
                  <a:pt x="3088" y="1844"/>
                </a:lnTo>
                <a:lnTo>
                  <a:pt x="3088" y="1849"/>
                </a:lnTo>
                <a:lnTo>
                  <a:pt x="3088" y="1851"/>
                </a:lnTo>
                <a:lnTo>
                  <a:pt x="3088" y="1853"/>
                </a:lnTo>
                <a:lnTo>
                  <a:pt x="3086" y="1855"/>
                </a:lnTo>
                <a:lnTo>
                  <a:pt x="3086" y="1861"/>
                </a:lnTo>
                <a:lnTo>
                  <a:pt x="3084" y="1861"/>
                </a:lnTo>
                <a:lnTo>
                  <a:pt x="3086" y="1863"/>
                </a:lnTo>
                <a:lnTo>
                  <a:pt x="3086" y="1865"/>
                </a:lnTo>
                <a:lnTo>
                  <a:pt x="3086" y="1867"/>
                </a:lnTo>
                <a:lnTo>
                  <a:pt x="3092" y="1869"/>
                </a:lnTo>
                <a:lnTo>
                  <a:pt x="3094" y="1870"/>
                </a:lnTo>
                <a:lnTo>
                  <a:pt x="3098" y="1869"/>
                </a:lnTo>
                <a:lnTo>
                  <a:pt x="3105" y="1869"/>
                </a:lnTo>
                <a:lnTo>
                  <a:pt x="3111" y="1869"/>
                </a:lnTo>
                <a:lnTo>
                  <a:pt x="3111" y="1870"/>
                </a:lnTo>
                <a:lnTo>
                  <a:pt x="3115" y="1872"/>
                </a:lnTo>
                <a:lnTo>
                  <a:pt x="3121" y="1878"/>
                </a:lnTo>
                <a:lnTo>
                  <a:pt x="3123" y="1882"/>
                </a:lnTo>
                <a:lnTo>
                  <a:pt x="3124" y="1886"/>
                </a:lnTo>
                <a:lnTo>
                  <a:pt x="3126" y="1890"/>
                </a:lnTo>
                <a:lnTo>
                  <a:pt x="3128" y="1890"/>
                </a:lnTo>
                <a:lnTo>
                  <a:pt x="3134" y="1893"/>
                </a:lnTo>
                <a:lnTo>
                  <a:pt x="3142" y="1895"/>
                </a:lnTo>
                <a:lnTo>
                  <a:pt x="3146" y="1897"/>
                </a:lnTo>
                <a:lnTo>
                  <a:pt x="3149" y="1897"/>
                </a:lnTo>
                <a:lnTo>
                  <a:pt x="3151" y="1897"/>
                </a:lnTo>
                <a:lnTo>
                  <a:pt x="3153" y="1897"/>
                </a:lnTo>
                <a:lnTo>
                  <a:pt x="3153" y="1899"/>
                </a:lnTo>
                <a:lnTo>
                  <a:pt x="3155" y="1899"/>
                </a:lnTo>
                <a:lnTo>
                  <a:pt x="3157" y="1899"/>
                </a:lnTo>
                <a:lnTo>
                  <a:pt x="3159" y="1901"/>
                </a:lnTo>
                <a:lnTo>
                  <a:pt x="3161" y="1903"/>
                </a:lnTo>
                <a:lnTo>
                  <a:pt x="3163" y="1905"/>
                </a:lnTo>
                <a:lnTo>
                  <a:pt x="3163" y="1907"/>
                </a:lnTo>
                <a:lnTo>
                  <a:pt x="3163" y="1911"/>
                </a:lnTo>
                <a:lnTo>
                  <a:pt x="3163" y="1917"/>
                </a:lnTo>
                <a:lnTo>
                  <a:pt x="3161" y="1918"/>
                </a:lnTo>
                <a:lnTo>
                  <a:pt x="3161" y="1928"/>
                </a:lnTo>
                <a:lnTo>
                  <a:pt x="3161" y="1930"/>
                </a:lnTo>
                <a:lnTo>
                  <a:pt x="3161" y="1934"/>
                </a:lnTo>
                <a:lnTo>
                  <a:pt x="3161" y="1936"/>
                </a:lnTo>
                <a:lnTo>
                  <a:pt x="3161" y="1940"/>
                </a:lnTo>
                <a:lnTo>
                  <a:pt x="3165" y="1943"/>
                </a:lnTo>
                <a:lnTo>
                  <a:pt x="3167" y="1947"/>
                </a:lnTo>
                <a:lnTo>
                  <a:pt x="3171" y="1949"/>
                </a:lnTo>
                <a:lnTo>
                  <a:pt x="3171" y="1951"/>
                </a:lnTo>
                <a:lnTo>
                  <a:pt x="3172" y="1955"/>
                </a:lnTo>
                <a:lnTo>
                  <a:pt x="3180" y="1963"/>
                </a:lnTo>
                <a:lnTo>
                  <a:pt x="3182" y="1965"/>
                </a:lnTo>
                <a:lnTo>
                  <a:pt x="3182" y="1966"/>
                </a:lnTo>
                <a:lnTo>
                  <a:pt x="3182" y="1968"/>
                </a:lnTo>
                <a:lnTo>
                  <a:pt x="3182" y="1970"/>
                </a:lnTo>
                <a:lnTo>
                  <a:pt x="3180" y="1972"/>
                </a:lnTo>
                <a:lnTo>
                  <a:pt x="3180" y="1974"/>
                </a:lnTo>
                <a:lnTo>
                  <a:pt x="3178" y="1974"/>
                </a:lnTo>
                <a:lnTo>
                  <a:pt x="3176" y="1974"/>
                </a:lnTo>
                <a:lnTo>
                  <a:pt x="3172" y="1974"/>
                </a:lnTo>
                <a:lnTo>
                  <a:pt x="3171" y="1974"/>
                </a:lnTo>
                <a:lnTo>
                  <a:pt x="3167" y="1974"/>
                </a:lnTo>
                <a:lnTo>
                  <a:pt x="3165" y="1972"/>
                </a:lnTo>
                <a:lnTo>
                  <a:pt x="3163" y="1972"/>
                </a:lnTo>
                <a:lnTo>
                  <a:pt x="3161" y="1972"/>
                </a:lnTo>
                <a:lnTo>
                  <a:pt x="3159" y="1974"/>
                </a:lnTo>
                <a:lnTo>
                  <a:pt x="3159" y="1980"/>
                </a:lnTo>
                <a:lnTo>
                  <a:pt x="3159" y="1984"/>
                </a:lnTo>
                <a:lnTo>
                  <a:pt x="3159" y="1989"/>
                </a:lnTo>
                <a:lnTo>
                  <a:pt x="3159" y="1993"/>
                </a:lnTo>
                <a:lnTo>
                  <a:pt x="3161" y="2003"/>
                </a:lnTo>
                <a:lnTo>
                  <a:pt x="3165" y="2009"/>
                </a:lnTo>
                <a:lnTo>
                  <a:pt x="3167" y="2011"/>
                </a:lnTo>
                <a:lnTo>
                  <a:pt x="3169" y="2016"/>
                </a:lnTo>
                <a:lnTo>
                  <a:pt x="3171" y="2022"/>
                </a:lnTo>
                <a:lnTo>
                  <a:pt x="3172" y="2026"/>
                </a:lnTo>
                <a:lnTo>
                  <a:pt x="3172" y="2030"/>
                </a:lnTo>
                <a:lnTo>
                  <a:pt x="3180" y="2039"/>
                </a:lnTo>
                <a:lnTo>
                  <a:pt x="3182" y="2045"/>
                </a:lnTo>
                <a:lnTo>
                  <a:pt x="3184" y="2047"/>
                </a:lnTo>
                <a:lnTo>
                  <a:pt x="3190" y="2053"/>
                </a:lnTo>
                <a:lnTo>
                  <a:pt x="3192" y="2055"/>
                </a:lnTo>
                <a:lnTo>
                  <a:pt x="3199" y="2064"/>
                </a:lnTo>
                <a:lnTo>
                  <a:pt x="3199" y="2066"/>
                </a:lnTo>
                <a:lnTo>
                  <a:pt x="3203" y="2070"/>
                </a:lnTo>
                <a:lnTo>
                  <a:pt x="3209" y="2089"/>
                </a:lnTo>
                <a:lnTo>
                  <a:pt x="3209" y="2099"/>
                </a:lnTo>
                <a:lnTo>
                  <a:pt x="3209" y="2105"/>
                </a:lnTo>
                <a:lnTo>
                  <a:pt x="3207" y="2112"/>
                </a:lnTo>
                <a:lnTo>
                  <a:pt x="3207" y="2114"/>
                </a:lnTo>
                <a:lnTo>
                  <a:pt x="3205" y="2120"/>
                </a:lnTo>
                <a:lnTo>
                  <a:pt x="3203" y="2124"/>
                </a:lnTo>
                <a:lnTo>
                  <a:pt x="3201" y="2126"/>
                </a:lnTo>
                <a:lnTo>
                  <a:pt x="3197" y="2126"/>
                </a:lnTo>
                <a:lnTo>
                  <a:pt x="3196" y="2128"/>
                </a:lnTo>
                <a:lnTo>
                  <a:pt x="3182" y="2130"/>
                </a:lnTo>
                <a:lnTo>
                  <a:pt x="3178" y="2130"/>
                </a:lnTo>
                <a:lnTo>
                  <a:pt x="3178" y="2132"/>
                </a:lnTo>
                <a:lnTo>
                  <a:pt x="3174" y="2133"/>
                </a:lnTo>
                <a:lnTo>
                  <a:pt x="3174" y="2135"/>
                </a:lnTo>
                <a:lnTo>
                  <a:pt x="3172" y="2135"/>
                </a:lnTo>
                <a:lnTo>
                  <a:pt x="3171" y="2137"/>
                </a:lnTo>
                <a:lnTo>
                  <a:pt x="3171" y="2139"/>
                </a:lnTo>
                <a:lnTo>
                  <a:pt x="3165" y="2145"/>
                </a:lnTo>
                <a:lnTo>
                  <a:pt x="3163" y="2147"/>
                </a:lnTo>
                <a:lnTo>
                  <a:pt x="3163" y="2153"/>
                </a:lnTo>
                <a:lnTo>
                  <a:pt x="3163" y="2155"/>
                </a:lnTo>
                <a:lnTo>
                  <a:pt x="3161" y="2156"/>
                </a:lnTo>
                <a:lnTo>
                  <a:pt x="3161" y="2158"/>
                </a:lnTo>
                <a:lnTo>
                  <a:pt x="3161" y="2164"/>
                </a:lnTo>
                <a:lnTo>
                  <a:pt x="3165" y="2170"/>
                </a:lnTo>
                <a:lnTo>
                  <a:pt x="3171" y="2180"/>
                </a:lnTo>
                <a:lnTo>
                  <a:pt x="3174" y="2183"/>
                </a:lnTo>
                <a:lnTo>
                  <a:pt x="3176" y="2183"/>
                </a:lnTo>
                <a:lnTo>
                  <a:pt x="3178" y="2183"/>
                </a:lnTo>
                <a:lnTo>
                  <a:pt x="3182" y="2183"/>
                </a:lnTo>
                <a:lnTo>
                  <a:pt x="3186" y="2183"/>
                </a:lnTo>
                <a:lnTo>
                  <a:pt x="3190" y="2185"/>
                </a:lnTo>
                <a:lnTo>
                  <a:pt x="3192" y="2187"/>
                </a:lnTo>
                <a:lnTo>
                  <a:pt x="3192" y="2191"/>
                </a:lnTo>
                <a:lnTo>
                  <a:pt x="3190" y="2195"/>
                </a:lnTo>
                <a:lnTo>
                  <a:pt x="3188" y="2197"/>
                </a:lnTo>
                <a:lnTo>
                  <a:pt x="3188" y="2199"/>
                </a:lnTo>
                <a:lnTo>
                  <a:pt x="3188" y="2201"/>
                </a:lnTo>
                <a:lnTo>
                  <a:pt x="3186" y="2201"/>
                </a:lnTo>
                <a:lnTo>
                  <a:pt x="3186" y="2203"/>
                </a:lnTo>
                <a:lnTo>
                  <a:pt x="3186" y="2206"/>
                </a:lnTo>
                <a:lnTo>
                  <a:pt x="3188" y="2212"/>
                </a:lnTo>
                <a:lnTo>
                  <a:pt x="3190" y="2216"/>
                </a:lnTo>
                <a:lnTo>
                  <a:pt x="3192" y="2226"/>
                </a:lnTo>
                <a:lnTo>
                  <a:pt x="3197" y="2235"/>
                </a:lnTo>
                <a:lnTo>
                  <a:pt x="3199" y="2239"/>
                </a:lnTo>
                <a:lnTo>
                  <a:pt x="3201" y="2241"/>
                </a:lnTo>
                <a:lnTo>
                  <a:pt x="3205" y="2251"/>
                </a:lnTo>
                <a:lnTo>
                  <a:pt x="3211" y="2262"/>
                </a:lnTo>
                <a:lnTo>
                  <a:pt x="3213" y="2264"/>
                </a:lnTo>
                <a:lnTo>
                  <a:pt x="3217" y="2268"/>
                </a:lnTo>
                <a:lnTo>
                  <a:pt x="3220" y="2272"/>
                </a:lnTo>
                <a:lnTo>
                  <a:pt x="3226" y="2276"/>
                </a:lnTo>
                <a:lnTo>
                  <a:pt x="3228" y="2277"/>
                </a:lnTo>
                <a:lnTo>
                  <a:pt x="3230" y="2279"/>
                </a:lnTo>
                <a:lnTo>
                  <a:pt x="3232" y="2285"/>
                </a:lnTo>
                <a:lnTo>
                  <a:pt x="3232" y="2289"/>
                </a:lnTo>
                <a:lnTo>
                  <a:pt x="3232" y="2295"/>
                </a:lnTo>
                <a:lnTo>
                  <a:pt x="3232" y="2297"/>
                </a:lnTo>
                <a:lnTo>
                  <a:pt x="3228" y="2304"/>
                </a:lnTo>
                <a:lnTo>
                  <a:pt x="3228" y="2308"/>
                </a:lnTo>
                <a:lnTo>
                  <a:pt x="3228" y="2310"/>
                </a:lnTo>
                <a:lnTo>
                  <a:pt x="3228" y="2314"/>
                </a:lnTo>
                <a:lnTo>
                  <a:pt x="3232" y="2318"/>
                </a:lnTo>
                <a:lnTo>
                  <a:pt x="3244" y="2325"/>
                </a:lnTo>
                <a:lnTo>
                  <a:pt x="3245" y="2325"/>
                </a:lnTo>
                <a:lnTo>
                  <a:pt x="3257" y="2331"/>
                </a:lnTo>
                <a:lnTo>
                  <a:pt x="3263" y="2335"/>
                </a:lnTo>
                <a:lnTo>
                  <a:pt x="3263" y="2337"/>
                </a:lnTo>
                <a:lnTo>
                  <a:pt x="3265" y="2337"/>
                </a:lnTo>
                <a:lnTo>
                  <a:pt x="3268" y="2343"/>
                </a:lnTo>
                <a:lnTo>
                  <a:pt x="3274" y="2347"/>
                </a:lnTo>
                <a:lnTo>
                  <a:pt x="3274" y="2348"/>
                </a:lnTo>
                <a:lnTo>
                  <a:pt x="3276" y="2348"/>
                </a:lnTo>
                <a:lnTo>
                  <a:pt x="3282" y="2350"/>
                </a:lnTo>
                <a:lnTo>
                  <a:pt x="3288" y="2347"/>
                </a:lnTo>
                <a:lnTo>
                  <a:pt x="3290" y="2343"/>
                </a:lnTo>
                <a:lnTo>
                  <a:pt x="3292" y="2331"/>
                </a:lnTo>
                <a:lnTo>
                  <a:pt x="3290" y="2327"/>
                </a:lnTo>
                <a:lnTo>
                  <a:pt x="3286" y="2324"/>
                </a:lnTo>
                <a:lnTo>
                  <a:pt x="3284" y="2324"/>
                </a:lnTo>
                <a:lnTo>
                  <a:pt x="3284" y="2322"/>
                </a:lnTo>
                <a:lnTo>
                  <a:pt x="3282" y="2320"/>
                </a:lnTo>
                <a:lnTo>
                  <a:pt x="3274" y="2318"/>
                </a:lnTo>
                <a:lnTo>
                  <a:pt x="3272" y="2316"/>
                </a:lnTo>
                <a:lnTo>
                  <a:pt x="3270" y="2314"/>
                </a:lnTo>
                <a:lnTo>
                  <a:pt x="3268" y="2314"/>
                </a:lnTo>
                <a:lnTo>
                  <a:pt x="3267" y="2312"/>
                </a:lnTo>
                <a:lnTo>
                  <a:pt x="3267" y="2310"/>
                </a:lnTo>
                <a:lnTo>
                  <a:pt x="3265" y="2306"/>
                </a:lnTo>
                <a:lnTo>
                  <a:pt x="3265" y="2300"/>
                </a:lnTo>
                <a:lnTo>
                  <a:pt x="3267" y="2300"/>
                </a:lnTo>
                <a:lnTo>
                  <a:pt x="3267" y="2299"/>
                </a:lnTo>
                <a:lnTo>
                  <a:pt x="3268" y="2300"/>
                </a:lnTo>
                <a:lnTo>
                  <a:pt x="3272" y="2300"/>
                </a:lnTo>
                <a:lnTo>
                  <a:pt x="3292" y="2302"/>
                </a:lnTo>
                <a:lnTo>
                  <a:pt x="3293" y="2300"/>
                </a:lnTo>
                <a:lnTo>
                  <a:pt x="3293" y="2299"/>
                </a:lnTo>
                <a:lnTo>
                  <a:pt x="3295" y="2302"/>
                </a:lnTo>
                <a:lnTo>
                  <a:pt x="3297" y="2306"/>
                </a:lnTo>
                <a:lnTo>
                  <a:pt x="3299" y="2308"/>
                </a:lnTo>
                <a:lnTo>
                  <a:pt x="3299" y="2310"/>
                </a:lnTo>
                <a:lnTo>
                  <a:pt x="3299" y="2312"/>
                </a:lnTo>
                <a:lnTo>
                  <a:pt x="3301" y="2312"/>
                </a:lnTo>
                <a:lnTo>
                  <a:pt x="3301" y="2314"/>
                </a:lnTo>
                <a:lnTo>
                  <a:pt x="3301" y="2316"/>
                </a:lnTo>
                <a:lnTo>
                  <a:pt x="3303" y="2320"/>
                </a:lnTo>
                <a:lnTo>
                  <a:pt x="3305" y="2320"/>
                </a:lnTo>
                <a:lnTo>
                  <a:pt x="3311" y="2325"/>
                </a:lnTo>
                <a:lnTo>
                  <a:pt x="3313" y="2325"/>
                </a:lnTo>
                <a:lnTo>
                  <a:pt x="3313" y="2327"/>
                </a:lnTo>
                <a:lnTo>
                  <a:pt x="3315" y="2327"/>
                </a:lnTo>
                <a:lnTo>
                  <a:pt x="3316" y="2327"/>
                </a:lnTo>
                <a:lnTo>
                  <a:pt x="3320" y="2331"/>
                </a:lnTo>
                <a:lnTo>
                  <a:pt x="3322" y="2333"/>
                </a:lnTo>
                <a:lnTo>
                  <a:pt x="3322" y="2337"/>
                </a:lnTo>
                <a:lnTo>
                  <a:pt x="3322" y="2339"/>
                </a:lnTo>
                <a:lnTo>
                  <a:pt x="3324" y="2343"/>
                </a:lnTo>
                <a:lnTo>
                  <a:pt x="3324" y="2345"/>
                </a:lnTo>
                <a:lnTo>
                  <a:pt x="3324" y="2350"/>
                </a:lnTo>
                <a:lnTo>
                  <a:pt x="3324" y="2352"/>
                </a:lnTo>
                <a:lnTo>
                  <a:pt x="3326" y="2356"/>
                </a:lnTo>
                <a:lnTo>
                  <a:pt x="3328" y="2360"/>
                </a:lnTo>
                <a:lnTo>
                  <a:pt x="3332" y="2362"/>
                </a:lnTo>
                <a:lnTo>
                  <a:pt x="3336" y="2362"/>
                </a:lnTo>
                <a:lnTo>
                  <a:pt x="3338" y="2362"/>
                </a:lnTo>
                <a:lnTo>
                  <a:pt x="3341" y="2360"/>
                </a:lnTo>
                <a:lnTo>
                  <a:pt x="3343" y="2360"/>
                </a:lnTo>
                <a:lnTo>
                  <a:pt x="3347" y="2356"/>
                </a:lnTo>
                <a:lnTo>
                  <a:pt x="3349" y="2356"/>
                </a:lnTo>
                <a:lnTo>
                  <a:pt x="3353" y="2356"/>
                </a:lnTo>
                <a:lnTo>
                  <a:pt x="3355" y="2356"/>
                </a:lnTo>
                <a:lnTo>
                  <a:pt x="3355" y="2354"/>
                </a:lnTo>
                <a:lnTo>
                  <a:pt x="3359" y="2354"/>
                </a:lnTo>
                <a:lnTo>
                  <a:pt x="3361" y="2354"/>
                </a:lnTo>
                <a:lnTo>
                  <a:pt x="3363" y="2354"/>
                </a:lnTo>
                <a:lnTo>
                  <a:pt x="3366" y="2358"/>
                </a:lnTo>
                <a:lnTo>
                  <a:pt x="3366" y="2360"/>
                </a:lnTo>
                <a:lnTo>
                  <a:pt x="3370" y="2362"/>
                </a:lnTo>
                <a:lnTo>
                  <a:pt x="3372" y="2368"/>
                </a:lnTo>
                <a:lnTo>
                  <a:pt x="3372" y="2370"/>
                </a:lnTo>
                <a:lnTo>
                  <a:pt x="3372" y="2379"/>
                </a:lnTo>
                <a:lnTo>
                  <a:pt x="3368" y="2387"/>
                </a:lnTo>
                <a:lnTo>
                  <a:pt x="3368" y="2393"/>
                </a:lnTo>
                <a:lnTo>
                  <a:pt x="3365" y="2402"/>
                </a:lnTo>
                <a:lnTo>
                  <a:pt x="3365" y="2406"/>
                </a:lnTo>
                <a:lnTo>
                  <a:pt x="3365" y="2410"/>
                </a:lnTo>
                <a:lnTo>
                  <a:pt x="3363" y="2412"/>
                </a:lnTo>
                <a:lnTo>
                  <a:pt x="3363" y="2414"/>
                </a:lnTo>
                <a:lnTo>
                  <a:pt x="3363" y="2418"/>
                </a:lnTo>
                <a:lnTo>
                  <a:pt x="3361" y="2420"/>
                </a:lnTo>
                <a:lnTo>
                  <a:pt x="3359" y="2421"/>
                </a:lnTo>
                <a:lnTo>
                  <a:pt x="3357" y="2431"/>
                </a:lnTo>
                <a:lnTo>
                  <a:pt x="3355" y="2433"/>
                </a:lnTo>
                <a:lnTo>
                  <a:pt x="3353" y="2439"/>
                </a:lnTo>
                <a:lnTo>
                  <a:pt x="3349" y="2439"/>
                </a:lnTo>
                <a:lnTo>
                  <a:pt x="3343" y="2439"/>
                </a:lnTo>
                <a:lnTo>
                  <a:pt x="3340" y="2441"/>
                </a:lnTo>
                <a:lnTo>
                  <a:pt x="3334" y="2444"/>
                </a:lnTo>
                <a:lnTo>
                  <a:pt x="3332" y="2448"/>
                </a:lnTo>
                <a:lnTo>
                  <a:pt x="3332" y="2460"/>
                </a:lnTo>
                <a:lnTo>
                  <a:pt x="3334" y="2466"/>
                </a:lnTo>
                <a:lnTo>
                  <a:pt x="3340" y="2473"/>
                </a:lnTo>
                <a:lnTo>
                  <a:pt x="3343" y="2475"/>
                </a:lnTo>
                <a:lnTo>
                  <a:pt x="3355" y="2477"/>
                </a:lnTo>
                <a:lnTo>
                  <a:pt x="3357" y="2477"/>
                </a:lnTo>
                <a:lnTo>
                  <a:pt x="3361" y="2479"/>
                </a:lnTo>
                <a:lnTo>
                  <a:pt x="3363" y="2483"/>
                </a:lnTo>
                <a:lnTo>
                  <a:pt x="3365" y="2487"/>
                </a:lnTo>
                <a:lnTo>
                  <a:pt x="3363" y="2489"/>
                </a:lnTo>
                <a:lnTo>
                  <a:pt x="3363" y="2492"/>
                </a:lnTo>
                <a:lnTo>
                  <a:pt x="3359" y="2498"/>
                </a:lnTo>
                <a:lnTo>
                  <a:pt x="3357" y="2500"/>
                </a:lnTo>
                <a:lnTo>
                  <a:pt x="3353" y="2500"/>
                </a:lnTo>
                <a:lnTo>
                  <a:pt x="3347" y="2496"/>
                </a:lnTo>
                <a:lnTo>
                  <a:pt x="3338" y="2494"/>
                </a:lnTo>
                <a:lnTo>
                  <a:pt x="3330" y="2498"/>
                </a:lnTo>
                <a:lnTo>
                  <a:pt x="3324" y="2506"/>
                </a:lnTo>
                <a:lnTo>
                  <a:pt x="3322" y="2508"/>
                </a:lnTo>
                <a:lnTo>
                  <a:pt x="3320" y="2516"/>
                </a:lnTo>
                <a:lnTo>
                  <a:pt x="3320" y="2521"/>
                </a:lnTo>
                <a:lnTo>
                  <a:pt x="3330" y="2533"/>
                </a:lnTo>
                <a:lnTo>
                  <a:pt x="3336" y="2539"/>
                </a:lnTo>
                <a:lnTo>
                  <a:pt x="3338" y="2542"/>
                </a:lnTo>
                <a:lnTo>
                  <a:pt x="3338" y="2550"/>
                </a:lnTo>
                <a:lnTo>
                  <a:pt x="3338" y="2552"/>
                </a:lnTo>
                <a:lnTo>
                  <a:pt x="3341" y="2554"/>
                </a:lnTo>
                <a:lnTo>
                  <a:pt x="3340" y="2558"/>
                </a:lnTo>
                <a:lnTo>
                  <a:pt x="3338" y="2560"/>
                </a:lnTo>
                <a:lnTo>
                  <a:pt x="3334" y="2562"/>
                </a:lnTo>
                <a:lnTo>
                  <a:pt x="3326" y="2573"/>
                </a:lnTo>
                <a:lnTo>
                  <a:pt x="3320" y="2581"/>
                </a:lnTo>
                <a:lnTo>
                  <a:pt x="3320" y="2588"/>
                </a:lnTo>
                <a:lnTo>
                  <a:pt x="3320" y="2592"/>
                </a:lnTo>
                <a:lnTo>
                  <a:pt x="3318" y="2592"/>
                </a:lnTo>
                <a:lnTo>
                  <a:pt x="3318" y="2600"/>
                </a:lnTo>
                <a:lnTo>
                  <a:pt x="3316" y="2604"/>
                </a:lnTo>
                <a:lnTo>
                  <a:pt x="3315" y="2608"/>
                </a:lnTo>
                <a:lnTo>
                  <a:pt x="3305" y="2615"/>
                </a:lnTo>
                <a:lnTo>
                  <a:pt x="3301" y="2615"/>
                </a:lnTo>
                <a:lnTo>
                  <a:pt x="3295" y="2617"/>
                </a:lnTo>
                <a:lnTo>
                  <a:pt x="3293" y="2617"/>
                </a:lnTo>
                <a:lnTo>
                  <a:pt x="3292" y="2617"/>
                </a:lnTo>
                <a:lnTo>
                  <a:pt x="3288" y="2615"/>
                </a:lnTo>
                <a:lnTo>
                  <a:pt x="3276" y="2604"/>
                </a:lnTo>
                <a:lnTo>
                  <a:pt x="3274" y="2602"/>
                </a:lnTo>
                <a:lnTo>
                  <a:pt x="3272" y="2598"/>
                </a:lnTo>
                <a:lnTo>
                  <a:pt x="3270" y="2598"/>
                </a:lnTo>
                <a:lnTo>
                  <a:pt x="3270" y="2592"/>
                </a:lnTo>
                <a:lnTo>
                  <a:pt x="3267" y="2587"/>
                </a:lnTo>
                <a:lnTo>
                  <a:pt x="3261" y="2577"/>
                </a:lnTo>
                <a:lnTo>
                  <a:pt x="3257" y="2575"/>
                </a:lnTo>
                <a:lnTo>
                  <a:pt x="3251" y="2575"/>
                </a:lnTo>
                <a:lnTo>
                  <a:pt x="3244" y="2577"/>
                </a:lnTo>
                <a:lnTo>
                  <a:pt x="3240" y="2579"/>
                </a:lnTo>
                <a:lnTo>
                  <a:pt x="3236" y="2583"/>
                </a:lnTo>
                <a:lnTo>
                  <a:pt x="3232" y="2587"/>
                </a:lnTo>
                <a:lnTo>
                  <a:pt x="3230" y="2596"/>
                </a:lnTo>
                <a:lnTo>
                  <a:pt x="3228" y="2612"/>
                </a:lnTo>
                <a:lnTo>
                  <a:pt x="3226" y="2612"/>
                </a:lnTo>
                <a:lnTo>
                  <a:pt x="3220" y="2625"/>
                </a:lnTo>
                <a:lnTo>
                  <a:pt x="3217" y="2636"/>
                </a:lnTo>
                <a:lnTo>
                  <a:pt x="3217" y="2638"/>
                </a:lnTo>
                <a:lnTo>
                  <a:pt x="3215" y="2644"/>
                </a:lnTo>
                <a:lnTo>
                  <a:pt x="3215" y="2648"/>
                </a:lnTo>
                <a:lnTo>
                  <a:pt x="3215" y="2650"/>
                </a:lnTo>
                <a:lnTo>
                  <a:pt x="3215" y="2652"/>
                </a:lnTo>
                <a:lnTo>
                  <a:pt x="3213" y="2654"/>
                </a:lnTo>
                <a:lnTo>
                  <a:pt x="3211" y="2656"/>
                </a:lnTo>
                <a:lnTo>
                  <a:pt x="3211" y="2660"/>
                </a:lnTo>
                <a:lnTo>
                  <a:pt x="3209" y="2665"/>
                </a:lnTo>
                <a:lnTo>
                  <a:pt x="3197" y="2677"/>
                </a:lnTo>
                <a:lnTo>
                  <a:pt x="3196" y="2681"/>
                </a:lnTo>
                <a:lnTo>
                  <a:pt x="3194" y="2683"/>
                </a:lnTo>
                <a:lnTo>
                  <a:pt x="3192" y="2683"/>
                </a:lnTo>
                <a:lnTo>
                  <a:pt x="3190" y="2684"/>
                </a:lnTo>
                <a:lnTo>
                  <a:pt x="3182" y="2684"/>
                </a:lnTo>
                <a:lnTo>
                  <a:pt x="3180" y="2683"/>
                </a:lnTo>
                <a:lnTo>
                  <a:pt x="3176" y="2683"/>
                </a:lnTo>
                <a:lnTo>
                  <a:pt x="3174" y="2681"/>
                </a:lnTo>
                <a:lnTo>
                  <a:pt x="3174" y="2679"/>
                </a:lnTo>
                <a:lnTo>
                  <a:pt x="3172" y="2675"/>
                </a:lnTo>
                <a:lnTo>
                  <a:pt x="3172" y="2673"/>
                </a:lnTo>
                <a:lnTo>
                  <a:pt x="3172" y="2671"/>
                </a:lnTo>
                <a:lnTo>
                  <a:pt x="3174" y="2669"/>
                </a:lnTo>
                <a:lnTo>
                  <a:pt x="3176" y="2660"/>
                </a:lnTo>
                <a:lnTo>
                  <a:pt x="3178" y="2660"/>
                </a:lnTo>
                <a:lnTo>
                  <a:pt x="3178" y="2658"/>
                </a:lnTo>
                <a:lnTo>
                  <a:pt x="3178" y="2656"/>
                </a:lnTo>
                <a:lnTo>
                  <a:pt x="3182" y="2654"/>
                </a:lnTo>
                <a:lnTo>
                  <a:pt x="3186" y="2646"/>
                </a:lnTo>
                <a:lnTo>
                  <a:pt x="3188" y="2636"/>
                </a:lnTo>
                <a:lnTo>
                  <a:pt x="3186" y="2629"/>
                </a:lnTo>
                <a:lnTo>
                  <a:pt x="3186" y="2625"/>
                </a:lnTo>
                <a:lnTo>
                  <a:pt x="3184" y="2621"/>
                </a:lnTo>
                <a:lnTo>
                  <a:pt x="3182" y="2617"/>
                </a:lnTo>
                <a:lnTo>
                  <a:pt x="3180" y="2617"/>
                </a:lnTo>
                <a:lnTo>
                  <a:pt x="3178" y="2613"/>
                </a:lnTo>
                <a:lnTo>
                  <a:pt x="3176" y="2613"/>
                </a:lnTo>
                <a:lnTo>
                  <a:pt x="3169" y="2612"/>
                </a:lnTo>
                <a:lnTo>
                  <a:pt x="3167" y="2610"/>
                </a:lnTo>
                <a:lnTo>
                  <a:pt x="3161" y="2608"/>
                </a:lnTo>
                <a:lnTo>
                  <a:pt x="3155" y="2608"/>
                </a:lnTo>
                <a:lnTo>
                  <a:pt x="3146" y="2608"/>
                </a:lnTo>
                <a:lnTo>
                  <a:pt x="3140" y="2612"/>
                </a:lnTo>
                <a:lnTo>
                  <a:pt x="3134" y="2621"/>
                </a:lnTo>
                <a:lnTo>
                  <a:pt x="3134" y="2629"/>
                </a:lnTo>
                <a:lnTo>
                  <a:pt x="3136" y="2635"/>
                </a:lnTo>
                <a:lnTo>
                  <a:pt x="3138" y="2638"/>
                </a:lnTo>
                <a:lnTo>
                  <a:pt x="3142" y="2644"/>
                </a:lnTo>
                <a:lnTo>
                  <a:pt x="3149" y="2660"/>
                </a:lnTo>
                <a:lnTo>
                  <a:pt x="3151" y="2661"/>
                </a:lnTo>
                <a:lnTo>
                  <a:pt x="3159" y="2669"/>
                </a:lnTo>
                <a:lnTo>
                  <a:pt x="3159" y="2673"/>
                </a:lnTo>
                <a:lnTo>
                  <a:pt x="3159" y="2675"/>
                </a:lnTo>
                <a:lnTo>
                  <a:pt x="3159" y="2679"/>
                </a:lnTo>
                <a:lnTo>
                  <a:pt x="3159" y="2683"/>
                </a:lnTo>
                <a:lnTo>
                  <a:pt x="3159" y="2686"/>
                </a:lnTo>
                <a:lnTo>
                  <a:pt x="3153" y="2690"/>
                </a:lnTo>
                <a:lnTo>
                  <a:pt x="3151" y="2692"/>
                </a:lnTo>
                <a:lnTo>
                  <a:pt x="3149" y="2692"/>
                </a:lnTo>
                <a:lnTo>
                  <a:pt x="3148" y="2698"/>
                </a:lnTo>
                <a:lnTo>
                  <a:pt x="3148" y="2700"/>
                </a:lnTo>
                <a:lnTo>
                  <a:pt x="3148" y="2706"/>
                </a:lnTo>
                <a:lnTo>
                  <a:pt x="3151" y="2713"/>
                </a:lnTo>
                <a:lnTo>
                  <a:pt x="3163" y="2731"/>
                </a:lnTo>
                <a:lnTo>
                  <a:pt x="3165" y="2736"/>
                </a:lnTo>
                <a:lnTo>
                  <a:pt x="3163" y="2746"/>
                </a:lnTo>
                <a:lnTo>
                  <a:pt x="3161" y="2754"/>
                </a:lnTo>
                <a:lnTo>
                  <a:pt x="3157" y="2755"/>
                </a:lnTo>
                <a:lnTo>
                  <a:pt x="3153" y="2759"/>
                </a:lnTo>
                <a:lnTo>
                  <a:pt x="3148" y="2761"/>
                </a:lnTo>
                <a:lnTo>
                  <a:pt x="3128" y="2757"/>
                </a:lnTo>
                <a:lnTo>
                  <a:pt x="3124" y="2757"/>
                </a:lnTo>
                <a:lnTo>
                  <a:pt x="3119" y="2757"/>
                </a:lnTo>
                <a:lnTo>
                  <a:pt x="3117" y="2757"/>
                </a:lnTo>
                <a:lnTo>
                  <a:pt x="3113" y="2759"/>
                </a:lnTo>
                <a:lnTo>
                  <a:pt x="3111" y="2761"/>
                </a:lnTo>
                <a:lnTo>
                  <a:pt x="3111" y="2763"/>
                </a:lnTo>
                <a:lnTo>
                  <a:pt x="3109" y="2765"/>
                </a:lnTo>
                <a:lnTo>
                  <a:pt x="3113" y="2777"/>
                </a:lnTo>
                <a:lnTo>
                  <a:pt x="3123" y="2784"/>
                </a:lnTo>
                <a:lnTo>
                  <a:pt x="3124" y="2786"/>
                </a:lnTo>
                <a:lnTo>
                  <a:pt x="3134" y="2790"/>
                </a:lnTo>
                <a:lnTo>
                  <a:pt x="3136" y="2792"/>
                </a:lnTo>
                <a:lnTo>
                  <a:pt x="3146" y="2796"/>
                </a:lnTo>
                <a:lnTo>
                  <a:pt x="3149" y="2798"/>
                </a:lnTo>
                <a:lnTo>
                  <a:pt x="3151" y="2800"/>
                </a:lnTo>
                <a:lnTo>
                  <a:pt x="3151" y="2802"/>
                </a:lnTo>
                <a:lnTo>
                  <a:pt x="3151" y="2811"/>
                </a:lnTo>
                <a:lnTo>
                  <a:pt x="3149" y="2815"/>
                </a:lnTo>
                <a:lnTo>
                  <a:pt x="3144" y="2815"/>
                </a:lnTo>
                <a:lnTo>
                  <a:pt x="3140" y="2815"/>
                </a:lnTo>
                <a:lnTo>
                  <a:pt x="3134" y="2815"/>
                </a:lnTo>
                <a:lnTo>
                  <a:pt x="3130" y="2815"/>
                </a:lnTo>
                <a:lnTo>
                  <a:pt x="3128" y="2815"/>
                </a:lnTo>
                <a:lnTo>
                  <a:pt x="3115" y="2817"/>
                </a:lnTo>
                <a:lnTo>
                  <a:pt x="3105" y="2813"/>
                </a:lnTo>
                <a:lnTo>
                  <a:pt x="3103" y="2811"/>
                </a:lnTo>
                <a:lnTo>
                  <a:pt x="3096" y="2813"/>
                </a:lnTo>
                <a:lnTo>
                  <a:pt x="3092" y="2813"/>
                </a:lnTo>
                <a:lnTo>
                  <a:pt x="3086" y="2815"/>
                </a:lnTo>
                <a:lnTo>
                  <a:pt x="3084" y="2813"/>
                </a:lnTo>
                <a:lnTo>
                  <a:pt x="3080" y="2813"/>
                </a:lnTo>
                <a:lnTo>
                  <a:pt x="3071" y="2813"/>
                </a:lnTo>
                <a:lnTo>
                  <a:pt x="3067" y="2819"/>
                </a:lnTo>
                <a:lnTo>
                  <a:pt x="3067" y="2823"/>
                </a:lnTo>
                <a:lnTo>
                  <a:pt x="3067" y="2825"/>
                </a:lnTo>
                <a:lnTo>
                  <a:pt x="3073" y="2828"/>
                </a:lnTo>
                <a:lnTo>
                  <a:pt x="3078" y="2836"/>
                </a:lnTo>
                <a:lnTo>
                  <a:pt x="3082" y="2838"/>
                </a:lnTo>
                <a:lnTo>
                  <a:pt x="3084" y="2840"/>
                </a:lnTo>
                <a:lnTo>
                  <a:pt x="3094" y="2848"/>
                </a:lnTo>
                <a:lnTo>
                  <a:pt x="3098" y="2851"/>
                </a:lnTo>
                <a:lnTo>
                  <a:pt x="3105" y="2855"/>
                </a:lnTo>
                <a:lnTo>
                  <a:pt x="3111" y="2861"/>
                </a:lnTo>
                <a:lnTo>
                  <a:pt x="3119" y="2869"/>
                </a:lnTo>
                <a:lnTo>
                  <a:pt x="3121" y="2871"/>
                </a:lnTo>
                <a:lnTo>
                  <a:pt x="3121" y="2873"/>
                </a:lnTo>
                <a:lnTo>
                  <a:pt x="3123" y="2875"/>
                </a:lnTo>
                <a:lnTo>
                  <a:pt x="3123" y="2876"/>
                </a:lnTo>
                <a:lnTo>
                  <a:pt x="3123" y="2878"/>
                </a:lnTo>
                <a:lnTo>
                  <a:pt x="3123" y="2892"/>
                </a:lnTo>
                <a:lnTo>
                  <a:pt x="3119" y="2896"/>
                </a:lnTo>
                <a:lnTo>
                  <a:pt x="3113" y="2899"/>
                </a:lnTo>
                <a:lnTo>
                  <a:pt x="3107" y="2903"/>
                </a:lnTo>
                <a:lnTo>
                  <a:pt x="3105" y="2903"/>
                </a:lnTo>
                <a:lnTo>
                  <a:pt x="3098" y="2907"/>
                </a:lnTo>
                <a:lnTo>
                  <a:pt x="3086" y="2911"/>
                </a:lnTo>
                <a:lnTo>
                  <a:pt x="3082" y="2915"/>
                </a:lnTo>
                <a:lnTo>
                  <a:pt x="3080" y="2919"/>
                </a:lnTo>
                <a:lnTo>
                  <a:pt x="3078" y="2926"/>
                </a:lnTo>
                <a:lnTo>
                  <a:pt x="3076" y="2934"/>
                </a:lnTo>
                <a:lnTo>
                  <a:pt x="3075" y="2953"/>
                </a:lnTo>
                <a:lnTo>
                  <a:pt x="3073" y="2957"/>
                </a:lnTo>
                <a:lnTo>
                  <a:pt x="3069" y="2965"/>
                </a:lnTo>
                <a:lnTo>
                  <a:pt x="3067" y="2965"/>
                </a:lnTo>
                <a:lnTo>
                  <a:pt x="3067" y="2967"/>
                </a:lnTo>
                <a:lnTo>
                  <a:pt x="3065" y="2971"/>
                </a:lnTo>
                <a:lnTo>
                  <a:pt x="3063" y="2971"/>
                </a:lnTo>
                <a:lnTo>
                  <a:pt x="3059" y="2971"/>
                </a:lnTo>
                <a:lnTo>
                  <a:pt x="3042" y="2971"/>
                </a:lnTo>
                <a:lnTo>
                  <a:pt x="3036" y="2971"/>
                </a:lnTo>
                <a:lnTo>
                  <a:pt x="3030" y="2971"/>
                </a:lnTo>
                <a:lnTo>
                  <a:pt x="3028" y="2971"/>
                </a:lnTo>
                <a:lnTo>
                  <a:pt x="3027" y="2971"/>
                </a:lnTo>
                <a:lnTo>
                  <a:pt x="3025" y="2971"/>
                </a:lnTo>
                <a:lnTo>
                  <a:pt x="3023" y="2971"/>
                </a:lnTo>
                <a:lnTo>
                  <a:pt x="3021" y="2971"/>
                </a:lnTo>
                <a:lnTo>
                  <a:pt x="3019" y="2971"/>
                </a:lnTo>
                <a:lnTo>
                  <a:pt x="3017" y="2971"/>
                </a:lnTo>
                <a:lnTo>
                  <a:pt x="3015" y="2971"/>
                </a:lnTo>
                <a:lnTo>
                  <a:pt x="3013" y="2971"/>
                </a:lnTo>
                <a:lnTo>
                  <a:pt x="3011" y="2971"/>
                </a:lnTo>
                <a:lnTo>
                  <a:pt x="3009" y="2971"/>
                </a:lnTo>
                <a:lnTo>
                  <a:pt x="3007" y="2971"/>
                </a:lnTo>
                <a:lnTo>
                  <a:pt x="3005" y="2971"/>
                </a:lnTo>
                <a:lnTo>
                  <a:pt x="3003" y="2971"/>
                </a:lnTo>
                <a:lnTo>
                  <a:pt x="3002" y="2971"/>
                </a:lnTo>
                <a:lnTo>
                  <a:pt x="3000" y="2971"/>
                </a:lnTo>
                <a:lnTo>
                  <a:pt x="2998" y="2971"/>
                </a:lnTo>
                <a:lnTo>
                  <a:pt x="2996" y="2971"/>
                </a:lnTo>
                <a:lnTo>
                  <a:pt x="2994" y="2971"/>
                </a:lnTo>
                <a:lnTo>
                  <a:pt x="2992" y="2971"/>
                </a:lnTo>
                <a:lnTo>
                  <a:pt x="2990" y="2971"/>
                </a:lnTo>
                <a:lnTo>
                  <a:pt x="2988" y="2971"/>
                </a:lnTo>
                <a:lnTo>
                  <a:pt x="2986" y="2971"/>
                </a:lnTo>
                <a:lnTo>
                  <a:pt x="2984" y="2971"/>
                </a:lnTo>
                <a:lnTo>
                  <a:pt x="2982" y="2971"/>
                </a:lnTo>
                <a:lnTo>
                  <a:pt x="2980" y="2972"/>
                </a:lnTo>
                <a:lnTo>
                  <a:pt x="2980" y="2971"/>
                </a:lnTo>
                <a:lnTo>
                  <a:pt x="2979" y="2971"/>
                </a:lnTo>
                <a:lnTo>
                  <a:pt x="2975" y="2972"/>
                </a:lnTo>
                <a:lnTo>
                  <a:pt x="2973" y="2972"/>
                </a:lnTo>
                <a:lnTo>
                  <a:pt x="2971" y="2972"/>
                </a:lnTo>
                <a:lnTo>
                  <a:pt x="2969" y="2972"/>
                </a:lnTo>
                <a:lnTo>
                  <a:pt x="2967" y="2972"/>
                </a:lnTo>
                <a:lnTo>
                  <a:pt x="2965" y="2972"/>
                </a:lnTo>
                <a:lnTo>
                  <a:pt x="2963" y="2972"/>
                </a:lnTo>
                <a:lnTo>
                  <a:pt x="2961" y="2972"/>
                </a:lnTo>
                <a:lnTo>
                  <a:pt x="2959" y="2972"/>
                </a:lnTo>
                <a:lnTo>
                  <a:pt x="2957" y="2972"/>
                </a:lnTo>
                <a:lnTo>
                  <a:pt x="2955" y="2972"/>
                </a:lnTo>
                <a:lnTo>
                  <a:pt x="2954" y="2972"/>
                </a:lnTo>
                <a:lnTo>
                  <a:pt x="2952" y="2972"/>
                </a:lnTo>
                <a:lnTo>
                  <a:pt x="2950" y="2972"/>
                </a:lnTo>
                <a:lnTo>
                  <a:pt x="2948" y="2972"/>
                </a:lnTo>
                <a:lnTo>
                  <a:pt x="2944" y="2972"/>
                </a:lnTo>
                <a:lnTo>
                  <a:pt x="2940" y="2972"/>
                </a:lnTo>
                <a:lnTo>
                  <a:pt x="2938" y="2972"/>
                </a:lnTo>
                <a:lnTo>
                  <a:pt x="2936" y="2972"/>
                </a:lnTo>
                <a:lnTo>
                  <a:pt x="2934" y="2972"/>
                </a:lnTo>
                <a:lnTo>
                  <a:pt x="2932" y="2972"/>
                </a:lnTo>
                <a:lnTo>
                  <a:pt x="2931" y="2972"/>
                </a:lnTo>
                <a:lnTo>
                  <a:pt x="2919" y="2972"/>
                </a:lnTo>
                <a:lnTo>
                  <a:pt x="2917" y="2972"/>
                </a:lnTo>
                <a:lnTo>
                  <a:pt x="2913" y="2972"/>
                </a:lnTo>
                <a:lnTo>
                  <a:pt x="2906" y="2972"/>
                </a:lnTo>
                <a:lnTo>
                  <a:pt x="2900" y="2972"/>
                </a:lnTo>
                <a:lnTo>
                  <a:pt x="2890" y="2972"/>
                </a:lnTo>
                <a:lnTo>
                  <a:pt x="2888" y="2972"/>
                </a:lnTo>
                <a:lnTo>
                  <a:pt x="2886" y="2972"/>
                </a:lnTo>
                <a:lnTo>
                  <a:pt x="2883" y="2972"/>
                </a:lnTo>
                <a:lnTo>
                  <a:pt x="2877" y="2972"/>
                </a:lnTo>
                <a:lnTo>
                  <a:pt x="2873" y="2972"/>
                </a:lnTo>
                <a:lnTo>
                  <a:pt x="2871" y="2972"/>
                </a:lnTo>
                <a:lnTo>
                  <a:pt x="2865" y="2972"/>
                </a:lnTo>
                <a:lnTo>
                  <a:pt x="2863" y="2972"/>
                </a:lnTo>
                <a:lnTo>
                  <a:pt x="2859" y="2972"/>
                </a:lnTo>
                <a:lnTo>
                  <a:pt x="2858" y="2972"/>
                </a:lnTo>
                <a:lnTo>
                  <a:pt x="2856" y="2972"/>
                </a:lnTo>
                <a:lnTo>
                  <a:pt x="2854" y="2972"/>
                </a:lnTo>
                <a:lnTo>
                  <a:pt x="2852" y="2972"/>
                </a:lnTo>
                <a:lnTo>
                  <a:pt x="2850" y="2972"/>
                </a:lnTo>
                <a:lnTo>
                  <a:pt x="2848" y="2972"/>
                </a:lnTo>
                <a:lnTo>
                  <a:pt x="2846" y="2972"/>
                </a:lnTo>
                <a:lnTo>
                  <a:pt x="2844" y="2972"/>
                </a:lnTo>
                <a:lnTo>
                  <a:pt x="2842" y="2972"/>
                </a:lnTo>
                <a:lnTo>
                  <a:pt x="2840" y="2972"/>
                </a:lnTo>
                <a:lnTo>
                  <a:pt x="2838" y="2972"/>
                </a:lnTo>
                <a:lnTo>
                  <a:pt x="2836" y="2972"/>
                </a:lnTo>
                <a:lnTo>
                  <a:pt x="2834" y="2972"/>
                </a:lnTo>
                <a:lnTo>
                  <a:pt x="2833" y="2972"/>
                </a:lnTo>
                <a:lnTo>
                  <a:pt x="2831" y="2972"/>
                </a:lnTo>
                <a:lnTo>
                  <a:pt x="2829" y="2972"/>
                </a:lnTo>
                <a:lnTo>
                  <a:pt x="2827" y="2972"/>
                </a:lnTo>
                <a:lnTo>
                  <a:pt x="2825" y="2972"/>
                </a:lnTo>
                <a:lnTo>
                  <a:pt x="2823" y="2972"/>
                </a:lnTo>
                <a:lnTo>
                  <a:pt x="2821" y="2972"/>
                </a:lnTo>
                <a:lnTo>
                  <a:pt x="2819" y="2972"/>
                </a:lnTo>
                <a:lnTo>
                  <a:pt x="2817" y="2972"/>
                </a:lnTo>
                <a:lnTo>
                  <a:pt x="2815" y="2972"/>
                </a:lnTo>
                <a:lnTo>
                  <a:pt x="2811" y="2972"/>
                </a:lnTo>
                <a:lnTo>
                  <a:pt x="2810" y="2972"/>
                </a:lnTo>
                <a:lnTo>
                  <a:pt x="2806" y="2972"/>
                </a:lnTo>
                <a:lnTo>
                  <a:pt x="2804" y="2972"/>
                </a:lnTo>
                <a:lnTo>
                  <a:pt x="2802" y="2972"/>
                </a:lnTo>
                <a:lnTo>
                  <a:pt x="2800" y="2972"/>
                </a:lnTo>
                <a:lnTo>
                  <a:pt x="2798" y="2972"/>
                </a:lnTo>
                <a:lnTo>
                  <a:pt x="2796" y="2972"/>
                </a:lnTo>
                <a:lnTo>
                  <a:pt x="2794" y="2972"/>
                </a:lnTo>
                <a:lnTo>
                  <a:pt x="2792" y="2972"/>
                </a:lnTo>
                <a:lnTo>
                  <a:pt x="2790" y="2972"/>
                </a:lnTo>
                <a:lnTo>
                  <a:pt x="2788" y="2972"/>
                </a:lnTo>
                <a:lnTo>
                  <a:pt x="2786" y="2972"/>
                </a:lnTo>
                <a:lnTo>
                  <a:pt x="2785" y="2972"/>
                </a:lnTo>
                <a:lnTo>
                  <a:pt x="2783" y="2974"/>
                </a:lnTo>
                <a:lnTo>
                  <a:pt x="2781" y="2974"/>
                </a:lnTo>
                <a:lnTo>
                  <a:pt x="2779" y="2974"/>
                </a:lnTo>
                <a:lnTo>
                  <a:pt x="2771" y="2974"/>
                </a:lnTo>
                <a:lnTo>
                  <a:pt x="2769" y="2974"/>
                </a:lnTo>
                <a:lnTo>
                  <a:pt x="2767" y="2974"/>
                </a:lnTo>
                <a:lnTo>
                  <a:pt x="2765" y="2974"/>
                </a:lnTo>
                <a:lnTo>
                  <a:pt x="2763" y="2974"/>
                </a:lnTo>
                <a:lnTo>
                  <a:pt x="2762" y="2974"/>
                </a:lnTo>
                <a:lnTo>
                  <a:pt x="2760" y="2974"/>
                </a:lnTo>
                <a:lnTo>
                  <a:pt x="2756" y="2974"/>
                </a:lnTo>
                <a:lnTo>
                  <a:pt x="2752" y="2974"/>
                </a:lnTo>
                <a:lnTo>
                  <a:pt x="2750" y="2974"/>
                </a:lnTo>
                <a:lnTo>
                  <a:pt x="2748" y="2974"/>
                </a:lnTo>
                <a:lnTo>
                  <a:pt x="2746" y="2974"/>
                </a:lnTo>
                <a:lnTo>
                  <a:pt x="2744" y="2974"/>
                </a:lnTo>
                <a:lnTo>
                  <a:pt x="2737" y="2974"/>
                </a:lnTo>
                <a:lnTo>
                  <a:pt x="2735" y="2974"/>
                </a:lnTo>
                <a:lnTo>
                  <a:pt x="2733" y="2974"/>
                </a:lnTo>
                <a:lnTo>
                  <a:pt x="2731" y="2974"/>
                </a:lnTo>
                <a:lnTo>
                  <a:pt x="2729" y="2974"/>
                </a:lnTo>
                <a:lnTo>
                  <a:pt x="2727" y="2974"/>
                </a:lnTo>
                <a:lnTo>
                  <a:pt x="2727" y="2972"/>
                </a:lnTo>
                <a:lnTo>
                  <a:pt x="2729" y="2971"/>
                </a:lnTo>
                <a:lnTo>
                  <a:pt x="2729" y="2969"/>
                </a:lnTo>
                <a:lnTo>
                  <a:pt x="2731" y="2967"/>
                </a:lnTo>
                <a:lnTo>
                  <a:pt x="2731" y="2965"/>
                </a:lnTo>
                <a:lnTo>
                  <a:pt x="2733" y="2965"/>
                </a:lnTo>
                <a:lnTo>
                  <a:pt x="2733" y="2963"/>
                </a:lnTo>
                <a:lnTo>
                  <a:pt x="2735" y="2963"/>
                </a:lnTo>
                <a:lnTo>
                  <a:pt x="2735" y="2961"/>
                </a:lnTo>
                <a:lnTo>
                  <a:pt x="2737" y="2961"/>
                </a:lnTo>
                <a:lnTo>
                  <a:pt x="2737" y="2959"/>
                </a:lnTo>
                <a:lnTo>
                  <a:pt x="2738" y="2957"/>
                </a:lnTo>
                <a:lnTo>
                  <a:pt x="2738" y="2955"/>
                </a:lnTo>
                <a:lnTo>
                  <a:pt x="2740" y="2955"/>
                </a:lnTo>
                <a:lnTo>
                  <a:pt x="2738" y="2953"/>
                </a:lnTo>
                <a:lnTo>
                  <a:pt x="2738" y="2951"/>
                </a:lnTo>
                <a:lnTo>
                  <a:pt x="2740" y="2951"/>
                </a:lnTo>
                <a:lnTo>
                  <a:pt x="2740" y="2949"/>
                </a:lnTo>
                <a:lnTo>
                  <a:pt x="2740" y="2947"/>
                </a:lnTo>
                <a:lnTo>
                  <a:pt x="2740" y="2946"/>
                </a:lnTo>
                <a:lnTo>
                  <a:pt x="2742" y="2946"/>
                </a:lnTo>
                <a:lnTo>
                  <a:pt x="2742" y="2944"/>
                </a:lnTo>
                <a:lnTo>
                  <a:pt x="2744" y="2944"/>
                </a:lnTo>
                <a:lnTo>
                  <a:pt x="2744" y="2942"/>
                </a:lnTo>
                <a:lnTo>
                  <a:pt x="2746" y="2944"/>
                </a:lnTo>
                <a:lnTo>
                  <a:pt x="2746" y="2942"/>
                </a:lnTo>
                <a:lnTo>
                  <a:pt x="2748" y="2942"/>
                </a:lnTo>
                <a:lnTo>
                  <a:pt x="2748" y="2938"/>
                </a:lnTo>
                <a:lnTo>
                  <a:pt x="2748" y="2936"/>
                </a:lnTo>
                <a:lnTo>
                  <a:pt x="2748" y="2934"/>
                </a:lnTo>
                <a:lnTo>
                  <a:pt x="2748" y="2932"/>
                </a:lnTo>
                <a:lnTo>
                  <a:pt x="2748" y="2930"/>
                </a:lnTo>
                <a:lnTo>
                  <a:pt x="2748" y="2928"/>
                </a:lnTo>
                <a:lnTo>
                  <a:pt x="2750" y="2928"/>
                </a:lnTo>
                <a:lnTo>
                  <a:pt x="2752" y="2928"/>
                </a:lnTo>
                <a:lnTo>
                  <a:pt x="2754" y="2926"/>
                </a:lnTo>
                <a:lnTo>
                  <a:pt x="2756" y="2924"/>
                </a:lnTo>
                <a:lnTo>
                  <a:pt x="2756" y="2923"/>
                </a:lnTo>
                <a:lnTo>
                  <a:pt x="2756" y="2921"/>
                </a:lnTo>
                <a:lnTo>
                  <a:pt x="2756" y="2919"/>
                </a:lnTo>
                <a:lnTo>
                  <a:pt x="2756" y="2917"/>
                </a:lnTo>
                <a:lnTo>
                  <a:pt x="2756" y="2915"/>
                </a:lnTo>
                <a:lnTo>
                  <a:pt x="2758" y="2915"/>
                </a:lnTo>
                <a:lnTo>
                  <a:pt x="2758" y="2913"/>
                </a:lnTo>
                <a:lnTo>
                  <a:pt x="2760" y="2913"/>
                </a:lnTo>
                <a:lnTo>
                  <a:pt x="2762" y="2913"/>
                </a:lnTo>
                <a:lnTo>
                  <a:pt x="2763" y="2911"/>
                </a:lnTo>
                <a:lnTo>
                  <a:pt x="2765" y="2911"/>
                </a:lnTo>
                <a:lnTo>
                  <a:pt x="2765" y="2909"/>
                </a:lnTo>
                <a:lnTo>
                  <a:pt x="2765" y="2907"/>
                </a:lnTo>
                <a:lnTo>
                  <a:pt x="2767" y="2907"/>
                </a:lnTo>
                <a:lnTo>
                  <a:pt x="2767" y="2905"/>
                </a:lnTo>
                <a:lnTo>
                  <a:pt x="2767" y="2903"/>
                </a:lnTo>
                <a:lnTo>
                  <a:pt x="2769" y="2903"/>
                </a:lnTo>
                <a:lnTo>
                  <a:pt x="2769" y="2901"/>
                </a:lnTo>
                <a:lnTo>
                  <a:pt x="2767" y="2901"/>
                </a:lnTo>
                <a:lnTo>
                  <a:pt x="2769" y="2899"/>
                </a:lnTo>
                <a:lnTo>
                  <a:pt x="2771" y="2899"/>
                </a:lnTo>
                <a:lnTo>
                  <a:pt x="2773" y="2899"/>
                </a:lnTo>
                <a:lnTo>
                  <a:pt x="2775" y="2899"/>
                </a:lnTo>
                <a:lnTo>
                  <a:pt x="2775" y="2898"/>
                </a:lnTo>
                <a:lnTo>
                  <a:pt x="2777" y="2898"/>
                </a:lnTo>
                <a:lnTo>
                  <a:pt x="2779" y="2898"/>
                </a:lnTo>
                <a:lnTo>
                  <a:pt x="2781" y="2898"/>
                </a:lnTo>
                <a:lnTo>
                  <a:pt x="2783" y="2896"/>
                </a:lnTo>
                <a:lnTo>
                  <a:pt x="2785" y="2894"/>
                </a:lnTo>
                <a:lnTo>
                  <a:pt x="2785" y="2892"/>
                </a:lnTo>
                <a:lnTo>
                  <a:pt x="2786" y="2892"/>
                </a:lnTo>
                <a:lnTo>
                  <a:pt x="2788" y="2892"/>
                </a:lnTo>
                <a:lnTo>
                  <a:pt x="2788" y="2894"/>
                </a:lnTo>
                <a:lnTo>
                  <a:pt x="2792" y="2890"/>
                </a:lnTo>
                <a:lnTo>
                  <a:pt x="2794" y="2890"/>
                </a:lnTo>
                <a:lnTo>
                  <a:pt x="2796" y="2888"/>
                </a:lnTo>
                <a:lnTo>
                  <a:pt x="2796" y="2886"/>
                </a:lnTo>
                <a:lnTo>
                  <a:pt x="2798" y="2884"/>
                </a:lnTo>
                <a:lnTo>
                  <a:pt x="2798" y="2882"/>
                </a:lnTo>
                <a:lnTo>
                  <a:pt x="2798" y="2880"/>
                </a:lnTo>
                <a:lnTo>
                  <a:pt x="2800" y="2880"/>
                </a:lnTo>
                <a:lnTo>
                  <a:pt x="2800" y="2878"/>
                </a:lnTo>
                <a:lnTo>
                  <a:pt x="2800" y="2876"/>
                </a:lnTo>
                <a:lnTo>
                  <a:pt x="2800" y="2875"/>
                </a:lnTo>
                <a:lnTo>
                  <a:pt x="2800" y="2873"/>
                </a:lnTo>
                <a:lnTo>
                  <a:pt x="2800" y="2871"/>
                </a:lnTo>
                <a:lnTo>
                  <a:pt x="2800" y="2869"/>
                </a:lnTo>
                <a:lnTo>
                  <a:pt x="2802" y="2867"/>
                </a:lnTo>
                <a:lnTo>
                  <a:pt x="2800" y="2865"/>
                </a:lnTo>
                <a:lnTo>
                  <a:pt x="2806" y="2859"/>
                </a:lnTo>
                <a:lnTo>
                  <a:pt x="2806" y="2855"/>
                </a:lnTo>
                <a:lnTo>
                  <a:pt x="2808" y="2857"/>
                </a:lnTo>
                <a:lnTo>
                  <a:pt x="2810" y="2857"/>
                </a:lnTo>
                <a:lnTo>
                  <a:pt x="2811" y="2857"/>
                </a:lnTo>
                <a:lnTo>
                  <a:pt x="2811" y="2855"/>
                </a:lnTo>
                <a:lnTo>
                  <a:pt x="2813" y="2855"/>
                </a:lnTo>
                <a:lnTo>
                  <a:pt x="2815" y="2851"/>
                </a:lnTo>
                <a:lnTo>
                  <a:pt x="2817" y="2850"/>
                </a:lnTo>
                <a:lnTo>
                  <a:pt x="2819" y="2848"/>
                </a:lnTo>
                <a:lnTo>
                  <a:pt x="2819" y="2846"/>
                </a:lnTo>
                <a:lnTo>
                  <a:pt x="2821" y="2846"/>
                </a:lnTo>
                <a:lnTo>
                  <a:pt x="2821" y="2844"/>
                </a:lnTo>
                <a:lnTo>
                  <a:pt x="2823" y="2844"/>
                </a:lnTo>
                <a:lnTo>
                  <a:pt x="2825" y="2844"/>
                </a:lnTo>
                <a:lnTo>
                  <a:pt x="2825" y="2842"/>
                </a:lnTo>
                <a:lnTo>
                  <a:pt x="2827" y="2842"/>
                </a:lnTo>
                <a:lnTo>
                  <a:pt x="2829" y="2840"/>
                </a:lnTo>
                <a:lnTo>
                  <a:pt x="2831" y="2840"/>
                </a:lnTo>
                <a:lnTo>
                  <a:pt x="2831" y="2838"/>
                </a:lnTo>
                <a:lnTo>
                  <a:pt x="2833" y="2838"/>
                </a:lnTo>
                <a:lnTo>
                  <a:pt x="2834" y="2836"/>
                </a:lnTo>
                <a:lnTo>
                  <a:pt x="2838" y="2838"/>
                </a:lnTo>
                <a:lnTo>
                  <a:pt x="2840" y="2836"/>
                </a:lnTo>
                <a:lnTo>
                  <a:pt x="2840" y="2834"/>
                </a:lnTo>
                <a:lnTo>
                  <a:pt x="2842" y="2832"/>
                </a:lnTo>
                <a:lnTo>
                  <a:pt x="2846" y="2828"/>
                </a:lnTo>
                <a:lnTo>
                  <a:pt x="2848" y="2828"/>
                </a:lnTo>
                <a:lnTo>
                  <a:pt x="2848" y="2830"/>
                </a:lnTo>
                <a:lnTo>
                  <a:pt x="2850" y="2830"/>
                </a:lnTo>
                <a:lnTo>
                  <a:pt x="2850" y="2828"/>
                </a:lnTo>
                <a:lnTo>
                  <a:pt x="2852" y="2828"/>
                </a:lnTo>
                <a:lnTo>
                  <a:pt x="2854" y="2828"/>
                </a:lnTo>
                <a:lnTo>
                  <a:pt x="2854" y="2827"/>
                </a:lnTo>
                <a:lnTo>
                  <a:pt x="2854" y="2825"/>
                </a:lnTo>
                <a:lnTo>
                  <a:pt x="2854" y="2823"/>
                </a:lnTo>
                <a:lnTo>
                  <a:pt x="2854" y="2821"/>
                </a:lnTo>
                <a:lnTo>
                  <a:pt x="2852" y="2821"/>
                </a:lnTo>
                <a:lnTo>
                  <a:pt x="2852" y="2823"/>
                </a:lnTo>
                <a:lnTo>
                  <a:pt x="2852" y="2821"/>
                </a:lnTo>
                <a:lnTo>
                  <a:pt x="2852" y="2819"/>
                </a:lnTo>
                <a:lnTo>
                  <a:pt x="2854" y="2819"/>
                </a:lnTo>
                <a:lnTo>
                  <a:pt x="2856" y="2819"/>
                </a:lnTo>
                <a:lnTo>
                  <a:pt x="2856" y="2817"/>
                </a:lnTo>
                <a:lnTo>
                  <a:pt x="2858" y="2813"/>
                </a:lnTo>
                <a:lnTo>
                  <a:pt x="2859" y="2807"/>
                </a:lnTo>
                <a:lnTo>
                  <a:pt x="2859" y="2805"/>
                </a:lnTo>
                <a:lnTo>
                  <a:pt x="2861" y="2803"/>
                </a:lnTo>
                <a:lnTo>
                  <a:pt x="2863" y="2805"/>
                </a:lnTo>
                <a:lnTo>
                  <a:pt x="2867" y="2803"/>
                </a:lnTo>
                <a:lnTo>
                  <a:pt x="2867" y="2802"/>
                </a:lnTo>
                <a:lnTo>
                  <a:pt x="2869" y="2802"/>
                </a:lnTo>
                <a:lnTo>
                  <a:pt x="2871" y="2802"/>
                </a:lnTo>
                <a:lnTo>
                  <a:pt x="2873" y="2802"/>
                </a:lnTo>
                <a:lnTo>
                  <a:pt x="2875" y="2802"/>
                </a:lnTo>
                <a:lnTo>
                  <a:pt x="2875" y="2800"/>
                </a:lnTo>
                <a:lnTo>
                  <a:pt x="2877" y="2800"/>
                </a:lnTo>
                <a:lnTo>
                  <a:pt x="2879" y="2796"/>
                </a:lnTo>
                <a:lnTo>
                  <a:pt x="2879" y="2794"/>
                </a:lnTo>
                <a:lnTo>
                  <a:pt x="2879" y="2792"/>
                </a:lnTo>
                <a:lnTo>
                  <a:pt x="2877" y="2790"/>
                </a:lnTo>
                <a:lnTo>
                  <a:pt x="2879" y="2790"/>
                </a:lnTo>
                <a:lnTo>
                  <a:pt x="2881" y="2790"/>
                </a:lnTo>
                <a:lnTo>
                  <a:pt x="2881" y="2788"/>
                </a:lnTo>
                <a:lnTo>
                  <a:pt x="2883" y="2786"/>
                </a:lnTo>
                <a:lnTo>
                  <a:pt x="2883" y="2784"/>
                </a:lnTo>
                <a:lnTo>
                  <a:pt x="2884" y="2782"/>
                </a:lnTo>
                <a:lnTo>
                  <a:pt x="2884" y="2780"/>
                </a:lnTo>
                <a:lnTo>
                  <a:pt x="2883" y="2780"/>
                </a:lnTo>
                <a:lnTo>
                  <a:pt x="2883" y="2779"/>
                </a:lnTo>
                <a:lnTo>
                  <a:pt x="2883" y="2777"/>
                </a:lnTo>
                <a:lnTo>
                  <a:pt x="2883" y="2775"/>
                </a:lnTo>
                <a:lnTo>
                  <a:pt x="2881" y="2773"/>
                </a:lnTo>
                <a:lnTo>
                  <a:pt x="2879" y="2773"/>
                </a:lnTo>
                <a:lnTo>
                  <a:pt x="2879" y="2771"/>
                </a:lnTo>
                <a:lnTo>
                  <a:pt x="2877" y="2773"/>
                </a:lnTo>
                <a:lnTo>
                  <a:pt x="2877" y="2771"/>
                </a:lnTo>
                <a:lnTo>
                  <a:pt x="2877" y="2769"/>
                </a:lnTo>
                <a:lnTo>
                  <a:pt x="2879" y="2765"/>
                </a:lnTo>
                <a:lnTo>
                  <a:pt x="2879" y="2763"/>
                </a:lnTo>
                <a:lnTo>
                  <a:pt x="2879" y="2761"/>
                </a:lnTo>
                <a:lnTo>
                  <a:pt x="2877" y="2761"/>
                </a:lnTo>
                <a:lnTo>
                  <a:pt x="2877" y="2759"/>
                </a:lnTo>
                <a:lnTo>
                  <a:pt x="2879" y="2759"/>
                </a:lnTo>
                <a:lnTo>
                  <a:pt x="2879" y="2757"/>
                </a:lnTo>
                <a:lnTo>
                  <a:pt x="2881" y="2757"/>
                </a:lnTo>
                <a:lnTo>
                  <a:pt x="2881" y="2755"/>
                </a:lnTo>
                <a:lnTo>
                  <a:pt x="2879" y="2755"/>
                </a:lnTo>
                <a:lnTo>
                  <a:pt x="2879" y="2754"/>
                </a:lnTo>
                <a:lnTo>
                  <a:pt x="2879" y="2752"/>
                </a:lnTo>
                <a:lnTo>
                  <a:pt x="2881" y="2752"/>
                </a:lnTo>
                <a:lnTo>
                  <a:pt x="2881" y="2750"/>
                </a:lnTo>
                <a:lnTo>
                  <a:pt x="2881" y="2748"/>
                </a:lnTo>
                <a:lnTo>
                  <a:pt x="2883" y="2748"/>
                </a:lnTo>
                <a:lnTo>
                  <a:pt x="2884" y="2746"/>
                </a:lnTo>
                <a:lnTo>
                  <a:pt x="2884" y="2744"/>
                </a:lnTo>
                <a:lnTo>
                  <a:pt x="2884" y="2742"/>
                </a:lnTo>
                <a:lnTo>
                  <a:pt x="2884" y="2738"/>
                </a:lnTo>
                <a:lnTo>
                  <a:pt x="2884" y="2736"/>
                </a:lnTo>
                <a:lnTo>
                  <a:pt x="2884" y="2734"/>
                </a:lnTo>
                <a:lnTo>
                  <a:pt x="2884" y="2732"/>
                </a:lnTo>
                <a:lnTo>
                  <a:pt x="2884" y="2731"/>
                </a:lnTo>
                <a:lnTo>
                  <a:pt x="2883" y="2731"/>
                </a:lnTo>
                <a:lnTo>
                  <a:pt x="2883" y="2729"/>
                </a:lnTo>
                <a:lnTo>
                  <a:pt x="2883" y="2727"/>
                </a:lnTo>
                <a:lnTo>
                  <a:pt x="2883" y="2725"/>
                </a:lnTo>
                <a:lnTo>
                  <a:pt x="2881" y="2725"/>
                </a:lnTo>
                <a:lnTo>
                  <a:pt x="2879" y="2723"/>
                </a:lnTo>
                <a:lnTo>
                  <a:pt x="2877" y="2723"/>
                </a:lnTo>
                <a:lnTo>
                  <a:pt x="2877" y="2721"/>
                </a:lnTo>
                <a:lnTo>
                  <a:pt x="2871" y="2719"/>
                </a:lnTo>
                <a:lnTo>
                  <a:pt x="2869" y="2719"/>
                </a:lnTo>
                <a:lnTo>
                  <a:pt x="2867" y="2719"/>
                </a:lnTo>
                <a:lnTo>
                  <a:pt x="2865" y="2719"/>
                </a:lnTo>
                <a:lnTo>
                  <a:pt x="2865" y="2717"/>
                </a:lnTo>
                <a:lnTo>
                  <a:pt x="2863" y="2717"/>
                </a:lnTo>
                <a:lnTo>
                  <a:pt x="2863" y="2719"/>
                </a:lnTo>
                <a:lnTo>
                  <a:pt x="2861" y="2719"/>
                </a:lnTo>
                <a:lnTo>
                  <a:pt x="2859" y="2717"/>
                </a:lnTo>
                <a:lnTo>
                  <a:pt x="2859" y="2715"/>
                </a:lnTo>
                <a:lnTo>
                  <a:pt x="2858" y="2715"/>
                </a:lnTo>
                <a:lnTo>
                  <a:pt x="2856" y="2713"/>
                </a:lnTo>
                <a:lnTo>
                  <a:pt x="2854" y="2713"/>
                </a:lnTo>
                <a:lnTo>
                  <a:pt x="2852" y="2713"/>
                </a:lnTo>
                <a:lnTo>
                  <a:pt x="2854" y="2711"/>
                </a:lnTo>
                <a:lnTo>
                  <a:pt x="2852" y="2711"/>
                </a:lnTo>
                <a:lnTo>
                  <a:pt x="2850" y="2711"/>
                </a:lnTo>
                <a:lnTo>
                  <a:pt x="2850" y="2713"/>
                </a:lnTo>
                <a:lnTo>
                  <a:pt x="2848" y="2713"/>
                </a:lnTo>
                <a:lnTo>
                  <a:pt x="2848" y="2711"/>
                </a:lnTo>
                <a:lnTo>
                  <a:pt x="2850" y="2711"/>
                </a:lnTo>
                <a:lnTo>
                  <a:pt x="2850" y="2709"/>
                </a:lnTo>
                <a:lnTo>
                  <a:pt x="2850" y="2707"/>
                </a:lnTo>
                <a:lnTo>
                  <a:pt x="2850" y="2706"/>
                </a:lnTo>
                <a:lnTo>
                  <a:pt x="2848" y="2707"/>
                </a:lnTo>
                <a:lnTo>
                  <a:pt x="2846" y="2707"/>
                </a:lnTo>
                <a:lnTo>
                  <a:pt x="2844" y="2706"/>
                </a:lnTo>
                <a:lnTo>
                  <a:pt x="2844" y="2704"/>
                </a:lnTo>
                <a:lnTo>
                  <a:pt x="2844" y="2702"/>
                </a:lnTo>
                <a:lnTo>
                  <a:pt x="2846" y="2702"/>
                </a:lnTo>
                <a:lnTo>
                  <a:pt x="2848" y="2700"/>
                </a:lnTo>
                <a:lnTo>
                  <a:pt x="2850" y="2698"/>
                </a:lnTo>
                <a:lnTo>
                  <a:pt x="2850" y="2696"/>
                </a:lnTo>
                <a:lnTo>
                  <a:pt x="2848" y="2694"/>
                </a:lnTo>
                <a:lnTo>
                  <a:pt x="2848" y="2692"/>
                </a:lnTo>
                <a:lnTo>
                  <a:pt x="2848" y="2690"/>
                </a:lnTo>
                <a:lnTo>
                  <a:pt x="2850" y="2688"/>
                </a:lnTo>
                <a:lnTo>
                  <a:pt x="2850" y="2686"/>
                </a:lnTo>
                <a:lnTo>
                  <a:pt x="2848" y="2684"/>
                </a:lnTo>
                <a:lnTo>
                  <a:pt x="2846" y="2684"/>
                </a:lnTo>
                <a:lnTo>
                  <a:pt x="2846" y="2683"/>
                </a:lnTo>
                <a:lnTo>
                  <a:pt x="2846" y="2681"/>
                </a:lnTo>
                <a:lnTo>
                  <a:pt x="2846" y="2675"/>
                </a:lnTo>
                <a:lnTo>
                  <a:pt x="2844" y="2675"/>
                </a:lnTo>
                <a:lnTo>
                  <a:pt x="2844" y="2673"/>
                </a:lnTo>
                <a:lnTo>
                  <a:pt x="2842" y="2673"/>
                </a:lnTo>
                <a:lnTo>
                  <a:pt x="2840" y="2673"/>
                </a:lnTo>
                <a:lnTo>
                  <a:pt x="2838" y="2671"/>
                </a:lnTo>
                <a:lnTo>
                  <a:pt x="2836" y="2671"/>
                </a:lnTo>
                <a:lnTo>
                  <a:pt x="2836" y="2669"/>
                </a:lnTo>
                <a:lnTo>
                  <a:pt x="2838" y="2669"/>
                </a:lnTo>
                <a:lnTo>
                  <a:pt x="2838" y="2667"/>
                </a:lnTo>
                <a:lnTo>
                  <a:pt x="2838" y="2665"/>
                </a:lnTo>
                <a:lnTo>
                  <a:pt x="2838" y="2663"/>
                </a:lnTo>
                <a:lnTo>
                  <a:pt x="2840" y="2663"/>
                </a:lnTo>
                <a:lnTo>
                  <a:pt x="2840" y="2661"/>
                </a:lnTo>
                <a:lnTo>
                  <a:pt x="2838" y="2660"/>
                </a:lnTo>
                <a:lnTo>
                  <a:pt x="2834" y="2660"/>
                </a:lnTo>
                <a:lnTo>
                  <a:pt x="2833" y="2660"/>
                </a:lnTo>
                <a:lnTo>
                  <a:pt x="2829" y="2660"/>
                </a:lnTo>
                <a:lnTo>
                  <a:pt x="2827" y="2660"/>
                </a:lnTo>
                <a:lnTo>
                  <a:pt x="2825" y="2660"/>
                </a:lnTo>
                <a:lnTo>
                  <a:pt x="2819" y="2660"/>
                </a:lnTo>
                <a:lnTo>
                  <a:pt x="2817" y="2660"/>
                </a:lnTo>
                <a:lnTo>
                  <a:pt x="2815" y="2660"/>
                </a:lnTo>
                <a:lnTo>
                  <a:pt x="2813" y="2660"/>
                </a:lnTo>
                <a:lnTo>
                  <a:pt x="2811" y="2660"/>
                </a:lnTo>
                <a:lnTo>
                  <a:pt x="2810" y="2660"/>
                </a:lnTo>
                <a:lnTo>
                  <a:pt x="2808" y="2660"/>
                </a:lnTo>
                <a:lnTo>
                  <a:pt x="2806" y="2660"/>
                </a:lnTo>
                <a:lnTo>
                  <a:pt x="2804" y="2660"/>
                </a:lnTo>
                <a:lnTo>
                  <a:pt x="2802" y="2660"/>
                </a:lnTo>
                <a:lnTo>
                  <a:pt x="2800" y="2660"/>
                </a:lnTo>
                <a:lnTo>
                  <a:pt x="2798" y="2660"/>
                </a:lnTo>
                <a:lnTo>
                  <a:pt x="2796" y="2660"/>
                </a:lnTo>
                <a:lnTo>
                  <a:pt x="2794" y="2660"/>
                </a:lnTo>
                <a:lnTo>
                  <a:pt x="2792" y="2660"/>
                </a:lnTo>
                <a:lnTo>
                  <a:pt x="2790" y="2660"/>
                </a:lnTo>
                <a:lnTo>
                  <a:pt x="2788" y="2660"/>
                </a:lnTo>
                <a:lnTo>
                  <a:pt x="2786" y="2660"/>
                </a:lnTo>
                <a:lnTo>
                  <a:pt x="2785" y="2660"/>
                </a:lnTo>
                <a:lnTo>
                  <a:pt x="2783" y="2660"/>
                </a:lnTo>
                <a:lnTo>
                  <a:pt x="2779" y="2660"/>
                </a:lnTo>
                <a:lnTo>
                  <a:pt x="2777" y="2660"/>
                </a:lnTo>
                <a:lnTo>
                  <a:pt x="2775" y="2660"/>
                </a:lnTo>
                <a:lnTo>
                  <a:pt x="2773" y="2660"/>
                </a:lnTo>
                <a:lnTo>
                  <a:pt x="2771" y="2660"/>
                </a:lnTo>
                <a:lnTo>
                  <a:pt x="2769" y="2660"/>
                </a:lnTo>
                <a:lnTo>
                  <a:pt x="2767" y="2660"/>
                </a:lnTo>
                <a:lnTo>
                  <a:pt x="2765" y="2660"/>
                </a:lnTo>
                <a:lnTo>
                  <a:pt x="2763" y="2660"/>
                </a:lnTo>
                <a:lnTo>
                  <a:pt x="2762" y="2660"/>
                </a:lnTo>
                <a:lnTo>
                  <a:pt x="2760" y="2660"/>
                </a:lnTo>
                <a:lnTo>
                  <a:pt x="2758" y="2660"/>
                </a:lnTo>
                <a:lnTo>
                  <a:pt x="2756" y="2660"/>
                </a:lnTo>
                <a:lnTo>
                  <a:pt x="2754" y="2660"/>
                </a:lnTo>
                <a:lnTo>
                  <a:pt x="2752" y="2660"/>
                </a:lnTo>
                <a:lnTo>
                  <a:pt x="2750" y="2660"/>
                </a:lnTo>
                <a:lnTo>
                  <a:pt x="2748" y="2660"/>
                </a:lnTo>
                <a:lnTo>
                  <a:pt x="2746" y="2660"/>
                </a:lnTo>
                <a:lnTo>
                  <a:pt x="2738" y="2660"/>
                </a:lnTo>
                <a:lnTo>
                  <a:pt x="2737" y="2660"/>
                </a:lnTo>
                <a:lnTo>
                  <a:pt x="2733" y="2660"/>
                </a:lnTo>
                <a:lnTo>
                  <a:pt x="2731" y="2660"/>
                </a:lnTo>
                <a:lnTo>
                  <a:pt x="2729" y="2660"/>
                </a:lnTo>
                <a:lnTo>
                  <a:pt x="2727" y="2660"/>
                </a:lnTo>
                <a:lnTo>
                  <a:pt x="2725" y="2660"/>
                </a:lnTo>
                <a:lnTo>
                  <a:pt x="2717" y="2660"/>
                </a:lnTo>
                <a:lnTo>
                  <a:pt x="2715" y="2660"/>
                </a:lnTo>
                <a:lnTo>
                  <a:pt x="2714" y="2660"/>
                </a:lnTo>
                <a:lnTo>
                  <a:pt x="2710" y="2660"/>
                </a:lnTo>
                <a:lnTo>
                  <a:pt x="2704" y="2660"/>
                </a:lnTo>
                <a:lnTo>
                  <a:pt x="2702" y="2660"/>
                </a:lnTo>
                <a:lnTo>
                  <a:pt x="2700" y="2660"/>
                </a:lnTo>
                <a:lnTo>
                  <a:pt x="2698" y="2660"/>
                </a:lnTo>
                <a:lnTo>
                  <a:pt x="2696" y="2660"/>
                </a:lnTo>
                <a:lnTo>
                  <a:pt x="2694" y="2660"/>
                </a:lnTo>
                <a:lnTo>
                  <a:pt x="2690" y="2660"/>
                </a:lnTo>
                <a:lnTo>
                  <a:pt x="2687" y="2660"/>
                </a:lnTo>
                <a:lnTo>
                  <a:pt x="2681" y="2660"/>
                </a:lnTo>
                <a:lnTo>
                  <a:pt x="2679" y="2660"/>
                </a:lnTo>
                <a:lnTo>
                  <a:pt x="2677" y="2660"/>
                </a:lnTo>
                <a:lnTo>
                  <a:pt x="2675" y="2660"/>
                </a:lnTo>
                <a:lnTo>
                  <a:pt x="2673" y="2660"/>
                </a:lnTo>
                <a:lnTo>
                  <a:pt x="2671" y="2660"/>
                </a:lnTo>
                <a:lnTo>
                  <a:pt x="2667" y="2660"/>
                </a:lnTo>
                <a:lnTo>
                  <a:pt x="2666" y="2660"/>
                </a:lnTo>
                <a:lnTo>
                  <a:pt x="2664" y="2660"/>
                </a:lnTo>
                <a:lnTo>
                  <a:pt x="2662" y="2660"/>
                </a:lnTo>
                <a:lnTo>
                  <a:pt x="2660" y="2660"/>
                </a:lnTo>
                <a:lnTo>
                  <a:pt x="2658" y="2660"/>
                </a:lnTo>
                <a:lnTo>
                  <a:pt x="2656" y="2660"/>
                </a:lnTo>
                <a:lnTo>
                  <a:pt x="2654" y="2660"/>
                </a:lnTo>
                <a:lnTo>
                  <a:pt x="2652" y="2660"/>
                </a:lnTo>
                <a:lnTo>
                  <a:pt x="2650" y="2660"/>
                </a:lnTo>
                <a:lnTo>
                  <a:pt x="2648" y="2660"/>
                </a:lnTo>
                <a:lnTo>
                  <a:pt x="2646" y="2660"/>
                </a:lnTo>
                <a:lnTo>
                  <a:pt x="2644" y="2660"/>
                </a:lnTo>
                <a:lnTo>
                  <a:pt x="2642" y="2660"/>
                </a:lnTo>
                <a:lnTo>
                  <a:pt x="2641" y="2660"/>
                </a:lnTo>
                <a:lnTo>
                  <a:pt x="2639" y="2660"/>
                </a:lnTo>
                <a:lnTo>
                  <a:pt x="2637" y="2660"/>
                </a:lnTo>
                <a:lnTo>
                  <a:pt x="2635" y="2660"/>
                </a:lnTo>
                <a:lnTo>
                  <a:pt x="2633" y="2660"/>
                </a:lnTo>
                <a:lnTo>
                  <a:pt x="2631" y="2660"/>
                </a:lnTo>
                <a:lnTo>
                  <a:pt x="2629" y="2660"/>
                </a:lnTo>
                <a:lnTo>
                  <a:pt x="2627" y="2660"/>
                </a:lnTo>
                <a:lnTo>
                  <a:pt x="2625" y="2660"/>
                </a:lnTo>
                <a:lnTo>
                  <a:pt x="2621" y="2660"/>
                </a:lnTo>
                <a:lnTo>
                  <a:pt x="2619" y="2660"/>
                </a:lnTo>
                <a:lnTo>
                  <a:pt x="2618" y="2660"/>
                </a:lnTo>
                <a:lnTo>
                  <a:pt x="2614" y="2660"/>
                </a:lnTo>
                <a:lnTo>
                  <a:pt x="2612" y="2660"/>
                </a:lnTo>
                <a:lnTo>
                  <a:pt x="2610" y="2660"/>
                </a:lnTo>
                <a:lnTo>
                  <a:pt x="2608" y="2660"/>
                </a:lnTo>
                <a:lnTo>
                  <a:pt x="2606" y="2660"/>
                </a:lnTo>
                <a:lnTo>
                  <a:pt x="2604" y="2660"/>
                </a:lnTo>
                <a:lnTo>
                  <a:pt x="2602" y="2660"/>
                </a:lnTo>
                <a:lnTo>
                  <a:pt x="2594" y="2660"/>
                </a:lnTo>
                <a:lnTo>
                  <a:pt x="2591" y="2660"/>
                </a:lnTo>
                <a:lnTo>
                  <a:pt x="2587" y="2660"/>
                </a:lnTo>
                <a:lnTo>
                  <a:pt x="2585" y="2660"/>
                </a:lnTo>
                <a:lnTo>
                  <a:pt x="2575" y="2660"/>
                </a:lnTo>
                <a:lnTo>
                  <a:pt x="2568" y="2660"/>
                </a:lnTo>
                <a:lnTo>
                  <a:pt x="2566" y="2660"/>
                </a:lnTo>
                <a:lnTo>
                  <a:pt x="2562" y="2660"/>
                </a:lnTo>
                <a:lnTo>
                  <a:pt x="2560" y="2660"/>
                </a:lnTo>
                <a:lnTo>
                  <a:pt x="2558" y="2660"/>
                </a:lnTo>
                <a:lnTo>
                  <a:pt x="2556" y="2660"/>
                </a:lnTo>
                <a:lnTo>
                  <a:pt x="2554" y="2660"/>
                </a:lnTo>
                <a:lnTo>
                  <a:pt x="2550" y="2660"/>
                </a:lnTo>
                <a:lnTo>
                  <a:pt x="2548" y="2660"/>
                </a:lnTo>
                <a:lnTo>
                  <a:pt x="2543" y="2660"/>
                </a:lnTo>
                <a:lnTo>
                  <a:pt x="2541" y="2660"/>
                </a:lnTo>
                <a:lnTo>
                  <a:pt x="2539" y="2660"/>
                </a:lnTo>
                <a:lnTo>
                  <a:pt x="2533" y="2660"/>
                </a:lnTo>
                <a:lnTo>
                  <a:pt x="2531" y="2660"/>
                </a:lnTo>
                <a:lnTo>
                  <a:pt x="2525" y="2660"/>
                </a:lnTo>
                <a:lnTo>
                  <a:pt x="2523" y="2660"/>
                </a:lnTo>
                <a:lnTo>
                  <a:pt x="2521" y="2660"/>
                </a:lnTo>
                <a:lnTo>
                  <a:pt x="2520" y="2660"/>
                </a:lnTo>
                <a:lnTo>
                  <a:pt x="2518" y="2660"/>
                </a:lnTo>
                <a:lnTo>
                  <a:pt x="2512" y="2660"/>
                </a:lnTo>
                <a:lnTo>
                  <a:pt x="2510" y="2660"/>
                </a:lnTo>
                <a:lnTo>
                  <a:pt x="2504" y="2660"/>
                </a:lnTo>
                <a:lnTo>
                  <a:pt x="2497" y="2660"/>
                </a:lnTo>
                <a:lnTo>
                  <a:pt x="2495" y="2660"/>
                </a:lnTo>
                <a:lnTo>
                  <a:pt x="2493" y="2660"/>
                </a:lnTo>
                <a:lnTo>
                  <a:pt x="2487" y="2660"/>
                </a:lnTo>
                <a:lnTo>
                  <a:pt x="2485" y="2660"/>
                </a:lnTo>
                <a:lnTo>
                  <a:pt x="2481" y="2660"/>
                </a:lnTo>
                <a:lnTo>
                  <a:pt x="2479" y="2660"/>
                </a:lnTo>
                <a:lnTo>
                  <a:pt x="2477" y="2660"/>
                </a:lnTo>
                <a:lnTo>
                  <a:pt x="2475" y="2660"/>
                </a:lnTo>
                <a:lnTo>
                  <a:pt x="2473" y="2660"/>
                </a:lnTo>
                <a:lnTo>
                  <a:pt x="2468" y="2660"/>
                </a:lnTo>
                <a:lnTo>
                  <a:pt x="2460" y="2660"/>
                </a:lnTo>
                <a:lnTo>
                  <a:pt x="2458" y="2660"/>
                </a:lnTo>
                <a:lnTo>
                  <a:pt x="2456" y="2660"/>
                </a:lnTo>
                <a:lnTo>
                  <a:pt x="2454" y="2660"/>
                </a:lnTo>
                <a:lnTo>
                  <a:pt x="2450" y="2660"/>
                </a:lnTo>
                <a:lnTo>
                  <a:pt x="2449" y="2660"/>
                </a:lnTo>
                <a:lnTo>
                  <a:pt x="2447" y="2660"/>
                </a:lnTo>
                <a:lnTo>
                  <a:pt x="2443" y="2660"/>
                </a:lnTo>
                <a:lnTo>
                  <a:pt x="2441" y="2660"/>
                </a:lnTo>
                <a:lnTo>
                  <a:pt x="2439" y="2660"/>
                </a:lnTo>
                <a:lnTo>
                  <a:pt x="2435" y="2660"/>
                </a:lnTo>
                <a:lnTo>
                  <a:pt x="2433" y="2660"/>
                </a:lnTo>
                <a:lnTo>
                  <a:pt x="2431" y="2660"/>
                </a:lnTo>
                <a:lnTo>
                  <a:pt x="2425" y="2660"/>
                </a:lnTo>
                <a:lnTo>
                  <a:pt x="2424" y="2660"/>
                </a:lnTo>
                <a:lnTo>
                  <a:pt x="2422" y="2660"/>
                </a:lnTo>
                <a:lnTo>
                  <a:pt x="2418" y="2660"/>
                </a:lnTo>
                <a:lnTo>
                  <a:pt x="2416" y="2660"/>
                </a:lnTo>
                <a:lnTo>
                  <a:pt x="2414" y="2660"/>
                </a:lnTo>
                <a:lnTo>
                  <a:pt x="2412" y="2660"/>
                </a:lnTo>
                <a:lnTo>
                  <a:pt x="2410" y="2660"/>
                </a:lnTo>
                <a:lnTo>
                  <a:pt x="2408" y="2660"/>
                </a:lnTo>
                <a:lnTo>
                  <a:pt x="2404" y="2660"/>
                </a:lnTo>
                <a:lnTo>
                  <a:pt x="2402" y="2660"/>
                </a:lnTo>
                <a:lnTo>
                  <a:pt x="2401" y="2660"/>
                </a:lnTo>
                <a:lnTo>
                  <a:pt x="2393" y="2660"/>
                </a:lnTo>
                <a:lnTo>
                  <a:pt x="2389" y="2660"/>
                </a:lnTo>
                <a:lnTo>
                  <a:pt x="2387" y="2660"/>
                </a:lnTo>
                <a:lnTo>
                  <a:pt x="2385" y="2660"/>
                </a:lnTo>
                <a:lnTo>
                  <a:pt x="2383" y="2660"/>
                </a:lnTo>
                <a:lnTo>
                  <a:pt x="2377" y="2660"/>
                </a:lnTo>
                <a:lnTo>
                  <a:pt x="2376" y="2660"/>
                </a:lnTo>
                <a:lnTo>
                  <a:pt x="2374" y="2660"/>
                </a:lnTo>
                <a:lnTo>
                  <a:pt x="2368" y="2660"/>
                </a:lnTo>
                <a:lnTo>
                  <a:pt x="2366" y="2660"/>
                </a:lnTo>
                <a:lnTo>
                  <a:pt x="2364" y="2660"/>
                </a:lnTo>
                <a:lnTo>
                  <a:pt x="2360" y="2660"/>
                </a:lnTo>
                <a:lnTo>
                  <a:pt x="2358" y="2660"/>
                </a:lnTo>
                <a:lnTo>
                  <a:pt x="2356" y="2660"/>
                </a:lnTo>
                <a:lnTo>
                  <a:pt x="2349" y="2660"/>
                </a:lnTo>
                <a:lnTo>
                  <a:pt x="2345" y="2660"/>
                </a:lnTo>
                <a:lnTo>
                  <a:pt x="2343" y="2660"/>
                </a:lnTo>
                <a:lnTo>
                  <a:pt x="2341" y="2660"/>
                </a:lnTo>
                <a:lnTo>
                  <a:pt x="2339" y="2660"/>
                </a:lnTo>
                <a:lnTo>
                  <a:pt x="2337" y="2660"/>
                </a:lnTo>
                <a:lnTo>
                  <a:pt x="2329" y="2660"/>
                </a:lnTo>
                <a:lnTo>
                  <a:pt x="2326" y="2660"/>
                </a:lnTo>
                <a:lnTo>
                  <a:pt x="2320" y="2660"/>
                </a:lnTo>
                <a:lnTo>
                  <a:pt x="2316" y="2660"/>
                </a:lnTo>
                <a:lnTo>
                  <a:pt x="2314" y="2660"/>
                </a:lnTo>
                <a:lnTo>
                  <a:pt x="2310" y="2660"/>
                </a:lnTo>
                <a:lnTo>
                  <a:pt x="2306" y="2660"/>
                </a:lnTo>
                <a:lnTo>
                  <a:pt x="2303" y="2660"/>
                </a:lnTo>
                <a:lnTo>
                  <a:pt x="2301" y="2660"/>
                </a:lnTo>
                <a:lnTo>
                  <a:pt x="2299" y="2660"/>
                </a:lnTo>
                <a:lnTo>
                  <a:pt x="2297" y="2660"/>
                </a:lnTo>
                <a:lnTo>
                  <a:pt x="2293" y="2660"/>
                </a:lnTo>
                <a:lnTo>
                  <a:pt x="2287" y="2660"/>
                </a:lnTo>
                <a:lnTo>
                  <a:pt x="2285" y="2660"/>
                </a:lnTo>
                <a:lnTo>
                  <a:pt x="2281" y="2660"/>
                </a:lnTo>
                <a:lnTo>
                  <a:pt x="2280" y="2660"/>
                </a:lnTo>
                <a:lnTo>
                  <a:pt x="2278" y="2660"/>
                </a:lnTo>
                <a:lnTo>
                  <a:pt x="2276" y="2660"/>
                </a:lnTo>
                <a:lnTo>
                  <a:pt x="2272" y="2660"/>
                </a:lnTo>
                <a:lnTo>
                  <a:pt x="2266" y="2660"/>
                </a:lnTo>
                <a:lnTo>
                  <a:pt x="2262" y="2660"/>
                </a:lnTo>
                <a:lnTo>
                  <a:pt x="2260" y="2660"/>
                </a:lnTo>
                <a:lnTo>
                  <a:pt x="2258" y="2660"/>
                </a:lnTo>
                <a:lnTo>
                  <a:pt x="2249" y="2660"/>
                </a:lnTo>
                <a:lnTo>
                  <a:pt x="2247" y="2660"/>
                </a:lnTo>
                <a:lnTo>
                  <a:pt x="2243" y="2660"/>
                </a:lnTo>
                <a:lnTo>
                  <a:pt x="2241" y="2660"/>
                </a:lnTo>
                <a:lnTo>
                  <a:pt x="2237" y="2660"/>
                </a:lnTo>
                <a:lnTo>
                  <a:pt x="2232" y="2660"/>
                </a:lnTo>
                <a:lnTo>
                  <a:pt x="2230" y="2660"/>
                </a:lnTo>
                <a:lnTo>
                  <a:pt x="2226" y="2660"/>
                </a:lnTo>
                <a:lnTo>
                  <a:pt x="2224" y="2660"/>
                </a:lnTo>
                <a:lnTo>
                  <a:pt x="2222" y="2660"/>
                </a:lnTo>
                <a:lnTo>
                  <a:pt x="2220" y="2660"/>
                </a:lnTo>
                <a:lnTo>
                  <a:pt x="2214" y="2660"/>
                </a:lnTo>
                <a:lnTo>
                  <a:pt x="2208" y="2660"/>
                </a:lnTo>
                <a:lnTo>
                  <a:pt x="2207" y="2660"/>
                </a:lnTo>
                <a:lnTo>
                  <a:pt x="2205" y="2660"/>
                </a:lnTo>
                <a:lnTo>
                  <a:pt x="2203" y="2660"/>
                </a:lnTo>
                <a:lnTo>
                  <a:pt x="2201" y="2660"/>
                </a:lnTo>
                <a:lnTo>
                  <a:pt x="2199" y="2660"/>
                </a:lnTo>
                <a:lnTo>
                  <a:pt x="2197" y="2660"/>
                </a:lnTo>
                <a:lnTo>
                  <a:pt x="2195" y="2660"/>
                </a:lnTo>
                <a:lnTo>
                  <a:pt x="2193" y="2660"/>
                </a:lnTo>
                <a:lnTo>
                  <a:pt x="2191" y="2660"/>
                </a:lnTo>
                <a:lnTo>
                  <a:pt x="2189" y="2660"/>
                </a:lnTo>
                <a:lnTo>
                  <a:pt x="2187" y="2660"/>
                </a:lnTo>
                <a:lnTo>
                  <a:pt x="2185" y="2660"/>
                </a:lnTo>
                <a:lnTo>
                  <a:pt x="2176" y="2660"/>
                </a:lnTo>
                <a:lnTo>
                  <a:pt x="2164" y="2660"/>
                </a:lnTo>
                <a:lnTo>
                  <a:pt x="2162" y="2660"/>
                </a:lnTo>
                <a:lnTo>
                  <a:pt x="2160" y="2660"/>
                </a:lnTo>
                <a:lnTo>
                  <a:pt x="2157" y="2660"/>
                </a:lnTo>
                <a:lnTo>
                  <a:pt x="2155" y="2660"/>
                </a:lnTo>
                <a:lnTo>
                  <a:pt x="2151" y="2660"/>
                </a:lnTo>
                <a:lnTo>
                  <a:pt x="2147" y="2660"/>
                </a:lnTo>
                <a:lnTo>
                  <a:pt x="2145" y="2660"/>
                </a:lnTo>
                <a:lnTo>
                  <a:pt x="2143" y="2660"/>
                </a:lnTo>
                <a:lnTo>
                  <a:pt x="2141" y="2660"/>
                </a:lnTo>
                <a:lnTo>
                  <a:pt x="2139" y="2660"/>
                </a:lnTo>
                <a:lnTo>
                  <a:pt x="2137" y="2660"/>
                </a:lnTo>
                <a:lnTo>
                  <a:pt x="2136" y="2660"/>
                </a:lnTo>
                <a:lnTo>
                  <a:pt x="2134" y="2660"/>
                </a:lnTo>
                <a:lnTo>
                  <a:pt x="2132" y="2660"/>
                </a:lnTo>
                <a:lnTo>
                  <a:pt x="2130" y="2660"/>
                </a:lnTo>
                <a:lnTo>
                  <a:pt x="2128" y="2660"/>
                </a:lnTo>
                <a:lnTo>
                  <a:pt x="2126" y="2660"/>
                </a:lnTo>
                <a:lnTo>
                  <a:pt x="2124" y="2660"/>
                </a:lnTo>
                <a:lnTo>
                  <a:pt x="2122" y="2660"/>
                </a:lnTo>
                <a:lnTo>
                  <a:pt x="2120" y="2660"/>
                </a:lnTo>
                <a:lnTo>
                  <a:pt x="2118" y="2660"/>
                </a:lnTo>
                <a:lnTo>
                  <a:pt x="2114" y="2660"/>
                </a:lnTo>
                <a:lnTo>
                  <a:pt x="2112" y="2660"/>
                </a:lnTo>
                <a:lnTo>
                  <a:pt x="2111" y="2660"/>
                </a:lnTo>
                <a:lnTo>
                  <a:pt x="2109" y="2660"/>
                </a:lnTo>
                <a:lnTo>
                  <a:pt x="2109" y="2658"/>
                </a:lnTo>
                <a:lnTo>
                  <a:pt x="2107" y="2660"/>
                </a:lnTo>
                <a:lnTo>
                  <a:pt x="2107" y="2658"/>
                </a:lnTo>
                <a:lnTo>
                  <a:pt x="2105" y="2658"/>
                </a:lnTo>
                <a:lnTo>
                  <a:pt x="2105" y="2660"/>
                </a:lnTo>
                <a:lnTo>
                  <a:pt x="2103" y="2660"/>
                </a:lnTo>
                <a:lnTo>
                  <a:pt x="2101" y="2660"/>
                </a:lnTo>
                <a:lnTo>
                  <a:pt x="2099" y="2660"/>
                </a:lnTo>
                <a:lnTo>
                  <a:pt x="2095" y="2660"/>
                </a:lnTo>
                <a:lnTo>
                  <a:pt x="2093" y="2660"/>
                </a:lnTo>
                <a:lnTo>
                  <a:pt x="2087" y="2660"/>
                </a:lnTo>
                <a:lnTo>
                  <a:pt x="2078" y="2660"/>
                </a:lnTo>
                <a:lnTo>
                  <a:pt x="2076" y="2660"/>
                </a:lnTo>
                <a:lnTo>
                  <a:pt x="2072" y="2660"/>
                </a:lnTo>
                <a:lnTo>
                  <a:pt x="2066" y="2660"/>
                </a:lnTo>
                <a:lnTo>
                  <a:pt x="2064" y="2660"/>
                </a:lnTo>
                <a:lnTo>
                  <a:pt x="2057" y="2660"/>
                </a:lnTo>
                <a:lnTo>
                  <a:pt x="2055" y="2660"/>
                </a:lnTo>
                <a:lnTo>
                  <a:pt x="2053" y="2660"/>
                </a:lnTo>
                <a:lnTo>
                  <a:pt x="2049" y="2660"/>
                </a:lnTo>
                <a:lnTo>
                  <a:pt x="2045" y="2660"/>
                </a:lnTo>
                <a:lnTo>
                  <a:pt x="2041" y="2660"/>
                </a:lnTo>
                <a:lnTo>
                  <a:pt x="2039" y="2660"/>
                </a:lnTo>
                <a:lnTo>
                  <a:pt x="2038" y="2660"/>
                </a:lnTo>
                <a:lnTo>
                  <a:pt x="2036" y="2660"/>
                </a:lnTo>
                <a:lnTo>
                  <a:pt x="2034" y="2660"/>
                </a:lnTo>
                <a:lnTo>
                  <a:pt x="2032" y="2660"/>
                </a:lnTo>
                <a:lnTo>
                  <a:pt x="2030" y="2660"/>
                </a:lnTo>
                <a:lnTo>
                  <a:pt x="2028" y="2660"/>
                </a:lnTo>
                <a:lnTo>
                  <a:pt x="2026" y="2660"/>
                </a:lnTo>
                <a:lnTo>
                  <a:pt x="2024" y="2660"/>
                </a:lnTo>
                <a:lnTo>
                  <a:pt x="2018" y="2660"/>
                </a:lnTo>
                <a:lnTo>
                  <a:pt x="2016" y="2660"/>
                </a:lnTo>
                <a:lnTo>
                  <a:pt x="2013" y="2660"/>
                </a:lnTo>
                <a:lnTo>
                  <a:pt x="2011" y="2660"/>
                </a:lnTo>
                <a:lnTo>
                  <a:pt x="2009" y="2660"/>
                </a:lnTo>
                <a:lnTo>
                  <a:pt x="2007" y="2660"/>
                </a:lnTo>
                <a:lnTo>
                  <a:pt x="2005" y="2660"/>
                </a:lnTo>
                <a:lnTo>
                  <a:pt x="2003" y="2660"/>
                </a:lnTo>
                <a:lnTo>
                  <a:pt x="1990" y="2660"/>
                </a:lnTo>
                <a:lnTo>
                  <a:pt x="1988" y="2660"/>
                </a:lnTo>
                <a:lnTo>
                  <a:pt x="1986" y="2660"/>
                </a:lnTo>
                <a:lnTo>
                  <a:pt x="1980" y="2660"/>
                </a:lnTo>
                <a:lnTo>
                  <a:pt x="1976" y="2660"/>
                </a:lnTo>
                <a:lnTo>
                  <a:pt x="1974" y="2660"/>
                </a:lnTo>
                <a:lnTo>
                  <a:pt x="1970" y="2660"/>
                </a:lnTo>
                <a:lnTo>
                  <a:pt x="1968" y="2660"/>
                </a:lnTo>
                <a:lnTo>
                  <a:pt x="1953" y="2660"/>
                </a:lnTo>
                <a:lnTo>
                  <a:pt x="1951" y="2660"/>
                </a:lnTo>
                <a:lnTo>
                  <a:pt x="1949" y="2660"/>
                </a:lnTo>
                <a:lnTo>
                  <a:pt x="1945" y="2660"/>
                </a:lnTo>
                <a:lnTo>
                  <a:pt x="1942" y="2660"/>
                </a:lnTo>
                <a:lnTo>
                  <a:pt x="1940" y="2660"/>
                </a:lnTo>
                <a:lnTo>
                  <a:pt x="1930" y="2660"/>
                </a:lnTo>
                <a:lnTo>
                  <a:pt x="1920" y="2660"/>
                </a:lnTo>
                <a:lnTo>
                  <a:pt x="1915" y="2660"/>
                </a:lnTo>
                <a:lnTo>
                  <a:pt x="1913" y="2660"/>
                </a:lnTo>
                <a:lnTo>
                  <a:pt x="1909" y="2660"/>
                </a:lnTo>
                <a:lnTo>
                  <a:pt x="1907" y="2660"/>
                </a:lnTo>
                <a:lnTo>
                  <a:pt x="1905" y="2660"/>
                </a:lnTo>
                <a:lnTo>
                  <a:pt x="1903" y="2660"/>
                </a:lnTo>
                <a:lnTo>
                  <a:pt x="1901" y="2660"/>
                </a:lnTo>
                <a:lnTo>
                  <a:pt x="1897" y="2660"/>
                </a:lnTo>
                <a:lnTo>
                  <a:pt x="1895" y="2660"/>
                </a:lnTo>
                <a:lnTo>
                  <a:pt x="1894" y="2660"/>
                </a:lnTo>
                <a:lnTo>
                  <a:pt x="1892" y="2660"/>
                </a:lnTo>
                <a:lnTo>
                  <a:pt x="1890" y="2660"/>
                </a:lnTo>
                <a:lnTo>
                  <a:pt x="1886" y="2660"/>
                </a:lnTo>
                <a:lnTo>
                  <a:pt x="1884" y="2660"/>
                </a:lnTo>
                <a:lnTo>
                  <a:pt x="1878" y="2660"/>
                </a:lnTo>
                <a:lnTo>
                  <a:pt x="1871" y="2660"/>
                </a:lnTo>
                <a:lnTo>
                  <a:pt x="1869" y="2660"/>
                </a:lnTo>
                <a:lnTo>
                  <a:pt x="1867" y="2660"/>
                </a:lnTo>
                <a:lnTo>
                  <a:pt x="1863" y="2660"/>
                </a:lnTo>
                <a:lnTo>
                  <a:pt x="1861" y="2660"/>
                </a:lnTo>
                <a:lnTo>
                  <a:pt x="1859" y="2660"/>
                </a:lnTo>
                <a:lnTo>
                  <a:pt x="1857" y="2660"/>
                </a:lnTo>
                <a:lnTo>
                  <a:pt x="1855" y="2660"/>
                </a:lnTo>
                <a:lnTo>
                  <a:pt x="1853" y="2660"/>
                </a:lnTo>
                <a:lnTo>
                  <a:pt x="1851" y="2660"/>
                </a:lnTo>
                <a:lnTo>
                  <a:pt x="1849" y="2660"/>
                </a:lnTo>
                <a:lnTo>
                  <a:pt x="1846" y="2660"/>
                </a:lnTo>
                <a:lnTo>
                  <a:pt x="1844" y="2660"/>
                </a:lnTo>
                <a:lnTo>
                  <a:pt x="1842" y="2660"/>
                </a:lnTo>
                <a:lnTo>
                  <a:pt x="1838" y="2660"/>
                </a:lnTo>
                <a:lnTo>
                  <a:pt x="1836" y="2660"/>
                </a:lnTo>
                <a:lnTo>
                  <a:pt x="1832" y="2660"/>
                </a:lnTo>
                <a:lnTo>
                  <a:pt x="1826" y="2660"/>
                </a:lnTo>
                <a:lnTo>
                  <a:pt x="1824" y="2660"/>
                </a:lnTo>
                <a:lnTo>
                  <a:pt x="1822" y="2660"/>
                </a:lnTo>
                <a:lnTo>
                  <a:pt x="1815" y="2660"/>
                </a:lnTo>
                <a:lnTo>
                  <a:pt x="1813" y="2660"/>
                </a:lnTo>
                <a:lnTo>
                  <a:pt x="1807" y="2660"/>
                </a:lnTo>
                <a:lnTo>
                  <a:pt x="1805" y="2660"/>
                </a:lnTo>
                <a:lnTo>
                  <a:pt x="1799" y="2660"/>
                </a:lnTo>
                <a:lnTo>
                  <a:pt x="1798" y="2660"/>
                </a:lnTo>
                <a:lnTo>
                  <a:pt x="1792" y="2660"/>
                </a:lnTo>
                <a:lnTo>
                  <a:pt x="1788" y="2660"/>
                </a:lnTo>
                <a:lnTo>
                  <a:pt x="1780" y="2660"/>
                </a:lnTo>
                <a:lnTo>
                  <a:pt x="1778" y="2660"/>
                </a:lnTo>
                <a:lnTo>
                  <a:pt x="1776" y="2660"/>
                </a:lnTo>
                <a:lnTo>
                  <a:pt x="1774" y="2660"/>
                </a:lnTo>
                <a:lnTo>
                  <a:pt x="1771" y="2660"/>
                </a:lnTo>
                <a:lnTo>
                  <a:pt x="1767" y="2660"/>
                </a:lnTo>
                <a:lnTo>
                  <a:pt x="1765" y="2660"/>
                </a:lnTo>
                <a:lnTo>
                  <a:pt x="1763" y="2660"/>
                </a:lnTo>
                <a:lnTo>
                  <a:pt x="1761" y="2660"/>
                </a:lnTo>
                <a:lnTo>
                  <a:pt x="1753" y="2660"/>
                </a:lnTo>
                <a:lnTo>
                  <a:pt x="1751" y="2660"/>
                </a:lnTo>
                <a:lnTo>
                  <a:pt x="1746" y="2660"/>
                </a:lnTo>
                <a:lnTo>
                  <a:pt x="1744" y="2660"/>
                </a:lnTo>
                <a:lnTo>
                  <a:pt x="1738" y="2660"/>
                </a:lnTo>
                <a:lnTo>
                  <a:pt x="1736" y="2660"/>
                </a:lnTo>
                <a:lnTo>
                  <a:pt x="1730" y="2660"/>
                </a:lnTo>
                <a:lnTo>
                  <a:pt x="1728" y="2660"/>
                </a:lnTo>
                <a:lnTo>
                  <a:pt x="1726" y="2660"/>
                </a:lnTo>
                <a:lnTo>
                  <a:pt x="1725" y="2660"/>
                </a:lnTo>
                <a:lnTo>
                  <a:pt x="1721" y="2660"/>
                </a:lnTo>
                <a:lnTo>
                  <a:pt x="1717" y="2660"/>
                </a:lnTo>
                <a:lnTo>
                  <a:pt x="1715" y="2660"/>
                </a:lnTo>
                <a:lnTo>
                  <a:pt x="1713" y="2660"/>
                </a:lnTo>
                <a:lnTo>
                  <a:pt x="1705" y="2660"/>
                </a:lnTo>
                <a:lnTo>
                  <a:pt x="1700" y="2660"/>
                </a:lnTo>
                <a:lnTo>
                  <a:pt x="1696" y="2660"/>
                </a:lnTo>
                <a:lnTo>
                  <a:pt x="1694" y="2660"/>
                </a:lnTo>
                <a:lnTo>
                  <a:pt x="1692" y="2660"/>
                </a:lnTo>
                <a:lnTo>
                  <a:pt x="1688" y="2660"/>
                </a:lnTo>
                <a:lnTo>
                  <a:pt x="1682" y="2660"/>
                </a:lnTo>
                <a:lnTo>
                  <a:pt x="1680" y="2660"/>
                </a:lnTo>
                <a:lnTo>
                  <a:pt x="1675" y="2660"/>
                </a:lnTo>
                <a:lnTo>
                  <a:pt x="1673" y="2660"/>
                </a:lnTo>
                <a:lnTo>
                  <a:pt x="1663" y="2660"/>
                </a:lnTo>
                <a:lnTo>
                  <a:pt x="1659" y="2660"/>
                </a:lnTo>
                <a:lnTo>
                  <a:pt x="1657" y="2660"/>
                </a:lnTo>
                <a:lnTo>
                  <a:pt x="1655" y="2660"/>
                </a:lnTo>
                <a:lnTo>
                  <a:pt x="1654" y="2660"/>
                </a:lnTo>
                <a:lnTo>
                  <a:pt x="1652" y="2660"/>
                </a:lnTo>
                <a:lnTo>
                  <a:pt x="1650" y="2660"/>
                </a:lnTo>
                <a:lnTo>
                  <a:pt x="1648" y="2660"/>
                </a:lnTo>
                <a:lnTo>
                  <a:pt x="1646" y="2660"/>
                </a:lnTo>
                <a:lnTo>
                  <a:pt x="1642" y="2660"/>
                </a:lnTo>
                <a:lnTo>
                  <a:pt x="1640" y="2660"/>
                </a:lnTo>
                <a:lnTo>
                  <a:pt x="1636" y="2660"/>
                </a:lnTo>
                <a:lnTo>
                  <a:pt x="1630" y="2660"/>
                </a:lnTo>
                <a:lnTo>
                  <a:pt x="1629" y="2660"/>
                </a:lnTo>
                <a:lnTo>
                  <a:pt x="1625" y="2660"/>
                </a:lnTo>
                <a:lnTo>
                  <a:pt x="1623" y="2660"/>
                </a:lnTo>
                <a:lnTo>
                  <a:pt x="1617" y="2660"/>
                </a:lnTo>
                <a:lnTo>
                  <a:pt x="1607" y="2660"/>
                </a:lnTo>
                <a:lnTo>
                  <a:pt x="1606" y="2660"/>
                </a:lnTo>
                <a:lnTo>
                  <a:pt x="1604" y="2660"/>
                </a:lnTo>
                <a:lnTo>
                  <a:pt x="1602" y="2660"/>
                </a:lnTo>
                <a:lnTo>
                  <a:pt x="1598" y="2660"/>
                </a:lnTo>
                <a:lnTo>
                  <a:pt x="1596" y="2660"/>
                </a:lnTo>
                <a:lnTo>
                  <a:pt x="1594" y="2660"/>
                </a:lnTo>
                <a:lnTo>
                  <a:pt x="1592" y="2660"/>
                </a:lnTo>
                <a:lnTo>
                  <a:pt x="1588" y="2660"/>
                </a:lnTo>
                <a:lnTo>
                  <a:pt x="1586" y="2660"/>
                </a:lnTo>
                <a:lnTo>
                  <a:pt x="1584" y="2660"/>
                </a:lnTo>
                <a:lnTo>
                  <a:pt x="1582" y="2660"/>
                </a:lnTo>
                <a:lnTo>
                  <a:pt x="1579" y="2660"/>
                </a:lnTo>
                <a:lnTo>
                  <a:pt x="1573" y="2660"/>
                </a:lnTo>
                <a:lnTo>
                  <a:pt x="1567" y="2660"/>
                </a:lnTo>
                <a:lnTo>
                  <a:pt x="1559" y="2660"/>
                </a:lnTo>
                <a:lnTo>
                  <a:pt x="1557" y="2660"/>
                </a:lnTo>
                <a:lnTo>
                  <a:pt x="1556" y="2660"/>
                </a:lnTo>
                <a:lnTo>
                  <a:pt x="1554" y="2660"/>
                </a:lnTo>
                <a:lnTo>
                  <a:pt x="1552" y="2660"/>
                </a:lnTo>
                <a:lnTo>
                  <a:pt x="1550" y="2660"/>
                </a:lnTo>
                <a:lnTo>
                  <a:pt x="1544" y="2660"/>
                </a:lnTo>
                <a:lnTo>
                  <a:pt x="1542" y="2660"/>
                </a:lnTo>
                <a:lnTo>
                  <a:pt x="1540" y="2660"/>
                </a:lnTo>
                <a:lnTo>
                  <a:pt x="1538" y="2660"/>
                </a:lnTo>
                <a:lnTo>
                  <a:pt x="1536" y="2660"/>
                </a:lnTo>
                <a:lnTo>
                  <a:pt x="1534" y="2660"/>
                </a:lnTo>
                <a:lnTo>
                  <a:pt x="1533" y="2660"/>
                </a:lnTo>
                <a:lnTo>
                  <a:pt x="1531" y="2660"/>
                </a:lnTo>
                <a:lnTo>
                  <a:pt x="1529" y="2660"/>
                </a:lnTo>
                <a:lnTo>
                  <a:pt x="1527" y="2660"/>
                </a:lnTo>
                <a:lnTo>
                  <a:pt x="1525" y="2660"/>
                </a:lnTo>
                <a:lnTo>
                  <a:pt x="1523" y="2660"/>
                </a:lnTo>
                <a:lnTo>
                  <a:pt x="1521" y="2660"/>
                </a:lnTo>
                <a:lnTo>
                  <a:pt x="1517" y="2660"/>
                </a:lnTo>
                <a:lnTo>
                  <a:pt x="1515" y="2660"/>
                </a:lnTo>
                <a:lnTo>
                  <a:pt x="1513" y="2660"/>
                </a:lnTo>
                <a:lnTo>
                  <a:pt x="1511" y="2660"/>
                </a:lnTo>
                <a:lnTo>
                  <a:pt x="1509" y="2660"/>
                </a:lnTo>
                <a:lnTo>
                  <a:pt x="1508" y="2660"/>
                </a:lnTo>
                <a:lnTo>
                  <a:pt x="1506" y="2660"/>
                </a:lnTo>
                <a:lnTo>
                  <a:pt x="1504" y="2660"/>
                </a:lnTo>
                <a:lnTo>
                  <a:pt x="1502" y="2660"/>
                </a:lnTo>
                <a:lnTo>
                  <a:pt x="1500" y="2660"/>
                </a:lnTo>
                <a:lnTo>
                  <a:pt x="1498" y="2660"/>
                </a:lnTo>
                <a:lnTo>
                  <a:pt x="1496" y="2660"/>
                </a:lnTo>
                <a:lnTo>
                  <a:pt x="1494" y="2660"/>
                </a:lnTo>
                <a:lnTo>
                  <a:pt x="1490" y="2660"/>
                </a:lnTo>
                <a:lnTo>
                  <a:pt x="1486" y="2660"/>
                </a:lnTo>
                <a:lnTo>
                  <a:pt x="1483" y="2660"/>
                </a:lnTo>
                <a:lnTo>
                  <a:pt x="1477" y="2660"/>
                </a:lnTo>
                <a:lnTo>
                  <a:pt x="1475" y="2660"/>
                </a:lnTo>
                <a:lnTo>
                  <a:pt x="1473" y="2660"/>
                </a:lnTo>
                <a:lnTo>
                  <a:pt x="1471" y="2660"/>
                </a:lnTo>
                <a:lnTo>
                  <a:pt x="1469" y="2660"/>
                </a:lnTo>
                <a:lnTo>
                  <a:pt x="1467" y="2660"/>
                </a:lnTo>
                <a:lnTo>
                  <a:pt x="1465" y="2660"/>
                </a:lnTo>
                <a:lnTo>
                  <a:pt x="1463" y="2660"/>
                </a:lnTo>
                <a:lnTo>
                  <a:pt x="1461" y="2660"/>
                </a:lnTo>
                <a:lnTo>
                  <a:pt x="1460" y="2660"/>
                </a:lnTo>
                <a:lnTo>
                  <a:pt x="1458" y="2660"/>
                </a:lnTo>
                <a:lnTo>
                  <a:pt x="1456" y="2660"/>
                </a:lnTo>
                <a:lnTo>
                  <a:pt x="1454" y="2660"/>
                </a:lnTo>
                <a:lnTo>
                  <a:pt x="1450" y="2660"/>
                </a:lnTo>
                <a:lnTo>
                  <a:pt x="1448" y="2660"/>
                </a:lnTo>
                <a:lnTo>
                  <a:pt x="1446" y="2660"/>
                </a:lnTo>
                <a:lnTo>
                  <a:pt x="1444" y="2660"/>
                </a:lnTo>
                <a:lnTo>
                  <a:pt x="1440" y="2660"/>
                </a:lnTo>
                <a:lnTo>
                  <a:pt x="1438" y="2660"/>
                </a:lnTo>
                <a:lnTo>
                  <a:pt x="1437" y="2660"/>
                </a:lnTo>
                <a:lnTo>
                  <a:pt x="1435" y="2660"/>
                </a:lnTo>
                <a:lnTo>
                  <a:pt x="1431" y="2660"/>
                </a:lnTo>
                <a:lnTo>
                  <a:pt x="1429" y="2660"/>
                </a:lnTo>
                <a:lnTo>
                  <a:pt x="1427" y="2660"/>
                </a:lnTo>
                <a:lnTo>
                  <a:pt x="1421" y="2660"/>
                </a:lnTo>
                <a:lnTo>
                  <a:pt x="1419" y="2660"/>
                </a:lnTo>
                <a:lnTo>
                  <a:pt x="1417" y="2660"/>
                </a:lnTo>
                <a:lnTo>
                  <a:pt x="1415" y="2660"/>
                </a:lnTo>
                <a:lnTo>
                  <a:pt x="1413" y="2660"/>
                </a:lnTo>
                <a:lnTo>
                  <a:pt x="1412" y="2660"/>
                </a:lnTo>
                <a:lnTo>
                  <a:pt x="1410" y="2660"/>
                </a:lnTo>
                <a:lnTo>
                  <a:pt x="1408" y="2660"/>
                </a:lnTo>
                <a:lnTo>
                  <a:pt x="1406" y="2660"/>
                </a:lnTo>
                <a:lnTo>
                  <a:pt x="1404" y="2660"/>
                </a:lnTo>
                <a:lnTo>
                  <a:pt x="1400" y="2660"/>
                </a:lnTo>
                <a:lnTo>
                  <a:pt x="1398" y="2660"/>
                </a:lnTo>
                <a:lnTo>
                  <a:pt x="1396" y="2660"/>
                </a:lnTo>
                <a:lnTo>
                  <a:pt x="1394" y="2660"/>
                </a:lnTo>
                <a:lnTo>
                  <a:pt x="1392" y="2660"/>
                </a:lnTo>
                <a:lnTo>
                  <a:pt x="1389" y="2660"/>
                </a:lnTo>
                <a:lnTo>
                  <a:pt x="1385" y="2660"/>
                </a:lnTo>
                <a:lnTo>
                  <a:pt x="1381" y="2660"/>
                </a:lnTo>
                <a:lnTo>
                  <a:pt x="1379" y="2660"/>
                </a:lnTo>
                <a:lnTo>
                  <a:pt x="1377" y="2660"/>
                </a:lnTo>
                <a:lnTo>
                  <a:pt x="1373" y="2660"/>
                </a:lnTo>
                <a:lnTo>
                  <a:pt x="1371" y="2660"/>
                </a:lnTo>
                <a:lnTo>
                  <a:pt x="1369" y="2660"/>
                </a:lnTo>
                <a:lnTo>
                  <a:pt x="1367" y="2660"/>
                </a:lnTo>
                <a:lnTo>
                  <a:pt x="1365" y="2660"/>
                </a:lnTo>
                <a:lnTo>
                  <a:pt x="1364" y="2660"/>
                </a:lnTo>
                <a:lnTo>
                  <a:pt x="1362" y="2660"/>
                </a:lnTo>
                <a:lnTo>
                  <a:pt x="1360" y="2660"/>
                </a:lnTo>
                <a:lnTo>
                  <a:pt x="1358" y="2660"/>
                </a:lnTo>
                <a:lnTo>
                  <a:pt x="1356" y="2660"/>
                </a:lnTo>
                <a:lnTo>
                  <a:pt x="1354" y="2660"/>
                </a:lnTo>
                <a:lnTo>
                  <a:pt x="1348" y="2660"/>
                </a:lnTo>
                <a:lnTo>
                  <a:pt x="1342" y="2660"/>
                </a:lnTo>
                <a:lnTo>
                  <a:pt x="1339" y="2660"/>
                </a:lnTo>
                <a:lnTo>
                  <a:pt x="1335" y="2660"/>
                </a:lnTo>
                <a:lnTo>
                  <a:pt x="1333" y="2660"/>
                </a:lnTo>
                <a:lnTo>
                  <a:pt x="1329" y="2660"/>
                </a:lnTo>
                <a:lnTo>
                  <a:pt x="1327" y="2660"/>
                </a:lnTo>
                <a:lnTo>
                  <a:pt x="1325" y="2660"/>
                </a:lnTo>
                <a:lnTo>
                  <a:pt x="1323" y="2660"/>
                </a:lnTo>
                <a:lnTo>
                  <a:pt x="1321" y="2660"/>
                </a:lnTo>
                <a:lnTo>
                  <a:pt x="1317" y="2660"/>
                </a:lnTo>
                <a:lnTo>
                  <a:pt x="1314" y="2660"/>
                </a:lnTo>
                <a:lnTo>
                  <a:pt x="1312" y="2660"/>
                </a:lnTo>
                <a:lnTo>
                  <a:pt x="1308" y="2660"/>
                </a:lnTo>
                <a:lnTo>
                  <a:pt x="1304" y="2660"/>
                </a:lnTo>
                <a:lnTo>
                  <a:pt x="1302" y="2660"/>
                </a:lnTo>
                <a:lnTo>
                  <a:pt x="1300" y="2660"/>
                </a:lnTo>
                <a:lnTo>
                  <a:pt x="1298" y="2660"/>
                </a:lnTo>
                <a:lnTo>
                  <a:pt x="1296" y="2660"/>
                </a:lnTo>
                <a:lnTo>
                  <a:pt x="1294" y="2660"/>
                </a:lnTo>
                <a:lnTo>
                  <a:pt x="1292" y="2660"/>
                </a:lnTo>
                <a:lnTo>
                  <a:pt x="1291" y="2660"/>
                </a:lnTo>
                <a:lnTo>
                  <a:pt x="1289" y="2660"/>
                </a:lnTo>
                <a:lnTo>
                  <a:pt x="1287" y="2660"/>
                </a:lnTo>
                <a:lnTo>
                  <a:pt x="1285" y="2660"/>
                </a:lnTo>
                <a:lnTo>
                  <a:pt x="1283" y="2660"/>
                </a:lnTo>
                <a:lnTo>
                  <a:pt x="1281" y="2660"/>
                </a:lnTo>
                <a:lnTo>
                  <a:pt x="1279" y="2660"/>
                </a:lnTo>
                <a:lnTo>
                  <a:pt x="1277" y="2660"/>
                </a:lnTo>
                <a:lnTo>
                  <a:pt x="1269" y="2660"/>
                </a:lnTo>
                <a:lnTo>
                  <a:pt x="1268" y="2660"/>
                </a:lnTo>
                <a:lnTo>
                  <a:pt x="1266" y="2660"/>
                </a:lnTo>
                <a:lnTo>
                  <a:pt x="1262" y="2660"/>
                </a:lnTo>
                <a:lnTo>
                  <a:pt x="1260" y="2660"/>
                </a:lnTo>
                <a:lnTo>
                  <a:pt x="1256" y="2660"/>
                </a:lnTo>
                <a:lnTo>
                  <a:pt x="1254" y="2660"/>
                </a:lnTo>
                <a:lnTo>
                  <a:pt x="1252" y="2660"/>
                </a:lnTo>
                <a:lnTo>
                  <a:pt x="1250" y="2660"/>
                </a:lnTo>
                <a:lnTo>
                  <a:pt x="1246" y="2660"/>
                </a:lnTo>
                <a:lnTo>
                  <a:pt x="1244" y="2660"/>
                </a:lnTo>
                <a:lnTo>
                  <a:pt x="1243" y="2660"/>
                </a:lnTo>
                <a:lnTo>
                  <a:pt x="1241" y="2660"/>
                </a:lnTo>
                <a:lnTo>
                  <a:pt x="1237" y="2660"/>
                </a:lnTo>
                <a:lnTo>
                  <a:pt x="1235" y="2660"/>
                </a:lnTo>
                <a:lnTo>
                  <a:pt x="1229" y="2660"/>
                </a:lnTo>
                <a:lnTo>
                  <a:pt x="1223" y="2660"/>
                </a:lnTo>
                <a:lnTo>
                  <a:pt x="1220" y="2660"/>
                </a:lnTo>
                <a:lnTo>
                  <a:pt x="1216" y="2660"/>
                </a:lnTo>
                <a:lnTo>
                  <a:pt x="1212" y="2660"/>
                </a:lnTo>
                <a:lnTo>
                  <a:pt x="1206" y="2660"/>
                </a:lnTo>
                <a:lnTo>
                  <a:pt x="1204" y="2660"/>
                </a:lnTo>
                <a:lnTo>
                  <a:pt x="1202" y="2660"/>
                </a:lnTo>
                <a:lnTo>
                  <a:pt x="1200" y="2660"/>
                </a:lnTo>
                <a:lnTo>
                  <a:pt x="1196" y="2660"/>
                </a:lnTo>
                <a:lnTo>
                  <a:pt x="1195" y="2660"/>
                </a:lnTo>
                <a:lnTo>
                  <a:pt x="1193" y="2660"/>
                </a:lnTo>
                <a:lnTo>
                  <a:pt x="1191" y="2660"/>
                </a:lnTo>
                <a:lnTo>
                  <a:pt x="1189" y="2660"/>
                </a:lnTo>
                <a:lnTo>
                  <a:pt x="1187" y="2660"/>
                </a:lnTo>
                <a:lnTo>
                  <a:pt x="1185" y="2660"/>
                </a:lnTo>
                <a:lnTo>
                  <a:pt x="1183" y="2660"/>
                </a:lnTo>
                <a:lnTo>
                  <a:pt x="1179" y="2660"/>
                </a:lnTo>
                <a:lnTo>
                  <a:pt x="1175" y="2660"/>
                </a:lnTo>
                <a:lnTo>
                  <a:pt x="1173" y="2660"/>
                </a:lnTo>
                <a:lnTo>
                  <a:pt x="1172" y="2660"/>
                </a:lnTo>
                <a:lnTo>
                  <a:pt x="1168" y="2660"/>
                </a:lnTo>
                <a:lnTo>
                  <a:pt x="1162" y="2660"/>
                </a:lnTo>
                <a:lnTo>
                  <a:pt x="1160" y="2660"/>
                </a:lnTo>
                <a:lnTo>
                  <a:pt x="1158" y="2660"/>
                </a:lnTo>
                <a:lnTo>
                  <a:pt x="1154" y="2660"/>
                </a:lnTo>
                <a:lnTo>
                  <a:pt x="1150" y="2660"/>
                </a:lnTo>
                <a:lnTo>
                  <a:pt x="1148" y="2660"/>
                </a:lnTo>
                <a:lnTo>
                  <a:pt x="1147" y="2660"/>
                </a:lnTo>
                <a:lnTo>
                  <a:pt x="1145" y="2660"/>
                </a:lnTo>
                <a:lnTo>
                  <a:pt x="1143" y="2660"/>
                </a:lnTo>
                <a:lnTo>
                  <a:pt x="1139" y="2660"/>
                </a:lnTo>
                <a:lnTo>
                  <a:pt x="1135" y="2660"/>
                </a:lnTo>
                <a:lnTo>
                  <a:pt x="1133" y="2660"/>
                </a:lnTo>
                <a:lnTo>
                  <a:pt x="1129" y="2660"/>
                </a:lnTo>
                <a:lnTo>
                  <a:pt x="1125" y="2660"/>
                </a:lnTo>
                <a:lnTo>
                  <a:pt x="1124" y="2660"/>
                </a:lnTo>
                <a:lnTo>
                  <a:pt x="1120" y="2660"/>
                </a:lnTo>
                <a:lnTo>
                  <a:pt x="1118" y="2660"/>
                </a:lnTo>
                <a:lnTo>
                  <a:pt x="1112" y="2660"/>
                </a:lnTo>
                <a:lnTo>
                  <a:pt x="1110" y="2660"/>
                </a:lnTo>
                <a:lnTo>
                  <a:pt x="1108" y="2660"/>
                </a:lnTo>
                <a:lnTo>
                  <a:pt x="1106" y="2660"/>
                </a:lnTo>
                <a:lnTo>
                  <a:pt x="1100" y="2660"/>
                </a:lnTo>
                <a:lnTo>
                  <a:pt x="1095" y="2660"/>
                </a:lnTo>
                <a:lnTo>
                  <a:pt x="1091" y="2660"/>
                </a:lnTo>
                <a:lnTo>
                  <a:pt x="1087" y="2660"/>
                </a:lnTo>
                <a:lnTo>
                  <a:pt x="1085" y="2660"/>
                </a:lnTo>
                <a:lnTo>
                  <a:pt x="1081" y="2660"/>
                </a:lnTo>
                <a:lnTo>
                  <a:pt x="1077" y="2660"/>
                </a:lnTo>
                <a:lnTo>
                  <a:pt x="1075" y="2660"/>
                </a:lnTo>
                <a:lnTo>
                  <a:pt x="1072" y="2660"/>
                </a:lnTo>
                <a:lnTo>
                  <a:pt x="1070" y="2660"/>
                </a:lnTo>
                <a:lnTo>
                  <a:pt x="1064" y="2660"/>
                </a:lnTo>
                <a:lnTo>
                  <a:pt x="1060" y="2660"/>
                </a:lnTo>
                <a:lnTo>
                  <a:pt x="1058" y="2660"/>
                </a:lnTo>
                <a:lnTo>
                  <a:pt x="1054" y="2660"/>
                </a:lnTo>
                <a:lnTo>
                  <a:pt x="1052" y="2660"/>
                </a:lnTo>
                <a:lnTo>
                  <a:pt x="1049" y="2660"/>
                </a:lnTo>
                <a:lnTo>
                  <a:pt x="1047" y="2660"/>
                </a:lnTo>
                <a:lnTo>
                  <a:pt x="1045" y="2660"/>
                </a:lnTo>
                <a:lnTo>
                  <a:pt x="1043" y="2660"/>
                </a:lnTo>
                <a:lnTo>
                  <a:pt x="1041" y="2660"/>
                </a:lnTo>
                <a:lnTo>
                  <a:pt x="1039" y="2660"/>
                </a:lnTo>
                <a:lnTo>
                  <a:pt x="1037" y="2660"/>
                </a:lnTo>
                <a:lnTo>
                  <a:pt x="1035" y="2660"/>
                </a:lnTo>
                <a:lnTo>
                  <a:pt x="1031" y="2660"/>
                </a:lnTo>
                <a:lnTo>
                  <a:pt x="1029" y="2660"/>
                </a:lnTo>
                <a:lnTo>
                  <a:pt x="1026" y="2660"/>
                </a:lnTo>
                <a:lnTo>
                  <a:pt x="1024" y="2660"/>
                </a:lnTo>
                <a:lnTo>
                  <a:pt x="1022" y="2660"/>
                </a:lnTo>
                <a:lnTo>
                  <a:pt x="1016" y="2660"/>
                </a:lnTo>
                <a:lnTo>
                  <a:pt x="1012" y="2660"/>
                </a:lnTo>
                <a:lnTo>
                  <a:pt x="1008" y="2660"/>
                </a:lnTo>
                <a:lnTo>
                  <a:pt x="1003" y="2660"/>
                </a:lnTo>
                <a:lnTo>
                  <a:pt x="999" y="2660"/>
                </a:lnTo>
                <a:lnTo>
                  <a:pt x="989" y="2660"/>
                </a:lnTo>
                <a:lnTo>
                  <a:pt x="981" y="2660"/>
                </a:lnTo>
                <a:lnTo>
                  <a:pt x="979" y="2660"/>
                </a:lnTo>
                <a:lnTo>
                  <a:pt x="978" y="2660"/>
                </a:lnTo>
                <a:lnTo>
                  <a:pt x="974" y="2660"/>
                </a:lnTo>
                <a:lnTo>
                  <a:pt x="968" y="2660"/>
                </a:lnTo>
                <a:lnTo>
                  <a:pt x="966" y="2660"/>
                </a:lnTo>
                <a:lnTo>
                  <a:pt x="964" y="2660"/>
                </a:lnTo>
                <a:lnTo>
                  <a:pt x="960" y="2660"/>
                </a:lnTo>
                <a:lnTo>
                  <a:pt x="958" y="2660"/>
                </a:lnTo>
                <a:lnTo>
                  <a:pt x="956" y="2660"/>
                </a:lnTo>
                <a:lnTo>
                  <a:pt x="955" y="2660"/>
                </a:lnTo>
                <a:lnTo>
                  <a:pt x="953" y="2660"/>
                </a:lnTo>
                <a:lnTo>
                  <a:pt x="947" y="2660"/>
                </a:lnTo>
                <a:lnTo>
                  <a:pt x="945" y="2660"/>
                </a:lnTo>
                <a:lnTo>
                  <a:pt x="943" y="2660"/>
                </a:lnTo>
                <a:lnTo>
                  <a:pt x="939" y="2660"/>
                </a:lnTo>
                <a:lnTo>
                  <a:pt x="937" y="2660"/>
                </a:lnTo>
                <a:lnTo>
                  <a:pt x="935" y="2660"/>
                </a:lnTo>
                <a:lnTo>
                  <a:pt x="933" y="2660"/>
                </a:lnTo>
                <a:lnTo>
                  <a:pt x="931" y="2660"/>
                </a:lnTo>
                <a:lnTo>
                  <a:pt x="930" y="2660"/>
                </a:lnTo>
                <a:lnTo>
                  <a:pt x="924" y="2660"/>
                </a:lnTo>
                <a:lnTo>
                  <a:pt x="922" y="2660"/>
                </a:lnTo>
                <a:lnTo>
                  <a:pt x="920" y="2660"/>
                </a:lnTo>
                <a:lnTo>
                  <a:pt x="918" y="2660"/>
                </a:lnTo>
                <a:lnTo>
                  <a:pt x="916" y="2660"/>
                </a:lnTo>
                <a:lnTo>
                  <a:pt x="914" y="2660"/>
                </a:lnTo>
                <a:lnTo>
                  <a:pt x="912" y="2660"/>
                </a:lnTo>
                <a:lnTo>
                  <a:pt x="908" y="2660"/>
                </a:lnTo>
                <a:lnTo>
                  <a:pt x="903" y="2660"/>
                </a:lnTo>
                <a:lnTo>
                  <a:pt x="899" y="2660"/>
                </a:lnTo>
                <a:lnTo>
                  <a:pt x="897" y="2660"/>
                </a:lnTo>
                <a:lnTo>
                  <a:pt x="895" y="2660"/>
                </a:lnTo>
                <a:lnTo>
                  <a:pt x="885" y="2660"/>
                </a:lnTo>
                <a:lnTo>
                  <a:pt x="883" y="2660"/>
                </a:lnTo>
                <a:lnTo>
                  <a:pt x="882" y="2660"/>
                </a:lnTo>
                <a:lnTo>
                  <a:pt x="880" y="2660"/>
                </a:lnTo>
                <a:lnTo>
                  <a:pt x="878" y="2660"/>
                </a:lnTo>
                <a:lnTo>
                  <a:pt x="876" y="2660"/>
                </a:lnTo>
                <a:lnTo>
                  <a:pt x="866" y="2660"/>
                </a:lnTo>
                <a:lnTo>
                  <a:pt x="862" y="2660"/>
                </a:lnTo>
                <a:lnTo>
                  <a:pt x="860" y="2660"/>
                </a:lnTo>
                <a:lnTo>
                  <a:pt x="859" y="2660"/>
                </a:lnTo>
                <a:lnTo>
                  <a:pt x="855" y="2660"/>
                </a:lnTo>
                <a:lnTo>
                  <a:pt x="849" y="2660"/>
                </a:lnTo>
                <a:lnTo>
                  <a:pt x="847" y="2660"/>
                </a:lnTo>
                <a:lnTo>
                  <a:pt x="845" y="2660"/>
                </a:lnTo>
                <a:lnTo>
                  <a:pt x="841" y="2660"/>
                </a:lnTo>
                <a:lnTo>
                  <a:pt x="839" y="2660"/>
                </a:lnTo>
                <a:lnTo>
                  <a:pt x="834" y="2660"/>
                </a:lnTo>
                <a:lnTo>
                  <a:pt x="826" y="2660"/>
                </a:lnTo>
                <a:lnTo>
                  <a:pt x="824" y="2660"/>
                </a:lnTo>
                <a:lnTo>
                  <a:pt x="818" y="2660"/>
                </a:lnTo>
                <a:lnTo>
                  <a:pt x="810" y="2660"/>
                </a:lnTo>
                <a:lnTo>
                  <a:pt x="809" y="2660"/>
                </a:lnTo>
                <a:lnTo>
                  <a:pt x="805" y="2660"/>
                </a:lnTo>
                <a:lnTo>
                  <a:pt x="803" y="2660"/>
                </a:lnTo>
                <a:lnTo>
                  <a:pt x="797" y="2660"/>
                </a:lnTo>
                <a:lnTo>
                  <a:pt x="793" y="2660"/>
                </a:lnTo>
                <a:lnTo>
                  <a:pt x="791" y="2660"/>
                </a:lnTo>
                <a:lnTo>
                  <a:pt x="789" y="2660"/>
                </a:lnTo>
                <a:lnTo>
                  <a:pt x="786" y="2660"/>
                </a:lnTo>
                <a:lnTo>
                  <a:pt x="784" y="2660"/>
                </a:lnTo>
                <a:lnTo>
                  <a:pt x="782" y="2660"/>
                </a:lnTo>
                <a:lnTo>
                  <a:pt x="780" y="2660"/>
                </a:lnTo>
                <a:lnTo>
                  <a:pt x="772" y="2660"/>
                </a:lnTo>
                <a:lnTo>
                  <a:pt x="770" y="2660"/>
                </a:lnTo>
                <a:lnTo>
                  <a:pt x="768" y="2660"/>
                </a:lnTo>
                <a:lnTo>
                  <a:pt x="766" y="2660"/>
                </a:lnTo>
                <a:lnTo>
                  <a:pt x="764" y="2660"/>
                </a:lnTo>
                <a:lnTo>
                  <a:pt x="762" y="2660"/>
                </a:lnTo>
                <a:lnTo>
                  <a:pt x="761" y="2660"/>
                </a:lnTo>
                <a:lnTo>
                  <a:pt x="759" y="2660"/>
                </a:lnTo>
                <a:lnTo>
                  <a:pt x="757" y="2660"/>
                </a:lnTo>
                <a:lnTo>
                  <a:pt x="755" y="2660"/>
                </a:lnTo>
                <a:lnTo>
                  <a:pt x="753" y="2660"/>
                </a:lnTo>
                <a:lnTo>
                  <a:pt x="751" y="2660"/>
                </a:lnTo>
                <a:lnTo>
                  <a:pt x="749" y="2660"/>
                </a:lnTo>
                <a:lnTo>
                  <a:pt x="739" y="2660"/>
                </a:lnTo>
                <a:lnTo>
                  <a:pt x="738" y="2660"/>
                </a:lnTo>
                <a:lnTo>
                  <a:pt x="732" y="2660"/>
                </a:lnTo>
                <a:lnTo>
                  <a:pt x="728" y="2660"/>
                </a:lnTo>
                <a:lnTo>
                  <a:pt x="726" y="2660"/>
                </a:lnTo>
                <a:lnTo>
                  <a:pt x="724" y="2660"/>
                </a:lnTo>
                <a:lnTo>
                  <a:pt x="722" y="2660"/>
                </a:lnTo>
                <a:lnTo>
                  <a:pt x="718" y="2658"/>
                </a:lnTo>
                <a:lnTo>
                  <a:pt x="714" y="2658"/>
                </a:lnTo>
                <a:lnTo>
                  <a:pt x="713" y="2658"/>
                </a:lnTo>
                <a:lnTo>
                  <a:pt x="707" y="2658"/>
                </a:lnTo>
                <a:lnTo>
                  <a:pt x="705" y="2658"/>
                </a:lnTo>
                <a:lnTo>
                  <a:pt x="703" y="2660"/>
                </a:lnTo>
                <a:lnTo>
                  <a:pt x="701" y="2660"/>
                </a:lnTo>
                <a:lnTo>
                  <a:pt x="691" y="2660"/>
                </a:lnTo>
                <a:lnTo>
                  <a:pt x="688" y="2660"/>
                </a:lnTo>
                <a:lnTo>
                  <a:pt x="676" y="2660"/>
                </a:lnTo>
                <a:lnTo>
                  <a:pt x="674" y="2660"/>
                </a:lnTo>
                <a:lnTo>
                  <a:pt x="672" y="2660"/>
                </a:lnTo>
                <a:lnTo>
                  <a:pt x="670" y="2660"/>
                </a:lnTo>
                <a:lnTo>
                  <a:pt x="668" y="2660"/>
                </a:lnTo>
                <a:lnTo>
                  <a:pt x="666" y="2660"/>
                </a:lnTo>
                <a:lnTo>
                  <a:pt x="657" y="2660"/>
                </a:lnTo>
                <a:lnTo>
                  <a:pt x="655" y="2660"/>
                </a:lnTo>
                <a:lnTo>
                  <a:pt x="645" y="2660"/>
                </a:lnTo>
                <a:lnTo>
                  <a:pt x="642" y="2660"/>
                </a:lnTo>
                <a:lnTo>
                  <a:pt x="634" y="2660"/>
                </a:lnTo>
                <a:lnTo>
                  <a:pt x="632" y="2660"/>
                </a:lnTo>
                <a:lnTo>
                  <a:pt x="630" y="2660"/>
                </a:lnTo>
                <a:lnTo>
                  <a:pt x="628" y="2660"/>
                </a:lnTo>
                <a:lnTo>
                  <a:pt x="626" y="2660"/>
                </a:lnTo>
                <a:lnTo>
                  <a:pt x="624" y="2660"/>
                </a:lnTo>
                <a:lnTo>
                  <a:pt x="620" y="2660"/>
                </a:lnTo>
                <a:lnTo>
                  <a:pt x="618" y="2660"/>
                </a:lnTo>
                <a:lnTo>
                  <a:pt x="617" y="2660"/>
                </a:lnTo>
                <a:lnTo>
                  <a:pt x="615" y="2660"/>
                </a:lnTo>
                <a:lnTo>
                  <a:pt x="597" y="2660"/>
                </a:lnTo>
                <a:lnTo>
                  <a:pt x="595" y="2660"/>
                </a:lnTo>
                <a:lnTo>
                  <a:pt x="594" y="2660"/>
                </a:lnTo>
                <a:lnTo>
                  <a:pt x="592" y="2660"/>
                </a:lnTo>
                <a:lnTo>
                  <a:pt x="586" y="2660"/>
                </a:lnTo>
                <a:lnTo>
                  <a:pt x="586" y="2658"/>
                </a:lnTo>
                <a:lnTo>
                  <a:pt x="586" y="2654"/>
                </a:lnTo>
                <a:lnTo>
                  <a:pt x="586" y="2652"/>
                </a:lnTo>
                <a:lnTo>
                  <a:pt x="586" y="2650"/>
                </a:lnTo>
                <a:lnTo>
                  <a:pt x="586" y="2648"/>
                </a:lnTo>
                <a:lnTo>
                  <a:pt x="586" y="2646"/>
                </a:lnTo>
                <a:lnTo>
                  <a:pt x="586" y="2642"/>
                </a:lnTo>
                <a:lnTo>
                  <a:pt x="586" y="2638"/>
                </a:lnTo>
                <a:lnTo>
                  <a:pt x="586" y="2636"/>
                </a:lnTo>
                <a:lnTo>
                  <a:pt x="586" y="2635"/>
                </a:lnTo>
                <a:lnTo>
                  <a:pt x="586" y="2629"/>
                </a:lnTo>
                <a:lnTo>
                  <a:pt x="586" y="2627"/>
                </a:lnTo>
                <a:lnTo>
                  <a:pt x="586" y="2623"/>
                </a:lnTo>
                <a:lnTo>
                  <a:pt x="586" y="2615"/>
                </a:lnTo>
                <a:lnTo>
                  <a:pt x="586" y="2610"/>
                </a:lnTo>
                <a:lnTo>
                  <a:pt x="586" y="2606"/>
                </a:lnTo>
                <a:lnTo>
                  <a:pt x="586" y="2604"/>
                </a:lnTo>
                <a:lnTo>
                  <a:pt x="586" y="2602"/>
                </a:lnTo>
                <a:lnTo>
                  <a:pt x="586" y="2600"/>
                </a:lnTo>
                <a:lnTo>
                  <a:pt x="586" y="2596"/>
                </a:lnTo>
                <a:lnTo>
                  <a:pt x="586" y="2594"/>
                </a:lnTo>
                <a:lnTo>
                  <a:pt x="586" y="2590"/>
                </a:lnTo>
                <a:lnTo>
                  <a:pt x="586" y="2587"/>
                </a:lnTo>
                <a:lnTo>
                  <a:pt x="586" y="2579"/>
                </a:lnTo>
                <a:lnTo>
                  <a:pt x="586" y="2575"/>
                </a:lnTo>
                <a:lnTo>
                  <a:pt x="586" y="2571"/>
                </a:lnTo>
                <a:lnTo>
                  <a:pt x="586" y="2565"/>
                </a:lnTo>
                <a:lnTo>
                  <a:pt x="586" y="2562"/>
                </a:lnTo>
                <a:lnTo>
                  <a:pt x="586" y="2558"/>
                </a:lnTo>
                <a:lnTo>
                  <a:pt x="586" y="2556"/>
                </a:lnTo>
                <a:lnTo>
                  <a:pt x="586" y="2552"/>
                </a:lnTo>
                <a:lnTo>
                  <a:pt x="586" y="2550"/>
                </a:lnTo>
                <a:lnTo>
                  <a:pt x="586" y="2548"/>
                </a:lnTo>
                <a:lnTo>
                  <a:pt x="586" y="2546"/>
                </a:lnTo>
                <a:lnTo>
                  <a:pt x="586" y="2544"/>
                </a:lnTo>
                <a:lnTo>
                  <a:pt x="586" y="2531"/>
                </a:lnTo>
                <a:lnTo>
                  <a:pt x="586" y="2529"/>
                </a:lnTo>
                <a:lnTo>
                  <a:pt x="586" y="2527"/>
                </a:lnTo>
                <a:lnTo>
                  <a:pt x="586" y="2521"/>
                </a:lnTo>
                <a:lnTo>
                  <a:pt x="586" y="2512"/>
                </a:lnTo>
                <a:lnTo>
                  <a:pt x="586" y="2508"/>
                </a:lnTo>
                <a:lnTo>
                  <a:pt x="584" y="2500"/>
                </a:lnTo>
                <a:lnTo>
                  <a:pt x="586" y="2496"/>
                </a:lnTo>
                <a:lnTo>
                  <a:pt x="586" y="2491"/>
                </a:lnTo>
                <a:lnTo>
                  <a:pt x="586" y="2487"/>
                </a:lnTo>
                <a:lnTo>
                  <a:pt x="586" y="2483"/>
                </a:lnTo>
                <a:lnTo>
                  <a:pt x="586" y="2481"/>
                </a:lnTo>
                <a:lnTo>
                  <a:pt x="586" y="2473"/>
                </a:lnTo>
                <a:lnTo>
                  <a:pt x="584" y="2468"/>
                </a:lnTo>
                <a:lnTo>
                  <a:pt x="584" y="2460"/>
                </a:lnTo>
                <a:lnTo>
                  <a:pt x="584" y="2456"/>
                </a:lnTo>
                <a:lnTo>
                  <a:pt x="584" y="2454"/>
                </a:lnTo>
                <a:lnTo>
                  <a:pt x="586" y="2448"/>
                </a:lnTo>
                <a:lnTo>
                  <a:pt x="586" y="2446"/>
                </a:lnTo>
                <a:lnTo>
                  <a:pt x="586" y="2444"/>
                </a:lnTo>
                <a:lnTo>
                  <a:pt x="586" y="2443"/>
                </a:lnTo>
                <a:lnTo>
                  <a:pt x="586" y="2441"/>
                </a:lnTo>
                <a:lnTo>
                  <a:pt x="586" y="2439"/>
                </a:lnTo>
                <a:lnTo>
                  <a:pt x="586" y="2437"/>
                </a:lnTo>
                <a:lnTo>
                  <a:pt x="586" y="2435"/>
                </a:lnTo>
                <a:lnTo>
                  <a:pt x="586" y="2433"/>
                </a:lnTo>
                <a:lnTo>
                  <a:pt x="586" y="2431"/>
                </a:lnTo>
                <a:lnTo>
                  <a:pt x="586" y="2429"/>
                </a:lnTo>
                <a:lnTo>
                  <a:pt x="586" y="2427"/>
                </a:lnTo>
                <a:lnTo>
                  <a:pt x="586" y="2425"/>
                </a:lnTo>
                <a:lnTo>
                  <a:pt x="586" y="2423"/>
                </a:lnTo>
                <a:lnTo>
                  <a:pt x="584" y="2420"/>
                </a:lnTo>
                <a:lnTo>
                  <a:pt x="584" y="2418"/>
                </a:lnTo>
                <a:lnTo>
                  <a:pt x="586" y="2410"/>
                </a:lnTo>
                <a:lnTo>
                  <a:pt x="586" y="2408"/>
                </a:lnTo>
                <a:lnTo>
                  <a:pt x="586" y="2406"/>
                </a:lnTo>
                <a:lnTo>
                  <a:pt x="586" y="2404"/>
                </a:lnTo>
                <a:lnTo>
                  <a:pt x="586" y="2398"/>
                </a:lnTo>
                <a:lnTo>
                  <a:pt x="586" y="2396"/>
                </a:lnTo>
                <a:lnTo>
                  <a:pt x="586" y="2395"/>
                </a:lnTo>
                <a:lnTo>
                  <a:pt x="586" y="2393"/>
                </a:lnTo>
                <a:lnTo>
                  <a:pt x="586" y="2391"/>
                </a:lnTo>
                <a:lnTo>
                  <a:pt x="586" y="2389"/>
                </a:lnTo>
                <a:lnTo>
                  <a:pt x="586" y="2387"/>
                </a:lnTo>
                <a:lnTo>
                  <a:pt x="586" y="2385"/>
                </a:lnTo>
                <a:lnTo>
                  <a:pt x="586" y="2383"/>
                </a:lnTo>
                <a:lnTo>
                  <a:pt x="586" y="2381"/>
                </a:lnTo>
                <a:lnTo>
                  <a:pt x="586" y="2379"/>
                </a:lnTo>
                <a:lnTo>
                  <a:pt x="586" y="2377"/>
                </a:lnTo>
                <a:lnTo>
                  <a:pt x="586" y="2375"/>
                </a:lnTo>
                <a:lnTo>
                  <a:pt x="586" y="2373"/>
                </a:lnTo>
                <a:lnTo>
                  <a:pt x="586" y="2372"/>
                </a:lnTo>
                <a:lnTo>
                  <a:pt x="586" y="2370"/>
                </a:lnTo>
                <a:lnTo>
                  <a:pt x="586" y="2368"/>
                </a:lnTo>
                <a:lnTo>
                  <a:pt x="586" y="2366"/>
                </a:lnTo>
                <a:lnTo>
                  <a:pt x="584" y="2366"/>
                </a:lnTo>
                <a:lnTo>
                  <a:pt x="584" y="2364"/>
                </a:lnTo>
                <a:lnTo>
                  <a:pt x="584" y="2362"/>
                </a:lnTo>
                <a:lnTo>
                  <a:pt x="586" y="2362"/>
                </a:lnTo>
                <a:lnTo>
                  <a:pt x="586" y="2358"/>
                </a:lnTo>
                <a:lnTo>
                  <a:pt x="586" y="2356"/>
                </a:lnTo>
                <a:lnTo>
                  <a:pt x="586" y="2354"/>
                </a:lnTo>
                <a:lnTo>
                  <a:pt x="586" y="2352"/>
                </a:lnTo>
                <a:lnTo>
                  <a:pt x="586" y="2350"/>
                </a:lnTo>
                <a:lnTo>
                  <a:pt x="586" y="2348"/>
                </a:lnTo>
                <a:lnTo>
                  <a:pt x="586" y="2347"/>
                </a:lnTo>
                <a:lnTo>
                  <a:pt x="586" y="2345"/>
                </a:lnTo>
                <a:lnTo>
                  <a:pt x="586" y="2343"/>
                </a:lnTo>
                <a:lnTo>
                  <a:pt x="586" y="2341"/>
                </a:lnTo>
                <a:lnTo>
                  <a:pt x="586" y="2339"/>
                </a:lnTo>
                <a:lnTo>
                  <a:pt x="586" y="2337"/>
                </a:lnTo>
                <a:lnTo>
                  <a:pt x="586" y="2335"/>
                </a:lnTo>
                <a:lnTo>
                  <a:pt x="586" y="2333"/>
                </a:lnTo>
                <a:lnTo>
                  <a:pt x="586" y="2324"/>
                </a:lnTo>
                <a:lnTo>
                  <a:pt x="586" y="2322"/>
                </a:lnTo>
                <a:lnTo>
                  <a:pt x="586" y="2320"/>
                </a:lnTo>
                <a:lnTo>
                  <a:pt x="586" y="2318"/>
                </a:lnTo>
                <a:lnTo>
                  <a:pt x="586" y="2316"/>
                </a:lnTo>
                <a:lnTo>
                  <a:pt x="586" y="2314"/>
                </a:lnTo>
                <a:lnTo>
                  <a:pt x="586" y="2312"/>
                </a:lnTo>
                <a:lnTo>
                  <a:pt x="586" y="2310"/>
                </a:lnTo>
                <a:lnTo>
                  <a:pt x="586" y="2308"/>
                </a:lnTo>
                <a:lnTo>
                  <a:pt x="586" y="2306"/>
                </a:lnTo>
                <a:lnTo>
                  <a:pt x="586" y="2304"/>
                </a:lnTo>
                <a:lnTo>
                  <a:pt x="586" y="2302"/>
                </a:lnTo>
                <a:lnTo>
                  <a:pt x="586" y="2300"/>
                </a:lnTo>
                <a:lnTo>
                  <a:pt x="586" y="2299"/>
                </a:lnTo>
                <a:lnTo>
                  <a:pt x="586" y="2297"/>
                </a:lnTo>
                <a:lnTo>
                  <a:pt x="586" y="2295"/>
                </a:lnTo>
                <a:lnTo>
                  <a:pt x="586" y="2293"/>
                </a:lnTo>
                <a:lnTo>
                  <a:pt x="586" y="2291"/>
                </a:lnTo>
                <a:lnTo>
                  <a:pt x="586" y="2289"/>
                </a:lnTo>
                <a:lnTo>
                  <a:pt x="586" y="2287"/>
                </a:lnTo>
                <a:lnTo>
                  <a:pt x="586" y="2285"/>
                </a:lnTo>
                <a:lnTo>
                  <a:pt x="586" y="2283"/>
                </a:lnTo>
                <a:lnTo>
                  <a:pt x="586" y="2281"/>
                </a:lnTo>
                <a:lnTo>
                  <a:pt x="586" y="2279"/>
                </a:lnTo>
                <a:lnTo>
                  <a:pt x="586" y="2277"/>
                </a:lnTo>
                <a:lnTo>
                  <a:pt x="586" y="2274"/>
                </a:lnTo>
                <a:lnTo>
                  <a:pt x="586" y="2272"/>
                </a:lnTo>
                <a:lnTo>
                  <a:pt x="586" y="2268"/>
                </a:lnTo>
                <a:lnTo>
                  <a:pt x="586" y="2264"/>
                </a:lnTo>
                <a:lnTo>
                  <a:pt x="586" y="2262"/>
                </a:lnTo>
                <a:lnTo>
                  <a:pt x="586" y="2260"/>
                </a:lnTo>
                <a:lnTo>
                  <a:pt x="586" y="2258"/>
                </a:lnTo>
                <a:lnTo>
                  <a:pt x="586" y="2256"/>
                </a:lnTo>
                <a:lnTo>
                  <a:pt x="586" y="2252"/>
                </a:lnTo>
                <a:lnTo>
                  <a:pt x="586" y="2247"/>
                </a:lnTo>
                <a:lnTo>
                  <a:pt x="584" y="2241"/>
                </a:lnTo>
                <a:lnTo>
                  <a:pt x="586" y="2237"/>
                </a:lnTo>
                <a:lnTo>
                  <a:pt x="586" y="2233"/>
                </a:lnTo>
                <a:lnTo>
                  <a:pt x="586" y="2228"/>
                </a:lnTo>
                <a:lnTo>
                  <a:pt x="586" y="2224"/>
                </a:lnTo>
                <a:lnTo>
                  <a:pt x="586" y="2220"/>
                </a:lnTo>
                <a:lnTo>
                  <a:pt x="586" y="2212"/>
                </a:lnTo>
                <a:lnTo>
                  <a:pt x="586" y="2210"/>
                </a:lnTo>
                <a:lnTo>
                  <a:pt x="586" y="2204"/>
                </a:lnTo>
                <a:lnTo>
                  <a:pt x="586" y="2203"/>
                </a:lnTo>
                <a:lnTo>
                  <a:pt x="586" y="2201"/>
                </a:lnTo>
                <a:lnTo>
                  <a:pt x="586" y="2199"/>
                </a:lnTo>
                <a:lnTo>
                  <a:pt x="586" y="2197"/>
                </a:lnTo>
                <a:lnTo>
                  <a:pt x="586" y="2195"/>
                </a:lnTo>
                <a:lnTo>
                  <a:pt x="586" y="2193"/>
                </a:lnTo>
                <a:lnTo>
                  <a:pt x="586" y="2191"/>
                </a:lnTo>
                <a:lnTo>
                  <a:pt x="586" y="2189"/>
                </a:lnTo>
                <a:lnTo>
                  <a:pt x="586" y="2187"/>
                </a:lnTo>
                <a:lnTo>
                  <a:pt x="586" y="2183"/>
                </a:lnTo>
                <a:lnTo>
                  <a:pt x="586" y="2181"/>
                </a:lnTo>
                <a:lnTo>
                  <a:pt x="586" y="2178"/>
                </a:lnTo>
                <a:lnTo>
                  <a:pt x="586" y="2176"/>
                </a:lnTo>
                <a:lnTo>
                  <a:pt x="586" y="2168"/>
                </a:lnTo>
                <a:lnTo>
                  <a:pt x="586" y="2166"/>
                </a:lnTo>
                <a:lnTo>
                  <a:pt x="586" y="2158"/>
                </a:lnTo>
                <a:lnTo>
                  <a:pt x="586" y="2156"/>
                </a:lnTo>
                <a:lnTo>
                  <a:pt x="586" y="2155"/>
                </a:lnTo>
                <a:lnTo>
                  <a:pt x="586" y="2149"/>
                </a:lnTo>
                <a:lnTo>
                  <a:pt x="586" y="2147"/>
                </a:lnTo>
                <a:lnTo>
                  <a:pt x="586" y="2145"/>
                </a:lnTo>
                <a:lnTo>
                  <a:pt x="586" y="2139"/>
                </a:lnTo>
                <a:lnTo>
                  <a:pt x="586" y="2137"/>
                </a:lnTo>
                <a:lnTo>
                  <a:pt x="586" y="2135"/>
                </a:lnTo>
                <a:lnTo>
                  <a:pt x="586" y="2130"/>
                </a:lnTo>
                <a:lnTo>
                  <a:pt x="586" y="2128"/>
                </a:lnTo>
                <a:lnTo>
                  <a:pt x="586" y="2126"/>
                </a:lnTo>
                <a:lnTo>
                  <a:pt x="586" y="2124"/>
                </a:lnTo>
                <a:lnTo>
                  <a:pt x="586" y="2122"/>
                </a:lnTo>
                <a:lnTo>
                  <a:pt x="586" y="2120"/>
                </a:lnTo>
                <a:lnTo>
                  <a:pt x="586" y="2118"/>
                </a:lnTo>
                <a:lnTo>
                  <a:pt x="586" y="2114"/>
                </a:lnTo>
                <a:lnTo>
                  <a:pt x="586" y="2112"/>
                </a:lnTo>
                <a:lnTo>
                  <a:pt x="586" y="2110"/>
                </a:lnTo>
                <a:lnTo>
                  <a:pt x="586" y="2109"/>
                </a:lnTo>
                <a:lnTo>
                  <a:pt x="586" y="2107"/>
                </a:lnTo>
                <a:lnTo>
                  <a:pt x="586" y="2105"/>
                </a:lnTo>
                <a:lnTo>
                  <a:pt x="586" y="2103"/>
                </a:lnTo>
                <a:lnTo>
                  <a:pt x="586" y="2101"/>
                </a:lnTo>
                <a:lnTo>
                  <a:pt x="586" y="2099"/>
                </a:lnTo>
                <a:lnTo>
                  <a:pt x="586" y="2097"/>
                </a:lnTo>
                <a:lnTo>
                  <a:pt x="586" y="2095"/>
                </a:lnTo>
                <a:lnTo>
                  <a:pt x="586" y="2093"/>
                </a:lnTo>
                <a:lnTo>
                  <a:pt x="586" y="2091"/>
                </a:lnTo>
                <a:lnTo>
                  <a:pt x="586" y="2089"/>
                </a:lnTo>
                <a:lnTo>
                  <a:pt x="586" y="2087"/>
                </a:lnTo>
                <a:lnTo>
                  <a:pt x="586" y="2085"/>
                </a:lnTo>
                <a:lnTo>
                  <a:pt x="586" y="2084"/>
                </a:lnTo>
                <a:lnTo>
                  <a:pt x="586" y="2080"/>
                </a:lnTo>
                <a:lnTo>
                  <a:pt x="586" y="2078"/>
                </a:lnTo>
                <a:lnTo>
                  <a:pt x="586" y="2076"/>
                </a:lnTo>
                <a:lnTo>
                  <a:pt x="586" y="2074"/>
                </a:lnTo>
                <a:lnTo>
                  <a:pt x="586" y="2072"/>
                </a:lnTo>
                <a:lnTo>
                  <a:pt x="586" y="2070"/>
                </a:lnTo>
                <a:lnTo>
                  <a:pt x="586" y="2068"/>
                </a:lnTo>
                <a:lnTo>
                  <a:pt x="586" y="2066"/>
                </a:lnTo>
                <a:lnTo>
                  <a:pt x="586" y="2064"/>
                </a:lnTo>
                <a:lnTo>
                  <a:pt x="586" y="2062"/>
                </a:lnTo>
                <a:lnTo>
                  <a:pt x="586" y="2061"/>
                </a:lnTo>
                <a:lnTo>
                  <a:pt x="586" y="2059"/>
                </a:lnTo>
                <a:lnTo>
                  <a:pt x="586" y="2057"/>
                </a:lnTo>
                <a:lnTo>
                  <a:pt x="586" y="2055"/>
                </a:lnTo>
                <a:lnTo>
                  <a:pt x="586" y="2053"/>
                </a:lnTo>
                <a:lnTo>
                  <a:pt x="586" y="2051"/>
                </a:lnTo>
                <a:lnTo>
                  <a:pt x="586" y="2049"/>
                </a:lnTo>
                <a:lnTo>
                  <a:pt x="586" y="2047"/>
                </a:lnTo>
                <a:lnTo>
                  <a:pt x="586" y="2045"/>
                </a:lnTo>
                <a:lnTo>
                  <a:pt x="586" y="2043"/>
                </a:lnTo>
                <a:lnTo>
                  <a:pt x="586" y="2041"/>
                </a:lnTo>
                <a:lnTo>
                  <a:pt x="586" y="2039"/>
                </a:lnTo>
                <a:lnTo>
                  <a:pt x="586" y="2037"/>
                </a:lnTo>
                <a:lnTo>
                  <a:pt x="586" y="2036"/>
                </a:lnTo>
                <a:lnTo>
                  <a:pt x="586" y="2034"/>
                </a:lnTo>
                <a:lnTo>
                  <a:pt x="586" y="2032"/>
                </a:lnTo>
                <a:lnTo>
                  <a:pt x="586" y="2028"/>
                </a:lnTo>
                <a:lnTo>
                  <a:pt x="586" y="2026"/>
                </a:lnTo>
                <a:lnTo>
                  <a:pt x="586" y="2024"/>
                </a:lnTo>
                <a:lnTo>
                  <a:pt x="586" y="2022"/>
                </a:lnTo>
                <a:lnTo>
                  <a:pt x="586" y="2020"/>
                </a:lnTo>
                <a:lnTo>
                  <a:pt x="586" y="2018"/>
                </a:lnTo>
                <a:lnTo>
                  <a:pt x="586" y="2016"/>
                </a:lnTo>
                <a:lnTo>
                  <a:pt x="586" y="2014"/>
                </a:lnTo>
                <a:lnTo>
                  <a:pt x="586" y="2013"/>
                </a:lnTo>
                <a:lnTo>
                  <a:pt x="586" y="2009"/>
                </a:lnTo>
                <a:lnTo>
                  <a:pt x="586" y="2005"/>
                </a:lnTo>
                <a:lnTo>
                  <a:pt x="586" y="2003"/>
                </a:lnTo>
                <a:lnTo>
                  <a:pt x="586" y="2001"/>
                </a:lnTo>
                <a:lnTo>
                  <a:pt x="586" y="1999"/>
                </a:lnTo>
                <a:lnTo>
                  <a:pt x="586" y="1997"/>
                </a:lnTo>
                <a:lnTo>
                  <a:pt x="586" y="1995"/>
                </a:lnTo>
                <a:lnTo>
                  <a:pt x="586" y="1993"/>
                </a:lnTo>
                <a:lnTo>
                  <a:pt x="586" y="1991"/>
                </a:lnTo>
                <a:lnTo>
                  <a:pt x="586" y="1989"/>
                </a:lnTo>
                <a:lnTo>
                  <a:pt x="586" y="1988"/>
                </a:lnTo>
                <a:lnTo>
                  <a:pt x="586" y="1986"/>
                </a:lnTo>
                <a:lnTo>
                  <a:pt x="586" y="1984"/>
                </a:lnTo>
                <a:lnTo>
                  <a:pt x="586" y="1980"/>
                </a:lnTo>
                <a:lnTo>
                  <a:pt x="586" y="1978"/>
                </a:lnTo>
                <a:lnTo>
                  <a:pt x="586" y="1976"/>
                </a:lnTo>
                <a:lnTo>
                  <a:pt x="586" y="1974"/>
                </a:lnTo>
                <a:lnTo>
                  <a:pt x="586" y="1970"/>
                </a:lnTo>
                <a:lnTo>
                  <a:pt x="586" y="1968"/>
                </a:lnTo>
                <a:lnTo>
                  <a:pt x="586" y="1959"/>
                </a:lnTo>
                <a:lnTo>
                  <a:pt x="586" y="1955"/>
                </a:lnTo>
                <a:lnTo>
                  <a:pt x="586" y="1951"/>
                </a:lnTo>
                <a:lnTo>
                  <a:pt x="586" y="1945"/>
                </a:lnTo>
                <a:lnTo>
                  <a:pt x="586" y="1943"/>
                </a:lnTo>
                <a:lnTo>
                  <a:pt x="586" y="1941"/>
                </a:lnTo>
                <a:lnTo>
                  <a:pt x="586" y="1940"/>
                </a:lnTo>
                <a:lnTo>
                  <a:pt x="586" y="1936"/>
                </a:lnTo>
                <a:lnTo>
                  <a:pt x="586" y="1934"/>
                </a:lnTo>
                <a:lnTo>
                  <a:pt x="586" y="1932"/>
                </a:lnTo>
                <a:lnTo>
                  <a:pt x="586" y="1930"/>
                </a:lnTo>
                <a:lnTo>
                  <a:pt x="586" y="1928"/>
                </a:lnTo>
                <a:lnTo>
                  <a:pt x="586" y="1926"/>
                </a:lnTo>
                <a:lnTo>
                  <a:pt x="586" y="1924"/>
                </a:lnTo>
                <a:lnTo>
                  <a:pt x="586" y="1922"/>
                </a:lnTo>
                <a:lnTo>
                  <a:pt x="586" y="1920"/>
                </a:lnTo>
                <a:lnTo>
                  <a:pt x="586" y="1918"/>
                </a:lnTo>
                <a:lnTo>
                  <a:pt x="586" y="1917"/>
                </a:lnTo>
                <a:lnTo>
                  <a:pt x="586" y="1915"/>
                </a:lnTo>
                <a:lnTo>
                  <a:pt x="586" y="1913"/>
                </a:lnTo>
                <a:lnTo>
                  <a:pt x="586" y="1911"/>
                </a:lnTo>
                <a:lnTo>
                  <a:pt x="586" y="1909"/>
                </a:lnTo>
                <a:lnTo>
                  <a:pt x="586" y="1907"/>
                </a:lnTo>
                <a:lnTo>
                  <a:pt x="586" y="1905"/>
                </a:lnTo>
                <a:lnTo>
                  <a:pt x="586" y="1903"/>
                </a:lnTo>
                <a:lnTo>
                  <a:pt x="586" y="1901"/>
                </a:lnTo>
                <a:lnTo>
                  <a:pt x="586" y="1899"/>
                </a:lnTo>
                <a:lnTo>
                  <a:pt x="586" y="1897"/>
                </a:lnTo>
                <a:lnTo>
                  <a:pt x="586" y="1895"/>
                </a:lnTo>
                <a:lnTo>
                  <a:pt x="586" y="1893"/>
                </a:lnTo>
                <a:lnTo>
                  <a:pt x="586" y="1892"/>
                </a:lnTo>
                <a:lnTo>
                  <a:pt x="586" y="1890"/>
                </a:lnTo>
                <a:lnTo>
                  <a:pt x="586" y="1888"/>
                </a:lnTo>
                <a:lnTo>
                  <a:pt x="586" y="1886"/>
                </a:lnTo>
                <a:lnTo>
                  <a:pt x="586" y="1884"/>
                </a:lnTo>
                <a:lnTo>
                  <a:pt x="586" y="1882"/>
                </a:lnTo>
                <a:lnTo>
                  <a:pt x="586" y="1880"/>
                </a:lnTo>
                <a:lnTo>
                  <a:pt x="586" y="1878"/>
                </a:lnTo>
                <a:lnTo>
                  <a:pt x="586" y="1876"/>
                </a:lnTo>
                <a:lnTo>
                  <a:pt x="586" y="1874"/>
                </a:lnTo>
                <a:lnTo>
                  <a:pt x="586" y="1872"/>
                </a:lnTo>
                <a:lnTo>
                  <a:pt x="586" y="1870"/>
                </a:lnTo>
                <a:lnTo>
                  <a:pt x="586" y="1869"/>
                </a:lnTo>
                <a:lnTo>
                  <a:pt x="586" y="1867"/>
                </a:lnTo>
                <a:lnTo>
                  <a:pt x="586" y="1865"/>
                </a:lnTo>
                <a:lnTo>
                  <a:pt x="586" y="1863"/>
                </a:lnTo>
                <a:lnTo>
                  <a:pt x="586" y="1861"/>
                </a:lnTo>
                <a:lnTo>
                  <a:pt x="586" y="1859"/>
                </a:lnTo>
                <a:lnTo>
                  <a:pt x="586" y="1857"/>
                </a:lnTo>
                <a:lnTo>
                  <a:pt x="586" y="1855"/>
                </a:lnTo>
                <a:lnTo>
                  <a:pt x="586" y="1853"/>
                </a:lnTo>
                <a:lnTo>
                  <a:pt x="586" y="1851"/>
                </a:lnTo>
                <a:lnTo>
                  <a:pt x="586" y="1849"/>
                </a:lnTo>
                <a:lnTo>
                  <a:pt x="586" y="1847"/>
                </a:lnTo>
                <a:lnTo>
                  <a:pt x="586" y="1845"/>
                </a:lnTo>
                <a:lnTo>
                  <a:pt x="586" y="1844"/>
                </a:lnTo>
                <a:lnTo>
                  <a:pt x="586" y="1842"/>
                </a:lnTo>
                <a:lnTo>
                  <a:pt x="586" y="1840"/>
                </a:lnTo>
                <a:lnTo>
                  <a:pt x="586" y="1838"/>
                </a:lnTo>
                <a:lnTo>
                  <a:pt x="586" y="1836"/>
                </a:lnTo>
                <a:lnTo>
                  <a:pt x="586" y="1834"/>
                </a:lnTo>
                <a:lnTo>
                  <a:pt x="586" y="1832"/>
                </a:lnTo>
                <a:lnTo>
                  <a:pt x="586" y="1830"/>
                </a:lnTo>
                <a:lnTo>
                  <a:pt x="586" y="1828"/>
                </a:lnTo>
                <a:lnTo>
                  <a:pt x="586" y="1826"/>
                </a:lnTo>
                <a:lnTo>
                  <a:pt x="586" y="1824"/>
                </a:lnTo>
                <a:lnTo>
                  <a:pt x="586" y="1822"/>
                </a:lnTo>
                <a:lnTo>
                  <a:pt x="586" y="1817"/>
                </a:lnTo>
                <a:lnTo>
                  <a:pt x="586" y="1811"/>
                </a:lnTo>
                <a:lnTo>
                  <a:pt x="586" y="1807"/>
                </a:lnTo>
                <a:lnTo>
                  <a:pt x="586" y="1805"/>
                </a:lnTo>
                <a:lnTo>
                  <a:pt x="586" y="1803"/>
                </a:lnTo>
                <a:lnTo>
                  <a:pt x="586" y="1801"/>
                </a:lnTo>
                <a:lnTo>
                  <a:pt x="586" y="1797"/>
                </a:lnTo>
                <a:lnTo>
                  <a:pt x="586" y="1794"/>
                </a:lnTo>
                <a:lnTo>
                  <a:pt x="586" y="1792"/>
                </a:lnTo>
                <a:lnTo>
                  <a:pt x="586" y="1790"/>
                </a:lnTo>
                <a:lnTo>
                  <a:pt x="586" y="1788"/>
                </a:lnTo>
                <a:lnTo>
                  <a:pt x="586" y="1786"/>
                </a:lnTo>
                <a:lnTo>
                  <a:pt x="586" y="1784"/>
                </a:lnTo>
                <a:lnTo>
                  <a:pt x="586" y="1782"/>
                </a:lnTo>
                <a:lnTo>
                  <a:pt x="586" y="1780"/>
                </a:lnTo>
                <a:lnTo>
                  <a:pt x="586" y="1776"/>
                </a:lnTo>
                <a:lnTo>
                  <a:pt x="586" y="1773"/>
                </a:lnTo>
                <a:lnTo>
                  <a:pt x="586" y="1771"/>
                </a:lnTo>
                <a:lnTo>
                  <a:pt x="586" y="1769"/>
                </a:lnTo>
                <a:lnTo>
                  <a:pt x="586" y="1767"/>
                </a:lnTo>
                <a:lnTo>
                  <a:pt x="586" y="1765"/>
                </a:lnTo>
                <a:lnTo>
                  <a:pt x="586" y="1761"/>
                </a:lnTo>
                <a:lnTo>
                  <a:pt x="586" y="1757"/>
                </a:lnTo>
                <a:lnTo>
                  <a:pt x="586" y="1749"/>
                </a:lnTo>
                <a:lnTo>
                  <a:pt x="586" y="1748"/>
                </a:lnTo>
                <a:lnTo>
                  <a:pt x="586" y="1746"/>
                </a:lnTo>
                <a:lnTo>
                  <a:pt x="586" y="1742"/>
                </a:lnTo>
                <a:lnTo>
                  <a:pt x="586" y="1740"/>
                </a:lnTo>
                <a:lnTo>
                  <a:pt x="588" y="1738"/>
                </a:lnTo>
                <a:lnTo>
                  <a:pt x="588" y="1734"/>
                </a:lnTo>
                <a:lnTo>
                  <a:pt x="588" y="1730"/>
                </a:lnTo>
                <a:lnTo>
                  <a:pt x="588" y="1728"/>
                </a:lnTo>
                <a:lnTo>
                  <a:pt x="588" y="1726"/>
                </a:lnTo>
                <a:lnTo>
                  <a:pt x="588" y="1725"/>
                </a:lnTo>
                <a:lnTo>
                  <a:pt x="588" y="1723"/>
                </a:lnTo>
                <a:lnTo>
                  <a:pt x="588" y="1721"/>
                </a:lnTo>
                <a:lnTo>
                  <a:pt x="588" y="1719"/>
                </a:lnTo>
                <a:lnTo>
                  <a:pt x="588" y="1717"/>
                </a:lnTo>
                <a:lnTo>
                  <a:pt x="588" y="1715"/>
                </a:lnTo>
                <a:lnTo>
                  <a:pt x="588" y="1713"/>
                </a:lnTo>
                <a:lnTo>
                  <a:pt x="588" y="1711"/>
                </a:lnTo>
                <a:lnTo>
                  <a:pt x="588" y="1705"/>
                </a:lnTo>
                <a:lnTo>
                  <a:pt x="588" y="1703"/>
                </a:lnTo>
                <a:lnTo>
                  <a:pt x="588" y="1701"/>
                </a:lnTo>
                <a:lnTo>
                  <a:pt x="588" y="1700"/>
                </a:lnTo>
                <a:lnTo>
                  <a:pt x="588" y="1698"/>
                </a:lnTo>
                <a:lnTo>
                  <a:pt x="588" y="1696"/>
                </a:lnTo>
                <a:lnTo>
                  <a:pt x="588" y="1694"/>
                </a:lnTo>
                <a:lnTo>
                  <a:pt x="588" y="1692"/>
                </a:lnTo>
                <a:lnTo>
                  <a:pt x="588" y="1690"/>
                </a:lnTo>
                <a:lnTo>
                  <a:pt x="588" y="1688"/>
                </a:lnTo>
                <a:lnTo>
                  <a:pt x="588" y="1686"/>
                </a:lnTo>
                <a:lnTo>
                  <a:pt x="588" y="1684"/>
                </a:lnTo>
                <a:lnTo>
                  <a:pt x="588" y="1682"/>
                </a:lnTo>
                <a:lnTo>
                  <a:pt x="588" y="1680"/>
                </a:lnTo>
                <a:lnTo>
                  <a:pt x="588" y="1677"/>
                </a:lnTo>
                <a:lnTo>
                  <a:pt x="588" y="1675"/>
                </a:lnTo>
                <a:lnTo>
                  <a:pt x="588" y="1673"/>
                </a:lnTo>
                <a:lnTo>
                  <a:pt x="588" y="1671"/>
                </a:lnTo>
                <a:lnTo>
                  <a:pt x="588" y="1669"/>
                </a:lnTo>
                <a:lnTo>
                  <a:pt x="588" y="1667"/>
                </a:lnTo>
                <a:lnTo>
                  <a:pt x="588" y="1665"/>
                </a:lnTo>
                <a:lnTo>
                  <a:pt x="588" y="1663"/>
                </a:lnTo>
                <a:lnTo>
                  <a:pt x="588" y="1661"/>
                </a:lnTo>
                <a:lnTo>
                  <a:pt x="588" y="1659"/>
                </a:lnTo>
                <a:lnTo>
                  <a:pt x="588" y="1655"/>
                </a:lnTo>
                <a:lnTo>
                  <a:pt x="588" y="1653"/>
                </a:lnTo>
                <a:lnTo>
                  <a:pt x="588" y="1652"/>
                </a:lnTo>
                <a:lnTo>
                  <a:pt x="588" y="1650"/>
                </a:lnTo>
                <a:lnTo>
                  <a:pt x="588" y="1648"/>
                </a:lnTo>
                <a:lnTo>
                  <a:pt x="588" y="1646"/>
                </a:lnTo>
                <a:lnTo>
                  <a:pt x="588" y="1644"/>
                </a:lnTo>
                <a:lnTo>
                  <a:pt x="588" y="1642"/>
                </a:lnTo>
                <a:lnTo>
                  <a:pt x="588" y="1640"/>
                </a:lnTo>
                <a:lnTo>
                  <a:pt x="588" y="1638"/>
                </a:lnTo>
                <a:lnTo>
                  <a:pt x="588" y="1636"/>
                </a:lnTo>
                <a:lnTo>
                  <a:pt x="588" y="1634"/>
                </a:lnTo>
                <a:lnTo>
                  <a:pt x="588" y="1630"/>
                </a:lnTo>
                <a:lnTo>
                  <a:pt x="588" y="1629"/>
                </a:lnTo>
                <a:lnTo>
                  <a:pt x="588" y="1627"/>
                </a:lnTo>
                <a:lnTo>
                  <a:pt x="588" y="1625"/>
                </a:lnTo>
                <a:lnTo>
                  <a:pt x="588" y="1623"/>
                </a:lnTo>
                <a:lnTo>
                  <a:pt x="588" y="1621"/>
                </a:lnTo>
                <a:lnTo>
                  <a:pt x="588" y="1619"/>
                </a:lnTo>
                <a:lnTo>
                  <a:pt x="588" y="1617"/>
                </a:lnTo>
                <a:lnTo>
                  <a:pt x="588" y="1613"/>
                </a:lnTo>
                <a:lnTo>
                  <a:pt x="588" y="1611"/>
                </a:lnTo>
                <a:lnTo>
                  <a:pt x="588" y="1609"/>
                </a:lnTo>
                <a:lnTo>
                  <a:pt x="588" y="1607"/>
                </a:lnTo>
                <a:lnTo>
                  <a:pt x="588" y="1604"/>
                </a:lnTo>
                <a:lnTo>
                  <a:pt x="588" y="1602"/>
                </a:lnTo>
                <a:lnTo>
                  <a:pt x="588" y="1600"/>
                </a:lnTo>
                <a:lnTo>
                  <a:pt x="588" y="1598"/>
                </a:lnTo>
                <a:lnTo>
                  <a:pt x="588" y="1596"/>
                </a:lnTo>
                <a:lnTo>
                  <a:pt x="588" y="1594"/>
                </a:lnTo>
                <a:lnTo>
                  <a:pt x="588" y="1592"/>
                </a:lnTo>
                <a:lnTo>
                  <a:pt x="588" y="1590"/>
                </a:lnTo>
                <a:lnTo>
                  <a:pt x="588" y="1588"/>
                </a:lnTo>
                <a:lnTo>
                  <a:pt x="588" y="1586"/>
                </a:lnTo>
                <a:lnTo>
                  <a:pt x="588" y="1584"/>
                </a:lnTo>
                <a:lnTo>
                  <a:pt x="588" y="1582"/>
                </a:lnTo>
                <a:lnTo>
                  <a:pt x="588" y="1581"/>
                </a:lnTo>
                <a:lnTo>
                  <a:pt x="588" y="1579"/>
                </a:lnTo>
                <a:lnTo>
                  <a:pt x="588" y="1577"/>
                </a:lnTo>
                <a:lnTo>
                  <a:pt x="588" y="1575"/>
                </a:lnTo>
                <a:lnTo>
                  <a:pt x="588" y="1573"/>
                </a:lnTo>
                <a:lnTo>
                  <a:pt x="588" y="1571"/>
                </a:lnTo>
                <a:lnTo>
                  <a:pt x="588" y="1569"/>
                </a:lnTo>
                <a:lnTo>
                  <a:pt x="588" y="1567"/>
                </a:lnTo>
                <a:lnTo>
                  <a:pt x="588" y="1565"/>
                </a:lnTo>
                <a:lnTo>
                  <a:pt x="588" y="1563"/>
                </a:lnTo>
                <a:lnTo>
                  <a:pt x="588" y="1561"/>
                </a:lnTo>
                <a:lnTo>
                  <a:pt x="588" y="1559"/>
                </a:lnTo>
                <a:lnTo>
                  <a:pt x="588" y="1558"/>
                </a:lnTo>
                <a:lnTo>
                  <a:pt x="588" y="1556"/>
                </a:lnTo>
                <a:lnTo>
                  <a:pt x="588" y="1554"/>
                </a:lnTo>
                <a:lnTo>
                  <a:pt x="588" y="1552"/>
                </a:lnTo>
                <a:lnTo>
                  <a:pt x="588" y="1550"/>
                </a:lnTo>
                <a:lnTo>
                  <a:pt x="588" y="1546"/>
                </a:lnTo>
                <a:lnTo>
                  <a:pt x="588" y="1544"/>
                </a:lnTo>
                <a:lnTo>
                  <a:pt x="588" y="1542"/>
                </a:lnTo>
                <a:lnTo>
                  <a:pt x="588" y="1540"/>
                </a:lnTo>
                <a:lnTo>
                  <a:pt x="588" y="1538"/>
                </a:lnTo>
                <a:lnTo>
                  <a:pt x="588" y="1536"/>
                </a:lnTo>
                <a:lnTo>
                  <a:pt x="588" y="1534"/>
                </a:lnTo>
                <a:lnTo>
                  <a:pt x="588" y="1533"/>
                </a:lnTo>
                <a:lnTo>
                  <a:pt x="588" y="1531"/>
                </a:lnTo>
                <a:lnTo>
                  <a:pt x="588" y="1529"/>
                </a:lnTo>
                <a:lnTo>
                  <a:pt x="588" y="1527"/>
                </a:lnTo>
                <a:lnTo>
                  <a:pt x="588" y="1525"/>
                </a:lnTo>
                <a:lnTo>
                  <a:pt x="588" y="1523"/>
                </a:lnTo>
                <a:lnTo>
                  <a:pt x="588" y="1521"/>
                </a:lnTo>
                <a:lnTo>
                  <a:pt x="588" y="1519"/>
                </a:lnTo>
                <a:lnTo>
                  <a:pt x="588" y="1515"/>
                </a:lnTo>
                <a:lnTo>
                  <a:pt x="588" y="1513"/>
                </a:lnTo>
                <a:lnTo>
                  <a:pt x="588" y="1511"/>
                </a:lnTo>
                <a:lnTo>
                  <a:pt x="588" y="1508"/>
                </a:lnTo>
                <a:lnTo>
                  <a:pt x="588" y="1506"/>
                </a:lnTo>
                <a:lnTo>
                  <a:pt x="588" y="1504"/>
                </a:lnTo>
                <a:lnTo>
                  <a:pt x="588" y="1502"/>
                </a:lnTo>
                <a:lnTo>
                  <a:pt x="588" y="1498"/>
                </a:lnTo>
                <a:lnTo>
                  <a:pt x="588" y="1494"/>
                </a:lnTo>
                <a:lnTo>
                  <a:pt x="588" y="1490"/>
                </a:lnTo>
                <a:lnTo>
                  <a:pt x="588" y="1486"/>
                </a:lnTo>
                <a:lnTo>
                  <a:pt x="588" y="1483"/>
                </a:lnTo>
                <a:lnTo>
                  <a:pt x="588" y="1479"/>
                </a:lnTo>
                <a:lnTo>
                  <a:pt x="588" y="1475"/>
                </a:lnTo>
                <a:lnTo>
                  <a:pt x="588" y="1473"/>
                </a:lnTo>
                <a:lnTo>
                  <a:pt x="588" y="1471"/>
                </a:lnTo>
                <a:lnTo>
                  <a:pt x="588" y="1469"/>
                </a:lnTo>
                <a:lnTo>
                  <a:pt x="588" y="1465"/>
                </a:lnTo>
                <a:lnTo>
                  <a:pt x="588" y="1458"/>
                </a:lnTo>
                <a:lnTo>
                  <a:pt x="588" y="1454"/>
                </a:lnTo>
                <a:lnTo>
                  <a:pt x="588" y="1452"/>
                </a:lnTo>
                <a:lnTo>
                  <a:pt x="588" y="1450"/>
                </a:lnTo>
                <a:lnTo>
                  <a:pt x="588" y="1448"/>
                </a:lnTo>
                <a:lnTo>
                  <a:pt x="588" y="1446"/>
                </a:lnTo>
                <a:lnTo>
                  <a:pt x="588" y="1444"/>
                </a:lnTo>
                <a:lnTo>
                  <a:pt x="588" y="1442"/>
                </a:lnTo>
                <a:lnTo>
                  <a:pt x="588" y="1438"/>
                </a:lnTo>
                <a:lnTo>
                  <a:pt x="588" y="1435"/>
                </a:lnTo>
                <a:lnTo>
                  <a:pt x="588" y="1433"/>
                </a:lnTo>
                <a:lnTo>
                  <a:pt x="588" y="1431"/>
                </a:lnTo>
                <a:lnTo>
                  <a:pt x="588" y="1429"/>
                </a:lnTo>
                <a:lnTo>
                  <a:pt x="588" y="1427"/>
                </a:lnTo>
                <a:lnTo>
                  <a:pt x="588" y="1425"/>
                </a:lnTo>
                <a:lnTo>
                  <a:pt x="588" y="1423"/>
                </a:lnTo>
                <a:lnTo>
                  <a:pt x="588" y="1421"/>
                </a:lnTo>
                <a:lnTo>
                  <a:pt x="588" y="1419"/>
                </a:lnTo>
                <a:lnTo>
                  <a:pt x="588" y="1417"/>
                </a:lnTo>
                <a:lnTo>
                  <a:pt x="588" y="1415"/>
                </a:lnTo>
                <a:lnTo>
                  <a:pt x="588" y="1414"/>
                </a:lnTo>
                <a:lnTo>
                  <a:pt x="588" y="1412"/>
                </a:lnTo>
                <a:lnTo>
                  <a:pt x="588" y="1410"/>
                </a:lnTo>
                <a:lnTo>
                  <a:pt x="588" y="1408"/>
                </a:lnTo>
                <a:lnTo>
                  <a:pt x="588" y="1406"/>
                </a:lnTo>
                <a:lnTo>
                  <a:pt x="588" y="1404"/>
                </a:lnTo>
                <a:lnTo>
                  <a:pt x="588" y="1402"/>
                </a:lnTo>
                <a:lnTo>
                  <a:pt x="588" y="1400"/>
                </a:lnTo>
                <a:lnTo>
                  <a:pt x="588" y="1396"/>
                </a:lnTo>
                <a:lnTo>
                  <a:pt x="588" y="1392"/>
                </a:lnTo>
                <a:lnTo>
                  <a:pt x="588" y="1390"/>
                </a:lnTo>
                <a:lnTo>
                  <a:pt x="588" y="1389"/>
                </a:lnTo>
                <a:lnTo>
                  <a:pt x="588" y="1385"/>
                </a:lnTo>
                <a:lnTo>
                  <a:pt x="588" y="1381"/>
                </a:lnTo>
                <a:lnTo>
                  <a:pt x="588" y="1373"/>
                </a:lnTo>
                <a:lnTo>
                  <a:pt x="588" y="1371"/>
                </a:lnTo>
                <a:lnTo>
                  <a:pt x="588" y="1367"/>
                </a:lnTo>
                <a:lnTo>
                  <a:pt x="588" y="1364"/>
                </a:lnTo>
                <a:lnTo>
                  <a:pt x="588" y="1362"/>
                </a:lnTo>
                <a:lnTo>
                  <a:pt x="588" y="1356"/>
                </a:lnTo>
                <a:lnTo>
                  <a:pt x="588" y="1354"/>
                </a:lnTo>
                <a:lnTo>
                  <a:pt x="588" y="1352"/>
                </a:lnTo>
                <a:lnTo>
                  <a:pt x="588" y="1344"/>
                </a:lnTo>
                <a:lnTo>
                  <a:pt x="588" y="1342"/>
                </a:lnTo>
                <a:lnTo>
                  <a:pt x="588" y="1339"/>
                </a:lnTo>
                <a:lnTo>
                  <a:pt x="588" y="1337"/>
                </a:lnTo>
                <a:lnTo>
                  <a:pt x="588" y="1335"/>
                </a:lnTo>
                <a:lnTo>
                  <a:pt x="588" y="1333"/>
                </a:lnTo>
                <a:lnTo>
                  <a:pt x="588" y="1331"/>
                </a:lnTo>
                <a:lnTo>
                  <a:pt x="588" y="1329"/>
                </a:lnTo>
                <a:lnTo>
                  <a:pt x="588" y="1325"/>
                </a:lnTo>
                <a:lnTo>
                  <a:pt x="588" y="1319"/>
                </a:lnTo>
                <a:lnTo>
                  <a:pt x="588" y="1318"/>
                </a:lnTo>
                <a:lnTo>
                  <a:pt x="588" y="1316"/>
                </a:lnTo>
                <a:lnTo>
                  <a:pt x="588" y="1314"/>
                </a:lnTo>
                <a:lnTo>
                  <a:pt x="588" y="1312"/>
                </a:lnTo>
                <a:lnTo>
                  <a:pt x="588" y="1310"/>
                </a:lnTo>
                <a:lnTo>
                  <a:pt x="588" y="1308"/>
                </a:lnTo>
                <a:lnTo>
                  <a:pt x="588" y="1306"/>
                </a:lnTo>
                <a:lnTo>
                  <a:pt x="588" y="1304"/>
                </a:lnTo>
                <a:lnTo>
                  <a:pt x="588" y="1302"/>
                </a:lnTo>
                <a:lnTo>
                  <a:pt x="588" y="1298"/>
                </a:lnTo>
                <a:lnTo>
                  <a:pt x="588" y="1296"/>
                </a:lnTo>
                <a:lnTo>
                  <a:pt x="588" y="1294"/>
                </a:lnTo>
                <a:lnTo>
                  <a:pt x="588" y="1293"/>
                </a:lnTo>
                <a:lnTo>
                  <a:pt x="588" y="1291"/>
                </a:lnTo>
                <a:lnTo>
                  <a:pt x="588" y="1289"/>
                </a:lnTo>
                <a:lnTo>
                  <a:pt x="588" y="1287"/>
                </a:lnTo>
                <a:lnTo>
                  <a:pt x="588" y="1285"/>
                </a:lnTo>
                <a:lnTo>
                  <a:pt x="590" y="1283"/>
                </a:lnTo>
                <a:lnTo>
                  <a:pt x="590" y="1281"/>
                </a:lnTo>
                <a:lnTo>
                  <a:pt x="590" y="1279"/>
                </a:lnTo>
                <a:lnTo>
                  <a:pt x="590" y="1277"/>
                </a:lnTo>
                <a:lnTo>
                  <a:pt x="590" y="1275"/>
                </a:lnTo>
                <a:lnTo>
                  <a:pt x="590" y="1273"/>
                </a:lnTo>
                <a:lnTo>
                  <a:pt x="590" y="1271"/>
                </a:lnTo>
                <a:lnTo>
                  <a:pt x="590" y="1270"/>
                </a:lnTo>
                <a:lnTo>
                  <a:pt x="590" y="1268"/>
                </a:lnTo>
                <a:lnTo>
                  <a:pt x="590" y="1266"/>
                </a:lnTo>
                <a:lnTo>
                  <a:pt x="590" y="1264"/>
                </a:lnTo>
                <a:lnTo>
                  <a:pt x="590" y="1262"/>
                </a:lnTo>
                <a:lnTo>
                  <a:pt x="590" y="1260"/>
                </a:lnTo>
                <a:lnTo>
                  <a:pt x="590" y="1258"/>
                </a:lnTo>
                <a:lnTo>
                  <a:pt x="590" y="1256"/>
                </a:lnTo>
                <a:lnTo>
                  <a:pt x="590" y="1254"/>
                </a:lnTo>
                <a:lnTo>
                  <a:pt x="590" y="1252"/>
                </a:lnTo>
                <a:lnTo>
                  <a:pt x="590" y="1250"/>
                </a:lnTo>
                <a:lnTo>
                  <a:pt x="590" y="1248"/>
                </a:lnTo>
                <a:lnTo>
                  <a:pt x="590" y="1246"/>
                </a:lnTo>
                <a:lnTo>
                  <a:pt x="590" y="1245"/>
                </a:lnTo>
                <a:lnTo>
                  <a:pt x="590" y="1243"/>
                </a:lnTo>
                <a:lnTo>
                  <a:pt x="590" y="1241"/>
                </a:lnTo>
                <a:lnTo>
                  <a:pt x="590" y="1239"/>
                </a:lnTo>
                <a:lnTo>
                  <a:pt x="590" y="1237"/>
                </a:lnTo>
                <a:lnTo>
                  <a:pt x="590" y="1235"/>
                </a:lnTo>
                <a:lnTo>
                  <a:pt x="590" y="1233"/>
                </a:lnTo>
                <a:lnTo>
                  <a:pt x="590" y="1231"/>
                </a:lnTo>
                <a:lnTo>
                  <a:pt x="590" y="1229"/>
                </a:lnTo>
                <a:lnTo>
                  <a:pt x="590" y="1227"/>
                </a:lnTo>
                <a:lnTo>
                  <a:pt x="590" y="1225"/>
                </a:lnTo>
                <a:lnTo>
                  <a:pt x="590" y="1223"/>
                </a:lnTo>
                <a:lnTo>
                  <a:pt x="590" y="1222"/>
                </a:lnTo>
                <a:lnTo>
                  <a:pt x="590" y="1220"/>
                </a:lnTo>
                <a:lnTo>
                  <a:pt x="590" y="1218"/>
                </a:lnTo>
                <a:lnTo>
                  <a:pt x="590" y="1216"/>
                </a:lnTo>
                <a:lnTo>
                  <a:pt x="590" y="1214"/>
                </a:lnTo>
                <a:lnTo>
                  <a:pt x="590" y="1212"/>
                </a:lnTo>
                <a:lnTo>
                  <a:pt x="590" y="1210"/>
                </a:lnTo>
                <a:lnTo>
                  <a:pt x="590" y="1208"/>
                </a:lnTo>
                <a:lnTo>
                  <a:pt x="590" y="1206"/>
                </a:lnTo>
                <a:lnTo>
                  <a:pt x="590" y="1204"/>
                </a:lnTo>
                <a:lnTo>
                  <a:pt x="590" y="1202"/>
                </a:lnTo>
                <a:lnTo>
                  <a:pt x="590" y="1200"/>
                </a:lnTo>
                <a:lnTo>
                  <a:pt x="590" y="1198"/>
                </a:lnTo>
                <a:lnTo>
                  <a:pt x="590" y="1197"/>
                </a:lnTo>
                <a:lnTo>
                  <a:pt x="590" y="1195"/>
                </a:lnTo>
                <a:lnTo>
                  <a:pt x="590" y="1193"/>
                </a:lnTo>
                <a:lnTo>
                  <a:pt x="590" y="1191"/>
                </a:lnTo>
                <a:lnTo>
                  <a:pt x="590" y="1189"/>
                </a:lnTo>
                <a:lnTo>
                  <a:pt x="590" y="1187"/>
                </a:lnTo>
                <a:lnTo>
                  <a:pt x="590" y="1185"/>
                </a:lnTo>
                <a:lnTo>
                  <a:pt x="590" y="1181"/>
                </a:lnTo>
                <a:lnTo>
                  <a:pt x="590" y="1175"/>
                </a:lnTo>
                <a:lnTo>
                  <a:pt x="590" y="1174"/>
                </a:lnTo>
                <a:lnTo>
                  <a:pt x="590" y="1172"/>
                </a:lnTo>
                <a:lnTo>
                  <a:pt x="590" y="1170"/>
                </a:lnTo>
                <a:lnTo>
                  <a:pt x="590" y="1160"/>
                </a:lnTo>
                <a:lnTo>
                  <a:pt x="590" y="1158"/>
                </a:lnTo>
                <a:lnTo>
                  <a:pt x="590" y="1156"/>
                </a:lnTo>
                <a:lnTo>
                  <a:pt x="590" y="1154"/>
                </a:lnTo>
                <a:lnTo>
                  <a:pt x="590" y="1152"/>
                </a:lnTo>
                <a:lnTo>
                  <a:pt x="590" y="1150"/>
                </a:lnTo>
                <a:lnTo>
                  <a:pt x="590" y="1149"/>
                </a:lnTo>
                <a:lnTo>
                  <a:pt x="590" y="1147"/>
                </a:lnTo>
                <a:lnTo>
                  <a:pt x="590" y="1145"/>
                </a:lnTo>
                <a:lnTo>
                  <a:pt x="590" y="1143"/>
                </a:lnTo>
                <a:lnTo>
                  <a:pt x="590" y="1141"/>
                </a:lnTo>
                <a:lnTo>
                  <a:pt x="590" y="1139"/>
                </a:lnTo>
                <a:lnTo>
                  <a:pt x="590" y="1137"/>
                </a:lnTo>
                <a:lnTo>
                  <a:pt x="590" y="1135"/>
                </a:lnTo>
                <a:lnTo>
                  <a:pt x="590" y="1133"/>
                </a:lnTo>
                <a:lnTo>
                  <a:pt x="590" y="1131"/>
                </a:lnTo>
                <a:lnTo>
                  <a:pt x="590" y="1129"/>
                </a:lnTo>
                <a:lnTo>
                  <a:pt x="590" y="1127"/>
                </a:lnTo>
                <a:lnTo>
                  <a:pt x="590" y="1126"/>
                </a:lnTo>
                <a:lnTo>
                  <a:pt x="590" y="1124"/>
                </a:lnTo>
                <a:lnTo>
                  <a:pt x="590" y="1122"/>
                </a:lnTo>
                <a:lnTo>
                  <a:pt x="590" y="1120"/>
                </a:lnTo>
                <a:lnTo>
                  <a:pt x="590" y="1118"/>
                </a:lnTo>
                <a:lnTo>
                  <a:pt x="590" y="1114"/>
                </a:lnTo>
                <a:lnTo>
                  <a:pt x="590" y="1112"/>
                </a:lnTo>
                <a:lnTo>
                  <a:pt x="590" y="1110"/>
                </a:lnTo>
                <a:lnTo>
                  <a:pt x="590" y="1108"/>
                </a:lnTo>
                <a:lnTo>
                  <a:pt x="590" y="1106"/>
                </a:lnTo>
                <a:lnTo>
                  <a:pt x="590" y="1104"/>
                </a:lnTo>
                <a:lnTo>
                  <a:pt x="590" y="1102"/>
                </a:lnTo>
                <a:lnTo>
                  <a:pt x="590" y="1101"/>
                </a:lnTo>
                <a:lnTo>
                  <a:pt x="590" y="1099"/>
                </a:lnTo>
                <a:lnTo>
                  <a:pt x="590" y="1097"/>
                </a:lnTo>
                <a:lnTo>
                  <a:pt x="590" y="1095"/>
                </a:lnTo>
                <a:lnTo>
                  <a:pt x="590" y="1093"/>
                </a:lnTo>
                <a:lnTo>
                  <a:pt x="590" y="1091"/>
                </a:lnTo>
                <a:lnTo>
                  <a:pt x="590" y="1089"/>
                </a:lnTo>
                <a:lnTo>
                  <a:pt x="590" y="1087"/>
                </a:lnTo>
                <a:lnTo>
                  <a:pt x="590" y="1085"/>
                </a:lnTo>
                <a:lnTo>
                  <a:pt x="590" y="1083"/>
                </a:lnTo>
                <a:lnTo>
                  <a:pt x="590" y="1081"/>
                </a:lnTo>
                <a:lnTo>
                  <a:pt x="590" y="1079"/>
                </a:lnTo>
                <a:lnTo>
                  <a:pt x="590" y="1078"/>
                </a:lnTo>
                <a:lnTo>
                  <a:pt x="590" y="1076"/>
                </a:lnTo>
                <a:lnTo>
                  <a:pt x="590" y="1074"/>
                </a:lnTo>
                <a:lnTo>
                  <a:pt x="590" y="1072"/>
                </a:lnTo>
                <a:lnTo>
                  <a:pt x="590" y="1070"/>
                </a:lnTo>
                <a:lnTo>
                  <a:pt x="590" y="1068"/>
                </a:lnTo>
                <a:lnTo>
                  <a:pt x="590" y="1066"/>
                </a:lnTo>
                <a:lnTo>
                  <a:pt x="590" y="1064"/>
                </a:lnTo>
                <a:lnTo>
                  <a:pt x="590" y="1062"/>
                </a:lnTo>
                <a:lnTo>
                  <a:pt x="590" y="1060"/>
                </a:lnTo>
                <a:lnTo>
                  <a:pt x="590" y="1058"/>
                </a:lnTo>
                <a:lnTo>
                  <a:pt x="590" y="1056"/>
                </a:lnTo>
                <a:lnTo>
                  <a:pt x="590" y="1055"/>
                </a:lnTo>
                <a:lnTo>
                  <a:pt x="590" y="1053"/>
                </a:lnTo>
                <a:lnTo>
                  <a:pt x="590" y="1051"/>
                </a:lnTo>
                <a:lnTo>
                  <a:pt x="590" y="1049"/>
                </a:lnTo>
                <a:lnTo>
                  <a:pt x="590" y="1047"/>
                </a:lnTo>
                <a:lnTo>
                  <a:pt x="590" y="1045"/>
                </a:lnTo>
                <a:lnTo>
                  <a:pt x="590" y="1043"/>
                </a:lnTo>
                <a:lnTo>
                  <a:pt x="590" y="1041"/>
                </a:lnTo>
                <a:lnTo>
                  <a:pt x="590" y="1039"/>
                </a:lnTo>
                <a:lnTo>
                  <a:pt x="590" y="1037"/>
                </a:lnTo>
                <a:lnTo>
                  <a:pt x="590" y="1035"/>
                </a:lnTo>
                <a:lnTo>
                  <a:pt x="590" y="1033"/>
                </a:lnTo>
                <a:lnTo>
                  <a:pt x="590" y="1031"/>
                </a:lnTo>
                <a:lnTo>
                  <a:pt x="590" y="1030"/>
                </a:lnTo>
                <a:lnTo>
                  <a:pt x="590" y="1028"/>
                </a:lnTo>
                <a:lnTo>
                  <a:pt x="590" y="1026"/>
                </a:lnTo>
                <a:lnTo>
                  <a:pt x="590" y="1024"/>
                </a:lnTo>
                <a:lnTo>
                  <a:pt x="590" y="1022"/>
                </a:lnTo>
                <a:lnTo>
                  <a:pt x="590" y="1020"/>
                </a:lnTo>
                <a:lnTo>
                  <a:pt x="590" y="1018"/>
                </a:lnTo>
                <a:lnTo>
                  <a:pt x="590" y="1016"/>
                </a:lnTo>
                <a:lnTo>
                  <a:pt x="590" y="1014"/>
                </a:lnTo>
                <a:lnTo>
                  <a:pt x="590" y="1012"/>
                </a:lnTo>
                <a:lnTo>
                  <a:pt x="590" y="1010"/>
                </a:lnTo>
                <a:lnTo>
                  <a:pt x="590" y="1008"/>
                </a:lnTo>
                <a:lnTo>
                  <a:pt x="590" y="1007"/>
                </a:lnTo>
                <a:lnTo>
                  <a:pt x="590" y="1005"/>
                </a:lnTo>
                <a:lnTo>
                  <a:pt x="590" y="1003"/>
                </a:lnTo>
                <a:lnTo>
                  <a:pt x="590" y="999"/>
                </a:lnTo>
                <a:lnTo>
                  <a:pt x="590" y="997"/>
                </a:lnTo>
                <a:lnTo>
                  <a:pt x="590" y="995"/>
                </a:lnTo>
                <a:lnTo>
                  <a:pt x="590" y="993"/>
                </a:lnTo>
                <a:lnTo>
                  <a:pt x="590" y="991"/>
                </a:lnTo>
                <a:lnTo>
                  <a:pt x="590" y="989"/>
                </a:lnTo>
                <a:lnTo>
                  <a:pt x="590" y="987"/>
                </a:lnTo>
                <a:lnTo>
                  <a:pt x="590" y="985"/>
                </a:lnTo>
                <a:lnTo>
                  <a:pt x="592" y="983"/>
                </a:lnTo>
                <a:lnTo>
                  <a:pt x="592" y="982"/>
                </a:lnTo>
                <a:lnTo>
                  <a:pt x="592" y="980"/>
                </a:lnTo>
                <a:lnTo>
                  <a:pt x="594" y="978"/>
                </a:lnTo>
                <a:lnTo>
                  <a:pt x="595" y="978"/>
                </a:lnTo>
                <a:lnTo>
                  <a:pt x="597" y="974"/>
                </a:lnTo>
                <a:lnTo>
                  <a:pt x="599" y="972"/>
                </a:lnTo>
                <a:lnTo>
                  <a:pt x="599" y="970"/>
                </a:lnTo>
                <a:lnTo>
                  <a:pt x="599" y="968"/>
                </a:lnTo>
                <a:lnTo>
                  <a:pt x="599" y="964"/>
                </a:lnTo>
                <a:lnTo>
                  <a:pt x="599" y="962"/>
                </a:lnTo>
                <a:lnTo>
                  <a:pt x="599" y="960"/>
                </a:lnTo>
                <a:lnTo>
                  <a:pt x="597" y="960"/>
                </a:lnTo>
                <a:lnTo>
                  <a:pt x="595" y="959"/>
                </a:lnTo>
                <a:lnTo>
                  <a:pt x="594" y="959"/>
                </a:lnTo>
                <a:lnTo>
                  <a:pt x="594" y="957"/>
                </a:lnTo>
                <a:lnTo>
                  <a:pt x="592" y="957"/>
                </a:lnTo>
                <a:lnTo>
                  <a:pt x="590" y="957"/>
                </a:lnTo>
                <a:lnTo>
                  <a:pt x="588" y="957"/>
                </a:lnTo>
                <a:lnTo>
                  <a:pt x="586" y="957"/>
                </a:lnTo>
                <a:lnTo>
                  <a:pt x="582" y="960"/>
                </a:lnTo>
                <a:lnTo>
                  <a:pt x="576" y="960"/>
                </a:lnTo>
                <a:lnTo>
                  <a:pt x="576" y="962"/>
                </a:lnTo>
                <a:lnTo>
                  <a:pt x="574" y="962"/>
                </a:lnTo>
                <a:lnTo>
                  <a:pt x="572" y="962"/>
                </a:lnTo>
                <a:lnTo>
                  <a:pt x="569" y="962"/>
                </a:lnTo>
                <a:lnTo>
                  <a:pt x="569" y="960"/>
                </a:lnTo>
                <a:lnTo>
                  <a:pt x="567" y="960"/>
                </a:lnTo>
                <a:lnTo>
                  <a:pt x="565" y="959"/>
                </a:lnTo>
                <a:lnTo>
                  <a:pt x="563" y="957"/>
                </a:lnTo>
                <a:lnTo>
                  <a:pt x="563" y="953"/>
                </a:lnTo>
                <a:lnTo>
                  <a:pt x="565" y="951"/>
                </a:lnTo>
                <a:lnTo>
                  <a:pt x="565" y="949"/>
                </a:lnTo>
                <a:lnTo>
                  <a:pt x="563" y="947"/>
                </a:lnTo>
                <a:lnTo>
                  <a:pt x="563" y="945"/>
                </a:lnTo>
                <a:lnTo>
                  <a:pt x="561" y="945"/>
                </a:lnTo>
                <a:lnTo>
                  <a:pt x="561" y="943"/>
                </a:lnTo>
                <a:lnTo>
                  <a:pt x="559" y="943"/>
                </a:lnTo>
                <a:lnTo>
                  <a:pt x="557" y="943"/>
                </a:lnTo>
                <a:lnTo>
                  <a:pt x="555" y="941"/>
                </a:lnTo>
                <a:lnTo>
                  <a:pt x="553" y="941"/>
                </a:lnTo>
                <a:lnTo>
                  <a:pt x="551" y="941"/>
                </a:lnTo>
                <a:lnTo>
                  <a:pt x="549" y="941"/>
                </a:lnTo>
                <a:lnTo>
                  <a:pt x="549" y="943"/>
                </a:lnTo>
                <a:lnTo>
                  <a:pt x="547" y="943"/>
                </a:lnTo>
                <a:lnTo>
                  <a:pt x="547" y="945"/>
                </a:lnTo>
                <a:lnTo>
                  <a:pt x="545" y="945"/>
                </a:lnTo>
                <a:lnTo>
                  <a:pt x="544" y="945"/>
                </a:lnTo>
                <a:lnTo>
                  <a:pt x="544" y="947"/>
                </a:lnTo>
                <a:lnTo>
                  <a:pt x="542" y="949"/>
                </a:lnTo>
                <a:lnTo>
                  <a:pt x="540" y="949"/>
                </a:lnTo>
                <a:lnTo>
                  <a:pt x="538" y="949"/>
                </a:lnTo>
                <a:lnTo>
                  <a:pt x="536" y="951"/>
                </a:lnTo>
                <a:lnTo>
                  <a:pt x="534" y="951"/>
                </a:lnTo>
                <a:lnTo>
                  <a:pt x="532" y="951"/>
                </a:lnTo>
                <a:lnTo>
                  <a:pt x="524" y="951"/>
                </a:lnTo>
                <a:lnTo>
                  <a:pt x="522" y="951"/>
                </a:lnTo>
                <a:lnTo>
                  <a:pt x="519" y="949"/>
                </a:lnTo>
                <a:lnTo>
                  <a:pt x="517" y="949"/>
                </a:lnTo>
                <a:lnTo>
                  <a:pt x="515" y="947"/>
                </a:lnTo>
                <a:lnTo>
                  <a:pt x="513" y="945"/>
                </a:lnTo>
                <a:lnTo>
                  <a:pt x="511" y="943"/>
                </a:lnTo>
                <a:lnTo>
                  <a:pt x="509" y="941"/>
                </a:lnTo>
                <a:lnTo>
                  <a:pt x="509" y="939"/>
                </a:lnTo>
                <a:lnTo>
                  <a:pt x="507" y="937"/>
                </a:lnTo>
                <a:lnTo>
                  <a:pt x="507" y="935"/>
                </a:lnTo>
                <a:lnTo>
                  <a:pt x="507" y="934"/>
                </a:lnTo>
                <a:lnTo>
                  <a:pt x="505" y="932"/>
                </a:lnTo>
                <a:lnTo>
                  <a:pt x="505" y="930"/>
                </a:lnTo>
                <a:lnTo>
                  <a:pt x="503" y="928"/>
                </a:lnTo>
                <a:lnTo>
                  <a:pt x="501" y="928"/>
                </a:lnTo>
                <a:lnTo>
                  <a:pt x="501" y="926"/>
                </a:lnTo>
                <a:lnTo>
                  <a:pt x="499" y="926"/>
                </a:lnTo>
                <a:lnTo>
                  <a:pt x="497" y="926"/>
                </a:lnTo>
                <a:lnTo>
                  <a:pt x="496" y="928"/>
                </a:lnTo>
                <a:lnTo>
                  <a:pt x="494" y="928"/>
                </a:lnTo>
                <a:lnTo>
                  <a:pt x="492" y="928"/>
                </a:lnTo>
                <a:lnTo>
                  <a:pt x="490" y="928"/>
                </a:lnTo>
                <a:lnTo>
                  <a:pt x="488" y="928"/>
                </a:lnTo>
                <a:lnTo>
                  <a:pt x="486" y="926"/>
                </a:lnTo>
                <a:lnTo>
                  <a:pt x="484" y="926"/>
                </a:lnTo>
                <a:lnTo>
                  <a:pt x="482" y="926"/>
                </a:lnTo>
                <a:lnTo>
                  <a:pt x="482" y="924"/>
                </a:lnTo>
                <a:lnTo>
                  <a:pt x="480" y="924"/>
                </a:lnTo>
                <a:lnTo>
                  <a:pt x="478" y="922"/>
                </a:lnTo>
                <a:lnTo>
                  <a:pt x="476" y="922"/>
                </a:lnTo>
                <a:lnTo>
                  <a:pt x="476" y="920"/>
                </a:lnTo>
                <a:lnTo>
                  <a:pt x="476" y="918"/>
                </a:lnTo>
                <a:lnTo>
                  <a:pt x="476" y="916"/>
                </a:lnTo>
                <a:lnTo>
                  <a:pt x="476" y="914"/>
                </a:lnTo>
                <a:lnTo>
                  <a:pt x="476" y="912"/>
                </a:lnTo>
                <a:lnTo>
                  <a:pt x="478" y="912"/>
                </a:lnTo>
                <a:lnTo>
                  <a:pt x="478" y="911"/>
                </a:lnTo>
                <a:lnTo>
                  <a:pt x="478" y="909"/>
                </a:lnTo>
                <a:lnTo>
                  <a:pt x="480" y="909"/>
                </a:lnTo>
                <a:lnTo>
                  <a:pt x="480" y="907"/>
                </a:lnTo>
                <a:lnTo>
                  <a:pt x="480" y="905"/>
                </a:lnTo>
                <a:lnTo>
                  <a:pt x="480" y="903"/>
                </a:lnTo>
                <a:lnTo>
                  <a:pt x="480" y="901"/>
                </a:lnTo>
                <a:lnTo>
                  <a:pt x="480" y="899"/>
                </a:lnTo>
                <a:lnTo>
                  <a:pt x="478" y="899"/>
                </a:lnTo>
                <a:lnTo>
                  <a:pt x="478" y="897"/>
                </a:lnTo>
                <a:lnTo>
                  <a:pt x="478" y="895"/>
                </a:lnTo>
                <a:lnTo>
                  <a:pt x="476" y="895"/>
                </a:lnTo>
                <a:lnTo>
                  <a:pt x="476" y="893"/>
                </a:lnTo>
                <a:lnTo>
                  <a:pt x="474" y="891"/>
                </a:lnTo>
                <a:lnTo>
                  <a:pt x="473" y="889"/>
                </a:lnTo>
                <a:lnTo>
                  <a:pt x="471" y="887"/>
                </a:lnTo>
                <a:lnTo>
                  <a:pt x="469" y="886"/>
                </a:lnTo>
                <a:lnTo>
                  <a:pt x="467" y="886"/>
                </a:lnTo>
                <a:lnTo>
                  <a:pt x="467" y="884"/>
                </a:lnTo>
                <a:lnTo>
                  <a:pt x="465" y="884"/>
                </a:lnTo>
                <a:lnTo>
                  <a:pt x="463" y="884"/>
                </a:lnTo>
                <a:lnTo>
                  <a:pt x="463" y="882"/>
                </a:lnTo>
                <a:lnTo>
                  <a:pt x="461" y="882"/>
                </a:lnTo>
                <a:lnTo>
                  <a:pt x="459" y="880"/>
                </a:lnTo>
                <a:lnTo>
                  <a:pt x="457" y="880"/>
                </a:lnTo>
                <a:lnTo>
                  <a:pt x="455" y="880"/>
                </a:lnTo>
                <a:lnTo>
                  <a:pt x="453" y="878"/>
                </a:lnTo>
                <a:lnTo>
                  <a:pt x="451" y="878"/>
                </a:lnTo>
                <a:lnTo>
                  <a:pt x="451" y="876"/>
                </a:lnTo>
                <a:lnTo>
                  <a:pt x="449" y="876"/>
                </a:lnTo>
                <a:lnTo>
                  <a:pt x="449" y="874"/>
                </a:lnTo>
                <a:lnTo>
                  <a:pt x="448" y="874"/>
                </a:lnTo>
                <a:lnTo>
                  <a:pt x="448" y="872"/>
                </a:lnTo>
                <a:lnTo>
                  <a:pt x="446" y="872"/>
                </a:lnTo>
                <a:lnTo>
                  <a:pt x="446" y="870"/>
                </a:lnTo>
                <a:lnTo>
                  <a:pt x="444" y="868"/>
                </a:lnTo>
                <a:lnTo>
                  <a:pt x="444" y="866"/>
                </a:lnTo>
                <a:lnTo>
                  <a:pt x="442" y="864"/>
                </a:lnTo>
                <a:lnTo>
                  <a:pt x="442" y="863"/>
                </a:lnTo>
                <a:lnTo>
                  <a:pt x="440" y="861"/>
                </a:lnTo>
                <a:lnTo>
                  <a:pt x="440" y="859"/>
                </a:lnTo>
                <a:lnTo>
                  <a:pt x="440" y="857"/>
                </a:lnTo>
                <a:lnTo>
                  <a:pt x="440" y="855"/>
                </a:lnTo>
                <a:lnTo>
                  <a:pt x="438" y="851"/>
                </a:lnTo>
                <a:lnTo>
                  <a:pt x="438" y="849"/>
                </a:lnTo>
                <a:lnTo>
                  <a:pt x="438" y="847"/>
                </a:lnTo>
                <a:lnTo>
                  <a:pt x="438" y="845"/>
                </a:lnTo>
                <a:lnTo>
                  <a:pt x="438" y="843"/>
                </a:lnTo>
                <a:lnTo>
                  <a:pt x="438" y="841"/>
                </a:lnTo>
                <a:lnTo>
                  <a:pt x="438" y="839"/>
                </a:lnTo>
                <a:lnTo>
                  <a:pt x="438" y="838"/>
                </a:lnTo>
                <a:lnTo>
                  <a:pt x="438" y="836"/>
                </a:lnTo>
                <a:lnTo>
                  <a:pt x="438" y="834"/>
                </a:lnTo>
                <a:lnTo>
                  <a:pt x="438" y="832"/>
                </a:lnTo>
                <a:lnTo>
                  <a:pt x="438" y="830"/>
                </a:lnTo>
                <a:lnTo>
                  <a:pt x="440" y="830"/>
                </a:lnTo>
                <a:lnTo>
                  <a:pt x="440" y="828"/>
                </a:lnTo>
                <a:lnTo>
                  <a:pt x="442" y="826"/>
                </a:lnTo>
                <a:lnTo>
                  <a:pt x="444" y="826"/>
                </a:lnTo>
                <a:lnTo>
                  <a:pt x="446" y="826"/>
                </a:lnTo>
                <a:lnTo>
                  <a:pt x="448" y="824"/>
                </a:lnTo>
                <a:lnTo>
                  <a:pt x="449" y="824"/>
                </a:lnTo>
                <a:lnTo>
                  <a:pt x="449" y="822"/>
                </a:lnTo>
                <a:lnTo>
                  <a:pt x="451" y="822"/>
                </a:lnTo>
                <a:lnTo>
                  <a:pt x="451" y="820"/>
                </a:lnTo>
                <a:lnTo>
                  <a:pt x="453" y="818"/>
                </a:lnTo>
                <a:lnTo>
                  <a:pt x="453" y="816"/>
                </a:lnTo>
                <a:lnTo>
                  <a:pt x="453" y="815"/>
                </a:lnTo>
                <a:lnTo>
                  <a:pt x="453" y="813"/>
                </a:lnTo>
                <a:lnTo>
                  <a:pt x="451" y="811"/>
                </a:lnTo>
                <a:lnTo>
                  <a:pt x="451" y="809"/>
                </a:lnTo>
                <a:lnTo>
                  <a:pt x="449" y="807"/>
                </a:lnTo>
                <a:lnTo>
                  <a:pt x="448" y="807"/>
                </a:lnTo>
                <a:lnTo>
                  <a:pt x="446" y="805"/>
                </a:lnTo>
                <a:lnTo>
                  <a:pt x="444" y="805"/>
                </a:lnTo>
                <a:lnTo>
                  <a:pt x="442" y="805"/>
                </a:lnTo>
                <a:lnTo>
                  <a:pt x="440" y="807"/>
                </a:lnTo>
                <a:lnTo>
                  <a:pt x="438" y="809"/>
                </a:lnTo>
                <a:lnTo>
                  <a:pt x="436" y="809"/>
                </a:lnTo>
                <a:lnTo>
                  <a:pt x="434" y="811"/>
                </a:lnTo>
                <a:lnTo>
                  <a:pt x="432" y="811"/>
                </a:lnTo>
                <a:lnTo>
                  <a:pt x="430" y="811"/>
                </a:lnTo>
                <a:lnTo>
                  <a:pt x="428" y="811"/>
                </a:lnTo>
                <a:lnTo>
                  <a:pt x="426" y="811"/>
                </a:lnTo>
                <a:lnTo>
                  <a:pt x="425" y="811"/>
                </a:lnTo>
                <a:lnTo>
                  <a:pt x="423" y="809"/>
                </a:lnTo>
                <a:lnTo>
                  <a:pt x="421" y="809"/>
                </a:lnTo>
                <a:lnTo>
                  <a:pt x="421" y="807"/>
                </a:lnTo>
                <a:lnTo>
                  <a:pt x="419" y="805"/>
                </a:lnTo>
                <a:lnTo>
                  <a:pt x="419" y="803"/>
                </a:lnTo>
                <a:lnTo>
                  <a:pt x="419" y="801"/>
                </a:lnTo>
                <a:lnTo>
                  <a:pt x="419" y="799"/>
                </a:lnTo>
                <a:lnTo>
                  <a:pt x="419" y="797"/>
                </a:lnTo>
                <a:lnTo>
                  <a:pt x="419" y="795"/>
                </a:lnTo>
                <a:lnTo>
                  <a:pt x="417" y="793"/>
                </a:lnTo>
                <a:lnTo>
                  <a:pt x="415" y="791"/>
                </a:lnTo>
                <a:lnTo>
                  <a:pt x="413" y="791"/>
                </a:lnTo>
                <a:lnTo>
                  <a:pt x="411" y="790"/>
                </a:lnTo>
                <a:lnTo>
                  <a:pt x="409" y="790"/>
                </a:lnTo>
                <a:lnTo>
                  <a:pt x="407" y="790"/>
                </a:lnTo>
                <a:lnTo>
                  <a:pt x="407" y="788"/>
                </a:lnTo>
                <a:lnTo>
                  <a:pt x="405" y="788"/>
                </a:lnTo>
                <a:lnTo>
                  <a:pt x="405" y="786"/>
                </a:lnTo>
                <a:lnTo>
                  <a:pt x="403" y="784"/>
                </a:lnTo>
                <a:lnTo>
                  <a:pt x="403" y="782"/>
                </a:lnTo>
                <a:lnTo>
                  <a:pt x="403" y="780"/>
                </a:lnTo>
                <a:lnTo>
                  <a:pt x="403" y="778"/>
                </a:lnTo>
                <a:lnTo>
                  <a:pt x="403" y="776"/>
                </a:lnTo>
                <a:lnTo>
                  <a:pt x="401" y="776"/>
                </a:lnTo>
                <a:lnTo>
                  <a:pt x="401" y="774"/>
                </a:lnTo>
                <a:lnTo>
                  <a:pt x="400" y="772"/>
                </a:lnTo>
                <a:lnTo>
                  <a:pt x="398" y="772"/>
                </a:lnTo>
                <a:lnTo>
                  <a:pt x="398" y="770"/>
                </a:lnTo>
                <a:lnTo>
                  <a:pt x="396" y="770"/>
                </a:lnTo>
                <a:lnTo>
                  <a:pt x="394" y="770"/>
                </a:lnTo>
                <a:lnTo>
                  <a:pt x="394" y="768"/>
                </a:lnTo>
                <a:lnTo>
                  <a:pt x="392" y="768"/>
                </a:lnTo>
                <a:lnTo>
                  <a:pt x="390" y="768"/>
                </a:lnTo>
                <a:lnTo>
                  <a:pt x="388" y="768"/>
                </a:lnTo>
                <a:lnTo>
                  <a:pt x="386" y="767"/>
                </a:lnTo>
                <a:lnTo>
                  <a:pt x="384" y="767"/>
                </a:lnTo>
                <a:lnTo>
                  <a:pt x="380" y="765"/>
                </a:lnTo>
                <a:lnTo>
                  <a:pt x="378" y="763"/>
                </a:lnTo>
                <a:lnTo>
                  <a:pt x="377" y="763"/>
                </a:lnTo>
                <a:lnTo>
                  <a:pt x="375" y="761"/>
                </a:lnTo>
                <a:lnTo>
                  <a:pt x="373" y="759"/>
                </a:lnTo>
                <a:lnTo>
                  <a:pt x="371" y="757"/>
                </a:lnTo>
                <a:lnTo>
                  <a:pt x="371" y="755"/>
                </a:lnTo>
                <a:lnTo>
                  <a:pt x="369" y="755"/>
                </a:lnTo>
                <a:lnTo>
                  <a:pt x="369" y="753"/>
                </a:lnTo>
                <a:lnTo>
                  <a:pt x="369" y="751"/>
                </a:lnTo>
                <a:lnTo>
                  <a:pt x="367" y="749"/>
                </a:lnTo>
                <a:lnTo>
                  <a:pt x="367" y="747"/>
                </a:lnTo>
                <a:lnTo>
                  <a:pt x="367" y="745"/>
                </a:lnTo>
                <a:lnTo>
                  <a:pt x="367" y="743"/>
                </a:lnTo>
                <a:lnTo>
                  <a:pt x="367" y="742"/>
                </a:lnTo>
                <a:lnTo>
                  <a:pt x="367" y="740"/>
                </a:lnTo>
                <a:lnTo>
                  <a:pt x="367" y="738"/>
                </a:lnTo>
                <a:lnTo>
                  <a:pt x="367" y="736"/>
                </a:lnTo>
                <a:lnTo>
                  <a:pt x="365" y="736"/>
                </a:lnTo>
                <a:lnTo>
                  <a:pt x="365" y="734"/>
                </a:lnTo>
                <a:lnTo>
                  <a:pt x="363" y="732"/>
                </a:lnTo>
                <a:lnTo>
                  <a:pt x="361" y="732"/>
                </a:lnTo>
                <a:lnTo>
                  <a:pt x="361" y="730"/>
                </a:lnTo>
                <a:lnTo>
                  <a:pt x="359" y="730"/>
                </a:lnTo>
                <a:lnTo>
                  <a:pt x="357" y="728"/>
                </a:lnTo>
                <a:lnTo>
                  <a:pt x="353" y="726"/>
                </a:lnTo>
                <a:lnTo>
                  <a:pt x="350" y="724"/>
                </a:lnTo>
                <a:lnTo>
                  <a:pt x="350" y="722"/>
                </a:lnTo>
                <a:lnTo>
                  <a:pt x="348" y="722"/>
                </a:lnTo>
                <a:lnTo>
                  <a:pt x="346" y="720"/>
                </a:lnTo>
                <a:lnTo>
                  <a:pt x="344" y="717"/>
                </a:lnTo>
                <a:lnTo>
                  <a:pt x="342" y="715"/>
                </a:lnTo>
                <a:lnTo>
                  <a:pt x="340" y="715"/>
                </a:lnTo>
                <a:lnTo>
                  <a:pt x="340" y="713"/>
                </a:lnTo>
                <a:lnTo>
                  <a:pt x="338" y="711"/>
                </a:lnTo>
                <a:lnTo>
                  <a:pt x="338" y="709"/>
                </a:lnTo>
                <a:lnTo>
                  <a:pt x="336" y="707"/>
                </a:lnTo>
                <a:lnTo>
                  <a:pt x="336" y="703"/>
                </a:lnTo>
                <a:lnTo>
                  <a:pt x="334" y="701"/>
                </a:lnTo>
                <a:lnTo>
                  <a:pt x="334" y="699"/>
                </a:lnTo>
                <a:lnTo>
                  <a:pt x="334" y="697"/>
                </a:lnTo>
                <a:lnTo>
                  <a:pt x="334" y="695"/>
                </a:lnTo>
                <a:lnTo>
                  <a:pt x="336" y="695"/>
                </a:lnTo>
                <a:lnTo>
                  <a:pt x="336" y="692"/>
                </a:lnTo>
                <a:lnTo>
                  <a:pt x="336" y="690"/>
                </a:lnTo>
                <a:lnTo>
                  <a:pt x="338" y="688"/>
                </a:lnTo>
                <a:lnTo>
                  <a:pt x="338" y="686"/>
                </a:lnTo>
                <a:lnTo>
                  <a:pt x="340" y="686"/>
                </a:lnTo>
                <a:lnTo>
                  <a:pt x="340" y="684"/>
                </a:lnTo>
                <a:lnTo>
                  <a:pt x="342" y="684"/>
                </a:lnTo>
                <a:lnTo>
                  <a:pt x="344" y="682"/>
                </a:lnTo>
                <a:lnTo>
                  <a:pt x="346" y="682"/>
                </a:lnTo>
                <a:lnTo>
                  <a:pt x="348" y="682"/>
                </a:lnTo>
                <a:lnTo>
                  <a:pt x="348" y="684"/>
                </a:lnTo>
                <a:lnTo>
                  <a:pt x="350" y="684"/>
                </a:lnTo>
                <a:lnTo>
                  <a:pt x="353" y="686"/>
                </a:lnTo>
                <a:lnTo>
                  <a:pt x="355" y="686"/>
                </a:lnTo>
                <a:lnTo>
                  <a:pt x="357" y="686"/>
                </a:lnTo>
                <a:lnTo>
                  <a:pt x="359" y="686"/>
                </a:lnTo>
                <a:lnTo>
                  <a:pt x="359" y="684"/>
                </a:lnTo>
                <a:lnTo>
                  <a:pt x="361" y="684"/>
                </a:lnTo>
                <a:lnTo>
                  <a:pt x="363" y="684"/>
                </a:lnTo>
                <a:lnTo>
                  <a:pt x="363" y="682"/>
                </a:lnTo>
                <a:lnTo>
                  <a:pt x="365" y="682"/>
                </a:lnTo>
                <a:lnTo>
                  <a:pt x="365" y="680"/>
                </a:lnTo>
                <a:lnTo>
                  <a:pt x="367" y="678"/>
                </a:lnTo>
                <a:lnTo>
                  <a:pt x="367" y="676"/>
                </a:lnTo>
                <a:lnTo>
                  <a:pt x="369" y="674"/>
                </a:lnTo>
                <a:lnTo>
                  <a:pt x="369" y="672"/>
                </a:lnTo>
                <a:lnTo>
                  <a:pt x="369" y="671"/>
                </a:lnTo>
                <a:lnTo>
                  <a:pt x="369" y="669"/>
                </a:lnTo>
                <a:lnTo>
                  <a:pt x="369" y="667"/>
                </a:lnTo>
                <a:lnTo>
                  <a:pt x="367" y="665"/>
                </a:lnTo>
                <a:lnTo>
                  <a:pt x="367" y="663"/>
                </a:lnTo>
                <a:lnTo>
                  <a:pt x="365" y="661"/>
                </a:lnTo>
                <a:lnTo>
                  <a:pt x="365" y="659"/>
                </a:lnTo>
                <a:lnTo>
                  <a:pt x="365" y="657"/>
                </a:lnTo>
                <a:lnTo>
                  <a:pt x="365" y="655"/>
                </a:lnTo>
                <a:lnTo>
                  <a:pt x="365" y="653"/>
                </a:lnTo>
                <a:lnTo>
                  <a:pt x="365" y="651"/>
                </a:lnTo>
                <a:lnTo>
                  <a:pt x="365" y="649"/>
                </a:lnTo>
                <a:lnTo>
                  <a:pt x="367" y="646"/>
                </a:lnTo>
                <a:lnTo>
                  <a:pt x="369" y="644"/>
                </a:lnTo>
                <a:lnTo>
                  <a:pt x="369" y="642"/>
                </a:lnTo>
                <a:lnTo>
                  <a:pt x="371" y="640"/>
                </a:lnTo>
                <a:lnTo>
                  <a:pt x="373" y="638"/>
                </a:lnTo>
                <a:lnTo>
                  <a:pt x="373" y="636"/>
                </a:lnTo>
                <a:lnTo>
                  <a:pt x="375" y="634"/>
                </a:lnTo>
                <a:lnTo>
                  <a:pt x="375" y="632"/>
                </a:lnTo>
                <a:lnTo>
                  <a:pt x="377" y="632"/>
                </a:lnTo>
                <a:lnTo>
                  <a:pt x="377" y="630"/>
                </a:lnTo>
                <a:lnTo>
                  <a:pt x="377" y="628"/>
                </a:lnTo>
                <a:lnTo>
                  <a:pt x="378" y="626"/>
                </a:lnTo>
                <a:lnTo>
                  <a:pt x="380" y="624"/>
                </a:lnTo>
                <a:lnTo>
                  <a:pt x="382" y="623"/>
                </a:lnTo>
                <a:lnTo>
                  <a:pt x="384" y="623"/>
                </a:lnTo>
                <a:lnTo>
                  <a:pt x="384" y="621"/>
                </a:lnTo>
                <a:lnTo>
                  <a:pt x="386" y="621"/>
                </a:lnTo>
                <a:lnTo>
                  <a:pt x="388" y="621"/>
                </a:lnTo>
                <a:lnTo>
                  <a:pt x="390" y="621"/>
                </a:lnTo>
                <a:lnTo>
                  <a:pt x="392" y="621"/>
                </a:lnTo>
                <a:lnTo>
                  <a:pt x="394" y="621"/>
                </a:lnTo>
                <a:lnTo>
                  <a:pt x="396" y="621"/>
                </a:lnTo>
                <a:lnTo>
                  <a:pt x="398" y="621"/>
                </a:lnTo>
                <a:lnTo>
                  <a:pt x="398" y="619"/>
                </a:lnTo>
                <a:lnTo>
                  <a:pt x="400" y="619"/>
                </a:lnTo>
                <a:lnTo>
                  <a:pt x="401" y="619"/>
                </a:lnTo>
                <a:lnTo>
                  <a:pt x="403" y="619"/>
                </a:lnTo>
                <a:lnTo>
                  <a:pt x="403" y="617"/>
                </a:lnTo>
                <a:lnTo>
                  <a:pt x="405" y="617"/>
                </a:lnTo>
                <a:lnTo>
                  <a:pt x="405" y="615"/>
                </a:lnTo>
                <a:lnTo>
                  <a:pt x="407" y="613"/>
                </a:lnTo>
                <a:lnTo>
                  <a:pt x="407" y="611"/>
                </a:lnTo>
                <a:lnTo>
                  <a:pt x="407" y="609"/>
                </a:lnTo>
                <a:lnTo>
                  <a:pt x="407" y="607"/>
                </a:lnTo>
                <a:lnTo>
                  <a:pt x="407" y="605"/>
                </a:lnTo>
                <a:lnTo>
                  <a:pt x="407" y="601"/>
                </a:lnTo>
                <a:lnTo>
                  <a:pt x="407" y="599"/>
                </a:lnTo>
                <a:lnTo>
                  <a:pt x="407" y="594"/>
                </a:lnTo>
                <a:lnTo>
                  <a:pt x="407" y="592"/>
                </a:lnTo>
                <a:lnTo>
                  <a:pt x="407" y="590"/>
                </a:lnTo>
                <a:lnTo>
                  <a:pt x="407" y="588"/>
                </a:lnTo>
                <a:lnTo>
                  <a:pt x="407" y="586"/>
                </a:lnTo>
                <a:lnTo>
                  <a:pt x="407" y="584"/>
                </a:lnTo>
                <a:lnTo>
                  <a:pt x="407" y="582"/>
                </a:lnTo>
                <a:lnTo>
                  <a:pt x="409" y="580"/>
                </a:lnTo>
                <a:lnTo>
                  <a:pt x="409" y="578"/>
                </a:lnTo>
                <a:lnTo>
                  <a:pt x="411" y="578"/>
                </a:lnTo>
                <a:lnTo>
                  <a:pt x="411" y="576"/>
                </a:lnTo>
                <a:lnTo>
                  <a:pt x="413" y="576"/>
                </a:lnTo>
                <a:lnTo>
                  <a:pt x="413" y="575"/>
                </a:lnTo>
                <a:lnTo>
                  <a:pt x="415" y="575"/>
                </a:lnTo>
                <a:lnTo>
                  <a:pt x="417" y="575"/>
                </a:lnTo>
                <a:lnTo>
                  <a:pt x="419" y="575"/>
                </a:lnTo>
                <a:lnTo>
                  <a:pt x="421" y="575"/>
                </a:lnTo>
                <a:lnTo>
                  <a:pt x="421" y="576"/>
                </a:lnTo>
                <a:lnTo>
                  <a:pt x="423" y="576"/>
                </a:lnTo>
                <a:lnTo>
                  <a:pt x="423" y="578"/>
                </a:lnTo>
                <a:lnTo>
                  <a:pt x="425" y="578"/>
                </a:lnTo>
                <a:lnTo>
                  <a:pt x="425" y="580"/>
                </a:lnTo>
                <a:lnTo>
                  <a:pt x="426" y="580"/>
                </a:lnTo>
                <a:lnTo>
                  <a:pt x="428" y="582"/>
                </a:lnTo>
                <a:lnTo>
                  <a:pt x="430" y="582"/>
                </a:lnTo>
                <a:lnTo>
                  <a:pt x="430" y="584"/>
                </a:lnTo>
                <a:lnTo>
                  <a:pt x="432" y="584"/>
                </a:lnTo>
                <a:lnTo>
                  <a:pt x="432" y="586"/>
                </a:lnTo>
                <a:lnTo>
                  <a:pt x="434" y="586"/>
                </a:lnTo>
                <a:lnTo>
                  <a:pt x="436" y="586"/>
                </a:lnTo>
                <a:lnTo>
                  <a:pt x="436" y="588"/>
                </a:lnTo>
                <a:lnTo>
                  <a:pt x="438" y="588"/>
                </a:lnTo>
                <a:lnTo>
                  <a:pt x="440" y="588"/>
                </a:lnTo>
                <a:lnTo>
                  <a:pt x="442" y="588"/>
                </a:lnTo>
                <a:lnTo>
                  <a:pt x="444" y="588"/>
                </a:lnTo>
                <a:lnTo>
                  <a:pt x="448" y="588"/>
                </a:lnTo>
                <a:lnTo>
                  <a:pt x="451" y="586"/>
                </a:lnTo>
                <a:lnTo>
                  <a:pt x="453" y="586"/>
                </a:lnTo>
                <a:lnTo>
                  <a:pt x="455" y="584"/>
                </a:lnTo>
                <a:lnTo>
                  <a:pt x="457" y="582"/>
                </a:lnTo>
                <a:lnTo>
                  <a:pt x="459" y="580"/>
                </a:lnTo>
                <a:lnTo>
                  <a:pt x="461" y="578"/>
                </a:lnTo>
                <a:lnTo>
                  <a:pt x="461" y="576"/>
                </a:lnTo>
                <a:lnTo>
                  <a:pt x="463" y="575"/>
                </a:lnTo>
                <a:lnTo>
                  <a:pt x="463" y="573"/>
                </a:lnTo>
                <a:lnTo>
                  <a:pt x="463" y="569"/>
                </a:lnTo>
                <a:lnTo>
                  <a:pt x="463" y="567"/>
                </a:lnTo>
                <a:lnTo>
                  <a:pt x="463" y="565"/>
                </a:lnTo>
                <a:lnTo>
                  <a:pt x="463" y="563"/>
                </a:lnTo>
                <a:lnTo>
                  <a:pt x="461" y="561"/>
                </a:lnTo>
                <a:lnTo>
                  <a:pt x="461" y="559"/>
                </a:lnTo>
                <a:lnTo>
                  <a:pt x="459" y="557"/>
                </a:lnTo>
                <a:lnTo>
                  <a:pt x="457" y="557"/>
                </a:lnTo>
                <a:lnTo>
                  <a:pt x="455" y="557"/>
                </a:lnTo>
                <a:lnTo>
                  <a:pt x="453" y="557"/>
                </a:lnTo>
                <a:lnTo>
                  <a:pt x="451" y="557"/>
                </a:lnTo>
                <a:lnTo>
                  <a:pt x="451" y="559"/>
                </a:lnTo>
                <a:lnTo>
                  <a:pt x="448" y="561"/>
                </a:lnTo>
                <a:lnTo>
                  <a:pt x="448" y="563"/>
                </a:lnTo>
                <a:lnTo>
                  <a:pt x="446" y="561"/>
                </a:lnTo>
                <a:lnTo>
                  <a:pt x="446" y="563"/>
                </a:lnTo>
                <a:lnTo>
                  <a:pt x="444" y="563"/>
                </a:lnTo>
                <a:lnTo>
                  <a:pt x="444" y="565"/>
                </a:lnTo>
                <a:lnTo>
                  <a:pt x="442" y="565"/>
                </a:lnTo>
                <a:lnTo>
                  <a:pt x="440" y="565"/>
                </a:lnTo>
                <a:lnTo>
                  <a:pt x="438" y="565"/>
                </a:lnTo>
                <a:lnTo>
                  <a:pt x="436" y="565"/>
                </a:lnTo>
                <a:lnTo>
                  <a:pt x="434" y="565"/>
                </a:lnTo>
                <a:lnTo>
                  <a:pt x="432" y="563"/>
                </a:lnTo>
                <a:lnTo>
                  <a:pt x="430" y="561"/>
                </a:lnTo>
                <a:lnTo>
                  <a:pt x="428" y="561"/>
                </a:lnTo>
                <a:lnTo>
                  <a:pt x="428" y="559"/>
                </a:lnTo>
                <a:lnTo>
                  <a:pt x="426" y="559"/>
                </a:lnTo>
                <a:lnTo>
                  <a:pt x="426" y="557"/>
                </a:lnTo>
                <a:lnTo>
                  <a:pt x="425" y="555"/>
                </a:lnTo>
                <a:lnTo>
                  <a:pt x="425" y="553"/>
                </a:lnTo>
                <a:lnTo>
                  <a:pt x="425" y="551"/>
                </a:lnTo>
                <a:lnTo>
                  <a:pt x="425" y="550"/>
                </a:lnTo>
                <a:lnTo>
                  <a:pt x="426" y="548"/>
                </a:lnTo>
                <a:lnTo>
                  <a:pt x="428" y="546"/>
                </a:lnTo>
                <a:lnTo>
                  <a:pt x="430" y="546"/>
                </a:lnTo>
                <a:lnTo>
                  <a:pt x="432" y="546"/>
                </a:lnTo>
                <a:lnTo>
                  <a:pt x="434" y="546"/>
                </a:lnTo>
                <a:lnTo>
                  <a:pt x="436" y="546"/>
                </a:lnTo>
                <a:lnTo>
                  <a:pt x="438" y="546"/>
                </a:lnTo>
                <a:lnTo>
                  <a:pt x="440" y="546"/>
                </a:lnTo>
                <a:lnTo>
                  <a:pt x="442" y="546"/>
                </a:lnTo>
                <a:lnTo>
                  <a:pt x="444" y="546"/>
                </a:lnTo>
                <a:lnTo>
                  <a:pt x="446" y="546"/>
                </a:lnTo>
                <a:lnTo>
                  <a:pt x="448" y="544"/>
                </a:lnTo>
                <a:lnTo>
                  <a:pt x="449" y="544"/>
                </a:lnTo>
                <a:lnTo>
                  <a:pt x="449" y="542"/>
                </a:lnTo>
                <a:lnTo>
                  <a:pt x="451" y="542"/>
                </a:lnTo>
                <a:lnTo>
                  <a:pt x="451" y="540"/>
                </a:lnTo>
                <a:lnTo>
                  <a:pt x="453" y="540"/>
                </a:lnTo>
                <a:lnTo>
                  <a:pt x="453" y="536"/>
                </a:lnTo>
                <a:lnTo>
                  <a:pt x="455" y="534"/>
                </a:lnTo>
                <a:lnTo>
                  <a:pt x="455" y="530"/>
                </a:lnTo>
                <a:lnTo>
                  <a:pt x="455" y="528"/>
                </a:lnTo>
                <a:lnTo>
                  <a:pt x="455" y="527"/>
                </a:lnTo>
                <a:lnTo>
                  <a:pt x="455" y="525"/>
                </a:lnTo>
                <a:lnTo>
                  <a:pt x="455" y="523"/>
                </a:lnTo>
                <a:lnTo>
                  <a:pt x="453" y="523"/>
                </a:lnTo>
                <a:lnTo>
                  <a:pt x="453" y="521"/>
                </a:lnTo>
                <a:lnTo>
                  <a:pt x="451" y="521"/>
                </a:lnTo>
                <a:lnTo>
                  <a:pt x="451" y="519"/>
                </a:lnTo>
                <a:lnTo>
                  <a:pt x="449" y="519"/>
                </a:lnTo>
                <a:lnTo>
                  <a:pt x="449" y="517"/>
                </a:lnTo>
                <a:lnTo>
                  <a:pt x="448" y="517"/>
                </a:lnTo>
                <a:lnTo>
                  <a:pt x="446" y="517"/>
                </a:lnTo>
                <a:lnTo>
                  <a:pt x="444" y="517"/>
                </a:lnTo>
                <a:lnTo>
                  <a:pt x="442" y="517"/>
                </a:lnTo>
                <a:lnTo>
                  <a:pt x="440" y="517"/>
                </a:lnTo>
                <a:lnTo>
                  <a:pt x="438" y="517"/>
                </a:lnTo>
                <a:lnTo>
                  <a:pt x="436" y="517"/>
                </a:lnTo>
                <a:lnTo>
                  <a:pt x="434" y="515"/>
                </a:lnTo>
                <a:lnTo>
                  <a:pt x="432" y="515"/>
                </a:lnTo>
                <a:lnTo>
                  <a:pt x="432" y="513"/>
                </a:lnTo>
                <a:lnTo>
                  <a:pt x="430" y="513"/>
                </a:lnTo>
                <a:lnTo>
                  <a:pt x="430" y="511"/>
                </a:lnTo>
                <a:lnTo>
                  <a:pt x="428" y="511"/>
                </a:lnTo>
                <a:lnTo>
                  <a:pt x="426" y="509"/>
                </a:lnTo>
                <a:lnTo>
                  <a:pt x="426" y="507"/>
                </a:lnTo>
                <a:lnTo>
                  <a:pt x="425" y="507"/>
                </a:lnTo>
                <a:lnTo>
                  <a:pt x="423" y="505"/>
                </a:lnTo>
                <a:lnTo>
                  <a:pt x="423" y="504"/>
                </a:lnTo>
                <a:lnTo>
                  <a:pt x="421" y="504"/>
                </a:lnTo>
                <a:lnTo>
                  <a:pt x="421" y="502"/>
                </a:lnTo>
                <a:lnTo>
                  <a:pt x="421" y="500"/>
                </a:lnTo>
                <a:lnTo>
                  <a:pt x="421" y="498"/>
                </a:lnTo>
                <a:lnTo>
                  <a:pt x="423" y="498"/>
                </a:lnTo>
                <a:lnTo>
                  <a:pt x="423" y="496"/>
                </a:lnTo>
                <a:lnTo>
                  <a:pt x="423" y="494"/>
                </a:lnTo>
                <a:lnTo>
                  <a:pt x="425" y="494"/>
                </a:lnTo>
                <a:lnTo>
                  <a:pt x="425" y="492"/>
                </a:lnTo>
                <a:lnTo>
                  <a:pt x="426" y="492"/>
                </a:lnTo>
                <a:lnTo>
                  <a:pt x="426" y="490"/>
                </a:lnTo>
                <a:lnTo>
                  <a:pt x="428" y="490"/>
                </a:lnTo>
                <a:lnTo>
                  <a:pt x="428" y="488"/>
                </a:lnTo>
                <a:lnTo>
                  <a:pt x="428" y="486"/>
                </a:lnTo>
                <a:lnTo>
                  <a:pt x="428" y="484"/>
                </a:lnTo>
                <a:lnTo>
                  <a:pt x="428" y="482"/>
                </a:lnTo>
                <a:lnTo>
                  <a:pt x="428" y="480"/>
                </a:lnTo>
                <a:lnTo>
                  <a:pt x="426" y="480"/>
                </a:lnTo>
                <a:lnTo>
                  <a:pt x="426" y="479"/>
                </a:lnTo>
                <a:lnTo>
                  <a:pt x="425" y="477"/>
                </a:lnTo>
                <a:lnTo>
                  <a:pt x="423" y="475"/>
                </a:lnTo>
                <a:lnTo>
                  <a:pt x="421" y="475"/>
                </a:lnTo>
                <a:lnTo>
                  <a:pt x="419" y="473"/>
                </a:lnTo>
                <a:lnTo>
                  <a:pt x="417" y="473"/>
                </a:lnTo>
                <a:lnTo>
                  <a:pt x="415" y="473"/>
                </a:lnTo>
                <a:lnTo>
                  <a:pt x="413" y="473"/>
                </a:lnTo>
                <a:lnTo>
                  <a:pt x="411" y="473"/>
                </a:lnTo>
                <a:lnTo>
                  <a:pt x="409" y="473"/>
                </a:lnTo>
                <a:lnTo>
                  <a:pt x="407" y="473"/>
                </a:lnTo>
                <a:lnTo>
                  <a:pt x="405" y="475"/>
                </a:lnTo>
                <a:lnTo>
                  <a:pt x="403" y="475"/>
                </a:lnTo>
                <a:lnTo>
                  <a:pt x="401" y="475"/>
                </a:lnTo>
                <a:lnTo>
                  <a:pt x="400" y="475"/>
                </a:lnTo>
                <a:lnTo>
                  <a:pt x="398" y="475"/>
                </a:lnTo>
                <a:lnTo>
                  <a:pt x="396" y="475"/>
                </a:lnTo>
                <a:lnTo>
                  <a:pt x="394" y="475"/>
                </a:lnTo>
                <a:lnTo>
                  <a:pt x="394" y="473"/>
                </a:lnTo>
                <a:lnTo>
                  <a:pt x="392" y="473"/>
                </a:lnTo>
                <a:lnTo>
                  <a:pt x="390" y="473"/>
                </a:lnTo>
                <a:lnTo>
                  <a:pt x="388" y="473"/>
                </a:lnTo>
                <a:lnTo>
                  <a:pt x="386" y="473"/>
                </a:lnTo>
                <a:lnTo>
                  <a:pt x="384" y="473"/>
                </a:lnTo>
                <a:lnTo>
                  <a:pt x="384" y="475"/>
                </a:lnTo>
                <a:lnTo>
                  <a:pt x="382" y="475"/>
                </a:lnTo>
                <a:lnTo>
                  <a:pt x="382" y="477"/>
                </a:lnTo>
                <a:lnTo>
                  <a:pt x="380" y="477"/>
                </a:lnTo>
                <a:lnTo>
                  <a:pt x="380" y="479"/>
                </a:lnTo>
                <a:lnTo>
                  <a:pt x="380" y="480"/>
                </a:lnTo>
                <a:lnTo>
                  <a:pt x="378" y="480"/>
                </a:lnTo>
                <a:lnTo>
                  <a:pt x="378" y="482"/>
                </a:lnTo>
                <a:lnTo>
                  <a:pt x="378" y="484"/>
                </a:lnTo>
                <a:lnTo>
                  <a:pt x="380" y="486"/>
                </a:lnTo>
                <a:lnTo>
                  <a:pt x="378" y="488"/>
                </a:lnTo>
                <a:lnTo>
                  <a:pt x="378" y="490"/>
                </a:lnTo>
                <a:lnTo>
                  <a:pt x="378" y="492"/>
                </a:lnTo>
                <a:lnTo>
                  <a:pt x="377" y="492"/>
                </a:lnTo>
                <a:lnTo>
                  <a:pt x="377" y="494"/>
                </a:lnTo>
                <a:lnTo>
                  <a:pt x="375" y="496"/>
                </a:lnTo>
                <a:lnTo>
                  <a:pt x="373" y="496"/>
                </a:lnTo>
                <a:lnTo>
                  <a:pt x="371" y="496"/>
                </a:lnTo>
                <a:lnTo>
                  <a:pt x="369" y="496"/>
                </a:lnTo>
                <a:lnTo>
                  <a:pt x="365" y="496"/>
                </a:lnTo>
                <a:lnTo>
                  <a:pt x="363" y="498"/>
                </a:lnTo>
                <a:lnTo>
                  <a:pt x="361" y="498"/>
                </a:lnTo>
                <a:lnTo>
                  <a:pt x="359" y="498"/>
                </a:lnTo>
                <a:lnTo>
                  <a:pt x="355" y="498"/>
                </a:lnTo>
                <a:lnTo>
                  <a:pt x="353" y="498"/>
                </a:lnTo>
                <a:lnTo>
                  <a:pt x="352" y="498"/>
                </a:lnTo>
                <a:lnTo>
                  <a:pt x="350" y="498"/>
                </a:lnTo>
                <a:lnTo>
                  <a:pt x="348" y="498"/>
                </a:lnTo>
                <a:lnTo>
                  <a:pt x="346" y="498"/>
                </a:lnTo>
                <a:lnTo>
                  <a:pt x="344" y="496"/>
                </a:lnTo>
                <a:lnTo>
                  <a:pt x="340" y="494"/>
                </a:lnTo>
                <a:lnTo>
                  <a:pt x="338" y="494"/>
                </a:lnTo>
                <a:lnTo>
                  <a:pt x="336" y="492"/>
                </a:lnTo>
                <a:lnTo>
                  <a:pt x="334" y="492"/>
                </a:lnTo>
                <a:lnTo>
                  <a:pt x="330" y="492"/>
                </a:lnTo>
                <a:lnTo>
                  <a:pt x="330" y="490"/>
                </a:lnTo>
                <a:lnTo>
                  <a:pt x="328" y="490"/>
                </a:lnTo>
                <a:lnTo>
                  <a:pt x="327" y="490"/>
                </a:lnTo>
                <a:lnTo>
                  <a:pt x="325" y="488"/>
                </a:lnTo>
                <a:lnTo>
                  <a:pt x="323" y="488"/>
                </a:lnTo>
                <a:lnTo>
                  <a:pt x="323" y="486"/>
                </a:lnTo>
                <a:lnTo>
                  <a:pt x="321" y="486"/>
                </a:lnTo>
                <a:lnTo>
                  <a:pt x="321" y="484"/>
                </a:lnTo>
                <a:lnTo>
                  <a:pt x="321" y="482"/>
                </a:lnTo>
                <a:lnTo>
                  <a:pt x="319" y="480"/>
                </a:lnTo>
                <a:lnTo>
                  <a:pt x="319" y="479"/>
                </a:lnTo>
                <a:lnTo>
                  <a:pt x="321" y="479"/>
                </a:lnTo>
                <a:lnTo>
                  <a:pt x="321" y="477"/>
                </a:lnTo>
                <a:lnTo>
                  <a:pt x="321" y="475"/>
                </a:lnTo>
                <a:lnTo>
                  <a:pt x="321" y="473"/>
                </a:lnTo>
                <a:lnTo>
                  <a:pt x="319" y="473"/>
                </a:lnTo>
                <a:lnTo>
                  <a:pt x="319" y="471"/>
                </a:lnTo>
                <a:lnTo>
                  <a:pt x="317" y="469"/>
                </a:lnTo>
                <a:lnTo>
                  <a:pt x="315" y="469"/>
                </a:lnTo>
                <a:lnTo>
                  <a:pt x="313" y="469"/>
                </a:lnTo>
                <a:lnTo>
                  <a:pt x="311" y="469"/>
                </a:lnTo>
                <a:lnTo>
                  <a:pt x="309" y="469"/>
                </a:lnTo>
                <a:lnTo>
                  <a:pt x="309" y="471"/>
                </a:lnTo>
                <a:lnTo>
                  <a:pt x="307" y="471"/>
                </a:lnTo>
                <a:lnTo>
                  <a:pt x="305" y="471"/>
                </a:lnTo>
                <a:lnTo>
                  <a:pt x="304" y="473"/>
                </a:lnTo>
                <a:lnTo>
                  <a:pt x="302" y="473"/>
                </a:lnTo>
                <a:lnTo>
                  <a:pt x="300" y="473"/>
                </a:lnTo>
                <a:lnTo>
                  <a:pt x="298" y="473"/>
                </a:lnTo>
                <a:lnTo>
                  <a:pt x="296" y="473"/>
                </a:lnTo>
                <a:lnTo>
                  <a:pt x="294" y="473"/>
                </a:lnTo>
                <a:lnTo>
                  <a:pt x="292" y="471"/>
                </a:lnTo>
                <a:lnTo>
                  <a:pt x="290" y="471"/>
                </a:lnTo>
                <a:lnTo>
                  <a:pt x="290" y="469"/>
                </a:lnTo>
                <a:lnTo>
                  <a:pt x="288" y="469"/>
                </a:lnTo>
                <a:lnTo>
                  <a:pt x="288" y="467"/>
                </a:lnTo>
                <a:lnTo>
                  <a:pt x="288" y="465"/>
                </a:lnTo>
                <a:lnTo>
                  <a:pt x="288" y="463"/>
                </a:lnTo>
                <a:lnTo>
                  <a:pt x="288" y="461"/>
                </a:lnTo>
                <a:lnTo>
                  <a:pt x="290" y="461"/>
                </a:lnTo>
                <a:lnTo>
                  <a:pt x="290" y="459"/>
                </a:lnTo>
                <a:lnTo>
                  <a:pt x="290" y="457"/>
                </a:lnTo>
                <a:lnTo>
                  <a:pt x="290" y="456"/>
                </a:lnTo>
                <a:lnTo>
                  <a:pt x="290" y="454"/>
                </a:lnTo>
                <a:lnTo>
                  <a:pt x="290" y="452"/>
                </a:lnTo>
                <a:lnTo>
                  <a:pt x="290" y="450"/>
                </a:lnTo>
                <a:lnTo>
                  <a:pt x="290" y="448"/>
                </a:lnTo>
                <a:lnTo>
                  <a:pt x="288" y="448"/>
                </a:lnTo>
                <a:lnTo>
                  <a:pt x="288" y="446"/>
                </a:lnTo>
                <a:lnTo>
                  <a:pt x="286" y="446"/>
                </a:lnTo>
                <a:lnTo>
                  <a:pt x="284" y="446"/>
                </a:lnTo>
                <a:lnTo>
                  <a:pt x="284" y="444"/>
                </a:lnTo>
                <a:lnTo>
                  <a:pt x="282" y="444"/>
                </a:lnTo>
                <a:lnTo>
                  <a:pt x="280" y="444"/>
                </a:lnTo>
                <a:lnTo>
                  <a:pt x="277" y="444"/>
                </a:lnTo>
                <a:lnTo>
                  <a:pt x="275" y="444"/>
                </a:lnTo>
                <a:lnTo>
                  <a:pt x="273" y="444"/>
                </a:lnTo>
                <a:lnTo>
                  <a:pt x="271" y="444"/>
                </a:lnTo>
                <a:lnTo>
                  <a:pt x="269" y="442"/>
                </a:lnTo>
                <a:lnTo>
                  <a:pt x="267" y="442"/>
                </a:lnTo>
                <a:lnTo>
                  <a:pt x="265" y="440"/>
                </a:lnTo>
                <a:lnTo>
                  <a:pt x="263" y="438"/>
                </a:lnTo>
                <a:lnTo>
                  <a:pt x="261" y="436"/>
                </a:lnTo>
                <a:lnTo>
                  <a:pt x="261" y="434"/>
                </a:lnTo>
                <a:lnTo>
                  <a:pt x="259" y="432"/>
                </a:lnTo>
                <a:lnTo>
                  <a:pt x="259" y="431"/>
                </a:lnTo>
                <a:lnTo>
                  <a:pt x="257" y="431"/>
                </a:lnTo>
                <a:lnTo>
                  <a:pt x="256" y="429"/>
                </a:lnTo>
                <a:lnTo>
                  <a:pt x="256" y="427"/>
                </a:lnTo>
                <a:lnTo>
                  <a:pt x="254" y="425"/>
                </a:lnTo>
                <a:lnTo>
                  <a:pt x="252" y="425"/>
                </a:lnTo>
                <a:lnTo>
                  <a:pt x="250" y="425"/>
                </a:lnTo>
                <a:lnTo>
                  <a:pt x="248" y="423"/>
                </a:lnTo>
                <a:lnTo>
                  <a:pt x="246" y="423"/>
                </a:lnTo>
                <a:lnTo>
                  <a:pt x="242" y="421"/>
                </a:lnTo>
                <a:lnTo>
                  <a:pt x="240" y="419"/>
                </a:lnTo>
                <a:lnTo>
                  <a:pt x="240" y="417"/>
                </a:lnTo>
                <a:lnTo>
                  <a:pt x="238" y="417"/>
                </a:lnTo>
                <a:lnTo>
                  <a:pt x="238" y="415"/>
                </a:lnTo>
                <a:lnTo>
                  <a:pt x="236" y="415"/>
                </a:lnTo>
                <a:lnTo>
                  <a:pt x="236" y="413"/>
                </a:lnTo>
                <a:lnTo>
                  <a:pt x="236" y="411"/>
                </a:lnTo>
                <a:lnTo>
                  <a:pt x="236" y="409"/>
                </a:lnTo>
                <a:lnTo>
                  <a:pt x="236" y="408"/>
                </a:lnTo>
                <a:lnTo>
                  <a:pt x="236" y="406"/>
                </a:lnTo>
                <a:lnTo>
                  <a:pt x="236" y="404"/>
                </a:lnTo>
                <a:lnTo>
                  <a:pt x="234" y="402"/>
                </a:lnTo>
                <a:lnTo>
                  <a:pt x="234" y="400"/>
                </a:lnTo>
                <a:lnTo>
                  <a:pt x="232" y="400"/>
                </a:lnTo>
                <a:lnTo>
                  <a:pt x="232" y="398"/>
                </a:lnTo>
                <a:lnTo>
                  <a:pt x="231" y="398"/>
                </a:lnTo>
                <a:lnTo>
                  <a:pt x="227" y="396"/>
                </a:lnTo>
                <a:lnTo>
                  <a:pt x="223" y="396"/>
                </a:lnTo>
                <a:lnTo>
                  <a:pt x="221" y="392"/>
                </a:lnTo>
                <a:lnTo>
                  <a:pt x="219" y="392"/>
                </a:lnTo>
                <a:lnTo>
                  <a:pt x="217" y="388"/>
                </a:lnTo>
                <a:lnTo>
                  <a:pt x="215" y="386"/>
                </a:lnTo>
                <a:lnTo>
                  <a:pt x="211" y="386"/>
                </a:lnTo>
                <a:lnTo>
                  <a:pt x="209" y="386"/>
                </a:lnTo>
                <a:lnTo>
                  <a:pt x="206" y="386"/>
                </a:lnTo>
                <a:lnTo>
                  <a:pt x="200" y="386"/>
                </a:lnTo>
                <a:lnTo>
                  <a:pt x="196" y="388"/>
                </a:lnTo>
                <a:lnTo>
                  <a:pt x="192" y="386"/>
                </a:lnTo>
                <a:lnTo>
                  <a:pt x="188" y="386"/>
                </a:lnTo>
                <a:lnTo>
                  <a:pt x="186" y="384"/>
                </a:lnTo>
                <a:lnTo>
                  <a:pt x="184" y="383"/>
                </a:lnTo>
                <a:lnTo>
                  <a:pt x="183" y="379"/>
                </a:lnTo>
                <a:lnTo>
                  <a:pt x="181" y="377"/>
                </a:lnTo>
                <a:lnTo>
                  <a:pt x="181" y="373"/>
                </a:lnTo>
                <a:lnTo>
                  <a:pt x="181" y="371"/>
                </a:lnTo>
                <a:lnTo>
                  <a:pt x="179" y="369"/>
                </a:lnTo>
                <a:lnTo>
                  <a:pt x="179" y="367"/>
                </a:lnTo>
                <a:lnTo>
                  <a:pt x="181" y="367"/>
                </a:lnTo>
                <a:lnTo>
                  <a:pt x="181" y="365"/>
                </a:lnTo>
                <a:lnTo>
                  <a:pt x="181" y="363"/>
                </a:lnTo>
                <a:lnTo>
                  <a:pt x="183" y="363"/>
                </a:lnTo>
                <a:lnTo>
                  <a:pt x="184" y="360"/>
                </a:lnTo>
                <a:lnTo>
                  <a:pt x="186" y="358"/>
                </a:lnTo>
                <a:lnTo>
                  <a:pt x="186" y="356"/>
                </a:lnTo>
                <a:lnTo>
                  <a:pt x="186" y="354"/>
                </a:lnTo>
                <a:lnTo>
                  <a:pt x="186" y="352"/>
                </a:lnTo>
                <a:lnTo>
                  <a:pt x="184" y="352"/>
                </a:lnTo>
                <a:lnTo>
                  <a:pt x="184" y="348"/>
                </a:lnTo>
                <a:lnTo>
                  <a:pt x="184" y="346"/>
                </a:lnTo>
                <a:lnTo>
                  <a:pt x="186" y="344"/>
                </a:lnTo>
                <a:lnTo>
                  <a:pt x="186" y="342"/>
                </a:lnTo>
                <a:lnTo>
                  <a:pt x="188" y="340"/>
                </a:lnTo>
                <a:lnTo>
                  <a:pt x="190" y="338"/>
                </a:lnTo>
                <a:lnTo>
                  <a:pt x="192" y="338"/>
                </a:lnTo>
                <a:lnTo>
                  <a:pt x="192" y="336"/>
                </a:lnTo>
                <a:lnTo>
                  <a:pt x="194" y="336"/>
                </a:lnTo>
                <a:lnTo>
                  <a:pt x="194" y="335"/>
                </a:lnTo>
                <a:lnTo>
                  <a:pt x="194" y="333"/>
                </a:lnTo>
                <a:lnTo>
                  <a:pt x="194" y="331"/>
                </a:lnTo>
                <a:lnTo>
                  <a:pt x="194" y="329"/>
                </a:lnTo>
                <a:lnTo>
                  <a:pt x="192" y="327"/>
                </a:lnTo>
                <a:lnTo>
                  <a:pt x="192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1"/>
                </a:lnTo>
                <a:lnTo>
                  <a:pt x="184" y="321"/>
                </a:lnTo>
                <a:lnTo>
                  <a:pt x="183" y="321"/>
                </a:lnTo>
                <a:lnTo>
                  <a:pt x="181" y="321"/>
                </a:lnTo>
                <a:lnTo>
                  <a:pt x="179" y="321"/>
                </a:lnTo>
                <a:lnTo>
                  <a:pt x="177" y="319"/>
                </a:lnTo>
                <a:lnTo>
                  <a:pt x="175" y="317"/>
                </a:lnTo>
                <a:lnTo>
                  <a:pt x="175" y="315"/>
                </a:lnTo>
                <a:lnTo>
                  <a:pt x="173" y="313"/>
                </a:lnTo>
                <a:lnTo>
                  <a:pt x="173" y="312"/>
                </a:lnTo>
                <a:lnTo>
                  <a:pt x="173" y="308"/>
                </a:lnTo>
                <a:lnTo>
                  <a:pt x="173" y="306"/>
                </a:lnTo>
                <a:lnTo>
                  <a:pt x="173" y="304"/>
                </a:lnTo>
                <a:lnTo>
                  <a:pt x="171" y="302"/>
                </a:lnTo>
                <a:lnTo>
                  <a:pt x="169" y="300"/>
                </a:lnTo>
                <a:lnTo>
                  <a:pt x="167" y="298"/>
                </a:lnTo>
                <a:lnTo>
                  <a:pt x="165" y="298"/>
                </a:lnTo>
                <a:lnTo>
                  <a:pt x="163" y="298"/>
                </a:lnTo>
                <a:lnTo>
                  <a:pt x="161" y="296"/>
                </a:lnTo>
                <a:lnTo>
                  <a:pt x="160" y="296"/>
                </a:lnTo>
                <a:lnTo>
                  <a:pt x="158" y="294"/>
                </a:lnTo>
                <a:lnTo>
                  <a:pt x="156" y="292"/>
                </a:lnTo>
                <a:lnTo>
                  <a:pt x="154" y="290"/>
                </a:lnTo>
                <a:lnTo>
                  <a:pt x="152" y="288"/>
                </a:lnTo>
                <a:lnTo>
                  <a:pt x="152" y="287"/>
                </a:lnTo>
                <a:lnTo>
                  <a:pt x="150" y="287"/>
                </a:lnTo>
                <a:lnTo>
                  <a:pt x="150" y="285"/>
                </a:lnTo>
                <a:lnTo>
                  <a:pt x="150" y="283"/>
                </a:lnTo>
                <a:lnTo>
                  <a:pt x="148" y="281"/>
                </a:lnTo>
                <a:lnTo>
                  <a:pt x="148" y="279"/>
                </a:lnTo>
                <a:lnTo>
                  <a:pt x="148" y="277"/>
                </a:lnTo>
                <a:lnTo>
                  <a:pt x="148" y="275"/>
                </a:lnTo>
                <a:lnTo>
                  <a:pt x="150" y="273"/>
                </a:lnTo>
                <a:lnTo>
                  <a:pt x="150" y="271"/>
                </a:lnTo>
                <a:lnTo>
                  <a:pt x="150" y="269"/>
                </a:lnTo>
                <a:lnTo>
                  <a:pt x="152" y="267"/>
                </a:lnTo>
                <a:lnTo>
                  <a:pt x="154" y="265"/>
                </a:lnTo>
                <a:lnTo>
                  <a:pt x="154" y="264"/>
                </a:lnTo>
                <a:lnTo>
                  <a:pt x="156" y="262"/>
                </a:lnTo>
                <a:lnTo>
                  <a:pt x="156" y="260"/>
                </a:lnTo>
                <a:lnTo>
                  <a:pt x="156" y="258"/>
                </a:lnTo>
                <a:lnTo>
                  <a:pt x="156" y="256"/>
                </a:lnTo>
                <a:lnTo>
                  <a:pt x="154" y="254"/>
                </a:lnTo>
                <a:lnTo>
                  <a:pt x="154" y="252"/>
                </a:lnTo>
                <a:lnTo>
                  <a:pt x="152" y="248"/>
                </a:lnTo>
                <a:lnTo>
                  <a:pt x="152" y="246"/>
                </a:lnTo>
                <a:lnTo>
                  <a:pt x="150" y="246"/>
                </a:lnTo>
                <a:lnTo>
                  <a:pt x="148" y="244"/>
                </a:lnTo>
                <a:lnTo>
                  <a:pt x="146" y="244"/>
                </a:lnTo>
                <a:lnTo>
                  <a:pt x="146" y="242"/>
                </a:lnTo>
                <a:lnTo>
                  <a:pt x="144" y="242"/>
                </a:lnTo>
                <a:lnTo>
                  <a:pt x="142" y="242"/>
                </a:lnTo>
                <a:lnTo>
                  <a:pt x="140" y="242"/>
                </a:lnTo>
                <a:lnTo>
                  <a:pt x="138" y="242"/>
                </a:lnTo>
                <a:lnTo>
                  <a:pt x="136" y="242"/>
                </a:lnTo>
                <a:lnTo>
                  <a:pt x="135" y="242"/>
                </a:lnTo>
                <a:lnTo>
                  <a:pt x="133" y="242"/>
                </a:lnTo>
                <a:lnTo>
                  <a:pt x="131" y="242"/>
                </a:lnTo>
                <a:lnTo>
                  <a:pt x="129" y="242"/>
                </a:lnTo>
                <a:lnTo>
                  <a:pt x="127" y="242"/>
                </a:lnTo>
                <a:lnTo>
                  <a:pt x="127" y="240"/>
                </a:lnTo>
                <a:lnTo>
                  <a:pt x="125" y="240"/>
                </a:lnTo>
                <a:lnTo>
                  <a:pt x="123" y="240"/>
                </a:lnTo>
                <a:lnTo>
                  <a:pt x="123" y="239"/>
                </a:lnTo>
                <a:lnTo>
                  <a:pt x="121" y="239"/>
                </a:lnTo>
                <a:lnTo>
                  <a:pt x="119" y="239"/>
                </a:lnTo>
                <a:lnTo>
                  <a:pt x="119" y="237"/>
                </a:lnTo>
                <a:lnTo>
                  <a:pt x="117" y="237"/>
                </a:lnTo>
                <a:lnTo>
                  <a:pt x="115" y="237"/>
                </a:lnTo>
                <a:lnTo>
                  <a:pt x="113" y="235"/>
                </a:lnTo>
                <a:lnTo>
                  <a:pt x="112" y="233"/>
                </a:lnTo>
                <a:lnTo>
                  <a:pt x="112" y="231"/>
                </a:lnTo>
                <a:lnTo>
                  <a:pt x="112" y="229"/>
                </a:lnTo>
                <a:lnTo>
                  <a:pt x="112" y="227"/>
                </a:lnTo>
                <a:lnTo>
                  <a:pt x="113" y="223"/>
                </a:lnTo>
                <a:lnTo>
                  <a:pt x="113" y="221"/>
                </a:lnTo>
                <a:lnTo>
                  <a:pt x="113" y="219"/>
                </a:lnTo>
                <a:lnTo>
                  <a:pt x="113" y="217"/>
                </a:lnTo>
                <a:lnTo>
                  <a:pt x="113" y="216"/>
                </a:lnTo>
                <a:lnTo>
                  <a:pt x="112" y="214"/>
                </a:lnTo>
                <a:lnTo>
                  <a:pt x="110" y="212"/>
                </a:lnTo>
                <a:lnTo>
                  <a:pt x="108" y="212"/>
                </a:lnTo>
                <a:lnTo>
                  <a:pt x="108" y="210"/>
                </a:lnTo>
                <a:lnTo>
                  <a:pt x="106" y="210"/>
                </a:lnTo>
                <a:lnTo>
                  <a:pt x="104" y="210"/>
                </a:lnTo>
                <a:lnTo>
                  <a:pt x="102" y="210"/>
                </a:lnTo>
                <a:lnTo>
                  <a:pt x="100" y="210"/>
                </a:lnTo>
                <a:lnTo>
                  <a:pt x="98" y="210"/>
                </a:lnTo>
                <a:lnTo>
                  <a:pt x="96" y="208"/>
                </a:lnTo>
                <a:lnTo>
                  <a:pt x="94" y="208"/>
                </a:lnTo>
                <a:lnTo>
                  <a:pt x="92" y="206"/>
                </a:lnTo>
                <a:lnTo>
                  <a:pt x="92" y="204"/>
                </a:lnTo>
                <a:lnTo>
                  <a:pt x="90" y="204"/>
                </a:lnTo>
                <a:lnTo>
                  <a:pt x="90" y="202"/>
                </a:lnTo>
                <a:lnTo>
                  <a:pt x="88" y="202"/>
                </a:lnTo>
                <a:lnTo>
                  <a:pt x="87" y="200"/>
                </a:lnTo>
                <a:lnTo>
                  <a:pt x="85" y="200"/>
                </a:lnTo>
                <a:lnTo>
                  <a:pt x="83" y="200"/>
                </a:lnTo>
                <a:lnTo>
                  <a:pt x="81" y="200"/>
                </a:lnTo>
                <a:lnTo>
                  <a:pt x="79" y="200"/>
                </a:lnTo>
                <a:lnTo>
                  <a:pt x="77" y="200"/>
                </a:lnTo>
                <a:lnTo>
                  <a:pt x="77" y="202"/>
                </a:lnTo>
                <a:lnTo>
                  <a:pt x="75" y="202"/>
                </a:lnTo>
                <a:lnTo>
                  <a:pt x="71" y="204"/>
                </a:lnTo>
                <a:lnTo>
                  <a:pt x="67" y="206"/>
                </a:lnTo>
                <a:lnTo>
                  <a:pt x="65" y="206"/>
                </a:lnTo>
                <a:lnTo>
                  <a:pt x="65" y="204"/>
                </a:lnTo>
                <a:lnTo>
                  <a:pt x="63" y="204"/>
                </a:lnTo>
                <a:lnTo>
                  <a:pt x="62" y="204"/>
                </a:lnTo>
                <a:lnTo>
                  <a:pt x="62" y="202"/>
                </a:lnTo>
                <a:lnTo>
                  <a:pt x="60" y="202"/>
                </a:lnTo>
                <a:lnTo>
                  <a:pt x="60" y="200"/>
                </a:lnTo>
                <a:lnTo>
                  <a:pt x="60" y="198"/>
                </a:lnTo>
                <a:lnTo>
                  <a:pt x="60" y="196"/>
                </a:lnTo>
                <a:lnTo>
                  <a:pt x="62" y="194"/>
                </a:lnTo>
                <a:lnTo>
                  <a:pt x="63" y="192"/>
                </a:lnTo>
                <a:lnTo>
                  <a:pt x="65" y="192"/>
                </a:lnTo>
                <a:lnTo>
                  <a:pt x="67" y="191"/>
                </a:lnTo>
                <a:lnTo>
                  <a:pt x="69" y="191"/>
                </a:lnTo>
                <a:lnTo>
                  <a:pt x="71" y="191"/>
                </a:lnTo>
                <a:lnTo>
                  <a:pt x="73" y="189"/>
                </a:lnTo>
                <a:lnTo>
                  <a:pt x="75" y="189"/>
                </a:lnTo>
                <a:lnTo>
                  <a:pt x="75" y="187"/>
                </a:lnTo>
                <a:lnTo>
                  <a:pt x="77" y="187"/>
                </a:lnTo>
                <a:lnTo>
                  <a:pt x="77" y="185"/>
                </a:lnTo>
                <a:lnTo>
                  <a:pt x="77" y="183"/>
                </a:lnTo>
                <a:lnTo>
                  <a:pt x="77" y="181"/>
                </a:lnTo>
                <a:lnTo>
                  <a:pt x="77" y="179"/>
                </a:lnTo>
                <a:lnTo>
                  <a:pt x="77" y="177"/>
                </a:lnTo>
                <a:lnTo>
                  <a:pt x="77" y="175"/>
                </a:lnTo>
                <a:lnTo>
                  <a:pt x="75" y="175"/>
                </a:lnTo>
                <a:lnTo>
                  <a:pt x="75" y="173"/>
                </a:lnTo>
                <a:lnTo>
                  <a:pt x="73" y="171"/>
                </a:lnTo>
                <a:lnTo>
                  <a:pt x="73" y="169"/>
                </a:lnTo>
                <a:lnTo>
                  <a:pt x="71" y="169"/>
                </a:lnTo>
                <a:lnTo>
                  <a:pt x="71" y="168"/>
                </a:lnTo>
                <a:lnTo>
                  <a:pt x="69" y="168"/>
                </a:lnTo>
                <a:lnTo>
                  <a:pt x="69" y="166"/>
                </a:lnTo>
                <a:lnTo>
                  <a:pt x="67" y="164"/>
                </a:lnTo>
                <a:lnTo>
                  <a:pt x="67" y="162"/>
                </a:lnTo>
                <a:lnTo>
                  <a:pt x="67" y="160"/>
                </a:lnTo>
                <a:lnTo>
                  <a:pt x="67" y="158"/>
                </a:lnTo>
                <a:lnTo>
                  <a:pt x="67" y="154"/>
                </a:lnTo>
                <a:lnTo>
                  <a:pt x="67" y="152"/>
                </a:lnTo>
                <a:lnTo>
                  <a:pt x="65" y="148"/>
                </a:lnTo>
                <a:lnTo>
                  <a:pt x="63" y="144"/>
                </a:lnTo>
                <a:lnTo>
                  <a:pt x="63" y="143"/>
                </a:lnTo>
                <a:lnTo>
                  <a:pt x="62" y="143"/>
                </a:lnTo>
                <a:lnTo>
                  <a:pt x="60" y="137"/>
                </a:lnTo>
                <a:lnTo>
                  <a:pt x="58" y="135"/>
                </a:lnTo>
                <a:lnTo>
                  <a:pt x="58" y="133"/>
                </a:lnTo>
                <a:lnTo>
                  <a:pt x="58" y="131"/>
                </a:lnTo>
                <a:lnTo>
                  <a:pt x="60" y="129"/>
                </a:lnTo>
                <a:lnTo>
                  <a:pt x="60" y="127"/>
                </a:lnTo>
                <a:lnTo>
                  <a:pt x="60" y="125"/>
                </a:lnTo>
                <a:lnTo>
                  <a:pt x="62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60" y="116"/>
                </a:lnTo>
                <a:lnTo>
                  <a:pt x="60" y="114"/>
                </a:lnTo>
                <a:lnTo>
                  <a:pt x="58" y="112"/>
                </a:lnTo>
                <a:lnTo>
                  <a:pt x="56" y="110"/>
                </a:lnTo>
                <a:lnTo>
                  <a:pt x="56" y="108"/>
                </a:lnTo>
                <a:lnTo>
                  <a:pt x="54" y="106"/>
                </a:lnTo>
                <a:lnTo>
                  <a:pt x="52" y="104"/>
                </a:lnTo>
                <a:lnTo>
                  <a:pt x="50" y="104"/>
                </a:lnTo>
                <a:lnTo>
                  <a:pt x="50" y="102"/>
                </a:lnTo>
                <a:lnTo>
                  <a:pt x="48" y="102"/>
                </a:lnTo>
                <a:lnTo>
                  <a:pt x="46" y="100"/>
                </a:lnTo>
                <a:lnTo>
                  <a:pt x="44" y="100"/>
                </a:lnTo>
                <a:lnTo>
                  <a:pt x="42" y="96"/>
                </a:lnTo>
                <a:lnTo>
                  <a:pt x="40" y="95"/>
                </a:lnTo>
                <a:lnTo>
                  <a:pt x="40" y="93"/>
                </a:lnTo>
                <a:lnTo>
                  <a:pt x="40" y="91"/>
                </a:lnTo>
                <a:lnTo>
                  <a:pt x="40" y="89"/>
                </a:lnTo>
                <a:lnTo>
                  <a:pt x="40" y="87"/>
                </a:lnTo>
                <a:lnTo>
                  <a:pt x="40" y="85"/>
                </a:lnTo>
                <a:lnTo>
                  <a:pt x="40" y="83"/>
                </a:lnTo>
                <a:lnTo>
                  <a:pt x="40" y="81"/>
                </a:lnTo>
                <a:lnTo>
                  <a:pt x="40" y="79"/>
                </a:lnTo>
                <a:lnTo>
                  <a:pt x="40" y="77"/>
                </a:lnTo>
                <a:lnTo>
                  <a:pt x="40" y="75"/>
                </a:lnTo>
                <a:lnTo>
                  <a:pt x="39" y="75"/>
                </a:lnTo>
                <a:lnTo>
                  <a:pt x="39" y="73"/>
                </a:lnTo>
                <a:lnTo>
                  <a:pt x="40" y="73"/>
                </a:lnTo>
                <a:lnTo>
                  <a:pt x="40" y="72"/>
                </a:lnTo>
                <a:lnTo>
                  <a:pt x="42" y="72"/>
                </a:lnTo>
                <a:lnTo>
                  <a:pt x="44" y="72"/>
                </a:lnTo>
                <a:lnTo>
                  <a:pt x="46" y="70"/>
                </a:lnTo>
                <a:lnTo>
                  <a:pt x="48" y="70"/>
                </a:lnTo>
                <a:lnTo>
                  <a:pt x="50" y="68"/>
                </a:lnTo>
                <a:lnTo>
                  <a:pt x="54" y="68"/>
                </a:lnTo>
                <a:lnTo>
                  <a:pt x="54" y="66"/>
                </a:lnTo>
                <a:lnTo>
                  <a:pt x="58" y="66"/>
                </a:lnTo>
                <a:lnTo>
                  <a:pt x="60" y="64"/>
                </a:lnTo>
                <a:lnTo>
                  <a:pt x="62" y="60"/>
                </a:lnTo>
                <a:lnTo>
                  <a:pt x="62" y="58"/>
                </a:lnTo>
                <a:lnTo>
                  <a:pt x="62" y="56"/>
                </a:lnTo>
                <a:lnTo>
                  <a:pt x="62" y="54"/>
                </a:lnTo>
                <a:lnTo>
                  <a:pt x="63" y="50"/>
                </a:lnTo>
                <a:lnTo>
                  <a:pt x="62" y="48"/>
                </a:lnTo>
                <a:lnTo>
                  <a:pt x="62" y="47"/>
                </a:lnTo>
                <a:lnTo>
                  <a:pt x="62" y="45"/>
                </a:lnTo>
                <a:lnTo>
                  <a:pt x="60" y="45"/>
                </a:lnTo>
                <a:lnTo>
                  <a:pt x="58" y="43"/>
                </a:lnTo>
                <a:lnTo>
                  <a:pt x="56" y="39"/>
                </a:lnTo>
                <a:lnTo>
                  <a:pt x="52" y="35"/>
                </a:lnTo>
                <a:lnTo>
                  <a:pt x="50" y="35"/>
                </a:lnTo>
                <a:lnTo>
                  <a:pt x="48" y="35"/>
                </a:lnTo>
                <a:lnTo>
                  <a:pt x="46" y="35"/>
                </a:lnTo>
                <a:lnTo>
                  <a:pt x="44" y="37"/>
                </a:lnTo>
                <a:lnTo>
                  <a:pt x="42" y="37"/>
                </a:lnTo>
                <a:lnTo>
                  <a:pt x="42" y="39"/>
                </a:lnTo>
                <a:lnTo>
                  <a:pt x="40" y="43"/>
                </a:lnTo>
                <a:lnTo>
                  <a:pt x="40" y="47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40" y="54"/>
                </a:lnTo>
                <a:lnTo>
                  <a:pt x="40" y="56"/>
                </a:lnTo>
                <a:lnTo>
                  <a:pt x="40" y="58"/>
                </a:lnTo>
                <a:lnTo>
                  <a:pt x="39" y="58"/>
                </a:lnTo>
                <a:lnTo>
                  <a:pt x="37" y="60"/>
                </a:lnTo>
                <a:lnTo>
                  <a:pt x="35" y="62"/>
                </a:lnTo>
                <a:lnTo>
                  <a:pt x="33" y="60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7" y="58"/>
                </a:lnTo>
                <a:lnTo>
                  <a:pt x="25" y="58"/>
                </a:lnTo>
                <a:lnTo>
                  <a:pt x="23" y="60"/>
                </a:lnTo>
                <a:lnTo>
                  <a:pt x="21" y="60"/>
                </a:lnTo>
                <a:lnTo>
                  <a:pt x="19" y="60"/>
                </a:lnTo>
                <a:lnTo>
                  <a:pt x="17" y="60"/>
                </a:lnTo>
                <a:lnTo>
                  <a:pt x="15" y="60"/>
                </a:lnTo>
                <a:lnTo>
                  <a:pt x="14" y="60"/>
                </a:lnTo>
                <a:lnTo>
                  <a:pt x="12" y="60"/>
                </a:lnTo>
                <a:lnTo>
                  <a:pt x="10" y="60"/>
                </a:lnTo>
                <a:lnTo>
                  <a:pt x="8" y="58"/>
                </a:lnTo>
                <a:lnTo>
                  <a:pt x="4" y="56"/>
                </a:lnTo>
                <a:lnTo>
                  <a:pt x="4" y="54"/>
                </a:lnTo>
                <a:lnTo>
                  <a:pt x="4" y="52"/>
                </a:lnTo>
                <a:lnTo>
                  <a:pt x="4" y="50"/>
                </a:lnTo>
                <a:lnTo>
                  <a:pt x="4" y="48"/>
                </a:lnTo>
                <a:lnTo>
                  <a:pt x="6" y="47"/>
                </a:lnTo>
                <a:lnTo>
                  <a:pt x="6" y="45"/>
                </a:lnTo>
                <a:lnTo>
                  <a:pt x="6" y="43"/>
                </a:lnTo>
                <a:lnTo>
                  <a:pt x="6" y="41"/>
                </a:lnTo>
                <a:lnTo>
                  <a:pt x="6" y="39"/>
                </a:lnTo>
                <a:lnTo>
                  <a:pt x="4" y="35"/>
                </a:lnTo>
                <a:lnTo>
                  <a:pt x="2" y="33"/>
                </a:lnTo>
                <a:lnTo>
                  <a:pt x="2" y="31"/>
                </a:lnTo>
                <a:lnTo>
                  <a:pt x="2" y="29"/>
                </a:lnTo>
                <a:lnTo>
                  <a:pt x="0" y="27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4" y="22"/>
                </a:lnTo>
                <a:lnTo>
                  <a:pt x="6" y="20"/>
                </a:lnTo>
                <a:lnTo>
                  <a:pt x="8" y="20"/>
                </a:lnTo>
                <a:lnTo>
                  <a:pt x="12" y="20"/>
                </a:ln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3" y="20"/>
                </a:lnTo>
                <a:lnTo>
                  <a:pt x="25" y="20"/>
                </a:lnTo>
                <a:lnTo>
                  <a:pt x="29" y="20"/>
                </a:lnTo>
                <a:lnTo>
                  <a:pt x="31" y="20"/>
                </a:lnTo>
                <a:lnTo>
                  <a:pt x="33" y="20"/>
                </a:lnTo>
                <a:lnTo>
                  <a:pt x="35" y="20"/>
                </a:lnTo>
                <a:lnTo>
                  <a:pt x="37" y="20"/>
                </a:lnTo>
                <a:lnTo>
                  <a:pt x="39" y="20"/>
                </a:lnTo>
                <a:lnTo>
                  <a:pt x="42" y="20"/>
                </a:lnTo>
                <a:lnTo>
                  <a:pt x="44" y="20"/>
                </a:lnTo>
                <a:lnTo>
                  <a:pt x="46" y="20"/>
                </a:lnTo>
                <a:lnTo>
                  <a:pt x="52" y="20"/>
                </a:lnTo>
                <a:lnTo>
                  <a:pt x="60" y="20"/>
                </a:lnTo>
                <a:lnTo>
                  <a:pt x="63" y="20"/>
                </a:lnTo>
                <a:lnTo>
                  <a:pt x="65" y="20"/>
                </a:lnTo>
                <a:lnTo>
                  <a:pt x="67" y="20"/>
                </a:lnTo>
                <a:lnTo>
                  <a:pt x="69" y="20"/>
                </a:lnTo>
                <a:lnTo>
                  <a:pt x="73" y="22"/>
                </a:lnTo>
                <a:lnTo>
                  <a:pt x="77" y="22"/>
                </a:lnTo>
                <a:lnTo>
                  <a:pt x="83" y="22"/>
                </a:lnTo>
                <a:lnTo>
                  <a:pt x="87" y="22"/>
                </a:lnTo>
                <a:lnTo>
                  <a:pt x="88" y="22"/>
                </a:lnTo>
                <a:lnTo>
                  <a:pt x="92" y="22"/>
                </a:lnTo>
                <a:lnTo>
                  <a:pt x="94" y="22"/>
                </a:lnTo>
                <a:lnTo>
                  <a:pt x="96" y="22"/>
                </a:lnTo>
                <a:lnTo>
                  <a:pt x="102" y="22"/>
                </a:lnTo>
                <a:lnTo>
                  <a:pt x="104" y="22"/>
                </a:lnTo>
                <a:lnTo>
                  <a:pt x="106" y="22"/>
                </a:lnTo>
                <a:lnTo>
                  <a:pt x="108" y="22"/>
                </a:lnTo>
                <a:lnTo>
                  <a:pt x="110" y="22"/>
                </a:lnTo>
                <a:lnTo>
                  <a:pt x="112" y="22"/>
                </a:lnTo>
                <a:lnTo>
                  <a:pt x="113" y="22"/>
                </a:lnTo>
                <a:lnTo>
                  <a:pt x="115" y="22"/>
                </a:lnTo>
                <a:lnTo>
                  <a:pt x="117" y="22"/>
                </a:lnTo>
                <a:lnTo>
                  <a:pt x="119" y="22"/>
                </a:lnTo>
                <a:lnTo>
                  <a:pt x="121" y="22"/>
                </a:lnTo>
                <a:lnTo>
                  <a:pt x="123" y="22"/>
                </a:lnTo>
                <a:lnTo>
                  <a:pt x="125" y="22"/>
                </a:lnTo>
                <a:lnTo>
                  <a:pt x="127" y="22"/>
                </a:lnTo>
                <a:lnTo>
                  <a:pt x="129" y="22"/>
                </a:lnTo>
                <a:lnTo>
                  <a:pt x="131" y="22"/>
                </a:lnTo>
                <a:lnTo>
                  <a:pt x="133" y="22"/>
                </a:lnTo>
                <a:lnTo>
                  <a:pt x="135" y="22"/>
                </a:lnTo>
                <a:lnTo>
                  <a:pt x="136" y="22"/>
                </a:lnTo>
                <a:lnTo>
                  <a:pt x="138" y="22"/>
                </a:lnTo>
                <a:lnTo>
                  <a:pt x="140" y="22"/>
                </a:lnTo>
                <a:lnTo>
                  <a:pt x="142" y="22"/>
                </a:lnTo>
                <a:lnTo>
                  <a:pt x="144" y="22"/>
                </a:lnTo>
                <a:lnTo>
                  <a:pt x="146" y="22"/>
                </a:lnTo>
                <a:lnTo>
                  <a:pt x="148" y="22"/>
                </a:lnTo>
                <a:lnTo>
                  <a:pt x="150" y="22"/>
                </a:lnTo>
                <a:lnTo>
                  <a:pt x="152" y="22"/>
                </a:lnTo>
                <a:lnTo>
                  <a:pt x="154" y="22"/>
                </a:lnTo>
                <a:lnTo>
                  <a:pt x="156" y="22"/>
                </a:lnTo>
                <a:lnTo>
                  <a:pt x="160" y="22"/>
                </a:lnTo>
                <a:lnTo>
                  <a:pt x="165" y="22"/>
                </a:lnTo>
                <a:lnTo>
                  <a:pt x="169" y="22"/>
                </a:lnTo>
                <a:lnTo>
                  <a:pt x="175" y="22"/>
                </a:lnTo>
                <a:lnTo>
                  <a:pt x="175" y="24"/>
                </a:lnTo>
                <a:lnTo>
                  <a:pt x="183" y="24"/>
                </a:lnTo>
                <a:lnTo>
                  <a:pt x="184" y="24"/>
                </a:lnTo>
                <a:lnTo>
                  <a:pt x="194" y="24"/>
                </a:lnTo>
                <a:lnTo>
                  <a:pt x="196" y="24"/>
                </a:lnTo>
                <a:lnTo>
                  <a:pt x="202" y="24"/>
                </a:lnTo>
                <a:lnTo>
                  <a:pt x="204" y="24"/>
                </a:lnTo>
                <a:lnTo>
                  <a:pt x="206" y="24"/>
                </a:lnTo>
                <a:lnTo>
                  <a:pt x="208" y="24"/>
                </a:lnTo>
                <a:lnTo>
                  <a:pt x="209" y="24"/>
                </a:lnTo>
                <a:lnTo>
                  <a:pt x="211" y="24"/>
                </a:lnTo>
                <a:lnTo>
                  <a:pt x="213" y="24"/>
                </a:lnTo>
                <a:lnTo>
                  <a:pt x="215" y="24"/>
                </a:lnTo>
                <a:lnTo>
                  <a:pt x="217" y="24"/>
                </a:lnTo>
                <a:lnTo>
                  <a:pt x="219" y="24"/>
                </a:lnTo>
                <a:lnTo>
                  <a:pt x="221" y="24"/>
                </a:lnTo>
                <a:lnTo>
                  <a:pt x="223" y="24"/>
                </a:lnTo>
                <a:lnTo>
                  <a:pt x="232" y="24"/>
                </a:lnTo>
                <a:lnTo>
                  <a:pt x="236" y="24"/>
                </a:lnTo>
                <a:lnTo>
                  <a:pt x="240" y="24"/>
                </a:lnTo>
                <a:lnTo>
                  <a:pt x="242" y="24"/>
                </a:lnTo>
                <a:lnTo>
                  <a:pt x="252" y="24"/>
                </a:lnTo>
                <a:lnTo>
                  <a:pt x="261" y="24"/>
                </a:lnTo>
                <a:lnTo>
                  <a:pt x="265" y="24"/>
                </a:lnTo>
                <a:lnTo>
                  <a:pt x="267" y="24"/>
                </a:lnTo>
                <a:lnTo>
                  <a:pt x="275" y="24"/>
                </a:lnTo>
                <a:lnTo>
                  <a:pt x="279" y="24"/>
                </a:lnTo>
                <a:lnTo>
                  <a:pt x="280" y="24"/>
                </a:lnTo>
                <a:lnTo>
                  <a:pt x="282" y="24"/>
                </a:lnTo>
                <a:lnTo>
                  <a:pt x="284" y="24"/>
                </a:lnTo>
                <a:lnTo>
                  <a:pt x="286" y="24"/>
                </a:lnTo>
                <a:lnTo>
                  <a:pt x="288" y="24"/>
                </a:lnTo>
                <a:lnTo>
                  <a:pt x="290" y="24"/>
                </a:lnTo>
                <a:lnTo>
                  <a:pt x="292" y="24"/>
                </a:lnTo>
                <a:lnTo>
                  <a:pt x="294" y="24"/>
                </a:lnTo>
                <a:lnTo>
                  <a:pt x="296" y="24"/>
                </a:lnTo>
                <a:lnTo>
                  <a:pt x="298" y="24"/>
                </a:lnTo>
                <a:lnTo>
                  <a:pt x="298" y="25"/>
                </a:lnTo>
                <a:lnTo>
                  <a:pt x="300" y="25"/>
                </a:lnTo>
                <a:lnTo>
                  <a:pt x="302" y="25"/>
                </a:lnTo>
                <a:lnTo>
                  <a:pt x="304" y="25"/>
                </a:lnTo>
                <a:lnTo>
                  <a:pt x="305" y="25"/>
                </a:lnTo>
                <a:lnTo>
                  <a:pt x="307" y="25"/>
                </a:lnTo>
                <a:lnTo>
                  <a:pt x="309" y="25"/>
                </a:lnTo>
                <a:lnTo>
                  <a:pt x="313" y="25"/>
                </a:lnTo>
                <a:lnTo>
                  <a:pt x="315" y="25"/>
                </a:lnTo>
                <a:lnTo>
                  <a:pt x="319" y="25"/>
                </a:lnTo>
                <a:lnTo>
                  <a:pt x="325" y="25"/>
                </a:lnTo>
                <a:lnTo>
                  <a:pt x="327" y="25"/>
                </a:lnTo>
                <a:lnTo>
                  <a:pt x="328" y="25"/>
                </a:lnTo>
                <a:lnTo>
                  <a:pt x="330" y="25"/>
                </a:lnTo>
                <a:lnTo>
                  <a:pt x="334" y="25"/>
                </a:lnTo>
                <a:lnTo>
                  <a:pt x="336" y="25"/>
                </a:lnTo>
                <a:lnTo>
                  <a:pt x="338" y="25"/>
                </a:lnTo>
                <a:lnTo>
                  <a:pt x="344" y="25"/>
                </a:lnTo>
                <a:lnTo>
                  <a:pt x="348" y="25"/>
                </a:lnTo>
                <a:lnTo>
                  <a:pt x="350" y="25"/>
                </a:lnTo>
                <a:lnTo>
                  <a:pt x="352" y="25"/>
                </a:lnTo>
                <a:lnTo>
                  <a:pt x="353" y="25"/>
                </a:lnTo>
                <a:lnTo>
                  <a:pt x="355" y="25"/>
                </a:lnTo>
                <a:lnTo>
                  <a:pt x="357" y="25"/>
                </a:lnTo>
                <a:lnTo>
                  <a:pt x="361" y="25"/>
                </a:lnTo>
                <a:lnTo>
                  <a:pt x="363" y="25"/>
                </a:lnTo>
                <a:lnTo>
                  <a:pt x="367" y="25"/>
                </a:lnTo>
                <a:lnTo>
                  <a:pt x="373" y="25"/>
                </a:lnTo>
                <a:lnTo>
                  <a:pt x="375" y="25"/>
                </a:lnTo>
                <a:lnTo>
                  <a:pt x="377" y="25"/>
                </a:lnTo>
                <a:lnTo>
                  <a:pt x="380" y="25"/>
                </a:lnTo>
                <a:lnTo>
                  <a:pt x="386" y="25"/>
                </a:lnTo>
                <a:lnTo>
                  <a:pt x="392" y="25"/>
                </a:lnTo>
                <a:lnTo>
                  <a:pt x="396" y="25"/>
                </a:lnTo>
                <a:lnTo>
                  <a:pt x="407" y="25"/>
                </a:lnTo>
                <a:lnTo>
                  <a:pt x="409" y="25"/>
                </a:lnTo>
                <a:lnTo>
                  <a:pt x="415" y="25"/>
                </a:lnTo>
                <a:lnTo>
                  <a:pt x="419" y="25"/>
                </a:lnTo>
                <a:lnTo>
                  <a:pt x="425" y="25"/>
                </a:lnTo>
                <a:lnTo>
                  <a:pt x="426" y="27"/>
                </a:lnTo>
                <a:lnTo>
                  <a:pt x="432" y="27"/>
                </a:lnTo>
                <a:lnTo>
                  <a:pt x="436" y="27"/>
                </a:lnTo>
                <a:lnTo>
                  <a:pt x="442" y="27"/>
                </a:lnTo>
                <a:lnTo>
                  <a:pt x="444" y="27"/>
                </a:lnTo>
                <a:lnTo>
                  <a:pt x="449" y="27"/>
                </a:lnTo>
                <a:lnTo>
                  <a:pt x="453" y="27"/>
                </a:lnTo>
                <a:lnTo>
                  <a:pt x="455" y="27"/>
                </a:lnTo>
                <a:lnTo>
                  <a:pt x="463" y="27"/>
                </a:lnTo>
                <a:lnTo>
                  <a:pt x="467" y="27"/>
                </a:lnTo>
                <a:lnTo>
                  <a:pt x="469" y="27"/>
                </a:lnTo>
                <a:lnTo>
                  <a:pt x="473" y="27"/>
                </a:lnTo>
                <a:lnTo>
                  <a:pt x="478" y="27"/>
                </a:lnTo>
                <a:lnTo>
                  <a:pt x="480" y="27"/>
                </a:lnTo>
                <a:lnTo>
                  <a:pt x="482" y="27"/>
                </a:lnTo>
                <a:lnTo>
                  <a:pt x="484" y="27"/>
                </a:lnTo>
                <a:lnTo>
                  <a:pt x="486" y="27"/>
                </a:lnTo>
                <a:lnTo>
                  <a:pt x="488" y="27"/>
                </a:lnTo>
                <a:lnTo>
                  <a:pt x="490" y="27"/>
                </a:lnTo>
                <a:lnTo>
                  <a:pt x="492" y="27"/>
                </a:lnTo>
                <a:lnTo>
                  <a:pt x="494" y="27"/>
                </a:lnTo>
                <a:lnTo>
                  <a:pt x="496" y="27"/>
                </a:lnTo>
                <a:lnTo>
                  <a:pt x="501" y="27"/>
                </a:lnTo>
                <a:lnTo>
                  <a:pt x="503" y="27"/>
                </a:lnTo>
                <a:lnTo>
                  <a:pt x="505" y="27"/>
                </a:lnTo>
                <a:lnTo>
                  <a:pt x="507" y="27"/>
                </a:lnTo>
                <a:lnTo>
                  <a:pt x="509" y="27"/>
                </a:lnTo>
                <a:lnTo>
                  <a:pt x="511" y="27"/>
                </a:lnTo>
                <a:lnTo>
                  <a:pt x="513" y="27"/>
                </a:lnTo>
                <a:lnTo>
                  <a:pt x="515" y="27"/>
                </a:lnTo>
                <a:lnTo>
                  <a:pt x="517" y="27"/>
                </a:lnTo>
                <a:lnTo>
                  <a:pt x="519" y="27"/>
                </a:lnTo>
                <a:lnTo>
                  <a:pt x="521" y="27"/>
                </a:lnTo>
                <a:lnTo>
                  <a:pt x="522" y="27"/>
                </a:lnTo>
                <a:lnTo>
                  <a:pt x="524" y="27"/>
                </a:lnTo>
                <a:lnTo>
                  <a:pt x="526" y="27"/>
                </a:lnTo>
                <a:lnTo>
                  <a:pt x="528" y="27"/>
                </a:lnTo>
                <a:lnTo>
                  <a:pt x="530" y="27"/>
                </a:lnTo>
                <a:lnTo>
                  <a:pt x="532" y="29"/>
                </a:lnTo>
                <a:lnTo>
                  <a:pt x="534" y="29"/>
                </a:lnTo>
                <a:lnTo>
                  <a:pt x="536" y="29"/>
                </a:lnTo>
                <a:lnTo>
                  <a:pt x="538" y="29"/>
                </a:lnTo>
                <a:lnTo>
                  <a:pt x="540" y="29"/>
                </a:lnTo>
                <a:lnTo>
                  <a:pt x="542" y="29"/>
                </a:lnTo>
                <a:lnTo>
                  <a:pt x="544" y="29"/>
                </a:lnTo>
                <a:lnTo>
                  <a:pt x="545" y="29"/>
                </a:lnTo>
                <a:lnTo>
                  <a:pt x="547" y="29"/>
                </a:lnTo>
                <a:lnTo>
                  <a:pt x="549" y="29"/>
                </a:lnTo>
                <a:lnTo>
                  <a:pt x="551" y="29"/>
                </a:lnTo>
                <a:lnTo>
                  <a:pt x="553" y="29"/>
                </a:lnTo>
                <a:lnTo>
                  <a:pt x="555" y="29"/>
                </a:lnTo>
                <a:lnTo>
                  <a:pt x="557" y="29"/>
                </a:lnTo>
                <a:lnTo>
                  <a:pt x="559" y="29"/>
                </a:lnTo>
                <a:lnTo>
                  <a:pt x="561" y="29"/>
                </a:lnTo>
                <a:lnTo>
                  <a:pt x="563" y="29"/>
                </a:lnTo>
                <a:lnTo>
                  <a:pt x="565" y="29"/>
                </a:lnTo>
                <a:lnTo>
                  <a:pt x="567" y="29"/>
                </a:lnTo>
                <a:lnTo>
                  <a:pt x="569" y="29"/>
                </a:lnTo>
                <a:lnTo>
                  <a:pt x="570" y="29"/>
                </a:lnTo>
                <a:lnTo>
                  <a:pt x="572" y="29"/>
                </a:lnTo>
                <a:lnTo>
                  <a:pt x="574" y="29"/>
                </a:lnTo>
                <a:lnTo>
                  <a:pt x="576" y="29"/>
                </a:lnTo>
                <a:lnTo>
                  <a:pt x="578" y="29"/>
                </a:lnTo>
                <a:lnTo>
                  <a:pt x="580" y="29"/>
                </a:lnTo>
                <a:lnTo>
                  <a:pt x="582" y="29"/>
                </a:lnTo>
                <a:lnTo>
                  <a:pt x="584" y="29"/>
                </a:lnTo>
                <a:lnTo>
                  <a:pt x="586" y="29"/>
                </a:lnTo>
                <a:lnTo>
                  <a:pt x="588" y="29"/>
                </a:lnTo>
                <a:lnTo>
                  <a:pt x="590" y="29"/>
                </a:lnTo>
                <a:lnTo>
                  <a:pt x="592" y="29"/>
                </a:lnTo>
                <a:lnTo>
                  <a:pt x="595" y="29"/>
                </a:lnTo>
                <a:lnTo>
                  <a:pt x="597" y="29"/>
                </a:lnTo>
                <a:lnTo>
                  <a:pt x="601" y="29"/>
                </a:lnTo>
                <a:lnTo>
                  <a:pt x="605" y="29"/>
                </a:lnTo>
                <a:lnTo>
                  <a:pt x="611" y="29"/>
                </a:lnTo>
                <a:lnTo>
                  <a:pt x="618" y="29"/>
                </a:lnTo>
                <a:lnTo>
                  <a:pt x="620" y="29"/>
                </a:lnTo>
                <a:lnTo>
                  <a:pt x="622" y="29"/>
                </a:lnTo>
                <a:lnTo>
                  <a:pt x="624" y="29"/>
                </a:lnTo>
                <a:lnTo>
                  <a:pt x="626" y="29"/>
                </a:lnTo>
                <a:lnTo>
                  <a:pt x="628" y="29"/>
                </a:lnTo>
                <a:lnTo>
                  <a:pt x="630" y="29"/>
                </a:lnTo>
                <a:lnTo>
                  <a:pt x="632" y="29"/>
                </a:lnTo>
                <a:lnTo>
                  <a:pt x="634" y="29"/>
                </a:lnTo>
                <a:lnTo>
                  <a:pt x="636" y="29"/>
                </a:lnTo>
                <a:lnTo>
                  <a:pt x="638" y="29"/>
                </a:lnTo>
                <a:lnTo>
                  <a:pt x="640" y="29"/>
                </a:lnTo>
                <a:lnTo>
                  <a:pt x="642" y="29"/>
                </a:lnTo>
                <a:lnTo>
                  <a:pt x="643" y="29"/>
                </a:lnTo>
                <a:lnTo>
                  <a:pt x="645" y="29"/>
                </a:lnTo>
                <a:lnTo>
                  <a:pt x="647" y="29"/>
                </a:lnTo>
                <a:lnTo>
                  <a:pt x="649" y="29"/>
                </a:lnTo>
                <a:lnTo>
                  <a:pt x="651" y="29"/>
                </a:lnTo>
                <a:lnTo>
                  <a:pt x="653" y="29"/>
                </a:lnTo>
                <a:lnTo>
                  <a:pt x="657" y="29"/>
                </a:lnTo>
                <a:lnTo>
                  <a:pt x="659" y="29"/>
                </a:lnTo>
                <a:lnTo>
                  <a:pt x="661" y="29"/>
                </a:lnTo>
                <a:lnTo>
                  <a:pt x="663" y="29"/>
                </a:lnTo>
                <a:lnTo>
                  <a:pt x="665" y="29"/>
                </a:lnTo>
                <a:lnTo>
                  <a:pt x="666" y="29"/>
                </a:lnTo>
                <a:lnTo>
                  <a:pt x="672" y="29"/>
                </a:lnTo>
                <a:lnTo>
                  <a:pt x="678" y="29"/>
                </a:lnTo>
                <a:lnTo>
                  <a:pt x="680" y="29"/>
                </a:lnTo>
                <a:lnTo>
                  <a:pt x="682" y="29"/>
                </a:lnTo>
                <a:lnTo>
                  <a:pt x="684" y="29"/>
                </a:lnTo>
                <a:lnTo>
                  <a:pt x="686" y="29"/>
                </a:lnTo>
                <a:lnTo>
                  <a:pt x="688" y="29"/>
                </a:lnTo>
                <a:lnTo>
                  <a:pt x="690" y="29"/>
                </a:lnTo>
                <a:lnTo>
                  <a:pt x="691" y="29"/>
                </a:lnTo>
                <a:lnTo>
                  <a:pt x="693" y="29"/>
                </a:lnTo>
                <a:lnTo>
                  <a:pt x="695" y="29"/>
                </a:lnTo>
                <a:lnTo>
                  <a:pt x="697" y="29"/>
                </a:lnTo>
                <a:lnTo>
                  <a:pt x="699" y="29"/>
                </a:lnTo>
                <a:lnTo>
                  <a:pt x="701" y="29"/>
                </a:lnTo>
                <a:lnTo>
                  <a:pt x="703" y="29"/>
                </a:lnTo>
                <a:lnTo>
                  <a:pt x="707" y="29"/>
                </a:lnTo>
                <a:lnTo>
                  <a:pt x="709" y="29"/>
                </a:lnTo>
                <a:lnTo>
                  <a:pt x="714" y="29"/>
                </a:lnTo>
                <a:lnTo>
                  <a:pt x="716" y="29"/>
                </a:lnTo>
                <a:lnTo>
                  <a:pt x="718" y="29"/>
                </a:lnTo>
                <a:lnTo>
                  <a:pt x="722" y="29"/>
                </a:lnTo>
                <a:lnTo>
                  <a:pt x="728" y="29"/>
                </a:lnTo>
                <a:lnTo>
                  <a:pt x="732" y="29"/>
                </a:lnTo>
                <a:lnTo>
                  <a:pt x="734" y="29"/>
                </a:lnTo>
                <a:lnTo>
                  <a:pt x="736" y="29"/>
                </a:lnTo>
                <a:lnTo>
                  <a:pt x="738" y="29"/>
                </a:lnTo>
                <a:lnTo>
                  <a:pt x="739" y="29"/>
                </a:lnTo>
                <a:lnTo>
                  <a:pt x="741" y="29"/>
                </a:lnTo>
                <a:lnTo>
                  <a:pt x="743" y="29"/>
                </a:lnTo>
                <a:lnTo>
                  <a:pt x="749" y="29"/>
                </a:lnTo>
                <a:lnTo>
                  <a:pt x="751" y="29"/>
                </a:lnTo>
                <a:lnTo>
                  <a:pt x="753" y="29"/>
                </a:lnTo>
                <a:lnTo>
                  <a:pt x="755" y="29"/>
                </a:lnTo>
                <a:lnTo>
                  <a:pt x="761" y="29"/>
                </a:lnTo>
                <a:lnTo>
                  <a:pt x="762" y="29"/>
                </a:lnTo>
                <a:lnTo>
                  <a:pt x="764" y="29"/>
                </a:lnTo>
                <a:lnTo>
                  <a:pt x="766" y="29"/>
                </a:lnTo>
                <a:lnTo>
                  <a:pt x="768" y="29"/>
                </a:lnTo>
                <a:lnTo>
                  <a:pt x="770" y="29"/>
                </a:lnTo>
                <a:lnTo>
                  <a:pt x="772" y="29"/>
                </a:lnTo>
                <a:lnTo>
                  <a:pt x="774" y="29"/>
                </a:lnTo>
                <a:lnTo>
                  <a:pt x="778" y="29"/>
                </a:lnTo>
                <a:lnTo>
                  <a:pt x="780" y="29"/>
                </a:lnTo>
                <a:lnTo>
                  <a:pt x="789" y="29"/>
                </a:lnTo>
                <a:lnTo>
                  <a:pt x="795" y="29"/>
                </a:lnTo>
                <a:lnTo>
                  <a:pt x="797" y="29"/>
                </a:lnTo>
                <a:lnTo>
                  <a:pt x="809" y="29"/>
                </a:lnTo>
                <a:lnTo>
                  <a:pt x="812" y="29"/>
                </a:lnTo>
                <a:lnTo>
                  <a:pt x="814" y="27"/>
                </a:lnTo>
                <a:lnTo>
                  <a:pt x="818" y="27"/>
                </a:lnTo>
                <a:lnTo>
                  <a:pt x="824" y="27"/>
                </a:lnTo>
                <a:lnTo>
                  <a:pt x="828" y="27"/>
                </a:lnTo>
                <a:lnTo>
                  <a:pt x="832" y="27"/>
                </a:lnTo>
                <a:lnTo>
                  <a:pt x="834" y="27"/>
                </a:lnTo>
                <a:lnTo>
                  <a:pt x="837" y="27"/>
                </a:lnTo>
                <a:lnTo>
                  <a:pt x="841" y="27"/>
                </a:lnTo>
                <a:lnTo>
                  <a:pt x="849" y="27"/>
                </a:lnTo>
                <a:lnTo>
                  <a:pt x="851" y="27"/>
                </a:lnTo>
                <a:lnTo>
                  <a:pt x="853" y="27"/>
                </a:lnTo>
                <a:lnTo>
                  <a:pt x="855" y="27"/>
                </a:lnTo>
                <a:lnTo>
                  <a:pt x="857" y="27"/>
                </a:lnTo>
                <a:lnTo>
                  <a:pt x="860" y="27"/>
                </a:lnTo>
                <a:lnTo>
                  <a:pt x="862" y="27"/>
                </a:lnTo>
                <a:lnTo>
                  <a:pt x="866" y="27"/>
                </a:lnTo>
                <a:lnTo>
                  <a:pt x="874" y="27"/>
                </a:lnTo>
                <a:lnTo>
                  <a:pt x="876" y="27"/>
                </a:lnTo>
                <a:lnTo>
                  <a:pt x="878" y="27"/>
                </a:lnTo>
                <a:lnTo>
                  <a:pt x="880" y="27"/>
                </a:lnTo>
                <a:lnTo>
                  <a:pt x="883" y="27"/>
                </a:lnTo>
                <a:lnTo>
                  <a:pt x="887" y="27"/>
                </a:lnTo>
                <a:lnTo>
                  <a:pt x="889" y="27"/>
                </a:lnTo>
                <a:lnTo>
                  <a:pt x="891" y="27"/>
                </a:lnTo>
                <a:lnTo>
                  <a:pt x="895" y="27"/>
                </a:lnTo>
                <a:lnTo>
                  <a:pt x="897" y="27"/>
                </a:lnTo>
                <a:lnTo>
                  <a:pt x="903" y="27"/>
                </a:lnTo>
                <a:lnTo>
                  <a:pt x="905" y="27"/>
                </a:lnTo>
                <a:lnTo>
                  <a:pt x="907" y="27"/>
                </a:lnTo>
                <a:lnTo>
                  <a:pt x="908" y="27"/>
                </a:lnTo>
                <a:lnTo>
                  <a:pt x="910" y="27"/>
                </a:lnTo>
                <a:lnTo>
                  <a:pt x="912" y="27"/>
                </a:lnTo>
                <a:lnTo>
                  <a:pt x="914" y="27"/>
                </a:lnTo>
                <a:lnTo>
                  <a:pt x="916" y="27"/>
                </a:lnTo>
                <a:lnTo>
                  <a:pt x="918" y="27"/>
                </a:lnTo>
                <a:lnTo>
                  <a:pt x="920" y="27"/>
                </a:lnTo>
                <a:lnTo>
                  <a:pt x="922" y="27"/>
                </a:lnTo>
                <a:lnTo>
                  <a:pt x="924" y="27"/>
                </a:lnTo>
                <a:lnTo>
                  <a:pt x="926" y="27"/>
                </a:lnTo>
                <a:lnTo>
                  <a:pt x="928" y="27"/>
                </a:lnTo>
                <a:lnTo>
                  <a:pt x="930" y="27"/>
                </a:lnTo>
                <a:lnTo>
                  <a:pt x="931" y="27"/>
                </a:lnTo>
                <a:lnTo>
                  <a:pt x="933" y="27"/>
                </a:lnTo>
                <a:lnTo>
                  <a:pt x="935" y="25"/>
                </a:lnTo>
                <a:lnTo>
                  <a:pt x="937" y="25"/>
                </a:lnTo>
                <a:lnTo>
                  <a:pt x="939" y="25"/>
                </a:lnTo>
                <a:lnTo>
                  <a:pt x="941" y="25"/>
                </a:lnTo>
                <a:lnTo>
                  <a:pt x="943" y="25"/>
                </a:lnTo>
                <a:lnTo>
                  <a:pt x="945" y="25"/>
                </a:lnTo>
                <a:lnTo>
                  <a:pt x="947" y="25"/>
                </a:lnTo>
                <a:lnTo>
                  <a:pt x="949" y="25"/>
                </a:lnTo>
                <a:lnTo>
                  <a:pt x="951" y="25"/>
                </a:lnTo>
                <a:lnTo>
                  <a:pt x="953" y="25"/>
                </a:lnTo>
                <a:lnTo>
                  <a:pt x="955" y="25"/>
                </a:lnTo>
                <a:lnTo>
                  <a:pt x="956" y="25"/>
                </a:lnTo>
                <a:lnTo>
                  <a:pt x="958" y="25"/>
                </a:lnTo>
                <a:lnTo>
                  <a:pt x="960" y="25"/>
                </a:lnTo>
                <a:lnTo>
                  <a:pt x="962" y="25"/>
                </a:lnTo>
                <a:lnTo>
                  <a:pt x="964" y="25"/>
                </a:lnTo>
                <a:lnTo>
                  <a:pt x="966" y="25"/>
                </a:lnTo>
                <a:lnTo>
                  <a:pt x="968" y="25"/>
                </a:lnTo>
                <a:lnTo>
                  <a:pt x="970" y="25"/>
                </a:lnTo>
                <a:lnTo>
                  <a:pt x="972" y="25"/>
                </a:lnTo>
                <a:lnTo>
                  <a:pt x="974" y="25"/>
                </a:lnTo>
                <a:lnTo>
                  <a:pt x="976" y="25"/>
                </a:lnTo>
                <a:lnTo>
                  <a:pt x="978" y="25"/>
                </a:lnTo>
                <a:lnTo>
                  <a:pt x="983" y="25"/>
                </a:lnTo>
                <a:lnTo>
                  <a:pt x="985" y="25"/>
                </a:lnTo>
                <a:lnTo>
                  <a:pt x="989" y="25"/>
                </a:lnTo>
                <a:lnTo>
                  <a:pt x="991" y="25"/>
                </a:lnTo>
                <a:lnTo>
                  <a:pt x="995" y="25"/>
                </a:lnTo>
                <a:lnTo>
                  <a:pt x="997" y="25"/>
                </a:lnTo>
                <a:lnTo>
                  <a:pt x="1004" y="25"/>
                </a:lnTo>
                <a:lnTo>
                  <a:pt x="1006" y="25"/>
                </a:lnTo>
                <a:lnTo>
                  <a:pt x="1008" y="25"/>
                </a:lnTo>
                <a:lnTo>
                  <a:pt x="1010" y="25"/>
                </a:lnTo>
                <a:lnTo>
                  <a:pt x="1014" y="25"/>
                </a:lnTo>
                <a:lnTo>
                  <a:pt x="1016" y="25"/>
                </a:lnTo>
                <a:lnTo>
                  <a:pt x="1018" y="25"/>
                </a:lnTo>
                <a:lnTo>
                  <a:pt x="1020" y="25"/>
                </a:lnTo>
                <a:lnTo>
                  <a:pt x="1022" y="25"/>
                </a:lnTo>
                <a:lnTo>
                  <a:pt x="1024" y="25"/>
                </a:lnTo>
                <a:lnTo>
                  <a:pt x="1026" y="25"/>
                </a:lnTo>
                <a:lnTo>
                  <a:pt x="1027" y="25"/>
                </a:lnTo>
                <a:lnTo>
                  <a:pt x="1029" y="25"/>
                </a:lnTo>
                <a:lnTo>
                  <a:pt x="1035" y="25"/>
                </a:lnTo>
                <a:lnTo>
                  <a:pt x="1037" y="25"/>
                </a:lnTo>
                <a:lnTo>
                  <a:pt x="1039" y="25"/>
                </a:lnTo>
                <a:lnTo>
                  <a:pt x="1049" y="25"/>
                </a:lnTo>
                <a:lnTo>
                  <a:pt x="1052" y="25"/>
                </a:lnTo>
                <a:lnTo>
                  <a:pt x="1054" y="25"/>
                </a:lnTo>
                <a:lnTo>
                  <a:pt x="1056" y="25"/>
                </a:lnTo>
                <a:lnTo>
                  <a:pt x="1058" y="25"/>
                </a:lnTo>
                <a:lnTo>
                  <a:pt x="1060" y="25"/>
                </a:lnTo>
                <a:lnTo>
                  <a:pt x="1064" y="25"/>
                </a:lnTo>
                <a:lnTo>
                  <a:pt x="1066" y="25"/>
                </a:lnTo>
                <a:lnTo>
                  <a:pt x="1068" y="24"/>
                </a:lnTo>
                <a:lnTo>
                  <a:pt x="1070" y="24"/>
                </a:lnTo>
                <a:lnTo>
                  <a:pt x="1072" y="24"/>
                </a:lnTo>
                <a:lnTo>
                  <a:pt x="1075" y="24"/>
                </a:lnTo>
                <a:lnTo>
                  <a:pt x="1081" y="24"/>
                </a:lnTo>
                <a:lnTo>
                  <a:pt x="1083" y="24"/>
                </a:lnTo>
                <a:lnTo>
                  <a:pt x="1087" y="24"/>
                </a:lnTo>
                <a:lnTo>
                  <a:pt x="1091" y="24"/>
                </a:lnTo>
                <a:lnTo>
                  <a:pt x="1093" y="24"/>
                </a:lnTo>
                <a:lnTo>
                  <a:pt x="1095" y="24"/>
                </a:lnTo>
                <a:lnTo>
                  <a:pt x="1100" y="24"/>
                </a:lnTo>
                <a:lnTo>
                  <a:pt x="1104" y="24"/>
                </a:lnTo>
                <a:lnTo>
                  <a:pt x="1106" y="24"/>
                </a:lnTo>
                <a:lnTo>
                  <a:pt x="1108" y="24"/>
                </a:lnTo>
                <a:lnTo>
                  <a:pt x="1110" y="24"/>
                </a:lnTo>
                <a:lnTo>
                  <a:pt x="1112" y="24"/>
                </a:lnTo>
                <a:lnTo>
                  <a:pt x="1116" y="24"/>
                </a:lnTo>
                <a:lnTo>
                  <a:pt x="1120" y="24"/>
                </a:lnTo>
                <a:lnTo>
                  <a:pt x="1122" y="24"/>
                </a:lnTo>
                <a:lnTo>
                  <a:pt x="1124" y="24"/>
                </a:lnTo>
                <a:lnTo>
                  <a:pt x="1125" y="24"/>
                </a:lnTo>
                <a:lnTo>
                  <a:pt x="1127" y="24"/>
                </a:lnTo>
                <a:lnTo>
                  <a:pt x="1133" y="24"/>
                </a:lnTo>
                <a:lnTo>
                  <a:pt x="1135" y="24"/>
                </a:lnTo>
                <a:lnTo>
                  <a:pt x="1137" y="24"/>
                </a:lnTo>
                <a:lnTo>
                  <a:pt x="1139" y="24"/>
                </a:lnTo>
                <a:lnTo>
                  <a:pt x="1141" y="24"/>
                </a:lnTo>
                <a:lnTo>
                  <a:pt x="1143" y="24"/>
                </a:lnTo>
                <a:lnTo>
                  <a:pt x="1145" y="24"/>
                </a:lnTo>
                <a:lnTo>
                  <a:pt x="1147" y="24"/>
                </a:lnTo>
                <a:lnTo>
                  <a:pt x="1150" y="24"/>
                </a:lnTo>
                <a:lnTo>
                  <a:pt x="1156" y="24"/>
                </a:lnTo>
                <a:lnTo>
                  <a:pt x="1158" y="24"/>
                </a:lnTo>
                <a:lnTo>
                  <a:pt x="1166" y="24"/>
                </a:lnTo>
                <a:lnTo>
                  <a:pt x="1168" y="24"/>
                </a:lnTo>
                <a:lnTo>
                  <a:pt x="1172" y="24"/>
                </a:lnTo>
                <a:lnTo>
                  <a:pt x="1179" y="24"/>
                </a:lnTo>
                <a:lnTo>
                  <a:pt x="1181" y="24"/>
                </a:lnTo>
                <a:lnTo>
                  <a:pt x="1183" y="24"/>
                </a:lnTo>
                <a:lnTo>
                  <a:pt x="1185" y="24"/>
                </a:lnTo>
                <a:lnTo>
                  <a:pt x="1187" y="24"/>
                </a:lnTo>
                <a:lnTo>
                  <a:pt x="1189" y="24"/>
                </a:lnTo>
                <a:lnTo>
                  <a:pt x="1191" y="24"/>
                </a:lnTo>
                <a:lnTo>
                  <a:pt x="1193" y="24"/>
                </a:lnTo>
                <a:lnTo>
                  <a:pt x="1195" y="24"/>
                </a:lnTo>
                <a:lnTo>
                  <a:pt x="1196" y="24"/>
                </a:lnTo>
                <a:lnTo>
                  <a:pt x="1198" y="24"/>
                </a:lnTo>
                <a:lnTo>
                  <a:pt x="1200" y="24"/>
                </a:lnTo>
                <a:lnTo>
                  <a:pt x="1204" y="24"/>
                </a:lnTo>
                <a:lnTo>
                  <a:pt x="1206" y="24"/>
                </a:lnTo>
                <a:lnTo>
                  <a:pt x="1208" y="24"/>
                </a:lnTo>
                <a:lnTo>
                  <a:pt x="1210" y="24"/>
                </a:lnTo>
                <a:lnTo>
                  <a:pt x="1212" y="24"/>
                </a:lnTo>
                <a:lnTo>
                  <a:pt x="1214" y="24"/>
                </a:lnTo>
                <a:lnTo>
                  <a:pt x="1216" y="24"/>
                </a:lnTo>
                <a:lnTo>
                  <a:pt x="1218" y="24"/>
                </a:lnTo>
                <a:lnTo>
                  <a:pt x="1220" y="24"/>
                </a:lnTo>
                <a:lnTo>
                  <a:pt x="1221" y="24"/>
                </a:lnTo>
                <a:lnTo>
                  <a:pt x="1223" y="24"/>
                </a:lnTo>
                <a:lnTo>
                  <a:pt x="1225" y="24"/>
                </a:lnTo>
                <a:lnTo>
                  <a:pt x="1227" y="24"/>
                </a:lnTo>
                <a:lnTo>
                  <a:pt x="1229" y="24"/>
                </a:lnTo>
                <a:lnTo>
                  <a:pt x="1231" y="24"/>
                </a:lnTo>
                <a:lnTo>
                  <a:pt x="1233" y="24"/>
                </a:lnTo>
                <a:lnTo>
                  <a:pt x="1237" y="24"/>
                </a:lnTo>
                <a:lnTo>
                  <a:pt x="1243" y="24"/>
                </a:lnTo>
                <a:lnTo>
                  <a:pt x="1244" y="24"/>
                </a:lnTo>
                <a:lnTo>
                  <a:pt x="1246" y="24"/>
                </a:lnTo>
                <a:lnTo>
                  <a:pt x="1248" y="24"/>
                </a:lnTo>
                <a:lnTo>
                  <a:pt x="1250" y="24"/>
                </a:lnTo>
                <a:lnTo>
                  <a:pt x="1252" y="24"/>
                </a:lnTo>
                <a:lnTo>
                  <a:pt x="1254" y="24"/>
                </a:lnTo>
                <a:lnTo>
                  <a:pt x="1256" y="24"/>
                </a:lnTo>
                <a:lnTo>
                  <a:pt x="1258" y="24"/>
                </a:lnTo>
                <a:lnTo>
                  <a:pt x="1260" y="24"/>
                </a:lnTo>
                <a:lnTo>
                  <a:pt x="1262" y="24"/>
                </a:lnTo>
                <a:lnTo>
                  <a:pt x="1264" y="24"/>
                </a:lnTo>
                <a:lnTo>
                  <a:pt x="1266" y="24"/>
                </a:lnTo>
                <a:lnTo>
                  <a:pt x="1268" y="24"/>
                </a:lnTo>
                <a:lnTo>
                  <a:pt x="1269" y="24"/>
                </a:lnTo>
                <a:lnTo>
                  <a:pt x="1271" y="24"/>
                </a:lnTo>
                <a:lnTo>
                  <a:pt x="1275" y="24"/>
                </a:lnTo>
                <a:lnTo>
                  <a:pt x="1281" y="22"/>
                </a:lnTo>
                <a:lnTo>
                  <a:pt x="1285" y="22"/>
                </a:lnTo>
                <a:lnTo>
                  <a:pt x="1287" y="22"/>
                </a:lnTo>
                <a:lnTo>
                  <a:pt x="1289" y="22"/>
                </a:lnTo>
                <a:lnTo>
                  <a:pt x="1291" y="22"/>
                </a:lnTo>
                <a:lnTo>
                  <a:pt x="1294" y="22"/>
                </a:lnTo>
                <a:lnTo>
                  <a:pt x="1296" y="22"/>
                </a:lnTo>
                <a:lnTo>
                  <a:pt x="1298" y="22"/>
                </a:lnTo>
                <a:lnTo>
                  <a:pt x="1300" y="22"/>
                </a:lnTo>
                <a:lnTo>
                  <a:pt x="1302" y="22"/>
                </a:lnTo>
                <a:lnTo>
                  <a:pt x="1306" y="22"/>
                </a:lnTo>
                <a:lnTo>
                  <a:pt x="1308" y="22"/>
                </a:lnTo>
                <a:lnTo>
                  <a:pt x="1310" y="22"/>
                </a:lnTo>
                <a:lnTo>
                  <a:pt x="1312" y="22"/>
                </a:lnTo>
                <a:lnTo>
                  <a:pt x="1317" y="22"/>
                </a:lnTo>
                <a:lnTo>
                  <a:pt x="1321" y="22"/>
                </a:lnTo>
                <a:lnTo>
                  <a:pt x="1323" y="22"/>
                </a:lnTo>
                <a:lnTo>
                  <a:pt x="1327" y="22"/>
                </a:lnTo>
                <a:lnTo>
                  <a:pt x="1329" y="22"/>
                </a:lnTo>
                <a:lnTo>
                  <a:pt x="1331" y="22"/>
                </a:lnTo>
                <a:lnTo>
                  <a:pt x="1333" y="22"/>
                </a:lnTo>
                <a:lnTo>
                  <a:pt x="1335" y="22"/>
                </a:lnTo>
                <a:lnTo>
                  <a:pt x="1337" y="22"/>
                </a:lnTo>
                <a:lnTo>
                  <a:pt x="1339" y="22"/>
                </a:lnTo>
                <a:lnTo>
                  <a:pt x="1342" y="22"/>
                </a:lnTo>
                <a:lnTo>
                  <a:pt x="1350" y="22"/>
                </a:lnTo>
                <a:lnTo>
                  <a:pt x="1352" y="22"/>
                </a:lnTo>
                <a:lnTo>
                  <a:pt x="1354" y="22"/>
                </a:lnTo>
                <a:lnTo>
                  <a:pt x="1354" y="20"/>
                </a:lnTo>
                <a:lnTo>
                  <a:pt x="1356" y="20"/>
                </a:lnTo>
                <a:lnTo>
                  <a:pt x="1358" y="20"/>
                </a:lnTo>
                <a:lnTo>
                  <a:pt x="1360" y="20"/>
                </a:lnTo>
                <a:lnTo>
                  <a:pt x="1362" y="20"/>
                </a:lnTo>
                <a:lnTo>
                  <a:pt x="1364" y="20"/>
                </a:lnTo>
                <a:lnTo>
                  <a:pt x="1365" y="20"/>
                </a:lnTo>
                <a:lnTo>
                  <a:pt x="1367" y="20"/>
                </a:lnTo>
                <a:lnTo>
                  <a:pt x="1369" y="20"/>
                </a:lnTo>
                <a:lnTo>
                  <a:pt x="1371" y="20"/>
                </a:lnTo>
                <a:lnTo>
                  <a:pt x="1373" y="20"/>
                </a:lnTo>
                <a:lnTo>
                  <a:pt x="1375" y="20"/>
                </a:lnTo>
                <a:lnTo>
                  <a:pt x="1377" y="20"/>
                </a:lnTo>
                <a:lnTo>
                  <a:pt x="1381" y="20"/>
                </a:lnTo>
                <a:lnTo>
                  <a:pt x="1383" y="20"/>
                </a:lnTo>
                <a:lnTo>
                  <a:pt x="1385" y="20"/>
                </a:lnTo>
                <a:lnTo>
                  <a:pt x="1387" y="20"/>
                </a:lnTo>
                <a:lnTo>
                  <a:pt x="1389" y="20"/>
                </a:lnTo>
                <a:lnTo>
                  <a:pt x="1390" y="20"/>
                </a:lnTo>
                <a:lnTo>
                  <a:pt x="1392" y="20"/>
                </a:lnTo>
                <a:lnTo>
                  <a:pt x="1394" y="20"/>
                </a:lnTo>
                <a:lnTo>
                  <a:pt x="1396" y="20"/>
                </a:lnTo>
                <a:lnTo>
                  <a:pt x="1398" y="20"/>
                </a:lnTo>
                <a:lnTo>
                  <a:pt x="1402" y="20"/>
                </a:lnTo>
                <a:lnTo>
                  <a:pt x="1404" y="20"/>
                </a:lnTo>
                <a:lnTo>
                  <a:pt x="1406" y="20"/>
                </a:lnTo>
                <a:lnTo>
                  <a:pt x="1408" y="20"/>
                </a:lnTo>
                <a:lnTo>
                  <a:pt x="1410" y="20"/>
                </a:lnTo>
                <a:lnTo>
                  <a:pt x="1412" y="20"/>
                </a:lnTo>
                <a:lnTo>
                  <a:pt x="1412" y="18"/>
                </a:lnTo>
                <a:lnTo>
                  <a:pt x="1413" y="18"/>
                </a:lnTo>
                <a:lnTo>
                  <a:pt x="1415" y="18"/>
                </a:lnTo>
                <a:lnTo>
                  <a:pt x="1417" y="18"/>
                </a:lnTo>
                <a:lnTo>
                  <a:pt x="1419" y="18"/>
                </a:lnTo>
                <a:lnTo>
                  <a:pt x="1421" y="18"/>
                </a:lnTo>
                <a:lnTo>
                  <a:pt x="1423" y="18"/>
                </a:lnTo>
                <a:lnTo>
                  <a:pt x="1425" y="18"/>
                </a:lnTo>
                <a:lnTo>
                  <a:pt x="1427" y="18"/>
                </a:lnTo>
                <a:lnTo>
                  <a:pt x="1429" y="18"/>
                </a:lnTo>
                <a:lnTo>
                  <a:pt x="1431" y="18"/>
                </a:lnTo>
                <a:lnTo>
                  <a:pt x="1433" y="18"/>
                </a:lnTo>
                <a:lnTo>
                  <a:pt x="1437" y="18"/>
                </a:lnTo>
                <a:lnTo>
                  <a:pt x="1444" y="18"/>
                </a:lnTo>
                <a:lnTo>
                  <a:pt x="1448" y="18"/>
                </a:lnTo>
                <a:lnTo>
                  <a:pt x="1450" y="18"/>
                </a:lnTo>
                <a:lnTo>
                  <a:pt x="1452" y="18"/>
                </a:lnTo>
                <a:lnTo>
                  <a:pt x="1454" y="18"/>
                </a:lnTo>
                <a:lnTo>
                  <a:pt x="1456" y="18"/>
                </a:lnTo>
                <a:lnTo>
                  <a:pt x="1458" y="18"/>
                </a:lnTo>
                <a:lnTo>
                  <a:pt x="1460" y="18"/>
                </a:lnTo>
                <a:lnTo>
                  <a:pt x="1463" y="18"/>
                </a:lnTo>
                <a:lnTo>
                  <a:pt x="1465" y="18"/>
                </a:lnTo>
                <a:lnTo>
                  <a:pt x="1469" y="18"/>
                </a:lnTo>
                <a:lnTo>
                  <a:pt x="1471" y="18"/>
                </a:lnTo>
                <a:lnTo>
                  <a:pt x="1473" y="18"/>
                </a:lnTo>
                <a:lnTo>
                  <a:pt x="1475" y="18"/>
                </a:lnTo>
                <a:lnTo>
                  <a:pt x="1479" y="18"/>
                </a:lnTo>
                <a:lnTo>
                  <a:pt x="1486" y="18"/>
                </a:lnTo>
                <a:lnTo>
                  <a:pt x="1488" y="18"/>
                </a:lnTo>
                <a:lnTo>
                  <a:pt x="1494" y="18"/>
                </a:lnTo>
                <a:lnTo>
                  <a:pt x="1502" y="18"/>
                </a:lnTo>
                <a:lnTo>
                  <a:pt x="1506" y="18"/>
                </a:lnTo>
                <a:lnTo>
                  <a:pt x="1513" y="18"/>
                </a:lnTo>
                <a:lnTo>
                  <a:pt x="1515" y="18"/>
                </a:lnTo>
                <a:lnTo>
                  <a:pt x="1525" y="18"/>
                </a:lnTo>
                <a:lnTo>
                  <a:pt x="1527" y="18"/>
                </a:lnTo>
                <a:lnTo>
                  <a:pt x="1529" y="18"/>
                </a:lnTo>
                <a:lnTo>
                  <a:pt x="1531" y="18"/>
                </a:lnTo>
                <a:lnTo>
                  <a:pt x="1533" y="18"/>
                </a:lnTo>
                <a:lnTo>
                  <a:pt x="1538" y="18"/>
                </a:lnTo>
                <a:lnTo>
                  <a:pt x="1542" y="18"/>
                </a:lnTo>
                <a:lnTo>
                  <a:pt x="1546" y="18"/>
                </a:lnTo>
                <a:lnTo>
                  <a:pt x="1548" y="18"/>
                </a:lnTo>
                <a:lnTo>
                  <a:pt x="1556" y="18"/>
                </a:lnTo>
                <a:lnTo>
                  <a:pt x="1559" y="16"/>
                </a:lnTo>
                <a:lnTo>
                  <a:pt x="1561" y="16"/>
                </a:lnTo>
                <a:lnTo>
                  <a:pt x="1569" y="16"/>
                </a:lnTo>
                <a:lnTo>
                  <a:pt x="1575" y="16"/>
                </a:lnTo>
                <a:lnTo>
                  <a:pt x="1579" y="16"/>
                </a:lnTo>
                <a:lnTo>
                  <a:pt x="1581" y="16"/>
                </a:lnTo>
                <a:lnTo>
                  <a:pt x="1584" y="16"/>
                </a:lnTo>
                <a:lnTo>
                  <a:pt x="1586" y="16"/>
                </a:lnTo>
                <a:lnTo>
                  <a:pt x="1588" y="16"/>
                </a:lnTo>
                <a:lnTo>
                  <a:pt x="1592" y="16"/>
                </a:lnTo>
                <a:lnTo>
                  <a:pt x="1594" y="16"/>
                </a:lnTo>
                <a:lnTo>
                  <a:pt x="1596" y="16"/>
                </a:lnTo>
                <a:lnTo>
                  <a:pt x="1598" y="16"/>
                </a:lnTo>
                <a:lnTo>
                  <a:pt x="1600" y="16"/>
                </a:lnTo>
                <a:lnTo>
                  <a:pt x="1604" y="16"/>
                </a:lnTo>
                <a:lnTo>
                  <a:pt x="1611" y="16"/>
                </a:lnTo>
                <a:lnTo>
                  <a:pt x="1613" y="16"/>
                </a:lnTo>
                <a:lnTo>
                  <a:pt x="1615" y="16"/>
                </a:lnTo>
                <a:lnTo>
                  <a:pt x="1617" y="16"/>
                </a:lnTo>
                <a:lnTo>
                  <a:pt x="1619" y="16"/>
                </a:lnTo>
                <a:lnTo>
                  <a:pt x="1621" y="16"/>
                </a:lnTo>
                <a:lnTo>
                  <a:pt x="1623" y="14"/>
                </a:lnTo>
                <a:lnTo>
                  <a:pt x="1625" y="14"/>
                </a:lnTo>
                <a:lnTo>
                  <a:pt x="1627" y="14"/>
                </a:lnTo>
                <a:lnTo>
                  <a:pt x="1629" y="14"/>
                </a:lnTo>
                <a:lnTo>
                  <a:pt x="1632" y="14"/>
                </a:lnTo>
                <a:lnTo>
                  <a:pt x="1634" y="14"/>
                </a:lnTo>
                <a:lnTo>
                  <a:pt x="1636" y="14"/>
                </a:lnTo>
                <a:lnTo>
                  <a:pt x="1638" y="14"/>
                </a:lnTo>
                <a:lnTo>
                  <a:pt x="1640" y="14"/>
                </a:lnTo>
                <a:lnTo>
                  <a:pt x="1642" y="14"/>
                </a:lnTo>
                <a:lnTo>
                  <a:pt x="1644" y="14"/>
                </a:lnTo>
                <a:lnTo>
                  <a:pt x="1646" y="14"/>
                </a:lnTo>
                <a:lnTo>
                  <a:pt x="1648" y="14"/>
                </a:lnTo>
                <a:lnTo>
                  <a:pt x="1650" y="14"/>
                </a:lnTo>
                <a:lnTo>
                  <a:pt x="1652" y="14"/>
                </a:lnTo>
                <a:lnTo>
                  <a:pt x="1654" y="14"/>
                </a:lnTo>
                <a:lnTo>
                  <a:pt x="1655" y="14"/>
                </a:lnTo>
                <a:lnTo>
                  <a:pt x="1657" y="14"/>
                </a:lnTo>
                <a:lnTo>
                  <a:pt x="1659" y="14"/>
                </a:lnTo>
                <a:lnTo>
                  <a:pt x="1661" y="14"/>
                </a:lnTo>
                <a:lnTo>
                  <a:pt x="1663" y="14"/>
                </a:lnTo>
                <a:lnTo>
                  <a:pt x="1665" y="14"/>
                </a:lnTo>
                <a:lnTo>
                  <a:pt x="1669" y="14"/>
                </a:lnTo>
                <a:lnTo>
                  <a:pt x="1673" y="14"/>
                </a:lnTo>
                <a:lnTo>
                  <a:pt x="1675" y="14"/>
                </a:lnTo>
                <a:lnTo>
                  <a:pt x="1677" y="14"/>
                </a:lnTo>
                <a:lnTo>
                  <a:pt x="1678" y="14"/>
                </a:lnTo>
                <a:lnTo>
                  <a:pt x="1680" y="14"/>
                </a:lnTo>
                <a:lnTo>
                  <a:pt x="1682" y="14"/>
                </a:lnTo>
                <a:lnTo>
                  <a:pt x="1684" y="14"/>
                </a:lnTo>
                <a:lnTo>
                  <a:pt x="1686" y="14"/>
                </a:lnTo>
                <a:lnTo>
                  <a:pt x="1688" y="14"/>
                </a:lnTo>
                <a:lnTo>
                  <a:pt x="1692" y="14"/>
                </a:lnTo>
                <a:lnTo>
                  <a:pt x="1694" y="12"/>
                </a:lnTo>
                <a:lnTo>
                  <a:pt x="1696" y="12"/>
                </a:lnTo>
                <a:lnTo>
                  <a:pt x="1698" y="12"/>
                </a:lnTo>
                <a:lnTo>
                  <a:pt x="1702" y="12"/>
                </a:lnTo>
                <a:lnTo>
                  <a:pt x="1705" y="12"/>
                </a:lnTo>
                <a:lnTo>
                  <a:pt x="1707" y="12"/>
                </a:lnTo>
                <a:lnTo>
                  <a:pt x="1713" y="12"/>
                </a:lnTo>
                <a:lnTo>
                  <a:pt x="1715" y="12"/>
                </a:lnTo>
                <a:lnTo>
                  <a:pt x="1717" y="12"/>
                </a:lnTo>
                <a:lnTo>
                  <a:pt x="1721" y="12"/>
                </a:lnTo>
                <a:lnTo>
                  <a:pt x="1725" y="12"/>
                </a:lnTo>
                <a:lnTo>
                  <a:pt x="1726" y="12"/>
                </a:lnTo>
                <a:lnTo>
                  <a:pt x="1730" y="12"/>
                </a:lnTo>
                <a:lnTo>
                  <a:pt x="1734" y="12"/>
                </a:lnTo>
                <a:lnTo>
                  <a:pt x="1736" y="12"/>
                </a:lnTo>
                <a:lnTo>
                  <a:pt x="1740" y="12"/>
                </a:lnTo>
                <a:lnTo>
                  <a:pt x="1742" y="12"/>
                </a:lnTo>
                <a:lnTo>
                  <a:pt x="1744" y="12"/>
                </a:lnTo>
                <a:lnTo>
                  <a:pt x="1746" y="12"/>
                </a:lnTo>
                <a:lnTo>
                  <a:pt x="1748" y="12"/>
                </a:lnTo>
                <a:lnTo>
                  <a:pt x="1750" y="12"/>
                </a:lnTo>
                <a:lnTo>
                  <a:pt x="1751" y="12"/>
                </a:lnTo>
                <a:lnTo>
                  <a:pt x="1753" y="12"/>
                </a:lnTo>
                <a:lnTo>
                  <a:pt x="1755" y="12"/>
                </a:lnTo>
                <a:lnTo>
                  <a:pt x="1757" y="12"/>
                </a:lnTo>
                <a:lnTo>
                  <a:pt x="1757" y="10"/>
                </a:lnTo>
                <a:lnTo>
                  <a:pt x="1759" y="10"/>
                </a:lnTo>
                <a:lnTo>
                  <a:pt x="1771" y="10"/>
                </a:lnTo>
                <a:lnTo>
                  <a:pt x="1773" y="10"/>
                </a:lnTo>
                <a:lnTo>
                  <a:pt x="1774" y="10"/>
                </a:lnTo>
                <a:lnTo>
                  <a:pt x="1778" y="10"/>
                </a:lnTo>
                <a:lnTo>
                  <a:pt x="1780" y="10"/>
                </a:lnTo>
                <a:lnTo>
                  <a:pt x="1782" y="10"/>
                </a:lnTo>
                <a:lnTo>
                  <a:pt x="1788" y="10"/>
                </a:lnTo>
                <a:lnTo>
                  <a:pt x="1790" y="10"/>
                </a:lnTo>
                <a:lnTo>
                  <a:pt x="1792" y="10"/>
                </a:lnTo>
                <a:lnTo>
                  <a:pt x="1796" y="10"/>
                </a:lnTo>
                <a:lnTo>
                  <a:pt x="1798" y="10"/>
                </a:lnTo>
                <a:lnTo>
                  <a:pt x="1801" y="10"/>
                </a:lnTo>
                <a:lnTo>
                  <a:pt x="1803" y="10"/>
                </a:lnTo>
                <a:lnTo>
                  <a:pt x="1805" y="10"/>
                </a:lnTo>
                <a:lnTo>
                  <a:pt x="1807" y="10"/>
                </a:lnTo>
                <a:lnTo>
                  <a:pt x="1809" y="10"/>
                </a:lnTo>
                <a:lnTo>
                  <a:pt x="1815" y="10"/>
                </a:lnTo>
                <a:lnTo>
                  <a:pt x="1817" y="10"/>
                </a:lnTo>
                <a:lnTo>
                  <a:pt x="1819" y="10"/>
                </a:lnTo>
                <a:lnTo>
                  <a:pt x="1826" y="10"/>
                </a:lnTo>
                <a:lnTo>
                  <a:pt x="1832" y="10"/>
                </a:lnTo>
                <a:lnTo>
                  <a:pt x="1834" y="10"/>
                </a:lnTo>
                <a:lnTo>
                  <a:pt x="1840" y="10"/>
                </a:lnTo>
                <a:lnTo>
                  <a:pt x="1844" y="8"/>
                </a:lnTo>
                <a:lnTo>
                  <a:pt x="1846" y="8"/>
                </a:lnTo>
                <a:lnTo>
                  <a:pt x="1847" y="8"/>
                </a:lnTo>
                <a:lnTo>
                  <a:pt x="1849" y="8"/>
                </a:lnTo>
                <a:lnTo>
                  <a:pt x="1859" y="8"/>
                </a:lnTo>
                <a:lnTo>
                  <a:pt x="1861" y="8"/>
                </a:lnTo>
                <a:lnTo>
                  <a:pt x="1863" y="8"/>
                </a:lnTo>
                <a:lnTo>
                  <a:pt x="1865" y="8"/>
                </a:lnTo>
                <a:lnTo>
                  <a:pt x="1871" y="8"/>
                </a:lnTo>
                <a:lnTo>
                  <a:pt x="1872" y="8"/>
                </a:lnTo>
                <a:lnTo>
                  <a:pt x="1874" y="8"/>
                </a:lnTo>
                <a:lnTo>
                  <a:pt x="1876" y="8"/>
                </a:lnTo>
                <a:lnTo>
                  <a:pt x="1878" y="8"/>
                </a:lnTo>
                <a:lnTo>
                  <a:pt x="1880" y="8"/>
                </a:lnTo>
                <a:lnTo>
                  <a:pt x="1882" y="8"/>
                </a:lnTo>
                <a:lnTo>
                  <a:pt x="1884" y="8"/>
                </a:lnTo>
                <a:lnTo>
                  <a:pt x="1886" y="8"/>
                </a:lnTo>
                <a:lnTo>
                  <a:pt x="1888" y="8"/>
                </a:lnTo>
                <a:lnTo>
                  <a:pt x="1890" y="8"/>
                </a:lnTo>
                <a:lnTo>
                  <a:pt x="1892" y="8"/>
                </a:lnTo>
                <a:lnTo>
                  <a:pt x="1894" y="8"/>
                </a:lnTo>
                <a:lnTo>
                  <a:pt x="1895" y="8"/>
                </a:lnTo>
                <a:lnTo>
                  <a:pt x="1897" y="8"/>
                </a:lnTo>
                <a:lnTo>
                  <a:pt x="1899" y="8"/>
                </a:lnTo>
                <a:lnTo>
                  <a:pt x="1901" y="6"/>
                </a:lnTo>
                <a:lnTo>
                  <a:pt x="1903" y="6"/>
                </a:lnTo>
                <a:lnTo>
                  <a:pt x="1907" y="6"/>
                </a:lnTo>
                <a:lnTo>
                  <a:pt x="1917" y="6"/>
                </a:lnTo>
                <a:lnTo>
                  <a:pt x="1922" y="6"/>
                </a:lnTo>
                <a:lnTo>
                  <a:pt x="1924" y="6"/>
                </a:lnTo>
                <a:lnTo>
                  <a:pt x="1926" y="6"/>
                </a:lnTo>
                <a:lnTo>
                  <a:pt x="1932" y="6"/>
                </a:lnTo>
                <a:lnTo>
                  <a:pt x="1934" y="6"/>
                </a:lnTo>
                <a:lnTo>
                  <a:pt x="1936" y="6"/>
                </a:lnTo>
                <a:lnTo>
                  <a:pt x="1938" y="6"/>
                </a:lnTo>
                <a:lnTo>
                  <a:pt x="1940" y="6"/>
                </a:lnTo>
                <a:lnTo>
                  <a:pt x="1945" y="6"/>
                </a:lnTo>
                <a:lnTo>
                  <a:pt x="1947" y="6"/>
                </a:lnTo>
                <a:lnTo>
                  <a:pt x="1949" y="6"/>
                </a:lnTo>
                <a:lnTo>
                  <a:pt x="1953" y="6"/>
                </a:lnTo>
                <a:lnTo>
                  <a:pt x="1955" y="6"/>
                </a:lnTo>
                <a:lnTo>
                  <a:pt x="1957" y="6"/>
                </a:lnTo>
                <a:lnTo>
                  <a:pt x="1963" y="4"/>
                </a:lnTo>
                <a:lnTo>
                  <a:pt x="1967" y="4"/>
                </a:lnTo>
                <a:lnTo>
                  <a:pt x="1970" y="4"/>
                </a:lnTo>
                <a:lnTo>
                  <a:pt x="1972" y="4"/>
                </a:lnTo>
                <a:lnTo>
                  <a:pt x="1974" y="4"/>
                </a:lnTo>
                <a:lnTo>
                  <a:pt x="1982" y="4"/>
                </a:lnTo>
                <a:lnTo>
                  <a:pt x="1988" y="4"/>
                </a:lnTo>
                <a:lnTo>
                  <a:pt x="1991" y="4"/>
                </a:lnTo>
                <a:lnTo>
                  <a:pt x="1993" y="4"/>
                </a:lnTo>
                <a:lnTo>
                  <a:pt x="1995" y="2"/>
                </a:lnTo>
                <a:lnTo>
                  <a:pt x="2001" y="2"/>
                </a:lnTo>
                <a:lnTo>
                  <a:pt x="2009" y="2"/>
                </a:lnTo>
                <a:lnTo>
                  <a:pt x="2011" y="2"/>
                </a:lnTo>
                <a:lnTo>
                  <a:pt x="2013" y="2"/>
                </a:lnTo>
                <a:lnTo>
                  <a:pt x="2015" y="2"/>
                </a:lnTo>
                <a:lnTo>
                  <a:pt x="2018" y="2"/>
                </a:lnTo>
                <a:lnTo>
                  <a:pt x="2024" y="2"/>
                </a:lnTo>
                <a:lnTo>
                  <a:pt x="2026" y="2"/>
                </a:lnTo>
                <a:lnTo>
                  <a:pt x="2034" y="2"/>
                </a:lnTo>
                <a:lnTo>
                  <a:pt x="2038" y="0"/>
                </a:lnTo>
                <a:lnTo>
                  <a:pt x="2039" y="0"/>
                </a:lnTo>
                <a:lnTo>
                  <a:pt x="2043" y="0"/>
                </a:lnTo>
                <a:lnTo>
                  <a:pt x="2045" y="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2968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Montana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004048" y="2636912"/>
            <a:ext cx="3692618" cy="2088232"/>
          </a:xfrm>
          <a:custGeom>
            <a:avLst/>
            <a:gdLst>
              <a:gd name="T0" fmla="*/ 1103 w 3793"/>
              <a:gd name="T1" fmla="*/ 2 h 2145"/>
              <a:gd name="T2" fmla="*/ 1633 w 3793"/>
              <a:gd name="T3" fmla="*/ 2 h 2145"/>
              <a:gd name="T4" fmla="*/ 2112 w 3793"/>
              <a:gd name="T5" fmla="*/ 2 h 2145"/>
              <a:gd name="T6" fmla="*/ 2670 w 3793"/>
              <a:gd name="T7" fmla="*/ 2 h 2145"/>
              <a:gd name="T8" fmla="*/ 3223 w 3793"/>
              <a:gd name="T9" fmla="*/ 2 h 2145"/>
              <a:gd name="T10" fmla="*/ 3737 w 3793"/>
              <a:gd name="T11" fmla="*/ 2 h 2145"/>
              <a:gd name="T12" fmla="*/ 3789 w 3793"/>
              <a:gd name="T13" fmla="*/ 124 h 2145"/>
              <a:gd name="T14" fmla="*/ 3791 w 3793"/>
              <a:gd name="T15" fmla="*/ 255 h 2145"/>
              <a:gd name="T16" fmla="*/ 3791 w 3793"/>
              <a:gd name="T17" fmla="*/ 413 h 2145"/>
              <a:gd name="T18" fmla="*/ 3791 w 3793"/>
              <a:gd name="T19" fmla="*/ 579 h 2145"/>
              <a:gd name="T20" fmla="*/ 3791 w 3793"/>
              <a:gd name="T21" fmla="*/ 776 h 2145"/>
              <a:gd name="T22" fmla="*/ 3791 w 3793"/>
              <a:gd name="T23" fmla="*/ 936 h 2145"/>
              <a:gd name="T24" fmla="*/ 3791 w 3793"/>
              <a:gd name="T25" fmla="*/ 1072 h 2145"/>
              <a:gd name="T26" fmla="*/ 3791 w 3793"/>
              <a:gd name="T27" fmla="*/ 1269 h 2145"/>
              <a:gd name="T28" fmla="*/ 3791 w 3793"/>
              <a:gd name="T29" fmla="*/ 1471 h 2145"/>
              <a:gd name="T30" fmla="*/ 3793 w 3793"/>
              <a:gd name="T31" fmla="*/ 1726 h 2145"/>
              <a:gd name="T32" fmla="*/ 3613 w 3793"/>
              <a:gd name="T33" fmla="*/ 1858 h 2145"/>
              <a:gd name="T34" fmla="*/ 3401 w 3793"/>
              <a:gd name="T35" fmla="*/ 1856 h 2145"/>
              <a:gd name="T36" fmla="*/ 3110 w 3793"/>
              <a:gd name="T37" fmla="*/ 1860 h 2145"/>
              <a:gd name="T38" fmla="*/ 2836 w 3793"/>
              <a:gd name="T39" fmla="*/ 1858 h 2145"/>
              <a:gd name="T40" fmla="*/ 2526 w 3793"/>
              <a:gd name="T41" fmla="*/ 1856 h 2145"/>
              <a:gd name="T42" fmla="*/ 2344 w 3793"/>
              <a:gd name="T43" fmla="*/ 1856 h 2145"/>
              <a:gd name="T44" fmla="*/ 2120 w 3793"/>
              <a:gd name="T45" fmla="*/ 1856 h 2145"/>
              <a:gd name="T46" fmla="*/ 1851 w 3793"/>
              <a:gd name="T47" fmla="*/ 1858 h 2145"/>
              <a:gd name="T48" fmla="*/ 1577 w 3793"/>
              <a:gd name="T49" fmla="*/ 1898 h 2145"/>
              <a:gd name="T50" fmla="*/ 1551 w 3793"/>
              <a:gd name="T51" fmla="*/ 2065 h 2145"/>
              <a:gd name="T52" fmla="*/ 1503 w 3793"/>
              <a:gd name="T53" fmla="*/ 1999 h 2145"/>
              <a:gd name="T54" fmla="*/ 1443 w 3793"/>
              <a:gd name="T55" fmla="*/ 2001 h 2145"/>
              <a:gd name="T56" fmla="*/ 1431 w 3793"/>
              <a:gd name="T57" fmla="*/ 2065 h 2145"/>
              <a:gd name="T58" fmla="*/ 1323 w 3793"/>
              <a:gd name="T59" fmla="*/ 2057 h 2145"/>
              <a:gd name="T60" fmla="*/ 1229 w 3793"/>
              <a:gd name="T61" fmla="*/ 2063 h 2145"/>
              <a:gd name="T62" fmla="*/ 1155 w 3793"/>
              <a:gd name="T63" fmla="*/ 2103 h 2145"/>
              <a:gd name="T64" fmla="*/ 1063 w 3793"/>
              <a:gd name="T65" fmla="*/ 2081 h 2145"/>
              <a:gd name="T66" fmla="*/ 1001 w 3793"/>
              <a:gd name="T67" fmla="*/ 2133 h 2145"/>
              <a:gd name="T68" fmla="*/ 941 w 3793"/>
              <a:gd name="T69" fmla="*/ 2047 h 2145"/>
              <a:gd name="T70" fmla="*/ 893 w 3793"/>
              <a:gd name="T71" fmla="*/ 1943 h 2145"/>
              <a:gd name="T72" fmla="*/ 819 w 3793"/>
              <a:gd name="T73" fmla="*/ 1914 h 2145"/>
              <a:gd name="T74" fmla="*/ 819 w 3793"/>
              <a:gd name="T75" fmla="*/ 1830 h 2145"/>
              <a:gd name="T76" fmla="*/ 757 w 3793"/>
              <a:gd name="T77" fmla="*/ 1754 h 2145"/>
              <a:gd name="T78" fmla="*/ 723 w 3793"/>
              <a:gd name="T79" fmla="*/ 1666 h 2145"/>
              <a:gd name="T80" fmla="*/ 709 w 3793"/>
              <a:gd name="T81" fmla="*/ 1588 h 2145"/>
              <a:gd name="T82" fmla="*/ 644 w 3793"/>
              <a:gd name="T83" fmla="*/ 1546 h 2145"/>
              <a:gd name="T84" fmla="*/ 586 w 3793"/>
              <a:gd name="T85" fmla="*/ 1616 h 2145"/>
              <a:gd name="T86" fmla="*/ 508 w 3793"/>
              <a:gd name="T87" fmla="*/ 1618 h 2145"/>
              <a:gd name="T88" fmla="*/ 486 w 3793"/>
              <a:gd name="T89" fmla="*/ 1564 h 2145"/>
              <a:gd name="T90" fmla="*/ 486 w 3793"/>
              <a:gd name="T91" fmla="*/ 1477 h 2145"/>
              <a:gd name="T92" fmla="*/ 512 w 3793"/>
              <a:gd name="T93" fmla="*/ 1413 h 2145"/>
              <a:gd name="T94" fmla="*/ 494 w 3793"/>
              <a:gd name="T95" fmla="*/ 1355 h 2145"/>
              <a:gd name="T96" fmla="*/ 504 w 3793"/>
              <a:gd name="T97" fmla="*/ 1283 h 2145"/>
              <a:gd name="T98" fmla="*/ 520 w 3793"/>
              <a:gd name="T99" fmla="*/ 1183 h 2145"/>
              <a:gd name="T100" fmla="*/ 540 w 3793"/>
              <a:gd name="T101" fmla="*/ 1103 h 2145"/>
              <a:gd name="T102" fmla="*/ 454 w 3793"/>
              <a:gd name="T103" fmla="*/ 1111 h 2145"/>
              <a:gd name="T104" fmla="*/ 408 w 3793"/>
              <a:gd name="T105" fmla="*/ 1089 h 2145"/>
              <a:gd name="T106" fmla="*/ 362 w 3793"/>
              <a:gd name="T107" fmla="*/ 1036 h 2145"/>
              <a:gd name="T108" fmla="*/ 328 w 3793"/>
              <a:gd name="T109" fmla="*/ 958 h 2145"/>
              <a:gd name="T110" fmla="*/ 276 w 3793"/>
              <a:gd name="T111" fmla="*/ 896 h 2145"/>
              <a:gd name="T112" fmla="*/ 216 w 3793"/>
              <a:gd name="T113" fmla="*/ 826 h 2145"/>
              <a:gd name="T114" fmla="*/ 142 w 3793"/>
              <a:gd name="T115" fmla="*/ 774 h 2145"/>
              <a:gd name="T116" fmla="*/ 124 w 3793"/>
              <a:gd name="T117" fmla="*/ 736 h 2145"/>
              <a:gd name="T118" fmla="*/ 110 w 3793"/>
              <a:gd name="T119" fmla="*/ 674 h 2145"/>
              <a:gd name="T120" fmla="*/ 70 w 3793"/>
              <a:gd name="T121" fmla="*/ 595 h 2145"/>
              <a:gd name="T122" fmla="*/ 22 w 3793"/>
              <a:gd name="T123" fmla="*/ 519 h 2145"/>
              <a:gd name="T124" fmla="*/ 124 w 3793"/>
              <a:gd name="T125" fmla="*/ 2 h 2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3" h="2145">
                <a:moveTo>
                  <a:pt x="532" y="0"/>
                </a:moveTo>
                <a:lnTo>
                  <a:pt x="546" y="0"/>
                </a:lnTo>
                <a:lnTo>
                  <a:pt x="564" y="2"/>
                </a:lnTo>
                <a:lnTo>
                  <a:pt x="584" y="2"/>
                </a:lnTo>
                <a:lnTo>
                  <a:pt x="590" y="2"/>
                </a:lnTo>
                <a:lnTo>
                  <a:pt x="604" y="2"/>
                </a:lnTo>
                <a:lnTo>
                  <a:pt x="626" y="2"/>
                </a:lnTo>
                <a:lnTo>
                  <a:pt x="634" y="2"/>
                </a:lnTo>
                <a:lnTo>
                  <a:pt x="654" y="2"/>
                </a:lnTo>
                <a:lnTo>
                  <a:pt x="666" y="2"/>
                </a:lnTo>
                <a:lnTo>
                  <a:pt x="677" y="2"/>
                </a:lnTo>
                <a:lnTo>
                  <a:pt x="679" y="2"/>
                </a:lnTo>
                <a:lnTo>
                  <a:pt x="681" y="2"/>
                </a:lnTo>
                <a:lnTo>
                  <a:pt x="689" y="2"/>
                </a:lnTo>
                <a:lnTo>
                  <a:pt x="703" y="2"/>
                </a:lnTo>
                <a:lnTo>
                  <a:pt x="721" y="2"/>
                </a:lnTo>
                <a:lnTo>
                  <a:pt x="725" y="2"/>
                </a:lnTo>
                <a:lnTo>
                  <a:pt x="739" y="2"/>
                </a:lnTo>
                <a:lnTo>
                  <a:pt x="745" y="2"/>
                </a:lnTo>
                <a:lnTo>
                  <a:pt x="747" y="2"/>
                </a:lnTo>
                <a:lnTo>
                  <a:pt x="755" y="2"/>
                </a:lnTo>
                <a:lnTo>
                  <a:pt x="757" y="2"/>
                </a:lnTo>
                <a:lnTo>
                  <a:pt x="771" y="2"/>
                </a:lnTo>
                <a:lnTo>
                  <a:pt x="773" y="2"/>
                </a:lnTo>
                <a:lnTo>
                  <a:pt x="779" y="2"/>
                </a:lnTo>
                <a:lnTo>
                  <a:pt x="785" y="2"/>
                </a:lnTo>
                <a:lnTo>
                  <a:pt x="797" y="2"/>
                </a:lnTo>
                <a:lnTo>
                  <a:pt x="807" y="2"/>
                </a:lnTo>
                <a:lnTo>
                  <a:pt x="817" y="2"/>
                </a:lnTo>
                <a:lnTo>
                  <a:pt x="827" y="2"/>
                </a:lnTo>
                <a:lnTo>
                  <a:pt x="841" y="2"/>
                </a:lnTo>
                <a:lnTo>
                  <a:pt x="845" y="2"/>
                </a:lnTo>
                <a:lnTo>
                  <a:pt x="853" y="2"/>
                </a:lnTo>
                <a:lnTo>
                  <a:pt x="859" y="2"/>
                </a:lnTo>
                <a:lnTo>
                  <a:pt x="863" y="2"/>
                </a:lnTo>
                <a:lnTo>
                  <a:pt x="873" y="2"/>
                </a:lnTo>
                <a:lnTo>
                  <a:pt x="881" y="2"/>
                </a:lnTo>
                <a:lnTo>
                  <a:pt x="893" y="2"/>
                </a:lnTo>
                <a:lnTo>
                  <a:pt x="897" y="2"/>
                </a:lnTo>
                <a:lnTo>
                  <a:pt x="909" y="2"/>
                </a:lnTo>
                <a:lnTo>
                  <a:pt x="911" y="2"/>
                </a:lnTo>
                <a:lnTo>
                  <a:pt x="919" y="2"/>
                </a:lnTo>
                <a:lnTo>
                  <a:pt x="931" y="2"/>
                </a:lnTo>
                <a:lnTo>
                  <a:pt x="943" y="2"/>
                </a:lnTo>
                <a:lnTo>
                  <a:pt x="951" y="2"/>
                </a:lnTo>
                <a:lnTo>
                  <a:pt x="963" y="2"/>
                </a:lnTo>
                <a:lnTo>
                  <a:pt x="967" y="2"/>
                </a:lnTo>
                <a:lnTo>
                  <a:pt x="979" y="2"/>
                </a:lnTo>
                <a:lnTo>
                  <a:pt x="989" y="2"/>
                </a:lnTo>
                <a:lnTo>
                  <a:pt x="997" y="2"/>
                </a:lnTo>
                <a:lnTo>
                  <a:pt x="1009" y="2"/>
                </a:lnTo>
                <a:lnTo>
                  <a:pt x="1019" y="2"/>
                </a:lnTo>
                <a:lnTo>
                  <a:pt x="1029" y="2"/>
                </a:lnTo>
                <a:lnTo>
                  <a:pt x="1031" y="2"/>
                </a:lnTo>
                <a:lnTo>
                  <a:pt x="1039" y="2"/>
                </a:lnTo>
                <a:lnTo>
                  <a:pt x="1049" y="2"/>
                </a:lnTo>
                <a:lnTo>
                  <a:pt x="1059" y="2"/>
                </a:lnTo>
                <a:lnTo>
                  <a:pt x="1071" y="2"/>
                </a:lnTo>
                <a:lnTo>
                  <a:pt x="1083" y="2"/>
                </a:lnTo>
                <a:lnTo>
                  <a:pt x="1091" y="2"/>
                </a:lnTo>
                <a:lnTo>
                  <a:pt x="1101" y="2"/>
                </a:lnTo>
                <a:lnTo>
                  <a:pt x="1103" y="2"/>
                </a:lnTo>
                <a:lnTo>
                  <a:pt x="1111" y="2"/>
                </a:lnTo>
                <a:lnTo>
                  <a:pt x="1123" y="2"/>
                </a:lnTo>
                <a:lnTo>
                  <a:pt x="1131" y="2"/>
                </a:lnTo>
                <a:lnTo>
                  <a:pt x="1139" y="2"/>
                </a:lnTo>
                <a:lnTo>
                  <a:pt x="1155" y="2"/>
                </a:lnTo>
                <a:lnTo>
                  <a:pt x="1167" y="2"/>
                </a:lnTo>
                <a:lnTo>
                  <a:pt x="1175" y="2"/>
                </a:lnTo>
                <a:lnTo>
                  <a:pt x="1183" y="2"/>
                </a:lnTo>
                <a:lnTo>
                  <a:pt x="1193" y="2"/>
                </a:lnTo>
                <a:lnTo>
                  <a:pt x="1203" y="2"/>
                </a:lnTo>
                <a:lnTo>
                  <a:pt x="1217" y="2"/>
                </a:lnTo>
                <a:lnTo>
                  <a:pt x="1219" y="2"/>
                </a:lnTo>
                <a:lnTo>
                  <a:pt x="1229" y="2"/>
                </a:lnTo>
                <a:lnTo>
                  <a:pt x="1235" y="2"/>
                </a:lnTo>
                <a:lnTo>
                  <a:pt x="1237" y="2"/>
                </a:lnTo>
                <a:lnTo>
                  <a:pt x="1241" y="2"/>
                </a:lnTo>
                <a:lnTo>
                  <a:pt x="1247" y="2"/>
                </a:lnTo>
                <a:lnTo>
                  <a:pt x="1259" y="2"/>
                </a:lnTo>
                <a:lnTo>
                  <a:pt x="1273" y="2"/>
                </a:lnTo>
                <a:lnTo>
                  <a:pt x="1279" y="2"/>
                </a:lnTo>
                <a:lnTo>
                  <a:pt x="1289" y="2"/>
                </a:lnTo>
                <a:lnTo>
                  <a:pt x="1291" y="2"/>
                </a:lnTo>
                <a:lnTo>
                  <a:pt x="1297" y="2"/>
                </a:lnTo>
                <a:lnTo>
                  <a:pt x="1307" y="2"/>
                </a:lnTo>
                <a:lnTo>
                  <a:pt x="1313" y="2"/>
                </a:lnTo>
                <a:lnTo>
                  <a:pt x="1321" y="2"/>
                </a:lnTo>
                <a:lnTo>
                  <a:pt x="1331" y="2"/>
                </a:lnTo>
                <a:lnTo>
                  <a:pt x="1339" y="2"/>
                </a:lnTo>
                <a:lnTo>
                  <a:pt x="1351" y="2"/>
                </a:lnTo>
                <a:lnTo>
                  <a:pt x="1353" y="2"/>
                </a:lnTo>
                <a:lnTo>
                  <a:pt x="1361" y="2"/>
                </a:lnTo>
                <a:lnTo>
                  <a:pt x="1373" y="2"/>
                </a:lnTo>
                <a:lnTo>
                  <a:pt x="1383" y="2"/>
                </a:lnTo>
                <a:lnTo>
                  <a:pt x="1393" y="2"/>
                </a:lnTo>
                <a:lnTo>
                  <a:pt x="1405" y="4"/>
                </a:lnTo>
                <a:lnTo>
                  <a:pt x="1413" y="4"/>
                </a:lnTo>
                <a:lnTo>
                  <a:pt x="1423" y="4"/>
                </a:lnTo>
                <a:lnTo>
                  <a:pt x="1429" y="4"/>
                </a:lnTo>
                <a:lnTo>
                  <a:pt x="1443" y="2"/>
                </a:lnTo>
                <a:lnTo>
                  <a:pt x="1455" y="2"/>
                </a:lnTo>
                <a:lnTo>
                  <a:pt x="1463" y="2"/>
                </a:lnTo>
                <a:lnTo>
                  <a:pt x="1467" y="2"/>
                </a:lnTo>
                <a:lnTo>
                  <a:pt x="1469" y="2"/>
                </a:lnTo>
                <a:lnTo>
                  <a:pt x="1473" y="2"/>
                </a:lnTo>
                <a:lnTo>
                  <a:pt x="1481" y="2"/>
                </a:lnTo>
                <a:lnTo>
                  <a:pt x="1493" y="2"/>
                </a:lnTo>
                <a:lnTo>
                  <a:pt x="1503" y="2"/>
                </a:lnTo>
                <a:lnTo>
                  <a:pt x="1507" y="2"/>
                </a:lnTo>
                <a:lnTo>
                  <a:pt x="1509" y="2"/>
                </a:lnTo>
                <a:lnTo>
                  <a:pt x="1513" y="2"/>
                </a:lnTo>
                <a:lnTo>
                  <a:pt x="1519" y="2"/>
                </a:lnTo>
                <a:lnTo>
                  <a:pt x="1531" y="2"/>
                </a:lnTo>
                <a:lnTo>
                  <a:pt x="1537" y="2"/>
                </a:lnTo>
                <a:lnTo>
                  <a:pt x="1547" y="2"/>
                </a:lnTo>
                <a:lnTo>
                  <a:pt x="1561" y="2"/>
                </a:lnTo>
                <a:lnTo>
                  <a:pt x="1567" y="2"/>
                </a:lnTo>
                <a:lnTo>
                  <a:pt x="1581" y="2"/>
                </a:lnTo>
                <a:lnTo>
                  <a:pt x="1591" y="2"/>
                </a:lnTo>
                <a:lnTo>
                  <a:pt x="1603" y="2"/>
                </a:lnTo>
                <a:lnTo>
                  <a:pt x="1613" y="2"/>
                </a:lnTo>
                <a:lnTo>
                  <a:pt x="1617" y="2"/>
                </a:lnTo>
                <a:lnTo>
                  <a:pt x="1633" y="2"/>
                </a:lnTo>
                <a:lnTo>
                  <a:pt x="1641" y="2"/>
                </a:lnTo>
                <a:lnTo>
                  <a:pt x="1649" y="2"/>
                </a:lnTo>
                <a:lnTo>
                  <a:pt x="1663" y="2"/>
                </a:lnTo>
                <a:lnTo>
                  <a:pt x="1673" y="2"/>
                </a:lnTo>
                <a:lnTo>
                  <a:pt x="1675" y="2"/>
                </a:lnTo>
                <a:lnTo>
                  <a:pt x="1683" y="2"/>
                </a:lnTo>
                <a:lnTo>
                  <a:pt x="1685" y="2"/>
                </a:lnTo>
                <a:lnTo>
                  <a:pt x="1695" y="2"/>
                </a:lnTo>
                <a:lnTo>
                  <a:pt x="1707" y="2"/>
                </a:lnTo>
                <a:lnTo>
                  <a:pt x="1713" y="2"/>
                </a:lnTo>
                <a:lnTo>
                  <a:pt x="1723" y="2"/>
                </a:lnTo>
                <a:lnTo>
                  <a:pt x="1725" y="2"/>
                </a:lnTo>
                <a:lnTo>
                  <a:pt x="1727" y="2"/>
                </a:lnTo>
                <a:lnTo>
                  <a:pt x="1733" y="2"/>
                </a:lnTo>
                <a:lnTo>
                  <a:pt x="1739" y="2"/>
                </a:lnTo>
                <a:lnTo>
                  <a:pt x="1749" y="2"/>
                </a:lnTo>
                <a:lnTo>
                  <a:pt x="1755" y="2"/>
                </a:lnTo>
                <a:lnTo>
                  <a:pt x="1769" y="2"/>
                </a:lnTo>
                <a:lnTo>
                  <a:pt x="1777" y="2"/>
                </a:lnTo>
                <a:lnTo>
                  <a:pt x="1789" y="2"/>
                </a:lnTo>
                <a:lnTo>
                  <a:pt x="1799" y="2"/>
                </a:lnTo>
                <a:lnTo>
                  <a:pt x="1809" y="2"/>
                </a:lnTo>
                <a:lnTo>
                  <a:pt x="1819" y="2"/>
                </a:lnTo>
                <a:lnTo>
                  <a:pt x="1825" y="2"/>
                </a:lnTo>
                <a:lnTo>
                  <a:pt x="1829" y="2"/>
                </a:lnTo>
                <a:lnTo>
                  <a:pt x="1839" y="2"/>
                </a:lnTo>
                <a:lnTo>
                  <a:pt x="1843" y="2"/>
                </a:lnTo>
                <a:lnTo>
                  <a:pt x="1851" y="2"/>
                </a:lnTo>
                <a:lnTo>
                  <a:pt x="1863" y="2"/>
                </a:lnTo>
                <a:lnTo>
                  <a:pt x="1875" y="2"/>
                </a:lnTo>
                <a:lnTo>
                  <a:pt x="1885" y="2"/>
                </a:lnTo>
                <a:lnTo>
                  <a:pt x="1887" y="2"/>
                </a:lnTo>
                <a:lnTo>
                  <a:pt x="1897" y="2"/>
                </a:lnTo>
                <a:lnTo>
                  <a:pt x="1907" y="2"/>
                </a:lnTo>
                <a:lnTo>
                  <a:pt x="1909" y="2"/>
                </a:lnTo>
                <a:lnTo>
                  <a:pt x="1917" y="2"/>
                </a:lnTo>
                <a:lnTo>
                  <a:pt x="1929" y="2"/>
                </a:lnTo>
                <a:lnTo>
                  <a:pt x="1938" y="2"/>
                </a:lnTo>
                <a:lnTo>
                  <a:pt x="1940" y="2"/>
                </a:lnTo>
                <a:lnTo>
                  <a:pt x="1948" y="2"/>
                </a:lnTo>
                <a:lnTo>
                  <a:pt x="1960" y="2"/>
                </a:lnTo>
                <a:lnTo>
                  <a:pt x="1972" y="2"/>
                </a:lnTo>
                <a:lnTo>
                  <a:pt x="1980" y="2"/>
                </a:lnTo>
                <a:lnTo>
                  <a:pt x="1988" y="2"/>
                </a:lnTo>
                <a:lnTo>
                  <a:pt x="1996" y="2"/>
                </a:lnTo>
                <a:lnTo>
                  <a:pt x="2002" y="2"/>
                </a:lnTo>
                <a:lnTo>
                  <a:pt x="2004" y="2"/>
                </a:lnTo>
                <a:lnTo>
                  <a:pt x="2014" y="2"/>
                </a:lnTo>
                <a:lnTo>
                  <a:pt x="2022" y="2"/>
                </a:lnTo>
                <a:lnTo>
                  <a:pt x="2030" y="2"/>
                </a:lnTo>
                <a:lnTo>
                  <a:pt x="2040" y="2"/>
                </a:lnTo>
                <a:lnTo>
                  <a:pt x="2044" y="2"/>
                </a:lnTo>
                <a:lnTo>
                  <a:pt x="2054" y="2"/>
                </a:lnTo>
                <a:lnTo>
                  <a:pt x="2064" y="2"/>
                </a:lnTo>
                <a:lnTo>
                  <a:pt x="2070" y="2"/>
                </a:lnTo>
                <a:lnTo>
                  <a:pt x="2072" y="2"/>
                </a:lnTo>
                <a:lnTo>
                  <a:pt x="2082" y="2"/>
                </a:lnTo>
                <a:lnTo>
                  <a:pt x="2086" y="2"/>
                </a:lnTo>
                <a:lnTo>
                  <a:pt x="2094" y="2"/>
                </a:lnTo>
                <a:lnTo>
                  <a:pt x="2096" y="2"/>
                </a:lnTo>
                <a:lnTo>
                  <a:pt x="2102" y="2"/>
                </a:lnTo>
                <a:lnTo>
                  <a:pt x="2112" y="2"/>
                </a:lnTo>
                <a:lnTo>
                  <a:pt x="2122" y="2"/>
                </a:lnTo>
                <a:lnTo>
                  <a:pt x="2132" y="2"/>
                </a:lnTo>
                <a:lnTo>
                  <a:pt x="2140" y="2"/>
                </a:lnTo>
                <a:lnTo>
                  <a:pt x="2150" y="2"/>
                </a:lnTo>
                <a:lnTo>
                  <a:pt x="2152" y="2"/>
                </a:lnTo>
                <a:lnTo>
                  <a:pt x="2160" y="2"/>
                </a:lnTo>
                <a:lnTo>
                  <a:pt x="2166" y="2"/>
                </a:lnTo>
                <a:lnTo>
                  <a:pt x="2174" y="2"/>
                </a:lnTo>
                <a:lnTo>
                  <a:pt x="2186" y="2"/>
                </a:lnTo>
                <a:lnTo>
                  <a:pt x="2196" y="2"/>
                </a:lnTo>
                <a:lnTo>
                  <a:pt x="2208" y="2"/>
                </a:lnTo>
                <a:lnTo>
                  <a:pt x="2216" y="2"/>
                </a:lnTo>
                <a:lnTo>
                  <a:pt x="2228" y="2"/>
                </a:lnTo>
                <a:lnTo>
                  <a:pt x="2240" y="2"/>
                </a:lnTo>
                <a:lnTo>
                  <a:pt x="2248" y="2"/>
                </a:lnTo>
                <a:lnTo>
                  <a:pt x="2256" y="2"/>
                </a:lnTo>
                <a:lnTo>
                  <a:pt x="2268" y="2"/>
                </a:lnTo>
                <a:lnTo>
                  <a:pt x="2280" y="2"/>
                </a:lnTo>
                <a:lnTo>
                  <a:pt x="2288" y="2"/>
                </a:lnTo>
                <a:lnTo>
                  <a:pt x="2294" y="2"/>
                </a:lnTo>
                <a:lnTo>
                  <a:pt x="2302" y="2"/>
                </a:lnTo>
                <a:lnTo>
                  <a:pt x="2308" y="2"/>
                </a:lnTo>
                <a:lnTo>
                  <a:pt x="2312" y="2"/>
                </a:lnTo>
                <a:lnTo>
                  <a:pt x="2324" y="2"/>
                </a:lnTo>
                <a:lnTo>
                  <a:pt x="2334" y="2"/>
                </a:lnTo>
                <a:lnTo>
                  <a:pt x="2344" y="2"/>
                </a:lnTo>
                <a:lnTo>
                  <a:pt x="2354" y="2"/>
                </a:lnTo>
                <a:lnTo>
                  <a:pt x="2368" y="2"/>
                </a:lnTo>
                <a:lnTo>
                  <a:pt x="2378" y="2"/>
                </a:lnTo>
                <a:lnTo>
                  <a:pt x="2384" y="2"/>
                </a:lnTo>
                <a:lnTo>
                  <a:pt x="2392" y="2"/>
                </a:lnTo>
                <a:lnTo>
                  <a:pt x="2402" y="2"/>
                </a:lnTo>
                <a:lnTo>
                  <a:pt x="2408" y="2"/>
                </a:lnTo>
                <a:lnTo>
                  <a:pt x="2420" y="2"/>
                </a:lnTo>
                <a:lnTo>
                  <a:pt x="2432" y="2"/>
                </a:lnTo>
                <a:lnTo>
                  <a:pt x="2442" y="2"/>
                </a:lnTo>
                <a:lnTo>
                  <a:pt x="2454" y="2"/>
                </a:lnTo>
                <a:lnTo>
                  <a:pt x="2468" y="2"/>
                </a:lnTo>
                <a:lnTo>
                  <a:pt x="2478" y="2"/>
                </a:lnTo>
                <a:lnTo>
                  <a:pt x="2486" y="2"/>
                </a:lnTo>
                <a:lnTo>
                  <a:pt x="2498" y="2"/>
                </a:lnTo>
                <a:lnTo>
                  <a:pt x="2508" y="2"/>
                </a:lnTo>
                <a:lnTo>
                  <a:pt x="2518" y="2"/>
                </a:lnTo>
                <a:lnTo>
                  <a:pt x="2530" y="2"/>
                </a:lnTo>
                <a:lnTo>
                  <a:pt x="2538" y="2"/>
                </a:lnTo>
                <a:lnTo>
                  <a:pt x="2548" y="2"/>
                </a:lnTo>
                <a:lnTo>
                  <a:pt x="2550" y="2"/>
                </a:lnTo>
                <a:lnTo>
                  <a:pt x="2558" y="2"/>
                </a:lnTo>
                <a:lnTo>
                  <a:pt x="2570" y="2"/>
                </a:lnTo>
                <a:lnTo>
                  <a:pt x="2580" y="2"/>
                </a:lnTo>
                <a:lnTo>
                  <a:pt x="2590" y="2"/>
                </a:lnTo>
                <a:lnTo>
                  <a:pt x="2596" y="2"/>
                </a:lnTo>
                <a:lnTo>
                  <a:pt x="2600" y="2"/>
                </a:lnTo>
                <a:lnTo>
                  <a:pt x="2612" y="2"/>
                </a:lnTo>
                <a:lnTo>
                  <a:pt x="2618" y="2"/>
                </a:lnTo>
                <a:lnTo>
                  <a:pt x="2628" y="2"/>
                </a:lnTo>
                <a:lnTo>
                  <a:pt x="2628" y="2"/>
                </a:lnTo>
                <a:lnTo>
                  <a:pt x="2630" y="2"/>
                </a:lnTo>
                <a:lnTo>
                  <a:pt x="2640" y="2"/>
                </a:lnTo>
                <a:lnTo>
                  <a:pt x="2650" y="2"/>
                </a:lnTo>
                <a:lnTo>
                  <a:pt x="2660" y="2"/>
                </a:lnTo>
                <a:lnTo>
                  <a:pt x="2670" y="2"/>
                </a:lnTo>
                <a:lnTo>
                  <a:pt x="2682" y="2"/>
                </a:lnTo>
                <a:lnTo>
                  <a:pt x="2692" y="2"/>
                </a:lnTo>
                <a:lnTo>
                  <a:pt x="2702" y="2"/>
                </a:lnTo>
                <a:lnTo>
                  <a:pt x="2710" y="2"/>
                </a:lnTo>
                <a:lnTo>
                  <a:pt x="2720" y="2"/>
                </a:lnTo>
                <a:lnTo>
                  <a:pt x="2726" y="2"/>
                </a:lnTo>
                <a:lnTo>
                  <a:pt x="2734" y="2"/>
                </a:lnTo>
                <a:lnTo>
                  <a:pt x="2744" y="2"/>
                </a:lnTo>
                <a:lnTo>
                  <a:pt x="2756" y="2"/>
                </a:lnTo>
                <a:lnTo>
                  <a:pt x="2764" y="2"/>
                </a:lnTo>
                <a:lnTo>
                  <a:pt x="2768" y="2"/>
                </a:lnTo>
                <a:lnTo>
                  <a:pt x="2778" y="2"/>
                </a:lnTo>
                <a:lnTo>
                  <a:pt x="2788" y="2"/>
                </a:lnTo>
                <a:lnTo>
                  <a:pt x="2792" y="2"/>
                </a:lnTo>
                <a:lnTo>
                  <a:pt x="2802" y="2"/>
                </a:lnTo>
                <a:lnTo>
                  <a:pt x="2808" y="2"/>
                </a:lnTo>
                <a:lnTo>
                  <a:pt x="2812" y="2"/>
                </a:lnTo>
                <a:lnTo>
                  <a:pt x="2822" y="2"/>
                </a:lnTo>
                <a:lnTo>
                  <a:pt x="2830" y="2"/>
                </a:lnTo>
                <a:lnTo>
                  <a:pt x="2836" y="2"/>
                </a:lnTo>
                <a:lnTo>
                  <a:pt x="2850" y="2"/>
                </a:lnTo>
                <a:lnTo>
                  <a:pt x="2864" y="2"/>
                </a:lnTo>
                <a:lnTo>
                  <a:pt x="2872" y="2"/>
                </a:lnTo>
                <a:lnTo>
                  <a:pt x="2876" y="2"/>
                </a:lnTo>
                <a:lnTo>
                  <a:pt x="2884" y="2"/>
                </a:lnTo>
                <a:lnTo>
                  <a:pt x="2894" y="2"/>
                </a:lnTo>
                <a:lnTo>
                  <a:pt x="2904" y="2"/>
                </a:lnTo>
                <a:lnTo>
                  <a:pt x="2916" y="2"/>
                </a:lnTo>
                <a:lnTo>
                  <a:pt x="2922" y="2"/>
                </a:lnTo>
                <a:lnTo>
                  <a:pt x="2928" y="2"/>
                </a:lnTo>
                <a:lnTo>
                  <a:pt x="2934" y="2"/>
                </a:lnTo>
                <a:lnTo>
                  <a:pt x="2944" y="2"/>
                </a:lnTo>
                <a:lnTo>
                  <a:pt x="2952" y="2"/>
                </a:lnTo>
                <a:lnTo>
                  <a:pt x="2962" y="2"/>
                </a:lnTo>
                <a:lnTo>
                  <a:pt x="2968" y="2"/>
                </a:lnTo>
                <a:lnTo>
                  <a:pt x="2982" y="2"/>
                </a:lnTo>
                <a:lnTo>
                  <a:pt x="2992" y="2"/>
                </a:lnTo>
                <a:lnTo>
                  <a:pt x="3002" y="2"/>
                </a:lnTo>
                <a:lnTo>
                  <a:pt x="3012" y="2"/>
                </a:lnTo>
                <a:lnTo>
                  <a:pt x="3020" y="2"/>
                </a:lnTo>
                <a:lnTo>
                  <a:pt x="3034" y="2"/>
                </a:lnTo>
                <a:lnTo>
                  <a:pt x="3046" y="2"/>
                </a:lnTo>
                <a:lnTo>
                  <a:pt x="3056" y="2"/>
                </a:lnTo>
                <a:lnTo>
                  <a:pt x="3060" y="2"/>
                </a:lnTo>
                <a:lnTo>
                  <a:pt x="3070" y="2"/>
                </a:lnTo>
                <a:lnTo>
                  <a:pt x="3080" y="2"/>
                </a:lnTo>
                <a:lnTo>
                  <a:pt x="3088" y="2"/>
                </a:lnTo>
                <a:lnTo>
                  <a:pt x="3102" y="2"/>
                </a:lnTo>
                <a:lnTo>
                  <a:pt x="3110" y="2"/>
                </a:lnTo>
                <a:lnTo>
                  <a:pt x="3118" y="2"/>
                </a:lnTo>
                <a:lnTo>
                  <a:pt x="3124" y="2"/>
                </a:lnTo>
                <a:lnTo>
                  <a:pt x="3130" y="2"/>
                </a:lnTo>
                <a:lnTo>
                  <a:pt x="3138" y="2"/>
                </a:lnTo>
                <a:lnTo>
                  <a:pt x="3140" y="2"/>
                </a:lnTo>
                <a:lnTo>
                  <a:pt x="3152" y="2"/>
                </a:lnTo>
                <a:lnTo>
                  <a:pt x="3160" y="2"/>
                </a:lnTo>
                <a:lnTo>
                  <a:pt x="3170" y="2"/>
                </a:lnTo>
                <a:lnTo>
                  <a:pt x="3180" y="2"/>
                </a:lnTo>
                <a:lnTo>
                  <a:pt x="3192" y="2"/>
                </a:lnTo>
                <a:lnTo>
                  <a:pt x="3202" y="2"/>
                </a:lnTo>
                <a:lnTo>
                  <a:pt x="3213" y="2"/>
                </a:lnTo>
                <a:lnTo>
                  <a:pt x="3223" y="2"/>
                </a:lnTo>
                <a:lnTo>
                  <a:pt x="3233" y="2"/>
                </a:lnTo>
                <a:lnTo>
                  <a:pt x="3245" y="2"/>
                </a:lnTo>
                <a:lnTo>
                  <a:pt x="3251" y="2"/>
                </a:lnTo>
                <a:lnTo>
                  <a:pt x="3255" y="2"/>
                </a:lnTo>
                <a:lnTo>
                  <a:pt x="3265" y="2"/>
                </a:lnTo>
                <a:lnTo>
                  <a:pt x="3267" y="2"/>
                </a:lnTo>
                <a:lnTo>
                  <a:pt x="3275" y="2"/>
                </a:lnTo>
                <a:lnTo>
                  <a:pt x="3287" y="2"/>
                </a:lnTo>
                <a:lnTo>
                  <a:pt x="3299" y="2"/>
                </a:lnTo>
                <a:lnTo>
                  <a:pt x="3305" y="2"/>
                </a:lnTo>
                <a:lnTo>
                  <a:pt x="3313" y="2"/>
                </a:lnTo>
                <a:lnTo>
                  <a:pt x="3315" y="2"/>
                </a:lnTo>
                <a:lnTo>
                  <a:pt x="3327" y="2"/>
                </a:lnTo>
                <a:lnTo>
                  <a:pt x="3337" y="2"/>
                </a:lnTo>
                <a:lnTo>
                  <a:pt x="3345" y="2"/>
                </a:lnTo>
                <a:lnTo>
                  <a:pt x="3353" y="2"/>
                </a:lnTo>
                <a:lnTo>
                  <a:pt x="3361" y="2"/>
                </a:lnTo>
                <a:lnTo>
                  <a:pt x="3363" y="2"/>
                </a:lnTo>
                <a:lnTo>
                  <a:pt x="3375" y="2"/>
                </a:lnTo>
                <a:lnTo>
                  <a:pt x="3385" y="2"/>
                </a:lnTo>
                <a:lnTo>
                  <a:pt x="3397" y="2"/>
                </a:lnTo>
                <a:lnTo>
                  <a:pt x="3407" y="2"/>
                </a:lnTo>
                <a:lnTo>
                  <a:pt x="3417" y="2"/>
                </a:lnTo>
                <a:lnTo>
                  <a:pt x="3419" y="2"/>
                </a:lnTo>
                <a:lnTo>
                  <a:pt x="3433" y="2"/>
                </a:lnTo>
                <a:lnTo>
                  <a:pt x="3439" y="2"/>
                </a:lnTo>
                <a:lnTo>
                  <a:pt x="3445" y="2"/>
                </a:lnTo>
                <a:lnTo>
                  <a:pt x="3451" y="2"/>
                </a:lnTo>
                <a:lnTo>
                  <a:pt x="3465" y="2"/>
                </a:lnTo>
                <a:lnTo>
                  <a:pt x="3473" y="2"/>
                </a:lnTo>
                <a:lnTo>
                  <a:pt x="3475" y="2"/>
                </a:lnTo>
                <a:lnTo>
                  <a:pt x="3481" y="2"/>
                </a:lnTo>
                <a:lnTo>
                  <a:pt x="3485" y="2"/>
                </a:lnTo>
                <a:lnTo>
                  <a:pt x="3493" y="2"/>
                </a:lnTo>
                <a:lnTo>
                  <a:pt x="3503" y="2"/>
                </a:lnTo>
                <a:lnTo>
                  <a:pt x="3517" y="2"/>
                </a:lnTo>
                <a:lnTo>
                  <a:pt x="3531" y="2"/>
                </a:lnTo>
                <a:lnTo>
                  <a:pt x="3535" y="2"/>
                </a:lnTo>
                <a:lnTo>
                  <a:pt x="3543" y="2"/>
                </a:lnTo>
                <a:lnTo>
                  <a:pt x="3551" y="2"/>
                </a:lnTo>
                <a:lnTo>
                  <a:pt x="3565" y="2"/>
                </a:lnTo>
                <a:lnTo>
                  <a:pt x="3569" y="2"/>
                </a:lnTo>
                <a:lnTo>
                  <a:pt x="3579" y="2"/>
                </a:lnTo>
                <a:lnTo>
                  <a:pt x="3591" y="2"/>
                </a:lnTo>
                <a:lnTo>
                  <a:pt x="3599" y="2"/>
                </a:lnTo>
                <a:lnTo>
                  <a:pt x="3607" y="2"/>
                </a:lnTo>
                <a:lnTo>
                  <a:pt x="3617" y="2"/>
                </a:lnTo>
                <a:lnTo>
                  <a:pt x="3625" y="2"/>
                </a:lnTo>
                <a:lnTo>
                  <a:pt x="3627" y="2"/>
                </a:lnTo>
                <a:lnTo>
                  <a:pt x="3635" y="2"/>
                </a:lnTo>
                <a:lnTo>
                  <a:pt x="3647" y="2"/>
                </a:lnTo>
                <a:lnTo>
                  <a:pt x="3655" y="2"/>
                </a:lnTo>
                <a:lnTo>
                  <a:pt x="3663" y="2"/>
                </a:lnTo>
                <a:lnTo>
                  <a:pt x="3671" y="2"/>
                </a:lnTo>
                <a:lnTo>
                  <a:pt x="3683" y="2"/>
                </a:lnTo>
                <a:lnTo>
                  <a:pt x="3689" y="2"/>
                </a:lnTo>
                <a:lnTo>
                  <a:pt x="3701" y="2"/>
                </a:lnTo>
                <a:lnTo>
                  <a:pt x="3705" y="2"/>
                </a:lnTo>
                <a:lnTo>
                  <a:pt x="3713" y="2"/>
                </a:lnTo>
                <a:lnTo>
                  <a:pt x="3721" y="2"/>
                </a:lnTo>
                <a:lnTo>
                  <a:pt x="3729" y="2"/>
                </a:lnTo>
                <a:lnTo>
                  <a:pt x="3737" y="2"/>
                </a:lnTo>
                <a:lnTo>
                  <a:pt x="3743" y="2"/>
                </a:lnTo>
                <a:lnTo>
                  <a:pt x="3751" y="2"/>
                </a:lnTo>
                <a:lnTo>
                  <a:pt x="3763" y="2"/>
                </a:lnTo>
                <a:lnTo>
                  <a:pt x="3771" y="2"/>
                </a:lnTo>
                <a:lnTo>
                  <a:pt x="3785" y="2"/>
                </a:lnTo>
                <a:lnTo>
                  <a:pt x="3789" y="2"/>
                </a:lnTo>
                <a:lnTo>
                  <a:pt x="3789" y="4"/>
                </a:lnTo>
                <a:lnTo>
                  <a:pt x="3789" y="6"/>
                </a:lnTo>
                <a:lnTo>
                  <a:pt x="3789" y="8"/>
                </a:lnTo>
                <a:lnTo>
                  <a:pt x="3789" y="10"/>
                </a:lnTo>
                <a:lnTo>
                  <a:pt x="3789" y="12"/>
                </a:lnTo>
                <a:lnTo>
                  <a:pt x="3789" y="14"/>
                </a:lnTo>
                <a:lnTo>
                  <a:pt x="3789" y="16"/>
                </a:lnTo>
                <a:lnTo>
                  <a:pt x="3789" y="18"/>
                </a:lnTo>
                <a:lnTo>
                  <a:pt x="3789" y="20"/>
                </a:lnTo>
                <a:lnTo>
                  <a:pt x="3789" y="22"/>
                </a:lnTo>
                <a:lnTo>
                  <a:pt x="3789" y="24"/>
                </a:lnTo>
                <a:lnTo>
                  <a:pt x="3789" y="26"/>
                </a:lnTo>
                <a:lnTo>
                  <a:pt x="3789" y="28"/>
                </a:lnTo>
                <a:lnTo>
                  <a:pt x="3789" y="30"/>
                </a:lnTo>
                <a:lnTo>
                  <a:pt x="3789" y="32"/>
                </a:lnTo>
                <a:lnTo>
                  <a:pt x="3789" y="34"/>
                </a:lnTo>
                <a:lnTo>
                  <a:pt x="3789" y="36"/>
                </a:lnTo>
                <a:lnTo>
                  <a:pt x="3789" y="38"/>
                </a:lnTo>
                <a:lnTo>
                  <a:pt x="3789" y="40"/>
                </a:lnTo>
                <a:lnTo>
                  <a:pt x="3789" y="42"/>
                </a:lnTo>
                <a:lnTo>
                  <a:pt x="3789" y="44"/>
                </a:lnTo>
                <a:lnTo>
                  <a:pt x="3789" y="46"/>
                </a:lnTo>
                <a:lnTo>
                  <a:pt x="3789" y="48"/>
                </a:lnTo>
                <a:lnTo>
                  <a:pt x="3789" y="50"/>
                </a:lnTo>
                <a:lnTo>
                  <a:pt x="3789" y="52"/>
                </a:lnTo>
                <a:lnTo>
                  <a:pt x="3789" y="56"/>
                </a:lnTo>
                <a:lnTo>
                  <a:pt x="3789" y="58"/>
                </a:lnTo>
                <a:lnTo>
                  <a:pt x="3789" y="60"/>
                </a:lnTo>
                <a:lnTo>
                  <a:pt x="3789" y="62"/>
                </a:lnTo>
                <a:lnTo>
                  <a:pt x="3789" y="64"/>
                </a:lnTo>
                <a:lnTo>
                  <a:pt x="3789" y="66"/>
                </a:lnTo>
                <a:lnTo>
                  <a:pt x="3789" y="68"/>
                </a:lnTo>
                <a:lnTo>
                  <a:pt x="3789" y="70"/>
                </a:lnTo>
                <a:lnTo>
                  <a:pt x="3789" y="72"/>
                </a:lnTo>
                <a:lnTo>
                  <a:pt x="3789" y="74"/>
                </a:lnTo>
                <a:lnTo>
                  <a:pt x="3789" y="76"/>
                </a:lnTo>
                <a:lnTo>
                  <a:pt x="3789" y="78"/>
                </a:lnTo>
                <a:lnTo>
                  <a:pt x="3789" y="80"/>
                </a:lnTo>
                <a:lnTo>
                  <a:pt x="3789" y="80"/>
                </a:lnTo>
                <a:lnTo>
                  <a:pt x="3789" y="82"/>
                </a:lnTo>
                <a:lnTo>
                  <a:pt x="3789" y="86"/>
                </a:lnTo>
                <a:lnTo>
                  <a:pt x="3789" y="88"/>
                </a:lnTo>
                <a:lnTo>
                  <a:pt x="3789" y="90"/>
                </a:lnTo>
                <a:lnTo>
                  <a:pt x="3789" y="92"/>
                </a:lnTo>
                <a:lnTo>
                  <a:pt x="3789" y="94"/>
                </a:lnTo>
                <a:lnTo>
                  <a:pt x="3789" y="98"/>
                </a:lnTo>
                <a:lnTo>
                  <a:pt x="3789" y="100"/>
                </a:lnTo>
                <a:lnTo>
                  <a:pt x="3789" y="102"/>
                </a:lnTo>
                <a:lnTo>
                  <a:pt x="3789" y="104"/>
                </a:lnTo>
                <a:lnTo>
                  <a:pt x="3789" y="108"/>
                </a:lnTo>
                <a:lnTo>
                  <a:pt x="3789" y="110"/>
                </a:lnTo>
                <a:lnTo>
                  <a:pt x="3789" y="114"/>
                </a:lnTo>
                <a:lnTo>
                  <a:pt x="3789" y="118"/>
                </a:lnTo>
                <a:lnTo>
                  <a:pt x="3789" y="120"/>
                </a:lnTo>
                <a:lnTo>
                  <a:pt x="3789" y="122"/>
                </a:lnTo>
                <a:lnTo>
                  <a:pt x="3789" y="124"/>
                </a:lnTo>
                <a:lnTo>
                  <a:pt x="3789" y="126"/>
                </a:lnTo>
                <a:lnTo>
                  <a:pt x="3789" y="128"/>
                </a:lnTo>
                <a:lnTo>
                  <a:pt x="3789" y="128"/>
                </a:lnTo>
                <a:lnTo>
                  <a:pt x="3789" y="130"/>
                </a:lnTo>
                <a:lnTo>
                  <a:pt x="3789" y="132"/>
                </a:lnTo>
                <a:lnTo>
                  <a:pt x="3789" y="134"/>
                </a:lnTo>
                <a:lnTo>
                  <a:pt x="3789" y="136"/>
                </a:lnTo>
                <a:lnTo>
                  <a:pt x="3789" y="138"/>
                </a:lnTo>
                <a:lnTo>
                  <a:pt x="3789" y="140"/>
                </a:lnTo>
                <a:lnTo>
                  <a:pt x="3789" y="142"/>
                </a:lnTo>
                <a:lnTo>
                  <a:pt x="3791" y="142"/>
                </a:lnTo>
                <a:lnTo>
                  <a:pt x="3791" y="148"/>
                </a:lnTo>
                <a:lnTo>
                  <a:pt x="3791" y="150"/>
                </a:lnTo>
                <a:lnTo>
                  <a:pt x="3791" y="156"/>
                </a:lnTo>
                <a:lnTo>
                  <a:pt x="3791" y="158"/>
                </a:lnTo>
                <a:lnTo>
                  <a:pt x="3791" y="160"/>
                </a:lnTo>
                <a:lnTo>
                  <a:pt x="3791" y="162"/>
                </a:lnTo>
                <a:lnTo>
                  <a:pt x="3791" y="164"/>
                </a:lnTo>
                <a:lnTo>
                  <a:pt x="3791" y="166"/>
                </a:lnTo>
                <a:lnTo>
                  <a:pt x="3791" y="168"/>
                </a:lnTo>
                <a:lnTo>
                  <a:pt x="3791" y="170"/>
                </a:lnTo>
                <a:lnTo>
                  <a:pt x="3791" y="172"/>
                </a:lnTo>
                <a:lnTo>
                  <a:pt x="3791" y="174"/>
                </a:lnTo>
                <a:lnTo>
                  <a:pt x="3791" y="174"/>
                </a:lnTo>
                <a:lnTo>
                  <a:pt x="3791" y="176"/>
                </a:lnTo>
                <a:lnTo>
                  <a:pt x="3791" y="178"/>
                </a:lnTo>
                <a:lnTo>
                  <a:pt x="3791" y="180"/>
                </a:lnTo>
                <a:lnTo>
                  <a:pt x="3791" y="182"/>
                </a:lnTo>
                <a:lnTo>
                  <a:pt x="3791" y="186"/>
                </a:lnTo>
                <a:lnTo>
                  <a:pt x="3791" y="188"/>
                </a:lnTo>
                <a:lnTo>
                  <a:pt x="3791" y="190"/>
                </a:lnTo>
                <a:lnTo>
                  <a:pt x="3791" y="192"/>
                </a:lnTo>
                <a:lnTo>
                  <a:pt x="3791" y="194"/>
                </a:lnTo>
                <a:lnTo>
                  <a:pt x="3791" y="196"/>
                </a:lnTo>
                <a:lnTo>
                  <a:pt x="3791" y="198"/>
                </a:lnTo>
                <a:lnTo>
                  <a:pt x="3791" y="200"/>
                </a:lnTo>
                <a:lnTo>
                  <a:pt x="3791" y="202"/>
                </a:lnTo>
                <a:lnTo>
                  <a:pt x="3791" y="204"/>
                </a:lnTo>
                <a:lnTo>
                  <a:pt x="3791" y="206"/>
                </a:lnTo>
                <a:lnTo>
                  <a:pt x="3791" y="210"/>
                </a:lnTo>
                <a:lnTo>
                  <a:pt x="3791" y="212"/>
                </a:lnTo>
                <a:lnTo>
                  <a:pt x="3791" y="214"/>
                </a:lnTo>
                <a:lnTo>
                  <a:pt x="3791" y="216"/>
                </a:lnTo>
                <a:lnTo>
                  <a:pt x="3791" y="218"/>
                </a:lnTo>
                <a:lnTo>
                  <a:pt x="3791" y="220"/>
                </a:lnTo>
                <a:lnTo>
                  <a:pt x="3791" y="222"/>
                </a:lnTo>
                <a:lnTo>
                  <a:pt x="3791" y="222"/>
                </a:lnTo>
                <a:lnTo>
                  <a:pt x="3791" y="224"/>
                </a:lnTo>
                <a:lnTo>
                  <a:pt x="3791" y="226"/>
                </a:lnTo>
                <a:lnTo>
                  <a:pt x="3791" y="228"/>
                </a:lnTo>
                <a:lnTo>
                  <a:pt x="3791" y="230"/>
                </a:lnTo>
                <a:lnTo>
                  <a:pt x="3791" y="232"/>
                </a:lnTo>
                <a:lnTo>
                  <a:pt x="3791" y="236"/>
                </a:lnTo>
                <a:lnTo>
                  <a:pt x="3791" y="238"/>
                </a:lnTo>
                <a:lnTo>
                  <a:pt x="3791" y="241"/>
                </a:lnTo>
                <a:lnTo>
                  <a:pt x="3791" y="243"/>
                </a:lnTo>
                <a:lnTo>
                  <a:pt x="3791" y="245"/>
                </a:lnTo>
                <a:lnTo>
                  <a:pt x="3791" y="247"/>
                </a:lnTo>
                <a:lnTo>
                  <a:pt x="3791" y="249"/>
                </a:lnTo>
                <a:lnTo>
                  <a:pt x="3791" y="251"/>
                </a:lnTo>
                <a:lnTo>
                  <a:pt x="3791" y="253"/>
                </a:lnTo>
                <a:lnTo>
                  <a:pt x="3791" y="255"/>
                </a:lnTo>
                <a:lnTo>
                  <a:pt x="3791" y="257"/>
                </a:lnTo>
                <a:lnTo>
                  <a:pt x="3791" y="259"/>
                </a:lnTo>
                <a:lnTo>
                  <a:pt x="3791" y="261"/>
                </a:lnTo>
                <a:lnTo>
                  <a:pt x="3791" y="263"/>
                </a:lnTo>
                <a:lnTo>
                  <a:pt x="3791" y="265"/>
                </a:lnTo>
                <a:lnTo>
                  <a:pt x="3791" y="269"/>
                </a:lnTo>
                <a:lnTo>
                  <a:pt x="3791" y="271"/>
                </a:lnTo>
                <a:lnTo>
                  <a:pt x="3791" y="273"/>
                </a:lnTo>
                <a:lnTo>
                  <a:pt x="3791" y="275"/>
                </a:lnTo>
                <a:lnTo>
                  <a:pt x="3791" y="277"/>
                </a:lnTo>
                <a:lnTo>
                  <a:pt x="3791" y="279"/>
                </a:lnTo>
                <a:lnTo>
                  <a:pt x="3791" y="283"/>
                </a:lnTo>
                <a:lnTo>
                  <a:pt x="3791" y="287"/>
                </a:lnTo>
                <a:lnTo>
                  <a:pt x="3791" y="289"/>
                </a:lnTo>
                <a:lnTo>
                  <a:pt x="3791" y="293"/>
                </a:lnTo>
                <a:lnTo>
                  <a:pt x="3791" y="295"/>
                </a:lnTo>
                <a:lnTo>
                  <a:pt x="3791" y="299"/>
                </a:lnTo>
                <a:lnTo>
                  <a:pt x="3791" y="301"/>
                </a:lnTo>
                <a:lnTo>
                  <a:pt x="3791" y="303"/>
                </a:lnTo>
                <a:lnTo>
                  <a:pt x="3791" y="311"/>
                </a:lnTo>
                <a:lnTo>
                  <a:pt x="3791" y="313"/>
                </a:lnTo>
                <a:lnTo>
                  <a:pt x="3791" y="317"/>
                </a:lnTo>
                <a:lnTo>
                  <a:pt x="3791" y="319"/>
                </a:lnTo>
                <a:lnTo>
                  <a:pt x="3791" y="319"/>
                </a:lnTo>
                <a:lnTo>
                  <a:pt x="3791" y="323"/>
                </a:lnTo>
                <a:lnTo>
                  <a:pt x="3791" y="325"/>
                </a:lnTo>
                <a:lnTo>
                  <a:pt x="3791" y="327"/>
                </a:lnTo>
                <a:lnTo>
                  <a:pt x="3791" y="329"/>
                </a:lnTo>
                <a:lnTo>
                  <a:pt x="3791" y="331"/>
                </a:lnTo>
                <a:lnTo>
                  <a:pt x="3791" y="335"/>
                </a:lnTo>
                <a:lnTo>
                  <a:pt x="3791" y="337"/>
                </a:lnTo>
                <a:lnTo>
                  <a:pt x="3791" y="339"/>
                </a:lnTo>
                <a:lnTo>
                  <a:pt x="3791" y="341"/>
                </a:lnTo>
                <a:lnTo>
                  <a:pt x="3791" y="343"/>
                </a:lnTo>
                <a:lnTo>
                  <a:pt x="3791" y="345"/>
                </a:lnTo>
                <a:lnTo>
                  <a:pt x="3791" y="347"/>
                </a:lnTo>
                <a:lnTo>
                  <a:pt x="3791" y="349"/>
                </a:lnTo>
                <a:lnTo>
                  <a:pt x="3791" y="351"/>
                </a:lnTo>
                <a:lnTo>
                  <a:pt x="3791" y="355"/>
                </a:lnTo>
                <a:lnTo>
                  <a:pt x="3791" y="357"/>
                </a:lnTo>
                <a:lnTo>
                  <a:pt x="3791" y="359"/>
                </a:lnTo>
                <a:lnTo>
                  <a:pt x="3791" y="361"/>
                </a:lnTo>
                <a:lnTo>
                  <a:pt x="3791" y="363"/>
                </a:lnTo>
                <a:lnTo>
                  <a:pt x="3791" y="365"/>
                </a:lnTo>
                <a:lnTo>
                  <a:pt x="3791" y="367"/>
                </a:lnTo>
                <a:lnTo>
                  <a:pt x="3791" y="367"/>
                </a:lnTo>
                <a:lnTo>
                  <a:pt x="3791" y="369"/>
                </a:lnTo>
                <a:lnTo>
                  <a:pt x="3791" y="373"/>
                </a:lnTo>
                <a:lnTo>
                  <a:pt x="3791" y="375"/>
                </a:lnTo>
                <a:lnTo>
                  <a:pt x="3791" y="385"/>
                </a:lnTo>
                <a:lnTo>
                  <a:pt x="3791" y="387"/>
                </a:lnTo>
                <a:lnTo>
                  <a:pt x="3791" y="389"/>
                </a:lnTo>
                <a:lnTo>
                  <a:pt x="3791" y="391"/>
                </a:lnTo>
                <a:lnTo>
                  <a:pt x="3791" y="393"/>
                </a:lnTo>
                <a:lnTo>
                  <a:pt x="3791" y="395"/>
                </a:lnTo>
                <a:lnTo>
                  <a:pt x="3791" y="397"/>
                </a:lnTo>
                <a:lnTo>
                  <a:pt x="3791" y="399"/>
                </a:lnTo>
                <a:lnTo>
                  <a:pt x="3791" y="401"/>
                </a:lnTo>
                <a:lnTo>
                  <a:pt x="3791" y="403"/>
                </a:lnTo>
                <a:lnTo>
                  <a:pt x="3791" y="405"/>
                </a:lnTo>
                <a:lnTo>
                  <a:pt x="3791" y="411"/>
                </a:lnTo>
                <a:lnTo>
                  <a:pt x="3791" y="413"/>
                </a:lnTo>
                <a:lnTo>
                  <a:pt x="3791" y="415"/>
                </a:lnTo>
                <a:lnTo>
                  <a:pt x="3791" y="415"/>
                </a:lnTo>
                <a:lnTo>
                  <a:pt x="3791" y="417"/>
                </a:lnTo>
                <a:lnTo>
                  <a:pt x="3791" y="419"/>
                </a:lnTo>
                <a:lnTo>
                  <a:pt x="3791" y="425"/>
                </a:lnTo>
                <a:lnTo>
                  <a:pt x="3791" y="427"/>
                </a:lnTo>
                <a:lnTo>
                  <a:pt x="3791" y="433"/>
                </a:lnTo>
                <a:lnTo>
                  <a:pt x="3791" y="441"/>
                </a:lnTo>
                <a:lnTo>
                  <a:pt x="3791" y="443"/>
                </a:lnTo>
                <a:lnTo>
                  <a:pt x="3791" y="459"/>
                </a:lnTo>
                <a:lnTo>
                  <a:pt x="3791" y="463"/>
                </a:lnTo>
                <a:lnTo>
                  <a:pt x="3791" y="463"/>
                </a:lnTo>
                <a:lnTo>
                  <a:pt x="3791" y="465"/>
                </a:lnTo>
                <a:lnTo>
                  <a:pt x="3791" y="467"/>
                </a:lnTo>
                <a:lnTo>
                  <a:pt x="3791" y="469"/>
                </a:lnTo>
                <a:lnTo>
                  <a:pt x="3791" y="473"/>
                </a:lnTo>
                <a:lnTo>
                  <a:pt x="3791" y="475"/>
                </a:lnTo>
                <a:lnTo>
                  <a:pt x="3791" y="477"/>
                </a:lnTo>
                <a:lnTo>
                  <a:pt x="3791" y="479"/>
                </a:lnTo>
                <a:lnTo>
                  <a:pt x="3791" y="481"/>
                </a:lnTo>
                <a:lnTo>
                  <a:pt x="3791" y="483"/>
                </a:lnTo>
                <a:lnTo>
                  <a:pt x="3791" y="485"/>
                </a:lnTo>
                <a:lnTo>
                  <a:pt x="3791" y="487"/>
                </a:lnTo>
                <a:lnTo>
                  <a:pt x="3791" y="489"/>
                </a:lnTo>
                <a:lnTo>
                  <a:pt x="3791" y="491"/>
                </a:lnTo>
                <a:lnTo>
                  <a:pt x="3791" y="493"/>
                </a:lnTo>
                <a:lnTo>
                  <a:pt x="3791" y="499"/>
                </a:lnTo>
                <a:lnTo>
                  <a:pt x="3791" y="501"/>
                </a:lnTo>
                <a:lnTo>
                  <a:pt x="3791" y="503"/>
                </a:lnTo>
                <a:lnTo>
                  <a:pt x="3791" y="507"/>
                </a:lnTo>
                <a:lnTo>
                  <a:pt x="3791" y="509"/>
                </a:lnTo>
                <a:lnTo>
                  <a:pt x="3791" y="511"/>
                </a:lnTo>
                <a:lnTo>
                  <a:pt x="3791" y="513"/>
                </a:lnTo>
                <a:lnTo>
                  <a:pt x="3791" y="523"/>
                </a:lnTo>
                <a:lnTo>
                  <a:pt x="3791" y="525"/>
                </a:lnTo>
                <a:lnTo>
                  <a:pt x="3791" y="529"/>
                </a:lnTo>
                <a:lnTo>
                  <a:pt x="3791" y="531"/>
                </a:lnTo>
                <a:lnTo>
                  <a:pt x="3793" y="531"/>
                </a:lnTo>
                <a:lnTo>
                  <a:pt x="3793" y="533"/>
                </a:lnTo>
                <a:lnTo>
                  <a:pt x="3793" y="535"/>
                </a:lnTo>
                <a:lnTo>
                  <a:pt x="3793" y="537"/>
                </a:lnTo>
                <a:lnTo>
                  <a:pt x="3793" y="539"/>
                </a:lnTo>
                <a:lnTo>
                  <a:pt x="3793" y="541"/>
                </a:lnTo>
                <a:lnTo>
                  <a:pt x="3793" y="543"/>
                </a:lnTo>
                <a:lnTo>
                  <a:pt x="3793" y="545"/>
                </a:lnTo>
                <a:lnTo>
                  <a:pt x="3793" y="547"/>
                </a:lnTo>
                <a:lnTo>
                  <a:pt x="3793" y="549"/>
                </a:lnTo>
                <a:lnTo>
                  <a:pt x="3793" y="551"/>
                </a:lnTo>
                <a:lnTo>
                  <a:pt x="3793" y="553"/>
                </a:lnTo>
                <a:lnTo>
                  <a:pt x="3793" y="555"/>
                </a:lnTo>
                <a:lnTo>
                  <a:pt x="3793" y="557"/>
                </a:lnTo>
                <a:lnTo>
                  <a:pt x="3793" y="559"/>
                </a:lnTo>
                <a:lnTo>
                  <a:pt x="3793" y="559"/>
                </a:lnTo>
                <a:lnTo>
                  <a:pt x="3791" y="561"/>
                </a:lnTo>
                <a:lnTo>
                  <a:pt x="3791" y="563"/>
                </a:lnTo>
                <a:lnTo>
                  <a:pt x="3791" y="565"/>
                </a:lnTo>
                <a:lnTo>
                  <a:pt x="3791" y="567"/>
                </a:lnTo>
                <a:lnTo>
                  <a:pt x="3791" y="569"/>
                </a:lnTo>
                <a:lnTo>
                  <a:pt x="3791" y="571"/>
                </a:lnTo>
                <a:lnTo>
                  <a:pt x="3791" y="573"/>
                </a:lnTo>
                <a:lnTo>
                  <a:pt x="3791" y="575"/>
                </a:lnTo>
                <a:lnTo>
                  <a:pt x="3791" y="579"/>
                </a:lnTo>
                <a:lnTo>
                  <a:pt x="3791" y="581"/>
                </a:lnTo>
                <a:lnTo>
                  <a:pt x="3791" y="585"/>
                </a:lnTo>
                <a:lnTo>
                  <a:pt x="3791" y="589"/>
                </a:lnTo>
                <a:lnTo>
                  <a:pt x="3791" y="591"/>
                </a:lnTo>
                <a:lnTo>
                  <a:pt x="3791" y="593"/>
                </a:lnTo>
                <a:lnTo>
                  <a:pt x="3791" y="595"/>
                </a:lnTo>
                <a:lnTo>
                  <a:pt x="3791" y="597"/>
                </a:lnTo>
                <a:lnTo>
                  <a:pt x="3791" y="599"/>
                </a:lnTo>
                <a:lnTo>
                  <a:pt x="3791" y="607"/>
                </a:lnTo>
                <a:lnTo>
                  <a:pt x="3791" y="609"/>
                </a:lnTo>
                <a:lnTo>
                  <a:pt x="3791" y="611"/>
                </a:lnTo>
                <a:lnTo>
                  <a:pt x="3791" y="625"/>
                </a:lnTo>
                <a:lnTo>
                  <a:pt x="3791" y="629"/>
                </a:lnTo>
                <a:lnTo>
                  <a:pt x="3791" y="631"/>
                </a:lnTo>
                <a:lnTo>
                  <a:pt x="3791" y="633"/>
                </a:lnTo>
                <a:lnTo>
                  <a:pt x="3791" y="635"/>
                </a:lnTo>
                <a:lnTo>
                  <a:pt x="3791" y="639"/>
                </a:lnTo>
                <a:lnTo>
                  <a:pt x="3791" y="641"/>
                </a:lnTo>
                <a:lnTo>
                  <a:pt x="3791" y="643"/>
                </a:lnTo>
                <a:lnTo>
                  <a:pt x="3791" y="647"/>
                </a:lnTo>
                <a:lnTo>
                  <a:pt x="3791" y="655"/>
                </a:lnTo>
                <a:lnTo>
                  <a:pt x="3791" y="655"/>
                </a:lnTo>
                <a:lnTo>
                  <a:pt x="3791" y="657"/>
                </a:lnTo>
                <a:lnTo>
                  <a:pt x="3791" y="661"/>
                </a:lnTo>
                <a:lnTo>
                  <a:pt x="3791" y="666"/>
                </a:lnTo>
                <a:lnTo>
                  <a:pt x="3791" y="668"/>
                </a:lnTo>
                <a:lnTo>
                  <a:pt x="3791" y="670"/>
                </a:lnTo>
                <a:lnTo>
                  <a:pt x="3791" y="672"/>
                </a:lnTo>
                <a:lnTo>
                  <a:pt x="3791" y="674"/>
                </a:lnTo>
                <a:lnTo>
                  <a:pt x="3791" y="678"/>
                </a:lnTo>
                <a:lnTo>
                  <a:pt x="3791" y="680"/>
                </a:lnTo>
                <a:lnTo>
                  <a:pt x="3791" y="682"/>
                </a:lnTo>
                <a:lnTo>
                  <a:pt x="3791" y="684"/>
                </a:lnTo>
                <a:lnTo>
                  <a:pt x="3791" y="690"/>
                </a:lnTo>
                <a:lnTo>
                  <a:pt x="3791" y="692"/>
                </a:lnTo>
                <a:lnTo>
                  <a:pt x="3791" y="700"/>
                </a:lnTo>
                <a:lnTo>
                  <a:pt x="3791" y="702"/>
                </a:lnTo>
                <a:lnTo>
                  <a:pt x="3791" y="704"/>
                </a:lnTo>
                <a:lnTo>
                  <a:pt x="3791" y="704"/>
                </a:lnTo>
                <a:lnTo>
                  <a:pt x="3791" y="706"/>
                </a:lnTo>
                <a:lnTo>
                  <a:pt x="3791" y="708"/>
                </a:lnTo>
                <a:lnTo>
                  <a:pt x="3791" y="710"/>
                </a:lnTo>
                <a:lnTo>
                  <a:pt x="3791" y="712"/>
                </a:lnTo>
                <a:lnTo>
                  <a:pt x="3791" y="714"/>
                </a:lnTo>
                <a:lnTo>
                  <a:pt x="3791" y="722"/>
                </a:lnTo>
                <a:lnTo>
                  <a:pt x="3791" y="726"/>
                </a:lnTo>
                <a:lnTo>
                  <a:pt x="3791" y="732"/>
                </a:lnTo>
                <a:lnTo>
                  <a:pt x="3791" y="734"/>
                </a:lnTo>
                <a:lnTo>
                  <a:pt x="3791" y="736"/>
                </a:lnTo>
                <a:lnTo>
                  <a:pt x="3791" y="738"/>
                </a:lnTo>
                <a:lnTo>
                  <a:pt x="3791" y="740"/>
                </a:lnTo>
                <a:lnTo>
                  <a:pt x="3791" y="742"/>
                </a:lnTo>
                <a:lnTo>
                  <a:pt x="3791" y="744"/>
                </a:lnTo>
                <a:lnTo>
                  <a:pt x="3791" y="746"/>
                </a:lnTo>
                <a:lnTo>
                  <a:pt x="3791" y="752"/>
                </a:lnTo>
                <a:lnTo>
                  <a:pt x="3791" y="756"/>
                </a:lnTo>
                <a:lnTo>
                  <a:pt x="3791" y="758"/>
                </a:lnTo>
                <a:lnTo>
                  <a:pt x="3791" y="762"/>
                </a:lnTo>
                <a:lnTo>
                  <a:pt x="3791" y="764"/>
                </a:lnTo>
                <a:lnTo>
                  <a:pt x="3791" y="766"/>
                </a:lnTo>
                <a:lnTo>
                  <a:pt x="3791" y="774"/>
                </a:lnTo>
                <a:lnTo>
                  <a:pt x="3791" y="776"/>
                </a:lnTo>
                <a:lnTo>
                  <a:pt x="3791" y="778"/>
                </a:lnTo>
                <a:lnTo>
                  <a:pt x="3791" y="780"/>
                </a:lnTo>
                <a:lnTo>
                  <a:pt x="3791" y="788"/>
                </a:lnTo>
                <a:lnTo>
                  <a:pt x="3791" y="790"/>
                </a:lnTo>
                <a:lnTo>
                  <a:pt x="3791" y="792"/>
                </a:lnTo>
                <a:lnTo>
                  <a:pt x="3791" y="794"/>
                </a:lnTo>
                <a:lnTo>
                  <a:pt x="3791" y="800"/>
                </a:lnTo>
                <a:lnTo>
                  <a:pt x="3791" y="802"/>
                </a:lnTo>
                <a:lnTo>
                  <a:pt x="3791" y="806"/>
                </a:lnTo>
                <a:lnTo>
                  <a:pt x="3791" y="808"/>
                </a:lnTo>
                <a:lnTo>
                  <a:pt x="3791" y="810"/>
                </a:lnTo>
                <a:lnTo>
                  <a:pt x="3791" y="812"/>
                </a:lnTo>
                <a:lnTo>
                  <a:pt x="3791" y="816"/>
                </a:lnTo>
                <a:lnTo>
                  <a:pt x="3791" y="818"/>
                </a:lnTo>
                <a:lnTo>
                  <a:pt x="3791" y="820"/>
                </a:lnTo>
                <a:lnTo>
                  <a:pt x="3791" y="822"/>
                </a:lnTo>
                <a:lnTo>
                  <a:pt x="3791" y="824"/>
                </a:lnTo>
                <a:lnTo>
                  <a:pt x="3791" y="828"/>
                </a:lnTo>
                <a:lnTo>
                  <a:pt x="3791" y="830"/>
                </a:lnTo>
                <a:lnTo>
                  <a:pt x="3791" y="832"/>
                </a:lnTo>
                <a:lnTo>
                  <a:pt x="3791" y="834"/>
                </a:lnTo>
                <a:lnTo>
                  <a:pt x="3791" y="838"/>
                </a:lnTo>
                <a:lnTo>
                  <a:pt x="3791" y="844"/>
                </a:lnTo>
                <a:lnTo>
                  <a:pt x="3791" y="848"/>
                </a:lnTo>
                <a:lnTo>
                  <a:pt x="3791" y="848"/>
                </a:lnTo>
                <a:lnTo>
                  <a:pt x="3791" y="850"/>
                </a:lnTo>
                <a:lnTo>
                  <a:pt x="3791" y="852"/>
                </a:lnTo>
                <a:lnTo>
                  <a:pt x="3791" y="854"/>
                </a:lnTo>
                <a:lnTo>
                  <a:pt x="3791" y="856"/>
                </a:lnTo>
                <a:lnTo>
                  <a:pt x="3791" y="858"/>
                </a:lnTo>
                <a:lnTo>
                  <a:pt x="3791" y="860"/>
                </a:lnTo>
                <a:lnTo>
                  <a:pt x="3791" y="864"/>
                </a:lnTo>
                <a:lnTo>
                  <a:pt x="3791" y="866"/>
                </a:lnTo>
                <a:lnTo>
                  <a:pt x="3791" y="870"/>
                </a:lnTo>
                <a:lnTo>
                  <a:pt x="3791" y="872"/>
                </a:lnTo>
                <a:lnTo>
                  <a:pt x="3791" y="874"/>
                </a:lnTo>
                <a:lnTo>
                  <a:pt x="3791" y="876"/>
                </a:lnTo>
                <a:lnTo>
                  <a:pt x="3791" y="878"/>
                </a:lnTo>
                <a:lnTo>
                  <a:pt x="3791" y="880"/>
                </a:lnTo>
                <a:lnTo>
                  <a:pt x="3791" y="882"/>
                </a:lnTo>
                <a:lnTo>
                  <a:pt x="3791" y="888"/>
                </a:lnTo>
                <a:lnTo>
                  <a:pt x="3791" y="890"/>
                </a:lnTo>
                <a:lnTo>
                  <a:pt x="3791" y="892"/>
                </a:lnTo>
                <a:lnTo>
                  <a:pt x="3791" y="896"/>
                </a:lnTo>
                <a:lnTo>
                  <a:pt x="3791" y="896"/>
                </a:lnTo>
                <a:lnTo>
                  <a:pt x="3791" y="902"/>
                </a:lnTo>
                <a:lnTo>
                  <a:pt x="3791" y="904"/>
                </a:lnTo>
                <a:lnTo>
                  <a:pt x="3791" y="906"/>
                </a:lnTo>
                <a:lnTo>
                  <a:pt x="3791" y="908"/>
                </a:lnTo>
                <a:lnTo>
                  <a:pt x="3791" y="910"/>
                </a:lnTo>
                <a:lnTo>
                  <a:pt x="3791" y="914"/>
                </a:lnTo>
                <a:lnTo>
                  <a:pt x="3791" y="916"/>
                </a:lnTo>
                <a:lnTo>
                  <a:pt x="3791" y="918"/>
                </a:lnTo>
                <a:lnTo>
                  <a:pt x="3791" y="920"/>
                </a:lnTo>
                <a:lnTo>
                  <a:pt x="3791" y="922"/>
                </a:lnTo>
                <a:lnTo>
                  <a:pt x="3791" y="924"/>
                </a:lnTo>
                <a:lnTo>
                  <a:pt x="3791" y="926"/>
                </a:lnTo>
                <a:lnTo>
                  <a:pt x="3791" y="928"/>
                </a:lnTo>
                <a:lnTo>
                  <a:pt x="3791" y="930"/>
                </a:lnTo>
                <a:lnTo>
                  <a:pt x="3791" y="932"/>
                </a:lnTo>
                <a:lnTo>
                  <a:pt x="3791" y="934"/>
                </a:lnTo>
                <a:lnTo>
                  <a:pt x="3791" y="936"/>
                </a:lnTo>
                <a:lnTo>
                  <a:pt x="3791" y="938"/>
                </a:lnTo>
                <a:lnTo>
                  <a:pt x="3791" y="940"/>
                </a:lnTo>
                <a:lnTo>
                  <a:pt x="3791" y="942"/>
                </a:lnTo>
                <a:lnTo>
                  <a:pt x="3791" y="944"/>
                </a:lnTo>
                <a:lnTo>
                  <a:pt x="3791" y="944"/>
                </a:lnTo>
                <a:lnTo>
                  <a:pt x="3791" y="946"/>
                </a:lnTo>
                <a:lnTo>
                  <a:pt x="3791" y="948"/>
                </a:lnTo>
                <a:lnTo>
                  <a:pt x="3791" y="950"/>
                </a:lnTo>
                <a:lnTo>
                  <a:pt x="3791" y="952"/>
                </a:lnTo>
                <a:lnTo>
                  <a:pt x="3791" y="954"/>
                </a:lnTo>
                <a:lnTo>
                  <a:pt x="3791" y="956"/>
                </a:lnTo>
                <a:lnTo>
                  <a:pt x="3791" y="958"/>
                </a:lnTo>
                <a:lnTo>
                  <a:pt x="3791" y="960"/>
                </a:lnTo>
                <a:lnTo>
                  <a:pt x="3791" y="962"/>
                </a:lnTo>
                <a:lnTo>
                  <a:pt x="3791" y="964"/>
                </a:lnTo>
                <a:lnTo>
                  <a:pt x="3791" y="966"/>
                </a:lnTo>
                <a:lnTo>
                  <a:pt x="3791" y="968"/>
                </a:lnTo>
                <a:lnTo>
                  <a:pt x="3791" y="970"/>
                </a:lnTo>
                <a:lnTo>
                  <a:pt x="3791" y="972"/>
                </a:lnTo>
                <a:lnTo>
                  <a:pt x="3791" y="974"/>
                </a:lnTo>
                <a:lnTo>
                  <a:pt x="3791" y="976"/>
                </a:lnTo>
                <a:lnTo>
                  <a:pt x="3791" y="978"/>
                </a:lnTo>
                <a:lnTo>
                  <a:pt x="3791" y="984"/>
                </a:lnTo>
                <a:lnTo>
                  <a:pt x="3791" y="986"/>
                </a:lnTo>
                <a:lnTo>
                  <a:pt x="3791" y="988"/>
                </a:lnTo>
                <a:lnTo>
                  <a:pt x="3791" y="990"/>
                </a:lnTo>
                <a:lnTo>
                  <a:pt x="3791" y="992"/>
                </a:lnTo>
                <a:lnTo>
                  <a:pt x="3791" y="994"/>
                </a:lnTo>
                <a:lnTo>
                  <a:pt x="3791" y="996"/>
                </a:lnTo>
                <a:lnTo>
                  <a:pt x="3791" y="998"/>
                </a:lnTo>
                <a:lnTo>
                  <a:pt x="3791" y="1000"/>
                </a:lnTo>
                <a:lnTo>
                  <a:pt x="3791" y="1002"/>
                </a:lnTo>
                <a:lnTo>
                  <a:pt x="3791" y="1004"/>
                </a:lnTo>
                <a:lnTo>
                  <a:pt x="3791" y="1010"/>
                </a:lnTo>
                <a:lnTo>
                  <a:pt x="3791" y="1012"/>
                </a:lnTo>
                <a:lnTo>
                  <a:pt x="3791" y="1014"/>
                </a:lnTo>
                <a:lnTo>
                  <a:pt x="3791" y="1016"/>
                </a:lnTo>
                <a:lnTo>
                  <a:pt x="3791" y="1018"/>
                </a:lnTo>
                <a:lnTo>
                  <a:pt x="3791" y="1022"/>
                </a:lnTo>
                <a:lnTo>
                  <a:pt x="3791" y="1024"/>
                </a:lnTo>
                <a:lnTo>
                  <a:pt x="3791" y="1026"/>
                </a:lnTo>
                <a:lnTo>
                  <a:pt x="3791" y="1030"/>
                </a:lnTo>
                <a:lnTo>
                  <a:pt x="3791" y="1032"/>
                </a:lnTo>
                <a:lnTo>
                  <a:pt x="3791" y="1034"/>
                </a:lnTo>
                <a:lnTo>
                  <a:pt x="3791" y="1036"/>
                </a:lnTo>
                <a:lnTo>
                  <a:pt x="3791" y="1038"/>
                </a:lnTo>
                <a:lnTo>
                  <a:pt x="3791" y="1040"/>
                </a:lnTo>
                <a:lnTo>
                  <a:pt x="3791" y="1040"/>
                </a:lnTo>
                <a:lnTo>
                  <a:pt x="3791" y="1044"/>
                </a:lnTo>
                <a:lnTo>
                  <a:pt x="3791" y="1046"/>
                </a:lnTo>
                <a:lnTo>
                  <a:pt x="3791" y="1048"/>
                </a:lnTo>
                <a:lnTo>
                  <a:pt x="3791" y="1050"/>
                </a:lnTo>
                <a:lnTo>
                  <a:pt x="3791" y="1052"/>
                </a:lnTo>
                <a:lnTo>
                  <a:pt x="3791" y="1054"/>
                </a:lnTo>
                <a:lnTo>
                  <a:pt x="3791" y="1056"/>
                </a:lnTo>
                <a:lnTo>
                  <a:pt x="3791" y="1058"/>
                </a:lnTo>
                <a:lnTo>
                  <a:pt x="3791" y="1060"/>
                </a:lnTo>
                <a:lnTo>
                  <a:pt x="3791" y="1062"/>
                </a:lnTo>
                <a:lnTo>
                  <a:pt x="3791" y="1064"/>
                </a:lnTo>
                <a:lnTo>
                  <a:pt x="3791" y="1066"/>
                </a:lnTo>
                <a:lnTo>
                  <a:pt x="3791" y="1070"/>
                </a:lnTo>
                <a:lnTo>
                  <a:pt x="3791" y="1072"/>
                </a:lnTo>
                <a:lnTo>
                  <a:pt x="3791" y="1074"/>
                </a:lnTo>
                <a:lnTo>
                  <a:pt x="3791" y="1076"/>
                </a:lnTo>
                <a:lnTo>
                  <a:pt x="3791" y="1080"/>
                </a:lnTo>
                <a:lnTo>
                  <a:pt x="3791" y="1082"/>
                </a:lnTo>
                <a:lnTo>
                  <a:pt x="3791" y="1084"/>
                </a:lnTo>
                <a:lnTo>
                  <a:pt x="3791" y="1087"/>
                </a:lnTo>
                <a:lnTo>
                  <a:pt x="3791" y="1089"/>
                </a:lnTo>
                <a:lnTo>
                  <a:pt x="3791" y="1091"/>
                </a:lnTo>
                <a:lnTo>
                  <a:pt x="3791" y="1093"/>
                </a:lnTo>
                <a:lnTo>
                  <a:pt x="3791" y="1095"/>
                </a:lnTo>
                <a:lnTo>
                  <a:pt x="3791" y="1097"/>
                </a:lnTo>
                <a:lnTo>
                  <a:pt x="3791" y="1101"/>
                </a:lnTo>
                <a:lnTo>
                  <a:pt x="3791" y="1105"/>
                </a:lnTo>
                <a:lnTo>
                  <a:pt x="3791" y="1113"/>
                </a:lnTo>
                <a:lnTo>
                  <a:pt x="3791" y="1115"/>
                </a:lnTo>
                <a:lnTo>
                  <a:pt x="3791" y="1119"/>
                </a:lnTo>
                <a:lnTo>
                  <a:pt x="3791" y="1121"/>
                </a:lnTo>
                <a:lnTo>
                  <a:pt x="3791" y="1125"/>
                </a:lnTo>
                <a:lnTo>
                  <a:pt x="3791" y="1127"/>
                </a:lnTo>
                <a:lnTo>
                  <a:pt x="3791" y="1129"/>
                </a:lnTo>
                <a:lnTo>
                  <a:pt x="3791" y="1137"/>
                </a:lnTo>
                <a:lnTo>
                  <a:pt x="3791" y="1139"/>
                </a:lnTo>
                <a:lnTo>
                  <a:pt x="3791" y="1141"/>
                </a:lnTo>
                <a:lnTo>
                  <a:pt x="3791" y="1145"/>
                </a:lnTo>
                <a:lnTo>
                  <a:pt x="3791" y="1147"/>
                </a:lnTo>
                <a:lnTo>
                  <a:pt x="3791" y="1151"/>
                </a:lnTo>
                <a:lnTo>
                  <a:pt x="3791" y="1159"/>
                </a:lnTo>
                <a:lnTo>
                  <a:pt x="3791" y="1161"/>
                </a:lnTo>
                <a:lnTo>
                  <a:pt x="3791" y="1163"/>
                </a:lnTo>
                <a:lnTo>
                  <a:pt x="3791" y="1167"/>
                </a:lnTo>
                <a:lnTo>
                  <a:pt x="3791" y="1175"/>
                </a:lnTo>
                <a:lnTo>
                  <a:pt x="3791" y="1177"/>
                </a:lnTo>
                <a:lnTo>
                  <a:pt x="3791" y="1179"/>
                </a:lnTo>
                <a:lnTo>
                  <a:pt x="3791" y="1183"/>
                </a:lnTo>
                <a:lnTo>
                  <a:pt x="3791" y="1185"/>
                </a:lnTo>
                <a:lnTo>
                  <a:pt x="3791" y="1187"/>
                </a:lnTo>
                <a:lnTo>
                  <a:pt x="3791" y="1191"/>
                </a:lnTo>
                <a:lnTo>
                  <a:pt x="3791" y="1193"/>
                </a:lnTo>
                <a:lnTo>
                  <a:pt x="3791" y="1195"/>
                </a:lnTo>
                <a:lnTo>
                  <a:pt x="3791" y="1199"/>
                </a:lnTo>
                <a:lnTo>
                  <a:pt x="3791" y="1205"/>
                </a:lnTo>
                <a:lnTo>
                  <a:pt x="3791" y="1207"/>
                </a:lnTo>
                <a:lnTo>
                  <a:pt x="3791" y="1211"/>
                </a:lnTo>
                <a:lnTo>
                  <a:pt x="3791" y="1215"/>
                </a:lnTo>
                <a:lnTo>
                  <a:pt x="3791" y="1219"/>
                </a:lnTo>
                <a:lnTo>
                  <a:pt x="3791" y="1231"/>
                </a:lnTo>
                <a:lnTo>
                  <a:pt x="3791" y="1231"/>
                </a:lnTo>
                <a:lnTo>
                  <a:pt x="3791" y="1233"/>
                </a:lnTo>
                <a:lnTo>
                  <a:pt x="3791" y="1235"/>
                </a:lnTo>
                <a:lnTo>
                  <a:pt x="3791" y="1237"/>
                </a:lnTo>
                <a:lnTo>
                  <a:pt x="3791" y="1239"/>
                </a:lnTo>
                <a:lnTo>
                  <a:pt x="3791" y="1241"/>
                </a:lnTo>
                <a:lnTo>
                  <a:pt x="3791" y="1245"/>
                </a:lnTo>
                <a:lnTo>
                  <a:pt x="3791" y="1247"/>
                </a:lnTo>
                <a:lnTo>
                  <a:pt x="3791" y="1249"/>
                </a:lnTo>
                <a:lnTo>
                  <a:pt x="3791" y="1251"/>
                </a:lnTo>
                <a:lnTo>
                  <a:pt x="3791" y="1255"/>
                </a:lnTo>
                <a:lnTo>
                  <a:pt x="3791" y="1257"/>
                </a:lnTo>
                <a:lnTo>
                  <a:pt x="3791" y="1259"/>
                </a:lnTo>
                <a:lnTo>
                  <a:pt x="3791" y="1261"/>
                </a:lnTo>
                <a:lnTo>
                  <a:pt x="3791" y="1265"/>
                </a:lnTo>
                <a:lnTo>
                  <a:pt x="3791" y="1269"/>
                </a:lnTo>
                <a:lnTo>
                  <a:pt x="3791" y="1271"/>
                </a:lnTo>
                <a:lnTo>
                  <a:pt x="3791" y="1273"/>
                </a:lnTo>
                <a:lnTo>
                  <a:pt x="3791" y="1275"/>
                </a:lnTo>
                <a:lnTo>
                  <a:pt x="3791" y="1279"/>
                </a:lnTo>
                <a:lnTo>
                  <a:pt x="3791" y="1279"/>
                </a:lnTo>
                <a:lnTo>
                  <a:pt x="3791" y="1281"/>
                </a:lnTo>
                <a:lnTo>
                  <a:pt x="3791" y="1283"/>
                </a:lnTo>
                <a:lnTo>
                  <a:pt x="3791" y="1285"/>
                </a:lnTo>
                <a:lnTo>
                  <a:pt x="3791" y="1291"/>
                </a:lnTo>
                <a:lnTo>
                  <a:pt x="3791" y="1293"/>
                </a:lnTo>
                <a:lnTo>
                  <a:pt x="3791" y="1295"/>
                </a:lnTo>
                <a:lnTo>
                  <a:pt x="3791" y="1303"/>
                </a:lnTo>
                <a:lnTo>
                  <a:pt x="3791" y="1305"/>
                </a:lnTo>
                <a:lnTo>
                  <a:pt x="3791" y="1307"/>
                </a:lnTo>
                <a:lnTo>
                  <a:pt x="3791" y="1309"/>
                </a:lnTo>
                <a:lnTo>
                  <a:pt x="3791" y="1311"/>
                </a:lnTo>
                <a:lnTo>
                  <a:pt x="3791" y="1313"/>
                </a:lnTo>
                <a:lnTo>
                  <a:pt x="3791" y="1321"/>
                </a:lnTo>
                <a:lnTo>
                  <a:pt x="3791" y="1327"/>
                </a:lnTo>
                <a:lnTo>
                  <a:pt x="3791" y="1335"/>
                </a:lnTo>
                <a:lnTo>
                  <a:pt x="3791" y="1345"/>
                </a:lnTo>
                <a:lnTo>
                  <a:pt x="3791" y="1347"/>
                </a:lnTo>
                <a:lnTo>
                  <a:pt x="3791" y="1349"/>
                </a:lnTo>
                <a:lnTo>
                  <a:pt x="3791" y="1351"/>
                </a:lnTo>
                <a:lnTo>
                  <a:pt x="3791" y="1353"/>
                </a:lnTo>
                <a:lnTo>
                  <a:pt x="3791" y="1355"/>
                </a:lnTo>
                <a:lnTo>
                  <a:pt x="3791" y="1357"/>
                </a:lnTo>
                <a:lnTo>
                  <a:pt x="3791" y="1359"/>
                </a:lnTo>
                <a:lnTo>
                  <a:pt x="3791" y="1361"/>
                </a:lnTo>
                <a:lnTo>
                  <a:pt x="3791" y="1363"/>
                </a:lnTo>
                <a:lnTo>
                  <a:pt x="3791" y="1367"/>
                </a:lnTo>
                <a:lnTo>
                  <a:pt x="3791" y="1373"/>
                </a:lnTo>
                <a:lnTo>
                  <a:pt x="3791" y="1375"/>
                </a:lnTo>
                <a:lnTo>
                  <a:pt x="3791" y="1379"/>
                </a:lnTo>
                <a:lnTo>
                  <a:pt x="3791" y="1381"/>
                </a:lnTo>
                <a:lnTo>
                  <a:pt x="3791" y="1385"/>
                </a:lnTo>
                <a:lnTo>
                  <a:pt x="3791" y="1391"/>
                </a:lnTo>
                <a:lnTo>
                  <a:pt x="3791" y="1393"/>
                </a:lnTo>
                <a:lnTo>
                  <a:pt x="3791" y="1395"/>
                </a:lnTo>
                <a:lnTo>
                  <a:pt x="3791" y="1397"/>
                </a:lnTo>
                <a:lnTo>
                  <a:pt x="3791" y="1399"/>
                </a:lnTo>
                <a:lnTo>
                  <a:pt x="3791" y="1407"/>
                </a:lnTo>
                <a:lnTo>
                  <a:pt x="3791" y="1411"/>
                </a:lnTo>
                <a:lnTo>
                  <a:pt x="3791" y="1413"/>
                </a:lnTo>
                <a:lnTo>
                  <a:pt x="3791" y="1417"/>
                </a:lnTo>
                <a:lnTo>
                  <a:pt x="3791" y="1419"/>
                </a:lnTo>
                <a:lnTo>
                  <a:pt x="3791" y="1423"/>
                </a:lnTo>
                <a:lnTo>
                  <a:pt x="3791" y="1427"/>
                </a:lnTo>
                <a:lnTo>
                  <a:pt x="3791" y="1431"/>
                </a:lnTo>
                <a:lnTo>
                  <a:pt x="3791" y="1435"/>
                </a:lnTo>
                <a:lnTo>
                  <a:pt x="3791" y="1437"/>
                </a:lnTo>
                <a:lnTo>
                  <a:pt x="3791" y="1441"/>
                </a:lnTo>
                <a:lnTo>
                  <a:pt x="3791" y="1443"/>
                </a:lnTo>
                <a:lnTo>
                  <a:pt x="3791" y="1445"/>
                </a:lnTo>
                <a:lnTo>
                  <a:pt x="3791" y="1447"/>
                </a:lnTo>
                <a:lnTo>
                  <a:pt x="3791" y="1449"/>
                </a:lnTo>
                <a:lnTo>
                  <a:pt x="3791" y="1453"/>
                </a:lnTo>
                <a:lnTo>
                  <a:pt x="3791" y="1461"/>
                </a:lnTo>
                <a:lnTo>
                  <a:pt x="3791" y="1463"/>
                </a:lnTo>
                <a:lnTo>
                  <a:pt x="3791" y="1465"/>
                </a:lnTo>
                <a:lnTo>
                  <a:pt x="3791" y="1467"/>
                </a:lnTo>
                <a:lnTo>
                  <a:pt x="3791" y="1471"/>
                </a:lnTo>
                <a:lnTo>
                  <a:pt x="3791" y="1505"/>
                </a:lnTo>
                <a:lnTo>
                  <a:pt x="3791" y="1507"/>
                </a:lnTo>
                <a:lnTo>
                  <a:pt x="3791" y="1516"/>
                </a:lnTo>
                <a:lnTo>
                  <a:pt x="3791" y="1520"/>
                </a:lnTo>
                <a:lnTo>
                  <a:pt x="3791" y="1520"/>
                </a:lnTo>
                <a:lnTo>
                  <a:pt x="3791" y="1526"/>
                </a:lnTo>
                <a:lnTo>
                  <a:pt x="3791" y="1540"/>
                </a:lnTo>
                <a:lnTo>
                  <a:pt x="3791" y="1546"/>
                </a:lnTo>
                <a:lnTo>
                  <a:pt x="3791" y="1554"/>
                </a:lnTo>
                <a:lnTo>
                  <a:pt x="3791" y="1558"/>
                </a:lnTo>
                <a:lnTo>
                  <a:pt x="3791" y="1560"/>
                </a:lnTo>
                <a:lnTo>
                  <a:pt x="3791" y="1562"/>
                </a:lnTo>
                <a:lnTo>
                  <a:pt x="3791" y="1568"/>
                </a:lnTo>
                <a:lnTo>
                  <a:pt x="3791" y="1572"/>
                </a:lnTo>
                <a:lnTo>
                  <a:pt x="3791" y="1576"/>
                </a:lnTo>
                <a:lnTo>
                  <a:pt x="3791" y="1584"/>
                </a:lnTo>
                <a:lnTo>
                  <a:pt x="3791" y="1590"/>
                </a:lnTo>
                <a:lnTo>
                  <a:pt x="3791" y="1592"/>
                </a:lnTo>
                <a:lnTo>
                  <a:pt x="3793" y="1594"/>
                </a:lnTo>
                <a:lnTo>
                  <a:pt x="3793" y="1598"/>
                </a:lnTo>
                <a:lnTo>
                  <a:pt x="3793" y="1604"/>
                </a:lnTo>
                <a:lnTo>
                  <a:pt x="3793" y="1608"/>
                </a:lnTo>
                <a:lnTo>
                  <a:pt x="3793" y="1610"/>
                </a:lnTo>
                <a:lnTo>
                  <a:pt x="3793" y="1612"/>
                </a:lnTo>
                <a:lnTo>
                  <a:pt x="3793" y="1614"/>
                </a:lnTo>
                <a:lnTo>
                  <a:pt x="3793" y="1616"/>
                </a:lnTo>
                <a:lnTo>
                  <a:pt x="3793" y="1616"/>
                </a:lnTo>
                <a:lnTo>
                  <a:pt x="3793" y="1618"/>
                </a:lnTo>
                <a:lnTo>
                  <a:pt x="3793" y="1620"/>
                </a:lnTo>
                <a:lnTo>
                  <a:pt x="3793" y="1622"/>
                </a:lnTo>
                <a:lnTo>
                  <a:pt x="3793" y="1624"/>
                </a:lnTo>
                <a:lnTo>
                  <a:pt x="3793" y="1626"/>
                </a:lnTo>
                <a:lnTo>
                  <a:pt x="3793" y="1628"/>
                </a:lnTo>
                <a:lnTo>
                  <a:pt x="3793" y="1630"/>
                </a:lnTo>
                <a:lnTo>
                  <a:pt x="3793" y="1632"/>
                </a:lnTo>
                <a:lnTo>
                  <a:pt x="3793" y="1634"/>
                </a:lnTo>
                <a:lnTo>
                  <a:pt x="3793" y="1636"/>
                </a:lnTo>
                <a:lnTo>
                  <a:pt x="3793" y="1638"/>
                </a:lnTo>
                <a:lnTo>
                  <a:pt x="3793" y="1640"/>
                </a:lnTo>
                <a:lnTo>
                  <a:pt x="3793" y="1642"/>
                </a:lnTo>
                <a:lnTo>
                  <a:pt x="3793" y="1644"/>
                </a:lnTo>
                <a:lnTo>
                  <a:pt x="3793" y="1648"/>
                </a:lnTo>
                <a:lnTo>
                  <a:pt x="3793" y="1650"/>
                </a:lnTo>
                <a:lnTo>
                  <a:pt x="3793" y="1652"/>
                </a:lnTo>
                <a:lnTo>
                  <a:pt x="3793" y="1656"/>
                </a:lnTo>
                <a:lnTo>
                  <a:pt x="3793" y="1658"/>
                </a:lnTo>
                <a:lnTo>
                  <a:pt x="3793" y="1662"/>
                </a:lnTo>
                <a:lnTo>
                  <a:pt x="3793" y="1664"/>
                </a:lnTo>
                <a:lnTo>
                  <a:pt x="3793" y="1672"/>
                </a:lnTo>
                <a:lnTo>
                  <a:pt x="3793" y="1674"/>
                </a:lnTo>
                <a:lnTo>
                  <a:pt x="3793" y="1682"/>
                </a:lnTo>
                <a:lnTo>
                  <a:pt x="3793" y="1688"/>
                </a:lnTo>
                <a:lnTo>
                  <a:pt x="3793" y="1690"/>
                </a:lnTo>
                <a:lnTo>
                  <a:pt x="3793" y="1696"/>
                </a:lnTo>
                <a:lnTo>
                  <a:pt x="3793" y="1702"/>
                </a:lnTo>
                <a:lnTo>
                  <a:pt x="3793" y="1704"/>
                </a:lnTo>
                <a:lnTo>
                  <a:pt x="3793" y="1706"/>
                </a:lnTo>
                <a:lnTo>
                  <a:pt x="3793" y="1708"/>
                </a:lnTo>
                <a:lnTo>
                  <a:pt x="3793" y="1712"/>
                </a:lnTo>
                <a:lnTo>
                  <a:pt x="3793" y="1712"/>
                </a:lnTo>
                <a:lnTo>
                  <a:pt x="3793" y="1718"/>
                </a:lnTo>
                <a:lnTo>
                  <a:pt x="3793" y="1726"/>
                </a:lnTo>
                <a:lnTo>
                  <a:pt x="3793" y="1732"/>
                </a:lnTo>
                <a:lnTo>
                  <a:pt x="3793" y="1740"/>
                </a:lnTo>
                <a:lnTo>
                  <a:pt x="3793" y="1746"/>
                </a:lnTo>
                <a:lnTo>
                  <a:pt x="3793" y="1758"/>
                </a:lnTo>
                <a:lnTo>
                  <a:pt x="3793" y="1760"/>
                </a:lnTo>
                <a:lnTo>
                  <a:pt x="3793" y="1762"/>
                </a:lnTo>
                <a:lnTo>
                  <a:pt x="3793" y="1768"/>
                </a:lnTo>
                <a:lnTo>
                  <a:pt x="3793" y="1788"/>
                </a:lnTo>
                <a:lnTo>
                  <a:pt x="3793" y="1792"/>
                </a:lnTo>
                <a:lnTo>
                  <a:pt x="3793" y="1798"/>
                </a:lnTo>
                <a:lnTo>
                  <a:pt x="3793" y="1804"/>
                </a:lnTo>
                <a:lnTo>
                  <a:pt x="3793" y="1808"/>
                </a:lnTo>
                <a:lnTo>
                  <a:pt x="3793" y="1810"/>
                </a:lnTo>
                <a:lnTo>
                  <a:pt x="3793" y="1816"/>
                </a:lnTo>
                <a:lnTo>
                  <a:pt x="3793" y="1818"/>
                </a:lnTo>
                <a:lnTo>
                  <a:pt x="3793" y="1822"/>
                </a:lnTo>
                <a:lnTo>
                  <a:pt x="3793" y="1834"/>
                </a:lnTo>
                <a:lnTo>
                  <a:pt x="3793" y="1840"/>
                </a:lnTo>
                <a:lnTo>
                  <a:pt x="3793" y="1842"/>
                </a:lnTo>
                <a:lnTo>
                  <a:pt x="3793" y="1848"/>
                </a:lnTo>
                <a:lnTo>
                  <a:pt x="3793" y="1850"/>
                </a:lnTo>
                <a:lnTo>
                  <a:pt x="3793" y="1854"/>
                </a:lnTo>
                <a:lnTo>
                  <a:pt x="3793" y="1856"/>
                </a:lnTo>
                <a:lnTo>
                  <a:pt x="3793" y="1858"/>
                </a:lnTo>
                <a:lnTo>
                  <a:pt x="3789" y="1858"/>
                </a:lnTo>
                <a:lnTo>
                  <a:pt x="3787" y="1858"/>
                </a:lnTo>
                <a:lnTo>
                  <a:pt x="3783" y="1858"/>
                </a:lnTo>
                <a:lnTo>
                  <a:pt x="3773" y="1858"/>
                </a:lnTo>
                <a:lnTo>
                  <a:pt x="3767" y="1858"/>
                </a:lnTo>
                <a:lnTo>
                  <a:pt x="3765" y="1858"/>
                </a:lnTo>
                <a:lnTo>
                  <a:pt x="3761" y="1858"/>
                </a:lnTo>
                <a:lnTo>
                  <a:pt x="3757" y="1858"/>
                </a:lnTo>
                <a:lnTo>
                  <a:pt x="3751" y="1858"/>
                </a:lnTo>
                <a:lnTo>
                  <a:pt x="3745" y="1858"/>
                </a:lnTo>
                <a:lnTo>
                  <a:pt x="3735" y="1858"/>
                </a:lnTo>
                <a:lnTo>
                  <a:pt x="3733" y="1858"/>
                </a:lnTo>
                <a:lnTo>
                  <a:pt x="3727" y="1858"/>
                </a:lnTo>
                <a:lnTo>
                  <a:pt x="3723" y="1858"/>
                </a:lnTo>
                <a:lnTo>
                  <a:pt x="3713" y="1858"/>
                </a:lnTo>
                <a:lnTo>
                  <a:pt x="3711" y="1858"/>
                </a:lnTo>
                <a:lnTo>
                  <a:pt x="3693" y="1858"/>
                </a:lnTo>
                <a:lnTo>
                  <a:pt x="3689" y="1858"/>
                </a:lnTo>
                <a:lnTo>
                  <a:pt x="3689" y="1858"/>
                </a:lnTo>
                <a:lnTo>
                  <a:pt x="3683" y="1858"/>
                </a:lnTo>
                <a:lnTo>
                  <a:pt x="3681" y="1858"/>
                </a:lnTo>
                <a:lnTo>
                  <a:pt x="3677" y="1858"/>
                </a:lnTo>
                <a:lnTo>
                  <a:pt x="3673" y="1858"/>
                </a:lnTo>
                <a:lnTo>
                  <a:pt x="3671" y="1858"/>
                </a:lnTo>
                <a:lnTo>
                  <a:pt x="3669" y="1858"/>
                </a:lnTo>
                <a:lnTo>
                  <a:pt x="3667" y="1858"/>
                </a:lnTo>
                <a:lnTo>
                  <a:pt x="3657" y="1858"/>
                </a:lnTo>
                <a:lnTo>
                  <a:pt x="3649" y="1858"/>
                </a:lnTo>
                <a:lnTo>
                  <a:pt x="3647" y="1858"/>
                </a:lnTo>
                <a:lnTo>
                  <a:pt x="3645" y="1858"/>
                </a:lnTo>
                <a:lnTo>
                  <a:pt x="3641" y="1858"/>
                </a:lnTo>
                <a:lnTo>
                  <a:pt x="3635" y="1858"/>
                </a:lnTo>
                <a:lnTo>
                  <a:pt x="3631" y="1858"/>
                </a:lnTo>
                <a:lnTo>
                  <a:pt x="3625" y="1858"/>
                </a:lnTo>
                <a:lnTo>
                  <a:pt x="3623" y="1858"/>
                </a:lnTo>
                <a:lnTo>
                  <a:pt x="3621" y="1858"/>
                </a:lnTo>
                <a:lnTo>
                  <a:pt x="3619" y="1858"/>
                </a:lnTo>
                <a:lnTo>
                  <a:pt x="3613" y="1858"/>
                </a:lnTo>
                <a:lnTo>
                  <a:pt x="3609" y="1858"/>
                </a:lnTo>
                <a:lnTo>
                  <a:pt x="3607" y="1858"/>
                </a:lnTo>
                <a:lnTo>
                  <a:pt x="3605" y="1858"/>
                </a:lnTo>
                <a:lnTo>
                  <a:pt x="3597" y="1858"/>
                </a:lnTo>
                <a:lnTo>
                  <a:pt x="3595" y="1858"/>
                </a:lnTo>
                <a:lnTo>
                  <a:pt x="3593" y="1858"/>
                </a:lnTo>
                <a:lnTo>
                  <a:pt x="3593" y="1858"/>
                </a:lnTo>
                <a:lnTo>
                  <a:pt x="3589" y="1858"/>
                </a:lnTo>
                <a:lnTo>
                  <a:pt x="3585" y="1858"/>
                </a:lnTo>
                <a:lnTo>
                  <a:pt x="3581" y="1858"/>
                </a:lnTo>
                <a:lnTo>
                  <a:pt x="3577" y="1856"/>
                </a:lnTo>
                <a:lnTo>
                  <a:pt x="3577" y="1858"/>
                </a:lnTo>
                <a:lnTo>
                  <a:pt x="3575" y="1858"/>
                </a:lnTo>
                <a:lnTo>
                  <a:pt x="3571" y="1858"/>
                </a:lnTo>
                <a:lnTo>
                  <a:pt x="3569" y="1858"/>
                </a:lnTo>
                <a:lnTo>
                  <a:pt x="3567" y="1858"/>
                </a:lnTo>
                <a:lnTo>
                  <a:pt x="3565" y="1858"/>
                </a:lnTo>
                <a:lnTo>
                  <a:pt x="3563" y="1858"/>
                </a:lnTo>
                <a:lnTo>
                  <a:pt x="3561" y="1858"/>
                </a:lnTo>
                <a:lnTo>
                  <a:pt x="3559" y="1858"/>
                </a:lnTo>
                <a:lnTo>
                  <a:pt x="3555" y="1856"/>
                </a:lnTo>
                <a:lnTo>
                  <a:pt x="3553" y="1856"/>
                </a:lnTo>
                <a:lnTo>
                  <a:pt x="3551" y="1856"/>
                </a:lnTo>
                <a:lnTo>
                  <a:pt x="3547" y="1856"/>
                </a:lnTo>
                <a:lnTo>
                  <a:pt x="3545" y="1856"/>
                </a:lnTo>
                <a:lnTo>
                  <a:pt x="3543" y="1856"/>
                </a:lnTo>
                <a:lnTo>
                  <a:pt x="3541" y="1856"/>
                </a:lnTo>
                <a:lnTo>
                  <a:pt x="3539" y="1856"/>
                </a:lnTo>
                <a:lnTo>
                  <a:pt x="3535" y="1856"/>
                </a:lnTo>
                <a:lnTo>
                  <a:pt x="3531" y="1856"/>
                </a:lnTo>
                <a:lnTo>
                  <a:pt x="3529" y="1856"/>
                </a:lnTo>
                <a:lnTo>
                  <a:pt x="3525" y="1856"/>
                </a:lnTo>
                <a:lnTo>
                  <a:pt x="3523" y="1856"/>
                </a:lnTo>
                <a:lnTo>
                  <a:pt x="3521" y="1856"/>
                </a:lnTo>
                <a:lnTo>
                  <a:pt x="3519" y="1856"/>
                </a:lnTo>
                <a:lnTo>
                  <a:pt x="3511" y="1856"/>
                </a:lnTo>
                <a:lnTo>
                  <a:pt x="3509" y="1856"/>
                </a:lnTo>
                <a:lnTo>
                  <a:pt x="3507" y="1856"/>
                </a:lnTo>
                <a:lnTo>
                  <a:pt x="3503" y="1856"/>
                </a:lnTo>
                <a:lnTo>
                  <a:pt x="3501" y="1856"/>
                </a:lnTo>
                <a:lnTo>
                  <a:pt x="3499" y="1856"/>
                </a:lnTo>
                <a:lnTo>
                  <a:pt x="3497" y="1856"/>
                </a:lnTo>
                <a:lnTo>
                  <a:pt x="3493" y="1856"/>
                </a:lnTo>
                <a:lnTo>
                  <a:pt x="3491" y="1856"/>
                </a:lnTo>
                <a:lnTo>
                  <a:pt x="3485" y="1856"/>
                </a:lnTo>
                <a:lnTo>
                  <a:pt x="3483" y="1856"/>
                </a:lnTo>
                <a:lnTo>
                  <a:pt x="3479" y="1856"/>
                </a:lnTo>
                <a:lnTo>
                  <a:pt x="3471" y="1856"/>
                </a:lnTo>
                <a:lnTo>
                  <a:pt x="3465" y="1856"/>
                </a:lnTo>
                <a:lnTo>
                  <a:pt x="3461" y="1856"/>
                </a:lnTo>
                <a:lnTo>
                  <a:pt x="3457" y="1856"/>
                </a:lnTo>
                <a:lnTo>
                  <a:pt x="3451" y="1856"/>
                </a:lnTo>
                <a:lnTo>
                  <a:pt x="3449" y="1856"/>
                </a:lnTo>
                <a:lnTo>
                  <a:pt x="3447" y="1856"/>
                </a:lnTo>
                <a:lnTo>
                  <a:pt x="3443" y="1856"/>
                </a:lnTo>
                <a:lnTo>
                  <a:pt x="3437" y="1856"/>
                </a:lnTo>
                <a:lnTo>
                  <a:pt x="3429" y="1856"/>
                </a:lnTo>
                <a:lnTo>
                  <a:pt x="3427" y="1856"/>
                </a:lnTo>
                <a:lnTo>
                  <a:pt x="3425" y="1856"/>
                </a:lnTo>
                <a:lnTo>
                  <a:pt x="3419" y="1856"/>
                </a:lnTo>
                <a:lnTo>
                  <a:pt x="3411" y="1856"/>
                </a:lnTo>
                <a:lnTo>
                  <a:pt x="3401" y="1856"/>
                </a:lnTo>
                <a:lnTo>
                  <a:pt x="3395" y="1856"/>
                </a:lnTo>
                <a:lnTo>
                  <a:pt x="3383" y="1856"/>
                </a:lnTo>
                <a:lnTo>
                  <a:pt x="3381" y="1856"/>
                </a:lnTo>
                <a:lnTo>
                  <a:pt x="3379" y="1856"/>
                </a:lnTo>
                <a:lnTo>
                  <a:pt x="3373" y="1856"/>
                </a:lnTo>
                <a:lnTo>
                  <a:pt x="3371" y="1856"/>
                </a:lnTo>
                <a:lnTo>
                  <a:pt x="3365" y="1856"/>
                </a:lnTo>
                <a:lnTo>
                  <a:pt x="3357" y="1856"/>
                </a:lnTo>
                <a:lnTo>
                  <a:pt x="3355" y="1856"/>
                </a:lnTo>
                <a:lnTo>
                  <a:pt x="3353" y="1856"/>
                </a:lnTo>
                <a:lnTo>
                  <a:pt x="3351" y="1856"/>
                </a:lnTo>
                <a:lnTo>
                  <a:pt x="3347" y="1856"/>
                </a:lnTo>
                <a:lnTo>
                  <a:pt x="3341" y="1856"/>
                </a:lnTo>
                <a:lnTo>
                  <a:pt x="3339" y="1856"/>
                </a:lnTo>
                <a:lnTo>
                  <a:pt x="3337" y="1856"/>
                </a:lnTo>
                <a:lnTo>
                  <a:pt x="3335" y="1856"/>
                </a:lnTo>
                <a:lnTo>
                  <a:pt x="3333" y="1856"/>
                </a:lnTo>
                <a:lnTo>
                  <a:pt x="3331" y="1856"/>
                </a:lnTo>
                <a:lnTo>
                  <a:pt x="3327" y="1856"/>
                </a:lnTo>
                <a:lnTo>
                  <a:pt x="3325" y="1856"/>
                </a:lnTo>
                <a:lnTo>
                  <a:pt x="3321" y="1856"/>
                </a:lnTo>
                <a:lnTo>
                  <a:pt x="3305" y="1856"/>
                </a:lnTo>
                <a:lnTo>
                  <a:pt x="3303" y="1856"/>
                </a:lnTo>
                <a:lnTo>
                  <a:pt x="3299" y="1856"/>
                </a:lnTo>
                <a:lnTo>
                  <a:pt x="3297" y="1856"/>
                </a:lnTo>
                <a:lnTo>
                  <a:pt x="3293" y="1856"/>
                </a:lnTo>
                <a:lnTo>
                  <a:pt x="3291" y="1856"/>
                </a:lnTo>
                <a:lnTo>
                  <a:pt x="3287" y="1856"/>
                </a:lnTo>
                <a:lnTo>
                  <a:pt x="3285" y="1856"/>
                </a:lnTo>
                <a:lnTo>
                  <a:pt x="3277" y="1856"/>
                </a:lnTo>
                <a:lnTo>
                  <a:pt x="3269" y="1856"/>
                </a:lnTo>
                <a:lnTo>
                  <a:pt x="3265" y="1856"/>
                </a:lnTo>
                <a:lnTo>
                  <a:pt x="3263" y="1856"/>
                </a:lnTo>
                <a:lnTo>
                  <a:pt x="3255" y="1856"/>
                </a:lnTo>
                <a:lnTo>
                  <a:pt x="3253" y="1856"/>
                </a:lnTo>
                <a:lnTo>
                  <a:pt x="3247" y="1856"/>
                </a:lnTo>
                <a:lnTo>
                  <a:pt x="3245" y="1856"/>
                </a:lnTo>
                <a:lnTo>
                  <a:pt x="3243" y="1856"/>
                </a:lnTo>
                <a:lnTo>
                  <a:pt x="3237" y="1856"/>
                </a:lnTo>
                <a:lnTo>
                  <a:pt x="3235" y="1856"/>
                </a:lnTo>
                <a:lnTo>
                  <a:pt x="3223" y="1856"/>
                </a:lnTo>
                <a:lnTo>
                  <a:pt x="3221" y="1856"/>
                </a:lnTo>
                <a:lnTo>
                  <a:pt x="3213" y="1856"/>
                </a:lnTo>
                <a:lnTo>
                  <a:pt x="3206" y="1856"/>
                </a:lnTo>
                <a:lnTo>
                  <a:pt x="3206" y="1856"/>
                </a:lnTo>
                <a:lnTo>
                  <a:pt x="3204" y="1856"/>
                </a:lnTo>
                <a:lnTo>
                  <a:pt x="3202" y="1856"/>
                </a:lnTo>
                <a:lnTo>
                  <a:pt x="3200" y="1858"/>
                </a:lnTo>
                <a:lnTo>
                  <a:pt x="3198" y="1860"/>
                </a:lnTo>
                <a:lnTo>
                  <a:pt x="3174" y="1860"/>
                </a:lnTo>
                <a:lnTo>
                  <a:pt x="3170" y="1860"/>
                </a:lnTo>
                <a:lnTo>
                  <a:pt x="3168" y="1860"/>
                </a:lnTo>
                <a:lnTo>
                  <a:pt x="3166" y="1860"/>
                </a:lnTo>
                <a:lnTo>
                  <a:pt x="3158" y="1860"/>
                </a:lnTo>
                <a:lnTo>
                  <a:pt x="3144" y="1860"/>
                </a:lnTo>
                <a:lnTo>
                  <a:pt x="3138" y="1860"/>
                </a:lnTo>
                <a:lnTo>
                  <a:pt x="3134" y="1860"/>
                </a:lnTo>
                <a:lnTo>
                  <a:pt x="3128" y="1860"/>
                </a:lnTo>
                <a:lnTo>
                  <a:pt x="3124" y="1860"/>
                </a:lnTo>
                <a:lnTo>
                  <a:pt x="3116" y="1860"/>
                </a:lnTo>
                <a:lnTo>
                  <a:pt x="3110" y="1860"/>
                </a:lnTo>
                <a:lnTo>
                  <a:pt x="3110" y="1860"/>
                </a:lnTo>
                <a:lnTo>
                  <a:pt x="3100" y="1860"/>
                </a:lnTo>
                <a:lnTo>
                  <a:pt x="3096" y="1860"/>
                </a:lnTo>
                <a:lnTo>
                  <a:pt x="3090" y="1860"/>
                </a:lnTo>
                <a:lnTo>
                  <a:pt x="3078" y="1860"/>
                </a:lnTo>
                <a:lnTo>
                  <a:pt x="3076" y="1860"/>
                </a:lnTo>
                <a:lnTo>
                  <a:pt x="3072" y="1860"/>
                </a:lnTo>
                <a:lnTo>
                  <a:pt x="3070" y="1860"/>
                </a:lnTo>
                <a:lnTo>
                  <a:pt x="3068" y="1860"/>
                </a:lnTo>
                <a:lnTo>
                  <a:pt x="3060" y="1860"/>
                </a:lnTo>
                <a:lnTo>
                  <a:pt x="3056" y="1860"/>
                </a:lnTo>
                <a:lnTo>
                  <a:pt x="3052" y="1860"/>
                </a:lnTo>
                <a:lnTo>
                  <a:pt x="3046" y="1860"/>
                </a:lnTo>
                <a:lnTo>
                  <a:pt x="3042" y="1860"/>
                </a:lnTo>
                <a:lnTo>
                  <a:pt x="3038" y="1860"/>
                </a:lnTo>
                <a:lnTo>
                  <a:pt x="3036" y="1860"/>
                </a:lnTo>
                <a:lnTo>
                  <a:pt x="3028" y="1860"/>
                </a:lnTo>
                <a:lnTo>
                  <a:pt x="3016" y="1860"/>
                </a:lnTo>
                <a:lnTo>
                  <a:pt x="3014" y="1860"/>
                </a:lnTo>
                <a:lnTo>
                  <a:pt x="3010" y="1860"/>
                </a:lnTo>
                <a:lnTo>
                  <a:pt x="2996" y="1860"/>
                </a:lnTo>
                <a:lnTo>
                  <a:pt x="2994" y="1860"/>
                </a:lnTo>
                <a:lnTo>
                  <a:pt x="2986" y="1860"/>
                </a:lnTo>
                <a:lnTo>
                  <a:pt x="2982" y="1860"/>
                </a:lnTo>
                <a:lnTo>
                  <a:pt x="2978" y="1860"/>
                </a:lnTo>
                <a:lnTo>
                  <a:pt x="2976" y="1860"/>
                </a:lnTo>
                <a:lnTo>
                  <a:pt x="2970" y="1860"/>
                </a:lnTo>
                <a:lnTo>
                  <a:pt x="2968" y="1860"/>
                </a:lnTo>
                <a:lnTo>
                  <a:pt x="2966" y="1860"/>
                </a:lnTo>
                <a:lnTo>
                  <a:pt x="2958" y="1858"/>
                </a:lnTo>
                <a:lnTo>
                  <a:pt x="2950" y="1858"/>
                </a:lnTo>
                <a:lnTo>
                  <a:pt x="2936" y="1858"/>
                </a:lnTo>
                <a:lnTo>
                  <a:pt x="2934" y="1858"/>
                </a:lnTo>
                <a:lnTo>
                  <a:pt x="2924" y="1858"/>
                </a:lnTo>
                <a:lnTo>
                  <a:pt x="2922" y="1858"/>
                </a:lnTo>
                <a:lnTo>
                  <a:pt x="2918" y="1858"/>
                </a:lnTo>
                <a:lnTo>
                  <a:pt x="2918" y="1858"/>
                </a:lnTo>
                <a:lnTo>
                  <a:pt x="2916" y="1858"/>
                </a:lnTo>
                <a:lnTo>
                  <a:pt x="2914" y="1858"/>
                </a:lnTo>
                <a:lnTo>
                  <a:pt x="2912" y="1858"/>
                </a:lnTo>
                <a:lnTo>
                  <a:pt x="2910" y="1858"/>
                </a:lnTo>
                <a:lnTo>
                  <a:pt x="2906" y="1858"/>
                </a:lnTo>
                <a:lnTo>
                  <a:pt x="2902" y="1858"/>
                </a:lnTo>
                <a:lnTo>
                  <a:pt x="2900" y="1858"/>
                </a:lnTo>
                <a:lnTo>
                  <a:pt x="2898" y="1858"/>
                </a:lnTo>
                <a:lnTo>
                  <a:pt x="2896" y="1858"/>
                </a:lnTo>
                <a:lnTo>
                  <a:pt x="2894" y="1858"/>
                </a:lnTo>
                <a:lnTo>
                  <a:pt x="2892" y="1858"/>
                </a:lnTo>
                <a:lnTo>
                  <a:pt x="2890" y="1858"/>
                </a:lnTo>
                <a:lnTo>
                  <a:pt x="2888" y="1858"/>
                </a:lnTo>
                <a:lnTo>
                  <a:pt x="2872" y="1858"/>
                </a:lnTo>
                <a:lnTo>
                  <a:pt x="2870" y="1858"/>
                </a:lnTo>
                <a:lnTo>
                  <a:pt x="2866" y="1858"/>
                </a:lnTo>
                <a:lnTo>
                  <a:pt x="2862" y="1858"/>
                </a:lnTo>
                <a:lnTo>
                  <a:pt x="2860" y="1858"/>
                </a:lnTo>
                <a:lnTo>
                  <a:pt x="2858" y="1858"/>
                </a:lnTo>
                <a:lnTo>
                  <a:pt x="2856" y="1858"/>
                </a:lnTo>
                <a:lnTo>
                  <a:pt x="2846" y="1858"/>
                </a:lnTo>
                <a:lnTo>
                  <a:pt x="2844" y="1858"/>
                </a:lnTo>
                <a:lnTo>
                  <a:pt x="2842" y="1858"/>
                </a:lnTo>
                <a:lnTo>
                  <a:pt x="2840" y="1858"/>
                </a:lnTo>
                <a:lnTo>
                  <a:pt x="2838" y="1858"/>
                </a:lnTo>
                <a:lnTo>
                  <a:pt x="2836" y="1858"/>
                </a:lnTo>
                <a:lnTo>
                  <a:pt x="2834" y="1858"/>
                </a:lnTo>
                <a:lnTo>
                  <a:pt x="2832" y="1858"/>
                </a:lnTo>
                <a:lnTo>
                  <a:pt x="2830" y="1858"/>
                </a:lnTo>
                <a:lnTo>
                  <a:pt x="2828" y="1858"/>
                </a:lnTo>
                <a:lnTo>
                  <a:pt x="2826" y="1858"/>
                </a:lnTo>
                <a:lnTo>
                  <a:pt x="2824" y="1858"/>
                </a:lnTo>
                <a:lnTo>
                  <a:pt x="2820" y="1858"/>
                </a:lnTo>
                <a:lnTo>
                  <a:pt x="2818" y="1856"/>
                </a:lnTo>
                <a:lnTo>
                  <a:pt x="2816" y="1856"/>
                </a:lnTo>
                <a:lnTo>
                  <a:pt x="2808" y="1856"/>
                </a:lnTo>
                <a:lnTo>
                  <a:pt x="2800" y="1856"/>
                </a:lnTo>
                <a:lnTo>
                  <a:pt x="2794" y="1856"/>
                </a:lnTo>
                <a:lnTo>
                  <a:pt x="2790" y="1856"/>
                </a:lnTo>
                <a:lnTo>
                  <a:pt x="2782" y="1856"/>
                </a:lnTo>
                <a:lnTo>
                  <a:pt x="2778" y="1856"/>
                </a:lnTo>
                <a:lnTo>
                  <a:pt x="2770" y="1856"/>
                </a:lnTo>
                <a:lnTo>
                  <a:pt x="2764" y="1856"/>
                </a:lnTo>
                <a:lnTo>
                  <a:pt x="2760" y="1856"/>
                </a:lnTo>
                <a:lnTo>
                  <a:pt x="2758" y="1856"/>
                </a:lnTo>
                <a:lnTo>
                  <a:pt x="2756" y="1856"/>
                </a:lnTo>
                <a:lnTo>
                  <a:pt x="2750" y="1856"/>
                </a:lnTo>
                <a:lnTo>
                  <a:pt x="2748" y="1856"/>
                </a:lnTo>
                <a:lnTo>
                  <a:pt x="2746" y="1856"/>
                </a:lnTo>
                <a:lnTo>
                  <a:pt x="2740" y="1856"/>
                </a:lnTo>
                <a:lnTo>
                  <a:pt x="2730" y="1856"/>
                </a:lnTo>
                <a:lnTo>
                  <a:pt x="2728" y="1856"/>
                </a:lnTo>
                <a:lnTo>
                  <a:pt x="2716" y="1856"/>
                </a:lnTo>
                <a:lnTo>
                  <a:pt x="2714" y="1856"/>
                </a:lnTo>
                <a:lnTo>
                  <a:pt x="2710" y="1856"/>
                </a:lnTo>
                <a:lnTo>
                  <a:pt x="2708" y="1856"/>
                </a:lnTo>
                <a:lnTo>
                  <a:pt x="2702" y="1856"/>
                </a:lnTo>
                <a:lnTo>
                  <a:pt x="2700" y="1856"/>
                </a:lnTo>
                <a:lnTo>
                  <a:pt x="2696" y="1856"/>
                </a:lnTo>
                <a:lnTo>
                  <a:pt x="2680" y="1856"/>
                </a:lnTo>
                <a:lnTo>
                  <a:pt x="2678" y="1856"/>
                </a:lnTo>
                <a:lnTo>
                  <a:pt x="2676" y="1856"/>
                </a:lnTo>
                <a:lnTo>
                  <a:pt x="2668" y="1856"/>
                </a:lnTo>
                <a:lnTo>
                  <a:pt x="2666" y="1856"/>
                </a:lnTo>
                <a:lnTo>
                  <a:pt x="2660" y="1856"/>
                </a:lnTo>
                <a:lnTo>
                  <a:pt x="2646" y="1856"/>
                </a:lnTo>
                <a:lnTo>
                  <a:pt x="2642" y="1856"/>
                </a:lnTo>
                <a:lnTo>
                  <a:pt x="2640" y="1856"/>
                </a:lnTo>
                <a:lnTo>
                  <a:pt x="2638" y="1856"/>
                </a:lnTo>
                <a:lnTo>
                  <a:pt x="2636" y="1856"/>
                </a:lnTo>
                <a:lnTo>
                  <a:pt x="2634" y="1856"/>
                </a:lnTo>
                <a:lnTo>
                  <a:pt x="2630" y="1856"/>
                </a:lnTo>
                <a:lnTo>
                  <a:pt x="2626" y="1856"/>
                </a:lnTo>
                <a:lnTo>
                  <a:pt x="2622" y="1856"/>
                </a:lnTo>
                <a:lnTo>
                  <a:pt x="2610" y="1856"/>
                </a:lnTo>
                <a:lnTo>
                  <a:pt x="2604" y="1856"/>
                </a:lnTo>
                <a:lnTo>
                  <a:pt x="2598" y="1856"/>
                </a:lnTo>
                <a:lnTo>
                  <a:pt x="2590" y="1856"/>
                </a:lnTo>
                <a:lnTo>
                  <a:pt x="2584" y="1856"/>
                </a:lnTo>
                <a:lnTo>
                  <a:pt x="2580" y="1856"/>
                </a:lnTo>
                <a:lnTo>
                  <a:pt x="2580" y="1856"/>
                </a:lnTo>
                <a:lnTo>
                  <a:pt x="2576" y="1856"/>
                </a:lnTo>
                <a:lnTo>
                  <a:pt x="2570" y="1856"/>
                </a:lnTo>
                <a:lnTo>
                  <a:pt x="2562" y="1856"/>
                </a:lnTo>
                <a:lnTo>
                  <a:pt x="2542" y="1856"/>
                </a:lnTo>
                <a:lnTo>
                  <a:pt x="2536" y="1856"/>
                </a:lnTo>
                <a:lnTo>
                  <a:pt x="2532" y="1856"/>
                </a:lnTo>
                <a:lnTo>
                  <a:pt x="2526" y="1856"/>
                </a:lnTo>
                <a:lnTo>
                  <a:pt x="2524" y="1856"/>
                </a:lnTo>
                <a:lnTo>
                  <a:pt x="2512" y="1856"/>
                </a:lnTo>
                <a:lnTo>
                  <a:pt x="2508" y="1856"/>
                </a:lnTo>
                <a:lnTo>
                  <a:pt x="2502" y="1856"/>
                </a:lnTo>
                <a:lnTo>
                  <a:pt x="2500" y="1856"/>
                </a:lnTo>
                <a:lnTo>
                  <a:pt x="2494" y="1856"/>
                </a:lnTo>
                <a:lnTo>
                  <a:pt x="2490" y="1856"/>
                </a:lnTo>
                <a:lnTo>
                  <a:pt x="2488" y="1856"/>
                </a:lnTo>
                <a:lnTo>
                  <a:pt x="2486" y="1856"/>
                </a:lnTo>
                <a:lnTo>
                  <a:pt x="2484" y="1856"/>
                </a:lnTo>
                <a:lnTo>
                  <a:pt x="2484" y="1856"/>
                </a:lnTo>
                <a:lnTo>
                  <a:pt x="2480" y="1856"/>
                </a:lnTo>
                <a:lnTo>
                  <a:pt x="2478" y="1856"/>
                </a:lnTo>
                <a:lnTo>
                  <a:pt x="2476" y="1856"/>
                </a:lnTo>
                <a:lnTo>
                  <a:pt x="2474" y="1856"/>
                </a:lnTo>
                <a:lnTo>
                  <a:pt x="2472" y="1856"/>
                </a:lnTo>
                <a:lnTo>
                  <a:pt x="2470" y="1856"/>
                </a:lnTo>
                <a:lnTo>
                  <a:pt x="2468" y="1856"/>
                </a:lnTo>
                <a:lnTo>
                  <a:pt x="2466" y="1856"/>
                </a:lnTo>
                <a:lnTo>
                  <a:pt x="2464" y="1856"/>
                </a:lnTo>
                <a:lnTo>
                  <a:pt x="2464" y="1858"/>
                </a:lnTo>
                <a:lnTo>
                  <a:pt x="2464" y="1856"/>
                </a:lnTo>
                <a:lnTo>
                  <a:pt x="2462" y="1856"/>
                </a:lnTo>
                <a:lnTo>
                  <a:pt x="2460" y="1856"/>
                </a:lnTo>
                <a:lnTo>
                  <a:pt x="2458" y="1856"/>
                </a:lnTo>
                <a:lnTo>
                  <a:pt x="2456" y="1856"/>
                </a:lnTo>
                <a:lnTo>
                  <a:pt x="2454" y="1856"/>
                </a:lnTo>
                <a:lnTo>
                  <a:pt x="2452" y="1856"/>
                </a:lnTo>
                <a:lnTo>
                  <a:pt x="2448" y="1856"/>
                </a:lnTo>
                <a:lnTo>
                  <a:pt x="2446" y="1856"/>
                </a:lnTo>
                <a:lnTo>
                  <a:pt x="2444" y="1856"/>
                </a:lnTo>
                <a:lnTo>
                  <a:pt x="2442" y="1856"/>
                </a:lnTo>
                <a:lnTo>
                  <a:pt x="2438" y="1856"/>
                </a:lnTo>
                <a:lnTo>
                  <a:pt x="2436" y="1856"/>
                </a:lnTo>
                <a:lnTo>
                  <a:pt x="2432" y="1856"/>
                </a:lnTo>
                <a:lnTo>
                  <a:pt x="2430" y="1856"/>
                </a:lnTo>
                <a:lnTo>
                  <a:pt x="2428" y="1856"/>
                </a:lnTo>
                <a:lnTo>
                  <a:pt x="2426" y="1856"/>
                </a:lnTo>
                <a:lnTo>
                  <a:pt x="2424" y="1856"/>
                </a:lnTo>
                <a:lnTo>
                  <a:pt x="2418" y="1856"/>
                </a:lnTo>
                <a:lnTo>
                  <a:pt x="2414" y="1856"/>
                </a:lnTo>
                <a:lnTo>
                  <a:pt x="2406" y="1856"/>
                </a:lnTo>
                <a:lnTo>
                  <a:pt x="2404" y="1856"/>
                </a:lnTo>
                <a:lnTo>
                  <a:pt x="2402" y="1856"/>
                </a:lnTo>
                <a:lnTo>
                  <a:pt x="2396" y="1856"/>
                </a:lnTo>
                <a:lnTo>
                  <a:pt x="2394" y="1856"/>
                </a:lnTo>
                <a:lnTo>
                  <a:pt x="2392" y="1856"/>
                </a:lnTo>
                <a:lnTo>
                  <a:pt x="2390" y="1856"/>
                </a:lnTo>
                <a:lnTo>
                  <a:pt x="2386" y="1856"/>
                </a:lnTo>
                <a:lnTo>
                  <a:pt x="2384" y="1856"/>
                </a:lnTo>
                <a:lnTo>
                  <a:pt x="2382" y="1856"/>
                </a:lnTo>
                <a:lnTo>
                  <a:pt x="2378" y="1856"/>
                </a:lnTo>
                <a:lnTo>
                  <a:pt x="2376" y="1856"/>
                </a:lnTo>
                <a:lnTo>
                  <a:pt x="2370" y="1856"/>
                </a:lnTo>
                <a:lnTo>
                  <a:pt x="2368" y="1856"/>
                </a:lnTo>
                <a:lnTo>
                  <a:pt x="2364" y="1856"/>
                </a:lnTo>
                <a:lnTo>
                  <a:pt x="2360" y="1856"/>
                </a:lnTo>
                <a:lnTo>
                  <a:pt x="2358" y="1856"/>
                </a:lnTo>
                <a:lnTo>
                  <a:pt x="2356" y="1856"/>
                </a:lnTo>
                <a:lnTo>
                  <a:pt x="2348" y="1856"/>
                </a:lnTo>
                <a:lnTo>
                  <a:pt x="2346" y="1856"/>
                </a:lnTo>
                <a:lnTo>
                  <a:pt x="2344" y="1856"/>
                </a:lnTo>
                <a:lnTo>
                  <a:pt x="2342" y="1856"/>
                </a:lnTo>
                <a:lnTo>
                  <a:pt x="2340" y="1856"/>
                </a:lnTo>
                <a:lnTo>
                  <a:pt x="2338" y="1856"/>
                </a:lnTo>
                <a:lnTo>
                  <a:pt x="2336" y="1856"/>
                </a:lnTo>
                <a:lnTo>
                  <a:pt x="2330" y="1856"/>
                </a:lnTo>
                <a:lnTo>
                  <a:pt x="2328" y="1856"/>
                </a:lnTo>
                <a:lnTo>
                  <a:pt x="2326" y="1856"/>
                </a:lnTo>
                <a:lnTo>
                  <a:pt x="2322" y="1856"/>
                </a:lnTo>
                <a:lnTo>
                  <a:pt x="2316" y="1856"/>
                </a:lnTo>
                <a:lnTo>
                  <a:pt x="2312" y="1856"/>
                </a:lnTo>
                <a:lnTo>
                  <a:pt x="2310" y="1856"/>
                </a:lnTo>
                <a:lnTo>
                  <a:pt x="2308" y="1856"/>
                </a:lnTo>
                <a:lnTo>
                  <a:pt x="2306" y="1856"/>
                </a:lnTo>
                <a:lnTo>
                  <a:pt x="2298" y="1856"/>
                </a:lnTo>
                <a:lnTo>
                  <a:pt x="2296" y="1856"/>
                </a:lnTo>
                <a:lnTo>
                  <a:pt x="2294" y="1856"/>
                </a:lnTo>
                <a:lnTo>
                  <a:pt x="2292" y="1856"/>
                </a:lnTo>
                <a:lnTo>
                  <a:pt x="2290" y="1856"/>
                </a:lnTo>
                <a:lnTo>
                  <a:pt x="2288" y="1856"/>
                </a:lnTo>
                <a:lnTo>
                  <a:pt x="2284" y="1856"/>
                </a:lnTo>
                <a:lnTo>
                  <a:pt x="2282" y="1856"/>
                </a:lnTo>
                <a:lnTo>
                  <a:pt x="2280" y="1856"/>
                </a:lnTo>
                <a:lnTo>
                  <a:pt x="2278" y="1856"/>
                </a:lnTo>
                <a:lnTo>
                  <a:pt x="2276" y="1856"/>
                </a:lnTo>
                <a:lnTo>
                  <a:pt x="2274" y="1856"/>
                </a:lnTo>
                <a:lnTo>
                  <a:pt x="2272" y="1856"/>
                </a:lnTo>
                <a:lnTo>
                  <a:pt x="2270" y="1856"/>
                </a:lnTo>
                <a:lnTo>
                  <a:pt x="2268" y="1856"/>
                </a:lnTo>
                <a:lnTo>
                  <a:pt x="2266" y="1856"/>
                </a:lnTo>
                <a:lnTo>
                  <a:pt x="2264" y="1856"/>
                </a:lnTo>
                <a:lnTo>
                  <a:pt x="2260" y="1856"/>
                </a:lnTo>
                <a:lnTo>
                  <a:pt x="2258" y="1856"/>
                </a:lnTo>
                <a:lnTo>
                  <a:pt x="2254" y="1856"/>
                </a:lnTo>
                <a:lnTo>
                  <a:pt x="2252" y="1856"/>
                </a:lnTo>
                <a:lnTo>
                  <a:pt x="2246" y="1856"/>
                </a:lnTo>
                <a:lnTo>
                  <a:pt x="2242" y="1856"/>
                </a:lnTo>
                <a:lnTo>
                  <a:pt x="2240" y="1856"/>
                </a:lnTo>
                <a:lnTo>
                  <a:pt x="2236" y="1856"/>
                </a:lnTo>
                <a:lnTo>
                  <a:pt x="2232" y="1856"/>
                </a:lnTo>
                <a:lnTo>
                  <a:pt x="2226" y="1856"/>
                </a:lnTo>
                <a:lnTo>
                  <a:pt x="2218" y="1856"/>
                </a:lnTo>
                <a:lnTo>
                  <a:pt x="2210" y="1856"/>
                </a:lnTo>
                <a:lnTo>
                  <a:pt x="2208" y="1856"/>
                </a:lnTo>
                <a:lnTo>
                  <a:pt x="2206" y="1856"/>
                </a:lnTo>
                <a:lnTo>
                  <a:pt x="2204" y="1856"/>
                </a:lnTo>
                <a:lnTo>
                  <a:pt x="2200" y="1856"/>
                </a:lnTo>
                <a:lnTo>
                  <a:pt x="2198" y="1856"/>
                </a:lnTo>
                <a:lnTo>
                  <a:pt x="2194" y="1856"/>
                </a:lnTo>
                <a:lnTo>
                  <a:pt x="2188" y="1856"/>
                </a:lnTo>
                <a:lnTo>
                  <a:pt x="2184" y="1856"/>
                </a:lnTo>
                <a:lnTo>
                  <a:pt x="2180" y="1856"/>
                </a:lnTo>
                <a:lnTo>
                  <a:pt x="2174" y="1856"/>
                </a:lnTo>
                <a:lnTo>
                  <a:pt x="2170" y="1856"/>
                </a:lnTo>
                <a:lnTo>
                  <a:pt x="2166" y="1856"/>
                </a:lnTo>
                <a:lnTo>
                  <a:pt x="2160" y="1856"/>
                </a:lnTo>
                <a:lnTo>
                  <a:pt x="2154" y="1856"/>
                </a:lnTo>
                <a:lnTo>
                  <a:pt x="2146" y="1856"/>
                </a:lnTo>
                <a:lnTo>
                  <a:pt x="2144" y="1856"/>
                </a:lnTo>
                <a:lnTo>
                  <a:pt x="2142" y="1856"/>
                </a:lnTo>
                <a:lnTo>
                  <a:pt x="2132" y="1856"/>
                </a:lnTo>
                <a:lnTo>
                  <a:pt x="2122" y="1856"/>
                </a:lnTo>
                <a:lnTo>
                  <a:pt x="2120" y="1856"/>
                </a:lnTo>
                <a:lnTo>
                  <a:pt x="2108" y="1856"/>
                </a:lnTo>
                <a:lnTo>
                  <a:pt x="2104" y="1856"/>
                </a:lnTo>
                <a:lnTo>
                  <a:pt x="2102" y="1856"/>
                </a:lnTo>
                <a:lnTo>
                  <a:pt x="2098" y="1856"/>
                </a:lnTo>
                <a:lnTo>
                  <a:pt x="2098" y="1856"/>
                </a:lnTo>
                <a:lnTo>
                  <a:pt x="2094" y="1856"/>
                </a:lnTo>
                <a:lnTo>
                  <a:pt x="2092" y="1856"/>
                </a:lnTo>
                <a:lnTo>
                  <a:pt x="2088" y="1856"/>
                </a:lnTo>
                <a:lnTo>
                  <a:pt x="2078" y="1856"/>
                </a:lnTo>
                <a:lnTo>
                  <a:pt x="2074" y="1856"/>
                </a:lnTo>
                <a:lnTo>
                  <a:pt x="2068" y="1856"/>
                </a:lnTo>
                <a:lnTo>
                  <a:pt x="2064" y="1856"/>
                </a:lnTo>
                <a:lnTo>
                  <a:pt x="2062" y="1856"/>
                </a:lnTo>
                <a:lnTo>
                  <a:pt x="2058" y="1856"/>
                </a:lnTo>
                <a:lnTo>
                  <a:pt x="2056" y="1856"/>
                </a:lnTo>
                <a:lnTo>
                  <a:pt x="2054" y="1856"/>
                </a:lnTo>
                <a:lnTo>
                  <a:pt x="2046" y="1856"/>
                </a:lnTo>
                <a:lnTo>
                  <a:pt x="2038" y="1856"/>
                </a:lnTo>
                <a:lnTo>
                  <a:pt x="2036" y="1856"/>
                </a:lnTo>
                <a:lnTo>
                  <a:pt x="2034" y="1856"/>
                </a:lnTo>
                <a:lnTo>
                  <a:pt x="2030" y="1856"/>
                </a:lnTo>
                <a:lnTo>
                  <a:pt x="2028" y="1856"/>
                </a:lnTo>
                <a:lnTo>
                  <a:pt x="2026" y="1856"/>
                </a:lnTo>
                <a:lnTo>
                  <a:pt x="2018" y="1856"/>
                </a:lnTo>
                <a:lnTo>
                  <a:pt x="2016" y="1856"/>
                </a:lnTo>
                <a:lnTo>
                  <a:pt x="2014" y="1856"/>
                </a:lnTo>
                <a:lnTo>
                  <a:pt x="2010" y="1856"/>
                </a:lnTo>
                <a:lnTo>
                  <a:pt x="2004" y="1856"/>
                </a:lnTo>
                <a:lnTo>
                  <a:pt x="2002" y="1856"/>
                </a:lnTo>
                <a:lnTo>
                  <a:pt x="1990" y="1856"/>
                </a:lnTo>
                <a:lnTo>
                  <a:pt x="1986" y="1856"/>
                </a:lnTo>
                <a:lnTo>
                  <a:pt x="1978" y="1856"/>
                </a:lnTo>
                <a:lnTo>
                  <a:pt x="1974" y="1856"/>
                </a:lnTo>
                <a:lnTo>
                  <a:pt x="1962" y="1856"/>
                </a:lnTo>
                <a:lnTo>
                  <a:pt x="1958" y="1856"/>
                </a:lnTo>
                <a:lnTo>
                  <a:pt x="1956" y="1856"/>
                </a:lnTo>
                <a:lnTo>
                  <a:pt x="1954" y="1856"/>
                </a:lnTo>
                <a:lnTo>
                  <a:pt x="1952" y="1856"/>
                </a:lnTo>
                <a:lnTo>
                  <a:pt x="1950" y="1856"/>
                </a:lnTo>
                <a:lnTo>
                  <a:pt x="1946" y="1856"/>
                </a:lnTo>
                <a:lnTo>
                  <a:pt x="1942" y="1856"/>
                </a:lnTo>
                <a:lnTo>
                  <a:pt x="1933" y="1856"/>
                </a:lnTo>
                <a:lnTo>
                  <a:pt x="1931" y="1856"/>
                </a:lnTo>
                <a:lnTo>
                  <a:pt x="1919" y="1856"/>
                </a:lnTo>
                <a:lnTo>
                  <a:pt x="1913" y="1856"/>
                </a:lnTo>
                <a:lnTo>
                  <a:pt x="1911" y="1856"/>
                </a:lnTo>
                <a:lnTo>
                  <a:pt x="1909" y="1856"/>
                </a:lnTo>
                <a:lnTo>
                  <a:pt x="1907" y="1856"/>
                </a:lnTo>
                <a:lnTo>
                  <a:pt x="1905" y="1856"/>
                </a:lnTo>
                <a:lnTo>
                  <a:pt x="1905" y="1856"/>
                </a:lnTo>
                <a:lnTo>
                  <a:pt x="1903" y="1856"/>
                </a:lnTo>
                <a:lnTo>
                  <a:pt x="1901" y="1856"/>
                </a:lnTo>
                <a:lnTo>
                  <a:pt x="1899" y="1856"/>
                </a:lnTo>
                <a:lnTo>
                  <a:pt x="1897" y="1856"/>
                </a:lnTo>
                <a:lnTo>
                  <a:pt x="1895" y="1856"/>
                </a:lnTo>
                <a:lnTo>
                  <a:pt x="1883" y="1856"/>
                </a:lnTo>
                <a:lnTo>
                  <a:pt x="1877" y="1856"/>
                </a:lnTo>
                <a:lnTo>
                  <a:pt x="1875" y="1856"/>
                </a:lnTo>
                <a:lnTo>
                  <a:pt x="1871" y="1856"/>
                </a:lnTo>
                <a:lnTo>
                  <a:pt x="1861" y="1856"/>
                </a:lnTo>
                <a:lnTo>
                  <a:pt x="1853" y="1858"/>
                </a:lnTo>
                <a:lnTo>
                  <a:pt x="1851" y="1858"/>
                </a:lnTo>
                <a:lnTo>
                  <a:pt x="1849" y="1858"/>
                </a:lnTo>
                <a:lnTo>
                  <a:pt x="1841" y="1858"/>
                </a:lnTo>
                <a:lnTo>
                  <a:pt x="1831" y="1858"/>
                </a:lnTo>
                <a:lnTo>
                  <a:pt x="1827" y="1858"/>
                </a:lnTo>
                <a:lnTo>
                  <a:pt x="1823" y="1858"/>
                </a:lnTo>
                <a:lnTo>
                  <a:pt x="1819" y="1858"/>
                </a:lnTo>
                <a:lnTo>
                  <a:pt x="1815" y="1858"/>
                </a:lnTo>
                <a:lnTo>
                  <a:pt x="1809" y="1858"/>
                </a:lnTo>
                <a:lnTo>
                  <a:pt x="1803" y="1858"/>
                </a:lnTo>
                <a:lnTo>
                  <a:pt x="1799" y="1856"/>
                </a:lnTo>
                <a:lnTo>
                  <a:pt x="1797" y="1856"/>
                </a:lnTo>
                <a:lnTo>
                  <a:pt x="1795" y="1856"/>
                </a:lnTo>
                <a:lnTo>
                  <a:pt x="1791" y="1858"/>
                </a:lnTo>
                <a:lnTo>
                  <a:pt x="1783" y="1860"/>
                </a:lnTo>
                <a:lnTo>
                  <a:pt x="1775" y="1860"/>
                </a:lnTo>
                <a:lnTo>
                  <a:pt x="1757" y="1860"/>
                </a:lnTo>
                <a:lnTo>
                  <a:pt x="1753" y="1860"/>
                </a:lnTo>
                <a:lnTo>
                  <a:pt x="1751" y="1860"/>
                </a:lnTo>
                <a:lnTo>
                  <a:pt x="1747" y="1860"/>
                </a:lnTo>
                <a:lnTo>
                  <a:pt x="1737" y="1860"/>
                </a:lnTo>
                <a:lnTo>
                  <a:pt x="1735" y="1860"/>
                </a:lnTo>
                <a:lnTo>
                  <a:pt x="1733" y="1860"/>
                </a:lnTo>
                <a:lnTo>
                  <a:pt x="1731" y="1860"/>
                </a:lnTo>
                <a:lnTo>
                  <a:pt x="1727" y="1860"/>
                </a:lnTo>
                <a:lnTo>
                  <a:pt x="1711" y="1860"/>
                </a:lnTo>
                <a:lnTo>
                  <a:pt x="1703" y="1860"/>
                </a:lnTo>
                <a:lnTo>
                  <a:pt x="1699" y="1860"/>
                </a:lnTo>
                <a:lnTo>
                  <a:pt x="1693" y="1860"/>
                </a:lnTo>
                <a:lnTo>
                  <a:pt x="1691" y="1860"/>
                </a:lnTo>
                <a:lnTo>
                  <a:pt x="1689" y="1860"/>
                </a:lnTo>
                <a:lnTo>
                  <a:pt x="1687" y="1860"/>
                </a:lnTo>
                <a:lnTo>
                  <a:pt x="1673" y="1858"/>
                </a:lnTo>
                <a:lnTo>
                  <a:pt x="1669" y="1856"/>
                </a:lnTo>
                <a:lnTo>
                  <a:pt x="1663" y="1856"/>
                </a:lnTo>
                <a:lnTo>
                  <a:pt x="1663" y="1856"/>
                </a:lnTo>
                <a:lnTo>
                  <a:pt x="1659" y="1856"/>
                </a:lnTo>
                <a:lnTo>
                  <a:pt x="1657" y="1856"/>
                </a:lnTo>
                <a:lnTo>
                  <a:pt x="1637" y="1856"/>
                </a:lnTo>
                <a:lnTo>
                  <a:pt x="1633" y="1856"/>
                </a:lnTo>
                <a:lnTo>
                  <a:pt x="1629" y="1856"/>
                </a:lnTo>
                <a:lnTo>
                  <a:pt x="1625" y="1856"/>
                </a:lnTo>
                <a:lnTo>
                  <a:pt x="1613" y="1856"/>
                </a:lnTo>
                <a:lnTo>
                  <a:pt x="1607" y="1856"/>
                </a:lnTo>
                <a:lnTo>
                  <a:pt x="1605" y="1856"/>
                </a:lnTo>
                <a:lnTo>
                  <a:pt x="1597" y="1856"/>
                </a:lnTo>
                <a:lnTo>
                  <a:pt x="1595" y="1856"/>
                </a:lnTo>
                <a:lnTo>
                  <a:pt x="1593" y="1856"/>
                </a:lnTo>
                <a:lnTo>
                  <a:pt x="1581" y="1856"/>
                </a:lnTo>
                <a:lnTo>
                  <a:pt x="1579" y="1856"/>
                </a:lnTo>
                <a:lnTo>
                  <a:pt x="1577" y="1856"/>
                </a:lnTo>
                <a:lnTo>
                  <a:pt x="1577" y="1860"/>
                </a:lnTo>
                <a:lnTo>
                  <a:pt x="1577" y="1878"/>
                </a:lnTo>
                <a:lnTo>
                  <a:pt x="1577" y="1880"/>
                </a:lnTo>
                <a:lnTo>
                  <a:pt x="1577" y="1882"/>
                </a:lnTo>
                <a:lnTo>
                  <a:pt x="1577" y="1884"/>
                </a:lnTo>
                <a:lnTo>
                  <a:pt x="1577" y="1886"/>
                </a:lnTo>
                <a:lnTo>
                  <a:pt x="1577" y="1888"/>
                </a:lnTo>
                <a:lnTo>
                  <a:pt x="1577" y="1890"/>
                </a:lnTo>
                <a:lnTo>
                  <a:pt x="1577" y="1892"/>
                </a:lnTo>
                <a:lnTo>
                  <a:pt x="1577" y="1894"/>
                </a:lnTo>
                <a:lnTo>
                  <a:pt x="1577" y="1896"/>
                </a:lnTo>
                <a:lnTo>
                  <a:pt x="1577" y="1898"/>
                </a:lnTo>
                <a:lnTo>
                  <a:pt x="1577" y="1900"/>
                </a:lnTo>
                <a:lnTo>
                  <a:pt x="1577" y="1902"/>
                </a:lnTo>
                <a:lnTo>
                  <a:pt x="1577" y="1904"/>
                </a:lnTo>
                <a:lnTo>
                  <a:pt x="1577" y="1906"/>
                </a:lnTo>
                <a:lnTo>
                  <a:pt x="1577" y="1908"/>
                </a:lnTo>
                <a:lnTo>
                  <a:pt x="1577" y="1912"/>
                </a:lnTo>
                <a:lnTo>
                  <a:pt x="1577" y="1916"/>
                </a:lnTo>
                <a:lnTo>
                  <a:pt x="1577" y="1922"/>
                </a:lnTo>
                <a:lnTo>
                  <a:pt x="1577" y="1924"/>
                </a:lnTo>
                <a:lnTo>
                  <a:pt x="1577" y="1926"/>
                </a:lnTo>
                <a:lnTo>
                  <a:pt x="1577" y="1928"/>
                </a:lnTo>
                <a:lnTo>
                  <a:pt x="1577" y="1930"/>
                </a:lnTo>
                <a:lnTo>
                  <a:pt x="1577" y="1933"/>
                </a:lnTo>
                <a:lnTo>
                  <a:pt x="1577" y="1937"/>
                </a:lnTo>
                <a:lnTo>
                  <a:pt x="1577" y="1941"/>
                </a:lnTo>
                <a:lnTo>
                  <a:pt x="1577" y="1943"/>
                </a:lnTo>
                <a:lnTo>
                  <a:pt x="1577" y="1949"/>
                </a:lnTo>
                <a:lnTo>
                  <a:pt x="1577" y="1955"/>
                </a:lnTo>
                <a:lnTo>
                  <a:pt x="1577" y="1961"/>
                </a:lnTo>
                <a:lnTo>
                  <a:pt x="1577" y="1965"/>
                </a:lnTo>
                <a:lnTo>
                  <a:pt x="1577" y="1969"/>
                </a:lnTo>
                <a:lnTo>
                  <a:pt x="1577" y="1981"/>
                </a:lnTo>
                <a:lnTo>
                  <a:pt x="1577" y="2001"/>
                </a:lnTo>
                <a:lnTo>
                  <a:pt x="1577" y="2007"/>
                </a:lnTo>
                <a:lnTo>
                  <a:pt x="1577" y="2011"/>
                </a:lnTo>
                <a:lnTo>
                  <a:pt x="1577" y="2013"/>
                </a:lnTo>
                <a:lnTo>
                  <a:pt x="1577" y="2023"/>
                </a:lnTo>
                <a:lnTo>
                  <a:pt x="1577" y="2025"/>
                </a:lnTo>
                <a:lnTo>
                  <a:pt x="1577" y="2029"/>
                </a:lnTo>
                <a:lnTo>
                  <a:pt x="1577" y="2031"/>
                </a:lnTo>
                <a:lnTo>
                  <a:pt x="1577" y="2033"/>
                </a:lnTo>
                <a:lnTo>
                  <a:pt x="1577" y="2035"/>
                </a:lnTo>
                <a:lnTo>
                  <a:pt x="1577" y="2037"/>
                </a:lnTo>
                <a:lnTo>
                  <a:pt x="1577" y="2041"/>
                </a:lnTo>
                <a:lnTo>
                  <a:pt x="1577" y="2045"/>
                </a:lnTo>
                <a:lnTo>
                  <a:pt x="1577" y="2049"/>
                </a:lnTo>
                <a:lnTo>
                  <a:pt x="1577" y="2049"/>
                </a:lnTo>
                <a:lnTo>
                  <a:pt x="1577" y="2051"/>
                </a:lnTo>
                <a:lnTo>
                  <a:pt x="1577" y="2063"/>
                </a:lnTo>
                <a:lnTo>
                  <a:pt x="1579" y="2073"/>
                </a:lnTo>
                <a:lnTo>
                  <a:pt x="1579" y="2081"/>
                </a:lnTo>
                <a:lnTo>
                  <a:pt x="1579" y="2087"/>
                </a:lnTo>
                <a:lnTo>
                  <a:pt x="1579" y="2089"/>
                </a:lnTo>
                <a:lnTo>
                  <a:pt x="1579" y="2093"/>
                </a:lnTo>
                <a:lnTo>
                  <a:pt x="1577" y="2093"/>
                </a:lnTo>
                <a:lnTo>
                  <a:pt x="1575" y="2093"/>
                </a:lnTo>
                <a:lnTo>
                  <a:pt x="1573" y="2091"/>
                </a:lnTo>
                <a:lnTo>
                  <a:pt x="1571" y="2091"/>
                </a:lnTo>
                <a:lnTo>
                  <a:pt x="1571" y="2089"/>
                </a:lnTo>
                <a:lnTo>
                  <a:pt x="1569" y="2089"/>
                </a:lnTo>
                <a:lnTo>
                  <a:pt x="1567" y="2089"/>
                </a:lnTo>
                <a:lnTo>
                  <a:pt x="1567" y="2089"/>
                </a:lnTo>
                <a:lnTo>
                  <a:pt x="1565" y="2087"/>
                </a:lnTo>
                <a:lnTo>
                  <a:pt x="1563" y="2087"/>
                </a:lnTo>
                <a:lnTo>
                  <a:pt x="1561" y="2087"/>
                </a:lnTo>
                <a:lnTo>
                  <a:pt x="1559" y="2085"/>
                </a:lnTo>
                <a:lnTo>
                  <a:pt x="1557" y="2083"/>
                </a:lnTo>
                <a:lnTo>
                  <a:pt x="1555" y="2081"/>
                </a:lnTo>
                <a:lnTo>
                  <a:pt x="1553" y="2081"/>
                </a:lnTo>
                <a:lnTo>
                  <a:pt x="1551" y="2073"/>
                </a:lnTo>
                <a:lnTo>
                  <a:pt x="1553" y="2067"/>
                </a:lnTo>
                <a:lnTo>
                  <a:pt x="1551" y="2065"/>
                </a:lnTo>
                <a:lnTo>
                  <a:pt x="1547" y="2065"/>
                </a:lnTo>
                <a:lnTo>
                  <a:pt x="1545" y="2061"/>
                </a:lnTo>
                <a:lnTo>
                  <a:pt x="1543" y="2059"/>
                </a:lnTo>
                <a:lnTo>
                  <a:pt x="1541" y="2059"/>
                </a:lnTo>
                <a:lnTo>
                  <a:pt x="1539" y="2057"/>
                </a:lnTo>
                <a:lnTo>
                  <a:pt x="1537" y="2057"/>
                </a:lnTo>
                <a:lnTo>
                  <a:pt x="1537" y="2055"/>
                </a:lnTo>
                <a:lnTo>
                  <a:pt x="1537" y="2053"/>
                </a:lnTo>
                <a:lnTo>
                  <a:pt x="1537" y="2051"/>
                </a:lnTo>
                <a:lnTo>
                  <a:pt x="1537" y="2049"/>
                </a:lnTo>
                <a:lnTo>
                  <a:pt x="1533" y="2049"/>
                </a:lnTo>
                <a:lnTo>
                  <a:pt x="1531" y="2049"/>
                </a:lnTo>
                <a:lnTo>
                  <a:pt x="1529" y="2049"/>
                </a:lnTo>
                <a:lnTo>
                  <a:pt x="1527" y="2049"/>
                </a:lnTo>
                <a:lnTo>
                  <a:pt x="1525" y="2049"/>
                </a:lnTo>
                <a:lnTo>
                  <a:pt x="1525" y="2047"/>
                </a:lnTo>
                <a:lnTo>
                  <a:pt x="1523" y="2047"/>
                </a:lnTo>
                <a:lnTo>
                  <a:pt x="1521" y="2047"/>
                </a:lnTo>
                <a:lnTo>
                  <a:pt x="1521" y="2045"/>
                </a:lnTo>
                <a:lnTo>
                  <a:pt x="1521" y="2043"/>
                </a:lnTo>
                <a:lnTo>
                  <a:pt x="1519" y="2041"/>
                </a:lnTo>
                <a:lnTo>
                  <a:pt x="1521" y="2041"/>
                </a:lnTo>
                <a:lnTo>
                  <a:pt x="1521" y="2039"/>
                </a:lnTo>
                <a:lnTo>
                  <a:pt x="1521" y="2037"/>
                </a:lnTo>
                <a:lnTo>
                  <a:pt x="1519" y="2037"/>
                </a:lnTo>
                <a:lnTo>
                  <a:pt x="1519" y="2035"/>
                </a:lnTo>
                <a:lnTo>
                  <a:pt x="1519" y="2033"/>
                </a:lnTo>
                <a:lnTo>
                  <a:pt x="1519" y="2031"/>
                </a:lnTo>
                <a:lnTo>
                  <a:pt x="1519" y="2031"/>
                </a:lnTo>
                <a:lnTo>
                  <a:pt x="1519" y="2029"/>
                </a:lnTo>
                <a:lnTo>
                  <a:pt x="1521" y="2029"/>
                </a:lnTo>
                <a:lnTo>
                  <a:pt x="1523" y="2029"/>
                </a:lnTo>
                <a:lnTo>
                  <a:pt x="1525" y="2027"/>
                </a:lnTo>
                <a:lnTo>
                  <a:pt x="1523" y="2025"/>
                </a:lnTo>
                <a:lnTo>
                  <a:pt x="1523" y="2023"/>
                </a:lnTo>
                <a:lnTo>
                  <a:pt x="1521" y="2023"/>
                </a:lnTo>
                <a:lnTo>
                  <a:pt x="1521" y="2021"/>
                </a:lnTo>
                <a:lnTo>
                  <a:pt x="1519" y="2019"/>
                </a:lnTo>
                <a:lnTo>
                  <a:pt x="1519" y="2019"/>
                </a:lnTo>
                <a:lnTo>
                  <a:pt x="1519" y="2017"/>
                </a:lnTo>
                <a:lnTo>
                  <a:pt x="1517" y="2017"/>
                </a:lnTo>
                <a:lnTo>
                  <a:pt x="1517" y="2015"/>
                </a:lnTo>
                <a:lnTo>
                  <a:pt x="1515" y="2015"/>
                </a:lnTo>
                <a:lnTo>
                  <a:pt x="1515" y="2013"/>
                </a:lnTo>
                <a:lnTo>
                  <a:pt x="1513" y="2013"/>
                </a:lnTo>
                <a:lnTo>
                  <a:pt x="1513" y="2015"/>
                </a:lnTo>
                <a:lnTo>
                  <a:pt x="1511" y="2015"/>
                </a:lnTo>
                <a:lnTo>
                  <a:pt x="1509" y="2015"/>
                </a:lnTo>
                <a:lnTo>
                  <a:pt x="1507" y="2015"/>
                </a:lnTo>
                <a:lnTo>
                  <a:pt x="1507" y="2013"/>
                </a:lnTo>
                <a:lnTo>
                  <a:pt x="1507" y="2011"/>
                </a:lnTo>
                <a:lnTo>
                  <a:pt x="1509" y="2011"/>
                </a:lnTo>
                <a:lnTo>
                  <a:pt x="1509" y="2009"/>
                </a:lnTo>
                <a:lnTo>
                  <a:pt x="1511" y="2007"/>
                </a:lnTo>
                <a:lnTo>
                  <a:pt x="1511" y="2005"/>
                </a:lnTo>
                <a:lnTo>
                  <a:pt x="1509" y="2005"/>
                </a:lnTo>
                <a:lnTo>
                  <a:pt x="1509" y="2003"/>
                </a:lnTo>
                <a:lnTo>
                  <a:pt x="1507" y="2003"/>
                </a:lnTo>
                <a:lnTo>
                  <a:pt x="1507" y="2001"/>
                </a:lnTo>
                <a:lnTo>
                  <a:pt x="1507" y="2001"/>
                </a:lnTo>
                <a:lnTo>
                  <a:pt x="1505" y="2001"/>
                </a:lnTo>
                <a:lnTo>
                  <a:pt x="1503" y="1999"/>
                </a:lnTo>
                <a:lnTo>
                  <a:pt x="1501" y="1997"/>
                </a:lnTo>
                <a:lnTo>
                  <a:pt x="1501" y="1995"/>
                </a:lnTo>
                <a:lnTo>
                  <a:pt x="1501" y="1993"/>
                </a:lnTo>
                <a:lnTo>
                  <a:pt x="1501" y="1991"/>
                </a:lnTo>
                <a:lnTo>
                  <a:pt x="1499" y="1991"/>
                </a:lnTo>
                <a:lnTo>
                  <a:pt x="1499" y="1989"/>
                </a:lnTo>
                <a:lnTo>
                  <a:pt x="1497" y="1989"/>
                </a:lnTo>
                <a:lnTo>
                  <a:pt x="1493" y="1987"/>
                </a:lnTo>
                <a:lnTo>
                  <a:pt x="1493" y="1985"/>
                </a:lnTo>
                <a:lnTo>
                  <a:pt x="1493" y="1981"/>
                </a:lnTo>
                <a:lnTo>
                  <a:pt x="1493" y="1979"/>
                </a:lnTo>
                <a:lnTo>
                  <a:pt x="1491" y="1979"/>
                </a:lnTo>
                <a:lnTo>
                  <a:pt x="1489" y="1979"/>
                </a:lnTo>
                <a:lnTo>
                  <a:pt x="1487" y="1977"/>
                </a:lnTo>
                <a:lnTo>
                  <a:pt x="1487" y="1979"/>
                </a:lnTo>
                <a:lnTo>
                  <a:pt x="1485" y="1981"/>
                </a:lnTo>
                <a:lnTo>
                  <a:pt x="1483" y="1981"/>
                </a:lnTo>
                <a:lnTo>
                  <a:pt x="1481" y="1981"/>
                </a:lnTo>
                <a:lnTo>
                  <a:pt x="1481" y="1979"/>
                </a:lnTo>
                <a:lnTo>
                  <a:pt x="1479" y="1977"/>
                </a:lnTo>
                <a:lnTo>
                  <a:pt x="1479" y="1975"/>
                </a:lnTo>
                <a:lnTo>
                  <a:pt x="1479" y="1973"/>
                </a:lnTo>
                <a:lnTo>
                  <a:pt x="1477" y="1973"/>
                </a:lnTo>
                <a:lnTo>
                  <a:pt x="1477" y="1971"/>
                </a:lnTo>
                <a:lnTo>
                  <a:pt x="1475" y="1971"/>
                </a:lnTo>
                <a:lnTo>
                  <a:pt x="1475" y="1969"/>
                </a:lnTo>
                <a:lnTo>
                  <a:pt x="1473" y="1967"/>
                </a:lnTo>
                <a:lnTo>
                  <a:pt x="1471" y="1967"/>
                </a:lnTo>
                <a:lnTo>
                  <a:pt x="1471" y="1969"/>
                </a:lnTo>
                <a:lnTo>
                  <a:pt x="1471" y="1971"/>
                </a:lnTo>
                <a:lnTo>
                  <a:pt x="1469" y="1971"/>
                </a:lnTo>
                <a:lnTo>
                  <a:pt x="1471" y="1971"/>
                </a:lnTo>
                <a:lnTo>
                  <a:pt x="1471" y="1973"/>
                </a:lnTo>
                <a:lnTo>
                  <a:pt x="1471" y="1975"/>
                </a:lnTo>
                <a:lnTo>
                  <a:pt x="1469" y="1977"/>
                </a:lnTo>
                <a:lnTo>
                  <a:pt x="1469" y="1979"/>
                </a:lnTo>
                <a:lnTo>
                  <a:pt x="1469" y="1981"/>
                </a:lnTo>
                <a:lnTo>
                  <a:pt x="1469" y="1983"/>
                </a:lnTo>
                <a:lnTo>
                  <a:pt x="1467" y="1983"/>
                </a:lnTo>
                <a:lnTo>
                  <a:pt x="1467" y="1985"/>
                </a:lnTo>
                <a:lnTo>
                  <a:pt x="1465" y="1987"/>
                </a:lnTo>
                <a:lnTo>
                  <a:pt x="1463" y="1987"/>
                </a:lnTo>
                <a:lnTo>
                  <a:pt x="1461" y="1987"/>
                </a:lnTo>
                <a:lnTo>
                  <a:pt x="1461" y="1985"/>
                </a:lnTo>
                <a:lnTo>
                  <a:pt x="1459" y="1983"/>
                </a:lnTo>
                <a:lnTo>
                  <a:pt x="1457" y="1983"/>
                </a:lnTo>
                <a:lnTo>
                  <a:pt x="1455" y="1983"/>
                </a:lnTo>
                <a:lnTo>
                  <a:pt x="1453" y="1985"/>
                </a:lnTo>
                <a:lnTo>
                  <a:pt x="1451" y="1985"/>
                </a:lnTo>
                <a:lnTo>
                  <a:pt x="1449" y="1985"/>
                </a:lnTo>
                <a:lnTo>
                  <a:pt x="1447" y="1987"/>
                </a:lnTo>
                <a:lnTo>
                  <a:pt x="1445" y="1989"/>
                </a:lnTo>
                <a:lnTo>
                  <a:pt x="1443" y="1989"/>
                </a:lnTo>
                <a:lnTo>
                  <a:pt x="1441" y="1989"/>
                </a:lnTo>
                <a:lnTo>
                  <a:pt x="1441" y="1991"/>
                </a:lnTo>
                <a:lnTo>
                  <a:pt x="1439" y="1991"/>
                </a:lnTo>
                <a:lnTo>
                  <a:pt x="1439" y="1993"/>
                </a:lnTo>
                <a:lnTo>
                  <a:pt x="1441" y="1995"/>
                </a:lnTo>
                <a:lnTo>
                  <a:pt x="1441" y="1997"/>
                </a:lnTo>
                <a:lnTo>
                  <a:pt x="1441" y="1999"/>
                </a:lnTo>
                <a:lnTo>
                  <a:pt x="1443" y="1999"/>
                </a:lnTo>
                <a:lnTo>
                  <a:pt x="1443" y="2001"/>
                </a:lnTo>
                <a:lnTo>
                  <a:pt x="1445" y="2001"/>
                </a:lnTo>
                <a:lnTo>
                  <a:pt x="1445" y="2001"/>
                </a:lnTo>
                <a:lnTo>
                  <a:pt x="1447" y="2001"/>
                </a:lnTo>
                <a:lnTo>
                  <a:pt x="1445" y="2001"/>
                </a:lnTo>
                <a:lnTo>
                  <a:pt x="1445" y="2003"/>
                </a:lnTo>
                <a:lnTo>
                  <a:pt x="1443" y="2003"/>
                </a:lnTo>
                <a:lnTo>
                  <a:pt x="1443" y="2005"/>
                </a:lnTo>
                <a:lnTo>
                  <a:pt x="1445" y="2005"/>
                </a:lnTo>
                <a:lnTo>
                  <a:pt x="1445" y="2007"/>
                </a:lnTo>
                <a:lnTo>
                  <a:pt x="1443" y="2009"/>
                </a:lnTo>
                <a:lnTo>
                  <a:pt x="1443" y="2011"/>
                </a:lnTo>
                <a:lnTo>
                  <a:pt x="1441" y="2011"/>
                </a:lnTo>
                <a:lnTo>
                  <a:pt x="1441" y="2013"/>
                </a:lnTo>
                <a:lnTo>
                  <a:pt x="1439" y="2013"/>
                </a:lnTo>
                <a:lnTo>
                  <a:pt x="1439" y="2015"/>
                </a:lnTo>
                <a:lnTo>
                  <a:pt x="1439" y="2017"/>
                </a:lnTo>
                <a:lnTo>
                  <a:pt x="1437" y="2017"/>
                </a:lnTo>
                <a:lnTo>
                  <a:pt x="1437" y="2015"/>
                </a:lnTo>
                <a:lnTo>
                  <a:pt x="1433" y="2017"/>
                </a:lnTo>
                <a:lnTo>
                  <a:pt x="1431" y="2017"/>
                </a:lnTo>
                <a:lnTo>
                  <a:pt x="1431" y="2019"/>
                </a:lnTo>
                <a:lnTo>
                  <a:pt x="1433" y="2019"/>
                </a:lnTo>
                <a:lnTo>
                  <a:pt x="1433" y="2021"/>
                </a:lnTo>
                <a:lnTo>
                  <a:pt x="1435" y="2023"/>
                </a:lnTo>
                <a:lnTo>
                  <a:pt x="1435" y="2025"/>
                </a:lnTo>
                <a:lnTo>
                  <a:pt x="1433" y="2025"/>
                </a:lnTo>
                <a:lnTo>
                  <a:pt x="1433" y="2027"/>
                </a:lnTo>
                <a:lnTo>
                  <a:pt x="1431" y="2027"/>
                </a:lnTo>
                <a:lnTo>
                  <a:pt x="1429" y="2031"/>
                </a:lnTo>
                <a:lnTo>
                  <a:pt x="1427" y="2035"/>
                </a:lnTo>
                <a:lnTo>
                  <a:pt x="1429" y="2035"/>
                </a:lnTo>
                <a:lnTo>
                  <a:pt x="1429" y="2039"/>
                </a:lnTo>
                <a:lnTo>
                  <a:pt x="1429" y="2041"/>
                </a:lnTo>
                <a:lnTo>
                  <a:pt x="1431" y="2045"/>
                </a:lnTo>
                <a:lnTo>
                  <a:pt x="1435" y="2049"/>
                </a:lnTo>
                <a:lnTo>
                  <a:pt x="1437" y="2049"/>
                </a:lnTo>
                <a:lnTo>
                  <a:pt x="1435" y="2049"/>
                </a:lnTo>
                <a:lnTo>
                  <a:pt x="1433" y="2049"/>
                </a:lnTo>
                <a:lnTo>
                  <a:pt x="1433" y="2051"/>
                </a:lnTo>
                <a:lnTo>
                  <a:pt x="1433" y="2053"/>
                </a:lnTo>
                <a:lnTo>
                  <a:pt x="1435" y="2053"/>
                </a:lnTo>
                <a:lnTo>
                  <a:pt x="1437" y="2053"/>
                </a:lnTo>
                <a:lnTo>
                  <a:pt x="1439" y="2053"/>
                </a:lnTo>
                <a:lnTo>
                  <a:pt x="1441" y="2055"/>
                </a:lnTo>
                <a:lnTo>
                  <a:pt x="1443" y="2055"/>
                </a:lnTo>
                <a:lnTo>
                  <a:pt x="1443" y="2057"/>
                </a:lnTo>
                <a:lnTo>
                  <a:pt x="1445" y="2057"/>
                </a:lnTo>
                <a:lnTo>
                  <a:pt x="1445" y="2055"/>
                </a:lnTo>
                <a:lnTo>
                  <a:pt x="1447" y="2055"/>
                </a:lnTo>
                <a:lnTo>
                  <a:pt x="1447" y="2057"/>
                </a:lnTo>
                <a:lnTo>
                  <a:pt x="1447" y="2059"/>
                </a:lnTo>
                <a:lnTo>
                  <a:pt x="1447" y="2061"/>
                </a:lnTo>
                <a:lnTo>
                  <a:pt x="1449" y="2061"/>
                </a:lnTo>
                <a:lnTo>
                  <a:pt x="1447" y="2063"/>
                </a:lnTo>
                <a:lnTo>
                  <a:pt x="1445" y="2063"/>
                </a:lnTo>
                <a:lnTo>
                  <a:pt x="1443" y="2061"/>
                </a:lnTo>
                <a:lnTo>
                  <a:pt x="1441" y="2063"/>
                </a:lnTo>
                <a:lnTo>
                  <a:pt x="1439" y="2063"/>
                </a:lnTo>
                <a:lnTo>
                  <a:pt x="1437" y="2061"/>
                </a:lnTo>
                <a:lnTo>
                  <a:pt x="1435" y="2063"/>
                </a:lnTo>
                <a:lnTo>
                  <a:pt x="1433" y="2065"/>
                </a:lnTo>
                <a:lnTo>
                  <a:pt x="1431" y="2065"/>
                </a:lnTo>
                <a:lnTo>
                  <a:pt x="1431" y="2063"/>
                </a:lnTo>
                <a:lnTo>
                  <a:pt x="1431" y="2061"/>
                </a:lnTo>
                <a:lnTo>
                  <a:pt x="1429" y="2059"/>
                </a:lnTo>
                <a:lnTo>
                  <a:pt x="1427" y="2059"/>
                </a:lnTo>
                <a:lnTo>
                  <a:pt x="1425" y="2057"/>
                </a:lnTo>
                <a:lnTo>
                  <a:pt x="1423" y="2057"/>
                </a:lnTo>
                <a:lnTo>
                  <a:pt x="1423" y="2055"/>
                </a:lnTo>
                <a:lnTo>
                  <a:pt x="1421" y="2055"/>
                </a:lnTo>
                <a:lnTo>
                  <a:pt x="1419" y="2057"/>
                </a:lnTo>
                <a:lnTo>
                  <a:pt x="1417" y="2055"/>
                </a:lnTo>
                <a:lnTo>
                  <a:pt x="1415" y="2055"/>
                </a:lnTo>
                <a:lnTo>
                  <a:pt x="1413" y="2053"/>
                </a:lnTo>
                <a:lnTo>
                  <a:pt x="1411" y="2053"/>
                </a:lnTo>
                <a:lnTo>
                  <a:pt x="1409" y="2053"/>
                </a:lnTo>
                <a:lnTo>
                  <a:pt x="1405" y="2057"/>
                </a:lnTo>
                <a:lnTo>
                  <a:pt x="1403" y="2057"/>
                </a:lnTo>
                <a:lnTo>
                  <a:pt x="1401" y="2059"/>
                </a:lnTo>
                <a:lnTo>
                  <a:pt x="1399" y="2057"/>
                </a:lnTo>
                <a:lnTo>
                  <a:pt x="1397" y="2057"/>
                </a:lnTo>
                <a:lnTo>
                  <a:pt x="1395" y="2057"/>
                </a:lnTo>
                <a:lnTo>
                  <a:pt x="1391" y="2057"/>
                </a:lnTo>
                <a:lnTo>
                  <a:pt x="1391" y="2055"/>
                </a:lnTo>
                <a:lnTo>
                  <a:pt x="1389" y="2055"/>
                </a:lnTo>
                <a:lnTo>
                  <a:pt x="1387" y="2057"/>
                </a:lnTo>
                <a:lnTo>
                  <a:pt x="1385" y="2057"/>
                </a:lnTo>
                <a:lnTo>
                  <a:pt x="1385" y="2055"/>
                </a:lnTo>
                <a:lnTo>
                  <a:pt x="1383" y="2055"/>
                </a:lnTo>
                <a:lnTo>
                  <a:pt x="1379" y="2055"/>
                </a:lnTo>
                <a:lnTo>
                  <a:pt x="1379" y="2053"/>
                </a:lnTo>
                <a:lnTo>
                  <a:pt x="1375" y="2055"/>
                </a:lnTo>
                <a:lnTo>
                  <a:pt x="1373" y="2053"/>
                </a:lnTo>
                <a:lnTo>
                  <a:pt x="1371" y="2057"/>
                </a:lnTo>
                <a:lnTo>
                  <a:pt x="1371" y="2059"/>
                </a:lnTo>
                <a:lnTo>
                  <a:pt x="1369" y="2061"/>
                </a:lnTo>
                <a:lnTo>
                  <a:pt x="1365" y="2061"/>
                </a:lnTo>
                <a:lnTo>
                  <a:pt x="1363" y="2061"/>
                </a:lnTo>
                <a:lnTo>
                  <a:pt x="1361" y="2063"/>
                </a:lnTo>
                <a:lnTo>
                  <a:pt x="1359" y="2063"/>
                </a:lnTo>
                <a:lnTo>
                  <a:pt x="1357" y="2065"/>
                </a:lnTo>
                <a:lnTo>
                  <a:pt x="1355" y="2065"/>
                </a:lnTo>
                <a:lnTo>
                  <a:pt x="1355" y="2067"/>
                </a:lnTo>
                <a:lnTo>
                  <a:pt x="1355" y="2069"/>
                </a:lnTo>
                <a:lnTo>
                  <a:pt x="1351" y="2067"/>
                </a:lnTo>
                <a:lnTo>
                  <a:pt x="1349" y="2069"/>
                </a:lnTo>
                <a:lnTo>
                  <a:pt x="1347" y="2069"/>
                </a:lnTo>
                <a:lnTo>
                  <a:pt x="1347" y="2071"/>
                </a:lnTo>
                <a:lnTo>
                  <a:pt x="1343" y="2069"/>
                </a:lnTo>
                <a:lnTo>
                  <a:pt x="1341" y="2069"/>
                </a:lnTo>
                <a:lnTo>
                  <a:pt x="1339" y="2073"/>
                </a:lnTo>
                <a:lnTo>
                  <a:pt x="1339" y="2075"/>
                </a:lnTo>
                <a:lnTo>
                  <a:pt x="1335" y="2077"/>
                </a:lnTo>
                <a:lnTo>
                  <a:pt x="1333" y="2075"/>
                </a:lnTo>
                <a:lnTo>
                  <a:pt x="1331" y="2073"/>
                </a:lnTo>
                <a:lnTo>
                  <a:pt x="1331" y="2071"/>
                </a:lnTo>
                <a:lnTo>
                  <a:pt x="1329" y="2069"/>
                </a:lnTo>
                <a:lnTo>
                  <a:pt x="1327" y="2069"/>
                </a:lnTo>
                <a:lnTo>
                  <a:pt x="1327" y="2067"/>
                </a:lnTo>
                <a:lnTo>
                  <a:pt x="1327" y="2063"/>
                </a:lnTo>
                <a:lnTo>
                  <a:pt x="1327" y="2061"/>
                </a:lnTo>
                <a:lnTo>
                  <a:pt x="1325" y="2061"/>
                </a:lnTo>
                <a:lnTo>
                  <a:pt x="1325" y="2059"/>
                </a:lnTo>
                <a:lnTo>
                  <a:pt x="1323" y="2057"/>
                </a:lnTo>
                <a:lnTo>
                  <a:pt x="1323" y="2055"/>
                </a:lnTo>
                <a:lnTo>
                  <a:pt x="1321" y="2053"/>
                </a:lnTo>
                <a:lnTo>
                  <a:pt x="1321" y="2051"/>
                </a:lnTo>
                <a:lnTo>
                  <a:pt x="1319" y="2053"/>
                </a:lnTo>
                <a:lnTo>
                  <a:pt x="1317" y="2053"/>
                </a:lnTo>
                <a:lnTo>
                  <a:pt x="1315" y="2051"/>
                </a:lnTo>
                <a:lnTo>
                  <a:pt x="1313" y="2051"/>
                </a:lnTo>
                <a:lnTo>
                  <a:pt x="1313" y="2053"/>
                </a:lnTo>
                <a:lnTo>
                  <a:pt x="1311" y="2053"/>
                </a:lnTo>
                <a:lnTo>
                  <a:pt x="1311" y="2055"/>
                </a:lnTo>
                <a:lnTo>
                  <a:pt x="1309" y="2055"/>
                </a:lnTo>
                <a:lnTo>
                  <a:pt x="1307" y="2055"/>
                </a:lnTo>
                <a:lnTo>
                  <a:pt x="1305" y="2055"/>
                </a:lnTo>
                <a:lnTo>
                  <a:pt x="1303" y="2055"/>
                </a:lnTo>
                <a:lnTo>
                  <a:pt x="1301" y="2055"/>
                </a:lnTo>
                <a:lnTo>
                  <a:pt x="1299" y="2055"/>
                </a:lnTo>
                <a:lnTo>
                  <a:pt x="1297" y="2055"/>
                </a:lnTo>
                <a:lnTo>
                  <a:pt x="1295" y="2055"/>
                </a:lnTo>
                <a:lnTo>
                  <a:pt x="1295" y="2057"/>
                </a:lnTo>
                <a:lnTo>
                  <a:pt x="1293" y="2059"/>
                </a:lnTo>
                <a:lnTo>
                  <a:pt x="1291" y="2059"/>
                </a:lnTo>
                <a:lnTo>
                  <a:pt x="1291" y="2061"/>
                </a:lnTo>
                <a:lnTo>
                  <a:pt x="1289" y="2061"/>
                </a:lnTo>
                <a:lnTo>
                  <a:pt x="1287" y="2063"/>
                </a:lnTo>
                <a:lnTo>
                  <a:pt x="1285" y="2065"/>
                </a:lnTo>
                <a:lnTo>
                  <a:pt x="1283" y="2065"/>
                </a:lnTo>
                <a:lnTo>
                  <a:pt x="1281" y="2065"/>
                </a:lnTo>
                <a:lnTo>
                  <a:pt x="1279" y="2065"/>
                </a:lnTo>
                <a:lnTo>
                  <a:pt x="1279" y="2063"/>
                </a:lnTo>
                <a:lnTo>
                  <a:pt x="1277" y="2063"/>
                </a:lnTo>
                <a:lnTo>
                  <a:pt x="1277" y="2061"/>
                </a:lnTo>
                <a:lnTo>
                  <a:pt x="1275" y="2061"/>
                </a:lnTo>
                <a:lnTo>
                  <a:pt x="1273" y="2061"/>
                </a:lnTo>
                <a:lnTo>
                  <a:pt x="1269" y="2059"/>
                </a:lnTo>
                <a:lnTo>
                  <a:pt x="1269" y="2061"/>
                </a:lnTo>
                <a:lnTo>
                  <a:pt x="1269" y="2063"/>
                </a:lnTo>
                <a:lnTo>
                  <a:pt x="1269" y="2065"/>
                </a:lnTo>
                <a:lnTo>
                  <a:pt x="1269" y="2067"/>
                </a:lnTo>
                <a:lnTo>
                  <a:pt x="1267" y="2067"/>
                </a:lnTo>
                <a:lnTo>
                  <a:pt x="1265" y="2067"/>
                </a:lnTo>
                <a:lnTo>
                  <a:pt x="1265" y="2065"/>
                </a:lnTo>
                <a:lnTo>
                  <a:pt x="1263" y="2065"/>
                </a:lnTo>
                <a:lnTo>
                  <a:pt x="1261" y="2065"/>
                </a:lnTo>
                <a:lnTo>
                  <a:pt x="1259" y="2065"/>
                </a:lnTo>
                <a:lnTo>
                  <a:pt x="1257" y="2065"/>
                </a:lnTo>
                <a:lnTo>
                  <a:pt x="1255" y="2065"/>
                </a:lnTo>
                <a:lnTo>
                  <a:pt x="1253" y="2065"/>
                </a:lnTo>
                <a:lnTo>
                  <a:pt x="1253" y="2067"/>
                </a:lnTo>
                <a:lnTo>
                  <a:pt x="1249" y="2067"/>
                </a:lnTo>
                <a:lnTo>
                  <a:pt x="1249" y="2071"/>
                </a:lnTo>
                <a:lnTo>
                  <a:pt x="1247" y="2071"/>
                </a:lnTo>
                <a:lnTo>
                  <a:pt x="1245" y="2071"/>
                </a:lnTo>
                <a:lnTo>
                  <a:pt x="1243" y="2069"/>
                </a:lnTo>
                <a:lnTo>
                  <a:pt x="1239" y="2067"/>
                </a:lnTo>
                <a:lnTo>
                  <a:pt x="1237" y="2065"/>
                </a:lnTo>
                <a:lnTo>
                  <a:pt x="1237" y="2063"/>
                </a:lnTo>
                <a:lnTo>
                  <a:pt x="1235" y="2063"/>
                </a:lnTo>
                <a:lnTo>
                  <a:pt x="1233" y="2063"/>
                </a:lnTo>
                <a:lnTo>
                  <a:pt x="1231" y="2065"/>
                </a:lnTo>
                <a:lnTo>
                  <a:pt x="1231" y="2063"/>
                </a:lnTo>
                <a:lnTo>
                  <a:pt x="1229" y="2063"/>
                </a:lnTo>
                <a:lnTo>
                  <a:pt x="1229" y="2063"/>
                </a:lnTo>
                <a:lnTo>
                  <a:pt x="1227" y="2063"/>
                </a:lnTo>
                <a:lnTo>
                  <a:pt x="1225" y="2063"/>
                </a:lnTo>
                <a:lnTo>
                  <a:pt x="1223" y="2065"/>
                </a:lnTo>
                <a:lnTo>
                  <a:pt x="1223" y="2067"/>
                </a:lnTo>
                <a:lnTo>
                  <a:pt x="1221" y="2065"/>
                </a:lnTo>
                <a:lnTo>
                  <a:pt x="1219" y="2065"/>
                </a:lnTo>
                <a:lnTo>
                  <a:pt x="1213" y="2063"/>
                </a:lnTo>
                <a:lnTo>
                  <a:pt x="1211" y="2061"/>
                </a:lnTo>
                <a:lnTo>
                  <a:pt x="1209" y="2061"/>
                </a:lnTo>
                <a:lnTo>
                  <a:pt x="1207" y="2059"/>
                </a:lnTo>
                <a:lnTo>
                  <a:pt x="1207" y="2057"/>
                </a:lnTo>
                <a:lnTo>
                  <a:pt x="1207" y="2055"/>
                </a:lnTo>
                <a:lnTo>
                  <a:pt x="1207" y="2053"/>
                </a:lnTo>
                <a:lnTo>
                  <a:pt x="1207" y="2051"/>
                </a:lnTo>
                <a:lnTo>
                  <a:pt x="1205" y="2051"/>
                </a:lnTo>
                <a:lnTo>
                  <a:pt x="1203" y="2049"/>
                </a:lnTo>
                <a:lnTo>
                  <a:pt x="1201" y="2049"/>
                </a:lnTo>
                <a:lnTo>
                  <a:pt x="1199" y="2049"/>
                </a:lnTo>
                <a:lnTo>
                  <a:pt x="1197" y="2049"/>
                </a:lnTo>
                <a:lnTo>
                  <a:pt x="1195" y="2051"/>
                </a:lnTo>
                <a:lnTo>
                  <a:pt x="1193" y="2051"/>
                </a:lnTo>
                <a:lnTo>
                  <a:pt x="1191" y="2051"/>
                </a:lnTo>
                <a:lnTo>
                  <a:pt x="1189" y="2049"/>
                </a:lnTo>
                <a:lnTo>
                  <a:pt x="1187" y="2049"/>
                </a:lnTo>
                <a:lnTo>
                  <a:pt x="1187" y="2051"/>
                </a:lnTo>
                <a:lnTo>
                  <a:pt x="1185" y="2053"/>
                </a:lnTo>
                <a:lnTo>
                  <a:pt x="1183" y="2055"/>
                </a:lnTo>
                <a:lnTo>
                  <a:pt x="1183" y="2053"/>
                </a:lnTo>
                <a:lnTo>
                  <a:pt x="1181" y="2055"/>
                </a:lnTo>
                <a:lnTo>
                  <a:pt x="1181" y="2057"/>
                </a:lnTo>
                <a:lnTo>
                  <a:pt x="1181" y="2059"/>
                </a:lnTo>
                <a:lnTo>
                  <a:pt x="1181" y="2061"/>
                </a:lnTo>
                <a:lnTo>
                  <a:pt x="1179" y="2063"/>
                </a:lnTo>
                <a:lnTo>
                  <a:pt x="1177" y="2063"/>
                </a:lnTo>
                <a:lnTo>
                  <a:pt x="1175" y="2063"/>
                </a:lnTo>
                <a:lnTo>
                  <a:pt x="1173" y="2063"/>
                </a:lnTo>
                <a:lnTo>
                  <a:pt x="1171" y="2063"/>
                </a:lnTo>
                <a:lnTo>
                  <a:pt x="1169" y="2063"/>
                </a:lnTo>
                <a:lnTo>
                  <a:pt x="1167" y="2065"/>
                </a:lnTo>
                <a:lnTo>
                  <a:pt x="1167" y="2067"/>
                </a:lnTo>
                <a:lnTo>
                  <a:pt x="1167" y="2069"/>
                </a:lnTo>
                <a:lnTo>
                  <a:pt x="1167" y="2071"/>
                </a:lnTo>
                <a:lnTo>
                  <a:pt x="1167" y="2075"/>
                </a:lnTo>
                <a:lnTo>
                  <a:pt x="1167" y="2077"/>
                </a:lnTo>
                <a:lnTo>
                  <a:pt x="1167" y="2079"/>
                </a:lnTo>
                <a:lnTo>
                  <a:pt x="1167" y="2081"/>
                </a:lnTo>
                <a:lnTo>
                  <a:pt x="1167" y="2083"/>
                </a:lnTo>
                <a:lnTo>
                  <a:pt x="1167" y="2085"/>
                </a:lnTo>
                <a:lnTo>
                  <a:pt x="1167" y="2087"/>
                </a:lnTo>
                <a:lnTo>
                  <a:pt x="1165" y="2087"/>
                </a:lnTo>
                <a:lnTo>
                  <a:pt x="1165" y="2089"/>
                </a:lnTo>
                <a:lnTo>
                  <a:pt x="1165" y="2091"/>
                </a:lnTo>
                <a:lnTo>
                  <a:pt x="1165" y="2093"/>
                </a:lnTo>
                <a:lnTo>
                  <a:pt x="1163" y="2095"/>
                </a:lnTo>
                <a:lnTo>
                  <a:pt x="1163" y="2097"/>
                </a:lnTo>
                <a:lnTo>
                  <a:pt x="1161" y="2097"/>
                </a:lnTo>
                <a:lnTo>
                  <a:pt x="1161" y="2097"/>
                </a:lnTo>
                <a:lnTo>
                  <a:pt x="1159" y="2099"/>
                </a:lnTo>
                <a:lnTo>
                  <a:pt x="1159" y="2101"/>
                </a:lnTo>
                <a:lnTo>
                  <a:pt x="1157" y="2101"/>
                </a:lnTo>
                <a:lnTo>
                  <a:pt x="1157" y="2103"/>
                </a:lnTo>
                <a:lnTo>
                  <a:pt x="1155" y="2103"/>
                </a:lnTo>
                <a:lnTo>
                  <a:pt x="1155" y="2101"/>
                </a:lnTo>
                <a:lnTo>
                  <a:pt x="1153" y="2101"/>
                </a:lnTo>
                <a:lnTo>
                  <a:pt x="1151" y="2099"/>
                </a:lnTo>
                <a:lnTo>
                  <a:pt x="1149" y="2099"/>
                </a:lnTo>
                <a:lnTo>
                  <a:pt x="1147" y="2101"/>
                </a:lnTo>
                <a:lnTo>
                  <a:pt x="1145" y="2101"/>
                </a:lnTo>
                <a:lnTo>
                  <a:pt x="1145" y="2099"/>
                </a:lnTo>
                <a:lnTo>
                  <a:pt x="1145" y="2101"/>
                </a:lnTo>
                <a:lnTo>
                  <a:pt x="1143" y="2101"/>
                </a:lnTo>
                <a:lnTo>
                  <a:pt x="1141" y="2101"/>
                </a:lnTo>
                <a:lnTo>
                  <a:pt x="1141" y="2099"/>
                </a:lnTo>
                <a:lnTo>
                  <a:pt x="1141" y="2097"/>
                </a:lnTo>
                <a:lnTo>
                  <a:pt x="1139" y="2097"/>
                </a:lnTo>
                <a:lnTo>
                  <a:pt x="1137" y="2095"/>
                </a:lnTo>
                <a:lnTo>
                  <a:pt x="1135" y="2097"/>
                </a:lnTo>
                <a:lnTo>
                  <a:pt x="1135" y="2095"/>
                </a:lnTo>
                <a:lnTo>
                  <a:pt x="1133" y="2093"/>
                </a:lnTo>
                <a:lnTo>
                  <a:pt x="1133" y="2093"/>
                </a:lnTo>
                <a:lnTo>
                  <a:pt x="1131" y="2091"/>
                </a:lnTo>
                <a:lnTo>
                  <a:pt x="1129" y="2091"/>
                </a:lnTo>
                <a:lnTo>
                  <a:pt x="1129" y="2093"/>
                </a:lnTo>
                <a:lnTo>
                  <a:pt x="1127" y="2093"/>
                </a:lnTo>
                <a:lnTo>
                  <a:pt x="1127" y="2095"/>
                </a:lnTo>
                <a:lnTo>
                  <a:pt x="1125" y="2095"/>
                </a:lnTo>
                <a:lnTo>
                  <a:pt x="1123" y="2095"/>
                </a:lnTo>
                <a:lnTo>
                  <a:pt x="1123" y="2097"/>
                </a:lnTo>
                <a:lnTo>
                  <a:pt x="1121" y="2097"/>
                </a:lnTo>
                <a:lnTo>
                  <a:pt x="1119" y="2097"/>
                </a:lnTo>
                <a:lnTo>
                  <a:pt x="1117" y="2097"/>
                </a:lnTo>
                <a:lnTo>
                  <a:pt x="1117" y="2095"/>
                </a:lnTo>
                <a:lnTo>
                  <a:pt x="1117" y="2093"/>
                </a:lnTo>
                <a:lnTo>
                  <a:pt x="1115" y="2093"/>
                </a:lnTo>
                <a:lnTo>
                  <a:pt x="1113" y="2091"/>
                </a:lnTo>
                <a:lnTo>
                  <a:pt x="1111" y="2091"/>
                </a:lnTo>
                <a:lnTo>
                  <a:pt x="1109" y="2091"/>
                </a:lnTo>
                <a:lnTo>
                  <a:pt x="1109" y="2089"/>
                </a:lnTo>
                <a:lnTo>
                  <a:pt x="1107" y="2089"/>
                </a:lnTo>
                <a:lnTo>
                  <a:pt x="1105" y="2089"/>
                </a:lnTo>
                <a:lnTo>
                  <a:pt x="1101" y="2089"/>
                </a:lnTo>
                <a:lnTo>
                  <a:pt x="1099" y="2089"/>
                </a:lnTo>
                <a:lnTo>
                  <a:pt x="1097" y="2089"/>
                </a:lnTo>
                <a:lnTo>
                  <a:pt x="1097" y="2091"/>
                </a:lnTo>
                <a:lnTo>
                  <a:pt x="1095" y="2089"/>
                </a:lnTo>
                <a:lnTo>
                  <a:pt x="1093" y="2089"/>
                </a:lnTo>
                <a:lnTo>
                  <a:pt x="1089" y="2087"/>
                </a:lnTo>
                <a:lnTo>
                  <a:pt x="1087" y="2085"/>
                </a:lnTo>
                <a:lnTo>
                  <a:pt x="1085" y="2087"/>
                </a:lnTo>
                <a:lnTo>
                  <a:pt x="1083" y="2087"/>
                </a:lnTo>
                <a:lnTo>
                  <a:pt x="1083" y="2089"/>
                </a:lnTo>
                <a:lnTo>
                  <a:pt x="1081" y="2089"/>
                </a:lnTo>
                <a:lnTo>
                  <a:pt x="1081" y="2087"/>
                </a:lnTo>
                <a:lnTo>
                  <a:pt x="1081" y="2085"/>
                </a:lnTo>
                <a:lnTo>
                  <a:pt x="1079" y="2085"/>
                </a:lnTo>
                <a:lnTo>
                  <a:pt x="1077" y="2085"/>
                </a:lnTo>
                <a:lnTo>
                  <a:pt x="1073" y="2087"/>
                </a:lnTo>
                <a:lnTo>
                  <a:pt x="1071" y="2087"/>
                </a:lnTo>
                <a:lnTo>
                  <a:pt x="1069" y="2087"/>
                </a:lnTo>
                <a:lnTo>
                  <a:pt x="1067" y="2085"/>
                </a:lnTo>
                <a:lnTo>
                  <a:pt x="1065" y="2085"/>
                </a:lnTo>
                <a:lnTo>
                  <a:pt x="1063" y="2085"/>
                </a:lnTo>
                <a:lnTo>
                  <a:pt x="1063" y="2083"/>
                </a:lnTo>
                <a:lnTo>
                  <a:pt x="1063" y="2081"/>
                </a:lnTo>
                <a:lnTo>
                  <a:pt x="1061" y="2081"/>
                </a:lnTo>
                <a:lnTo>
                  <a:pt x="1059" y="2081"/>
                </a:lnTo>
                <a:lnTo>
                  <a:pt x="1055" y="2079"/>
                </a:lnTo>
                <a:lnTo>
                  <a:pt x="1053" y="2079"/>
                </a:lnTo>
                <a:lnTo>
                  <a:pt x="1051" y="2079"/>
                </a:lnTo>
                <a:lnTo>
                  <a:pt x="1049" y="2081"/>
                </a:lnTo>
                <a:lnTo>
                  <a:pt x="1047" y="2081"/>
                </a:lnTo>
                <a:lnTo>
                  <a:pt x="1047" y="2083"/>
                </a:lnTo>
                <a:lnTo>
                  <a:pt x="1045" y="2083"/>
                </a:lnTo>
                <a:lnTo>
                  <a:pt x="1045" y="2085"/>
                </a:lnTo>
                <a:lnTo>
                  <a:pt x="1045" y="2087"/>
                </a:lnTo>
                <a:lnTo>
                  <a:pt x="1043" y="2087"/>
                </a:lnTo>
                <a:lnTo>
                  <a:pt x="1041" y="2085"/>
                </a:lnTo>
                <a:lnTo>
                  <a:pt x="1039" y="2087"/>
                </a:lnTo>
                <a:lnTo>
                  <a:pt x="1037" y="2087"/>
                </a:lnTo>
                <a:lnTo>
                  <a:pt x="1037" y="2089"/>
                </a:lnTo>
                <a:lnTo>
                  <a:pt x="1033" y="2089"/>
                </a:lnTo>
                <a:lnTo>
                  <a:pt x="1029" y="2095"/>
                </a:lnTo>
                <a:lnTo>
                  <a:pt x="1027" y="2097"/>
                </a:lnTo>
                <a:lnTo>
                  <a:pt x="1027" y="2097"/>
                </a:lnTo>
                <a:lnTo>
                  <a:pt x="1027" y="2099"/>
                </a:lnTo>
                <a:lnTo>
                  <a:pt x="1025" y="2099"/>
                </a:lnTo>
                <a:lnTo>
                  <a:pt x="1025" y="2101"/>
                </a:lnTo>
                <a:lnTo>
                  <a:pt x="1023" y="2101"/>
                </a:lnTo>
                <a:lnTo>
                  <a:pt x="1023" y="2099"/>
                </a:lnTo>
                <a:lnTo>
                  <a:pt x="1023" y="2101"/>
                </a:lnTo>
                <a:lnTo>
                  <a:pt x="1021" y="2103"/>
                </a:lnTo>
                <a:lnTo>
                  <a:pt x="1019" y="2105"/>
                </a:lnTo>
                <a:lnTo>
                  <a:pt x="1017" y="2105"/>
                </a:lnTo>
                <a:lnTo>
                  <a:pt x="1017" y="2107"/>
                </a:lnTo>
                <a:lnTo>
                  <a:pt x="1017" y="2111"/>
                </a:lnTo>
                <a:lnTo>
                  <a:pt x="1015" y="2113"/>
                </a:lnTo>
                <a:lnTo>
                  <a:pt x="1013" y="2113"/>
                </a:lnTo>
                <a:lnTo>
                  <a:pt x="1015" y="2115"/>
                </a:lnTo>
                <a:lnTo>
                  <a:pt x="1017" y="2117"/>
                </a:lnTo>
                <a:lnTo>
                  <a:pt x="1019" y="2119"/>
                </a:lnTo>
                <a:lnTo>
                  <a:pt x="1019" y="2121"/>
                </a:lnTo>
                <a:lnTo>
                  <a:pt x="1019" y="2123"/>
                </a:lnTo>
                <a:lnTo>
                  <a:pt x="1019" y="2125"/>
                </a:lnTo>
                <a:lnTo>
                  <a:pt x="1021" y="2125"/>
                </a:lnTo>
                <a:lnTo>
                  <a:pt x="1023" y="2127"/>
                </a:lnTo>
                <a:lnTo>
                  <a:pt x="1021" y="2127"/>
                </a:lnTo>
                <a:lnTo>
                  <a:pt x="1023" y="2129"/>
                </a:lnTo>
                <a:lnTo>
                  <a:pt x="1023" y="2131"/>
                </a:lnTo>
                <a:lnTo>
                  <a:pt x="1023" y="2133"/>
                </a:lnTo>
                <a:lnTo>
                  <a:pt x="1023" y="2135"/>
                </a:lnTo>
                <a:lnTo>
                  <a:pt x="1021" y="2137"/>
                </a:lnTo>
                <a:lnTo>
                  <a:pt x="1021" y="2139"/>
                </a:lnTo>
                <a:lnTo>
                  <a:pt x="1019" y="2139"/>
                </a:lnTo>
                <a:lnTo>
                  <a:pt x="1019" y="2141"/>
                </a:lnTo>
                <a:lnTo>
                  <a:pt x="1017" y="2141"/>
                </a:lnTo>
                <a:lnTo>
                  <a:pt x="1015" y="2143"/>
                </a:lnTo>
                <a:lnTo>
                  <a:pt x="1013" y="2143"/>
                </a:lnTo>
                <a:lnTo>
                  <a:pt x="1013" y="2145"/>
                </a:lnTo>
                <a:lnTo>
                  <a:pt x="1009" y="2143"/>
                </a:lnTo>
                <a:lnTo>
                  <a:pt x="1007" y="2141"/>
                </a:lnTo>
                <a:lnTo>
                  <a:pt x="1007" y="2139"/>
                </a:lnTo>
                <a:lnTo>
                  <a:pt x="1005" y="2139"/>
                </a:lnTo>
                <a:lnTo>
                  <a:pt x="1003" y="2139"/>
                </a:lnTo>
                <a:lnTo>
                  <a:pt x="1003" y="2137"/>
                </a:lnTo>
                <a:lnTo>
                  <a:pt x="1001" y="2135"/>
                </a:lnTo>
                <a:lnTo>
                  <a:pt x="1001" y="2133"/>
                </a:lnTo>
                <a:lnTo>
                  <a:pt x="999" y="2129"/>
                </a:lnTo>
                <a:lnTo>
                  <a:pt x="999" y="2127"/>
                </a:lnTo>
                <a:lnTo>
                  <a:pt x="999" y="2125"/>
                </a:lnTo>
                <a:lnTo>
                  <a:pt x="999" y="2123"/>
                </a:lnTo>
                <a:lnTo>
                  <a:pt x="997" y="2123"/>
                </a:lnTo>
                <a:lnTo>
                  <a:pt x="995" y="2125"/>
                </a:lnTo>
                <a:lnTo>
                  <a:pt x="993" y="2125"/>
                </a:lnTo>
                <a:lnTo>
                  <a:pt x="991" y="2125"/>
                </a:lnTo>
                <a:lnTo>
                  <a:pt x="989" y="2125"/>
                </a:lnTo>
                <a:lnTo>
                  <a:pt x="989" y="2123"/>
                </a:lnTo>
                <a:lnTo>
                  <a:pt x="989" y="2121"/>
                </a:lnTo>
                <a:lnTo>
                  <a:pt x="989" y="2121"/>
                </a:lnTo>
                <a:lnTo>
                  <a:pt x="987" y="2121"/>
                </a:lnTo>
                <a:lnTo>
                  <a:pt x="987" y="2119"/>
                </a:lnTo>
                <a:lnTo>
                  <a:pt x="985" y="2119"/>
                </a:lnTo>
                <a:lnTo>
                  <a:pt x="983" y="2119"/>
                </a:lnTo>
                <a:lnTo>
                  <a:pt x="981" y="2117"/>
                </a:lnTo>
                <a:lnTo>
                  <a:pt x="979" y="2117"/>
                </a:lnTo>
                <a:lnTo>
                  <a:pt x="979" y="2115"/>
                </a:lnTo>
                <a:lnTo>
                  <a:pt x="977" y="2115"/>
                </a:lnTo>
                <a:lnTo>
                  <a:pt x="975" y="2115"/>
                </a:lnTo>
                <a:lnTo>
                  <a:pt x="973" y="2113"/>
                </a:lnTo>
                <a:lnTo>
                  <a:pt x="971" y="2111"/>
                </a:lnTo>
                <a:lnTo>
                  <a:pt x="969" y="2109"/>
                </a:lnTo>
                <a:lnTo>
                  <a:pt x="967" y="2107"/>
                </a:lnTo>
                <a:lnTo>
                  <a:pt x="967" y="2105"/>
                </a:lnTo>
                <a:lnTo>
                  <a:pt x="965" y="2105"/>
                </a:lnTo>
                <a:lnTo>
                  <a:pt x="965" y="2103"/>
                </a:lnTo>
                <a:lnTo>
                  <a:pt x="963" y="2103"/>
                </a:lnTo>
                <a:lnTo>
                  <a:pt x="961" y="2101"/>
                </a:lnTo>
                <a:lnTo>
                  <a:pt x="961" y="2099"/>
                </a:lnTo>
                <a:lnTo>
                  <a:pt x="961" y="2097"/>
                </a:lnTo>
                <a:lnTo>
                  <a:pt x="961" y="2097"/>
                </a:lnTo>
                <a:lnTo>
                  <a:pt x="961" y="2095"/>
                </a:lnTo>
                <a:lnTo>
                  <a:pt x="961" y="2093"/>
                </a:lnTo>
                <a:lnTo>
                  <a:pt x="959" y="2093"/>
                </a:lnTo>
                <a:lnTo>
                  <a:pt x="959" y="2091"/>
                </a:lnTo>
                <a:lnTo>
                  <a:pt x="957" y="2091"/>
                </a:lnTo>
                <a:lnTo>
                  <a:pt x="957" y="2089"/>
                </a:lnTo>
                <a:lnTo>
                  <a:pt x="957" y="2087"/>
                </a:lnTo>
                <a:lnTo>
                  <a:pt x="955" y="2087"/>
                </a:lnTo>
                <a:lnTo>
                  <a:pt x="955" y="2085"/>
                </a:lnTo>
                <a:lnTo>
                  <a:pt x="955" y="2083"/>
                </a:lnTo>
                <a:lnTo>
                  <a:pt x="955" y="2081"/>
                </a:lnTo>
                <a:lnTo>
                  <a:pt x="957" y="2079"/>
                </a:lnTo>
                <a:lnTo>
                  <a:pt x="959" y="2077"/>
                </a:lnTo>
                <a:lnTo>
                  <a:pt x="957" y="2075"/>
                </a:lnTo>
                <a:lnTo>
                  <a:pt x="961" y="2073"/>
                </a:lnTo>
                <a:lnTo>
                  <a:pt x="961" y="2069"/>
                </a:lnTo>
                <a:lnTo>
                  <a:pt x="959" y="2069"/>
                </a:lnTo>
                <a:lnTo>
                  <a:pt x="957" y="2067"/>
                </a:lnTo>
                <a:lnTo>
                  <a:pt x="955" y="2065"/>
                </a:lnTo>
                <a:lnTo>
                  <a:pt x="953" y="2065"/>
                </a:lnTo>
                <a:lnTo>
                  <a:pt x="949" y="2061"/>
                </a:lnTo>
                <a:lnTo>
                  <a:pt x="947" y="2059"/>
                </a:lnTo>
                <a:lnTo>
                  <a:pt x="949" y="2055"/>
                </a:lnTo>
                <a:lnTo>
                  <a:pt x="951" y="2053"/>
                </a:lnTo>
                <a:lnTo>
                  <a:pt x="951" y="2051"/>
                </a:lnTo>
                <a:lnTo>
                  <a:pt x="949" y="2051"/>
                </a:lnTo>
                <a:lnTo>
                  <a:pt x="947" y="2049"/>
                </a:lnTo>
                <a:lnTo>
                  <a:pt x="945" y="2049"/>
                </a:lnTo>
                <a:lnTo>
                  <a:pt x="941" y="2047"/>
                </a:lnTo>
                <a:lnTo>
                  <a:pt x="943" y="2043"/>
                </a:lnTo>
                <a:lnTo>
                  <a:pt x="941" y="2041"/>
                </a:lnTo>
                <a:lnTo>
                  <a:pt x="939" y="2039"/>
                </a:lnTo>
                <a:lnTo>
                  <a:pt x="937" y="2037"/>
                </a:lnTo>
                <a:lnTo>
                  <a:pt x="939" y="2033"/>
                </a:lnTo>
                <a:lnTo>
                  <a:pt x="941" y="2031"/>
                </a:lnTo>
                <a:lnTo>
                  <a:pt x="941" y="2029"/>
                </a:lnTo>
                <a:lnTo>
                  <a:pt x="945" y="2029"/>
                </a:lnTo>
                <a:lnTo>
                  <a:pt x="945" y="2027"/>
                </a:lnTo>
                <a:lnTo>
                  <a:pt x="945" y="2025"/>
                </a:lnTo>
                <a:lnTo>
                  <a:pt x="947" y="2023"/>
                </a:lnTo>
                <a:lnTo>
                  <a:pt x="947" y="2021"/>
                </a:lnTo>
                <a:lnTo>
                  <a:pt x="943" y="2015"/>
                </a:lnTo>
                <a:lnTo>
                  <a:pt x="941" y="2015"/>
                </a:lnTo>
                <a:lnTo>
                  <a:pt x="941" y="2013"/>
                </a:lnTo>
                <a:lnTo>
                  <a:pt x="941" y="2011"/>
                </a:lnTo>
                <a:lnTo>
                  <a:pt x="941" y="2005"/>
                </a:lnTo>
                <a:lnTo>
                  <a:pt x="941" y="2003"/>
                </a:lnTo>
                <a:lnTo>
                  <a:pt x="941" y="2001"/>
                </a:lnTo>
                <a:lnTo>
                  <a:pt x="939" y="2001"/>
                </a:lnTo>
                <a:lnTo>
                  <a:pt x="937" y="2001"/>
                </a:lnTo>
                <a:lnTo>
                  <a:pt x="939" y="1999"/>
                </a:lnTo>
                <a:lnTo>
                  <a:pt x="939" y="1997"/>
                </a:lnTo>
                <a:lnTo>
                  <a:pt x="937" y="1997"/>
                </a:lnTo>
                <a:lnTo>
                  <a:pt x="935" y="1995"/>
                </a:lnTo>
                <a:lnTo>
                  <a:pt x="933" y="1995"/>
                </a:lnTo>
                <a:lnTo>
                  <a:pt x="933" y="1991"/>
                </a:lnTo>
                <a:lnTo>
                  <a:pt x="931" y="1989"/>
                </a:lnTo>
                <a:lnTo>
                  <a:pt x="931" y="1987"/>
                </a:lnTo>
                <a:lnTo>
                  <a:pt x="931" y="1985"/>
                </a:lnTo>
                <a:lnTo>
                  <a:pt x="931" y="1981"/>
                </a:lnTo>
                <a:lnTo>
                  <a:pt x="931" y="1979"/>
                </a:lnTo>
                <a:lnTo>
                  <a:pt x="929" y="1977"/>
                </a:lnTo>
                <a:lnTo>
                  <a:pt x="927" y="1979"/>
                </a:lnTo>
                <a:lnTo>
                  <a:pt x="927" y="1977"/>
                </a:lnTo>
                <a:lnTo>
                  <a:pt x="927" y="1975"/>
                </a:lnTo>
                <a:lnTo>
                  <a:pt x="925" y="1971"/>
                </a:lnTo>
                <a:lnTo>
                  <a:pt x="923" y="1971"/>
                </a:lnTo>
                <a:lnTo>
                  <a:pt x="923" y="1969"/>
                </a:lnTo>
                <a:lnTo>
                  <a:pt x="921" y="1969"/>
                </a:lnTo>
                <a:lnTo>
                  <a:pt x="921" y="1967"/>
                </a:lnTo>
                <a:lnTo>
                  <a:pt x="919" y="1965"/>
                </a:lnTo>
                <a:lnTo>
                  <a:pt x="921" y="1963"/>
                </a:lnTo>
                <a:lnTo>
                  <a:pt x="921" y="1961"/>
                </a:lnTo>
                <a:lnTo>
                  <a:pt x="923" y="1959"/>
                </a:lnTo>
                <a:lnTo>
                  <a:pt x="921" y="1959"/>
                </a:lnTo>
                <a:lnTo>
                  <a:pt x="919" y="1957"/>
                </a:lnTo>
                <a:lnTo>
                  <a:pt x="917" y="1957"/>
                </a:lnTo>
                <a:lnTo>
                  <a:pt x="915" y="1957"/>
                </a:lnTo>
                <a:lnTo>
                  <a:pt x="913" y="1955"/>
                </a:lnTo>
                <a:lnTo>
                  <a:pt x="911" y="1957"/>
                </a:lnTo>
                <a:lnTo>
                  <a:pt x="911" y="1955"/>
                </a:lnTo>
                <a:lnTo>
                  <a:pt x="909" y="1953"/>
                </a:lnTo>
                <a:lnTo>
                  <a:pt x="907" y="1953"/>
                </a:lnTo>
                <a:lnTo>
                  <a:pt x="905" y="1951"/>
                </a:lnTo>
                <a:lnTo>
                  <a:pt x="903" y="1951"/>
                </a:lnTo>
                <a:lnTo>
                  <a:pt x="903" y="1949"/>
                </a:lnTo>
                <a:lnTo>
                  <a:pt x="901" y="1947"/>
                </a:lnTo>
                <a:lnTo>
                  <a:pt x="899" y="1947"/>
                </a:lnTo>
                <a:lnTo>
                  <a:pt x="897" y="1945"/>
                </a:lnTo>
                <a:lnTo>
                  <a:pt x="895" y="1945"/>
                </a:lnTo>
                <a:lnTo>
                  <a:pt x="893" y="1943"/>
                </a:lnTo>
                <a:lnTo>
                  <a:pt x="893" y="1943"/>
                </a:lnTo>
                <a:lnTo>
                  <a:pt x="891" y="1943"/>
                </a:lnTo>
                <a:lnTo>
                  <a:pt x="891" y="1941"/>
                </a:lnTo>
                <a:lnTo>
                  <a:pt x="891" y="1943"/>
                </a:lnTo>
                <a:lnTo>
                  <a:pt x="889" y="1943"/>
                </a:lnTo>
                <a:lnTo>
                  <a:pt x="889" y="1941"/>
                </a:lnTo>
                <a:lnTo>
                  <a:pt x="887" y="1939"/>
                </a:lnTo>
                <a:lnTo>
                  <a:pt x="885" y="1939"/>
                </a:lnTo>
                <a:lnTo>
                  <a:pt x="883" y="1939"/>
                </a:lnTo>
                <a:lnTo>
                  <a:pt x="881" y="1939"/>
                </a:lnTo>
                <a:lnTo>
                  <a:pt x="881" y="1941"/>
                </a:lnTo>
                <a:lnTo>
                  <a:pt x="879" y="1941"/>
                </a:lnTo>
                <a:lnTo>
                  <a:pt x="877" y="1941"/>
                </a:lnTo>
                <a:lnTo>
                  <a:pt x="877" y="1943"/>
                </a:lnTo>
                <a:lnTo>
                  <a:pt x="875" y="1943"/>
                </a:lnTo>
                <a:lnTo>
                  <a:pt x="873" y="1945"/>
                </a:lnTo>
                <a:lnTo>
                  <a:pt x="871" y="1945"/>
                </a:lnTo>
                <a:lnTo>
                  <a:pt x="871" y="1947"/>
                </a:lnTo>
                <a:lnTo>
                  <a:pt x="869" y="1947"/>
                </a:lnTo>
                <a:lnTo>
                  <a:pt x="869" y="1949"/>
                </a:lnTo>
                <a:lnTo>
                  <a:pt x="867" y="1949"/>
                </a:lnTo>
                <a:lnTo>
                  <a:pt x="865" y="1951"/>
                </a:lnTo>
                <a:lnTo>
                  <a:pt x="863" y="1951"/>
                </a:lnTo>
                <a:lnTo>
                  <a:pt x="861" y="1951"/>
                </a:lnTo>
                <a:lnTo>
                  <a:pt x="861" y="1953"/>
                </a:lnTo>
                <a:lnTo>
                  <a:pt x="859" y="1953"/>
                </a:lnTo>
                <a:lnTo>
                  <a:pt x="859" y="1953"/>
                </a:lnTo>
                <a:lnTo>
                  <a:pt x="855" y="1953"/>
                </a:lnTo>
                <a:lnTo>
                  <a:pt x="853" y="1953"/>
                </a:lnTo>
                <a:lnTo>
                  <a:pt x="853" y="1953"/>
                </a:lnTo>
                <a:lnTo>
                  <a:pt x="851" y="1953"/>
                </a:lnTo>
                <a:lnTo>
                  <a:pt x="851" y="1951"/>
                </a:lnTo>
                <a:lnTo>
                  <a:pt x="853" y="1949"/>
                </a:lnTo>
                <a:lnTo>
                  <a:pt x="853" y="1947"/>
                </a:lnTo>
                <a:lnTo>
                  <a:pt x="853" y="1945"/>
                </a:lnTo>
                <a:lnTo>
                  <a:pt x="851" y="1941"/>
                </a:lnTo>
                <a:lnTo>
                  <a:pt x="849" y="1939"/>
                </a:lnTo>
                <a:lnTo>
                  <a:pt x="847" y="1937"/>
                </a:lnTo>
                <a:lnTo>
                  <a:pt x="845" y="1937"/>
                </a:lnTo>
                <a:lnTo>
                  <a:pt x="845" y="1935"/>
                </a:lnTo>
                <a:lnTo>
                  <a:pt x="845" y="1933"/>
                </a:lnTo>
                <a:lnTo>
                  <a:pt x="845" y="1930"/>
                </a:lnTo>
                <a:lnTo>
                  <a:pt x="843" y="1930"/>
                </a:lnTo>
                <a:lnTo>
                  <a:pt x="841" y="1930"/>
                </a:lnTo>
                <a:lnTo>
                  <a:pt x="839" y="1930"/>
                </a:lnTo>
                <a:lnTo>
                  <a:pt x="835" y="1930"/>
                </a:lnTo>
                <a:lnTo>
                  <a:pt x="835" y="1928"/>
                </a:lnTo>
                <a:lnTo>
                  <a:pt x="833" y="1928"/>
                </a:lnTo>
                <a:lnTo>
                  <a:pt x="833" y="1930"/>
                </a:lnTo>
                <a:lnTo>
                  <a:pt x="831" y="1930"/>
                </a:lnTo>
                <a:lnTo>
                  <a:pt x="831" y="1928"/>
                </a:lnTo>
                <a:lnTo>
                  <a:pt x="829" y="1926"/>
                </a:lnTo>
                <a:lnTo>
                  <a:pt x="829" y="1924"/>
                </a:lnTo>
                <a:lnTo>
                  <a:pt x="829" y="1922"/>
                </a:lnTo>
                <a:lnTo>
                  <a:pt x="827" y="1922"/>
                </a:lnTo>
                <a:lnTo>
                  <a:pt x="825" y="1922"/>
                </a:lnTo>
                <a:lnTo>
                  <a:pt x="823" y="1920"/>
                </a:lnTo>
                <a:lnTo>
                  <a:pt x="823" y="1918"/>
                </a:lnTo>
                <a:lnTo>
                  <a:pt x="821" y="1918"/>
                </a:lnTo>
                <a:lnTo>
                  <a:pt x="819" y="1918"/>
                </a:lnTo>
                <a:lnTo>
                  <a:pt x="819" y="1916"/>
                </a:lnTo>
                <a:lnTo>
                  <a:pt x="819" y="1914"/>
                </a:lnTo>
                <a:lnTo>
                  <a:pt x="819" y="1912"/>
                </a:lnTo>
                <a:lnTo>
                  <a:pt x="817" y="1912"/>
                </a:lnTo>
                <a:lnTo>
                  <a:pt x="817" y="1910"/>
                </a:lnTo>
                <a:lnTo>
                  <a:pt x="817" y="1908"/>
                </a:lnTo>
                <a:lnTo>
                  <a:pt x="817" y="1906"/>
                </a:lnTo>
                <a:lnTo>
                  <a:pt x="815" y="1906"/>
                </a:lnTo>
                <a:lnTo>
                  <a:pt x="813" y="1904"/>
                </a:lnTo>
                <a:lnTo>
                  <a:pt x="811" y="1904"/>
                </a:lnTo>
                <a:lnTo>
                  <a:pt x="813" y="1904"/>
                </a:lnTo>
                <a:lnTo>
                  <a:pt x="813" y="1902"/>
                </a:lnTo>
                <a:lnTo>
                  <a:pt x="813" y="1900"/>
                </a:lnTo>
                <a:lnTo>
                  <a:pt x="813" y="1898"/>
                </a:lnTo>
                <a:lnTo>
                  <a:pt x="811" y="1898"/>
                </a:lnTo>
                <a:lnTo>
                  <a:pt x="811" y="1896"/>
                </a:lnTo>
                <a:lnTo>
                  <a:pt x="811" y="1894"/>
                </a:lnTo>
                <a:lnTo>
                  <a:pt x="809" y="1894"/>
                </a:lnTo>
                <a:lnTo>
                  <a:pt x="807" y="1894"/>
                </a:lnTo>
                <a:lnTo>
                  <a:pt x="807" y="1892"/>
                </a:lnTo>
                <a:lnTo>
                  <a:pt x="807" y="1890"/>
                </a:lnTo>
                <a:lnTo>
                  <a:pt x="807" y="1888"/>
                </a:lnTo>
                <a:lnTo>
                  <a:pt x="807" y="1886"/>
                </a:lnTo>
                <a:lnTo>
                  <a:pt x="805" y="1886"/>
                </a:lnTo>
                <a:lnTo>
                  <a:pt x="805" y="1884"/>
                </a:lnTo>
                <a:lnTo>
                  <a:pt x="805" y="1882"/>
                </a:lnTo>
                <a:lnTo>
                  <a:pt x="807" y="1880"/>
                </a:lnTo>
                <a:lnTo>
                  <a:pt x="809" y="1882"/>
                </a:lnTo>
                <a:lnTo>
                  <a:pt x="811" y="1880"/>
                </a:lnTo>
                <a:lnTo>
                  <a:pt x="813" y="1880"/>
                </a:lnTo>
                <a:lnTo>
                  <a:pt x="815" y="1880"/>
                </a:lnTo>
                <a:lnTo>
                  <a:pt x="817" y="1880"/>
                </a:lnTo>
                <a:lnTo>
                  <a:pt x="819" y="1878"/>
                </a:lnTo>
                <a:lnTo>
                  <a:pt x="821" y="1878"/>
                </a:lnTo>
                <a:lnTo>
                  <a:pt x="823" y="1878"/>
                </a:lnTo>
                <a:lnTo>
                  <a:pt x="823" y="1876"/>
                </a:lnTo>
                <a:lnTo>
                  <a:pt x="823" y="1874"/>
                </a:lnTo>
                <a:lnTo>
                  <a:pt x="823" y="1872"/>
                </a:lnTo>
                <a:lnTo>
                  <a:pt x="821" y="1870"/>
                </a:lnTo>
                <a:lnTo>
                  <a:pt x="823" y="1870"/>
                </a:lnTo>
                <a:lnTo>
                  <a:pt x="823" y="1868"/>
                </a:lnTo>
                <a:lnTo>
                  <a:pt x="823" y="1866"/>
                </a:lnTo>
                <a:lnTo>
                  <a:pt x="823" y="1864"/>
                </a:lnTo>
                <a:lnTo>
                  <a:pt x="823" y="1862"/>
                </a:lnTo>
                <a:lnTo>
                  <a:pt x="823" y="1860"/>
                </a:lnTo>
                <a:lnTo>
                  <a:pt x="823" y="1858"/>
                </a:lnTo>
                <a:lnTo>
                  <a:pt x="823" y="1856"/>
                </a:lnTo>
                <a:lnTo>
                  <a:pt x="825" y="1856"/>
                </a:lnTo>
                <a:lnTo>
                  <a:pt x="825" y="1856"/>
                </a:lnTo>
                <a:lnTo>
                  <a:pt x="825" y="1854"/>
                </a:lnTo>
                <a:lnTo>
                  <a:pt x="823" y="1852"/>
                </a:lnTo>
                <a:lnTo>
                  <a:pt x="823" y="1850"/>
                </a:lnTo>
                <a:lnTo>
                  <a:pt x="821" y="1850"/>
                </a:lnTo>
                <a:lnTo>
                  <a:pt x="821" y="1848"/>
                </a:lnTo>
                <a:lnTo>
                  <a:pt x="823" y="1848"/>
                </a:lnTo>
                <a:lnTo>
                  <a:pt x="823" y="1846"/>
                </a:lnTo>
                <a:lnTo>
                  <a:pt x="823" y="1844"/>
                </a:lnTo>
                <a:lnTo>
                  <a:pt x="821" y="1842"/>
                </a:lnTo>
                <a:lnTo>
                  <a:pt x="819" y="1840"/>
                </a:lnTo>
                <a:lnTo>
                  <a:pt x="821" y="1838"/>
                </a:lnTo>
                <a:lnTo>
                  <a:pt x="821" y="1836"/>
                </a:lnTo>
                <a:lnTo>
                  <a:pt x="821" y="1834"/>
                </a:lnTo>
                <a:lnTo>
                  <a:pt x="821" y="1832"/>
                </a:lnTo>
                <a:lnTo>
                  <a:pt x="819" y="1830"/>
                </a:lnTo>
                <a:lnTo>
                  <a:pt x="817" y="1828"/>
                </a:lnTo>
                <a:lnTo>
                  <a:pt x="817" y="1830"/>
                </a:lnTo>
                <a:lnTo>
                  <a:pt x="813" y="1830"/>
                </a:lnTo>
                <a:lnTo>
                  <a:pt x="809" y="1830"/>
                </a:lnTo>
                <a:lnTo>
                  <a:pt x="809" y="1828"/>
                </a:lnTo>
                <a:lnTo>
                  <a:pt x="809" y="1826"/>
                </a:lnTo>
                <a:lnTo>
                  <a:pt x="809" y="1824"/>
                </a:lnTo>
                <a:lnTo>
                  <a:pt x="809" y="1822"/>
                </a:lnTo>
                <a:lnTo>
                  <a:pt x="807" y="1822"/>
                </a:lnTo>
                <a:lnTo>
                  <a:pt x="805" y="1820"/>
                </a:lnTo>
                <a:lnTo>
                  <a:pt x="801" y="1818"/>
                </a:lnTo>
                <a:lnTo>
                  <a:pt x="799" y="1816"/>
                </a:lnTo>
                <a:lnTo>
                  <a:pt x="801" y="1812"/>
                </a:lnTo>
                <a:lnTo>
                  <a:pt x="801" y="1810"/>
                </a:lnTo>
                <a:lnTo>
                  <a:pt x="803" y="1808"/>
                </a:lnTo>
                <a:lnTo>
                  <a:pt x="801" y="1808"/>
                </a:lnTo>
                <a:lnTo>
                  <a:pt x="799" y="1808"/>
                </a:lnTo>
                <a:lnTo>
                  <a:pt x="797" y="1808"/>
                </a:lnTo>
                <a:lnTo>
                  <a:pt x="797" y="1808"/>
                </a:lnTo>
                <a:lnTo>
                  <a:pt x="795" y="1808"/>
                </a:lnTo>
                <a:lnTo>
                  <a:pt x="793" y="1808"/>
                </a:lnTo>
                <a:lnTo>
                  <a:pt x="791" y="1808"/>
                </a:lnTo>
                <a:lnTo>
                  <a:pt x="789" y="1808"/>
                </a:lnTo>
                <a:lnTo>
                  <a:pt x="785" y="1802"/>
                </a:lnTo>
                <a:lnTo>
                  <a:pt x="783" y="1804"/>
                </a:lnTo>
                <a:lnTo>
                  <a:pt x="783" y="1802"/>
                </a:lnTo>
                <a:lnTo>
                  <a:pt x="783" y="1800"/>
                </a:lnTo>
                <a:lnTo>
                  <a:pt x="781" y="1800"/>
                </a:lnTo>
                <a:lnTo>
                  <a:pt x="781" y="1798"/>
                </a:lnTo>
                <a:lnTo>
                  <a:pt x="783" y="1796"/>
                </a:lnTo>
                <a:lnTo>
                  <a:pt x="785" y="1794"/>
                </a:lnTo>
                <a:lnTo>
                  <a:pt x="785" y="1792"/>
                </a:lnTo>
                <a:lnTo>
                  <a:pt x="783" y="1792"/>
                </a:lnTo>
                <a:lnTo>
                  <a:pt x="781" y="1792"/>
                </a:lnTo>
                <a:lnTo>
                  <a:pt x="779" y="1790"/>
                </a:lnTo>
                <a:lnTo>
                  <a:pt x="777" y="1788"/>
                </a:lnTo>
                <a:lnTo>
                  <a:pt x="777" y="1786"/>
                </a:lnTo>
                <a:lnTo>
                  <a:pt x="777" y="1784"/>
                </a:lnTo>
                <a:lnTo>
                  <a:pt x="775" y="1784"/>
                </a:lnTo>
                <a:lnTo>
                  <a:pt x="777" y="1782"/>
                </a:lnTo>
                <a:lnTo>
                  <a:pt x="777" y="1780"/>
                </a:lnTo>
                <a:lnTo>
                  <a:pt x="777" y="1778"/>
                </a:lnTo>
                <a:lnTo>
                  <a:pt x="777" y="1776"/>
                </a:lnTo>
                <a:lnTo>
                  <a:pt x="777" y="1774"/>
                </a:lnTo>
                <a:lnTo>
                  <a:pt x="775" y="1774"/>
                </a:lnTo>
                <a:lnTo>
                  <a:pt x="775" y="1772"/>
                </a:lnTo>
                <a:lnTo>
                  <a:pt x="773" y="1772"/>
                </a:lnTo>
                <a:lnTo>
                  <a:pt x="771" y="1770"/>
                </a:lnTo>
                <a:lnTo>
                  <a:pt x="771" y="1768"/>
                </a:lnTo>
                <a:lnTo>
                  <a:pt x="769" y="1768"/>
                </a:lnTo>
                <a:lnTo>
                  <a:pt x="767" y="1766"/>
                </a:lnTo>
                <a:lnTo>
                  <a:pt x="767" y="1764"/>
                </a:lnTo>
                <a:lnTo>
                  <a:pt x="765" y="1764"/>
                </a:lnTo>
                <a:lnTo>
                  <a:pt x="763" y="1764"/>
                </a:lnTo>
                <a:lnTo>
                  <a:pt x="763" y="1762"/>
                </a:lnTo>
                <a:lnTo>
                  <a:pt x="761" y="1762"/>
                </a:lnTo>
                <a:lnTo>
                  <a:pt x="761" y="1760"/>
                </a:lnTo>
                <a:lnTo>
                  <a:pt x="761" y="1760"/>
                </a:lnTo>
                <a:lnTo>
                  <a:pt x="759" y="1760"/>
                </a:lnTo>
                <a:lnTo>
                  <a:pt x="759" y="1758"/>
                </a:lnTo>
                <a:lnTo>
                  <a:pt x="759" y="1756"/>
                </a:lnTo>
                <a:lnTo>
                  <a:pt x="757" y="1754"/>
                </a:lnTo>
                <a:lnTo>
                  <a:pt x="757" y="1752"/>
                </a:lnTo>
                <a:lnTo>
                  <a:pt x="755" y="1750"/>
                </a:lnTo>
                <a:lnTo>
                  <a:pt x="753" y="1748"/>
                </a:lnTo>
                <a:lnTo>
                  <a:pt x="751" y="1748"/>
                </a:lnTo>
                <a:lnTo>
                  <a:pt x="749" y="1746"/>
                </a:lnTo>
                <a:lnTo>
                  <a:pt x="747" y="1746"/>
                </a:lnTo>
                <a:lnTo>
                  <a:pt x="747" y="1744"/>
                </a:lnTo>
                <a:lnTo>
                  <a:pt x="747" y="1744"/>
                </a:lnTo>
                <a:lnTo>
                  <a:pt x="745" y="1740"/>
                </a:lnTo>
                <a:lnTo>
                  <a:pt x="747" y="1738"/>
                </a:lnTo>
                <a:lnTo>
                  <a:pt x="747" y="1736"/>
                </a:lnTo>
                <a:lnTo>
                  <a:pt x="745" y="1736"/>
                </a:lnTo>
                <a:lnTo>
                  <a:pt x="747" y="1736"/>
                </a:lnTo>
                <a:lnTo>
                  <a:pt x="747" y="1736"/>
                </a:lnTo>
                <a:lnTo>
                  <a:pt x="747" y="1734"/>
                </a:lnTo>
                <a:lnTo>
                  <a:pt x="747" y="1732"/>
                </a:lnTo>
                <a:lnTo>
                  <a:pt x="747" y="1730"/>
                </a:lnTo>
                <a:lnTo>
                  <a:pt x="747" y="1728"/>
                </a:lnTo>
                <a:lnTo>
                  <a:pt x="745" y="1728"/>
                </a:lnTo>
                <a:lnTo>
                  <a:pt x="743" y="1726"/>
                </a:lnTo>
                <a:lnTo>
                  <a:pt x="741" y="1724"/>
                </a:lnTo>
                <a:lnTo>
                  <a:pt x="739" y="1722"/>
                </a:lnTo>
                <a:lnTo>
                  <a:pt x="739" y="1720"/>
                </a:lnTo>
                <a:lnTo>
                  <a:pt x="739" y="1718"/>
                </a:lnTo>
                <a:lnTo>
                  <a:pt x="737" y="1718"/>
                </a:lnTo>
                <a:lnTo>
                  <a:pt x="737" y="1716"/>
                </a:lnTo>
                <a:lnTo>
                  <a:pt x="735" y="1714"/>
                </a:lnTo>
                <a:lnTo>
                  <a:pt x="733" y="1714"/>
                </a:lnTo>
                <a:lnTo>
                  <a:pt x="733" y="1712"/>
                </a:lnTo>
                <a:lnTo>
                  <a:pt x="731" y="1712"/>
                </a:lnTo>
                <a:lnTo>
                  <a:pt x="731" y="1712"/>
                </a:lnTo>
                <a:lnTo>
                  <a:pt x="731" y="1710"/>
                </a:lnTo>
                <a:lnTo>
                  <a:pt x="731" y="1708"/>
                </a:lnTo>
                <a:lnTo>
                  <a:pt x="731" y="1706"/>
                </a:lnTo>
                <a:lnTo>
                  <a:pt x="729" y="1706"/>
                </a:lnTo>
                <a:lnTo>
                  <a:pt x="731" y="1706"/>
                </a:lnTo>
                <a:lnTo>
                  <a:pt x="731" y="1704"/>
                </a:lnTo>
                <a:lnTo>
                  <a:pt x="731" y="1702"/>
                </a:lnTo>
                <a:lnTo>
                  <a:pt x="733" y="1700"/>
                </a:lnTo>
                <a:lnTo>
                  <a:pt x="733" y="1698"/>
                </a:lnTo>
                <a:lnTo>
                  <a:pt x="733" y="1694"/>
                </a:lnTo>
                <a:lnTo>
                  <a:pt x="731" y="1694"/>
                </a:lnTo>
                <a:lnTo>
                  <a:pt x="731" y="1692"/>
                </a:lnTo>
                <a:lnTo>
                  <a:pt x="733" y="1690"/>
                </a:lnTo>
                <a:lnTo>
                  <a:pt x="731" y="1690"/>
                </a:lnTo>
                <a:lnTo>
                  <a:pt x="733" y="1686"/>
                </a:lnTo>
                <a:lnTo>
                  <a:pt x="733" y="1682"/>
                </a:lnTo>
                <a:lnTo>
                  <a:pt x="731" y="1682"/>
                </a:lnTo>
                <a:lnTo>
                  <a:pt x="729" y="1680"/>
                </a:lnTo>
                <a:lnTo>
                  <a:pt x="727" y="1678"/>
                </a:lnTo>
                <a:lnTo>
                  <a:pt x="727" y="1676"/>
                </a:lnTo>
                <a:lnTo>
                  <a:pt x="725" y="1676"/>
                </a:lnTo>
                <a:lnTo>
                  <a:pt x="723" y="1676"/>
                </a:lnTo>
                <a:lnTo>
                  <a:pt x="721" y="1676"/>
                </a:lnTo>
                <a:lnTo>
                  <a:pt x="719" y="1676"/>
                </a:lnTo>
                <a:lnTo>
                  <a:pt x="719" y="1674"/>
                </a:lnTo>
                <a:lnTo>
                  <a:pt x="717" y="1672"/>
                </a:lnTo>
                <a:lnTo>
                  <a:pt x="719" y="1670"/>
                </a:lnTo>
                <a:lnTo>
                  <a:pt x="719" y="1668"/>
                </a:lnTo>
                <a:lnTo>
                  <a:pt x="721" y="1668"/>
                </a:lnTo>
                <a:lnTo>
                  <a:pt x="723" y="1668"/>
                </a:lnTo>
                <a:lnTo>
                  <a:pt x="723" y="1666"/>
                </a:lnTo>
                <a:lnTo>
                  <a:pt x="723" y="1664"/>
                </a:lnTo>
                <a:lnTo>
                  <a:pt x="719" y="1664"/>
                </a:lnTo>
                <a:lnTo>
                  <a:pt x="717" y="1664"/>
                </a:lnTo>
                <a:lnTo>
                  <a:pt x="719" y="1662"/>
                </a:lnTo>
                <a:lnTo>
                  <a:pt x="719" y="1660"/>
                </a:lnTo>
                <a:lnTo>
                  <a:pt x="719" y="1658"/>
                </a:lnTo>
                <a:lnTo>
                  <a:pt x="715" y="1656"/>
                </a:lnTo>
                <a:lnTo>
                  <a:pt x="715" y="1654"/>
                </a:lnTo>
                <a:lnTo>
                  <a:pt x="717" y="1652"/>
                </a:lnTo>
                <a:lnTo>
                  <a:pt x="719" y="1652"/>
                </a:lnTo>
                <a:lnTo>
                  <a:pt x="719" y="1650"/>
                </a:lnTo>
                <a:lnTo>
                  <a:pt x="719" y="1648"/>
                </a:lnTo>
                <a:lnTo>
                  <a:pt x="721" y="1646"/>
                </a:lnTo>
                <a:lnTo>
                  <a:pt x="723" y="1644"/>
                </a:lnTo>
                <a:lnTo>
                  <a:pt x="723" y="1642"/>
                </a:lnTo>
                <a:lnTo>
                  <a:pt x="723" y="1640"/>
                </a:lnTo>
                <a:lnTo>
                  <a:pt x="723" y="1638"/>
                </a:lnTo>
                <a:lnTo>
                  <a:pt x="723" y="1636"/>
                </a:lnTo>
                <a:lnTo>
                  <a:pt x="721" y="1634"/>
                </a:lnTo>
                <a:lnTo>
                  <a:pt x="721" y="1632"/>
                </a:lnTo>
                <a:lnTo>
                  <a:pt x="721" y="1630"/>
                </a:lnTo>
                <a:lnTo>
                  <a:pt x="719" y="1630"/>
                </a:lnTo>
                <a:lnTo>
                  <a:pt x="721" y="1630"/>
                </a:lnTo>
                <a:lnTo>
                  <a:pt x="721" y="1628"/>
                </a:lnTo>
                <a:lnTo>
                  <a:pt x="719" y="1628"/>
                </a:lnTo>
                <a:lnTo>
                  <a:pt x="719" y="1626"/>
                </a:lnTo>
                <a:lnTo>
                  <a:pt x="721" y="1624"/>
                </a:lnTo>
                <a:lnTo>
                  <a:pt x="719" y="1622"/>
                </a:lnTo>
                <a:lnTo>
                  <a:pt x="717" y="1622"/>
                </a:lnTo>
                <a:lnTo>
                  <a:pt x="715" y="1622"/>
                </a:lnTo>
                <a:lnTo>
                  <a:pt x="713" y="1622"/>
                </a:lnTo>
                <a:lnTo>
                  <a:pt x="711" y="1622"/>
                </a:lnTo>
                <a:lnTo>
                  <a:pt x="709" y="1622"/>
                </a:lnTo>
                <a:lnTo>
                  <a:pt x="707" y="1624"/>
                </a:lnTo>
                <a:lnTo>
                  <a:pt x="705" y="1624"/>
                </a:lnTo>
                <a:lnTo>
                  <a:pt x="703" y="1622"/>
                </a:lnTo>
                <a:lnTo>
                  <a:pt x="703" y="1624"/>
                </a:lnTo>
                <a:lnTo>
                  <a:pt x="701" y="1624"/>
                </a:lnTo>
                <a:lnTo>
                  <a:pt x="699" y="1624"/>
                </a:lnTo>
                <a:lnTo>
                  <a:pt x="699" y="1622"/>
                </a:lnTo>
                <a:lnTo>
                  <a:pt x="701" y="1620"/>
                </a:lnTo>
                <a:lnTo>
                  <a:pt x="701" y="1618"/>
                </a:lnTo>
                <a:lnTo>
                  <a:pt x="701" y="1616"/>
                </a:lnTo>
                <a:lnTo>
                  <a:pt x="701" y="1616"/>
                </a:lnTo>
                <a:lnTo>
                  <a:pt x="701" y="1614"/>
                </a:lnTo>
                <a:lnTo>
                  <a:pt x="703" y="1614"/>
                </a:lnTo>
                <a:lnTo>
                  <a:pt x="703" y="1612"/>
                </a:lnTo>
                <a:lnTo>
                  <a:pt x="703" y="1610"/>
                </a:lnTo>
                <a:lnTo>
                  <a:pt x="705" y="1610"/>
                </a:lnTo>
                <a:lnTo>
                  <a:pt x="705" y="1608"/>
                </a:lnTo>
                <a:lnTo>
                  <a:pt x="705" y="1606"/>
                </a:lnTo>
                <a:lnTo>
                  <a:pt x="703" y="1606"/>
                </a:lnTo>
                <a:lnTo>
                  <a:pt x="703" y="1604"/>
                </a:lnTo>
                <a:lnTo>
                  <a:pt x="705" y="1604"/>
                </a:lnTo>
                <a:lnTo>
                  <a:pt x="705" y="1602"/>
                </a:lnTo>
                <a:lnTo>
                  <a:pt x="707" y="1600"/>
                </a:lnTo>
                <a:lnTo>
                  <a:pt x="709" y="1598"/>
                </a:lnTo>
                <a:lnTo>
                  <a:pt x="711" y="1596"/>
                </a:lnTo>
                <a:lnTo>
                  <a:pt x="711" y="1594"/>
                </a:lnTo>
                <a:lnTo>
                  <a:pt x="709" y="1592"/>
                </a:lnTo>
                <a:lnTo>
                  <a:pt x="709" y="1590"/>
                </a:lnTo>
                <a:lnTo>
                  <a:pt x="709" y="1588"/>
                </a:lnTo>
                <a:lnTo>
                  <a:pt x="707" y="1586"/>
                </a:lnTo>
                <a:lnTo>
                  <a:pt x="705" y="1584"/>
                </a:lnTo>
                <a:lnTo>
                  <a:pt x="703" y="1582"/>
                </a:lnTo>
                <a:lnTo>
                  <a:pt x="701" y="1582"/>
                </a:lnTo>
                <a:lnTo>
                  <a:pt x="699" y="1584"/>
                </a:lnTo>
                <a:lnTo>
                  <a:pt x="699" y="1584"/>
                </a:lnTo>
                <a:lnTo>
                  <a:pt x="699" y="1582"/>
                </a:lnTo>
                <a:lnTo>
                  <a:pt x="697" y="1580"/>
                </a:lnTo>
                <a:lnTo>
                  <a:pt x="697" y="1578"/>
                </a:lnTo>
                <a:lnTo>
                  <a:pt x="695" y="1578"/>
                </a:lnTo>
                <a:lnTo>
                  <a:pt x="693" y="1578"/>
                </a:lnTo>
                <a:lnTo>
                  <a:pt x="691" y="1578"/>
                </a:lnTo>
                <a:lnTo>
                  <a:pt x="689" y="1578"/>
                </a:lnTo>
                <a:lnTo>
                  <a:pt x="687" y="1578"/>
                </a:lnTo>
                <a:lnTo>
                  <a:pt x="687" y="1580"/>
                </a:lnTo>
                <a:lnTo>
                  <a:pt x="685" y="1580"/>
                </a:lnTo>
                <a:lnTo>
                  <a:pt x="683" y="1580"/>
                </a:lnTo>
                <a:lnTo>
                  <a:pt x="681" y="1578"/>
                </a:lnTo>
                <a:lnTo>
                  <a:pt x="679" y="1578"/>
                </a:lnTo>
                <a:lnTo>
                  <a:pt x="677" y="1578"/>
                </a:lnTo>
                <a:lnTo>
                  <a:pt x="677" y="1576"/>
                </a:lnTo>
                <a:lnTo>
                  <a:pt x="679" y="1576"/>
                </a:lnTo>
                <a:lnTo>
                  <a:pt x="679" y="1574"/>
                </a:lnTo>
                <a:lnTo>
                  <a:pt x="679" y="1572"/>
                </a:lnTo>
                <a:lnTo>
                  <a:pt x="679" y="1570"/>
                </a:lnTo>
                <a:lnTo>
                  <a:pt x="681" y="1568"/>
                </a:lnTo>
                <a:lnTo>
                  <a:pt x="679" y="1568"/>
                </a:lnTo>
                <a:lnTo>
                  <a:pt x="679" y="1566"/>
                </a:lnTo>
                <a:lnTo>
                  <a:pt x="677" y="1566"/>
                </a:lnTo>
                <a:lnTo>
                  <a:pt x="675" y="1566"/>
                </a:lnTo>
                <a:lnTo>
                  <a:pt x="675" y="1564"/>
                </a:lnTo>
                <a:lnTo>
                  <a:pt x="673" y="1564"/>
                </a:lnTo>
                <a:lnTo>
                  <a:pt x="673" y="1562"/>
                </a:lnTo>
                <a:lnTo>
                  <a:pt x="673" y="1560"/>
                </a:lnTo>
                <a:lnTo>
                  <a:pt x="671" y="1560"/>
                </a:lnTo>
                <a:lnTo>
                  <a:pt x="671" y="1558"/>
                </a:lnTo>
                <a:lnTo>
                  <a:pt x="669" y="1558"/>
                </a:lnTo>
                <a:lnTo>
                  <a:pt x="669" y="1556"/>
                </a:lnTo>
                <a:lnTo>
                  <a:pt x="669" y="1554"/>
                </a:lnTo>
                <a:lnTo>
                  <a:pt x="669" y="1552"/>
                </a:lnTo>
                <a:lnTo>
                  <a:pt x="666" y="1552"/>
                </a:lnTo>
                <a:lnTo>
                  <a:pt x="666" y="1550"/>
                </a:lnTo>
                <a:lnTo>
                  <a:pt x="669" y="1550"/>
                </a:lnTo>
                <a:lnTo>
                  <a:pt x="669" y="1548"/>
                </a:lnTo>
                <a:lnTo>
                  <a:pt x="666" y="1548"/>
                </a:lnTo>
                <a:lnTo>
                  <a:pt x="666" y="1546"/>
                </a:lnTo>
                <a:lnTo>
                  <a:pt x="664" y="1546"/>
                </a:lnTo>
                <a:lnTo>
                  <a:pt x="662" y="1546"/>
                </a:lnTo>
                <a:lnTo>
                  <a:pt x="660" y="1548"/>
                </a:lnTo>
                <a:lnTo>
                  <a:pt x="658" y="1548"/>
                </a:lnTo>
                <a:lnTo>
                  <a:pt x="656" y="1548"/>
                </a:lnTo>
                <a:lnTo>
                  <a:pt x="656" y="1546"/>
                </a:lnTo>
                <a:lnTo>
                  <a:pt x="654" y="1544"/>
                </a:lnTo>
                <a:lnTo>
                  <a:pt x="654" y="1542"/>
                </a:lnTo>
                <a:lnTo>
                  <a:pt x="652" y="1542"/>
                </a:lnTo>
                <a:lnTo>
                  <a:pt x="650" y="1542"/>
                </a:lnTo>
                <a:lnTo>
                  <a:pt x="650" y="1540"/>
                </a:lnTo>
                <a:lnTo>
                  <a:pt x="650" y="1542"/>
                </a:lnTo>
                <a:lnTo>
                  <a:pt x="650" y="1544"/>
                </a:lnTo>
                <a:lnTo>
                  <a:pt x="648" y="1544"/>
                </a:lnTo>
                <a:lnTo>
                  <a:pt x="646" y="1546"/>
                </a:lnTo>
                <a:lnTo>
                  <a:pt x="644" y="1546"/>
                </a:lnTo>
                <a:lnTo>
                  <a:pt x="642" y="1546"/>
                </a:lnTo>
                <a:lnTo>
                  <a:pt x="642" y="1548"/>
                </a:lnTo>
                <a:lnTo>
                  <a:pt x="642" y="1550"/>
                </a:lnTo>
                <a:lnTo>
                  <a:pt x="640" y="1552"/>
                </a:lnTo>
                <a:lnTo>
                  <a:pt x="638" y="1554"/>
                </a:lnTo>
                <a:lnTo>
                  <a:pt x="640" y="1556"/>
                </a:lnTo>
                <a:lnTo>
                  <a:pt x="640" y="1558"/>
                </a:lnTo>
                <a:lnTo>
                  <a:pt x="642" y="1558"/>
                </a:lnTo>
                <a:lnTo>
                  <a:pt x="642" y="1560"/>
                </a:lnTo>
                <a:lnTo>
                  <a:pt x="642" y="1562"/>
                </a:lnTo>
                <a:lnTo>
                  <a:pt x="644" y="1562"/>
                </a:lnTo>
                <a:lnTo>
                  <a:pt x="642" y="1564"/>
                </a:lnTo>
                <a:lnTo>
                  <a:pt x="642" y="1566"/>
                </a:lnTo>
                <a:lnTo>
                  <a:pt x="642" y="1568"/>
                </a:lnTo>
                <a:lnTo>
                  <a:pt x="640" y="1568"/>
                </a:lnTo>
                <a:lnTo>
                  <a:pt x="638" y="1568"/>
                </a:lnTo>
                <a:lnTo>
                  <a:pt x="636" y="1568"/>
                </a:lnTo>
                <a:lnTo>
                  <a:pt x="636" y="1568"/>
                </a:lnTo>
                <a:lnTo>
                  <a:pt x="634" y="1568"/>
                </a:lnTo>
                <a:lnTo>
                  <a:pt x="632" y="1570"/>
                </a:lnTo>
                <a:lnTo>
                  <a:pt x="632" y="1572"/>
                </a:lnTo>
                <a:lnTo>
                  <a:pt x="630" y="1572"/>
                </a:lnTo>
                <a:lnTo>
                  <a:pt x="628" y="1574"/>
                </a:lnTo>
                <a:lnTo>
                  <a:pt x="626" y="1574"/>
                </a:lnTo>
                <a:lnTo>
                  <a:pt x="626" y="1576"/>
                </a:lnTo>
                <a:lnTo>
                  <a:pt x="624" y="1576"/>
                </a:lnTo>
                <a:lnTo>
                  <a:pt x="624" y="1578"/>
                </a:lnTo>
                <a:lnTo>
                  <a:pt x="624" y="1580"/>
                </a:lnTo>
                <a:lnTo>
                  <a:pt x="624" y="1582"/>
                </a:lnTo>
                <a:lnTo>
                  <a:pt x="622" y="1582"/>
                </a:lnTo>
                <a:lnTo>
                  <a:pt x="620" y="1584"/>
                </a:lnTo>
                <a:lnTo>
                  <a:pt x="620" y="1586"/>
                </a:lnTo>
                <a:lnTo>
                  <a:pt x="620" y="1588"/>
                </a:lnTo>
                <a:lnTo>
                  <a:pt x="620" y="1590"/>
                </a:lnTo>
                <a:lnTo>
                  <a:pt x="620" y="1592"/>
                </a:lnTo>
                <a:lnTo>
                  <a:pt x="618" y="1592"/>
                </a:lnTo>
                <a:lnTo>
                  <a:pt x="616" y="1592"/>
                </a:lnTo>
                <a:lnTo>
                  <a:pt x="616" y="1594"/>
                </a:lnTo>
                <a:lnTo>
                  <a:pt x="614" y="1594"/>
                </a:lnTo>
                <a:lnTo>
                  <a:pt x="612" y="1596"/>
                </a:lnTo>
                <a:lnTo>
                  <a:pt x="612" y="1594"/>
                </a:lnTo>
                <a:lnTo>
                  <a:pt x="612" y="1596"/>
                </a:lnTo>
                <a:lnTo>
                  <a:pt x="610" y="1596"/>
                </a:lnTo>
                <a:lnTo>
                  <a:pt x="608" y="1596"/>
                </a:lnTo>
                <a:lnTo>
                  <a:pt x="606" y="1598"/>
                </a:lnTo>
                <a:lnTo>
                  <a:pt x="604" y="1600"/>
                </a:lnTo>
                <a:lnTo>
                  <a:pt x="604" y="1602"/>
                </a:lnTo>
                <a:lnTo>
                  <a:pt x="606" y="1602"/>
                </a:lnTo>
                <a:lnTo>
                  <a:pt x="606" y="1604"/>
                </a:lnTo>
                <a:lnTo>
                  <a:pt x="604" y="1606"/>
                </a:lnTo>
                <a:lnTo>
                  <a:pt x="604" y="1608"/>
                </a:lnTo>
                <a:lnTo>
                  <a:pt x="602" y="1608"/>
                </a:lnTo>
                <a:lnTo>
                  <a:pt x="600" y="1608"/>
                </a:lnTo>
                <a:lnTo>
                  <a:pt x="600" y="1610"/>
                </a:lnTo>
                <a:lnTo>
                  <a:pt x="598" y="1610"/>
                </a:lnTo>
                <a:lnTo>
                  <a:pt x="596" y="1610"/>
                </a:lnTo>
                <a:lnTo>
                  <a:pt x="594" y="1612"/>
                </a:lnTo>
                <a:lnTo>
                  <a:pt x="592" y="1612"/>
                </a:lnTo>
                <a:lnTo>
                  <a:pt x="590" y="1612"/>
                </a:lnTo>
                <a:lnTo>
                  <a:pt x="588" y="1614"/>
                </a:lnTo>
                <a:lnTo>
                  <a:pt x="588" y="1616"/>
                </a:lnTo>
                <a:lnTo>
                  <a:pt x="586" y="1616"/>
                </a:lnTo>
                <a:lnTo>
                  <a:pt x="584" y="1616"/>
                </a:lnTo>
                <a:lnTo>
                  <a:pt x="582" y="1616"/>
                </a:lnTo>
                <a:lnTo>
                  <a:pt x="580" y="1616"/>
                </a:lnTo>
                <a:lnTo>
                  <a:pt x="578" y="1616"/>
                </a:lnTo>
                <a:lnTo>
                  <a:pt x="576" y="1616"/>
                </a:lnTo>
                <a:lnTo>
                  <a:pt x="576" y="1614"/>
                </a:lnTo>
                <a:lnTo>
                  <a:pt x="574" y="1614"/>
                </a:lnTo>
                <a:lnTo>
                  <a:pt x="570" y="1614"/>
                </a:lnTo>
                <a:lnTo>
                  <a:pt x="568" y="1614"/>
                </a:lnTo>
                <a:lnTo>
                  <a:pt x="568" y="1616"/>
                </a:lnTo>
                <a:lnTo>
                  <a:pt x="566" y="1616"/>
                </a:lnTo>
                <a:lnTo>
                  <a:pt x="568" y="1616"/>
                </a:lnTo>
                <a:lnTo>
                  <a:pt x="568" y="1618"/>
                </a:lnTo>
                <a:lnTo>
                  <a:pt x="568" y="1620"/>
                </a:lnTo>
                <a:lnTo>
                  <a:pt x="568" y="1622"/>
                </a:lnTo>
                <a:lnTo>
                  <a:pt x="568" y="1624"/>
                </a:lnTo>
                <a:lnTo>
                  <a:pt x="566" y="1626"/>
                </a:lnTo>
                <a:lnTo>
                  <a:pt x="564" y="1628"/>
                </a:lnTo>
                <a:lnTo>
                  <a:pt x="564" y="1630"/>
                </a:lnTo>
                <a:lnTo>
                  <a:pt x="564" y="1632"/>
                </a:lnTo>
                <a:lnTo>
                  <a:pt x="564" y="1634"/>
                </a:lnTo>
                <a:lnTo>
                  <a:pt x="564" y="1636"/>
                </a:lnTo>
                <a:lnTo>
                  <a:pt x="560" y="1638"/>
                </a:lnTo>
                <a:lnTo>
                  <a:pt x="558" y="1642"/>
                </a:lnTo>
                <a:lnTo>
                  <a:pt x="556" y="1642"/>
                </a:lnTo>
                <a:lnTo>
                  <a:pt x="554" y="1642"/>
                </a:lnTo>
                <a:lnTo>
                  <a:pt x="554" y="1642"/>
                </a:lnTo>
                <a:lnTo>
                  <a:pt x="552" y="1644"/>
                </a:lnTo>
                <a:lnTo>
                  <a:pt x="552" y="1646"/>
                </a:lnTo>
                <a:lnTo>
                  <a:pt x="550" y="1646"/>
                </a:lnTo>
                <a:lnTo>
                  <a:pt x="550" y="1648"/>
                </a:lnTo>
                <a:lnTo>
                  <a:pt x="548" y="1648"/>
                </a:lnTo>
                <a:lnTo>
                  <a:pt x="546" y="1650"/>
                </a:lnTo>
                <a:lnTo>
                  <a:pt x="544" y="1650"/>
                </a:lnTo>
                <a:lnTo>
                  <a:pt x="542" y="1652"/>
                </a:lnTo>
                <a:lnTo>
                  <a:pt x="540" y="1652"/>
                </a:lnTo>
                <a:lnTo>
                  <a:pt x="538" y="1652"/>
                </a:lnTo>
                <a:lnTo>
                  <a:pt x="536" y="1650"/>
                </a:lnTo>
                <a:lnTo>
                  <a:pt x="536" y="1648"/>
                </a:lnTo>
                <a:lnTo>
                  <a:pt x="536" y="1646"/>
                </a:lnTo>
                <a:lnTo>
                  <a:pt x="534" y="1646"/>
                </a:lnTo>
                <a:lnTo>
                  <a:pt x="532" y="1642"/>
                </a:lnTo>
                <a:lnTo>
                  <a:pt x="532" y="1640"/>
                </a:lnTo>
                <a:lnTo>
                  <a:pt x="532" y="1638"/>
                </a:lnTo>
                <a:lnTo>
                  <a:pt x="530" y="1638"/>
                </a:lnTo>
                <a:lnTo>
                  <a:pt x="530" y="1636"/>
                </a:lnTo>
                <a:lnTo>
                  <a:pt x="528" y="1636"/>
                </a:lnTo>
                <a:lnTo>
                  <a:pt x="526" y="1636"/>
                </a:lnTo>
                <a:lnTo>
                  <a:pt x="526" y="1634"/>
                </a:lnTo>
                <a:lnTo>
                  <a:pt x="524" y="1632"/>
                </a:lnTo>
                <a:lnTo>
                  <a:pt x="522" y="1632"/>
                </a:lnTo>
                <a:lnTo>
                  <a:pt x="520" y="1630"/>
                </a:lnTo>
                <a:lnTo>
                  <a:pt x="518" y="1630"/>
                </a:lnTo>
                <a:lnTo>
                  <a:pt x="516" y="1630"/>
                </a:lnTo>
                <a:lnTo>
                  <a:pt x="514" y="1628"/>
                </a:lnTo>
                <a:lnTo>
                  <a:pt x="512" y="1628"/>
                </a:lnTo>
                <a:lnTo>
                  <a:pt x="512" y="1626"/>
                </a:lnTo>
                <a:lnTo>
                  <a:pt x="510" y="1626"/>
                </a:lnTo>
                <a:lnTo>
                  <a:pt x="510" y="1624"/>
                </a:lnTo>
                <a:lnTo>
                  <a:pt x="510" y="1622"/>
                </a:lnTo>
                <a:lnTo>
                  <a:pt x="510" y="1620"/>
                </a:lnTo>
                <a:lnTo>
                  <a:pt x="508" y="1618"/>
                </a:lnTo>
                <a:lnTo>
                  <a:pt x="506" y="1616"/>
                </a:lnTo>
                <a:lnTo>
                  <a:pt x="506" y="1616"/>
                </a:lnTo>
                <a:lnTo>
                  <a:pt x="504" y="1614"/>
                </a:lnTo>
                <a:lnTo>
                  <a:pt x="502" y="1614"/>
                </a:lnTo>
                <a:lnTo>
                  <a:pt x="500" y="1614"/>
                </a:lnTo>
                <a:lnTo>
                  <a:pt x="502" y="1612"/>
                </a:lnTo>
                <a:lnTo>
                  <a:pt x="502" y="1610"/>
                </a:lnTo>
                <a:lnTo>
                  <a:pt x="502" y="1608"/>
                </a:lnTo>
                <a:lnTo>
                  <a:pt x="500" y="1606"/>
                </a:lnTo>
                <a:lnTo>
                  <a:pt x="498" y="1604"/>
                </a:lnTo>
                <a:lnTo>
                  <a:pt x="498" y="1606"/>
                </a:lnTo>
                <a:lnTo>
                  <a:pt x="496" y="1606"/>
                </a:lnTo>
                <a:lnTo>
                  <a:pt x="494" y="1606"/>
                </a:lnTo>
                <a:lnTo>
                  <a:pt x="492" y="1608"/>
                </a:lnTo>
                <a:lnTo>
                  <a:pt x="490" y="1610"/>
                </a:lnTo>
                <a:lnTo>
                  <a:pt x="490" y="1608"/>
                </a:lnTo>
                <a:lnTo>
                  <a:pt x="488" y="1608"/>
                </a:lnTo>
                <a:lnTo>
                  <a:pt x="484" y="1604"/>
                </a:lnTo>
                <a:lnTo>
                  <a:pt x="482" y="1604"/>
                </a:lnTo>
                <a:lnTo>
                  <a:pt x="480" y="1602"/>
                </a:lnTo>
                <a:lnTo>
                  <a:pt x="478" y="1604"/>
                </a:lnTo>
                <a:lnTo>
                  <a:pt x="476" y="1606"/>
                </a:lnTo>
                <a:lnTo>
                  <a:pt x="474" y="1606"/>
                </a:lnTo>
                <a:lnTo>
                  <a:pt x="472" y="1608"/>
                </a:lnTo>
                <a:lnTo>
                  <a:pt x="470" y="1608"/>
                </a:lnTo>
                <a:lnTo>
                  <a:pt x="468" y="1608"/>
                </a:lnTo>
                <a:lnTo>
                  <a:pt x="468" y="1606"/>
                </a:lnTo>
                <a:lnTo>
                  <a:pt x="468" y="1604"/>
                </a:lnTo>
                <a:lnTo>
                  <a:pt x="470" y="1604"/>
                </a:lnTo>
                <a:lnTo>
                  <a:pt x="470" y="1602"/>
                </a:lnTo>
                <a:lnTo>
                  <a:pt x="472" y="1600"/>
                </a:lnTo>
                <a:lnTo>
                  <a:pt x="472" y="1598"/>
                </a:lnTo>
                <a:lnTo>
                  <a:pt x="470" y="1596"/>
                </a:lnTo>
                <a:lnTo>
                  <a:pt x="470" y="1594"/>
                </a:lnTo>
                <a:lnTo>
                  <a:pt x="472" y="1594"/>
                </a:lnTo>
                <a:lnTo>
                  <a:pt x="472" y="1592"/>
                </a:lnTo>
                <a:lnTo>
                  <a:pt x="474" y="1590"/>
                </a:lnTo>
                <a:lnTo>
                  <a:pt x="474" y="1588"/>
                </a:lnTo>
                <a:lnTo>
                  <a:pt x="476" y="1588"/>
                </a:lnTo>
                <a:lnTo>
                  <a:pt x="476" y="1586"/>
                </a:lnTo>
                <a:lnTo>
                  <a:pt x="476" y="1584"/>
                </a:lnTo>
                <a:lnTo>
                  <a:pt x="474" y="1580"/>
                </a:lnTo>
                <a:lnTo>
                  <a:pt x="472" y="1580"/>
                </a:lnTo>
                <a:lnTo>
                  <a:pt x="472" y="1578"/>
                </a:lnTo>
                <a:lnTo>
                  <a:pt x="470" y="1578"/>
                </a:lnTo>
                <a:lnTo>
                  <a:pt x="470" y="1576"/>
                </a:lnTo>
                <a:lnTo>
                  <a:pt x="470" y="1574"/>
                </a:lnTo>
                <a:lnTo>
                  <a:pt x="468" y="1574"/>
                </a:lnTo>
                <a:lnTo>
                  <a:pt x="468" y="1572"/>
                </a:lnTo>
                <a:lnTo>
                  <a:pt x="468" y="1570"/>
                </a:lnTo>
                <a:lnTo>
                  <a:pt x="470" y="1570"/>
                </a:lnTo>
                <a:lnTo>
                  <a:pt x="472" y="1568"/>
                </a:lnTo>
                <a:lnTo>
                  <a:pt x="474" y="1568"/>
                </a:lnTo>
                <a:lnTo>
                  <a:pt x="476" y="1568"/>
                </a:lnTo>
                <a:lnTo>
                  <a:pt x="476" y="1568"/>
                </a:lnTo>
                <a:lnTo>
                  <a:pt x="476" y="1566"/>
                </a:lnTo>
                <a:lnTo>
                  <a:pt x="478" y="1566"/>
                </a:lnTo>
                <a:lnTo>
                  <a:pt x="480" y="1566"/>
                </a:lnTo>
                <a:lnTo>
                  <a:pt x="482" y="1568"/>
                </a:lnTo>
                <a:lnTo>
                  <a:pt x="484" y="1566"/>
                </a:lnTo>
                <a:lnTo>
                  <a:pt x="484" y="1564"/>
                </a:lnTo>
                <a:lnTo>
                  <a:pt x="486" y="1564"/>
                </a:lnTo>
                <a:lnTo>
                  <a:pt x="486" y="1562"/>
                </a:lnTo>
                <a:lnTo>
                  <a:pt x="488" y="1560"/>
                </a:lnTo>
                <a:lnTo>
                  <a:pt x="488" y="1558"/>
                </a:lnTo>
                <a:lnTo>
                  <a:pt x="490" y="1558"/>
                </a:lnTo>
                <a:lnTo>
                  <a:pt x="488" y="1556"/>
                </a:lnTo>
                <a:lnTo>
                  <a:pt x="488" y="1554"/>
                </a:lnTo>
                <a:lnTo>
                  <a:pt x="490" y="1554"/>
                </a:lnTo>
                <a:lnTo>
                  <a:pt x="490" y="1552"/>
                </a:lnTo>
                <a:lnTo>
                  <a:pt x="488" y="1552"/>
                </a:lnTo>
                <a:lnTo>
                  <a:pt x="486" y="1552"/>
                </a:lnTo>
                <a:lnTo>
                  <a:pt x="484" y="1550"/>
                </a:lnTo>
                <a:lnTo>
                  <a:pt x="486" y="1548"/>
                </a:lnTo>
                <a:lnTo>
                  <a:pt x="488" y="1546"/>
                </a:lnTo>
                <a:lnTo>
                  <a:pt x="490" y="1544"/>
                </a:lnTo>
                <a:lnTo>
                  <a:pt x="490" y="1542"/>
                </a:lnTo>
                <a:lnTo>
                  <a:pt x="490" y="1540"/>
                </a:lnTo>
                <a:lnTo>
                  <a:pt x="490" y="1538"/>
                </a:lnTo>
                <a:lnTo>
                  <a:pt x="488" y="1536"/>
                </a:lnTo>
                <a:lnTo>
                  <a:pt x="488" y="1534"/>
                </a:lnTo>
                <a:lnTo>
                  <a:pt x="488" y="1532"/>
                </a:lnTo>
                <a:lnTo>
                  <a:pt x="486" y="1532"/>
                </a:lnTo>
                <a:lnTo>
                  <a:pt x="484" y="1530"/>
                </a:lnTo>
                <a:lnTo>
                  <a:pt x="482" y="1530"/>
                </a:lnTo>
                <a:lnTo>
                  <a:pt x="480" y="1530"/>
                </a:lnTo>
                <a:lnTo>
                  <a:pt x="480" y="1528"/>
                </a:lnTo>
                <a:lnTo>
                  <a:pt x="478" y="1528"/>
                </a:lnTo>
                <a:lnTo>
                  <a:pt x="478" y="1526"/>
                </a:lnTo>
                <a:lnTo>
                  <a:pt x="478" y="1524"/>
                </a:lnTo>
                <a:lnTo>
                  <a:pt x="474" y="1524"/>
                </a:lnTo>
                <a:lnTo>
                  <a:pt x="474" y="1522"/>
                </a:lnTo>
                <a:lnTo>
                  <a:pt x="474" y="1520"/>
                </a:lnTo>
                <a:lnTo>
                  <a:pt x="474" y="1520"/>
                </a:lnTo>
                <a:lnTo>
                  <a:pt x="474" y="1518"/>
                </a:lnTo>
                <a:lnTo>
                  <a:pt x="472" y="1516"/>
                </a:lnTo>
                <a:lnTo>
                  <a:pt x="470" y="1516"/>
                </a:lnTo>
                <a:lnTo>
                  <a:pt x="470" y="1514"/>
                </a:lnTo>
                <a:lnTo>
                  <a:pt x="468" y="1514"/>
                </a:lnTo>
                <a:lnTo>
                  <a:pt x="468" y="1512"/>
                </a:lnTo>
                <a:lnTo>
                  <a:pt x="468" y="1510"/>
                </a:lnTo>
                <a:lnTo>
                  <a:pt x="468" y="1507"/>
                </a:lnTo>
                <a:lnTo>
                  <a:pt x="470" y="1505"/>
                </a:lnTo>
                <a:lnTo>
                  <a:pt x="470" y="1503"/>
                </a:lnTo>
                <a:lnTo>
                  <a:pt x="472" y="1503"/>
                </a:lnTo>
                <a:lnTo>
                  <a:pt x="474" y="1501"/>
                </a:lnTo>
                <a:lnTo>
                  <a:pt x="474" y="1499"/>
                </a:lnTo>
                <a:lnTo>
                  <a:pt x="474" y="1497"/>
                </a:lnTo>
                <a:lnTo>
                  <a:pt x="476" y="1497"/>
                </a:lnTo>
                <a:lnTo>
                  <a:pt x="476" y="1495"/>
                </a:lnTo>
                <a:lnTo>
                  <a:pt x="478" y="1493"/>
                </a:lnTo>
                <a:lnTo>
                  <a:pt x="480" y="1491"/>
                </a:lnTo>
                <a:lnTo>
                  <a:pt x="478" y="1491"/>
                </a:lnTo>
                <a:lnTo>
                  <a:pt x="478" y="1489"/>
                </a:lnTo>
                <a:lnTo>
                  <a:pt x="480" y="1487"/>
                </a:lnTo>
                <a:lnTo>
                  <a:pt x="482" y="1485"/>
                </a:lnTo>
                <a:lnTo>
                  <a:pt x="484" y="1485"/>
                </a:lnTo>
                <a:lnTo>
                  <a:pt x="484" y="1483"/>
                </a:lnTo>
                <a:lnTo>
                  <a:pt x="486" y="1483"/>
                </a:lnTo>
                <a:lnTo>
                  <a:pt x="484" y="1483"/>
                </a:lnTo>
                <a:lnTo>
                  <a:pt x="484" y="1481"/>
                </a:lnTo>
                <a:lnTo>
                  <a:pt x="484" y="1479"/>
                </a:lnTo>
                <a:lnTo>
                  <a:pt x="484" y="1477"/>
                </a:lnTo>
                <a:lnTo>
                  <a:pt x="486" y="1477"/>
                </a:lnTo>
                <a:lnTo>
                  <a:pt x="486" y="1475"/>
                </a:lnTo>
                <a:lnTo>
                  <a:pt x="488" y="1475"/>
                </a:lnTo>
                <a:lnTo>
                  <a:pt x="490" y="1473"/>
                </a:lnTo>
                <a:lnTo>
                  <a:pt x="492" y="1473"/>
                </a:lnTo>
                <a:lnTo>
                  <a:pt x="494" y="1473"/>
                </a:lnTo>
                <a:lnTo>
                  <a:pt x="496" y="1475"/>
                </a:lnTo>
                <a:lnTo>
                  <a:pt x="498" y="1475"/>
                </a:lnTo>
                <a:lnTo>
                  <a:pt x="498" y="1473"/>
                </a:lnTo>
                <a:lnTo>
                  <a:pt x="500" y="1473"/>
                </a:lnTo>
                <a:lnTo>
                  <a:pt x="502" y="1471"/>
                </a:lnTo>
                <a:lnTo>
                  <a:pt x="504" y="1471"/>
                </a:lnTo>
                <a:lnTo>
                  <a:pt x="506" y="1471"/>
                </a:lnTo>
                <a:lnTo>
                  <a:pt x="508" y="1469"/>
                </a:lnTo>
                <a:lnTo>
                  <a:pt x="508" y="1471"/>
                </a:lnTo>
                <a:lnTo>
                  <a:pt x="510" y="1471"/>
                </a:lnTo>
                <a:lnTo>
                  <a:pt x="512" y="1471"/>
                </a:lnTo>
                <a:lnTo>
                  <a:pt x="514" y="1471"/>
                </a:lnTo>
                <a:lnTo>
                  <a:pt x="514" y="1473"/>
                </a:lnTo>
                <a:lnTo>
                  <a:pt x="516" y="1473"/>
                </a:lnTo>
                <a:lnTo>
                  <a:pt x="518" y="1471"/>
                </a:lnTo>
                <a:lnTo>
                  <a:pt x="518" y="1469"/>
                </a:lnTo>
                <a:lnTo>
                  <a:pt x="518" y="1467"/>
                </a:lnTo>
                <a:lnTo>
                  <a:pt x="518" y="1465"/>
                </a:lnTo>
                <a:lnTo>
                  <a:pt x="520" y="1465"/>
                </a:lnTo>
                <a:lnTo>
                  <a:pt x="522" y="1465"/>
                </a:lnTo>
                <a:lnTo>
                  <a:pt x="522" y="1463"/>
                </a:lnTo>
                <a:lnTo>
                  <a:pt x="522" y="1461"/>
                </a:lnTo>
                <a:lnTo>
                  <a:pt x="524" y="1461"/>
                </a:lnTo>
                <a:lnTo>
                  <a:pt x="524" y="1459"/>
                </a:lnTo>
                <a:lnTo>
                  <a:pt x="524" y="1457"/>
                </a:lnTo>
                <a:lnTo>
                  <a:pt x="524" y="1455"/>
                </a:lnTo>
                <a:lnTo>
                  <a:pt x="522" y="1455"/>
                </a:lnTo>
                <a:lnTo>
                  <a:pt x="522" y="1453"/>
                </a:lnTo>
                <a:lnTo>
                  <a:pt x="522" y="1451"/>
                </a:lnTo>
                <a:lnTo>
                  <a:pt x="520" y="1451"/>
                </a:lnTo>
                <a:lnTo>
                  <a:pt x="518" y="1451"/>
                </a:lnTo>
                <a:lnTo>
                  <a:pt x="518" y="1449"/>
                </a:lnTo>
                <a:lnTo>
                  <a:pt x="516" y="1447"/>
                </a:lnTo>
                <a:lnTo>
                  <a:pt x="514" y="1443"/>
                </a:lnTo>
                <a:lnTo>
                  <a:pt x="514" y="1441"/>
                </a:lnTo>
                <a:lnTo>
                  <a:pt x="512" y="1439"/>
                </a:lnTo>
                <a:lnTo>
                  <a:pt x="512" y="1437"/>
                </a:lnTo>
                <a:lnTo>
                  <a:pt x="510" y="1435"/>
                </a:lnTo>
                <a:lnTo>
                  <a:pt x="512" y="1433"/>
                </a:lnTo>
                <a:lnTo>
                  <a:pt x="512" y="1431"/>
                </a:lnTo>
                <a:lnTo>
                  <a:pt x="514" y="1431"/>
                </a:lnTo>
                <a:lnTo>
                  <a:pt x="512" y="1431"/>
                </a:lnTo>
                <a:lnTo>
                  <a:pt x="514" y="1429"/>
                </a:lnTo>
                <a:lnTo>
                  <a:pt x="516" y="1429"/>
                </a:lnTo>
                <a:lnTo>
                  <a:pt x="516" y="1427"/>
                </a:lnTo>
                <a:lnTo>
                  <a:pt x="518" y="1427"/>
                </a:lnTo>
                <a:lnTo>
                  <a:pt x="518" y="1425"/>
                </a:lnTo>
                <a:lnTo>
                  <a:pt x="520" y="1425"/>
                </a:lnTo>
                <a:lnTo>
                  <a:pt x="520" y="1423"/>
                </a:lnTo>
                <a:lnTo>
                  <a:pt x="520" y="1423"/>
                </a:lnTo>
                <a:lnTo>
                  <a:pt x="518" y="1423"/>
                </a:lnTo>
                <a:lnTo>
                  <a:pt x="518" y="1421"/>
                </a:lnTo>
                <a:lnTo>
                  <a:pt x="516" y="1419"/>
                </a:lnTo>
                <a:lnTo>
                  <a:pt x="516" y="1417"/>
                </a:lnTo>
                <a:lnTo>
                  <a:pt x="514" y="1417"/>
                </a:lnTo>
                <a:lnTo>
                  <a:pt x="512" y="1415"/>
                </a:lnTo>
                <a:lnTo>
                  <a:pt x="512" y="1413"/>
                </a:lnTo>
                <a:lnTo>
                  <a:pt x="510" y="1413"/>
                </a:lnTo>
                <a:lnTo>
                  <a:pt x="508" y="1413"/>
                </a:lnTo>
                <a:lnTo>
                  <a:pt x="506" y="1413"/>
                </a:lnTo>
                <a:lnTo>
                  <a:pt x="506" y="1413"/>
                </a:lnTo>
                <a:lnTo>
                  <a:pt x="506" y="1411"/>
                </a:lnTo>
                <a:lnTo>
                  <a:pt x="504" y="1411"/>
                </a:lnTo>
                <a:lnTo>
                  <a:pt x="504" y="1409"/>
                </a:lnTo>
                <a:lnTo>
                  <a:pt x="502" y="1409"/>
                </a:lnTo>
                <a:lnTo>
                  <a:pt x="500" y="1409"/>
                </a:lnTo>
                <a:lnTo>
                  <a:pt x="498" y="1409"/>
                </a:lnTo>
                <a:lnTo>
                  <a:pt x="498" y="1411"/>
                </a:lnTo>
                <a:lnTo>
                  <a:pt x="496" y="1411"/>
                </a:lnTo>
                <a:lnTo>
                  <a:pt x="496" y="1409"/>
                </a:lnTo>
                <a:lnTo>
                  <a:pt x="494" y="1409"/>
                </a:lnTo>
                <a:lnTo>
                  <a:pt x="494" y="1407"/>
                </a:lnTo>
                <a:lnTo>
                  <a:pt x="492" y="1405"/>
                </a:lnTo>
                <a:lnTo>
                  <a:pt x="494" y="1403"/>
                </a:lnTo>
                <a:lnTo>
                  <a:pt x="496" y="1403"/>
                </a:lnTo>
                <a:lnTo>
                  <a:pt x="496" y="1401"/>
                </a:lnTo>
                <a:lnTo>
                  <a:pt x="498" y="1401"/>
                </a:lnTo>
                <a:lnTo>
                  <a:pt x="498" y="1399"/>
                </a:lnTo>
                <a:lnTo>
                  <a:pt x="496" y="1397"/>
                </a:lnTo>
                <a:lnTo>
                  <a:pt x="496" y="1395"/>
                </a:lnTo>
                <a:lnTo>
                  <a:pt x="496" y="1393"/>
                </a:lnTo>
                <a:lnTo>
                  <a:pt x="494" y="1393"/>
                </a:lnTo>
                <a:lnTo>
                  <a:pt x="492" y="1393"/>
                </a:lnTo>
                <a:lnTo>
                  <a:pt x="490" y="1393"/>
                </a:lnTo>
                <a:lnTo>
                  <a:pt x="488" y="1393"/>
                </a:lnTo>
                <a:lnTo>
                  <a:pt x="486" y="1391"/>
                </a:lnTo>
                <a:lnTo>
                  <a:pt x="488" y="1391"/>
                </a:lnTo>
                <a:lnTo>
                  <a:pt x="486" y="1391"/>
                </a:lnTo>
                <a:lnTo>
                  <a:pt x="486" y="1389"/>
                </a:lnTo>
                <a:lnTo>
                  <a:pt x="488" y="1389"/>
                </a:lnTo>
                <a:lnTo>
                  <a:pt x="488" y="1387"/>
                </a:lnTo>
                <a:lnTo>
                  <a:pt x="490" y="1387"/>
                </a:lnTo>
                <a:lnTo>
                  <a:pt x="490" y="1385"/>
                </a:lnTo>
                <a:lnTo>
                  <a:pt x="492" y="1383"/>
                </a:lnTo>
                <a:lnTo>
                  <a:pt x="492" y="1381"/>
                </a:lnTo>
                <a:lnTo>
                  <a:pt x="494" y="1381"/>
                </a:lnTo>
                <a:lnTo>
                  <a:pt x="496" y="1381"/>
                </a:lnTo>
                <a:lnTo>
                  <a:pt x="498" y="1379"/>
                </a:lnTo>
                <a:lnTo>
                  <a:pt x="498" y="1377"/>
                </a:lnTo>
                <a:lnTo>
                  <a:pt x="500" y="1377"/>
                </a:lnTo>
                <a:lnTo>
                  <a:pt x="500" y="1375"/>
                </a:lnTo>
                <a:lnTo>
                  <a:pt x="498" y="1375"/>
                </a:lnTo>
                <a:lnTo>
                  <a:pt x="498" y="1375"/>
                </a:lnTo>
                <a:lnTo>
                  <a:pt x="498" y="1373"/>
                </a:lnTo>
                <a:lnTo>
                  <a:pt x="500" y="1373"/>
                </a:lnTo>
                <a:lnTo>
                  <a:pt x="500" y="1371"/>
                </a:lnTo>
                <a:lnTo>
                  <a:pt x="502" y="1371"/>
                </a:lnTo>
                <a:lnTo>
                  <a:pt x="502" y="1369"/>
                </a:lnTo>
                <a:lnTo>
                  <a:pt x="502" y="1367"/>
                </a:lnTo>
                <a:lnTo>
                  <a:pt x="502" y="1365"/>
                </a:lnTo>
                <a:lnTo>
                  <a:pt x="502" y="1363"/>
                </a:lnTo>
                <a:lnTo>
                  <a:pt x="502" y="1361"/>
                </a:lnTo>
                <a:lnTo>
                  <a:pt x="500" y="1361"/>
                </a:lnTo>
                <a:lnTo>
                  <a:pt x="500" y="1359"/>
                </a:lnTo>
                <a:lnTo>
                  <a:pt x="498" y="1359"/>
                </a:lnTo>
                <a:lnTo>
                  <a:pt x="498" y="1357"/>
                </a:lnTo>
                <a:lnTo>
                  <a:pt x="498" y="1355"/>
                </a:lnTo>
                <a:lnTo>
                  <a:pt x="496" y="1355"/>
                </a:lnTo>
                <a:lnTo>
                  <a:pt x="494" y="1355"/>
                </a:lnTo>
                <a:lnTo>
                  <a:pt x="492" y="1355"/>
                </a:lnTo>
                <a:lnTo>
                  <a:pt x="490" y="1353"/>
                </a:lnTo>
                <a:lnTo>
                  <a:pt x="488" y="1353"/>
                </a:lnTo>
                <a:lnTo>
                  <a:pt x="486" y="1351"/>
                </a:lnTo>
                <a:lnTo>
                  <a:pt x="484" y="1351"/>
                </a:lnTo>
                <a:lnTo>
                  <a:pt x="482" y="1349"/>
                </a:lnTo>
                <a:lnTo>
                  <a:pt x="482" y="1347"/>
                </a:lnTo>
                <a:lnTo>
                  <a:pt x="484" y="1345"/>
                </a:lnTo>
                <a:lnTo>
                  <a:pt x="482" y="1345"/>
                </a:lnTo>
                <a:lnTo>
                  <a:pt x="482" y="1343"/>
                </a:lnTo>
                <a:lnTo>
                  <a:pt x="480" y="1341"/>
                </a:lnTo>
                <a:lnTo>
                  <a:pt x="480" y="1339"/>
                </a:lnTo>
                <a:lnTo>
                  <a:pt x="482" y="1337"/>
                </a:lnTo>
                <a:lnTo>
                  <a:pt x="484" y="1337"/>
                </a:lnTo>
                <a:lnTo>
                  <a:pt x="484" y="1335"/>
                </a:lnTo>
                <a:lnTo>
                  <a:pt x="484" y="1333"/>
                </a:lnTo>
                <a:lnTo>
                  <a:pt x="484" y="1331"/>
                </a:lnTo>
                <a:lnTo>
                  <a:pt x="484" y="1329"/>
                </a:lnTo>
                <a:lnTo>
                  <a:pt x="486" y="1331"/>
                </a:lnTo>
                <a:lnTo>
                  <a:pt x="488" y="1331"/>
                </a:lnTo>
                <a:lnTo>
                  <a:pt x="490" y="1329"/>
                </a:lnTo>
                <a:lnTo>
                  <a:pt x="492" y="1329"/>
                </a:lnTo>
                <a:lnTo>
                  <a:pt x="494" y="1331"/>
                </a:lnTo>
                <a:lnTo>
                  <a:pt x="496" y="1333"/>
                </a:lnTo>
                <a:lnTo>
                  <a:pt x="498" y="1333"/>
                </a:lnTo>
                <a:lnTo>
                  <a:pt x="498" y="1331"/>
                </a:lnTo>
                <a:lnTo>
                  <a:pt x="500" y="1331"/>
                </a:lnTo>
                <a:lnTo>
                  <a:pt x="502" y="1329"/>
                </a:lnTo>
                <a:lnTo>
                  <a:pt x="504" y="1329"/>
                </a:lnTo>
                <a:lnTo>
                  <a:pt x="506" y="1329"/>
                </a:lnTo>
                <a:lnTo>
                  <a:pt x="506" y="1329"/>
                </a:lnTo>
                <a:lnTo>
                  <a:pt x="506" y="1327"/>
                </a:lnTo>
                <a:lnTo>
                  <a:pt x="506" y="1327"/>
                </a:lnTo>
                <a:lnTo>
                  <a:pt x="506" y="1325"/>
                </a:lnTo>
                <a:lnTo>
                  <a:pt x="506" y="1323"/>
                </a:lnTo>
                <a:lnTo>
                  <a:pt x="506" y="1321"/>
                </a:lnTo>
                <a:lnTo>
                  <a:pt x="506" y="1321"/>
                </a:lnTo>
                <a:lnTo>
                  <a:pt x="506" y="1319"/>
                </a:lnTo>
                <a:lnTo>
                  <a:pt x="506" y="1317"/>
                </a:lnTo>
                <a:lnTo>
                  <a:pt x="506" y="1315"/>
                </a:lnTo>
                <a:lnTo>
                  <a:pt x="506" y="1313"/>
                </a:lnTo>
                <a:lnTo>
                  <a:pt x="506" y="1311"/>
                </a:lnTo>
                <a:lnTo>
                  <a:pt x="504" y="1309"/>
                </a:lnTo>
                <a:lnTo>
                  <a:pt x="506" y="1309"/>
                </a:lnTo>
                <a:lnTo>
                  <a:pt x="506" y="1307"/>
                </a:lnTo>
                <a:lnTo>
                  <a:pt x="506" y="1305"/>
                </a:lnTo>
                <a:lnTo>
                  <a:pt x="506" y="1303"/>
                </a:lnTo>
                <a:lnTo>
                  <a:pt x="506" y="1301"/>
                </a:lnTo>
                <a:lnTo>
                  <a:pt x="506" y="1299"/>
                </a:lnTo>
                <a:lnTo>
                  <a:pt x="504" y="1297"/>
                </a:lnTo>
                <a:lnTo>
                  <a:pt x="504" y="1295"/>
                </a:lnTo>
                <a:lnTo>
                  <a:pt x="502" y="1295"/>
                </a:lnTo>
                <a:lnTo>
                  <a:pt x="500" y="1293"/>
                </a:lnTo>
                <a:lnTo>
                  <a:pt x="500" y="1291"/>
                </a:lnTo>
                <a:lnTo>
                  <a:pt x="500" y="1289"/>
                </a:lnTo>
                <a:lnTo>
                  <a:pt x="500" y="1287"/>
                </a:lnTo>
                <a:lnTo>
                  <a:pt x="498" y="1285"/>
                </a:lnTo>
                <a:lnTo>
                  <a:pt x="498" y="1283"/>
                </a:lnTo>
                <a:lnTo>
                  <a:pt x="500" y="1283"/>
                </a:lnTo>
                <a:lnTo>
                  <a:pt x="500" y="1281"/>
                </a:lnTo>
                <a:lnTo>
                  <a:pt x="502" y="1281"/>
                </a:lnTo>
                <a:lnTo>
                  <a:pt x="504" y="1283"/>
                </a:lnTo>
                <a:lnTo>
                  <a:pt x="506" y="1281"/>
                </a:lnTo>
                <a:lnTo>
                  <a:pt x="506" y="1281"/>
                </a:lnTo>
                <a:lnTo>
                  <a:pt x="508" y="1279"/>
                </a:lnTo>
                <a:lnTo>
                  <a:pt x="510" y="1279"/>
                </a:lnTo>
                <a:lnTo>
                  <a:pt x="510" y="1277"/>
                </a:lnTo>
                <a:lnTo>
                  <a:pt x="512" y="1277"/>
                </a:lnTo>
                <a:lnTo>
                  <a:pt x="512" y="1275"/>
                </a:lnTo>
                <a:lnTo>
                  <a:pt x="510" y="1275"/>
                </a:lnTo>
                <a:lnTo>
                  <a:pt x="510" y="1271"/>
                </a:lnTo>
                <a:lnTo>
                  <a:pt x="510" y="1269"/>
                </a:lnTo>
                <a:lnTo>
                  <a:pt x="508" y="1267"/>
                </a:lnTo>
                <a:lnTo>
                  <a:pt x="510" y="1267"/>
                </a:lnTo>
                <a:lnTo>
                  <a:pt x="510" y="1265"/>
                </a:lnTo>
                <a:lnTo>
                  <a:pt x="510" y="1263"/>
                </a:lnTo>
                <a:lnTo>
                  <a:pt x="512" y="1261"/>
                </a:lnTo>
                <a:lnTo>
                  <a:pt x="512" y="1259"/>
                </a:lnTo>
                <a:lnTo>
                  <a:pt x="512" y="1255"/>
                </a:lnTo>
                <a:lnTo>
                  <a:pt x="514" y="1255"/>
                </a:lnTo>
                <a:lnTo>
                  <a:pt x="516" y="1253"/>
                </a:lnTo>
                <a:lnTo>
                  <a:pt x="516" y="1251"/>
                </a:lnTo>
                <a:lnTo>
                  <a:pt x="516" y="1249"/>
                </a:lnTo>
                <a:lnTo>
                  <a:pt x="516" y="1247"/>
                </a:lnTo>
                <a:lnTo>
                  <a:pt x="516" y="1245"/>
                </a:lnTo>
                <a:lnTo>
                  <a:pt x="516" y="1243"/>
                </a:lnTo>
                <a:lnTo>
                  <a:pt x="516" y="1241"/>
                </a:lnTo>
                <a:lnTo>
                  <a:pt x="516" y="1239"/>
                </a:lnTo>
                <a:lnTo>
                  <a:pt x="516" y="1237"/>
                </a:lnTo>
                <a:lnTo>
                  <a:pt x="514" y="1235"/>
                </a:lnTo>
                <a:lnTo>
                  <a:pt x="514" y="1233"/>
                </a:lnTo>
                <a:lnTo>
                  <a:pt x="514" y="1231"/>
                </a:lnTo>
                <a:lnTo>
                  <a:pt x="512" y="1231"/>
                </a:lnTo>
                <a:lnTo>
                  <a:pt x="512" y="1231"/>
                </a:lnTo>
                <a:lnTo>
                  <a:pt x="514" y="1229"/>
                </a:lnTo>
                <a:lnTo>
                  <a:pt x="516" y="1227"/>
                </a:lnTo>
                <a:lnTo>
                  <a:pt x="516" y="1225"/>
                </a:lnTo>
                <a:lnTo>
                  <a:pt x="518" y="1225"/>
                </a:lnTo>
                <a:lnTo>
                  <a:pt x="520" y="1225"/>
                </a:lnTo>
                <a:lnTo>
                  <a:pt x="520" y="1223"/>
                </a:lnTo>
                <a:lnTo>
                  <a:pt x="522" y="1221"/>
                </a:lnTo>
                <a:lnTo>
                  <a:pt x="524" y="1221"/>
                </a:lnTo>
                <a:lnTo>
                  <a:pt x="524" y="1219"/>
                </a:lnTo>
                <a:lnTo>
                  <a:pt x="524" y="1217"/>
                </a:lnTo>
                <a:lnTo>
                  <a:pt x="526" y="1215"/>
                </a:lnTo>
                <a:lnTo>
                  <a:pt x="524" y="1211"/>
                </a:lnTo>
                <a:lnTo>
                  <a:pt x="526" y="1209"/>
                </a:lnTo>
                <a:lnTo>
                  <a:pt x="528" y="1207"/>
                </a:lnTo>
                <a:lnTo>
                  <a:pt x="530" y="1207"/>
                </a:lnTo>
                <a:lnTo>
                  <a:pt x="530" y="1205"/>
                </a:lnTo>
                <a:lnTo>
                  <a:pt x="528" y="1205"/>
                </a:lnTo>
                <a:lnTo>
                  <a:pt x="528" y="1203"/>
                </a:lnTo>
                <a:lnTo>
                  <a:pt x="526" y="1203"/>
                </a:lnTo>
                <a:lnTo>
                  <a:pt x="524" y="1201"/>
                </a:lnTo>
                <a:lnTo>
                  <a:pt x="526" y="1201"/>
                </a:lnTo>
                <a:lnTo>
                  <a:pt x="526" y="1199"/>
                </a:lnTo>
                <a:lnTo>
                  <a:pt x="526" y="1197"/>
                </a:lnTo>
                <a:lnTo>
                  <a:pt x="526" y="1195"/>
                </a:lnTo>
                <a:lnTo>
                  <a:pt x="526" y="1193"/>
                </a:lnTo>
                <a:lnTo>
                  <a:pt x="522" y="1191"/>
                </a:lnTo>
                <a:lnTo>
                  <a:pt x="520" y="1189"/>
                </a:lnTo>
                <a:lnTo>
                  <a:pt x="520" y="1187"/>
                </a:lnTo>
                <a:lnTo>
                  <a:pt x="520" y="1185"/>
                </a:lnTo>
                <a:lnTo>
                  <a:pt x="520" y="1183"/>
                </a:lnTo>
                <a:lnTo>
                  <a:pt x="518" y="1183"/>
                </a:lnTo>
                <a:lnTo>
                  <a:pt x="518" y="1181"/>
                </a:lnTo>
                <a:lnTo>
                  <a:pt x="518" y="1179"/>
                </a:lnTo>
                <a:lnTo>
                  <a:pt x="520" y="1179"/>
                </a:lnTo>
                <a:lnTo>
                  <a:pt x="522" y="1179"/>
                </a:lnTo>
                <a:lnTo>
                  <a:pt x="522" y="1177"/>
                </a:lnTo>
                <a:lnTo>
                  <a:pt x="524" y="1177"/>
                </a:lnTo>
                <a:lnTo>
                  <a:pt x="526" y="1177"/>
                </a:lnTo>
                <a:lnTo>
                  <a:pt x="528" y="1179"/>
                </a:lnTo>
                <a:lnTo>
                  <a:pt x="530" y="1177"/>
                </a:lnTo>
                <a:lnTo>
                  <a:pt x="532" y="1177"/>
                </a:lnTo>
                <a:lnTo>
                  <a:pt x="534" y="1177"/>
                </a:lnTo>
                <a:lnTo>
                  <a:pt x="536" y="1175"/>
                </a:lnTo>
                <a:lnTo>
                  <a:pt x="536" y="1173"/>
                </a:lnTo>
                <a:lnTo>
                  <a:pt x="538" y="1171"/>
                </a:lnTo>
                <a:lnTo>
                  <a:pt x="538" y="1169"/>
                </a:lnTo>
                <a:lnTo>
                  <a:pt x="538" y="1167"/>
                </a:lnTo>
                <a:lnTo>
                  <a:pt x="536" y="1167"/>
                </a:lnTo>
                <a:lnTo>
                  <a:pt x="536" y="1165"/>
                </a:lnTo>
                <a:lnTo>
                  <a:pt x="536" y="1163"/>
                </a:lnTo>
                <a:lnTo>
                  <a:pt x="538" y="1161"/>
                </a:lnTo>
                <a:lnTo>
                  <a:pt x="538" y="1159"/>
                </a:lnTo>
                <a:lnTo>
                  <a:pt x="538" y="1157"/>
                </a:lnTo>
                <a:lnTo>
                  <a:pt x="538" y="1155"/>
                </a:lnTo>
                <a:lnTo>
                  <a:pt x="536" y="1155"/>
                </a:lnTo>
                <a:lnTo>
                  <a:pt x="538" y="1155"/>
                </a:lnTo>
                <a:lnTo>
                  <a:pt x="538" y="1153"/>
                </a:lnTo>
                <a:lnTo>
                  <a:pt x="540" y="1151"/>
                </a:lnTo>
                <a:lnTo>
                  <a:pt x="540" y="1149"/>
                </a:lnTo>
                <a:lnTo>
                  <a:pt x="540" y="1147"/>
                </a:lnTo>
                <a:lnTo>
                  <a:pt x="542" y="1147"/>
                </a:lnTo>
                <a:lnTo>
                  <a:pt x="542" y="1145"/>
                </a:lnTo>
                <a:lnTo>
                  <a:pt x="542" y="1143"/>
                </a:lnTo>
                <a:lnTo>
                  <a:pt x="542" y="1141"/>
                </a:lnTo>
                <a:lnTo>
                  <a:pt x="540" y="1139"/>
                </a:lnTo>
                <a:lnTo>
                  <a:pt x="540" y="1137"/>
                </a:lnTo>
                <a:lnTo>
                  <a:pt x="538" y="1137"/>
                </a:lnTo>
                <a:lnTo>
                  <a:pt x="538" y="1137"/>
                </a:lnTo>
                <a:lnTo>
                  <a:pt x="540" y="1137"/>
                </a:lnTo>
                <a:lnTo>
                  <a:pt x="542" y="1135"/>
                </a:lnTo>
                <a:lnTo>
                  <a:pt x="542" y="1133"/>
                </a:lnTo>
                <a:lnTo>
                  <a:pt x="542" y="1131"/>
                </a:lnTo>
                <a:lnTo>
                  <a:pt x="544" y="1131"/>
                </a:lnTo>
                <a:lnTo>
                  <a:pt x="546" y="1129"/>
                </a:lnTo>
                <a:lnTo>
                  <a:pt x="546" y="1127"/>
                </a:lnTo>
                <a:lnTo>
                  <a:pt x="544" y="1127"/>
                </a:lnTo>
                <a:lnTo>
                  <a:pt x="544" y="1125"/>
                </a:lnTo>
                <a:lnTo>
                  <a:pt x="544" y="1123"/>
                </a:lnTo>
                <a:lnTo>
                  <a:pt x="544" y="1121"/>
                </a:lnTo>
                <a:lnTo>
                  <a:pt x="546" y="1121"/>
                </a:lnTo>
                <a:lnTo>
                  <a:pt x="546" y="1119"/>
                </a:lnTo>
                <a:lnTo>
                  <a:pt x="546" y="1117"/>
                </a:lnTo>
                <a:lnTo>
                  <a:pt x="546" y="1115"/>
                </a:lnTo>
                <a:lnTo>
                  <a:pt x="546" y="1113"/>
                </a:lnTo>
                <a:lnTo>
                  <a:pt x="546" y="1111"/>
                </a:lnTo>
                <a:lnTo>
                  <a:pt x="546" y="1109"/>
                </a:lnTo>
                <a:lnTo>
                  <a:pt x="544" y="1109"/>
                </a:lnTo>
                <a:lnTo>
                  <a:pt x="544" y="1107"/>
                </a:lnTo>
                <a:lnTo>
                  <a:pt x="544" y="1105"/>
                </a:lnTo>
                <a:lnTo>
                  <a:pt x="542" y="1105"/>
                </a:lnTo>
                <a:lnTo>
                  <a:pt x="542" y="1103"/>
                </a:lnTo>
                <a:lnTo>
                  <a:pt x="540" y="1103"/>
                </a:lnTo>
                <a:lnTo>
                  <a:pt x="538" y="1103"/>
                </a:lnTo>
                <a:lnTo>
                  <a:pt x="536" y="1103"/>
                </a:lnTo>
                <a:lnTo>
                  <a:pt x="534" y="1101"/>
                </a:lnTo>
                <a:lnTo>
                  <a:pt x="534" y="1099"/>
                </a:lnTo>
                <a:lnTo>
                  <a:pt x="532" y="1101"/>
                </a:lnTo>
                <a:lnTo>
                  <a:pt x="530" y="1101"/>
                </a:lnTo>
                <a:lnTo>
                  <a:pt x="528" y="1101"/>
                </a:lnTo>
                <a:lnTo>
                  <a:pt x="526" y="1101"/>
                </a:lnTo>
                <a:lnTo>
                  <a:pt x="526" y="1103"/>
                </a:lnTo>
                <a:lnTo>
                  <a:pt x="524" y="1103"/>
                </a:lnTo>
                <a:lnTo>
                  <a:pt x="522" y="1103"/>
                </a:lnTo>
                <a:lnTo>
                  <a:pt x="520" y="1103"/>
                </a:lnTo>
                <a:lnTo>
                  <a:pt x="518" y="1105"/>
                </a:lnTo>
                <a:lnTo>
                  <a:pt x="516" y="1103"/>
                </a:lnTo>
                <a:lnTo>
                  <a:pt x="516" y="1105"/>
                </a:lnTo>
                <a:lnTo>
                  <a:pt x="516" y="1107"/>
                </a:lnTo>
                <a:lnTo>
                  <a:pt x="514" y="1105"/>
                </a:lnTo>
                <a:lnTo>
                  <a:pt x="512" y="1105"/>
                </a:lnTo>
                <a:lnTo>
                  <a:pt x="510" y="1105"/>
                </a:lnTo>
                <a:lnTo>
                  <a:pt x="508" y="1107"/>
                </a:lnTo>
                <a:lnTo>
                  <a:pt x="506" y="1109"/>
                </a:lnTo>
                <a:lnTo>
                  <a:pt x="506" y="1109"/>
                </a:lnTo>
                <a:lnTo>
                  <a:pt x="504" y="1109"/>
                </a:lnTo>
                <a:lnTo>
                  <a:pt x="504" y="1111"/>
                </a:lnTo>
                <a:lnTo>
                  <a:pt x="504" y="1113"/>
                </a:lnTo>
                <a:lnTo>
                  <a:pt x="502" y="1115"/>
                </a:lnTo>
                <a:lnTo>
                  <a:pt x="502" y="1117"/>
                </a:lnTo>
                <a:lnTo>
                  <a:pt x="500" y="1117"/>
                </a:lnTo>
                <a:lnTo>
                  <a:pt x="500" y="1119"/>
                </a:lnTo>
                <a:lnTo>
                  <a:pt x="498" y="1117"/>
                </a:lnTo>
                <a:lnTo>
                  <a:pt x="498" y="1119"/>
                </a:lnTo>
                <a:lnTo>
                  <a:pt x="496" y="1119"/>
                </a:lnTo>
                <a:lnTo>
                  <a:pt x="496" y="1117"/>
                </a:lnTo>
                <a:lnTo>
                  <a:pt x="494" y="1117"/>
                </a:lnTo>
                <a:lnTo>
                  <a:pt x="492" y="1117"/>
                </a:lnTo>
                <a:lnTo>
                  <a:pt x="492" y="1115"/>
                </a:lnTo>
                <a:lnTo>
                  <a:pt x="490" y="1115"/>
                </a:lnTo>
                <a:lnTo>
                  <a:pt x="490" y="1113"/>
                </a:lnTo>
                <a:lnTo>
                  <a:pt x="488" y="1113"/>
                </a:lnTo>
                <a:lnTo>
                  <a:pt x="488" y="1115"/>
                </a:lnTo>
                <a:lnTo>
                  <a:pt x="486" y="1115"/>
                </a:lnTo>
                <a:lnTo>
                  <a:pt x="484" y="1115"/>
                </a:lnTo>
                <a:lnTo>
                  <a:pt x="482" y="1113"/>
                </a:lnTo>
                <a:lnTo>
                  <a:pt x="480" y="1113"/>
                </a:lnTo>
                <a:lnTo>
                  <a:pt x="478" y="1111"/>
                </a:lnTo>
                <a:lnTo>
                  <a:pt x="476" y="1111"/>
                </a:lnTo>
                <a:lnTo>
                  <a:pt x="476" y="1109"/>
                </a:lnTo>
                <a:lnTo>
                  <a:pt x="474" y="1111"/>
                </a:lnTo>
                <a:lnTo>
                  <a:pt x="472" y="1111"/>
                </a:lnTo>
                <a:lnTo>
                  <a:pt x="470" y="1113"/>
                </a:lnTo>
                <a:lnTo>
                  <a:pt x="468" y="1113"/>
                </a:lnTo>
                <a:lnTo>
                  <a:pt x="466" y="1113"/>
                </a:lnTo>
                <a:lnTo>
                  <a:pt x="464" y="1115"/>
                </a:lnTo>
                <a:lnTo>
                  <a:pt x="462" y="1117"/>
                </a:lnTo>
                <a:lnTo>
                  <a:pt x="460" y="1117"/>
                </a:lnTo>
                <a:lnTo>
                  <a:pt x="458" y="1117"/>
                </a:lnTo>
                <a:lnTo>
                  <a:pt x="458" y="1115"/>
                </a:lnTo>
                <a:lnTo>
                  <a:pt x="458" y="1117"/>
                </a:lnTo>
                <a:lnTo>
                  <a:pt x="456" y="1115"/>
                </a:lnTo>
                <a:lnTo>
                  <a:pt x="454" y="1115"/>
                </a:lnTo>
                <a:lnTo>
                  <a:pt x="454" y="1113"/>
                </a:lnTo>
                <a:lnTo>
                  <a:pt x="454" y="1111"/>
                </a:lnTo>
                <a:lnTo>
                  <a:pt x="454" y="1109"/>
                </a:lnTo>
                <a:lnTo>
                  <a:pt x="454" y="1107"/>
                </a:lnTo>
                <a:lnTo>
                  <a:pt x="452" y="1107"/>
                </a:lnTo>
                <a:lnTo>
                  <a:pt x="452" y="1105"/>
                </a:lnTo>
                <a:lnTo>
                  <a:pt x="450" y="1105"/>
                </a:lnTo>
                <a:lnTo>
                  <a:pt x="448" y="1105"/>
                </a:lnTo>
                <a:lnTo>
                  <a:pt x="446" y="1105"/>
                </a:lnTo>
                <a:lnTo>
                  <a:pt x="446" y="1103"/>
                </a:lnTo>
                <a:lnTo>
                  <a:pt x="446" y="1101"/>
                </a:lnTo>
                <a:lnTo>
                  <a:pt x="448" y="1101"/>
                </a:lnTo>
                <a:lnTo>
                  <a:pt x="448" y="1099"/>
                </a:lnTo>
                <a:lnTo>
                  <a:pt x="446" y="1099"/>
                </a:lnTo>
                <a:lnTo>
                  <a:pt x="444" y="1099"/>
                </a:lnTo>
                <a:lnTo>
                  <a:pt x="444" y="1097"/>
                </a:lnTo>
                <a:lnTo>
                  <a:pt x="446" y="1097"/>
                </a:lnTo>
                <a:lnTo>
                  <a:pt x="444" y="1095"/>
                </a:lnTo>
                <a:lnTo>
                  <a:pt x="446" y="1095"/>
                </a:lnTo>
                <a:lnTo>
                  <a:pt x="446" y="1093"/>
                </a:lnTo>
                <a:lnTo>
                  <a:pt x="448" y="1093"/>
                </a:lnTo>
                <a:lnTo>
                  <a:pt x="450" y="1091"/>
                </a:lnTo>
                <a:lnTo>
                  <a:pt x="450" y="1089"/>
                </a:lnTo>
                <a:lnTo>
                  <a:pt x="450" y="1089"/>
                </a:lnTo>
                <a:lnTo>
                  <a:pt x="450" y="1087"/>
                </a:lnTo>
                <a:lnTo>
                  <a:pt x="452" y="1084"/>
                </a:lnTo>
                <a:lnTo>
                  <a:pt x="452" y="1082"/>
                </a:lnTo>
                <a:lnTo>
                  <a:pt x="450" y="1082"/>
                </a:lnTo>
                <a:lnTo>
                  <a:pt x="450" y="1080"/>
                </a:lnTo>
                <a:lnTo>
                  <a:pt x="448" y="1080"/>
                </a:lnTo>
                <a:lnTo>
                  <a:pt x="448" y="1078"/>
                </a:lnTo>
                <a:lnTo>
                  <a:pt x="446" y="1078"/>
                </a:lnTo>
                <a:lnTo>
                  <a:pt x="446" y="1076"/>
                </a:lnTo>
                <a:lnTo>
                  <a:pt x="444" y="1076"/>
                </a:lnTo>
                <a:lnTo>
                  <a:pt x="444" y="1074"/>
                </a:lnTo>
                <a:lnTo>
                  <a:pt x="444" y="1072"/>
                </a:lnTo>
                <a:lnTo>
                  <a:pt x="442" y="1072"/>
                </a:lnTo>
                <a:lnTo>
                  <a:pt x="442" y="1070"/>
                </a:lnTo>
                <a:lnTo>
                  <a:pt x="440" y="1070"/>
                </a:lnTo>
                <a:lnTo>
                  <a:pt x="438" y="1070"/>
                </a:lnTo>
                <a:lnTo>
                  <a:pt x="438" y="1068"/>
                </a:lnTo>
                <a:lnTo>
                  <a:pt x="436" y="1068"/>
                </a:lnTo>
                <a:lnTo>
                  <a:pt x="434" y="1068"/>
                </a:lnTo>
                <a:lnTo>
                  <a:pt x="432" y="1068"/>
                </a:lnTo>
                <a:lnTo>
                  <a:pt x="430" y="1068"/>
                </a:lnTo>
                <a:lnTo>
                  <a:pt x="428" y="1068"/>
                </a:lnTo>
                <a:lnTo>
                  <a:pt x="426" y="1068"/>
                </a:lnTo>
                <a:lnTo>
                  <a:pt x="426" y="1066"/>
                </a:lnTo>
                <a:lnTo>
                  <a:pt x="426" y="1068"/>
                </a:lnTo>
                <a:lnTo>
                  <a:pt x="426" y="1070"/>
                </a:lnTo>
                <a:lnTo>
                  <a:pt x="424" y="1072"/>
                </a:lnTo>
                <a:lnTo>
                  <a:pt x="422" y="1074"/>
                </a:lnTo>
                <a:lnTo>
                  <a:pt x="422" y="1076"/>
                </a:lnTo>
                <a:lnTo>
                  <a:pt x="422" y="1078"/>
                </a:lnTo>
                <a:lnTo>
                  <a:pt x="420" y="1080"/>
                </a:lnTo>
                <a:lnTo>
                  <a:pt x="418" y="1080"/>
                </a:lnTo>
                <a:lnTo>
                  <a:pt x="416" y="1080"/>
                </a:lnTo>
                <a:lnTo>
                  <a:pt x="414" y="1080"/>
                </a:lnTo>
                <a:lnTo>
                  <a:pt x="412" y="1080"/>
                </a:lnTo>
                <a:lnTo>
                  <a:pt x="412" y="1082"/>
                </a:lnTo>
                <a:lnTo>
                  <a:pt x="410" y="1084"/>
                </a:lnTo>
                <a:lnTo>
                  <a:pt x="410" y="1087"/>
                </a:lnTo>
                <a:lnTo>
                  <a:pt x="410" y="1089"/>
                </a:lnTo>
                <a:lnTo>
                  <a:pt x="408" y="1089"/>
                </a:lnTo>
                <a:lnTo>
                  <a:pt x="406" y="1089"/>
                </a:lnTo>
                <a:lnTo>
                  <a:pt x="404" y="1089"/>
                </a:lnTo>
                <a:lnTo>
                  <a:pt x="404" y="1087"/>
                </a:lnTo>
                <a:lnTo>
                  <a:pt x="404" y="1084"/>
                </a:lnTo>
                <a:lnTo>
                  <a:pt x="402" y="1084"/>
                </a:lnTo>
                <a:lnTo>
                  <a:pt x="400" y="1084"/>
                </a:lnTo>
                <a:lnTo>
                  <a:pt x="400" y="1082"/>
                </a:lnTo>
                <a:lnTo>
                  <a:pt x="398" y="1080"/>
                </a:lnTo>
                <a:lnTo>
                  <a:pt x="398" y="1078"/>
                </a:lnTo>
                <a:lnTo>
                  <a:pt x="400" y="1078"/>
                </a:lnTo>
                <a:lnTo>
                  <a:pt x="400" y="1076"/>
                </a:lnTo>
                <a:lnTo>
                  <a:pt x="400" y="1074"/>
                </a:lnTo>
                <a:lnTo>
                  <a:pt x="400" y="1072"/>
                </a:lnTo>
                <a:lnTo>
                  <a:pt x="402" y="1072"/>
                </a:lnTo>
                <a:lnTo>
                  <a:pt x="404" y="1070"/>
                </a:lnTo>
                <a:lnTo>
                  <a:pt x="404" y="1068"/>
                </a:lnTo>
                <a:lnTo>
                  <a:pt x="406" y="1068"/>
                </a:lnTo>
                <a:lnTo>
                  <a:pt x="404" y="1066"/>
                </a:lnTo>
                <a:lnTo>
                  <a:pt x="406" y="1066"/>
                </a:lnTo>
                <a:lnTo>
                  <a:pt x="406" y="1064"/>
                </a:lnTo>
                <a:lnTo>
                  <a:pt x="404" y="1064"/>
                </a:lnTo>
                <a:lnTo>
                  <a:pt x="406" y="1062"/>
                </a:lnTo>
                <a:lnTo>
                  <a:pt x="406" y="1060"/>
                </a:lnTo>
                <a:lnTo>
                  <a:pt x="406" y="1058"/>
                </a:lnTo>
                <a:lnTo>
                  <a:pt x="404" y="1058"/>
                </a:lnTo>
                <a:lnTo>
                  <a:pt x="404" y="1056"/>
                </a:lnTo>
                <a:lnTo>
                  <a:pt x="402" y="1054"/>
                </a:lnTo>
                <a:lnTo>
                  <a:pt x="400" y="1054"/>
                </a:lnTo>
                <a:lnTo>
                  <a:pt x="400" y="1052"/>
                </a:lnTo>
                <a:lnTo>
                  <a:pt x="398" y="1050"/>
                </a:lnTo>
                <a:lnTo>
                  <a:pt x="400" y="1048"/>
                </a:lnTo>
                <a:lnTo>
                  <a:pt x="398" y="1048"/>
                </a:lnTo>
                <a:lnTo>
                  <a:pt x="396" y="1050"/>
                </a:lnTo>
                <a:lnTo>
                  <a:pt x="394" y="1050"/>
                </a:lnTo>
                <a:lnTo>
                  <a:pt x="392" y="1046"/>
                </a:lnTo>
                <a:lnTo>
                  <a:pt x="390" y="1048"/>
                </a:lnTo>
                <a:lnTo>
                  <a:pt x="388" y="1048"/>
                </a:lnTo>
                <a:lnTo>
                  <a:pt x="388" y="1046"/>
                </a:lnTo>
                <a:lnTo>
                  <a:pt x="386" y="1046"/>
                </a:lnTo>
                <a:lnTo>
                  <a:pt x="384" y="1046"/>
                </a:lnTo>
                <a:lnTo>
                  <a:pt x="384" y="1044"/>
                </a:lnTo>
                <a:lnTo>
                  <a:pt x="382" y="1044"/>
                </a:lnTo>
                <a:lnTo>
                  <a:pt x="382" y="1042"/>
                </a:lnTo>
                <a:lnTo>
                  <a:pt x="380" y="1042"/>
                </a:lnTo>
                <a:lnTo>
                  <a:pt x="380" y="1040"/>
                </a:lnTo>
                <a:lnTo>
                  <a:pt x="378" y="1040"/>
                </a:lnTo>
                <a:lnTo>
                  <a:pt x="378" y="1040"/>
                </a:lnTo>
                <a:lnTo>
                  <a:pt x="378" y="1040"/>
                </a:lnTo>
                <a:lnTo>
                  <a:pt x="376" y="1040"/>
                </a:lnTo>
                <a:lnTo>
                  <a:pt x="376" y="1038"/>
                </a:lnTo>
                <a:lnTo>
                  <a:pt x="374" y="1038"/>
                </a:lnTo>
                <a:lnTo>
                  <a:pt x="374" y="1036"/>
                </a:lnTo>
                <a:lnTo>
                  <a:pt x="374" y="1034"/>
                </a:lnTo>
                <a:lnTo>
                  <a:pt x="372" y="1034"/>
                </a:lnTo>
                <a:lnTo>
                  <a:pt x="370" y="1034"/>
                </a:lnTo>
                <a:lnTo>
                  <a:pt x="368" y="1034"/>
                </a:lnTo>
                <a:lnTo>
                  <a:pt x="366" y="1036"/>
                </a:lnTo>
                <a:lnTo>
                  <a:pt x="364" y="1038"/>
                </a:lnTo>
                <a:lnTo>
                  <a:pt x="364" y="1040"/>
                </a:lnTo>
                <a:lnTo>
                  <a:pt x="362" y="1040"/>
                </a:lnTo>
                <a:lnTo>
                  <a:pt x="362" y="1038"/>
                </a:lnTo>
                <a:lnTo>
                  <a:pt x="362" y="1036"/>
                </a:lnTo>
                <a:lnTo>
                  <a:pt x="362" y="1034"/>
                </a:lnTo>
                <a:lnTo>
                  <a:pt x="362" y="1032"/>
                </a:lnTo>
                <a:lnTo>
                  <a:pt x="364" y="1032"/>
                </a:lnTo>
                <a:lnTo>
                  <a:pt x="362" y="1032"/>
                </a:lnTo>
                <a:lnTo>
                  <a:pt x="362" y="1030"/>
                </a:lnTo>
                <a:lnTo>
                  <a:pt x="362" y="1030"/>
                </a:lnTo>
                <a:lnTo>
                  <a:pt x="360" y="1028"/>
                </a:lnTo>
                <a:lnTo>
                  <a:pt x="358" y="1028"/>
                </a:lnTo>
                <a:lnTo>
                  <a:pt x="358" y="1026"/>
                </a:lnTo>
                <a:lnTo>
                  <a:pt x="356" y="1028"/>
                </a:lnTo>
                <a:lnTo>
                  <a:pt x="356" y="1024"/>
                </a:lnTo>
                <a:lnTo>
                  <a:pt x="354" y="1024"/>
                </a:lnTo>
                <a:lnTo>
                  <a:pt x="354" y="1022"/>
                </a:lnTo>
                <a:lnTo>
                  <a:pt x="354" y="1020"/>
                </a:lnTo>
                <a:lnTo>
                  <a:pt x="354" y="1018"/>
                </a:lnTo>
                <a:lnTo>
                  <a:pt x="356" y="1018"/>
                </a:lnTo>
                <a:lnTo>
                  <a:pt x="354" y="1016"/>
                </a:lnTo>
                <a:lnTo>
                  <a:pt x="354" y="1014"/>
                </a:lnTo>
                <a:lnTo>
                  <a:pt x="352" y="1014"/>
                </a:lnTo>
                <a:lnTo>
                  <a:pt x="350" y="1014"/>
                </a:lnTo>
                <a:lnTo>
                  <a:pt x="348" y="1012"/>
                </a:lnTo>
                <a:lnTo>
                  <a:pt x="348" y="1008"/>
                </a:lnTo>
                <a:lnTo>
                  <a:pt x="350" y="1008"/>
                </a:lnTo>
                <a:lnTo>
                  <a:pt x="352" y="1006"/>
                </a:lnTo>
                <a:lnTo>
                  <a:pt x="352" y="1004"/>
                </a:lnTo>
                <a:lnTo>
                  <a:pt x="354" y="1002"/>
                </a:lnTo>
                <a:lnTo>
                  <a:pt x="354" y="1000"/>
                </a:lnTo>
                <a:lnTo>
                  <a:pt x="352" y="1000"/>
                </a:lnTo>
                <a:lnTo>
                  <a:pt x="352" y="998"/>
                </a:lnTo>
                <a:lnTo>
                  <a:pt x="352" y="996"/>
                </a:lnTo>
                <a:lnTo>
                  <a:pt x="352" y="994"/>
                </a:lnTo>
                <a:lnTo>
                  <a:pt x="352" y="992"/>
                </a:lnTo>
                <a:lnTo>
                  <a:pt x="352" y="992"/>
                </a:lnTo>
                <a:lnTo>
                  <a:pt x="354" y="992"/>
                </a:lnTo>
                <a:lnTo>
                  <a:pt x="354" y="990"/>
                </a:lnTo>
                <a:lnTo>
                  <a:pt x="356" y="990"/>
                </a:lnTo>
                <a:lnTo>
                  <a:pt x="356" y="988"/>
                </a:lnTo>
                <a:lnTo>
                  <a:pt x="356" y="986"/>
                </a:lnTo>
                <a:lnTo>
                  <a:pt x="354" y="984"/>
                </a:lnTo>
                <a:lnTo>
                  <a:pt x="352" y="984"/>
                </a:lnTo>
                <a:lnTo>
                  <a:pt x="350" y="984"/>
                </a:lnTo>
                <a:lnTo>
                  <a:pt x="350" y="982"/>
                </a:lnTo>
                <a:lnTo>
                  <a:pt x="348" y="982"/>
                </a:lnTo>
                <a:lnTo>
                  <a:pt x="346" y="982"/>
                </a:lnTo>
                <a:lnTo>
                  <a:pt x="344" y="980"/>
                </a:lnTo>
                <a:lnTo>
                  <a:pt x="344" y="978"/>
                </a:lnTo>
                <a:lnTo>
                  <a:pt x="342" y="976"/>
                </a:lnTo>
                <a:lnTo>
                  <a:pt x="340" y="976"/>
                </a:lnTo>
                <a:lnTo>
                  <a:pt x="340" y="974"/>
                </a:lnTo>
                <a:lnTo>
                  <a:pt x="338" y="974"/>
                </a:lnTo>
                <a:lnTo>
                  <a:pt x="338" y="972"/>
                </a:lnTo>
                <a:lnTo>
                  <a:pt x="336" y="972"/>
                </a:lnTo>
                <a:lnTo>
                  <a:pt x="336" y="970"/>
                </a:lnTo>
                <a:lnTo>
                  <a:pt x="336" y="968"/>
                </a:lnTo>
                <a:lnTo>
                  <a:pt x="334" y="968"/>
                </a:lnTo>
                <a:lnTo>
                  <a:pt x="334" y="966"/>
                </a:lnTo>
                <a:lnTo>
                  <a:pt x="332" y="964"/>
                </a:lnTo>
                <a:lnTo>
                  <a:pt x="332" y="962"/>
                </a:lnTo>
                <a:lnTo>
                  <a:pt x="330" y="962"/>
                </a:lnTo>
                <a:lnTo>
                  <a:pt x="330" y="960"/>
                </a:lnTo>
                <a:lnTo>
                  <a:pt x="328" y="960"/>
                </a:lnTo>
                <a:lnTo>
                  <a:pt x="328" y="958"/>
                </a:lnTo>
                <a:lnTo>
                  <a:pt x="326" y="958"/>
                </a:lnTo>
                <a:lnTo>
                  <a:pt x="324" y="958"/>
                </a:lnTo>
                <a:lnTo>
                  <a:pt x="322" y="958"/>
                </a:lnTo>
                <a:lnTo>
                  <a:pt x="322" y="960"/>
                </a:lnTo>
                <a:lnTo>
                  <a:pt x="320" y="960"/>
                </a:lnTo>
                <a:lnTo>
                  <a:pt x="318" y="960"/>
                </a:lnTo>
                <a:lnTo>
                  <a:pt x="316" y="960"/>
                </a:lnTo>
                <a:lnTo>
                  <a:pt x="314" y="960"/>
                </a:lnTo>
                <a:lnTo>
                  <a:pt x="314" y="958"/>
                </a:lnTo>
                <a:lnTo>
                  <a:pt x="314" y="956"/>
                </a:lnTo>
                <a:lnTo>
                  <a:pt x="314" y="954"/>
                </a:lnTo>
                <a:lnTo>
                  <a:pt x="314" y="954"/>
                </a:lnTo>
                <a:lnTo>
                  <a:pt x="314" y="952"/>
                </a:lnTo>
                <a:lnTo>
                  <a:pt x="312" y="950"/>
                </a:lnTo>
                <a:lnTo>
                  <a:pt x="310" y="948"/>
                </a:lnTo>
                <a:lnTo>
                  <a:pt x="312" y="946"/>
                </a:lnTo>
                <a:lnTo>
                  <a:pt x="310" y="946"/>
                </a:lnTo>
                <a:lnTo>
                  <a:pt x="310" y="944"/>
                </a:lnTo>
                <a:lnTo>
                  <a:pt x="310" y="944"/>
                </a:lnTo>
                <a:lnTo>
                  <a:pt x="308" y="944"/>
                </a:lnTo>
                <a:lnTo>
                  <a:pt x="308" y="942"/>
                </a:lnTo>
                <a:lnTo>
                  <a:pt x="310" y="942"/>
                </a:lnTo>
                <a:lnTo>
                  <a:pt x="310" y="938"/>
                </a:lnTo>
                <a:lnTo>
                  <a:pt x="308" y="936"/>
                </a:lnTo>
                <a:lnTo>
                  <a:pt x="310" y="936"/>
                </a:lnTo>
                <a:lnTo>
                  <a:pt x="308" y="936"/>
                </a:lnTo>
                <a:lnTo>
                  <a:pt x="306" y="934"/>
                </a:lnTo>
                <a:lnTo>
                  <a:pt x="306" y="932"/>
                </a:lnTo>
                <a:lnTo>
                  <a:pt x="306" y="930"/>
                </a:lnTo>
                <a:lnTo>
                  <a:pt x="304" y="928"/>
                </a:lnTo>
                <a:lnTo>
                  <a:pt x="304" y="926"/>
                </a:lnTo>
                <a:lnTo>
                  <a:pt x="302" y="926"/>
                </a:lnTo>
                <a:lnTo>
                  <a:pt x="300" y="924"/>
                </a:lnTo>
                <a:lnTo>
                  <a:pt x="300" y="926"/>
                </a:lnTo>
                <a:lnTo>
                  <a:pt x="298" y="926"/>
                </a:lnTo>
                <a:lnTo>
                  <a:pt x="298" y="924"/>
                </a:lnTo>
                <a:lnTo>
                  <a:pt x="296" y="924"/>
                </a:lnTo>
                <a:lnTo>
                  <a:pt x="298" y="922"/>
                </a:lnTo>
                <a:lnTo>
                  <a:pt x="296" y="924"/>
                </a:lnTo>
                <a:lnTo>
                  <a:pt x="296" y="922"/>
                </a:lnTo>
                <a:lnTo>
                  <a:pt x="294" y="922"/>
                </a:lnTo>
                <a:lnTo>
                  <a:pt x="294" y="920"/>
                </a:lnTo>
                <a:lnTo>
                  <a:pt x="292" y="918"/>
                </a:lnTo>
                <a:lnTo>
                  <a:pt x="292" y="916"/>
                </a:lnTo>
                <a:lnTo>
                  <a:pt x="290" y="916"/>
                </a:lnTo>
                <a:lnTo>
                  <a:pt x="290" y="914"/>
                </a:lnTo>
                <a:lnTo>
                  <a:pt x="290" y="912"/>
                </a:lnTo>
                <a:lnTo>
                  <a:pt x="288" y="912"/>
                </a:lnTo>
                <a:lnTo>
                  <a:pt x="288" y="910"/>
                </a:lnTo>
                <a:lnTo>
                  <a:pt x="288" y="908"/>
                </a:lnTo>
                <a:lnTo>
                  <a:pt x="286" y="908"/>
                </a:lnTo>
                <a:lnTo>
                  <a:pt x="286" y="906"/>
                </a:lnTo>
                <a:lnTo>
                  <a:pt x="286" y="904"/>
                </a:lnTo>
                <a:lnTo>
                  <a:pt x="286" y="902"/>
                </a:lnTo>
                <a:lnTo>
                  <a:pt x="288" y="902"/>
                </a:lnTo>
                <a:lnTo>
                  <a:pt x="286" y="900"/>
                </a:lnTo>
                <a:lnTo>
                  <a:pt x="284" y="898"/>
                </a:lnTo>
                <a:lnTo>
                  <a:pt x="284" y="900"/>
                </a:lnTo>
                <a:lnTo>
                  <a:pt x="282" y="898"/>
                </a:lnTo>
                <a:lnTo>
                  <a:pt x="280" y="898"/>
                </a:lnTo>
                <a:lnTo>
                  <a:pt x="278" y="898"/>
                </a:lnTo>
                <a:lnTo>
                  <a:pt x="276" y="896"/>
                </a:lnTo>
                <a:lnTo>
                  <a:pt x="276" y="896"/>
                </a:lnTo>
                <a:lnTo>
                  <a:pt x="274" y="894"/>
                </a:lnTo>
                <a:lnTo>
                  <a:pt x="274" y="892"/>
                </a:lnTo>
                <a:lnTo>
                  <a:pt x="272" y="892"/>
                </a:lnTo>
                <a:lnTo>
                  <a:pt x="272" y="890"/>
                </a:lnTo>
                <a:lnTo>
                  <a:pt x="272" y="888"/>
                </a:lnTo>
                <a:lnTo>
                  <a:pt x="270" y="886"/>
                </a:lnTo>
                <a:lnTo>
                  <a:pt x="268" y="886"/>
                </a:lnTo>
                <a:lnTo>
                  <a:pt x="268" y="884"/>
                </a:lnTo>
                <a:lnTo>
                  <a:pt x="268" y="882"/>
                </a:lnTo>
                <a:lnTo>
                  <a:pt x="266" y="882"/>
                </a:lnTo>
                <a:lnTo>
                  <a:pt x="266" y="882"/>
                </a:lnTo>
                <a:lnTo>
                  <a:pt x="264" y="882"/>
                </a:lnTo>
                <a:lnTo>
                  <a:pt x="264" y="880"/>
                </a:lnTo>
                <a:lnTo>
                  <a:pt x="262" y="878"/>
                </a:lnTo>
                <a:lnTo>
                  <a:pt x="260" y="878"/>
                </a:lnTo>
                <a:lnTo>
                  <a:pt x="258" y="878"/>
                </a:lnTo>
                <a:lnTo>
                  <a:pt x="256" y="878"/>
                </a:lnTo>
                <a:lnTo>
                  <a:pt x="254" y="878"/>
                </a:lnTo>
                <a:lnTo>
                  <a:pt x="254" y="876"/>
                </a:lnTo>
                <a:lnTo>
                  <a:pt x="252" y="874"/>
                </a:lnTo>
                <a:lnTo>
                  <a:pt x="252" y="872"/>
                </a:lnTo>
                <a:lnTo>
                  <a:pt x="250" y="872"/>
                </a:lnTo>
                <a:lnTo>
                  <a:pt x="250" y="870"/>
                </a:lnTo>
                <a:lnTo>
                  <a:pt x="250" y="868"/>
                </a:lnTo>
                <a:lnTo>
                  <a:pt x="250" y="866"/>
                </a:lnTo>
                <a:lnTo>
                  <a:pt x="250" y="864"/>
                </a:lnTo>
                <a:lnTo>
                  <a:pt x="248" y="862"/>
                </a:lnTo>
                <a:lnTo>
                  <a:pt x="246" y="862"/>
                </a:lnTo>
                <a:lnTo>
                  <a:pt x="244" y="862"/>
                </a:lnTo>
                <a:lnTo>
                  <a:pt x="242" y="862"/>
                </a:lnTo>
                <a:lnTo>
                  <a:pt x="240" y="862"/>
                </a:lnTo>
                <a:lnTo>
                  <a:pt x="240" y="860"/>
                </a:lnTo>
                <a:lnTo>
                  <a:pt x="238" y="860"/>
                </a:lnTo>
                <a:lnTo>
                  <a:pt x="236" y="860"/>
                </a:lnTo>
                <a:lnTo>
                  <a:pt x="236" y="858"/>
                </a:lnTo>
                <a:lnTo>
                  <a:pt x="236" y="856"/>
                </a:lnTo>
                <a:lnTo>
                  <a:pt x="236" y="854"/>
                </a:lnTo>
                <a:lnTo>
                  <a:pt x="236" y="852"/>
                </a:lnTo>
                <a:lnTo>
                  <a:pt x="238" y="850"/>
                </a:lnTo>
                <a:lnTo>
                  <a:pt x="238" y="848"/>
                </a:lnTo>
                <a:lnTo>
                  <a:pt x="238" y="848"/>
                </a:lnTo>
                <a:lnTo>
                  <a:pt x="238" y="846"/>
                </a:lnTo>
                <a:lnTo>
                  <a:pt x="236" y="844"/>
                </a:lnTo>
                <a:lnTo>
                  <a:pt x="234" y="842"/>
                </a:lnTo>
                <a:lnTo>
                  <a:pt x="232" y="840"/>
                </a:lnTo>
                <a:lnTo>
                  <a:pt x="230" y="840"/>
                </a:lnTo>
                <a:lnTo>
                  <a:pt x="230" y="838"/>
                </a:lnTo>
                <a:lnTo>
                  <a:pt x="230" y="836"/>
                </a:lnTo>
                <a:lnTo>
                  <a:pt x="228" y="834"/>
                </a:lnTo>
                <a:lnTo>
                  <a:pt x="228" y="832"/>
                </a:lnTo>
                <a:lnTo>
                  <a:pt x="230" y="832"/>
                </a:lnTo>
                <a:lnTo>
                  <a:pt x="230" y="830"/>
                </a:lnTo>
                <a:lnTo>
                  <a:pt x="230" y="828"/>
                </a:lnTo>
                <a:lnTo>
                  <a:pt x="228" y="828"/>
                </a:lnTo>
                <a:lnTo>
                  <a:pt x="226" y="828"/>
                </a:lnTo>
                <a:lnTo>
                  <a:pt x="226" y="826"/>
                </a:lnTo>
                <a:lnTo>
                  <a:pt x="224" y="826"/>
                </a:lnTo>
                <a:lnTo>
                  <a:pt x="222" y="826"/>
                </a:lnTo>
                <a:lnTo>
                  <a:pt x="220" y="826"/>
                </a:lnTo>
                <a:lnTo>
                  <a:pt x="218" y="826"/>
                </a:lnTo>
                <a:lnTo>
                  <a:pt x="216" y="826"/>
                </a:lnTo>
                <a:lnTo>
                  <a:pt x="216" y="826"/>
                </a:lnTo>
                <a:lnTo>
                  <a:pt x="214" y="824"/>
                </a:lnTo>
                <a:lnTo>
                  <a:pt x="212" y="824"/>
                </a:lnTo>
                <a:lnTo>
                  <a:pt x="210" y="824"/>
                </a:lnTo>
                <a:lnTo>
                  <a:pt x="208" y="824"/>
                </a:lnTo>
                <a:lnTo>
                  <a:pt x="206" y="824"/>
                </a:lnTo>
                <a:lnTo>
                  <a:pt x="204" y="824"/>
                </a:lnTo>
                <a:lnTo>
                  <a:pt x="202" y="824"/>
                </a:lnTo>
                <a:lnTo>
                  <a:pt x="200" y="824"/>
                </a:lnTo>
                <a:lnTo>
                  <a:pt x="200" y="822"/>
                </a:lnTo>
                <a:lnTo>
                  <a:pt x="198" y="820"/>
                </a:lnTo>
                <a:lnTo>
                  <a:pt x="198" y="818"/>
                </a:lnTo>
                <a:lnTo>
                  <a:pt x="196" y="816"/>
                </a:lnTo>
                <a:lnTo>
                  <a:pt x="196" y="818"/>
                </a:lnTo>
                <a:lnTo>
                  <a:pt x="194" y="816"/>
                </a:lnTo>
                <a:lnTo>
                  <a:pt x="192" y="818"/>
                </a:lnTo>
                <a:lnTo>
                  <a:pt x="190" y="818"/>
                </a:lnTo>
                <a:lnTo>
                  <a:pt x="188" y="818"/>
                </a:lnTo>
                <a:lnTo>
                  <a:pt x="186" y="818"/>
                </a:lnTo>
                <a:lnTo>
                  <a:pt x="186" y="816"/>
                </a:lnTo>
                <a:lnTo>
                  <a:pt x="186" y="814"/>
                </a:lnTo>
                <a:lnTo>
                  <a:pt x="184" y="814"/>
                </a:lnTo>
                <a:lnTo>
                  <a:pt x="182" y="814"/>
                </a:lnTo>
                <a:lnTo>
                  <a:pt x="180" y="814"/>
                </a:lnTo>
                <a:lnTo>
                  <a:pt x="178" y="816"/>
                </a:lnTo>
                <a:lnTo>
                  <a:pt x="176" y="814"/>
                </a:lnTo>
                <a:lnTo>
                  <a:pt x="176" y="812"/>
                </a:lnTo>
                <a:lnTo>
                  <a:pt x="174" y="812"/>
                </a:lnTo>
                <a:lnTo>
                  <a:pt x="172" y="812"/>
                </a:lnTo>
                <a:lnTo>
                  <a:pt x="170" y="812"/>
                </a:lnTo>
                <a:lnTo>
                  <a:pt x="168" y="810"/>
                </a:lnTo>
                <a:lnTo>
                  <a:pt x="168" y="808"/>
                </a:lnTo>
                <a:lnTo>
                  <a:pt x="166" y="808"/>
                </a:lnTo>
                <a:lnTo>
                  <a:pt x="164" y="808"/>
                </a:lnTo>
                <a:lnTo>
                  <a:pt x="166" y="806"/>
                </a:lnTo>
                <a:lnTo>
                  <a:pt x="166" y="804"/>
                </a:lnTo>
                <a:lnTo>
                  <a:pt x="166" y="802"/>
                </a:lnTo>
                <a:lnTo>
                  <a:pt x="164" y="802"/>
                </a:lnTo>
                <a:lnTo>
                  <a:pt x="164" y="800"/>
                </a:lnTo>
                <a:lnTo>
                  <a:pt x="162" y="800"/>
                </a:lnTo>
                <a:lnTo>
                  <a:pt x="162" y="798"/>
                </a:lnTo>
                <a:lnTo>
                  <a:pt x="162" y="796"/>
                </a:lnTo>
                <a:lnTo>
                  <a:pt x="160" y="796"/>
                </a:lnTo>
                <a:lnTo>
                  <a:pt x="162" y="796"/>
                </a:lnTo>
                <a:lnTo>
                  <a:pt x="160" y="794"/>
                </a:lnTo>
                <a:lnTo>
                  <a:pt x="158" y="792"/>
                </a:lnTo>
                <a:lnTo>
                  <a:pt x="158" y="790"/>
                </a:lnTo>
                <a:lnTo>
                  <a:pt x="158" y="786"/>
                </a:lnTo>
                <a:lnTo>
                  <a:pt x="158" y="784"/>
                </a:lnTo>
                <a:lnTo>
                  <a:pt x="156" y="784"/>
                </a:lnTo>
                <a:lnTo>
                  <a:pt x="154" y="784"/>
                </a:lnTo>
                <a:lnTo>
                  <a:pt x="152" y="784"/>
                </a:lnTo>
                <a:lnTo>
                  <a:pt x="152" y="782"/>
                </a:lnTo>
                <a:lnTo>
                  <a:pt x="150" y="782"/>
                </a:lnTo>
                <a:lnTo>
                  <a:pt x="148" y="780"/>
                </a:lnTo>
                <a:lnTo>
                  <a:pt x="150" y="778"/>
                </a:lnTo>
                <a:lnTo>
                  <a:pt x="150" y="776"/>
                </a:lnTo>
                <a:lnTo>
                  <a:pt x="148" y="776"/>
                </a:lnTo>
                <a:lnTo>
                  <a:pt x="146" y="776"/>
                </a:lnTo>
                <a:lnTo>
                  <a:pt x="144" y="776"/>
                </a:lnTo>
                <a:lnTo>
                  <a:pt x="144" y="774"/>
                </a:lnTo>
                <a:lnTo>
                  <a:pt x="142" y="774"/>
                </a:lnTo>
                <a:lnTo>
                  <a:pt x="142" y="772"/>
                </a:lnTo>
                <a:lnTo>
                  <a:pt x="140" y="772"/>
                </a:lnTo>
                <a:lnTo>
                  <a:pt x="140" y="770"/>
                </a:lnTo>
                <a:lnTo>
                  <a:pt x="138" y="770"/>
                </a:lnTo>
                <a:lnTo>
                  <a:pt x="136" y="770"/>
                </a:lnTo>
                <a:lnTo>
                  <a:pt x="134" y="770"/>
                </a:lnTo>
                <a:lnTo>
                  <a:pt x="132" y="770"/>
                </a:lnTo>
                <a:lnTo>
                  <a:pt x="130" y="770"/>
                </a:lnTo>
                <a:lnTo>
                  <a:pt x="126" y="772"/>
                </a:lnTo>
                <a:lnTo>
                  <a:pt x="126" y="770"/>
                </a:lnTo>
                <a:lnTo>
                  <a:pt x="126" y="768"/>
                </a:lnTo>
                <a:lnTo>
                  <a:pt x="126" y="766"/>
                </a:lnTo>
                <a:lnTo>
                  <a:pt x="124" y="764"/>
                </a:lnTo>
                <a:lnTo>
                  <a:pt x="122" y="764"/>
                </a:lnTo>
                <a:lnTo>
                  <a:pt x="122" y="762"/>
                </a:lnTo>
                <a:lnTo>
                  <a:pt x="122" y="760"/>
                </a:lnTo>
                <a:lnTo>
                  <a:pt x="120" y="760"/>
                </a:lnTo>
                <a:lnTo>
                  <a:pt x="120" y="760"/>
                </a:lnTo>
                <a:lnTo>
                  <a:pt x="118" y="760"/>
                </a:lnTo>
                <a:lnTo>
                  <a:pt x="118" y="756"/>
                </a:lnTo>
                <a:lnTo>
                  <a:pt x="116" y="756"/>
                </a:lnTo>
                <a:lnTo>
                  <a:pt x="114" y="754"/>
                </a:lnTo>
                <a:lnTo>
                  <a:pt x="112" y="754"/>
                </a:lnTo>
                <a:lnTo>
                  <a:pt x="110" y="752"/>
                </a:lnTo>
                <a:lnTo>
                  <a:pt x="110" y="754"/>
                </a:lnTo>
                <a:lnTo>
                  <a:pt x="108" y="754"/>
                </a:lnTo>
                <a:lnTo>
                  <a:pt x="106" y="754"/>
                </a:lnTo>
                <a:lnTo>
                  <a:pt x="106" y="752"/>
                </a:lnTo>
                <a:lnTo>
                  <a:pt x="106" y="752"/>
                </a:lnTo>
                <a:lnTo>
                  <a:pt x="104" y="752"/>
                </a:lnTo>
                <a:lnTo>
                  <a:pt x="104" y="750"/>
                </a:lnTo>
                <a:lnTo>
                  <a:pt x="102" y="750"/>
                </a:lnTo>
                <a:lnTo>
                  <a:pt x="100" y="750"/>
                </a:lnTo>
                <a:lnTo>
                  <a:pt x="98" y="750"/>
                </a:lnTo>
                <a:lnTo>
                  <a:pt x="96" y="750"/>
                </a:lnTo>
                <a:lnTo>
                  <a:pt x="96" y="752"/>
                </a:lnTo>
                <a:lnTo>
                  <a:pt x="94" y="752"/>
                </a:lnTo>
                <a:lnTo>
                  <a:pt x="92" y="752"/>
                </a:lnTo>
                <a:lnTo>
                  <a:pt x="90" y="752"/>
                </a:lnTo>
                <a:lnTo>
                  <a:pt x="92" y="750"/>
                </a:lnTo>
                <a:lnTo>
                  <a:pt x="92" y="748"/>
                </a:lnTo>
                <a:lnTo>
                  <a:pt x="94" y="746"/>
                </a:lnTo>
                <a:lnTo>
                  <a:pt x="94" y="744"/>
                </a:lnTo>
                <a:lnTo>
                  <a:pt x="94" y="742"/>
                </a:lnTo>
                <a:lnTo>
                  <a:pt x="96" y="742"/>
                </a:lnTo>
                <a:lnTo>
                  <a:pt x="98" y="742"/>
                </a:lnTo>
                <a:lnTo>
                  <a:pt x="100" y="742"/>
                </a:lnTo>
                <a:lnTo>
                  <a:pt x="100" y="740"/>
                </a:lnTo>
                <a:lnTo>
                  <a:pt x="102" y="740"/>
                </a:lnTo>
                <a:lnTo>
                  <a:pt x="102" y="738"/>
                </a:lnTo>
                <a:lnTo>
                  <a:pt x="104" y="738"/>
                </a:lnTo>
                <a:lnTo>
                  <a:pt x="104" y="736"/>
                </a:lnTo>
                <a:lnTo>
                  <a:pt x="108" y="736"/>
                </a:lnTo>
                <a:lnTo>
                  <a:pt x="110" y="736"/>
                </a:lnTo>
                <a:lnTo>
                  <a:pt x="112" y="736"/>
                </a:lnTo>
                <a:lnTo>
                  <a:pt x="114" y="734"/>
                </a:lnTo>
                <a:lnTo>
                  <a:pt x="116" y="734"/>
                </a:lnTo>
                <a:lnTo>
                  <a:pt x="118" y="736"/>
                </a:lnTo>
                <a:lnTo>
                  <a:pt x="120" y="736"/>
                </a:lnTo>
                <a:lnTo>
                  <a:pt x="120" y="736"/>
                </a:lnTo>
                <a:lnTo>
                  <a:pt x="122" y="736"/>
                </a:lnTo>
                <a:lnTo>
                  <a:pt x="124" y="736"/>
                </a:lnTo>
                <a:lnTo>
                  <a:pt x="126" y="736"/>
                </a:lnTo>
                <a:lnTo>
                  <a:pt x="126" y="734"/>
                </a:lnTo>
                <a:lnTo>
                  <a:pt x="128" y="734"/>
                </a:lnTo>
                <a:lnTo>
                  <a:pt x="128" y="732"/>
                </a:lnTo>
                <a:lnTo>
                  <a:pt x="130" y="732"/>
                </a:lnTo>
                <a:lnTo>
                  <a:pt x="130" y="730"/>
                </a:lnTo>
                <a:lnTo>
                  <a:pt x="130" y="728"/>
                </a:lnTo>
                <a:lnTo>
                  <a:pt x="132" y="726"/>
                </a:lnTo>
                <a:lnTo>
                  <a:pt x="132" y="724"/>
                </a:lnTo>
                <a:lnTo>
                  <a:pt x="130" y="722"/>
                </a:lnTo>
                <a:lnTo>
                  <a:pt x="130" y="724"/>
                </a:lnTo>
                <a:lnTo>
                  <a:pt x="128" y="724"/>
                </a:lnTo>
                <a:lnTo>
                  <a:pt x="126" y="724"/>
                </a:lnTo>
                <a:lnTo>
                  <a:pt x="124" y="724"/>
                </a:lnTo>
                <a:lnTo>
                  <a:pt x="122" y="724"/>
                </a:lnTo>
                <a:lnTo>
                  <a:pt x="122" y="722"/>
                </a:lnTo>
                <a:lnTo>
                  <a:pt x="120" y="720"/>
                </a:lnTo>
                <a:lnTo>
                  <a:pt x="120" y="720"/>
                </a:lnTo>
                <a:lnTo>
                  <a:pt x="118" y="720"/>
                </a:lnTo>
                <a:lnTo>
                  <a:pt x="116" y="722"/>
                </a:lnTo>
                <a:lnTo>
                  <a:pt x="114" y="720"/>
                </a:lnTo>
                <a:lnTo>
                  <a:pt x="114" y="718"/>
                </a:lnTo>
                <a:lnTo>
                  <a:pt x="114" y="716"/>
                </a:lnTo>
                <a:lnTo>
                  <a:pt x="114" y="714"/>
                </a:lnTo>
                <a:lnTo>
                  <a:pt x="110" y="712"/>
                </a:lnTo>
                <a:lnTo>
                  <a:pt x="110" y="710"/>
                </a:lnTo>
                <a:lnTo>
                  <a:pt x="108" y="708"/>
                </a:lnTo>
                <a:lnTo>
                  <a:pt x="108" y="706"/>
                </a:lnTo>
                <a:lnTo>
                  <a:pt x="108" y="704"/>
                </a:lnTo>
                <a:lnTo>
                  <a:pt x="112" y="702"/>
                </a:lnTo>
                <a:lnTo>
                  <a:pt x="112" y="700"/>
                </a:lnTo>
                <a:lnTo>
                  <a:pt x="110" y="700"/>
                </a:lnTo>
                <a:lnTo>
                  <a:pt x="108" y="698"/>
                </a:lnTo>
                <a:lnTo>
                  <a:pt x="106" y="700"/>
                </a:lnTo>
                <a:lnTo>
                  <a:pt x="104" y="700"/>
                </a:lnTo>
                <a:lnTo>
                  <a:pt x="102" y="700"/>
                </a:lnTo>
                <a:lnTo>
                  <a:pt x="100" y="698"/>
                </a:lnTo>
                <a:lnTo>
                  <a:pt x="100" y="696"/>
                </a:lnTo>
                <a:lnTo>
                  <a:pt x="98" y="696"/>
                </a:lnTo>
                <a:lnTo>
                  <a:pt x="98" y="698"/>
                </a:lnTo>
                <a:lnTo>
                  <a:pt x="96" y="696"/>
                </a:lnTo>
                <a:lnTo>
                  <a:pt x="94" y="696"/>
                </a:lnTo>
                <a:lnTo>
                  <a:pt x="94" y="694"/>
                </a:lnTo>
                <a:lnTo>
                  <a:pt x="92" y="694"/>
                </a:lnTo>
                <a:lnTo>
                  <a:pt x="92" y="692"/>
                </a:lnTo>
                <a:lnTo>
                  <a:pt x="92" y="690"/>
                </a:lnTo>
                <a:lnTo>
                  <a:pt x="94" y="690"/>
                </a:lnTo>
                <a:lnTo>
                  <a:pt x="94" y="688"/>
                </a:lnTo>
                <a:lnTo>
                  <a:pt x="96" y="688"/>
                </a:lnTo>
                <a:lnTo>
                  <a:pt x="96" y="686"/>
                </a:lnTo>
                <a:lnTo>
                  <a:pt x="98" y="686"/>
                </a:lnTo>
                <a:lnTo>
                  <a:pt x="98" y="684"/>
                </a:lnTo>
                <a:lnTo>
                  <a:pt x="100" y="684"/>
                </a:lnTo>
                <a:lnTo>
                  <a:pt x="100" y="682"/>
                </a:lnTo>
                <a:lnTo>
                  <a:pt x="102" y="682"/>
                </a:lnTo>
                <a:lnTo>
                  <a:pt x="104" y="680"/>
                </a:lnTo>
                <a:lnTo>
                  <a:pt x="104" y="678"/>
                </a:lnTo>
                <a:lnTo>
                  <a:pt x="106" y="678"/>
                </a:lnTo>
                <a:lnTo>
                  <a:pt x="108" y="678"/>
                </a:lnTo>
                <a:lnTo>
                  <a:pt x="108" y="676"/>
                </a:lnTo>
                <a:lnTo>
                  <a:pt x="108" y="674"/>
                </a:lnTo>
                <a:lnTo>
                  <a:pt x="110" y="674"/>
                </a:lnTo>
                <a:lnTo>
                  <a:pt x="110" y="672"/>
                </a:lnTo>
                <a:lnTo>
                  <a:pt x="112" y="672"/>
                </a:lnTo>
                <a:lnTo>
                  <a:pt x="114" y="670"/>
                </a:lnTo>
                <a:lnTo>
                  <a:pt x="114" y="666"/>
                </a:lnTo>
                <a:lnTo>
                  <a:pt x="112" y="666"/>
                </a:lnTo>
                <a:lnTo>
                  <a:pt x="112" y="664"/>
                </a:lnTo>
                <a:lnTo>
                  <a:pt x="112" y="661"/>
                </a:lnTo>
                <a:lnTo>
                  <a:pt x="112" y="659"/>
                </a:lnTo>
                <a:lnTo>
                  <a:pt x="112" y="657"/>
                </a:lnTo>
                <a:lnTo>
                  <a:pt x="112" y="655"/>
                </a:lnTo>
                <a:lnTo>
                  <a:pt x="112" y="655"/>
                </a:lnTo>
                <a:lnTo>
                  <a:pt x="110" y="655"/>
                </a:lnTo>
                <a:lnTo>
                  <a:pt x="110" y="653"/>
                </a:lnTo>
                <a:lnTo>
                  <a:pt x="108" y="653"/>
                </a:lnTo>
                <a:lnTo>
                  <a:pt x="108" y="651"/>
                </a:lnTo>
                <a:lnTo>
                  <a:pt x="106" y="651"/>
                </a:lnTo>
                <a:lnTo>
                  <a:pt x="104" y="649"/>
                </a:lnTo>
                <a:lnTo>
                  <a:pt x="102" y="649"/>
                </a:lnTo>
                <a:lnTo>
                  <a:pt x="100" y="647"/>
                </a:lnTo>
                <a:lnTo>
                  <a:pt x="100" y="645"/>
                </a:lnTo>
                <a:lnTo>
                  <a:pt x="98" y="641"/>
                </a:lnTo>
                <a:lnTo>
                  <a:pt x="100" y="641"/>
                </a:lnTo>
                <a:lnTo>
                  <a:pt x="100" y="637"/>
                </a:lnTo>
                <a:lnTo>
                  <a:pt x="100" y="635"/>
                </a:lnTo>
                <a:lnTo>
                  <a:pt x="102" y="633"/>
                </a:lnTo>
                <a:lnTo>
                  <a:pt x="102" y="631"/>
                </a:lnTo>
                <a:lnTo>
                  <a:pt x="102" y="629"/>
                </a:lnTo>
                <a:lnTo>
                  <a:pt x="102" y="627"/>
                </a:lnTo>
                <a:lnTo>
                  <a:pt x="102" y="625"/>
                </a:lnTo>
                <a:lnTo>
                  <a:pt x="102" y="623"/>
                </a:lnTo>
                <a:lnTo>
                  <a:pt x="102" y="621"/>
                </a:lnTo>
                <a:lnTo>
                  <a:pt x="102" y="619"/>
                </a:lnTo>
                <a:lnTo>
                  <a:pt x="100" y="617"/>
                </a:lnTo>
                <a:lnTo>
                  <a:pt x="98" y="617"/>
                </a:lnTo>
                <a:lnTo>
                  <a:pt x="98" y="615"/>
                </a:lnTo>
                <a:lnTo>
                  <a:pt x="96" y="615"/>
                </a:lnTo>
                <a:lnTo>
                  <a:pt x="96" y="613"/>
                </a:lnTo>
                <a:lnTo>
                  <a:pt x="94" y="613"/>
                </a:lnTo>
                <a:lnTo>
                  <a:pt x="94" y="611"/>
                </a:lnTo>
                <a:lnTo>
                  <a:pt x="92" y="611"/>
                </a:lnTo>
                <a:lnTo>
                  <a:pt x="90" y="611"/>
                </a:lnTo>
                <a:lnTo>
                  <a:pt x="88" y="611"/>
                </a:lnTo>
                <a:lnTo>
                  <a:pt x="86" y="611"/>
                </a:lnTo>
                <a:lnTo>
                  <a:pt x="86" y="609"/>
                </a:lnTo>
                <a:lnTo>
                  <a:pt x="84" y="609"/>
                </a:lnTo>
                <a:lnTo>
                  <a:pt x="84" y="607"/>
                </a:lnTo>
                <a:lnTo>
                  <a:pt x="82" y="607"/>
                </a:lnTo>
                <a:lnTo>
                  <a:pt x="84" y="605"/>
                </a:lnTo>
                <a:lnTo>
                  <a:pt x="84" y="603"/>
                </a:lnTo>
                <a:lnTo>
                  <a:pt x="84" y="601"/>
                </a:lnTo>
                <a:lnTo>
                  <a:pt x="84" y="599"/>
                </a:lnTo>
                <a:lnTo>
                  <a:pt x="82" y="597"/>
                </a:lnTo>
                <a:lnTo>
                  <a:pt x="80" y="597"/>
                </a:lnTo>
                <a:lnTo>
                  <a:pt x="80" y="595"/>
                </a:lnTo>
                <a:lnTo>
                  <a:pt x="78" y="593"/>
                </a:lnTo>
                <a:lnTo>
                  <a:pt x="76" y="593"/>
                </a:lnTo>
                <a:lnTo>
                  <a:pt x="74" y="593"/>
                </a:lnTo>
                <a:lnTo>
                  <a:pt x="74" y="595"/>
                </a:lnTo>
                <a:lnTo>
                  <a:pt x="72" y="595"/>
                </a:lnTo>
                <a:lnTo>
                  <a:pt x="72" y="595"/>
                </a:lnTo>
                <a:lnTo>
                  <a:pt x="72" y="597"/>
                </a:lnTo>
                <a:lnTo>
                  <a:pt x="70" y="595"/>
                </a:lnTo>
                <a:lnTo>
                  <a:pt x="68" y="593"/>
                </a:lnTo>
                <a:lnTo>
                  <a:pt x="68" y="591"/>
                </a:lnTo>
                <a:lnTo>
                  <a:pt x="68" y="589"/>
                </a:lnTo>
                <a:lnTo>
                  <a:pt x="68" y="587"/>
                </a:lnTo>
                <a:lnTo>
                  <a:pt x="68" y="585"/>
                </a:lnTo>
                <a:lnTo>
                  <a:pt x="66" y="585"/>
                </a:lnTo>
                <a:lnTo>
                  <a:pt x="66" y="583"/>
                </a:lnTo>
                <a:lnTo>
                  <a:pt x="66" y="581"/>
                </a:lnTo>
                <a:lnTo>
                  <a:pt x="64" y="581"/>
                </a:lnTo>
                <a:lnTo>
                  <a:pt x="64" y="579"/>
                </a:lnTo>
                <a:lnTo>
                  <a:pt x="64" y="577"/>
                </a:lnTo>
                <a:lnTo>
                  <a:pt x="64" y="575"/>
                </a:lnTo>
                <a:lnTo>
                  <a:pt x="64" y="573"/>
                </a:lnTo>
                <a:lnTo>
                  <a:pt x="64" y="571"/>
                </a:lnTo>
                <a:lnTo>
                  <a:pt x="64" y="569"/>
                </a:lnTo>
                <a:lnTo>
                  <a:pt x="64" y="567"/>
                </a:lnTo>
                <a:lnTo>
                  <a:pt x="64" y="565"/>
                </a:lnTo>
                <a:lnTo>
                  <a:pt x="64" y="563"/>
                </a:lnTo>
                <a:lnTo>
                  <a:pt x="62" y="563"/>
                </a:lnTo>
                <a:lnTo>
                  <a:pt x="62" y="561"/>
                </a:lnTo>
                <a:lnTo>
                  <a:pt x="62" y="559"/>
                </a:lnTo>
                <a:lnTo>
                  <a:pt x="60" y="559"/>
                </a:lnTo>
                <a:lnTo>
                  <a:pt x="60" y="559"/>
                </a:lnTo>
                <a:lnTo>
                  <a:pt x="58" y="559"/>
                </a:lnTo>
                <a:lnTo>
                  <a:pt x="56" y="557"/>
                </a:lnTo>
                <a:lnTo>
                  <a:pt x="56" y="555"/>
                </a:lnTo>
                <a:lnTo>
                  <a:pt x="54" y="553"/>
                </a:lnTo>
                <a:lnTo>
                  <a:pt x="54" y="551"/>
                </a:lnTo>
                <a:lnTo>
                  <a:pt x="52" y="551"/>
                </a:lnTo>
                <a:lnTo>
                  <a:pt x="50" y="551"/>
                </a:lnTo>
                <a:lnTo>
                  <a:pt x="50" y="553"/>
                </a:lnTo>
                <a:lnTo>
                  <a:pt x="48" y="553"/>
                </a:lnTo>
                <a:lnTo>
                  <a:pt x="46" y="553"/>
                </a:lnTo>
                <a:lnTo>
                  <a:pt x="44" y="553"/>
                </a:lnTo>
                <a:lnTo>
                  <a:pt x="44" y="551"/>
                </a:lnTo>
                <a:lnTo>
                  <a:pt x="44" y="549"/>
                </a:lnTo>
                <a:lnTo>
                  <a:pt x="42" y="549"/>
                </a:lnTo>
                <a:lnTo>
                  <a:pt x="40" y="549"/>
                </a:lnTo>
                <a:lnTo>
                  <a:pt x="40" y="547"/>
                </a:lnTo>
                <a:lnTo>
                  <a:pt x="40" y="545"/>
                </a:lnTo>
                <a:lnTo>
                  <a:pt x="38" y="543"/>
                </a:lnTo>
                <a:lnTo>
                  <a:pt x="38" y="541"/>
                </a:lnTo>
                <a:lnTo>
                  <a:pt x="36" y="541"/>
                </a:lnTo>
                <a:lnTo>
                  <a:pt x="36" y="539"/>
                </a:lnTo>
                <a:lnTo>
                  <a:pt x="34" y="537"/>
                </a:lnTo>
                <a:lnTo>
                  <a:pt x="36" y="537"/>
                </a:lnTo>
                <a:lnTo>
                  <a:pt x="34" y="535"/>
                </a:lnTo>
                <a:lnTo>
                  <a:pt x="34" y="533"/>
                </a:lnTo>
                <a:lnTo>
                  <a:pt x="32" y="533"/>
                </a:lnTo>
                <a:lnTo>
                  <a:pt x="32" y="531"/>
                </a:lnTo>
                <a:lnTo>
                  <a:pt x="30" y="531"/>
                </a:lnTo>
                <a:lnTo>
                  <a:pt x="30" y="529"/>
                </a:lnTo>
                <a:lnTo>
                  <a:pt x="28" y="529"/>
                </a:lnTo>
                <a:lnTo>
                  <a:pt x="28" y="527"/>
                </a:lnTo>
                <a:lnTo>
                  <a:pt x="26" y="527"/>
                </a:lnTo>
                <a:lnTo>
                  <a:pt x="24" y="527"/>
                </a:lnTo>
                <a:lnTo>
                  <a:pt x="24" y="525"/>
                </a:lnTo>
                <a:lnTo>
                  <a:pt x="24" y="523"/>
                </a:lnTo>
                <a:lnTo>
                  <a:pt x="26" y="521"/>
                </a:lnTo>
                <a:lnTo>
                  <a:pt x="24" y="519"/>
                </a:lnTo>
                <a:lnTo>
                  <a:pt x="24" y="519"/>
                </a:lnTo>
                <a:lnTo>
                  <a:pt x="22" y="519"/>
                </a:lnTo>
                <a:lnTo>
                  <a:pt x="22" y="517"/>
                </a:lnTo>
                <a:lnTo>
                  <a:pt x="22" y="515"/>
                </a:lnTo>
                <a:lnTo>
                  <a:pt x="20" y="515"/>
                </a:lnTo>
                <a:lnTo>
                  <a:pt x="20" y="513"/>
                </a:lnTo>
                <a:lnTo>
                  <a:pt x="18" y="513"/>
                </a:lnTo>
                <a:lnTo>
                  <a:pt x="18" y="511"/>
                </a:lnTo>
                <a:lnTo>
                  <a:pt x="18" y="511"/>
                </a:lnTo>
                <a:lnTo>
                  <a:pt x="16" y="511"/>
                </a:lnTo>
                <a:lnTo>
                  <a:pt x="16" y="509"/>
                </a:lnTo>
                <a:lnTo>
                  <a:pt x="14" y="507"/>
                </a:lnTo>
                <a:lnTo>
                  <a:pt x="14" y="505"/>
                </a:lnTo>
                <a:lnTo>
                  <a:pt x="14" y="503"/>
                </a:lnTo>
                <a:lnTo>
                  <a:pt x="12" y="503"/>
                </a:lnTo>
                <a:lnTo>
                  <a:pt x="12" y="501"/>
                </a:lnTo>
                <a:lnTo>
                  <a:pt x="10" y="499"/>
                </a:lnTo>
                <a:lnTo>
                  <a:pt x="10" y="497"/>
                </a:lnTo>
                <a:lnTo>
                  <a:pt x="8" y="497"/>
                </a:lnTo>
                <a:lnTo>
                  <a:pt x="8" y="495"/>
                </a:lnTo>
                <a:lnTo>
                  <a:pt x="6" y="495"/>
                </a:lnTo>
                <a:lnTo>
                  <a:pt x="6" y="493"/>
                </a:lnTo>
                <a:lnTo>
                  <a:pt x="6" y="491"/>
                </a:lnTo>
                <a:lnTo>
                  <a:pt x="4" y="493"/>
                </a:lnTo>
                <a:lnTo>
                  <a:pt x="2" y="493"/>
                </a:lnTo>
                <a:lnTo>
                  <a:pt x="2" y="491"/>
                </a:lnTo>
                <a:lnTo>
                  <a:pt x="0" y="491"/>
                </a:lnTo>
                <a:lnTo>
                  <a:pt x="0" y="489"/>
                </a:lnTo>
                <a:lnTo>
                  <a:pt x="0" y="479"/>
                </a:lnTo>
                <a:lnTo>
                  <a:pt x="0" y="473"/>
                </a:lnTo>
                <a:lnTo>
                  <a:pt x="0" y="455"/>
                </a:lnTo>
                <a:lnTo>
                  <a:pt x="0" y="437"/>
                </a:lnTo>
                <a:lnTo>
                  <a:pt x="0" y="435"/>
                </a:lnTo>
                <a:lnTo>
                  <a:pt x="0" y="417"/>
                </a:lnTo>
                <a:lnTo>
                  <a:pt x="0" y="401"/>
                </a:lnTo>
                <a:lnTo>
                  <a:pt x="0" y="397"/>
                </a:lnTo>
                <a:lnTo>
                  <a:pt x="0" y="391"/>
                </a:lnTo>
                <a:lnTo>
                  <a:pt x="0" y="377"/>
                </a:lnTo>
                <a:lnTo>
                  <a:pt x="0" y="339"/>
                </a:lnTo>
                <a:lnTo>
                  <a:pt x="0" y="283"/>
                </a:lnTo>
                <a:lnTo>
                  <a:pt x="0" y="271"/>
                </a:lnTo>
                <a:lnTo>
                  <a:pt x="0" y="241"/>
                </a:lnTo>
                <a:lnTo>
                  <a:pt x="0" y="184"/>
                </a:lnTo>
                <a:lnTo>
                  <a:pt x="0" y="182"/>
                </a:lnTo>
                <a:lnTo>
                  <a:pt x="0" y="176"/>
                </a:lnTo>
                <a:lnTo>
                  <a:pt x="0" y="160"/>
                </a:lnTo>
                <a:lnTo>
                  <a:pt x="0" y="150"/>
                </a:lnTo>
                <a:lnTo>
                  <a:pt x="0" y="114"/>
                </a:lnTo>
                <a:lnTo>
                  <a:pt x="0" y="66"/>
                </a:lnTo>
                <a:lnTo>
                  <a:pt x="0" y="50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24" y="0"/>
                </a:lnTo>
                <a:lnTo>
                  <a:pt x="34" y="0"/>
                </a:lnTo>
                <a:lnTo>
                  <a:pt x="50" y="0"/>
                </a:lnTo>
                <a:lnTo>
                  <a:pt x="60" y="0"/>
                </a:lnTo>
                <a:lnTo>
                  <a:pt x="72" y="0"/>
                </a:lnTo>
                <a:lnTo>
                  <a:pt x="78" y="0"/>
                </a:lnTo>
                <a:lnTo>
                  <a:pt x="88" y="0"/>
                </a:lnTo>
                <a:lnTo>
                  <a:pt x="92" y="0"/>
                </a:lnTo>
                <a:lnTo>
                  <a:pt x="102" y="0"/>
                </a:lnTo>
                <a:lnTo>
                  <a:pt x="114" y="0"/>
                </a:lnTo>
                <a:lnTo>
                  <a:pt x="124" y="2"/>
                </a:lnTo>
                <a:lnTo>
                  <a:pt x="126" y="2"/>
                </a:lnTo>
                <a:lnTo>
                  <a:pt x="130" y="2"/>
                </a:lnTo>
                <a:lnTo>
                  <a:pt x="148" y="2"/>
                </a:lnTo>
                <a:lnTo>
                  <a:pt x="168" y="2"/>
                </a:lnTo>
                <a:lnTo>
                  <a:pt x="184" y="2"/>
                </a:lnTo>
                <a:lnTo>
                  <a:pt x="202" y="2"/>
                </a:lnTo>
                <a:lnTo>
                  <a:pt x="216" y="2"/>
                </a:lnTo>
                <a:lnTo>
                  <a:pt x="236" y="2"/>
                </a:lnTo>
                <a:lnTo>
                  <a:pt x="248" y="2"/>
                </a:lnTo>
                <a:lnTo>
                  <a:pt x="260" y="2"/>
                </a:lnTo>
                <a:lnTo>
                  <a:pt x="268" y="2"/>
                </a:lnTo>
                <a:lnTo>
                  <a:pt x="270" y="2"/>
                </a:lnTo>
                <a:lnTo>
                  <a:pt x="272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98" y="2"/>
                </a:lnTo>
                <a:lnTo>
                  <a:pt x="314" y="2"/>
                </a:lnTo>
                <a:lnTo>
                  <a:pt x="332" y="2"/>
                </a:lnTo>
                <a:lnTo>
                  <a:pt x="340" y="2"/>
                </a:lnTo>
                <a:lnTo>
                  <a:pt x="356" y="2"/>
                </a:lnTo>
                <a:lnTo>
                  <a:pt x="368" y="2"/>
                </a:lnTo>
                <a:lnTo>
                  <a:pt x="378" y="2"/>
                </a:lnTo>
                <a:lnTo>
                  <a:pt x="396" y="2"/>
                </a:lnTo>
                <a:lnTo>
                  <a:pt x="404" y="2"/>
                </a:lnTo>
                <a:lnTo>
                  <a:pt x="408" y="2"/>
                </a:lnTo>
                <a:lnTo>
                  <a:pt x="416" y="2"/>
                </a:lnTo>
                <a:lnTo>
                  <a:pt x="434" y="2"/>
                </a:lnTo>
                <a:lnTo>
                  <a:pt x="452" y="2"/>
                </a:lnTo>
                <a:lnTo>
                  <a:pt x="464" y="0"/>
                </a:lnTo>
                <a:lnTo>
                  <a:pt x="478" y="0"/>
                </a:lnTo>
                <a:lnTo>
                  <a:pt x="496" y="0"/>
                </a:lnTo>
                <a:lnTo>
                  <a:pt x="498" y="0"/>
                </a:lnTo>
                <a:lnTo>
                  <a:pt x="500" y="0"/>
                </a:lnTo>
                <a:lnTo>
                  <a:pt x="516" y="0"/>
                </a:lnTo>
                <a:lnTo>
                  <a:pt x="524" y="0"/>
                </a:lnTo>
                <a:lnTo>
                  <a:pt x="530" y="0"/>
                </a:lnTo>
                <a:lnTo>
                  <a:pt x="532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395536" y="2636912"/>
            <a:ext cx="3692618" cy="2088232"/>
          </a:xfrm>
          <a:custGeom>
            <a:avLst/>
            <a:gdLst>
              <a:gd name="T0" fmla="*/ 1103 w 3793"/>
              <a:gd name="T1" fmla="*/ 2 h 2145"/>
              <a:gd name="T2" fmla="*/ 1633 w 3793"/>
              <a:gd name="T3" fmla="*/ 2 h 2145"/>
              <a:gd name="T4" fmla="*/ 2112 w 3793"/>
              <a:gd name="T5" fmla="*/ 2 h 2145"/>
              <a:gd name="T6" fmla="*/ 2670 w 3793"/>
              <a:gd name="T7" fmla="*/ 2 h 2145"/>
              <a:gd name="T8" fmla="*/ 3223 w 3793"/>
              <a:gd name="T9" fmla="*/ 2 h 2145"/>
              <a:gd name="T10" fmla="*/ 3737 w 3793"/>
              <a:gd name="T11" fmla="*/ 2 h 2145"/>
              <a:gd name="T12" fmla="*/ 3789 w 3793"/>
              <a:gd name="T13" fmla="*/ 124 h 2145"/>
              <a:gd name="T14" fmla="*/ 3791 w 3793"/>
              <a:gd name="T15" fmla="*/ 255 h 2145"/>
              <a:gd name="T16" fmla="*/ 3791 w 3793"/>
              <a:gd name="T17" fmla="*/ 413 h 2145"/>
              <a:gd name="T18" fmla="*/ 3791 w 3793"/>
              <a:gd name="T19" fmla="*/ 579 h 2145"/>
              <a:gd name="T20" fmla="*/ 3791 w 3793"/>
              <a:gd name="T21" fmla="*/ 776 h 2145"/>
              <a:gd name="T22" fmla="*/ 3791 w 3793"/>
              <a:gd name="T23" fmla="*/ 936 h 2145"/>
              <a:gd name="T24" fmla="*/ 3791 w 3793"/>
              <a:gd name="T25" fmla="*/ 1072 h 2145"/>
              <a:gd name="T26" fmla="*/ 3791 w 3793"/>
              <a:gd name="T27" fmla="*/ 1269 h 2145"/>
              <a:gd name="T28" fmla="*/ 3791 w 3793"/>
              <a:gd name="T29" fmla="*/ 1471 h 2145"/>
              <a:gd name="T30" fmla="*/ 3793 w 3793"/>
              <a:gd name="T31" fmla="*/ 1726 h 2145"/>
              <a:gd name="T32" fmla="*/ 3613 w 3793"/>
              <a:gd name="T33" fmla="*/ 1858 h 2145"/>
              <a:gd name="T34" fmla="*/ 3401 w 3793"/>
              <a:gd name="T35" fmla="*/ 1856 h 2145"/>
              <a:gd name="T36" fmla="*/ 3110 w 3793"/>
              <a:gd name="T37" fmla="*/ 1860 h 2145"/>
              <a:gd name="T38" fmla="*/ 2836 w 3793"/>
              <a:gd name="T39" fmla="*/ 1858 h 2145"/>
              <a:gd name="T40" fmla="*/ 2526 w 3793"/>
              <a:gd name="T41" fmla="*/ 1856 h 2145"/>
              <a:gd name="T42" fmla="*/ 2344 w 3793"/>
              <a:gd name="T43" fmla="*/ 1856 h 2145"/>
              <a:gd name="T44" fmla="*/ 2120 w 3793"/>
              <a:gd name="T45" fmla="*/ 1856 h 2145"/>
              <a:gd name="T46" fmla="*/ 1851 w 3793"/>
              <a:gd name="T47" fmla="*/ 1858 h 2145"/>
              <a:gd name="T48" fmla="*/ 1577 w 3793"/>
              <a:gd name="T49" fmla="*/ 1898 h 2145"/>
              <a:gd name="T50" fmla="*/ 1551 w 3793"/>
              <a:gd name="T51" fmla="*/ 2065 h 2145"/>
              <a:gd name="T52" fmla="*/ 1503 w 3793"/>
              <a:gd name="T53" fmla="*/ 1999 h 2145"/>
              <a:gd name="T54" fmla="*/ 1443 w 3793"/>
              <a:gd name="T55" fmla="*/ 2001 h 2145"/>
              <a:gd name="T56" fmla="*/ 1431 w 3793"/>
              <a:gd name="T57" fmla="*/ 2065 h 2145"/>
              <a:gd name="T58" fmla="*/ 1323 w 3793"/>
              <a:gd name="T59" fmla="*/ 2057 h 2145"/>
              <a:gd name="T60" fmla="*/ 1229 w 3793"/>
              <a:gd name="T61" fmla="*/ 2063 h 2145"/>
              <a:gd name="T62" fmla="*/ 1155 w 3793"/>
              <a:gd name="T63" fmla="*/ 2103 h 2145"/>
              <a:gd name="T64" fmla="*/ 1063 w 3793"/>
              <a:gd name="T65" fmla="*/ 2081 h 2145"/>
              <a:gd name="T66" fmla="*/ 1001 w 3793"/>
              <a:gd name="T67" fmla="*/ 2133 h 2145"/>
              <a:gd name="T68" fmla="*/ 941 w 3793"/>
              <a:gd name="T69" fmla="*/ 2047 h 2145"/>
              <a:gd name="T70" fmla="*/ 893 w 3793"/>
              <a:gd name="T71" fmla="*/ 1943 h 2145"/>
              <a:gd name="T72" fmla="*/ 819 w 3793"/>
              <a:gd name="T73" fmla="*/ 1914 h 2145"/>
              <a:gd name="T74" fmla="*/ 819 w 3793"/>
              <a:gd name="T75" fmla="*/ 1830 h 2145"/>
              <a:gd name="T76" fmla="*/ 757 w 3793"/>
              <a:gd name="T77" fmla="*/ 1754 h 2145"/>
              <a:gd name="T78" fmla="*/ 723 w 3793"/>
              <a:gd name="T79" fmla="*/ 1666 h 2145"/>
              <a:gd name="T80" fmla="*/ 709 w 3793"/>
              <a:gd name="T81" fmla="*/ 1588 h 2145"/>
              <a:gd name="T82" fmla="*/ 644 w 3793"/>
              <a:gd name="T83" fmla="*/ 1546 h 2145"/>
              <a:gd name="T84" fmla="*/ 586 w 3793"/>
              <a:gd name="T85" fmla="*/ 1616 h 2145"/>
              <a:gd name="T86" fmla="*/ 508 w 3793"/>
              <a:gd name="T87" fmla="*/ 1618 h 2145"/>
              <a:gd name="T88" fmla="*/ 486 w 3793"/>
              <a:gd name="T89" fmla="*/ 1564 h 2145"/>
              <a:gd name="T90" fmla="*/ 486 w 3793"/>
              <a:gd name="T91" fmla="*/ 1477 h 2145"/>
              <a:gd name="T92" fmla="*/ 512 w 3793"/>
              <a:gd name="T93" fmla="*/ 1413 h 2145"/>
              <a:gd name="T94" fmla="*/ 494 w 3793"/>
              <a:gd name="T95" fmla="*/ 1355 h 2145"/>
              <a:gd name="T96" fmla="*/ 504 w 3793"/>
              <a:gd name="T97" fmla="*/ 1283 h 2145"/>
              <a:gd name="T98" fmla="*/ 520 w 3793"/>
              <a:gd name="T99" fmla="*/ 1183 h 2145"/>
              <a:gd name="T100" fmla="*/ 540 w 3793"/>
              <a:gd name="T101" fmla="*/ 1103 h 2145"/>
              <a:gd name="T102" fmla="*/ 454 w 3793"/>
              <a:gd name="T103" fmla="*/ 1111 h 2145"/>
              <a:gd name="T104" fmla="*/ 408 w 3793"/>
              <a:gd name="T105" fmla="*/ 1089 h 2145"/>
              <a:gd name="T106" fmla="*/ 362 w 3793"/>
              <a:gd name="T107" fmla="*/ 1036 h 2145"/>
              <a:gd name="T108" fmla="*/ 328 w 3793"/>
              <a:gd name="T109" fmla="*/ 958 h 2145"/>
              <a:gd name="T110" fmla="*/ 276 w 3793"/>
              <a:gd name="T111" fmla="*/ 896 h 2145"/>
              <a:gd name="T112" fmla="*/ 216 w 3793"/>
              <a:gd name="T113" fmla="*/ 826 h 2145"/>
              <a:gd name="T114" fmla="*/ 142 w 3793"/>
              <a:gd name="T115" fmla="*/ 774 h 2145"/>
              <a:gd name="T116" fmla="*/ 124 w 3793"/>
              <a:gd name="T117" fmla="*/ 736 h 2145"/>
              <a:gd name="T118" fmla="*/ 110 w 3793"/>
              <a:gd name="T119" fmla="*/ 674 h 2145"/>
              <a:gd name="T120" fmla="*/ 70 w 3793"/>
              <a:gd name="T121" fmla="*/ 595 h 2145"/>
              <a:gd name="T122" fmla="*/ 22 w 3793"/>
              <a:gd name="T123" fmla="*/ 519 h 2145"/>
              <a:gd name="T124" fmla="*/ 124 w 3793"/>
              <a:gd name="T125" fmla="*/ 2 h 2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3" h="2145">
                <a:moveTo>
                  <a:pt x="532" y="0"/>
                </a:moveTo>
                <a:lnTo>
                  <a:pt x="546" y="0"/>
                </a:lnTo>
                <a:lnTo>
                  <a:pt x="564" y="2"/>
                </a:lnTo>
                <a:lnTo>
                  <a:pt x="584" y="2"/>
                </a:lnTo>
                <a:lnTo>
                  <a:pt x="590" y="2"/>
                </a:lnTo>
                <a:lnTo>
                  <a:pt x="604" y="2"/>
                </a:lnTo>
                <a:lnTo>
                  <a:pt x="626" y="2"/>
                </a:lnTo>
                <a:lnTo>
                  <a:pt x="634" y="2"/>
                </a:lnTo>
                <a:lnTo>
                  <a:pt x="654" y="2"/>
                </a:lnTo>
                <a:lnTo>
                  <a:pt x="666" y="2"/>
                </a:lnTo>
                <a:lnTo>
                  <a:pt x="677" y="2"/>
                </a:lnTo>
                <a:lnTo>
                  <a:pt x="679" y="2"/>
                </a:lnTo>
                <a:lnTo>
                  <a:pt x="681" y="2"/>
                </a:lnTo>
                <a:lnTo>
                  <a:pt x="689" y="2"/>
                </a:lnTo>
                <a:lnTo>
                  <a:pt x="703" y="2"/>
                </a:lnTo>
                <a:lnTo>
                  <a:pt x="721" y="2"/>
                </a:lnTo>
                <a:lnTo>
                  <a:pt x="725" y="2"/>
                </a:lnTo>
                <a:lnTo>
                  <a:pt x="739" y="2"/>
                </a:lnTo>
                <a:lnTo>
                  <a:pt x="745" y="2"/>
                </a:lnTo>
                <a:lnTo>
                  <a:pt x="747" y="2"/>
                </a:lnTo>
                <a:lnTo>
                  <a:pt x="755" y="2"/>
                </a:lnTo>
                <a:lnTo>
                  <a:pt x="757" y="2"/>
                </a:lnTo>
                <a:lnTo>
                  <a:pt x="771" y="2"/>
                </a:lnTo>
                <a:lnTo>
                  <a:pt x="773" y="2"/>
                </a:lnTo>
                <a:lnTo>
                  <a:pt x="779" y="2"/>
                </a:lnTo>
                <a:lnTo>
                  <a:pt x="785" y="2"/>
                </a:lnTo>
                <a:lnTo>
                  <a:pt x="797" y="2"/>
                </a:lnTo>
                <a:lnTo>
                  <a:pt x="807" y="2"/>
                </a:lnTo>
                <a:lnTo>
                  <a:pt x="817" y="2"/>
                </a:lnTo>
                <a:lnTo>
                  <a:pt x="827" y="2"/>
                </a:lnTo>
                <a:lnTo>
                  <a:pt x="841" y="2"/>
                </a:lnTo>
                <a:lnTo>
                  <a:pt x="845" y="2"/>
                </a:lnTo>
                <a:lnTo>
                  <a:pt x="853" y="2"/>
                </a:lnTo>
                <a:lnTo>
                  <a:pt x="859" y="2"/>
                </a:lnTo>
                <a:lnTo>
                  <a:pt x="863" y="2"/>
                </a:lnTo>
                <a:lnTo>
                  <a:pt x="873" y="2"/>
                </a:lnTo>
                <a:lnTo>
                  <a:pt x="881" y="2"/>
                </a:lnTo>
                <a:lnTo>
                  <a:pt x="893" y="2"/>
                </a:lnTo>
                <a:lnTo>
                  <a:pt x="897" y="2"/>
                </a:lnTo>
                <a:lnTo>
                  <a:pt x="909" y="2"/>
                </a:lnTo>
                <a:lnTo>
                  <a:pt x="911" y="2"/>
                </a:lnTo>
                <a:lnTo>
                  <a:pt x="919" y="2"/>
                </a:lnTo>
                <a:lnTo>
                  <a:pt x="931" y="2"/>
                </a:lnTo>
                <a:lnTo>
                  <a:pt x="943" y="2"/>
                </a:lnTo>
                <a:lnTo>
                  <a:pt x="951" y="2"/>
                </a:lnTo>
                <a:lnTo>
                  <a:pt x="963" y="2"/>
                </a:lnTo>
                <a:lnTo>
                  <a:pt x="967" y="2"/>
                </a:lnTo>
                <a:lnTo>
                  <a:pt x="979" y="2"/>
                </a:lnTo>
                <a:lnTo>
                  <a:pt x="989" y="2"/>
                </a:lnTo>
                <a:lnTo>
                  <a:pt x="997" y="2"/>
                </a:lnTo>
                <a:lnTo>
                  <a:pt x="1009" y="2"/>
                </a:lnTo>
                <a:lnTo>
                  <a:pt x="1019" y="2"/>
                </a:lnTo>
                <a:lnTo>
                  <a:pt x="1029" y="2"/>
                </a:lnTo>
                <a:lnTo>
                  <a:pt x="1031" y="2"/>
                </a:lnTo>
                <a:lnTo>
                  <a:pt x="1039" y="2"/>
                </a:lnTo>
                <a:lnTo>
                  <a:pt x="1049" y="2"/>
                </a:lnTo>
                <a:lnTo>
                  <a:pt x="1059" y="2"/>
                </a:lnTo>
                <a:lnTo>
                  <a:pt x="1071" y="2"/>
                </a:lnTo>
                <a:lnTo>
                  <a:pt x="1083" y="2"/>
                </a:lnTo>
                <a:lnTo>
                  <a:pt x="1091" y="2"/>
                </a:lnTo>
                <a:lnTo>
                  <a:pt x="1101" y="2"/>
                </a:lnTo>
                <a:lnTo>
                  <a:pt x="1103" y="2"/>
                </a:lnTo>
                <a:lnTo>
                  <a:pt x="1111" y="2"/>
                </a:lnTo>
                <a:lnTo>
                  <a:pt x="1123" y="2"/>
                </a:lnTo>
                <a:lnTo>
                  <a:pt x="1131" y="2"/>
                </a:lnTo>
                <a:lnTo>
                  <a:pt x="1139" y="2"/>
                </a:lnTo>
                <a:lnTo>
                  <a:pt x="1155" y="2"/>
                </a:lnTo>
                <a:lnTo>
                  <a:pt x="1167" y="2"/>
                </a:lnTo>
                <a:lnTo>
                  <a:pt x="1175" y="2"/>
                </a:lnTo>
                <a:lnTo>
                  <a:pt x="1183" y="2"/>
                </a:lnTo>
                <a:lnTo>
                  <a:pt x="1193" y="2"/>
                </a:lnTo>
                <a:lnTo>
                  <a:pt x="1203" y="2"/>
                </a:lnTo>
                <a:lnTo>
                  <a:pt x="1217" y="2"/>
                </a:lnTo>
                <a:lnTo>
                  <a:pt x="1219" y="2"/>
                </a:lnTo>
                <a:lnTo>
                  <a:pt x="1229" y="2"/>
                </a:lnTo>
                <a:lnTo>
                  <a:pt x="1235" y="2"/>
                </a:lnTo>
                <a:lnTo>
                  <a:pt x="1237" y="2"/>
                </a:lnTo>
                <a:lnTo>
                  <a:pt x="1241" y="2"/>
                </a:lnTo>
                <a:lnTo>
                  <a:pt x="1247" y="2"/>
                </a:lnTo>
                <a:lnTo>
                  <a:pt x="1259" y="2"/>
                </a:lnTo>
                <a:lnTo>
                  <a:pt x="1273" y="2"/>
                </a:lnTo>
                <a:lnTo>
                  <a:pt x="1279" y="2"/>
                </a:lnTo>
                <a:lnTo>
                  <a:pt x="1289" y="2"/>
                </a:lnTo>
                <a:lnTo>
                  <a:pt x="1291" y="2"/>
                </a:lnTo>
                <a:lnTo>
                  <a:pt x="1297" y="2"/>
                </a:lnTo>
                <a:lnTo>
                  <a:pt x="1307" y="2"/>
                </a:lnTo>
                <a:lnTo>
                  <a:pt x="1313" y="2"/>
                </a:lnTo>
                <a:lnTo>
                  <a:pt x="1321" y="2"/>
                </a:lnTo>
                <a:lnTo>
                  <a:pt x="1331" y="2"/>
                </a:lnTo>
                <a:lnTo>
                  <a:pt x="1339" y="2"/>
                </a:lnTo>
                <a:lnTo>
                  <a:pt x="1351" y="2"/>
                </a:lnTo>
                <a:lnTo>
                  <a:pt x="1353" y="2"/>
                </a:lnTo>
                <a:lnTo>
                  <a:pt x="1361" y="2"/>
                </a:lnTo>
                <a:lnTo>
                  <a:pt x="1373" y="2"/>
                </a:lnTo>
                <a:lnTo>
                  <a:pt x="1383" y="2"/>
                </a:lnTo>
                <a:lnTo>
                  <a:pt x="1393" y="2"/>
                </a:lnTo>
                <a:lnTo>
                  <a:pt x="1405" y="4"/>
                </a:lnTo>
                <a:lnTo>
                  <a:pt x="1413" y="4"/>
                </a:lnTo>
                <a:lnTo>
                  <a:pt x="1423" y="4"/>
                </a:lnTo>
                <a:lnTo>
                  <a:pt x="1429" y="4"/>
                </a:lnTo>
                <a:lnTo>
                  <a:pt x="1443" y="2"/>
                </a:lnTo>
                <a:lnTo>
                  <a:pt x="1455" y="2"/>
                </a:lnTo>
                <a:lnTo>
                  <a:pt x="1463" y="2"/>
                </a:lnTo>
                <a:lnTo>
                  <a:pt x="1467" y="2"/>
                </a:lnTo>
                <a:lnTo>
                  <a:pt x="1469" y="2"/>
                </a:lnTo>
                <a:lnTo>
                  <a:pt x="1473" y="2"/>
                </a:lnTo>
                <a:lnTo>
                  <a:pt x="1481" y="2"/>
                </a:lnTo>
                <a:lnTo>
                  <a:pt x="1493" y="2"/>
                </a:lnTo>
                <a:lnTo>
                  <a:pt x="1503" y="2"/>
                </a:lnTo>
                <a:lnTo>
                  <a:pt x="1507" y="2"/>
                </a:lnTo>
                <a:lnTo>
                  <a:pt x="1509" y="2"/>
                </a:lnTo>
                <a:lnTo>
                  <a:pt x="1513" y="2"/>
                </a:lnTo>
                <a:lnTo>
                  <a:pt x="1519" y="2"/>
                </a:lnTo>
                <a:lnTo>
                  <a:pt x="1531" y="2"/>
                </a:lnTo>
                <a:lnTo>
                  <a:pt x="1537" y="2"/>
                </a:lnTo>
                <a:lnTo>
                  <a:pt x="1547" y="2"/>
                </a:lnTo>
                <a:lnTo>
                  <a:pt x="1561" y="2"/>
                </a:lnTo>
                <a:lnTo>
                  <a:pt x="1567" y="2"/>
                </a:lnTo>
                <a:lnTo>
                  <a:pt x="1581" y="2"/>
                </a:lnTo>
                <a:lnTo>
                  <a:pt x="1591" y="2"/>
                </a:lnTo>
                <a:lnTo>
                  <a:pt x="1603" y="2"/>
                </a:lnTo>
                <a:lnTo>
                  <a:pt x="1613" y="2"/>
                </a:lnTo>
                <a:lnTo>
                  <a:pt x="1617" y="2"/>
                </a:lnTo>
                <a:lnTo>
                  <a:pt x="1633" y="2"/>
                </a:lnTo>
                <a:lnTo>
                  <a:pt x="1641" y="2"/>
                </a:lnTo>
                <a:lnTo>
                  <a:pt x="1649" y="2"/>
                </a:lnTo>
                <a:lnTo>
                  <a:pt x="1663" y="2"/>
                </a:lnTo>
                <a:lnTo>
                  <a:pt x="1673" y="2"/>
                </a:lnTo>
                <a:lnTo>
                  <a:pt x="1675" y="2"/>
                </a:lnTo>
                <a:lnTo>
                  <a:pt x="1683" y="2"/>
                </a:lnTo>
                <a:lnTo>
                  <a:pt x="1685" y="2"/>
                </a:lnTo>
                <a:lnTo>
                  <a:pt x="1695" y="2"/>
                </a:lnTo>
                <a:lnTo>
                  <a:pt x="1707" y="2"/>
                </a:lnTo>
                <a:lnTo>
                  <a:pt x="1713" y="2"/>
                </a:lnTo>
                <a:lnTo>
                  <a:pt x="1723" y="2"/>
                </a:lnTo>
                <a:lnTo>
                  <a:pt x="1725" y="2"/>
                </a:lnTo>
                <a:lnTo>
                  <a:pt x="1727" y="2"/>
                </a:lnTo>
                <a:lnTo>
                  <a:pt x="1733" y="2"/>
                </a:lnTo>
                <a:lnTo>
                  <a:pt x="1739" y="2"/>
                </a:lnTo>
                <a:lnTo>
                  <a:pt x="1749" y="2"/>
                </a:lnTo>
                <a:lnTo>
                  <a:pt x="1755" y="2"/>
                </a:lnTo>
                <a:lnTo>
                  <a:pt x="1769" y="2"/>
                </a:lnTo>
                <a:lnTo>
                  <a:pt x="1777" y="2"/>
                </a:lnTo>
                <a:lnTo>
                  <a:pt x="1789" y="2"/>
                </a:lnTo>
                <a:lnTo>
                  <a:pt x="1799" y="2"/>
                </a:lnTo>
                <a:lnTo>
                  <a:pt x="1809" y="2"/>
                </a:lnTo>
                <a:lnTo>
                  <a:pt x="1819" y="2"/>
                </a:lnTo>
                <a:lnTo>
                  <a:pt x="1825" y="2"/>
                </a:lnTo>
                <a:lnTo>
                  <a:pt x="1829" y="2"/>
                </a:lnTo>
                <a:lnTo>
                  <a:pt x="1839" y="2"/>
                </a:lnTo>
                <a:lnTo>
                  <a:pt x="1843" y="2"/>
                </a:lnTo>
                <a:lnTo>
                  <a:pt x="1851" y="2"/>
                </a:lnTo>
                <a:lnTo>
                  <a:pt x="1863" y="2"/>
                </a:lnTo>
                <a:lnTo>
                  <a:pt x="1875" y="2"/>
                </a:lnTo>
                <a:lnTo>
                  <a:pt x="1885" y="2"/>
                </a:lnTo>
                <a:lnTo>
                  <a:pt x="1887" y="2"/>
                </a:lnTo>
                <a:lnTo>
                  <a:pt x="1897" y="2"/>
                </a:lnTo>
                <a:lnTo>
                  <a:pt x="1907" y="2"/>
                </a:lnTo>
                <a:lnTo>
                  <a:pt x="1909" y="2"/>
                </a:lnTo>
                <a:lnTo>
                  <a:pt x="1917" y="2"/>
                </a:lnTo>
                <a:lnTo>
                  <a:pt x="1929" y="2"/>
                </a:lnTo>
                <a:lnTo>
                  <a:pt x="1938" y="2"/>
                </a:lnTo>
                <a:lnTo>
                  <a:pt x="1940" y="2"/>
                </a:lnTo>
                <a:lnTo>
                  <a:pt x="1948" y="2"/>
                </a:lnTo>
                <a:lnTo>
                  <a:pt x="1960" y="2"/>
                </a:lnTo>
                <a:lnTo>
                  <a:pt x="1972" y="2"/>
                </a:lnTo>
                <a:lnTo>
                  <a:pt x="1980" y="2"/>
                </a:lnTo>
                <a:lnTo>
                  <a:pt x="1988" y="2"/>
                </a:lnTo>
                <a:lnTo>
                  <a:pt x="1996" y="2"/>
                </a:lnTo>
                <a:lnTo>
                  <a:pt x="2002" y="2"/>
                </a:lnTo>
                <a:lnTo>
                  <a:pt x="2004" y="2"/>
                </a:lnTo>
                <a:lnTo>
                  <a:pt x="2014" y="2"/>
                </a:lnTo>
                <a:lnTo>
                  <a:pt x="2022" y="2"/>
                </a:lnTo>
                <a:lnTo>
                  <a:pt x="2030" y="2"/>
                </a:lnTo>
                <a:lnTo>
                  <a:pt x="2040" y="2"/>
                </a:lnTo>
                <a:lnTo>
                  <a:pt x="2044" y="2"/>
                </a:lnTo>
                <a:lnTo>
                  <a:pt x="2054" y="2"/>
                </a:lnTo>
                <a:lnTo>
                  <a:pt x="2064" y="2"/>
                </a:lnTo>
                <a:lnTo>
                  <a:pt x="2070" y="2"/>
                </a:lnTo>
                <a:lnTo>
                  <a:pt x="2072" y="2"/>
                </a:lnTo>
                <a:lnTo>
                  <a:pt x="2082" y="2"/>
                </a:lnTo>
                <a:lnTo>
                  <a:pt x="2086" y="2"/>
                </a:lnTo>
                <a:lnTo>
                  <a:pt x="2094" y="2"/>
                </a:lnTo>
                <a:lnTo>
                  <a:pt x="2096" y="2"/>
                </a:lnTo>
                <a:lnTo>
                  <a:pt x="2102" y="2"/>
                </a:lnTo>
                <a:lnTo>
                  <a:pt x="2112" y="2"/>
                </a:lnTo>
                <a:lnTo>
                  <a:pt x="2122" y="2"/>
                </a:lnTo>
                <a:lnTo>
                  <a:pt x="2132" y="2"/>
                </a:lnTo>
                <a:lnTo>
                  <a:pt x="2140" y="2"/>
                </a:lnTo>
                <a:lnTo>
                  <a:pt x="2150" y="2"/>
                </a:lnTo>
                <a:lnTo>
                  <a:pt x="2152" y="2"/>
                </a:lnTo>
                <a:lnTo>
                  <a:pt x="2160" y="2"/>
                </a:lnTo>
                <a:lnTo>
                  <a:pt x="2166" y="2"/>
                </a:lnTo>
                <a:lnTo>
                  <a:pt x="2174" y="2"/>
                </a:lnTo>
                <a:lnTo>
                  <a:pt x="2186" y="2"/>
                </a:lnTo>
                <a:lnTo>
                  <a:pt x="2196" y="2"/>
                </a:lnTo>
                <a:lnTo>
                  <a:pt x="2208" y="2"/>
                </a:lnTo>
                <a:lnTo>
                  <a:pt x="2216" y="2"/>
                </a:lnTo>
                <a:lnTo>
                  <a:pt x="2228" y="2"/>
                </a:lnTo>
                <a:lnTo>
                  <a:pt x="2240" y="2"/>
                </a:lnTo>
                <a:lnTo>
                  <a:pt x="2248" y="2"/>
                </a:lnTo>
                <a:lnTo>
                  <a:pt x="2256" y="2"/>
                </a:lnTo>
                <a:lnTo>
                  <a:pt x="2268" y="2"/>
                </a:lnTo>
                <a:lnTo>
                  <a:pt x="2280" y="2"/>
                </a:lnTo>
                <a:lnTo>
                  <a:pt x="2288" y="2"/>
                </a:lnTo>
                <a:lnTo>
                  <a:pt x="2294" y="2"/>
                </a:lnTo>
                <a:lnTo>
                  <a:pt x="2302" y="2"/>
                </a:lnTo>
                <a:lnTo>
                  <a:pt x="2308" y="2"/>
                </a:lnTo>
                <a:lnTo>
                  <a:pt x="2312" y="2"/>
                </a:lnTo>
                <a:lnTo>
                  <a:pt x="2324" y="2"/>
                </a:lnTo>
                <a:lnTo>
                  <a:pt x="2334" y="2"/>
                </a:lnTo>
                <a:lnTo>
                  <a:pt x="2344" y="2"/>
                </a:lnTo>
                <a:lnTo>
                  <a:pt x="2354" y="2"/>
                </a:lnTo>
                <a:lnTo>
                  <a:pt x="2368" y="2"/>
                </a:lnTo>
                <a:lnTo>
                  <a:pt x="2378" y="2"/>
                </a:lnTo>
                <a:lnTo>
                  <a:pt x="2384" y="2"/>
                </a:lnTo>
                <a:lnTo>
                  <a:pt x="2392" y="2"/>
                </a:lnTo>
                <a:lnTo>
                  <a:pt x="2402" y="2"/>
                </a:lnTo>
                <a:lnTo>
                  <a:pt x="2408" y="2"/>
                </a:lnTo>
                <a:lnTo>
                  <a:pt x="2420" y="2"/>
                </a:lnTo>
                <a:lnTo>
                  <a:pt x="2432" y="2"/>
                </a:lnTo>
                <a:lnTo>
                  <a:pt x="2442" y="2"/>
                </a:lnTo>
                <a:lnTo>
                  <a:pt x="2454" y="2"/>
                </a:lnTo>
                <a:lnTo>
                  <a:pt x="2468" y="2"/>
                </a:lnTo>
                <a:lnTo>
                  <a:pt x="2478" y="2"/>
                </a:lnTo>
                <a:lnTo>
                  <a:pt x="2486" y="2"/>
                </a:lnTo>
                <a:lnTo>
                  <a:pt x="2498" y="2"/>
                </a:lnTo>
                <a:lnTo>
                  <a:pt x="2508" y="2"/>
                </a:lnTo>
                <a:lnTo>
                  <a:pt x="2518" y="2"/>
                </a:lnTo>
                <a:lnTo>
                  <a:pt x="2530" y="2"/>
                </a:lnTo>
                <a:lnTo>
                  <a:pt x="2538" y="2"/>
                </a:lnTo>
                <a:lnTo>
                  <a:pt x="2548" y="2"/>
                </a:lnTo>
                <a:lnTo>
                  <a:pt x="2550" y="2"/>
                </a:lnTo>
                <a:lnTo>
                  <a:pt x="2558" y="2"/>
                </a:lnTo>
                <a:lnTo>
                  <a:pt x="2570" y="2"/>
                </a:lnTo>
                <a:lnTo>
                  <a:pt x="2580" y="2"/>
                </a:lnTo>
                <a:lnTo>
                  <a:pt x="2590" y="2"/>
                </a:lnTo>
                <a:lnTo>
                  <a:pt x="2596" y="2"/>
                </a:lnTo>
                <a:lnTo>
                  <a:pt x="2600" y="2"/>
                </a:lnTo>
                <a:lnTo>
                  <a:pt x="2612" y="2"/>
                </a:lnTo>
                <a:lnTo>
                  <a:pt x="2618" y="2"/>
                </a:lnTo>
                <a:lnTo>
                  <a:pt x="2628" y="2"/>
                </a:lnTo>
                <a:lnTo>
                  <a:pt x="2628" y="2"/>
                </a:lnTo>
                <a:lnTo>
                  <a:pt x="2630" y="2"/>
                </a:lnTo>
                <a:lnTo>
                  <a:pt x="2640" y="2"/>
                </a:lnTo>
                <a:lnTo>
                  <a:pt x="2650" y="2"/>
                </a:lnTo>
                <a:lnTo>
                  <a:pt x="2660" y="2"/>
                </a:lnTo>
                <a:lnTo>
                  <a:pt x="2670" y="2"/>
                </a:lnTo>
                <a:lnTo>
                  <a:pt x="2682" y="2"/>
                </a:lnTo>
                <a:lnTo>
                  <a:pt x="2692" y="2"/>
                </a:lnTo>
                <a:lnTo>
                  <a:pt x="2702" y="2"/>
                </a:lnTo>
                <a:lnTo>
                  <a:pt x="2710" y="2"/>
                </a:lnTo>
                <a:lnTo>
                  <a:pt x="2720" y="2"/>
                </a:lnTo>
                <a:lnTo>
                  <a:pt x="2726" y="2"/>
                </a:lnTo>
                <a:lnTo>
                  <a:pt x="2734" y="2"/>
                </a:lnTo>
                <a:lnTo>
                  <a:pt x="2744" y="2"/>
                </a:lnTo>
                <a:lnTo>
                  <a:pt x="2756" y="2"/>
                </a:lnTo>
                <a:lnTo>
                  <a:pt x="2764" y="2"/>
                </a:lnTo>
                <a:lnTo>
                  <a:pt x="2768" y="2"/>
                </a:lnTo>
                <a:lnTo>
                  <a:pt x="2778" y="2"/>
                </a:lnTo>
                <a:lnTo>
                  <a:pt x="2788" y="2"/>
                </a:lnTo>
                <a:lnTo>
                  <a:pt x="2792" y="2"/>
                </a:lnTo>
                <a:lnTo>
                  <a:pt x="2802" y="2"/>
                </a:lnTo>
                <a:lnTo>
                  <a:pt x="2808" y="2"/>
                </a:lnTo>
                <a:lnTo>
                  <a:pt x="2812" y="2"/>
                </a:lnTo>
                <a:lnTo>
                  <a:pt x="2822" y="2"/>
                </a:lnTo>
                <a:lnTo>
                  <a:pt x="2830" y="2"/>
                </a:lnTo>
                <a:lnTo>
                  <a:pt x="2836" y="2"/>
                </a:lnTo>
                <a:lnTo>
                  <a:pt x="2850" y="2"/>
                </a:lnTo>
                <a:lnTo>
                  <a:pt x="2864" y="2"/>
                </a:lnTo>
                <a:lnTo>
                  <a:pt x="2872" y="2"/>
                </a:lnTo>
                <a:lnTo>
                  <a:pt x="2876" y="2"/>
                </a:lnTo>
                <a:lnTo>
                  <a:pt x="2884" y="2"/>
                </a:lnTo>
                <a:lnTo>
                  <a:pt x="2894" y="2"/>
                </a:lnTo>
                <a:lnTo>
                  <a:pt x="2904" y="2"/>
                </a:lnTo>
                <a:lnTo>
                  <a:pt x="2916" y="2"/>
                </a:lnTo>
                <a:lnTo>
                  <a:pt x="2922" y="2"/>
                </a:lnTo>
                <a:lnTo>
                  <a:pt x="2928" y="2"/>
                </a:lnTo>
                <a:lnTo>
                  <a:pt x="2934" y="2"/>
                </a:lnTo>
                <a:lnTo>
                  <a:pt x="2944" y="2"/>
                </a:lnTo>
                <a:lnTo>
                  <a:pt x="2952" y="2"/>
                </a:lnTo>
                <a:lnTo>
                  <a:pt x="2962" y="2"/>
                </a:lnTo>
                <a:lnTo>
                  <a:pt x="2968" y="2"/>
                </a:lnTo>
                <a:lnTo>
                  <a:pt x="2982" y="2"/>
                </a:lnTo>
                <a:lnTo>
                  <a:pt x="2992" y="2"/>
                </a:lnTo>
                <a:lnTo>
                  <a:pt x="3002" y="2"/>
                </a:lnTo>
                <a:lnTo>
                  <a:pt x="3012" y="2"/>
                </a:lnTo>
                <a:lnTo>
                  <a:pt x="3020" y="2"/>
                </a:lnTo>
                <a:lnTo>
                  <a:pt x="3034" y="2"/>
                </a:lnTo>
                <a:lnTo>
                  <a:pt x="3046" y="2"/>
                </a:lnTo>
                <a:lnTo>
                  <a:pt x="3056" y="2"/>
                </a:lnTo>
                <a:lnTo>
                  <a:pt x="3060" y="2"/>
                </a:lnTo>
                <a:lnTo>
                  <a:pt x="3070" y="2"/>
                </a:lnTo>
                <a:lnTo>
                  <a:pt x="3080" y="2"/>
                </a:lnTo>
                <a:lnTo>
                  <a:pt x="3088" y="2"/>
                </a:lnTo>
                <a:lnTo>
                  <a:pt x="3102" y="2"/>
                </a:lnTo>
                <a:lnTo>
                  <a:pt x="3110" y="2"/>
                </a:lnTo>
                <a:lnTo>
                  <a:pt x="3118" y="2"/>
                </a:lnTo>
                <a:lnTo>
                  <a:pt x="3124" y="2"/>
                </a:lnTo>
                <a:lnTo>
                  <a:pt x="3130" y="2"/>
                </a:lnTo>
                <a:lnTo>
                  <a:pt x="3138" y="2"/>
                </a:lnTo>
                <a:lnTo>
                  <a:pt x="3140" y="2"/>
                </a:lnTo>
                <a:lnTo>
                  <a:pt x="3152" y="2"/>
                </a:lnTo>
                <a:lnTo>
                  <a:pt x="3160" y="2"/>
                </a:lnTo>
                <a:lnTo>
                  <a:pt x="3170" y="2"/>
                </a:lnTo>
                <a:lnTo>
                  <a:pt x="3180" y="2"/>
                </a:lnTo>
                <a:lnTo>
                  <a:pt x="3192" y="2"/>
                </a:lnTo>
                <a:lnTo>
                  <a:pt x="3202" y="2"/>
                </a:lnTo>
                <a:lnTo>
                  <a:pt x="3213" y="2"/>
                </a:lnTo>
                <a:lnTo>
                  <a:pt x="3223" y="2"/>
                </a:lnTo>
                <a:lnTo>
                  <a:pt x="3233" y="2"/>
                </a:lnTo>
                <a:lnTo>
                  <a:pt x="3245" y="2"/>
                </a:lnTo>
                <a:lnTo>
                  <a:pt x="3251" y="2"/>
                </a:lnTo>
                <a:lnTo>
                  <a:pt x="3255" y="2"/>
                </a:lnTo>
                <a:lnTo>
                  <a:pt x="3265" y="2"/>
                </a:lnTo>
                <a:lnTo>
                  <a:pt x="3267" y="2"/>
                </a:lnTo>
                <a:lnTo>
                  <a:pt x="3275" y="2"/>
                </a:lnTo>
                <a:lnTo>
                  <a:pt x="3287" y="2"/>
                </a:lnTo>
                <a:lnTo>
                  <a:pt x="3299" y="2"/>
                </a:lnTo>
                <a:lnTo>
                  <a:pt x="3305" y="2"/>
                </a:lnTo>
                <a:lnTo>
                  <a:pt x="3313" y="2"/>
                </a:lnTo>
                <a:lnTo>
                  <a:pt x="3315" y="2"/>
                </a:lnTo>
                <a:lnTo>
                  <a:pt x="3327" y="2"/>
                </a:lnTo>
                <a:lnTo>
                  <a:pt x="3337" y="2"/>
                </a:lnTo>
                <a:lnTo>
                  <a:pt x="3345" y="2"/>
                </a:lnTo>
                <a:lnTo>
                  <a:pt x="3353" y="2"/>
                </a:lnTo>
                <a:lnTo>
                  <a:pt x="3361" y="2"/>
                </a:lnTo>
                <a:lnTo>
                  <a:pt x="3363" y="2"/>
                </a:lnTo>
                <a:lnTo>
                  <a:pt x="3375" y="2"/>
                </a:lnTo>
                <a:lnTo>
                  <a:pt x="3385" y="2"/>
                </a:lnTo>
                <a:lnTo>
                  <a:pt x="3397" y="2"/>
                </a:lnTo>
                <a:lnTo>
                  <a:pt x="3407" y="2"/>
                </a:lnTo>
                <a:lnTo>
                  <a:pt x="3417" y="2"/>
                </a:lnTo>
                <a:lnTo>
                  <a:pt x="3419" y="2"/>
                </a:lnTo>
                <a:lnTo>
                  <a:pt x="3433" y="2"/>
                </a:lnTo>
                <a:lnTo>
                  <a:pt x="3439" y="2"/>
                </a:lnTo>
                <a:lnTo>
                  <a:pt x="3445" y="2"/>
                </a:lnTo>
                <a:lnTo>
                  <a:pt x="3451" y="2"/>
                </a:lnTo>
                <a:lnTo>
                  <a:pt x="3465" y="2"/>
                </a:lnTo>
                <a:lnTo>
                  <a:pt x="3473" y="2"/>
                </a:lnTo>
                <a:lnTo>
                  <a:pt x="3475" y="2"/>
                </a:lnTo>
                <a:lnTo>
                  <a:pt x="3481" y="2"/>
                </a:lnTo>
                <a:lnTo>
                  <a:pt x="3485" y="2"/>
                </a:lnTo>
                <a:lnTo>
                  <a:pt x="3493" y="2"/>
                </a:lnTo>
                <a:lnTo>
                  <a:pt x="3503" y="2"/>
                </a:lnTo>
                <a:lnTo>
                  <a:pt x="3517" y="2"/>
                </a:lnTo>
                <a:lnTo>
                  <a:pt x="3531" y="2"/>
                </a:lnTo>
                <a:lnTo>
                  <a:pt x="3535" y="2"/>
                </a:lnTo>
                <a:lnTo>
                  <a:pt x="3543" y="2"/>
                </a:lnTo>
                <a:lnTo>
                  <a:pt x="3551" y="2"/>
                </a:lnTo>
                <a:lnTo>
                  <a:pt x="3565" y="2"/>
                </a:lnTo>
                <a:lnTo>
                  <a:pt x="3569" y="2"/>
                </a:lnTo>
                <a:lnTo>
                  <a:pt x="3579" y="2"/>
                </a:lnTo>
                <a:lnTo>
                  <a:pt x="3591" y="2"/>
                </a:lnTo>
                <a:lnTo>
                  <a:pt x="3599" y="2"/>
                </a:lnTo>
                <a:lnTo>
                  <a:pt x="3607" y="2"/>
                </a:lnTo>
                <a:lnTo>
                  <a:pt x="3617" y="2"/>
                </a:lnTo>
                <a:lnTo>
                  <a:pt x="3625" y="2"/>
                </a:lnTo>
                <a:lnTo>
                  <a:pt x="3627" y="2"/>
                </a:lnTo>
                <a:lnTo>
                  <a:pt x="3635" y="2"/>
                </a:lnTo>
                <a:lnTo>
                  <a:pt x="3647" y="2"/>
                </a:lnTo>
                <a:lnTo>
                  <a:pt x="3655" y="2"/>
                </a:lnTo>
                <a:lnTo>
                  <a:pt x="3663" y="2"/>
                </a:lnTo>
                <a:lnTo>
                  <a:pt x="3671" y="2"/>
                </a:lnTo>
                <a:lnTo>
                  <a:pt x="3683" y="2"/>
                </a:lnTo>
                <a:lnTo>
                  <a:pt x="3689" y="2"/>
                </a:lnTo>
                <a:lnTo>
                  <a:pt x="3701" y="2"/>
                </a:lnTo>
                <a:lnTo>
                  <a:pt x="3705" y="2"/>
                </a:lnTo>
                <a:lnTo>
                  <a:pt x="3713" y="2"/>
                </a:lnTo>
                <a:lnTo>
                  <a:pt x="3721" y="2"/>
                </a:lnTo>
                <a:lnTo>
                  <a:pt x="3729" y="2"/>
                </a:lnTo>
                <a:lnTo>
                  <a:pt x="3737" y="2"/>
                </a:lnTo>
                <a:lnTo>
                  <a:pt x="3743" y="2"/>
                </a:lnTo>
                <a:lnTo>
                  <a:pt x="3751" y="2"/>
                </a:lnTo>
                <a:lnTo>
                  <a:pt x="3763" y="2"/>
                </a:lnTo>
                <a:lnTo>
                  <a:pt x="3771" y="2"/>
                </a:lnTo>
                <a:lnTo>
                  <a:pt x="3785" y="2"/>
                </a:lnTo>
                <a:lnTo>
                  <a:pt x="3789" y="2"/>
                </a:lnTo>
                <a:lnTo>
                  <a:pt x="3789" y="4"/>
                </a:lnTo>
                <a:lnTo>
                  <a:pt x="3789" y="6"/>
                </a:lnTo>
                <a:lnTo>
                  <a:pt x="3789" y="8"/>
                </a:lnTo>
                <a:lnTo>
                  <a:pt x="3789" y="10"/>
                </a:lnTo>
                <a:lnTo>
                  <a:pt x="3789" y="12"/>
                </a:lnTo>
                <a:lnTo>
                  <a:pt x="3789" y="14"/>
                </a:lnTo>
                <a:lnTo>
                  <a:pt x="3789" y="16"/>
                </a:lnTo>
                <a:lnTo>
                  <a:pt x="3789" y="18"/>
                </a:lnTo>
                <a:lnTo>
                  <a:pt x="3789" y="20"/>
                </a:lnTo>
                <a:lnTo>
                  <a:pt x="3789" y="22"/>
                </a:lnTo>
                <a:lnTo>
                  <a:pt x="3789" y="24"/>
                </a:lnTo>
                <a:lnTo>
                  <a:pt x="3789" y="26"/>
                </a:lnTo>
                <a:lnTo>
                  <a:pt x="3789" y="28"/>
                </a:lnTo>
                <a:lnTo>
                  <a:pt x="3789" y="30"/>
                </a:lnTo>
                <a:lnTo>
                  <a:pt x="3789" y="32"/>
                </a:lnTo>
                <a:lnTo>
                  <a:pt x="3789" y="34"/>
                </a:lnTo>
                <a:lnTo>
                  <a:pt x="3789" y="36"/>
                </a:lnTo>
                <a:lnTo>
                  <a:pt x="3789" y="38"/>
                </a:lnTo>
                <a:lnTo>
                  <a:pt x="3789" y="40"/>
                </a:lnTo>
                <a:lnTo>
                  <a:pt x="3789" y="42"/>
                </a:lnTo>
                <a:lnTo>
                  <a:pt x="3789" y="44"/>
                </a:lnTo>
                <a:lnTo>
                  <a:pt x="3789" y="46"/>
                </a:lnTo>
                <a:lnTo>
                  <a:pt x="3789" y="48"/>
                </a:lnTo>
                <a:lnTo>
                  <a:pt x="3789" y="50"/>
                </a:lnTo>
                <a:lnTo>
                  <a:pt x="3789" y="52"/>
                </a:lnTo>
                <a:lnTo>
                  <a:pt x="3789" y="56"/>
                </a:lnTo>
                <a:lnTo>
                  <a:pt x="3789" y="58"/>
                </a:lnTo>
                <a:lnTo>
                  <a:pt x="3789" y="60"/>
                </a:lnTo>
                <a:lnTo>
                  <a:pt x="3789" y="62"/>
                </a:lnTo>
                <a:lnTo>
                  <a:pt x="3789" y="64"/>
                </a:lnTo>
                <a:lnTo>
                  <a:pt x="3789" y="66"/>
                </a:lnTo>
                <a:lnTo>
                  <a:pt x="3789" y="68"/>
                </a:lnTo>
                <a:lnTo>
                  <a:pt x="3789" y="70"/>
                </a:lnTo>
                <a:lnTo>
                  <a:pt x="3789" y="72"/>
                </a:lnTo>
                <a:lnTo>
                  <a:pt x="3789" y="74"/>
                </a:lnTo>
                <a:lnTo>
                  <a:pt x="3789" y="76"/>
                </a:lnTo>
                <a:lnTo>
                  <a:pt x="3789" y="78"/>
                </a:lnTo>
                <a:lnTo>
                  <a:pt x="3789" y="80"/>
                </a:lnTo>
                <a:lnTo>
                  <a:pt x="3789" y="80"/>
                </a:lnTo>
                <a:lnTo>
                  <a:pt x="3789" y="82"/>
                </a:lnTo>
                <a:lnTo>
                  <a:pt x="3789" y="86"/>
                </a:lnTo>
                <a:lnTo>
                  <a:pt x="3789" y="88"/>
                </a:lnTo>
                <a:lnTo>
                  <a:pt x="3789" y="90"/>
                </a:lnTo>
                <a:lnTo>
                  <a:pt x="3789" y="92"/>
                </a:lnTo>
                <a:lnTo>
                  <a:pt x="3789" y="94"/>
                </a:lnTo>
                <a:lnTo>
                  <a:pt x="3789" y="98"/>
                </a:lnTo>
                <a:lnTo>
                  <a:pt x="3789" y="100"/>
                </a:lnTo>
                <a:lnTo>
                  <a:pt x="3789" y="102"/>
                </a:lnTo>
                <a:lnTo>
                  <a:pt x="3789" y="104"/>
                </a:lnTo>
                <a:lnTo>
                  <a:pt x="3789" y="108"/>
                </a:lnTo>
                <a:lnTo>
                  <a:pt x="3789" y="110"/>
                </a:lnTo>
                <a:lnTo>
                  <a:pt x="3789" y="114"/>
                </a:lnTo>
                <a:lnTo>
                  <a:pt x="3789" y="118"/>
                </a:lnTo>
                <a:lnTo>
                  <a:pt x="3789" y="120"/>
                </a:lnTo>
                <a:lnTo>
                  <a:pt x="3789" y="122"/>
                </a:lnTo>
                <a:lnTo>
                  <a:pt x="3789" y="124"/>
                </a:lnTo>
                <a:lnTo>
                  <a:pt x="3789" y="126"/>
                </a:lnTo>
                <a:lnTo>
                  <a:pt x="3789" y="128"/>
                </a:lnTo>
                <a:lnTo>
                  <a:pt x="3789" y="128"/>
                </a:lnTo>
                <a:lnTo>
                  <a:pt x="3789" y="130"/>
                </a:lnTo>
                <a:lnTo>
                  <a:pt x="3789" y="132"/>
                </a:lnTo>
                <a:lnTo>
                  <a:pt x="3789" y="134"/>
                </a:lnTo>
                <a:lnTo>
                  <a:pt x="3789" y="136"/>
                </a:lnTo>
                <a:lnTo>
                  <a:pt x="3789" y="138"/>
                </a:lnTo>
                <a:lnTo>
                  <a:pt x="3789" y="140"/>
                </a:lnTo>
                <a:lnTo>
                  <a:pt x="3789" y="142"/>
                </a:lnTo>
                <a:lnTo>
                  <a:pt x="3791" y="142"/>
                </a:lnTo>
                <a:lnTo>
                  <a:pt x="3791" y="148"/>
                </a:lnTo>
                <a:lnTo>
                  <a:pt x="3791" y="150"/>
                </a:lnTo>
                <a:lnTo>
                  <a:pt x="3791" y="156"/>
                </a:lnTo>
                <a:lnTo>
                  <a:pt x="3791" y="158"/>
                </a:lnTo>
                <a:lnTo>
                  <a:pt x="3791" y="160"/>
                </a:lnTo>
                <a:lnTo>
                  <a:pt x="3791" y="162"/>
                </a:lnTo>
                <a:lnTo>
                  <a:pt x="3791" y="164"/>
                </a:lnTo>
                <a:lnTo>
                  <a:pt x="3791" y="166"/>
                </a:lnTo>
                <a:lnTo>
                  <a:pt x="3791" y="168"/>
                </a:lnTo>
                <a:lnTo>
                  <a:pt x="3791" y="170"/>
                </a:lnTo>
                <a:lnTo>
                  <a:pt x="3791" y="172"/>
                </a:lnTo>
                <a:lnTo>
                  <a:pt x="3791" y="174"/>
                </a:lnTo>
                <a:lnTo>
                  <a:pt x="3791" y="174"/>
                </a:lnTo>
                <a:lnTo>
                  <a:pt x="3791" y="176"/>
                </a:lnTo>
                <a:lnTo>
                  <a:pt x="3791" y="178"/>
                </a:lnTo>
                <a:lnTo>
                  <a:pt x="3791" y="180"/>
                </a:lnTo>
                <a:lnTo>
                  <a:pt x="3791" y="182"/>
                </a:lnTo>
                <a:lnTo>
                  <a:pt x="3791" y="186"/>
                </a:lnTo>
                <a:lnTo>
                  <a:pt x="3791" y="188"/>
                </a:lnTo>
                <a:lnTo>
                  <a:pt x="3791" y="190"/>
                </a:lnTo>
                <a:lnTo>
                  <a:pt x="3791" y="192"/>
                </a:lnTo>
                <a:lnTo>
                  <a:pt x="3791" y="194"/>
                </a:lnTo>
                <a:lnTo>
                  <a:pt x="3791" y="196"/>
                </a:lnTo>
                <a:lnTo>
                  <a:pt x="3791" y="198"/>
                </a:lnTo>
                <a:lnTo>
                  <a:pt x="3791" y="200"/>
                </a:lnTo>
                <a:lnTo>
                  <a:pt x="3791" y="202"/>
                </a:lnTo>
                <a:lnTo>
                  <a:pt x="3791" y="204"/>
                </a:lnTo>
                <a:lnTo>
                  <a:pt x="3791" y="206"/>
                </a:lnTo>
                <a:lnTo>
                  <a:pt x="3791" y="210"/>
                </a:lnTo>
                <a:lnTo>
                  <a:pt x="3791" y="212"/>
                </a:lnTo>
                <a:lnTo>
                  <a:pt x="3791" y="214"/>
                </a:lnTo>
                <a:lnTo>
                  <a:pt x="3791" y="216"/>
                </a:lnTo>
                <a:lnTo>
                  <a:pt x="3791" y="218"/>
                </a:lnTo>
                <a:lnTo>
                  <a:pt x="3791" y="220"/>
                </a:lnTo>
                <a:lnTo>
                  <a:pt x="3791" y="222"/>
                </a:lnTo>
                <a:lnTo>
                  <a:pt x="3791" y="222"/>
                </a:lnTo>
                <a:lnTo>
                  <a:pt x="3791" y="224"/>
                </a:lnTo>
                <a:lnTo>
                  <a:pt x="3791" y="226"/>
                </a:lnTo>
                <a:lnTo>
                  <a:pt x="3791" y="228"/>
                </a:lnTo>
                <a:lnTo>
                  <a:pt x="3791" y="230"/>
                </a:lnTo>
                <a:lnTo>
                  <a:pt x="3791" y="232"/>
                </a:lnTo>
                <a:lnTo>
                  <a:pt x="3791" y="236"/>
                </a:lnTo>
                <a:lnTo>
                  <a:pt x="3791" y="238"/>
                </a:lnTo>
                <a:lnTo>
                  <a:pt x="3791" y="241"/>
                </a:lnTo>
                <a:lnTo>
                  <a:pt x="3791" y="243"/>
                </a:lnTo>
                <a:lnTo>
                  <a:pt x="3791" y="245"/>
                </a:lnTo>
                <a:lnTo>
                  <a:pt x="3791" y="247"/>
                </a:lnTo>
                <a:lnTo>
                  <a:pt x="3791" y="249"/>
                </a:lnTo>
                <a:lnTo>
                  <a:pt x="3791" y="251"/>
                </a:lnTo>
                <a:lnTo>
                  <a:pt x="3791" y="253"/>
                </a:lnTo>
                <a:lnTo>
                  <a:pt x="3791" y="255"/>
                </a:lnTo>
                <a:lnTo>
                  <a:pt x="3791" y="257"/>
                </a:lnTo>
                <a:lnTo>
                  <a:pt x="3791" y="259"/>
                </a:lnTo>
                <a:lnTo>
                  <a:pt x="3791" y="261"/>
                </a:lnTo>
                <a:lnTo>
                  <a:pt x="3791" y="263"/>
                </a:lnTo>
                <a:lnTo>
                  <a:pt x="3791" y="265"/>
                </a:lnTo>
                <a:lnTo>
                  <a:pt x="3791" y="269"/>
                </a:lnTo>
                <a:lnTo>
                  <a:pt x="3791" y="271"/>
                </a:lnTo>
                <a:lnTo>
                  <a:pt x="3791" y="273"/>
                </a:lnTo>
                <a:lnTo>
                  <a:pt x="3791" y="275"/>
                </a:lnTo>
                <a:lnTo>
                  <a:pt x="3791" y="277"/>
                </a:lnTo>
                <a:lnTo>
                  <a:pt x="3791" y="279"/>
                </a:lnTo>
                <a:lnTo>
                  <a:pt x="3791" y="283"/>
                </a:lnTo>
                <a:lnTo>
                  <a:pt x="3791" y="287"/>
                </a:lnTo>
                <a:lnTo>
                  <a:pt x="3791" y="289"/>
                </a:lnTo>
                <a:lnTo>
                  <a:pt x="3791" y="293"/>
                </a:lnTo>
                <a:lnTo>
                  <a:pt x="3791" y="295"/>
                </a:lnTo>
                <a:lnTo>
                  <a:pt x="3791" y="299"/>
                </a:lnTo>
                <a:lnTo>
                  <a:pt x="3791" y="301"/>
                </a:lnTo>
                <a:lnTo>
                  <a:pt x="3791" y="303"/>
                </a:lnTo>
                <a:lnTo>
                  <a:pt x="3791" y="311"/>
                </a:lnTo>
                <a:lnTo>
                  <a:pt x="3791" y="313"/>
                </a:lnTo>
                <a:lnTo>
                  <a:pt x="3791" y="317"/>
                </a:lnTo>
                <a:lnTo>
                  <a:pt x="3791" y="319"/>
                </a:lnTo>
                <a:lnTo>
                  <a:pt x="3791" y="319"/>
                </a:lnTo>
                <a:lnTo>
                  <a:pt x="3791" y="323"/>
                </a:lnTo>
                <a:lnTo>
                  <a:pt x="3791" y="325"/>
                </a:lnTo>
                <a:lnTo>
                  <a:pt x="3791" y="327"/>
                </a:lnTo>
                <a:lnTo>
                  <a:pt x="3791" y="329"/>
                </a:lnTo>
                <a:lnTo>
                  <a:pt x="3791" y="331"/>
                </a:lnTo>
                <a:lnTo>
                  <a:pt x="3791" y="335"/>
                </a:lnTo>
                <a:lnTo>
                  <a:pt x="3791" y="337"/>
                </a:lnTo>
                <a:lnTo>
                  <a:pt x="3791" y="339"/>
                </a:lnTo>
                <a:lnTo>
                  <a:pt x="3791" y="341"/>
                </a:lnTo>
                <a:lnTo>
                  <a:pt x="3791" y="343"/>
                </a:lnTo>
                <a:lnTo>
                  <a:pt x="3791" y="345"/>
                </a:lnTo>
                <a:lnTo>
                  <a:pt x="3791" y="347"/>
                </a:lnTo>
                <a:lnTo>
                  <a:pt x="3791" y="349"/>
                </a:lnTo>
                <a:lnTo>
                  <a:pt x="3791" y="351"/>
                </a:lnTo>
                <a:lnTo>
                  <a:pt x="3791" y="355"/>
                </a:lnTo>
                <a:lnTo>
                  <a:pt x="3791" y="357"/>
                </a:lnTo>
                <a:lnTo>
                  <a:pt x="3791" y="359"/>
                </a:lnTo>
                <a:lnTo>
                  <a:pt x="3791" y="361"/>
                </a:lnTo>
                <a:lnTo>
                  <a:pt x="3791" y="363"/>
                </a:lnTo>
                <a:lnTo>
                  <a:pt x="3791" y="365"/>
                </a:lnTo>
                <a:lnTo>
                  <a:pt x="3791" y="367"/>
                </a:lnTo>
                <a:lnTo>
                  <a:pt x="3791" y="367"/>
                </a:lnTo>
                <a:lnTo>
                  <a:pt x="3791" y="369"/>
                </a:lnTo>
                <a:lnTo>
                  <a:pt x="3791" y="373"/>
                </a:lnTo>
                <a:lnTo>
                  <a:pt x="3791" y="375"/>
                </a:lnTo>
                <a:lnTo>
                  <a:pt x="3791" y="385"/>
                </a:lnTo>
                <a:lnTo>
                  <a:pt x="3791" y="387"/>
                </a:lnTo>
                <a:lnTo>
                  <a:pt x="3791" y="389"/>
                </a:lnTo>
                <a:lnTo>
                  <a:pt x="3791" y="391"/>
                </a:lnTo>
                <a:lnTo>
                  <a:pt x="3791" y="393"/>
                </a:lnTo>
                <a:lnTo>
                  <a:pt x="3791" y="395"/>
                </a:lnTo>
                <a:lnTo>
                  <a:pt x="3791" y="397"/>
                </a:lnTo>
                <a:lnTo>
                  <a:pt x="3791" y="399"/>
                </a:lnTo>
                <a:lnTo>
                  <a:pt x="3791" y="401"/>
                </a:lnTo>
                <a:lnTo>
                  <a:pt x="3791" y="403"/>
                </a:lnTo>
                <a:lnTo>
                  <a:pt x="3791" y="405"/>
                </a:lnTo>
                <a:lnTo>
                  <a:pt x="3791" y="411"/>
                </a:lnTo>
                <a:lnTo>
                  <a:pt x="3791" y="413"/>
                </a:lnTo>
                <a:lnTo>
                  <a:pt x="3791" y="415"/>
                </a:lnTo>
                <a:lnTo>
                  <a:pt x="3791" y="415"/>
                </a:lnTo>
                <a:lnTo>
                  <a:pt x="3791" y="417"/>
                </a:lnTo>
                <a:lnTo>
                  <a:pt x="3791" y="419"/>
                </a:lnTo>
                <a:lnTo>
                  <a:pt x="3791" y="425"/>
                </a:lnTo>
                <a:lnTo>
                  <a:pt x="3791" y="427"/>
                </a:lnTo>
                <a:lnTo>
                  <a:pt x="3791" y="433"/>
                </a:lnTo>
                <a:lnTo>
                  <a:pt x="3791" y="441"/>
                </a:lnTo>
                <a:lnTo>
                  <a:pt x="3791" y="443"/>
                </a:lnTo>
                <a:lnTo>
                  <a:pt x="3791" y="459"/>
                </a:lnTo>
                <a:lnTo>
                  <a:pt x="3791" y="463"/>
                </a:lnTo>
                <a:lnTo>
                  <a:pt x="3791" y="463"/>
                </a:lnTo>
                <a:lnTo>
                  <a:pt x="3791" y="465"/>
                </a:lnTo>
                <a:lnTo>
                  <a:pt x="3791" y="467"/>
                </a:lnTo>
                <a:lnTo>
                  <a:pt x="3791" y="469"/>
                </a:lnTo>
                <a:lnTo>
                  <a:pt x="3791" y="473"/>
                </a:lnTo>
                <a:lnTo>
                  <a:pt x="3791" y="475"/>
                </a:lnTo>
                <a:lnTo>
                  <a:pt x="3791" y="477"/>
                </a:lnTo>
                <a:lnTo>
                  <a:pt x="3791" y="479"/>
                </a:lnTo>
                <a:lnTo>
                  <a:pt x="3791" y="481"/>
                </a:lnTo>
                <a:lnTo>
                  <a:pt x="3791" y="483"/>
                </a:lnTo>
                <a:lnTo>
                  <a:pt x="3791" y="485"/>
                </a:lnTo>
                <a:lnTo>
                  <a:pt x="3791" y="487"/>
                </a:lnTo>
                <a:lnTo>
                  <a:pt x="3791" y="489"/>
                </a:lnTo>
                <a:lnTo>
                  <a:pt x="3791" y="491"/>
                </a:lnTo>
                <a:lnTo>
                  <a:pt x="3791" y="493"/>
                </a:lnTo>
                <a:lnTo>
                  <a:pt x="3791" y="499"/>
                </a:lnTo>
                <a:lnTo>
                  <a:pt x="3791" y="501"/>
                </a:lnTo>
                <a:lnTo>
                  <a:pt x="3791" y="503"/>
                </a:lnTo>
                <a:lnTo>
                  <a:pt x="3791" y="507"/>
                </a:lnTo>
                <a:lnTo>
                  <a:pt x="3791" y="509"/>
                </a:lnTo>
                <a:lnTo>
                  <a:pt x="3791" y="511"/>
                </a:lnTo>
                <a:lnTo>
                  <a:pt x="3791" y="513"/>
                </a:lnTo>
                <a:lnTo>
                  <a:pt x="3791" y="523"/>
                </a:lnTo>
                <a:lnTo>
                  <a:pt x="3791" y="525"/>
                </a:lnTo>
                <a:lnTo>
                  <a:pt x="3791" y="529"/>
                </a:lnTo>
                <a:lnTo>
                  <a:pt x="3791" y="531"/>
                </a:lnTo>
                <a:lnTo>
                  <a:pt x="3793" y="531"/>
                </a:lnTo>
                <a:lnTo>
                  <a:pt x="3793" y="533"/>
                </a:lnTo>
                <a:lnTo>
                  <a:pt x="3793" y="535"/>
                </a:lnTo>
                <a:lnTo>
                  <a:pt x="3793" y="537"/>
                </a:lnTo>
                <a:lnTo>
                  <a:pt x="3793" y="539"/>
                </a:lnTo>
                <a:lnTo>
                  <a:pt x="3793" y="541"/>
                </a:lnTo>
                <a:lnTo>
                  <a:pt x="3793" y="543"/>
                </a:lnTo>
                <a:lnTo>
                  <a:pt x="3793" y="545"/>
                </a:lnTo>
                <a:lnTo>
                  <a:pt x="3793" y="547"/>
                </a:lnTo>
                <a:lnTo>
                  <a:pt x="3793" y="549"/>
                </a:lnTo>
                <a:lnTo>
                  <a:pt x="3793" y="551"/>
                </a:lnTo>
                <a:lnTo>
                  <a:pt x="3793" y="553"/>
                </a:lnTo>
                <a:lnTo>
                  <a:pt x="3793" y="555"/>
                </a:lnTo>
                <a:lnTo>
                  <a:pt x="3793" y="557"/>
                </a:lnTo>
                <a:lnTo>
                  <a:pt x="3793" y="559"/>
                </a:lnTo>
                <a:lnTo>
                  <a:pt x="3793" y="559"/>
                </a:lnTo>
                <a:lnTo>
                  <a:pt x="3791" y="561"/>
                </a:lnTo>
                <a:lnTo>
                  <a:pt x="3791" y="563"/>
                </a:lnTo>
                <a:lnTo>
                  <a:pt x="3791" y="565"/>
                </a:lnTo>
                <a:lnTo>
                  <a:pt x="3791" y="567"/>
                </a:lnTo>
                <a:lnTo>
                  <a:pt x="3791" y="569"/>
                </a:lnTo>
                <a:lnTo>
                  <a:pt x="3791" y="571"/>
                </a:lnTo>
                <a:lnTo>
                  <a:pt x="3791" y="573"/>
                </a:lnTo>
                <a:lnTo>
                  <a:pt x="3791" y="575"/>
                </a:lnTo>
                <a:lnTo>
                  <a:pt x="3791" y="579"/>
                </a:lnTo>
                <a:lnTo>
                  <a:pt x="3791" y="581"/>
                </a:lnTo>
                <a:lnTo>
                  <a:pt x="3791" y="585"/>
                </a:lnTo>
                <a:lnTo>
                  <a:pt x="3791" y="589"/>
                </a:lnTo>
                <a:lnTo>
                  <a:pt x="3791" y="591"/>
                </a:lnTo>
                <a:lnTo>
                  <a:pt x="3791" y="593"/>
                </a:lnTo>
                <a:lnTo>
                  <a:pt x="3791" y="595"/>
                </a:lnTo>
                <a:lnTo>
                  <a:pt x="3791" y="597"/>
                </a:lnTo>
                <a:lnTo>
                  <a:pt x="3791" y="599"/>
                </a:lnTo>
                <a:lnTo>
                  <a:pt x="3791" y="607"/>
                </a:lnTo>
                <a:lnTo>
                  <a:pt x="3791" y="609"/>
                </a:lnTo>
                <a:lnTo>
                  <a:pt x="3791" y="611"/>
                </a:lnTo>
                <a:lnTo>
                  <a:pt x="3791" y="625"/>
                </a:lnTo>
                <a:lnTo>
                  <a:pt x="3791" y="629"/>
                </a:lnTo>
                <a:lnTo>
                  <a:pt x="3791" y="631"/>
                </a:lnTo>
                <a:lnTo>
                  <a:pt x="3791" y="633"/>
                </a:lnTo>
                <a:lnTo>
                  <a:pt x="3791" y="635"/>
                </a:lnTo>
                <a:lnTo>
                  <a:pt x="3791" y="639"/>
                </a:lnTo>
                <a:lnTo>
                  <a:pt x="3791" y="641"/>
                </a:lnTo>
                <a:lnTo>
                  <a:pt x="3791" y="643"/>
                </a:lnTo>
                <a:lnTo>
                  <a:pt x="3791" y="647"/>
                </a:lnTo>
                <a:lnTo>
                  <a:pt x="3791" y="655"/>
                </a:lnTo>
                <a:lnTo>
                  <a:pt x="3791" y="655"/>
                </a:lnTo>
                <a:lnTo>
                  <a:pt x="3791" y="657"/>
                </a:lnTo>
                <a:lnTo>
                  <a:pt x="3791" y="661"/>
                </a:lnTo>
                <a:lnTo>
                  <a:pt x="3791" y="666"/>
                </a:lnTo>
                <a:lnTo>
                  <a:pt x="3791" y="668"/>
                </a:lnTo>
                <a:lnTo>
                  <a:pt x="3791" y="670"/>
                </a:lnTo>
                <a:lnTo>
                  <a:pt x="3791" y="672"/>
                </a:lnTo>
                <a:lnTo>
                  <a:pt x="3791" y="674"/>
                </a:lnTo>
                <a:lnTo>
                  <a:pt x="3791" y="678"/>
                </a:lnTo>
                <a:lnTo>
                  <a:pt x="3791" y="680"/>
                </a:lnTo>
                <a:lnTo>
                  <a:pt x="3791" y="682"/>
                </a:lnTo>
                <a:lnTo>
                  <a:pt x="3791" y="684"/>
                </a:lnTo>
                <a:lnTo>
                  <a:pt x="3791" y="690"/>
                </a:lnTo>
                <a:lnTo>
                  <a:pt x="3791" y="692"/>
                </a:lnTo>
                <a:lnTo>
                  <a:pt x="3791" y="700"/>
                </a:lnTo>
                <a:lnTo>
                  <a:pt x="3791" y="702"/>
                </a:lnTo>
                <a:lnTo>
                  <a:pt x="3791" y="704"/>
                </a:lnTo>
                <a:lnTo>
                  <a:pt x="3791" y="704"/>
                </a:lnTo>
                <a:lnTo>
                  <a:pt x="3791" y="706"/>
                </a:lnTo>
                <a:lnTo>
                  <a:pt x="3791" y="708"/>
                </a:lnTo>
                <a:lnTo>
                  <a:pt x="3791" y="710"/>
                </a:lnTo>
                <a:lnTo>
                  <a:pt x="3791" y="712"/>
                </a:lnTo>
                <a:lnTo>
                  <a:pt x="3791" y="714"/>
                </a:lnTo>
                <a:lnTo>
                  <a:pt x="3791" y="722"/>
                </a:lnTo>
                <a:lnTo>
                  <a:pt x="3791" y="726"/>
                </a:lnTo>
                <a:lnTo>
                  <a:pt x="3791" y="732"/>
                </a:lnTo>
                <a:lnTo>
                  <a:pt x="3791" y="734"/>
                </a:lnTo>
                <a:lnTo>
                  <a:pt x="3791" y="736"/>
                </a:lnTo>
                <a:lnTo>
                  <a:pt x="3791" y="738"/>
                </a:lnTo>
                <a:lnTo>
                  <a:pt x="3791" y="740"/>
                </a:lnTo>
                <a:lnTo>
                  <a:pt x="3791" y="742"/>
                </a:lnTo>
                <a:lnTo>
                  <a:pt x="3791" y="744"/>
                </a:lnTo>
                <a:lnTo>
                  <a:pt x="3791" y="746"/>
                </a:lnTo>
                <a:lnTo>
                  <a:pt x="3791" y="752"/>
                </a:lnTo>
                <a:lnTo>
                  <a:pt x="3791" y="756"/>
                </a:lnTo>
                <a:lnTo>
                  <a:pt x="3791" y="758"/>
                </a:lnTo>
                <a:lnTo>
                  <a:pt x="3791" y="762"/>
                </a:lnTo>
                <a:lnTo>
                  <a:pt x="3791" y="764"/>
                </a:lnTo>
                <a:lnTo>
                  <a:pt x="3791" y="766"/>
                </a:lnTo>
                <a:lnTo>
                  <a:pt x="3791" y="774"/>
                </a:lnTo>
                <a:lnTo>
                  <a:pt x="3791" y="776"/>
                </a:lnTo>
                <a:lnTo>
                  <a:pt x="3791" y="778"/>
                </a:lnTo>
                <a:lnTo>
                  <a:pt x="3791" y="780"/>
                </a:lnTo>
                <a:lnTo>
                  <a:pt x="3791" y="788"/>
                </a:lnTo>
                <a:lnTo>
                  <a:pt x="3791" y="790"/>
                </a:lnTo>
                <a:lnTo>
                  <a:pt x="3791" y="792"/>
                </a:lnTo>
                <a:lnTo>
                  <a:pt x="3791" y="794"/>
                </a:lnTo>
                <a:lnTo>
                  <a:pt x="3791" y="800"/>
                </a:lnTo>
                <a:lnTo>
                  <a:pt x="3791" y="802"/>
                </a:lnTo>
                <a:lnTo>
                  <a:pt x="3791" y="806"/>
                </a:lnTo>
                <a:lnTo>
                  <a:pt x="3791" y="808"/>
                </a:lnTo>
                <a:lnTo>
                  <a:pt x="3791" y="810"/>
                </a:lnTo>
                <a:lnTo>
                  <a:pt x="3791" y="812"/>
                </a:lnTo>
                <a:lnTo>
                  <a:pt x="3791" y="816"/>
                </a:lnTo>
                <a:lnTo>
                  <a:pt x="3791" y="818"/>
                </a:lnTo>
                <a:lnTo>
                  <a:pt x="3791" y="820"/>
                </a:lnTo>
                <a:lnTo>
                  <a:pt x="3791" y="822"/>
                </a:lnTo>
                <a:lnTo>
                  <a:pt x="3791" y="824"/>
                </a:lnTo>
                <a:lnTo>
                  <a:pt x="3791" y="828"/>
                </a:lnTo>
                <a:lnTo>
                  <a:pt x="3791" y="830"/>
                </a:lnTo>
                <a:lnTo>
                  <a:pt x="3791" y="832"/>
                </a:lnTo>
                <a:lnTo>
                  <a:pt x="3791" y="834"/>
                </a:lnTo>
                <a:lnTo>
                  <a:pt x="3791" y="838"/>
                </a:lnTo>
                <a:lnTo>
                  <a:pt x="3791" y="844"/>
                </a:lnTo>
                <a:lnTo>
                  <a:pt x="3791" y="848"/>
                </a:lnTo>
                <a:lnTo>
                  <a:pt x="3791" y="848"/>
                </a:lnTo>
                <a:lnTo>
                  <a:pt x="3791" y="850"/>
                </a:lnTo>
                <a:lnTo>
                  <a:pt x="3791" y="852"/>
                </a:lnTo>
                <a:lnTo>
                  <a:pt x="3791" y="854"/>
                </a:lnTo>
                <a:lnTo>
                  <a:pt x="3791" y="856"/>
                </a:lnTo>
                <a:lnTo>
                  <a:pt x="3791" y="858"/>
                </a:lnTo>
                <a:lnTo>
                  <a:pt x="3791" y="860"/>
                </a:lnTo>
                <a:lnTo>
                  <a:pt x="3791" y="864"/>
                </a:lnTo>
                <a:lnTo>
                  <a:pt x="3791" y="866"/>
                </a:lnTo>
                <a:lnTo>
                  <a:pt x="3791" y="870"/>
                </a:lnTo>
                <a:lnTo>
                  <a:pt x="3791" y="872"/>
                </a:lnTo>
                <a:lnTo>
                  <a:pt x="3791" y="874"/>
                </a:lnTo>
                <a:lnTo>
                  <a:pt x="3791" y="876"/>
                </a:lnTo>
                <a:lnTo>
                  <a:pt x="3791" y="878"/>
                </a:lnTo>
                <a:lnTo>
                  <a:pt x="3791" y="880"/>
                </a:lnTo>
                <a:lnTo>
                  <a:pt x="3791" y="882"/>
                </a:lnTo>
                <a:lnTo>
                  <a:pt x="3791" y="888"/>
                </a:lnTo>
                <a:lnTo>
                  <a:pt x="3791" y="890"/>
                </a:lnTo>
                <a:lnTo>
                  <a:pt x="3791" y="892"/>
                </a:lnTo>
                <a:lnTo>
                  <a:pt x="3791" y="896"/>
                </a:lnTo>
                <a:lnTo>
                  <a:pt x="3791" y="896"/>
                </a:lnTo>
                <a:lnTo>
                  <a:pt x="3791" y="902"/>
                </a:lnTo>
                <a:lnTo>
                  <a:pt x="3791" y="904"/>
                </a:lnTo>
                <a:lnTo>
                  <a:pt x="3791" y="906"/>
                </a:lnTo>
                <a:lnTo>
                  <a:pt x="3791" y="908"/>
                </a:lnTo>
                <a:lnTo>
                  <a:pt x="3791" y="910"/>
                </a:lnTo>
                <a:lnTo>
                  <a:pt x="3791" y="914"/>
                </a:lnTo>
                <a:lnTo>
                  <a:pt x="3791" y="916"/>
                </a:lnTo>
                <a:lnTo>
                  <a:pt x="3791" y="918"/>
                </a:lnTo>
                <a:lnTo>
                  <a:pt x="3791" y="920"/>
                </a:lnTo>
                <a:lnTo>
                  <a:pt x="3791" y="922"/>
                </a:lnTo>
                <a:lnTo>
                  <a:pt x="3791" y="924"/>
                </a:lnTo>
                <a:lnTo>
                  <a:pt x="3791" y="926"/>
                </a:lnTo>
                <a:lnTo>
                  <a:pt x="3791" y="928"/>
                </a:lnTo>
                <a:lnTo>
                  <a:pt x="3791" y="930"/>
                </a:lnTo>
                <a:lnTo>
                  <a:pt x="3791" y="932"/>
                </a:lnTo>
                <a:lnTo>
                  <a:pt x="3791" y="934"/>
                </a:lnTo>
                <a:lnTo>
                  <a:pt x="3791" y="936"/>
                </a:lnTo>
                <a:lnTo>
                  <a:pt x="3791" y="938"/>
                </a:lnTo>
                <a:lnTo>
                  <a:pt x="3791" y="940"/>
                </a:lnTo>
                <a:lnTo>
                  <a:pt x="3791" y="942"/>
                </a:lnTo>
                <a:lnTo>
                  <a:pt x="3791" y="944"/>
                </a:lnTo>
                <a:lnTo>
                  <a:pt x="3791" y="944"/>
                </a:lnTo>
                <a:lnTo>
                  <a:pt x="3791" y="946"/>
                </a:lnTo>
                <a:lnTo>
                  <a:pt x="3791" y="948"/>
                </a:lnTo>
                <a:lnTo>
                  <a:pt x="3791" y="950"/>
                </a:lnTo>
                <a:lnTo>
                  <a:pt x="3791" y="952"/>
                </a:lnTo>
                <a:lnTo>
                  <a:pt x="3791" y="954"/>
                </a:lnTo>
                <a:lnTo>
                  <a:pt x="3791" y="956"/>
                </a:lnTo>
                <a:lnTo>
                  <a:pt x="3791" y="958"/>
                </a:lnTo>
                <a:lnTo>
                  <a:pt x="3791" y="960"/>
                </a:lnTo>
                <a:lnTo>
                  <a:pt x="3791" y="962"/>
                </a:lnTo>
                <a:lnTo>
                  <a:pt x="3791" y="964"/>
                </a:lnTo>
                <a:lnTo>
                  <a:pt x="3791" y="966"/>
                </a:lnTo>
                <a:lnTo>
                  <a:pt x="3791" y="968"/>
                </a:lnTo>
                <a:lnTo>
                  <a:pt x="3791" y="970"/>
                </a:lnTo>
                <a:lnTo>
                  <a:pt x="3791" y="972"/>
                </a:lnTo>
                <a:lnTo>
                  <a:pt x="3791" y="974"/>
                </a:lnTo>
                <a:lnTo>
                  <a:pt x="3791" y="976"/>
                </a:lnTo>
                <a:lnTo>
                  <a:pt x="3791" y="978"/>
                </a:lnTo>
                <a:lnTo>
                  <a:pt x="3791" y="984"/>
                </a:lnTo>
                <a:lnTo>
                  <a:pt x="3791" y="986"/>
                </a:lnTo>
                <a:lnTo>
                  <a:pt x="3791" y="988"/>
                </a:lnTo>
                <a:lnTo>
                  <a:pt x="3791" y="990"/>
                </a:lnTo>
                <a:lnTo>
                  <a:pt x="3791" y="992"/>
                </a:lnTo>
                <a:lnTo>
                  <a:pt x="3791" y="994"/>
                </a:lnTo>
                <a:lnTo>
                  <a:pt x="3791" y="996"/>
                </a:lnTo>
                <a:lnTo>
                  <a:pt x="3791" y="998"/>
                </a:lnTo>
                <a:lnTo>
                  <a:pt x="3791" y="1000"/>
                </a:lnTo>
                <a:lnTo>
                  <a:pt x="3791" y="1002"/>
                </a:lnTo>
                <a:lnTo>
                  <a:pt x="3791" y="1004"/>
                </a:lnTo>
                <a:lnTo>
                  <a:pt x="3791" y="1010"/>
                </a:lnTo>
                <a:lnTo>
                  <a:pt x="3791" y="1012"/>
                </a:lnTo>
                <a:lnTo>
                  <a:pt x="3791" y="1014"/>
                </a:lnTo>
                <a:lnTo>
                  <a:pt x="3791" y="1016"/>
                </a:lnTo>
                <a:lnTo>
                  <a:pt x="3791" y="1018"/>
                </a:lnTo>
                <a:lnTo>
                  <a:pt x="3791" y="1022"/>
                </a:lnTo>
                <a:lnTo>
                  <a:pt x="3791" y="1024"/>
                </a:lnTo>
                <a:lnTo>
                  <a:pt x="3791" y="1026"/>
                </a:lnTo>
                <a:lnTo>
                  <a:pt x="3791" y="1030"/>
                </a:lnTo>
                <a:lnTo>
                  <a:pt x="3791" y="1032"/>
                </a:lnTo>
                <a:lnTo>
                  <a:pt x="3791" y="1034"/>
                </a:lnTo>
                <a:lnTo>
                  <a:pt x="3791" y="1036"/>
                </a:lnTo>
                <a:lnTo>
                  <a:pt x="3791" y="1038"/>
                </a:lnTo>
                <a:lnTo>
                  <a:pt x="3791" y="1040"/>
                </a:lnTo>
                <a:lnTo>
                  <a:pt x="3791" y="1040"/>
                </a:lnTo>
                <a:lnTo>
                  <a:pt x="3791" y="1044"/>
                </a:lnTo>
                <a:lnTo>
                  <a:pt x="3791" y="1046"/>
                </a:lnTo>
                <a:lnTo>
                  <a:pt x="3791" y="1048"/>
                </a:lnTo>
                <a:lnTo>
                  <a:pt x="3791" y="1050"/>
                </a:lnTo>
                <a:lnTo>
                  <a:pt x="3791" y="1052"/>
                </a:lnTo>
                <a:lnTo>
                  <a:pt x="3791" y="1054"/>
                </a:lnTo>
                <a:lnTo>
                  <a:pt x="3791" y="1056"/>
                </a:lnTo>
                <a:lnTo>
                  <a:pt x="3791" y="1058"/>
                </a:lnTo>
                <a:lnTo>
                  <a:pt x="3791" y="1060"/>
                </a:lnTo>
                <a:lnTo>
                  <a:pt x="3791" y="1062"/>
                </a:lnTo>
                <a:lnTo>
                  <a:pt x="3791" y="1064"/>
                </a:lnTo>
                <a:lnTo>
                  <a:pt x="3791" y="1066"/>
                </a:lnTo>
                <a:lnTo>
                  <a:pt x="3791" y="1070"/>
                </a:lnTo>
                <a:lnTo>
                  <a:pt x="3791" y="1072"/>
                </a:lnTo>
                <a:lnTo>
                  <a:pt x="3791" y="1074"/>
                </a:lnTo>
                <a:lnTo>
                  <a:pt x="3791" y="1076"/>
                </a:lnTo>
                <a:lnTo>
                  <a:pt x="3791" y="1080"/>
                </a:lnTo>
                <a:lnTo>
                  <a:pt x="3791" y="1082"/>
                </a:lnTo>
                <a:lnTo>
                  <a:pt x="3791" y="1084"/>
                </a:lnTo>
                <a:lnTo>
                  <a:pt x="3791" y="1087"/>
                </a:lnTo>
                <a:lnTo>
                  <a:pt x="3791" y="1089"/>
                </a:lnTo>
                <a:lnTo>
                  <a:pt x="3791" y="1091"/>
                </a:lnTo>
                <a:lnTo>
                  <a:pt x="3791" y="1093"/>
                </a:lnTo>
                <a:lnTo>
                  <a:pt x="3791" y="1095"/>
                </a:lnTo>
                <a:lnTo>
                  <a:pt x="3791" y="1097"/>
                </a:lnTo>
                <a:lnTo>
                  <a:pt x="3791" y="1101"/>
                </a:lnTo>
                <a:lnTo>
                  <a:pt x="3791" y="1105"/>
                </a:lnTo>
                <a:lnTo>
                  <a:pt x="3791" y="1113"/>
                </a:lnTo>
                <a:lnTo>
                  <a:pt x="3791" y="1115"/>
                </a:lnTo>
                <a:lnTo>
                  <a:pt x="3791" y="1119"/>
                </a:lnTo>
                <a:lnTo>
                  <a:pt x="3791" y="1121"/>
                </a:lnTo>
                <a:lnTo>
                  <a:pt x="3791" y="1125"/>
                </a:lnTo>
                <a:lnTo>
                  <a:pt x="3791" y="1127"/>
                </a:lnTo>
                <a:lnTo>
                  <a:pt x="3791" y="1129"/>
                </a:lnTo>
                <a:lnTo>
                  <a:pt x="3791" y="1137"/>
                </a:lnTo>
                <a:lnTo>
                  <a:pt x="3791" y="1139"/>
                </a:lnTo>
                <a:lnTo>
                  <a:pt x="3791" y="1141"/>
                </a:lnTo>
                <a:lnTo>
                  <a:pt x="3791" y="1145"/>
                </a:lnTo>
                <a:lnTo>
                  <a:pt x="3791" y="1147"/>
                </a:lnTo>
                <a:lnTo>
                  <a:pt x="3791" y="1151"/>
                </a:lnTo>
                <a:lnTo>
                  <a:pt x="3791" y="1159"/>
                </a:lnTo>
                <a:lnTo>
                  <a:pt x="3791" y="1161"/>
                </a:lnTo>
                <a:lnTo>
                  <a:pt x="3791" y="1163"/>
                </a:lnTo>
                <a:lnTo>
                  <a:pt x="3791" y="1167"/>
                </a:lnTo>
                <a:lnTo>
                  <a:pt x="3791" y="1175"/>
                </a:lnTo>
                <a:lnTo>
                  <a:pt x="3791" y="1177"/>
                </a:lnTo>
                <a:lnTo>
                  <a:pt x="3791" y="1179"/>
                </a:lnTo>
                <a:lnTo>
                  <a:pt x="3791" y="1183"/>
                </a:lnTo>
                <a:lnTo>
                  <a:pt x="3791" y="1185"/>
                </a:lnTo>
                <a:lnTo>
                  <a:pt x="3791" y="1187"/>
                </a:lnTo>
                <a:lnTo>
                  <a:pt x="3791" y="1191"/>
                </a:lnTo>
                <a:lnTo>
                  <a:pt x="3791" y="1193"/>
                </a:lnTo>
                <a:lnTo>
                  <a:pt x="3791" y="1195"/>
                </a:lnTo>
                <a:lnTo>
                  <a:pt x="3791" y="1199"/>
                </a:lnTo>
                <a:lnTo>
                  <a:pt x="3791" y="1205"/>
                </a:lnTo>
                <a:lnTo>
                  <a:pt x="3791" y="1207"/>
                </a:lnTo>
                <a:lnTo>
                  <a:pt x="3791" y="1211"/>
                </a:lnTo>
                <a:lnTo>
                  <a:pt x="3791" y="1215"/>
                </a:lnTo>
                <a:lnTo>
                  <a:pt x="3791" y="1219"/>
                </a:lnTo>
                <a:lnTo>
                  <a:pt x="3791" y="1231"/>
                </a:lnTo>
                <a:lnTo>
                  <a:pt x="3791" y="1231"/>
                </a:lnTo>
                <a:lnTo>
                  <a:pt x="3791" y="1233"/>
                </a:lnTo>
                <a:lnTo>
                  <a:pt x="3791" y="1235"/>
                </a:lnTo>
                <a:lnTo>
                  <a:pt x="3791" y="1237"/>
                </a:lnTo>
                <a:lnTo>
                  <a:pt x="3791" y="1239"/>
                </a:lnTo>
                <a:lnTo>
                  <a:pt x="3791" y="1241"/>
                </a:lnTo>
                <a:lnTo>
                  <a:pt x="3791" y="1245"/>
                </a:lnTo>
                <a:lnTo>
                  <a:pt x="3791" y="1247"/>
                </a:lnTo>
                <a:lnTo>
                  <a:pt x="3791" y="1249"/>
                </a:lnTo>
                <a:lnTo>
                  <a:pt x="3791" y="1251"/>
                </a:lnTo>
                <a:lnTo>
                  <a:pt x="3791" y="1255"/>
                </a:lnTo>
                <a:lnTo>
                  <a:pt x="3791" y="1257"/>
                </a:lnTo>
                <a:lnTo>
                  <a:pt x="3791" y="1259"/>
                </a:lnTo>
                <a:lnTo>
                  <a:pt x="3791" y="1261"/>
                </a:lnTo>
                <a:lnTo>
                  <a:pt x="3791" y="1265"/>
                </a:lnTo>
                <a:lnTo>
                  <a:pt x="3791" y="1269"/>
                </a:lnTo>
                <a:lnTo>
                  <a:pt x="3791" y="1271"/>
                </a:lnTo>
                <a:lnTo>
                  <a:pt x="3791" y="1273"/>
                </a:lnTo>
                <a:lnTo>
                  <a:pt x="3791" y="1275"/>
                </a:lnTo>
                <a:lnTo>
                  <a:pt x="3791" y="1279"/>
                </a:lnTo>
                <a:lnTo>
                  <a:pt x="3791" y="1279"/>
                </a:lnTo>
                <a:lnTo>
                  <a:pt x="3791" y="1281"/>
                </a:lnTo>
                <a:lnTo>
                  <a:pt x="3791" y="1283"/>
                </a:lnTo>
                <a:lnTo>
                  <a:pt x="3791" y="1285"/>
                </a:lnTo>
                <a:lnTo>
                  <a:pt x="3791" y="1291"/>
                </a:lnTo>
                <a:lnTo>
                  <a:pt x="3791" y="1293"/>
                </a:lnTo>
                <a:lnTo>
                  <a:pt x="3791" y="1295"/>
                </a:lnTo>
                <a:lnTo>
                  <a:pt x="3791" y="1303"/>
                </a:lnTo>
                <a:lnTo>
                  <a:pt x="3791" y="1305"/>
                </a:lnTo>
                <a:lnTo>
                  <a:pt x="3791" y="1307"/>
                </a:lnTo>
                <a:lnTo>
                  <a:pt x="3791" y="1309"/>
                </a:lnTo>
                <a:lnTo>
                  <a:pt x="3791" y="1311"/>
                </a:lnTo>
                <a:lnTo>
                  <a:pt x="3791" y="1313"/>
                </a:lnTo>
                <a:lnTo>
                  <a:pt x="3791" y="1321"/>
                </a:lnTo>
                <a:lnTo>
                  <a:pt x="3791" y="1327"/>
                </a:lnTo>
                <a:lnTo>
                  <a:pt x="3791" y="1335"/>
                </a:lnTo>
                <a:lnTo>
                  <a:pt x="3791" y="1345"/>
                </a:lnTo>
                <a:lnTo>
                  <a:pt x="3791" y="1347"/>
                </a:lnTo>
                <a:lnTo>
                  <a:pt x="3791" y="1349"/>
                </a:lnTo>
                <a:lnTo>
                  <a:pt x="3791" y="1351"/>
                </a:lnTo>
                <a:lnTo>
                  <a:pt x="3791" y="1353"/>
                </a:lnTo>
                <a:lnTo>
                  <a:pt x="3791" y="1355"/>
                </a:lnTo>
                <a:lnTo>
                  <a:pt x="3791" y="1357"/>
                </a:lnTo>
                <a:lnTo>
                  <a:pt x="3791" y="1359"/>
                </a:lnTo>
                <a:lnTo>
                  <a:pt x="3791" y="1361"/>
                </a:lnTo>
                <a:lnTo>
                  <a:pt x="3791" y="1363"/>
                </a:lnTo>
                <a:lnTo>
                  <a:pt x="3791" y="1367"/>
                </a:lnTo>
                <a:lnTo>
                  <a:pt x="3791" y="1373"/>
                </a:lnTo>
                <a:lnTo>
                  <a:pt x="3791" y="1375"/>
                </a:lnTo>
                <a:lnTo>
                  <a:pt x="3791" y="1379"/>
                </a:lnTo>
                <a:lnTo>
                  <a:pt x="3791" y="1381"/>
                </a:lnTo>
                <a:lnTo>
                  <a:pt x="3791" y="1385"/>
                </a:lnTo>
                <a:lnTo>
                  <a:pt x="3791" y="1391"/>
                </a:lnTo>
                <a:lnTo>
                  <a:pt x="3791" y="1393"/>
                </a:lnTo>
                <a:lnTo>
                  <a:pt x="3791" y="1395"/>
                </a:lnTo>
                <a:lnTo>
                  <a:pt x="3791" y="1397"/>
                </a:lnTo>
                <a:lnTo>
                  <a:pt x="3791" y="1399"/>
                </a:lnTo>
                <a:lnTo>
                  <a:pt x="3791" y="1407"/>
                </a:lnTo>
                <a:lnTo>
                  <a:pt x="3791" y="1411"/>
                </a:lnTo>
                <a:lnTo>
                  <a:pt x="3791" y="1413"/>
                </a:lnTo>
                <a:lnTo>
                  <a:pt x="3791" y="1417"/>
                </a:lnTo>
                <a:lnTo>
                  <a:pt x="3791" y="1419"/>
                </a:lnTo>
                <a:lnTo>
                  <a:pt x="3791" y="1423"/>
                </a:lnTo>
                <a:lnTo>
                  <a:pt x="3791" y="1427"/>
                </a:lnTo>
                <a:lnTo>
                  <a:pt x="3791" y="1431"/>
                </a:lnTo>
                <a:lnTo>
                  <a:pt x="3791" y="1435"/>
                </a:lnTo>
                <a:lnTo>
                  <a:pt x="3791" y="1437"/>
                </a:lnTo>
                <a:lnTo>
                  <a:pt x="3791" y="1441"/>
                </a:lnTo>
                <a:lnTo>
                  <a:pt x="3791" y="1443"/>
                </a:lnTo>
                <a:lnTo>
                  <a:pt x="3791" y="1445"/>
                </a:lnTo>
                <a:lnTo>
                  <a:pt x="3791" y="1447"/>
                </a:lnTo>
                <a:lnTo>
                  <a:pt x="3791" y="1449"/>
                </a:lnTo>
                <a:lnTo>
                  <a:pt x="3791" y="1453"/>
                </a:lnTo>
                <a:lnTo>
                  <a:pt x="3791" y="1461"/>
                </a:lnTo>
                <a:lnTo>
                  <a:pt x="3791" y="1463"/>
                </a:lnTo>
                <a:lnTo>
                  <a:pt x="3791" y="1465"/>
                </a:lnTo>
                <a:lnTo>
                  <a:pt x="3791" y="1467"/>
                </a:lnTo>
                <a:lnTo>
                  <a:pt x="3791" y="1471"/>
                </a:lnTo>
                <a:lnTo>
                  <a:pt x="3791" y="1505"/>
                </a:lnTo>
                <a:lnTo>
                  <a:pt x="3791" y="1507"/>
                </a:lnTo>
                <a:lnTo>
                  <a:pt x="3791" y="1516"/>
                </a:lnTo>
                <a:lnTo>
                  <a:pt x="3791" y="1520"/>
                </a:lnTo>
                <a:lnTo>
                  <a:pt x="3791" y="1520"/>
                </a:lnTo>
                <a:lnTo>
                  <a:pt x="3791" y="1526"/>
                </a:lnTo>
                <a:lnTo>
                  <a:pt x="3791" y="1540"/>
                </a:lnTo>
                <a:lnTo>
                  <a:pt x="3791" y="1546"/>
                </a:lnTo>
                <a:lnTo>
                  <a:pt x="3791" y="1554"/>
                </a:lnTo>
                <a:lnTo>
                  <a:pt x="3791" y="1558"/>
                </a:lnTo>
                <a:lnTo>
                  <a:pt x="3791" y="1560"/>
                </a:lnTo>
                <a:lnTo>
                  <a:pt x="3791" y="1562"/>
                </a:lnTo>
                <a:lnTo>
                  <a:pt x="3791" y="1568"/>
                </a:lnTo>
                <a:lnTo>
                  <a:pt x="3791" y="1572"/>
                </a:lnTo>
                <a:lnTo>
                  <a:pt x="3791" y="1576"/>
                </a:lnTo>
                <a:lnTo>
                  <a:pt x="3791" y="1584"/>
                </a:lnTo>
                <a:lnTo>
                  <a:pt x="3791" y="1590"/>
                </a:lnTo>
                <a:lnTo>
                  <a:pt x="3791" y="1592"/>
                </a:lnTo>
                <a:lnTo>
                  <a:pt x="3793" y="1594"/>
                </a:lnTo>
                <a:lnTo>
                  <a:pt x="3793" y="1598"/>
                </a:lnTo>
                <a:lnTo>
                  <a:pt x="3793" y="1604"/>
                </a:lnTo>
                <a:lnTo>
                  <a:pt x="3793" y="1608"/>
                </a:lnTo>
                <a:lnTo>
                  <a:pt x="3793" y="1610"/>
                </a:lnTo>
                <a:lnTo>
                  <a:pt x="3793" y="1612"/>
                </a:lnTo>
                <a:lnTo>
                  <a:pt x="3793" y="1614"/>
                </a:lnTo>
                <a:lnTo>
                  <a:pt x="3793" y="1616"/>
                </a:lnTo>
                <a:lnTo>
                  <a:pt x="3793" y="1616"/>
                </a:lnTo>
                <a:lnTo>
                  <a:pt x="3793" y="1618"/>
                </a:lnTo>
                <a:lnTo>
                  <a:pt x="3793" y="1620"/>
                </a:lnTo>
                <a:lnTo>
                  <a:pt x="3793" y="1622"/>
                </a:lnTo>
                <a:lnTo>
                  <a:pt x="3793" y="1624"/>
                </a:lnTo>
                <a:lnTo>
                  <a:pt x="3793" y="1626"/>
                </a:lnTo>
                <a:lnTo>
                  <a:pt x="3793" y="1628"/>
                </a:lnTo>
                <a:lnTo>
                  <a:pt x="3793" y="1630"/>
                </a:lnTo>
                <a:lnTo>
                  <a:pt x="3793" y="1632"/>
                </a:lnTo>
                <a:lnTo>
                  <a:pt x="3793" y="1634"/>
                </a:lnTo>
                <a:lnTo>
                  <a:pt x="3793" y="1636"/>
                </a:lnTo>
                <a:lnTo>
                  <a:pt x="3793" y="1638"/>
                </a:lnTo>
                <a:lnTo>
                  <a:pt x="3793" y="1640"/>
                </a:lnTo>
                <a:lnTo>
                  <a:pt x="3793" y="1642"/>
                </a:lnTo>
                <a:lnTo>
                  <a:pt x="3793" y="1644"/>
                </a:lnTo>
                <a:lnTo>
                  <a:pt x="3793" y="1648"/>
                </a:lnTo>
                <a:lnTo>
                  <a:pt x="3793" y="1650"/>
                </a:lnTo>
                <a:lnTo>
                  <a:pt x="3793" y="1652"/>
                </a:lnTo>
                <a:lnTo>
                  <a:pt x="3793" y="1656"/>
                </a:lnTo>
                <a:lnTo>
                  <a:pt x="3793" y="1658"/>
                </a:lnTo>
                <a:lnTo>
                  <a:pt x="3793" y="1662"/>
                </a:lnTo>
                <a:lnTo>
                  <a:pt x="3793" y="1664"/>
                </a:lnTo>
                <a:lnTo>
                  <a:pt x="3793" y="1672"/>
                </a:lnTo>
                <a:lnTo>
                  <a:pt x="3793" y="1674"/>
                </a:lnTo>
                <a:lnTo>
                  <a:pt x="3793" y="1682"/>
                </a:lnTo>
                <a:lnTo>
                  <a:pt x="3793" y="1688"/>
                </a:lnTo>
                <a:lnTo>
                  <a:pt x="3793" y="1690"/>
                </a:lnTo>
                <a:lnTo>
                  <a:pt x="3793" y="1696"/>
                </a:lnTo>
                <a:lnTo>
                  <a:pt x="3793" y="1702"/>
                </a:lnTo>
                <a:lnTo>
                  <a:pt x="3793" y="1704"/>
                </a:lnTo>
                <a:lnTo>
                  <a:pt x="3793" y="1706"/>
                </a:lnTo>
                <a:lnTo>
                  <a:pt x="3793" y="1708"/>
                </a:lnTo>
                <a:lnTo>
                  <a:pt x="3793" y="1712"/>
                </a:lnTo>
                <a:lnTo>
                  <a:pt x="3793" y="1712"/>
                </a:lnTo>
                <a:lnTo>
                  <a:pt x="3793" y="1718"/>
                </a:lnTo>
                <a:lnTo>
                  <a:pt x="3793" y="1726"/>
                </a:lnTo>
                <a:lnTo>
                  <a:pt x="3793" y="1732"/>
                </a:lnTo>
                <a:lnTo>
                  <a:pt x="3793" y="1740"/>
                </a:lnTo>
                <a:lnTo>
                  <a:pt x="3793" y="1746"/>
                </a:lnTo>
                <a:lnTo>
                  <a:pt x="3793" y="1758"/>
                </a:lnTo>
                <a:lnTo>
                  <a:pt x="3793" y="1760"/>
                </a:lnTo>
                <a:lnTo>
                  <a:pt x="3793" y="1762"/>
                </a:lnTo>
                <a:lnTo>
                  <a:pt x="3793" y="1768"/>
                </a:lnTo>
                <a:lnTo>
                  <a:pt x="3793" y="1788"/>
                </a:lnTo>
                <a:lnTo>
                  <a:pt x="3793" y="1792"/>
                </a:lnTo>
                <a:lnTo>
                  <a:pt x="3793" y="1798"/>
                </a:lnTo>
                <a:lnTo>
                  <a:pt x="3793" y="1804"/>
                </a:lnTo>
                <a:lnTo>
                  <a:pt x="3793" y="1808"/>
                </a:lnTo>
                <a:lnTo>
                  <a:pt x="3793" y="1810"/>
                </a:lnTo>
                <a:lnTo>
                  <a:pt x="3793" y="1816"/>
                </a:lnTo>
                <a:lnTo>
                  <a:pt x="3793" y="1818"/>
                </a:lnTo>
                <a:lnTo>
                  <a:pt x="3793" y="1822"/>
                </a:lnTo>
                <a:lnTo>
                  <a:pt x="3793" y="1834"/>
                </a:lnTo>
                <a:lnTo>
                  <a:pt x="3793" y="1840"/>
                </a:lnTo>
                <a:lnTo>
                  <a:pt x="3793" y="1842"/>
                </a:lnTo>
                <a:lnTo>
                  <a:pt x="3793" y="1848"/>
                </a:lnTo>
                <a:lnTo>
                  <a:pt x="3793" y="1850"/>
                </a:lnTo>
                <a:lnTo>
                  <a:pt x="3793" y="1854"/>
                </a:lnTo>
                <a:lnTo>
                  <a:pt x="3793" y="1856"/>
                </a:lnTo>
                <a:lnTo>
                  <a:pt x="3793" y="1858"/>
                </a:lnTo>
                <a:lnTo>
                  <a:pt x="3789" y="1858"/>
                </a:lnTo>
                <a:lnTo>
                  <a:pt x="3787" y="1858"/>
                </a:lnTo>
                <a:lnTo>
                  <a:pt x="3783" y="1858"/>
                </a:lnTo>
                <a:lnTo>
                  <a:pt x="3773" y="1858"/>
                </a:lnTo>
                <a:lnTo>
                  <a:pt x="3767" y="1858"/>
                </a:lnTo>
                <a:lnTo>
                  <a:pt x="3765" y="1858"/>
                </a:lnTo>
                <a:lnTo>
                  <a:pt x="3761" y="1858"/>
                </a:lnTo>
                <a:lnTo>
                  <a:pt x="3757" y="1858"/>
                </a:lnTo>
                <a:lnTo>
                  <a:pt x="3751" y="1858"/>
                </a:lnTo>
                <a:lnTo>
                  <a:pt x="3745" y="1858"/>
                </a:lnTo>
                <a:lnTo>
                  <a:pt x="3735" y="1858"/>
                </a:lnTo>
                <a:lnTo>
                  <a:pt x="3733" y="1858"/>
                </a:lnTo>
                <a:lnTo>
                  <a:pt x="3727" y="1858"/>
                </a:lnTo>
                <a:lnTo>
                  <a:pt x="3723" y="1858"/>
                </a:lnTo>
                <a:lnTo>
                  <a:pt x="3713" y="1858"/>
                </a:lnTo>
                <a:lnTo>
                  <a:pt x="3711" y="1858"/>
                </a:lnTo>
                <a:lnTo>
                  <a:pt x="3693" y="1858"/>
                </a:lnTo>
                <a:lnTo>
                  <a:pt x="3689" y="1858"/>
                </a:lnTo>
                <a:lnTo>
                  <a:pt x="3689" y="1858"/>
                </a:lnTo>
                <a:lnTo>
                  <a:pt x="3683" y="1858"/>
                </a:lnTo>
                <a:lnTo>
                  <a:pt x="3681" y="1858"/>
                </a:lnTo>
                <a:lnTo>
                  <a:pt x="3677" y="1858"/>
                </a:lnTo>
                <a:lnTo>
                  <a:pt x="3673" y="1858"/>
                </a:lnTo>
                <a:lnTo>
                  <a:pt x="3671" y="1858"/>
                </a:lnTo>
                <a:lnTo>
                  <a:pt x="3669" y="1858"/>
                </a:lnTo>
                <a:lnTo>
                  <a:pt x="3667" y="1858"/>
                </a:lnTo>
                <a:lnTo>
                  <a:pt x="3657" y="1858"/>
                </a:lnTo>
                <a:lnTo>
                  <a:pt x="3649" y="1858"/>
                </a:lnTo>
                <a:lnTo>
                  <a:pt x="3647" y="1858"/>
                </a:lnTo>
                <a:lnTo>
                  <a:pt x="3645" y="1858"/>
                </a:lnTo>
                <a:lnTo>
                  <a:pt x="3641" y="1858"/>
                </a:lnTo>
                <a:lnTo>
                  <a:pt x="3635" y="1858"/>
                </a:lnTo>
                <a:lnTo>
                  <a:pt x="3631" y="1858"/>
                </a:lnTo>
                <a:lnTo>
                  <a:pt x="3625" y="1858"/>
                </a:lnTo>
                <a:lnTo>
                  <a:pt x="3623" y="1858"/>
                </a:lnTo>
                <a:lnTo>
                  <a:pt x="3621" y="1858"/>
                </a:lnTo>
                <a:lnTo>
                  <a:pt x="3619" y="1858"/>
                </a:lnTo>
                <a:lnTo>
                  <a:pt x="3613" y="1858"/>
                </a:lnTo>
                <a:lnTo>
                  <a:pt x="3609" y="1858"/>
                </a:lnTo>
                <a:lnTo>
                  <a:pt x="3607" y="1858"/>
                </a:lnTo>
                <a:lnTo>
                  <a:pt x="3605" y="1858"/>
                </a:lnTo>
                <a:lnTo>
                  <a:pt x="3597" y="1858"/>
                </a:lnTo>
                <a:lnTo>
                  <a:pt x="3595" y="1858"/>
                </a:lnTo>
                <a:lnTo>
                  <a:pt x="3593" y="1858"/>
                </a:lnTo>
                <a:lnTo>
                  <a:pt x="3593" y="1858"/>
                </a:lnTo>
                <a:lnTo>
                  <a:pt x="3589" y="1858"/>
                </a:lnTo>
                <a:lnTo>
                  <a:pt x="3585" y="1858"/>
                </a:lnTo>
                <a:lnTo>
                  <a:pt x="3581" y="1858"/>
                </a:lnTo>
                <a:lnTo>
                  <a:pt x="3577" y="1856"/>
                </a:lnTo>
                <a:lnTo>
                  <a:pt x="3577" y="1858"/>
                </a:lnTo>
                <a:lnTo>
                  <a:pt x="3575" y="1858"/>
                </a:lnTo>
                <a:lnTo>
                  <a:pt x="3571" y="1858"/>
                </a:lnTo>
                <a:lnTo>
                  <a:pt x="3569" y="1858"/>
                </a:lnTo>
                <a:lnTo>
                  <a:pt x="3567" y="1858"/>
                </a:lnTo>
                <a:lnTo>
                  <a:pt x="3565" y="1858"/>
                </a:lnTo>
                <a:lnTo>
                  <a:pt x="3563" y="1858"/>
                </a:lnTo>
                <a:lnTo>
                  <a:pt x="3561" y="1858"/>
                </a:lnTo>
                <a:lnTo>
                  <a:pt x="3559" y="1858"/>
                </a:lnTo>
                <a:lnTo>
                  <a:pt x="3555" y="1856"/>
                </a:lnTo>
                <a:lnTo>
                  <a:pt x="3553" y="1856"/>
                </a:lnTo>
                <a:lnTo>
                  <a:pt x="3551" y="1856"/>
                </a:lnTo>
                <a:lnTo>
                  <a:pt x="3547" y="1856"/>
                </a:lnTo>
                <a:lnTo>
                  <a:pt x="3545" y="1856"/>
                </a:lnTo>
                <a:lnTo>
                  <a:pt x="3543" y="1856"/>
                </a:lnTo>
                <a:lnTo>
                  <a:pt x="3541" y="1856"/>
                </a:lnTo>
                <a:lnTo>
                  <a:pt x="3539" y="1856"/>
                </a:lnTo>
                <a:lnTo>
                  <a:pt x="3535" y="1856"/>
                </a:lnTo>
                <a:lnTo>
                  <a:pt x="3531" y="1856"/>
                </a:lnTo>
                <a:lnTo>
                  <a:pt x="3529" y="1856"/>
                </a:lnTo>
                <a:lnTo>
                  <a:pt x="3525" y="1856"/>
                </a:lnTo>
                <a:lnTo>
                  <a:pt x="3523" y="1856"/>
                </a:lnTo>
                <a:lnTo>
                  <a:pt x="3521" y="1856"/>
                </a:lnTo>
                <a:lnTo>
                  <a:pt x="3519" y="1856"/>
                </a:lnTo>
                <a:lnTo>
                  <a:pt x="3511" y="1856"/>
                </a:lnTo>
                <a:lnTo>
                  <a:pt x="3509" y="1856"/>
                </a:lnTo>
                <a:lnTo>
                  <a:pt x="3507" y="1856"/>
                </a:lnTo>
                <a:lnTo>
                  <a:pt x="3503" y="1856"/>
                </a:lnTo>
                <a:lnTo>
                  <a:pt x="3501" y="1856"/>
                </a:lnTo>
                <a:lnTo>
                  <a:pt x="3499" y="1856"/>
                </a:lnTo>
                <a:lnTo>
                  <a:pt x="3497" y="1856"/>
                </a:lnTo>
                <a:lnTo>
                  <a:pt x="3493" y="1856"/>
                </a:lnTo>
                <a:lnTo>
                  <a:pt x="3491" y="1856"/>
                </a:lnTo>
                <a:lnTo>
                  <a:pt x="3485" y="1856"/>
                </a:lnTo>
                <a:lnTo>
                  <a:pt x="3483" y="1856"/>
                </a:lnTo>
                <a:lnTo>
                  <a:pt x="3479" y="1856"/>
                </a:lnTo>
                <a:lnTo>
                  <a:pt x="3471" y="1856"/>
                </a:lnTo>
                <a:lnTo>
                  <a:pt x="3465" y="1856"/>
                </a:lnTo>
                <a:lnTo>
                  <a:pt x="3461" y="1856"/>
                </a:lnTo>
                <a:lnTo>
                  <a:pt x="3457" y="1856"/>
                </a:lnTo>
                <a:lnTo>
                  <a:pt x="3451" y="1856"/>
                </a:lnTo>
                <a:lnTo>
                  <a:pt x="3449" y="1856"/>
                </a:lnTo>
                <a:lnTo>
                  <a:pt x="3447" y="1856"/>
                </a:lnTo>
                <a:lnTo>
                  <a:pt x="3443" y="1856"/>
                </a:lnTo>
                <a:lnTo>
                  <a:pt x="3437" y="1856"/>
                </a:lnTo>
                <a:lnTo>
                  <a:pt x="3429" y="1856"/>
                </a:lnTo>
                <a:lnTo>
                  <a:pt x="3427" y="1856"/>
                </a:lnTo>
                <a:lnTo>
                  <a:pt x="3425" y="1856"/>
                </a:lnTo>
                <a:lnTo>
                  <a:pt x="3419" y="1856"/>
                </a:lnTo>
                <a:lnTo>
                  <a:pt x="3411" y="1856"/>
                </a:lnTo>
                <a:lnTo>
                  <a:pt x="3401" y="1856"/>
                </a:lnTo>
                <a:lnTo>
                  <a:pt x="3395" y="1856"/>
                </a:lnTo>
                <a:lnTo>
                  <a:pt x="3383" y="1856"/>
                </a:lnTo>
                <a:lnTo>
                  <a:pt x="3381" y="1856"/>
                </a:lnTo>
                <a:lnTo>
                  <a:pt x="3379" y="1856"/>
                </a:lnTo>
                <a:lnTo>
                  <a:pt x="3373" y="1856"/>
                </a:lnTo>
                <a:lnTo>
                  <a:pt x="3371" y="1856"/>
                </a:lnTo>
                <a:lnTo>
                  <a:pt x="3365" y="1856"/>
                </a:lnTo>
                <a:lnTo>
                  <a:pt x="3357" y="1856"/>
                </a:lnTo>
                <a:lnTo>
                  <a:pt x="3355" y="1856"/>
                </a:lnTo>
                <a:lnTo>
                  <a:pt x="3353" y="1856"/>
                </a:lnTo>
                <a:lnTo>
                  <a:pt x="3351" y="1856"/>
                </a:lnTo>
                <a:lnTo>
                  <a:pt x="3347" y="1856"/>
                </a:lnTo>
                <a:lnTo>
                  <a:pt x="3341" y="1856"/>
                </a:lnTo>
                <a:lnTo>
                  <a:pt x="3339" y="1856"/>
                </a:lnTo>
                <a:lnTo>
                  <a:pt x="3337" y="1856"/>
                </a:lnTo>
                <a:lnTo>
                  <a:pt x="3335" y="1856"/>
                </a:lnTo>
                <a:lnTo>
                  <a:pt x="3333" y="1856"/>
                </a:lnTo>
                <a:lnTo>
                  <a:pt x="3331" y="1856"/>
                </a:lnTo>
                <a:lnTo>
                  <a:pt x="3327" y="1856"/>
                </a:lnTo>
                <a:lnTo>
                  <a:pt x="3325" y="1856"/>
                </a:lnTo>
                <a:lnTo>
                  <a:pt x="3321" y="1856"/>
                </a:lnTo>
                <a:lnTo>
                  <a:pt x="3305" y="1856"/>
                </a:lnTo>
                <a:lnTo>
                  <a:pt x="3303" y="1856"/>
                </a:lnTo>
                <a:lnTo>
                  <a:pt x="3299" y="1856"/>
                </a:lnTo>
                <a:lnTo>
                  <a:pt x="3297" y="1856"/>
                </a:lnTo>
                <a:lnTo>
                  <a:pt x="3293" y="1856"/>
                </a:lnTo>
                <a:lnTo>
                  <a:pt x="3291" y="1856"/>
                </a:lnTo>
                <a:lnTo>
                  <a:pt x="3287" y="1856"/>
                </a:lnTo>
                <a:lnTo>
                  <a:pt x="3285" y="1856"/>
                </a:lnTo>
                <a:lnTo>
                  <a:pt x="3277" y="1856"/>
                </a:lnTo>
                <a:lnTo>
                  <a:pt x="3269" y="1856"/>
                </a:lnTo>
                <a:lnTo>
                  <a:pt x="3265" y="1856"/>
                </a:lnTo>
                <a:lnTo>
                  <a:pt x="3263" y="1856"/>
                </a:lnTo>
                <a:lnTo>
                  <a:pt x="3255" y="1856"/>
                </a:lnTo>
                <a:lnTo>
                  <a:pt x="3253" y="1856"/>
                </a:lnTo>
                <a:lnTo>
                  <a:pt x="3247" y="1856"/>
                </a:lnTo>
                <a:lnTo>
                  <a:pt x="3245" y="1856"/>
                </a:lnTo>
                <a:lnTo>
                  <a:pt x="3243" y="1856"/>
                </a:lnTo>
                <a:lnTo>
                  <a:pt x="3237" y="1856"/>
                </a:lnTo>
                <a:lnTo>
                  <a:pt x="3235" y="1856"/>
                </a:lnTo>
                <a:lnTo>
                  <a:pt x="3223" y="1856"/>
                </a:lnTo>
                <a:lnTo>
                  <a:pt x="3221" y="1856"/>
                </a:lnTo>
                <a:lnTo>
                  <a:pt x="3213" y="1856"/>
                </a:lnTo>
                <a:lnTo>
                  <a:pt x="3206" y="1856"/>
                </a:lnTo>
                <a:lnTo>
                  <a:pt x="3206" y="1856"/>
                </a:lnTo>
                <a:lnTo>
                  <a:pt x="3204" y="1856"/>
                </a:lnTo>
                <a:lnTo>
                  <a:pt x="3202" y="1856"/>
                </a:lnTo>
                <a:lnTo>
                  <a:pt x="3200" y="1858"/>
                </a:lnTo>
                <a:lnTo>
                  <a:pt x="3198" y="1860"/>
                </a:lnTo>
                <a:lnTo>
                  <a:pt x="3174" y="1860"/>
                </a:lnTo>
                <a:lnTo>
                  <a:pt x="3170" y="1860"/>
                </a:lnTo>
                <a:lnTo>
                  <a:pt x="3168" y="1860"/>
                </a:lnTo>
                <a:lnTo>
                  <a:pt x="3166" y="1860"/>
                </a:lnTo>
                <a:lnTo>
                  <a:pt x="3158" y="1860"/>
                </a:lnTo>
                <a:lnTo>
                  <a:pt x="3144" y="1860"/>
                </a:lnTo>
                <a:lnTo>
                  <a:pt x="3138" y="1860"/>
                </a:lnTo>
                <a:lnTo>
                  <a:pt x="3134" y="1860"/>
                </a:lnTo>
                <a:lnTo>
                  <a:pt x="3128" y="1860"/>
                </a:lnTo>
                <a:lnTo>
                  <a:pt x="3124" y="1860"/>
                </a:lnTo>
                <a:lnTo>
                  <a:pt x="3116" y="1860"/>
                </a:lnTo>
                <a:lnTo>
                  <a:pt x="3110" y="1860"/>
                </a:lnTo>
                <a:lnTo>
                  <a:pt x="3110" y="1860"/>
                </a:lnTo>
                <a:lnTo>
                  <a:pt x="3100" y="1860"/>
                </a:lnTo>
                <a:lnTo>
                  <a:pt x="3096" y="1860"/>
                </a:lnTo>
                <a:lnTo>
                  <a:pt x="3090" y="1860"/>
                </a:lnTo>
                <a:lnTo>
                  <a:pt x="3078" y="1860"/>
                </a:lnTo>
                <a:lnTo>
                  <a:pt x="3076" y="1860"/>
                </a:lnTo>
                <a:lnTo>
                  <a:pt x="3072" y="1860"/>
                </a:lnTo>
                <a:lnTo>
                  <a:pt x="3070" y="1860"/>
                </a:lnTo>
                <a:lnTo>
                  <a:pt x="3068" y="1860"/>
                </a:lnTo>
                <a:lnTo>
                  <a:pt x="3060" y="1860"/>
                </a:lnTo>
                <a:lnTo>
                  <a:pt x="3056" y="1860"/>
                </a:lnTo>
                <a:lnTo>
                  <a:pt x="3052" y="1860"/>
                </a:lnTo>
                <a:lnTo>
                  <a:pt x="3046" y="1860"/>
                </a:lnTo>
                <a:lnTo>
                  <a:pt x="3042" y="1860"/>
                </a:lnTo>
                <a:lnTo>
                  <a:pt x="3038" y="1860"/>
                </a:lnTo>
                <a:lnTo>
                  <a:pt x="3036" y="1860"/>
                </a:lnTo>
                <a:lnTo>
                  <a:pt x="3028" y="1860"/>
                </a:lnTo>
                <a:lnTo>
                  <a:pt x="3016" y="1860"/>
                </a:lnTo>
                <a:lnTo>
                  <a:pt x="3014" y="1860"/>
                </a:lnTo>
                <a:lnTo>
                  <a:pt x="3010" y="1860"/>
                </a:lnTo>
                <a:lnTo>
                  <a:pt x="2996" y="1860"/>
                </a:lnTo>
                <a:lnTo>
                  <a:pt x="2994" y="1860"/>
                </a:lnTo>
                <a:lnTo>
                  <a:pt x="2986" y="1860"/>
                </a:lnTo>
                <a:lnTo>
                  <a:pt x="2982" y="1860"/>
                </a:lnTo>
                <a:lnTo>
                  <a:pt x="2978" y="1860"/>
                </a:lnTo>
                <a:lnTo>
                  <a:pt x="2976" y="1860"/>
                </a:lnTo>
                <a:lnTo>
                  <a:pt x="2970" y="1860"/>
                </a:lnTo>
                <a:lnTo>
                  <a:pt x="2968" y="1860"/>
                </a:lnTo>
                <a:lnTo>
                  <a:pt x="2966" y="1860"/>
                </a:lnTo>
                <a:lnTo>
                  <a:pt x="2958" y="1858"/>
                </a:lnTo>
                <a:lnTo>
                  <a:pt x="2950" y="1858"/>
                </a:lnTo>
                <a:lnTo>
                  <a:pt x="2936" y="1858"/>
                </a:lnTo>
                <a:lnTo>
                  <a:pt x="2934" y="1858"/>
                </a:lnTo>
                <a:lnTo>
                  <a:pt x="2924" y="1858"/>
                </a:lnTo>
                <a:lnTo>
                  <a:pt x="2922" y="1858"/>
                </a:lnTo>
                <a:lnTo>
                  <a:pt x="2918" y="1858"/>
                </a:lnTo>
                <a:lnTo>
                  <a:pt x="2918" y="1858"/>
                </a:lnTo>
                <a:lnTo>
                  <a:pt x="2916" y="1858"/>
                </a:lnTo>
                <a:lnTo>
                  <a:pt x="2914" y="1858"/>
                </a:lnTo>
                <a:lnTo>
                  <a:pt x="2912" y="1858"/>
                </a:lnTo>
                <a:lnTo>
                  <a:pt x="2910" y="1858"/>
                </a:lnTo>
                <a:lnTo>
                  <a:pt x="2906" y="1858"/>
                </a:lnTo>
                <a:lnTo>
                  <a:pt x="2902" y="1858"/>
                </a:lnTo>
                <a:lnTo>
                  <a:pt x="2900" y="1858"/>
                </a:lnTo>
                <a:lnTo>
                  <a:pt x="2898" y="1858"/>
                </a:lnTo>
                <a:lnTo>
                  <a:pt x="2896" y="1858"/>
                </a:lnTo>
                <a:lnTo>
                  <a:pt x="2894" y="1858"/>
                </a:lnTo>
                <a:lnTo>
                  <a:pt x="2892" y="1858"/>
                </a:lnTo>
                <a:lnTo>
                  <a:pt x="2890" y="1858"/>
                </a:lnTo>
                <a:lnTo>
                  <a:pt x="2888" y="1858"/>
                </a:lnTo>
                <a:lnTo>
                  <a:pt x="2872" y="1858"/>
                </a:lnTo>
                <a:lnTo>
                  <a:pt x="2870" y="1858"/>
                </a:lnTo>
                <a:lnTo>
                  <a:pt x="2866" y="1858"/>
                </a:lnTo>
                <a:lnTo>
                  <a:pt x="2862" y="1858"/>
                </a:lnTo>
                <a:lnTo>
                  <a:pt x="2860" y="1858"/>
                </a:lnTo>
                <a:lnTo>
                  <a:pt x="2858" y="1858"/>
                </a:lnTo>
                <a:lnTo>
                  <a:pt x="2856" y="1858"/>
                </a:lnTo>
                <a:lnTo>
                  <a:pt x="2846" y="1858"/>
                </a:lnTo>
                <a:lnTo>
                  <a:pt x="2844" y="1858"/>
                </a:lnTo>
                <a:lnTo>
                  <a:pt x="2842" y="1858"/>
                </a:lnTo>
                <a:lnTo>
                  <a:pt x="2840" y="1858"/>
                </a:lnTo>
                <a:lnTo>
                  <a:pt x="2838" y="1858"/>
                </a:lnTo>
                <a:lnTo>
                  <a:pt x="2836" y="1858"/>
                </a:lnTo>
                <a:lnTo>
                  <a:pt x="2834" y="1858"/>
                </a:lnTo>
                <a:lnTo>
                  <a:pt x="2832" y="1858"/>
                </a:lnTo>
                <a:lnTo>
                  <a:pt x="2830" y="1858"/>
                </a:lnTo>
                <a:lnTo>
                  <a:pt x="2828" y="1858"/>
                </a:lnTo>
                <a:lnTo>
                  <a:pt x="2826" y="1858"/>
                </a:lnTo>
                <a:lnTo>
                  <a:pt x="2824" y="1858"/>
                </a:lnTo>
                <a:lnTo>
                  <a:pt x="2820" y="1858"/>
                </a:lnTo>
                <a:lnTo>
                  <a:pt x="2818" y="1856"/>
                </a:lnTo>
                <a:lnTo>
                  <a:pt x="2816" y="1856"/>
                </a:lnTo>
                <a:lnTo>
                  <a:pt x="2808" y="1856"/>
                </a:lnTo>
                <a:lnTo>
                  <a:pt x="2800" y="1856"/>
                </a:lnTo>
                <a:lnTo>
                  <a:pt x="2794" y="1856"/>
                </a:lnTo>
                <a:lnTo>
                  <a:pt x="2790" y="1856"/>
                </a:lnTo>
                <a:lnTo>
                  <a:pt x="2782" y="1856"/>
                </a:lnTo>
                <a:lnTo>
                  <a:pt x="2778" y="1856"/>
                </a:lnTo>
                <a:lnTo>
                  <a:pt x="2770" y="1856"/>
                </a:lnTo>
                <a:lnTo>
                  <a:pt x="2764" y="1856"/>
                </a:lnTo>
                <a:lnTo>
                  <a:pt x="2760" y="1856"/>
                </a:lnTo>
                <a:lnTo>
                  <a:pt x="2758" y="1856"/>
                </a:lnTo>
                <a:lnTo>
                  <a:pt x="2756" y="1856"/>
                </a:lnTo>
                <a:lnTo>
                  <a:pt x="2750" y="1856"/>
                </a:lnTo>
                <a:lnTo>
                  <a:pt x="2748" y="1856"/>
                </a:lnTo>
                <a:lnTo>
                  <a:pt x="2746" y="1856"/>
                </a:lnTo>
                <a:lnTo>
                  <a:pt x="2740" y="1856"/>
                </a:lnTo>
                <a:lnTo>
                  <a:pt x="2730" y="1856"/>
                </a:lnTo>
                <a:lnTo>
                  <a:pt x="2728" y="1856"/>
                </a:lnTo>
                <a:lnTo>
                  <a:pt x="2716" y="1856"/>
                </a:lnTo>
                <a:lnTo>
                  <a:pt x="2714" y="1856"/>
                </a:lnTo>
                <a:lnTo>
                  <a:pt x="2710" y="1856"/>
                </a:lnTo>
                <a:lnTo>
                  <a:pt x="2708" y="1856"/>
                </a:lnTo>
                <a:lnTo>
                  <a:pt x="2702" y="1856"/>
                </a:lnTo>
                <a:lnTo>
                  <a:pt x="2700" y="1856"/>
                </a:lnTo>
                <a:lnTo>
                  <a:pt x="2696" y="1856"/>
                </a:lnTo>
                <a:lnTo>
                  <a:pt x="2680" y="1856"/>
                </a:lnTo>
                <a:lnTo>
                  <a:pt x="2678" y="1856"/>
                </a:lnTo>
                <a:lnTo>
                  <a:pt x="2676" y="1856"/>
                </a:lnTo>
                <a:lnTo>
                  <a:pt x="2668" y="1856"/>
                </a:lnTo>
                <a:lnTo>
                  <a:pt x="2666" y="1856"/>
                </a:lnTo>
                <a:lnTo>
                  <a:pt x="2660" y="1856"/>
                </a:lnTo>
                <a:lnTo>
                  <a:pt x="2646" y="1856"/>
                </a:lnTo>
                <a:lnTo>
                  <a:pt x="2642" y="1856"/>
                </a:lnTo>
                <a:lnTo>
                  <a:pt x="2640" y="1856"/>
                </a:lnTo>
                <a:lnTo>
                  <a:pt x="2638" y="1856"/>
                </a:lnTo>
                <a:lnTo>
                  <a:pt x="2636" y="1856"/>
                </a:lnTo>
                <a:lnTo>
                  <a:pt x="2634" y="1856"/>
                </a:lnTo>
                <a:lnTo>
                  <a:pt x="2630" y="1856"/>
                </a:lnTo>
                <a:lnTo>
                  <a:pt x="2626" y="1856"/>
                </a:lnTo>
                <a:lnTo>
                  <a:pt x="2622" y="1856"/>
                </a:lnTo>
                <a:lnTo>
                  <a:pt x="2610" y="1856"/>
                </a:lnTo>
                <a:lnTo>
                  <a:pt x="2604" y="1856"/>
                </a:lnTo>
                <a:lnTo>
                  <a:pt x="2598" y="1856"/>
                </a:lnTo>
                <a:lnTo>
                  <a:pt x="2590" y="1856"/>
                </a:lnTo>
                <a:lnTo>
                  <a:pt x="2584" y="1856"/>
                </a:lnTo>
                <a:lnTo>
                  <a:pt x="2580" y="1856"/>
                </a:lnTo>
                <a:lnTo>
                  <a:pt x="2580" y="1856"/>
                </a:lnTo>
                <a:lnTo>
                  <a:pt x="2576" y="1856"/>
                </a:lnTo>
                <a:lnTo>
                  <a:pt x="2570" y="1856"/>
                </a:lnTo>
                <a:lnTo>
                  <a:pt x="2562" y="1856"/>
                </a:lnTo>
                <a:lnTo>
                  <a:pt x="2542" y="1856"/>
                </a:lnTo>
                <a:lnTo>
                  <a:pt x="2536" y="1856"/>
                </a:lnTo>
                <a:lnTo>
                  <a:pt x="2532" y="1856"/>
                </a:lnTo>
                <a:lnTo>
                  <a:pt x="2526" y="1856"/>
                </a:lnTo>
                <a:lnTo>
                  <a:pt x="2524" y="1856"/>
                </a:lnTo>
                <a:lnTo>
                  <a:pt x="2512" y="1856"/>
                </a:lnTo>
                <a:lnTo>
                  <a:pt x="2508" y="1856"/>
                </a:lnTo>
                <a:lnTo>
                  <a:pt x="2502" y="1856"/>
                </a:lnTo>
                <a:lnTo>
                  <a:pt x="2500" y="1856"/>
                </a:lnTo>
                <a:lnTo>
                  <a:pt x="2494" y="1856"/>
                </a:lnTo>
                <a:lnTo>
                  <a:pt x="2490" y="1856"/>
                </a:lnTo>
                <a:lnTo>
                  <a:pt x="2488" y="1856"/>
                </a:lnTo>
                <a:lnTo>
                  <a:pt x="2486" y="1856"/>
                </a:lnTo>
                <a:lnTo>
                  <a:pt x="2484" y="1856"/>
                </a:lnTo>
                <a:lnTo>
                  <a:pt x="2484" y="1856"/>
                </a:lnTo>
                <a:lnTo>
                  <a:pt x="2480" y="1856"/>
                </a:lnTo>
                <a:lnTo>
                  <a:pt x="2478" y="1856"/>
                </a:lnTo>
                <a:lnTo>
                  <a:pt x="2476" y="1856"/>
                </a:lnTo>
                <a:lnTo>
                  <a:pt x="2474" y="1856"/>
                </a:lnTo>
                <a:lnTo>
                  <a:pt x="2472" y="1856"/>
                </a:lnTo>
                <a:lnTo>
                  <a:pt x="2470" y="1856"/>
                </a:lnTo>
                <a:lnTo>
                  <a:pt x="2468" y="1856"/>
                </a:lnTo>
                <a:lnTo>
                  <a:pt x="2466" y="1856"/>
                </a:lnTo>
                <a:lnTo>
                  <a:pt x="2464" y="1856"/>
                </a:lnTo>
                <a:lnTo>
                  <a:pt x="2464" y="1858"/>
                </a:lnTo>
                <a:lnTo>
                  <a:pt x="2464" y="1856"/>
                </a:lnTo>
                <a:lnTo>
                  <a:pt x="2462" y="1856"/>
                </a:lnTo>
                <a:lnTo>
                  <a:pt x="2460" y="1856"/>
                </a:lnTo>
                <a:lnTo>
                  <a:pt x="2458" y="1856"/>
                </a:lnTo>
                <a:lnTo>
                  <a:pt x="2456" y="1856"/>
                </a:lnTo>
                <a:lnTo>
                  <a:pt x="2454" y="1856"/>
                </a:lnTo>
                <a:lnTo>
                  <a:pt x="2452" y="1856"/>
                </a:lnTo>
                <a:lnTo>
                  <a:pt x="2448" y="1856"/>
                </a:lnTo>
                <a:lnTo>
                  <a:pt x="2446" y="1856"/>
                </a:lnTo>
                <a:lnTo>
                  <a:pt x="2444" y="1856"/>
                </a:lnTo>
                <a:lnTo>
                  <a:pt x="2442" y="1856"/>
                </a:lnTo>
                <a:lnTo>
                  <a:pt x="2438" y="1856"/>
                </a:lnTo>
                <a:lnTo>
                  <a:pt x="2436" y="1856"/>
                </a:lnTo>
                <a:lnTo>
                  <a:pt x="2432" y="1856"/>
                </a:lnTo>
                <a:lnTo>
                  <a:pt x="2430" y="1856"/>
                </a:lnTo>
                <a:lnTo>
                  <a:pt x="2428" y="1856"/>
                </a:lnTo>
                <a:lnTo>
                  <a:pt x="2426" y="1856"/>
                </a:lnTo>
                <a:lnTo>
                  <a:pt x="2424" y="1856"/>
                </a:lnTo>
                <a:lnTo>
                  <a:pt x="2418" y="1856"/>
                </a:lnTo>
                <a:lnTo>
                  <a:pt x="2414" y="1856"/>
                </a:lnTo>
                <a:lnTo>
                  <a:pt x="2406" y="1856"/>
                </a:lnTo>
                <a:lnTo>
                  <a:pt x="2404" y="1856"/>
                </a:lnTo>
                <a:lnTo>
                  <a:pt x="2402" y="1856"/>
                </a:lnTo>
                <a:lnTo>
                  <a:pt x="2396" y="1856"/>
                </a:lnTo>
                <a:lnTo>
                  <a:pt x="2394" y="1856"/>
                </a:lnTo>
                <a:lnTo>
                  <a:pt x="2392" y="1856"/>
                </a:lnTo>
                <a:lnTo>
                  <a:pt x="2390" y="1856"/>
                </a:lnTo>
                <a:lnTo>
                  <a:pt x="2386" y="1856"/>
                </a:lnTo>
                <a:lnTo>
                  <a:pt x="2384" y="1856"/>
                </a:lnTo>
                <a:lnTo>
                  <a:pt x="2382" y="1856"/>
                </a:lnTo>
                <a:lnTo>
                  <a:pt x="2378" y="1856"/>
                </a:lnTo>
                <a:lnTo>
                  <a:pt x="2376" y="1856"/>
                </a:lnTo>
                <a:lnTo>
                  <a:pt x="2370" y="1856"/>
                </a:lnTo>
                <a:lnTo>
                  <a:pt x="2368" y="1856"/>
                </a:lnTo>
                <a:lnTo>
                  <a:pt x="2364" y="1856"/>
                </a:lnTo>
                <a:lnTo>
                  <a:pt x="2360" y="1856"/>
                </a:lnTo>
                <a:lnTo>
                  <a:pt x="2358" y="1856"/>
                </a:lnTo>
                <a:lnTo>
                  <a:pt x="2356" y="1856"/>
                </a:lnTo>
                <a:lnTo>
                  <a:pt x="2348" y="1856"/>
                </a:lnTo>
                <a:lnTo>
                  <a:pt x="2346" y="1856"/>
                </a:lnTo>
                <a:lnTo>
                  <a:pt x="2344" y="1856"/>
                </a:lnTo>
                <a:lnTo>
                  <a:pt x="2342" y="1856"/>
                </a:lnTo>
                <a:lnTo>
                  <a:pt x="2340" y="1856"/>
                </a:lnTo>
                <a:lnTo>
                  <a:pt x="2338" y="1856"/>
                </a:lnTo>
                <a:lnTo>
                  <a:pt x="2336" y="1856"/>
                </a:lnTo>
                <a:lnTo>
                  <a:pt x="2330" y="1856"/>
                </a:lnTo>
                <a:lnTo>
                  <a:pt x="2328" y="1856"/>
                </a:lnTo>
                <a:lnTo>
                  <a:pt x="2326" y="1856"/>
                </a:lnTo>
                <a:lnTo>
                  <a:pt x="2322" y="1856"/>
                </a:lnTo>
                <a:lnTo>
                  <a:pt x="2316" y="1856"/>
                </a:lnTo>
                <a:lnTo>
                  <a:pt x="2312" y="1856"/>
                </a:lnTo>
                <a:lnTo>
                  <a:pt x="2310" y="1856"/>
                </a:lnTo>
                <a:lnTo>
                  <a:pt x="2308" y="1856"/>
                </a:lnTo>
                <a:lnTo>
                  <a:pt x="2306" y="1856"/>
                </a:lnTo>
                <a:lnTo>
                  <a:pt x="2298" y="1856"/>
                </a:lnTo>
                <a:lnTo>
                  <a:pt x="2296" y="1856"/>
                </a:lnTo>
                <a:lnTo>
                  <a:pt x="2294" y="1856"/>
                </a:lnTo>
                <a:lnTo>
                  <a:pt x="2292" y="1856"/>
                </a:lnTo>
                <a:lnTo>
                  <a:pt x="2290" y="1856"/>
                </a:lnTo>
                <a:lnTo>
                  <a:pt x="2288" y="1856"/>
                </a:lnTo>
                <a:lnTo>
                  <a:pt x="2284" y="1856"/>
                </a:lnTo>
                <a:lnTo>
                  <a:pt x="2282" y="1856"/>
                </a:lnTo>
                <a:lnTo>
                  <a:pt x="2280" y="1856"/>
                </a:lnTo>
                <a:lnTo>
                  <a:pt x="2278" y="1856"/>
                </a:lnTo>
                <a:lnTo>
                  <a:pt x="2276" y="1856"/>
                </a:lnTo>
                <a:lnTo>
                  <a:pt x="2274" y="1856"/>
                </a:lnTo>
                <a:lnTo>
                  <a:pt x="2272" y="1856"/>
                </a:lnTo>
                <a:lnTo>
                  <a:pt x="2270" y="1856"/>
                </a:lnTo>
                <a:lnTo>
                  <a:pt x="2268" y="1856"/>
                </a:lnTo>
                <a:lnTo>
                  <a:pt x="2266" y="1856"/>
                </a:lnTo>
                <a:lnTo>
                  <a:pt x="2264" y="1856"/>
                </a:lnTo>
                <a:lnTo>
                  <a:pt x="2260" y="1856"/>
                </a:lnTo>
                <a:lnTo>
                  <a:pt x="2258" y="1856"/>
                </a:lnTo>
                <a:lnTo>
                  <a:pt x="2254" y="1856"/>
                </a:lnTo>
                <a:lnTo>
                  <a:pt x="2252" y="1856"/>
                </a:lnTo>
                <a:lnTo>
                  <a:pt x="2246" y="1856"/>
                </a:lnTo>
                <a:lnTo>
                  <a:pt x="2242" y="1856"/>
                </a:lnTo>
                <a:lnTo>
                  <a:pt x="2240" y="1856"/>
                </a:lnTo>
                <a:lnTo>
                  <a:pt x="2236" y="1856"/>
                </a:lnTo>
                <a:lnTo>
                  <a:pt x="2232" y="1856"/>
                </a:lnTo>
                <a:lnTo>
                  <a:pt x="2226" y="1856"/>
                </a:lnTo>
                <a:lnTo>
                  <a:pt x="2218" y="1856"/>
                </a:lnTo>
                <a:lnTo>
                  <a:pt x="2210" y="1856"/>
                </a:lnTo>
                <a:lnTo>
                  <a:pt x="2208" y="1856"/>
                </a:lnTo>
                <a:lnTo>
                  <a:pt x="2206" y="1856"/>
                </a:lnTo>
                <a:lnTo>
                  <a:pt x="2204" y="1856"/>
                </a:lnTo>
                <a:lnTo>
                  <a:pt x="2200" y="1856"/>
                </a:lnTo>
                <a:lnTo>
                  <a:pt x="2198" y="1856"/>
                </a:lnTo>
                <a:lnTo>
                  <a:pt x="2194" y="1856"/>
                </a:lnTo>
                <a:lnTo>
                  <a:pt x="2188" y="1856"/>
                </a:lnTo>
                <a:lnTo>
                  <a:pt x="2184" y="1856"/>
                </a:lnTo>
                <a:lnTo>
                  <a:pt x="2180" y="1856"/>
                </a:lnTo>
                <a:lnTo>
                  <a:pt x="2174" y="1856"/>
                </a:lnTo>
                <a:lnTo>
                  <a:pt x="2170" y="1856"/>
                </a:lnTo>
                <a:lnTo>
                  <a:pt x="2166" y="1856"/>
                </a:lnTo>
                <a:lnTo>
                  <a:pt x="2160" y="1856"/>
                </a:lnTo>
                <a:lnTo>
                  <a:pt x="2154" y="1856"/>
                </a:lnTo>
                <a:lnTo>
                  <a:pt x="2146" y="1856"/>
                </a:lnTo>
                <a:lnTo>
                  <a:pt x="2144" y="1856"/>
                </a:lnTo>
                <a:lnTo>
                  <a:pt x="2142" y="1856"/>
                </a:lnTo>
                <a:lnTo>
                  <a:pt x="2132" y="1856"/>
                </a:lnTo>
                <a:lnTo>
                  <a:pt x="2122" y="1856"/>
                </a:lnTo>
                <a:lnTo>
                  <a:pt x="2120" y="1856"/>
                </a:lnTo>
                <a:lnTo>
                  <a:pt x="2108" y="1856"/>
                </a:lnTo>
                <a:lnTo>
                  <a:pt x="2104" y="1856"/>
                </a:lnTo>
                <a:lnTo>
                  <a:pt x="2102" y="1856"/>
                </a:lnTo>
                <a:lnTo>
                  <a:pt x="2098" y="1856"/>
                </a:lnTo>
                <a:lnTo>
                  <a:pt x="2098" y="1856"/>
                </a:lnTo>
                <a:lnTo>
                  <a:pt x="2094" y="1856"/>
                </a:lnTo>
                <a:lnTo>
                  <a:pt x="2092" y="1856"/>
                </a:lnTo>
                <a:lnTo>
                  <a:pt x="2088" y="1856"/>
                </a:lnTo>
                <a:lnTo>
                  <a:pt x="2078" y="1856"/>
                </a:lnTo>
                <a:lnTo>
                  <a:pt x="2074" y="1856"/>
                </a:lnTo>
                <a:lnTo>
                  <a:pt x="2068" y="1856"/>
                </a:lnTo>
                <a:lnTo>
                  <a:pt x="2064" y="1856"/>
                </a:lnTo>
                <a:lnTo>
                  <a:pt x="2062" y="1856"/>
                </a:lnTo>
                <a:lnTo>
                  <a:pt x="2058" y="1856"/>
                </a:lnTo>
                <a:lnTo>
                  <a:pt x="2056" y="1856"/>
                </a:lnTo>
                <a:lnTo>
                  <a:pt x="2054" y="1856"/>
                </a:lnTo>
                <a:lnTo>
                  <a:pt x="2046" y="1856"/>
                </a:lnTo>
                <a:lnTo>
                  <a:pt x="2038" y="1856"/>
                </a:lnTo>
                <a:lnTo>
                  <a:pt x="2036" y="1856"/>
                </a:lnTo>
                <a:lnTo>
                  <a:pt x="2034" y="1856"/>
                </a:lnTo>
                <a:lnTo>
                  <a:pt x="2030" y="1856"/>
                </a:lnTo>
                <a:lnTo>
                  <a:pt x="2028" y="1856"/>
                </a:lnTo>
                <a:lnTo>
                  <a:pt x="2026" y="1856"/>
                </a:lnTo>
                <a:lnTo>
                  <a:pt x="2018" y="1856"/>
                </a:lnTo>
                <a:lnTo>
                  <a:pt x="2016" y="1856"/>
                </a:lnTo>
                <a:lnTo>
                  <a:pt x="2014" y="1856"/>
                </a:lnTo>
                <a:lnTo>
                  <a:pt x="2010" y="1856"/>
                </a:lnTo>
                <a:lnTo>
                  <a:pt x="2004" y="1856"/>
                </a:lnTo>
                <a:lnTo>
                  <a:pt x="2002" y="1856"/>
                </a:lnTo>
                <a:lnTo>
                  <a:pt x="1990" y="1856"/>
                </a:lnTo>
                <a:lnTo>
                  <a:pt x="1986" y="1856"/>
                </a:lnTo>
                <a:lnTo>
                  <a:pt x="1978" y="1856"/>
                </a:lnTo>
                <a:lnTo>
                  <a:pt x="1974" y="1856"/>
                </a:lnTo>
                <a:lnTo>
                  <a:pt x="1962" y="1856"/>
                </a:lnTo>
                <a:lnTo>
                  <a:pt x="1958" y="1856"/>
                </a:lnTo>
                <a:lnTo>
                  <a:pt x="1956" y="1856"/>
                </a:lnTo>
                <a:lnTo>
                  <a:pt x="1954" y="1856"/>
                </a:lnTo>
                <a:lnTo>
                  <a:pt x="1952" y="1856"/>
                </a:lnTo>
                <a:lnTo>
                  <a:pt x="1950" y="1856"/>
                </a:lnTo>
                <a:lnTo>
                  <a:pt x="1946" y="1856"/>
                </a:lnTo>
                <a:lnTo>
                  <a:pt x="1942" y="1856"/>
                </a:lnTo>
                <a:lnTo>
                  <a:pt x="1933" y="1856"/>
                </a:lnTo>
                <a:lnTo>
                  <a:pt x="1931" y="1856"/>
                </a:lnTo>
                <a:lnTo>
                  <a:pt x="1919" y="1856"/>
                </a:lnTo>
                <a:lnTo>
                  <a:pt x="1913" y="1856"/>
                </a:lnTo>
                <a:lnTo>
                  <a:pt x="1911" y="1856"/>
                </a:lnTo>
                <a:lnTo>
                  <a:pt x="1909" y="1856"/>
                </a:lnTo>
                <a:lnTo>
                  <a:pt x="1907" y="1856"/>
                </a:lnTo>
                <a:lnTo>
                  <a:pt x="1905" y="1856"/>
                </a:lnTo>
                <a:lnTo>
                  <a:pt x="1905" y="1856"/>
                </a:lnTo>
                <a:lnTo>
                  <a:pt x="1903" y="1856"/>
                </a:lnTo>
                <a:lnTo>
                  <a:pt x="1901" y="1856"/>
                </a:lnTo>
                <a:lnTo>
                  <a:pt x="1899" y="1856"/>
                </a:lnTo>
                <a:lnTo>
                  <a:pt x="1897" y="1856"/>
                </a:lnTo>
                <a:lnTo>
                  <a:pt x="1895" y="1856"/>
                </a:lnTo>
                <a:lnTo>
                  <a:pt x="1883" y="1856"/>
                </a:lnTo>
                <a:lnTo>
                  <a:pt x="1877" y="1856"/>
                </a:lnTo>
                <a:lnTo>
                  <a:pt x="1875" y="1856"/>
                </a:lnTo>
                <a:lnTo>
                  <a:pt x="1871" y="1856"/>
                </a:lnTo>
                <a:lnTo>
                  <a:pt x="1861" y="1856"/>
                </a:lnTo>
                <a:lnTo>
                  <a:pt x="1853" y="1858"/>
                </a:lnTo>
                <a:lnTo>
                  <a:pt x="1851" y="1858"/>
                </a:lnTo>
                <a:lnTo>
                  <a:pt x="1849" y="1858"/>
                </a:lnTo>
                <a:lnTo>
                  <a:pt x="1841" y="1858"/>
                </a:lnTo>
                <a:lnTo>
                  <a:pt x="1831" y="1858"/>
                </a:lnTo>
                <a:lnTo>
                  <a:pt x="1827" y="1858"/>
                </a:lnTo>
                <a:lnTo>
                  <a:pt x="1823" y="1858"/>
                </a:lnTo>
                <a:lnTo>
                  <a:pt x="1819" y="1858"/>
                </a:lnTo>
                <a:lnTo>
                  <a:pt x="1815" y="1858"/>
                </a:lnTo>
                <a:lnTo>
                  <a:pt x="1809" y="1858"/>
                </a:lnTo>
                <a:lnTo>
                  <a:pt x="1803" y="1858"/>
                </a:lnTo>
                <a:lnTo>
                  <a:pt x="1799" y="1856"/>
                </a:lnTo>
                <a:lnTo>
                  <a:pt x="1797" y="1856"/>
                </a:lnTo>
                <a:lnTo>
                  <a:pt x="1795" y="1856"/>
                </a:lnTo>
                <a:lnTo>
                  <a:pt x="1791" y="1858"/>
                </a:lnTo>
                <a:lnTo>
                  <a:pt x="1783" y="1860"/>
                </a:lnTo>
                <a:lnTo>
                  <a:pt x="1775" y="1860"/>
                </a:lnTo>
                <a:lnTo>
                  <a:pt x="1757" y="1860"/>
                </a:lnTo>
                <a:lnTo>
                  <a:pt x="1753" y="1860"/>
                </a:lnTo>
                <a:lnTo>
                  <a:pt x="1751" y="1860"/>
                </a:lnTo>
                <a:lnTo>
                  <a:pt x="1747" y="1860"/>
                </a:lnTo>
                <a:lnTo>
                  <a:pt x="1737" y="1860"/>
                </a:lnTo>
                <a:lnTo>
                  <a:pt x="1735" y="1860"/>
                </a:lnTo>
                <a:lnTo>
                  <a:pt x="1733" y="1860"/>
                </a:lnTo>
                <a:lnTo>
                  <a:pt x="1731" y="1860"/>
                </a:lnTo>
                <a:lnTo>
                  <a:pt x="1727" y="1860"/>
                </a:lnTo>
                <a:lnTo>
                  <a:pt x="1711" y="1860"/>
                </a:lnTo>
                <a:lnTo>
                  <a:pt x="1703" y="1860"/>
                </a:lnTo>
                <a:lnTo>
                  <a:pt x="1699" y="1860"/>
                </a:lnTo>
                <a:lnTo>
                  <a:pt x="1693" y="1860"/>
                </a:lnTo>
                <a:lnTo>
                  <a:pt x="1691" y="1860"/>
                </a:lnTo>
                <a:lnTo>
                  <a:pt x="1689" y="1860"/>
                </a:lnTo>
                <a:lnTo>
                  <a:pt x="1687" y="1860"/>
                </a:lnTo>
                <a:lnTo>
                  <a:pt x="1673" y="1858"/>
                </a:lnTo>
                <a:lnTo>
                  <a:pt x="1669" y="1856"/>
                </a:lnTo>
                <a:lnTo>
                  <a:pt x="1663" y="1856"/>
                </a:lnTo>
                <a:lnTo>
                  <a:pt x="1663" y="1856"/>
                </a:lnTo>
                <a:lnTo>
                  <a:pt x="1659" y="1856"/>
                </a:lnTo>
                <a:lnTo>
                  <a:pt x="1657" y="1856"/>
                </a:lnTo>
                <a:lnTo>
                  <a:pt x="1637" y="1856"/>
                </a:lnTo>
                <a:lnTo>
                  <a:pt x="1633" y="1856"/>
                </a:lnTo>
                <a:lnTo>
                  <a:pt x="1629" y="1856"/>
                </a:lnTo>
                <a:lnTo>
                  <a:pt x="1625" y="1856"/>
                </a:lnTo>
                <a:lnTo>
                  <a:pt x="1613" y="1856"/>
                </a:lnTo>
                <a:lnTo>
                  <a:pt x="1607" y="1856"/>
                </a:lnTo>
                <a:lnTo>
                  <a:pt x="1605" y="1856"/>
                </a:lnTo>
                <a:lnTo>
                  <a:pt x="1597" y="1856"/>
                </a:lnTo>
                <a:lnTo>
                  <a:pt x="1595" y="1856"/>
                </a:lnTo>
                <a:lnTo>
                  <a:pt x="1593" y="1856"/>
                </a:lnTo>
                <a:lnTo>
                  <a:pt x="1581" y="1856"/>
                </a:lnTo>
                <a:lnTo>
                  <a:pt x="1579" y="1856"/>
                </a:lnTo>
                <a:lnTo>
                  <a:pt x="1577" y="1856"/>
                </a:lnTo>
                <a:lnTo>
                  <a:pt x="1577" y="1860"/>
                </a:lnTo>
                <a:lnTo>
                  <a:pt x="1577" y="1878"/>
                </a:lnTo>
                <a:lnTo>
                  <a:pt x="1577" y="1880"/>
                </a:lnTo>
                <a:lnTo>
                  <a:pt x="1577" y="1882"/>
                </a:lnTo>
                <a:lnTo>
                  <a:pt x="1577" y="1884"/>
                </a:lnTo>
                <a:lnTo>
                  <a:pt x="1577" y="1886"/>
                </a:lnTo>
                <a:lnTo>
                  <a:pt x="1577" y="1888"/>
                </a:lnTo>
                <a:lnTo>
                  <a:pt x="1577" y="1890"/>
                </a:lnTo>
                <a:lnTo>
                  <a:pt x="1577" y="1892"/>
                </a:lnTo>
                <a:lnTo>
                  <a:pt x="1577" y="1894"/>
                </a:lnTo>
                <a:lnTo>
                  <a:pt x="1577" y="1896"/>
                </a:lnTo>
                <a:lnTo>
                  <a:pt x="1577" y="1898"/>
                </a:lnTo>
                <a:lnTo>
                  <a:pt x="1577" y="1900"/>
                </a:lnTo>
                <a:lnTo>
                  <a:pt x="1577" y="1902"/>
                </a:lnTo>
                <a:lnTo>
                  <a:pt x="1577" y="1904"/>
                </a:lnTo>
                <a:lnTo>
                  <a:pt x="1577" y="1906"/>
                </a:lnTo>
                <a:lnTo>
                  <a:pt x="1577" y="1908"/>
                </a:lnTo>
                <a:lnTo>
                  <a:pt x="1577" y="1912"/>
                </a:lnTo>
                <a:lnTo>
                  <a:pt x="1577" y="1916"/>
                </a:lnTo>
                <a:lnTo>
                  <a:pt x="1577" y="1922"/>
                </a:lnTo>
                <a:lnTo>
                  <a:pt x="1577" y="1924"/>
                </a:lnTo>
                <a:lnTo>
                  <a:pt x="1577" y="1926"/>
                </a:lnTo>
                <a:lnTo>
                  <a:pt x="1577" y="1928"/>
                </a:lnTo>
                <a:lnTo>
                  <a:pt x="1577" y="1930"/>
                </a:lnTo>
                <a:lnTo>
                  <a:pt x="1577" y="1933"/>
                </a:lnTo>
                <a:lnTo>
                  <a:pt x="1577" y="1937"/>
                </a:lnTo>
                <a:lnTo>
                  <a:pt x="1577" y="1941"/>
                </a:lnTo>
                <a:lnTo>
                  <a:pt x="1577" y="1943"/>
                </a:lnTo>
                <a:lnTo>
                  <a:pt x="1577" y="1949"/>
                </a:lnTo>
                <a:lnTo>
                  <a:pt x="1577" y="1955"/>
                </a:lnTo>
                <a:lnTo>
                  <a:pt x="1577" y="1961"/>
                </a:lnTo>
                <a:lnTo>
                  <a:pt x="1577" y="1965"/>
                </a:lnTo>
                <a:lnTo>
                  <a:pt x="1577" y="1969"/>
                </a:lnTo>
                <a:lnTo>
                  <a:pt x="1577" y="1981"/>
                </a:lnTo>
                <a:lnTo>
                  <a:pt x="1577" y="2001"/>
                </a:lnTo>
                <a:lnTo>
                  <a:pt x="1577" y="2007"/>
                </a:lnTo>
                <a:lnTo>
                  <a:pt x="1577" y="2011"/>
                </a:lnTo>
                <a:lnTo>
                  <a:pt x="1577" y="2013"/>
                </a:lnTo>
                <a:lnTo>
                  <a:pt x="1577" y="2023"/>
                </a:lnTo>
                <a:lnTo>
                  <a:pt x="1577" y="2025"/>
                </a:lnTo>
                <a:lnTo>
                  <a:pt x="1577" y="2029"/>
                </a:lnTo>
                <a:lnTo>
                  <a:pt x="1577" y="2031"/>
                </a:lnTo>
                <a:lnTo>
                  <a:pt x="1577" y="2033"/>
                </a:lnTo>
                <a:lnTo>
                  <a:pt x="1577" y="2035"/>
                </a:lnTo>
                <a:lnTo>
                  <a:pt x="1577" y="2037"/>
                </a:lnTo>
                <a:lnTo>
                  <a:pt x="1577" y="2041"/>
                </a:lnTo>
                <a:lnTo>
                  <a:pt x="1577" y="2045"/>
                </a:lnTo>
                <a:lnTo>
                  <a:pt x="1577" y="2049"/>
                </a:lnTo>
                <a:lnTo>
                  <a:pt x="1577" y="2049"/>
                </a:lnTo>
                <a:lnTo>
                  <a:pt x="1577" y="2051"/>
                </a:lnTo>
                <a:lnTo>
                  <a:pt x="1577" y="2063"/>
                </a:lnTo>
                <a:lnTo>
                  <a:pt x="1579" y="2073"/>
                </a:lnTo>
                <a:lnTo>
                  <a:pt x="1579" y="2081"/>
                </a:lnTo>
                <a:lnTo>
                  <a:pt x="1579" y="2087"/>
                </a:lnTo>
                <a:lnTo>
                  <a:pt x="1579" y="2089"/>
                </a:lnTo>
                <a:lnTo>
                  <a:pt x="1579" y="2093"/>
                </a:lnTo>
                <a:lnTo>
                  <a:pt x="1577" y="2093"/>
                </a:lnTo>
                <a:lnTo>
                  <a:pt x="1575" y="2093"/>
                </a:lnTo>
                <a:lnTo>
                  <a:pt x="1573" y="2091"/>
                </a:lnTo>
                <a:lnTo>
                  <a:pt x="1571" y="2091"/>
                </a:lnTo>
                <a:lnTo>
                  <a:pt x="1571" y="2089"/>
                </a:lnTo>
                <a:lnTo>
                  <a:pt x="1569" y="2089"/>
                </a:lnTo>
                <a:lnTo>
                  <a:pt x="1567" y="2089"/>
                </a:lnTo>
                <a:lnTo>
                  <a:pt x="1567" y="2089"/>
                </a:lnTo>
                <a:lnTo>
                  <a:pt x="1565" y="2087"/>
                </a:lnTo>
                <a:lnTo>
                  <a:pt x="1563" y="2087"/>
                </a:lnTo>
                <a:lnTo>
                  <a:pt x="1561" y="2087"/>
                </a:lnTo>
                <a:lnTo>
                  <a:pt x="1559" y="2085"/>
                </a:lnTo>
                <a:lnTo>
                  <a:pt x="1557" y="2083"/>
                </a:lnTo>
                <a:lnTo>
                  <a:pt x="1555" y="2081"/>
                </a:lnTo>
                <a:lnTo>
                  <a:pt x="1553" y="2081"/>
                </a:lnTo>
                <a:lnTo>
                  <a:pt x="1551" y="2073"/>
                </a:lnTo>
                <a:lnTo>
                  <a:pt x="1553" y="2067"/>
                </a:lnTo>
                <a:lnTo>
                  <a:pt x="1551" y="2065"/>
                </a:lnTo>
                <a:lnTo>
                  <a:pt x="1547" y="2065"/>
                </a:lnTo>
                <a:lnTo>
                  <a:pt x="1545" y="2061"/>
                </a:lnTo>
                <a:lnTo>
                  <a:pt x="1543" y="2059"/>
                </a:lnTo>
                <a:lnTo>
                  <a:pt x="1541" y="2059"/>
                </a:lnTo>
                <a:lnTo>
                  <a:pt x="1539" y="2057"/>
                </a:lnTo>
                <a:lnTo>
                  <a:pt x="1537" y="2057"/>
                </a:lnTo>
                <a:lnTo>
                  <a:pt x="1537" y="2055"/>
                </a:lnTo>
                <a:lnTo>
                  <a:pt x="1537" y="2053"/>
                </a:lnTo>
                <a:lnTo>
                  <a:pt x="1537" y="2051"/>
                </a:lnTo>
                <a:lnTo>
                  <a:pt x="1537" y="2049"/>
                </a:lnTo>
                <a:lnTo>
                  <a:pt x="1533" y="2049"/>
                </a:lnTo>
                <a:lnTo>
                  <a:pt x="1531" y="2049"/>
                </a:lnTo>
                <a:lnTo>
                  <a:pt x="1529" y="2049"/>
                </a:lnTo>
                <a:lnTo>
                  <a:pt x="1527" y="2049"/>
                </a:lnTo>
                <a:lnTo>
                  <a:pt x="1525" y="2049"/>
                </a:lnTo>
                <a:lnTo>
                  <a:pt x="1525" y="2047"/>
                </a:lnTo>
                <a:lnTo>
                  <a:pt x="1523" y="2047"/>
                </a:lnTo>
                <a:lnTo>
                  <a:pt x="1521" y="2047"/>
                </a:lnTo>
                <a:lnTo>
                  <a:pt x="1521" y="2045"/>
                </a:lnTo>
                <a:lnTo>
                  <a:pt x="1521" y="2043"/>
                </a:lnTo>
                <a:lnTo>
                  <a:pt x="1519" y="2041"/>
                </a:lnTo>
                <a:lnTo>
                  <a:pt x="1521" y="2041"/>
                </a:lnTo>
                <a:lnTo>
                  <a:pt x="1521" y="2039"/>
                </a:lnTo>
                <a:lnTo>
                  <a:pt x="1521" y="2037"/>
                </a:lnTo>
                <a:lnTo>
                  <a:pt x="1519" y="2037"/>
                </a:lnTo>
                <a:lnTo>
                  <a:pt x="1519" y="2035"/>
                </a:lnTo>
                <a:lnTo>
                  <a:pt x="1519" y="2033"/>
                </a:lnTo>
                <a:lnTo>
                  <a:pt x="1519" y="2031"/>
                </a:lnTo>
                <a:lnTo>
                  <a:pt x="1519" y="2031"/>
                </a:lnTo>
                <a:lnTo>
                  <a:pt x="1519" y="2029"/>
                </a:lnTo>
                <a:lnTo>
                  <a:pt x="1521" y="2029"/>
                </a:lnTo>
                <a:lnTo>
                  <a:pt x="1523" y="2029"/>
                </a:lnTo>
                <a:lnTo>
                  <a:pt x="1525" y="2027"/>
                </a:lnTo>
                <a:lnTo>
                  <a:pt x="1523" y="2025"/>
                </a:lnTo>
                <a:lnTo>
                  <a:pt x="1523" y="2023"/>
                </a:lnTo>
                <a:lnTo>
                  <a:pt x="1521" y="2023"/>
                </a:lnTo>
                <a:lnTo>
                  <a:pt x="1521" y="2021"/>
                </a:lnTo>
                <a:lnTo>
                  <a:pt x="1519" y="2019"/>
                </a:lnTo>
                <a:lnTo>
                  <a:pt x="1519" y="2019"/>
                </a:lnTo>
                <a:lnTo>
                  <a:pt x="1519" y="2017"/>
                </a:lnTo>
                <a:lnTo>
                  <a:pt x="1517" y="2017"/>
                </a:lnTo>
                <a:lnTo>
                  <a:pt x="1517" y="2015"/>
                </a:lnTo>
                <a:lnTo>
                  <a:pt x="1515" y="2015"/>
                </a:lnTo>
                <a:lnTo>
                  <a:pt x="1515" y="2013"/>
                </a:lnTo>
                <a:lnTo>
                  <a:pt x="1513" y="2013"/>
                </a:lnTo>
                <a:lnTo>
                  <a:pt x="1513" y="2015"/>
                </a:lnTo>
                <a:lnTo>
                  <a:pt x="1511" y="2015"/>
                </a:lnTo>
                <a:lnTo>
                  <a:pt x="1509" y="2015"/>
                </a:lnTo>
                <a:lnTo>
                  <a:pt x="1507" y="2015"/>
                </a:lnTo>
                <a:lnTo>
                  <a:pt x="1507" y="2013"/>
                </a:lnTo>
                <a:lnTo>
                  <a:pt x="1507" y="2011"/>
                </a:lnTo>
                <a:lnTo>
                  <a:pt x="1509" y="2011"/>
                </a:lnTo>
                <a:lnTo>
                  <a:pt x="1509" y="2009"/>
                </a:lnTo>
                <a:lnTo>
                  <a:pt x="1511" y="2007"/>
                </a:lnTo>
                <a:lnTo>
                  <a:pt x="1511" y="2005"/>
                </a:lnTo>
                <a:lnTo>
                  <a:pt x="1509" y="2005"/>
                </a:lnTo>
                <a:lnTo>
                  <a:pt x="1509" y="2003"/>
                </a:lnTo>
                <a:lnTo>
                  <a:pt x="1507" y="2003"/>
                </a:lnTo>
                <a:lnTo>
                  <a:pt x="1507" y="2001"/>
                </a:lnTo>
                <a:lnTo>
                  <a:pt x="1507" y="2001"/>
                </a:lnTo>
                <a:lnTo>
                  <a:pt x="1505" y="2001"/>
                </a:lnTo>
                <a:lnTo>
                  <a:pt x="1503" y="1999"/>
                </a:lnTo>
                <a:lnTo>
                  <a:pt x="1501" y="1997"/>
                </a:lnTo>
                <a:lnTo>
                  <a:pt x="1501" y="1995"/>
                </a:lnTo>
                <a:lnTo>
                  <a:pt x="1501" y="1993"/>
                </a:lnTo>
                <a:lnTo>
                  <a:pt x="1501" y="1991"/>
                </a:lnTo>
                <a:lnTo>
                  <a:pt x="1499" y="1991"/>
                </a:lnTo>
                <a:lnTo>
                  <a:pt x="1499" y="1989"/>
                </a:lnTo>
                <a:lnTo>
                  <a:pt x="1497" y="1989"/>
                </a:lnTo>
                <a:lnTo>
                  <a:pt x="1493" y="1987"/>
                </a:lnTo>
                <a:lnTo>
                  <a:pt x="1493" y="1985"/>
                </a:lnTo>
                <a:lnTo>
                  <a:pt x="1493" y="1981"/>
                </a:lnTo>
                <a:lnTo>
                  <a:pt x="1493" y="1979"/>
                </a:lnTo>
                <a:lnTo>
                  <a:pt x="1491" y="1979"/>
                </a:lnTo>
                <a:lnTo>
                  <a:pt x="1489" y="1979"/>
                </a:lnTo>
                <a:lnTo>
                  <a:pt x="1487" y="1977"/>
                </a:lnTo>
                <a:lnTo>
                  <a:pt x="1487" y="1979"/>
                </a:lnTo>
                <a:lnTo>
                  <a:pt x="1485" y="1981"/>
                </a:lnTo>
                <a:lnTo>
                  <a:pt x="1483" y="1981"/>
                </a:lnTo>
                <a:lnTo>
                  <a:pt x="1481" y="1981"/>
                </a:lnTo>
                <a:lnTo>
                  <a:pt x="1481" y="1979"/>
                </a:lnTo>
                <a:lnTo>
                  <a:pt x="1479" y="1977"/>
                </a:lnTo>
                <a:lnTo>
                  <a:pt x="1479" y="1975"/>
                </a:lnTo>
                <a:lnTo>
                  <a:pt x="1479" y="1973"/>
                </a:lnTo>
                <a:lnTo>
                  <a:pt x="1477" y="1973"/>
                </a:lnTo>
                <a:lnTo>
                  <a:pt x="1477" y="1971"/>
                </a:lnTo>
                <a:lnTo>
                  <a:pt x="1475" y="1971"/>
                </a:lnTo>
                <a:lnTo>
                  <a:pt x="1475" y="1969"/>
                </a:lnTo>
                <a:lnTo>
                  <a:pt x="1473" y="1967"/>
                </a:lnTo>
                <a:lnTo>
                  <a:pt x="1471" y="1967"/>
                </a:lnTo>
                <a:lnTo>
                  <a:pt x="1471" y="1969"/>
                </a:lnTo>
                <a:lnTo>
                  <a:pt x="1471" y="1971"/>
                </a:lnTo>
                <a:lnTo>
                  <a:pt x="1469" y="1971"/>
                </a:lnTo>
                <a:lnTo>
                  <a:pt x="1471" y="1971"/>
                </a:lnTo>
                <a:lnTo>
                  <a:pt x="1471" y="1973"/>
                </a:lnTo>
                <a:lnTo>
                  <a:pt x="1471" y="1975"/>
                </a:lnTo>
                <a:lnTo>
                  <a:pt x="1469" y="1977"/>
                </a:lnTo>
                <a:lnTo>
                  <a:pt x="1469" y="1979"/>
                </a:lnTo>
                <a:lnTo>
                  <a:pt x="1469" y="1981"/>
                </a:lnTo>
                <a:lnTo>
                  <a:pt x="1469" y="1983"/>
                </a:lnTo>
                <a:lnTo>
                  <a:pt x="1467" y="1983"/>
                </a:lnTo>
                <a:lnTo>
                  <a:pt x="1467" y="1985"/>
                </a:lnTo>
                <a:lnTo>
                  <a:pt x="1465" y="1987"/>
                </a:lnTo>
                <a:lnTo>
                  <a:pt x="1463" y="1987"/>
                </a:lnTo>
                <a:lnTo>
                  <a:pt x="1461" y="1987"/>
                </a:lnTo>
                <a:lnTo>
                  <a:pt x="1461" y="1985"/>
                </a:lnTo>
                <a:lnTo>
                  <a:pt x="1459" y="1983"/>
                </a:lnTo>
                <a:lnTo>
                  <a:pt x="1457" y="1983"/>
                </a:lnTo>
                <a:lnTo>
                  <a:pt x="1455" y="1983"/>
                </a:lnTo>
                <a:lnTo>
                  <a:pt x="1453" y="1985"/>
                </a:lnTo>
                <a:lnTo>
                  <a:pt x="1451" y="1985"/>
                </a:lnTo>
                <a:lnTo>
                  <a:pt x="1449" y="1985"/>
                </a:lnTo>
                <a:lnTo>
                  <a:pt x="1447" y="1987"/>
                </a:lnTo>
                <a:lnTo>
                  <a:pt x="1445" y="1989"/>
                </a:lnTo>
                <a:lnTo>
                  <a:pt x="1443" y="1989"/>
                </a:lnTo>
                <a:lnTo>
                  <a:pt x="1441" y="1989"/>
                </a:lnTo>
                <a:lnTo>
                  <a:pt x="1441" y="1991"/>
                </a:lnTo>
                <a:lnTo>
                  <a:pt x="1439" y="1991"/>
                </a:lnTo>
                <a:lnTo>
                  <a:pt x="1439" y="1993"/>
                </a:lnTo>
                <a:lnTo>
                  <a:pt x="1441" y="1995"/>
                </a:lnTo>
                <a:lnTo>
                  <a:pt x="1441" y="1997"/>
                </a:lnTo>
                <a:lnTo>
                  <a:pt x="1441" y="1999"/>
                </a:lnTo>
                <a:lnTo>
                  <a:pt x="1443" y="1999"/>
                </a:lnTo>
                <a:lnTo>
                  <a:pt x="1443" y="2001"/>
                </a:lnTo>
                <a:lnTo>
                  <a:pt x="1445" y="2001"/>
                </a:lnTo>
                <a:lnTo>
                  <a:pt x="1445" y="2001"/>
                </a:lnTo>
                <a:lnTo>
                  <a:pt x="1447" y="2001"/>
                </a:lnTo>
                <a:lnTo>
                  <a:pt x="1445" y="2001"/>
                </a:lnTo>
                <a:lnTo>
                  <a:pt x="1445" y="2003"/>
                </a:lnTo>
                <a:lnTo>
                  <a:pt x="1443" y="2003"/>
                </a:lnTo>
                <a:lnTo>
                  <a:pt x="1443" y="2005"/>
                </a:lnTo>
                <a:lnTo>
                  <a:pt x="1445" y="2005"/>
                </a:lnTo>
                <a:lnTo>
                  <a:pt x="1445" y="2007"/>
                </a:lnTo>
                <a:lnTo>
                  <a:pt x="1443" y="2009"/>
                </a:lnTo>
                <a:lnTo>
                  <a:pt x="1443" y="2011"/>
                </a:lnTo>
                <a:lnTo>
                  <a:pt x="1441" y="2011"/>
                </a:lnTo>
                <a:lnTo>
                  <a:pt x="1441" y="2013"/>
                </a:lnTo>
                <a:lnTo>
                  <a:pt x="1439" y="2013"/>
                </a:lnTo>
                <a:lnTo>
                  <a:pt x="1439" y="2015"/>
                </a:lnTo>
                <a:lnTo>
                  <a:pt x="1439" y="2017"/>
                </a:lnTo>
                <a:lnTo>
                  <a:pt x="1437" y="2017"/>
                </a:lnTo>
                <a:lnTo>
                  <a:pt x="1437" y="2015"/>
                </a:lnTo>
                <a:lnTo>
                  <a:pt x="1433" y="2017"/>
                </a:lnTo>
                <a:lnTo>
                  <a:pt x="1431" y="2017"/>
                </a:lnTo>
                <a:lnTo>
                  <a:pt x="1431" y="2019"/>
                </a:lnTo>
                <a:lnTo>
                  <a:pt x="1433" y="2019"/>
                </a:lnTo>
                <a:lnTo>
                  <a:pt x="1433" y="2021"/>
                </a:lnTo>
                <a:lnTo>
                  <a:pt x="1435" y="2023"/>
                </a:lnTo>
                <a:lnTo>
                  <a:pt x="1435" y="2025"/>
                </a:lnTo>
                <a:lnTo>
                  <a:pt x="1433" y="2025"/>
                </a:lnTo>
                <a:lnTo>
                  <a:pt x="1433" y="2027"/>
                </a:lnTo>
                <a:lnTo>
                  <a:pt x="1431" y="2027"/>
                </a:lnTo>
                <a:lnTo>
                  <a:pt x="1429" y="2031"/>
                </a:lnTo>
                <a:lnTo>
                  <a:pt x="1427" y="2035"/>
                </a:lnTo>
                <a:lnTo>
                  <a:pt x="1429" y="2035"/>
                </a:lnTo>
                <a:lnTo>
                  <a:pt x="1429" y="2039"/>
                </a:lnTo>
                <a:lnTo>
                  <a:pt x="1429" y="2041"/>
                </a:lnTo>
                <a:lnTo>
                  <a:pt x="1431" y="2045"/>
                </a:lnTo>
                <a:lnTo>
                  <a:pt x="1435" y="2049"/>
                </a:lnTo>
                <a:lnTo>
                  <a:pt x="1437" y="2049"/>
                </a:lnTo>
                <a:lnTo>
                  <a:pt x="1435" y="2049"/>
                </a:lnTo>
                <a:lnTo>
                  <a:pt x="1433" y="2049"/>
                </a:lnTo>
                <a:lnTo>
                  <a:pt x="1433" y="2051"/>
                </a:lnTo>
                <a:lnTo>
                  <a:pt x="1433" y="2053"/>
                </a:lnTo>
                <a:lnTo>
                  <a:pt x="1435" y="2053"/>
                </a:lnTo>
                <a:lnTo>
                  <a:pt x="1437" y="2053"/>
                </a:lnTo>
                <a:lnTo>
                  <a:pt x="1439" y="2053"/>
                </a:lnTo>
                <a:lnTo>
                  <a:pt x="1441" y="2055"/>
                </a:lnTo>
                <a:lnTo>
                  <a:pt x="1443" y="2055"/>
                </a:lnTo>
                <a:lnTo>
                  <a:pt x="1443" y="2057"/>
                </a:lnTo>
                <a:lnTo>
                  <a:pt x="1445" y="2057"/>
                </a:lnTo>
                <a:lnTo>
                  <a:pt x="1445" y="2055"/>
                </a:lnTo>
                <a:lnTo>
                  <a:pt x="1447" y="2055"/>
                </a:lnTo>
                <a:lnTo>
                  <a:pt x="1447" y="2057"/>
                </a:lnTo>
                <a:lnTo>
                  <a:pt x="1447" y="2059"/>
                </a:lnTo>
                <a:lnTo>
                  <a:pt x="1447" y="2061"/>
                </a:lnTo>
                <a:lnTo>
                  <a:pt x="1449" y="2061"/>
                </a:lnTo>
                <a:lnTo>
                  <a:pt x="1447" y="2063"/>
                </a:lnTo>
                <a:lnTo>
                  <a:pt x="1445" y="2063"/>
                </a:lnTo>
                <a:lnTo>
                  <a:pt x="1443" y="2061"/>
                </a:lnTo>
                <a:lnTo>
                  <a:pt x="1441" y="2063"/>
                </a:lnTo>
                <a:lnTo>
                  <a:pt x="1439" y="2063"/>
                </a:lnTo>
                <a:lnTo>
                  <a:pt x="1437" y="2061"/>
                </a:lnTo>
                <a:lnTo>
                  <a:pt x="1435" y="2063"/>
                </a:lnTo>
                <a:lnTo>
                  <a:pt x="1433" y="2065"/>
                </a:lnTo>
                <a:lnTo>
                  <a:pt x="1431" y="2065"/>
                </a:lnTo>
                <a:lnTo>
                  <a:pt x="1431" y="2063"/>
                </a:lnTo>
                <a:lnTo>
                  <a:pt x="1431" y="2061"/>
                </a:lnTo>
                <a:lnTo>
                  <a:pt x="1429" y="2059"/>
                </a:lnTo>
                <a:lnTo>
                  <a:pt x="1427" y="2059"/>
                </a:lnTo>
                <a:lnTo>
                  <a:pt x="1425" y="2057"/>
                </a:lnTo>
                <a:lnTo>
                  <a:pt x="1423" y="2057"/>
                </a:lnTo>
                <a:lnTo>
                  <a:pt x="1423" y="2055"/>
                </a:lnTo>
                <a:lnTo>
                  <a:pt x="1421" y="2055"/>
                </a:lnTo>
                <a:lnTo>
                  <a:pt x="1419" y="2057"/>
                </a:lnTo>
                <a:lnTo>
                  <a:pt x="1417" y="2055"/>
                </a:lnTo>
                <a:lnTo>
                  <a:pt x="1415" y="2055"/>
                </a:lnTo>
                <a:lnTo>
                  <a:pt x="1413" y="2053"/>
                </a:lnTo>
                <a:lnTo>
                  <a:pt x="1411" y="2053"/>
                </a:lnTo>
                <a:lnTo>
                  <a:pt x="1409" y="2053"/>
                </a:lnTo>
                <a:lnTo>
                  <a:pt x="1405" y="2057"/>
                </a:lnTo>
                <a:lnTo>
                  <a:pt x="1403" y="2057"/>
                </a:lnTo>
                <a:lnTo>
                  <a:pt x="1401" y="2059"/>
                </a:lnTo>
                <a:lnTo>
                  <a:pt x="1399" y="2057"/>
                </a:lnTo>
                <a:lnTo>
                  <a:pt x="1397" y="2057"/>
                </a:lnTo>
                <a:lnTo>
                  <a:pt x="1395" y="2057"/>
                </a:lnTo>
                <a:lnTo>
                  <a:pt x="1391" y="2057"/>
                </a:lnTo>
                <a:lnTo>
                  <a:pt x="1391" y="2055"/>
                </a:lnTo>
                <a:lnTo>
                  <a:pt x="1389" y="2055"/>
                </a:lnTo>
                <a:lnTo>
                  <a:pt x="1387" y="2057"/>
                </a:lnTo>
                <a:lnTo>
                  <a:pt x="1385" y="2057"/>
                </a:lnTo>
                <a:lnTo>
                  <a:pt x="1385" y="2055"/>
                </a:lnTo>
                <a:lnTo>
                  <a:pt x="1383" y="2055"/>
                </a:lnTo>
                <a:lnTo>
                  <a:pt x="1379" y="2055"/>
                </a:lnTo>
                <a:lnTo>
                  <a:pt x="1379" y="2053"/>
                </a:lnTo>
                <a:lnTo>
                  <a:pt x="1375" y="2055"/>
                </a:lnTo>
                <a:lnTo>
                  <a:pt x="1373" y="2053"/>
                </a:lnTo>
                <a:lnTo>
                  <a:pt x="1371" y="2057"/>
                </a:lnTo>
                <a:lnTo>
                  <a:pt x="1371" y="2059"/>
                </a:lnTo>
                <a:lnTo>
                  <a:pt x="1369" y="2061"/>
                </a:lnTo>
                <a:lnTo>
                  <a:pt x="1365" y="2061"/>
                </a:lnTo>
                <a:lnTo>
                  <a:pt x="1363" y="2061"/>
                </a:lnTo>
                <a:lnTo>
                  <a:pt x="1361" y="2063"/>
                </a:lnTo>
                <a:lnTo>
                  <a:pt x="1359" y="2063"/>
                </a:lnTo>
                <a:lnTo>
                  <a:pt x="1357" y="2065"/>
                </a:lnTo>
                <a:lnTo>
                  <a:pt x="1355" y="2065"/>
                </a:lnTo>
                <a:lnTo>
                  <a:pt x="1355" y="2067"/>
                </a:lnTo>
                <a:lnTo>
                  <a:pt x="1355" y="2069"/>
                </a:lnTo>
                <a:lnTo>
                  <a:pt x="1351" y="2067"/>
                </a:lnTo>
                <a:lnTo>
                  <a:pt x="1349" y="2069"/>
                </a:lnTo>
                <a:lnTo>
                  <a:pt x="1347" y="2069"/>
                </a:lnTo>
                <a:lnTo>
                  <a:pt x="1347" y="2071"/>
                </a:lnTo>
                <a:lnTo>
                  <a:pt x="1343" y="2069"/>
                </a:lnTo>
                <a:lnTo>
                  <a:pt x="1341" y="2069"/>
                </a:lnTo>
                <a:lnTo>
                  <a:pt x="1339" y="2073"/>
                </a:lnTo>
                <a:lnTo>
                  <a:pt x="1339" y="2075"/>
                </a:lnTo>
                <a:lnTo>
                  <a:pt x="1335" y="2077"/>
                </a:lnTo>
                <a:lnTo>
                  <a:pt x="1333" y="2075"/>
                </a:lnTo>
                <a:lnTo>
                  <a:pt x="1331" y="2073"/>
                </a:lnTo>
                <a:lnTo>
                  <a:pt x="1331" y="2071"/>
                </a:lnTo>
                <a:lnTo>
                  <a:pt x="1329" y="2069"/>
                </a:lnTo>
                <a:lnTo>
                  <a:pt x="1327" y="2069"/>
                </a:lnTo>
                <a:lnTo>
                  <a:pt x="1327" y="2067"/>
                </a:lnTo>
                <a:lnTo>
                  <a:pt x="1327" y="2063"/>
                </a:lnTo>
                <a:lnTo>
                  <a:pt x="1327" y="2061"/>
                </a:lnTo>
                <a:lnTo>
                  <a:pt x="1325" y="2061"/>
                </a:lnTo>
                <a:lnTo>
                  <a:pt x="1325" y="2059"/>
                </a:lnTo>
                <a:lnTo>
                  <a:pt x="1323" y="2057"/>
                </a:lnTo>
                <a:lnTo>
                  <a:pt x="1323" y="2055"/>
                </a:lnTo>
                <a:lnTo>
                  <a:pt x="1321" y="2053"/>
                </a:lnTo>
                <a:lnTo>
                  <a:pt x="1321" y="2051"/>
                </a:lnTo>
                <a:lnTo>
                  <a:pt x="1319" y="2053"/>
                </a:lnTo>
                <a:lnTo>
                  <a:pt x="1317" y="2053"/>
                </a:lnTo>
                <a:lnTo>
                  <a:pt x="1315" y="2051"/>
                </a:lnTo>
                <a:lnTo>
                  <a:pt x="1313" y="2051"/>
                </a:lnTo>
                <a:lnTo>
                  <a:pt x="1313" y="2053"/>
                </a:lnTo>
                <a:lnTo>
                  <a:pt x="1311" y="2053"/>
                </a:lnTo>
                <a:lnTo>
                  <a:pt x="1311" y="2055"/>
                </a:lnTo>
                <a:lnTo>
                  <a:pt x="1309" y="2055"/>
                </a:lnTo>
                <a:lnTo>
                  <a:pt x="1307" y="2055"/>
                </a:lnTo>
                <a:lnTo>
                  <a:pt x="1305" y="2055"/>
                </a:lnTo>
                <a:lnTo>
                  <a:pt x="1303" y="2055"/>
                </a:lnTo>
                <a:lnTo>
                  <a:pt x="1301" y="2055"/>
                </a:lnTo>
                <a:lnTo>
                  <a:pt x="1299" y="2055"/>
                </a:lnTo>
                <a:lnTo>
                  <a:pt x="1297" y="2055"/>
                </a:lnTo>
                <a:lnTo>
                  <a:pt x="1295" y="2055"/>
                </a:lnTo>
                <a:lnTo>
                  <a:pt x="1295" y="2057"/>
                </a:lnTo>
                <a:lnTo>
                  <a:pt x="1293" y="2059"/>
                </a:lnTo>
                <a:lnTo>
                  <a:pt x="1291" y="2059"/>
                </a:lnTo>
                <a:lnTo>
                  <a:pt x="1291" y="2061"/>
                </a:lnTo>
                <a:lnTo>
                  <a:pt x="1289" y="2061"/>
                </a:lnTo>
                <a:lnTo>
                  <a:pt x="1287" y="2063"/>
                </a:lnTo>
                <a:lnTo>
                  <a:pt x="1285" y="2065"/>
                </a:lnTo>
                <a:lnTo>
                  <a:pt x="1283" y="2065"/>
                </a:lnTo>
                <a:lnTo>
                  <a:pt x="1281" y="2065"/>
                </a:lnTo>
                <a:lnTo>
                  <a:pt x="1279" y="2065"/>
                </a:lnTo>
                <a:lnTo>
                  <a:pt x="1279" y="2063"/>
                </a:lnTo>
                <a:lnTo>
                  <a:pt x="1277" y="2063"/>
                </a:lnTo>
                <a:lnTo>
                  <a:pt x="1277" y="2061"/>
                </a:lnTo>
                <a:lnTo>
                  <a:pt x="1275" y="2061"/>
                </a:lnTo>
                <a:lnTo>
                  <a:pt x="1273" y="2061"/>
                </a:lnTo>
                <a:lnTo>
                  <a:pt x="1269" y="2059"/>
                </a:lnTo>
                <a:lnTo>
                  <a:pt x="1269" y="2061"/>
                </a:lnTo>
                <a:lnTo>
                  <a:pt x="1269" y="2063"/>
                </a:lnTo>
                <a:lnTo>
                  <a:pt x="1269" y="2065"/>
                </a:lnTo>
                <a:lnTo>
                  <a:pt x="1269" y="2067"/>
                </a:lnTo>
                <a:lnTo>
                  <a:pt x="1267" y="2067"/>
                </a:lnTo>
                <a:lnTo>
                  <a:pt x="1265" y="2067"/>
                </a:lnTo>
                <a:lnTo>
                  <a:pt x="1265" y="2065"/>
                </a:lnTo>
                <a:lnTo>
                  <a:pt x="1263" y="2065"/>
                </a:lnTo>
                <a:lnTo>
                  <a:pt x="1261" y="2065"/>
                </a:lnTo>
                <a:lnTo>
                  <a:pt x="1259" y="2065"/>
                </a:lnTo>
                <a:lnTo>
                  <a:pt x="1257" y="2065"/>
                </a:lnTo>
                <a:lnTo>
                  <a:pt x="1255" y="2065"/>
                </a:lnTo>
                <a:lnTo>
                  <a:pt x="1253" y="2065"/>
                </a:lnTo>
                <a:lnTo>
                  <a:pt x="1253" y="2067"/>
                </a:lnTo>
                <a:lnTo>
                  <a:pt x="1249" y="2067"/>
                </a:lnTo>
                <a:lnTo>
                  <a:pt x="1249" y="2071"/>
                </a:lnTo>
                <a:lnTo>
                  <a:pt x="1247" y="2071"/>
                </a:lnTo>
                <a:lnTo>
                  <a:pt x="1245" y="2071"/>
                </a:lnTo>
                <a:lnTo>
                  <a:pt x="1243" y="2069"/>
                </a:lnTo>
                <a:lnTo>
                  <a:pt x="1239" y="2067"/>
                </a:lnTo>
                <a:lnTo>
                  <a:pt x="1237" y="2065"/>
                </a:lnTo>
                <a:lnTo>
                  <a:pt x="1237" y="2063"/>
                </a:lnTo>
                <a:lnTo>
                  <a:pt x="1235" y="2063"/>
                </a:lnTo>
                <a:lnTo>
                  <a:pt x="1233" y="2063"/>
                </a:lnTo>
                <a:lnTo>
                  <a:pt x="1231" y="2065"/>
                </a:lnTo>
                <a:lnTo>
                  <a:pt x="1231" y="2063"/>
                </a:lnTo>
                <a:lnTo>
                  <a:pt x="1229" y="2063"/>
                </a:lnTo>
                <a:lnTo>
                  <a:pt x="1229" y="2063"/>
                </a:lnTo>
                <a:lnTo>
                  <a:pt x="1227" y="2063"/>
                </a:lnTo>
                <a:lnTo>
                  <a:pt x="1225" y="2063"/>
                </a:lnTo>
                <a:lnTo>
                  <a:pt x="1223" y="2065"/>
                </a:lnTo>
                <a:lnTo>
                  <a:pt x="1223" y="2067"/>
                </a:lnTo>
                <a:lnTo>
                  <a:pt x="1221" y="2065"/>
                </a:lnTo>
                <a:lnTo>
                  <a:pt x="1219" y="2065"/>
                </a:lnTo>
                <a:lnTo>
                  <a:pt x="1213" y="2063"/>
                </a:lnTo>
                <a:lnTo>
                  <a:pt x="1211" y="2061"/>
                </a:lnTo>
                <a:lnTo>
                  <a:pt x="1209" y="2061"/>
                </a:lnTo>
                <a:lnTo>
                  <a:pt x="1207" y="2059"/>
                </a:lnTo>
                <a:lnTo>
                  <a:pt x="1207" y="2057"/>
                </a:lnTo>
                <a:lnTo>
                  <a:pt x="1207" y="2055"/>
                </a:lnTo>
                <a:lnTo>
                  <a:pt x="1207" y="2053"/>
                </a:lnTo>
                <a:lnTo>
                  <a:pt x="1207" y="2051"/>
                </a:lnTo>
                <a:lnTo>
                  <a:pt x="1205" y="2051"/>
                </a:lnTo>
                <a:lnTo>
                  <a:pt x="1203" y="2049"/>
                </a:lnTo>
                <a:lnTo>
                  <a:pt x="1201" y="2049"/>
                </a:lnTo>
                <a:lnTo>
                  <a:pt x="1199" y="2049"/>
                </a:lnTo>
                <a:lnTo>
                  <a:pt x="1197" y="2049"/>
                </a:lnTo>
                <a:lnTo>
                  <a:pt x="1195" y="2051"/>
                </a:lnTo>
                <a:lnTo>
                  <a:pt x="1193" y="2051"/>
                </a:lnTo>
                <a:lnTo>
                  <a:pt x="1191" y="2051"/>
                </a:lnTo>
                <a:lnTo>
                  <a:pt x="1189" y="2049"/>
                </a:lnTo>
                <a:lnTo>
                  <a:pt x="1187" y="2049"/>
                </a:lnTo>
                <a:lnTo>
                  <a:pt x="1187" y="2051"/>
                </a:lnTo>
                <a:lnTo>
                  <a:pt x="1185" y="2053"/>
                </a:lnTo>
                <a:lnTo>
                  <a:pt x="1183" y="2055"/>
                </a:lnTo>
                <a:lnTo>
                  <a:pt x="1183" y="2053"/>
                </a:lnTo>
                <a:lnTo>
                  <a:pt x="1181" y="2055"/>
                </a:lnTo>
                <a:lnTo>
                  <a:pt x="1181" y="2057"/>
                </a:lnTo>
                <a:lnTo>
                  <a:pt x="1181" y="2059"/>
                </a:lnTo>
                <a:lnTo>
                  <a:pt x="1181" y="2061"/>
                </a:lnTo>
                <a:lnTo>
                  <a:pt x="1179" y="2063"/>
                </a:lnTo>
                <a:lnTo>
                  <a:pt x="1177" y="2063"/>
                </a:lnTo>
                <a:lnTo>
                  <a:pt x="1175" y="2063"/>
                </a:lnTo>
                <a:lnTo>
                  <a:pt x="1173" y="2063"/>
                </a:lnTo>
                <a:lnTo>
                  <a:pt x="1171" y="2063"/>
                </a:lnTo>
                <a:lnTo>
                  <a:pt x="1169" y="2063"/>
                </a:lnTo>
                <a:lnTo>
                  <a:pt x="1167" y="2065"/>
                </a:lnTo>
                <a:lnTo>
                  <a:pt x="1167" y="2067"/>
                </a:lnTo>
                <a:lnTo>
                  <a:pt x="1167" y="2069"/>
                </a:lnTo>
                <a:lnTo>
                  <a:pt x="1167" y="2071"/>
                </a:lnTo>
                <a:lnTo>
                  <a:pt x="1167" y="2075"/>
                </a:lnTo>
                <a:lnTo>
                  <a:pt x="1167" y="2077"/>
                </a:lnTo>
                <a:lnTo>
                  <a:pt x="1167" y="2079"/>
                </a:lnTo>
                <a:lnTo>
                  <a:pt x="1167" y="2081"/>
                </a:lnTo>
                <a:lnTo>
                  <a:pt x="1167" y="2083"/>
                </a:lnTo>
                <a:lnTo>
                  <a:pt x="1167" y="2085"/>
                </a:lnTo>
                <a:lnTo>
                  <a:pt x="1167" y="2087"/>
                </a:lnTo>
                <a:lnTo>
                  <a:pt x="1165" y="2087"/>
                </a:lnTo>
                <a:lnTo>
                  <a:pt x="1165" y="2089"/>
                </a:lnTo>
                <a:lnTo>
                  <a:pt x="1165" y="2091"/>
                </a:lnTo>
                <a:lnTo>
                  <a:pt x="1165" y="2093"/>
                </a:lnTo>
                <a:lnTo>
                  <a:pt x="1163" y="2095"/>
                </a:lnTo>
                <a:lnTo>
                  <a:pt x="1163" y="2097"/>
                </a:lnTo>
                <a:lnTo>
                  <a:pt x="1161" y="2097"/>
                </a:lnTo>
                <a:lnTo>
                  <a:pt x="1161" y="2097"/>
                </a:lnTo>
                <a:lnTo>
                  <a:pt x="1159" y="2099"/>
                </a:lnTo>
                <a:lnTo>
                  <a:pt x="1159" y="2101"/>
                </a:lnTo>
                <a:lnTo>
                  <a:pt x="1157" y="2101"/>
                </a:lnTo>
                <a:lnTo>
                  <a:pt x="1157" y="2103"/>
                </a:lnTo>
                <a:lnTo>
                  <a:pt x="1155" y="2103"/>
                </a:lnTo>
                <a:lnTo>
                  <a:pt x="1155" y="2101"/>
                </a:lnTo>
                <a:lnTo>
                  <a:pt x="1153" y="2101"/>
                </a:lnTo>
                <a:lnTo>
                  <a:pt x="1151" y="2099"/>
                </a:lnTo>
                <a:lnTo>
                  <a:pt x="1149" y="2099"/>
                </a:lnTo>
                <a:lnTo>
                  <a:pt x="1147" y="2101"/>
                </a:lnTo>
                <a:lnTo>
                  <a:pt x="1145" y="2101"/>
                </a:lnTo>
                <a:lnTo>
                  <a:pt x="1145" y="2099"/>
                </a:lnTo>
                <a:lnTo>
                  <a:pt x="1145" y="2101"/>
                </a:lnTo>
                <a:lnTo>
                  <a:pt x="1143" y="2101"/>
                </a:lnTo>
                <a:lnTo>
                  <a:pt x="1141" y="2101"/>
                </a:lnTo>
                <a:lnTo>
                  <a:pt x="1141" y="2099"/>
                </a:lnTo>
                <a:lnTo>
                  <a:pt x="1141" y="2097"/>
                </a:lnTo>
                <a:lnTo>
                  <a:pt x="1139" y="2097"/>
                </a:lnTo>
                <a:lnTo>
                  <a:pt x="1137" y="2095"/>
                </a:lnTo>
                <a:lnTo>
                  <a:pt x="1135" y="2097"/>
                </a:lnTo>
                <a:lnTo>
                  <a:pt x="1135" y="2095"/>
                </a:lnTo>
                <a:lnTo>
                  <a:pt x="1133" y="2093"/>
                </a:lnTo>
                <a:lnTo>
                  <a:pt x="1133" y="2093"/>
                </a:lnTo>
                <a:lnTo>
                  <a:pt x="1131" y="2091"/>
                </a:lnTo>
                <a:lnTo>
                  <a:pt x="1129" y="2091"/>
                </a:lnTo>
                <a:lnTo>
                  <a:pt x="1129" y="2093"/>
                </a:lnTo>
                <a:lnTo>
                  <a:pt x="1127" y="2093"/>
                </a:lnTo>
                <a:lnTo>
                  <a:pt x="1127" y="2095"/>
                </a:lnTo>
                <a:lnTo>
                  <a:pt x="1125" y="2095"/>
                </a:lnTo>
                <a:lnTo>
                  <a:pt x="1123" y="2095"/>
                </a:lnTo>
                <a:lnTo>
                  <a:pt x="1123" y="2097"/>
                </a:lnTo>
                <a:lnTo>
                  <a:pt x="1121" y="2097"/>
                </a:lnTo>
                <a:lnTo>
                  <a:pt x="1119" y="2097"/>
                </a:lnTo>
                <a:lnTo>
                  <a:pt x="1117" y="2097"/>
                </a:lnTo>
                <a:lnTo>
                  <a:pt x="1117" y="2095"/>
                </a:lnTo>
                <a:lnTo>
                  <a:pt x="1117" y="2093"/>
                </a:lnTo>
                <a:lnTo>
                  <a:pt x="1115" y="2093"/>
                </a:lnTo>
                <a:lnTo>
                  <a:pt x="1113" y="2091"/>
                </a:lnTo>
                <a:lnTo>
                  <a:pt x="1111" y="2091"/>
                </a:lnTo>
                <a:lnTo>
                  <a:pt x="1109" y="2091"/>
                </a:lnTo>
                <a:lnTo>
                  <a:pt x="1109" y="2089"/>
                </a:lnTo>
                <a:lnTo>
                  <a:pt x="1107" y="2089"/>
                </a:lnTo>
                <a:lnTo>
                  <a:pt x="1105" y="2089"/>
                </a:lnTo>
                <a:lnTo>
                  <a:pt x="1101" y="2089"/>
                </a:lnTo>
                <a:lnTo>
                  <a:pt x="1099" y="2089"/>
                </a:lnTo>
                <a:lnTo>
                  <a:pt x="1097" y="2089"/>
                </a:lnTo>
                <a:lnTo>
                  <a:pt x="1097" y="2091"/>
                </a:lnTo>
                <a:lnTo>
                  <a:pt x="1095" y="2089"/>
                </a:lnTo>
                <a:lnTo>
                  <a:pt x="1093" y="2089"/>
                </a:lnTo>
                <a:lnTo>
                  <a:pt x="1089" y="2087"/>
                </a:lnTo>
                <a:lnTo>
                  <a:pt x="1087" y="2085"/>
                </a:lnTo>
                <a:lnTo>
                  <a:pt x="1085" y="2087"/>
                </a:lnTo>
                <a:lnTo>
                  <a:pt x="1083" y="2087"/>
                </a:lnTo>
                <a:lnTo>
                  <a:pt x="1083" y="2089"/>
                </a:lnTo>
                <a:lnTo>
                  <a:pt x="1081" y="2089"/>
                </a:lnTo>
                <a:lnTo>
                  <a:pt x="1081" y="2087"/>
                </a:lnTo>
                <a:lnTo>
                  <a:pt x="1081" y="2085"/>
                </a:lnTo>
                <a:lnTo>
                  <a:pt x="1079" y="2085"/>
                </a:lnTo>
                <a:lnTo>
                  <a:pt x="1077" y="2085"/>
                </a:lnTo>
                <a:lnTo>
                  <a:pt x="1073" y="2087"/>
                </a:lnTo>
                <a:lnTo>
                  <a:pt x="1071" y="2087"/>
                </a:lnTo>
                <a:lnTo>
                  <a:pt x="1069" y="2087"/>
                </a:lnTo>
                <a:lnTo>
                  <a:pt x="1067" y="2085"/>
                </a:lnTo>
                <a:lnTo>
                  <a:pt x="1065" y="2085"/>
                </a:lnTo>
                <a:lnTo>
                  <a:pt x="1063" y="2085"/>
                </a:lnTo>
                <a:lnTo>
                  <a:pt x="1063" y="2083"/>
                </a:lnTo>
                <a:lnTo>
                  <a:pt x="1063" y="2081"/>
                </a:lnTo>
                <a:lnTo>
                  <a:pt x="1061" y="2081"/>
                </a:lnTo>
                <a:lnTo>
                  <a:pt x="1059" y="2081"/>
                </a:lnTo>
                <a:lnTo>
                  <a:pt x="1055" y="2079"/>
                </a:lnTo>
                <a:lnTo>
                  <a:pt x="1053" y="2079"/>
                </a:lnTo>
                <a:lnTo>
                  <a:pt x="1051" y="2079"/>
                </a:lnTo>
                <a:lnTo>
                  <a:pt x="1049" y="2081"/>
                </a:lnTo>
                <a:lnTo>
                  <a:pt x="1047" y="2081"/>
                </a:lnTo>
                <a:lnTo>
                  <a:pt x="1047" y="2083"/>
                </a:lnTo>
                <a:lnTo>
                  <a:pt x="1045" y="2083"/>
                </a:lnTo>
                <a:lnTo>
                  <a:pt x="1045" y="2085"/>
                </a:lnTo>
                <a:lnTo>
                  <a:pt x="1045" y="2087"/>
                </a:lnTo>
                <a:lnTo>
                  <a:pt x="1043" y="2087"/>
                </a:lnTo>
                <a:lnTo>
                  <a:pt x="1041" y="2085"/>
                </a:lnTo>
                <a:lnTo>
                  <a:pt x="1039" y="2087"/>
                </a:lnTo>
                <a:lnTo>
                  <a:pt x="1037" y="2087"/>
                </a:lnTo>
                <a:lnTo>
                  <a:pt x="1037" y="2089"/>
                </a:lnTo>
                <a:lnTo>
                  <a:pt x="1033" y="2089"/>
                </a:lnTo>
                <a:lnTo>
                  <a:pt x="1029" y="2095"/>
                </a:lnTo>
                <a:lnTo>
                  <a:pt x="1027" y="2097"/>
                </a:lnTo>
                <a:lnTo>
                  <a:pt x="1027" y="2097"/>
                </a:lnTo>
                <a:lnTo>
                  <a:pt x="1027" y="2099"/>
                </a:lnTo>
                <a:lnTo>
                  <a:pt x="1025" y="2099"/>
                </a:lnTo>
                <a:lnTo>
                  <a:pt x="1025" y="2101"/>
                </a:lnTo>
                <a:lnTo>
                  <a:pt x="1023" y="2101"/>
                </a:lnTo>
                <a:lnTo>
                  <a:pt x="1023" y="2099"/>
                </a:lnTo>
                <a:lnTo>
                  <a:pt x="1023" y="2101"/>
                </a:lnTo>
                <a:lnTo>
                  <a:pt x="1021" y="2103"/>
                </a:lnTo>
                <a:lnTo>
                  <a:pt x="1019" y="2105"/>
                </a:lnTo>
                <a:lnTo>
                  <a:pt x="1017" y="2105"/>
                </a:lnTo>
                <a:lnTo>
                  <a:pt x="1017" y="2107"/>
                </a:lnTo>
                <a:lnTo>
                  <a:pt x="1017" y="2111"/>
                </a:lnTo>
                <a:lnTo>
                  <a:pt x="1015" y="2113"/>
                </a:lnTo>
                <a:lnTo>
                  <a:pt x="1013" y="2113"/>
                </a:lnTo>
                <a:lnTo>
                  <a:pt x="1015" y="2115"/>
                </a:lnTo>
                <a:lnTo>
                  <a:pt x="1017" y="2117"/>
                </a:lnTo>
                <a:lnTo>
                  <a:pt x="1019" y="2119"/>
                </a:lnTo>
                <a:lnTo>
                  <a:pt x="1019" y="2121"/>
                </a:lnTo>
                <a:lnTo>
                  <a:pt x="1019" y="2123"/>
                </a:lnTo>
                <a:lnTo>
                  <a:pt x="1019" y="2125"/>
                </a:lnTo>
                <a:lnTo>
                  <a:pt x="1021" y="2125"/>
                </a:lnTo>
                <a:lnTo>
                  <a:pt x="1023" y="2127"/>
                </a:lnTo>
                <a:lnTo>
                  <a:pt x="1021" y="2127"/>
                </a:lnTo>
                <a:lnTo>
                  <a:pt x="1023" y="2129"/>
                </a:lnTo>
                <a:lnTo>
                  <a:pt x="1023" y="2131"/>
                </a:lnTo>
                <a:lnTo>
                  <a:pt x="1023" y="2133"/>
                </a:lnTo>
                <a:lnTo>
                  <a:pt x="1023" y="2135"/>
                </a:lnTo>
                <a:lnTo>
                  <a:pt x="1021" y="2137"/>
                </a:lnTo>
                <a:lnTo>
                  <a:pt x="1021" y="2139"/>
                </a:lnTo>
                <a:lnTo>
                  <a:pt x="1019" y="2139"/>
                </a:lnTo>
                <a:lnTo>
                  <a:pt x="1019" y="2141"/>
                </a:lnTo>
                <a:lnTo>
                  <a:pt x="1017" y="2141"/>
                </a:lnTo>
                <a:lnTo>
                  <a:pt x="1015" y="2143"/>
                </a:lnTo>
                <a:lnTo>
                  <a:pt x="1013" y="2143"/>
                </a:lnTo>
                <a:lnTo>
                  <a:pt x="1013" y="2145"/>
                </a:lnTo>
                <a:lnTo>
                  <a:pt x="1009" y="2143"/>
                </a:lnTo>
                <a:lnTo>
                  <a:pt x="1007" y="2141"/>
                </a:lnTo>
                <a:lnTo>
                  <a:pt x="1007" y="2139"/>
                </a:lnTo>
                <a:lnTo>
                  <a:pt x="1005" y="2139"/>
                </a:lnTo>
                <a:lnTo>
                  <a:pt x="1003" y="2139"/>
                </a:lnTo>
                <a:lnTo>
                  <a:pt x="1003" y="2137"/>
                </a:lnTo>
                <a:lnTo>
                  <a:pt x="1001" y="2135"/>
                </a:lnTo>
                <a:lnTo>
                  <a:pt x="1001" y="2133"/>
                </a:lnTo>
                <a:lnTo>
                  <a:pt x="999" y="2129"/>
                </a:lnTo>
                <a:lnTo>
                  <a:pt x="999" y="2127"/>
                </a:lnTo>
                <a:lnTo>
                  <a:pt x="999" y="2125"/>
                </a:lnTo>
                <a:lnTo>
                  <a:pt x="999" y="2123"/>
                </a:lnTo>
                <a:lnTo>
                  <a:pt x="997" y="2123"/>
                </a:lnTo>
                <a:lnTo>
                  <a:pt x="995" y="2125"/>
                </a:lnTo>
                <a:lnTo>
                  <a:pt x="993" y="2125"/>
                </a:lnTo>
                <a:lnTo>
                  <a:pt x="991" y="2125"/>
                </a:lnTo>
                <a:lnTo>
                  <a:pt x="989" y="2125"/>
                </a:lnTo>
                <a:lnTo>
                  <a:pt x="989" y="2123"/>
                </a:lnTo>
                <a:lnTo>
                  <a:pt x="989" y="2121"/>
                </a:lnTo>
                <a:lnTo>
                  <a:pt x="989" y="2121"/>
                </a:lnTo>
                <a:lnTo>
                  <a:pt x="987" y="2121"/>
                </a:lnTo>
                <a:lnTo>
                  <a:pt x="987" y="2119"/>
                </a:lnTo>
                <a:lnTo>
                  <a:pt x="985" y="2119"/>
                </a:lnTo>
                <a:lnTo>
                  <a:pt x="983" y="2119"/>
                </a:lnTo>
                <a:lnTo>
                  <a:pt x="981" y="2117"/>
                </a:lnTo>
                <a:lnTo>
                  <a:pt x="979" y="2117"/>
                </a:lnTo>
                <a:lnTo>
                  <a:pt x="979" y="2115"/>
                </a:lnTo>
                <a:lnTo>
                  <a:pt x="977" y="2115"/>
                </a:lnTo>
                <a:lnTo>
                  <a:pt x="975" y="2115"/>
                </a:lnTo>
                <a:lnTo>
                  <a:pt x="973" y="2113"/>
                </a:lnTo>
                <a:lnTo>
                  <a:pt x="971" y="2111"/>
                </a:lnTo>
                <a:lnTo>
                  <a:pt x="969" y="2109"/>
                </a:lnTo>
                <a:lnTo>
                  <a:pt x="967" y="2107"/>
                </a:lnTo>
                <a:lnTo>
                  <a:pt x="967" y="2105"/>
                </a:lnTo>
                <a:lnTo>
                  <a:pt x="965" y="2105"/>
                </a:lnTo>
                <a:lnTo>
                  <a:pt x="965" y="2103"/>
                </a:lnTo>
                <a:lnTo>
                  <a:pt x="963" y="2103"/>
                </a:lnTo>
                <a:lnTo>
                  <a:pt x="961" y="2101"/>
                </a:lnTo>
                <a:lnTo>
                  <a:pt x="961" y="2099"/>
                </a:lnTo>
                <a:lnTo>
                  <a:pt x="961" y="2097"/>
                </a:lnTo>
                <a:lnTo>
                  <a:pt x="961" y="2097"/>
                </a:lnTo>
                <a:lnTo>
                  <a:pt x="961" y="2095"/>
                </a:lnTo>
                <a:lnTo>
                  <a:pt x="961" y="2093"/>
                </a:lnTo>
                <a:lnTo>
                  <a:pt x="959" y="2093"/>
                </a:lnTo>
                <a:lnTo>
                  <a:pt x="959" y="2091"/>
                </a:lnTo>
                <a:lnTo>
                  <a:pt x="957" y="2091"/>
                </a:lnTo>
                <a:lnTo>
                  <a:pt x="957" y="2089"/>
                </a:lnTo>
                <a:lnTo>
                  <a:pt x="957" y="2087"/>
                </a:lnTo>
                <a:lnTo>
                  <a:pt x="955" y="2087"/>
                </a:lnTo>
                <a:lnTo>
                  <a:pt x="955" y="2085"/>
                </a:lnTo>
                <a:lnTo>
                  <a:pt x="955" y="2083"/>
                </a:lnTo>
                <a:lnTo>
                  <a:pt x="955" y="2081"/>
                </a:lnTo>
                <a:lnTo>
                  <a:pt x="957" y="2079"/>
                </a:lnTo>
                <a:lnTo>
                  <a:pt x="959" y="2077"/>
                </a:lnTo>
                <a:lnTo>
                  <a:pt x="957" y="2075"/>
                </a:lnTo>
                <a:lnTo>
                  <a:pt x="961" y="2073"/>
                </a:lnTo>
                <a:lnTo>
                  <a:pt x="961" y="2069"/>
                </a:lnTo>
                <a:lnTo>
                  <a:pt x="959" y="2069"/>
                </a:lnTo>
                <a:lnTo>
                  <a:pt x="957" y="2067"/>
                </a:lnTo>
                <a:lnTo>
                  <a:pt x="955" y="2065"/>
                </a:lnTo>
                <a:lnTo>
                  <a:pt x="953" y="2065"/>
                </a:lnTo>
                <a:lnTo>
                  <a:pt x="949" y="2061"/>
                </a:lnTo>
                <a:lnTo>
                  <a:pt x="947" y="2059"/>
                </a:lnTo>
                <a:lnTo>
                  <a:pt x="949" y="2055"/>
                </a:lnTo>
                <a:lnTo>
                  <a:pt x="951" y="2053"/>
                </a:lnTo>
                <a:lnTo>
                  <a:pt x="951" y="2051"/>
                </a:lnTo>
                <a:lnTo>
                  <a:pt x="949" y="2051"/>
                </a:lnTo>
                <a:lnTo>
                  <a:pt x="947" y="2049"/>
                </a:lnTo>
                <a:lnTo>
                  <a:pt x="945" y="2049"/>
                </a:lnTo>
                <a:lnTo>
                  <a:pt x="941" y="2047"/>
                </a:lnTo>
                <a:lnTo>
                  <a:pt x="943" y="2043"/>
                </a:lnTo>
                <a:lnTo>
                  <a:pt x="941" y="2041"/>
                </a:lnTo>
                <a:lnTo>
                  <a:pt x="939" y="2039"/>
                </a:lnTo>
                <a:lnTo>
                  <a:pt x="937" y="2037"/>
                </a:lnTo>
                <a:lnTo>
                  <a:pt x="939" y="2033"/>
                </a:lnTo>
                <a:lnTo>
                  <a:pt x="941" y="2031"/>
                </a:lnTo>
                <a:lnTo>
                  <a:pt x="941" y="2029"/>
                </a:lnTo>
                <a:lnTo>
                  <a:pt x="945" y="2029"/>
                </a:lnTo>
                <a:lnTo>
                  <a:pt x="945" y="2027"/>
                </a:lnTo>
                <a:lnTo>
                  <a:pt x="945" y="2025"/>
                </a:lnTo>
                <a:lnTo>
                  <a:pt x="947" y="2023"/>
                </a:lnTo>
                <a:lnTo>
                  <a:pt x="947" y="2021"/>
                </a:lnTo>
                <a:lnTo>
                  <a:pt x="943" y="2015"/>
                </a:lnTo>
                <a:lnTo>
                  <a:pt x="941" y="2015"/>
                </a:lnTo>
                <a:lnTo>
                  <a:pt x="941" y="2013"/>
                </a:lnTo>
                <a:lnTo>
                  <a:pt x="941" y="2011"/>
                </a:lnTo>
                <a:lnTo>
                  <a:pt x="941" y="2005"/>
                </a:lnTo>
                <a:lnTo>
                  <a:pt x="941" y="2003"/>
                </a:lnTo>
                <a:lnTo>
                  <a:pt x="941" y="2001"/>
                </a:lnTo>
                <a:lnTo>
                  <a:pt x="939" y="2001"/>
                </a:lnTo>
                <a:lnTo>
                  <a:pt x="937" y="2001"/>
                </a:lnTo>
                <a:lnTo>
                  <a:pt x="939" y="1999"/>
                </a:lnTo>
                <a:lnTo>
                  <a:pt x="939" y="1997"/>
                </a:lnTo>
                <a:lnTo>
                  <a:pt x="937" y="1997"/>
                </a:lnTo>
                <a:lnTo>
                  <a:pt x="935" y="1995"/>
                </a:lnTo>
                <a:lnTo>
                  <a:pt x="933" y="1995"/>
                </a:lnTo>
                <a:lnTo>
                  <a:pt x="933" y="1991"/>
                </a:lnTo>
                <a:lnTo>
                  <a:pt x="931" y="1989"/>
                </a:lnTo>
                <a:lnTo>
                  <a:pt x="931" y="1987"/>
                </a:lnTo>
                <a:lnTo>
                  <a:pt x="931" y="1985"/>
                </a:lnTo>
                <a:lnTo>
                  <a:pt x="931" y="1981"/>
                </a:lnTo>
                <a:lnTo>
                  <a:pt x="931" y="1979"/>
                </a:lnTo>
                <a:lnTo>
                  <a:pt x="929" y="1977"/>
                </a:lnTo>
                <a:lnTo>
                  <a:pt x="927" y="1979"/>
                </a:lnTo>
                <a:lnTo>
                  <a:pt x="927" y="1977"/>
                </a:lnTo>
                <a:lnTo>
                  <a:pt x="927" y="1975"/>
                </a:lnTo>
                <a:lnTo>
                  <a:pt x="925" y="1971"/>
                </a:lnTo>
                <a:lnTo>
                  <a:pt x="923" y="1971"/>
                </a:lnTo>
                <a:lnTo>
                  <a:pt x="923" y="1969"/>
                </a:lnTo>
                <a:lnTo>
                  <a:pt x="921" y="1969"/>
                </a:lnTo>
                <a:lnTo>
                  <a:pt x="921" y="1967"/>
                </a:lnTo>
                <a:lnTo>
                  <a:pt x="919" y="1965"/>
                </a:lnTo>
                <a:lnTo>
                  <a:pt x="921" y="1963"/>
                </a:lnTo>
                <a:lnTo>
                  <a:pt x="921" y="1961"/>
                </a:lnTo>
                <a:lnTo>
                  <a:pt x="923" y="1959"/>
                </a:lnTo>
                <a:lnTo>
                  <a:pt x="921" y="1959"/>
                </a:lnTo>
                <a:lnTo>
                  <a:pt x="919" y="1957"/>
                </a:lnTo>
                <a:lnTo>
                  <a:pt x="917" y="1957"/>
                </a:lnTo>
                <a:lnTo>
                  <a:pt x="915" y="1957"/>
                </a:lnTo>
                <a:lnTo>
                  <a:pt x="913" y="1955"/>
                </a:lnTo>
                <a:lnTo>
                  <a:pt x="911" y="1957"/>
                </a:lnTo>
                <a:lnTo>
                  <a:pt x="911" y="1955"/>
                </a:lnTo>
                <a:lnTo>
                  <a:pt x="909" y="1953"/>
                </a:lnTo>
                <a:lnTo>
                  <a:pt x="907" y="1953"/>
                </a:lnTo>
                <a:lnTo>
                  <a:pt x="905" y="1951"/>
                </a:lnTo>
                <a:lnTo>
                  <a:pt x="903" y="1951"/>
                </a:lnTo>
                <a:lnTo>
                  <a:pt x="903" y="1949"/>
                </a:lnTo>
                <a:lnTo>
                  <a:pt x="901" y="1947"/>
                </a:lnTo>
                <a:lnTo>
                  <a:pt x="899" y="1947"/>
                </a:lnTo>
                <a:lnTo>
                  <a:pt x="897" y="1945"/>
                </a:lnTo>
                <a:lnTo>
                  <a:pt x="895" y="1945"/>
                </a:lnTo>
                <a:lnTo>
                  <a:pt x="893" y="1943"/>
                </a:lnTo>
                <a:lnTo>
                  <a:pt x="893" y="1943"/>
                </a:lnTo>
                <a:lnTo>
                  <a:pt x="891" y="1943"/>
                </a:lnTo>
                <a:lnTo>
                  <a:pt x="891" y="1941"/>
                </a:lnTo>
                <a:lnTo>
                  <a:pt x="891" y="1943"/>
                </a:lnTo>
                <a:lnTo>
                  <a:pt x="889" y="1943"/>
                </a:lnTo>
                <a:lnTo>
                  <a:pt x="889" y="1941"/>
                </a:lnTo>
                <a:lnTo>
                  <a:pt x="887" y="1939"/>
                </a:lnTo>
                <a:lnTo>
                  <a:pt x="885" y="1939"/>
                </a:lnTo>
                <a:lnTo>
                  <a:pt x="883" y="1939"/>
                </a:lnTo>
                <a:lnTo>
                  <a:pt x="881" y="1939"/>
                </a:lnTo>
                <a:lnTo>
                  <a:pt x="881" y="1941"/>
                </a:lnTo>
                <a:lnTo>
                  <a:pt x="879" y="1941"/>
                </a:lnTo>
                <a:lnTo>
                  <a:pt x="877" y="1941"/>
                </a:lnTo>
                <a:lnTo>
                  <a:pt x="877" y="1943"/>
                </a:lnTo>
                <a:lnTo>
                  <a:pt x="875" y="1943"/>
                </a:lnTo>
                <a:lnTo>
                  <a:pt x="873" y="1945"/>
                </a:lnTo>
                <a:lnTo>
                  <a:pt x="871" y="1945"/>
                </a:lnTo>
                <a:lnTo>
                  <a:pt x="871" y="1947"/>
                </a:lnTo>
                <a:lnTo>
                  <a:pt x="869" y="1947"/>
                </a:lnTo>
                <a:lnTo>
                  <a:pt x="869" y="1949"/>
                </a:lnTo>
                <a:lnTo>
                  <a:pt x="867" y="1949"/>
                </a:lnTo>
                <a:lnTo>
                  <a:pt x="865" y="1951"/>
                </a:lnTo>
                <a:lnTo>
                  <a:pt x="863" y="1951"/>
                </a:lnTo>
                <a:lnTo>
                  <a:pt x="861" y="1951"/>
                </a:lnTo>
                <a:lnTo>
                  <a:pt x="861" y="1953"/>
                </a:lnTo>
                <a:lnTo>
                  <a:pt x="859" y="1953"/>
                </a:lnTo>
                <a:lnTo>
                  <a:pt x="859" y="1953"/>
                </a:lnTo>
                <a:lnTo>
                  <a:pt x="855" y="1953"/>
                </a:lnTo>
                <a:lnTo>
                  <a:pt x="853" y="1953"/>
                </a:lnTo>
                <a:lnTo>
                  <a:pt x="853" y="1953"/>
                </a:lnTo>
                <a:lnTo>
                  <a:pt x="851" y="1953"/>
                </a:lnTo>
                <a:lnTo>
                  <a:pt x="851" y="1951"/>
                </a:lnTo>
                <a:lnTo>
                  <a:pt x="853" y="1949"/>
                </a:lnTo>
                <a:lnTo>
                  <a:pt x="853" y="1947"/>
                </a:lnTo>
                <a:lnTo>
                  <a:pt x="853" y="1945"/>
                </a:lnTo>
                <a:lnTo>
                  <a:pt x="851" y="1941"/>
                </a:lnTo>
                <a:lnTo>
                  <a:pt x="849" y="1939"/>
                </a:lnTo>
                <a:lnTo>
                  <a:pt x="847" y="1937"/>
                </a:lnTo>
                <a:lnTo>
                  <a:pt x="845" y="1937"/>
                </a:lnTo>
                <a:lnTo>
                  <a:pt x="845" y="1935"/>
                </a:lnTo>
                <a:lnTo>
                  <a:pt x="845" y="1933"/>
                </a:lnTo>
                <a:lnTo>
                  <a:pt x="845" y="1930"/>
                </a:lnTo>
                <a:lnTo>
                  <a:pt x="843" y="1930"/>
                </a:lnTo>
                <a:lnTo>
                  <a:pt x="841" y="1930"/>
                </a:lnTo>
                <a:lnTo>
                  <a:pt x="839" y="1930"/>
                </a:lnTo>
                <a:lnTo>
                  <a:pt x="835" y="1930"/>
                </a:lnTo>
                <a:lnTo>
                  <a:pt x="835" y="1928"/>
                </a:lnTo>
                <a:lnTo>
                  <a:pt x="833" y="1928"/>
                </a:lnTo>
                <a:lnTo>
                  <a:pt x="833" y="1930"/>
                </a:lnTo>
                <a:lnTo>
                  <a:pt x="831" y="1930"/>
                </a:lnTo>
                <a:lnTo>
                  <a:pt x="831" y="1928"/>
                </a:lnTo>
                <a:lnTo>
                  <a:pt x="829" y="1926"/>
                </a:lnTo>
                <a:lnTo>
                  <a:pt x="829" y="1924"/>
                </a:lnTo>
                <a:lnTo>
                  <a:pt x="829" y="1922"/>
                </a:lnTo>
                <a:lnTo>
                  <a:pt x="827" y="1922"/>
                </a:lnTo>
                <a:lnTo>
                  <a:pt x="825" y="1922"/>
                </a:lnTo>
                <a:lnTo>
                  <a:pt x="823" y="1920"/>
                </a:lnTo>
                <a:lnTo>
                  <a:pt x="823" y="1918"/>
                </a:lnTo>
                <a:lnTo>
                  <a:pt x="821" y="1918"/>
                </a:lnTo>
                <a:lnTo>
                  <a:pt x="819" y="1918"/>
                </a:lnTo>
                <a:lnTo>
                  <a:pt x="819" y="1916"/>
                </a:lnTo>
                <a:lnTo>
                  <a:pt x="819" y="1914"/>
                </a:lnTo>
                <a:lnTo>
                  <a:pt x="819" y="1912"/>
                </a:lnTo>
                <a:lnTo>
                  <a:pt x="817" y="1912"/>
                </a:lnTo>
                <a:lnTo>
                  <a:pt x="817" y="1910"/>
                </a:lnTo>
                <a:lnTo>
                  <a:pt x="817" y="1908"/>
                </a:lnTo>
                <a:lnTo>
                  <a:pt x="817" y="1906"/>
                </a:lnTo>
                <a:lnTo>
                  <a:pt x="815" y="1906"/>
                </a:lnTo>
                <a:lnTo>
                  <a:pt x="813" y="1904"/>
                </a:lnTo>
                <a:lnTo>
                  <a:pt x="811" y="1904"/>
                </a:lnTo>
                <a:lnTo>
                  <a:pt x="813" y="1904"/>
                </a:lnTo>
                <a:lnTo>
                  <a:pt x="813" y="1902"/>
                </a:lnTo>
                <a:lnTo>
                  <a:pt x="813" y="1900"/>
                </a:lnTo>
                <a:lnTo>
                  <a:pt x="813" y="1898"/>
                </a:lnTo>
                <a:lnTo>
                  <a:pt x="811" y="1898"/>
                </a:lnTo>
                <a:lnTo>
                  <a:pt x="811" y="1896"/>
                </a:lnTo>
                <a:lnTo>
                  <a:pt x="811" y="1894"/>
                </a:lnTo>
                <a:lnTo>
                  <a:pt x="809" y="1894"/>
                </a:lnTo>
                <a:lnTo>
                  <a:pt x="807" y="1894"/>
                </a:lnTo>
                <a:lnTo>
                  <a:pt x="807" y="1892"/>
                </a:lnTo>
                <a:lnTo>
                  <a:pt x="807" y="1890"/>
                </a:lnTo>
                <a:lnTo>
                  <a:pt x="807" y="1888"/>
                </a:lnTo>
                <a:lnTo>
                  <a:pt x="807" y="1886"/>
                </a:lnTo>
                <a:lnTo>
                  <a:pt x="805" y="1886"/>
                </a:lnTo>
                <a:lnTo>
                  <a:pt x="805" y="1884"/>
                </a:lnTo>
                <a:lnTo>
                  <a:pt x="805" y="1882"/>
                </a:lnTo>
                <a:lnTo>
                  <a:pt x="807" y="1880"/>
                </a:lnTo>
                <a:lnTo>
                  <a:pt x="809" y="1882"/>
                </a:lnTo>
                <a:lnTo>
                  <a:pt x="811" y="1880"/>
                </a:lnTo>
                <a:lnTo>
                  <a:pt x="813" y="1880"/>
                </a:lnTo>
                <a:lnTo>
                  <a:pt x="815" y="1880"/>
                </a:lnTo>
                <a:lnTo>
                  <a:pt x="817" y="1880"/>
                </a:lnTo>
                <a:lnTo>
                  <a:pt x="819" y="1878"/>
                </a:lnTo>
                <a:lnTo>
                  <a:pt x="821" y="1878"/>
                </a:lnTo>
                <a:lnTo>
                  <a:pt x="823" y="1878"/>
                </a:lnTo>
                <a:lnTo>
                  <a:pt x="823" y="1876"/>
                </a:lnTo>
                <a:lnTo>
                  <a:pt x="823" y="1874"/>
                </a:lnTo>
                <a:lnTo>
                  <a:pt x="823" y="1872"/>
                </a:lnTo>
                <a:lnTo>
                  <a:pt x="821" y="1870"/>
                </a:lnTo>
                <a:lnTo>
                  <a:pt x="823" y="1870"/>
                </a:lnTo>
                <a:lnTo>
                  <a:pt x="823" y="1868"/>
                </a:lnTo>
                <a:lnTo>
                  <a:pt x="823" y="1866"/>
                </a:lnTo>
                <a:lnTo>
                  <a:pt x="823" y="1864"/>
                </a:lnTo>
                <a:lnTo>
                  <a:pt x="823" y="1862"/>
                </a:lnTo>
                <a:lnTo>
                  <a:pt x="823" y="1860"/>
                </a:lnTo>
                <a:lnTo>
                  <a:pt x="823" y="1858"/>
                </a:lnTo>
                <a:lnTo>
                  <a:pt x="823" y="1856"/>
                </a:lnTo>
                <a:lnTo>
                  <a:pt x="825" y="1856"/>
                </a:lnTo>
                <a:lnTo>
                  <a:pt x="825" y="1856"/>
                </a:lnTo>
                <a:lnTo>
                  <a:pt x="825" y="1854"/>
                </a:lnTo>
                <a:lnTo>
                  <a:pt x="823" y="1852"/>
                </a:lnTo>
                <a:lnTo>
                  <a:pt x="823" y="1850"/>
                </a:lnTo>
                <a:lnTo>
                  <a:pt x="821" y="1850"/>
                </a:lnTo>
                <a:lnTo>
                  <a:pt x="821" y="1848"/>
                </a:lnTo>
                <a:lnTo>
                  <a:pt x="823" y="1848"/>
                </a:lnTo>
                <a:lnTo>
                  <a:pt x="823" y="1846"/>
                </a:lnTo>
                <a:lnTo>
                  <a:pt x="823" y="1844"/>
                </a:lnTo>
                <a:lnTo>
                  <a:pt x="821" y="1842"/>
                </a:lnTo>
                <a:lnTo>
                  <a:pt x="819" y="1840"/>
                </a:lnTo>
                <a:lnTo>
                  <a:pt x="821" y="1838"/>
                </a:lnTo>
                <a:lnTo>
                  <a:pt x="821" y="1836"/>
                </a:lnTo>
                <a:lnTo>
                  <a:pt x="821" y="1834"/>
                </a:lnTo>
                <a:lnTo>
                  <a:pt x="821" y="1832"/>
                </a:lnTo>
                <a:lnTo>
                  <a:pt x="819" y="1830"/>
                </a:lnTo>
                <a:lnTo>
                  <a:pt x="817" y="1828"/>
                </a:lnTo>
                <a:lnTo>
                  <a:pt x="817" y="1830"/>
                </a:lnTo>
                <a:lnTo>
                  <a:pt x="813" y="1830"/>
                </a:lnTo>
                <a:lnTo>
                  <a:pt x="809" y="1830"/>
                </a:lnTo>
                <a:lnTo>
                  <a:pt x="809" y="1828"/>
                </a:lnTo>
                <a:lnTo>
                  <a:pt x="809" y="1826"/>
                </a:lnTo>
                <a:lnTo>
                  <a:pt x="809" y="1824"/>
                </a:lnTo>
                <a:lnTo>
                  <a:pt x="809" y="1822"/>
                </a:lnTo>
                <a:lnTo>
                  <a:pt x="807" y="1822"/>
                </a:lnTo>
                <a:lnTo>
                  <a:pt x="805" y="1820"/>
                </a:lnTo>
                <a:lnTo>
                  <a:pt x="801" y="1818"/>
                </a:lnTo>
                <a:lnTo>
                  <a:pt x="799" y="1816"/>
                </a:lnTo>
                <a:lnTo>
                  <a:pt x="801" y="1812"/>
                </a:lnTo>
                <a:lnTo>
                  <a:pt x="801" y="1810"/>
                </a:lnTo>
                <a:lnTo>
                  <a:pt x="803" y="1808"/>
                </a:lnTo>
                <a:lnTo>
                  <a:pt x="801" y="1808"/>
                </a:lnTo>
                <a:lnTo>
                  <a:pt x="799" y="1808"/>
                </a:lnTo>
                <a:lnTo>
                  <a:pt x="797" y="1808"/>
                </a:lnTo>
                <a:lnTo>
                  <a:pt x="797" y="1808"/>
                </a:lnTo>
                <a:lnTo>
                  <a:pt x="795" y="1808"/>
                </a:lnTo>
                <a:lnTo>
                  <a:pt x="793" y="1808"/>
                </a:lnTo>
                <a:lnTo>
                  <a:pt x="791" y="1808"/>
                </a:lnTo>
                <a:lnTo>
                  <a:pt x="789" y="1808"/>
                </a:lnTo>
                <a:lnTo>
                  <a:pt x="785" y="1802"/>
                </a:lnTo>
                <a:lnTo>
                  <a:pt x="783" y="1804"/>
                </a:lnTo>
                <a:lnTo>
                  <a:pt x="783" y="1802"/>
                </a:lnTo>
                <a:lnTo>
                  <a:pt x="783" y="1800"/>
                </a:lnTo>
                <a:lnTo>
                  <a:pt x="781" y="1800"/>
                </a:lnTo>
                <a:lnTo>
                  <a:pt x="781" y="1798"/>
                </a:lnTo>
                <a:lnTo>
                  <a:pt x="783" y="1796"/>
                </a:lnTo>
                <a:lnTo>
                  <a:pt x="785" y="1794"/>
                </a:lnTo>
                <a:lnTo>
                  <a:pt x="785" y="1792"/>
                </a:lnTo>
                <a:lnTo>
                  <a:pt x="783" y="1792"/>
                </a:lnTo>
                <a:lnTo>
                  <a:pt x="781" y="1792"/>
                </a:lnTo>
                <a:lnTo>
                  <a:pt x="779" y="1790"/>
                </a:lnTo>
                <a:lnTo>
                  <a:pt x="777" y="1788"/>
                </a:lnTo>
                <a:lnTo>
                  <a:pt x="777" y="1786"/>
                </a:lnTo>
                <a:lnTo>
                  <a:pt x="777" y="1784"/>
                </a:lnTo>
                <a:lnTo>
                  <a:pt x="775" y="1784"/>
                </a:lnTo>
                <a:lnTo>
                  <a:pt x="777" y="1782"/>
                </a:lnTo>
                <a:lnTo>
                  <a:pt x="777" y="1780"/>
                </a:lnTo>
                <a:lnTo>
                  <a:pt x="777" y="1778"/>
                </a:lnTo>
                <a:lnTo>
                  <a:pt x="777" y="1776"/>
                </a:lnTo>
                <a:lnTo>
                  <a:pt x="777" y="1774"/>
                </a:lnTo>
                <a:lnTo>
                  <a:pt x="775" y="1774"/>
                </a:lnTo>
                <a:lnTo>
                  <a:pt x="775" y="1772"/>
                </a:lnTo>
                <a:lnTo>
                  <a:pt x="773" y="1772"/>
                </a:lnTo>
                <a:lnTo>
                  <a:pt x="771" y="1770"/>
                </a:lnTo>
                <a:lnTo>
                  <a:pt x="771" y="1768"/>
                </a:lnTo>
                <a:lnTo>
                  <a:pt x="769" y="1768"/>
                </a:lnTo>
                <a:lnTo>
                  <a:pt x="767" y="1766"/>
                </a:lnTo>
                <a:lnTo>
                  <a:pt x="767" y="1764"/>
                </a:lnTo>
                <a:lnTo>
                  <a:pt x="765" y="1764"/>
                </a:lnTo>
                <a:lnTo>
                  <a:pt x="763" y="1764"/>
                </a:lnTo>
                <a:lnTo>
                  <a:pt x="763" y="1762"/>
                </a:lnTo>
                <a:lnTo>
                  <a:pt x="761" y="1762"/>
                </a:lnTo>
                <a:lnTo>
                  <a:pt x="761" y="1760"/>
                </a:lnTo>
                <a:lnTo>
                  <a:pt x="761" y="1760"/>
                </a:lnTo>
                <a:lnTo>
                  <a:pt x="759" y="1760"/>
                </a:lnTo>
                <a:lnTo>
                  <a:pt x="759" y="1758"/>
                </a:lnTo>
                <a:lnTo>
                  <a:pt x="759" y="1756"/>
                </a:lnTo>
                <a:lnTo>
                  <a:pt x="757" y="1754"/>
                </a:lnTo>
                <a:lnTo>
                  <a:pt x="757" y="1752"/>
                </a:lnTo>
                <a:lnTo>
                  <a:pt x="755" y="1750"/>
                </a:lnTo>
                <a:lnTo>
                  <a:pt x="753" y="1748"/>
                </a:lnTo>
                <a:lnTo>
                  <a:pt x="751" y="1748"/>
                </a:lnTo>
                <a:lnTo>
                  <a:pt x="749" y="1746"/>
                </a:lnTo>
                <a:lnTo>
                  <a:pt x="747" y="1746"/>
                </a:lnTo>
                <a:lnTo>
                  <a:pt x="747" y="1744"/>
                </a:lnTo>
                <a:lnTo>
                  <a:pt x="747" y="1744"/>
                </a:lnTo>
                <a:lnTo>
                  <a:pt x="745" y="1740"/>
                </a:lnTo>
                <a:lnTo>
                  <a:pt x="747" y="1738"/>
                </a:lnTo>
                <a:lnTo>
                  <a:pt x="747" y="1736"/>
                </a:lnTo>
                <a:lnTo>
                  <a:pt x="745" y="1736"/>
                </a:lnTo>
                <a:lnTo>
                  <a:pt x="747" y="1736"/>
                </a:lnTo>
                <a:lnTo>
                  <a:pt x="747" y="1736"/>
                </a:lnTo>
                <a:lnTo>
                  <a:pt x="747" y="1734"/>
                </a:lnTo>
                <a:lnTo>
                  <a:pt x="747" y="1732"/>
                </a:lnTo>
                <a:lnTo>
                  <a:pt x="747" y="1730"/>
                </a:lnTo>
                <a:lnTo>
                  <a:pt x="747" y="1728"/>
                </a:lnTo>
                <a:lnTo>
                  <a:pt x="745" y="1728"/>
                </a:lnTo>
                <a:lnTo>
                  <a:pt x="743" y="1726"/>
                </a:lnTo>
                <a:lnTo>
                  <a:pt x="741" y="1724"/>
                </a:lnTo>
                <a:lnTo>
                  <a:pt x="739" y="1722"/>
                </a:lnTo>
                <a:lnTo>
                  <a:pt x="739" y="1720"/>
                </a:lnTo>
                <a:lnTo>
                  <a:pt x="739" y="1718"/>
                </a:lnTo>
                <a:lnTo>
                  <a:pt x="737" y="1718"/>
                </a:lnTo>
                <a:lnTo>
                  <a:pt x="737" y="1716"/>
                </a:lnTo>
                <a:lnTo>
                  <a:pt x="735" y="1714"/>
                </a:lnTo>
                <a:lnTo>
                  <a:pt x="733" y="1714"/>
                </a:lnTo>
                <a:lnTo>
                  <a:pt x="733" y="1712"/>
                </a:lnTo>
                <a:lnTo>
                  <a:pt x="731" y="1712"/>
                </a:lnTo>
                <a:lnTo>
                  <a:pt x="731" y="1712"/>
                </a:lnTo>
                <a:lnTo>
                  <a:pt x="731" y="1710"/>
                </a:lnTo>
                <a:lnTo>
                  <a:pt x="731" y="1708"/>
                </a:lnTo>
                <a:lnTo>
                  <a:pt x="731" y="1706"/>
                </a:lnTo>
                <a:lnTo>
                  <a:pt x="729" y="1706"/>
                </a:lnTo>
                <a:lnTo>
                  <a:pt x="731" y="1706"/>
                </a:lnTo>
                <a:lnTo>
                  <a:pt x="731" y="1704"/>
                </a:lnTo>
                <a:lnTo>
                  <a:pt x="731" y="1702"/>
                </a:lnTo>
                <a:lnTo>
                  <a:pt x="733" y="1700"/>
                </a:lnTo>
                <a:lnTo>
                  <a:pt x="733" y="1698"/>
                </a:lnTo>
                <a:lnTo>
                  <a:pt x="733" y="1694"/>
                </a:lnTo>
                <a:lnTo>
                  <a:pt x="731" y="1694"/>
                </a:lnTo>
                <a:lnTo>
                  <a:pt x="731" y="1692"/>
                </a:lnTo>
                <a:lnTo>
                  <a:pt x="733" y="1690"/>
                </a:lnTo>
                <a:lnTo>
                  <a:pt x="731" y="1690"/>
                </a:lnTo>
                <a:lnTo>
                  <a:pt x="733" y="1686"/>
                </a:lnTo>
                <a:lnTo>
                  <a:pt x="733" y="1682"/>
                </a:lnTo>
                <a:lnTo>
                  <a:pt x="731" y="1682"/>
                </a:lnTo>
                <a:lnTo>
                  <a:pt x="729" y="1680"/>
                </a:lnTo>
                <a:lnTo>
                  <a:pt x="727" y="1678"/>
                </a:lnTo>
                <a:lnTo>
                  <a:pt x="727" y="1676"/>
                </a:lnTo>
                <a:lnTo>
                  <a:pt x="725" y="1676"/>
                </a:lnTo>
                <a:lnTo>
                  <a:pt x="723" y="1676"/>
                </a:lnTo>
                <a:lnTo>
                  <a:pt x="721" y="1676"/>
                </a:lnTo>
                <a:lnTo>
                  <a:pt x="719" y="1676"/>
                </a:lnTo>
                <a:lnTo>
                  <a:pt x="719" y="1674"/>
                </a:lnTo>
                <a:lnTo>
                  <a:pt x="717" y="1672"/>
                </a:lnTo>
                <a:lnTo>
                  <a:pt x="719" y="1670"/>
                </a:lnTo>
                <a:lnTo>
                  <a:pt x="719" y="1668"/>
                </a:lnTo>
                <a:lnTo>
                  <a:pt x="721" y="1668"/>
                </a:lnTo>
                <a:lnTo>
                  <a:pt x="723" y="1668"/>
                </a:lnTo>
                <a:lnTo>
                  <a:pt x="723" y="1666"/>
                </a:lnTo>
                <a:lnTo>
                  <a:pt x="723" y="1664"/>
                </a:lnTo>
                <a:lnTo>
                  <a:pt x="719" y="1664"/>
                </a:lnTo>
                <a:lnTo>
                  <a:pt x="717" y="1664"/>
                </a:lnTo>
                <a:lnTo>
                  <a:pt x="719" y="1662"/>
                </a:lnTo>
                <a:lnTo>
                  <a:pt x="719" y="1660"/>
                </a:lnTo>
                <a:lnTo>
                  <a:pt x="719" y="1658"/>
                </a:lnTo>
                <a:lnTo>
                  <a:pt x="715" y="1656"/>
                </a:lnTo>
                <a:lnTo>
                  <a:pt x="715" y="1654"/>
                </a:lnTo>
                <a:lnTo>
                  <a:pt x="717" y="1652"/>
                </a:lnTo>
                <a:lnTo>
                  <a:pt x="719" y="1652"/>
                </a:lnTo>
                <a:lnTo>
                  <a:pt x="719" y="1650"/>
                </a:lnTo>
                <a:lnTo>
                  <a:pt x="719" y="1648"/>
                </a:lnTo>
                <a:lnTo>
                  <a:pt x="721" y="1646"/>
                </a:lnTo>
                <a:lnTo>
                  <a:pt x="723" y="1644"/>
                </a:lnTo>
                <a:lnTo>
                  <a:pt x="723" y="1642"/>
                </a:lnTo>
                <a:lnTo>
                  <a:pt x="723" y="1640"/>
                </a:lnTo>
                <a:lnTo>
                  <a:pt x="723" y="1638"/>
                </a:lnTo>
                <a:lnTo>
                  <a:pt x="723" y="1636"/>
                </a:lnTo>
                <a:lnTo>
                  <a:pt x="721" y="1634"/>
                </a:lnTo>
                <a:lnTo>
                  <a:pt x="721" y="1632"/>
                </a:lnTo>
                <a:lnTo>
                  <a:pt x="721" y="1630"/>
                </a:lnTo>
                <a:lnTo>
                  <a:pt x="719" y="1630"/>
                </a:lnTo>
                <a:lnTo>
                  <a:pt x="721" y="1630"/>
                </a:lnTo>
                <a:lnTo>
                  <a:pt x="721" y="1628"/>
                </a:lnTo>
                <a:lnTo>
                  <a:pt x="719" y="1628"/>
                </a:lnTo>
                <a:lnTo>
                  <a:pt x="719" y="1626"/>
                </a:lnTo>
                <a:lnTo>
                  <a:pt x="721" y="1624"/>
                </a:lnTo>
                <a:lnTo>
                  <a:pt x="719" y="1622"/>
                </a:lnTo>
                <a:lnTo>
                  <a:pt x="717" y="1622"/>
                </a:lnTo>
                <a:lnTo>
                  <a:pt x="715" y="1622"/>
                </a:lnTo>
                <a:lnTo>
                  <a:pt x="713" y="1622"/>
                </a:lnTo>
                <a:lnTo>
                  <a:pt x="711" y="1622"/>
                </a:lnTo>
                <a:lnTo>
                  <a:pt x="709" y="1622"/>
                </a:lnTo>
                <a:lnTo>
                  <a:pt x="707" y="1624"/>
                </a:lnTo>
                <a:lnTo>
                  <a:pt x="705" y="1624"/>
                </a:lnTo>
                <a:lnTo>
                  <a:pt x="703" y="1622"/>
                </a:lnTo>
                <a:lnTo>
                  <a:pt x="703" y="1624"/>
                </a:lnTo>
                <a:lnTo>
                  <a:pt x="701" y="1624"/>
                </a:lnTo>
                <a:lnTo>
                  <a:pt x="699" y="1624"/>
                </a:lnTo>
                <a:lnTo>
                  <a:pt x="699" y="1622"/>
                </a:lnTo>
                <a:lnTo>
                  <a:pt x="701" y="1620"/>
                </a:lnTo>
                <a:lnTo>
                  <a:pt x="701" y="1618"/>
                </a:lnTo>
                <a:lnTo>
                  <a:pt x="701" y="1616"/>
                </a:lnTo>
                <a:lnTo>
                  <a:pt x="701" y="1616"/>
                </a:lnTo>
                <a:lnTo>
                  <a:pt x="701" y="1614"/>
                </a:lnTo>
                <a:lnTo>
                  <a:pt x="703" y="1614"/>
                </a:lnTo>
                <a:lnTo>
                  <a:pt x="703" y="1612"/>
                </a:lnTo>
                <a:lnTo>
                  <a:pt x="703" y="1610"/>
                </a:lnTo>
                <a:lnTo>
                  <a:pt x="705" y="1610"/>
                </a:lnTo>
                <a:lnTo>
                  <a:pt x="705" y="1608"/>
                </a:lnTo>
                <a:lnTo>
                  <a:pt x="705" y="1606"/>
                </a:lnTo>
                <a:lnTo>
                  <a:pt x="703" y="1606"/>
                </a:lnTo>
                <a:lnTo>
                  <a:pt x="703" y="1604"/>
                </a:lnTo>
                <a:lnTo>
                  <a:pt x="705" y="1604"/>
                </a:lnTo>
                <a:lnTo>
                  <a:pt x="705" y="1602"/>
                </a:lnTo>
                <a:lnTo>
                  <a:pt x="707" y="1600"/>
                </a:lnTo>
                <a:lnTo>
                  <a:pt x="709" y="1598"/>
                </a:lnTo>
                <a:lnTo>
                  <a:pt x="711" y="1596"/>
                </a:lnTo>
                <a:lnTo>
                  <a:pt x="711" y="1594"/>
                </a:lnTo>
                <a:lnTo>
                  <a:pt x="709" y="1592"/>
                </a:lnTo>
                <a:lnTo>
                  <a:pt x="709" y="1590"/>
                </a:lnTo>
                <a:lnTo>
                  <a:pt x="709" y="1588"/>
                </a:lnTo>
                <a:lnTo>
                  <a:pt x="707" y="1586"/>
                </a:lnTo>
                <a:lnTo>
                  <a:pt x="705" y="1584"/>
                </a:lnTo>
                <a:lnTo>
                  <a:pt x="703" y="1582"/>
                </a:lnTo>
                <a:lnTo>
                  <a:pt x="701" y="1582"/>
                </a:lnTo>
                <a:lnTo>
                  <a:pt x="699" y="1584"/>
                </a:lnTo>
                <a:lnTo>
                  <a:pt x="699" y="1584"/>
                </a:lnTo>
                <a:lnTo>
                  <a:pt x="699" y="1582"/>
                </a:lnTo>
                <a:lnTo>
                  <a:pt x="697" y="1580"/>
                </a:lnTo>
                <a:lnTo>
                  <a:pt x="697" y="1578"/>
                </a:lnTo>
                <a:lnTo>
                  <a:pt x="695" y="1578"/>
                </a:lnTo>
                <a:lnTo>
                  <a:pt x="693" y="1578"/>
                </a:lnTo>
                <a:lnTo>
                  <a:pt x="691" y="1578"/>
                </a:lnTo>
                <a:lnTo>
                  <a:pt x="689" y="1578"/>
                </a:lnTo>
                <a:lnTo>
                  <a:pt x="687" y="1578"/>
                </a:lnTo>
                <a:lnTo>
                  <a:pt x="687" y="1580"/>
                </a:lnTo>
                <a:lnTo>
                  <a:pt x="685" y="1580"/>
                </a:lnTo>
                <a:lnTo>
                  <a:pt x="683" y="1580"/>
                </a:lnTo>
                <a:lnTo>
                  <a:pt x="681" y="1578"/>
                </a:lnTo>
                <a:lnTo>
                  <a:pt x="679" y="1578"/>
                </a:lnTo>
                <a:lnTo>
                  <a:pt x="677" y="1578"/>
                </a:lnTo>
                <a:lnTo>
                  <a:pt x="677" y="1576"/>
                </a:lnTo>
                <a:lnTo>
                  <a:pt x="679" y="1576"/>
                </a:lnTo>
                <a:lnTo>
                  <a:pt x="679" y="1574"/>
                </a:lnTo>
                <a:lnTo>
                  <a:pt x="679" y="1572"/>
                </a:lnTo>
                <a:lnTo>
                  <a:pt x="679" y="1570"/>
                </a:lnTo>
                <a:lnTo>
                  <a:pt x="681" y="1568"/>
                </a:lnTo>
                <a:lnTo>
                  <a:pt x="679" y="1568"/>
                </a:lnTo>
                <a:lnTo>
                  <a:pt x="679" y="1566"/>
                </a:lnTo>
                <a:lnTo>
                  <a:pt x="677" y="1566"/>
                </a:lnTo>
                <a:lnTo>
                  <a:pt x="675" y="1566"/>
                </a:lnTo>
                <a:lnTo>
                  <a:pt x="675" y="1564"/>
                </a:lnTo>
                <a:lnTo>
                  <a:pt x="673" y="1564"/>
                </a:lnTo>
                <a:lnTo>
                  <a:pt x="673" y="1562"/>
                </a:lnTo>
                <a:lnTo>
                  <a:pt x="673" y="1560"/>
                </a:lnTo>
                <a:lnTo>
                  <a:pt x="671" y="1560"/>
                </a:lnTo>
                <a:lnTo>
                  <a:pt x="671" y="1558"/>
                </a:lnTo>
                <a:lnTo>
                  <a:pt x="669" y="1558"/>
                </a:lnTo>
                <a:lnTo>
                  <a:pt x="669" y="1556"/>
                </a:lnTo>
                <a:lnTo>
                  <a:pt x="669" y="1554"/>
                </a:lnTo>
                <a:lnTo>
                  <a:pt x="669" y="1552"/>
                </a:lnTo>
                <a:lnTo>
                  <a:pt x="666" y="1552"/>
                </a:lnTo>
                <a:lnTo>
                  <a:pt x="666" y="1550"/>
                </a:lnTo>
                <a:lnTo>
                  <a:pt x="669" y="1550"/>
                </a:lnTo>
                <a:lnTo>
                  <a:pt x="669" y="1548"/>
                </a:lnTo>
                <a:lnTo>
                  <a:pt x="666" y="1548"/>
                </a:lnTo>
                <a:lnTo>
                  <a:pt x="666" y="1546"/>
                </a:lnTo>
                <a:lnTo>
                  <a:pt x="664" y="1546"/>
                </a:lnTo>
                <a:lnTo>
                  <a:pt x="662" y="1546"/>
                </a:lnTo>
                <a:lnTo>
                  <a:pt x="660" y="1548"/>
                </a:lnTo>
                <a:lnTo>
                  <a:pt x="658" y="1548"/>
                </a:lnTo>
                <a:lnTo>
                  <a:pt x="656" y="1548"/>
                </a:lnTo>
                <a:lnTo>
                  <a:pt x="656" y="1546"/>
                </a:lnTo>
                <a:lnTo>
                  <a:pt x="654" y="1544"/>
                </a:lnTo>
                <a:lnTo>
                  <a:pt x="654" y="1542"/>
                </a:lnTo>
                <a:lnTo>
                  <a:pt x="652" y="1542"/>
                </a:lnTo>
                <a:lnTo>
                  <a:pt x="650" y="1542"/>
                </a:lnTo>
                <a:lnTo>
                  <a:pt x="650" y="1540"/>
                </a:lnTo>
                <a:lnTo>
                  <a:pt x="650" y="1542"/>
                </a:lnTo>
                <a:lnTo>
                  <a:pt x="650" y="1544"/>
                </a:lnTo>
                <a:lnTo>
                  <a:pt x="648" y="1544"/>
                </a:lnTo>
                <a:lnTo>
                  <a:pt x="646" y="1546"/>
                </a:lnTo>
                <a:lnTo>
                  <a:pt x="644" y="1546"/>
                </a:lnTo>
                <a:lnTo>
                  <a:pt x="642" y="1546"/>
                </a:lnTo>
                <a:lnTo>
                  <a:pt x="642" y="1548"/>
                </a:lnTo>
                <a:lnTo>
                  <a:pt x="642" y="1550"/>
                </a:lnTo>
                <a:lnTo>
                  <a:pt x="640" y="1552"/>
                </a:lnTo>
                <a:lnTo>
                  <a:pt x="638" y="1554"/>
                </a:lnTo>
                <a:lnTo>
                  <a:pt x="640" y="1556"/>
                </a:lnTo>
                <a:lnTo>
                  <a:pt x="640" y="1558"/>
                </a:lnTo>
                <a:lnTo>
                  <a:pt x="642" y="1558"/>
                </a:lnTo>
                <a:lnTo>
                  <a:pt x="642" y="1560"/>
                </a:lnTo>
                <a:lnTo>
                  <a:pt x="642" y="1562"/>
                </a:lnTo>
                <a:lnTo>
                  <a:pt x="644" y="1562"/>
                </a:lnTo>
                <a:lnTo>
                  <a:pt x="642" y="1564"/>
                </a:lnTo>
                <a:lnTo>
                  <a:pt x="642" y="1566"/>
                </a:lnTo>
                <a:lnTo>
                  <a:pt x="642" y="1568"/>
                </a:lnTo>
                <a:lnTo>
                  <a:pt x="640" y="1568"/>
                </a:lnTo>
                <a:lnTo>
                  <a:pt x="638" y="1568"/>
                </a:lnTo>
                <a:lnTo>
                  <a:pt x="636" y="1568"/>
                </a:lnTo>
                <a:lnTo>
                  <a:pt x="636" y="1568"/>
                </a:lnTo>
                <a:lnTo>
                  <a:pt x="634" y="1568"/>
                </a:lnTo>
                <a:lnTo>
                  <a:pt x="632" y="1570"/>
                </a:lnTo>
                <a:lnTo>
                  <a:pt x="632" y="1572"/>
                </a:lnTo>
                <a:lnTo>
                  <a:pt x="630" y="1572"/>
                </a:lnTo>
                <a:lnTo>
                  <a:pt x="628" y="1574"/>
                </a:lnTo>
                <a:lnTo>
                  <a:pt x="626" y="1574"/>
                </a:lnTo>
                <a:lnTo>
                  <a:pt x="626" y="1576"/>
                </a:lnTo>
                <a:lnTo>
                  <a:pt x="624" y="1576"/>
                </a:lnTo>
                <a:lnTo>
                  <a:pt x="624" y="1578"/>
                </a:lnTo>
                <a:lnTo>
                  <a:pt x="624" y="1580"/>
                </a:lnTo>
                <a:lnTo>
                  <a:pt x="624" y="1582"/>
                </a:lnTo>
                <a:lnTo>
                  <a:pt x="622" y="1582"/>
                </a:lnTo>
                <a:lnTo>
                  <a:pt x="620" y="1584"/>
                </a:lnTo>
                <a:lnTo>
                  <a:pt x="620" y="1586"/>
                </a:lnTo>
                <a:lnTo>
                  <a:pt x="620" y="1588"/>
                </a:lnTo>
                <a:lnTo>
                  <a:pt x="620" y="1590"/>
                </a:lnTo>
                <a:lnTo>
                  <a:pt x="620" y="1592"/>
                </a:lnTo>
                <a:lnTo>
                  <a:pt x="618" y="1592"/>
                </a:lnTo>
                <a:lnTo>
                  <a:pt x="616" y="1592"/>
                </a:lnTo>
                <a:lnTo>
                  <a:pt x="616" y="1594"/>
                </a:lnTo>
                <a:lnTo>
                  <a:pt x="614" y="1594"/>
                </a:lnTo>
                <a:lnTo>
                  <a:pt x="612" y="1596"/>
                </a:lnTo>
                <a:lnTo>
                  <a:pt x="612" y="1594"/>
                </a:lnTo>
                <a:lnTo>
                  <a:pt x="612" y="1596"/>
                </a:lnTo>
                <a:lnTo>
                  <a:pt x="610" y="1596"/>
                </a:lnTo>
                <a:lnTo>
                  <a:pt x="608" y="1596"/>
                </a:lnTo>
                <a:lnTo>
                  <a:pt x="606" y="1598"/>
                </a:lnTo>
                <a:lnTo>
                  <a:pt x="604" y="1600"/>
                </a:lnTo>
                <a:lnTo>
                  <a:pt x="604" y="1602"/>
                </a:lnTo>
                <a:lnTo>
                  <a:pt x="606" y="1602"/>
                </a:lnTo>
                <a:lnTo>
                  <a:pt x="606" y="1604"/>
                </a:lnTo>
                <a:lnTo>
                  <a:pt x="604" y="1606"/>
                </a:lnTo>
                <a:lnTo>
                  <a:pt x="604" y="1608"/>
                </a:lnTo>
                <a:lnTo>
                  <a:pt x="602" y="1608"/>
                </a:lnTo>
                <a:lnTo>
                  <a:pt x="600" y="1608"/>
                </a:lnTo>
                <a:lnTo>
                  <a:pt x="600" y="1610"/>
                </a:lnTo>
                <a:lnTo>
                  <a:pt x="598" y="1610"/>
                </a:lnTo>
                <a:lnTo>
                  <a:pt x="596" y="1610"/>
                </a:lnTo>
                <a:lnTo>
                  <a:pt x="594" y="1612"/>
                </a:lnTo>
                <a:lnTo>
                  <a:pt x="592" y="1612"/>
                </a:lnTo>
                <a:lnTo>
                  <a:pt x="590" y="1612"/>
                </a:lnTo>
                <a:lnTo>
                  <a:pt x="588" y="1614"/>
                </a:lnTo>
                <a:lnTo>
                  <a:pt x="588" y="1616"/>
                </a:lnTo>
                <a:lnTo>
                  <a:pt x="586" y="1616"/>
                </a:lnTo>
                <a:lnTo>
                  <a:pt x="584" y="1616"/>
                </a:lnTo>
                <a:lnTo>
                  <a:pt x="582" y="1616"/>
                </a:lnTo>
                <a:lnTo>
                  <a:pt x="580" y="1616"/>
                </a:lnTo>
                <a:lnTo>
                  <a:pt x="578" y="1616"/>
                </a:lnTo>
                <a:lnTo>
                  <a:pt x="576" y="1616"/>
                </a:lnTo>
                <a:lnTo>
                  <a:pt x="576" y="1614"/>
                </a:lnTo>
                <a:lnTo>
                  <a:pt x="574" y="1614"/>
                </a:lnTo>
                <a:lnTo>
                  <a:pt x="570" y="1614"/>
                </a:lnTo>
                <a:lnTo>
                  <a:pt x="568" y="1614"/>
                </a:lnTo>
                <a:lnTo>
                  <a:pt x="568" y="1616"/>
                </a:lnTo>
                <a:lnTo>
                  <a:pt x="566" y="1616"/>
                </a:lnTo>
                <a:lnTo>
                  <a:pt x="568" y="1616"/>
                </a:lnTo>
                <a:lnTo>
                  <a:pt x="568" y="1618"/>
                </a:lnTo>
                <a:lnTo>
                  <a:pt x="568" y="1620"/>
                </a:lnTo>
                <a:lnTo>
                  <a:pt x="568" y="1622"/>
                </a:lnTo>
                <a:lnTo>
                  <a:pt x="568" y="1624"/>
                </a:lnTo>
                <a:lnTo>
                  <a:pt x="566" y="1626"/>
                </a:lnTo>
                <a:lnTo>
                  <a:pt x="564" y="1628"/>
                </a:lnTo>
                <a:lnTo>
                  <a:pt x="564" y="1630"/>
                </a:lnTo>
                <a:lnTo>
                  <a:pt x="564" y="1632"/>
                </a:lnTo>
                <a:lnTo>
                  <a:pt x="564" y="1634"/>
                </a:lnTo>
                <a:lnTo>
                  <a:pt x="564" y="1636"/>
                </a:lnTo>
                <a:lnTo>
                  <a:pt x="560" y="1638"/>
                </a:lnTo>
                <a:lnTo>
                  <a:pt x="558" y="1642"/>
                </a:lnTo>
                <a:lnTo>
                  <a:pt x="556" y="1642"/>
                </a:lnTo>
                <a:lnTo>
                  <a:pt x="554" y="1642"/>
                </a:lnTo>
                <a:lnTo>
                  <a:pt x="554" y="1642"/>
                </a:lnTo>
                <a:lnTo>
                  <a:pt x="552" y="1644"/>
                </a:lnTo>
                <a:lnTo>
                  <a:pt x="552" y="1646"/>
                </a:lnTo>
                <a:lnTo>
                  <a:pt x="550" y="1646"/>
                </a:lnTo>
                <a:lnTo>
                  <a:pt x="550" y="1648"/>
                </a:lnTo>
                <a:lnTo>
                  <a:pt x="548" y="1648"/>
                </a:lnTo>
                <a:lnTo>
                  <a:pt x="546" y="1650"/>
                </a:lnTo>
                <a:lnTo>
                  <a:pt x="544" y="1650"/>
                </a:lnTo>
                <a:lnTo>
                  <a:pt x="542" y="1652"/>
                </a:lnTo>
                <a:lnTo>
                  <a:pt x="540" y="1652"/>
                </a:lnTo>
                <a:lnTo>
                  <a:pt x="538" y="1652"/>
                </a:lnTo>
                <a:lnTo>
                  <a:pt x="536" y="1650"/>
                </a:lnTo>
                <a:lnTo>
                  <a:pt x="536" y="1648"/>
                </a:lnTo>
                <a:lnTo>
                  <a:pt x="536" y="1646"/>
                </a:lnTo>
                <a:lnTo>
                  <a:pt x="534" y="1646"/>
                </a:lnTo>
                <a:lnTo>
                  <a:pt x="532" y="1642"/>
                </a:lnTo>
                <a:lnTo>
                  <a:pt x="532" y="1640"/>
                </a:lnTo>
                <a:lnTo>
                  <a:pt x="532" y="1638"/>
                </a:lnTo>
                <a:lnTo>
                  <a:pt x="530" y="1638"/>
                </a:lnTo>
                <a:lnTo>
                  <a:pt x="530" y="1636"/>
                </a:lnTo>
                <a:lnTo>
                  <a:pt x="528" y="1636"/>
                </a:lnTo>
                <a:lnTo>
                  <a:pt x="526" y="1636"/>
                </a:lnTo>
                <a:lnTo>
                  <a:pt x="526" y="1634"/>
                </a:lnTo>
                <a:lnTo>
                  <a:pt x="524" y="1632"/>
                </a:lnTo>
                <a:lnTo>
                  <a:pt x="522" y="1632"/>
                </a:lnTo>
                <a:lnTo>
                  <a:pt x="520" y="1630"/>
                </a:lnTo>
                <a:lnTo>
                  <a:pt x="518" y="1630"/>
                </a:lnTo>
                <a:lnTo>
                  <a:pt x="516" y="1630"/>
                </a:lnTo>
                <a:lnTo>
                  <a:pt x="514" y="1628"/>
                </a:lnTo>
                <a:lnTo>
                  <a:pt x="512" y="1628"/>
                </a:lnTo>
                <a:lnTo>
                  <a:pt x="512" y="1626"/>
                </a:lnTo>
                <a:lnTo>
                  <a:pt x="510" y="1626"/>
                </a:lnTo>
                <a:lnTo>
                  <a:pt x="510" y="1624"/>
                </a:lnTo>
                <a:lnTo>
                  <a:pt x="510" y="1622"/>
                </a:lnTo>
                <a:lnTo>
                  <a:pt x="510" y="1620"/>
                </a:lnTo>
                <a:lnTo>
                  <a:pt x="508" y="1618"/>
                </a:lnTo>
                <a:lnTo>
                  <a:pt x="506" y="1616"/>
                </a:lnTo>
                <a:lnTo>
                  <a:pt x="506" y="1616"/>
                </a:lnTo>
                <a:lnTo>
                  <a:pt x="504" y="1614"/>
                </a:lnTo>
                <a:lnTo>
                  <a:pt x="502" y="1614"/>
                </a:lnTo>
                <a:lnTo>
                  <a:pt x="500" y="1614"/>
                </a:lnTo>
                <a:lnTo>
                  <a:pt x="502" y="1612"/>
                </a:lnTo>
                <a:lnTo>
                  <a:pt x="502" y="1610"/>
                </a:lnTo>
                <a:lnTo>
                  <a:pt x="502" y="1608"/>
                </a:lnTo>
                <a:lnTo>
                  <a:pt x="500" y="1606"/>
                </a:lnTo>
                <a:lnTo>
                  <a:pt x="498" y="1604"/>
                </a:lnTo>
                <a:lnTo>
                  <a:pt x="498" y="1606"/>
                </a:lnTo>
                <a:lnTo>
                  <a:pt x="496" y="1606"/>
                </a:lnTo>
                <a:lnTo>
                  <a:pt x="494" y="1606"/>
                </a:lnTo>
                <a:lnTo>
                  <a:pt x="492" y="1608"/>
                </a:lnTo>
                <a:lnTo>
                  <a:pt x="490" y="1610"/>
                </a:lnTo>
                <a:lnTo>
                  <a:pt x="490" y="1608"/>
                </a:lnTo>
                <a:lnTo>
                  <a:pt x="488" y="1608"/>
                </a:lnTo>
                <a:lnTo>
                  <a:pt x="484" y="1604"/>
                </a:lnTo>
                <a:lnTo>
                  <a:pt x="482" y="1604"/>
                </a:lnTo>
                <a:lnTo>
                  <a:pt x="480" y="1602"/>
                </a:lnTo>
                <a:lnTo>
                  <a:pt x="478" y="1604"/>
                </a:lnTo>
                <a:lnTo>
                  <a:pt x="476" y="1606"/>
                </a:lnTo>
                <a:lnTo>
                  <a:pt x="474" y="1606"/>
                </a:lnTo>
                <a:lnTo>
                  <a:pt x="472" y="1608"/>
                </a:lnTo>
                <a:lnTo>
                  <a:pt x="470" y="1608"/>
                </a:lnTo>
                <a:lnTo>
                  <a:pt x="468" y="1608"/>
                </a:lnTo>
                <a:lnTo>
                  <a:pt x="468" y="1606"/>
                </a:lnTo>
                <a:lnTo>
                  <a:pt x="468" y="1604"/>
                </a:lnTo>
                <a:lnTo>
                  <a:pt x="470" y="1604"/>
                </a:lnTo>
                <a:lnTo>
                  <a:pt x="470" y="1602"/>
                </a:lnTo>
                <a:lnTo>
                  <a:pt x="472" y="1600"/>
                </a:lnTo>
                <a:lnTo>
                  <a:pt x="472" y="1598"/>
                </a:lnTo>
                <a:lnTo>
                  <a:pt x="470" y="1596"/>
                </a:lnTo>
                <a:lnTo>
                  <a:pt x="470" y="1594"/>
                </a:lnTo>
                <a:lnTo>
                  <a:pt x="472" y="1594"/>
                </a:lnTo>
                <a:lnTo>
                  <a:pt x="472" y="1592"/>
                </a:lnTo>
                <a:lnTo>
                  <a:pt x="474" y="1590"/>
                </a:lnTo>
                <a:lnTo>
                  <a:pt x="474" y="1588"/>
                </a:lnTo>
                <a:lnTo>
                  <a:pt x="476" y="1588"/>
                </a:lnTo>
                <a:lnTo>
                  <a:pt x="476" y="1586"/>
                </a:lnTo>
                <a:lnTo>
                  <a:pt x="476" y="1584"/>
                </a:lnTo>
                <a:lnTo>
                  <a:pt x="474" y="1580"/>
                </a:lnTo>
                <a:lnTo>
                  <a:pt x="472" y="1580"/>
                </a:lnTo>
                <a:lnTo>
                  <a:pt x="472" y="1578"/>
                </a:lnTo>
                <a:lnTo>
                  <a:pt x="470" y="1578"/>
                </a:lnTo>
                <a:lnTo>
                  <a:pt x="470" y="1576"/>
                </a:lnTo>
                <a:lnTo>
                  <a:pt x="470" y="1574"/>
                </a:lnTo>
                <a:lnTo>
                  <a:pt x="468" y="1574"/>
                </a:lnTo>
                <a:lnTo>
                  <a:pt x="468" y="1572"/>
                </a:lnTo>
                <a:lnTo>
                  <a:pt x="468" y="1570"/>
                </a:lnTo>
                <a:lnTo>
                  <a:pt x="470" y="1570"/>
                </a:lnTo>
                <a:lnTo>
                  <a:pt x="472" y="1568"/>
                </a:lnTo>
                <a:lnTo>
                  <a:pt x="474" y="1568"/>
                </a:lnTo>
                <a:lnTo>
                  <a:pt x="476" y="1568"/>
                </a:lnTo>
                <a:lnTo>
                  <a:pt x="476" y="1568"/>
                </a:lnTo>
                <a:lnTo>
                  <a:pt x="476" y="1566"/>
                </a:lnTo>
                <a:lnTo>
                  <a:pt x="478" y="1566"/>
                </a:lnTo>
                <a:lnTo>
                  <a:pt x="480" y="1566"/>
                </a:lnTo>
                <a:lnTo>
                  <a:pt x="482" y="1568"/>
                </a:lnTo>
                <a:lnTo>
                  <a:pt x="484" y="1566"/>
                </a:lnTo>
                <a:lnTo>
                  <a:pt x="484" y="1564"/>
                </a:lnTo>
                <a:lnTo>
                  <a:pt x="486" y="1564"/>
                </a:lnTo>
                <a:lnTo>
                  <a:pt x="486" y="1562"/>
                </a:lnTo>
                <a:lnTo>
                  <a:pt x="488" y="1560"/>
                </a:lnTo>
                <a:lnTo>
                  <a:pt x="488" y="1558"/>
                </a:lnTo>
                <a:lnTo>
                  <a:pt x="490" y="1558"/>
                </a:lnTo>
                <a:lnTo>
                  <a:pt x="488" y="1556"/>
                </a:lnTo>
                <a:lnTo>
                  <a:pt x="488" y="1554"/>
                </a:lnTo>
                <a:lnTo>
                  <a:pt x="490" y="1554"/>
                </a:lnTo>
                <a:lnTo>
                  <a:pt x="490" y="1552"/>
                </a:lnTo>
                <a:lnTo>
                  <a:pt x="488" y="1552"/>
                </a:lnTo>
                <a:lnTo>
                  <a:pt x="486" y="1552"/>
                </a:lnTo>
                <a:lnTo>
                  <a:pt x="484" y="1550"/>
                </a:lnTo>
                <a:lnTo>
                  <a:pt x="486" y="1548"/>
                </a:lnTo>
                <a:lnTo>
                  <a:pt x="488" y="1546"/>
                </a:lnTo>
                <a:lnTo>
                  <a:pt x="490" y="1544"/>
                </a:lnTo>
                <a:lnTo>
                  <a:pt x="490" y="1542"/>
                </a:lnTo>
                <a:lnTo>
                  <a:pt x="490" y="1540"/>
                </a:lnTo>
                <a:lnTo>
                  <a:pt x="490" y="1538"/>
                </a:lnTo>
                <a:lnTo>
                  <a:pt x="488" y="1536"/>
                </a:lnTo>
                <a:lnTo>
                  <a:pt x="488" y="1534"/>
                </a:lnTo>
                <a:lnTo>
                  <a:pt x="488" y="1532"/>
                </a:lnTo>
                <a:lnTo>
                  <a:pt x="486" y="1532"/>
                </a:lnTo>
                <a:lnTo>
                  <a:pt x="484" y="1530"/>
                </a:lnTo>
                <a:lnTo>
                  <a:pt x="482" y="1530"/>
                </a:lnTo>
                <a:lnTo>
                  <a:pt x="480" y="1530"/>
                </a:lnTo>
                <a:lnTo>
                  <a:pt x="480" y="1528"/>
                </a:lnTo>
                <a:lnTo>
                  <a:pt x="478" y="1528"/>
                </a:lnTo>
                <a:lnTo>
                  <a:pt x="478" y="1526"/>
                </a:lnTo>
                <a:lnTo>
                  <a:pt x="478" y="1524"/>
                </a:lnTo>
                <a:lnTo>
                  <a:pt x="474" y="1524"/>
                </a:lnTo>
                <a:lnTo>
                  <a:pt x="474" y="1522"/>
                </a:lnTo>
                <a:lnTo>
                  <a:pt x="474" y="1520"/>
                </a:lnTo>
                <a:lnTo>
                  <a:pt x="474" y="1520"/>
                </a:lnTo>
                <a:lnTo>
                  <a:pt x="474" y="1518"/>
                </a:lnTo>
                <a:lnTo>
                  <a:pt x="472" y="1516"/>
                </a:lnTo>
                <a:lnTo>
                  <a:pt x="470" y="1516"/>
                </a:lnTo>
                <a:lnTo>
                  <a:pt x="470" y="1514"/>
                </a:lnTo>
                <a:lnTo>
                  <a:pt x="468" y="1514"/>
                </a:lnTo>
                <a:lnTo>
                  <a:pt x="468" y="1512"/>
                </a:lnTo>
                <a:lnTo>
                  <a:pt x="468" y="1510"/>
                </a:lnTo>
                <a:lnTo>
                  <a:pt x="468" y="1507"/>
                </a:lnTo>
                <a:lnTo>
                  <a:pt x="470" y="1505"/>
                </a:lnTo>
                <a:lnTo>
                  <a:pt x="470" y="1503"/>
                </a:lnTo>
                <a:lnTo>
                  <a:pt x="472" y="1503"/>
                </a:lnTo>
                <a:lnTo>
                  <a:pt x="474" y="1501"/>
                </a:lnTo>
                <a:lnTo>
                  <a:pt x="474" y="1499"/>
                </a:lnTo>
                <a:lnTo>
                  <a:pt x="474" y="1497"/>
                </a:lnTo>
                <a:lnTo>
                  <a:pt x="476" y="1497"/>
                </a:lnTo>
                <a:lnTo>
                  <a:pt x="476" y="1495"/>
                </a:lnTo>
                <a:lnTo>
                  <a:pt x="478" y="1493"/>
                </a:lnTo>
                <a:lnTo>
                  <a:pt x="480" y="1491"/>
                </a:lnTo>
                <a:lnTo>
                  <a:pt x="478" y="1491"/>
                </a:lnTo>
                <a:lnTo>
                  <a:pt x="478" y="1489"/>
                </a:lnTo>
                <a:lnTo>
                  <a:pt x="480" y="1487"/>
                </a:lnTo>
                <a:lnTo>
                  <a:pt x="482" y="1485"/>
                </a:lnTo>
                <a:lnTo>
                  <a:pt x="484" y="1485"/>
                </a:lnTo>
                <a:lnTo>
                  <a:pt x="484" y="1483"/>
                </a:lnTo>
                <a:lnTo>
                  <a:pt x="486" y="1483"/>
                </a:lnTo>
                <a:lnTo>
                  <a:pt x="484" y="1483"/>
                </a:lnTo>
                <a:lnTo>
                  <a:pt x="484" y="1481"/>
                </a:lnTo>
                <a:lnTo>
                  <a:pt x="484" y="1479"/>
                </a:lnTo>
                <a:lnTo>
                  <a:pt x="484" y="1477"/>
                </a:lnTo>
                <a:lnTo>
                  <a:pt x="486" y="1477"/>
                </a:lnTo>
                <a:lnTo>
                  <a:pt x="486" y="1475"/>
                </a:lnTo>
                <a:lnTo>
                  <a:pt x="488" y="1475"/>
                </a:lnTo>
                <a:lnTo>
                  <a:pt x="490" y="1473"/>
                </a:lnTo>
                <a:lnTo>
                  <a:pt x="492" y="1473"/>
                </a:lnTo>
                <a:lnTo>
                  <a:pt x="494" y="1473"/>
                </a:lnTo>
                <a:lnTo>
                  <a:pt x="496" y="1475"/>
                </a:lnTo>
                <a:lnTo>
                  <a:pt x="498" y="1475"/>
                </a:lnTo>
                <a:lnTo>
                  <a:pt x="498" y="1473"/>
                </a:lnTo>
                <a:lnTo>
                  <a:pt x="500" y="1473"/>
                </a:lnTo>
                <a:lnTo>
                  <a:pt x="502" y="1471"/>
                </a:lnTo>
                <a:lnTo>
                  <a:pt x="504" y="1471"/>
                </a:lnTo>
                <a:lnTo>
                  <a:pt x="506" y="1471"/>
                </a:lnTo>
                <a:lnTo>
                  <a:pt x="508" y="1469"/>
                </a:lnTo>
                <a:lnTo>
                  <a:pt x="508" y="1471"/>
                </a:lnTo>
                <a:lnTo>
                  <a:pt x="510" y="1471"/>
                </a:lnTo>
                <a:lnTo>
                  <a:pt x="512" y="1471"/>
                </a:lnTo>
                <a:lnTo>
                  <a:pt x="514" y="1471"/>
                </a:lnTo>
                <a:lnTo>
                  <a:pt x="514" y="1473"/>
                </a:lnTo>
                <a:lnTo>
                  <a:pt x="516" y="1473"/>
                </a:lnTo>
                <a:lnTo>
                  <a:pt x="518" y="1471"/>
                </a:lnTo>
                <a:lnTo>
                  <a:pt x="518" y="1469"/>
                </a:lnTo>
                <a:lnTo>
                  <a:pt x="518" y="1467"/>
                </a:lnTo>
                <a:lnTo>
                  <a:pt x="518" y="1465"/>
                </a:lnTo>
                <a:lnTo>
                  <a:pt x="520" y="1465"/>
                </a:lnTo>
                <a:lnTo>
                  <a:pt x="522" y="1465"/>
                </a:lnTo>
                <a:lnTo>
                  <a:pt x="522" y="1463"/>
                </a:lnTo>
                <a:lnTo>
                  <a:pt x="522" y="1461"/>
                </a:lnTo>
                <a:lnTo>
                  <a:pt x="524" y="1461"/>
                </a:lnTo>
                <a:lnTo>
                  <a:pt x="524" y="1459"/>
                </a:lnTo>
                <a:lnTo>
                  <a:pt x="524" y="1457"/>
                </a:lnTo>
                <a:lnTo>
                  <a:pt x="524" y="1455"/>
                </a:lnTo>
                <a:lnTo>
                  <a:pt x="522" y="1455"/>
                </a:lnTo>
                <a:lnTo>
                  <a:pt x="522" y="1453"/>
                </a:lnTo>
                <a:lnTo>
                  <a:pt x="522" y="1451"/>
                </a:lnTo>
                <a:lnTo>
                  <a:pt x="520" y="1451"/>
                </a:lnTo>
                <a:lnTo>
                  <a:pt x="518" y="1451"/>
                </a:lnTo>
                <a:lnTo>
                  <a:pt x="518" y="1449"/>
                </a:lnTo>
                <a:lnTo>
                  <a:pt x="516" y="1447"/>
                </a:lnTo>
                <a:lnTo>
                  <a:pt x="514" y="1443"/>
                </a:lnTo>
                <a:lnTo>
                  <a:pt x="514" y="1441"/>
                </a:lnTo>
                <a:lnTo>
                  <a:pt x="512" y="1439"/>
                </a:lnTo>
                <a:lnTo>
                  <a:pt x="512" y="1437"/>
                </a:lnTo>
                <a:lnTo>
                  <a:pt x="510" y="1435"/>
                </a:lnTo>
                <a:lnTo>
                  <a:pt x="512" y="1433"/>
                </a:lnTo>
                <a:lnTo>
                  <a:pt x="512" y="1431"/>
                </a:lnTo>
                <a:lnTo>
                  <a:pt x="514" y="1431"/>
                </a:lnTo>
                <a:lnTo>
                  <a:pt x="512" y="1431"/>
                </a:lnTo>
                <a:lnTo>
                  <a:pt x="514" y="1429"/>
                </a:lnTo>
                <a:lnTo>
                  <a:pt x="516" y="1429"/>
                </a:lnTo>
                <a:lnTo>
                  <a:pt x="516" y="1427"/>
                </a:lnTo>
                <a:lnTo>
                  <a:pt x="518" y="1427"/>
                </a:lnTo>
                <a:lnTo>
                  <a:pt x="518" y="1425"/>
                </a:lnTo>
                <a:lnTo>
                  <a:pt x="520" y="1425"/>
                </a:lnTo>
                <a:lnTo>
                  <a:pt x="520" y="1423"/>
                </a:lnTo>
                <a:lnTo>
                  <a:pt x="520" y="1423"/>
                </a:lnTo>
                <a:lnTo>
                  <a:pt x="518" y="1423"/>
                </a:lnTo>
                <a:lnTo>
                  <a:pt x="518" y="1421"/>
                </a:lnTo>
                <a:lnTo>
                  <a:pt x="516" y="1419"/>
                </a:lnTo>
                <a:lnTo>
                  <a:pt x="516" y="1417"/>
                </a:lnTo>
                <a:lnTo>
                  <a:pt x="514" y="1417"/>
                </a:lnTo>
                <a:lnTo>
                  <a:pt x="512" y="1415"/>
                </a:lnTo>
                <a:lnTo>
                  <a:pt x="512" y="1413"/>
                </a:lnTo>
                <a:lnTo>
                  <a:pt x="510" y="1413"/>
                </a:lnTo>
                <a:lnTo>
                  <a:pt x="508" y="1413"/>
                </a:lnTo>
                <a:lnTo>
                  <a:pt x="506" y="1413"/>
                </a:lnTo>
                <a:lnTo>
                  <a:pt x="506" y="1413"/>
                </a:lnTo>
                <a:lnTo>
                  <a:pt x="506" y="1411"/>
                </a:lnTo>
                <a:lnTo>
                  <a:pt x="504" y="1411"/>
                </a:lnTo>
                <a:lnTo>
                  <a:pt x="504" y="1409"/>
                </a:lnTo>
                <a:lnTo>
                  <a:pt x="502" y="1409"/>
                </a:lnTo>
                <a:lnTo>
                  <a:pt x="500" y="1409"/>
                </a:lnTo>
                <a:lnTo>
                  <a:pt x="498" y="1409"/>
                </a:lnTo>
                <a:lnTo>
                  <a:pt x="498" y="1411"/>
                </a:lnTo>
                <a:lnTo>
                  <a:pt x="496" y="1411"/>
                </a:lnTo>
                <a:lnTo>
                  <a:pt x="496" y="1409"/>
                </a:lnTo>
                <a:lnTo>
                  <a:pt x="494" y="1409"/>
                </a:lnTo>
                <a:lnTo>
                  <a:pt x="494" y="1407"/>
                </a:lnTo>
                <a:lnTo>
                  <a:pt x="492" y="1405"/>
                </a:lnTo>
                <a:lnTo>
                  <a:pt x="494" y="1403"/>
                </a:lnTo>
                <a:lnTo>
                  <a:pt x="496" y="1403"/>
                </a:lnTo>
                <a:lnTo>
                  <a:pt x="496" y="1401"/>
                </a:lnTo>
                <a:lnTo>
                  <a:pt x="498" y="1401"/>
                </a:lnTo>
                <a:lnTo>
                  <a:pt x="498" y="1399"/>
                </a:lnTo>
                <a:lnTo>
                  <a:pt x="496" y="1397"/>
                </a:lnTo>
                <a:lnTo>
                  <a:pt x="496" y="1395"/>
                </a:lnTo>
                <a:lnTo>
                  <a:pt x="496" y="1393"/>
                </a:lnTo>
                <a:lnTo>
                  <a:pt x="494" y="1393"/>
                </a:lnTo>
                <a:lnTo>
                  <a:pt x="492" y="1393"/>
                </a:lnTo>
                <a:lnTo>
                  <a:pt x="490" y="1393"/>
                </a:lnTo>
                <a:lnTo>
                  <a:pt x="488" y="1393"/>
                </a:lnTo>
                <a:lnTo>
                  <a:pt x="486" y="1391"/>
                </a:lnTo>
                <a:lnTo>
                  <a:pt x="488" y="1391"/>
                </a:lnTo>
                <a:lnTo>
                  <a:pt x="486" y="1391"/>
                </a:lnTo>
                <a:lnTo>
                  <a:pt x="486" y="1389"/>
                </a:lnTo>
                <a:lnTo>
                  <a:pt x="488" y="1389"/>
                </a:lnTo>
                <a:lnTo>
                  <a:pt x="488" y="1387"/>
                </a:lnTo>
                <a:lnTo>
                  <a:pt x="490" y="1387"/>
                </a:lnTo>
                <a:lnTo>
                  <a:pt x="490" y="1385"/>
                </a:lnTo>
                <a:lnTo>
                  <a:pt x="492" y="1383"/>
                </a:lnTo>
                <a:lnTo>
                  <a:pt x="492" y="1381"/>
                </a:lnTo>
                <a:lnTo>
                  <a:pt x="494" y="1381"/>
                </a:lnTo>
                <a:lnTo>
                  <a:pt x="496" y="1381"/>
                </a:lnTo>
                <a:lnTo>
                  <a:pt x="498" y="1379"/>
                </a:lnTo>
                <a:lnTo>
                  <a:pt x="498" y="1377"/>
                </a:lnTo>
                <a:lnTo>
                  <a:pt x="500" y="1377"/>
                </a:lnTo>
                <a:lnTo>
                  <a:pt x="500" y="1375"/>
                </a:lnTo>
                <a:lnTo>
                  <a:pt x="498" y="1375"/>
                </a:lnTo>
                <a:lnTo>
                  <a:pt x="498" y="1375"/>
                </a:lnTo>
                <a:lnTo>
                  <a:pt x="498" y="1373"/>
                </a:lnTo>
                <a:lnTo>
                  <a:pt x="500" y="1373"/>
                </a:lnTo>
                <a:lnTo>
                  <a:pt x="500" y="1371"/>
                </a:lnTo>
                <a:lnTo>
                  <a:pt x="502" y="1371"/>
                </a:lnTo>
                <a:lnTo>
                  <a:pt x="502" y="1369"/>
                </a:lnTo>
                <a:lnTo>
                  <a:pt x="502" y="1367"/>
                </a:lnTo>
                <a:lnTo>
                  <a:pt x="502" y="1365"/>
                </a:lnTo>
                <a:lnTo>
                  <a:pt x="502" y="1363"/>
                </a:lnTo>
                <a:lnTo>
                  <a:pt x="502" y="1361"/>
                </a:lnTo>
                <a:lnTo>
                  <a:pt x="500" y="1361"/>
                </a:lnTo>
                <a:lnTo>
                  <a:pt x="500" y="1359"/>
                </a:lnTo>
                <a:lnTo>
                  <a:pt x="498" y="1359"/>
                </a:lnTo>
                <a:lnTo>
                  <a:pt x="498" y="1357"/>
                </a:lnTo>
                <a:lnTo>
                  <a:pt x="498" y="1355"/>
                </a:lnTo>
                <a:lnTo>
                  <a:pt x="496" y="1355"/>
                </a:lnTo>
                <a:lnTo>
                  <a:pt x="494" y="1355"/>
                </a:lnTo>
                <a:lnTo>
                  <a:pt x="492" y="1355"/>
                </a:lnTo>
                <a:lnTo>
                  <a:pt x="490" y="1353"/>
                </a:lnTo>
                <a:lnTo>
                  <a:pt x="488" y="1353"/>
                </a:lnTo>
                <a:lnTo>
                  <a:pt x="486" y="1351"/>
                </a:lnTo>
                <a:lnTo>
                  <a:pt x="484" y="1351"/>
                </a:lnTo>
                <a:lnTo>
                  <a:pt x="482" y="1349"/>
                </a:lnTo>
                <a:lnTo>
                  <a:pt x="482" y="1347"/>
                </a:lnTo>
                <a:lnTo>
                  <a:pt x="484" y="1345"/>
                </a:lnTo>
                <a:lnTo>
                  <a:pt x="482" y="1345"/>
                </a:lnTo>
                <a:lnTo>
                  <a:pt x="482" y="1343"/>
                </a:lnTo>
                <a:lnTo>
                  <a:pt x="480" y="1341"/>
                </a:lnTo>
                <a:lnTo>
                  <a:pt x="480" y="1339"/>
                </a:lnTo>
                <a:lnTo>
                  <a:pt x="482" y="1337"/>
                </a:lnTo>
                <a:lnTo>
                  <a:pt x="484" y="1337"/>
                </a:lnTo>
                <a:lnTo>
                  <a:pt x="484" y="1335"/>
                </a:lnTo>
                <a:lnTo>
                  <a:pt x="484" y="1333"/>
                </a:lnTo>
                <a:lnTo>
                  <a:pt x="484" y="1331"/>
                </a:lnTo>
                <a:lnTo>
                  <a:pt x="484" y="1329"/>
                </a:lnTo>
                <a:lnTo>
                  <a:pt x="486" y="1331"/>
                </a:lnTo>
                <a:lnTo>
                  <a:pt x="488" y="1331"/>
                </a:lnTo>
                <a:lnTo>
                  <a:pt x="490" y="1329"/>
                </a:lnTo>
                <a:lnTo>
                  <a:pt x="492" y="1329"/>
                </a:lnTo>
                <a:lnTo>
                  <a:pt x="494" y="1331"/>
                </a:lnTo>
                <a:lnTo>
                  <a:pt x="496" y="1333"/>
                </a:lnTo>
                <a:lnTo>
                  <a:pt x="498" y="1333"/>
                </a:lnTo>
                <a:lnTo>
                  <a:pt x="498" y="1331"/>
                </a:lnTo>
                <a:lnTo>
                  <a:pt x="500" y="1331"/>
                </a:lnTo>
                <a:lnTo>
                  <a:pt x="502" y="1329"/>
                </a:lnTo>
                <a:lnTo>
                  <a:pt x="504" y="1329"/>
                </a:lnTo>
                <a:lnTo>
                  <a:pt x="506" y="1329"/>
                </a:lnTo>
                <a:lnTo>
                  <a:pt x="506" y="1329"/>
                </a:lnTo>
                <a:lnTo>
                  <a:pt x="506" y="1327"/>
                </a:lnTo>
                <a:lnTo>
                  <a:pt x="506" y="1327"/>
                </a:lnTo>
                <a:lnTo>
                  <a:pt x="506" y="1325"/>
                </a:lnTo>
                <a:lnTo>
                  <a:pt x="506" y="1323"/>
                </a:lnTo>
                <a:lnTo>
                  <a:pt x="506" y="1321"/>
                </a:lnTo>
                <a:lnTo>
                  <a:pt x="506" y="1321"/>
                </a:lnTo>
                <a:lnTo>
                  <a:pt x="506" y="1319"/>
                </a:lnTo>
                <a:lnTo>
                  <a:pt x="506" y="1317"/>
                </a:lnTo>
                <a:lnTo>
                  <a:pt x="506" y="1315"/>
                </a:lnTo>
                <a:lnTo>
                  <a:pt x="506" y="1313"/>
                </a:lnTo>
                <a:lnTo>
                  <a:pt x="506" y="1311"/>
                </a:lnTo>
                <a:lnTo>
                  <a:pt x="504" y="1309"/>
                </a:lnTo>
                <a:lnTo>
                  <a:pt x="506" y="1309"/>
                </a:lnTo>
                <a:lnTo>
                  <a:pt x="506" y="1307"/>
                </a:lnTo>
                <a:lnTo>
                  <a:pt x="506" y="1305"/>
                </a:lnTo>
                <a:lnTo>
                  <a:pt x="506" y="1303"/>
                </a:lnTo>
                <a:lnTo>
                  <a:pt x="506" y="1301"/>
                </a:lnTo>
                <a:lnTo>
                  <a:pt x="506" y="1299"/>
                </a:lnTo>
                <a:lnTo>
                  <a:pt x="504" y="1297"/>
                </a:lnTo>
                <a:lnTo>
                  <a:pt x="504" y="1295"/>
                </a:lnTo>
                <a:lnTo>
                  <a:pt x="502" y="1295"/>
                </a:lnTo>
                <a:lnTo>
                  <a:pt x="500" y="1293"/>
                </a:lnTo>
                <a:lnTo>
                  <a:pt x="500" y="1291"/>
                </a:lnTo>
                <a:lnTo>
                  <a:pt x="500" y="1289"/>
                </a:lnTo>
                <a:lnTo>
                  <a:pt x="500" y="1287"/>
                </a:lnTo>
                <a:lnTo>
                  <a:pt x="498" y="1285"/>
                </a:lnTo>
                <a:lnTo>
                  <a:pt x="498" y="1283"/>
                </a:lnTo>
                <a:lnTo>
                  <a:pt x="500" y="1283"/>
                </a:lnTo>
                <a:lnTo>
                  <a:pt x="500" y="1281"/>
                </a:lnTo>
                <a:lnTo>
                  <a:pt x="502" y="1281"/>
                </a:lnTo>
                <a:lnTo>
                  <a:pt x="504" y="1283"/>
                </a:lnTo>
                <a:lnTo>
                  <a:pt x="506" y="1281"/>
                </a:lnTo>
                <a:lnTo>
                  <a:pt x="506" y="1281"/>
                </a:lnTo>
                <a:lnTo>
                  <a:pt x="508" y="1279"/>
                </a:lnTo>
                <a:lnTo>
                  <a:pt x="510" y="1279"/>
                </a:lnTo>
                <a:lnTo>
                  <a:pt x="510" y="1277"/>
                </a:lnTo>
                <a:lnTo>
                  <a:pt x="512" y="1277"/>
                </a:lnTo>
                <a:lnTo>
                  <a:pt x="512" y="1275"/>
                </a:lnTo>
                <a:lnTo>
                  <a:pt x="510" y="1275"/>
                </a:lnTo>
                <a:lnTo>
                  <a:pt x="510" y="1271"/>
                </a:lnTo>
                <a:lnTo>
                  <a:pt x="510" y="1269"/>
                </a:lnTo>
                <a:lnTo>
                  <a:pt x="508" y="1267"/>
                </a:lnTo>
                <a:lnTo>
                  <a:pt x="510" y="1267"/>
                </a:lnTo>
                <a:lnTo>
                  <a:pt x="510" y="1265"/>
                </a:lnTo>
                <a:lnTo>
                  <a:pt x="510" y="1263"/>
                </a:lnTo>
                <a:lnTo>
                  <a:pt x="512" y="1261"/>
                </a:lnTo>
                <a:lnTo>
                  <a:pt x="512" y="1259"/>
                </a:lnTo>
                <a:lnTo>
                  <a:pt x="512" y="1255"/>
                </a:lnTo>
                <a:lnTo>
                  <a:pt x="514" y="1255"/>
                </a:lnTo>
                <a:lnTo>
                  <a:pt x="516" y="1253"/>
                </a:lnTo>
                <a:lnTo>
                  <a:pt x="516" y="1251"/>
                </a:lnTo>
                <a:lnTo>
                  <a:pt x="516" y="1249"/>
                </a:lnTo>
                <a:lnTo>
                  <a:pt x="516" y="1247"/>
                </a:lnTo>
                <a:lnTo>
                  <a:pt x="516" y="1245"/>
                </a:lnTo>
                <a:lnTo>
                  <a:pt x="516" y="1243"/>
                </a:lnTo>
                <a:lnTo>
                  <a:pt x="516" y="1241"/>
                </a:lnTo>
                <a:lnTo>
                  <a:pt x="516" y="1239"/>
                </a:lnTo>
                <a:lnTo>
                  <a:pt x="516" y="1237"/>
                </a:lnTo>
                <a:lnTo>
                  <a:pt x="514" y="1235"/>
                </a:lnTo>
                <a:lnTo>
                  <a:pt x="514" y="1233"/>
                </a:lnTo>
                <a:lnTo>
                  <a:pt x="514" y="1231"/>
                </a:lnTo>
                <a:lnTo>
                  <a:pt x="512" y="1231"/>
                </a:lnTo>
                <a:lnTo>
                  <a:pt x="512" y="1231"/>
                </a:lnTo>
                <a:lnTo>
                  <a:pt x="514" y="1229"/>
                </a:lnTo>
                <a:lnTo>
                  <a:pt x="516" y="1227"/>
                </a:lnTo>
                <a:lnTo>
                  <a:pt x="516" y="1225"/>
                </a:lnTo>
                <a:lnTo>
                  <a:pt x="518" y="1225"/>
                </a:lnTo>
                <a:lnTo>
                  <a:pt x="520" y="1225"/>
                </a:lnTo>
                <a:lnTo>
                  <a:pt x="520" y="1223"/>
                </a:lnTo>
                <a:lnTo>
                  <a:pt x="522" y="1221"/>
                </a:lnTo>
                <a:lnTo>
                  <a:pt x="524" y="1221"/>
                </a:lnTo>
                <a:lnTo>
                  <a:pt x="524" y="1219"/>
                </a:lnTo>
                <a:lnTo>
                  <a:pt x="524" y="1217"/>
                </a:lnTo>
                <a:lnTo>
                  <a:pt x="526" y="1215"/>
                </a:lnTo>
                <a:lnTo>
                  <a:pt x="524" y="1211"/>
                </a:lnTo>
                <a:lnTo>
                  <a:pt x="526" y="1209"/>
                </a:lnTo>
                <a:lnTo>
                  <a:pt x="528" y="1207"/>
                </a:lnTo>
                <a:lnTo>
                  <a:pt x="530" y="1207"/>
                </a:lnTo>
                <a:lnTo>
                  <a:pt x="530" y="1205"/>
                </a:lnTo>
                <a:lnTo>
                  <a:pt x="528" y="1205"/>
                </a:lnTo>
                <a:lnTo>
                  <a:pt x="528" y="1203"/>
                </a:lnTo>
                <a:lnTo>
                  <a:pt x="526" y="1203"/>
                </a:lnTo>
                <a:lnTo>
                  <a:pt x="524" y="1201"/>
                </a:lnTo>
                <a:lnTo>
                  <a:pt x="526" y="1201"/>
                </a:lnTo>
                <a:lnTo>
                  <a:pt x="526" y="1199"/>
                </a:lnTo>
                <a:lnTo>
                  <a:pt x="526" y="1197"/>
                </a:lnTo>
                <a:lnTo>
                  <a:pt x="526" y="1195"/>
                </a:lnTo>
                <a:lnTo>
                  <a:pt x="526" y="1193"/>
                </a:lnTo>
                <a:lnTo>
                  <a:pt x="522" y="1191"/>
                </a:lnTo>
                <a:lnTo>
                  <a:pt x="520" y="1189"/>
                </a:lnTo>
                <a:lnTo>
                  <a:pt x="520" y="1187"/>
                </a:lnTo>
                <a:lnTo>
                  <a:pt x="520" y="1185"/>
                </a:lnTo>
                <a:lnTo>
                  <a:pt x="520" y="1183"/>
                </a:lnTo>
                <a:lnTo>
                  <a:pt x="518" y="1183"/>
                </a:lnTo>
                <a:lnTo>
                  <a:pt x="518" y="1181"/>
                </a:lnTo>
                <a:lnTo>
                  <a:pt x="518" y="1179"/>
                </a:lnTo>
                <a:lnTo>
                  <a:pt x="520" y="1179"/>
                </a:lnTo>
                <a:lnTo>
                  <a:pt x="522" y="1179"/>
                </a:lnTo>
                <a:lnTo>
                  <a:pt x="522" y="1177"/>
                </a:lnTo>
                <a:lnTo>
                  <a:pt x="524" y="1177"/>
                </a:lnTo>
                <a:lnTo>
                  <a:pt x="526" y="1177"/>
                </a:lnTo>
                <a:lnTo>
                  <a:pt x="528" y="1179"/>
                </a:lnTo>
                <a:lnTo>
                  <a:pt x="530" y="1177"/>
                </a:lnTo>
                <a:lnTo>
                  <a:pt x="532" y="1177"/>
                </a:lnTo>
                <a:lnTo>
                  <a:pt x="534" y="1177"/>
                </a:lnTo>
                <a:lnTo>
                  <a:pt x="536" y="1175"/>
                </a:lnTo>
                <a:lnTo>
                  <a:pt x="536" y="1173"/>
                </a:lnTo>
                <a:lnTo>
                  <a:pt x="538" y="1171"/>
                </a:lnTo>
                <a:lnTo>
                  <a:pt x="538" y="1169"/>
                </a:lnTo>
                <a:lnTo>
                  <a:pt x="538" y="1167"/>
                </a:lnTo>
                <a:lnTo>
                  <a:pt x="536" y="1167"/>
                </a:lnTo>
                <a:lnTo>
                  <a:pt x="536" y="1165"/>
                </a:lnTo>
                <a:lnTo>
                  <a:pt x="536" y="1163"/>
                </a:lnTo>
                <a:lnTo>
                  <a:pt x="538" y="1161"/>
                </a:lnTo>
                <a:lnTo>
                  <a:pt x="538" y="1159"/>
                </a:lnTo>
                <a:lnTo>
                  <a:pt x="538" y="1157"/>
                </a:lnTo>
                <a:lnTo>
                  <a:pt x="538" y="1155"/>
                </a:lnTo>
                <a:lnTo>
                  <a:pt x="536" y="1155"/>
                </a:lnTo>
                <a:lnTo>
                  <a:pt x="538" y="1155"/>
                </a:lnTo>
                <a:lnTo>
                  <a:pt x="538" y="1153"/>
                </a:lnTo>
                <a:lnTo>
                  <a:pt x="540" y="1151"/>
                </a:lnTo>
                <a:lnTo>
                  <a:pt x="540" y="1149"/>
                </a:lnTo>
                <a:lnTo>
                  <a:pt x="540" y="1147"/>
                </a:lnTo>
                <a:lnTo>
                  <a:pt x="542" y="1147"/>
                </a:lnTo>
                <a:lnTo>
                  <a:pt x="542" y="1145"/>
                </a:lnTo>
                <a:lnTo>
                  <a:pt x="542" y="1143"/>
                </a:lnTo>
                <a:lnTo>
                  <a:pt x="542" y="1141"/>
                </a:lnTo>
                <a:lnTo>
                  <a:pt x="540" y="1139"/>
                </a:lnTo>
                <a:lnTo>
                  <a:pt x="540" y="1137"/>
                </a:lnTo>
                <a:lnTo>
                  <a:pt x="538" y="1137"/>
                </a:lnTo>
                <a:lnTo>
                  <a:pt x="538" y="1137"/>
                </a:lnTo>
                <a:lnTo>
                  <a:pt x="540" y="1137"/>
                </a:lnTo>
                <a:lnTo>
                  <a:pt x="542" y="1135"/>
                </a:lnTo>
                <a:lnTo>
                  <a:pt x="542" y="1133"/>
                </a:lnTo>
                <a:lnTo>
                  <a:pt x="542" y="1131"/>
                </a:lnTo>
                <a:lnTo>
                  <a:pt x="544" y="1131"/>
                </a:lnTo>
                <a:lnTo>
                  <a:pt x="546" y="1129"/>
                </a:lnTo>
                <a:lnTo>
                  <a:pt x="546" y="1127"/>
                </a:lnTo>
                <a:lnTo>
                  <a:pt x="544" y="1127"/>
                </a:lnTo>
                <a:lnTo>
                  <a:pt x="544" y="1125"/>
                </a:lnTo>
                <a:lnTo>
                  <a:pt x="544" y="1123"/>
                </a:lnTo>
                <a:lnTo>
                  <a:pt x="544" y="1121"/>
                </a:lnTo>
                <a:lnTo>
                  <a:pt x="546" y="1121"/>
                </a:lnTo>
                <a:lnTo>
                  <a:pt x="546" y="1119"/>
                </a:lnTo>
                <a:lnTo>
                  <a:pt x="546" y="1117"/>
                </a:lnTo>
                <a:lnTo>
                  <a:pt x="546" y="1115"/>
                </a:lnTo>
                <a:lnTo>
                  <a:pt x="546" y="1113"/>
                </a:lnTo>
                <a:lnTo>
                  <a:pt x="546" y="1111"/>
                </a:lnTo>
                <a:lnTo>
                  <a:pt x="546" y="1109"/>
                </a:lnTo>
                <a:lnTo>
                  <a:pt x="544" y="1109"/>
                </a:lnTo>
                <a:lnTo>
                  <a:pt x="544" y="1107"/>
                </a:lnTo>
                <a:lnTo>
                  <a:pt x="544" y="1105"/>
                </a:lnTo>
                <a:lnTo>
                  <a:pt x="542" y="1105"/>
                </a:lnTo>
                <a:lnTo>
                  <a:pt x="542" y="1103"/>
                </a:lnTo>
                <a:lnTo>
                  <a:pt x="540" y="1103"/>
                </a:lnTo>
                <a:lnTo>
                  <a:pt x="538" y="1103"/>
                </a:lnTo>
                <a:lnTo>
                  <a:pt x="536" y="1103"/>
                </a:lnTo>
                <a:lnTo>
                  <a:pt x="534" y="1101"/>
                </a:lnTo>
                <a:lnTo>
                  <a:pt x="534" y="1099"/>
                </a:lnTo>
                <a:lnTo>
                  <a:pt x="532" y="1101"/>
                </a:lnTo>
                <a:lnTo>
                  <a:pt x="530" y="1101"/>
                </a:lnTo>
                <a:lnTo>
                  <a:pt x="528" y="1101"/>
                </a:lnTo>
                <a:lnTo>
                  <a:pt x="526" y="1101"/>
                </a:lnTo>
                <a:lnTo>
                  <a:pt x="526" y="1103"/>
                </a:lnTo>
                <a:lnTo>
                  <a:pt x="524" y="1103"/>
                </a:lnTo>
                <a:lnTo>
                  <a:pt x="522" y="1103"/>
                </a:lnTo>
                <a:lnTo>
                  <a:pt x="520" y="1103"/>
                </a:lnTo>
                <a:lnTo>
                  <a:pt x="518" y="1105"/>
                </a:lnTo>
                <a:lnTo>
                  <a:pt x="516" y="1103"/>
                </a:lnTo>
                <a:lnTo>
                  <a:pt x="516" y="1105"/>
                </a:lnTo>
                <a:lnTo>
                  <a:pt x="516" y="1107"/>
                </a:lnTo>
                <a:lnTo>
                  <a:pt x="514" y="1105"/>
                </a:lnTo>
                <a:lnTo>
                  <a:pt x="512" y="1105"/>
                </a:lnTo>
                <a:lnTo>
                  <a:pt x="510" y="1105"/>
                </a:lnTo>
                <a:lnTo>
                  <a:pt x="508" y="1107"/>
                </a:lnTo>
                <a:lnTo>
                  <a:pt x="506" y="1109"/>
                </a:lnTo>
                <a:lnTo>
                  <a:pt x="506" y="1109"/>
                </a:lnTo>
                <a:lnTo>
                  <a:pt x="504" y="1109"/>
                </a:lnTo>
                <a:lnTo>
                  <a:pt x="504" y="1111"/>
                </a:lnTo>
                <a:lnTo>
                  <a:pt x="504" y="1113"/>
                </a:lnTo>
                <a:lnTo>
                  <a:pt x="502" y="1115"/>
                </a:lnTo>
                <a:lnTo>
                  <a:pt x="502" y="1117"/>
                </a:lnTo>
                <a:lnTo>
                  <a:pt x="500" y="1117"/>
                </a:lnTo>
                <a:lnTo>
                  <a:pt x="500" y="1119"/>
                </a:lnTo>
                <a:lnTo>
                  <a:pt x="498" y="1117"/>
                </a:lnTo>
                <a:lnTo>
                  <a:pt x="498" y="1119"/>
                </a:lnTo>
                <a:lnTo>
                  <a:pt x="496" y="1119"/>
                </a:lnTo>
                <a:lnTo>
                  <a:pt x="496" y="1117"/>
                </a:lnTo>
                <a:lnTo>
                  <a:pt x="494" y="1117"/>
                </a:lnTo>
                <a:lnTo>
                  <a:pt x="492" y="1117"/>
                </a:lnTo>
                <a:lnTo>
                  <a:pt x="492" y="1115"/>
                </a:lnTo>
                <a:lnTo>
                  <a:pt x="490" y="1115"/>
                </a:lnTo>
                <a:lnTo>
                  <a:pt x="490" y="1113"/>
                </a:lnTo>
                <a:lnTo>
                  <a:pt x="488" y="1113"/>
                </a:lnTo>
                <a:lnTo>
                  <a:pt x="488" y="1115"/>
                </a:lnTo>
                <a:lnTo>
                  <a:pt x="486" y="1115"/>
                </a:lnTo>
                <a:lnTo>
                  <a:pt x="484" y="1115"/>
                </a:lnTo>
                <a:lnTo>
                  <a:pt x="482" y="1113"/>
                </a:lnTo>
                <a:lnTo>
                  <a:pt x="480" y="1113"/>
                </a:lnTo>
                <a:lnTo>
                  <a:pt x="478" y="1111"/>
                </a:lnTo>
                <a:lnTo>
                  <a:pt x="476" y="1111"/>
                </a:lnTo>
                <a:lnTo>
                  <a:pt x="476" y="1109"/>
                </a:lnTo>
                <a:lnTo>
                  <a:pt x="474" y="1111"/>
                </a:lnTo>
                <a:lnTo>
                  <a:pt x="472" y="1111"/>
                </a:lnTo>
                <a:lnTo>
                  <a:pt x="470" y="1113"/>
                </a:lnTo>
                <a:lnTo>
                  <a:pt x="468" y="1113"/>
                </a:lnTo>
                <a:lnTo>
                  <a:pt x="466" y="1113"/>
                </a:lnTo>
                <a:lnTo>
                  <a:pt x="464" y="1115"/>
                </a:lnTo>
                <a:lnTo>
                  <a:pt x="462" y="1117"/>
                </a:lnTo>
                <a:lnTo>
                  <a:pt x="460" y="1117"/>
                </a:lnTo>
                <a:lnTo>
                  <a:pt x="458" y="1117"/>
                </a:lnTo>
                <a:lnTo>
                  <a:pt x="458" y="1115"/>
                </a:lnTo>
                <a:lnTo>
                  <a:pt x="458" y="1117"/>
                </a:lnTo>
                <a:lnTo>
                  <a:pt x="456" y="1115"/>
                </a:lnTo>
                <a:lnTo>
                  <a:pt x="454" y="1115"/>
                </a:lnTo>
                <a:lnTo>
                  <a:pt x="454" y="1113"/>
                </a:lnTo>
                <a:lnTo>
                  <a:pt x="454" y="1111"/>
                </a:lnTo>
                <a:lnTo>
                  <a:pt x="454" y="1109"/>
                </a:lnTo>
                <a:lnTo>
                  <a:pt x="454" y="1107"/>
                </a:lnTo>
                <a:lnTo>
                  <a:pt x="452" y="1107"/>
                </a:lnTo>
                <a:lnTo>
                  <a:pt x="452" y="1105"/>
                </a:lnTo>
                <a:lnTo>
                  <a:pt x="450" y="1105"/>
                </a:lnTo>
                <a:lnTo>
                  <a:pt x="448" y="1105"/>
                </a:lnTo>
                <a:lnTo>
                  <a:pt x="446" y="1105"/>
                </a:lnTo>
                <a:lnTo>
                  <a:pt x="446" y="1103"/>
                </a:lnTo>
                <a:lnTo>
                  <a:pt x="446" y="1101"/>
                </a:lnTo>
                <a:lnTo>
                  <a:pt x="448" y="1101"/>
                </a:lnTo>
                <a:lnTo>
                  <a:pt x="448" y="1099"/>
                </a:lnTo>
                <a:lnTo>
                  <a:pt x="446" y="1099"/>
                </a:lnTo>
                <a:lnTo>
                  <a:pt x="444" y="1099"/>
                </a:lnTo>
                <a:lnTo>
                  <a:pt x="444" y="1097"/>
                </a:lnTo>
                <a:lnTo>
                  <a:pt x="446" y="1097"/>
                </a:lnTo>
                <a:lnTo>
                  <a:pt x="444" y="1095"/>
                </a:lnTo>
                <a:lnTo>
                  <a:pt x="446" y="1095"/>
                </a:lnTo>
                <a:lnTo>
                  <a:pt x="446" y="1093"/>
                </a:lnTo>
                <a:lnTo>
                  <a:pt x="448" y="1093"/>
                </a:lnTo>
                <a:lnTo>
                  <a:pt x="450" y="1091"/>
                </a:lnTo>
                <a:lnTo>
                  <a:pt x="450" y="1089"/>
                </a:lnTo>
                <a:lnTo>
                  <a:pt x="450" y="1089"/>
                </a:lnTo>
                <a:lnTo>
                  <a:pt x="450" y="1087"/>
                </a:lnTo>
                <a:lnTo>
                  <a:pt x="452" y="1084"/>
                </a:lnTo>
                <a:lnTo>
                  <a:pt x="452" y="1082"/>
                </a:lnTo>
                <a:lnTo>
                  <a:pt x="450" y="1082"/>
                </a:lnTo>
                <a:lnTo>
                  <a:pt x="450" y="1080"/>
                </a:lnTo>
                <a:lnTo>
                  <a:pt x="448" y="1080"/>
                </a:lnTo>
                <a:lnTo>
                  <a:pt x="448" y="1078"/>
                </a:lnTo>
                <a:lnTo>
                  <a:pt x="446" y="1078"/>
                </a:lnTo>
                <a:lnTo>
                  <a:pt x="446" y="1076"/>
                </a:lnTo>
                <a:lnTo>
                  <a:pt x="444" y="1076"/>
                </a:lnTo>
                <a:lnTo>
                  <a:pt x="444" y="1074"/>
                </a:lnTo>
                <a:lnTo>
                  <a:pt x="444" y="1072"/>
                </a:lnTo>
                <a:lnTo>
                  <a:pt x="442" y="1072"/>
                </a:lnTo>
                <a:lnTo>
                  <a:pt x="442" y="1070"/>
                </a:lnTo>
                <a:lnTo>
                  <a:pt x="440" y="1070"/>
                </a:lnTo>
                <a:lnTo>
                  <a:pt x="438" y="1070"/>
                </a:lnTo>
                <a:lnTo>
                  <a:pt x="438" y="1068"/>
                </a:lnTo>
                <a:lnTo>
                  <a:pt x="436" y="1068"/>
                </a:lnTo>
                <a:lnTo>
                  <a:pt x="434" y="1068"/>
                </a:lnTo>
                <a:lnTo>
                  <a:pt x="432" y="1068"/>
                </a:lnTo>
                <a:lnTo>
                  <a:pt x="430" y="1068"/>
                </a:lnTo>
                <a:lnTo>
                  <a:pt x="428" y="1068"/>
                </a:lnTo>
                <a:lnTo>
                  <a:pt x="426" y="1068"/>
                </a:lnTo>
                <a:lnTo>
                  <a:pt x="426" y="1066"/>
                </a:lnTo>
                <a:lnTo>
                  <a:pt x="426" y="1068"/>
                </a:lnTo>
                <a:lnTo>
                  <a:pt x="426" y="1070"/>
                </a:lnTo>
                <a:lnTo>
                  <a:pt x="424" y="1072"/>
                </a:lnTo>
                <a:lnTo>
                  <a:pt x="422" y="1074"/>
                </a:lnTo>
                <a:lnTo>
                  <a:pt x="422" y="1076"/>
                </a:lnTo>
                <a:lnTo>
                  <a:pt x="422" y="1078"/>
                </a:lnTo>
                <a:lnTo>
                  <a:pt x="420" y="1080"/>
                </a:lnTo>
                <a:lnTo>
                  <a:pt x="418" y="1080"/>
                </a:lnTo>
                <a:lnTo>
                  <a:pt x="416" y="1080"/>
                </a:lnTo>
                <a:lnTo>
                  <a:pt x="414" y="1080"/>
                </a:lnTo>
                <a:lnTo>
                  <a:pt x="412" y="1080"/>
                </a:lnTo>
                <a:lnTo>
                  <a:pt x="412" y="1082"/>
                </a:lnTo>
                <a:lnTo>
                  <a:pt x="410" y="1084"/>
                </a:lnTo>
                <a:lnTo>
                  <a:pt x="410" y="1087"/>
                </a:lnTo>
                <a:lnTo>
                  <a:pt x="410" y="1089"/>
                </a:lnTo>
                <a:lnTo>
                  <a:pt x="408" y="1089"/>
                </a:lnTo>
                <a:lnTo>
                  <a:pt x="406" y="1089"/>
                </a:lnTo>
                <a:lnTo>
                  <a:pt x="404" y="1089"/>
                </a:lnTo>
                <a:lnTo>
                  <a:pt x="404" y="1087"/>
                </a:lnTo>
                <a:lnTo>
                  <a:pt x="404" y="1084"/>
                </a:lnTo>
                <a:lnTo>
                  <a:pt x="402" y="1084"/>
                </a:lnTo>
                <a:lnTo>
                  <a:pt x="400" y="1084"/>
                </a:lnTo>
                <a:lnTo>
                  <a:pt x="400" y="1082"/>
                </a:lnTo>
                <a:lnTo>
                  <a:pt x="398" y="1080"/>
                </a:lnTo>
                <a:lnTo>
                  <a:pt x="398" y="1078"/>
                </a:lnTo>
                <a:lnTo>
                  <a:pt x="400" y="1078"/>
                </a:lnTo>
                <a:lnTo>
                  <a:pt x="400" y="1076"/>
                </a:lnTo>
                <a:lnTo>
                  <a:pt x="400" y="1074"/>
                </a:lnTo>
                <a:lnTo>
                  <a:pt x="400" y="1072"/>
                </a:lnTo>
                <a:lnTo>
                  <a:pt x="402" y="1072"/>
                </a:lnTo>
                <a:lnTo>
                  <a:pt x="404" y="1070"/>
                </a:lnTo>
                <a:lnTo>
                  <a:pt x="404" y="1068"/>
                </a:lnTo>
                <a:lnTo>
                  <a:pt x="406" y="1068"/>
                </a:lnTo>
                <a:lnTo>
                  <a:pt x="404" y="1066"/>
                </a:lnTo>
                <a:lnTo>
                  <a:pt x="406" y="1066"/>
                </a:lnTo>
                <a:lnTo>
                  <a:pt x="406" y="1064"/>
                </a:lnTo>
                <a:lnTo>
                  <a:pt x="404" y="1064"/>
                </a:lnTo>
                <a:lnTo>
                  <a:pt x="406" y="1062"/>
                </a:lnTo>
                <a:lnTo>
                  <a:pt x="406" y="1060"/>
                </a:lnTo>
                <a:lnTo>
                  <a:pt x="406" y="1058"/>
                </a:lnTo>
                <a:lnTo>
                  <a:pt x="404" y="1058"/>
                </a:lnTo>
                <a:lnTo>
                  <a:pt x="404" y="1056"/>
                </a:lnTo>
                <a:lnTo>
                  <a:pt x="402" y="1054"/>
                </a:lnTo>
                <a:lnTo>
                  <a:pt x="400" y="1054"/>
                </a:lnTo>
                <a:lnTo>
                  <a:pt x="400" y="1052"/>
                </a:lnTo>
                <a:lnTo>
                  <a:pt x="398" y="1050"/>
                </a:lnTo>
                <a:lnTo>
                  <a:pt x="400" y="1048"/>
                </a:lnTo>
                <a:lnTo>
                  <a:pt x="398" y="1048"/>
                </a:lnTo>
                <a:lnTo>
                  <a:pt x="396" y="1050"/>
                </a:lnTo>
                <a:lnTo>
                  <a:pt x="394" y="1050"/>
                </a:lnTo>
                <a:lnTo>
                  <a:pt x="392" y="1046"/>
                </a:lnTo>
                <a:lnTo>
                  <a:pt x="390" y="1048"/>
                </a:lnTo>
                <a:lnTo>
                  <a:pt x="388" y="1048"/>
                </a:lnTo>
                <a:lnTo>
                  <a:pt x="388" y="1046"/>
                </a:lnTo>
                <a:lnTo>
                  <a:pt x="386" y="1046"/>
                </a:lnTo>
                <a:lnTo>
                  <a:pt x="384" y="1046"/>
                </a:lnTo>
                <a:lnTo>
                  <a:pt x="384" y="1044"/>
                </a:lnTo>
                <a:lnTo>
                  <a:pt x="382" y="1044"/>
                </a:lnTo>
                <a:lnTo>
                  <a:pt x="382" y="1042"/>
                </a:lnTo>
                <a:lnTo>
                  <a:pt x="380" y="1042"/>
                </a:lnTo>
                <a:lnTo>
                  <a:pt x="380" y="1040"/>
                </a:lnTo>
                <a:lnTo>
                  <a:pt x="378" y="1040"/>
                </a:lnTo>
                <a:lnTo>
                  <a:pt x="378" y="1040"/>
                </a:lnTo>
                <a:lnTo>
                  <a:pt x="378" y="1040"/>
                </a:lnTo>
                <a:lnTo>
                  <a:pt x="376" y="1040"/>
                </a:lnTo>
                <a:lnTo>
                  <a:pt x="376" y="1038"/>
                </a:lnTo>
                <a:lnTo>
                  <a:pt x="374" y="1038"/>
                </a:lnTo>
                <a:lnTo>
                  <a:pt x="374" y="1036"/>
                </a:lnTo>
                <a:lnTo>
                  <a:pt x="374" y="1034"/>
                </a:lnTo>
                <a:lnTo>
                  <a:pt x="372" y="1034"/>
                </a:lnTo>
                <a:lnTo>
                  <a:pt x="370" y="1034"/>
                </a:lnTo>
                <a:lnTo>
                  <a:pt x="368" y="1034"/>
                </a:lnTo>
                <a:lnTo>
                  <a:pt x="366" y="1036"/>
                </a:lnTo>
                <a:lnTo>
                  <a:pt x="364" y="1038"/>
                </a:lnTo>
                <a:lnTo>
                  <a:pt x="364" y="1040"/>
                </a:lnTo>
                <a:lnTo>
                  <a:pt x="362" y="1040"/>
                </a:lnTo>
                <a:lnTo>
                  <a:pt x="362" y="1038"/>
                </a:lnTo>
                <a:lnTo>
                  <a:pt x="362" y="1036"/>
                </a:lnTo>
                <a:lnTo>
                  <a:pt x="362" y="1034"/>
                </a:lnTo>
                <a:lnTo>
                  <a:pt x="362" y="1032"/>
                </a:lnTo>
                <a:lnTo>
                  <a:pt x="364" y="1032"/>
                </a:lnTo>
                <a:lnTo>
                  <a:pt x="362" y="1032"/>
                </a:lnTo>
                <a:lnTo>
                  <a:pt x="362" y="1030"/>
                </a:lnTo>
                <a:lnTo>
                  <a:pt x="362" y="1030"/>
                </a:lnTo>
                <a:lnTo>
                  <a:pt x="360" y="1028"/>
                </a:lnTo>
                <a:lnTo>
                  <a:pt x="358" y="1028"/>
                </a:lnTo>
                <a:lnTo>
                  <a:pt x="358" y="1026"/>
                </a:lnTo>
                <a:lnTo>
                  <a:pt x="356" y="1028"/>
                </a:lnTo>
                <a:lnTo>
                  <a:pt x="356" y="1024"/>
                </a:lnTo>
                <a:lnTo>
                  <a:pt x="354" y="1024"/>
                </a:lnTo>
                <a:lnTo>
                  <a:pt x="354" y="1022"/>
                </a:lnTo>
                <a:lnTo>
                  <a:pt x="354" y="1020"/>
                </a:lnTo>
                <a:lnTo>
                  <a:pt x="354" y="1018"/>
                </a:lnTo>
                <a:lnTo>
                  <a:pt x="356" y="1018"/>
                </a:lnTo>
                <a:lnTo>
                  <a:pt x="354" y="1016"/>
                </a:lnTo>
                <a:lnTo>
                  <a:pt x="354" y="1014"/>
                </a:lnTo>
                <a:lnTo>
                  <a:pt x="352" y="1014"/>
                </a:lnTo>
                <a:lnTo>
                  <a:pt x="350" y="1014"/>
                </a:lnTo>
                <a:lnTo>
                  <a:pt x="348" y="1012"/>
                </a:lnTo>
                <a:lnTo>
                  <a:pt x="348" y="1008"/>
                </a:lnTo>
                <a:lnTo>
                  <a:pt x="350" y="1008"/>
                </a:lnTo>
                <a:lnTo>
                  <a:pt x="352" y="1006"/>
                </a:lnTo>
                <a:lnTo>
                  <a:pt x="352" y="1004"/>
                </a:lnTo>
                <a:lnTo>
                  <a:pt x="354" y="1002"/>
                </a:lnTo>
                <a:lnTo>
                  <a:pt x="354" y="1000"/>
                </a:lnTo>
                <a:lnTo>
                  <a:pt x="352" y="1000"/>
                </a:lnTo>
                <a:lnTo>
                  <a:pt x="352" y="998"/>
                </a:lnTo>
                <a:lnTo>
                  <a:pt x="352" y="996"/>
                </a:lnTo>
                <a:lnTo>
                  <a:pt x="352" y="994"/>
                </a:lnTo>
                <a:lnTo>
                  <a:pt x="352" y="992"/>
                </a:lnTo>
                <a:lnTo>
                  <a:pt x="352" y="992"/>
                </a:lnTo>
                <a:lnTo>
                  <a:pt x="354" y="992"/>
                </a:lnTo>
                <a:lnTo>
                  <a:pt x="354" y="990"/>
                </a:lnTo>
                <a:lnTo>
                  <a:pt x="356" y="990"/>
                </a:lnTo>
                <a:lnTo>
                  <a:pt x="356" y="988"/>
                </a:lnTo>
                <a:lnTo>
                  <a:pt x="356" y="986"/>
                </a:lnTo>
                <a:lnTo>
                  <a:pt x="354" y="984"/>
                </a:lnTo>
                <a:lnTo>
                  <a:pt x="352" y="984"/>
                </a:lnTo>
                <a:lnTo>
                  <a:pt x="350" y="984"/>
                </a:lnTo>
                <a:lnTo>
                  <a:pt x="350" y="982"/>
                </a:lnTo>
                <a:lnTo>
                  <a:pt x="348" y="982"/>
                </a:lnTo>
                <a:lnTo>
                  <a:pt x="346" y="982"/>
                </a:lnTo>
                <a:lnTo>
                  <a:pt x="344" y="980"/>
                </a:lnTo>
                <a:lnTo>
                  <a:pt x="344" y="978"/>
                </a:lnTo>
                <a:lnTo>
                  <a:pt x="342" y="976"/>
                </a:lnTo>
                <a:lnTo>
                  <a:pt x="340" y="976"/>
                </a:lnTo>
                <a:lnTo>
                  <a:pt x="340" y="974"/>
                </a:lnTo>
                <a:lnTo>
                  <a:pt x="338" y="974"/>
                </a:lnTo>
                <a:lnTo>
                  <a:pt x="338" y="972"/>
                </a:lnTo>
                <a:lnTo>
                  <a:pt x="336" y="972"/>
                </a:lnTo>
                <a:lnTo>
                  <a:pt x="336" y="970"/>
                </a:lnTo>
                <a:lnTo>
                  <a:pt x="336" y="968"/>
                </a:lnTo>
                <a:lnTo>
                  <a:pt x="334" y="968"/>
                </a:lnTo>
                <a:lnTo>
                  <a:pt x="334" y="966"/>
                </a:lnTo>
                <a:lnTo>
                  <a:pt x="332" y="964"/>
                </a:lnTo>
                <a:lnTo>
                  <a:pt x="332" y="962"/>
                </a:lnTo>
                <a:lnTo>
                  <a:pt x="330" y="962"/>
                </a:lnTo>
                <a:lnTo>
                  <a:pt x="330" y="960"/>
                </a:lnTo>
                <a:lnTo>
                  <a:pt x="328" y="960"/>
                </a:lnTo>
                <a:lnTo>
                  <a:pt x="328" y="958"/>
                </a:lnTo>
                <a:lnTo>
                  <a:pt x="326" y="958"/>
                </a:lnTo>
                <a:lnTo>
                  <a:pt x="324" y="958"/>
                </a:lnTo>
                <a:lnTo>
                  <a:pt x="322" y="958"/>
                </a:lnTo>
                <a:lnTo>
                  <a:pt x="322" y="960"/>
                </a:lnTo>
                <a:lnTo>
                  <a:pt x="320" y="960"/>
                </a:lnTo>
                <a:lnTo>
                  <a:pt x="318" y="960"/>
                </a:lnTo>
                <a:lnTo>
                  <a:pt x="316" y="960"/>
                </a:lnTo>
                <a:lnTo>
                  <a:pt x="314" y="960"/>
                </a:lnTo>
                <a:lnTo>
                  <a:pt x="314" y="958"/>
                </a:lnTo>
                <a:lnTo>
                  <a:pt x="314" y="956"/>
                </a:lnTo>
                <a:lnTo>
                  <a:pt x="314" y="954"/>
                </a:lnTo>
                <a:lnTo>
                  <a:pt x="314" y="954"/>
                </a:lnTo>
                <a:lnTo>
                  <a:pt x="314" y="952"/>
                </a:lnTo>
                <a:lnTo>
                  <a:pt x="312" y="950"/>
                </a:lnTo>
                <a:lnTo>
                  <a:pt x="310" y="948"/>
                </a:lnTo>
                <a:lnTo>
                  <a:pt x="312" y="946"/>
                </a:lnTo>
                <a:lnTo>
                  <a:pt x="310" y="946"/>
                </a:lnTo>
                <a:lnTo>
                  <a:pt x="310" y="944"/>
                </a:lnTo>
                <a:lnTo>
                  <a:pt x="310" y="944"/>
                </a:lnTo>
                <a:lnTo>
                  <a:pt x="308" y="944"/>
                </a:lnTo>
                <a:lnTo>
                  <a:pt x="308" y="942"/>
                </a:lnTo>
                <a:lnTo>
                  <a:pt x="310" y="942"/>
                </a:lnTo>
                <a:lnTo>
                  <a:pt x="310" y="938"/>
                </a:lnTo>
                <a:lnTo>
                  <a:pt x="308" y="936"/>
                </a:lnTo>
                <a:lnTo>
                  <a:pt x="310" y="936"/>
                </a:lnTo>
                <a:lnTo>
                  <a:pt x="308" y="936"/>
                </a:lnTo>
                <a:lnTo>
                  <a:pt x="306" y="934"/>
                </a:lnTo>
                <a:lnTo>
                  <a:pt x="306" y="932"/>
                </a:lnTo>
                <a:lnTo>
                  <a:pt x="306" y="930"/>
                </a:lnTo>
                <a:lnTo>
                  <a:pt x="304" y="928"/>
                </a:lnTo>
                <a:lnTo>
                  <a:pt x="304" y="926"/>
                </a:lnTo>
                <a:lnTo>
                  <a:pt x="302" y="926"/>
                </a:lnTo>
                <a:lnTo>
                  <a:pt x="300" y="924"/>
                </a:lnTo>
                <a:lnTo>
                  <a:pt x="300" y="926"/>
                </a:lnTo>
                <a:lnTo>
                  <a:pt x="298" y="926"/>
                </a:lnTo>
                <a:lnTo>
                  <a:pt x="298" y="924"/>
                </a:lnTo>
                <a:lnTo>
                  <a:pt x="296" y="924"/>
                </a:lnTo>
                <a:lnTo>
                  <a:pt x="298" y="922"/>
                </a:lnTo>
                <a:lnTo>
                  <a:pt x="296" y="924"/>
                </a:lnTo>
                <a:lnTo>
                  <a:pt x="296" y="922"/>
                </a:lnTo>
                <a:lnTo>
                  <a:pt x="294" y="922"/>
                </a:lnTo>
                <a:lnTo>
                  <a:pt x="294" y="920"/>
                </a:lnTo>
                <a:lnTo>
                  <a:pt x="292" y="918"/>
                </a:lnTo>
                <a:lnTo>
                  <a:pt x="292" y="916"/>
                </a:lnTo>
                <a:lnTo>
                  <a:pt x="290" y="916"/>
                </a:lnTo>
                <a:lnTo>
                  <a:pt x="290" y="914"/>
                </a:lnTo>
                <a:lnTo>
                  <a:pt x="290" y="912"/>
                </a:lnTo>
                <a:lnTo>
                  <a:pt x="288" y="912"/>
                </a:lnTo>
                <a:lnTo>
                  <a:pt x="288" y="910"/>
                </a:lnTo>
                <a:lnTo>
                  <a:pt x="288" y="908"/>
                </a:lnTo>
                <a:lnTo>
                  <a:pt x="286" y="908"/>
                </a:lnTo>
                <a:lnTo>
                  <a:pt x="286" y="906"/>
                </a:lnTo>
                <a:lnTo>
                  <a:pt x="286" y="904"/>
                </a:lnTo>
                <a:lnTo>
                  <a:pt x="286" y="902"/>
                </a:lnTo>
                <a:lnTo>
                  <a:pt x="288" y="902"/>
                </a:lnTo>
                <a:lnTo>
                  <a:pt x="286" y="900"/>
                </a:lnTo>
                <a:lnTo>
                  <a:pt x="284" y="898"/>
                </a:lnTo>
                <a:lnTo>
                  <a:pt x="284" y="900"/>
                </a:lnTo>
                <a:lnTo>
                  <a:pt x="282" y="898"/>
                </a:lnTo>
                <a:lnTo>
                  <a:pt x="280" y="898"/>
                </a:lnTo>
                <a:lnTo>
                  <a:pt x="278" y="898"/>
                </a:lnTo>
                <a:lnTo>
                  <a:pt x="276" y="896"/>
                </a:lnTo>
                <a:lnTo>
                  <a:pt x="276" y="896"/>
                </a:lnTo>
                <a:lnTo>
                  <a:pt x="274" y="894"/>
                </a:lnTo>
                <a:lnTo>
                  <a:pt x="274" y="892"/>
                </a:lnTo>
                <a:lnTo>
                  <a:pt x="272" y="892"/>
                </a:lnTo>
                <a:lnTo>
                  <a:pt x="272" y="890"/>
                </a:lnTo>
                <a:lnTo>
                  <a:pt x="272" y="888"/>
                </a:lnTo>
                <a:lnTo>
                  <a:pt x="270" y="886"/>
                </a:lnTo>
                <a:lnTo>
                  <a:pt x="268" y="886"/>
                </a:lnTo>
                <a:lnTo>
                  <a:pt x="268" y="884"/>
                </a:lnTo>
                <a:lnTo>
                  <a:pt x="268" y="882"/>
                </a:lnTo>
                <a:lnTo>
                  <a:pt x="266" y="882"/>
                </a:lnTo>
                <a:lnTo>
                  <a:pt x="266" y="882"/>
                </a:lnTo>
                <a:lnTo>
                  <a:pt x="264" y="882"/>
                </a:lnTo>
                <a:lnTo>
                  <a:pt x="264" y="880"/>
                </a:lnTo>
                <a:lnTo>
                  <a:pt x="262" y="878"/>
                </a:lnTo>
                <a:lnTo>
                  <a:pt x="260" y="878"/>
                </a:lnTo>
                <a:lnTo>
                  <a:pt x="258" y="878"/>
                </a:lnTo>
                <a:lnTo>
                  <a:pt x="256" y="878"/>
                </a:lnTo>
                <a:lnTo>
                  <a:pt x="254" y="878"/>
                </a:lnTo>
                <a:lnTo>
                  <a:pt x="254" y="876"/>
                </a:lnTo>
                <a:lnTo>
                  <a:pt x="252" y="874"/>
                </a:lnTo>
                <a:lnTo>
                  <a:pt x="252" y="872"/>
                </a:lnTo>
                <a:lnTo>
                  <a:pt x="250" y="872"/>
                </a:lnTo>
                <a:lnTo>
                  <a:pt x="250" y="870"/>
                </a:lnTo>
                <a:lnTo>
                  <a:pt x="250" y="868"/>
                </a:lnTo>
                <a:lnTo>
                  <a:pt x="250" y="866"/>
                </a:lnTo>
                <a:lnTo>
                  <a:pt x="250" y="864"/>
                </a:lnTo>
                <a:lnTo>
                  <a:pt x="248" y="862"/>
                </a:lnTo>
                <a:lnTo>
                  <a:pt x="246" y="862"/>
                </a:lnTo>
                <a:lnTo>
                  <a:pt x="244" y="862"/>
                </a:lnTo>
                <a:lnTo>
                  <a:pt x="242" y="862"/>
                </a:lnTo>
                <a:lnTo>
                  <a:pt x="240" y="862"/>
                </a:lnTo>
                <a:lnTo>
                  <a:pt x="240" y="860"/>
                </a:lnTo>
                <a:lnTo>
                  <a:pt x="238" y="860"/>
                </a:lnTo>
                <a:lnTo>
                  <a:pt x="236" y="860"/>
                </a:lnTo>
                <a:lnTo>
                  <a:pt x="236" y="858"/>
                </a:lnTo>
                <a:lnTo>
                  <a:pt x="236" y="856"/>
                </a:lnTo>
                <a:lnTo>
                  <a:pt x="236" y="854"/>
                </a:lnTo>
                <a:lnTo>
                  <a:pt x="236" y="852"/>
                </a:lnTo>
                <a:lnTo>
                  <a:pt x="238" y="850"/>
                </a:lnTo>
                <a:lnTo>
                  <a:pt x="238" y="848"/>
                </a:lnTo>
                <a:lnTo>
                  <a:pt x="238" y="848"/>
                </a:lnTo>
                <a:lnTo>
                  <a:pt x="238" y="846"/>
                </a:lnTo>
                <a:lnTo>
                  <a:pt x="236" y="844"/>
                </a:lnTo>
                <a:lnTo>
                  <a:pt x="234" y="842"/>
                </a:lnTo>
                <a:lnTo>
                  <a:pt x="232" y="840"/>
                </a:lnTo>
                <a:lnTo>
                  <a:pt x="230" y="840"/>
                </a:lnTo>
                <a:lnTo>
                  <a:pt x="230" y="838"/>
                </a:lnTo>
                <a:lnTo>
                  <a:pt x="230" y="836"/>
                </a:lnTo>
                <a:lnTo>
                  <a:pt x="228" y="834"/>
                </a:lnTo>
                <a:lnTo>
                  <a:pt x="228" y="832"/>
                </a:lnTo>
                <a:lnTo>
                  <a:pt x="230" y="832"/>
                </a:lnTo>
                <a:lnTo>
                  <a:pt x="230" y="830"/>
                </a:lnTo>
                <a:lnTo>
                  <a:pt x="230" y="828"/>
                </a:lnTo>
                <a:lnTo>
                  <a:pt x="228" y="828"/>
                </a:lnTo>
                <a:lnTo>
                  <a:pt x="226" y="828"/>
                </a:lnTo>
                <a:lnTo>
                  <a:pt x="226" y="826"/>
                </a:lnTo>
                <a:lnTo>
                  <a:pt x="224" y="826"/>
                </a:lnTo>
                <a:lnTo>
                  <a:pt x="222" y="826"/>
                </a:lnTo>
                <a:lnTo>
                  <a:pt x="220" y="826"/>
                </a:lnTo>
                <a:lnTo>
                  <a:pt x="218" y="826"/>
                </a:lnTo>
                <a:lnTo>
                  <a:pt x="216" y="826"/>
                </a:lnTo>
                <a:lnTo>
                  <a:pt x="216" y="826"/>
                </a:lnTo>
                <a:lnTo>
                  <a:pt x="214" y="824"/>
                </a:lnTo>
                <a:lnTo>
                  <a:pt x="212" y="824"/>
                </a:lnTo>
                <a:lnTo>
                  <a:pt x="210" y="824"/>
                </a:lnTo>
                <a:lnTo>
                  <a:pt x="208" y="824"/>
                </a:lnTo>
                <a:lnTo>
                  <a:pt x="206" y="824"/>
                </a:lnTo>
                <a:lnTo>
                  <a:pt x="204" y="824"/>
                </a:lnTo>
                <a:lnTo>
                  <a:pt x="202" y="824"/>
                </a:lnTo>
                <a:lnTo>
                  <a:pt x="200" y="824"/>
                </a:lnTo>
                <a:lnTo>
                  <a:pt x="200" y="822"/>
                </a:lnTo>
                <a:lnTo>
                  <a:pt x="198" y="820"/>
                </a:lnTo>
                <a:lnTo>
                  <a:pt x="198" y="818"/>
                </a:lnTo>
                <a:lnTo>
                  <a:pt x="196" y="816"/>
                </a:lnTo>
                <a:lnTo>
                  <a:pt x="196" y="818"/>
                </a:lnTo>
                <a:lnTo>
                  <a:pt x="194" y="816"/>
                </a:lnTo>
                <a:lnTo>
                  <a:pt x="192" y="818"/>
                </a:lnTo>
                <a:lnTo>
                  <a:pt x="190" y="818"/>
                </a:lnTo>
                <a:lnTo>
                  <a:pt x="188" y="818"/>
                </a:lnTo>
                <a:lnTo>
                  <a:pt x="186" y="818"/>
                </a:lnTo>
                <a:lnTo>
                  <a:pt x="186" y="816"/>
                </a:lnTo>
                <a:lnTo>
                  <a:pt x="186" y="814"/>
                </a:lnTo>
                <a:lnTo>
                  <a:pt x="184" y="814"/>
                </a:lnTo>
                <a:lnTo>
                  <a:pt x="182" y="814"/>
                </a:lnTo>
                <a:lnTo>
                  <a:pt x="180" y="814"/>
                </a:lnTo>
                <a:lnTo>
                  <a:pt x="178" y="816"/>
                </a:lnTo>
                <a:lnTo>
                  <a:pt x="176" y="814"/>
                </a:lnTo>
                <a:lnTo>
                  <a:pt x="176" y="812"/>
                </a:lnTo>
                <a:lnTo>
                  <a:pt x="174" y="812"/>
                </a:lnTo>
                <a:lnTo>
                  <a:pt x="172" y="812"/>
                </a:lnTo>
                <a:lnTo>
                  <a:pt x="170" y="812"/>
                </a:lnTo>
                <a:lnTo>
                  <a:pt x="168" y="810"/>
                </a:lnTo>
                <a:lnTo>
                  <a:pt x="168" y="808"/>
                </a:lnTo>
                <a:lnTo>
                  <a:pt x="166" y="808"/>
                </a:lnTo>
                <a:lnTo>
                  <a:pt x="164" y="808"/>
                </a:lnTo>
                <a:lnTo>
                  <a:pt x="166" y="806"/>
                </a:lnTo>
                <a:lnTo>
                  <a:pt x="166" y="804"/>
                </a:lnTo>
                <a:lnTo>
                  <a:pt x="166" y="802"/>
                </a:lnTo>
                <a:lnTo>
                  <a:pt x="164" y="802"/>
                </a:lnTo>
                <a:lnTo>
                  <a:pt x="164" y="800"/>
                </a:lnTo>
                <a:lnTo>
                  <a:pt x="162" y="800"/>
                </a:lnTo>
                <a:lnTo>
                  <a:pt x="162" y="798"/>
                </a:lnTo>
                <a:lnTo>
                  <a:pt x="162" y="796"/>
                </a:lnTo>
                <a:lnTo>
                  <a:pt x="160" y="796"/>
                </a:lnTo>
                <a:lnTo>
                  <a:pt x="162" y="796"/>
                </a:lnTo>
                <a:lnTo>
                  <a:pt x="160" y="794"/>
                </a:lnTo>
                <a:lnTo>
                  <a:pt x="158" y="792"/>
                </a:lnTo>
                <a:lnTo>
                  <a:pt x="158" y="790"/>
                </a:lnTo>
                <a:lnTo>
                  <a:pt x="158" y="786"/>
                </a:lnTo>
                <a:lnTo>
                  <a:pt x="158" y="784"/>
                </a:lnTo>
                <a:lnTo>
                  <a:pt x="156" y="784"/>
                </a:lnTo>
                <a:lnTo>
                  <a:pt x="154" y="784"/>
                </a:lnTo>
                <a:lnTo>
                  <a:pt x="152" y="784"/>
                </a:lnTo>
                <a:lnTo>
                  <a:pt x="152" y="782"/>
                </a:lnTo>
                <a:lnTo>
                  <a:pt x="150" y="782"/>
                </a:lnTo>
                <a:lnTo>
                  <a:pt x="148" y="780"/>
                </a:lnTo>
                <a:lnTo>
                  <a:pt x="150" y="778"/>
                </a:lnTo>
                <a:lnTo>
                  <a:pt x="150" y="776"/>
                </a:lnTo>
                <a:lnTo>
                  <a:pt x="148" y="776"/>
                </a:lnTo>
                <a:lnTo>
                  <a:pt x="146" y="776"/>
                </a:lnTo>
                <a:lnTo>
                  <a:pt x="144" y="776"/>
                </a:lnTo>
                <a:lnTo>
                  <a:pt x="144" y="774"/>
                </a:lnTo>
                <a:lnTo>
                  <a:pt x="142" y="774"/>
                </a:lnTo>
                <a:lnTo>
                  <a:pt x="142" y="772"/>
                </a:lnTo>
                <a:lnTo>
                  <a:pt x="140" y="772"/>
                </a:lnTo>
                <a:lnTo>
                  <a:pt x="140" y="770"/>
                </a:lnTo>
                <a:lnTo>
                  <a:pt x="138" y="770"/>
                </a:lnTo>
                <a:lnTo>
                  <a:pt x="136" y="770"/>
                </a:lnTo>
                <a:lnTo>
                  <a:pt x="134" y="770"/>
                </a:lnTo>
                <a:lnTo>
                  <a:pt x="132" y="770"/>
                </a:lnTo>
                <a:lnTo>
                  <a:pt x="130" y="770"/>
                </a:lnTo>
                <a:lnTo>
                  <a:pt x="126" y="772"/>
                </a:lnTo>
                <a:lnTo>
                  <a:pt x="126" y="770"/>
                </a:lnTo>
                <a:lnTo>
                  <a:pt x="126" y="768"/>
                </a:lnTo>
                <a:lnTo>
                  <a:pt x="126" y="766"/>
                </a:lnTo>
                <a:lnTo>
                  <a:pt x="124" y="764"/>
                </a:lnTo>
                <a:lnTo>
                  <a:pt x="122" y="764"/>
                </a:lnTo>
                <a:lnTo>
                  <a:pt x="122" y="762"/>
                </a:lnTo>
                <a:lnTo>
                  <a:pt x="122" y="760"/>
                </a:lnTo>
                <a:lnTo>
                  <a:pt x="120" y="760"/>
                </a:lnTo>
                <a:lnTo>
                  <a:pt x="120" y="760"/>
                </a:lnTo>
                <a:lnTo>
                  <a:pt x="118" y="760"/>
                </a:lnTo>
                <a:lnTo>
                  <a:pt x="118" y="756"/>
                </a:lnTo>
                <a:lnTo>
                  <a:pt x="116" y="756"/>
                </a:lnTo>
                <a:lnTo>
                  <a:pt x="114" y="754"/>
                </a:lnTo>
                <a:lnTo>
                  <a:pt x="112" y="754"/>
                </a:lnTo>
                <a:lnTo>
                  <a:pt x="110" y="752"/>
                </a:lnTo>
                <a:lnTo>
                  <a:pt x="110" y="754"/>
                </a:lnTo>
                <a:lnTo>
                  <a:pt x="108" y="754"/>
                </a:lnTo>
                <a:lnTo>
                  <a:pt x="106" y="754"/>
                </a:lnTo>
                <a:lnTo>
                  <a:pt x="106" y="752"/>
                </a:lnTo>
                <a:lnTo>
                  <a:pt x="106" y="752"/>
                </a:lnTo>
                <a:lnTo>
                  <a:pt x="104" y="752"/>
                </a:lnTo>
                <a:lnTo>
                  <a:pt x="104" y="750"/>
                </a:lnTo>
                <a:lnTo>
                  <a:pt x="102" y="750"/>
                </a:lnTo>
                <a:lnTo>
                  <a:pt x="100" y="750"/>
                </a:lnTo>
                <a:lnTo>
                  <a:pt x="98" y="750"/>
                </a:lnTo>
                <a:lnTo>
                  <a:pt x="96" y="750"/>
                </a:lnTo>
                <a:lnTo>
                  <a:pt x="96" y="752"/>
                </a:lnTo>
                <a:lnTo>
                  <a:pt x="94" y="752"/>
                </a:lnTo>
                <a:lnTo>
                  <a:pt x="92" y="752"/>
                </a:lnTo>
                <a:lnTo>
                  <a:pt x="90" y="752"/>
                </a:lnTo>
                <a:lnTo>
                  <a:pt x="92" y="750"/>
                </a:lnTo>
                <a:lnTo>
                  <a:pt x="92" y="748"/>
                </a:lnTo>
                <a:lnTo>
                  <a:pt x="94" y="746"/>
                </a:lnTo>
                <a:lnTo>
                  <a:pt x="94" y="744"/>
                </a:lnTo>
                <a:lnTo>
                  <a:pt x="94" y="742"/>
                </a:lnTo>
                <a:lnTo>
                  <a:pt x="96" y="742"/>
                </a:lnTo>
                <a:lnTo>
                  <a:pt x="98" y="742"/>
                </a:lnTo>
                <a:lnTo>
                  <a:pt x="100" y="742"/>
                </a:lnTo>
                <a:lnTo>
                  <a:pt x="100" y="740"/>
                </a:lnTo>
                <a:lnTo>
                  <a:pt x="102" y="740"/>
                </a:lnTo>
                <a:lnTo>
                  <a:pt x="102" y="738"/>
                </a:lnTo>
                <a:lnTo>
                  <a:pt x="104" y="738"/>
                </a:lnTo>
                <a:lnTo>
                  <a:pt x="104" y="736"/>
                </a:lnTo>
                <a:lnTo>
                  <a:pt x="108" y="736"/>
                </a:lnTo>
                <a:lnTo>
                  <a:pt x="110" y="736"/>
                </a:lnTo>
                <a:lnTo>
                  <a:pt x="112" y="736"/>
                </a:lnTo>
                <a:lnTo>
                  <a:pt x="114" y="734"/>
                </a:lnTo>
                <a:lnTo>
                  <a:pt x="116" y="734"/>
                </a:lnTo>
                <a:lnTo>
                  <a:pt x="118" y="736"/>
                </a:lnTo>
                <a:lnTo>
                  <a:pt x="120" y="736"/>
                </a:lnTo>
                <a:lnTo>
                  <a:pt x="120" y="736"/>
                </a:lnTo>
                <a:lnTo>
                  <a:pt x="122" y="736"/>
                </a:lnTo>
                <a:lnTo>
                  <a:pt x="124" y="736"/>
                </a:lnTo>
                <a:lnTo>
                  <a:pt x="126" y="736"/>
                </a:lnTo>
                <a:lnTo>
                  <a:pt x="126" y="734"/>
                </a:lnTo>
                <a:lnTo>
                  <a:pt x="128" y="734"/>
                </a:lnTo>
                <a:lnTo>
                  <a:pt x="128" y="732"/>
                </a:lnTo>
                <a:lnTo>
                  <a:pt x="130" y="732"/>
                </a:lnTo>
                <a:lnTo>
                  <a:pt x="130" y="730"/>
                </a:lnTo>
                <a:lnTo>
                  <a:pt x="130" y="728"/>
                </a:lnTo>
                <a:lnTo>
                  <a:pt x="132" y="726"/>
                </a:lnTo>
                <a:lnTo>
                  <a:pt x="132" y="724"/>
                </a:lnTo>
                <a:lnTo>
                  <a:pt x="130" y="722"/>
                </a:lnTo>
                <a:lnTo>
                  <a:pt x="130" y="724"/>
                </a:lnTo>
                <a:lnTo>
                  <a:pt x="128" y="724"/>
                </a:lnTo>
                <a:lnTo>
                  <a:pt x="126" y="724"/>
                </a:lnTo>
                <a:lnTo>
                  <a:pt x="124" y="724"/>
                </a:lnTo>
                <a:lnTo>
                  <a:pt x="122" y="724"/>
                </a:lnTo>
                <a:lnTo>
                  <a:pt x="122" y="722"/>
                </a:lnTo>
                <a:lnTo>
                  <a:pt x="120" y="720"/>
                </a:lnTo>
                <a:lnTo>
                  <a:pt x="120" y="720"/>
                </a:lnTo>
                <a:lnTo>
                  <a:pt x="118" y="720"/>
                </a:lnTo>
                <a:lnTo>
                  <a:pt x="116" y="722"/>
                </a:lnTo>
                <a:lnTo>
                  <a:pt x="114" y="720"/>
                </a:lnTo>
                <a:lnTo>
                  <a:pt x="114" y="718"/>
                </a:lnTo>
                <a:lnTo>
                  <a:pt x="114" y="716"/>
                </a:lnTo>
                <a:lnTo>
                  <a:pt x="114" y="714"/>
                </a:lnTo>
                <a:lnTo>
                  <a:pt x="110" y="712"/>
                </a:lnTo>
                <a:lnTo>
                  <a:pt x="110" y="710"/>
                </a:lnTo>
                <a:lnTo>
                  <a:pt x="108" y="708"/>
                </a:lnTo>
                <a:lnTo>
                  <a:pt x="108" y="706"/>
                </a:lnTo>
                <a:lnTo>
                  <a:pt x="108" y="704"/>
                </a:lnTo>
                <a:lnTo>
                  <a:pt x="112" y="702"/>
                </a:lnTo>
                <a:lnTo>
                  <a:pt x="112" y="700"/>
                </a:lnTo>
                <a:lnTo>
                  <a:pt x="110" y="700"/>
                </a:lnTo>
                <a:lnTo>
                  <a:pt x="108" y="698"/>
                </a:lnTo>
                <a:lnTo>
                  <a:pt x="106" y="700"/>
                </a:lnTo>
                <a:lnTo>
                  <a:pt x="104" y="700"/>
                </a:lnTo>
                <a:lnTo>
                  <a:pt x="102" y="700"/>
                </a:lnTo>
                <a:lnTo>
                  <a:pt x="100" y="698"/>
                </a:lnTo>
                <a:lnTo>
                  <a:pt x="100" y="696"/>
                </a:lnTo>
                <a:lnTo>
                  <a:pt x="98" y="696"/>
                </a:lnTo>
                <a:lnTo>
                  <a:pt x="98" y="698"/>
                </a:lnTo>
                <a:lnTo>
                  <a:pt x="96" y="696"/>
                </a:lnTo>
                <a:lnTo>
                  <a:pt x="94" y="696"/>
                </a:lnTo>
                <a:lnTo>
                  <a:pt x="94" y="694"/>
                </a:lnTo>
                <a:lnTo>
                  <a:pt x="92" y="694"/>
                </a:lnTo>
                <a:lnTo>
                  <a:pt x="92" y="692"/>
                </a:lnTo>
                <a:lnTo>
                  <a:pt x="92" y="690"/>
                </a:lnTo>
                <a:lnTo>
                  <a:pt x="94" y="690"/>
                </a:lnTo>
                <a:lnTo>
                  <a:pt x="94" y="688"/>
                </a:lnTo>
                <a:lnTo>
                  <a:pt x="96" y="688"/>
                </a:lnTo>
                <a:lnTo>
                  <a:pt x="96" y="686"/>
                </a:lnTo>
                <a:lnTo>
                  <a:pt x="98" y="686"/>
                </a:lnTo>
                <a:lnTo>
                  <a:pt x="98" y="684"/>
                </a:lnTo>
                <a:lnTo>
                  <a:pt x="100" y="684"/>
                </a:lnTo>
                <a:lnTo>
                  <a:pt x="100" y="682"/>
                </a:lnTo>
                <a:lnTo>
                  <a:pt x="102" y="682"/>
                </a:lnTo>
                <a:lnTo>
                  <a:pt x="104" y="680"/>
                </a:lnTo>
                <a:lnTo>
                  <a:pt x="104" y="678"/>
                </a:lnTo>
                <a:lnTo>
                  <a:pt x="106" y="678"/>
                </a:lnTo>
                <a:lnTo>
                  <a:pt x="108" y="678"/>
                </a:lnTo>
                <a:lnTo>
                  <a:pt x="108" y="676"/>
                </a:lnTo>
                <a:lnTo>
                  <a:pt x="108" y="674"/>
                </a:lnTo>
                <a:lnTo>
                  <a:pt x="110" y="674"/>
                </a:lnTo>
                <a:lnTo>
                  <a:pt x="110" y="672"/>
                </a:lnTo>
                <a:lnTo>
                  <a:pt x="112" y="672"/>
                </a:lnTo>
                <a:lnTo>
                  <a:pt x="114" y="670"/>
                </a:lnTo>
                <a:lnTo>
                  <a:pt x="114" y="666"/>
                </a:lnTo>
                <a:lnTo>
                  <a:pt x="112" y="666"/>
                </a:lnTo>
                <a:lnTo>
                  <a:pt x="112" y="664"/>
                </a:lnTo>
                <a:lnTo>
                  <a:pt x="112" y="661"/>
                </a:lnTo>
                <a:lnTo>
                  <a:pt x="112" y="659"/>
                </a:lnTo>
                <a:lnTo>
                  <a:pt x="112" y="657"/>
                </a:lnTo>
                <a:lnTo>
                  <a:pt x="112" y="655"/>
                </a:lnTo>
                <a:lnTo>
                  <a:pt x="112" y="655"/>
                </a:lnTo>
                <a:lnTo>
                  <a:pt x="110" y="655"/>
                </a:lnTo>
                <a:lnTo>
                  <a:pt x="110" y="653"/>
                </a:lnTo>
                <a:lnTo>
                  <a:pt x="108" y="653"/>
                </a:lnTo>
                <a:lnTo>
                  <a:pt x="108" y="651"/>
                </a:lnTo>
                <a:lnTo>
                  <a:pt x="106" y="651"/>
                </a:lnTo>
                <a:lnTo>
                  <a:pt x="104" y="649"/>
                </a:lnTo>
                <a:lnTo>
                  <a:pt x="102" y="649"/>
                </a:lnTo>
                <a:lnTo>
                  <a:pt x="100" y="647"/>
                </a:lnTo>
                <a:lnTo>
                  <a:pt x="100" y="645"/>
                </a:lnTo>
                <a:lnTo>
                  <a:pt x="98" y="641"/>
                </a:lnTo>
                <a:lnTo>
                  <a:pt x="100" y="641"/>
                </a:lnTo>
                <a:lnTo>
                  <a:pt x="100" y="637"/>
                </a:lnTo>
                <a:lnTo>
                  <a:pt x="100" y="635"/>
                </a:lnTo>
                <a:lnTo>
                  <a:pt x="102" y="633"/>
                </a:lnTo>
                <a:lnTo>
                  <a:pt x="102" y="631"/>
                </a:lnTo>
                <a:lnTo>
                  <a:pt x="102" y="629"/>
                </a:lnTo>
                <a:lnTo>
                  <a:pt x="102" y="627"/>
                </a:lnTo>
                <a:lnTo>
                  <a:pt x="102" y="625"/>
                </a:lnTo>
                <a:lnTo>
                  <a:pt x="102" y="623"/>
                </a:lnTo>
                <a:lnTo>
                  <a:pt x="102" y="621"/>
                </a:lnTo>
                <a:lnTo>
                  <a:pt x="102" y="619"/>
                </a:lnTo>
                <a:lnTo>
                  <a:pt x="100" y="617"/>
                </a:lnTo>
                <a:lnTo>
                  <a:pt x="98" y="617"/>
                </a:lnTo>
                <a:lnTo>
                  <a:pt x="98" y="615"/>
                </a:lnTo>
                <a:lnTo>
                  <a:pt x="96" y="615"/>
                </a:lnTo>
                <a:lnTo>
                  <a:pt x="96" y="613"/>
                </a:lnTo>
                <a:lnTo>
                  <a:pt x="94" y="613"/>
                </a:lnTo>
                <a:lnTo>
                  <a:pt x="94" y="611"/>
                </a:lnTo>
                <a:lnTo>
                  <a:pt x="92" y="611"/>
                </a:lnTo>
                <a:lnTo>
                  <a:pt x="90" y="611"/>
                </a:lnTo>
                <a:lnTo>
                  <a:pt x="88" y="611"/>
                </a:lnTo>
                <a:lnTo>
                  <a:pt x="86" y="611"/>
                </a:lnTo>
                <a:lnTo>
                  <a:pt x="86" y="609"/>
                </a:lnTo>
                <a:lnTo>
                  <a:pt x="84" y="609"/>
                </a:lnTo>
                <a:lnTo>
                  <a:pt x="84" y="607"/>
                </a:lnTo>
                <a:lnTo>
                  <a:pt x="82" y="607"/>
                </a:lnTo>
                <a:lnTo>
                  <a:pt x="84" y="605"/>
                </a:lnTo>
                <a:lnTo>
                  <a:pt x="84" y="603"/>
                </a:lnTo>
                <a:lnTo>
                  <a:pt x="84" y="601"/>
                </a:lnTo>
                <a:lnTo>
                  <a:pt x="84" y="599"/>
                </a:lnTo>
                <a:lnTo>
                  <a:pt x="82" y="597"/>
                </a:lnTo>
                <a:lnTo>
                  <a:pt x="80" y="597"/>
                </a:lnTo>
                <a:lnTo>
                  <a:pt x="80" y="595"/>
                </a:lnTo>
                <a:lnTo>
                  <a:pt x="78" y="593"/>
                </a:lnTo>
                <a:lnTo>
                  <a:pt x="76" y="593"/>
                </a:lnTo>
                <a:lnTo>
                  <a:pt x="74" y="593"/>
                </a:lnTo>
                <a:lnTo>
                  <a:pt x="74" y="595"/>
                </a:lnTo>
                <a:lnTo>
                  <a:pt x="72" y="595"/>
                </a:lnTo>
                <a:lnTo>
                  <a:pt x="72" y="595"/>
                </a:lnTo>
                <a:lnTo>
                  <a:pt x="72" y="597"/>
                </a:lnTo>
                <a:lnTo>
                  <a:pt x="70" y="595"/>
                </a:lnTo>
                <a:lnTo>
                  <a:pt x="68" y="593"/>
                </a:lnTo>
                <a:lnTo>
                  <a:pt x="68" y="591"/>
                </a:lnTo>
                <a:lnTo>
                  <a:pt x="68" y="589"/>
                </a:lnTo>
                <a:lnTo>
                  <a:pt x="68" y="587"/>
                </a:lnTo>
                <a:lnTo>
                  <a:pt x="68" y="585"/>
                </a:lnTo>
                <a:lnTo>
                  <a:pt x="66" y="585"/>
                </a:lnTo>
                <a:lnTo>
                  <a:pt x="66" y="583"/>
                </a:lnTo>
                <a:lnTo>
                  <a:pt x="66" y="581"/>
                </a:lnTo>
                <a:lnTo>
                  <a:pt x="64" y="581"/>
                </a:lnTo>
                <a:lnTo>
                  <a:pt x="64" y="579"/>
                </a:lnTo>
                <a:lnTo>
                  <a:pt x="64" y="577"/>
                </a:lnTo>
                <a:lnTo>
                  <a:pt x="64" y="575"/>
                </a:lnTo>
                <a:lnTo>
                  <a:pt x="64" y="573"/>
                </a:lnTo>
                <a:lnTo>
                  <a:pt x="64" y="571"/>
                </a:lnTo>
                <a:lnTo>
                  <a:pt x="64" y="569"/>
                </a:lnTo>
                <a:lnTo>
                  <a:pt x="64" y="567"/>
                </a:lnTo>
                <a:lnTo>
                  <a:pt x="64" y="565"/>
                </a:lnTo>
                <a:lnTo>
                  <a:pt x="64" y="563"/>
                </a:lnTo>
                <a:lnTo>
                  <a:pt x="62" y="563"/>
                </a:lnTo>
                <a:lnTo>
                  <a:pt x="62" y="561"/>
                </a:lnTo>
                <a:lnTo>
                  <a:pt x="62" y="559"/>
                </a:lnTo>
                <a:lnTo>
                  <a:pt x="60" y="559"/>
                </a:lnTo>
                <a:lnTo>
                  <a:pt x="60" y="559"/>
                </a:lnTo>
                <a:lnTo>
                  <a:pt x="58" y="559"/>
                </a:lnTo>
                <a:lnTo>
                  <a:pt x="56" y="557"/>
                </a:lnTo>
                <a:lnTo>
                  <a:pt x="56" y="555"/>
                </a:lnTo>
                <a:lnTo>
                  <a:pt x="54" y="553"/>
                </a:lnTo>
                <a:lnTo>
                  <a:pt x="54" y="551"/>
                </a:lnTo>
                <a:lnTo>
                  <a:pt x="52" y="551"/>
                </a:lnTo>
                <a:lnTo>
                  <a:pt x="50" y="551"/>
                </a:lnTo>
                <a:lnTo>
                  <a:pt x="50" y="553"/>
                </a:lnTo>
                <a:lnTo>
                  <a:pt x="48" y="553"/>
                </a:lnTo>
                <a:lnTo>
                  <a:pt x="46" y="553"/>
                </a:lnTo>
                <a:lnTo>
                  <a:pt x="44" y="553"/>
                </a:lnTo>
                <a:lnTo>
                  <a:pt x="44" y="551"/>
                </a:lnTo>
                <a:lnTo>
                  <a:pt x="44" y="549"/>
                </a:lnTo>
                <a:lnTo>
                  <a:pt x="42" y="549"/>
                </a:lnTo>
                <a:lnTo>
                  <a:pt x="40" y="549"/>
                </a:lnTo>
                <a:lnTo>
                  <a:pt x="40" y="547"/>
                </a:lnTo>
                <a:lnTo>
                  <a:pt x="40" y="545"/>
                </a:lnTo>
                <a:lnTo>
                  <a:pt x="38" y="543"/>
                </a:lnTo>
                <a:lnTo>
                  <a:pt x="38" y="541"/>
                </a:lnTo>
                <a:lnTo>
                  <a:pt x="36" y="541"/>
                </a:lnTo>
                <a:lnTo>
                  <a:pt x="36" y="539"/>
                </a:lnTo>
                <a:lnTo>
                  <a:pt x="34" y="537"/>
                </a:lnTo>
                <a:lnTo>
                  <a:pt x="36" y="537"/>
                </a:lnTo>
                <a:lnTo>
                  <a:pt x="34" y="535"/>
                </a:lnTo>
                <a:lnTo>
                  <a:pt x="34" y="533"/>
                </a:lnTo>
                <a:lnTo>
                  <a:pt x="32" y="533"/>
                </a:lnTo>
                <a:lnTo>
                  <a:pt x="32" y="531"/>
                </a:lnTo>
                <a:lnTo>
                  <a:pt x="30" y="531"/>
                </a:lnTo>
                <a:lnTo>
                  <a:pt x="30" y="529"/>
                </a:lnTo>
                <a:lnTo>
                  <a:pt x="28" y="529"/>
                </a:lnTo>
                <a:lnTo>
                  <a:pt x="28" y="527"/>
                </a:lnTo>
                <a:lnTo>
                  <a:pt x="26" y="527"/>
                </a:lnTo>
                <a:lnTo>
                  <a:pt x="24" y="527"/>
                </a:lnTo>
                <a:lnTo>
                  <a:pt x="24" y="525"/>
                </a:lnTo>
                <a:lnTo>
                  <a:pt x="24" y="523"/>
                </a:lnTo>
                <a:lnTo>
                  <a:pt x="26" y="521"/>
                </a:lnTo>
                <a:lnTo>
                  <a:pt x="24" y="519"/>
                </a:lnTo>
                <a:lnTo>
                  <a:pt x="24" y="519"/>
                </a:lnTo>
                <a:lnTo>
                  <a:pt x="22" y="519"/>
                </a:lnTo>
                <a:lnTo>
                  <a:pt x="22" y="517"/>
                </a:lnTo>
                <a:lnTo>
                  <a:pt x="22" y="515"/>
                </a:lnTo>
                <a:lnTo>
                  <a:pt x="20" y="515"/>
                </a:lnTo>
                <a:lnTo>
                  <a:pt x="20" y="513"/>
                </a:lnTo>
                <a:lnTo>
                  <a:pt x="18" y="513"/>
                </a:lnTo>
                <a:lnTo>
                  <a:pt x="18" y="511"/>
                </a:lnTo>
                <a:lnTo>
                  <a:pt x="18" y="511"/>
                </a:lnTo>
                <a:lnTo>
                  <a:pt x="16" y="511"/>
                </a:lnTo>
                <a:lnTo>
                  <a:pt x="16" y="509"/>
                </a:lnTo>
                <a:lnTo>
                  <a:pt x="14" y="507"/>
                </a:lnTo>
                <a:lnTo>
                  <a:pt x="14" y="505"/>
                </a:lnTo>
                <a:lnTo>
                  <a:pt x="14" y="503"/>
                </a:lnTo>
                <a:lnTo>
                  <a:pt x="12" y="503"/>
                </a:lnTo>
                <a:lnTo>
                  <a:pt x="12" y="501"/>
                </a:lnTo>
                <a:lnTo>
                  <a:pt x="10" y="499"/>
                </a:lnTo>
                <a:lnTo>
                  <a:pt x="10" y="497"/>
                </a:lnTo>
                <a:lnTo>
                  <a:pt x="8" y="497"/>
                </a:lnTo>
                <a:lnTo>
                  <a:pt x="8" y="495"/>
                </a:lnTo>
                <a:lnTo>
                  <a:pt x="6" y="495"/>
                </a:lnTo>
                <a:lnTo>
                  <a:pt x="6" y="493"/>
                </a:lnTo>
                <a:lnTo>
                  <a:pt x="6" y="491"/>
                </a:lnTo>
                <a:lnTo>
                  <a:pt x="4" y="493"/>
                </a:lnTo>
                <a:lnTo>
                  <a:pt x="2" y="493"/>
                </a:lnTo>
                <a:lnTo>
                  <a:pt x="2" y="491"/>
                </a:lnTo>
                <a:lnTo>
                  <a:pt x="0" y="491"/>
                </a:lnTo>
                <a:lnTo>
                  <a:pt x="0" y="489"/>
                </a:lnTo>
                <a:lnTo>
                  <a:pt x="0" y="479"/>
                </a:lnTo>
                <a:lnTo>
                  <a:pt x="0" y="473"/>
                </a:lnTo>
                <a:lnTo>
                  <a:pt x="0" y="455"/>
                </a:lnTo>
                <a:lnTo>
                  <a:pt x="0" y="437"/>
                </a:lnTo>
                <a:lnTo>
                  <a:pt x="0" y="435"/>
                </a:lnTo>
                <a:lnTo>
                  <a:pt x="0" y="417"/>
                </a:lnTo>
                <a:lnTo>
                  <a:pt x="0" y="401"/>
                </a:lnTo>
                <a:lnTo>
                  <a:pt x="0" y="397"/>
                </a:lnTo>
                <a:lnTo>
                  <a:pt x="0" y="391"/>
                </a:lnTo>
                <a:lnTo>
                  <a:pt x="0" y="377"/>
                </a:lnTo>
                <a:lnTo>
                  <a:pt x="0" y="339"/>
                </a:lnTo>
                <a:lnTo>
                  <a:pt x="0" y="283"/>
                </a:lnTo>
                <a:lnTo>
                  <a:pt x="0" y="271"/>
                </a:lnTo>
                <a:lnTo>
                  <a:pt x="0" y="241"/>
                </a:lnTo>
                <a:lnTo>
                  <a:pt x="0" y="184"/>
                </a:lnTo>
                <a:lnTo>
                  <a:pt x="0" y="182"/>
                </a:lnTo>
                <a:lnTo>
                  <a:pt x="0" y="176"/>
                </a:lnTo>
                <a:lnTo>
                  <a:pt x="0" y="160"/>
                </a:lnTo>
                <a:lnTo>
                  <a:pt x="0" y="150"/>
                </a:lnTo>
                <a:lnTo>
                  <a:pt x="0" y="114"/>
                </a:lnTo>
                <a:lnTo>
                  <a:pt x="0" y="66"/>
                </a:lnTo>
                <a:lnTo>
                  <a:pt x="0" y="50"/>
                </a:lnTo>
                <a:lnTo>
                  <a:pt x="0" y="2"/>
                </a:lnTo>
                <a:lnTo>
                  <a:pt x="0" y="0"/>
                </a:lnTo>
                <a:lnTo>
                  <a:pt x="6" y="0"/>
                </a:lnTo>
                <a:lnTo>
                  <a:pt x="24" y="0"/>
                </a:lnTo>
                <a:lnTo>
                  <a:pt x="34" y="0"/>
                </a:lnTo>
                <a:lnTo>
                  <a:pt x="50" y="0"/>
                </a:lnTo>
                <a:lnTo>
                  <a:pt x="60" y="0"/>
                </a:lnTo>
                <a:lnTo>
                  <a:pt x="72" y="0"/>
                </a:lnTo>
                <a:lnTo>
                  <a:pt x="78" y="0"/>
                </a:lnTo>
                <a:lnTo>
                  <a:pt x="88" y="0"/>
                </a:lnTo>
                <a:lnTo>
                  <a:pt x="92" y="0"/>
                </a:lnTo>
                <a:lnTo>
                  <a:pt x="102" y="0"/>
                </a:lnTo>
                <a:lnTo>
                  <a:pt x="114" y="0"/>
                </a:lnTo>
                <a:lnTo>
                  <a:pt x="124" y="2"/>
                </a:lnTo>
                <a:lnTo>
                  <a:pt x="126" y="2"/>
                </a:lnTo>
                <a:lnTo>
                  <a:pt x="130" y="2"/>
                </a:lnTo>
                <a:lnTo>
                  <a:pt x="148" y="2"/>
                </a:lnTo>
                <a:lnTo>
                  <a:pt x="168" y="2"/>
                </a:lnTo>
                <a:lnTo>
                  <a:pt x="184" y="2"/>
                </a:lnTo>
                <a:lnTo>
                  <a:pt x="202" y="2"/>
                </a:lnTo>
                <a:lnTo>
                  <a:pt x="216" y="2"/>
                </a:lnTo>
                <a:lnTo>
                  <a:pt x="236" y="2"/>
                </a:lnTo>
                <a:lnTo>
                  <a:pt x="248" y="2"/>
                </a:lnTo>
                <a:lnTo>
                  <a:pt x="260" y="2"/>
                </a:lnTo>
                <a:lnTo>
                  <a:pt x="268" y="2"/>
                </a:lnTo>
                <a:lnTo>
                  <a:pt x="270" y="2"/>
                </a:lnTo>
                <a:lnTo>
                  <a:pt x="272" y="2"/>
                </a:lnTo>
                <a:lnTo>
                  <a:pt x="274" y="2"/>
                </a:lnTo>
                <a:lnTo>
                  <a:pt x="276" y="2"/>
                </a:lnTo>
                <a:lnTo>
                  <a:pt x="278" y="2"/>
                </a:lnTo>
                <a:lnTo>
                  <a:pt x="298" y="2"/>
                </a:lnTo>
                <a:lnTo>
                  <a:pt x="314" y="2"/>
                </a:lnTo>
                <a:lnTo>
                  <a:pt x="332" y="2"/>
                </a:lnTo>
                <a:lnTo>
                  <a:pt x="340" y="2"/>
                </a:lnTo>
                <a:lnTo>
                  <a:pt x="356" y="2"/>
                </a:lnTo>
                <a:lnTo>
                  <a:pt x="368" y="2"/>
                </a:lnTo>
                <a:lnTo>
                  <a:pt x="378" y="2"/>
                </a:lnTo>
                <a:lnTo>
                  <a:pt x="396" y="2"/>
                </a:lnTo>
                <a:lnTo>
                  <a:pt x="404" y="2"/>
                </a:lnTo>
                <a:lnTo>
                  <a:pt x="408" y="2"/>
                </a:lnTo>
                <a:lnTo>
                  <a:pt x="416" y="2"/>
                </a:lnTo>
                <a:lnTo>
                  <a:pt x="434" y="2"/>
                </a:lnTo>
                <a:lnTo>
                  <a:pt x="452" y="2"/>
                </a:lnTo>
                <a:lnTo>
                  <a:pt x="464" y="0"/>
                </a:lnTo>
                <a:lnTo>
                  <a:pt x="478" y="0"/>
                </a:lnTo>
                <a:lnTo>
                  <a:pt x="496" y="0"/>
                </a:lnTo>
                <a:lnTo>
                  <a:pt x="498" y="0"/>
                </a:lnTo>
                <a:lnTo>
                  <a:pt x="500" y="0"/>
                </a:lnTo>
                <a:lnTo>
                  <a:pt x="516" y="0"/>
                </a:lnTo>
                <a:lnTo>
                  <a:pt x="524" y="0"/>
                </a:lnTo>
                <a:lnTo>
                  <a:pt x="530" y="0"/>
                </a:lnTo>
                <a:lnTo>
                  <a:pt x="532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3820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Nebraska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4716016" y="2636912"/>
            <a:ext cx="4069498" cy="1872208"/>
          </a:xfrm>
          <a:custGeom>
            <a:avLst/>
            <a:gdLst>
              <a:gd name="T0" fmla="*/ 2424 w 4419"/>
              <a:gd name="T1" fmla="*/ 6 h 2033"/>
              <a:gd name="T2" fmla="*/ 2886 w 4419"/>
              <a:gd name="T3" fmla="*/ 72 h 2033"/>
              <a:gd name="T4" fmla="*/ 3026 w 4419"/>
              <a:gd name="T5" fmla="*/ 154 h 2033"/>
              <a:gd name="T6" fmla="*/ 3188 w 4419"/>
              <a:gd name="T7" fmla="*/ 110 h 2033"/>
              <a:gd name="T8" fmla="*/ 3395 w 4419"/>
              <a:gd name="T9" fmla="*/ 102 h 2033"/>
              <a:gd name="T10" fmla="*/ 3499 w 4419"/>
              <a:gd name="T11" fmla="*/ 160 h 2033"/>
              <a:gd name="T12" fmla="*/ 3605 w 4419"/>
              <a:gd name="T13" fmla="*/ 188 h 2033"/>
              <a:gd name="T14" fmla="*/ 3713 w 4419"/>
              <a:gd name="T15" fmla="*/ 265 h 2033"/>
              <a:gd name="T16" fmla="*/ 3803 w 4419"/>
              <a:gd name="T17" fmla="*/ 341 h 2033"/>
              <a:gd name="T18" fmla="*/ 3863 w 4419"/>
              <a:gd name="T19" fmla="*/ 435 h 2033"/>
              <a:gd name="T20" fmla="*/ 3907 w 4419"/>
              <a:gd name="T21" fmla="*/ 529 h 2033"/>
              <a:gd name="T22" fmla="*/ 3927 w 4419"/>
              <a:gd name="T23" fmla="*/ 605 h 2033"/>
              <a:gd name="T24" fmla="*/ 3947 w 4419"/>
              <a:gd name="T25" fmla="*/ 688 h 2033"/>
              <a:gd name="T26" fmla="*/ 3997 w 4419"/>
              <a:gd name="T27" fmla="*/ 732 h 2033"/>
              <a:gd name="T28" fmla="*/ 4013 w 4419"/>
              <a:gd name="T29" fmla="*/ 802 h 2033"/>
              <a:gd name="T30" fmla="*/ 4017 w 4419"/>
              <a:gd name="T31" fmla="*/ 862 h 2033"/>
              <a:gd name="T32" fmla="*/ 4019 w 4419"/>
              <a:gd name="T33" fmla="*/ 936 h 2033"/>
              <a:gd name="T34" fmla="*/ 4055 w 4419"/>
              <a:gd name="T35" fmla="*/ 1008 h 2033"/>
              <a:gd name="T36" fmla="*/ 4107 w 4419"/>
              <a:gd name="T37" fmla="*/ 1054 h 2033"/>
              <a:gd name="T38" fmla="*/ 4093 w 4419"/>
              <a:gd name="T39" fmla="*/ 1133 h 2033"/>
              <a:gd name="T40" fmla="*/ 4117 w 4419"/>
              <a:gd name="T41" fmla="*/ 1179 h 2033"/>
              <a:gd name="T42" fmla="*/ 4109 w 4419"/>
              <a:gd name="T43" fmla="*/ 1219 h 2033"/>
              <a:gd name="T44" fmla="*/ 4131 w 4419"/>
              <a:gd name="T45" fmla="*/ 1255 h 2033"/>
              <a:gd name="T46" fmla="*/ 4137 w 4419"/>
              <a:gd name="T47" fmla="*/ 1337 h 2033"/>
              <a:gd name="T48" fmla="*/ 4153 w 4419"/>
              <a:gd name="T49" fmla="*/ 1415 h 2033"/>
              <a:gd name="T50" fmla="*/ 4149 w 4419"/>
              <a:gd name="T51" fmla="*/ 1496 h 2033"/>
              <a:gd name="T52" fmla="*/ 4143 w 4419"/>
              <a:gd name="T53" fmla="*/ 1564 h 2033"/>
              <a:gd name="T54" fmla="*/ 4197 w 4419"/>
              <a:gd name="T55" fmla="*/ 1634 h 2033"/>
              <a:gd name="T56" fmla="*/ 4225 w 4419"/>
              <a:gd name="T57" fmla="*/ 1662 h 2033"/>
              <a:gd name="T58" fmla="*/ 4241 w 4419"/>
              <a:gd name="T59" fmla="*/ 1734 h 2033"/>
              <a:gd name="T60" fmla="*/ 4243 w 4419"/>
              <a:gd name="T61" fmla="*/ 1820 h 2033"/>
              <a:gd name="T62" fmla="*/ 4305 w 4419"/>
              <a:gd name="T63" fmla="*/ 1864 h 2033"/>
              <a:gd name="T64" fmla="*/ 4351 w 4419"/>
              <a:gd name="T65" fmla="*/ 1925 h 2033"/>
              <a:gd name="T66" fmla="*/ 4371 w 4419"/>
              <a:gd name="T67" fmla="*/ 2011 h 2033"/>
              <a:gd name="T68" fmla="*/ 4329 w 4419"/>
              <a:gd name="T69" fmla="*/ 2033 h 2033"/>
              <a:gd name="T70" fmla="*/ 4225 w 4419"/>
              <a:gd name="T71" fmla="*/ 2031 h 2033"/>
              <a:gd name="T72" fmla="*/ 4095 w 4419"/>
              <a:gd name="T73" fmla="*/ 2031 h 2033"/>
              <a:gd name="T74" fmla="*/ 3959 w 4419"/>
              <a:gd name="T75" fmla="*/ 2031 h 2033"/>
              <a:gd name="T76" fmla="*/ 3853 w 4419"/>
              <a:gd name="T77" fmla="*/ 2031 h 2033"/>
              <a:gd name="T78" fmla="*/ 3745 w 4419"/>
              <a:gd name="T79" fmla="*/ 2031 h 2033"/>
              <a:gd name="T80" fmla="*/ 3631 w 4419"/>
              <a:gd name="T81" fmla="*/ 2031 h 2033"/>
              <a:gd name="T82" fmla="*/ 3493 w 4419"/>
              <a:gd name="T83" fmla="*/ 2031 h 2033"/>
              <a:gd name="T84" fmla="*/ 3371 w 4419"/>
              <a:gd name="T85" fmla="*/ 2031 h 2033"/>
              <a:gd name="T86" fmla="*/ 3248 w 4419"/>
              <a:gd name="T87" fmla="*/ 2031 h 2033"/>
              <a:gd name="T88" fmla="*/ 3128 w 4419"/>
              <a:gd name="T89" fmla="*/ 2031 h 2033"/>
              <a:gd name="T90" fmla="*/ 3002 w 4419"/>
              <a:gd name="T91" fmla="*/ 2031 h 2033"/>
              <a:gd name="T92" fmla="*/ 2882 w 4419"/>
              <a:gd name="T93" fmla="*/ 2031 h 2033"/>
              <a:gd name="T94" fmla="*/ 2758 w 4419"/>
              <a:gd name="T95" fmla="*/ 2031 h 2033"/>
              <a:gd name="T96" fmla="*/ 2626 w 4419"/>
              <a:gd name="T97" fmla="*/ 2031 h 2033"/>
              <a:gd name="T98" fmla="*/ 2492 w 4419"/>
              <a:gd name="T99" fmla="*/ 2031 h 2033"/>
              <a:gd name="T100" fmla="*/ 2356 w 4419"/>
              <a:gd name="T101" fmla="*/ 2031 h 2033"/>
              <a:gd name="T102" fmla="*/ 2236 w 4419"/>
              <a:gd name="T103" fmla="*/ 2031 h 2033"/>
              <a:gd name="T104" fmla="*/ 2112 w 4419"/>
              <a:gd name="T105" fmla="*/ 2031 h 2033"/>
              <a:gd name="T106" fmla="*/ 1985 w 4419"/>
              <a:gd name="T107" fmla="*/ 2031 h 2033"/>
              <a:gd name="T108" fmla="*/ 1875 w 4419"/>
              <a:gd name="T109" fmla="*/ 2031 h 2033"/>
              <a:gd name="T110" fmla="*/ 1753 w 4419"/>
              <a:gd name="T111" fmla="*/ 2031 h 2033"/>
              <a:gd name="T112" fmla="*/ 1631 w 4419"/>
              <a:gd name="T113" fmla="*/ 2031 h 2033"/>
              <a:gd name="T114" fmla="*/ 1501 w 4419"/>
              <a:gd name="T115" fmla="*/ 2031 h 2033"/>
              <a:gd name="T116" fmla="*/ 1383 w 4419"/>
              <a:gd name="T117" fmla="*/ 2031 h 2033"/>
              <a:gd name="T118" fmla="*/ 1279 w 4419"/>
              <a:gd name="T119" fmla="*/ 2031 h 2033"/>
              <a:gd name="T120" fmla="*/ 1051 w 4419"/>
              <a:gd name="T121" fmla="*/ 2031 h 2033"/>
              <a:gd name="T122" fmla="*/ 610 w 4419"/>
              <a:gd name="T123" fmla="*/ 1363 h 2033"/>
              <a:gd name="T124" fmla="*/ 0 w 4419"/>
              <a:gd name="T125" fmla="*/ 243 h 2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19" h="2033">
                <a:moveTo>
                  <a:pt x="406" y="4"/>
                </a:moveTo>
                <a:lnTo>
                  <a:pt x="420" y="4"/>
                </a:lnTo>
                <a:lnTo>
                  <a:pt x="494" y="4"/>
                </a:lnTo>
                <a:lnTo>
                  <a:pt x="532" y="4"/>
                </a:lnTo>
                <a:lnTo>
                  <a:pt x="616" y="4"/>
                </a:lnTo>
                <a:lnTo>
                  <a:pt x="636" y="4"/>
                </a:lnTo>
                <a:lnTo>
                  <a:pt x="688" y="4"/>
                </a:lnTo>
                <a:lnTo>
                  <a:pt x="753" y="4"/>
                </a:lnTo>
                <a:lnTo>
                  <a:pt x="757" y="4"/>
                </a:lnTo>
                <a:lnTo>
                  <a:pt x="773" y="4"/>
                </a:lnTo>
                <a:lnTo>
                  <a:pt x="817" y="4"/>
                </a:lnTo>
                <a:lnTo>
                  <a:pt x="859" y="4"/>
                </a:lnTo>
                <a:lnTo>
                  <a:pt x="885" y="4"/>
                </a:lnTo>
                <a:lnTo>
                  <a:pt x="929" y="4"/>
                </a:lnTo>
                <a:lnTo>
                  <a:pt x="997" y="4"/>
                </a:lnTo>
                <a:lnTo>
                  <a:pt x="1037" y="4"/>
                </a:lnTo>
                <a:lnTo>
                  <a:pt x="1115" y="6"/>
                </a:lnTo>
                <a:lnTo>
                  <a:pt x="1139" y="6"/>
                </a:lnTo>
                <a:lnTo>
                  <a:pt x="1183" y="6"/>
                </a:lnTo>
                <a:lnTo>
                  <a:pt x="1409" y="6"/>
                </a:lnTo>
                <a:lnTo>
                  <a:pt x="1421" y="6"/>
                </a:lnTo>
                <a:lnTo>
                  <a:pt x="1427" y="6"/>
                </a:lnTo>
                <a:lnTo>
                  <a:pt x="1511" y="4"/>
                </a:lnTo>
                <a:lnTo>
                  <a:pt x="1517" y="4"/>
                </a:lnTo>
                <a:lnTo>
                  <a:pt x="1521" y="4"/>
                </a:lnTo>
                <a:lnTo>
                  <a:pt x="1573" y="4"/>
                </a:lnTo>
                <a:lnTo>
                  <a:pt x="1655" y="4"/>
                </a:lnTo>
                <a:lnTo>
                  <a:pt x="1699" y="4"/>
                </a:lnTo>
                <a:lnTo>
                  <a:pt x="1757" y="4"/>
                </a:lnTo>
                <a:lnTo>
                  <a:pt x="1817" y="4"/>
                </a:lnTo>
                <a:lnTo>
                  <a:pt x="1891" y="4"/>
                </a:lnTo>
                <a:lnTo>
                  <a:pt x="1891" y="4"/>
                </a:lnTo>
                <a:lnTo>
                  <a:pt x="1897" y="4"/>
                </a:lnTo>
                <a:lnTo>
                  <a:pt x="1911" y="4"/>
                </a:lnTo>
                <a:lnTo>
                  <a:pt x="1947" y="4"/>
                </a:lnTo>
                <a:lnTo>
                  <a:pt x="1989" y="4"/>
                </a:lnTo>
                <a:lnTo>
                  <a:pt x="2048" y="4"/>
                </a:lnTo>
                <a:lnTo>
                  <a:pt x="2092" y="4"/>
                </a:lnTo>
                <a:lnTo>
                  <a:pt x="2166" y="6"/>
                </a:lnTo>
                <a:lnTo>
                  <a:pt x="2196" y="6"/>
                </a:lnTo>
                <a:lnTo>
                  <a:pt x="2226" y="6"/>
                </a:lnTo>
                <a:lnTo>
                  <a:pt x="2232" y="6"/>
                </a:lnTo>
                <a:lnTo>
                  <a:pt x="2236" y="6"/>
                </a:lnTo>
                <a:lnTo>
                  <a:pt x="2262" y="6"/>
                </a:lnTo>
                <a:lnTo>
                  <a:pt x="2278" y="6"/>
                </a:lnTo>
                <a:lnTo>
                  <a:pt x="2284" y="6"/>
                </a:lnTo>
                <a:lnTo>
                  <a:pt x="2286" y="6"/>
                </a:lnTo>
                <a:lnTo>
                  <a:pt x="2324" y="6"/>
                </a:lnTo>
                <a:lnTo>
                  <a:pt x="2334" y="6"/>
                </a:lnTo>
                <a:lnTo>
                  <a:pt x="2364" y="6"/>
                </a:lnTo>
                <a:lnTo>
                  <a:pt x="2404" y="6"/>
                </a:lnTo>
                <a:lnTo>
                  <a:pt x="2424" y="6"/>
                </a:lnTo>
                <a:lnTo>
                  <a:pt x="2438" y="6"/>
                </a:lnTo>
                <a:lnTo>
                  <a:pt x="2456" y="6"/>
                </a:lnTo>
                <a:lnTo>
                  <a:pt x="2528" y="6"/>
                </a:lnTo>
                <a:lnTo>
                  <a:pt x="2574" y="4"/>
                </a:lnTo>
                <a:lnTo>
                  <a:pt x="2612" y="4"/>
                </a:lnTo>
                <a:lnTo>
                  <a:pt x="2676" y="4"/>
                </a:lnTo>
                <a:lnTo>
                  <a:pt x="2692" y="4"/>
                </a:lnTo>
                <a:lnTo>
                  <a:pt x="2804" y="4"/>
                </a:lnTo>
                <a:lnTo>
                  <a:pt x="2806" y="4"/>
                </a:lnTo>
                <a:lnTo>
                  <a:pt x="2806" y="4"/>
                </a:lnTo>
                <a:lnTo>
                  <a:pt x="2806" y="10"/>
                </a:lnTo>
                <a:lnTo>
                  <a:pt x="2808" y="10"/>
                </a:lnTo>
                <a:lnTo>
                  <a:pt x="2808" y="12"/>
                </a:lnTo>
                <a:lnTo>
                  <a:pt x="2808" y="14"/>
                </a:lnTo>
                <a:lnTo>
                  <a:pt x="2810" y="16"/>
                </a:lnTo>
                <a:lnTo>
                  <a:pt x="2810" y="18"/>
                </a:lnTo>
                <a:lnTo>
                  <a:pt x="2810" y="18"/>
                </a:lnTo>
                <a:lnTo>
                  <a:pt x="2812" y="20"/>
                </a:lnTo>
                <a:lnTo>
                  <a:pt x="2814" y="24"/>
                </a:lnTo>
                <a:lnTo>
                  <a:pt x="2820" y="34"/>
                </a:lnTo>
                <a:lnTo>
                  <a:pt x="2822" y="38"/>
                </a:lnTo>
                <a:lnTo>
                  <a:pt x="2822" y="40"/>
                </a:lnTo>
                <a:lnTo>
                  <a:pt x="2826" y="42"/>
                </a:lnTo>
                <a:lnTo>
                  <a:pt x="2828" y="42"/>
                </a:lnTo>
                <a:lnTo>
                  <a:pt x="2830" y="44"/>
                </a:lnTo>
                <a:lnTo>
                  <a:pt x="2830" y="46"/>
                </a:lnTo>
                <a:lnTo>
                  <a:pt x="2834" y="48"/>
                </a:lnTo>
                <a:lnTo>
                  <a:pt x="2834" y="50"/>
                </a:lnTo>
                <a:lnTo>
                  <a:pt x="2834" y="52"/>
                </a:lnTo>
                <a:lnTo>
                  <a:pt x="2836" y="52"/>
                </a:lnTo>
                <a:lnTo>
                  <a:pt x="2838" y="54"/>
                </a:lnTo>
                <a:lnTo>
                  <a:pt x="2838" y="52"/>
                </a:lnTo>
                <a:lnTo>
                  <a:pt x="2840" y="52"/>
                </a:lnTo>
                <a:lnTo>
                  <a:pt x="2842" y="52"/>
                </a:lnTo>
                <a:lnTo>
                  <a:pt x="2842" y="50"/>
                </a:lnTo>
                <a:lnTo>
                  <a:pt x="2844" y="50"/>
                </a:lnTo>
                <a:lnTo>
                  <a:pt x="2846" y="50"/>
                </a:lnTo>
                <a:lnTo>
                  <a:pt x="2848" y="52"/>
                </a:lnTo>
                <a:lnTo>
                  <a:pt x="2850" y="52"/>
                </a:lnTo>
                <a:lnTo>
                  <a:pt x="2852" y="54"/>
                </a:lnTo>
                <a:lnTo>
                  <a:pt x="2854" y="56"/>
                </a:lnTo>
                <a:lnTo>
                  <a:pt x="2856" y="58"/>
                </a:lnTo>
                <a:lnTo>
                  <a:pt x="2860" y="58"/>
                </a:lnTo>
                <a:lnTo>
                  <a:pt x="2860" y="60"/>
                </a:lnTo>
                <a:lnTo>
                  <a:pt x="2864" y="60"/>
                </a:lnTo>
                <a:lnTo>
                  <a:pt x="2866" y="62"/>
                </a:lnTo>
                <a:lnTo>
                  <a:pt x="2868" y="64"/>
                </a:lnTo>
                <a:lnTo>
                  <a:pt x="2874" y="66"/>
                </a:lnTo>
                <a:lnTo>
                  <a:pt x="2878" y="66"/>
                </a:lnTo>
                <a:lnTo>
                  <a:pt x="2882" y="68"/>
                </a:lnTo>
                <a:lnTo>
                  <a:pt x="2884" y="70"/>
                </a:lnTo>
                <a:lnTo>
                  <a:pt x="2886" y="72"/>
                </a:lnTo>
                <a:lnTo>
                  <a:pt x="2890" y="74"/>
                </a:lnTo>
                <a:lnTo>
                  <a:pt x="2890" y="76"/>
                </a:lnTo>
                <a:lnTo>
                  <a:pt x="2892" y="78"/>
                </a:lnTo>
                <a:lnTo>
                  <a:pt x="2894" y="80"/>
                </a:lnTo>
                <a:lnTo>
                  <a:pt x="2896" y="82"/>
                </a:lnTo>
                <a:lnTo>
                  <a:pt x="2898" y="82"/>
                </a:lnTo>
                <a:lnTo>
                  <a:pt x="2904" y="84"/>
                </a:lnTo>
                <a:lnTo>
                  <a:pt x="2904" y="84"/>
                </a:lnTo>
                <a:lnTo>
                  <a:pt x="2906" y="86"/>
                </a:lnTo>
                <a:lnTo>
                  <a:pt x="2910" y="86"/>
                </a:lnTo>
                <a:lnTo>
                  <a:pt x="2916" y="88"/>
                </a:lnTo>
                <a:lnTo>
                  <a:pt x="2916" y="90"/>
                </a:lnTo>
                <a:lnTo>
                  <a:pt x="2920" y="90"/>
                </a:lnTo>
                <a:lnTo>
                  <a:pt x="2922" y="90"/>
                </a:lnTo>
                <a:lnTo>
                  <a:pt x="2928" y="90"/>
                </a:lnTo>
                <a:lnTo>
                  <a:pt x="2930" y="90"/>
                </a:lnTo>
                <a:lnTo>
                  <a:pt x="2932" y="92"/>
                </a:lnTo>
                <a:lnTo>
                  <a:pt x="2934" y="94"/>
                </a:lnTo>
                <a:lnTo>
                  <a:pt x="2938" y="98"/>
                </a:lnTo>
                <a:lnTo>
                  <a:pt x="2942" y="100"/>
                </a:lnTo>
                <a:lnTo>
                  <a:pt x="2946" y="102"/>
                </a:lnTo>
                <a:lnTo>
                  <a:pt x="2946" y="104"/>
                </a:lnTo>
                <a:lnTo>
                  <a:pt x="2948" y="104"/>
                </a:lnTo>
                <a:lnTo>
                  <a:pt x="2954" y="108"/>
                </a:lnTo>
                <a:lnTo>
                  <a:pt x="2962" y="114"/>
                </a:lnTo>
                <a:lnTo>
                  <a:pt x="2964" y="114"/>
                </a:lnTo>
                <a:lnTo>
                  <a:pt x="2972" y="114"/>
                </a:lnTo>
                <a:lnTo>
                  <a:pt x="2974" y="114"/>
                </a:lnTo>
                <a:lnTo>
                  <a:pt x="2978" y="114"/>
                </a:lnTo>
                <a:lnTo>
                  <a:pt x="2982" y="114"/>
                </a:lnTo>
                <a:lnTo>
                  <a:pt x="2984" y="114"/>
                </a:lnTo>
                <a:lnTo>
                  <a:pt x="2988" y="116"/>
                </a:lnTo>
                <a:lnTo>
                  <a:pt x="2990" y="120"/>
                </a:lnTo>
                <a:lnTo>
                  <a:pt x="2992" y="122"/>
                </a:lnTo>
                <a:lnTo>
                  <a:pt x="2994" y="126"/>
                </a:lnTo>
                <a:lnTo>
                  <a:pt x="2996" y="128"/>
                </a:lnTo>
                <a:lnTo>
                  <a:pt x="2998" y="128"/>
                </a:lnTo>
                <a:lnTo>
                  <a:pt x="3000" y="130"/>
                </a:lnTo>
                <a:lnTo>
                  <a:pt x="3000" y="132"/>
                </a:lnTo>
                <a:lnTo>
                  <a:pt x="3002" y="132"/>
                </a:lnTo>
                <a:lnTo>
                  <a:pt x="3004" y="134"/>
                </a:lnTo>
                <a:lnTo>
                  <a:pt x="3006" y="136"/>
                </a:lnTo>
                <a:lnTo>
                  <a:pt x="3008" y="138"/>
                </a:lnTo>
                <a:lnTo>
                  <a:pt x="3010" y="142"/>
                </a:lnTo>
                <a:lnTo>
                  <a:pt x="3012" y="144"/>
                </a:lnTo>
                <a:lnTo>
                  <a:pt x="3014" y="144"/>
                </a:lnTo>
                <a:lnTo>
                  <a:pt x="3016" y="146"/>
                </a:lnTo>
                <a:lnTo>
                  <a:pt x="3018" y="146"/>
                </a:lnTo>
                <a:lnTo>
                  <a:pt x="3020" y="148"/>
                </a:lnTo>
                <a:lnTo>
                  <a:pt x="3022" y="150"/>
                </a:lnTo>
                <a:lnTo>
                  <a:pt x="3024" y="152"/>
                </a:lnTo>
                <a:lnTo>
                  <a:pt x="3026" y="154"/>
                </a:lnTo>
                <a:lnTo>
                  <a:pt x="3028" y="154"/>
                </a:lnTo>
                <a:lnTo>
                  <a:pt x="3028" y="156"/>
                </a:lnTo>
                <a:lnTo>
                  <a:pt x="3028" y="160"/>
                </a:lnTo>
                <a:lnTo>
                  <a:pt x="3030" y="160"/>
                </a:lnTo>
                <a:lnTo>
                  <a:pt x="3034" y="162"/>
                </a:lnTo>
                <a:lnTo>
                  <a:pt x="3036" y="162"/>
                </a:lnTo>
                <a:lnTo>
                  <a:pt x="3038" y="162"/>
                </a:lnTo>
                <a:lnTo>
                  <a:pt x="3040" y="164"/>
                </a:lnTo>
                <a:lnTo>
                  <a:pt x="3042" y="166"/>
                </a:lnTo>
                <a:lnTo>
                  <a:pt x="3044" y="166"/>
                </a:lnTo>
                <a:lnTo>
                  <a:pt x="3046" y="166"/>
                </a:lnTo>
                <a:lnTo>
                  <a:pt x="3050" y="166"/>
                </a:lnTo>
                <a:lnTo>
                  <a:pt x="3052" y="166"/>
                </a:lnTo>
                <a:lnTo>
                  <a:pt x="3054" y="166"/>
                </a:lnTo>
                <a:lnTo>
                  <a:pt x="3056" y="166"/>
                </a:lnTo>
                <a:lnTo>
                  <a:pt x="3058" y="166"/>
                </a:lnTo>
                <a:lnTo>
                  <a:pt x="3060" y="166"/>
                </a:lnTo>
                <a:lnTo>
                  <a:pt x="3062" y="164"/>
                </a:lnTo>
                <a:lnTo>
                  <a:pt x="3064" y="164"/>
                </a:lnTo>
                <a:lnTo>
                  <a:pt x="3066" y="162"/>
                </a:lnTo>
                <a:lnTo>
                  <a:pt x="3068" y="162"/>
                </a:lnTo>
                <a:lnTo>
                  <a:pt x="3070" y="162"/>
                </a:lnTo>
                <a:lnTo>
                  <a:pt x="3072" y="160"/>
                </a:lnTo>
                <a:lnTo>
                  <a:pt x="3074" y="162"/>
                </a:lnTo>
                <a:lnTo>
                  <a:pt x="3076" y="162"/>
                </a:lnTo>
                <a:lnTo>
                  <a:pt x="3078" y="162"/>
                </a:lnTo>
                <a:lnTo>
                  <a:pt x="3080" y="162"/>
                </a:lnTo>
                <a:lnTo>
                  <a:pt x="3082" y="162"/>
                </a:lnTo>
                <a:lnTo>
                  <a:pt x="3088" y="160"/>
                </a:lnTo>
                <a:lnTo>
                  <a:pt x="3090" y="160"/>
                </a:lnTo>
                <a:lnTo>
                  <a:pt x="3092" y="158"/>
                </a:lnTo>
                <a:lnTo>
                  <a:pt x="3096" y="154"/>
                </a:lnTo>
                <a:lnTo>
                  <a:pt x="3098" y="150"/>
                </a:lnTo>
                <a:lnTo>
                  <a:pt x="3104" y="146"/>
                </a:lnTo>
                <a:lnTo>
                  <a:pt x="3106" y="142"/>
                </a:lnTo>
                <a:lnTo>
                  <a:pt x="3114" y="130"/>
                </a:lnTo>
                <a:lnTo>
                  <a:pt x="3120" y="118"/>
                </a:lnTo>
                <a:lnTo>
                  <a:pt x="3120" y="116"/>
                </a:lnTo>
                <a:lnTo>
                  <a:pt x="3120" y="114"/>
                </a:lnTo>
                <a:lnTo>
                  <a:pt x="3122" y="112"/>
                </a:lnTo>
                <a:lnTo>
                  <a:pt x="3122" y="108"/>
                </a:lnTo>
                <a:lnTo>
                  <a:pt x="3124" y="104"/>
                </a:lnTo>
                <a:lnTo>
                  <a:pt x="3126" y="102"/>
                </a:lnTo>
                <a:lnTo>
                  <a:pt x="3126" y="100"/>
                </a:lnTo>
                <a:lnTo>
                  <a:pt x="3130" y="98"/>
                </a:lnTo>
                <a:lnTo>
                  <a:pt x="3144" y="94"/>
                </a:lnTo>
                <a:lnTo>
                  <a:pt x="3146" y="94"/>
                </a:lnTo>
                <a:lnTo>
                  <a:pt x="3152" y="102"/>
                </a:lnTo>
                <a:lnTo>
                  <a:pt x="3160" y="112"/>
                </a:lnTo>
                <a:lnTo>
                  <a:pt x="3176" y="116"/>
                </a:lnTo>
                <a:lnTo>
                  <a:pt x="3184" y="112"/>
                </a:lnTo>
                <a:lnTo>
                  <a:pt x="3188" y="110"/>
                </a:lnTo>
                <a:lnTo>
                  <a:pt x="3188" y="108"/>
                </a:lnTo>
                <a:lnTo>
                  <a:pt x="3194" y="102"/>
                </a:lnTo>
                <a:lnTo>
                  <a:pt x="3202" y="104"/>
                </a:lnTo>
                <a:lnTo>
                  <a:pt x="3210" y="112"/>
                </a:lnTo>
                <a:lnTo>
                  <a:pt x="3212" y="118"/>
                </a:lnTo>
                <a:lnTo>
                  <a:pt x="3220" y="120"/>
                </a:lnTo>
                <a:lnTo>
                  <a:pt x="3226" y="114"/>
                </a:lnTo>
                <a:lnTo>
                  <a:pt x="3232" y="112"/>
                </a:lnTo>
                <a:lnTo>
                  <a:pt x="3236" y="108"/>
                </a:lnTo>
                <a:lnTo>
                  <a:pt x="3240" y="106"/>
                </a:lnTo>
                <a:lnTo>
                  <a:pt x="3242" y="106"/>
                </a:lnTo>
                <a:lnTo>
                  <a:pt x="3248" y="100"/>
                </a:lnTo>
                <a:lnTo>
                  <a:pt x="3260" y="96"/>
                </a:lnTo>
                <a:lnTo>
                  <a:pt x="3262" y="100"/>
                </a:lnTo>
                <a:lnTo>
                  <a:pt x="3264" y="106"/>
                </a:lnTo>
                <a:lnTo>
                  <a:pt x="3264" y="112"/>
                </a:lnTo>
                <a:lnTo>
                  <a:pt x="3272" y="114"/>
                </a:lnTo>
                <a:lnTo>
                  <a:pt x="3282" y="110"/>
                </a:lnTo>
                <a:lnTo>
                  <a:pt x="3293" y="104"/>
                </a:lnTo>
                <a:lnTo>
                  <a:pt x="3295" y="106"/>
                </a:lnTo>
                <a:lnTo>
                  <a:pt x="3299" y="106"/>
                </a:lnTo>
                <a:lnTo>
                  <a:pt x="3303" y="104"/>
                </a:lnTo>
                <a:lnTo>
                  <a:pt x="3309" y="98"/>
                </a:lnTo>
                <a:lnTo>
                  <a:pt x="3313" y="98"/>
                </a:lnTo>
                <a:lnTo>
                  <a:pt x="3315" y="102"/>
                </a:lnTo>
                <a:lnTo>
                  <a:pt x="3321" y="108"/>
                </a:lnTo>
                <a:lnTo>
                  <a:pt x="3333" y="108"/>
                </a:lnTo>
                <a:lnTo>
                  <a:pt x="3335" y="108"/>
                </a:lnTo>
                <a:lnTo>
                  <a:pt x="3335" y="110"/>
                </a:lnTo>
                <a:lnTo>
                  <a:pt x="3337" y="110"/>
                </a:lnTo>
                <a:lnTo>
                  <a:pt x="3337" y="110"/>
                </a:lnTo>
                <a:lnTo>
                  <a:pt x="3339" y="110"/>
                </a:lnTo>
                <a:lnTo>
                  <a:pt x="3341" y="110"/>
                </a:lnTo>
                <a:lnTo>
                  <a:pt x="3345" y="108"/>
                </a:lnTo>
                <a:lnTo>
                  <a:pt x="3347" y="104"/>
                </a:lnTo>
                <a:lnTo>
                  <a:pt x="3353" y="98"/>
                </a:lnTo>
                <a:lnTo>
                  <a:pt x="3355" y="96"/>
                </a:lnTo>
                <a:lnTo>
                  <a:pt x="3359" y="94"/>
                </a:lnTo>
                <a:lnTo>
                  <a:pt x="3361" y="94"/>
                </a:lnTo>
                <a:lnTo>
                  <a:pt x="3361" y="96"/>
                </a:lnTo>
                <a:lnTo>
                  <a:pt x="3363" y="96"/>
                </a:lnTo>
                <a:lnTo>
                  <a:pt x="3365" y="96"/>
                </a:lnTo>
                <a:lnTo>
                  <a:pt x="3367" y="96"/>
                </a:lnTo>
                <a:lnTo>
                  <a:pt x="3369" y="96"/>
                </a:lnTo>
                <a:lnTo>
                  <a:pt x="3371" y="98"/>
                </a:lnTo>
                <a:lnTo>
                  <a:pt x="3373" y="98"/>
                </a:lnTo>
                <a:lnTo>
                  <a:pt x="3375" y="96"/>
                </a:lnTo>
                <a:lnTo>
                  <a:pt x="3377" y="98"/>
                </a:lnTo>
                <a:lnTo>
                  <a:pt x="3379" y="102"/>
                </a:lnTo>
                <a:lnTo>
                  <a:pt x="3385" y="104"/>
                </a:lnTo>
                <a:lnTo>
                  <a:pt x="3387" y="104"/>
                </a:lnTo>
                <a:lnTo>
                  <a:pt x="3395" y="102"/>
                </a:lnTo>
                <a:lnTo>
                  <a:pt x="3399" y="100"/>
                </a:lnTo>
                <a:lnTo>
                  <a:pt x="3403" y="98"/>
                </a:lnTo>
                <a:lnTo>
                  <a:pt x="3405" y="98"/>
                </a:lnTo>
                <a:lnTo>
                  <a:pt x="3407" y="96"/>
                </a:lnTo>
                <a:lnTo>
                  <a:pt x="3409" y="94"/>
                </a:lnTo>
                <a:lnTo>
                  <a:pt x="3413" y="96"/>
                </a:lnTo>
                <a:lnTo>
                  <a:pt x="3413" y="98"/>
                </a:lnTo>
                <a:lnTo>
                  <a:pt x="3415" y="100"/>
                </a:lnTo>
                <a:lnTo>
                  <a:pt x="3417" y="102"/>
                </a:lnTo>
                <a:lnTo>
                  <a:pt x="3419" y="104"/>
                </a:lnTo>
                <a:lnTo>
                  <a:pt x="3425" y="104"/>
                </a:lnTo>
                <a:lnTo>
                  <a:pt x="3429" y="106"/>
                </a:lnTo>
                <a:lnTo>
                  <a:pt x="3431" y="106"/>
                </a:lnTo>
                <a:lnTo>
                  <a:pt x="3433" y="106"/>
                </a:lnTo>
                <a:lnTo>
                  <a:pt x="3435" y="106"/>
                </a:lnTo>
                <a:lnTo>
                  <a:pt x="3435" y="106"/>
                </a:lnTo>
                <a:lnTo>
                  <a:pt x="3439" y="106"/>
                </a:lnTo>
                <a:lnTo>
                  <a:pt x="3439" y="104"/>
                </a:lnTo>
                <a:lnTo>
                  <a:pt x="3441" y="104"/>
                </a:lnTo>
                <a:lnTo>
                  <a:pt x="3445" y="106"/>
                </a:lnTo>
                <a:lnTo>
                  <a:pt x="3451" y="112"/>
                </a:lnTo>
                <a:lnTo>
                  <a:pt x="3451" y="114"/>
                </a:lnTo>
                <a:lnTo>
                  <a:pt x="3451" y="114"/>
                </a:lnTo>
                <a:lnTo>
                  <a:pt x="3453" y="114"/>
                </a:lnTo>
                <a:lnTo>
                  <a:pt x="3455" y="114"/>
                </a:lnTo>
                <a:lnTo>
                  <a:pt x="3455" y="116"/>
                </a:lnTo>
                <a:lnTo>
                  <a:pt x="3455" y="118"/>
                </a:lnTo>
                <a:lnTo>
                  <a:pt x="3455" y="122"/>
                </a:lnTo>
                <a:lnTo>
                  <a:pt x="3457" y="126"/>
                </a:lnTo>
                <a:lnTo>
                  <a:pt x="3459" y="128"/>
                </a:lnTo>
                <a:lnTo>
                  <a:pt x="3459" y="132"/>
                </a:lnTo>
                <a:lnTo>
                  <a:pt x="3461" y="136"/>
                </a:lnTo>
                <a:lnTo>
                  <a:pt x="3463" y="136"/>
                </a:lnTo>
                <a:lnTo>
                  <a:pt x="3465" y="138"/>
                </a:lnTo>
                <a:lnTo>
                  <a:pt x="3467" y="138"/>
                </a:lnTo>
                <a:lnTo>
                  <a:pt x="3471" y="138"/>
                </a:lnTo>
                <a:lnTo>
                  <a:pt x="3473" y="138"/>
                </a:lnTo>
                <a:lnTo>
                  <a:pt x="3475" y="138"/>
                </a:lnTo>
                <a:lnTo>
                  <a:pt x="3477" y="138"/>
                </a:lnTo>
                <a:lnTo>
                  <a:pt x="3479" y="138"/>
                </a:lnTo>
                <a:lnTo>
                  <a:pt x="3481" y="138"/>
                </a:lnTo>
                <a:lnTo>
                  <a:pt x="3483" y="140"/>
                </a:lnTo>
                <a:lnTo>
                  <a:pt x="3483" y="142"/>
                </a:lnTo>
                <a:lnTo>
                  <a:pt x="3485" y="142"/>
                </a:lnTo>
                <a:lnTo>
                  <a:pt x="3487" y="146"/>
                </a:lnTo>
                <a:lnTo>
                  <a:pt x="3489" y="148"/>
                </a:lnTo>
                <a:lnTo>
                  <a:pt x="3491" y="150"/>
                </a:lnTo>
                <a:lnTo>
                  <a:pt x="3493" y="156"/>
                </a:lnTo>
                <a:lnTo>
                  <a:pt x="3495" y="158"/>
                </a:lnTo>
                <a:lnTo>
                  <a:pt x="3497" y="160"/>
                </a:lnTo>
                <a:lnTo>
                  <a:pt x="3497" y="160"/>
                </a:lnTo>
                <a:lnTo>
                  <a:pt x="3499" y="160"/>
                </a:lnTo>
                <a:lnTo>
                  <a:pt x="3501" y="160"/>
                </a:lnTo>
                <a:lnTo>
                  <a:pt x="3503" y="160"/>
                </a:lnTo>
                <a:lnTo>
                  <a:pt x="3505" y="162"/>
                </a:lnTo>
                <a:lnTo>
                  <a:pt x="3507" y="162"/>
                </a:lnTo>
                <a:lnTo>
                  <a:pt x="3509" y="162"/>
                </a:lnTo>
                <a:lnTo>
                  <a:pt x="3511" y="162"/>
                </a:lnTo>
                <a:lnTo>
                  <a:pt x="3513" y="162"/>
                </a:lnTo>
                <a:lnTo>
                  <a:pt x="3515" y="162"/>
                </a:lnTo>
                <a:lnTo>
                  <a:pt x="3521" y="162"/>
                </a:lnTo>
                <a:lnTo>
                  <a:pt x="3523" y="162"/>
                </a:lnTo>
                <a:lnTo>
                  <a:pt x="3523" y="160"/>
                </a:lnTo>
                <a:lnTo>
                  <a:pt x="3525" y="160"/>
                </a:lnTo>
                <a:lnTo>
                  <a:pt x="3527" y="160"/>
                </a:lnTo>
                <a:lnTo>
                  <a:pt x="3529" y="160"/>
                </a:lnTo>
                <a:lnTo>
                  <a:pt x="3531" y="160"/>
                </a:lnTo>
                <a:lnTo>
                  <a:pt x="3531" y="160"/>
                </a:lnTo>
                <a:lnTo>
                  <a:pt x="3533" y="160"/>
                </a:lnTo>
                <a:lnTo>
                  <a:pt x="3539" y="160"/>
                </a:lnTo>
                <a:lnTo>
                  <a:pt x="3541" y="162"/>
                </a:lnTo>
                <a:lnTo>
                  <a:pt x="3543" y="162"/>
                </a:lnTo>
                <a:lnTo>
                  <a:pt x="3549" y="164"/>
                </a:lnTo>
                <a:lnTo>
                  <a:pt x="3553" y="166"/>
                </a:lnTo>
                <a:lnTo>
                  <a:pt x="3557" y="166"/>
                </a:lnTo>
                <a:lnTo>
                  <a:pt x="3563" y="168"/>
                </a:lnTo>
                <a:lnTo>
                  <a:pt x="3565" y="168"/>
                </a:lnTo>
                <a:lnTo>
                  <a:pt x="3571" y="168"/>
                </a:lnTo>
                <a:lnTo>
                  <a:pt x="3575" y="168"/>
                </a:lnTo>
                <a:lnTo>
                  <a:pt x="3579" y="170"/>
                </a:lnTo>
                <a:lnTo>
                  <a:pt x="3579" y="172"/>
                </a:lnTo>
                <a:lnTo>
                  <a:pt x="3581" y="174"/>
                </a:lnTo>
                <a:lnTo>
                  <a:pt x="3581" y="176"/>
                </a:lnTo>
                <a:lnTo>
                  <a:pt x="3583" y="180"/>
                </a:lnTo>
                <a:lnTo>
                  <a:pt x="3583" y="182"/>
                </a:lnTo>
                <a:lnTo>
                  <a:pt x="3583" y="184"/>
                </a:lnTo>
                <a:lnTo>
                  <a:pt x="3583" y="186"/>
                </a:lnTo>
                <a:lnTo>
                  <a:pt x="3583" y="188"/>
                </a:lnTo>
                <a:lnTo>
                  <a:pt x="3583" y="190"/>
                </a:lnTo>
                <a:lnTo>
                  <a:pt x="3581" y="190"/>
                </a:lnTo>
                <a:lnTo>
                  <a:pt x="3581" y="192"/>
                </a:lnTo>
                <a:lnTo>
                  <a:pt x="3581" y="194"/>
                </a:lnTo>
                <a:lnTo>
                  <a:pt x="3583" y="196"/>
                </a:lnTo>
                <a:lnTo>
                  <a:pt x="3587" y="198"/>
                </a:lnTo>
                <a:lnTo>
                  <a:pt x="3589" y="198"/>
                </a:lnTo>
                <a:lnTo>
                  <a:pt x="3593" y="198"/>
                </a:lnTo>
                <a:lnTo>
                  <a:pt x="3595" y="198"/>
                </a:lnTo>
                <a:lnTo>
                  <a:pt x="3597" y="196"/>
                </a:lnTo>
                <a:lnTo>
                  <a:pt x="3599" y="196"/>
                </a:lnTo>
                <a:lnTo>
                  <a:pt x="3601" y="194"/>
                </a:lnTo>
                <a:lnTo>
                  <a:pt x="3603" y="194"/>
                </a:lnTo>
                <a:lnTo>
                  <a:pt x="3603" y="192"/>
                </a:lnTo>
                <a:lnTo>
                  <a:pt x="3605" y="190"/>
                </a:lnTo>
                <a:lnTo>
                  <a:pt x="3605" y="188"/>
                </a:lnTo>
                <a:lnTo>
                  <a:pt x="3613" y="186"/>
                </a:lnTo>
                <a:lnTo>
                  <a:pt x="3617" y="188"/>
                </a:lnTo>
                <a:lnTo>
                  <a:pt x="3619" y="188"/>
                </a:lnTo>
                <a:lnTo>
                  <a:pt x="3621" y="188"/>
                </a:lnTo>
                <a:lnTo>
                  <a:pt x="3621" y="190"/>
                </a:lnTo>
                <a:lnTo>
                  <a:pt x="3625" y="188"/>
                </a:lnTo>
                <a:lnTo>
                  <a:pt x="3627" y="190"/>
                </a:lnTo>
                <a:lnTo>
                  <a:pt x="3627" y="192"/>
                </a:lnTo>
                <a:lnTo>
                  <a:pt x="3627" y="194"/>
                </a:lnTo>
                <a:lnTo>
                  <a:pt x="3629" y="196"/>
                </a:lnTo>
                <a:lnTo>
                  <a:pt x="3631" y="196"/>
                </a:lnTo>
                <a:lnTo>
                  <a:pt x="3633" y="196"/>
                </a:lnTo>
                <a:lnTo>
                  <a:pt x="3635" y="196"/>
                </a:lnTo>
                <a:lnTo>
                  <a:pt x="3637" y="196"/>
                </a:lnTo>
                <a:lnTo>
                  <a:pt x="3639" y="196"/>
                </a:lnTo>
                <a:lnTo>
                  <a:pt x="3641" y="196"/>
                </a:lnTo>
                <a:lnTo>
                  <a:pt x="3643" y="198"/>
                </a:lnTo>
                <a:lnTo>
                  <a:pt x="3643" y="200"/>
                </a:lnTo>
                <a:lnTo>
                  <a:pt x="3645" y="202"/>
                </a:lnTo>
                <a:lnTo>
                  <a:pt x="3649" y="204"/>
                </a:lnTo>
                <a:lnTo>
                  <a:pt x="3651" y="204"/>
                </a:lnTo>
                <a:lnTo>
                  <a:pt x="3653" y="206"/>
                </a:lnTo>
                <a:lnTo>
                  <a:pt x="3655" y="208"/>
                </a:lnTo>
                <a:lnTo>
                  <a:pt x="3659" y="208"/>
                </a:lnTo>
                <a:lnTo>
                  <a:pt x="3663" y="208"/>
                </a:lnTo>
                <a:lnTo>
                  <a:pt x="3663" y="208"/>
                </a:lnTo>
                <a:lnTo>
                  <a:pt x="3665" y="208"/>
                </a:lnTo>
                <a:lnTo>
                  <a:pt x="3665" y="210"/>
                </a:lnTo>
                <a:lnTo>
                  <a:pt x="3665" y="214"/>
                </a:lnTo>
                <a:lnTo>
                  <a:pt x="3665" y="218"/>
                </a:lnTo>
                <a:lnTo>
                  <a:pt x="3665" y="220"/>
                </a:lnTo>
                <a:lnTo>
                  <a:pt x="3667" y="222"/>
                </a:lnTo>
                <a:lnTo>
                  <a:pt x="3665" y="227"/>
                </a:lnTo>
                <a:lnTo>
                  <a:pt x="3665" y="229"/>
                </a:lnTo>
                <a:lnTo>
                  <a:pt x="3665" y="231"/>
                </a:lnTo>
                <a:lnTo>
                  <a:pt x="3671" y="235"/>
                </a:lnTo>
                <a:lnTo>
                  <a:pt x="3675" y="235"/>
                </a:lnTo>
                <a:lnTo>
                  <a:pt x="3677" y="237"/>
                </a:lnTo>
                <a:lnTo>
                  <a:pt x="3679" y="237"/>
                </a:lnTo>
                <a:lnTo>
                  <a:pt x="3681" y="237"/>
                </a:lnTo>
                <a:lnTo>
                  <a:pt x="3683" y="237"/>
                </a:lnTo>
                <a:lnTo>
                  <a:pt x="3703" y="235"/>
                </a:lnTo>
                <a:lnTo>
                  <a:pt x="3707" y="237"/>
                </a:lnTo>
                <a:lnTo>
                  <a:pt x="3711" y="239"/>
                </a:lnTo>
                <a:lnTo>
                  <a:pt x="3717" y="245"/>
                </a:lnTo>
                <a:lnTo>
                  <a:pt x="3719" y="253"/>
                </a:lnTo>
                <a:lnTo>
                  <a:pt x="3721" y="255"/>
                </a:lnTo>
                <a:lnTo>
                  <a:pt x="3719" y="257"/>
                </a:lnTo>
                <a:lnTo>
                  <a:pt x="3717" y="259"/>
                </a:lnTo>
                <a:lnTo>
                  <a:pt x="3715" y="259"/>
                </a:lnTo>
                <a:lnTo>
                  <a:pt x="3715" y="263"/>
                </a:lnTo>
                <a:lnTo>
                  <a:pt x="3713" y="265"/>
                </a:lnTo>
                <a:lnTo>
                  <a:pt x="3713" y="267"/>
                </a:lnTo>
                <a:lnTo>
                  <a:pt x="3711" y="269"/>
                </a:lnTo>
                <a:lnTo>
                  <a:pt x="3711" y="271"/>
                </a:lnTo>
                <a:lnTo>
                  <a:pt x="3711" y="273"/>
                </a:lnTo>
                <a:lnTo>
                  <a:pt x="3713" y="275"/>
                </a:lnTo>
                <a:lnTo>
                  <a:pt x="3715" y="275"/>
                </a:lnTo>
                <a:lnTo>
                  <a:pt x="3715" y="277"/>
                </a:lnTo>
                <a:lnTo>
                  <a:pt x="3715" y="279"/>
                </a:lnTo>
                <a:lnTo>
                  <a:pt x="3715" y="281"/>
                </a:lnTo>
                <a:lnTo>
                  <a:pt x="3719" y="285"/>
                </a:lnTo>
                <a:lnTo>
                  <a:pt x="3721" y="289"/>
                </a:lnTo>
                <a:lnTo>
                  <a:pt x="3723" y="291"/>
                </a:lnTo>
                <a:lnTo>
                  <a:pt x="3723" y="295"/>
                </a:lnTo>
                <a:lnTo>
                  <a:pt x="3725" y="299"/>
                </a:lnTo>
                <a:lnTo>
                  <a:pt x="3727" y="299"/>
                </a:lnTo>
                <a:lnTo>
                  <a:pt x="3729" y="301"/>
                </a:lnTo>
                <a:lnTo>
                  <a:pt x="3733" y="301"/>
                </a:lnTo>
                <a:lnTo>
                  <a:pt x="3735" y="303"/>
                </a:lnTo>
                <a:lnTo>
                  <a:pt x="3737" y="303"/>
                </a:lnTo>
                <a:lnTo>
                  <a:pt x="3739" y="305"/>
                </a:lnTo>
                <a:lnTo>
                  <a:pt x="3743" y="305"/>
                </a:lnTo>
                <a:lnTo>
                  <a:pt x="3745" y="309"/>
                </a:lnTo>
                <a:lnTo>
                  <a:pt x="3747" y="311"/>
                </a:lnTo>
                <a:lnTo>
                  <a:pt x="3749" y="313"/>
                </a:lnTo>
                <a:lnTo>
                  <a:pt x="3749" y="315"/>
                </a:lnTo>
                <a:lnTo>
                  <a:pt x="3749" y="319"/>
                </a:lnTo>
                <a:lnTo>
                  <a:pt x="3751" y="327"/>
                </a:lnTo>
                <a:lnTo>
                  <a:pt x="3751" y="331"/>
                </a:lnTo>
                <a:lnTo>
                  <a:pt x="3753" y="335"/>
                </a:lnTo>
                <a:lnTo>
                  <a:pt x="3755" y="339"/>
                </a:lnTo>
                <a:lnTo>
                  <a:pt x="3755" y="341"/>
                </a:lnTo>
                <a:lnTo>
                  <a:pt x="3757" y="343"/>
                </a:lnTo>
                <a:lnTo>
                  <a:pt x="3761" y="345"/>
                </a:lnTo>
                <a:lnTo>
                  <a:pt x="3763" y="345"/>
                </a:lnTo>
                <a:lnTo>
                  <a:pt x="3765" y="345"/>
                </a:lnTo>
                <a:lnTo>
                  <a:pt x="3767" y="347"/>
                </a:lnTo>
                <a:lnTo>
                  <a:pt x="3769" y="347"/>
                </a:lnTo>
                <a:lnTo>
                  <a:pt x="3771" y="345"/>
                </a:lnTo>
                <a:lnTo>
                  <a:pt x="3773" y="345"/>
                </a:lnTo>
                <a:lnTo>
                  <a:pt x="3775" y="343"/>
                </a:lnTo>
                <a:lnTo>
                  <a:pt x="3777" y="341"/>
                </a:lnTo>
                <a:lnTo>
                  <a:pt x="3779" y="339"/>
                </a:lnTo>
                <a:lnTo>
                  <a:pt x="3783" y="337"/>
                </a:lnTo>
                <a:lnTo>
                  <a:pt x="3785" y="335"/>
                </a:lnTo>
                <a:lnTo>
                  <a:pt x="3787" y="335"/>
                </a:lnTo>
                <a:lnTo>
                  <a:pt x="3789" y="335"/>
                </a:lnTo>
                <a:lnTo>
                  <a:pt x="3791" y="335"/>
                </a:lnTo>
                <a:lnTo>
                  <a:pt x="3793" y="335"/>
                </a:lnTo>
                <a:lnTo>
                  <a:pt x="3795" y="335"/>
                </a:lnTo>
                <a:lnTo>
                  <a:pt x="3797" y="337"/>
                </a:lnTo>
                <a:lnTo>
                  <a:pt x="3801" y="337"/>
                </a:lnTo>
                <a:lnTo>
                  <a:pt x="3803" y="341"/>
                </a:lnTo>
                <a:lnTo>
                  <a:pt x="3805" y="343"/>
                </a:lnTo>
                <a:lnTo>
                  <a:pt x="3807" y="345"/>
                </a:lnTo>
                <a:lnTo>
                  <a:pt x="3807" y="347"/>
                </a:lnTo>
                <a:lnTo>
                  <a:pt x="3807" y="349"/>
                </a:lnTo>
                <a:lnTo>
                  <a:pt x="3809" y="351"/>
                </a:lnTo>
                <a:lnTo>
                  <a:pt x="3811" y="353"/>
                </a:lnTo>
                <a:lnTo>
                  <a:pt x="3813" y="355"/>
                </a:lnTo>
                <a:lnTo>
                  <a:pt x="3813" y="357"/>
                </a:lnTo>
                <a:lnTo>
                  <a:pt x="3815" y="357"/>
                </a:lnTo>
                <a:lnTo>
                  <a:pt x="3817" y="359"/>
                </a:lnTo>
                <a:lnTo>
                  <a:pt x="3819" y="359"/>
                </a:lnTo>
                <a:lnTo>
                  <a:pt x="3821" y="361"/>
                </a:lnTo>
                <a:lnTo>
                  <a:pt x="3827" y="361"/>
                </a:lnTo>
                <a:lnTo>
                  <a:pt x="3829" y="361"/>
                </a:lnTo>
                <a:lnTo>
                  <a:pt x="3835" y="359"/>
                </a:lnTo>
                <a:lnTo>
                  <a:pt x="3837" y="357"/>
                </a:lnTo>
                <a:lnTo>
                  <a:pt x="3839" y="355"/>
                </a:lnTo>
                <a:lnTo>
                  <a:pt x="3843" y="355"/>
                </a:lnTo>
                <a:lnTo>
                  <a:pt x="3847" y="355"/>
                </a:lnTo>
                <a:lnTo>
                  <a:pt x="3849" y="355"/>
                </a:lnTo>
                <a:lnTo>
                  <a:pt x="3853" y="355"/>
                </a:lnTo>
                <a:lnTo>
                  <a:pt x="3861" y="355"/>
                </a:lnTo>
                <a:lnTo>
                  <a:pt x="3863" y="355"/>
                </a:lnTo>
                <a:lnTo>
                  <a:pt x="3865" y="355"/>
                </a:lnTo>
                <a:lnTo>
                  <a:pt x="3865" y="357"/>
                </a:lnTo>
                <a:lnTo>
                  <a:pt x="3867" y="357"/>
                </a:lnTo>
                <a:lnTo>
                  <a:pt x="3867" y="357"/>
                </a:lnTo>
                <a:lnTo>
                  <a:pt x="3871" y="361"/>
                </a:lnTo>
                <a:lnTo>
                  <a:pt x="3873" y="365"/>
                </a:lnTo>
                <a:lnTo>
                  <a:pt x="3875" y="367"/>
                </a:lnTo>
                <a:lnTo>
                  <a:pt x="3877" y="375"/>
                </a:lnTo>
                <a:lnTo>
                  <a:pt x="3877" y="379"/>
                </a:lnTo>
                <a:lnTo>
                  <a:pt x="3877" y="383"/>
                </a:lnTo>
                <a:lnTo>
                  <a:pt x="3877" y="385"/>
                </a:lnTo>
                <a:lnTo>
                  <a:pt x="3877" y="389"/>
                </a:lnTo>
                <a:lnTo>
                  <a:pt x="3875" y="389"/>
                </a:lnTo>
                <a:lnTo>
                  <a:pt x="3875" y="393"/>
                </a:lnTo>
                <a:lnTo>
                  <a:pt x="3873" y="395"/>
                </a:lnTo>
                <a:lnTo>
                  <a:pt x="3871" y="399"/>
                </a:lnTo>
                <a:lnTo>
                  <a:pt x="3865" y="403"/>
                </a:lnTo>
                <a:lnTo>
                  <a:pt x="3863" y="407"/>
                </a:lnTo>
                <a:lnTo>
                  <a:pt x="3861" y="409"/>
                </a:lnTo>
                <a:lnTo>
                  <a:pt x="3861" y="411"/>
                </a:lnTo>
                <a:lnTo>
                  <a:pt x="3861" y="415"/>
                </a:lnTo>
                <a:lnTo>
                  <a:pt x="3861" y="417"/>
                </a:lnTo>
                <a:lnTo>
                  <a:pt x="3861" y="419"/>
                </a:lnTo>
                <a:lnTo>
                  <a:pt x="3861" y="423"/>
                </a:lnTo>
                <a:lnTo>
                  <a:pt x="3863" y="425"/>
                </a:lnTo>
                <a:lnTo>
                  <a:pt x="3863" y="427"/>
                </a:lnTo>
                <a:lnTo>
                  <a:pt x="3865" y="431"/>
                </a:lnTo>
                <a:lnTo>
                  <a:pt x="3865" y="433"/>
                </a:lnTo>
                <a:lnTo>
                  <a:pt x="3863" y="435"/>
                </a:lnTo>
                <a:lnTo>
                  <a:pt x="3863" y="437"/>
                </a:lnTo>
                <a:lnTo>
                  <a:pt x="3861" y="441"/>
                </a:lnTo>
                <a:lnTo>
                  <a:pt x="3861" y="443"/>
                </a:lnTo>
                <a:lnTo>
                  <a:pt x="3859" y="443"/>
                </a:lnTo>
                <a:lnTo>
                  <a:pt x="3859" y="445"/>
                </a:lnTo>
                <a:lnTo>
                  <a:pt x="3859" y="447"/>
                </a:lnTo>
                <a:lnTo>
                  <a:pt x="3859" y="449"/>
                </a:lnTo>
                <a:lnTo>
                  <a:pt x="3859" y="449"/>
                </a:lnTo>
                <a:lnTo>
                  <a:pt x="3859" y="451"/>
                </a:lnTo>
                <a:lnTo>
                  <a:pt x="3861" y="451"/>
                </a:lnTo>
                <a:lnTo>
                  <a:pt x="3861" y="453"/>
                </a:lnTo>
                <a:lnTo>
                  <a:pt x="3863" y="457"/>
                </a:lnTo>
                <a:lnTo>
                  <a:pt x="3867" y="461"/>
                </a:lnTo>
                <a:lnTo>
                  <a:pt x="3867" y="463"/>
                </a:lnTo>
                <a:lnTo>
                  <a:pt x="3869" y="465"/>
                </a:lnTo>
                <a:lnTo>
                  <a:pt x="3871" y="465"/>
                </a:lnTo>
                <a:lnTo>
                  <a:pt x="3873" y="465"/>
                </a:lnTo>
                <a:lnTo>
                  <a:pt x="3873" y="467"/>
                </a:lnTo>
                <a:lnTo>
                  <a:pt x="3875" y="467"/>
                </a:lnTo>
                <a:lnTo>
                  <a:pt x="3877" y="469"/>
                </a:lnTo>
                <a:lnTo>
                  <a:pt x="3879" y="471"/>
                </a:lnTo>
                <a:lnTo>
                  <a:pt x="3879" y="473"/>
                </a:lnTo>
                <a:lnTo>
                  <a:pt x="3881" y="475"/>
                </a:lnTo>
                <a:lnTo>
                  <a:pt x="3883" y="477"/>
                </a:lnTo>
                <a:lnTo>
                  <a:pt x="3883" y="479"/>
                </a:lnTo>
                <a:lnTo>
                  <a:pt x="3883" y="481"/>
                </a:lnTo>
                <a:lnTo>
                  <a:pt x="3883" y="483"/>
                </a:lnTo>
                <a:lnTo>
                  <a:pt x="3883" y="485"/>
                </a:lnTo>
                <a:lnTo>
                  <a:pt x="3883" y="489"/>
                </a:lnTo>
                <a:lnTo>
                  <a:pt x="3883" y="491"/>
                </a:lnTo>
                <a:lnTo>
                  <a:pt x="3883" y="493"/>
                </a:lnTo>
                <a:lnTo>
                  <a:pt x="3885" y="495"/>
                </a:lnTo>
                <a:lnTo>
                  <a:pt x="3887" y="497"/>
                </a:lnTo>
                <a:lnTo>
                  <a:pt x="3887" y="497"/>
                </a:lnTo>
                <a:lnTo>
                  <a:pt x="3889" y="499"/>
                </a:lnTo>
                <a:lnTo>
                  <a:pt x="3889" y="501"/>
                </a:lnTo>
                <a:lnTo>
                  <a:pt x="3891" y="501"/>
                </a:lnTo>
                <a:lnTo>
                  <a:pt x="3893" y="503"/>
                </a:lnTo>
                <a:lnTo>
                  <a:pt x="3897" y="505"/>
                </a:lnTo>
                <a:lnTo>
                  <a:pt x="3899" y="507"/>
                </a:lnTo>
                <a:lnTo>
                  <a:pt x="3901" y="509"/>
                </a:lnTo>
                <a:lnTo>
                  <a:pt x="3901" y="511"/>
                </a:lnTo>
                <a:lnTo>
                  <a:pt x="3903" y="511"/>
                </a:lnTo>
                <a:lnTo>
                  <a:pt x="3903" y="513"/>
                </a:lnTo>
                <a:lnTo>
                  <a:pt x="3903" y="515"/>
                </a:lnTo>
                <a:lnTo>
                  <a:pt x="3905" y="517"/>
                </a:lnTo>
                <a:lnTo>
                  <a:pt x="3905" y="519"/>
                </a:lnTo>
                <a:lnTo>
                  <a:pt x="3905" y="521"/>
                </a:lnTo>
                <a:lnTo>
                  <a:pt x="3905" y="523"/>
                </a:lnTo>
                <a:lnTo>
                  <a:pt x="3905" y="525"/>
                </a:lnTo>
                <a:lnTo>
                  <a:pt x="3905" y="527"/>
                </a:lnTo>
                <a:lnTo>
                  <a:pt x="3907" y="529"/>
                </a:lnTo>
                <a:lnTo>
                  <a:pt x="3907" y="531"/>
                </a:lnTo>
                <a:lnTo>
                  <a:pt x="3907" y="533"/>
                </a:lnTo>
                <a:lnTo>
                  <a:pt x="3905" y="535"/>
                </a:lnTo>
                <a:lnTo>
                  <a:pt x="3903" y="537"/>
                </a:lnTo>
                <a:lnTo>
                  <a:pt x="3901" y="539"/>
                </a:lnTo>
                <a:lnTo>
                  <a:pt x="3901" y="541"/>
                </a:lnTo>
                <a:lnTo>
                  <a:pt x="3895" y="543"/>
                </a:lnTo>
                <a:lnTo>
                  <a:pt x="3891" y="543"/>
                </a:lnTo>
                <a:lnTo>
                  <a:pt x="3889" y="543"/>
                </a:lnTo>
                <a:lnTo>
                  <a:pt x="3889" y="545"/>
                </a:lnTo>
                <a:lnTo>
                  <a:pt x="3889" y="545"/>
                </a:lnTo>
                <a:lnTo>
                  <a:pt x="3887" y="545"/>
                </a:lnTo>
                <a:lnTo>
                  <a:pt x="3889" y="545"/>
                </a:lnTo>
                <a:lnTo>
                  <a:pt x="3889" y="547"/>
                </a:lnTo>
                <a:lnTo>
                  <a:pt x="3891" y="549"/>
                </a:lnTo>
                <a:lnTo>
                  <a:pt x="3891" y="551"/>
                </a:lnTo>
                <a:lnTo>
                  <a:pt x="3893" y="551"/>
                </a:lnTo>
                <a:lnTo>
                  <a:pt x="3893" y="553"/>
                </a:lnTo>
                <a:lnTo>
                  <a:pt x="3893" y="555"/>
                </a:lnTo>
                <a:lnTo>
                  <a:pt x="3895" y="557"/>
                </a:lnTo>
                <a:lnTo>
                  <a:pt x="3895" y="559"/>
                </a:lnTo>
                <a:lnTo>
                  <a:pt x="3895" y="561"/>
                </a:lnTo>
                <a:lnTo>
                  <a:pt x="3895" y="565"/>
                </a:lnTo>
                <a:lnTo>
                  <a:pt x="3893" y="565"/>
                </a:lnTo>
                <a:lnTo>
                  <a:pt x="3893" y="567"/>
                </a:lnTo>
                <a:lnTo>
                  <a:pt x="3893" y="569"/>
                </a:lnTo>
                <a:lnTo>
                  <a:pt x="3893" y="571"/>
                </a:lnTo>
                <a:lnTo>
                  <a:pt x="3893" y="573"/>
                </a:lnTo>
                <a:lnTo>
                  <a:pt x="3893" y="575"/>
                </a:lnTo>
                <a:lnTo>
                  <a:pt x="3895" y="577"/>
                </a:lnTo>
                <a:lnTo>
                  <a:pt x="3895" y="579"/>
                </a:lnTo>
                <a:lnTo>
                  <a:pt x="3897" y="579"/>
                </a:lnTo>
                <a:lnTo>
                  <a:pt x="3897" y="581"/>
                </a:lnTo>
                <a:lnTo>
                  <a:pt x="3899" y="583"/>
                </a:lnTo>
                <a:lnTo>
                  <a:pt x="3901" y="583"/>
                </a:lnTo>
                <a:lnTo>
                  <a:pt x="3905" y="587"/>
                </a:lnTo>
                <a:lnTo>
                  <a:pt x="3907" y="587"/>
                </a:lnTo>
                <a:lnTo>
                  <a:pt x="3907" y="589"/>
                </a:lnTo>
                <a:lnTo>
                  <a:pt x="3909" y="589"/>
                </a:lnTo>
                <a:lnTo>
                  <a:pt x="3909" y="591"/>
                </a:lnTo>
                <a:lnTo>
                  <a:pt x="3911" y="591"/>
                </a:lnTo>
                <a:lnTo>
                  <a:pt x="3911" y="593"/>
                </a:lnTo>
                <a:lnTo>
                  <a:pt x="3913" y="597"/>
                </a:lnTo>
                <a:lnTo>
                  <a:pt x="3915" y="599"/>
                </a:lnTo>
                <a:lnTo>
                  <a:pt x="3917" y="601"/>
                </a:lnTo>
                <a:lnTo>
                  <a:pt x="3917" y="601"/>
                </a:lnTo>
                <a:lnTo>
                  <a:pt x="3919" y="601"/>
                </a:lnTo>
                <a:lnTo>
                  <a:pt x="3921" y="603"/>
                </a:lnTo>
                <a:lnTo>
                  <a:pt x="3923" y="603"/>
                </a:lnTo>
                <a:lnTo>
                  <a:pt x="3925" y="603"/>
                </a:lnTo>
                <a:lnTo>
                  <a:pt x="3927" y="603"/>
                </a:lnTo>
                <a:lnTo>
                  <a:pt x="3927" y="605"/>
                </a:lnTo>
                <a:lnTo>
                  <a:pt x="3929" y="605"/>
                </a:lnTo>
                <a:lnTo>
                  <a:pt x="3931" y="607"/>
                </a:lnTo>
                <a:lnTo>
                  <a:pt x="3931" y="609"/>
                </a:lnTo>
                <a:lnTo>
                  <a:pt x="3933" y="609"/>
                </a:lnTo>
                <a:lnTo>
                  <a:pt x="3933" y="611"/>
                </a:lnTo>
                <a:lnTo>
                  <a:pt x="3935" y="613"/>
                </a:lnTo>
                <a:lnTo>
                  <a:pt x="3935" y="615"/>
                </a:lnTo>
                <a:lnTo>
                  <a:pt x="3935" y="617"/>
                </a:lnTo>
                <a:lnTo>
                  <a:pt x="3935" y="619"/>
                </a:lnTo>
                <a:lnTo>
                  <a:pt x="3935" y="623"/>
                </a:lnTo>
                <a:lnTo>
                  <a:pt x="3935" y="625"/>
                </a:lnTo>
                <a:lnTo>
                  <a:pt x="3933" y="625"/>
                </a:lnTo>
                <a:lnTo>
                  <a:pt x="3933" y="627"/>
                </a:lnTo>
                <a:lnTo>
                  <a:pt x="3933" y="629"/>
                </a:lnTo>
                <a:lnTo>
                  <a:pt x="3931" y="631"/>
                </a:lnTo>
                <a:lnTo>
                  <a:pt x="3931" y="633"/>
                </a:lnTo>
                <a:lnTo>
                  <a:pt x="3929" y="635"/>
                </a:lnTo>
                <a:lnTo>
                  <a:pt x="3929" y="637"/>
                </a:lnTo>
                <a:lnTo>
                  <a:pt x="3929" y="639"/>
                </a:lnTo>
                <a:lnTo>
                  <a:pt x="3929" y="641"/>
                </a:lnTo>
                <a:lnTo>
                  <a:pt x="3929" y="641"/>
                </a:lnTo>
                <a:lnTo>
                  <a:pt x="3929" y="643"/>
                </a:lnTo>
                <a:lnTo>
                  <a:pt x="3929" y="645"/>
                </a:lnTo>
                <a:lnTo>
                  <a:pt x="3929" y="650"/>
                </a:lnTo>
                <a:lnTo>
                  <a:pt x="3931" y="656"/>
                </a:lnTo>
                <a:lnTo>
                  <a:pt x="3931" y="658"/>
                </a:lnTo>
                <a:lnTo>
                  <a:pt x="3933" y="660"/>
                </a:lnTo>
                <a:lnTo>
                  <a:pt x="3935" y="662"/>
                </a:lnTo>
                <a:lnTo>
                  <a:pt x="3937" y="664"/>
                </a:lnTo>
                <a:lnTo>
                  <a:pt x="3939" y="664"/>
                </a:lnTo>
                <a:lnTo>
                  <a:pt x="3941" y="664"/>
                </a:lnTo>
                <a:lnTo>
                  <a:pt x="3943" y="662"/>
                </a:lnTo>
                <a:lnTo>
                  <a:pt x="3947" y="662"/>
                </a:lnTo>
                <a:lnTo>
                  <a:pt x="3951" y="662"/>
                </a:lnTo>
                <a:lnTo>
                  <a:pt x="3953" y="664"/>
                </a:lnTo>
                <a:lnTo>
                  <a:pt x="3955" y="664"/>
                </a:lnTo>
                <a:lnTo>
                  <a:pt x="3955" y="666"/>
                </a:lnTo>
                <a:lnTo>
                  <a:pt x="3957" y="666"/>
                </a:lnTo>
                <a:lnTo>
                  <a:pt x="3957" y="668"/>
                </a:lnTo>
                <a:lnTo>
                  <a:pt x="3959" y="670"/>
                </a:lnTo>
                <a:lnTo>
                  <a:pt x="3959" y="672"/>
                </a:lnTo>
                <a:lnTo>
                  <a:pt x="3959" y="674"/>
                </a:lnTo>
                <a:lnTo>
                  <a:pt x="3957" y="676"/>
                </a:lnTo>
                <a:lnTo>
                  <a:pt x="3955" y="678"/>
                </a:lnTo>
                <a:lnTo>
                  <a:pt x="3953" y="680"/>
                </a:lnTo>
                <a:lnTo>
                  <a:pt x="3951" y="680"/>
                </a:lnTo>
                <a:lnTo>
                  <a:pt x="3951" y="682"/>
                </a:lnTo>
                <a:lnTo>
                  <a:pt x="3949" y="682"/>
                </a:lnTo>
                <a:lnTo>
                  <a:pt x="3949" y="684"/>
                </a:lnTo>
                <a:lnTo>
                  <a:pt x="3949" y="686"/>
                </a:lnTo>
                <a:lnTo>
                  <a:pt x="3947" y="686"/>
                </a:lnTo>
                <a:lnTo>
                  <a:pt x="3947" y="688"/>
                </a:lnTo>
                <a:lnTo>
                  <a:pt x="3947" y="690"/>
                </a:lnTo>
                <a:lnTo>
                  <a:pt x="3949" y="690"/>
                </a:lnTo>
                <a:lnTo>
                  <a:pt x="3951" y="692"/>
                </a:lnTo>
                <a:lnTo>
                  <a:pt x="3953" y="692"/>
                </a:lnTo>
                <a:lnTo>
                  <a:pt x="3955" y="694"/>
                </a:lnTo>
                <a:lnTo>
                  <a:pt x="3957" y="694"/>
                </a:lnTo>
                <a:lnTo>
                  <a:pt x="3957" y="692"/>
                </a:lnTo>
                <a:lnTo>
                  <a:pt x="3959" y="692"/>
                </a:lnTo>
                <a:lnTo>
                  <a:pt x="3959" y="690"/>
                </a:lnTo>
                <a:lnTo>
                  <a:pt x="3961" y="688"/>
                </a:lnTo>
                <a:lnTo>
                  <a:pt x="3963" y="686"/>
                </a:lnTo>
                <a:lnTo>
                  <a:pt x="3965" y="686"/>
                </a:lnTo>
                <a:lnTo>
                  <a:pt x="3965" y="684"/>
                </a:lnTo>
                <a:lnTo>
                  <a:pt x="3967" y="684"/>
                </a:lnTo>
                <a:lnTo>
                  <a:pt x="3969" y="684"/>
                </a:lnTo>
                <a:lnTo>
                  <a:pt x="3971" y="686"/>
                </a:lnTo>
                <a:lnTo>
                  <a:pt x="3973" y="686"/>
                </a:lnTo>
                <a:lnTo>
                  <a:pt x="3975" y="686"/>
                </a:lnTo>
                <a:lnTo>
                  <a:pt x="3977" y="690"/>
                </a:lnTo>
                <a:lnTo>
                  <a:pt x="3977" y="690"/>
                </a:lnTo>
                <a:lnTo>
                  <a:pt x="3977" y="692"/>
                </a:lnTo>
                <a:lnTo>
                  <a:pt x="3975" y="692"/>
                </a:lnTo>
                <a:lnTo>
                  <a:pt x="3975" y="694"/>
                </a:lnTo>
                <a:lnTo>
                  <a:pt x="3973" y="696"/>
                </a:lnTo>
                <a:lnTo>
                  <a:pt x="3973" y="698"/>
                </a:lnTo>
                <a:lnTo>
                  <a:pt x="3973" y="700"/>
                </a:lnTo>
                <a:lnTo>
                  <a:pt x="3973" y="702"/>
                </a:lnTo>
                <a:lnTo>
                  <a:pt x="3973" y="704"/>
                </a:lnTo>
                <a:lnTo>
                  <a:pt x="3975" y="704"/>
                </a:lnTo>
                <a:lnTo>
                  <a:pt x="3977" y="706"/>
                </a:lnTo>
                <a:lnTo>
                  <a:pt x="3979" y="706"/>
                </a:lnTo>
                <a:lnTo>
                  <a:pt x="3981" y="706"/>
                </a:lnTo>
                <a:lnTo>
                  <a:pt x="3983" y="704"/>
                </a:lnTo>
                <a:lnTo>
                  <a:pt x="3985" y="704"/>
                </a:lnTo>
                <a:lnTo>
                  <a:pt x="3989" y="704"/>
                </a:lnTo>
                <a:lnTo>
                  <a:pt x="3991" y="704"/>
                </a:lnTo>
                <a:lnTo>
                  <a:pt x="3993" y="704"/>
                </a:lnTo>
                <a:lnTo>
                  <a:pt x="3997" y="704"/>
                </a:lnTo>
                <a:lnTo>
                  <a:pt x="3999" y="704"/>
                </a:lnTo>
                <a:lnTo>
                  <a:pt x="4003" y="708"/>
                </a:lnTo>
                <a:lnTo>
                  <a:pt x="4005" y="708"/>
                </a:lnTo>
                <a:lnTo>
                  <a:pt x="4005" y="710"/>
                </a:lnTo>
                <a:lnTo>
                  <a:pt x="4005" y="712"/>
                </a:lnTo>
                <a:lnTo>
                  <a:pt x="4005" y="714"/>
                </a:lnTo>
                <a:lnTo>
                  <a:pt x="4005" y="716"/>
                </a:lnTo>
                <a:lnTo>
                  <a:pt x="4003" y="718"/>
                </a:lnTo>
                <a:lnTo>
                  <a:pt x="4003" y="722"/>
                </a:lnTo>
                <a:lnTo>
                  <a:pt x="3999" y="726"/>
                </a:lnTo>
                <a:lnTo>
                  <a:pt x="3999" y="728"/>
                </a:lnTo>
                <a:lnTo>
                  <a:pt x="3997" y="728"/>
                </a:lnTo>
                <a:lnTo>
                  <a:pt x="3997" y="730"/>
                </a:lnTo>
                <a:lnTo>
                  <a:pt x="3997" y="732"/>
                </a:lnTo>
                <a:lnTo>
                  <a:pt x="3997" y="734"/>
                </a:lnTo>
                <a:lnTo>
                  <a:pt x="3999" y="734"/>
                </a:lnTo>
                <a:lnTo>
                  <a:pt x="3999" y="736"/>
                </a:lnTo>
                <a:lnTo>
                  <a:pt x="3999" y="738"/>
                </a:lnTo>
                <a:lnTo>
                  <a:pt x="4001" y="738"/>
                </a:lnTo>
                <a:lnTo>
                  <a:pt x="4001" y="740"/>
                </a:lnTo>
                <a:lnTo>
                  <a:pt x="4001" y="742"/>
                </a:lnTo>
                <a:lnTo>
                  <a:pt x="4001" y="744"/>
                </a:lnTo>
                <a:lnTo>
                  <a:pt x="3999" y="746"/>
                </a:lnTo>
                <a:lnTo>
                  <a:pt x="3999" y="748"/>
                </a:lnTo>
                <a:lnTo>
                  <a:pt x="3997" y="748"/>
                </a:lnTo>
                <a:lnTo>
                  <a:pt x="3995" y="748"/>
                </a:lnTo>
                <a:lnTo>
                  <a:pt x="3993" y="748"/>
                </a:lnTo>
                <a:lnTo>
                  <a:pt x="3993" y="750"/>
                </a:lnTo>
                <a:lnTo>
                  <a:pt x="3991" y="750"/>
                </a:lnTo>
                <a:lnTo>
                  <a:pt x="3989" y="750"/>
                </a:lnTo>
                <a:lnTo>
                  <a:pt x="3989" y="752"/>
                </a:lnTo>
                <a:lnTo>
                  <a:pt x="3989" y="754"/>
                </a:lnTo>
                <a:lnTo>
                  <a:pt x="3987" y="756"/>
                </a:lnTo>
                <a:lnTo>
                  <a:pt x="3989" y="756"/>
                </a:lnTo>
                <a:lnTo>
                  <a:pt x="3989" y="758"/>
                </a:lnTo>
                <a:lnTo>
                  <a:pt x="3989" y="760"/>
                </a:lnTo>
                <a:lnTo>
                  <a:pt x="3991" y="760"/>
                </a:lnTo>
                <a:lnTo>
                  <a:pt x="3991" y="762"/>
                </a:lnTo>
                <a:lnTo>
                  <a:pt x="3993" y="762"/>
                </a:lnTo>
                <a:lnTo>
                  <a:pt x="3993" y="764"/>
                </a:lnTo>
                <a:lnTo>
                  <a:pt x="3995" y="766"/>
                </a:lnTo>
                <a:lnTo>
                  <a:pt x="3995" y="768"/>
                </a:lnTo>
                <a:lnTo>
                  <a:pt x="3995" y="770"/>
                </a:lnTo>
                <a:lnTo>
                  <a:pt x="3997" y="772"/>
                </a:lnTo>
                <a:lnTo>
                  <a:pt x="3997" y="774"/>
                </a:lnTo>
                <a:lnTo>
                  <a:pt x="3997" y="776"/>
                </a:lnTo>
                <a:lnTo>
                  <a:pt x="3997" y="778"/>
                </a:lnTo>
                <a:lnTo>
                  <a:pt x="3999" y="780"/>
                </a:lnTo>
                <a:lnTo>
                  <a:pt x="4001" y="782"/>
                </a:lnTo>
                <a:lnTo>
                  <a:pt x="4001" y="784"/>
                </a:lnTo>
                <a:lnTo>
                  <a:pt x="4003" y="784"/>
                </a:lnTo>
                <a:lnTo>
                  <a:pt x="4005" y="786"/>
                </a:lnTo>
                <a:lnTo>
                  <a:pt x="4007" y="786"/>
                </a:lnTo>
                <a:lnTo>
                  <a:pt x="4007" y="786"/>
                </a:lnTo>
                <a:lnTo>
                  <a:pt x="4009" y="786"/>
                </a:lnTo>
                <a:lnTo>
                  <a:pt x="4011" y="786"/>
                </a:lnTo>
                <a:lnTo>
                  <a:pt x="4011" y="788"/>
                </a:lnTo>
                <a:lnTo>
                  <a:pt x="4013" y="788"/>
                </a:lnTo>
                <a:lnTo>
                  <a:pt x="4013" y="790"/>
                </a:lnTo>
                <a:lnTo>
                  <a:pt x="4013" y="792"/>
                </a:lnTo>
                <a:lnTo>
                  <a:pt x="4013" y="794"/>
                </a:lnTo>
                <a:lnTo>
                  <a:pt x="4015" y="794"/>
                </a:lnTo>
                <a:lnTo>
                  <a:pt x="4015" y="796"/>
                </a:lnTo>
                <a:lnTo>
                  <a:pt x="4015" y="798"/>
                </a:lnTo>
                <a:lnTo>
                  <a:pt x="4015" y="800"/>
                </a:lnTo>
                <a:lnTo>
                  <a:pt x="4013" y="802"/>
                </a:lnTo>
                <a:lnTo>
                  <a:pt x="4013" y="804"/>
                </a:lnTo>
                <a:lnTo>
                  <a:pt x="4013" y="806"/>
                </a:lnTo>
                <a:lnTo>
                  <a:pt x="4013" y="808"/>
                </a:lnTo>
                <a:lnTo>
                  <a:pt x="4013" y="810"/>
                </a:lnTo>
                <a:lnTo>
                  <a:pt x="4015" y="810"/>
                </a:lnTo>
                <a:lnTo>
                  <a:pt x="4015" y="812"/>
                </a:lnTo>
                <a:lnTo>
                  <a:pt x="4015" y="814"/>
                </a:lnTo>
                <a:lnTo>
                  <a:pt x="4017" y="814"/>
                </a:lnTo>
                <a:lnTo>
                  <a:pt x="4017" y="816"/>
                </a:lnTo>
                <a:lnTo>
                  <a:pt x="4019" y="816"/>
                </a:lnTo>
                <a:lnTo>
                  <a:pt x="4021" y="816"/>
                </a:lnTo>
                <a:lnTo>
                  <a:pt x="4021" y="818"/>
                </a:lnTo>
                <a:lnTo>
                  <a:pt x="4023" y="818"/>
                </a:lnTo>
                <a:lnTo>
                  <a:pt x="4025" y="818"/>
                </a:lnTo>
                <a:lnTo>
                  <a:pt x="4027" y="818"/>
                </a:lnTo>
                <a:lnTo>
                  <a:pt x="4027" y="820"/>
                </a:lnTo>
                <a:lnTo>
                  <a:pt x="4029" y="820"/>
                </a:lnTo>
                <a:lnTo>
                  <a:pt x="4031" y="820"/>
                </a:lnTo>
                <a:lnTo>
                  <a:pt x="4031" y="822"/>
                </a:lnTo>
                <a:lnTo>
                  <a:pt x="4033" y="822"/>
                </a:lnTo>
                <a:lnTo>
                  <a:pt x="4033" y="824"/>
                </a:lnTo>
                <a:lnTo>
                  <a:pt x="4035" y="824"/>
                </a:lnTo>
                <a:lnTo>
                  <a:pt x="4035" y="826"/>
                </a:lnTo>
                <a:lnTo>
                  <a:pt x="4037" y="826"/>
                </a:lnTo>
                <a:lnTo>
                  <a:pt x="4037" y="828"/>
                </a:lnTo>
                <a:lnTo>
                  <a:pt x="4037" y="830"/>
                </a:lnTo>
                <a:lnTo>
                  <a:pt x="4037" y="832"/>
                </a:lnTo>
                <a:lnTo>
                  <a:pt x="4037" y="834"/>
                </a:lnTo>
                <a:lnTo>
                  <a:pt x="4035" y="834"/>
                </a:lnTo>
                <a:lnTo>
                  <a:pt x="4035" y="834"/>
                </a:lnTo>
                <a:lnTo>
                  <a:pt x="4033" y="836"/>
                </a:lnTo>
                <a:lnTo>
                  <a:pt x="4033" y="838"/>
                </a:lnTo>
                <a:lnTo>
                  <a:pt x="4031" y="838"/>
                </a:lnTo>
                <a:lnTo>
                  <a:pt x="4031" y="840"/>
                </a:lnTo>
                <a:lnTo>
                  <a:pt x="4031" y="842"/>
                </a:lnTo>
                <a:lnTo>
                  <a:pt x="4029" y="842"/>
                </a:lnTo>
                <a:lnTo>
                  <a:pt x="4029" y="844"/>
                </a:lnTo>
                <a:lnTo>
                  <a:pt x="4029" y="846"/>
                </a:lnTo>
                <a:lnTo>
                  <a:pt x="4029" y="848"/>
                </a:lnTo>
                <a:lnTo>
                  <a:pt x="4029" y="850"/>
                </a:lnTo>
                <a:lnTo>
                  <a:pt x="4029" y="852"/>
                </a:lnTo>
                <a:lnTo>
                  <a:pt x="4029" y="854"/>
                </a:lnTo>
                <a:lnTo>
                  <a:pt x="4029" y="856"/>
                </a:lnTo>
                <a:lnTo>
                  <a:pt x="4027" y="856"/>
                </a:lnTo>
                <a:lnTo>
                  <a:pt x="4027" y="858"/>
                </a:lnTo>
                <a:lnTo>
                  <a:pt x="4025" y="858"/>
                </a:lnTo>
                <a:lnTo>
                  <a:pt x="4023" y="858"/>
                </a:lnTo>
                <a:lnTo>
                  <a:pt x="4023" y="860"/>
                </a:lnTo>
                <a:lnTo>
                  <a:pt x="4021" y="860"/>
                </a:lnTo>
                <a:lnTo>
                  <a:pt x="4019" y="860"/>
                </a:lnTo>
                <a:lnTo>
                  <a:pt x="4019" y="862"/>
                </a:lnTo>
                <a:lnTo>
                  <a:pt x="4017" y="862"/>
                </a:lnTo>
                <a:lnTo>
                  <a:pt x="4017" y="864"/>
                </a:lnTo>
                <a:lnTo>
                  <a:pt x="4015" y="866"/>
                </a:lnTo>
                <a:lnTo>
                  <a:pt x="4015" y="868"/>
                </a:lnTo>
                <a:lnTo>
                  <a:pt x="4015" y="870"/>
                </a:lnTo>
                <a:lnTo>
                  <a:pt x="4015" y="872"/>
                </a:lnTo>
                <a:lnTo>
                  <a:pt x="4015" y="874"/>
                </a:lnTo>
                <a:lnTo>
                  <a:pt x="4017" y="874"/>
                </a:lnTo>
                <a:lnTo>
                  <a:pt x="4017" y="876"/>
                </a:lnTo>
                <a:lnTo>
                  <a:pt x="4019" y="876"/>
                </a:lnTo>
                <a:lnTo>
                  <a:pt x="4019" y="878"/>
                </a:lnTo>
                <a:lnTo>
                  <a:pt x="4021" y="878"/>
                </a:lnTo>
                <a:lnTo>
                  <a:pt x="4023" y="878"/>
                </a:lnTo>
                <a:lnTo>
                  <a:pt x="4025" y="878"/>
                </a:lnTo>
                <a:lnTo>
                  <a:pt x="4025" y="880"/>
                </a:lnTo>
                <a:lnTo>
                  <a:pt x="4027" y="880"/>
                </a:lnTo>
                <a:lnTo>
                  <a:pt x="4029" y="882"/>
                </a:lnTo>
                <a:lnTo>
                  <a:pt x="4031" y="882"/>
                </a:lnTo>
                <a:lnTo>
                  <a:pt x="4031" y="884"/>
                </a:lnTo>
                <a:lnTo>
                  <a:pt x="4033" y="884"/>
                </a:lnTo>
                <a:lnTo>
                  <a:pt x="4033" y="886"/>
                </a:lnTo>
                <a:lnTo>
                  <a:pt x="4033" y="888"/>
                </a:lnTo>
                <a:lnTo>
                  <a:pt x="4033" y="890"/>
                </a:lnTo>
                <a:lnTo>
                  <a:pt x="4031" y="892"/>
                </a:lnTo>
                <a:lnTo>
                  <a:pt x="4029" y="894"/>
                </a:lnTo>
                <a:lnTo>
                  <a:pt x="4027" y="894"/>
                </a:lnTo>
                <a:lnTo>
                  <a:pt x="4025" y="894"/>
                </a:lnTo>
                <a:lnTo>
                  <a:pt x="4023" y="894"/>
                </a:lnTo>
                <a:lnTo>
                  <a:pt x="4021" y="894"/>
                </a:lnTo>
                <a:lnTo>
                  <a:pt x="4019" y="894"/>
                </a:lnTo>
                <a:lnTo>
                  <a:pt x="4017" y="894"/>
                </a:lnTo>
                <a:lnTo>
                  <a:pt x="4015" y="894"/>
                </a:lnTo>
                <a:lnTo>
                  <a:pt x="4013" y="896"/>
                </a:lnTo>
                <a:lnTo>
                  <a:pt x="4011" y="898"/>
                </a:lnTo>
                <a:lnTo>
                  <a:pt x="4009" y="902"/>
                </a:lnTo>
                <a:lnTo>
                  <a:pt x="4009" y="904"/>
                </a:lnTo>
                <a:lnTo>
                  <a:pt x="4009" y="906"/>
                </a:lnTo>
                <a:lnTo>
                  <a:pt x="4009" y="908"/>
                </a:lnTo>
                <a:lnTo>
                  <a:pt x="4011" y="910"/>
                </a:lnTo>
                <a:lnTo>
                  <a:pt x="4011" y="912"/>
                </a:lnTo>
                <a:lnTo>
                  <a:pt x="4013" y="912"/>
                </a:lnTo>
                <a:lnTo>
                  <a:pt x="4013" y="914"/>
                </a:lnTo>
                <a:lnTo>
                  <a:pt x="4015" y="916"/>
                </a:lnTo>
                <a:lnTo>
                  <a:pt x="4015" y="918"/>
                </a:lnTo>
                <a:lnTo>
                  <a:pt x="4017" y="920"/>
                </a:lnTo>
                <a:lnTo>
                  <a:pt x="4019" y="920"/>
                </a:lnTo>
                <a:lnTo>
                  <a:pt x="4019" y="922"/>
                </a:lnTo>
                <a:lnTo>
                  <a:pt x="4021" y="924"/>
                </a:lnTo>
                <a:lnTo>
                  <a:pt x="4021" y="928"/>
                </a:lnTo>
                <a:lnTo>
                  <a:pt x="4021" y="930"/>
                </a:lnTo>
                <a:lnTo>
                  <a:pt x="4021" y="930"/>
                </a:lnTo>
                <a:lnTo>
                  <a:pt x="4019" y="934"/>
                </a:lnTo>
                <a:lnTo>
                  <a:pt x="4019" y="936"/>
                </a:lnTo>
                <a:lnTo>
                  <a:pt x="4017" y="936"/>
                </a:lnTo>
                <a:lnTo>
                  <a:pt x="4017" y="938"/>
                </a:lnTo>
                <a:lnTo>
                  <a:pt x="4013" y="942"/>
                </a:lnTo>
                <a:lnTo>
                  <a:pt x="4013" y="944"/>
                </a:lnTo>
                <a:lnTo>
                  <a:pt x="4011" y="948"/>
                </a:lnTo>
                <a:lnTo>
                  <a:pt x="4011" y="950"/>
                </a:lnTo>
                <a:lnTo>
                  <a:pt x="4011" y="952"/>
                </a:lnTo>
                <a:lnTo>
                  <a:pt x="4011" y="954"/>
                </a:lnTo>
                <a:lnTo>
                  <a:pt x="4013" y="960"/>
                </a:lnTo>
                <a:lnTo>
                  <a:pt x="4013" y="964"/>
                </a:lnTo>
                <a:lnTo>
                  <a:pt x="4015" y="964"/>
                </a:lnTo>
                <a:lnTo>
                  <a:pt x="4015" y="966"/>
                </a:lnTo>
                <a:lnTo>
                  <a:pt x="4019" y="968"/>
                </a:lnTo>
                <a:lnTo>
                  <a:pt x="4021" y="968"/>
                </a:lnTo>
                <a:lnTo>
                  <a:pt x="4021" y="970"/>
                </a:lnTo>
                <a:lnTo>
                  <a:pt x="4023" y="970"/>
                </a:lnTo>
                <a:lnTo>
                  <a:pt x="4025" y="970"/>
                </a:lnTo>
                <a:lnTo>
                  <a:pt x="4027" y="972"/>
                </a:lnTo>
                <a:lnTo>
                  <a:pt x="4027" y="974"/>
                </a:lnTo>
                <a:lnTo>
                  <a:pt x="4029" y="976"/>
                </a:lnTo>
                <a:lnTo>
                  <a:pt x="4029" y="978"/>
                </a:lnTo>
                <a:lnTo>
                  <a:pt x="4029" y="978"/>
                </a:lnTo>
                <a:lnTo>
                  <a:pt x="4027" y="980"/>
                </a:lnTo>
                <a:lnTo>
                  <a:pt x="4027" y="982"/>
                </a:lnTo>
                <a:lnTo>
                  <a:pt x="4025" y="984"/>
                </a:lnTo>
                <a:lnTo>
                  <a:pt x="4023" y="986"/>
                </a:lnTo>
                <a:lnTo>
                  <a:pt x="4021" y="992"/>
                </a:lnTo>
                <a:lnTo>
                  <a:pt x="4021" y="994"/>
                </a:lnTo>
                <a:lnTo>
                  <a:pt x="4021" y="996"/>
                </a:lnTo>
                <a:lnTo>
                  <a:pt x="4021" y="998"/>
                </a:lnTo>
                <a:lnTo>
                  <a:pt x="4021" y="1000"/>
                </a:lnTo>
                <a:lnTo>
                  <a:pt x="4021" y="1002"/>
                </a:lnTo>
                <a:lnTo>
                  <a:pt x="4023" y="1004"/>
                </a:lnTo>
                <a:lnTo>
                  <a:pt x="4023" y="1006"/>
                </a:lnTo>
                <a:lnTo>
                  <a:pt x="4025" y="1008"/>
                </a:lnTo>
                <a:lnTo>
                  <a:pt x="4027" y="1012"/>
                </a:lnTo>
                <a:lnTo>
                  <a:pt x="4029" y="1012"/>
                </a:lnTo>
                <a:lnTo>
                  <a:pt x="4029" y="1014"/>
                </a:lnTo>
                <a:lnTo>
                  <a:pt x="4033" y="1014"/>
                </a:lnTo>
                <a:lnTo>
                  <a:pt x="4033" y="1016"/>
                </a:lnTo>
                <a:lnTo>
                  <a:pt x="4035" y="1016"/>
                </a:lnTo>
                <a:lnTo>
                  <a:pt x="4037" y="1018"/>
                </a:lnTo>
                <a:lnTo>
                  <a:pt x="4039" y="1018"/>
                </a:lnTo>
                <a:lnTo>
                  <a:pt x="4045" y="1018"/>
                </a:lnTo>
                <a:lnTo>
                  <a:pt x="4047" y="1018"/>
                </a:lnTo>
                <a:lnTo>
                  <a:pt x="4049" y="1020"/>
                </a:lnTo>
                <a:lnTo>
                  <a:pt x="4053" y="1022"/>
                </a:lnTo>
                <a:lnTo>
                  <a:pt x="4053" y="1020"/>
                </a:lnTo>
                <a:lnTo>
                  <a:pt x="4055" y="1014"/>
                </a:lnTo>
                <a:lnTo>
                  <a:pt x="4055" y="1012"/>
                </a:lnTo>
                <a:lnTo>
                  <a:pt x="4055" y="1010"/>
                </a:lnTo>
                <a:lnTo>
                  <a:pt x="4055" y="1008"/>
                </a:lnTo>
                <a:lnTo>
                  <a:pt x="4057" y="1008"/>
                </a:lnTo>
                <a:lnTo>
                  <a:pt x="4057" y="1006"/>
                </a:lnTo>
                <a:lnTo>
                  <a:pt x="4057" y="1002"/>
                </a:lnTo>
                <a:lnTo>
                  <a:pt x="4061" y="998"/>
                </a:lnTo>
                <a:lnTo>
                  <a:pt x="4061" y="998"/>
                </a:lnTo>
                <a:lnTo>
                  <a:pt x="4065" y="998"/>
                </a:lnTo>
                <a:lnTo>
                  <a:pt x="4067" y="1000"/>
                </a:lnTo>
                <a:lnTo>
                  <a:pt x="4069" y="1002"/>
                </a:lnTo>
                <a:lnTo>
                  <a:pt x="4069" y="1004"/>
                </a:lnTo>
                <a:lnTo>
                  <a:pt x="4071" y="1008"/>
                </a:lnTo>
                <a:lnTo>
                  <a:pt x="4071" y="1010"/>
                </a:lnTo>
                <a:lnTo>
                  <a:pt x="4071" y="1012"/>
                </a:lnTo>
                <a:lnTo>
                  <a:pt x="4073" y="1012"/>
                </a:lnTo>
                <a:lnTo>
                  <a:pt x="4073" y="1016"/>
                </a:lnTo>
                <a:lnTo>
                  <a:pt x="4073" y="1020"/>
                </a:lnTo>
                <a:lnTo>
                  <a:pt x="4073" y="1022"/>
                </a:lnTo>
                <a:lnTo>
                  <a:pt x="4071" y="1024"/>
                </a:lnTo>
                <a:lnTo>
                  <a:pt x="4071" y="1026"/>
                </a:lnTo>
                <a:lnTo>
                  <a:pt x="4069" y="1026"/>
                </a:lnTo>
                <a:lnTo>
                  <a:pt x="4063" y="1032"/>
                </a:lnTo>
                <a:lnTo>
                  <a:pt x="4061" y="1032"/>
                </a:lnTo>
                <a:lnTo>
                  <a:pt x="4061" y="1034"/>
                </a:lnTo>
                <a:lnTo>
                  <a:pt x="4061" y="1036"/>
                </a:lnTo>
                <a:lnTo>
                  <a:pt x="4061" y="1040"/>
                </a:lnTo>
                <a:lnTo>
                  <a:pt x="4061" y="1040"/>
                </a:lnTo>
                <a:lnTo>
                  <a:pt x="4061" y="1042"/>
                </a:lnTo>
                <a:lnTo>
                  <a:pt x="4063" y="1042"/>
                </a:lnTo>
                <a:lnTo>
                  <a:pt x="4063" y="1044"/>
                </a:lnTo>
                <a:lnTo>
                  <a:pt x="4065" y="1046"/>
                </a:lnTo>
                <a:lnTo>
                  <a:pt x="4067" y="1048"/>
                </a:lnTo>
                <a:lnTo>
                  <a:pt x="4069" y="1048"/>
                </a:lnTo>
                <a:lnTo>
                  <a:pt x="4073" y="1048"/>
                </a:lnTo>
                <a:lnTo>
                  <a:pt x="4075" y="1048"/>
                </a:lnTo>
                <a:lnTo>
                  <a:pt x="4077" y="1048"/>
                </a:lnTo>
                <a:lnTo>
                  <a:pt x="4079" y="1048"/>
                </a:lnTo>
                <a:lnTo>
                  <a:pt x="4081" y="1050"/>
                </a:lnTo>
                <a:lnTo>
                  <a:pt x="4083" y="1050"/>
                </a:lnTo>
                <a:lnTo>
                  <a:pt x="4085" y="1052"/>
                </a:lnTo>
                <a:lnTo>
                  <a:pt x="4085" y="1054"/>
                </a:lnTo>
                <a:lnTo>
                  <a:pt x="4087" y="1054"/>
                </a:lnTo>
                <a:lnTo>
                  <a:pt x="4089" y="1054"/>
                </a:lnTo>
                <a:lnTo>
                  <a:pt x="4091" y="1054"/>
                </a:lnTo>
                <a:lnTo>
                  <a:pt x="4093" y="1054"/>
                </a:lnTo>
                <a:lnTo>
                  <a:pt x="4093" y="1052"/>
                </a:lnTo>
                <a:lnTo>
                  <a:pt x="4095" y="1052"/>
                </a:lnTo>
                <a:lnTo>
                  <a:pt x="4097" y="1052"/>
                </a:lnTo>
                <a:lnTo>
                  <a:pt x="4099" y="1052"/>
                </a:lnTo>
                <a:lnTo>
                  <a:pt x="4101" y="1052"/>
                </a:lnTo>
                <a:lnTo>
                  <a:pt x="4103" y="1052"/>
                </a:lnTo>
                <a:lnTo>
                  <a:pt x="4105" y="1052"/>
                </a:lnTo>
                <a:lnTo>
                  <a:pt x="4105" y="1054"/>
                </a:lnTo>
                <a:lnTo>
                  <a:pt x="4107" y="1054"/>
                </a:lnTo>
                <a:lnTo>
                  <a:pt x="4107" y="1056"/>
                </a:lnTo>
                <a:lnTo>
                  <a:pt x="4109" y="1056"/>
                </a:lnTo>
                <a:lnTo>
                  <a:pt x="4109" y="1058"/>
                </a:lnTo>
                <a:lnTo>
                  <a:pt x="4109" y="1058"/>
                </a:lnTo>
                <a:lnTo>
                  <a:pt x="4109" y="1060"/>
                </a:lnTo>
                <a:lnTo>
                  <a:pt x="4109" y="1062"/>
                </a:lnTo>
                <a:lnTo>
                  <a:pt x="4109" y="1064"/>
                </a:lnTo>
                <a:lnTo>
                  <a:pt x="4109" y="1066"/>
                </a:lnTo>
                <a:lnTo>
                  <a:pt x="4109" y="1068"/>
                </a:lnTo>
                <a:lnTo>
                  <a:pt x="4109" y="1068"/>
                </a:lnTo>
                <a:lnTo>
                  <a:pt x="4109" y="1070"/>
                </a:lnTo>
                <a:lnTo>
                  <a:pt x="4107" y="1073"/>
                </a:lnTo>
                <a:lnTo>
                  <a:pt x="4105" y="1075"/>
                </a:lnTo>
                <a:lnTo>
                  <a:pt x="4105" y="1075"/>
                </a:lnTo>
                <a:lnTo>
                  <a:pt x="4105" y="1077"/>
                </a:lnTo>
                <a:lnTo>
                  <a:pt x="4105" y="1079"/>
                </a:lnTo>
                <a:lnTo>
                  <a:pt x="4105" y="1081"/>
                </a:lnTo>
                <a:lnTo>
                  <a:pt x="4105" y="1083"/>
                </a:lnTo>
                <a:lnTo>
                  <a:pt x="4107" y="1085"/>
                </a:lnTo>
                <a:lnTo>
                  <a:pt x="4107" y="1087"/>
                </a:lnTo>
                <a:lnTo>
                  <a:pt x="4107" y="1089"/>
                </a:lnTo>
                <a:lnTo>
                  <a:pt x="4105" y="1091"/>
                </a:lnTo>
                <a:lnTo>
                  <a:pt x="4105" y="1093"/>
                </a:lnTo>
                <a:lnTo>
                  <a:pt x="4105" y="1095"/>
                </a:lnTo>
                <a:lnTo>
                  <a:pt x="4103" y="1095"/>
                </a:lnTo>
                <a:lnTo>
                  <a:pt x="4103" y="1097"/>
                </a:lnTo>
                <a:lnTo>
                  <a:pt x="4103" y="1099"/>
                </a:lnTo>
                <a:lnTo>
                  <a:pt x="4101" y="1101"/>
                </a:lnTo>
                <a:lnTo>
                  <a:pt x="4101" y="1103"/>
                </a:lnTo>
                <a:lnTo>
                  <a:pt x="4103" y="1105"/>
                </a:lnTo>
                <a:lnTo>
                  <a:pt x="4103" y="1107"/>
                </a:lnTo>
                <a:lnTo>
                  <a:pt x="4103" y="1109"/>
                </a:lnTo>
                <a:lnTo>
                  <a:pt x="4105" y="1109"/>
                </a:lnTo>
                <a:lnTo>
                  <a:pt x="4105" y="1111"/>
                </a:lnTo>
                <a:lnTo>
                  <a:pt x="4105" y="1113"/>
                </a:lnTo>
                <a:lnTo>
                  <a:pt x="4107" y="1113"/>
                </a:lnTo>
                <a:lnTo>
                  <a:pt x="4107" y="1115"/>
                </a:lnTo>
                <a:lnTo>
                  <a:pt x="4107" y="1117"/>
                </a:lnTo>
                <a:lnTo>
                  <a:pt x="4107" y="1119"/>
                </a:lnTo>
                <a:lnTo>
                  <a:pt x="4105" y="1121"/>
                </a:lnTo>
                <a:lnTo>
                  <a:pt x="4105" y="1123"/>
                </a:lnTo>
                <a:lnTo>
                  <a:pt x="4103" y="1123"/>
                </a:lnTo>
                <a:lnTo>
                  <a:pt x="4101" y="1125"/>
                </a:lnTo>
                <a:lnTo>
                  <a:pt x="4099" y="1125"/>
                </a:lnTo>
                <a:lnTo>
                  <a:pt x="4097" y="1125"/>
                </a:lnTo>
                <a:lnTo>
                  <a:pt x="4095" y="1125"/>
                </a:lnTo>
                <a:lnTo>
                  <a:pt x="4095" y="1127"/>
                </a:lnTo>
                <a:lnTo>
                  <a:pt x="4093" y="1127"/>
                </a:lnTo>
                <a:lnTo>
                  <a:pt x="4093" y="1129"/>
                </a:lnTo>
                <a:lnTo>
                  <a:pt x="4091" y="1131"/>
                </a:lnTo>
                <a:lnTo>
                  <a:pt x="4091" y="1133"/>
                </a:lnTo>
                <a:lnTo>
                  <a:pt x="4093" y="1133"/>
                </a:lnTo>
                <a:lnTo>
                  <a:pt x="4093" y="1135"/>
                </a:lnTo>
                <a:lnTo>
                  <a:pt x="4093" y="1137"/>
                </a:lnTo>
                <a:lnTo>
                  <a:pt x="4095" y="1137"/>
                </a:lnTo>
                <a:lnTo>
                  <a:pt x="4095" y="1139"/>
                </a:lnTo>
                <a:lnTo>
                  <a:pt x="4097" y="1141"/>
                </a:lnTo>
                <a:lnTo>
                  <a:pt x="4097" y="1143"/>
                </a:lnTo>
                <a:lnTo>
                  <a:pt x="4099" y="1143"/>
                </a:lnTo>
                <a:lnTo>
                  <a:pt x="4101" y="1145"/>
                </a:lnTo>
                <a:lnTo>
                  <a:pt x="4103" y="1147"/>
                </a:lnTo>
                <a:lnTo>
                  <a:pt x="4105" y="1147"/>
                </a:lnTo>
                <a:lnTo>
                  <a:pt x="4107" y="1149"/>
                </a:lnTo>
                <a:lnTo>
                  <a:pt x="4109" y="1149"/>
                </a:lnTo>
                <a:lnTo>
                  <a:pt x="4109" y="1151"/>
                </a:lnTo>
                <a:lnTo>
                  <a:pt x="4109" y="1151"/>
                </a:lnTo>
                <a:lnTo>
                  <a:pt x="4111" y="1151"/>
                </a:lnTo>
                <a:lnTo>
                  <a:pt x="4113" y="1151"/>
                </a:lnTo>
                <a:lnTo>
                  <a:pt x="4115" y="1151"/>
                </a:lnTo>
                <a:lnTo>
                  <a:pt x="4117" y="1151"/>
                </a:lnTo>
                <a:lnTo>
                  <a:pt x="4119" y="1149"/>
                </a:lnTo>
                <a:lnTo>
                  <a:pt x="4121" y="1151"/>
                </a:lnTo>
                <a:lnTo>
                  <a:pt x="4123" y="1151"/>
                </a:lnTo>
                <a:lnTo>
                  <a:pt x="4125" y="1151"/>
                </a:lnTo>
                <a:lnTo>
                  <a:pt x="4127" y="1151"/>
                </a:lnTo>
                <a:lnTo>
                  <a:pt x="4127" y="1153"/>
                </a:lnTo>
                <a:lnTo>
                  <a:pt x="4129" y="1153"/>
                </a:lnTo>
                <a:lnTo>
                  <a:pt x="4129" y="1155"/>
                </a:lnTo>
                <a:lnTo>
                  <a:pt x="4131" y="1155"/>
                </a:lnTo>
                <a:lnTo>
                  <a:pt x="4131" y="1157"/>
                </a:lnTo>
                <a:lnTo>
                  <a:pt x="4133" y="1157"/>
                </a:lnTo>
                <a:lnTo>
                  <a:pt x="4133" y="1159"/>
                </a:lnTo>
                <a:lnTo>
                  <a:pt x="4133" y="1161"/>
                </a:lnTo>
                <a:lnTo>
                  <a:pt x="4135" y="1161"/>
                </a:lnTo>
                <a:lnTo>
                  <a:pt x="4135" y="1163"/>
                </a:lnTo>
                <a:lnTo>
                  <a:pt x="4135" y="1165"/>
                </a:lnTo>
                <a:lnTo>
                  <a:pt x="4135" y="1167"/>
                </a:lnTo>
                <a:lnTo>
                  <a:pt x="4135" y="1169"/>
                </a:lnTo>
                <a:lnTo>
                  <a:pt x="4135" y="1169"/>
                </a:lnTo>
                <a:lnTo>
                  <a:pt x="4135" y="1171"/>
                </a:lnTo>
                <a:lnTo>
                  <a:pt x="4133" y="1171"/>
                </a:lnTo>
                <a:lnTo>
                  <a:pt x="4133" y="1173"/>
                </a:lnTo>
                <a:lnTo>
                  <a:pt x="4131" y="1173"/>
                </a:lnTo>
                <a:lnTo>
                  <a:pt x="4131" y="1175"/>
                </a:lnTo>
                <a:lnTo>
                  <a:pt x="4129" y="1175"/>
                </a:lnTo>
                <a:lnTo>
                  <a:pt x="4127" y="1177"/>
                </a:lnTo>
                <a:lnTo>
                  <a:pt x="4125" y="1177"/>
                </a:lnTo>
                <a:lnTo>
                  <a:pt x="4125" y="1179"/>
                </a:lnTo>
                <a:lnTo>
                  <a:pt x="4123" y="1179"/>
                </a:lnTo>
                <a:lnTo>
                  <a:pt x="4121" y="1179"/>
                </a:lnTo>
                <a:lnTo>
                  <a:pt x="4121" y="1181"/>
                </a:lnTo>
                <a:lnTo>
                  <a:pt x="4119" y="1181"/>
                </a:lnTo>
                <a:lnTo>
                  <a:pt x="4117" y="1181"/>
                </a:lnTo>
                <a:lnTo>
                  <a:pt x="4117" y="1179"/>
                </a:lnTo>
                <a:lnTo>
                  <a:pt x="4115" y="1179"/>
                </a:lnTo>
                <a:lnTo>
                  <a:pt x="4113" y="1177"/>
                </a:lnTo>
                <a:lnTo>
                  <a:pt x="4115" y="1175"/>
                </a:lnTo>
                <a:lnTo>
                  <a:pt x="4115" y="1173"/>
                </a:lnTo>
                <a:lnTo>
                  <a:pt x="4117" y="1173"/>
                </a:lnTo>
                <a:lnTo>
                  <a:pt x="4117" y="1171"/>
                </a:lnTo>
                <a:lnTo>
                  <a:pt x="4117" y="1169"/>
                </a:lnTo>
                <a:lnTo>
                  <a:pt x="4117" y="1169"/>
                </a:lnTo>
                <a:lnTo>
                  <a:pt x="4117" y="1167"/>
                </a:lnTo>
                <a:lnTo>
                  <a:pt x="4117" y="1165"/>
                </a:lnTo>
                <a:lnTo>
                  <a:pt x="4115" y="1165"/>
                </a:lnTo>
                <a:lnTo>
                  <a:pt x="4113" y="1165"/>
                </a:lnTo>
                <a:lnTo>
                  <a:pt x="4113" y="1163"/>
                </a:lnTo>
                <a:lnTo>
                  <a:pt x="4109" y="1165"/>
                </a:lnTo>
                <a:lnTo>
                  <a:pt x="4109" y="1165"/>
                </a:lnTo>
                <a:lnTo>
                  <a:pt x="4107" y="1165"/>
                </a:lnTo>
                <a:lnTo>
                  <a:pt x="4107" y="1167"/>
                </a:lnTo>
                <a:lnTo>
                  <a:pt x="4107" y="1169"/>
                </a:lnTo>
                <a:lnTo>
                  <a:pt x="4107" y="1169"/>
                </a:lnTo>
                <a:lnTo>
                  <a:pt x="4107" y="1173"/>
                </a:lnTo>
                <a:lnTo>
                  <a:pt x="4107" y="1175"/>
                </a:lnTo>
                <a:lnTo>
                  <a:pt x="4107" y="1177"/>
                </a:lnTo>
                <a:lnTo>
                  <a:pt x="4109" y="1177"/>
                </a:lnTo>
                <a:lnTo>
                  <a:pt x="4109" y="1181"/>
                </a:lnTo>
                <a:lnTo>
                  <a:pt x="4111" y="1181"/>
                </a:lnTo>
                <a:lnTo>
                  <a:pt x="4111" y="1183"/>
                </a:lnTo>
                <a:lnTo>
                  <a:pt x="4113" y="1183"/>
                </a:lnTo>
                <a:lnTo>
                  <a:pt x="4111" y="1183"/>
                </a:lnTo>
                <a:lnTo>
                  <a:pt x="4109" y="1185"/>
                </a:lnTo>
                <a:lnTo>
                  <a:pt x="4109" y="1187"/>
                </a:lnTo>
                <a:lnTo>
                  <a:pt x="4109" y="1189"/>
                </a:lnTo>
                <a:lnTo>
                  <a:pt x="4109" y="1191"/>
                </a:lnTo>
                <a:lnTo>
                  <a:pt x="4109" y="1193"/>
                </a:lnTo>
                <a:lnTo>
                  <a:pt x="4109" y="1195"/>
                </a:lnTo>
                <a:lnTo>
                  <a:pt x="4109" y="1197"/>
                </a:lnTo>
                <a:lnTo>
                  <a:pt x="4111" y="1197"/>
                </a:lnTo>
                <a:lnTo>
                  <a:pt x="4111" y="1199"/>
                </a:lnTo>
                <a:lnTo>
                  <a:pt x="4111" y="1201"/>
                </a:lnTo>
                <a:lnTo>
                  <a:pt x="4113" y="1201"/>
                </a:lnTo>
                <a:lnTo>
                  <a:pt x="4113" y="1203"/>
                </a:lnTo>
                <a:lnTo>
                  <a:pt x="4113" y="1205"/>
                </a:lnTo>
                <a:lnTo>
                  <a:pt x="4115" y="1207"/>
                </a:lnTo>
                <a:lnTo>
                  <a:pt x="4115" y="1209"/>
                </a:lnTo>
                <a:lnTo>
                  <a:pt x="4115" y="1211"/>
                </a:lnTo>
                <a:lnTo>
                  <a:pt x="4113" y="1211"/>
                </a:lnTo>
                <a:lnTo>
                  <a:pt x="4113" y="1213"/>
                </a:lnTo>
                <a:lnTo>
                  <a:pt x="4113" y="1215"/>
                </a:lnTo>
                <a:lnTo>
                  <a:pt x="4113" y="1217"/>
                </a:lnTo>
                <a:lnTo>
                  <a:pt x="4111" y="1217"/>
                </a:lnTo>
                <a:lnTo>
                  <a:pt x="4111" y="1217"/>
                </a:lnTo>
                <a:lnTo>
                  <a:pt x="4109" y="1217"/>
                </a:lnTo>
                <a:lnTo>
                  <a:pt x="4109" y="1219"/>
                </a:lnTo>
                <a:lnTo>
                  <a:pt x="4109" y="1219"/>
                </a:lnTo>
                <a:lnTo>
                  <a:pt x="4109" y="1221"/>
                </a:lnTo>
                <a:lnTo>
                  <a:pt x="4109" y="1223"/>
                </a:lnTo>
                <a:lnTo>
                  <a:pt x="4107" y="1223"/>
                </a:lnTo>
                <a:lnTo>
                  <a:pt x="4107" y="1225"/>
                </a:lnTo>
                <a:lnTo>
                  <a:pt x="4107" y="1227"/>
                </a:lnTo>
                <a:lnTo>
                  <a:pt x="4107" y="1229"/>
                </a:lnTo>
                <a:lnTo>
                  <a:pt x="4107" y="1231"/>
                </a:lnTo>
                <a:lnTo>
                  <a:pt x="4107" y="1233"/>
                </a:lnTo>
                <a:lnTo>
                  <a:pt x="4107" y="1235"/>
                </a:lnTo>
                <a:lnTo>
                  <a:pt x="4109" y="1235"/>
                </a:lnTo>
                <a:lnTo>
                  <a:pt x="4109" y="1237"/>
                </a:lnTo>
                <a:lnTo>
                  <a:pt x="4109" y="1239"/>
                </a:lnTo>
                <a:lnTo>
                  <a:pt x="4109" y="1241"/>
                </a:lnTo>
                <a:lnTo>
                  <a:pt x="4111" y="1241"/>
                </a:lnTo>
                <a:lnTo>
                  <a:pt x="4113" y="1241"/>
                </a:lnTo>
                <a:lnTo>
                  <a:pt x="4115" y="1241"/>
                </a:lnTo>
                <a:lnTo>
                  <a:pt x="4117" y="1241"/>
                </a:lnTo>
                <a:lnTo>
                  <a:pt x="4119" y="1241"/>
                </a:lnTo>
                <a:lnTo>
                  <a:pt x="4121" y="1241"/>
                </a:lnTo>
                <a:lnTo>
                  <a:pt x="4123" y="1241"/>
                </a:lnTo>
                <a:lnTo>
                  <a:pt x="4125" y="1241"/>
                </a:lnTo>
                <a:lnTo>
                  <a:pt x="4127" y="1241"/>
                </a:lnTo>
                <a:lnTo>
                  <a:pt x="4129" y="1239"/>
                </a:lnTo>
                <a:lnTo>
                  <a:pt x="4131" y="1239"/>
                </a:lnTo>
                <a:lnTo>
                  <a:pt x="4133" y="1239"/>
                </a:lnTo>
                <a:lnTo>
                  <a:pt x="4135" y="1239"/>
                </a:lnTo>
                <a:lnTo>
                  <a:pt x="4137" y="1239"/>
                </a:lnTo>
                <a:lnTo>
                  <a:pt x="4139" y="1239"/>
                </a:lnTo>
                <a:lnTo>
                  <a:pt x="4141" y="1239"/>
                </a:lnTo>
                <a:lnTo>
                  <a:pt x="4143" y="1239"/>
                </a:lnTo>
                <a:lnTo>
                  <a:pt x="4143" y="1241"/>
                </a:lnTo>
                <a:lnTo>
                  <a:pt x="4145" y="1241"/>
                </a:lnTo>
                <a:lnTo>
                  <a:pt x="4147" y="1241"/>
                </a:lnTo>
                <a:lnTo>
                  <a:pt x="4147" y="1243"/>
                </a:lnTo>
                <a:lnTo>
                  <a:pt x="4149" y="1243"/>
                </a:lnTo>
                <a:lnTo>
                  <a:pt x="4149" y="1245"/>
                </a:lnTo>
                <a:lnTo>
                  <a:pt x="4151" y="1247"/>
                </a:lnTo>
                <a:lnTo>
                  <a:pt x="4151" y="1249"/>
                </a:lnTo>
                <a:lnTo>
                  <a:pt x="4151" y="1251"/>
                </a:lnTo>
                <a:lnTo>
                  <a:pt x="4149" y="1251"/>
                </a:lnTo>
                <a:lnTo>
                  <a:pt x="4149" y="1253"/>
                </a:lnTo>
                <a:lnTo>
                  <a:pt x="4147" y="1255"/>
                </a:lnTo>
                <a:lnTo>
                  <a:pt x="4145" y="1255"/>
                </a:lnTo>
                <a:lnTo>
                  <a:pt x="4143" y="1255"/>
                </a:lnTo>
                <a:lnTo>
                  <a:pt x="4141" y="1255"/>
                </a:lnTo>
                <a:lnTo>
                  <a:pt x="4141" y="1253"/>
                </a:lnTo>
                <a:lnTo>
                  <a:pt x="4139" y="1253"/>
                </a:lnTo>
                <a:lnTo>
                  <a:pt x="4137" y="1253"/>
                </a:lnTo>
                <a:lnTo>
                  <a:pt x="4135" y="1253"/>
                </a:lnTo>
                <a:lnTo>
                  <a:pt x="4133" y="1255"/>
                </a:lnTo>
                <a:lnTo>
                  <a:pt x="4131" y="1255"/>
                </a:lnTo>
                <a:lnTo>
                  <a:pt x="4131" y="1257"/>
                </a:lnTo>
                <a:lnTo>
                  <a:pt x="4131" y="1259"/>
                </a:lnTo>
                <a:lnTo>
                  <a:pt x="4129" y="1259"/>
                </a:lnTo>
                <a:lnTo>
                  <a:pt x="4129" y="1261"/>
                </a:lnTo>
                <a:lnTo>
                  <a:pt x="4129" y="1263"/>
                </a:lnTo>
                <a:lnTo>
                  <a:pt x="4129" y="1265"/>
                </a:lnTo>
                <a:lnTo>
                  <a:pt x="4129" y="1265"/>
                </a:lnTo>
                <a:lnTo>
                  <a:pt x="4129" y="1267"/>
                </a:lnTo>
                <a:lnTo>
                  <a:pt x="4129" y="1269"/>
                </a:lnTo>
                <a:lnTo>
                  <a:pt x="4129" y="1271"/>
                </a:lnTo>
                <a:lnTo>
                  <a:pt x="4131" y="1271"/>
                </a:lnTo>
                <a:lnTo>
                  <a:pt x="4131" y="1273"/>
                </a:lnTo>
                <a:lnTo>
                  <a:pt x="4133" y="1275"/>
                </a:lnTo>
                <a:lnTo>
                  <a:pt x="4133" y="1277"/>
                </a:lnTo>
                <a:lnTo>
                  <a:pt x="4135" y="1277"/>
                </a:lnTo>
                <a:lnTo>
                  <a:pt x="4135" y="1279"/>
                </a:lnTo>
                <a:lnTo>
                  <a:pt x="4135" y="1281"/>
                </a:lnTo>
                <a:lnTo>
                  <a:pt x="4137" y="1281"/>
                </a:lnTo>
                <a:lnTo>
                  <a:pt x="4137" y="1283"/>
                </a:lnTo>
                <a:lnTo>
                  <a:pt x="4137" y="1285"/>
                </a:lnTo>
                <a:lnTo>
                  <a:pt x="4137" y="1287"/>
                </a:lnTo>
                <a:lnTo>
                  <a:pt x="4137" y="1289"/>
                </a:lnTo>
                <a:lnTo>
                  <a:pt x="4137" y="1291"/>
                </a:lnTo>
                <a:lnTo>
                  <a:pt x="4137" y="1293"/>
                </a:lnTo>
                <a:lnTo>
                  <a:pt x="4137" y="1295"/>
                </a:lnTo>
                <a:lnTo>
                  <a:pt x="4137" y="1297"/>
                </a:lnTo>
                <a:lnTo>
                  <a:pt x="4139" y="1299"/>
                </a:lnTo>
                <a:lnTo>
                  <a:pt x="4139" y="1301"/>
                </a:lnTo>
                <a:lnTo>
                  <a:pt x="4139" y="1303"/>
                </a:lnTo>
                <a:lnTo>
                  <a:pt x="4139" y="1305"/>
                </a:lnTo>
                <a:lnTo>
                  <a:pt x="4139" y="1309"/>
                </a:lnTo>
                <a:lnTo>
                  <a:pt x="4139" y="1311"/>
                </a:lnTo>
                <a:lnTo>
                  <a:pt x="4137" y="1313"/>
                </a:lnTo>
                <a:lnTo>
                  <a:pt x="4135" y="1313"/>
                </a:lnTo>
                <a:lnTo>
                  <a:pt x="4135" y="1315"/>
                </a:lnTo>
                <a:lnTo>
                  <a:pt x="4133" y="1315"/>
                </a:lnTo>
                <a:lnTo>
                  <a:pt x="4133" y="1317"/>
                </a:lnTo>
                <a:lnTo>
                  <a:pt x="4131" y="1317"/>
                </a:lnTo>
                <a:lnTo>
                  <a:pt x="4131" y="1319"/>
                </a:lnTo>
                <a:lnTo>
                  <a:pt x="4129" y="1321"/>
                </a:lnTo>
                <a:lnTo>
                  <a:pt x="4129" y="1323"/>
                </a:lnTo>
                <a:lnTo>
                  <a:pt x="4129" y="1325"/>
                </a:lnTo>
                <a:lnTo>
                  <a:pt x="4129" y="1327"/>
                </a:lnTo>
                <a:lnTo>
                  <a:pt x="4129" y="1329"/>
                </a:lnTo>
                <a:lnTo>
                  <a:pt x="4131" y="1329"/>
                </a:lnTo>
                <a:lnTo>
                  <a:pt x="4131" y="1331"/>
                </a:lnTo>
                <a:lnTo>
                  <a:pt x="4133" y="1331"/>
                </a:lnTo>
                <a:lnTo>
                  <a:pt x="4133" y="1333"/>
                </a:lnTo>
                <a:lnTo>
                  <a:pt x="4135" y="1333"/>
                </a:lnTo>
                <a:lnTo>
                  <a:pt x="4135" y="1335"/>
                </a:lnTo>
                <a:lnTo>
                  <a:pt x="4137" y="1335"/>
                </a:lnTo>
                <a:lnTo>
                  <a:pt x="4137" y="1337"/>
                </a:lnTo>
                <a:lnTo>
                  <a:pt x="4139" y="1337"/>
                </a:lnTo>
                <a:lnTo>
                  <a:pt x="4139" y="1339"/>
                </a:lnTo>
                <a:lnTo>
                  <a:pt x="4141" y="1339"/>
                </a:lnTo>
                <a:lnTo>
                  <a:pt x="4141" y="1341"/>
                </a:lnTo>
                <a:lnTo>
                  <a:pt x="4141" y="1343"/>
                </a:lnTo>
                <a:lnTo>
                  <a:pt x="4141" y="1345"/>
                </a:lnTo>
                <a:lnTo>
                  <a:pt x="4141" y="1347"/>
                </a:lnTo>
                <a:lnTo>
                  <a:pt x="4141" y="1349"/>
                </a:lnTo>
                <a:lnTo>
                  <a:pt x="4139" y="1351"/>
                </a:lnTo>
                <a:lnTo>
                  <a:pt x="4139" y="1353"/>
                </a:lnTo>
                <a:lnTo>
                  <a:pt x="4137" y="1355"/>
                </a:lnTo>
                <a:lnTo>
                  <a:pt x="4137" y="1357"/>
                </a:lnTo>
                <a:lnTo>
                  <a:pt x="4137" y="1359"/>
                </a:lnTo>
                <a:lnTo>
                  <a:pt x="4135" y="1359"/>
                </a:lnTo>
                <a:lnTo>
                  <a:pt x="4135" y="1361"/>
                </a:lnTo>
                <a:lnTo>
                  <a:pt x="4135" y="1361"/>
                </a:lnTo>
                <a:lnTo>
                  <a:pt x="4137" y="1361"/>
                </a:lnTo>
                <a:lnTo>
                  <a:pt x="4137" y="1363"/>
                </a:lnTo>
                <a:lnTo>
                  <a:pt x="4137" y="1365"/>
                </a:lnTo>
                <a:lnTo>
                  <a:pt x="4139" y="1365"/>
                </a:lnTo>
                <a:lnTo>
                  <a:pt x="4139" y="1367"/>
                </a:lnTo>
                <a:lnTo>
                  <a:pt x="4141" y="1367"/>
                </a:lnTo>
                <a:lnTo>
                  <a:pt x="4141" y="1369"/>
                </a:lnTo>
                <a:lnTo>
                  <a:pt x="4143" y="1369"/>
                </a:lnTo>
                <a:lnTo>
                  <a:pt x="4145" y="1371"/>
                </a:lnTo>
                <a:lnTo>
                  <a:pt x="4147" y="1371"/>
                </a:lnTo>
                <a:lnTo>
                  <a:pt x="4149" y="1371"/>
                </a:lnTo>
                <a:lnTo>
                  <a:pt x="4149" y="1373"/>
                </a:lnTo>
                <a:lnTo>
                  <a:pt x="4151" y="1373"/>
                </a:lnTo>
                <a:lnTo>
                  <a:pt x="4153" y="1375"/>
                </a:lnTo>
                <a:lnTo>
                  <a:pt x="4155" y="1377"/>
                </a:lnTo>
                <a:lnTo>
                  <a:pt x="4157" y="1379"/>
                </a:lnTo>
                <a:lnTo>
                  <a:pt x="4157" y="1381"/>
                </a:lnTo>
                <a:lnTo>
                  <a:pt x="4157" y="1383"/>
                </a:lnTo>
                <a:lnTo>
                  <a:pt x="4157" y="1385"/>
                </a:lnTo>
                <a:lnTo>
                  <a:pt x="4157" y="1387"/>
                </a:lnTo>
                <a:lnTo>
                  <a:pt x="4157" y="1389"/>
                </a:lnTo>
                <a:lnTo>
                  <a:pt x="4157" y="1391"/>
                </a:lnTo>
                <a:lnTo>
                  <a:pt x="4155" y="1393"/>
                </a:lnTo>
                <a:lnTo>
                  <a:pt x="4155" y="1395"/>
                </a:lnTo>
                <a:lnTo>
                  <a:pt x="4153" y="1395"/>
                </a:lnTo>
                <a:lnTo>
                  <a:pt x="4153" y="1397"/>
                </a:lnTo>
                <a:lnTo>
                  <a:pt x="4153" y="1399"/>
                </a:lnTo>
                <a:lnTo>
                  <a:pt x="4153" y="1401"/>
                </a:lnTo>
                <a:lnTo>
                  <a:pt x="4151" y="1403"/>
                </a:lnTo>
                <a:lnTo>
                  <a:pt x="4151" y="1405"/>
                </a:lnTo>
                <a:lnTo>
                  <a:pt x="4151" y="1407"/>
                </a:lnTo>
                <a:lnTo>
                  <a:pt x="4151" y="1409"/>
                </a:lnTo>
                <a:lnTo>
                  <a:pt x="4151" y="1409"/>
                </a:lnTo>
                <a:lnTo>
                  <a:pt x="4151" y="1411"/>
                </a:lnTo>
                <a:lnTo>
                  <a:pt x="4153" y="1413"/>
                </a:lnTo>
                <a:lnTo>
                  <a:pt x="4153" y="1415"/>
                </a:lnTo>
                <a:lnTo>
                  <a:pt x="4153" y="1417"/>
                </a:lnTo>
                <a:lnTo>
                  <a:pt x="4155" y="1419"/>
                </a:lnTo>
                <a:lnTo>
                  <a:pt x="4155" y="1421"/>
                </a:lnTo>
                <a:lnTo>
                  <a:pt x="4157" y="1421"/>
                </a:lnTo>
                <a:lnTo>
                  <a:pt x="4157" y="1423"/>
                </a:lnTo>
                <a:lnTo>
                  <a:pt x="4157" y="1425"/>
                </a:lnTo>
                <a:lnTo>
                  <a:pt x="4159" y="1425"/>
                </a:lnTo>
                <a:lnTo>
                  <a:pt x="4161" y="1427"/>
                </a:lnTo>
                <a:lnTo>
                  <a:pt x="4161" y="1429"/>
                </a:lnTo>
                <a:lnTo>
                  <a:pt x="4163" y="1431"/>
                </a:lnTo>
                <a:lnTo>
                  <a:pt x="4165" y="1433"/>
                </a:lnTo>
                <a:lnTo>
                  <a:pt x="4165" y="1435"/>
                </a:lnTo>
                <a:lnTo>
                  <a:pt x="4165" y="1437"/>
                </a:lnTo>
                <a:lnTo>
                  <a:pt x="4165" y="1439"/>
                </a:lnTo>
                <a:lnTo>
                  <a:pt x="4165" y="1441"/>
                </a:lnTo>
                <a:lnTo>
                  <a:pt x="4165" y="1443"/>
                </a:lnTo>
                <a:lnTo>
                  <a:pt x="4163" y="1445"/>
                </a:lnTo>
                <a:lnTo>
                  <a:pt x="4163" y="1447"/>
                </a:lnTo>
                <a:lnTo>
                  <a:pt x="4161" y="1447"/>
                </a:lnTo>
                <a:lnTo>
                  <a:pt x="4159" y="1449"/>
                </a:lnTo>
                <a:lnTo>
                  <a:pt x="4157" y="1449"/>
                </a:lnTo>
                <a:lnTo>
                  <a:pt x="4157" y="1449"/>
                </a:lnTo>
                <a:lnTo>
                  <a:pt x="4157" y="1451"/>
                </a:lnTo>
                <a:lnTo>
                  <a:pt x="4155" y="1451"/>
                </a:lnTo>
                <a:lnTo>
                  <a:pt x="4153" y="1451"/>
                </a:lnTo>
                <a:lnTo>
                  <a:pt x="4151" y="1453"/>
                </a:lnTo>
                <a:lnTo>
                  <a:pt x="4149" y="1453"/>
                </a:lnTo>
                <a:lnTo>
                  <a:pt x="4149" y="1455"/>
                </a:lnTo>
                <a:lnTo>
                  <a:pt x="4147" y="1455"/>
                </a:lnTo>
                <a:lnTo>
                  <a:pt x="4147" y="1457"/>
                </a:lnTo>
                <a:lnTo>
                  <a:pt x="4147" y="1457"/>
                </a:lnTo>
                <a:lnTo>
                  <a:pt x="4147" y="1459"/>
                </a:lnTo>
                <a:lnTo>
                  <a:pt x="4147" y="1461"/>
                </a:lnTo>
                <a:lnTo>
                  <a:pt x="4149" y="1463"/>
                </a:lnTo>
                <a:lnTo>
                  <a:pt x="4149" y="1465"/>
                </a:lnTo>
                <a:lnTo>
                  <a:pt x="4149" y="1467"/>
                </a:lnTo>
                <a:lnTo>
                  <a:pt x="4151" y="1467"/>
                </a:lnTo>
                <a:lnTo>
                  <a:pt x="4151" y="1469"/>
                </a:lnTo>
                <a:lnTo>
                  <a:pt x="4151" y="1471"/>
                </a:lnTo>
                <a:lnTo>
                  <a:pt x="4153" y="1471"/>
                </a:lnTo>
                <a:lnTo>
                  <a:pt x="4153" y="1473"/>
                </a:lnTo>
                <a:lnTo>
                  <a:pt x="4153" y="1475"/>
                </a:lnTo>
                <a:lnTo>
                  <a:pt x="4153" y="1477"/>
                </a:lnTo>
                <a:lnTo>
                  <a:pt x="4153" y="1479"/>
                </a:lnTo>
                <a:lnTo>
                  <a:pt x="4153" y="1481"/>
                </a:lnTo>
                <a:lnTo>
                  <a:pt x="4151" y="1483"/>
                </a:lnTo>
                <a:lnTo>
                  <a:pt x="4151" y="1485"/>
                </a:lnTo>
                <a:lnTo>
                  <a:pt x="4149" y="1487"/>
                </a:lnTo>
                <a:lnTo>
                  <a:pt x="4149" y="1489"/>
                </a:lnTo>
                <a:lnTo>
                  <a:pt x="4149" y="1491"/>
                </a:lnTo>
                <a:lnTo>
                  <a:pt x="4149" y="1493"/>
                </a:lnTo>
                <a:lnTo>
                  <a:pt x="4149" y="1496"/>
                </a:lnTo>
                <a:lnTo>
                  <a:pt x="4149" y="1498"/>
                </a:lnTo>
                <a:lnTo>
                  <a:pt x="4149" y="1500"/>
                </a:lnTo>
                <a:lnTo>
                  <a:pt x="4151" y="1500"/>
                </a:lnTo>
                <a:lnTo>
                  <a:pt x="4151" y="1502"/>
                </a:lnTo>
                <a:lnTo>
                  <a:pt x="4151" y="1504"/>
                </a:lnTo>
                <a:lnTo>
                  <a:pt x="4153" y="1504"/>
                </a:lnTo>
                <a:lnTo>
                  <a:pt x="4153" y="1506"/>
                </a:lnTo>
                <a:lnTo>
                  <a:pt x="4153" y="1506"/>
                </a:lnTo>
                <a:lnTo>
                  <a:pt x="4155" y="1508"/>
                </a:lnTo>
                <a:lnTo>
                  <a:pt x="4155" y="1510"/>
                </a:lnTo>
                <a:lnTo>
                  <a:pt x="4155" y="1512"/>
                </a:lnTo>
                <a:lnTo>
                  <a:pt x="4153" y="1514"/>
                </a:lnTo>
                <a:lnTo>
                  <a:pt x="4153" y="1516"/>
                </a:lnTo>
                <a:lnTo>
                  <a:pt x="4151" y="1516"/>
                </a:lnTo>
                <a:lnTo>
                  <a:pt x="4151" y="1518"/>
                </a:lnTo>
                <a:lnTo>
                  <a:pt x="4149" y="1518"/>
                </a:lnTo>
                <a:lnTo>
                  <a:pt x="4149" y="1520"/>
                </a:lnTo>
                <a:lnTo>
                  <a:pt x="4147" y="1520"/>
                </a:lnTo>
                <a:lnTo>
                  <a:pt x="4147" y="1522"/>
                </a:lnTo>
                <a:lnTo>
                  <a:pt x="4145" y="1522"/>
                </a:lnTo>
                <a:lnTo>
                  <a:pt x="4143" y="1522"/>
                </a:lnTo>
                <a:lnTo>
                  <a:pt x="4143" y="1524"/>
                </a:lnTo>
                <a:lnTo>
                  <a:pt x="4141" y="1524"/>
                </a:lnTo>
                <a:lnTo>
                  <a:pt x="4139" y="1524"/>
                </a:lnTo>
                <a:lnTo>
                  <a:pt x="4139" y="1526"/>
                </a:lnTo>
                <a:lnTo>
                  <a:pt x="4137" y="1526"/>
                </a:lnTo>
                <a:lnTo>
                  <a:pt x="4135" y="1526"/>
                </a:lnTo>
                <a:lnTo>
                  <a:pt x="4135" y="1528"/>
                </a:lnTo>
                <a:lnTo>
                  <a:pt x="4133" y="1528"/>
                </a:lnTo>
                <a:lnTo>
                  <a:pt x="4133" y="1530"/>
                </a:lnTo>
                <a:lnTo>
                  <a:pt x="4131" y="1530"/>
                </a:lnTo>
                <a:lnTo>
                  <a:pt x="4131" y="1532"/>
                </a:lnTo>
                <a:lnTo>
                  <a:pt x="4129" y="1532"/>
                </a:lnTo>
                <a:lnTo>
                  <a:pt x="4129" y="1534"/>
                </a:lnTo>
                <a:lnTo>
                  <a:pt x="4127" y="1538"/>
                </a:lnTo>
                <a:lnTo>
                  <a:pt x="4125" y="1542"/>
                </a:lnTo>
                <a:lnTo>
                  <a:pt x="4125" y="1546"/>
                </a:lnTo>
                <a:lnTo>
                  <a:pt x="4125" y="1548"/>
                </a:lnTo>
                <a:lnTo>
                  <a:pt x="4127" y="1550"/>
                </a:lnTo>
                <a:lnTo>
                  <a:pt x="4127" y="1554"/>
                </a:lnTo>
                <a:lnTo>
                  <a:pt x="4129" y="1554"/>
                </a:lnTo>
                <a:lnTo>
                  <a:pt x="4131" y="1554"/>
                </a:lnTo>
                <a:lnTo>
                  <a:pt x="4131" y="1556"/>
                </a:lnTo>
                <a:lnTo>
                  <a:pt x="4133" y="1556"/>
                </a:lnTo>
                <a:lnTo>
                  <a:pt x="4135" y="1556"/>
                </a:lnTo>
                <a:lnTo>
                  <a:pt x="4135" y="1558"/>
                </a:lnTo>
                <a:lnTo>
                  <a:pt x="4137" y="1558"/>
                </a:lnTo>
                <a:lnTo>
                  <a:pt x="4139" y="1560"/>
                </a:lnTo>
                <a:lnTo>
                  <a:pt x="4141" y="1560"/>
                </a:lnTo>
                <a:lnTo>
                  <a:pt x="4141" y="1562"/>
                </a:lnTo>
                <a:lnTo>
                  <a:pt x="4143" y="1562"/>
                </a:lnTo>
                <a:lnTo>
                  <a:pt x="4143" y="1564"/>
                </a:lnTo>
                <a:lnTo>
                  <a:pt x="4145" y="1564"/>
                </a:lnTo>
                <a:lnTo>
                  <a:pt x="4145" y="1566"/>
                </a:lnTo>
                <a:lnTo>
                  <a:pt x="4147" y="1568"/>
                </a:lnTo>
                <a:lnTo>
                  <a:pt x="4147" y="1570"/>
                </a:lnTo>
                <a:lnTo>
                  <a:pt x="4147" y="1572"/>
                </a:lnTo>
                <a:lnTo>
                  <a:pt x="4147" y="1574"/>
                </a:lnTo>
                <a:lnTo>
                  <a:pt x="4147" y="1576"/>
                </a:lnTo>
                <a:lnTo>
                  <a:pt x="4149" y="1578"/>
                </a:lnTo>
                <a:lnTo>
                  <a:pt x="4149" y="1580"/>
                </a:lnTo>
                <a:lnTo>
                  <a:pt x="4151" y="1582"/>
                </a:lnTo>
                <a:lnTo>
                  <a:pt x="4151" y="1584"/>
                </a:lnTo>
                <a:lnTo>
                  <a:pt x="4153" y="1584"/>
                </a:lnTo>
                <a:lnTo>
                  <a:pt x="4155" y="1586"/>
                </a:lnTo>
                <a:lnTo>
                  <a:pt x="4157" y="1586"/>
                </a:lnTo>
                <a:lnTo>
                  <a:pt x="4157" y="1588"/>
                </a:lnTo>
                <a:lnTo>
                  <a:pt x="4157" y="1588"/>
                </a:lnTo>
                <a:lnTo>
                  <a:pt x="4159" y="1588"/>
                </a:lnTo>
                <a:lnTo>
                  <a:pt x="4159" y="1590"/>
                </a:lnTo>
                <a:lnTo>
                  <a:pt x="4161" y="1590"/>
                </a:lnTo>
                <a:lnTo>
                  <a:pt x="4163" y="1590"/>
                </a:lnTo>
                <a:lnTo>
                  <a:pt x="4165" y="1590"/>
                </a:lnTo>
                <a:lnTo>
                  <a:pt x="4167" y="1590"/>
                </a:lnTo>
                <a:lnTo>
                  <a:pt x="4169" y="1590"/>
                </a:lnTo>
                <a:lnTo>
                  <a:pt x="4171" y="1590"/>
                </a:lnTo>
                <a:lnTo>
                  <a:pt x="4171" y="1592"/>
                </a:lnTo>
                <a:lnTo>
                  <a:pt x="4173" y="1592"/>
                </a:lnTo>
                <a:lnTo>
                  <a:pt x="4175" y="1592"/>
                </a:lnTo>
                <a:lnTo>
                  <a:pt x="4175" y="1594"/>
                </a:lnTo>
                <a:lnTo>
                  <a:pt x="4177" y="1596"/>
                </a:lnTo>
                <a:lnTo>
                  <a:pt x="4179" y="1598"/>
                </a:lnTo>
                <a:lnTo>
                  <a:pt x="4181" y="1600"/>
                </a:lnTo>
                <a:lnTo>
                  <a:pt x="4181" y="1602"/>
                </a:lnTo>
                <a:lnTo>
                  <a:pt x="4183" y="1602"/>
                </a:lnTo>
                <a:lnTo>
                  <a:pt x="4183" y="1602"/>
                </a:lnTo>
                <a:lnTo>
                  <a:pt x="4185" y="1604"/>
                </a:lnTo>
                <a:lnTo>
                  <a:pt x="4185" y="1606"/>
                </a:lnTo>
                <a:lnTo>
                  <a:pt x="4185" y="1608"/>
                </a:lnTo>
                <a:lnTo>
                  <a:pt x="4185" y="1612"/>
                </a:lnTo>
                <a:lnTo>
                  <a:pt x="4187" y="1612"/>
                </a:lnTo>
                <a:lnTo>
                  <a:pt x="4187" y="1614"/>
                </a:lnTo>
                <a:lnTo>
                  <a:pt x="4187" y="1616"/>
                </a:lnTo>
                <a:lnTo>
                  <a:pt x="4187" y="1618"/>
                </a:lnTo>
                <a:lnTo>
                  <a:pt x="4187" y="1620"/>
                </a:lnTo>
                <a:lnTo>
                  <a:pt x="4189" y="1622"/>
                </a:lnTo>
                <a:lnTo>
                  <a:pt x="4191" y="1622"/>
                </a:lnTo>
                <a:lnTo>
                  <a:pt x="4193" y="1624"/>
                </a:lnTo>
                <a:lnTo>
                  <a:pt x="4193" y="1626"/>
                </a:lnTo>
                <a:lnTo>
                  <a:pt x="4195" y="1626"/>
                </a:lnTo>
                <a:lnTo>
                  <a:pt x="4197" y="1628"/>
                </a:lnTo>
                <a:lnTo>
                  <a:pt x="4197" y="1630"/>
                </a:lnTo>
                <a:lnTo>
                  <a:pt x="4197" y="1632"/>
                </a:lnTo>
                <a:lnTo>
                  <a:pt x="4197" y="1634"/>
                </a:lnTo>
                <a:lnTo>
                  <a:pt x="4197" y="1636"/>
                </a:lnTo>
                <a:lnTo>
                  <a:pt x="4195" y="1638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89" y="1644"/>
                </a:lnTo>
                <a:lnTo>
                  <a:pt x="4187" y="1644"/>
                </a:lnTo>
                <a:lnTo>
                  <a:pt x="4185" y="1648"/>
                </a:lnTo>
                <a:lnTo>
                  <a:pt x="4185" y="1650"/>
                </a:lnTo>
                <a:lnTo>
                  <a:pt x="4183" y="1650"/>
                </a:lnTo>
                <a:lnTo>
                  <a:pt x="4183" y="1650"/>
                </a:lnTo>
                <a:lnTo>
                  <a:pt x="4185" y="1652"/>
                </a:lnTo>
                <a:lnTo>
                  <a:pt x="4185" y="1654"/>
                </a:lnTo>
                <a:lnTo>
                  <a:pt x="4185" y="1656"/>
                </a:lnTo>
                <a:lnTo>
                  <a:pt x="4187" y="1658"/>
                </a:lnTo>
                <a:lnTo>
                  <a:pt x="4189" y="1662"/>
                </a:lnTo>
                <a:lnTo>
                  <a:pt x="4189" y="1664"/>
                </a:lnTo>
                <a:lnTo>
                  <a:pt x="4189" y="1666"/>
                </a:lnTo>
                <a:lnTo>
                  <a:pt x="4189" y="1668"/>
                </a:lnTo>
                <a:lnTo>
                  <a:pt x="4187" y="1672"/>
                </a:lnTo>
                <a:lnTo>
                  <a:pt x="4187" y="1676"/>
                </a:lnTo>
                <a:lnTo>
                  <a:pt x="4187" y="1678"/>
                </a:lnTo>
                <a:lnTo>
                  <a:pt x="4189" y="1680"/>
                </a:lnTo>
                <a:lnTo>
                  <a:pt x="4193" y="1682"/>
                </a:lnTo>
                <a:lnTo>
                  <a:pt x="4195" y="1684"/>
                </a:lnTo>
                <a:lnTo>
                  <a:pt x="4197" y="1684"/>
                </a:lnTo>
                <a:lnTo>
                  <a:pt x="4199" y="1684"/>
                </a:lnTo>
                <a:lnTo>
                  <a:pt x="4201" y="1684"/>
                </a:lnTo>
                <a:lnTo>
                  <a:pt x="4203" y="1684"/>
                </a:lnTo>
                <a:lnTo>
                  <a:pt x="4205" y="1684"/>
                </a:lnTo>
                <a:lnTo>
                  <a:pt x="4205" y="1684"/>
                </a:lnTo>
                <a:lnTo>
                  <a:pt x="4205" y="1682"/>
                </a:lnTo>
                <a:lnTo>
                  <a:pt x="4207" y="1682"/>
                </a:lnTo>
                <a:lnTo>
                  <a:pt x="4209" y="1682"/>
                </a:lnTo>
                <a:lnTo>
                  <a:pt x="4211" y="1682"/>
                </a:lnTo>
                <a:lnTo>
                  <a:pt x="4213" y="1682"/>
                </a:lnTo>
                <a:lnTo>
                  <a:pt x="4215" y="1682"/>
                </a:lnTo>
                <a:lnTo>
                  <a:pt x="4215" y="1684"/>
                </a:lnTo>
                <a:lnTo>
                  <a:pt x="4217" y="1684"/>
                </a:lnTo>
                <a:lnTo>
                  <a:pt x="4217" y="1686"/>
                </a:lnTo>
                <a:lnTo>
                  <a:pt x="4217" y="1684"/>
                </a:lnTo>
                <a:lnTo>
                  <a:pt x="4219" y="1684"/>
                </a:lnTo>
                <a:lnTo>
                  <a:pt x="4221" y="1682"/>
                </a:lnTo>
                <a:lnTo>
                  <a:pt x="4223" y="1680"/>
                </a:lnTo>
                <a:lnTo>
                  <a:pt x="4223" y="1678"/>
                </a:lnTo>
                <a:lnTo>
                  <a:pt x="4223" y="1676"/>
                </a:lnTo>
                <a:lnTo>
                  <a:pt x="4223" y="1674"/>
                </a:lnTo>
                <a:lnTo>
                  <a:pt x="4223" y="1672"/>
                </a:lnTo>
                <a:lnTo>
                  <a:pt x="4223" y="1670"/>
                </a:lnTo>
                <a:lnTo>
                  <a:pt x="4223" y="1666"/>
                </a:lnTo>
                <a:lnTo>
                  <a:pt x="4223" y="1662"/>
                </a:lnTo>
                <a:lnTo>
                  <a:pt x="4225" y="1662"/>
                </a:lnTo>
                <a:lnTo>
                  <a:pt x="4225" y="1660"/>
                </a:lnTo>
                <a:lnTo>
                  <a:pt x="4227" y="1658"/>
                </a:lnTo>
                <a:lnTo>
                  <a:pt x="4229" y="1658"/>
                </a:lnTo>
                <a:lnTo>
                  <a:pt x="4231" y="1658"/>
                </a:lnTo>
                <a:lnTo>
                  <a:pt x="4233" y="1658"/>
                </a:lnTo>
                <a:lnTo>
                  <a:pt x="4235" y="1658"/>
                </a:lnTo>
                <a:lnTo>
                  <a:pt x="4239" y="1660"/>
                </a:lnTo>
                <a:lnTo>
                  <a:pt x="4239" y="1662"/>
                </a:lnTo>
                <a:lnTo>
                  <a:pt x="4241" y="1666"/>
                </a:lnTo>
                <a:lnTo>
                  <a:pt x="4243" y="1668"/>
                </a:lnTo>
                <a:lnTo>
                  <a:pt x="4245" y="1668"/>
                </a:lnTo>
                <a:lnTo>
                  <a:pt x="4245" y="1670"/>
                </a:lnTo>
                <a:lnTo>
                  <a:pt x="4245" y="1672"/>
                </a:lnTo>
                <a:lnTo>
                  <a:pt x="4245" y="1674"/>
                </a:lnTo>
                <a:lnTo>
                  <a:pt x="4247" y="1674"/>
                </a:lnTo>
                <a:lnTo>
                  <a:pt x="4245" y="1676"/>
                </a:lnTo>
                <a:lnTo>
                  <a:pt x="4245" y="1680"/>
                </a:lnTo>
                <a:lnTo>
                  <a:pt x="4245" y="1682"/>
                </a:lnTo>
                <a:lnTo>
                  <a:pt x="4245" y="1684"/>
                </a:lnTo>
                <a:lnTo>
                  <a:pt x="4243" y="1686"/>
                </a:lnTo>
                <a:lnTo>
                  <a:pt x="4241" y="1688"/>
                </a:lnTo>
                <a:lnTo>
                  <a:pt x="4237" y="1690"/>
                </a:lnTo>
                <a:lnTo>
                  <a:pt x="4235" y="1690"/>
                </a:lnTo>
                <a:lnTo>
                  <a:pt x="4233" y="1692"/>
                </a:lnTo>
                <a:lnTo>
                  <a:pt x="4231" y="1692"/>
                </a:lnTo>
                <a:lnTo>
                  <a:pt x="4231" y="1694"/>
                </a:lnTo>
                <a:lnTo>
                  <a:pt x="4229" y="1694"/>
                </a:lnTo>
                <a:lnTo>
                  <a:pt x="4227" y="1694"/>
                </a:lnTo>
                <a:lnTo>
                  <a:pt x="4225" y="1694"/>
                </a:lnTo>
                <a:lnTo>
                  <a:pt x="4223" y="1696"/>
                </a:lnTo>
                <a:lnTo>
                  <a:pt x="4221" y="1696"/>
                </a:lnTo>
                <a:lnTo>
                  <a:pt x="4221" y="1698"/>
                </a:lnTo>
                <a:lnTo>
                  <a:pt x="4223" y="1698"/>
                </a:lnTo>
                <a:lnTo>
                  <a:pt x="4223" y="1700"/>
                </a:lnTo>
                <a:lnTo>
                  <a:pt x="4223" y="1702"/>
                </a:lnTo>
                <a:lnTo>
                  <a:pt x="4223" y="1704"/>
                </a:lnTo>
                <a:lnTo>
                  <a:pt x="4223" y="1706"/>
                </a:lnTo>
                <a:lnTo>
                  <a:pt x="4223" y="1708"/>
                </a:lnTo>
                <a:lnTo>
                  <a:pt x="4223" y="1710"/>
                </a:lnTo>
                <a:lnTo>
                  <a:pt x="4223" y="1712"/>
                </a:lnTo>
                <a:lnTo>
                  <a:pt x="4223" y="1714"/>
                </a:lnTo>
                <a:lnTo>
                  <a:pt x="4223" y="1716"/>
                </a:lnTo>
                <a:lnTo>
                  <a:pt x="4223" y="1718"/>
                </a:lnTo>
                <a:lnTo>
                  <a:pt x="4225" y="1720"/>
                </a:lnTo>
                <a:lnTo>
                  <a:pt x="4227" y="1722"/>
                </a:lnTo>
                <a:lnTo>
                  <a:pt x="4229" y="1724"/>
                </a:lnTo>
                <a:lnTo>
                  <a:pt x="4231" y="1726"/>
                </a:lnTo>
                <a:lnTo>
                  <a:pt x="4233" y="1726"/>
                </a:lnTo>
                <a:lnTo>
                  <a:pt x="4235" y="1728"/>
                </a:lnTo>
                <a:lnTo>
                  <a:pt x="4237" y="1730"/>
                </a:lnTo>
                <a:lnTo>
                  <a:pt x="4239" y="1732"/>
                </a:lnTo>
                <a:lnTo>
                  <a:pt x="4241" y="1734"/>
                </a:lnTo>
                <a:lnTo>
                  <a:pt x="4241" y="1736"/>
                </a:lnTo>
                <a:lnTo>
                  <a:pt x="4243" y="1736"/>
                </a:lnTo>
                <a:lnTo>
                  <a:pt x="4243" y="1738"/>
                </a:lnTo>
                <a:lnTo>
                  <a:pt x="4243" y="1740"/>
                </a:lnTo>
                <a:lnTo>
                  <a:pt x="4245" y="1742"/>
                </a:lnTo>
                <a:lnTo>
                  <a:pt x="4245" y="1744"/>
                </a:lnTo>
                <a:lnTo>
                  <a:pt x="4245" y="1746"/>
                </a:lnTo>
                <a:lnTo>
                  <a:pt x="4245" y="1746"/>
                </a:lnTo>
                <a:lnTo>
                  <a:pt x="4243" y="1746"/>
                </a:lnTo>
                <a:lnTo>
                  <a:pt x="4243" y="1748"/>
                </a:lnTo>
                <a:lnTo>
                  <a:pt x="4243" y="1750"/>
                </a:lnTo>
                <a:lnTo>
                  <a:pt x="4241" y="1752"/>
                </a:lnTo>
                <a:lnTo>
                  <a:pt x="4241" y="1754"/>
                </a:lnTo>
                <a:lnTo>
                  <a:pt x="4241" y="1756"/>
                </a:lnTo>
                <a:lnTo>
                  <a:pt x="4241" y="1758"/>
                </a:lnTo>
                <a:lnTo>
                  <a:pt x="4243" y="1760"/>
                </a:lnTo>
                <a:lnTo>
                  <a:pt x="4245" y="1766"/>
                </a:lnTo>
                <a:lnTo>
                  <a:pt x="4247" y="1766"/>
                </a:lnTo>
                <a:lnTo>
                  <a:pt x="4247" y="1768"/>
                </a:lnTo>
                <a:lnTo>
                  <a:pt x="4249" y="1772"/>
                </a:lnTo>
                <a:lnTo>
                  <a:pt x="4251" y="1774"/>
                </a:lnTo>
                <a:lnTo>
                  <a:pt x="4251" y="1778"/>
                </a:lnTo>
                <a:lnTo>
                  <a:pt x="4251" y="1780"/>
                </a:lnTo>
                <a:lnTo>
                  <a:pt x="4251" y="1782"/>
                </a:lnTo>
                <a:lnTo>
                  <a:pt x="4251" y="1784"/>
                </a:lnTo>
                <a:lnTo>
                  <a:pt x="4251" y="1786"/>
                </a:lnTo>
                <a:lnTo>
                  <a:pt x="4253" y="1788"/>
                </a:lnTo>
                <a:lnTo>
                  <a:pt x="4253" y="1790"/>
                </a:lnTo>
                <a:lnTo>
                  <a:pt x="4253" y="1792"/>
                </a:lnTo>
                <a:lnTo>
                  <a:pt x="4253" y="1792"/>
                </a:lnTo>
                <a:lnTo>
                  <a:pt x="4253" y="1794"/>
                </a:lnTo>
                <a:lnTo>
                  <a:pt x="4255" y="1794"/>
                </a:lnTo>
                <a:lnTo>
                  <a:pt x="4255" y="1794"/>
                </a:lnTo>
                <a:lnTo>
                  <a:pt x="4257" y="1794"/>
                </a:lnTo>
                <a:lnTo>
                  <a:pt x="4257" y="1796"/>
                </a:lnTo>
                <a:lnTo>
                  <a:pt x="4257" y="1798"/>
                </a:lnTo>
                <a:lnTo>
                  <a:pt x="4259" y="1798"/>
                </a:lnTo>
                <a:lnTo>
                  <a:pt x="4259" y="1800"/>
                </a:lnTo>
                <a:lnTo>
                  <a:pt x="4259" y="1802"/>
                </a:lnTo>
                <a:lnTo>
                  <a:pt x="4259" y="1804"/>
                </a:lnTo>
                <a:lnTo>
                  <a:pt x="4259" y="1806"/>
                </a:lnTo>
                <a:lnTo>
                  <a:pt x="4259" y="1808"/>
                </a:lnTo>
                <a:lnTo>
                  <a:pt x="4257" y="1810"/>
                </a:lnTo>
                <a:lnTo>
                  <a:pt x="4257" y="1812"/>
                </a:lnTo>
                <a:lnTo>
                  <a:pt x="4255" y="1812"/>
                </a:lnTo>
                <a:lnTo>
                  <a:pt x="4253" y="1812"/>
                </a:lnTo>
                <a:lnTo>
                  <a:pt x="4253" y="1814"/>
                </a:lnTo>
                <a:lnTo>
                  <a:pt x="4251" y="1814"/>
                </a:lnTo>
                <a:lnTo>
                  <a:pt x="4249" y="1816"/>
                </a:lnTo>
                <a:lnTo>
                  <a:pt x="4247" y="1816"/>
                </a:lnTo>
                <a:lnTo>
                  <a:pt x="4245" y="1818"/>
                </a:lnTo>
                <a:lnTo>
                  <a:pt x="4243" y="1820"/>
                </a:lnTo>
                <a:lnTo>
                  <a:pt x="4243" y="1822"/>
                </a:lnTo>
                <a:lnTo>
                  <a:pt x="4243" y="1824"/>
                </a:lnTo>
                <a:lnTo>
                  <a:pt x="4243" y="1826"/>
                </a:lnTo>
                <a:lnTo>
                  <a:pt x="4245" y="1826"/>
                </a:lnTo>
                <a:lnTo>
                  <a:pt x="4245" y="1828"/>
                </a:lnTo>
                <a:lnTo>
                  <a:pt x="4247" y="1828"/>
                </a:lnTo>
                <a:lnTo>
                  <a:pt x="4249" y="1828"/>
                </a:lnTo>
                <a:lnTo>
                  <a:pt x="4251" y="1828"/>
                </a:lnTo>
                <a:lnTo>
                  <a:pt x="4253" y="1828"/>
                </a:lnTo>
                <a:lnTo>
                  <a:pt x="4255" y="1826"/>
                </a:lnTo>
                <a:lnTo>
                  <a:pt x="4259" y="1824"/>
                </a:lnTo>
                <a:lnTo>
                  <a:pt x="4261" y="1824"/>
                </a:lnTo>
                <a:lnTo>
                  <a:pt x="4263" y="1824"/>
                </a:lnTo>
                <a:lnTo>
                  <a:pt x="4263" y="1822"/>
                </a:lnTo>
                <a:lnTo>
                  <a:pt x="4265" y="1822"/>
                </a:lnTo>
                <a:lnTo>
                  <a:pt x="4265" y="1824"/>
                </a:lnTo>
                <a:lnTo>
                  <a:pt x="4267" y="1824"/>
                </a:lnTo>
                <a:lnTo>
                  <a:pt x="4269" y="1824"/>
                </a:lnTo>
                <a:lnTo>
                  <a:pt x="4271" y="1826"/>
                </a:lnTo>
                <a:lnTo>
                  <a:pt x="4273" y="1826"/>
                </a:lnTo>
                <a:lnTo>
                  <a:pt x="4273" y="1828"/>
                </a:lnTo>
                <a:lnTo>
                  <a:pt x="4275" y="1828"/>
                </a:lnTo>
                <a:lnTo>
                  <a:pt x="4275" y="1830"/>
                </a:lnTo>
                <a:lnTo>
                  <a:pt x="4277" y="1830"/>
                </a:lnTo>
                <a:lnTo>
                  <a:pt x="4277" y="1832"/>
                </a:lnTo>
                <a:lnTo>
                  <a:pt x="4279" y="1832"/>
                </a:lnTo>
                <a:lnTo>
                  <a:pt x="4281" y="1834"/>
                </a:lnTo>
                <a:lnTo>
                  <a:pt x="4283" y="1834"/>
                </a:lnTo>
                <a:lnTo>
                  <a:pt x="4285" y="1834"/>
                </a:lnTo>
                <a:lnTo>
                  <a:pt x="4287" y="1834"/>
                </a:lnTo>
                <a:lnTo>
                  <a:pt x="4289" y="1834"/>
                </a:lnTo>
                <a:lnTo>
                  <a:pt x="4291" y="1834"/>
                </a:lnTo>
                <a:lnTo>
                  <a:pt x="4293" y="1836"/>
                </a:lnTo>
                <a:lnTo>
                  <a:pt x="4295" y="1838"/>
                </a:lnTo>
                <a:lnTo>
                  <a:pt x="4297" y="1838"/>
                </a:lnTo>
                <a:lnTo>
                  <a:pt x="4297" y="1840"/>
                </a:lnTo>
                <a:lnTo>
                  <a:pt x="4297" y="1842"/>
                </a:lnTo>
                <a:lnTo>
                  <a:pt x="4297" y="1842"/>
                </a:lnTo>
                <a:lnTo>
                  <a:pt x="4297" y="1844"/>
                </a:lnTo>
                <a:lnTo>
                  <a:pt x="4297" y="1846"/>
                </a:lnTo>
                <a:lnTo>
                  <a:pt x="4295" y="1848"/>
                </a:lnTo>
                <a:lnTo>
                  <a:pt x="4295" y="1850"/>
                </a:lnTo>
                <a:lnTo>
                  <a:pt x="4295" y="1854"/>
                </a:lnTo>
                <a:lnTo>
                  <a:pt x="4295" y="1856"/>
                </a:lnTo>
                <a:lnTo>
                  <a:pt x="4297" y="1856"/>
                </a:lnTo>
                <a:lnTo>
                  <a:pt x="4297" y="1858"/>
                </a:lnTo>
                <a:lnTo>
                  <a:pt x="4299" y="1858"/>
                </a:lnTo>
                <a:lnTo>
                  <a:pt x="4301" y="1860"/>
                </a:lnTo>
                <a:lnTo>
                  <a:pt x="4301" y="1860"/>
                </a:lnTo>
                <a:lnTo>
                  <a:pt x="4303" y="1862"/>
                </a:lnTo>
                <a:lnTo>
                  <a:pt x="4305" y="1862"/>
                </a:lnTo>
                <a:lnTo>
                  <a:pt x="4305" y="1864"/>
                </a:lnTo>
                <a:lnTo>
                  <a:pt x="4307" y="1864"/>
                </a:lnTo>
                <a:lnTo>
                  <a:pt x="4309" y="1864"/>
                </a:lnTo>
                <a:lnTo>
                  <a:pt x="4309" y="1866"/>
                </a:lnTo>
                <a:lnTo>
                  <a:pt x="4311" y="1866"/>
                </a:lnTo>
                <a:lnTo>
                  <a:pt x="4313" y="1866"/>
                </a:lnTo>
                <a:lnTo>
                  <a:pt x="4315" y="1866"/>
                </a:lnTo>
                <a:lnTo>
                  <a:pt x="4317" y="1866"/>
                </a:lnTo>
                <a:lnTo>
                  <a:pt x="4319" y="1866"/>
                </a:lnTo>
                <a:lnTo>
                  <a:pt x="4321" y="1866"/>
                </a:lnTo>
                <a:lnTo>
                  <a:pt x="4323" y="1866"/>
                </a:lnTo>
                <a:lnTo>
                  <a:pt x="4325" y="1866"/>
                </a:lnTo>
                <a:lnTo>
                  <a:pt x="4327" y="1866"/>
                </a:lnTo>
                <a:lnTo>
                  <a:pt x="4329" y="1866"/>
                </a:lnTo>
                <a:lnTo>
                  <a:pt x="4331" y="1868"/>
                </a:lnTo>
                <a:lnTo>
                  <a:pt x="4333" y="1868"/>
                </a:lnTo>
                <a:lnTo>
                  <a:pt x="4335" y="1870"/>
                </a:lnTo>
                <a:lnTo>
                  <a:pt x="4335" y="1872"/>
                </a:lnTo>
                <a:lnTo>
                  <a:pt x="4337" y="1874"/>
                </a:lnTo>
                <a:lnTo>
                  <a:pt x="4337" y="1876"/>
                </a:lnTo>
                <a:lnTo>
                  <a:pt x="4337" y="1878"/>
                </a:lnTo>
                <a:lnTo>
                  <a:pt x="4339" y="1880"/>
                </a:lnTo>
                <a:lnTo>
                  <a:pt x="4339" y="1882"/>
                </a:lnTo>
                <a:lnTo>
                  <a:pt x="4339" y="1884"/>
                </a:lnTo>
                <a:lnTo>
                  <a:pt x="4337" y="1884"/>
                </a:lnTo>
                <a:lnTo>
                  <a:pt x="4337" y="1886"/>
                </a:lnTo>
                <a:lnTo>
                  <a:pt x="4337" y="1888"/>
                </a:lnTo>
                <a:lnTo>
                  <a:pt x="4337" y="1890"/>
                </a:lnTo>
                <a:lnTo>
                  <a:pt x="4335" y="1890"/>
                </a:lnTo>
                <a:lnTo>
                  <a:pt x="4333" y="1892"/>
                </a:lnTo>
                <a:lnTo>
                  <a:pt x="4333" y="1894"/>
                </a:lnTo>
                <a:lnTo>
                  <a:pt x="4333" y="1896"/>
                </a:lnTo>
                <a:lnTo>
                  <a:pt x="4331" y="1896"/>
                </a:lnTo>
                <a:lnTo>
                  <a:pt x="4331" y="1898"/>
                </a:lnTo>
                <a:lnTo>
                  <a:pt x="4331" y="1900"/>
                </a:lnTo>
                <a:lnTo>
                  <a:pt x="4331" y="1902"/>
                </a:lnTo>
                <a:lnTo>
                  <a:pt x="4331" y="1904"/>
                </a:lnTo>
                <a:lnTo>
                  <a:pt x="4333" y="1906"/>
                </a:lnTo>
                <a:lnTo>
                  <a:pt x="4333" y="1908"/>
                </a:lnTo>
                <a:lnTo>
                  <a:pt x="4335" y="1910"/>
                </a:lnTo>
                <a:lnTo>
                  <a:pt x="4335" y="1912"/>
                </a:lnTo>
                <a:lnTo>
                  <a:pt x="4337" y="1912"/>
                </a:lnTo>
                <a:lnTo>
                  <a:pt x="4337" y="1914"/>
                </a:lnTo>
                <a:lnTo>
                  <a:pt x="4339" y="1914"/>
                </a:lnTo>
                <a:lnTo>
                  <a:pt x="4339" y="1916"/>
                </a:lnTo>
                <a:lnTo>
                  <a:pt x="4341" y="1919"/>
                </a:lnTo>
                <a:lnTo>
                  <a:pt x="4343" y="1919"/>
                </a:lnTo>
                <a:lnTo>
                  <a:pt x="4345" y="1921"/>
                </a:lnTo>
                <a:lnTo>
                  <a:pt x="4347" y="1923"/>
                </a:lnTo>
                <a:lnTo>
                  <a:pt x="4349" y="1923"/>
                </a:lnTo>
                <a:lnTo>
                  <a:pt x="4349" y="1923"/>
                </a:lnTo>
                <a:lnTo>
                  <a:pt x="4351" y="1923"/>
                </a:lnTo>
                <a:lnTo>
                  <a:pt x="4351" y="1925"/>
                </a:lnTo>
                <a:lnTo>
                  <a:pt x="4353" y="1925"/>
                </a:lnTo>
                <a:lnTo>
                  <a:pt x="4353" y="1927"/>
                </a:lnTo>
                <a:lnTo>
                  <a:pt x="4355" y="1929"/>
                </a:lnTo>
                <a:lnTo>
                  <a:pt x="4355" y="1931"/>
                </a:lnTo>
                <a:lnTo>
                  <a:pt x="4355" y="1933"/>
                </a:lnTo>
                <a:lnTo>
                  <a:pt x="4355" y="1935"/>
                </a:lnTo>
                <a:lnTo>
                  <a:pt x="4355" y="1937"/>
                </a:lnTo>
                <a:lnTo>
                  <a:pt x="4355" y="1939"/>
                </a:lnTo>
                <a:lnTo>
                  <a:pt x="4357" y="1939"/>
                </a:lnTo>
                <a:lnTo>
                  <a:pt x="4357" y="1939"/>
                </a:lnTo>
                <a:lnTo>
                  <a:pt x="4357" y="1941"/>
                </a:lnTo>
                <a:lnTo>
                  <a:pt x="4359" y="1941"/>
                </a:lnTo>
                <a:lnTo>
                  <a:pt x="4359" y="1943"/>
                </a:lnTo>
                <a:lnTo>
                  <a:pt x="4361" y="1943"/>
                </a:lnTo>
                <a:lnTo>
                  <a:pt x="4363" y="1945"/>
                </a:lnTo>
                <a:lnTo>
                  <a:pt x="4365" y="1945"/>
                </a:lnTo>
                <a:lnTo>
                  <a:pt x="4367" y="1945"/>
                </a:lnTo>
                <a:lnTo>
                  <a:pt x="4369" y="1945"/>
                </a:lnTo>
                <a:lnTo>
                  <a:pt x="4371" y="1945"/>
                </a:lnTo>
                <a:lnTo>
                  <a:pt x="4373" y="1947"/>
                </a:lnTo>
                <a:lnTo>
                  <a:pt x="4375" y="1949"/>
                </a:lnTo>
                <a:lnTo>
                  <a:pt x="4377" y="1953"/>
                </a:lnTo>
                <a:lnTo>
                  <a:pt x="4377" y="1955"/>
                </a:lnTo>
                <a:lnTo>
                  <a:pt x="4377" y="1957"/>
                </a:lnTo>
                <a:lnTo>
                  <a:pt x="4377" y="1959"/>
                </a:lnTo>
                <a:lnTo>
                  <a:pt x="4375" y="1959"/>
                </a:lnTo>
                <a:lnTo>
                  <a:pt x="4375" y="1961"/>
                </a:lnTo>
                <a:lnTo>
                  <a:pt x="4373" y="1963"/>
                </a:lnTo>
                <a:lnTo>
                  <a:pt x="4371" y="1965"/>
                </a:lnTo>
                <a:lnTo>
                  <a:pt x="4369" y="1967"/>
                </a:lnTo>
                <a:lnTo>
                  <a:pt x="4369" y="1969"/>
                </a:lnTo>
                <a:lnTo>
                  <a:pt x="4367" y="1969"/>
                </a:lnTo>
                <a:lnTo>
                  <a:pt x="4367" y="1971"/>
                </a:lnTo>
                <a:lnTo>
                  <a:pt x="4367" y="1973"/>
                </a:lnTo>
                <a:lnTo>
                  <a:pt x="4367" y="1975"/>
                </a:lnTo>
                <a:lnTo>
                  <a:pt x="4369" y="1977"/>
                </a:lnTo>
                <a:lnTo>
                  <a:pt x="4369" y="1979"/>
                </a:lnTo>
                <a:lnTo>
                  <a:pt x="4369" y="1981"/>
                </a:lnTo>
                <a:lnTo>
                  <a:pt x="4367" y="1983"/>
                </a:lnTo>
                <a:lnTo>
                  <a:pt x="4367" y="1985"/>
                </a:lnTo>
                <a:lnTo>
                  <a:pt x="4365" y="1987"/>
                </a:lnTo>
                <a:lnTo>
                  <a:pt x="4363" y="1987"/>
                </a:lnTo>
                <a:lnTo>
                  <a:pt x="4363" y="1989"/>
                </a:lnTo>
                <a:lnTo>
                  <a:pt x="4361" y="1989"/>
                </a:lnTo>
                <a:lnTo>
                  <a:pt x="4361" y="1991"/>
                </a:lnTo>
                <a:lnTo>
                  <a:pt x="4361" y="1993"/>
                </a:lnTo>
                <a:lnTo>
                  <a:pt x="4363" y="1995"/>
                </a:lnTo>
                <a:lnTo>
                  <a:pt x="4363" y="1999"/>
                </a:lnTo>
                <a:lnTo>
                  <a:pt x="4365" y="2003"/>
                </a:lnTo>
                <a:lnTo>
                  <a:pt x="4367" y="2007"/>
                </a:lnTo>
                <a:lnTo>
                  <a:pt x="4369" y="2009"/>
                </a:lnTo>
                <a:lnTo>
                  <a:pt x="4371" y="2011"/>
                </a:lnTo>
                <a:lnTo>
                  <a:pt x="4375" y="2011"/>
                </a:lnTo>
                <a:lnTo>
                  <a:pt x="4379" y="2011"/>
                </a:lnTo>
                <a:lnTo>
                  <a:pt x="4383" y="2011"/>
                </a:lnTo>
                <a:lnTo>
                  <a:pt x="4389" y="2011"/>
                </a:lnTo>
                <a:lnTo>
                  <a:pt x="4391" y="2011"/>
                </a:lnTo>
                <a:lnTo>
                  <a:pt x="4395" y="2011"/>
                </a:lnTo>
                <a:lnTo>
                  <a:pt x="4399" y="2011"/>
                </a:lnTo>
                <a:lnTo>
                  <a:pt x="4399" y="2013"/>
                </a:lnTo>
                <a:lnTo>
                  <a:pt x="4401" y="2015"/>
                </a:lnTo>
                <a:lnTo>
                  <a:pt x="4403" y="2017"/>
                </a:lnTo>
                <a:lnTo>
                  <a:pt x="4405" y="2019"/>
                </a:lnTo>
                <a:lnTo>
                  <a:pt x="4409" y="2021"/>
                </a:lnTo>
                <a:lnTo>
                  <a:pt x="4413" y="2023"/>
                </a:lnTo>
                <a:lnTo>
                  <a:pt x="4415" y="2023"/>
                </a:lnTo>
                <a:lnTo>
                  <a:pt x="4415" y="2025"/>
                </a:lnTo>
                <a:lnTo>
                  <a:pt x="4417" y="2025"/>
                </a:lnTo>
                <a:lnTo>
                  <a:pt x="4417" y="2027"/>
                </a:lnTo>
                <a:lnTo>
                  <a:pt x="4419" y="2029"/>
                </a:lnTo>
                <a:lnTo>
                  <a:pt x="4419" y="2031"/>
                </a:lnTo>
                <a:lnTo>
                  <a:pt x="4419" y="2033"/>
                </a:lnTo>
                <a:lnTo>
                  <a:pt x="4417" y="2033"/>
                </a:lnTo>
                <a:lnTo>
                  <a:pt x="4411" y="2033"/>
                </a:lnTo>
                <a:lnTo>
                  <a:pt x="4409" y="2033"/>
                </a:lnTo>
                <a:lnTo>
                  <a:pt x="4407" y="2033"/>
                </a:lnTo>
                <a:lnTo>
                  <a:pt x="4403" y="2033"/>
                </a:lnTo>
                <a:lnTo>
                  <a:pt x="4399" y="2033"/>
                </a:lnTo>
                <a:lnTo>
                  <a:pt x="4399" y="2033"/>
                </a:lnTo>
                <a:lnTo>
                  <a:pt x="4395" y="2033"/>
                </a:lnTo>
                <a:lnTo>
                  <a:pt x="4393" y="2033"/>
                </a:lnTo>
                <a:lnTo>
                  <a:pt x="4391" y="2033"/>
                </a:lnTo>
                <a:lnTo>
                  <a:pt x="4389" y="2033"/>
                </a:lnTo>
                <a:lnTo>
                  <a:pt x="4387" y="2033"/>
                </a:lnTo>
                <a:lnTo>
                  <a:pt x="4385" y="2033"/>
                </a:lnTo>
                <a:lnTo>
                  <a:pt x="4377" y="2033"/>
                </a:lnTo>
                <a:lnTo>
                  <a:pt x="4373" y="2033"/>
                </a:lnTo>
                <a:lnTo>
                  <a:pt x="4369" y="2033"/>
                </a:lnTo>
                <a:lnTo>
                  <a:pt x="4365" y="2033"/>
                </a:lnTo>
                <a:lnTo>
                  <a:pt x="4361" y="2033"/>
                </a:lnTo>
                <a:lnTo>
                  <a:pt x="4359" y="2033"/>
                </a:lnTo>
                <a:lnTo>
                  <a:pt x="4357" y="2033"/>
                </a:lnTo>
                <a:lnTo>
                  <a:pt x="4355" y="2033"/>
                </a:lnTo>
                <a:lnTo>
                  <a:pt x="4353" y="2033"/>
                </a:lnTo>
                <a:lnTo>
                  <a:pt x="4347" y="2031"/>
                </a:lnTo>
                <a:lnTo>
                  <a:pt x="4345" y="2031"/>
                </a:lnTo>
                <a:lnTo>
                  <a:pt x="4343" y="2031"/>
                </a:lnTo>
                <a:lnTo>
                  <a:pt x="4341" y="2033"/>
                </a:lnTo>
                <a:lnTo>
                  <a:pt x="4339" y="2033"/>
                </a:lnTo>
                <a:lnTo>
                  <a:pt x="4337" y="2033"/>
                </a:lnTo>
                <a:lnTo>
                  <a:pt x="4335" y="2033"/>
                </a:lnTo>
                <a:lnTo>
                  <a:pt x="4333" y="2033"/>
                </a:lnTo>
                <a:lnTo>
                  <a:pt x="4331" y="2033"/>
                </a:lnTo>
                <a:lnTo>
                  <a:pt x="4329" y="2033"/>
                </a:lnTo>
                <a:lnTo>
                  <a:pt x="4327" y="2033"/>
                </a:lnTo>
                <a:lnTo>
                  <a:pt x="4325" y="2033"/>
                </a:lnTo>
                <a:lnTo>
                  <a:pt x="4323" y="2033"/>
                </a:lnTo>
                <a:lnTo>
                  <a:pt x="4321" y="2033"/>
                </a:lnTo>
                <a:lnTo>
                  <a:pt x="4319" y="2033"/>
                </a:lnTo>
                <a:lnTo>
                  <a:pt x="4317" y="2033"/>
                </a:lnTo>
                <a:lnTo>
                  <a:pt x="4315" y="2033"/>
                </a:lnTo>
                <a:lnTo>
                  <a:pt x="4313" y="2033"/>
                </a:lnTo>
                <a:lnTo>
                  <a:pt x="4311" y="2033"/>
                </a:lnTo>
                <a:lnTo>
                  <a:pt x="4309" y="2033"/>
                </a:lnTo>
                <a:lnTo>
                  <a:pt x="4307" y="2033"/>
                </a:lnTo>
                <a:lnTo>
                  <a:pt x="4305" y="2033"/>
                </a:lnTo>
                <a:lnTo>
                  <a:pt x="4303" y="2033"/>
                </a:lnTo>
                <a:lnTo>
                  <a:pt x="4301" y="2033"/>
                </a:lnTo>
                <a:lnTo>
                  <a:pt x="4301" y="2033"/>
                </a:lnTo>
                <a:lnTo>
                  <a:pt x="4299" y="2033"/>
                </a:lnTo>
                <a:lnTo>
                  <a:pt x="4297" y="2033"/>
                </a:lnTo>
                <a:lnTo>
                  <a:pt x="4295" y="2033"/>
                </a:lnTo>
                <a:lnTo>
                  <a:pt x="4293" y="2033"/>
                </a:lnTo>
                <a:lnTo>
                  <a:pt x="4291" y="2033"/>
                </a:lnTo>
                <a:lnTo>
                  <a:pt x="4289" y="2033"/>
                </a:lnTo>
                <a:lnTo>
                  <a:pt x="4287" y="2033"/>
                </a:lnTo>
                <a:lnTo>
                  <a:pt x="4285" y="2033"/>
                </a:lnTo>
                <a:lnTo>
                  <a:pt x="4281" y="2033"/>
                </a:lnTo>
                <a:lnTo>
                  <a:pt x="4281" y="2031"/>
                </a:lnTo>
                <a:lnTo>
                  <a:pt x="4281" y="2033"/>
                </a:lnTo>
                <a:lnTo>
                  <a:pt x="4275" y="2033"/>
                </a:lnTo>
                <a:lnTo>
                  <a:pt x="4273" y="2033"/>
                </a:lnTo>
                <a:lnTo>
                  <a:pt x="4273" y="2031"/>
                </a:lnTo>
                <a:lnTo>
                  <a:pt x="4271" y="2031"/>
                </a:lnTo>
                <a:lnTo>
                  <a:pt x="4269" y="2031"/>
                </a:lnTo>
                <a:lnTo>
                  <a:pt x="4267" y="2031"/>
                </a:lnTo>
                <a:lnTo>
                  <a:pt x="4263" y="2031"/>
                </a:lnTo>
                <a:lnTo>
                  <a:pt x="4261" y="2031"/>
                </a:lnTo>
                <a:lnTo>
                  <a:pt x="4259" y="2031"/>
                </a:lnTo>
                <a:lnTo>
                  <a:pt x="4257" y="2031"/>
                </a:lnTo>
                <a:lnTo>
                  <a:pt x="4255" y="2031"/>
                </a:lnTo>
                <a:lnTo>
                  <a:pt x="4253" y="2031"/>
                </a:lnTo>
                <a:lnTo>
                  <a:pt x="4253" y="2031"/>
                </a:lnTo>
                <a:lnTo>
                  <a:pt x="4251" y="2031"/>
                </a:lnTo>
                <a:lnTo>
                  <a:pt x="4249" y="2031"/>
                </a:lnTo>
                <a:lnTo>
                  <a:pt x="4247" y="2031"/>
                </a:lnTo>
                <a:lnTo>
                  <a:pt x="4243" y="2031"/>
                </a:lnTo>
                <a:lnTo>
                  <a:pt x="4241" y="2031"/>
                </a:lnTo>
                <a:lnTo>
                  <a:pt x="4239" y="2031"/>
                </a:lnTo>
                <a:lnTo>
                  <a:pt x="4237" y="2031"/>
                </a:lnTo>
                <a:lnTo>
                  <a:pt x="4235" y="2031"/>
                </a:lnTo>
                <a:lnTo>
                  <a:pt x="4233" y="2031"/>
                </a:lnTo>
                <a:lnTo>
                  <a:pt x="4231" y="2031"/>
                </a:lnTo>
                <a:lnTo>
                  <a:pt x="4229" y="2031"/>
                </a:lnTo>
                <a:lnTo>
                  <a:pt x="4227" y="2031"/>
                </a:lnTo>
                <a:lnTo>
                  <a:pt x="4225" y="2031"/>
                </a:lnTo>
                <a:lnTo>
                  <a:pt x="4221" y="2031"/>
                </a:lnTo>
                <a:lnTo>
                  <a:pt x="4219" y="2031"/>
                </a:lnTo>
                <a:lnTo>
                  <a:pt x="4217" y="2031"/>
                </a:lnTo>
                <a:lnTo>
                  <a:pt x="4215" y="2031"/>
                </a:lnTo>
                <a:lnTo>
                  <a:pt x="4213" y="2031"/>
                </a:lnTo>
                <a:lnTo>
                  <a:pt x="4211" y="2031"/>
                </a:lnTo>
                <a:lnTo>
                  <a:pt x="4209" y="2031"/>
                </a:lnTo>
                <a:lnTo>
                  <a:pt x="4207" y="2031"/>
                </a:lnTo>
                <a:lnTo>
                  <a:pt x="4205" y="2031"/>
                </a:lnTo>
                <a:lnTo>
                  <a:pt x="4205" y="2031"/>
                </a:lnTo>
                <a:lnTo>
                  <a:pt x="4201" y="2031"/>
                </a:lnTo>
                <a:lnTo>
                  <a:pt x="4199" y="2031"/>
                </a:lnTo>
                <a:lnTo>
                  <a:pt x="4197" y="2031"/>
                </a:lnTo>
                <a:lnTo>
                  <a:pt x="4193" y="2031"/>
                </a:lnTo>
                <a:lnTo>
                  <a:pt x="4191" y="2031"/>
                </a:lnTo>
                <a:lnTo>
                  <a:pt x="4189" y="2031"/>
                </a:lnTo>
                <a:lnTo>
                  <a:pt x="4187" y="2031"/>
                </a:lnTo>
                <a:lnTo>
                  <a:pt x="4185" y="2031"/>
                </a:lnTo>
                <a:lnTo>
                  <a:pt x="4183" y="2031"/>
                </a:lnTo>
                <a:lnTo>
                  <a:pt x="4179" y="2031"/>
                </a:lnTo>
                <a:lnTo>
                  <a:pt x="4177" y="2031"/>
                </a:lnTo>
                <a:lnTo>
                  <a:pt x="4175" y="2031"/>
                </a:lnTo>
                <a:lnTo>
                  <a:pt x="4173" y="2031"/>
                </a:lnTo>
                <a:lnTo>
                  <a:pt x="4171" y="2031"/>
                </a:lnTo>
                <a:lnTo>
                  <a:pt x="4169" y="2031"/>
                </a:lnTo>
                <a:lnTo>
                  <a:pt x="4167" y="2031"/>
                </a:lnTo>
                <a:lnTo>
                  <a:pt x="4165" y="2031"/>
                </a:lnTo>
                <a:lnTo>
                  <a:pt x="4163" y="2031"/>
                </a:lnTo>
                <a:lnTo>
                  <a:pt x="4161" y="2031"/>
                </a:lnTo>
                <a:lnTo>
                  <a:pt x="4159" y="2031"/>
                </a:lnTo>
                <a:lnTo>
                  <a:pt x="4157" y="2031"/>
                </a:lnTo>
                <a:lnTo>
                  <a:pt x="4157" y="2031"/>
                </a:lnTo>
                <a:lnTo>
                  <a:pt x="4155" y="2031"/>
                </a:lnTo>
                <a:lnTo>
                  <a:pt x="4153" y="2031"/>
                </a:lnTo>
                <a:lnTo>
                  <a:pt x="4151" y="2031"/>
                </a:lnTo>
                <a:lnTo>
                  <a:pt x="4149" y="2031"/>
                </a:lnTo>
                <a:lnTo>
                  <a:pt x="4143" y="2031"/>
                </a:lnTo>
                <a:lnTo>
                  <a:pt x="4141" y="2031"/>
                </a:lnTo>
                <a:lnTo>
                  <a:pt x="4137" y="2031"/>
                </a:lnTo>
                <a:lnTo>
                  <a:pt x="4133" y="2031"/>
                </a:lnTo>
                <a:lnTo>
                  <a:pt x="4129" y="2031"/>
                </a:lnTo>
                <a:lnTo>
                  <a:pt x="4127" y="2031"/>
                </a:lnTo>
                <a:lnTo>
                  <a:pt x="4121" y="2031"/>
                </a:lnTo>
                <a:lnTo>
                  <a:pt x="4119" y="2031"/>
                </a:lnTo>
                <a:lnTo>
                  <a:pt x="4115" y="2031"/>
                </a:lnTo>
                <a:lnTo>
                  <a:pt x="4107" y="2031"/>
                </a:lnTo>
                <a:lnTo>
                  <a:pt x="4105" y="2031"/>
                </a:lnTo>
                <a:lnTo>
                  <a:pt x="4103" y="2031"/>
                </a:lnTo>
                <a:lnTo>
                  <a:pt x="4101" y="2031"/>
                </a:lnTo>
                <a:lnTo>
                  <a:pt x="4099" y="2031"/>
                </a:lnTo>
                <a:lnTo>
                  <a:pt x="4097" y="2031"/>
                </a:lnTo>
                <a:lnTo>
                  <a:pt x="4095" y="2031"/>
                </a:lnTo>
                <a:lnTo>
                  <a:pt x="4093" y="2031"/>
                </a:lnTo>
                <a:lnTo>
                  <a:pt x="4091" y="2031"/>
                </a:lnTo>
                <a:lnTo>
                  <a:pt x="4089" y="2031"/>
                </a:lnTo>
                <a:lnTo>
                  <a:pt x="4087" y="2031"/>
                </a:lnTo>
                <a:lnTo>
                  <a:pt x="4085" y="2031"/>
                </a:lnTo>
                <a:lnTo>
                  <a:pt x="4083" y="2031"/>
                </a:lnTo>
                <a:lnTo>
                  <a:pt x="4081" y="2031"/>
                </a:lnTo>
                <a:lnTo>
                  <a:pt x="4079" y="2031"/>
                </a:lnTo>
                <a:lnTo>
                  <a:pt x="4073" y="2031"/>
                </a:lnTo>
                <a:lnTo>
                  <a:pt x="4071" y="2031"/>
                </a:lnTo>
                <a:lnTo>
                  <a:pt x="4069" y="2031"/>
                </a:lnTo>
                <a:lnTo>
                  <a:pt x="4065" y="2031"/>
                </a:lnTo>
                <a:lnTo>
                  <a:pt x="4063" y="2031"/>
                </a:lnTo>
                <a:lnTo>
                  <a:pt x="4061" y="2031"/>
                </a:lnTo>
                <a:lnTo>
                  <a:pt x="4061" y="2031"/>
                </a:lnTo>
                <a:lnTo>
                  <a:pt x="4059" y="2031"/>
                </a:lnTo>
                <a:lnTo>
                  <a:pt x="4057" y="2031"/>
                </a:lnTo>
                <a:lnTo>
                  <a:pt x="4051" y="2031"/>
                </a:lnTo>
                <a:lnTo>
                  <a:pt x="4049" y="2031"/>
                </a:lnTo>
                <a:lnTo>
                  <a:pt x="4045" y="2031"/>
                </a:lnTo>
                <a:lnTo>
                  <a:pt x="4041" y="2031"/>
                </a:lnTo>
                <a:lnTo>
                  <a:pt x="4039" y="2031"/>
                </a:lnTo>
                <a:lnTo>
                  <a:pt x="4033" y="2031"/>
                </a:lnTo>
                <a:lnTo>
                  <a:pt x="4029" y="2031"/>
                </a:lnTo>
                <a:lnTo>
                  <a:pt x="4027" y="2031"/>
                </a:lnTo>
                <a:lnTo>
                  <a:pt x="4025" y="2031"/>
                </a:lnTo>
                <a:lnTo>
                  <a:pt x="4023" y="2031"/>
                </a:lnTo>
                <a:lnTo>
                  <a:pt x="4021" y="2031"/>
                </a:lnTo>
                <a:lnTo>
                  <a:pt x="4019" y="2031"/>
                </a:lnTo>
                <a:lnTo>
                  <a:pt x="4017" y="2031"/>
                </a:lnTo>
                <a:lnTo>
                  <a:pt x="4015" y="2031"/>
                </a:lnTo>
                <a:lnTo>
                  <a:pt x="4013" y="2031"/>
                </a:lnTo>
                <a:lnTo>
                  <a:pt x="4011" y="2031"/>
                </a:lnTo>
                <a:lnTo>
                  <a:pt x="4009" y="2031"/>
                </a:lnTo>
                <a:lnTo>
                  <a:pt x="4007" y="2031"/>
                </a:lnTo>
                <a:lnTo>
                  <a:pt x="3995" y="2031"/>
                </a:lnTo>
                <a:lnTo>
                  <a:pt x="3991" y="2031"/>
                </a:lnTo>
                <a:lnTo>
                  <a:pt x="3989" y="2031"/>
                </a:lnTo>
                <a:lnTo>
                  <a:pt x="3987" y="2031"/>
                </a:lnTo>
                <a:lnTo>
                  <a:pt x="3985" y="2031"/>
                </a:lnTo>
                <a:lnTo>
                  <a:pt x="3983" y="2031"/>
                </a:lnTo>
                <a:lnTo>
                  <a:pt x="3981" y="2031"/>
                </a:lnTo>
                <a:lnTo>
                  <a:pt x="3979" y="2031"/>
                </a:lnTo>
                <a:lnTo>
                  <a:pt x="3977" y="2031"/>
                </a:lnTo>
                <a:lnTo>
                  <a:pt x="3975" y="2031"/>
                </a:lnTo>
                <a:lnTo>
                  <a:pt x="3973" y="2031"/>
                </a:lnTo>
                <a:lnTo>
                  <a:pt x="3971" y="2031"/>
                </a:lnTo>
                <a:lnTo>
                  <a:pt x="3969" y="2031"/>
                </a:lnTo>
                <a:lnTo>
                  <a:pt x="3967" y="2031"/>
                </a:lnTo>
                <a:lnTo>
                  <a:pt x="3963" y="2031"/>
                </a:lnTo>
                <a:lnTo>
                  <a:pt x="3961" y="2031"/>
                </a:lnTo>
                <a:lnTo>
                  <a:pt x="3959" y="2031"/>
                </a:lnTo>
                <a:lnTo>
                  <a:pt x="3957" y="2031"/>
                </a:lnTo>
                <a:lnTo>
                  <a:pt x="3955" y="2031"/>
                </a:lnTo>
                <a:lnTo>
                  <a:pt x="3953" y="2031"/>
                </a:lnTo>
                <a:lnTo>
                  <a:pt x="3951" y="2031"/>
                </a:lnTo>
                <a:lnTo>
                  <a:pt x="3949" y="2031"/>
                </a:lnTo>
                <a:lnTo>
                  <a:pt x="3947" y="2031"/>
                </a:lnTo>
                <a:lnTo>
                  <a:pt x="3945" y="2031"/>
                </a:lnTo>
                <a:lnTo>
                  <a:pt x="3943" y="2031"/>
                </a:lnTo>
                <a:lnTo>
                  <a:pt x="3941" y="2031"/>
                </a:lnTo>
                <a:lnTo>
                  <a:pt x="3939" y="2031"/>
                </a:lnTo>
                <a:lnTo>
                  <a:pt x="3937" y="2031"/>
                </a:lnTo>
                <a:lnTo>
                  <a:pt x="3935" y="2031"/>
                </a:lnTo>
                <a:lnTo>
                  <a:pt x="3933" y="2031"/>
                </a:lnTo>
                <a:lnTo>
                  <a:pt x="3931" y="2031"/>
                </a:lnTo>
                <a:lnTo>
                  <a:pt x="3929" y="2031"/>
                </a:lnTo>
                <a:lnTo>
                  <a:pt x="3927" y="2031"/>
                </a:lnTo>
                <a:lnTo>
                  <a:pt x="3925" y="2031"/>
                </a:lnTo>
                <a:lnTo>
                  <a:pt x="3923" y="2031"/>
                </a:lnTo>
                <a:lnTo>
                  <a:pt x="3919" y="2031"/>
                </a:lnTo>
                <a:lnTo>
                  <a:pt x="3917" y="2031"/>
                </a:lnTo>
                <a:lnTo>
                  <a:pt x="3917" y="2031"/>
                </a:lnTo>
                <a:lnTo>
                  <a:pt x="3915" y="2031"/>
                </a:lnTo>
                <a:lnTo>
                  <a:pt x="3913" y="2031"/>
                </a:lnTo>
                <a:lnTo>
                  <a:pt x="3911" y="2031"/>
                </a:lnTo>
                <a:lnTo>
                  <a:pt x="3909" y="2031"/>
                </a:lnTo>
                <a:lnTo>
                  <a:pt x="3907" y="2031"/>
                </a:lnTo>
                <a:lnTo>
                  <a:pt x="3905" y="2031"/>
                </a:lnTo>
                <a:lnTo>
                  <a:pt x="3903" y="2031"/>
                </a:lnTo>
                <a:lnTo>
                  <a:pt x="3901" y="2031"/>
                </a:lnTo>
                <a:lnTo>
                  <a:pt x="3899" y="2031"/>
                </a:lnTo>
                <a:lnTo>
                  <a:pt x="3897" y="2031"/>
                </a:lnTo>
                <a:lnTo>
                  <a:pt x="3895" y="2031"/>
                </a:lnTo>
                <a:lnTo>
                  <a:pt x="3893" y="2031"/>
                </a:lnTo>
                <a:lnTo>
                  <a:pt x="3891" y="2031"/>
                </a:lnTo>
                <a:lnTo>
                  <a:pt x="3889" y="2031"/>
                </a:lnTo>
                <a:lnTo>
                  <a:pt x="3887" y="2031"/>
                </a:lnTo>
                <a:lnTo>
                  <a:pt x="3883" y="2031"/>
                </a:lnTo>
                <a:lnTo>
                  <a:pt x="3881" y="2031"/>
                </a:lnTo>
                <a:lnTo>
                  <a:pt x="3879" y="2031"/>
                </a:lnTo>
                <a:lnTo>
                  <a:pt x="3877" y="2031"/>
                </a:lnTo>
                <a:lnTo>
                  <a:pt x="3875" y="2031"/>
                </a:lnTo>
                <a:lnTo>
                  <a:pt x="3873" y="2031"/>
                </a:lnTo>
                <a:lnTo>
                  <a:pt x="3869" y="2031"/>
                </a:lnTo>
                <a:lnTo>
                  <a:pt x="3867" y="2031"/>
                </a:lnTo>
                <a:lnTo>
                  <a:pt x="3867" y="2031"/>
                </a:lnTo>
                <a:lnTo>
                  <a:pt x="3865" y="2031"/>
                </a:lnTo>
                <a:lnTo>
                  <a:pt x="3863" y="2031"/>
                </a:lnTo>
                <a:lnTo>
                  <a:pt x="3861" y="2031"/>
                </a:lnTo>
                <a:lnTo>
                  <a:pt x="3859" y="2031"/>
                </a:lnTo>
                <a:lnTo>
                  <a:pt x="3857" y="2031"/>
                </a:lnTo>
                <a:lnTo>
                  <a:pt x="3855" y="2031"/>
                </a:lnTo>
                <a:lnTo>
                  <a:pt x="3853" y="2031"/>
                </a:lnTo>
                <a:lnTo>
                  <a:pt x="3851" y="2031"/>
                </a:lnTo>
                <a:lnTo>
                  <a:pt x="3849" y="2031"/>
                </a:lnTo>
                <a:lnTo>
                  <a:pt x="3847" y="2031"/>
                </a:lnTo>
                <a:lnTo>
                  <a:pt x="3845" y="2031"/>
                </a:lnTo>
                <a:lnTo>
                  <a:pt x="3843" y="2031"/>
                </a:lnTo>
                <a:lnTo>
                  <a:pt x="3841" y="2031"/>
                </a:lnTo>
                <a:lnTo>
                  <a:pt x="3837" y="2031"/>
                </a:lnTo>
                <a:lnTo>
                  <a:pt x="3835" y="2031"/>
                </a:lnTo>
                <a:lnTo>
                  <a:pt x="3833" y="2031"/>
                </a:lnTo>
                <a:lnTo>
                  <a:pt x="3831" y="2031"/>
                </a:lnTo>
                <a:lnTo>
                  <a:pt x="3829" y="2031"/>
                </a:lnTo>
                <a:lnTo>
                  <a:pt x="3825" y="2031"/>
                </a:lnTo>
                <a:lnTo>
                  <a:pt x="3823" y="2031"/>
                </a:lnTo>
                <a:lnTo>
                  <a:pt x="3821" y="2031"/>
                </a:lnTo>
                <a:lnTo>
                  <a:pt x="3819" y="2031"/>
                </a:lnTo>
                <a:lnTo>
                  <a:pt x="3819" y="2031"/>
                </a:lnTo>
                <a:lnTo>
                  <a:pt x="3817" y="2031"/>
                </a:lnTo>
                <a:lnTo>
                  <a:pt x="3815" y="2031"/>
                </a:lnTo>
                <a:lnTo>
                  <a:pt x="3813" y="2031"/>
                </a:lnTo>
                <a:lnTo>
                  <a:pt x="3811" y="2031"/>
                </a:lnTo>
                <a:lnTo>
                  <a:pt x="3809" y="2031"/>
                </a:lnTo>
                <a:lnTo>
                  <a:pt x="3807" y="2031"/>
                </a:lnTo>
                <a:lnTo>
                  <a:pt x="3805" y="2031"/>
                </a:lnTo>
                <a:lnTo>
                  <a:pt x="3803" y="2031"/>
                </a:lnTo>
                <a:lnTo>
                  <a:pt x="3801" y="2031"/>
                </a:lnTo>
                <a:lnTo>
                  <a:pt x="3799" y="2031"/>
                </a:lnTo>
                <a:lnTo>
                  <a:pt x="3797" y="2031"/>
                </a:lnTo>
                <a:lnTo>
                  <a:pt x="3795" y="2031"/>
                </a:lnTo>
                <a:lnTo>
                  <a:pt x="3793" y="2031"/>
                </a:lnTo>
                <a:lnTo>
                  <a:pt x="3791" y="2031"/>
                </a:lnTo>
                <a:lnTo>
                  <a:pt x="3789" y="2031"/>
                </a:lnTo>
                <a:lnTo>
                  <a:pt x="3787" y="2031"/>
                </a:lnTo>
                <a:lnTo>
                  <a:pt x="3785" y="2031"/>
                </a:lnTo>
                <a:lnTo>
                  <a:pt x="3781" y="2031"/>
                </a:lnTo>
                <a:lnTo>
                  <a:pt x="3777" y="2031"/>
                </a:lnTo>
                <a:lnTo>
                  <a:pt x="3775" y="2031"/>
                </a:lnTo>
                <a:lnTo>
                  <a:pt x="3773" y="2031"/>
                </a:lnTo>
                <a:lnTo>
                  <a:pt x="3771" y="2031"/>
                </a:lnTo>
                <a:lnTo>
                  <a:pt x="3771" y="2031"/>
                </a:lnTo>
                <a:lnTo>
                  <a:pt x="3769" y="2031"/>
                </a:lnTo>
                <a:lnTo>
                  <a:pt x="3767" y="2031"/>
                </a:lnTo>
                <a:lnTo>
                  <a:pt x="3765" y="2031"/>
                </a:lnTo>
                <a:lnTo>
                  <a:pt x="3763" y="2031"/>
                </a:lnTo>
                <a:lnTo>
                  <a:pt x="3761" y="2031"/>
                </a:lnTo>
                <a:lnTo>
                  <a:pt x="3759" y="2031"/>
                </a:lnTo>
                <a:lnTo>
                  <a:pt x="3757" y="2031"/>
                </a:lnTo>
                <a:lnTo>
                  <a:pt x="3755" y="2031"/>
                </a:lnTo>
                <a:lnTo>
                  <a:pt x="3753" y="2031"/>
                </a:lnTo>
                <a:lnTo>
                  <a:pt x="3751" y="2031"/>
                </a:lnTo>
                <a:lnTo>
                  <a:pt x="3749" y="2031"/>
                </a:lnTo>
                <a:lnTo>
                  <a:pt x="3747" y="2031"/>
                </a:lnTo>
                <a:lnTo>
                  <a:pt x="3745" y="2031"/>
                </a:lnTo>
                <a:lnTo>
                  <a:pt x="3743" y="2031"/>
                </a:lnTo>
                <a:lnTo>
                  <a:pt x="3741" y="2031"/>
                </a:lnTo>
                <a:lnTo>
                  <a:pt x="3739" y="2031"/>
                </a:lnTo>
                <a:lnTo>
                  <a:pt x="3737" y="2031"/>
                </a:lnTo>
                <a:lnTo>
                  <a:pt x="3735" y="2031"/>
                </a:lnTo>
                <a:lnTo>
                  <a:pt x="3733" y="2031"/>
                </a:lnTo>
                <a:lnTo>
                  <a:pt x="3731" y="2031"/>
                </a:lnTo>
                <a:lnTo>
                  <a:pt x="3729" y="2031"/>
                </a:lnTo>
                <a:lnTo>
                  <a:pt x="3727" y="2031"/>
                </a:lnTo>
                <a:lnTo>
                  <a:pt x="3725" y="2031"/>
                </a:lnTo>
                <a:lnTo>
                  <a:pt x="3723" y="2031"/>
                </a:lnTo>
                <a:lnTo>
                  <a:pt x="3723" y="2031"/>
                </a:lnTo>
                <a:lnTo>
                  <a:pt x="3721" y="2031"/>
                </a:lnTo>
                <a:lnTo>
                  <a:pt x="3719" y="2031"/>
                </a:lnTo>
                <a:lnTo>
                  <a:pt x="3717" y="2031"/>
                </a:lnTo>
                <a:lnTo>
                  <a:pt x="3713" y="2031"/>
                </a:lnTo>
                <a:lnTo>
                  <a:pt x="3711" y="2031"/>
                </a:lnTo>
                <a:lnTo>
                  <a:pt x="3709" y="2031"/>
                </a:lnTo>
                <a:lnTo>
                  <a:pt x="3707" y="2031"/>
                </a:lnTo>
                <a:lnTo>
                  <a:pt x="3705" y="2031"/>
                </a:lnTo>
                <a:lnTo>
                  <a:pt x="3703" y="2031"/>
                </a:lnTo>
                <a:lnTo>
                  <a:pt x="3701" y="2031"/>
                </a:lnTo>
                <a:lnTo>
                  <a:pt x="3699" y="2031"/>
                </a:lnTo>
                <a:lnTo>
                  <a:pt x="3697" y="2031"/>
                </a:lnTo>
                <a:lnTo>
                  <a:pt x="3695" y="2031"/>
                </a:lnTo>
                <a:lnTo>
                  <a:pt x="3693" y="2031"/>
                </a:lnTo>
                <a:lnTo>
                  <a:pt x="3691" y="2031"/>
                </a:lnTo>
                <a:lnTo>
                  <a:pt x="3689" y="2031"/>
                </a:lnTo>
                <a:lnTo>
                  <a:pt x="3687" y="2031"/>
                </a:lnTo>
                <a:lnTo>
                  <a:pt x="3685" y="2031"/>
                </a:lnTo>
                <a:lnTo>
                  <a:pt x="3683" y="2031"/>
                </a:lnTo>
                <a:lnTo>
                  <a:pt x="3681" y="2031"/>
                </a:lnTo>
                <a:lnTo>
                  <a:pt x="3675" y="2031"/>
                </a:lnTo>
                <a:lnTo>
                  <a:pt x="3673" y="2031"/>
                </a:lnTo>
                <a:lnTo>
                  <a:pt x="3671" y="2031"/>
                </a:lnTo>
                <a:lnTo>
                  <a:pt x="3669" y="2031"/>
                </a:lnTo>
                <a:lnTo>
                  <a:pt x="3667" y="2031"/>
                </a:lnTo>
                <a:lnTo>
                  <a:pt x="3665" y="2031"/>
                </a:lnTo>
                <a:lnTo>
                  <a:pt x="3663" y="2031"/>
                </a:lnTo>
                <a:lnTo>
                  <a:pt x="3661" y="2031"/>
                </a:lnTo>
                <a:lnTo>
                  <a:pt x="3659" y="2031"/>
                </a:lnTo>
                <a:lnTo>
                  <a:pt x="3657" y="2031"/>
                </a:lnTo>
                <a:lnTo>
                  <a:pt x="3655" y="2031"/>
                </a:lnTo>
                <a:lnTo>
                  <a:pt x="3653" y="2031"/>
                </a:lnTo>
                <a:lnTo>
                  <a:pt x="3647" y="2031"/>
                </a:lnTo>
                <a:lnTo>
                  <a:pt x="3645" y="2031"/>
                </a:lnTo>
                <a:lnTo>
                  <a:pt x="3643" y="2031"/>
                </a:lnTo>
                <a:lnTo>
                  <a:pt x="3639" y="2031"/>
                </a:lnTo>
                <a:lnTo>
                  <a:pt x="3637" y="2031"/>
                </a:lnTo>
                <a:lnTo>
                  <a:pt x="3635" y="2031"/>
                </a:lnTo>
                <a:lnTo>
                  <a:pt x="3633" y="2031"/>
                </a:lnTo>
                <a:lnTo>
                  <a:pt x="3631" y="2031"/>
                </a:lnTo>
                <a:lnTo>
                  <a:pt x="3629" y="2031"/>
                </a:lnTo>
                <a:lnTo>
                  <a:pt x="3627" y="2031"/>
                </a:lnTo>
                <a:lnTo>
                  <a:pt x="3627" y="2031"/>
                </a:lnTo>
                <a:lnTo>
                  <a:pt x="3625" y="2031"/>
                </a:lnTo>
                <a:lnTo>
                  <a:pt x="3617" y="2031"/>
                </a:lnTo>
                <a:lnTo>
                  <a:pt x="3615" y="2031"/>
                </a:lnTo>
                <a:lnTo>
                  <a:pt x="3613" y="2031"/>
                </a:lnTo>
                <a:lnTo>
                  <a:pt x="3611" y="2031"/>
                </a:lnTo>
                <a:lnTo>
                  <a:pt x="3609" y="2031"/>
                </a:lnTo>
                <a:lnTo>
                  <a:pt x="3607" y="2031"/>
                </a:lnTo>
                <a:lnTo>
                  <a:pt x="3605" y="2031"/>
                </a:lnTo>
                <a:lnTo>
                  <a:pt x="3603" y="2031"/>
                </a:lnTo>
                <a:lnTo>
                  <a:pt x="3601" y="2031"/>
                </a:lnTo>
                <a:lnTo>
                  <a:pt x="3599" y="2031"/>
                </a:lnTo>
                <a:lnTo>
                  <a:pt x="3597" y="2031"/>
                </a:lnTo>
                <a:lnTo>
                  <a:pt x="3595" y="2031"/>
                </a:lnTo>
                <a:lnTo>
                  <a:pt x="3593" y="2031"/>
                </a:lnTo>
                <a:lnTo>
                  <a:pt x="3591" y="2031"/>
                </a:lnTo>
                <a:lnTo>
                  <a:pt x="3587" y="2031"/>
                </a:lnTo>
                <a:lnTo>
                  <a:pt x="3585" y="2031"/>
                </a:lnTo>
                <a:lnTo>
                  <a:pt x="3583" y="2031"/>
                </a:lnTo>
                <a:lnTo>
                  <a:pt x="3581" y="2031"/>
                </a:lnTo>
                <a:lnTo>
                  <a:pt x="3579" y="2031"/>
                </a:lnTo>
                <a:lnTo>
                  <a:pt x="3579" y="2031"/>
                </a:lnTo>
                <a:lnTo>
                  <a:pt x="3577" y="2031"/>
                </a:lnTo>
                <a:lnTo>
                  <a:pt x="3573" y="2031"/>
                </a:lnTo>
                <a:lnTo>
                  <a:pt x="3571" y="2031"/>
                </a:lnTo>
                <a:lnTo>
                  <a:pt x="3569" y="2031"/>
                </a:lnTo>
                <a:lnTo>
                  <a:pt x="3567" y="2031"/>
                </a:lnTo>
                <a:lnTo>
                  <a:pt x="3565" y="2031"/>
                </a:lnTo>
                <a:lnTo>
                  <a:pt x="3563" y="2031"/>
                </a:lnTo>
                <a:lnTo>
                  <a:pt x="3561" y="2031"/>
                </a:lnTo>
                <a:lnTo>
                  <a:pt x="3559" y="2031"/>
                </a:lnTo>
                <a:lnTo>
                  <a:pt x="3557" y="2031"/>
                </a:lnTo>
                <a:lnTo>
                  <a:pt x="3555" y="2031"/>
                </a:lnTo>
                <a:lnTo>
                  <a:pt x="3549" y="2031"/>
                </a:lnTo>
                <a:lnTo>
                  <a:pt x="3547" y="2031"/>
                </a:lnTo>
                <a:lnTo>
                  <a:pt x="3545" y="2031"/>
                </a:lnTo>
                <a:lnTo>
                  <a:pt x="3539" y="2031"/>
                </a:lnTo>
                <a:lnTo>
                  <a:pt x="3533" y="2031"/>
                </a:lnTo>
                <a:lnTo>
                  <a:pt x="3525" y="2031"/>
                </a:lnTo>
                <a:lnTo>
                  <a:pt x="3523" y="2031"/>
                </a:lnTo>
                <a:lnTo>
                  <a:pt x="3521" y="2031"/>
                </a:lnTo>
                <a:lnTo>
                  <a:pt x="3519" y="2031"/>
                </a:lnTo>
                <a:lnTo>
                  <a:pt x="3515" y="2031"/>
                </a:lnTo>
                <a:lnTo>
                  <a:pt x="3511" y="2031"/>
                </a:lnTo>
                <a:lnTo>
                  <a:pt x="3505" y="2031"/>
                </a:lnTo>
                <a:lnTo>
                  <a:pt x="3503" y="2031"/>
                </a:lnTo>
                <a:lnTo>
                  <a:pt x="3501" y="2031"/>
                </a:lnTo>
                <a:lnTo>
                  <a:pt x="3497" y="2031"/>
                </a:lnTo>
                <a:lnTo>
                  <a:pt x="3495" y="2031"/>
                </a:lnTo>
                <a:lnTo>
                  <a:pt x="3493" y="2031"/>
                </a:lnTo>
                <a:lnTo>
                  <a:pt x="3491" y="2031"/>
                </a:lnTo>
                <a:lnTo>
                  <a:pt x="3487" y="2031"/>
                </a:lnTo>
                <a:lnTo>
                  <a:pt x="3483" y="2031"/>
                </a:lnTo>
                <a:lnTo>
                  <a:pt x="3483" y="2031"/>
                </a:lnTo>
                <a:lnTo>
                  <a:pt x="3479" y="2031"/>
                </a:lnTo>
                <a:lnTo>
                  <a:pt x="3477" y="2031"/>
                </a:lnTo>
                <a:lnTo>
                  <a:pt x="3473" y="2031"/>
                </a:lnTo>
                <a:lnTo>
                  <a:pt x="3471" y="2031"/>
                </a:lnTo>
                <a:lnTo>
                  <a:pt x="3469" y="2031"/>
                </a:lnTo>
                <a:lnTo>
                  <a:pt x="3467" y="2031"/>
                </a:lnTo>
                <a:lnTo>
                  <a:pt x="3465" y="2031"/>
                </a:lnTo>
                <a:lnTo>
                  <a:pt x="3463" y="2031"/>
                </a:lnTo>
                <a:lnTo>
                  <a:pt x="3461" y="2031"/>
                </a:lnTo>
                <a:lnTo>
                  <a:pt x="3455" y="2031"/>
                </a:lnTo>
                <a:lnTo>
                  <a:pt x="3453" y="2031"/>
                </a:lnTo>
                <a:lnTo>
                  <a:pt x="3451" y="2031"/>
                </a:lnTo>
                <a:lnTo>
                  <a:pt x="3447" y="2031"/>
                </a:lnTo>
                <a:lnTo>
                  <a:pt x="3443" y="2031"/>
                </a:lnTo>
                <a:lnTo>
                  <a:pt x="3441" y="2031"/>
                </a:lnTo>
                <a:lnTo>
                  <a:pt x="3437" y="2031"/>
                </a:lnTo>
                <a:lnTo>
                  <a:pt x="3435" y="2031"/>
                </a:lnTo>
                <a:lnTo>
                  <a:pt x="3435" y="2031"/>
                </a:lnTo>
                <a:lnTo>
                  <a:pt x="3433" y="2031"/>
                </a:lnTo>
                <a:lnTo>
                  <a:pt x="3431" y="2031"/>
                </a:lnTo>
                <a:lnTo>
                  <a:pt x="3429" y="2031"/>
                </a:lnTo>
                <a:lnTo>
                  <a:pt x="3427" y="2031"/>
                </a:lnTo>
                <a:lnTo>
                  <a:pt x="3425" y="2031"/>
                </a:lnTo>
                <a:lnTo>
                  <a:pt x="3423" y="2031"/>
                </a:lnTo>
                <a:lnTo>
                  <a:pt x="3421" y="2031"/>
                </a:lnTo>
                <a:lnTo>
                  <a:pt x="3419" y="2031"/>
                </a:lnTo>
                <a:lnTo>
                  <a:pt x="3417" y="2031"/>
                </a:lnTo>
                <a:lnTo>
                  <a:pt x="3415" y="2031"/>
                </a:lnTo>
                <a:lnTo>
                  <a:pt x="3413" y="2031"/>
                </a:lnTo>
                <a:lnTo>
                  <a:pt x="3411" y="2031"/>
                </a:lnTo>
                <a:lnTo>
                  <a:pt x="3409" y="2031"/>
                </a:lnTo>
                <a:lnTo>
                  <a:pt x="3407" y="2031"/>
                </a:lnTo>
                <a:lnTo>
                  <a:pt x="3405" y="2031"/>
                </a:lnTo>
                <a:lnTo>
                  <a:pt x="3403" y="2031"/>
                </a:lnTo>
                <a:lnTo>
                  <a:pt x="3401" y="2031"/>
                </a:lnTo>
                <a:lnTo>
                  <a:pt x="3399" y="2031"/>
                </a:lnTo>
                <a:lnTo>
                  <a:pt x="3397" y="2031"/>
                </a:lnTo>
                <a:lnTo>
                  <a:pt x="3395" y="2031"/>
                </a:lnTo>
                <a:lnTo>
                  <a:pt x="3393" y="2031"/>
                </a:lnTo>
                <a:lnTo>
                  <a:pt x="3391" y="2031"/>
                </a:lnTo>
                <a:lnTo>
                  <a:pt x="3389" y="2031"/>
                </a:lnTo>
                <a:lnTo>
                  <a:pt x="3387" y="2031"/>
                </a:lnTo>
                <a:lnTo>
                  <a:pt x="3383" y="2031"/>
                </a:lnTo>
                <a:lnTo>
                  <a:pt x="3379" y="2031"/>
                </a:lnTo>
                <a:lnTo>
                  <a:pt x="3377" y="2031"/>
                </a:lnTo>
                <a:lnTo>
                  <a:pt x="3375" y="2031"/>
                </a:lnTo>
                <a:lnTo>
                  <a:pt x="3373" y="2031"/>
                </a:lnTo>
                <a:lnTo>
                  <a:pt x="3371" y="2031"/>
                </a:lnTo>
                <a:lnTo>
                  <a:pt x="3369" y="2031"/>
                </a:lnTo>
                <a:lnTo>
                  <a:pt x="3365" y="2031"/>
                </a:lnTo>
                <a:lnTo>
                  <a:pt x="3363" y="2031"/>
                </a:lnTo>
                <a:lnTo>
                  <a:pt x="3361" y="2031"/>
                </a:lnTo>
                <a:lnTo>
                  <a:pt x="3359" y="2031"/>
                </a:lnTo>
                <a:lnTo>
                  <a:pt x="3357" y="2031"/>
                </a:lnTo>
                <a:lnTo>
                  <a:pt x="3355" y="2031"/>
                </a:lnTo>
                <a:lnTo>
                  <a:pt x="3353" y="2031"/>
                </a:lnTo>
                <a:lnTo>
                  <a:pt x="3351" y="2031"/>
                </a:lnTo>
                <a:lnTo>
                  <a:pt x="3349" y="2031"/>
                </a:lnTo>
                <a:lnTo>
                  <a:pt x="3345" y="2031"/>
                </a:lnTo>
                <a:lnTo>
                  <a:pt x="3343" y="2031"/>
                </a:lnTo>
                <a:lnTo>
                  <a:pt x="3339" y="2031"/>
                </a:lnTo>
                <a:lnTo>
                  <a:pt x="3337" y="2031"/>
                </a:lnTo>
                <a:lnTo>
                  <a:pt x="3337" y="2031"/>
                </a:lnTo>
                <a:lnTo>
                  <a:pt x="3335" y="2031"/>
                </a:lnTo>
                <a:lnTo>
                  <a:pt x="3333" y="2031"/>
                </a:lnTo>
                <a:lnTo>
                  <a:pt x="3331" y="2031"/>
                </a:lnTo>
                <a:lnTo>
                  <a:pt x="3327" y="2031"/>
                </a:lnTo>
                <a:lnTo>
                  <a:pt x="3323" y="2031"/>
                </a:lnTo>
                <a:lnTo>
                  <a:pt x="3321" y="2031"/>
                </a:lnTo>
                <a:lnTo>
                  <a:pt x="3319" y="2031"/>
                </a:lnTo>
                <a:lnTo>
                  <a:pt x="3317" y="2031"/>
                </a:lnTo>
                <a:lnTo>
                  <a:pt x="3315" y="2031"/>
                </a:lnTo>
                <a:lnTo>
                  <a:pt x="3313" y="2031"/>
                </a:lnTo>
                <a:lnTo>
                  <a:pt x="3311" y="2031"/>
                </a:lnTo>
                <a:lnTo>
                  <a:pt x="3309" y="2031"/>
                </a:lnTo>
                <a:lnTo>
                  <a:pt x="3307" y="2031"/>
                </a:lnTo>
                <a:lnTo>
                  <a:pt x="3305" y="2031"/>
                </a:lnTo>
                <a:lnTo>
                  <a:pt x="3303" y="2031"/>
                </a:lnTo>
                <a:lnTo>
                  <a:pt x="3297" y="2031"/>
                </a:lnTo>
                <a:lnTo>
                  <a:pt x="3293" y="2031"/>
                </a:lnTo>
                <a:lnTo>
                  <a:pt x="3291" y="2031"/>
                </a:lnTo>
                <a:lnTo>
                  <a:pt x="3288" y="2031"/>
                </a:lnTo>
                <a:lnTo>
                  <a:pt x="3286" y="2031"/>
                </a:lnTo>
                <a:lnTo>
                  <a:pt x="3284" y="2031"/>
                </a:lnTo>
                <a:lnTo>
                  <a:pt x="3282" y="2031"/>
                </a:lnTo>
                <a:lnTo>
                  <a:pt x="3280" y="2031"/>
                </a:lnTo>
                <a:lnTo>
                  <a:pt x="3278" y="2031"/>
                </a:lnTo>
                <a:lnTo>
                  <a:pt x="3276" y="2031"/>
                </a:lnTo>
                <a:lnTo>
                  <a:pt x="3274" y="2031"/>
                </a:lnTo>
                <a:lnTo>
                  <a:pt x="3272" y="2031"/>
                </a:lnTo>
                <a:lnTo>
                  <a:pt x="3268" y="2031"/>
                </a:lnTo>
                <a:lnTo>
                  <a:pt x="3266" y="2031"/>
                </a:lnTo>
                <a:lnTo>
                  <a:pt x="3264" y="2031"/>
                </a:lnTo>
                <a:lnTo>
                  <a:pt x="3262" y="2031"/>
                </a:lnTo>
                <a:lnTo>
                  <a:pt x="3258" y="2031"/>
                </a:lnTo>
                <a:lnTo>
                  <a:pt x="3256" y="2031"/>
                </a:lnTo>
                <a:lnTo>
                  <a:pt x="3254" y="2031"/>
                </a:lnTo>
                <a:lnTo>
                  <a:pt x="3252" y="2031"/>
                </a:lnTo>
                <a:lnTo>
                  <a:pt x="3250" y="2031"/>
                </a:lnTo>
                <a:lnTo>
                  <a:pt x="3248" y="2031"/>
                </a:lnTo>
                <a:lnTo>
                  <a:pt x="3246" y="2031"/>
                </a:lnTo>
                <a:lnTo>
                  <a:pt x="3244" y="2031"/>
                </a:lnTo>
                <a:lnTo>
                  <a:pt x="3242" y="2031"/>
                </a:lnTo>
                <a:lnTo>
                  <a:pt x="3240" y="2031"/>
                </a:lnTo>
                <a:lnTo>
                  <a:pt x="3238" y="2031"/>
                </a:lnTo>
                <a:lnTo>
                  <a:pt x="3236" y="2031"/>
                </a:lnTo>
                <a:lnTo>
                  <a:pt x="3234" y="2031"/>
                </a:lnTo>
                <a:lnTo>
                  <a:pt x="3232" y="2031"/>
                </a:lnTo>
                <a:lnTo>
                  <a:pt x="3230" y="2031"/>
                </a:lnTo>
                <a:lnTo>
                  <a:pt x="3226" y="2031"/>
                </a:lnTo>
                <a:lnTo>
                  <a:pt x="3224" y="2031"/>
                </a:lnTo>
                <a:lnTo>
                  <a:pt x="3222" y="2031"/>
                </a:lnTo>
                <a:lnTo>
                  <a:pt x="3220" y="2031"/>
                </a:lnTo>
                <a:lnTo>
                  <a:pt x="3218" y="2031"/>
                </a:lnTo>
                <a:lnTo>
                  <a:pt x="3216" y="2031"/>
                </a:lnTo>
                <a:lnTo>
                  <a:pt x="3214" y="2031"/>
                </a:lnTo>
                <a:lnTo>
                  <a:pt x="3212" y="2031"/>
                </a:lnTo>
                <a:lnTo>
                  <a:pt x="3210" y="2031"/>
                </a:lnTo>
                <a:lnTo>
                  <a:pt x="3206" y="2031"/>
                </a:lnTo>
                <a:lnTo>
                  <a:pt x="3200" y="2031"/>
                </a:lnTo>
                <a:lnTo>
                  <a:pt x="3196" y="2031"/>
                </a:lnTo>
                <a:lnTo>
                  <a:pt x="3194" y="2031"/>
                </a:lnTo>
                <a:lnTo>
                  <a:pt x="3192" y="2031"/>
                </a:lnTo>
                <a:lnTo>
                  <a:pt x="3192" y="2031"/>
                </a:lnTo>
                <a:lnTo>
                  <a:pt x="3190" y="2031"/>
                </a:lnTo>
                <a:lnTo>
                  <a:pt x="3188" y="2031"/>
                </a:lnTo>
                <a:lnTo>
                  <a:pt x="3186" y="2031"/>
                </a:lnTo>
                <a:lnTo>
                  <a:pt x="3184" y="2031"/>
                </a:lnTo>
                <a:lnTo>
                  <a:pt x="3182" y="2031"/>
                </a:lnTo>
                <a:lnTo>
                  <a:pt x="3180" y="2031"/>
                </a:lnTo>
                <a:lnTo>
                  <a:pt x="3178" y="2031"/>
                </a:lnTo>
                <a:lnTo>
                  <a:pt x="3176" y="2031"/>
                </a:lnTo>
                <a:lnTo>
                  <a:pt x="3174" y="2031"/>
                </a:lnTo>
                <a:lnTo>
                  <a:pt x="3172" y="2031"/>
                </a:lnTo>
                <a:lnTo>
                  <a:pt x="3170" y="2031"/>
                </a:lnTo>
                <a:lnTo>
                  <a:pt x="3168" y="2031"/>
                </a:lnTo>
                <a:lnTo>
                  <a:pt x="3164" y="2031"/>
                </a:lnTo>
                <a:lnTo>
                  <a:pt x="3158" y="2031"/>
                </a:lnTo>
                <a:lnTo>
                  <a:pt x="3156" y="2031"/>
                </a:lnTo>
                <a:lnTo>
                  <a:pt x="3154" y="2031"/>
                </a:lnTo>
                <a:lnTo>
                  <a:pt x="3152" y="2031"/>
                </a:lnTo>
                <a:lnTo>
                  <a:pt x="3150" y="2031"/>
                </a:lnTo>
                <a:lnTo>
                  <a:pt x="3148" y="2031"/>
                </a:lnTo>
                <a:lnTo>
                  <a:pt x="3146" y="2031"/>
                </a:lnTo>
                <a:lnTo>
                  <a:pt x="3144" y="2031"/>
                </a:lnTo>
                <a:lnTo>
                  <a:pt x="3144" y="2031"/>
                </a:lnTo>
                <a:lnTo>
                  <a:pt x="3142" y="2031"/>
                </a:lnTo>
                <a:lnTo>
                  <a:pt x="3140" y="2031"/>
                </a:lnTo>
                <a:lnTo>
                  <a:pt x="3134" y="2031"/>
                </a:lnTo>
                <a:lnTo>
                  <a:pt x="3132" y="2031"/>
                </a:lnTo>
                <a:lnTo>
                  <a:pt x="3130" y="2031"/>
                </a:lnTo>
                <a:lnTo>
                  <a:pt x="3128" y="2031"/>
                </a:lnTo>
                <a:lnTo>
                  <a:pt x="3126" y="2031"/>
                </a:lnTo>
                <a:lnTo>
                  <a:pt x="3124" y="2031"/>
                </a:lnTo>
                <a:lnTo>
                  <a:pt x="3122" y="2031"/>
                </a:lnTo>
                <a:lnTo>
                  <a:pt x="3120" y="2031"/>
                </a:lnTo>
                <a:lnTo>
                  <a:pt x="3118" y="2031"/>
                </a:lnTo>
                <a:lnTo>
                  <a:pt x="3116" y="2031"/>
                </a:lnTo>
                <a:lnTo>
                  <a:pt x="3114" y="2031"/>
                </a:lnTo>
                <a:lnTo>
                  <a:pt x="3112" y="2031"/>
                </a:lnTo>
                <a:lnTo>
                  <a:pt x="3110" y="2031"/>
                </a:lnTo>
                <a:lnTo>
                  <a:pt x="3108" y="2031"/>
                </a:lnTo>
                <a:lnTo>
                  <a:pt x="3106" y="2031"/>
                </a:lnTo>
                <a:lnTo>
                  <a:pt x="3104" y="2031"/>
                </a:lnTo>
                <a:lnTo>
                  <a:pt x="3102" y="2031"/>
                </a:lnTo>
                <a:lnTo>
                  <a:pt x="3100" y="2031"/>
                </a:lnTo>
                <a:lnTo>
                  <a:pt x="3096" y="2031"/>
                </a:lnTo>
                <a:lnTo>
                  <a:pt x="3094" y="2031"/>
                </a:lnTo>
                <a:lnTo>
                  <a:pt x="3092" y="2031"/>
                </a:lnTo>
                <a:lnTo>
                  <a:pt x="3090" y="2031"/>
                </a:lnTo>
                <a:lnTo>
                  <a:pt x="3088" y="2031"/>
                </a:lnTo>
                <a:lnTo>
                  <a:pt x="3086" y="2031"/>
                </a:lnTo>
                <a:lnTo>
                  <a:pt x="3084" y="2031"/>
                </a:lnTo>
                <a:lnTo>
                  <a:pt x="3082" y="2031"/>
                </a:lnTo>
                <a:lnTo>
                  <a:pt x="3080" y="2031"/>
                </a:lnTo>
                <a:lnTo>
                  <a:pt x="3078" y="2031"/>
                </a:lnTo>
                <a:lnTo>
                  <a:pt x="3076" y="2031"/>
                </a:lnTo>
                <a:lnTo>
                  <a:pt x="3074" y="2031"/>
                </a:lnTo>
                <a:lnTo>
                  <a:pt x="3072" y="2031"/>
                </a:lnTo>
                <a:lnTo>
                  <a:pt x="3070" y="2031"/>
                </a:lnTo>
                <a:lnTo>
                  <a:pt x="3068" y="2031"/>
                </a:lnTo>
                <a:lnTo>
                  <a:pt x="3066" y="2031"/>
                </a:lnTo>
                <a:lnTo>
                  <a:pt x="3064" y="2031"/>
                </a:lnTo>
                <a:lnTo>
                  <a:pt x="3062" y="2031"/>
                </a:lnTo>
                <a:lnTo>
                  <a:pt x="3060" y="2031"/>
                </a:lnTo>
                <a:lnTo>
                  <a:pt x="3058" y="2031"/>
                </a:lnTo>
                <a:lnTo>
                  <a:pt x="3052" y="2031"/>
                </a:lnTo>
                <a:lnTo>
                  <a:pt x="3050" y="2031"/>
                </a:lnTo>
                <a:lnTo>
                  <a:pt x="3044" y="2031"/>
                </a:lnTo>
                <a:lnTo>
                  <a:pt x="3040" y="2031"/>
                </a:lnTo>
                <a:lnTo>
                  <a:pt x="3038" y="2031"/>
                </a:lnTo>
                <a:lnTo>
                  <a:pt x="3036" y="2031"/>
                </a:lnTo>
                <a:lnTo>
                  <a:pt x="3034" y="2031"/>
                </a:lnTo>
                <a:lnTo>
                  <a:pt x="3032" y="2031"/>
                </a:lnTo>
                <a:lnTo>
                  <a:pt x="3028" y="2031"/>
                </a:lnTo>
                <a:lnTo>
                  <a:pt x="3024" y="2031"/>
                </a:lnTo>
                <a:lnTo>
                  <a:pt x="3022" y="2031"/>
                </a:lnTo>
                <a:lnTo>
                  <a:pt x="3020" y="2031"/>
                </a:lnTo>
                <a:lnTo>
                  <a:pt x="3014" y="2031"/>
                </a:lnTo>
                <a:lnTo>
                  <a:pt x="3010" y="2031"/>
                </a:lnTo>
                <a:lnTo>
                  <a:pt x="3008" y="2031"/>
                </a:lnTo>
                <a:lnTo>
                  <a:pt x="3006" y="2031"/>
                </a:lnTo>
                <a:lnTo>
                  <a:pt x="3004" y="2031"/>
                </a:lnTo>
                <a:lnTo>
                  <a:pt x="3002" y="2031"/>
                </a:lnTo>
                <a:lnTo>
                  <a:pt x="3000" y="2031"/>
                </a:lnTo>
                <a:lnTo>
                  <a:pt x="3000" y="2031"/>
                </a:lnTo>
                <a:lnTo>
                  <a:pt x="2998" y="2031"/>
                </a:lnTo>
                <a:lnTo>
                  <a:pt x="2996" y="2031"/>
                </a:lnTo>
                <a:lnTo>
                  <a:pt x="2994" y="2031"/>
                </a:lnTo>
                <a:lnTo>
                  <a:pt x="2992" y="2031"/>
                </a:lnTo>
                <a:lnTo>
                  <a:pt x="2990" y="2031"/>
                </a:lnTo>
                <a:lnTo>
                  <a:pt x="2988" y="2031"/>
                </a:lnTo>
                <a:lnTo>
                  <a:pt x="2982" y="2031"/>
                </a:lnTo>
                <a:lnTo>
                  <a:pt x="2980" y="2031"/>
                </a:lnTo>
                <a:lnTo>
                  <a:pt x="2978" y="2031"/>
                </a:lnTo>
                <a:lnTo>
                  <a:pt x="2972" y="2031"/>
                </a:lnTo>
                <a:lnTo>
                  <a:pt x="2970" y="2031"/>
                </a:lnTo>
                <a:lnTo>
                  <a:pt x="2968" y="2031"/>
                </a:lnTo>
                <a:lnTo>
                  <a:pt x="2964" y="2031"/>
                </a:lnTo>
                <a:lnTo>
                  <a:pt x="2960" y="2031"/>
                </a:lnTo>
                <a:lnTo>
                  <a:pt x="2958" y="2031"/>
                </a:lnTo>
                <a:lnTo>
                  <a:pt x="2956" y="2031"/>
                </a:lnTo>
                <a:lnTo>
                  <a:pt x="2954" y="2031"/>
                </a:lnTo>
                <a:lnTo>
                  <a:pt x="2952" y="2031"/>
                </a:lnTo>
                <a:lnTo>
                  <a:pt x="2952" y="2031"/>
                </a:lnTo>
                <a:lnTo>
                  <a:pt x="2948" y="2031"/>
                </a:lnTo>
                <a:lnTo>
                  <a:pt x="2946" y="2031"/>
                </a:lnTo>
                <a:lnTo>
                  <a:pt x="2944" y="2031"/>
                </a:lnTo>
                <a:lnTo>
                  <a:pt x="2940" y="2031"/>
                </a:lnTo>
                <a:lnTo>
                  <a:pt x="2938" y="2031"/>
                </a:lnTo>
                <a:lnTo>
                  <a:pt x="2936" y="2031"/>
                </a:lnTo>
                <a:lnTo>
                  <a:pt x="2932" y="2031"/>
                </a:lnTo>
                <a:lnTo>
                  <a:pt x="2930" y="2031"/>
                </a:lnTo>
                <a:lnTo>
                  <a:pt x="2928" y="2031"/>
                </a:lnTo>
                <a:lnTo>
                  <a:pt x="2924" y="2031"/>
                </a:lnTo>
                <a:lnTo>
                  <a:pt x="2922" y="2031"/>
                </a:lnTo>
                <a:lnTo>
                  <a:pt x="2920" y="2031"/>
                </a:lnTo>
                <a:lnTo>
                  <a:pt x="2918" y="2031"/>
                </a:lnTo>
                <a:lnTo>
                  <a:pt x="2916" y="2031"/>
                </a:lnTo>
                <a:lnTo>
                  <a:pt x="2914" y="2031"/>
                </a:lnTo>
                <a:lnTo>
                  <a:pt x="2912" y="2031"/>
                </a:lnTo>
                <a:lnTo>
                  <a:pt x="2910" y="2031"/>
                </a:lnTo>
                <a:lnTo>
                  <a:pt x="2908" y="2031"/>
                </a:lnTo>
                <a:lnTo>
                  <a:pt x="2906" y="2031"/>
                </a:lnTo>
                <a:lnTo>
                  <a:pt x="2904" y="2031"/>
                </a:lnTo>
                <a:lnTo>
                  <a:pt x="2904" y="2031"/>
                </a:lnTo>
                <a:lnTo>
                  <a:pt x="2902" y="2031"/>
                </a:lnTo>
                <a:lnTo>
                  <a:pt x="2900" y="2031"/>
                </a:lnTo>
                <a:lnTo>
                  <a:pt x="2898" y="2031"/>
                </a:lnTo>
                <a:lnTo>
                  <a:pt x="2896" y="2031"/>
                </a:lnTo>
                <a:lnTo>
                  <a:pt x="2894" y="2031"/>
                </a:lnTo>
                <a:lnTo>
                  <a:pt x="2892" y="2031"/>
                </a:lnTo>
                <a:lnTo>
                  <a:pt x="2890" y="2031"/>
                </a:lnTo>
                <a:lnTo>
                  <a:pt x="2886" y="2031"/>
                </a:lnTo>
                <a:lnTo>
                  <a:pt x="2884" y="2031"/>
                </a:lnTo>
                <a:lnTo>
                  <a:pt x="2882" y="2031"/>
                </a:lnTo>
                <a:lnTo>
                  <a:pt x="2880" y="2031"/>
                </a:lnTo>
                <a:lnTo>
                  <a:pt x="2878" y="2031"/>
                </a:lnTo>
                <a:lnTo>
                  <a:pt x="2876" y="2031"/>
                </a:lnTo>
                <a:lnTo>
                  <a:pt x="2874" y="2031"/>
                </a:lnTo>
                <a:lnTo>
                  <a:pt x="2872" y="2031"/>
                </a:lnTo>
                <a:lnTo>
                  <a:pt x="2870" y="2031"/>
                </a:lnTo>
                <a:lnTo>
                  <a:pt x="2866" y="2031"/>
                </a:lnTo>
                <a:lnTo>
                  <a:pt x="2862" y="2031"/>
                </a:lnTo>
                <a:lnTo>
                  <a:pt x="2860" y="2031"/>
                </a:lnTo>
                <a:lnTo>
                  <a:pt x="2858" y="2031"/>
                </a:lnTo>
                <a:lnTo>
                  <a:pt x="2856" y="2031"/>
                </a:lnTo>
                <a:lnTo>
                  <a:pt x="2854" y="2031"/>
                </a:lnTo>
                <a:lnTo>
                  <a:pt x="2854" y="2031"/>
                </a:lnTo>
                <a:lnTo>
                  <a:pt x="2852" y="2031"/>
                </a:lnTo>
                <a:lnTo>
                  <a:pt x="2850" y="2031"/>
                </a:lnTo>
                <a:lnTo>
                  <a:pt x="2848" y="2031"/>
                </a:lnTo>
                <a:lnTo>
                  <a:pt x="2846" y="2031"/>
                </a:lnTo>
                <a:lnTo>
                  <a:pt x="2844" y="2031"/>
                </a:lnTo>
                <a:lnTo>
                  <a:pt x="2842" y="2031"/>
                </a:lnTo>
                <a:lnTo>
                  <a:pt x="2840" y="2031"/>
                </a:lnTo>
                <a:lnTo>
                  <a:pt x="2838" y="2031"/>
                </a:lnTo>
                <a:lnTo>
                  <a:pt x="2836" y="2031"/>
                </a:lnTo>
                <a:lnTo>
                  <a:pt x="2834" y="2031"/>
                </a:lnTo>
                <a:lnTo>
                  <a:pt x="2832" y="2031"/>
                </a:lnTo>
                <a:lnTo>
                  <a:pt x="2830" y="2031"/>
                </a:lnTo>
                <a:lnTo>
                  <a:pt x="2826" y="2031"/>
                </a:lnTo>
                <a:lnTo>
                  <a:pt x="2824" y="2031"/>
                </a:lnTo>
                <a:lnTo>
                  <a:pt x="2822" y="2031"/>
                </a:lnTo>
                <a:lnTo>
                  <a:pt x="2820" y="2031"/>
                </a:lnTo>
                <a:lnTo>
                  <a:pt x="2818" y="2031"/>
                </a:lnTo>
                <a:lnTo>
                  <a:pt x="2816" y="2031"/>
                </a:lnTo>
                <a:lnTo>
                  <a:pt x="2814" y="2031"/>
                </a:lnTo>
                <a:lnTo>
                  <a:pt x="2812" y="2031"/>
                </a:lnTo>
                <a:lnTo>
                  <a:pt x="2810" y="2031"/>
                </a:lnTo>
                <a:lnTo>
                  <a:pt x="2808" y="2031"/>
                </a:lnTo>
                <a:lnTo>
                  <a:pt x="2806" y="2031"/>
                </a:lnTo>
                <a:lnTo>
                  <a:pt x="2804" y="2031"/>
                </a:lnTo>
                <a:lnTo>
                  <a:pt x="2802" y="2031"/>
                </a:lnTo>
                <a:lnTo>
                  <a:pt x="2798" y="2031"/>
                </a:lnTo>
                <a:lnTo>
                  <a:pt x="2796" y="2031"/>
                </a:lnTo>
                <a:lnTo>
                  <a:pt x="2794" y="2031"/>
                </a:lnTo>
                <a:lnTo>
                  <a:pt x="2792" y="2031"/>
                </a:lnTo>
                <a:lnTo>
                  <a:pt x="2786" y="2031"/>
                </a:lnTo>
                <a:lnTo>
                  <a:pt x="2784" y="2031"/>
                </a:lnTo>
                <a:lnTo>
                  <a:pt x="2778" y="2031"/>
                </a:lnTo>
                <a:lnTo>
                  <a:pt x="2776" y="2031"/>
                </a:lnTo>
                <a:lnTo>
                  <a:pt x="2772" y="2031"/>
                </a:lnTo>
                <a:lnTo>
                  <a:pt x="2768" y="2031"/>
                </a:lnTo>
                <a:lnTo>
                  <a:pt x="2766" y="2031"/>
                </a:lnTo>
                <a:lnTo>
                  <a:pt x="2762" y="2031"/>
                </a:lnTo>
                <a:lnTo>
                  <a:pt x="2758" y="2031"/>
                </a:lnTo>
                <a:lnTo>
                  <a:pt x="2758" y="2031"/>
                </a:lnTo>
                <a:lnTo>
                  <a:pt x="2756" y="2031"/>
                </a:lnTo>
                <a:lnTo>
                  <a:pt x="2754" y="2031"/>
                </a:lnTo>
                <a:lnTo>
                  <a:pt x="2750" y="2031"/>
                </a:lnTo>
                <a:lnTo>
                  <a:pt x="2748" y="2031"/>
                </a:lnTo>
                <a:lnTo>
                  <a:pt x="2746" y="2031"/>
                </a:lnTo>
                <a:lnTo>
                  <a:pt x="2744" y="2031"/>
                </a:lnTo>
                <a:lnTo>
                  <a:pt x="2742" y="2031"/>
                </a:lnTo>
                <a:lnTo>
                  <a:pt x="2738" y="2031"/>
                </a:lnTo>
                <a:lnTo>
                  <a:pt x="2736" y="2031"/>
                </a:lnTo>
                <a:lnTo>
                  <a:pt x="2728" y="2031"/>
                </a:lnTo>
                <a:lnTo>
                  <a:pt x="2720" y="2031"/>
                </a:lnTo>
                <a:lnTo>
                  <a:pt x="2718" y="2031"/>
                </a:lnTo>
                <a:lnTo>
                  <a:pt x="2714" y="2031"/>
                </a:lnTo>
                <a:lnTo>
                  <a:pt x="2710" y="2031"/>
                </a:lnTo>
                <a:lnTo>
                  <a:pt x="2708" y="2031"/>
                </a:lnTo>
                <a:lnTo>
                  <a:pt x="2706" y="2031"/>
                </a:lnTo>
                <a:lnTo>
                  <a:pt x="2704" y="2031"/>
                </a:lnTo>
                <a:lnTo>
                  <a:pt x="2702" y="2031"/>
                </a:lnTo>
                <a:lnTo>
                  <a:pt x="2700" y="2031"/>
                </a:lnTo>
                <a:lnTo>
                  <a:pt x="2696" y="2031"/>
                </a:lnTo>
                <a:lnTo>
                  <a:pt x="2692" y="2031"/>
                </a:lnTo>
                <a:lnTo>
                  <a:pt x="2690" y="2031"/>
                </a:lnTo>
                <a:lnTo>
                  <a:pt x="2688" y="2031"/>
                </a:lnTo>
                <a:lnTo>
                  <a:pt x="2686" y="2031"/>
                </a:lnTo>
                <a:lnTo>
                  <a:pt x="2684" y="2031"/>
                </a:lnTo>
                <a:lnTo>
                  <a:pt x="2682" y="2031"/>
                </a:lnTo>
                <a:lnTo>
                  <a:pt x="2680" y="2031"/>
                </a:lnTo>
                <a:lnTo>
                  <a:pt x="2678" y="2031"/>
                </a:lnTo>
                <a:lnTo>
                  <a:pt x="2676" y="2031"/>
                </a:lnTo>
                <a:lnTo>
                  <a:pt x="2674" y="2031"/>
                </a:lnTo>
                <a:lnTo>
                  <a:pt x="2672" y="2031"/>
                </a:lnTo>
                <a:lnTo>
                  <a:pt x="2670" y="2031"/>
                </a:lnTo>
                <a:lnTo>
                  <a:pt x="2668" y="2031"/>
                </a:lnTo>
                <a:lnTo>
                  <a:pt x="2666" y="2031"/>
                </a:lnTo>
                <a:lnTo>
                  <a:pt x="2664" y="2031"/>
                </a:lnTo>
                <a:lnTo>
                  <a:pt x="2662" y="2031"/>
                </a:lnTo>
                <a:lnTo>
                  <a:pt x="2662" y="2031"/>
                </a:lnTo>
                <a:lnTo>
                  <a:pt x="2660" y="2031"/>
                </a:lnTo>
                <a:lnTo>
                  <a:pt x="2658" y="2031"/>
                </a:lnTo>
                <a:lnTo>
                  <a:pt x="2656" y="2031"/>
                </a:lnTo>
                <a:lnTo>
                  <a:pt x="2654" y="2031"/>
                </a:lnTo>
                <a:lnTo>
                  <a:pt x="2652" y="2031"/>
                </a:lnTo>
                <a:lnTo>
                  <a:pt x="2650" y="2031"/>
                </a:lnTo>
                <a:lnTo>
                  <a:pt x="2648" y="2031"/>
                </a:lnTo>
                <a:lnTo>
                  <a:pt x="2646" y="2031"/>
                </a:lnTo>
                <a:lnTo>
                  <a:pt x="2644" y="2031"/>
                </a:lnTo>
                <a:lnTo>
                  <a:pt x="2640" y="2031"/>
                </a:lnTo>
                <a:lnTo>
                  <a:pt x="2638" y="2031"/>
                </a:lnTo>
                <a:lnTo>
                  <a:pt x="2634" y="2031"/>
                </a:lnTo>
                <a:lnTo>
                  <a:pt x="2632" y="2031"/>
                </a:lnTo>
                <a:lnTo>
                  <a:pt x="2628" y="2031"/>
                </a:lnTo>
                <a:lnTo>
                  <a:pt x="2626" y="2031"/>
                </a:lnTo>
                <a:lnTo>
                  <a:pt x="2624" y="2031"/>
                </a:lnTo>
                <a:lnTo>
                  <a:pt x="2622" y="2031"/>
                </a:lnTo>
                <a:lnTo>
                  <a:pt x="2618" y="2031"/>
                </a:lnTo>
                <a:lnTo>
                  <a:pt x="2616" y="2031"/>
                </a:lnTo>
                <a:lnTo>
                  <a:pt x="2614" y="2031"/>
                </a:lnTo>
                <a:lnTo>
                  <a:pt x="2614" y="2031"/>
                </a:lnTo>
                <a:lnTo>
                  <a:pt x="2612" y="2031"/>
                </a:lnTo>
                <a:lnTo>
                  <a:pt x="2610" y="2031"/>
                </a:lnTo>
                <a:lnTo>
                  <a:pt x="2608" y="2031"/>
                </a:lnTo>
                <a:lnTo>
                  <a:pt x="2606" y="2031"/>
                </a:lnTo>
                <a:lnTo>
                  <a:pt x="2604" y="2031"/>
                </a:lnTo>
                <a:lnTo>
                  <a:pt x="2602" y="2031"/>
                </a:lnTo>
                <a:lnTo>
                  <a:pt x="2600" y="2031"/>
                </a:lnTo>
                <a:lnTo>
                  <a:pt x="2598" y="2031"/>
                </a:lnTo>
                <a:lnTo>
                  <a:pt x="2596" y="2031"/>
                </a:lnTo>
                <a:lnTo>
                  <a:pt x="2594" y="2031"/>
                </a:lnTo>
                <a:lnTo>
                  <a:pt x="2592" y="2031"/>
                </a:lnTo>
                <a:lnTo>
                  <a:pt x="2590" y="2031"/>
                </a:lnTo>
                <a:lnTo>
                  <a:pt x="2586" y="2031"/>
                </a:lnTo>
                <a:lnTo>
                  <a:pt x="2584" y="2031"/>
                </a:lnTo>
                <a:lnTo>
                  <a:pt x="2578" y="2031"/>
                </a:lnTo>
                <a:lnTo>
                  <a:pt x="2576" y="2031"/>
                </a:lnTo>
                <a:lnTo>
                  <a:pt x="2572" y="2031"/>
                </a:lnTo>
                <a:lnTo>
                  <a:pt x="2570" y="2031"/>
                </a:lnTo>
                <a:lnTo>
                  <a:pt x="2568" y="2031"/>
                </a:lnTo>
                <a:lnTo>
                  <a:pt x="2566" y="2031"/>
                </a:lnTo>
                <a:lnTo>
                  <a:pt x="2558" y="2031"/>
                </a:lnTo>
                <a:lnTo>
                  <a:pt x="2554" y="2031"/>
                </a:lnTo>
                <a:lnTo>
                  <a:pt x="2552" y="2031"/>
                </a:lnTo>
                <a:lnTo>
                  <a:pt x="2550" y="2031"/>
                </a:lnTo>
                <a:lnTo>
                  <a:pt x="2546" y="2031"/>
                </a:lnTo>
                <a:lnTo>
                  <a:pt x="2544" y="2031"/>
                </a:lnTo>
                <a:lnTo>
                  <a:pt x="2540" y="2031"/>
                </a:lnTo>
                <a:lnTo>
                  <a:pt x="2538" y="2031"/>
                </a:lnTo>
                <a:lnTo>
                  <a:pt x="2536" y="2031"/>
                </a:lnTo>
                <a:lnTo>
                  <a:pt x="2534" y="2031"/>
                </a:lnTo>
                <a:lnTo>
                  <a:pt x="2530" y="2031"/>
                </a:lnTo>
                <a:lnTo>
                  <a:pt x="2528" y="2031"/>
                </a:lnTo>
                <a:lnTo>
                  <a:pt x="2526" y="2031"/>
                </a:lnTo>
                <a:lnTo>
                  <a:pt x="2522" y="2031"/>
                </a:lnTo>
                <a:lnTo>
                  <a:pt x="2520" y="2031"/>
                </a:lnTo>
                <a:lnTo>
                  <a:pt x="2518" y="2031"/>
                </a:lnTo>
                <a:lnTo>
                  <a:pt x="2518" y="2031"/>
                </a:lnTo>
                <a:lnTo>
                  <a:pt x="2514" y="2031"/>
                </a:lnTo>
                <a:lnTo>
                  <a:pt x="2512" y="2031"/>
                </a:lnTo>
                <a:lnTo>
                  <a:pt x="2510" y="2031"/>
                </a:lnTo>
                <a:lnTo>
                  <a:pt x="2506" y="2031"/>
                </a:lnTo>
                <a:lnTo>
                  <a:pt x="2502" y="2031"/>
                </a:lnTo>
                <a:lnTo>
                  <a:pt x="2500" y="2031"/>
                </a:lnTo>
                <a:lnTo>
                  <a:pt x="2496" y="2031"/>
                </a:lnTo>
                <a:lnTo>
                  <a:pt x="2494" y="2031"/>
                </a:lnTo>
                <a:lnTo>
                  <a:pt x="2492" y="2031"/>
                </a:lnTo>
                <a:lnTo>
                  <a:pt x="2490" y="2031"/>
                </a:lnTo>
                <a:lnTo>
                  <a:pt x="2486" y="2031"/>
                </a:lnTo>
                <a:lnTo>
                  <a:pt x="2482" y="2031"/>
                </a:lnTo>
                <a:lnTo>
                  <a:pt x="2480" y="2031"/>
                </a:lnTo>
                <a:lnTo>
                  <a:pt x="2478" y="2031"/>
                </a:lnTo>
                <a:lnTo>
                  <a:pt x="2476" y="2031"/>
                </a:lnTo>
                <a:lnTo>
                  <a:pt x="2474" y="2031"/>
                </a:lnTo>
                <a:lnTo>
                  <a:pt x="2472" y="2031"/>
                </a:lnTo>
                <a:lnTo>
                  <a:pt x="2470" y="2031"/>
                </a:lnTo>
                <a:lnTo>
                  <a:pt x="2470" y="2031"/>
                </a:lnTo>
                <a:lnTo>
                  <a:pt x="2468" y="2031"/>
                </a:lnTo>
                <a:lnTo>
                  <a:pt x="2464" y="2031"/>
                </a:lnTo>
                <a:lnTo>
                  <a:pt x="2462" y="2031"/>
                </a:lnTo>
                <a:lnTo>
                  <a:pt x="2460" y="2031"/>
                </a:lnTo>
                <a:lnTo>
                  <a:pt x="2458" y="2031"/>
                </a:lnTo>
                <a:lnTo>
                  <a:pt x="2454" y="2031"/>
                </a:lnTo>
                <a:lnTo>
                  <a:pt x="2452" y="2031"/>
                </a:lnTo>
                <a:lnTo>
                  <a:pt x="2450" y="2031"/>
                </a:lnTo>
                <a:lnTo>
                  <a:pt x="2448" y="2031"/>
                </a:lnTo>
                <a:lnTo>
                  <a:pt x="2444" y="2031"/>
                </a:lnTo>
                <a:lnTo>
                  <a:pt x="2442" y="2031"/>
                </a:lnTo>
                <a:lnTo>
                  <a:pt x="2440" y="2031"/>
                </a:lnTo>
                <a:lnTo>
                  <a:pt x="2438" y="2031"/>
                </a:lnTo>
                <a:lnTo>
                  <a:pt x="2436" y="2031"/>
                </a:lnTo>
                <a:lnTo>
                  <a:pt x="2434" y="2031"/>
                </a:lnTo>
                <a:lnTo>
                  <a:pt x="2432" y="2031"/>
                </a:lnTo>
                <a:lnTo>
                  <a:pt x="2430" y="2031"/>
                </a:lnTo>
                <a:lnTo>
                  <a:pt x="2428" y="2031"/>
                </a:lnTo>
                <a:lnTo>
                  <a:pt x="2426" y="2031"/>
                </a:lnTo>
                <a:lnTo>
                  <a:pt x="2424" y="2031"/>
                </a:lnTo>
                <a:lnTo>
                  <a:pt x="2422" y="2031"/>
                </a:lnTo>
                <a:lnTo>
                  <a:pt x="2422" y="2031"/>
                </a:lnTo>
                <a:lnTo>
                  <a:pt x="2420" y="2031"/>
                </a:lnTo>
                <a:lnTo>
                  <a:pt x="2416" y="2031"/>
                </a:lnTo>
                <a:lnTo>
                  <a:pt x="2414" y="2031"/>
                </a:lnTo>
                <a:lnTo>
                  <a:pt x="2412" y="2031"/>
                </a:lnTo>
                <a:lnTo>
                  <a:pt x="2410" y="2031"/>
                </a:lnTo>
                <a:lnTo>
                  <a:pt x="2408" y="2031"/>
                </a:lnTo>
                <a:lnTo>
                  <a:pt x="2406" y="2031"/>
                </a:lnTo>
                <a:lnTo>
                  <a:pt x="2398" y="2031"/>
                </a:lnTo>
                <a:lnTo>
                  <a:pt x="2396" y="2031"/>
                </a:lnTo>
                <a:lnTo>
                  <a:pt x="2394" y="2031"/>
                </a:lnTo>
                <a:lnTo>
                  <a:pt x="2382" y="2031"/>
                </a:lnTo>
                <a:lnTo>
                  <a:pt x="2378" y="2031"/>
                </a:lnTo>
                <a:lnTo>
                  <a:pt x="2376" y="2031"/>
                </a:lnTo>
                <a:lnTo>
                  <a:pt x="2374" y="2031"/>
                </a:lnTo>
                <a:lnTo>
                  <a:pt x="2370" y="2031"/>
                </a:lnTo>
                <a:lnTo>
                  <a:pt x="2366" y="2031"/>
                </a:lnTo>
                <a:lnTo>
                  <a:pt x="2364" y="2031"/>
                </a:lnTo>
                <a:lnTo>
                  <a:pt x="2360" y="2031"/>
                </a:lnTo>
                <a:lnTo>
                  <a:pt x="2358" y="2031"/>
                </a:lnTo>
                <a:lnTo>
                  <a:pt x="2356" y="2031"/>
                </a:lnTo>
                <a:lnTo>
                  <a:pt x="2350" y="2031"/>
                </a:lnTo>
                <a:lnTo>
                  <a:pt x="2348" y="2031"/>
                </a:lnTo>
                <a:lnTo>
                  <a:pt x="2346" y="2031"/>
                </a:lnTo>
                <a:lnTo>
                  <a:pt x="2344" y="2031"/>
                </a:lnTo>
                <a:lnTo>
                  <a:pt x="2340" y="2031"/>
                </a:lnTo>
                <a:lnTo>
                  <a:pt x="2338" y="2031"/>
                </a:lnTo>
                <a:lnTo>
                  <a:pt x="2336" y="2031"/>
                </a:lnTo>
                <a:lnTo>
                  <a:pt x="2334" y="2031"/>
                </a:lnTo>
                <a:lnTo>
                  <a:pt x="2332" y="2031"/>
                </a:lnTo>
                <a:lnTo>
                  <a:pt x="2330" y="2031"/>
                </a:lnTo>
                <a:lnTo>
                  <a:pt x="2328" y="2031"/>
                </a:lnTo>
                <a:lnTo>
                  <a:pt x="2324" y="2031"/>
                </a:lnTo>
                <a:lnTo>
                  <a:pt x="2322" y="2031"/>
                </a:lnTo>
                <a:lnTo>
                  <a:pt x="2320" y="2031"/>
                </a:lnTo>
                <a:lnTo>
                  <a:pt x="2318" y="2031"/>
                </a:lnTo>
                <a:lnTo>
                  <a:pt x="2316" y="2031"/>
                </a:lnTo>
                <a:lnTo>
                  <a:pt x="2314" y="2031"/>
                </a:lnTo>
                <a:lnTo>
                  <a:pt x="2312" y="2031"/>
                </a:lnTo>
                <a:lnTo>
                  <a:pt x="2310" y="2031"/>
                </a:lnTo>
                <a:lnTo>
                  <a:pt x="2308" y="2031"/>
                </a:lnTo>
                <a:lnTo>
                  <a:pt x="2306" y="2031"/>
                </a:lnTo>
                <a:lnTo>
                  <a:pt x="2304" y="2031"/>
                </a:lnTo>
                <a:lnTo>
                  <a:pt x="2302" y="2031"/>
                </a:lnTo>
                <a:lnTo>
                  <a:pt x="2300" y="2031"/>
                </a:lnTo>
                <a:lnTo>
                  <a:pt x="2298" y="2031"/>
                </a:lnTo>
                <a:lnTo>
                  <a:pt x="2296" y="2031"/>
                </a:lnTo>
                <a:lnTo>
                  <a:pt x="2294" y="2031"/>
                </a:lnTo>
                <a:lnTo>
                  <a:pt x="2292" y="2031"/>
                </a:lnTo>
                <a:lnTo>
                  <a:pt x="2290" y="2031"/>
                </a:lnTo>
                <a:lnTo>
                  <a:pt x="2288" y="2031"/>
                </a:lnTo>
                <a:lnTo>
                  <a:pt x="2286" y="2031"/>
                </a:lnTo>
                <a:lnTo>
                  <a:pt x="2282" y="2031"/>
                </a:lnTo>
                <a:lnTo>
                  <a:pt x="2278" y="2031"/>
                </a:lnTo>
                <a:lnTo>
                  <a:pt x="2276" y="2031"/>
                </a:lnTo>
                <a:lnTo>
                  <a:pt x="2276" y="2031"/>
                </a:lnTo>
                <a:lnTo>
                  <a:pt x="2274" y="2031"/>
                </a:lnTo>
                <a:lnTo>
                  <a:pt x="2270" y="2031"/>
                </a:lnTo>
                <a:lnTo>
                  <a:pt x="2268" y="2031"/>
                </a:lnTo>
                <a:lnTo>
                  <a:pt x="2266" y="2031"/>
                </a:lnTo>
                <a:lnTo>
                  <a:pt x="2262" y="2031"/>
                </a:lnTo>
                <a:lnTo>
                  <a:pt x="2260" y="2031"/>
                </a:lnTo>
                <a:lnTo>
                  <a:pt x="2258" y="2031"/>
                </a:lnTo>
                <a:lnTo>
                  <a:pt x="2256" y="2031"/>
                </a:lnTo>
                <a:lnTo>
                  <a:pt x="2254" y="2031"/>
                </a:lnTo>
                <a:lnTo>
                  <a:pt x="2252" y="2031"/>
                </a:lnTo>
                <a:lnTo>
                  <a:pt x="2250" y="2031"/>
                </a:lnTo>
                <a:lnTo>
                  <a:pt x="2248" y="2031"/>
                </a:lnTo>
                <a:lnTo>
                  <a:pt x="2246" y="2031"/>
                </a:lnTo>
                <a:lnTo>
                  <a:pt x="2242" y="2031"/>
                </a:lnTo>
                <a:lnTo>
                  <a:pt x="2240" y="2031"/>
                </a:lnTo>
                <a:lnTo>
                  <a:pt x="2238" y="2031"/>
                </a:lnTo>
                <a:lnTo>
                  <a:pt x="2236" y="2031"/>
                </a:lnTo>
                <a:lnTo>
                  <a:pt x="2234" y="2031"/>
                </a:lnTo>
                <a:lnTo>
                  <a:pt x="2232" y="2031"/>
                </a:lnTo>
                <a:lnTo>
                  <a:pt x="2230" y="2031"/>
                </a:lnTo>
                <a:lnTo>
                  <a:pt x="2228" y="2031"/>
                </a:lnTo>
                <a:lnTo>
                  <a:pt x="2228" y="2031"/>
                </a:lnTo>
                <a:lnTo>
                  <a:pt x="2226" y="2031"/>
                </a:lnTo>
                <a:lnTo>
                  <a:pt x="2224" y="2031"/>
                </a:lnTo>
                <a:lnTo>
                  <a:pt x="2220" y="2031"/>
                </a:lnTo>
                <a:lnTo>
                  <a:pt x="2218" y="2031"/>
                </a:lnTo>
                <a:lnTo>
                  <a:pt x="2216" y="2031"/>
                </a:lnTo>
                <a:lnTo>
                  <a:pt x="2214" y="2031"/>
                </a:lnTo>
                <a:lnTo>
                  <a:pt x="2212" y="2031"/>
                </a:lnTo>
                <a:lnTo>
                  <a:pt x="2210" y="2031"/>
                </a:lnTo>
                <a:lnTo>
                  <a:pt x="2208" y="2031"/>
                </a:lnTo>
                <a:lnTo>
                  <a:pt x="2206" y="2031"/>
                </a:lnTo>
                <a:lnTo>
                  <a:pt x="2204" y="2031"/>
                </a:lnTo>
                <a:lnTo>
                  <a:pt x="2202" y="2031"/>
                </a:lnTo>
                <a:lnTo>
                  <a:pt x="2200" y="2031"/>
                </a:lnTo>
                <a:lnTo>
                  <a:pt x="2198" y="2031"/>
                </a:lnTo>
                <a:lnTo>
                  <a:pt x="2196" y="2031"/>
                </a:lnTo>
                <a:lnTo>
                  <a:pt x="2194" y="2031"/>
                </a:lnTo>
                <a:lnTo>
                  <a:pt x="2192" y="2031"/>
                </a:lnTo>
                <a:lnTo>
                  <a:pt x="2190" y="2031"/>
                </a:lnTo>
                <a:lnTo>
                  <a:pt x="2188" y="2031"/>
                </a:lnTo>
                <a:lnTo>
                  <a:pt x="2186" y="2031"/>
                </a:lnTo>
                <a:lnTo>
                  <a:pt x="2184" y="2031"/>
                </a:lnTo>
                <a:lnTo>
                  <a:pt x="2182" y="2031"/>
                </a:lnTo>
                <a:lnTo>
                  <a:pt x="2180" y="2031"/>
                </a:lnTo>
                <a:lnTo>
                  <a:pt x="2180" y="2031"/>
                </a:lnTo>
                <a:lnTo>
                  <a:pt x="2178" y="2031"/>
                </a:lnTo>
                <a:lnTo>
                  <a:pt x="2176" y="2031"/>
                </a:lnTo>
                <a:lnTo>
                  <a:pt x="2172" y="2031"/>
                </a:lnTo>
                <a:lnTo>
                  <a:pt x="2168" y="2031"/>
                </a:lnTo>
                <a:lnTo>
                  <a:pt x="2164" y="2031"/>
                </a:lnTo>
                <a:lnTo>
                  <a:pt x="2162" y="2031"/>
                </a:lnTo>
                <a:lnTo>
                  <a:pt x="2160" y="2031"/>
                </a:lnTo>
                <a:lnTo>
                  <a:pt x="2150" y="2031"/>
                </a:lnTo>
                <a:lnTo>
                  <a:pt x="2142" y="2031"/>
                </a:lnTo>
                <a:lnTo>
                  <a:pt x="2140" y="2031"/>
                </a:lnTo>
                <a:lnTo>
                  <a:pt x="2138" y="2031"/>
                </a:lnTo>
                <a:lnTo>
                  <a:pt x="2136" y="2031"/>
                </a:lnTo>
                <a:lnTo>
                  <a:pt x="2134" y="2031"/>
                </a:lnTo>
                <a:lnTo>
                  <a:pt x="2132" y="2031"/>
                </a:lnTo>
                <a:lnTo>
                  <a:pt x="2132" y="2031"/>
                </a:lnTo>
                <a:lnTo>
                  <a:pt x="2130" y="2031"/>
                </a:lnTo>
                <a:lnTo>
                  <a:pt x="2128" y="2031"/>
                </a:lnTo>
                <a:lnTo>
                  <a:pt x="2126" y="2031"/>
                </a:lnTo>
                <a:lnTo>
                  <a:pt x="2124" y="2031"/>
                </a:lnTo>
                <a:lnTo>
                  <a:pt x="2122" y="2031"/>
                </a:lnTo>
                <a:lnTo>
                  <a:pt x="2118" y="2031"/>
                </a:lnTo>
                <a:lnTo>
                  <a:pt x="2116" y="2031"/>
                </a:lnTo>
                <a:lnTo>
                  <a:pt x="2112" y="2031"/>
                </a:lnTo>
                <a:lnTo>
                  <a:pt x="2106" y="2031"/>
                </a:lnTo>
                <a:lnTo>
                  <a:pt x="2104" y="2031"/>
                </a:lnTo>
                <a:lnTo>
                  <a:pt x="2102" y="2031"/>
                </a:lnTo>
                <a:lnTo>
                  <a:pt x="2100" y="2031"/>
                </a:lnTo>
                <a:lnTo>
                  <a:pt x="2098" y="2031"/>
                </a:lnTo>
                <a:lnTo>
                  <a:pt x="2096" y="2031"/>
                </a:lnTo>
                <a:lnTo>
                  <a:pt x="2094" y="2031"/>
                </a:lnTo>
                <a:lnTo>
                  <a:pt x="2092" y="2031"/>
                </a:lnTo>
                <a:lnTo>
                  <a:pt x="2090" y="2031"/>
                </a:lnTo>
                <a:lnTo>
                  <a:pt x="2088" y="2031"/>
                </a:lnTo>
                <a:lnTo>
                  <a:pt x="2086" y="2031"/>
                </a:lnTo>
                <a:lnTo>
                  <a:pt x="2080" y="2031"/>
                </a:lnTo>
                <a:lnTo>
                  <a:pt x="2078" y="2031"/>
                </a:lnTo>
                <a:lnTo>
                  <a:pt x="2076" y="2031"/>
                </a:lnTo>
                <a:lnTo>
                  <a:pt x="2070" y="2031"/>
                </a:lnTo>
                <a:lnTo>
                  <a:pt x="2068" y="2031"/>
                </a:lnTo>
                <a:lnTo>
                  <a:pt x="2056" y="2031"/>
                </a:lnTo>
                <a:lnTo>
                  <a:pt x="2054" y="2031"/>
                </a:lnTo>
                <a:lnTo>
                  <a:pt x="2052" y="2031"/>
                </a:lnTo>
                <a:lnTo>
                  <a:pt x="2050" y="2031"/>
                </a:lnTo>
                <a:lnTo>
                  <a:pt x="2048" y="2031"/>
                </a:lnTo>
                <a:lnTo>
                  <a:pt x="2046" y="2031"/>
                </a:lnTo>
                <a:lnTo>
                  <a:pt x="2044" y="2031"/>
                </a:lnTo>
                <a:lnTo>
                  <a:pt x="2042" y="2031"/>
                </a:lnTo>
                <a:lnTo>
                  <a:pt x="2040" y="2031"/>
                </a:lnTo>
                <a:lnTo>
                  <a:pt x="2038" y="2031"/>
                </a:lnTo>
                <a:lnTo>
                  <a:pt x="2036" y="2031"/>
                </a:lnTo>
                <a:lnTo>
                  <a:pt x="2036" y="2031"/>
                </a:lnTo>
                <a:lnTo>
                  <a:pt x="2034" y="2031"/>
                </a:lnTo>
                <a:lnTo>
                  <a:pt x="2032" y="2031"/>
                </a:lnTo>
                <a:lnTo>
                  <a:pt x="2030" y="2031"/>
                </a:lnTo>
                <a:lnTo>
                  <a:pt x="2028" y="2031"/>
                </a:lnTo>
                <a:lnTo>
                  <a:pt x="2022" y="2031"/>
                </a:lnTo>
                <a:lnTo>
                  <a:pt x="2020" y="2031"/>
                </a:lnTo>
                <a:lnTo>
                  <a:pt x="2017" y="2031"/>
                </a:lnTo>
                <a:lnTo>
                  <a:pt x="2015" y="2031"/>
                </a:lnTo>
                <a:lnTo>
                  <a:pt x="2013" y="2031"/>
                </a:lnTo>
                <a:lnTo>
                  <a:pt x="2011" y="2031"/>
                </a:lnTo>
                <a:lnTo>
                  <a:pt x="2009" y="2031"/>
                </a:lnTo>
                <a:lnTo>
                  <a:pt x="2007" y="2031"/>
                </a:lnTo>
                <a:lnTo>
                  <a:pt x="2005" y="2031"/>
                </a:lnTo>
                <a:lnTo>
                  <a:pt x="2003" y="2031"/>
                </a:lnTo>
                <a:lnTo>
                  <a:pt x="2001" y="2031"/>
                </a:lnTo>
                <a:lnTo>
                  <a:pt x="1999" y="2031"/>
                </a:lnTo>
                <a:lnTo>
                  <a:pt x="1997" y="2031"/>
                </a:lnTo>
                <a:lnTo>
                  <a:pt x="1995" y="2031"/>
                </a:lnTo>
                <a:lnTo>
                  <a:pt x="1993" y="2031"/>
                </a:lnTo>
                <a:lnTo>
                  <a:pt x="1991" y="2031"/>
                </a:lnTo>
                <a:lnTo>
                  <a:pt x="1989" y="2031"/>
                </a:lnTo>
                <a:lnTo>
                  <a:pt x="1987" y="2031"/>
                </a:lnTo>
                <a:lnTo>
                  <a:pt x="1987" y="2031"/>
                </a:lnTo>
                <a:lnTo>
                  <a:pt x="1985" y="2031"/>
                </a:lnTo>
                <a:lnTo>
                  <a:pt x="1983" y="2031"/>
                </a:lnTo>
                <a:lnTo>
                  <a:pt x="1981" y="2031"/>
                </a:lnTo>
                <a:lnTo>
                  <a:pt x="1979" y="2031"/>
                </a:lnTo>
                <a:lnTo>
                  <a:pt x="1977" y="2031"/>
                </a:lnTo>
                <a:lnTo>
                  <a:pt x="1975" y="2031"/>
                </a:lnTo>
                <a:lnTo>
                  <a:pt x="1973" y="2031"/>
                </a:lnTo>
                <a:lnTo>
                  <a:pt x="1971" y="2031"/>
                </a:lnTo>
                <a:lnTo>
                  <a:pt x="1969" y="2031"/>
                </a:lnTo>
                <a:lnTo>
                  <a:pt x="1967" y="2031"/>
                </a:lnTo>
                <a:lnTo>
                  <a:pt x="1965" y="2031"/>
                </a:lnTo>
                <a:lnTo>
                  <a:pt x="1963" y="2031"/>
                </a:lnTo>
                <a:lnTo>
                  <a:pt x="1959" y="2031"/>
                </a:lnTo>
                <a:lnTo>
                  <a:pt x="1957" y="2031"/>
                </a:lnTo>
                <a:lnTo>
                  <a:pt x="1955" y="2031"/>
                </a:lnTo>
                <a:lnTo>
                  <a:pt x="1953" y="2031"/>
                </a:lnTo>
                <a:lnTo>
                  <a:pt x="1951" y="2031"/>
                </a:lnTo>
                <a:lnTo>
                  <a:pt x="1949" y="2031"/>
                </a:lnTo>
                <a:lnTo>
                  <a:pt x="1947" y="2031"/>
                </a:lnTo>
                <a:lnTo>
                  <a:pt x="1945" y="2031"/>
                </a:lnTo>
                <a:lnTo>
                  <a:pt x="1943" y="2031"/>
                </a:lnTo>
                <a:lnTo>
                  <a:pt x="1939" y="2031"/>
                </a:lnTo>
                <a:lnTo>
                  <a:pt x="1939" y="2031"/>
                </a:lnTo>
                <a:lnTo>
                  <a:pt x="1937" y="2031"/>
                </a:lnTo>
                <a:lnTo>
                  <a:pt x="1933" y="2031"/>
                </a:lnTo>
                <a:lnTo>
                  <a:pt x="1931" y="2031"/>
                </a:lnTo>
                <a:lnTo>
                  <a:pt x="1929" y="2031"/>
                </a:lnTo>
                <a:lnTo>
                  <a:pt x="1927" y="2031"/>
                </a:lnTo>
                <a:lnTo>
                  <a:pt x="1925" y="2031"/>
                </a:lnTo>
                <a:lnTo>
                  <a:pt x="1921" y="2031"/>
                </a:lnTo>
                <a:lnTo>
                  <a:pt x="1919" y="2031"/>
                </a:lnTo>
                <a:lnTo>
                  <a:pt x="1917" y="2031"/>
                </a:lnTo>
                <a:lnTo>
                  <a:pt x="1915" y="2031"/>
                </a:lnTo>
                <a:lnTo>
                  <a:pt x="1913" y="2031"/>
                </a:lnTo>
                <a:lnTo>
                  <a:pt x="1911" y="2031"/>
                </a:lnTo>
                <a:lnTo>
                  <a:pt x="1909" y="2031"/>
                </a:lnTo>
                <a:lnTo>
                  <a:pt x="1907" y="2031"/>
                </a:lnTo>
                <a:lnTo>
                  <a:pt x="1905" y="2031"/>
                </a:lnTo>
                <a:lnTo>
                  <a:pt x="1903" y="2031"/>
                </a:lnTo>
                <a:lnTo>
                  <a:pt x="1901" y="2031"/>
                </a:lnTo>
                <a:lnTo>
                  <a:pt x="1899" y="2031"/>
                </a:lnTo>
                <a:lnTo>
                  <a:pt x="1895" y="2031"/>
                </a:lnTo>
                <a:lnTo>
                  <a:pt x="1893" y="2031"/>
                </a:lnTo>
                <a:lnTo>
                  <a:pt x="1891" y="2031"/>
                </a:lnTo>
                <a:lnTo>
                  <a:pt x="1891" y="2031"/>
                </a:lnTo>
                <a:lnTo>
                  <a:pt x="1889" y="2031"/>
                </a:lnTo>
                <a:lnTo>
                  <a:pt x="1887" y="2031"/>
                </a:lnTo>
                <a:lnTo>
                  <a:pt x="1885" y="2031"/>
                </a:lnTo>
                <a:lnTo>
                  <a:pt x="1883" y="2031"/>
                </a:lnTo>
                <a:lnTo>
                  <a:pt x="1881" y="2031"/>
                </a:lnTo>
                <a:lnTo>
                  <a:pt x="1879" y="2031"/>
                </a:lnTo>
                <a:lnTo>
                  <a:pt x="1877" y="2031"/>
                </a:lnTo>
                <a:lnTo>
                  <a:pt x="1875" y="2031"/>
                </a:lnTo>
                <a:lnTo>
                  <a:pt x="1873" y="2031"/>
                </a:lnTo>
                <a:lnTo>
                  <a:pt x="1871" y="2031"/>
                </a:lnTo>
                <a:lnTo>
                  <a:pt x="1869" y="2031"/>
                </a:lnTo>
                <a:lnTo>
                  <a:pt x="1867" y="2031"/>
                </a:lnTo>
                <a:lnTo>
                  <a:pt x="1865" y="2031"/>
                </a:lnTo>
                <a:lnTo>
                  <a:pt x="1863" y="2031"/>
                </a:lnTo>
                <a:lnTo>
                  <a:pt x="1861" y="2031"/>
                </a:lnTo>
                <a:lnTo>
                  <a:pt x="1859" y="2031"/>
                </a:lnTo>
                <a:lnTo>
                  <a:pt x="1857" y="2031"/>
                </a:lnTo>
                <a:lnTo>
                  <a:pt x="1855" y="2031"/>
                </a:lnTo>
                <a:lnTo>
                  <a:pt x="1853" y="2031"/>
                </a:lnTo>
                <a:lnTo>
                  <a:pt x="1851" y="2031"/>
                </a:lnTo>
                <a:lnTo>
                  <a:pt x="1849" y="2031"/>
                </a:lnTo>
                <a:lnTo>
                  <a:pt x="1847" y="2031"/>
                </a:lnTo>
                <a:lnTo>
                  <a:pt x="1845" y="2031"/>
                </a:lnTo>
                <a:lnTo>
                  <a:pt x="1843" y="2031"/>
                </a:lnTo>
                <a:lnTo>
                  <a:pt x="1841" y="2031"/>
                </a:lnTo>
                <a:lnTo>
                  <a:pt x="1835" y="2031"/>
                </a:lnTo>
                <a:lnTo>
                  <a:pt x="1831" y="2031"/>
                </a:lnTo>
                <a:lnTo>
                  <a:pt x="1827" y="2031"/>
                </a:lnTo>
                <a:lnTo>
                  <a:pt x="1825" y="2031"/>
                </a:lnTo>
                <a:lnTo>
                  <a:pt x="1823" y="2031"/>
                </a:lnTo>
                <a:lnTo>
                  <a:pt x="1821" y="2031"/>
                </a:lnTo>
                <a:lnTo>
                  <a:pt x="1811" y="2031"/>
                </a:lnTo>
                <a:lnTo>
                  <a:pt x="1809" y="2031"/>
                </a:lnTo>
                <a:lnTo>
                  <a:pt x="1807" y="2031"/>
                </a:lnTo>
                <a:lnTo>
                  <a:pt x="1805" y="2031"/>
                </a:lnTo>
                <a:lnTo>
                  <a:pt x="1803" y="2031"/>
                </a:lnTo>
                <a:lnTo>
                  <a:pt x="1801" y="2031"/>
                </a:lnTo>
                <a:lnTo>
                  <a:pt x="1797" y="2031"/>
                </a:lnTo>
                <a:lnTo>
                  <a:pt x="1795" y="2031"/>
                </a:lnTo>
                <a:lnTo>
                  <a:pt x="1793" y="2031"/>
                </a:lnTo>
                <a:lnTo>
                  <a:pt x="1793" y="2031"/>
                </a:lnTo>
                <a:lnTo>
                  <a:pt x="1791" y="2031"/>
                </a:lnTo>
                <a:lnTo>
                  <a:pt x="1789" y="2031"/>
                </a:lnTo>
                <a:lnTo>
                  <a:pt x="1787" y="2031"/>
                </a:lnTo>
                <a:lnTo>
                  <a:pt x="1785" y="2031"/>
                </a:lnTo>
                <a:lnTo>
                  <a:pt x="1783" y="2031"/>
                </a:lnTo>
                <a:lnTo>
                  <a:pt x="1781" y="2031"/>
                </a:lnTo>
                <a:lnTo>
                  <a:pt x="1779" y="2031"/>
                </a:lnTo>
                <a:lnTo>
                  <a:pt x="1777" y="2031"/>
                </a:lnTo>
                <a:lnTo>
                  <a:pt x="1775" y="2031"/>
                </a:lnTo>
                <a:lnTo>
                  <a:pt x="1773" y="2031"/>
                </a:lnTo>
                <a:lnTo>
                  <a:pt x="1771" y="2031"/>
                </a:lnTo>
                <a:lnTo>
                  <a:pt x="1769" y="2031"/>
                </a:lnTo>
                <a:lnTo>
                  <a:pt x="1765" y="2031"/>
                </a:lnTo>
                <a:lnTo>
                  <a:pt x="1763" y="2031"/>
                </a:lnTo>
                <a:lnTo>
                  <a:pt x="1761" y="2031"/>
                </a:lnTo>
                <a:lnTo>
                  <a:pt x="1759" y="2031"/>
                </a:lnTo>
                <a:lnTo>
                  <a:pt x="1757" y="2031"/>
                </a:lnTo>
                <a:lnTo>
                  <a:pt x="1755" y="2031"/>
                </a:lnTo>
                <a:lnTo>
                  <a:pt x="1753" y="2031"/>
                </a:lnTo>
                <a:lnTo>
                  <a:pt x="1751" y="2031"/>
                </a:lnTo>
                <a:lnTo>
                  <a:pt x="1749" y="2031"/>
                </a:lnTo>
                <a:lnTo>
                  <a:pt x="1747" y="2031"/>
                </a:lnTo>
                <a:lnTo>
                  <a:pt x="1745" y="2031"/>
                </a:lnTo>
                <a:lnTo>
                  <a:pt x="1745" y="2031"/>
                </a:lnTo>
                <a:lnTo>
                  <a:pt x="1743" y="2031"/>
                </a:lnTo>
                <a:lnTo>
                  <a:pt x="1741" y="2031"/>
                </a:lnTo>
                <a:lnTo>
                  <a:pt x="1739" y="2031"/>
                </a:lnTo>
                <a:lnTo>
                  <a:pt x="1737" y="2031"/>
                </a:lnTo>
                <a:lnTo>
                  <a:pt x="1735" y="2031"/>
                </a:lnTo>
                <a:lnTo>
                  <a:pt x="1733" y="2031"/>
                </a:lnTo>
                <a:lnTo>
                  <a:pt x="1731" y="2031"/>
                </a:lnTo>
                <a:lnTo>
                  <a:pt x="1729" y="2031"/>
                </a:lnTo>
                <a:lnTo>
                  <a:pt x="1727" y="2031"/>
                </a:lnTo>
                <a:lnTo>
                  <a:pt x="1725" y="2031"/>
                </a:lnTo>
                <a:lnTo>
                  <a:pt x="1723" y="2031"/>
                </a:lnTo>
                <a:lnTo>
                  <a:pt x="1721" y="2031"/>
                </a:lnTo>
                <a:lnTo>
                  <a:pt x="1715" y="2031"/>
                </a:lnTo>
                <a:lnTo>
                  <a:pt x="1713" y="2031"/>
                </a:lnTo>
                <a:lnTo>
                  <a:pt x="1711" y="2031"/>
                </a:lnTo>
                <a:lnTo>
                  <a:pt x="1709" y="2031"/>
                </a:lnTo>
                <a:lnTo>
                  <a:pt x="1707" y="2031"/>
                </a:lnTo>
                <a:lnTo>
                  <a:pt x="1705" y="2031"/>
                </a:lnTo>
                <a:lnTo>
                  <a:pt x="1703" y="2031"/>
                </a:lnTo>
                <a:lnTo>
                  <a:pt x="1701" y="2031"/>
                </a:lnTo>
                <a:lnTo>
                  <a:pt x="1697" y="2031"/>
                </a:lnTo>
                <a:lnTo>
                  <a:pt x="1695" y="2031"/>
                </a:lnTo>
                <a:lnTo>
                  <a:pt x="1693" y="2031"/>
                </a:lnTo>
                <a:lnTo>
                  <a:pt x="1691" y="2031"/>
                </a:lnTo>
                <a:lnTo>
                  <a:pt x="1685" y="2031"/>
                </a:lnTo>
                <a:lnTo>
                  <a:pt x="1681" y="2031"/>
                </a:lnTo>
                <a:lnTo>
                  <a:pt x="1679" y="2031"/>
                </a:lnTo>
                <a:lnTo>
                  <a:pt x="1677" y="2031"/>
                </a:lnTo>
                <a:lnTo>
                  <a:pt x="1675" y="2031"/>
                </a:lnTo>
                <a:lnTo>
                  <a:pt x="1673" y="2031"/>
                </a:lnTo>
                <a:lnTo>
                  <a:pt x="1669" y="2031"/>
                </a:lnTo>
                <a:lnTo>
                  <a:pt x="1667" y="2031"/>
                </a:lnTo>
                <a:lnTo>
                  <a:pt x="1665" y="2031"/>
                </a:lnTo>
                <a:lnTo>
                  <a:pt x="1663" y="2031"/>
                </a:lnTo>
                <a:lnTo>
                  <a:pt x="1661" y="2031"/>
                </a:lnTo>
                <a:lnTo>
                  <a:pt x="1659" y="2031"/>
                </a:lnTo>
                <a:lnTo>
                  <a:pt x="1655" y="2031"/>
                </a:lnTo>
                <a:lnTo>
                  <a:pt x="1653" y="2031"/>
                </a:lnTo>
                <a:lnTo>
                  <a:pt x="1649" y="2031"/>
                </a:lnTo>
                <a:lnTo>
                  <a:pt x="1647" y="2031"/>
                </a:lnTo>
                <a:lnTo>
                  <a:pt x="1645" y="2031"/>
                </a:lnTo>
                <a:lnTo>
                  <a:pt x="1643" y="2031"/>
                </a:lnTo>
                <a:lnTo>
                  <a:pt x="1641" y="2031"/>
                </a:lnTo>
                <a:lnTo>
                  <a:pt x="1637" y="2031"/>
                </a:lnTo>
                <a:lnTo>
                  <a:pt x="1635" y="2031"/>
                </a:lnTo>
                <a:lnTo>
                  <a:pt x="1633" y="2031"/>
                </a:lnTo>
                <a:lnTo>
                  <a:pt x="1631" y="2031"/>
                </a:lnTo>
                <a:lnTo>
                  <a:pt x="1629" y="2031"/>
                </a:lnTo>
                <a:lnTo>
                  <a:pt x="1627" y="2031"/>
                </a:lnTo>
                <a:lnTo>
                  <a:pt x="1621" y="2031"/>
                </a:lnTo>
                <a:lnTo>
                  <a:pt x="1619" y="2031"/>
                </a:lnTo>
                <a:lnTo>
                  <a:pt x="1613" y="2031"/>
                </a:lnTo>
                <a:lnTo>
                  <a:pt x="1609" y="2031"/>
                </a:lnTo>
                <a:lnTo>
                  <a:pt x="1607" y="2031"/>
                </a:lnTo>
                <a:lnTo>
                  <a:pt x="1605" y="2031"/>
                </a:lnTo>
                <a:lnTo>
                  <a:pt x="1603" y="2031"/>
                </a:lnTo>
                <a:lnTo>
                  <a:pt x="1601" y="2031"/>
                </a:lnTo>
                <a:lnTo>
                  <a:pt x="1601" y="2031"/>
                </a:lnTo>
                <a:lnTo>
                  <a:pt x="1597" y="2031"/>
                </a:lnTo>
                <a:lnTo>
                  <a:pt x="1595" y="2031"/>
                </a:lnTo>
                <a:lnTo>
                  <a:pt x="1591" y="2031"/>
                </a:lnTo>
                <a:lnTo>
                  <a:pt x="1585" y="2031"/>
                </a:lnTo>
                <a:lnTo>
                  <a:pt x="1583" y="2031"/>
                </a:lnTo>
                <a:lnTo>
                  <a:pt x="1579" y="2031"/>
                </a:lnTo>
                <a:lnTo>
                  <a:pt x="1577" y="2031"/>
                </a:lnTo>
                <a:lnTo>
                  <a:pt x="1573" y="2031"/>
                </a:lnTo>
                <a:lnTo>
                  <a:pt x="1571" y="2031"/>
                </a:lnTo>
                <a:lnTo>
                  <a:pt x="1569" y="2031"/>
                </a:lnTo>
                <a:lnTo>
                  <a:pt x="1567" y="2031"/>
                </a:lnTo>
                <a:lnTo>
                  <a:pt x="1565" y="2031"/>
                </a:lnTo>
                <a:lnTo>
                  <a:pt x="1563" y="2031"/>
                </a:lnTo>
                <a:lnTo>
                  <a:pt x="1561" y="2031"/>
                </a:lnTo>
                <a:lnTo>
                  <a:pt x="1559" y="2031"/>
                </a:lnTo>
                <a:lnTo>
                  <a:pt x="1557" y="2031"/>
                </a:lnTo>
                <a:lnTo>
                  <a:pt x="1555" y="2031"/>
                </a:lnTo>
                <a:lnTo>
                  <a:pt x="1553" y="2031"/>
                </a:lnTo>
                <a:lnTo>
                  <a:pt x="1551" y="2031"/>
                </a:lnTo>
                <a:lnTo>
                  <a:pt x="1547" y="2031"/>
                </a:lnTo>
                <a:lnTo>
                  <a:pt x="1545" y="2031"/>
                </a:lnTo>
                <a:lnTo>
                  <a:pt x="1543" y="2031"/>
                </a:lnTo>
                <a:lnTo>
                  <a:pt x="1541" y="2031"/>
                </a:lnTo>
                <a:lnTo>
                  <a:pt x="1539" y="2031"/>
                </a:lnTo>
                <a:lnTo>
                  <a:pt x="1535" y="2031"/>
                </a:lnTo>
                <a:lnTo>
                  <a:pt x="1533" y="2031"/>
                </a:lnTo>
                <a:lnTo>
                  <a:pt x="1531" y="2031"/>
                </a:lnTo>
                <a:lnTo>
                  <a:pt x="1529" y="2031"/>
                </a:lnTo>
                <a:lnTo>
                  <a:pt x="1527" y="2031"/>
                </a:lnTo>
                <a:lnTo>
                  <a:pt x="1525" y="2031"/>
                </a:lnTo>
                <a:lnTo>
                  <a:pt x="1523" y="2031"/>
                </a:lnTo>
                <a:lnTo>
                  <a:pt x="1521" y="2031"/>
                </a:lnTo>
                <a:lnTo>
                  <a:pt x="1519" y="2031"/>
                </a:lnTo>
                <a:lnTo>
                  <a:pt x="1517" y="2031"/>
                </a:lnTo>
                <a:lnTo>
                  <a:pt x="1511" y="2031"/>
                </a:lnTo>
                <a:lnTo>
                  <a:pt x="1509" y="2031"/>
                </a:lnTo>
                <a:lnTo>
                  <a:pt x="1507" y="2031"/>
                </a:lnTo>
                <a:lnTo>
                  <a:pt x="1505" y="2031"/>
                </a:lnTo>
                <a:lnTo>
                  <a:pt x="1505" y="2031"/>
                </a:lnTo>
                <a:lnTo>
                  <a:pt x="1503" y="2031"/>
                </a:lnTo>
                <a:lnTo>
                  <a:pt x="1501" y="2031"/>
                </a:lnTo>
                <a:lnTo>
                  <a:pt x="1499" y="2031"/>
                </a:lnTo>
                <a:lnTo>
                  <a:pt x="1497" y="2031"/>
                </a:lnTo>
                <a:lnTo>
                  <a:pt x="1495" y="2031"/>
                </a:lnTo>
                <a:lnTo>
                  <a:pt x="1493" y="2031"/>
                </a:lnTo>
                <a:lnTo>
                  <a:pt x="1487" y="2031"/>
                </a:lnTo>
                <a:lnTo>
                  <a:pt x="1485" y="2031"/>
                </a:lnTo>
                <a:lnTo>
                  <a:pt x="1481" y="2031"/>
                </a:lnTo>
                <a:lnTo>
                  <a:pt x="1479" y="2031"/>
                </a:lnTo>
                <a:lnTo>
                  <a:pt x="1477" y="2031"/>
                </a:lnTo>
                <a:lnTo>
                  <a:pt x="1473" y="2031"/>
                </a:lnTo>
                <a:lnTo>
                  <a:pt x="1469" y="2031"/>
                </a:lnTo>
                <a:lnTo>
                  <a:pt x="1465" y="2031"/>
                </a:lnTo>
                <a:lnTo>
                  <a:pt x="1461" y="2031"/>
                </a:lnTo>
                <a:lnTo>
                  <a:pt x="1459" y="2031"/>
                </a:lnTo>
                <a:lnTo>
                  <a:pt x="1457" y="2031"/>
                </a:lnTo>
                <a:lnTo>
                  <a:pt x="1457" y="2031"/>
                </a:lnTo>
                <a:lnTo>
                  <a:pt x="1455" y="2031"/>
                </a:lnTo>
                <a:lnTo>
                  <a:pt x="1453" y="2031"/>
                </a:lnTo>
                <a:lnTo>
                  <a:pt x="1451" y="2031"/>
                </a:lnTo>
                <a:lnTo>
                  <a:pt x="1449" y="2031"/>
                </a:lnTo>
                <a:lnTo>
                  <a:pt x="1447" y="2031"/>
                </a:lnTo>
                <a:lnTo>
                  <a:pt x="1445" y="2031"/>
                </a:lnTo>
                <a:lnTo>
                  <a:pt x="1443" y="2031"/>
                </a:lnTo>
                <a:lnTo>
                  <a:pt x="1441" y="2031"/>
                </a:lnTo>
                <a:lnTo>
                  <a:pt x="1439" y="2031"/>
                </a:lnTo>
                <a:lnTo>
                  <a:pt x="1437" y="2031"/>
                </a:lnTo>
                <a:lnTo>
                  <a:pt x="1435" y="2031"/>
                </a:lnTo>
                <a:lnTo>
                  <a:pt x="1433" y="2031"/>
                </a:lnTo>
                <a:lnTo>
                  <a:pt x="1431" y="2031"/>
                </a:lnTo>
                <a:lnTo>
                  <a:pt x="1429" y="2031"/>
                </a:lnTo>
                <a:lnTo>
                  <a:pt x="1427" y="2031"/>
                </a:lnTo>
                <a:lnTo>
                  <a:pt x="1425" y="2031"/>
                </a:lnTo>
                <a:lnTo>
                  <a:pt x="1421" y="2031"/>
                </a:lnTo>
                <a:lnTo>
                  <a:pt x="1419" y="2031"/>
                </a:lnTo>
                <a:lnTo>
                  <a:pt x="1417" y="2031"/>
                </a:lnTo>
                <a:lnTo>
                  <a:pt x="1415" y="2031"/>
                </a:lnTo>
                <a:lnTo>
                  <a:pt x="1413" y="2031"/>
                </a:lnTo>
                <a:lnTo>
                  <a:pt x="1411" y="2031"/>
                </a:lnTo>
                <a:lnTo>
                  <a:pt x="1409" y="2031"/>
                </a:lnTo>
                <a:lnTo>
                  <a:pt x="1409" y="2031"/>
                </a:lnTo>
                <a:lnTo>
                  <a:pt x="1407" y="2031"/>
                </a:lnTo>
                <a:lnTo>
                  <a:pt x="1405" y="2031"/>
                </a:lnTo>
                <a:lnTo>
                  <a:pt x="1403" y="2031"/>
                </a:lnTo>
                <a:lnTo>
                  <a:pt x="1401" y="2031"/>
                </a:lnTo>
                <a:lnTo>
                  <a:pt x="1399" y="2031"/>
                </a:lnTo>
                <a:lnTo>
                  <a:pt x="1397" y="2031"/>
                </a:lnTo>
                <a:lnTo>
                  <a:pt x="1395" y="2031"/>
                </a:lnTo>
                <a:lnTo>
                  <a:pt x="1391" y="2031"/>
                </a:lnTo>
                <a:lnTo>
                  <a:pt x="1389" y="2031"/>
                </a:lnTo>
                <a:lnTo>
                  <a:pt x="1387" y="2031"/>
                </a:lnTo>
                <a:lnTo>
                  <a:pt x="1385" y="2031"/>
                </a:lnTo>
                <a:lnTo>
                  <a:pt x="1383" y="2031"/>
                </a:lnTo>
                <a:lnTo>
                  <a:pt x="1381" y="2031"/>
                </a:lnTo>
                <a:lnTo>
                  <a:pt x="1379" y="2031"/>
                </a:lnTo>
                <a:lnTo>
                  <a:pt x="1377" y="2031"/>
                </a:lnTo>
                <a:lnTo>
                  <a:pt x="1375" y="2031"/>
                </a:lnTo>
                <a:lnTo>
                  <a:pt x="1373" y="2031"/>
                </a:lnTo>
                <a:lnTo>
                  <a:pt x="1371" y="2031"/>
                </a:lnTo>
                <a:lnTo>
                  <a:pt x="1369" y="2031"/>
                </a:lnTo>
                <a:lnTo>
                  <a:pt x="1367" y="2031"/>
                </a:lnTo>
                <a:lnTo>
                  <a:pt x="1361" y="2031"/>
                </a:lnTo>
                <a:lnTo>
                  <a:pt x="1361" y="2031"/>
                </a:lnTo>
                <a:lnTo>
                  <a:pt x="1357" y="2031"/>
                </a:lnTo>
                <a:lnTo>
                  <a:pt x="1355" y="2031"/>
                </a:lnTo>
                <a:lnTo>
                  <a:pt x="1353" y="2031"/>
                </a:lnTo>
                <a:lnTo>
                  <a:pt x="1351" y="2031"/>
                </a:lnTo>
                <a:lnTo>
                  <a:pt x="1349" y="2031"/>
                </a:lnTo>
                <a:lnTo>
                  <a:pt x="1347" y="2031"/>
                </a:lnTo>
                <a:lnTo>
                  <a:pt x="1345" y="2031"/>
                </a:lnTo>
                <a:lnTo>
                  <a:pt x="1343" y="2031"/>
                </a:lnTo>
                <a:lnTo>
                  <a:pt x="1341" y="2031"/>
                </a:lnTo>
                <a:lnTo>
                  <a:pt x="1339" y="2031"/>
                </a:lnTo>
                <a:lnTo>
                  <a:pt x="1337" y="2031"/>
                </a:lnTo>
                <a:lnTo>
                  <a:pt x="1335" y="2031"/>
                </a:lnTo>
                <a:lnTo>
                  <a:pt x="1333" y="2031"/>
                </a:lnTo>
                <a:lnTo>
                  <a:pt x="1331" y="2031"/>
                </a:lnTo>
                <a:lnTo>
                  <a:pt x="1329" y="2031"/>
                </a:lnTo>
                <a:lnTo>
                  <a:pt x="1327" y="2031"/>
                </a:lnTo>
                <a:lnTo>
                  <a:pt x="1325" y="2031"/>
                </a:lnTo>
                <a:lnTo>
                  <a:pt x="1323" y="2031"/>
                </a:lnTo>
                <a:lnTo>
                  <a:pt x="1321" y="2031"/>
                </a:lnTo>
                <a:lnTo>
                  <a:pt x="1317" y="2031"/>
                </a:lnTo>
                <a:lnTo>
                  <a:pt x="1315" y="2031"/>
                </a:lnTo>
                <a:lnTo>
                  <a:pt x="1313" y="2031"/>
                </a:lnTo>
                <a:lnTo>
                  <a:pt x="1313" y="2029"/>
                </a:lnTo>
                <a:lnTo>
                  <a:pt x="1311" y="2029"/>
                </a:lnTo>
                <a:lnTo>
                  <a:pt x="1311" y="2029"/>
                </a:lnTo>
                <a:lnTo>
                  <a:pt x="1309" y="2029"/>
                </a:lnTo>
                <a:lnTo>
                  <a:pt x="1307" y="2029"/>
                </a:lnTo>
                <a:lnTo>
                  <a:pt x="1307" y="2031"/>
                </a:lnTo>
                <a:lnTo>
                  <a:pt x="1305" y="2031"/>
                </a:lnTo>
                <a:lnTo>
                  <a:pt x="1303" y="2031"/>
                </a:lnTo>
                <a:lnTo>
                  <a:pt x="1301" y="2031"/>
                </a:lnTo>
                <a:lnTo>
                  <a:pt x="1299" y="2031"/>
                </a:lnTo>
                <a:lnTo>
                  <a:pt x="1297" y="2031"/>
                </a:lnTo>
                <a:lnTo>
                  <a:pt x="1295" y="2031"/>
                </a:lnTo>
                <a:lnTo>
                  <a:pt x="1293" y="2031"/>
                </a:lnTo>
                <a:lnTo>
                  <a:pt x="1291" y="2031"/>
                </a:lnTo>
                <a:lnTo>
                  <a:pt x="1289" y="2031"/>
                </a:lnTo>
                <a:lnTo>
                  <a:pt x="1287" y="2031"/>
                </a:lnTo>
                <a:lnTo>
                  <a:pt x="1285" y="2031"/>
                </a:lnTo>
                <a:lnTo>
                  <a:pt x="1283" y="2031"/>
                </a:lnTo>
                <a:lnTo>
                  <a:pt x="1281" y="2031"/>
                </a:lnTo>
                <a:lnTo>
                  <a:pt x="1279" y="2031"/>
                </a:lnTo>
                <a:lnTo>
                  <a:pt x="1277" y="2031"/>
                </a:lnTo>
                <a:lnTo>
                  <a:pt x="1275" y="2031"/>
                </a:lnTo>
                <a:lnTo>
                  <a:pt x="1273" y="2031"/>
                </a:lnTo>
                <a:lnTo>
                  <a:pt x="1269" y="2031"/>
                </a:lnTo>
                <a:lnTo>
                  <a:pt x="1265" y="2031"/>
                </a:lnTo>
                <a:lnTo>
                  <a:pt x="1263" y="2031"/>
                </a:lnTo>
                <a:lnTo>
                  <a:pt x="1263" y="2031"/>
                </a:lnTo>
                <a:lnTo>
                  <a:pt x="1259" y="2031"/>
                </a:lnTo>
                <a:lnTo>
                  <a:pt x="1257" y="2031"/>
                </a:lnTo>
                <a:lnTo>
                  <a:pt x="1251" y="2031"/>
                </a:lnTo>
                <a:lnTo>
                  <a:pt x="1241" y="2031"/>
                </a:lnTo>
                <a:lnTo>
                  <a:pt x="1227" y="2031"/>
                </a:lnTo>
                <a:lnTo>
                  <a:pt x="1225" y="2031"/>
                </a:lnTo>
                <a:lnTo>
                  <a:pt x="1219" y="2031"/>
                </a:lnTo>
                <a:lnTo>
                  <a:pt x="1213" y="2031"/>
                </a:lnTo>
                <a:lnTo>
                  <a:pt x="1209" y="2031"/>
                </a:lnTo>
                <a:lnTo>
                  <a:pt x="1201" y="2031"/>
                </a:lnTo>
                <a:lnTo>
                  <a:pt x="1197" y="2031"/>
                </a:lnTo>
                <a:lnTo>
                  <a:pt x="1193" y="2031"/>
                </a:lnTo>
                <a:lnTo>
                  <a:pt x="1189" y="2031"/>
                </a:lnTo>
                <a:lnTo>
                  <a:pt x="1183" y="2031"/>
                </a:lnTo>
                <a:lnTo>
                  <a:pt x="1181" y="2031"/>
                </a:lnTo>
                <a:lnTo>
                  <a:pt x="1167" y="2031"/>
                </a:lnTo>
                <a:lnTo>
                  <a:pt x="1165" y="2031"/>
                </a:lnTo>
                <a:lnTo>
                  <a:pt x="1155" y="2031"/>
                </a:lnTo>
                <a:lnTo>
                  <a:pt x="1149" y="2031"/>
                </a:lnTo>
                <a:lnTo>
                  <a:pt x="1147" y="2031"/>
                </a:lnTo>
                <a:lnTo>
                  <a:pt x="1137" y="2031"/>
                </a:lnTo>
                <a:lnTo>
                  <a:pt x="1135" y="2031"/>
                </a:lnTo>
                <a:lnTo>
                  <a:pt x="1131" y="2031"/>
                </a:lnTo>
                <a:lnTo>
                  <a:pt x="1127" y="2031"/>
                </a:lnTo>
                <a:lnTo>
                  <a:pt x="1121" y="2031"/>
                </a:lnTo>
                <a:lnTo>
                  <a:pt x="1119" y="2031"/>
                </a:lnTo>
                <a:lnTo>
                  <a:pt x="1111" y="2031"/>
                </a:lnTo>
                <a:lnTo>
                  <a:pt x="1109" y="2031"/>
                </a:lnTo>
                <a:lnTo>
                  <a:pt x="1107" y="2031"/>
                </a:lnTo>
                <a:lnTo>
                  <a:pt x="1103" y="2031"/>
                </a:lnTo>
                <a:lnTo>
                  <a:pt x="1101" y="2031"/>
                </a:lnTo>
                <a:lnTo>
                  <a:pt x="1097" y="2031"/>
                </a:lnTo>
                <a:lnTo>
                  <a:pt x="1087" y="2031"/>
                </a:lnTo>
                <a:lnTo>
                  <a:pt x="1085" y="2031"/>
                </a:lnTo>
                <a:lnTo>
                  <a:pt x="1083" y="2031"/>
                </a:lnTo>
                <a:lnTo>
                  <a:pt x="1081" y="2031"/>
                </a:lnTo>
                <a:lnTo>
                  <a:pt x="1079" y="2031"/>
                </a:lnTo>
                <a:lnTo>
                  <a:pt x="1077" y="2031"/>
                </a:lnTo>
                <a:lnTo>
                  <a:pt x="1071" y="2031"/>
                </a:lnTo>
                <a:lnTo>
                  <a:pt x="1071" y="2031"/>
                </a:lnTo>
                <a:lnTo>
                  <a:pt x="1067" y="2031"/>
                </a:lnTo>
                <a:lnTo>
                  <a:pt x="1063" y="2031"/>
                </a:lnTo>
                <a:lnTo>
                  <a:pt x="1061" y="2031"/>
                </a:lnTo>
                <a:lnTo>
                  <a:pt x="1059" y="2031"/>
                </a:lnTo>
                <a:lnTo>
                  <a:pt x="1051" y="2031"/>
                </a:lnTo>
                <a:lnTo>
                  <a:pt x="1047" y="2031"/>
                </a:lnTo>
                <a:lnTo>
                  <a:pt x="1045" y="2031"/>
                </a:lnTo>
                <a:lnTo>
                  <a:pt x="1043" y="2031"/>
                </a:lnTo>
                <a:lnTo>
                  <a:pt x="1041" y="2031"/>
                </a:lnTo>
                <a:lnTo>
                  <a:pt x="1037" y="2031"/>
                </a:lnTo>
                <a:lnTo>
                  <a:pt x="1035" y="2031"/>
                </a:lnTo>
                <a:lnTo>
                  <a:pt x="1033" y="2031"/>
                </a:lnTo>
                <a:lnTo>
                  <a:pt x="1031" y="2031"/>
                </a:lnTo>
                <a:lnTo>
                  <a:pt x="1029" y="2031"/>
                </a:lnTo>
                <a:lnTo>
                  <a:pt x="1027" y="2031"/>
                </a:lnTo>
                <a:lnTo>
                  <a:pt x="1023" y="2031"/>
                </a:lnTo>
                <a:lnTo>
                  <a:pt x="1021" y="2031"/>
                </a:lnTo>
                <a:lnTo>
                  <a:pt x="1019" y="2031"/>
                </a:lnTo>
                <a:lnTo>
                  <a:pt x="1013" y="2031"/>
                </a:lnTo>
                <a:lnTo>
                  <a:pt x="1013" y="1989"/>
                </a:lnTo>
                <a:lnTo>
                  <a:pt x="1013" y="1987"/>
                </a:lnTo>
                <a:lnTo>
                  <a:pt x="1013" y="1987"/>
                </a:lnTo>
                <a:lnTo>
                  <a:pt x="1013" y="1806"/>
                </a:lnTo>
                <a:lnTo>
                  <a:pt x="1013" y="1798"/>
                </a:lnTo>
                <a:lnTo>
                  <a:pt x="1013" y="1740"/>
                </a:lnTo>
                <a:lnTo>
                  <a:pt x="1013" y="1672"/>
                </a:lnTo>
                <a:lnTo>
                  <a:pt x="1013" y="1646"/>
                </a:lnTo>
                <a:lnTo>
                  <a:pt x="1013" y="1634"/>
                </a:lnTo>
                <a:lnTo>
                  <a:pt x="1013" y="1568"/>
                </a:lnTo>
                <a:lnTo>
                  <a:pt x="1013" y="1566"/>
                </a:lnTo>
                <a:lnTo>
                  <a:pt x="1013" y="1554"/>
                </a:lnTo>
                <a:lnTo>
                  <a:pt x="1013" y="1540"/>
                </a:lnTo>
                <a:lnTo>
                  <a:pt x="1013" y="1534"/>
                </a:lnTo>
                <a:lnTo>
                  <a:pt x="1013" y="1528"/>
                </a:lnTo>
                <a:lnTo>
                  <a:pt x="1013" y="1526"/>
                </a:lnTo>
                <a:lnTo>
                  <a:pt x="1013" y="1512"/>
                </a:lnTo>
                <a:lnTo>
                  <a:pt x="1013" y="1493"/>
                </a:lnTo>
                <a:lnTo>
                  <a:pt x="1013" y="1445"/>
                </a:lnTo>
                <a:lnTo>
                  <a:pt x="1011" y="1363"/>
                </a:lnTo>
                <a:lnTo>
                  <a:pt x="975" y="1363"/>
                </a:lnTo>
                <a:lnTo>
                  <a:pt x="941" y="1363"/>
                </a:lnTo>
                <a:lnTo>
                  <a:pt x="937" y="1363"/>
                </a:lnTo>
                <a:lnTo>
                  <a:pt x="931" y="1363"/>
                </a:lnTo>
                <a:lnTo>
                  <a:pt x="925" y="1363"/>
                </a:lnTo>
                <a:lnTo>
                  <a:pt x="921" y="1363"/>
                </a:lnTo>
                <a:lnTo>
                  <a:pt x="897" y="1363"/>
                </a:lnTo>
                <a:lnTo>
                  <a:pt x="847" y="1363"/>
                </a:lnTo>
                <a:lnTo>
                  <a:pt x="845" y="1363"/>
                </a:lnTo>
                <a:lnTo>
                  <a:pt x="839" y="1363"/>
                </a:lnTo>
                <a:lnTo>
                  <a:pt x="781" y="1363"/>
                </a:lnTo>
                <a:lnTo>
                  <a:pt x="742" y="1363"/>
                </a:lnTo>
                <a:lnTo>
                  <a:pt x="732" y="1363"/>
                </a:lnTo>
                <a:lnTo>
                  <a:pt x="724" y="1363"/>
                </a:lnTo>
                <a:lnTo>
                  <a:pt x="706" y="1363"/>
                </a:lnTo>
                <a:lnTo>
                  <a:pt x="704" y="1363"/>
                </a:lnTo>
                <a:lnTo>
                  <a:pt x="676" y="1363"/>
                </a:lnTo>
                <a:lnTo>
                  <a:pt x="610" y="1363"/>
                </a:lnTo>
                <a:lnTo>
                  <a:pt x="602" y="1363"/>
                </a:lnTo>
                <a:lnTo>
                  <a:pt x="568" y="1363"/>
                </a:lnTo>
                <a:lnTo>
                  <a:pt x="508" y="1363"/>
                </a:lnTo>
                <a:lnTo>
                  <a:pt x="488" y="1363"/>
                </a:lnTo>
                <a:lnTo>
                  <a:pt x="486" y="1363"/>
                </a:lnTo>
                <a:lnTo>
                  <a:pt x="466" y="1363"/>
                </a:lnTo>
                <a:lnTo>
                  <a:pt x="462" y="1363"/>
                </a:lnTo>
                <a:lnTo>
                  <a:pt x="342" y="1363"/>
                </a:lnTo>
                <a:lnTo>
                  <a:pt x="340" y="1363"/>
                </a:lnTo>
                <a:lnTo>
                  <a:pt x="242" y="1363"/>
                </a:lnTo>
                <a:lnTo>
                  <a:pt x="222" y="1363"/>
                </a:lnTo>
                <a:lnTo>
                  <a:pt x="204" y="1363"/>
                </a:lnTo>
                <a:lnTo>
                  <a:pt x="184" y="1363"/>
                </a:lnTo>
                <a:lnTo>
                  <a:pt x="164" y="1363"/>
                </a:lnTo>
                <a:lnTo>
                  <a:pt x="154" y="1363"/>
                </a:lnTo>
                <a:lnTo>
                  <a:pt x="130" y="1363"/>
                </a:lnTo>
                <a:lnTo>
                  <a:pt x="84" y="1363"/>
                </a:lnTo>
                <a:lnTo>
                  <a:pt x="2" y="1363"/>
                </a:lnTo>
                <a:lnTo>
                  <a:pt x="0" y="1363"/>
                </a:lnTo>
                <a:lnTo>
                  <a:pt x="0" y="1277"/>
                </a:lnTo>
                <a:lnTo>
                  <a:pt x="0" y="1243"/>
                </a:lnTo>
                <a:lnTo>
                  <a:pt x="0" y="1241"/>
                </a:lnTo>
                <a:lnTo>
                  <a:pt x="0" y="1239"/>
                </a:lnTo>
                <a:lnTo>
                  <a:pt x="0" y="1233"/>
                </a:lnTo>
                <a:lnTo>
                  <a:pt x="0" y="1137"/>
                </a:lnTo>
                <a:lnTo>
                  <a:pt x="0" y="1125"/>
                </a:lnTo>
                <a:lnTo>
                  <a:pt x="0" y="1101"/>
                </a:lnTo>
                <a:lnTo>
                  <a:pt x="0" y="1099"/>
                </a:lnTo>
                <a:lnTo>
                  <a:pt x="0" y="984"/>
                </a:lnTo>
                <a:lnTo>
                  <a:pt x="0" y="934"/>
                </a:lnTo>
                <a:lnTo>
                  <a:pt x="0" y="894"/>
                </a:lnTo>
                <a:lnTo>
                  <a:pt x="0" y="748"/>
                </a:lnTo>
                <a:lnTo>
                  <a:pt x="0" y="746"/>
                </a:lnTo>
                <a:lnTo>
                  <a:pt x="0" y="744"/>
                </a:lnTo>
                <a:lnTo>
                  <a:pt x="0" y="696"/>
                </a:lnTo>
                <a:lnTo>
                  <a:pt x="0" y="690"/>
                </a:lnTo>
                <a:lnTo>
                  <a:pt x="0" y="686"/>
                </a:lnTo>
                <a:lnTo>
                  <a:pt x="0" y="625"/>
                </a:lnTo>
                <a:lnTo>
                  <a:pt x="0" y="623"/>
                </a:lnTo>
                <a:lnTo>
                  <a:pt x="0" y="613"/>
                </a:lnTo>
                <a:lnTo>
                  <a:pt x="0" y="595"/>
                </a:lnTo>
                <a:lnTo>
                  <a:pt x="0" y="589"/>
                </a:lnTo>
                <a:lnTo>
                  <a:pt x="0" y="585"/>
                </a:lnTo>
                <a:lnTo>
                  <a:pt x="0" y="575"/>
                </a:lnTo>
                <a:lnTo>
                  <a:pt x="0" y="565"/>
                </a:lnTo>
                <a:lnTo>
                  <a:pt x="0" y="543"/>
                </a:lnTo>
                <a:lnTo>
                  <a:pt x="0" y="513"/>
                </a:lnTo>
                <a:lnTo>
                  <a:pt x="0" y="511"/>
                </a:lnTo>
                <a:lnTo>
                  <a:pt x="0" y="501"/>
                </a:lnTo>
                <a:lnTo>
                  <a:pt x="0" y="447"/>
                </a:lnTo>
                <a:lnTo>
                  <a:pt x="0" y="271"/>
                </a:lnTo>
                <a:lnTo>
                  <a:pt x="0" y="243"/>
                </a:lnTo>
                <a:lnTo>
                  <a:pt x="0" y="237"/>
                </a:lnTo>
                <a:lnTo>
                  <a:pt x="0" y="52"/>
                </a:lnTo>
                <a:lnTo>
                  <a:pt x="0" y="1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4" y="0"/>
                </a:lnTo>
                <a:lnTo>
                  <a:pt x="38" y="0"/>
                </a:lnTo>
                <a:lnTo>
                  <a:pt x="46" y="0"/>
                </a:lnTo>
                <a:lnTo>
                  <a:pt x="52" y="2"/>
                </a:lnTo>
                <a:lnTo>
                  <a:pt x="54" y="2"/>
                </a:lnTo>
                <a:lnTo>
                  <a:pt x="58" y="2"/>
                </a:lnTo>
                <a:lnTo>
                  <a:pt x="58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90" y="2"/>
                </a:lnTo>
                <a:lnTo>
                  <a:pt x="92" y="2"/>
                </a:lnTo>
                <a:lnTo>
                  <a:pt x="94" y="2"/>
                </a:lnTo>
                <a:lnTo>
                  <a:pt x="98" y="2"/>
                </a:lnTo>
                <a:lnTo>
                  <a:pt x="100" y="2"/>
                </a:lnTo>
                <a:lnTo>
                  <a:pt x="108" y="2"/>
                </a:lnTo>
                <a:lnTo>
                  <a:pt x="114" y="2"/>
                </a:lnTo>
                <a:lnTo>
                  <a:pt x="184" y="2"/>
                </a:lnTo>
                <a:lnTo>
                  <a:pt x="198" y="2"/>
                </a:lnTo>
                <a:lnTo>
                  <a:pt x="200" y="2"/>
                </a:lnTo>
                <a:lnTo>
                  <a:pt x="202" y="2"/>
                </a:lnTo>
                <a:lnTo>
                  <a:pt x="278" y="4"/>
                </a:lnTo>
                <a:lnTo>
                  <a:pt x="338" y="4"/>
                </a:lnTo>
                <a:lnTo>
                  <a:pt x="378" y="4"/>
                </a:lnTo>
                <a:lnTo>
                  <a:pt x="406" y="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323528" y="2636912"/>
            <a:ext cx="4069498" cy="1872208"/>
          </a:xfrm>
          <a:custGeom>
            <a:avLst/>
            <a:gdLst>
              <a:gd name="T0" fmla="*/ 2424 w 4419"/>
              <a:gd name="T1" fmla="*/ 6 h 2033"/>
              <a:gd name="T2" fmla="*/ 2886 w 4419"/>
              <a:gd name="T3" fmla="*/ 72 h 2033"/>
              <a:gd name="T4" fmla="*/ 3026 w 4419"/>
              <a:gd name="T5" fmla="*/ 154 h 2033"/>
              <a:gd name="T6" fmla="*/ 3188 w 4419"/>
              <a:gd name="T7" fmla="*/ 110 h 2033"/>
              <a:gd name="T8" fmla="*/ 3395 w 4419"/>
              <a:gd name="T9" fmla="*/ 102 h 2033"/>
              <a:gd name="T10" fmla="*/ 3499 w 4419"/>
              <a:gd name="T11" fmla="*/ 160 h 2033"/>
              <a:gd name="T12" fmla="*/ 3605 w 4419"/>
              <a:gd name="T13" fmla="*/ 188 h 2033"/>
              <a:gd name="T14" fmla="*/ 3713 w 4419"/>
              <a:gd name="T15" fmla="*/ 265 h 2033"/>
              <a:gd name="T16" fmla="*/ 3803 w 4419"/>
              <a:gd name="T17" fmla="*/ 341 h 2033"/>
              <a:gd name="T18" fmla="*/ 3863 w 4419"/>
              <a:gd name="T19" fmla="*/ 435 h 2033"/>
              <a:gd name="T20" fmla="*/ 3907 w 4419"/>
              <a:gd name="T21" fmla="*/ 529 h 2033"/>
              <a:gd name="T22" fmla="*/ 3927 w 4419"/>
              <a:gd name="T23" fmla="*/ 605 h 2033"/>
              <a:gd name="T24" fmla="*/ 3947 w 4419"/>
              <a:gd name="T25" fmla="*/ 688 h 2033"/>
              <a:gd name="T26" fmla="*/ 3997 w 4419"/>
              <a:gd name="T27" fmla="*/ 732 h 2033"/>
              <a:gd name="T28" fmla="*/ 4013 w 4419"/>
              <a:gd name="T29" fmla="*/ 802 h 2033"/>
              <a:gd name="T30" fmla="*/ 4017 w 4419"/>
              <a:gd name="T31" fmla="*/ 862 h 2033"/>
              <a:gd name="T32" fmla="*/ 4019 w 4419"/>
              <a:gd name="T33" fmla="*/ 936 h 2033"/>
              <a:gd name="T34" fmla="*/ 4055 w 4419"/>
              <a:gd name="T35" fmla="*/ 1008 h 2033"/>
              <a:gd name="T36" fmla="*/ 4107 w 4419"/>
              <a:gd name="T37" fmla="*/ 1054 h 2033"/>
              <a:gd name="T38" fmla="*/ 4093 w 4419"/>
              <a:gd name="T39" fmla="*/ 1133 h 2033"/>
              <a:gd name="T40" fmla="*/ 4117 w 4419"/>
              <a:gd name="T41" fmla="*/ 1179 h 2033"/>
              <a:gd name="T42" fmla="*/ 4109 w 4419"/>
              <a:gd name="T43" fmla="*/ 1219 h 2033"/>
              <a:gd name="T44" fmla="*/ 4131 w 4419"/>
              <a:gd name="T45" fmla="*/ 1255 h 2033"/>
              <a:gd name="T46" fmla="*/ 4137 w 4419"/>
              <a:gd name="T47" fmla="*/ 1337 h 2033"/>
              <a:gd name="T48" fmla="*/ 4153 w 4419"/>
              <a:gd name="T49" fmla="*/ 1415 h 2033"/>
              <a:gd name="T50" fmla="*/ 4149 w 4419"/>
              <a:gd name="T51" fmla="*/ 1496 h 2033"/>
              <a:gd name="T52" fmla="*/ 4143 w 4419"/>
              <a:gd name="T53" fmla="*/ 1564 h 2033"/>
              <a:gd name="T54" fmla="*/ 4197 w 4419"/>
              <a:gd name="T55" fmla="*/ 1634 h 2033"/>
              <a:gd name="T56" fmla="*/ 4225 w 4419"/>
              <a:gd name="T57" fmla="*/ 1662 h 2033"/>
              <a:gd name="T58" fmla="*/ 4241 w 4419"/>
              <a:gd name="T59" fmla="*/ 1734 h 2033"/>
              <a:gd name="T60" fmla="*/ 4243 w 4419"/>
              <a:gd name="T61" fmla="*/ 1820 h 2033"/>
              <a:gd name="T62" fmla="*/ 4305 w 4419"/>
              <a:gd name="T63" fmla="*/ 1864 h 2033"/>
              <a:gd name="T64" fmla="*/ 4351 w 4419"/>
              <a:gd name="T65" fmla="*/ 1925 h 2033"/>
              <a:gd name="T66" fmla="*/ 4371 w 4419"/>
              <a:gd name="T67" fmla="*/ 2011 h 2033"/>
              <a:gd name="T68" fmla="*/ 4329 w 4419"/>
              <a:gd name="T69" fmla="*/ 2033 h 2033"/>
              <a:gd name="T70" fmla="*/ 4225 w 4419"/>
              <a:gd name="T71" fmla="*/ 2031 h 2033"/>
              <a:gd name="T72" fmla="*/ 4095 w 4419"/>
              <a:gd name="T73" fmla="*/ 2031 h 2033"/>
              <a:gd name="T74" fmla="*/ 3959 w 4419"/>
              <a:gd name="T75" fmla="*/ 2031 h 2033"/>
              <a:gd name="T76" fmla="*/ 3853 w 4419"/>
              <a:gd name="T77" fmla="*/ 2031 h 2033"/>
              <a:gd name="T78" fmla="*/ 3745 w 4419"/>
              <a:gd name="T79" fmla="*/ 2031 h 2033"/>
              <a:gd name="T80" fmla="*/ 3631 w 4419"/>
              <a:gd name="T81" fmla="*/ 2031 h 2033"/>
              <a:gd name="T82" fmla="*/ 3493 w 4419"/>
              <a:gd name="T83" fmla="*/ 2031 h 2033"/>
              <a:gd name="T84" fmla="*/ 3371 w 4419"/>
              <a:gd name="T85" fmla="*/ 2031 h 2033"/>
              <a:gd name="T86" fmla="*/ 3248 w 4419"/>
              <a:gd name="T87" fmla="*/ 2031 h 2033"/>
              <a:gd name="T88" fmla="*/ 3128 w 4419"/>
              <a:gd name="T89" fmla="*/ 2031 h 2033"/>
              <a:gd name="T90" fmla="*/ 3002 w 4419"/>
              <a:gd name="T91" fmla="*/ 2031 h 2033"/>
              <a:gd name="T92" fmla="*/ 2882 w 4419"/>
              <a:gd name="T93" fmla="*/ 2031 h 2033"/>
              <a:gd name="T94" fmla="*/ 2758 w 4419"/>
              <a:gd name="T95" fmla="*/ 2031 h 2033"/>
              <a:gd name="T96" fmla="*/ 2626 w 4419"/>
              <a:gd name="T97" fmla="*/ 2031 h 2033"/>
              <a:gd name="T98" fmla="*/ 2492 w 4419"/>
              <a:gd name="T99" fmla="*/ 2031 h 2033"/>
              <a:gd name="T100" fmla="*/ 2356 w 4419"/>
              <a:gd name="T101" fmla="*/ 2031 h 2033"/>
              <a:gd name="T102" fmla="*/ 2236 w 4419"/>
              <a:gd name="T103" fmla="*/ 2031 h 2033"/>
              <a:gd name="T104" fmla="*/ 2112 w 4419"/>
              <a:gd name="T105" fmla="*/ 2031 h 2033"/>
              <a:gd name="T106" fmla="*/ 1985 w 4419"/>
              <a:gd name="T107" fmla="*/ 2031 h 2033"/>
              <a:gd name="T108" fmla="*/ 1875 w 4419"/>
              <a:gd name="T109" fmla="*/ 2031 h 2033"/>
              <a:gd name="T110" fmla="*/ 1753 w 4419"/>
              <a:gd name="T111" fmla="*/ 2031 h 2033"/>
              <a:gd name="T112" fmla="*/ 1631 w 4419"/>
              <a:gd name="T113" fmla="*/ 2031 h 2033"/>
              <a:gd name="T114" fmla="*/ 1501 w 4419"/>
              <a:gd name="T115" fmla="*/ 2031 h 2033"/>
              <a:gd name="T116" fmla="*/ 1383 w 4419"/>
              <a:gd name="T117" fmla="*/ 2031 h 2033"/>
              <a:gd name="T118" fmla="*/ 1279 w 4419"/>
              <a:gd name="T119" fmla="*/ 2031 h 2033"/>
              <a:gd name="T120" fmla="*/ 1051 w 4419"/>
              <a:gd name="T121" fmla="*/ 2031 h 2033"/>
              <a:gd name="T122" fmla="*/ 610 w 4419"/>
              <a:gd name="T123" fmla="*/ 1363 h 2033"/>
              <a:gd name="T124" fmla="*/ 0 w 4419"/>
              <a:gd name="T125" fmla="*/ 243 h 20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19" h="2033">
                <a:moveTo>
                  <a:pt x="406" y="4"/>
                </a:moveTo>
                <a:lnTo>
                  <a:pt x="420" y="4"/>
                </a:lnTo>
                <a:lnTo>
                  <a:pt x="494" y="4"/>
                </a:lnTo>
                <a:lnTo>
                  <a:pt x="532" y="4"/>
                </a:lnTo>
                <a:lnTo>
                  <a:pt x="616" y="4"/>
                </a:lnTo>
                <a:lnTo>
                  <a:pt x="636" y="4"/>
                </a:lnTo>
                <a:lnTo>
                  <a:pt x="688" y="4"/>
                </a:lnTo>
                <a:lnTo>
                  <a:pt x="753" y="4"/>
                </a:lnTo>
                <a:lnTo>
                  <a:pt x="757" y="4"/>
                </a:lnTo>
                <a:lnTo>
                  <a:pt x="773" y="4"/>
                </a:lnTo>
                <a:lnTo>
                  <a:pt x="817" y="4"/>
                </a:lnTo>
                <a:lnTo>
                  <a:pt x="859" y="4"/>
                </a:lnTo>
                <a:lnTo>
                  <a:pt x="885" y="4"/>
                </a:lnTo>
                <a:lnTo>
                  <a:pt x="929" y="4"/>
                </a:lnTo>
                <a:lnTo>
                  <a:pt x="997" y="4"/>
                </a:lnTo>
                <a:lnTo>
                  <a:pt x="1037" y="4"/>
                </a:lnTo>
                <a:lnTo>
                  <a:pt x="1115" y="6"/>
                </a:lnTo>
                <a:lnTo>
                  <a:pt x="1139" y="6"/>
                </a:lnTo>
                <a:lnTo>
                  <a:pt x="1183" y="6"/>
                </a:lnTo>
                <a:lnTo>
                  <a:pt x="1409" y="6"/>
                </a:lnTo>
                <a:lnTo>
                  <a:pt x="1421" y="6"/>
                </a:lnTo>
                <a:lnTo>
                  <a:pt x="1427" y="6"/>
                </a:lnTo>
                <a:lnTo>
                  <a:pt x="1511" y="4"/>
                </a:lnTo>
                <a:lnTo>
                  <a:pt x="1517" y="4"/>
                </a:lnTo>
                <a:lnTo>
                  <a:pt x="1521" y="4"/>
                </a:lnTo>
                <a:lnTo>
                  <a:pt x="1573" y="4"/>
                </a:lnTo>
                <a:lnTo>
                  <a:pt x="1655" y="4"/>
                </a:lnTo>
                <a:lnTo>
                  <a:pt x="1699" y="4"/>
                </a:lnTo>
                <a:lnTo>
                  <a:pt x="1757" y="4"/>
                </a:lnTo>
                <a:lnTo>
                  <a:pt x="1817" y="4"/>
                </a:lnTo>
                <a:lnTo>
                  <a:pt x="1891" y="4"/>
                </a:lnTo>
                <a:lnTo>
                  <a:pt x="1891" y="4"/>
                </a:lnTo>
                <a:lnTo>
                  <a:pt x="1897" y="4"/>
                </a:lnTo>
                <a:lnTo>
                  <a:pt x="1911" y="4"/>
                </a:lnTo>
                <a:lnTo>
                  <a:pt x="1947" y="4"/>
                </a:lnTo>
                <a:lnTo>
                  <a:pt x="1989" y="4"/>
                </a:lnTo>
                <a:lnTo>
                  <a:pt x="2048" y="4"/>
                </a:lnTo>
                <a:lnTo>
                  <a:pt x="2092" y="4"/>
                </a:lnTo>
                <a:lnTo>
                  <a:pt x="2166" y="6"/>
                </a:lnTo>
                <a:lnTo>
                  <a:pt x="2196" y="6"/>
                </a:lnTo>
                <a:lnTo>
                  <a:pt x="2226" y="6"/>
                </a:lnTo>
                <a:lnTo>
                  <a:pt x="2232" y="6"/>
                </a:lnTo>
                <a:lnTo>
                  <a:pt x="2236" y="6"/>
                </a:lnTo>
                <a:lnTo>
                  <a:pt x="2262" y="6"/>
                </a:lnTo>
                <a:lnTo>
                  <a:pt x="2278" y="6"/>
                </a:lnTo>
                <a:lnTo>
                  <a:pt x="2284" y="6"/>
                </a:lnTo>
                <a:lnTo>
                  <a:pt x="2286" y="6"/>
                </a:lnTo>
                <a:lnTo>
                  <a:pt x="2324" y="6"/>
                </a:lnTo>
                <a:lnTo>
                  <a:pt x="2334" y="6"/>
                </a:lnTo>
                <a:lnTo>
                  <a:pt x="2364" y="6"/>
                </a:lnTo>
                <a:lnTo>
                  <a:pt x="2404" y="6"/>
                </a:lnTo>
                <a:lnTo>
                  <a:pt x="2424" y="6"/>
                </a:lnTo>
                <a:lnTo>
                  <a:pt x="2438" y="6"/>
                </a:lnTo>
                <a:lnTo>
                  <a:pt x="2456" y="6"/>
                </a:lnTo>
                <a:lnTo>
                  <a:pt x="2528" y="6"/>
                </a:lnTo>
                <a:lnTo>
                  <a:pt x="2574" y="4"/>
                </a:lnTo>
                <a:lnTo>
                  <a:pt x="2612" y="4"/>
                </a:lnTo>
                <a:lnTo>
                  <a:pt x="2676" y="4"/>
                </a:lnTo>
                <a:lnTo>
                  <a:pt x="2692" y="4"/>
                </a:lnTo>
                <a:lnTo>
                  <a:pt x="2804" y="4"/>
                </a:lnTo>
                <a:lnTo>
                  <a:pt x="2806" y="4"/>
                </a:lnTo>
                <a:lnTo>
                  <a:pt x="2806" y="4"/>
                </a:lnTo>
                <a:lnTo>
                  <a:pt x="2806" y="10"/>
                </a:lnTo>
                <a:lnTo>
                  <a:pt x="2808" y="10"/>
                </a:lnTo>
                <a:lnTo>
                  <a:pt x="2808" y="12"/>
                </a:lnTo>
                <a:lnTo>
                  <a:pt x="2808" y="14"/>
                </a:lnTo>
                <a:lnTo>
                  <a:pt x="2810" y="16"/>
                </a:lnTo>
                <a:lnTo>
                  <a:pt x="2810" y="18"/>
                </a:lnTo>
                <a:lnTo>
                  <a:pt x="2810" y="18"/>
                </a:lnTo>
                <a:lnTo>
                  <a:pt x="2812" y="20"/>
                </a:lnTo>
                <a:lnTo>
                  <a:pt x="2814" y="24"/>
                </a:lnTo>
                <a:lnTo>
                  <a:pt x="2820" y="34"/>
                </a:lnTo>
                <a:lnTo>
                  <a:pt x="2822" y="38"/>
                </a:lnTo>
                <a:lnTo>
                  <a:pt x="2822" y="40"/>
                </a:lnTo>
                <a:lnTo>
                  <a:pt x="2826" y="42"/>
                </a:lnTo>
                <a:lnTo>
                  <a:pt x="2828" y="42"/>
                </a:lnTo>
                <a:lnTo>
                  <a:pt x="2830" y="44"/>
                </a:lnTo>
                <a:lnTo>
                  <a:pt x="2830" y="46"/>
                </a:lnTo>
                <a:lnTo>
                  <a:pt x="2834" y="48"/>
                </a:lnTo>
                <a:lnTo>
                  <a:pt x="2834" y="50"/>
                </a:lnTo>
                <a:lnTo>
                  <a:pt x="2834" y="52"/>
                </a:lnTo>
                <a:lnTo>
                  <a:pt x="2836" y="52"/>
                </a:lnTo>
                <a:lnTo>
                  <a:pt x="2838" y="54"/>
                </a:lnTo>
                <a:lnTo>
                  <a:pt x="2838" y="52"/>
                </a:lnTo>
                <a:lnTo>
                  <a:pt x="2840" y="52"/>
                </a:lnTo>
                <a:lnTo>
                  <a:pt x="2842" y="52"/>
                </a:lnTo>
                <a:lnTo>
                  <a:pt x="2842" y="50"/>
                </a:lnTo>
                <a:lnTo>
                  <a:pt x="2844" y="50"/>
                </a:lnTo>
                <a:lnTo>
                  <a:pt x="2846" y="50"/>
                </a:lnTo>
                <a:lnTo>
                  <a:pt x="2848" y="52"/>
                </a:lnTo>
                <a:lnTo>
                  <a:pt x="2850" y="52"/>
                </a:lnTo>
                <a:lnTo>
                  <a:pt x="2852" y="54"/>
                </a:lnTo>
                <a:lnTo>
                  <a:pt x="2854" y="56"/>
                </a:lnTo>
                <a:lnTo>
                  <a:pt x="2856" y="58"/>
                </a:lnTo>
                <a:lnTo>
                  <a:pt x="2860" y="58"/>
                </a:lnTo>
                <a:lnTo>
                  <a:pt x="2860" y="60"/>
                </a:lnTo>
                <a:lnTo>
                  <a:pt x="2864" y="60"/>
                </a:lnTo>
                <a:lnTo>
                  <a:pt x="2866" y="62"/>
                </a:lnTo>
                <a:lnTo>
                  <a:pt x="2868" y="64"/>
                </a:lnTo>
                <a:lnTo>
                  <a:pt x="2874" y="66"/>
                </a:lnTo>
                <a:lnTo>
                  <a:pt x="2878" y="66"/>
                </a:lnTo>
                <a:lnTo>
                  <a:pt x="2882" y="68"/>
                </a:lnTo>
                <a:lnTo>
                  <a:pt x="2884" y="70"/>
                </a:lnTo>
                <a:lnTo>
                  <a:pt x="2886" y="72"/>
                </a:lnTo>
                <a:lnTo>
                  <a:pt x="2890" y="74"/>
                </a:lnTo>
                <a:lnTo>
                  <a:pt x="2890" y="76"/>
                </a:lnTo>
                <a:lnTo>
                  <a:pt x="2892" y="78"/>
                </a:lnTo>
                <a:lnTo>
                  <a:pt x="2894" y="80"/>
                </a:lnTo>
                <a:lnTo>
                  <a:pt x="2896" y="82"/>
                </a:lnTo>
                <a:lnTo>
                  <a:pt x="2898" y="82"/>
                </a:lnTo>
                <a:lnTo>
                  <a:pt x="2904" y="84"/>
                </a:lnTo>
                <a:lnTo>
                  <a:pt x="2904" y="84"/>
                </a:lnTo>
                <a:lnTo>
                  <a:pt x="2906" y="86"/>
                </a:lnTo>
                <a:lnTo>
                  <a:pt x="2910" y="86"/>
                </a:lnTo>
                <a:lnTo>
                  <a:pt x="2916" y="88"/>
                </a:lnTo>
                <a:lnTo>
                  <a:pt x="2916" y="90"/>
                </a:lnTo>
                <a:lnTo>
                  <a:pt x="2920" y="90"/>
                </a:lnTo>
                <a:lnTo>
                  <a:pt x="2922" y="90"/>
                </a:lnTo>
                <a:lnTo>
                  <a:pt x="2928" y="90"/>
                </a:lnTo>
                <a:lnTo>
                  <a:pt x="2930" y="90"/>
                </a:lnTo>
                <a:lnTo>
                  <a:pt x="2932" y="92"/>
                </a:lnTo>
                <a:lnTo>
                  <a:pt x="2934" y="94"/>
                </a:lnTo>
                <a:lnTo>
                  <a:pt x="2938" y="98"/>
                </a:lnTo>
                <a:lnTo>
                  <a:pt x="2942" y="100"/>
                </a:lnTo>
                <a:lnTo>
                  <a:pt x="2946" y="102"/>
                </a:lnTo>
                <a:lnTo>
                  <a:pt x="2946" y="104"/>
                </a:lnTo>
                <a:lnTo>
                  <a:pt x="2948" y="104"/>
                </a:lnTo>
                <a:lnTo>
                  <a:pt x="2954" y="108"/>
                </a:lnTo>
                <a:lnTo>
                  <a:pt x="2962" y="114"/>
                </a:lnTo>
                <a:lnTo>
                  <a:pt x="2964" y="114"/>
                </a:lnTo>
                <a:lnTo>
                  <a:pt x="2972" y="114"/>
                </a:lnTo>
                <a:lnTo>
                  <a:pt x="2974" y="114"/>
                </a:lnTo>
                <a:lnTo>
                  <a:pt x="2978" y="114"/>
                </a:lnTo>
                <a:lnTo>
                  <a:pt x="2982" y="114"/>
                </a:lnTo>
                <a:lnTo>
                  <a:pt x="2984" y="114"/>
                </a:lnTo>
                <a:lnTo>
                  <a:pt x="2988" y="116"/>
                </a:lnTo>
                <a:lnTo>
                  <a:pt x="2990" y="120"/>
                </a:lnTo>
                <a:lnTo>
                  <a:pt x="2992" y="122"/>
                </a:lnTo>
                <a:lnTo>
                  <a:pt x="2994" y="126"/>
                </a:lnTo>
                <a:lnTo>
                  <a:pt x="2996" y="128"/>
                </a:lnTo>
                <a:lnTo>
                  <a:pt x="2998" y="128"/>
                </a:lnTo>
                <a:lnTo>
                  <a:pt x="3000" y="130"/>
                </a:lnTo>
                <a:lnTo>
                  <a:pt x="3000" y="132"/>
                </a:lnTo>
                <a:lnTo>
                  <a:pt x="3002" y="132"/>
                </a:lnTo>
                <a:lnTo>
                  <a:pt x="3004" y="134"/>
                </a:lnTo>
                <a:lnTo>
                  <a:pt x="3006" y="136"/>
                </a:lnTo>
                <a:lnTo>
                  <a:pt x="3008" y="138"/>
                </a:lnTo>
                <a:lnTo>
                  <a:pt x="3010" y="142"/>
                </a:lnTo>
                <a:lnTo>
                  <a:pt x="3012" y="144"/>
                </a:lnTo>
                <a:lnTo>
                  <a:pt x="3014" y="144"/>
                </a:lnTo>
                <a:lnTo>
                  <a:pt x="3016" y="146"/>
                </a:lnTo>
                <a:lnTo>
                  <a:pt x="3018" y="146"/>
                </a:lnTo>
                <a:lnTo>
                  <a:pt x="3020" y="148"/>
                </a:lnTo>
                <a:lnTo>
                  <a:pt x="3022" y="150"/>
                </a:lnTo>
                <a:lnTo>
                  <a:pt x="3024" y="152"/>
                </a:lnTo>
                <a:lnTo>
                  <a:pt x="3026" y="154"/>
                </a:lnTo>
                <a:lnTo>
                  <a:pt x="3028" y="154"/>
                </a:lnTo>
                <a:lnTo>
                  <a:pt x="3028" y="156"/>
                </a:lnTo>
                <a:lnTo>
                  <a:pt x="3028" y="160"/>
                </a:lnTo>
                <a:lnTo>
                  <a:pt x="3030" y="160"/>
                </a:lnTo>
                <a:lnTo>
                  <a:pt x="3034" y="162"/>
                </a:lnTo>
                <a:lnTo>
                  <a:pt x="3036" y="162"/>
                </a:lnTo>
                <a:lnTo>
                  <a:pt x="3038" y="162"/>
                </a:lnTo>
                <a:lnTo>
                  <a:pt x="3040" y="164"/>
                </a:lnTo>
                <a:lnTo>
                  <a:pt x="3042" y="166"/>
                </a:lnTo>
                <a:lnTo>
                  <a:pt x="3044" y="166"/>
                </a:lnTo>
                <a:lnTo>
                  <a:pt x="3046" y="166"/>
                </a:lnTo>
                <a:lnTo>
                  <a:pt x="3050" y="166"/>
                </a:lnTo>
                <a:lnTo>
                  <a:pt x="3052" y="166"/>
                </a:lnTo>
                <a:lnTo>
                  <a:pt x="3054" y="166"/>
                </a:lnTo>
                <a:lnTo>
                  <a:pt x="3056" y="166"/>
                </a:lnTo>
                <a:lnTo>
                  <a:pt x="3058" y="166"/>
                </a:lnTo>
                <a:lnTo>
                  <a:pt x="3060" y="166"/>
                </a:lnTo>
                <a:lnTo>
                  <a:pt x="3062" y="164"/>
                </a:lnTo>
                <a:lnTo>
                  <a:pt x="3064" y="164"/>
                </a:lnTo>
                <a:lnTo>
                  <a:pt x="3066" y="162"/>
                </a:lnTo>
                <a:lnTo>
                  <a:pt x="3068" y="162"/>
                </a:lnTo>
                <a:lnTo>
                  <a:pt x="3070" y="162"/>
                </a:lnTo>
                <a:lnTo>
                  <a:pt x="3072" y="160"/>
                </a:lnTo>
                <a:lnTo>
                  <a:pt x="3074" y="162"/>
                </a:lnTo>
                <a:lnTo>
                  <a:pt x="3076" y="162"/>
                </a:lnTo>
                <a:lnTo>
                  <a:pt x="3078" y="162"/>
                </a:lnTo>
                <a:lnTo>
                  <a:pt x="3080" y="162"/>
                </a:lnTo>
                <a:lnTo>
                  <a:pt x="3082" y="162"/>
                </a:lnTo>
                <a:lnTo>
                  <a:pt x="3088" y="160"/>
                </a:lnTo>
                <a:lnTo>
                  <a:pt x="3090" y="160"/>
                </a:lnTo>
                <a:lnTo>
                  <a:pt x="3092" y="158"/>
                </a:lnTo>
                <a:lnTo>
                  <a:pt x="3096" y="154"/>
                </a:lnTo>
                <a:lnTo>
                  <a:pt x="3098" y="150"/>
                </a:lnTo>
                <a:lnTo>
                  <a:pt x="3104" y="146"/>
                </a:lnTo>
                <a:lnTo>
                  <a:pt x="3106" y="142"/>
                </a:lnTo>
                <a:lnTo>
                  <a:pt x="3114" y="130"/>
                </a:lnTo>
                <a:lnTo>
                  <a:pt x="3120" y="118"/>
                </a:lnTo>
                <a:lnTo>
                  <a:pt x="3120" y="116"/>
                </a:lnTo>
                <a:lnTo>
                  <a:pt x="3120" y="114"/>
                </a:lnTo>
                <a:lnTo>
                  <a:pt x="3122" y="112"/>
                </a:lnTo>
                <a:lnTo>
                  <a:pt x="3122" y="108"/>
                </a:lnTo>
                <a:lnTo>
                  <a:pt x="3124" y="104"/>
                </a:lnTo>
                <a:lnTo>
                  <a:pt x="3126" y="102"/>
                </a:lnTo>
                <a:lnTo>
                  <a:pt x="3126" y="100"/>
                </a:lnTo>
                <a:lnTo>
                  <a:pt x="3130" y="98"/>
                </a:lnTo>
                <a:lnTo>
                  <a:pt x="3144" y="94"/>
                </a:lnTo>
                <a:lnTo>
                  <a:pt x="3146" y="94"/>
                </a:lnTo>
                <a:lnTo>
                  <a:pt x="3152" y="102"/>
                </a:lnTo>
                <a:lnTo>
                  <a:pt x="3160" y="112"/>
                </a:lnTo>
                <a:lnTo>
                  <a:pt x="3176" y="116"/>
                </a:lnTo>
                <a:lnTo>
                  <a:pt x="3184" y="112"/>
                </a:lnTo>
                <a:lnTo>
                  <a:pt x="3188" y="110"/>
                </a:lnTo>
                <a:lnTo>
                  <a:pt x="3188" y="108"/>
                </a:lnTo>
                <a:lnTo>
                  <a:pt x="3194" y="102"/>
                </a:lnTo>
                <a:lnTo>
                  <a:pt x="3202" y="104"/>
                </a:lnTo>
                <a:lnTo>
                  <a:pt x="3210" y="112"/>
                </a:lnTo>
                <a:lnTo>
                  <a:pt x="3212" y="118"/>
                </a:lnTo>
                <a:lnTo>
                  <a:pt x="3220" y="120"/>
                </a:lnTo>
                <a:lnTo>
                  <a:pt x="3226" y="114"/>
                </a:lnTo>
                <a:lnTo>
                  <a:pt x="3232" y="112"/>
                </a:lnTo>
                <a:lnTo>
                  <a:pt x="3236" y="108"/>
                </a:lnTo>
                <a:lnTo>
                  <a:pt x="3240" y="106"/>
                </a:lnTo>
                <a:lnTo>
                  <a:pt x="3242" y="106"/>
                </a:lnTo>
                <a:lnTo>
                  <a:pt x="3248" y="100"/>
                </a:lnTo>
                <a:lnTo>
                  <a:pt x="3260" y="96"/>
                </a:lnTo>
                <a:lnTo>
                  <a:pt x="3262" y="100"/>
                </a:lnTo>
                <a:lnTo>
                  <a:pt x="3264" y="106"/>
                </a:lnTo>
                <a:lnTo>
                  <a:pt x="3264" y="112"/>
                </a:lnTo>
                <a:lnTo>
                  <a:pt x="3272" y="114"/>
                </a:lnTo>
                <a:lnTo>
                  <a:pt x="3282" y="110"/>
                </a:lnTo>
                <a:lnTo>
                  <a:pt x="3293" y="104"/>
                </a:lnTo>
                <a:lnTo>
                  <a:pt x="3295" y="106"/>
                </a:lnTo>
                <a:lnTo>
                  <a:pt x="3299" y="106"/>
                </a:lnTo>
                <a:lnTo>
                  <a:pt x="3303" y="104"/>
                </a:lnTo>
                <a:lnTo>
                  <a:pt x="3309" y="98"/>
                </a:lnTo>
                <a:lnTo>
                  <a:pt x="3313" y="98"/>
                </a:lnTo>
                <a:lnTo>
                  <a:pt x="3315" y="102"/>
                </a:lnTo>
                <a:lnTo>
                  <a:pt x="3321" y="108"/>
                </a:lnTo>
                <a:lnTo>
                  <a:pt x="3333" y="108"/>
                </a:lnTo>
                <a:lnTo>
                  <a:pt x="3335" y="108"/>
                </a:lnTo>
                <a:lnTo>
                  <a:pt x="3335" y="110"/>
                </a:lnTo>
                <a:lnTo>
                  <a:pt x="3337" y="110"/>
                </a:lnTo>
                <a:lnTo>
                  <a:pt x="3337" y="110"/>
                </a:lnTo>
                <a:lnTo>
                  <a:pt x="3339" y="110"/>
                </a:lnTo>
                <a:lnTo>
                  <a:pt x="3341" y="110"/>
                </a:lnTo>
                <a:lnTo>
                  <a:pt x="3345" y="108"/>
                </a:lnTo>
                <a:lnTo>
                  <a:pt x="3347" y="104"/>
                </a:lnTo>
                <a:lnTo>
                  <a:pt x="3353" y="98"/>
                </a:lnTo>
                <a:lnTo>
                  <a:pt x="3355" y="96"/>
                </a:lnTo>
                <a:lnTo>
                  <a:pt x="3359" y="94"/>
                </a:lnTo>
                <a:lnTo>
                  <a:pt x="3361" y="94"/>
                </a:lnTo>
                <a:lnTo>
                  <a:pt x="3361" y="96"/>
                </a:lnTo>
                <a:lnTo>
                  <a:pt x="3363" y="96"/>
                </a:lnTo>
                <a:lnTo>
                  <a:pt x="3365" y="96"/>
                </a:lnTo>
                <a:lnTo>
                  <a:pt x="3367" y="96"/>
                </a:lnTo>
                <a:lnTo>
                  <a:pt x="3369" y="96"/>
                </a:lnTo>
                <a:lnTo>
                  <a:pt x="3371" y="98"/>
                </a:lnTo>
                <a:lnTo>
                  <a:pt x="3373" y="98"/>
                </a:lnTo>
                <a:lnTo>
                  <a:pt x="3375" y="96"/>
                </a:lnTo>
                <a:lnTo>
                  <a:pt x="3377" y="98"/>
                </a:lnTo>
                <a:lnTo>
                  <a:pt x="3379" y="102"/>
                </a:lnTo>
                <a:lnTo>
                  <a:pt x="3385" y="104"/>
                </a:lnTo>
                <a:lnTo>
                  <a:pt x="3387" y="104"/>
                </a:lnTo>
                <a:lnTo>
                  <a:pt x="3395" y="102"/>
                </a:lnTo>
                <a:lnTo>
                  <a:pt x="3399" y="100"/>
                </a:lnTo>
                <a:lnTo>
                  <a:pt x="3403" y="98"/>
                </a:lnTo>
                <a:lnTo>
                  <a:pt x="3405" y="98"/>
                </a:lnTo>
                <a:lnTo>
                  <a:pt x="3407" y="96"/>
                </a:lnTo>
                <a:lnTo>
                  <a:pt x="3409" y="94"/>
                </a:lnTo>
                <a:lnTo>
                  <a:pt x="3413" y="96"/>
                </a:lnTo>
                <a:lnTo>
                  <a:pt x="3413" y="98"/>
                </a:lnTo>
                <a:lnTo>
                  <a:pt x="3415" y="100"/>
                </a:lnTo>
                <a:lnTo>
                  <a:pt x="3417" y="102"/>
                </a:lnTo>
                <a:lnTo>
                  <a:pt x="3419" y="104"/>
                </a:lnTo>
                <a:lnTo>
                  <a:pt x="3425" y="104"/>
                </a:lnTo>
                <a:lnTo>
                  <a:pt x="3429" y="106"/>
                </a:lnTo>
                <a:lnTo>
                  <a:pt x="3431" y="106"/>
                </a:lnTo>
                <a:lnTo>
                  <a:pt x="3433" y="106"/>
                </a:lnTo>
                <a:lnTo>
                  <a:pt x="3435" y="106"/>
                </a:lnTo>
                <a:lnTo>
                  <a:pt x="3435" y="106"/>
                </a:lnTo>
                <a:lnTo>
                  <a:pt x="3439" y="106"/>
                </a:lnTo>
                <a:lnTo>
                  <a:pt x="3439" y="104"/>
                </a:lnTo>
                <a:lnTo>
                  <a:pt x="3441" y="104"/>
                </a:lnTo>
                <a:lnTo>
                  <a:pt x="3445" y="106"/>
                </a:lnTo>
                <a:lnTo>
                  <a:pt x="3451" y="112"/>
                </a:lnTo>
                <a:lnTo>
                  <a:pt x="3451" y="114"/>
                </a:lnTo>
                <a:lnTo>
                  <a:pt x="3451" y="114"/>
                </a:lnTo>
                <a:lnTo>
                  <a:pt x="3453" y="114"/>
                </a:lnTo>
                <a:lnTo>
                  <a:pt x="3455" y="114"/>
                </a:lnTo>
                <a:lnTo>
                  <a:pt x="3455" y="116"/>
                </a:lnTo>
                <a:lnTo>
                  <a:pt x="3455" y="118"/>
                </a:lnTo>
                <a:lnTo>
                  <a:pt x="3455" y="122"/>
                </a:lnTo>
                <a:lnTo>
                  <a:pt x="3457" y="126"/>
                </a:lnTo>
                <a:lnTo>
                  <a:pt x="3459" y="128"/>
                </a:lnTo>
                <a:lnTo>
                  <a:pt x="3459" y="132"/>
                </a:lnTo>
                <a:lnTo>
                  <a:pt x="3461" y="136"/>
                </a:lnTo>
                <a:lnTo>
                  <a:pt x="3463" y="136"/>
                </a:lnTo>
                <a:lnTo>
                  <a:pt x="3465" y="138"/>
                </a:lnTo>
                <a:lnTo>
                  <a:pt x="3467" y="138"/>
                </a:lnTo>
                <a:lnTo>
                  <a:pt x="3471" y="138"/>
                </a:lnTo>
                <a:lnTo>
                  <a:pt x="3473" y="138"/>
                </a:lnTo>
                <a:lnTo>
                  <a:pt x="3475" y="138"/>
                </a:lnTo>
                <a:lnTo>
                  <a:pt x="3477" y="138"/>
                </a:lnTo>
                <a:lnTo>
                  <a:pt x="3479" y="138"/>
                </a:lnTo>
                <a:lnTo>
                  <a:pt x="3481" y="138"/>
                </a:lnTo>
                <a:lnTo>
                  <a:pt x="3483" y="140"/>
                </a:lnTo>
                <a:lnTo>
                  <a:pt x="3483" y="142"/>
                </a:lnTo>
                <a:lnTo>
                  <a:pt x="3485" y="142"/>
                </a:lnTo>
                <a:lnTo>
                  <a:pt x="3487" y="146"/>
                </a:lnTo>
                <a:lnTo>
                  <a:pt x="3489" y="148"/>
                </a:lnTo>
                <a:lnTo>
                  <a:pt x="3491" y="150"/>
                </a:lnTo>
                <a:lnTo>
                  <a:pt x="3493" y="156"/>
                </a:lnTo>
                <a:lnTo>
                  <a:pt x="3495" y="158"/>
                </a:lnTo>
                <a:lnTo>
                  <a:pt x="3497" y="160"/>
                </a:lnTo>
                <a:lnTo>
                  <a:pt x="3497" y="160"/>
                </a:lnTo>
                <a:lnTo>
                  <a:pt x="3499" y="160"/>
                </a:lnTo>
                <a:lnTo>
                  <a:pt x="3501" y="160"/>
                </a:lnTo>
                <a:lnTo>
                  <a:pt x="3503" y="160"/>
                </a:lnTo>
                <a:lnTo>
                  <a:pt x="3505" y="162"/>
                </a:lnTo>
                <a:lnTo>
                  <a:pt x="3507" y="162"/>
                </a:lnTo>
                <a:lnTo>
                  <a:pt x="3509" y="162"/>
                </a:lnTo>
                <a:lnTo>
                  <a:pt x="3511" y="162"/>
                </a:lnTo>
                <a:lnTo>
                  <a:pt x="3513" y="162"/>
                </a:lnTo>
                <a:lnTo>
                  <a:pt x="3515" y="162"/>
                </a:lnTo>
                <a:lnTo>
                  <a:pt x="3521" y="162"/>
                </a:lnTo>
                <a:lnTo>
                  <a:pt x="3523" y="162"/>
                </a:lnTo>
                <a:lnTo>
                  <a:pt x="3523" y="160"/>
                </a:lnTo>
                <a:lnTo>
                  <a:pt x="3525" y="160"/>
                </a:lnTo>
                <a:lnTo>
                  <a:pt x="3527" y="160"/>
                </a:lnTo>
                <a:lnTo>
                  <a:pt x="3529" y="160"/>
                </a:lnTo>
                <a:lnTo>
                  <a:pt x="3531" y="160"/>
                </a:lnTo>
                <a:lnTo>
                  <a:pt x="3531" y="160"/>
                </a:lnTo>
                <a:lnTo>
                  <a:pt x="3533" y="160"/>
                </a:lnTo>
                <a:lnTo>
                  <a:pt x="3539" y="160"/>
                </a:lnTo>
                <a:lnTo>
                  <a:pt x="3541" y="162"/>
                </a:lnTo>
                <a:lnTo>
                  <a:pt x="3543" y="162"/>
                </a:lnTo>
                <a:lnTo>
                  <a:pt x="3549" y="164"/>
                </a:lnTo>
                <a:lnTo>
                  <a:pt x="3553" y="166"/>
                </a:lnTo>
                <a:lnTo>
                  <a:pt x="3557" y="166"/>
                </a:lnTo>
                <a:lnTo>
                  <a:pt x="3563" y="168"/>
                </a:lnTo>
                <a:lnTo>
                  <a:pt x="3565" y="168"/>
                </a:lnTo>
                <a:lnTo>
                  <a:pt x="3571" y="168"/>
                </a:lnTo>
                <a:lnTo>
                  <a:pt x="3575" y="168"/>
                </a:lnTo>
                <a:lnTo>
                  <a:pt x="3579" y="170"/>
                </a:lnTo>
                <a:lnTo>
                  <a:pt x="3579" y="172"/>
                </a:lnTo>
                <a:lnTo>
                  <a:pt x="3581" y="174"/>
                </a:lnTo>
                <a:lnTo>
                  <a:pt x="3581" y="176"/>
                </a:lnTo>
                <a:lnTo>
                  <a:pt x="3583" y="180"/>
                </a:lnTo>
                <a:lnTo>
                  <a:pt x="3583" y="182"/>
                </a:lnTo>
                <a:lnTo>
                  <a:pt x="3583" y="184"/>
                </a:lnTo>
                <a:lnTo>
                  <a:pt x="3583" y="186"/>
                </a:lnTo>
                <a:lnTo>
                  <a:pt x="3583" y="188"/>
                </a:lnTo>
                <a:lnTo>
                  <a:pt x="3583" y="190"/>
                </a:lnTo>
                <a:lnTo>
                  <a:pt x="3581" y="190"/>
                </a:lnTo>
                <a:lnTo>
                  <a:pt x="3581" y="192"/>
                </a:lnTo>
                <a:lnTo>
                  <a:pt x="3581" y="194"/>
                </a:lnTo>
                <a:lnTo>
                  <a:pt x="3583" y="196"/>
                </a:lnTo>
                <a:lnTo>
                  <a:pt x="3587" y="198"/>
                </a:lnTo>
                <a:lnTo>
                  <a:pt x="3589" y="198"/>
                </a:lnTo>
                <a:lnTo>
                  <a:pt x="3593" y="198"/>
                </a:lnTo>
                <a:lnTo>
                  <a:pt x="3595" y="198"/>
                </a:lnTo>
                <a:lnTo>
                  <a:pt x="3597" y="196"/>
                </a:lnTo>
                <a:lnTo>
                  <a:pt x="3599" y="196"/>
                </a:lnTo>
                <a:lnTo>
                  <a:pt x="3601" y="194"/>
                </a:lnTo>
                <a:lnTo>
                  <a:pt x="3603" y="194"/>
                </a:lnTo>
                <a:lnTo>
                  <a:pt x="3603" y="192"/>
                </a:lnTo>
                <a:lnTo>
                  <a:pt x="3605" y="190"/>
                </a:lnTo>
                <a:lnTo>
                  <a:pt x="3605" y="188"/>
                </a:lnTo>
                <a:lnTo>
                  <a:pt x="3613" y="186"/>
                </a:lnTo>
                <a:lnTo>
                  <a:pt x="3617" y="188"/>
                </a:lnTo>
                <a:lnTo>
                  <a:pt x="3619" y="188"/>
                </a:lnTo>
                <a:lnTo>
                  <a:pt x="3621" y="188"/>
                </a:lnTo>
                <a:lnTo>
                  <a:pt x="3621" y="190"/>
                </a:lnTo>
                <a:lnTo>
                  <a:pt x="3625" y="188"/>
                </a:lnTo>
                <a:lnTo>
                  <a:pt x="3627" y="190"/>
                </a:lnTo>
                <a:lnTo>
                  <a:pt x="3627" y="192"/>
                </a:lnTo>
                <a:lnTo>
                  <a:pt x="3627" y="194"/>
                </a:lnTo>
                <a:lnTo>
                  <a:pt x="3629" y="196"/>
                </a:lnTo>
                <a:lnTo>
                  <a:pt x="3631" y="196"/>
                </a:lnTo>
                <a:lnTo>
                  <a:pt x="3633" y="196"/>
                </a:lnTo>
                <a:lnTo>
                  <a:pt x="3635" y="196"/>
                </a:lnTo>
                <a:lnTo>
                  <a:pt x="3637" y="196"/>
                </a:lnTo>
                <a:lnTo>
                  <a:pt x="3639" y="196"/>
                </a:lnTo>
                <a:lnTo>
                  <a:pt x="3641" y="196"/>
                </a:lnTo>
                <a:lnTo>
                  <a:pt x="3643" y="198"/>
                </a:lnTo>
                <a:lnTo>
                  <a:pt x="3643" y="200"/>
                </a:lnTo>
                <a:lnTo>
                  <a:pt x="3645" y="202"/>
                </a:lnTo>
                <a:lnTo>
                  <a:pt x="3649" y="204"/>
                </a:lnTo>
                <a:lnTo>
                  <a:pt x="3651" y="204"/>
                </a:lnTo>
                <a:lnTo>
                  <a:pt x="3653" y="206"/>
                </a:lnTo>
                <a:lnTo>
                  <a:pt x="3655" y="208"/>
                </a:lnTo>
                <a:lnTo>
                  <a:pt x="3659" y="208"/>
                </a:lnTo>
                <a:lnTo>
                  <a:pt x="3663" y="208"/>
                </a:lnTo>
                <a:lnTo>
                  <a:pt x="3663" y="208"/>
                </a:lnTo>
                <a:lnTo>
                  <a:pt x="3665" y="208"/>
                </a:lnTo>
                <a:lnTo>
                  <a:pt x="3665" y="210"/>
                </a:lnTo>
                <a:lnTo>
                  <a:pt x="3665" y="214"/>
                </a:lnTo>
                <a:lnTo>
                  <a:pt x="3665" y="218"/>
                </a:lnTo>
                <a:lnTo>
                  <a:pt x="3665" y="220"/>
                </a:lnTo>
                <a:lnTo>
                  <a:pt x="3667" y="222"/>
                </a:lnTo>
                <a:lnTo>
                  <a:pt x="3665" y="227"/>
                </a:lnTo>
                <a:lnTo>
                  <a:pt x="3665" y="229"/>
                </a:lnTo>
                <a:lnTo>
                  <a:pt x="3665" y="231"/>
                </a:lnTo>
                <a:lnTo>
                  <a:pt x="3671" y="235"/>
                </a:lnTo>
                <a:lnTo>
                  <a:pt x="3675" y="235"/>
                </a:lnTo>
                <a:lnTo>
                  <a:pt x="3677" y="237"/>
                </a:lnTo>
                <a:lnTo>
                  <a:pt x="3679" y="237"/>
                </a:lnTo>
                <a:lnTo>
                  <a:pt x="3681" y="237"/>
                </a:lnTo>
                <a:lnTo>
                  <a:pt x="3683" y="237"/>
                </a:lnTo>
                <a:lnTo>
                  <a:pt x="3703" y="235"/>
                </a:lnTo>
                <a:lnTo>
                  <a:pt x="3707" y="237"/>
                </a:lnTo>
                <a:lnTo>
                  <a:pt x="3711" y="239"/>
                </a:lnTo>
                <a:lnTo>
                  <a:pt x="3717" y="245"/>
                </a:lnTo>
                <a:lnTo>
                  <a:pt x="3719" y="253"/>
                </a:lnTo>
                <a:lnTo>
                  <a:pt x="3721" y="255"/>
                </a:lnTo>
                <a:lnTo>
                  <a:pt x="3719" y="257"/>
                </a:lnTo>
                <a:lnTo>
                  <a:pt x="3717" y="259"/>
                </a:lnTo>
                <a:lnTo>
                  <a:pt x="3715" y="259"/>
                </a:lnTo>
                <a:lnTo>
                  <a:pt x="3715" y="263"/>
                </a:lnTo>
                <a:lnTo>
                  <a:pt x="3713" y="265"/>
                </a:lnTo>
                <a:lnTo>
                  <a:pt x="3713" y="267"/>
                </a:lnTo>
                <a:lnTo>
                  <a:pt x="3711" y="269"/>
                </a:lnTo>
                <a:lnTo>
                  <a:pt x="3711" y="271"/>
                </a:lnTo>
                <a:lnTo>
                  <a:pt x="3711" y="273"/>
                </a:lnTo>
                <a:lnTo>
                  <a:pt x="3713" y="275"/>
                </a:lnTo>
                <a:lnTo>
                  <a:pt x="3715" y="275"/>
                </a:lnTo>
                <a:lnTo>
                  <a:pt x="3715" y="277"/>
                </a:lnTo>
                <a:lnTo>
                  <a:pt x="3715" y="279"/>
                </a:lnTo>
                <a:lnTo>
                  <a:pt x="3715" y="281"/>
                </a:lnTo>
                <a:lnTo>
                  <a:pt x="3719" y="285"/>
                </a:lnTo>
                <a:lnTo>
                  <a:pt x="3721" y="289"/>
                </a:lnTo>
                <a:lnTo>
                  <a:pt x="3723" y="291"/>
                </a:lnTo>
                <a:lnTo>
                  <a:pt x="3723" y="295"/>
                </a:lnTo>
                <a:lnTo>
                  <a:pt x="3725" y="299"/>
                </a:lnTo>
                <a:lnTo>
                  <a:pt x="3727" y="299"/>
                </a:lnTo>
                <a:lnTo>
                  <a:pt x="3729" y="301"/>
                </a:lnTo>
                <a:lnTo>
                  <a:pt x="3733" y="301"/>
                </a:lnTo>
                <a:lnTo>
                  <a:pt x="3735" y="303"/>
                </a:lnTo>
                <a:lnTo>
                  <a:pt x="3737" y="303"/>
                </a:lnTo>
                <a:lnTo>
                  <a:pt x="3739" y="305"/>
                </a:lnTo>
                <a:lnTo>
                  <a:pt x="3743" y="305"/>
                </a:lnTo>
                <a:lnTo>
                  <a:pt x="3745" y="309"/>
                </a:lnTo>
                <a:lnTo>
                  <a:pt x="3747" y="311"/>
                </a:lnTo>
                <a:lnTo>
                  <a:pt x="3749" y="313"/>
                </a:lnTo>
                <a:lnTo>
                  <a:pt x="3749" y="315"/>
                </a:lnTo>
                <a:lnTo>
                  <a:pt x="3749" y="319"/>
                </a:lnTo>
                <a:lnTo>
                  <a:pt x="3751" y="327"/>
                </a:lnTo>
                <a:lnTo>
                  <a:pt x="3751" y="331"/>
                </a:lnTo>
                <a:lnTo>
                  <a:pt x="3753" y="335"/>
                </a:lnTo>
                <a:lnTo>
                  <a:pt x="3755" y="339"/>
                </a:lnTo>
                <a:lnTo>
                  <a:pt x="3755" y="341"/>
                </a:lnTo>
                <a:lnTo>
                  <a:pt x="3757" y="343"/>
                </a:lnTo>
                <a:lnTo>
                  <a:pt x="3761" y="345"/>
                </a:lnTo>
                <a:lnTo>
                  <a:pt x="3763" y="345"/>
                </a:lnTo>
                <a:lnTo>
                  <a:pt x="3765" y="345"/>
                </a:lnTo>
                <a:lnTo>
                  <a:pt x="3767" y="347"/>
                </a:lnTo>
                <a:lnTo>
                  <a:pt x="3769" y="347"/>
                </a:lnTo>
                <a:lnTo>
                  <a:pt x="3771" y="345"/>
                </a:lnTo>
                <a:lnTo>
                  <a:pt x="3773" y="345"/>
                </a:lnTo>
                <a:lnTo>
                  <a:pt x="3775" y="343"/>
                </a:lnTo>
                <a:lnTo>
                  <a:pt x="3777" y="341"/>
                </a:lnTo>
                <a:lnTo>
                  <a:pt x="3779" y="339"/>
                </a:lnTo>
                <a:lnTo>
                  <a:pt x="3783" y="337"/>
                </a:lnTo>
                <a:lnTo>
                  <a:pt x="3785" y="335"/>
                </a:lnTo>
                <a:lnTo>
                  <a:pt x="3787" y="335"/>
                </a:lnTo>
                <a:lnTo>
                  <a:pt x="3789" y="335"/>
                </a:lnTo>
                <a:lnTo>
                  <a:pt x="3791" y="335"/>
                </a:lnTo>
                <a:lnTo>
                  <a:pt x="3793" y="335"/>
                </a:lnTo>
                <a:lnTo>
                  <a:pt x="3795" y="335"/>
                </a:lnTo>
                <a:lnTo>
                  <a:pt x="3797" y="337"/>
                </a:lnTo>
                <a:lnTo>
                  <a:pt x="3801" y="337"/>
                </a:lnTo>
                <a:lnTo>
                  <a:pt x="3803" y="341"/>
                </a:lnTo>
                <a:lnTo>
                  <a:pt x="3805" y="343"/>
                </a:lnTo>
                <a:lnTo>
                  <a:pt x="3807" y="345"/>
                </a:lnTo>
                <a:lnTo>
                  <a:pt x="3807" y="347"/>
                </a:lnTo>
                <a:lnTo>
                  <a:pt x="3807" y="349"/>
                </a:lnTo>
                <a:lnTo>
                  <a:pt x="3809" y="351"/>
                </a:lnTo>
                <a:lnTo>
                  <a:pt x="3811" y="353"/>
                </a:lnTo>
                <a:lnTo>
                  <a:pt x="3813" y="355"/>
                </a:lnTo>
                <a:lnTo>
                  <a:pt x="3813" y="357"/>
                </a:lnTo>
                <a:lnTo>
                  <a:pt x="3815" y="357"/>
                </a:lnTo>
                <a:lnTo>
                  <a:pt x="3817" y="359"/>
                </a:lnTo>
                <a:lnTo>
                  <a:pt x="3819" y="359"/>
                </a:lnTo>
                <a:lnTo>
                  <a:pt x="3821" y="361"/>
                </a:lnTo>
                <a:lnTo>
                  <a:pt x="3827" y="361"/>
                </a:lnTo>
                <a:lnTo>
                  <a:pt x="3829" y="361"/>
                </a:lnTo>
                <a:lnTo>
                  <a:pt x="3835" y="359"/>
                </a:lnTo>
                <a:lnTo>
                  <a:pt x="3837" y="357"/>
                </a:lnTo>
                <a:lnTo>
                  <a:pt x="3839" y="355"/>
                </a:lnTo>
                <a:lnTo>
                  <a:pt x="3843" y="355"/>
                </a:lnTo>
                <a:lnTo>
                  <a:pt x="3847" y="355"/>
                </a:lnTo>
                <a:lnTo>
                  <a:pt x="3849" y="355"/>
                </a:lnTo>
                <a:lnTo>
                  <a:pt x="3853" y="355"/>
                </a:lnTo>
                <a:lnTo>
                  <a:pt x="3861" y="355"/>
                </a:lnTo>
                <a:lnTo>
                  <a:pt x="3863" y="355"/>
                </a:lnTo>
                <a:lnTo>
                  <a:pt x="3865" y="355"/>
                </a:lnTo>
                <a:lnTo>
                  <a:pt x="3865" y="357"/>
                </a:lnTo>
                <a:lnTo>
                  <a:pt x="3867" y="357"/>
                </a:lnTo>
                <a:lnTo>
                  <a:pt x="3867" y="357"/>
                </a:lnTo>
                <a:lnTo>
                  <a:pt x="3871" y="361"/>
                </a:lnTo>
                <a:lnTo>
                  <a:pt x="3873" y="365"/>
                </a:lnTo>
                <a:lnTo>
                  <a:pt x="3875" y="367"/>
                </a:lnTo>
                <a:lnTo>
                  <a:pt x="3877" y="375"/>
                </a:lnTo>
                <a:lnTo>
                  <a:pt x="3877" y="379"/>
                </a:lnTo>
                <a:lnTo>
                  <a:pt x="3877" y="383"/>
                </a:lnTo>
                <a:lnTo>
                  <a:pt x="3877" y="385"/>
                </a:lnTo>
                <a:lnTo>
                  <a:pt x="3877" y="389"/>
                </a:lnTo>
                <a:lnTo>
                  <a:pt x="3875" y="389"/>
                </a:lnTo>
                <a:lnTo>
                  <a:pt x="3875" y="393"/>
                </a:lnTo>
                <a:lnTo>
                  <a:pt x="3873" y="395"/>
                </a:lnTo>
                <a:lnTo>
                  <a:pt x="3871" y="399"/>
                </a:lnTo>
                <a:lnTo>
                  <a:pt x="3865" y="403"/>
                </a:lnTo>
                <a:lnTo>
                  <a:pt x="3863" y="407"/>
                </a:lnTo>
                <a:lnTo>
                  <a:pt x="3861" y="409"/>
                </a:lnTo>
                <a:lnTo>
                  <a:pt x="3861" y="411"/>
                </a:lnTo>
                <a:lnTo>
                  <a:pt x="3861" y="415"/>
                </a:lnTo>
                <a:lnTo>
                  <a:pt x="3861" y="417"/>
                </a:lnTo>
                <a:lnTo>
                  <a:pt x="3861" y="419"/>
                </a:lnTo>
                <a:lnTo>
                  <a:pt x="3861" y="423"/>
                </a:lnTo>
                <a:lnTo>
                  <a:pt x="3863" y="425"/>
                </a:lnTo>
                <a:lnTo>
                  <a:pt x="3863" y="427"/>
                </a:lnTo>
                <a:lnTo>
                  <a:pt x="3865" y="431"/>
                </a:lnTo>
                <a:lnTo>
                  <a:pt x="3865" y="433"/>
                </a:lnTo>
                <a:lnTo>
                  <a:pt x="3863" y="435"/>
                </a:lnTo>
                <a:lnTo>
                  <a:pt x="3863" y="437"/>
                </a:lnTo>
                <a:lnTo>
                  <a:pt x="3861" y="441"/>
                </a:lnTo>
                <a:lnTo>
                  <a:pt x="3861" y="443"/>
                </a:lnTo>
                <a:lnTo>
                  <a:pt x="3859" y="443"/>
                </a:lnTo>
                <a:lnTo>
                  <a:pt x="3859" y="445"/>
                </a:lnTo>
                <a:lnTo>
                  <a:pt x="3859" y="447"/>
                </a:lnTo>
                <a:lnTo>
                  <a:pt x="3859" y="449"/>
                </a:lnTo>
                <a:lnTo>
                  <a:pt x="3859" y="449"/>
                </a:lnTo>
                <a:lnTo>
                  <a:pt x="3859" y="451"/>
                </a:lnTo>
                <a:lnTo>
                  <a:pt x="3861" y="451"/>
                </a:lnTo>
                <a:lnTo>
                  <a:pt x="3861" y="453"/>
                </a:lnTo>
                <a:lnTo>
                  <a:pt x="3863" y="457"/>
                </a:lnTo>
                <a:lnTo>
                  <a:pt x="3867" y="461"/>
                </a:lnTo>
                <a:lnTo>
                  <a:pt x="3867" y="463"/>
                </a:lnTo>
                <a:lnTo>
                  <a:pt x="3869" y="465"/>
                </a:lnTo>
                <a:lnTo>
                  <a:pt x="3871" y="465"/>
                </a:lnTo>
                <a:lnTo>
                  <a:pt x="3873" y="465"/>
                </a:lnTo>
                <a:lnTo>
                  <a:pt x="3873" y="467"/>
                </a:lnTo>
                <a:lnTo>
                  <a:pt x="3875" y="467"/>
                </a:lnTo>
                <a:lnTo>
                  <a:pt x="3877" y="469"/>
                </a:lnTo>
                <a:lnTo>
                  <a:pt x="3879" y="471"/>
                </a:lnTo>
                <a:lnTo>
                  <a:pt x="3879" y="473"/>
                </a:lnTo>
                <a:lnTo>
                  <a:pt x="3881" y="475"/>
                </a:lnTo>
                <a:lnTo>
                  <a:pt x="3883" y="477"/>
                </a:lnTo>
                <a:lnTo>
                  <a:pt x="3883" y="479"/>
                </a:lnTo>
                <a:lnTo>
                  <a:pt x="3883" y="481"/>
                </a:lnTo>
                <a:lnTo>
                  <a:pt x="3883" y="483"/>
                </a:lnTo>
                <a:lnTo>
                  <a:pt x="3883" y="485"/>
                </a:lnTo>
                <a:lnTo>
                  <a:pt x="3883" y="489"/>
                </a:lnTo>
                <a:lnTo>
                  <a:pt x="3883" y="491"/>
                </a:lnTo>
                <a:lnTo>
                  <a:pt x="3883" y="493"/>
                </a:lnTo>
                <a:lnTo>
                  <a:pt x="3885" y="495"/>
                </a:lnTo>
                <a:lnTo>
                  <a:pt x="3887" y="497"/>
                </a:lnTo>
                <a:lnTo>
                  <a:pt x="3887" y="497"/>
                </a:lnTo>
                <a:lnTo>
                  <a:pt x="3889" y="499"/>
                </a:lnTo>
                <a:lnTo>
                  <a:pt x="3889" y="501"/>
                </a:lnTo>
                <a:lnTo>
                  <a:pt x="3891" y="501"/>
                </a:lnTo>
                <a:lnTo>
                  <a:pt x="3893" y="503"/>
                </a:lnTo>
                <a:lnTo>
                  <a:pt x="3897" y="505"/>
                </a:lnTo>
                <a:lnTo>
                  <a:pt x="3899" y="507"/>
                </a:lnTo>
                <a:lnTo>
                  <a:pt x="3901" y="509"/>
                </a:lnTo>
                <a:lnTo>
                  <a:pt x="3901" y="511"/>
                </a:lnTo>
                <a:lnTo>
                  <a:pt x="3903" y="511"/>
                </a:lnTo>
                <a:lnTo>
                  <a:pt x="3903" y="513"/>
                </a:lnTo>
                <a:lnTo>
                  <a:pt x="3903" y="515"/>
                </a:lnTo>
                <a:lnTo>
                  <a:pt x="3905" y="517"/>
                </a:lnTo>
                <a:lnTo>
                  <a:pt x="3905" y="519"/>
                </a:lnTo>
                <a:lnTo>
                  <a:pt x="3905" y="521"/>
                </a:lnTo>
                <a:lnTo>
                  <a:pt x="3905" y="523"/>
                </a:lnTo>
                <a:lnTo>
                  <a:pt x="3905" y="525"/>
                </a:lnTo>
                <a:lnTo>
                  <a:pt x="3905" y="527"/>
                </a:lnTo>
                <a:lnTo>
                  <a:pt x="3907" y="529"/>
                </a:lnTo>
                <a:lnTo>
                  <a:pt x="3907" y="531"/>
                </a:lnTo>
                <a:lnTo>
                  <a:pt x="3907" y="533"/>
                </a:lnTo>
                <a:lnTo>
                  <a:pt x="3905" y="535"/>
                </a:lnTo>
                <a:lnTo>
                  <a:pt x="3903" y="537"/>
                </a:lnTo>
                <a:lnTo>
                  <a:pt x="3901" y="539"/>
                </a:lnTo>
                <a:lnTo>
                  <a:pt x="3901" y="541"/>
                </a:lnTo>
                <a:lnTo>
                  <a:pt x="3895" y="543"/>
                </a:lnTo>
                <a:lnTo>
                  <a:pt x="3891" y="543"/>
                </a:lnTo>
                <a:lnTo>
                  <a:pt x="3889" y="543"/>
                </a:lnTo>
                <a:lnTo>
                  <a:pt x="3889" y="545"/>
                </a:lnTo>
                <a:lnTo>
                  <a:pt x="3889" y="545"/>
                </a:lnTo>
                <a:lnTo>
                  <a:pt x="3887" y="545"/>
                </a:lnTo>
                <a:lnTo>
                  <a:pt x="3889" y="545"/>
                </a:lnTo>
                <a:lnTo>
                  <a:pt x="3889" y="547"/>
                </a:lnTo>
                <a:lnTo>
                  <a:pt x="3891" y="549"/>
                </a:lnTo>
                <a:lnTo>
                  <a:pt x="3891" y="551"/>
                </a:lnTo>
                <a:lnTo>
                  <a:pt x="3893" y="551"/>
                </a:lnTo>
                <a:lnTo>
                  <a:pt x="3893" y="553"/>
                </a:lnTo>
                <a:lnTo>
                  <a:pt x="3893" y="555"/>
                </a:lnTo>
                <a:lnTo>
                  <a:pt x="3895" y="557"/>
                </a:lnTo>
                <a:lnTo>
                  <a:pt x="3895" y="559"/>
                </a:lnTo>
                <a:lnTo>
                  <a:pt x="3895" y="561"/>
                </a:lnTo>
                <a:lnTo>
                  <a:pt x="3895" y="565"/>
                </a:lnTo>
                <a:lnTo>
                  <a:pt x="3893" y="565"/>
                </a:lnTo>
                <a:lnTo>
                  <a:pt x="3893" y="567"/>
                </a:lnTo>
                <a:lnTo>
                  <a:pt x="3893" y="569"/>
                </a:lnTo>
                <a:lnTo>
                  <a:pt x="3893" y="571"/>
                </a:lnTo>
                <a:lnTo>
                  <a:pt x="3893" y="573"/>
                </a:lnTo>
                <a:lnTo>
                  <a:pt x="3893" y="575"/>
                </a:lnTo>
                <a:lnTo>
                  <a:pt x="3895" y="577"/>
                </a:lnTo>
                <a:lnTo>
                  <a:pt x="3895" y="579"/>
                </a:lnTo>
                <a:lnTo>
                  <a:pt x="3897" y="579"/>
                </a:lnTo>
                <a:lnTo>
                  <a:pt x="3897" y="581"/>
                </a:lnTo>
                <a:lnTo>
                  <a:pt x="3899" y="583"/>
                </a:lnTo>
                <a:lnTo>
                  <a:pt x="3901" y="583"/>
                </a:lnTo>
                <a:lnTo>
                  <a:pt x="3905" y="587"/>
                </a:lnTo>
                <a:lnTo>
                  <a:pt x="3907" y="587"/>
                </a:lnTo>
                <a:lnTo>
                  <a:pt x="3907" y="589"/>
                </a:lnTo>
                <a:lnTo>
                  <a:pt x="3909" y="589"/>
                </a:lnTo>
                <a:lnTo>
                  <a:pt x="3909" y="591"/>
                </a:lnTo>
                <a:lnTo>
                  <a:pt x="3911" y="591"/>
                </a:lnTo>
                <a:lnTo>
                  <a:pt x="3911" y="593"/>
                </a:lnTo>
                <a:lnTo>
                  <a:pt x="3913" y="597"/>
                </a:lnTo>
                <a:lnTo>
                  <a:pt x="3915" y="599"/>
                </a:lnTo>
                <a:lnTo>
                  <a:pt x="3917" y="601"/>
                </a:lnTo>
                <a:lnTo>
                  <a:pt x="3917" y="601"/>
                </a:lnTo>
                <a:lnTo>
                  <a:pt x="3919" y="601"/>
                </a:lnTo>
                <a:lnTo>
                  <a:pt x="3921" y="603"/>
                </a:lnTo>
                <a:lnTo>
                  <a:pt x="3923" y="603"/>
                </a:lnTo>
                <a:lnTo>
                  <a:pt x="3925" y="603"/>
                </a:lnTo>
                <a:lnTo>
                  <a:pt x="3927" y="603"/>
                </a:lnTo>
                <a:lnTo>
                  <a:pt x="3927" y="605"/>
                </a:lnTo>
                <a:lnTo>
                  <a:pt x="3929" y="605"/>
                </a:lnTo>
                <a:lnTo>
                  <a:pt x="3931" y="607"/>
                </a:lnTo>
                <a:lnTo>
                  <a:pt x="3931" y="609"/>
                </a:lnTo>
                <a:lnTo>
                  <a:pt x="3933" y="609"/>
                </a:lnTo>
                <a:lnTo>
                  <a:pt x="3933" y="611"/>
                </a:lnTo>
                <a:lnTo>
                  <a:pt x="3935" y="613"/>
                </a:lnTo>
                <a:lnTo>
                  <a:pt x="3935" y="615"/>
                </a:lnTo>
                <a:lnTo>
                  <a:pt x="3935" y="617"/>
                </a:lnTo>
                <a:lnTo>
                  <a:pt x="3935" y="619"/>
                </a:lnTo>
                <a:lnTo>
                  <a:pt x="3935" y="623"/>
                </a:lnTo>
                <a:lnTo>
                  <a:pt x="3935" y="625"/>
                </a:lnTo>
                <a:lnTo>
                  <a:pt x="3933" y="625"/>
                </a:lnTo>
                <a:lnTo>
                  <a:pt x="3933" y="627"/>
                </a:lnTo>
                <a:lnTo>
                  <a:pt x="3933" y="629"/>
                </a:lnTo>
                <a:lnTo>
                  <a:pt x="3931" y="631"/>
                </a:lnTo>
                <a:lnTo>
                  <a:pt x="3931" y="633"/>
                </a:lnTo>
                <a:lnTo>
                  <a:pt x="3929" y="635"/>
                </a:lnTo>
                <a:lnTo>
                  <a:pt x="3929" y="637"/>
                </a:lnTo>
                <a:lnTo>
                  <a:pt x="3929" y="639"/>
                </a:lnTo>
                <a:lnTo>
                  <a:pt x="3929" y="641"/>
                </a:lnTo>
                <a:lnTo>
                  <a:pt x="3929" y="641"/>
                </a:lnTo>
                <a:lnTo>
                  <a:pt x="3929" y="643"/>
                </a:lnTo>
                <a:lnTo>
                  <a:pt x="3929" y="645"/>
                </a:lnTo>
                <a:lnTo>
                  <a:pt x="3929" y="650"/>
                </a:lnTo>
                <a:lnTo>
                  <a:pt x="3931" y="656"/>
                </a:lnTo>
                <a:lnTo>
                  <a:pt x="3931" y="658"/>
                </a:lnTo>
                <a:lnTo>
                  <a:pt x="3933" y="660"/>
                </a:lnTo>
                <a:lnTo>
                  <a:pt x="3935" y="662"/>
                </a:lnTo>
                <a:lnTo>
                  <a:pt x="3937" y="664"/>
                </a:lnTo>
                <a:lnTo>
                  <a:pt x="3939" y="664"/>
                </a:lnTo>
                <a:lnTo>
                  <a:pt x="3941" y="664"/>
                </a:lnTo>
                <a:lnTo>
                  <a:pt x="3943" y="662"/>
                </a:lnTo>
                <a:lnTo>
                  <a:pt x="3947" y="662"/>
                </a:lnTo>
                <a:lnTo>
                  <a:pt x="3951" y="662"/>
                </a:lnTo>
                <a:lnTo>
                  <a:pt x="3953" y="664"/>
                </a:lnTo>
                <a:lnTo>
                  <a:pt x="3955" y="664"/>
                </a:lnTo>
                <a:lnTo>
                  <a:pt x="3955" y="666"/>
                </a:lnTo>
                <a:lnTo>
                  <a:pt x="3957" y="666"/>
                </a:lnTo>
                <a:lnTo>
                  <a:pt x="3957" y="668"/>
                </a:lnTo>
                <a:lnTo>
                  <a:pt x="3959" y="670"/>
                </a:lnTo>
                <a:lnTo>
                  <a:pt x="3959" y="672"/>
                </a:lnTo>
                <a:lnTo>
                  <a:pt x="3959" y="674"/>
                </a:lnTo>
                <a:lnTo>
                  <a:pt x="3957" y="676"/>
                </a:lnTo>
                <a:lnTo>
                  <a:pt x="3955" y="678"/>
                </a:lnTo>
                <a:lnTo>
                  <a:pt x="3953" y="680"/>
                </a:lnTo>
                <a:lnTo>
                  <a:pt x="3951" y="680"/>
                </a:lnTo>
                <a:lnTo>
                  <a:pt x="3951" y="682"/>
                </a:lnTo>
                <a:lnTo>
                  <a:pt x="3949" y="682"/>
                </a:lnTo>
                <a:lnTo>
                  <a:pt x="3949" y="684"/>
                </a:lnTo>
                <a:lnTo>
                  <a:pt x="3949" y="686"/>
                </a:lnTo>
                <a:lnTo>
                  <a:pt x="3947" y="686"/>
                </a:lnTo>
                <a:lnTo>
                  <a:pt x="3947" y="688"/>
                </a:lnTo>
                <a:lnTo>
                  <a:pt x="3947" y="690"/>
                </a:lnTo>
                <a:lnTo>
                  <a:pt x="3949" y="690"/>
                </a:lnTo>
                <a:lnTo>
                  <a:pt x="3951" y="692"/>
                </a:lnTo>
                <a:lnTo>
                  <a:pt x="3953" y="692"/>
                </a:lnTo>
                <a:lnTo>
                  <a:pt x="3955" y="694"/>
                </a:lnTo>
                <a:lnTo>
                  <a:pt x="3957" y="694"/>
                </a:lnTo>
                <a:lnTo>
                  <a:pt x="3957" y="692"/>
                </a:lnTo>
                <a:lnTo>
                  <a:pt x="3959" y="692"/>
                </a:lnTo>
                <a:lnTo>
                  <a:pt x="3959" y="690"/>
                </a:lnTo>
                <a:lnTo>
                  <a:pt x="3961" y="688"/>
                </a:lnTo>
                <a:lnTo>
                  <a:pt x="3963" y="686"/>
                </a:lnTo>
                <a:lnTo>
                  <a:pt x="3965" y="686"/>
                </a:lnTo>
                <a:lnTo>
                  <a:pt x="3965" y="684"/>
                </a:lnTo>
                <a:lnTo>
                  <a:pt x="3967" y="684"/>
                </a:lnTo>
                <a:lnTo>
                  <a:pt x="3969" y="684"/>
                </a:lnTo>
                <a:lnTo>
                  <a:pt x="3971" y="686"/>
                </a:lnTo>
                <a:lnTo>
                  <a:pt x="3973" y="686"/>
                </a:lnTo>
                <a:lnTo>
                  <a:pt x="3975" y="686"/>
                </a:lnTo>
                <a:lnTo>
                  <a:pt x="3977" y="690"/>
                </a:lnTo>
                <a:lnTo>
                  <a:pt x="3977" y="690"/>
                </a:lnTo>
                <a:lnTo>
                  <a:pt x="3977" y="692"/>
                </a:lnTo>
                <a:lnTo>
                  <a:pt x="3975" y="692"/>
                </a:lnTo>
                <a:lnTo>
                  <a:pt x="3975" y="694"/>
                </a:lnTo>
                <a:lnTo>
                  <a:pt x="3973" y="696"/>
                </a:lnTo>
                <a:lnTo>
                  <a:pt x="3973" y="698"/>
                </a:lnTo>
                <a:lnTo>
                  <a:pt x="3973" y="700"/>
                </a:lnTo>
                <a:lnTo>
                  <a:pt x="3973" y="702"/>
                </a:lnTo>
                <a:lnTo>
                  <a:pt x="3973" y="704"/>
                </a:lnTo>
                <a:lnTo>
                  <a:pt x="3975" y="704"/>
                </a:lnTo>
                <a:lnTo>
                  <a:pt x="3977" y="706"/>
                </a:lnTo>
                <a:lnTo>
                  <a:pt x="3979" y="706"/>
                </a:lnTo>
                <a:lnTo>
                  <a:pt x="3981" y="706"/>
                </a:lnTo>
                <a:lnTo>
                  <a:pt x="3983" y="704"/>
                </a:lnTo>
                <a:lnTo>
                  <a:pt x="3985" y="704"/>
                </a:lnTo>
                <a:lnTo>
                  <a:pt x="3989" y="704"/>
                </a:lnTo>
                <a:lnTo>
                  <a:pt x="3991" y="704"/>
                </a:lnTo>
                <a:lnTo>
                  <a:pt x="3993" y="704"/>
                </a:lnTo>
                <a:lnTo>
                  <a:pt x="3997" y="704"/>
                </a:lnTo>
                <a:lnTo>
                  <a:pt x="3999" y="704"/>
                </a:lnTo>
                <a:lnTo>
                  <a:pt x="4003" y="708"/>
                </a:lnTo>
                <a:lnTo>
                  <a:pt x="4005" y="708"/>
                </a:lnTo>
                <a:lnTo>
                  <a:pt x="4005" y="710"/>
                </a:lnTo>
                <a:lnTo>
                  <a:pt x="4005" y="712"/>
                </a:lnTo>
                <a:lnTo>
                  <a:pt x="4005" y="714"/>
                </a:lnTo>
                <a:lnTo>
                  <a:pt x="4005" y="716"/>
                </a:lnTo>
                <a:lnTo>
                  <a:pt x="4003" y="718"/>
                </a:lnTo>
                <a:lnTo>
                  <a:pt x="4003" y="722"/>
                </a:lnTo>
                <a:lnTo>
                  <a:pt x="3999" y="726"/>
                </a:lnTo>
                <a:lnTo>
                  <a:pt x="3999" y="728"/>
                </a:lnTo>
                <a:lnTo>
                  <a:pt x="3997" y="728"/>
                </a:lnTo>
                <a:lnTo>
                  <a:pt x="3997" y="730"/>
                </a:lnTo>
                <a:lnTo>
                  <a:pt x="3997" y="732"/>
                </a:lnTo>
                <a:lnTo>
                  <a:pt x="3997" y="734"/>
                </a:lnTo>
                <a:lnTo>
                  <a:pt x="3999" y="734"/>
                </a:lnTo>
                <a:lnTo>
                  <a:pt x="3999" y="736"/>
                </a:lnTo>
                <a:lnTo>
                  <a:pt x="3999" y="738"/>
                </a:lnTo>
                <a:lnTo>
                  <a:pt x="4001" y="738"/>
                </a:lnTo>
                <a:lnTo>
                  <a:pt x="4001" y="740"/>
                </a:lnTo>
                <a:lnTo>
                  <a:pt x="4001" y="742"/>
                </a:lnTo>
                <a:lnTo>
                  <a:pt x="4001" y="744"/>
                </a:lnTo>
                <a:lnTo>
                  <a:pt x="3999" y="746"/>
                </a:lnTo>
                <a:lnTo>
                  <a:pt x="3999" y="748"/>
                </a:lnTo>
                <a:lnTo>
                  <a:pt x="3997" y="748"/>
                </a:lnTo>
                <a:lnTo>
                  <a:pt x="3995" y="748"/>
                </a:lnTo>
                <a:lnTo>
                  <a:pt x="3993" y="748"/>
                </a:lnTo>
                <a:lnTo>
                  <a:pt x="3993" y="750"/>
                </a:lnTo>
                <a:lnTo>
                  <a:pt x="3991" y="750"/>
                </a:lnTo>
                <a:lnTo>
                  <a:pt x="3989" y="750"/>
                </a:lnTo>
                <a:lnTo>
                  <a:pt x="3989" y="752"/>
                </a:lnTo>
                <a:lnTo>
                  <a:pt x="3989" y="754"/>
                </a:lnTo>
                <a:lnTo>
                  <a:pt x="3987" y="756"/>
                </a:lnTo>
                <a:lnTo>
                  <a:pt x="3989" y="756"/>
                </a:lnTo>
                <a:lnTo>
                  <a:pt x="3989" y="758"/>
                </a:lnTo>
                <a:lnTo>
                  <a:pt x="3989" y="760"/>
                </a:lnTo>
                <a:lnTo>
                  <a:pt x="3991" y="760"/>
                </a:lnTo>
                <a:lnTo>
                  <a:pt x="3991" y="762"/>
                </a:lnTo>
                <a:lnTo>
                  <a:pt x="3993" y="762"/>
                </a:lnTo>
                <a:lnTo>
                  <a:pt x="3993" y="764"/>
                </a:lnTo>
                <a:lnTo>
                  <a:pt x="3995" y="766"/>
                </a:lnTo>
                <a:lnTo>
                  <a:pt x="3995" y="768"/>
                </a:lnTo>
                <a:lnTo>
                  <a:pt x="3995" y="770"/>
                </a:lnTo>
                <a:lnTo>
                  <a:pt x="3997" y="772"/>
                </a:lnTo>
                <a:lnTo>
                  <a:pt x="3997" y="774"/>
                </a:lnTo>
                <a:lnTo>
                  <a:pt x="3997" y="776"/>
                </a:lnTo>
                <a:lnTo>
                  <a:pt x="3997" y="778"/>
                </a:lnTo>
                <a:lnTo>
                  <a:pt x="3999" y="780"/>
                </a:lnTo>
                <a:lnTo>
                  <a:pt x="4001" y="782"/>
                </a:lnTo>
                <a:lnTo>
                  <a:pt x="4001" y="784"/>
                </a:lnTo>
                <a:lnTo>
                  <a:pt x="4003" y="784"/>
                </a:lnTo>
                <a:lnTo>
                  <a:pt x="4005" y="786"/>
                </a:lnTo>
                <a:lnTo>
                  <a:pt x="4007" y="786"/>
                </a:lnTo>
                <a:lnTo>
                  <a:pt x="4007" y="786"/>
                </a:lnTo>
                <a:lnTo>
                  <a:pt x="4009" y="786"/>
                </a:lnTo>
                <a:lnTo>
                  <a:pt x="4011" y="786"/>
                </a:lnTo>
                <a:lnTo>
                  <a:pt x="4011" y="788"/>
                </a:lnTo>
                <a:lnTo>
                  <a:pt x="4013" y="788"/>
                </a:lnTo>
                <a:lnTo>
                  <a:pt x="4013" y="790"/>
                </a:lnTo>
                <a:lnTo>
                  <a:pt x="4013" y="792"/>
                </a:lnTo>
                <a:lnTo>
                  <a:pt x="4013" y="794"/>
                </a:lnTo>
                <a:lnTo>
                  <a:pt x="4015" y="794"/>
                </a:lnTo>
                <a:lnTo>
                  <a:pt x="4015" y="796"/>
                </a:lnTo>
                <a:lnTo>
                  <a:pt x="4015" y="798"/>
                </a:lnTo>
                <a:lnTo>
                  <a:pt x="4015" y="800"/>
                </a:lnTo>
                <a:lnTo>
                  <a:pt x="4013" y="802"/>
                </a:lnTo>
                <a:lnTo>
                  <a:pt x="4013" y="804"/>
                </a:lnTo>
                <a:lnTo>
                  <a:pt x="4013" y="806"/>
                </a:lnTo>
                <a:lnTo>
                  <a:pt x="4013" y="808"/>
                </a:lnTo>
                <a:lnTo>
                  <a:pt x="4013" y="810"/>
                </a:lnTo>
                <a:lnTo>
                  <a:pt x="4015" y="810"/>
                </a:lnTo>
                <a:lnTo>
                  <a:pt x="4015" y="812"/>
                </a:lnTo>
                <a:lnTo>
                  <a:pt x="4015" y="814"/>
                </a:lnTo>
                <a:lnTo>
                  <a:pt x="4017" y="814"/>
                </a:lnTo>
                <a:lnTo>
                  <a:pt x="4017" y="816"/>
                </a:lnTo>
                <a:lnTo>
                  <a:pt x="4019" y="816"/>
                </a:lnTo>
                <a:lnTo>
                  <a:pt x="4021" y="816"/>
                </a:lnTo>
                <a:lnTo>
                  <a:pt x="4021" y="818"/>
                </a:lnTo>
                <a:lnTo>
                  <a:pt x="4023" y="818"/>
                </a:lnTo>
                <a:lnTo>
                  <a:pt x="4025" y="818"/>
                </a:lnTo>
                <a:lnTo>
                  <a:pt x="4027" y="818"/>
                </a:lnTo>
                <a:lnTo>
                  <a:pt x="4027" y="820"/>
                </a:lnTo>
                <a:lnTo>
                  <a:pt x="4029" y="820"/>
                </a:lnTo>
                <a:lnTo>
                  <a:pt x="4031" y="820"/>
                </a:lnTo>
                <a:lnTo>
                  <a:pt x="4031" y="822"/>
                </a:lnTo>
                <a:lnTo>
                  <a:pt x="4033" y="822"/>
                </a:lnTo>
                <a:lnTo>
                  <a:pt x="4033" y="824"/>
                </a:lnTo>
                <a:lnTo>
                  <a:pt x="4035" y="824"/>
                </a:lnTo>
                <a:lnTo>
                  <a:pt x="4035" y="826"/>
                </a:lnTo>
                <a:lnTo>
                  <a:pt x="4037" y="826"/>
                </a:lnTo>
                <a:lnTo>
                  <a:pt x="4037" y="828"/>
                </a:lnTo>
                <a:lnTo>
                  <a:pt x="4037" y="830"/>
                </a:lnTo>
                <a:lnTo>
                  <a:pt x="4037" y="832"/>
                </a:lnTo>
                <a:lnTo>
                  <a:pt x="4037" y="834"/>
                </a:lnTo>
                <a:lnTo>
                  <a:pt x="4035" y="834"/>
                </a:lnTo>
                <a:lnTo>
                  <a:pt x="4035" y="834"/>
                </a:lnTo>
                <a:lnTo>
                  <a:pt x="4033" y="836"/>
                </a:lnTo>
                <a:lnTo>
                  <a:pt x="4033" y="838"/>
                </a:lnTo>
                <a:lnTo>
                  <a:pt x="4031" y="838"/>
                </a:lnTo>
                <a:lnTo>
                  <a:pt x="4031" y="840"/>
                </a:lnTo>
                <a:lnTo>
                  <a:pt x="4031" y="842"/>
                </a:lnTo>
                <a:lnTo>
                  <a:pt x="4029" y="842"/>
                </a:lnTo>
                <a:lnTo>
                  <a:pt x="4029" y="844"/>
                </a:lnTo>
                <a:lnTo>
                  <a:pt x="4029" y="846"/>
                </a:lnTo>
                <a:lnTo>
                  <a:pt x="4029" y="848"/>
                </a:lnTo>
                <a:lnTo>
                  <a:pt x="4029" y="850"/>
                </a:lnTo>
                <a:lnTo>
                  <a:pt x="4029" y="852"/>
                </a:lnTo>
                <a:lnTo>
                  <a:pt x="4029" y="854"/>
                </a:lnTo>
                <a:lnTo>
                  <a:pt x="4029" y="856"/>
                </a:lnTo>
                <a:lnTo>
                  <a:pt x="4027" y="856"/>
                </a:lnTo>
                <a:lnTo>
                  <a:pt x="4027" y="858"/>
                </a:lnTo>
                <a:lnTo>
                  <a:pt x="4025" y="858"/>
                </a:lnTo>
                <a:lnTo>
                  <a:pt x="4023" y="858"/>
                </a:lnTo>
                <a:lnTo>
                  <a:pt x="4023" y="860"/>
                </a:lnTo>
                <a:lnTo>
                  <a:pt x="4021" y="860"/>
                </a:lnTo>
                <a:lnTo>
                  <a:pt x="4019" y="860"/>
                </a:lnTo>
                <a:lnTo>
                  <a:pt x="4019" y="862"/>
                </a:lnTo>
                <a:lnTo>
                  <a:pt x="4017" y="862"/>
                </a:lnTo>
                <a:lnTo>
                  <a:pt x="4017" y="864"/>
                </a:lnTo>
                <a:lnTo>
                  <a:pt x="4015" y="866"/>
                </a:lnTo>
                <a:lnTo>
                  <a:pt x="4015" y="868"/>
                </a:lnTo>
                <a:lnTo>
                  <a:pt x="4015" y="870"/>
                </a:lnTo>
                <a:lnTo>
                  <a:pt x="4015" y="872"/>
                </a:lnTo>
                <a:lnTo>
                  <a:pt x="4015" y="874"/>
                </a:lnTo>
                <a:lnTo>
                  <a:pt x="4017" y="874"/>
                </a:lnTo>
                <a:lnTo>
                  <a:pt x="4017" y="876"/>
                </a:lnTo>
                <a:lnTo>
                  <a:pt x="4019" y="876"/>
                </a:lnTo>
                <a:lnTo>
                  <a:pt x="4019" y="878"/>
                </a:lnTo>
                <a:lnTo>
                  <a:pt x="4021" y="878"/>
                </a:lnTo>
                <a:lnTo>
                  <a:pt x="4023" y="878"/>
                </a:lnTo>
                <a:lnTo>
                  <a:pt x="4025" y="878"/>
                </a:lnTo>
                <a:lnTo>
                  <a:pt x="4025" y="880"/>
                </a:lnTo>
                <a:lnTo>
                  <a:pt x="4027" y="880"/>
                </a:lnTo>
                <a:lnTo>
                  <a:pt x="4029" y="882"/>
                </a:lnTo>
                <a:lnTo>
                  <a:pt x="4031" y="882"/>
                </a:lnTo>
                <a:lnTo>
                  <a:pt x="4031" y="884"/>
                </a:lnTo>
                <a:lnTo>
                  <a:pt x="4033" y="884"/>
                </a:lnTo>
                <a:lnTo>
                  <a:pt x="4033" y="886"/>
                </a:lnTo>
                <a:lnTo>
                  <a:pt x="4033" y="888"/>
                </a:lnTo>
                <a:lnTo>
                  <a:pt x="4033" y="890"/>
                </a:lnTo>
                <a:lnTo>
                  <a:pt x="4031" y="892"/>
                </a:lnTo>
                <a:lnTo>
                  <a:pt x="4029" y="894"/>
                </a:lnTo>
                <a:lnTo>
                  <a:pt x="4027" y="894"/>
                </a:lnTo>
                <a:lnTo>
                  <a:pt x="4025" y="894"/>
                </a:lnTo>
                <a:lnTo>
                  <a:pt x="4023" y="894"/>
                </a:lnTo>
                <a:lnTo>
                  <a:pt x="4021" y="894"/>
                </a:lnTo>
                <a:lnTo>
                  <a:pt x="4019" y="894"/>
                </a:lnTo>
                <a:lnTo>
                  <a:pt x="4017" y="894"/>
                </a:lnTo>
                <a:lnTo>
                  <a:pt x="4015" y="894"/>
                </a:lnTo>
                <a:lnTo>
                  <a:pt x="4013" y="896"/>
                </a:lnTo>
                <a:lnTo>
                  <a:pt x="4011" y="898"/>
                </a:lnTo>
                <a:lnTo>
                  <a:pt x="4009" y="902"/>
                </a:lnTo>
                <a:lnTo>
                  <a:pt x="4009" y="904"/>
                </a:lnTo>
                <a:lnTo>
                  <a:pt x="4009" y="906"/>
                </a:lnTo>
                <a:lnTo>
                  <a:pt x="4009" y="908"/>
                </a:lnTo>
                <a:lnTo>
                  <a:pt x="4011" y="910"/>
                </a:lnTo>
                <a:lnTo>
                  <a:pt x="4011" y="912"/>
                </a:lnTo>
                <a:lnTo>
                  <a:pt x="4013" y="912"/>
                </a:lnTo>
                <a:lnTo>
                  <a:pt x="4013" y="914"/>
                </a:lnTo>
                <a:lnTo>
                  <a:pt x="4015" y="916"/>
                </a:lnTo>
                <a:lnTo>
                  <a:pt x="4015" y="918"/>
                </a:lnTo>
                <a:lnTo>
                  <a:pt x="4017" y="920"/>
                </a:lnTo>
                <a:lnTo>
                  <a:pt x="4019" y="920"/>
                </a:lnTo>
                <a:lnTo>
                  <a:pt x="4019" y="922"/>
                </a:lnTo>
                <a:lnTo>
                  <a:pt x="4021" y="924"/>
                </a:lnTo>
                <a:lnTo>
                  <a:pt x="4021" y="928"/>
                </a:lnTo>
                <a:lnTo>
                  <a:pt x="4021" y="930"/>
                </a:lnTo>
                <a:lnTo>
                  <a:pt x="4021" y="930"/>
                </a:lnTo>
                <a:lnTo>
                  <a:pt x="4019" y="934"/>
                </a:lnTo>
                <a:lnTo>
                  <a:pt x="4019" y="936"/>
                </a:lnTo>
                <a:lnTo>
                  <a:pt x="4017" y="936"/>
                </a:lnTo>
                <a:lnTo>
                  <a:pt x="4017" y="938"/>
                </a:lnTo>
                <a:lnTo>
                  <a:pt x="4013" y="942"/>
                </a:lnTo>
                <a:lnTo>
                  <a:pt x="4013" y="944"/>
                </a:lnTo>
                <a:lnTo>
                  <a:pt x="4011" y="948"/>
                </a:lnTo>
                <a:lnTo>
                  <a:pt x="4011" y="950"/>
                </a:lnTo>
                <a:lnTo>
                  <a:pt x="4011" y="952"/>
                </a:lnTo>
                <a:lnTo>
                  <a:pt x="4011" y="954"/>
                </a:lnTo>
                <a:lnTo>
                  <a:pt x="4013" y="960"/>
                </a:lnTo>
                <a:lnTo>
                  <a:pt x="4013" y="964"/>
                </a:lnTo>
                <a:lnTo>
                  <a:pt x="4015" y="964"/>
                </a:lnTo>
                <a:lnTo>
                  <a:pt x="4015" y="966"/>
                </a:lnTo>
                <a:lnTo>
                  <a:pt x="4019" y="968"/>
                </a:lnTo>
                <a:lnTo>
                  <a:pt x="4021" y="968"/>
                </a:lnTo>
                <a:lnTo>
                  <a:pt x="4021" y="970"/>
                </a:lnTo>
                <a:lnTo>
                  <a:pt x="4023" y="970"/>
                </a:lnTo>
                <a:lnTo>
                  <a:pt x="4025" y="970"/>
                </a:lnTo>
                <a:lnTo>
                  <a:pt x="4027" y="972"/>
                </a:lnTo>
                <a:lnTo>
                  <a:pt x="4027" y="974"/>
                </a:lnTo>
                <a:lnTo>
                  <a:pt x="4029" y="976"/>
                </a:lnTo>
                <a:lnTo>
                  <a:pt x="4029" y="978"/>
                </a:lnTo>
                <a:lnTo>
                  <a:pt x="4029" y="978"/>
                </a:lnTo>
                <a:lnTo>
                  <a:pt x="4027" y="980"/>
                </a:lnTo>
                <a:lnTo>
                  <a:pt x="4027" y="982"/>
                </a:lnTo>
                <a:lnTo>
                  <a:pt x="4025" y="984"/>
                </a:lnTo>
                <a:lnTo>
                  <a:pt x="4023" y="986"/>
                </a:lnTo>
                <a:lnTo>
                  <a:pt x="4021" y="992"/>
                </a:lnTo>
                <a:lnTo>
                  <a:pt x="4021" y="994"/>
                </a:lnTo>
                <a:lnTo>
                  <a:pt x="4021" y="996"/>
                </a:lnTo>
                <a:lnTo>
                  <a:pt x="4021" y="998"/>
                </a:lnTo>
                <a:lnTo>
                  <a:pt x="4021" y="1000"/>
                </a:lnTo>
                <a:lnTo>
                  <a:pt x="4021" y="1002"/>
                </a:lnTo>
                <a:lnTo>
                  <a:pt x="4023" y="1004"/>
                </a:lnTo>
                <a:lnTo>
                  <a:pt x="4023" y="1006"/>
                </a:lnTo>
                <a:lnTo>
                  <a:pt x="4025" y="1008"/>
                </a:lnTo>
                <a:lnTo>
                  <a:pt x="4027" y="1012"/>
                </a:lnTo>
                <a:lnTo>
                  <a:pt x="4029" y="1012"/>
                </a:lnTo>
                <a:lnTo>
                  <a:pt x="4029" y="1014"/>
                </a:lnTo>
                <a:lnTo>
                  <a:pt x="4033" y="1014"/>
                </a:lnTo>
                <a:lnTo>
                  <a:pt x="4033" y="1016"/>
                </a:lnTo>
                <a:lnTo>
                  <a:pt x="4035" y="1016"/>
                </a:lnTo>
                <a:lnTo>
                  <a:pt x="4037" y="1018"/>
                </a:lnTo>
                <a:lnTo>
                  <a:pt x="4039" y="1018"/>
                </a:lnTo>
                <a:lnTo>
                  <a:pt x="4045" y="1018"/>
                </a:lnTo>
                <a:lnTo>
                  <a:pt x="4047" y="1018"/>
                </a:lnTo>
                <a:lnTo>
                  <a:pt x="4049" y="1020"/>
                </a:lnTo>
                <a:lnTo>
                  <a:pt x="4053" y="1022"/>
                </a:lnTo>
                <a:lnTo>
                  <a:pt x="4053" y="1020"/>
                </a:lnTo>
                <a:lnTo>
                  <a:pt x="4055" y="1014"/>
                </a:lnTo>
                <a:lnTo>
                  <a:pt x="4055" y="1012"/>
                </a:lnTo>
                <a:lnTo>
                  <a:pt x="4055" y="1010"/>
                </a:lnTo>
                <a:lnTo>
                  <a:pt x="4055" y="1008"/>
                </a:lnTo>
                <a:lnTo>
                  <a:pt x="4057" y="1008"/>
                </a:lnTo>
                <a:lnTo>
                  <a:pt x="4057" y="1006"/>
                </a:lnTo>
                <a:lnTo>
                  <a:pt x="4057" y="1002"/>
                </a:lnTo>
                <a:lnTo>
                  <a:pt x="4061" y="998"/>
                </a:lnTo>
                <a:lnTo>
                  <a:pt x="4061" y="998"/>
                </a:lnTo>
                <a:lnTo>
                  <a:pt x="4065" y="998"/>
                </a:lnTo>
                <a:lnTo>
                  <a:pt x="4067" y="1000"/>
                </a:lnTo>
                <a:lnTo>
                  <a:pt x="4069" y="1002"/>
                </a:lnTo>
                <a:lnTo>
                  <a:pt x="4069" y="1004"/>
                </a:lnTo>
                <a:lnTo>
                  <a:pt x="4071" y="1008"/>
                </a:lnTo>
                <a:lnTo>
                  <a:pt x="4071" y="1010"/>
                </a:lnTo>
                <a:lnTo>
                  <a:pt x="4071" y="1012"/>
                </a:lnTo>
                <a:lnTo>
                  <a:pt x="4073" y="1012"/>
                </a:lnTo>
                <a:lnTo>
                  <a:pt x="4073" y="1016"/>
                </a:lnTo>
                <a:lnTo>
                  <a:pt x="4073" y="1020"/>
                </a:lnTo>
                <a:lnTo>
                  <a:pt x="4073" y="1022"/>
                </a:lnTo>
                <a:lnTo>
                  <a:pt x="4071" y="1024"/>
                </a:lnTo>
                <a:lnTo>
                  <a:pt x="4071" y="1026"/>
                </a:lnTo>
                <a:lnTo>
                  <a:pt x="4069" y="1026"/>
                </a:lnTo>
                <a:lnTo>
                  <a:pt x="4063" y="1032"/>
                </a:lnTo>
                <a:lnTo>
                  <a:pt x="4061" y="1032"/>
                </a:lnTo>
                <a:lnTo>
                  <a:pt x="4061" y="1034"/>
                </a:lnTo>
                <a:lnTo>
                  <a:pt x="4061" y="1036"/>
                </a:lnTo>
                <a:lnTo>
                  <a:pt x="4061" y="1040"/>
                </a:lnTo>
                <a:lnTo>
                  <a:pt x="4061" y="1040"/>
                </a:lnTo>
                <a:lnTo>
                  <a:pt x="4061" y="1042"/>
                </a:lnTo>
                <a:lnTo>
                  <a:pt x="4063" y="1042"/>
                </a:lnTo>
                <a:lnTo>
                  <a:pt x="4063" y="1044"/>
                </a:lnTo>
                <a:lnTo>
                  <a:pt x="4065" y="1046"/>
                </a:lnTo>
                <a:lnTo>
                  <a:pt x="4067" y="1048"/>
                </a:lnTo>
                <a:lnTo>
                  <a:pt x="4069" y="1048"/>
                </a:lnTo>
                <a:lnTo>
                  <a:pt x="4073" y="1048"/>
                </a:lnTo>
                <a:lnTo>
                  <a:pt x="4075" y="1048"/>
                </a:lnTo>
                <a:lnTo>
                  <a:pt x="4077" y="1048"/>
                </a:lnTo>
                <a:lnTo>
                  <a:pt x="4079" y="1048"/>
                </a:lnTo>
                <a:lnTo>
                  <a:pt x="4081" y="1050"/>
                </a:lnTo>
                <a:lnTo>
                  <a:pt x="4083" y="1050"/>
                </a:lnTo>
                <a:lnTo>
                  <a:pt x="4085" y="1052"/>
                </a:lnTo>
                <a:lnTo>
                  <a:pt x="4085" y="1054"/>
                </a:lnTo>
                <a:lnTo>
                  <a:pt x="4087" y="1054"/>
                </a:lnTo>
                <a:lnTo>
                  <a:pt x="4089" y="1054"/>
                </a:lnTo>
                <a:lnTo>
                  <a:pt x="4091" y="1054"/>
                </a:lnTo>
                <a:lnTo>
                  <a:pt x="4093" y="1054"/>
                </a:lnTo>
                <a:lnTo>
                  <a:pt x="4093" y="1052"/>
                </a:lnTo>
                <a:lnTo>
                  <a:pt x="4095" y="1052"/>
                </a:lnTo>
                <a:lnTo>
                  <a:pt x="4097" y="1052"/>
                </a:lnTo>
                <a:lnTo>
                  <a:pt x="4099" y="1052"/>
                </a:lnTo>
                <a:lnTo>
                  <a:pt x="4101" y="1052"/>
                </a:lnTo>
                <a:lnTo>
                  <a:pt x="4103" y="1052"/>
                </a:lnTo>
                <a:lnTo>
                  <a:pt x="4105" y="1052"/>
                </a:lnTo>
                <a:lnTo>
                  <a:pt x="4105" y="1054"/>
                </a:lnTo>
                <a:lnTo>
                  <a:pt x="4107" y="1054"/>
                </a:lnTo>
                <a:lnTo>
                  <a:pt x="4107" y="1056"/>
                </a:lnTo>
                <a:lnTo>
                  <a:pt x="4109" y="1056"/>
                </a:lnTo>
                <a:lnTo>
                  <a:pt x="4109" y="1058"/>
                </a:lnTo>
                <a:lnTo>
                  <a:pt x="4109" y="1058"/>
                </a:lnTo>
                <a:lnTo>
                  <a:pt x="4109" y="1060"/>
                </a:lnTo>
                <a:lnTo>
                  <a:pt x="4109" y="1062"/>
                </a:lnTo>
                <a:lnTo>
                  <a:pt x="4109" y="1064"/>
                </a:lnTo>
                <a:lnTo>
                  <a:pt x="4109" y="1066"/>
                </a:lnTo>
                <a:lnTo>
                  <a:pt x="4109" y="1068"/>
                </a:lnTo>
                <a:lnTo>
                  <a:pt x="4109" y="1068"/>
                </a:lnTo>
                <a:lnTo>
                  <a:pt x="4109" y="1070"/>
                </a:lnTo>
                <a:lnTo>
                  <a:pt x="4107" y="1073"/>
                </a:lnTo>
                <a:lnTo>
                  <a:pt x="4105" y="1075"/>
                </a:lnTo>
                <a:lnTo>
                  <a:pt x="4105" y="1075"/>
                </a:lnTo>
                <a:lnTo>
                  <a:pt x="4105" y="1077"/>
                </a:lnTo>
                <a:lnTo>
                  <a:pt x="4105" y="1079"/>
                </a:lnTo>
                <a:lnTo>
                  <a:pt x="4105" y="1081"/>
                </a:lnTo>
                <a:lnTo>
                  <a:pt x="4105" y="1083"/>
                </a:lnTo>
                <a:lnTo>
                  <a:pt x="4107" y="1085"/>
                </a:lnTo>
                <a:lnTo>
                  <a:pt x="4107" y="1087"/>
                </a:lnTo>
                <a:lnTo>
                  <a:pt x="4107" y="1089"/>
                </a:lnTo>
                <a:lnTo>
                  <a:pt x="4105" y="1091"/>
                </a:lnTo>
                <a:lnTo>
                  <a:pt x="4105" y="1093"/>
                </a:lnTo>
                <a:lnTo>
                  <a:pt x="4105" y="1095"/>
                </a:lnTo>
                <a:lnTo>
                  <a:pt x="4103" y="1095"/>
                </a:lnTo>
                <a:lnTo>
                  <a:pt x="4103" y="1097"/>
                </a:lnTo>
                <a:lnTo>
                  <a:pt x="4103" y="1099"/>
                </a:lnTo>
                <a:lnTo>
                  <a:pt x="4101" y="1101"/>
                </a:lnTo>
                <a:lnTo>
                  <a:pt x="4101" y="1103"/>
                </a:lnTo>
                <a:lnTo>
                  <a:pt x="4103" y="1105"/>
                </a:lnTo>
                <a:lnTo>
                  <a:pt x="4103" y="1107"/>
                </a:lnTo>
                <a:lnTo>
                  <a:pt x="4103" y="1109"/>
                </a:lnTo>
                <a:lnTo>
                  <a:pt x="4105" y="1109"/>
                </a:lnTo>
                <a:lnTo>
                  <a:pt x="4105" y="1111"/>
                </a:lnTo>
                <a:lnTo>
                  <a:pt x="4105" y="1113"/>
                </a:lnTo>
                <a:lnTo>
                  <a:pt x="4107" y="1113"/>
                </a:lnTo>
                <a:lnTo>
                  <a:pt x="4107" y="1115"/>
                </a:lnTo>
                <a:lnTo>
                  <a:pt x="4107" y="1117"/>
                </a:lnTo>
                <a:lnTo>
                  <a:pt x="4107" y="1119"/>
                </a:lnTo>
                <a:lnTo>
                  <a:pt x="4105" y="1121"/>
                </a:lnTo>
                <a:lnTo>
                  <a:pt x="4105" y="1123"/>
                </a:lnTo>
                <a:lnTo>
                  <a:pt x="4103" y="1123"/>
                </a:lnTo>
                <a:lnTo>
                  <a:pt x="4101" y="1125"/>
                </a:lnTo>
                <a:lnTo>
                  <a:pt x="4099" y="1125"/>
                </a:lnTo>
                <a:lnTo>
                  <a:pt x="4097" y="1125"/>
                </a:lnTo>
                <a:lnTo>
                  <a:pt x="4095" y="1125"/>
                </a:lnTo>
                <a:lnTo>
                  <a:pt x="4095" y="1127"/>
                </a:lnTo>
                <a:lnTo>
                  <a:pt x="4093" y="1127"/>
                </a:lnTo>
                <a:lnTo>
                  <a:pt x="4093" y="1129"/>
                </a:lnTo>
                <a:lnTo>
                  <a:pt x="4091" y="1131"/>
                </a:lnTo>
                <a:lnTo>
                  <a:pt x="4091" y="1133"/>
                </a:lnTo>
                <a:lnTo>
                  <a:pt x="4093" y="1133"/>
                </a:lnTo>
                <a:lnTo>
                  <a:pt x="4093" y="1135"/>
                </a:lnTo>
                <a:lnTo>
                  <a:pt x="4093" y="1137"/>
                </a:lnTo>
                <a:lnTo>
                  <a:pt x="4095" y="1137"/>
                </a:lnTo>
                <a:lnTo>
                  <a:pt x="4095" y="1139"/>
                </a:lnTo>
                <a:lnTo>
                  <a:pt x="4097" y="1141"/>
                </a:lnTo>
                <a:lnTo>
                  <a:pt x="4097" y="1143"/>
                </a:lnTo>
                <a:lnTo>
                  <a:pt x="4099" y="1143"/>
                </a:lnTo>
                <a:lnTo>
                  <a:pt x="4101" y="1145"/>
                </a:lnTo>
                <a:lnTo>
                  <a:pt x="4103" y="1147"/>
                </a:lnTo>
                <a:lnTo>
                  <a:pt x="4105" y="1147"/>
                </a:lnTo>
                <a:lnTo>
                  <a:pt x="4107" y="1149"/>
                </a:lnTo>
                <a:lnTo>
                  <a:pt x="4109" y="1149"/>
                </a:lnTo>
                <a:lnTo>
                  <a:pt x="4109" y="1151"/>
                </a:lnTo>
                <a:lnTo>
                  <a:pt x="4109" y="1151"/>
                </a:lnTo>
                <a:lnTo>
                  <a:pt x="4111" y="1151"/>
                </a:lnTo>
                <a:lnTo>
                  <a:pt x="4113" y="1151"/>
                </a:lnTo>
                <a:lnTo>
                  <a:pt x="4115" y="1151"/>
                </a:lnTo>
                <a:lnTo>
                  <a:pt x="4117" y="1151"/>
                </a:lnTo>
                <a:lnTo>
                  <a:pt x="4119" y="1149"/>
                </a:lnTo>
                <a:lnTo>
                  <a:pt x="4121" y="1151"/>
                </a:lnTo>
                <a:lnTo>
                  <a:pt x="4123" y="1151"/>
                </a:lnTo>
                <a:lnTo>
                  <a:pt x="4125" y="1151"/>
                </a:lnTo>
                <a:lnTo>
                  <a:pt x="4127" y="1151"/>
                </a:lnTo>
                <a:lnTo>
                  <a:pt x="4127" y="1153"/>
                </a:lnTo>
                <a:lnTo>
                  <a:pt x="4129" y="1153"/>
                </a:lnTo>
                <a:lnTo>
                  <a:pt x="4129" y="1155"/>
                </a:lnTo>
                <a:lnTo>
                  <a:pt x="4131" y="1155"/>
                </a:lnTo>
                <a:lnTo>
                  <a:pt x="4131" y="1157"/>
                </a:lnTo>
                <a:lnTo>
                  <a:pt x="4133" y="1157"/>
                </a:lnTo>
                <a:lnTo>
                  <a:pt x="4133" y="1159"/>
                </a:lnTo>
                <a:lnTo>
                  <a:pt x="4133" y="1161"/>
                </a:lnTo>
                <a:lnTo>
                  <a:pt x="4135" y="1161"/>
                </a:lnTo>
                <a:lnTo>
                  <a:pt x="4135" y="1163"/>
                </a:lnTo>
                <a:lnTo>
                  <a:pt x="4135" y="1165"/>
                </a:lnTo>
                <a:lnTo>
                  <a:pt x="4135" y="1167"/>
                </a:lnTo>
                <a:lnTo>
                  <a:pt x="4135" y="1169"/>
                </a:lnTo>
                <a:lnTo>
                  <a:pt x="4135" y="1169"/>
                </a:lnTo>
                <a:lnTo>
                  <a:pt x="4135" y="1171"/>
                </a:lnTo>
                <a:lnTo>
                  <a:pt x="4133" y="1171"/>
                </a:lnTo>
                <a:lnTo>
                  <a:pt x="4133" y="1173"/>
                </a:lnTo>
                <a:lnTo>
                  <a:pt x="4131" y="1173"/>
                </a:lnTo>
                <a:lnTo>
                  <a:pt x="4131" y="1175"/>
                </a:lnTo>
                <a:lnTo>
                  <a:pt x="4129" y="1175"/>
                </a:lnTo>
                <a:lnTo>
                  <a:pt x="4127" y="1177"/>
                </a:lnTo>
                <a:lnTo>
                  <a:pt x="4125" y="1177"/>
                </a:lnTo>
                <a:lnTo>
                  <a:pt x="4125" y="1179"/>
                </a:lnTo>
                <a:lnTo>
                  <a:pt x="4123" y="1179"/>
                </a:lnTo>
                <a:lnTo>
                  <a:pt x="4121" y="1179"/>
                </a:lnTo>
                <a:lnTo>
                  <a:pt x="4121" y="1181"/>
                </a:lnTo>
                <a:lnTo>
                  <a:pt x="4119" y="1181"/>
                </a:lnTo>
                <a:lnTo>
                  <a:pt x="4117" y="1181"/>
                </a:lnTo>
                <a:lnTo>
                  <a:pt x="4117" y="1179"/>
                </a:lnTo>
                <a:lnTo>
                  <a:pt x="4115" y="1179"/>
                </a:lnTo>
                <a:lnTo>
                  <a:pt x="4113" y="1177"/>
                </a:lnTo>
                <a:lnTo>
                  <a:pt x="4115" y="1175"/>
                </a:lnTo>
                <a:lnTo>
                  <a:pt x="4115" y="1173"/>
                </a:lnTo>
                <a:lnTo>
                  <a:pt x="4117" y="1173"/>
                </a:lnTo>
                <a:lnTo>
                  <a:pt x="4117" y="1171"/>
                </a:lnTo>
                <a:lnTo>
                  <a:pt x="4117" y="1169"/>
                </a:lnTo>
                <a:lnTo>
                  <a:pt x="4117" y="1169"/>
                </a:lnTo>
                <a:lnTo>
                  <a:pt x="4117" y="1167"/>
                </a:lnTo>
                <a:lnTo>
                  <a:pt x="4117" y="1165"/>
                </a:lnTo>
                <a:lnTo>
                  <a:pt x="4115" y="1165"/>
                </a:lnTo>
                <a:lnTo>
                  <a:pt x="4113" y="1165"/>
                </a:lnTo>
                <a:lnTo>
                  <a:pt x="4113" y="1163"/>
                </a:lnTo>
                <a:lnTo>
                  <a:pt x="4109" y="1165"/>
                </a:lnTo>
                <a:lnTo>
                  <a:pt x="4109" y="1165"/>
                </a:lnTo>
                <a:lnTo>
                  <a:pt x="4107" y="1165"/>
                </a:lnTo>
                <a:lnTo>
                  <a:pt x="4107" y="1167"/>
                </a:lnTo>
                <a:lnTo>
                  <a:pt x="4107" y="1169"/>
                </a:lnTo>
                <a:lnTo>
                  <a:pt x="4107" y="1169"/>
                </a:lnTo>
                <a:lnTo>
                  <a:pt x="4107" y="1173"/>
                </a:lnTo>
                <a:lnTo>
                  <a:pt x="4107" y="1175"/>
                </a:lnTo>
                <a:lnTo>
                  <a:pt x="4107" y="1177"/>
                </a:lnTo>
                <a:lnTo>
                  <a:pt x="4109" y="1177"/>
                </a:lnTo>
                <a:lnTo>
                  <a:pt x="4109" y="1181"/>
                </a:lnTo>
                <a:lnTo>
                  <a:pt x="4111" y="1181"/>
                </a:lnTo>
                <a:lnTo>
                  <a:pt x="4111" y="1183"/>
                </a:lnTo>
                <a:lnTo>
                  <a:pt x="4113" y="1183"/>
                </a:lnTo>
                <a:lnTo>
                  <a:pt x="4111" y="1183"/>
                </a:lnTo>
                <a:lnTo>
                  <a:pt x="4109" y="1185"/>
                </a:lnTo>
                <a:lnTo>
                  <a:pt x="4109" y="1187"/>
                </a:lnTo>
                <a:lnTo>
                  <a:pt x="4109" y="1189"/>
                </a:lnTo>
                <a:lnTo>
                  <a:pt x="4109" y="1191"/>
                </a:lnTo>
                <a:lnTo>
                  <a:pt x="4109" y="1193"/>
                </a:lnTo>
                <a:lnTo>
                  <a:pt x="4109" y="1195"/>
                </a:lnTo>
                <a:lnTo>
                  <a:pt x="4109" y="1197"/>
                </a:lnTo>
                <a:lnTo>
                  <a:pt x="4111" y="1197"/>
                </a:lnTo>
                <a:lnTo>
                  <a:pt x="4111" y="1199"/>
                </a:lnTo>
                <a:lnTo>
                  <a:pt x="4111" y="1201"/>
                </a:lnTo>
                <a:lnTo>
                  <a:pt x="4113" y="1201"/>
                </a:lnTo>
                <a:lnTo>
                  <a:pt x="4113" y="1203"/>
                </a:lnTo>
                <a:lnTo>
                  <a:pt x="4113" y="1205"/>
                </a:lnTo>
                <a:lnTo>
                  <a:pt x="4115" y="1207"/>
                </a:lnTo>
                <a:lnTo>
                  <a:pt x="4115" y="1209"/>
                </a:lnTo>
                <a:lnTo>
                  <a:pt x="4115" y="1211"/>
                </a:lnTo>
                <a:lnTo>
                  <a:pt x="4113" y="1211"/>
                </a:lnTo>
                <a:lnTo>
                  <a:pt x="4113" y="1213"/>
                </a:lnTo>
                <a:lnTo>
                  <a:pt x="4113" y="1215"/>
                </a:lnTo>
                <a:lnTo>
                  <a:pt x="4113" y="1217"/>
                </a:lnTo>
                <a:lnTo>
                  <a:pt x="4111" y="1217"/>
                </a:lnTo>
                <a:lnTo>
                  <a:pt x="4111" y="1217"/>
                </a:lnTo>
                <a:lnTo>
                  <a:pt x="4109" y="1217"/>
                </a:lnTo>
                <a:lnTo>
                  <a:pt x="4109" y="1219"/>
                </a:lnTo>
                <a:lnTo>
                  <a:pt x="4109" y="1219"/>
                </a:lnTo>
                <a:lnTo>
                  <a:pt x="4109" y="1221"/>
                </a:lnTo>
                <a:lnTo>
                  <a:pt x="4109" y="1223"/>
                </a:lnTo>
                <a:lnTo>
                  <a:pt x="4107" y="1223"/>
                </a:lnTo>
                <a:lnTo>
                  <a:pt x="4107" y="1225"/>
                </a:lnTo>
                <a:lnTo>
                  <a:pt x="4107" y="1227"/>
                </a:lnTo>
                <a:lnTo>
                  <a:pt x="4107" y="1229"/>
                </a:lnTo>
                <a:lnTo>
                  <a:pt x="4107" y="1231"/>
                </a:lnTo>
                <a:lnTo>
                  <a:pt x="4107" y="1233"/>
                </a:lnTo>
                <a:lnTo>
                  <a:pt x="4107" y="1235"/>
                </a:lnTo>
                <a:lnTo>
                  <a:pt x="4109" y="1235"/>
                </a:lnTo>
                <a:lnTo>
                  <a:pt x="4109" y="1237"/>
                </a:lnTo>
                <a:lnTo>
                  <a:pt x="4109" y="1239"/>
                </a:lnTo>
                <a:lnTo>
                  <a:pt x="4109" y="1241"/>
                </a:lnTo>
                <a:lnTo>
                  <a:pt x="4111" y="1241"/>
                </a:lnTo>
                <a:lnTo>
                  <a:pt x="4113" y="1241"/>
                </a:lnTo>
                <a:lnTo>
                  <a:pt x="4115" y="1241"/>
                </a:lnTo>
                <a:lnTo>
                  <a:pt x="4117" y="1241"/>
                </a:lnTo>
                <a:lnTo>
                  <a:pt x="4119" y="1241"/>
                </a:lnTo>
                <a:lnTo>
                  <a:pt x="4121" y="1241"/>
                </a:lnTo>
                <a:lnTo>
                  <a:pt x="4123" y="1241"/>
                </a:lnTo>
                <a:lnTo>
                  <a:pt x="4125" y="1241"/>
                </a:lnTo>
                <a:lnTo>
                  <a:pt x="4127" y="1241"/>
                </a:lnTo>
                <a:lnTo>
                  <a:pt x="4129" y="1239"/>
                </a:lnTo>
                <a:lnTo>
                  <a:pt x="4131" y="1239"/>
                </a:lnTo>
                <a:lnTo>
                  <a:pt x="4133" y="1239"/>
                </a:lnTo>
                <a:lnTo>
                  <a:pt x="4135" y="1239"/>
                </a:lnTo>
                <a:lnTo>
                  <a:pt x="4137" y="1239"/>
                </a:lnTo>
                <a:lnTo>
                  <a:pt x="4139" y="1239"/>
                </a:lnTo>
                <a:lnTo>
                  <a:pt x="4141" y="1239"/>
                </a:lnTo>
                <a:lnTo>
                  <a:pt x="4143" y="1239"/>
                </a:lnTo>
                <a:lnTo>
                  <a:pt x="4143" y="1241"/>
                </a:lnTo>
                <a:lnTo>
                  <a:pt x="4145" y="1241"/>
                </a:lnTo>
                <a:lnTo>
                  <a:pt x="4147" y="1241"/>
                </a:lnTo>
                <a:lnTo>
                  <a:pt x="4147" y="1243"/>
                </a:lnTo>
                <a:lnTo>
                  <a:pt x="4149" y="1243"/>
                </a:lnTo>
                <a:lnTo>
                  <a:pt x="4149" y="1245"/>
                </a:lnTo>
                <a:lnTo>
                  <a:pt x="4151" y="1247"/>
                </a:lnTo>
                <a:lnTo>
                  <a:pt x="4151" y="1249"/>
                </a:lnTo>
                <a:lnTo>
                  <a:pt x="4151" y="1251"/>
                </a:lnTo>
                <a:lnTo>
                  <a:pt x="4149" y="1251"/>
                </a:lnTo>
                <a:lnTo>
                  <a:pt x="4149" y="1253"/>
                </a:lnTo>
                <a:lnTo>
                  <a:pt x="4147" y="1255"/>
                </a:lnTo>
                <a:lnTo>
                  <a:pt x="4145" y="1255"/>
                </a:lnTo>
                <a:lnTo>
                  <a:pt x="4143" y="1255"/>
                </a:lnTo>
                <a:lnTo>
                  <a:pt x="4141" y="1255"/>
                </a:lnTo>
                <a:lnTo>
                  <a:pt x="4141" y="1253"/>
                </a:lnTo>
                <a:lnTo>
                  <a:pt x="4139" y="1253"/>
                </a:lnTo>
                <a:lnTo>
                  <a:pt x="4137" y="1253"/>
                </a:lnTo>
                <a:lnTo>
                  <a:pt x="4135" y="1253"/>
                </a:lnTo>
                <a:lnTo>
                  <a:pt x="4133" y="1255"/>
                </a:lnTo>
                <a:lnTo>
                  <a:pt x="4131" y="1255"/>
                </a:lnTo>
                <a:lnTo>
                  <a:pt x="4131" y="1257"/>
                </a:lnTo>
                <a:lnTo>
                  <a:pt x="4131" y="1259"/>
                </a:lnTo>
                <a:lnTo>
                  <a:pt x="4129" y="1259"/>
                </a:lnTo>
                <a:lnTo>
                  <a:pt x="4129" y="1261"/>
                </a:lnTo>
                <a:lnTo>
                  <a:pt x="4129" y="1263"/>
                </a:lnTo>
                <a:lnTo>
                  <a:pt x="4129" y="1265"/>
                </a:lnTo>
                <a:lnTo>
                  <a:pt x="4129" y="1265"/>
                </a:lnTo>
                <a:lnTo>
                  <a:pt x="4129" y="1267"/>
                </a:lnTo>
                <a:lnTo>
                  <a:pt x="4129" y="1269"/>
                </a:lnTo>
                <a:lnTo>
                  <a:pt x="4129" y="1271"/>
                </a:lnTo>
                <a:lnTo>
                  <a:pt x="4131" y="1271"/>
                </a:lnTo>
                <a:lnTo>
                  <a:pt x="4131" y="1273"/>
                </a:lnTo>
                <a:lnTo>
                  <a:pt x="4133" y="1275"/>
                </a:lnTo>
                <a:lnTo>
                  <a:pt x="4133" y="1277"/>
                </a:lnTo>
                <a:lnTo>
                  <a:pt x="4135" y="1277"/>
                </a:lnTo>
                <a:lnTo>
                  <a:pt x="4135" y="1279"/>
                </a:lnTo>
                <a:lnTo>
                  <a:pt x="4135" y="1281"/>
                </a:lnTo>
                <a:lnTo>
                  <a:pt x="4137" y="1281"/>
                </a:lnTo>
                <a:lnTo>
                  <a:pt x="4137" y="1283"/>
                </a:lnTo>
                <a:lnTo>
                  <a:pt x="4137" y="1285"/>
                </a:lnTo>
                <a:lnTo>
                  <a:pt x="4137" y="1287"/>
                </a:lnTo>
                <a:lnTo>
                  <a:pt x="4137" y="1289"/>
                </a:lnTo>
                <a:lnTo>
                  <a:pt x="4137" y="1291"/>
                </a:lnTo>
                <a:lnTo>
                  <a:pt x="4137" y="1293"/>
                </a:lnTo>
                <a:lnTo>
                  <a:pt x="4137" y="1295"/>
                </a:lnTo>
                <a:lnTo>
                  <a:pt x="4137" y="1297"/>
                </a:lnTo>
                <a:lnTo>
                  <a:pt x="4139" y="1299"/>
                </a:lnTo>
                <a:lnTo>
                  <a:pt x="4139" y="1301"/>
                </a:lnTo>
                <a:lnTo>
                  <a:pt x="4139" y="1303"/>
                </a:lnTo>
                <a:lnTo>
                  <a:pt x="4139" y="1305"/>
                </a:lnTo>
                <a:lnTo>
                  <a:pt x="4139" y="1309"/>
                </a:lnTo>
                <a:lnTo>
                  <a:pt x="4139" y="1311"/>
                </a:lnTo>
                <a:lnTo>
                  <a:pt x="4137" y="1313"/>
                </a:lnTo>
                <a:lnTo>
                  <a:pt x="4135" y="1313"/>
                </a:lnTo>
                <a:lnTo>
                  <a:pt x="4135" y="1315"/>
                </a:lnTo>
                <a:lnTo>
                  <a:pt x="4133" y="1315"/>
                </a:lnTo>
                <a:lnTo>
                  <a:pt x="4133" y="1317"/>
                </a:lnTo>
                <a:lnTo>
                  <a:pt x="4131" y="1317"/>
                </a:lnTo>
                <a:lnTo>
                  <a:pt x="4131" y="1319"/>
                </a:lnTo>
                <a:lnTo>
                  <a:pt x="4129" y="1321"/>
                </a:lnTo>
                <a:lnTo>
                  <a:pt x="4129" y="1323"/>
                </a:lnTo>
                <a:lnTo>
                  <a:pt x="4129" y="1325"/>
                </a:lnTo>
                <a:lnTo>
                  <a:pt x="4129" y="1327"/>
                </a:lnTo>
                <a:lnTo>
                  <a:pt x="4129" y="1329"/>
                </a:lnTo>
                <a:lnTo>
                  <a:pt x="4131" y="1329"/>
                </a:lnTo>
                <a:lnTo>
                  <a:pt x="4131" y="1331"/>
                </a:lnTo>
                <a:lnTo>
                  <a:pt x="4133" y="1331"/>
                </a:lnTo>
                <a:lnTo>
                  <a:pt x="4133" y="1333"/>
                </a:lnTo>
                <a:lnTo>
                  <a:pt x="4135" y="1333"/>
                </a:lnTo>
                <a:lnTo>
                  <a:pt x="4135" y="1335"/>
                </a:lnTo>
                <a:lnTo>
                  <a:pt x="4137" y="1335"/>
                </a:lnTo>
                <a:lnTo>
                  <a:pt x="4137" y="1337"/>
                </a:lnTo>
                <a:lnTo>
                  <a:pt x="4139" y="1337"/>
                </a:lnTo>
                <a:lnTo>
                  <a:pt x="4139" y="1339"/>
                </a:lnTo>
                <a:lnTo>
                  <a:pt x="4141" y="1339"/>
                </a:lnTo>
                <a:lnTo>
                  <a:pt x="4141" y="1341"/>
                </a:lnTo>
                <a:lnTo>
                  <a:pt x="4141" y="1343"/>
                </a:lnTo>
                <a:lnTo>
                  <a:pt x="4141" y="1345"/>
                </a:lnTo>
                <a:lnTo>
                  <a:pt x="4141" y="1347"/>
                </a:lnTo>
                <a:lnTo>
                  <a:pt x="4141" y="1349"/>
                </a:lnTo>
                <a:lnTo>
                  <a:pt x="4139" y="1351"/>
                </a:lnTo>
                <a:lnTo>
                  <a:pt x="4139" y="1353"/>
                </a:lnTo>
                <a:lnTo>
                  <a:pt x="4137" y="1355"/>
                </a:lnTo>
                <a:lnTo>
                  <a:pt x="4137" y="1357"/>
                </a:lnTo>
                <a:lnTo>
                  <a:pt x="4137" y="1359"/>
                </a:lnTo>
                <a:lnTo>
                  <a:pt x="4135" y="1359"/>
                </a:lnTo>
                <a:lnTo>
                  <a:pt x="4135" y="1361"/>
                </a:lnTo>
                <a:lnTo>
                  <a:pt x="4135" y="1361"/>
                </a:lnTo>
                <a:lnTo>
                  <a:pt x="4137" y="1361"/>
                </a:lnTo>
                <a:lnTo>
                  <a:pt x="4137" y="1363"/>
                </a:lnTo>
                <a:lnTo>
                  <a:pt x="4137" y="1365"/>
                </a:lnTo>
                <a:lnTo>
                  <a:pt x="4139" y="1365"/>
                </a:lnTo>
                <a:lnTo>
                  <a:pt x="4139" y="1367"/>
                </a:lnTo>
                <a:lnTo>
                  <a:pt x="4141" y="1367"/>
                </a:lnTo>
                <a:lnTo>
                  <a:pt x="4141" y="1369"/>
                </a:lnTo>
                <a:lnTo>
                  <a:pt x="4143" y="1369"/>
                </a:lnTo>
                <a:lnTo>
                  <a:pt x="4145" y="1371"/>
                </a:lnTo>
                <a:lnTo>
                  <a:pt x="4147" y="1371"/>
                </a:lnTo>
                <a:lnTo>
                  <a:pt x="4149" y="1371"/>
                </a:lnTo>
                <a:lnTo>
                  <a:pt x="4149" y="1373"/>
                </a:lnTo>
                <a:lnTo>
                  <a:pt x="4151" y="1373"/>
                </a:lnTo>
                <a:lnTo>
                  <a:pt x="4153" y="1375"/>
                </a:lnTo>
                <a:lnTo>
                  <a:pt x="4155" y="1377"/>
                </a:lnTo>
                <a:lnTo>
                  <a:pt x="4157" y="1379"/>
                </a:lnTo>
                <a:lnTo>
                  <a:pt x="4157" y="1381"/>
                </a:lnTo>
                <a:lnTo>
                  <a:pt x="4157" y="1383"/>
                </a:lnTo>
                <a:lnTo>
                  <a:pt x="4157" y="1385"/>
                </a:lnTo>
                <a:lnTo>
                  <a:pt x="4157" y="1387"/>
                </a:lnTo>
                <a:lnTo>
                  <a:pt x="4157" y="1389"/>
                </a:lnTo>
                <a:lnTo>
                  <a:pt x="4157" y="1391"/>
                </a:lnTo>
                <a:lnTo>
                  <a:pt x="4155" y="1393"/>
                </a:lnTo>
                <a:lnTo>
                  <a:pt x="4155" y="1395"/>
                </a:lnTo>
                <a:lnTo>
                  <a:pt x="4153" y="1395"/>
                </a:lnTo>
                <a:lnTo>
                  <a:pt x="4153" y="1397"/>
                </a:lnTo>
                <a:lnTo>
                  <a:pt x="4153" y="1399"/>
                </a:lnTo>
                <a:lnTo>
                  <a:pt x="4153" y="1401"/>
                </a:lnTo>
                <a:lnTo>
                  <a:pt x="4151" y="1403"/>
                </a:lnTo>
                <a:lnTo>
                  <a:pt x="4151" y="1405"/>
                </a:lnTo>
                <a:lnTo>
                  <a:pt x="4151" y="1407"/>
                </a:lnTo>
                <a:lnTo>
                  <a:pt x="4151" y="1409"/>
                </a:lnTo>
                <a:lnTo>
                  <a:pt x="4151" y="1409"/>
                </a:lnTo>
                <a:lnTo>
                  <a:pt x="4151" y="1411"/>
                </a:lnTo>
                <a:lnTo>
                  <a:pt x="4153" y="1413"/>
                </a:lnTo>
                <a:lnTo>
                  <a:pt x="4153" y="1415"/>
                </a:lnTo>
                <a:lnTo>
                  <a:pt x="4153" y="1417"/>
                </a:lnTo>
                <a:lnTo>
                  <a:pt x="4155" y="1419"/>
                </a:lnTo>
                <a:lnTo>
                  <a:pt x="4155" y="1421"/>
                </a:lnTo>
                <a:lnTo>
                  <a:pt x="4157" y="1421"/>
                </a:lnTo>
                <a:lnTo>
                  <a:pt x="4157" y="1423"/>
                </a:lnTo>
                <a:lnTo>
                  <a:pt x="4157" y="1425"/>
                </a:lnTo>
                <a:lnTo>
                  <a:pt x="4159" y="1425"/>
                </a:lnTo>
                <a:lnTo>
                  <a:pt x="4161" y="1427"/>
                </a:lnTo>
                <a:lnTo>
                  <a:pt x="4161" y="1429"/>
                </a:lnTo>
                <a:lnTo>
                  <a:pt x="4163" y="1431"/>
                </a:lnTo>
                <a:lnTo>
                  <a:pt x="4165" y="1433"/>
                </a:lnTo>
                <a:lnTo>
                  <a:pt x="4165" y="1435"/>
                </a:lnTo>
                <a:lnTo>
                  <a:pt x="4165" y="1437"/>
                </a:lnTo>
                <a:lnTo>
                  <a:pt x="4165" y="1439"/>
                </a:lnTo>
                <a:lnTo>
                  <a:pt x="4165" y="1441"/>
                </a:lnTo>
                <a:lnTo>
                  <a:pt x="4165" y="1443"/>
                </a:lnTo>
                <a:lnTo>
                  <a:pt x="4163" y="1445"/>
                </a:lnTo>
                <a:lnTo>
                  <a:pt x="4163" y="1447"/>
                </a:lnTo>
                <a:lnTo>
                  <a:pt x="4161" y="1447"/>
                </a:lnTo>
                <a:lnTo>
                  <a:pt x="4159" y="1449"/>
                </a:lnTo>
                <a:lnTo>
                  <a:pt x="4157" y="1449"/>
                </a:lnTo>
                <a:lnTo>
                  <a:pt x="4157" y="1449"/>
                </a:lnTo>
                <a:lnTo>
                  <a:pt x="4157" y="1451"/>
                </a:lnTo>
                <a:lnTo>
                  <a:pt x="4155" y="1451"/>
                </a:lnTo>
                <a:lnTo>
                  <a:pt x="4153" y="1451"/>
                </a:lnTo>
                <a:lnTo>
                  <a:pt x="4151" y="1453"/>
                </a:lnTo>
                <a:lnTo>
                  <a:pt x="4149" y="1453"/>
                </a:lnTo>
                <a:lnTo>
                  <a:pt x="4149" y="1455"/>
                </a:lnTo>
                <a:lnTo>
                  <a:pt x="4147" y="1455"/>
                </a:lnTo>
                <a:lnTo>
                  <a:pt x="4147" y="1457"/>
                </a:lnTo>
                <a:lnTo>
                  <a:pt x="4147" y="1457"/>
                </a:lnTo>
                <a:lnTo>
                  <a:pt x="4147" y="1459"/>
                </a:lnTo>
                <a:lnTo>
                  <a:pt x="4147" y="1461"/>
                </a:lnTo>
                <a:lnTo>
                  <a:pt x="4149" y="1463"/>
                </a:lnTo>
                <a:lnTo>
                  <a:pt x="4149" y="1465"/>
                </a:lnTo>
                <a:lnTo>
                  <a:pt x="4149" y="1467"/>
                </a:lnTo>
                <a:lnTo>
                  <a:pt x="4151" y="1467"/>
                </a:lnTo>
                <a:lnTo>
                  <a:pt x="4151" y="1469"/>
                </a:lnTo>
                <a:lnTo>
                  <a:pt x="4151" y="1471"/>
                </a:lnTo>
                <a:lnTo>
                  <a:pt x="4153" y="1471"/>
                </a:lnTo>
                <a:lnTo>
                  <a:pt x="4153" y="1473"/>
                </a:lnTo>
                <a:lnTo>
                  <a:pt x="4153" y="1475"/>
                </a:lnTo>
                <a:lnTo>
                  <a:pt x="4153" y="1477"/>
                </a:lnTo>
                <a:lnTo>
                  <a:pt x="4153" y="1479"/>
                </a:lnTo>
                <a:lnTo>
                  <a:pt x="4153" y="1481"/>
                </a:lnTo>
                <a:lnTo>
                  <a:pt x="4151" y="1483"/>
                </a:lnTo>
                <a:lnTo>
                  <a:pt x="4151" y="1485"/>
                </a:lnTo>
                <a:lnTo>
                  <a:pt x="4149" y="1487"/>
                </a:lnTo>
                <a:lnTo>
                  <a:pt x="4149" y="1489"/>
                </a:lnTo>
                <a:lnTo>
                  <a:pt x="4149" y="1491"/>
                </a:lnTo>
                <a:lnTo>
                  <a:pt x="4149" y="1493"/>
                </a:lnTo>
                <a:lnTo>
                  <a:pt x="4149" y="1496"/>
                </a:lnTo>
                <a:lnTo>
                  <a:pt x="4149" y="1498"/>
                </a:lnTo>
                <a:lnTo>
                  <a:pt x="4149" y="1500"/>
                </a:lnTo>
                <a:lnTo>
                  <a:pt x="4151" y="1500"/>
                </a:lnTo>
                <a:lnTo>
                  <a:pt x="4151" y="1502"/>
                </a:lnTo>
                <a:lnTo>
                  <a:pt x="4151" y="1504"/>
                </a:lnTo>
                <a:lnTo>
                  <a:pt x="4153" y="1504"/>
                </a:lnTo>
                <a:lnTo>
                  <a:pt x="4153" y="1506"/>
                </a:lnTo>
                <a:lnTo>
                  <a:pt x="4153" y="1506"/>
                </a:lnTo>
                <a:lnTo>
                  <a:pt x="4155" y="1508"/>
                </a:lnTo>
                <a:lnTo>
                  <a:pt x="4155" y="1510"/>
                </a:lnTo>
                <a:lnTo>
                  <a:pt x="4155" y="1512"/>
                </a:lnTo>
                <a:lnTo>
                  <a:pt x="4153" y="1514"/>
                </a:lnTo>
                <a:lnTo>
                  <a:pt x="4153" y="1516"/>
                </a:lnTo>
                <a:lnTo>
                  <a:pt x="4151" y="1516"/>
                </a:lnTo>
                <a:lnTo>
                  <a:pt x="4151" y="1518"/>
                </a:lnTo>
                <a:lnTo>
                  <a:pt x="4149" y="1518"/>
                </a:lnTo>
                <a:lnTo>
                  <a:pt x="4149" y="1520"/>
                </a:lnTo>
                <a:lnTo>
                  <a:pt x="4147" y="1520"/>
                </a:lnTo>
                <a:lnTo>
                  <a:pt x="4147" y="1522"/>
                </a:lnTo>
                <a:lnTo>
                  <a:pt x="4145" y="1522"/>
                </a:lnTo>
                <a:lnTo>
                  <a:pt x="4143" y="1522"/>
                </a:lnTo>
                <a:lnTo>
                  <a:pt x="4143" y="1524"/>
                </a:lnTo>
                <a:lnTo>
                  <a:pt x="4141" y="1524"/>
                </a:lnTo>
                <a:lnTo>
                  <a:pt x="4139" y="1524"/>
                </a:lnTo>
                <a:lnTo>
                  <a:pt x="4139" y="1526"/>
                </a:lnTo>
                <a:lnTo>
                  <a:pt x="4137" y="1526"/>
                </a:lnTo>
                <a:lnTo>
                  <a:pt x="4135" y="1526"/>
                </a:lnTo>
                <a:lnTo>
                  <a:pt x="4135" y="1528"/>
                </a:lnTo>
                <a:lnTo>
                  <a:pt x="4133" y="1528"/>
                </a:lnTo>
                <a:lnTo>
                  <a:pt x="4133" y="1530"/>
                </a:lnTo>
                <a:lnTo>
                  <a:pt x="4131" y="1530"/>
                </a:lnTo>
                <a:lnTo>
                  <a:pt x="4131" y="1532"/>
                </a:lnTo>
                <a:lnTo>
                  <a:pt x="4129" y="1532"/>
                </a:lnTo>
                <a:lnTo>
                  <a:pt x="4129" y="1534"/>
                </a:lnTo>
                <a:lnTo>
                  <a:pt x="4127" y="1538"/>
                </a:lnTo>
                <a:lnTo>
                  <a:pt x="4125" y="1542"/>
                </a:lnTo>
                <a:lnTo>
                  <a:pt x="4125" y="1546"/>
                </a:lnTo>
                <a:lnTo>
                  <a:pt x="4125" y="1548"/>
                </a:lnTo>
                <a:lnTo>
                  <a:pt x="4127" y="1550"/>
                </a:lnTo>
                <a:lnTo>
                  <a:pt x="4127" y="1554"/>
                </a:lnTo>
                <a:lnTo>
                  <a:pt x="4129" y="1554"/>
                </a:lnTo>
                <a:lnTo>
                  <a:pt x="4131" y="1554"/>
                </a:lnTo>
                <a:lnTo>
                  <a:pt x="4131" y="1556"/>
                </a:lnTo>
                <a:lnTo>
                  <a:pt x="4133" y="1556"/>
                </a:lnTo>
                <a:lnTo>
                  <a:pt x="4135" y="1556"/>
                </a:lnTo>
                <a:lnTo>
                  <a:pt x="4135" y="1558"/>
                </a:lnTo>
                <a:lnTo>
                  <a:pt x="4137" y="1558"/>
                </a:lnTo>
                <a:lnTo>
                  <a:pt x="4139" y="1560"/>
                </a:lnTo>
                <a:lnTo>
                  <a:pt x="4141" y="1560"/>
                </a:lnTo>
                <a:lnTo>
                  <a:pt x="4141" y="1562"/>
                </a:lnTo>
                <a:lnTo>
                  <a:pt x="4143" y="1562"/>
                </a:lnTo>
                <a:lnTo>
                  <a:pt x="4143" y="1564"/>
                </a:lnTo>
                <a:lnTo>
                  <a:pt x="4145" y="1564"/>
                </a:lnTo>
                <a:lnTo>
                  <a:pt x="4145" y="1566"/>
                </a:lnTo>
                <a:lnTo>
                  <a:pt x="4147" y="1568"/>
                </a:lnTo>
                <a:lnTo>
                  <a:pt x="4147" y="1570"/>
                </a:lnTo>
                <a:lnTo>
                  <a:pt x="4147" y="1572"/>
                </a:lnTo>
                <a:lnTo>
                  <a:pt x="4147" y="1574"/>
                </a:lnTo>
                <a:lnTo>
                  <a:pt x="4147" y="1576"/>
                </a:lnTo>
                <a:lnTo>
                  <a:pt x="4149" y="1578"/>
                </a:lnTo>
                <a:lnTo>
                  <a:pt x="4149" y="1580"/>
                </a:lnTo>
                <a:lnTo>
                  <a:pt x="4151" y="1582"/>
                </a:lnTo>
                <a:lnTo>
                  <a:pt x="4151" y="1584"/>
                </a:lnTo>
                <a:lnTo>
                  <a:pt x="4153" y="1584"/>
                </a:lnTo>
                <a:lnTo>
                  <a:pt x="4155" y="1586"/>
                </a:lnTo>
                <a:lnTo>
                  <a:pt x="4157" y="1586"/>
                </a:lnTo>
                <a:lnTo>
                  <a:pt x="4157" y="1588"/>
                </a:lnTo>
                <a:lnTo>
                  <a:pt x="4157" y="1588"/>
                </a:lnTo>
                <a:lnTo>
                  <a:pt x="4159" y="1588"/>
                </a:lnTo>
                <a:lnTo>
                  <a:pt x="4159" y="1590"/>
                </a:lnTo>
                <a:lnTo>
                  <a:pt x="4161" y="1590"/>
                </a:lnTo>
                <a:lnTo>
                  <a:pt x="4163" y="1590"/>
                </a:lnTo>
                <a:lnTo>
                  <a:pt x="4165" y="1590"/>
                </a:lnTo>
                <a:lnTo>
                  <a:pt x="4167" y="1590"/>
                </a:lnTo>
                <a:lnTo>
                  <a:pt x="4169" y="1590"/>
                </a:lnTo>
                <a:lnTo>
                  <a:pt x="4171" y="1590"/>
                </a:lnTo>
                <a:lnTo>
                  <a:pt x="4171" y="1592"/>
                </a:lnTo>
                <a:lnTo>
                  <a:pt x="4173" y="1592"/>
                </a:lnTo>
                <a:lnTo>
                  <a:pt x="4175" y="1592"/>
                </a:lnTo>
                <a:lnTo>
                  <a:pt x="4175" y="1594"/>
                </a:lnTo>
                <a:lnTo>
                  <a:pt x="4177" y="1596"/>
                </a:lnTo>
                <a:lnTo>
                  <a:pt x="4179" y="1598"/>
                </a:lnTo>
                <a:lnTo>
                  <a:pt x="4181" y="1600"/>
                </a:lnTo>
                <a:lnTo>
                  <a:pt x="4181" y="1602"/>
                </a:lnTo>
                <a:lnTo>
                  <a:pt x="4183" y="1602"/>
                </a:lnTo>
                <a:lnTo>
                  <a:pt x="4183" y="1602"/>
                </a:lnTo>
                <a:lnTo>
                  <a:pt x="4185" y="1604"/>
                </a:lnTo>
                <a:lnTo>
                  <a:pt x="4185" y="1606"/>
                </a:lnTo>
                <a:lnTo>
                  <a:pt x="4185" y="1608"/>
                </a:lnTo>
                <a:lnTo>
                  <a:pt x="4185" y="1612"/>
                </a:lnTo>
                <a:lnTo>
                  <a:pt x="4187" y="1612"/>
                </a:lnTo>
                <a:lnTo>
                  <a:pt x="4187" y="1614"/>
                </a:lnTo>
                <a:lnTo>
                  <a:pt x="4187" y="1616"/>
                </a:lnTo>
                <a:lnTo>
                  <a:pt x="4187" y="1618"/>
                </a:lnTo>
                <a:lnTo>
                  <a:pt x="4187" y="1620"/>
                </a:lnTo>
                <a:lnTo>
                  <a:pt x="4189" y="1622"/>
                </a:lnTo>
                <a:lnTo>
                  <a:pt x="4191" y="1622"/>
                </a:lnTo>
                <a:lnTo>
                  <a:pt x="4193" y="1624"/>
                </a:lnTo>
                <a:lnTo>
                  <a:pt x="4193" y="1626"/>
                </a:lnTo>
                <a:lnTo>
                  <a:pt x="4195" y="1626"/>
                </a:lnTo>
                <a:lnTo>
                  <a:pt x="4197" y="1628"/>
                </a:lnTo>
                <a:lnTo>
                  <a:pt x="4197" y="1630"/>
                </a:lnTo>
                <a:lnTo>
                  <a:pt x="4197" y="1632"/>
                </a:lnTo>
                <a:lnTo>
                  <a:pt x="4197" y="1634"/>
                </a:lnTo>
                <a:lnTo>
                  <a:pt x="4197" y="1636"/>
                </a:lnTo>
                <a:lnTo>
                  <a:pt x="4195" y="1638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89" y="1644"/>
                </a:lnTo>
                <a:lnTo>
                  <a:pt x="4187" y="1644"/>
                </a:lnTo>
                <a:lnTo>
                  <a:pt x="4185" y="1648"/>
                </a:lnTo>
                <a:lnTo>
                  <a:pt x="4185" y="1650"/>
                </a:lnTo>
                <a:lnTo>
                  <a:pt x="4183" y="1650"/>
                </a:lnTo>
                <a:lnTo>
                  <a:pt x="4183" y="1650"/>
                </a:lnTo>
                <a:lnTo>
                  <a:pt x="4185" y="1652"/>
                </a:lnTo>
                <a:lnTo>
                  <a:pt x="4185" y="1654"/>
                </a:lnTo>
                <a:lnTo>
                  <a:pt x="4185" y="1656"/>
                </a:lnTo>
                <a:lnTo>
                  <a:pt x="4187" y="1658"/>
                </a:lnTo>
                <a:lnTo>
                  <a:pt x="4189" y="1662"/>
                </a:lnTo>
                <a:lnTo>
                  <a:pt x="4189" y="1664"/>
                </a:lnTo>
                <a:lnTo>
                  <a:pt x="4189" y="1666"/>
                </a:lnTo>
                <a:lnTo>
                  <a:pt x="4189" y="1668"/>
                </a:lnTo>
                <a:lnTo>
                  <a:pt x="4187" y="1672"/>
                </a:lnTo>
                <a:lnTo>
                  <a:pt x="4187" y="1676"/>
                </a:lnTo>
                <a:lnTo>
                  <a:pt x="4187" y="1678"/>
                </a:lnTo>
                <a:lnTo>
                  <a:pt x="4189" y="1680"/>
                </a:lnTo>
                <a:lnTo>
                  <a:pt x="4193" y="1682"/>
                </a:lnTo>
                <a:lnTo>
                  <a:pt x="4195" y="1684"/>
                </a:lnTo>
                <a:lnTo>
                  <a:pt x="4197" y="1684"/>
                </a:lnTo>
                <a:lnTo>
                  <a:pt x="4199" y="1684"/>
                </a:lnTo>
                <a:lnTo>
                  <a:pt x="4201" y="1684"/>
                </a:lnTo>
                <a:lnTo>
                  <a:pt x="4203" y="1684"/>
                </a:lnTo>
                <a:lnTo>
                  <a:pt x="4205" y="1684"/>
                </a:lnTo>
                <a:lnTo>
                  <a:pt x="4205" y="1684"/>
                </a:lnTo>
                <a:lnTo>
                  <a:pt x="4205" y="1682"/>
                </a:lnTo>
                <a:lnTo>
                  <a:pt x="4207" y="1682"/>
                </a:lnTo>
                <a:lnTo>
                  <a:pt x="4209" y="1682"/>
                </a:lnTo>
                <a:lnTo>
                  <a:pt x="4211" y="1682"/>
                </a:lnTo>
                <a:lnTo>
                  <a:pt x="4213" y="1682"/>
                </a:lnTo>
                <a:lnTo>
                  <a:pt x="4215" y="1682"/>
                </a:lnTo>
                <a:lnTo>
                  <a:pt x="4215" y="1684"/>
                </a:lnTo>
                <a:lnTo>
                  <a:pt x="4217" y="1684"/>
                </a:lnTo>
                <a:lnTo>
                  <a:pt x="4217" y="1686"/>
                </a:lnTo>
                <a:lnTo>
                  <a:pt x="4217" y="1684"/>
                </a:lnTo>
                <a:lnTo>
                  <a:pt x="4219" y="1684"/>
                </a:lnTo>
                <a:lnTo>
                  <a:pt x="4221" y="1682"/>
                </a:lnTo>
                <a:lnTo>
                  <a:pt x="4223" y="1680"/>
                </a:lnTo>
                <a:lnTo>
                  <a:pt x="4223" y="1678"/>
                </a:lnTo>
                <a:lnTo>
                  <a:pt x="4223" y="1676"/>
                </a:lnTo>
                <a:lnTo>
                  <a:pt x="4223" y="1674"/>
                </a:lnTo>
                <a:lnTo>
                  <a:pt x="4223" y="1672"/>
                </a:lnTo>
                <a:lnTo>
                  <a:pt x="4223" y="1670"/>
                </a:lnTo>
                <a:lnTo>
                  <a:pt x="4223" y="1666"/>
                </a:lnTo>
                <a:lnTo>
                  <a:pt x="4223" y="1662"/>
                </a:lnTo>
                <a:lnTo>
                  <a:pt x="4225" y="1662"/>
                </a:lnTo>
                <a:lnTo>
                  <a:pt x="4225" y="1660"/>
                </a:lnTo>
                <a:lnTo>
                  <a:pt x="4227" y="1658"/>
                </a:lnTo>
                <a:lnTo>
                  <a:pt x="4229" y="1658"/>
                </a:lnTo>
                <a:lnTo>
                  <a:pt x="4231" y="1658"/>
                </a:lnTo>
                <a:lnTo>
                  <a:pt x="4233" y="1658"/>
                </a:lnTo>
                <a:lnTo>
                  <a:pt x="4235" y="1658"/>
                </a:lnTo>
                <a:lnTo>
                  <a:pt x="4239" y="1660"/>
                </a:lnTo>
                <a:lnTo>
                  <a:pt x="4239" y="1662"/>
                </a:lnTo>
                <a:lnTo>
                  <a:pt x="4241" y="1666"/>
                </a:lnTo>
                <a:lnTo>
                  <a:pt x="4243" y="1668"/>
                </a:lnTo>
                <a:lnTo>
                  <a:pt x="4245" y="1668"/>
                </a:lnTo>
                <a:lnTo>
                  <a:pt x="4245" y="1670"/>
                </a:lnTo>
                <a:lnTo>
                  <a:pt x="4245" y="1672"/>
                </a:lnTo>
                <a:lnTo>
                  <a:pt x="4245" y="1674"/>
                </a:lnTo>
                <a:lnTo>
                  <a:pt x="4247" y="1674"/>
                </a:lnTo>
                <a:lnTo>
                  <a:pt x="4245" y="1676"/>
                </a:lnTo>
                <a:lnTo>
                  <a:pt x="4245" y="1680"/>
                </a:lnTo>
                <a:lnTo>
                  <a:pt x="4245" y="1682"/>
                </a:lnTo>
                <a:lnTo>
                  <a:pt x="4245" y="1684"/>
                </a:lnTo>
                <a:lnTo>
                  <a:pt x="4243" y="1686"/>
                </a:lnTo>
                <a:lnTo>
                  <a:pt x="4241" y="1688"/>
                </a:lnTo>
                <a:lnTo>
                  <a:pt x="4237" y="1690"/>
                </a:lnTo>
                <a:lnTo>
                  <a:pt x="4235" y="1690"/>
                </a:lnTo>
                <a:lnTo>
                  <a:pt x="4233" y="1692"/>
                </a:lnTo>
                <a:lnTo>
                  <a:pt x="4231" y="1692"/>
                </a:lnTo>
                <a:lnTo>
                  <a:pt x="4231" y="1694"/>
                </a:lnTo>
                <a:lnTo>
                  <a:pt x="4229" y="1694"/>
                </a:lnTo>
                <a:lnTo>
                  <a:pt x="4227" y="1694"/>
                </a:lnTo>
                <a:lnTo>
                  <a:pt x="4225" y="1694"/>
                </a:lnTo>
                <a:lnTo>
                  <a:pt x="4223" y="1696"/>
                </a:lnTo>
                <a:lnTo>
                  <a:pt x="4221" y="1696"/>
                </a:lnTo>
                <a:lnTo>
                  <a:pt x="4221" y="1698"/>
                </a:lnTo>
                <a:lnTo>
                  <a:pt x="4223" y="1698"/>
                </a:lnTo>
                <a:lnTo>
                  <a:pt x="4223" y="1700"/>
                </a:lnTo>
                <a:lnTo>
                  <a:pt x="4223" y="1702"/>
                </a:lnTo>
                <a:lnTo>
                  <a:pt x="4223" y="1704"/>
                </a:lnTo>
                <a:lnTo>
                  <a:pt x="4223" y="1706"/>
                </a:lnTo>
                <a:lnTo>
                  <a:pt x="4223" y="1708"/>
                </a:lnTo>
                <a:lnTo>
                  <a:pt x="4223" y="1710"/>
                </a:lnTo>
                <a:lnTo>
                  <a:pt x="4223" y="1712"/>
                </a:lnTo>
                <a:lnTo>
                  <a:pt x="4223" y="1714"/>
                </a:lnTo>
                <a:lnTo>
                  <a:pt x="4223" y="1716"/>
                </a:lnTo>
                <a:lnTo>
                  <a:pt x="4223" y="1718"/>
                </a:lnTo>
                <a:lnTo>
                  <a:pt x="4225" y="1720"/>
                </a:lnTo>
                <a:lnTo>
                  <a:pt x="4227" y="1722"/>
                </a:lnTo>
                <a:lnTo>
                  <a:pt x="4229" y="1724"/>
                </a:lnTo>
                <a:lnTo>
                  <a:pt x="4231" y="1726"/>
                </a:lnTo>
                <a:lnTo>
                  <a:pt x="4233" y="1726"/>
                </a:lnTo>
                <a:lnTo>
                  <a:pt x="4235" y="1728"/>
                </a:lnTo>
                <a:lnTo>
                  <a:pt x="4237" y="1730"/>
                </a:lnTo>
                <a:lnTo>
                  <a:pt x="4239" y="1732"/>
                </a:lnTo>
                <a:lnTo>
                  <a:pt x="4241" y="1734"/>
                </a:lnTo>
                <a:lnTo>
                  <a:pt x="4241" y="1736"/>
                </a:lnTo>
                <a:lnTo>
                  <a:pt x="4243" y="1736"/>
                </a:lnTo>
                <a:lnTo>
                  <a:pt x="4243" y="1738"/>
                </a:lnTo>
                <a:lnTo>
                  <a:pt x="4243" y="1740"/>
                </a:lnTo>
                <a:lnTo>
                  <a:pt x="4245" y="1742"/>
                </a:lnTo>
                <a:lnTo>
                  <a:pt x="4245" y="1744"/>
                </a:lnTo>
                <a:lnTo>
                  <a:pt x="4245" y="1746"/>
                </a:lnTo>
                <a:lnTo>
                  <a:pt x="4245" y="1746"/>
                </a:lnTo>
                <a:lnTo>
                  <a:pt x="4243" y="1746"/>
                </a:lnTo>
                <a:lnTo>
                  <a:pt x="4243" y="1748"/>
                </a:lnTo>
                <a:lnTo>
                  <a:pt x="4243" y="1750"/>
                </a:lnTo>
                <a:lnTo>
                  <a:pt x="4241" y="1752"/>
                </a:lnTo>
                <a:lnTo>
                  <a:pt x="4241" y="1754"/>
                </a:lnTo>
                <a:lnTo>
                  <a:pt x="4241" y="1756"/>
                </a:lnTo>
                <a:lnTo>
                  <a:pt x="4241" y="1758"/>
                </a:lnTo>
                <a:lnTo>
                  <a:pt x="4243" y="1760"/>
                </a:lnTo>
                <a:lnTo>
                  <a:pt x="4245" y="1766"/>
                </a:lnTo>
                <a:lnTo>
                  <a:pt x="4247" y="1766"/>
                </a:lnTo>
                <a:lnTo>
                  <a:pt x="4247" y="1768"/>
                </a:lnTo>
                <a:lnTo>
                  <a:pt x="4249" y="1772"/>
                </a:lnTo>
                <a:lnTo>
                  <a:pt x="4251" y="1774"/>
                </a:lnTo>
                <a:lnTo>
                  <a:pt x="4251" y="1778"/>
                </a:lnTo>
                <a:lnTo>
                  <a:pt x="4251" y="1780"/>
                </a:lnTo>
                <a:lnTo>
                  <a:pt x="4251" y="1782"/>
                </a:lnTo>
                <a:lnTo>
                  <a:pt x="4251" y="1784"/>
                </a:lnTo>
                <a:lnTo>
                  <a:pt x="4251" y="1786"/>
                </a:lnTo>
                <a:lnTo>
                  <a:pt x="4253" y="1788"/>
                </a:lnTo>
                <a:lnTo>
                  <a:pt x="4253" y="1790"/>
                </a:lnTo>
                <a:lnTo>
                  <a:pt x="4253" y="1792"/>
                </a:lnTo>
                <a:lnTo>
                  <a:pt x="4253" y="1792"/>
                </a:lnTo>
                <a:lnTo>
                  <a:pt x="4253" y="1794"/>
                </a:lnTo>
                <a:lnTo>
                  <a:pt x="4255" y="1794"/>
                </a:lnTo>
                <a:lnTo>
                  <a:pt x="4255" y="1794"/>
                </a:lnTo>
                <a:lnTo>
                  <a:pt x="4257" y="1794"/>
                </a:lnTo>
                <a:lnTo>
                  <a:pt x="4257" y="1796"/>
                </a:lnTo>
                <a:lnTo>
                  <a:pt x="4257" y="1798"/>
                </a:lnTo>
                <a:lnTo>
                  <a:pt x="4259" y="1798"/>
                </a:lnTo>
                <a:lnTo>
                  <a:pt x="4259" y="1800"/>
                </a:lnTo>
                <a:lnTo>
                  <a:pt x="4259" y="1802"/>
                </a:lnTo>
                <a:lnTo>
                  <a:pt x="4259" y="1804"/>
                </a:lnTo>
                <a:lnTo>
                  <a:pt x="4259" y="1806"/>
                </a:lnTo>
                <a:lnTo>
                  <a:pt x="4259" y="1808"/>
                </a:lnTo>
                <a:lnTo>
                  <a:pt x="4257" y="1810"/>
                </a:lnTo>
                <a:lnTo>
                  <a:pt x="4257" y="1812"/>
                </a:lnTo>
                <a:lnTo>
                  <a:pt x="4255" y="1812"/>
                </a:lnTo>
                <a:lnTo>
                  <a:pt x="4253" y="1812"/>
                </a:lnTo>
                <a:lnTo>
                  <a:pt x="4253" y="1814"/>
                </a:lnTo>
                <a:lnTo>
                  <a:pt x="4251" y="1814"/>
                </a:lnTo>
                <a:lnTo>
                  <a:pt x="4249" y="1816"/>
                </a:lnTo>
                <a:lnTo>
                  <a:pt x="4247" y="1816"/>
                </a:lnTo>
                <a:lnTo>
                  <a:pt x="4245" y="1818"/>
                </a:lnTo>
                <a:lnTo>
                  <a:pt x="4243" y="1820"/>
                </a:lnTo>
                <a:lnTo>
                  <a:pt x="4243" y="1822"/>
                </a:lnTo>
                <a:lnTo>
                  <a:pt x="4243" y="1824"/>
                </a:lnTo>
                <a:lnTo>
                  <a:pt x="4243" y="1826"/>
                </a:lnTo>
                <a:lnTo>
                  <a:pt x="4245" y="1826"/>
                </a:lnTo>
                <a:lnTo>
                  <a:pt x="4245" y="1828"/>
                </a:lnTo>
                <a:lnTo>
                  <a:pt x="4247" y="1828"/>
                </a:lnTo>
                <a:lnTo>
                  <a:pt x="4249" y="1828"/>
                </a:lnTo>
                <a:lnTo>
                  <a:pt x="4251" y="1828"/>
                </a:lnTo>
                <a:lnTo>
                  <a:pt x="4253" y="1828"/>
                </a:lnTo>
                <a:lnTo>
                  <a:pt x="4255" y="1826"/>
                </a:lnTo>
                <a:lnTo>
                  <a:pt x="4259" y="1824"/>
                </a:lnTo>
                <a:lnTo>
                  <a:pt x="4261" y="1824"/>
                </a:lnTo>
                <a:lnTo>
                  <a:pt x="4263" y="1824"/>
                </a:lnTo>
                <a:lnTo>
                  <a:pt x="4263" y="1822"/>
                </a:lnTo>
                <a:lnTo>
                  <a:pt x="4265" y="1822"/>
                </a:lnTo>
                <a:lnTo>
                  <a:pt x="4265" y="1824"/>
                </a:lnTo>
                <a:lnTo>
                  <a:pt x="4267" y="1824"/>
                </a:lnTo>
                <a:lnTo>
                  <a:pt x="4269" y="1824"/>
                </a:lnTo>
                <a:lnTo>
                  <a:pt x="4271" y="1826"/>
                </a:lnTo>
                <a:lnTo>
                  <a:pt x="4273" y="1826"/>
                </a:lnTo>
                <a:lnTo>
                  <a:pt x="4273" y="1828"/>
                </a:lnTo>
                <a:lnTo>
                  <a:pt x="4275" y="1828"/>
                </a:lnTo>
                <a:lnTo>
                  <a:pt x="4275" y="1830"/>
                </a:lnTo>
                <a:lnTo>
                  <a:pt x="4277" y="1830"/>
                </a:lnTo>
                <a:lnTo>
                  <a:pt x="4277" y="1832"/>
                </a:lnTo>
                <a:lnTo>
                  <a:pt x="4279" y="1832"/>
                </a:lnTo>
                <a:lnTo>
                  <a:pt x="4281" y="1834"/>
                </a:lnTo>
                <a:lnTo>
                  <a:pt x="4283" y="1834"/>
                </a:lnTo>
                <a:lnTo>
                  <a:pt x="4285" y="1834"/>
                </a:lnTo>
                <a:lnTo>
                  <a:pt x="4287" y="1834"/>
                </a:lnTo>
                <a:lnTo>
                  <a:pt x="4289" y="1834"/>
                </a:lnTo>
                <a:lnTo>
                  <a:pt x="4291" y="1834"/>
                </a:lnTo>
                <a:lnTo>
                  <a:pt x="4293" y="1836"/>
                </a:lnTo>
                <a:lnTo>
                  <a:pt x="4295" y="1838"/>
                </a:lnTo>
                <a:lnTo>
                  <a:pt x="4297" y="1838"/>
                </a:lnTo>
                <a:lnTo>
                  <a:pt x="4297" y="1840"/>
                </a:lnTo>
                <a:lnTo>
                  <a:pt x="4297" y="1842"/>
                </a:lnTo>
                <a:lnTo>
                  <a:pt x="4297" y="1842"/>
                </a:lnTo>
                <a:lnTo>
                  <a:pt x="4297" y="1844"/>
                </a:lnTo>
                <a:lnTo>
                  <a:pt x="4297" y="1846"/>
                </a:lnTo>
                <a:lnTo>
                  <a:pt x="4295" y="1848"/>
                </a:lnTo>
                <a:lnTo>
                  <a:pt x="4295" y="1850"/>
                </a:lnTo>
                <a:lnTo>
                  <a:pt x="4295" y="1854"/>
                </a:lnTo>
                <a:lnTo>
                  <a:pt x="4295" y="1856"/>
                </a:lnTo>
                <a:lnTo>
                  <a:pt x="4297" y="1856"/>
                </a:lnTo>
                <a:lnTo>
                  <a:pt x="4297" y="1858"/>
                </a:lnTo>
                <a:lnTo>
                  <a:pt x="4299" y="1858"/>
                </a:lnTo>
                <a:lnTo>
                  <a:pt x="4301" y="1860"/>
                </a:lnTo>
                <a:lnTo>
                  <a:pt x="4301" y="1860"/>
                </a:lnTo>
                <a:lnTo>
                  <a:pt x="4303" y="1862"/>
                </a:lnTo>
                <a:lnTo>
                  <a:pt x="4305" y="1862"/>
                </a:lnTo>
                <a:lnTo>
                  <a:pt x="4305" y="1864"/>
                </a:lnTo>
                <a:lnTo>
                  <a:pt x="4307" y="1864"/>
                </a:lnTo>
                <a:lnTo>
                  <a:pt x="4309" y="1864"/>
                </a:lnTo>
                <a:lnTo>
                  <a:pt x="4309" y="1866"/>
                </a:lnTo>
                <a:lnTo>
                  <a:pt x="4311" y="1866"/>
                </a:lnTo>
                <a:lnTo>
                  <a:pt x="4313" y="1866"/>
                </a:lnTo>
                <a:lnTo>
                  <a:pt x="4315" y="1866"/>
                </a:lnTo>
                <a:lnTo>
                  <a:pt x="4317" y="1866"/>
                </a:lnTo>
                <a:lnTo>
                  <a:pt x="4319" y="1866"/>
                </a:lnTo>
                <a:lnTo>
                  <a:pt x="4321" y="1866"/>
                </a:lnTo>
                <a:lnTo>
                  <a:pt x="4323" y="1866"/>
                </a:lnTo>
                <a:lnTo>
                  <a:pt x="4325" y="1866"/>
                </a:lnTo>
                <a:lnTo>
                  <a:pt x="4327" y="1866"/>
                </a:lnTo>
                <a:lnTo>
                  <a:pt x="4329" y="1866"/>
                </a:lnTo>
                <a:lnTo>
                  <a:pt x="4331" y="1868"/>
                </a:lnTo>
                <a:lnTo>
                  <a:pt x="4333" y="1868"/>
                </a:lnTo>
                <a:lnTo>
                  <a:pt x="4335" y="1870"/>
                </a:lnTo>
                <a:lnTo>
                  <a:pt x="4335" y="1872"/>
                </a:lnTo>
                <a:lnTo>
                  <a:pt x="4337" y="1874"/>
                </a:lnTo>
                <a:lnTo>
                  <a:pt x="4337" y="1876"/>
                </a:lnTo>
                <a:lnTo>
                  <a:pt x="4337" y="1878"/>
                </a:lnTo>
                <a:lnTo>
                  <a:pt x="4339" y="1880"/>
                </a:lnTo>
                <a:lnTo>
                  <a:pt x="4339" y="1882"/>
                </a:lnTo>
                <a:lnTo>
                  <a:pt x="4339" y="1884"/>
                </a:lnTo>
                <a:lnTo>
                  <a:pt x="4337" y="1884"/>
                </a:lnTo>
                <a:lnTo>
                  <a:pt x="4337" y="1886"/>
                </a:lnTo>
                <a:lnTo>
                  <a:pt x="4337" y="1888"/>
                </a:lnTo>
                <a:lnTo>
                  <a:pt x="4337" y="1890"/>
                </a:lnTo>
                <a:lnTo>
                  <a:pt x="4335" y="1890"/>
                </a:lnTo>
                <a:lnTo>
                  <a:pt x="4333" y="1892"/>
                </a:lnTo>
                <a:lnTo>
                  <a:pt x="4333" y="1894"/>
                </a:lnTo>
                <a:lnTo>
                  <a:pt x="4333" y="1896"/>
                </a:lnTo>
                <a:lnTo>
                  <a:pt x="4331" y="1896"/>
                </a:lnTo>
                <a:lnTo>
                  <a:pt x="4331" y="1898"/>
                </a:lnTo>
                <a:lnTo>
                  <a:pt x="4331" y="1900"/>
                </a:lnTo>
                <a:lnTo>
                  <a:pt x="4331" y="1902"/>
                </a:lnTo>
                <a:lnTo>
                  <a:pt x="4331" y="1904"/>
                </a:lnTo>
                <a:lnTo>
                  <a:pt x="4333" y="1906"/>
                </a:lnTo>
                <a:lnTo>
                  <a:pt x="4333" y="1908"/>
                </a:lnTo>
                <a:lnTo>
                  <a:pt x="4335" y="1910"/>
                </a:lnTo>
                <a:lnTo>
                  <a:pt x="4335" y="1912"/>
                </a:lnTo>
                <a:lnTo>
                  <a:pt x="4337" y="1912"/>
                </a:lnTo>
                <a:lnTo>
                  <a:pt x="4337" y="1914"/>
                </a:lnTo>
                <a:lnTo>
                  <a:pt x="4339" y="1914"/>
                </a:lnTo>
                <a:lnTo>
                  <a:pt x="4339" y="1916"/>
                </a:lnTo>
                <a:lnTo>
                  <a:pt x="4341" y="1919"/>
                </a:lnTo>
                <a:lnTo>
                  <a:pt x="4343" y="1919"/>
                </a:lnTo>
                <a:lnTo>
                  <a:pt x="4345" y="1921"/>
                </a:lnTo>
                <a:lnTo>
                  <a:pt x="4347" y="1923"/>
                </a:lnTo>
                <a:lnTo>
                  <a:pt x="4349" y="1923"/>
                </a:lnTo>
                <a:lnTo>
                  <a:pt x="4349" y="1923"/>
                </a:lnTo>
                <a:lnTo>
                  <a:pt x="4351" y="1923"/>
                </a:lnTo>
                <a:lnTo>
                  <a:pt x="4351" y="1925"/>
                </a:lnTo>
                <a:lnTo>
                  <a:pt x="4353" y="1925"/>
                </a:lnTo>
                <a:lnTo>
                  <a:pt x="4353" y="1927"/>
                </a:lnTo>
                <a:lnTo>
                  <a:pt x="4355" y="1929"/>
                </a:lnTo>
                <a:lnTo>
                  <a:pt x="4355" y="1931"/>
                </a:lnTo>
                <a:lnTo>
                  <a:pt x="4355" y="1933"/>
                </a:lnTo>
                <a:lnTo>
                  <a:pt x="4355" y="1935"/>
                </a:lnTo>
                <a:lnTo>
                  <a:pt x="4355" y="1937"/>
                </a:lnTo>
                <a:lnTo>
                  <a:pt x="4355" y="1939"/>
                </a:lnTo>
                <a:lnTo>
                  <a:pt x="4357" y="1939"/>
                </a:lnTo>
                <a:lnTo>
                  <a:pt x="4357" y="1939"/>
                </a:lnTo>
                <a:lnTo>
                  <a:pt x="4357" y="1941"/>
                </a:lnTo>
                <a:lnTo>
                  <a:pt x="4359" y="1941"/>
                </a:lnTo>
                <a:lnTo>
                  <a:pt x="4359" y="1943"/>
                </a:lnTo>
                <a:lnTo>
                  <a:pt x="4361" y="1943"/>
                </a:lnTo>
                <a:lnTo>
                  <a:pt x="4363" y="1945"/>
                </a:lnTo>
                <a:lnTo>
                  <a:pt x="4365" y="1945"/>
                </a:lnTo>
                <a:lnTo>
                  <a:pt x="4367" y="1945"/>
                </a:lnTo>
                <a:lnTo>
                  <a:pt x="4369" y="1945"/>
                </a:lnTo>
                <a:lnTo>
                  <a:pt x="4371" y="1945"/>
                </a:lnTo>
                <a:lnTo>
                  <a:pt x="4373" y="1947"/>
                </a:lnTo>
                <a:lnTo>
                  <a:pt x="4375" y="1949"/>
                </a:lnTo>
                <a:lnTo>
                  <a:pt x="4377" y="1953"/>
                </a:lnTo>
                <a:lnTo>
                  <a:pt x="4377" y="1955"/>
                </a:lnTo>
                <a:lnTo>
                  <a:pt x="4377" y="1957"/>
                </a:lnTo>
                <a:lnTo>
                  <a:pt x="4377" y="1959"/>
                </a:lnTo>
                <a:lnTo>
                  <a:pt x="4375" y="1959"/>
                </a:lnTo>
                <a:lnTo>
                  <a:pt x="4375" y="1961"/>
                </a:lnTo>
                <a:lnTo>
                  <a:pt x="4373" y="1963"/>
                </a:lnTo>
                <a:lnTo>
                  <a:pt x="4371" y="1965"/>
                </a:lnTo>
                <a:lnTo>
                  <a:pt x="4369" y="1967"/>
                </a:lnTo>
                <a:lnTo>
                  <a:pt x="4369" y="1969"/>
                </a:lnTo>
                <a:lnTo>
                  <a:pt x="4367" y="1969"/>
                </a:lnTo>
                <a:lnTo>
                  <a:pt x="4367" y="1971"/>
                </a:lnTo>
                <a:lnTo>
                  <a:pt x="4367" y="1973"/>
                </a:lnTo>
                <a:lnTo>
                  <a:pt x="4367" y="1975"/>
                </a:lnTo>
                <a:lnTo>
                  <a:pt x="4369" y="1977"/>
                </a:lnTo>
                <a:lnTo>
                  <a:pt x="4369" y="1979"/>
                </a:lnTo>
                <a:lnTo>
                  <a:pt x="4369" y="1981"/>
                </a:lnTo>
                <a:lnTo>
                  <a:pt x="4367" y="1983"/>
                </a:lnTo>
                <a:lnTo>
                  <a:pt x="4367" y="1985"/>
                </a:lnTo>
                <a:lnTo>
                  <a:pt x="4365" y="1987"/>
                </a:lnTo>
                <a:lnTo>
                  <a:pt x="4363" y="1987"/>
                </a:lnTo>
                <a:lnTo>
                  <a:pt x="4363" y="1989"/>
                </a:lnTo>
                <a:lnTo>
                  <a:pt x="4361" y="1989"/>
                </a:lnTo>
                <a:lnTo>
                  <a:pt x="4361" y="1991"/>
                </a:lnTo>
                <a:lnTo>
                  <a:pt x="4361" y="1993"/>
                </a:lnTo>
                <a:lnTo>
                  <a:pt x="4363" y="1995"/>
                </a:lnTo>
                <a:lnTo>
                  <a:pt x="4363" y="1999"/>
                </a:lnTo>
                <a:lnTo>
                  <a:pt x="4365" y="2003"/>
                </a:lnTo>
                <a:lnTo>
                  <a:pt x="4367" y="2007"/>
                </a:lnTo>
                <a:lnTo>
                  <a:pt x="4369" y="2009"/>
                </a:lnTo>
                <a:lnTo>
                  <a:pt x="4371" y="2011"/>
                </a:lnTo>
                <a:lnTo>
                  <a:pt x="4375" y="2011"/>
                </a:lnTo>
                <a:lnTo>
                  <a:pt x="4379" y="2011"/>
                </a:lnTo>
                <a:lnTo>
                  <a:pt x="4383" y="2011"/>
                </a:lnTo>
                <a:lnTo>
                  <a:pt x="4389" y="2011"/>
                </a:lnTo>
                <a:lnTo>
                  <a:pt x="4391" y="2011"/>
                </a:lnTo>
                <a:lnTo>
                  <a:pt x="4395" y="2011"/>
                </a:lnTo>
                <a:lnTo>
                  <a:pt x="4399" y="2011"/>
                </a:lnTo>
                <a:lnTo>
                  <a:pt x="4399" y="2013"/>
                </a:lnTo>
                <a:lnTo>
                  <a:pt x="4401" y="2015"/>
                </a:lnTo>
                <a:lnTo>
                  <a:pt x="4403" y="2017"/>
                </a:lnTo>
                <a:lnTo>
                  <a:pt x="4405" y="2019"/>
                </a:lnTo>
                <a:lnTo>
                  <a:pt x="4409" y="2021"/>
                </a:lnTo>
                <a:lnTo>
                  <a:pt x="4413" y="2023"/>
                </a:lnTo>
                <a:lnTo>
                  <a:pt x="4415" y="2023"/>
                </a:lnTo>
                <a:lnTo>
                  <a:pt x="4415" y="2025"/>
                </a:lnTo>
                <a:lnTo>
                  <a:pt x="4417" y="2025"/>
                </a:lnTo>
                <a:lnTo>
                  <a:pt x="4417" y="2027"/>
                </a:lnTo>
                <a:lnTo>
                  <a:pt x="4419" y="2029"/>
                </a:lnTo>
                <a:lnTo>
                  <a:pt x="4419" y="2031"/>
                </a:lnTo>
                <a:lnTo>
                  <a:pt x="4419" y="2033"/>
                </a:lnTo>
                <a:lnTo>
                  <a:pt x="4417" y="2033"/>
                </a:lnTo>
                <a:lnTo>
                  <a:pt x="4411" y="2033"/>
                </a:lnTo>
                <a:lnTo>
                  <a:pt x="4409" y="2033"/>
                </a:lnTo>
                <a:lnTo>
                  <a:pt x="4407" y="2033"/>
                </a:lnTo>
                <a:lnTo>
                  <a:pt x="4403" y="2033"/>
                </a:lnTo>
                <a:lnTo>
                  <a:pt x="4399" y="2033"/>
                </a:lnTo>
                <a:lnTo>
                  <a:pt x="4399" y="2033"/>
                </a:lnTo>
                <a:lnTo>
                  <a:pt x="4395" y="2033"/>
                </a:lnTo>
                <a:lnTo>
                  <a:pt x="4393" y="2033"/>
                </a:lnTo>
                <a:lnTo>
                  <a:pt x="4391" y="2033"/>
                </a:lnTo>
                <a:lnTo>
                  <a:pt x="4389" y="2033"/>
                </a:lnTo>
                <a:lnTo>
                  <a:pt x="4387" y="2033"/>
                </a:lnTo>
                <a:lnTo>
                  <a:pt x="4385" y="2033"/>
                </a:lnTo>
                <a:lnTo>
                  <a:pt x="4377" y="2033"/>
                </a:lnTo>
                <a:lnTo>
                  <a:pt x="4373" y="2033"/>
                </a:lnTo>
                <a:lnTo>
                  <a:pt x="4369" y="2033"/>
                </a:lnTo>
                <a:lnTo>
                  <a:pt x="4365" y="2033"/>
                </a:lnTo>
                <a:lnTo>
                  <a:pt x="4361" y="2033"/>
                </a:lnTo>
                <a:lnTo>
                  <a:pt x="4359" y="2033"/>
                </a:lnTo>
                <a:lnTo>
                  <a:pt x="4357" y="2033"/>
                </a:lnTo>
                <a:lnTo>
                  <a:pt x="4355" y="2033"/>
                </a:lnTo>
                <a:lnTo>
                  <a:pt x="4353" y="2033"/>
                </a:lnTo>
                <a:lnTo>
                  <a:pt x="4347" y="2031"/>
                </a:lnTo>
                <a:lnTo>
                  <a:pt x="4345" y="2031"/>
                </a:lnTo>
                <a:lnTo>
                  <a:pt x="4343" y="2031"/>
                </a:lnTo>
                <a:lnTo>
                  <a:pt x="4341" y="2033"/>
                </a:lnTo>
                <a:lnTo>
                  <a:pt x="4339" y="2033"/>
                </a:lnTo>
                <a:lnTo>
                  <a:pt x="4337" y="2033"/>
                </a:lnTo>
                <a:lnTo>
                  <a:pt x="4335" y="2033"/>
                </a:lnTo>
                <a:lnTo>
                  <a:pt x="4333" y="2033"/>
                </a:lnTo>
                <a:lnTo>
                  <a:pt x="4331" y="2033"/>
                </a:lnTo>
                <a:lnTo>
                  <a:pt x="4329" y="2033"/>
                </a:lnTo>
                <a:lnTo>
                  <a:pt x="4327" y="2033"/>
                </a:lnTo>
                <a:lnTo>
                  <a:pt x="4325" y="2033"/>
                </a:lnTo>
                <a:lnTo>
                  <a:pt x="4323" y="2033"/>
                </a:lnTo>
                <a:lnTo>
                  <a:pt x="4321" y="2033"/>
                </a:lnTo>
                <a:lnTo>
                  <a:pt x="4319" y="2033"/>
                </a:lnTo>
                <a:lnTo>
                  <a:pt x="4317" y="2033"/>
                </a:lnTo>
                <a:lnTo>
                  <a:pt x="4315" y="2033"/>
                </a:lnTo>
                <a:lnTo>
                  <a:pt x="4313" y="2033"/>
                </a:lnTo>
                <a:lnTo>
                  <a:pt x="4311" y="2033"/>
                </a:lnTo>
                <a:lnTo>
                  <a:pt x="4309" y="2033"/>
                </a:lnTo>
                <a:lnTo>
                  <a:pt x="4307" y="2033"/>
                </a:lnTo>
                <a:lnTo>
                  <a:pt x="4305" y="2033"/>
                </a:lnTo>
                <a:lnTo>
                  <a:pt x="4303" y="2033"/>
                </a:lnTo>
                <a:lnTo>
                  <a:pt x="4301" y="2033"/>
                </a:lnTo>
                <a:lnTo>
                  <a:pt x="4301" y="2033"/>
                </a:lnTo>
                <a:lnTo>
                  <a:pt x="4299" y="2033"/>
                </a:lnTo>
                <a:lnTo>
                  <a:pt x="4297" y="2033"/>
                </a:lnTo>
                <a:lnTo>
                  <a:pt x="4295" y="2033"/>
                </a:lnTo>
                <a:lnTo>
                  <a:pt x="4293" y="2033"/>
                </a:lnTo>
                <a:lnTo>
                  <a:pt x="4291" y="2033"/>
                </a:lnTo>
                <a:lnTo>
                  <a:pt x="4289" y="2033"/>
                </a:lnTo>
                <a:lnTo>
                  <a:pt x="4287" y="2033"/>
                </a:lnTo>
                <a:lnTo>
                  <a:pt x="4285" y="2033"/>
                </a:lnTo>
                <a:lnTo>
                  <a:pt x="4281" y="2033"/>
                </a:lnTo>
                <a:lnTo>
                  <a:pt x="4281" y="2031"/>
                </a:lnTo>
                <a:lnTo>
                  <a:pt x="4281" y="2033"/>
                </a:lnTo>
                <a:lnTo>
                  <a:pt x="4275" y="2033"/>
                </a:lnTo>
                <a:lnTo>
                  <a:pt x="4273" y="2033"/>
                </a:lnTo>
                <a:lnTo>
                  <a:pt x="4273" y="2031"/>
                </a:lnTo>
                <a:lnTo>
                  <a:pt x="4271" y="2031"/>
                </a:lnTo>
                <a:lnTo>
                  <a:pt x="4269" y="2031"/>
                </a:lnTo>
                <a:lnTo>
                  <a:pt x="4267" y="2031"/>
                </a:lnTo>
                <a:lnTo>
                  <a:pt x="4263" y="2031"/>
                </a:lnTo>
                <a:lnTo>
                  <a:pt x="4261" y="2031"/>
                </a:lnTo>
                <a:lnTo>
                  <a:pt x="4259" y="2031"/>
                </a:lnTo>
                <a:lnTo>
                  <a:pt x="4257" y="2031"/>
                </a:lnTo>
                <a:lnTo>
                  <a:pt x="4255" y="2031"/>
                </a:lnTo>
                <a:lnTo>
                  <a:pt x="4253" y="2031"/>
                </a:lnTo>
                <a:lnTo>
                  <a:pt x="4253" y="2031"/>
                </a:lnTo>
                <a:lnTo>
                  <a:pt x="4251" y="2031"/>
                </a:lnTo>
                <a:lnTo>
                  <a:pt x="4249" y="2031"/>
                </a:lnTo>
                <a:lnTo>
                  <a:pt x="4247" y="2031"/>
                </a:lnTo>
                <a:lnTo>
                  <a:pt x="4243" y="2031"/>
                </a:lnTo>
                <a:lnTo>
                  <a:pt x="4241" y="2031"/>
                </a:lnTo>
                <a:lnTo>
                  <a:pt x="4239" y="2031"/>
                </a:lnTo>
                <a:lnTo>
                  <a:pt x="4237" y="2031"/>
                </a:lnTo>
                <a:lnTo>
                  <a:pt x="4235" y="2031"/>
                </a:lnTo>
                <a:lnTo>
                  <a:pt x="4233" y="2031"/>
                </a:lnTo>
                <a:lnTo>
                  <a:pt x="4231" y="2031"/>
                </a:lnTo>
                <a:lnTo>
                  <a:pt x="4229" y="2031"/>
                </a:lnTo>
                <a:lnTo>
                  <a:pt x="4227" y="2031"/>
                </a:lnTo>
                <a:lnTo>
                  <a:pt x="4225" y="2031"/>
                </a:lnTo>
                <a:lnTo>
                  <a:pt x="4221" y="2031"/>
                </a:lnTo>
                <a:lnTo>
                  <a:pt x="4219" y="2031"/>
                </a:lnTo>
                <a:lnTo>
                  <a:pt x="4217" y="2031"/>
                </a:lnTo>
                <a:lnTo>
                  <a:pt x="4215" y="2031"/>
                </a:lnTo>
                <a:lnTo>
                  <a:pt x="4213" y="2031"/>
                </a:lnTo>
                <a:lnTo>
                  <a:pt x="4211" y="2031"/>
                </a:lnTo>
                <a:lnTo>
                  <a:pt x="4209" y="2031"/>
                </a:lnTo>
                <a:lnTo>
                  <a:pt x="4207" y="2031"/>
                </a:lnTo>
                <a:lnTo>
                  <a:pt x="4205" y="2031"/>
                </a:lnTo>
                <a:lnTo>
                  <a:pt x="4205" y="2031"/>
                </a:lnTo>
                <a:lnTo>
                  <a:pt x="4201" y="2031"/>
                </a:lnTo>
                <a:lnTo>
                  <a:pt x="4199" y="2031"/>
                </a:lnTo>
                <a:lnTo>
                  <a:pt x="4197" y="2031"/>
                </a:lnTo>
                <a:lnTo>
                  <a:pt x="4193" y="2031"/>
                </a:lnTo>
                <a:lnTo>
                  <a:pt x="4191" y="2031"/>
                </a:lnTo>
                <a:lnTo>
                  <a:pt x="4189" y="2031"/>
                </a:lnTo>
                <a:lnTo>
                  <a:pt x="4187" y="2031"/>
                </a:lnTo>
                <a:lnTo>
                  <a:pt x="4185" y="2031"/>
                </a:lnTo>
                <a:lnTo>
                  <a:pt x="4183" y="2031"/>
                </a:lnTo>
                <a:lnTo>
                  <a:pt x="4179" y="2031"/>
                </a:lnTo>
                <a:lnTo>
                  <a:pt x="4177" y="2031"/>
                </a:lnTo>
                <a:lnTo>
                  <a:pt x="4175" y="2031"/>
                </a:lnTo>
                <a:lnTo>
                  <a:pt x="4173" y="2031"/>
                </a:lnTo>
                <a:lnTo>
                  <a:pt x="4171" y="2031"/>
                </a:lnTo>
                <a:lnTo>
                  <a:pt x="4169" y="2031"/>
                </a:lnTo>
                <a:lnTo>
                  <a:pt x="4167" y="2031"/>
                </a:lnTo>
                <a:lnTo>
                  <a:pt x="4165" y="2031"/>
                </a:lnTo>
                <a:lnTo>
                  <a:pt x="4163" y="2031"/>
                </a:lnTo>
                <a:lnTo>
                  <a:pt x="4161" y="2031"/>
                </a:lnTo>
                <a:lnTo>
                  <a:pt x="4159" y="2031"/>
                </a:lnTo>
                <a:lnTo>
                  <a:pt x="4157" y="2031"/>
                </a:lnTo>
                <a:lnTo>
                  <a:pt x="4157" y="2031"/>
                </a:lnTo>
                <a:lnTo>
                  <a:pt x="4155" y="2031"/>
                </a:lnTo>
                <a:lnTo>
                  <a:pt x="4153" y="2031"/>
                </a:lnTo>
                <a:lnTo>
                  <a:pt x="4151" y="2031"/>
                </a:lnTo>
                <a:lnTo>
                  <a:pt x="4149" y="2031"/>
                </a:lnTo>
                <a:lnTo>
                  <a:pt x="4143" y="2031"/>
                </a:lnTo>
                <a:lnTo>
                  <a:pt x="4141" y="2031"/>
                </a:lnTo>
                <a:lnTo>
                  <a:pt x="4137" y="2031"/>
                </a:lnTo>
                <a:lnTo>
                  <a:pt x="4133" y="2031"/>
                </a:lnTo>
                <a:lnTo>
                  <a:pt x="4129" y="2031"/>
                </a:lnTo>
                <a:lnTo>
                  <a:pt x="4127" y="2031"/>
                </a:lnTo>
                <a:lnTo>
                  <a:pt x="4121" y="2031"/>
                </a:lnTo>
                <a:lnTo>
                  <a:pt x="4119" y="2031"/>
                </a:lnTo>
                <a:lnTo>
                  <a:pt x="4115" y="2031"/>
                </a:lnTo>
                <a:lnTo>
                  <a:pt x="4107" y="2031"/>
                </a:lnTo>
                <a:lnTo>
                  <a:pt x="4105" y="2031"/>
                </a:lnTo>
                <a:lnTo>
                  <a:pt x="4103" y="2031"/>
                </a:lnTo>
                <a:lnTo>
                  <a:pt x="4101" y="2031"/>
                </a:lnTo>
                <a:lnTo>
                  <a:pt x="4099" y="2031"/>
                </a:lnTo>
                <a:lnTo>
                  <a:pt x="4097" y="2031"/>
                </a:lnTo>
                <a:lnTo>
                  <a:pt x="4095" y="2031"/>
                </a:lnTo>
                <a:lnTo>
                  <a:pt x="4093" y="2031"/>
                </a:lnTo>
                <a:lnTo>
                  <a:pt x="4091" y="2031"/>
                </a:lnTo>
                <a:lnTo>
                  <a:pt x="4089" y="2031"/>
                </a:lnTo>
                <a:lnTo>
                  <a:pt x="4087" y="2031"/>
                </a:lnTo>
                <a:lnTo>
                  <a:pt x="4085" y="2031"/>
                </a:lnTo>
                <a:lnTo>
                  <a:pt x="4083" y="2031"/>
                </a:lnTo>
                <a:lnTo>
                  <a:pt x="4081" y="2031"/>
                </a:lnTo>
                <a:lnTo>
                  <a:pt x="4079" y="2031"/>
                </a:lnTo>
                <a:lnTo>
                  <a:pt x="4073" y="2031"/>
                </a:lnTo>
                <a:lnTo>
                  <a:pt x="4071" y="2031"/>
                </a:lnTo>
                <a:lnTo>
                  <a:pt x="4069" y="2031"/>
                </a:lnTo>
                <a:lnTo>
                  <a:pt x="4065" y="2031"/>
                </a:lnTo>
                <a:lnTo>
                  <a:pt x="4063" y="2031"/>
                </a:lnTo>
                <a:lnTo>
                  <a:pt x="4061" y="2031"/>
                </a:lnTo>
                <a:lnTo>
                  <a:pt x="4061" y="2031"/>
                </a:lnTo>
                <a:lnTo>
                  <a:pt x="4059" y="2031"/>
                </a:lnTo>
                <a:lnTo>
                  <a:pt x="4057" y="2031"/>
                </a:lnTo>
                <a:lnTo>
                  <a:pt x="4051" y="2031"/>
                </a:lnTo>
                <a:lnTo>
                  <a:pt x="4049" y="2031"/>
                </a:lnTo>
                <a:lnTo>
                  <a:pt x="4045" y="2031"/>
                </a:lnTo>
                <a:lnTo>
                  <a:pt x="4041" y="2031"/>
                </a:lnTo>
                <a:lnTo>
                  <a:pt x="4039" y="2031"/>
                </a:lnTo>
                <a:lnTo>
                  <a:pt x="4033" y="2031"/>
                </a:lnTo>
                <a:lnTo>
                  <a:pt x="4029" y="2031"/>
                </a:lnTo>
                <a:lnTo>
                  <a:pt x="4027" y="2031"/>
                </a:lnTo>
                <a:lnTo>
                  <a:pt x="4025" y="2031"/>
                </a:lnTo>
                <a:lnTo>
                  <a:pt x="4023" y="2031"/>
                </a:lnTo>
                <a:lnTo>
                  <a:pt x="4021" y="2031"/>
                </a:lnTo>
                <a:lnTo>
                  <a:pt x="4019" y="2031"/>
                </a:lnTo>
                <a:lnTo>
                  <a:pt x="4017" y="2031"/>
                </a:lnTo>
                <a:lnTo>
                  <a:pt x="4015" y="2031"/>
                </a:lnTo>
                <a:lnTo>
                  <a:pt x="4013" y="2031"/>
                </a:lnTo>
                <a:lnTo>
                  <a:pt x="4011" y="2031"/>
                </a:lnTo>
                <a:lnTo>
                  <a:pt x="4009" y="2031"/>
                </a:lnTo>
                <a:lnTo>
                  <a:pt x="4007" y="2031"/>
                </a:lnTo>
                <a:lnTo>
                  <a:pt x="3995" y="2031"/>
                </a:lnTo>
                <a:lnTo>
                  <a:pt x="3991" y="2031"/>
                </a:lnTo>
                <a:lnTo>
                  <a:pt x="3989" y="2031"/>
                </a:lnTo>
                <a:lnTo>
                  <a:pt x="3987" y="2031"/>
                </a:lnTo>
                <a:lnTo>
                  <a:pt x="3985" y="2031"/>
                </a:lnTo>
                <a:lnTo>
                  <a:pt x="3983" y="2031"/>
                </a:lnTo>
                <a:lnTo>
                  <a:pt x="3981" y="2031"/>
                </a:lnTo>
                <a:lnTo>
                  <a:pt x="3979" y="2031"/>
                </a:lnTo>
                <a:lnTo>
                  <a:pt x="3977" y="2031"/>
                </a:lnTo>
                <a:lnTo>
                  <a:pt x="3975" y="2031"/>
                </a:lnTo>
                <a:lnTo>
                  <a:pt x="3973" y="2031"/>
                </a:lnTo>
                <a:lnTo>
                  <a:pt x="3971" y="2031"/>
                </a:lnTo>
                <a:lnTo>
                  <a:pt x="3969" y="2031"/>
                </a:lnTo>
                <a:lnTo>
                  <a:pt x="3967" y="2031"/>
                </a:lnTo>
                <a:lnTo>
                  <a:pt x="3963" y="2031"/>
                </a:lnTo>
                <a:lnTo>
                  <a:pt x="3961" y="2031"/>
                </a:lnTo>
                <a:lnTo>
                  <a:pt x="3959" y="2031"/>
                </a:lnTo>
                <a:lnTo>
                  <a:pt x="3957" y="2031"/>
                </a:lnTo>
                <a:lnTo>
                  <a:pt x="3955" y="2031"/>
                </a:lnTo>
                <a:lnTo>
                  <a:pt x="3953" y="2031"/>
                </a:lnTo>
                <a:lnTo>
                  <a:pt x="3951" y="2031"/>
                </a:lnTo>
                <a:lnTo>
                  <a:pt x="3949" y="2031"/>
                </a:lnTo>
                <a:lnTo>
                  <a:pt x="3947" y="2031"/>
                </a:lnTo>
                <a:lnTo>
                  <a:pt x="3945" y="2031"/>
                </a:lnTo>
                <a:lnTo>
                  <a:pt x="3943" y="2031"/>
                </a:lnTo>
                <a:lnTo>
                  <a:pt x="3941" y="2031"/>
                </a:lnTo>
                <a:lnTo>
                  <a:pt x="3939" y="2031"/>
                </a:lnTo>
                <a:lnTo>
                  <a:pt x="3937" y="2031"/>
                </a:lnTo>
                <a:lnTo>
                  <a:pt x="3935" y="2031"/>
                </a:lnTo>
                <a:lnTo>
                  <a:pt x="3933" y="2031"/>
                </a:lnTo>
                <a:lnTo>
                  <a:pt x="3931" y="2031"/>
                </a:lnTo>
                <a:lnTo>
                  <a:pt x="3929" y="2031"/>
                </a:lnTo>
                <a:lnTo>
                  <a:pt x="3927" y="2031"/>
                </a:lnTo>
                <a:lnTo>
                  <a:pt x="3925" y="2031"/>
                </a:lnTo>
                <a:lnTo>
                  <a:pt x="3923" y="2031"/>
                </a:lnTo>
                <a:lnTo>
                  <a:pt x="3919" y="2031"/>
                </a:lnTo>
                <a:lnTo>
                  <a:pt x="3917" y="2031"/>
                </a:lnTo>
                <a:lnTo>
                  <a:pt x="3917" y="2031"/>
                </a:lnTo>
                <a:lnTo>
                  <a:pt x="3915" y="2031"/>
                </a:lnTo>
                <a:lnTo>
                  <a:pt x="3913" y="2031"/>
                </a:lnTo>
                <a:lnTo>
                  <a:pt x="3911" y="2031"/>
                </a:lnTo>
                <a:lnTo>
                  <a:pt x="3909" y="2031"/>
                </a:lnTo>
                <a:lnTo>
                  <a:pt x="3907" y="2031"/>
                </a:lnTo>
                <a:lnTo>
                  <a:pt x="3905" y="2031"/>
                </a:lnTo>
                <a:lnTo>
                  <a:pt x="3903" y="2031"/>
                </a:lnTo>
                <a:lnTo>
                  <a:pt x="3901" y="2031"/>
                </a:lnTo>
                <a:lnTo>
                  <a:pt x="3899" y="2031"/>
                </a:lnTo>
                <a:lnTo>
                  <a:pt x="3897" y="2031"/>
                </a:lnTo>
                <a:lnTo>
                  <a:pt x="3895" y="2031"/>
                </a:lnTo>
                <a:lnTo>
                  <a:pt x="3893" y="2031"/>
                </a:lnTo>
                <a:lnTo>
                  <a:pt x="3891" y="2031"/>
                </a:lnTo>
                <a:lnTo>
                  <a:pt x="3889" y="2031"/>
                </a:lnTo>
                <a:lnTo>
                  <a:pt x="3887" y="2031"/>
                </a:lnTo>
                <a:lnTo>
                  <a:pt x="3883" y="2031"/>
                </a:lnTo>
                <a:lnTo>
                  <a:pt x="3881" y="2031"/>
                </a:lnTo>
                <a:lnTo>
                  <a:pt x="3879" y="2031"/>
                </a:lnTo>
                <a:lnTo>
                  <a:pt x="3877" y="2031"/>
                </a:lnTo>
                <a:lnTo>
                  <a:pt x="3875" y="2031"/>
                </a:lnTo>
                <a:lnTo>
                  <a:pt x="3873" y="2031"/>
                </a:lnTo>
                <a:lnTo>
                  <a:pt x="3869" y="2031"/>
                </a:lnTo>
                <a:lnTo>
                  <a:pt x="3867" y="2031"/>
                </a:lnTo>
                <a:lnTo>
                  <a:pt x="3867" y="2031"/>
                </a:lnTo>
                <a:lnTo>
                  <a:pt x="3865" y="2031"/>
                </a:lnTo>
                <a:lnTo>
                  <a:pt x="3863" y="2031"/>
                </a:lnTo>
                <a:lnTo>
                  <a:pt x="3861" y="2031"/>
                </a:lnTo>
                <a:lnTo>
                  <a:pt x="3859" y="2031"/>
                </a:lnTo>
                <a:lnTo>
                  <a:pt x="3857" y="2031"/>
                </a:lnTo>
                <a:lnTo>
                  <a:pt x="3855" y="2031"/>
                </a:lnTo>
                <a:lnTo>
                  <a:pt x="3853" y="2031"/>
                </a:lnTo>
                <a:lnTo>
                  <a:pt x="3851" y="2031"/>
                </a:lnTo>
                <a:lnTo>
                  <a:pt x="3849" y="2031"/>
                </a:lnTo>
                <a:lnTo>
                  <a:pt x="3847" y="2031"/>
                </a:lnTo>
                <a:lnTo>
                  <a:pt x="3845" y="2031"/>
                </a:lnTo>
                <a:lnTo>
                  <a:pt x="3843" y="2031"/>
                </a:lnTo>
                <a:lnTo>
                  <a:pt x="3841" y="2031"/>
                </a:lnTo>
                <a:lnTo>
                  <a:pt x="3837" y="2031"/>
                </a:lnTo>
                <a:lnTo>
                  <a:pt x="3835" y="2031"/>
                </a:lnTo>
                <a:lnTo>
                  <a:pt x="3833" y="2031"/>
                </a:lnTo>
                <a:lnTo>
                  <a:pt x="3831" y="2031"/>
                </a:lnTo>
                <a:lnTo>
                  <a:pt x="3829" y="2031"/>
                </a:lnTo>
                <a:lnTo>
                  <a:pt x="3825" y="2031"/>
                </a:lnTo>
                <a:lnTo>
                  <a:pt x="3823" y="2031"/>
                </a:lnTo>
                <a:lnTo>
                  <a:pt x="3821" y="2031"/>
                </a:lnTo>
                <a:lnTo>
                  <a:pt x="3819" y="2031"/>
                </a:lnTo>
                <a:lnTo>
                  <a:pt x="3819" y="2031"/>
                </a:lnTo>
                <a:lnTo>
                  <a:pt x="3817" y="2031"/>
                </a:lnTo>
                <a:lnTo>
                  <a:pt x="3815" y="2031"/>
                </a:lnTo>
                <a:lnTo>
                  <a:pt x="3813" y="2031"/>
                </a:lnTo>
                <a:lnTo>
                  <a:pt x="3811" y="2031"/>
                </a:lnTo>
                <a:lnTo>
                  <a:pt x="3809" y="2031"/>
                </a:lnTo>
                <a:lnTo>
                  <a:pt x="3807" y="2031"/>
                </a:lnTo>
                <a:lnTo>
                  <a:pt x="3805" y="2031"/>
                </a:lnTo>
                <a:lnTo>
                  <a:pt x="3803" y="2031"/>
                </a:lnTo>
                <a:lnTo>
                  <a:pt x="3801" y="2031"/>
                </a:lnTo>
                <a:lnTo>
                  <a:pt x="3799" y="2031"/>
                </a:lnTo>
                <a:lnTo>
                  <a:pt x="3797" y="2031"/>
                </a:lnTo>
                <a:lnTo>
                  <a:pt x="3795" y="2031"/>
                </a:lnTo>
                <a:lnTo>
                  <a:pt x="3793" y="2031"/>
                </a:lnTo>
                <a:lnTo>
                  <a:pt x="3791" y="2031"/>
                </a:lnTo>
                <a:lnTo>
                  <a:pt x="3789" y="2031"/>
                </a:lnTo>
                <a:lnTo>
                  <a:pt x="3787" y="2031"/>
                </a:lnTo>
                <a:lnTo>
                  <a:pt x="3785" y="2031"/>
                </a:lnTo>
                <a:lnTo>
                  <a:pt x="3781" y="2031"/>
                </a:lnTo>
                <a:lnTo>
                  <a:pt x="3777" y="2031"/>
                </a:lnTo>
                <a:lnTo>
                  <a:pt x="3775" y="2031"/>
                </a:lnTo>
                <a:lnTo>
                  <a:pt x="3773" y="2031"/>
                </a:lnTo>
                <a:lnTo>
                  <a:pt x="3771" y="2031"/>
                </a:lnTo>
                <a:lnTo>
                  <a:pt x="3771" y="2031"/>
                </a:lnTo>
                <a:lnTo>
                  <a:pt x="3769" y="2031"/>
                </a:lnTo>
                <a:lnTo>
                  <a:pt x="3767" y="2031"/>
                </a:lnTo>
                <a:lnTo>
                  <a:pt x="3765" y="2031"/>
                </a:lnTo>
                <a:lnTo>
                  <a:pt x="3763" y="2031"/>
                </a:lnTo>
                <a:lnTo>
                  <a:pt x="3761" y="2031"/>
                </a:lnTo>
                <a:lnTo>
                  <a:pt x="3759" y="2031"/>
                </a:lnTo>
                <a:lnTo>
                  <a:pt x="3757" y="2031"/>
                </a:lnTo>
                <a:lnTo>
                  <a:pt x="3755" y="2031"/>
                </a:lnTo>
                <a:lnTo>
                  <a:pt x="3753" y="2031"/>
                </a:lnTo>
                <a:lnTo>
                  <a:pt x="3751" y="2031"/>
                </a:lnTo>
                <a:lnTo>
                  <a:pt x="3749" y="2031"/>
                </a:lnTo>
                <a:lnTo>
                  <a:pt x="3747" y="2031"/>
                </a:lnTo>
                <a:lnTo>
                  <a:pt x="3745" y="2031"/>
                </a:lnTo>
                <a:lnTo>
                  <a:pt x="3743" y="2031"/>
                </a:lnTo>
                <a:lnTo>
                  <a:pt x="3741" y="2031"/>
                </a:lnTo>
                <a:lnTo>
                  <a:pt x="3739" y="2031"/>
                </a:lnTo>
                <a:lnTo>
                  <a:pt x="3737" y="2031"/>
                </a:lnTo>
                <a:lnTo>
                  <a:pt x="3735" y="2031"/>
                </a:lnTo>
                <a:lnTo>
                  <a:pt x="3733" y="2031"/>
                </a:lnTo>
                <a:lnTo>
                  <a:pt x="3731" y="2031"/>
                </a:lnTo>
                <a:lnTo>
                  <a:pt x="3729" y="2031"/>
                </a:lnTo>
                <a:lnTo>
                  <a:pt x="3727" y="2031"/>
                </a:lnTo>
                <a:lnTo>
                  <a:pt x="3725" y="2031"/>
                </a:lnTo>
                <a:lnTo>
                  <a:pt x="3723" y="2031"/>
                </a:lnTo>
                <a:lnTo>
                  <a:pt x="3723" y="2031"/>
                </a:lnTo>
                <a:lnTo>
                  <a:pt x="3721" y="2031"/>
                </a:lnTo>
                <a:lnTo>
                  <a:pt x="3719" y="2031"/>
                </a:lnTo>
                <a:lnTo>
                  <a:pt x="3717" y="2031"/>
                </a:lnTo>
                <a:lnTo>
                  <a:pt x="3713" y="2031"/>
                </a:lnTo>
                <a:lnTo>
                  <a:pt x="3711" y="2031"/>
                </a:lnTo>
                <a:lnTo>
                  <a:pt x="3709" y="2031"/>
                </a:lnTo>
                <a:lnTo>
                  <a:pt x="3707" y="2031"/>
                </a:lnTo>
                <a:lnTo>
                  <a:pt x="3705" y="2031"/>
                </a:lnTo>
                <a:lnTo>
                  <a:pt x="3703" y="2031"/>
                </a:lnTo>
                <a:lnTo>
                  <a:pt x="3701" y="2031"/>
                </a:lnTo>
                <a:lnTo>
                  <a:pt x="3699" y="2031"/>
                </a:lnTo>
                <a:lnTo>
                  <a:pt x="3697" y="2031"/>
                </a:lnTo>
                <a:lnTo>
                  <a:pt x="3695" y="2031"/>
                </a:lnTo>
                <a:lnTo>
                  <a:pt x="3693" y="2031"/>
                </a:lnTo>
                <a:lnTo>
                  <a:pt x="3691" y="2031"/>
                </a:lnTo>
                <a:lnTo>
                  <a:pt x="3689" y="2031"/>
                </a:lnTo>
                <a:lnTo>
                  <a:pt x="3687" y="2031"/>
                </a:lnTo>
                <a:lnTo>
                  <a:pt x="3685" y="2031"/>
                </a:lnTo>
                <a:lnTo>
                  <a:pt x="3683" y="2031"/>
                </a:lnTo>
                <a:lnTo>
                  <a:pt x="3681" y="2031"/>
                </a:lnTo>
                <a:lnTo>
                  <a:pt x="3675" y="2031"/>
                </a:lnTo>
                <a:lnTo>
                  <a:pt x="3673" y="2031"/>
                </a:lnTo>
                <a:lnTo>
                  <a:pt x="3671" y="2031"/>
                </a:lnTo>
                <a:lnTo>
                  <a:pt x="3669" y="2031"/>
                </a:lnTo>
                <a:lnTo>
                  <a:pt x="3667" y="2031"/>
                </a:lnTo>
                <a:lnTo>
                  <a:pt x="3665" y="2031"/>
                </a:lnTo>
                <a:lnTo>
                  <a:pt x="3663" y="2031"/>
                </a:lnTo>
                <a:lnTo>
                  <a:pt x="3661" y="2031"/>
                </a:lnTo>
                <a:lnTo>
                  <a:pt x="3659" y="2031"/>
                </a:lnTo>
                <a:lnTo>
                  <a:pt x="3657" y="2031"/>
                </a:lnTo>
                <a:lnTo>
                  <a:pt x="3655" y="2031"/>
                </a:lnTo>
                <a:lnTo>
                  <a:pt x="3653" y="2031"/>
                </a:lnTo>
                <a:lnTo>
                  <a:pt x="3647" y="2031"/>
                </a:lnTo>
                <a:lnTo>
                  <a:pt x="3645" y="2031"/>
                </a:lnTo>
                <a:lnTo>
                  <a:pt x="3643" y="2031"/>
                </a:lnTo>
                <a:lnTo>
                  <a:pt x="3639" y="2031"/>
                </a:lnTo>
                <a:lnTo>
                  <a:pt x="3637" y="2031"/>
                </a:lnTo>
                <a:lnTo>
                  <a:pt x="3635" y="2031"/>
                </a:lnTo>
                <a:lnTo>
                  <a:pt x="3633" y="2031"/>
                </a:lnTo>
                <a:lnTo>
                  <a:pt x="3631" y="2031"/>
                </a:lnTo>
                <a:lnTo>
                  <a:pt x="3629" y="2031"/>
                </a:lnTo>
                <a:lnTo>
                  <a:pt x="3627" y="2031"/>
                </a:lnTo>
                <a:lnTo>
                  <a:pt x="3627" y="2031"/>
                </a:lnTo>
                <a:lnTo>
                  <a:pt x="3625" y="2031"/>
                </a:lnTo>
                <a:lnTo>
                  <a:pt x="3617" y="2031"/>
                </a:lnTo>
                <a:lnTo>
                  <a:pt x="3615" y="2031"/>
                </a:lnTo>
                <a:lnTo>
                  <a:pt x="3613" y="2031"/>
                </a:lnTo>
                <a:lnTo>
                  <a:pt x="3611" y="2031"/>
                </a:lnTo>
                <a:lnTo>
                  <a:pt x="3609" y="2031"/>
                </a:lnTo>
                <a:lnTo>
                  <a:pt x="3607" y="2031"/>
                </a:lnTo>
                <a:lnTo>
                  <a:pt x="3605" y="2031"/>
                </a:lnTo>
                <a:lnTo>
                  <a:pt x="3603" y="2031"/>
                </a:lnTo>
                <a:lnTo>
                  <a:pt x="3601" y="2031"/>
                </a:lnTo>
                <a:lnTo>
                  <a:pt x="3599" y="2031"/>
                </a:lnTo>
                <a:lnTo>
                  <a:pt x="3597" y="2031"/>
                </a:lnTo>
                <a:lnTo>
                  <a:pt x="3595" y="2031"/>
                </a:lnTo>
                <a:lnTo>
                  <a:pt x="3593" y="2031"/>
                </a:lnTo>
                <a:lnTo>
                  <a:pt x="3591" y="2031"/>
                </a:lnTo>
                <a:lnTo>
                  <a:pt x="3587" y="2031"/>
                </a:lnTo>
                <a:lnTo>
                  <a:pt x="3585" y="2031"/>
                </a:lnTo>
                <a:lnTo>
                  <a:pt x="3583" y="2031"/>
                </a:lnTo>
                <a:lnTo>
                  <a:pt x="3581" y="2031"/>
                </a:lnTo>
                <a:lnTo>
                  <a:pt x="3579" y="2031"/>
                </a:lnTo>
                <a:lnTo>
                  <a:pt x="3579" y="2031"/>
                </a:lnTo>
                <a:lnTo>
                  <a:pt x="3577" y="2031"/>
                </a:lnTo>
                <a:lnTo>
                  <a:pt x="3573" y="2031"/>
                </a:lnTo>
                <a:lnTo>
                  <a:pt x="3571" y="2031"/>
                </a:lnTo>
                <a:lnTo>
                  <a:pt x="3569" y="2031"/>
                </a:lnTo>
                <a:lnTo>
                  <a:pt x="3567" y="2031"/>
                </a:lnTo>
                <a:lnTo>
                  <a:pt x="3565" y="2031"/>
                </a:lnTo>
                <a:lnTo>
                  <a:pt x="3563" y="2031"/>
                </a:lnTo>
                <a:lnTo>
                  <a:pt x="3561" y="2031"/>
                </a:lnTo>
                <a:lnTo>
                  <a:pt x="3559" y="2031"/>
                </a:lnTo>
                <a:lnTo>
                  <a:pt x="3557" y="2031"/>
                </a:lnTo>
                <a:lnTo>
                  <a:pt x="3555" y="2031"/>
                </a:lnTo>
                <a:lnTo>
                  <a:pt x="3549" y="2031"/>
                </a:lnTo>
                <a:lnTo>
                  <a:pt x="3547" y="2031"/>
                </a:lnTo>
                <a:lnTo>
                  <a:pt x="3545" y="2031"/>
                </a:lnTo>
                <a:lnTo>
                  <a:pt x="3539" y="2031"/>
                </a:lnTo>
                <a:lnTo>
                  <a:pt x="3533" y="2031"/>
                </a:lnTo>
                <a:lnTo>
                  <a:pt x="3525" y="2031"/>
                </a:lnTo>
                <a:lnTo>
                  <a:pt x="3523" y="2031"/>
                </a:lnTo>
                <a:lnTo>
                  <a:pt x="3521" y="2031"/>
                </a:lnTo>
                <a:lnTo>
                  <a:pt x="3519" y="2031"/>
                </a:lnTo>
                <a:lnTo>
                  <a:pt x="3515" y="2031"/>
                </a:lnTo>
                <a:lnTo>
                  <a:pt x="3511" y="2031"/>
                </a:lnTo>
                <a:lnTo>
                  <a:pt x="3505" y="2031"/>
                </a:lnTo>
                <a:lnTo>
                  <a:pt x="3503" y="2031"/>
                </a:lnTo>
                <a:lnTo>
                  <a:pt x="3501" y="2031"/>
                </a:lnTo>
                <a:lnTo>
                  <a:pt x="3497" y="2031"/>
                </a:lnTo>
                <a:lnTo>
                  <a:pt x="3495" y="2031"/>
                </a:lnTo>
                <a:lnTo>
                  <a:pt x="3493" y="2031"/>
                </a:lnTo>
                <a:lnTo>
                  <a:pt x="3491" y="2031"/>
                </a:lnTo>
                <a:lnTo>
                  <a:pt x="3487" y="2031"/>
                </a:lnTo>
                <a:lnTo>
                  <a:pt x="3483" y="2031"/>
                </a:lnTo>
                <a:lnTo>
                  <a:pt x="3483" y="2031"/>
                </a:lnTo>
                <a:lnTo>
                  <a:pt x="3479" y="2031"/>
                </a:lnTo>
                <a:lnTo>
                  <a:pt x="3477" y="2031"/>
                </a:lnTo>
                <a:lnTo>
                  <a:pt x="3473" y="2031"/>
                </a:lnTo>
                <a:lnTo>
                  <a:pt x="3471" y="2031"/>
                </a:lnTo>
                <a:lnTo>
                  <a:pt x="3469" y="2031"/>
                </a:lnTo>
                <a:lnTo>
                  <a:pt x="3467" y="2031"/>
                </a:lnTo>
                <a:lnTo>
                  <a:pt x="3465" y="2031"/>
                </a:lnTo>
                <a:lnTo>
                  <a:pt x="3463" y="2031"/>
                </a:lnTo>
                <a:lnTo>
                  <a:pt x="3461" y="2031"/>
                </a:lnTo>
                <a:lnTo>
                  <a:pt x="3455" y="2031"/>
                </a:lnTo>
                <a:lnTo>
                  <a:pt x="3453" y="2031"/>
                </a:lnTo>
                <a:lnTo>
                  <a:pt x="3451" y="2031"/>
                </a:lnTo>
                <a:lnTo>
                  <a:pt x="3447" y="2031"/>
                </a:lnTo>
                <a:lnTo>
                  <a:pt x="3443" y="2031"/>
                </a:lnTo>
                <a:lnTo>
                  <a:pt x="3441" y="2031"/>
                </a:lnTo>
                <a:lnTo>
                  <a:pt x="3437" y="2031"/>
                </a:lnTo>
                <a:lnTo>
                  <a:pt x="3435" y="2031"/>
                </a:lnTo>
                <a:lnTo>
                  <a:pt x="3435" y="2031"/>
                </a:lnTo>
                <a:lnTo>
                  <a:pt x="3433" y="2031"/>
                </a:lnTo>
                <a:lnTo>
                  <a:pt x="3431" y="2031"/>
                </a:lnTo>
                <a:lnTo>
                  <a:pt x="3429" y="2031"/>
                </a:lnTo>
                <a:lnTo>
                  <a:pt x="3427" y="2031"/>
                </a:lnTo>
                <a:lnTo>
                  <a:pt x="3425" y="2031"/>
                </a:lnTo>
                <a:lnTo>
                  <a:pt x="3423" y="2031"/>
                </a:lnTo>
                <a:lnTo>
                  <a:pt x="3421" y="2031"/>
                </a:lnTo>
                <a:lnTo>
                  <a:pt x="3419" y="2031"/>
                </a:lnTo>
                <a:lnTo>
                  <a:pt x="3417" y="2031"/>
                </a:lnTo>
                <a:lnTo>
                  <a:pt x="3415" y="2031"/>
                </a:lnTo>
                <a:lnTo>
                  <a:pt x="3413" y="2031"/>
                </a:lnTo>
                <a:lnTo>
                  <a:pt x="3411" y="2031"/>
                </a:lnTo>
                <a:lnTo>
                  <a:pt x="3409" y="2031"/>
                </a:lnTo>
                <a:lnTo>
                  <a:pt x="3407" y="2031"/>
                </a:lnTo>
                <a:lnTo>
                  <a:pt x="3405" y="2031"/>
                </a:lnTo>
                <a:lnTo>
                  <a:pt x="3403" y="2031"/>
                </a:lnTo>
                <a:lnTo>
                  <a:pt x="3401" y="2031"/>
                </a:lnTo>
                <a:lnTo>
                  <a:pt x="3399" y="2031"/>
                </a:lnTo>
                <a:lnTo>
                  <a:pt x="3397" y="2031"/>
                </a:lnTo>
                <a:lnTo>
                  <a:pt x="3395" y="2031"/>
                </a:lnTo>
                <a:lnTo>
                  <a:pt x="3393" y="2031"/>
                </a:lnTo>
                <a:lnTo>
                  <a:pt x="3391" y="2031"/>
                </a:lnTo>
                <a:lnTo>
                  <a:pt x="3389" y="2031"/>
                </a:lnTo>
                <a:lnTo>
                  <a:pt x="3387" y="2031"/>
                </a:lnTo>
                <a:lnTo>
                  <a:pt x="3383" y="2031"/>
                </a:lnTo>
                <a:lnTo>
                  <a:pt x="3379" y="2031"/>
                </a:lnTo>
                <a:lnTo>
                  <a:pt x="3377" y="2031"/>
                </a:lnTo>
                <a:lnTo>
                  <a:pt x="3375" y="2031"/>
                </a:lnTo>
                <a:lnTo>
                  <a:pt x="3373" y="2031"/>
                </a:lnTo>
                <a:lnTo>
                  <a:pt x="3371" y="2031"/>
                </a:lnTo>
                <a:lnTo>
                  <a:pt x="3369" y="2031"/>
                </a:lnTo>
                <a:lnTo>
                  <a:pt x="3365" y="2031"/>
                </a:lnTo>
                <a:lnTo>
                  <a:pt x="3363" y="2031"/>
                </a:lnTo>
                <a:lnTo>
                  <a:pt x="3361" y="2031"/>
                </a:lnTo>
                <a:lnTo>
                  <a:pt x="3359" y="2031"/>
                </a:lnTo>
                <a:lnTo>
                  <a:pt x="3357" y="2031"/>
                </a:lnTo>
                <a:lnTo>
                  <a:pt x="3355" y="2031"/>
                </a:lnTo>
                <a:lnTo>
                  <a:pt x="3353" y="2031"/>
                </a:lnTo>
                <a:lnTo>
                  <a:pt x="3351" y="2031"/>
                </a:lnTo>
                <a:lnTo>
                  <a:pt x="3349" y="2031"/>
                </a:lnTo>
                <a:lnTo>
                  <a:pt x="3345" y="2031"/>
                </a:lnTo>
                <a:lnTo>
                  <a:pt x="3343" y="2031"/>
                </a:lnTo>
                <a:lnTo>
                  <a:pt x="3339" y="2031"/>
                </a:lnTo>
                <a:lnTo>
                  <a:pt x="3337" y="2031"/>
                </a:lnTo>
                <a:lnTo>
                  <a:pt x="3337" y="2031"/>
                </a:lnTo>
                <a:lnTo>
                  <a:pt x="3335" y="2031"/>
                </a:lnTo>
                <a:lnTo>
                  <a:pt x="3333" y="2031"/>
                </a:lnTo>
                <a:lnTo>
                  <a:pt x="3331" y="2031"/>
                </a:lnTo>
                <a:lnTo>
                  <a:pt x="3327" y="2031"/>
                </a:lnTo>
                <a:lnTo>
                  <a:pt x="3323" y="2031"/>
                </a:lnTo>
                <a:lnTo>
                  <a:pt x="3321" y="2031"/>
                </a:lnTo>
                <a:lnTo>
                  <a:pt x="3319" y="2031"/>
                </a:lnTo>
                <a:lnTo>
                  <a:pt x="3317" y="2031"/>
                </a:lnTo>
                <a:lnTo>
                  <a:pt x="3315" y="2031"/>
                </a:lnTo>
                <a:lnTo>
                  <a:pt x="3313" y="2031"/>
                </a:lnTo>
                <a:lnTo>
                  <a:pt x="3311" y="2031"/>
                </a:lnTo>
                <a:lnTo>
                  <a:pt x="3309" y="2031"/>
                </a:lnTo>
                <a:lnTo>
                  <a:pt x="3307" y="2031"/>
                </a:lnTo>
                <a:lnTo>
                  <a:pt x="3305" y="2031"/>
                </a:lnTo>
                <a:lnTo>
                  <a:pt x="3303" y="2031"/>
                </a:lnTo>
                <a:lnTo>
                  <a:pt x="3297" y="2031"/>
                </a:lnTo>
                <a:lnTo>
                  <a:pt x="3293" y="2031"/>
                </a:lnTo>
                <a:lnTo>
                  <a:pt x="3291" y="2031"/>
                </a:lnTo>
                <a:lnTo>
                  <a:pt x="3288" y="2031"/>
                </a:lnTo>
                <a:lnTo>
                  <a:pt x="3286" y="2031"/>
                </a:lnTo>
                <a:lnTo>
                  <a:pt x="3284" y="2031"/>
                </a:lnTo>
                <a:lnTo>
                  <a:pt x="3282" y="2031"/>
                </a:lnTo>
                <a:lnTo>
                  <a:pt x="3280" y="2031"/>
                </a:lnTo>
                <a:lnTo>
                  <a:pt x="3278" y="2031"/>
                </a:lnTo>
                <a:lnTo>
                  <a:pt x="3276" y="2031"/>
                </a:lnTo>
                <a:lnTo>
                  <a:pt x="3274" y="2031"/>
                </a:lnTo>
                <a:lnTo>
                  <a:pt x="3272" y="2031"/>
                </a:lnTo>
                <a:lnTo>
                  <a:pt x="3268" y="2031"/>
                </a:lnTo>
                <a:lnTo>
                  <a:pt x="3266" y="2031"/>
                </a:lnTo>
                <a:lnTo>
                  <a:pt x="3264" y="2031"/>
                </a:lnTo>
                <a:lnTo>
                  <a:pt x="3262" y="2031"/>
                </a:lnTo>
                <a:lnTo>
                  <a:pt x="3258" y="2031"/>
                </a:lnTo>
                <a:lnTo>
                  <a:pt x="3256" y="2031"/>
                </a:lnTo>
                <a:lnTo>
                  <a:pt x="3254" y="2031"/>
                </a:lnTo>
                <a:lnTo>
                  <a:pt x="3252" y="2031"/>
                </a:lnTo>
                <a:lnTo>
                  <a:pt x="3250" y="2031"/>
                </a:lnTo>
                <a:lnTo>
                  <a:pt x="3248" y="2031"/>
                </a:lnTo>
                <a:lnTo>
                  <a:pt x="3246" y="2031"/>
                </a:lnTo>
                <a:lnTo>
                  <a:pt x="3244" y="2031"/>
                </a:lnTo>
                <a:lnTo>
                  <a:pt x="3242" y="2031"/>
                </a:lnTo>
                <a:lnTo>
                  <a:pt x="3240" y="2031"/>
                </a:lnTo>
                <a:lnTo>
                  <a:pt x="3238" y="2031"/>
                </a:lnTo>
                <a:lnTo>
                  <a:pt x="3236" y="2031"/>
                </a:lnTo>
                <a:lnTo>
                  <a:pt x="3234" y="2031"/>
                </a:lnTo>
                <a:lnTo>
                  <a:pt x="3232" y="2031"/>
                </a:lnTo>
                <a:lnTo>
                  <a:pt x="3230" y="2031"/>
                </a:lnTo>
                <a:lnTo>
                  <a:pt x="3226" y="2031"/>
                </a:lnTo>
                <a:lnTo>
                  <a:pt x="3224" y="2031"/>
                </a:lnTo>
                <a:lnTo>
                  <a:pt x="3222" y="2031"/>
                </a:lnTo>
                <a:lnTo>
                  <a:pt x="3220" y="2031"/>
                </a:lnTo>
                <a:lnTo>
                  <a:pt x="3218" y="2031"/>
                </a:lnTo>
                <a:lnTo>
                  <a:pt x="3216" y="2031"/>
                </a:lnTo>
                <a:lnTo>
                  <a:pt x="3214" y="2031"/>
                </a:lnTo>
                <a:lnTo>
                  <a:pt x="3212" y="2031"/>
                </a:lnTo>
                <a:lnTo>
                  <a:pt x="3210" y="2031"/>
                </a:lnTo>
                <a:lnTo>
                  <a:pt x="3206" y="2031"/>
                </a:lnTo>
                <a:lnTo>
                  <a:pt x="3200" y="2031"/>
                </a:lnTo>
                <a:lnTo>
                  <a:pt x="3196" y="2031"/>
                </a:lnTo>
                <a:lnTo>
                  <a:pt x="3194" y="2031"/>
                </a:lnTo>
                <a:lnTo>
                  <a:pt x="3192" y="2031"/>
                </a:lnTo>
                <a:lnTo>
                  <a:pt x="3192" y="2031"/>
                </a:lnTo>
                <a:lnTo>
                  <a:pt x="3190" y="2031"/>
                </a:lnTo>
                <a:lnTo>
                  <a:pt x="3188" y="2031"/>
                </a:lnTo>
                <a:lnTo>
                  <a:pt x="3186" y="2031"/>
                </a:lnTo>
                <a:lnTo>
                  <a:pt x="3184" y="2031"/>
                </a:lnTo>
                <a:lnTo>
                  <a:pt x="3182" y="2031"/>
                </a:lnTo>
                <a:lnTo>
                  <a:pt x="3180" y="2031"/>
                </a:lnTo>
                <a:lnTo>
                  <a:pt x="3178" y="2031"/>
                </a:lnTo>
                <a:lnTo>
                  <a:pt x="3176" y="2031"/>
                </a:lnTo>
                <a:lnTo>
                  <a:pt x="3174" y="2031"/>
                </a:lnTo>
                <a:lnTo>
                  <a:pt x="3172" y="2031"/>
                </a:lnTo>
                <a:lnTo>
                  <a:pt x="3170" y="2031"/>
                </a:lnTo>
                <a:lnTo>
                  <a:pt x="3168" y="2031"/>
                </a:lnTo>
                <a:lnTo>
                  <a:pt x="3164" y="2031"/>
                </a:lnTo>
                <a:lnTo>
                  <a:pt x="3158" y="2031"/>
                </a:lnTo>
                <a:lnTo>
                  <a:pt x="3156" y="2031"/>
                </a:lnTo>
                <a:lnTo>
                  <a:pt x="3154" y="2031"/>
                </a:lnTo>
                <a:lnTo>
                  <a:pt x="3152" y="2031"/>
                </a:lnTo>
                <a:lnTo>
                  <a:pt x="3150" y="2031"/>
                </a:lnTo>
                <a:lnTo>
                  <a:pt x="3148" y="2031"/>
                </a:lnTo>
                <a:lnTo>
                  <a:pt x="3146" y="2031"/>
                </a:lnTo>
                <a:lnTo>
                  <a:pt x="3144" y="2031"/>
                </a:lnTo>
                <a:lnTo>
                  <a:pt x="3144" y="2031"/>
                </a:lnTo>
                <a:lnTo>
                  <a:pt x="3142" y="2031"/>
                </a:lnTo>
                <a:lnTo>
                  <a:pt x="3140" y="2031"/>
                </a:lnTo>
                <a:lnTo>
                  <a:pt x="3134" y="2031"/>
                </a:lnTo>
                <a:lnTo>
                  <a:pt x="3132" y="2031"/>
                </a:lnTo>
                <a:lnTo>
                  <a:pt x="3130" y="2031"/>
                </a:lnTo>
                <a:lnTo>
                  <a:pt x="3128" y="2031"/>
                </a:lnTo>
                <a:lnTo>
                  <a:pt x="3126" y="2031"/>
                </a:lnTo>
                <a:lnTo>
                  <a:pt x="3124" y="2031"/>
                </a:lnTo>
                <a:lnTo>
                  <a:pt x="3122" y="2031"/>
                </a:lnTo>
                <a:lnTo>
                  <a:pt x="3120" y="2031"/>
                </a:lnTo>
                <a:lnTo>
                  <a:pt x="3118" y="2031"/>
                </a:lnTo>
                <a:lnTo>
                  <a:pt x="3116" y="2031"/>
                </a:lnTo>
                <a:lnTo>
                  <a:pt x="3114" y="2031"/>
                </a:lnTo>
                <a:lnTo>
                  <a:pt x="3112" y="2031"/>
                </a:lnTo>
                <a:lnTo>
                  <a:pt x="3110" y="2031"/>
                </a:lnTo>
                <a:lnTo>
                  <a:pt x="3108" y="2031"/>
                </a:lnTo>
                <a:lnTo>
                  <a:pt x="3106" y="2031"/>
                </a:lnTo>
                <a:lnTo>
                  <a:pt x="3104" y="2031"/>
                </a:lnTo>
                <a:lnTo>
                  <a:pt x="3102" y="2031"/>
                </a:lnTo>
                <a:lnTo>
                  <a:pt x="3100" y="2031"/>
                </a:lnTo>
                <a:lnTo>
                  <a:pt x="3096" y="2031"/>
                </a:lnTo>
                <a:lnTo>
                  <a:pt x="3094" y="2031"/>
                </a:lnTo>
                <a:lnTo>
                  <a:pt x="3092" y="2031"/>
                </a:lnTo>
                <a:lnTo>
                  <a:pt x="3090" y="2031"/>
                </a:lnTo>
                <a:lnTo>
                  <a:pt x="3088" y="2031"/>
                </a:lnTo>
                <a:lnTo>
                  <a:pt x="3086" y="2031"/>
                </a:lnTo>
                <a:lnTo>
                  <a:pt x="3084" y="2031"/>
                </a:lnTo>
                <a:lnTo>
                  <a:pt x="3082" y="2031"/>
                </a:lnTo>
                <a:lnTo>
                  <a:pt x="3080" y="2031"/>
                </a:lnTo>
                <a:lnTo>
                  <a:pt x="3078" y="2031"/>
                </a:lnTo>
                <a:lnTo>
                  <a:pt x="3076" y="2031"/>
                </a:lnTo>
                <a:lnTo>
                  <a:pt x="3074" y="2031"/>
                </a:lnTo>
                <a:lnTo>
                  <a:pt x="3072" y="2031"/>
                </a:lnTo>
                <a:lnTo>
                  <a:pt x="3070" y="2031"/>
                </a:lnTo>
                <a:lnTo>
                  <a:pt x="3068" y="2031"/>
                </a:lnTo>
                <a:lnTo>
                  <a:pt x="3066" y="2031"/>
                </a:lnTo>
                <a:lnTo>
                  <a:pt x="3064" y="2031"/>
                </a:lnTo>
                <a:lnTo>
                  <a:pt x="3062" y="2031"/>
                </a:lnTo>
                <a:lnTo>
                  <a:pt x="3060" y="2031"/>
                </a:lnTo>
                <a:lnTo>
                  <a:pt x="3058" y="2031"/>
                </a:lnTo>
                <a:lnTo>
                  <a:pt x="3052" y="2031"/>
                </a:lnTo>
                <a:lnTo>
                  <a:pt x="3050" y="2031"/>
                </a:lnTo>
                <a:lnTo>
                  <a:pt x="3044" y="2031"/>
                </a:lnTo>
                <a:lnTo>
                  <a:pt x="3040" y="2031"/>
                </a:lnTo>
                <a:lnTo>
                  <a:pt x="3038" y="2031"/>
                </a:lnTo>
                <a:lnTo>
                  <a:pt x="3036" y="2031"/>
                </a:lnTo>
                <a:lnTo>
                  <a:pt x="3034" y="2031"/>
                </a:lnTo>
                <a:lnTo>
                  <a:pt x="3032" y="2031"/>
                </a:lnTo>
                <a:lnTo>
                  <a:pt x="3028" y="2031"/>
                </a:lnTo>
                <a:lnTo>
                  <a:pt x="3024" y="2031"/>
                </a:lnTo>
                <a:lnTo>
                  <a:pt x="3022" y="2031"/>
                </a:lnTo>
                <a:lnTo>
                  <a:pt x="3020" y="2031"/>
                </a:lnTo>
                <a:lnTo>
                  <a:pt x="3014" y="2031"/>
                </a:lnTo>
                <a:lnTo>
                  <a:pt x="3010" y="2031"/>
                </a:lnTo>
                <a:lnTo>
                  <a:pt x="3008" y="2031"/>
                </a:lnTo>
                <a:lnTo>
                  <a:pt x="3006" y="2031"/>
                </a:lnTo>
                <a:lnTo>
                  <a:pt x="3004" y="2031"/>
                </a:lnTo>
                <a:lnTo>
                  <a:pt x="3002" y="2031"/>
                </a:lnTo>
                <a:lnTo>
                  <a:pt x="3000" y="2031"/>
                </a:lnTo>
                <a:lnTo>
                  <a:pt x="3000" y="2031"/>
                </a:lnTo>
                <a:lnTo>
                  <a:pt x="2998" y="2031"/>
                </a:lnTo>
                <a:lnTo>
                  <a:pt x="2996" y="2031"/>
                </a:lnTo>
                <a:lnTo>
                  <a:pt x="2994" y="2031"/>
                </a:lnTo>
                <a:lnTo>
                  <a:pt x="2992" y="2031"/>
                </a:lnTo>
                <a:lnTo>
                  <a:pt x="2990" y="2031"/>
                </a:lnTo>
                <a:lnTo>
                  <a:pt x="2988" y="2031"/>
                </a:lnTo>
                <a:lnTo>
                  <a:pt x="2982" y="2031"/>
                </a:lnTo>
                <a:lnTo>
                  <a:pt x="2980" y="2031"/>
                </a:lnTo>
                <a:lnTo>
                  <a:pt x="2978" y="2031"/>
                </a:lnTo>
                <a:lnTo>
                  <a:pt x="2972" y="2031"/>
                </a:lnTo>
                <a:lnTo>
                  <a:pt x="2970" y="2031"/>
                </a:lnTo>
                <a:lnTo>
                  <a:pt x="2968" y="2031"/>
                </a:lnTo>
                <a:lnTo>
                  <a:pt x="2964" y="2031"/>
                </a:lnTo>
                <a:lnTo>
                  <a:pt x="2960" y="2031"/>
                </a:lnTo>
                <a:lnTo>
                  <a:pt x="2958" y="2031"/>
                </a:lnTo>
                <a:lnTo>
                  <a:pt x="2956" y="2031"/>
                </a:lnTo>
                <a:lnTo>
                  <a:pt x="2954" y="2031"/>
                </a:lnTo>
                <a:lnTo>
                  <a:pt x="2952" y="2031"/>
                </a:lnTo>
                <a:lnTo>
                  <a:pt x="2952" y="2031"/>
                </a:lnTo>
                <a:lnTo>
                  <a:pt x="2948" y="2031"/>
                </a:lnTo>
                <a:lnTo>
                  <a:pt x="2946" y="2031"/>
                </a:lnTo>
                <a:lnTo>
                  <a:pt x="2944" y="2031"/>
                </a:lnTo>
                <a:lnTo>
                  <a:pt x="2940" y="2031"/>
                </a:lnTo>
                <a:lnTo>
                  <a:pt x="2938" y="2031"/>
                </a:lnTo>
                <a:lnTo>
                  <a:pt x="2936" y="2031"/>
                </a:lnTo>
                <a:lnTo>
                  <a:pt x="2932" y="2031"/>
                </a:lnTo>
                <a:lnTo>
                  <a:pt x="2930" y="2031"/>
                </a:lnTo>
                <a:lnTo>
                  <a:pt x="2928" y="2031"/>
                </a:lnTo>
                <a:lnTo>
                  <a:pt x="2924" y="2031"/>
                </a:lnTo>
                <a:lnTo>
                  <a:pt x="2922" y="2031"/>
                </a:lnTo>
                <a:lnTo>
                  <a:pt x="2920" y="2031"/>
                </a:lnTo>
                <a:lnTo>
                  <a:pt x="2918" y="2031"/>
                </a:lnTo>
                <a:lnTo>
                  <a:pt x="2916" y="2031"/>
                </a:lnTo>
                <a:lnTo>
                  <a:pt x="2914" y="2031"/>
                </a:lnTo>
                <a:lnTo>
                  <a:pt x="2912" y="2031"/>
                </a:lnTo>
                <a:lnTo>
                  <a:pt x="2910" y="2031"/>
                </a:lnTo>
                <a:lnTo>
                  <a:pt x="2908" y="2031"/>
                </a:lnTo>
                <a:lnTo>
                  <a:pt x="2906" y="2031"/>
                </a:lnTo>
                <a:lnTo>
                  <a:pt x="2904" y="2031"/>
                </a:lnTo>
                <a:lnTo>
                  <a:pt x="2904" y="2031"/>
                </a:lnTo>
                <a:lnTo>
                  <a:pt x="2902" y="2031"/>
                </a:lnTo>
                <a:lnTo>
                  <a:pt x="2900" y="2031"/>
                </a:lnTo>
                <a:lnTo>
                  <a:pt x="2898" y="2031"/>
                </a:lnTo>
                <a:lnTo>
                  <a:pt x="2896" y="2031"/>
                </a:lnTo>
                <a:lnTo>
                  <a:pt x="2894" y="2031"/>
                </a:lnTo>
                <a:lnTo>
                  <a:pt x="2892" y="2031"/>
                </a:lnTo>
                <a:lnTo>
                  <a:pt x="2890" y="2031"/>
                </a:lnTo>
                <a:lnTo>
                  <a:pt x="2886" y="2031"/>
                </a:lnTo>
                <a:lnTo>
                  <a:pt x="2884" y="2031"/>
                </a:lnTo>
                <a:lnTo>
                  <a:pt x="2882" y="2031"/>
                </a:lnTo>
                <a:lnTo>
                  <a:pt x="2880" y="2031"/>
                </a:lnTo>
                <a:lnTo>
                  <a:pt x="2878" y="2031"/>
                </a:lnTo>
                <a:lnTo>
                  <a:pt x="2876" y="2031"/>
                </a:lnTo>
                <a:lnTo>
                  <a:pt x="2874" y="2031"/>
                </a:lnTo>
                <a:lnTo>
                  <a:pt x="2872" y="2031"/>
                </a:lnTo>
                <a:lnTo>
                  <a:pt x="2870" y="2031"/>
                </a:lnTo>
                <a:lnTo>
                  <a:pt x="2866" y="2031"/>
                </a:lnTo>
                <a:lnTo>
                  <a:pt x="2862" y="2031"/>
                </a:lnTo>
                <a:lnTo>
                  <a:pt x="2860" y="2031"/>
                </a:lnTo>
                <a:lnTo>
                  <a:pt x="2858" y="2031"/>
                </a:lnTo>
                <a:lnTo>
                  <a:pt x="2856" y="2031"/>
                </a:lnTo>
                <a:lnTo>
                  <a:pt x="2854" y="2031"/>
                </a:lnTo>
                <a:lnTo>
                  <a:pt x="2854" y="2031"/>
                </a:lnTo>
                <a:lnTo>
                  <a:pt x="2852" y="2031"/>
                </a:lnTo>
                <a:lnTo>
                  <a:pt x="2850" y="2031"/>
                </a:lnTo>
                <a:lnTo>
                  <a:pt x="2848" y="2031"/>
                </a:lnTo>
                <a:lnTo>
                  <a:pt x="2846" y="2031"/>
                </a:lnTo>
                <a:lnTo>
                  <a:pt x="2844" y="2031"/>
                </a:lnTo>
                <a:lnTo>
                  <a:pt x="2842" y="2031"/>
                </a:lnTo>
                <a:lnTo>
                  <a:pt x="2840" y="2031"/>
                </a:lnTo>
                <a:lnTo>
                  <a:pt x="2838" y="2031"/>
                </a:lnTo>
                <a:lnTo>
                  <a:pt x="2836" y="2031"/>
                </a:lnTo>
                <a:lnTo>
                  <a:pt x="2834" y="2031"/>
                </a:lnTo>
                <a:lnTo>
                  <a:pt x="2832" y="2031"/>
                </a:lnTo>
                <a:lnTo>
                  <a:pt x="2830" y="2031"/>
                </a:lnTo>
                <a:lnTo>
                  <a:pt x="2826" y="2031"/>
                </a:lnTo>
                <a:lnTo>
                  <a:pt x="2824" y="2031"/>
                </a:lnTo>
                <a:lnTo>
                  <a:pt x="2822" y="2031"/>
                </a:lnTo>
                <a:lnTo>
                  <a:pt x="2820" y="2031"/>
                </a:lnTo>
                <a:lnTo>
                  <a:pt x="2818" y="2031"/>
                </a:lnTo>
                <a:lnTo>
                  <a:pt x="2816" y="2031"/>
                </a:lnTo>
                <a:lnTo>
                  <a:pt x="2814" y="2031"/>
                </a:lnTo>
                <a:lnTo>
                  <a:pt x="2812" y="2031"/>
                </a:lnTo>
                <a:lnTo>
                  <a:pt x="2810" y="2031"/>
                </a:lnTo>
                <a:lnTo>
                  <a:pt x="2808" y="2031"/>
                </a:lnTo>
                <a:lnTo>
                  <a:pt x="2806" y="2031"/>
                </a:lnTo>
                <a:lnTo>
                  <a:pt x="2804" y="2031"/>
                </a:lnTo>
                <a:lnTo>
                  <a:pt x="2802" y="2031"/>
                </a:lnTo>
                <a:lnTo>
                  <a:pt x="2798" y="2031"/>
                </a:lnTo>
                <a:lnTo>
                  <a:pt x="2796" y="2031"/>
                </a:lnTo>
                <a:lnTo>
                  <a:pt x="2794" y="2031"/>
                </a:lnTo>
                <a:lnTo>
                  <a:pt x="2792" y="2031"/>
                </a:lnTo>
                <a:lnTo>
                  <a:pt x="2786" y="2031"/>
                </a:lnTo>
                <a:lnTo>
                  <a:pt x="2784" y="2031"/>
                </a:lnTo>
                <a:lnTo>
                  <a:pt x="2778" y="2031"/>
                </a:lnTo>
                <a:lnTo>
                  <a:pt x="2776" y="2031"/>
                </a:lnTo>
                <a:lnTo>
                  <a:pt x="2772" y="2031"/>
                </a:lnTo>
                <a:lnTo>
                  <a:pt x="2768" y="2031"/>
                </a:lnTo>
                <a:lnTo>
                  <a:pt x="2766" y="2031"/>
                </a:lnTo>
                <a:lnTo>
                  <a:pt x="2762" y="2031"/>
                </a:lnTo>
                <a:lnTo>
                  <a:pt x="2758" y="2031"/>
                </a:lnTo>
                <a:lnTo>
                  <a:pt x="2758" y="2031"/>
                </a:lnTo>
                <a:lnTo>
                  <a:pt x="2756" y="2031"/>
                </a:lnTo>
                <a:lnTo>
                  <a:pt x="2754" y="2031"/>
                </a:lnTo>
                <a:lnTo>
                  <a:pt x="2750" y="2031"/>
                </a:lnTo>
                <a:lnTo>
                  <a:pt x="2748" y="2031"/>
                </a:lnTo>
                <a:lnTo>
                  <a:pt x="2746" y="2031"/>
                </a:lnTo>
                <a:lnTo>
                  <a:pt x="2744" y="2031"/>
                </a:lnTo>
                <a:lnTo>
                  <a:pt x="2742" y="2031"/>
                </a:lnTo>
                <a:lnTo>
                  <a:pt x="2738" y="2031"/>
                </a:lnTo>
                <a:lnTo>
                  <a:pt x="2736" y="2031"/>
                </a:lnTo>
                <a:lnTo>
                  <a:pt x="2728" y="2031"/>
                </a:lnTo>
                <a:lnTo>
                  <a:pt x="2720" y="2031"/>
                </a:lnTo>
                <a:lnTo>
                  <a:pt x="2718" y="2031"/>
                </a:lnTo>
                <a:lnTo>
                  <a:pt x="2714" y="2031"/>
                </a:lnTo>
                <a:lnTo>
                  <a:pt x="2710" y="2031"/>
                </a:lnTo>
                <a:lnTo>
                  <a:pt x="2708" y="2031"/>
                </a:lnTo>
                <a:lnTo>
                  <a:pt x="2706" y="2031"/>
                </a:lnTo>
                <a:lnTo>
                  <a:pt x="2704" y="2031"/>
                </a:lnTo>
                <a:lnTo>
                  <a:pt x="2702" y="2031"/>
                </a:lnTo>
                <a:lnTo>
                  <a:pt x="2700" y="2031"/>
                </a:lnTo>
                <a:lnTo>
                  <a:pt x="2696" y="2031"/>
                </a:lnTo>
                <a:lnTo>
                  <a:pt x="2692" y="2031"/>
                </a:lnTo>
                <a:lnTo>
                  <a:pt x="2690" y="2031"/>
                </a:lnTo>
                <a:lnTo>
                  <a:pt x="2688" y="2031"/>
                </a:lnTo>
                <a:lnTo>
                  <a:pt x="2686" y="2031"/>
                </a:lnTo>
                <a:lnTo>
                  <a:pt x="2684" y="2031"/>
                </a:lnTo>
                <a:lnTo>
                  <a:pt x="2682" y="2031"/>
                </a:lnTo>
                <a:lnTo>
                  <a:pt x="2680" y="2031"/>
                </a:lnTo>
                <a:lnTo>
                  <a:pt x="2678" y="2031"/>
                </a:lnTo>
                <a:lnTo>
                  <a:pt x="2676" y="2031"/>
                </a:lnTo>
                <a:lnTo>
                  <a:pt x="2674" y="2031"/>
                </a:lnTo>
                <a:lnTo>
                  <a:pt x="2672" y="2031"/>
                </a:lnTo>
                <a:lnTo>
                  <a:pt x="2670" y="2031"/>
                </a:lnTo>
                <a:lnTo>
                  <a:pt x="2668" y="2031"/>
                </a:lnTo>
                <a:lnTo>
                  <a:pt x="2666" y="2031"/>
                </a:lnTo>
                <a:lnTo>
                  <a:pt x="2664" y="2031"/>
                </a:lnTo>
                <a:lnTo>
                  <a:pt x="2662" y="2031"/>
                </a:lnTo>
                <a:lnTo>
                  <a:pt x="2662" y="2031"/>
                </a:lnTo>
                <a:lnTo>
                  <a:pt x="2660" y="2031"/>
                </a:lnTo>
                <a:lnTo>
                  <a:pt x="2658" y="2031"/>
                </a:lnTo>
                <a:lnTo>
                  <a:pt x="2656" y="2031"/>
                </a:lnTo>
                <a:lnTo>
                  <a:pt x="2654" y="2031"/>
                </a:lnTo>
                <a:lnTo>
                  <a:pt x="2652" y="2031"/>
                </a:lnTo>
                <a:lnTo>
                  <a:pt x="2650" y="2031"/>
                </a:lnTo>
                <a:lnTo>
                  <a:pt x="2648" y="2031"/>
                </a:lnTo>
                <a:lnTo>
                  <a:pt x="2646" y="2031"/>
                </a:lnTo>
                <a:lnTo>
                  <a:pt x="2644" y="2031"/>
                </a:lnTo>
                <a:lnTo>
                  <a:pt x="2640" y="2031"/>
                </a:lnTo>
                <a:lnTo>
                  <a:pt x="2638" y="2031"/>
                </a:lnTo>
                <a:lnTo>
                  <a:pt x="2634" y="2031"/>
                </a:lnTo>
                <a:lnTo>
                  <a:pt x="2632" y="2031"/>
                </a:lnTo>
                <a:lnTo>
                  <a:pt x="2628" y="2031"/>
                </a:lnTo>
                <a:lnTo>
                  <a:pt x="2626" y="2031"/>
                </a:lnTo>
                <a:lnTo>
                  <a:pt x="2624" y="2031"/>
                </a:lnTo>
                <a:lnTo>
                  <a:pt x="2622" y="2031"/>
                </a:lnTo>
                <a:lnTo>
                  <a:pt x="2618" y="2031"/>
                </a:lnTo>
                <a:lnTo>
                  <a:pt x="2616" y="2031"/>
                </a:lnTo>
                <a:lnTo>
                  <a:pt x="2614" y="2031"/>
                </a:lnTo>
                <a:lnTo>
                  <a:pt x="2614" y="2031"/>
                </a:lnTo>
                <a:lnTo>
                  <a:pt x="2612" y="2031"/>
                </a:lnTo>
                <a:lnTo>
                  <a:pt x="2610" y="2031"/>
                </a:lnTo>
                <a:lnTo>
                  <a:pt x="2608" y="2031"/>
                </a:lnTo>
                <a:lnTo>
                  <a:pt x="2606" y="2031"/>
                </a:lnTo>
                <a:lnTo>
                  <a:pt x="2604" y="2031"/>
                </a:lnTo>
                <a:lnTo>
                  <a:pt x="2602" y="2031"/>
                </a:lnTo>
                <a:lnTo>
                  <a:pt x="2600" y="2031"/>
                </a:lnTo>
                <a:lnTo>
                  <a:pt x="2598" y="2031"/>
                </a:lnTo>
                <a:lnTo>
                  <a:pt x="2596" y="2031"/>
                </a:lnTo>
                <a:lnTo>
                  <a:pt x="2594" y="2031"/>
                </a:lnTo>
                <a:lnTo>
                  <a:pt x="2592" y="2031"/>
                </a:lnTo>
                <a:lnTo>
                  <a:pt x="2590" y="2031"/>
                </a:lnTo>
                <a:lnTo>
                  <a:pt x="2586" y="2031"/>
                </a:lnTo>
                <a:lnTo>
                  <a:pt x="2584" y="2031"/>
                </a:lnTo>
                <a:lnTo>
                  <a:pt x="2578" y="2031"/>
                </a:lnTo>
                <a:lnTo>
                  <a:pt x="2576" y="2031"/>
                </a:lnTo>
                <a:lnTo>
                  <a:pt x="2572" y="2031"/>
                </a:lnTo>
                <a:lnTo>
                  <a:pt x="2570" y="2031"/>
                </a:lnTo>
                <a:lnTo>
                  <a:pt x="2568" y="2031"/>
                </a:lnTo>
                <a:lnTo>
                  <a:pt x="2566" y="2031"/>
                </a:lnTo>
                <a:lnTo>
                  <a:pt x="2558" y="2031"/>
                </a:lnTo>
                <a:lnTo>
                  <a:pt x="2554" y="2031"/>
                </a:lnTo>
                <a:lnTo>
                  <a:pt x="2552" y="2031"/>
                </a:lnTo>
                <a:lnTo>
                  <a:pt x="2550" y="2031"/>
                </a:lnTo>
                <a:lnTo>
                  <a:pt x="2546" y="2031"/>
                </a:lnTo>
                <a:lnTo>
                  <a:pt x="2544" y="2031"/>
                </a:lnTo>
                <a:lnTo>
                  <a:pt x="2540" y="2031"/>
                </a:lnTo>
                <a:lnTo>
                  <a:pt x="2538" y="2031"/>
                </a:lnTo>
                <a:lnTo>
                  <a:pt x="2536" y="2031"/>
                </a:lnTo>
                <a:lnTo>
                  <a:pt x="2534" y="2031"/>
                </a:lnTo>
                <a:lnTo>
                  <a:pt x="2530" y="2031"/>
                </a:lnTo>
                <a:lnTo>
                  <a:pt x="2528" y="2031"/>
                </a:lnTo>
                <a:lnTo>
                  <a:pt x="2526" y="2031"/>
                </a:lnTo>
                <a:lnTo>
                  <a:pt x="2522" y="2031"/>
                </a:lnTo>
                <a:lnTo>
                  <a:pt x="2520" y="2031"/>
                </a:lnTo>
                <a:lnTo>
                  <a:pt x="2518" y="2031"/>
                </a:lnTo>
                <a:lnTo>
                  <a:pt x="2518" y="2031"/>
                </a:lnTo>
                <a:lnTo>
                  <a:pt x="2514" y="2031"/>
                </a:lnTo>
                <a:lnTo>
                  <a:pt x="2512" y="2031"/>
                </a:lnTo>
                <a:lnTo>
                  <a:pt x="2510" y="2031"/>
                </a:lnTo>
                <a:lnTo>
                  <a:pt x="2506" y="2031"/>
                </a:lnTo>
                <a:lnTo>
                  <a:pt x="2502" y="2031"/>
                </a:lnTo>
                <a:lnTo>
                  <a:pt x="2500" y="2031"/>
                </a:lnTo>
                <a:lnTo>
                  <a:pt x="2496" y="2031"/>
                </a:lnTo>
                <a:lnTo>
                  <a:pt x="2494" y="2031"/>
                </a:lnTo>
                <a:lnTo>
                  <a:pt x="2492" y="2031"/>
                </a:lnTo>
                <a:lnTo>
                  <a:pt x="2490" y="2031"/>
                </a:lnTo>
                <a:lnTo>
                  <a:pt x="2486" y="2031"/>
                </a:lnTo>
                <a:lnTo>
                  <a:pt x="2482" y="2031"/>
                </a:lnTo>
                <a:lnTo>
                  <a:pt x="2480" y="2031"/>
                </a:lnTo>
                <a:lnTo>
                  <a:pt x="2478" y="2031"/>
                </a:lnTo>
                <a:lnTo>
                  <a:pt x="2476" y="2031"/>
                </a:lnTo>
                <a:lnTo>
                  <a:pt x="2474" y="2031"/>
                </a:lnTo>
                <a:lnTo>
                  <a:pt x="2472" y="2031"/>
                </a:lnTo>
                <a:lnTo>
                  <a:pt x="2470" y="2031"/>
                </a:lnTo>
                <a:lnTo>
                  <a:pt x="2470" y="2031"/>
                </a:lnTo>
                <a:lnTo>
                  <a:pt x="2468" y="2031"/>
                </a:lnTo>
                <a:lnTo>
                  <a:pt x="2464" y="2031"/>
                </a:lnTo>
                <a:lnTo>
                  <a:pt x="2462" y="2031"/>
                </a:lnTo>
                <a:lnTo>
                  <a:pt x="2460" y="2031"/>
                </a:lnTo>
                <a:lnTo>
                  <a:pt x="2458" y="2031"/>
                </a:lnTo>
                <a:lnTo>
                  <a:pt x="2454" y="2031"/>
                </a:lnTo>
                <a:lnTo>
                  <a:pt x="2452" y="2031"/>
                </a:lnTo>
                <a:lnTo>
                  <a:pt x="2450" y="2031"/>
                </a:lnTo>
                <a:lnTo>
                  <a:pt x="2448" y="2031"/>
                </a:lnTo>
                <a:lnTo>
                  <a:pt x="2444" y="2031"/>
                </a:lnTo>
                <a:lnTo>
                  <a:pt x="2442" y="2031"/>
                </a:lnTo>
                <a:lnTo>
                  <a:pt x="2440" y="2031"/>
                </a:lnTo>
                <a:lnTo>
                  <a:pt x="2438" y="2031"/>
                </a:lnTo>
                <a:lnTo>
                  <a:pt x="2436" y="2031"/>
                </a:lnTo>
                <a:lnTo>
                  <a:pt x="2434" y="2031"/>
                </a:lnTo>
                <a:lnTo>
                  <a:pt x="2432" y="2031"/>
                </a:lnTo>
                <a:lnTo>
                  <a:pt x="2430" y="2031"/>
                </a:lnTo>
                <a:lnTo>
                  <a:pt x="2428" y="2031"/>
                </a:lnTo>
                <a:lnTo>
                  <a:pt x="2426" y="2031"/>
                </a:lnTo>
                <a:lnTo>
                  <a:pt x="2424" y="2031"/>
                </a:lnTo>
                <a:lnTo>
                  <a:pt x="2422" y="2031"/>
                </a:lnTo>
                <a:lnTo>
                  <a:pt x="2422" y="2031"/>
                </a:lnTo>
                <a:lnTo>
                  <a:pt x="2420" y="2031"/>
                </a:lnTo>
                <a:lnTo>
                  <a:pt x="2416" y="2031"/>
                </a:lnTo>
                <a:lnTo>
                  <a:pt x="2414" y="2031"/>
                </a:lnTo>
                <a:lnTo>
                  <a:pt x="2412" y="2031"/>
                </a:lnTo>
                <a:lnTo>
                  <a:pt x="2410" y="2031"/>
                </a:lnTo>
                <a:lnTo>
                  <a:pt x="2408" y="2031"/>
                </a:lnTo>
                <a:lnTo>
                  <a:pt x="2406" y="2031"/>
                </a:lnTo>
                <a:lnTo>
                  <a:pt x="2398" y="2031"/>
                </a:lnTo>
                <a:lnTo>
                  <a:pt x="2396" y="2031"/>
                </a:lnTo>
                <a:lnTo>
                  <a:pt x="2394" y="2031"/>
                </a:lnTo>
                <a:lnTo>
                  <a:pt x="2382" y="2031"/>
                </a:lnTo>
                <a:lnTo>
                  <a:pt x="2378" y="2031"/>
                </a:lnTo>
                <a:lnTo>
                  <a:pt x="2376" y="2031"/>
                </a:lnTo>
                <a:lnTo>
                  <a:pt x="2374" y="2031"/>
                </a:lnTo>
                <a:lnTo>
                  <a:pt x="2370" y="2031"/>
                </a:lnTo>
                <a:lnTo>
                  <a:pt x="2366" y="2031"/>
                </a:lnTo>
                <a:lnTo>
                  <a:pt x="2364" y="2031"/>
                </a:lnTo>
                <a:lnTo>
                  <a:pt x="2360" y="2031"/>
                </a:lnTo>
                <a:lnTo>
                  <a:pt x="2358" y="2031"/>
                </a:lnTo>
                <a:lnTo>
                  <a:pt x="2356" y="2031"/>
                </a:lnTo>
                <a:lnTo>
                  <a:pt x="2350" y="2031"/>
                </a:lnTo>
                <a:lnTo>
                  <a:pt x="2348" y="2031"/>
                </a:lnTo>
                <a:lnTo>
                  <a:pt x="2346" y="2031"/>
                </a:lnTo>
                <a:lnTo>
                  <a:pt x="2344" y="2031"/>
                </a:lnTo>
                <a:lnTo>
                  <a:pt x="2340" y="2031"/>
                </a:lnTo>
                <a:lnTo>
                  <a:pt x="2338" y="2031"/>
                </a:lnTo>
                <a:lnTo>
                  <a:pt x="2336" y="2031"/>
                </a:lnTo>
                <a:lnTo>
                  <a:pt x="2334" y="2031"/>
                </a:lnTo>
                <a:lnTo>
                  <a:pt x="2332" y="2031"/>
                </a:lnTo>
                <a:lnTo>
                  <a:pt x="2330" y="2031"/>
                </a:lnTo>
                <a:lnTo>
                  <a:pt x="2328" y="2031"/>
                </a:lnTo>
                <a:lnTo>
                  <a:pt x="2324" y="2031"/>
                </a:lnTo>
                <a:lnTo>
                  <a:pt x="2322" y="2031"/>
                </a:lnTo>
                <a:lnTo>
                  <a:pt x="2320" y="2031"/>
                </a:lnTo>
                <a:lnTo>
                  <a:pt x="2318" y="2031"/>
                </a:lnTo>
                <a:lnTo>
                  <a:pt x="2316" y="2031"/>
                </a:lnTo>
                <a:lnTo>
                  <a:pt x="2314" y="2031"/>
                </a:lnTo>
                <a:lnTo>
                  <a:pt x="2312" y="2031"/>
                </a:lnTo>
                <a:lnTo>
                  <a:pt x="2310" y="2031"/>
                </a:lnTo>
                <a:lnTo>
                  <a:pt x="2308" y="2031"/>
                </a:lnTo>
                <a:lnTo>
                  <a:pt x="2306" y="2031"/>
                </a:lnTo>
                <a:lnTo>
                  <a:pt x="2304" y="2031"/>
                </a:lnTo>
                <a:lnTo>
                  <a:pt x="2302" y="2031"/>
                </a:lnTo>
                <a:lnTo>
                  <a:pt x="2300" y="2031"/>
                </a:lnTo>
                <a:lnTo>
                  <a:pt x="2298" y="2031"/>
                </a:lnTo>
                <a:lnTo>
                  <a:pt x="2296" y="2031"/>
                </a:lnTo>
                <a:lnTo>
                  <a:pt x="2294" y="2031"/>
                </a:lnTo>
                <a:lnTo>
                  <a:pt x="2292" y="2031"/>
                </a:lnTo>
                <a:lnTo>
                  <a:pt x="2290" y="2031"/>
                </a:lnTo>
                <a:lnTo>
                  <a:pt x="2288" y="2031"/>
                </a:lnTo>
                <a:lnTo>
                  <a:pt x="2286" y="2031"/>
                </a:lnTo>
                <a:lnTo>
                  <a:pt x="2282" y="2031"/>
                </a:lnTo>
                <a:lnTo>
                  <a:pt x="2278" y="2031"/>
                </a:lnTo>
                <a:lnTo>
                  <a:pt x="2276" y="2031"/>
                </a:lnTo>
                <a:lnTo>
                  <a:pt x="2276" y="2031"/>
                </a:lnTo>
                <a:lnTo>
                  <a:pt x="2274" y="2031"/>
                </a:lnTo>
                <a:lnTo>
                  <a:pt x="2270" y="2031"/>
                </a:lnTo>
                <a:lnTo>
                  <a:pt x="2268" y="2031"/>
                </a:lnTo>
                <a:lnTo>
                  <a:pt x="2266" y="2031"/>
                </a:lnTo>
                <a:lnTo>
                  <a:pt x="2262" y="2031"/>
                </a:lnTo>
                <a:lnTo>
                  <a:pt x="2260" y="2031"/>
                </a:lnTo>
                <a:lnTo>
                  <a:pt x="2258" y="2031"/>
                </a:lnTo>
                <a:lnTo>
                  <a:pt x="2256" y="2031"/>
                </a:lnTo>
                <a:lnTo>
                  <a:pt x="2254" y="2031"/>
                </a:lnTo>
                <a:lnTo>
                  <a:pt x="2252" y="2031"/>
                </a:lnTo>
                <a:lnTo>
                  <a:pt x="2250" y="2031"/>
                </a:lnTo>
                <a:lnTo>
                  <a:pt x="2248" y="2031"/>
                </a:lnTo>
                <a:lnTo>
                  <a:pt x="2246" y="2031"/>
                </a:lnTo>
                <a:lnTo>
                  <a:pt x="2242" y="2031"/>
                </a:lnTo>
                <a:lnTo>
                  <a:pt x="2240" y="2031"/>
                </a:lnTo>
                <a:lnTo>
                  <a:pt x="2238" y="2031"/>
                </a:lnTo>
                <a:lnTo>
                  <a:pt x="2236" y="2031"/>
                </a:lnTo>
                <a:lnTo>
                  <a:pt x="2234" y="2031"/>
                </a:lnTo>
                <a:lnTo>
                  <a:pt x="2232" y="2031"/>
                </a:lnTo>
                <a:lnTo>
                  <a:pt x="2230" y="2031"/>
                </a:lnTo>
                <a:lnTo>
                  <a:pt x="2228" y="2031"/>
                </a:lnTo>
                <a:lnTo>
                  <a:pt x="2228" y="2031"/>
                </a:lnTo>
                <a:lnTo>
                  <a:pt x="2226" y="2031"/>
                </a:lnTo>
                <a:lnTo>
                  <a:pt x="2224" y="2031"/>
                </a:lnTo>
                <a:lnTo>
                  <a:pt x="2220" y="2031"/>
                </a:lnTo>
                <a:lnTo>
                  <a:pt x="2218" y="2031"/>
                </a:lnTo>
                <a:lnTo>
                  <a:pt x="2216" y="2031"/>
                </a:lnTo>
                <a:lnTo>
                  <a:pt x="2214" y="2031"/>
                </a:lnTo>
                <a:lnTo>
                  <a:pt x="2212" y="2031"/>
                </a:lnTo>
                <a:lnTo>
                  <a:pt x="2210" y="2031"/>
                </a:lnTo>
                <a:lnTo>
                  <a:pt x="2208" y="2031"/>
                </a:lnTo>
                <a:lnTo>
                  <a:pt x="2206" y="2031"/>
                </a:lnTo>
                <a:lnTo>
                  <a:pt x="2204" y="2031"/>
                </a:lnTo>
                <a:lnTo>
                  <a:pt x="2202" y="2031"/>
                </a:lnTo>
                <a:lnTo>
                  <a:pt x="2200" y="2031"/>
                </a:lnTo>
                <a:lnTo>
                  <a:pt x="2198" y="2031"/>
                </a:lnTo>
                <a:lnTo>
                  <a:pt x="2196" y="2031"/>
                </a:lnTo>
                <a:lnTo>
                  <a:pt x="2194" y="2031"/>
                </a:lnTo>
                <a:lnTo>
                  <a:pt x="2192" y="2031"/>
                </a:lnTo>
                <a:lnTo>
                  <a:pt x="2190" y="2031"/>
                </a:lnTo>
                <a:lnTo>
                  <a:pt x="2188" y="2031"/>
                </a:lnTo>
                <a:lnTo>
                  <a:pt x="2186" y="2031"/>
                </a:lnTo>
                <a:lnTo>
                  <a:pt x="2184" y="2031"/>
                </a:lnTo>
                <a:lnTo>
                  <a:pt x="2182" y="2031"/>
                </a:lnTo>
                <a:lnTo>
                  <a:pt x="2180" y="2031"/>
                </a:lnTo>
                <a:lnTo>
                  <a:pt x="2180" y="2031"/>
                </a:lnTo>
                <a:lnTo>
                  <a:pt x="2178" y="2031"/>
                </a:lnTo>
                <a:lnTo>
                  <a:pt x="2176" y="2031"/>
                </a:lnTo>
                <a:lnTo>
                  <a:pt x="2172" y="2031"/>
                </a:lnTo>
                <a:lnTo>
                  <a:pt x="2168" y="2031"/>
                </a:lnTo>
                <a:lnTo>
                  <a:pt x="2164" y="2031"/>
                </a:lnTo>
                <a:lnTo>
                  <a:pt x="2162" y="2031"/>
                </a:lnTo>
                <a:lnTo>
                  <a:pt x="2160" y="2031"/>
                </a:lnTo>
                <a:lnTo>
                  <a:pt x="2150" y="2031"/>
                </a:lnTo>
                <a:lnTo>
                  <a:pt x="2142" y="2031"/>
                </a:lnTo>
                <a:lnTo>
                  <a:pt x="2140" y="2031"/>
                </a:lnTo>
                <a:lnTo>
                  <a:pt x="2138" y="2031"/>
                </a:lnTo>
                <a:lnTo>
                  <a:pt x="2136" y="2031"/>
                </a:lnTo>
                <a:lnTo>
                  <a:pt x="2134" y="2031"/>
                </a:lnTo>
                <a:lnTo>
                  <a:pt x="2132" y="2031"/>
                </a:lnTo>
                <a:lnTo>
                  <a:pt x="2132" y="2031"/>
                </a:lnTo>
                <a:lnTo>
                  <a:pt x="2130" y="2031"/>
                </a:lnTo>
                <a:lnTo>
                  <a:pt x="2128" y="2031"/>
                </a:lnTo>
                <a:lnTo>
                  <a:pt x="2126" y="2031"/>
                </a:lnTo>
                <a:lnTo>
                  <a:pt x="2124" y="2031"/>
                </a:lnTo>
                <a:lnTo>
                  <a:pt x="2122" y="2031"/>
                </a:lnTo>
                <a:lnTo>
                  <a:pt x="2118" y="2031"/>
                </a:lnTo>
                <a:lnTo>
                  <a:pt x="2116" y="2031"/>
                </a:lnTo>
                <a:lnTo>
                  <a:pt x="2112" y="2031"/>
                </a:lnTo>
                <a:lnTo>
                  <a:pt x="2106" y="2031"/>
                </a:lnTo>
                <a:lnTo>
                  <a:pt x="2104" y="2031"/>
                </a:lnTo>
                <a:lnTo>
                  <a:pt x="2102" y="2031"/>
                </a:lnTo>
                <a:lnTo>
                  <a:pt x="2100" y="2031"/>
                </a:lnTo>
                <a:lnTo>
                  <a:pt x="2098" y="2031"/>
                </a:lnTo>
                <a:lnTo>
                  <a:pt x="2096" y="2031"/>
                </a:lnTo>
                <a:lnTo>
                  <a:pt x="2094" y="2031"/>
                </a:lnTo>
                <a:lnTo>
                  <a:pt x="2092" y="2031"/>
                </a:lnTo>
                <a:lnTo>
                  <a:pt x="2090" y="2031"/>
                </a:lnTo>
                <a:lnTo>
                  <a:pt x="2088" y="2031"/>
                </a:lnTo>
                <a:lnTo>
                  <a:pt x="2086" y="2031"/>
                </a:lnTo>
                <a:lnTo>
                  <a:pt x="2080" y="2031"/>
                </a:lnTo>
                <a:lnTo>
                  <a:pt x="2078" y="2031"/>
                </a:lnTo>
                <a:lnTo>
                  <a:pt x="2076" y="2031"/>
                </a:lnTo>
                <a:lnTo>
                  <a:pt x="2070" y="2031"/>
                </a:lnTo>
                <a:lnTo>
                  <a:pt x="2068" y="2031"/>
                </a:lnTo>
                <a:lnTo>
                  <a:pt x="2056" y="2031"/>
                </a:lnTo>
                <a:lnTo>
                  <a:pt x="2054" y="2031"/>
                </a:lnTo>
                <a:lnTo>
                  <a:pt x="2052" y="2031"/>
                </a:lnTo>
                <a:lnTo>
                  <a:pt x="2050" y="2031"/>
                </a:lnTo>
                <a:lnTo>
                  <a:pt x="2048" y="2031"/>
                </a:lnTo>
                <a:lnTo>
                  <a:pt x="2046" y="2031"/>
                </a:lnTo>
                <a:lnTo>
                  <a:pt x="2044" y="2031"/>
                </a:lnTo>
                <a:lnTo>
                  <a:pt x="2042" y="2031"/>
                </a:lnTo>
                <a:lnTo>
                  <a:pt x="2040" y="2031"/>
                </a:lnTo>
                <a:lnTo>
                  <a:pt x="2038" y="2031"/>
                </a:lnTo>
                <a:lnTo>
                  <a:pt x="2036" y="2031"/>
                </a:lnTo>
                <a:lnTo>
                  <a:pt x="2036" y="2031"/>
                </a:lnTo>
                <a:lnTo>
                  <a:pt x="2034" y="2031"/>
                </a:lnTo>
                <a:lnTo>
                  <a:pt x="2032" y="2031"/>
                </a:lnTo>
                <a:lnTo>
                  <a:pt x="2030" y="2031"/>
                </a:lnTo>
                <a:lnTo>
                  <a:pt x="2028" y="2031"/>
                </a:lnTo>
                <a:lnTo>
                  <a:pt x="2022" y="2031"/>
                </a:lnTo>
                <a:lnTo>
                  <a:pt x="2020" y="2031"/>
                </a:lnTo>
                <a:lnTo>
                  <a:pt x="2017" y="2031"/>
                </a:lnTo>
                <a:lnTo>
                  <a:pt x="2015" y="2031"/>
                </a:lnTo>
                <a:lnTo>
                  <a:pt x="2013" y="2031"/>
                </a:lnTo>
                <a:lnTo>
                  <a:pt x="2011" y="2031"/>
                </a:lnTo>
                <a:lnTo>
                  <a:pt x="2009" y="2031"/>
                </a:lnTo>
                <a:lnTo>
                  <a:pt x="2007" y="2031"/>
                </a:lnTo>
                <a:lnTo>
                  <a:pt x="2005" y="2031"/>
                </a:lnTo>
                <a:lnTo>
                  <a:pt x="2003" y="2031"/>
                </a:lnTo>
                <a:lnTo>
                  <a:pt x="2001" y="2031"/>
                </a:lnTo>
                <a:lnTo>
                  <a:pt x="1999" y="2031"/>
                </a:lnTo>
                <a:lnTo>
                  <a:pt x="1997" y="2031"/>
                </a:lnTo>
                <a:lnTo>
                  <a:pt x="1995" y="2031"/>
                </a:lnTo>
                <a:lnTo>
                  <a:pt x="1993" y="2031"/>
                </a:lnTo>
                <a:lnTo>
                  <a:pt x="1991" y="2031"/>
                </a:lnTo>
                <a:lnTo>
                  <a:pt x="1989" y="2031"/>
                </a:lnTo>
                <a:lnTo>
                  <a:pt x="1987" y="2031"/>
                </a:lnTo>
                <a:lnTo>
                  <a:pt x="1987" y="2031"/>
                </a:lnTo>
                <a:lnTo>
                  <a:pt x="1985" y="2031"/>
                </a:lnTo>
                <a:lnTo>
                  <a:pt x="1983" y="2031"/>
                </a:lnTo>
                <a:lnTo>
                  <a:pt x="1981" y="2031"/>
                </a:lnTo>
                <a:lnTo>
                  <a:pt x="1979" y="2031"/>
                </a:lnTo>
                <a:lnTo>
                  <a:pt x="1977" y="2031"/>
                </a:lnTo>
                <a:lnTo>
                  <a:pt x="1975" y="2031"/>
                </a:lnTo>
                <a:lnTo>
                  <a:pt x="1973" y="2031"/>
                </a:lnTo>
                <a:lnTo>
                  <a:pt x="1971" y="2031"/>
                </a:lnTo>
                <a:lnTo>
                  <a:pt x="1969" y="2031"/>
                </a:lnTo>
                <a:lnTo>
                  <a:pt x="1967" y="2031"/>
                </a:lnTo>
                <a:lnTo>
                  <a:pt x="1965" y="2031"/>
                </a:lnTo>
                <a:lnTo>
                  <a:pt x="1963" y="2031"/>
                </a:lnTo>
                <a:lnTo>
                  <a:pt x="1959" y="2031"/>
                </a:lnTo>
                <a:lnTo>
                  <a:pt x="1957" y="2031"/>
                </a:lnTo>
                <a:lnTo>
                  <a:pt x="1955" y="2031"/>
                </a:lnTo>
                <a:lnTo>
                  <a:pt x="1953" y="2031"/>
                </a:lnTo>
                <a:lnTo>
                  <a:pt x="1951" y="2031"/>
                </a:lnTo>
                <a:lnTo>
                  <a:pt x="1949" y="2031"/>
                </a:lnTo>
                <a:lnTo>
                  <a:pt x="1947" y="2031"/>
                </a:lnTo>
                <a:lnTo>
                  <a:pt x="1945" y="2031"/>
                </a:lnTo>
                <a:lnTo>
                  <a:pt x="1943" y="2031"/>
                </a:lnTo>
                <a:lnTo>
                  <a:pt x="1939" y="2031"/>
                </a:lnTo>
                <a:lnTo>
                  <a:pt x="1939" y="2031"/>
                </a:lnTo>
                <a:lnTo>
                  <a:pt x="1937" y="2031"/>
                </a:lnTo>
                <a:lnTo>
                  <a:pt x="1933" y="2031"/>
                </a:lnTo>
                <a:lnTo>
                  <a:pt x="1931" y="2031"/>
                </a:lnTo>
                <a:lnTo>
                  <a:pt x="1929" y="2031"/>
                </a:lnTo>
                <a:lnTo>
                  <a:pt x="1927" y="2031"/>
                </a:lnTo>
                <a:lnTo>
                  <a:pt x="1925" y="2031"/>
                </a:lnTo>
                <a:lnTo>
                  <a:pt x="1921" y="2031"/>
                </a:lnTo>
                <a:lnTo>
                  <a:pt x="1919" y="2031"/>
                </a:lnTo>
                <a:lnTo>
                  <a:pt x="1917" y="2031"/>
                </a:lnTo>
                <a:lnTo>
                  <a:pt x="1915" y="2031"/>
                </a:lnTo>
                <a:lnTo>
                  <a:pt x="1913" y="2031"/>
                </a:lnTo>
                <a:lnTo>
                  <a:pt x="1911" y="2031"/>
                </a:lnTo>
                <a:lnTo>
                  <a:pt x="1909" y="2031"/>
                </a:lnTo>
                <a:lnTo>
                  <a:pt x="1907" y="2031"/>
                </a:lnTo>
                <a:lnTo>
                  <a:pt x="1905" y="2031"/>
                </a:lnTo>
                <a:lnTo>
                  <a:pt x="1903" y="2031"/>
                </a:lnTo>
                <a:lnTo>
                  <a:pt x="1901" y="2031"/>
                </a:lnTo>
                <a:lnTo>
                  <a:pt x="1899" y="2031"/>
                </a:lnTo>
                <a:lnTo>
                  <a:pt x="1895" y="2031"/>
                </a:lnTo>
                <a:lnTo>
                  <a:pt x="1893" y="2031"/>
                </a:lnTo>
                <a:lnTo>
                  <a:pt x="1891" y="2031"/>
                </a:lnTo>
                <a:lnTo>
                  <a:pt x="1891" y="2031"/>
                </a:lnTo>
                <a:lnTo>
                  <a:pt x="1889" y="2031"/>
                </a:lnTo>
                <a:lnTo>
                  <a:pt x="1887" y="2031"/>
                </a:lnTo>
                <a:lnTo>
                  <a:pt x="1885" y="2031"/>
                </a:lnTo>
                <a:lnTo>
                  <a:pt x="1883" y="2031"/>
                </a:lnTo>
                <a:lnTo>
                  <a:pt x="1881" y="2031"/>
                </a:lnTo>
                <a:lnTo>
                  <a:pt x="1879" y="2031"/>
                </a:lnTo>
                <a:lnTo>
                  <a:pt x="1877" y="2031"/>
                </a:lnTo>
                <a:lnTo>
                  <a:pt x="1875" y="2031"/>
                </a:lnTo>
                <a:lnTo>
                  <a:pt x="1873" y="2031"/>
                </a:lnTo>
                <a:lnTo>
                  <a:pt x="1871" y="2031"/>
                </a:lnTo>
                <a:lnTo>
                  <a:pt x="1869" y="2031"/>
                </a:lnTo>
                <a:lnTo>
                  <a:pt x="1867" y="2031"/>
                </a:lnTo>
                <a:lnTo>
                  <a:pt x="1865" y="2031"/>
                </a:lnTo>
                <a:lnTo>
                  <a:pt x="1863" y="2031"/>
                </a:lnTo>
                <a:lnTo>
                  <a:pt x="1861" y="2031"/>
                </a:lnTo>
                <a:lnTo>
                  <a:pt x="1859" y="2031"/>
                </a:lnTo>
                <a:lnTo>
                  <a:pt x="1857" y="2031"/>
                </a:lnTo>
                <a:lnTo>
                  <a:pt x="1855" y="2031"/>
                </a:lnTo>
                <a:lnTo>
                  <a:pt x="1853" y="2031"/>
                </a:lnTo>
                <a:lnTo>
                  <a:pt x="1851" y="2031"/>
                </a:lnTo>
                <a:lnTo>
                  <a:pt x="1849" y="2031"/>
                </a:lnTo>
                <a:lnTo>
                  <a:pt x="1847" y="2031"/>
                </a:lnTo>
                <a:lnTo>
                  <a:pt x="1845" y="2031"/>
                </a:lnTo>
                <a:lnTo>
                  <a:pt x="1843" y="2031"/>
                </a:lnTo>
                <a:lnTo>
                  <a:pt x="1841" y="2031"/>
                </a:lnTo>
                <a:lnTo>
                  <a:pt x="1835" y="2031"/>
                </a:lnTo>
                <a:lnTo>
                  <a:pt x="1831" y="2031"/>
                </a:lnTo>
                <a:lnTo>
                  <a:pt x="1827" y="2031"/>
                </a:lnTo>
                <a:lnTo>
                  <a:pt x="1825" y="2031"/>
                </a:lnTo>
                <a:lnTo>
                  <a:pt x="1823" y="2031"/>
                </a:lnTo>
                <a:lnTo>
                  <a:pt x="1821" y="2031"/>
                </a:lnTo>
                <a:lnTo>
                  <a:pt x="1811" y="2031"/>
                </a:lnTo>
                <a:lnTo>
                  <a:pt x="1809" y="2031"/>
                </a:lnTo>
                <a:lnTo>
                  <a:pt x="1807" y="2031"/>
                </a:lnTo>
                <a:lnTo>
                  <a:pt x="1805" y="2031"/>
                </a:lnTo>
                <a:lnTo>
                  <a:pt x="1803" y="2031"/>
                </a:lnTo>
                <a:lnTo>
                  <a:pt x="1801" y="2031"/>
                </a:lnTo>
                <a:lnTo>
                  <a:pt x="1797" y="2031"/>
                </a:lnTo>
                <a:lnTo>
                  <a:pt x="1795" y="2031"/>
                </a:lnTo>
                <a:lnTo>
                  <a:pt x="1793" y="2031"/>
                </a:lnTo>
                <a:lnTo>
                  <a:pt x="1793" y="2031"/>
                </a:lnTo>
                <a:lnTo>
                  <a:pt x="1791" y="2031"/>
                </a:lnTo>
                <a:lnTo>
                  <a:pt x="1789" y="2031"/>
                </a:lnTo>
                <a:lnTo>
                  <a:pt x="1787" y="2031"/>
                </a:lnTo>
                <a:lnTo>
                  <a:pt x="1785" y="2031"/>
                </a:lnTo>
                <a:lnTo>
                  <a:pt x="1783" y="2031"/>
                </a:lnTo>
                <a:lnTo>
                  <a:pt x="1781" y="2031"/>
                </a:lnTo>
                <a:lnTo>
                  <a:pt x="1779" y="2031"/>
                </a:lnTo>
                <a:lnTo>
                  <a:pt x="1777" y="2031"/>
                </a:lnTo>
                <a:lnTo>
                  <a:pt x="1775" y="2031"/>
                </a:lnTo>
                <a:lnTo>
                  <a:pt x="1773" y="2031"/>
                </a:lnTo>
                <a:lnTo>
                  <a:pt x="1771" y="2031"/>
                </a:lnTo>
                <a:lnTo>
                  <a:pt x="1769" y="2031"/>
                </a:lnTo>
                <a:lnTo>
                  <a:pt x="1765" y="2031"/>
                </a:lnTo>
                <a:lnTo>
                  <a:pt x="1763" y="2031"/>
                </a:lnTo>
                <a:lnTo>
                  <a:pt x="1761" y="2031"/>
                </a:lnTo>
                <a:lnTo>
                  <a:pt x="1759" y="2031"/>
                </a:lnTo>
                <a:lnTo>
                  <a:pt x="1757" y="2031"/>
                </a:lnTo>
                <a:lnTo>
                  <a:pt x="1755" y="2031"/>
                </a:lnTo>
                <a:lnTo>
                  <a:pt x="1753" y="2031"/>
                </a:lnTo>
                <a:lnTo>
                  <a:pt x="1751" y="2031"/>
                </a:lnTo>
                <a:lnTo>
                  <a:pt x="1749" y="2031"/>
                </a:lnTo>
                <a:lnTo>
                  <a:pt x="1747" y="2031"/>
                </a:lnTo>
                <a:lnTo>
                  <a:pt x="1745" y="2031"/>
                </a:lnTo>
                <a:lnTo>
                  <a:pt x="1745" y="2031"/>
                </a:lnTo>
                <a:lnTo>
                  <a:pt x="1743" y="2031"/>
                </a:lnTo>
                <a:lnTo>
                  <a:pt x="1741" y="2031"/>
                </a:lnTo>
                <a:lnTo>
                  <a:pt x="1739" y="2031"/>
                </a:lnTo>
                <a:lnTo>
                  <a:pt x="1737" y="2031"/>
                </a:lnTo>
                <a:lnTo>
                  <a:pt x="1735" y="2031"/>
                </a:lnTo>
                <a:lnTo>
                  <a:pt x="1733" y="2031"/>
                </a:lnTo>
                <a:lnTo>
                  <a:pt x="1731" y="2031"/>
                </a:lnTo>
                <a:lnTo>
                  <a:pt x="1729" y="2031"/>
                </a:lnTo>
                <a:lnTo>
                  <a:pt x="1727" y="2031"/>
                </a:lnTo>
                <a:lnTo>
                  <a:pt x="1725" y="2031"/>
                </a:lnTo>
                <a:lnTo>
                  <a:pt x="1723" y="2031"/>
                </a:lnTo>
                <a:lnTo>
                  <a:pt x="1721" y="2031"/>
                </a:lnTo>
                <a:lnTo>
                  <a:pt x="1715" y="2031"/>
                </a:lnTo>
                <a:lnTo>
                  <a:pt x="1713" y="2031"/>
                </a:lnTo>
                <a:lnTo>
                  <a:pt x="1711" y="2031"/>
                </a:lnTo>
                <a:lnTo>
                  <a:pt x="1709" y="2031"/>
                </a:lnTo>
                <a:lnTo>
                  <a:pt x="1707" y="2031"/>
                </a:lnTo>
                <a:lnTo>
                  <a:pt x="1705" y="2031"/>
                </a:lnTo>
                <a:lnTo>
                  <a:pt x="1703" y="2031"/>
                </a:lnTo>
                <a:lnTo>
                  <a:pt x="1701" y="2031"/>
                </a:lnTo>
                <a:lnTo>
                  <a:pt x="1697" y="2031"/>
                </a:lnTo>
                <a:lnTo>
                  <a:pt x="1695" y="2031"/>
                </a:lnTo>
                <a:lnTo>
                  <a:pt x="1693" y="2031"/>
                </a:lnTo>
                <a:lnTo>
                  <a:pt x="1691" y="2031"/>
                </a:lnTo>
                <a:lnTo>
                  <a:pt x="1685" y="2031"/>
                </a:lnTo>
                <a:lnTo>
                  <a:pt x="1681" y="2031"/>
                </a:lnTo>
                <a:lnTo>
                  <a:pt x="1679" y="2031"/>
                </a:lnTo>
                <a:lnTo>
                  <a:pt x="1677" y="2031"/>
                </a:lnTo>
                <a:lnTo>
                  <a:pt x="1675" y="2031"/>
                </a:lnTo>
                <a:lnTo>
                  <a:pt x="1673" y="2031"/>
                </a:lnTo>
                <a:lnTo>
                  <a:pt x="1669" y="2031"/>
                </a:lnTo>
                <a:lnTo>
                  <a:pt x="1667" y="2031"/>
                </a:lnTo>
                <a:lnTo>
                  <a:pt x="1665" y="2031"/>
                </a:lnTo>
                <a:lnTo>
                  <a:pt x="1663" y="2031"/>
                </a:lnTo>
                <a:lnTo>
                  <a:pt x="1661" y="2031"/>
                </a:lnTo>
                <a:lnTo>
                  <a:pt x="1659" y="2031"/>
                </a:lnTo>
                <a:lnTo>
                  <a:pt x="1655" y="2031"/>
                </a:lnTo>
                <a:lnTo>
                  <a:pt x="1653" y="2031"/>
                </a:lnTo>
                <a:lnTo>
                  <a:pt x="1649" y="2031"/>
                </a:lnTo>
                <a:lnTo>
                  <a:pt x="1647" y="2031"/>
                </a:lnTo>
                <a:lnTo>
                  <a:pt x="1645" y="2031"/>
                </a:lnTo>
                <a:lnTo>
                  <a:pt x="1643" y="2031"/>
                </a:lnTo>
                <a:lnTo>
                  <a:pt x="1641" y="2031"/>
                </a:lnTo>
                <a:lnTo>
                  <a:pt x="1637" y="2031"/>
                </a:lnTo>
                <a:lnTo>
                  <a:pt x="1635" y="2031"/>
                </a:lnTo>
                <a:lnTo>
                  <a:pt x="1633" y="2031"/>
                </a:lnTo>
                <a:lnTo>
                  <a:pt x="1631" y="2031"/>
                </a:lnTo>
                <a:lnTo>
                  <a:pt x="1629" y="2031"/>
                </a:lnTo>
                <a:lnTo>
                  <a:pt x="1627" y="2031"/>
                </a:lnTo>
                <a:lnTo>
                  <a:pt x="1621" y="2031"/>
                </a:lnTo>
                <a:lnTo>
                  <a:pt x="1619" y="2031"/>
                </a:lnTo>
                <a:lnTo>
                  <a:pt x="1613" y="2031"/>
                </a:lnTo>
                <a:lnTo>
                  <a:pt x="1609" y="2031"/>
                </a:lnTo>
                <a:lnTo>
                  <a:pt x="1607" y="2031"/>
                </a:lnTo>
                <a:lnTo>
                  <a:pt x="1605" y="2031"/>
                </a:lnTo>
                <a:lnTo>
                  <a:pt x="1603" y="2031"/>
                </a:lnTo>
                <a:lnTo>
                  <a:pt x="1601" y="2031"/>
                </a:lnTo>
                <a:lnTo>
                  <a:pt x="1601" y="2031"/>
                </a:lnTo>
                <a:lnTo>
                  <a:pt x="1597" y="2031"/>
                </a:lnTo>
                <a:lnTo>
                  <a:pt x="1595" y="2031"/>
                </a:lnTo>
                <a:lnTo>
                  <a:pt x="1591" y="2031"/>
                </a:lnTo>
                <a:lnTo>
                  <a:pt x="1585" y="2031"/>
                </a:lnTo>
                <a:lnTo>
                  <a:pt x="1583" y="2031"/>
                </a:lnTo>
                <a:lnTo>
                  <a:pt x="1579" y="2031"/>
                </a:lnTo>
                <a:lnTo>
                  <a:pt x="1577" y="2031"/>
                </a:lnTo>
                <a:lnTo>
                  <a:pt x="1573" y="2031"/>
                </a:lnTo>
                <a:lnTo>
                  <a:pt x="1571" y="2031"/>
                </a:lnTo>
                <a:lnTo>
                  <a:pt x="1569" y="2031"/>
                </a:lnTo>
                <a:lnTo>
                  <a:pt x="1567" y="2031"/>
                </a:lnTo>
                <a:lnTo>
                  <a:pt x="1565" y="2031"/>
                </a:lnTo>
                <a:lnTo>
                  <a:pt x="1563" y="2031"/>
                </a:lnTo>
                <a:lnTo>
                  <a:pt x="1561" y="2031"/>
                </a:lnTo>
                <a:lnTo>
                  <a:pt x="1559" y="2031"/>
                </a:lnTo>
                <a:lnTo>
                  <a:pt x="1557" y="2031"/>
                </a:lnTo>
                <a:lnTo>
                  <a:pt x="1555" y="2031"/>
                </a:lnTo>
                <a:lnTo>
                  <a:pt x="1553" y="2031"/>
                </a:lnTo>
                <a:lnTo>
                  <a:pt x="1551" y="2031"/>
                </a:lnTo>
                <a:lnTo>
                  <a:pt x="1547" y="2031"/>
                </a:lnTo>
                <a:lnTo>
                  <a:pt x="1545" y="2031"/>
                </a:lnTo>
                <a:lnTo>
                  <a:pt x="1543" y="2031"/>
                </a:lnTo>
                <a:lnTo>
                  <a:pt x="1541" y="2031"/>
                </a:lnTo>
                <a:lnTo>
                  <a:pt x="1539" y="2031"/>
                </a:lnTo>
                <a:lnTo>
                  <a:pt x="1535" y="2031"/>
                </a:lnTo>
                <a:lnTo>
                  <a:pt x="1533" y="2031"/>
                </a:lnTo>
                <a:lnTo>
                  <a:pt x="1531" y="2031"/>
                </a:lnTo>
                <a:lnTo>
                  <a:pt x="1529" y="2031"/>
                </a:lnTo>
                <a:lnTo>
                  <a:pt x="1527" y="2031"/>
                </a:lnTo>
                <a:lnTo>
                  <a:pt x="1525" y="2031"/>
                </a:lnTo>
                <a:lnTo>
                  <a:pt x="1523" y="2031"/>
                </a:lnTo>
                <a:lnTo>
                  <a:pt x="1521" y="2031"/>
                </a:lnTo>
                <a:lnTo>
                  <a:pt x="1519" y="2031"/>
                </a:lnTo>
                <a:lnTo>
                  <a:pt x="1517" y="2031"/>
                </a:lnTo>
                <a:lnTo>
                  <a:pt x="1511" y="2031"/>
                </a:lnTo>
                <a:lnTo>
                  <a:pt x="1509" y="2031"/>
                </a:lnTo>
                <a:lnTo>
                  <a:pt x="1507" y="2031"/>
                </a:lnTo>
                <a:lnTo>
                  <a:pt x="1505" y="2031"/>
                </a:lnTo>
                <a:lnTo>
                  <a:pt x="1505" y="2031"/>
                </a:lnTo>
                <a:lnTo>
                  <a:pt x="1503" y="2031"/>
                </a:lnTo>
                <a:lnTo>
                  <a:pt x="1501" y="2031"/>
                </a:lnTo>
                <a:lnTo>
                  <a:pt x="1499" y="2031"/>
                </a:lnTo>
                <a:lnTo>
                  <a:pt x="1497" y="2031"/>
                </a:lnTo>
                <a:lnTo>
                  <a:pt x="1495" y="2031"/>
                </a:lnTo>
                <a:lnTo>
                  <a:pt x="1493" y="2031"/>
                </a:lnTo>
                <a:lnTo>
                  <a:pt x="1487" y="2031"/>
                </a:lnTo>
                <a:lnTo>
                  <a:pt x="1485" y="2031"/>
                </a:lnTo>
                <a:lnTo>
                  <a:pt x="1481" y="2031"/>
                </a:lnTo>
                <a:lnTo>
                  <a:pt x="1479" y="2031"/>
                </a:lnTo>
                <a:lnTo>
                  <a:pt x="1477" y="2031"/>
                </a:lnTo>
                <a:lnTo>
                  <a:pt x="1473" y="2031"/>
                </a:lnTo>
                <a:lnTo>
                  <a:pt x="1469" y="2031"/>
                </a:lnTo>
                <a:lnTo>
                  <a:pt x="1465" y="2031"/>
                </a:lnTo>
                <a:lnTo>
                  <a:pt x="1461" y="2031"/>
                </a:lnTo>
                <a:lnTo>
                  <a:pt x="1459" y="2031"/>
                </a:lnTo>
                <a:lnTo>
                  <a:pt x="1457" y="2031"/>
                </a:lnTo>
                <a:lnTo>
                  <a:pt x="1457" y="2031"/>
                </a:lnTo>
                <a:lnTo>
                  <a:pt x="1455" y="2031"/>
                </a:lnTo>
                <a:lnTo>
                  <a:pt x="1453" y="2031"/>
                </a:lnTo>
                <a:lnTo>
                  <a:pt x="1451" y="2031"/>
                </a:lnTo>
                <a:lnTo>
                  <a:pt x="1449" y="2031"/>
                </a:lnTo>
                <a:lnTo>
                  <a:pt x="1447" y="2031"/>
                </a:lnTo>
                <a:lnTo>
                  <a:pt x="1445" y="2031"/>
                </a:lnTo>
                <a:lnTo>
                  <a:pt x="1443" y="2031"/>
                </a:lnTo>
                <a:lnTo>
                  <a:pt x="1441" y="2031"/>
                </a:lnTo>
                <a:lnTo>
                  <a:pt x="1439" y="2031"/>
                </a:lnTo>
                <a:lnTo>
                  <a:pt x="1437" y="2031"/>
                </a:lnTo>
                <a:lnTo>
                  <a:pt x="1435" y="2031"/>
                </a:lnTo>
                <a:lnTo>
                  <a:pt x="1433" y="2031"/>
                </a:lnTo>
                <a:lnTo>
                  <a:pt x="1431" y="2031"/>
                </a:lnTo>
                <a:lnTo>
                  <a:pt x="1429" y="2031"/>
                </a:lnTo>
                <a:lnTo>
                  <a:pt x="1427" y="2031"/>
                </a:lnTo>
                <a:lnTo>
                  <a:pt x="1425" y="2031"/>
                </a:lnTo>
                <a:lnTo>
                  <a:pt x="1421" y="2031"/>
                </a:lnTo>
                <a:lnTo>
                  <a:pt x="1419" y="2031"/>
                </a:lnTo>
                <a:lnTo>
                  <a:pt x="1417" y="2031"/>
                </a:lnTo>
                <a:lnTo>
                  <a:pt x="1415" y="2031"/>
                </a:lnTo>
                <a:lnTo>
                  <a:pt x="1413" y="2031"/>
                </a:lnTo>
                <a:lnTo>
                  <a:pt x="1411" y="2031"/>
                </a:lnTo>
                <a:lnTo>
                  <a:pt x="1409" y="2031"/>
                </a:lnTo>
                <a:lnTo>
                  <a:pt x="1409" y="2031"/>
                </a:lnTo>
                <a:lnTo>
                  <a:pt x="1407" y="2031"/>
                </a:lnTo>
                <a:lnTo>
                  <a:pt x="1405" y="2031"/>
                </a:lnTo>
                <a:lnTo>
                  <a:pt x="1403" y="2031"/>
                </a:lnTo>
                <a:lnTo>
                  <a:pt x="1401" y="2031"/>
                </a:lnTo>
                <a:lnTo>
                  <a:pt x="1399" y="2031"/>
                </a:lnTo>
                <a:lnTo>
                  <a:pt x="1397" y="2031"/>
                </a:lnTo>
                <a:lnTo>
                  <a:pt x="1395" y="2031"/>
                </a:lnTo>
                <a:lnTo>
                  <a:pt x="1391" y="2031"/>
                </a:lnTo>
                <a:lnTo>
                  <a:pt x="1389" y="2031"/>
                </a:lnTo>
                <a:lnTo>
                  <a:pt x="1387" y="2031"/>
                </a:lnTo>
                <a:lnTo>
                  <a:pt x="1385" y="2031"/>
                </a:lnTo>
                <a:lnTo>
                  <a:pt x="1383" y="2031"/>
                </a:lnTo>
                <a:lnTo>
                  <a:pt x="1381" y="2031"/>
                </a:lnTo>
                <a:lnTo>
                  <a:pt x="1379" y="2031"/>
                </a:lnTo>
                <a:lnTo>
                  <a:pt x="1377" y="2031"/>
                </a:lnTo>
                <a:lnTo>
                  <a:pt x="1375" y="2031"/>
                </a:lnTo>
                <a:lnTo>
                  <a:pt x="1373" y="2031"/>
                </a:lnTo>
                <a:lnTo>
                  <a:pt x="1371" y="2031"/>
                </a:lnTo>
                <a:lnTo>
                  <a:pt x="1369" y="2031"/>
                </a:lnTo>
                <a:lnTo>
                  <a:pt x="1367" y="2031"/>
                </a:lnTo>
                <a:lnTo>
                  <a:pt x="1361" y="2031"/>
                </a:lnTo>
                <a:lnTo>
                  <a:pt x="1361" y="2031"/>
                </a:lnTo>
                <a:lnTo>
                  <a:pt x="1357" y="2031"/>
                </a:lnTo>
                <a:lnTo>
                  <a:pt x="1355" y="2031"/>
                </a:lnTo>
                <a:lnTo>
                  <a:pt x="1353" y="2031"/>
                </a:lnTo>
                <a:lnTo>
                  <a:pt x="1351" y="2031"/>
                </a:lnTo>
                <a:lnTo>
                  <a:pt x="1349" y="2031"/>
                </a:lnTo>
                <a:lnTo>
                  <a:pt x="1347" y="2031"/>
                </a:lnTo>
                <a:lnTo>
                  <a:pt x="1345" y="2031"/>
                </a:lnTo>
                <a:lnTo>
                  <a:pt x="1343" y="2031"/>
                </a:lnTo>
                <a:lnTo>
                  <a:pt x="1341" y="2031"/>
                </a:lnTo>
                <a:lnTo>
                  <a:pt x="1339" y="2031"/>
                </a:lnTo>
                <a:lnTo>
                  <a:pt x="1337" y="2031"/>
                </a:lnTo>
                <a:lnTo>
                  <a:pt x="1335" y="2031"/>
                </a:lnTo>
                <a:lnTo>
                  <a:pt x="1333" y="2031"/>
                </a:lnTo>
                <a:lnTo>
                  <a:pt x="1331" y="2031"/>
                </a:lnTo>
                <a:lnTo>
                  <a:pt x="1329" y="2031"/>
                </a:lnTo>
                <a:lnTo>
                  <a:pt x="1327" y="2031"/>
                </a:lnTo>
                <a:lnTo>
                  <a:pt x="1325" y="2031"/>
                </a:lnTo>
                <a:lnTo>
                  <a:pt x="1323" y="2031"/>
                </a:lnTo>
                <a:lnTo>
                  <a:pt x="1321" y="2031"/>
                </a:lnTo>
                <a:lnTo>
                  <a:pt x="1317" y="2031"/>
                </a:lnTo>
                <a:lnTo>
                  <a:pt x="1315" y="2031"/>
                </a:lnTo>
                <a:lnTo>
                  <a:pt x="1313" y="2031"/>
                </a:lnTo>
                <a:lnTo>
                  <a:pt x="1313" y="2029"/>
                </a:lnTo>
                <a:lnTo>
                  <a:pt x="1311" y="2029"/>
                </a:lnTo>
                <a:lnTo>
                  <a:pt x="1311" y="2029"/>
                </a:lnTo>
                <a:lnTo>
                  <a:pt x="1309" y="2029"/>
                </a:lnTo>
                <a:lnTo>
                  <a:pt x="1307" y="2029"/>
                </a:lnTo>
                <a:lnTo>
                  <a:pt x="1307" y="2031"/>
                </a:lnTo>
                <a:lnTo>
                  <a:pt x="1305" y="2031"/>
                </a:lnTo>
                <a:lnTo>
                  <a:pt x="1303" y="2031"/>
                </a:lnTo>
                <a:lnTo>
                  <a:pt x="1301" y="2031"/>
                </a:lnTo>
                <a:lnTo>
                  <a:pt x="1299" y="2031"/>
                </a:lnTo>
                <a:lnTo>
                  <a:pt x="1297" y="2031"/>
                </a:lnTo>
                <a:lnTo>
                  <a:pt x="1295" y="2031"/>
                </a:lnTo>
                <a:lnTo>
                  <a:pt x="1293" y="2031"/>
                </a:lnTo>
                <a:lnTo>
                  <a:pt x="1291" y="2031"/>
                </a:lnTo>
                <a:lnTo>
                  <a:pt x="1289" y="2031"/>
                </a:lnTo>
                <a:lnTo>
                  <a:pt x="1287" y="2031"/>
                </a:lnTo>
                <a:lnTo>
                  <a:pt x="1285" y="2031"/>
                </a:lnTo>
                <a:lnTo>
                  <a:pt x="1283" y="2031"/>
                </a:lnTo>
                <a:lnTo>
                  <a:pt x="1281" y="2031"/>
                </a:lnTo>
                <a:lnTo>
                  <a:pt x="1279" y="2031"/>
                </a:lnTo>
                <a:lnTo>
                  <a:pt x="1277" y="2031"/>
                </a:lnTo>
                <a:lnTo>
                  <a:pt x="1275" y="2031"/>
                </a:lnTo>
                <a:lnTo>
                  <a:pt x="1273" y="2031"/>
                </a:lnTo>
                <a:lnTo>
                  <a:pt x="1269" y="2031"/>
                </a:lnTo>
                <a:lnTo>
                  <a:pt x="1265" y="2031"/>
                </a:lnTo>
                <a:lnTo>
                  <a:pt x="1263" y="2031"/>
                </a:lnTo>
                <a:lnTo>
                  <a:pt x="1263" y="2031"/>
                </a:lnTo>
                <a:lnTo>
                  <a:pt x="1259" y="2031"/>
                </a:lnTo>
                <a:lnTo>
                  <a:pt x="1257" y="2031"/>
                </a:lnTo>
                <a:lnTo>
                  <a:pt x="1251" y="2031"/>
                </a:lnTo>
                <a:lnTo>
                  <a:pt x="1241" y="2031"/>
                </a:lnTo>
                <a:lnTo>
                  <a:pt x="1227" y="2031"/>
                </a:lnTo>
                <a:lnTo>
                  <a:pt x="1225" y="2031"/>
                </a:lnTo>
                <a:lnTo>
                  <a:pt x="1219" y="2031"/>
                </a:lnTo>
                <a:lnTo>
                  <a:pt x="1213" y="2031"/>
                </a:lnTo>
                <a:lnTo>
                  <a:pt x="1209" y="2031"/>
                </a:lnTo>
                <a:lnTo>
                  <a:pt x="1201" y="2031"/>
                </a:lnTo>
                <a:lnTo>
                  <a:pt x="1197" y="2031"/>
                </a:lnTo>
                <a:lnTo>
                  <a:pt x="1193" y="2031"/>
                </a:lnTo>
                <a:lnTo>
                  <a:pt x="1189" y="2031"/>
                </a:lnTo>
                <a:lnTo>
                  <a:pt x="1183" y="2031"/>
                </a:lnTo>
                <a:lnTo>
                  <a:pt x="1181" y="2031"/>
                </a:lnTo>
                <a:lnTo>
                  <a:pt x="1167" y="2031"/>
                </a:lnTo>
                <a:lnTo>
                  <a:pt x="1165" y="2031"/>
                </a:lnTo>
                <a:lnTo>
                  <a:pt x="1155" y="2031"/>
                </a:lnTo>
                <a:lnTo>
                  <a:pt x="1149" y="2031"/>
                </a:lnTo>
                <a:lnTo>
                  <a:pt x="1147" y="2031"/>
                </a:lnTo>
                <a:lnTo>
                  <a:pt x="1137" y="2031"/>
                </a:lnTo>
                <a:lnTo>
                  <a:pt x="1135" y="2031"/>
                </a:lnTo>
                <a:lnTo>
                  <a:pt x="1131" y="2031"/>
                </a:lnTo>
                <a:lnTo>
                  <a:pt x="1127" y="2031"/>
                </a:lnTo>
                <a:lnTo>
                  <a:pt x="1121" y="2031"/>
                </a:lnTo>
                <a:lnTo>
                  <a:pt x="1119" y="2031"/>
                </a:lnTo>
                <a:lnTo>
                  <a:pt x="1111" y="2031"/>
                </a:lnTo>
                <a:lnTo>
                  <a:pt x="1109" y="2031"/>
                </a:lnTo>
                <a:lnTo>
                  <a:pt x="1107" y="2031"/>
                </a:lnTo>
                <a:lnTo>
                  <a:pt x="1103" y="2031"/>
                </a:lnTo>
                <a:lnTo>
                  <a:pt x="1101" y="2031"/>
                </a:lnTo>
                <a:lnTo>
                  <a:pt x="1097" y="2031"/>
                </a:lnTo>
                <a:lnTo>
                  <a:pt x="1087" y="2031"/>
                </a:lnTo>
                <a:lnTo>
                  <a:pt x="1085" y="2031"/>
                </a:lnTo>
                <a:lnTo>
                  <a:pt x="1083" y="2031"/>
                </a:lnTo>
                <a:lnTo>
                  <a:pt x="1081" y="2031"/>
                </a:lnTo>
                <a:lnTo>
                  <a:pt x="1079" y="2031"/>
                </a:lnTo>
                <a:lnTo>
                  <a:pt x="1077" y="2031"/>
                </a:lnTo>
                <a:lnTo>
                  <a:pt x="1071" y="2031"/>
                </a:lnTo>
                <a:lnTo>
                  <a:pt x="1071" y="2031"/>
                </a:lnTo>
                <a:lnTo>
                  <a:pt x="1067" y="2031"/>
                </a:lnTo>
                <a:lnTo>
                  <a:pt x="1063" y="2031"/>
                </a:lnTo>
                <a:lnTo>
                  <a:pt x="1061" y="2031"/>
                </a:lnTo>
                <a:lnTo>
                  <a:pt x="1059" y="2031"/>
                </a:lnTo>
                <a:lnTo>
                  <a:pt x="1051" y="2031"/>
                </a:lnTo>
                <a:lnTo>
                  <a:pt x="1047" y="2031"/>
                </a:lnTo>
                <a:lnTo>
                  <a:pt x="1045" y="2031"/>
                </a:lnTo>
                <a:lnTo>
                  <a:pt x="1043" y="2031"/>
                </a:lnTo>
                <a:lnTo>
                  <a:pt x="1041" y="2031"/>
                </a:lnTo>
                <a:lnTo>
                  <a:pt x="1037" y="2031"/>
                </a:lnTo>
                <a:lnTo>
                  <a:pt x="1035" y="2031"/>
                </a:lnTo>
                <a:lnTo>
                  <a:pt x="1033" y="2031"/>
                </a:lnTo>
                <a:lnTo>
                  <a:pt x="1031" y="2031"/>
                </a:lnTo>
                <a:lnTo>
                  <a:pt x="1029" y="2031"/>
                </a:lnTo>
                <a:lnTo>
                  <a:pt x="1027" y="2031"/>
                </a:lnTo>
                <a:lnTo>
                  <a:pt x="1023" y="2031"/>
                </a:lnTo>
                <a:lnTo>
                  <a:pt x="1021" y="2031"/>
                </a:lnTo>
                <a:lnTo>
                  <a:pt x="1019" y="2031"/>
                </a:lnTo>
                <a:lnTo>
                  <a:pt x="1013" y="2031"/>
                </a:lnTo>
                <a:lnTo>
                  <a:pt x="1013" y="1989"/>
                </a:lnTo>
                <a:lnTo>
                  <a:pt x="1013" y="1987"/>
                </a:lnTo>
                <a:lnTo>
                  <a:pt x="1013" y="1987"/>
                </a:lnTo>
                <a:lnTo>
                  <a:pt x="1013" y="1806"/>
                </a:lnTo>
                <a:lnTo>
                  <a:pt x="1013" y="1798"/>
                </a:lnTo>
                <a:lnTo>
                  <a:pt x="1013" y="1740"/>
                </a:lnTo>
                <a:lnTo>
                  <a:pt x="1013" y="1672"/>
                </a:lnTo>
                <a:lnTo>
                  <a:pt x="1013" y="1646"/>
                </a:lnTo>
                <a:lnTo>
                  <a:pt x="1013" y="1634"/>
                </a:lnTo>
                <a:lnTo>
                  <a:pt x="1013" y="1568"/>
                </a:lnTo>
                <a:lnTo>
                  <a:pt x="1013" y="1566"/>
                </a:lnTo>
                <a:lnTo>
                  <a:pt x="1013" y="1554"/>
                </a:lnTo>
                <a:lnTo>
                  <a:pt x="1013" y="1540"/>
                </a:lnTo>
                <a:lnTo>
                  <a:pt x="1013" y="1534"/>
                </a:lnTo>
                <a:lnTo>
                  <a:pt x="1013" y="1528"/>
                </a:lnTo>
                <a:lnTo>
                  <a:pt x="1013" y="1526"/>
                </a:lnTo>
                <a:lnTo>
                  <a:pt x="1013" y="1512"/>
                </a:lnTo>
                <a:lnTo>
                  <a:pt x="1013" y="1493"/>
                </a:lnTo>
                <a:lnTo>
                  <a:pt x="1013" y="1445"/>
                </a:lnTo>
                <a:lnTo>
                  <a:pt x="1011" y="1363"/>
                </a:lnTo>
                <a:lnTo>
                  <a:pt x="975" y="1363"/>
                </a:lnTo>
                <a:lnTo>
                  <a:pt x="941" y="1363"/>
                </a:lnTo>
                <a:lnTo>
                  <a:pt x="937" y="1363"/>
                </a:lnTo>
                <a:lnTo>
                  <a:pt x="931" y="1363"/>
                </a:lnTo>
                <a:lnTo>
                  <a:pt x="925" y="1363"/>
                </a:lnTo>
                <a:lnTo>
                  <a:pt x="921" y="1363"/>
                </a:lnTo>
                <a:lnTo>
                  <a:pt x="897" y="1363"/>
                </a:lnTo>
                <a:lnTo>
                  <a:pt x="847" y="1363"/>
                </a:lnTo>
                <a:lnTo>
                  <a:pt x="845" y="1363"/>
                </a:lnTo>
                <a:lnTo>
                  <a:pt x="839" y="1363"/>
                </a:lnTo>
                <a:lnTo>
                  <a:pt x="781" y="1363"/>
                </a:lnTo>
                <a:lnTo>
                  <a:pt x="742" y="1363"/>
                </a:lnTo>
                <a:lnTo>
                  <a:pt x="732" y="1363"/>
                </a:lnTo>
                <a:lnTo>
                  <a:pt x="724" y="1363"/>
                </a:lnTo>
                <a:lnTo>
                  <a:pt x="706" y="1363"/>
                </a:lnTo>
                <a:lnTo>
                  <a:pt x="704" y="1363"/>
                </a:lnTo>
                <a:lnTo>
                  <a:pt x="676" y="1363"/>
                </a:lnTo>
                <a:lnTo>
                  <a:pt x="610" y="1363"/>
                </a:lnTo>
                <a:lnTo>
                  <a:pt x="602" y="1363"/>
                </a:lnTo>
                <a:lnTo>
                  <a:pt x="568" y="1363"/>
                </a:lnTo>
                <a:lnTo>
                  <a:pt x="508" y="1363"/>
                </a:lnTo>
                <a:lnTo>
                  <a:pt x="488" y="1363"/>
                </a:lnTo>
                <a:lnTo>
                  <a:pt x="486" y="1363"/>
                </a:lnTo>
                <a:lnTo>
                  <a:pt x="466" y="1363"/>
                </a:lnTo>
                <a:lnTo>
                  <a:pt x="462" y="1363"/>
                </a:lnTo>
                <a:lnTo>
                  <a:pt x="342" y="1363"/>
                </a:lnTo>
                <a:lnTo>
                  <a:pt x="340" y="1363"/>
                </a:lnTo>
                <a:lnTo>
                  <a:pt x="242" y="1363"/>
                </a:lnTo>
                <a:lnTo>
                  <a:pt x="222" y="1363"/>
                </a:lnTo>
                <a:lnTo>
                  <a:pt x="204" y="1363"/>
                </a:lnTo>
                <a:lnTo>
                  <a:pt x="184" y="1363"/>
                </a:lnTo>
                <a:lnTo>
                  <a:pt x="164" y="1363"/>
                </a:lnTo>
                <a:lnTo>
                  <a:pt x="154" y="1363"/>
                </a:lnTo>
                <a:lnTo>
                  <a:pt x="130" y="1363"/>
                </a:lnTo>
                <a:lnTo>
                  <a:pt x="84" y="1363"/>
                </a:lnTo>
                <a:lnTo>
                  <a:pt x="2" y="1363"/>
                </a:lnTo>
                <a:lnTo>
                  <a:pt x="0" y="1363"/>
                </a:lnTo>
                <a:lnTo>
                  <a:pt x="0" y="1277"/>
                </a:lnTo>
                <a:lnTo>
                  <a:pt x="0" y="1243"/>
                </a:lnTo>
                <a:lnTo>
                  <a:pt x="0" y="1241"/>
                </a:lnTo>
                <a:lnTo>
                  <a:pt x="0" y="1239"/>
                </a:lnTo>
                <a:lnTo>
                  <a:pt x="0" y="1233"/>
                </a:lnTo>
                <a:lnTo>
                  <a:pt x="0" y="1137"/>
                </a:lnTo>
                <a:lnTo>
                  <a:pt x="0" y="1125"/>
                </a:lnTo>
                <a:lnTo>
                  <a:pt x="0" y="1101"/>
                </a:lnTo>
                <a:lnTo>
                  <a:pt x="0" y="1099"/>
                </a:lnTo>
                <a:lnTo>
                  <a:pt x="0" y="984"/>
                </a:lnTo>
                <a:lnTo>
                  <a:pt x="0" y="934"/>
                </a:lnTo>
                <a:lnTo>
                  <a:pt x="0" y="894"/>
                </a:lnTo>
                <a:lnTo>
                  <a:pt x="0" y="748"/>
                </a:lnTo>
                <a:lnTo>
                  <a:pt x="0" y="746"/>
                </a:lnTo>
                <a:lnTo>
                  <a:pt x="0" y="744"/>
                </a:lnTo>
                <a:lnTo>
                  <a:pt x="0" y="696"/>
                </a:lnTo>
                <a:lnTo>
                  <a:pt x="0" y="690"/>
                </a:lnTo>
                <a:lnTo>
                  <a:pt x="0" y="686"/>
                </a:lnTo>
                <a:lnTo>
                  <a:pt x="0" y="625"/>
                </a:lnTo>
                <a:lnTo>
                  <a:pt x="0" y="623"/>
                </a:lnTo>
                <a:lnTo>
                  <a:pt x="0" y="613"/>
                </a:lnTo>
                <a:lnTo>
                  <a:pt x="0" y="595"/>
                </a:lnTo>
                <a:lnTo>
                  <a:pt x="0" y="589"/>
                </a:lnTo>
                <a:lnTo>
                  <a:pt x="0" y="585"/>
                </a:lnTo>
                <a:lnTo>
                  <a:pt x="0" y="575"/>
                </a:lnTo>
                <a:lnTo>
                  <a:pt x="0" y="565"/>
                </a:lnTo>
                <a:lnTo>
                  <a:pt x="0" y="543"/>
                </a:lnTo>
                <a:lnTo>
                  <a:pt x="0" y="513"/>
                </a:lnTo>
                <a:lnTo>
                  <a:pt x="0" y="511"/>
                </a:lnTo>
                <a:lnTo>
                  <a:pt x="0" y="501"/>
                </a:lnTo>
                <a:lnTo>
                  <a:pt x="0" y="447"/>
                </a:lnTo>
                <a:lnTo>
                  <a:pt x="0" y="271"/>
                </a:lnTo>
                <a:lnTo>
                  <a:pt x="0" y="243"/>
                </a:lnTo>
                <a:lnTo>
                  <a:pt x="0" y="237"/>
                </a:lnTo>
                <a:lnTo>
                  <a:pt x="0" y="52"/>
                </a:lnTo>
                <a:lnTo>
                  <a:pt x="0" y="14"/>
                </a:ln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24" y="0"/>
                </a:lnTo>
                <a:lnTo>
                  <a:pt x="38" y="0"/>
                </a:lnTo>
                <a:lnTo>
                  <a:pt x="46" y="0"/>
                </a:lnTo>
                <a:lnTo>
                  <a:pt x="52" y="2"/>
                </a:lnTo>
                <a:lnTo>
                  <a:pt x="54" y="2"/>
                </a:lnTo>
                <a:lnTo>
                  <a:pt x="58" y="2"/>
                </a:lnTo>
                <a:lnTo>
                  <a:pt x="58" y="2"/>
                </a:lnTo>
                <a:lnTo>
                  <a:pt x="78" y="2"/>
                </a:lnTo>
                <a:lnTo>
                  <a:pt x="80" y="2"/>
                </a:lnTo>
                <a:lnTo>
                  <a:pt x="82" y="2"/>
                </a:lnTo>
                <a:lnTo>
                  <a:pt x="90" y="2"/>
                </a:lnTo>
                <a:lnTo>
                  <a:pt x="92" y="2"/>
                </a:lnTo>
                <a:lnTo>
                  <a:pt x="94" y="2"/>
                </a:lnTo>
                <a:lnTo>
                  <a:pt x="98" y="2"/>
                </a:lnTo>
                <a:lnTo>
                  <a:pt x="100" y="2"/>
                </a:lnTo>
                <a:lnTo>
                  <a:pt x="108" y="2"/>
                </a:lnTo>
                <a:lnTo>
                  <a:pt x="114" y="2"/>
                </a:lnTo>
                <a:lnTo>
                  <a:pt x="184" y="2"/>
                </a:lnTo>
                <a:lnTo>
                  <a:pt x="198" y="2"/>
                </a:lnTo>
                <a:lnTo>
                  <a:pt x="200" y="2"/>
                </a:lnTo>
                <a:lnTo>
                  <a:pt x="202" y="2"/>
                </a:lnTo>
                <a:lnTo>
                  <a:pt x="278" y="4"/>
                </a:lnTo>
                <a:lnTo>
                  <a:pt x="338" y="4"/>
                </a:lnTo>
                <a:lnTo>
                  <a:pt x="378" y="4"/>
                </a:lnTo>
                <a:lnTo>
                  <a:pt x="406" y="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5414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Alaska </a:t>
            </a:r>
            <a:r>
              <a:rPr lang="en-US" altLang="zh-CN" dirty="0" smtClean="0"/>
              <a:t>State Outline</a:t>
            </a:r>
            <a:endParaRPr lang="zh-CN" altLang="en-US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395536" y="2204864"/>
            <a:ext cx="4039287" cy="3600400"/>
          </a:xfrm>
          <a:custGeom>
            <a:avLst/>
            <a:gdLst>
              <a:gd name="T0" fmla="*/ 169 w 3166"/>
              <a:gd name="T1" fmla="*/ 2769 h 2822"/>
              <a:gd name="T2" fmla="*/ 301 w 3166"/>
              <a:gd name="T3" fmla="*/ 2728 h 2822"/>
              <a:gd name="T4" fmla="*/ 807 w 3166"/>
              <a:gd name="T5" fmla="*/ 2531 h 2822"/>
              <a:gd name="T6" fmla="*/ 899 w 3166"/>
              <a:gd name="T7" fmla="*/ 2513 h 2822"/>
              <a:gd name="T8" fmla="*/ 2991 w 3166"/>
              <a:gd name="T9" fmla="*/ 2416 h 2822"/>
              <a:gd name="T10" fmla="*/ 1123 w 3166"/>
              <a:gd name="T11" fmla="*/ 2409 h 2822"/>
              <a:gd name="T12" fmla="*/ 3065 w 3166"/>
              <a:gd name="T13" fmla="*/ 2404 h 2822"/>
              <a:gd name="T14" fmla="*/ 3045 w 3166"/>
              <a:gd name="T15" fmla="*/ 2373 h 2822"/>
              <a:gd name="T16" fmla="*/ 2948 w 3166"/>
              <a:gd name="T17" fmla="*/ 2316 h 2822"/>
              <a:gd name="T18" fmla="*/ 3066 w 3166"/>
              <a:gd name="T19" fmla="*/ 2332 h 2822"/>
              <a:gd name="T20" fmla="*/ 3009 w 3166"/>
              <a:gd name="T21" fmla="*/ 2278 h 2822"/>
              <a:gd name="T22" fmla="*/ 3016 w 3166"/>
              <a:gd name="T23" fmla="*/ 2394 h 2822"/>
              <a:gd name="T24" fmla="*/ 2965 w 3166"/>
              <a:gd name="T25" fmla="*/ 2362 h 2822"/>
              <a:gd name="T26" fmla="*/ 2975 w 3166"/>
              <a:gd name="T27" fmla="*/ 2237 h 2822"/>
              <a:gd name="T28" fmla="*/ 2918 w 3166"/>
              <a:gd name="T29" fmla="*/ 2210 h 2822"/>
              <a:gd name="T30" fmla="*/ 2984 w 3166"/>
              <a:gd name="T31" fmla="*/ 2182 h 2822"/>
              <a:gd name="T32" fmla="*/ 575 w 3166"/>
              <a:gd name="T33" fmla="*/ 2166 h 2822"/>
              <a:gd name="T34" fmla="*/ 2829 w 3166"/>
              <a:gd name="T35" fmla="*/ 2127 h 2822"/>
              <a:gd name="T36" fmla="*/ 1651 w 3166"/>
              <a:gd name="T37" fmla="*/ 2093 h 2822"/>
              <a:gd name="T38" fmla="*/ 1659 w 3166"/>
              <a:gd name="T39" fmla="*/ 2165 h 2822"/>
              <a:gd name="T40" fmla="*/ 1649 w 3166"/>
              <a:gd name="T41" fmla="*/ 2088 h 2822"/>
              <a:gd name="T42" fmla="*/ 2793 w 3166"/>
              <a:gd name="T43" fmla="*/ 2071 h 2822"/>
              <a:gd name="T44" fmla="*/ 2809 w 3166"/>
              <a:gd name="T45" fmla="*/ 2052 h 2822"/>
              <a:gd name="T46" fmla="*/ 2869 w 3166"/>
              <a:gd name="T47" fmla="*/ 2180 h 2822"/>
              <a:gd name="T48" fmla="*/ 1705 w 3166"/>
              <a:gd name="T49" fmla="*/ 2013 h 2822"/>
              <a:gd name="T50" fmla="*/ 1733 w 3166"/>
              <a:gd name="T51" fmla="*/ 1949 h 2822"/>
              <a:gd name="T52" fmla="*/ 2239 w 3166"/>
              <a:gd name="T53" fmla="*/ 1809 h 2822"/>
              <a:gd name="T54" fmla="*/ 2059 w 3166"/>
              <a:gd name="T55" fmla="*/ 1772 h 2822"/>
              <a:gd name="T56" fmla="*/ 2124 w 3166"/>
              <a:gd name="T57" fmla="*/ 1764 h 2822"/>
              <a:gd name="T58" fmla="*/ 2121 w 3166"/>
              <a:gd name="T59" fmla="*/ 1747 h 2822"/>
              <a:gd name="T60" fmla="*/ 2012 w 3166"/>
              <a:gd name="T61" fmla="*/ 1708 h 2822"/>
              <a:gd name="T62" fmla="*/ 1069 w 3166"/>
              <a:gd name="T63" fmla="*/ 1331 h 2822"/>
              <a:gd name="T64" fmla="*/ 728 w 3166"/>
              <a:gd name="T65" fmla="*/ 1001 h 2822"/>
              <a:gd name="T66" fmla="*/ 1071 w 3166"/>
              <a:gd name="T67" fmla="*/ 256 h 2822"/>
              <a:gd name="T68" fmla="*/ 1298 w 3166"/>
              <a:gd name="T69" fmla="*/ 100 h 2822"/>
              <a:gd name="T70" fmla="*/ 2759 w 3166"/>
              <a:gd name="T71" fmla="*/ 2016 h 2822"/>
              <a:gd name="T72" fmla="*/ 2491 w 3166"/>
              <a:gd name="T73" fmla="*/ 1852 h 2822"/>
              <a:gd name="T74" fmla="*/ 2096 w 3166"/>
              <a:gd name="T75" fmla="*/ 1721 h 2822"/>
              <a:gd name="T76" fmla="*/ 1987 w 3166"/>
              <a:gd name="T77" fmla="*/ 1695 h 2822"/>
              <a:gd name="T78" fmla="*/ 1903 w 3166"/>
              <a:gd name="T79" fmla="*/ 1847 h 2822"/>
              <a:gd name="T80" fmla="*/ 1793 w 3166"/>
              <a:gd name="T81" fmla="*/ 1890 h 2822"/>
              <a:gd name="T82" fmla="*/ 1765 w 3166"/>
              <a:gd name="T83" fmla="*/ 1714 h 2822"/>
              <a:gd name="T84" fmla="*/ 1611 w 3166"/>
              <a:gd name="T85" fmla="*/ 2033 h 2822"/>
              <a:gd name="T86" fmla="*/ 1330 w 3166"/>
              <a:gd name="T87" fmla="*/ 2265 h 2822"/>
              <a:gd name="T88" fmla="*/ 1155 w 3166"/>
              <a:gd name="T89" fmla="*/ 2356 h 2822"/>
              <a:gd name="T90" fmla="*/ 1179 w 3166"/>
              <a:gd name="T91" fmla="*/ 2303 h 2822"/>
              <a:gd name="T92" fmla="*/ 1429 w 3166"/>
              <a:gd name="T93" fmla="*/ 1975 h 2822"/>
              <a:gd name="T94" fmla="*/ 1182 w 3166"/>
              <a:gd name="T95" fmla="*/ 1959 h 2822"/>
              <a:gd name="T96" fmla="*/ 954 w 3166"/>
              <a:gd name="T97" fmla="*/ 1808 h 2822"/>
              <a:gd name="T98" fmla="*/ 924 w 3166"/>
              <a:gd name="T99" fmla="*/ 1598 h 2822"/>
              <a:gd name="T100" fmla="*/ 1042 w 3166"/>
              <a:gd name="T101" fmla="*/ 1395 h 2822"/>
              <a:gd name="T102" fmla="*/ 1019 w 3166"/>
              <a:gd name="T103" fmla="*/ 1177 h 2822"/>
              <a:gd name="T104" fmla="*/ 725 w 3166"/>
              <a:gd name="T105" fmla="*/ 1001 h 2822"/>
              <a:gd name="T106" fmla="*/ 1132 w 3166"/>
              <a:gd name="T107" fmla="*/ 927 h 2822"/>
              <a:gd name="T108" fmla="*/ 991 w 3166"/>
              <a:gd name="T109" fmla="*/ 752 h 2822"/>
              <a:gd name="T110" fmla="*/ 1113 w 3166"/>
              <a:gd name="T111" fmla="*/ 232 h 2822"/>
              <a:gd name="T112" fmla="*/ 1433 w 3166"/>
              <a:gd name="T113" fmla="*/ 51 h 2822"/>
              <a:gd name="T114" fmla="*/ 1670 w 3166"/>
              <a:gd name="T115" fmla="*/ 93 h 2822"/>
              <a:gd name="T116" fmla="*/ 2011 w 3166"/>
              <a:gd name="T117" fmla="*/ 215 h 2822"/>
              <a:gd name="T118" fmla="*/ 2458 w 3166"/>
              <a:gd name="T119" fmla="*/ 917 h 2822"/>
              <a:gd name="T120" fmla="*/ 3106 w 3166"/>
              <a:gd name="T121" fmla="*/ 2429 h 2822"/>
              <a:gd name="T122" fmla="*/ 3068 w 3166"/>
              <a:gd name="T123" fmla="*/ 2277 h 2822"/>
              <a:gd name="T124" fmla="*/ 2912 w 3166"/>
              <a:gd name="T125" fmla="*/ 2065 h 2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66" h="2822">
                <a:moveTo>
                  <a:pt x="3" y="2813"/>
                </a:moveTo>
                <a:lnTo>
                  <a:pt x="4" y="2813"/>
                </a:lnTo>
                <a:lnTo>
                  <a:pt x="4" y="2814"/>
                </a:lnTo>
                <a:lnTo>
                  <a:pt x="4" y="2816"/>
                </a:lnTo>
                <a:lnTo>
                  <a:pt x="4" y="2817"/>
                </a:lnTo>
                <a:lnTo>
                  <a:pt x="6" y="2817"/>
                </a:lnTo>
                <a:lnTo>
                  <a:pt x="6" y="2819"/>
                </a:lnTo>
                <a:lnTo>
                  <a:pt x="4" y="2819"/>
                </a:lnTo>
                <a:lnTo>
                  <a:pt x="3" y="2820"/>
                </a:lnTo>
                <a:lnTo>
                  <a:pt x="1" y="2822"/>
                </a:lnTo>
                <a:lnTo>
                  <a:pt x="1" y="2820"/>
                </a:lnTo>
                <a:lnTo>
                  <a:pt x="0" y="2820"/>
                </a:lnTo>
                <a:lnTo>
                  <a:pt x="0" y="2819"/>
                </a:lnTo>
                <a:lnTo>
                  <a:pt x="0" y="2817"/>
                </a:lnTo>
                <a:lnTo>
                  <a:pt x="1" y="2817"/>
                </a:lnTo>
                <a:lnTo>
                  <a:pt x="0" y="2817"/>
                </a:lnTo>
                <a:lnTo>
                  <a:pt x="0" y="2816"/>
                </a:lnTo>
                <a:lnTo>
                  <a:pt x="0" y="2814"/>
                </a:lnTo>
                <a:lnTo>
                  <a:pt x="1" y="2814"/>
                </a:lnTo>
                <a:lnTo>
                  <a:pt x="1" y="2813"/>
                </a:lnTo>
                <a:lnTo>
                  <a:pt x="3" y="2813"/>
                </a:lnTo>
                <a:close/>
                <a:moveTo>
                  <a:pt x="12" y="2804"/>
                </a:moveTo>
                <a:lnTo>
                  <a:pt x="13" y="2804"/>
                </a:lnTo>
                <a:lnTo>
                  <a:pt x="15" y="2804"/>
                </a:lnTo>
                <a:lnTo>
                  <a:pt x="15" y="2806"/>
                </a:lnTo>
                <a:lnTo>
                  <a:pt x="15" y="2807"/>
                </a:lnTo>
                <a:lnTo>
                  <a:pt x="16" y="2807"/>
                </a:lnTo>
                <a:lnTo>
                  <a:pt x="15" y="2807"/>
                </a:lnTo>
                <a:lnTo>
                  <a:pt x="15" y="2809"/>
                </a:lnTo>
                <a:lnTo>
                  <a:pt x="13" y="2809"/>
                </a:lnTo>
                <a:lnTo>
                  <a:pt x="12" y="2809"/>
                </a:lnTo>
                <a:lnTo>
                  <a:pt x="12" y="2810"/>
                </a:lnTo>
                <a:lnTo>
                  <a:pt x="12" y="2811"/>
                </a:lnTo>
                <a:lnTo>
                  <a:pt x="10" y="2811"/>
                </a:lnTo>
                <a:lnTo>
                  <a:pt x="10" y="2810"/>
                </a:lnTo>
                <a:lnTo>
                  <a:pt x="10" y="2809"/>
                </a:lnTo>
                <a:lnTo>
                  <a:pt x="10" y="2807"/>
                </a:lnTo>
                <a:lnTo>
                  <a:pt x="12" y="2807"/>
                </a:lnTo>
                <a:lnTo>
                  <a:pt x="12" y="2806"/>
                </a:lnTo>
                <a:lnTo>
                  <a:pt x="10" y="2806"/>
                </a:lnTo>
                <a:lnTo>
                  <a:pt x="10" y="2804"/>
                </a:lnTo>
                <a:lnTo>
                  <a:pt x="10" y="2803"/>
                </a:lnTo>
                <a:lnTo>
                  <a:pt x="12" y="2803"/>
                </a:lnTo>
                <a:lnTo>
                  <a:pt x="12" y="2804"/>
                </a:lnTo>
                <a:close/>
                <a:moveTo>
                  <a:pt x="56" y="2794"/>
                </a:moveTo>
                <a:lnTo>
                  <a:pt x="56" y="2795"/>
                </a:lnTo>
                <a:lnTo>
                  <a:pt x="54" y="2795"/>
                </a:lnTo>
                <a:lnTo>
                  <a:pt x="54" y="2794"/>
                </a:lnTo>
                <a:lnTo>
                  <a:pt x="56" y="2794"/>
                </a:lnTo>
                <a:close/>
                <a:moveTo>
                  <a:pt x="19" y="2785"/>
                </a:moveTo>
                <a:lnTo>
                  <a:pt x="21" y="2785"/>
                </a:lnTo>
                <a:lnTo>
                  <a:pt x="22" y="2785"/>
                </a:lnTo>
                <a:lnTo>
                  <a:pt x="22" y="2786"/>
                </a:lnTo>
                <a:lnTo>
                  <a:pt x="23" y="2786"/>
                </a:lnTo>
                <a:lnTo>
                  <a:pt x="25" y="2786"/>
                </a:lnTo>
                <a:lnTo>
                  <a:pt x="26" y="2786"/>
                </a:lnTo>
                <a:lnTo>
                  <a:pt x="26" y="2788"/>
                </a:lnTo>
                <a:lnTo>
                  <a:pt x="25" y="2788"/>
                </a:lnTo>
                <a:lnTo>
                  <a:pt x="23" y="2788"/>
                </a:lnTo>
                <a:lnTo>
                  <a:pt x="22" y="2788"/>
                </a:lnTo>
                <a:lnTo>
                  <a:pt x="21" y="2788"/>
                </a:lnTo>
                <a:lnTo>
                  <a:pt x="21" y="2786"/>
                </a:lnTo>
                <a:lnTo>
                  <a:pt x="21" y="2785"/>
                </a:lnTo>
                <a:lnTo>
                  <a:pt x="19" y="2785"/>
                </a:lnTo>
                <a:close/>
                <a:moveTo>
                  <a:pt x="7" y="2785"/>
                </a:moveTo>
                <a:lnTo>
                  <a:pt x="6" y="2785"/>
                </a:lnTo>
                <a:lnTo>
                  <a:pt x="6" y="2784"/>
                </a:lnTo>
                <a:lnTo>
                  <a:pt x="7" y="2784"/>
                </a:lnTo>
                <a:lnTo>
                  <a:pt x="7" y="2785"/>
                </a:lnTo>
                <a:close/>
                <a:moveTo>
                  <a:pt x="37" y="2782"/>
                </a:moveTo>
                <a:lnTo>
                  <a:pt x="37" y="2784"/>
                </a:lnTo>
                <a:lnTo>
                  <a:pt x="35" y="2784"/>
                </a:lnTo>
                <a:lnTo>
                  <a:pt x="35" y="2782"/>
                </a:lnTo>
                <a:lnTo>
                  <a:pt x="37" y="2782"/>
                </a:lnTo>
                <a:lnTo>
                  <a:pt x="37" y="2781"/>
                </a:lnTo>
                <a:lnTo>
                  <a:pt x="37" y="2782"/>
                </a:lnTo>
                <a:close/>
                <a:moveTo>
                  <a:pt x="32" y="2781"/>
                </a:moveTo>
                <a:lnTo>
                  <a:pt x="34" y="2781"/>
                </a:lnTo>
                <a:lnTo>
                  <a:pt x="34" y="2782"/>
                </a:lnTo>
                <a:lnTo>
                  <a:pt x="34" y="2781"/>
                </a:lnTo>
                <a:lnTo>
                  <a:pt x="34" y="2782"/>
                </a:lnTo>
                <a:lnTo>
                  <a:pt x="34" y="2784"/>
                </a:lnTo>
                <a:lnTo>
                  <a:pt x="34" y="2782"/>
                </a:lnTo>
                <a:lnTo>
                  <a:pt x="32" y="2784"/>
                </a:lnTo>
                <a:lnTo>
                  <a:pt x="32" y="2782"/>
                </a:lnTo>
                <a:lnTo>
                  <a:pt x="32" y="2784"/>
                </a:lnTo>
                <a:lnTo>
                  <a:pt x="31" y="2784"/>
                </a:lnTo>
                <a:lnTo>
                  <a:pt x="29" y="2782"/>
                </a:lnTo>
                <a:lnTo>
                  <a:pt x="29" y="2781"/>
                </a:lnTo>
                <a:lnTo>
                  <a:pt x="31" y="2781"/>
                </a:lnTo>
                <a:lnTo>
                  <a:pt x="32" y="2781"/>
                </a:lnTo>
                <a:close/>
                <a:moveTo>
                  <a:pt x="125" y="2770"/>
                </a:moveTo>
                <a:lnTo>
                  <a:pt x="125" y="2772"/>
                </a:lnTo>
                <a:lnTo>
                  <a:pt x="125" y="2770"/>
                </a:lnTo>
                <a:close/>
                <a:moveTo>
                  <a:pt x="194" y="2763"/>
                </a:moveTo>
                <a:lnTo>
                  <a:pt x="194" y="2761"/>
                </a:lnTo>
                <a:lnTo>
                  <a:pt x="194" y="2763"/>
                </a:lnTo>
                <a:close/>
                <a:moveTo>
                  <a:pt x="153" y="2761"/>
                </a:moveTo>
                <a:lnTo>
                  <a:pt x="151" y="2761"/>
                </a:lnTo>
                <a:lnTo>
                  <a:pt x="153" y="2761"/>
                </a:lnTo>
                <a:close/>
                <a:moveTo>
                  <a:pt x="150" y="2760"/>
                </a:moveTo>
                <a:lnTo>
                  <a:pt x="150" y="2761"/>
                </a:lnTo>
                <a:lnTo>
                  <a:pt x="151" y="2761"/>
                </a:lnTo>
                <a:lnTo>
                  <a:pt x="150" y="2761"/>
                </a:lnTo>
                <a:lnTo>
                  <a:pt x="148" y="2760"/>
                </a:lnTo>
                <a:lnTo>
                  <a:pt x="150" y="2760"/>
                </a:lnTo>
                <a:close/>
                <a:moveTo>
                  <a:pt x="153" y="2760"/>
                </a:moveTo>
                <a:lnTo>
                  <a:pt x="151" y="2760"/>
                </a:lnTo>
                <a:lnTo>
                  <a:pt x="151" y="2759"/>
                </a:lnTo>
                <a:lnTo>
                  <a:pt x="153" y="2760"/>
                </a:lnTo>
                <a:close/>
                <a:moveTo>
                  <a:pt x="22" y="2757"/>
                </a:moveTo>
                <a:lnTo>
                  <a:pt x="23" y="2757"/>
                </a:lnTo>
                <a:lnTo>
                  <a:pt x="23" y="2759"/>
                </a:lnTo>
                <a:lnTo>
                  <a:pt x="25" y="2759"/>
                </a:lnTo>
                <a:lnTo>
                  <a:pt x="25" y="2760"/>
                </a:lnTo>
                <a:lnTo>
                  <a:pt x="26" y="2760"/>
                </a:lnTo>
                <a:lnTo>
                  <a:pt x="26" y="2761"/>
                </a:lnTo>
                <a:lnTo>
                  <a:pt x="26" y="2763"/>
                </a:lnTo>
                <a:lnTo>
                  <a:pt x="26" y="2764"/>
                </a:lnTo>
                <a:lnTo>
                  <a:pt x="25" y="2764"/>
                </a:lnTo>
                <a:lnTo>
                  <a:pt x="25" y="2766"/>
                </a:lnTo>
                <a:lnTo>
                  <a:pt x="25" y="2767"/>
                </a:lnTo>
                <a:lnTo>
                  <a:pt x="23" y="2767"/>
                </a:lnTo>
                <a:lnTo>
                  <a:pt x="22" y="2767"/>
                </a:lnTo>
                <a:lnTo>
                  <a:pt x="22" y="2766"/>
                </a:lnTo>
                <a:lnTo>
                  <a:pt x="21" y="2766"/>
                </a:lnTo>
                <a:lnTo>
                  <a:pt x="19" y="2764"/>
                </a:lnTo>
                <a:lnTo>
                  <a:pt x="19" y="2763"/>
                </a:lnTo>
                <a:lnTo>
                  <a:pt x="18" y="2763"/>
                </a:lnTo>
                <a:lnTo>
                  <a:pt x="18" y="2761"/>
                </a:lnTo>
                <a:lnTo>
                  <a:pt x="18" y="2760"/>
                </a:lnTo>
                <a:lnTo>
                  <a:pt x="19" y="2760"/>
                </a:lnTo>
                <a:lnTo>
                  <a:pt x="19" y="2759"/>
                </a:lnTo>
                <a:lnTo>
                  <a:pt x="21" y="2759"/>
                </a:lnTo>
                <a:lnTo>
                  <a:pt x="21" y="2757"/>
                </a:lnTo>
                <a:lnTo>
                  <a:pt x="22" y="2757"/>
                </a:lnTo>
                <a:close/>
                <a:moveTo>
                  <a:pt x="151" y="2759"/>
                </a:moveTo>
                <a:lnTo>
                  <a:pt x="151" y="2757"/>
                </a:lnTo>
                <a:lnTo>
                  <a:pt x="151" y="2759"/>
                </a:lnTo>
                <a:close/>
                <a:moveTo>
                  <a:pt x="209" y="2757"/>
                </a:moveTo>
                <a:lnTo>
                  <a:pt x="207" y="2757"/>
                </a:lnTo>
                <a:lnTo>
                  <a:pt x="207" y="2756"/>
                </a:lnTo>
                <a:lnTo>
                  <a:pt x="209" y="2756"/>
                </a:lnTo>
                <a:lnTo>
                  <a:pt x="209" y="2757"/>
                </a:lnTo>
                <a:close/>
                <a:moveTo>
                  <a:pt x="185" y="2754"/>
                </a:moveTo>
                <a:lnTo>
                  <a:pt x="185" y="2756"/>
                </a:lnTo>
                <a:lnTo>
                  <a:pt x="184" y="2756"/>
                </a:lnTo>
                <a:lnTo>
                  <a:pt x="184" y="2757"/>
                </a:lnTo>
                <a:lnTo>
                  <a:pt x="182" y="2757"/>
                </a:lnTo>
                <a:lnTo>
                  <a:pt x="181" y="2757"/>
                </a:lnTo>
                <a:lnTo>
                  <a:pt x="181" y="2759"/>
                </a:lnTo>
                <a:lnTo>
                  <a:pt x="179" y="2759"/>
                </a:lnTo>
                <a:lnTo>
                  <a:pt x="181" y="2759"/>
                </a:lnTo>
                <a:lnTo>
                  <a:pt x="182" y="2759"/>
                </a:lnTo>
                <a:lnTo>
                  <a:pt x="184" y="2759"/>
                </a:lnTo>
                <a:lnTo>
                  <a:pt x="182" y="2759"/>
                </a:lnTo>
                <a:lnTo>
                  <a:pt x="182" y="2760"/>
                </a:lnTo>
                <a:lnTo>
                  <a:pt x="184" y="2760"/>
                </a:lnTo>
                <a:lnTo>
                  <a:pt x="184" y="2759"/>
                </a:lnTo>
                <a:lnTo>
                  <a:pt x="185" y="2759"/>
                </a:lnTo>
                <a:lnTo>
                  <a:pt x="185" y="2760"/>
                </a:lnTo>
                <a:lnTo>
                  <a:pt x="185" y="2759"/>
                </a:lnTo>
                <a:lnTo>
                  <a:pt x="185" y="2760"/>
                </a:lnTo>
                <a:lnTo>
                  <a:pt x="185" y="2761"/>
                </a:lnTo>
                <a:lnTo>
                  <a:pt x="184" y="2761"/>
                </a:lnTo>
                <a:lnTo>
                  <a:pt x="185" y="2763"/>
                </a:lnTo>
                <a:lnTo>
                  <a:pt x="185" y="2764"/>
                </a:lnTo>
                <a:lnTo>
                  <a:pt x="184" y="2764"/>
                </a:lnTo>
                <a:lnTo>
                  <a:pt x="184" y="2766"/>
                </a:lnTo>
                <a:lnTo>
                  <a:pt x="184" y="2767"/>
                </a:lnTo>
                <a:lnTo>
                  <a:pt x="184" y="2766"/>
                </a:lnTo>
                <a:lnTo>
                  <a:pt x="182" y="2766"/>
                </a:lnTo>
                <a:lnTo>
                  <a:pt x="181" y="2766"/>
                </a:lnTo>
                <a:lnTo>
                  <a:pt x="182" y="2766"/>
                </a:lnTo>
                <a:lnTo>
                  <a:pt x="182" y="2767"/>
                </a:lnTo>
                <a:lnTo>
                  <a:pt x="181" y="2767"/>
                </a:lnTo>
                <a:lnTo>
                  <a:pt x="181" y="2769"/>
                </a:lnTo>
                <a:lnTo>
                  <a:pt x="179" y="2769"/>
                </a:lnTo>
                <a:lnTo>
                  <a:pt x="179" y="2767"/>
                </a:lnTo>
                <a:lnTo>
                  <a:pt x="178" y="2767"/>
                </a:lnTo>
                <a:lnTo>
                  <a:pt x="176" y="2767"/>
                </a:lnTo>
                <a:lnTo>
                  <a:pt x="176" y="2766"/>
                </a:lnTo>
                <a:lnTo>
                  <a:pt x="176" y="2764"/>
                </a:lnTo>
                <a:lnTo>
                  <a:pt x="178" y="2764"/>
                </a:lnTo>
                <a:lnTo>
                  <a:pt x="178" y="2763"/>
                </a:lnTo>
                <a:lnTo>
                  <a:pt x="176" y="2763"/>
                </a:lnTo>
                <a:lnTo>
                  <a:pt x="176" y="2761"/>
                </a:lnTo>
                <a:lnTo>
                  <a:pt x="176" y="2760"/>
                </a:lnTo>
                <a:lnTo>
                  <a:pt x="176" y="2759"/>
                </a:lnTo>
                <a:lnTo>
                  <a:pt x="178" y="2759"/>
                </a:lnTo>
                <a:lnTo>
                  <a:pt x="176" y="2759"/>
                </a:lnTo>
                <a:lnTo>
                  <a:pt x="176" y="2757"/>
                </a:lnTo>
                <a:lnTo>
                  <a:pt x="175" y="2757"/>
                </a:lnTo>
                <a:lnTo>
                  <a:pt x="175" y="2756"/>
                </a:lnTo>
                <a:lnTo>
                  <a:pt x="176" y="2756"/>
                </a:lnTo>
                <a:lnTo>
                  <a:pt x="176" y="2754"/>
                </a:lnTo>
                <a:lnTo>
                  <a:pt x="178" y="2754"/>
                </a:lnTo>
                <a:lnTo>
                  <a:pt x="179" y="2754"/>
                </a:lnTo>
                <a:lnTo>
                  <a:pt x="181" y="2754"/>
                </a:lnTo>
                <a:lnTo>
                  <a:pt x="181" y="2756"/>
                </a:lnTo>
                <a:lnTo>
                  <a:pt x="181" y="2754"/>
                </a:lnTo>
                <a:lnTo>
                  <a:pt x="182" y="2754"/>
                </a:lnTo>
                <a:lnTo>
                  <a:pt x="184" y="2754"/>
                </a:lnTo>
                <a:lnTo>
                  <a:pt x="185" y="2754"/>
                </a:lnTo>
                <a:close/>
                <a:moveTo>
                  <a:pt x="191" y="2753"/>
                </a:moveTo>
                <a:lnTo>
                  <a:pt x="192" y="2753"/>
                </a:lnTo>
                <a:lnTo>
                  <a:pt x="192" y="2754"/>
                </a:lnTo>
                <a:lnTo>
                  <a:pt x="194" y="2754"/>
                </a:lnTo>
                <a:lnTo>
                  <a:pt x="194" y="2756"/>
                </a:lnTo>
                <a:lnTo>
                  <a:pt x="194" y="2757"/>
                </a:lnTo>
                <a:lnTo>
                  <a:pt x="195" y="2757"/>
                </a:lnTo>
                <a:lnTo>
                  <a:pt x="195" y="2756"/>
                </a:lnTo>
                <a:lnTo>
                  <a:pt x="197" y="2756"/>
                </a:lnTo>
                <a:lnTo>
                  <a:pt x="198" y="2756"/>
                </a:lnTo>
                <a:lnTo>
                  <a:pt x="198" y="2757"/>
                </a:lnTo>
                <a:lnTo>
                  <a:pt x="198" y="2756"/>
                </a:lnTo>
                <a:lnTo>
                  <a:pt x="200" y="2757"/>
                </a:lnTo>
                <a:lnTo>
                  <a:pt x="201" y="2757"/>
                </a:lnTo>
                <a:lnTo>
                  <a:pt x="201" y="2759"/>
                </a:lnTo>
                <a:lnTo>
                  <a:pt x="201" y="2760"/>
                </a:lnTo>
                <a:lnTo>
                  <a:pt x="203" y="2761"/>
                </a:lnTo>
                <a:lnTo>
                  <a:pt x="201" y="2761"/>
                </a:lnTo>
                <a:lnTo>
                  <a:pt x="201" y="2760"/>
                </a:lnTo>
                <a:lnTo>
                  <a:pt x="201" y="2759"/>
                </a:lnTo>
                <a:lnTo>
                  <a:pt x="200" y="2759"/>
                </a:lnTo>
                <a:lnTo>
                  <a:pt x="200" y="2760"/>
                </a:lnTo>
                <a:lnTo>
                  <a:pt x="200" y="2759"/>
                </a:lnTo>
                <a:lnTo>
                  <a:pt x="198" y="2759"/>
                </a:lnTo>
                <a:lnTo>
                  <a:pt x="197" y="2759"/>
                </a:lnTo>
                <a:lnTo>
                  <a:pt x="195" y="2759"/>
                </a:lnTo>
                <a:lnTo>
                  <a:pt x="195" y="2760"/>
                </a:lnTo>
                <a:lnTo>
                  <a:pt x="197" y="2760"/>
                </a:lnTo>
                <a:lnTo>
                  <a:pt x="197" y="2761"/>
                </a:lnTo>
                <a:lnTo>
                  <a:pt x="195" y="2761"/>
                </a:lnTo>
                <a:lnTo>
                  <a:pt x="194" y="2761"/>
                </a:lnTo>
                <a:lnTo>
                  <a:pt x="194" y="2760"/>
                </a:lnTo>
                <a:lnTo>
                  <a:pt x="194" y="2759"/>
                </a:lnTo>
                <a:lnTo>
                  <a:pt x="192" y="2759"/>
                </a:lnTo>
                <a:lnTo>
                  <a:pt x="192" y="2760"/>
                </a:lnTo>
                <a:lnTo>
                  <a:pt x="192" y="2761"/>
                </a:lnTo>
                <a:lnTo>
                  <a:pt x="192" y="2763"/>
                </a:lnTo>
                <a:lnTo>
                  <a:pt x="194" y="2763"/>
                </a:lnTo>
                <a:lnTo>
                  <a:pt x="192" y="2764"/>
                </a:lnTo>
                <a:lnTo>
                  <a:pt x="192" y="2763"/>
                </a:lnTo>
                <a:lnTo>
                  <a:pt x="191" y="2763"/>
                </a:lnTo>
                <a:lnTo>
                  <a:pt x="191" y="2761"/>
                </a:lnTo>
                <a:lnTo>
                  <a:pt x="192" y="2761"/>
                </a:lnTo>
                <a:lnTo>
                  <a:pt x="191" y="2761"/>
                </a:lnTo>
                <a:lnTo>
                  <a:pt x="191" y="2760"/>
                </a:lnTo>
                <a:lnTo>
                  <a:pt x="190" y="2760"/>
                </a:lnTo>
                <a:lnTo>
                  <a:pt x="188" y="2760"/>
                </a:lnTo>
                <a:lnTo>
                  <a:pt x="188" y="2759"/>
                </a:lnTo>
                <a:lnTo>
                  <a:pt x="188" y="2757"/>
                </a:lnTo>
                <a:lnTo>
                  <a:pt x="190" y="2757"/>
                </a:lnTo>
                <a:lnTo>
                  <a:pt x="190" y="2756"/>
                </a:lnTo>
                <a:lnTo>
                  <a:pt x="188" y="2754"/>
                </a:lnTo>
                <a:lnTo>
                  <a:pt x="190" y="2753"/>
                </a:lnTo>
                <a:lnTo>
                  <a:pt x="191" y="2753"/>
                </a:lnTo>
                <a:close/>
                <a:moveTo>
                  <a:pt x="203" y="2750"/>
                </a:moveTo>
                <a:lnTo>
                  <a:pt x="204" y="2750"/>
                </a:lnTo>
                <a:lnTo>
                  <a:pt x="203" y="2751"/>
                </a:lnTo>
                <a:lnTo>
                  <a:pt x="201" y="2751"/>
                </a:lnTo>
                <a:lnTo>
                  <a:pt x="201" y="2753"/>
                </a:lnTo>
                <a:lnTo>
                  <a:pt x="203" y="2753"/>
                </a:lnTo>
                <a:lnTo>
                  <a:pt x="204" y="2753"/>
                </a:lnTo>
                <a:lnTo>
                  <a:pt x="206" y="2751"/>
                </a:lnTo>
                <a:lnTo>
                  <a:pt x="206" y="2753"/>
                </a:lnTo>
                <a:lnTo>
                  <a:pt x="206" y="2754"/>
                </a:lnTo>
                <a:lnTo>
                  <a:pt x="206" y="2756"/>
                </a:lnTo>
                <a:lnTo>
                  <a:pt x="206" y="2757"/>
                </a:lnTo>
                <a:lnTo>
                  <a:pt x="204" y="2756"/>
                </a:lnTo>
                <a:lnTo>
                  <a:pt x="203" y="2756"/>
                </a:lnTo>
                <a:lnTo>
                  <a:pt x="203" y="2754"/>
                </a:lnTo>
                <a:lnTo>
                  <a:pt x="203" y="2756"/>
                </a:lnTo>
                <a:lnTo>
                  <a:pt x="201" y="2756"/>
                </a:lnTo>
                <a:lnTo>
                  <a:pt x="201" y="2754"/>
                </a:lnTo>
                <a:lnTo>
                  <a:pt x="200" y="2754"/>
                </a:lnTo>
                <a:lnTo>
                  <a:pt x="200" y="2756"/>
                </a:lnTo>
                <a:lnTo>
                  <a:pt x="198" y="2754"/>
                </a:lnTo>
                <a:lnTo>
                  <a:pt x="197" y="2753"/>
                </a:lnTo>
                <a:lnTo>
                  <a:pt x="195" y="2753"/>
                </a:lnTo>
                <a:lnTo>
                  <a:pt x="195" y="2751"/>
                </a:lnTo>
                <a:lnTo>
                  <a:pt x="197" y="2751"/>
                </a:lnTo>
                <a:lnTo>
                  <a:pt x="198" y="2751"/>
                </a:lnTo>
                <a:lnTo>
                  <a:pt x="200" y="2750"/>
                </a:lnTo>
                <a:lnTo>
                  <a:pt x="201" y="2750"/>
                </a:lnTo>
                <a:lnTo>
                  <a:pt x="203" y="2750"/>
                </a:lnTo>
                <a:close/>
                <a:moveTo>
                  <a:pt x="68" y="2748"/>
                </a:moveTo>
                <a:lnTo>
                  <a:pt x="68" y="2750"/>
                </a:lnTo>
                <a:lnTo>
                  <a:pt x="69" y="2750"/>
                </a:lnTo>
                <a:lnTo>
                  <a:pt x="70" y="2750"/>
                </a:lnTo>
                <a:lnTo>
                  <a:pt x="72" y="2750"/>
                </a:lnTo>
                <a:lnTo>
                  <a:pt x="73" y="2750"/>
                </a:lnTo>
                <a:lnTo>
                  <a:pt x="75" y="2750"/>
                </a:lnTo>
                <a:lnTo>
                  <a:pt x="76" y="2750"/>
                </a:lnTo>
                <a:lnTo>
                  <a:pt x="76" y="2751"/>
                </a:lnTo>
                <a:lnTo>
                  <a:pt x="78" y="2751"/>
                </a:lnTo>
                <a:lnTo>
                  <a:pt x="79" y="2753"/>
                </a:lnTo>
                <a:lnTo>
                  <a:pt x="79" y="2754"/>
                </a:lnTo>
                <a:lnTo>
                  <a:pt x="79" y="2756"/>
                </a:lnTo>
                <a:lnTo>
                  <a:pt x="81" y="2756"/>
                </a:lnTo>
                <a:lnTo>
                  <a:pt x="81" y="2757"/>
                </a:lnTo>
                <a:lnTo>
                  <a:pt x="82" y="2757"/>
                </a:lnTo>
                <a:lnTo>
                  <a:pt x="82" y="2756"/>
                </a:lnTo>
                <a:lnTo>
                  <a:pt x="82" y="2757"/>
                </a:lnTo>
                <a:lnTo>
                  <a:pt x="84" y="2757"/>
                </a:lnTo>
                <a:lnTo>
                  <a:pt x="82" y="2757"/>
                </a:lnTo>
                <a:lnTo>
                  <a:pt x="82" y="2759"/>
                </a:lnTo>
                <a:lnTo>
                  <a:pt x="84" y="2759"/>
                </a:lnTo>
                <a:lnTo>
                  <a:pt x="85" y="2759"/>
                </a:lnTo>
                <a:lnTo>
                  <a:pt x="85" y="2757"/>
                </a:lnTo>
                <a:lnTo>
                  <a:pt x="87" y="2757"/>
                </a:lnTo>
                <a:lnTo>
                  <a:pt x="88" y="2757"/>
                </a:lnTo>
                <a:lnTo>
                  <a:pt x="90" y="2759"/>
                </a:lnTo>
                <a:lnTo>
                  <a:pt x="91" y="2759"/>
                </a:lnTo>
                <a:lnTo>
                  <a:pt x="93" y="2759"/>
                </a:lnTo>
                <a:lnTo>
                  <a:pt x="93" y="2757"/>
                </a:lnTo>
                <a:lnTo>
                  <a:pt x="94" y="2757"/>
                </a:lnTo>
                <a:lnTo>
                  <a:pt x="95" y="2757"/>
                </a:lnTo>
                <a:lnTo>
                  <a:pt x="97" y="2756"/>
                </a:lnTo>
                <a:lnTo>
                  <a:pt x="98" y="2756"/>
                </a:lnTo>
                <a:lnTo>
                  <a:pt x="98" y="2757"/>
                </a:lnTo>
                <a:lnTo>
                  <a:pt x="98" y="2759"/>
                </a:lnTo>
                <a:lnTo>
                  <a:pt x="97" y="2759"/>
                </a:lnTo>
                <a:lnTo>
                  <a:pt x="97" y="2760"/>
                </a:lnTo>
                <a:lnTo>
                  <a:pt x="95" y="2760"/>
                </a:lnTo>
                <a:lnTo>
                  <a:pt x="94" y="2760"/>
                </a:lnTo>
                <a:lnTo>
                  <a:pt x="93" y="2760"/>
                </a:lnTo>
                <a:lnTo>
                  <a:pt x="91" y="2760"/>
                </a:lnTo>
                <a:lnTo>
                  <a:pt x="90" y="2760"/>
                </a:lnTo>
                <a:lnTo>
                  <a:pt x="90" y="2761"/>
                </a:lnTo>
                <a:lnTo>
                  <a:pt x="88" y="2761"/>
                </a:lnTo>
                <a:lnTo>
                  <a:pt x="87" y="2761"/>
                </a:lnTo>
                <a:lnTo>
                  <a:pt x="87" y="2763"/>
                </a:lnTo>
                <a:lnTo>
                  <a:pt x="85" y="2763"/>
                </a:lnTo>
                <a:lnTo>
                  <a:pt x="87" y="2763"/>
                </a:lnTo>
                <a:lnTo>
                  <a:pt x="87" y="2764"/>
                </a:lnTo>
                <a:lnTo>
                  <a:pt x="88" y="2764"/>
                </a:lnTo>
                <a:lnTo>
                  <a:pt x="87" y="2764"/>
                </a:lnTo>
                <a:lnTo>
                  <a:pt x="87" y="2766"/>
                </a:lnTo>
                <a:lnTo>
                  <a:pt x="85" y="2766"/>
                </a:lnTo>
                <a:lnTo>
                  <a:pt x="85" y="2767"/>
                </a:lnTo>
                <a:lnTo>
                  <a:pt x="84" y="2767"/>
                </a:lnTo>
                <a:lnTo>
                  <a:pt x="84" y="2769"/>
                </a:lnTo>
                <a:lnTo>
                  <a:pt x="84" y="2770"/>
                </a:lnTo>
                <a:lnTo>
                  <a:pt x="85" y="2770"/>
                </a:lnTo>
                <a:lnTo>
                  <a:pt x="85" y="2772"/>
                </a:lnTo>
                <a:lnTo>
                  <a:pt x="85" y="2770"/>
                </a:lnTo>
                <a:lnTo>
                  <a:pt x="84" y="2770"/>
                </a:lnTo>
                <a:lnTo>
                  <a:pt x="85" y="2772"/>
                </a:lnTo>
                <a:lnTo>
                  <a:pt x="84" y="2772"/>
                </a:lnTo>
                <a:lnTo>
                  <a:pt x="85" y="2772"/>
                </a:lnTo>
                <a:lnTo>
                  <a:pt x="84" y="2772"/>
                </a:lnTo>
                <a:lnTo>
                  <a:pt x="84" y="2773"/>
                </a:lnTo>
                <a:lnTo>
                  <a:pt x="82" y="2773"/>
                </a:lnTo>
                <a:lnTo>
                  <a:pt x="81" y="2773"/>
                </a:lnTo>
                <a:lnTo>
                  <a:pt x="81" y="2772"/>
                </a:lnTo>
                <a:lnTo>
                  <a:pt x="81" y="2773"/>
                </a:lnTo>
                <a:lnTo>
                  <a:pt x="79" y="2773"/>
                </a:lnTo>
                <a:lnTo>
                  <a:pt x="81" y="2773"/>
                </a:lnTo>
                <a:lnTo>
                  <a:pt x="79" y="2775"/>
                </a:lnTo>
                <a:lnTo>
                  <a:pt x="79" y="2776"/>
                </a:lnTo>
                <a:lnTo>
                  <a:pt x="78" y="2776"/>
                </a:lnTo>
                <a:lnTo>
                  <a:pt x="78" y="2778"/>
                </a:lnTo>
                <a:lnTo>
                  <a:pt x="79" y="2778"/>
                </a:lnTo>
                <a:lnTo>
                  <a:pt x="79" y="2779"/>
                </a:lnTo>
                <a:lnTo>
                  <a:pt x="79" y="2781"/>
                </a:lnTo>
                <a:lnTo>
                  <a:pt x="81" y="2782"/>
                </a:lnTo>
                <a:lnTo>
                  <a:pt x="79" y="2782"/>
                </a:lnTo>
                <a:lnTo>
                  <a:pt x="78" y="2782"/>
                </a:lnTo>
                <a:lnTo>
                  <a:pt x="78" y="2781"/>
                </a:lnTo>
                <a:lnTo>
                  <a:pt x="76" y="2781"/>
                </a:lnTo>
                <a:lnTo>
                  <a:pt x="76" y="2779"/>
                </a:lnTo>
                <a:lnTo>
                  <a:pt x="78" y="2779"/>
                </a:lnTo>
                <a:lnTo>
                  <a:pt x="76" y="2778"/>
                </a:lnTo>
                <a:lnTo>
                  <a:pt x="76" y="2776"/>
                </a:lnTo>
                <a:lnTo>
                  <a:pt x="76" y="2778"/>
                </a:lnTo>
                <a:lnTo>
                  <a:pt x="75" y="2776"/>
                </a:lnTo>
                <a:lnTo>
                  <a:pt x="75" y="2778"/>
                </a:lnTo>
                <a:lnTo>
                  <a:pt x="73" y="2778"/>
                </a:lnTo>
                <a:lnTo>
                  <a:pt x="73" y="2776"/>
                </a:lnTo>
                <a:lnTo>
                  <a:pt x="72" y="2776"/>
                </a:lnTo>
                <a:lnTo>
                  <a:pt x="72" y="2775"/>
                </a:lnTo>
                <a:lnTo>
                  <a:pt x="70" y="2775"/>
                </a:lnTo>
                <a:lnTo>
                  <a:pt x="69" y="2775"/>
                </a:lnTo>
                <a:lnTo>
                  <a:pt x="69" y="2776"/>
                </a:lnTo>
                <a:lnTo>
                  <a:pt x="68" y="2775"/>
                </a:lnTo>
                <a:lnTo>
                  <a:pt x="66" y="2775"/>
                </a:lnTo>
                <a:lnTo>
                  <a:pt x="68" y="2773"/>
                </a:lnTo>
                <a:lnTo>
                  <a:pt x="66" y="2773"/>
                </a:lnTo>
                <a:lnTo>
                  <a:pt x="68" y="2773"/>
                </a:lnTo>
                <a:lnTo>
                  <a:pt x="68" y="2772"/>
                </a:lnTo>
                <a:lnTo>
                  <a:pt x="66" y="2772"/>
                </a:lnTo>
                <a:lnTo>
                  <a:pt x="68" y="2770"/>
                </a:lnTo>
                <a:lnTo>
                  <a:pt x="68" y="2772"/>
                </a:lnTo>
                <a:lnTo>
                  <a:pt x="69" y="2772"/>
                </a:lnTo>
                <a:lnTo>
                  <a:pt x="69" y="2770"/>
                </a:lnTo>
                <a:lnTo>
                  <a:pt x="69" y="2772"/>
                </a:lnTo>
                <a:lnTo>
                  <a:pt x="70" y="2772"/>
                </a:lnTo>
                <a:lnTo>
                  <a:pt x="72" y="2772"/>
                </a:lnTo>
                <a:lnTo>
                  <a:pt x="70" y="2770"/>
                </a:lnTo>
                <a:lnTo>
                  <a:pt x="72" y="2770"/>
                </a:lnTo>
                <a:lnTo>
                  <a:pt x="72" y="2772"/>
                </a:lnTo>
                <a:lnTo>
                  <a:pt x="72" y="2770"/>
                </a:lnTo>
                <a:lnTo>
                  <a:pt x="73" y="2770"/>
                </a:lnTo>
                <a:lnTo>
                  <a:pt x="75" y="2770"/>
                </a:lnTo>
                <a:lnTo>
                  <a:pt x="76" y="2770"/>
                </a:lnTo>
                <a:lnTo>
                  <a:pt x="76" y="2769"/>
                </a:lnTo>
                <a:lnTo>
                  <a:pt x="78" y="2767"/>
                </a:lnTo>
                <a:lnTo>
                  <a:pt x="76" y="2767"/>
                </a:lnTo>
                <a:lnTo>
                  <a:pt x="78" y="2767"/>
                </a:lnTo>
                <a:lnTo>
                  <a:pt x="78" y="2766"/>
                </a:lnTo>
                <a:lnTo>
                  <a:pt x="76" y="2764"/>
                </a:lnTo>
                <a:lnTo>
                  <a:pt x="76" y="2763"/>
                </a:lnTo>
                <a:lnTo>
                  <a:pt x="76" y="2764"/>
                </a:lnTo>
                <a:lnTo>
                  <a:pt x="75" y="2764"/>
                </a:lnTo>
                <a:lnTo>
                  <a:pt x="75" y="2763"/>
                </a:lnTo>
                <a:lnTo>
                  <a:pt x="73" y="2763"/>
                </a:lnTo>
                <a:lnTo>
                  <a:pt x="73" y="2761"/>
                </a:lnTo>
                <a:lnTo>
                  <a:pt x="72" y="2763"/>
                </a:lnTo>
                <a:lnTo>
                  <a:pt x="70" y="2763"/>
                </a:lnTo>
                <a:lnTo>
                  <a:pt x="70" y="2761"/>
                </a:lnTo>
                <a:lnTo>
                  <a:pt x="69" y="2761"/>
                </a:lnTo>
                <a:lnTo>
                  <a:pt x="68" y="2761"/>
                </a:lnTo>
                <a:lnTo>
                  <a:pt x="69" y="2760"/>
                </a:lnTo>
                <a:lnTo>
                  <a:pt x="68" y="2760"/>
                </a:lnTo>
                <a:lnTo>
                  <a:pt x="68" y="2759"/>
                </a:lnTo>
                <a:lnTo>
                  <a:pt x="66" y="2759"/>
                </a:lnTo>
                <a:lnTo>
                  <a:pt x="65" y="2759"/>
                </a:lnTo>
                <a:lnTo>
                  <a:pt x="65" y="2757"/>
                </a:lnTo>
                <a:lnTo>
                  <a:pt x="63" y="2757"/>
                </a:lnTo>
                <a:lnTo>
                  <a:pt x="62" y="2757"/>
                </a:lnTo>
                <a:lnTo>
                  <a:pt x="62" y="2756"/>
                </a:lnTo>
                <a:lnTo>
                  <a:pt x="60" y="2756"/>
                </a:lnTo>
                <a:lnTo>
                  <a:pt x="59" y="2754"/>
                </a:lnTo>
                <a:lnTo>
                  <a:pt x="59" y="2753"/>
                </a:lnTo>
                <a:lnTo>
                  <a:pt x="60" y="2753"/>
                </a:lnTo>
                <a:lnTo>
                  <a:pt x="60" y="2751"/>
                </a:lnTo>
                <a:lnTo>
                  <a:pt x="62" y="2750"/>
                </a:lnTo>
                <a:lnTo>
                  <a:pt x="63" y="2750"/>
                </a:lnTo>
                <a:lnTo>
                  <a:pt x="65" y="2750"/>
                </a:lnTo>
                <a:lnTo>
                  <a:pt x="66" y="2748"/>
                </a:lnTo>
                <a:lnTo>
                  <a:pt x="68" y="2748"/>
                </a:lnTo>
                <a:close/>
                <a:moveTo>
                  <a:pt x="110" y="2748"/>
                </a:moveTo>
                <a:lnTo>
                  <a:pt x="110" y="2750"/>
                </a:lnTo>
                <a:lnTo>
                  <a:pt x="112" y="2751"/>
                </a:lnTo>
                <a:lnTo>
                  <a:pt x="110" y="2751"/>
                </a:lnTo>
                <a:lnTo>
                  <a:pt x="109" y="2751"/>
                </a:lnTo>
                <a:lnTo>
                  <a:pt x="109" y="2750"/>
                </a:lnTo>
                <a:lnTo>
                  <a:pt x="109" y="2748"/>
                </a:lnTo>
                <a:lnTo>
                  <a:pt x="110" y="2748"/>
                </a:lnTo>
                <a:close/>
                <a:moveTo>
                  <a:pt x="197" y="2748"/>
                </a:moveTo>
                <a:lnTo>
                  <a:pt x="195" y="2748"/>
                </a:lnTo>
                <a:lnTo>
                  <a:pt x="195" y="2747"/>
                </a:lnTo>
                <a:lnTo>
                  <a:pt x="197" y="2747"/>
                </a:lnTo>
                <a:lnTo>
                  <a:pt x="197" y="2748"/>
                </a:lnTo>
                <a:close/>
                <a:moveTo>
                  <a:pt x="125" y="2770"/>
                </a:moveTo>
                <a:lnTo>
                  <a:pt x="125" y="2772"/>
                </a:lnTo>
                <a:lnTo>
                  <a:pt x="123" y="2772"/>
                </a:lnTo>
                <a:lnTo>
                  <a:pt x="123" y="2770"/>
                </a:lnTo>
                <a:lnTo>
                  <a:pt x="123" y="2772"/>
                </a:lnTo>
                <a:lnTo>
                  <a:pt x="122" y="2772"/>
                </a:lnTo>
                <a:lnTo>
                  <a:pt x="123" y="2772"/>
                </a:lnTo>
                <a:lnTo>
                  <a:pt x="122" y="2773"/>
                </a:lnTo>
                <a:lnTo>
                  <a:pt x="120" y="2773"/>
                </a:lnTo>
                <a:lnTo>
                  <a:pt x="120" y="2775"/>
                </a:lnTo>
                <a:lnTo>
                  <a:pt x="120" y="2773"/>
                </a:lnTo>
                <a:lnTo>
                  <a:pt x="119" y="2773"/>
                </a:lnTo>
                <a:lnTo>
                  <a:pt x="119" y="2772"/>
                </a:lnTo>
                <a:lnTo>
                  <a:pt x="118" y="2772"/>
                </a:lnTo>
                <a:lnTo>
                  <a:pt x="118" y="2773"/>
                </a:lnTo>
                <a:lnTo>
                  <a:pt x="118" y="2772"/>
                </a:lnTo>
                <a:lnTo>
                  <a:pt x="118" y="2770"/>
                </a:lnTo>
                <a:lnTo>
                  <a:pt x="116" y="2770"/>
                </a:lnTo>
                <a:lnTo>
                  <a:pt x="116" y="2769"/>
                </a:lnTo>
                <a:lnTo>
                  <a:pt x="115" y="2769"/>
                </a:lnTo>
                <a:lnTo>
                  <a:pt x="113" y="2769"/>
                </a:lnTo>
                <a:lnTo>
                  <a:pt x="112" y="2769"/>
                </a:lnTo>
                <a:lnTo>
                  <a:pt x="110" y="2769"/>
                </a:lnTo>
                <a:lnTo>
                  <a:pt x="109" y="2769"/>
                </a:lnTo>
                <a:lnTo>
                  <a:pt x="109" y="2770"/>
                </a:lnTo>
                <a:lnTo>
                  <a:pt x="107" y="2770"/>
                </a:lnTo>
                <a:lnTo>
                  <a:pt x="107" y="2772"/>
                </a:lnTo>
                <a:lnTo>
                  <a:pt x="106" y="2772"/>
                </a:lnTo>
                <a:lnTo>
                  <a:pt x="106" y="2770"/>
                </a:lnTo>
                <a:lnTo>
                  <a:pt x="104" y="2770"/>
                </a:lnTo>
                <a:lnTo>
                  <a:pt x="104" y="2772"/>
                </a:lnTo>
                <a:lnTo>
                  <a:pt x="103" y="2772"/>
                </a:lnTo>
                <a:lnTo>
                  <a:pt x="101" y="2772"/>
                </a:lnTo>
                <a:lnTo>
                  <a:pt x="100" y="2772"/>
                </a:lnTo>
                <a:lnTo>
                  <a:pt x="98" y="2772"/>
                </a:lnTo>
                <a:lnTo>
                  <a:pt x="97" y="2772"/>
                </a:lnTo>
                <a:lnTo>
                  <a:pt x="98" y="2773"/>
                </a:lnTo>
                <a:lnTo>
                  <a:pt x="97" y="2773"/>
                </a:lnTo>
                <a:lnTo>
                  <a:pt x="97" y="2775"/>
                </a:lnTo>
                <a:lnTo>
                  <a:pt x="97" y="2776"/>
                </a:lnTo>
                <a:lnTo>
                  <a:pt x="95" y="2776"/>
                </a:lnTo>
                <a:lnTo>
                  <a:pt x="95" y="2775"/>
                </a:lnTo>
                <a:lnTo>
                  <a:pt x="95" y="2773"/>
                </a:lnTo>
                <a:lnTo>
                  <a:pt x="94" y="2773"/>
                </a:lnTo>
                <a:lnTo>
                  <a:pt x="94" y="2772"/>
                </a:lnTo>
                <a:lnTo>
                  <a:pt x="94" y="2770"/>
                </a:lnTo>
                <a:lnTo>
                  <a:pt x="93" y="2772"/>
                </a:lnTo>
                <a:lnTo>
                  <a:pt x="93" y="2770"/>
                </a:lnTo>
                <a:lnTo>
                  <a:pt x="94" y="2770"/>
                </a:lnTo>
                <a:lnTo>
                  <a:pt x="95" y="2770"/>
                </a:lnTo>
                <a:lnTo>
                  <a:pt x="95" y="2769"/>
                </a:lnTo>
                <a:lnTo>
                  <a:pt x="97" y="2769"/>
                </a:lnTo>
                <a:lnTo>
                  <a:pt x="97" y="2767"/>
                </a:lnTo>
                <a:lnTo>
                  <a:pt x="98" y="2767"/>
                </a:lnTo>
                <a:lnTo>
                  <a:pt x="98" y="2769"/>
                </a:lnTo>
                <a:lnTo>
                  <a:pt x="100" y="2769"/>
                </a:lnTo>
                <a:lnTo>
                  <a:pt x="101" y="2769"/>
                </a:lnTo>
                <a:lnTo>
                  <a:pt x="103" y="2769"/>
                </a:lnTo>
                <a:lnTo>
                  <a:pt x="104" y="2769"/>
                </a:lnTo>
                <a:lnTo>
                  <a:pt x="106" y="2769"/>
                </a:lnTo>
                <a:lnTo>
                  <a:pt x="106" y="2767"/>
                </a:lnTo>
                <a:lnTo>
                  <a:pt x="107" y="2767"/>
                </a:lnTo>
                <a:lnTo>
                  <a:pt x="109" y="2767"/>
                </a:lnTo>
                <a:lnTo>
                  <a:pt x="109" y="2766"/>
                </a:lnTo>
                <a:lnTo>
                  <a:pt x="110" y="2766"/>
                </a:lnTo>
                <a:lnTo>
                  <a:pt x="112" y="2766"/>
                </a:lnTo>
                <a:lnTo>
                  <a:pt x="113" y="2766"/>
                </a:lnTo>
                <a:lnTo>
                  <a:pt x="113" y="2764"/>
                </a:lnTo>
                <a:lnTo>
                  <a:pt x="115" y="2764"/>
                </a:lnTo>
                <a:lnTo>
                  <a:pt x="116" y="2764"/>
                </a:lnTo>
                <a:lnTo>
                  <a:pt x="116" y="2763"/>
                </a:lnTo>
                <a:lnTo>
                  <a:pt x="118" y="2763"/>
                </a:lnTo>
                <a:lnTo>
                  <a:pt x="119" y="2763"/>
                </a:lnTo>
                <a:lnTo>
                  <a:pt x="120" y="2763"/>
                </a:lnTo>
                <a:lnTo>
                  <a:pt x="122" y="2761"/>
                </a:lnTo>
                <a:lnTo>
                  <a:pt x="123" y="2761"/>
                </a:lnTo>
                <a:lnTo>
                  <a:pt x="123" y="2760"/>
                </a:lnTo>
                <a:lnTo>
                  <a:pt x="125" y="2760"/>
                </a:lnTo>
                <a:lnTo>
                  <a:pt x="125" y="2759"/>
                </a:lnTo>
                <a:lnTo>
                  <a:pt x="125" y="2757"/>
                </a:lnTo>
                <a:lnTo>
                  <a:pt x="125" y="2756"/>
                </a:lnTo>
                <a:lnTo>
                  <a:pt x="125" y="2754"/>
                </a:lnTo>
                <a:lnTo>
                  <a:pt x="125" y="2753"/>
                </a:lnTo>
                <a:lnTo>
                  <a:pt x="125" y="2751"/>
                </a:lnTo>
                <a:lnTo>
                  <a:pt x="125" y="2750"/>
                </a:lnTo>
                <a:lnTo>
                  <a:pt x="125" y="2748"/>
                </a:lnTo>
                <a:lnTo>
                  <a:pt x="126" y="2747"/>
                </a:lnTo>
                <a:lnTo>
                  <a:pt x="128" y="2747"/>
                </a:lnTo>
                <a:lnTo>
                  <a:pt x="129" y="2747"/>
                </a:lnTo>
                <a:lnTo>
                  <a:pt x="131" y="2747"/>
                </a:lnTo>
                <a:lnTo>
                  <a:pt x="132" y="2747"/>
                </a:lnTo>
                <a:lnTo>
                  <a:pt x="132" y="2748"/>
                </a:lnTo>
                <a:lnTo>
                  <a:pt x="134" y="2748"/>
                </a:lnTo>
                <a:lnTo>
                  <a:pt x="134" y="2750"/>
                </a:lnTo>
                <a:lnTo>
                  <a:pt x="135" y="2750"/>
                </a:lnTo>
                <a:lnTo>
                  <a:pt x="135" y="2751"/>
                </a:lnTo>
                <a:lnTo>
                  <a:pt x="134" y="2753"/>
                </a:lnTo>
                <a:lnTo>
                  <a:pt x="134" y="2754"/>
                </a:lnTo>
                <a:lnTo>
                  <a:pt x="134" y="2756"/>
                </a:lnTo>
                <a:lnTo>
                  <a:pt x="132" y="2756"/>
                </a:lnTo>
                <a:lnTo>
                  <a:pt x="132" y="2757"/>
                </a:lnTo>
                <a:lnTo>
                  <a:pt x="131" y="2757"/>
                </a:lnTo>
                <a:lnTo>
                  <a:pt x="129" y="2759"/>
                </a:lnTo>
                <a:lnTo>
                  <a:pt x="129" y="2760"/>
                </a:lnTo>
                <a:lnTo>
                  <a:pt x="131" y="2761"/>
                </a:lnTo>
                <a:lnTo>
                  <a:pt x="129" y="2761"/>
                </a:lnTo>
                <a:lnTo>
                  <a:pt x="131" y="2763"/>
                </a:lnTo>
                <a:lnTo>
                  <a:pt x="131" y="2764"/>
                </a:lnTo>
                <a:lnTo>
                  <a:pt x="129" y="2766"/>
                </a:lnTo>
                <a:lnTo>
                  <a:pt x="131" y="2766"/>
                </a:lnTo>
                <a:lnTo>
                  <a:pt x="129" y="2766"/>
                </a:lnTo>
                <a:lnTo>
                  <a:pt x="131" y="2767"/>
                </a:lnTo>
                <a:lnTo>
                  <a:pt x="131" y="2769"/>
                </a:lnTo>
                <a:lnTo>
                  <a:pt x="129" y="2769"/>
                </a:lnTo>
                <a:lnTo>
                  <a:pt x="129" y="2770"/>
                </a:lnTo>
                <a:lnTo>
                  <a:pt x="129" y="2769"/>
                </a:lnTo>
                <a:lnTo>
                  <a:pt x="128" y="2770"/>
                </a:lnTo>
                <a:lnTo>
                  <a:pt x="129" y="2770"/>
                </a:lnTo>
                <a:lnTo>
                  <a:pt x="128" y="2770"/>
                </a:lnTo>
                <a:lnTo>
                  <a:pt x="126" y="2770"/>
                </a:lnTo>
                <a:lnTo>
                  <a:pt x="126" y="2772"/>
                </a:lnTo>
                <a:lnTo>
                  <a:pt x="126" y="2770"/>
                </a:lnTo>
                <a:lnTo>
                  <a:pt x="125" y="2770"/>
                </a:lnTo>
                <a:lnTo>
                  <a:pt x="126" y="2770"/>
                </a:lnTo>
                <a:lnTo>
                  <a:pt x="126" y="2769"/>
                </a:lnTo>
                <a:lnTo>
                  <a:pt x="125" y="2769"/>
                </a:lnTo>
                <a:lnTo>
                  <a:pt x="125" y="2770"/>
                </a:lnTo>
                <a:close/>
                <a:moveTo>
                  <a:pt x="200" y="2748"/>
                </a:moveTo>
                <a:lnTo>
                  <a:pt x="200" y="2747"/>
                </a:lnTo>
                <a:lnTo>
                  <a:pt x="200" y="2745"/>
                </a:lnTo>
                <a:lnTo>
                  <a:pt x="201" y="2745"/>
                </a:lnTo>
                <a:lnTo>
                  <a:pt x="201" y="2747"/>
                </a:lnTo>
                <a:lnTo>
                  <a:pt x="200" y="2748"/>
                </a:lnTo>
                <a:close/>
                <a:moveTo>
                  <a:pt x="192" y="2745"/>
                </a:moveTo>
                <a:lnTo>
                  <a:pt x="194" y="2745"/>
                </a:lnTo>
                <a:lnTo>
                  <a:pt x="194" y="2747"/>
                </a:lnTo>
                <a:lnTo>
                  <a:pt x="192" y="2747"/>
                </a:lnTo>
                <a:lnTo>
                  <a:pt x="192" y="2745"/>
                </a:lnTo>
                <a:close/>
                <a:moveTo>
                  <a:pt x="216" y="2745"/>
                </a:moveTo>
                <a:lnTo>
                  <a:pt x="216" y="2747"/>
                </a:lnTo>
                <a:lnTo>
                  <a:pt x="216" y="2748"/>
                </a:lnTo>
                <a:lnTo>
                  <a:pt x="217" y="2748"/>
                </a:lnTo>
                <a:lnTo>
                  <a:pt x="217" y="2750"/>
                </a:lnTo>
                <a:lnTo>
                  <a:pt x="216" y="2750"/>
                </a:lnTo>
                <a:lnTo>
                  <a:pt x="216" y="2748"/>
                </a:lnTo>
                <a:lnTo>
                  <a:pt x="215" y="2748"/>
                </a:lnTo>
                <a:lnTo>
                  <a:pt x="213" y="2748"/>
                </a:lnTo>
                <a:lnTo>
                  <a:pt x="213" y="2747"/>
                </a:lnTo>
                <a:lnTo>
                  <a:pt x="212" y="2747"/>
                </a:lnTo>
                <a:lnTo>
                  <a:pt x="210" y="2747"/>
                </a:lnTo>
                <a:lnTo>
                  <a:pt x="212" y="2747"/>
                </a:lnTo>
                <a:lnTo>
                  <a:pt x="212" y="2745"/>
                </a:lnTo>
                <a:lnTo>
                  <a:pt x="213" y="2745"/>
                </a:lnTo>
                <a:lnTo>
                  <a:pt x="215" y="2745"/>
                </a:lnTo>
                <a:lnTo>
                  <a:pt x="216" y="2745"/>
                </a:lnTo>
                <a:close/>
                <a:moveTo>
                  <a:pt x="197" y="2745"/>
                </a:moveTo>
                <a:lnTo>
                  <a:pt x="195" y="2745"/>
                </a:lnTo>
                <a:lnTo>
                  <a:pt x="194" y="2745"/>
                </a:lnTo>
                <a:lnTo>
                  <a:pt x="194" y="2744"/>
                </a:lnTo>
                <a:lnTo>
                  <a:pt x="194" y="2745"/>
                </a:lnTo>
                <a:lnTo>
                  <a:pt x="195" y="2745"/>
                </a:lnTo>
                <a:lnTo>
                  <a:pt x="195" y="2744"/>
                </a:lnTo>
                <a:lnTo>
                  <a:pt x="197" y="2744"/>
                </a:lnTo>
                <a:lnTo>
                  <a:pt x="197" y="2745"/>
                </a:lnTo>
                <a:close/>
                <a:moveTo>
                  <a:pt x="203" y="2745"/>
                </a:moveTo>
                <a:lnTo>
                  <a:pt x="203" y="2747"/>
                </a:lnTo>
                <a:lnTo>
                  <a:pt x="203" y="2745"/>
                </a:lnTo>
                <a:lnTo>
                  <a:pt x="201" y="2745"/>
                </a:lnTo>
                <a:lnTo>
                  <a:pt x="201" y="2744"/>
                </a:lnTo>
                <a:lnTo>
                  <a:pt x="203" y="2744"/>
                </a:lnTo>
                <a:lnTo>
                  <a:pt x="203" y="2745"/>
                </a:lnTo>
                <a:close/>
                <a:moveTo>
                  <a:pt x="228" y="2744"/>
                </a:moveTo>
                <a:lnTo>
                  <a:pt x="226" y="2745"/>
                </a:lnTo>
                <a:lnTo>
                  <a:pt x="226" y="2744"/>
                </a:lnTo>
                <a:lnTo>
                  <a:pt x="225" y="2744"/>
                </a:lnTo>
                <a:lnTo>
                  <a:pt x="226" y="2744"/>
                </a:lnTo>
                <a:lnTo>
                  <a:pt x="228" y="2744"/>
                </a:lnTo>
                <a:close/>
                <a:moveTo>
                  <a:pt x="223" y="2744"/>
                </a:moveTo>
                <a:lnTo>
                  <a:pt x="225" y="2744"/>
                </a:lnTo>
                <a:lnTo>
                  <a:pt x="225" y="2745"/>
                </a:lnTo>
                <a:lnTo>
                  <a:pt x="223" y="2745"/>
                </a:lnTo>
                <a:lnTo>
                  <a:pt x="222" y="2745"/>
                </a:lnTo>
                <a:lnTo>
                  <a:pt x="220" y="2745"/>
                </a:lnTo>
                <a:lnTo>
                  <a:pt x="220" y="2747"/>
                </a:lnTo>
                <a:lnTo>
                  <a:pt x="222" y="2747"/>
                </a:lnTo>
                <a:lnTo>
                  <a:pt x="220" y="2747"/>
                </a:lnTo>
                <a:lnTo>
                  <a:pt x="219" y="2747"/>
                </a:lnTo>
                <a:lnTo>
                  <a:pt x="219" y="2745"/>
                </a:lnTo>
                <a:lnTo>
                  <a:pt x="219" y="2744"/>
                </a:lnTo>
                <a:lnTo>
                  <a:pt x="220" y="2744"/>
                </a:lnTo>
                <a:lnTo>
                  <a:pt x="220" y="2742"/>
                </a:lnTo>
                <a:lnTo>
                  <a:pt x="220" y="2744"/>
                </a:lnTo>
                <a:lnTo>
                  <a:pt x="222" y="2744"/>
                </a:lnTo>
                <a:lnTo>
                  <a:pt x="223" y="2744"/>
                </a:lnTo>
                <a:close/>
                <a:moveTo>
                  <a:pt x="237" y="2742"/>
                </a:moveTo>
                <a:lnTo>
                  <a:pt x="235" y="2742"/>
                </a:lnTo>
                <a:lnTo>
                  <a:pt x="237" y="2742"/>
                </a:lnTo>
                <a:close/>
                <a:moveTo>
                  <a:pt x="240" y="2742"/>
                </a:moveTo>
                <a:lnTo>
                  <a:pt x="238" y="2742"/>
                </a:lnTo>
                <a:lnTo>
                  <a:pt x="238" y="2741"/>
                </a:lnTo>
                <a:lnTo>
                  <a:pt x="238" y="2742"/>
                </a:lnTo>
                <a:lnTo>
                  <a:pt x="240" y="2742"/>
                </a:lnTo>
                <a:close/>
                <a:moveTo>
                  <a:pt x="209" y="2741"/>
                </a:moveTo>
                <a:lnTo>
                  <a:pt x="210" y="2741"/>
                </a:lnTo>
                <a:lnTo>
                  <a:pt x="210" y="2742"/>
                </a:lnTo>
                <a:lnTo>
                  <a:pt x="210" y="2741"/>
                </a:lnTo>
                <a:lnTo>
                  <a:pt x="212" y="2741"/>
                </a:lnTo>
                <a:lnTo>
                  <a:pt x="213" y="2741"/>
                </a:lnTo>
                <a:lnTo>
                  <a:pt x="215" y="2741"/>
                </a:lnTo>
                <a:lnTo>
                  <a:pt x="215" y="2742"/>
                </a:lnTo>
                <a:lnTo>
                  <a:pt x="213" y="2742"/>
                </a:lnTo>
                <a:lnTo>
                  <a:pt x="212" y="2742"/>
                </a:lnTo>
                <a:lnTo>
                  <a:pt x="210" y="2742"/>
                </a:lnTo>
                <a:lnTo>
                  <a:pt x="210" y="2744"/>
                </a:lnTo>
                <a:lnTo>
                  <a:pt x="209" y="2744"/>
                </a:lnTo>
                <a:lnTo>
                  <a:pt x="207" y="2744"/>
                </a:lnTo>
                <a:lnTo>
                  <a:pt x="207" y="2742"/>
                </a:lnTo>
                <a:lnTo>
                  <a:pt x="207" y="2744"/>
                </a:lnTo>
                <a:lnTo>
                  <a:pt x="206" y="2744"/>
                </a:lnTo>
                <a:lnTo>
                  <a:pt x="206" y="2742"/>
                </a:lnTo>
                <a:lnTo>
                  <a:pt x="206" y="2741"/>
                </a:lnTo>
                <a:lnTo>
                  <a:pt x="207" y="2741"/>
                </a:lnTo>
                <a:lnTo>
                  <a:pt x="209" y="2741"/>
                </a:lnTo>
                <a:close/>
                <a:moveTo>
                  <a:pt x="166" y="2739"/>
                </a:moveTo>
                <a:lnTo>
                  <a:pt x="166" y="2741"/>
                </a:lnTo>
                <a:lnTo>
                  <a:pt x="167" y="2741"/>
                </a:lnTo>
                <a:lnTo>
                  <a:pt x="167" y="2742"/>
                </a:lnTo>
                <a:lnTo>
                  <a:pt x="167" y="2744"/>
                </a:lnTo>
                <a:lnTo>
                  <a:pt x="166" y="2745"/>
                </a:lnTo>
                <a:lnTo>
                  <a:pt x="166" y="2747"/>
                </a:lnTo>
                <a:lnTo>
                  <a:pt x="167" y="2747"/>
                </a:lnTo>
                <a:lnTo>
                  <a:pt x="167" y="2748"/>
                </a:lnTo>
                <a:lnTo>
                  <a:pt x="167" y="2750"/>
                </a:lnTo>
                <a:lnTo>
                  <a:pt x="166" y="2750"/>
                </a:lnTo>
                <a:lnTo>
                  <a:pt x="166" y="2748"/>
                </a:lnTo>
                <a:lnTo>
                  <a:pt x="166" y="2747"/>
                </a:lnTo>
                <a:lnTo>
                  <a:pt x="166" y="2745"/>
                </a:lnTo>
                <a:lnTo>
                  <a:pt x="165" y="2745"/>
                </a:lnTo>
                <a:lnTo>
                  <a:pt x="165" y="2747"/>
                </a:lnTo>
                <a:lnTo>
                  <a:pt x="165" y="2748"/>
                </a:lnTo>
                <a:lnTo>
                  <a:pt x="166" y="2748"/>
                </a:lnTo>
                <a:lnTo>
                  <a:pt x="165" y="2748"/>
                </a:lnTo>
                <a:lnTo>
                  <a:pt x="166" y="2748"/>
                </a:lnTo>
                <a:lnTo>
                  <a:pt x="166" y="2750"/>
                </a:lnTo>
                <a:lnTo>
                  <a:pt x="165" y="2750"/>
                </a:lnTo>
                <a:lnTo>
                  <a:pt x="163" y="2751"/>
                </a:lnTo>
                <a:lnTo>
                  <a:pt x="163" y="2753"/>
                </a:lnTo>
                <a:lnTo>
                  <a:pt x="163" y="2754"/>
                </a:lnTo>
                <a:lnTo>
                  <a:pt x="163" y="2756"/>
                </a:lnTo>
                <a:lnTo>
                  <a:pt x="162" y="2754"/>
                </a:lnTo>
                <a:lnTo>
                  <a:pt x="162" y="2756"/>
                </a:lnTo>
                <a:lnTo>
                  <a:pt x="160" y="2756"/>
                </a:lnTo>
                <a:lnTo>
                  <a:pt x="162" y="2756"/>
                </a:lnTo>
                <a:lnTo>
                  <a:pt x="163" y="2756"/>
                </a:lnTo>
                <a:lnTo>
                  <a:pt x="165" y="2756"/>
                </a:lnTo>
                <a:lnTo>
                  <a:pt x="165" y="2757"/>
                </a:lnTo>
                <a:lnTo>
                  <a:pt x="163" y="2757"/>
                </a:lnTo>
                <a:lnTo>
                  <a:pt x="163" y="2759"/>
                </a:lnTo>
                <a:lnTo>
                  <a:pt x="163" y="2757"/>
                </a:lnTo>
                <a:lnTo>
                  <a:pt x="165" y="2757"/>
                </a:lnTo>
                <a:lnTo>
                  <a:pt x="166" y="2759"/>
                </a:lnTo>
                <a:lnTo>
                  <a:pt x="166" y="2757"/>
                </a:lnTo>
                <a:lnTo>
                  <a:pt x="167" y="2757"/>
                </a:lnTo>
                <a:lnTo>
                  <a:pt x="169" y="2757"/>
                </a:lnTo>
                <a:lnTo>
                  <a:pt x="169" y="2759"/>
                </a:lnTo>
                <a:lnTo>
                  <a:pt x="169" y="2760"/>
                </a:lnTo>
                <a:lnTo>
                  <a:pt x="170" y="2760"/>
                </a:lnTo>
                <a:lnTo>
                  <a:pt x="170" y="2759"/>
                </a:lnTo>
                <a:lnTo>
                  <a:pt x="169" y="2759"/>
                </a:lnTo>
                <a:lnTo>
                  <a:pt x="169" y="2757"/>
                </a:lnTo>
                <a:lnTo>
                  <a:pt x="170" y="2757"/>
                </a:lnTo>
                <a:lnTo>
                  <a:pt x="170" y="2756"/>
                </a:lnTo>
                <a:lnTo>
                  <a:pt x="172" y="2756"/>
                </a:lnTo>
                <a:lnTo>
                  <a:pt x="173" y="2756"/>
                </a:lnTo>
                <a:lnTo>
                  <a:pt x="173" y="2757"/>
                </a:lnTo>
                <a:lnTo>
                  <a:pt x="173" y="2759"/>
                </a:lnTo>
                <a:lnTo>
                  <a:pt x="175" y="2757"/>
                </a:lnTo>
                <a:lnTo>
                  <a:pt x="175" y="2759"/>
                </a:lnTo>
                <a:lnTo>
                  <a:pt x="175" y="2757"/>
                </a:lnTo>
                <a:lnTo>
                  <a:pt x="173" y="2757"/>
                </a:lnTo>
                <a:lnTo>
                  <a:pt x="175" y="2757"/>
                </a:lnTo>
                <a:lnTo>
                  <a:pt x="175" y="2756"/>
                </a:lnTo>
                <a:lnTo>
                  <a:pt x="175" y="2757"/>
                </a:lnTo>
                <a:lnTo>
                  <a:pt x="175" y="2759"/>
                </a:lnTo>
                <a:lnTo>
                  <a:pt x="175" y="2760"/>
                </a:lnTo>
                <a:lnTo>
                  <a:pt x="175" y="2761"/>
                </a:lnTo>
                <a:lnTo>
                  <a:pt x="176" y="2763"/>
                </a:lnTo>
                <a:lnTo>
                  <a:pt x="175" y="2763"/>
                </a:lnTo>
                <a:lnTo>
                  <a:pt x="175" y="2764"/>
                </a:lnTo>
                <a:lnTo>
                  <a:pt x="175" y="2766"/>
                </a:lnTo>
                <a:lnTo>
                  <a:pt x="176" y="2766"/>
                </a:lnTo>
                <a:lnTo>
                  <a:pt x="175" y="2766"/>
                </a:lnTo>
                <a:lnTo>
                  <a:pt x="175" y="2767"/>
                </a:lnTo>
                <a:lnTo>
                  <a:pt x="173" y="2767"/>
                </a:lnTo>
                <a:lnTo>
                  <a:pt x="173" y="2769"/>
                </a:lnTo>
                <a:lnTo>
                  <a:pt x="173" y="2767"/>
                </a:lnTo>
                <a:lnTo>
                  <a:pt x="173" y="2769"/>
                </a:lnTo>
                <a:lnTo>
                  <a:pt x="172" y="2769"/>
                </a:lnTo>
                <a:lnTo>
                  <a:pt x="172" y="2767"/>
                </a:lnTo>
                <a:lnTo>
                  <a:pt x="172" y="2766"/>
                </a:lnTo>
                <a:lnTo>
                  <a:pt x="170" y="2766"/>
                </a:lnTo>
                <a:lnTo>
                  <a:pt x="169" y="2766"/>
                </a:lnTo>
                <a:lnTo>
                  <a:pt x="169" y="2767"/>
                </a:lnTo>
                <a:lnTo>
                  <a:pt x="169" y="2766"/>
                </a:lnTo>
                <a:lnTo>
                  <a:pt x="169" y="2767"/>
                </a:lnTo>
                <a:lnTo>
                  <a:pt x="169" y="2769"/>
                </a:lnTo>
                <a:lnTo>
                  <a:pt x="167" y="2769"/>
                </a:lnTo>
                <a:lnTo>
                  <a:pt x="167" y="2770"/>
                </a:lnTo>
                <a:lnTo>
                  <a:pt x="167" y="2772"/>
                </a:lnTo>
                <a:lnTo>
                  <a:pt x="166" y="2772"/>
                </a:lnTo>
                <a:lnTo>
                  <a:pt x="166" y="2773"/>
                </a:lnTo>
                <a:lnTo>
                  <a:pt x="165" y="2773"/>
                </a:lnTo>
                <a:lnTo>
                  <a:pt x="165" y="2772"/>
                </a:lnTo>
                <a:lnTo>
                  <a:pt x="165" y="2770"/>
                </a:lnTo>
                <a:lnTo>
                  <a:pt x="163" y="2770"/>
                </a:lnTo>
                <a:lnTo>
                  <a:pt x="163" y="2772"/>
                </a:lnTo>
                <a:lnTo>
                  <a:pt x="163" y="2770"/>
                </a:lnTo>
                <a:lnTo>
                  <a:pt x="162" y="2770"/>
                </a:lnTo>
                <a:lnTo>
                  <a:pt x="163" y="2772"/>
                </a:lnTo>
                <a:lnTo>
                  <a:pt x="163" y="2773"/>
                </a:lnTo>
                <a:lnTo>
                  <a:pt x="162" y="2773"/>
                </a:lnTo>
                <a:lnTo>
                  <a:pt x="160" y="2773"/>
                </a:lnTo>
                <a:lnTo>
                  <a:pt x="160" y="2772"/>
                </a:lnTo>
                <a:lnTo>
                  <a:pt x="162" y="2772"/>
                </a:lnTo>
                <a:lnTo>
                  <a:pt x="162" y="2770"/>
                </a:lnTo>
                <a:lnTo>
                  <a:pt x="160" y="2770"/>
                </a:lnTo>
                <a:lnTo>
                  <a:pt x="160" y="2772"/>
                </a:lnTo>
                <a:lnTo>
                  <a:pt x="160" y="2773"/>
                </a:lnTo>
                <a:lnTo>
                  <a:pt x="160" y="2775"/>
                </a:lnTo>
                <a:lnTo>
                  <a:pt x="160" y="2773"/>
                </a:lnTo>
                <a:lnTo>
                  <a:pt x="159" y="2773"/>
                </a:lnTo>
                <a:lnTo>
                  <a:pt x="157" y="2773"/>
                </a:lnTo>
                <a:lnTo>
                  <a:pt x="156" y="2773"/>
                </a:lnTo>
                <a:lnTo>
                  <a:pt x="156" y="2775"/>
                </a:lnTo>
                <a:lnTo>
                  <a:pt x="156" y="2776"/>
                </a:lnTo>
                <a:lnTo>
                  <a:pt x="156" y="2778"/>
                </a:lnTo>
                <a:lnTo>
                  <a:pt x="157" y="2778"/>
                </a:lnTo>
                <a:lnTo>
                  <a:pt x="156" y="2779"/>
                </a:lnTo>
                <a:lnTo>
                  <a:pt x="154" y="2779"/>
                </a:lnTo>
                <a:lnTo>
                  <a:pt x="154" y="2778"/>
                </a:lnTo>
                <a:lnTo>
                  <a:pt x="154" y="2779"/>
                </a:lnTo>
                <a:lnTo>
                  <a:pt x="153" y="2779"/>
                </a:lnTo>
                <a:lnTo>
                  <a:pt x="151" y="2779"/>
                </a:lnTo>
                <a:lnTo>
                  <a:pt x="151" y="2781"/>
                </a:lnTo>
                <a:lnTo>
                  <a:pt x="150" y="2781"/>
                </a:lnTo>
                <a:lnTo>
                  <a:pt x="150" y="2779"/>
                </a:lnTo>
                <a:lnTo>
                  <a:pt x="150" y="2778"/>
                </a:lnTo>
                <a:lnTo>
                  <a:pt x="151" y="2778"/>
                </a:lnTo>
                <a:lnTo>
                  <a:pt x="150" y="2778"/>
                </a:lnTo>
                <a:lnTo>
                  <a:pt x="150" y="2776"/>
                </a:lnTo>
                <a:lnTo>
                  <a:pt x="150" y="2775"/>
                </a:lnTo>
                <a:lnTo>
                  <a:pt x="148" y="2773"/>
                </a:lnTo>
                <a:lnTo>
                  <a:pt x="150" y="2773"/>
                </a:lnTo>
                <a:lnTo>
                  <a:pt x="150" y="2772"/>
                </a:lnTo>
                <a:lnTo>
                  <a:pt x="150" y="2770"/>
                </a:lnTo>
                <a:lnTo>
                  <a:pt x="150" y="2769"/>
                </a:lnTo>
                <a:lnTo>
                  <a:pt x="148" y="2769"/>
                </a:lnTo>
                <a:lnTo>
                  <a:pt x="148" y="2770"/>
                </a:lnTo>
                <a:lnTo>
                  <a:pt x="148" y="2772"/>
                </a:lnTo>
                <a:lnTo>
                  <a:pt x="147" y="2773"/>
                </a:lnTo>
                <a:lnTo>
                  <a:pt x="147" y="2775"/>
                </a:lnTo>
                <a:lnTo>
                  <a:pt x="145" y="2776"/>
                </a:lnTo>
                <a:lnTo>
                  <a:pt x="145" y="2778"/>
                </a:lnTo>
                <a:lnTo>
                  <a:pt x="144" y="2778"/>
                </a:lnTo>
                <a:lnTo>
                  <a:pt x="144" y="2779"/>
                </a:lnTo>
                <a:lnTo>
                  <a:pt x="144" y="2781"/>
                </a:lnTo>
                <a:lnTo>
                  <a:pt x="143" y="2782"/>
                </a:lnTo>
                <a:lnTo>
                  <a:pt x="143" y="2784"/>
                </a:lnTo>
                <a:lnTo>
                  <a:pt x="141" y="2784"/>
                </a:lnTo>
                <a:lnTo>
                  <a:pt x="141" y="2782"/>
                </a:lnTo>
                <a:lnTo>
                  <a:pt x="140" y="2782"/>
                </a:lnTo>
                <a:lnTo>
                  <a:pt x="140" y="2781"/>
                </a:lnTo>
                <a:lnTo>
                  <a:pt x="140" y="2779"/>
                </a:lnTo>
                <a:lnTo>
                  <a:pt x="140" y="2778"/>
                </a:lnTo>
                <a:lnTo>
                  <a:pt x="140" y="2776"/>
                </a:lnTo>
                <a:lnTo>
                  <a:pt x="140" y="2775"/>
                </a:lnTo>
                <a:lnTo>
                  <a:pt x="141" y="2775"/>
                </a:lnTo>
                <a:lnTo>
                  <a:pt x="140" y="2775"/>
                </a:lnTo>
                <a:lnTo>
                  <a:pt x="141" y="2775"/>
                </a:lnTo>
                <a:lnTo>
                  <a:pt x="141" y="2773"/>
                </a:lnTo>
                <a:lnTo>
                  <a:pt x="143" y="2773"/>
                </a:lnTo>
                <a:lnTo>
                  <a:pt x="143" y="2772"/>
                </a:lnTo>
                <a:lnTo>
                  <a:pt x="144" y="2772"/>
                </a:lnTo>
                <a:lnTo>
                  <a:pt x="145" y="2772"/>
                </a:lnTo>
                <a:lnTo>
                  <a:pt x="145" y="2770"/>
                </a:lnTo>
                <a:lnTo>
                  <a:pt x="147" y="2770"/>
                </a:lnTo>
                <a:lnTo>
                  <a:pt x="147" y="2769"/>
                </a:lnTo>
                <a:lnTo>
                  <a:pt x="147" y="2767"/>
                </a:lnTo>
                <a:lnTo>
                  <a:pt x="145" y="2767"/>
                </a:lnTo>
                <a:lnTo>
                  <a:pt x="147" y="2767"/>
                </a:lnTo>
                <a:lnTo>
                  <a:pt x="148" y="2767"/>
                </a:lnTo>
                <a:lnTo>
                  <a:pt x="148" y="2769"/>
                </a:lnTo>
                <a:lnTo>
                  <a:pt x="148" y="2767"/>
                </a:lnTo>
                <a:lnTo>
                  <a:pt x="150" y="2767"/>
                </a:lnTo>
                <a:lnTo>
                  <a:pt x="148" y="2767"/>
                </a:lnTo>
                <a:lnTo>
                  <a:pt x="148" y="2766"/>
                </a:lnTo>
                <a:lnTo>
                  <a:pt x="147" y="2766"/>
                </a:lnTo>
                <a:lnTo>
                  <a:pt x="148" y="2766"/>
                </a:lnTo>
                <a:lnTo>
                  <a:pt x="148" y="2764"/>
                </a:lnTo>
                <a:lnTo>
                  <a:pt x="150" y="2764"/>
                </a:lnTo>
                <a:lnTo>
                  <a:pt x="148" y="2764"/>
                </a:lnTo>
                <a:lnTo>
                  <a:pt x="147" y="2764"/>
                </a:lnTo>
                <a:lnTo>
                  <a:pt x="145" y="2764"/>
                </a:lnTo>
                <a:lnTo>
                  <a:pt x="144" y="2764"/>
                </a:lnTo>
                <a:lnTo>
                  <a:pt x="144" y="2763"/>
                </a:lnTo>
                <a:lnTo>
                  <a:pt x="144" y="2761"/>
                </a:lnTo>
                <a:lnTo>
                  <a:pt x="144" y="2760"/>
                </a:lnTo>
                <a:lnTo>
                  <a:pt x="145" y="2760"/>
                </a:lnTo>
                <a:lnTo>
                  <a:pt x="147" y="2760"/>
                </a:lnTo>
                <a:lnTo>
                  <a:pt x="145" y="2760"/>
                </a:lnTo>
                <a:lnTo>
                  <a:pt x="147" y="2760"/>
                </a:lnTo>
                <a:lnTo>
                  <a:pt x="147" y="2759"/>
                </a:lnTo>
                <a:lnTo>
                  <a:pt x="147" y="2760"/>
                </a:lnTo>
                <a:lnTo>
                  <a:pt x="148" y="2760"/>
                </a:lnTo>
                <a:lnTo>
                  <a:pt x="148" y="2761"/>
                </a:lnTo>
                <a:lnTo>
                  <a:pt x="150" y="2761"/>
                </a:lnTo>
                <a:lnTo>
                  <a:pt x="150" y="2763"/>
                </a:lnTo>
                <a:lnTo>
                  <a:pt x="150" y="2761"/>
                </a:lnTo>
                <a:lnTo>
                  <a:pt x="151" y="2761"/>
                </a:lnTo>
                <a:lnTo>
                  <a:pt x="151" y="2763"/>
                </a:lnTo>
                <a:lnTo>
                  <a:pt x="153" y="2763"/>
                </a:lnTo>
                <a:lnTo>
                  <a:pt x="154" y="2763"/>
                </a:lnTo>
                <a:lnTo>
                  <a:pt x="156" y="2763"/>
                </a:lnTo>
                <a:lnTo>
                  <a:pt x="157" y="2763"/>
                </a:lnTo>
                <a:lnTo>
                  <a:pt x="157" y="2761"/>
                </a:lnTo>
                <a:lnTo>
                  <a:pt x="156" y="2761"/>
                </a:lnTo>
                <a:lnTo>
                  <a:pt x="154" y="2761"/>
                </a:lnTo>
                <a:lnTo>
                  <a:pt x="154" y="2760"/>
                </a:lnTo>
                <a:lnTo>
                  <a:pt x="153" y="2760"/>
                </a:lnTo>
                <a:lnTo>
                  <a:pt x="153" y="2759"/>
                </a:lnTo>
                <a:lnTo>
                  <a:pt x="153" y="2757"/>
                </a:lnTo>
                <a:lnTo>
                  <a:pt x="153" y="2756"/>
                </a:lnTo>
                <a:lnTo>
                  <a:pt x="153" y="2754"/>
                </a:lnTo>
                <a:lnTo>
                  <a:pt x="154" y="2754"/>
                </a:lnTo>
                <a:lnTo>
                  <a:pt x="154" y="2756"/>
                </a:lnTo>
                <a:lnTo>
                  <a:pt x="156" y="2756"/>
                </a:lnTo>
                <a:lnTo>
                  <a:pt x="157" y="2756"/>
                </a:lnTo>
                <a:lnTo>
                  <a:pt x="156" y="2756"/>
                </a:lnTo>
                <a:lnTo>
                  <a:pt x="156" y="2754"/>
                </a:lnTo>
                <a:lnTo>
                  <a:pt x="156" y="2753"/>
                </a:lnTo>
                <a:lnTo>
                  <a:pt x="154" y="2753"/>
                </a:lnTo>
                <a:lnTo>
                  <a:pt x="153" y="2753"/>
                </a:lnTo>
                <a:lnTo>
                  <a:pt x="153" y="2751"/>
                </a:lnTo>
                <a:lnTo>
                  <a:pt x="151" y="2751"/>
                </a:lnTo>
                <a:lnTo>
                  <a:pt x="151" y="2750"/>
                </a:lnTo>
                <a:lnTo>
                  <a:pt x="151" y="2748"/>
                </a:lnTo>
                <a:lnTo>
                  <a:pt x="150" y="2748"/>
                </a:lnTo>
                <a:lnTo>
                  <a:pt x="151" y="2748"/>
                </a:lnTo>
                <a:lnTo>
                  <a:pt x="151" y="2747"/>
                </a:lnTo>
                <a:lnTo>
                  <a:pt x="151" y="2745"/>
                </a:lnTo>
                <a:lnTo>
                  <a:pt x="153" y="2744"/>
                </a:lnTo>
                <a:lnTo>
                  <a:pt x="154" y="2744"/>
                </a:lnTo>
                <a:lnTo>
                  <a:pt x="156" y="2744"/>
                </a:lnTo>
                <a:lnTo>
                  <a:pt x="157" y="2744"/>
                </a:lnTo>
                <a:lnTo>
                  <a:pt x="159" y="2744"/>
                </a:lnTo>
                <a:lnTo>
                  <a:pt x="159" y="2745"/>
                </a:lnTo>
                <a:lnTo>
                  <a:pt x="160" y="2745"/>
                </a:lnTo>
                <a:lnTo>
                  <a:pt x="162" y="2745"/>
                </a:lnTo>
                <a:lnTo>
                  <a:pt x="162" y="2744"/>
                </a:lnTo>
                <a:lnTo>
                  <a:pt x="162" y="2742"/>
                </a:lnTo>
                <a:lnTo>
                  <a:pt x="163" y="2742"/>
                </a:lnTo>
                <a:lnTo>
                  <a:pt x="163" y="2741"/>
                </a:lnTo>
                <a:lnTo>
                  <a:pt x="165" y="2741"/>
                </a:lnTo>
                <a:lnTo>
                  <a:pt x="165" y="2739"/>
                </a:lnTo>
                <a:lnTo>
                  <a:pt x="166" y="2739"/>
                </a:lnTo>
                <a:close/>
                <a:moveTo>
                  <a:pt x="300" y="2738"/>
                </a:moveTo>
                <a:lnTo>
                  <a:pt x="301" y="2738"/>
                </a:lnTo>
                <a:lnTo>
                  <a:pt x="301" y="2739"/>
                </a:lnTo>
                <a:lnTo>
                  <a:pt x="300" y="2739"/>
                </a:lnTo>
                <a:lnTo>
                  <a:pt x="300" y="2738"/>
                </a:lnTo>
                <a:lnTo>
                  <a:pt x="300" y="2737"/>
                </a:lnTo>
                <a:lnTo>
                  <a:pt x="300" y="2738"/>
                </a:lnTo>
                <a:lnTo>
                  <a:pt x="301" y="2738"/>
                </a:lnTo>
                <a:lnTo>
                  <a:pt x="300" y="2738"/>
                </a:lnTo>
                <a:close/>
                <a:moveTo>
                  <a:pt x="304" y="2737"/>
                </a:moveTo>
                <a:lnTo>
                  <a:pt x="306" y="2737"/>
                </a:lnTo>
                <a:lnTo>
                  <a:pt x="304" y="2738"/>
                </a:lnTo>
                <a:lnTo>
                  <a:pt x="304" y="2737"/>
                </a:lnTo>
                <a:lnTo>
                  <a:pt x="303" y="2737"/>
                </a:lnTo>
                <a:lnTo>
                  <a:pt x="304" y="2737"/>
                </a:lnTo>
                <a:close/>
                <a:moveTo>
                  <a:pt x="206" y="2737"/>
                </a:moveTo>
                <a:lnTo>
                  <a:pt x="206" y="2735"/>
                </a:lnTo>
                <a:lnTo>
                  <a:pt x="207" y="2735"/>
                </a:lnTo>
                <a:lnTo>
                  <a:pt x="206" y="2737"/>
                </a:lnTo>
                <a:close/>
                <a:moveTo>
                  <a:pt x="398" y="2732"/>
                </a:moveTo>
                <a:lnTo>
                  <a:pt x="398" y="2734"/>
                </a:lnTo>
                <a:lnTo>
                  <a:pt x="398" y="2732"/>
                </a:lnTo>
                <a:close/>
                <a:moveTo>
                  <a:pt x="194" y="2729"/>
                </a:moveTo>
                <a:lnTo>
                  <a:pt x="195" y="2729"/>
                </a:lnTo>
                <a:lnTo>
                  <a:pt x="197" y="2729"/>
                </a:lnTo>
                <a:lnTo>
                  <a:pt x="198" y="2729"/>
                </a:lnTo>
                <a:lnTo>
                  <a:pt x="200" y="2729"/>
                </a:lnTo>
                <a:lnTo>
                  <a:pt x="200" y="2731"/>
                </a:lnTo>
                <a:lnTo>
                  <a:pt x="200" y="2732"/>
                </a:lnTo>
                <a:lnTo>
                  <a:pt x="201" y="2732"/>
                </a:lnTo>
                <a:lnTo>
                  <a:pt x="203" y="2732"/>
                </a:lnTo>
                <a:lnTo>
                  <a:pt x="203" y="2734"/>
                </a:lnTo>
                <a:lnTo>
                  <a:pt x="203" y="2735"/>
                </a:lnTo>
                <a:lnTo>
                  <a:pt x="201" y="2735"/>
                </a:lnTo>
                <a:lnTo>
                  <a:pt x="203" y="2735"/>
                </a:lnTo>
                <a:lnTo>
                  <a:pt x="203" y="2737"/>
                </a:lnTo>
                <a:lnTo>
                  <a:pt x="204" y="2737"/>
                </a:lnTo>
                <a:lnTo>
                  <a:pt x="204" y="2738"/>
                </a:lnTo>
                <a:lnTo>
                  <a:pt x="203" y="2738"/>
                </a:lnTo>
                <a:lnTo>
                  <a:pt x="203" y="2737"/>
                </a:lnTo>
                <a:lnTo>
                  <a:pt x="201" y="2737"/>
                </a:lnTo>
                <a:lnTo>
                  <a:pt x="201" y="2738"/>
                </a:lnTo>
                <a:lnTo>
                  <a:pt x="200" y="2738"/>
                </a:lnTo>
                <a:lnTo>
                  <a:pt x="200" y="2739"/>
                </a:lnTo>
                <a:lnTo>
                  <a:pt x="198" y="2739"/>
                </a:lnTo>
                <a:lnTo>
                  <a:pt x="198" y="2741"/>
                </a:lnTo>
                <a:lnTo>
                  <a:pt x="200" y="2741"/>
                </a:lnTo>
                <a:lnTo>
                  <a:pt x="201" y="2741"/>
                </a:lnTo>
                <a:lnTo>
                  <a:pt x="201" y="2742"/>
                </a:lnTo>
                <a:lnTo>
                  <a:pt x="201" y="2744"/>
                </a:lnTo>
                <a:lnTo>
                  <a:pt x="200" y="2744"/>
                </a:lnTo>
                <a:lnTo>
                  <a:pt x="198" y="2744"/>
                </a:lnTo>
                <a:lnTo>
                  <a:pt x="197" y="2744"/>
                </a:lnTo>
                <a:lnTo>
                  <a:pt x="197" y="2742"/>
                </a:lnTo>
                <a:lnTo>
                  <a:pt x="197" y="2741"/>
                </a:lnTo>
                <a:lnTo>
                  <a:pt x="195" y="2741"/>
                </a:lnTo>
                <a:lnTo>
                  <a:pt x="194" y="2741"/>
                </a:lnTo>
                <a:lnTo>
                  <a:pt x="192" y="2741"/>
                </a:lnTo>
                <a:lnTo>
                  <a:pt x="191" y="2741"/>
                </a:lnTo>
                <a:lnTo>
                  <a:pt x="191" y="2739"/>
                </a:lnTo>
                <a:lnTo>
                  <a:pt x="191" y="2738"/>
                </a:lnTo>
                <a:lnTo>
                  <a:pt x="190" y="2737"/>
                </a:lnTo>
                <a:lnTo>
                  <a:pt x="190" y="2735"/>
                </a:lnTo>
                <a:lnTo>
                  <a:pt x="190" y="2734"/>
                </a:lnTo>
                <a:lnTo>
                  <a:pt x="190" y="2732"/>
                </a:lnTo>
                <a:lnTo>
                  <a:pt x="191" y="2732"/>
                </a:lnTo>
                <a:lnTo>
                  <a:pt x="191" y="2731"/>
                </a:lnTo>
                <a:lnTo>
                  <a:pt x="191" y="2729"/>
                </a:lnTo>
                <a:lnTo>
                  <a:pt x="192" y="2729"/>
                </a:lnTo>
                <a:lnTo>
                  <a:pt x="192" y="2728"/>
                </a:lnTo>
                <a:lnTo>
                  <a:pt x="194" y="2728"/>
                </a:lnTo>
                <a:lnTo>
                  <a:pt x="194" y="2729"/>
                </a:lnTo>
                <a:close/>
                <a:moveTo>
                  <a:pt x="363" y="2725"/>
                </a:moveTo>
                <a:lnTo>
                  <a:pt x="363" y="2726"/>
                </a:lnTo>
                <a:lnTo>
                  <a:pt x="362" y="2726"/>
                </a:lnTo>
                <a:lnTo>
                  <a:pt x="362" y="2728"/>
                </a:lnTo>
                <a:lnTo>
                  <a:pt x="360" y="2728"/>
                </a:lnTo>
                <a:lnTo>
                  <a:pt x="362" y="2729"/>
                </a:lnTo>
                <a:lnTo>
                  <a:pt x="362" y="2728"/>
                </a:lnTo>
                <a:lnTo>
                  <a:pt x="363" y="2728"/>
                </a:lnTo>
                <a:lnTo>
                  <a:pt x="363" y="2729"/>
                </a:lnTo>
                <a:lnTo>
                  <a:pt x="363" y="2731"/>
                </a:lnTo>
                <a:lnTo>
                  <a:pt x="364" y="2731"/>
                </a:lnTo>
                <a:lnTo>
                  <a:pt x="363" y="2731"/>
                </a:lnTo>
                <a:lnTo>
                  <a:pt x="363" y="2729"/>
                </a:lnTo>
                <a:lnTo>
                  <a:pt x="364" y="2729"/>
                </a:lnTo>
                <a:lnTo>
                  <a:pt x="366" y="2728"/>
                </a:lnTo>
                <a:lnTo>
                  <a:pt x="366" y="2729"/>
                </a:lnTo>
                <a:lnTo>
                  <a:pt x="367" y="2729"/>
                </a:lnTo>
                <a:lnTo>
                  <a:pt x="369" y="2728"/>
                </a:lnTo>
                <a:lnTo>
                  <a:pt x="369" y="2729"/>
                </a:lnTo>
                <a:lnTo>
                  <a:pt x="370" y="2729"/>
                </a:lnTo>
                <a:lnTo>
                  <a:pt x="370" y="2731"/>
                </a:lnTo>
                <a:lnTo>
                  <a:pt x="370" y="2729"/>
                </a:lnTo>
                <a:lnTo>
                  <a:pt x="372" y="2729"/>
                </a:lnTo>
                <a:lnTo>
                  <a:pt x="372" y="2731"/>
                </a:lnTo>
                <a:lnTo>
                  <a:pt x="373" y="2731"/>
                </a:lnTo>
                <a:lnTo>
                  <a:pt x="373" y="2732"/>
                </a:lnTo>
                <a:lnTo>
                  <a:pt x="373" y="2731"/>
                </a:lnTo>
                <a:lnTo>
                  <a:pt x="375" y="2731"/>
                </a:lnTo>
                <a:lnTo>
                  <a:pt x="376" y="2731"/>
                </a:lnTo>
                <a:lnTo>
                  <a:pt x="376" y="2732"/>
                </a:lnTo>
                <a:lnTo>
                  <a:pt x="376" y="2731"/>
                </a:lnTo>
                <a:lnTo>
                  <a:pt x="376" y="2729"/>
                </a:lnTo>
                <a:lnTo>
                  <a:pt x="378" y="2729"/>
                </a:lnTo>
                <a:lnTo>
                  <a:pt x="379" y="2729"/>
                </a:lnTo>
                <a:lnTo>
                  <a:pt x="381" y="2729"/>
                </a:lnTo>
                <a:lnTo>
                  <a:pt x="381" y="2731"/>
                </a:lnTo>
                <a:lnTo>
                  <a:pt x="382" y="2731"/>
                </a:lnTo>
                <a:lnTo>
                  <a:pt x="384" y="2731"/>
                </a:lnTo>
                <a:lnTo>
                  <a:pt x="382" y="2729"/>
                </a:lnTo>
                <a:lnTo>
                  <a:pt x="384" y="2729"/>
                </a:lnTo>
                <a:lnTo>
                  <a:pt x="384" y="2731"/>
                </a:lnTo>
                <a:lnTo>
                  <a:pt x="384" y="2729"/>
                </a:lnTo>
                <a:lnTo>
                  <a:pt x="385" y="2729"/>
                </a:lnTo>
                <a:lnTo>
                  <a:pt x="387" y="2729"/>
                </a:lnTo>
                <a:lnTo>
                  <a:pt x="387" y="2731"/>
                </a:lnTo>
                <a:lnTo>
                  <a:pt x="388" y="2731"/>
                </a:lnTo>
                <a:lnTo>
                  <a:pt x="387" y="2729"/>
                </a:lnTo>
                <a:lnTo>
                  <a:pt x="388" y="2729"/>
                </a:lnTo>
                <a:lnTo>
                  <a:pt x="389" y="2729"/>
                </a:lnTo>
                <a:lnTo>
                  <a:pt x="389" y="2731"/>
                </a:lnTo>
                <a:lnTo>
                  <a:pt x="391" y="2731"/>
                </a:lnTo>
                <a:lnTo>
                  <a:pt x="392" y="2731"/>
                </a:lnTo>
                <a:lnTo>
                  <a:pt x="394" y="2731"/>
                </a:lnTo>
                <a:lnTo>
                  <a:pt x="395" y="2731"/>
                </a:lnTo>
                <a:lnTo>
                  <a:pt x="397" y="2731"/>
                </a:lnTo>
                <a:lnTo>
                  <a:pt x="398" y="2731"/>
                </a:lnTo>
                <a:lnTo>
                  <a:pt x="397" y="2732"/>
                </a:lnTo>
                <a:lnTo>
                  <a:pt x="395" y="2732"/>
                </a:lnTo>
                <a:lnTo>
                  <a:pt x="394" y="2732"/>
                </a:lnTo>
                <a:lnTo>
                  <a:pt x="392" y="2732"/>
                </a:lnTo>
                <a:lnTo>
                  <a:pt x="391" y="2732"/>
                </a:lnTo>
                <a:lnTo>
                  <a:pt x="389" y="2732"/>
                </a:lnTo>
                <a:lnTo>
                  <a:pt x="388" y="2732"/>
                </a:lnTo>
                <a:lnTo>
                  <a:pt x="388" y="2734"/>
                </a:lnTo>
                <a:lnTo>
                  <a:pt x="387" y="2734"/>
                </a:lnTo>
                <a:lnTo>
                  <a:pt x="385" y="2734"/>
                </a:lnTo>
                <a:lnTo>
                  <a:pt x="384" y="2734"/>
                </a:lnTo>
                <a:lnTo>
                  <a:pt x="382" y="2734"/>
                </a:lnTo>
                <a:lnTo>
                  <a:pt x="381" y="2734"/>
                </a:lnTo>
                <a:lnTo>
                  <a:pt x="379" y="2734"/>
                </a:lnTo>
                <a:lnTo>
                  <a:pt x="378" y="2734"/>
                </a:lnTo>
                <a:lnTo>
                  <a:pt x="378" y="2735"/>
                </a:lnTo>
                <a:lnTo>
                  <a:pt x="376" y="2735"/>
                </a:lnTo>
                <a:lnTo>
                  <a:pt x="375" y="2735"/>
                </a:lnTo>
                <a:lnTo>
                  <a:pt x="373" y="2735"/>
                </a:lnTo>
                <a:lnTo>
                  <a:pt x="373" y="2737"/>
                </a:lnTo>
                <a:lnTo>
                  <a:pt x="372" y="2735"/>
                </a:lnTo>
                <a:lnTo>
                  <a:pt x="372" y="2737"/>
                </a:lnTo>
                <a:lnTo>
                  <a:pt x="370" y="2737"/>
                </a:lnTo>
                <a:lnTo>
                  <a:pt x="370" y="2735"/>
                </a:lnTo>
                <a:lnTo>
                  <a:pt x="372" y="2735"/>
                </a:lnTo>
                <a:lnTo>
                  <a:pt x="372" y="2734"/>
                </a:lnTo>
                <a:lnTo>
                  <a:pt x="370" y="2734"/>
                </a:lnTo>
                <a:lnTo>
                  <a:pt x="370" y="2735"/>
                </a:lnTo>
                <a:lnTo>
                  <a:pt x="370" y="2737"/>
                </a:lnTo>
                <a:lnTo>
                  <a:pt x="369" y="2735"/>
                </a:lnTo>
                <a:lnTo>
                  <a:pt x="369" y="2737"/>
                </a:lnTo>
                <a:lnTo>
                  <a:pt x="367" y="2737"/>
                </a:lnTo>
                <a:lnTo>
                  <a:pt x="367" y="2735"/>
                </a:lnTo>
                <a:lnTo>
                  <a:pt x="366" y="2735"/>
                </a:lnTo>
                <a:lnTo>
                  <a:pt x="366" y="2737"/>
                </a:lnTo>
                <a:lnTo>
                  <a:pt x="366" y="2735"/>
                </a:lnTo>
                <a:lnTo>
                  <a:pt x="364" y="2735"/>
                </a:lnTo>
                <a:lnTo>
                  <a:pt x="366" y="2735"/>
                </a:lnTo>
                <a:lnTo>
                  <a:pt x="364" y="2737"/>
                </a:lnTo>
                <a:lnTo>
                  <a:pt x="364" y="2738"/>
                </a:lnTo>
                <a:lnTo>
                  <a:pt x="363" y="2738"/>
                </a:lnTo>
                <a:lnTo>
                  <a:pt x="363" y="2737"/>
                </a:lnTo>
                <a:lnTo>
                  <a:pt x="362" y="2737"/>
                </a:lnTo>
                <a:lnTo>
                  <a:pt x="360" y="2738"/>
                </a:lnTo>
                <a:lnTo>
                  <a:pt x="360" y="2737"/>
                </a:lnTo>
                <a:lnTo>
                  <a:pt x="359" y="2737"/>
                </a:lnTo>
                <a:lnTo>
                  <a:pt x="360" y="2735"/>
                </a:lnTo>
                <a:lnTo>
                  <a:pt x="359" y="2735"/>
                </a:lnTo>
                <a:lnTo>
                  <a:pt x="357" y="2735"/>
                </a:lnTo>
                <a:lnTo>
                  <a:pt x="356" y="2735"/>
                </a:lnTo>
                <a:lnTo>
                  <a:pt x="354" y="2735"/>
                </a:lnTo>
                <a:lnTo>
                  <a:pt x="354" y="2734"/>
                </a:lnTo>
                <a:lnTo>
                  <a:pt x="353" y="2734"/>
                </a:lnTo>
                <a:lnTo>
                  <a:pt x="353" y="2735"/>
                </a:lnTo>
                <a:lnTo>
                  <a:pt x="351" y="2735"/>
                </a:lnTo>
                <a:lnTo>
                  <a:pt x="353" y="2734"/>
                </a:lnTo>
                <a:lnTo>
                  <a:pt x="351" y="2732"/>
                </a:lnTo>
                <a:lnTo>
                  <a:pt x="351" y="2734"/>
                </a:lnTo>
                <a:lnTo>
                  <a:pt x="350" y="2734"/>
                </a:lnTo>
                <a:lnTo>
                  <a:pt x="350" y="2735"/>
                </a:lnTo>
                <a:lnTo>
                  <a:pt x="348" y="2735"/>
                </a:lnTo>
                <a:lnTo>
                  <a:pt x="347" y="2735"/>
                </a:lnTo>
                <a:lnTo>
                  <a:pt x="345" y="2735"/>
                </a:lnTo>
                <a:lnTo>
                  <a:pt x="344" y="2735"/>
                </a:lnTo>
                <a:lnTo>
                  <a:pt x="342" y="2737"/>
                </a:lnTo>
                <a:lnTo>
                  <a:pt x="341" y="2735"/>
                </a:lnTo>
                <a:lnTo>
                  <a:pt x="341" y="2737"/>
                </a:lnTo>
                <a:lnTo>
                  <a:pt x="341" y="2735"/>
                </a:lnTo>
                <a:lnTo>
                  <a:pt x="339" y="2735"/>
                </a:lnTo>
                <a:lnTo>
                  <a:pt x="338" y="2735"/>
                </a:lnTo>
                <a:lnTo>
                  <a:pt x="338" y="2734"/>
                </a:lnTo>
                <a:lnTo>
                  <a:pt x="337" y="2735"/>
                </a:lnTo>
                <a:lnTo>
                  <a:pt x="335" y="2735"/>
                </a:lnTo>
                <a:lnTo>
                  <a:pt x="335" y="2734"/>
                </a:lnTo>
                <a:lnTo>
                  <a:pt x="335" y="2732"/>
                </a:lnTo>
                <a:lnTo>
                  <a:pt x="335" y="2731"/>
                </a:lnTo>
                <a:lnTo>
                  <a:pt x="335" y="2732"/>
                </a:lnTo>
                <a:lnTo>
                  <a:pt x="334" y="2732"/>
                </a:lnTo>
                <a:lnTo>
                  <a:pt x="334" y="2731"/>
                </a:lnTo>
                <a:lnTo>
                  <a:pt x="334" y="2729"/>
                </a:lnTo>
                <a:lnTo>
                  <a:pt x="332" y="2729"/>
                </a:lnTo>
                <a:lnTo>
                  <a:pt x="332" y="2731"/>
                </a:lnTo>
                <a:lnTo>
                  <a:pt x="331" y="2731"/>
                </a:lnTo>
                <a:lnTo>
                  <a:pt x="331" y="2729"/>
                </a:lnTo>
                <a:lnTo>
                  <a:pt x="329" y="2729"/>
                </a:lnTo>
                <a:lnTo>
                  <a:pt x="329" y="2728"/>
                </a:lnTo>
                <a:lnTo>
                  <a:pt x="328" y="2728"/>
                </a:lnTo>
                <a:lnTo>
                  <a:pt x="328" y="2726"/>
                </a:lnTo>
                <a:lnTo>
                  <a:pt x="329" y="2726"/>
                </a:lnTo>
                <a:lnTo>
                  <a:pt x="331" y="2726"/>
                </a:lnTo>
                <a:lnTo>
                  <a:pt x="332" y="2726"/>
                </a:lnTo>
                <a:lnTo>
                  <a:pt x="332" y="2728"/>
                </a:lnTo>
                <a:lnTo>
                  <a:pt x="334" y="2728"/>
                </a:lnTo>
                <a:lnTo>
                  <a:pt x="335" y="2728"/>
                </a:lnTo>
                <a:lnTo>
                  <a:pt x="337" y="2726"/>
                </a:lnTo>
                <a:lnTo>
                  <a:pt x="338" y="2726"/>
                </a:lnTo>
                <a:lnTo>
                  <a:pt x="339" y="2726"/>
                </a:lnTo>
                <a:lnTo>
                  <a:pt x="338" y="2726"/>
                </a:lnTo>
                <a:lnTo>
                  <a:pt x="339" y="2728"/>
                </a:lnTo>
                <a:lnTo>
                  <a:pt x="338" y="2728"/>
                </a:lnTo>
                <a:lnTo>
                  <a:pt x="339" y="2728"/>
                </a:lnTo>
                <a:lnTo>
                  <a:pt x="338" y="2728"/>
                </a:lnTo>
                <a:lnTo>
                  <a:pt x="338" y="2729"/>
                </a:lnTo>
                <a:lnTo>
                  <a:pt x="339" y="2729"/>
                </a:lnTo>
                <a:lnTo>
                  <a:pt x="339" y="2728"/>
                </a:lnTo>
                <a:lnTo>
                  <a:pt x="339" y="2729"/>
                </a:lnTo>
                <a:lnTo>
                  <a:pt x="341" y="2729"/>
                </a:lnTo>
                <a:lnTo>
                  <a:pt x="341" y="2728"/>
                </a:lnTo>
                <a:lnTo>
                  <a:pt x="342" y="2728"/>
                </a:lnTo>
                <a:lnTo>
                  <a:pt x="342" y="2729"/>
                </a:lnTo>
                <a:lnTo>
                  <a:pt x="344" y="2729"/>
                </a:lnTo>
                <a:lnTo>
                  <a:pt x="344" y="2731"/>
                </a:lnTo>
                <a:lnTo>
                  <a:pt x="345" y="2731"/>
                </a:lnTo>
                <a:lnTo>
                  <a:pt x="344" y="2731"/>
                </a:lnTo>
                <a:lnTo>
                  <a:pt x="344" y="2729"/>
                </a:lnTo>
                <a:lnTo>
                  <a:pt x="345" y="2729"/>
                </a:lnTo>
                <a:lnTo>
                  <a:pt x="345" y="2728"/>
                </a:lnTo>
                <a:lnTo>
                  <a:pt x="347" y="2726"/>
                </a:lnTo>
                <a:lnTo>
                  <a:pt x="348" y="2726"/>
                </a:lnTo>
                <a:lnTo>
                  <a:pt x="350" y="2726"/>
                </a:lnTo>
                <a:lnTo>
                  <a:pt x="350" y="2728"/>
                </a:lnTo>
                <a:lnTo>
                  <a:pt x="350" y="2726"/>
                </a:lnTo>
                <a:lnTo>
                  <a:pt x="351" y="2726"/>
                </a:lnTo>
                <a:lnTo>
                  <a:pt x="351" y="2728"/>
                </a:lnTo>
                <a:lnTo>
                  <a:pt x="353" y="2728"/>
                </a:lnTo>
                <a:lnTo>
                  <a:pt x="353" y="2726"/>
                </a:lnTo>
                <a:lnTo>
                  <a:pt x="351" y="2726"/>
                </a:lnTo>
                <a:lnTo>
                  <a:pt x="353" y="2726"/>
                </a:lnTo>
                <a:lnTo>
                  <a:pt x="354" y="2725"/>
                </a:lnTo>
                <a:lnTo>
                  <a:pt x="356" y="2725"/>
                </a:lnTo>
                <a:lnTo>
                  <a:pt x="357" y="2725"/>
                </a:lnTo>
                <a:lnTo>
                  <a:pt x="357" y="2726"/>
                </a:lnTo>
                <a:lnTo>
                  <a:pt x="357" y="2725"/>
                </a:lnTo>
                <a:lnTo>
                  <a:pt x="357" y="2726"/>
                </a:lnTo>
                <a:lnTo>
                  <a:pt x="359" y="2726"/>
                </a:lnTo>
                <a:lnTo>
                  <a:pt x="359" y="2725"/>
                </a:lnTo>
                <a:lnTo>
                  <a:pt x="357" y="2725"/>
                </a:lnTo>
                <a:lnTo>
                  <a:pt x="359" y="2725"/>
                </a:lnTo>
                <a:lnTo>
                  <a:pt x="359" y="2726"/>
                </a:lnTo>
                <a:lnTo>
                  <a:pt x="359" y="2728"/>
                </a:lnTo>
                <a:lnTo>
                  <a:pt x="359" y="2726"/>
                </a:lnTo>
                <a:lnTo>
                  <a:pt x="360" y="2726"/>
                </a:lnTo>
                <a:lnTo>
                  <a:pt x="360" y="2725"/>
                </a:lnTo>
                <a:lnTo>
                  <a:pt x="362" y="2725"/>
                </a:lnTo>
                <a:lnTo>
                  <a:pt x="363" y="2725"/>
                </a:lnTo>
                <a:close/>
                <a:moveTo>
                  <a:pt x="304" y="2722"/>
                </a:moveTo>
                <a:lnTo>
                  <a:pt x="304" y="2723"/>
                </a:lnTo>
                <a:lnTo>
                  <a:pt x="303" y="2722"/>
                </a:lnTo>
                <a:lnTo>
                  <a:pt x="304" y="2722"/>
                </a:lnTo>
                <a:close/>
                <a:moveTo>
                  <a:pt x="291" y="2722"/>
                </a:moveTo>
                <a:lnTo>
                  <a:pt x="291" y="2723"/>
                </a:lnTo>
                <a:lnTo>
                  <a:pt x="289" y="2723"/>
                </a:lnTo>
                <a:lnTo>
                  <a:pt x="289" y="2722"/>
                </a:lnTo>
                <a:lnTo>
                  <a:pt x="291" y="2722"/>
                </a:lnTo>
                <a:close/>
                <a:moveTo>
                  <a:pt x="235" y="2723"/>
                </a:moveTo>
                <a:lnTo>
                  <a:pt x="234" y="2723"/>
                </a:lnTo>
                <a:lnTo>
                  <a:pt x="234" y="2722"/>
                </a:lnTo>
                <a:lnTo>
                  <a:pt x="235" y="2722"/>
                </a:lnTo>
                <a:lnTo>
                  <a:pt x="235" y="2723"/>
                </a:lnTo>
                <a:close/>
                <a:moveTo>
                  <a:pt x="432" y="2700"/>
                </a:moveTo>
                <a:lnTo>
                  <a:pt x="434" y="2700"/>
                </a:lnTo>
                <a:lnTo>
                  <a:pt x="435" y="2700"/>
                </a:lnTo>
                <a:lnTo>
                  <a:pt x="434" y="2700"/>
                </a:lnTo>
                <a:lnTo>
                  <a:pt x="434" y="2701"/>
                </a:lnTo>
                <a:lnTo>
                  <a:pt x="435" y="2701"/>
                </a:lnTo>
                <a:lnTo>
                  <a:pt x="436" y="2701"/>
                </a:lnTo>
                <a:lnTo>
                  <a:pt x="438" y="2701"/>
                </a:lnTo>
                <a:lnTo>
                  <a:pt x="438" y="2703"/>
                </a:lnTo>
                <a:lnTo>
                  <a:pt x="439" y="2701"/>
                </a:lnTo>
                <a:lnTo>
                  <a:pt x="439" y="2703"/>
                </a:lnTo>
                <a:lnTo>
                  <a:pt x="441" y="2703"/>
                </a:lnTo>
                <a:lnTo>
                  <a:pt x="441" y="2704"/>
                </a:lnTo>
                <a:lnTo>
                  <a:pt x="441" y="2706"/>
                </a:lnTo>
                <a:lnTo>
                  <a:pt x="441" y="2707"/>
                </a:lnTo>
                <a:lnTo>
                  <a:pt x="439" y="2707"/>
                </a:lnTo>
                <a:lnTo>
                  <a:pt x="438" y="2707"/>
                </a:lnTo>
                <a:lnTo>
                  <a:pt x="438" y="2709"/>
                </a:lnTo>
                <a:lnTo>
                  <a:pt x="436" y="2709"/>
                </a:lnTo>
                <a:lnTo>
                  <a:pt x="435" y="2710"/>
                </a:lnTo>
                <a:lnTo>
                  <a:pt x="434" y="2712"/>
                </a:lnTo>
                <a:lnTo>
                  <a:pt x="432" y="2712"/>
                </a:lnTo>
                <a:lnTo>
                  <a:pt x="432" y="2710"/>
                </a:lnTo>
                <a:lnTo>
                  <a:pt x="431" y="2710"/>
                </a:lnTo>
                <a:lnTo>
                  <a:pt x="431" y="2712"/>
                </a:lnTo>
                <a:lnTo>
                  <a:pt x="431" y="2713"/>
                </a:lnTo>
                <a:lnTo>
                  <a:pt x="429" y="2713"/>
                </a:lnTo>
                <a:lnTo>
                  <a:pt x="428" y="2713"/>
                </a:lnTo>
                <a:lnTo>
                  <a:pt x="426" y="2714"/>
                </a:lnTo>
                <a:lnTo>
                  <a:pt x="425" y="2714"/>
                </a:lnTo>
                <a:lnTo>
                  <a:pt x="425" y="2713"/>
                </a:lnTo>
                <a:lnTo>
                  <a:pt x="423" y="2713"/>
                </a:lnTo>
                <a:lnTo>
                  <a:pt x="423" y="2714"/>
                </a:lnTo>
                <a:lnTo>
                  <a:pt x="423" y="2713"/>
                </a:lnTo>
                <a:lnTo>
                  <a:pt x="422" y="2714"/>
                </a:lnTo>
                <a:lnTo>
                  <a:pt x="420" y="2713"/>
                </a:lnTo>
                <a:lnTo>
                  <a:pt x="420" y="2712"/>
                </a:lnTo>
                <a:lnTo>
                  <a:pt x="420" y="2710"/>
                </a:lnTo>
                <a:lnTo>
                  <a:pt x="420" y="2709"/>
                </a:lnTo>
                <a:lnTo>
                  <a:pt x="422" y="2709"/>
                </a:lnTo>
                <a:lnTo>
                  <a:pt x="422" y="2707"/>
                </a:lnTo>
                <a:lnTo>
                  <a:pt x="422" y="2706"/>
                </a:lnTo>
                <a:lnTo>
                  <a:pt x="423" y="2706"/>
                </a:lnTo>
                <a:lnTo>
                  <a:pt x="423" y="2704"/>
                </a:lnTo>
                <a:lnTo>
                  <a:pt x="425" y="2704"/>
                </a:lnTo>
                <a:lnTo>
                  <a:pt x="425" y="2703"/>
                </a:lnTo>
                <a:lnTo>
                  <a:pt x="426" y="2703"/>
                </a:lnTo>
                <a:lnTo>
                  <a:pt x="429" y="2701"/>
                </a:lnTo>
                <a:lnTo>
                  <a:pt x="429" y="2700"/>
                </a:lnTo>
                <a:lnTo>
                  <a:pt x="431" y="2700"/>
                </a:lnTo>
                <a:lnTo>
                  <a:pt x="432" y="2700"/>
                </a:lnTo>
                <a:close/>
                <a:moveTo>
                  <a:pt x="322" y="2697"/>
                </a:moveTo>
                <a:lnTo>
                  <a:pt x="323" y="2697"/>
                </a:lnTo>
                <a:lnTo>
                  <a:pt x="323" y="2698"/>
                </a:lnTo>
                <a:lnTo>
                  <a:pt x="325" y="2698"/>
                </a:lnTo>
                <a:lnTo>
                  <a:pt x="326" y="2698"/>
                </a:lnTo>
                <a:lnTo>
                  <a:pt x="326" y="2700"/>
                </a:lnTo>
                <a:lnTo>
                  <a:pt x="328" y="2700"/>
                </a:lnTo>
                <a:lnTo>
                  <a:pt x="328" y="2701"/>
                </a:lnTo>
                <a:lnTo>
                  <a:pt x="329" y="2703"/>
                </a:lnTo>
                <a:lnTo>
                  <a:pt x="331" y="2703"/>
                </a:lnTo>
                <a:lnTo>
                  <a:pt x="331" y="2704"/>
                </a:lnTo>
                <a:lnTo>
                  <a:pt x="331" y="2706"/>
                </a:lnTo>
                <a:lnTo>
                  <a:pt x="332" y="2706"/>
                </a:lnTo>
                <a:lnTo>
                  <a:pt x="332" y="2707"/>
                </a:lnTo>
                <a:lnTo>
                  <a:pt x="332" y="2709"/>
                </a:lnTo>
                <a:lnTo>
                  <a:pt x="332" y="2710"/>
                </a:lnTo>
                <a:lnTo>
                  <a:pt x="331" y="2710"/>
                </a:lnTo>
                <a:lnTo>
                  <a:pt x="331" y="2712"/>
                </a:lnTo>
                <a:lnTo>
                  <a:pt x="329" y="2712"/>
                </a:lnTo>
                <a:lnTo>
                  <a:pt x="329" y="2713"/>
                </a:lnTo>
                <a:lnTo>
                  <a:pt x="329" y="2714"/>
                </a:lnTo>
                <a:lnTo>
                  <a:pt x="328" y="2716"/>
                </a:lnTo>
                <a:lnTo>
                  <a:pt x="328" y="2717"/>
                </a:lnTo>
                <a:lnTo>
                  <a:pt x="326" y="2717"/>
                </a:lnTo>
                <a:lnTo>
                  <a:pt x="325" y="2717"/>
                </a:lnTo>
                <a:lnTo>
                  <a:pt x="325" y="2716"/>
                </a:lnTo>
                <a:lnTo>
                  <a:pt x="325" y="2717"/>
                </a:lnTo>
                <a:lnTo>
                  <a:pt x="323" y="2717"/>
                </a:lnTo>
                <a:lnTo>
                  <a:pt x="323" y="2716"/>
                </a:lnTo>
                <a:lnTo>
                  <a:pt x="322" y="2716"/>
                </a:lnTo>
                <a:lnTo>
                  <a:pt x="322" y="2717"/>
                </a:lnTo>
                <a:lnTo>
                  <a:pt x="322" y="2716"/>
                </a:lnTo>
                <a:lnTo>
                  <a:pt x="320" y="2716"/>
                </a:lnTo>
                <a:lnTo>
                  <a:pt x="319" y="2716"/>
                </a:lnTo>
                <a:lnTo>
                  <a:pt x="319" y="2717"/>
                </a:lnTo>
                <a:lnTo>
                  <a:pt x="319" y="2719"/>
                </a:lnTo>
                <a:lnTo>
                  <a:pt x="319" y="2720"/>
                </a:lnTo>
                <a:lnTo>
                  <a:pt x="320" y="2720"/>
                </a:lnTo>
                <a:lnTo>
                  <a:pt x="320" y="2722"/>
                </a:lnTo>
                <a:lnTo>
                  <a:pt x="322" y="2722"/>
                </a:lnTo>
                <a:lnTo>
                  <a:pt x="322" y="2723"/>
                </a:lnTo>
                <a:lnTo>
                  <a:pt x="323" y="2723"/>
                </a:lnTo>
                <a:lnTo>
                  <a:pt x="325" y="2725"/>
                </a:lnTo>
                <a:lnTo>
                  <a:pt x="325" y="2726"/>
                </a:lnTo>
                <a:lnTo>
                  <a:pt x="326" y="2726"/>
                </a:lnTo>
                <a:lnTo>
                  <a:pt x="326" y="2728"/>
                </a:lnTo>
                <a:lnTo>
                  <a:pt x="326" y="2729"/>
                </a:lnTo>
                <a:lnTo>
                  <a:pt x="325" y="2729"/>
                </a:lnTo>
                <a:lnTo>
                  <a:pt x="325" y="2731"/>
                </a:lnTo>
                <a:lnTo>
                  <a:pt x="325" y="2729"/>
                </a:lnTo>
                <a:lnTo>
                  <a:pt x="325" y="2728"/>
                </a:lnTo>
                <a:lnTo>
                  <a:pt x="323" y="2728"/>
                </a:lnTo>
                <a:lnTo>
                  <a:pt x="322" y="2728"/>
                </a:lnTo>
                <a:lnTo>
                  <a:pt x="320" y="2728"/>
                </a:lnTo>
                <a:lnTo>
                  <a:pt x="322" y="2729"/>
                </a:lnTo>
                <a:lnTo>
                  <a:pt x="320" y="2729"/>
                </a:lnTo>
                <a:lnTo>
                  <a:pt x="320" y="2728"/>
                </a:lnTo>
                <a:lnTo>
                  <a:pt x="319" y="2728"/>
                </a:lnTo>
                <a:lnTo>
                  <a:pt x="317" y="2728"/>
                </a:lnTo>
                <a:lnTo>
                  <a:pt x="317" y="2729"/>
                </a:lnTo>
                <a:lnTo>
                  <a:pt x="317" y="2731"/>
                </a:lnTo>
                <a:lnTo>
                  <a:pt x="316" y="2731"/>
                </a:lnTo>
                <a:lnTo>
                  <a:pt x="314" y="2731"/>
                </a:lnTo>
                <a:lnTo>
                  <a:pt x="313" y="2731"/>
                </a:lnTo>
                <a:lnTo>
                  <a:pt x="313" y="2729"/>
                </a:lnTo>
                <a:lnTo>
                  <a:pt x="312" y="2729"/>
                </a:lnTo>
                <a:lnTo>
                  <a:pt x="312" y="2728"/>
                </a:lnTo>
                <a:lnTo>
                  <a:pt x="310" y="2728"/>
                </a:lnTo>
                <a:lnTo>
                  <a:pt x="310" y="2729"/>
                </a:lnTo>
                <a:lnTo>
                  <a:pt x="309" y="2729"/>
                </a:lnTo>
                <a:lnTo>
                  <a:pt x="307" y="2729"/>
                </a:lnTo>
                <a:lnTo>
                  <a:pt x="306" y="2729"/>
                </a:lnTo>
                <a:lnTo>
                  <a:pt x="304" y="2729"/>
                </a:lnTo>
                <a:lnTo>
                  <a:pt x="303" y="2729"/>
                </a:lnTo>
                <a:lnTo>
                  <a:pt x="303" y="2731"/>
                </a:lnTo>
                <a:lnTo>
                  <a:pt x="304" y="2731"/>
                </a:lnTo>
                <a:lnTo>
                  <a:pt x="304" y="2729"/>
                </a:lnTo>
                <a:lnTo>
                  <a:pt x="306" y="2729"/>
                </a:lnTo>
                <a:lnTo>
                  <a:pt x="307" y="2729"/>
                </a:lnTo>
                <a:lnTo>
                  <a:pt x="309" y="2731"/>
                </a:lnTo>
                <a:lnTo>
                  <a:pt x="307" y="2731"/>
                </a:lnTo>
                <a:lnTo>
                  <a:pt x="306" y="2731"/>
                </a:lnTo>
                <a:lnTo>
                  <a:pt x="307" y="2732"/>
                </a:lnTo>
                <a:lnTo>
                  <a:pt x="306" y="2732"/>
                </a:lnTo>
                <a:lnTo>
                  <a:pt x="307" y="2734"/>
                </a:lnTo>
                <a:lnTo>
                  <a:pt x="306" y="2734"/>
                </a:lnTo>
                <a:lnTo>
                  <a:pt x="307" y="2734"/>
                </a:lnTo>
                <a:lnTo>
                  <a:pt x="306" y="2734"/>
                </a:lnTo>
                <a:lnTo>
                  <a:pt x="306" y="2735"/>
                </a:lnTo>
                <a:lnTo>
                  <a:pt x="306" y="2737"/>
                </a:lnTo>
                <a:lnTo>
                  <a:pt x="304" y="2737"/>
                </a:lnTo>
                <a:lnTo>
                  <a:pt x="304" y="2735"/>
                </a:lnTo>
                <a:lnTo>
                  <a:pt x="303" y="2735"/>
                </a:lnTo>
                <a:lnTo>
                  <a:pt x="303" y="2734"/>
                </a:lnTo>
                <a:lnTo>
                  <a:pt x="301" y="2734"/>
                </a:lnTo>
                <a:lnTo>
                  <a:pt x="303" y="2732"/>
                </a:lnTo>
                <a:lnTo>
                  <a:pt x="301" y="2732"/>
                </a:lnTo>
                <a:lnTo>
                  <a:pt x="301" y="2734"/>
                </a:lnTo>
                <a:lnTo>
                  <a:pt x="300" y="2732"/>
                </a:lnTo>
                <a:lnTo>
                  <a:pt x="300" y="2734"/>
                </a:lnTo>
                <a:lnTo>
                  <a:pt x="300" y="2732"/>
                </a:lnTo>
                <a:lnTo>
                  <a:pt x="300" y="2734"/>
                </a:lnTo>
                <a:lnTo>
                  <a:pt x="298" y="2732"/>
                </a:lnTo>
                <a:lnTo>
                  <a:pt x="297" y="2731"/>
                </a:lnTo>
                <a:lnTo>
                  <a:pt x="298" y="2731"/>
                </a:lnTo>
                <a:lnTo>
                  <a:pt x="297" y="2731"/>
                </a:lnTo>
                <a:lnTo>
                  <a:pt x="297" y="2732"/>
                </a:lnTo>
                <a:lnTo>
                  <a:pt x="298" y="2734"/>
                </a:lnTo>
                <a:lnTo>
                  <a:pt x="298" y="2735"/>
                </a:lnTo>
                <a:lnTo>
                  <a:pt x="300" y="2735"/>
                </a:lnTo>
                <a:lnTo>
                  <a:pt x="300" y="2737"/>
                </a:lnTo>
                <a:lnTo>
                  <a:pt x="298" y="2735"/>
                </a:lnTo>
                <a:lnTo>
                  <a:pt x="298" y="2734"/>
                </a:lnTo>
                <a:lnTo>
                  <a:pt x="297" y="2734"/>
                </a:lnTo>
                <a:lnTo>
                  <a:pt x="295" y="2734"/>
                </a:lnTo>
                <a:lnTo>
                  <a:pt x="295" y="2732"/>
                </a:lnTo>
                <a:lnTo>
                  <a:pt x="295" y="2734"/>
                </a:lnTo>
                <a:lnTo>
                  <a:pt x="294" y="2734"/>
                </a:lnTo>
                <a:lnTo>
                  <a:pt x="295" y="2734"/>
                </a:lnTo>
                <a:lnTo>
                  <a:pt x="295" y="2735"/>
                </a:lnTo>
                <a:lnTo>
                  <a:pt x="297" y="2735"/>
                </a:lnTo>
                <a:lnTo>
                  <a:pt x="297" y="2737"/>
                </a:lnTo>
                <a:lnTo>
                  <a:pt x="295" y="2737"/>
                </a:lnTo>
                <a:lnTo>
                  <a:pt x="295" y="2735"/>
                </a:lnTo>
                <a:lnTo>
                  <a:pt x="294" y="2735"/>
                </a:lnTo>
                <a:lnTo>
                  <a:pt x="294" y="2737"/>
                </a:lnTo>
                <a:lnTo>
                  <a:pt x="294" y="2735"/>
                </a:lnTo>
                <a:lnTo>
                  <a:pt x="292" y="2735"/>
                </a:lnTo>
                <a:lnTo>
                  <a:pt x="292" y="2737"/>
                </a:lnTo>
                <a:lnTo>
                  <a:pt x="292" y="2738"/>
                </a:lnTo>
                <a:lnTo>
                  <a:pt x="291" y="2738"/>
                </a:lnTo>
                <a:lnTo>
                  <a:pt x="291" y="2737"/>
                </a:lnTo>
                <a:lnTo>
                  <a:pt x="289" y="2738"/>
                </a:lnTo>
                <a:lnTo>
                  <a:pt x="289" y="2737"/>
                </a:lnTo>
                <a:lnTo>
                  <a:pt x="288" y="2737"/>
                </a:lnTo>
                <a:lnTo>
                  <a:pt x="288" y="2735"/>
                </a:lnTo>
                <a:lnTo>
                  <a:pt x="287" y="2734"/>
                </a:lnTo>
                <a:lnTo>
                  <a:pt x="287" y="2735"/>
                </a:lnTo>
                <a:lnTo>
                  <a:pt x="287" y="2737"/>
                </a:lnTo>
                <a:lnTo>
                  <a:pt x="285" y="2737"/>
                </a:lnTo>
                <a:lnTo>
                  <a:pt x="287" y="2737"/>
                </a:lnTo>
                <a:lnTo>
                  <a:pt x="287" y="2738"/>
                </a:lnTo>
                <a:lnTo>
                  <a:pt x="287" y="2739"/>
                </a:lnTo>
                <a:lnTo>
                  <a:pt x="285" y="2739"/>
                </a:lnTo>
                <a:lnTo>
                  <a:pt x="284" y="2739"/>
                </a:lnTo>
                <a:lnTo>
                  <a:pt x="284" y="2738"/>
                </a:lnTo>
                <a:lnTo>
                  <a:pt x="282" y="2738"/>
                </a:lnTo>
                <a:lnTo>
                  <a:pt x="282" y="2737"/>
                </a:lnTo>
                <a:lnTo>
                  <a:pt x="282" y="2738"/>
                </a:lnTo>
                <a:lnTo>
                  <a:pt x="281" y="2738"/>
                </a:lnTo>
                <a:lnTo>
                  <a:pt x="281" y="2737"/>
                </a:lnTo>
                <a:lnTo>
                  <a:pt x="279" y="2738"/>
                </a:lnTo>
                <a:lnTo>
                  <a:pt x="279" y="2737"/>
                </a:lnTo>
                <a:lnTo>
                  <a:pt x="279" y="2738"/>
                </a:lnTo>
                <a:lnTo>
                  <a:pt x="278" y="2737"/>
                </a:lnTo>
                <a:lnTo>
                  <a:pt x="276" y="2737"/>
                </a:lnTo>
                <a:lnTo>
                  <a:pt x="275" y="2737"/>
                </a:lnTo>
                <a:lnTo>
                  <a:pt x="275" y="2735"/>
                </a:lnTo>
                <a:lnTo>
                  <a:pt x="273" y="2737"/>
                </a:lnTo>
                <a:lnTo>
                  <a:pt x="272" y="2737"/>
                </a:lnTo>
                <a:lnTo>
                  <a:pt x="270" y="2737"/>
                </a:lnTo>
                <a:lnTo>
                  <a:pt x="269" y="2737"/>
                </a:lnTo>
                <a:lnTo>
                  <a:pt x="269" y="2738"/>
                </a:lnTo>
                <a:lnTo>
                  <a:pt x="267" y="2738"/>
                </a:lnTo>
                <a:lnTo>
                  <a:pt x="266" y="2737"/>
                </a:lnTo>
                <a:lnTo>
                  <a:pt x="266" y="2738"/>
                </a:lnTo>
                <a:lnTo>
                  <a:pt x="266" y="2739"/>
                </a:lnTo>
                <a:lnTo>
                  <a:pt x="265" y="2739"/>
                </a:lnTo>
                <a:lnTo>
                  <a:pt x="263" y="2739"/>
                </a:lnTo>
                <a:lnTo>
                  <a:pt x="262" y="2739"/>
                </a:lnTo>
                <a:lnTo>
                  <a:pt x="262" y="2741"/>
                </a:lnTo>
                <a:lnTo>
                  <a:pt x="260" y="2741"/>
                </a:lnTo>
                <a:lnTo>
                  <a:pt x="260" y="2739"/>
                </a:lnTo>
                <a:lnTo>
                  <a:pt x="259" y="2739"/>
                </a:lnTo>
                <a:lnTo>
                  <a:pt x="257" y="2739"/>
                </a:lnTo>
                <a:lnTo>
                  <a:pt x="256" y="2739"/>
                </a:lnTo>
                <a:lnTo>
                  <a:pt x="254" y="2739"/>
                </a:lnTo>
                <a:lnTo>
                  <a:pt x="253" y="2739"/>
                </a:lnTo>
                <a:lnTo>
                  <a:pt x="251" y="2739"/>
                </a:lnTo>
                <a:lnTo>
                  <a:pt x="250" y="2739"/>
                </a:lnTo>
                <a:lnTo>
                  <a:pt x="250" y="2738"/>
                </a:lnTo>
                <a:lnTo>
                  <a:pt x="248" y="2738"/>
                </a:lnTo>
                <a:lnTo>
                  <a:pt x="248" y="2739"/>
                </a:lnTo>
                <a:lnTo>
                  <a:pt x="247" y="2739"/>
                </a:lnTo>
                <a:lnTo>
                  <a:pt x="245" y="2738"/>
                </a:lnTo>
                <a:lnTo>
                  <a:pt x="247" y="2738"/>
                </a:lnTo>
                <a:lnTo>
                  <a:pt x="248" y="2738"/>
                </a:lnTo>
                <a:lnTo>
                  <a:pt x="248" y="2737"/>
                </a:lnTo>
                <a:lnTo>
                  <a:pt x="248" y="2738"/>
                </a:lnTo>
                <a:lnTo>
                  <a:pt x="250" y="2738"/>
                </a:lnTo>
                <a:lnTo>
                  <a:pt x="250" y="2737"/>
                </a:lnTo>
                <a:lnTo>
                  <a:pt x="251" y="2737"/>
                </a:lnTo>
                <a:lnTo>
                  <a:pt x="253" y="2737"/>
                </a:lnTo>
                <a:lnTo>
                  <a:pt x="254" y="2737"/>
                </a:lnTo>
                <a:lnTo>
                  <a:pt x="254" y="2735"/>
                </a:lnTo>
                <a:lnTo>
                  <a:pt x="256" y="2735"/>
                </a:lnTo>
                <a:lnTo>
                  <a:pt x="257" y="2735"/>
                </a:lnTo>
                <a:lnTo>
                  <a:pt x="259" y="2734"/>
                </a:lnTo>
                <a:lnTo>
                  <a:pt x="259" y="2735"/>
                </a:lnTo>
                <a:lnTo>
                  <a:pt x="260" y="2735"/>
                </a:lnTo>
                <a:lnTo>
                  <a:pt x="259" y="2737"/>
                </a:lnTo>
                <a:lnTo>
                  <a:pt x="259" y="2738"/>
                </a:lnTo>
                <a:lnTo>
                  <a:pt x="260" y="2737"/>
                </a:lnTo>
                <a:lnTo>
                  <a:pt x="262" y="2737"/>
                </a:lnTo>
                <a:lnTo>
                  <a:pt x="262" y="2735"/>
                </a:lnTo>
                <a:lnTo>
                  <a:pt x="263" y="2735"/>
                </a:lnTo>
                <a:lnTo>
                  <a:pt x="265" y="2735"/>
                </a:lnTo>
                <a:lnTo>
                  <a:pt x="265" y="2737"/>
                </a:lnTo>
                <a:lnTo>
                  <a:pt x="265" y="2738"/>
                </a:lnTo>
                <a:lnTo>
                  <a:pt x="265" y="2737"/>
                </a:lnTo>
                <a:lnTo>
                  <a:pt x="265" y="2735"/>
                </a:lnTo>
                <a:lnTo>
                  <a:pt x="265" y="2734"/>
                </a:lnTo>
                <a:lnTo>
                  <a:pt x="265" y="2732"/>
                </a:lnTo>
                <a:lnTo>
                  <a:pt x="266" y="2732"/>
                </a:lnTo>
                <a:lnTo>
                  <a:pt x="267" y="2732"/>
                </a:lnTo>
                <a:lnTo>
                  <a:pt x="267" y="2734"/>
                </a:lnTo>
                <a:lnTo>
                  <a:pt x="269" y="2734"/>
                </a:lnTo>
                <a:lnTo>
                  <a:pt x="269" y="2732"/>
                </a:lnTo>
                <a:lnTo>
                  <a:pt x="270" y="2732"/>
                </a:lnTo>
                <a:lnTo>
                  <a:pt x="272" y="2732"/>
                </a:lnTo>
                <a:lnTo>
                  <a:pt x="273" y="2732"/>
                </a:lnTo>
                <a:lnTo>
                  <a:pt x="272" y="2732"/>
                </a:lnTo>
                <a:lnTo>
                  <a:pt x="273" y="2732"/>
                </a:lnTo>
                <a:lnTo>
                  <a:pt x="272" y="2731"/>
                </a:lnTo>
                <a:lnTo>
                  <a:pt x="272" y="2729"/>
                </a:lnTo>
                <a:lnTo>
                  <a:pt x="273" y="2729"/>
                </a:lnTo>
                <a:lnTo>
                  <a:pt x="273" y="2728"/>
                </a:lnTo>
                <a:lnTo>
                  <a:pt x="273" y="2729"/>
                </a:lnTo>
                <a:lnTo>
                  <a:pt x="273" y="2731"/>
                </a:lnTo>
                <a:lnTo>
                  <a:pt x="273" y="2732"/>
                </a:lnTo>
                <a:lnTo>
                  <a:pt x="275" y="2732"/>
                </a:lnTo>
                <a:lnTo>
                  <a:pt x="275" y="2731"/>
                </a:lnTo>
                <a:lnTo>
                  <a:pt x="275" y="2729"/>
                </a:lnTo>
                <a:lnTo>
                  <a:pt x="276" y="2729"/>
                </a:lnTo>
                <a:lnTo>
                  <a:pt x="276" y="2731"/>
                </a:lnTo>
                <a:lnTo>
                  <a:pt x="278" y="2731"/>
                </a:lnTo>
                <a:lnTo>
                  <a:pt x="279" y="2731"/>
                </a:lnTo>
                <a:lnTo>
                  <a:pt x="281" y="2731"/>
                </a:lnTo>
                <a:lnTo>
                  <a:pt x="281" y="2732"/>
                </a:lnTo>
                <a:lnTo>
                  <a:pt x="282" y="2732"/>
                </a:lnTo>
                <a:lnTo>
                  <a:pt x="282" y="2731"/>
                </a:lnTo>
                <a:lnTo>
                  <a:pt x="284" y="2731"/>
                </a:lnTo>
                <a:lnTo>
                  <a:pt x="284" y="2729"/>
                </a:lnTo>
                <a:lnTo>
                  <a:pt x="284" y="2728"/>
                </a:lnTo>
                <a:lnTo>
                  <a:pt x="285" y="2728"/>
                </a:lnTo>
                <a:lnTo>
                  <a:pt x="285" y="2729"/>
                </a:lnTo>
                <a:lnTo>
                  <a:pt x="287" y="2729"/>
                </a:lnTo>
                <a:lnTo>
                  <a:pt x="288" y="2729"/>
                </a:lnTo>
                <a:lnTo>
                  <a:pt x="289" y="2729"/>
                </a:lnTo>
                <a:lnTo>
                  <a:pt x="291" y="2729"/>
                </a:lnTo>
                <a:lnTo>
                  <a:pt x="291" y="2731"/>
                </a:lnTo>
                <a:lnTo>
                  <a:pt x="292" y="2731"/>
                </a:lnTo>
                <a:lnTo>
                  <a:pt x="292" y="2729"/>
                </a:lnTo>
                <a:lnTo>
                  <a:pt x="294" y="2729"/>
                </a:lnTo>
                <a:lnTo>
                  <a:pt x="292" y="2729"/>
                </a:lnTo>
                <a:lnTo>
                  <a:pt x="292" y="2728"/>
                </a:lnTo>
                <a:lnTo>
                  <a:pt x="292" y="2726"/>
                </a:lnTo>
                <a:lnTo>
                  <a:pt x="294" y="2725"/>
                </a:lnTo>
                <a:lnTo>
                  <a:pt x="294" y="2726"/>
                </a:lnTo>
                <a:lnTo>
                  <a:pt x="295" y="2726"/>
                </a:lnTo>
                <a:lnTo>
                  <a:pt x="297" y="2726"/>
                </a:lnTo>
                <a:lnTo>
                  <a:pt x="298" y="2726"/>
                </a:lnTo>
                <a:lnTo>
                  <a:pt x="300" y="2726"/>
                </a:lnTo>
                <a:lnTo>
                  <a:pt x="300" y="2728"/>
                </a:lnTo>
                <a:lnTo>
                  <a:pt x="301" y="2728"/>
                </a:lnTo>
                <a:lnTo>
                  <a:pt x="300" y="2726"/>
                </a:lnTo>
                <a:lnTo>
                  <a:pt x="298" y="2725"/>
                </a:lnTo>
                <a:lnTo>
                  <a:pt x="297" y="2725"/>
                </a:lnTo>
                <a:lnTo>
                  <a:pt x="295" y="2725"/>
                </a:lnTo>
                <a:lnTo>
                  <a:pt x="295" y="2723"/>
                </a:lnTo>
                <a:lnTo>
                  <a:pt x="295" y="2722"/>
                </a:lnTo>
                <a:lnTo>
                  <a:pt x="297" y="2722"/>
                </a:lnTo>
                <a:lnTo>
                  <a:pt x="298" y="2722"/>
                </a:lnTo>
                <a:lnTo>
                  <a:pt x="300" y="2722"/>
                </a:lnTo>
                <a:lnTo>
                  <a:pt x="301" y="2722"/>
                </a:lnTo>
                <a:lnTo>
                  <a:pt x="303" y="2722"/>
                </a:lnTo>
                <a:lnTo>
                  <a:pt x="303" y="2723"/>
                </a:lnTo>
                <a:lnTo>
                  <a:pt x="304" y="2723"/>
                </a:lnTo>
                <a:lnTo>
                  <a:pt x="306" y="2722"/>
                </a:lnTo>
                <a:lnTo>
                  <a:pt x="306" y="2720"/>
                </a:lnTo>
                <a:lnTo>
                  <a:pt x="304" y="2720"/>
                </a:lnTo>
                <a:lnTo>
                  <a:pt x="303" y="2719"/>
                </a:lnTo>
                <a:lnTo>
                  <a:pt x="301" y="2719"/>
                </a:lnTo>
                <a:lnTo>
                  <a:pt x="301" y="2717"/>
                </a:lnTo>
                <a:lnTo>
                  <a:pt x="303" y="2717"/>
                </a:lnTo>
                <a:lnTo>
                  <a:pt x="301" y="2717"/>
                </a:lnTo>
                <a:lnTo>
                  <a:pt x="303" y="2717"/>
                </a:lnTo>
                <a:lnTo>
                  <a:pt x="304" y="2717"/>
                </a:lnTo>
                <a:lnTo>
                  <a:pt x="306" y="2717"/>
                </a:lnTo>
                <a:lnTo>
                  <a:pt x="306" y="2719"/>
                </a:lnTo>
                <a:lnTo>
                  <a:pt x="306" y="2717"/>
                </a:lnTo>
                <a:lnTo>
                  <a:pt x="307" y="2717"/>
                </a:lnTo>
                <a:lnTo>
                  <a:pt x="309" y="2717"/>
                </a:lnTo>
                <a:lnTo>
                  <a:pt x="309" y="2719"/>
                </a:lnTo>
                <a:lnTo>
                  <a:pt x="310" y="2720"/>
                </a:lnTo>
                <a:lnTo>
                  <a:pt x="310" y="2722"/>
                </a:lnTo>
                <a:lnTo>
                  <a:pt x="310" y="2720"/>
                </a:lnTo>
                <a:lnTo>
                  <a:pt x="310" y="2719"/>
                </a:lnTo>
                <a:lnTo>
                  <a:pt x="312" y="2719"/>
                </a:lnTo>
                <a:lnTo>
                  <a:pt x="312" y="2717"/>
                </a:lnTo>
                <a:lnTo>
                  <a:pt x="313" y="2717"/>
                </a:lnTo>
                <a:lnTo>
                  <a:pt x="312" y="2716"/>
                </a:lnTo>
                <a:lnTo>
                  <a:pt x="313" y="2716"/>
                </a:lnTo>
                <a:lnTo>
                  <a:pt x="313" y="2717"/>
                </a:lnTo>
                <a:lnTo>
                  <a:pt x="313" y="2719"/>
                </a:lnTo>
                <a:lnTo>
                  <a:pt x="313" y="2717"/>
                </a:lnTo>
                <a:lnTo>
                  <a:pt x="314" y="2717"/>
                </a:lnTo>
                <a:lnTo>
                  <a:pt x="314" y="2716"/>
                </a:lnTo>
                <a:lnTo>
                  <a:pt x="316" y="2716"/>
                </a:lnTo>
                <a:lnTo>
                  <a:pt x="316" y="2714"/>
                </a:lnTo>
                <a:lnTo>
                  <a:pt x="316" y="2713"/>
                </a:lnTo>
                <a:lnTo>
                  <a:pt x="316" y="2712"/>
                </a:lnTo>
                <a:lnTo>
                  <a:pt x="314" y="2712"/>
                </a:lnTo>
                <a:lnTo>
                  <a:pt x="313" y="2712"/>
                </a:lnTo>
                <a:lnTo>
                  <a:pt x="312" y="2712"/>
                </a:lnTo>
                <a:lnTo>
                  <a:pt x="312" y="2710"/>
                </a:lnTo>
                <a:lnTo>
                  <a:pt x="313" y="2710"/>
                </a:lnTo>
                <a:lnTo>
                  <a:pt x="314" y="2710"/>
                </a:lnTo>
                <a:lnTo>
                  <a:pt x="314" y="2709"/>
                </a:lnTo>
                <a:lnTo>
                  <a:pt x="313" y="2709"/>
                </a:lnTo>
                <a:lnTo>
                  <a:pt x="313" y="2710"/>
                </a:lnTo>
                <a:lnTo>
                  <a:pt x="312" y="2710"/>
                </a:lnTo>
                <a:lnTo>
                  <a:pt x="310" y="2709"/>
                </a:lnTo>
                <a:lnTo>
                  <a:pt x="310" y="2707"/>
                </a:lnTo>
                <a:lnTo>
                  <a:pt x="312" y="2707"/>
                </a:lnTo>
                <a:lnTo>
                  <a:pt x="313" y="2706"/>
                </a:lnTo>
                <a:lnTo>
                  <a:pt x="312" y="2706"/>
                </a:lnTo>
                <a:lnTo>
                  <a:pt x="309" y="2707"/>
                </a:lnTo>
                <a:lnTo>
                  <a:pt x="309" y="2709"/>
                </a:lnTo>
                <a:lnTo>
                  <a:pt x="310" y="2710"/>
                </a:lnTo>
                <a:lnTo>
                  <a:pt x="309" y="2710"/>
                </a:lnTo>
                <a:lnTo>
                  <a:pt x="309" y="2712"/>
                </a:lnTo>
                <a:lnTo>
                  <a:pt x="307" y="2712"/>
                </a:lnTo>
                <a:lnTo>
                  <a:pt x="307" y="2710"/>
                </a:lnTo>
                <a:lnTo>
                  <a:pt x="306" y="2710"/>
                </a:lnTo>
                <a:lnTo>
                  <a:pt x="304" y="2710"/>
                </a:lnTo>
                <a:lnTo>
                  <a:pt x="304" y="2709"/>
                </a:lnTo>
                <a:lnTo>
                  <a:pt x="303" y="2709"/>
                </a:lnTo>
                <a:lnTo>
                  <a:pt x="303" y="2707"/>
                </a:lnTo>
                <a:lnTo>
                  <a:pt x="303" y="2706"/>
                </a:lnTo>
                <a:lnTo>
                  <a:pt x="304" y="2706"/>
                </a:lnTo>
                <a:lnTo>
                  <a:pt x="304" y="2707"/>
                </a:lnTo>
                <a:lnTo>
                  <a:pt x="306" y="2707"/>
                </a:lnTo>
                <a:lnTo>
                  <a:pt x="307" y="2707"/>
                </a:lnTo>
                <a:lnTo>
                  <a:pt x="309" y="2707"/>
                </a:lnTo>
                <a:lnTo>
                  <a:pt x="310" y="2707"/>
                </a:lnTo>
                <a:lnTo>
                  <a:pt x="310" y="2706"/>
                </a:lnTo>
                <a:lnTo>
                  <a:pt x="312" y="2704"/>
                </a:lnTo>
                <a:lnTo>
                  <a:pt x="312" y="2703"/>
                </a:lnTo>
                <a:lnTo>
                  <a:pt x="310" y="2703"/>
                </a:lnTo>
                <a:lnTo>
                  <a:pt x="310" y="2701"/>
                </a:lnTo>
                <a:lnTo>
                  <a:pt x="312" y="2700"/>
                </a:lnTo>
                <a:lnTo>
                  <a:pt x="312" y="2701"/>
                </a:lnTo>
                <a:lnTo>
                  <a:pt x="313" y="2701"/>
                </a:lnTo>
                <a:lnTo>
                  <a:pt x="314" y="2701"/>
                </a:lnTo>
                <a:lnTo>
                  <a:pt x="313" y="2701"/>
                </a:lnTo>
                <a:lnTo>
                  <a:pt x="314" y="2700"/>
                </a:lnTo>
                <a:lnTo>
                  <a:pt x="314" y="2698"/>
                </a:lnTo>
                <a:lnTo>
                  <a:pt x="316" y="2698"/>
                </a:lnTo>
                <a:lnTo>
                  <a:pt x="317" y="2698"/>
                </a:lnTo>
                <a:lnTo>
                  <a:pt x="319" y="2697"/>
                </a:lnTo>
                <a:lnTo>
                  <a:pt x="320" y="2697"/>
                </a:lnTo>
                <a:lnTo>
                  <a:pt x="322" y="2697"/>
                </a:lnTo>
                <a:close/>
                <a:moveTo>
                  <a:pt x="511" y="2692"/>
                </a:moveTo>
                <a:lnTo>
                  <a:pt x="510" y="2692"/>
                </a:lnTo>
                <a:lnTo>
                  <a:pt x="510" y="2694"/>
                </a:lnTo>
                <a:lnTo>
                  <a:pt x="510" y="2692"/>
                </a:lnTo>
                <a:lnTo>
                  <a:pt x="509" y="2692"/>
                </a:lnTo>
                <a:lnTo>
                  <a:pt x="509" y="2694"/>
                </a:lnTo>
                <a:lnTo>
                  <a:pt x="509" y="2692"/>
                </a:lnTo>
                <a:lnTo>
                  <a:pt x="507" y="2692"/>
                </a:lnTo>
                <a:lnTo>
                  <a:pt x="506" y="2692"/>
                </a:lnTo>
                <a:lnTo>
                  <a:pt x="506" y="2694"/>
                </a:lnTo>
                <a:lnTo>
                  <a:pt x="506" y="2692"/>
                </a:lnTo>
                <a:lnTo>
                  <a:pt x="506" y="2691"/>
                </a:lnTo>
                <a:lnTo>
                  <a:pt x="504" y="2691"/>
                </a:lnTo>
                <a:lnTo>
                  <a:pt x="506" y="2689"/>
                </a:lnTo>
                <a:lnTo>
                  <a:pt x="504" y="2688"/>
                </a:lnTo>
                <a:lnTo>
                  <a:pt x="506" y="2688"/>
                </a:lnTo>
                <a:lnTo>
                  <a:pt x="506" y="2687"/>
                </a:lnTo>
                <a:lnTo>
                  <a:pt x="507" y="2687"/>
                </a:lnTo>
                <a:lnTo>
                  <a:pt x="507" y="2685"/>
                </a:lnTo>
                <a:lnTo>
                  <a:pt x="509" y="2685"/>
                </a:lnTo>
                <a:lnTo>
                  <a:pt x="510" y="2685"/>
                </a:lnTo>
                <a:lnTo>
                  <a:pt x="510" y="2687"/>
                </a:lnTo>
                <a:lnTo>
                  <a:pt x="511" y="2687"/>
                </a:lnTo>
                <a:lnTo>
                  <a:pt x="511" y="2688"/>
                </a:lnTo>
                <a:lnTo>
                  <a:pt x="513" y="2688"/>
                </a:lnTo>
                <a:lnTo>
                  <a:pt x="511" y="2689"/>
                </a:lnTo>
                <a:lnTo>
                  <a:pt x="511" y="2691"/>
                </a:lnTo>
                <a:lnTo>
                  <a:pt x="511" y="2692"/>
                </a:lnTo>
                <a:close/>
                <a:moveTo>
                  <a:pt x="517" y="2681"/>
                </a:moveTo>
                <a:lnTo>
                  <a:pt x="517" y="2682"/>
                </a:lnTo>
                <a:lnTo>
                  <a:pt x="516" y="2682"/>
                </a:lnTo>
                <a:lnTo>
                  <a:pt x="514" y="2681"/>
                </a:lnTo>
                <a:lnTo>
                  <a:pt x="514" y="2682"/>
                </a:lnTo>
                <a:lnTo>
                  <a:pt x="514" y="2681"/>
                </a:lnTo>
                <a:lnTo>
                  <a:pt x="514" y="2679"/>
                </a:lnTo>
                <a:lnTo>
                  <a:pt x="516" y="2679"/>
                </a:lnTo>
                <a:lnTo>
                  <a:pt x="517" y="2679"/>
                </a:lnTo>
                <a:lnTo>
                  <a:pt x="517" y="2681"/>
                </a:lnTo>
                <a:close/>
                <a:moveTo>
                  <a:pt x="547" y="2667"/>
                </a:moveTo>
                <a:lnTo>
                  <a:pt x="548" y="2667"/>
                </a:lnTo>
                <a:lnTo>
                  <a:pt x="550" y="2667"/>
                </a:lnTo>
                <a:lnTo>
                  <a:pt x="551" y="2667"/>
                </a:lnTo>
                <a:lnTo>
                  <a:pt x="551" y="2669"/>
                </a:lnTo>
                <a:lnTo>
                  <a:pt x="553" y="2669"/>
                </a:lnTo>
                <a:lnTo>
                  <a:pt x="553" y="2670"/>
                </a:lnTo>
                <a:lnTo>
                  <a:pt x="553" y="2672"/>
                </a:lnTo>
                <a:lnTo>
                  <a:pt x="554" y="2672"/>
                </a:lnTo>
                <a:lnTo>
                  <a:pt x="553" y="2672"/>
                </a:lnTo>
                <a:lnTo>
                  <a:pt x="553" y="2673"/>
                </a:lnTo>
                <a:lnTo>
                  <a:pt x="553" y="2675"/>
                </a:lnTo>
                <a:lnTo>
                  <a:pt x="551" y="2675"/>
                </a:lnTo>
                <a:lnTo>
                  <a:pt x="551" y="2676"/>
                </a:lnTo>
                <a:lnTo>
                  <a:pt x="550" y="2678"/>
                </a:lnTo>
                <a:lnTo>
                  <a:pt x="548" y="2678"/>
                </a:lnTo>
                <a:lnTo>
                  <a:pt x="547" y="2678"/>
                </a:lnTo>
                <a:lnTo>
                  <a:pt x="547" y="2676"/>
                </a:lnTo>
                <a:lnTo>
                  <a:pt x="545" y="2676"/>
                </a:lnTo>
                <a:lnTo>
                  <a:pt x="544" y="2678"/>
                </a:lnTo>
                <a:lnTo>
                  <a:pt x="542" y="2679"/>
                </a:lnTo>
                <a:lnTo>
                  <a:pt x="542" y="2681"/>
                </a:lnTo>
                <a:lnTo>
                  <a:pt x="541" y="2681"/>
                </a:lnTo>
                <a:lnTo>
                  <a:pt x="539" y="2682"/>
                </a:lnTo>
                <a:lnTo>
                  <a:pt x="539" y="2684"/>
                </a:lnTo>
                <a:lnTo>
                  <a:pt x="538" y="2684"/>
                </a:lnTo>
                <a:lnTo>
                  <a:pt x="538" y="2682"/>
                </a:lnTo>
                <a:lnTo>
                  <a:pt x="536" y="2682"/>
                </a:lnTo>
                <a:lnTo>
                  <a:pt x="535" y="2682"/>
                </a:lnTo>
                <a:lnTo>
                  <a:pt x="535" y="2681"/>
                </a:lnTo>
                <a:lnTo>
                  <a:pt x="535" y="2679"/>
                </a:lnTo>
                <a:lnTo>
                  <a:pt x="535" y="2678"/>
                </a:lnTo>
                <a:lnTo>
                  <a:pt x="536" y="2678"/>
                </a:lnTo>
                <a:lnTo>
                  <a:pt x="535" y="2678"/>
                </a:lnTo>
                <a:lnTo>
                  <a:pt x="536" y="2676"/>
                </a:lnTo>
                <a:lnTo>
                  <a:pt x="536" y="2675"/>
                </a:lnTo>
                <a:lnTo>
                  <a:pt x="536" y="2673"/>
                </a:lnTo>
                <a:lnTo>
                  <a:pt x="538" y="2673"/>
                </a:lnTo>
                <a:lnTo>
                  <a:pt x="539" y="2673"/>
                </a:lnTo>
                <a:lnTo>
                  <a:pt x="539" y="2672"/>
                </a:lnTo>
                <a:lnTo>
                  <a:pt x="541" y="2672"/>
                </a:lnTo>
                <a:lnTo>
                  <a:pt x="541" y="2670"/>
                </a:lnTo>
                <a:lnTo>
                  <a:pt x="542" y="2670"/>
                </a:lnTo>
                <a:lnTo>
                  <a:pt x="541" y="2670"/>
                </a:lnTo>
                <a:lnTo>
                  <a:pt x="542" y="2669"/>
                </a:lnTo>
                <a:lnTo>
                  <a:pt x="544" y="2669"/>
                </a:lnTo>
                <a:lnTo>
                  <a:pt x="545" y="2669"/>
                </a:lnTo>
                <a:lnTo>
                  <a:pt x="545" y="2667"/>
                </a:lnTo>
                <a:lnTo>
                  <a:pt x="547" y="2667"/>
                </a:lnTo>
                <a:close/>
                <a:moveTo>
                  <a:pt x="582" y="2657"/>
                </a:moveTo>
                <a:lnTo>
                  <a:pt x="583" y="2659"/>
                </a:lnTo>
                <a:lnTo>
                  <a:pt x="585" y="2659"/>
                </a:lnTo>
                <a:lnTo>
                  <a:pt x="586" y="2659"/>
                </a:lnTo>
                <a:lnTo>
                  <a:pt x="586" y="2660"/>
                </a:lnTo>
                <a:lnTo>
                  <a:pt x="586" y="2662"/>
                </a:lnTo>
                <a:lnTo>
                  <a:pt x="585" y="2662"/>
                </a:lnTo>
                <a:lnTo>
                  <a:pt x="585" y="2663"/>
                </a:lnTo>
                <a:lnTo>
                  <a:pt x="585" y="2664"/>
                </a:lnTo>
                <a:lnTo>
                  <a:pt x="583" y="2664"/>
                </a:lnTo>
                <a:lnTo>
                  <a:pt x="582" y="2664"/>
                </a:lnTo>
                <a:lnTo>
                  <a:pt x="581" y="2664"/>
                </a:lnTo>
                <a:lnTo>
                  <a:pt x="579" y="2664"/>
                </a:lnTo>
                <a:lnTo>
                  <a:pt x="578" y="2664"/>
                </a:lnTo>
                <a:lnTo>
                  <a:pt x="578" y="2663"/>
                </a:lnTo>
                <a:lnTo>
                  <a:pt x="578" y="2662"/>
                </a:lnTo>
                <a:lnTo>
                  <a:pt x="578" y="2660"/>
                </a:lnTo>
                <a:lnTo>
                  <a:pt x="578" y="2659"/>
                </a:lnTo>
                <a:lnTo>
                  <a:pt x="579" y="2659"/>
                </a:lnTo>
                <a:lnTo>
                  <a:pt x="578" y="2657"/>
                </a:lnTo>
                <a:lnTo>
                  <a:pt x="579" y="2657"/>
                </a:lnTo>
                <a:lnTo>
                  <a:pt x="581" y="2657"/>
                </a:lnTo>
                <a:lnTo>
                  <a:pt x="582" y="2657"/>
                </a:lnTo>
                <a:close/>
                <a:moveTo>
                  <a:pt x="644" y="2656"/>
                </a:moveTo>
                <a:lnTo>
                  <a:pt x="644" y="2657"/>
                </a:lnTo>
                <a:lnTo>
                  <a:pt x="642" y="2656"/>
                </a:lnTo>
                <a:lnTo>
                  <a:pt x="642" y="2657"/>
                </a:lnTo>
                <a:lnTo>
                  <a:pt x="641" y="2659"/>
                </a:lnTo>
                <a:lnTo>
                  <a:pt x="639" y="2659"/>
                </a:lnTo>
                <a:lnTo>
                  <a:pt x="638" y="2659"/>
                </a:lnTo>
                <a:lnTo>
                  <a:pt x="638" y="2660"/>
                </a:lnTo>
                <a:lnTo>
                  <a:pt x="638" y="2659"/>
                </a:lnTo>
                <a:lnTo>
                  <a:pt x="639" y="2659"/>
                </a:lnTo>
                <a:lnTo>
                  <a:pt x="639" y="2657"/>
                </a:lnTo>
                <a:lnTo>
                  <a:pt x="641" y="2657"/>
                </a:lnTo>
                <a:lnTo>
                  <a:pt x="642" y="2657"/>
                </a:lnTo>
                <a:lnTo>
                  <a:pt x="642" y="2656"/>
                </a:lnTo>
                <a:lnTo>
                  <a:pt x="644" y="2656"/>
                </a:lnTo>
                <a:close/>
                <a:moveTo>
                  <a:pt x="648" y="2653"/>
                </a:moveTo>
                <a:lnTo>
                  <a:pt x="647" y="2653"/>
                </a:lnTo>
                <a:lnTo>
                  <a:pt x="647" y="2654"/>
                </a:lnTo>
                <a:lnTo>
                  <a:pt x="647" y="2653"/>
                </a:lnTo>
                <a:lnTo>
                  <a:pt x="648" y="2653"/>
                </a:lnTo>
                <a:close/>
                <a:moveTo>
                  <a:pt x="604" y="2647"/>
                </a:moveTo>
                <a:lnTo>
                  <a:pt x="606" y="2647"/>
                </a:lnTo>
                <a:lnTo>
                  <a:pt x="606" y="2645"/>
                </a:lnTo>
                <a:lnTo>
                  <a:pt x="606" y="2647"/>
                </a:lnTo>
                <a:lnTo>
                  <a:pt x="607" y="2647"/>
                </a:lnTo>
                <a:lnTo>
                  <a:pt x="608" y="2647"/>
                </a:lnTo>
                <a:lnTo>
                  <a:pt x="608" y="2648"/>
                </a:lnTo>
                <a:lnTo>
                  <a:pt x="610" y="2648"/>
                </a:lnTo>
                <a:lnTo>
                  <a:pt x="611" y="2650"/>
                </a:lnTo>
                <a:lnTo>
                  <a:pt x="610" y="2650"/>
                </a:lnTo>
                <a:lnTo>
                  <a:pt x="611" y="2651"/>
                </a:lnTo>
                <a:lnTo>
                  <a:pt x="610" y="2651"/>
                </a:lnTo>
                <a:lnTo>
                  <a:pt x="610" y="2653"/>
                </a:lnTo>
                <a:lnTo>
                  <a:pt x="610" y="2654"/>
                </a:lnTo>
                <a:lnTo>
                  <a:pt x="608" y="2654"/>
                </a:lnTo>
                <a:lnTo>
                  <a:pt x="608" y="2656"/>
                </a:lnTo>
                <a:lnTo>
                  <a:pt x="608" y="2657"/>
                </a:lnTo>
                <a:lnTo>
                  <a:pt x="608" y="2659"/>
                </a:lnTo>
                <a:lnTo>
                  <a:pt x="607" y="2659"/>
                </a:lnTo>
                <a:lnTo>
                  <a:pt x="606" y="2659"/>
                </a:lnTo>
                <a:lnTo>
                  <a:pt x="606" y="2657"/>
                </a:lnTo>
                <a:lnTo>
                  <a:pt x="606" y="2656"/>
                </a:lnTo>
                <a:lnTo>
                  <a:pt x="604" y="2656"/>
                </a:lnTo>
                <a:lnTo>
                  <a:pt x="604" y="2654"/>
                </a:lnTo>
                <a:lnTo>
                  <a:pt x="603" y="2654"/>
                </a:lnTo>
                <a:lnTo>
                  <a:pt x="603" y="2656"/>
                </a:lnTo>
                <a:lnTo>
                  <a:pt x="601" y="2654"/>
                </a:lnTo>
                <a:lnTo>
                  <a:pt x="600" y="2654"/>
                </a:lnTo>
                <a:lnTo>
                  <a:pt x="600" y="2653"/>
                </a:lnTo>
                <a:lnTo>
                  <a:pt x="598" y="2653"/>
                </a:lnTo>
                <a:lnTo>
                  <a:pt x="597" y="2654"/>
                </a:lnTo>
                <a:lnTo>
                  <a:pt x="597" y="2656"/>
                </a:lnTo>
                <a:lnTo>
                  <a:pt x="595" y="2656"/>
                </a:lnTo>
                <a:lnTo>
                  <a:pt x="595" y="2657"/>
                </a:lnTo>
                <a:lnTo>
                  <a:pt x="594" y="2657"/>
                </a:lnTo>
                <a:lnTo>
                  <a:pt x="592" y="2657"/>
                </a:lnTo>
                <a:lnTo>
                  <a:pt x="591" y="2657"/>
                </a:lnTo>
                <a:lnTo>
                  <a:pt x="591" y="2656"/>
                </a:lnTo>
                <a:lnTo>
                  <a:pt x="589" y="2656"/>
                </a:lnTo>
                <a:lnTo>
                  <a:pt x="589" y="2654"/>
                </a:lnTo>
                <a:lnTo>
                  <a:pt x="589" y="2653"/>
                </a:lnTo>
                <a:lnTo>
                  <a:pt x="588" y="2653"/>
                </a:lnTo>
                <a:lnTo>
                  <a:pt x="589" y="2653"/>
                </a:lnTo>
                <a:lnTo>
                  <a:pt x="589" y="2651"/>
                </a:lnTo>
                <a:lnTo>
                  <a:pt x="589" y="2650"/>
                </a:lnTo>
                <a:lnTo>
                  <a:pt x="591" y="2650"/>
                </a:lnTo>
                <a:lnTo>
                  <a:pt x="592" y="2650"/>
                </a:lnTo>
                <a:lnTo>
                  <a:pt x="594" y="2650"/>
                </a:lnTo>
                <a:lnTo>
                  <a:pt x="595" y="2650"/>
                </a:lnTo>
                <a:lnTo>
                  <a:pt x="595" y="2651"/>
                </a:lnTo>
                <a:lnTo>
                  <a:pt x="597" y="2650"/>
                </a:lnTo>
                <a:lnTo>
                  <a:pt x="597" y="2651"/>
                </a:lnTo>
                <a:lnTo>
                  <a:pt x="597" y="2650"/>
                </a:lnTo>
                <a:lnTo>
                  <a:pt x="598" y="2650"/>
                </a:lnTo>
                <a:lnTo>
                  <a:pt x="598" y="2648"/>
                </a:lnTo>
                <a:lnTo>
                  <a:pt x="598" y="2647"/>
                </a:lnTo>
                <a:lnTo>
                  <a:pt x="598" y="2648"/>
                </a:lnTo>
                <a:lnTo>
                  <a:pt x="598" y="2647"/>
                </a:lnTo>
                <a:lnTo>
                  <a:pt x="600" y="2647"/>
                </a:lnTo>
                <a:lnTo>
                  <a:pt x="601" y="2647"/>
                </a:lnTo>
                <a:lnTo>
                  <a:pt x="603" y="2647"/>
                </a:lnTo>
                <a:lnTo>
                  <a:pt x="604" y="2647"/>
                </a:lnTo>
                <a:lnTo>
                  <a:pt x="603" y="2647"/>
                </a:lnTo>
                <a:lnTo>
                  <a:pt x="604" y="2645"/>
                </a:lnTo>
                <a:lnTo>
                  <a:pt x="604" y="2647"/>
                </a:lnTo>
                <a:close/>
                <a:moveTo>
                  <a:pt x="644" y="2644"/>
                </a:moveTo>
                <a:lnTo>
                  <a:pt x="644" y="2645"/>
                </a:lnTo>
                <a:lnTo>
                  <a:pt x="642" y="2645"/>
                </a:lnTo>
                <a:lnTo>
                  <a:pt x="642" y="2644"/>
                </a:lnTo>
                <a:lnTo>
                  <a:pt x="644" y="2644"/>
                </a:lnTo>
                <a:close/>
                <a:moveTo>
                  <a:pt x="586" y="2642"/>
                </a:moveTo>
                <a:lnTo>
                  <a:pt x="588" y="2644"/>
                </a:lnTo>
                <a:lnTo>
                  <a:pt x="589" y="2644"/>
                </a:lnTo>
                <a:lnTo>
                  <a:pt x="589" y="2645"/>
                </a:lnTo>
                <a:lnTo>
                  <a:pt x="589" y="2647"/>
                </a:lnTo>
                <a:lnTo>
                  <a:pt x="589" y="2648"/>
                </a:lnTo>
                <a:lnTo>
                  <a:pt x="588" y="2648"/>
                </a:lnTo>
                <a:lnTo>
                  <a:pt x="588" y="2650"/>
                </a:lnTo>
                <a:lnTo>
                  <a:pt x="586" y="2650"/>
                </a:lnTo>
                <a:lnTo>
                  <a:pt x="585" y="2650"/>
                </a:lnTo>
                <a:lnTo>
                  <a:pt x="585" y="2648"/>
                </a:lnTo>
                <a:lnTo>
                  <a:pt x="583" y="2648"/>
                </a:lnTo>
                <a:lnTo>
                  <a:pt x="582" y="2647"/>
                </a:lnTo>
                <a:lnTo>
                  <a:pt x="582" y="2645"/>
                </a:lnTo>
                <a:lnTo>
                  <a:pt x="583" y="2645"/>
                </a:lnTo>
                <a:lnTo>
                  <a:pt x="583" y="2644"/>
                </a:lnTo>
                <a:lnTo>
                  <a:pt x="583" y="2642"/>
                </a:lnTo>
                <a:lnTo>
                  <a:pt x="585" y="2642"/>
                </a:lnTo>
                <a:lnTo>
                  <a:pt x="586" y="2642"/>
                </a:lnTo>
                <a:close/>
                <a:moveTo>
                  <a:pt x="689" y="2637"/>
                </a:moveTo>
                <a:lnTo>
                  <a:pt x="688" y="2637"/>
                </a:lnTo>
                <a:lnTo>
                  <a:pt x="686" y="2637"/>
                </a:lnTo>
                <a:lnTo>
                  <a:pt x="688" y="2637"/>
                </a:lnTo>
                <a:lnTo>
                  <a:pt x="688" y="2635"/>
                </a:lnTo>
                <a:lnTo>
                  <a:pt x="688" y="2637"/>
                </a:lnTo>
                <a:lnTo>
                  <a:pt x="689" y="2637"/>
                </a:lnTo>
                <a:close/>
                <a:moveTo>
                  <a:pt x="660" y="2635"/>
                </a:moveTo>
                <a:lnTo>
                  <a:pt x="658" y="2635"/>
                </a:lnTo>
                <a:lnTo>
                  <a:pt x="660" y="2635"/>
                </a:lnTo>
                <a:lnTo>
                  <a:pt x="660" y="2634"/>
                </a:lnTo>
                <a:lnTo>
                  <a:pt x="660" y="2635"/>
                </a:lnTo>
                <a:close/>
                <a:moveTo>
                  <a:pt x="611" y="2632"/>
                </a:moveTo>
                <a:lnTo>
                  <a:pt x="611" y="2634"/>
                </a:lnTo>
                <a:lnTo>
                  <a:pt x="611" y="2635"/>
                </a:lnTo>
                <a:lnTo>
                  <a:pt x="610" y="2635"/>
                </a:lnTo>
                <a:lnTo>
                  <a:pt x="610" y="2637"/>
                </a:lnTo>
                <a:lnTo>
                  <a:pt x="608" y="2637"/>
                </a:lnTo>
                <a:lnTo>
                  <a:pt x="608" y="2638"/>
                </a:lnTo>
                <a:lnTo>
                  <a:pt x="608" y="2640"/>
                </a:lnTo>
                <a:lnTo>
                  <a:pt x="607" y="2640"/>
                </a:lnTo>
                <a:lnTo>
                  <a:pt x="607" y="2641"/>
                </a:lnTo>
                <a:lnTo>
                  <a:pt x="607" y="2640"/>
                </a:lnTo>
                <a:lnTo>
                  <a:pt x="606" y="2640"/>
                </a:lnTo>
                <a:lnTo>
                  <a:pt x="606" y="2638"/>
                </a:lnTo>
                <a:lnTo>
                  <a:pt x="604" y="2638"/>
                </a:lnTo>
                <a:lnTo>
                  <a:pt x="604" y="2637"/>
                </a:lnTo>
                <a:lnTo>
                  <a:pt x="606" y="2637"/>
                </a:lnTo>
                <a:lnTo>
                  <a:pt x="606" y="2635"/>
                </a:lnTo>
                <a:lnTo>
                  <a:pt x="606" y="2634"/>
                </a:lnTo>
                <a:lnTo>
                  <a:pt x="606" y="2632"/>
                </a:lnTo>
                <a:lnTo>
                  <a:pt x="607" y="2632"/>
                </a:lnTo>
                <a:lnTo>
                  <a:pt x="608" y="2631"/>
                </a:lnTo>
                <a:lnTo>
                  <a:pt x="610" y="2631"/>
                </a:lnTo>
                <a:lnTo>
                  <a:pt x="610" y="2632"/>
                </a:lnTo>
                <a:lnTo>
                  <a:pt x="611" y="2632"/>
                </a:lnTo>
                <a:close/>
                <a:moveTo>
                  <a:pt x="689" y="2631"/>
                </a:moveTo>
                <a:lnTo>
                  <a:pt x="689" y="2629"/>
                </a:lnTo>
                <a:lnTo>
                  <a:pt x="689" y="2631"/>
                </a:lnTo>
                <a:close/>
                <a:moveTo>
                  <a:pt x="604" y="2626"/>
                </a:moveTo>
                <a:lnTo>
                  <a:pt x="606" y="2626"/>
                </a:lnTo>
                <a:lnTo>
                  <a:pt x="606" y="2628"/>
                </a:lnTo>
                <a:lnTo>
                  <a:pt x="606" y="2629"/>
                </a:lnTo>
                <a:lnTo>
                  <a:pt x="604" y="2629"/>
                </a:lnTo>
                <a:lnTo>
                  <a:pt x="603" y="2629"/>
                </a:lnTo>
                <a:lnTo>
                  <a:pt x="603" y="2628"/>
                </a:lnTo>
                <a:lnTo>
                  <a:pt x="604" y="2626"/>
                </a:lnTo>
                <a:close/>
                <a:moveTo>
                  <a:pt x="791" y="2585"/>
                </a:moveTo>
                <a:lnTo>
                  <a:pt x="791" y="2587"/>
                </a:lnTo>
                <a:lnTo>
                  <a:pt x="791" y="2588"/>
                </a:lnTo>
                <a:lnTo>
                  <a:pt x="791" y="2587"/>
                </a:lnTo>
                <a:lnTo>
                  <a:pt x="791" y="2585"/>
                </a:lnTo>
                <a:close/>
                <a:moveTo>
                  <a:pt x="648" y="2653"/>
                </a:moveTo>
                <a:lnTo>
                  <a:pt x="650" y="2653"/>
                </a:lnTo>
                <a:lnTo>
                  <a:pt x="650" y="2651"/>
                </a:lnTo>
                <a:lnTo>
                  <a:pt x="651" y="2650"/>
                </a:lnTo>
                <a:lnTo>
                  <a:pt x="650" y="2650"/>
                </a:lnTo>
                <a:lnTo>
                  <a:pt x="650" y="2648"/>
                </a:lnTo>
                <a:lnTo>
                  <a:pt x="651" y="2648"/>
                </a:lnTo>
                <a:lnTo>
                  <a:pt x="653" y="2648"/>
                </a:lnTo>
                <a:lnTo>
                  <a:pt x="654" y="2648"/>
                </a:lnTo>
                <a:lnTo>
                  <a:pt x="655" y="2648"/>
                </a:lnTo>
                <a:lnTo>
                  <a:pt x="655" y="2647"/>
                </a:lnTo>
                <a:lnTo>
                  <a:pt x="657" y="2647"/>
                </a:lnTo>
                <a:lnTo>
                  <a:pt x="657" y="2645"/>
                </a:lnTo>
                <a:lnTo>
                  <a:pt x="657" y="2644"/>
                </a:lnTo>
                <a:lnTo>
                  <a:pt x="655" y="2644"/>
                </a:lnTo>
                <a:lnTo>
                  <a:pt x="655" y="2642"/>
                </a:lnTo>
                <a:lnTo>
                  <a:pt x="657" y="2642"/>
                </a:lnTo>
                <a:lnTo>
                  <a:pt x="657" y="2641"/>
                </a:lnTo>
                <a:lnTo>
                  <a:pt x="658" y="2641"/>
                </a:lnTo>
                <a:lnTo>
                  <a:pt x="658" y="2642"/>
                </a:lnTo>
                <a:lnTo>
                  <a:pt x="660" y="2642"/>
                </a:lnTo>
                <a:lnTo>
                  <a:pt x="660" y="2641"/>
                </a:lnTo>
                <a:lnTo>
                  <a:pt x="661" y="2641"/>
                </a:lnTo>
                <a:lnTo>
                  <a:pt x="663" y="2641"/>
                </a:lnTo>
                <a:lnTo>
                  <a:pt x="663" y="2640"/>
                </a:lnTo>
                <a:lnTo>
                  <a:pt x="663" y="2638"/>
                </a:lnTo>
                <a:lnTo>
                  <a:pt x="663" y="2637"/>
                </a:lnTo>
                <a:lnTo>
                  <a:pt x="663" y="2635"/>
                </a:lnTo>
                <a:lnTo>
                  <a:pt x="661" y="2635"/>
                </a:lnTo>
                <a:lnTo>
                  <a:pt x="663" y="2635"/>
                </a:lnTo>
                <a:lnTo>
                  <a:pt x="661" y="2635"/>
                </a:lnTo>
                <a:lnTo>
                  <a:pt x="663" y="2635"/>
                </a:lnTo>
                <a:lnTo>
                  <a:pt x="663" y="2634"/>
                </a:lnTo>
                <a:lnTo>
                  <a:pt x="663" y="2632"/>
                </a:lnTo>
                <a:lnTo>
                  <a:pt x="663" y="2634"/>
                </a:lnTo>
                <a:lnTo>
                  <a:pt x="664" y="2632"/>
                </a:lnTo>
                <a:lnTo>
                  <a:pt x="664" y="2634"/>
                </a:lnTo>
                <a:lnTo>
                  <a:pt x="664" y="2632"/>
                </a:lnTo>
                <a:lnTo>
                  <a:pt x="666" y="2632"/>
                </a:lnTo>
                <a:lnTo>
                  <a:pt x="667" y="2632"/>
                </a:lnTo>
                <a:lnTo>
                  <a:pt x="667" y="2631"/>
                </a:lnTo>
                <a:lnTo>
                  <a:pt x="666" y="2631"/>
                </a:lnTo>
                <a:lnTo>
                  <a:pt x="667" y="2631"/>
                </a:lnTo>
                <a:lnTo>
                  <a:pt x="667" y="2629"/>
                </a:lnTo>
                <a:lnTo>
                  <a:pt x="669" y="2629"/>
                </a:lnTo>
                <a:lnTo>
                  <a:pt x="669" y="2628"/>
                </a:lnTo>
                <a:lnTo>
                  <a:pt x="669" y="2626"/>
                </a:lnTo>
                <a:lnTo>
                  <a:pt x="669" y="2625"/>
                </a:lnTo>
                <a:lnTo>
                  <a:pt x="667" y="2623"/>
                </a:lnTo>
                <a:lnTo>
                  <a:pt x="666" y="2623"/>
                </a:lnTo>
                <a:lnTo>
                  <a:pt x="666" y="2622"/>
                </a:lnTo>
                <a:lnTo>
                  <a:pt x="667" y="2622"/>
                </a:lnTo>
                <a:lnTo>
                  <a:pt x="667" y="2620"/>
                </a:lnTo>
                <a:lnTo>
                  <a:pt x="667" y="2619"/>
                </a:lnTo>
                <a:lnTo>
                  <a:pt x="667" y="2617"/>
                </a:lnTo>
                <a:lnTo>
                  <a:pt x="669" y="2617"/>
                </a:lnTo>
                <a:lnTo>
                  <a:pt x="669" y="2616"/>
                </a:lnTo>
                <a:lnTo>
                  <a:pt x="669" y="2615"/>
                </a:lnTo>
                <a:lnTo>
                  <a:pt x="670" y="2615"/>
                </a:lnTo>
                <a:lnTo>
                  <a:pt x="670" y="2613"/>
                </a:lnTo>
                <a:lnTo>
                  <a:pt x="672" y="2613"/>
                </a:lnTo>
                <a:lnTo>
                  <a:pt x="673" y="2613"/>
                </a:lnTo>
                <a:lnTo>
                  <a:pt x="673" y="2612"/>
                </a:lnTo>
                <a:lnTo>
                  <a:pt x="673" y="2610"/>
                </a:lnTo>
                <a:lnTo>
                  <a:pt x="675" y="2610"/>
                </a:lnTo>
                <a:lnTo>
                  <a:pt x="676" y="2610"/>
                </a:lnTo>
                <a:lnTo>
                  <a:pt x="676" y="2609"/>
                </a:lnTo>
                <a:lnTo>
                  <a:pt x="678" y="2607"/>
                </a:lnTo>
                <a:lnTo>
                  <a:pt x="679" y="2607"/>
                </a:lnTo>
                <a:lnTo>
                  <a:pt x="679" y="2606"/>
                </a:lnTo>
                <a:lnTo>
                  <a:pt x="679" y="2604"/>
                </a:lnTo>
                <a:lnTo>
                  <a:pt x="679" y="2606"/>
                </a:lnTo>
                <a:lnTo>
                  <a:pt x="680" y="2606"/>
                </a:lnTo>
                <a:lnTo>
                  <a:pt x="680" y="2607"/>
                </a:lnTo>
                <a:lnTo>
                  <a:pt x="682" y="2607"/>
                </a:lnTo>
                <a:lnTo>
                  <a:pt x="683" y="2607"/>
                </a:lnTo>
                <a:lnTo>
                  <a:pt x="685" y="2607"/>
                </a:lnTo>
                <a:lnTo>
                  <a:pt x="686" y="2607"/>
                </a:lnTo>
                <a:lnTo>
                  <a:pt x="686" y="2606"/>
                </a:lnTo>
                <a:lnTo>
                  <a:pt x="688" y="2606"/>
                </a:lnTo>
                <a:lnTo>
                  <a:pt x="689" y="2606"/>
                </a:lnTo>
                <a:lnTo>
                  <a:pt x="689" y="2607"/>
                </a:lnTo>
                <a:lnTo>
                  <a:pt x="691" y="2607"/>
                </a:lnTo>
                <a:lnTo>
                  <a:pt x="692" y="2607"/>
                </a:lnTo>
                <a:lnTo>
                  <a:pt x="694" y="2607"/>
                </a:lnTo>
                <a:lnTo>
                  <a:pt x="695" y="2607"/>
                </a:lnTo>
                <a:lnTo>
                  <a:pt x="697" y="2606"/>
                </a:lnTo>
                <a:lnTo>
                  <a:pt x="695" y="2606"/>
                </a:lnTo>
                <a:lnTo>
                  <a:pt x="695" y="2604"/>
                </a:lnTo>
                <a:lnTo>
                  <a:pt x="697" y="2604"/>
                </a:lnTo>
                <a:lnTo>
                  <a:pt x="697" y="2603"/>
                </a:lnTo>
                <a:lnTo>
                  <a:pt x="695" y="2603"/>
                </a:lnTo>
                <a:lnTo>
                  <a:pt x="694" y="2603"/>
                </a:lnTo>
                <a:lnTo>
                  <a:pt x="694" y="2601"/>
                </a:lnTo>
                <a:lnTo>
                  <a:pt x="695" y="2601"/>
                </a:lnTo>
                <a:lnTo>
                  <a:pt x="694" y="2601"/>
                </a:lnTo>
                <a:lnTo>
                  <a:pt x="694" y="2600"/>
                </a:lnTo>
                <a:lnTo>
                  <a:pt x="692" y="2600"/>
                </a:lnTo>
                <a:lnTo>
                  <a:pt x="691" y="2600"/>
                </a:lnTo>
                <a:lnTo>
                  <a:pt x="691" y="2598"/>
                </a:lnTo>
                <a:lnTo>
                  <a:pt x="692" y="2598"/>
                </a:lnTo>
                <a:lnTo>
                  <a:pt x="692" y="2597"/>
                </a:lnTo>
                <a:lnTo>
                  <a:pt x="692" y="2595"/>
                </a:lnTo>
                <a:lnTo>
                  <a:pt x="694" y="2594"/>
                </a:lnTo>
                <a:lnTo>
                  <a:pt x="694" y="2592"/>
                </a:lnTo>
                <a:lnTo>
                  <a:pt x="692" y="2592"/>
                </a:lnTo>
                <a:lnTo>
                  <a:pt x="692" y="2591"/>
                </a:lnTo>
                <a:lnTo>
                  <a:pt x="692" y="2590"/>
                </a:lnTo>
                <a:lnTo>
                  <a:pt x="692" y="2588"/>
                </a:lnTo>
                <a:lnTo>
                  <a:pt x="694" y="2588"/>
                </a:lnTo>
                <a:lnTo>
                  <a:pt x="694" y="2587"/>
                </a:lnTo>
                <a:lnTo>
                  <a:pt x="695" y="2585"/>
                </a:lnTo>
                <a:lnTo>
                  <a:pt x="695" y="2584"/>
                </a:lnTo>
                <a:lnTo>
                  <a:pt x="697" y="2584"/>
                </a:lnTo>
                <a:lnTo>
                  <a:pt x="697" y="2582"/>
                </a:lnTo>
                <a:lnTo>
                  <a:pt x="697" y="2584"/>
                </a:lnTo>
                <a:lnTo>
                  <a:pt x="698" y="2582"/>
                </a:lnTo>
                <a:lnTo>
                  <a:pt x="700" y="2582"/>
                </a:lnTo>
                <a:lnTo>
                  <a:pt x="703" y="2579"/>
                </a:lnTo>
                <a:lnTo>
                  <a:pt x="703" y="2578"/>
                </a:lnTo>
                <a:lnTo>
                  <a:pt x="704" y="2578"/>
                </a:lnTo>
                <a:lnTo>
                  <a:pt x="705" y="2578"/>
                </a:lnTo>
                <a:lnTo>
                  <a:pt x="705" y="2576"/>
                </a:lnTo>
                <a:lnTo>
                  <a:pt x="707" y="2576"/>
                </a:lnTo>
                <a:lnTo>
                  <a:pt x="708" y="2576"/>
                </a:lnTo>
                <a:lnTo>
                  <a:pt x="710" y="2576"/>
                </a:lnTo>
                <a:lnTo>
                  <a:pt x="710" y="2575"/>
                </a:lnTo>
                <a:lnTo>
                  <a:pt x="711" y="2575"/>
                </a:lnTo>
                <a:lnTo>
                  <a:pt x="713" y="2575"/>
                </a:lnTo>
                <a:lnTo>
                  <a:pt x="713" y="2573"/>
                </a:lnTo>
                <a:lnTo>
                  <a:pt x="713" y="2575"/>
                </a:lnTo>
                <a:lnTo>
                  <a:pt x="714" y="2575"/>
                </a:lnTo>
                <a:lnTo>
                  <a:pt x="716" y="2575"/>
                </a:lnTo>
                <a:lnTo>
                  <a:pt x="717" y="2575"/>
                </a:lnTo>
                <a:lnTo>
                  <a:pt x="717" y="2573"/>
                </a:lnTo>
                <a:lnTo>
                  <a:pt x="719" y="2573"/>
                </a:lnTo>
                <a:lnTo>
                  <a:pt x="720" y="2575"/>
                </a:lnTo>
                <a:lnTo>
                  <a:pt x="720" y="2576"/>
                </a:lnTo>
                <a:lnTo>
                  <a:pt x="722" y="2578"/>
                </a:lnTo>
                <a:lnTo>
                  <a:pt x="723" y="2578"/>
                </a:lnTo>
                <a:lnTo>
                  <a:pt x="725" y="2578"/>
                </a:lnTo>
                <a:lnTo>
                  <a:pt x="725" y="2579"/>
                </a:lnTo>
                <a:lnTo>
                  <a:pt x="726" y="2579"/>
                </a:lnTo>
                <a:lnTo>
                  <a:pt x="728" y="2579"/>
                </a:lnTo>
                <a:lnTo>
                  <a:pt x="729" y="2579"/>
                </a:lnTo>
                <a:lnTo>
                  <a:pt x="730" y="2579"/>
                </a:lnTo>
                <a:lnTo>
                  <a:pt x="730" y="2578"/>
                </a:lnTo>
                <a:lnTo>
                  <a:pt x="732" y="2578"/>
                </a:lnTo>
                <a:lnTo>
                  <a:pt x="732" y="2579"/>
                </a:lnTo>
                <a:lnTo>
                  <a:pt x="732" y="2581"/>
                </a:lnTo>
                <a:lnTo>
                  <a:pt x="732" y="2582"/>
                </a:lnTo>
                <a:lnTo>
                  <a:pt x="730" y="2582"/>
                </a:lnTo>
                <a:lnTo>
                  <a:pt x="730" y="2584"/>
                </a:lnTo>
                <a:lnTo>
                  <a:pt x="729" y="2585"/>
                </a:lnTo>
                <a:lnTo>
                  <a:pt x="728" y="2585"/>
                </a:lnTo>
                <a:lnTo>
                  <a:pt x="728" y="2587"/>
                </a:lnTo>
                <a:lnTo>
                  <a:pt x="728" y="2588"/>
                </a:lnTo>
                <a:lnTo>
                  <a:pt x="728" y="2590"/>
                </a:lnTo>
                <a:lnTo>
                  <a:pt x="729" y="2590"/>
                </a:lnTo>
                <a:lnTo>
                  <a:pt x="729" y="2591"/>
                </a:lnTo>
                <a:lnTo>
                  <a:pt x="728" y="2591"/>
                </a:lnTo>
                <a:lnTo>
                  <a:pt x="728" y="2592"/>
                </a:lnTo>
                <a:lnTo>
                  <a:pt x="729" y="2592"/>
                </a:lnTo>
                <a:lnTo>
                  <a:pt x="728" y="2594"/>
                </a:lnTo>
                <a:lnTo>
                  <a:pt x="726" y="2594"/>
                </a:lnTo>
                <a:lnTo>
                  <a:pt x="726" y="2595"/>
                </a:lnTo>
                <a:lnTo>
                  <a:pt x="725" y="2595"/>
                </a:lnTo>
                <a:lnTo>
                  <a:pt x="725" y="2597"/>
                </a:lnTo>
                <a:lnTo>
                  <a:pt x="723" y="2597"/>
                </a:lnTo>
                <a:lnTo>
                  <a:pt x="722" y="2597"/>
                </a:lnTo>
                <a:lnTo>
                  <a:pt x="722" y="2598"/>
                </a:lnTo>
                <a:lnTo>
                  <a:pt x="720" y="2598"/>
                </a:lnTo>
                <a:lnTo>
                  <a:pt x="719" y="2598"/>
                </a:lnTo>
                <a:lnTo>
                  <a:pt x="719" y="2600"/>
                </a:lnTo>
                <a:lnTo>
                  <a:pt x="717" y="2600"/>
                </a:lnTo>
                <a:lnTo>
                  <a:pt x="717" y="2601"/>
                </a:lnTo>
                <a:lnTo>
                  <a:pt x="716" y="2601"/>
                </a:lnTo>
                <a:lnTo>
                  <a:pt x="714" y="2603"/>
                </a:lnTo>
                <a:lnTo>
                  <a:pt x="713" y="2603"/>
                </a:lnTo>
                <a:lnTo>
                  <a:pt x="711" y="2604"/>
                </a:lnTo>
                <a:lnTo>
                  <a:pt x="711" y="2606"/>
                </a:lnTo>
                <a:lnTo>
                  <a:pt x="710" y="2606"/>
                </a:lnTo>
                <a:lnTo>
                  <a:pt x="708" y="2606"/>
                </a:lnTo>
                <a:lnTo>
                  <a:pt x="707" y="2606"/>
                </a:lnTo>
                <a:lnTo>
                  <a:pt x="705" y="2607"/>
                </a:lnTo>
                <a:lnTo>
                  <a:pt x="704" y="2607"/>
                </a:lnTo>
                <a:lnTo>
                  <a:pt x="703" y="2607"/>
                </a:lnTo>
                <a:lnTo>
                  <a:pt x="701" y="2607"/>
                </a:lnTo>
                <a:lnTo>
                  <a:pt x="703" y="2609"/>
                </a:lnTo>
                <a:lnTo>
                  <a:pt x="701" y="2609"/>
                </a:lnTo>
                <a:lnTo>
                  <a:pt x="700" y="2609"/>
                </a:lnTo>
                <a:lnTo>
                  <a:pt x="700" y="2610"/>
                </a:lnTo>
                <a:lnTo>
                  <a:pt x="698" y="2610"/>
                </a:lnTo>
                <a:lnTo>
                  <a:pt x="698" y="2612"/>
                </a:lnTo>
                <a:lnTo>
                  <a:pt x="697" y="2612"/>
                </a:lnTo>
                <a:lnTo>
                  <a:pt x="697" y="2613"/>
                </a:lnTo>
                <a:lnTo>
                  <a:pt x="698" y="2613"/>
                </a:lnTo>
                <a:lnTo>
                  <a:pt x="697" y="2615"/>
                </a:lnTo>
                <a:lnTo>
                  <a:pt x="697" y="2616"/>
                </a:lnTo>
                <a:lnTo>
                  <a:pt x="697" y="2617"/>
                </a:lnTo>
                <a:lnTo>
                  <a:pt x="695" y="2617"/>
                </a:lnTo>
                <a:lnTo>
                  <a:pt x="695" y="2616"/>
                </a:lnTo>
                <a:lnTo>
                  <a:pt x="694" y="2616"/>
                </a:lnTo>
                <a:lnTo>
                  <a:pt x="694" y="2617"/>
                </a:lnTo>
                <a:lnTo>
                  <a:pt x="695" y="2619"/>
                </a:lnTo>
                <a:lnTo>
                  <a:pt x="694" y="2619"/>
                </a:lnTo>
                <a:lnTo>
                  <a:pt x="695" y="2620"/>
                </a:lnTo>
                <a:lnTo>
                  <a:pt x="694" y="2620"/>
                </a:lnTo>
                <a:lnTo>
                  <a:pt x="694" y="2622"/>
                </a:lnTo>
                <a:lnTo>
                  <a:pt x="692" y="2622"/>
                </a:lnTo>
                <a:lnTo>
                  <a:pt x="692" y="2623"/>
                </a:lnTo>
                <a:lnTo>
                  <a:pt x="691" y="2623"/>
                </a:lnTo>
                <a:lnTo>
                  <a:pt x="691" y="2625"/>
                </a:lnTo>
                <a:lnTo>
                  <a:pt x="689" y="2625"/>
                </a:lnTo>
                <a:lnTo>
                  <a:pt x="689" y="2626"/>
                </a:lnTo>
                <a:lnTo>
                  <a:pt x="689" y="2628"/>
                </a:lnTo>
                <a:lnTo>
                  <a:pt x="689" y="2629"/>
                </a:lnTo>
                <a:lnTo>
                  <a:pt x="688" y="2629"/>
                </a:lnTo>
                <a:lnTo>
                  <a:pt x="686" y="2629"/>
                </a:lnTo>
                <a:lnTo>
                  <a:pt x="686" y="2631"/>
                </a:lnTo>
                <a:lnTo>
                  <a:pt x="686" y="2629"/>
                </a:lnTo>
                <a:lnTo>
                  <a:pt x="685" y="2629"/>
                </a:lnTo>
                <a:lnTo>
                  <a:pt x="685" y="2631"/>
                </a:lnTo>
                <a:lnTo>
                  <a:pt x="685" y="2632"/>
                </a:lnTo>
                <a:lnTo>
                  <a:pt x="683" y="2632"/>
                </a:lnTo>
                <a:lnTo>
                  <a:pt x="683" y="2631"/>
                </a:lnTo>
                <a:lnTo>
                  <a:pt x="683" y="2632"/>
                </a:lnTo>
                <a:lnTo>
                  <a:pt x="682" y="2631"/>
                </a:lnTo>
                <a:lnTo>
                  <a:pt x="682" y="2632"/>
                </a:lnTo>
                <a:lnTo>
                  <a:pt x="680" y="2631"/>
                </a:lnTo>
                <a:lnTo>
                  <a:pt x="680" y="2632"/>
                </a:lnTo>
                <a:lnTo>
                  <a:pt x="679" y="2632"/>
                </a:lnTo>
                <a:lnTo>
                  <a:pt x="679" y="2634"/>
                </a:lnTo>
                <a:lnTo>
                  <a:pt x="678" y="2634"/>
                </a:lnTo>
                <a:lnTo>
                  <a:pt x="678" y="2635"/>
                </a:lnTo>
                <a:lnTo>
                  <a:pt x="678" y="2637"/>
                </a:lnTo>
                <a:lnTo>
                  <a:pt x="676" y="2637"/>
                </a:lnTo>
                <a:lnTo>
                  <a:pt x="676" y="2638"/>
                </a:lnTo>
                <a:lnTo>
                  <a:pt x="675" y="2638"/>
                </a:lnTo>
                <a:lnTo>
                  <a:pt x="673" y="2638"/>
                </a:lnTo>
                <a:lnTo>
                  <a:pt x="675" y="2640"/>
                </a:lnTo>
                <a:lnTo>
                  <a:pt x="673" y="2640"/>
                </a:lnTo>
                <a:lnTo>
                  <a:pt x="673" y="2638"/>
                </a:lnTo>
                <a:lnTo>
                  <a:pt x="672" y="2638"/>
                </a:lnTo>
                <a:lnTo>
                  <a:pt x="672" y="2640"/>
                </a:lnTo>
                <a:lnTo>
                  <a:pt x="672" y="2641"/>
                </a:lnTo>
                <a:lnTo>
                  <a:pt x="670" y="2640"/>
                </a:lnTo>
                <a:lnTo>
                  <a:pt x="669" y="2640"/>
                </a:lnTo>
                <a:lnTo>
                  <a:pt x="667" y="2640"/>
                </a:lnTo>
                <a:lnTo>
                  <a:pt x="667" y="2641"/>
                </a:lnTo>
                <a:lnTo>
                  <a:pt x="667" y="2642"/>
                </a:lnTo>
                <a:lnTo>
                  <a:pt x="669" y="2642"/>
                </a:lnTo>
                <a:lnTo>
                  <a:pt x="670" y="2644"/>
                </a:lnTo>
                <a:lnTo>
                  <a:pt x="669" y="2644"/>
                </a:lnTo>
                <a:lnTo>
                  <a:pt x="667" y="2644"/>
                </a:lnTo>
                <a:lnTo>
                  <a:pt x="667" y="2645"/>
                </a:lnTo>
                <a:lnTo>
                  <a:pt x="667" y="2644"/>
                </a:lnTo>
                <a:lnTo>
                  <a:pt x="667" y="2642"/>
                </a:lnTo>
                <a:lnTo>
                  <a:pt x="666" y="2642"/>
                </a:lnTo>
                <a:lnTo>
                  <a:pt x="664" y="2642"/>
                </a:lnTo>
                <a:lnTo>
                  <a:pt x="664" y="2644"/>
                </a:lnTo>
                <a:lnTo>
                  <a:pt x="663" y="2644"/>
                </a:lnTo>
                <a:lnTo>
                  <a:pt x="663" y="2645"/>
                </a:lnTo>
                <a:lnTo>
                  <a:pt x="661" y="2645"/>
                </a:lnTo>
                <a:lnTo>
                  <a:pt x="660" y="2647"/>
                </a:lnTo>
                <a:lnTo>
                  <a:pt x="658" y="2647"/>
                </a:lnTo>
                <a:lnTo>
                  <a:pt x="657" y="2648"/>
                </a:lnTo>
                <a:lnTo>
                  <a:pt x="655" y="2648"/>
                </a:lnTo>
                <a:lnTo>
                  <a:pt x="655" y="2650"/>
                </a:lnTo>
                <a:lnTo>
                  <a:pt x="654" y="2650"/>
                </a:lnTo>
                <a:lnTo>
                  <a:pt x="653" y="2648"/>
                </a:lnTo>
                <a:lnTo>
                  <a:pt x="653" y="2650"/>
                </a:lnTo>
                <a:lnTo>
                  <a:pt x="651" y="2650"/>
                </a:lnTo>
                <a:lnTo>
                  <a:pt x="651" y="2651"/>
                </a:lnTo>
                <a:lnTo>
                  <a:pt x="651" y="2653"/>
                </a:lnTo>
                <a:lnTo>
                  <a:pt x="650" y="2653"/>
                </a:lnTo>
                <a:lnTo>
                  <a:pt x="648" y="2653"/>
                </a:lnTo>
                <a:close/>
                <a:moveTo>
                  <a:pt x="794" y="2560"/>
                </a:moveTo>
                <a:lnTo>
                  <a:pt x="792" y="2560"/>
                </a:lnTo>
                <a:lnTo>
                  <a:pt x="794" y="2560"/>
                </a:lnTo>
                <a:close/>
                <a:moveTo>
                  <a:pt x="841" y="2544"/>
                </a:moveTo>
                <a:lnTo>
                  <a:pt x="839" y="2545"/>
                </a:lnTo>
                <a:lnTo>
                  <a:pt x="838" y="2545"/>
                </a:lnTo>
                <a:lnTo>
                  <a:pt x="838" y="2547"/>
                </a:lnTo>
                <a:lnTo>
                  <a:pt x="838" y="2548"/>
                </a:lnTo>
                <a:lnTo>
                  <a:pt x="839" y="2548"/>
                </a:lnTo>
                <a:lnTo>
                  <a:pt x="839" y="2550"/>
                </a:lnTo>
                <a:lnTo>
                  <a:pt x="839" y="2551"/>
                </a:lnTo>
                <a:lnTo>
                  <a:pt x="838" y="2551"/>
                </a:lnTo>
                <a:lnTo>
                  <a:pt x="836" y="2551"/>
                </a:lnTo>
                <a:lnTo>
                  <a:pt x="835" y="2551"/>
                </a:lnTo>
                <a:lnTo>
                  <a:pt x="835" y="2553"/>
                </a:lnTo>
                <a:lnTo>
                  <a:pt x="836" y="2553"/>
                </a:lnTo>
                <a:lnTo>
                  <a:pt x="836" y="2554"/>
                </a:lnTo>
                <a:lnTo>
                  <a:pt x="835" y="2554"/>
                </a:lnTo>
                <a:lnTo>
                  <a:pt x="836" y="2554"/>
                </a:lnTo>
                <a:lnTo>
                  <a:pt x="836" y="2556"/>
                </a:lnTo>
                <a:lnTo>
                  <a:pt x="835" y="2556"/>
                </a:lnTo>
                <a:lnTo>
                  <a:pt x="833" y="2556"/>
                </a:lnTo>
                <a:lnTo>
                  <a:pt x="833" y="2557"/>
                </a:lnTo>
                <a:lnTo>
                  <a:pt x="833" y="2559"/>
                </a:lnTo>
                <a:lnTo>
                  <a:pt x="832" y="2559"/>
                </a:lnTo>
                <a:lnTo>
                  <a:pt x="832" y="2557"/>
                </a:lnTo>
                <a:lnTo>
                  <a:pt x="830" y="2557"/>
                </a:lnTo>
                <a:lnTo>
                  <a:pt x="830" y="2556"/>
                </a:lnTo>
                <a:lnTo>
                  <a:pt x="829" y="2556"/>
                </a:lnTo>
                <a:lnTo>
                  <a:pt x="829" y="2554"/>
                </a:lnTo>
                <a:lnTo>
                  <a:pt x="827" y="2554"/>
                </a:lnTo>
                <a:lnTo>
                  <a:pt x="827" y="2553"/>
                </a:lnTo>
                <a:lnTo>
                  <a:pt x="827" y="2551"/>
                </a:lnTo>
                <a:lnTo>
                  <a:pt x="827" y="2550"/>
                </a:lnTo>
                <a:lnTo>
                  <a:pt x="827" y="2548"/>
                </a:lnTo>
                <a:lnTo>
                  <a:pt x="829" y="2548"/>
                </a:lnTo>
                <a:lnTo>
                  <a:pt x="829" y="2550"/>
                </a:lnTo>
                <a:lnTo>
                  <a:pt x="829" y="2548"/>
                </a:lnTo>
                <a:lnTo>
                  <a:pt x="830" y="2548"/>
                </a:lnTo>
                <a:lnTo>
                  <a:pt x="830" y="2547"/>
                </a:lnTo>
                <a:lnTo>
                  <a:pt x="832" y="2547"/>
                </a:lnTo>
                <a:lnTo>
                  <a:pt x="832" y="2548"/>
                </a:lnTo>
                <a:lnTo>
                  <a:pt x="832" y="2550"/>
                </a:lnTo>
                <a:lnTo>
                  <a:pt x="832" y="2551"/>
                </a:lnTo>
                <a:lnTo>
                  <a:pt x="832" y="2550"/>
                </a:lnTo>
                <a:lnTo>
                  <a:pt x="833" y="2550"/>
                </a:lnTo>
                <a:lnTo>
                  <a:pt x="832" y="2550"/>
                </a:lnTo>
                <a:lnTo>
                  <a:pt x="833" y="2550"/>
                </a:lnTo>
                <a:lnTo>
                  <a:pt x="833" y="2548"/>
                </a:lnTo>
                <a:lnTo>
                  <a:pt x="833" y="2547"/>
                </a:lnTo>
                <a:lnTo>
                  <a:pt x="833" y="2545"/>
                </a:lnTo>
                <a:lnTo>
                  <a:pt x="835" y="2544"/>
                </a:lnTo>
                <a:lnTo>
                  <a:pt x="836" y="2545"/>
                </a:lnTo>
                <a:lnTo>
                  <a:pt x="836" y="2544"/>
                </a:lnTo>
                <a:lnTo>
                  <a:pt x="836" y="2543"/>
                </a:lnTo>
                <a:lnTo>
                  <a:pt x="838" y="2543"/>
                </a:lnTo>
                <a:lnTo>
                  <a:pt x="838" y="2544"/>
                </a:lnTo>
                <a:lnTo>
                  <a:pt x="839" y="2543"/>
                </a:lnTo>
                <a:lnTo>
                  <a:pt x="841" y="2543"/>
                </a:lnTo>
                <a:lnTo>
                  <a:pt x="841" y="2544"/>
                </a:lnTo>
                <a:close/>
                <a:moveTo>
                  <a:pt x="845" y="2541"/>
                </a:moveTo>
                <a:lnTo>
                  <a:pt x="845" y="2543"/>
                </a:lnTo>
                <a:lnTo>
                  <a:pt x="844" y="2543"/>
                </a:lnTo>
                <a:lnTo>
                  <a:pt x="844" y="2541"/>
                </a:lnTo>
                <a:lnTo>
                  <a:pt x="844" y="2543"/>
                </a:lnTo>
                <a:lnTo>
                  <a:pt x="844" y="2541"/>
                </a:lnTo>
                <a:lnTo>
                  <a:pt x="845" y="2541"/>
                </a:lnTo>
                <a:close/>
                <a:moveTo>
                  <a:pt x="811" y="2537"/>
                </a:moveTo>
                <a:lnTo>
                  <a:pt x="811" y="2538"/>
                </a:lnTo>
                <a:lnTo>
                  <a:pt x="810" y="2538"/>
                </a:lnTo>
                <a:lnTo>
                  <a:pt x="810" y="2537"/>
                </a:lnTo>
                <a:lnTo>
                  <a:pt x="811" y="2537"/>
                </a:lnTo>
                <a:close/>
                <a:moveTo>
                  <a:pt x="814" y="2537"/>
                </a:moveTo>
                <a:lnTo>
                  <a:pt x="813" y="2537"/>
                </a:lnTo>
                <a:lnTo>
                  <a:pt x="813" y="2538"/>
                </a:lnTo>
                <a:lnTo>
                  <a:pt x="813" y="2540"/>
                </a:lnTo>
                <a:lnTo>
                  <a:pt x="811" y="2540"/>
                </a:lnTo>
                <a:lnTo>
                  <a:pt x="811" y="2541"/>
                </a:lnTo>
                <a:lnTo>
                  <a:pt x="811" y="2540"/>
                </a:lnTo>
                <a:lnTo>
                  <a:pt x="811" y="2538"/>
                </a:lnTo>
                <a:lnTo>
                  <a:pt x="813" y="2538"/>
                </a:lnTo>
                <a:lnTo>
                  <a:pt x="811" y="2537"/>
                </a:lnTo>
                <a:lnTo>
                  <a:pt x="813" y="2535"/>
                </a:lnTo>
                <a:lnTo>
                  <a:pt x="814" y="2534"/>
                </a:lnTo>
                <a:lnTo>
                  <a:pt x="814" y="2535"/>
                </a:lnTo>
                <a:lnTo>
                  <a:pt x="814" y="2537"/>
                </a:lnTo>
                <a:close/>
                <a:moveTo>
                  <a:pt x="716" y="2534"/>
                </a:moveTo>
                <a:lnTo>
                  <a:pt x="716" y="2535"/>
                </a:lnTo>
                <a:lnTo>
                  <a:pt x="716" y="2534"/>
                </a:lnTo>
                <a:close/>
                <a:moveTo>
                  <a:pt x="839" y="2528"/>
                </a:moveTo>
                <a:lnTo>
                  <a:pt x="841" y="2528"/>
                </a:lnTo>
                <a:lnTo>
                  <a:pt x="841" y="2529"/>
                </a:lnTo>
                <a:lnTo>
                  <a:pt x="842" y="2529"/>
                </a:lnTo>
                <a:lnTo>
                  <a:pt x="842" y="2531"/>
                </a:lnTo>
                <a:lnTo>
                  <a:pt x="841" y="2531"/>
                </a:lnTo>
                <a:lnTo>
                  <a:pt x="839" y="2531"/>
                </a:lnTo>
                <a:lnTo>
                  <a:pt x="839" y="2532"/>
                </a:lnTo>
                <a:lnTo>
                  <a:pt x="839" y="2531"/>
                </a:lnTo>
                <a:lnTo>
                  <a:pt x="838" y="2531"/>
                </a:lnTo>
                <a:lnTo>
                  <a:pt x="836" y="2531"/>
                </a:lnTo>
                <a:lnTo>
                  <a:pt x="835" y="2531"/>
                </a:lnTo>
                <a:lnTo>
                  <a:pt x="835" y="2529"/>
                </a:lnTo>
                <a:lnTo>
                  <a:pt x="835" y="2528"/>
                </a:lnTo>
                <a:lnTo>
                  <a:pt x="836" y="2528"/>
                </a:lnTo>
                <a:lnTo>
                  <a:pt x="836" y="2526"/>
                </a:lnTo>
                <a:lnTo>
                  <a:pt x="838" y="2526"/>
                </a:lnTo>
                <a:lnTo>
                  <a:pt x="839" y="2526"/>
                </a:lnTo>
                <a:lnTo>
                  <a:pt x="839" y="2528"/>
                </a:lnTo>
                <a:close/>
                <a:moveTo>
                  <a:pt x="804" y="2525"/>
                </a:moveTo>
                <a:lnTo>
                  <a:pt x="805" y="2525"/>
                </a:lnTo>
                <a:lnTo>
                  <a:pt x="807" y="2525"/>
                </a:lnTo>
                <a:lnTo>
                  <a:pt x="807" y="2526"/>
                </a:lnTo>
                <a:lnTo>
                  <a:pt x="808" y="2528"/>
                </a:lnTo>
                <a:lnTo>
                  <a:pt x="808" y="2529"/>
                </a:lnTo>
                <a:lnTo>
                  <a:pt x="808" y="2531"/>
                </a:lnTo>
                <a:lnTo>
                  <a:pt x="807" y="2531"/>
                </a:lnTo>
                <a:lnTo>
                  <a:pt x="807" y="2532"/>
                </a:lnTo>
                <a:lnTo>
                  <a:pt x="807" y="2534"/>
                </a:lnTo>
                <a:lnTo>
                  <a:pt x="805" y="2534"/>
                </a:lnTo>
                <a:lnTo>
                  <a:pt x="805" y="2535"/>
                </a:lnTo>
                <a:lnTo>
                  <a:pt x="805" y="2537"/>
                </a:lnTo>
                <a:lnTo>
                  <a:pt x="805" y="2535"/>
                </a:lnTo>
                <a:lnTo>
                  <a:pt x="805" y="2537"/>
                </a:lnTo>
                <a:lnTo>
                  <a:pt x="807" y="2537"/>
                </a:lnTo>
                <a:lnTo>
                  <a:pt x="807" y="2538"/>
                </a:lnTo>
                <a:lnTo>
                  <a:pt x="807" y="2540"/>
                </a:lnTo>
                <a:lnTo>
                  <a:pt x="805" y="2540"/>
                </a:lnTo>
                <a:lnTo>
                  <a:pt x="807" y="2540"/>
                </a:lnTo>
                <a:lnTo>
                  <a:pt x="807" y="2541"/>
                </a:lnTo>
                <a:lnTo>
                  <a:pt x="808" y="2540"/>
                </a:lnTo>
                <a:lnTo>
                  <a:pt x="810" y="2540"/>
                </a:lnTo>
                <a:lnTo>
                  <a:pt x="810" y="2541"/>
                </a:lnTo>
                <a:lnTo>
                  <a:pt x="808" y="2541"/>
                </a:lnTo>
                <a:lnTo>
                  <a:pt x="808" y="2543"/>
                </a:lnTo>
                <a:lnTo>
                  <a:pt x="808" y="2544"/>
                </a:lnTo>
                <a:lnTo>
                  <a:pt x="807" y="2544"/>
                </a:lnTo>
                <a:lnTo>
                  <a:pt x="807" y="2545"/>
                </a:lnTo>
                <a:lnTo>
                  <a:pt x="808" y="2545"/>
                </a:lnTo>
                <a:lnTo>
                  <a:pt x="810" y="2544"/>
                </a:lnTo>
                <a:lnTo>
                  <a:pt x="810" y="2543"/>
                </a:lnTo>
                <a:lnTo>
                  <a:pt x="811" y="2543"/>
                </a:lnTo>
                <a:lnTo>
                  <a:pt x="811" y="2541"/>
                </a:lnTo>
                <a:lnTo>
                  <a:pt x="813" y="2540"/>
                </a:lnTo>
                <a:lnTo>
                  <a:pt x="814" y="2540"/>
                </a:lnTo>
                <a:lnTo>
                  <a:pt x="814" y="2538"/>
                </a:lnTo>
                <a:lnTo>
                  <a:pt x="816" y="2538"/>
                </a:lnTo>
                <a:lnTo>
                  <a:pt x="816" y="2537"/>
                </a:lnTo>
                <a:lnTo>
                  <a:pt x="817" y="2537"/>
                </a:lnTo>
                <a:lnTo>
                  <a:pt x="817" y="2538"/>
                </a:lnTo>
                <a:lnTo>
                  <a:pt x="817" y="2540"/>
                </a:lnTo>
                <a:lnTo>
                  <a:pt x="817" y="2538"/>
                </a:lnTo>
                <a:lnTo>
                  <a:pt x="817" y="2537"/>
                </a:lnTo>
                <a:lnTo>
                  <a:pt x="819" y="2537"/>
                </a:lnTo>
                <a:lnTo>
                  <a:pt x="819" y="2535"/>
                </a:lnTo>
                <a:lnTo>
                  <a:pt x="819" y="2534"/>
                </a:lnTo>
                <a:lnTo>
                  <a:pt x="819" y="2532"/>
                </a:lnTo>
                <a:lnTo>
                  <a:pt x="820" y="2532"/>
                </a:lnTo>
                <a:lnTo>
                  <a:pt x="820" y="2531"/>
                </a:lnTo>
                <a:lnTo>
                  <a:pt x="820" y="2529"/>
                </a:lnTo>
                <a:lnTo>
                  <a:pt x="822" y="2528"/>
                </a:lnTo>
                <a:lnTo>
                  <a:pt x="823" y="2526"/>
                </a:lnTo>
                <a:lnTo>
                  <a:pt x="823" y="2525"/>
                </a:lnTo>
                <a:lnTo>
                  <a:pt x="823" y="2526"/>
                </a:lnTo>
                <a:lnTo>
                  <a:pt x="825" y="2526"/>
                </a:lnTo>
                <a:lnTo>
                  <a:pt x="825" y="2528"/>
                </a:lnTo>
                <a:lnTo>
                  <a:pt x="825" y="2529"/>
                </a:lnTo>
                <a:lnTo>
                  <a:pt x="823" y="2529"/>
                </a:lnTo>
                <a:lnTo>
                  <a:pt x="823" y="2531"/>
                </a:lnTo>
                <a:lnTo>
                  <a:pt x="823" y="2532"/>
                </a:lnTo>
                <a:lnTo>
                  <a:pt x="825" y="2532"/>
                </a:lnTo>
                <a:lnTo>
                  <a:pt x="826" y="2532"/>
                </a:lnTo>
                <a:lnTo>
                  <a:pt x="826" y="2531"/>
                </a:lnTo>
                <a:lnTo>
                  <a:pt x="827" y="2531"/>
                </a:lnTo>
                <a:lnTo>
                  <a:pt x="829" y="2531"/>
                </a:lnTo>
                <a:lnTo>
                  <a:pt x="829" y="2529"/>
                </a:lnTo>
                <a:lnTo>
                  <a:pt x="829" y="2528"/>
                </a:lnTo>
                <a:lnTo>
                  <a:pt x="830" y="2529"/>
                </a:lnTo>
                <a:lnTo>
                  <a:pt x="830" y="2531"/>
                </a:lnTo>
                <a:lnTo>
                  <a:pt x="830" y="2532"/>
                </a:lnTo>
                <a:lnTo>
                  <a:pt x="832" y="2532"/>
                </a:lnTo>
                <a:lnTo>
                  <a:pt x="830" y="2534"/>
                </a:lnTo>
                <a:lnTo>
                  <a:pt x="830" y="2535"/>
                </a:lnTo>
                <a:lnTo>
                  <a:pt x="829" y="2535"/>
                </a:lnTo>
                <a:lnTo>
                  <a:pt x="829" y="2537"/>
                </a:lnTo>
                <a:lnTo>
                  <a:pt x="830" y="2537"/>
                </a:lnTo>
                <a:lnTo>
                  <a:pt x="830" y="2535"/>
                </a:lnTo>
                <a:lnTo>
                  <a:pt x="832" y="2535"/>
                </a:lnTo>
                <a:lnTo>
                  <a:pt x="832" y="2534"/>
                </a:lnTo>
                <a:lnTo>
                  <a:pt x="832" y="2532"/>
                </a:lnTo>
                <a:lnTo>
                  <a:pt x="833" y="2534"/>
                </a:lnTo>
                <a:lnTo>
                  <a:pt x="833" y="2535"/>
                </a:lnTo>
                <a:lnTo>
                  <a:pt x="833" y="2537"/>
                </a:lnTo>
                <a:lnTo>
                  <a:pt x="832" y="2537"/>
                </a:lnTo>
                <a:lnTo>
                  <a:pt x="830" y="2537"/>
                </a:lnTo>
                <a:lnTo>
                  <a:pt x="832" y="2538"/>
                </a:lnTo>
                <a:lnTo>
                  <a:pt x="832" y="2540"/>
                </a:lnTo>
                <a:lnTo>
                  <a:pt x="830" y="2540"/>
                </a:lnTo>
                <a:lnTo>
                  <a:pt x="829" y="2540"/>
                </a:lnTo>
                <a:lnTo>
                  <a:pt x="827" y="2541"/>
                </a:lnTo>
                <a:lnTo>
                  <a:pt x="826" y="2541"/>
                </a:lnTo>
                <a:lnTo>
                  <a:pt x="826" y="2540"/>
                </a:lnTo>
                <a:lnTo>
                  <a:pt x="826" y="2538"/>
                </a:lnTo>
                <a:lnTo>
                  <a:pt x="825" y="2538"/>
                </a:lnTo>
                <a:lnTo>
                  <a:pt x="825" y="2540"/>
                </a:lnTo>
                <a:lnTo>
                  <a:pt x="825" y="2541"/>
                </a:lnTo>
                <a:lnTo>
                  <a:pt x="825" y="2543"/>
                </a:lnTo>
                <a:lnTo>
                  <a:pt x="823" y="2543"/>
                </a:lnTo>
                <a:lnTo>
                  <a:pt x="823" y="2544"/>
                </a:lnTo>
                <a:lnTo>
                  <a:pt x="822" y="2544"/>
                </a:lnTo>
                <a:lnTo>
                  <a:pt x="820" y="2545"/>
                </a:lnTo>
                <a:lnTo>
                  <a:pt x="819" y="2545"/>
                </a:lnTo>
                <a:lnTo>
                  <a:pt x="820" y="2545"/>
                </a:lnTo>
                <a:lnTo>
                  <a:pt x="820" y="2547"/>
                </a:lnTo>
                <a:lnTo>
                  <a:pt x="822" y="2547"/>
                </a:lnTo>
                <a:lnTo>
                  <a:pt x="820" y="2547"/>
                </a:lnTo>
                <a:lnTo>
                  <a:pt x="820" y="2548"/>
                </a:lnTo>
                <a:lnTo>
                  <a:pt x="819" y="2548"/>
                </a:lnTo>
                <a:lnTo>
                  <a:pt x="817" y="2548"/>
                </a:lnTo>
                <a:lnTo>
                  <a:pt x="817" y="2550"/>
                </a:lnTo>
                <a:lnTo>
                  <a:pt x="816" y="2550"/>
                </a:lnTo>
                <a:lnTo>
                  <a:pt x="814" y="2548"/>
                </a:lnTo>
                <a:lnTo>
                  <a:pt x="813" y="2550"/>
                </a:lnTo>
                <a:lnTo>
                  <a:pt x="811" y="2550"/>
                </a:lnTo>
                <a:lnTo>
                  <a:pt x="813" y="2550"/>
                </a:lnTo>
                <a:lnTo>
                  <a:pt x="814" y="2550"/>
                </a:lnTo>
                <a:lnTo>
                  <a:pt x="816" y="2550"/>
                </a:lnTo>
                <a:lnTo>
                  <a:pt x="816" y="2551"/>
                </a:lnTo>
                <a:lnTo>
                  <a:pt x="814" y="2551"/>
                </a:lnTo>
                <a:lnTo>
                  <a:pt x="814" y="2553"/>
                </a:lnTo>
                <a:lnTo>
                  <a:pt x="813" y="2553"/>
                </a:lnTo>
                <a:lnTo>
                  <a:pt x="811" y="2554"/>
                </a:lnTo>
                <a:lnTo>
                  <a:pt x="810" y="2554"/>
                </a:lnTo>
                <a:lnTo>
                  <a:pt x="808" y="2554"/>
                </a:lnTo>
                <a:lnTo>
                  <a:pt x="807" y="2554"/>
                </a:lnTo>
                <a:lnTo>
                  <a:pt x="808" y="2556"/>
                </a:lnTo>
                <a:lnTo>
                  <a:pt x="810" y="2556"/>
                </a:lnTo>
                <a:lnTo>
                  <a:pt x="811" y="2556"/>
                </a:lnTo>
                <a:lnTo>
                  <a:pt x="811" y="2557"/>
                </a:lnTo>
                <a:lnTo>
                  <a:pt x="810" y="2557"/>
                </a:lnTo>
                <a:lnTo>
                  <a:pt x="808" y="2557"/>
                </a:lnTo>
                <a:lnTo>
                  <a:pt x="808" y="2559"/>
                </a:lnTo>
                <a:lnTo>
                  <a:pt x="810" y="2557"/>
                </a:lnTo>
                <a:lnTo>
                  <a:pt x="810" y="2559"/>
                </a:lnTo>
                <a:lnTo>
                  <a:pt x="811" y="2559"/>
                </a:lnTo>
                <a:lnTo>
                  <a:pt x="811" y="2557"/>
                </a:lnTo>
                <a:lnTo>
                  <a:pt x="813" y="2557"/>
                </a:lnTo>
                <a:lnTo>
                  <a:pt x="813" y="2559"/>
                </a:lnTo>
                <a:lnTo>
                  <a:pt x="811" y="2560"/>
                </a:lnTo>
                <a:lnTo>
                  <a:pt x="810" y="2562"/>
                </a:lnTo>
                <a:lnTo>
                  <a:pt x="810" y="2560"/>
                </a:lnTo>
                <a:lnTo>
                  <a:pt x="811" y="2560"/>
                </a:lnTo>
                <a:lnTo>
                  <a:pt x="813" y="2560"/>
                </a:lnTo>
                <a:lnTo>
                  <a:pt x="813" y="2559"/>
                </a:lnTo>
                <a:lnTo>
                  <a:pt x="814" y="2557"/>
                </a:lnTo>
                <a:lnTo>
                  <a:pt x="814" y="2556"/>
                </a:lnTo>
                <a:lnTo>
                  <a:pt x="816" y="2556"/>
                </a:lnTo>
                <a:lnTo>
                  <a:pt x="816" y="2557"/>
                </a:lnTo>
                <a:lnTo>
                  <a:pt x="816" y="2559"/>
                </a:lnTo>
                <a:lnTo>
                  <a:pt x="816" y="2560"/>
                </a:lnTo>
                <a:lnTo>
                  <a:pt x="816" y="2559"/>
                </a:lnTo>
                <a:lnTo>
                  <a:pt x="817" y="2559"/>
                </a:lnTo>
                <a:lnTo>
                  <a:pt x="817" y="2557"/>
                </a:lnTo>
                <a:lnTo>
                  <a:pt x="817" y="2556"/>
                </a:lnTo>
                <a:lnTo>
                  <a:pt x="817" y="2554"/>
                </a:lnTo>
                <a:lnTo>
                  <a:pt x="819" y="2553"/>
                </a:lnTo>
                <a:lnTo>
                  <a:pt x="820" y="2553"/>
                </a:lnTo>
                <a:lnTo>
                  <a:pt x="822" y="2553"/>
                </a:lnTo>
                <a:lnTo>
                  <a:pt x="822" y="2554"/>
                </a:lnTo>
                <a:lnTo>
                  <a:pt x="822" y="2556"/>
                </a:lnTo>
                <a:lnTo>
                  <a:pt x="822" y="2554"/>
                </a:lnTo>
                <a:lnTo>
                  <a:pt x="823" y="2556"/>
                </a:lnTo>
                <a:lnTo>
                  <a:pt x="823" y="2557"/>
                </a:lnTo>
                <a:lnTo>
                  <a:pt x="823" y="2556"/>
                </a:lnTo>
                <a:lnTo>
                  <a:pt x="823" y="2554"/>
                </a:lnTo>
                <a:lnTo>
                  <a:pt x="823" y="2553"/>
                </a:lnTo>
                <a:lnTo>
                  <a:pt x="823" y="2551"/>
                </a:lnTo>
                <a:lnTo>
                  <a:pt x="825" y="2550"/>
                </a:lnTo>
                <a:lnTo>
                  <a:pt x="826" y="2550"/>
                </a:lnTo>
                <a:lnTo>
                  <a:pt x="826" y="2551"/>
                </a:lnTo>
                <a:lnTo>
                  <a:pt x="826" y="2553"/>
                </a:lnTo>
                <a:lnTo>
                  <a:pt x="827" y="2553"/>
                </a:lnTo>
                <a:lnTo>
                  <a:pt x="826" y="2554"/>
                </a:lnTo>
                <a:lnTo>
                  <a:pt x="826" y="2556"/>
                </a:lnTo>
                <a:lnTo>
                  <a:pt x="827" y="2556"/>
                </a:lnTo>
                <a:lnTo>
                  <a:pt x="829" y="2556"/>
                </a:lnTo>
                <a:lnTo>
                  <a:pt x="829" y="2557"/>
                </a:lnTo>
                <a:lnTo>
                  <a:pt x="830" y="2557"/>
                </a:lnTo>
                <a:lnTo>
                  <a:pt x="830" y="2559"/>
                </a:lnTo>
                <a:lnTo>
                  <a:pt x="829" y="2559"/>
                </a:lnTo>
                <a:lnTo>
                  <a:pt x="829" y="2560"/>
                </a:lnTo>
                <a:lnTo>
                  <a:pt x="827" y="2560"/>
                </a:lnTo>
                <a:lnTo>
                  <a:pt x="827" y="2562"/>
                </a:lnTo>
                <a:lnTo>
                  <a:pt x="826" y="2562"/>
                </a:lnTo>
                <a:lnTo>
                  <a:pt x="826" y="2560"/>
                </a:lnTo>
                <a:lnTo>
                  <a:pt x="825" y="2560"/>
                </a:lnTo>
                <a:lnTo>
                  <a:pt x="825" y="2562"/>
                </a:lnTo>
                <a:lnTo>
                  <a:pt x="825" y="2563"/>
                </a:lnTo>
                <a:lnTo>
                  <a:pt x="823" y="2563"/>
                </a:lnTo>
                <a:lnTo>
                  <a:pt x="823" y="2562"/>
                </a:lnTo>
                <a:lnTo>
                  <a:pt x="823" y="2560"/>
                </a:lnTo>
                <a:lnTo>
                  <a:pt x="823" y="2562"/>
                </a:lnTo>
                <a:lnTo>
                  <a:pt x="823" y="2563"/>
                </a:lnTo>
                <a:lnTo>
                  <a:pt x="822" y="2562"/>
                </a:lnTo>
                <a:lnTo>
                  <a:pt x="820" y="2562"/>
                </a:lnTo>
                <a:lnTo>
                  <a:pt x="820" y="2563"/>
                </a:lnTo>
                <a:lnTo>
                  <a:pt x="822" y="2563"/>
                </a:lnTo>
                <a:lnTo>
                  <a:pt x="822" y="2565"/>
                </a:lnTo>
                <a:lnTo>
                  <a:pt x="820" y="2565"/>
                </a:lnTo>
                <a:lnTo>
                  <a:pt x="820" y="2563"/>
                </a:lnTo>
                <a:lnTo>
                  <a:pt x="819" y="2563"/>
                </a:lnTo>
                <a:lnTo>
                  <a:pt x="819" y="2565"/>
                </a:lnTo>
                <a:lnTo>
                  <a:pt x="819" y="2566"/>
                </a:lnTo>
                <a:lnTo>
                  <a:pt x="817" y="2566"/>
                </a:lnTo>
                <a:lnTo>
                  <a:pt x="817" y="2565"/>
                </a:lnTo>
                <a:lnTo>
                  <a:pt x="816" y="2566"/>
                </a:lnTo>
                <a:lnTo>
                  <a:pt x="816" y="2565"/>
                </a:lnTo>
                <a:lnTo>
                  <a:pt x="814" y="2565"/>
                </a:lnTo>
                <a:lnTo>
                  <a:pt x="814" y="2566"/>
                </a:lnTo>
                <a:lnTo>
                  <a:pt x="813" y="2566"/>
                </a:lnTo>
                <a:lnTo>
                  <a:pt x="813" y="2565"/>
                </a:lnTo>
                <a:lnTo>
                  <a:pt x="811" y="2565"/>
                </a:lnTo>
                <a:lnTo>
                  <a:pt x="813" y="2566"/>
                </a:lnTo>
                <a:lnTo>
                  <a:pt x="813" y="2567"/>
                </a:lnTo>
                <a:lnTo>
                  <a:pt x="811" y="2567"/>
                </a:lnTo>
                <a:lnTo>
                  <a:pt x="811" y="2569"/>
                </a:lnTo>
                <a:lnTo>
                  <a:pt x="813" y="2569"/>
                </a:lnTo>
                <a:lnTo>
                  <a:pt x="814" y="2569"/>
                </a:lnTo>
                <a:lnTo>
                  <a:pt x="814" y="2570"/>
                </a:lnTo>
                <a:lnTo>
                  <a:pt x="814" y="2572"/>
                </a:lnTo>
                <a:lnTo>
                  <a:pt x="813" y="2572"/>
                </a:lnTo>
                <a:lnTo>
                  <a:pt x="813" y="2570"/>
                </a:lnTo>
                <a:lnTo>
                  <a:pt x="811" y="2569"/>
                </a:lnTo>
                <a:lnTo>
                  <a:pt x="810" y="2570"/>
                </a:lnTo>
                <a:lnTo>
                  <a:pt x="811" y="2570"/>
                </a:lnTo>
                <a:lnTo>
                  <a:pt x="811" y="2572"/>
                </a:lnTo>
                <a:lnTo>
                  <a:pt x="811" y="2573"/>
                </a:lnTo>
                <a:lnTo>
                  <a:pt x="810" y="2575"/>
                </a:lnTo>
                <a:lnTo>
                  <a:pt x="808" y="2573"/>
                </a:lnTo>
                <a:lnTo>
                  <a:pt x="808" y="2575"/>
                </a:lnTo>
                <a:lnTo>
                  <a:pt x="808" y="2576"/>
                </a:lnTo>
                <a:lnTo>
                  <a:pt x="810" y="2576"/>
                </a:lnTo>
                <a:lnTo>
                  <a:pt x="810" y="2578"/>
                </a:lnTo>
                <a:lnTo>
                  <a:pt x="808" y="2576"/>
                </a:lnTo>
                <a:lnTo>
                  <a:pt x="807" y="2575"/>
                </a:lnTo>
                <a:lnTo>
                  <a:pt x="807" y="2573"/>
                </a:lnTo>
                <a:lnTo>
                  <a:pt x="807" y="2572"/>
                </a:lnTo>
                <a:lnTo>
                  <a:pt x="805" y="2572"/>
                </a:lnTo>
                <a:lnTo>
                  <a:pt x="805" y="2570"/>
                </a:lnTo>
                <a:lnTo>
                  <a:pt x="804" y="2570"/>
                </a:lnTo>
                <a:lnTo>
                  <a:pt x="804" y="2572"/>
                </a:lnTo>
                <a:lnTo>
                  <a:pt x="804" y="2573"/>
                </a:lnTo>
                <a:lnTo>
                  <a:pt x="805" y="2573"/>
                </a:lnTo>
                <a:lnTo>
                  <a:pt x="805" y="2575"/>
                </a:lnTo>
                <a:lnTo>
                  <a:pt x="805" y="2576"/>
                </a:lnTo>
                <a:lnTo>
                  <a:pt x="807" y="2578"/>
                </a:lnTo>
                <a:lnTo>
                  <a:pt x="805" y="2578"/>
                </a:lnTo>
                <a:lnTo>
                  <a:pt x="804" y="2578"/>
                </a:lnTo>
                <a:lnTo>
                  <a:pt x="802" y="2578"/>
                </a:lnTo>
                <a:lnTo>
                  <a:pt x="802" y="2576"/>
                </a:lnTo>
                <a:lnTo>
                  <a:pt x="801" y="2575"/>
                </a:lnTo>
                <a:lnTo>
                  <a:pt x="801" y="2576"/>
                </a:lnTo>
                <a:lnTo>
                  <a:pt x="801" y="2578"/>
                </a:lnTo>
                <a:lnTo>
                  <a:pt x="802" y="2578"/>
                </a:lnTo>
                <a:lnTo>
                  <a:pt x="804" y="2578"/>
                </a:lnTo>
                <a:lnTo>
                  <a:pt x="804" y="2579"/>
                </a:lnTo>
                <a:lnTo>
                  <a:pt x="805" y="2579"/>
                </a:lnTo>
                <a:lnTo>
                  <a:pt x="805" y="2581"/>
                </a:lnTo>
                <a:lnTo>
                  <a:pt x="805" y="2582"/>
                </a:lnTo>
                <a:lnTo>
                  <a:pt x="804" y="2582"/>
                </a:lnTo>
                <a:lnTo>
                  <a:pt x="802" y="2582"/>
                </a:lnTo>
                <a:lnTo>
                  <a:pt x="802" y="2581"/>
                </a:lnTo>
                <a:lnTo>
                  <a:pt x="801" y="2581"/>
                </a:lnTo>
                <a:lnTo>
                  <a:pt x="800" y="2581"/>
                </a:lnTo>
                <a:lnTo>
                  <a:pt x="801" y="2579"/>
                </a:lnTo>
                <a:lnTo>
                  <a:pt x="800" y="2579"/>
                </a:lnTo>
                <a:lnTo>
                  <a:pt x="800" y="2581"/>
                </a:lnTo>
                <a:lnTo>
                  <a:pt x="800" y="2579"/>
                </a:lnTo>
                <a:lnTo>
                  <a:pt x="800" y="2578"/>
                </a:lnTo>
                <a:lnTo>
                  <a:pt x="798" y="2578"/>
                </a:lnTo>
                <a:lnTo>
                  <a:pt x="798" y="2576"/>
                </a:lnTo>
                <a:lnTo>
                  <a:pt x="797" y="2575"/>
                </a:lnTo>
                <a:lnTo>
                  <a:pt x="797" y="2573"/>
                </a:lnTo>
                <a:lnTo>
                  <a:pt x="797" y="2575"/>
                </a:lnTo>
                <a:lnTo>
                  <a:pt x="795" y="2575"/>
                </a:lnTo>
                <a:lnTo>
                  <a:pt x="797" y="2576"/>
                </a:lnTo>
                <a:lnTo>
                  <a:pt x="797" y="2578"/>
                </a:lnTo>
                <a:lnTo>
                  <a:pt x="797" y="2579"/>
                </a:lnTo>
                <a:lnTo>
                  <a:pt x="798" y="2579"/>
                </a:lnTo>
                <a:lnTo>
                  <a:pt x="797" y="2581"/>
                </a:lnTo>
                <a:lnTo>
                  <a:pt x="798" y="2582"/>
                </a:lnTo>
                <a:lnTo>
                  <a:pt x="800" y="2582"/>
                </a:lnTo>
                <a:lnTo>
                  <a:pt x="800" y="2584"/>
                </a:lnTo>
                <a:lnTo>
                  <a:pt x="800" y="2585"/>
                </a:lnTo>
                <a:lnTo>
                  <a:pt x="798" y="2585"/>
                </a:lnTo>
                <a:lnTo>
                  <a:pt x="798" y="2587"/>
                </a:lnTo>
                <a:lnTo>
                  <a:pt x="797" y="2587"/>
                </a:lnTo>
                <a:lnTo>
                  <a:pt x="797" y="2585"/>
                </a:lnTo>
                <a:lnTo>
                  <a:pt x="795" y="2585"/>
                </a:lnTo>
                <a:lnTo>
                  <a:pt x="797" y="2585"/>
                </a:lnTo>
                <a:lnTo>
                  <a:pt x="795" y="2584"/>
                </a:lnTo>
                <a:lnTo>
                  <a:pt x="795" y="2585"/>
                </a:lnTo>
                <a:lnTo>
                  <a:pt x="795" y="2587"/>
                </a:lnTo>
                <a:lnTo>
                  <a:pt x="795" y="2588"/>
                </a:lnTo>
                <a:lnTo>
                  <a:pt x="794" y="2587"/>
                </a:lnTo>
                <a:lnTo>
                  <a:pt x="792" y="2587"/>
                </a:lnTo>
                <a:lnTo>
                  <a:pt x="792" y="2585"/>
                </a:lnTo>
                <a:lnTo>
                  <a:pt x="794" y="2585"/>
                </a:lnTo>
                <a:lnTo>
                  <a:pt x="794" y="2584"/>
                </a:lnTo>
                <a:lnTo>
                  <a:pt x="792" y="2584"/>
                </a:lnTo>
                <a:lnTo>
                  <a:pt x="792" y="2585"/>
                </a:lnTo>
                <a:lnTo>
                  <a:pt x="791" y="2584"/>
                </a:lnTo>
                <a:lnTo>
                  <a:pt x="792" y="2584"/>
                </a:lnTo>
                <a:lnTo>
                  <a:pt x="791" y="2584"/>
                </a:lnTo>
                <a:lnTo>
                  <a:pt x="791" y="2582"/>
                </a:lnTo>
                <a:lnTo>
                  <a:pt x="791" y="2584"/>
                </a:lnTo>
                <a:lnTo>
                  <a:pt x="789" y="2584"/>
                </a:lnTo>
                <a:lnTo>
                  <a:pt x="789" y="2585"/>
                </a:lnTo>
                <a:lnTo>
                  <a:pt x="789" y="2587"/>
                </a:lnTo>
                <a:lnTo>
                  <a:pt x="789" y="2588"/>
                </a:lnTo>
                <a:lnTo>
                  <a:pt x="788" y="2588"/>
                </a:lnTo>
                <a:lnTo>
                  <a:pt x="788" y="2587"/>
                </a:lnTo>
                <a:lnTo>
                  <a:pt x="788" y="2585"/>
                </a:lnTo>
                <a:lnTo>
                  <a:pt x="788" y="2584"/>
                </a:lnTo>
                <a:lnTo>
                  <a:pt x="786" y="2585"/>
                </a:lnTo>
                <a:lnTo>
                  <a:pt x="786" y="2584"/>
                </a:lnTo>
                <a:lnTo>
                  <a:pt x="785" y="2585"/>
                </a:lnTo>
                <a:lnTo>
                  <a:pt x="785" y="2587"/>
                </a:lnTo>
                <a:lnTo>
                  <a:pt x="785" y="2588"/>
                </a:lnTo>
                <a:lnTo>
                  <a:pt x="783" y="2590"/>
                </a:lnTo>
                <a:lnTo>
                  <a:pt x="783" y="2588"/>
                </a:lnTo>
                <a:lnTo>
                  <a:pt x="783" y="2587"/>
                </a:lnTo>
                <a:lnTo>
                  <a:pt x="783" y="2585"/>
                </a:lnTo>
                <a:lnTo>
                  <a:pt x="783" y="2587"/>
                </a:lnTo>
                <a:lnTo>
                  <a:pt x="782" y="2587"/>
                </a:lnTo>
                <a:lnTo>
                  <a:pt x="782" y="2585"/>
                </a:lnTo>
                <a:lnTo>
                  <a:pt x="780" y="2587"/>
                </a:lnTo>
                <a:lnTo>
                  <a:pt x="780" y="2585"/>
                </a:lnTo>
                <a:lnTo>
                  <a:pt x="782" y="2585"/>
                </a:lnTo>
                <a:lnTo>
                  <a:pt x="782" y="2584"/>
                </a:lnTo>
                <a:lnTo>
                  <a:pt x="783" y="2584"/>
                </a:lnTo>
                <a:lnTo>
                  <a:pt x="782" y="2584"/>
                </a:lnTo>
                <a:lnTo>
                  <a:pt x="780" y="2585"/>
                </a:lnTo>
                <a:lnTo>
                  <a:pt x="779" y="2585"/>
                </a:lnTo>
                <a:lnTo>
                  <a:pt x="779" y="2587"/>
                </a:lnTo>
                <a:lnTo>
                  <a:pt x="779" y="2588"/>
                </a:lnTo>
                <a:lnTo>
                  <a:pt x="777" y="2588"/>
                </a:lnTo>
                <a:lnTo>
                  <a:pt x="777" y="2590"/>
                </a:lnTo>
                <a:lnTo>
                  <a:pt x="776" y="2590"/>
                </a:lnTo>
                <a:lnTo>
                  <a:pt x="775" y="2590"/>
                </a:lnTo>
                <a:lnTo>
                  <a:pt x="775" y="2588"/>
                </a:lnTo>
                <a:lnTo>
                  <a:pt x="773" y="2590"/>
                </a:lnTo>
                <a:lnTo>
                  <a:pt x="772" y="2591"/>
                </a:lnTo>
                <a:lnTo>
                  <a:pt x="772" y="2592"/>
                </a:lnTo>
                <a:lnTo>
                  <a:pt x="770" y="2592"/>
                </a:lnTo>
                <a:lnTo>
                  <a:pt x="770" y="2591"/>
                </a:lnTo>
                <a:lnTo>
                  <a:pt x="770" y="2592"/>
                </a:lnTo>
                <a:lnTo>
                  <a:pt x="769" y="2592"/>
                </a:lnTo>
                <a:lnTo>
                  <a:pt x="769" y="2594"/>
                </a:lnTo>
                <a:lnTo>
                  <a:pt x="767" y="2594"/>
                </a:lnTo>
                <a:lnTo>
                  <a:pt x="766" y="2594"/>
                </a:lnTo>
                <a:lnTo>
                  <a:pt x="764" y="2594"/>
                </a:lnTo>
                <a:lnTo>
                  <a:pt x="764" y="2595"/>
                </a:lnTo>
                <a:lnTo>
                  <a:pt x="764" y="2597"/>
                </a:lnTo>
                <a:lnTo>
                  <a:pt x="763" y="2597"/>
                </a:lnTo>
                <a:lnTo>
                  <a:pt x="763" y="2598"/>
                </a:lnTo>
                <a:lnTo>
                  <a:pt x="761" y="2598"/>
                </a:lnTo>
                <a:lnTo>
                  <a:pt x="760" y="2598"/>
                </a:lnTo>
                <a:lnTo>
                  <a:pt x="758" y="2598"/>
                </a:lnTo>
                <a:lnTo>
                  <a:pt x="757" y="2598"/>
                </a:lnTo>
                <a:lnTo>
                  <a:pt x="755" y="2598"/>
                </a:lnTo>
                <a:lnTo>
                  <a:pt x="755" y="2600"/>
                </a:lnTo>
                <a:lnTo>
                  <a:pt x="754" y="2600"/>
                </a:lnTo>
                <a:lnTo>
                  <a:pt x="754" y="2601"/>
                </a:lnTo>
                <a:lnTo>
                  <a:pt x="752" y="2603"/>
                </a:lnTo>
                <a:lnTo>
                  <a:pt x="752" y="2604"/>
                </a:lnTo>
                <a:lnTo>
                  <a:pt x="751" y="2604"/>
                </a:lnTo>
                <a:lnTo>
                  <a:pt x="751" y="2606"/>
                </a:lnTo>
                <a:lnTo>
                  <a:pt x="751" y="2607"/>
                </a:lnTo>
                <a:lnTo>
                  <a:pt x="750" y="2607"/>
                </a:lnTo>
                <a:lnTo>
                  <a:pt x="750" y="2606"/>
                </a:lnTo>
                <a:lnTo>
                  <a:pt x="748" y="2606"/>
                </a:lnTo>
                <a:lnTo>
                  <a:pt x="748" y="2604"/>
                </a:lnTo>
                <a:lnTo>
                  <a:pt x="747" y="2604"/>
                </a:lnTo>
                <a:lnTo>
                  <a:pt x="745" y="2604"/>
                </a:lnTo>
                <a:lnTo>
                  <a:pt x="744" y="2604"/>
                </a:lnTo>
                <a:lnTo>
                  <a:pt x="742" y="2606"/>
                </a:lnTo>
                <a:lnTo>
                  <a:pt x="744" y="2606"/>
                </a:lnTo>
                <a:lnTo>
                  <a:pt x="742" y="2606"/>
                </a:lnTo>
                <a:lnTo>
                  <a:pt x="742" y="2607"/>
                </a:lnTo>
                <a:lnTo>
                  <a:pt x="744" y="2607"/>
                </a:lnTo>
                <a:lnTo>
                  <a:pt x="742" y="2609"/>
                </a:lnTo>
                <a:lnTo>
                  <a:pt x="742" y="2607"/>
                </a:lnTo>
                <a:lnTo>
                  <a:pt x="741" y="2607"/>
                </a:lnTo>
                <a:lnTo>
                  <a:pt x="741" y="2609"/>
                </a:lnTo>
                <a:lnTo>
                  <a:pt x="739" y="2609"/>
                </a:lnTo>
                <a:lnTo>
                  <a:pt x="739" y="2607"/>
                </a:lnTo>
                <a:lnTo>
                  <a:pt x="739" y="2606"/>
                </a:lnTo>
                <a:lnTo>
                  <a:pt x="738" y="2606"/>
                </a:lnTo>
                <a:lnTo>
                  <a:pt x="736" y="2606"/>
                </a:lnTo>
                <a:lnTo>
                  <a:pt x="735" y="2606"/>
                </a:lnTo>
                <a:lnTo>
                  <a:pt x="733" y="2606"/>
                </a:lnTo>
                <a:lnTo>
                  <a:pt x="733" y="2604"/>
                </a:lnTo>
                <a:lnTo>
                  <a:pt x="732" y="2604"/>
                </a:lnTo>
                <a:lnTo>
                  <a:pt x="730" y="2604"/>
                </a:lnTo>
                <a:lnTo>
                  <a:pt x="730" y="2603"/>
                </a:lnTo>
                <a:lnTo>
                  <a:pt x="729" y="2603"/>
                </a:lnTo>
                <a:lnTo>
                  <a:pt x="728" y="2601"/>
                </a:lnTo>
                <a:lnTo>
                  <a:pt x="728" y="2600"/>
                </a:lnTo>
                <a:lnTo>
                  <a:pt x="729" y="2600"/>
                </a:lnTo>
                <a:lnTo>
                  <a:pt x="729" y="2601"/>
                </a:lnTo>
                <a:lnTo>
                  <a:pt x="730" y="2601"/>
                </a:lnTo>
                <a:lnTo>
                  <a:pt x="730" y="2600"/>
                </a:lnTo>
                <a:lnTo>
                  <a:pt x="732" y="2598"/>
                </a:lnTo>
                <a:lnTo>
                  <a:pt x="733" y="2598"/>
                </a:lnTo>
                <a:lnTo>
                  <a:pt x="733" y="2597"/>
                </a:lnTo>
                <a:lnTo>
                  <a:pt x="735" y="2595"/>
                </a:lnTo>
                <a:lnTo>
                  <a:pt x="736" y="2595"/>
                </a:lnTo>
                <a:lnTo>
                  <a:pt x="735" y="2594"/>
                </a:lnTo>
                <a:lnTo>
                  <a:pt x="736" y="2594"/>
                </a:lnTo>
                <a:lnTo>
                  <a:pt x="738" y="2594"/>
                </a:lnTo>
                <a:lnTo>
                  <a:pt x="738" y="2592"/>
                </a:lnTo>
                <a:lnTo>
                  <a:pt x="739" y="2592"/>
                </a:lnTo>
                <a:lnTo>
                  <a:pt x="739" y="2594"/>
                </a:lnTo>
                <a:lnTo>
                  <a:pt x="741" y="2592"/>
                </a:lnTo>
                <a:lnTo>
                  <a:pt x="742" y="2592"/>
                </a:lnTo>
                <a:lnTo>
                  <a:pt x="741" y="2592"/>
                </a:lnTo>
                <a:lnTo>
                  <a:pt x="741" y="2594"/>
                </a:lnTo>
                <a:lnTo>
                  <a:pt x="742" y="2594"/>
                </a:lnTo>
                <a:lnTo>
                  <a:pt x="744" y="2594"/>
                </a:lnTo>
                <a:lnTo>
                  <a:pt x="744" y="2595"/>
                </a:lnTo>
                <a:lnTo>
                  <a:pt x="745" y="2594"/>
                </a:lnTo>
                <a:lnTo>
                  <a:pt x="744" y="2594"/>
                </a:lnTo>
                <a:lnTo>
                  <a:pt x="744" y="2592"/>
                </a:lnTo>
                <a:lnTo>
                  <a:pt x="745" y="2592"/>
                </a:lnTo>
                <a:lnTo>
                  <a:pt x="745" y="2591"/>
                </a:lnTo>
                <a:lnTo>
                  <a:pt x="747" y="2591"/>
                </a:lnTo>
                <a:lnTo>
                  <a:pt x="747" y="2592"/>
                </a:lnTo>
                <a:lnTo>
                  <a:pt x="748" y="2592"/>
                </a:lnTo>
                <a:lnTo>
                  <a:pt x="750" y="2592"/>
                </a:lnTo>
                <a:lnTo>
                  <a:pt x="751" y="2594"/>
                </a:lnTo>
                <a:lnTo>
                  <a:pt x="751" y="2592"/>
                </a:lnTo>
                <a:lnTo>
                  <a:pt x="750" y="2591"/>
                </a:lnTo>
                <a:lnTo>
                  <a:pt x="748" y="2591"/>
                </a:lnTo>
                <a:lnTo>
                  <a:pt x="747" y="2591"/>
                </a:lnTo>
                <a:lnTo>
                  <a:pt x="748" y="2591"/>
                </a:lnTo>
                <a:lnTo>
                  <a:pt x="748" y="2590"/>
                </a:lnTo>
                <a:lnTo>
                  <a:pt x="750" y="2590"/>
                </a:lnTo>
                <a:lnTo>
                  <a:pt x="751" y="2590"/>
                </a:lnTo>
                <a:lnTo>
                  <a:pt x="751" y="2588"/>
                </a:lnTo>
                <a:lnTo>
                  <a:pt x="752" y="2588"/>
                </a:lnTo>
                <a:lnTo>
                  <a:pt x="752" y="2587"/>
                </a:lnTo>
                <a:lnTo>
                  <a:pt x="754" y="2587"/>
                </a:lnTo>
                <a:lnTo>
                  <a:pt x="754" y="2588"/>
                </a:lnTo>
                <a:lnTo>
                  <a:pt x="755" y="2588"/>
                </a:lnTo>
                <a:lnTo>
                  <a:pt x="755" y="2590"/>
                </a:lnTo>
                <a:lnTo>
                  <a:pt x="757" y="2590"/>
                </a:lnTo>
                <a:lnTo>
                  <a:pt x="758" y="2590"/>
                </a:lnTo>
                <a:lnTo>
                  <a:pt x="757" y="2590"/>
                </a:lnTo>
                <a:lnTo>
                  <a:pt x="757" y="2588"/>
                </a:lnTo>
                <a:lnTo>
                  <a:pt x="757" y="2587"/>
                </a:lnTo>
                <a:lnTo>
                  <a:pt x="758" y="2587"/>
                </a:lnTo>
                <a:lnTo>
                  <a:pt x="758" y="2588"/>
                </a:lnTo>
                <a:lnTo>
                  <a:pt x="760" y="2588"/>
                </a:lnTo>
                <a:lnTo>
                  <a:pt x="760" y="2590"/>
                </a:lnTo>
                <a:lnTo>
                  <a:pt x="761" y="2590"/>
                </a:lnTo>
                <a:lnTo>
                  <a:pt x="761" y="2591"/>
                </a:lnTo>
                <a:lnTo>
                  <a:pt x="761" y="2590"/>
                </a:lnTo>
                <a:lnTo>
                  <a:pt x="761" y="2588"/>
                </a:lnTo>
                <a:lnTo>
                  <a:pt x="761" y="2587"/>
                </a:lnTo>
                <a:lnTo>
                  <a:pt x="760" y="2587"/>
                </a:lnTo>
                <a:lnTo>
                  <a:pt x="760" y="2585"/>
                </a:lnTo>
                <a:lnTo>
                  <a:pt x="761" y="2585"/>
                </a:lnTo>
                <a:lnTo>
                  <a:pt x="761" y="2587"/>
                </a:lnTo>
                <a:lnTo>
                  <a:pt x="763" y="2587"/>
                </a:lnTo>
                <a:lnTo>
                  <a:pt x="763" y="2588"/>
                </a:lnTo>
                <a:lnTo>
                  <a:pt x="764" y="2588"/>
                </a:lnTo>
                <a:lnTo>
                  <a:pt x="764" y="2587"/>
                </a:lnTo>
                <a:lnTo>
                  <a:pt x="763" y="2587"/>
                </a:lnTo>
                <a:lnTo>
                  <a:pt x="764" y="2587"/>
                </a:lnTo>
                <a:lnTo>
                  <a:pt x="766" y="2587"/>
                </a:lnTo>
                <a:lnTo>
                  <a:pt x="766" y="2585"/>
                </a:lnTo>
                <a:lnTo>
                  <a:pt x="764" y="2585"/>
                </a:lnTo>
                <a:lnTo>
                  <a:pt x="763" y="2585"/>
                </a:lnTo>
                <a:lnTo>
                  <a:pt x="763" y="2584"/>
                </a:lnTo>
                <a:lnTo>
                  <a:pt x="764" y="2584"/>
                </a:lnTo>
                <a:lnTo>
                  <a:pt x="763" y="2584"/>
                </a:lnTo>
                <a:lnTo>
                  <a:pt x="764" y="2582"/>
                </a:lnTo>
                <a:lnTo>
                  <a:pt x="764" y="2584"/>
                </a:lnTo>
                <a:lnTo>
                  <a:pt x="766" y="2584"/>
                </a:lnTo>
                <a:lnTo>
                  <a:pt x="767" y="2584"/>
                </a:lnTo>
                <a:lnTo>
                  <a:pt x="769" y="2584"/>
                </a:lnTo>
                <a:lnTo>
                  <a:pt x="769" y="2585"/>
                </a:lnTo>
                <a:lnTo>
                  <a:pt x="770" y="2585"/>
                </a:lnTo>
                <a:lnTo>
                  <a:pt x="770" y="2584"/>
                </a:lnTo>
                <a:lnTo>
                  <a:pt x="772" y="2584"/>
                </a:lnTo>
                <a:lnTo>
                  <a:pt x="773" y="2584"/>
                </a:lnTo>
                <a:lnTo>
                  <a:pt x="772" y="2582"/>
                </a:lnTo>
                <a:lnTo>
                  <a:pt x="772" y="2581"/>
                </a:lnTo>
                <a:lnTo>
                  <a:pt x="773" y="2581"/>
                </a:lnTo>
                <a:lnTo>
                  <a:pt x="772" y="2581"/>
                </a:lnTo>
                <a:lnTo>
                  <a:pt x="773" y="2581"/>
                </a:lnTo>
                <a:lnTo>
                  <a:pt x="773" y="2579"/>
                </a:lnTo>
                <a:lnTo>
                  <a:pt x="772" y="2579"/>
                </a:lnTo>
                <a:lnTo>
                  <a:pt x="770" y="2579"/>
                </a:lnTo>
                <a:lnTo>
                  <a:pt x="770" y="2578"/>
                </a:lnTo>
                <a:lnTo>
                  <a:pt x="772" y="2578"/>
                </a:lnTo>
                <a:lnTo>
                  <a:pt x="773" y="2578"/>
                </a:lnTo>
                <a:lnTo>
                  <a:pt x="773" y="2579"/>
                </a:lnTo>
                <a:lnTo>
                  <a:pt x="775" y="2579"/>
                </a:lnTo>
                <a:lnTo>
                  <a:pt x="776" y="2579"/>
                </a:lnTo>
                <a:lnTo>
                  <a:pt x="777" y="2579"/>
                </a:lnTo>
                <a:lnTo>
                  <a:pt x="779" y="2579"/>
                </a:lnTo>
                <a:lnTo>
                  <a:pt x="779" y="2578"/>
                </a:lnTo>
                <a:lnTo>
                  <a:pt x="780" y="2578"/>
                </a:lnTo>
                <a:lnTo>
                  <a:pt x="782" y="2578"/>
                </a:lnTo>
                <a:lnTo>
                  <a:pt x="783" y="2578"/>
                </a:lnTo>
                <a:lnTo>
                  <a:pt x="783" y="2576"/>
                </a:lnTo>
                <a:lnTo>
                  <a:pt x="783" y="2578"/>
                </a:lnTo>
                <a:lnTo>
                  <a:pt x="785" y="2578"/>
                </a:lnTo>
                <a:lnTo>
                  <a:pt x="785" y="2576"/>
                </a:lnTo>
                <a:lnTo>
                  <a:pt x="783" y="2576"/>
                </a:lnTo>
                <a:lnTo>
                  <a:pt x="782" y="2576"/>
                </a:lnTo>
                <a:lnTo>
                  <a:pt x="780" y="2576"/>
                </a:lnTo>
                <a:lnTo>
                  <a:pt x="779" y="2578"/>
                </a:lnTo>
                <a:lnTo>
                  <a:pt x="777" y="2578"/>
                </a:lnTo>
                <a:lnTo>
                  <a:pt x="776" y="2578"/>
                </a:lnTo>
                <a:lnTo>
                  <a:pt x="776" y="2576"/>
                </a:lnTo>
                <a:lnTo>
                  <a:pt x="775" y="2576"/>
                </a:lnTo>
                <a:lnTo>
                  <a:pt x="775" y="2575"/>
                </a:lnTo>
                <a:lnTo>
                  <a:pt x="773" y="2575"/>
                </a:lnTo>
                <a:lnTo>
                  <a:pt x="773" y="2573"/>
                </a:lnTo>
                <a:lnTo>
                  <a:pt x="775" y="2573"/>
                </a:lnTo>
                <a:lnTo>
                  <a:pt x="773" y="2573"/>
                </a:lnTo>
                <a:lnTo>
                  <a:pt x="773" y="2572"/>
                </a:lnTo>
                <a:lnTo>
                  <a:pt x="773" y="2570"/>
                </a:lnTo>
                <a:lnTo>
                  <a:pt x="772" y="2569"/>
                </a:lnTo>
                <a:lnTo>
                  <a:pt x="772" y="2567"/>
                </a:lnTo>
                <a:lnTo>
                  <a:pt x="773" y="2567"/>
                </a:lnTo>
                <a:lnTo>
                  <a:pt x="775" y="2566"/>
                </a:lnTo>
                <a:lnTo>
                  <a:pt x="776" y="2566"/>
                </a:lnTo>
                <a:lnTo>
                  <a:pt x="777" y="2566"/>
                </a:lnTo>
                <a:lnTo>
                  <a:pt x="777" y="2567"/>
                </a:lnTo>
                <a:lnTo>
                  <a:pt x="779" y="2567"/>
                </a:lnTo>
                <a:lnTo>
                  <a:pt x="779" y="2569"/>
                </a:lnTo>
                <a:lnTo>
                  <a:pt x="779" y="2570"/>
                </a:lnTo>
                <a:lnTo>
                  <a:pt x="780" y="2570"/>
                </a:lnTo>
                <a:lnTo>
                  <a:pt x="780" y="2569"/>
                </a:lnTo>
                <a:lnTo>
                  <a:pt x="780" y="2567"/>
                </a:lnTo>
                <a:lnTo>
                  <a:pt x="779" y="2566"/>
                </a:lnTo>
                <a:lnTo>
                  <a:pt x="780" y="2566"/>
                </a:lnTo>
                <a:lnTo>
                  <a:pt x="782" y="2567"/>
                </a:lnTo>
                <a:lnTo>
                  <a:pt x="783" y="2567"/>
                </a:lnTo>
                <a:lnTo>
                  <a:pt x="785" y="2567"/>
                </a:lnTo>
                <a:lnTo>
                  <a:pt x="783" y="2567"/>
                </a:lnTo>
                <a:lnTo>
                  <a:pt x="782" y="2566"/>
                </a:lnTo>
                <a:lnTo>
                  <a:pt x="782" y="2565"/>
                </a:lnTo>
                <a:lnTo>
                  <a:pt x="780" y="2565"/>
                </a:lnTo>
                <a:lnTo>
                  <a:pt x="779" y="2563"/>
                </a:lnTo>
                <a:lnTo>
                  <a:pt x="777" y="2563"/>
                </a:lnTo>
                <a:lnTo>
                  <a:pt x="779" y="2563"/>
                </a:lnTo>
                <a:lnTo>
                  <a:pt x="779" y="2562"/>
                </a:lnTo>
                <a:lnTo>
                  <a:pt x="777" y="2560"/>
                </a:lnTo>
                <a:lnTo>
                  <a:pt x="779" y="2559"/>
                </a:lnTo>
                <a:lnTo>
                  <a:pt x="783" y="2557"/>
                </a:lnTo>
                <a:lnTo>
                  <a:pt x="785" y="2557"/>
                </a:lnTo>
                <a:lnTo>
                  <a:pt x="786" y="2557"/>
                </a:lnTo>
                <a:lnTo>
                  <a:pt x="788" y="2557"/>
                </a:lnTo>
                <a:lnTo>
                  <a:pt x="789" y="2557"/>
                </a:lnTo>
                <a:lnTo>
                  <a:pt x="789" y="2559"/>
                </a:lnTo>
                <a:lnTo>
                  <a:pt x="791" y="2560"/>
                </a:lnTo>
                <a:lnTo>
                  <a:pt x="791" y="2562"/>
                </a:lnTo>
                <a:lnTo>
                  <a:pt x="792" y="2562"/>
                </a:lnTo>
                <a:lnTo>
                  <a:pt x="792" y="2563"/>
                </a:lnTo>
                <a:lnTo>
                  <a:pt x="792" y="2565"/>
                </a:lnTo>
                <a:lnTo>
                  <a:pt x="792" y="2566"/>
                </a:lnTo>
                <a:lnTo>
                  <a:pt x="791" y="2566"/>
                </a:lnTo>
                <a:lnTo>
                  <a:pt x="791" y="2567"/>
                </a:lnTo>
                <a:lnTo>
                  <a:pt x="792" y="2567"/>
                </a:lnTo>
                <a:lnTo>
                  <a:pt x="792" y="2566"/>
                </a:lnTo>
                <a:lnTo>
                  <a:pt x="792" y="2565"/>
                </a:lnTo>
                <a:lnTo>
                  <a:pt x="794" y="2565"/>
                </a:lnTo>
                <a:lnTo>
                  <a:pt x="794" y="2563"/>
                </a:lnTo>
                <a:lnTo>
                  <a:pt x="794" y="2565"/>
                </a:lnTo>
                <a:lnTo>
                  <a:pt x="795" y="2565"/>
                </a:lnTo>
                <a:lnTo>
                  <a:pt x="795" y="2566"/>
                </a:lnTo>
                <a:lnTo>
                  <a:pt x="795" y="2567"/>
                </a:lnTo>
                <a:lnTo>
                  <a:pt x="797" y="2567"/>
                </a:lnTo>
                <a:lnTo>
                  <a:pt x="797" y="2566"/>
                </a:lnTo>
                <a:lnTo>
                  <a:pt x="795" y="2566"/>
                </a:lnTo>
                <a:lnTo>
                  <a:pt x="795" y="2565"/>
                </a:lnTo>
                <a:lnTo>
                  <a:pt x="797" y="2565"/>
                </a:lnTo>
                <a:lnTo>
                  <a:pt x="795" y="2565"/>
                </a:lnTo>
                <a:lnTo>
                  <a:pt x="795" y="2563"/>
                </a:lnTo>
                <a:lnTo>
                  <a:pt x="795" y="2562"/>
                </a:lnTo>
                <a:lnTo>
                  <a:pt x="794" y="2560"/>
                </a:lnTo>
                <a:lnTo>
                  <a:pt x="794" y="2559"/>
                </a:lnTo>
                <a:lnTo>
                  <a:pt x="795" y="2559"/>
                </a:lnTo>
                <a:lnTo>
                  <a:pt x="797" y="2559"/>
                </a:lnTo>
                <a:lnTo>
                  <a:pt x="797" y="2560"/>
                </a:lnTo>
                <a:lnTo>
                  <a:pt x="798" y="2560"/>
                </a:lnTo>
                <a:lnTo>
                  <a:pt x="800" y="2559"/>
                </a:lnTo>
                <a:lnTo>
                  <a:pt x="800" y="2560"/>
                </a:lnTo>
                <a:lnTo>
                  <a:pt x="800" y="2559"/>
                </a:lnTo>
                <a:lnTo>
                  <a:pt x="798" y="2559"/>
                </a:lnTo>
                <a:lnTo>
                  <a:pt x="797" y="2559"/>
                </a:lnTo>
                <a:lnTo>
                  <a:pt x="797" y="2557"/>
                </a:lnTo>
                <a:lnTo>
                  <a:pt x="795" y="2557"/>
                </a:lnTo>
                <a:lnTo>
                  <a:pt x="797" y="2557"/>
                </a:lnTo>
                <a:lnTo>
                  <a:pt x="798" y="2557"/>
                </a:lnTo>
                <a:lnTo>
                  <a:pt x="800" y="2557"/>
                </a:lnTo>
                <a:lnTo>
                  <a:pt x="801" y="2557"/>
                </a:lnTo>
                <a:lnTo>
                  <a:pt x="802" y="2557"/>
                </a:lnTo>
                <a:lnTo>
                  <a:pt x="801" y="2556"/>
                </a:lnTo>
                <a:lnTo>
                  <a:pt x="800" y="2556"/>
                </a:lnTo>
                <a:lnTo>
                  <a:pt x="798" y="2556"/>
                </a:lnTo>
                <a:lnTo>
                  <a:pt x="797" y="2556"/>
                </a:lnTo>
                <a:lnTo>
                  <a:pt x="795" y="2556"/>
                </a:lnTo>
                <a:lnTo>
                  <a:pt x="795" y="2554"/>
                </a:lnTo>
                <a:lnTo>
                  <a:pt x="794" y="2554"/>
                </a:lnTo>
                <a:lnTo>
                  <a:pt x="792" y="2554"/>
                </a:lnTo>
                <a:lnTo>
                  <a:pt x="791" y="2554"/>
                </a:lnTo>
                <a:lnTo>
                  <a:pt x="792" y="2554"/>
                </a:lnTo>
                <a:lnTo>
                  <a:pt x="792" y="2553"/>
                </a:lnTo>
                <a:lnTo>
                  <a:pt x="791" y="2553"/>
                </a:lnTo>
                <a:lnTo>
                  <a:pt x="789" y="2553"/>
                </a:lnTo>
                <a:lnTo>
                  <a:pt x="788" y="2553"/>
                </a:lnTo>
                <a:lnTo>
                  <a:pt x="786" y="2551"/>
                </a:lnTo>
                <a:lnTo>
                  <a:pt x="785" y="2551"/>
                </a:lnTo>
                <a:lnTo>
                  <a:pt x="783" y="2551"/>
                </a:lnTo>
                <a:lnTo>
                  <a:pt x="783" y="2553"/>
                </a:lnTo>
                <a:lnTo>
                  <a:pt x="782" y="2553"/>
                </a:lnTo>
                <a:lnTo>
                  <a:pt x="780" y="2553"/>
                </a:lnTo>
                <a:lnTo>
                  <a:pt x="780" y="2551"/>
                </a:lnTo>
                <a:lnTo>
                  <a:pt x="779" y="2551"/>
                </a:lnTo>
                <a:lnTo>
                  <a:pt x="779" y="2550"/>
                </a:lnTo>
                <a:lnTo>
                  <a:pt x="777" y="2550"/>
                </a:lnTo>
                <a:lnTo>
                  <a:pt x="776" y="2548"/>
                </a:lnTo>
                <a:lnTo>
                  <a:pt x="777" y="2548"/>
                </a:lnTo>
                <a:lnTo>
                  <a:pt x="777" y="2550"/>
                </a:lnTo>
                <a:lnTo>
                  <a:pt x="779" y="2550"/>
                </a:lnTo>
                <a:lnTo>
                  <a:pt x="780" y="2550"/>
                </a:lnTo>
                <a:lnTo>
                  <a:pt x="780" y="2551"/>
                </a:lnTo>
                <a:lnTo>
                  <a:pt x="780" y="2550"/>
                </a:lnTo>
                <a:lnTo>
                  <a:pt x="782" y="2550"/>
                </a:lnTo>
                <a:lnTo>
                  <a:pt x="780" y="2550"/>
                </a:lnTo>
                <a:lnTo>
                  <a:pt x="779" y="2550"/>
                </a:lnTo>
                <a:lnTo>
                  <a:pt x="779" y="2548"/>
                </a:lnTo>
                <a:lnTo>
                  <a:pt x="779" y="2547"/>
                </a:lnTo>
                <a:lnTo>
                  <a:pt x="777" y="2547"/>
                </a:lnTo>
                <a:lnTo>
                  <a:pt x="777" y="2548"/>
                </a:lnTo>
                <a:lnTo>
                  <a:pt x="777" y="2547"/>
                </a:lnTo>
                <a:lnTo>
                  <a:pt x="777" y="2545"/>
                </a:lnTo>
                <a:lnTo>
                  <a:pt x="776" y="2545"/>
                </a:lnTo>
                <a:lnTo>
                  <a:pt x="775" y="2545"/>
                </a:lnTo>
                <a:lnTo>
                  <a:pt x="773" y="2545"/>
                </a:lnTo>
                <a:lnTo>
                  <a:pt x="773" y="2544"/>
                </a:lnTo>
                <a:lnTo>
                  <a:pt x="772" y="2543"/>
                </a:lnTo>
                <a:lnTo>
                  <a:pt x="773" y="2543"/>
                </a:lnTo>
                <a:lnTo>
                  <a:pt x="773" y="2541"/>
                </a:lnTo>
                <a:lnTo>
                  <a:pt x="775" y="2541"/>
                </a:lnTo>
                <a:lnTo>
                  <a:pt x="776" y="2540"/>
                </a:lnTo>
                <a:lnTo>
                  <a:pt x="776" y="2538"/>
                </a:lnTo>
                <a:lnTo>
                  <a:pt x="777" y="2537"/>
                </a:lnTo>
                <a:lnTo>
                  <a:pt x="777" y="2535"/>
                </a:lnTo>
                <a:lnTo>
                  <a:pt x="777" y="2534"/>
                </a:lnTo>
                <a:lnTo>
                  <a:pt x="779" y="2534"/>
                </a:lnTo>
                <a:lnTo>
                  <a:pt x="780" y="2534"/>
                </a:lnTo>
                <a:lnTo>
                  <a:pt x="780" y="2532"/>
                </a:lnTo>
                <a:lnTo>
                  <a:pt x="780" y="2531"/>
                </a:lnTo>
                <a:lnTo>
                  <a:pt x="782" y="2531"/>
                </a:lnTo>
                <a:lnTo>
                  <a:pt x="783" y="2531"/>
                </a:lnTo>
                <a:lnTo>
                  <a:pt x="785" y="2531"/>
                </a:lnTo>
                <a:lnTo>
                  <a:pt x="786" y="2529"/>
                </a:lnTo>
                <a:lnTo>
                  <a:pt x="785" y="2529"/>
                </a:lnTo>
                <a:lnTo>
                  <a:pt x="786" y="2529"/>
                </a:lnTo>
                <a:lnTo>
                  <a:pt x="788" y="2529"/>
                </a:lnTo>
                <a:lnTo>
                  <a:pt x="789" y="2528"/>
                </a:lnTo>
                <a:lnTo>
                  <a:pt x="791" y="2528"/>
                </a:lnTo>
                <a:lnTo>
                  <a:pt x="792" y="2528"/>
                </a:lnTo>
                <a:lnTo>
                  <a:pt x="792" y="2529"/>
                </a:lnTo>
                <a:lnTo>
                  <a:pt x="792" y="2528"/>
                </a:lnTo>
                <a:lnTo>
                  <a:pt x="792" y="2529"/>
                </a:lnTo>
                <a:lnTo>
                  <a:pt x="794" y="2529"/>
                </a:lnTo>
                <a:lnTo>
                  <a:pt x="794" y="2528"/>
                </a:lnTo>
                <a:lnTo>
                  <a:pt x="794" y="2526"/>
                </a:lnTo>
                <a:lnTo>
                  <a:pt x="795" y="2526"/>
                </a:lnTo>
                <a:lnTo>
                  <a:pt x="797" y="2526"/>
                </a:lnTo>
                <a:lnTo>
                  <a:pt x="798" y="2525"/>
                </a:lnTo>
                <a:lnTo>
                  <a:pt x="800" y="2525"/>
                </a:lnTo>
                <a:lnTo>
                  <a:pt x="800" y="2526"/>
                </a:lnTo>
                <a:lnTo>
                  <a:pt x="800" y="2528"/>
                </a:lnTo>
                <a:lnTo>
                  <a:pt x="800" y="2529"/>
                </a:lnTo>
                <a:lnTo>
                  <a:pt x="801" y="2529"/>
                </a:lnTo>
                <a:lnTo>
                  <a:pt x="801" y="2528"/>
                </a:lnTo>
                <a:lnTo>
                  <a:pt x="801" y="2526"/>
                </a:lnTo>
                <a:lnTo>
                  <a:pt x="802" y="2526"/>
                </a:lnTo>
                <a:lnTo>
                  <a:pt x="802" y="2525"/>
                </a:lnTo>
                <a:lnTo>
                  <a:pt x="804" y="2525"/>
                </a:lnTo>
                <a:close/>
                <a:moveTo>
                  <a:pt x="879" y="2523"/>
                </a:moveTo>
                <a:lnTo>
                  <a:pt x="877" y="2523"/>
                </a:lnTo>
                <a:lnTo>
                  <a:pt x="876" y="2523"/>
                </a:lnTo>
                <a:lnTo>
                  <a:pt x="876" y="2522"/>
                </a:lnTo>
                <a:lnTo>
                  <a:pt x="874" y="2522"/>
                </a:lnTo>
                <a:lnTo>
                  <a:pt x="874" y="2520"/>
                </a:lnTo>
                <a:lnTo>
                  <a:pt x="876" y="2520"/>
                </a:lnTo>
                <a:lnTo>
                  <a:pt x="877" y="2519"/>
                </a:lnTo>
                <a:lnTo>
                  <a:pt x="879" y="2519"/>
                </a:lnTo>
                <a:lnTo>
                  <a:pt x="877" y="2520"/>
                </a:lnTo>
                <a:lnTo>
                  <a:pt x="879" y="2520"/>
                </a:lnTo>
                <a:lnTo>
                  <a:pt x="880" y="2520"/>
                </a:lnTo>
                <a:lnTo>
                  <a:pt x="880" y="2522"/>
                </a:lnTo>
                <a:lnTo>
                  <a:pt x="879" y="2522"/>
                </a:lnTo>
                <a:lnTo>
                  <a:pt x="879" y="2523"/>
                </a:lnTo>
                <a:close/>
                <a:moveTo>
                  <a:pt x="891" y="2516"/>
                </a:moveTo>
                <a:lnTo>
                  <a:pt x="892" y="2516"/>
                </a:lnTo>
                <a:lnTo>
                  <a:pt x="894" y="2516"/>
                </a:lnTo>
                <a:lnTo>
                  <a:pt x="895" y="2518"/>
                </a:lnTo>
                <a:lnTo>
                  <a:pt x="895" y="2519"/>
                </a:lnTo>
                <a:lnTo>
                  <a:pt x="897" y="2519"/>
                </a:lnTo>
                <a:lnTo>
                  <a:pt x="897" y="2520"/>
                </a:lnTo>
                <a:lnTo>
                  <a:pt x="895" y="2520"/>
                </a:lnTo>
                <a:lnTo>
                  <a:pt x="895" y="2519"/>
                </a:lnTo>
                <a:lnTo>
                  <a:pt x="894" y="2519"/>
                </a:lnTo>
                <a:lnTo>
                  <a:pt x="894" y="2520"/>
                </a:lnTo>
                <a:lnTo>
                  <a:pt x="894" y="2522"/>
                </a:lnTo>
                <a:lnTo>
                  <a:pt x="892" y="2522"/>
                </a:lnTo>
                <a:lnTo>
                  <a:pt x="892" y="2520"/>
                </a:lnTo>
                <a:lnTo>
                  <a:pt x="891" y="2520"/>
                </a:lnTo>
                <a:lnTo>
                  <a:pt x="891" y="2519"/>
                </a:lnTo>
                <a:lnTo>
                  <a:pt x="889" y="2519"/>
                </a:lnTo>
                <a:lnTo>
                  <a:pt x="888" y="2519"/>
                </a:lnTo>
                <a:lnTo>
                  <a:pt x="886" y="2519"/>
                </a:lnTo>
                <a:lnTo>
                  <a:pt x="885" y="2519"/>
                </a:lnTo>
                <a:lnTo>
                  <a:pt x="883" y="2519"/>
                </a:lnTo>
                <a:lnTo>
                  <a:pt x="882" y="2519"/>
                </a:lnTo>
                <a:lnTo>
                  <a:pt x="880" y="2519"/>
                </a:lnTo>
                <a:lnTo>
                  <a:pt x="880" y="2518"/>
                </a:lnTo>
                <a:lnTo>
                  <a:pt x="882" y="2518"/>
                </a:lnTo>
                <a:lnTo>
                  <a:pt x="883" y="2518"/>
                </a:lnTo>
                <a:lnTo>
                  <a:pt x="885" y="2518"/>
                </a:lnTo>
                <a:lnTo>
                  <a:pt x="886" y="2518"/>
                </a:lnTo>
                <a:lnTo>
                  <a:pt x="888" y="2518"/>
                </a:lnTo>
                <a:lnTo>
                  <a:pt x="888" y="2516"/>
                </a:lnTo>
                <a:lnTo>
                  <a:pt x="889" y="2516"/>
                </a:lnTo>
                <a:lnTo>
                  <a:pt x="891" y="2516"/>
                </a:lnTo>
                <a:close/>
                <a:moveTo>
                  <a:pt x="911" y="2512"/>
                </a:moveTo>
                <a:lnTo>
                  <a:pt x="913" y="2512"/>
                </a:lnTo>
                <a:lnTo>
                  <a:pt x="914" y="2512"/>
                </a:lnTo>
                <a:lnTo>
                  <a:pt x="916" y="2512"/>
                </a:lnTo>
                <a:lnTo>
                  <a:pt x="917" y="2512"/>
                </a:lnTo>
                <a:lnTo>
                  <a:pt x="916" y="2513"/>
                </a:lnTo>
                <a:lnTo>
                  <a:pt x="917" y="2513"/>
                </a:lnTo>
                <a:lnTo>
                  <a:pt x="917" y="2515"/>
                </a:lnTo>
                <a:lnTo>
                  <a:pt x="916" y="2515"/>
                </a:lnTo>
                <a:lnTo>
                  <a:pt x="916" y="2516"/>
                </a:lnTo>
                <a:lnTo>
                  <a:pt x="914" y="2518"/>
                </a:lnTo>
                <a:lnTo>
                  <a:pt x="913" y="2518"/>
                </a:lnTo>
                <a:lnTo>
                  <a:pt x="911" y="2519"/>
                </a:lnTo>
                <a:lnTo>
                  <a:pt x="911" y="2518"/>
                </a:lnTo>
                <a:lnTo>
                  <a:pt x="910" y="2518"/>
                </a:lnTo>
                <a:lnTo>
                  <a:pt x="910" y="2519"/>
                </a:lnTo>
                <a:lnTo>
                  <a:pt x="908" y="2519"/>
                </a:lnTo>
                <a:lnTo>
                  <a:pt x="908" y="2518"/>
                </a:lnTo>
                <a:lnTo>
                  <a:pt x="907" y="2519"/>
                </a:lnTo>
                <a:lnTo>
                  <a:pt x="905" y="2519"/>
                </a:lnTo>
                <a:lnTo>
                  <a:pt x="905" y="2518"/>
                </a:lnTo>
                <a:lnTo>
                  <a:pt x="904" y="2518"/>
                </a:lnTo>
                <a:lnTo>
                  <a:pt x="902" y="2516"/>
                </a:lnTo>
                <a:lnTo>
                  <a:pt x="902" y="2518"/>
                </a:lnTo>
                <a:lnTo>
                  <a:pt x="901" y="2518"/>
                </a:lnTo>
                <a:lnTo>
                  <a:pt x="899" y="2518"/>
                </a:lnTo>
                <a:lnTo>
                  <a:pt x="899" y="2516"/>
                </a:lnTo>
                <a:lnTo>
                  <a:pt x="898" y="2516"/>
                </a:lnTo>
                <a:lnTo>
                  <a:pt x="897" y="2515"/>
                </a:lnTo>
                <a:lnTo>
                  <a:pt x="898" y="2516"/>
                </a:lnTo>
                <a:lnTo>
                  <a:pt x="898" y="2515"/>
                </a:lnTo>
                <a:lnTo>
                  <a:pt x="898" y="2513"/>
                </a:lnTo>
                <a:lnTo>
                  <a:pt x="899" y="2513"/>
                </a:lnTo>
                <a:lnTo>
                  <a:pt x="901" y="2513"/>
                </a:lnTo>
                <a:lnTo>
                  <a:pt x="902" y="2513"/>
                </a:lnTo>
                <a:lnTo>
                  <a:pt x="901" y="2512"/>
                </a:lnTo>
                <a:lnTo>
                  <a:pt x="902" y="2512"/>
                </a:lnTo>
                <a:lnTo>
                  <a:pt x="904" y="2512"/>
                </a:lnTo>
                <a:lnTo>
                  <a:pt x="904" y="2513"/>
                </a:lnTo>
                <a:lnTo>
                  <a:pt x="905" y="2513"/>
                </a:lnTo>
                <a:lnTo>
                  <a:pt x="905" y="2512"/>
                </a:lnTo>
                <a:lnTo>
                  <a:pt x="907" y="2512"/>
                </a:lnTo>
                <a:lnTo>
                  <a:pt x="907" y="2513"/>
                </a:lnTo>
                <a:lnTo>
                  <a:pt x="908" y="2513"/>
                </a:lnTo>
                <a:lnTo>
                  <a:pt x="910" y="2515"/>
                </a:lnTo>
                <a:lnTo>
                  <a:pt x="910" y="2513"/>
                </a:lnTo>
                <a:lnTo>
                  <a:pt x="911" y="2513"/>
                </a:lnTo>
                <a:lnTo>
                  <a:pt x="913" y="2513"/>
                </a:lnTo>
                <a:lnTo>
                  <a:pt x="913" y="2512"/>
                </a:lnTo>
                <a:lnTo>
                  <a:pt x="911" y="2512"/>
                </a:lnTo>
                <a:close/>
                <a:moveTo>
                  <a:pt x="917" y="2510"/>
                </a:moveTo>
                <a:lnTo>
                  <a:pt x="917" y="2512"/>
                </a:lnTo>
                <a:lnTo>
                  <a:pt x="917" y="2510"/>
                </a:lnTo>
                <a:lnTo>
                  <a:pt x="916" y="2510"/>
                </a:lnTo>
                <a:lnTo>
                  <a:pt x="917" y="2510"/>
                </a:lnTo>
                <a:close/>
                <a:moveTo>
                  <a:pt x="923" y="2506"/>
                </a:moveTo>
                <a:lnTo>
                  <a:pt x="923" y="2507"/>
                </a:lnTo>
                <a:lnTo>
                  <a:pt x="923" y="2506"/>
                </a:lnTo>
                <a:lnTo>
                  <a:pt x="922" y="2506"/>
                </a:lnTo>
                <a:lnTo>
                  <a:pt x="922" y="2507"/>
                </a:lnTo>
                <a:lnTo>
                  <a:pt x="922" y="2506"/>
                </a:lnTo>
                <a:lnTo>
                  <a:pt x="923" y="2506"/>
                </a:lnTo>
                <a:close/>
                <a:moveTo>
                  <a:pt x="851" y="2501"/>
                </a:moveTo>
                <a:lnTo>
                  <a:pt x="852" y="2503"/>
                </a:lnTo>
                <a:lnTo>
                  <a:pt x="851" y="2503"/>
                </a:lnTo>
                <a:lnTo>
                  <a:pt x="852" y="2503"/>
                </a:lnTo>
                <a:lnTo>
                  <a:pt x="854" y="2503"/>
                </a:lnTo>
                <a:lnTo>
                  <a:pt x="855" y="2503"/>
                </a:lnTo>
                <a:lnTo>
                  <a:pt x="855" y="2504"/>
                </a:lnTo>
                <a:lnTo>
                  <a:pt x="855" y="2506"/>
                </a:lnTo>
                <a:lnTo>
                  <a:pt x="855" y="2507"/>
                </a:lnTo>
                <a:lnTo>
                  <a:pt x="855" y="2509"/>
                </a:lnTo>
                <a:lnTo>
                  <a:pt x="857" y="2509"/>
                </a:lnTo>
                <a:lnTo>
                  <a:pt x="858" y="2509"/>
                </a:lnTo>
                <a:lnTo>
                  <a:pt x="858" y="2507"/>
                </a:lnTo>
                <a:lnTo>
                  <a:pt x="860" y="2507"/>
                </a:lnTo>
                <a:lnTo>
                  <a:pt x="860" y="2506"/>
                </a:lnTo>
                <a:lnTo>
                  <a:pt x="860" y="2507"/>
                </a:lnTo>
                <a:lnTo>
                  <a:pt x="861" y="2507"/>
                </a:lnTo>
                <a:lnTo>
                  <a:pt x="861" y="2509"/>
                </a:lnTo>
                <a:lnTo>
                  <a:pt x="863" y="2509"/>
                </a:lnTo>
                <a:lnTo>
                  <a:pt x="864" y="2509"/>
                </a:lnTo>
                <a:lnTo>
                  <a:pt x="864" y="2510"/>
                </a:lnTo>
                <a:lnTo>
                  <a:pt x="863" y="2512"/>
                </a:lnTo>
                <a:lnTo>
                  <a:pt x="861" y="2512"/>
                </a:lnTo>
                <a:lnTo>
                  <a:pt x="860" y="2512"/>
                </a:lnTo>
                <a:lnTo>
                  <a:pt x="858" y="2512"/>
                </a:lnTo>
                <a:lnTo>
                  <a:pt x="860" y="2512"/>
                </a:lnTo>
                <a:lnTo>
                  <a:pt x="860" y="2513"/>
                </a:lnTo>
                <a:lnTo>
                  <a:pt x="861" y="2513"/>
                </a:lnTo>
                <a:lnTo>
                  <a:pt x="863" y="2513"/>
                </a:lnTo>
                <a:lnTo>
                  <a:pt x="864" y="2513"/>
                </a:lnTo>
                <a:lnTo>
                  <a:pt x="864" y="2515"/>
                </a:lnTo>
                <a:lnTo>
                  <a:pt x="864" y="2513"/>
                </a:lnTo>
                <a:lnTo>
                  <a:pt x="866" y="2513"/>
                </a:lnTo>
                <a:lnTo>
                  <a:pt x="867" y="2513"/>
                </a:lnTo>
                <a:lnTo>
                  <a:pt x="867" y="2512"/>
                </a:lnTo>
                <a:lnTo>
                  <a:pt x="869" y="2512"/>
                </a:lnTo>
                <a:lnTo>
                  <a:pt x="869" y="2513"/>
                </a:lnTo>
                <a:lnTo>
                  <a:pt x="869" y="2515"/>
                </a:lnTo>
                <a:lnTo>
                  <a:pt x="869" y="2516"/>
                </a:lnTo>
                <a:lnTo>
                  <a:pt x="867" y="2516"/>
                </a:lnTo>
                <a:lnTo>
                  <a:pt x="866" y="2516"/>
                </a:lnTo>
                <a:lnTo>
                  <a:pt x="864" y="2518"/>
                </a:lnTo>
                <a:lnTo>
                  <a:pt x="863" y="2518"/>
                </a:lnTo>
                <a:lnTo>
                  <a:pt x="863" y="2519"/>
                </a:lnTo>
                <a:lnTo>
                  <a:pt x="861" y="2519"/>
                </a:lnTo>
                <a:lnTo>
                  <a:pt x="861" y="2518"/>
                </a:lnTo>
                <a:lnTo>
                  <a:pt x="860" y="2518"/>
                </a:lnTo>
                <a:lnTo>
                  <a:pt x="858" y="2518"/>
                </a:lnTo>
                <a:lnTo>
                  <a:pt x="857" y="2518"/>
                </a:lnTo>
                <a:lnTo>
                  <a:pt x="857" y="2519"/>
                </a:lnTo>
                <a:lnTo>
                  <a:pt x="857" y="2520"/>
                </a:lnTo>
                <a:lnTo>
                  <a:pt x="855" y="2520"/>
                </a:lnTo>
                <a:lnTo>
                  <a:pt x="855" y="2522"/>
                </a:lnTo>
                <a:lnTo>
                  <a:pt x="854" y="2522"/>
                </a:lnTo>
                <a:lnTo>
                  <a:pt x="854" y="2520"/>
                </a:lnTo>
                <a:lnTo>
                  <a:pt x="854" y="2519"/>
                </a:lnTo>
                <a:lnTo>
                  <a:pt x="852" y="2519"/>
                </a:lnTo>
                <a:lnTo>
                  <a:pt x="851" y="2519"/>
                </a:lnTo>
                <a:lnTo>
                  <a:pt x="850" y="2519"/>
                </a:lnTo>
                <a:lnTo>
                  <a:pt x="848" y="2519"/>
                </a:lnTo>
                <a:lnTo>
                  <a:pt x="848" y="2520"/>
                </a:lnTo>
                <a:lnTo>
                  <a:pt x="847" y="2520"/>
                </a:lnTo>
                <a:lnTo>
                  <a:pt x="845" y="2520"/>
                </a:lnTo>
                <a:lnTo>
                  <a:pt x="845" y="2522"/>
                </a:lnTo>
                <a:lnTo>
                  <a:pt x="844" y="2522"/>
                </a:lnTo>
                <a:lnTo>
                  <a:pt x="844" y="2520"/>
                </a:lnTo>
                <a:lnTo>
                  <a:pt x="844" y="2519"/>
                </a:lnTo>
                <a:lnTo>
                  <a:pt x="844" y="2518"/>
                </a:lnTo>
                <a:lnTo>
                  <a:pt x="842" y="2516"/>
                </a:lnTo>
                <a:lnTo>
                  <a:pt x="841" y="2516"/>
                </a:lnTo>
                <a:lnTo>
                  <a:pt x="841" y="2515"/>
                </a:lnTo>
                <a:lnTo>
                  <a:pt x="841" y="2513"/>
                </a:lnTo>
                <a:lnTo>
                  <a:pt x="839" y="2513"/>
                </a:lnTo>
                <a:lnTo>
                  <a:pt x="841" y="2513"/>
                </a:lnTo>
                <a:lnTo>
                  <a:pt x="841" y="2512"/>
                </a:lnTo>
                <a:lnTo>
                  <a:pt x="841" y="2510"/>
                </a:lnTo>
                <a:lnTo>
                  <a:pt x="842" y="2510"/>
                </a:lnTo>
                <a:lnTo>
                  <a:pt x="842" y="2509"/>
                </a:lnTo>
                <a:lnTo>
                  <a:pt x="842" y="2507"/>
                </a:lnTo>
                <a:lnTo>
                  <a:pt x="842" y="2506"/>
                </a:lnTo>
                <a:lnTo>
                  <a:pt x="844" y="2506"/>
                </a:lnTo>
                <a:lnTo>
                  <a:pt x="845" y="2506"/>
                </a:lnTo>
                <a:lnTo>
                  <a:pt x="847" y="2504"/>
                </a:lnTo>
                <a:lnTo>
                  <a:pt x="847" y="2503"/>
                </a:lnTo>
                <a:lnTo>
                  <a:pt x="848" y="2503"/>
                </a:lnTo>
                <a:lnTo>
                  <a:pt x="848" y="2501"/>
                </a:lnTo>
                <a:lnTo>
                  <a:pt x="850" y="2503"/>
                </a:lnTo>
                <a:lnTo>
                  <a:pt x="851" y="2501"/>
                </a:lnTo>
                <a:close/>
                <a:moveTo>
                  <a:pt x="924" y="2501"/>
                </a:moveTo>
                <a:lnTo>
                  <a:pt x="926" y="2501"/>
                </a:lnTo>
                <a:lnTo>
                  <a:pt x="926" y="2503"/>
                </a:lnTo>
                <a:lnTo>
                  <a:pt x="924" y="2503"/>
                </a:lnTo>
                <a:lnTo>
                  <a:pt x="923" y="2503"/>
                </a:lnTo>
                <a:lnTo>
                  <a:pt x="923" y="2504"/>
                </a:lnTo>
                <a:lnTo>
                  <a:pt x="922" y="2504"/>
                </a:lnTo>
                <a:lnTo>
                  <a:pt x="920" y="2506"/>
                </a:lnTo>
                <a:lnTo>
                  <a:pt x="920" y="2504"/>
                </a:lnTo>
                <a:lnTo>
                  <a:pt x="919" y="2504"/>
                </a:lnTo>
                <a:lnTo>
                  <a:pt x="920" y="2504"/>
                </a:lnTo>
                <a:lnTo>
                  <a:pt x="920" y="2503"/>
                </a:lnTo>
                <a:lnTo>
                  <a:pt x="920" y="2504"/>
                </a:lnTo>
                <a:lnTo>
                  <a:pt x="922" y="2504"/>
                </a:lnTo>
                <a:lnTo>
                  <a:pt x="922" y="2503"/>
                </a:lnTo>
                <a:lnTo>
                  <a:pt x="923" y="2503"/>
                </a:lnTo>
                <a:lnTo>
                  <a:pt x="924" y="2501"/>
                </a:lnTo>
                <a:close/>
                <a:moveTo>
                  <a:pt x="880" y="2494"/>
                </a:moveTo>
                <a:lnTo>
                  <a:pt x="880" y="2495"/>
                </a:lnTo>
                <a:lnTo>
                  <a:pt x="879" y="2495"/>
                </a:lnTo>
                <a:lnTo>
                  <a:pt x="877" y="2497"/>
                </a:lnTo>
                <a:lnTo>
                  <a:pt x="877" y="2498"/>
                </a:lnTo>
                <a:lnTo>
                  <a:pt x="876" y="2498"/>
                </a:lnTo>
                <a:lnTo>
                  <a:pt x="876" y="2500"/>
                </a:lnTo>
                <a:lnTo>
                  <a:pt x="877" y="2500"/>
                </a:lnTo>
                <a:lnTo>
                  <a:pt x="877" y="2501"/>
                </a:lnTo>
                <a:lnTo>
                  <a:pt x="876" y="2501"/>
                </a:lnTo>
                <a:lnTo>
                  <a:pt x="876" y="2503"/>
                </a:lnTo>
                <a:lnTo>
                  <a:pt x="877" y="2503"/>
                </a:lnTo>
                <a:lnTo>
                  <a:pt x="879" y="2503"/>
                </a:lnTo>
                <a:lnTo>
                  <a:pt x="880" y="2503"/>
                </a:lnTo>
                <a:lnTo>
                  <a:pt x="882" y="2503"/>
                </a:lnTo>
                <a:lnTo>
                  <a:pt x="883" y="2503"/>
                </a:lnTo>
                <a:lnTo>
                  <a:pt x="883" y="2504"/>
                </a:lnTo>
                <a:lnTo>
                  <a:pt x="885" y="2503"/>
                </a:lnTo>
                <a:lnTo>
                  <a:pt x="886" y="2504"/>
                </a:lnTo>
                <a:lnTo>
                  <a:pt x="886" y="2506"/>
                </a:lnTo>
                <a:lnTo>
                  <a:pt x="886" y="2507"/>
                </a:lnTo>
                <a:lnTo>
                  <a:pt x="885" y="2507"/>
                </a:lnTo>
                <a:lnTo>
                  <a:pt x="885" y="2506"/>
                </a:lnTo>
                <a:lnTo>
                  <a:pt x="883" y="2506"/>
                </a:lnTo>
                <a:lnTo>
                  <a:pt x="883" y="2507"/>
                </a:lnTo>
                <a:lnTo>
                  <a:pt x="882" y="2507"/>
                </a:lnTo>
                <a:lnTo>
                  <a:pt x="880" y="2507"/>
                </a:lnTo>
                <a:lnTo>
                  <a:pt x="880" y="2506"/>
                </a:lnTo>
                <a:lnTo>
                  <a:pt x="880" y="2507"/>
                </a:lnTo>
                <a:lnTo>
                  <a:pt x="880" y="2509"/>
                </a:lnTo>
                <a:lnTo>
                  <a:pt x="879" y="2509"/>
                </a:lnTo>
                <a:lnTo>
                  <a:pt x="879" y="2510"/>
                </a:lnTo>
                <a:lnTo>
                  <a:pt x="877" y="2510"/>
                </a:lnTo>
                <a:lnTo>
                  <a:pt x="876" y="2510"/>
                </a:lnTo>
                <a:lnTo>
                  <a:pt x="876" y="2512"/>
                </a:lnTo>
                <a:lnTo>
                  <a:pt x="877" y="2512"/>
                </a:lnTo>
                <a:lnTo>
                  <a:pt x="876" y="2513"/>
                </a:lnTo>
                <a:lnTo>
                  <a:pt x="876" y="2515"/>
                </a:lnTo>
                <a:lnTo>
                  <a:pt x="874" y="2515"/>
                </a:lnTo>
                <a:lnTo>
                  <a:pt x="873" y="2515"/>
                </a:lnTo>
                <a:lnTo>
                  <a:pt x="873" y="2513"/>
                </a:lnTo>
                <a:lnTo>
                  <a:pt x="872" y="2513"/>
                </a:lnTo>
                <a:lnTo>
                  <a:pt x="872" y="2512"/>
                </a:lnTo>
                <a:lnTo>
                  <a:pt x="870" y="2512"/>
                </a:lnTo>
                <a:lnTo>
                  <a:pt x="870" y="2510"/>
                </a:lnTo>
                <a:lnTo>
                  <a:pt x="872" y="2510"/>
                </a:lnTo>
                <a:lnTo>
                  <a:pt x="873" y="2509"/>
                </a:lnTo>
                <a:lnTo>
                  <a:pt x="873" y="2507"/>
                </a:lnTo>
                <a:lnTo>
                  <a:pt x="872" y="2507"/>
                </a:lnTo>
                <a:lnTo>
                  <a:pt x="872" y="2506"/>
                </a:lnTo>
                <a:lnTo>
                  <a:pt x="870" y="2504"/>
                </a:lnTo>
                <a:lnTo>
                  <a:pt x="872" y="2503"/>
                </a:lnTo>
                <a:lnTo>
                  <a:pt x="873" y="2503"/>
                </a:lnTo>
                <a:lnTo>
                  <a:pt x="873" y="2501"/>
                </a:lnTo>
                <a:lnTo>
                  <a:pt x="874" y="2501"/>
                </a:lnTo>
                <a:lnTo>
                  <a:pt x="873" y="2500"/>
                </a:lnTo>
                <a:lnTo>
                  <a:pt x="872" y="2500"/>
                </a:lnTo>
                <a:lnTo>
                  <a:pt x="872" y="2501"/>
                </a:lnTo>
                <a:lnTo>
                  <a:pt x="870" y="2501"/>
                </a:lnTo>
                <a:lnTo>
                  <a:pt x="869" y="2501"/>
                </a:lnTo>
                <a:lnTo>
                  <a:pt x="867" y="2501"/>
                </a:lnTo>
                <a:lnTo>
                  <a:pt x="867" y="2500"/>
                </a:lnTo>
                <a:lnTo>
                  <a:pt x="867" y="2498"/>
                </a:lnTo>
                <a:lnTo>
                  <a:pt x="869" y="2498"/>
                </a:lnTo>
                <a:lnTo>
                  <a:pt x="867" y="2497"/>
                </a:lnTo>
                <a:lnTo>
                  <a:pt x="869" y="2497"/>
                </a:lnTo>
                <a:lnTo>
                  <a:pt x="869" y="2495"/>
                </a:lnTo>
                <a:lnTo>
                  <a:pt x="870" y="2495"/>
                </a:lnTo>
                <a:lnTo>
                  <a:pt x="872" y="2495"/>
                </a:lnTo>
                <a:lnTo>
                  <a:pt x="870" y="2494"/>
                </a:lnTo>
                <a:lnTo>
                  <a:pt x="872" y="2494"/>
                </a:lnTo>
                <a:lnTo>
                  <a:pt x="873" y="2494"/>
                </a:lnTo>
                <a:lnTo>
                  <a:pt x="873" y="2495"/>
                </a:lnTo>
                <a:lnTo>
                  <a:pt x="873" y="2494"/>
                </a:lnTo>
                <a:lnTo>
                  <a:pt x="873" y="2495"/>
                </a:lnTo>
                <a:lnTo>
                  <a:pt x="873" y="2497"/>
                </a:lnTo>
                <a:lnTo>
                  <a:pt x="874" y="2497"/>
                </a:lnTo>
                <a:lnTo>
                  <a:pt x="874" y="2495"/>
                </a:lnTo>
                <a:lnTo>
                  <a:pt x="874" y="2494"/>
                </a:lnTo>
                <a:lnTo>
                  <a:pt x="876" y="2494"/>
                </a:lnTo>
                <a:lnTo>
                  <a:pt x="877" y="2494"/>
                </a:lnTo>
                <a:lnTo>
                  <a:pt x="879" y="2494"/>
                </a:lnTo>
                <a:lnTo>
                  <a:pt x="880" y="2494"/>
                </a:lnTo>
                <a:close/>
                <a:moveTo>
                  <a:pt x="1074" y="2485"/>
                </a:moveTo>
                <a:lnTo>
                  <a:pt x="1076" y="2487"/>
                </a:lnTo>
                <a:lnTo>
                  <a:pt x="1074" y="2487"/>
                </a:lnTo>
                <a:lnTo>
                  <a:pt x="1073" y="2487"/>
                </a:lnTo>
                <a:lnTo>
                  <a:pt x="1071" y="2485"/>
                </a:lnTo>
                <a:lnTo>
                  <a:pt x="1073" y="2485"/>
                </a:lnTo>
                <a:lnTo>
                  <a:pt x="1074" y="2485"/>
                </a:lnTo>
                <a:close/>
                <a:moveTo>
                  <a:pt x="1055" y="2484"/>
                </a:moveTo>
                <a:lnTo>
                  <a:pt x="1055" y="2485"/>
                </a:lnTo>
                <a:lnTo>
                  <a:pt x="1054" y="2485"/>
                </a:lnTo>
                <a:lnTo>
                  <a:pt x="1054" y="2484"/>
                </a:lnTo>
                <a:lnTo>
                  <a:pt x="1055" y="2484"/>
                </a:lnTo>
                <a:close/>
                <a:moveTo>
                  <a:pt x="1076" y="2481"/>
                </a:moveTo>
                <a:lnTo>
                  <a:pt x="1076" y="2482"/>
                </a:lnTo>
                <a:lnTo>
                  <a:pt x="1077" y="2481"/>
                </a:lnTo>
                <a:lnTo>
                  <a:pt x="1079" y="2481"/>
                </a:lnTo>
                <a:lnTo>
                  <a:pt x="1079" y="2482"/>
                </a:lnTo>
                <a:lnTo>
                  <a:pt x="1079" y="2484"/>
                </a:lnTo>
                <a:lnTo>
                  <a:pt x="1080" y="2484"/>
                </a:lnTo>
                <a:lnTo>
                  <a:pt x="1082" y="2484"/>
                </a:lnTo>
                <a:lnTo>
                  <a:pt x="1082" y="2485"/>
                </a:lnTo>
                <a:lnTo>
                  <a:pt x="1080" y="2485"/>
                </a:lnTo>
                <a:lnTo>
                  <a:pt x="1080" y="2487"/>
                </a:lnTo>
                <a:lnTo>
                  <a:pt x="1079" y="2485"/>
                </a:lnTo>
                <a:lnTo>
                  <a:pt x="1077" y="2485"/>
                </a:lnTo>
                <a:lnTo>
                  <a:pt x="1076" y="2485"/>
                </a:lnTo>
                <a:lnTo>
                  <a:pt x="1076" y="2484"/>
                </a:lnTo>
                <a:lnTo>
                  <a:pt x="1074" y="2484"/>
                </a:lnTo>
                <a:lnTo>
                  <a:pt x="1074" y="2482"/>
                </a:lnTo>
                <a:lnTo>
                  <a:pt x="1074" y="2481"/>
                </a:lnTo>
                <a:lnTo>
                  <a:pt x="1076" y="2481"/>
                </a:lnTo>
                <a:close/>
                <a:moveTo>
                  <a:pt x="1051" y="2479"/>
                </a:moveTo>
                <a:lnTo>
                  <a:pt x="1051" y="2481"/>
                </a:lnTo>
                <a:lnTo>
                  <a:pt x="1051" y="2479"/>
                </a:lnTo>
                <a:lnTo>
                  <a:pt x="1052" y="2479"/>
                </a:lnTo>
                <a:lnTo>
                  <a:pt x="1052" y="2481"/>
                </a:lnTo>
                <a:lnTo>
                  <a:pt x="1054" y="2481"/>
                </a:lnTo>
                <a:lnTo>
                  <a:pt x="1054" y="2482"/>
                </a:lnTo>
                <a:lnTo>
                  <a:pt x="1054" y="2484"/>
                </a:lnTo>
                <a:lnTo>
                  <a:pt x="1052" y="2484"/>
                </a:lnTo>
                <a:lnTo>
                  <a:pt x="1052" y="2482"/>
                </a:lnTo>
                <a:lnTo>
                  <a:pt x="1051" y="2482"/>
                </a:lnTo>
                <a:lnTo>
                  <a:pt x="1051" y="2481"/>
                </a:lnTo>
                <a:lnTo>
                  <a:pt x="1049" y="2481"/>
                </a:lnTo>
                <a:lnTo>
                  <a:pt x="1049" y="2479"/>
                </a:lnTo>
                <a:lnTo>
                  <a:pt x="1051" y="2479"/>
                </a:lnTo>
                <a:lnTo>
                  <a:pt x="1051" y="2478"/>
                </a:lnTo>
                <a:lnTo>
                  <a:pt x="1051" y="2479"/>
                </a:lnTo>
                <a:close/>
                <a:moveTo>
                  <a:pt x="1054" y="2472"/>
                </a:moveTo>
                <a:lnTo>
                  <a:pt x="1054" y="2473"/>
                </a:lnTo>
                <a:lnTo>
                  <a:pt x="1055" y="2473"/>
                </a:lnTo>
                <a:lnTo>
                  <a:pt x="1055" y="2472"/>
                </a:lnTo>
                <a:lnTo>
                  <a:pt x="1055" y="2473"/>
                </a:lnTo>
                <a:lnTo>
                  <a:pt x="1057" y="2473"/>
                </a:lnTo>
                <a:lnTo>
                  <a:pt x="1058" y="2473"/>
                </a:lnTo>
                <a:lnTo>
                  <a:pt x="1058" y="2475"/>
                </a:lnTo>
                <a:lnTo>
                  <a:pt x="1060" y="2475"/>
                </a:lnTo>
                <a:lnTo>
                  <a:pt x="1060" y="2476"/>
                </a:lnTo>
                <a:lnTo>
                  <a:pt x="1061" y="2475"/>
                </a:lnTo>
                <a:lnTo>
                  <a:pt x="1061" y="2476"/>
                </a:lnTo>
                <a:lnTo>
                  <a:pt x="1061" y="2475"/>
                </a:lnTo>
                <a:lnTo>
                  <a:pt x="1061" y="2476"/>
                </a:lnTo>
                <a:lnTo>
                  <a:pt x="1063" y="2478"/>
                </a:lnTo>
                <a:lnTo>
                  <a:pt x="1063" y="2476"/>
                </a:lnTo>
                <a:lnTo>
                  <a:pt x="1064" y="2476"/>
                </a:lnTo>
                <a:lnTo>
                  <a:pt x="1066" y="2476"/>
                </a:lnTo>
                <a:lnTo>
                  <a:pt x="1067" y="2476"/>
                </a:lnTo>
                <a:lnTo>
                  <a:pt x="1066" y="2476"/>
                </a:lnTo>
                <a:lnTo>
                  <a:pt x="1066" y="2478"/>
                </a:lnTo>
                <a:lnTo>
                  <a:pt x="1067" y="2478"/>
                </a:lnTo>
                <a:lnTo>
                  <a:pt x="1067" y="2479"/>
                </a:lnTo>
                <a:lnTo>
                  <a:pt x="1069" y="2479"/>
                </a:lnTo>
                <a:lnTo>
                  <a:pt x="1069" y="2481"/>
                </a:lnTo>
                <a:lnTo>
                  <a:pt x="1070" y="2481"/>
                </a:lnTo>
                <a:lnTo>
                  <a:pt x="1069" y="2481"/>
                </a:lnTo>
                <a:lnTo>
                  <a:pt x="1069" y="2482"/>
                </a:lnTo>
                <a:lnTo>
                  <a:pt x="1069" y="2484"/>
                </a:lnTo>
                <a:lnTo>
                  <a:pt x="1070" y="2484"/>
                </a:lnTo>
                <a:lnTo>
                  <a:pt x="1070" y="2485"/>
                </a:lnTo>
                <a:lnTo>
                  <a:pt x="1069" y="2484"/>
                </a:lnTo>
                <a:lnTo>
                  <a:pt x="1067" y="2484"/>
                </a:lnTo>
                <a:lnTo>
                  <a:pt x="1066" y="2484"/>
                </a:lnTo>
                <a:lnTo>
                  <a:pt x="1066" y="2482"/>
                </a:lnTo>
                <a:lnTo>
                  <a:pt x="1066" y="2484"/>
                </a:lnTo>
                <a:lnTo>
                  <a:pt x="1064" y="2484"/>
                </a:lnTo>
                <a:lnTo>
                  <a:pt x="1064" y="2482"/>
                </a:lnTo>
                <a:lnTo>
                  <a:pt x="1063" y="2484"/>
                </a:lnTo>
                <a:lnTo>
                  <a:pt x="1064" y="2484"/>
                </a:lnTo>
                <a:lnTo>
                  <a:pt x="1064" y="2485"/>
                </a:lnTo>
                <a:lnTo>
                  <a:pt x="1066" y="2485"/>
                </a:lnTo>
                <a:lnTo>
                  <a:pt x="1064" y="2485"/>
                </a:lnTo>
                <a:lnTo>
                  <a:pt x="1063" y="2485"/>
                </a:lnTo>
                <a:lnTo>
                  <a:pt x="1063" y="2484"/>
                </a:lnTo>
                <a:lnTo>
                  <a:pt x="1061" y="2484"/>
                </a:lnTo>
                <a:lnTo>
                  <a:pt x="1061" y="2482"/>
                </a:lnTo>
                <a:lnTo>
                  <a:pt x="1060" y="2484"/>
                </a:lnTo>
                <a:lnTo>
                  <a:pt x="1060" y="2482"/>
                </a:lnTo>
                <a:lnTo>
                  <a:pt x="1058" y="2482"/>
                </a:lnTo>
                <a:lnTo>
                  <a:pt x="1057" y="2482"/>
                </a:lnTo>
                <a:lnTo>
                  <a:pt x="1057" y="2481"/>
                </a:lnTo>
                <a:lnTo>
                  <a:pt x="1055" y="2481"/>
                </a:lnTo>
                <a:lnTo>
                  <a:pt x="1054" y="2481"/>
                </a:lnTo>
                <a:lnTo>
                  <a:pt x="1054" y="2479"/>
                </a:lnTo>
                <a:lnTo>
                  <a:pt x="1052" y="2479"/>
                </a:lnTo>
                <a:lnTo>
                  <a:pt x="1054" y="2479"/>
                </a:lnTo>
                <a:lnTo>
                  <a:pt x="1052" y="2479"/>
                </a:lnTo>
                <a:lnTo>
                  <a:pt x="1052" y="2478"/>
                </a:lnTo>
                <a:lnTo>
                  <a:pt x="1051" y="2478"/>
                </a:lnTo>
                <a:lnTo>
                  <a:pt x="1051" y="2476"/>
                </a:lnTo>
                <a:lnTo>
                  <a:pt x="1052" y="2475"/>
                </a:lnTo>
                <a:lnTo>
                  <a:pt x="1051" y="2473"/>
                </a:lnTo>
                <a:lnTo>
                  <a:pt x="1051" y="2472"/>
                </a:lnTo>
                <a:lnTo>
                  <a:pt x="1052" y="2473"/>
                </a:lnTo>
                <a:lnTo>
                  <a:pt x="1052" y="2472"/>
                </a:lnTo>
                <a:lnTo>
                  <a:pt x="1054" y="2472"/>
                </a:lnTo>
                <a:close/>
                <a:moveTo>
                  <a:pt x="1082" y="2454"/>
                </a:moveTo>
                <a:lnTo>
                  <a:pt x="1082" y="2456"/>
                </a:lnTo>
                <a:lnTo>
                  <a:pt x="1082" y="2457"/>
                </a:lnTo>
                <a:lnTo>
                  <a:pt x="1080" y="2457"/>
                </a:lnTo>
                <a:lnTo>
                  <a:pt x="1080" y="2456"/>
                </a:lnTo>
                <a:lnTo>
                  <a:pt x="1080" y="2454"/>
                </a:lnTo>
                <a:lnTo>
                  <a:pt x="1082" y="2454"/>
                </a:lnTo>
                <a:close/>
                <a:moveTo>
                  <a:pt x="3120" y="2446"/>
                </a:moveTo>
                <a:lnTo>
                  <a:pt x="3122" y="2446"/>
                </a:lnTo>
                <a:lnTo>
                  <a:pt x="3122" y="2447"/>
                </a:lnTo>
                <a:lnTo>
                  <a:pt x="3120" y="2446"/>
                </a:lnTo>
                <a:lnTo>
                  <a:pt x="3119" y="2444"/>
                </a:lnTo>
                <a:lnTo>
                  <a:pt x="3119" y="2443"/>
                </a:lnTo>
                <a:lnTo>
                  <a:pt x="3120" y="2443"/>
                </a:lnTo>
                <a:lnTo>
                  <a:pt x="3120" y="2444"/>
                </a:lnTo>
                <a:lnTo>
                  <a:pt x="3120" y="2446"/>
                </a:lnTo>
                <a:close/>
                <a:moveTo>
                  <a:pt x="3123" y="2443"/>
                </a:moveTo>
                <a:lnTo>
                  <a:pt x="3123" y="2444"/>
                </a:lnTo>
                <a:lnTo>
                  <a:pt x="3125" y="2444"/>
                </a:lnTo>
                <a:lnTo>
                  <a:pt x="3125" y="2446"/>
                </a:lnTo>
                <a:lnTo>
                  <a:pt x="3125" y="2447"/>
                </a:lnTo>
                <a:lnTo>
                  <a:pt x="3123" y="2447"/>
                </a:lnTo>
                <a:lnTo>
                  <a:pt x="3123" y="2446"/>
                </a:lnTo>
                <a:lnTo>
                  <a:pt x="3122" y="2446"/>
                </a:lnTo>
                <a:lnTo>
                  <a:pt x="3123" y="2444"/>
                </a:lnTo>
                <a:lnTo>
                  <a:pt x="3122" y="2444"/>
                </a:lnTo>
                <a:lnTo>
                  <a:pt x="3120" y="2444"/>
                </a:lnTo>
                <a:lnTo>
                  <a:pt x="3120" y="2443"/>
                </a:lnTo>
                <a:lnTo>
                  <a:pt x="3122" y="2443"/>
                </a:lnTo>
                <a:lnTo>
                  <a:pt x="3123" y="2443"/>
                </a:lnTo>
                <a:close/>
                <a:moveTo>
                  <a:pt x="3016" y="2443"/>
                </a:moveTo>
                <a:lnTo>
                  <a:pt x="3016" y="2444"/>
                </a:lnTo>
                <a:lnTo>
                  <a:pt x="3016" y="2443"/>
                </a:lnTo>
                <a:lnTo>
                  <a:pt x="3016" y="2441"/>
                </a:lnTo>
                <a:lnTo>
                  <a:pt x="3016" y="2443"/>
                </a:lnTo>
                <a:close/>
                <a:moveTo>
                  <a:pt x="3119" y="2441"/>
                </a:moveTo>
                <a:lnTo>
                  <a:pt x="3117" y="2441"/>
                </a:lnTo>
                <a:lnTo>
                  <a:pt x="3119" y="2441"/>
                </a:lnTo>
                <a:close/>
                <a:moveTo>
                  <a:pt x="3018" y="2441"/>
                </a:moveTo>
                <a:lnTo>
                  <a:pt x="3016" y="2441"/>
                </a:lnTo>
                <a:lnTo>
                  <a:pt x="3016" y="2440"/>
                </a:lnTo>
                <a:lnTo>
                  <a:pt x="3018" y="2440"/>
                </a:lnTo>
                <a:lnTo>
                  <a:pt x="3018" y="2441"/>
                </a:lnTo>
                <a:close/>
                <a:moveTo>
                  <a:pt x="3012" y="2440"/>
                </a:moveTo>
                <a:lnTo>
                  <a:pt x="3012" y="2441"/>
                </a:lnTo>
                <a:lnTo>
                  <a:pt x="3012" y="2440"/>
                </a:lnTo>
                <a:lnTo>
                  <a:pt x="3010" y="2440"/>
                </a:lnTo>
                <a:lnTo>
                  <a:pt x="3012" y="2438"/>
                </a:lnTo>
                <a:lnTo>
                  <a:pt x="3012" y="2440"/>
                </a:lnTo>
                <a:close/>
                <a:moveTo>
                  <a:pt x="3126" y="2437"/>
                </a:moveTo>
                <a:lnTo>
                  <a:pt x="3126" y="2438"/>
                </a:lnTo>
                <a:lnTo>
                  <a:pt x="3126" y="2437"/>
                </a:lnTo>
                <a:lnTo>
                  <a:pt x="3125" y="2437"/>
                </a:lnTo>
                <a:lnTo>
                  <a:pt x="3126" y="2437"/>
                </a:lnTo>
                <a:close/>
                <a:moveTo>
                  <a:pt x="3010" y="2440"/>
                </a:moveTo>
                <a:lnTo>
                  <a:pt x="3009" y="2440"/>
                </a:lnTo>
                <a:lnTo>
                  <a:pt x="3009" y="2438"/>
                </a:lnTo>
                <a:lnTo>
                  <a:pt x="3009" y="2437"/>
                </a:lnTo>
                <a:lnTo>
                  <a:pt x="3010" y="2437"/>
                </a:lnTo>
                <a:lnTo>
                  <a:pt x="3010" y="2438"/>
                </a:lnTo>
                <a:lnTo>
                  <a:pt x="3010" y="2440"/>
                </a:lnTo>
                <a:close/>
                <a:moveTo>
                  <a:pt x="3120" y="2437"/>
                </a:moveTo>
                <a:lnTo>
                  <a:pt x="3120" y="2438"/>
                </a:lnTo>
                <a:lnTo>
                  <a:pt x="3119" y="2438"/>
                </a:lnTo>
                <a:lnTo>
                  <a:pt x="3119" y="2437"/>
                </a:lnTo>
                <a:lnTo>
                  <a:pt x="3119" y="2438"/>
                </a:lnTo>
                <a:lnTo>
                  <a:pt x="3119" y="2437"/>
                </a:lnTo>
                <a:lnTo>
                  <a:pt x="3119" y="2435"/>
                </a:lnTo>
                <a:lnTo>
                  <a:pt x="3119" y="2437"/>
                </a:lnTo>
                <a:lnTo>
                  <a:pt x="3120" y="2437"/>
                </a:lnTo>
                <a:close/>
                <a:moveTo>
                  <a:pt x="1264" y="2443"/>
                </a:moveTo>
                <a:lnTo>
                  <a:pt x="1263" y="2443"/>
                </a:lnTo>
                <a:lnTo>
                  <a:pt x="1261" y="2443"/>
                </a:lnTo>
                <a:lnTo>
                  <a:pt x="1260" y="2443"/>
                </a:lnTo>
                <a:lnTo>
                  <a:pt x="1260" y="2441"/>
                </a:lnTo>
                <a:lnTo>
                  <a:pt x="1260" y="2440"/>
                </a:lnTo>
                <a:lnTo>
                  <a:pt x="1260" y="2438"/>
                </a:lnTo>
                <a:lnTo>
                  <a:pt x="1260" y="2437"/>
                </a:lnTo>
                <a:lnTo>
                  <a:pt x="1258" y="2437"/>
                </a:lnTo>
                <a:lnTo>
                  <a:pt x="1260" y="2437"/>
                </a:lnTo>
                <a:lnTo>
                  <a:pt x="1260" y="2435"/>
                </a:lnTo>
                <a:lnTo>
                  <a:pt x="1261" y="2435"/>
                </a:lnTo>
                <a:lnTo>
                  <a:pt x="1261" y="2437"/>
                </a:lnTo>
                <a:lnTo>
                  <a:pt x="1263" y="2437"/>
                </a:lnTo>
                <a:lnTo>
                  <a:pt x="1263" y="2438"/>
                </a:lnTo>
                <a:lnTo>
                  <a:pt x="1264" y="2438"/>
                </a:lnTo>
                <a:lnTo>
                  <a:pt x="1265" y="2440"/>
                </a:lnTo>
                <a:lnTo>
                  <a:pt x="1265" y="2441"/>
                </a:lnTo>
                <a:lnTo>
                  <a:pt x="1264" y="2441"/>
                </a:lnTo>
                <a:lnTo>
                  <a:pt x="1264" y="2443"/>
                </a:lnTo>
                <a:close/>
                <a:moveTo>
                  <a:pt x="2975" y="2434"/>
                </a:moveTo>
                <a:lnTo>
                  <a:pt x="2975" y="2435"/>
                </a:lnTo>
                <a:lnTo>
                  <a:pt x="2975" y="2434"/>
                </a:lnTo>
                <a:lnTo>
                  <a:pt x="2975" y="2435"/>
                </a:lnTo>
                <a:lnTo>
                  <a:pt x="2976" y="2435"/>
                </a:lnTo>
                <a:lnTo>
                  <a:pt x="2975" y="2435"/>
                </a:lnTo>
                <a:lnTo>
                  <a:pt x="2975" y="2437"/>
                </a:lnTo>
                <a:lnTo>
                  <a:pt x="2973" y="2437"/>
                </a:lnTo>
                <a:lnTo>
                  <a:pt x="2973" y="2435"/>
                </a:lnTo>
                <a:lnTo>
                  <a:pt x="2975" y="2434"/>
                </a:lnTo>
                <a:close/>
                <a:moveTo>
                  <a:pt x="2976" y="2435"/>
                </a:moveTo>
                <a:lnTo>
                  <a:pt x="2976" y="2434"/>
                </a:lnTo>
                <a:lnTo>
                  <a:pt x="2976" y="2435"/>
                </a:lnTo>
                <a:close/>
                <a:moveTo>
                  <a:pt x="2938" y="2434"/>
                </a:moveTo>
                <a:lnTo>
                  <a:pt x="2940" y="2434"/>
                </a:lnTo>
                <a:lnTo>
                  <a:pt x="2940" y="2435"/>
                </a:lnTo>
                <a:lnTo>
                  <a:pt x="2940" y="2437"/>
                </a:lnTo>
                <a:lnTo>
                  <a:pt x="2940" y="2438"/>
                </a:lnTo>
                <a:lnTo>
                  <a:pt x="2940" y="2440"/>
                </a:lnTo>
                <a:lnTo>
                  <a:pt x="2940" y="2441"/>
                </a:lnTo>
                <a:lnTo>
                  <a:pt x="2940" y="2443"/>
                </a:lnTo>
                <a:lnTo>
                  <a:pt x="2940" y="2441"/>
                </a:lnTo>
                <a:lnTo>
                  <a:pt x="2938" y="2441"/>
                </a:lnTo>
                <a:lnTo>
                  <a:pt x="2938" y="2440"/>
                </a:lnTo>
                <a:lnTo>
                  <a:pt x="2938" y="2438"/>
                </a:lnTo>
                <a:lnTo>
                  <a:pt x="2938" y="2437"/>
                </a:lnTo>
                <a:lnTo>
                  <a:pt x="2938" y="2435"/>
                </a:lnTo>
                <a:lnTo>
                  <a:pt x="2938" y="2434"/>
                </a:lnTo>
                <a:close/>
                <a:moveTo>
                  <a:pt x="1254" y="2434"/>
                </a:moveTo>
                <a:lnTo>
                  <a:pt x="1252" y="2434"/>
                </a:lnTo>
                <a:lnTo>
                  <a:pt x="1252" y="2435"/>
                </a:lnTo>
                <a:lnTo>
                  <a:pt x="1252" y="2437"/>
                </a:lnTo>
                <a:lnTo>
                  <a:pt x="1251" y="2435"/>
                </a:lnTo>
                <a:lnTo>
                  <a:pt x="1249" y="2435"/>
                </a:lnTo>
                <a:lnTo>
                  <a:pt x="1249" y="2437"/>
                </a:lnTo>
                <a:lnTo>
                  <a:pt x="1248" y="2437"/>
                </a:lnTo>
                <a:lnTo>
                  <a:pt x="1248" y="2438"/>
                </a:lnTo>
                <a:lnTo>
                  <a:pt x="1246" y="2438"/>
                </a:lnTo>
                <a:lnTo>
                  <a:pt x="1246" y="2437"/>
                </a:lnTo>
                <a:lnTo>
                  <a:pt x="1245" y="2437"/>
                </a:lnTo>
                <a:lnTo>
                  <a:pt x="1245" y="2435"/>
                </a:lnTo>
                <a:lnTo>
                  <a:pt x="1246" y="2435"/>
                </a:lnTo>
                <a:lnTo>
                  <a:pt x="1248" y="2435"/>
                </a:lnTo>
                <a:lnTo>
                  <a:pt x="1249" y="2435"/>
                </a:lnTo>
                <a:lnTo>
                  <a:pt x="1249" y="2434"/>
                </a:lnTo>
                <a:lnTo>
                  <a:pt x="1251" y="2432"/>
                </a:lnTo>
                <a:lnTo>
                  <a:pt x="1251" y="2434"/>
                </a:lnTo>
                <a:lnTo>
                  <a:pt x="1252" y="2434"/>
                </a:lnTo>
                <a:lnTo>
                  <a:pt x="1254" y="2434"/>
                </a:lnTo>
                <a:close/>
                <a:moveTo>
                  <a:pt x="3016" y="2434"/>
                </a:moveTo>
                <a:lnTo>
                  <a:pt x="3016" y="2432"/>
                </a:lnTo>
                <a:lnTo>
                  <a:pt x="3018" y="2434"/>
                </a:lnTo>
                <a:lnTo>
                  <a:pt x="3016" y="2434"/>
                </a:lnTo>
                <a:close/>
                <a:moveTo>
                  <a:pt x="3090" y="2431"/>
                </a:moveTo>
                <a:lnTo>
                  <a:pt x="3088" y="2431"/>
                </a:lnTo>
                <a:lnTo>
                  <a:pt x="3088" y="2429"/>
                </a:lnTo>
                <a:lnTo>
                  <a:pt x="3090" y="2429"/>
                </a:lnTo>
                <a:lnTo>
                  <a:pt x="3090" y="2431"/>
                </a:lnTo>
                <a:close/>
                <a:moveTo>
                  <a:pt x="3085" y="2431"/>
                </a:moveTo>
                <a:lnTo>
                  <a:pt x="3084" y="2431"/>
                </a:lnTo>
                <a:lnTo>
                  <a:pt x="3085" y="2431"/>
                </a:lnTo>
                <a:lnTo>
                  <a:pt x="3084" y="2431"/>
                </a:lnTo>
                <a:lnTo>
                  <a:pt x="3082" y="2431"/>
                </a:lnTo>
                <a:lnTo>
                  <a:pt x="3082" y="2429"/>
                </a:lnTo>
                <a:lnTo>
                  <a:pt x="3084" y="2429"/>
                </a:lnTo>
                <a:lnTo>
                  <a:pt x="3085" y="2429"/>
                </a:lnTo>
                <a:lnTo>
                  <a:pt x="3085" y="2431"/>
                </a:lnTo>
                <a:close/>
                <a:moveTo>
                  <a:pt x="3038" y="2431"/>
                </a:moveTo>
                <a:lnTo>
                  <a:pt x="3038" y="2429"/>
                </a:lnTo>
                <a:lnTo>
                  <a:pt x="3037" y="2429"/>
                </a:lnTo>
                <a:lnTo>
                  <a:pt x="3037" y="2428"/>
                </a:lnTo>
                <a:lnTo>
                  <a:pt x="3038" y="2429"/>
                </a:lnTo>
                <a:lnTo>
                  <a:pt x="3038" y="2431"/>
                </a:lnTo>
                <a:close/>
                <a:moveTo>
                  <a:pt x="3038" y="2428"/>
                </a:moveTo>
                <a:lnTo>
                  <a:pt x="3038" y="2429"/>
                </a:lnTo>
                <a:lnTo>
                  <a:pt x="3038" y="2428"/>
                </a:lnTo>
                <a:close/>
                <a:moveTo>
                  <a:pt x="3037" y="2428"/>
                </a:moveTo>
                <a:lnTo>
                  <a:pt x="3037" y="2429"/>
                </a:lnTo>
                <a:lnTo>
                  <a:pt x="3035" y="2428"/>
                </a:lnTo>
                <a:lnTo>
                  <a:pt x="3037" y="2428"/>
                </a:lnTo>
                <a:close/>
                <a:moveTo>
                  <a:pt x="3012" y="2428"/>
                </a:moveTo>
                <a:lnTo>
                  <a:pt x="3013" y="2428"/>
                </a:lnTo>
                <a:lnTo>
                  <a:pt x="3012" y="2428"/>
                </a:lnTo>
                <a:lnTo>
                  <a:pt x="3012" y="2426"/>
                </a:lnTo>
                <a:lnTo>
                  <a:pt x="3012" y="2428"/>
                </a:lnTo>
                <a:close/>
                <a:moveTo>
                  <a:pt x="3037" y="2426"/>
                </a:moveTo>
                <a:lnTo>
                  <a:pt x="3037" y="2428"/>
                </a:lnTo>
                <a:lnTo>
                  <a:pt x="3035" y="2428"/>
                </a:lnTo>
                <a:lnTo>
                  <a:pt x="3035" y="2426"/>
                </a:lnTo>
                <a:lnTo>
                  <a:pt x="3037" y="2426"/>
                </a:lnTo>
                <a:close/>
                <a:moveTo>
                  <a:pt x="3012" y="2428"/>
                </a:moveTo>
                <a:lnTo>
                  <a:pt x="3010" y="2428"/>
                </a:lnTo>
                <a:lnTo>
                  <a:pt x="3010" y="2426"/>
                </a:lnTo>
                <a:lnTo>
                  <a:pt x="3012" y="2426"/>
                </a:lnTo>
                <a:lnTo>
                  <a:pt x="3012" y="2428"/>
                </a:lnTo>
                <a:close/>
                <a:moveTo>
                  <a:pt x="1048" y="2428"/>
                </a:moveTo>
                <a:lnTo>
                  <a:pt x="1048" y="2426"/>
                </a:lnTo>
                <a:lnTo>
                  <a:pt x="1046" y="2426"/>
                </a:lnTo>
                <a:lnTo>
                  <a:pt x="1048" y="2426"/>
                </a:lnTo>
                <a:lnTo>
                  <a:pt x="1048" y="2428"/>
                </a:lnTo>
                <a:close/>
                <a:moveTo>
                  <a:pt x="3003" y="2426"/>
                </a:moveTo>
                <a:lnTo>
                  <a:pt x="3004" y="2426"/>
                </a:lnTo>
                <a:lnTo>
                  <a:pt x="3003" y="2426"/>
                </a:lnTo>
                <a:close/>
                <a:moveTo>
                  <a:pt x="1277" y="2426"/>
                </a:moveTo>
                <a:lnTo>
                  <a:pt x="1276" y="2426"/>
                </a:lnTo>
                <a:lnTo>
                  <a:pt x="1277" y="2425"/>
                </a:lnTo>
                <a:lnTo>
                  <a:pt x="1277" y="2426"/>
                </a:lnTo>
                <a:close/>
                <a:moveTo>
                  <a:pt x="3010" y="2426"/>
                </a:moveTo>
                <a:lnTo>
                  <a:pt x="3009" y="2426"/>
                </a:lnTo>
                <a:lnTo>
                  <a:pt x="3010" y="2426"/>
                </a:lnTo>
                <a:lnTo>
                  <a:pt x="3009" y="2426"/>
                </a:lnTo>
                <a:lnTo>
                  <a:pt x="3009" y="2425"/>
                </a:lnTo>
                <a:lnTo>
                  <a:pt x="3009" y="2426"/>
                </a:lnTo>
                <a:lnTo>
                  <a:pt x="3009" y="2425"/>
                </a:lnTo>
                <a:lnTo>
                  <a:pt x="3010" y="2425"/>
                </a:lnTo>
                <a:lnTo>
                  <a:pt x="3010" y="2426"/>
                </a:lnTo>
                <a:close/>
                <a:moveTo>
                  <a:pt x="2991" y="2423"/>
                </a:moveTo>
                <a:lnTo>
                  <a:pt x="2990" y="2423"/>
                </a:lnTo>
                <a:lnTo>
                  <a:pt x="2990" y="2425"/>
                </a:lnTo>
                <a:lnTo>
                  <a:pt x="2991" y="2426"/>
                </a:lnTo>
                <a:lnTo>
                  <a:pt x="2990" y="2425"/>
                </a:lnTo>
                <a:lnTo>
                  <a:pt x="2991" y="2425"/>
                </a:lnTo>
                <a:lnTo>
                  <a:pt x="2993" y="2425"/>
                </a:lnTo>
                <a:lnTo>
                  <a:pt x="2993" y="2423"/>
                </a:lnTo>
                <a:lnTo>
                  <a:pt x="2993" y="2425"/>
                </a:lnTo>
                <a:lnTo>
                  <a:pt x="2994" y="2426"/>
                </a:lnTo>
                <a:lnTo>
                  <a:pt x="2994" y="2425"/>
                </a:lnTo>
                <a:lnTo>
                  <a:pt x="2994" y="2426"/>
                </a:lnTo>
                <a:lnTo>
                  <a:pt x="2994" y="2428"/>
                </a:lnTo>
                <a:lnTo>
                  <a:pt x="2993" y="2428"/>
                </a:lnTo>
                <a:lnTo>
                  <a:pt x="2994" y="2428"/>
                </a:lnTo>
                <a:lnTo>
                  <a:pt x="2995" y="2428"/>
                </a:lnTo>
                <a:lnTo>
                  <a:pt x="2995" y="2426"/>
                </a:lnTo>
                <a:lnTo>
                  <a:pt x="2997" y="2428"/>
                </a:lnTo>
                <a:lnTo>
                  <a:pt x="2997" y="2429"/>
                </a:lnTo>
                <a:lnTo>
                  <a:pt x="2995" y="2429"/>
                </a:lnTo>
                <a:lnTo>
                  <a:pt x="2995" y="2431"/>
                </a:lnTo>
                <a:lnTo>
                  <a:pt x="2997" y="2432"/>
                </a:lnTo>
                <a:lnTo>
                  <a:pt x="2997" y="2434"/>
                </a:lnTo>
                <a:lnTo>
                  <a:pt x="2995" y="2434"/>
                </a:lnTo>
                <a:lnTo>
                  <a:pt x="2995" y="2432"/>
                </a:lnTo>
                <a:lnTo>
                  <a:pt x="2994" y="2431"/>
                </a:lnTo>
                <a:lnTo>
                  <a:pt x="2994" y="2432"/>
                </a:lnTo>
                <a:lnTo>
                  <a:pt x="2994" y="2434"/>
                </a:lnTo>
                <a:lnTo>
                  <a:pt x="2994" y="2432"/>
                </a:lnTo>
                <a:lnTo>
                  <a:pt x="2993" y="2432"/>
                </a:lnTo>
                <a:lnTo>
                  <a:pt x="2993" y="2434"/>
                </a:lnTo>
                <a:lnTo>
                  <a:pt x="2994" y="2434"/>
                </a:lnTo>
                <a:lnTo>
                  <a:pt x="2994" y="2435"/>
                </a:lnTo>
                <a:lnTo>
                  <a:pt x="2995" y="2435"/>
                </a:lnTo>
                <a:lnTo>
                  <a:pt x="2997" y="2435"/>
                </a:lnTo>
                <a:lnTo>
                  <a:pt x="2995" y="2437"/>
                </a:lnTo>
                <a:lnTo>
                  <a:pt x="2997" y="2437"/>
                </a:lnTo>
                <a:lnTo>
                  <a:pt x="2995" y="2437"/>
                </a:lnTo>
                <a:lnTo>
                  <a:pt x="2997" y="2437"/>
                </a:lnTo>
                <a:lnTo>
                  <a:pt x="2997" y="2438"/>
                </a:lnTo>
                <a:lnTo>
                  <a:pt x="2997" y="2440"/>
                </a:lnTo>
                <a:lnTo>
                  <a:pt x="2998" y="2440"/>
                </a:lnTo>
                <a:lnTo>
                  <a:pt x="2997" y="2441"/>
                </a:lnTo>
                <a:lnTo>
                  <a:pt x="2997" y="2443"/>
                </a:lnTo>
                <a:lnTo>
                  <a:pt x="2995" y="2443"/>
                </a:lnTo>
                <a:lnTo>
                  <a:pt x="2994" y="2443"/>
                </a:lnTo>
                <a:lnTo>
                  <a:pt x="2994" y="2441"/>
                </a:lnTo>
                <a:lnTo>
                  <a:pt x="2994" y="2440"/>
                </a:lnTo>
                <a:lnTo>
                  <a:pt x="2993" y="2440"/>
                </a:lnTo>
                <a:lnTo>
                  <a:pt x="2993" y="2438"/>
                </a:lnTo>
                <a:lnTo>
                  <a:pt x="2993" y="2437"/>
                </a:lnTo>
                <a:lnTo>
                  <a:pt x="2991" y="2435"/>
                </a:lnTo>
                <a:lnTo>
                  <a:pt x="2990" y="2434"/>
                </a:lnTo>
                <a:lnTo>
                  <a:pt x="2990" y="2432"/>
                </a:lnTo>
                <a:lnTo>
                  <a:pt x="2988" y="2432"/>
                </a:lnTo>
                <a:lnTo>
                  <a:pt x="2987" y="2432"/>
                </a:lnTo>
                <a:lnTo>
                  <a:pt x="2987" y="2431"/>
                </a:lnTo>
                <a:lnTo>
                  <a:pt x="2985" y="2429"/>
                </a:lnTo>
                <a:lnTo>
                  <a:pt x="2985" y="2428"/>
                </a:lnTo>
                <a:lnTo>
                  <a:pt x="2985" y="2426"/>
                </a:lnTo>
                <a:lnTo>
                  <a:pt x="2985" y="2425"/>
                </a:lnTo>
                <a:lnTo>
                  <a:pt x="2985" y="2423"/>
                </a:lnTo>
                <a:lnTo>
                  <a:pt x="2985" y="2425"/>
                </a:lnTo>
                <a:lnTo>
                  <a:pt x="2985" y="2426"/>
                </a:lnTo>
                <a:lnTo>
                  <a:pt x="2987" y="2426"/>
                </a:lnTo>
                <a:lnTo>
                  <a:pt x="2987" y="2425"/>
                </a:lnTo>
                <a:lnTo>
                  <a:pt x="2987" y="2423"/>
                </a:lnTo>
                <a:lnTo>
                  <a:pt x="2985" y="2423"/>
                </a:lnTo>
                <a:lnTo>
                  <a:pt x="2987" y="2423"/>
                </a:lnTo>
                <a:lnTo>
                  <a:pt x="2988" y="2423"/>
                </a:lnTo>
                <a:lnTo>
                  <a:pt x="2990" y="2423"/>
                </a:lnTo>
                <a:lnTo>
                  <a:pt x="2990" y="2422"/>
                </a:lnTo>
                <a:lnTo>
                  <a:pt x="2991" y="2422"/>
                </a:lnTo>
                <a:lnTo>
                  <a:pt x="2991" y="2423"/>
                </a:lnTo>
                <a:close/>
                <a:moveTo>
                  <a:pt x="3065" y="2422"/>
                </a:moveTo>
                <a:lnTo>
                  <a:pt x="3063" y="2422"/>
                </a:lnTo>
                <a:lnTo>
                  <a:pt x="3063" y="2423"/>
                </a:lnTo>
                <a:lnTo>
                  <a:pt x="3063" y="2422"/>
                </a:lnTo>
                <a:lnTo>
                  <a:pt x="3065" y="2422"/>
                </a:lnTo>
                <a:close/>
                <a:moveTo>
                  <a:pt x="2984" y="2422"/>
                </a:moveTo>
                <a:lnTo>
                  <a:pt x="2984" y="2423"/>
                </a:lnTo>
                <a:lnTo>
                  <a:pt x="2984" y="2422"/>
                </a:lnTo>
                <a:lnTo>
                  <a:pt x="2982" y="2422"/>
                </a:lnTo>
                <a:lnTo>
                  <a:pt x="2984" y="2422"/>
                </a:lnTo>
                <a:close/>
                <a:moveTo>
                  <a:pt x="3063" y="2422"/>
                </a:moveTo>
                <a:lnTo>
                  <a:pt x="3062" y="2422"/>
                </a:lnTo>
                <a:lnTo>
                  <a:pt x="3063" y="2422"/>
                </a:lnTo>
                <a:close/>
                <a:moveTo>
                  <a:pt x="3006" y="2422"/>
                </a:moveTo>
                <a:lnTo>
                  <a:pt x="3004" y="2422"/>
                </a:lnTo>
                <a:lnTo>
                  <a:pt x="3006" y="2421"/>
                </a:lnTo>
                <a:lnTo>
                  <a:pt x="3006" y="2422"/>
                </a:lnTo>
                <a:close/>
                <a:moveTo>
                  <a:pt x="1280" y="2422"/>
                </a:moveTo>
                <a:lnTo>
                  <a:pt x="1280" y="2423"/>
                </a:lnTo>
                <a:lnTo>
                  <a:pt x="1282" y="2423"/>
                </a:lnTo>
                <a:lnTo>
                  <a:pt x="1282" y="2425"/>
                </a:lnTo>
                <a:lnTo>
                  <a:pt x="1283" y="2425"/>
                </a:lnTo>
                <a:lnTo>
                  <a:pt x="1283" y="2423"/>
                </a:lnTo>
                <a:lnTo>
                  <a:pt x="1285" y="2423"/>
                </a:lnTo>
                <a:lnTo>
                  <a:pt x="1285" y="2425"/>
                </a:lnTo>
                <a:lnTo>
                  <a:pt x="1285" y="2426"/>
                </a:lnTo>
                <a:lnTo>
                  <a:pt x="1283" y="2428"/>
                </a:lnTo>
                <a:lnTo>
                  <a:pt x="1283" y="2429"/>
                </a:lnTo>
                <a:lnTo>
                  <a:pt x="1282" y="2429"/>
                </a:lnTo>
                <a:lnTo>
                  <a:pt x="1280" y="2431"/>
                </a:lnTo>
                <a:lnTo>
                  <a:pt x="1279" y="2431"/>
                </a:lnTo>
                <a:lnTo>
                  <a:pt x="1277" y="2429"/>
                </a:lnTo>
                <a:lnTo>
                  <a:pt x="1277" y="2428"/>
                </a:lnTo>
                <a:lnTo>
                  <a:pt x="1277" y="2426"/>
                </a:lnTo>
                <a:lnTo>
                  <a:pt x="1277" y="2425"/>
                </a:lnTo>
                <a:lnTo>
                  <a:pt x="1279" y="2425"/>
                </a:lnTo>
                <a:lnTo>
                  <a:pt x="1277" y="2425"/>
                </a:lnTo>
                <a:lnTo>
                  <a:pt x="1279" y="2423"/>
                </a:lnTo>
                <a:lnTo>
                  <a:pt x="1279" y="2425"/>
                </a:lnTo>
                <a:lnTo>
                  <a:pt x="1280" y="2423"/>
                </a:lnTo>
                <a:lnTo>
                  <a:pt x="1280" y="2425"/>
                </a:lnTo>
                <a:lnTo>
                  <a:pt x="1282" y="2423"/>
                </a:lnTo>
                <a:lnTo>
                  <a:pt x="1280" y="2423"/>
                </a:lnTo>
                <a:lnTo>
                  <a:pt x="1279" y="2423"/>
                </a:lnTo>
                <a:lnTo>
                  <a:pt x="1277" y="2423"/>
                </a:lnTo>
                <a:lnTo>
                  <a:pt x="1279" y="2422"/>
                </a:lnTo>
                <a:lnTo>
                  <a:pt x="1280" y="2422"/>
                </a:lnTo>
                <a:lnTo>
                  <a:pt x="1280" y="2421"/>
                </a:lnTo>
                <a:lnTo>
                  <a:pt x="1280" y="2422"/>
                </a:lnTo>
                <a:close/>
                <a:moveTo>
                  <a:pt x="1230" y="2423"/>
                </a:moveTo>
                <a:lnTo>
                  <a:pt x="1230" y="2422"/>
                </a:lnTo>
                <a:lnTo>
                  <a:pt x="1230" y="2421"/>
                </a:lnTo>
                <a:lnTo>
                  <a:pt x="1230" y="2422"/>
                </a:lnTo>
                <a:lnTo>
                  <a:pt x="1232" y="2422"/>
                </a:lnTo>
                <a:lnTo>
                  <a:pt x="1232" y="2423"/>
                </a:lnTo>
                <a:lnTo>
                  <a:pt x="1230" y="2423"/>
                </a:lnTo>
                <a:close/>
                <a:moveTo>
                  <a:pt x="3065" y="2422"/>
                </a:moveTo>
                <a:lnTo>
                  <a:pt x="3063" y="2422"/>
                </a:lnTo>
                <a:lnTo>
                  <a:pt x="3063" y="2421"/>
                </a:lnTo>
                <a:lnTo>
                  <a:pt x="3065" y="2421"/>
                </a:lnTo>
                <a:lnTo>
                  <a:pt x="3065" y="2422"/>
                </a:lnTo>
                <a:close/>
                <a:moveTo>
                  <a:pt x="1077" y="2421"/>
                </a:moveTo>
                <a:lnTo>
                  <a:pt x="1077" y="2422"/>
                </a:lnTo>
                <a:lnTo>
                  <a:pt x="1077" y="2421"/>
                </a:lnTo>
                <a:lnTo>
                  <a:pt x="1076" y="2421"/>
                </a:lnTo>
                <a:lnTo>
                  <a:pt x="1077" y="2421"/>
                </a:lnTo>
                <a:close/>
                <a:moveTo>
                  <a:pt x="2982" y="2421"/>
                </a:moveTo>
                <a:lnTo>
                  <a:pt x="2982" y="2422"/>
                </a:lnTo>
                <a:lnTo>
                  <a:pt x="2981" y="2421"/>
                </a:lnTo>
                <a:lnTo>
                  <a:pt x="2982" y="2421"/>
                </a:lnTo>
                <a:close/>
                <a:moveTo>
                  <a:pt x="3066" y="2421"/>
                </a:moveTo>
                <a:lnTo>
                  <a:pt x="3066" y="2419"/>
                </a:lnTo>
                <a:lnTo>
                  <a:pt x="3068" y="2421"/>
                </a:lnTo>
                <a:lnTo>
                  <a:pt x="3066" y="2421"/>
                </a:lnTo>
                <a:close/>
                <a:moveTo>
                  <a:pt x="3069" y="2421"/>
                </a:moveTo>
                <a:lnTo>
                  <a:pt x="3068" y="2421"/>
                </a:lnTo>
                <a:lnTo>
                  <a:pt x="3069" y="2419"/>
                </a:lnTo>
                <a:lnTo>
                  <a:pt x="3069" y="2421"/>
                </a:lnTo>
                <a:close/>
                <a:moveTo>
                  <a:pt x="3006" y="2421"/>
                </a:moveTo>
                <a:lnTo>
                  <a:pt x="3006" y="2419"/>
                </a:lnTo>
                <a:lnTo>
                  <a:pt x="3006" y="2421"/>
                </a:lnTo>
                <a:close/>
                <a:moveTo>
                  <a:pt x="3065" y="2419"/>
                </a:moveTo>
                <a:lnTo>
                  <a:pt x="3063" y="2419"/>
                </a:lnTo>
                <a:lnTo>
                  <a:pt x="3065" y="2419"/>
                </a:lnTo>
                <a:close/>
                <a:moveTo>
                  <a:pt x="2982" y="2421"/>
                </a:moveTo>
                <a:lnTo>
                  <a:pt x="2981" y="2419"/>
                </a:lnTo>
                <a:lnTo>
                  <a:pt x="2981" y="2418"/>
                </a:lnTo>
                <a:lnTo>
                  <a:pt x="2982" y="2419"/>
                </a:lnTo>
                <a:lnTo>
                  <a:pt x="2982" y="2421"/>
                </a:lnTo>
                <a:close/>
                <a:moveTo>
                  <a:pt x="2984" y="2421"/>
                </a:moveTo>
                <a:lnTo>
                  <a:pt x="2982" y="2421"/>
                </a:lnTo>
                <a:lnTo>
                  <a:pt x="2982" y="2418"/>
                </a:lnTo>
                <a:lnTo>
                  <a:pt x="2984" y="2419"/>
                </a:lnTo>
                <a:lnTo>
                  <a:pt x="2984" y="2421"/>
                </a:lnTo>
                <a:close/>
                <a:moveTo>
                  <a:pt x="1221" y="2418"/>
                </a:moveTo>
                <a:lnTo>
                  <a:pt x="1223" y="2418"/>
                </a:lnTo>
                <a:lnTo>
                  <a:pt x="1221" y="2418"/>
                </a:lnTo>
                <a:close/>
                <a:moveTo>
                  <a:pt x="1086" y="2418"/>
                </a:moveTo>
                <a:lnTo>
                  <a:pt x="1088" y="2418"/>
                </a:lnTo>
                <a:lnTo>
                  <a:pt x="1089" y="2418"/>
                </a:lnTo>
                <a:lnTo>
                  <a:pt x="1089" y="2419"/>
                </a:lnTo>
                <a:lnTo>
                  <a:pt x="1089" y="2421"/>
                </a:lnTo>
                <a:lnTo>
                  <a:pt x="1089" y="2422"/>
                </a:lnTo>
                <a:lnTo>
                  <a:pt x="1089" y="2423"/>
                </a:lnTo>
                <a:lnTo>
                  <a:pt x="1089" y="2425"/>
                </a:lnTo>
                <a:lnTo>
                  <a:pt x="1089" y="2426"/>
                </a:lnTo>
                <a:lnTo>
                  <a:pt x="1089" y="2428"/>
                </a:lnTo>
                <a:lnTo>
                  <a:pt x="1089" y="2429"/>
                </a:lnTo>
                <a:lnTo>
                  <a:pt x="1089" y="2428"/>
                </a:lnTo>
                <a:lnTo>
                  <a:pt x="1089" y="2429"/>
                </a:lnTo>
                <a:lnTo>
                  <a:pt x="1088" y="2429"/>
                </a:lnTo>
                <a:lnTo>
                  <a:pt x="1088" y="2431"/>
                </a:lnTo>
                <a:lnTo>
                  <a:pt x="1086" y="2432"/>
                </a:lnTo>
                <a:lnTo>
                  <a:pt x="1088" y="2432"/>
                </a:lnTo>
                <a:lnTo>
                  <a:pt x="1086" y="2434"/>
                </a:lnTo>
                <a:lnTo>
                  <a:pt x="1085" y="2434"/>
                </a:lnTo>
                <a:lnTo>
                  <a:pt x="1085" y="2435"/>
                </a:lnTo>
                <a:lnTo>
                  <a:pt x="1083" y="2435"/>
                </a:lnTo>
                <a:lnTo>
                  <a:pt x="1083" y="2434"/>
                </a:lnTo>
                <a:lnTo>
                  <a:pt x="1082" y="2434"/>
                </a:lnTo>
                <a:lnTo>
                  <a:pt x="1082" y="2432"/>
                </a:lnTo>
                <a:lnTo>
                  <a:pt x="1082" y="2431"/>
                </a:lnTo>
                <a:lnTo>
                  <a:pt x="1080" y="2431"/>
                </a:lnTo>
                <a:lnTo>
                  <a:pt x="1079" y="2431"/>
                </a:lnTo>
                <a:lnTo>
                  <a:pt x="1080" y="2431"/>
                </a:lnTo>
                <a:lnTo>
                  <a:pt x="1079" y="2429"/>
                </a:lnTo>
                <a:lnTo>
                  <a:pt x="1077" y="2429"/>
                </a:lnTo>
                <a:lnTo>
                  <a:pt x="1077" y="2428"/>
                </a:lnTo>
                <a:lnTo>
                  <a:pt x="1077" y="2426"/>
                </a:lnTo>
                <a:lnTo>
                  <a:pt x="1077" y="2425"/>
                </a:lnTo>
                <a:lnTo>
                  <a:pt x="1077" y="2423"/>
                </a:lnTo>
                <a:lnTo>
                  <a:pt x="1076" y="2423"/>
                </a:lnTo>
                <a:lnTo>
                  <a:pt x="1077" y="2423"/>
                </a:lnTo>
                <a:lnTo>
                  <a:pt x="1077" y="2422"/>
                </a:lnTo>
                <a:lnTo>
                  <a:pt x="1079" y="2423"/>
                </a:lnTo>
                <a:lnTo>
                  <a:pt x="1079" y="2422"/>
                </a:lnTo>
                <a:lnTo>
                  <a:pt x="1080" y="2422"/>
                </a:lnTo>
                <a:lnTo>
                  <a:pt x="1080" y="2421"/>
                </a:lnTo>
                <a:lnTo>
                  <a:pt x="1082" y="2421"/>
                </a:lnTo>
                <a:lnTo>
                  <a:pt x="1082" y="2419"/>
                </a:lnTo>
                <a:lnTo>
                  <a:pt x="1082" y="2418"/>
                </a:lnTo>
                <a:lnTo>
                  <a:pt x="1083" y="2418"/>
                </a:lnTo>
                <a:lnTo>
                  <a:pt x="1085" y="2418"/>
                </a:lnTo>
                <a:lnTo>
                  <a:pt x="1085" y="2416"/>
                </a:lnTo>
                <a:lnTo>
                  <a:pt x="1086" y="2418"/>
                </a:lnTo>
                <a:close/>
                <a:moveTo>
                  <a:pt x="2991" y="2418"/>
                </a:moveTo>
                <a:lnTo>
                  <a:pt x="2991" y="2419"/>
                </a:lnTo>
                <a:lnTo>
                  <a:pt x="2991" y="2418"/>
                </a:lnTo>
                <a:lnTo>
                  <a:pt x="2990" y="2418"/>
                </a:lnTo>
                <a:lnTo>
                  <a:pt x="2991" y="2416"/>
                </a:lnTo>
                <a:lnTo>
                  <a:pt x="2991" y="2418"/>
                </a:lnTo>
                <a:close/>
                <a:moveTo>
                  <a:pt x="2984" y="2418"/>
                </a:moveTo>
                <a:lnTo>
                  <a:pt x="2982" y="2418"/>
                </a:lnTo>
                <a:lnTo>
                  <a:pt x="2982" y="2416"/>
                </a:lnTo>
                <a:lnTo>
                  <a:pt x="2984" y="2418"/>
                </a:lnTo>
                <a:close/>
                <a:moveTo>
                  <a:pt x="3081" y="2416"/>
                </a:moveTo>
                <a:lnTo>
                  <a:pt x="3082" y="2416"/>
                </a:lnTo>
                <a:lnTo>
                  <a:pt x="3081" y="2418"/>
                </a:lnTo>
                <a:lnTo>
                  <a:pt x="3082" y="2418"/>
                </a:lnTo>
                <a:lnTo>
                  <a:pt x="3082" y="2416"/>
                </a:lnTo>
                <a:lnTo>
                  <a:pt x="3082" y="2418"/>
                </a:lnTo>
                <a:lnTo>
                  <a:pt x="3081" y="2418"/>
                </a:lnTo>
                <a:lnTo>
                  <a:pt x="3081" y="2419"/>
                </a:lnTo>
                <a:lnTo>
                  <a:pt x="3079" y="2419"/>
                </a:lnTo>
                <a:lnTo>
                  <a:pt x="3079" y="2418"/>
                </a:lnTo>
                <a:lnTo>
                  <a:pt x="3081" y="2418"/>
                </a:lnTo>
                <a:lnTo>
                  <a:pt x="3081" y="2416"/>
                </a:lnTo>
                <a:close/>
                <a:moveTo>
                  <a:pt x="3087" y="2416"/>
                </a:moveTo>
                <a:lnTo>
                  <a:pt x="3087" y="2418"/>
                </a:lnTo>
                <a:lnTo>
                  <a:pt x="3087" y="2416"/>
                </a:lnTo>
                <a:close/>
                <a:moveTo>
                  <a:pt x="3069" y="2419"/>
                </a:moveTo>
                <a:lnTo>
                  <a:pt x="3068" y="2418"/>
                </a:lnTo>
                <a:lnTo>
                  <a:pt x="3069" y="2418"/>
                </a:lnTo>
                <a:lnTo>
                  <a:pt x="3068" y="2418"/>
                </a:lnTo>
                <a:lnTo>
                  <a:pt x="3068" y="2416"/>
                </a:lnTo>
                <a:lnTo>
                  <a:pt x="3068" y="2415"/>
                </a:lnTo>
                <a:lnTo>
                  <a:pt x="3068" y="2416"/>
                </a:lnTo>
                <a:lnTo>
                  <a:pt x="3069" y="2416"/>
                </a:lnTo>
                <a:lnTo>
                  <a:pt x="3069" y="2418"/>
                </a:lnTo>
                <a:lnTo>
                  <a:pt x="3069" y="2419"/>
                </a:lnTo>
                <a:close/>
                <a:moveTo>
                  <a:pt x="3087" y="2415"/>
                </a:moveTo>
                <a:lnTo>
                  <a:pt x="3085" y="2416"/>
                </a:lnTo>
                <a:lnTo>
                  <a:pt x="3085" y="2418"/>
                </a:lnTo>
                <a:lnTo>
                  <a:pt x="3085" y="2419"/>
                </a:lnTo>
                <a:lnTo>
                  <a:pt x="3087" y="2419"/>
                </a:lnTo>
                <a:lnTo>
                  <a:pt x="3085" y="2419"/>
                </a:lnTo>
                <a:lnTo>
                  <a:pt x="3087" y="2421"/>
                </a:lnTo>
                <a:lnTo>
                  <a:pt x="3087" y="2422"/>
                </a:lnTo>
                <a:lnTo>
                  <a:pt x="3085" y="2422"/>
                </a:lnTo>
                <a:lnTo>
                  <a:pt x="3085" y="2423"/>
                </a:lnTo>
                <a:lnTo>
                  <a:pt x="3087" y="2423"/>
                </a:lnTo>
                <a:lnTo>
                  <a:pt x="3085" y="2423"/>
                </a:lnTo>
                <a:lnTo>
                  <a:pt x="3084" y="2425"/>
                </a:lnTo>
                <a:lnTo>
                  <a:pt x="3084" y="2423"/>
                </a:lnTo>
                <a:lnTo>
                  <a:pt x="3084" y="2425"/>
                </a:lnTo>
                <a:lnTo>
                  <a:pt x="3085" y="2425"/>
                </a:lnTo>
                <a:lnTo>
                  <a:pt x="3087" y="2423"/>
                </a:lnTo>
                <a:lnTo>
                  <a:pt x="3088" y="2423"/>
                </a:lnTo>
                <a:lnTo>
                  <a:pt x="3090" y="2423"/>
                </a:lnTo>
                <a:lnTo>
                  <a:pt x="3090" y="2425"/>
                </a:lnTo>
                <a:lnTo>
                  <a:pt x="3088" y="2426"/>
                </a:lnTo>
                <a:lnTo>
                  <a:pt x="3087" y="2426"/>
                </a:lnTo>
                <a:lnTo>
                  <a:pt x="3087" y="2428"/>
                </a:lnTo>
                <a:lnTo>
                  <a:pt x="3087" y="2426"/>
                </a:lnTo>
                <a:lnTo>
                  <a:pt x="3087" y="2428"/>
                </a:lnTo>
                <a:lnTo>
                  <a:pt x="3085" y="2428"/>
                </a:lnTo>
                <a:lnTo>
                  <a:pt x="3087" y="2428"/>
                </a:lnTo>
                <a:lnTo>
                  <a:pt x="3088" y="2428"/>
                </a:lnTo>
                <a:lnTo>
                  <a:pt x="3088" y="2429"/>
                </a:lnTo>
                <a:lnTo>
                  <a:pt x="3087" y="2429"/>
                </a:lnTo>
                <a:lnTo>
                  <a:pt x="3087" y="2428"/>
                </a:lnTo>
                <a:lnTo>
                  <a:pt x="3085" y="2429"/>
                </a:lnTo>
                <a:lnTo>
                  <a:pt x="3085" y="2428"/>
                </a:lnTo>
                <a:lnTo>
                  <a:pt x="3084" y="2428"/>
                </a:lnTo>
                <a:lnTo>
                  <a:pt x="3084" y="2429"/>
                </a:lnTo>
                <a:lnTo>
                  <a:pt x="3082" y="2429"/>
                </a:lnTo>
                <a:lnTo>
                  <a:pt x="3081" y="2429"/>
                </a:lnTo>
                <a:lnTo>
                  <a:pt x="3081" y="2431"/>
                </a:lnTo>
                <a:lnTo>
                  <a:pt x="3079" y="2431"/>
                </a:lnTo>
                <a:lnTo>
                  <a:pt x="3079" y="2432"/>
                </a:lnTo>
                <a:lnTo>
                  <a:pt x="3079" y="2431"/>
                </a:lnTo>
                <a:lnTo>
                  <a:pt x="3078" y="2431"/>
                </a:lnTo>
                <a:lnTo>
                  <a:pt x="3076" y="2429"/>
                </a:lnTo>
                <a:lnTo>
                  <a:pt x="3076" y="2428"/>
                </a:lnTo>
                <a:lnTo>
                  <a:pt x="3078" y="2426"/>
                </a:lnTo>
                <a:lnTo>
                  <a:pt x="3076" y="2426"/>
                </a:lnTo>
                <a:lnTo>
                  <a:pt x="3078" y="2426"/>
                </a:lnTo>
                <a:lnTo>
                  <a:pt x="3078" y="2425"/>
                </a:lnTo>
                <a:lnTo>
                  <a:pt x="3079" y="2425"/>
                </a:lnTo>
                <a:lnTo>
                  <a:pt x="3078" y="2425"/>
                </a:lnTo>
                <a:lnTo>
                  <a:pt x="3079" y="2425"/>
                </a:lnTo>
                <a:lnTo>
                  <a:pt x="3079" y="2423"/>
                </a:lnTo>
                <a:lnTo>
                  <a:pt x="3078" y="2423"/>
                </a:lnTo>
                <a:lnTo>
                  <a:pt x="3078" y="2425"/>
                </a:lnTo>
                <a:lnTo>
                  <a:pt x="3078" y="2426"/>
                </a:lnTo>
                <a:lnTo>
                  <a:pt x="3076" y="2426"/>
                </a:lnTo>
                <a:lnTo>
                  <a:pt x="3076" y="2428"/>
                </a:lnTo>
                <a:lnTo>
                  <a:pt x="3075" y="2426"/>
                </a:lnTo>
                <a:lnTo>
                  <a:pt x="3073" y="2426"/>
                </a:lnTo>
                <a:lnTo>
                  <a:pt x="3073" y="2425"/>
                </a:lnTo>
                <a:lnTo>
                  <a:pt x="3073" y="2423"/>
                </a:lnTo>
                <a:lnTo>
                  <a:pt x="3073" y="2425"/>
                </a:lnTo>
                <a:lnTo>
                  <a:pt x="3072" y="2425"/>
                </a:lnTo>
                <a:lnTo>
                  <a:pt x="3070" y="2425"/>
                </a:lnTo>
                <a:lnTo>
                  <a:pt x="3070" y="2423"/>
                </a:lnTo>
                <a:lnTo>
                  <a:pt x="3069" y="2423"/>
                </a:lnTo>
                <a:lnTo>
                  <a:pt x="3070" y="2423"/>
                </a:lnTo>
                <a:lnTo>
                  <a:pt x="3070" y="2422"/>
                </a:lnTo>
                <a:lnTo>
                  <a:pt x="3070" y="2421"/>
                </a:lnTo>
                <a:lnTo>
                  <a:pt x="3072" y="2421"/>
                </a:lnTo>
                <a:lnTo>
                  <a:pt x="3073" y="2419"/>
                </a:lnTo>
                <a:lnTo>
                  <a:pt x="3073" y="2421"/>
                </a:lnTo>
                <a:lnTo>
                  <a:pt x="3073" y="2419"/>
                </a:lnTo>
                <a:lnTo>
                  <a:pt x="3075" y="2419"/>
                </a:lnTo>
                <a:lnTo>
                  <a:pt x="3075" y="2421"/>
                </a:lnTo>
                <a:lnTo>
                  <a:pt x="3075" y="2419"/>
                </a:lnTo>
                <a:lnTo>
                  <a:pt x="3075" y="2421"/>
                </a:lnTo>
                <a:lnTo>
                  <a:pt x="3076" y="2419"/>
                </a:lnTo>
                <a:lnTo>
                  <a:pt x="3075" y="2419"/>
                </a:lnTo>
                <a:lnTo>
                  <a:pt x="3076" y="2419"/>
                </a:lnTo>
                <a:lnTo>
                  <a:pt x="3076" y="2418"/>
                </a:lnTo>
                <a:lnTo>
                  <a:pt x="3076" y="2419"/>
                </a:lnTo>
                <a:lnTo>
                  <a:pt x="3076" y="2418"/>
                </a:lnTo>
                <a:lnTo>
                  <a:pt x="3076" y="2419"/>
                </a:lnTo>
                <a:lnTo>
                  <a:pt x="3076" y="2421"/>
                </a:lnTo>
                <a:lnTo>
                  <a:pt x="3076" y="2419"/>
                </a:lnTo>
                <a:lnTo>
                  <a:pt x="3078" y="2418"/>
                </a:lnTo>
                <a:lnTo>
                  <a:pt x="3078" y="2419"/>
                </a:lnTo>
                <a:lnTo>
                  <a:pt x="3078" y="2418"/>
                </a:lnTo>
                <a:lnTo>
                  <a:pt x="3079" y="2418"/>
                </a:lnTo>
                <a:lnTo>
                  <a:pt x="3079" y="2419"/>
                </a:lnTo>
                <a:lnTo>
                  <a:pt x="3078" y="2419"/>
                </a:lnTo>
                <a:lnTo>
                  <a:pt x="3079" y="2419"/>
                </a:lnTo>
                <a:lnTo>
                  <a:pt x="3079" y="2421"/>
                </a:lnTo>
                <a:lnTo>
                  <a:pt x="3081" y="2419"/>
                </a:lnTo>
                <a:lnTo>
                  <a:pt x="3081" y="2421"/>
                </a:lnTo>
                <a:lnTo>
                  <a:pt x="3081" y="2419"/>
                </a:lnTo>
                <a:lnTo>
                  <a:pt x="3081" y="2421"/>
                </a:lnTo>
                <a:lnTo>
                  <a:pt x="3081" y="2419"/>
                </a:lnTo>
                <a:lnTo>
                  <a:pt x="3082" y="2419"/>
                </a:lnTo>
                <a:lnTo>
                  <a:pt x="3082" y="2418"/>
                </a:lnTo>
                <a:lnTo>
                  <a:pt x="3084" y="2418"/>
                </a:lnTo>
                <a:lnTo>
                  <a:pt x="3084" y="2416"/>
                </a:lnTo>
                <a:lnTo>
                  <a:pt x="3085" y="2416"/>
                </a:lnTo>
                <a:lnTo>
                  <a:pt x="3085" y="2415"/>
                </a:lnTo>
                <a:lnTo>
                  <a:pt x="3087" y="2415"/>
                </a:lnTo>
                <a:close/>
                <a:moveTo>
                  <a:pt x="3031" y="2415"/>
                </a:moveTo>
                <a:lnTo>
                  <a:pt x="3031" y="2416"/>
                </a:lnTo>
                <a:lnTo>
                  <a:pt x="3029" y="2416"/>
                </a:lnTo>
                <a:lnTo>
                  <a:pt x="3029" y="2415"/>
                </a:lnTo>
                <a:lnTo>
                  <a:pt x="3031" y="2415"/>
                </a:lnTo>
                <a:close/>
                <a:moveTo>
                  <a:pt x="3040" y="2415"/>
                </a:moveTo>
                <a:lnTo>
                  <a:pt x="3038" y="2415"/>
                </a:lnTo>
                <a:lnTo>
                  <a:pt x="3038" y="2413"/>
                </a:lnTo>
                <a:lnTo>
                  <a:pt x="3040" y="2415"/>
                </a:lnTo>
                <a:close/>
                <a:moveTo>
                  <a:pt x="1113" y="2416"/>
                </a:moveTo>
                <a:lnTo>
                  <a:pt x="1113" y="2418"/>
                </a:lnTo>
                <a:lnTo>
                  <a:pt x="1111" y="2416"/>
                </a:lnTo>
                <a:lnTo>
                  <a:pt x="1111" y="2415"/>
                </a:lnTo>
                <a:lnTo>
                  <a:pt x="1111" y="2413"/>
                </a:lnTo>
                <a:lnTo>
                  <a:pt x="1110" y="2412"/>
                </a:lnTo>
                <a:lnTo>
                  <a:pt x="1111" y="2412"/>
                </a:lnTo>
                <a:lnTo>
                  <a:pt x="1111" y="2413"/>
                </a:lnTo>
                <a:lnTo>
                  <a:pt x="1113" y="2413"/>
                </a:lnTo>
                <a:lnTo>
                  <a:pt x="1113" y="2416"/>
                </a:lnTo>
                <a:close/>
                <a:moveTo>
                  <a:pt x="3087" y="2412"/>
                </a:moveTo>
                <a:lnTo>
                  <a:pt x="3085" y="2413"/>
                </a:lnTo>
                <a:lnTo>
                  <a:pt x="3084" y="2413"/>
                </a:lnTo>
                <a:lnTo>
                  <a:pt x="3085" y="2413"/>
                </a:lnTo>
                <a:lnTo>
                  <a:pt x="3085" y="2412"/>
                </a:lnTo>
                <a:lnTo>
                  <a:pt x="3087" y="2412"/>
                </a:lnTo>
                <a:close/>
                <a:moveTo>
                  <a:pt x="3035" y="2412"/>
                </a:moveTo>
                <a:lnTo>
                  <a:pt x="3037" y="2412"/>
                </a:lnTo>
                <a:lnTo>
                  <a:pt x="3035" y="2412"/>
                </a:lnTo>
                <a:close/>
                <a:moveTo>
                  <a:pt x="991" y="2409"/>
                </a:moveTo>
                <a:lnTo>
                  <a:pt x="991" y="2410"/>
                </a:lnTo>
                <a:lnTo>
                  <a:pt x="992" y="2410"/>
                </a:lnTo>
                <a:lnTo>
                  <a:pt x="994" y="2410"/>
                </a:lnTo>
                <a:lnTo>
                  <a:pt x="995" y="2410"/>
                </a:lnTo>
                <a:lnTo>
                  <a:pt x="996" y="2410"/>
                </a:lnTo>
                <a:lnTo>
                  <a:pt x="998" y="2410"/>
                </a:lnTo>
                <a:lnTo>
                  <a:pt x="996" y="2410"/>
                </a:lnTo>
                <a:lnTo>
                  <a:pt x="998" y="2412"/>
                </a:lnTo>
                <a:lnTo>
                  <a:pt x="999" y="2412"/>
                </a:lnTo>
                <a:lnTo>
                  <a:pt x="1001" y="2412"/>
                </a:lnTo>
                <a:lnTo>
                  <a:pt x="1002" y="2413"/>
                </a:lnTo>
                <a:lnTo>
                  <a:pt x="1002" y="2412"/>
                </a:lnTo>
                <a:lnTo>
                  <a:pt x="1002" y="2410"/>
                </a:lnTo>
                <a:lnTo>
                  <a:pt x="1001" y="2410"/>
                </a:lnTo>
                <a:lnTo>
                  <a:pt x="999" y="2410"/>
                </a:lnTo>
                <a:lnTo>
                  <a:pt x="1001" y="2410"/>
                </a:lnTo>
                <a:lnTo>
                  <a:pt x="1002" y="2410"/>
                </a:lnTo>
                <a:lnTo>
                  <a:pt x="1004" y="2410"/>
                </a:lnTo>
                <a:lnTo>
                  <a:pt x="1005" y="2410"/>
                </a:lnTo>
                <a:lnTo>
                  <a:pt x="1005" y="2409"/>
                </a:lnTo>
                <a:lnTo>
                  <a:pt x="1007" y="2410"/>
                </a:lnTo>
                <a:lnTo>
                  <a:pt x="1008" y="2410"/>
                </a:lnTo>
                <a:lnTo>
                  <a:pt x="1010" y="2410"/>
                </a:lnTo>
                <a:lnTo>
                  <a:pt x="1011" y="2410"/>
                </a:lnTo>
                <a:lnTo>
                  <a:pt x="1011" y="2412"/>
                </a:lnTo>
                <a:lnTo>
                  <a:pt x="1010" y="2412"/>
                </a:lnTo>
                <a:lnTo>
                  <a:pt x="1011" y="2412"/>
                </a:lnTo>
                <a:lnTo>
                  <a:pt x="1010" y="2412"/>
                </a:lnTo>
                <a:lnTo>
                  <a:pt x="1010" y="2410"/>
                </a:lnTo>
                <a:lnTo>
                  <a:pt x="1008" y="2410"/>
                </a:lnTo>
                <a:lnTo>
                  <a:pt x="1007" y="2410"/>
                </a:lnTo>
                <a:lnTo>
                  <a:pt x="1005" y="2410"/>
                </a:lnTo>
                <a:lnTo>
                  <a:pt x="1005" y="2412"/>
                </a:lnTo>
                <a:lnTo>
                  <a:pt x="1005" y="2413"/>
                </a:lnTo>
                <a:lnTo>
                  <a:pt x="1007" y="2413"/>
                </a:lnTo>
                <a:lnTo>
                  <a:pt x="1007" y="2415"/>
                </a:lnTo>
                <a:lnTo>
                  <a:pt x="1008" y="2415"/>
                </a:lnTo>
                <a:lnTo>
                  <a:pt x="1008" y="2416"/>
                </a:lnTo>
                <a:lnTo>
                  <a:pt x="1010" y="2416"/>
                </a:lnTo>
                <a:lnTo>
                  <a:pt x="1010" y="2418"/>
                </a:lnTo>
                <a:lnTo>
                  <a:pt x="1011" y="2418"/>
                </a:lnTo>
                <a:lnTo>
                  <a:pt x="1011" y="2419"/>
                </a:lnTo>
                <a:lnTo>
                  <a:pt x="1013" y="2419"/>
                </a:lnTo>
                <a:lnTo>
                  <a:pt x="1013" y="2421"/>
                </a:lnTo>
                <a:lnTo>
                  <a:pt x="1013" y="2422"/>
                </a:lnTo>
                <a:lnTo>
                  <a:pt x="1014" y="2423"/>
                </a:lnTo>
                <a:lnTo>
                  <a:pt x="1014" y="2425"/>
                </a:lnTo>
                <a:lnTo>
                  <a:pt x="1014" y="2426"/>
                </a:lnTo>
                <a:lnTo>
                  <a:pt x="1014" y="2428"/>
                </a:lnTo>
                <a:lnTo>
                  <a:pt x="1014" y="2429"/>
                </a:lnTo>
                <a:lnTo>
                  <a:pt x="1014" y="2431"/>
                </a:lnTo>
                <a:lnTo>
                  <a:pt x="1014" y="2432"/>
                </a:lnTo>
                <a:lnTo>
                  <a:pt x="1014" y="2434"/>
                </a:lnTo>
                <a:lnTo>
                  <a:pt x="1016" y="2434"/>
                </a:lnTo>
                <a:lnTo>
                  <a:pt x="1016" y="2435"/>
                </a:lnTo>
                <a:lnTo>
                  <a:pt x="1016" y="2437"/>
                </a:lnTo>
                <a:lnTo>
                  <a:pt x="1016" y="2438"/>
                </a:lnTo>
                <a:lnTo>
                  <a:pt x="1017" y="2440"/>
                </a:lnTo>
                <a:lnTo>
                  <a:pt x="1017" y="2441"/>
                </a:lnTo>
                <a:lnTo>
                  <a:pt x="1019" y="2441"/>
                </a:lnTo>
                <a:lnTo>
                  <a:pt x="1019" y="2443"/>
                </a:lnTo>
                <a:lnTo>
                  <a:pt x="1020" y="2444"/>
                </a:lnTo>
                <a:lnTo>
                  <a:pt x="1020" y="2443"/>
                </a:lnTo>
                <a:lnTo>
                  <a:pt x="1021" y="2443"/>
                </a:lnTo>
                <a:lnTo>
                  <a:pt x="1023" y="2443"/>
                </a:lnTo>
                <a:lnTo>
                  <a:pt x="1024" y="2443"/>
                </a:lnTo>
                <a:lnTo>
                  <a:pt x="1026" y="2443"/>
                </a:lnTo>
                <a:lnTo>
                  <a:pt x="1027" y="2443"/>
                </a:lnTo>
                <a:lnTo>
                  <a:pt x="1027" y="2441"/>
                </a:lnTo>
                <a:lnTo>
                  <a:pt x="1029" y="2441"/>
                </a:lnTo>
                <a:lnTo>
                  <a:pt x="1030" y="2441"/>
                </a:lnTo>
                <a:lnTo>
                  <a:pt x="1030" y="2443"/>
                </a:lnTo>
                <a:lnTo>
                  <a:pt x="1032" y="2443"/>
                </a:lnTo>
                <a:lnTo>
                  <a:pt x="1032" y="2444"/>
                </a:lnTo>
                <a:lnTo>
                  <a:pt x="1033" y="2444"/>
                </a:lnTo>
                <a:lnTo>
                  <a:pt x="1033" y="2446"/>
                </a:lnTo>
                <a:lnTo>
                  <a:pt x="1035" y="2447"/>
                </a:lnTo>
                <a:lnTo>
                  <a:pt x="1035" y="2448"/>
                </a:lnTo>
                <a:lnTo>
                  <a:pt x="1035" y="2450"/>
                </a:lnTo>
                <a:lnTo>
                  <a:pt x="1035" y="2451"/>
                </a:lnTo>
                <a:lnTo>
                  <a:pt x="1036" y="2450"/>
                </a:lnTo>
                <a:lnTo>
                  <a:pt x="1038" y="2450"/>
                </a:lnTo>
                <a:lnTo>
                  <a:pt x="1038" y="2451"/>
                </a:lnTo>
                <a:lnTo>
                  <a:pt x="1036" y="2451"/>
                </a:lnTo>
                <a:lnTo>
                  <a:pt x="1038" y="2451"/>
                </a:lnTo>
                <a:lnTo>
                  <a:pt x="1038" y="2453"/>
                </a:lnTo>
                <a:lnTo>
                  <a:pt x="1036" y="2453"/>
                </a:lnTo>
                <a:lnTo>
                  <a:pt x="1036" y="2454"/>
                </a:lnTo>
                <a:lnTo>
                  <a:pt x="1036" y="2453"/>
                </a:lnTo>
                <a:lnTo>
                  <a:pt x="1035" y="2453"/>
                </a:lnTo>
                <a:lnTo>
                  <a:pt x="1033" y="2453"/>
                </a:lnTo>
                <a:lnTo>
                  <a:pt x="1032" y="2453"/>
                </a:lnTo>
                <a:lnTo>
                  <a:pt x="1030" y="2453"/>
                </a:lnTo>
                <a:lnTo>
                  <a:pt x="1030" y="2451"/>
                </a:lnTo>
                <a:lnTo>
                  <a:pt x="1032" y="2451"/>
                </a:lnTo>
                <a:lnTo>
                  <a:pt x="1033" y="2451"/>
                </a:lnTo>
                <a:lnTo>
                  <a:pt x="1033" y="2450"/>
                </a:lnTo>
                <a:lnTo>
                  <a:pt x="1032" y="2450"/>
                </a:lnTo>
                <a:lnTo>
                  <a:pt x="1030" y="2450"/>
                </a:lnTo>
                <a:lnTo>
                  <a:pt x="1029" y="2448"/>
                </a:lnTo>
                <a:lnTo>
                  <a:pt x="1027" y="2448"/>
                </a:lnTo>
                <a:lnTo>
                  <a:pt x="1027" y="2450"/>
                </a:lnTo>
                <a:lnTo>
                  <a:pt x="1026" y="2451"/>
                </a:lnTo>
                <a:lnTo>
                  <a:pt x="1026" y="2450"/>
                </a:lnTo>
                <a:lnTo>
                  <a:pt x="1024" y="2450"/>
                </a:lnTo>
                <a:lnTo>
                  <a:pt x="1023" y="2450"/>
                </a:lnTo>
                <a:lnTo>
                  <a:pt x="1023" y="2448"/>
                </a:lnTo>
                <a:lnTo>
                  <a:pt x="1024" y="2448"/>
                </a:lnTo>
                <a:lnTo>
                  <a:pt x="1024" y="2447"/>
                </a:lnTo>
                <a:lnTo>
                  <a:pt x="1023" y="2448"/>
                </a:lnTo>
                <a:lnTo>
                  <a:pt x="1021" y="2450"/>
                </a:lnTo>
                <a:lnTo>
                  <a:pt x="1021" y="2448"/>
                </a:lnTo>
                <a:lnTo>
                  <a:pt x="1020" y="2447"/>
                </a:lnTo>
                <a:lnTo>
                  <a:pt x="1019" y="2446"/>
                </a:lnTo>
                <a:lnTo>
                  <a:pt x="1019" y="2444"/>
                </a:lnTo>
                <a:lnTo>
                  <a:pt x="1019" y="2443"/>
                </a:lnTo>
                <a:lnTo>
                  <a:pt x="1017" y="2443"/>
                </a:lnTo>
                <a:lnTo>
                  <a:pt x="1017" y="2444"/>
                </a:lnTo>
                <a:lnTo>
                  <a:pt x="1016" y="2444"/>
                </a:lnTo>
                <a:lnTo>
                  <a:pt x="1014" y="2446"/>
                </a:lnTo>
                <a:lnTo>
                  <a:pt x="1013" y="2447"/>
                </a:lnTo>
                <a:lnTo>
                  <a:pt x="1013" y="2448"/>
                </a:lnTo>
                <a:lnTo>
                  <a:pt x="1014" y="2448"/>
                </a:lnTo>
                <a:lnTo>
                  <a:pt x="1014" y="2450"/>
                </a:lnTo>
                <a:lnTo>
                  <a:pt x="1014" y="2451"/>
                </a:lnTo>
                <a:lnTo>
                  <a:pt x="1014" y="2453"/>
                </a:lnTo>
                <a:lnTo>
                  <a:pt x="1013" y="2453"/>
                </a:lnTo>
                <a:lnTo>
                  <a:pt x="1013" y="2454"/>
                </a:lnTo>
                <a:lnTo>
                  <a:pt x="1011" y="2454"/>
                </a:lnTo>
                <a:lnTo>
                  <a:pt x="1010" y="2454"/>
                </a:lnTo>
                <a:lnTo>
                  <a:pt x="1008" y="2454"/>
                </a:lnTo>
                <a:lnTo>
                  <a:pt x="1007" y="2456"/>
                </a:lnTo>
                <a:lnTo>
                  <a:pt x="1008" y="2456"/>
                </a:lnTo>
                <a:lnTo>
                  <a:pt x="1007" y="2456"/>
                </a:lnTo>
                <a:lnTo>
                  <a:pt x="1005" y="2457"/>
                </a:lnTo>
                <a:lnTo>
                  <a:pt x="1004" y="2457"/>
                </a:lnTo>
                <a:lnTo>
                  <a:pt x="1002" y="2457"/>
                </a:lnTo>
                <a:lnTo>
                  <a:pt x="1002" y="2459"/>
                </a:lnTo>
                <a:lnTo>
                  <a:pt x="1002" y="2460"/>
                </a:lnTo>
                <a:lnTo>
                  <a:pt x="1002" y="2459"/>
                </a:lnTo>
                <a:lnTo>
                  <a:pt x="1001" y="2459"/>
                </a:lnTo>
                <a:lnTo>
                  <a:pt x="999" y="2457"/>
                </a:lnTo>
                <a:lnTo>
                  <a:pt x="998" y="2457"/>
                </a:lnTo>
                <a:lnTo>
                  <a:pt x="996" y="2457"/>
                </a:lnTo>
                <a:lnTo>
                  <a:pt x="995" y="2457"/>
                </a:lnTo>
                <a:lnTo>
                  <a:pt x="994" y="2456"/>
                </a:lnTo>
                <a:lnTo>
                  <a:pt x="992" y="2456"/>
                </a:lnTo>
                <a:lnTo>
                  <a:pt x="991" y="2456"/>
                </a:lnTo>
                <a:lnTo>
                  <a:pt x="989" y="2456"/>
                </a:lnTo>
                <a:lnTo>
                  <a:pt x="988" y="2456"/>
                </a:lnTo>
                <a:lnTo>
                  <a:pt x="986" y="2456"/>
                </a:lnTo>
                <a:lnTo>
                  <a:pt x="985" y="2456"/>
                </a:lnTo>
                <a:lnTo>
                  <a:pt x="983" y="2456"/>
                </a:lnTo>
                <a:lnTo>
                  <a:pt x="982" y="2457"/>
                </a:lnTo>
                <a:lnTo>
                  <a:pt x="980" y="2457"/>
                </a:lnTo>
                <a:lnTo>
                  <a:pt x="979" y="2457"/>
                </a:lnTo>
                <a:lnTo>
                  <a:pt x="977" y="2457"/>
                </a:lnTo>
                <a:lnTo>
                  <a:pt x="976" y="2457"/>
                </a:lnTo>
                <a:lnTo>
                  <a:pt x="974" y="2457"/>
                </a:lnTo>
                <a:lnTo>
                  <a:pt x="973" y="2457"/>
                </a:lnTo>
                <a:lnTo>
                  <a:pt x="972" y="2457"/>
                </a:lnTo>
                <a:lnTo>
                  <a:pt x="970" y="2457"/>
                </a:lnTo>
                <a:lnTo>
                  <a:pt x="970" y="2459"/>
                </a:lnTo>
                <a:lnTo>
                  <a:pt x="969" y="2459"/>
                </a:lnTo>
                <a:lnTo>
                  <a:pt x="967" y="2459"/>
                </a:lnTo>
                <a:lnTo>
                  <a:pt x="966" y="2460"/>
                </a:lnTo>
                <a:lnTo>
                  <a:pt x="964" y="2460"/>
                </a:lnTo>
                <a:lnTo>
                  <a:pt x="963" y="2462"/>
                </a:lnTo>
                <a:lnTo>
                  <a:pt x="961" y="2462"/>
                </a:lnTo>
                <a:lnTo>
                  <a:pt x="960" y="2462"/>
                </a:lnTo>
                <a:lnTo>
                  <a:pt x="960" y="2463"/>
                </a:lnTo>
                <a:lnTo>
                  <a:pt x="958" y="2463"/>
                </a:lnTo>
                <a:lnTo>
                  <a:pt x="958" y="2465"/>
                </a:lnTo>
                <a:lnTo>
                  <a:pt x="957" y="2465"/>
                </a:lnTo>
                <a:lnTo>
                  <a:pt x="957" y="2466"/>
                </a:lnTo>
                <a:lnTo>
                  <a:pt x="955" y="2468"/>
                </a:lnTo>
                <a:lnTo>
                  <a:pt x="954" y="2468"/>
                </a:lnTo>
                <a:lnTo>
                  <a:pt x="954" y="2469"/>
                </a:lnTo>
                <a:lnTo>
                  <a:pt x="955" y="2470"/>
                </a:lnTo>
                <a:lnTo>
                  <a:pt x="955" y="2469"/>
                </a:lnTo>
                <a:lnTo>
                  <a:pt x="955" y="2470"/>
                </a:lnTo>
                <a:lnTo>
                  <a:pt x="954" y="2470"/>
                </a:lnTo>
                <a:lnTo>
                  <a:pt x="954" y="2472"/>
                </a:lnTo>
                <a:lnTo>
                  <a:pt x="954" y="2473"/>
                </a:lnTo>
                <a:lnTo>
                  <a:pt x="954" y="2475"/>
                </a:lnTo>
                <a:lnTo>
                  <a:pt x="952" y="2475"/>
                </a:lnTo>
                <a:lnTo>
                  <a:pt x="952" y="2476"/>
                </a:lnTo>
                <a:lnTo>
                  <a:pt x="951" y="2476"/>
                </a:lnTo>
                <a:lnTo>
                  <a:pt x="951" y="2478"/>
                </a:lnTo>
                <a:lnTo>
                  <a:pt x="949" y="2478"/>
                </a:lnTo>
                <a:lnTo>
                  <a:pt x="949" y="2479"/>
                </a:lnTo>
                <a:lnTo>
                  <a:pt x="948" y="2479"/>
                </a:lnTo>
                <a:lnTo>
                  <a:pt x="947" y="2481"/>
                </a:lnTo>
                <a:lnTo>
                  <a:pt x="945" y="2481"/>
                </a:lnTo>
                <a:lnTo>
                  <a:pt x="944" y="2481"/>
                </a:lnTo>
                <a:lnTo>
                  <a:pt x="942" y="2481"/>
                </a:lnTo>
                <a:lnTo>
                  <a:pt x="941" y="2481"/>
                </a:lnTo>
                <a:lnTo>
                  <a:pt x="939" y="2482"/>
                </a:lnTo>
                <a:lnTo>
                  <a:pt x="938" y="2482"/>
                </a:lnTo>
                <a:lnTo>
                  <a:pt x="936" y="2482"/>
                </a:lnTo>
                <a:lnTo>
                  <a:pt x="935" y="2484"/>
                </a:lnTo>
                <a:lnTo>
                  <a:pt x="933" y="2484"/>
                </a:lnTo>
                <a:lnTo>
                  <a:pt x="933" y="2482"/>
                </a:lnTo>
                <a:lnTo>
                  <a:pt x="932" y="2482"/>
                </a:lnTo>
                <a:lnTo>
                  <a:pt x="930" y="2482"/>
                </a:lnTo>
                <a:lnTo>
                  <a:pt x="929" y="2482"/>
                </a:lnTo>
                <a:lnTo>
                  <a:pt x="927" y="2482"/>
                </a:lnTo>
                <a:lnTo>
                  <a:pt x="926" y="2482"/>
                </a:lnTo>
                <a:lnTo>
                  <a:pt x="924" y="2482"/>
                </a:lnTo>
                <a:lnTo>
                  <a:pt x="923" y="2482"/>
                </a:lnTo>
                <a:lnTo>
                  <a:pt x="923" y="2481"/>
                </a:lnTo>
                <a:lnTo>
                  <a:pt x="922" y="2481"/>
                </a:lnTo>
                <a:lnTo>
                  <a:pt x="922" y="2479"/>
                </a:lnTo>
                <a:lnTo>
                  <a:pt x="920" y="2478"/>
                </a:lnTo>
                <a:lnTo>
                  <a:pt x="919" y="2476"/>
                </a:lnTo>
                <a:lnTo>
                  <a:pt x="920" y="2476"/>
                </a:lnTo>
                <a:lnTo>
                  <a:pt x="920" y="2475"/>
                </a:lnTo>
                <a:lnTo>
                  <a:pt x="919" y="2473"/>
                </a:lnTo>
                <a:lnTo>
                  <a:pt x="917" y="2473"/>
                </a:lnTo>
                <a:lnTo>
                  <a:pt x="917" y="2472"/>
                </a:lnTo>
                <a:lnTo>
                  <a:pt x="917" y="2470"/>
                </a:lnTo>
                <a:lnTo>
                  <a:pt x="917" y="2469"/>
                </a:lnTo>
                <a:lnTo>
                  <a:pt x="916" y="2469"/>
                </a:lnTo>
                <a:lnTo>
                  <a:pt x="916" y="2468"/>
                </a:lnTo>
                <a:lnTo>
                  <a:pt x="916" y="2466"/>
                </a:lnTo>
                <a:lnTo>
                  <a:pt x="916" y="2465"/>
                </a:lnTo>
                <a:lnTo>
                  <a:pt x="916" y="2463"/>
                </a:lnTo>
                <a:lnTo>
                  <a:pt x="914" y="2463"/>
                </a:lnTo>
                <a:lnTo>
                  <a:pt x="914" y="2462"/>
                </a:lnTo>
                <a:lnTo>
                  <a:pt x="916" y="2462"/>
                </a:lnTo>
                <a:lnTo>
                  <a:pt x="916" y="2460"/>
                </a:lnTo>
                <a:lnTo>
                  <a:pt x="917" y="2460"/>
                </a:lnTo>
                <a:lnTo>
                  <a:pt x="917" y="2459"/>
                </a:lnTo>
                <a:lnTo>
                  <a:pt x="919" y="2459"/>
                </a:lnTo>
                <a:lnTo>
                  <a:pt x="920" y="2459"/>
                </a:lnTo>
                <a:lnTo>
                  <a:pt x="920" y="2457"/>
                </a:lnTo>
                <a:lnTo>
                  <a:pt x="922" y="2457"/>
                </a:lnTo>
                <a:lnTo>
                  <a:pt x="923" y="2457"/>
                </a:lnTo>
                <a:lnTo>
                  <a:pt x="923" y="2456"/>
                </a:lnTo>
                <a:lnTo>
                  <a:pt x="924" y="2456"/>
                </a:lnTo>
                <a:lnTo>
                  <a:pt x="926" y="2456"/>
                </a:lnTo>
                <a:lnTo>
                  <a:pt x="927" y="2456"/>
                </a:lnTo>
                <a:lnTo>
                  <a:pt x="927" y="2454"/>
                </a:lnTo>
                <a:lnTo>
                  <a:pt x="929" y="2454"/>
                </a:lnTo>
                <a:lnTo>
                  <a:pt x="930" y="2453"/>
                </a:lnTo>
                <a:lnTo>
                  <a:pt x="930" y="2451"/>
                </a:lnTo>
                <a:lnTo>
                  <a:pt x="932" y="2448"/>
                </a:lnTo>
                <a:lnTo>
                  <a:pt x="933" y="2446"/>
                </a:lnTo>
                <a:lnTo>
                  <a:pt x="935" y="2444"/>
                </a:lnTo>
                <a:lnTo>
                  <a:pt x="935" y="2443"/>
                </a:lnTo>
                <a:lnTo>
                  <a:pt x="936" y="2441"/>
                </a:lnTo>
                <a:lnTo>
                  <a:pt x="936" y="2440"/>
                </a:lnTo>
                <a:lnTo>
                  <a:pt x="936" y="2438"/>
                </a:lnTo>
                <a:lnTo>
                  <a:pt x="938" y="2438"/>
                </a:lnTo>
                <a:lnTo>
                  <a:pt x="938" y="2437"/>
                </a:lnTo>
                <a:lnTo>
                  <a:pt x="939" y="2435"/>
                </a:lnTo>
                <a:lnTo>
                  <a:pt x="939" y="2434"/>
                </a:lnTo>
                <a:lnTo>
                  <a:pt x="939" y="2432"/>
                </a:lnTo>
                <a:lnTo>
                  <a:pt x="939" y="2429"/>
                </a:lnTo>
                <a:lnTo>
                  <a:pt x="941" y="2428"/>
                </a:lnTo>
                <a:lnTo>
                  <a:pt x="942" y="2428"/>
                </a:lnTo>
                <a:lnTo>
                  <a:pt x="942" y="2426"/>
                </a:lnTo>
                <a:lnTo>
                  <a:pt x="944" y="2425"/>
                </a:lnTo>
                <a:lnTo>
                  <a:pt x="945" y="2423"/>
                </a:lnTo>
                <a:lnTo>
                  <a:pt x="947" y="2425"/>
                </a:lnTo>
                <a:lnTo>
                  <a:pt x="947" y="2423"/>
                </a:lnTo>
                <a:lnTo>
                  <a:pt x="948" y="2423"/>
                </a:lnTo>
                <a:lnTo>
                  <a:pt x="949" y="2423"/>
                </a:lnTo>
                <a:lnTo>
                  <a:pt x="951" y="2425"/>
                </a:lnTo>
                <a:lnTo>
                  <a:pt x="952" y="2425"/>
                </a:lnTo>
                <a:lnTo>
                  <a:pt x="952" y="2426"/>
                </a:lnTo>
                <a:lnTo>
                  <a:pt x="954" y="2428"/>
                </a:lnTo>
                <a:lnTo>
                  <a:pt x="955" y="2426"/>
                </a:lnTo>
                <a:lnTo>
                  <a:pt x="957" y="2426"/>
                </a:lnTo>
                <a:lnTo>
                  <a:pt x="955" y="2428"/>
                </a:lnTo>
                <a:lnTo>
                  <a:pt x="957" y="2428"/>
                </a:lnTo>
                <a:lnTo>
                  <a:pt x="957" y="2426"/>
                </a:lnTo>
                <a:lnTo>
                  <a:pt x="958" y="2426"/>
                </a:lnTo>
                <a:lnTo>
                  <a:pt x="960" y="2426"/>
                </a:lnTo>
                <a:lnTo>
                  <a:pt x="958" y="2426"/>
                </a:lnTo>
                <a:lnTo>
                  <a:pt x="960" y="2428"/>
                </a:lnTo>
                <a:lnTo>
                  <a:pt x="960" y="2426"/>
                </a:lnTo>
                <a:lnTo>
                  <a:pt x="961" y="2426"/>
                </a:lnTo>
                <a:lnTo>
                  <a:pt x="960" y="2426"/>
                </a:lnTo>
                <a:lnTo>
                  <a:pt x="960" y="2428"/>
                </a:lnTo>
                <a:lnTo>
                  <a:pt x="961" y="2428"/>
                </a:lnTo>
                <a:lnTo>
                  <a:pt x="961" y="2426"/>
                </a:lnTo>
                <a:lnTo>
                  <a:pt x="961" y="2428"/>
                </a:lnTo>
                <a:lnTo>
                  <a:pt x="963" y="2428"/>
                </a:lnTo>
                <a:lnTo>
                  <a:pt x="963" y="2426"/>
                </a:lnTo>
                <a:lnTo>
                  <a:pt x="961" y="2426"/>
                </a:lnTo>
                <a:lnTo>
                  <a:pt x="961" y="2425"/>
                </a:lnTo>
                <a:lnTo>
                  <a:pt x="963" y="2425"/>
                </a:lnTo>
                <a:lnTo>
                  <a:pt x="961" y="2425"/>
                </a:lnTo>
                <a:lnTo>
                  <a:pt x="960" y="2425"/>
                </a:lnTo>
                <a:lnTo>
                  <a:pt x="958" y="2426"/>
                </a:lnTo>
                <a:lnTo>
                  <a:pt x="957" y="2426"/>
                </a:lnTo>
                <a:lnTo>
                  <a:pt x="958" y="2426"/>
                </a:lnTo>
                <a:lnTo>
                  <a:pt x="958" y="2425"/>
                </a:lnTo>
                <a:lnTo>
                  <a:pt x="960" y="2425"/>
                </a:lnTo>
                <a:lnTo>
                  <a:pt x="961" y="2425"/>
                </a:lnTo>
                <a:lnTo>
                  <a:pt x="961" y="2423"/>
                </a:lnTo>
                <a:lnTo>
                  <a:pt x="963" y="2423"/>
                </a:lnTo>
                <a:lnTo>
                  <a:pt x="963" y="2422"/>
                </a:lnTo>
                <a:lnTo>
                  <a:pt x="964" y="2422"/>
                </a:lnTo>
                <a:lnTo>
                  <a:pt x="964" y="2421"/>
                </a:lnTo>
                <a:lnTo>
                  <a:pt x="966" y="2421"/>
                </a:lnTo>
                <a:lnTo>
                  <a:pt x="966" y="2419"/>
                </a:lnTo>
                <a:lnTo>
                  <a:pt x="966" y="2421"/>
                </a:lnTo>
                <a:lnTo>
                  <a:pt x="967" y="2421"/>
                </a:lnTo>
                <a:lnTo>
                  <a:pt x="967" y="2419"/>
                </a:lnTo>
                <a:lnTo>
                  <a:pt x="969" y="2419"/>
                </a:lnTo>
                <a:lnTo>
                  <a:pt x="969" y="2421"/>
                </a:lnTo>
                <a:lnTo>
                  <a:pt x="969" y="2419"/>
                </a:lnTo>
                <a:lnTo>
                  <a:pt x="970" y="2419"/>
                </a:lnTo>
                <a:lnTo>
                  <a:pt x="972" y="2419"/>
                </a:lnTo>
                <a:lnTo>
                  <a:pt x="973" y="2419"/>
                </a:lnTo>
                <a:lnTo>
                  <a:pt x="974" y="2419"/>
                </a:lnTo>
                <a:lnTo>
                  <a:pt x="974" y="2418"/>
                </a:lnTo>
                <a:lnTo>
                  <a:pt x="976" y="2418"/>
                </a:lnTo>
                <a:lnTo>
                  <a:pt x="977" y="2416"/>
                </a:lnTo>
                <a:lnTo>
                  <a:pt x="979" y="2416"/>
                </a:lnTo>
                <a:lnTo>
                  <a:pt x="979" y="2415"/>
                </a:lnTo>
                <a:lnTo>
                  <a:pt x="980" y="2413"/>
                </a:lnTo>
                <a:lnTo>
                  <a:pt x="982" y="2413"/>
                </a:lnTo>
                <a:lnTo>
                  <a:pt x="982" y="2412"/>
                </a:lnTo>
                <a:lnTo>
                  <a:pt x="983" y="2412"/>
                </a:lnTo>
                <a:lnTo>
                  <a:pt x="983" y="2410"/>
                </a:lnTo>
                <a:lnTo>
                  <a:pt x="985" y="2412"/>
                </a:lnTo>
                <a:lnTo>
                  <a:pt x="986" y="2412"/>
                </a:lnTo>
                <a:lnTo>
                  <a:pt x="986" y="2410"/>
                </a:lnTo>
                <a:lnTo>
                  <a:pt x="988" y="2410"/>
                </a:lnTo>
                <a:lnTo>
                  <a:pt x="989" y="2410"/>
                </a:lnTo>
                <a:lnTo>
                  <a:pt x="989" y="2409"/>
                </a:lnTo>
                <a:lnTo>
                  <a:pt x="991" y="2409"/>
                </a:lnTo>
                <a:close/>
                <a:moveTo>
                  <a:pt x="3038" y="2409"/>
                </a:moveTo>
                <a:lnTo>
                  <a:pt x="3038" y="2410"/>
                </a:lnTo>
                <a:lnTo>
                  <a:pt x="3038" y="2409"/>
                </a:lnTo>
                <a:close/>
                <a:moveTo>
                  <a:pt x="1246" y="2413"/>
                </a:moveTo>
                <a:lnTo>
                  <a:pt x="1245" y="2413"/>
                </a:lnTo>
                <a:lnTo>
                  <a:pt x="1245" y="2415"/>
                </a:lnTo>
                <a:lnTo>
                  <a:pt x="1245" y="2413"/>
                </a:lnTo>
                <a:lnTo>
                  <a:pt x="1243" y="2413"/>
                </a:lnTo>
                <a:lnTo>
                  <a:pt x="1243" y="2412"/>
                </a:lnTo>
                <a:lnTo>
                  <a:pt x="1243" y="2410"/>
                </a:lnTo>
                <a:lnTo>
                  <a:pt x="1243" y="2409"/>
                </a:lnTo>
                <a:lnTo>
                  <a:pt x="1243" y="2410"/>
                </a:lnTo>
                <a:lnTo>
                  <a:pt x="1245" y="2410"/>
                </a:lnTo>
                <a:lnTo>
                  <a:pt x="1245" y="2412"/>
                </a:lnTo>
                <a:lnTo>
                  <a:pt x="1245" y="2413"/>
                </a:lnTo>
                <a:lnTo>
                  <a:pt x="1246" y="2413"/>
                </a:lnTo>
                <a:close/>
                <a:moveTo>
                  <a:pt x="3032" y="2410"/>
                </a:moveTo>
                <a:lnTo>
                  <a:pt x="3032" y="2409"/>
                </a:lnTo>
                <a:lnTo>
                  <a:pt x="3032" y="2410"/>
                </a:lnTo>
                <a:close/>
                <a:moveTo>
                  <a:pt x="2982" y="2409"/>
                </a:moveTo>
                <a:lnTo>
                  <a:pt x="2981" y="2409"/>
                </a:lnTo>
                <a:lnTo>
                  <a:pt x="2982" y="2409"/>
                </a:lnTo>
                <a:close/>
                <a:moveTo>
                  <a:pt x="3032" y="2409"/>
                </a:moveTo>
                <a:lnTo>
                  <a:pt x="3031" y="2409"/>
                </a:lnTo>
                <a:lnTo>
                  <a:pt x="3032" y="2409"/>
                </a:lnTo>
                <a:close/>
                <a:moveTo>
                  <a:pt x="3031" y="2409"/>
                </a:moveTo>
                <a:lnTo>
                  <a:pt x="3029" y="2409"/>
                </a:lnTo>
                <a:lnTo>
                  <a:pt x="3031" y="2409"/>
                </a:lnTo>
                <a:close/>
                <a:moveTo>
                  <a:pt x="1279" y="2409"/>
                </a:moveTo>
                <a:lnTo>
                  <a:pt x="1279" y="2410"/>
                </a:lnTo>
                <a:lnTo>
                  <a:pt x="1279" y="2409"/>
                </a:lnTo>
                <a:lnTo>
                  <a:pt x="1277" y="2409"/>
                </a:lnTo>
                <a:lnTo>
                  <a:pt x="1279" y="2409"/>
                </a:lnTo>
                <a:close/>
                <a:moveTo>
                  <a:pt x="1271" y="2409"/>
                </a:moveTo>
                <a:lnTo>
                  <a:pt x="1273" y="2409"/>
                </a:lnTo>
                <a:lnTo>
                  <a:pt x="1274" y="2409"/>
                </a:lnTo>
                <a:lnTo>
                  <a:pt x="1276" y="2409"/>
                </a:lnTo>
                <a:lnTo>
                  <a:pt x="1276" y="2410"/>
                </a:lnTo>
                <a:lnTo>
                  <a:pt x="1276" y="2412"/>
                </a:lnTo>
                <a:lnTo>
                  <a:pt x="1274" y="2410"/>
                </a:lnTo>
                <a:lnTo>
                  <a:pt x="1273" y="2410"/>
                </a:lnTo>
                <a:lnTo>
                  <a:pt x="1273" y="2412"/>
                </a:lnTo>
                <a:lnTo>
                  <a:pt x="1273" y="2413"/>
                </a:lnTo>
                <a:lnTo>
                  <a:pt x="1274" y="2413"/>
                </a:lnTo>
                <a:lnTo>
                  <a:pt x="1274" y="2415"/>
                </a:lnTo>
                <a:lnTo>
                  <a:pt x="1276" y="2415"/>
                </a:lnTo>
                <a:lnTo>
                  <a:pt x="1276" y="2416"/>
                </a:lnTo>
                <a:lnTo>
                  <a:pt x="1277" y="2418"/>
                </a:lnTo>
                <a:lnTo>
                  <a:pt x="1276" y="2419"/>
                </a:lnTo>
                <a:lnTo>
                  <a:pt x="1276" y="2418"/>
                </a:lnTo>
                <a:lnTo>
                  <a:pt x="1276" y="2419"/>
                </a:lnTo>
                <a:lnTo>
                  <a:pt x="1274" y="2419"/>
                </a:lnTo>
                <a:lnTo>
                  <a:pt x="1274" y="2421"/>
                </a:lnTo>
                <a:lnTo>
                  <a:pt x="1273" y="2421"/>
                </a:lnTo>
                <a:lnTo>
                  <a:pt x="1271" y="2421"/>
                </a:lnTo>
                <a:lnTo>
                  <a:pt x="1271" y="2422"/>
                </a:lnTo>
                <a:lnTo>
                  <a:pt x="1270" y="2422"/>
                </a:lnTo>
                <a:lnTo>
                  <a:pt x="1268" y="2422"/>
                </a:lnTo>
                <a:lnTo>
                  <a:pt x="1268" y="2421"/>
                </a:lnTo>
                <a:lnTo>
                  <a:pt x="1270" y="2421"/>
                </a:lnTo>
                <a:lnTo>
                  <a:pt x="1270" y="2419"/>
                </a:lnTo>
                <a:lnTo>
                  <a:pt x="1268" y="2419"/>
                </a:lnTo>
                <a:lnTo>
                  <a:pt x="1268" y="2418"/>
                </a:lnTo>
                <a:lnTo>
                  <a:pt x="1270" y="2418"/>
                </a:lnTo>
                <a:lnTo>
                  <a:pt x="1270" y="2416"/>
                </a:lnTo>
                <a:lnTo>
                  <a:pt x="1270" y="2418"/>
                </a:lnTo>
                <a:lnTo>
                  <a:pt x="1271" y="2418"/>
                </a:lnTo>
                <a:lnTo>
                  <a:pt x="1273" y="2418"/>
                </a:lnTo>
                <a:lnTo>
                  <a:pt x="1271" y="2418"/>
                </a:lnTo>
                <a:lnTo>
                  <a:pt x="1273" y="2416"/>
                </a:lnTo>
                <a:lnTo>
                  <a:pt x="1271" y="2416"/>
                </a:lnTo>
                <a:lnTo>
                  <a:pt x="1271" y="2415"/>
                </a:lnTo>
                <a:lnTo>
                  <a:pt x="1271" y="2413"/>
                </a:lnTo>
                <a:lnTo>
                  <a:pt x="1271" y="2412"/>
                </a:lnTo>
                <a:lnTo>
                  <a:pt x="1271" y="2410"/>
                </a:lnTo>
                <a:lnTo>
                  <a:pt x="1270" y="2410"/>
                </a:lnTo>
                <a:lnTo>
                  <a:pt x="1270" y="2412"/>
                </a:lnTo>
                <a:lnTo>
                  <a:pt x="1270" y="2413"/>
                </a:lnTo>
                <a:lnTo>
                  <a:pt x="1268" y="2413"/>
                </a:lnTo>
                <a:lnTo>
                  <a:pt x="1268" y="2415"/>
                </a:lnTo>
                <a:lnTo>
                  <a:pt x="1267" y="2415"/>
                </a:lnTo>
                <a:lnTo>
                  <a:pt x="1267" y="2413"/>
                </a:lnTo>
                <a:lnTo>
                  <a:pt x="1268" y="2413"/>
                </a:lnTo>
                <a:lnTo>
                  <a:pt x="1268" y="2412"/>
                </a:lnTo>
                <a:lnTo>
                  <a:pt x="1268" y="2410"/>
                </a:lnTo>
                <a:lnTo>
                  <a:pt x="1270" y="2410"/>
                </a:lnTo>
                <a:lnTo>
                  <a:pt x="1270" y="2409"/>
                </a:lnTo>
                <a:lnTo>
                  <a:pt x="1268" y="2409"/>
                </a:lnTo>
                <a:lnTo>
                  <a:pt x="1268" y="2407"/>
                </a:lnTo>
                <a:lnTo>
                  <a:pt x="1268" y="2409"/>
                </a:lnTo>
                <a:lnTo>
                  <a:pt x="1270" y="2409"/>
                </a:lnTo>
                <a:lnTo>
                  <a:pt x="1271" y="2409"/>
                </a:lnTo>
                <a:close/>
                <a:moveTo>
                  <a:pt x="2979" y="2409"/>
                </a:moveTo>
                <a:lnTo>
                  <a:pt x="2979" y="2407"/>
                </a:lnTo>
                <a:lnTo>
                  <a:pt x="2979" y="2409"/>
                </a:lnTo>
                <a:lnTo>
                  <a:pt x="2979" y="2407"/>
                </a:lnTo>
                <a:lnTo>
                  <a:pt x="2979" y="2409"/>
                </a:lnTo>
                <a:close/>
                <a:moveTo>
                  <a:pt x="3037" y="2409"/>
                </a:moveTo>
                <a:lnTo>
                  <a:pt x="3037" y="2407"/>
                </a:lnTo>
                <a:lnTo>
                  <a:pt x="3037" y="2409"/>
                </a:lnTo>
                <a:close/>
                <a:moveTo>
                  <a:pt x="1271" y="2407"/>
                </a:moveTo>
                <a:lnTo>
                  <a:pt x="1271" y="2409"/>
                </a:lnTo>
                <a:lnTo>
                  <a:pt x="1271" y="2407"/>
                </a:lnTo>
                <a:lnTo>
                  <a:pt x="1273" y="2407"/>
                </a:lnTo>
                <a:lnTo>
                  <a:pt x="1271" y="2407"/>
                </a:lnTo>
                <a:close/>
                <a:moveTo>
                  <a:pt x="2979" y="2409"/>
                </a:moveTo>
                <a:lnTo>
                  <a:pt x="2978" y="2409"/>
                </a:lnTo>
                <a:lnTo>
                  <a:pt x="2978" y="2410"/>
                </a:lnTo>
                <a:lnTo>
                  <a:pt x="2978" y="2409"/>
                </a:lnTo>
                <a:lnTo>
                  <a:pt x="2978" y="2407"/>
                </a:lnTo>
                <a:lnTo>
                  <a:pt x="2978" y="2409"/>
                </a:lnTo>
                <a:lnTo>
                  <a:pt x="2979" y="2409"/>
                </a:lnTo>
                <a:close/>
                <a:moveTo>
                  <a:pt x="1110" y="2410"/>
                </a:moveTo>
                <a:lnTo>
                  <a:pt x="1108" y="2412"/>
                </a:lnTo>
                <a:lnTo>
                  <a:pt x="1108" y="2410"/>
                </a:lnTo>
                <a:lnTo>
                  <a:pt x="1108" y="2409"/>
                </a:lnTo>
                <a:lnTo>
                  <a:pt x="1107" y="2409"/>
                </a:lnTo>
                <a:lnTo>
                  <a:pt x="1107" y="2407"/>
                </a:lnTo>
                <a:lnTo>
                  <a:pt x="1108" y="2407"/>
                </a:lnTo>
                <a:lnTo>
                  <a:pt x="1108" y="2409"/>
                </a:lnTo>
                <a:lnTo>
                  <a:pt x="1108" y="2410"/>
                </a:lnTo>
                <a:lnTo>
                  <a:pt x="1110" y="2410"/>
                </a:lnTo>
                <a:close/>
                <a:moveTo>
                  <a:pt x="2979" y="2407"/>
                </a:moveTo>
                <a:lnTo>
                  <a:pt x="2979" y="2406"/>
                </a:lnTo>
                <a:lnTo>
                  <a:pt x="2979" y="2407"/>
                </a:lnTo>
                <a:close/>
                <a:moveTo>
                  <a:pt x="1267" y="2406"/>
                </a:moveTo>
                <a:lnTo>
                  <a:pt x="1268" y="2406"/>
                </a:lnTo>
                <a:lnTo>
                  <a:pt x="1268" y="2407"/>
                </a:lnTo>
                <a:lnTo>
                  <a:pt x="1267" y="2407"/>
                </a:lnTo>
                <a:lnTo>
                  <a:pt x="1267" y="2406"/>
                </a:lnTo>
                <a:close/>
                <a:moveTo>
                  <a:pt x="1249" y="2407"/>
                </a:moveTo>
                <a:lnTo>
                  <a:pt x="1249" y="2409"/>
                </a:lnTo>
                <a:lnTo>
                  <a:pt x="1248" y="2409"/>
                </a:lnTo>
                <a:lnTo>
                  <a:pt x="1248" y="2407"/>
                </a:lnTo>
                <a:lnTo>
                  <a:pt x="1248" y="2409"/>
                </a:lnTo>
                <a:lnTo>
                  <a:pt x="1246" y="2409"/>
                </a:lnTo>
                <a:lnTo>
                  <a:pt x="1245" y="2407"/>
                </a:lnTo>
                <a:lnTo>
                  <a:pt x="1245" y="2406"/>
                </a:lnTo>
                <a:lnTo>
                  <a:pt x="1246" y="2404"/>
                </a:lnTo>
                <a:lnTo>
                  <a:pt x="1248" y="2406"/>
                </a:lnTo>
                <a:lnTo>
                  <a:pt x="1249" y="2406"/>
                </a:lnTo>
                <a:lnTo>
                  <a:pt x="1249" y="2407"/>
                </a:lnTo>
                <a:close/>
                <a:moveTo>
                  <a:pt x="2993" y="2406"/>
                </a:moveTo>
                <a:lnTo>
                  <a:pt x="2993" y="2404"/>
                </a:lnTo>
                <a:lnTo>
                  <a:pt x="2993" y="2406"/>
                </a:lnTo>
                <a:close/>
                <a:moveTo>
                  <a:pt x="2979" y="2406"/>
                </a:moveTo>
                <a:lnTo>
                  <a:pt x="2979" y="2404"/>
                </a:lnTo>
                <a:lnTo>
                  <a:pt x="2979" y="2406"/>
                </a:lnTo>
                <a:close/>
                <a:moveTo>
                  <a:pt x="3090" y="2403"/>
                </a:moveTo>
                <a:lnTo>
                  <a:pt x="3090" y="2404"/>
                </a:lnTo>
                <a:lnTo>
                  <a:pt x="3090" y="2403"/>
                </a:lnTo>
                <a:lnTo>
                  <a:pt x="3090" y="2404"/>
                </a:lnTo>
                <a:lnTo>
                  <a:pt x="3090" y="2406"/>
                </a:lnTo>
                <a:lnTo>
                  <a:pt x="3091" y="2406"/>
                </a:lnTo>
                <a:lnTo>
                  <a:pt x="3090" y="2406"/>
                </a:lnTo>
                <a:lnTo>
                  <a:pt x="3090" y="2407"/>
                </a:lnTo>
                <a:lnTo>
                  <a:pt x="3090" y="2409"/>
                </a:lnTo>
                <a:lnTo>
                  <a:pt x="3090" y="2410"/>
                </a:lnTo>
                <a:lnTo>
                  <a:pt x="3088" y="2410"/>
                </a:lnTo>
                <a:lnTo>
                  <a:pt x="3088" y="2409"/>
                </a:lnTo>
                <a:lnTo>
                  <a:pt x="3087" y="2409"/>
                </a:lnTo>
                <a:lnTo>
                  <a:pt x="3087" y="2407"/>
                </a:lnTo>
                <a:lnTo>
                  <a:pt x="3087" y="2406"/>
                </a:lnTo>
                <a:lnTo>
                  <a:pt x="3087" y="2404"/>
                </a:lnTo>
                <a:lnTo>
                  <a:pt x="3087" y="2406"/>
                </a:lnTo>
                <a:lnTo>
                  <a:pt x="3087" y="2404"/>
                </a:lnTo>
                <a:lnTo>
                  <a:pt x="3088" y="2404"/>
                </a:lnTo>
                <a:lnTo>
                  <a:pt x="3088" y="2403"/>
                </a:lnTo>
                <a:lnTo>
                  <a:pt x="3090" y="2403"/>
                </a:lnTo>
                <a:close/>
                <a:moveTo>
                  <a:pt x="1133" y="2409"/>
                </a:moveTo>
                <a:lnTo>
                  <a:pt x="1132" y="2409"/>
                </a:lnTo>
                <a:lnTo>
                  <a:pt x="1130" y="2409"/>
                </a:lnTo>
                <a:lnTo>
                  <a:pt x="1130" y="2407"/>
                </a:lnTo>
                <a:lnTo>
                  <a:pt x="1130" y="2406"/>
                </a:lnTo>
                <a:lnTo>
                  <a:pt x="1130" y="2404"/>
                </a:lnTo>
                <a:lnTo>
                  <a:pt x="1130" y="2403"/>
                </a:lnTo>
                <a:lnTo>
                  <a:pt x="1132" y="2403"/>
                </a:lnTo>
                <a:lnTo>
                  <a:pt x="1132" y="2404"/>
                </a:lnTo>
                <a:lnTo>
                  <a:pt x="1133" y="2406"/>
                </a:lnTo>
                <a:lnTo>
                  <a:pt x="1133" y="2407"/>
                </a:lnTo>
                <a:lnTo>
                  <a:pt x="1135" y="2407"/>
                </a:lnTo>
                <a:lnTo>
                  <a:pt x="1133" y="2407"/>
                </a:lnTo>
                <a:lnTo>
                  <a:pt x="1133" y="2409"/>
                </a:lnTo>
                <a:close/>
                <a:moveTo>
                  <a:pt x="1111" y="2403"/>
                </a:moveTo>
                <a:lnTo>
                  <a:pt x="1113" y="2403"/>
                </a:lnTo>
                <a:lnTo>
                  <a:pt x="1114" y="2404"/>
                </a:lnTo>
                <a:lnTo>
                  <a:pt x="1113" y="2404"/>
                </a:lnTo>
                <a:lnTo>
                  <a:pt x="1114" y="2404"/>
                </a:lnTo>
                <a:lnTo>
                  <a:pt x="1113" y="2406"/>
                </a:lnTo>
                <a:lnTo>
                  <a:pt x="1111" y="2406"/>
                </a:lnTo>
                <a:lnTo>
                  <a:pt x="1111" y="2404"/>
                </a:lnTo>
                <a:lnTo>
                  <a:pt x="1110" y="2404"/>
                </a:lnTo>
                <a:lnTo>
                  <a:pt x="1110" y="2403"/>
                </a:lnTo>
                <a:lnTo>
                  <a:pt x="1111" y="2403"/>
                </a:lnTo>
                <a:close/>
                <a:moveTo>
                  <a:pt x="1251" y="2406"/>
                </a:moveTo>
                <a:lnTo>
                  <a:pt x="1249" y="2404"/>
                </a:lnTo>
                <a:lnTo>
                  <a:pt x="1251" y="2404"/>
                </a:lnTo>
                <a:lnTo>
                  <a:pt x="1251" y="2403"/>
                </a:lnTo>
                <a:lnTo>
                  <a:pt x="1251" y="2401"/>
                </a:lnTo>
                <a:lnTo>
                  <a:pt x="1252" y="2401"/>
                </a:lnTo>
                <a:lnTo>
                  <a:pt x="1252" y="2403"/>
                </a:lnTo>
                <a:lnTo>
                  <a:pt x="1252" y="2404"/>
                </a:lnTo>
                <a:lnTo>
                  <a:pt x="1251" y="2406"/>
                </a:lnTo>
                <a:close/>
                <a:moveTo>
                  <a:pt x="2991" y="2400"/>
                </a:moveTo>
                <a:lnTo>
                  <a:pt x="2993" y="2400"/>
                </a:lnTo>
                <a:lnTo>
                  <a:pt x="2993" y="2401"/>
                </a:lnTo>
                <a:lnTo>
                  <a:pt x="2993" y="2403"/>
                </a:lnTo>
                <a:lnTo>
                  <a:pt x="2991" y="2403"/>
                </a:lnTo>
                <a:lnTo>
                  <a:pt x="2991" y="2401"/>
                </a:lnTo>
                <a:lnTo>
                  <a:pt x="2991" y="2400"/>
                </a:lnTo>
                <a:close/>
                <a:moveTo>
                  <a:pt x="3040" y="2398"/>
                </a:moveTo>
                <a:lnTo>
                  <a:pt x="3040" y="2400"/>
                </a:lnTo>
                <a:lnTo>
                  <a:pt x="3040" y="2398"/>
                </a:lnTo>
                <a:close/>
                <a:moveTo>
                  <a:pt x="3056" y="2400"/>
                </a:moveTo>
                <a:lnTo>
                  <a:pt x="3054" y="2400"/>
                </a:lnTo>
                <a:lnTo>
                  <a:pt x="3054" y="2398"/>
                </a:lnTo>
                <a:lnTo>
                  <a:pt x="3056" y="2398"/>
                </a:lnTo>
                <a:lnTo>
                  <a:pt x="3056" y="2400"/>
                </a:lnTo>
                <a:close/>
                <a:moveTo>
                  <a:pt x="3066" y="2398"/>
                </a:moveTo>
                <a:lnTo>
                  <a:pt x="3065" y="2398"/>
                </a:lnTo>
                <a:lnTo>
                  <a:pt x="3065" y="2397"/>
                </a:lnTo>
                <a:lnTo>
                  <a:pt x="3066" y="2397"/>
                </a:lnTo>
                <a:lnTo>
                  <a:pt x="3066" y="2398"/>
                </a:lnTo>
                <a:close/>
                <a:moveTo>
                  <a:pt x="2972" y="2398"/>
                </a:moveTo>
                <a:lnTo>
                  <a:pt x="2972" y="2397"/>
                </a:lnTo>
                <a:lnTo>
                  <a:pt x="2973" y="2397"/>
                </a:lnTo>
                <a:lnTo>
                  <a:pt x="2972" y="2398"/>
                </a:lnTo>
                <a:close/>
                <a:moveTo>
                  <a:pt x="2973" y="2397"/>
                </a:moveTo>
                <a:lnTo>
                  <a:pt x="2973" y="2396"/>
                </a:lnTo>
                <a:lnTo>
                  <a:pt x="2975" y="2396"/>
                </a:lnTo>
                <a:lnTo>
                  <a:pt x="2973" y="2397"/>
                </a:lnTo>
                <a:close/>
                <a:moveTo>
                  <a:pt x="2956" y="2396"/>
                </a:moveTo>
                <a:lnTo>
                  <a:pt x="2957" y="2396"/>
                </a:lnTo>
                <a:lnTo>
                  <a:pt x="2956" y="2396"/>
                </a:lnTo>
                <a:close/>
                <a:moveTo>
                  <a:pt x="1117" y="2396"/>
                </a:moveTo>
                <a:lnTo>
                  <a:pt x="1118" y="2396"/>
                </a:lnTo>
                <a:lnTo>
                  <a:pt x="1118" y="2397"/>
                </a:lnTo>
                <a:lnTo>
                  <a:pt x="1120" y="2397"/>
                </a:lnTo>
                <a:lnTo>
                  <a:pt x="1120" y="2396"/>
                </a:lnTo>
                <a:lnTo>
                  <a:pt x="1120" y="2397"/>
                </a:lnTo>
                <a:lnTo>
                  <a:pt x="1121" y="2397"/>
                </a:lnTo>
                <a:lnTo>
                  <a:pt x="1123" y="2397"/>
                </a:lnTo>
                <a:lnTo>
                  <a:pt x="1123" y="2398"/>
                </a:lnTo>
                <a:lnTo>
                  <a:pt x="1121" y="2398"/>
                </a:lnTo>
                <a:lnTo>
                  <a:pt x="1123" y="2400"/>
                </a:lnTo>
                <a:lnTo>
                  <a:pt x="1124" y="2400"/>
                </a:lnTo>
                <a:lnTo>
                  <a:pt x="1126" y="2400"/>
                </a:lnTo>
                <a:lnTo>
                  <a:pt x="1126" y="2401"/>
                </a:lnTo>
                <a:lnTo>
                  <a:pt x="1127" y="2400"/>
                </a:lnTo>
                <a:lnTo>
                  <a:pt x="1127" y="2401"/>
                </a:lnTo>
                <a:lnTo>
                  <a:pt x="1129" y="2401"/>
                </a:lnTo>
                <a:lnTo>
                  <a:pt x="1127" y="2401"/>
                </a:lnTo>
                <a:lnTo>
                  <a:pt x="1129" y="2403"/>
                </a:lnTo>
                <a:lnTo>
                  <a:pt x="1129" y="2404"/>
                </a:lnTo>
                <a:lnTo>
                  <a:pt x="1127" y="2404"/>
                </a:lnTo>
                <a:lnTo>
                  <a:pt x="1126" y="2404"/>
                </a:lnTo>
                <a:lnTo>
                  <a:pt x="1126" y="2406"/>
                </a:lnTo>
                <a:lnTo>
                  <a:pt x="1126" y="2407"/>
                </a:lnTo>
                <a:lnTo>
                  <a:pt x="1124" y="2407"/>
                </a:lnTo>
                <a:lnTo>
                  <a:pt x="1124" y="2406"/>
                </a:lnTo>
                <a:lnTo>
                  <a:pt x="1123" y="2407"/>
                </a:lnTo>
                <a:lnTo>
                  <a:pt x="1123" y="2409"/>
                </a:lnTo>
                <a:lnTo>
                  <a:pt x="1121" y="2409"/>
                </a:lnTo>
                <a:lnTo>
                  <a:pt x="1120" y="2409"/>
                </a:lnTo>
                <a:lnTo>
                  <a:pt x="1120" y="2407"/>
                </a:lnTo>
                <a:lnTo>
                  <a:pt x="1118" y="2407"/>
                </a:lnTo>
                <a:lnTo>
                  <a:pt x="1118" y="2406"/>
                </a:lnTo>
                <a:lnTo>
                  <a:pt x="1117" y="2406"/>
                </a:lnTo>
                <a:lnTo>
                  <a:pt x="1118" y="2406"/>
                </a:lnTo>
                <a:lnTo>
                  <a:pt x="1118" y="2404"/>
                </a:lnTo>
                <a:lnTo>
                  <a:pt x="1118" y="2403"/>
                </a:lnTo>
                <a:lnTo>
                  <a:pt x="1120" y="2403"/>
                </a:lnTo>
                <a:lnTo>
                  <a:pt x="1120" y="2401"/>
                </a:lnTo>
                <a:lnTo>
                  <a:pt x="1120" y="2400"/>
                </a:lnTo>
                <a:lnTo>
                  <a:pt x="1120" y="2398"/>
                </a:lnTo>
                <a:lnTo>
                  <a:pt x="1118" y="2398"/>
                </a:lnTo>
                <a:lnTo>
                  <a:pt x="1118" y="2397"/>
                </a:lnTo>
                <a:lnTo>
                  <a:pt x="1117" y="2397"/>
                </a:lnTo>
                <a:lnTo>
                  <a:pt x="1117" y="2398"/>
                </a:lnTo>
                <a:lnTo>
                  <a:pt x="1118" y="2398"/>
                </a:lnTo>
                <a:lnTo>
                  <a:pt x="1118" y="2400"/>
                </a:lnTo>
                <a:lnTo>
                  <a:pt x="1117" y="2401"/>
                </a:lnTo>
                <a:lnTo>
                  <a:pt x="1117" y="2403"/>
                </a:lnTo>
                <a:lnTo>
                  <a:pt x="1117" y="2404"/>
                </a:lnTo>
                <a:lnTo>
                  <a:pt x="1116" y="2404"/>
                </a:lnTo>
                <a:lnTo>
                  <a:pt x="1117" y="2403"/>
                </a:lnTo>
                <a:lnTo>
                  <a:pt x="1116" y="2403"/>
                </a:lnTo>
                <a:lnTo>
                  <a:pt x="1116" y="2401"/>
                </a:lnTo>
                <a:lnTo>
                  <a:pt x="1114" y="2401"/>
                </a:lnTo>
                <a:lnTo>
                  <a:pt x="1113" y="2401"/>
                </a:lnTo>
                <a:lnTo>
                  <a:pt x="1113" y="2400"/>
                </a:lnTo>
                <a:lnTo>
                  <a:pt x="1111" y="2400"/>
                </a:lnTo>
                <a:lnTo>
                  <a:pt x="1111" y="2398"/>
                </a:lnTo>
                <a:lnTo>
                  <a:pt x="1111" y="2397"/>
                </a:lnTo>
                <a:lnTo>
                  <a:pt x="1113" y="2397"/>
                </a:lnTo>
                <a:lnTo>
                  <a:pt x="1114" y="2397"/>
                </a:lnTo>
                <a:lnTo>
                  <a:pt x="1114" y="2396"/>
                </a:lnTo>
                <a:lnTo>
                  <a:pt x="1116" y="2396"/>
                </a:lnTo>
                <a:lnTo>
                  <a:pt x="1117" y="2396"/>
                </a:lnTo>
                <a:close/>
                <a:moveTo>
                  <a:pt x="2982" y="2396"/>
                </a:moveTo>
                <a:lnTo>
                  <a:pt x="2981" y="2396"/>
                </a:lnTo>
                <a:lnTo>
                  <a:pt x="2982" y="2396"/>
                </a:lnTo>
                <a:close/>
                <a:moveTo>
                  <a:pt x="1257" y="2396"/>
                </a:moveTo>
                <a:lnTo>
                  <a:pt x="1255" y="2396"/>
                </a:lnTo>
                <a:lnTo>
                  <a:pt x="1255" y="2394"/>
                </a:lnTo>
                <a:lnTo>
                  <a:pt x="1257" y="2396"/>
                </a:lnTo>
                <a:close/>
                <a:moveTo>
                  <a:pt x="2957" y="2394"/>
                </a:moveTo>
                <a:lnTo>
                  <a:pt x="2957" y="2393"/>
                </a:lnTo>
                <a:lnTo>
                  <a:pt x="2959" y="2393"/>
                </a:lnTo>
                <a:lnTo>
                  <a:pt x="2959" y="2394"/>
                </a:lnTo>
                <a:lnTo>
                  <a:pt x="2957" y="2394"/>
                </a:lnTo>
                <a:close/>
                <a:moveTo>
                  <a:pt x="2984" y="2394"/>
                </a:moveTo>
                <a:lnTo>
                  <a:pt x="2985" y="2394"/>
                </a:lnTo>
                <a:lnTo>
                  <a:pt x="2985" y="2396"/>
                </a:lnTo>
                <a:lnTo>
                  <a:pt x="2984" y="2396"/>
                </a:lnTo>
                <a:lnTo>
                  <a:pt x="2985" y="2396"/>
                </a:lnTo>
                <a:lnTo>
                  <a:pt x="2987" y="2396"/>
                </a:lnTo>
                <a:lnTo>
                  <a:pt x="2987" y="2397"/>
                </a:lnTo>
                <a:lnTo>
                  <a:pt x="2988" y="2397"/>
                </a:lnTo>
                <a:lnTo>
                  <a:pt x="2988" y="2398"/>
                </a:lnTo>
                <a:lnTo>
                  <a:pt x="2990" y="2398"/>
                </a:lnTo>
                <a:lnTo>
                  <a:pt x="2990" y="2400"/>
                </a:lnTo>
                <a:lnTo>
                  <a:pt x="2990" y="2401"/>
                </a:lnTo>
                <a:lnTo>
                  <a:pt x="2991" y="2403"/>
                </a:lnTo>
                <a:lnTo>
                  <a:pt x="2990" y="2403"/>
                </a:lnTo>
                <a:lnTo>
                  <a:pt x="2991" y="2404"/>
                </a:lnTo>
                <a:lnTo>
                  <a:pt x="2991" y="2406"/>
                </a:lnTo>
                <a:lnTo>
                  <a:pt x="2993" y="2406"/>
                </a:lnTo>
                <a:lnTo>
                  <a:pt x="2993" y="2407"/>
                </a:lnTo>
                <a:lnTo>
                  <a:pt x="2993" y="2409"/>
                </a:lnTo>
                <a:lnTo>
                  <a:pt x="2993" y="2410"/>
                </a:lnTo>
                <a:lnTo>
                  <a:pt x="2994" y="2410"/>
                </a:lnTo>
                <a:lnTo>
                  <a:pt x="2993" y="2412"/>
                </a:lnTo>
                <a:lnTo>
                  <a:pt x="2993" y="2413"/>
                </a:lnTo>
                <a:lnTo>
                  <a:pt x="2993" y="2412"/>
                </a:lnTo>
                <a:lnTo>
                  <a:pt x="2993" y="2413"/>
                </a:lnTo>
                <a:lnTo>
                  <a:pt x="2991" y="2413"/>
                </a:lnTo>
                <a:lnTo>
                  <a:pt x="2991" y="2415"/>
                </a:lnTo>
                <a:lnTo>
                  <a:pt x="2990" y="2415"/>
                </a:lnTo>
                <a:lnTo>
                  <a:pt x="2988" y="2415"/>
                </a:lnTo>
                <a:lnTo>
                  <a:pt x="2990" y="2415"/>
                </a:lnTo>
                <a:lnTo>
                  <a:pt x="2990" y="2416"/>
                </a:lnTo>
                <a:lnTo>
                  <a:pt x="2988" y="2416"/>
                </a:lnTo>
                <a:lnTo>
                  <a:pt x="2988" y="2415"/>
                </a:lnTo>
                <a:lnTo>
                  <a:pt x="2987" y="2415"/>
                </a:lnTo>
                <a:lnTo>
                  <a:pt x="2987" y="2413"/>
                </a:lnTo>
                <a:lnTo>
                  <a:pt x="2988" y="2413"/>
                </a:lnTo>
                <a:lnTo>
                  <a:pt x="2988" y="2412"/>
                </a:lnTo>
                <a:lnTo>
                  <a:pt x="2987" y="2412"/>
                </a:lnTo>
                <a:lnTo>
                  <a:pt x="2987" y="2413"/>
                </a:lnTo>
                <a:lnTo>
                  <a:pt x="2985" y="2412"/>
                </a:lnTo>
                <a:lnTo>
                  <a:pt x="2985" y="2410"/>
                </a:lnTo>
                <a:lnTo>
                  <a:pt x="2985" y="2412"/>
                </a:lnTo>
                <a:lnTo>
                  <a:pt x="2985" y="2413"/>
                </a:lnTo>
                <a:lnTo>
                  <a:pt x="2985" y="2415"/>
                </a:lnTo>
                <a:lnTo>
                  <a:pt x="2984" y="2413"/>
                </a:lnTo>
                <a:lnTo>
                  <a:pt x="2982" y="2413"/>
                </a:lnTo>
                <a:lnTo>
                  <a:pt x="2981" y="2412"/>
                </a:lnTo>
                <a:lnTo>
                  <a:pt x="2979" y="2412"/>
                </a:lnTo>
                <a:lnTo>
                  <a:pt x="2981" y="2410"/>
                </a:lnTo>
                <a:lnTo>
                  <a:pt x="2981" y="2409"/>
                </a:lnTo>
                <a:lnTo>
                  <a:pt x="2981" y="2410"/>
                </a:lnTo>
                <a:lnTo>
                  <a:pt x="2982" y="2410"/>
                </a:lnTo>
                <a:lnTo>
                  <a:pt x="2982" y="2409"/>
                </a:lnTo>
                <a:lnTo>
                  <a:pt x="2984" y="2407"/>
                </a:lnTo>
                <a:lnTo>
                  <a:pt x="2982" y="2407"/>
                </a:lnTo>
                <a:lnTo>
                  <a:pt x="2984" y="2407"/>
                </a:lnTo>
                <a:lnTo>
                  <a:pt x="2985" y="2406"/>
                </a:lnTo>
                <a:lnTo>
                  <a:pt x="2985" y="2404"/>
                </a:lnTo>
                <a:lnTo>
                  <a:pt x="2985" y="2406"/>
                </a:lnTo>
                <a:lnTo>
                  <a:pt x="2984" y="2406"/>
                </a:lnTo>
                <a:lnTo>
                  <a:pt x="2984" y="2404"/>
                </a:lnTo>
                <a:lnTo>
                  <a:pt x="2982" y="2404"/>
                </a:lnTo>
                <a:lnTo>
                  <a:pt x="2981" y="2404"/>
                </a:lnTo>
                <a:lnTo>
                  <a:pt x="2981" y="2403"/>
                </a:lnTo>
                <a:lnTo>
                  <a:pt x="2981" y="2401"/>
                </a:lnTo>
                <a:lnTo>
                  <a:pt x="2981" y="2400"/>
                </a:lnTo>
                <a:lnTo>
                  <a:pt x="2981" y="2398"/>
                </a:lnTo>
                <a:lnTo>
                  <a:pt x="2979" y="2398"/>
                </a:lnTo>
                <a:lnTo>
                  <a:pt x="2979" y="2397"/>
                </a:lnTo>
                <a:lnTo>
                  <a:pt x="2981" y="2397"/>
                </a:lnTo>
                <a:lnTo>
                  <a:pt x="2982" y="2397"/>
                </a:lnTo>
                <a:lnTo>
                  <a:pt x="2982" y="2396"/>
                </a:lnTo>
                <a:lnTo>
                  <a:pt x="2982" y="2394"/>
                </a:lnTo>
                <a:lnTo>
                  <a:pt x="2984" y="2394"/>
                </a:lnTo>
                <a:lnTo>
                  <a:pt x="2984" y="2393"/>
                </a:lnTo>
                <a:lnTo>
                  <a:pt x="2984" y="2394"/>
                </a:lnTo>
                <a:close/>
                <a:moveTo>
                  <a:pt x="2982" y="2393"/>
                </a:moveTo>
                <a:lnTo>
                  <a:pt x="2981" y="2393"/>
                </a:lnTo>
                <a:lnTo>
                  <a:pt x="2982" y="2393"/>
                </a:lnTo>
                <a:close/>
                <a:moveTo>
                  <a:pt x="2984" y="2393"/>
                </a:moveTo>
                <a:lnTo>
                  <a:pt x="2982" y="2393"/>
                </a:lnTo>
                <a:lnTo>
                  <a:pt x="2984" y="2393"/>
                </a:lnTo>
                <a:lnTo>
                  <a:pt x="2982" y="2393"/>
                </a:lnTo>
                <a:lnTo>
                  <a:pt x="2984" y="2393"/>
                </a:lnTo>
                <a:close/>
                <a:moveTo>
                  <a:pt x="3029" y="2393"/>
                </a:moveTo>
                <a:lnTo>
                  <a:pt x="3029" y="2391"/>
                </a:lnTo>
                <a:lnTo>
                  <a:pt x="3029" y="2393"/>
                </a:lnTo>
                <a:close/>
                <a:moveTo>
                  <a:pt x="2984" y="2393"/>
                </a:moveTo>
                <a:lnTo>
                  <a:pt x="2984" y="2391"/>
                </a:lnTo>
                <a:lnTo>
                  <a:pt x="2982" y="2391"/>
                </a:lnTo>
                <a:lnTo>
                  <a:pt x="2984" y="2391"/>
                </a:lnTo>
                <a:lnTo>
                  <a:pt x="2984" y="2393"/>
                </a:lnTo>
                <a:close/>
                <a:moveTo>
                  <a:pt x="2978" y="2391"/>
                </a:moveTo>
                <a:lnTo>
                  <a:pt x="2976" y="2391"/>
                </a:lnTo>
                <a:lnTo>
                  <a:pt x="2978" y="2391"/>
                </a:lnTo>
                <a:close/>
                <a:moveTo>
                  <a:pt x="1148" y="2391"/>
                </a:moveTo>
                <a:lnTo>
                  <a:pt x="1146" y="2391"/>
                </a:lnTo>
                <a:lnTo>
                  <a:pt x="1146" y="2393"/>
                </a:lnTo>
                <a:lnTo>
                  <a:pt x="1148" y="2393"/>
                </a:lnTo>
                <a:lnTo>
                  <a:pt x="1148" y="2394"/>
                </a:lnTo>
                <a:lnTo>
                  <a:pt x="1148" y="2396"/>
                </a:lnTo>
                <a:lnTo>
                  <a:pt x="1148" y="2397"/>
                </a:lnTo>
                <a:lnTo>
                  <a:pt x="1146" y="2397"/>
                </a:lnTo>
                <a:lnTo>
                  <a:pt x="1145" y="2397"/>
                </a:lnTo>
                <a:lnTo>
                  <a:pt x="1145" y="2396"/>
                </a:lnTo>
                <a:lnTo>
                  <a:pt x="1143" y="2396"/>
                </a:lnTo>
                <a:lnTo>
                  <a:pt x="1142" y="2396"/>
                </a:lnTo>
                <a:lnTo>
                  <a:pt x="1142" y="2394"/>
                </a:lnTo>
                <a:lnTo>
                  <a:pt x="1141" y="2394"/>
                </a:lnTo>
                <a:lnTo>
                  <a:pt x="1141" y="2393"/>
                </a:lnTo>
                <a:lnTo>
                  <a:pt x="1142" y="2391"/>
                </a:lnTo>
                <a:lnTo>
                  <a:pt x="1142" y="2390"/>
                </a:lnTo>
                <a:lnTo>
                  <a:pt x="1143" y="2390"/>
                </a:lnTo>
                <a:lnTo>
                  <a:pt x="1143" y="2391"/>
                </a:lnTo>
                <a:lnTo>
                  <a:pt x="1145" y="2391"/>
                </a:lnTo>
                <a:lnTo>
                  <a:pt x="1146" y="2391"/>
                </a:lnTo>
                <a:lnTo>
                  <a:pt x="1146" y="2390"/>
                </a:lnTo>
                <a:lnTo>
                  <a:pt x="1148" y="2390"/>
                </a:lnTo>
                <a:lnTo>
                  <a:pt x="1148" y="2391"/>
                </a:lnTo>
                <a:close/>
                <a:moveTo>
                  <a:pt x="2978" y="2390"/>
                </a:moveTo>
                <a:lnTo>
                  <a:pt x="2978" y="2391"/>
                </a:lnTo>
                <a:lnTo>
                  <a:pt x="2978" y="2390"/>
                </a:lnTo>
                <a:close/>
                <a:moveTo>
                  <a:pt x="2982" y="2390"/>
                </a:moveTo>
                <a:lnTo>
                  <a:pt x="2982" y="2391"/>
                </a:lnTo>
                <a:lnTo>
                  <a:pt x="2981" y="2391"/>
                </a:lnTo>
                <a:lnTo>
                  <a:pt x="2981" y="2393"/>
                </a:lnTo>
                <a:lnTo>
                  <a:pt x="2981" y="2394"/>
                </a:lnTo>
                <a:lnTo>
                  <a:pt x="2981" y="2396"/>
                </a:lnTo>
                <a:lnTo>
                  <a:pt x="2979" y="2396"/>
                </a:lnTo>
                <a:lnTo>
                  <a:pt x="2979" y="2397"/>
                </a:lnTo>
                <a:lnTo>
                  <a:pt x="2979" y="2396"/>
                </a:lnTo>
                <a:lnTo>
                  <a:pt x="2979" y="2394"/>
                </a:lnTo>
                <a:lnTo>
                  <a:pt x="2979" y="2396"/>
                </a:lnTo>
                <a:lnTo>
                  <a:pt x="2978" y="2396"/>
                </a:lnTo>
                <a:lnTo>
                  <a:pt x="2976" y="2396"/>
                </a:lnTo>
                <a:lnTo>
                  <a:pt x="2976" y="2394"/>
                </a:lnTo>
                <a:lnTo>
                  <a:pt x="2976" y="2396"/>
                </a:lnTo>
                <a:lnTo>
                  <a:pt x="2976" y="2394"/>
                </a:lnTo>
                <a:lnTo>
                  <a:pt x="2978" y="2394"/>
                </a:lnTo>
                <a:lnTo>
                  <a:pt x="2978" y="2393"/>
                </a:lnTo>
                <a:lnTo>
                  <a:pt x="2978" y="2391"/>
                </a:lnTo>
                <a:lnTo>
                  <a:pt x="2979" y="2391"/>
                </a:lnTo>
                <a:lnTo>
                  <a:pt x="2979" y="2390"/>
                </a:lnTo>
                <a:lnTo>
                  <a:pt x="2981" y="2390"/>
                </a:lnTo>
                <a:lnTo>
                  <a:pt x="2982" y="2390"/>
                </a:lnTo>
                <a:close/>
                <a:moveTo>
                  <a:pt x="3031" y="2390"/>
                </a:moveTo>
                <a:lnTo>
                  <a:pt x="3029" y="2390"/>
                </a:lnTo>
                <a:lnTo>
                  <a:pt x="3031" y="2390"/>
                </a:lnTo>
                <a:close/>
                <a:moveTo>
                  <a:pt x="2984" y="2390"/>
                </a:moveTo>
                <a:lnTo>
                  <a:pt x="2982" y="2390"/>
                </a:lnTo>
                <a:lnTo>
                  <a:pt x="2982" y="2388"/>
                </a:lnTo>
                <a:lnTo>
                  <a:pt x="2984" y="2388"/>
                </a:lnTo>
                <a:lnTo>
                  <a:pt x="2984" y="2390"/>
                </a:lnTo>
                <a:close/>
                <a:moveTo>
                  <a:pt x="3022" y="2390"/>
                </a:moveTo>
                <a:lnTo>
                  <a:pt x="3022" y="2388"/>
                </a:lnTo>
                <a:lnTo>
                  <a:pt x="3023" y="2388"/>
                </a:lnTo>
                <a:lnTo>
                  <a:pt x="3022" y="2390"/>
                </a:lnTo>
                <a:close/>
                <a:moveTo>
                  <a:pt x="1046" y="2388"/>
                </a:moveTo>
                <a:lnTo>
                  <a:pt x="1045" y="2388"/>
                </a:lnTo>
                <a:lnTo>
                  <a:pt x="1046" y="2388"/>
                </a:lnTo>
                <a:close/>
                <a:moveTo>
                  <a:pt x="2994" y="2388"/>
                </a:moveTo>
                <a:lnTo>
                  <a:pt x="2994" y="2387"/>
                </a:lnTo>
                <a:lnTo>
                  <a:pt x="2994" y="2388"/>
                </a:lnTo>
                <a:close/>
                <a:moveTo>
                  <a:pt x="1265" y="2390"/>
                </a:moveTo>
                <a:lnTo>
                  <a:pt x="1265" y="2391"/>
                </a:lnTo>
                <a:lnTo>
                  <a:pt x="1265" y="2393"/>
                </a:lnTo>
                <a:lnTo>
                  <a:pt x="1264" y="2393"/>
                </a:lnTo>
                <a:lnTo>
                  <a:pt x="1263" y="2393"/>
                </a:lnTo>
                <a:lnTo>
                  <a:pt x="1263" y="2394"/>
                </a:lnTo>
                <a:lnTo>
                  <a:pt x="1264" y="2394"/>
                </a:lnTo>
                <a:lnTo>
                  <a:pt x="1264" y="2396"/>
                </a:lnTo>
                <a:lnTo>
                  <a:pt x="1264" y="2397"/>
                </a:lnTo>
                <a:lnTo>
                  <a:pt x="1265" y="2396"/>
                </a:lnTo>
                <a:lnTo>
                  <a:pt x="1265" y="2397"/>
                </a:lnTo>
                <a:lnTo>
                  <a:pt x="1265" y="2398"/>
                </a:lnTo>
                <a:lnTo>
                  <a:pt x="1265" y="2397"/>
                </a:lnTo>
                <a:lnTo>
                  <a:pt x="1264" y="2398"/>
                </a:lnTo>
                <a:lnTo>
                  <a:pt x="1265" y="2398"/>
                </a:lnTo>
                <a:lnTo>
                  <a:pt x="1265" y="2400"/>
                </a:lnTo>
                <a:lnTo>
                  <a:pt x="1265" y="2401"/>
                </a:lnTo>
                <a:lnTo>
                  <a:pt x="1264" y="2401"/>
                </a:lnTo>
                <a:lnTo>
                  <a:pt x="1263" y="2401"/>
                </a:lnTo>
                <a:lnTo>
                  <a:pt x="1264" y="2401"/>
                </a:lnTo>
                <a:lnTo>
                  <a:pt x="1264" y="2403"/>
                </a:lnTo>
                <a:lnTo>
                  <a:pt x="1264" y="2404"/>
                </a:lnTo>
                <a:lnTo>
                  <a:pt x="1264" y="2406"/>
                </a:lnTo>
                <a:lnTo>
                  <a:pt x="1264" y="2407"/>
                </a:lnTo>
                <a:lnTo>
                  <a:pt x="1265" y="2407"/>
                </a:lnTo>
                <a:lnTo>
                  <a:pt x="1264" y="2407"/>
                </a:lnTo>
                <a:lnTo>
                  <a:pt x="1265" y="2409"/>
                </a:lnTo>
                <a:lnTo>
                  <a:pt x="1265" y="2407"/>
                </a:lnTo>
                <a:lnTo>
                  <a:pt x="1265" y="2409"/>
                </a:lnTo>
                <a:lnTo>
                  <a:pt x="1267" y="2409"/>
                </a:lnTo>
                <a:lnTo>
                  <a:pt x="1267" y="2410"/>
                </a:lnTo>
                <a:lnTo>
                  <a:pt x="1265" y="2410"/>
                </a:lnTo>
                <a:lnTo>
                  <a:pt x="1264" y="2410"/>
                </a:lnTo>
                <a:lnTo>
                  <a:pt x="1264" y="2409"/>
                </a:lnTo>
                <a:lnTo>
                  <a:pt x="1263" y="2407"/>
                </a:lnTo>
                <a:lnTo>
                  <a:pt x="1263" y="2406"/>
                </a:lnTo>
                <a:lnTo>
                  <a:pt x="1261" y="2406"/>
                </a:lnTo>
                <a:lnTo>
                  <a:pt x="1261" y="2407"/>
                </a:lnTo>
                <a:lnTo>
                  <a:pt x="1261" y="2409"/>
                </a:lnTo>
                <a:lnTo>
                  <a:pt x="1261" y="2410"/>
                </a:lnTo>
                <a:lnTo>
                  <a:pt x="1260" y="2410"/>
                </a:lnTo>
                <a:lnTo>
                  <a:pt x="1258" y="2409"/>
                </a:lnTo>
                <a:lnTo>
                  <a:pt x="1258" y="2407"/>
                </a:lnTo>
                <a:lnTo>
                  <a:pt x="1258" y="2409"/>
                </a:lnTo>
                <a:lnTo>
                  <a:pt x="1258" y="2410"/>
                </a:lnTo>
                <a:lnTo>
                  <a:pt x="1257" y="2410"/>
                </a:lnTo>
                <a:lnTo>
                  <a:pt x="1257" y="2412"/>
                </a:lnTo>
                <a:lnTo>
                  <a:pt x="1257" y="2410"/>
                </a:lnTo>
                <a:lnTo>
                  <a:pt x="1257" y="2409"/>
                </a:lnTo>
                <a:lnTo>
                  <a:pt x="1257" y="2407"/>
                </a:lnTo>
                <a:lnTo>
                  <a:pt x="1257" y="2406"/>
                </a:lnTo>
                <a:lnTo>
                  <a:pt x="1258" y="2406"/>
                </a:lnTo>
                <a:lnTo>
                  <a:pt x="1260" y="2406"/>
                </a:lnTo>
                <a:lnTo>
                  <a:pt x="1260" y="2404"/>
                </a:lnTo>
                <a:lnTo>
                  <a:pt x="1258" y="2404"/>
                </a:lnTo>
                <a:lnTo>
                  <a:pt x="1257" y="2403"/>
                </a:lnTo>
                <a:lnTo>
                  <a:pt x="1257" y="2401"/>
                </a:lnTo>
                <a:lnTo>
                  <a:pt x="1255" y="2401"/>
                </a:lnTo>
                <a:lnTo>
                  <a:pt x="1257" y="2401"/>
                </a:lnTo>
                <a:lnTo>
                  <a:pt x="1257" y="2400"/>
                </a:lnTo>
                <a:lnTo>
                  <a:pt x="1258" y="2401"/>
                </a:lnTo>
                <a:lnTo>
                  <a:pt x="1260" y="2401"/>
                </a:lnTo>
                <a:lnTo>
                  <a:pt x="1260" y="2403"/>
                </a:lnTo>
                <a:lnTo>
                  <a:pt x="1261" y="2403"/>
                </a:lnTo>
                <a:lnTo>
                  <a:pt x="1261" y="2404"/>
                </a:lnTo>
                <a:lnTo>
                  <a:pt x="1263" y="2404"/>
                </a:lnTo>
                <a:lnTo>
                  <a:pt x="1263" y="2403"/>
                </a:lnTo>
                <a:lnTo>
                  <a:pt x="1261" y="2401"/>
                </a:lnTo>
                <a:lnTo>
                  <a:pt x="1260" y="2401"/>
                </a:lnTo>
                <a:lnTo>
                  <a:pt x="1260" y="2400"/>
                </a:lnTo>
                <a:lnTo>
                  <a:pt x="1261" y="2400"/>
                </a:lnTo>
                <a:lnTo>
                  <a:pt x="1260" y="2400"/>
                </a:lnTo>
                <a:lnTo>
                  <a:pt x="1261" y="2398"/>
                </a:lnTo>
                <a:lnTo>
                  <a:pt x="1263" y="2400"/>
                </a:lnTo>
                <a:lnTo>
                  <a:pt x="1264" y="2398"/>
                </a:lnTo>
                <a:lnTo>
                  <a:pt x="1263" y="2398"/>
                </a:lnTo>
                <a:lnTo>
                  <a:pt x="1261" y="2398"/>
                </a:lnTo>
                <a:lnTo>
                  <a:pt x="1261" y="2397"/>
                </a:lnTo>
                <a:lnTo>
                  <a:pt x="1260" y="2397"/>
                </a:lnTo>
                <a:lnTo>
                  <a:pt x="1260" y="2396"/>
                </a:lnTo>
                <a:lnTo>
                  <a:pt x="1260" y="2397"/>
                </a:lnTo>
                <a:lnTo>
                  <a:pt x="1261" y="2397"/>
                </a:lnTo>
                <a:lnTo>
                  <a:pt x="1261" y="2396"/>
                </a:lnTo>
                <a:lnTo>
                  <a:pt x="1261" y="2394"/>
                </a:lnTo>
                <a:lnTo>
                  <a:pt x="1261" y="2393"/>
                </a:lnTo>
                <a:lnTo>
                  <a:pt x="1260" y="2393"/>
                </a:lnTo>
                <a:lnTo>
                  <a:pt x="1260" y="2391"/>
                </a:lnTo>
                <a:lnTo>
                  <a:pt x="1261" y="2391"/>
                </a:lnTo>
                <a:lnTo>
                  <a:pt x="1263" y="2393"/>
                </a:lnTo>
                <a:lnTo>
                  <a:pt x="1263" y="2391"/>
                </a:lnTo>
                <a:lnTo>
                  <a:pt x="1264" y="2391"/>
                </a:lnTo>
                <a:lnTo>
                  <a:pt x="1264" y="2390"/>
                </a:lnTo>
                <a:lnTo>
                  <a:pt x="1264" y="2388"/>
                </a:lnTo>
                <a:lnTo>
                  <a:pt x="1264" y="2387"/>
                </a:lnTo>
                <a:lnTo>
                  <a:pt x="1264" y="2388"/>
                </a:lnTo>
                <a:lnTo>
                  <a:pt x="1265" y="2388"/>
                </a:lnTo>
                <a:lnTo>
                  <a:pt x="1265" y="2390"/>
                </a:lnTo>
                <a:close/>
                <a:moveTo>
                  <a:pt x="1135" y="2387"/>
                </a:moveTo>
                <a:lnTo>
                  <a:pt x="1135" y="2388"/>
                </a:lnTo>
                <a:lnTo>
                  <a:pt x="1133" y="2388"/>
                </a:lnTo>
                <a:lnTo>
                  <a:pt x="1133" y="2390"/>
                </a:lnTo>
                <a:lnTo>
                  <a:pt x="1133" y="2391"/>
                </a:lnTo>
                <a:lnTo>
                  <a:pt x="1133" y="2393"/>
                </a:lnTo>
                <a:lnTo>
                  <a:pt x="1132" y="2393"/>
                </a:lnTo>
                <a:lnTo>
                  <a:pt x="1132" y="2391"/>
                </a:lnTo>
                <a:lnTo>
                  <a:pt x="1130" y="2391"/>
                </a:lnTo>
                <a:lnTo>
                  <a:pt x="1130" y="2393"/>
                </a:lnTo>
                <a:lnTo>
                  <a:pt x="1129" y="2393"/>
                </a:lnTo>
                <a:lnTo>
                  <a:pt x="1129" y="2394"/>
                </a:lnTo>
                <a:lnTo>
                  <a:pt x="1129" y="2393"/>
                </a:lnTo>
                <a:lnTo>
                  <a:pt x="1127" y="2393"/>
                </a:lnTo>
                <a:lnTo>
                  <a:pt x="1126" y="2393"/>
                </a:lnTo>
                <a:lnTo>
                  <a:pt x="1124" y="2393"/>
                </a:lnTo>
                <a:lnTo>
                  <a:pt x="1124" y="2391"/>
                </a:lnTo>
                <a:lnTo>
                  <a:pt x="1124" y="2390"/>
                </a:lnTo>
                <a:lnTo>
                  <a:pt x="1126" y="2388"/>
                </a:lnTo>
                <a:lnTo>
                  <a:pt x="1127" y="2388"/>
                </a:lnTo>
                <a:lnTo>
                  <a:pt x="1129" y="2388"/>
                </a:lnTo>
                <a:lnTo>
                  <a:pt x="1130" y="2388"/>
                </a:lnTo>
                <a:lnTo>
                  <a:pt x="1132" y="2388"/>
                </a:lnTo>
                <a:lnTo>
                  <a:pt x="1132" y="2387"/>
                </a:lnTo>
                <a:lnTo>
                  <a:pt x="1133" y="2387"/>
                </a:lnTo>
                <a:lnTo>
                  <a:pt x="1135" y="2387"/>
                </a:lnTo>
                <a:close/>
                <a:moveTo>
                  <a:pt x="2969" y="2387"/>
                </a:moveTo>
                <a:lnTo>
                  <a:pt x="2968" y="2387"/>
                </a:lnTo>
                <a:lnTo>
                  <a:pt x="2969" y="2387"/>
                </a:lnTo>
                <a:close/>
                <a:moveTo>
                  <a:pt x="2966" y="2388"/>
                </a:moveTo>
                <a:lnTo>
                  <a:pt x="2966" y="2390"/>
                </a:lnTo>
                <a:lnTo>
                  <a:pt x="2966" y="2391"/>
                </a:lnTo>
                <a:lnTo>
                  <a:pt x="2965" y="2391"/>
                </a:lnTo>
                <a:lnTo>
                  <a:pt x="2965" y="2393"/>
                </a:lnTo>
                <a:lnTo>
                  <a:pt x="2966" y="2391"/>
                </a:lnTo>
                <a:lnTo>
                  <a:pt x="2968" y="2391"/>
                </a:lnTo>
                <a:lnTo>
                  <a:pt x="2968" y="2393"/>
                </a:lnTo>
                <a:lnTo>
                  <a:pt x="2968" y="2394"/>
                </a:lnTo>
                <a:lnTo>
                  <a:pt x="2966" y="2394"/>
                </a:lnTo>
                <a:lnTo>
                  <a:pt x="2968" y="2394"/>
                </a:lnTo>
                <a:lnTo>
                  <a:pt x="2969" y="2396"/>
                </a:lnTo>
                <a:lnTo>
                  <a:pt x="2969" y="2397"/>
                </a:lnTo>
                <a:lnTo>
                  <a:pt x="2968" y="2397"/>
                </a:lnTo>
                <a:lnTo>
                  <a:pt x="2966" y="2397"/>
                </a:lnTo>
                <a:lnTo>
                  <a:pt x="2966" y="2398"/>
                </a:lnTo>
                <a:lnTo>
                  <a:pt x="2968" y="2398"/>
                </a:lnTo>
                <a:lnTo>
                  <a:pt x="2969" y="2398"/>
                </a:lnTo>
                <a:lnTo>
                  <a:pt x="2968" y="2398"/>
                </a:lnTo>
                <a:lnTo>
                  <a:pt x="2968" y="2400"/>
                </a:lnTo>
                <a:lnTo>
                  <a:pt x="2969" y="2400"/>
                </a:lnTo>
                <a:lnTo>
                  <a:pt x="2970" y="2400"/>
                </a:lnTo>
                <a:lnTo>
                  <a:pt x="2972" y="2400"/>
                </a:lnTo>
                <a:lnTo>
                  <a:pt x="2972" y="2401"/>
                </a:lnTo>
                <a:lnTo>
                  <a:pt x="2972" y="2403"/>
                </a:lnTo>
                <a:lnTo>
                  <a:pt x="2972" y="2404"/>
                </a:lnTo>
                <a:lnTo>
                  <a:pt x="2972" y="2406"/>
                </a:lnTo>
                <a:lnTo>
                  <a:pt x="2973" y="2406"/>
                </a:lnTo>
                <a:lnTo>
                  <a:pt x="2973" y="2407"/>
                </a:lnTo>
                <a:lnTo>
                  <a:pt x="2975" y="2407"/>
                </a:lnTo>
                <a:lnTo>
                  <a:pt x="2975" y="2409"/>
                </a:lnTo>
                <a:lnTo>
                  <a:pt x="2973" y="2407"/>
                </a:lnTo>
                <a:lnTo>
                  <a:pt x="2972" y="2407"/>
                </a:lnTo>
                <a:lnTo>
                  <a:pt x="2972" y="2406"/>
                </a:lnTo>
                <a:lnTo>
                  <a:pt x="2970" y="2406"/>
                </a:lnTo>
                <a:lnTo>
                  <a:pt x="2970" y="2404"/>
                </a:lnTo>
                <a:lnTo>
                  <a:pt x="2969" y="2404"/>
                </a:lnTo>
                <a:lnTo>
                  <a:pt x="2968" y="2404"/>
                </a:lnTo>
                <a:lnTo>
                  <a:pt x="2966" y="2406"/>
                </a:lnTo>
                <a:lnTo>
                  <a:pt x="2968" y="2406"/>
                </a:lnTo>
                <a:lnTo>
                  <a:pt x="2969" y="2406"/>
                </a:lnTo>
                <a:lnTo>
                  <a:pt x="2970" y="2406"/>
                </a:lnTo>
                <a:lnTo>
                  <a:pt x="2969" y="2406"/>
                </a:lnTo>
                <a:lnTo>
                  <a:pt x="2969" y="2407"/>
                </a:lnTo>
                <a:lnTo>
                  <a:pt x="2970" y="2407"/>
                </a:lnTo>
                <a:lnTo>
                  <a:pt x="2970" y="2409"/>
                </a:lnTo>
                <a:lnTo>
                  <a:pt x="2972" y="2409"/>
                </a:lnTo>
                <a:lnTo>
                  <a:pt x="2972" y="2410"/>
                </a:lnTo>
                <a:lnTo>
                  <a:pt x="2970" y="2410"/>
                </a:lnTo>
                <a:lnTo>
                  <a:pt x="2969" y="2410"/>
                </a:lnTo>
                <a:lnTo>
                  <a:pt x="2968" y="2410"/>
                </a:lnTo>
                <a:lnTo>
                  <a:pt x="2969" y="2412"/>
                </a:lnTo>
                <a:lnTo>
                  <a:pt x="2969" y="2410"/>
                </a:lnTo>
                <a:lnTo>
                  <a:pt x="2970" y="2410"/>
                </a:lnTo>
                <a:lnTo>
                  <a:pt x="2970" y="2412"/>
                </a:lnTo>
                <a:lnTo>
                  <a:pt x="2970" y="2413"/>
                </a:lnTo>
                <a:lnTo>
                  <a:pt x="2972" y="2415"/>
                </a:lnTo>
                <a:lnTo>
                  <a:pt x="2972" y="2413"/>
                </a:lnTo>
                <a:lnTo>
                  <a:pt x="2972" y="2412"/>
                </a:lnTo>
                <a:lnTo>
                  <a:pt x="2973" y="2412"/>
                </a:lnTo>
                <a:lnTo>
                  <a:pt x="2973" y="2413"/>
                </a:lnTo>
                <a:lnTo>
                  <a:pt x="2973" y="2415"/>
                </a:lnTo>
                <a:lnTo>
                  <a:pt x="2973" y="2413"/>
                </a:lnTo>
                <a:lnTo>
                  <a:pt x="2975" y="2413"/>
                </a:lnTo>
                <a:lnTo>
                  <a:pt x="2976" y="2413"/>
                </a:lnTo>
                <a:lnTo>
                  <a:pt x="2976" y="2415"/>
                </a:lnTo>
                <a:lnTo>
                  <a:pt x="2976" y="2416"/>
                </a:lnTo>
                <a:lnTo>
                  <a:pt x="2975" y="2416"/>
                </a:lnTo>
                <a:lnTo>
                  <a:pt x="2976" y="2418"/>
                </a:lnTo>
                <a:lnTo>
                  <a:pt x="2976" y="2419"/>
                </a:lnTo>
                <a:lnTo>
                  <a:pt x="2976" y="2421"/>
                </a:lnTo>
                <a:lnTo>
                  <a:pt x="2975" y="2421"/>
                </a:lnTo>
                <a:lnTo>
                  <a:pt x="2973" y="2422"/>
                </a:lnTo>
                <a:lnTo>
                  <a:pt x="2975" y="2422"/>
                </a:lnTo>
                <a:lnTo>
                  <a:pt x="2976" y="2422"/>
                </a:lnTo>
                <a:lnTo>
                  <a:pt x="2978" y="2421"/>
                </a:lnTo>
                <a:lnTo>
                  <a:pt x="2979" y="2422"/>
                </a:lnTo>
                <a:lnTo>
                  <a:pt x="2978" y="2422"/>
                </a:lnTo>
                <a:lnTo>
                  <a:pt x="2978" y="2423"/>
                </a:lnTo>
                <a:lnTo>
                  <a:pt x="2979" y="2423"/>
                </a:lnTo>
                <a:lnTo>
                  <a:pt x="2978" y="2425"/>
                </a:lnTo>
                <a:lnTo>
                  <a:pt x="2979" y="2425"/>
                </a:lnTo>
                <a:lnTo>
                  <a:pt x="2979" y="2426"/>
                </a:lnTo>
                <a:lnTo>
                  <a:pt x="2981" y="2426"/>
                </a:lnTo>
                <a:lnTo>
                  <a:pt x="2981" y="2428"/>
                </a:lnTo>
                <a:lnTo>
                  <a:pt x="2982" y="2426"/>
                </a:lnTo>
                <a:lnTo>
                  <a:pt x="2982" y="2428"/>
                </a:lnTo>
                <a:lnTo>
                  <a:pt x="2982" y="2429"/>
                </a:lnTo>
                <a:lnTo>
                  <a:pt x="2984" y="2429"/>
                </a:lnTo>
                <a:lnTo>
                  <a:pt x="2984" y="2431"/>
                </a:lnTo>
                <a:lnTo>
                  <a:pt x="2985" y="2431"/>
                </a:lnTo>
                <a:lnTo>
                  <a:pt x="2985" y="2432"/>
                </a:lnTo>
                <a:lnTo>
                  <a:pt x="2984" y="2432"/>
                </a:lnTo>
                <a:lnTo>
                  <a:pt x="2982" y="2432"/>
                </a:lnTo>
                <a:lnTo>
                  <a:pt x="2984" y="2432"/>
                </a:lnTo>
                <a:lnTo>
                  <a:pt x="2985" y="2432"/>
                </a:lnTo>
                <a:lnTo>
                  <a:pt x="2987" y="2432"/>
                </a:lnTo>
                <a:lnTo>
                  <a:pt x="2987" y="2434"/>
                </a:lnTo>
                <a:lnTo>
                  <a:pt x="2988" y="2434"/>
                </a:lnTo>
                <a:lnTo>
                  <a:pt x="2988" y="2435"/>
                </a:lnTo>
                <a:lnTo>
                  <a:pt x="2987" y="2437"/>
                </a:lnTo>
                <a:lnTo>
                  <a:pt x="2988" y="2437"/>
                </a:lnTo>
                <a:lnTo>
                  <a:pt x="2990" y="2437"/>
                </a:lnTo>
                <a:lnTo>
                  <a:pt x="2990" y="2438"/>
                </a:lnTo>
                <a:lnTo>
                  <a:pt x="2988" y="2438"/>
                </a:lnTo>
                <a:lnTo>
                  <a:pt x="2990" y="2438"/>
                </a:lnTo>
                <a:lnTo>
                  <a:pt x="2990" y="2440"/>
                </a:lnTo>
                <a:lnTo>
                  <a:pt x="2991" y="2440"/>
                </a:lnTo>
                <a:lnTo>
                  <a:pt x="2990" y="2440"/>
                </a:lnTo>
                <a:lnTo>
                  <a:pt x="2990" y="2441"/>
                </a:lnTo>
                <a:lnTo>
                  <a:pt x="2991" y="2441"/>
                </a:lnTo>
                <a:lnTo>
                  <a:pt x="2991" y="2443"/>
                </a:lnTo>
                <a:lnTo>
                  <a:pt x="2990" y="2443"/>
                </a:lnTo>
                <a:lnTo>
                  <a:pt x="2988" y="2443"/>
                </a:lnTo>
                <a:lnTo>
                  <a:pt x="2990" y="2443"/>
                </a:lnTo>
                <a:lnTo>
                  <a:pt x="2991" y="2443"/>
                </a:lnTo>
                <a:lnTo>
                  <a:pt x="2991" y="2444"/>
                </a:lnTo>
                <a:lnTo>
                  <a:pt x="2990" y="2444"/>
                </a:lnTo>
                <a:lnTo>
                  <a:pt x="2988" y="2444"/>
                </a:lnTo>
                <a:lnTo>
                  <a:pt x="2990" y="2444"/>
                </a:lnTo>
                <a:lnTo>
                  <a:pt x="2990" y="2446"/>
                </a:lnTo>
                <a:lnTo>
                  <a:pt x="2991" y="2446"/>
                </a:lnTo>
                <a:lnTo>
                  <a:pt x="2993" y="2446"/>
                </a:lnTo>
                <a:lnTo>
                  <a:pt x="2991" y="2446"/>
                </a:lnTo>
                <a:lnTo>
                  <a:pt x="2991" y="2447"/>
                </a:lnTo>
                <a:lnTo>
                  <a:pt x="2993" y="2447"/>
                </a:lnTo>
                <a:lnTo>
                  <a:pt x="2991" y="2447"/>
                </a:lnTo>
                <a:lnTo>
                  <a:pt x="2991" y="2448"/>
                </a:lnTo>
                <a:lnTo>
                  <a:pt x="2990" y="2448"/>
                </a:lnTo>
                <a:lnTo>
                  <a:pt x="2991" y="2450"/>
                </a:lnTo>
                <a:lnTo>
                  <a:pt x="2993" y="2450"/>
                </a:lnTo>
                <a:lnTo>
                  <a:pt x="2993" y="2451"/>
                </a:lnTo>
                <a:lnTo>
                  <a:pt x="2994" y="2451"/>
                </a:lnTo>
                <a:lnTo>
                  <a:pt x="2994" y="2453"/>
                </a:lnTo>
                <a:lnTo>
                  <a:pt x="2993" y="2453"/>
                </a:lnTo>
                <a:lnTo>
                  <a:pt x="2993" y="2451"/>
                </a:lnTo>
                <a:lnTo>
                  <a:pt x="2991" y="2451"/>
                </a:lnTo>
                <a:lnTo>
                  <a:pt x="2991" y="2453"/>
                </a:lnTo>
                <a:lnTo>
                  <a:pt x="2990" y="2453"/>
                </a:lnTo>
                <a:lnTo>
                  <a:pt x="2990" y="2451"/>
                </a:lnTo>
                <a:lnTo>
                  <a:pt x="2988" y="2451"/>
                </a:lnTo>
                <a:lnTo>
                  <a:pt x="2987" y="2451"/>
                </a:lnTo>
                <a:lnTo>
                  <a:pt x="2988" y="2451"/>
                </a:lnTo>
                <a:lnTo>
                  <a:pt x="2990" y="2450"/>
                </a:lnTo>
                <a:lnTo>
                  <a:pt x="2988" y="2450"/>
                </a:lnTo>
                <a:lnTo>
                  <a:pt x="2988" y="2448"/>
                </a:lnTo>
                <a:lnTo>
                  <a:pt x="2988" y="2450"/>
                </a:lnTo>
                <a:lnTo>
                  <a:pt x="2987" y="2450"/>
                </a:lnTo>
                <a:lnTo>
                  <a:pt x="2985" y="2450"/>
                </a:lnTo>
                <a:lnTo>
                  <a:pt x="2985" y="2448"/>
                </a:lnTo>
                <a:lnTo>
                  <a:pt x="2985" y="2447"/>
                </a:lnTo>
                <a:lnTo>
                  <a:pt x="2985" y="2448"/>
                </a:lnTo>
                <a:lnTo>
                  <a:pt x="2984" y="2450"/>
                </a:lnTo>
                <a:lnTo>
                  <a:pt x="2982" y="2450"/>
                </a:lnTo>
                <a:lnTo>
                  <a:pt x="2982" y="2448"/>
                </a:lnTo>
                <a:lnTo>
                  <a:pt x="2981" y="2448"/>
                </a:lnTo>
                <a:lnTo>
                  <a:pt x="2982" y="2447"/>
                </a:lnTo>
                <a:lnTo>
                  <a:pt x="2981" y="2447"/>
                </a:lnTo>
                <a:lnTo>
                  <a:pt x="2982" y="2446"/>
                </a:lnTo>
                <a:lnTo>
                  <a:pt x="2981" y="2446"/>
                </a:lnTo>
                <a:lnTo>
                  <a:pt x="2981" y="2444"/>
                </a:lnTo>
                <a:lnTo>
                  <a:pt x="2982" y="2444"/>
                </a:lnTo>
                <a:lnTo>
                  <a:pt x="2984" y="2444"/>
                </a:lnTo>
                <a:lnTo>
                  <a:pt x="2984" y="2443"/>
                </a:lnTo>
                <a:lnTo>
                  <a:pt x="2984" y="2444"/>
                </a:lnTo>
                <a:lnTo>
                  <a:pt x="2982" y="2444"/>
                </a:lnTo>
                <a:lnTo>
                  <a:pt x="2981" y="2443"/>
                </a:lnTo>
                <a:lnTo>
                  <a:pt x="2979" y="2441"/>
                </a:lnTo>
                <a:lnTo>
                  <a:pt x="2979" y="2440"/>
                </a:lnTo>
                <a:lnTo>
                  <a:pt x="2978" y="2440"/>
                </a:lnTo>
                <a:lnTo>
                  <a:pt x="2976" y="2440"/>
                </a:lnTo>
                <a:lnTo>
                  <a:pt x="2976" y="2438"/>
                </a:lnTo>
                <a:lnTo>
                  <a:pt x="2975" y="2438"/>
                </a:lnTo>
                <a:lnTo>
                  <a:pt x="2975" y="2437"/>
                </a:lnTo>
                <a:lnTo>
                  <a:pt x="2976" y="2435"/>
                </a:lnTo>
                <a:lnTo>
                  <a:pt x="2978" y="2435"/>
                </a:lnTo>
                <a:lnTo>
                  <a:pt x="2978" y="2434"/>
                </a:lnTo>
                <a:lnTo>
                  <a:pt x="2978" y="2432"/>
                </a:lnTo>
                <a:lnTo>
                  <a:pt x="2976" y="2432"/>
                </a:lnTo>
                <a:lnTo>
                  <a:pt x="2975" y="2434"/>
                </a:lnTo>
                <a:lnTo>
                  <a:pt x="2973" y="2434"/>
                </a:lnTo>
                <a:lnTo>
                  <a:pt x="2972" y="2434"/>
                </a:lnTo>
                <a:lnTo>
                  <a:pt x="2972" y="2432"/>
                </a:lnTo>
                <a:lnTo>
                  <a:pt x="2970" y="2431"/>
                </a:lnTo>
                <a:lnTo>
                  <a:pt x="2970" y="2432"/>
                </a:lnTo>
                <a:lnTo>
                  <a:pt x="2970" y="2431"/>
                </a:lnTo>
                <a:lnTo>
                  <a:pt x="2972" y="2431"/>
                </a:lnTo>
                <a:lnTo>
                  <a:pt x="2972" y="2429"/>
                </a:lnTo>
                <a:lnTo>
                  <a:pt x="2970" y="2429"/>
                </a:lnTo>
                <a:lnTo>
                  <a:pt x="2969" y="2429"/>
                </a:lnTo>
                <a:lnTo>
                  <a:pt x="2970" y="2429"/>
                </a:lnTo>
                <a:lnTo>
                  <a:pt x="2970" y="2428"/>
                </a:lnTo>
                <a:lnTo>
                  <a:pt x="2972" y="2428"/>
                </a:lnTo>
                <a:lnTo>
                  <a:pt x="2973" y="2428"/>
                </a:lnTo>
                <a:lnTo>
                  <a:pt x="2973" y="2426"/>
                </a:lnTo>
                <a:lnTo>
                  <a:pt x="2972" y="2426"/>
                </a:lnTo>
                <a:lnTo>
                  <a:pt x="2972" y="2428"/>
                </a:lnTo>
                <a:lnTo>
                  <a:pt x="2970" y="2428"/>
                </a:lnTo>
                <a:lnTo>
                  <a:pt x="2969" y="2428"/>
                </a:lnTo>
                <a:lnTo>
                  <a:pt x="2969" y="2426"/>
                </a:lnTo>
                <a:lnTo>
                  <a:pt x="2968" y="2426"/>
                </a:lnTo>
                <a:lnTo>
                  <a:pt x="2968" y="2425"/>
                </a:lnTo>
                <a:lnTo>
                  <a:pt x="2969" y="2425"/>
                </a:lnTo>
                <a:lnTo>
                  <a:pt x="2970" y="2425"/>
                </a:lnTo>
                <a:lnTo>
                  <a:pt x="2972" y="2423"/>
                </a:lnTo>
                <a:lnTo>
                  <a:pt x="2970" y="2423"/>
                </a:lnTo>
                <a:lnTo>
                  <a:pt x="2969" y="2423"/>
                </a:lnTo>
                <a:lnTo>
                  <a:pt x="2969" y="2425"/>
                </a:lnTo>
                <a:lnTo>
                  <a:pt x="2968" y="2425"/>
                </a:lnTo>
                <a:lnTo>
                  <a:pt x="2966" y="2425"/>
                </a:lnTo>
                <a:lnTo>
                  <a:pt x="2966" y="2423"/>
                </a:lnTo>
                <a:lnTo>
                  <a:pt x="2966" y="2425"/>
                </a:lnTo>
                <a:lnTo>
                  <a:pt x="2965" y="2423"/>
                </a:lnTo>
                <a:lnTo>
                  <a:pt x="2965" y="2422"/>
                </a:lnTo>
                <a:lnTo>
                  <a:pt x="2966" y="2422"/>
                </a:lnTo>
                <a:lnTo>
                  <a:pt x="2968" y="2422"/>
                </a:lnTo>
                <a:lnTo>
                  <a:pt x="2969" y="2422"/>
                </a:lnTo>
                <a:lnTo>
                  <a:pt x="2968" y="2422"/>
                </a:lnTo>
                <a:lnTo>
                  <a:pt x="2968" y="2421"/>
                </a:lnTo>
                <a:lnTo>
                  <a:pt x="2966" y="2421"/>
                </a:lnTo>
                <a:lnTo>
                  <a:pt x="2965" y="2422"/>
                </a:lnTo>
                <a:lnTo>
                  <a:pt x="2965" y="2421"/>
                </a:lnTo>
                <a:lnTo>
                  <a:pt x="2963" y="2421"/>
                </a:lnTo>
                <a:lnTo>
                  <a:pt x="2962" y="2421"/>
                </a:lnTo>
                <a:lnTo>
                  <a:pt x="2963" y="2421"/>
                </a:lnTo>
                <a:lnTo>
                  <a:pt x="2963" y="2419"/>
                </a:lnTo>
                <a:lnTo>
                  <a:pt x="2963" y="2418"/>
                </a:lnTo>
                <a:lnTo>
                  <a:pt x="2962" y="2418"/>
                </a:lnTo>
                <a:lnTo>
                  <a:pt x="2963" y="2418"/>
                </a:lnTo>
                <a:lnTo>
                  <a:pt x="2963" y="2416"/>
                </a:lnTo>
                <a:lnTo>
                  <a:pt x="2963" y="2415"/>
                </a:lnTo>
                <a:lnTo>
                  <a:pt x="2962" y="2415"/>
                </a:lnTo>
                <a:lnTo>
                  <a:pt x="2963" y="2415"/>
                </a:lnTo>
                <a:lnTo>
                  <a:pt x="2962" y="2415"/>
                </a:lnTo>
                <a:lnTo>
                  <a:pt x="2962" y="2413"/>
                </a:lnTo>
                <a:lnTo>
                  <a:pt x="2962" y="2412"/>
                </a:lnTo>
                <a:lnTo>
                  <a:pt x="2960" y="2412"/>
                </a:lnTo>
                <a:lnTo>
                  <a:pt x="2959" y="2410"/>
                </a:lnTo>
                <a:lnTo>
                  <a:pt x="2959" y="2409"/>
                </a:lnTo>
                <a:lnTo>
                  <a:pt x="2960" y="2409"/>
                </a:lnTo>
                <a:lnTo>
                  <a:pt x="2962" y="2409"/>
                </a:lnTo>
                <a:lnTo>
                  <a:pt x="2960" y="2409"/>
                </a:lnTo>
                <a:lnTo>
                  <a:pt x="2960" y="2407"/>
                </a:lnTo>
                <a:lnTo>
                  <a:pt x="2959" y="2407"/>
                </a:lnTo>
                <a:lnTo>
                  <a:pt x="2957" y="2406"/>
                </a:lnTo>
                <a:lnTo>
                  <a:pt x="2957" y="2404"/>
                </a:lnTo>
                <a:lnTo>
                  <a:pt x="2959" y="2404"/>
                </a:lnTo>
                <a:lnTo>
                  <a:pt x="2959" y="2403"/>
                </a:lnTo>
                <a:lnTo>
                  <a:pt x="2960" y="2403"/>
                </a:lnTo>
                <a:lnTo>
                  <a:pt x="2960" y="2404"/>
                </a:lnTo>
                <a:lnTo>
                  <a:pt x="2962" y="2404"/>
                </a:lnTo>
                <a:lnTo>
                  <a:pt x="2963" y="2404"/>
                </a:lnTo>
                <a:lnTo>
                  <a:pt x="2965" y="2404"/>
                </a:lnTo>
                <a:lnTo>
                  <a:pt x="2965" y="2403"/>
                </a:lnTo>
                <a:lnTo>
                  <a:pt x="2963" y="2403"/>
                </a:lnTo>
                <a:lnTo>
                  <a:pt x="2962" y="2403"/>
                </a:lnTo>
                <a:lnTo>
                  <a:pt x="2962" y="2401"/>
                </a:lnTo>
                <a:lnTo>
                  <a:pt x="2963" y="2401"/>
                </a:lnTo>
                <a:lnTo>
                  <a:pt x="2965" y="2401"/>
                </a:lnTo>
                <a:lnTo>
                  <a:pt x="2966" y="2401"/>
                </a:lnTo>
                <a:lnTo>
                  <a:pt x="2965" y="2401"/>
                </a:lnTo>
                <a:lnTo>
                  <a:pt x="2965" y="2400"/>
                </a:lnTo>
                <a:lnTo>
                  <a:pt x="2963" y="2400"/>
                </a:lnTo>
                <a:lnTo>
                  <a:pt x="2962" y="2401"/>
                </a:lnTo>
                <a:lnTo>
                  <a:pt x="2960" y="2401"/>
                </a:lnTo>
                <a:lnTo>
                  <a:pt x="2959" y="2401"/>
                </a:lnTo>
                <a:lnTo>
                  <a:pt x="2960" y="2400"/>
                </a:lnTo>
                <a:lnTo>
                  <a:pt x="2962" y="2400"/>
                </a:lnTo>
                <a:lnTo>
                  <a:pt x="2960" y="2400"/>
                </a:lnTo>
                <a:lnTo>
                  <a:pt x="2959" y="2400"/>
                </a:lnTo>
                <a:lnTo>
                  <a:pt x="2959" y="2398"/>
                </a:lnTo>
                <a:lnTo>
                  <a:pt x="2957" y="2397"/>
                </a:lnTo>
                <a:lnTo>
                  <a:pt x="2959" y="2397"/>
                </a:lnTo>
                <a:lnTo>
                  <a:pt x="2960" y="2398"/>
                </a:lnTo>
                <a:lnTo>
                  <a:pt x="2962" y="2398"/>
                </a:lnTo>
                <a:lnTo>
                  <a:pt x="2962" y="2397"/>
                </a:lnTo>
                <a:lnTo>
                  <a:pt x="2960" y="2397"/>
                </a:lnTo>
                <a:lnTo>
                  <a:pt x="2960" y="2396"/>
                </a:lnTo>
                <a:lnTo>
                  <a:pt x="2959" y="2396"/>
                </a:lnTo>
                <a:lnTo>
                  <a:pt x="2957" y="2396"/>
                </a:lnTo>
                <a:lnTo>
                  <a:pt x="2959" y="2394"/>
                </a:lnTo>
                <a:lnTo>
                  <a:pt x="2960" y="2394"/>
                </a:lnTo>
                <a:lnTo>
                  <a:pt x="2962" y="2394"/>
                </a:lnTo>
                <a:lnTo>
                  <a:pt x="2963" y="2394"/>
                </a:lnTo>
                <a:lnTo>
                  <a:pt x="2963" y="2393"/>
                </a:lnTo>
                <a:lnTo>
                  <a:pt x="2962" y="2393"/>
                </a:lnTo>
                <a:lnTo>
                  <a:pt x="2960" y="2393"/>
                </a:lnTo>
                <a:lnTo>
                  <a:pt x="2960" y="2391"/>
                </a:lnTo>
                <a:lnTo>
                  <a:pt x="2959" y="2391"/>
                </a:lnTo>
                <a:lnTo>
                  <a:pt x="2959" y="2390"/>
                </a:lnTo>
                <a:lnTo>
                  <a:pt x="2959" y="2388"/>
                </a:lnTo>
                <a:lnTo>
                  <a:pt x="2960" y="2388"/>
                </a:lnTo>
                <a:lnTo>
                  <a:pt x="2962" y="2388"/>
                </a:lnTo>
                <a:lnTo>
                  <a:pt x="2962" y="2387"/>
                </a:lnTo>
                <a:lnTo>
                  <a:pt x="2963" y="2387"/>
                </a:lnTo>
                <a:lnTo>
                  <a:pt x="2965" y="2385"/>
                </a:lnTo>
                <a:lnTo>
                  <a:pt x="2965" y="2387"/>
                </a:lnTo>
                <a:lnTo>
                  <a:pt x="2966" y="2388"/>
                </a:lnTo>
                <a:close/>
                <a:moveTo>
                  <a:pt x="2973" y="2387"/>
                </a:moveTo>
                <a:lnTo>
                  <a:pt x="2972" y="2387"/>
                </a:lnTo>
                <a:lnTo>
                  <a:pt x="2970" y="2388"/>
                </a:lnTo>
                <a:lnTo>
                  <a:pt x="2970" y="2387"/>
                </a:lnTo>
                <a:lnTo>
                  <a:pt x="2970" y="2385"/>
                </a:lnTo>
                <a:lnTo>
                  <a:pt x="2972" y="2385"/>
                </a:lnTo>
                <a:lnTo>
                  <a:pt x="2972" y="2387"/>
                </a:lnTo>
                <a:lnTo>
                  <a:pt x="2973" y="2387"/>
                </a:lnTo>
                <a:close/>
                <a:moveTo>
                  <a:pt x="3076" y="2388"/>
                </a:moveTo>
                <a:lnTo>
                  <a:pt x="3075" y="2388"/>
                </a:lnTo>
                <a:lnTo>
                  <a:pt x="3073" y="2388"/>
                </a:lnTo>
                <a:lnTo>
                  <a:pt x="3073" y="2387"/>
                </a:lnTo>
                <a:lnTo>
                  <a:pt x="3073" y="2385"/>
                </a:lnTo>
                <a:lnTo>
                  <a:pt x="3072" y="2385"/>
                </a:lnTo>
                <a:lnTo>
                  <a:pt x="3073" y="2385"/>
                </a:lnTo>
                <a:lnTo>
                  <a:pt x="3073" y="2387"/>
                </a:lnTo>
                <a:lnTo>
                  <a:pt x="3075" y="2387"/>
                </a:lnTo>
                <a:lnTo>
                  <a:pt x="3076" y="2387"/>
                </a:lnTo>
                <a:lnTo>
                  <a:pt x="3076" y="2388"/>
                </a:lnTo>
                <a:close/>
                <a:moveTo>
                  <a:pt x="2962" y="2385"/>
                </a:moveTo>
                <a:lnTo>
                  <a:pt x="2960" y="2385"/>
                </a:lnTo>
                <a:lnTo>
                  <a:pt x="2962" y="2385"/>
                </a:lnTo>
                <a:close/>
                <a:moveTo>
                  <a:pt x="2965" y="2385"/>
                </a:moveTo>
                <a:lnTo>
                  <a:pt x="2963" y="2385"/>
                </a:lnTo>
                <a:lnTo>
                  <a:pt x="2965" y="2385"/>
                </a:lnTo>
                <a:close/>
                <a:moveTo>
                  <a:pt x="1061" y="2385"/>
                </a:moveTo>
                <a:lnTo>
                  <a:pt x="1061" y="2384"/>
                </a:lnTo>
                <a:lnTo>
                  <a:pt x="1063" y="2384"/>
                </a:lnTo>
                <a:lnTo>
                  <a:pt x="1061" y="2385"/>
                </a:lnTo>
                <a:close/>
                <a:moveTo>
                  <a:pt x="3060" y="2384"/>
                </a:moveTo>
                <a:lnTo>
                  <a:pt x="3060" y="2385"/>
                </a:lnTo>
                <a:lnTo>
                  <a:pt x="3060" y="2384"/>
                </a:lnTo>
                <a:close/>
                <a:moveTo>
                  <a:pt x="3070" y="2387"/>
                </a:moveTo>
                <a:lnTo>
                  <a:pt x="3070" y="2388"/>
                </a:lnTo>
                <a:lnTo>
                  <a:pt x="3072" y="2388"/>
                </a:lnTo>
                <a:lnTo>
                  <a:pt x="3072" y="2390"/>
                </a:lnTo>
                <a:lnTo>
                  <a:pt x="3070" y="2388"/>
                </a:lnTo>
                <a:lnTo>
                  <a:pt x="3070" y="2390"/>
                </a:lnTo>
                <a:lnTo>
                  <a:pt x="3072" y="2390"/>
                </a:lnTo>
                <a:lnTo>
                  <a:pt x="3073" y="2391"/>
                </a:lnTo>
                <a:lnTo>
                  <a:pt x="3075" y="2391"/>
                </a:lnTo>
                <a:lnTo>
                  <a:pt x="3076" y="2391"/>
                </a:lnTo>
                <a:lnTo>
                  <a:pt x="3076" y="2393"/>
                </a:lnTo>
                <a:lnTo>
                  <a:pt x="3078" y="2394"/>
                </a:lnTo>
                <a:lnTo>
                  <a:pt x="3081" y="2396"/>
                </a:lnTo>
                <a:lnTo>
                  <a:pt x="3081" y="2397"/>
                </a:lnTo>
                <a:lnTo>
                  <a:pt x="3079" y="2397"/>
                </a:lnTo>
                <a:lnTo>
                  <a:pt x="3078" y="2394"/>
                </a:lnTo>
                <a:lnTo>
                  <a:pt x="3076" y="2394"/>
                </a:lnTo>
                <a:lnTo>
                  <a:pt x="3078" y="2397"/>
                </a:lnTo>
                <a:lnTo>
                  <a:pt x="3078" y="2400"/>
                </a:lnTo>
                <a:lnTo>
                  <a:pt x="3079" y="2400"/>
                </a:lnTo>
                <a:lnTo>
                  <a:pt x="3079" y="2401"/>
                </a:lnTo>
                <a:lnTo>
                  <a:pt x="3079" y="2403"/>
                </a:lnTo>
                <a:lnTo>
                  <a:pt x="3078" y="2401"/>
                </a:lnTo>
                <a:lnTo>
                  <a:pt x="3078" y="2403"/>
                </a:lnTo>
                <a:lnTo>
                  <a:pt x="3079" y="2404"/>
                </a:lnTo>
                <a:lnTo>
                  <a:pt x="3078" y="2404"/>
                </a:lnTo>
                <a:lnTo>
                  <a:pt x="3078" y="2406"/>
                </a:lnTo>
                <a:lnTo>
                  <a:pt x="3079" y="2406"/>
                </a:lnTo>
                <a:lnTo>
                  <a:pt x="3079" y="2407"/>
                </a:lnTo>
                <a:lnTo>
                  <a:pt x="3079" y="2409"/>
                </a:lnTo>
                <a:lnTo>
                  <a:pt x="3079" y="2410"/>
                </a:lnTo>
                <a:lnTo>
                  <a:pt x="3078" y="2412"/>
                </a:lnTo>
                <a:lnTo>
                  <a:pt x="3078" y="2413"/>
                </a:lnTo>
                <a:lnTo>
                  <a:pt x="3076" y="2413"/>
                </a:lnTo>
                <a:lnTo>
                  <a:pt x="3076" y="2415"/>
                </a:lnTo>
                <a:lnTo>
                  <a:pt x="3076" y="2413"/>
                </a:lnTo>
                <a:lnTo>
                  <a:pt x="3076" y="2415"/>
                </a:lnTo>
                <a:lnTo>
                  <a:pt x="3076" y="2413"/>
                </a:lnTo>
                <a:lnTo>
                  <a:pt x="3075" y="2413"/>
                </a:lnTo>
                <a:lnTo>
                  <a:pt x="3075" y="2415"/>
                </a:lnTo>
                <a:lnTo>
                  <a:pt x="3075" y="2413"/>
                </a:lnTo>
                <a:lnTo>
                  <a:pt x="3075" y="2415"/>
                </a:lnTo>
                <a:lnTo>
                  <a:pt x="3073" y="2415"/>
                </a:lnTo>
                <a:lnTo>
                  <a:pt x="3073" y="2413"/>
                </a:lnTo>
                <a:lnTo>
                  <a:pt x="3072" y="2413"/>
                </a:lnTo>
                <a:lnTo>
                  <a:pt x="3072" y="2415"/>
                </a:lnTo>
                <a:lnTo>
                  <a:pt x="3070" y="2415"/>
                </a:lnTo>
                <a:lnTo>
                  <a:pt x="3070" y="2413"/>
                </a:lnTo>
                <a:lnTo>
                  <a:pt x="3069" y="2413"/>
                </a:lnTo>
                <a:lnTo>
                  <a:pt x="3069" y="2412"/>
                </a:lnTo>
                <a:lnTo>
                  <a:pt x="3069" y="2410"/>
                </a:lnTo>
                <a:lnTo>
                  <a:pt x="3069" y="2409"/>
                </a:lnTo>
                <a:lnTo>
                  <a:pt x="3068" y="2409"/>
                </a:lnTo>
                <a:lnTo>
                  <a:pt x="3068" y="2407"/>
                </a:lnTo>
                <a:lnTo>
                  <a:pt x="3068" y="2406"/>
                </a:lnTo>
                <a:lnTo>
                  <a:pt x="3066" y="2406"/>
                </a:lnTo>
                <a:lnTo>
                  <a:pt x="3066" y="2404"/>
                </a:lnTo>
                <a:lnTo>
                  <a:pt x="3066" y="2406"/>
                </a:lnTo>
                <a:lnTo>
                  <a:pt x="3066" y="2407"/>
                </a:lnTo>
                <a:lnTo>
                  <a:pt x="3065" y="2407"/>
                </a:lnTo>
                <a:lnTo>
                  <a:pt x="3066" y="2407"/>
                </a:lnTo>
                <a:lnTo>
                  <a:pt x="3066" y="2409"/>
                </a:lnTo>
                <a:lnTo>
                  <a:pt x="3066" y="2407"/>
                </a:lnTo>
                <a:lnTo>
                  <a:pt x="3066" y="2409"/>
                </a:lnTo>
                <a:lnTo>
                  <a:pt x="3068" y="2409"/>
                </a:lnTo>
                <a:lnTo>
                  <a:pt x="3068" y="2410"/>
                </a:lnTo>
                <a:lnTo>
                  <a:pt x="3068" y="2412"/>
                </a:lnTo>
                <a:lnTo>
                  <a:pt x="3066" y="2412"/>
                </a:lnTo>
                <a:lnTo>
                  <a:pt x="3066" y="2413"/>
                </a:lnTo>
                <a:lnTo>
                  <a:pt x="3065" y="2413"/>
                </a:lnTo>
                <a:lnTo>
                  <a:pt x="3063" y="2413"/>
                </a:lnTo>
                <a:lnTo>
                  <a:pt x="3063" y="2415"/>
                </a:lnTo>
                <a:lnTo>
                  <a:pt x="3065" y="2415"/>
                </a:lnTo>
                <a:lnTo>
                  <a:pt x="3063" y="2415"/>
                </a:lnTo>
                <a:lnTo>
                  <a:pt x="3063" y="2416"/>
                </a:lnTo>
                <a:lnTo>
                  <a:pt x="3063" y="2415"/>
                </a:lnTo>
                <a:lnTo>
                  <a:pt x="3062" y="2415"/>
                </a:lnTo>
                <a:lnTo>
                  <a:pt x="3063" y="2415"/>
                </a:lnTo>
                <a:lnTo>
                  <a:pt x="3063" y="2413"/>
                </a:lnTo>
                <a:lnTo>
                  <a:pt x="3062" y="2413"/>
                </a:lnTo>
                <a:lnTo>
                  <a:pt x="3060" y="2413"/>
                </a:lnTo>
                <a:lnTo>
                  <a:pt x="3060" y="2412"/>
                </a:lnTo>
                <a:lnTo>
                  <a:pt x="3062" y="2412"/>
                </a:lnTo>
                <a:lnTo>
                  <a:pt x="3062" y="2410"/>
                </a:lnTo>
                <a:lnTo>
                  <a:pt x="3062" y="2412"/>
                </a:lnTo>
                <a:lnTo>
                  <a:pt x="3062" y="2410"/>
                </a:lnTo>
                <a:lnTo>
                  <a:pt x="3062" y="2409"/>
                </a:lnTo>
                <a:lnTo>
                  <a:pt x="3063" y="2409"/>
                </a:lnTo>
                <a:lnTo>
                  <a:pt x="3062" y="2409"/>
                </a:lnTo>
                <a:lnTo>
                  <a:pt x="3063" y="2409"/>
                </a:lnTo>
                <a:lnTo>
                  <a:pt x="3063" y="2407"/>
                </a:lnTo>
                <a:lnTo>
                  <a:pt x="3063" y="2406"/>
                </a:lnTo>
                <a:lnTo>
                  <a:pt x="3065" y="2406"/>
                </a:lnTo>
                <a:lnTo>
                  <a:pt x="3065" y="2404"/>
                </a:lnTo>
                <a:lnTo>
                  <a:pt x="3063" y="2404"/>
                </a:lnTo>
                <a:lnTo>
                  <a:pt x="3063" y="2403"/>
                </a:lnTo>
                <a:lnTo>
                  <a:pt x="3063" y="2401"/>
                </a:lnTo>
                <a:lnTo>
                  <a:pt x="3065" y="2401"/>
                </a:lnTo>
                <a:lnTo>
                  <a:pt x="3065" y="2400"/>
                </a:lnTo>
                <a:lnTo>
                  <a:pt x="3065" y="2401"/>
                </a:lnTo>
                <a:lnTo>
                  <a:pt x="3066" y="2401"/>
                </a:lnTo>
                <a:lnTo>
                  <a:pt x="3068" y="2401"/>
                </a:lnTo>
                <a:lnTo>
                  <a:pt x="3068" y="2400"/>
                </a:lnTo>
                <a:lnTo>
                  <a:pt x="3068" y="2398"/>
                </a:lnTo>
                <a:lnTo>
                  <a:pt x="3066" y="2398"/>
                </a:lnTo>
                <a:lnTo>
                  <a:pt x="3066" y="2397"/>
                </a:lnTo>
                <a:lnTo>
                  <a:pt x="3065" y="2397"/>
                </a:lnTo>
                <a:lnTo>
                  <a:pt x="3065" y="2396"/>
                </a:lnTo>
                <a:lnTo>
                  <a:pt x="3065" y="2397"/>
                </a:lnTo>
                <a:lnTo>
                  <a:pt x="3065" y="2396"/>
                </a:lnTo>
                <a:lnTo>
                  <a:pt x="3065" y="2397"/>
                </a:lnTo>
                <a:lnTo>
                  <a:pt x="3065" y="2396"/>
                </a:lnTo>
                <a:lnTo>
                  <a:pt x="3063" y="2396"/>
                </a:lnTo>
                <a:lnTo>
                  <a:pt x="3065" y="2396"/>
                </a:lnTo>
                <a:lnTo>
                  <a:pt x="3065" y="2394"/>
                </a:lnTo>
                <a:lnTo>
                  <a:pt x="3065" y="2396"/>
                </a:lnTo>
                <a:lnTo>
                  <a:pt x="3065" y="2394"/>
                </a:lnTo>
                <a:lnTo>
                  <a:pt x="3065" y="2393"/>
                </a:lnTo>
                <a:lnTo>
                  <a:pt x="3063" y="2393"/>
                </a:lnTo>
                <a:lnTo>
                  <a:pt x="3063" y="2391"/>
                </a:lnTo>
                <a:lnTo>
                  <a:pt x="3063" y="2390"/>
                </a:lnTo>
                <a:lnTo>
                  <a:pt x="3063" y="2388"/>
                </a:lnTo>
                <a:lnTo>
                  <a:pt x="3063" y="2387"/>
                </a:lnTo>
                <a:lnTo>
                  <a:pt x="3063" y="2385"/>
                </a:lnTo>
                <a:lnTo>
                  <a:pt x="3065" y="2385"/>
                </a:lnTo>
                <a:lnTo>
                  <a:pt x="3066" y="2385"/>
                </a:lnTo>
                <a:lnTo>
                  <a:pt x="3066" y="2387"/>
                </a:lnTo>
                <a:lnTo>
                  <a:pt x="3068" y="2387"/>
                </a:lnTo>
                <a:lnTo>
                  <a:pt x="3069" y="2387"/>
                </a:lnTo>
                <a:lnTo>
                  <a:pt x="3069" y="2388"/>
                </a:lnTo>
                <a:lnTo>
                  <a:pt x="3069" y="2387"/>
                </a:lnTo>
                <a:lnTo>
                  <a:pt x="3068" y="2387"/>
                </a:lnTo>
                <a:lnTo>
                  <a:pt x="3068" y="2385"/>
                </a:lnTo>
                <a:lnTo>
                  <a:pt x="3066" y="2385"/>
                </a:lnTo>
                <a:lnTo>
                  <a:pt x="3066" y="2384"/>
                </a:lnTo>
                <a:lnTo>
                  <a:pt x="3065" y="2384"/>
                </a:lnTo>
                <a:lnTo>
                  <a:pt x="3066" y="2384"/>
                </a:lnTo>
                <a:lnTo>
                  <a:pt x="3068" y="2384"/>
                </a:lnTo>
                <a:lnTo>
                  <a:pt x="3068" y="2385"/>
                </a:lnTo>
                <a:lnTo>
                  <a:pt x="3069" y="2385"/>
                </a:lnTo>
                <a:lnTo>
                  <a:pt x="3069" y="2387"/>
                </a:lnTo>
                <a:lnTo>
                  <a:pt x="3070" y="2387"/>
                </a:lnTo>
                <a:close/>
                <a:moveTo>
                  <a:pt x="1268" y="2384"/>
                </a:moveTo>
                <a:lnTo>
                  <a:pt x="1267" y="2384"/>
                </a:lnTo>
                <a:lnTo>
                  <a:pt x="1268" y="2384"/>
                </a:lnTo>
                <a:close/>
                <a:moveTo>
                  <a:pt x="1243" y="2387"/>
                </a:moveTo>
                <a:lnTo>
                  <a:pt x="1243" y="2388"/>
                </a:lnTo>
                <a:lnTo>
                  <a:pt x="1243" y="2390"/>
                </a:lnTo>
                <a:lnTo>
                  <a:pt x="1242" y="2390"/>
                </a:lnTo>
                <a:lnTo>
                  <a:pt x="1240" y="2390"/>
                </a:lnTo>
                <a:lnTo>
                  <a:pt x="1239" y="2390"/>
                </a:lnTo>
                <a:lnTo>
                  <a:pt x="1239" y="2391"/>
                </a:lnTo>
                <a:lnTo>
                  <a:pt x="1240" y="2391"/>
                </a:lnTo>
                <a:lnTo>
                  <a:pt x="1240" y="2393"/>
                </a:lnTo>
                <a:lnTo>
                  <a:pt x="1240" y="2391"/>
                </a:lnTo>
                <a:lnTo>
                  <a:pt x="1240" y="2393"/>
                </a:lnTo>
                <a:lnTo>
                  <a:pt x="1240" y="2394"/>
                </a:lnTo>
                <a:lnTo>
                  <a:pt x="1240" y="2396"/>
                </a:lnTo>
                <a:lnTo>
                  <a:pt x="1239" y="2396"/>
                </a:lnTo>
                <a:lnTo>
                  <a:pt x="1239" y="2397"/>
                </a:lnTo>
                <a:lnTo>
                  <a:pt x="1240" y="2398"/>
                </a:lnTo>
                <a:lnTo>
                  <a:pt x="1239" y="2398"/>
                </a:lnTo>
                <a:lnTo>
                  <a:pt x="1240" y="2398"/>
                </a:lnTo>
                <a:lnTo>
                  <a:pt x="1240" y="2400"/>
                </a:lnTo>
                <a:lnTo>
                  <a:pt x="1240" y="2401"/>
                </a:lnTo>
                <a:lnTo>
                  <a:pt x="1242" y="2400"/>
                </a:lnTo>
                <a:lnTo>
                  <a:pt x="1242" y="2398"/>
                </a:lnTo>
                <a:lnTo>
                  <a:pt x="1242" y="2397"/>
                </a:lnTo>
                <a:lnTo>
                  <a:pt x="1242" y="2396"/>
                </a:lnTo>
                <a:lnTo>
                  <a:pt x="1243" y="2396"/>
                </a:lnTo>
                <a:lnTo>
                  <a:pt x="1245" y="2396"/>
                </a:lnTo>
                <a:lnTo>
                  <a:pt x="1246" y="2396"/>
                </a:lnTo>
                <a:lnTo>
                  <a:pt x="1245" y="2397"/>
                </a:lnTo>
                <a:lnTo>
                  <a:pt x="1245" y="2398"/>
                </a:lnTo>
                <a:lnTo>
                  <a:pt x="1245" y="2400"/>
                </a:lnTo>
                <a:lnTo>
                  <a:pt x="1245" y="2401"/>
                </a:lnTo>
                <a:lnTo>
                  <a:pt x="1243" y="2401"/>
                </a:lnTo>
                <a:lnTo>
                  <a:pt x="1243" y="2400"/>
                </a:lnTo>
                <a:lnTo>
                  <a:pt x="1242" y="2400"/>
                </a:lnTo>
                <a:lnTo>
                  <a:pt x="1242" y="2401"/>
                </a:lnTo>
                <a:lnTo>
                  <a:pt x="1243" y="2401"/>
                </a:lnTo>
                <a:lnTo>
                  <a:pt x="1243" y="2403"/>
                </a:lnTo>
                <a:lnTo>
                  <a:pt x="1243" y="2404"/>
                </a:lnTo>
                <a:lnTo>
                  <a:pt x="1242" y="2404"/>
                </a:lnTo>
                <a:lnTo>
                  <a:pt x="1240" y="2404"/>
                </a:lnTo>
                <a:lnTo>
                  <a:pt x="1240" y="2403"/>
                </a:lnTo>
                <a:lnTo>
                  <a:pt x="1239" y="2403"/>
                </a:lnTo>
                <a:lnTo>
                  <a:pt x="1239" y="2401"/>
                </a:lnTo>
                <a:lnTo>
                  <a:pt x="1238" y="2401"/>
                </a:lnTo>
                <a:lnTo>
                  <a:pt x="1236" y="2401"/>
                </a:lnTo>
                <a:lnTo>
                  <a:pt x="1238" y="2401"/>
                </a:lnTo>
                <a:lnTo>
                  <a:pt x="1238" y="2403"/>
                </a:lnTo>
                <a:lnTo>
                  <a:pt x="1236" y="2404"/>
                </a:lnTo>
                <a:lnTo>
                  <a:pt x="1236" y="2403"/>
                </a:lnTo>
                <a:lnTo>
                  <a:pt x="1235" y="2403"/>
                </a:lnTo>
                <a:lnTo>
                  <a:pt x="1235" y="2404"/>
                </a:lnTo>
                <a:lnTo>
                  <a:pt x="1236" y="2406"/>
                </a:lnTo>
                <a:lnTo>
                  <a:pt x="1238" y="2406"/>
                </a:lnTo>
                <a:lnTo>
                  <a:pt x="1238" y="2407"/>
                </a:lnTo>
                <a:lnTo>
                  <a:pt x="1238" y="2409"/>
                </a:lnTo>
                <a:lnTo>
                  <a:pt x="1236" y="2407"/>
                </a:lnTo>
                <a:lnTo>
                  <a:pt x="1235" y="2407"/>
                </a:lnTo>
                <a:lnTo>
                  <a:pt x="1233" y="2407"/>
                </a:lnTo>
                <a:lnTo>
                  <a:pt x="1233" y="2409"/>
                </a:lnTo>
                <a:lnTo>
                  <a:pt x="1235" y="2410"/>
                </a:lnTo>
                <a:lnTo>
                  <a:pt x="1233" y="2410"/>
                </a:lnTo>
                <a:lnTo>
                  <a:pt x="1233" y="2412"/>
                </a:lnTo>
                <a:lnTo>
                  <a:pt x="1232" y="2412"/>
                </a:lnTo>
                <a:lnTo>
                  <a:pt x="1232" y="2413"/>
                </a:lnTo>
                <a:lnTo>
                  <a:pt x="1232" y="2412"/>
                </a:lnTo>
                <a:lnTo>
                  <a:pt x="1230" y="2412"/>
                </a:lnTo>
                <a:lnTo>
                  <a:pt x="1230" y="2413"/>
                </a:lnTo>
                <a:lnTo>
                  <a:pt x="1230" y="2415"/>
                </a:lnTo>
                <a:lnTo>
                  <a:pt x="1229" y="2415"/>
                </a:lnTo>
                <a:lnTo>
                  <a:pt x="1229" y="2416"/>
                </a:lnTo>
                <a:lnTo>
                  <a:pt x="1227" y="2416"/>
                </a:lnTo>
                <a:lnTo>
                  <a:pt x="1226" y="2418"/>
                </a:lnTo>
                <a:lnTo>
                  <a:pt x="1226" y="2419"/>
                </a:lnTo>
                <a:lnTo>
                  <a:pt x="1226" y="2421"/>
                </a:lnTo>
                <a:lnTo>
                  <a:pt x="1226" y="2422"/>
                </a:lnTo>
                <a:lnTo>
                  <a:pt x="1224" y="2422"/>
                </a:lnTo>
                <a:lnTo>
                  <a:pt x="1223" y="2422"/>
                </a:lnTo>
                <a:lnTo>
                  <a:pt x="1221" y="2422"/>
                </a:lnTo>
                <a:lnTo>
                  <a:pt x="1221" y="2423"/>
                </a:lnTo>
                <a:lnTo>
                  <a:pt x="1221" y="2425"/>
                </a:lnTo>
                <a:lnTo>
                  <a:pt x="1221" y="2426"/>
                </a:lnTo>
                <a:lnTo>
                  <a:pt x="1220" y="2428"/>
                </a:lnTo>
                <a:lnTo>
                  <a:pt x="1221" y="2429"/>
                </a:lnTo>
                <a:lnTo>
                  <a:pt x="1220" y="2429"/>
                </a:lnTo>
                <a:lnTo>
                  <a:pt x="1220" y="2431"/>
                </a:lnTo>
                <a:lnTo>
                  <a:pt x="1218" y="2431"/>
                </a:lnTo>
                <a:lnTo>
                  <a:pt x="1218" y="2429"/>
                </a:lnTo>
                <a:lnTo>
                  <a:pt x="1218" y="2428"/>
                </a:lnTo>
                <a:lnTo>
                  <a:pt x="1217" y="2428"/>
                </a:lnTo>
                <a:lnTo>
                  <a:pt x="1217" y="2426"/>
                </a:lnTo>
                <a:lnTo>
                  <a:pt x="1217" y="2425"/>
                </a:lnTo>
                <a:lnTo>
                  <a:pt x="1217" y="2423"/>
                </a:lnTo>
                <a:lnTo>
                  <a:pt x="1217" y="2422"/>
                </a:lnTo>
                <a:lnTo>
                  <a:pt x="1217" y="2423"/>
                </a:lnTo>
                <a:lnTo>
                  <a:pt x="1218" y="2423"/>
                </a:lnTo>
                <a:lnTo>
                  <a:pt x="1218" y="2422"/>
                </a:lnTo>
                <a:lnTo>
                  <a:pt x="1220" y="2422"/>
                </a:lnTo>
                <a:lnTo>
                  <a:pt x="1221" y="2423"/>
                </a:lnTo>
                <a:lnTo>
                  <a:pt x="1221" y="2422"/>
                </a:lnTo>
                <a:lnTo>
                  <a:pt x="1221" y="2421"/>
                </a:lnTo>
                <a:lnTo>
                  <a:pt x="1221" y="2419"/>
                </a:lnTo>
                <a:lnTo>
                  <a:pt x="1223" y="2419"/>
                </a:lnTo>
                <a:lnTo>
                  <a:pt x="1223" y="2418"/>
                </a:lnTo>
                <a:lnTo>
                  <a:pt x="1224" y="2418"/>
                </a:lnTo>
                <a:lnTo>
                  <a:pt x="1224" y="2416"/>
                </a:lnTo>
                <a:lnTo>
                  <a:pt x="1224" y="2415"/>
                </a:lnTo>
                <a:lnTo>
                  <a:pt x="1224" y="2413"/>
                </a:lnTo>
                <a:lnTo>
                  <a:pt x="1226" y="2413"/>
                </a:lnTo>
                <a:lnTo>
                  <a:pt x="1227" y="2413"/>
                </a:lnTo>
                <a:lnTo>
                  <a:pt x="1227" y="2412"/>
                </a:lnTo>
                <a:lnTo>
                  <a:pt x="1226" y="2412"/>
                </a:lnTo>
                <a:lnTo>
                  <a:pt x="1227" y="2412"/>
                </a:lnTo>
                <a:lnTo>
                  <a:pt x="1229" y="2412"/>
                </a:lnTo>
                <a:lnTo>
                  <a:pt x="1229" y="2410"/>
                </a:lnTo>
                <a:lnTo>
                  <a:pt x="1227" y="2410"/>
                </a:lnTo>
                <a:lnTo>
                  <a:pt x="1227" y="2409"/>
                </a:lnTo>
                <a:lnTo>
                  <a:pt x="1227" y="2410"/>
                </a:lnTo>
                <a:lnTo>
                  <a:pt x="1226" y="2410"/>
                </a:lnTo>
                <a:lnTo>
                  <a:pt x="1224" y="2410"/>
                </a:lnTo>
                <a:lnTo>
                  <a:pt x="1223" y="2410"/>
                </a:lnTo>
                <a:lnTo>
                  <a:pt x="1223" y="2409"/>
                </a:lnTo>
                <a:lnTo>
                  <a:pt x="1223" y="2407"/>
                </a:lnTo>
                <a:lnTo>
                  <a:pt x="1224" y="2407"/>
                </a:lnTo>
                <a:lnTo>
                  <a:pt x="1226" y="2407"/>
                </a:lnTo>
                <a:lnTo>
                  <a:pt x="1226" y="2409"/>
                </a:lnTo>
                <a:lnTo>
                  <a:pt x="1227" y="2407"/>
                </a:lnTo>
                <a:lnTo>
                  <a:pt x="1226" y="2407"/>
                </a:lnTo>
                <a:lnTo>
                  <a:pt x="1226" y="2406"/>
                </a:lnTo>
                <a:lnTo>
                  <a:pt x="1224" y="2406"/>
                </a:lnTo>
                <a:lnTo>
                  <a:pt x="1223" y="2404"/>
                </a:lnTo>
                <a:lnTo>
                  <a:pt x="1221" y="2404"/>
                </a:lnTo>
                <a:lnTo>
                  <a:pt x="1221" y="2403"/>
                </a:lnTo>
                <a:lnTo>
                  <a:pt x="1221" y="2401"/>
                </a:lnTo>
                <a:lnTo>
                  <a:pt x="1223" y="2401"/>
                </a:lnTo>
                <a:lnTo>
                  <a:pt x="1224" y="2403"/>
                </a:lnTo>
                <a:lnTo>
                  <a:pt x="1226" y="2403"/>
                </a:lnTo>
                <a:lnTo>
                  <a:pt x="1227" y="2404"/>
                </a:lnTo>
                <a:lnTo>
                  <a:pt x="1229" y="2404"/>
                </a:lnTo>
                <a:lnTo>
                  <a:pt x="1229" y="2406"/>
                </a:lnTo>
                <a:lnTo>
                  <a:pt x="1230" y="2406"/>
                </a:lnTo>
                <a:lnTo>
                  <a:pt x="1230" y="2404"/>
                </a:lnTo>
                <a:lnTo>
                  <a:pt x="1229" y="2404"/>
                </a:lnTo>
                <a:lnTo>
                  <a:pt x="1227" y="2404"/>
                </a:lnTo>
                <a:lnTo>
                  <a:pt x="1227" y="2403"/>
                </a:lnTo>
                <a:lnTo>
                  <a:pt x="1227" y="2401"/>
                </a:lnTo>
                <a:lnTo>
                  <a:pt x="1226" y="2401"/>
                </a:lnTo>
                <a:lnTo>
                  <a:pt x="1226" y="2400"/>
                </a:lnTo>
                <a:lnTo>
                  <a:pt x="1226" y="2398"/>
                </a:lnTo>
                <a:lnTo>
                  <a:pt x="1226" y="2397"/>
                </a:lnTo>
                <a:lnTo>
                  <a:pt x="1227" y="2397"/>
                </a:lnTo>
                <a:lnTo>
                  <a:pt x="1227" y="2398"/>
                </a:lnTo>
                <a:lnTo>
                  <a:pt x="1229" y="2398"/>
                </a:lnTo>
                <a:lnTo>
                  <a:pt x="1229" y="2400"/>
                </a:lnTo>
                <a:lnTo>
                  <a:pt x="1230" y="2400"/>
                </a:lnTo>
                <a:lnTo>
                  <a:pt x="1230" y="2401"/>
                </a:lnTo>
                <a:lnTo>
                  <a:pt x="1230" y="2403"/>
                </a:lnTo>
                <a:lnTo>
                  <a:pt x="1232" y="2403"/>
                </a:lnTo>
                <a:lnTo>
                  <a:pt x="1233" y="2403"/>
                </a:lnTo>
                <a:lnTo>
                  <a:pt x="1233" y="2404"/>
                </a:lnTo>
                <a:lnTo>
                  <a:pt x="1233" y="2403"/>
                </a:lnTo>
                <a:lnTo>
                  <a:pt x="1235" y="2403"/>
                </a:lnTo>
                <a:lnTo>
                  <a:pt x="1236" y="2401"/>
                </a:lnTo>
                <a:lnTo>
                  <a:pt x="1235" y="2401"/>
                </a:lnTo>
                <a:lnTo>
                  <a:pt x="1233" y="2401"/>
                </a:lnTo>
                <a:lnTo>
                  <a:pt x="1233" y="2400"/>
                </a:lnTo>
                <a:lnTo>
                  <a:pt x="1233" y="2398"/>
                </a:lnTo>
                <a:lnTo>
                  <a:pt x="1235" y="2398"/>
                </a:lnTo>
                <a:lnTo>
                  <a:pt x="1235" y="2397"/>
                </a:lnTo>
                <a:lnTo>
                  <a:pt x="1233" y="2398"/>
                </a:lnTo>
                <a:lnTo>
                  <a:pt x="1232" y="2397"/>
                </a:lnTo>
                <a:lnTo>
                  <a:pt x="1232" y="2396"/>
                </a:lnTo>
                <a:lnTo>
                  <a:pt x="1230" y="2396"/>
                </a:lnTo>
                <a:lnTo>
                  <a:pt x="1230" y="2394"/>
                </a:lnTo>
                <a:lnTo>
                  <a:pt x="1230" y="2393"/>
                </a:lnTo>
                <a:lnTo>
                  <a:pt x="1232" y="2393"/>
                </a:lnTo>
                <a:lnTo>
                  <a:pt x="1233" y="2393"/>
                </a:lnTo>
                <a:lnTo>
                  <a:pt x="1233" y="2394"/>
                </a:lnTo>
                <a:lnTo>
                  <a:pt x="1235" y="2394"/>
                </a:lnTo>
                <a:lnTo>
                  <a:pt x="1235" y="2396"/>
                </a:lnTo>
                <a:lnTo>
                  <a:pt x="1236" y="2396"/>
                </a:lnTo>
                <a:lnTo>
                  <a:pt x="1236" y="2397"/>
                </a:lnTo>
                <a:lnTo>
                  <a:pt x="1238" y="2397"/>
                </a:lnTo>
                <a:lnTo>
                  <a:pt x="1236" y="2396"/>
                </a:lnTo>
                <a:lnTo>
                  <a:pt x="1236" y="2394"/>
                </a:lnTo>
                <a:lnTo>
                  <a:pt x="1236" y="2393"/>
                </a:lnTo>
                <a:lnTo>
                  <a:pt x="1236" y="2391"/>
                </a:lnTo>
                <a:lnTo>
                  <a:pt x="1238" y="2391"/>
                </a:lnTo>
                <a:lnTo>
                  <a:pt x="1238" y="2393"/>
                </a:lnTo>
                <a:lnTo>
                  <a:pt x="1238" y="2391"/>
                </a:lnTo>
                <a:lnTo>
                  <a:pt x="1239" y="2391"/>
                </a:lnTo>
                <a:lnTo>
                  <a:pt x="1238" y="2391"/>
                </a:lnTo>
                <a:lnTo>
                  <a:pt x="1238" y="2390"/>
                </a:lnTo>
                <a:lnTo>
                  <a:pt x="1239" y="2390"/>
                </a:lnTo>
                <a:lnTo>
                  <a:pt x="1238" y="2390"/>
                </a:lnTo>
                <a:lnTo>
                  <a:pt x="1238" y="2388"/>
                </a:lnTo>
                <a:lnTo>
                  <a:pt x="1238" y="2387"/>
                </a:lnTo>
                <a:lnTo>
                  <a:pt x="1239" y="2387"/>
                </a:lnTo>
                <a:lnTo>
                  <a:pt x="1239" y="2385"/>
                </a:lnTo>
                <a:lnTo>
                  <a:pt x="1240" y="2385"/>
                </a:lnTo>
                <a:lnTo>
                  <a:pt x="1240" y="2384"/>
                </a:lnTo>
                <a:lnTo>
                  <a:pt x="1240" y="2382"/>
                </a:lnTo>
                <a:lnTo>
                  <a:pt x="1242" y="2382"/>
                </a:lnTo>
                <a:lnTo>
                  <a:pt x="1242" y="2384"/>
                </a:lnTo>
                <a:lnTo>
                  <a:pt x="1243" y="2384"/>
                </a:lnTo>
                <a:lnTo>
                  <a:pt x="1243" y="2385"/>
                </a:lnTo>
                <a:lnTo>
                  <a:pt x="1243" y="2387"/>
                </a:lnTo>
                <a:close/>
                <a:moveTo>
                  <a:pt x="1051" y="2382"/>
                </a:moveTo>
                <a:lnTo>
                  <a:pt x="1051" y="2384"/>
                </a:lnTo>
                <a:lnTo>
                  <a:pt x="1051" y="2382"/>
                </a:lnTo>
                <a:close/>
                <a:moveTo>
                  <a:pt x="3032" y="2382"/>
                </a:moveTo>
                <a:lnTo>
                  <a:pt x="3032" y="2381"/>
                </a:lnTo>
                <a:lnTo>
                  <a:pt x="3032" y="2382"/>
                </a:lnTo>
                <a:close/>
                <a:moveTo>
                  <a:pt x="3100" y="2381"/>
                </a:moveTo>
                <a:lnTo>
                  <a:pt x="3100" y="2382"/>
                </a:lnTo>
                <a:lnTo>
                  <a:pt x="3100" y="2384"/>
                </a:lnTo>
                <a:lnTo>
                  <a:pt x="3100" y="2382"/>
                </a:lnTo>
                <a:lnTo>
                  <a:pt x="3098" y="2382"/>
                </a:lnTo>
                <a:lnTo>
                  <a:pt x="3098" y="2381"/>
                </a:lnTo>
                <a:lnTo>
                  <a:pt x="3100" y="2381"/>
                </a:lnTo>
                <a:close/>
                <a:moveTo>
                  <a:pt x="1042" y="2387"/>
                </a:moveTo>
                <a:lnTo>
                  <a:pt x="1041" y="2387"/>
                </a:lnTo>
                <a:lnTo>
                  <a:pt x="1046" y="2379"/>
                </a:lnTo>
                <a:lnTo>
                  <a:pt x="1046" y="2381"/>
                </a:lnTo>
                <a:lnTo>
                  <a:pt x="1045" y="2382"/>
                </a:lnTo>
                <a:lnTo>
                  <a:pt x="1045" y="2384"/>
                </a:lnTo>
                <a:lnTo>
                  <a:pt x="1044" y="2384"/>
                </a:lnTo>
                <a:lnTo>
                  <a:pt x="1044" y="2385"/>
                </a:lnTo>
                <a:lnTo>
                  <a:pt x="1042" y="2385"/>
                </a:lnTo>
                <a:lnTo>
                  <a:pt x="1042" y="2387"/>
                </a:lnTo>
                <a:close/>
                <a:moveTo>
                  <a:pt x="3063" y="2381"/>
                </a:moveTo>
                <a:lnTo>
                  <a:pt x="3062" y="2381"/>
                </a:lnTo>
                <a:lnTo>
                  <a:pt x="3062" y="2379"/>
                </a:lnTo>
                <a:lnTo>
                  <a:pt x="3060" y="2379"/>
                </a:lnTo>
                <a:lnTo>
                  <a:pt x="3060" y="2378"/>
                </a:lnTo>
                <a:lnTo>
                  <a:pt x="3059" y="2378"/>
                </a:lnTo>
                <a:lnTo>
                  <a:pt x="3060" y="2378"/>
                </a:lnTo>
                <a:lnTo>
                  <a:pt x="3062" y="2378"/>
                </a:lnTo>
                <a:lnTo>
                  <a:pt x="3062" y="2379"/>
                </a:lnTo>
                <a:lnTo>
                  <a:pt x="3063" y="2381"/>
                </a:lnTo>
                <a:close/>
                <a:moveTo>
                  <a:pt x="1230" y="2376"/>
                </a:moveTo>
                <a:lnTo>
                  <a:pt x="1230" y="2378"/>
                </a:lnTo>
                <a:lnTo>
                  <a:pt x="1232" y="2378"/>
                </a:lnTo>
                <a:lnTo>
                  <a:pt x="1232" y="2379"/>
                </a:lnTo>
                <a:lnTo>
                  <a:pt x="1232" y="2381"/>
                </a:lnTo>
                <a:lnTo>
                  <a:pt x="1230" y="2381"/>
                </a:lnTo>
                <a:lnTo>
                  <a:pt x="1229" y="2381"/>
                </a:lnTo>
                <a:lnTo>
                  <a:pt x="1227" y="2381"/>
                </a:lnTo>
                <a:lnTo>
                  <a:pt x="1227" y="2379"/>
                </a:lnTo>
                <a:lnTo>
                  <a:pt x="1227" y="2381"/>
                </a:lnTo>
                <a:lnTo>
                  <a:pt x="1227" y="2379"/>
                </a:lnTo>
                <a:lnTo>
                  <a:pt x="1227" y="2378"/>
                </a:lnTo>
                <a:lnTo>
                  <a:pt x="1226" y="2378"/>
                </a:lnTo>
                <a:lnTo>
                  <a:pt x="1227" y="2378"/>
                </a:lnTo>
                <a:lnTo>
                  <a:pt x="1227" y="2376"/>
                </a:lnTo>
                <a:lnTo>
                  <a:pt x="1229" y="2376"/>
                </a:lnTo>
                <a:lnTo>
                  <a:pt x="1230" y="2376"/>
                </a:lnTo>
                <a:close/>
                <a:moveTo>
                  <a:pt x="2950" y="2376"/>
                </a:moveTo>
                <a:lnTo>
                  <a:pt x="2951" y="2376"/>
                </a:lnTo>
                <a:lnTo>
                  <a:pt x="2953" y="2376"/>
                </a:lnTo>
                <a:lnTo>
                  <a:pt x="2953" y="2378"/>
                </a:lnTo>
                <a:lnTo>
                  <a:pt x="2953" y="2379"/>
                </a:lnTo>
                <a:lnTo>
                  <a:pt x="2953" y="2381"/>
                </a:lnTo>
                <a:lnTo>
                  <a:pt x="2954" y="2381"/>
                </a:lnTo>
                <a:lnTo>
                  <a:pt x="2953" y="2381"/>
                </a:lnTo>
                <a:lnTo>
                  <a:pt x="2953" y="2382"/>
                </a:lnTo>
                <a:lnTo>
                  <a:pt x="2951" y="2382"/>
                </a:lnTo>
                <a:lnTo>
                  <a:pt x="2951" y="2384"/>
                </a:lnTo>
                <a:lnTo>
                  <a:pt x="2953" y="2384"/>
                </a:lnTo>
                <a:lnTo>
                  <a:pt x="2954" y="2382"/>
                </a:lnTo>
                <a:lnTo>
                  <a:pt x="2954" y="2384"/>
                </a:lnTo>
                <a:lnTo>
                  <a:pt x="2956" y="2384"/>
                </a:lnTo>
                <a:lnTo>
                  <a:pt x="2954" y="2382"/>
                </a:lnTo>
                <a:lnTo>
                  <a:pt x="2956" y="2382"/>
                </a:lnTo>
                <a:lnTo>
                  <a:pt x="2956" y="2384"/>
                </a:lnTo>
                <a:lnTo>
                  <a:pt x="2957" y="2384"/>
                </a:lnTo>
                <a:lnTo>
                  <a:pt x="2957" y="2385"/>
                </a:lnTo>
                <a:lnTo>
                  <a:pt x="2957" y="2384"/>
                </a:lnTo>
                <a:lnTo>
                  <a:pt x="2959" y="2384"/>
                </a:lnTo>
                <a:lnTo>
                  <a:pt x="2960" y="2384"/>
                </a:lnTo>
                <a:lnTo>
                  <a:pt x="2960" y="2385"/>
                </a:lnTo>
                <a:lnTo>
                  <a:pt x="2959" y="2385"/>
                </a:lnTo>
                <a:lnTo>
                  <a:pt x="2957" y="2385"/>
                </a:lnTo>
                <a:lnTo>
                  <a:pt x="2957" y="2387"/>
                </a:lnTo>
                <a:lnTo>
                  <a:pt x="2957" y="2388"/>
                </a:lnTo>
                <a:lnTo>
                  <a:pt x="2956" y="2390"/>
                </a:lnTo>
                <a:lnTo>
                  <a:pt x="2956" y="2391"/>
                </a:lnTo>
                <a:lnTo>
                  <a:pt x="2953" y="2391"/>
                </a:lnTo>
                <a:lnTo>
                  <a:pt x="2953" y="2393"/>
                </a:lnTo>
                <a:lnTo>
                  <a:pt x="2951" y="2393"/>
                </a:lnTo>
                <a:lnTo>
                  <a:pt x="2950" y="2391"/>
                </a:lnTo>
                <a:lnTo>
                  <a:pt x="2950" y="2390"/>
                </a:lnTo>
                <a:lnTo>
                  <a:pt x="2948" y="2390"/>
                </a:lnTo>
                <a:lnTo>
                  <a:pt x="2947" y="2391"/>
                </a:lnTo>
                <a:lnTo>
                  <a:pt x="2946" y="2391"/>
                </a:lnTo>
                <a:lnTo>
                  <a:pt x="2944" y="2391"/>
                </a:lnTo>
                <a:lnTo>
                  <a:pt x="2944" y="2390"/>
                </a:lnTo>
                <a:lnTo>
                  <a:pt x="2943" y="2390"/>
                </a:lnTo>
                <a:lnTo>
                  <a:pt x="2943" y="2388"/>
                </a:lnTo>
                <a:lnTo>
                  <a:pt x="2943" y="2387"/>
                </a:lnTo>
                <a:lnTo>
                  <a:pt x="2943" y="2385"/>
                </a:lnTo>
                <a:lnTo>
                  <a:pt x="2943" y="2384"/>
                </a:lnTo>
                <a:lnTo>
                  <a:pt x="2943" y="2385"/>
                </a:lnTo>
                <a:lnTo>
                  <a:pt x="2944" y="2385"/>
                </a:lnTo>
                <a:lnTo>
                  <a:pt x="2944" y="2384"/>
                </a:lnTo>
                <a:lnTo>
                  <a:pt x="2946" y="2385"/>
                </a:lnTo>
                <a:lnTo>
                  <a:pt x="2946" y="2384"/>
                </a:lnTo>
                <a:lnTo>
                  <a:pt x="2947" y="2384"/>
                </a:lnTo>
                <a:lnTo>
                  <a:pt x="2947" y="2382"/>
                </a:lnTo>
                <a:lnTo>
                  <a:pt x="2946" y="2384"/>
                </a:lnTo>
                <a:lnTo>
                  <a:pt x="2944" y="2382"/>
                </a:lnTo>
                <a:lnTo>
                  <a:pt x="2943" y="2382"/>
                </a:lnTo>
                <a:lnTo>
                  <a:pt x="2943" y="2381"/>
                </a:lnTo>
                <a:lnTo>
                  <a:pt x="2944" y="2381"/>
                </a:lnTo>
                <a:lnTo>
                  <a:pt x="2944" y="2379"/>
                </a:lnTo>
                <a:lnTo>
                  <a:pt x="2943" y="2379"/>
                </a:lnTo>
                <a:lnTo>
                  <a:pt x="2944" y="2379"/>
                </a:lnTo>
                <a:lnTo>
                  <a:pt x="2944" y="2378"/>
                </a:lnTo>
                <a:lnTo>
                  <a:pt x="2946" y="2378"/>
                </a:lnTo>
                <a:lnTo>
                  <a:pt x="2947" y="2378"/>
                </a:lnTo>
                <a:lnTo>
                  <a:pt x="2947" y="2379"/>
                </a:lnTo>
                <a:lnTo>
                  <a:pt x="2947" y="2378"/>
                </a:lnTo>
                <a:lnTo>
                  <a:pt x="2947" y="2379"/>
                </a:lnTo>
                <a:lnTo>
                  <a:pt x="2948" y="2379"/>
                </a:lnTo>
                <a:lnTo>
                  <a:pt x="2948" y="2378"/>
                </a:lnTo>
                <a:lnTo>
                  <a:pt x="2947" y="2378"/>
                </a:lnTo>
                <a:lnTo>
                  <a:pt x="2947" y="2376"/>
                </a:lnTo>
                <a:lnTo>
                  <a:pt x="2948" y="2376"/>
                </a:lnTo>
                <a:lnTo>
                  <a:pt x="2948" y="2378"/>
                </a:lnTo>
                <a:lnTo>
                  <a:pt x="2948" y="2376"/>
                </a:lnTo>
                <a:lnTo>
                  <a:pt x="2950" y="2376"/>
                </a:lnTo>
                <a:close/>
                <a:moveTo>
                  <a:pt x="1154" y="2376"/>
                </a:moveTo>
                <a:lnTo>
                  <a:pt x="1154" y="2375"/>
                </a:lnTo>
                <a:lnTo>
                  <a:pt x="1154" y="2376"/>
                </a:lnTo>
                <a:close/>
                <a:moveTo>
                  <a:pt x="2978" y="2375"/>
                </a:moveTo>
                <a:lnTo>
                  <a:pt x="2976" y="2375"/>
                </a:lnTo>
                <a:lnTo>
                  <a:pt x="2978" y="2375"/>
                </a:lnTo>
                <a:close/>
                <a:moveTo>
                  <a:pt x="1211" y="2375"/>
                </a:moveTo>
                <a:lnTo>
                  <a:pt x="1213" y="2375"/>
                </a:lnTo>
                <a:lnTo>
                  <a:pt x="1213" y="2376"/>
                </a:lnTo>
                <a:lnTo>
                  <a:pt x="1211" y="2376"/>
                </a:lnTo>
                <a:lnTo>
                  <a:pt x="1211" y="2378"/>
                </a:lnTo>
                <a:lnTo>
                  <a:pt x="1213" y="2378"/>
                </a:lnTo>
                <a:lnTo>
                  <a:pt x="1213" y="2376"/>
                </a:lnTo>
                <a:lnTo>
                  <a:pt x="1213" y="2378"/>
                </a:lnTo>
                <a:lnTo>
                  <a:pt x="1213" y="2379"/>
                </a:lnTo>
                <a:lnTo>
                  <a:pt x="1213" y="2381"/>
                </a:lnTo>
                <a:lnTo>
                  <a:pt x="1214" y="2381"/>
                </a:lnTo>
                <a:lnTo>
                  <a:pt x="1214" y="2382"/>
                </a:lnTo>
                <a:lnTo>
                  <a:pt x="1213" y="2382"/>
                </a:lnTo>
                <a:lnTo>
                  <a:pt x="1213" y="2384"/>
                </a:lnTo>
                <a:lnTo>
                  <a:pt x="1213" y="2385"/>
                </a:lnTo>
                <a:lnTo>
                  <a:pt x="1213" y="2387"/>
                </a:lnTo>
                <a:lnTo>
                  <a:pt x="1213" y="2388"/>
                </a:lnTo>
                <a:lnTo>
                  <a:pt x="1211" y="2388"/>
                </a:lnTo>
                <a:lnTo>
                  <a:pt x="1211" y="2387"/>
                </a:lnTo>
                <a:lnTo>
                  <a:pt x="1210" y="2387"/>
                </a:lnTo>
                <a:lnTo>
                  <a:pt x="1210" y="2385"/>
                </a:lnTo>
                <a:lnTo>
                  <a:pt x="1208" y="2384"/>
                </a:lnTo>
                <a:lnTo>
                  <a:pt x="1208" y="2382"/>
                </a:lnTo>
                <a:lnTo>
                  <a:pt x="1207" y="2382"/>
                </a:lnTo>
                <a:lnTo>
                  <a:pt x="1207" y="2384"/>
                </a:lnTo>
                <a:lnTo>
                  <a:pt x="1205" y="2382"/>
                </a:lnTo>
                <a:lnTo>
                  <a:pt x="1204" y="2382"/>
                </a:lnTo>
                <a:lnTo>
                  <a:pt x="1202" y="2382"/>
                </a:lnTo>
                <a:lnTo>
                  <a:pt x="1202" y="2381"/>
                </a:lnTo>
                <a:lnTo>
                  <a:pt x="1201" y="2381"/>
                </a:lnTo>
                <a:lnTo>
                  <a:pt x="1199" y="2379"/>
                </a:lnTo>
                <a:lnTo>
                  <a:pt x="1201" y="2379"/>
                </a:lnTo>
                <a:lnTo>
                  <a:pt x="1201" y="2378"/>
                </a:lnTo>
                <a:lnTo>
                  <a:pt x="1202" y="2378"/>
                </a:lnTo>
                <a:lnTo>
                  <a:pt x="1201" y="2378"/>
                </a:lnTo>
                <a:lnTo>
                  <a:pt x="1201" y="2376"/>
                </a:lnTo>
                <a:lnTo>
                  <a:pt x="1202" y="2376"/>
                </a:lnTo>
                <a:lnTo>
                  <a:pt x="1202" y="2375"/>
                </a:lnTo>
                <a:lnTo>
                  <a:pt x="1204" y="2375"/>
                </a:lnTo>
                <a:lnTo>
                  <a:pt x="1204" y="2376"/>
                </a:lnTo>
                <a:lnTo>
                  <a:pt x="1205" y="2376"/>
                </a:lnTo>
                <a:lnTo>
                  <a:pt x="1207" y="2376"/>
                </a:lnTo>
                <a:lnTo>
                  <a:pt x="1208" y="2376"/>
                </a:lnTo>
                <a:lnTo>
                  <a:pt x="1208" y="2375"/>
                </a:lnTo>
                <a:lnTo>
                  <a:pt x="1210" y="2375"/>
                </a:lnTo>
                <a:lnTo>
                  <a:pt x="1211" y="2375"/>
                </a:lnTo>
                <a:close/>
                <a:moveTo>
                  <a:pt x="2976" y="2375"/>
                </a:moveTo>
                <a:lnTo>
                  <a:pt x="2975" y="2375"/>
                </a:lnTo>
                <a:lnTo>
                  <a:pt x="2976" y="2375"/>
                </a:lnTo>
                <a:close/>
                <a:moveTo>
                  <a:pt x="2973" y="2375"/>
                </a:moveTo>
                <a:lnTo>
                  <a:pt x="2972" y="2375"/>
                </a:lnTo>
                <a:lnTo>
                  <a:pt x="2972" y="2373"/>
                </a:lnTo>
                <a:lnTo>
                  <a:pt x="2973" y="2373"/>
                </a:lnTo>
                <a:lnTo>
                  <a:pt x="2973" y="2375"/>
                </a:lnTo>
                <a:close/>
                <a:moveTo>
                  <a:pt x="3104" y="2379"/>
                </a:moveTo>
                <a:lnTo>
                  <a:pt x="3104" y="2378"/>
                </a:lnTo>
                <a:lnTo>
                  <a:pt x="3104" y="2376"/>
                </a:lnTo>
                <a:lnTo>
                  <a:pt x="3103" y="2376"/>
                </a:lnTo>
                <a:lnTo>
                  <a:pt x="3103" y="2375"/>
                </a:lnTo>
                <a:lnTo>
                  <a:pt x="3103" y="2373"/>
                </a:lnTo>
                <a:lnTo>
                  <a:pt x="3104" y="2373"/>
                </a:lnTo>
                <a:lnTo>
                  <a:pt x="3104" y="2372"/>
                </a:lnTo>
                <a:lnTo>
                  <a:pt x="3106" y="2372"/>
                </a:lnTo>
                <a:lnTo>
                  <a:pt x="3106" y="2373"/>
                </a:lnTo>
                <a:lnTo>
                  <a:pt x="3106" y="2375"/>
                </a:lnTo>
                <a:lnTo>
                  <a:pt x="3106" y="2376"/>
                </a:lnTo>
                <a:lnTo>
                  <a:pt x="3107" y="2376"/>
                </a:lnTo>
                <a:lnTo>
                  <a:pt x="3106" y="2378"/>
                </a:lnTo>
                <a:lnTo>
                  <a:pt x="3106" y="2379"/>
                </a:lnTo>
                <a:lnTo>
                  <a:pt x="3104" y="2379"/>
                </a:lnTo>
                <a:close/>
                <a:moveTo>
                  <a:pt x="2968" y="2373"/>
                </a:moveTo>
                <a:lnTo>
                  <a:pt x="2968" y="2372"/>
                </a:lnTo>
                <a:lnTo>
                  <a:pt x="2968" y="2373"/>
                </a:lnTo>
                <a:close/>
                <a:moveTo>
                  <a:pt x="2966" y="2372"/>
                </a:moveTo>
                <a:lnTo>
                  <a:pt x="2965" y="2372"/>
                </a:lnTo>
                <a:lnTo>
                  <a:pt x="2966" y="2372"/>
                </a:lnTo>
                <a:close/>
                <a:moveTo>
                  <a:pt x="2969" y="2372"/>
                </a:moveTo>
                <a:lnTo>
                  <a:pt x="2968" y="2372"/>
                </a:lnTo>
                <a:lnTo>
                  <a:pt x="2969" y="2372"/>
                </a:lnTo>
                <a:close/>
                <a:moveTo>
                  <a:pt x="2968" y="2371"/>
                </a:moveTo>
                <a:lnTo>
                  <a:pt x="2968" y="2372"/>
                </a:lnTo>
                <a:lnTo>
                  <a:pt x="2968" y="2371"/>
                </a:lnTo>
                <a:close/>
                <a:moveTo>
                  <a:pt x="2966" y="2371"/>
                </a:moveTo>
                <a:lnTo>
                  <a:pt x="2965" y="2371"/>
                </a:lnTo>
                <a:lnTo>
                  <a:pt x="2965" y="2372"/>
                </a:lnTo>
                <a:lnTo>
                  <a:pt x="2963" y="2372"/>
                </a:lnTo>
                <a:lnTo>
                  <a:pt x="2963" y="2371"/>
                </a:lnTo>
                <a:lnTo>
                  <a:pt x="2965" y="2371"/>
                </a:lnTo>
                <a:lnTo>
                  <a:pt x="2966" y="2371"/>
                </a:lnTo>
                <a:close/>
                <a:moveTo>
                  <a:pt x="3026" y="2371"/>
                </a:moveTo>
                <a:lnTo>
                  <a:pt x="3025" y="2371"/>
                </a:lnTo>
                <a:lnTo>
                  <a:pt x="3023" y="2371"/>
                </a:lnTo>
                <a:lnTo>
                  <a:pt x="3023" y="2369"/>
                </a:lnTo>
                <a:lnTo>
                  <a:pt x="3025" y="2369"/>
                </a:lnTo>
                <a:lnTo>
                  <a:pt x="3026" y="2371"/>
                </a:lnTo>
                <a:close/>
                <a:moveTo>
                  <a:pt x="1188" y="2371"/>
                </a:moveTo>
                <a:lnTo>
                  <a:pt x="1189" y="2371"/>
                </a:lnTo>
                <a:lnTo>
                  <a:pt x="1191" y="2371"/>
                </a:lnTo>
                <a:lnTo>
                  <a:pt x="1192" y="2371"/>
                </a:lnTo>
                <a:lnTo>
                  <a:pt x="1192" y="2372"/>
                </a:lnTo>
                <a:lnTo>
                  <a:pt x="1192" y="2373"/>
                </a:lnTo>
                <a:lnTo>
                  <a:pt x="1192" y="2375"/>
                </a:lnTo>
                <a:lnTo>
                  <a:pt x="1192" y="2376"/>
                </a:lnTo>
                <a:lnTo>
                  <a:pt x="1191" y="2378"/>
                </a:lnTo>
                <a:lnTo>
                  <a:pt x="1191" y="2376"/>
                </a:lnTo>
                <a:lnTo>
                  <a:pt x="1191" y="2378"/>
                </a:lnTo>
                <a:lnTo>
                  <a:pt x="1189" y="2378"/>
                </a:lnTo>
                <a:lnTo>
                  <a:pt x="1191" y="2378"/>
                </a:lnTo>
                <a:lnTo>
                  <a:pt x="1189" y="2378"/>
                </a:lnTo>
                <a:lnTo>
                  <a:pt x="1189" y="2379"/>
                </a:lnTo>
                <a:lnTo>
                  <a:pt x="1189" y="2381"/>
                </a:lnTo>
                <a:lnTo>
                  <a:pt x="1191" y="2381"/>
                </a:lnTo>
                <a:lnTo>
                  <a:pt x="1192" y="2381"/>
                </a:lnTo>
                <a:lnTo>
                  <a:pt x="1192" y="2379"/>
                </a:lnTo>
                <a:lnTo>
                  <a:pt x="1193" y="2379"/>
                </a:lnTo>
                <a:lnTo>
                  <a:pt x="1193" y="2378"/>
                </a:lnTo>
                <a:lnTo>
                  <a:pt x="1195" y="2378"/>
                </a:lnTo>
                <a:lnTo>
                  <a:pt x="1193" y="2379"/>
                </a:lnTo>
                <a:lnTo>
                  <a:pt x="1195" y="2379"/>
                </a:lnTo>
                <a:lnTo>
                  <a:pt x="1195" y="2378"/>
                </a:lnTo>
                <a:lnTo>
                  <a:pt x="1195" y="2376"/>
                </a:lnTo>
                <a:lnTo>
                  <a:pt x="1193" y="2376"/>
                </a:lnTo>
                <a:lnTo>
                  <a:pt x="1193" y="2375"/>
                </a:lnTo>
                <a:lnTo>
                  <a:pt x="1195" y="2375"/>
                </a:lnTo>
                <a:lnTo>
                  <a:pt x="1195" y="2373"/>
                </a:lnTo>
                <a:lnTo>
                  <a:pt x="1196" y="2373"/>
                </a:lnTo>
                <a:lnTo>
                  <a:pt x="1196" y="2372"/>
                </a:lnTo>
                <a:lnTo>
                  <a:pt x="1198" y="2372"/>
                </a:lnTo>
                <a:lnTo>
                  <a:pt x="1199" y="2372"/>
                </a:lnTo>
                <a:lnTo>
                  <a:pt x="1201" y="2372"/>
                </a:lnTo>
                <a:lnTo>
                  <a:pt x="1199" y="2373"/>
                </a:lnTo>
                <a:lnTo>
                  <a:pt x="1199" y="2375"/>
                </a:lnTo>
                <a:lnTo>
                  <a:pt x="1201" y="2375"/>
                </a:lnTo>
                <a:lnTo>
                  <a:pt x="1199" y="2375"/>
                </a:lnTo>
                <a:lnTo>
                  <a:pt x="1199" y="2376"/>
                </a:lnTo>
                <a:lnTo>
                  <a:pt x="1198" y="2378"/>
                </a:lnTo>
                <a:lnTo>
                  <a:pt x="1196" y="2378"/>
                </a:lnTo>
                <a:lnTo>
                  <a:pt x="1196" y="2379"/>
                </a:lnTo>
                <a:lnTo>
                  <a:pt x="1196" y="2381"/>
                </a:lnTo>
                <a:lnTo>
                  <a:pt x="1196" y="2382"/>
                </a:lnTo>
                <a:lnTo>
                  <a:pt x="1196" y="2384"/>
                </a:lnTo>
                <a:lnTo>
                  <a:pt x="1196" y="2385"/>
                </a:lnTo>
                <a:lnTo>
                  <a:pt x="1198" y="2385"/>
                </a:lnTo>
                <a:lnTo>
                  <a:pt x="1199" y="2385"/>
                </a:lnTo>
                <a:lnTo>
                  <a:pt x="1199" y="2387"/>
                </a:lnTo>
                <a:lnTo>
                  <a:pt x="1199" y="2388"/>
                </a:lnTo>
                <a:lnTo>
                  <a:pt x="1198" y="2388"/>
                </a:lnTo>
                <a:lnTo>
                  <a:pt x="1196" y="2388"/>
                </a:lnTo>
                <a:lnTo>
                  <a:pt x="1196" y="2390"/>
                </a:lnTo>
                <a:lnTo>
                  <a:pt x="1198" y="2390"/>
                </a:lnTo>
                <a:lnTo>
                  <a:pt x="1199" y="2390"/>
                </a:lnTo>
                <a:lnTo>
                  <a:pt x="1201" y="2390"/>
                </a:lnTo>
                <a:lnTo>
                  <a:pt x="1202" y="2390"/>
                </a:lnTo>
                <a:lnTo>
                  <a:pt x="1202" y="2391"/>
                </a:lnTo>
                <a:lnTo>
                  <a:pt x="1201" y="2391"/>
                </a:lnTo>
                <a:lnTo>
                  <a:pt x="1201" y="2393"/>
                </a:lnTo>
                <a:lnTo>
                  <a:pt x="1202" y="2393"/>
                </a:lnTo>
                <a:lnTo>
                  <a:pt x="1202" y="2394"/>
                </a:lnTo>
                <a:lnTo>
                  <a:pt x="1204" y="2394"/>
                </a:lnTo>
                <a:lnTo>
                  <a:pt x="1204" y="2396"/>
                </a:lnTo>
                <a:lnTo>
                  <a:pt x="1202" y="2396"/>
                </a:lnTo>
                <a:lnTo>
                  <a:pt x="1202" y="2394"/>
                </a:lnTo>
                <a:lnTo>
                  <a:pt x="1202" y="2396"/>
                </a:lnTo>
                <a:lnTo>
                  <a:pt x="1201" y="2396"/>
                </a:lnTo>
                <a:lnTo>
                  <a:pt x="1201" y="2394"/>
                </a:lnTo>
                <a:lnTo>
                  <a:pt x="1199" y="2394"/>
                </a:lnTo>
                <a:lnTo>
                  <a:pt x="1198" y="2394"/>
                </a:lnTo>
                <a:lnTo>
                  <a:pt x="1198" y="2396"/>
                </a:lnTo>
                <a:lnTo>
                  <a:pt x="1199" y="2396"/>
                </a:lnTo>
                <a:lnTo>
                  <a:pt x="1201" y="2396"/>
                </a:lnTo>
                <a:lnTo>
                  <a:pt x="1201" y="2397"/>
                </a:lnTo>
                <a:lnTo>
                  <a:pt x="1202" y="2397"/>
                </a:lnTo>
                <a:lnTo>
                  <a:pt x="1201" y="2397"/>
                </a:lnTo>
                <a:lnTo>
                  <a:pt x="1201" y="2398"/>
                </a:lnTo>
                <a:lnTo>
                  <a:pt x="1201" y="2400"/>
                </a:lnTo>
                <a:lnTo>
                  <a:pt x="1199" y="2400"/>
                </a:lnTo>
                <a:lnTo>
                  <a:pt x="1199" y="2401"/>
                </a:lnTo>
                <a:lnTo>
                  <a:pt x="1199" y="2400"/>
                </a:lnTo>
                <a:lnTo>
                  <a:pt x="1199" y="2398"/>
                </a:lnTo>
                <a:lnTo>
                  <a:pt x="1198" y="2397"/>
                </a:lnTo>
                <a:lnTo>
                  <a:pt x="1198" y="2398"/>
                </a:lnTo>
                <a:lnTo>
                  <a:pt x="1196" y="2398"/>
                </a:lnTo>
                <a:lnTo>
                  <a:pt x="1196" y="2397"/>
                </a:lnTo>
                <a:lnTo>
                  <a:pt x="1195" y="2397"/>
                </a:lnTo>
                <a:lnTo>
                  <a:pt x="1195" y="2398"/>
                </a:lnTo>
                <a:lnTo>
                  <a:pt x="1193" y="2398"/>
                </a:lnTo>
                <a:lnTo>
                  <a:pt x="1193" y="2397"/>
                </a:lnTo>
                <a:lnTo>
                  <a:pt x="1192" y="2397"/>
                </a:lnTo>
                <a:lnTo>
                  <a:pt x="1191" y="2397"/>
                </a:lnTo>
                <a:lnTo>
                  <a:pt x="1191" y="2396"/>
                </a:lnTo>
                <a:lnTo>
                  <a:pt x="1191" y="2394"/>
                </a:lnTo>
                <a:lnTo>
                  <a:pt x="1189" y="2394"/>
                </a:lnTo>
                <a:lnTo>
                  <a:pt x="1189" y="2393"/>
                </a:lnTo>
                <a:lnTo>
                  <a:pt x="1191" y="2393"/>
                </a:lnTo>
                <a:lnTo>
                  <a:pt x="1191" y="2391"/>
                </a:lnTo>
                <a:lnTo>
                  <a:pt x="1189" y="2391"/>
                </a:lnTo>
                <a:lnTo>
                  <a:pt x="1189" y="2393"/>
                </a:lnTo>
                <a:lnTo>
                  <a:pt x="1188" y="2393"/>
                </a:lnTo>
                <a:lnTo>
                  <a:pt x="1186" y="2393"/>
                </a:lnTo>
                <a:lnTo>
                  <a:pt x="1185" y="2393"/>
                </a:lnTo>
                <a:lnTo>
                  <a:pt x="1185" y="2394"/>
                </a:lnTo>
                <a:lnTo>
                  <a:pt x="1185" y="2396"/>
                </a:lnTo>
                <a:lnTo>
                  <a:pt x="1183" y="2396"/>
                </a:lnTo>
                <a:lnTo>
                  <a:pt x="1183" y="2397"/>
                </a:lnTo>
                <a:lnTo>
                  <a:pt x="1183" y="2398"/>
                </a:lnTo>
                <a:lnTo>
                  <a:pt x="1182" y="2398"/>
                </a:lnTo>
                <a:lnTo>
                  <a:pt x="1183" y="2400"/>
                </a:lnTo>
                <a:lnTo>
                  <a:pt x="1182" y="2400"/>
                </a:lnTo>
                <a:lnTo>
                  <a:pt x="1182" y="2401"/>
                </a:lnTo>
                <a:lnTo>
                  <a:pt x="1180" y="2401"/>
                </a:lnTo>
                <a:lnTo>
                  <a:pt x="1182" y="2401"/>
                </a:lnTo>
                <a:lnTo>
                  <a:pt x="1182" y="2400"/>
                </a:lnTo>
                <a:lnTo>
                  <a:pt x="1182" y="2398"/>
                </a:lnTo>
                <a:lnTo>
                  <a:pt x="1180" y="2398"/>
                </a:lnTo>
                <a:lnTo>
                  <a:pt x="1182" y="2398"/>
                </a:lnTo>
                <a:lnTo>
                  <a:pt x="1182" y="2397"/>
                </a:lnTo>
                <a:lnTo>
                  <a:pt x="1182" y="2396"/>
                </a:lnTo>
                <a:lnTo>
                  <a:pt x="1180" y="2396"/>
                </a:lnTo>
                <a:lnTo>
                  <a:pt x="1180" y="2394"/>
                </a:lnTo>
                <a:lnTo>
                  <a:pt x="1180" y="2393"/>
                </a:lnTo>
                <a:lnTo>
                  <a:pt x="1179" y="2393"/>
                </a:lnTo>
                <a:lnTo>
                  <a:pt x="1179" y="2391"/>
                </a:lnTo>
                <a:lnTo>
                  <a:pt x="1179" y="2390"/>
                </a:lnTo>
                <a:lnTo>
                  <a:pt x="1180" y="2388"/>
                </a:lnTo>
                <a:lnTo>
                  <a:pt x="1180" y="2387"/>
                </a:lnTo>
                <a:lnTo>
                  <a:pt x="1179" y="2387"/>
                </a:lnTo>
                <a:lnTo>
                  <a:pt x="1179" y="2385"/>
                </a:lnTo>
                <a:lnTo>
                  <a:pt x="1179" y="2384"/>
                </a:lnTo>
                <a:lnTo>
                  <a:pt x="1179" y="2382"/>
                </a:lnTo>
                <a:lnTo>
                  <a:pt x="1180" y="2381"/>
                </a:lnTo>
                <a:lnTo>
                  <a:pt x="1179" y="2381"/>
                </a:lnTo>
                <a:lnTo>
                  <a:pt x="1179" y="2379"/>
                </a:lnTo>
                <a:lnTo>
                  <a:pt x="1177" y="2379"/>
                </a:lnTo>
                <a:lnTo>
                  <a:pt x="1179" y="2379"/>
                </a:lnTo>
                <a:lnTo>
                  <a:pt x="1180" y="2381"/>
                </a:lnTo>
                <a:lnTo>
                  <a:pt x="1180" y="2379"/>
                </a:lnTo>
                <a:lnTo>
                  <a:pt x="1179" y="2379"/>
                </a:lnTo>
                <a:lnTo>
                  <a:pt x="1179" y="2378"/>
                </a:lnTo>
                <a:lnTo>
                  <a:pt x="1179" y="2376"/>
                </a:lnTo>
                <a:lnTo>
                  <a:pt x="1180" y="2376"/>
                </a:lnTo>
                <a:lnTo>
                  <a:pt x="1180" y="2375"/>
                </a:lnTo>
                <a:lnTo>
                  <a:pt x="1182" y="2375"/>
                </a:lnTo>
                <a:lnTo>
                  <a:pt x="1180" y="2375"/>
                </a:lnTo>
                <a:lnTo>
                  <a:pt x="1182" y="2373"/>
                </a:lnTo>
                <a:lnTo>
                  <a:pt x="1182" y="2372"/>
                </a:lnTo>
                <a:lnTo>
                  <a:pt x="1183" y="2372"/>
                </a:lnTo>
                <a:lnTo>
                  <a:pt x="1185" y="2371"/>
                </a:lnTo>
                <a:lnTo>
                  <a:pt x="1186" y="2371"/>
                </a:lnTo>
                <a:lnTo>
                  <a:pt x="1186" y="2369"/>
                </a:lnTo>
                <a:lnTo>
                  <a:pt x="1188" y="2369"/>
                </a:lnTo>
                <a:lnTo>
                  <a:pt x="1188" y="2371"/>
                </a:lnTo>
                <a:close/>
                <a:moveTo>
                  <a:pt x="3007" y="2369"/>
                </a:moveTo>
                <a:lnTo>
                  <a:pt x="3007" y="2368"/>
                </a:lnTo>
                <a:lnTo>
                  <a:pt x="3007" y="2369"/>
                </a:lnTo>
                <a:close/>
                <a:moveTo>
                  <a:pt x="1061" y="2368"/>
                </a:moveTo>
                <a:lnTo>
                  <a:pt x="1061" y="2369"/>
                </a:lnTo>
                <a:lnTo>
                  <a:pt x="1060" y="2369"/>
                </a:lnTo>
                <a:lnTo>
                  <a:pt x="1060" y="2371"/>
                </a:lnTo>
                <a:lnTo>
                  <a:pt x="1060" y="2369"/>
                </a:lnTo>
                <a:lnTo>
                  <a:pt x="1058" y="2371"/>
                </a:lnTo>
                <a:lnTo>
                  <a:pt x="1057" y="2371"/>
                </a:lnTo>
                <a:lnTo>
                  <a:pt x="1057" y="2372"/>
                </a:lnTo>
                <a:lnTo>
                  <a:pt x="1055" y="2372"/>
                </a:lnTo>
                <a:lnTo>
                  <a:pt x="1054" y="2372"/>
                </a:lnTo>
                <a:lnTo>
                  <a:pt x="1054" y="2373"/>
                </a:lnTo>
                <a:lnTo>
                  <a:pt x="1052" y="2373"/>
                </a:lnTo>
                <a:lnTo>
                  <a:pt x="1051" y="2375"/>
                </a:lnTo>
                <a:lnTo>
                  <a:pt x="1048" y="2376"/>
                </a:lnTo>
                <a:lnTo>
                  <a:pt x="1049" y="2375"/>
                </a:lnTo>
                <a:lnTo>
                  <a:pt x="1051" y="2373"/>
                </a:lnTo>
                <a:lnTo>
                  <a:pt x="1052" y="2373"/>
                </a:lnTo>
                <a:lnTo>
                  <a:pt x="1052" y="2372"/>
                </a:lnTo>
                <a:lnTo>
                  <a:pt x="1054" y="2372"/>
                </a:lnTo>
                <a:lnTo>
                  <a:pt x="1055" y="2372"/>
                </a:lnTo>
                <a:lnTo>
                  <a:pt x="1055" y="2371"/>
                </a:lnTo>
                <a:lnTo>
                  <a:pt x="1057" y="2371"/>
                </a:lnTo>
                <a:lnTo>
                  <a:pt x="1057" y="2369"/>
                </a:lnTo>
                <a:lnTo>
                  <a:pt x="1058" y="2369"/>
                </a:lnTo>
                <a:lnTo>
                  <a:pt x="1060" y="2369"/>
                </a:lnTo>
                <a:lnTo>
                  <a:pt x="1061" y="2369"/>
                </a:lnTo>
                <a:lnTo>
                  <a:pt x="1061" y="2368"/>
                </a:lnTo>
                <a:close/>
                <a:moveTo>
                  <a:pt x="2943" y="2369"/>
                </a:moveTo>
                <a:lnTo>
                  <a:pt x="2943" y="2368"/>
                </a:lnTo>
                <a:lnTo>
                  <a:pt x="2944" y="2368"/>
                </a:lnTo>
                <a:lnTo>
                  <a:pt x="2944" y="2369"/>
                </a:lnTo>
                <a:lnTo>
                  <a:pt x="2943" y="2369"/>
                </a:lnTo>
                <a:close/>
                <a:moveTo>
                  <a:pt x="3048" y="2368"/>
                </a:moveTo>
                <a:lnTo>
                  <a:pt x="3048" y="2369"/>
                </a:lnTo>
                <a:lnTo>
                  <a:pt x="3048" y="2368"/>
                </a:lnTo>
                <a:lnTo>
                  <a:pt x="3050" y="2369"/>
                </a:lnTo>
                <a:lnTo>
                  <a:pt x="3050" y="2371"/>
                </a:lnTo>
                <a:lnTo>
                  <a:pt x="3051" y="2371"/>
                </a:lnTo>
                <a:lnTo>
                  <a:pt x="3053" y="2372"/>
                </a:lnTo>
                <a:lnTo>
                  <a:pt x="3053" y="2373"/>
                </a:lnTo>
                <a:lnTo>
                  <a:pt x="3054" y="2373"/>
                </a:lnTo>
                <a:lnTo>
                  <a:pt x="3054" y="2375"/>
                </a:lnTo>
                <a:lnTo>
                  <a:pt x="3056" y="2375"/>
                </a:lnTo>
                <a:lnTo>
                  <a:pt x="3057" y="2376"/>
                </a:lnTo>
                <a:lnTo>
                  <a:pt x="3057" y="2378"/>
                </a:lnTo>
                <a:lnTo>
                  <a:pt x="3059" y="2378"/>
                </a:lnTo>
                <a:lnTo>
                  <a:pt x="3059" y="2379"/>
                </a:lnTo>
                <a:lnTo>
                  <a:pt x="3060" y="2379"/>
                </a:lnTo>
                <a:lnTo>
                  <a:pt x="3060" y="2381"/>
                </a:lnTo>
                <a:lnTo>
                  <a:pt x="3062" y="2381"/>
                </a:lnTo>
                <a:lnTo>
                  <a:pt x="3062" y="2382"/>
                </a:lnTo>
                <a:lnTo>
                  <a:pt x="3062" y="2384"/>
                </a:lnTo>
                <a:lnTo>
                  <a:pt x="3060" y="2384"/>
                </a:lnTo>
                <a:lnTo>
                  <a:pt x="3060" y="2382"/>
                </a:lnTo>
                <a:lnTo>
                  <a:pt x="3059" y="2382"/>
                </a:lnTo>
                <a:lnTo>
                  <a:pt x="3059" y="2381"/>
                </a:lnTo>
                <a:lnTo>
                  <a:pt x="3057" y="2381"/>
                </a:lnTo>
                <a:lnTo>
                  <a:pt x="3057" y="2382"/>
                </a:lnTo>
                <a:lnTo>
                  <a:pt x="3057" y="2384"/>
                </a:lnTo>
                <a:lnTo>
                  <a:pt x="3057" y="2385"/>
                </a:lnTo>
                <a:lnTo>
                  <a:pt x="3059" y="2385"/>
                </a:lnTo>
                <a:lnTo>
                  <a:pt x="3059" y="2387"/>
                </a:lnTo>
                <a:lnTo>
                  <a:pt x="3057" y="2387"/>
                </a:lnTo>
                <a:lnTo>
                  <a:pt x="3057" y="2388"/>
                </a:lnTo>
                <a:lnTo>
                  <a:pt x="3057" y="2390"/>
                </a:lnTo>
                <a:lnTo>
                  <a:pt x="3056" y="2390"/>
                </a:lnTo>
                <a:lnTo>
                  <a:pt x="3054" y="2390"/>
                </a:lnTo>
                <a:lnTo>
                  <a:pt x="3054" y="2388"/>
                </a:lnTo>
                <a:lnTo>
                  <a:pt x="3054" y="2387"/>
                </a:lnTo>
                <a:lnTo>
                  <a:pt x="3053" y="2387"/>
                </a:lnTo>
                <a:lnTo>
                  <a:pt x="3051" y="2387"/>
                </a:lnTo>
                <a:lnTo>
                  <a:pt x="3053" y="2387"/>
                </a:lnTo>
                <a:lnTo>
                  <a:pt x="3053" y="2388"/>
                </a:lnTo>
                <a:lnTo>
                  <a:pt x="3053" y="2390"/>
                </a:lnTo>
                <a:lnTo>
                  <a:pt x="3054" y="2390"/>
                </a:lnTo>
                <a:lnTo>
                  <a:pt x="3053" y="2390"/>
                </a:lnTo>
                <a:lnTo>
                  <a:pt x="3053" y="2391"/>
                </a:lnTo>
                <a:lnTo>
                  <a:pt x="3054" y="2391"/>
                </a:lnTo>
                <a:lnTo>
                  <a:pt x="3054" y="2393"/>
                </a:lnTo>
                <a:lnTo>
                  <a:pt x="3056" y="2393"/>
                </a:lnTo>
                <a:lnTo>
                  <a:pt x="3056" y="2394"/>
                </a:lnTo>
                <a:lnTo>
                  <a:pt x="3054" y="2394"/>
                </a:lnTo>
                <a:lnTo>
                  <a:pt x="3056" y="2396"/>
                </a:lnTo>
                <a:lnTo>
                  <a:pt x="3056" y="2397"/>
                </a:lnTo>
                <a:lnTo>
                  <a:pt x="3054" y="2397"/>
                </a:lnTo>
                <a:lnTo>
                  <a:pt x="3053" y="2397"/>
                </a:lnTo>
                <a:lnTo>
                  <a:pt x="3053" y="2398"/>
                </a:lnTo>
                <a:lnTo>
                  <a:pt x="3054" y="2398"/>
                </a:lnTo>
                <a:lnTo>
                  <a:pt x="3054" y="2400"/>
                </a:lnTo>
                <a:lnTo>
                  <a:pt x="3054" y="2401"/>
                </a:lnTo>
                <a:lnTo>
                  <a:pt x="3053" y="2401"/>
                </a:lnTo>
                <a:lnTo>
                  <a:pt x="3053" y="2400"/>
                </a:lnTo>
                <a:lnTo>
                  <a:pt x="3051" y="2400"/>
                </a:lnTo>
                <a:lnTo>
                  <a:pt x="3051" y="2398"/>
                </a:lnTo>
                <a:lnTo>
                  <a:pt x="3051" y="2397"/>
                </a:lnTo>
                <a:lnTo>
                  <a:pt x="3050" y="2397"/>
                </a:lnTo>
                <a:lnTo>
                  <a:pt x="3050" y="2396"/>
                </a:lnTo>
                <a:lnTo>
                  <a:pt x="3050" y="2394"/>
                </a:lnTo>
                <a:lnTo>
                  <a:pt x="3050" y="2396"/>
                </a:lnTo>
                <a:lnTo>
                  <a:pt x="3048" y="2396"/>
                </a:lnTo>
                <a:lnTo>
                  <a:pt x="3048" y="2394"/>
                </a:lnTo>
                <a:lnTo>
                  <a:pt x="3048" y="2393"/>
                </a:lnTo>
                <a:lnTo>
                  <a:pt x="3048" y="2391"/>
                </a:lnTo>
                <a:lnTo>
                  <a:pt x="3048" y="2390"/>
                </a:lnTo>
                <a:lnTo>
                  <a:pt x="3048" y="2388"/>
                </a:lnTo>
                <a:lnTo>
                  <a:pt x="3047" y="2385"/>
                </a:lnTo>
                <a:lnTo>
                  <a:pt x="3047" y="2384"/>
                </a:lnTo>
                <a:lnTo>
                  <a:pt x="3047" y="2382"/>
                </a:lnTo>
                <a:lnTo>
                  <a:pt x="3047" y="2381"/>
                </a:lnTo>
                <a:lnTo>
                  <a:pt x="3045" y="2381"/>
                </a:lnTo>
                <a:lnTo>
                  <a:pt x="3045" y="2379"/>
                </a:lnTo>
                <a:lnTo>
                  <a:pt x="3047" y="2378"/>
                </a:lnTo>
                <a:lnTo>
                  <a:pt x="3045" y="2378"/>
                </a:lnTo>
                <a:lnTo>
                  <a:pt x="3047" y="2376"/>
                </a:lnTo>
                <a:lnTo>
                  <a:pt x="3047" y="2375"/>
                </a:lnTo>
                <a:lnTo>
                  <a:pt x="3045" y="2375"/>
                </a:lnTo>
                <a:lnTo>
                  <a:pt x="3045" y="2373"/>
                </a:lnTo>
                <a:lnTo>
                  <a:pt x="3045" y="2375"/>
                </a:lnTo>
                <a:lnTo>
                  <a:pt x="3045" y="2373"/>
                </a:lnTo>
                <a:lnTo>
                  <a:pt x="3045" y="2372"/>
                </a:lnTo>
                <a:lnTo>
                  <a:pt x="3045" y="2373"/>
                </a:lnTo>
                <a:lnTo>
                  <a:pt x="3045" y="2372"/>
                </a:lnTo>
                <a:lnTo>
                  <a:pt x="3047" y="2372"/>
                </a:lnTo>
                <a:lnTo>
                  <a:pt x="3048" y="2373"/>
                </a:lnTo>
                <a:lnTo>
                  <a:pt x="3048" y="2372"/>
                </a:lnTo>
                <a:lnTo>
                  <a:pt x="3047" y="2372"/>
                </a:lnTo>
                <a:lnTo>
                  <a:pt x="3047" y="2371"/>
                </a:lnTo>
                <a:lnTo>
                  <a:pt x="3047" y="2369"/>
                </a:lnTo>
                <a:lnTo>
                  <a:pt x="3047" y="2368"/>
                </a:lnTo>
                <a:lnTo>
                  <a:pt x="3048" y="2368"/>
                </a:lnTo>
                <a:close/>
                <a:moveTo>
                  <a:pt x="2946" y="2368"/>
                </a:moveTo>
                <a:lnTo>
                  <a:pt x="2947" y="2368"/>
                </a:lnTo>
                <a:lnTo>
                  <a:pt x="2947" y="2369"/>
                </a:lnTo>
                <a:lnTo>
                  <a:pt x="2947" y="2371"/>
                </a:lnTo>
                <a:lnTo>
                  <a:pt x="2946" y="2371"/>
                </a:lnTo>
                <a:lnTo>
                  <a:pt x="2946" y="2372"/>
                </a:lnTo>
                <a:lnTo>
                  <a:pt x="2944" y="2372"/>
                </a:lnTo>
                <a:lnTo>
                  <a:pt x="2944" y="2371"/>
                </a:lnTo>
                <a:lnTo>
                  <a:pt x="2944" y="2369"/>
                </a:lnTo>
                <a:lnTo>
                  <a:pt x="2944" y="2368"/>
                </a:lnTo>
                <a:lnTo>
                  <a:pt x="2946" y="2368"/>
                </a:lnTo>
                <a:close/>
                <a:moveTo>
                  <a:pt x="2937" y="2369"/>
                </a:moveTo>
                <a:lnTo>
                  <a:pt x="2938" y="2369"/>
                </a:lnTo>
                <a:lnTo>
                  <a:pt x="2940" y="2369"/>
                </a:lnTo>
                <a:lnTo>
                  <a:pt x="2940" y="2368"/>
                </a:lnTo>
                <a:lnTo>
                  <a:pt x="2941" y="2368"/>
                </a:lnTo>
                <a:lnTo>
                  <a:pt x="2941" y="2369"/>
                </a:lnTo>
                <a:lnTo>
                  <a:pt x="2943" y="2369"/>
                </a:lnTo>
                <a:lnTo>
                  <a:pt x="2944" y="2371"/>
                </a:lnTo>
                <a:lnTo>
                  <a:pt x="2943" y="2371"/>
                </a:lnTo>
                <a:lnTo>
                  <a:pt x="2943" y="2372"/>
                </a:lnTo>
                <a:lnTo>
                  <a:pt x="2943" y="2373"/>
                </a:lnTo>
                <a:lnTo>
                  <a:pt x="2941" y="2373"/>
                </a:lnTo>
                <a:lnTo>
                  <a:pt x="2940" y="2373"/>
                </a:lnTo>
                <a:lnTo>
                  <a:pt x="2940" y="2372"/>
                </a:lnTo>
                <a:lnTo>
                  <a:pt x="2938" y="2372"/>
                </a:lnTo>
                <a:lnTo>
                  <a:pt x="2937" y="2372"/>
                </a:lnTo>
                <a:lnTo>
                  <a:pt x="2937" y="2373"/>
                </a:lnTo>
                <a:lnTo>
                  <a:pt x="2938" y="2373"/>
                </a:lnTo>
                <a:lnTo>
                  <a:pt x="2940" y="2373"/>
                </a:lnTo>
                <a:lnTo>
                  <a:pt x="2940" y="2375"/>
                </a:lnTo>
                <a:lnTo>
                  <a:pt x="2940" y="2376"/>
                </a:lnTo>
                <a:lnTo>
                  <a:pt x="2938" y="2376"/>
                </a:lnTo>
                <a:lnTo>
                  <a:pt x="2938" y="2378"/>
                </a:lnTo>
                <a:lnTo>
                  <a:pt x="2937" y="2376"/>
                </a:lnTo>
                <a:lnTo>
                  <a:pt x="2935" y="2375"/>
                </a:lnTo>
                <a:lnTo>
                  <a:pt x="2935" y="2373"/>
                </a:lnTo>
                <a:lnTo>
                  <a:pt x="2934" y="2373"/>
                </a:lnTo>
                <a:lnTo>
                  <a:pt x="2934" y="2375"/>
                </a:lnTo>
                <a:lnTo>
                  <a:pt x="2934" y="2376"/>
                </a:lnTo>
                <a:lnTo>
                  <a:pt x="2932" y="2378"/>
                </a:lnTo>
                <a:lnTo>
                  <a:pt x="2934" y="2378"/>
                </a:lnTo>
                <a:lnTo>
                  <a:pt x="2934" y="2376"/>
                </a:lnTo>
                <a:lnTo>
                  <a:pt x="2935" y="2376"/>
                </a:lnTo>
                <a:lnTo>
                  <a:pt x="2935" y="2378"/>
                </a:lnTo>
                <a:lnTo>
                  <a:pt x="2935" y="2379"/>
                </a:lnTo>
                <a:lnTo>
                  <a:pt x="2935" y="2381"/>
                </a:lnTo>
                <a:lnTo>
                  <a:pt x="2934" y="2381"/>
                </a:lnTo>
                <a:lnTo>
                  <a:pt x="2934" y="2382"/>
                </a:lnTo>
                <a:lnTo>
                  <a:pt x="2935" y="2382"/>
                </a:lnTo>
                <a:lnTo>
                  <a:pt x="2934" y="2384"/>
                </a:lnTo>
                <a:lnTo>
                  <a:pt x="2934" y="2385"/>
                </a:lnTo>
                <a:lnTo>
                  <a:pt x="2934" y="2387"/>
                </a:lnTo>
                <a:lnTo>
                  <a:pt x="2934" y="2388"/>
                </a:lnTo>
                <a:lnTo>
                  <a:pt x="2932" y="2388"/>
                </a:lnTo>
                <a:lnTo>
                  <a:pt x="2932" y="2387"/>
                </a:lnTo>
                <a:lnTo>
                  <a:pt x="2931" y="2385"/>
                </a:lnTo>
                <a:lnTo>
                  <a:pt x="2931" y="2384"/>
                </a:lnTo>
                <a:lnTo>
                  <a:pt x="2929" y="2384"/>
                </a:lnTo>
                <a:lnTo>
                  <a:pt x="2931" y="2382"/>
                </a:lnTo>
                <a:lnTo>
                  <a:pt x="2929" y="2382"/>
                </a:lnTo>
                <a:lnTo>
                  <a:pt x="2931" y="2381"/>
                </a:lnTo>
                <a:lnTo>
                  <a:pt x="2931" y="2379"/>
                </a:lnTo>
                <a:lnTo>
                  <a:pt x="2931" y="2381"/>
                </a:lnTo>
                <a:lnTo>
                  <a:pt x="2929" y="2381"/>
                </a:lnTo>
                <a:lnTo>
                  <a:pt x="2928" y="2381"/>
                </a:lnTo>
                <a:lnTo>
                  <a:pt x="2929" y="2379"/>
                </a:lnTo>
                <a:lnTo>
                  <a:pt x="2928" y="2379"/>
                </a:lnTo>
                <a:lnTo>
                  <a:pt x="2929" y="2379"/>
                </a:lnTo>
                <a:lnTo>
                  <a:pt x="2929" y="2378"/>
                </a:lnTo>
                <a:lnTo>
                  <a:pt x="2931" y="2378"/>
                </a:lnTo>
                <a:lnTo>
                  <a:pt x="2931" y="2376"/>
                </a:lnTo>
                <a:lnTo>
                  <a:pt x="2932" y="2375"/>
                </a:lnTo>
                <a:lnTo>
                  <a:pt x="2932" y="2373"/>
                </a:lnTo>
                <a:lnTo>
                  <a:pt x="2931" y="2373"/>
                </a:lnTo>
                <a:lnTo>
                  <a:pt x="2929" y="2373"/>
                </a:lnTo>
                <a:lnTo>
                  <a:pt x="2929" y="2372"/>
                </a:lnTo>
                <a:lnTo>
                  <a:pt x="2931" y="2372"/>
                </a:lnTo>
                <a:lnTo>
                  <a:pt x="2931" y="2371"/>
                </a:lnTo>
                <a:lnTo>
                  <a:pt x="2932" y="2371"/>
                </a:lnTo>
                <a:lnTo>
                  <a:pt x="2932" y="2372"/>
                </a:lnTo>
                <a:lnTo>
                  <a:pt x="2932" y="2371"/>
                </a:lnTo>
                <a:lnTo>
                  <a:pt x="2934" y="2371"/>
                </a:lnTo>
                <a:lnTo>
                  <a:pt x="2934" y="2369"/>
                </a:lnTo>
                <a:lnTo>
                  <a:pt x="2934" y="2368"/>
                </a:lnTo>
                <a:lnTo>
                  <a:pt x="2935" y="2366"/>
                </a:lnTo>
                <a:lnTo>
                  <a:pt x="2935" y="2368"/>
                </a:lnTo>
                <a:lnTo>
                  <a:pt x="2937" y="2368"/>
                </a:lnTo>
                <a:lnTo>
                  <a:pt x="2937" y="2369"/>
                </a:lnTo>
                <a:close/>
                <a:moveTo>
                  <a:pt x="1032" y="2366"/>
                </a:moveTo>
                <a:lnTo>
                  <a:pt x="1033" y="2368"/>
                </a:lnTo>
                <a:lnTo>
                  <a:pt x="1033" y="2369"/>
                </a:lnTo>
                <a:lnTo>
                  <a:pt x="1033" y="2371"/>
                </a:lnTo>
                <a:lnTo>
                  <a:pt x="1032" y="2371"/>
                </a:lnTo>
                <a:lnTo>
                  <a:pt x="1030" y="2371"/>
                </a:lnTo>
                <a:lnTo>
                  <a:pt x="1029" y="2369"/>
                </a:lnTo>
                <a:lnTo>
                  <a:pt x="1029" y="2368"/>
                </a:lnTo>
                <a:lnTo>
                  <a:pt x="1029" y="2366"/>
                </a:lnTo>
                <a:lnTo>
                  <a:pt x="1030" y="2366"/>
                </a:lnTo>
                <a:lnTo>
                  <a:pt x="1032" y="2366"/>
                </a:lnTo>
                <a:close/>
                <a:moveTo>
                  <a:pt x="2966" y="2366"/>
                </a:moveTo>
                <a:lnTo>
                  <a:pt x="2966" y="2368"/>
                </a:lnTo>
                <a:lnTo>
                  <a:pt x="2966" y="2366"/>
                </a:lnTo>
                <a:close/>
                <a:moveTo>
                  <a:pt x="2934" y="2366"/>
                </a:moveTo>
                <a:lnTo>
                  <a:pt x="2932" y="2366"/>
                </a:lnTo>
                <a:lnTo>
                  <a:pt x="2932" y="2368"/>
                </a:lnTo>
                <a:lnTo>
                  <a:pt x="2931" y="2368"/>
                </a:lnTo>
                <a:lnTo>
                  <a:pt x="2929" y="2368"/>
                </a:lnTo>
                <a:lnTo>
                  <a:pt x="2931" y="2368"/>
                </a:lnTo>
                <a:lnTo>
                  <a:pt x="2931" y="2366"/>
                </a:lnTo>
                <a:lnTo>
                  <a:pt x="2932" y="2366"/>
                </a:lnTo>
                <a:lnTo>
                  <a:pt x="2934" y="2366"/>
                </a:lnTo>
                <a:close/>
                <a:moveTo>
                  <a:pt x="2957" y="2365"/>
                </a:moveTo>
                <a:lnTo>
                  <a:pt x="2959" y="2365"/>
                </a:lnTo>
                <a:lnTo>
                  <a:pt x="2959" y="2366"/>
                </a:lnTo>
                <a:lnTo>
                  <a:pt x="2957" y="2368"/>
                </a:lnTo>
                <a:lnTo>
                  <a:pt x="2957" y="2369"/>
                </a:lnTo>
                <a:lnTo>
                  <a:pt x="2956" y="2369"/>
                </a:lnTo>
                <a:lnTo>
                  <a:pt x="2954" y="2369"/>
                </a:lnTo>
                <a:lnTo>
                  <a:pt x="2954" y="2371"/>
                </a:lnTo>
                <a:lnTo>
                  <a:pt x="2953" y="2371"/>
                </a:lnTo>
                <a:lnTo>
                  <a:pt x="2951" y="2369"/>
                </a:lnTo>
                <a:lnTo>
                  <a:pt x="2951" y="2368"/>
                </a:lnTo>
                <a:lnTo>
                  <a:pt x="2953" y="2368"/>
                </a:lnTo>
                <a:lnTo>
                  <a:pt x="2953" y="2366"/>
                </a:lnTo>
                <a:lnTo>
                  <a:pt x="2954" y="2366"/>
                </a:lnTo>
                <a:lnTo>
                  <a:pt x="2954" y="2365"/>
                </a:lnTo>
                <a:lnTo>
                  <a:pt x="2956" y="2365"/>
                </a:lnTo>
                <a:lnTo>
                  <a:pt x="2957" y="2365"/>
                </a:lnTo>
                <a:close/>
                <a:moveTo>
                  <a:pt x="3029" y="2365"/>
                </a:moveTo>
                <a:lnTo>
                  <a:pt x="3031" y="2365"/>
                </a:lnTo>
                <a:lnTo>
                  <a:pt x="3031" y="2366"/>
                </a:lnTo>
                <a:lnTo>
                  <a:pt x="3029" y="2366"/>
                </a:lnTo>
                <a:lnTo>
                  <a:pt x="3028" y="2366"/>
                </a:lnTo>
                <a:lnTo>
                  <a:pt x="3028" y="2365"/>
                </a:lnTo>
                <a:lnTo>
                  <a:pt x="3029" y="2365"/>
                </a:lnTo>
                <a:close/>
                <a:moveTo>
                  <a:pt x="3107" y="2366"/>
                </a:moveTo>
                <a:lnTo>
                  <a:pt x="3109" y="2366"/>
                </a:lnTo>
                <a:lnTo>
                  <a:pt x="3109" y="2368"/>
                </a:lnTo>
                <a:lnTo>
                  <a:pt x="3109" y="2369"/>
                </a:lnTo>
                <a:lnTo>
                  <a:pt x="3109" y="2371"/>
                </a:lnTo>
                <a:lnTo>
                  <a:pt x="3107" y="2369"/>
                </a:lnTo>
                <a:lnTo>
                  <a:pt x="3107" y="2368"/>
                </a:lnTo>
                <a:lnTo>
                  <a:pt x="3107" y="2366"/>
                </a:lnTo>
                <a:lnTo>
                  <a:pt x="3107" y="2365"/>
                </a:lnTo>
                <a:lnTo>
                  <a:pt x="3107" y="2363"/>
                </a:lnTo>
                <a:lnTo>
                  <a:pt x="3109" y="2363"/>
                </a:lnTo>
                <a:lnTo>
                  <a:pt x="3109" y="2365"/>
                </a:lnTo>
                <a:lnTo>
                  <a:pt x="3107" y="2365"/>
                </a:lnTo>
                <a:lnTo>
                  <a:pt x="3107" y="2366"/>
                </a:lnTo>
                <a:close/>
                <a:moveTo>
                  <a:pt x="1217" y="2363"/>
                </a:moveTo>
                <a:lnTo>
                  <a:pt x="1218" y="2363"/>
                </a:lnTo>
                <a:lnTo>
                  <a:pt x="1220" y="2363"/>
                </a:lnTo>
                <a:lnTo>
                  <a:pt x="1220" y="2365"/>
                </a:lnTo>
                <a:lnTo>
                  <a:pt x="1218" y="2365"/>
                </a:lnTo>
                <a:lnTo>
                  <a:pt x="1220" y="2365"/>
                </a:lnTo>
                <a:lnTo>
                  <a:pt x="1218" y="2365"/>
                </a:lnTo>
                <a:lnTo>
                  <a:pt x="1218" y="2366"/>
                </a:lnTo>
                <a:lnTo>
                  <a:pt x="1220" y="2366"/>
                </a:lnTo>
                <a:lnTo>
                  <a:pt x="1221" y="2366"/>
                </a:lnTo>
                <a:lnTo>
                  <a:pt x="1221" y="2365"/>
                </a:lnTo>
                <a:lnTo>
                  <a:pt x="1223" y="2366"/>
                </a:lnTo>
                <a:lnTo>
                  <a:pt x="1223" y="2365"/>
                </a:lnTo>
                <a:lnTo>
                  <a:pt x="1224" y="2365"/>
                </a:lnTo>
                <a:lnTo>
                  <a:pt x="1224" y="2366"/>
                </a:lnTo>
                <a:lnTo>
                  <a:pt x="1224" y="2368"/>
                </a:lnTo>
                <a:lnTo>
                  <a:pt x="1223" y="2368"/>
                </a:lnTo>
                <a:lnTo>
                  <a:pt x="1223" y="2369"/>
                </a:lnTo>
                <a:lnTo>
                  <a:pt x="1224" y="2369"/>
                </a:lnTo>
                <a:lnTo>
                  <a:pt x="1224" y="2371"/>
                </a:lnTo>
                <a:lnTo>
                  <a:pt x="1224" y="2372"/>
                </a:lnTo>
                <a:lnTo>
                  <a:pt x="1224" y="2373"/>
                </a:lnTo>
                <a:lnTo>
                  <a:pt x="1223" y="2372"/>
                </a:lnTo>
                <a:lnTo>
                  <a:pt x="1223" y="2371"/>
                </a:lnTo>
                <a:lnTo>
                  <a:pt x="1221" y="2371"/>
                </a:lnTo>
                <a:lnTo>
                  <a:pt x="1220" y="2371"/>
                </a:lnTo>
                <a:lnTo>
                  <a:pt x="1220" y="2369"/>
                </a:lnTo>
                <a:lnTo>
                  <a:pt x="1218" y="2369"/>
                </a:lnTo>
                <a:lnTo>
                  <a:pt x="1217" y="2369"/>
                </a:lnTo>
                <a:lnTo>
                  <a:pt x="1215" y="2369"/>
                </a:lnTo>
                <a:lnTo>
                  <a:pt x="1215" y="2371"/>
                </a:lnTo>
                <a:lnTo>
                  <a:pt x="1214" y="2371"/>
                </a:lnTo>
                <a:lnTo>
                  <a:pt x="1213" y="2371"/>
                </a:lnTo>
                <a:lnTo>
                  <a:pt x="1213" y="2369"/>
                </a:lnTo>
                <a:lnTo>
                  <a:pt x="1211" y="2369"/>
                </a:lnTo>
                <a:lnTo>
                  <a:pt x="1211" y="2368"/>
                </a:lnTo>
                <a:lnTo>
                  <a:pt x="1211" y="2366"/>
                </a:lnTo>
                <a:lnTo>
                  <a:pt x="1213" y="2366"/>
                </a:lnTo>
                <a:lnTo>
                  <a:pt x="1213" y="2365"/>
                </a:lnTo>
                <a:lnTo>
                  <a:pt x="1214" y="2365"/>
                </a:lnTo>
                <a:lnTo>
                  <a:pt x="1215" y="2363"/>
                </a:lnTo>
                <a:lnTo>
                  <a:pt x="1217" y="2363"/>
                </a:lnTo>
                <a:close/>
                <a:moveTo>
                  <a:pt x="3069" y="2363"/>
                </a:moveTo>
                <a:lnTo>
                  <a:pt x="3070" y="2363"/>
                </a:lnTo>
                <a:lnTo>
                  <a:pt x="3069" y="2363"/>
                </a:lnTo>
                <a:lnTo>
                  <a:pt x="3069" y="2365"/>
                </a:lnTo>
                <a:lnTo>
                  <a:pt x="3069" y="2363"/>
                </a:lnTo>
                <a:close/>
                <a:moveTo>
                  <a:pt x="2994" y="2363"/>
                </a:moveTo>
                <a:lnTo>
                  <a:pt x="2994" y="2362"/>
                </a:lnTo>
                <a:lnTo>
                  <a:pt x="2995" y="2362"/>
                </a:lnTo>
                <a:lnTo>
                  <a:pt x="2995" y="2363"/>
                </a:lnTo>
                <a:lnTo>
                  <a:pt x="2994" y="2363"/>
                </a:lnTo>
                <a:close/>
                <a:moveTo>
                  <a:pt x="3018" y="2362"/>
                </a:moveTo>
                <a:lnTo>
                  <a:pt x="3016" y="2362"/>
                </a:lnTo>
                <a:lnTo>
                  <a:pt x="3018" y="2362"/>
                </a:lnTo>
                <a:close/>
                <a:moveTo>
                  <a:pt x="3048" y="2360"/>
                </a:moveTo>
                <a:lnTo>
                  <a:pt x="3048" y="2362"/>
                </a:lnTo>
                <a:lnTo>
                  <a:pt x="3048" y="2360"/>
                </a:lnTo>
                <a:close/>
                <a:moveTo>
                  <a:pt x="3070" y="2360"/>
                </a:moveTo>
                <a:lnTo>
                  <a:pt x="3070" y="2359"/>
                </a:lnTo>
                <a:lnTo>
                  <a:pt x="3072" y="2359"/>
                </a:lnTo>
                <a:lnTo>
                  <a:pt x="3070" y="2360"/>
                </a:lnTo>
                <a:lnTo>
                  <a:pt x="3069" y="2360"/>
                </a:lnTo>
                <a:lnTo>
                  <a:pt x="3069" y="2362"/>
                </a:lnTo>
                <a:lnTo>
                  <a:pt x="3069" y="2360"/>
                </a:lnTo>
                <a:lnTo>
                  <a:pt x="3070" y="2359"/>
                </a:lnTo>
                <a:lnTo>
                  <a:pt x="3070" y="2360"/>
                </a:lnTo>
                <a:close/>
                <a:moveTo>
                  <a:pt x="2963" y="2360"/>
                </a:moveTo>
                <a:lnTo>
                  <a:pt x="2963" y="2362"/>
                </a:lnTo>
                <a:lnTo>
                  <a:pt x="2962" y="2362"/>
                </a:lnTo>
                <a:lnTo>
                  <a:pt x="2962" y="2360"/>
                </a:lnTo>
                <a:lnTo>
                  <a:pt x="2962" y="2359"/>
                </a:lnTo>
                <a:lnTo>
                  <a:pt x="2963" y="2360"/>
                </a:lnTo>
                <a:close/>
                <a:moveTo>
                  <a:pt x="3015" y="2357"/>
                </a:moveTo>
                <a:lnTo>
                  <a:pt x="3015" y="2359"/>
                </a:lnTo>
                <a:lnTo>
                  <a:pt x="3016" y="2359"/>
                </a:lnTo>
                <a:lnTo>
                  <a:pt x="3016" y="2360"/>
                </a:lnTo>
                <a:lnTo>
                  <a:pt x="3015" y="2360"/>
                </a:lnTo>
                <a:lnTo>
                  <a:pt x="3013" y="2360"/>
                </a:lnTo>
                <a:lnTo>
                  <a:pt x="3013" y="2359"/>
                </a:lnTo>
                <a:lnTo>
                  <a:pt x="3015" y="2359"/>
                </a:lnTo>
                <a:lnTo>
                  <a:pt x="3013" y="2359"/>
                </a:lnTo>
                <a:lnTo>
                  <a:pt x="3015" y="2357"/>
                </a:lnTo>
                <a:close/>
                <a:moveTo>
                  <a:pt x="3048" y="2357"/>
                </a:moveTo>
                <a:lnTo>
                  <a:pt x="3047" y="2357"/>
                </a:lnTo>
                <a:lnTo>
                  <a:pt x="3048" y="2357"/>
                </a:lnTo>
                <a:close/>
                <a:moveTo>
                  <a:pt x="1230" y="2359"/>
                </a:moveTo>
                <a:lnTo>
                  <a:pt x="1229" y="2359"/>
                </a:lnTo>
                <a:lnTo>
                  <a:pt x="1230" y="2359"/>
                </a:lnTo>
                <a:lnTo>
                  <a:pt x="1230" y="2357"/>
                </a:lnTo>
                <a:lnTo>
                  <a:pt x="1230" y="2359"/>
                </a:lnTo>
                <a:close/>
                <a:moveTo>
                  <a:pt x="1127" y="2357"/>
                </a:moveTo>
                <a:lnTo>
                  <a:pt x="1126" y="2357"/>
                </a:lnTo>
                <a:lnTo>
                  <a:pt x="1127" y="2357"/>
                </a:lnTo>
                <a:lnTo>
                  <a:pt x="1127" y="2356"/>
                </a:lnTo>
                <a:lnTo>
                  <a:pt x="1127" y="2357"/>
                </a:lnTo>
                <a:close/>
                <a:moveTo>
                  <a:pt x="3048" y="2356"/>
                </a:moveTo>
                <a:lnTo>
                  <a:pt x="3047" y="2356"/>
                </a:lnTo>
                <a:lnTo>
                  <a:pt x="3048" y="2356"/>
                </a:lnTo>
                <a:close/>
                <a:moveTo>
                  <a:pt x="3053" y="2357"/>
                </a:moveTo>
                <a:lnTo>
                  <a:pt x="3053" y="2356"/>
                </a:lnTo>
                <a:lnTo>
                  <a:pt x="3053" y="2357"/>
                </a:lnTo>
                <a:close/>
                <a:moveTo>
                  <a:pt x="2944" y="2360"/>
                </a:moveTo>
                <a:lnTo>
                  <a:pt x="2946" y="2360"/>
                </a:lnTo>
                <a:lnTo>
                  <a:pt x="2946" y="2362"/>
                </a:lnTo>
                <a:lnTo>
                  <a:pt x="2946" y="2363"/>
                </a:lnTo>
                <a:lnTo>
                  <a:pt x="2946" y="2365"/>
                </a:lnTo>
                <a:lnTo>
                  <a:pt x="2944" y="2365"/>
                </a:lnTo>
                <a:lnTo>
                  <a:pt x="2944" y="2366"/>
                </a:lnTo>
                <a:lnTo>
                  <a:pt x="2943" y="2366"/>
                </a:lnTo>
                <a:lnTo>
                  <a:pt x="2941" y="2366"/>
                </a:lnTo>
                <a:lnTo>
                  <a:pt x="2940" y="2366"/>
                </a:lnTo>
                <a:lnTo>
                  <a:pt x="2938" y="2368"/>
                </a:lnTo>
                <a:lnTo>
                  <a:pt x="2938" y="2366"/>
                </a:lnTo>
                <a:lnTo>
                  <a:pt x="2937" y="2366"/>
                </a:lnTo>
                <a:lnTo>
                  <a:pt x="2937" y="2365"/>
                </a:lnTo>
                <a:lnTo>
                  <a:pt x="2935" y="2365"/>
                </a:lnTo>
                <a:lnTo>
                  <a:pt x="2934" y="2365"/>
                </a:lnTo>
                <a:lnTo>
                  <a:pt x="2932" y="2365"/>
                </a:lnTo>
                <a:lnTo>
                  <a:pt x="2934" y="2365"/>
                </a:lnTo>
                <a:lnTo>
                  <a:pt x="2934" y="2363"/>
                </a:lnTo>
                <a:lnTo>
                  <a:pt x="2934" y="2362"/>
                </a:lnTo>
                <a:lnTo>
                  <a:pt x="2935" y="2362"/>
                </a:lnTo>
                <a:lnTo>
                  <a:pt x="2937" y="2362"/>
                </a:lnTo>
                <a:lnTo>
                  <a:pt x="2937" y="2360"/>
                </a:lnTo>
                <a:lnTo>
                  <a:pt x="2938" y="2360"/>
                </a:lnTo>
                <a:lnTo>
                  <a:pt x="2938" y="2359"/>
                </a:lnTo>
                <a:lnTo>
                  <a:pt x="2938" y="2357"/>
                </a:lnTo>
                <a:lnTo>
                  <a:pt x="2938" y="2356"/>
                </a:lnTo>
                <a:lnTo>
                  <a:pt x="2940" y="2356"/>
                </a:lnTo>
                <a:lnTo>
                  <a:pt x="2941" y="2357"/>
                </a:lnTo>
                <a:lnTo>
                  <a:pt x="2943" y="2357"/>
                </a:lnTo>
                <a:lnTo>
                  <a:pt x="2943" y="2359"/>
                </a:lnTo>
                <a:lnTo>
                  <a:pt x="2944" y="2359"/>
                </a:lnTo>
                <a:lnTo>
                  <a:pt x="2944" y="2360"/>
                </a:lnTo>
                <a:close/>
                <a:moveTo>
                  <a:pt x="3051" y="2354"/>
                </a:moveTo>
                <a:lnTo>
                  <a:pt x="3051" y="2356"/>
                </a:lnTo>
                <a:lnTo>
                  <a:pt x="3053" y="2356"/>
                </a:lnTo>
                <a:lnTo>
                  <a:pt x="3053" y="2357"/>
                </a:lnTo>
                <a:lnTo>
                  <a:pt x="3051" y="2357"/>
                </a:lnTo>
                <a:lnTo>
                  <a:pt x="3051" y="2359"/>
                </a:lnTo>
                <a:lnTo>
                  <a:pt x="3050" y="2359"/>
                </a:lnTo>
                <a:lnTo>
                  <a:pt x="3050" y="2360"/>
                </a:lnTo>
                <a:lnTo>
                  <a:pt x="3048" y="2360"/>
                </a:lnTo>
                <a:lnTo>
                  <a:pt x="3048" y="2359"/>
                </a:lnTo>
                <a:lnTo>
                  <a:pt x="3048" y="2357"/>
                </a:lnTo>
                <a:lnTo>
                  <a:pt x="3048" y="2356"/>
                </a:lnTo>
                <a:lnTo>
                  <a:pt x="3050" y="2356"/>
                </a:lnTo>
                <a:lnTo>
                  <a:pt x="3050" y="2354"/>
                </a:lnTo>
                <a:lnTo>
                  <a:pt x="3051" y="2354"/>
                </a:lnTo>
                <a:close/>
                <a:moveTo>
                  <a:pt x="1210" y="2353"/>
                </a:moveTo>
                <a:lnTo>
                  <a:pt x="1210" y="2354"/>
                </a:lnTo>
                <a:lnTo>
                  <a:pt x="1208" y="2354"/>
                </a:lnTo>
                <a:lnTo>
                  <a:pt x="1208" y="2353"/>
                </a:lnTo>
                <a:lnTo>
                  <a:pt x="1207" y="2353"/>
                </a:lnTo>
                <a:lnTo>
                  <a:pt x="1208" y="2353"/>
                </a:lnTo>
                <a:lnTo>
                  <a:pt x="1210" y="2353"/>
                </a:lnTo>
                <a:close/>
                <a:moveTo>
                  <a:pt x="2926" y="2353"/>
                </a:moveTo>
                <a:lnTo>
                  <a:pt x="2928" y="2353"/>
                </a:lnTo>
                <a:lnTo>
                  <a:pt x="2929" y="2353"/>
                </a:lnTo>
                <a:lnTo>
                  <a:pt x="2931" y="2353"/>
                </a:lnTo>
                <a:lnTo>
                  <a:pt x="2932" y="2354"/>
                </a:lnTo>
                <a:lnTo>
                  <a:pt x="2932" y="2356"/>
                </a:lnTo>
                <a:lnTo>
                  <a:pt x="2932" y="2354"/>
                </a:lnTo>
                <a:lnTo>
                  <a:pt x="2932" y="2353"/>
                </a:lnTo>
                <a:lnTo>
                  <a:pt x="2934" y="2353"/>
                </a:lnTo>
                <a:lnTo>
                  <a:pt x="2934" y="2354"/>
                </a:lnTo>
                <a:lnTo>
                  <a:pt x="2935" y="2354"/>
                </a:lnTo>
                <a:lnTo>
                  <a:pt x="2935" y="2356"/>
                </a:lnTo>
                <a:lnTo>
                  <a:pt x="2935" y="2357"/>
                </a:lnTo>
                <a:lnTo>
                  <a:pt x="2935" y="2359"/>
                </a:lnTo>
                <a:lnTo>
                  <a:pt x="2934" y="2359"/>
                </a:lnTo>
                <a:lnTo>
                  <a:pt x="2932" y="2359"/>
                </a:lnTo>
                <a:lnTo>
                  <a:pt x="2932" y="2360"/>
                </a:lnTo>
                <a:lnTo>
                  <a:pt x="2932" y="2362"/>
                </a:lnTo>
                <a:lnTo>
                  <a:pt x="2931" y="2362"/>
                </a:lnTo>
                <a:lnTo>
                  <a:pt x="2931" y="2363"/>
                </a:lnTo>
                <a:lnTo>
                  <a:pt x="2931" y="2365"/>
                </a:lnTo>
                <a:lnTo>
                  <a:pt x="2931" y="2366"/>
                </a:lnTo>
                <a:lnTo>
                  <a:pt x="2929" y="2366"/>
                </a:lnTo>
                <a:lnTo>
                  <a:pt x="2929" y="2365"/>
                </a:lnTo>
                <a:lnTo>
                  <a:pt x="2928" y="2365"/>
                </a:lnTo>
                <a:lnTo>
                  <a:pt x="2928" y="2363"/>
                </a:lnTo>
                <a:lnTo>
                  <a:pt x="2926" y="2363"/>
                </a:lnTo>
                <a:lnTo>
                  <a:pt x="2925" y="2362"/>
                </a:lnTo>
                <a:lnTo>
                  <a:pt x="2925" y="2363"/>
                </a:lnTo>
                <a:lnTo>
                  <a:pt x="2923" y="2362"/>
                </a:lnTo>
                <a:lnTo>
                  <a:pt x="2923" y="2363"/>
                </a:lnTo>
                <a:lnTo>
                  <a:pt x="2922" y="2363"/>
                </a:lnTo>
                <a:lnTo>
                  <a:pt x="2921" y="2365"/>
                </a:lnTo>
                <a:lnTo>
                  <a:pt x="2921" y="2366"/>
                </a:lnTo>
                <a:lnTo>
                  <a:pt x="2921" y="2365"/>
                </a:lnTo>
                <a:lnTo>
                  <a:pt x="2921" y="2363"/>
                </a:lnTo>
                <a:lnTo>
                  <a:pt x="2922" y="2363"/>
                </a:lnTo>
                <a:lnTo>
                  <a:pt x="2922" y="2362"/>
                </a:lnTo>
                <a:lnTo>
                  <a:pt x="2922" y="2360"/>
                </a:lnTo>
                <a:lnTo>
                  <a:pt x="2923" y="2360"/>
                </a:lnTo>
                <a:lnTo>
                  <a:pt x="2923" y="2359"/>
                </a:lnTo>
                <a:lnTo>
                  <a:pt x="2925" y="2359"/>
                </a:lnTo>
                <a:lnTo>
                  <a:pt x="2925" y="2357"/>
                </a:lnTo>
                <a:lnTo>
                  <a:pt x="2926" y="2357"/>
                </a:lnTo>
                <a:lnTo>
                  <a:pt x="2928" y="2357"/>
                </a:lnTo>
                <a:lnTo>
                  <a:pt x="2926" y="2356"/>
                </a:lnTo>
                <a:lnTo>
                  <a:pt x="2925" y="2356"/>
                </a:lnTo>
                <a:lnTo>
                  <a:pt x="2923" y="2354"/>
                </a:lnTo>
                <a:lnTo>
                  <a:pt x="2925" y="2354"/>
                </a:lnTo>
                <a:lnTo>
                  <a:pt x="2925" y="2353"/>
                </a:lnTo>
                <a:lnTo>
                  <a:pt x="2926" y="2353"/>
                </a:lnTo>
                <a:lnTo>
                  <a:pt x="2926" y="2351"/>
                </a:lnTo>
                <a:lnTo>
                  <a:pt x="2926" y="2353"/>
                </a:lnTo>
                <a:close/>
                <a:moveTo>
                  <a:pt x="2962" y="2353"/>
                </a:moveTo>
                <a:lnTo>
                  <a:pt x="2960" y="2353"/>
                </a:lnTo>
                <a:lnTo>
                  <a:pt x="2962" y="2353"/>
                </a:lnTo>
                <a:lnTo>
                  <a:pt x="2962" y="2351"/>
                </a:lnTo>
                <a:lnTo>
                  <a:pt x="2962" y="2353"/>
                </a:lnTo>
                <a:close/>
                <a:moveTo>
                  <a:pt x="3056" y="2354"/>
                </a:moveTo>
                <a:lnTo>
                  <a:pt x="3054" y="2354"/>
                </a:lnTo>
                <a:lnTo>
                  <a:pt x="3054" y="2353"/>
                </a:lnTo>
                <a:lnTo>
                  <a:pt x="3056" y="2351"/>
                </a:lnTo>
                <a:lnTo>
                  <a:pt x="3056" y="2353"/>
                </a:lnTo>
                <a:lnTo>
                  <a:pt x="3056" y="2354"/>
                </a:lnTo>
                <a:close/>
                <a:moveTo>
                  <a:pt x="2950" y="2351"/>
                </a:moveTo>
                <a:lnTo>
                  <a:pt x="2950" y="2353"/>
                </a:lnTo>
                <a:lnTo>
                  <a:pt x="2950" y="2351"/>
                </a:lnTo>
                <a:lnTo>
                  <a:pt x="2951" y="2351"/>
                </a:lnTo>
                <a:lnTo>
                  <a:pt x="2953" y="2353"/>
                </a:lnTo>
                <a:lnTo>
                  <a:pt x="2953" y="2354"/>
                </a:lnTo>
                <a:lnTo>
                  <a:pt x="2954" y="2354"/>
                </a:lnTo>
                <a:lnTo>
                  <a:pt x="2954" y="2356"/>
                </a:lnTo>
                <a:lnTo>
                  <a:pt x="2954" y="2357"/>
                </a:lnTo>
                <a:lnTo>
                  <a:pt x="2954" y="2359"/>
                </a:lnTo>
                <a:lnTo>
                  <a:pt x="2953" y="2360"/>
                </a:lnTo>
                <a:lnTo>
                  <a:pt x="2953" y="2362"/>
                </a:lnTo>
                <a:lnTo>
                  <a:pt x="2951" y="2362"/>
                </a:lnTo>
                <a:lnTo>
                  <a:pt x="2951" y="2360"/>
                </a:lnTo>
                <a:lnTo>
                  <a:pt x="2951" y="2362"/>
                </a:lnTo>
                <a:lnTo>
                  <a:pt x="2950" y="2363"/>
                </a:lnTo>
                <a:lnTo>
                  <a:pt x="2950" y="2365"/>
                </a:lnTo>
                <a:lnTo>
                  <a:pt x="2948" y="2363"/>
                </a:lnTo>
                <a:lnTo>
                  <a:pt x="2948" y="2362"/>
                </a:lnTo>
                <a:lnTo>
                  <a:pt x="2947" y="2362"/>
                </a:lnTo>
                <a:lnTo>
                  <a:pt x="2947" y="2360"/>
                </a:lnTo>
                <a:lnTo>
                  <a:pt x="2947" y="2359"/>
                </a:lnTo>
                <a:lnTo>
                  <a:pt x="2946" y="2359"/>
                </a:lnTo>
                <a:lnTo>
                  <a:pt x="2946" y="2357"/>
                </a:lnTo>
                <a:lnTo>
                  <a:pt x="2944" y="2357"/>
                </a:lnTo>
                <a:lnTo>
                  <a:pt x="2944" y="2356"/>
                </a:lnTo>
                <a:lnTo>
                  <a:pt x="2944" y="2354"/>
                </a:lnTo>
                <a:lnTo>
                  <a:pt x="2944" y="2353"/>
                </a:lnTo>
                <a:lnTo>
                  <a:pt x="2944" y="2351"/>
                </a:lnTo>
                <a:lnTo>
                  <a:pt x="2946" y="2351"/>
                </a:lnTo>
                <a:lnTo>
                  <a:pt x="2946" y="2353"/>
                </a:lnTo>
                <a:lnTo>
                  <a:pt x="2946" y="2351"/>
                </a:lnTo>
                <a:lnTo>
                  <a:pt x="2947" y="2351"/>
                </a:lnTo>
                <a:lnTo>
                  <a:pt x="2948" y="2351"/>
                </a:lnTo>
                <a:lnTo>
                  <a:pt x="2950" y="2351"/>
                </a:lnTo>
                <a:close/>
                <a:moveTo>
                  <a:pt x="3057" y="2351"/>
                </a:moveTo>
                <a:lnTo>
                  <a:pt x="3057" y="2350"/>
                </a:lnTo>
                <a:lnTo>
                  <a:pt x="3057" y="2351"/>
                </a:lnTo>
                <a:close/>
                <a:moveTo>
                  <a:pt x="2954" y="2350"/>
                </a:moveTo>
                <a:lnTo>
                  <a:pt x="2953" y="2350"/>
                </a:lnTo>
                <a:lnTo>
                  <a:pt x="2953" y="2349"/>
                </a:lnTo>
                <a:lnTo>
                  <a:pt x="2953" y="2350"/>
                </a:lnTo>
                <a:lnTo>
                  <a:pt x="2954" y="2350"/>
                </a:lnTo>
                <a:lnTo>
                  <a:pt x="2953" y="2350"/>
                </a:lnTo>
                <a:lnTo>
                  <a:pt x="2954" y="2350"/>
                </a:lnTo>
                <a:close/>
                <a:moveTo>
                  <a:pt x="3059" y="2350"/>
                </a:moveTo>
                <a:lnTo>
                  <a:pt x="3057" y="2350"/>
                </a:lnTo>
                <a:lnTo>
                  <a:pt x="3057" y="2349"/>
                </a:lnTo>
                <a:lnTo>
                  <a:pt x="3059" y="2349"/>
                </a:lnTo>
                <a:lnTo>
                  <a:pt x="3059" y="2350"/>
                </a:lnTo>
                <a:close/>
                <a:moveTo>
                  <a:pt x="3001" y="2349"/>
                </a:moveTo>
                <a:lnTo>
                  <a:pt x="3001" y="2350"/>
                </a:lnTo>
                <a:lnTo>
                  <a:pt x="3001" y="2349"/>
                </a:lnTo>
                <a:close/>
                <a:moveTo>
                  <a:pt x="3003" y="2350"/>
                </a:moveTo>
                <a:lnTo>
                  <a:pt x="3003" y="2349"/>
                </a:lnTo>
                <a:lnTo>
                  <a:pt x="3003" y="2350"/>
                </a:lnTo>
                <a:close/>
                <a:moveTo>
                  <a:pt x="2966" y="2349"/>
                </a:moveTo>
                <a:lnTo>
                  <a:pt x="2968" y="2349"/>
                </a:lnTo>
                <a:lnTo>
                  <a:pt x="2966" y="2349"/>
                </a:lnTo>
                <a:lnTo>
                  <a:pt x="2966" y="2350"/>
                </a:lnTo>
                <a:lnTo>
                  <a:pt x="2966" y="2351"/>
                </a:lnTo>
                <a:lnTo>
                  <a:pt x="2966" y="2350"/>
                </a:lnTo>
                <a:lnTo>
                  <a:pt x="2966" y="2349"/>
                </a:lnTo>
                <a:close/>
                <a:moveTo>
                  <a:pt x="2932" y="2349"/>
                </a:moveTo>
                <a:lnTo>
                  <a:pt x="2932" y="2347"/>
                </a:lnTo>
                <a:lnTo>
                  <a:pt x="2934" y="2347"/>
                </a:lnTo>
                <a:lnTo>
                  <a:pt x="2934" y="2349"/>
                </a:lnTo>
                <a:lnTo>
                  <a:pt x="2932" y="2349"/>
                </a:lnTo>
                <a:close/>
                <a:moveTo>
                  <a:pt x="2965" y="2351"/>
                </a:moveTo>
                <a:lnTo>
                  <a:pt x="2966" y="2351"/>
                </a:lnTo>
                <a:lnTo>
                  <a:pt x="2965" y="2351"/>
                </a:lnTo>
                <a:lnTo>
                  <a:pt x="2965" y="2353"/>
                </a:lnTo>
                <a:lnTo>
                  <a:pt x="2965" y="2354"/>
                </a:lnTo>
                <a:lnTo>
                  <a:pt x="2965" y="2356"/>
                </a:lnTo>
                <a:lnTo>
                  <a:pt x="2963" y="2356"/>
                </a:lnTo>
                <a:lnTo>
                  <a:pt x="2963" y="2357"/>
                </a:lnTo>
                <a:lnTo>
                  <a:pt x="2963" y="2356"/>
                </a:lnTo>
                <a:lnTo>
                  <a:pt x="2963" y="2354"/>
                </a:lnTo>
                <a:lnTo>
                  <a:pt x="2963" y="2353"/>
                </a:lnTo>
                <a:lnTo>
                  <a:pt x="2963" y="2351"/>
                </a:lnTo>
                <a:lnTo>
                  <a:pt x="2963" y="2350"/>
                </a:lnTo>
                <a:lnTo>
                  <a:pt x="2965" y="2350"/>
                </a:lnTo>
                <a:lnTo>
                  <a:pt x="2965" y="2349"/>
                </a:lnTo>
                <a:lnTo>
                  <a:pt x="2965" y="2347"/>
                </a:lnTo>
                <a:lnTo>
                  <a:pt x="2965" y="2349"/>
                </a:lnTo>
                <a:lnTo>
                  <a:pt x="2965" y="2350"/>
                </a:lnTo>
                <a:lnTo>
                  <a:pt x="2965" y="2351"/>
                </a:lnTo>
                <a:close/>
                <a:moveTo>
                  <a:pt x="2934" y="2349"/>
                </a:moveTo>
                <a:lnTo>
                  <a:pt x="2934" y="2347"/>
                </a:lnTo>
                <a:lnTo>
                  <a:pt x="2934" y="2349"/>
                </a:lnTo>
                <a:close/>
                <a:moveTo>
                  <a:pt x="2928" y="2350"/>
                </a:moveTo>
                <a:lnTo>
                  <a:pt x="2926" y="2350"/>
                </a:lnTo>
                <a:lnTo>
                  <a:pt x="2926" y="2349"/>
                </a:lnTo>
                <a:lnTo>
                  <a:pt x="2926" y="2347"/>
                </a:lnTo>
                <a:lnTo>
                  <a:pt x="2928" y="2347"/>
                </a:lnTo>
                <a:lnTo>
                  <a:pt x="2928" y="2349"/>
                </a:lnTo>
                <a:lnTo>
                  <a:pt x="2928" y="2350"/>
                </a:lnTo>
                <a:close/>
                <a:moveTo>
                  <a:pt x="2966" y="2347"/>
                </a:moveTo>
                <a:lnTo>
                  <a:pt x="2968" y="2347"/>
                </a:lnTo>
                <a:lnTo>
                  <a:pt x="2969" y="2347"/>
                </a:lnTo>
                <a:lnTo>
                  <a:pt x="2968" y="2349"/>
                </a:lnTo>
                <a:lnTo>
                  <a:pt x="2968" y="2347"/>
                </a:lnTo>
                <a:lnTo>
                  <a:pt x="2968" y="2349"/>
                </a:lnTo>
                <a:lnTo>
                  <a:pt x="2968" y="2347"/>
                </a:lnTo>
                <a:lnTo>
                  <a:pt x="2966" y="2347"/>
                </a:lnTo>
                <a:close/>
                <a:moveTo>
                  <a:pt x="2932" y="2347"/>
                </a:moveTo>
                <a:lnTo>
                  <a:pt x="2931" y="2347"/>
                </a:lnTo>
                <a:lnTo>
                  <a:pt x="2931" y="2346"/>
                </a:lnTo>
                <a:lnTo>
                  <a:pt x="2932" y="2346"/>
                </a:lnTo>
                <a:lnTo>
                  <a:pt x="2932" y="2347"/>
                </a:lnTo>
                <a:close/>
                <a:moveTo>
                  <a:pt x="2937" y="2341"/>
                </a:moveTo>
                <a:lnTo>
                  <a:pt x="2937" y="2343"/>
                </a:lnTo>
                <a:lnTo>
                  <a:pt x="2937" y="2341"/>
                </a:lnTo>
                <a:lnTo>
                  <a:pt x="2938" y="2341"/>
                </a:lnTo>
                <a:lnTo>
                  <a:pt x="2938" y="2343"/>
                </a:lnTo>
                <a:lnTo>
                  <a:pt x="2937" y="2343"/>
                </a:lnTo>
                <a:lnTo>
                  <a:pt x="2937" y="2344"/>
                </a:lnTo>
                <a:lnTo>
                  <a:pt x="2937" y="2343"/>
                </a:lnTo>
                <a:lnTo>
                  <a:pt x="2937" y="2344"/>
                </a:lnTo>
                <a:lnTo>
                  <a:pt x="2935" y="2344"/>
                </a:lnTo>
                <a:lnTo>
                  <a:pt x="2935" y="2346"/>
                </a:lnTo>
                <a:lnTo>
                  <a:pt x="2935" y="2344"/>
                </a:lnTo>
                <a:lnTo>
                  <a:pt x="2935" y="2343"/>
                </a:lnTo>
                <a:lnTo>
                  <a:pt x="2935" y="2344"/>
                </a:lnTo>
                <a:lnTo>
                  <a:pt x="2935" y="2343"/>
                </a:lnTo>
                <a:lnTo>
                  <a:pt x="2935" y="2341"/>
                </a:lnTo>
                <a:lnTo>
                  <a:pt x="2937" y="2343"/>
                </a:lnTo>
                <a:lnTo>
                  <a:pt x="2937" y="2341"/>
                </a:lnTo>
                <a:close/>
                <a:moveTo>
                  <a:pt x="2934" y="2343"/>
                </a:moveTo>
                <a:lnTo>
                  <a:pt x="2932" y="2343"/>
                </a:lnTo>
                <a:lnTo>
                  <a:pt x="2932" y="2341"/>
                </a:lnTo>
                <a:lnTo>
                  <a:pt x="2934" y="2341"/>
                </a:lnTo>
                <a:lnTo>
                  <a:pt x="2934" y="2343"/>
                </a:lnTo>
                <a:close/>
                <a:moveTo>
                  <a:pt x="2947" y="2344"/>
                </a:moveTo>
                <a:lnTo>
                  <a:pt x="2946" y="2343"/>
                </a:lnTo>
                <a:lnTo>
                  <a:pt x="2944" y="2343"/>
                </a:lnTo>
                <a:lnTo>
                  <a:pt x="2946" y="2343"/>
                </a:lnTo>
                <a:lnTo>
                  <a:pt x="2946" y="2341"/>
                </a:lnTo>
                <a:lnTo>
                  <a:pt x="2947" y="2343"/>
                </a:lnTo>
                <a:lnTo>
                  <a:pt x="2947" y="2344"/>
                </a:lnTo>
                <a:close/>
                <a:moveTo>
                  <a:pt x="2944" y="2341"/>
                </a:moveTo>
                <a:lnTo>
                  <a:pt x="2944" y="2340"/>
                </a:lnTo>
                <a:lnTo>
                  <a:pt x="2946" y="2340"/>
                </a:lnTo>
                <a:lnTo>
                  <a:pt x="2944" y="2341"/>
                </a:lnTo>
                <a:close/>
                <a:moveTo>
                  <a:pt x="3007" y="2340"/>
                </a:moveTo>
                <a:lnTo>
                  <a:pt x="3007" y="2338"/>
                </a:lnTo>
                <a:lnTo>
                  <a:pt x="3007" y="2340"/>
                </a:lnTo>
                <a:close/>
                <a:moveTo>
                  <a:pt x="2937" y="2341"/>
                </a:moveTo>
                <a:lnTo>
                  <a:pt x="2937" y="2340"/>
                </a:lnTo>
                <a:lnTo>
                  <a:pt x="2935" y="2340"/>
                </a:lnTo>
                <a:lnTo>
                  <a:pt x="2934" y="2338"/>
                </a:lnTo>
                <a:lnTo>
                  <a:pt x="2935" y="2338"/>
                </a:lnTo>
                <a:lnTo>
                  <a:pt x="2937" y="2338"/>
                </a:lnTo>
                <a:lnTo>
                  <a:pt x="2937" y="2340"/>
                </a:lnTo>
                <a:lnTo>
                  <a:pt x="2938" y="2340"/>
                </a:lnTo>
                <a:lnTo>
                  <a:pt x="2937" y="2340"/>
                </a:lnTo>
                <a:lnTo>
                  <a:pt x="2938" y="2340"/>
                </a:lnTo>
                <a:lnTo>
                  <a:pt x="2938" y="2341"/>
                </a:lnTo>
                <a:lnTo>
                  <a:pt x="2937" y="2341"/>
                </a:lnTo>
                <a:close/>
                <a:moveTo>
                  <a:pt x="2947" y="2335"/>
                </a:moveTo>
                <a:lnTo>
                  <a:pt x="2946" y="2335"/>
                </a:lnTo>
                <a:lnTo>
                  <a:pt x="2947" y="2334"/>
                </a:lnTo>
                <a:lnTo>
                  <a:pt x="2946" y="2334"/>
                </a:lnTo>
                <a:lnTo>
                  <a:pt x="2947" y="2334"/>
                </a:lnTo>
                <a:lnTo>
                  <a:pt x="2947" y="2335"/>
                </a:lnTo>
                <a:close/>
                <a:moveTo>
                  <a:pt x="2951" y="2332"/>
                </a:moveTo>
                <a:lnTo>
                  <a:pt x="2950" y="2332"/>
                </a:lnTo>
                <a:lnTo>
                  <a:pt x="2950" y="2331"/>
                </a:lnTo>
                <a:lnTo>
                  <a:pt x="2951" y="2332"/>
                </a:lnTo>
                <a:close/>
                <a:moveTo>
                  <a:pt x="3020" y="2332"/>
                </a:moveTo>
                <a:lnTo>
                  <a:pt x="3020" y="2331"/>
                </a:lnTo>
                <a:lnTo>
                  <a:pt x="3020" y="2332"/>
                </a:lnTo>
                <a:close/>
                <a:moveTo>
                  <a:pt x="3019" y="2331"/>
                </a:moveTo>
                <a:lnTo>
                  <a:pt x="3019" y="2329"/>
                </a:lnTo>
                <a:lnTo>
                  <a:pt x="3019" y="2331"/>
                </a:lnTo>
                <a:close/>
                <a:moveTo>
                  <a:pt x="1273" y="2334"/>
                </a:moveTo>
                <a:lnTo>
                  <a:pt x="1273" y="2332"/>
                </a:lnTo>
                <a:lnTo>
                  <a:pt x="1273" y="2331"/>
                </a:lnTo>
                <a:lnTo>
                  <a:pt x="1273" y="2329"/>
                </a:lnTo>
                <a:lnTo>
                  <a:pt x="1274" y="2329"/>
                </a:lnTo>
                <a:lnTo>
                  <a:pt x="1274" y="2328"/>
                </a:lnTo>
                <a:lnTo>
                  <a:pt x="1276" y="2328"/>
                </a:lnTo>
                <a:lnTo>
                  <a:pt x="1277" y="2328"/>
                </a:lnTo>
                <a:lnTo>
                  <a:pt x="1277" y="2329"/>
                </a:lnTo>
                <a:lnTo>
                  <a:pt x="1276" y="2329"/>
                </a:lnTo>
                <a:lnTo>
                  <a:pt x="1276" y="2331"/>
                </a:lnTo>
                <a:lnTo>
                  <a:pt x="1274" y="2331"/>
                </a:lnTo>
                <a:lnTo>
                  <a:pt x="1274" y="2332"/>
                </a:lnTo>
                <a:lnTo>
                  <a:pt x="1273" y="2334"/>
                </a:lnTo>
                <a:close/>
                <a:moveTo>
                  <a:pt x="2943" y="2325"/>
                </a:moveTo>
                <a:lnTo>
                  <a:pt x="2943" y="2324"/>
                </a:lnTo>
                <a:lnTo>
                  <a:pt x="2943" y="2325"/>
                </a:lnTo>
                <a:close/>
                <a:moveTo>
                  <a:pt x="2950" y="2324"/>
                </a:moveTo>
                <a:lnTo>
                  <a:pt x="2950" y="2325"/>
                </a:lnTo>
                <a:lnTo>
                  <a:pt x="2948" y="2325"/>
                </a:lnTo>
                <a:lnTo>
                  <a:pt x="2948" y="2324"/>
                </a:lnTo>
                <a:lnTo>
                  <a:pt x="2950" y="2324"/>
                </a:lnTo>
                <a:close/>
                <a:moveTo>
                  <a:pt x="1279" y="2325"/>
                </a:moveTo>
                <a:lnTo>
                  <a:pt x="1279" y="2326"/>
                </a:lnTo>
                <a:lnTo>
                  <a:pt x="1280" y="2326"/>
                </a:lnTo>
                <a:lnTo>
                  <a:pt x="1280" y="2328"/>
                </a:lnTo>
                <a:lnTo>
                  <a:pt x="1280" y="2329"/>
                </a:lnTo>
                <a:lnTo>
                  <a:pt x="1279" y="2329"/>
                </a:lnTo>
                <a:lnTo>
                  <a:pt x="1279" y="2331"/>
                </a:lnTo>
                <a:lnTo>
                  <a:pt x="1279" y="2329"/>
                </a:lnTo>
                <a:lnTo>
                  <a:pt x="1277" y="2329"/>
                </a:lnTo>
                <a:lnTo>
                  <a:pt x="1279" y="2328"/>
                </a:lnTo>
                <a:lnTo>
                  <a:pt x="1277" y="2328"/>
                </a:lnTo>
                <a:lnTo>
                  <a:pt x="1277" y="2326"/>
                </a:lnTo>
                <a:lnTo>
                  <a:pt x="1276" y="2325"/>
                </a:lnTo>
                <a:lnTo>
                  <a:pt x="1276" y="2326"/>
                </a:lnTo>
                <a:lnTo>
                  <a:pt x="1274" y="2326"/>
                </a:lnTo>
                <a:lnTo>
                  <a:pt x="1274" y="2325"/>
                </a:lnTo>
                <a:lnTo>
                  <a:pt x="1276" y="2324"/>
                </a:lnTo>
                <a:lnTo>
                  <a:pt x="1277" y="2324"/>
                </a:lnTo>
                <a:lnTo>
                  <a:pt x="1277" y="2322"/>
                </a:lnTo>
                <a:lnTo>
                  <a:pt x="1279" y="2322"/>
                </a:lnTo>
                <a:lnTo>
                  <a:pt x="1279" y="2324"/>
                </a:lnTo>
                <a:lnTo>
                  <a:pt x="1277" y="2324"/>
                </a:lnTo>
                <a:lnTo>
                  <a:pt x="1279" y="2324"/>
                </a:lnTo>
                <a:lnTo>
                  <a:pt x="1279" y="2325"/>
                </a:lnTo>
                <a:close/>
                <a:moveTo>
                  <a:pt x="2937" y="2321"/>
                </a:moveTo>
                <a:lnTo>
                  <a:pt x="2938" y="2321"/>
                </a:lnTo>
                <a:lnTo>
                  <a:pt x="2938" y="2322"/>
                </a:lnTo>
                <a:lnTo>
                  <a:pt x="2940" y="2322"/>
                </a:lnTo>
                <a:lnTo>
                  <a:pt x="2940" y="2324"/>
                </a:lnTo>
                <a:lnTo>
                  <a:pt x="2941" y="2324"/>
                </a:lnTo>
                <a:lnTo>
                  <a:pt x="2941" y="2325"/>
                </a:lnTo>
                <a:lnTo>
                  <a:pt x="2941" y="2326"/>
                </a:lnTo>
                <a:lnTo>
                  <a:pt x="2941" y="2325"/>
                </a:lnTo>
                <a:lnTo>
                  <a:pt x="2943" y="2325"/>
                </a:lnTo>
                <a:lnTo>
                  <a:pt x="2943" y="2326"/>
                </a:lnTo>
                <a:lnTo>
                  <a:pt x="2944" y="2326"/>
                </a:lnTo>
                <a:lnTo>
                  <a:pt x="2944" y="2325"/>
                </a:lnTo>
                <a:lnTo>
                  <a:pt x="2946" y="2326"/>
                </a:lnTo>
                <a:lnTo>
                  <a:pt x="2946" y="2325"/>
                </a:lnTo>
                <a:lnTo>
                  <a:pt x="2947" y="2325"/>
                </a:lnTo>
                <a:lnTo>
                  <a:pt x="2947" y="2326"/>
                </a:lnTo>
                <a:lnTo>
                  <a:pt x="2947" y="2325"/>
                </a:lnTo>
                <a:lnTo>
                  <a:pt x="2948" y="2326"/>
                </a:lnTo>
                <a:lnTo>
                  <a:pt x="2950" y="2326"/>
                </a:lnTo>
                <a:lnTo>
                  <a:pt x="2950" y="2325"/>
                </a:lnTo>
                <a:lnTo>
                  <a:pt x="2951" y="2325"/>
                </a:lnTo>
                <a:lnTo>
                  <a:pt x="2953" y="2325"/>
                </a:lnTo>
                <a:lnTo>
                  <a:pt x="2951" y="2325"/>
                </a:lnTo>
                <a:lnTo>
                  <a:pt x="2950" y="2324"/>
                </a:lnTo>
                <a:lnTo>
                  <a:pt x="2951" y="2324"/>
                </a:lnTo>
                <a:lnTo>
                  <a:pt x="2953" y="2324"/>
                </a:lnTo>
                <a:lnTo>
                  <a:pt x="2953" y="2325"/>
                </a:lnTo>
                <a:lnTo>
                  <a:pt x="2953" y="2326"/>
                </a:lnTo>
                <a:lnTo>
                  <a:pt x="2951" y="2326"/>
                </a:lnTo>
                <a:lnTo>
                  <a:pt x="2951" y="2328"/>
                </a:lnTo>
                <a:lnTo>
                  <a:pt x="2951" y="2329"/>
                </a:lnTo>
                <a:lnTo>
                  <a:pt x="2950" y="2329"/>
                </a:lnTo>
                <a:lnTo>
                  <a:pt x="2948" y="2329"/>
                </a:lnTo>
                <a:lnTo>
                  <a:pt x="2948" y="2331"/>
                </a:lnTo>
                <a:lnTo>
                  <a:pt x="2947" y="2331"/>
                </a:lnTo>
                <a:lnTo>
                  <a:pt x="2946" y="2331"/>
                </a:lnTo>
                <a:lnTo>
                  <a:pt x="2944" y="2331"/>
                </a:lnTo>
                <a:lnTo>
                  <a:pt x="2943" y="2331"/>
                </a:lnTo>
                <a:lnTo>
                  <a:pt x="2943" y="2329"/>
                </a:lnTo>
                <a:lnTo>
                  <a:pt x="2941" y="2329"/>
                </a:lnTo>
                <a:lnTo>
                  <a:pt x="2941" y="2328"/>
                </a:lnTo>
                <a:lnTo>
                  <a:pt x="2941" y="2326"/>
                </a:lnTo>
                <a:lnTo>
                  <a:pt x="2940" y="2326"/>
                </a:lnTo>
                <a:lnTo>
                  <a:pt x="2941" y="2326"/>
                </a:lnTo>
                <a:lnTo>
                  <a:pt x="2940" y="2326"/>
                </a:lnTo>
                <a:lnTo>
                  <a:pt x="2940" y="2328"/>
                </a:lnTo>
                <a:lnTo>
                  <a:pt x="2938" y="2328"/>
                </a:lnTo>
                <a:lnTo>
                  <a:pt x="2938" y="2326"/>
                </a:lnTo>
                <a:lnTo>
                  <a:pt x="2938" y="2328"/>
                </a:lnTo>
                <a:lnTo>
                  <a:pt x="2940" y="2329"/>
                </a:lnTo>
                <a:lnTo>
                  <a:pt x="2940" y="2331"/>
                </a:lnTo>
                <a:lnTo>
                  <a:pt x="2941" y="2332"/>
                </a:lnTo>
                <a:lnTo>
                  <a:pt x="2941" y="2334"/>
                </a:lnTo>
                <a:lnTo>
                  <a:pt x="2941" y="2335"/>
                </a:lnTo>
                <a:lnTo>
                  <a:pt x="2940" y="2335"/>
                </a:lnTo>
                <a:lnTo>
                  <a:pt x="2940" y="2337"/>
                </a:lnTo>
                <a:lnTo>
                  <a:pt x="2938" y="2337"/>
                </a:lnTo>
                <a:lnTo>
                  <a:pt x="2937" y="2337"/>
                </a:lnTo>
                <a:lnTo>
                  <a:pt x="2937" y="2335"/>
                </a:lnTo>
                <a:lnTo>
                  <a:pt x="2935" y="2335"/>
                </a:lnTo>
                <a:lnTo>
                  <a:pt x="2934" y="2335"/>
                </a:lnTo>
                <a:lnTo>
                  <a:pt x="2934" y="2334"/>
                </a:lnTo>
                <a:lnTo>
                  <a:pt x="2932" y="2334"/>
                </a:lnTo>
                <a:lnTo>
                  <a:pt x="2932" y="2332"/>
                </a:lnTo>
                <a:lnTo>
                  <a:pt x="2931" y="2332"/>
                </a:lnTo>
                <a:lnTo>
                  <a:pt x="2931" y="2331"/>
                </a:lnTo>
                <a:lnTo>
                  <a:pt x="2931" y="2329"/>
                </a:lnTo>
                <a:lnTo>
                  <a:pt x="2929" y="2329"/>
                </a:lnTo>
                <a:lnTo>
                  <a:pt x="2931" y="2328"/>
                </a:lnTo>
                <a:lnTo>
                  <a:pt x="2929" y="2328"/>
                </a:lnTo>
                <a:lnTo>
                  <a:pt x="2928" y="2328"/>
                </a:lnTo>
                <a:lnTo>
                  <a:pt x="2928" y="2326"/>
                </a:lnTo>
                <a:lnTo>
                  <a:pt x="2929" y="2326"/>
                </a:lnTo>
                <a:lnTo>
                  <a:pt x="2929" y="2325"/>
                </a:lnTo>
                <a:lnTo>
                  <a:pt x="2931" y="2325"/>
                </a:lnTo>
                <a:lnTo>
                  <a:pt x="2931" y="2324"/>
                </a:lnTo>
                <a:lnTo>
                  <a:pt x="2931" y="2322"/>
                </a:lnTo>
                <a:lnTo>
                  <a:pt x="2932" y="2322"/>
                </a:lnTo>
                <a:lnTo>
                  <a:pt x="2932" y="2321"/>
                </a:lnTo>
                <a:lnTo>
                  <a:pt x="2932" y="2322"/>
                </a:lnTo>
                <a:lnTo>
                  <a:pt x="2934" y="2322"/>
                </a:lnTo>
                <a:lnTo>
                  <a:pt x="2934" y="2324"/>
                </a:lnTo>
                <a:lnTo>
                  <a:pt x="2934" y="2325"/>
                </a:lnTo>
                <a:lnTo>
                  <a:pt x="2935" y="2325"/>
                </a:lnTo>
                <a:lnTo>
                  <a:pt x="2935" y="2324"/>
                </a:lnTo>
                <a:lnTo>
                  <a:pt x="2935" y="2322"/>
                </a:lnTo>
                <a:lnTo>
                  <a:pt x="2935" y="2321"/>
                </a:lnTo>
                <a:lnTo>
                  <a:pt x="2937" y="2321"/>
                </a:lnTo>
                <a:close/>
                <a:moveTo>
                  <a:pt x="1276" y="2322"/>
                </a:moveTo>
                <a:lnTo>
                  <a:pt x="1274" y="2322"/>
                </a:lnTo>
                <a:lnTo>
                  <a:pt x="1274" y="2321"/>
                </a:lnTo>
                <a:lnTo>
                  <a:pt x="1276" y="2321"/>
                </a:lnTo>
                <a:lnTo>
                  <a:pt x="1276" y="2322"/>
                </a:lnTo>
                <a:close/>
                <a:moveTo>
                  <a:pt x="1292" y="2321"/>
                </a:moveTo>
                <a:lnTo>
                  <a:pt x="1292" y="2319"/>
                </a:lnTo>
                <a:lnTo>
                  <a:pt x="1293" y="2321"/>
                </a:lnTo>
                <a:lnTo>
                  <a:pt x="1292" y="2321"/>
                </a:lnTo>
                <a:close/>
                <a:moveTo>
                  <a:pt x="1265" y="2319"/>
                </a:moveTo>
                <a:lnTo>
                  <a:pt x="1265" y="2318"/>
                </a:lnTo>
                <a:lnTo>
                  <a:pt x="1265" y="2319"/>
                </a:lnTo>
                <a:close/>
                <a:moveTo>
                  <a:pt x="3048" y="2319"/>
                </a:moveTo>
                <a:lnTo>
                  <a:pt x="3047" y="2319"/>
                </a:lnTo>
                <a:lnTo>
                  <a:pt x="3048" y="2319"/>
                </a:lnTo>
                <a:lnTo>
                  <a:pt x="3048" y="2318"/>
                </a:lnTo>
                <a:lnTo>
                  <a:pt x="3048" y="2319"/>
                </a:lnTo>
                <a:lnTo>
                  <a:pt x="3050" y="2319"/>
                </a:lnTo>
                <a:lnTo>
                  <a:pt x="3048" y="2319"/>
                </a:lnTo>
                <a:close/>
                <a:moveTo>
                  <a:pt x="3059" y="2318"/>
                </a:moveTo>
                <a:lnTo>
                  <a:pt x="3057" y="2318"/>
                </a:lnTo>
                <a:lnTo>
                  <a:pt x="3057" y="2319"/>
                </a:lnTo>
                <a:lnTo>
                  <a:pt x="3056" y="2319"/>
                </a:lnTo>
                <a:lnTo>
                  <a:pt x="3056" y="2318"/>
                </a:lnTo>
                <a:lnTo>
                  <a:pt x="3057" y="2318"/>
                </a:lnTo>
                <a:lnTo>
                  <a:pt x="3059" y="2318"/>
                </a:lnTo>
                <a:close/>
                <a:moveTo>
                  <a:pt x="1293" y="2318"/>
                </a:moveTo>
                <a:lnTo>
                  <a:pt x="1292" y="2318"/>
                </a:lnTo>
                <a:lnTo>
                  <a:pt x="1293" y="2318"/>
                </a:lnTo>
                <a:close/>
                <a:moveTo>
                  <a:pt x="2929" y="2319"/>
                </a:moveTo>
                <a:lnTo>
                  <a:pt x="2929" y="2318"/>
                </a:lnTo>
                <a:lnTo>
                  <a:pt x="2928" y="2318"/>
                </a:lnTo>
                <a:lnTo>
                  <a:pt x="2929" y="2316"/>
                </a:lnTo>
                <a:lnTo>
                  <a:pt x="2929" y="2318"/>
                </a:lnTo>
                <a:lnTo>
                  <a:pt x="2929" y="2319"/>
                </a:lnTo>
                <a:close/>
                <a:moveTo>
                  <a:pt x="1264" y="2318"/>
                </a:moveTo>
                <a:lnTo>
                  <a:pt x="1264" y="2319"/>
                </a:lnTo>
                <a:lnTo>
                  <a:pt x="1264" y="2318"/>
                </a:lnTo>
                <a:lnTo>
                  <a:pt x="1264" y="2316"/>
                </a:lnTo>
                <a:lnTo>
                  <a:pt x="1264" y="2318"/>
                </a:lnTo>
                <a:close/>
                <a:moveTo>
                  <a:pt x="1292" y="2321"/>
                </a:moveTo>
                <a:lnTo>
                  <a:pt x="1290" y="2322"/>
                </a:lnTo>
                <a:lnTo>
                  <a:pt x="1289" y="2322"/>
                </a:lnTo>
                <a:lnTo>
                  <a:pt x="1289" y="2321"/>
                </a:lnTo>
                <a:lnTo>
                  <a:pt x="1288" y="2321"/>
                </a:lnTo>
                <a:lnTo>
                  <a:pt x="1286" y="2321"/>
                </a:lnTo>
                <a:lnTo>
                  <a:pt x="1286" y="2319"/>
                </a:lnTo>
                <a:lnTo>
                  <a:pt x="1288" y="2319"/>
                </a:lnTo>
                <a:lnTo>
                  <a:pt x="1288" y="2318"/>
                </a:lnTo>
                <a:lnTo>
                  <a:pt x="1288" y="2316"/>
                </a:lnTo>
                <a:lnTo>
                  <a:pt x="1289" y="2316"/>
                </a:lnTo>
                <a:lnTo>
                  <a:pt x="1290" y="2316"/>
                </a:lnTo>
                <a:lnTo>
                  <a:pt x="1290" y="2318"/>
                </a:lnTo>
                <a:lnTo>
                  <a:pt x="1292" y="2318"/>
                </a:lnTo>
                <a:lnTo>
                  <a:pt x="1290" y="2319"/>
                </a:lnTo>
                <a:lnTo>
                  <a:pt x="1292" y="2319"/>
                </a:lnTo>
                <a:lnTo>
                  <a:pt x="1292" y="2321"/>
                </a:lnTo>
                <a:close/>
                <a:moveTo>
                  <a:pt x="3018" y="2316"/>
                </a:moveTo>
                <a:lnTo>
                  <a:pt x="3018" y="2318"/>
                </a:lnTo>
                <a:lnTo>
                  <a:pt x="3018" y="2316"/>
                </a:lnTo>
                <a:lnTo>
                  <a:pt x="3016" y="2316"/>
                </a:lnTo>
                <a:lnTo>
                  <a:pt x="3016" y="2318"/>
                </a:lnTo>
                <a:lnTo>
                  <a:pt x="3018" y="2318"/>
                </a:lnTo>
                <a:lnTo>
                  <a:pt x="3018" y="2319"/>
                </a:lnTo>
                <a:lnTo>
                  <a:pt x="3016" y="2319"/>
                </a:lnTo>
                <a:lnTo>
                  <a:pt x="3016" y="2318"/>
                </a:lnTo>
                <a:lnTo>
                  <a:pt x="3016" y="2316"/>
                </a:lnTo>
                <a:lnTo>
                  <a:pt x="3018" y="2316"/>
                </a:lnTo>
                <a:close/>
                <a:moveTo>
                  <a:pt x="1290" y="2315"/>
                </a:moveTo>
                <a:lnTo>
                  <a:pt x="1289" y="2315"/>
                </a:lnTo>
                <a:lnTo>
                  <a:pt x="1290" y="2315"/>
                </a:lnTo>
                <a:close/>
                <a:moveTo>
                  <a:pt x="2948" y="2316"/>
                </a:moveTo>
                <a:lnTo>
                  <a:pt x="2947" y="2315"/>
                </a:lnTo>
                <a:lnTo>
                  <a:pt x="2948" y="2315"/>
                </a:lnTo>
                <a:lnTo>
                  <a:pt x="2948" y="2316"/>
                </a:lnTo>
                <a:close/>
                <a:moveTo>
                  <a:pt x="2947" y="2315"/>
                </a:moveTo>
                <a:lnTo>
                  <a:pt x="2946" y="2315"/>
                </a:lnTo>
                <a:lnTo>
                  <a:pt x="2946" y="2313"/>
                </a:lnTo>
                <a:lnTo>
                  <a:pt x="2947" y="2313"/>
                </a:lnTo>
                <a:lnTo>
                  <a:pt x="2947" y="2315"/>
                </a:lnTo>
                <a:close/>
                <a:moveTo>
                  <a:pt x="2941" y="2315"/>
                </a:moveTo>
                <a:lnTo>
                  <a:pt x="2940" y="2315"/>
                </a:lnTo>
                <a:lnTo>
                  <a:pt x="2941" y="2315"/>
                </a:lnTo>
                <a:lnTo>
                  <a:pt x="2941" y="2313"/>
                </a:lnTo>
                <a:lnTo>
                  <a:pt x="2941" y="2315"/>
                </a:lnTo>
                <a:close/>
                <a:moveTo>
                  <a:pt x="1311" y="2315"/>
                </a:moveTo>
                <a:lnTo>
                  <a:pt x="1313" y="2315"/>
                </a:lnTo>
                <a:lnTo>
                  <a:pt x="1314" y="2316"/>
                </a:lnTo>
                <a:lnTo>
                  <a:pt x="1314" y="2318"/>
                </a:lnTo>
                <a:lnTo>
                  <a:pt x="1314" y="2319"/>
                </a:lnTo>
                <a:lnTo>
                  <a:pt x="1315" y="2319"/>
                </a:lnTo>
                <a:lnTo>
                  <a:pt x="1317" y="2319"/>
                </a:lnTo>
                <a:lnTo>
                  <a:pt x="1317" y="2321"/>
                </a:lnTo>
                <a:lnTo>
                  <a:pt x="1317" y="2322"/>
                </a:lnTo>
                <a:lnTo>
                  <a:pt x="1315" y="2322"/>
                </a:lnTo>
                <a:lnTo>
                  <a:pt x="1315" y="2321"/>
                </a:lnTo>
                <a:lnTo>
                  <a:pt x="1314" y="2319"/>
                </a:lnTo>
                <a:lnTo>
                  <a:pt x="1314" y="2321"/>
                </a:lnTo>
                <a:lnTo>
                  <a:pt x="1313" y="2321"/>
                </a:lnTo>
                <a:lnTo>
                  <a:pt x="1313" y="2319"/>
                </a:lnTo>
                <a:lnTo>
                  <a:pt x="1311" y="2319"/>
                </a:lnTo>
                <a:lnTo>
                  <a:pt x="1311" y="2318"/>
                </a:lnTo>
                <a:lnTo>
                  <a:pt x="1310" y="2318"/>
                </a:lnTo>
                <a:lnTo>
                  <a:pt x="1310" y="2316"/>
                </a:lnTo>
                <a:lnTo>
                  <a:pt x="1310" y="2318"/>
                </a:lnTo>
                <a:lnTo>
                  <a:pt x="1308" y="2318"/>
                </a:lnTo>
                <a:lnTo>
                  <a:pt x="1308" y="2319"/>
                </a:lnTo>
                <a:lnTo>
                  <a:pt x="1307" y="2319"/>
                </a:lnTo>
                <a:lnTo>
                  <a:pt x="1307" y="2321"/>
                </a:lnTo>
                <a:lnTo>
                  <a:pt x="1307" y="2322"/>
                </a:lnTo>
                <a:lnTo>
                  <a:pt x="1307" y="2324"/>
                </a:lnTo>
                <a:lnTo>
                  <a:pt x="1307" y="2322"/>
                </a:lnTo>
                <a:lnTo>
                  <a:pt x="1308" y="2324"/>
                </a:lnTo>
                <a:lnTo>
                  <a:pt x="1307" y="2324"/>
                </a:lnTo>
                <a:lnTo>
                  <a:pt x="1305" y="2324"/>
                </a:lnTo>
                <a:lnTo>
                  <a:pt x="1305" y="2322"/>
                </a:lnTo>
                <a:lnTo>
                  <a:pt x="1305" y="2321"/>
                </a:lnTo>
                <a:lnTo>
                  <a:pt x="1305" y="2319"/>
                </a:lnTo>
                <a:lnTo>
                  <a:pt x="1307" y="2319"/>
                </a:lnTo>
                <a:lnTo>
                  <a:pt x="1305" y="2318"/>
                </a:lnTo>
                <a:lnTo>
                  <a:pt x="1305" y="2316"/>
                </a:lnTo>
                <a:lnTo>
                  <a:pt x="1307" y="2316"/>
                </a:lnTo>
                <a:lnTo>
                  <a:pt x="1308" y="2316"/>
                </a:lnTo>
                <a:lnTo>
                  <a:pt x="1308" y="2315"/>
                </a:lnTo>
                <a:lnTo>
                  <a:pt x="1310" y="2315"/>
                </a:lnTo>
                <a:lnTo>
                  <a:pt x="1310" y="2313"/>
                </a:lnTo>
                <a:lnTo>
                  <a:pt x="1311" y="2315"/>
                </a:lnTo>
                <a:close/>
                <a:moveTo>
                  <a:pt x="1520" y="2329"/>
                </a:moveTo>
                <a:lnTo>
                  <a:pt x="1518" y="2331"/>
                </a:lnTo>
                <a:lnTo>
                  <a:pt x="1517" y="2331"/>
                </a:lnTo>
                <a:lnTo>
                  <a:pt x="1515" y="2331"/>
                </a:lnTo>
                <a:lnTo>
                  <a:pt x="1515" y="2329"/>
                </a:lnTo>
                <a:lnTo>
                  <a:pt x="1514" y="2329"/>
                </a:lnTo>
                <a:lnTo>
                  <a:pt x="1512" y="2329"/>
                </a:lnTo>
                <a:lnTo>
                  <a:pt x="1511" y="2329"/>
                </a:lnTo>
                <a:lnTo>
                  <a:pt x="1509" y="2329"/>
                </a:lnTo>
                <a:lnTo>
                  <a:pt x="1509" y="2328"/>
                </a:lnTo>
                <a:lnTo>
                  <a:pt x="1509" y="2326"/>
                </a:lnTo>
                <a:lnTo>
                  <a:pt x="1509" y="2325"/>
                </a:lnTo>
                <a:lnTo>
                  <a:pt x="1508" y="2325"/>
                </a:lnTo>
                <a:lnTo>
                  <a:pt x="1508" y="2324"/>
                </a:lnTo>
                <a:lnTo>
                  <a:pt x="1509" y="2324"/>
                </a:lnTo>
                <a:lnTo>
                  <a:pt x="1512" y="2321"/>
                </a:lnTo>
                <a:lnTo>
                  <a:pt x="1514" y="2319"/>
                </a:lnTo>
                <a:lnTo>
                  <a:pt x="1514" y="2318"/>
                </a:lnTo>
                <a:lnTo>
                  <a:pt x="1514" y="2316"/>
                </a:lnTo>
                <a:lnTo>
                  <a:pt x="1515" y="2315"/>
                </a:lnTo>
                <a:lnTo>
                  <a:pt x="1517" y="2315"/>
                </a:lnTo>
                <a:lnTo>
                  <a:pt x="1517" y="2313"/>
                </a:lnTo>
                <a:lnTo>
                  <a:pt x="1518" y="2313"/>
                </a:lnTo>
                <a:lnTo>
                  <a:pt x="1520" y="2315"/>
                </a:lnTo>
                <a:lnTo>
                  <a:pt x="1520" y="2316"/>
                </a:lnTo>
                <a:lnTo>
                  <a:pt x="1520" y="2318"/>
                </a:lnTo>
                <a:lnTo>
                  <a:pt x="1520" y="2319"/>
                </a:lnTo>
                <a:lnTo>
                  <a:pt x="1518" y="2319"/>
                </a:lnTo>
                <a:lnTo>
                  <a:pt x="1518" y="2322"/>
                </a:lnTo>
                <a:lnTo>
                  <a:pt x="1520" y="2324"/>
                </a:lnTo>
                <a:lnTo>
                  <a:pt x="1520" y="2326"/>
                </a:lnTo>
                <a:lnTo>
                  <a:pt x="1520" y="2328"/>
                </a:lnTo>
                <a:lnTo>
                  <a:pt x="1520" y="2329"/>
                </a:lnTo>
                <a:close/>
                <a:moveTo>
                  <a:pt x="2928" y="2313"/>
                </a:moveTo>
                <a:lnTo>
                  <a:pt x="2926" y="2313"/>
                </a:lnTo>
                <a:lnTo>
                  <a:pt x="2928" y="2313"/>
                </a:lnTo>
                <a:close/>
                <a:moveTo>
                  <a:pt x="2951" y="2313"/>
                </a:moveTo>
                <a:lnTo>
                  <a:pt x="2951" y="2315"/>
                </a:lnTo>
                <a:lnTo>
                  <a:pt x="2950" y="2315"/>
                </a:lnTo>
                <a:lnTo>
                  <a:pt x="2950" y="2313"/>
                </a:lnTo>
                <a:lnTo>
                  <a:pt x="2951" y="2313"/>
                </a:lnTo>
                <a:close/>
                <a:moveTo>
                  <a:pt x="3013" y="2312"/>
                </a:moveTo>
                <a:lnTo>
                  <a:pt x="3013" y="2313"/>
                </a:lnTo>
                <a:lnTo>
                  <a:pt x="3015" y="2313"/>
                </a:lnTo>
                <a:lnTo>
                  <a:pt x="3016" y="2315"/>
                </a:lnTo>
                <a:lnTo>
                  <a:pt x="3015" y="2316"/>
                </a:lnTo>
                <a:lnTo>
                  <a:pt x="3016" y="2316"/>
                </a:lnTo>
                <a:lnTo>
                  <a:pt x="3016" y="2318"/>
                </a:lnTo>
                <a:lnTo>
                  <a:pt x="3015" y="2318"/>
                </a:lnTo>
                <a:lnTo>
                  <a:pt x="3015" y="2319"/>
                </a:lnTo>
                <a:lnTo>
                  <a:pt x="3015" y="2318"/>
                </a:lnTo>
                <a:lnTo>
                  <a:pt x="3015" y="2319"/>
                </a:lnTo>
                <a:lnTo>
                  <a:pt x="3013" y="2319"/>
                </a:lnTo>
                <a:lnTo>
                  <a:pt x="3013" y="2318"/>
                </a:lnTo>
                <a:lnTo>
                  <a:pt x="3013" y="2316"/>
                </a:lnTo>
                <a:lnTo>
                  <a:pt x="3012" y="2316"/>
                </a:lnTo>
                <a:lnTo>
                  <a:pt x="3013" y="2316"/>
                </a:lnTo>
                <a:lnTo>
                  <a:pt x="3012" y="2316"/>
                </a:lnTo>
                <a:lnTo>
                  <a:pt x="3012" y="2315"/>
                </a:lnTo>
                <a:lnTo>
                  <a:pt x="3013" y="2315"/>
                </a:lnTo>
                <a:lnTo>
                  <a:pt x="3013" y="2313"/>
                </a:lnTo>
                <a:lnTo>
                  <a:pt x="3012" y="2313"/>
                </a:lnTo>
                <a:lnTo>
                  <a:pt x="3012" y="2312"/>
                </a:lnTo>
                <a:lnTo>
                  <a:pt x="3013" y="2312"/>
                </a:lnTo>
                <a:close/>
                <a:moveTo>
                  <a:pt x="3018" y="2313"/>
                </a:moveTo>
                <a:lnTo>
                  <a:pt x="3018" y="2315"/>
                </a:lnTo>
                <a:lnTo>
                  <a:pt x="3016" y="2315"/>
                </a:lnTo>
                <a:lnTo>
                  <a:pt x="3016" y="2313"/>
                </a:lnTo>
                <a:lnTo>
                  <a:pt x="3015" y="2312"/>
                </a:lnTo>
                <a:lnTo>
                  <a:pt x="3016" y="2312"/>
                </a:lnTo>
                <a:lnTo>
                  <a:pt x="3018" y="2313"/>
                </a:lnTo>
                <a:close/>
                <a:moveTo>
                  <a:pt x="2944" y="2313"/>
                </a:moveTo>
                <a:lnTo>
                  <a:pt x="2944" y="2312"/>
                </a:lnTo>
                <a:lnTo>
                  <a:pt x="2944" y="2313"/>
                </a:lnTo>
                <a:close/>
                <a:moveTo>
                  <a:pt x="3018" y="2312"/>
                </a:moveTo>
                <a:lnTo>
                  <a:pt x="3019" y="2312"/>
                </a:lnTo>
                <a:lnTo>
                  <a:pt x="3019" y="2313"/>
                </a:lnTo>
                <a:lnTo>
                  <a:pt x="3018" y="2313"/>
                </a:lnTo>
                <a:lnTo>
                  <a:pt x="3018" y="2312"/>
                </a:lnTo>
                <a:close/>
                <a:moveTo>
                  <a:pt x="3060" y="2313"/>
                </a:moveTo>
                <a:lnTo>
                  <a:pt x="3062" y="2313"/>
                </a:lnTo>
                <a:lnTo>
                  <a:pt x="3063" y="2313"/>
                </a:lnTo>
                <a:lnTo>
                  <a:pt x="3063" y="2315"/>
                </a:lnTo>
                <a:lnTo>
                  <a:pt x="3063" y="2316"/>
                </a:lnTo>
                <a:lnTo>
                  <a:pt x="3065" y="2316"/>
                </a:lnTo>
                <a:lnTo>
                  <a:pt x="3065" y="2318"/>
                </a:lnTo>
                <a:lnTo>
                  <a:pt x="3063" y="2318"/>
                </a:lnTo>
                <a:lnTo>
                  <a:pt x="3063" y="2319"/>
                </a:lnTo>
                <a:lnTo>
                  <a:pt x="3062" y="2319"/>
                </a:lnTo>
                <a:lnTo>
                  <a:pt x="3062" y="2318"/>
                </a:lnTo>
                <a:lnTo>
                  <a:pt x="3060" y="2318"/>
                </a:lnTo>
                <a:lnTo>
                  <a:pt x="3059" y="2318"/>
                </a:lnTo>
                <a:lnTo>
                  <a:pt x="3059" y="2316"/>
                </a:lnTo>
                <a:lnTo>
                  <a:pt x="3057" y="2316"/>
                </a:lnTo>
                <a:lnTo>
                  <a:pt x="3057" y="2318"/>
                </a:lnTo>
                <a:lnTo>
                  <a:pt x="3057" y="2316"/>
                </a:lnTo>
                <a:lnTo>
                  <a:pt x="3059" y="2315"/>
                </a:lnTo>
                <a:lnTo>
                  <a:pt x="3057" y="2315"/>
                </a:lnTo>
                <a:lnTo>
                  <a:pt x="3057" y="2316"/>
                </a:lnTo>
                <a:lnTo>
                  <a:pt x="3057" y="2315"/>
                </a:lnTo>
                <a:lnTo>
                  <a:pt x="3057" y="2313"/>
                </a:lnTo>
                <a:lnTo>
                  <a:pt x="3059" y="2313"/>
                </a:lnTo>
                <a:lnTo>
                  <a:pt x="3059" y="2312"/>
                </a:lnTo>
                <a:lnTo>
                  <a:pt x="3060" y="2312"/>
                </a:lnTo>
                <a:lnTo>
                  <a:pt x="3062" y="2312"/>
                </a:lnTo>
                <a:lnTo>
                  <a:pt x="3060" y="2313"/>
                </a:lnTo>
                <a:close/>
                <a:moveTo>
                  <a:pt x="2943" y="2312"/>
                </a:moveTo>
                <a:lnTo>
                  <a:pt x="2943" y="2313"/>
                </a:lnTo>
                <a:lnTo>
                  <a:pt x="2941" y="2313"/>
                </a:lnTo>
                <a:lnTo>
                  <a:pt x="2941" y="2312"/>
                </a:lnTo>
                <a:lnTo>
                  <a:pt x="2943" y="2312"/>
                </a:lnTo>
                <a:close/>
                <a:moveTo>
                  <a:pt x="2954" y="2312"/>
                </a:moveTo>
                <a:lnTo>
                  <a:pt x="2956" y="2312"/>
                </a:lnTo>
                <a:lnTo>
                  <a:pt x="2956" y="2313"/>
                </a:lnTo>
                <a:lnTo>
                  <a:pt x="2956" y="2315"/>
                </a:lnTo>
                <a:lnTo>
                  <a:pt x="2954" y="2315"/>
                </a:lnTo>
                <a:lnTo>
                  <a:pt x="2954" y="2316"/>
                </a:lnTo>
                <a:lnTo>
                  <a:pt x="2954" y="2318"/>
                </a:lnTo>
                <a:lnTo>
                  <a:pt x="2956" y="2318"/>
                </a:lnTo>
                <a:lnTo>
                  <a:pt x="2956" y="2316"/>
                </a:lnTo>
                <a:lnTo>
                  <a:pt x="2954" y="2316"/>
                </a:lnTo>
                <a:lnTo>
                  <a:pt x="2956" y="2316"/>
                </a:lnTo>
                <a:lnTo>
                  <a:pt x="2957" y="2316"/>
                </a:lnTo>
                <a:lnTo>
                  <a:pt x="2957" y="2315"/>
                </a:lnTo>
                <a:lnTo>
                  <a:pt x="2957" y="2316"/>
                </a:lnTo>
                <a:lnTo>
                  <a:pt x="2959" y="2316"/>
                </a:lnTo>
                <a:lnTo>
                  <a:pt x="2959" y="2318"/>
                </a:lnTo>
                <a:lnTo>
                  <a:pt x="2959" y="2319"/>
                </a:lnTo>
                <a:lnTo>
                  <a:pt x="2959" y="2322"/>
                </a:lnTo>
                <a:lnTo>
                  <a:pt x="2957" y="2324"/>
                </a:lnTo>
                <a:lnTo>
                  <a:pt x="2957" y="2325"/>
                </a:lnTo>
                <a:lnTo>
                  <a:pt x="2957" y="2326"/>
                </a:lnTo>
                <a:lnTo>
                  <a:pt x="2957" y="2328"/>
                </a:lnTo>
                <a:lnTo>
                  <a:pt x="2956" y="2328"/>
                </a:lnTo>
                <a:lnTo>
                  <a:pt x="2956" y="2326"/>
                </a:lnTo>
                <a:lnTo>
                  <a:pt x="2954" y="2326"/>
                </a:lnTo>
                <a:lnTo>
                  <a:pt x="2954" y="2325"/>
                </a:lnTo>
                <a:lnTo>
                  <a:pt x="2954" y="2324"/>
                </a:lnTo>
                <a:lnTo>
                  <a:pt x="2953" y="2324"/>
                </a:lnTo>
                <a:lnTo>
                  <a:pt x="2953" y="2322"/>
                </a:lnTo>
                <a:lnTo>
                  <a:pt x="2951" y="2322"/>
                </a:lnTo>
                <a:lnTo>
                  <a:pt x="2951" y="2321"/>
                </a:lnTo>
                <a:lnTo>
                  <a:pt x="2950" y="2321"/>
                </a:lnTo>
                <a:lnTo>
                  <a:pt x="2950" y="2319"/>
                </a:lnTo>
                <a:lnTo>
                  <a:pt x="2951" y="2319"/>
                </a:lnTo>
                <a:lnTo>
                  <a:pt x="2953" y="2319"/>
                </a:lnTo>
                <a:lnTo>
                  <a:pt x="2953" y="2318"/>
                </a:lnTo>
                <a:lnTo>
                  <a:pt x="2951" y="2318"/>
                </a:lnTo>
                <a:lnTo>
                  <a:pt x="2951" y="2316"/>
                </a:lnTo>
                <a:lnTo>
                  <a:pt x="2950" y="2316"/>
                </a:lnTo>
                <a:lnTo>
                  <a:pt x="2951" y="2316"/>
                </a:lnTo>
                <a:lnTo>
                  <a:pt x="2950" y="2316"/>
                </a:lnTo>
                <a:lnTo>
                  <a:pt x="2951" y="2315"/>
                </a:lnTo>
                <a:lnTo>
                  <a:pt x="2953" y="2313"/>
                </a:lnTo>
                <a:lnTo>
                  <a:pt x="2951" y="2313"/>
                </a:lnTo>
                <a:lnTo>
                  <a:pt x="2953" y="2312"/>
                </a:lnTo>
                <a:lnTo>
                  <a:pt x="2954" y="2312"/>
                </a:lnTo>
                <a:close/>
                <a:moveTo>
                  <a:pt x="2934" y="2312"/>
                </a:moveTo>
                <a:lnTo>
                  <a:pt x="2932" y="2312"/>
                </a:lnTo>
                <a:lnTo>
                  <a:pt x="2934" y="2312"/>
                </a:lnTo>
                <a:close/>
                <a:moveTo>
                  <a:pt x="3013" y="2312"/>
                </a:moveTo>
                <a:lnTo>
                  <a:pt x="3015" y="2312"/>
                </a:lnTo>
                <a:lnTo>
                  <a:pt x="3013" y="2312"/>
                </a:lnTo>
                <a:lnTo>
                  <a:pt x="3013" y="2310"/>
                </a:lnTo>
                <a:lnTo>
                  <a:pt x="3013" y="2312"/>
                </a:lnTo>
                <a:close/>
                <a:moveTo>
                  <a:pt x="3026" y="2310"/>
                </a:moveTo>
                <a:lnTo>
                  <a:pt x="3028" y="2310"/>
                </a:lnTo>
                <a:lnTo>
                  <a:pt x="3026" y="2310"/>
                </a:lnTo>
                <a:close/>
                <a:moveTo>
                  <a:pt x="1310" y="2310"/>
                </a:moveTo>
                <a:lnTo>
                  <a:pt x="1310" y="2312"/>
                </a:lnTo>
                <a:lnTo>
                  <a:pt x="1310" y="2310"/>
                </a:lnTo>
                <a:close/>
                <a:moveTo>
                  <a:pt x="2891" y="2312"/>
                </a:moveTo>
                <a:lnTo>
                  <a:pt x="2891" y="2313"/>
                </a:lnTo>
                <a:lnTo>
                  <a:pt x="2891" y="2315"/>
                </a:lnTo>
                <a:lnTo>
                  <a:pt x="2893" y="2315"/>
                </a:lnTo>
                <a:lnTo>
                  <a:pt x="2893" y="2313"/>
                </a:lnTo>
                <a:lnTo>
                  <a:pt x="2894" y="2315"/>
                </a:lnTo>
                <a:lnTo>
                  <a:pt x="2894" y="2313"/>
                </a:lnTo>
                <a:lnTo>
                  <a:pt x="2894" y="2312"/>
                </a:lnTo>
                <a:lnTo>
                  <a:pt x="2896" y="2312"/>
                </a:lnTo>
                <a:lnTo>
                  <a:pt x="2896" y="2313"/>
                </a:lnTo>
                <a:lnTo>
                  <a:pt x="2897" y="2312"/>
                </a:lnTo>
                <a:lnTo>
                  <a:pt x="2897" y="2310"/>
                </a:lnTo>
                <a:lnTo>
                  <a:pt x="2898" y="2310"/>
                </a:lnTo>
                <a:lnTo>
                  <a:pt x="2900" y="2310"/>
                </a:lnTo>
                <a:lnTo>
                  <a:pt x="2901" y="2312"/>
                </a:lnTo>
                <a:lnTo>
                  <a:pt x="2900" y="2312"/>
                </a:lnTo>
                <a:lnTo>
                  <a:pt x="2900" y="2313"/>
                </a:lnTo>
                <a:lnTo>
                  <a:pt x="2898" y="2313"/>
                </a:lnTo>
                <a:lnTo>
                  <a:pt x="2898" y="2315"/>
                </a:lnTo>
                <a:lnTo>
                  <a:pt x="2897" y="2315"/>
                </a:lnTo>
                <a:lnTo>
                  <a:pt x="2896" y="2315"/>
                </a:lnTo>
                <a:lnTo>
                  <a:pt x="2896" y="2316"/>
                </a:lnTo>
                <a:lnTo>
                  <a:pt x="2894" y="2316"/>
                </a:lnTo>
                <a:lnTo>
                  <a:pt x="2894" y="2318"/>
                </a:lnTo>
                <a:lnTo>
                  <a:pt x="2893" y="2319"/>
                </a:lnTo>
                <a:lnTo>
                  <a:pt x="2891" y="2319"/>
                </a:lnTo>
                <a:lnTo>
                  <a:pt x="2891" y="2321"/>
                </a:lnTo>
                <a:lnTo>
                  <a:pt x="2891" y="2322"/>
                </a:lnTo>
                <a:lnTo>
                  <a:pt x="2890" y="2322"/>
                </a:lnTo>
                <a:lnTo>
                  <a:pt x="2890" y="2321"/>
                </a:lnTo>
                <a:lnTo>
                  <a:pt x="2888" y="2321"/>
                </a:lnTo>
                <a:lnTo>
                  <a:pt x="2887" y="2321"/>
                </a:lnTo>
                <a:lnTo>
                  <a:pt x="2887" y="2319"/>
                </a:lnTo>
                <a:lnTo>
                  <a:pt x="2887" y="2318"/>
                </a:lnTo>
                <a:lnTo>
                  <a:pt x="2888" y="2318"/>
                </a:lnTo>
                <a:lnTo>
                  <a:pt x="2888" y="2316"/>
                </a:lnTo>
                <a:lnTo>
                  <a:pt x="2890" y="2316"/>
                </a:lnTo>
                <a:lnTo>
                  <a:pt x="2890" y="2315"/>
                </a:lnTo>
                <a:lnTo>
                  <a:pt x="2888" y="2315"/>
                </a:lnTo>
                <a:lnTo>
                  <a:pt x="2888" y="2316"/>
                </a:lnTo>
                <a:lnTo>
                  <a:pt x="2888" y="2315"/>
                </a:lnTo>
                <a:lnTo>
                  <a:pt x="2887" y="2315"/>
                </a:lnTo>
                <a:lnTo>
                  <a:pt x="2887" y="2313"/>
                </a:lnTo>
                <a:lnTo>
                  <a:pt x="2887" y="2315"/>
                </a:lnTo>
                <a:lnTo>
                  <a:pt x="2885" y="2313"/>
                </a:lnTo>
                <a:lnTo>
                  <a:pt x="2885" y="2312"/>
                </a:lnTo>
                <a:lnTo>
                  <a:pt x="2885" y="2310"/>
                </a:lnTo>
                <a:lnTo>
                  <a:pt x="2887" y="2310"/>
                </a:lnTo>
                <a:lnTo>
                  <a:pt x="2887" y="2312"/>
                </a:lnTo>
                <a:lnTo>
                  <a:pt x="2888" y="2312"/>
                </a:lnTo>
                <a:lnTo>
                  <a:pt x="2888" y="2313"/>
                </a:lnTo>
                <a:lnTo>
                  <a:pt x="2888" y="2312"/>
                </a:lnTo>
                <a:lnTo>
                  <a:pt x="2888" y="2310"/>
                </a:lnTo>
                <a:lnTo>
                  <a:pt x="2888" y="2312"/>
                </a:lnTo>
                <a:lnTo>
                  <a:pt x="2890" y="2312"/>
                </a:lnTo>
                <a:lnTo>
                  <a:pt x="2890" y="2310"/>
                </a:lnTo>
                <a:lnTo>
                  <a:pt x="2891" y="2310"/>
                </a:lnTo>
                <a:lnTo>
                  <a:pt x="2891" y="2312"/>
                </a:lnTo>
                <a:close/>
                <a:moveTo>
                  <a:pt x="2956" y="2310"/>
                </a:moveTo>
                <a:lnTo>
                  <a:pt x="2956" y="2312"/>
                </a:lnTo>
                <a:lnTo>
                  <a:pt x="2954" y="2310"/>
                </a:lnTo>
                <a:lnTo>
                  <a:pt x="2954" y="2309"/>
                </a:lnTo>
                <a:lnTo>
                  <a:pt x="2956" y="2310"/>
                </a:lnTo>
                <a:close/>
                <a:moveTo>
                  <a:pt x="1308" y="2310"/>
                </a:moveTo>
                <a:lnTo>
                  <a:pt x="1307" y="2310"/>
                </a:lnTo>
                <a:lnTo>
                  <a:pt x="1307" y="2309"/>
                </a:lnTo>
                <a:lnTo>
                  <a:pt x="1308" y="2309"/>
                </a:lnTo>
                <a:lnTo>
                  <a:pt x="1308" y="2310"/>
                </a:lnTo>
                <a:close/>
                <a:moveTo>
                  <a:pt x="2916" y="2309"/>
                </a:moveTo>
                <a:lnTo>
                  <a:pt x="2918" y="2309"/>
                </a:lnTo>
                <a:lnTo>
                  <a:pt x="2918" y="2310"/>
                </a:lnTo>
                <a:lnTo>
                  <a:pt x="2918" y="2312"/>
                </a:lnTo>
                <a:lnTo>
                  <a:pt x="2919" y="2312"/>
                </a:lnTo>
                <a:lnTo>
                  <a:pt x="2919" y="2313"/>
                </a:lnTo>
                <a:lnTo>
                  <a:pt x="2918" y="2313"/>
                </a:lnTo>
                <a:lnTo>
                  <a:pt x="2919" y="2313"/>
                </a:lnTo>
                <a:lnTo>
                  <a:pt x="2919" y="2315"/>
                </a:lnTo>
                <a:lnTo>
                  <a:pt x="2919" y="2316"/>
                </a:lnTo>
                <a:lnTo>
                  <a:pt x="2918" y="2315"/>
                </a:lnTo>
                <a:lnTo>
                  <a:pt x="2918" y="2316"/>
                </a:lnTo>
                <a:lnTo>
                  <a:pt x="2919" y="2316"/>
                </a:lnTo>
                <a:lnTo>
                  <a:pt x="2918" y="2318"/>
                </a:lnTo>
                <a:lnTo>
                  <a:pt x="2918" y="2319"/>
                </a:lnTo>
                <a:lnTo>
                  <a:pt x="2916" y="2319"/>
                </a:lnTo>
                <a:lnTo>
                  <a:pt x="2915" y="2319"/>
                </a:lnTo>
                <a:lnTo>
                  <a:pt x="2913" y="2318"/>
                </a:lnTo>
                <a:lnTo>
                  <a:pt x="2913" y="2316"/>
                </a:lnTo>
                <a:lnTo>
                  <a:pt x="2913" y="2315"/>
                </a:lnTo>
                <a:lnTo>
                  <a:pt x="2912" y="2315"/>
                </a:lnTo>
                <a:lnTo>
                  <a:pt x="2912" y="2313"/>
                </a:lnTo>
                <a:lnTo>
                  <a:pt x="2912" y="2312"/>
                </a:lnTo>
                <a:lnTo>
                  <a:pt x="2913" y="2310"/>
                </a:lnTo>
                <a:lnTo>
                  <a:pt x="2915" y="2310"/>
                </a:lnTo>
                <a:lnTo>
                  <a:pt x="2915" y="2309"/>
                </a:lnTo>
                <a:lnTo>
                  <a:pt x="2916" y="2309"/>
                </a:lnTo>
                <a:close/>
                <a:moveTo>
                  <a:pt x="2900" y="2309"/>
                </a:moveTo>
                <a:lnTo>
                  <a:pt x="2900" y="2307"/>
                </a:lnTo>
                <a:lnTo>
                  <a:pt x="2901" y="2307"/>
                </a:lnTo>
                <a:lnTo>
                  <a:pt x="2901" y="2309"/>
                </a:lnTo>
                <a:lnTo>
                  <a:pt x="2900" y="2309"/>
                </a:lnTo>
                <a:close/>
                <a:moveTo>
                  <a:pt x="1182" y="2312"/>
                </a:moveTo>
                <a:lnTo>
                  <a:pt x="1182" y="2313"/>
                </a:lnTo>
                <a:lnTo>
                  <a:pt x="1182" y="2312"/>
                </a:lnTo>
                <a:lnTo>
                  <a:pt x="1180" y="2312"/>
                </a:lnTo>
                <a:lnTo>
                  <a:pt x="1179" y="2312"/>
                </a:lnTo>
                <a:lnTo>
                  <a:pt x="1177" y="2312"/>
                </a:lnTo>
                <a:lnTo>
                  <a:pt x="1176" y="2312"/>
                </a:lnTo>
                <a:lnTo>
                  <a:pt x="1176" y="2313"/>
                </a:lnTo>
                <a:lnTo>
                  <a:pt x="1174" y="2313"/>
                </a:lnTo>
                <a:lnTo>
                  <a:pt x="1173" y="2313"/>
                </a:lnTo>
                <a:lnTo>
                  <a:pt x="1174" y="2313"/>
                </a:lnTo>
                <a:lnTo>
                  <a:pt x="1174" y="2312"/>
                </a:lnTo>
                <a:lnTo>
                  <a:pt x="1176" y="2312"/>
                </a:lnTo>
                <a:lnTo>
                  <a:pt x="1177" y="2312"/>
                </a:lnTo>
                <a:lnTo>
                  <a:pt x="1179" y="2310"/>
                </a:lnTo>
                <a:lnTo>
                  <a:pt x="1179" y="2309"/>
                </a:lnTo>
                <a:lnTo>
                  <a:pt x="1180" y="2309"/>
                </a:lnTo>
                <a:lnTo>
                  <a:pt x="1180" y="2307"/>
                </a:lnTo>
                <a:lnTo>
                  <a:pt x="1180" y="2306"/>
                </a:lnTo>
                <a:lnTo>
                  <a:pt x="1180" y="2307"/>
                </a:lnTo>
                <a:lnTo>
                  <a:pt x="1182" y="2307"/>
                </a:lnTo>
                <a:lnTo>
                  <a:pt x="1180" y="2309"/>
                </a:lnTo>
                <a:lnTo>
                  <a:pt x="1182" y="2310"/>
                </a:lnTo>
                <a:lnTo>
                  <a:pt x="1182" y="2312"/>
                </a:lnTo>
                <a:close/>
                <a:moveTo>
                  <a:pt x="2953" y="2310"/>
                </a:moveTo>
                <a:lnTo>
                  <a:pt x="2953" y="2312"/>
                </a:lnTo>
                <a:lnTo>
                  <a:pt x="2951" y="2312"/>
                </a:lnTo>
                <a:lnTo>
                  <a:pt x="2951" y="2310"/>
                </a:lnTo>
                <a:lnTo>
                  <a:pt x="2951" y="2312"/>
                </a:lnTo>
                <a:lnTo>
                  <a:pt x="2951" y="2310"/>
                </a:lnTo>
                <a:lnTo>
                  <a:pt x="2951" y="2309"/>
                </a:lnTo>
                <a:lnTo>
                  <a:pt x="2953" y="2309"/>
                </a:lnTo>
                <a:lnTo>
                  <a:pt x="2951" y="2309"/>
                </a:lnTo>
                <a:lnTo>
                  <a:pt x="2951" y="2307"/>
                </a:lnTo>
                <a:lnTo>
                  <a:pt x="2951" y="2306"/>
                </a:lnTo>
                <a:lnTo>
                  <a:pt x="2953" y="2306"/>
                </a:lnTo>
                <a:lnTo>
                  <a:pt x="2953" y="2307"/>
                </a:lnTo>
                <a:lnTo>
                  <a:pt x="2953" y="2309"/>
                </a:lnTo>
                <a:lnTo>
                  <a:pt x="2953" y="2310"/>
                </a:lnTo>
                <a:close/>
                <a:moveTo>
                  <a:pt x="2953" y="2307"/>
                </a:moveTo>
                <a:lnTo>
                  <a:pt x="2953" y="2306"/>
                </a:lnTo>
                <a:lnTo>
                  <a:pt x="2953" y="2307"/>
                </a:lnTo>
                <a:close/>
                <a:moveTo>
                  <a:pt x="3087" y="2307"/>
                </a:moveTo>
                <a:lnTo>
                  <a:pt x="3088" y="2309"/>
                </a:lnTo>
                <a:lnTo>
                  <a:pt x="3090" y="2310"/>
                </a:lnTo>
                <a:lnTo>
                  <a:pt x="3091" y="2312"/>
                </a:lnTo>
                <a:lnTo>
                  <a:pt x="3091" y="2313"/>
                </a:lnTo>
                <a:lnTo>
                  <a:pt x="3092" y="2313"/>
                </a:lnTo>
                <a:lnTo>
                  <a:pt x="3092" y="2315"/>
                </a:lnTo>
                <a:lnTo>
                  <a:pt x="3094" y="2316"/>
                </a:lnTo>
                <a:lnTo>
                  <a:pt x="3094" y="2318"/>
                </a:lnTo>
                <a:lnTo>
                  <a:pt x="3095" y="2318"/>
                </a:lnTo>
                <a:lnTo>
                  <a:pt x="3095" y="2319"/>
                </a:lnTo>
                <a:lnTo>
                  <a:pt x="3097" y="2321"/>
                </a:lnTo>
                <a:lnTo>
                  <a:pt x="3097" y="2322"/>
                </a:lnTo>
                <a:lnTo>
                  <a:pt x="3098" y="2324"/>
                </a:lnTo>
                <a:lnTo>
                  <a:pt x="3098" y="2325"/>
                </a:lnTo>
                <a:lnTo>
                  <a:pt x="3098" y="2326"/>
                </a:lnTo>
                <a:lnTo>
                  <a:pt x="3098" y="2328"/>
                </a:lnTo>
                <a:lnTo>
                  <a:pt x="3097" y="2328"/>
                </a:lnTo>
                <a:lnTo>
                  <a:pt x="3098" y="2328"/>
                </a:lnTo>
                <a:lnTo>
                  <a:pt x="3100" y="2328"/>
                </a:lnTo>
                <a:lnTo>
                  <a:pt x="3100" y="2329"/>
                </a:lnTo>
                <a:lnTo>
                  <a:pt x="3100" y="2331"/>
                </a:lnTo>
                <a:lnTo>
                  <a:pt x="3101" y="2331"/>
                </a:lnTo>
                <a:lnTo>
                  <a:pt x="3101" y="2332"/>
                </a:lnTo>
                <a:lnTo>
                  <a:pt x="3101" y="2334"/>
                </a:lnTo>
                <a:lnTo>
                  <a:pt x="3103" y="2334"/>
                </a:lnTo>
                <a:lnTo>
                  <a:pt x="3103" y="2335"/>
                </a:lnTo>
                <a:lnTo>
                  <a:pt x="3104" y="2335"/>
                </a:lnTo>
                <a:lnTo>
                  <a:pt x="3104" y="2337"/>
                </a:lnTo>
                <a:lnTo>
                  <a:pt x="3104" y="2338"/>
                </a:lnTo>
                <a:lnTo>
                  <a:pt x="3104" y="2340"/>
                </a:lnTo>
                <a:lnTo>
                  <a:pt x="3104" y="2341"/>
                </a:lnTo>
                <a:lnTo>
                  <a:pt x="3106" y="2341"/>
                </a:lnTo>
                <a:lnTo>
                  <a:pt x="3106" y="2343"/>
                </a:lnTo>
                <a:lnTo>
                  <a:pt x="3106" y="2344"/>
                </a:lnTo>
                <a:lnTo>
                  <a:pt x="3106" y="2346"/>
                </a:lnTo>
                <a:lnTo>
                  <a:pt x="3106" y="2347"/>
                </a:lnTo>
                <a:lnTo>
                  <a:pt x="3104" y="2347"/>
                </a:lnTo>
                <a:lnTo>
                  <a:pt x="3104" y="2349"/>
                </a:lnTo>
                <a:lnTo>
                  <a:pt x="3104" y="2347"/>
                </a:lnTo>
                <a:lnTo>
                  <a:pt x="3104" y="2349"/>
                </a:lnTo>
                <a:lnTo>
                  <a:pt x="3104" y="2350"/>
                </a:lnTo>
                <a:lnTo>
                  <a:pt x="3104" y="2349"/>
                </a:lnTo>
                <a:lnTo>
                  <a:pt x="3106" y="2349"/>
                </a:lnTo>
                <a:lnTo>
                  <a:pt x="3106" y="2350"/>
                </a:lnTo>
                <a:lnTo>
                  <a:pt x="3106" y="2349"/>
                </a:lnTo>
                <a:lnTo>
                  <a:pt x="3106" y="2350"/>
                </a:lnTo>
                <a:lnTo>
                  <a:pt x="3107" y="2350"/>
                </a:lnTo>
                <a:lnTo>
                  <a:pt x="3106" y="2351"/>
                </a:lnTo>
                <a:lnTo>
                  <a:pt x="3106" y="2350"/>
                </a:lnTo>
                <a:lnTo>
                  <a:pt x="3106" y="2351"/>
                </a:lnTo>
                <a:lnTo>
                  <a:pt x="3106" y="2353"/>
                </a:lnTo>
                <a:lnTo>
                  <a:pt x="3104" y="2353"/>
                </a:lnTo>
                <a:lnTo>
                  <a:pt x="3104" y="2351"/>
                </a:lnTo>
                <a:lnTo>
                  <a:pt x="3104" y="2350"/>
                </a:lnTo>
                <a:lnTo>
                  <a:pt x="3103" y="2350"/>
                </a:lnTo>
                <a:lnTo>
                  <a:pt x="3103" y="2351"/>
                </a:lnTo>
                <a:lnTo>
                  <a:pt x="3103" y="2353"/>
                </a:lnTo>
                <a:lnTo>
                  <a:pt x="3103" y="2354"/>
                </a:lnTo>
                <a:lnTo>
                  <a:pt x="3103" y="2356"/>
                </a:lnTo>
                <a:lnTo>
                  <a:pt x="3104" y="2356"/>
                </a:lnTo>
                <a:lnTo>
                  <a:pt x="3103" y="2357"/>
                </a:lnTo>
                <a:lnTo>
                  <a:pt x="3103" y="2359"/>
                </a:lnTo>
                <a:lnTo>
                  <a:pt x="3103" y="2360"/>
                </a:lnTo>
                <a:lnTo>
                  <a:pt x="3103" y="2362"/>
                </a:lnTo>
                <a:lnTo>
                  <a:pt x="3103" y="2363"/>
                </a:lnTo>
                <a:lnTo>
                  <a:pt x="3103" y="2365"/>
                </a:lnTo>
                <a:lnTo>
                  <a:pt x="3103" y="2366"/>
                </a:lnTo>
                <a:lnTo>
                  <a:pt x="3103" y="2368"/>
                </a:lnTo>
                <a:lnTo>
                  <a:pt x="3103" y="2369"/>
                </a:lnTo>
                <a:lnTo>
                  <a:pt x="3104" y="2371"/>
                </a:lnTo>
                <a:lnTo>
                  <a:pt x="3104" y="2372"/>
                </a:lnTo>
                <a:lnTo>
                  <a:pt x="3103" y="2372"/>
                </a:lnTo>
                <a:lnTo>
                  <a:pt x="3101" y="2372"/>
                </a:lnTo>
                <a:lnTo>
                  <a:pt x="3101" y="2371"/>
                </a:lnTo>
                <a:lnTo>
                  <a:pt x="3101" y="2369"/>
                </a:lnTo>
                <a:lnTo>
                  <a:pt x="3100" y="2369"/>
                </a:lnTo>
                <a:lnTo>
                  <a:pt x="3100" y="2371"/>
                </a:lnTo>
                <a:lnTo>
                  <a:pt x="3100" y="2372"/>
                </a:lnTo>
                <a:lnTo>
                  <a:pt x="3100" y="2373"/>
                </a:lnTo>
                <a:lnTo>
                  <a:pt x="3100" y="2375"/>
                </a:lnTo>
                <a:lnTo>
                  <a:pt x="3100" y="2376"/>
                </a:lnTo>
                <a:lnTo>
                  <a:pt x="3100" y="2378"/>
                </a:lnTo>
                <a:lnTo>
                  <a:pt x="3098" y="2378"/>
                </a:lnTo>
                <a:lnTo>
                  <a:pt x="3098" y="2379"/>
                </a:lnTo>
                <a:lnTo>
                  <a:pt x="3098" y="2381"/>
                </a:lnTo>
                <a:lnTo>
                  <a:pt x="3098" y="2382"/>
                </a:lnTo>
                <a:lnTo>
                  <a:pt x="3098" y="2384"/>
                </a:lnTo>
                <a:lnTo>
                  <a:pt x="3098" y="2385"/>
                </a:lnTo>
                <a:lnTo>
                  <a:pt x="3098" y="2387"/>
                </a:lnTo>
                <a:lnTo>
                  <a:pt x="3097" y="2387"/>
                </a:lnTo>
                <a:lnTo>
                  <a:pt x="3095" y="2387"/>
                </a:lnTo>
                <a:lnTo>
                  <a:pt x="3095" y="2388"/>
                </a:lnTo>
                <a:lnTo>
                  <a:pt x="3095" y="2390"/>
                </a:lnTo>
                <a:lnTo>
                  <a:pt x="3094" y="2390"/>
                </a:lnTo>
                <a:lnTo>
                  <a:pt x="3092" y="2390"/>
                </a:lnTo>
                <a:lnTo>
                  <a:pt x="3092" y="2391"/>
                </a:lnTo>
                <a:lnTo>
                  <a:pt x="3092" y="2393"/>
                </a:lnTo>
                <a:lnTo>
                  <a:pt x="3091" y="2393"/>
                </a:lnTo>
                <a:lnTo>
                  <a:pt x="3090" y="2394"/>
                </a:lnTo>
                <a:lnTo>
                  <a:pt x="3088" y="2394"/>
                </a:lnTo>
                <a:lnTo>
                  <a:pt x="3088" y="2393"/>
                </a:lnTo>
                <a:lnTo>
                  <a:pt x="3087" y="2393"/>
                </a:lnTo>
                <a:lnTo>
                  <a:pt x="3085" y="2393"/>
                </a:lnTo>
                <a:lnTo>
                  <a:pt x="3085" y="2391"/>
                </a:lnTo>
                <a:lnTo>
                  <a:pt x="3085" y="2390"/>
                </a:lnTo>
                <a:lnTo>
                  <a:pt x="3084" y="2390"/>
                </a:lnTo>
                <a:lnTo>
                  <a:pt x="3082" y="2390"/>
                </a:lnTo>
                <a:lnTo>
                  <a:pt x="3084" y="2390"/>
                </a:lnTo>
                <a:lnTo>
                  <a:pt x="3084" y="2388"/>
                </a:lnTo>
                <a:lnTo>
                  <a:pt x="3082" y="2388"/>
                </a:lnTo>
                <a:lnTo>
                  <a:pt x="3081" y="2388"/>
                </a:lnTo>
                <a:lnTo>
                  <a:pt x="3082" y="2387"/>
                </a:lnTo>
                <a:lnTo>
                  <a:pt x="3084" y="2387"/>
                </a:lnTo>
                <a:lnTo>
                  <a:pt x="3084" y="2385"/>
                </a:lnTo>
                <a:lnTo>
                  <a:pt x="3085" y="2385"/>
                </a:lnTo>
                <a:lnTo>
                  <a:pt x="3085" y="2384"/>
                </a:lnTo>
                <a:lnTo>
                  <a:pt x="3087" y="2384"/>
                </a:lnTo>
                <a:lnTo>
                  <a:pt x="3087" y="2382"/>
                </a:lnTo>
                <a:lnTo>
                  <a:pt x="3087" y="2381"/>
                </a:lnTo>
                <a:lnTo>
                  <a:pt x="3088" y="2379"/>
                </a:lnTo>
                <a:lnTo>
                  <a:pt x="3088" y="2378"/>
                </a:lnTo>
                <a:lnTo>
                  <a:pt x="3088" y="2376"/>
                </a:lnTo>
                <a:lnTo>
                  <a:pt x="3088" y="2375"/>
                </a:lnTo>
                <a:lnTo>
                  <a:pt x="3090" y="2375"/>
                </a:lnTo>
                <a:lnTo>
                  <a:pt x="3090" y="2373"/>
                </a:lnTo>
                <a:lnTo>
                  <a:pt x="3090" y="2372"/>
                </a:lnTo>
                <a:lnTo>
                  <a:pt x="3090" y="2371"/>
                </a:lnTo>
                <a:lnTo>
                  <a:pt x="3088" y="2371"/>
                </a:lnTo>
                <a:lnTo>
                  <a:pt x="3087" y="2371"/>
                </a:lnTo>
                <a:lnTo>
                  <a:pt x="3087" y="2369"/>
                </a:lnTo>
                <a:lnTo>
                  <a:pt x="3087" y="2371"/>
                </a:lnTo>
                <a:lnTo>
                  <a:pt x="3087" y="2372"/>
                </a:lnTo>
                <a:lnTo>
                  <a:pt x="3087" y="2371"/>
                </a:lnTo>
                <a:lnTo>
                  <a:pt x="3085" y="2371"/>
                </a:lnTo>
                <a:lnTo>
                  <a:pt x="3084" y="2372"/>
                </a:lnTo>
                <a:lnTo>
                  <a:pt x="3084" y="2373"/>
                </a:lnTo>
                <a:lnTo>
                  <a:pt x="3084" y="2375"/>
                </a:lnTo>
                <a:lnTo>
                  <a:pt x="3084" y="2376"/>
                </a:lnTo>
                <a:lnTo>
                  <a:pt x="3085" y="2376"/>
                </a:lnTo>
                <a:lnTo>
                  <a:pt x="3085" y="2378"/>
                </a:lnTo>
                <a:lnTo>
                  <a:pt x="3085" y="2379"/>
                </a:lnTo>
                <a:lnTo>
                  <a:pt x="3084" y="2379"/>
                </a:lnTo>
                <a:lnTo>
                  <a:pt x="3084" y="2381"/>
                </a:lnTo>
                <a:lnTo>
                  <a:pt x="3084" y="2382"/>
                </a:lnTo>
                <a:lnTo>
                  <a:pt x="3084" y="2384"/>
                </a:lnTo>
                <a:lnTo>
                  <a:pt x="3082" y="2384"/>
                </a:lnTo>
                <a:lnTo>
                  <a:pt x="3081" y="2385"/>
                </a:lnTo>
                <a:lnTo>
                  <a:pt x="3081" y="2384"/>
                </a:lnTo>
                <a:lnTo>
                  <a:pt x="3079" y="2384"/>
                </a:lnTo>
                <a:lnTo>
                  <a:pt x="3079" y="2385"/>
                </a:lnTo>
                <a:lnTo>
                  <a:pt x="3081" y="2385"/>
                </a:lnTo>
                <a:lnTo>
                  <a:pt x="3079" y="2385"/>
                </a:lnTo>
                <a:lnTo>
                  <a:pt x="3079" y="2387"/>
                </a:lnTo>
                <a:lnTo>
                  <a:pt x="3079" y="2385"/>
                </a:lnTo>
                <a:lnTo>
                  <a:pt x="3078" y="2385"/>
                </a:lnTo>
                <a:lnTo>
                  <a:pt x="3076" y="2385"/>
                </a:lnTo>
                <a:lnTo>
                  <a:pt x="3075" y="2385"/>
                </a:lnTo>
                <a:lnTo>
                  <a:pt x="3073" y="2385"/>
                </a:lnTo>
                <a:lnTo>
                  <a:pt x="3073" y="2384"/>
                </a:lnTo>
                <a:lnTo>
                  <a:pt x="3072" y="2384"/>
                </a:lnTo>
                <a:lnTo>
                  <a:pt x="3072" y="2382"/>
                </a:lnTo>
                <a:lnTo>
                  <a:pt x="3070" y="2382"/>
                </a:lnTo>
                <a:lnTo>
                  <a:pt x="3070" y="2381"/>
                </a:lnTo>
                <a:lnTo>
                  <a:pt x="3072" y="2381"/>
                </a:lnTo>
                <a:lnTo>
                  <a:pt x="3072" y="2379"/>
                </a:lnTo>
                <a:lnTo>
                  <a:pt x="3073" y="2379"/>
                </a:lnTo>
                <a:lnTo>
                  <a:pt x="3073" y="2378"/>
                </a:lnTo>
                <a:lnTo>
                  <a:pt x="3075" y="2378"/>
                </a:lnTo>
                <a:lnTo>
                  <a:pt x="3076" y="2378"/>
                </a:lnTo>
                <a:lnTo>
                  <a:pt x="3076" y="2376"/>
                </a:lnTo>
                <a:lnTo>
                  <a:pt x="3078" y="2376"/>
                </a:lnTo>
                <a:lnTo>
                  <a:pt x="3076" y="2375"/>
                </a:lnTo>
                <a:lnTo>
                  <a:pt x="3076" y="2373"/>
                </a:lnTo>
                <a:lnTo>
                  <a:pt x="3078" y="2373"/>
                </a:lnTo>
                <a:lnTo>
                  <a:pt x="3079" y="2373"/>
                </a:lnTo>
                <a:lnTo>
                  <a:pt x="3079" y="2372"/>
                </a:lnTo>
                <a:lnTo>
                  <a:pt x="3081" y="2372"/>
                </a:lnTo>
                <a:lnTo>
                  <a:pt x="3081" y="2373"/>
                </a:lnTo>
                <a:lnTo>
                  <a:pt x="3081" y="2372"/>
                </a:lnTo>
                <a:lnTo>
                  <a:pt x="3081" y="2371"/>
                </a:lnTo>
                <a:lnTo>
                  <a:pt x="3082" y="2371"/>
                </a:lnTo>
                <a:lnTo>
                  <a:pt x="3082" y="2369"/>
                </a:lnTo>
                <a:lnTo>
                  <a:pt x="3082" y="2368"/>
                </a:lnTo>
                <a:lnTo>
                  <a:pt x="3084" y="2368"/>
                </a:lnTo>
                <a:lnTo>
                  <a:pt x="3084" y="2366"/>
                </a:lnTo>
                <a:lnTo>
                  <a:pt x="3084" y="2365"/>
                </a:lnTo>
                <a:lnTo>
                  <a:pt x="3084" y="2363"/>
                </a:lnTo>
                <a:lnTo>
                  <a:pt x="3082" y="2362"/>
                </a:lnTo>
                <a:lnTo>
                  <a:pt x="3082" y="2360"/>
                </a:lnTo>
                <a:lnTo>
                  <a:pt x="3082" y="2359"/>
                </a:lnTo>
                <a:lnTo>
                  <a:pt x="3082" y="2357"/>
                </a:lnTo>
                <a:lnTo>
                  <a:pt x="3081" y="2356"/>
                </a:lnTo>
                <a:lnTo>
                  <a:pt x="3081" y="2354"/>
                </a:lnTo>
                <a:lnTo>
                  <a:pt x="3081" y="2353"/>
                </a:lnTo>
                <a:lnTo>
                  <a:pt x="3081" y="2351"/>
                </a:lnTo>
                <a:lnTo>
                  <a:pt x="3079" y="2349"/>
                </a:lnTo>
                <a:lnTo>
                  <a:pt x="3079" y="2347"/>
                </a:lnTo>
                <a:lnTo>
                  <a:pt x="3079" y="2346"/>
                </a:lnTo>
                <a:lnTo>
                  <a:pt x="3079" y="2344"/>
                </a:lnTo>
                <a:lnTo>
                  <a:pt x="3079" y="2343"/>
                </a:lnTo>
                <a:lnTo>
                  <a:pt x="3079" y="2341"/>
                </a:lnTo>
                <a:lnTo>
                  <a:pt x="3078" y="2343"/>
                </a:lnTo>
                <a:lnTo>
                  <a:pt x="3078" y="2344"/>
                </a:lnTo>
                <a:lnTo>
                  <a:pt x="3078" y="2346"/>
                </a:lnTo>
                <a:lnTo>
                  <a:pt x="3078" y="2347"/>
                </a:lnTo>
                <a:lnTo>
                  <a:pt x="3078" y="2349"/>
                </a:lnTo>
                <a:lnTo>
                  <a:pt x="3078" y="2350"/>
                </a:lnTo>
                <a:lnTo>
                  <a:pt x="3079" y="2350"/>
                </a:lnTo>
                <a:lnTo>
                  <a:pt x="3079" y="2351"/>
                </a:lnTo>
                <a:lnTo>
                  <a:pt x="3079" y="2353"/>
                </a:lnTo>
                <a:lnTo>
                  <a:pt x="3079" y="2351"/>
                </a:lnTo>
                <a:lnTo>
                  <a:pt x="3079" y="2353"/>
                </a:lnTo>
                <a:lnTo>
                  <a:pt x="3079" y="2354"/>
                </a:lnTo>
                <a:lnTo>
                  <a:pt x="3079" y="2356"/>
                </a:lnTo>
                <a:lnTo>
                  <a:pt x="3079" y="2357"/>
                </a:lnTo>
                <a:lnTo>
                  <a:pt x="3081" y="2357"/>
                </a:lnTo>
                <a:lnTo>
                  <a:pt x="3081" y="2359"/>
                </a:lnTo>
                <a:lnTo>
                  <a:pt x="3081" y="2360"/>
                </a:lnTo>
                <a:lnTo>
                  <a:pt x="3081" y="2359"/>
                </a:lnTo>
                <a:lnTo>
                  <a:pt x="3081" y="2360"/>
                </a:lnTo>
                <a:lnTo>
                  <a:pt x="3081" y="2362"/>
                </a:lnTo>
                <a:lnTo>
                  <a:pt x="3081" y="2363"/>
                </a:lnTo>
                <a:lnTo>
                  <a:pt x="3082" y="2363"/>
                </a:lnTo>
                <a:lnTo>
                  <a:pt x="3082" y="2365"/>
                </a:lnTo>
                <a:lnTo>
                  <a:pt x="3081" y="2365"/>
                </a:lnTo>
                <a:lnTo>
                  <a:pt x="3081" y="2366"/>
                </a:lnTo>
                <a:lnTo>
                  <a:pt x="3081" y="2368"/>
                </a:lnTo>
                <a:lnTo>
                  <a:pt x="3079" y="2368"/>
                </a:lnTo>
                <a:lnTo>
                  <a:pt x="3081" y="2368"/>
                </a:lnTo>
                <a:lnTo>
                  <a:pt x="3081" y="2369"/>
                </a:lnTo>
                <a:lnTo>
                  <a:pt x="3079" y="2369"/>
                </a:lnTo>
                <a:lnTo>
                  <a:pt x="3079" y="2371"/>
                </a:lnTo>
                <a:lnTo>
                  <a:pt x="3078" y="2371"/>
                </a:lnTo>
                <a:lnTo>
                  <a:pt x="3078" y="2372"/>
                </a:lnTo>
                <a:lnTo>
                  <a:pt x="3076" y="2372"/>
                </a:lnTo>
                <a:lnTo>
                  <a:pt x="3076" y="2373"/>
                </a:lnTo>
                <a:lnTo>
                  <a:pt x="3075" y="2373"/>
                </a:lnTo>
                <a:lnTo>
                  <a:pt x="3076" y="2373"/>
                </a:lnTo>
                <a:lnTo>
                  <a:pt x="3076" y="2375"/>
                </a:lnTo>
                <a:lnTo>
                  <a:pt x="3076" y="2376"/>
                </a:lnTo>
                <a:lnTo>
                  <a:pt x="3075" y="2376"/>
                </a:lnTo>
                <a:lnTo>
                  <a:pt x="3073" y="2376"/>
                </a:lnTo>
                <a:lnTo>
                  <a:pt x="3073" y="2378"/>
                </a:lnTo>
                <a:lnTo>
                  <a:pt x="3073" y="2376"/>
                </a:lnTo>
                <a:lnTo>
                  <a:pt x="3072" y="2376"/>
                </a:lnTo>
                <a:lnTo>
                  <a:pt x="3072" y="2378"/>
                </a:lnTo>
                <a:lnTo>
                  <a:pt x="3070" y="2378"/>
                </a:lnTo>
                <a:lnTo>
                  <a:pt x="3070" y="2376"/>
                </a:lnTo>
                <a:lnTo>
                  <a:pt x="3072" y="2376"/>
                </a:lnTo>
                <a:lnTo>
                  <a:pt x="3072" y="2375"/>
                </a:lnTo>
                <a:lnTo>
                  <a:pt x="3073" y="2375"/>
                </a:lnTo>
                <a:lnTo>
                  <a:pt x="3073" y="2373"/>
                </a:lnTo>
                <a:lnTo>
                  <a:pt x="3075" y="2373"/>
                </a:lnTo>
                <a:lnTo>
                  <a:pt x="3075" y="2372"/>
                </a:lnTo>
                <a:lnTo>
                  <a:pt x="3073" y="2372"/>
                </a:lnTo>
                <a:lnTo>
                  <a:pt x="3073" y="2371"/>
                </a:lnTo>
                <a:lnTo>
                  <a:pt x="3072" y="2369"/>
                </a:lnTo>
                <a:lnTo>
                  <a:pt x="3072" y="2368"/>
                </a:lnTo>
                <a:lnTo>
                  <a:pt x="3072" y="2366"/>
                </a:lnTo>
                <a:lnTo>
                  <a:pt x="3070" y="2366"/>
                </a:lnTo>
                <a:lnTo>
                  <a:pt x="3070" y="2365"/>
                </a:lnTo>
                <a:lnTo>
                  <a:pt x="3070" y="2363"/>
                </a:lnTo>
                <a:lnTo>
                  <a:pt x="3072" y="2363"/>
                </a:lnTo>
                <a:lnTo>
                  <a:pt x="3070" y="2363"/>
                </a:lnTo>
                <a:lnTo>
                  <a:pt x="3072" y="2363"/>
                </a:lnTo>
                <a:lnTo>
                  <a:pt x="3072" y="2362"/>
                </a:lnTo>
                <a:lnTo>
                  <a:pt x="3070" y="2363"/>
                </a:lnTo>
                <a:lnTo>
                  <a:pt x="3070" y="2362"/>
                </a:lnTo>
                <a:lnTo>
                  <a:pt x="3070" y="2360"/>
                </a:lnTo>
                <a:lnTo>
                  <a:pt x="3072" y="2360"/>
                </a:lnTo>
                <a:lnTo>
                  <a:pt x="3072" y="2359"/>
                </a:lnTo>
                <a:lnTo>
                  <a:pt x="3072" y="2357"/>
                </a:lnTo>
                <a:lnTo>
                  <a:pt x="3073" y="2357"/>
                </a:lnTo>
                <a:lnTo>
                  <a:pt x="3073" y="2356"/>
                </a:lnTo>
                <a:lnTo>
                  <a:pt x="3073" y="2354"/>
                </a:lnTo>
                <a:lnTo>
                  <a:pt x="3072" y="2354"/>
                </a:lnTo>
                <a:lnTo>
                  <a:pt x="3072" y="2356"/>
                </a:lnTo>
                <a:lnTo>
                  <a:pt x="3072" y="2357"/>
                </a:lnTo>
                <a:lnTo>
                  <a:pt x="3070" y="2357"/>
                </a:lnTo>
                <a:lnTo>
                  <a:pt x="3070" y="2359"/>
                </a:lnTo>
                <a:lnTo>
                  <a:pt x="3069" y="2359"/>
                </a:lnTo>
                <a:lnTo>
                  <a:pt x="3070" y="2357"/>
                </a:lnTo>
                <a:lnTo>
                  <a:pt x="3069" y="2359"/>
                </a:lnTo>
                <a:lnTo>
                  <a:pt x="3069" y="2357"/>
                </a:lnTo>
                <a:lnTo>
                  <a:pt x="3069" y="2359"/>
                </a:lnTo>
                <a:lnTo>
                  <a:pt x="3068" y="2359"/>
                </a:lnTo>
                <a:lnTo>
                  <a:pt x="3068" y="2360"/>
                </a:lnTo>
                <a:lnTo>
                  <a:pt x="3068" y="2362"/>
                </a:lnTo>
                <a:lnTo>
                  <a:pt x="3068" y="2363"/>
                </a:lnTo>
                <a:lnTo>
                  <a:pt x="3068" y="2365"/>
                </a:lnTo>
                <a:lnTo>
                  <a:pt x="3069" y="2365"/>
                </a:lnTo>
                <a:lnTo>
                  <a:pt x="3069" y="2366"/>
                </a:lnTo>
                <a:lnTo>
                  <a:pt x="3069" y="2368"/>
                </a:lnTo>
                <a:lnTo>
                  <a:pt x="3070" y="2369"/>
                </a:lnTo>
                <a:lnTo>
                  <a:pt x="3070" y="2371"/>
                </a:lnTo>
                <a:lnTo>
                  <a:pt x="3072" y="2371"/>
                </a:lnTo>
                <a:lnTo>
                  <a:pt x="3072" y="2372"/>
                </a:lnTo>
                <a:lnTo>
                  <a:pt x="3072" y="2373"/>
                </a:lnTo>
                <a:lnTo>
                  <a:pt x="3072" y="2375"/>
                </a:lnTo>
                <a:lnTo>
                  <a:pt x="3070" y="2375"/>
                </a:lnTo>
                <a:lnTo>
                  <a:pt x="3070" y="2376"/>
                </a:lnTo>
                <a:lnTo>
                  <a:pt x="3069" y="2378"/>
                </a:lnTo>
                <a:lnTo>
                  <a:pt x="3068" y="2378"/>
                </a:lnTo>
                <a:lnTo>
                  <a:pt x="3068" y="2379"/>
                </a:lnTo>
                <a:lnTo>
                  <a:pt x="3069" y="2379"/>
                </a:lnTo>
                <a:lnTo>
                  <a:pt x="3068" y="2381"/>
                </a:lnTo>
                <a:lnTo>
                  <a:pt x="3068" y="2382"/>
                </a:lnTo>
                <a:lnTo>
                  <a:pt x="3066" y="2382"/>
                </a:lnTo>
                <a:lnTo>
                  <a:pt x="3066" y="2381"/>
                </a:lnTo>
                <a:lnTo>
                  <a:pt x="3065" y="2381"/>
                </a:lnTo>
                <a:lnTo>
                  <a:pt x="3063" y="2379"/>
                </a:lnTo>
                <a:lnTo>
                  <a:pt x="3062" y="2378"/>
                </a:lnTo>
                <a:lnTo>
                  <a:pt x="3060" y="2378"/>
                </a:lnTo>
                <a:lnTo>
                  <a:pt x="3060" y="2376"/>
                </a:lnTo>
                <a:lnTo>
                  <a:pt x="3059" y="2376"/>
                </a:lnTo>
                <a:lnTo>
                  <a:pt x="3057" y="2376"/>
                </a:lnTo>
                <a:lnTo>
                  <a:pt x="3057" y="2375"/>
                </a:lnTo>
                <a:lnTo>
                  <a:pt x="3056" y="2375"/>
                </a:lnTo>
                <a:lnTo>
                  <a:pt x="3056" y="2373"/>
                </a:lnTo>
                <a:lnTo>
                  <a:pt x="3054" y="2373"/>
                </a:lnTo>
                <a:lnTo>
                  <a:pt x="3054" y="2372"/>
                </a:lnTo>
                <a:lnTo>
                  <a:pt x="3054" y="2371"/>
                </a:lnTo>
                <a:lnTo>
                  <a:pt x="3056" y="2371"/>
                </a:lnTo>
                <a:lnTo>
                  <a:pt x="3056" y="2369"/>
                </a:lnTo>
                <a:lnTo>
                  <a:pt x="3054" y="2371"/>
                </a:lnTo>
                <a:lnTo>
                  <a:pt x="3054" y="2369"/>
                </a:lnTo>
                <a:lnTo>
                  <a:pt x="3054" y="2371"/>
                </a:lnTo>
                <a:lnTo>
                  <a:pt x="3053" y="2369"/>
                </a:lnTo>
                <a:lnTo>
                  <a:pt x="3053" y="2368"/>
                </a:lnTo>
                <a:lnTo>
                  <a:pt x="3051" y="2368"/>
                </a:lnTo>
                <a:lnTo>
                  <a:pt x="3050" y="2366"/>
                </a:lnTo>
                <a:lnTo>
                  <a:pt x="3048" y="2366"/>
                </a:lnTo>
                <a:lnTo>
                  <a:pt x="3048" y="2365"/>
                </a:lnTo>
                <a:lnTo>
                  <a:pt x="3048" y="2363"/>
                </a:lnTo>
                <a:lnTo>
                  <a:pt x="3050" y="2362"/>
                </a:lnTo>
                <a:lnTo>
                  <a:pt x="3051" y="2362"/>
                </a:lnTo>
                <a:lnTo>
                  <a:pt x="3051" y="2360"/>
                </a:lnTo>
                <a:lnTo>
                  <a:pt x="3053" y="2360"/>
                </a:lnTo>
                <a:lnTo>
                  <a:pt x="3053" y="2359"/>
                </a:lnTo>
                <a:lnTo>
                  <a:pt x="3054" y="2359"/>
                </a:lnTo>
                <a:lnTo>
                  <a:pt x="3054" y="2357"/>
                </a:lnTo>
                <a:lnTo>
                  <a:pt x="3056" y="2357"/>
                </a:lnTo>
                <a:lnTo>
                  <a:pt x="3056" y="2356"/>
                </a:lnTo>
                <a:lnTo>
                  <a:pt x="3056" y="2354"/>
                </a:lnTo>
                <a:lnTo>
                  <a:pt x="3057" y="2354"/>
                </a:lnTo>
                <a:lnTo>
                  <a:pt x="3057" y="2353"/>
                </a:lnTo>
                <a:lnTo>
                  <a:pt x="3057" y="2351"/>
                </a:lnTo>
                <a:lnTo>
                  <a:pt x="3059" y="2351"/>
                </a:lnTo>
                <a:lnTo>
                  <a:pt x="3059" y="2353"/>
                </a:lnTo>
                <a:lnTo>
                  <a:pt x="3059" y="2354"/>
                </a:lnTo>
                <a:lnTo>
                  <a:pt x="3060" y="2354"/>
                </a:lnTo>
                <a:lnTo>
                  <a:pt x="3060" y="2356"/>
                </a:lnTo>
                <a:lnTo>
                  <a:pt x="3060" y="2354"/>
                </a:lnTo>
                <a:lnTo>
                  <a:pt x="3060" y="2353"/>
                </a:lnTo>
                <a:lnTo>
                  <a:pt x="3060" y="2351"/>
                </a:lnTo>
                <a:lnTo>
                  <a:pt x="3060" y="2350"/>
                </a:lnTo>
                <a:lnTo>
                  <a:pt x="3062" y="2350"/>
                </a:lnTo>
                <a:lnTo>
                  <a:pt x="3062" y="2349"/>
                </a:lnTo>
                <a:lnTo>
                  <a:pt x="3060" y="2350"/>
                </a:lnTo>
                <a:lnTo>
                  <a:pt x="3059" y="2350"/>
                </a:lnTo>
                <a:lnTo>
                  <a:pt x="3060" y="2350"/>
                </a:lnTo>
                <a:lnTo>
                  <a:pt x="3060" y="2349"/>
                </a:lnTo>
                <a:lnTo>
                  <a:pt x="3062" y="2349"/>
                </a:lnTo>
                <a:lnTo>
                  <a:pt x="3063" y="2349"/>
                </a:lnTo>
                <a:lnTo>
                  <a:pt x="3065" y="2349"/>
                </a:lnTo>
                <a:lnTo>
                  <a:pt x="3063" y="2349"/>
                </a:lnTo>
                <a:lnTo>
                  <a:pt x="3062" y="2349"/>
                </a:lnTo>
                <a:lnTo>
                  <a:pt x="3062" y="2347"/>
                </a:lnTo>
                <a:lnTo>
                  <a:pt x="3060" y="2347"/>
                </a:lnTo>
                <a:lnTo>
                  <a:pt x="3059" y="2347"/>
                </a:lnTo>
                <a:lnTo>
                  <a:pt x="3057" y="2347"/>
                </a:lnTo>
                <a:lnTo>
                  <a:pt x="3057" y="2346"/>
                </a:lnTo>
                <a:lnTo>
                  <a:pt x="3056" y="2346"/>
                </a:lnTo>
                <a:lnTo>
                  <a:pt x="3056" y="2344"/>
                </a:lnTo>
                <a:lnTo>
                  <a:pt x="3056" y="2343"/>
                </a:lnTo>
                <a:lnTo>
                  <a:pt x="3056" y="2341"/>
                </a:lnTo>
                <a:lnTo>
                  <a:pt x="3056" y="2340"/>
                </a:lnTo>
                <a:lnTo>
                  <a:pt x="3056" y="2338"/>
                </a:lnTo>
                <a:lnTo>
                  <a:pt x="3057" y="2337"/>
                </a:lnTo>
                <a:lnTo>
                  <a:pt x="3059" y="2337"/>
                </a:lnTo>
                <a:lnTo>
                  <a:pt x="3060" y="2335"/>
                </a:lnTo>
                <a:lnTo>
                  <a:pt x="3060" y="2337"/>
                </a:lnTo>
                <a:lnTo>
                  <a:pt x="3062" y="2337"/>
                </a:lnTo>
                <a:lnTo>
                  <a:pt x="3060" y="2335"/>
                </a:lnTo>
                <a:lnTo>
                  <a:pt x="3062" y="2334"/>
                </a:lnTo>
                <a:lnTo>
                  <a:pt x="3060" y="2334"/>
                </a:lnTo>
                <a:lnTo>
                  <a:pt x="3062" y="2334"/>
                </a:lnTo>
                <a:lnTo>
                  <a:pt x="3062" y="2332"/>
                </a:lnTo>
                <a:lnTo>
                  <a:pt x="3063" y="2332"/>
                </a:lnTo>
                <a:lnTo>
                  <a:pt x="3063" y="2334"/>
                </a:lnTo>
                <a:lnTo>
                  <a:pt x="3065" y="2334"/>
                </a:lnTo>
                <a:lnTo>
                  <a:pt x="3066" y="2334"/>
                </a:lnTo>
                <a:lnTo>
                  <a:pt x="3066" y="2332"/>
                </a:lnTo>
                <a:lnTo>
                  <a:pt x="3068" y="2332"/>
                </a:lnTo>
                <a:lnTo>
                  <a:pt x="3069" y="2332"/>
                </a:lnTo>
                <a:lnTo>
                  <a:pt x="3068" y="2332"/>
                </a:lnTo>
                <a:lnTo>
                  <a:pt x="3066" y="2332"/>
                </a:lnTo>
                <a:lnTo>
                  <a:pt x="3065" y="2332"/>
                </a:lnTo>
                <a:lnTo>
                  <a:pt x="3063" y="2332"/>
                </a:lnTo>
                <a:lnTo>
                  <a:pt x="3062" y="2332"/>
                </a:lnTo>
                <a:lnTo>
                  <a:pt x="3060" y="2334"/>
                </a:lnTo>
                <a:lnTo>
                  <a:pt x="3060" y="2332"/>
                </a:lnTo>
                <a:lnTo>
                  <a:pt x="3059" y="2332"/>
                </a:lnTo>
                <a:lnTo>
                  <a:pt x="3059" y="2334"/>
                </a:lnTo>
                <a:lnTo>
                  <a:pt x="3059" y="2335"/>
                </a:lnTo>
                <a:lnTo>
                  <a:pt x="3057" y="2337"/>
                </a:lnTo>
                <a:lnTo>
                  <a:pt x="3057" y="2335"/>
                </a:lnTo>
                <a:lnTo>
                  <a:pt x="3056" y="2335"/>
                </a:lnTo>
                <a:lnTo>
                  <a:pt x="3056" y="2334"/>
                </a:lnTo>
                <a:lnTo>
                  <a:pt x="3054" y="2334"/>
                </a:lnTo>
                <a:lnTo>
                  <a:pt x="3054" y="2332"/>
                </a:lnTo>
                <a:lnTo>
                  <a:pt x="3056" y="2332"/>
                </a:lnTo>
                <a:lnTo>
                  <a:pt x="3054" y="2331"/>
                </a:lnTo>
                <a:lnTo>
                  <a:pt x="3056" y="2331"/>
                </a:lnTo>
                <a:lnTo>
                  <a:pt x="3056" y="2329"/>
                </a:lnTo>
                <a:lnTo>
                  <a:pt x="3057" y="2329"/>
                </a:lnTo>
                <a:lnTo>
                  <a:pt x="3059" y="2329"/>
                </a:lnTo>
                <a:lnTo>
                  <a:pt x="3059" y="2328"/>
                </a:lnTo>
                <a:lnTo>
                  <a:pt x="3060" y="2328"/>
                </a:lnTo>
                <a:lnTo>
                  <a:pt x="3062" y="2329"/>
                </a:lnTo>
                <a:lnTo>
                  <a:pt x="3062" y="2328"/>
                </a:lnTo>
                <a:lnTo>
                  <a:pt x="3063" y="2328"/>
                </a:lnTo>
                <a:lnTo>
                  <a:pt x="3065" y="2328"/>
                </a:lnTo>
                <a:lnTo>
                  <a:pt x="3065" y="2326"/>
                </a:lnTo>
                <a:lnTo>
                  <a:pt x="3065" y="2328"/>
                </a:lnTo>
                <a:lnTo>
                  <a:pt x="3066" y="2328"/>
                </a:lnTo>
                <a:lnTo>
                  <a:pt x="3068" y="2328"/>
                </a:lnTo>
                <a:lnTo>
                  <a:pt x="3068" y="2326"/>
                </a:lnTo>
                <a:lnTo>
                  <a:pt x="3069" y="2326"/>
                </a:lnTo>
                <a:lnTo>
                  <a:pt x="3070" y="2326"/>
                </a:lnTo>
                <a:lnTo>
                  <a:pt x="3070" y="2325"/>
                </a:lnTo>
                <a:lnTo>
                  <a:pt x="3069" y="2325"/>
                </a:lnTo>
                <a:lnTo>
                  <a:pt x="3068" y="2325"/>
                </a:lnTo>
                <a:lnTo>
                  <a:pt x="3068" y="2324"/>
                </a:lnTo>
                <a:lnTo>
                  <a:pt x="3068" y="2322"/>
                </a:lnTo>
                <a:lnTo>
                  <a:pt x="3066" y="2324"/>
                </a:lnTo>
                <a:lnTo>
                  <a:pt x="3066" y="2325"/>
                </a:lnTo>
                <a:lnTo>
                  <a:pt x="3065" y="2325"/>
                </a:lnTo>
                <a:lnTo>
                  <a:pt x="3063" y="2326"/>
                </a:lnTo>
                <a:lnTo>
                  <a:pt x="3062" y="2326"/>
                </a:lnTo>
                <a:lnTo>
                  <a:pt x="3060" y="2326"/>
                </a:lnTo>
                <a:lnTo>
                  <a:pt x="3062" y="2326"/>
                </a:lnTo>
                <a:lnTo>
                  <a:pt x="3060" y="2326"/>
                </a:lnTo>
                <a:lnTo>
                  <a:pt x="3060" y="2325"/>
                </a:lnTo>
                <a:lnTo>
                  <a:pt x="3059" y="2325"/>
                </a:lnTo>
                <a:lnTo>
                  <a:pt x="3057" y="2325"/>
                </a:lnTo>
                <a:lnTo>
                  <a:pt x="3057" y="2326"/>
                </a:lnTo>
                <a:lnTo>
                  <a:pt x="3056" y="2326"/>
                </a:lnTo>
                <a:lnTo>
                  <a:pt x="3056" y="2325"/>
                </a:lnTo>
                <a:lnTo>
                  <a:pt x="3057" y="2325"/>
                </a:lnTo>
                <a:lnTo>
                  <a:pt x="3057" y="2324"/>
                </a:lnTo>
                <a:lnTo>
                  <a:pt x="3056" y="2324"/>
                </a:lnTo>
                <a:lnTo>
                  <a:pt x="3056" y="2322"/>
                </a:lnTo>
                <a:lnTo>
                  <a:pt x="3056" y="2321"/>
                </a:lnTo>
                <a:lnTo>
                  <a:pt x="3057" y="2321"/>
                </a:lnTo>
                <a:lnTo>
                  <a:pt x="3059" y="2321"/>
                </a:lnTo>
                <a:lnTo>
                  <a:pt x="3060" y="2321"/>
                </a:lnTo>
                <a:lnTo>
                  <a:pt x="3062" y="2321"/>
                </a:lnTo>
                <a:lnTo>
                  <a:pt x="3063" y="2321"/>
                </a:lnTo>
                <a:lnTo>
                  <a:pt x="3065" y="2321"/>
                </a:lnTo>
                <a:lnTo>
                  <a:pt x="3066" y="2321"/>
                </a:lnTo>
                <a:lnTo>
                  <a:pt x="3068" y="2321"/>
                </a:lnTo>
                <a:lnTo>
                  <a:pt x="3069" y="2321"/>
                </a:lnTo>
                <a:lnTo>
                  <a:pt x="3070" y="2321"/>
                </a:lnTo>
                <a:lnTo>
                  <a:pt x="3072" y="2322"/>
                </a:lnTo>
                <a:lnTo>
                  <a:pt x="3072" y="2321"/>
                </a:lnTo>
                <a:lnTo>
                  <a:pt x="3073" y="2319"/>
                </a:lnTo>
                <a:lnTo>
                  <a:pt x="3072" y="2319"/>
                </a:lnTo>
                <a:lnTo>
                  <a:pt x="3072" y="2321"/>
                </a:lnTo>
                <a:lnTo>
                  <a:pt x="3070" y="2321"/>
                </a:lnTo>
                <a:lnTo>
                  <a:pt x="3069" y="2321"/>
                </a:lnTo>
                <a:lnTo>
                  <a:pt x="3069" y="2319"/>
                </a:lnTo>
                <a:lnTo>
                  <a:pt x="3070" y="2319"/>
                </a:lnTo>
                <a:lnTo>
                  <a:pt x="3069" y="2319"/>
                </a:lnTo>
                <a:lnTo>
                  <a:pt x="3068" y="2319"/>
                </a:lnTo>
                <a:lnTo>
                  <a:pt x="3066" y="2319"/>
                </a:lnTo>
                <a:lnTo>
                  <a:pt x="3066" y="2318"/>
                </a:lnTo>
                <a:lnTo>
                  <a:pt x="3066" y="2316"/>
                </a:lnTo>
                <a:lnTo>
                  <a:pt x="3065" y="2316"/>
                </a:lnTo>
                <a:lnTo>
                  <a:pt x="3066" y="2316"/>
                </a:lnTo>
                <a:lnTo>
                  <a:pt x="3066" y="2315"/>
                </a:lnTo>
                <a:lnTo>
                  <a:pt x="3066" y="2316"/>
                </a:lnTo>
                <a:lnTo>
                  <a:pt x="3065" y="2315"/>
                </a:lnTo>
                <a:lnTo>
                  <a:pt x="3063" y="2315"/>
                </a:lnTo>
                <a:lnTo>
                  <a:pt x="3063" y="2313"/>
                </a:lnTo>
                <a:lnTo>
                  <a:pt x="3063" y="2312"/>
                </a:lnTo>
                <a:lnTo>
                  <a:pt x="3065" y="2312"/>
                </a:lnTo>
                <a:lnTo>
                  <a:pt x="3066" y="2312"/>
                </a:lnTo>
                <a:lnTo>
                  <a:pt x="3068" y="2312"/>
                </a:lnTo>
                <a:lnTo>
                  <a:pt x="3069" y="2312"/>
                </a:lnTo>
                <a:lnTo>
                  <a:pt x="3070" y="2312"/>
                </a:lnTo>
                <a:lnTo>
                  <a:pt x="3070" y="2310"/>
                </a:lnTo>
                <a:lnTo>
                  <a:pt x="3072" y="2310"/>
                </a:lnTo>
                <a:lnTo>
                  <a:pt x="3072" y="2309"/>
                </a:lnTo>
                <a:lnTo>
                  <a:pt x="3073" y="2309"/>
                </a:lnTo>
                <a:lnTo>
                  <a:pt x="3075" y="2309"/>
                </a:lnTo>
                <a:lnTo>
                  <a:pt x="3076" y="2309"/>
                </a:lnTo>
                <a:lnTo>
                  <a:pt x="3078" y="2309"/>
                </a:lnTo>
                <a:lnTo>
                  <a:pt x="3078" y="2307"/>
                </a:lnTo>
                <a:lnTo>
                  <a:pt x="3079" y="2307"/>
                </a:lnTo>
                <a:lnTo>
                  <a:pt x="3078" y="2307"/>
                </a:lnTo>
                <a:lnTo>
                  <a:pt x="3079" y="2307"/>
                </a:lnTo>
                <a:lnTo>
                  <a:pt x="3081" y="2307"/>
                </a:lnTo>
                <a:lnTo>
                  <a:pt x="3081" y="2306"/>
                </a:lnTo>
                <a:lnTo>
                  <a:pt x="3082" y="2306"/>
                </a:lnTo>
                <a:lnTo>
                  <a:pt x="3082" y="2304"/>
                </a:lnTo>
                <a:lnTo>
                  <a:pt x="3084" y="2304"/>
                </a:lnTo>
                <a:lnTo>
                  <a:pt x="3085" y="2304"/>
                </a:lnTo>
                <a:lnTo>
                  <a:pt x="3085" y="2306"/>
                </a:lnTo>
                <a:lnTo>
                  <a:pt x="3087" y="2306"/>
                </a:lnTo>
                <a:lnTo>
                  <a:pt x="3087" y="2307"/>
                </a:lnTo>
                <a:close/>
                <a:moveTo>
                  <a:pt x="2901" y="2304"/>
                </a:moveTo>
                <a:lnTo>
                  <a:pt x="2901" y="2306"/>
                </a:lnTo>
                <a:lnTo>
                  <a:pt x="2900" y="2306"/>
                </a:lnTo>
                <a:lnTo>
                  <a:pt x="2901" y="2306"/>
                </a:lnTo>
                <a:lnTo>
                  <a:pt x="2901" y="2304"/>
                </a:lnTo>
                <a:lnTo>
                  <a:pt x="2900" y="2304"/>
                </a:lnTo>
                <a:lnTo>
                  <a:pt x="2901" y="2304"/>
                </a:lnTo>
                <a:close/>
                <a:moveTo>
                  <a:pt x="2901" y="2304"/>
                </a:moveTo>
                <a:lnTo>
                  <a:pt x="2901" y="2303"/>
                </a:lnTo>
                <a:lnTo>
                  <a:pt x="2901" y="2304"/>
                </a:lnTo>
                <a:close/>
                <a:moveTo>
                  <a:pt x="2951" y="2303"/>
                </a:moveTo>
                <a:lnTo>
                  <a:pt x="2951" y="2304"/>
                </a:lnTo>
                <a:lnTo>
                  <a:pt x="2950" y="2304"/>
                </a:lnTo>
                <a:lnTo>
                  <a:pt x="2950" y="2306"/>
                </a:lnTo>
                <a:lnTo>
                  <a:pt x="2948" y="2306"/>
                </a:lnTo>
                <a:lnTo>
                  <a:pt x="2948" y="2307"/>
                </a:lnTo>
                <a:lnTo>
                  <a:pt x="2948" y="2309"/>
                </a:lnTo>
                <a:lnTo>
                  <a:pt x="2947" y="2309"/>
                </a:lnTo>
                <a:lnTo>
                  <a:pt x="2948" y="2310"/>
                </a:lnTo>
                <a:lnTo>
                  <a:pt x="2948" y="2309"/>
                </a:lnTo>
                <a:lnTo>
                  <a:pt x="2948" y="2310"/>
                </a:lnTo>
                <a:lnTo>
                  <a:pt x="2948" y="2312"/>
                </a:lnTo>
                <a:lnTo>
                  <a:pt x="2948" y="2313"/>
                </a:lnTo>
                <a:lnTo>
                  <a:pt x="2947" y="2313"/>
                </a:lnTo>
                <a:lnTo>
                  <a:pt x="2947" y="2312"/>
                </a:lnTo>
                <a:lnTo>
                  <a:pt x="2946" y="2312"/>
                </a:lnTo>
                <a:lnTo>
                  <a:pt x="2947" y="2312"/>
                </a:lnTo>
                <a:lnTo>
                  <a:pt x="2947" y="2310"/>
                </a:lnTo>
                <a:lnTo>
                  <a:pt x="2946" y="2310"/>
                </a:lnTo>
                <a:lnTo>
                  <a:pt x="2946" y="2312"/>
                </a:lnTo>
                <a:lnTo>
                  <a:pt x="2946" y="2313"/>
                </a:lnTo>
                <a:lnTo>
                  <a:pt x="2946" y="2312"/>
                </a:lnTo>
                <a:lnTo>
                  <a:pt x="2946" y="2310"/>
                </a:lnTo>
                <a:lnTo>
                  <a:pt x="2946" y="2309"/>
                </a:lnTo>
                <a:lnTo>
                  <a:pt x="2946" y="2307"/>
                </a:lnTo>
                <a:lnTo>
                  <a:pt x="2946" y="2306"/>
                </a:lnTo>
                <a:lnTo>
                  <a:pt x="2947" y="2306"/>
                </a:lnTo>
                <a:lnTo>
                  <a:pt x="2948" y="2304"/>
                </a:lnTo>
                <a:lnTo>
                  <a:pt x="2948" y="2306"/>
                </a:lnTo>
                <a:lnTo>
                  <a:pt x="2948" y="2304"/>
                </a:lnTo>
                <a:lnTo>
                  <a:pt x="2948" y="2303"/>
                </a:lnTo>
                <a:lnTo>
                  <a:pt x="2950" y="2303"/>
                </a:lnTo>
                <a:lnTo>
                  <a:pt x="2951" y="2303"/>
                </a:lnTo>
                <a:close/>
                <a:moveTo>
                  <a:pt x="3035" y="2303"/>
                </a:moveTo>
                <a:lnTo>
                  <a:pt x="3034" y="2303"/>
                </a:lnTo>
                <a:lnTo>
                  <a:pt x="3035" y="2303"/>
                </a:lnTo>
                <a:close/>
                <a:moveTo>
                  <a:pt x="2948" y="2303"/>
                </a:moveTo>
                <a:lnTo>
                  <a:pt x="2948" y="2304"/>
                </a:lnTo>
                <a:lnTo>
                  <a:pt x="2947" y="2303"/>
                </a:lnTo>
                <a:lnTo>
                  <a:pt x="2948" y="2303"/>
                </a:lnTo>
                <a:lnTo>
                  <a:pt x="2948" y="2301"/>
                </a:lnTo>
                <a:lnTo>
                  <a:pt x="2948" y="2303"/>
                </a:lnTo>
                <a:close/>
                <a:moveTo>
                  <a:pt x="2946" y="2303"/>
                </a:moveTo>
                <a:lnTo>
                  <a:pt x="2947" y="2304"/>
                </a:lnTo>
                <a:lnTo>
                  <a:pt x="2947" y="2303"/>
                </a:lnTo>
                <a:lnTo>
                  <a:pt x="2946" y="2301"/>
                </a:lnTo>
                <a:lnTo>
                  <a:pt x="2947" y="2301"/>
                </a:lnTo>
                <a:lnTo>
                  <a:pt x="2947" y="2303"/>
                </a:lnTo>
                <a:lnTo>
                  <a:pt x="2947" y="2304"/>
                </a:lnTo>
                <a:lnTo>
                  <a:pt x="2947" y="2306"/>
                </a:lnTo>
                <a:lnTo>
                  <a:pt x="2946" y="2306"/>
                </a:lnTo>
                <a:lnTo>
                  <a:pt x="2946" y="2307"/>
                </a:lnTo>
                <a:lnTo>
                  <a:pt x="2944" y="2307"/>
                </a:lnTo>
                <a:lnTo>
                  <a:pt x="2944" y="2309"/>
                </a:lnTo>
                <a:lnTo>
                  <a:pt x="2943" y="2309"/>
                </a:lnTo>
                <a:lnTo>
                  <a:pt x="2943" y="2307"/>
                </a:lnTo>
                <a:lnTo>
                  <a:pt x="2941" y="2307"/>
                </a:lnTo>
                <a:lnTo>
                  <a:pt x="2940" y="2307"/>
                </a:lnTo>
                <a:lnTo>
                  <a:pt x="2941" y="2306"/>
                </a:lnTo>
                <a:lnTo>
                  <a:pt x="2943" y="2304"/>
                </a:lnTo>
                <a:lnTo>
                  <a:pt x="2943" y="2303"/>
                </a:lnTo>
                <a:lnTo>
                  <a:pt x="2941" y="2303"/>
                </a:lnTo>
                <a:lnTo>
                  <a:pt x="2943" y="2303"/>
                </a:lnTo>
                <a:lnTo>
                  <a:pt x="2944" y="2301"/>
                </a:lnTo>
                <a:lnTo>
                  <a:pt x="2944" y="2303"/>
                </a:lnTo>
                <a:lnTo>
                  <a:pt x="2946" y="2303"/>
                </a:lnTo>
                <a:close/>
                <a:moveTo>
                  <a:pt x="3075" y="2307"/>
                </a:moveTo>
                <a:lnTo>
                  <a:pt x="3073" y="2307"/>
                </a:lnTo>
                <a:lnTo>
                  <a:pt x="3072" y="2307"/>
                </a:lnTo>
                <a:lnTo>
                  <a:pt x="3072" y="2309"/>
                </a:lnTo>
                <a:lnTo>
                  <a:pt x="3070" y="2309"/>
                </a:lnTo>
                <a:lnTo>
                  <a:pt x="3070" y="2310"/>
                </a:lnTo>
                <a:lnTo>
                  <a:pt x="3069" y="2310"/>
                </a:lnTo>
                <a:lnTo>
                  <a:pt x="3068" y="2310"/>
                </a:lnTo>
                <a:lnTo>
                  <a:pt x="3068" y="2312"/>
                </a:lnTo>
                <a:lnTo>
                  <a:pt x="3066" y="2312"/>
                </a:lnTo>
                <a:lnTo>
                  <a:pt x="3066" y="2310"/>
                </a:lnTo>
                <a:lnTo>
                  <a:pt x="3065" y="2310"/>
                </a:lnTo>
                <a:lnTo>
                  <a:pt x="3063" y="2310"/>
                </a:lnTo>
                <a:lnTo>
                  <a:pt x="3062" y="2310"/>
                </a:lnTo>
                <a:lnTo>
                  <a:pt x="3063" y="2310"/>
                </a:lnTo>
                <a:lnTo>
                  <a:pt x="3063" y="2309"/>
                </a:lnTo>
                <a:lnTo>
                  <a:pt x="3065" y="2309"/>
                </a:lnTo>
                <a:lnTo>
                  <a:pt x="3065" y="2307"/>
                </a:lnTo>
                <a:lnTo>
                  <a:pt x="3066" y="2307"/>
                </a:lnTo>
                <a:lnTo>
                  <a:pt x="3066" y="2306"/>
                </a:lnTo>
                <a:lnTo>
                  <a:pt x="3068" y="2306"/>
                </a:lnTo>
                <a:lnTo>
                  <a:pt x="3069" y="2304"/>
                </a:lnTo>
                <a:lnTo>
                  <a:pt x="3070" y="2303"/>
                </a:lnTo>
                <a:lnTo>
                  <a:pt x="3072" y="2303"/>
                </a:lnTo>
                <a:lnTo>
                  <a:pt x="3073" y="2303"/>
                </a:lnTo>
                <a:lnTo>
                  <a:pt x="3073" y="2301"/>
                </a:lnTo>
                <a:lnTo>
                  <a:pt x="3075" y="2301"/>
                </a:lnTo>
                <a:lnTo>
                  <a:pt x="3075" y="2303"/>
                </a:lnTo>
                <a:lnTo>
                  <a:pt x="3075" y="2304"/>
                </a:lnTo>
                <a:lnTo>
                  <a:pt x="3076" y="2304"/>
                </a:lnTo>
                <a:lnTo>
                  <a:pt x="3076" y="2306"/>
                </a:lnTo>
                <a:lnTo>
                  <a:pt x="3075" y="2307"/>
                </a:lnTo>
                <a:close/>
                <a:moveTo>
                  <a:pt x="2954" y="2303"/>
                </a:moveTo>
                <a:lnTo>
                  <a:pt x="2954" y="2301"/>
                </a:lnTo>
                <a:lnTo>
                  <a:pt x="2954" y="2303"/>
                </a:lnTo>
                <a:close/>
                <a:moveTo>
                  <a:pt x="1161" y="2301"/>
                </a:moveTo>
                <a:lnTo>
                  <a:pt x="1161" y="2300"/>
                </a:lnTo>
                <a:lnTo>
                  <a:pt x="1163" y="2300"/>
                </a:lnTo>
                <a:lnTo>
                  <a:pt x="1163" y="2301"/>
                </a:lnTo>
                <a:lnTo>
                  <a:pt x="1161" y="2301"/>
                </a:lnTo>
                <a:close/>
                <a:moveTo>
                  <a:pt x="1168" y="2301"/>
                </a:moveTo>
                <a:lnTo>
                  <a:pt x="1167" y="2301"/>
                </a:lnTo>
                <a:lnTo>
                  <a:pt x="1168" y="2301"/>
                </a:lnTo>
                <a:lnTo>
                  <a:pt x="1170" y="2300"/>
                </a:lnTo>
                <a:lnTo>
                  <a:pt x="1168" y="2300"/>
                </a:lnTo>
                <a:lnTo>
                  <a:pt x="1168" y="2301"/>
                </a:lnTo>
                <a:close/>
                <a:moveTo>
                  <a:pt x="1170" y="2299"/>
                </a:moveTo>
                <a:lnTo>
                  <a:pt x="1171" y="2299"/>
                </a:lnTo>
                <a:lnTo>
                  <a:pt x="1171" y="2300"/>
                </a:lnTo>
                <a:lnTo>
                  <a:pt x="1170" y="2299"/>
                </a:lnTo>
                <a:lnTo>
                  <a:pt x="1168" y="2300"/>
                </a:lnTo>
                <a:lnTo>
                  <a:pt x="1168" y="2299"/>
                </a:lnTo>
                <a:lnTo>
                  <a:pt x="1170" y="2299"/>
                </a:lnTo>
                <a:close/>
                <a:moveTo>
                  <a:pt x="2998" y="2299"/>
                </a:moveTo>
                <a:lnTo>
                  <a:pt x="2998" y="2300"/>
                </a:lnTo>
                <a:lnTo>
                  <a:pt x="2998" y="2299"/>
                </a:lnTo>
                <a:close/>
                <a:moveTo>
                  <a:pt x="1180" y="2299"/>
                </a:moveTo>
                <a:lnTo>
                  <a:pt x="1179" y="2299"/>
                </a:lnTo>
                <a:lnTo>
                  <a:pt x="1177" y="2299"/>
                </a:lnTo>
                <a:lnTo>
                  <a:pt x="1176" y="2299"/>
                </a:lnTo>
                <a:lnTo>
                  <a:pt x="1174" y="2299"/>
                </a:lnTo>
                <a:lnTo>
                  <a:pt x="1173" y="2300"/>
                </a:lnTo>
                <a:lnTo>
                  <a:pt x="1173" y="2299"/>
                </a:lnTo>
                <a:lnTo>
                  <a:pt x="1174" y="2299"/>
                </a:lnTo>
                <a:lnTo>
                  <a:pt x="1176" y="2299"/>
                </a:lnTo>
                <a:lnTo>
                  <a:pt x="1177" y="2299"/>
                </a:lnTo>
                <a:lnTo>
                  <a:pt x="1177" y="2297"/>
                </a:lnTo>
                <a:lnTo>
                  <a:pt x="1179" y="2297"/>
                </a:lnTo>
                <a:lnTo>
                  <a:pt x="1179" y="2299"/>
                </a:lnTo>
                <a:lnTo>
                  <a:pt x="1180" y="2299"/>
                </a:lnTo>
                <a:close/>
                <a:moveTo>
                  <a:pt x="2984" y="2299"/>
                </a:moveTo>
                <a:lnTo>
                  <a:pt x="2982" y="2299"/>
                </a:lnTo>
                <a:lnTo>
                  <a:pt x="2982" y="2297"/>
                </a:lnTo>
                <a:lnTo>
                  <a:pt x="2984" y="2299"/>
                </a:lnTo>
                <a:close/>
                <a:moveTo>
                  <a:pt x="3031" y="2299"/>
                </a:moveTo>
                <a:lnTo>
                  <a:pt x="3031" y="2297"/>
                </a:lnTo>
                <a:lnTo>
                  <a:pt x="3031" y="2299"/>
                </a:lnTo>
                <a:close/>
                <a:moveTo>
                  <a:pt x="1451" y="2296"/>
                </a:moveTo>
                <a:lnTo>
                  <a:pt x="1451" y="2297"/>
                </a:lnTo>
                <a:lnTo>
                  <a:pt x="1449" y="2296"/>
                </a:lnTo>
                <a:lnTo>
                  <a:pt x="1451" y="2296"/>
                </a:lnTo>
                <a:close/>
                <a:moveTo>
                  <a:pt x="2997" y="2297"/>
                </a:moveTo>
                <a:lnTo>
                  <a:pt x="2997" y="2296"/>
                </a:lnTo>
                <a:lnTo>
                  <a:pt x="2997" y="2297"/>
                </a:lnTo>
                <a:close/>
                <a:moveTo>
                  <a:pt x="3026" y="2296"/>
                </a:moveTo>
                <a:lnTo>
                  <a:pt x="3025" y="2296"/>
                </a:lnTo>
                <a:lnTo>
                  <a:pt x="3026" y="2296"/>
                </a:lnTo>
                <a:lnTo>
                  <a:pt x="3026" y="2294"/>
                </a:lnTo>
                <a:lnTo>
                  <a:pt x="3026" y="2296"/>
                </a:lnTo>
                <a:close/>
                <a:moveTo>
                  <a:pt x="2976" y="2294"/>
                </a:moveTo>
                <a:lnTo>
                  <a:pt x="2978" y="2296"/>
                </a:lnTo>
                <a:lnTo>
                  <a:pt x="2978" y="2297"/>
                </a:lnTo>
                <a:lnTo>
                  <a:pt x="2978" y="2299"/>
                </a:lnTo>
                <a:lnTo>
                  <a:pt x="2978" y="2300"/>
                </a:lnTo>
                <a:lnTo>
                  <a:pt x="2976" y="2300"/>
                </a:lnTo>
                <a:lnTo>
                  <a:pt x="2975" y="2300"/>
                </a:lnTo>
                <a:lnTo>
                  <a:pt x="2975" y="2299"/>
                </a:lnTo>
                <a:lnTo>
                  <a:pt x="2975" y="2297"/>
                </a:lnTo>
                <a:lnTo>
                  <a:pt x="2975" y="2294"/>
                </a:lnTo>
                <a:lnTo>
                  <a:pt x="2975" y="2296"/>
                </a:lnTo>
                <a:lnTo>
                  <a:pt x="2976" y="2294"/>
                </a:lnTo>
                <a:close/>
                <a:moveTo>
                  <a:pt x="2969" y="2296"/>
                </a:moveTo>
                <a:lnTo>
                  <a:pt x="2968" y="2296"/>
                </a:lnTo>
                <a:lnTo>
                  <a:pt x="2968" y="2294"/>
                </a:lnTo>
                <a:lnTo>
                  <a:pt x="2968" y="2296"/>
                </a:lnTo>
                <a:lnTo>
                  <a:pt x="2969" y="2296"/>
                </a:lnTo>
                <a:close/>
                <a:moveTo>
                  <a:pt x="3029" y="2294"/>
                </a:moveTo>
                <a:lnTo>
                  <a:pt x="3028" y="2296"/>
                </a:lnTo>
                <a:lnTo>
                  <a:pt x="3028" y="2294"/>
                </a:lnTo>
                <a:lnTo>
                  <a:pt x="3029" y="2294"/>
                </a:lnTo>
                <a:close/>
                <a:moveTo>
                  <a:pt x="1446" y="2294"/>
                </a:moveTo>
                <a:lnTo>
                  <a:pt x="1448" y="2294"/>
                </a:lnTo>
                <a:lnTo>
                  <a:pt x="1446" y="2296"/>
                </a:lnTo>
                <a:lnTo>
                  <a:pt x="1448" y="2296"/>
                </a:lnTo>
                <a:lnTo>
                  <a:pt x="1448" y="2297"/>
                </a:lnTo>
                <a:lnTo>
                  <a:pt x="1446" y="2297"/>
                </a:lnTo>
                <a:lnTo>
                  <a:pt x="1448" y="2297"/>
                </a:lnTo>
                <a:lnTo>
                  <a:pt x="1448" y="2299"/>
                </a:lnTo>
                <a:lnTo>
                  <a:pt x="1448" y="2300"/>
                </a:lnTo>
                <a:lnTo>
                  <a:pt x="1446" y="2300"/>
                </a:lnTo>
                <a:lnTo>
                  <a:pt x="1446" y="2301"/>
                </a:lnTo>
                <a:lnTo>
                  <a:pt x="1446" y="2300"/>
                </a:lnTo>
                <a:lnTo>
                  <a:pt x="1446" y="2299"/>
                </a:lnTo>
                <a:lnTo>
                  <a:pt x="1445" y="2299"/>
                </a:lnTo>
                <a:lnTo>
                  <a:pt x="1443" y="2299"/>
                </a:lnTo>
                <a:lnTo>
                  <a:pt x="1443" y="2297"/>
                </a:lnTo>
                <a:lnTo>
                  <a:pt x="1445" y="2297"/>
                </a:lnTo>
                <a:lnTo>
                  <a:pt x="1446" y="2297"/>
                </a:lnTo>
                <a:lnTo>
                  <a:pt x="1446" y="2296"/>
                </a:lnTo>
                <a:lnTo>
                  <a:pt x="1445" y="2296"/>
                </a:lnTo>
                <a:lnTo>
                  <a:pt x="1445" y="2294"/>
                </a:lnTo>
                <a:lnTo>
                  <a:pt x="1446" y="2294"/>
                </a:lnTo>
                <a:close/>
                <a:moveTo>
                  <a:pt x="3003" y="2294"/>
                </a:moveTo>
                <a:lnTo>
                  <a:pt x="3003" y="2296"/>
                </a:lnTo>
                <a:lnTo>
                  <a:pt x="3001" y="2296"/>
                </a:lnTo>
                <a:lnTo>
                  <a:pt x="3001" y="2294"/>
                </a:lnTo>
                <a:lnTo>
                  <a:pt x="3003" y="2293"/>
                </a:lnTo>
                <a:lnTo>
                  <a:pt x="3003" y="2294"/>
                </a:lnTo>
                <a:close/>
                <a:moveTo>
                  <a:pt x="1449" y="2294"/>
                </a:moveTo>
                <a:lnTo>
                  <a:pt x="1449" y="2293"/>
                </a:lnTo>
                <a:lnTo>
                  <a:pt x="1448" y="2293"/>
                </a:lnTo>
                <a:lnTo>
                  <a:pt x="1449" y="2293"/>
                </a:lnTo>
                <a:lnTo>
                  <a:pt x="1449" y="2294"/>
                </a:lnTo>
                <a:close/>
                <a:moveTo>
                  <a:pt x="3032" y="2293"/>
                </a:moveTo>
                <a:lnTo>
                  <a:pt x="3031" y="2293"/>
                </a:lnTo>
                <a:lnTo>
                  <a:pt x="3032" y="2293"/>
                </a:lnTo>
                <a:close/>
                <a:moveTo>
                  <a:pt x="1445" y="2293"/>
                </a:moveTo>
                <a:lnTo>
                  <a:pt x="1443" y="2293"/>
                </a:lnTo>
                <a:lnTo>
                  <a:pt x="1445" y="2293"/>
                </a:lnTo>
                <a:lnTo>
                  <a:pt x="1445" y="2291"/>
                </a:lnTo>
                <a:lnTo>
                  <a:pt x="1445" y="2293"/>
                </a:lnTo>
                <a:close/>
                <a:moveTo>
                  <a:pt x="3031" y="2291"/>
                </a:moveTo>
                <a:lnTo>
                  <a:pt x="3031" y="2293"/>
                </a:lnTo>
                <a:lnTo>
                  <a:pt x="3031" y="2291"/>
                </a:lnTo>
                <a:close/>
                <a:moveTo>
                  <a:pt x="3035" y="2291"/>
                </a:moveTo>
                <a:lnTo>
                  <a:pt x="3037" y="2291"/>
                </a:lnTo>
                <a:lnTo>
                  <a:pt x="3037" y="2293"/>
                </a:lnTo>
                <a:lnTo>
                  <a:pt x="3037" y="2294"/>
                </a:lnTo>
                <a:lnTo>
                  <a:pt x="3037" y="2296"/>
                </a:lnTo>
                <a:lnTo>
                  <a:pt x="3038" y="2296"/>
                </a:lnTo>
                <a:lnTo>
                  <a:pt x="3038" y="2297"/>
                </a:lnTo>
                <a:lnTo>
                  <a:pt x="3038" y="2299"/>
                </a:lnTo>
                <a:lnTo>
                  <a:pt x="3038" y="2300"/>
                </a:lnTo>
                <a:lnTo>
                  <a:pt x="3038" y="2301"/>
                </a:lnTo>
                <a:lnTo>
                  <a:pt x="3037" y="2301"/>
                </a:lnTo>
                <a:lnTo>
                  <a:pt x="3037" y="2303"/>
                </a:lnTo>
                <a:lnTo>
                  <a:pt x="3037" y="2304"/>
                </a:lnTo>
                <a:lnTo>
                  <a:pt x="3035" y="2304"/>
                </a:lnTo>
                <a:lnTo>
                  <a:pt x="3035" y="2303"/>
                </a:lnTo>
                <a:lnTo>
                  <a:pt x="3035" y="2301"/>
                </a:lnTo>
                <a:lnTo>
                  <a:pt x="3035" y="2303"/>
                </a:lnTo>
                <a:lnTo>
                  <a:pt x="3035" y="2301"/>
                </a:lnTo>
                <a:lnTo>
                  <a:pt x="3035" y="2300"/>
                </a:lnTo>
                <a:lnTo>
                  <a:pt x="3035" y="2299"/>
                </a:lnTo>
                <a:lnTo>
                  <a:pt x="3034" y="2299"/>
                </a:lnTo>
                <a:lnTo>
                  <a:pt x="3034" y="2300"/>
                </a:lnTo>
                <a:lnTo>
                  <a:pt x="3034" y="2299"/>
                </a:lnTo>
                <a:lnTo>
                  <a:pt x="3034" y="2297"/>
                </a:lnTo>
                <a:lnTo>
                  <a:pt x="3034" y="2296"/>
                </a:lnTo>
                <a:lnTo>
                  <a:pt x="3034" y="2294"/>
                </a:lnTo>
                <a:lnTo>
                  <a:pt x="3034" y="2293"/>
                </a:lnTo>
                <a:lnTo>
                  <a:pt x="3035" y="2293"/>
                </a:lnTo>
                <a:lnTo>
                  <a:pt x="3035" y="2291"/>
                </a:lnTo>
                <a:close/>
                <a:moveTo>
                  <a:pt x="1449" y="2291"/>
                </a:moveTo>
                <a:lnTo>
                  <a:pt x="1449" y="2293"/>
                </a:lnTo>
                <a:lnTo>
                  <a:pt x="1448" y="2291"/>
                </a:lnTo>
                <a:lnTo>
                  <a:pt x="1448" y="2290"/>
                </a:lnTo>
                <a:lnTo>
                  <a:pt x="1448" y="2291"/>
                </a:lnTo>
                <a:lnTo>
                  <a:pt x="1449" y="2291"/>
                </a:lnTo>
                <a:close/>
                <a:moveTo>
                  <a:pt x="3034" y="2290"/>
                </a:moveTo>
                <a:lnTo>
                  <a:pt x="3032" y="2290"/>
                </a:lnTo>
                <a:lnTo>
                  <a:pt x="3034" y="2290"/>
                </a:lnTo>
                <a:close/>
                <a:moveTo>
                  <a:pt x="2973" y="2290"/>
                </a:moveTo>
                <a:lnTo>
                  <a:pt x="2972" y="2290"/>
                </a:lnTo>
                <a:lnTo>
                  <a:pt x="2972" y="2288"/>
                </a:lnTo>
                <a:lnTo>
                  <a:pt x="2973" y="2288"/>
                </a:lnTo>
                <a:lnTo>
                  <a:pt x="2973" y="2290"/>
                </a:lnTo>
                <a:close/>
                <a:moveTo>
                  <a:pt x="2969" y="2287"/>
                </a:moveTo>
                <a:lnTo>
                  <a:pt x="2970" y="2287"/>
                </a:lnTo>
                <a:lnTo>
                  <a:pt x="2970" y="2288"/>
                </a:lnTo>
                <a:lnTo>
                  <a:pt x="2972" y="2288"/>
                </a:lnTo>
                <a:lnTo>
                  <a:pt x="2972" y="2290"/>
                </a:lnTo>
                <a:lnTo>
                  <a:pt x="2973" y="2291"/>
                </a:lnTo>
                <a:lnTo>
                  <a:pt x="2975" y="2293"/>
                </a:lnTo>
                <a:lnTo>
                  <a:pt x="2973" y="2293"/>
                </a:lnTo>
                <a:lnTo>
                  <a:pt x="2973" y="2294"/>
                </a:lnTo>
                <a:lnTo>
                  <a:pt x="2972" y="2294"/>
                </a:lnTo>
                <a:lnTo>
                  <a:pt x="2970" y="2294"/>
                </a:lnTo>
                <a:lnTo>
                  <a:pt x="2969" y="2294"/>
                </a:lnTo>
                <a:lnTo>
                  <a:pt x="2969" y="2296"/>
                </a:lnTo>
                <a:lnTo>
                  <a:pt x="2969" y="2294"/>
                </a:lnTo>
                <a:lnTo>
                  <a:pt x="2968" y="2293"/>
                </a:lnTo>
                <a:lnTo>
                  <a:pt x="2968" y="2291"/>
                </a:lnTo>
                <a:lnTo>
                  <a:pt x="2969" y="2291"/>
                </a:lnTo>
                <a:lnTo>
                  <a:pt x="2969" y="2290"/>
                </a:lnTo>
                <a:lnTo>
                  <a:pt x="2969" y="2288"/>
                </a:lnTo>
                <a:lnTo>
                  <a:pt x="2969" y="2287"/>
                </a:lnTo>
                <a:close/>
                <a:moveTo>
                  <a:pt x="2981" y="2287"/>
                </a:moveTo>
                <a:lnTo>
                  <a:pt x="2981" y="2288"/>
                </a:lnTo>
                <a:lnTo>
                  <a:pt x="2979" y="2288"/>
                </a:lnTo>
                <a:lnTo>
                  <a:pt x="2979" y="2290"/>
                </a:lnTo>
                <a:lnTo>
                  <a:pt x="2978" y="2288"/>
                </a:lnTo>
                <a:lnTo>
                  <a:pt x="2979" y="2288"/>
                </a:lnTo>
                <a:lnTo>
                  <a:pt x="2981" y="2288"/>
                </a:lnTo>
                <a:lnTo>
                  <a:pt x="2979" y="2287"/>
                </a:lnTo>
                <a:lnTo>
                  <a:pt x="2981" y="2287"/>
                </a:lnTo>
                <a:close/>
                <a:moveTo>
                  <a:pt x="2969" y="2287"/>
                </a:moveTo>
                <a:lnTo>
                  <a:pt x="2969" y="2285"/>
                </a:lnTo>
                <a:lnTo>
                  <a:pt x="2969" y="2287"/>
                </a:lnTo>
                <a:close/>
                <a:moveTo>
                  <a:pt x="2978" y="2285"/>
                </a:moveTo>
                <a:lnTo>
                  <a:pt x="2979" y="2285"/>
                </a:lnTo>
                <a:lnTo>
                  <a:pt x="2979" y="2287"/>
                </a:lnTo>
                <a:lnTo>
                  <a:pt x="2978" y="2287"/>
                </a:lnTo>
                <a:lnTo>
                  <a:pt x="2978" y="2288"/>
                </a:lnTo>
                <a:lnTo>
                  <a:pt x="2978" y="2287"/>
                </a:lnTo>
                <a:lnTo>
                  <a:pt x="2978" y="2288"/>
                </a:lnTo>
                <a:lnTo>
                  <a:pt x="2976" y="2287"/>
                </a:lnTo>
                <a:lnTo>
                  <a:pt x="2976" y="2285"/>
                </a:lnTo>
                <a:lnTo>
                  <a:pt x="2978" y="2285"/>
                </a:lnTo>
                <a:lnTo>
                  <a:pt x="2978" y="2287"/>
                </a:lnTo>
                <a:lnTo>
                  <a:pt x="2978" y="2285"/>
                </a:lnTo>
                <a:close/>
                <a:moveTo>
                  <a:pt x="2981" y="2287"/>
                </a:moveTo>
                <a:lnTo>
                  <a:pt x="2979" y="2287"/>
                </a:lnTo>
                <a:lnTo>
                  <a:pt x="2979" y="2285"/>
                </a:lnTo>
                <a:lnTo>
                  <a:pt x="2981" y="2285"/>
                </a:lnTo>
                <a:lnTo>
                  <a:pt x="2981" y="2287"/>
                </a:lnTo>
                <a:close/>
                <a:moveTo>
                  <a:pt x="1357" y="2284"/>
                </a:moveTo>
                <a:lnTo>
                  <a:pt x="1357" y="2285"/>
                </a:lnTo>
                <a:lnTo>
                  <a:pt x="1355" y="2285"/>
                </a:lnTo>
                <a:lnTo>
                  <a:pt x="1355" y="2287"/>
                </a:lnTo>
                <a:lnTo>
                  <a:pt x="1355" y="2285"/>
                </a:lnTo>
                <a:lnTo>
                  <a:pt x="1354" y="2285"/>
                </a:lnTo>
                <a:lnTo>
                  <a:pt x="1352" y="2285"/>
                </a:lnTo>
                <a:lnTo>
                  <a:pt x="1354" y="2285"/>
                </a:lnTo>
                <a:lnTo>
                  <a:pt x="1355" y="2285"/>
                </a:lnTo>
                <a:lnTo>
                  <a:pt x="1357" y="2284"/>
                </a:lnTo>
                <a:close/>
                <a:moveTo>
                  <a:pt x="2946" y="2282"/>
                </a:moveTo>
                <a:lnTo>
                  <a:pt x="2947" y="2282"/>
                </a:lnTo>
                <a:lnTo>
                  <a:pt x="2950" y="2284"/>
                </a:lnTo>
                <a:lnTo>
                  <a:pt x="2951" y="2284"/>
                </a:lnTo>
                <a:lnTo>
                  <a:pt x="2953" y="2284"/>
                </a:lnTo>
                <a:lnTo>
                  <a:pt x="2954" y="2284"/>
                </a:lnTo>
                <a:lnTo>
                  <a:pt x="2954" y="2285"/>
                </a:lnTo>
                <a:lnTo>
                  <a:pt x="2954" y="2287"/>
                </a:lnTo>
                <a:lnTo>
                  <a:pt x="2954" y="2290"/>
                </a:lnTo>
                <a:lnTo>
                  <a:pt x="2953" y="2291"/>
                </a:lnTo>
                <a:lnTo>
                  <a:pt x="2953" y="2290"/>
                </a:lnTo>
                <a:lnTo>
                  <a:pt x="2951" y="2290"/>
                </a:lnTo>
                <a:lnTo>
                  <a:pt x="2951" y="2291"/>
                </a:lnTo>
                <a:lnTo>
                  <a:pt x="2951" y="2290"/>
                </a:lnTo>
                <a:lnTo>
                  <a:pt x="2950" y="2291"/>
                </a:lnTo>
                <a:lnTo>
                  <a:pt x="2948" y="2291"/>
                </a:lnTo>
                <a:lnTo>
                  <a:pt x="2947" y="2293"/>
                </a:lnTo>
                <a:lnTo>
                  <a:pt x="2948" y="2293"/>
                </a:lnTo>
                <a:lnTo>
                  <a:pt x="2950" y="2291"/>
                </a:lnTo>
                <a:lnTo>
                  <a:pt x="2951" y="2291"/>
                </a:lnTo>
                <a:lnTo>
                  <a:pt x="2953" y="2291"/>
                </a:lnTo>
                <a:lnTo>
                  <a:pt x="2953" y="2293"/>
                </a:lnTo>
                <a:lnTo>
                  <a:pt x="2953" y="2294"/>
                </a:lnTo>
                <a:lnTo>
                  <a:pt x="2954" y="2294"/>
                </a:lnTo>
                <a:lnTo>
                  <a:pt x="2954" y="2296"/>
                </a:lnTo>
                <a:lnTo>
                  <a:pt x="2953" y="2296"/>
                </a:lnTo>
                <a:lnTo>
                  <a:pt x="2953" y="2297"/>
                </a:lnTo>
                <a:lnTo>
                  <a:pt x="2954" y="2299"/>
                </a:lnTo>
                <a:lnTo>
                  <a:pt x="2954" y="2300"/>
                </a:lnTo>
                <a:lnTo>
                  <a:pt x="2953" y="2300"/>
                </a:lnTo>
                <a:lnTo>
                  <a:pt x="2951" y="2300"/>
                </a:lnTo>
                <a:lnTo>
                  <a:pt x="2953" y="2300"/>
                </a:lnTo>
                <a:lnTo>
                  <a:pt x="2951" y="2301"/>
                </a:lnTo>
                <a:lnTo>
                  <a:pt x="2950" y="2301"/>
                </a:lnTo>
                <a:lnTo>
                  <a:pt x="2950" y="2303"/>
                </a:lnTo>
                <a:lnTo>
                  <a:pt x="2948" y="2301"/>
                </a:lnTo>
                <a:lnTo>
                  <a:pt x="2950" y="2301"/>
                </a:lnTo>
                <a:lnTo>
                  <a:pt x="2950" y="2300"/>
                </a:lnTo>
                <a:lnTo>
                  <a:pt x="2948" y="2300"/>
                </a:lnTo>
                <a:lnTo>
                  <a:pt x="2948" y="2299"/>
                </a:lnTo>
                <a:lnTo>
                  <a:pt x="2948" y="2297"/>
                </a:lnTo>
                <a:lnTo>
                  <a:pt x="2948" y="2299"/>
                </a:lnTo>
                <a:lnTo>
                  <a:pt x="2947" y="2299"/>
                </a:lnTo>
                <a:lnTo>
                  <a:pt x="2947" y="2300"/>
                </a:lnTo>
                <a:lnTo>
                  <a:pt x="2947" y="2299"/>
                </a:lnTo>
                <a:lnTo>
                  <a:pt x="2947" y="2300"/>
                </a:lnTo>
                <a:lnTo>
                  <a:pt x="2946" y="2300"/>
                </a:lnTo>
                <a:lnTo>
                  <a:pt x="2944" y="2300"/>
                </a:lnTo>
                <a:lnTo>
                  <a:pt x="2943" y="2300"/>
                </a:lnTo>
                <a:lnTo>
                  <a:pt x="2944" y="2301"/>
                </a:lnTo>
                <a:lnTo>
                  <a:pt x="2943" y="2301"/>
                </a:lnTo>
                <a:lnTo>
                  <a:pt x="2943" y="2300"/>
                </a:lnTo>
                <a:lnTo>
                  <a:pt x="2943" y="2299"/>
                </a:lnTo>
                <a:lnTo>
                  <a:pt x="2943" y="2297"/>
                </a:lnTo>
                <a:lnTo>
                  <a:pt x="2941" y="2297"/>
                </a:lnTo>
                <a:lnTo>
                  <a:pt x="2943" y="2296"/>
                </a:lnTo>
                <a:lnTo>
                  <a:pt x="2941" y="2296"/>
                </a:lnTo>
                <a:lnTo>
                  <a:pt x="2941" y="2297"/>
                </a:lnTo>
                <a:lnTo>
                  <a:pt x="2941" y="2299"/>
                </a:lnTo>
                <a:lnTo>
                  <a:pt x="2941" y="2300"/>
                </a:lnTo>
                <a:lnTo>
                  <a:pt x="2940" y="2301"/>
                </a:lnTo>
                <a:lnTo>
                  <a:pt x="2940" y="2303"/>
                </a:lnTo>
                <a:lnTo>
                  <a:pt x="2938" y="2303"/>
                </a:lnTo>
                <a:lnTo>
                  <a:pt x="2938" y="2304"/>
                </a:lnTo>
                <a:lnTo>
                  <a:pt x="2937" y="2304"/>
                </a:lnTo>
                <a:lnTo>
                  <a:pt x="2935" y="2304"/>
                </a:lnTo>
                <a:lnTo>
                  <a:pt x="2935" y="2306"/>
                </a:lnTo>
                <a:lnTo>
                  <a:pt x="2934" y="2306"/>
                </a:lnTo>
                <a:lnTo>
                  <a:pt x="2934" y="2307"/>
                </a:lnTo>
                <a:lnTo>
                  <a:pt x="2934" y="2309"/>
                </a:lnTo>
                <a:lnTo>
                  <a:pt x="2934" y="2307"/>
                </a:lnTo>
                <a:lnTo>
                  <a:pt x="2932" y="2307"/>
                </a:lnTo>
                <a:lnTo>
                  <a:pt x="2932" y="2306"/>
                </a:lnTo>
                <a:lnTo>
                  <a:pt x="2931" y="2307"/>
                </a:lnTo>
                <a:lnTo>
                  <a:pt x="2931" y="2309"/>
                </a:lnTo>
                <a:lnTo>
                  <a:pt x="2932" y="2309"/>
                </a:lnTo>
                <a:lnTo>
                  <a:pt x="2932" y="2310"/>
                </a:lnTo>
                <a:lnTo>
                  <a:pt x="2931" y="2310"/>
                </a:lnTo>
                <a:lnTo>
                  <a:pt x="2929" y="2310"/>
                </a:lnTo>
                <a:lnTo>
                  <a:pt x="2929" y="2312"/>
                </a:lnTo>
                <a:lnTo>
                  <a:pt x="2929" y="2310"/>
                </a:lnTo>
                <a:lnTo>
                  <a:pt x="2929" y="2312"/>
                </a:lnTo>
                <a:lnTo>
                  <a:pt x="2928" y="2312"/>
                </a:lnTo>
                <a:lnTo>
                  <a:pt x="2928" y="2313"/>
                </a:lnTo>
                <a:lnTo>
                  <a:pt x="2926" y="2313"/>
                </a:lnTo>
                <a:lnTo>
                  <a:pt x="2926" y="2312"/>
                </a:lnTo>
                <a:lnTo>
                  <a:pt x="2926" y="2310"/>
                </a:lnTo>
                <a:lnTo>
                  <a:pt x="2925" y="2310"/>
                </a:lnTo>
                <a:lnTo>
                  <a:pt x="2925" y="2312"/>
                </a:lnTo>
                <a:lnTo>
                  <a:pt x="2923" y="2310"/>
                </a:lnTo>
                <a:lnTo>
                  <a:pt x="2922" y="2310"/>
                </a:lnTo>
                <a:lnTo>
                  <a:pt x="2922" y="2312"/>
                </a:lnTo>
                <a:lnTo>
                  <a:pt x="2922" y="2310"/>
                </a:lnTo>
                <a:lnTo>
                  <a:pt x="2921" y="2309"/>
                </a:lnTo>
                <a:lnTo>
                  <a:pt x="2921" y="2307"/>
                </a:lnTo>
                <a:lnTo>
                  <a:pt x="2922" y="2306"/>
                </a:lnTo>
                <a:lnTo>
                  <a:pt x="2921" y="2306"/>
                </a:lnTo>
                <a:lnTo>
                  <a:pt x="2922" y="2306"/>
                </a:lnTo>
                <a:lnTo>
                  <a:pt x="2922" y="2304"/>
                </a:lnTo>
                <a:lnTo>
                  <a:pt x="2923" y="2304"/>
                </a:lnTo>
                <a:lnTo>
                  <a:pt x="2923" y="2303"/>
                </a:lnTo>
                <a:lnTo>
                  <a:pt x="2923" y="2301"/>
                </a:lnTo>
                <a:lnTo>
                  <a:pt x="2925" y="2300"/>
                </a:lnTo>
                <a:lnTo>
                  <a:pt x="2925" y="2301"/>
                </a:lnTo>
                <a:lnTo>
                  <a:pt x="2925" y="2300"/>
                </a:lnTo>
                <a:lnTo>
                  <a:pt x="2925" y="2299"/>
                </a:lnTo>
                <a:lnTo>
                  <a:pt x="2926" y="2299"/>
                </a:lnTo>
                <a:lnTo>
                  <a:pt x="2926" y="2297"/>
                </a:lnTo>
                <a:lnTo>
                  <a:pt x="2928" y="2296"/>
                </a:lnTo>
                <a:lnTo>
                  <a:pt x="2928" y="2294"/>
                </a:lnTo>
                <a:lnTo>
                  <a:pt x="2929" y="2293"/>
                </a:lnTo>
                <a:lnTo>
                  <a:pt x="2931" y="2293"/>
                </a:lnTo>
                <a:lnTo>
                  <a:pt x="2932" y="2291"/>
                </a:lnTo>
                <a:lnTo>
                  <a:pt x="2934" y="2291"/>
                </a:lnTo>
                <a:lnTo>
                  <a:pt x="2934" y="2293"/>
                </a:lnTo>
                <a:lnTo>
                  <a:pt x="2935" y="2293"/>
                </a:lnTo>
                <a:lnTo>
                  <a:pt x="2937" y="2293"/>
                </a:lnTo>
                <a:lnTo>
                  <a:pt x="2938" y="2293"/>
                </a:lnTo>
                <a:lnTo>
                  <a:pt x="2940" y="2293"/>
                </a:lnTo>
                <a:lnTo>
                  <a:pt x="2941" y="2293"/>
                </a:lnTo>
                <a:lnTo>
                  <a:pt x="2941" y="2291"/>
                </a:lnTo>
                <a:lnTo>
                  <a:pt x="2940" y="2291"/>
                </a:lnTo>
                <a:lnTo>
                  <a:pt x="2938" y="2291"/>
                </a:lnTo>
                <a:lnTo>
                  <a:pt x="2937" y="2291"/>
                </a:lnTo>
                <a:lnTo>
                  <a:pt x="2935" y="2290"/>
                </a:lnTo>
                <a:lnTo>
                  <a:pt x="2934" y="2290"/>
                </a:lnTo>
                <a:lnTo>
                  <a:pt x="2932" y="2290"/>
                </a:lnTo>
                <a:lnTo>
                  <a:pt x="2932" y="2288"/>
                </a:lnTo>
                <a:lnTo>
                  <a:pt x="2932" y="2287"/>
                </a:lnTo>
                <a:lnTo>
                  <a:pt x="2932" y="2285"/>
                </a:lnTo>
                <a:lnTo>
                  <a:pt x="2934" y="2285"/>
                </a:lnTo>
                <a:lnTo>
                  <a:pt x="2932" y="2285"/>
                </a:lnTo>
                <a:lnTo>
                  <a:pt x="2934" y="2285"/>
                </a:lnTo>
                <a:lnTo>
                  <a:pt x="2935" y="2287"/>
                </a:lnTo>
                <a:lnTo>
                  <a:pt x="2937" y="2287"/>
                </a:lnTo>
                <a:lnTo>
                  <a:pt x="2938" y="2288"/>
                </a:lnTo>
                <a:lnTo>
                  <a:pt x="2940" y="2288"/>
                </a:lnTo>
                <a:lnTo>
                  <a:pt x="2941" y="2288"/>
                </a:lnTo>
                <a:lnTo>
                  <a:pt x="2941" y="2287"/>
                </a:lnTo>
                <a:lnTo>
                  <a:pt x="2943" y="2287"/>
                </a:lnTo>
                <a:lnTo>
                  <a:pt x="2943" y="2285"/>
                </a:lnTo>
                <a:lnTo>
                  <a:pt x="2944" y="2285"/>
                </a:lnTo>
                <a:lnTo>
                  <a:pt x="2944" y="2284"/>
                </a:lnTo>
                <a:lnTo>
                  <a:pt x="2946" y="2282"/>
                </a:lnTo>
                <a:close/>
                <a:moveTo>
                  <a:pt x="2940" y="2284"/>
                </a:moveTo>
                <a:lnTo>
                  <a:pt x="2940" y="2282"/>
                </a:lnTo>
                <a:lnTo>
                  <a:pt x="2940" y="2284"/>
                </a:lnTo>
                <a:close/>
                <a:moveTo>
                  <a:pt x="2941" y="2282"/>
                </a:moveTo>
                <a:lnTo>
                  <a:pt x="2943" y="2282"/>
                </a:lnTo>
                <a:lnTo>
                  <a:pt x="2943" y="2284"/>
                </a:lnTo>
                <a:lnTo>
                  <a:pt x="2941" y="2284"/>
                </a:lnTo>
                <a:lnTo>
                  <a:pt x="2941" y="2285"/>
                </a:lnTo>
                <a:lnTo>
                  <a:pt x="2941" y="2287"/>
                </a:lnTo>
                <a:lnTo>
                  <a:pt x="2940" y="2287"/>
                </a:lnTo>
                <a:lnTo>
                  <a:pt x="2938" y="2287"/>
                </a:lnTo>
                <a:lnTo>
                  <a:pt x="2937" y="2287"/>
                </a:lnTo>
                <a:lnTo>
                  <a:pt x="2937" y="2285"/>
                </a:lnTo>
                <a:lnTo>
                  <a:pt x="2938" y="2285"/>
                </a:lnTo>
                <a:lnTo>
                  <a:pt x="2938" y="2284"/>
                </a:lnTo>
                <a:lnTo>
                  <a:pt x="2940" y="2284"/>
                </a:lnTo>
                <a:lnTo>
                  <a:pt x="2941" y="2284"/>
                </a:lnTo>
                <a:lnTo>
                  <a:pt x="2941" y="2282"/>
                </a:lnTo>
                <a:close/>
                <a:moveTo>
                  <a:pt x="2979" y="2282"/>
                </a:moveTo>
                <a:lnTo>
                  <a:pt x="2979" y="2284"/>
                </a:lnTo>
                <a:lnTo>
                  <a:pt x="2979" y="2282"/>
                </a:lnTo>
                <a:lnTo>
                  <a:pt x="2978" y="2282"/>
                </a:lnTo>
                <a:lnTo>
                  <a:pt x="2978" y="2284"/>
                </a:lnTo>
                <a:lnTo>
                  <a:pt x="2978" y="2282"/>
                </a:lnTo>
                <a:lnTo>
                  <a:pt x="2978" y="2281"/>
                </a:lnTo>
                <a:lnTo>
                  <a:pt x="2978" y="2282"/>
                </a:lnTo>
                <a:lnTo>
                  <a:pt x="2979" y="2282"/>
                </a:lnTo>
                <a:close/>
                <a:moveTo>
                  <a:pt x="2976" y="2282"/>
                </a:moveTo>
                <a:lnTo>
                  <a:pt x="2976" y="2281"/>
                </a:lnTo>
                <a:lnTo>
                  <a:pt x="2976" y="2282"/>
                </a:lnTo>
                <a:close/>
                <a:moveTo>
                  <a:pt x="2938" y="2281"/>
                </a:moveTo>
                <a:lnTo>
                  <a:pt x="2938" y="2282"/>
                </a:lnTo>
                <a:lnTo>
                  <a:pt x="2938" y="2284"/>
                </a:lnTo>
                <a:lnTo>
                  <a:pt x="2938" y="2282"/>
                </a:lnTo>
                <a:lnTo>
                  <a:pt x="2937" y="2282"/>
                </a:lnTo>
                <a:lnTo>
                  <a:pt x="2938" y="2282"/>
                </a:lnTo>
                <a:lnTo>
                  <a:pt x="2937" y="2281"/>
                </a:lnTo>
                <a:lnTo>
                  <a:pt x="2938" y="2281"/>
                </a:lnTo>
                <a:close/>
                <a:moveTo>
                  <a:pt x="2976" y="2281"/>
                </a:moveTo>
                <a:lnTo>
                  <a:pt x="2975" y="2281"/>
                </a:lnTo>
                <a:lnTo>
                  <a:pt x="2975" y="2279"/>
                </a:lnTo>
                <a:lnTo>
                  <a:pt x="2976" y="2281"/>
                </a:lnTo>
                <a:close/>
                <a:moveTo>
                  <a:pt x="2973" y="2281"/>
                </a:moveTo>
                <a:lnTo>
                  <a:pt x="2975" y="2284"/>
                </a:lnTo>
                <a:lnTo>
                  <a:pt x="2973" y="2284"/>
                </a:lnTo>
                <a:lnTo>
                  <a:pt x="2972" y="2284"/>
                </a:lnTo>
                <a:lnTo>
                  <a:pt x="2972" y="2282"/>
                </a:lnTo>
                <a:lnTo>
                  <a:pt x="2972" y="2281"/>
                </a:lnTo>
                <a:lnTo>
                  <a:pt x="2972" y="2279"/>
                </a:lnTo>
                <a:lnTo>
                  <a:pt x="2973" y="2279"/>
                </a:lnTo>
                <a:lnTo>
                  <a:pt x="2973" y="2281"/>
                </a:lnTo>
                <a:close/>
                <a:moveTo>
                  <a:pt x="1443" y="2279"/>
                </a:moveTo>
                <a:lnTo>
                  <a:pt x="1442" y="2279"/>
                </a:lnTo>
                <a:lnTo>
                  <a:pt x="1443" y="2279"/>
                </a:lnTo>
                <a:close/>
                <a:moveTo>
                  <a:pt x="2975" y="2279"/>
                </a:moveTo>
                <a:lnTo>
                  <a:pt x="2976" y="2279"/>
                </a:lnTo>
                <a:lnTo>
                  <a:pt x="2975" y="2279"/>
                </a:lnTo>
                <a:lnTo>
                  <a:pt x="2973" y="2279"/>
                </a:lnTo>
                <a:lnTo>
                  <a:pt x="2975" y="2278"/>
                </a:lnTo>
                <a:lnTo>
                  <a:pt x="2975" y="2279"/>
                </a:lnTo>
                <a:close/>
                <a:moveTo>
                  <a:pt x="2932" y="2278"/>
                </a:moveTo>
                <a:lnTo>
                  <a:pt x="2931" y="2279"/>
                </a:lnTo>
                <a:lnTo>
                  <a:pt x="2931" y="2278"/>
                </a:lnTo>
                <a:lnTo>
                  <a:pt x="2932" y="2278"/>
                </a:lnTo>
                <a:close/>
                <a:moveTo>
                  <a:pt x="2969" y="2278"/>
                </a:moveTo>
                <a:lnTo>
                  <a:pt x="2969" y="2277"/>
                </a:lnTo>
                <a:lnTo>
                  <a:pt x="2969" y="2278"/>
                </a:lnTo>
                <a:lnTo>
                  <a:pt x="2970" y="2278"/>
                </a:lnTo>
                <a:lnTo>
                  <a:pt x="2969" y="2278"/>
                </a:lnTo>
                <a:close/>
                <a:moveTo>
                  <a:pt x="2931" y="2277"/>
                </a:moveTo>
                <a:lnTo>
                  <a:pt x="2931" y="2278"/>
                </a:lnTo>
                <a:lnTo>
                  <a:pt x="2929" y="2278"/>
                </a:lnTo>
                <a:lnTo>
                  <a:pt x="2929" y="2277"/>
                </a:lnTo>
                <a:lnTo>
                  <a:pt x="2931" y="2277"/>
                </a:lnTo>
                <a:close/>
                <a:moveTo>
                  <a:pt x="1442" y="2275"/>
                </a:moveTo>
                <a:lnTo>
                  <a:pt x="1442" y="2277"/>
                </a:lnTo>
                <a:lnTo>
                  <a:pt x="1440" y="2277"/>
                </a:lnTo>
                <a:lnTo>
                  <a:pt x="1440" y="2278"/>
                </a:lnTo>
                <a:lnTo>
                  <a:pt x="1440" y="2279"/>
                </a:lnTo>
                <a:lnTo>
                  <a:pt x="1442" y="2281"/>
                </a:lnTo>
                <a:lnTo>
                  <a:pt x="1442" y="2282"/>
                </a:lnTo>
                <a:lnTo>
                  <a:pt x="1442" y="2284"/>
                </a:lnTo>
                <a:lnTo>
                  <a:pt x="1442" y="2285"/>
                </a:lnTo>
                <a:lnTo>
                  <a:pt x="1442" y="2284"/>
                </a:lnTo>
                <a:lnTo>
                  <a:pt x="1440" y="2284"/>
                </a:lnTo>
                <a:lnTo>
                  <a:pt x="1439" y="2284"/>
                </a:lnTo>
                <a:lnTo>
                  <a:pt x="1439" y="2282"/>
                </a:lnTo>
                <a:lnTo>
                  <a:pt x="1439" y="2281"/>
                </a:lnTo>
                <a:lnTo>
                  <a:pt x="1440" y="2281"/>
                </a:lnTo>
                <a:lnTo>
                  <a:pt x="1439" y="2281"/>
                </a:lnTo>
                <a:lnTo>
                  <a:pt x="1439" y="2279"/>
                </a:lnTo>
                <a:lnTo>
                  <a:pt x="1440" y="2278"/>
                </a:lnTo>
                <a:lnTo>
                  <a:pt x="1440" y="2277"/>
                </a:lnTo>
                <a:lnTo>
                  <a:pt x="1440" y="2275"/>
                </a:lnTo>
                <a:lnTo>
                  <a:pt x="1442" y="2275"/>
                </a:lnTo>
                <a:close/>
                <a:moveTo>
                  <a:pt x="3043" y="2277"/>
                </a:moveTo>
                <a:lnTo>
                  <a:pt x="3043" y="2275"/>
                </a:lnTo>
                <a:lnTo>
                  <a:pt x="3041" y="2275"/>
                </a:lnTo>
                <a:lnTo>
                  <a:pt x="3043" y="2275"/>
                </a:lnTo>
                <a:lnTo>
                  <a:pt x="3043" y="2277"/>
                </a:lnTo>
                <a:close/>
                <a:moveTo>
                  <a:pt x="2972" y="2274"/>
                </a:moveTo>
                <a:lnTo>
                  <a:pt x="2973" y="2274"/>
                </a:lnTo>
                <a:lnTo>
                  <a:pt x="2975" y="2274"/>
                </a:lnTo>
                <a:lnTo>
                  <a:pt x="2976" y="2274"/>
                </a:lnTo>
                <a:lnTo>
                  <a:pt x="2976" y="2275"/>
                </a:lnTo>
                <a:lnTo>
                  <a:pt x="2978" y="2275"/>
                </a:lnTo>
                <a:lnTo>
                  <a:pt x="2978" y="2277"/>
                </a:lnTo>
                <a:lnTo>
                  <a:pt x="2978" y="2278"/>
                </a:lnTo>
                <a:lnTo>
                  <a:pt x="2978" y="2277"/>
                </a:lnTo>
                <a:lnTo>
                  <a:pt x="2976" y="2277"/>
                </a:lnTo>
                <a:lnTo>
                  <a:pt x="2976" y="2278"/>
                </a:lnTo>
                <a:lnTo>
                  <a:pt x="2975" y="2278"/>
                </a:lnTo>
                <a:lnTo>
                  <a:pt x="2973" y="2278"/>
                </a:lnTo>
                <a:lnTo>
                  <a:pt x="2973" y="2277"/>
                </a:lnTo>
                <a:lnTo>
                  <a:pt x="2972" y="2277"/>
                </a:lnTo>
                <a:lnTo>
                  <a:pt x="2973" y="2277"/>
                </a:lnTo>
                <a:lnTo>
                  <a:pt x="2972" y="2275"/>
                </a:lnTo>
                <a:lnTo>
                  <a:pt x="2973" y="2275"/>
                </a:lnTo>
                <a:lnTo>
                  <a:pt x="2972" y="2274"/>
                </a:lnTo>
                <a:close/>
                <a:moveTo>
                  <a:pt x="2975" y="2271"/>
                </a:moveTo>
                <a:lnTo>
                  <a:pt x="2975" y="2272"/>
                </a:lnTo>
                <a:lnTo>
                  <a:pt x="2973" y="2274"/>
                </a:lnTo>
                <a:lnTo>
                  <a:pt x="2973" y="2272"/>
                </a:lnTo>
                <a:lnTo>
                  <a:pt x="2972" y="2272"/>
                </a:lnTo>
                <a:lnTo>
                  <a:pt x="2972" y="2271"/>
                </a:lnTo>
                <a:lnTo>
                  <a:pt x="2973" y="2271"/>
                </a:lnTo>
                <a:lnTo>
                  <a:pt x="2973" y="2269"/>
                </a:lnTo>
                <a:lnTo>
                  <a:pt x="2973" y="2271"/>
                </a:lnTo>
                <a:lnTo>
                  <a:pt x="2975" y="2271"/>
                </a:lnTo>
                <a:lnTo>
                  <a:pt x="2975" y="2269"/>
                </a:lnTo>
                <a:lnTo>
                  <a:pt x="2975" y="2271"/>
                </a:lnTo>
                <a:close/>
                <a:moveTo>
                  <a:pt x="1380" y="2269"/>
                </a:moveTo>
                <a:lnTo>
                  <a:pt x="1380" y="2271"/>
                </a:lnTo>
                <a:lnTo>
                  <a:pt x="1379" y="2271"/>
                </a:lnTo>
                <a:lnTo>
                  <a:pt x="1379" y="2269"/>
                </a:lnTo>
                <a:lnTo>
                  <a:pt x="1380" y="2269"/>
                </a:lnTo>
                <a:close/>
                <a:moveTo>
                  <a:pt x="1324" y="2269"/>
                </a:moveTo>
                <a:lnTo>
                  <a:pt x="1324" y="2271"/>
                </a:lnTo>
                <a:lnTo>
                  <a:pt x="1324" y="2269"/>
                </a:lnTo>
                <a:lnTo>
                  <a:pt x="1323" y="2269"/>
                </a:lnTo>
                <a:lnTo>
                  <a:pt x="1324" y="2268"/>
                </a:lnTo>
                <a:lnTo>
                  <a:pt x="1326" y="2268"/>
                </a:lnTo>
                <a:lnTo>
                  <a:pt x="1326" y="2269"/>
                </a:lnTo>
                <a:lnTo>
                  <a:pt x="1324" y="2269"/>
                </a:lnTo>
                <a:close/>
                <a:moveTo>
                  <a:pt x="2913" y="2269"/>
                </a:moveTo>
                <a:lnTo>
                  <a:pt x="2912" y="2269"/>
                </a:lnTo>
                <a:lnTo>
                  <a:pt x="2912" y="2268"/>
                </a:lnTo>
                <a:lnTo>
                  <a:pt x="2910" y="2268"/>
                </a:lnTo>
                <a:lnTo>
                  <a:pt x="2912" y="2266"/>
                </a:lnTo>
                <a:lnTo>
                  <a:pt x="2913" y="2266"/>
                </a:lnTo>
                <a:lnTo>
                  <a:pt x="2913" y="2268"/>
                </a:lnTo>
                <a:lnTo>
                  <a:pt x="2913" y="2269"/>
                </a:lnTo>
                <a:close/>
                <a:moveTo>
                  <a:pt x="3012" y="2262"/>
                </a:moveTo>
                <a:lnTo>
                  <a:pt x="3012" y="2263"/>
                </a:lnTo>
                <a:lnTo>
                  <a:pt x="3012" y="2265"/>
                </a:lnTo>
                <a:lnTo>
                  <a:pt x="3013" y="2266"/>
                </a:lnTo>
                <a:lnTo>
                  <a:pt x="3013" y="2268"/>
                </a:lnTo>
                <a:lnTo>
                  <a:pt x="3012" y="2268"/>
                </a:lnTo>
                <a:lnTo>
                  <a:pt x="3012" y="2269"/>
                </a:lnTo>
                <a:lnTo>
                  <a:pt x="3012" y="2271"/>
                </a:lnTo>
                <a:lnTo>
                  <a:pt x="3013" y="2272"/>
                </a:lnTo>
                <a:lnTo>
                  <a:pt x="3012" y="2272"/>
                </a:lnTo>
                <a:lnTo>
                  <a:pt x="3012" y="2274"/>
                </a:lnTo>
                <a:lnTo>
                  <a:pt x="3012" y="2275"/>
                </a:lnTo>
                <a:lnTo>
                  <a:pt x="3012" y="2277"/>
                </a:lnTo>
                <a:lnTo>
                  <a:pt x="3010" y="2277"/>
                </a:lnTo>
                <a:lnTo>
                  <a:pt x="3010" y="2278"/>
                </a:lnTo>
                <a:lnTo>
                  <a:pt x="3009" y="2278"/>
                </a:lnTo>
                <a:lnTo>
                  <a:pt x="3007" y="2278"/>
                </a:lnTo>
                <a:lnTo>
                  <a:pt x="3006" y="2278"/>
                </a:lnTo>
                <a:lnTo>
                  <a:pt x="3004" y="2279"/>
                </a:lnTo>
                <a:lnTo>
                  <a:pt x="3006" y="2279"/>
                </a:lnTo>
                <a:lnTo>
                  <a:pt x="3007" y="2278"/>
                </a:lnTo>
                <a:lnTo>
                  <a:pt x="3007" y="2279"/>
                </a:lnTo>
                <a:lnTo>
                  <a:pt x="3009" y="2279"/>
                </a:lnTo>
                <a:lnTo>
                  <a:pt x="3010" y="2279"/>
                </a:lnTo>
                <a:lnTo>
                  <a:pt x="3012" y="2279"/>
                </a:lnTo>
                <a:lnTo>
                  <a:pt x="3012" y="2278"/>
                </a:lnTo>
                <a:lnTo>
                  <a:pt x="3012" y="2277"/>
                </a:lnTo>
                <a:lnTo>
                  <a:pt x="3013" y="2277"/>
                </a:lnTo>
                <a:lnTo>
                  <a:pt x="3013" y="2275"/>
                </a:lnTo>
                <a:lnTo>
                  <a:pt x="3015" y="2277"/>
                </a:lnTo>
                <a:lnTo>
                  <a:pt x="3015" y="2278"/>
                </a:lnTo>
                <a:lnTo>
                  <a:pt x="3016" y="2278"/>
                </a:lnTo>
                <a:lnTo>
                  <a:pt x="3016" y="2279"/>
                </a:lnTo>
                <a:lnTo>
                  <a:pt x="3018" y="2279"/>
                </a:lnTo>
                <a:lnTo>
                  <a:pt x="3016" y="2279"/>
                </a:lnTo>
                <a:lnTo>
                  <a:pt x="3016" y="2281"/>
                </a:lnTo>
                <a:lnTo>
                  <a:pt x="3018" y="2281"/>
                </a:lnTo>
                <a:lnTo>
                  <a:pt x="3018" y="2279"/>
                </a:lnTo>
                <a:lnTo>
                  <a:pt x="3019" y="2279"/>
                </a:lnTo>
                <a:lnTo>
                  <a:pt x="3019" y="2281"/>
                </a:lnTo>
                <a:lnTo>
                  <a:pt x="3019" y="2279"/>
                </a:lnTo>
                <a:lnTo>
                  <a:pt x="3020" y="2279"/>
                </a:lnTo>
                <a:lnTo>
                  <a:pt x="3022" y="2279"/>
                </a:lnTo>
                <a:lnTo>
                  <a:pt x="3022" y="2281"/>
                </a:lnTo>
                <a:lnTo>
                  <a:pt x="3023" y="2281"/>
                </a:lnTo>
                <a:lnTo>
                  <a:pt x="3023" y="2282"/>
                </a:lnTo>
                <a:lnTo>
                  <a:pt x="3025" y="2282"/>
                </a:lnTo>
                <a:lnTo>
                  <a:pt x="3026" y="2282"/>
                </a:lnTo>
                <a:lnTo>
                  <a:pt x="3026" y="2284"/>
                </a:lnTo>
                <a:lnTo>
                  <a:pt x="3028" y="2285"/>
                </a:lnTo>
                <a:lnTo>
                  <a:pt x="3028" y="2287"/>
                </a:lnTo>
                <a:lnTo>
                  <a:pt x="3029" y="2287"/>
                </a:lnTo>
                <a:lnTo>
                  <a:pt x="3029" y="2288"/>
                </a:lnTo>
                <a:lnTo>
                  <a:pt x="3031" y="2288"/>
                </a:lnTo>
                <a:lnTo>
                  <a:pt x="3031" y="2290"/>
                </a:lnTo>
                <a:lnTo>
                  <a:pt x="3031" y="2291"/>
                </a:lnTo>
                <a:lnTo>
                  <a:pt x="3029" y="2291"/>
                </a:lnTo>
                <a:lnTo>
                  <a:pt x="3029" y="2293"/>
                </a:lnTo>
                <a:lnTo>
                  <a:pt x="3029" y="2291"/>
                </a:lnTo>
                <a:lnTo>
                  <a:pt x="3029" y="2290"/>
                </a:lnTo>
                <a:lnTo>
                  <a:pt x="3028" y="2290"/>
                </a:lnTo>
                <a:lnTo>
                  <a:pt x="3028" y="2291"/>
                </a:lnTo>
                <a:lnTo>
                  <a:pt x="3028" y="2293"/>
                </a:lnTo>
                <a:lnTo>
                  <a:pt x="3026" y="2293"/>
                </a:lnTo>
                <a:lnTo>
                  <a:pt x="3025" y="2293"/>
                </a:lnTo>
                <a:lnTo>
                  <a:pt x="3025" y="2291"/>
                </a:lnTo>
                <a:lnTo>
                  <a:pt x="3023" y="2293"/>
                </a:lnTo>
                <a:lnTo>
                  <a:pt x="3023" y="2291"/>
                </a:lnTo>
                <a:lnTo>
                  <a:pt x="3023" y="2290"/>
                </a:lnTo>
                <a:lnTo>
                  <a:pt x="3023" y="2288"/>
                </a:lnTo>
                <a:lnTo>
                  <a:pt x="3022" y="2287"/>
                </a:lnTo>
                <a:lnTo>
                  <a:pt x="3020" y="2285"/>
                </a:lnTo>
                <a:lnTo>
                  <a:pt x="3022" y="2287"/>
                </a:lnTo>
                <a:lnTo>
                  <a:pt x="3022" y="2288"/>
                </a:lnTo>
                <a:lnTo>
                  <a:pt x="3022" y="2290"/>
                </a:lnTo>
                <a:lnTo>
                  <a:pt x="3022" y="2291"/>
                </a:lnTo>
                <a:lnTo>
                  <a:pt x="3023" y="2291"/>
                </a:lnTo>
                <a:lnTo>
                  <a:pt x="3022" y="2291"/>
                </a:lnTo>
                <a:lnTo>
                  <a:pt x="3023" y="2293"/>
                </a:lnTo>
                <a:lnTo>
                  <a:pt x="3023" y="2294"/>
                </a:lnTo>
                <a:lnTo>
                  <a:pt x="3025" y="2294"/>
                </a:lnTo>
                <a:lnTo>
                  <a:pt x="3025" y="2296"/>
                </a:lnTo>
                <a:lnTo>
                  <a:pt x="3025" y="2297"/>
                </a:lnTo>
                <a:lnTo>
                  <a:pt x="3023" y="2297"/>
                </a:lnTo>
                <a:lnTo>
                  <a:pt x="3023" y="2296"/>
                </a:lnTo>
                <a:lnTo>
                  <a:pt x="3023" y="2297"/>
                </a:lnTo>
                <a:lnTo>
                  <a:pt x="3025" y="2297"/>
                </a:lnTo>
                <a:lnTo>
                  <a:pt x="3026" y="2297"/>
                </a:lnTo>
                <a:lnTo>
                  <a:pt x="3026" y="2299"/>
                </a:lnTo>
                <a:lnTo>
                  <a:pt x="3026" y="2300"/>
                </a:lnTo>
                <a:lnTo>
                  <a:pt x="3028" y="2300"/>
                </a:lnTo>
                <a:lnTo>
                  <a:pt x="3028" y="2301"/>
                </a:lnTo>
                <a:lnTo>
                  <a:pt x="3026" y="2301"/>
                </a:lnTo>
                <a:lnTo>
                  <a:pt x="3026" y="2303"/>
                </a:lnTo>
                <a:lnTo>
                  <a:pt x="3026" y="2304"/>
                </a:lnTo>
                <a:lnTo>
                  <a:pt x="3026" y="2303"/>
                </a:lnTo>
                <a:lnTo>
                  <a:pt x="3028" y="2303"/>
                </a:lnTo>
                <a:lnTo>
                  <a:pt x="3028" y="2304"/>
                </a:lnTo>
                <a:lnTo>
                  <a:pt x="3029" y="2306"/>
                </a:lnTo>
                <a:lnTo>
                  <a:pt x="3029" y="2307"/>
                </a:lnTo>
                <a:lnTo>
                  <a:pt x="3029" y="2309"/>
                </a:lnTo>
                <a:lnTo>
                  <a:pt x="3028" y="2309"/>
                </a:lnTo>
                <a:lnTo>
                  <a:pt x="3028" y="2310"/>
                </a:lnTo>
                <a:lnTo>
                  <a:pt x="3026" y="2310"/>
                </a:lnTo>
                <a:lnTo>
                  <a:pt x="3025" y="2309"/>
                </a:lnTo>
                <a:lnTo>
                  <a:pt x="3025" y="2307"/>
                </a:lnTo>
                <a:lnTo>
                  <a:pt x="3025" y="2306"/>
                </a:lnTo>
                <a:lnTo>
                  <a:pt x="3025" y="2304"/>
                </a:lnTo>
                <a:lnTo>
                  <a:pt x="3025" y="2303"/>
                </a:lnTo>
                <a:lnTo>
                  <a:pt x="3025" y="2301"/>
                </a:lnTo>
                <a:lnTo>
                  <a:pt x="3025" y="2303"/>
                </a:lnTo>
                <a:lnTo>
                  <a:pt x="3025" y="2304"/>
                </a:lnTo>
                <a:lnTo>
                  <a:pt x="3025" y="2306"/>
                </a:lnTo>
                <a:lnTo>
                  <a:pt x="3023" y="2306"/>
                </a:lnTo>
                <a:lnTo>
                  <a:pt x="3023" y="2307"/>
                </a:lnTo>
                <a:lnTo>
                  <a:pt x="3023" y="2309"/>
                </a:lnTo>
                <a:lnTo>
                  <a:pt x="3023" y="2310"/>
                </a:lnTo>
                <a:lnTo>
                  <a:pt x="3022" y="2310"/>
                </a:lnTo>
                <a:lnTo>
                  <a:pt x="3020" y="2310"/>
                </a:lnTo>
                <a:lnTo>
                  <a:pt x="3020" y="2309"/>
                </a:lnTo>
                <a:lnTo>
                  <a:pt x="3019" y="2309"/>
                </a:lnTo>
                <a:lnTo>
                  <a:pt x="3019" y="2310"/>
                </a:lnTo>
                <a:lnTo>
                  <a:pt x="3018" y="2310"/>
                </a:lnTo>
                <a:lnTo>
                  <a:pt x="3018" y="2312"/>
                </a:lnTo>
                <a:lnTo>
                  <a:pt x="3016" y="2310"/>
                </a:lnTo>
                <a:lnTo>
                  <a:pt x="3016" y="2312"/>
                </a:lnTo>
                <a:lnTo>
                  <a:pt x="3015" y="2312"/>
                </a:lnTo>
                <a:lnTo>
                  <a:pt x="3015" y="2310"/>
                </a:lnTo>
                <a:lnTo>
                  <a:pt x="3013" y="2310"/>
                </a:lnTo>
                <a:lnTo>
                  <a:pt x="3013" y="2309"/>
                </a:lnTo>
                <a:lnTo>
                  <a:pt x="3012" y="2307"/>
                </a:lnTo>
                <a:lnTo>
                  <a:pt x="3010" y="2307"/>
                </a:lnTo>
                <a:lnTo>
                  <a:pt x="3009" y="2306"/>
                </a:lnTo>
                <a:lnTo>
                  <a:pt x="3010" y="2306"/>
                </a:lnTo>
                <a:lnTo>
                  <a:pt x="3010" y="2304"/>
                </a:lnTo>
                <a:lnTo>
                  <a:pt x="3009" y="2304"/>
                </a:lnTo>
                <a:lnTo>
                  <a:pt x="3007" y="2304"/>
                </a:lnTo>
                <a:lnTo>
                  <a:pt x="3009" y="2304"/>
                </a:lnTo>
                <a:lnTo>
                  <a:pt x="3009" y="2303"/>
                </a:lnTo>
                <a:lnTo>
                  <a:pt x="3009" y="2301"/>
                </a:lnTo>
                <a:lnTo>
                  <a:pt x="3010" y="2301"/>
                </a:lnTo>
                <a:lnTo>
                  <a:pt x="3012" y="2301"/>
                </a:lnTo>
                <a:lnTo>
                  <a:pt x="3012" y="2300"/>
                </a:lnTo>
                <a:lnTo>
                  <a:pt x="3013" y="2300"/>
                </a:lnTo>
                <a:lnTo>
                  <a:pt x="3013" y="2299"/>
                </a:lnTo>
                <a:lnTo>
                  <a:pt x="3013" y="2297"/>
                </a:lnTo>
                <a:lnTo>
                  <a:pt x="3012" y="2297"/>
                </a:lnTo>
                <a:lnTo>
                  <a:pt x="3012" y="2299"/>
                </a:lnTo>
                <a:lnTo>
                  <a:pt x="3012" y="2300"/>
                </a:lnTo>
                <a:lnTo>
                  <a:pt x="3010" y="2300"/>
                </a:lnTo>
                <a:lnTo>
                  <a:pt x="3010" y="2299"/>
                </a:lnTo>
                <a:lnTo>
                  <a:pt x="3009" y="2299"/>
                </a:lnTo>
                <a:lnTo>
                  <a:pt x="3009" y="2300"/>
                </a:lnTo>
                <a:lnTo>
                  <a:pt x="3009" y="2299"/>
                </a:lnTo>
                <a:lnTo>
                  <a:pt x="3007" y="2299"/>
                </a:lnTo>
                <a:lnTo>
                  <a:pt x="3006" y="2299"/>
                </a:lnTo>
                <a:lnTo>
                  <a:pt x="3006" y="2297"/>
                </a:lnTo>
                <a:lnTo>
                  <a:pt x="3007" y="2296"/>
                </a:lnTo>
                <a:lnTo>
                  <a:pt x="3007" y="2294"/>
                </a:lnTo>
                <a:lnTo>
                  <a:pt x="3009" y="2294"/>
                </a:lnTo>
                <a:lnTo>
                  <a:pt x="3009" y="2293"/>
                </a:lnTo>
                <a:lnTo>
                  <a:pt x="3007" y="2293"/>
                </a:lnTo>
                <a:lnTo>
                  <a:pt x="3007" y="2290"/>
                </a:lnTo>
                <a:lnTo>
                  <a:pt x="3007" y="2285"/>
                </a:lnTo>
                <a:lnTo>
                  <a:pt x="3007" y="2284"/>
                </a:lnTo>
                <a:lnTo>
                  <a:pt x="3007" y="2282"/>
                </a:lnTo>
                <a:lnTo>
                  <a:pt x="3007" y="2281"/>
                </a:lnTo>
                <a:lnTo>
                  <a:pt x="3007" y="2282"/>
                </a:lnTo>
                <a:lnTo>
                  <a:pt x="3007" y="2287"/>
                </a:lnTo>
                <a:lnTo>
                  <a:pt x="3007" y="2288"/>
                </a:lnTo>
                <a:lnTo>
                  <a:pt x="3007" y="2290"/>
                </a:lnTo>
                <a:lnTo>
                  <a:pt x="3007" y="2291"/>
                </a:lnTo>
                <a:lnTo>
                  <a:pt x="3007" y="2293"/>
                </a:lnTo>
                <a:lnTo>
                  <a:pt x="3006" y="2293"/>
                </a:lnTo>
                <a:lnTo>
                  <a:pt x="3006" y="2294"/>
                </a:lnTo>
                <a:lnTo>
                  <a:pt x="3004" y="2294"/>
                </a:lnTo>
                <a:lnTo>
                  <a:pt x="3004" y="2293"/>
                </a:lnTo>
                <a:lnTo>
                  <a:pt x="3003" y="2293"/>
                </a:lnTo>
                <a:lnTo>
                  <a:pt x="3003" y="2291"/>
                </a:lnTo>
                <a:lnTo>
                  <a:pt x="3001" y="2291"/>
                </a:lnTo>
                <a:lnTo>
                  <a:pt x="3001" y="2290"/>
                </a:lnTo>
                <a:lnTo>
                  <a:pt x="3001" y="2288"/>
                </a:lnTo>
                <a:lnTo>
                  <a:pt x="3000" y="2288"/>
                </a:lnTo>
                <a:lnTo>
                  <a:pt x="3000" y="2287"/>
                </a:lnTo>
                <a:lnTo>
                  <a:pt x="3000" y="2285"/>
                </a:lnTo>
                <a:lnTo>
                  <a:pt x="3000" y="2284"/>
                </a:lnTo>
                <a:lnTo>
                  <a:pt x="3000" y="2282"/>
                </a:lnTo>
                <a:lnTo>
                  <a:pt x="2998" y="2284"/>
                </a:lnTo>
                <a:lnTo>
                  <a:pt x="3000" y="2284"/>
                </a:lnTo>
                <a:lnTo>
                  <a:pt x="2998" y="2284"/>
                </a:lnTo>
                <a:lnTo>
                  <a:pt x="2998" y="2285"/>
                </a:lnTo>
                <a:lnTo>
                  <a:pt x="3000" y="2287"/>
                </a:lnTo>
                <a:lnTo>
                  <a:pt x="3000" y="2288"/>
                </a:lnTo>
                <a:lnTo>
                  <a:pt x="3000" y="2290"/>
                </a:lnTo>
                <a:lnTo>
                  <a:pt x="3001" y="2290"/>
                </a:lnTo>
                <a:lnTo>
                  <a:pt x="3001" y="2291"/>
                </a:lnTo>
                <a:lnTo>
                  <a:pt x="3001" y="2293"/>
                </a:lnTo>
                <a:lnTo>
                  <a:pt x="3001" y="2294"/>
                </a:lnTo>
                <a:lnTo>
                  <a:pt x="3000" y="2294"/>
                </a:lnTo>
                <a:lnTo>
                  <a:pt x="3000" y="2293"/>
                </a:lnTo>
                <a:lnTo>
                  <a:pt x="3000" y="2291"/>
                </a:lnTo>
                <a:lnTo>
                  <a:pt x="2998" y="2291"/>
                </a:lnTo>
                <a:lnTo>
                  <a:pt x="2998" y="2293"/>
                </a:lnTo>
                <a:lnTo>
                  <a:pt x="2997" y="2291"/>
                </a:lnTo>
                <a:lnTo>
                  <a:pt x="2997" y="2293"/>
                </a:lnTo>
                <a:lnTo>
                  <a:pt x="2998" y="2293"/>
                </a:lnTo>
                <a:lnTo>
                  <a:pt x="2998" y="2294"/>
                </a:lnTo>
                <a:lnTo>
                  <a:pt x="2997" y="2294"/>
                </a:lnTo>
                <a:lnTo>
                  <a:pt x="2997" y="2296"/>
                </a:lnTo>
                <a:lnTo>
                  <a:pt x="2995" y="2296"/>
                </a:lnTo>
                <a:lnTo>
                  <a:pt x="2995" y="2294"/>
                </a:lnTo>
                <a:lnTo>
                  <a:pt x="2994" y="2294"/>
                </a:lnTo>
                <a:lnTo>
                  <a:pt x="2994" y="2293"/>
                </a:lnTo>
                <a:lnTo>
                  <a:pt x="2993" y="2293"/>
                </a:lnTo>
                <a:lnTo>
                  <a:pt x="2993" y="2291"/>
                </a:lnTo>
                <a:lnTo>
                  <a:pt x="2993" y="2290"/>
                </a:lnTo>
                <a:lnTo>
                  <a:pt x="2991" y="2288"/>
                </a:lnTo>
                <a:lnTo>
                  <a:pt x="2993" y="2288"/>
                </a:lnTo>
                <a:lnTo>
                  <a:pt x="2993" y="2287"/>
                </a:lnTo>
                <a:lnTo>
                  <a:pt x="2991" y="2287"/>
                </a:lnTo>
                <a:lnTo>
                  <a:pt x="2991" y="2285"/>
                </a:lnTo>
                <a:lnTo>
                  <a:pt x="2991" y="2284"/>
                </a:lnTo>
                <a:lnTo>
                  <a:pt x="2991" y="2282"/>
                </a:lnTo>
                <a:lnTo>
                  <a:pt x="2993" y="2284"/>
                </a:lnTo>
                <a:lnTo>
                  <a:pt x="2994" y="2284"/>
                </a:lnTo>
                <a:lnTo>
                  <a:pt x="2994" y="2285"/>
                </a:lnTo>
                <a:lnTo>
                  <a:pt x="2994" y="2284"/>
                </a:lnTo>
                <a:lnTo>
                  <a:pt x="2993" y="2284"/>
                </a:lnTo>
                <a:lnTo>
                  <a:pt x="2993" y="2282"/>
                </a:lnTo>
                <a:lnTo>
                  <a:pt x="2993" y="2281"/>
                </a:lnTo>
                <a:lnTo>
                  <a:pt x="2991" y="2281"/>
                </a:lnTo>
                <a:lnTo>
                  <a:pt x="2991" y="2279"/>
                </a:lnTo>
                <a:lnTo>
                  <a:pt x="2993" y="2279"/>
                </a:lnTo>
                <a:lnTo>
                  <a:pt x="2993" y="2278"/>
                </a:lnTo>
                <a:lnTo>
                  <a:pt x="2994" y="2278"/>
                </a:lnTo>
                <a:lnTo>
                  <a:pt x="2993" y="2278"/>
                </a:lnTo>
                <a:lnTo>
                  <a:pt x="2991" y="2277"/>
                </a:lnTo>
                <a:lnTo>
                  <a:pt x="2993" y="2275"/>
                </a:lnTo>
                <a:lnTo>
                  <a:pt x="2993" y="2274"/>
                </a:lnTo>
                <a:lnTo>
                  <a:pt x="2994" y="2274"/>
                </a:lnTo>
                <a:lnTo>
                  <a:pt x="2994" y="2275"/>
                </a:lnTo>
                <a:lnTo>
                  <a:pt x="2995" y="2275"/>
                </a:lnTo>
                <a:lnTo>
                  <a:pt x="2997" y="2275"/>
                </a:lnTo>
                <a:lnTo>
                  <a:pt x="2997" y="2274"/>
                </a:lnTo>
                <a:lnTo>
                  <a:pt x="2997" y="2275"/>
                </a:lnTo>
                <a:lnTo>
                  <a:pt x="2998" y="2275"/>
                </a:lnTo>
                <a:lnTo>
                  <a:pt x="2998" y="2274"/>
                </a:lnTo>
                <a:lnTo>
                  <a:pt x="2998" y="2272"/>
                </a:lnTo>
                <a:lnTo>
                  <a:pt x="3000" y="2272"/>
                </a:lnTo>
                <a:lnTo>
                  <a:pt x="3000" y="2271"/>
                </a:lnTo>
                <a:lnTo>
                  <a:pt x="3000" y="2269"/>
                </a:lnTo>
                <a:lnTo>
                  <a:pt x="3000" y="2268"/>
                </a:lnTo>
                <a:lnTo>
                  <a:pt x="3001" y="2266"/>
                </a:lnTo>
                <a:lnTo>
                  <a:pt x="3003" y="2266"/>
                </a:lnTo>
                <a:lnTo>
                  <a:pt x="3003" y="2265"/>
                </a:lnTo>
                <a:lnTo>
                  <a:pt x="3003" y="2263"/>
                </a:lnTo>
                <a:lnTo>
                  <a:pt x="3003" y="2262"/>
                </a:lnTo>
                <a:lnTo>
                  <a:pt x="3004" y="2262"/>
                </a:lnTo>
                <a:lnTo>
                  <a:pt x="3004" y="2263"/>
                </a:lnTo>
                <a:lnTo>
                  <a:pt x="3006" y="2262"/>
                </a:lnTo>
                <a:lnTo>
                  <a:pt x="3007" y="2262"/>
                </a:lnTo>
                <a:lnTo>
                  <a:pt x="3009" y="2260"/>
                </a:lnTo>
                <a:lnTo>
                  <a:pt x="3010" y="2260"/>
                </a:lnTo>
                <a:lnTo>
                  <a:pt x="3010" y="2262"/>
                </a:lnTo>
                <a:lnTo>
                  <a:pt x="3012" y="2262"/>
                </a:lnTo>
                <a:close/>
                <a:moveTo>
                  <a:pt x="2934" y="2260"/>
                </a:moveTo>
                <a:lnTo>
                  <a:pt x="2935" y="2262"/>
                </a:lnTo>
                <a:lnTo>
                  <a:pt x="2935" y="2260"/>
                </a:lnTo>
                <a:lnTo>
                  <a:pt x="2937" y="2262"/>
                </a:lnTo>
                <a:lnTo>
                  <a:pt x="2938" y="2262"/>
                </a:lnTo>
                <a:lnTo>
                  <a:pt x="2940" y="2262"/>
                </a:lnTo>
                <a:lnTo>
                  <a:pt x="2941" y="2262"/>
                </a:lnTo>
                <a:lnTo>
                  <a:pt x="2943" y="2263"/>
                </a:lnTo>
                <a:lnTo>
                  <a:pt x="2944" y="2263"/>
                </a:lnTo>
                <a:lnTo>
                  <a:pt x="2946" y="2263"/>
                </a:lnTo>
                <a:lnTo>
                  <a:pt x="2947" y="2263"/>
                </a:lnTo>
                <a:lnTo>
                  <a:pt x="2948" y="2263"/>
                </a:lnTo>
                <a:lnTo>
                  <a:pt x="2950" y="2263"/>
                </a:lnTo>
                <a:lnTo>
                  <a:pt x="2950" y="2262"/>
                </a:lnTo>
                <a:lnTo>
                  <a:pt x="2950" y="2263"/>
                </a:lnTo>
                <a:lnTo>
                  <a:pt x="2951" y="2263"/>
                </a:lnTo>
                <a:lnTo>
                  <a:pt x="2953" y="2263"/>
                </a:lnTo>
                <a:lnTo>
                  <a:pt x="2951" y="2265"/>
                </a:lnTo>
                <a:lnTo>
                  <a:pt x="2950" y="2265"/>
                </a:lnTo>
                <a:lnTo>
                  <a:pt x="2950" y="2266"/>
                </a:lnTo>
                <a:lnTo>
                  <a:pt x="2951" y="2266"/>
                </a:lnTo>
                <a:lnTo>
                  <a:pt x="2950" y="2266"/>
                </a:lnTo>
                <a:lnTo>
                  <a:pt x="2951" y="2268"/>
                </a:lnTo>
                <a:lnTo>
                  <a:pt x="2951" y="2269"/>
                </a:lnTo>
                <a:lnTo>
                  <a:pt x="2950" y="2271"/>
                </a:lnTo>
                <a:lnTo>
                  <a:pt x="2951" y="2271"/>
                </a:lnTo>
                <a:lnTo>
                  <a:pt x="2951" y="2269"/>
                </a:lnTo>
                <a:lnTo>
                  <a:pt x="2953" y="2269"/>
                </a:lnTo>
                <a:lnTo>
                  <a:pt x="2953" y="2268"/>
                </a:lnTo>
                <a:lnTo>
                  <a:pt x="2951" y="2268"/>
                </a:lnTo>
                <a:lnTo>
                  <a:pt x="2951" y="2266"/>
                </a:lnTo>
                <a:lnTo>
                  <a:pt x="2953" y="2266"/>
                </a:lnTo>
                <a:lnTo>
                  <a:pt x="2953" y="2265"/>
                </a:lnTo>
                <a:lnTo>
                  <a:pt x="2954" y="2265"/>
                </a:lnTo>
                <a:lnTo>
                  <a:pt x="2954" y="2263"/>
                </a:lnTo>
                <a:lnTo>
                  <a:pt x="2956" y="2263"/>
                </a:lnTo>
                <a:lnTo>
                  <a:pt x="2957" y="2263"/>
                </a:lnTo>
                <a:lnTo>
                  <a:pt x="2957" y="2265"/>
                </a:lnTo>
                <a:lnTo>
                  <a:pt x="2959" y="2263"/>
                </a:lnTo>
                <a:lnTo>
                  <a:pt x="2960" y="2263"/>
                </a:lnTo>
                <a:lnTo>
                  <a:pt x="2962" y="2263"/>
                </a:lnTo>
                <a:lnTo>
                  <a:pt x="2962" y="2265"/>
                </a:lnTo>
                <a:lnTo>
                  <a:pt x="2963" y="2265"/>
                </a:lnTo>
                <a:lnTo>
                  <a:pt x="2963" y="2266"/>
                </a:lnTo>
                <a:lnTo>
                  <a:pt x="2963" y="2268"/>
                </a:lnTo>
                <a:lnTo>
                  <a:pt x="2963" y="2269"/>
                </a:lnTo>
                <a:lnTo>
                  <a:pt x="2962" y="2268"/>
                </a:lnTo>
                <a:lnTo>
                  <a:pt x="2962" y="2269"/>
                </a:lnTo>
                <a:lnTo>
                  <a:pt x="2963" y="2269"/>
                </a:lnTo>
                <a:lnTo>
                  <a:pt x="2963" y="2271"/>
                </a:lnTo>
                <a:lnTo>
                  <a:pt x="2965" y="2271"/>
                </a:lnTo>
                <a:lnTo>
                  <a:pt x="2965" y="2269"/>
                </a:lnTo>
                <a:lnTo>
                  <a:pt x="2965" y="2271"/>
                </a:lnTo>
                <a:lnTo>
                  <a:pt x="2963" y="2271"/>
                </a:lnTo>
                <a:lnTo>
                  <a:pt x="2963" y="2272"/>
                </a:lnTo>
                <a:lnTo>
                  <a:pt x="2965" y="2272"/>
                </a:lnTo>
                <a:lnTo>
                  <a:pt x="2966" y="2274"/>
                </a:lnTo>
                <a:lnTo>
                  <a:pt x="2968" y="2272"/>
                </a:lnTo>
                <a:lnTo>
                  <a:pt x="2968" y="2274"/>
                </a:lnTo>
                <a:lnTo>
                  <a:pt x="2968" y="2275"/>
                </a:lnTo>
                <a:lnTo>
                  <a:pt x="2969" y="2275"/>
                </a:lnTo>
                <a:lnTo>
                  <a:pt x="2969" y="2277"/>
                </a:lnTo>
                <a:lnTo>
                  <a:pt x="2968" y="2279"/>
                </a:lnTo>
                <a:lnTo>
                  <a:pt x="2968" y="2281"/>
                </a:lnTo>
                <a:lnTo>
                  <a:pt x="2968" y="2279"/>
                </a:lnTo>
                <a:lnTo>
                  <a:pt x="2969" y="2279"/>
                </a:lnTo>
                <a:lnTo>
                  <a:pt x="2969" y="2278"/>
                </a:lnTo>
                <a:lnTo>
                  <a:pt x="2969" y="2279"/>
                </a:lnTo>
                <a:lnTo>
                  <a:pt x="2970" y="2279"/>
                </a:lnTo>
                <a:lnTo>
                  <a:pt x="2970" y="2281"/>
                </a:lnTo>
                <a:lnTo>
                  <a:pt x="2970" y="2284"/>
                </a:lnTo>
                <a:lnTo>
                  <a:pt x="2969" y="2284"/>
                </a:lnTo>
                <a:lnTo>
                  <a:pt x="2968" y="2284"/>
                </a:lnTo>
                <a:lnTo>
                  <a:pt x="2969" y="2285"/>
                </a:lnTo>
                <a:lnTo>
                  <a:pt x="2968" y="2285"/>
                </a:lnTo>
                <a:lnTo>
                  <a:pt x="2968" y="2287"/>
                </a:lnTo>
                <a:lnTo>
                  <a:pt x="2968" y="2288"/>
                </a:lnTo>
                <a:lnTo>
                  <a:pt x="2968" y="2287"/>
                </a:lnTo>
                <a:lnTo>
                  <a:pt x="2968" y="2288"/>
                </a:lnTo>
                <a:lnTo>
                  <a:pt x="2966" y="2290"/>
                </a:lnTo>
                <a:lnTo>
                  <a:pt x="2966" y="2288"/>
                </a:lnTo>
                <a:lnTo>
                  <a:pt x="2965" y="2288"/>
                </a:lnTo>
                <a:lnTo>
                  <a:pt x="2965" y="2287"/>
                </a:lnTo>
                <a:lnTo>
                  <a:pt x="2963" y="2287"/>
                </a:lnTo>
                <a:lnTo>
                  <a:pt x="2963" y="2288"/>
                </a:lnTo>
                <a:lnTo>
                  <a:pt x="2965" y="2288"/>
                </a:lnTo>
                <a:lnTo>
                  <a:pt x="2965" y="2290"/>
                </a:lnTo>
                <a:lnTo>
                  <a:pt x="2965" y="2291"/>
                </a:lnTo>
                <a:lnTo>
                  <a:pt x="2966" y="2291"/>
                </a:lnTo>
                <a:lnTo>
                  <a:pt x="2965" y="2293"/>
                </a:lnTo>
                <a:lnTo>
                  <a:pt x="2966" y="2293"/>
                </a:lnTo>
                <a:lnTo>
                  <a:pt x="2966" y="2294"/>
                </a:lnTo>
                <a:lnTo>
                  <a:pt x="2968" y="2294"/>
                </a:lnTo>
                <a:lnTo>
                  <a:pt x="2966" y="2294"/>
                </a:lnTo>
                <a:lnTo>
                  <a:pt x="2966" y="2296"/>
                </a:lnTo>
                <a:lnTo>
                  <a:pt x="2968" y="2296"/>
                </a:lnTo>
                <a:lnTo>
                  <a:pt x="2968" y="2297"/>
                </a:lnTo>
                <a:lnTo>
                  <a:pt x="2969" y="2297"/>
                </a:lnTo>
                <a:lnTo>
                  <a:pt x="2969" y="2296"/>
                </a:lnTo>
                <a:lnTo>
                  <a:pt x="2970" y="2296"/>
                </a:lnTo>
                <a:lnTo>
                  <a:pt x="2972" y="2296"/>
                </a:lnTo>
                <a:lnTo>
                  <a:pt x="2973" y="2296"/>
                </a:lnTo>
                <a:lnTo>
                  <a:pt x="2973" y="2297"/>
                </a:lnTo>
                <a:lnTo>
                  <a:pt x="2973" y="2296"/>
                </a:lnTo>
                <a:lnTo>
                  <a:pt x="2975" y="2296"/>
                </a:lnTo>
                <a:lnTo>
                  <a:pt x="2975" y="2297"/>
                </a:lnTo>
                <a:lnTo>
                  <a:pt x="2975" y="2299"/>
                </a:lnTo>
                <a:lnTo>
                  <a:pt x="2975" y="2300"/>
                </a:lnTo>
                <a:lnTo>
                  <a:pt x="2975" y="2301"/>
                </a:lnTo>
                <a:lnTo>
                  <a:pt x="2975" y="2300"/>
                </a:lnTo>
                <a:lnTo>
                  <a:pt x="2976" y="2300"/>
                </a:lnTo>
                <a:lnTo>
                  <a:pt x="2976" y="2301"/>
                </a:lnTo>
                <a:lnTo>
                  <a:pt x="2976" y="2300"/>
                </a:lnTo>
                <a:lnTo>
                  <a:pt x="2978" y="2300"/>
                </a:lnTo>
                <a:lnTo>
                  <a:pt x="2978" y="2299"/>
                </a:lnTo>
                <a:lnTo>
                  <a:pt x="2979" y="2299"/>
                </a:lnTo>
                <a:lnTo>
                  <a:pt x="2979" y="2300"/>
                </a:lnTo>
                <a:lnTo>
                  <a:pt x="2981" y="2300"/>
                </a:lnTo>
                <a:lnTo>
                  <a:pt x="2981" y="2299"/>
                </a:lnTo>
                <a:lnTo>
                  <a:pt x="2981" y="2300"/>
                </a:lnTo>
                <a:lnTo>
                  <a:pt x="2981" y="2299"/>
                </a:lnTo>
                <a:lnTo>
                  <a:pt x="2982" y="2299"/>
                </a:lnTo>
                <a:lnTo>
                  <a:pt x="2982" y="2300"/>
                </a:lnTo>
                <a:lnTo>
                  <a:pt x="2984" y="2300"/>
                </a:lnTo>
                <a:lnTo>
                  <a:pt x="2982" y="2301"/>
                </a:lnTo>
                <a:lnTo>
                  <a:pt x="2984" y="2300"/>
                </a:lnTo>
                <a:lnTo>
                  <a:pt x="2984" y="2299"/>
                </a:lnTo>
                <a:lnTo>
                  <a:pt x="2984" y="2300"/>
                </a:lnTo>
                <a:lnTo>
                  <a:pt x="2985" y="2300"/>
                </a:lnTo>
                <a:lnTo>
                  <a:pt x="2985" y="2301"/>
                </a:lnTo>
                <a:lnTo>
                  <a:pt x="2987" y="2301"/>
                </a:lnTo>
                <a:lnTo>
                  <a:pt x="2988" y="2303"/>
                </a:lnTo>
                <a:lnTo>
                  <a:pt x="2990" y="2303"/>
                </a:lnTo>
                <a:lnTo>
                  <a:pt x="2990" y="2304"/>
                </a:lnTo>
                <a:lnTo>
                  <a:pt x="2991" y="2304"/>
                </a:lnTo>
                <a:lnTo>
                  <a:pt x="2991" y="2306"/>
                </a:lnTo>
                <a:lnTo>
                  <a:pt x="2991" y="2307"/>
                </a:lnTo>
                <a:lnTo>
                  <a:pt x="2993" y="2307"/>
                </a:lnTo>
                <a:lnTo>
                  <a:pt x="2993" y="2309"/>
                </a:lnTo>
                <a:lnTo>
                  <a:pt x="2994" y="2309"/>
                </a:lnTo>
                <a:lnTo>
                  <a:pt x="2995" y="2310"/>
                </a:lnTo>
                <a:lnTo>
                  <a:pt x="2997" y="2310"/>
                </a:lnTo>
                <a:lnTo>
                  <a:pt x="2997" y="2312"/>
                </a:lnTo>
                <a:lnTo>
                  <a:pt x="2998" y="2312"/>
                </a:lnTo>
                <a:lnTo>
                  <a:pt x="2997" y="2313"/>
                </a:lnTo>
                <a:lnTo>
                  <a:pt x="2998" y="2313"/>
                </a:lnTo>
                <a:lnTo>
                  <a:pt x="2998" y="2315"/>
                </a:lnTo>
                <a:lnTo>
                  <a:pt x="2997" y="2313"/>
                </a:lnTo>
                <a:lnTo>
                  <a:pt x="2997" y="2315"/>
                </a:lnTo>
                <a:lnTo>
                  <a:pt x="2998" y="2315"/>
                </a:lnTo>
                <a:lnTo>
                  <a:pt x="3000" y="2316"/>
                </a:lnTo>
                <a:lnTo>
                  <a:pt x="3000" y="2315"/>
                </a:lnTo>
                <a:lnTo>
                  <a:pt x="3000" y="2316"/>
                </a:lnTo>
                <a:lnTo>
                  <a:pt x="3001" y="2318"/>
                </a:lnTo>
                <a:lnTo>
                  <a:pt x="3000" y="2318"/>
                </a:lnTo>
                <a:lnTo>
                  <a:pt x="3001" y="2318"/>
                </a:lnTo>
                <a:lnTo>
                  <a:pt x="3001" y="2319"/>
                </a:lnTo>
                <a:lnTo>
                  <a:pt x="3003" y="2319"/>
                </a:lnTo>
                <a:lnTo>
                  <a:pt x="3003" y="2321"/>
                </a:lnTo>
                <a:lnTo>
                  <a:pt x="3004" y="2321"/>
                </a:lnTo>
                <a:lnTo>
                  <a:pt x="3004" y="2322"/>
                </a:lnTo>
                <a:lnTo>
                  <a:pt x="3004" y="2324"/>
                </a:lnTo>
                <a:lnTo>
                  <a:pt x="3006" y="2324"/>
                </a:lnTo>
                <a:lnTo>
                  <a:pt x="3006" y="2325"/>
                </a:lnTo>
                <a:lnTo>
                  <a:pt x="3007" y="2326"/>
                </a:lnTo>
                <a:lnTo>
                  <a:pt x="3007" y="2328"/>
                </a:lnTo>
                <a:lnTo>
                  <a:pt x="3006" y="2328"/>
                </a:lnTo>
                <a:lnTo>
                  <a:pt x="3006" y="2329"/>
                </a:lnTo>
                <a:lnTo>
                  <a:pt x="3006" y="2331"/>
                </a:lnTo>
                <a:lnTo>
                  <a:pt x="3007" y="2331"/>
                </a:lnTo>
                <a:lnTo>
                  <a:pt x="3007" y="2332"/>
                </a:lnTo>
                <a:lnTo>
                  <a:pt x="3009" y="2332"/>
                </a:lnTo>
                <a:lnTo>
                  <a:pt x="3009" y="2334"/>
                </a:lnTo>
                <a:lnTo>
                  <a:pt x="3007" y="2334"/>
                </a:lnTo>
                <a:lnTo>
                  <a:pt x="3009" y="2334"/>
                </a:lnTo>
                <a:lnTo>
                  <a:pt x="3009" y="2335"/>
                </a:lnTo>
                <a:lnTo>
                  <a:pt x="3007" y="2335"/>
                </a:lnTo>
                <a:lnTo>
                  <a:pt x="3006" y="2335"/>
                </a:lnTo>
                <a:lnTo>
                  <a:pt x="3007" y="2335"/>
                </a:lnTo>
                <a:lnTo>
                  <a:pt x="3007" y="2337"/>
                </a:lnTo>
                <a:lnTo>
                  <a:pt x="3007" y="2338"/>
                </a:lnTo>
                <a:lnTo>
                  <a:pt x="3007" y="2337"/>
                </a:lnTo>
                <a:lnTo>
                  <a:pt x="3007" y="2338"/>
                </a:lnTo>
                <a:lnTo>
                  <a:pt x="3006" y="2340"/>
                </a:lnTo>
                <a:lnTo>
                  <a:pt x="3004" y="2340"/>
                </a:lnTo>
                <a:lnTo>
                  <a:pt x="3004" y="2338"/>
                </a:lnTo>
                <a:lnTo>
                  <a:pt x="3003" y="2338"/>
                </a:lnTo>
                <a:lnTo>
                  <a:pt x="3003" y="2337"/>
                </a:lnTo>
                <a:lnTo>
                  <a:pt x="3001" y="2337"/>
                </a:lnTo>
                <a:lnTo>
                  <a:pt x="3001" y="2338"/>
                </a:lnTo>
                <a:lnTo>
                  <a:pt x="3001" y="2337"/>
                </a:lnTo>
                <a:lnTo>
                  <a:pt x="3000" y="2337"/>
                </a:lnTo>
                <a:lnTo>
                  <a:pt x="2998" y="2337"/>
                </a:lnTo>
                <a:lnTo>
                  <a:pt x="3000" y="2337"/>
                </a:lnTo>
                <a:lnTo>
                  <a:pt x="3000" y="2338"/>
                </a:lnTo>
                <a:lnTo>
                  <a:pt x="3001" y="2338"/>
                </a:lnTo>
                <a:lnTo>
                  <a:pt x="3003" y="2338"/>
                </a:lnTo>
                <a:lnTo>
                  <a:pt x="3003" y="2340"/>
                </a:lnTo>
                <a:lnTo>
                  <a:pt x="3004" y="2340"/>
                </a:lnTo>
                <a:lnTo>
                  <a:pt x="3004" y="2341"/>
                </a:lnTo>
                <a:lnTo>
                  <a:pt x="3006" y="2341"/>
                </a:lnTo>
                <a:lnTo>
                  <a:pt x="3006" y="2343"/>
                </a:lnTo>
                <a:lnTo>
                  <a:pt x="3006" y="2341"/>
                </a:lnTo>
                <a:lnTo>
                  <a:pt x="3006" y="2340"/>
                </a:lnTo>
                <a:lnTo>
                  <a:pt x="3007" y="2340"/>
                </a:lnTo>
                <a:lnTo>
                  <a:pt x="3007" y="2341"/>
                </a:lnTo>
                <a:lnTo>
                  <a:pt x="3009" y="2340"/>
                </a:lnTo>
                <a:lnTo>
                  <a:pt x="3009" y="2341"/>
                </a:lnTo>
                <a:lnTo>
                  <a:pt x="3009" y="2343"/>
                </a:lnTo>
                <a:lnTo>
                  <a:pt x="3009" y="2344"/>
                </a:lnTo>
                <a:lnTo>
                  <a:pt x="3007" y="2344"/>
                </a:lnTo>
                <a:lnTo>
                  <a:pt x="3007" y="2346"/>
                </a:lnTo>
                <a:lnTo>
                  <a:pt x="3009" y="2346"/>
                </a:lnTo>
                <a:lnTo>
                  <a:pt x="3009" y="2347"/>
                </a:lnTo>
                <a:lnTo>
                  <a:pt x="3009" y="2346"/>
                </a:lnTo>
                <a:lnTo>
                  <a:pt x="3009" y="2344"/>
                </a:lnTo>
                <a:lnTo>
                  <a:pt x="3010" y="2344"/>
                </a:lnTo>
                <a:lnTo>
                  <a:pt x="3010" y="2343"/>
                </a:lnTo>
                <a:lnTo>
                  <a:pt x="3010" y="2341"/>
                </a:lnTo>
                <a:lnTo>
                  <a:pt x="3010" y="2340"/>
                </a:lnTo>
                <a:lnTo>
                  <a:pt x="3012" y="2340"/>
                </a:lnTo>
                <a:lnTo>
                  <a:pt x="3013" y="2340"/>
                </a:lnTo>
                <a:lnTo>
                  <a:pt x="3013" y="2341"/>
                </a:lnTo>
                <a:lnTo>
                  <a:pt x="3015" y="2343"/>
                </a:lnTo>
                <a:lnTo>
                  <a:pt x="3015" y="2344"/>
                </a:lnTo>
                <a:lnTo>
                  <a:pt x="3015" y="2346"/>
                </a:lnTo>
                <a:lnTo>
                  <a:pt x="3015" y="2347"/>
                </a:lnTo>
                <a:lnTo>
                  <a:pt x="3015" y="2349"/>
                </a:lnTo>
                <a:lnTo>
                  <a:pt x="3016" y="2349"/>
                </a:lnTo>
                <a:lnTo>
                  <a:pt x="3016" y="2350"/>
                </a:lnTo>
                <a:lnTo>
                  <a:pt x="3018" y="2350"/>
                </a:lnTo>
                <a:lnTo>
                  <a:pt x="3018" y="2351"/>
                </a:lnTo>
                <a:lnTo>
                  <a:pt x="3018" y="2353"/>
                </a:lnTo>
                <a:lnTo>
                  <a:pt x="3018" y="2354"/>
                </a:lnTo>
                <a:lnTo>
                  <a:pt x="3018" y="2356"/>
                </a:lnTo>
                <a:lnTo>
                  <a:pt x="3019" y="2356"/>
                </a:lnTo>
                <a:lnTo>
                  <a:pt x="3019" y="2354"/>
                </a:lnTo>
                <a:lnTo>
                  <a:pt x="3020" y="2354"/>
                </a:lnTo>
                <a:lnTo>
                  <a:pt x="3020" y="2356"/>
                </a:lnTo>
                <a:lnTo>
                  <a:pt x="3022" y="2356"/>
                </a:lnTo>
                <a:lnTo>
                  <a:pt x="3023" y="2357"/>
                </a:lnTo>
                <a:lnTo>
                  <a:pt x="3025" y="2357"/>
                </a:lnTo>
                <a:lnTo>
                  <a:pt x="3026" y="2359"/>
                </a:lnTo>
                <a:lnTo>
                  <a:pt x="3026" y="2360"/>
                </a:lnTo>
                <a:lnTo>
                  <a:pt x="3026" y="2362"/>
                </a:lnTo>
                <a:lnTo>
                  <a:pt x="3028" y="2362"/>
                </a:lnTo>
                <a:lnTo>
                  <a:pt x="3028" y="2363"/>
                </a:lnTo>
                <a:lnTo>
                  <a:pt x="3028" y="2365"/>
                </a:lnTo>
                <a:lnTo>
                  <a:pt x="3026" y="2365"/>
                </a:lnTo>
                <a:lnTo>
                  <a:pt x="3025" y="2363"/>
                </a:lnTo>
                <a:lnTo>
                  <a:pt x="3023" y="2363"/>
                </a:lnTo>
                <a:lnTo>
                  <a:pt x="3023" y="2362"/>
                </a:lnTo>
                <a:lnTo>
                  <a:pt x="3022" y="2362"/>
                </a:lnTo>
                <a:lnTo>
                  <a:pt x="3022" y="2360"/>
                </a:lnTo>
                <a:lnTo>
                  <a:pt x="3020" y="2359"/>
                </a:lnTo>
                <a:lnTo>
                  <a:pt x="3019" y="2359"/>
                </a:lnTo>
                <a:lnTo>
                  <a:pt x="3018" y="2357"/>
                </a:lnTo>
                <a:lnTo>
                  <a:pt x="3016" y="2357"/>
                </a:lnTo>
                <a:lnTo>
                  <a:pt x="3015" y="2356"/>
                </a:lnTo>
                <a:lnTo>
                  <a:pt x="3013" y="2356"/>
                </a:lnTo>
                <a:lnTo>
                  <a:pt x="3013" y="2354"/>
                </a:lnTo>
                <a:lnTo>
                  <a:pt x="3012" y="2354"/>
                </a:lnTo>
                <a:lnTo>
                  <a:pt x="3010" y="2354"/>
                </a:lnTo>
                <a:lnTo>
                  <a:pt x="3010" y="2353"/>
                </a:lnTo>
                <a:lnTo>
                  <a:pt x="3009" y="2353"/>
                </a:lnTo>
                <a:lnTo>
                  <a:pt x="3007" y="2353"/>
                </a:lnTo>
                <a:lnTo>
                  <a:pt x="3007" y="2351"/>
                </a:lnTo>
                <a:lnTo>
                  <a:pt x="3007" y="2350"/>
                </a:lnTo>
                <a:lnTo>
                  <a:pt x="3006" y="2350"/>
                </a:lnTo>
                <a:lnTo>
                  <a:pt x="3006" y="2349"/>
                </a:lnTo>
                <a:lnTo>
                  <a:pt x="3004" y="2347"/>
                </a:lnTo>
                <a:lnTo>
                  <a:pt x="3003" y="2347"/>
                </a:lnTo>
                <a:lnTo>
                  <a:pt x="3003" y="2346"/>
                </a:lnTo>
                <a:lnTo>
                  <a:pt x="3001" y="2346"/>
                </a:lnTo>
                <a:lnTo>
                  <a:pt x="3001" y="2344"/>
                </a:lnTo>
                <a:lnTo>
                  <a:pt x="3001" y="2346"/>
                </a:lnTo>
                <a:lnTo>
                  <a:pt x="3001" y="2347"/>
                </a:lnTo>
                <a:lnTo>
                  <a:pt x="3003" y="2347"/>
                </a:lnTo>
                <a:lnTo>
                  <a:pt x="3003" y="2349"/>
                </a:lnTo>
                <a:lnTo>
                  <a:pt x="3003" y="2347"/>
                </a:lnTo>
                <a:lnTo>
                  <a:pt x="3001" y="2347"/>
                </a:lnTo>
                <a:lnTo>
                  <a:pt x="3001" y="2349"/>
                </a:lnTo>
                <a:lnTo>
                  <a:pt x="3000" y="2349"/>
                </a:lnTo>
                <a:lnTo>
                  <a:pt x="3000" y="2350"/>
                </a:lnTo>
                <a:lnTo>
                  <a:pt x="3001" y="2350"/>
                </a:lnTo>
                <a:lnTo>
                  <a:pt x="3000" y="2351"/>
                </a:lnTo>
                <a:lnTo>
                  <a:pt x="3001" y="2351"/>
                </a:lnTo>
                <a:lnTo>
                  <a:pt x="3003" y="2351"/>
                </a:lnTo>
                <a:lnTo>
                  <a:pt x="3003" y="2353"/>
                </a:lnTo>
                <a:lnTo>
                  <a:pt x="3003" y="2354"/>
                </a:lnTo>
                <a:lnTo>
                  <a:pt x="3001" y="2354"/>
                </a:lnTo>
                <a:lnTo>
                  <a:pt x="3001" y="2356"/>
                </a:lnTo>
                <a:lnTo>
                  <a:pt x="3000" y="2356"/>
                </a:lnTo>
                <a:lnTo>
                  <a:pt x="3000" y="2357"/>
                </a:lnTo>
                <a:lnTo>
                  <a:pt x="3000" y="2359"/>
                </a:lnTo>
                <a:lnTo>
                  <a:pt x="2998" y="2360"/>
                </a:lnTo>
                <a:lnTo>
                  <a:pt x="2997" y="2360"/>
                </a:lnTo>
                <a:lnTo>
                  <a:pt x="2997" y="2362"/>
                </a:lnTo>
                <a:lnTo>
                  <a:pt x="2995" y="2362"/>
                </a:lnTo>
                <a:lnTo>
                  <a:pt x="2995" y="2360"/>
                </a:lnTo>
                <a:lnTo>
                  <a:pt x="2995" y="2362"/>
                </a:lnTo>
                <a:lnTo>
                  <a:pt x="2995" y="2360"/>
                </a:lnTo>
                <a:lnTo>
                  <a:pt x="2994" y="2360"/>
                </a:lnTo>
                <a:lnTo>
                  <a:pt x="2994" y="2362"/>
                </a:lnTo>
                <a:lnTo>
                  <a:pt x="2994" y="2363"/>
                </a:lnTo>
                <a:lnTo>
                  <a:pt x="2993" y="2363"/>
                </a:lnTo>
                <a:lnTo>
                  <a:pt x="2993" y="2365"/>
                </a:lnTo>
                <a:lnTo>
                  <a:pt x="2994" y="2365"/>
                </a:lnTo>
                <a:lnTo>
                  <a:pt x="2994" y="2366"/>
                </a:lnTo>
                <a:lnTo>
                  <a:pt x="2994" y="2368"/>
                </a:lnTo>
                <a:lnTo>
                  <a:pt x="2993" y="2369"/>
                </a:lnTo>
                <a:lnTo>
                  <a:pt x="2993" y="2371"/>
                </a:lnTo>
                <a:lnTo>
                  <a:pt x="2991" y="2371"/>
                </a:lnTo>
                <a:lnTo>
                  <a:pt x="2991" y="2372"/>
                </a:lnTo>
                <a:lnTo>
                  <a:pt x="2990" y="2372"/>
                </a:lnTo>
                <a:lnTo>
                  <a:pt x="2990" y="2373"/>
                </a:lnTo>
                <a:lnTo>
                  <a:pt x="2990" y="2375"/>
                </a:lnTo>
                <a:lnTo>
                  <a:pt x="2990" y="2376"/>
                </a:lnTo>
                <a:lnTo>
                  <a:pt x="2990" y="2375"/>
                </a:lnTo>
                <a:lnTo>
                  <a:pt x="2991" y="2375"/>
                </a:lnTo>
                <a:lnTo>
                  <a:pt x="2991" y="2373"/>
                </a:lnTo>
                <a:lnTo>
                  <a:pt x="2991" y="2372"/>
                </a:lnTo>
                <a:lnTo>
                  <a:pt x="2993" y="2372"/>
                </a:lnTo>
                <a:lnTo>
                  <a:pt x="2993" y="2371"/>
                </a:lnTo>
                <a:lnTo>
                  <a:pt x="2994" y="2369"/>
                </a:lnTo>
                <a:lnTo>
                  <a:pt x="2995" y="2368"/>
                </a:lnTo>
                <a:lnTo>
                  <a:pt x="2995" y="2366"/>
                </a:lnTo>
                <a:lnTo>
                  <a:pt x="2995" y="2365"/>
                </a:lnTo>
                <a:lnTo>
                  <a:pt x="2997" y="2363"/>
                </a:lnTo>
                <a:lnTo>
                  <a:pt x="2998" y="2362"/>
                </a:lnTo>
                <a:lnTo>
                  <a:pt x="3000" y="2362"/>
                </a:lnTo>
                <a:lnTo>
                  <a:pt x="3001" y="2362"/>
                </a:lnTo>
                <a:lnTo>
                  <a:pt x="3001" y="2360"/>
                </a:lnTo>
                <a:lnTo>
                  <a:pt x="3001" y="2359"/>
                </a:lnTo>
                <a:lnTo>
                  <a:pt x="3003" y="2359"/>
                </a:lnTo>
                <a:lnTo>
                  <a:pt x="3003" y="2357"/>
                </a:lnTo>
                <a:lnTo>
                  <a:pt x="3004" y="2357"/>
                </a:lnTo>
                <a:lnTo>
                  <a:pt x="3004" y="2359"/>
                </a:lnTo>
                <a:lnTo>
                  <a:pt x="3004" y="2360"/>
                </a:lnTo>
                <a:lnTo>
                  <a:pt x="3004" y="2359"/>
                </a:lnTo>
                <a:lnTo>
                  <a:pt x="3006" y="2359"/>
                </a:lnTo>
                <a:lnTo>
                  <a:pt x="3006" y="2360"/>
                </a:lnTo>
                <a:lnTo>
                  <a:pt x="3006" y="2359"/>
                </a:lnTo>
                <a:lnTo>
                  <a:pt x="3007" y="2359"/>
                </a:lnTo>
                <a:lnTo>
                  <a:pt x="3009" y="2357"/>
                </a:lnTo>
                <a:lnTo>
                  <a:pt x="3010" y="2357"/>
                </a:lnTo>
                <a:lnTo>
                  <a:pt x="3012" y="2357"/>
                </a:lnTo>
                <a:lnTo>
                  <a:pt x="3012" y="2359"/>
                </a:lnTo>
                <a:lnTo>
                  <a:pt x="3012" y="2360"/>
                </a:lnTo>
                <a:lnTo>
                  <a:pt x="3012" y="2362"/>
                </a:lnTo>
                <a:lnTo>
                  <a:pt x="3013" y="2362"/>
                </a:lnTo>
                <a:lnTo>
                  <a:pt x="3015" y="2362"/>
                </a:lnTo>
                <a:lnTo>
                  <a:pt x="3016" y="2363"/>
                </a:lnTo>
                <a:lnTo>
                  <a:pt x="3016" y="2362"/>
                </a:lnTo>
                <a:lnTo>
                  <a:pt x="3018" y="2362"/>
                </a:lnTo>
                <a:lnTo>
                  <a:pt x="3018" y="2363"/>
                </a:lnTo>
                <a:lnTo>
                  <a:pt x="3019" y="2365"/>
                </a:lnTo>
                <a:lnTo>
                  <a:pt x="3019" y="2366"/>
                </a:lnTo>
                <a:lnTo>
                  <a:pt x="3018" y="2366"/>
                </a:lnTo>
                <a:lnTo>
                  <a:pt x="3016" y="2366"/>
                </a:lnTo>
                <a:lnTo>
                  <a:pt x="3016" y="2365"/>
                </a:lnTo>
                <a:lnTo>
                  <a:pt x="3016" y="2363"/>
                </a:lnTo>
                <a:lnTo>
                  <a:pt x="3016" y="2365"/>
                </a:lnTo>
                <a:lnTo>
                  <a:pt x="3015" y="2365"/>
                </a:lnTo>
                <a:lnTo>
                  <a:pt x="3015" y="2363"/>
                </a:lnTo>
                <a:lnTo>
                  <a:pt x="3015" y="2365"/>
                </a:lnTo>
                <a:lnTo>
                  <a:pt x="3015" y="2366"/>
                </a:lnTo>
                <a:lnTo>
                  <a:pt x="3013" y="2366"/>
                </a:lnTo>
                <a:lnTo>
                  <a:pt x="3012" y="2366"/>
                </a:lnTo>
                <a:lnTo>
                  <a:pt x="3010" y="2366"/>
                </a:lnTo>
                <a:lnTo>
                  <a:pt x="3010" y="2368"/>
                </a:lnTo>
                <a:lnTo>
                  <a:pt x="3009" y="2368"/>
                </a:lnTo>
                <a:lnTo>
                  <a:pt x="3007" y="2368"/>
                </a:lnTo>
                <a:lnTo>
                  <a:pt x="3006" y="2369"/>
                </a:lnTo>
                <a:lnTo>
                  <a:pt x="3006" y="2371"/>
                </a:lnTo>
                <a:lnTo>
                  <a:pt x="3004" y="2372"/>
                </a:lnTo>
                <a:lnTo>
                  <a:pt x="3004" y="2373"/>
                </a:lnTo>
                <a:lnTo>
                  <a:pt x="3003" y="2375"/>
                </a:lnTo>
                <a:lnTo>
                  <a:pt x="3004" y="2375"/>
                </a:lnTo>
                <a:lnTo>
                  <a:pt x="3006" y="2375"/>
                </a:lnTo>
                <a:lnTo>
                  <a:pt x="3006" y="2376"/>
                </a:lnTo>
                <a:lnTo>
                  <a:pt x="3004" y="2376"/>
                </a:lnTo>
                <a:lnTo>
                  <a:pt x="3006" y="2376"/>
                </a:lnTo>
                <a:lnTo>
                  <a:pt x="3006" y="2378"/>
                </a:lnTo>
                <a:lnTo>
                  <a:pt x="3007" y="2379"/>
                </a:lnTo>
                <a:lnTo>
                  <a:pt x="3007" y="2381"/>
                </a:lnTo>
                <a:lnTo>
                  <a:pt x="3007" y="2379"/>
                </a:lnTo>
                <a:lnTo>
                  <a:pt x="3007" y="2378"/>
                </a:lnTo>
                <a:lnTo>
                  <a:pt x="3007" y="2376"/>
                </a:lnTo>
                <a:lnTo>
                  <a:pt x="3006" y="2376"/>
                </a:lnTo>
                <a:lnTo>
                  <a:pt x="3006" y="2375"/>
                </a:lnTo>
                <a:lnTo>
                  <a:pt x="3004" y="2373"/>
                </a:lnTo>
                <a:lnTo>
                  <a:pt x="3004" y="2372"/>
                </a:lnTo>
                <a:lnTo>
                  <a:pt x="3006" y="2372"/>
                </a:lnTo>
                <a:lnTo>
                  <a:pt x="3007" y="2372"/>
                </a:lnTo>
                <a:lnTo>
                  <a:pt x="3007" y="2371"/>
                </a:lnTo>
                <a:lnTo>
                  <a:pt x="3007" y="2372"/>
                </a:lnTo>
                <a:lnTo>
                  <a:pt x="3007" y="2371"/>
                </a:lnTo>
                <a:lnTo>
                  <a:pt x="3007" y="2369"/>
                </a:lnTo>
                <a:lnTo>
                  <a:pt x="3009" y="2369"/>
                </a:lnTo>
                <a:lnTo>
                  <a:pt x="3009" y="2368"/>
                </a:lnTo>
                <a:lnTo>
                  <a:pt x="3010" y="2368"/>
                </a:lnTo>
                <a:lnTo>
                  <a:pt x="3012" y="2368"/>
                </a:lnTo>
                <a:lnTo>
                  <a:pt x="3012" y="2369"/>
                </a:lnTo>
                <a:lnTo>
                  <a:pt x="3010" y="2369"/>
                </a:lnTo>
                <a:lnTo>
                  <a:pt x="3012" y="2369"/>
                </a:lnTo>
                <a:lnTo>
                  <a:pt x="3012" y="2371"/>
                </a:lnTo>
                <a:lnTo>
                  <a:pt x="3013" y="2371"/>
                </a:lnTo>
                <a:lnTo>
                  <a:pt x="3013" y="2372"/>
                </a:lnTo>
                <a:lnTo>
                  <a:pt x="3013" y="2373"/>
                </a:lnTo>
                <a:lnTo>
                  <a:pt x="3013" y="2375"/>
                </a:lnTo>
                <a:lnTo>
                  <a:pt x="3013" y="2376"/>
                </a:lnTo>
                <a:lnTo>
                  <a:pt x="3013" y="2378"/>
                </a:lnTo>
                <a:lnTo>
                  <a:pt x="3015" y="2378"/>
                </a:lnTo>
                <a:lnTo>
                  <a:pt x="3015" y="2379"/>
                </a:lnTo>
                <a:lnTo>
                  <a:pt x="3015" y="2378"/>
                </a:lnTo>
                <a:lnTo>
                  <a:pt x="3015" y="2376"/>
                </a:lnTo>
                <a:lnTo>
                  <a:pt x="3015" y="2375"/>
                </a:lnTo>
                <a:lnTo>
                  <a:pt x="3015" y="2373"/>
                </a:lnTo>
                <a:lnTo>
                  <a:pt x="3015" y="2372"/>
                </a:lnTo>
                <a:lnTo>
                  <a:pt x="3015" y="2371"/>
                </a:lnTo>
                <a:lnTo>
                  <a:pt x="3015" y="2369"/>
                </a:lnTo>
                <a:lnTo>
                  <a:pt x="3016" y="2369"/>
                </a:lnTo>
                <a:lnTo>
                  <a:pt x="3016" y="2371"/>
                </a:lnTo>
                <a:lnTo>
                  <a:pt x="3018" y="2371"/>
                </a:lnTo>
                <a:lnTo>
                  <a:pt x="3018" y="2369"/>
                </a:lnTo>
                <a:lnTo>
                  <a:pt x="3019" y="2369"/>
                </a:lnTo>
                <a:lnTo>
                  <a:pt x="3019" y="2368"/>
                </a:lnTo>
                <a:lnTo>
                  <a:pt x="3020" y="2368"/>
                </a:lnTo>
                <a:lnTo>
                  <a:pt x="3020" y="2369"/>
                </a:lnTo>
                <a:lnTo>
                  <a:pt x="3022" y="2371"/>
                </a:lnTo>
                <a:lnTo>
                  <a:pt x="3020" y="2371"/>
                </a:lnTo>
                <a:lnTo>
                  <a:pt x="3022" y="2371"/>
                </a:lnTo>
                <a:lnTo>
                  <a:pt x="3022" y="2372"/>
                </a:lnTo>
                <a:lnTo>
                  <a:pt x="3023" y="2372"/>
                </a:lnTo>
                <a:lnTo>
                  <a:pt x="3023" y="2373"/>
                </a:lnTo>
                <a:lnTo>
                  <a:pt x="3022" y="2373"/>
                </a:lnTo>
                <a:lnTo>
                  <a:pt x="3023" y="2373"/>
                </a:lnTo>
                <a:lnTo>
                  <a:pt x="3023" y="2375"/>
                </a:lnTo>
                <a:lnTo>
                  <a:pt x="3025" y="2375"/>
                </a:lnTo>
                <a:lnTo>
                  <a:pt x="3025" y="2373"/>
                </a:lnTo>
                <a:lnTo>
                  <a:pt x="3026" y="2373"/>
                </a:lnTo>
                <a:lnTo>
                  <a:pt x="3026" y="2375"/>
                </a:lnTo>
                <a:lnTo>
                  <a:pt x="3026" y="2376"/>
                </a:lnTo>
                <a:lnTo>
                  <a:pt x="3028" y="2376"/>
                </a:lnTo>
                <a:lnTo>
                  <a:pt x="3028" y="2378"/>
                </a:lnTo>
                <a:lnTo>
                  <a:pt x="3028" y="2379"/>
                </a:lnTo>
                <a:lnTo>
                  <a:pt x="3028" y="2381"/>
                </a:lnTo>
                <a:lnTo>
                  <a:pt x="3029" y="2381"/>
                </a:lnTo>
                <a:lnTo>
                  <a:pt x="3028" y="2381"/>
                </a:lnTo>
                <a:lnTo>
                  <a:pt x="3028" y="2382"/>
                </a:lnTo>
                <a:lnTo>
                  <a:pt x="3028" y="2381"/>
                </a:lnTo>
                <a:lnTo>
                  <a:pt x="3026" y="2381"/>
                </a:lnTo>
                <a:lnTo>
                  <a:pt x="3026" y="2382"/>
                </a:lnTo>
                <a:lnTo>
                  <a:pt x="3028" y="2382"/>
                </a:lnTo>
                <a:lnTo>
                  <a:pt x="3029" y="2382"/>
                </a:lnTo>
                <a:lnTo>
                  <a:pt x="3029" y="2384"/>
                </a:lnTo>
                <a:lnTo>
                  <a:pt x="3031" y="2384"/>
                </a:lnTo>
                <a:lnTo>
                  <a:pt x="3031" y="2385"/>
                </a:lnTo>
                <a:lnTo>
                  <a:pt x="3031" y="2387"/>
                </a:lnTo>
                <a:lnTo>
                  <a:pt x="3029" y="2387"/>
                </a:lnTo>
                <a:lnTo>
                  <a:pt x="3028" y="2387"/>
                </a:lnTo>
                <a:lnTo>
                  <a:pt x="3028" y="2388"/>
                </a:lnTo>
                <a:lnTo>
                  <a:pt x="3026" y="2388"/>
                </a:lnTo>
                <a:lnTo>
                  <a:pt x="3025" y="2388"/>
                </a:lnTo>
                <a:lnTo>
                  <a:pt x="3023" y="2388"/>
                </a:lnTo>
                <a:lnTo>
                  <a:pt x="3023" y="2387"/>
                </a:lnTo>
                <a:lnTo>
                  <a:pt x="3022" y="2387"/>
                </a:lnTo>
                <a:lnTo>
                  <a:pt x="3020" y="2387"/>
                </a:lnTo>
                <a:lnTo>
                  <a:pt x="3019" y="2385"/>
                </a:lnTo>
                <a:lnTo>
                  <a:pt x="3020" y="2387"/>
                </a:lnTo>
                <a:lnTo>
                  <a:pt x="3019" y="2387"/>
                </a:lnTo>
                <a:lnTo>
                  <a:pt x="3018" y="2387"/>
                </a:lnTo>
                <a:lnTo>
                  <a:pt x="3016" y="2387"/>
                </a:lnTo>
                <a:lnTo>
                  <a:pt x="3015" y="2387"/>
                </a:lnTo>
                <a:lnTo>
                  <a:pt x="3013" y="2387"/>
                </a:lnTo>
                <a:lnTo>
                  <a:pt x="3012" y="2387"/>
                </a:lnTo>
                <a:lnTo>
                  <a:pt x="3010" y="2387"/>
                </a:lnTo>
                <a:lnTo>
                  <a:pt x="3009" y="2385"/>
                </a:lnTo>
                <a:lnTo>
                  <a:pt x="3007" y="2385"/>
                </a:lnTo>
                <a:lnTo>
                  <a:pt x="3007" y="2387"/>
                </a:lnTo>
                <a:lnTo>
                  <a:pt x="3009" y="2387"/>
                </a:lnTo>
                <a:lnTo>
                  <a:pt x="3010" y="2387"/>
                </a:lnTo>
                <a:lnTo>
                  <a:pt x="3012" y="2387"/>
                </a:lnTo>
                <a:lnTo>
                  <a:pt x="3012" y="2388"/>
                </a:lnTo>
                <a:lnTo>
                  <a:pt x="3012" y="2390"/>
                </a:lnTo>
                <a:lnTo>
                  <a:pt x="3012" y="2388"/>
                </a:lnTo>
                <a:lnTo>
                  <a:pt x="3013" y="2387"/>
                </a:lnTo>
                <a:lnTo>
                  <a:pt x="3015" y="2387"/>
                </a:lnTo>
                <a:lnTo>
                  <a:pt x="3016" y="2387"/>
                </a:lnTo>
                <a:lnTo>
                  <a:pt x="3016" y="2388"/>
                </a:lnTo>
                <a:lnTo>
                  <a:pt x="3018" y="2387"/>
                </a:lnTo>
                <a:lnTo>
                  <a:pt x="3018" y="2388"/>
                </a:lnTo>
                <a:lnTo>
                  <a:pt x="3019" y="2388"/>
                </a:lnTo>
                <a:lnTo>
                  <a:pt x="3018" y="2388"/>
                </a:lnTo>
                <a:lnTo>
                  <a:pt x="3018" y="2390"/>
                </a:lnTo>
                <a:lnTo>
                  <a:pt x="3019" y="2390"/>
                </a:lnTo>
                <a:lnTo>
                  <a:pt x="3018" y="2390"/>
                </a:lnTo>
                <a:lnTo>
                  <a:pt x="3018" y="2391"/>
                </a:lnTo>
                <a:lnTo>
                  <a:pt x="3016" y="2391"/>
                </a:lnTo>
                <a:lnTo>
                  <a:pt x="3016" y="2393"/>
                </a:lnTo>
                <a:lnTo>
                  <a:pt x="3015" y="2394"/>
                </a:lnTo>
                <a:lnTo>
                  <a:pt x="3015" y="2396"/>
                </a:lnTo>
                <a:lnTo>
                  <a:pt x="3015" y="2397"/>
                </a:lnTo>
                <a:lnTo>
                  <a:pt x="3015" y="2398"/>
                </a:lnTo>
                <a:lnTo>
                  <a:pt x="3015" y="2400"/>
                </a:lnTo>
                <a:lnTo>
                  <a:pt x="3016" y="2400"/>
                </a:lnTo>
                <a:lnTo>
                  <a:pt x="3016" y="2401"/>
                </a:lnTo>
                <a:lnTo>
                  <a:pt x="3016" y="2400"/>
                </a:lnTo>
                <a:lnTo>
                  <a:pt x="3016" y="2398"/>
                </a:lnTo>
                <a:lnTo>
                  <a:pt x="3016" y="2397"/>
                </a:lnTo>
                <a:lnTo>
                  <a:pt x="3016" y="2396"/>
                </a:lnTo>
                <a:lnTo>
                  <a:pt x="3016" y="2394"/>
                </a:lnTo>
                <a:lnTo>
                  <a:pt x="3016" y="2393"/>
                </a:lnTo>
                <a:lnTo>
                  <a:pt x="3018" y="2393"/>
                </a:lnTo>
                <a:lnTo>
                  <a:pt x="3018" y="2391"/>
                </a:lnTo>
                <a:lnTo>
                  <a:pt x="3019" y="2391"/>
                </a:lnTo>
                <a:lnTo>
                  <a:pt x="3019" y="2390"/>
                </a:lnTo>
                <a:lnTo>
                  <a:pt x="3019" y="2388"/>
                </a:lnTo>
                <a:lnTo>
                  <a:pt x="3020" y="2388"/>
                </a:lnTo>
                <a:lnTo>
                  <a:pt x="3022" y="2388"/>
                </a:lnTo>
                <a:lnTo>
                  <a:pt x="3022" y="2390"/>
                </a:lnTo>
                <a:lnTo>
                  <a:pt x="3020" y="2390"/>
                </a:lnTo>
                <a:lnTo>
                  <a:pt x="3020" y="2391"/>
                </a:lnTo>
                <a:lnTo>
                  <a:pt x="3019" y="2391"/>
                </a:lnTo>
                <a:lnTo>
                  <a:pt x="3020" y="2391"/>
                </a:lnTo>
                <a:lnTo>
                  <a:pt x="3020" y="2393"/>
                </a:lnTo>
                <a:lnTo>
                  <a:pt x="3020" y="2394"/>
                </a:lnTo>
                <a:lnTo>
                  <a:pt x="3022" y="2394"/>
                </a:lnTo>
                <a:lnTo>
                  <a:pt x="3022" y="2393"/>
                </a:lnTo>
                <a:lnTo>
                  <a:pt x="3020" y="2393"/>
                </a:lnTo>
                <a:lnTo>
                  <a:pt x="3022" y="2391"/>
                </a:lnTo>
                <a:lnTo>
                  <a:pt x="3022" y="2393"/>
                </a:lnTo>
                <a:lnTo>
                  <a:pt x="3022" y="2391"/>
                </a:lnTo>
                <a:lnTo>
                  <a:pt x="3023" y="2391"/>
                </a:lnTo>
                <a:lnTo>
                  <a:pt x="3023" y="2390"/>
                </a:lnTo>
                <a:lnTo>
                  <a:pt x="3023" y="2391"/>
                </a:lnTo>
                <a:lnTo>
                  <a:pt x="3025" y="2391"/>
                </a:lnTo>
                <a:lnTo>
                  <a:pt x="3026" y="2391"/>
                </a:lnTo>
                <a:lnTo>
                  <a:pt x="3028" y="2391"/>
                </a:lnTo>
                <a:lnTo>
                  <a:pt x="3026" y="2391"/>
                </a:lnTo>
                <a:lnTo>
                  <a:pt x="3026" y="2393"/>
                </a:lnTo>
                <a:lnTo>
                  <a:pt x="3028" y="2393"/>
                </a:lnTo>
                <a:lnTo>
                  <a:pt x="3028" y="2394"/>
                </a:lnTo>
                <a:lnTo>
                  <a:pt x="3028" y="2393"/>
                </a:lnTo>
                <a:lnTo>
                  <a:pt x="3029" y="2393"/>
                </a:lnTo>
                <a:lnTo>
                  <a:pt x="3029" y="2394"/>
                </a:lnTo>
                <a:lnTo>
                  <a:pt x="3031" y="2393"/>
                </a:lnTo>
                <a:lnTo>
                  <a:pt x="3031" y="2394"/>
                </a:lnTo>
                <a:lnTo>
                  <a:pt x="3031" y="2393"/>
                </a:lnTo>
                <a:lnTo>
                  <a:pt x="3032" y="2393"/>
                </a:lnTo>
                <a:lnTo>
                  <a:pt x="3031" y="2391"/>
                </a:lnTo>
                <a:lnTo>
                  <a:pt x="3032" y="2391"/>
                </a:lnTo>
                <a:lnTo>
                  <a:pt x="3032" y="2390"/>
                </a:lnTo>
                <a:lnTo>
                  <a:pt x="3032" y="2388"/>
                </a:lnTo>
                <a:lnTo>
                  <a:pt x="3034" y="2387"/>
                </a:lnTo>
                <a:lnTo>
                  <a:pt x="3034" y="2385"/>
                </a:lnTo>
                <a:lnTo>
                  <a:pt x="3035" y="2385"/>
                </a:lnTo>
                <a:lnTo>
                  <a:pt x="3035" y="2384"/>
                </a:lnTo>
                <a:lnTo>
                  <a:pt x="3037" y="2385"/>
                </a:lnTo>
                <a:lnTo>
                  <a:pt x="3038" y="2385"/>
                </a:lnTo>
                <a:lnTo>
                  <a:pt x="3038" y="2387"/>
                </a:lnTo>
                <a:lnTo>
                  <a:pt x="3038" y="2388"/>
                </a:lnTo>
                <a:lnTo>
                  <a:pt x="3038" y="2390"/>
                </a:lnTo>
                <a:lnTo>
                  <a:pt x="3038" y="2391"/>
                </a:lnTo>
                <a:lnTo>
                  <a:pt x="3038" y="2393"/>
                </a:lnTo>
                <a:lnTo>
                  <a:pt x="3038" y="2394"/>
                </a:lnTo>
                <a:lnTo>
                  <a:pt x="3040" y="2396"/>
                </a:lnTo>
                <a:lnTo>
                  <a:pt x="3038" y="2396"/>
                </a:lnTo>
                <a:lnTo>
                  <a:pt x="3038" y="2397"/>
                </a:lnTo>
                <a:lnTo>
                  <a:pt x="3037" y="2397"/>
                </a:lnTo>
                <a:lnTo>
                  <a:pt x="3037" y="2398"/>
                </a:lnTo>
                <a:lnTo>
                  <a:pt x="3035" y="2398"/>
                </a:lnTo>
                <a:lnTo>
                  <a:pt x="3035" y="2400"/>
                </a:lnTo>
                <a:lnTo>
                  <a:pt x="3035" y="2401"/>
                </a:lnTo>
                <a:lnTo>
                  <a:pt x="3034" y="2401"/>
                </a:lnTo>
                <a:lnTo>
                  <a:pt x="3031" y="2401"/>
                </a:lnTo>
                <a:lnTo>
                  <a:pt x="3031" y="2403"/>
                </a:lnTo>
                <a:lnTo>
                  <a:pt x="3034" y="2401"/>
                </a:lnTo>
                <a:lnTo>
                  <a:pt x="3034" y="2403"/>
                </a:lnTo>
                <a:lnTo>
                  <a:pt x="3035" y="2403"/>
                </a:lnTo>
                <a:lnTo>
                  <a:pt x="3037" y="2401"/>
                </a:lnTo>
                <a:lnTo>
                  <a:pt x="3038" y="2401"/>
                </a:lnTo>
                <a:lnTo>
                  <a:pt x="3038" y="2403"/>
                </a:lnTo>
                <a:lnTo>
                  <a:pt x="3037" y="2404"/>
                </a:lnTo>
                <a:lnTo>
                  <a:pt x="3035" y="2404"/>
                </a:lnTo>
                <a:lnTo>
                  <a:pt x="3035" y="2406"/>
                </a:lnTo>
                <a:lnTo>
                  <a:pt x="3034" y="2406"/>
                </a:lnTo>
                <a:lnTo>
                  <a:pt x="3032" y="2406"/>
                </a:lnTo>
                <a:lnTo>
                  <a:pt x="3032" y="2404"/>
                </a:lnTo>
                <a:lnTo>
                  <a:pt x="3032" y="2403"/>
                </a:lnTo>
                <a:lnTo>
                  <a:pt x="3031" y="2403"/>
                </a:lnTo>
                <a:lnTo>
                  <a:pt x="3029" y="2403"/>
                </a:lnTo>
                <a:lnTo>
                  <a:pt x="3029" y="2401"/>
                </a:lnTo>
                <a:lnTo>
                  <a:pt x="3028" y="2401"/>
                </a:lnTo>
                <a:lnTo>
                  <a:pt x="3026" y="2401"/>
                </a:lnTo>
                <a:lnTo>
                  <a:pt x="3025" y="2401"/>
                </a:lnTo>
                <a:lnTo>
                  <a:pt x="3026" y="2401"/>
                </a:lnTo>
                <a:lnTo>
                  <a:pt x="3026" y="2403"/>
                </a:lnTo>
                <a:lnTo>
                  <a:pt x="3028" y="2403"/>
                </a:lnTo>
                <a:lnTo>
                  <a:pt x="3026" y="2403"/>
                </a:lnTo>
                <a:lnTo>
                  <a:pt x="3028" y="2401"/>
                </a:lnTo>
                <a:lnTo>
                  <a:pt x="3028" y="2403"/>
                </a:lnTo>
                <a:lnTo>
                  <a:pt x="3029" y="2403"/>
                </a:lnTo>
                <a:lnTo>
                  <a:pt x="3029" y="2404"/>
                </a:lnTo>
                <a:lnTo>
                  <a:pt x="3031" y="2404"/>
                </a:lnTo>
                <a:lnTo>
                  <a:pt x="3031" y="2406"/>
                </a:lnTo>
                <a:lnTo>
                  <a:pt x="3032" y="2407"/>
                </a:lnTo>
                <a:lnTo>
                  <a:pt x="3031" y="2407"/>
                </a:lnTo>
                <a:lnTo>
                  <a:pt x="3029" y="2407"/>
                </a:lnTo>
                <a:lnTo>
                  <a:pt x="3028" y="2407"/>
                </a:lnTo>
                <a:lnTo>
                  <a:pt x="3028" y="2409"/>
                </a:lnTo>
                <a:lnTo>
                  <a:pt x="3029" y="2409"/>
                </a:lnTo>
                <a:lnTo>
                  <a:pt x="3031" y="2409"/>
                </a:lnTo>
                <a:lnTo>
                  <a:pt x="3032" y="2410"/>
                </a:lnTo>
                <a:lnTo>
                  <a:pt x="3032" y="2412"/>
                </a:lnTo>
                <a:lnTo>
                  <a:pt x="3031" y="2412"/>
                </a:lnTo>
                <a:lnTo>
                  <a:pt x="3029" y="2412"/>
                </a:lnTo>
                <a:lnTo>
                  <a:pt x="3028" y="2412"/>
                </a:lnTo>
                <a:lnTo>
                  <a:pt x="3028" y="2413"/>
                </a:lnTo>
                <a:lnTo>
                  <a:pt x="3026" y="2413"/>
                </a:lnTo>
                <a:lnTo>
                  <a:pt x="3026" y="2415"/>
                </a:lnTo>
                <a:lnTo>
                  <a:pt x="3025" y="2415"/>
                </a:lnTo>
                <a:lnTo>
                  <a:pt x="3023" y="2415"/>
                </a:lnTo>
                <a:lnTo>
                  <a:pt x="3022" y="2415"/>
                </a:lnTo>
                <a:lnTo>
                  <a:pt x="3022" y="2413"/>
                </a:lnTo>
                <a:lnTo>
                  <a:pt x="3022" y="2412"/>
                </a:lnTo>
                <a:lnTo>
                  <a:pt x="3020" y="2412"/>
                </a:lnTo>
                <a:lnTo>
                  <a:pt x="3020" y="2410"/>
                </a:lnTo>
                <a:lnTo>
                  <a:pt x="3019" y="2410"/>
                </a:lnTo>
                <a:lnTo>
                  <a:pt x="3019" y="2409"/>
                </a:lnTo>
                <a:lnTo>
                  <a:pt x="3018" y="2409"/>
                </a:lnTo>
                <a:lnTo>
                  <a:pt x="3019" y="2410"/>
                </a:lnTo>
                <a:lnTo>
                  <a:pt x="3020" y="2410"/>
                </a:lnTo>
                <a:lnTo>
                  <a:pt x="3020" y="2412"/>
                </a:lnTo>
                <a:lnTo>
                  <a:pt x="3022" y="2412"/>
                </a:lnTo>
                <a:lnTo>
                  <a:pt x="3022" y="2413"/>
                </a:lnTo>
                <a:lnTo>
                  <a:pt x="3020" y="2413"/>
                </a:lnTo>
                <a:lnTo>
                  <a:pt x="3020" y="2412"/>
                </a:lnTo>
                <a:lnTo>
                  <a:pt x="3020" y="2413"/>
                </a:lnTo>
                <a:lnTo>
                  <a:pt x="3020" y="2412"/>
                </a:lnTo>
                <a:lnTo>
                  <a:pt x="3019" y="2412"/>
                </a:lnTo>
                <a:lnTo>
                  <a:pt x="3019" y="2413"/>
                </a:lnTo>
                <a:lnTo>
                  <a:pt x="3020" y="2413"/>
                </a:lnTo>
                <a:lnTo>
                  <a:pt x="3020" y="2415"/>
                </a:lnTo>
                <a:lnTo>
                  <a:pt x="3022" y="2415"/>
                </a:lnTo>
                <a:lnTo>
                  <a:pt x="3022" y="2416"/>
                </a:lnTo>
                <a:lnTo>
                  <a:pt x="3023" y="2416"/>
                </a:lnTo>
                <a:lnTo>
                  <a:pt x="3022" y="2416"/>
                </a:lnTo>
                <a:lnTo>
                  <a:pt x="3020" y="2416"/>
                </a:lnTo>
                <a:lnTo>
                  <a:pt x="3019" y="2416"/>
                </a:lnTo>
                <a:lnTo>
                  <a:pt x="3019" y="2418"/>
                </a:lnTo>
                <a:lnTo>
                  <a:pt x="3018" y="2418"/>
                </a:lnTo>
                <a:lnTo>
                  <a:pt x="3019" y="2418"/>
                </a:lnTo>
                <a:lnTo>
                  <a:pt x="3020" y="2418"/>
                </a:lnTo>
                <a:lnTo>
                  <a:pt x="3020" y="2416"/>
                </a:lnTo>
                <a:lnTo>
                  <a:pt x="3022" y="2418"/>
                </a:lnTo>
                <a:lnTo>
                  <a:pt x="3022" y="2416"/>
                </a:lnTo>
                <a:lnTo>
                  <a:pt x="3023" y="2416"/>
                </a:lnTo>
                <a:lnTo>
                  <a:pt x="3025" y="2416"/>
                </a:lnTo>
                <a:lnTo>
                  <a:pt x="3026" y="2416"/>
                </a:lnTo>
                <a:lnTo>
                  <a:pt x="3026" y="2418"/>
                </a:lnTo>
                <a:lnTo>
                  <a:pt x="3028" y="2418"/>
                </a:lnTo>
                <a:lnTo>
                  <a:pt x="3028" y="2419"/>
                </a:lnTo>
                <a:lnTo>
                  <a:pt x="3026" y="2419"/>
                </a:lnTo>
                <a:lnTo>
                  <a:pt x="3026" y="2421"/>
                </a:lnTo>
                <a:lnTo>
                  <a:pt x="3025" y="2421"/>
                </a:lnTo>
                <a:lnTo>
                  <a:pt x="3025" y="2422"/>
                </a:lnTo>
                <a:lnTo>
                  <a:pt x="3023" y="2422"/>
                </a:lnTo>
                <a:lnTo>
                  <a:pt x="3023" y="2423"/>
                </a:lnTo>
                <a:lnTo>
                  <a:pt x="3023" y="2425"/>
                </a:lnTo>
                <a:lnTo>
                  <a:pt x="3023" y="2423"/>
                </a:lnTo>
                <a:lnTo>
                  <a:pt x="3025" y="2423"/>
                </a:lnTo>
                <a:lnTo>
                  <a:pt x="3025" y="2422"/>
                </a:lnTo>
                <a:lnTo>
                  <a:pt x="3026" y="2422"/>
                </a:lnTo>
                <a:lnTo>
                  <a:pt x="3026" y="2421"/>
                </a:lnTo>
                <a:lnTo>
                  <a:pt x="3026" y="2419"/>
                </a:lnTo>
                <a:lnTo>
                  <a:pt x="3026" y="2421"/>
                </a:lnTo>
                <a:lnTo>
                  <a:pt x="3028" y="2419"/>
                </a:lnTo>
                <a:lnTo>
                  <a:pt x="3029" y="2418"/>
                </a:lnTo>
                <a:lnTo>
                  <a:pt x="3028" y="2418"/>
                </a:lnTo>
                <a:lnTo>
                  <a:pt x="3028" y="2416"/>
                </a:lnTo>
                <a:lnTo>
                  <a:pt x="3029" y="2416"/>
                </a:lnTo>
                <a:lnTo>
                  <a:pt x="3029" y="2418"/>
                </a:lnTo>
                <a:lnTo>
                  <a:pt x="3029" y="2416"/>
                </a:lnTo>
                <a:lnTo>
                  <a:pt x="3031" y="2416"/>
                </a:lnTo>
                <a:lnTo>
                  <a:pt x="3031" y="2418"/>
                </a:lnTo>
                <a:lnTo>
                  <a:pt x="3031" y="2419"/>
                </a:lnTo>
                <a:lnTo>
                  <a:pt x="3032" y="2419"/>
                </a:lnTo>
                <a:lnTo>
                  <a:pt x="3031" y="2418"/>
                </a:lnTo>
                <a:lnTo>
                  <a:pt x="3031" y="2415"/>
                </a:lnTo>
                <a:lnTo>
                  <a:pt x="3032" y="2415"/>
                </a:lnTo>
                <a:lnTo>
                  <a:pt x="3032" y="2413"/>
                </a:lnTo>
                <a:lnTo>
                  <a:pt x="3034" y="2413"/>
                </a:lnTo>
                <a:lnTo>
                  <a:pt x="3035" y="2413"/>
                </a:lnTo>
                <a:lnTo>
                  <a:pt x="3035" y="2412"/>
                </a:lnTo>
                <a:lnTo>
                  <a:pt x="3034" y="2412"/>
                </a:lnTo>
                <a:lnTo>
                  <a:pt x="3035" y="2412"/>
                </a:lnTo>
                <a:lnTo>
                  <a:pt x="3037" y="2412"/>
                </a:lnTo>
                <a:lnTo>
                  <a:pt x="3037" y="2413"/>
                </a:lnTo>
                <a:lnTo>
                  <a:pt x="3037" y="2412"/>
                </a:lnTo>
                <a:lnTo>
                  <a:pt x="3038" y="2412"/>
                </a:lnTo>
                <a:lnTo>
                  <a:pt x="3038" y="2413"/>
                </a:lnTo>
                <a:lnTo>
                  <a:pt x="3038" y="2416"/>
                </a:lnTo>
                <a:lnTo>
                  <a:pt x="3038" y="2418"/>
                </a:lnTo>
                <a:lnTo>
                  <a:pt x="3038" y="2416"/>
                </a:lnTo>
                <a:lnTo>
                  <a:pt x="3037" y="2416"/>
                </a:lnTo>
                <a:lnTo>
                  <a:pt x="3035" y="2418"/>
                </a:lnTo>
                <a:lnTo>
                  <a:pt x="3035" y="2416"/>
                </a:lnTo>
                <a:lnTo>
                  <a:pt x="3035" y="2418"/>
                </a:lnTo>
                <a:lnTo>
                  <a:pt x="3037" y="2418"/>
                </a:lnTo>
                <a:lnTo>
                  <a:pt x="3037" y="2416"/>
                </a:lnTo>
                <a:lnTo>
                  <a:pt x="3038" y="2418"/>
                </a:lnTo>
                <a:lnTo>
                  <a:pt x="3037" y="2418"/>
                </a:lnTo>
                <a:lnTo>
                  <a:pt x="3035" y="2419"/>
                </a:lnTo>
                <a:lnTo>
                  <a:pt x="3034" y="2419"/>
                </a:lnTo>
                <a:lnTo>
                  <a:pt x="3034" y="2421"/>
                </a:lnTo>
                <a:lnTo>
                  <a:pt x="3034" y="2422"/>
                </a:lnTo>
                <a:lnTo>
                  <a:pt x="3034" y="2421"/>
                </a:lnTo>
                <a:lnTo>
                  <a:pt x="3035" y="2419"/>
                </a:lnTo>
                <a:lnTo>
                  <a:pt x="3037" y="2419"/>
                </a:lnTo>
                <a:lnTo>
                  <a:pt x="3038" y="2418"/>
                </a:lnTo>
                <a:lnTo>
                  <a:pt x="3038" y="2419"/>
                </a:lnTo>
                <a:lnTo>
                  <a:pt x="3040" y="2419"/>
                </a:lnTo>
                <a:lnTo>
                  <a:pt x="3040" y="2421"/>
                </a:lnTo>
                <a:lnTo>
                  <a:pt x="3038" y="2421"/>
                </a:lnTo>
                <a:lnTo>
                  <a:pt x="3038" y="2422"/>
                </a:lnTo>
                <a:lnTo>
                  <a:pt x="3040" y="2422"/>
                </a:lnTo>
                <a:lnTo>
                  <a:pt x="3038" y="2422"/>
                </a:lnTo>
                <a:lnTo>
                  <a:pt x="3037" y="2422"/>
                </a:lnTo>
                <a:lnTo>
                  <a:pt x="3035" y="2423"/>
                </a:lnTo>
                <a:lnTo>
                  <a:pt x="3037" y="2423"/>
                </a:lnTo>
                <a:lnTo>
                  <a:pt x="3037" y="2422"/>
                </a:lnTo>
                <a:lnTo>
                  <a:pt x="3038" y="2422"/>
                </a:lnTo>
                <a:lnTo>
                  <a:pt x="3038" y="2423"/>
                </a:lnTo>
                <a:lnTo>
                  <a:pt x="3038" y="2425"/>
                </a:lnTo>
                <a:lnTo>
                  <a:pt x="3040" y="2425"/>
                </a:lnTo>
                <a:lnTo>
                  <a:pt x="3040" y="2426"/>
                </a:lnTo>
                <a:lnTo>
                  <a:pt x="3038" y="2428"/>
                </a:lnTo>
                <a:lnTo>
                  <a:pt x="3038" y="2426"/>
                </a:lnTo>
                <a:lnTo>
                  <a:pt x="3038" y="2428"/>
                </a:lnTo>
                <a:lnTo>
                  <a:pt x="3038" y="2426"/>
                </a:lnTo>
                <a:lnTo>
                  <a:pt x="3037" y="2426"/>
                </a:lnTo>
                <a:lnTo>
                  <a:pt x="3035" y="2426"/>
                </a:lnTo>
                <a:lnTo>
                  <a:pt x="3034" y="2426"/>
                </a:lnTo>
                <a:lnTo>
                  <a:pt x="3034" y="2428"/>
                </a:lnTo>
                <a:lnTo>
                  <a:pt x="3034" y="2426"/>
                </a:lnTo>
                <a:lnTo>
                  <a:pt x="3032" y="2426"/>
                </a:lnTo>
                <a:lnTo>
                  <a:pt x="3031" y="2426"/>
                </a:lnTo>
                <a:lnTo>
                  <a:pt x="3029" y="2426"/>
                </a:lnTo>
                <a:lnTo>
                  <a:pt x="3031" y="2426"/>
                </a:lnTo>
                <a:lnTo>
                  <a:pt x="3031" y="2428"/>
                </a:lnTo>
                <a:lnTo>
                  <a:pt x="3032" y="2428"/>
                </a:lnTo>
                <a:lnTo>
                  <a:pt x="3034" y="2428"/>
                </a:lnTo>
                <a:lnTo>
                  <a:pt x="3032" y="2428"/>
                </a:lnTo>
                <a:lnTo>
                  <a:pt x="3032" y="2429"/>
                </a:lnTo>
                <a:lnTo>
                  <a:pt x="3034" y="2429"/>
                </a:lnTo>
                <a:lnTo>
                  <a:pt x="3035" y="2429"/>
                </a:lnTo>
                <a:lnTo>
                  <a:pt x="3034" y="2429"/>
                </a:lnTo>
                <a:lnTo>
                  <a:pt x="3034" y="2431"/>
                </a:lnTo>
                <a:lnTo>
                  <a:pt x="3032" y="2431"/>
                </a:lnTo>
                <a:lnTo>
                  <a:pt x="3034" y="2431"/>
                </a:lnTo>
                <a:lnTo>
                  <a:pt x="3035" y="2431"/>
                </a:lnTo>
                <a:lnTo>
                  <a:pt x="3034" y="2431"/>
                </a:lnTo>
                <a:lnTo>
                  <a:pt x="3034" y="2432"/>
                </a:lnTo>
                <a:lnTo>
                  <a:pt x="3034" y="2434"/>
                </a:lnTo>
                <a:lnTo>
                  <a:pt x="3034" y="2432"/>
                </a:lnTo>
                <a:lnTo>
                  <a:pt x="3035" y="2432"/>
                </a:lnTo>
                <a:lnTo>
                  <a:pt x="3035" y="2431"/>
                </a:lnTo>
                <a:lnTo>
                  <a:pt x="3035" y="2429"/>
                </a:lnTo>
                <a:lnTo>
                  <a:pt x="3037" y="2429"/>
                </a:lnTo>
                <a:lnTo>
                  <a:pt x="3037" y="2431"/>
                </a:lnTo>
                <a:lnTo>
                  <a:pt x="3038" y="2431"/>
                </a:lnTo>
                <a:lnTo>
                  <a:pt x="3038" y="2432"/>
                </a:lnTo>
                <a:lnTo>
                  <a:pt x="3040" y="2432"/>
                </a:lnTo>
                <a:lnTo>
                  <a:pt x="3040" y="2434"/>
                </a:lnTo>
                <a:lnTo>
                  <a:pt x="3040" y="2435"/>
                </a:lnTo>
                <a:lnTo>
                  <a:pt x="3040" y="2434"/>
                </a:lnTo>
                <a:lnTo>
                  <a:pt x="3040" y="2435"/>
                </a:lnTo>
                <a:lnTo>
                  <a:pt x="3038" y="2435"/>
                </a:lnTo>
                <a:lnTo>
                  <a:pt x="3038" y="2434"/>
                </a:lnTo>
                <a:lnTo>
                  <a:pt x="3038" y="2435"/>
                </a:lnTo>
                <a:lnTo>
                  <a:pt x="3040" y="2435"/>
                </a:lnTo>
                <a:lnTo>
                  <a:pt x="3040" y="2437"/>
                </a:lnTo>
                <a:lnTo>
                  <a:pt x="3040" y="2435"/>
                </a:lnTo>
                <a:lnTo>
                  <a:pt x="3040" y="2437"/>
                </a:lnTo>
                <a:lnTo>
                  <a:pt x="3040" y="2438"/>
                </a:lnTo>
                <a:lnTo>
                  <a:pt x="3038" y="2438"/>
                </a:lnTo>
                <a:lnTo>
                  <a:pt x="3037" y="2438"/>
                </a:lnTo>
                <a:lnTo>
                  <a:pt x="3035" y="2437"/>
                </a:lnTo>
                <a:lnTo>
                  <a:pt x="3034" y="2437"/>
                </a:lnTo>
                <a:lnTo>
                  <a:pt x="3032" y="2437"/>
                </a:lnTo>
                <a:lnTo>
                  <a:pt x="3034" y="2437"/>
                </a:lnTo>
                <a:lnTo>
                  <a:pt x="3034" y="2438"/>
                </a:lnTo>
                <a:lnTo>
                  <a:pt x="3035" y="2438"/>
                </a:lnTo>
                <a:lnTo>
                  <a:pt x="3037" y="2438"/>
                </a:lnTo>
                <a:lnTo>
                  <a:pt x="3038" y="2438"/>
                </a:lnTo>
                <a:lnTo>
                  <a:pt x="3040" y="2438"/>
                </a:lnTo>
                <a:lnTo>
                  <a:pt x="3040" y="2440"/>
                </a:lnTo>
                <a:lnTo>
                  <a:pt x="3038" y="2440"/>
                </a:lnTo>
                <a:lnTo>
                  <a:pt x="3037" y="2440"/>
                </a:lnTo>
                <a:lnTo>
                  <a:pt x="3037" y="2441"/>
                </a:lnTo>
                <a:lnTo>
                  <a:pt x="3038" y="2441"/>
                </a:lnTo>
                <a:lnTo>
                  <a:pt x="3037" y="2441"/>
                </a:lnTo>
                <a:lnTo>
                  <a:pt x="3037" y="2443"/>
                </a:lnTo>
                <a:lnTo>
                  <a:pt x="3037" y="2444"/>
                </a:lnTo>
                <a:lnTo>
                  <a:pt x="3038" y="2444"/>
                </a:lnTo>
                <a:lnTo>
                  <a:pt x="3037" y="2446"/>
                </a:lnTo>
                <a:lnTo>
                  <a:pt x="3038" y="2446"/>
                </a:lnTo>
                <a:lnTo>
                  <a:pt x="3037" y="2446"/>
                </a:lnTo>
                <a:lnTo>
                  <a:pt x="3037" y="2447"/>
                </a:lnTo>
                <a:lnTo>
                  <a:pt x="3037" y="2448"/>
                </a:lnTo>
                <a:lnTo>
                  <a:pt x="3037" y="2450"/>
                </a:lnTo>
                <a:lnTo>
                  <a:pt x="3035" y="2450"/>
                </a:lnTo>
                <a:lnTo>
                  <a:pt x="3035" y="2448"/>
                </a:lnTo>
                <a:lnTo>
                  <a:pt x="3034" y="2448"/>
                </a:lnTo>
                <a:lnTo>
                  <a:pt x="3032" y="2448"/>
                </a:lnTo>
                <a:lnTo>
                  <a:pt x="3031" y="2448"/>
                </a:lnTo>
                <a:lnTo>
                  <a:pt x="3031" y="2447"/>
                </a:lnTo>
                <a:lnTo>
                  <a:pt x="3029" y="2447"/>
                </a:lnTo>
                <a:lnTo>
                  <a:pt x="3029" y="2446"/>
                </a:lnTo>
                <a:lnTo>
                  <a:pt x="3028" y="2446"/>
                </a:lnTo>
                <a:lnTo>
                  <a:pt x="3028" y="2444"/>
                </a:lnTo>
                <a:lnTo>
                  <a:pt x="3026" y="2444"/>
                </a:lnTo>
                <a:lnTo>
                  <a:pt x="3028" y="2446"/>
                </a:lnTo>
                <a:lnTo>
                  <a:pt x="3028" y="2447"/>
                </a:lnTo>
                <a:lnTo>
                  <a:pt x="3029" y="2447"/>
                </a:lnTo>
                <a:lnTo>
                  <a:pt x="3029" y="2448"/>
                </a:lnTo>
                <a:lnTo>
                  <a:pt x="3031" y="2448"/>
                </a:lnTo>
                <a:lnTo>
                  <a:pt x="3031" y="2450"/>
                </a:lnTo>
                <a:lnTo>
                  <a:pt x="3029" y="2450"/>
                </a:lnTo>
                <a:lnTo>
                  <a:pt x="3029" y="2448"/>
                </a:lnTo>
                <a:lnTo>
                  <a:pt x="3029" y="2450"/>
                </a:lnTo>
                <a:lnTo>
                  <a:pt x="3028" y="2450"/>
                </a:lnTo>
                <a:lnTo>
                  <a:pt x="3026" y="2450"/>
                </a:lnTo>
                <a:lnTo>
                  <a:pt x="3026" y="2448"/>
                </a:lnTo>
                <a:lnTo>
                  <a:pt x="3025" y="2448"/>
                </a:lnTo>
                <a:lnTo>
                  <a:pt x="3025" y="2447"/>
                </a:lnTo>
                <a:lnTo>
                  <a:pt x="3025" y="2446"/>
                </a:lnTo>
                <a:lnTo>
                  <a:pt x="3023" y="2446"/>
                </a:lnTo>
                <a:lnTo>
                  <a:pt x="3023" y="2447"/>
                </a:lnTo>
                <a:lnTo>
                  <a:pt x="3022" y="2446"/>
                </a:lnTo>
                <a:lnTo>
                  <a:pt x="3023" y="2446"/>
                </a:lnTo>
                <a:lnTo>
                  <a:pt x="3022" y="2446"/>
                </a:lnTo>
                <a:lnTo>
                  <a:pt x="3022" y="2444"/>
                </a:lnTo>
                <a:lnTo>
                  <a:pt x="3022" y="2443"/>
                </a:lnTo>
                <a:lnTo>
                  <a:pt x="3023" y="2443"/>
                </a:lnTo>
                <a:lnTo>
                  <a:pt x="3022" y="2441"/>
                </a:lnTo>
                <a:lnTo>
                  <a:pt x="3022" y="2443"/>
                </a:lnTo>
                <a:lnTo>
                  <a:pt x="3022" y="2444"/>
                </a:lnTo>
                <a:lnTo>
                  <a:pt x="3020" y="2446"/>
                </a:lnTo>
                <a:lnTo>
                  <a:pt x="3019" y="2446"/>
                </a:lnTo>
                <a:lnTo>
                  <a:pt x="3019" y="2447"/>
                </a:lnTo>
                <a:lnTo>
                  <a:pt x="3018" y="2447"/>
                </a:lnTo>
                <a:lnTo>
                  <a:pt x="3018" y="2446"/>
                </a:lnTo>
                <a:lnTo>
                  <a:pt x="3018" y="2444"/>
                </a:lnTo>
                <a:lnTo>
                  <a:pt x="3016" y="2443"/>
                </a:lnTo>
                <a:lnTo>
                  <a:pt x="3018" y="2441"/>
                </a:lnTo>
                <a:lnTo>
                  <a:pt x="3018" y="2440"/>
                </a:lnTo>
                <a:lnTo>
                  <a:pt x="3019" y="2440"/>
                </a:lnTo>
                <a:lnTo>
                  <a:pt x="3019" y="2438"/>
                </a:lnTo>
                <a:lnTo>
                  <a:pt x="3019" y="2440"/>
                </a:lnTo>
                <a:lnTo>
                  <a:pt x="3020" y="2440"/>
                </a:lnTo>
                <a:lnTo>
                  <a:pt x="3020" y="2438"/>
                </a:lnTo>
                <a:lnTo>
                  <a:pt x="3022" y="2438"/>
                </a:lnTo>
                <a:lnTo>
                  <a:pt x="3022" y="2440"/>
                </a:lnTo>
                <a:lnTo>
                  <a:pt x="3022" y="2438"/>
                </a:lnTo>
                <a:lnTo>
                  <a:pt x="3023" y="2438"/>
                </a:lnTo>
                <a:lnTo>
                  <a:pt x="3022" y="2438"/>
                </a:lnTo>
                <a:lnTo>
                  <a:pt x="3022" y="2437"/>
                </a:lnTo>
                <a:lnTo>
                  <a:pt x="3022" y="2435"/>
                </a:lnTo>
                <a:lnTo>
                  <a:pt x="3020" y="2437"/>
                </a:lnTo>
                <a:lnTo>
                  <a:pt x="3019" y="2437"/>
                </a:lnTo>
                <a:lnTo>
                  <a:pt x="3019" y="2438"/>
                </a:lnTo>
                <a:lnTo>
                  <a:pt x="3018" y="2440"/>
                </a:lnTo>
                <a:lnTo>
                  <a:pt x="3018" y="2438"/>
                </a:lnTo>
                <a:lnTo>
                  <a:pt x="3016" y="2438"/>
                </a:lnTo>
                <a:lnTo>
                  <a:pt x="3015" y="2438"/>
                </a:lnTo>
                <a:lnTo>
                  <a:pt x="3015" y="2437"/>
                </a:lnTo>
                <a:lnTo>
                  <a:pt x="3013" y="2438"/>
                </a:lnTo>
                <a:lnTo>
                  <a:pt x="3013" y="2437"/>
                </a:lnTo>
                <a:lnTo>
                  <a:pt x="3013" y="2435"/>
                </a:lnTo>
                <a:lnTo>
                  <a:pt x="3015" y="2435"/>
                </a:lnTo>
                <a:lnTo>
                  <a:pt x="3016" y="2435"/>
                </a:lnTo>
                <a:lnTo>
                  <a:pt x="3016" y="2434"/>
                </a:lnTo>
                <a:lnTo>
                  <a:pt x="3018" y="2434"/>
                </a:lnTo>
                <a:lnTo>
                  <a:pt x="3019" y="2435"/>
                </a:lnTo>
                <a:lnTo>
                  <a:pt x="3019" y="2434"/>
                </a:lnTo>
                <a:lnTo>
                  <a:pt x="3019" y="2432"/>
                </a:lnTo>
                <a:lnTo>
                  <a:pt x="3018" y="2431"/>
                </a:lnTo>
                <a:lnTo>
                  <a:pt x="3018" y="2432"/>
                </a:lnTo>
                <a:lnTo>
                  <a:pt x="3019" y="2432"/>
                </a:lnTo>
                <a:lnTo>
                  <a:pt x="3019" y="2434"/>
                </a:lnTo>
                <a:lnTo>
                  <a:pt x="3018" y="2434"/>
                </a:lnTo>
                <a:lnTo>
                  <a:pt x="3018" y="2432"/>
                </a:lnTo>
                <a:lnTo>
                  <a:pt x="3016" y="2432"/>
                </a:lnTo>
                <a:lnTo>
                  <a:pt x="3016" y="2431"/>
                </a:lnTo>
                <a:lnTo>
                  <a:pt x="3015" y="2431"/>
                </a:lnTo>
                <a:lnTo>
                  <a:pt x="3015" y="2429"/>
                </a:lnTo>
                <a:lnTo>
                  <a:pt x="3016" y="2429"/>
                </a:lnTo>
                <a:lnTo>
                  <a:pt x="3016" y="2431"/>
                </a:lnTo>
                <a:lnTo>
                  <a:pt x="3018" y="2431"/>
                </a:lnTo>
                <a:lnTo>
                  <a:pt x="3018" y="2429"/>
                </a:lnTo>
                <a:lnTo>
                  <a:pt x="3019" y="2429"/>
                </a:lnTo>
                <a:lnTo>
                  <a:pt x="3018" y="2429"/>
                </a:lnTo>
                <a:lnTo>
                  <a:pt x="3016" y="2429"/>
                </a:lnTo>
                <a:lnTo>
                  <a:pt x="3016" y="2428"/>
                </a:lnTo>
                <a:lnTo>
                  <a:pt x="3018" y="2428"/>
                </a:lnTo>
                <a:lnTo>
                  <a:pt x="3018" y="2426"/>
                </a:lnTo>
                <a:lnTo>
                  <a:pt x="3019" y="2426"/>
                </a:lnTo>
                <a:lnTo>
                  <a:pt x="3018" y="2426"/>
                </a:lnTo>
                <a:lnTo>
                  <a:pt x="3018" y="2425"/>
                </a:lnTo>
                <a:lnTo>
                  <a:pt x="3016" y="2425"/>
                </a:lnTo>
                <a:lnTo>
                  <a:pt x="3016" y="2426"/>
                </a:lnTo>
                <a:lnTo>
                  <a:pt x="3018" y="2426"/>
                </a:lnTo>
                <a:lnTo>
                  <a:pt x="3016" y="2428"/>
                </a:lnTo>
                <a:lnTo>
                  <a:pt x="3018" y="2428"/>
                </a:lnTo>
                <a:lnTo>
                  <a:pt x="3016" y="2428"/>
                </a:lnTo>
                <a:lnTo>
                  <a:pt x="3016" y="2429"/>
                </a:lnTo>
                <a:lnTo>
                  <a:pt x="3015" y="2429"/>
                </a:lnTo>
                <a:lnTo>
                  <a:pt x="3016" y="2428"/>
                </a:lnTo>
                <a:lnTo>
                  <a:pt x="3015" y="2428"/>
                </a:lnTo>
                <a:lnTo>
                  <a:pt x="3016" y="2428"/>
                </a:lnTo>
                <a:lnTo>
                  <a:pt x="3015" y="2428"/>
                </a:lnTo>
                <a:lnTo>
                  <a:pt x="3016" y="2428"/>
                </a:lnTo>
                <a:lnTo>
                  <a:pt x="3015" y="2428"/>
                </a:lnTo>
                <a:lnTo>
                  <a:pt x="3013" y="2428"/>
                </a:lnTo>
                <a:lnTo>
                  <a:pt x="3013" y="2426"/>
                </a:lnTo>
                <a:lnTo>
                  <a:pt x="3015" y="2426"/>
                </a:lnTo>
                <a:lnTo>
                  <a:pt x="3015" y="2425"/>
                </a:lnTo>
                <a:lnTo>
                  <a:pt x="3013" y="2425"/>
                </a:lnTo>
                <a:lnTo>
                  <a:pt x="3012" y="2425"/>
                </a:lnTo>
                <a:lnTo>
                  <a:pt x="3012" y="2423"/>
                </a:lnTo>
                <a:lnTo>
                  <a:pt x="3012" y="2422"/>
                </a:lnTo>
                <a:lnTo>
                  <a:pt x="3012" y="2421"/>
                </a:lnTo>
                <a:lnTo>
                  <a:pt x="3012" y="2422"/>
                </a:lnTo>
                <a:lnTo>
                  <a:pt x="3013" y="2422"/>
                </a:lnTo>
                <a:lnTo>
                  <a:pt x="3013" y="2423"/>
                </a:lnTo>
                <a:lnTo>
                  <a:pt x="3015" y="2423"/>
                </a:lnTo>
                <a:lnTo>
                  <a:pt x="3015" y="2425"/>
                </a:lnTo>
                <a:lnTo>
                  <a:pt x="3015" y="2423"/>
                </a:lnTo>
                <a:lnTo>
                  <a:pt x="3013" y="2423"/>
                </a:lnTo>
                <a:lnTo>
                  <a:pt x="3013" y="2422"/>
                </a:lnTo>
                <a:lnTo>
                  <a:pt x="3015" y="2422"/>
                </a:lnTo>
                <a:lnTo>
                  <a:pt x="3013" y="2422"/>
                </a:lnTo>
                <a:lnTo>
                  <a:pt x="3012" y="2421"/>
                </a:lnTo>
                <a:lnTo>
                  <a:pt x="3012" y="2419"/>
                </a:lnTo>
                <a:lnTo>
                  <a:pt x="3012" y="2418"/>
                </a:lnTo>
                <a:lnTo>
                  <a:pt x="3010" y="2418"/>
                </a:lnTo>
                <a:lnTo>
                  <a:pt x="3012" y="2416"/>
                </a:lnTo>
                <a:lnTo>
                  <a:pt x="3012" y="2415"/>
                </a:lnTo>
                <a:lnTo>
                  <a:pt x="3010" y="2415"/>
                </a:lnTo>
                <a:lnTo>
                  <a:pt x="3012" y="2415"/>
                </a:lnTo>
                <a:lnTo>
                  <a:pt x="3012" y="2413"/>
                </a:lnTo>
                <a:lnTo>
                  <a:pt x="3012" y="2415"/>
                </a:lnTo>
                <a:lnTo>
                  <a:pt x="3012" y="2413"/>
                </a:lnTo>
                <a:lnTo>
                  <a:pt x="3012" y="2412"/>
                </a:lnTo>
                <a:lnTo>
                  <a:pt x="3012" y="2410"/>
                </a:lnTo>
                <a:lnTo>
                  <a:pt x="3012" y="2409"/>
                </a:lnTo>
                <a:lnTo>
                  <a:pt x="3012" y="2407"/>
                </a:lnTo>
                <a:lnTo>
                  <a:pt x="3012" y="2406"/>
                </a:lnTo>
                <a:lnTo>
                  <a:pt x="3012" y="2407"/>
                </a:lnTo>
                <a:lnTo>
                  <a:pt x="3010" y="2407"/>
                </a:lnTo>
                <a:lnTo>
                  <a:pt x="3012" y="2407"/>
                </a:lnTo>
                <a:lnTo>
                  <a:pt x="3010" y="2409"/>
                </a:lnTo>
                <a:lnTo>
                  <a:pt x="3010" y="2410"/>
                </a:lnTo>
                <a:lnTo>
                  <a:pt x="3010" y="2412"/>
                </a:lnTo>
                <a:lnTo>
                  <a:pt x="3010" y="2413"/>
                </a:lnTo>
                <a:lnTo>
                  <a:pt x="3010" y="2415"/>
                </a:lnTo>
                <a:lnTo>
                  <a:pt x="3010" y="2416"/>
                </a:lnTo>
                <a:lnTo>
                  <a:pt x="3010" y="2418"/>
                </a:lnTo>
                <a:lnTo>
                  <a:pt x="3010" y="2419"/>
                </a:lnTo>
                <a:lnTo>
                  <a:pt x="3010" y="2421"/>
                </a:lnTo>
                <a:lnTo>
                  <a:pt x="3010" y="2422"/>
                </a:lnTo>
                <a:lnTo>
                  <a:pt x="3010" y="2423"/>
                </a:lnTo>
                <a:lnTo>
                  <a:pt x="3010" y="2425"/>
                </a:lnTo>
                <a:lnTo>
                  <a:pt x="3010" y="2426"/>
                </a:lnTo>
                <a:lnTo>
                  <a:pt x="3010" y="2425"/>
                </a:lnTo>
                <a:lnTo>
                  <a:pt x="3010" y="2423"/>
                </a:lnTo>
                <a:lnTo>
                  <a:pt x="3009" y="2423"/>
                </a:lnTo>
                <a:lnTo>
                  <a:pt x="3009" y="2425"/>
                </a:lnTo>
                <a:lnTo>
                  <a:pt x="3009" y="2426"/>
                </a:lnTo>
                <a:lnTo>
                  <a:pt x="3007" y="2425"/>
                </a:lnTo>
                <a:lnTo>
                  <a:pt x="3007" y="2426"/>
                </a:lnTo>
                <a:lnTo>
                  <a:pt x="3006" y="2426"/>
                </a:lnTo>
                <a:lnTo>
                  <a:pt x="3004" y="2426"/>
                </a:lnTo>
                <a:lnTo>
                  <a:pt x="3004" y="2425"/>
                </a:lnTo>
                <a:lnTo>
                  <a:pt x="3003" y="2425"/>
                </a:lnTo>
                <a:lnTo>
                  <a:pt x="3004" y="2423"/>
                </a:lnTo>
                <a:lnTo>
                  <a:pt x="3006" y="2423"/>
                </a:lnTo>
                <a:lnTo>
                  <a:pt x="3006" y="2422"/>
                </a:lnTo>
                <a:lnTo>
                  <a:pt x="3007" y="2422"/>
                </a:lnTo>
                <a:lnTo>
                  <a:pt x="3007" y="2421"/>
                </a:lnTo>
                <a:lnTo>
                  <a:pt x="3007" y="2419"/>
                </a:lnTo>
                <a:lnTo>
                  <a:pt x="3007" y="2418"/>
                </a:lnTo>
                <a:lnTo>
                  <a:pt x="3009" y="2418"/>
                </a:lnTo>
                <a:lnTo>
                  <a:pt x="3007" y="2416"/>
                </a:lnTo>
                <a:lnTo>
                  <a:pt x="3007" y="2418"/>
                </a:lnTo>
                <a:lnTo>
                  <a:pt x="3006" y="2416"/>
                </a:lnTo>
                <a:lnTo>
                  <a:pt x="3006" y="2415"/>
                </a:lnTo>
                <a:lnTo>
                  <a:pt x="3004" y="2415"/>
                </a:lnTo>
                <a:lnTo>
                  <a:pt x="3006" y="2416"/>
                </a:lnTo>
                <a:lnTo>
                  <a:pt x="3004" y="2416"/>
                </a:lnTo>
                <a:lnTo>
                  <a:pt x="3004" y="2418"/>
                </a:lnTo>
                <a:lnTo>
                  <a:pt x="3004" y="2419"/>
                </a:lnTo>
                <a:lnTo>
                  <a:pt x="3006" y="2421"/>
                </a:lnTo>
                <a:lnTo>
                  <a:pt x="3004" y="2419"/>
                </a:lnTo>
                <a:lnTo>
                  <a:pt x="3004" y="2421"/>
                </a:lnTo>
                <a:lnTo>
                  <a:pt x="3004" y="2419"/>
                </a:lnTo>
                <a:lnTo>
                  <a:pt x="3003" y="2419"/>
                </a:lnTo>
                <a:lnTo>
                  <a:pt x="3003" y="2421"/>
                </a:lnTo>
                <a:lnTo>
                  <a:pt x="3004" y="2421"/>
                </a:lnTo>
                <a:lnTo>
                  <a:pt x="3004" y="2422"/>
                </a:lnTo>
                <a:lnTo>
                  <a:pt x="3003" y="2423"/>
                </a:lnTo>
                <a:lnTo>
                  <a:pt x="3003" y="2422"/>
                </a:lnTo>
                <a:lnTo>
                  <a:pt x="3003" y="2423"/>
                </a:lnTo>
                <a:lnTo>
                  <a:pt x="3001" y="2423"/>
                </a:lnTo>
                <a:lnTo>
                  <a:pt x="3001" y="2422"/>
                </a:lnTo>
                <a:lnTo>
                  <a:pt x="3000" y="2422"/>
                </a:lnTo>
                <a:lnTo>
                  <a:pt x="3000" y="2421"/>
                </a:lnTo>
                <a:lnTo>
                  <a:pt x="2998" y="2421"/>
                </a:lnTo>
                <a:lnTo>
                  <a:pt x="2998" y="2419"/>
                </a:lnTo>
                <a:lnTo>
                  <a:pt x="2998" y="2418"/>
                </a:lnTo>
                <a:lnTo>
                  <a:pt x="2998" y="2416"/>
                </a:lnTo>
                <a:lnTo>
                  <a:pt x="2998" y="2418"/>
                </a:lnTo>
                <a:lnTo>
                  <a:pt x="2998" y="2419"/>
                </a:lnTo>
                <a:lnTo>
                  <a:pt x="3000" y="2419"/>
                </a:lnTo>
                <a:lnTo>
                  <a:pt x="3000" y="2418"/>
                </a:lnTo>
                <a:lnTo>
                  <a:pt x="3001" y="2418"/>
                </a:lnTo>
                <a:lnTo>
                  <a:pt x="3003" y="2418"/>
                </a:lnTo>
                <a:lnTo>
                  <a:pt x="3003" y="2416"/>
                </a:lnTo>
                <a:lnTo>
                  <a:pt x="3001" y="2416"/>
                </a:lnTo>
                <a:lnTo>
                  <a:pt x="3000" y="2416"/>
                </a:lnTo>
                <a:lnTo>
                  <a:pt x="3000" y="2415"/>
                </a:lnTo>
                <a:lnTo>
                  <a:pt x="3001" y="2415"/>
                </a:lnTo>
                <a:lnTo>
                  <a:pt x="3001" y="2413"/>
                </a:lnTo>
                <a:lnTo>
                  <a:pt x="3003" y="2413"/>
                </a:lnTo>
                <a:lnTo>
                  <a:pt x="3003" y="2412"/>
                </a:lnTo>
                <a:lnTo>
                  <a:pt x="3001" y="2412"/>
                </a:lnTo>
                <a:lnTo>
                  <a:pt x="3001" y="2413"/>
                </a:lnTo>
                <a:lnTo>
                  <a:pt x="3000" y="2413"/>
                </a:lnTo>
                <a:lnTo>
                  <a:pt x="2998" y="2412"/>
                </a:lnTo>
                <a:lnTo>
                  <a:pt x="3000" y="2412"/>
                </a:lnTo>
                <a:lnTo>
                  <a:pt x="3001" y="2410"/>
                </a:lnTo>
                <a:lnTo>
                  <a:pt x="3003" y="2410"/>
                </a:lnTo>
                <a:lnTo>
                  <a:pt x="3003" y="2412"/>
                </a:lnTo>
                <a:lnTo>
                  <a:pt x="3004" y="2410"/>
                </a:lnTo>
                <a:lnTo>
                  <a:pt x="3006" y="2410"/>
                </a:lnTo>
                <a:lnTo>
                  <a:pt x="3007" y="2409"/>
                </a:lnTo>
                <a:lnTo>
                  <a:pt x="3006" y="2409"/>
                </a:lnTo>
                <a:lnTo>
                  <a:pt x="3006" y="2407"/>
                </a:lnTo>
                <a:lnTo>
                  <a:pt x="3007" y="2407"/>
                </a:lnTo>
                <a:lnTo>
                  <a:pt x="3007" y="2406"/>
                </a:lnTo>
                <a:lnTo>
                  <a:pt x="3006" y="2406"/>
                </a:lnTo>
                <a:lnTo>
                  <a:pt x="3006" y="2407"/>
                </a:lnTo>
                <a:lnTo>
                  <a:pt x="3006" y="2409"/>
                </a:lnTo>
                <a:lnTo>
                  <a:pt x="3004" y="2409"/>
                </a:lnTo>
                <a:lnTo>
                  <a:pt x="3003" y="2409"/>
                </a:lnTo>
                <a:lnTo>
                  <a:pt x="3001" y="2409"/>
                </a:lnTo>
                <a:lnTo>
                  <a:pt x="3001" y="2407"/>
                </a:lnTo>
                <a:lnTo>
                  <a:pt x="3001" y="2406"/>
                </a:lnTo>
                <a:lnTo>
                  <a:pt x="3003" y="2406"/>
                </a:lnTo>
                <a:lnTo>
                  <a:pt x="3003" y="2404"/>
                </a:lnTo>
                <a:lnTo>
                  <a:pt x="3003" y="2403"/>
                </a:lnTo>
                <a:lnTo>
                  <a:pt x="3004" y="2403"/>
                </a:lnTo>
                <a:lnTo>
                  <a:pt x="3003" y="2403"/>
                </a:lnTo>
                <a:lnTo>
                  <a:pt x="3001" y="2403"/>
                </a:lnTo>
                <a:lnTo>
                  <a:pt x="3001" y="2401"/>
                </a:lnTo>
                <a:lnTo>
                  <a:pt x="3000" y="2401"/>
                </a:lnTo>
                <a:lnTo>
                  <a:pt x="3000" y="2403"/>
                </a:lnTo>
                <a:lnTo>
                  <a:pt x="2998" y="2403"/>
                </a:lnTo>
                <a:lnTo>
                  <a:pt x="2998" y="2404"/>
                </a:lnTo>
                <a:lnTo>
                  <a:pt x="2998" y="2406"/>
                </a:lnTo>
                <a:lnTo>
                  <a:pt x="2997" y="2407"/>
                </a:lnTo>
                <a:lnTo>
                  <a:pt x="2997" y="2409"/>
                </a:lnTo>
                <a:lnTo>
                  <a:pt x="2997" y="2407"/>
                </a:lnTo>
                <a:lnTo>
                  <a:pt x="2997" y="2406"/>
                </a:lnTo>
                <a:lnTo>
                  <a:pt x="2997" y="2404"/>
                </a:lnTo>
                <a:lnTo>
                  <a:pt x="2997" y="2403"/>
                </a:lnTo>
                <a:lnTo>
                  <a:pt x="2998" y="2401"/>
                </a:lnTo>
                <a:lnTo>
                  <a:pt x="2998" y="2400"/>
                </a:lnTo>
                <a:lnTo>
                  <a:pt x="2998" y="2398"/>
                </a:lnTo>
                <a:lnTo>
                  <a:pt x="3000" y="2398"/>
                </a:lnTo>
                <a:lnTo>
                  <a:pt x="3000" y="2397"/>
                </a:lnTo>
                <a:lnTo>
                  <a:pt x="3000" y="2396"/>
                </a:lnTo>
                <a:lnTo>
                  <a:pt x="2998" y="2396"/>
                </a:lnTo>
                <a:lnTo>
                  <a:pt x="2998" y="2394"/>
                </a:lnTo>
                <a:lnTo>
                  <a:pt x="2998" y="2393"/>
                </a:lnTo>
                <a:lnTo>
                  <a:pt x="2997" y="2393"/>
                </a:lnTo>
                <a:lnTo>
                  <a:pt x="2998" y="2391"/>
                </a:lnTo>
                <a:lnTo>
                  <a:pt x="2997" y="2391"/>
                </a:lnTo>
                <a:lnTo>
                  <a:pt x="2995" y="2390"/>
                </a:lnTo>
                <a:lnTo>
                  <a:pt x="2995" y="2388"/>
                </a:lnTo>
                <a:lnTo>
                  <a:pt x="2995" y="2387"/>
                </a:lnTo>
                <a:lnTo>
                  <a:pt x="2995" y="2385"/>
                </a:lnTo>
                <a:lnTo>
                  <a:pt x="2997" y="2385"/>
                </a:lnTo>
                <a:lnTo>
                  <a:pt x="2997" y="2384"/>
                </a:lnTo>
                <a:lnTo>
                  <a:pt x="2998" y="2384"/>
                </a:lnTo>
                <a:lnTo>
                  <a:pt x="2997" y="2384"/>
                </a:lnTo>
                <a:lnTo>
                  <a:pt x="2998" y="2384"/>
                </a:lnTo>
                <a:lnTo>
                  <a:pt x="3000" y="2384"/>
                </a:lnTo>
                <a:lnTo>
                  <a:pt x="3001" y="2384"/>
                </a:lnTo>
                <a:lnTo>
                  <a:pt x="3000" y="2384"/>
                </a:lnTo>
                <a:lnTo>
                  <a:pt x="2998" y="2384"/>
                </a:lnTo>
                <a:lnTo>
                  <a:pt x="2998" y="2382"/>
                </a:lnTo>
                <a:lnTo>
                  <a:pt x="2997" y="2382"/>
                </a:lnTo>
                <a:lnTo>
                  <a:pt x="2997" y="2384"/>
                </a:lnTo>
                <a:lnTo>
                  <a:pt x="2997" y="2382"/>
                </a:lnTo>
                <a:lnTo>
                  <a:pt x="2995" y="2384"/>
                </a:lnTo>
                <a:lnTo>
                  <a:pt x="2994" y="2384"/>
                </a:lnTo>
                <a:lnTo>
                  <a:pt x="2994" y="2385"/>
                </a:lnTo>
                <a:lnTo>
                  <a:pt x="2994" y="2387"/>
                </a:lnTo>
                <a:lnTo>
                  <a:pt x="2994" y="2388"/>
                </a:lnTo>
                <a:lnTo>
                  <a:pt x="2993" y="2388"/>
                </a:lnTo>
                <a:lnTo>
                  <a:pt x="2994" y="2390"/>
                </a:lnTo>
                <a:lnTo>
                  <a:pt x="2994" y="2391"/>
                </a:lnTo>
                <a:lnTo>
                  <a:pt x="2995" y="2393"/>
                </a:lnTo>
                <a:lnTo>
                  <a:pt x="2995" y="2394"/>
                </a:lnTo>
                <a:lnTo>
                  <a:pt x="2997" y="2394"/>
                </a:lnTo>
                <a:lnTo>
                  <a:pt x="2997" y="2396"/>
                </a:lnTo>
                <a:lnTo>
                  <a:pt x="2997" y="2397"/>
                </a:lnTo>
                <a:lnTo>
                  <a:pt x="2997" y="2398"/>
                </a:lnTo>
                <a:lnTo>
                  <a:pt x="2995" y="2398"/>
                </a:lnTo>
                <a:lnTo>
                  <a:pt x="2994" y="2398"/>
                </a:lnTo>
                <a:lnTo>
                  <a:pt x="2994" y="2400"/>
                </a:lnTo>
                <a:lnTo>
                  <a:pt x="2994" y="2398"/>
                </a:lnTo>
                <a:lnTo>
                  <a:pt x="2994" y="2400"/>
                </a:lnTo>
                <a:lnTo>
                  <a:pt x="2993" y="2398"/>
                </a:lnTo>
                <a:lnTo>
                  <a:pt x="2991" y="2398"/>
                </a:lnTo>
                <a:lnTo>
                  <a:pt x="2990" y="2397"/>
                </a:lnTo>
                <a:lnTo>
                  <a:pt x="2988" y="2396"/>
                </a:lnTo>
                <a:lnTo>
                  <a:pt x="2987" y="2396"/>
                </a:lnTo>
                <a:lnTo>
                  <a:pt x="2987" y="2394"/>
                </a:lnTo>
                <a:lnTo>
                  <a:pt x="2985" y="2393"/>
                </a:lnTo>
                <a:lnTo>
                  <a:pt x="2984" y="2393"/>
                </a:lnTo>
                <a:lnTo>
                  <a:pt x="2984" y="2391"/>
                </a:lnTo>
                <a:lnTo>
                  <a:pt x="2984" y="2390"/>
                </a:lnTo>
                <a:lnTo>
                  <a:pt x="2984" y="2388"/>
                </a:lnTo>
                <a:lnTo>
                  <a:pt x="2985" y="2388"/>
                </a:lnTo>
                <a:lnTo>
                  <a:pt x="2984" y="2388"/>
                </a:lnTo>
                <a:lnTo>
                  <a:pt x="2984" y="2387"/>
                </a:lnTo>
                <a:lnTo>
                  <a:pt x="2984" y="2385"/>
                </a:lnTo>
                <a:lnTo>
                  <a:pt x="2985" y="2384"/>
                </a:lnTo>
                <a:lnTo>
                  <a:pt x="2984" y="2384"/>
                </a:lnTo>
                <a:lnTo>
                  <a:pt x="2984" y="2385"/>
                </a:lnTo>
                <a:lnTo>
                  <a:pt x="2982" y="2385"/>
                </a:lnTo>
                <a:lnTo>
                  <a:pt x="2982" y="2384"/>
                </a:lnTo>
                <a:lnTo>
                  <a:pt x="2982" y="2385"/>
                </a:lnTo>
                <a:lnTo>
                  <a:pt x="2981" y="2385"/>
                </a:lnTo>
                <a:lnTo>
                  <a:pt x="2981" y="2387"/>
                </a:lnTo>
                <a:lnTo>
                  <a:pt x="2981" y="2388"/>
                </a:lnTo>
                <a:lnTo>
                  <a:pt x="2981" y="2390"/>
                </a:lnTo>
                <a:lnTo>
                  <a:pt x="2979" y="2390"/>
                </a:lnTo>
                <a:lnTo>
                  <a:pt x="2978" y="2390"/>
                </a:lnTo>
                <a:lnTo>
                  <a:pt x="2976" y="2390"/>
                </a:lnTo>
                <a:lnTo>
                  <a:pt x="2975" y="2390"/>
                </a:lnTo>
                <a:lnTo>
                  <a:pt x="2975" y="2391"/>
                </a:lnTo>
                <a:lnTo>
                  <a:pt x="2976" y="2391"/>
                </a:lnTo>
                <a:lnTo>
                  <a:pt x="2975" y="2391"/>
                </a:lnTo>
                <a:lnTo>
                  <a:pt x="2975" y="2390"/>
                </a:lnTo>
                <a:lnTo>
                  <a:pt x="2975" y="2391"/>
                </a:lnTo>
                <a:lnTo>
                  <a:pt x="2973" y="2391"/>
                </a:lnTo>
                <a:lnTo>
                  <a:pt x="2972" y="2393"/>
                </a:lnTo>
                <a:lnTo>
                  <a:pt x="2970" y="2391"/>
                </a:lnTo>
                <a:lnTo>
                  <a:pt x="2970" y="2393"/>
                </a:lnTo>
                <a:lnTo>
                  <a:pt x="2970" y="2391"/>
                </a:lnTo>
                <a:lnTo>
                  <a:pt x="2970" y="2390"/>
                </a:lnTo>
                <a:lnTo>
                  <a:pt x="2972" y="2390"/>
                </a:lnTo>
                <a:lnTo>
                  <a:pt x="2972" y="2388"/>
                </a:lnTo>
                <a:lnTo>
                  <a:pt x="2973" y="2388"/>
                </a:lnTo>
                <a:lnTo>
                  <a:pt x="2975" y="2388"/>
                </a:lnTo>
                <a:lnTo>
                  <a:pt x="2975" y="2387"/>
                </a:lnTo>
                <a:lnTo>
                  <a:pt x="2976" y="2387"/>
                </a:lnTo>
                <a:lnTo>
                  <a:pt x="2976" y="2385"/>
                </a:lnTo>
                <a:lnTo>
                  <a:pt x="2978" y="2385"/>
                </a:lnTo>
                <a:lnTo>
                  <a:pt x="2978" y="2384"/>
                </a:lnTo>
                <a:lnTo>
                  <a:pt x="2976" y="2384"/>
                </a:lnTo>
                <a:lnTo>
                  <a:pt x="2976" y="2385"/>
                </a:lnTo>
                <a:lnTo>
                  <a:pt x="2976" y="2384"/>
                </a:lnTo>
                <a:lnTo>
                  <a:pt x="2975" y="2384"/>
                </a:lnTo>
                <a:lnTo>
                  <a:pt x="2975" y="2385"/>
                </a:lnTo>
                <a:lnTo>
                  <a:pt x="2975" y="2384"/>
                </a:lnTo>
                <a:lnTo>
                  <a:pt x="2973" y="2384"/>
                </a:lnTo>
                <a:lnTo>
                  <a:pt x="2973" y="2385"/>
                </a:lnTo>
                <a:lnTo>
                  <a:pt x="2972" y="2385"/>
                </a:lnTo>
                <a:lnTo>
                  <a:pt x="2970" y="2385"/>
                </a:lnTo>
                <a:lnTo>
                  <a:pt x="2969" y="2385"/>
                </a:lnTo>
                <a:lnTo>
                  <a:pt x="2968" y="2384"/>
                </a:lnTo>
                <a:lnTo>
                  <a:pt x="2966" y="2384"/>
                </a:lnTo>
                <a:lnTo>
                  <a:pt x="2966" y="2385"/>
                </a:lnTo>
                <a:lnTo>
                  <a:pt x="2968" y="2385"/>
                </a:lnTo>
                <a:lnTo>
                  <a:pt x="2966" y="2385"/>
                </a:lnTo>
                <a:lnTo>
                  <a:pt x="2965" y="2384"/>
                </a:lnTo>
                <a:lnTo>
                  <a:pt x="2966" y="2384"/>
                </a:lnTo>
                <a:lnTo>
                  <a:pt x="2965" y="2384"/>
                </a:lnTo>
                <a:lnTo>
                  <a:pt x="2963" y="2384"/>
                </a:lnTo>
                <a:lnTo>
                  <a:pt x="2962" y="2384"/>
                </a:lnTo>
                <a:lnTo>
                  <a:pt x="2960" y="2384"/>
                </a:lnTo>
                <a:lnTo>
                  <a:pt x="2959" y="2384"/>
                </a:lnTo>
                <a:lnTo>
                  <a:pt x="2957" y="2382"/>
                </a:lnTo>
                <a:lnTo>
                  <a:pt x="2957" y="2381"/>
                </a:lnTo>
                <a:lnTo>
                  <a:pt x="2957" y="2379"/>
                </a:lnTo>
                <a:lnTo>
                  <a:pt x="2956" y="2379"/>
                </a:lnTo>
                <a:lnTo>
                  <a:pt x="2954" y="2378"/>
                </a:lnTo>
                <a:lnTo>
                  <a:pt x="2954" y="2376"/>
                </a:lnTo>
                <a:lnTo>
                  <a:pt x="2956" y="2376"/>
                </a:lnTo>
                <a:lnTo>
                  <a:pt x="2954" y="2376"/>
                </a:lnTo>
                <a:lnTo>
                  <a:pt x="2956" y="2376"/>
                </a:lnTo>
                <a:lnTo>
                  <a:pt x="2957" y="2376"/>
                </a:lnTo>
                <a:lnTo>
                  <a:pt x="2959" y="2376"/>
                </a:lnTo>
                <a:lnTo>
                  <a:pt x="2959" y="2375"/>
                </a:lnTo>
                <a:lnTo>
                  <a:pt x="2957" y="2375"/>
                </a:lnTo>
                <a:lnTo>
                  <a:pt x="2956" y="2375"/>
                </a:lnTo>
                <a:lnTo>
                  <a:pt x="2956" y="2373"/>
                </a:lnTo>
                <a:lnTo>
                  <a:pt x="2957" y="2373"/>
                </a:lnTo>
                <a:lnTo>
                  <a:pt x="2959" y="2372"/>
                </a:lnTo>
                <a:lnTo>
                  <a:pt x="2960" y="2372"/>
                </a:lnTo>
                <a:lnTo>
                  <a:pt x="2962" y="2372"/>
                </a:lnTo>
                <a:lnTo>
                  <a:pt x="2962" y="2373"/>
                </a:lnTo>
                <a:lnTo>
                  <a:pt x="2963" y="2375"/>
                </a:lnTo>
                <a:lnTo>
                  <a:pt x="2963" y="2373"/>
                </a:lnTo>
                <a:lnTo>
                  <a:pt x="2963" y="2372"/>
                </a:lnTo>
                <a:lnTo>
                  <a:pt x="2965" y="2372"/>
                </a:lnTo>
                <a:lnTo>
                  <a:pt x="2965" y="2373"/>
                </a:lnTo>
                <a:lnTo>
                  <a:pt x="2966" y="2373"/>
                </a:lnTo>
                <a:lnTo>
                  <a:pt x="2968" y="2373"/>
                </a:lnTo>
                <a:lnTo>
                  <a:pt x="2969" y="2375"/>
                </a:lnTo>
                <a:lnTo>
                  <a:pt x="2970" y="2376"/>
                </a:lnTo>
                <a:lnTo>
                  <a:pt x="2972" y="2376"/>
                </a:lnTo>
                <a:lnTo>
                  <a:pt x="2973" y="2376"/>
                </a:lnTo>
                <a:lnTo>
                  <a:pt x="2973" y="2375"/>
                </a:lnTo>
                <a:lnTo>
                  <a:pt x="2975" y="2376"/>
                </a:lnTo>
                <a:lnTo>
                  <a:pt x="2975" y="2375"/>
                </a:lnTo>
                <a:lnTo>
                  <a:pt x="2976" y="2375"/>
                </a:lnTo>
                <a:lnTo>
                  <a:pt x="2976" y="2376"/>
                </a:lnTo>
                <a:lnTo>
                  <a:pt x="2978" y="2376"/>
                </a:lnTo>
                <a:lnTo>
                  <a:pt x="2979" y="2376"/>
                </a:lnTo>
                <a:lnTo>
                  <a:pt x="2979" y="2375"/>
                </a:lnTo>
                <a:lnTo>
                  <a:pt x="2981" y="2375"/>
                </a:lnTo>
                <a:lnTo>
                  <a:pt x="2982" y="2375"/>
                </a:lnTo>
                <a:lnTo>
                  <a:pt x="2981" y="2375"/>
                </a:lnTo>
                <a:lnTo>
                  <a:pt x="2979" y="2375"/>
                </a:lnTo>
                <a:lnTo>
                  <a:pt x="2978" y="2375"/>
                </a:lnTo>
                <a:lnTo>
                  <a:pt x="2976" y="2373"/>
                </a:lnTo>
                <a:lnTo>
                  <a:pt x="2975" y="2373"/>
                </a:lnTo>
                <a:lnTo>
                  <a:pt x="2973" y="2373"/>
                </a:lnTo>
                <a:lnTo>
                  <a:pt x="2972" y="2372"/>
                </a:lnTo>
                <a:lnTo>
                  <a:pt x="2970" y="2372"/>
                </a:lnTo>
                <a:lnTo>
                  <a:pt x="2970" y="2371"/>
                </a:lnTo>
                <a:lnTo>
                  <a:pt x="2969" y="2371"/>
                </a:lnTo>
                <a:lnTo>
                  <a:pt x="2969" y="2369"/>
                </a:lnTo>
                <a:lnTo>
                  <a:pt x="2970" y="2369"/>
                </a:lnTo>
                <a:lnTo>
                  <a:pt x="2970" y="2368"/>
                </a:lnTo>
                <a:lnTo>
                  <a:pt x="2969" y="2368"/>
                </a:lnTo>
                <a:lnTo>
                  <a:pt x="2968" y="2368"/>
                </a:lnTo>
                <a:lnTo>
                  <a:pt x="2968" y="2366"/>
                </a:lnTo>
                <a:lnTo>
                  <a:pt x="2969" y="2366"/>
                </a:lnTo>
                <a:lnTo>
                  <a:pt x="2970" y="2366"/>
                </a:lnTo>
                <a:lnTo>
                  <a:pt x="2972" y="2365"/>
                </a:lnTo>
                <a:lnTo>
                  <a:pt x="2973" y="2365"/>
                </a:lnTo>
                <a:lnTo>
                  <a:pt x="2972" y="2365"/>
                </a:lnTo>
                <a:lnTo>
                  <a:pt x="2970" y="2365"/>
                </a:lnTo>
                <a:lnTo>
                  <a:pt x="2970" y="2363"/>
                </a:lnTo>
                <a:lnTo>
                  <a:pt x="2970" y="2365"/>
                </a:lnTo>
                <a:lnTo>
                  <a:pt x="2969" y="2365"/>
                </a:lnTo>
                <a:lnTo>
                  <a:pt x="2968" y="2365"/>
                </a:lnTo>
                <a:lnTo>
                  <a:pt x="2966" y="2365"/>
                </a:lnTo>
                <a:lnTo>
                  <a:pt x="2966" y="2363"/>
                </a:lnTo>
                <a:lnTo>
                  <a:pt x="2965" y="2363"/>
                </a:lnTo>
                <a:lnTo>
                  <a:pt x="2965" y="2362"/>
                </a:lnTo>
                <a:lnTo>
                  <a:pt x="2965" y="2363"/>
                </a:lnTo>
                <a:lnTo>
                  <a:pt x="2965" y="2365"/>
                </a:lnTo>
                <a:lnTo>
                  <a:pt x="2963" y="2363"/>
                </a:lnTo>
                <a:lnTo>
                  <a:pt x="2963" y="2362"/>
                </a:lnTo>
                <a:lnTo>
                  <a:pt x="2965" y="2362"/>
                </a:lnTo>
                <a:lnTo>
                  <a:pt x="2965" y="2360"/>
                </a:lnTo>
                <a:lnTo>
                  <a:pt x="2965" y="2359"/>
                </a:lnTo>
                <a:lnTo>
                  <a:pt x="2965" y="2357"/>
                </a:lnTo>
                <a:lnTo>
                  <a:pt x="2965" y="2356"/>
                </a:lnTo>
                <a:lnTo>
                  <a:pt x="2966" y="2356"/>
                </a:lnTo>
                <a:lnTo>
                  <a:pt x="2966" y="2354"/>
                </a:lnTo>
                <a:lnTo>
                  <a:pt x="2966" y="2353"/>
                </a:lnTo>
                <a:lnTo>
                  <a:pt x="2966" y="2354"/>
                </a:lnTo>
                <a:lnTo>
                  <a:pt x="2966" y="2353"/>
                </a:lnTo>
                <a:lnTo>
                  <a:pt x="2968" y="2353"/>
                </a:lnTo>
                <a:lnTo>
                  <a:pt x="2968" y="2354"/>
                </a:lnTo>
                <a:lnTo>
                  <a:pt x="2968" y="2353"/>
                </a:lnTo>
                <a:lnTo>
                  <a:pt x="2968" y="2354"/>
                </a:lnTo>
                <a:lnTo>
                  <a:pt x="2968" y="2353"/>
                </a:lnTo>
                <a:lnTo>
                  <a:pt x="2966" y="2353"/>
                </a:lnTo>
                <a:lnTo>
                  <a:pt x="2966" y="2351"/>
                </a:lnTo>
                <a:lnTo>
                  <a:pt x="2968" y="2351"/>
                </a:lnTo>
                <a:lnTo>
                  <a:pt x="2968" y="2353"/>
                </a:lnTo>
                <a:lnTo>
                  <a:pt x="2968" y="2351"/>
                </a:lnTo>
                <a:lnTo>
                  <a:pt x="2968" y="2350"/>
                </a:lnTo>
                <a:lnTo>
                  <a:pt x="2968" y="2349"/>
                </a:lnTo>
                <a:lnTo>
                  <a:pt x="2969" y="2349"/>
                </a:lnTo>
                <a:lnTo>
                  <a:pt x="2968" y="2349"/>
                </a:lnTo>
                <a:lnTo>
                  <a:pt x="2969" y="2349"/>
                </a:lnTo>
                <a:lnTo>
                  <a:pt x="2969" y="2347"/>
                </a:lnTo>
                <a:lnTo>
                  <a:pt x="2969" y="2349"/>
                </a:lnTo>
                <a:lnTo>
                  <a:pt x="2970" y="2347"/>
                </a:lnTo>
                <a:lnTo>
                  <a:pt x="2970" y="2349"/>
                </a:lnTo>
                <a:lnTo>
                  <a:pt x="2970" y="2347"/>
                </a:lnTo>
                <a:lnTo>
                  <a:pt x="2972" y="2347"/>
                </a:lnTo>
                <a:lnTo>
                  <a:pt x="2972" y="2346"/>
                </a:lnTo>
                <a:lnTo>
                  <a:pt x="2973" y="2344"/>
                </a:lnTo>
                <a:lnTo>
                  <a:pt x="2973" y="2346"/>
                </a:lnTo>
                <a:lnTo>
                  <a:pt x="2973" y="2344"/>
                </a:lnTo>
                <a:lnTo>
                  <a:pt x="2975" y="2344"/>
                </a:lnTo>
                <a:lnTo>
                  <a:pt x="2976" y="2344"/>
                </a:lnTo>
                <a:lnTo>
                  <a:pt x="2976" y="2346"/>
                </a:lnTo>
                <a:lnTo>
                  <a:pt x="2978" y="2346"/>
                </a:lnTo>
                <a:lnTo>
                  <a:pt x="2976" y="2344"/>
                </a:lnTo>
                <a:lnTo>
                  <a:pt x="2975" y="2344"/>
                </a:lnTo>
                <a:lnTo>
                  <a:pt x="2973" y="2344"/>
                </a:lnTo>
                <a:lnTo>
                  <a:pt x="2972" y="2344"/>
                </a:lnTo>
                <a:lnTo>
                  <a:pt x="2972" y="2346"/>
                </a:lnTo>
                <a:lnTo>
                  <a:pt x="2970" y="2346"/>
                </a:lnTo>
                <a:lnTo>
                  <a:pt x="2972" y="2346"/>
                </a:lnTo>
                <a:lnTo>
                  <a:pt x="2970" y="2346"/>
                </a:lnTo>
                <a:lnTo>
                  <a:pt x="2970" y="2347"/>
                </a:lnTo>
                <a:lnTo>
                  <a:pt x="2969" y="2346"/>
                </a:lnTo>
                <a:lnTo>
                  <a:pt x="2969" y="2344"/>
                </a:lnTo>
                <a:lnTo>
                  <a:pt x="2968" y="2346"/>
                </a:lnTo>
                <a:lnTo>
                  <a:pt x="2966" y="2346"/>
                </a:lnTo>
                <a:lnTo>
                  <a:pt x="2965" y="2346"/>
                </a:lnTo>
                <a:lnTo>
                  <a:pt x="2965" y="2347"/>
                </a:lnTo>
                <a:lnTo>
                  <a:pt x="2963" y="2347"/>
                </a:lnTo>
                <a:lnTo>
                  <a:pt x="2965" y="2347"/>
                </a:lnTo>
                <a:lnTo>
                  <a:pt x="2963" y="2349"/>
                </a:lnTo>
                <a:lnTo>
                  <a:pt x="2963" y="2347"/>
                </a:lnTo>
                <a:lnTo>
                  <a:pt x="2962" y="2347"/>
                </a:lnTo>
                <a:lnTo>
                  <a:pt x="2962" y="2349"/>
                </a:lnTo>
                <a:lnTo>
                  <a:pt x="2962" y="2350"/>
                </a:lnTo>
                <a:lnTo>
                  <a:pt x="2960" y="2349"/>
                </a:lnTo>
                <a:lnTo>
                  <a:pt x="2959" y="2349"/>
                </a:lnTo>
                <a:lnTo>
                  <a:pt x="2959" y="2350"/>
                </a:lnTo>
                <a:lnTo>
                  <a:pt x="2957" y="2350"/>
                </a:lnTo>
                <a:lnTo>
                  <a:pt x="2957" y="2349"/>
                </a:lnTo>
                <a:lnTo>
                  <a:pt x="2957" y="2350"/>
                </a:lnTo>
                <a:lnTo>
                  <a:pt x="2956" y="2351"/>
                </a:lnTo>
                <a:lnTo>
                  <a:pt x="2957" y="2350"/>
                </a:lnTo>
                <a:lnTo>
                  <a:pt x="2956" y="2350"/>
                </a:lnTo>
                <a:lnTo>
                  <a:pt x="2954" y="2350"/>
                </a:lnTo>
                <a:lnTo>
                  <a:pt x="2954" y="2349"/>
                </a:lnTo>
                <a:lnTo>
                  <a:pt x="2953" y="2349"/>
                </a:lnTo>
                <a:lnTo>
                  <a:pt x="2951" y="2349"/>
                </a:lnTo>
                <a:lnTo>
                  <a:pt x="2951" y="2347"/>
                </a:lnTo>
                <a:lnTo>
                  <a:pt x="2950" y="2347"/>
                </a:lnTo>
                <a:lnTo>
                  <a:pt x="2950" y="2346"/>
                </a:lnTo>
                <a:lnTo>
                  <a:pt x="2948" y="2346"/>
                </a:lnTo>
                <a:lnTo>
                  <a:pt x="2948" y="2344"/>
                </a:lnTo>
                <a:lnTo>
                  <a:pt x="2947" y="2344"/>
                </a:lnTo>
                <a:lnTo>
                  <a:pt x="2947" y="2343"/>
                </a:lnTo>
                <a:lnTo>
                  <a:pt x="2947" y="2341"/>
                </a:lnTo>
                <a:lnTo>
                  <a:pt x="2947" y="2340"/>
                </a:lnTo>
                <a:lnTo>
                  <a:pt x="2947" y="2338"/>
                </a:lnTo>
                <a:lnTo>
                  <a:pt x="2948" y="2338"/>
                </a:lnTo>
                <a:lnTo>
                  <a:pt x="2948" y="2340"/>
                </a:lnTo>
                <a:lnTo>
                  <a:pt x="2950" y="2338"/>
                </a:lnTo>
                <a:lnTo>
                  <a:pt x="2950" y="2337"/>
                </a:lnTo>
                <a:lnTo>
                  <a:pt x="2948" y="2337"/>
                </a:lnTo>
                <a:lnTo>
                  <a:pt x="2948" y="2335"/>
                </a:lnTo>
                <a:lnTo>
                  <a:pt x="2948" y="2334"/>
                </a:lnTo>
                <a:lnTo>
                  <a:pt x="2948" y="2332"/>
                </a:lnTo>
                <a:lnTo>
                  <a:pt x="2948" y="2334"/>
                </a:lnTo>
                <a:lnTo>
                  <a:pt x="2950" y="2334"/>
                </a:lnTo>
                <a:lnTo>
                  <a:pt x="2950" y="2335"/>
                </a:lnTo>
                <a:lnTo>
                  <a:pt x="2951" y="2335"/>
                </a:lnTo>
                <a:lnTo>
                  <a:pt x="2953" y="2335"/>
                </a:lnTo>
                <a:lnTo>
                  <a:pt x="2953" y="2334"/>
                </a:lnTo>
                <a:lnTo>
                  <a:pt x="2951" y="2334"/>
                </a:lnTo>
                <a:lnTo>
                  <a:pt x="2953" y="2334"/>
                </a:lnTo>
                <a:lnTo>
                  <a:pt x="2951" y="2334"/>
                </a:lnTo>
                <a:lnTo>
                  <a:pt x="2951" y="2332"/>
                </a:lnTo>
                <a:lnTo>
                  <a:pt x="2951" y="2334"/>
                </a:lnTo>
                <a:lnTo>
                  <a:pt x="2951" y="2332"/>
                </a:lnTo>
                <a:lnTo>
                  <a:pt x="2953" y="2332"/>
                </a:lnTo>
                <a:lnTo>
                  <a:pt x="2951" y="2332"/>
                </a:lnTo>
                <a:lnTo>
                  <a:pt x="2951" y="2331"/>
                </a:lnTo>
                <a:lnTo>
                  <a:pt x="2953" y="2331"/>
                </a:lnTo>
                <a:lnTo>
                  <a:pt x="2953" y="2329"/>
                </a:lnTo>
                <a:lnTo>
                  <a:pt x="2953" y="2331"/>
                </a:lnTo>
                <a:lnTo>
                  <a:pt x="2953" y="2332"/>
                </a:lnTo>
                <a:lnTo>
                  <a:pt x="2954" y="2331"/>
                </a:lnTo>
                <a:lnTo>
                  <a:pt x="2954" y="2332"/>
                </a:lnTo>
                <a:lnTo>
                  <a:pt x="2956" y="2331"/>
                </a:lnTo>
                <a:lnTo>
                  <a:pt x="2957" y="2331"/>
                </a:lnTo>
                <a:lnTo>
                  <a:pt x="2957" y="2329"/>
                </a:lnTo>
                <a:lnTo>
                  <a:pt x="2959" y="2329"/>
                </a:lnTo>
                <a:lnTo>
                  <a:pt x="2959" y="2328"/>
                </a:lnTo>
                <a:lnTo>
                  <a:pt x="2959" y="2326"/>
                </a:lnTo>
                <a:lnTo>
                  <a:pt x="2960" y="2326"/>
                </a:lnTo>
                <a:lnTo>
                  <a:pt x="2960" y="2325"/>
                </a:lnTo>
                <a:lnTo>
                  <a:pt x="2960" y="2324"/>
                </a:lnTo>
                <a:lnTo>
                  <a:pt x="2962" y="2324"/>
                </a:lnTo>
                <a:lnTo>
                  <a:pt x="2962" y="2325"/>
                </a:lnTo>
                <a:lnTo>
                  <a:pt x="2962" y="2324"/>
                </a:lnTo>
                <a:lnTo>
                  <a:pt x="2963" y="2324"/>
                </a:lnTo>
                <a:lnTo>
                  <a:pt x="2963" y="2322"/>
                </a:lnTo>
                <a:lnTo>
                  <a:pt x="2965" y="2322"/>
                </a:lnTo>
                <a:lnTo>
                  <a:pt x="2963" y="2322"/>
                </a:lnTo>
                <a:lnTo>
                  <a:pt x="2963" y="2321"/>
                </a:lnTo>
                <a:lnTo>
                  <a:pt x="2962" y="2319"/>
                </a:lnTo>
                <a:lnTo>
                  <a:pt x="2963" y="2319"/>
                </a:lnTo>
                <a:lnTo>
                  <a:pt x="2963" y="2318"/>
                </a:lnTo>
                <a:lnTo>
                  <a:pt x="2963" y="2316"/>
                </a:lnTo>
                <a:lnTo>
                  <a:pt x="2965" y="2315"/>
                </a:lnTo>
                <a:lnTo>
                  <a:pt x="2963" y="2315"/>
                </a:lnTo>
                <a:lnTo>
                  <a:pt x="2963" y="2313"/>
                </a:lnTo>
                <a:lnTo>
                  <a:pt x="2963" y="2315"/>
                </a:lnTo>
                <a:lnTo>
                  <a:pt x="2962" y="2315"/>
                </a:lnTo>
                <a:lnTo>
                  <a:pt x="2960" y="2315"/>
                </a:lnTo>
                <a:lnTo>
                  <a:pt x="2963" y="2315"/>
                </a:lnTo>
                <a:lnTo>
                  <a:pt x="2963" y="2316"/>
                </a:lnTo>
                <a:lnTo>
                  <a:pt x="2962" y="2316"/>
                </a:lnTo>
                <a:lnTo>
                  <a:pt x="2962" y="2318"/>
                </a:lnTo>
                <a:lnTo>
                  <a:pt x="2960" y="2318"/>
                </a:lnTo>
                <a:lnTo>
                  <a:pt x="2959" y="2318"/>
                </a:lnTo>
                <a:lnTo>
                  <a:pt x="2959" y="2316"/>
                </a:lnTo>
                <a:lnTo>
                  <a:pt x="2960" y="2316"/>
                </a:lnTo>
                <a:lnTo>
                  <a:pt x="2960" y="2315"/>
                </a:lnTo>
                <a:lnTo>
                  <a:pt x="2960" y="2316"/>
                </a:lnTo>
                <a:lnTo>
                  <a:pt x="2959" y="2316"/>
                </a:lnTo>
                <a:lnTo>
                  <a:pt x="2957" y="2315"/>
                </a:lnTo>
                <a:lnTo>
                  <a:pt x="2957" y="2313"/>
                </a:lnTo>
                <a:lnTo>
                  <a:pt x="2956" y="2312"/>
                </a:lnTo>
                <a:lnTo>
                  <a:pt x="2957" y="2312"/>
                </a:lnTo>
                <a:lnTo>
                  <a:pt x="2957" y="2310"/>
                </a:lnTo>
                <a:lnTo>
                  <a:pt x="2956" y="2310"/>
                </a:lnTo>
                <a:lnTo>
                  <a:pt x="2956" y="2309"/>
                </a:lnTo>
                <a:lnTo>
                  <a:pt x="2956" y="2307"/>
                </a:lnTo>
                <a:lnTo>
                  <a:pt x="2954" y="2307"/>
                </a:lnTo>
                <a:lnTo>
                  <a:pt x="2954" y="2306"/>
                </a:lnTo>
                <a:lnTo>
                  <a:pt x="2956" y="2306"/>
                </a:lnTo>
                <a:lnTo>
                  <a:pt x="2957" y="2307"/>
                </a:lnTo>
                <a:lnTo>
                  <a:pt x="2957" y="2306"/>
                </a:lnTo>
                <a:lnTo>
                  <a:pt x="2956" y="2306"/>
                </a:lnTo>
                <a:lnTo>
                  <a:pt x="2957" y="2304"/>
                </a:lnTo>
                <a:lnTo>
                  <a:pt x="2957" y="2306"/>
                </a:lnTo>
                <a:lnTo>
                  <a:pt x="2959" y="2306"/>
                </a:lnTo>
                <a:lnTo>
                  <a:pt x="2957" y="2304"/>
                </a:lnTo>
                <a:lnTo>
                  <a:pt x="2956" y="2304"/>
                </a:lnTo>
                <a:lnTo>
                  <a:pt x="2957" y="2304"/>
                </a:lnTo>
                <a:lnTo>
                  <a:pt x="2956" y="2303"/>
                </a:lnTo>
                <a:lnTo>
                  <a:pt x="2956" y="2301"/>
                </a:lnTo>
                <a:lnTo>
                  <a:pt x="2956" y="2300"/>
                </a:lnTo>
                <a:lnTo>
                  <a:pt x="2957" y="2300"/>
                </a:lnTo>
                <a:lnTo>
                  <a:pt x="2957" y="2299"/>
                </a:lnTo>
                <a:lnTo>
                  <a:pt x="2956" y="2299"/>
                </a:lnTo>
                <a:lnTo>
                  <a:pt x="2956" y="2297"/>
                </a:lnTo>
                <a:lnTo>
                  <a:pt x="2956" y="2296"/>
                </a:lnTo>
                <a:lnTo>
                  <a:pt x="2956" y="2294"/>
                </a:lnTo>
                <a:lnTo>
                  <a:pt x="2954" y="2293"/>
                </a:lnTo>
                <a:lnTo>
                  <a:pt x="2954" y="2291"/>
                </a:lnTo>
                <a:lnTo>
                  <a:pt x="2954" y="2290"/>
                </a:lnTo>
                <a:lnTo>
                  <a:pt x="2954" y="2288"/>
                </a:lnTo>
                <a:lnTo>
                  <a:pt x="2956" y="2288"/>
                </a:lnTo>
                <a:lnTo>
                  <a:pt x="2956" y="2287"/>
                </a:lnTo>
                <a:lnTo>
                  <a:pt x="2956" y="2285"/>
                </a:lnTo>
                <a:lnTo>
                  <a:pt x="2956" y="2284"/>
                </a:lnTo>
                <a:lnTo>
                  <a:pt x="2954" y="2284"/>
                </a:lnTo>
                <a:lnTo>
                  <a:pt x="2954" y="2282"/>
                </a:lnTo>
                <a:lnTo>
                  <a:pt x="2953" y="2282"/>
                </a:lnTo>
                <a:lnTo>
                  <a:pt x="2951" y="2282"/>
                </a:lnTo>
                <a:lnTo>
                  <a:pt x="2950" y="2284"/>
                </a:lnTo>
                <a:lnTo>
                  <a:pt x="2947" y="2282"/>
                </a:lnTo>
                <a:lnTo>
                  <a:pt x="2947" y="2281"/>
                </a:lnTo>
                <a:lnTo>
                  <a:pt x="2947" y="2282"/>
                </a:lnTo>
                <a:lnTo>
                  <a:pt x="2946" y="2282"/>
                </a:lnTo>
                <a:lnTo>
                  <a:pt x="2944" y="2282"/>
                </a:lnTo>
                <a:lnTo>
                  <a:pt x="2944" y="2284"/>
                </a:lnTo>
                <a:lnTo>
                  <a:pt x="2943" y="2284"/>
                </a:lnTo>
                <a:lnTo>
                  <a:pt x="2943" y="2282"/>
                </a:lnTo>
                <a:lnTo>
                  <a:pt x="2943" y="2281"/>
                </a:lnTo>
                <a:lnTo>
                  <a:pt x="2941" y="2281"/>
                </a:lnTo>
                <a:lnTo>
                  <a:pt x="2940" y="2281"/>
                </a:lnTo>
                <a:lnTo>
                  <a:pt x="2940" y="2279"/>
                </a:lnTo>
                <a:lnTo>
                  <a:pt x="2940" y="2278"/>
                </a:lnTo>
                <a:lnTo>
                  <a:pt x="2938" y="2278"/>
                </a:lnTo>
                <a:lnTo>
                  <a:pt x="2938" y="2279"/>
                </a:lnTo>
                <a:lnTo>
                  <a:pt x="2937" y="2279"/>
                </a:lnTo>
                <a:lnTo>
                  <a:pt x="2937" y="2281"/>
                </a:lnTo>
                <a:lnTo>
                  <a:pt x="2935" y="2281"/>
                </a:lnTo>
                <a:lnTo>
                  <a:pt x="2935" y="2279"/>
                </a:lnTo>
                <a:lnTo>
                  <a:pt x="2934" y="2279"/>
                </a:lnTo>
                <a:lnTo>
                  <a:pt x="2934" y="2278"/>
                </a:lnTo>
                <a:lnTo>
                  <a:pt x="2932" y="2278"/>
                </a:lnTo>
                <a:lnTo>
                  <a:pt x="2932" y="2277"/>
                </a:lnTo>
                <a:lnTo>
                  <a:pt x="2932" y="2275"/>
                </a:lnTo>
                <a:lnTo>
                  <a:pt x="2932" y="2274"/>
                </a:lnTo>
                <a:lnTo>
                  <a:pt x="2932" y="2272"/>
                </a:lnTo>
                <a:lnTo>
                  <a:pt x="2932" y="2271"/>
                </a:lnTo>
                <a:lnTo>
                  <a:pt x="2931" y="2271"/>
                </a:lnTo>
                <a:lnTo>
                  <a:pt x="2931" y="2269"/>
                </a:lnTo>
                <a:lnTo>
                  <a:pt x="2932" y="2268"/>
                </a:lnTo>
                <a:lnTo>
                  <a:pt x="2934" y="2268"/>
                </a:lnTo>
                <a:lnTo>
                  <a:pt x="2932" y="2266"/>
                </a:lnTo>
                <a:lnTo>
                  <a:pt x="2931" y="2266"/>
                </a:lnTo>
                <a:lnTo>
                  <a:pt x="2931" y="2268"/>
                </a:lnTo>
                <a:lnTo>
                  <a:pt x="2931" y="2266"/>
                </a:lnTo>
                <a:lnTo>
                  <a:pt x="2931" y="2263"/>
                </a:lnTo>
                <a:lnTo>
                  <a:pt x="2932" y="2265"/>
                </a:lnTo>
                <a:lnTo>
                  <a:pt x="2932" y="2266"/>
                </a:lnTo>
                <a:lnTo>
                  <a:pt x="2934" y="2266"/>
                </a:lnTo>
                <a:lnTo>
                  <a:pt x="2934" y="2268"/>
                </a:lnTo>
                <a:lnTo>
                  <a:pt x="2934" y="2269"/>
                </a:lnTo>
                <a:lnTo>
                  <a:pt x="2935" y="2269"/>
                </a:lnTo>
                <a:lnTo>
                  <a:pt x="2935" y="2268"/>
                </a:lnTo>
                <a:lnTo>
                  <a:pt x="2935" y="2266"/>
                </a:lnTo>
                <a:lnTo>
                  <a:pt x="2934" y="2266"/>
                </a:lnTo>
                <a:lnTo>
                  <a:pt x="2934" y="2265"/>
                </a:lnTo>
                <a:lnTo>
                  <a:pt x="2934" y="2263"/>
                </a:lnTo>
                <a:lnTo>
                  <a:pt x="2932" y="2263"/>
                </a:lnTo>
                <a:lnTo>
                  <a:pt x="2932" y="2262"/>
                </a:lnTo>
                <a:lnTo>
                  <a:pt x="2932" y="2260"/>
                </a:lnTo>
                <a:lnTo>
                  <a:pt x="2934" y="2260"/>
                </a:lnTo>
                <a:close/>
                <a:moveTo>
                  <a:pt x="3028" y="2260"/>
                </a:moveTo>
                <a:lnTo>
                  <a:pt x="3026" y="2260"/>
                </a:lnTo>
                <a:lnTo>
                  <a:pt x="3026" y="2259"/>
                </a:lnTo>
                <a:lnTo>
                  <a:pt x="3028" y="2260"/>
                </a:lnTo>
                <a:close/>
                <a:moveTo>
                  <a:pt x="1374" y="2262"/>
                </a:moveTo>
                <a:lnTo>
                  <a:pt x="1374" y="2263"/>
                </a:lnTo>
                <a:lnTo>
                  <a:pt x="1376" y="2263"/>
                </a:lnTo>
                <a:lnTo>
                  <a:pt x="1376" y="2265"/>
                </a:lnTo>
                <a:lnTo>
                  <a:pt x="1374" y="2265"/>
                </a:lnTo>
                <a:lnTo>
                  <a:pt x="1374" y="2266"/>
                </a:lnTo>
                <a:lnTo>
                  <a:pt x="1373" y="2265"/>
                </a:lnTo>
                <a:lnTo>
                  <a:pt x="1371" y="2265"/>
                </a:lnTo>
                <a:lnTo>
                  <a:pt x="1371" y="2263"/>
                </a:lnTo>
                <a:lnTo>
                  <a:pt x="1370" y="2263"/>
                </a:lnTo>
                <a:lnTo>
                  <a:pt x="1370" y="2262"/>
                </a:lnTo>
                <a:lnTo>
                  <a:pt x="1368" y="2262"/>
                </a:lnTo>
                <a:lnTo>
                  <a:pt x="1370" y="2262"/>
                </a:lnTo>
                <a:lnTo>
                  <a:pt x="1370" y="2260"/>
                </a:lnTo>
                <a:lnTo>
                  <a:pt x="1371" y="2260"/>
                </a:lnTo>
                <a:lnTo>
                  <a:pt x="1371" y="2259"/>
                </a:lnTo>
                <a:lnTo>
                  <a:pt x="1373" y="2259"/>
                </a:lnTo>
                <a:lnTo>
                  <a:pt x="1374" y="2260"/>
                </a:lnTo>
                <a:lnTo>
                  <a:pt x="1374" y="2262"/>
                </a:lnTo>
                <a:close/>
                <a:moveTo>
                  <a:pt x="2928" y="2256"/>
                </a:moveTo>
                <a:lnTo>
                  <a:pt x="2926" y="2256"/>
                </a:lnTo>
                <a:lnTo>
                  <a:pt x="2928" y="2256"/>
                </a:lnTo>
                <a:close/>
                <a:moveTo>
                  <a:pt x="2921" y="2253"/>
                </a:moveTo>
                <a:lnTo>
                  <a:pt x="2922" y="2254"/>
                </a:lnTo>
                <a:lnTo>
                  <a:pt x="2922" y="2256"/>
                </a:lnTo>
                <a:lnTo>
                  <a:pt x="2921" y="2256"/>
                </a:lnTo>
                <a:lnTo>
                  <a:pt x="2921" y="2254"/>
                </a:lnTo>
                <a:lnTo>
                  <a:pt x="2919" y="2254"/>
                </a:lnTo>
                <a:lnTo>
                  <a:pt x="2921" y="2253"/>
                </a:lnTo>
                <a:lnTo>
                  <a:pt x="2921" y="2254"/>
                </a:lnTo>
                <a:lnTo>
                  <a:pt x="2921" y="2253"/>
                </a:lnTo>
                <a:close/>
                <a:moveTo>
                  <a:pt x="2904" y="2253"/>
                </a:moveTo>
                <a:lnTo>
                  <a:pt x="2903" y="2253"/>
                </a:lnTo>
                <a:lnTo>
                  <a:pt x="2903" y="2252"/>
                </a:lnTo>
                <a:lnTo>
                  <a:pt x="2903" y="2250"/>
                </a:lnTo>
                <a:lnTo>
                  <a:pt x="2904" y="2252"/>
                </a:lnTo>
                <a:lnTo>
                  <a:pt x="2904" y="2253"/>
                </a:lnTo>
                <a:close/>
                <a:moveTo>
                  <a:pt x="3009" y="2253"/>
                </a:moveTo>
                <a:lnTo>
                  <a:pt x="3010" y="2253"/>
                </a:lnTo>
                <a:lnTo>
                  <a:pt x="3012" y="2254"/>
                </a:lnTo>
                <a:lnTo>
                  <a:pt x="3012" y="2256"/>
                </a:lnTo>
                <a:lnTo>
                  <a:pt x="3010" y="2256"/>
                </a:lnTo>
                <a:lnTo>
                  <a:pt x="3012" y="2256"/>
                </a:lnTo>
                <a:lnTo>
                  <a:pt x="3012" y="2257"/>
                </a:lnTo>
                <a:lnTo>
                  <a:pt x="3010" y="2257"/>
                </a:lnTo>
                <a:lnTo>
                  <a:pt x="3010" y="2256"/>
                </a:lnTo>
                <a:lnTo>
                  <a:pt x="3009" y="2256"/>
                </a:lnTo>
                <a:lnTo>
                  <a:pt x="3009" y="2257"/>
                </a:lnTo>
                <a:lnTo>
                  <a:pt x="3009" y="2259"/>
                </a:lnTo>
                <a:lnTo>
                  <a:pt x="3007" y="2259"/>
                </a:lnTo>
                <a:lnTo>
                  <a:pt x="3006" y="2259"/>
                </a:lnTo>
                <a:lnTo>
                  <a:pt x="3006" y="2260"/>
                </a:lnTo>
                <a:lnTo>
                  <a:pt x="3004" y="2260"/>
                </a:lnTo>
                <a:lnTo>
                  <a:pt x="3003" y="2260"/>
                </a:lnTo>
                <a:lnTo>
                  <a:pt x="3001" y="2260"/>
                </a:lnTo>
                <a:lnTo>
                  <a:pt x="3001" y="2259"/>
                </a:lnTo>
                <a:lnTo>
                  <a:pt x="3001" y="2257"/>
                </a:lnTo>
                <a:lnTo>
                  <a:pt x="3001" y="2256"/>
                </a:lnTo>
                <a:lnTo>
                  <a:pt x="3001" y="2254"/>
                </a:lnTo>
                <a:lnTo>
                  <a:pt x="3003" y="2254"/>
                </a:lnTo>
                <a:lnTo>
                  <a:pt x="3003" y="2253"/>
                </a:lnTo>
                <a:lnTo>
                  <a:pt x="3003" y="2252"/>
                </a:lnTo>
                <a:lnTo>
                  <a:pt x="3004" y="2252"/>
                </a:lnTo>
                <a:lnTo>
                  <a:pt x="3006" y="2252"/>
                </a:lnTo>
                <a:lnTo>
                  <a:pt x="3006" y="2250"/>
                </a:lnTo>
                <a:lnTo>
                  <a:pt x="3007" y="2252"/>
                </a:lnTo>
                <a:lnTo>
                  <a:pt x="3009" y="2252"/>
                </a:lnTo>
                <a:lnTo>
                  <a:pt x="3009" y="2253"/>
                </a:lnTo>
                <a:close/>
                <a:moveTo>
                  <a:pt x="2906" y="2253"/>
                </a:moveTo>
                <a:lnTo>
                  <a:pt x="2904" y="2250"/>
                </a:lnTo>
                <a:lnTo>
                  <a:pt x="2903" y="2249"/>
                </a:lnTo>
                <a:lnTo>
                  <a:pt x="2904" y="2249"/>
                </a:lnTo>
                <a:lnTo>
                  <a:pt x="2904" y="2250"/>
                </a:lnTo>
                <a:lnTo>
                  <a:pt x="2906" y="2253"/>
                </a:lnTo>
                <a:close/>
                <a:moveTo>
                  <a:pt x="2896" y="2250"/>
                </a:moveTo>
                <a:lnTo>
                  <a:pt x="2896" y="2249"/>
                </a:lnTo>
                <a:lnTo>
                  <a:pt x="2896" y="2250"/>
                </a:lnTo>
                <a:close/>
                <a:moveTo>
                  <a:pt x="2991" y="2249"/>
                </a:moveTo>
                <a:lnTo>
                  <a:pt x="2993" y="2250"/>
                </a:lnTo>
                <a:lnTo>
                  <a:pt x="2994" y="2250"/>
                </a:lnTo>
                <a:lnTo>
                  <a:pt x="2995" y="2252"/>
                </a:lnTo>
                <a:lnTo>
                  <a:pt x="2995" y="2253"/>
                </a:lnTo>
                <a:lnTo>
                  <a:pt x="2997" y="2253"/>
                </a:lnTo>
                <a:lnTo>
                  <a:pt x="2997" y="2254"/>
                </a:lnTo>
                <a:lnTo>
                  <a:pt x="2995" y="2256"/>
                </a:lnTo>
                <a:lnTo>
                  <a:pt x="2997" y="2254"/>
                </a:lnTo>
                <a:lnTo>
                  <a:pt x="2997" y="2256"/>
                </a:lnTo>
                <a:lnTo>
                  <a:pt x="2995" y="2256"/>
                </a:lnTo>
                <a:lnTo>
                  <a:pt x="2997" y="2256"/>
                </a:lnTo>
                <a:lnTo>
                  <a:pt x="2997" y="2257"/>
                </a:lnTo>
                <a:lnTo>
                  <a:pt x="2995" y="2257"/>
                </a:lnTo>
                <a:lnTo>
                  <a:pt x="2995" y="2259"/>
                </a:lnTo>
                <a:lnTo>
                  <a:pt x="2994" y="2260"/>
                </a:lnTo>
                <a:lnTo>
                  <a:pt x="2994" y="2262"/>
                </a:lnTo>
                <a:lnTo>
                  <a:pt x="2994" y="2263"/>
                </a:lnTo>
                <a:lnTo>
                  <a:pt x="2994" y="2265"/>
                </a:lnTo>
                <a:lnTo>
                  <a:pt x="2995" y="2265"/>
                </a:lnTo>
                <a:lnTo>
                  <a:pt x="2995" y="2266"/>
                </a:lnTo>
                <a:lnTo>
                  <a:pt x="2995" y="2268"/>
                </a:lnTo>
                <a:lnTo>
                  <a:pt x="2995" y="2269"/>
                </a:lnTo>
                <a:lnTo>
                  <a:pt x="2995" y="2271"/>
                </a:lnTo>
                <a:lnTo>
                  <a:pt x="2994" y="2271"/>
                </a:lnTo>
                <a:lnTo>
                  <a:pt x="2993" y="2271"/>
                </a:lnTo>
                <a:lnTo>
                  <a:pt x="2991" y="2272"/>
                </a:lnTo>
                <a:lnTo>
                  <a:pt x="2990" y="2272"/>
                </a:lnTo>
                <a:lnTo>
                  <a:pt x="2988" y="2272"/>
                </a:lnTo>
                <a:lnTo>
                  <a:pt x="2987" y="2272"/>
                </a:lnTo>
                <a:lnTo>
                  <a:pt x="2985" y="2272"/>
                </a:lnTo>
                <a:lnTo>
                  <a:pt x="2985" y="2274"/>
                </a:lnTo>
                <a:lnTo>
                  <a:pt x="2984" y="2274"/>
                </a:lnTo>
                <a:lnTo>
                  <a:pt x="2982" y="2275"/>
                </a:lnTo>
                <a:lnTo>
                  <a:pt x="2981" y="2275"/>
                </a:lnTo>
                <a:lnTo>
                  <a:pt x="2981" y="2274"/>
                </a:lnTo>
                <a:lnTo>
                  <a:pt x="2979" y="2272"/>
                </a:lnTo>
                <a:lnTo>
                  <a:pt x="2978" y="2271"/>
                </a:lnTo>
                <a:lnTo>
                  <a:pt x="2976" y="2271"/>
                </a:lnTo>
                <a:lnTo>
                  <a:pt x="2976" y="2269"/>
                </a:lnTo>
                <a:lnTo>
                  <a:pt x="2976" y="2268"/>
                </a:lnTo>
                <a:lnTo>
                  <a:pt x="2975" y="2268"/>
                </a:lnTo>
                <a:lnTo>
                  <a:pt x="2973" y="2266"/>
                </a:lnTo>
                <a:lnTo>
                  <a:pt x="2972" y="2266"/>
                </a:lnTo>
                <a:lnTo>
                  <a:pt x="2972" y="2265"/>
                </a:lnTo>
                <a:lnTo>
                  <a:pt x="2970" y="2265"/>
                </a:lnTo>
                <a:lnTo>
                  <a:pt x="2969" y="2263"/>
                </a:lnTo>
                <a:lnTo>
                  <a:pt x="2969" y="2262"/>
                </a:lnTo>
                <a:lnTo>
                  <a:pt x="2969" y="2260"/>
                </a:lnTo>
                <a:lnTo>
                  <a:pt x="2969" y="2259"/>
                </a:lnTo>
                <a:lnTo>
                  <a:pt x="2970" y="2259"/>
                </a:lnTo>
                <a:lnTo>
                  <a:pt x="2970" y="2257"/>
                </a:lnTo>
                <a:lnTo>
                  <a:pt x="2970" y="2256"/>
                </a:lnTo>
                <a:lnTo>
                  <a:pt x="2972" y="2256"/>
                </a:lnTo>
                <a:lnTo>
                  <a:pt x="2970" y="2256"/>
                </a:lnTo>
                <a:lnTo>
                  <a:pt x="2972" y="2254"/>
                </a:lnTo>
                <a:lnTo>
                  <a:pt x="2972" y="2253"/>
                </a:lnTo>
                <a:lnTo>
                  <a:pt x="2972" y="2252"/>
                </a:lnTo>
                <a:lnTo>
                  <a:pt x="2973" y="2252"/>
                </a:lnTo>
                <a:lnTo>
                  <a:pt x="2975" y="2252"/>
                </a:lnTo>
                <a:lnTo>
                  <a:pt x="2973" y="2252"/>
                </a:lnTo>
                <a:lnTo>
                  <a:pt x="2975" y="2252"/>
                </a:lnTo>
                <a:lnTo>
                  <a:pt x="2975" y="2250"/>
                </a:lnTo>
                <a:lnTo>
                  <a:pt x="2975" y="2252"/>
                </a:lnTo>
                <a:lnTo>
                  <a:pt x="2975" y="2253"/>
                </a:lnTo>
                <a:lnTo>
                  <a:pt x="2976" y="2253"/>
                </a:lnTo>
                <a:lnTo>
                  <a:pt x="2975" y="2252"/>
                </a:lnTo>
                <a:lnTo>
                  <a:pt x="2976" y="2250"/>
                </a:lnTo>
                <a:lnTo>
                  <a:pt x="2976" y="2249"/>
                </a:lnTo>
                <a:lnTo>
                  <a:pt x="2976" y="2250"/>
                </a:lnTo>
                <a:lnTo>
                  <a:pt x="2976" y="2249"/>
                </a:lnTo>
                <a:lnTo>
                  <a:pt x="2978" y="2249"/>
                </a:lnTo>
                <a:lnTo>
                  <a:pt x="2979" y="2249"/>
                </a:lnTo>
                <a:lnTo>
                  <a:pt x="2981" y="2249"/>
                </a:lnTo>
                <a:lnTo>
                  <a:pt x="2984" y="2250"/>
                </a:lnTo>
                <a:lnTo>
                  <a:pt x="2985" y="2250"/>
                </a:lnTo>
                <a:lnTo>
                  <a:pt x="2987" y="2250"/>
                </a:lnTo>
                <a:lnTo>
                  <a:pt x="2988" y="2250"/>
                </a:lnTo>
                <a:lnTo>
                  <a:pt x="2988" y="2249"/>
                </a:lnTo>
                <a:lnTo>
                  <a:pt x="2990" y="2249"/>
                </a:lnTo>
                <a:lnTo>
                  <a:pt x="2991" y="2249"/>
                </a:lnTo>
                <a:close/>
                <a:moveTo>
                  <a:pt x="2903" y="2252"/>
                </a:moveTo>
                <a:lnTo>
                  <a:pt x="2901" y="2253"/>
                </a:lnTo>
                <a:lnTo>
                  <a:pt x="2901" y="2252"/>
                </a:lnTo>
                <a:lnTo>
                  <a:pt x="2900" y="2249"/>
                </a:lnTo>
                <a:lnTo>
                  <a:pt x="2901" y="2249"/>
                </a:lnTo>
                <a:lnTo>
                  <a:pt x="2901" y="2250"/>
                </a:lnTo>
                <a:lnTo>
                  <a:pt x="2903" y="2252"/>
                </a:lnTo>
                <a:close/>
                <a:moveTo>
                  <a:pt x="2954" y="2249"/>
                </a:moveTo>
                <a:lnTo>
                  <a:pt x="2953" y="2249"/>
                </a:lnTo>
                <a:lnTo>
                  <a:pt x="2954" y="2249"/>
                </a:lnTo>
                <a:close/>
                <a:moveTo>
                  <a:pt x="2966" y="2249"/>
                </a:moveTo>
                <a:lnTo>
                  <a:pt x="2968" y="2249"/>
                </a:lnTo>
                <a:lnTo>
                  <a:pt x="2966" y="2249"/>
                </a:lnTo>
                <a:lnTo>
                  <a:pt x="2965" y="2249"/>
                </a:lnTo>
                <a:lnTo>
                  <a:pt x="2966" y="2249"/>
                </a:lnTo>
                <a:close/>
                <a:moveTo>
                  <a:pt x="2896" y="2249"/>
                </a:moveTo>
                <a:lnTo>
                  <a:pt x="2896" y="2250"/>
                </a:lnTo>
                <a:lnTo>
                  <a:pt x="2894" y="2249"/>
                </a:lnTo>
                <a:lnTo>
                  <a:pt x="2896" y="2249"/>
                </a:lnTo>
                <a:close/>
                <a:moveTo>
                  <a:pt x="2894" y="2249"/>
                </a:moveTo>
                <a:lnTo>
                  <a:pt x="2893" y="2249"/>
                </a:lnTo>
                <a:lnTo>
                  <a:pt x="2893" y="2247"/>
                </a:lnTo>
                <a:lnTo>
                  <a:pt x="2893" y="2249"/>
                </a:lnTo>
                <a:lnTo>
                  <a:pt x="2894" y="2249"/>
                </a:lnTo>
                <a:close/>
                <a:moveTo>
                  <a:pt x="2896" y="2249"/>
                </a:moveTo>
                <a:lnTo>
                  <a:pt x="2896" y="2247"/>
                </a:lnTo>
                <a:lnTo>
                  <a:pt x="2896" y="2249"/>
                </a:lnTo>
                <a:close/>
                <a:moveTo>
                  <a:pt x="2969" y="2249"/>
                </a:moveTo>
                <a:lnTo>
                  <a:pt x="2968" y="2249"/>
                </a:lnTo>
                <a:lnTo>
                  <a:pt x="2966" y="2247"/>
                </a:lnTo>
                <a:lnTo>
                  <a:pt x="2968" y="2247"/>
                </a:lnTo>
                <a:lnTo>
                  <a:pt x="2969" y="2247"/>
                </a:lnTo>
                <a:lnTo>
                  <a:pt x="2969" y="2249"/>
                </a:lnTo>
                <a:close/>
                <a:moveTo>
                  <a:pt x="2894" y="2247"/>
                </a:moveTo>
                <a:lnTo>
                  <a:pt x="2894" y="2249"/>
                </a:lnTo>
                <a:lnTo>
                  <a:pt x="2894" y="2247"/>
                </a:lnTo>
                <a:close/>
                <a:moveTo>
                  <a:pt x="2997" y="2246"/>
                </a:moveTo>
                <a:lnTo>
                  <a:pt x="2998" y="2246"/>
                </a:lnTo>
                <a:lnTo>
                  <a:pt x="3000" y="2247"/>
                </a:lnTo>
                <a:lnTo>
                  <a:pt x="3000" y="2249"/>
                </a:lnTo>
                <a:lnTo>
                  <a:pt x="3000" y="2250"/>
                </a:lnTo>
                <a:lnTo>
                  <a:pt x="2998" y="2250"/>
                </a:lnTo>
                <a:lnTo>
                  <a:pt x="2998" y="2249"/>
                </a:lnTo>
                <a:lnTo>
                  <a:pt x="2997" y="2249"/>
                </a:lnTo>
                <a:lnTo>
                  <a:pt x="2997" y="2247"/>
                </a:lnTo>
                <a:lnTo>
                  <a:pt x="2995" y="2247"/>
                </a:lnTo>
                <a:lnTo>
                  <a:pt x="2995" y="2246"/>
                </a:lnTo>
                <a:lnTo>
                  <a:pt x="2997" y="2246"/>
                </a:lnTo>
                <a:close/>
                <a:moveTo>
                  <a:pt x="3025" y="2281"/>
                </a:moveTo>
                <a:lnTo>
                  <a:pt x="3025" y="2279"/>
                </a:lnTo>
                <a:lnTo>
                  <a:pt x="3023" y="2279"/>
                </a:lnTo>
                <a:lnTo>
                  <a:pt x="3022" y="2279"/>
                </a:lnTo>
                <a:lnTo>
                  <a:pt x="3022" y="2278"/>
                </a:lnTo>
                <a:lnTo>
                  <a:pt x="3020" y="2278"/>
                </a:lnTo>
                <a:lnTo>
                  <a:pt x="3019" y="2278"/>
                </a:lnTo>
                <a:lnTo>
                  <a:pt x="3019" y="2277"/>
                </a:lnTo>
                <a:lnTo>
                  <a:pt x="3018" y="2277"/>
                </a:lnTo>
                <a:lnTo>
                  <a:pt x="3018" y="2275"/>
                </a:lnTo>
                <a:lnTo>
                  <a:pt x="3016" y="2275"/>
                </a:lnTo>
                <a:lnTo>
                  <a:pt x="3016" y="2274"/>
                </a:lnTo>
                <a:lnTo>
                  <a:pt x="3016" y="2272"/>
                </a:lnTo>
                <a:lnTo>
                  <a:pt x="3015" y="2271"/>
                </a:lnTo>
                <a:lnTo>
                  <a:pt x="3015" y="2269"/>
                </a:lnTo>
                <a:lnTo>
                  <a:pt x="3015" y="2268"/>
                </a:lnTo>
                <a:lnTo>
                  <a:pt x="3015" y="2266"/>
                </a:lnTo>
                <a:lnTo>
                  <a:pt x="3015" y="2265"/>
                </a:lnTo>
                <a:lnTo>
                  <a:pt x="3015" y="2263"/>
                </a:lnTo>
                <a:lnTo>
                  <a:pt x="3016" y="2262"/>
                </a:lnTo>
                <a:lnTo>
                  <a:pt x="3015" y="2262"/>
                </a:lnTo>
                <a:lnTo>
                  <a:pt x="3015" y="2260"/>
                </a:lnTo>
                <a:lnTo>
                  <a:pt x="3015" y="2259"/>
                </a:lnTo>
                <a:lnTo>
                  <a:pt x="3015" y="2257"/>
                </a:lnTo>
                <a:lnTo>
                  <a:pt x="3015" y="2256"/>
                </a:lnTo>
                <a:lnTo>
                  <a:pt x="3016" y="2256"/>
                </a:lnTo>
                <a:lnTo>
                  <a:pt x="3016" y="2254"/>
                </a:lnTo>
                <a:lnTo>
                  <a:pt x="3016" y="2253"/>
                </a:lnTo>
                <a:lnTo>
                  <a:pt x="3015" y="2253"/>
                </a:lnTo>
                <a:lnTo>
                  <a:pt x="3015" y="2252"/>
                </a:lnTo>
                <a:lnTo>
                  <a:pt x="3013" y="2252"/>
                </a:lnTo>
                <a:lnTo>
                  <a:pt x="3013" y="2250"/>
                </a:lnTo>
                <a:lnTo>
                  <a:pt x="3013" y="2249"/>
                </a:lnTo>
                <a:lnTo>
                  <a:pt x="3013" y="2247"/>
                </a:lnTo>
                <a:lnTo>
                  <a:pt x="3012" y="2247"/>
                </a:lnTo>
                <a:lnTo>
                  <a:pt x="3012" y="2246"/>
                </a:lnTo>
                <a:lnTo>
                  <a:pt x="3012" y="2244"/>
                </a:lnTo>
                <a:lnTo>
                  <a:pt x="3013" y="2244"/>
                </a:lnTo>
                <a:lnTo>
                  <a:pt x="3013" y="2246"/>
                </a:lnTo>
                <a:lnTo>
                  <a:pt x="3015" y="2246"/>
                </a:lnTo>
                <a:lnTo>
                  <a:pt x="3015" y="2247"/>
                </a:lnTo>
                <a:lnTo>
                  <a:pt x="3016" y="2247"/>
                </a:lnTo>
                <a:lnTo>
                  <a:pt x="3018" y="2247"/>
                </a:lnTo>
                <a:lnTo>
                  <a:pt x="3019" y="2249"/>
                </a:lnTo>
                <a:lnTo>
                  <a:pt x="3020" y="2249"/>
                </a:lnTo>
                <a:lnTo>
                  <a:pt x="3020" y="2250"/>
                </a:lnTo>
                <a:lnTo>
                  <a:pt x="3022" y="2250"/>
                </a:lnTo>
                <a:lnTo>
                  <a:pt x="3022" y="2252"/>
                </a:lnTo>
                <a:lnTo>
                  <a:pt x="3022" y="2253"/>
                </a:lnTo>
                <a:lnTo>
                  <a:pt x="3022" y="2254"/>
                </a:lnTo>
                <a:lnTo>
                  <a:pt x="3022" y="2256"/>
                </a:lnTo>
                <a:lnTo>
                  <a:pt x="3023" y="2256"/>
                </a:lnTo>
                <a:lnTo>
                  <a:pt x="3023" y="2257"/>
                </a:lnTo>
                <a:lnTo>
                  <a:pt x="3025" y="2259"/>
                </a:lnTo>
                <a:lnTo>
                  <a:pt x="3025" y="2260"/>
                </a:lnTo>
                <a:lnTo>
                  <a:pt x="3026" y="2260"/>
                </a:lnTo>
                <a:lnTo>
                  <a:pt x="3026" y="2262"/>
                </a:lnTo>
                <a:lnTo>
                  <a:pt x="3028" y="2262"/>
                </a:lnTo>
                <a:lnTo>
                  <a:pt x="3029" y="2262"/>
                </a:lnTo>
                <a:lnTo>
                  <a:pt x="3028" y="2262"/>
                </a:lnTo>
                <a:lnTo>
                  <a:pt x="3029" y="2262"/>
                </a:lnTo>
                <a:lnTo>
                  <a:pt x="3029" y="2260"/>
                </a:lnTo>
                <a:lnTo>
                  <a:pt x="3031" y="2260"/>
                </a:lnTo>
                <a:lnTo>
                  <a:pt x="3031" y="2259"/>
                </a:lnTo>
                <a:lnTo>
                  <a:pt x="3032" y="2259"/>
                </a:lnTo>
                <a:lnTo>
                  <a:pt x="3034" y="2260"/>
                </a:lnTo>
                <a:lnTo>
                  <a:pt x="3035" y="2260"/>
                </a:lnTo>
                <a:lnTo>
                  <a:pt x="3035" y="2262"/>
                </a:lnTo>
                <a:lnTo>
                  <a:pt x="3037" y="2262"/>
                </a:lnTo>
                <a:lnTo>
                  <a:pt x="3037" y="2263"/>
                </a:lnTo>
                <a:lnTo>
                  <a:pt x="3037" y="2265"/>
                </a:lnTo>
                <a:lnTo>
                  <a:pt x="3038" y="2265"/>
                </a:lnTo>
                <a:lnTo>
                  <a:pt x="3037" y="2265"/>
                </a:lnTo>
                <a:lnTo>
                  <a:pt x="3038" y="2266"/>
                </a:lnTo>
                <a:lnTo>
                  <a:pt x="3038" y="2268"/>
                </a:lnTo>
                <a:lnTo>
                  <a:pt x="3038" y="2269"/>
                </a:lnTo>
                <a:lnTo>
                  <a:pt x="3038" y="2271"/>
                </a:lnTo>
                <a:lnTo>
                  <a:pt x="3040" y="2271"/>
                </a:lnTo>
                <a:lnTo>
                  <a:pt x="3040" y="2272"/>
                </a:lnTo>
                <a:lnTo>
                  <a:pt x="3040" y="2274"/>
                </a:lnTo>
                <a:lnTo>
                  <a:pt x="3041" y="2274"/>
                </a:lnTo>
                <a:lnTo>
                  <a:pt x="3041" y="2275"/>
                </a:lnTo>
                <a:lnTo>
                  <a:pt x="3041" y="2277"/>
                </a:lnTo>
                <a:lnTo>
                  <a:pt x="3043" y="2277"/>
                </a:lnTo>
                <a:lnTo>
                  <a:pt x="3043" y="2278"/>
                </a:lnTo>
                <a:lnTo>
                  <a:pt x="3043" y="2279"/>
                </a:lnTo>
                <a:lnTo>
                  <a:pt x="3041" y="2279"/>
                </a:lnTo>
                <a:lnTo>
                  <a:pt x="3040" y="2279"/>
                </a:lnTo>
                <a:lnTo>
                  <a:pt x="3038" y="2279"/>
                </a:lnTo>
                <a:lnTo>
                  <a:pt x="3037" y="2279"/>
                </a:lnTo>
                <a:lnTo>
                  <a:pt x="3037" y="2278"/>
                </a:lnTo>
                <a:lnTo>
                  <a:pt x="3037" y="2277"/>
                </a:lnTo>
                <a:lnTo>
                  <a:pt x="3035" y="2277"/>
                </a:lnTo>
                <a:lnTo>
                  <a:pt x="3035" y="2275"/>
                </a:lnTo>
                <a:lnTo>
                  <a:pt x="3034" y="2275"/>
                </a:lnTo>
                <a:lnTo>
                  <a:pt x="3034" y="2277"/>
                </a:lnTo>
                <a:lnTo>
                  <a:pt x="3035" y="2277"/>
                </a:lnTo>
                <a:lnTo>
                  <a:pt x="3035" y="2278"/>
                </a:lnTo>
                <a:lnTo>
                  <a:pt x="3035" y="2279"/>
                </a:lnTo>
                <a:lnTo>
                  <a:pt x="3037" y="2279"/>
                </a:lnTo>
                <a:lnTo>
                  <a:pt x="3037" y="2281"/>
                </a:lnTo>
                <a:lnTo>
                  <a:pt x="3037" y="2282"/>
                </a:lnTo>
                <a:lnTo>
                  <a:pt x="3037" y="2284"/>
                </a:lnTo>
                <a:lnTo>
                  <a:pt x="3035" y="2285"/>
                </a:lnTo>
                <a:lnTo>
                  <a:pt x="3037" y="2285"/>
                </a:lnTo>
                <a:lnTo>
                  <a:pt x="3035" y="2287"/>
                </a:lnTo>
                <a:lnTo>
                  <a:pt x="3035" y="2285"/>
                </a:lnTo>
                <a:lnTo>
                  <a:pt x="3034" y="2285"/>
                </a:lnTo>
                <a:lnTo>
                  <a:pt x="3034" y="2284"/>
                </a:lnTo>
                <a:lnTo>
                  <a:pt x="3034" y="2285"/>
                </a:lnTo>
                <a:lnTo>
                  <a:pt x="3034" y="2287"/>
                </a:lnTo>
                <a:lnTo>
                  <a:pt x="3034" y="2288"/>
                </a:lnTo>
                <a:lnTo>
                  <a:pt x="3032" y="2288"/>
                </a:lnTo>
                <a:lnTo>
                  <a:pt x="3032" y="2287"/>
                </a:lnTo>
                <a:lnTo>
                  <a:pt x="3031" y="2287"/>
                </a:lnTo>
                <a:lnTo>
                  <a:pt x="3031" y="2285"/>
                </a:lnTo>
                <a:lnTo>
                  <a:pt x="3031" y="2284"/>
                </a:lnTo>
                <a:lnTo>
                  <a:pt x="3031" y="2282"/>
                </a:lnTo>
                <a:lnTo>
                  <a:pt x="3029" y="2282"/>
                </a:lnTo>
                <a:lnTo>
                  <a:pt x="3029" y="2281"/>
                </a:lnTo>
                <a:lnTo>
                  <a:pt x="3028" y="2281"/>
                </a:lnTo>
                <a:lnTo>
                  <a:pt x="3028" y="2282"/>
                </a:lnTo>
                <a:lnTo>
                  <a:pt x="3029" y="2282"/>
                </a:lnTo>
                <a:lnTo>
                  <a:pt x="3029" y="2284"/>
                </a:lnTo>
                <a:lnTo>
                  <a:pt x="3028" y="2284"/>
                </a:lnTo>
                <a:lnTo>
                  <a:pt x="3028" y="2282"/>
                </a:lnTo>
                <a:lnTo>
                  <a:pt x="3028" y="2281"/>
                </a:lnTo>
                <a:lnTo>
                  <a:pt x="3026" y="2281"/>
                </a:lnTo>
                <a:lnTo>
                  <a:pt x="3028" y="2282"/>
                </a:lnTo>
                <a:lnTo>
                  <a:pt x="3026" y="2282"/>
                </a:lnTo>
                <a:lnTo>
                  <a:pt x="3026" y="2281"/>
                </a:lnTo>
                <a:lnTo>
                  <a:pt x="3025" y="2281"/>
                </a:lnTo>
                <a:close/>
                <a:moveTo>
                  <a:pt x="2923" y="2247"/>
                </a:moveTo>
                <a:lnTo>
                  <a:pt x="2922" y="2249"/>
                </a:lnTo>
                <a:lnTo>
                  <a:pt x="2921" y="2247"/>
                </a:lnTo>
                <a:lnTo>
                  <a:pt x="2921" y="2246"/>
                </a:lnTo>
                <a:lnTo>
                  <a:pt x="2919" y="2246"/>
                </a:lnTo>
                <a:lnTo>
                  <a:pt x="2919" y="2244"/>
                </a:lnTo>
                <a:lnTo>
                  <a:pt x="2921" y="2244"/>
                </a:lnTo>
                <a:lnTo>
                  <a:pt x="2921" y="2246"/>
                </a:lnTo>
                <a:lnTo>
                  <a:pt x="2922" y="2246"/>
                </a:lnTo>
                <a:lnTo>
                  <a:pt x="2922" y="2247"/>
                </a:lnTo>
                <a:lnTo>
                  <a:pt x="2923" y="2247"/>
                </a:lnTo>
                <a:close/>
                <a:moveTo>
                  <a:pt x="3007" y="2244"/>
                </a:moveTo>
                <a:lnTo>
                  <a:pt x="3006" y="2244"/>
                </a:lnTo>
                <a:lnTo>
                  <a:pt x="3006" y="2243"/>
                </a:lnTo>
                <a:lnTo>
                  <a:pt x="3007" y="2243"/>
                </a:lnTo>
                <a:lnTo>
                  <a:pt x="3007" y="2244"/>
                </a:lnTo>
                <a:close/>
                <a:moveTo>
                  <a:pt x="1382" y="2244"/>
                </a:moveTo>
                <a:lnTo>
                  <a:pt x="1380" y="2244"/>
                </a:lnTo>
                <a:lnTo>
                  <a:pt x="1380" y="2246"/>
                </a:lnTo>
                <a:lnTo>
                  <a:pt x="1379" y="2246"/>
                </a:lnTo>
                <a:lnTo>
                  <a:pt x="1379" y="2244"/>
                </a:lnTo>
                <a:lnTo>
                  <a:pt x="1380" y="2244"/>
                </a:lnTo>
                <a:lnTo>
                  <a:pt x="1380" y="2243"/>
                </a:lnTo>
                <a:lnTo>
                  <a:pt x="1382" y="2244"/>
                </a:lnTo>
                <a:close/>
                <a:moveTo>
                  <a:pt x="3000" y="2243"/>
                </a:moveTo>
                <a:lnTo>
                  <a:pt x="3000" y="2244"/>
                </a:lnTo>
                <a:lnTo>
                  <a:pt x="3001" y="2244"/>
                </a:lnTo>
                <a:lnTo>
                  <a:pt x="3000" y="2244"/>
                </a:lnTo>
                <a:lnTo>
                  <a:pt x="3000" y="2246"/>
                </a:lnTo>
                <a:lnTo>
                  <a:pt x="2998" y="2246"/>
                </a:lnTo>
                <a:lnTo>
                  <a:pt x="2998" y="2244"/>
                </a:lnTo>
                <a:lnTo>
                  <a:pt x="2998" y="2243"/>
                </a:lnTo>
                <a:lnTo>
                  <a:pt x="2997" y="2243"/>
                </a:lnTo>
                <a:lnTo>
                  <a:pt x="2998" y="2243"/>
                </a:lnTo>
                <a:lnTo>
                  <a:pt x="3000" y="2243"/>
                </a:lnTo>
                <a:close/>
                <a:moveTo>
                  <a:pt x="2969" y="2243"/>
                </a:moveTo>
                <a:lnTo>
                  <a:pt x="2968" y="2243"/>
                </a:lnTo>
                <a:lnTo>
                  <a:pt x="2968" y="2241"/>
                </a:lnTo>
                <a:lnTo>
                  <a:pt x="2969" y="2241"/>
                </a:lnTo>
                <a:lnTo>
                  <a:pt x="2969" y="2243"/>
                </a:lnTo>
                <a:close/>
                <a:moveTo>
                  <a:pt x="2968" y="2243"/>
                </a:moveTo>
                <a:lnTo>
                  <a:pt x="2966" y="2241"/>
                </a:lnTo>
                <a:lnTo>
                  <a:pt x="2968" y="2241"/>
                </a:lnTo>
                <a:lnTo>
                  <a:pt x="2968" y="2243"/>
                </a:lnTo>
                <a:close/>
                <a:moveTo>
                  <a:pt x="3001" y="2243"/>
                </a:moveTo>
                <a:lnTo>
                  <a:pt x="3001" y="2241"/>
                </a:lnTo>
                <a:lnTo>
                  <a:pt x="3003" y="2241"/>
                </a:lnTo>
                <a:lnTo>
                  <a:pt x="3003" y="2243"/>
                </a:lnTo>
                <a:lnTo>
                  <a:pt x="3001" y="2243"/>
                </a:lnTo>
                <a:close/>
                <a:moveTo>
                  <a:pt x="2969" y="2240"/>
                </a:moveTo>
                <a:lnTo>
                  <a:pt x="2968" y="2240"/>
                </a:lnTo>
                <a:lnTo>
                  <a:pt x="2968" y="2238"/>
                </a:lnTo>
                <a:lnTo>
                  <a:pt x="2969" y="2238"/>
                </a:lnTo>
                <a:lnTo>
                  <a:pt x="2969" y="2240"/>
                </a:lnTo>
                <a:close/>
                <a:moveTo>
                  <a:pt x="3009" y="2243"/>
                </a:moveTo>
                <a:lnTo>
                  <a:pt x="3007" y="2243"/>
                </a:lnTo>
                <a:lnTo>
                  <a:pt x="3007" y="2241"/>
                </a:lnTo>
                <a:lnTo>
                  <a:pt x="3007" y="2240"/>
                </a:lnTo>
                <a:lnTo>
                  <a:pt x="3007" y="2238"/>
                </a:lnTo>
                <a:lnTo>
                  <a:pt x="3009" y="2238"/>
                </a:lnTo>
                <a:lnTo>
                  <a:pt x="3009" y="2240"/>
                </a:lnTo>
                <a:lnTo>
                  <a:pt x="3009" y="2241"/>
                </a:lnTo>
                <a:lnTo>
                  <a:pt x="3009" y="2243"/>
                </a:lnTo>
                <a:close/>
                <a:moveTo>
                  <a:pt x="3001" y="2241"/>
                </a:moveTo>
                <a:lnTo>
                  <a:pt x="3001" y="2240"/>
                </a:lnTo>
                <a:lnTo>
                  <a:pt x="3001" y="2238"/>
                </a:lnTo>
                <a:lnTo>
                  <a:pt x="3003" y="2237"/>
                </a:lnTo>
                <a:lnTo>
                  <a:pt x="3004" y="2237"/>
                </a:lnTo>
                <a:lnTo>
                  <a:pt x="3004" y="2238"/>
                </a:lnTo>
                <a:lnTo>
                  <a:pt x="3003" y="2240"/>
                </a:lnTo>
                <a:lnTo>
                  <a:pt x="3001" y="2241"/>
                </a:lnTo>
                <a:close/>
                <a:moveTo>
                  <a:pt x="1629" y="2235"/>
                </a:moveTo>
                <a:lnTo>
                  <a:pt x="1629" y="2237"/>
                </a:lnTo>
                <a:lnTo>
                  <a:pt x="1629" y="2238"/>
                </a:lnTo>
                <a:lnTo>
                  <a:pt x="1627" y="2238"/>
                </a:lnTo>
                <a:lnTo>
                  <a:pt x="1627" y="2240"/>
                </a:lnTo>
                <a:lnTo>
                  <a:pt x="1626" y="2240"/>
                </a:lnTo>
                <a:lnTo>
                  <a:pt x="1626" y="2241"/>
                </a:lnTo>
                <a:lnTo>
                  <a:pt x="1624" y="2241"/>
                </a:lnTo>
                <a:lnTo>
                  <a:pt x="1624" y="2243"/>
                </a:lnTo>
                <a:lnTo>
                  <a:pt x="1623" y="2243"/>
                </a:lnTo>
                <a:lnTo>
                  <a:pt x="1621" y="2243"/>
                </a:lnTo>
                <a:lnTo>
                  <a:pt x="1621" y="2244"/>
                </a:lnTo>
                <a:lnTo>
                  <a:pt x="1620" y="2243"/>
                </a:lnTo>
                <a:lnTo>
                  <a:pt x="1618" y="2243"/>
                </a:lnTo>
                <a:lnTo>
                  <a:pt x="1617" y="2243"/>
                </a:lnTo>
                <a:lnTo>
                  <a:pt x="1617" y="2244"/>
                </a:lnTo>
                <a:lnTo>
                  <a:pt x="1615" y="2244"/>
                </a:lnTo>
                <a:lnTo>
                  <a:pt x="1614" y="2244"/>
                </a:lnTo>
                <a:lnTo>
                  <a:pt x="1612" y="2244"/>
                </a:lnTo>
                <a:lnTo>
                  <a:pt x="1612" y="2243"/>
                </a:lnTo>
                <a:lnTo>
                  <a:pt x="1611" y="2243"/>
                </a:lnTo>
                <a:lnTo>
                  <a:pt x="1612" y="2243"/>
                </a:lnTo>
                <a:lnTo>
                  <a:pt x="1612" y="2241"/>
                </a:lnTo>
                <a:lnTo>
                  <a:pt x="1614" y="2241"/>
                </a:lnTo>
                <a:lnTo>
                  <a:pt x="1614" y="2240"/>
                </a:lnTo>
                <a:lnTo>
                  <a:pt x="1615" y="2240"/>
                </a:lnTo>
                <a:lnTo>
                  <a:pt x="1615" y="2238"/>
                </a:lnTo>
                <a:lnTo>
                  <a:pt x="1617" y="2238"/>
                </a:lnTo>
                <a:lnTo>
                  <a:pt x="1617" y="2240"/>
                </a:lnTo>
                <a:lnTo>
                  <a:pt x="1617" y="2238"/>
                </a:lnTo>
                <a:lnTo>
                  <a:pt x="1618" y="2238"/>
                </a:lnTo>
                <a:lnTo>
                  <a:pt x="1618" y="2237"/>
                </a:lnTo>
                <a:lnTo>
                  <a:pt x="1618" y="2238"/>
                </a:lnTo>
                <a:lnTo>
                  <a:pt x="1620" y="2238"/>
                </a:lnTo>
                <a:lnTo>
                  <a:pt x="1620" y="2237"/>
                </a:lnTo>
                <a:lnTo>
                  <a:pt x="1621" y="2237"/>
                </a:lnTo>
                <a:lnTo>
                  <a:pt x="1623" y="2237"/>
                </a:lnTo>
                <a:lnTo>
                  <a:pt x="1624" y="2237"/>
                </a:lnTo>
                <a:lnTo>
                  <a:pt x="1624" y="2238"/>
                </a:lnTo>
                <a:lnTo>
                  <a:pt x="1624" y="2237"/>
                </a:lnTo>
                <a:lnTo>
                  <a:pt x="1626" y="2237"/>
                </a:lnTo>
                <a:lnTo>
                  <a:pt x="1627" y="2237"/>
                </a:lnTo>
                <a:lnTo>
                  <a:pt x="1627" y="2235"/>
                </a:lnTo>
                <a:lnTo>
                  <a:pt x="1629" y="2235"/>
                </a:lnTo>
                <a:close/>
                <a:moveTo>
                  <a:pt x="1615" y="2234"/>
                </a:moveTo>
                <a:lnTo>
                  <a:pt x="1615" y="2235"/>
                </a:lnTo>
                <a:lnTo>
                  <a:pt x="1617" y="2235"/>
                </a:lnTo>
                <a:lnTo>
                  <a:pt x="1617" y="2237"/>
                </a:lnTo>
                <a:lnTo>
                  <a:pt x="1617" y="2235"/>
                </a:lnTo>
                <a:lnTo>
                  <a:pt x="1615" y="2235"/>
                </a:lnTo>
                <a:lnTo>
                  <a:pt x="1615" y="2234"/>
                </a:lnTo>
                <a:close/>
                <a:moveTo>
                  <a:pt x="1411" y="2234"/>
                </a:moveTo>
                <a:lnTo>
                  <a:pt x="1411" y="2235"/>
                </a:lnTo>
                <a:lnTo>
                  <a:pt x="1412" y="2235"/>
                </a:lnTo>
                <a:lnTo>
                  <a:pt x="1414" y="2235"/>
                </a:lnTo>
                <a:lnTo>
                  <a:pt x="1414" y="2234"/>
                </a:lnTo>
                <a:lnTo>
                  <a:pt x="1415" y="2234"/>
                </a:lnTo>
                <a:lnTo>
                  <a:pt x="1417" y="2234"/>
                </a:lnTo>
                <a:lnTo>
                  <a:pt x="1418" y="2234"/>
                </a:lnTo>
                <a:lnTo>
                  <a:pt x="1420" y="2234"/>
                </a:lnTo>
                <a:lnTo>
                  <a:pt x="1421" y="2234"/>
                </a:lnTo>
                <a:lnTo>
                  <a:pt x="1423" y="2235"/>
                </a:lnTo>
                <a:lnTo>
                  <a:pt x="1424" y="2235"/>
                </a:lnTo>
                <a:lnTo>
                  <a:pt x="1424" y="2237"/>
                </a:lnTo>
                <a:lnTo>
                  <a:pt x="1426" y="2237"/>
                </a:lnTo>
                <a:lnTo>
                  <a:pt x="1424" y="2237"/>
                </a:lnTo>
                <a:lnTo>
                  <a:pt x="1426" y="2237"/>
                </a:lnTo>
                <a:lnTo>
                  <a:pt x="1427" y="2238"/>
                </a:lnTo>
                <a:lnTo>
                  <a:pt x="1429" y="2238"/>
                </a:lnTo>
                <a:lnTo>
                  <a:pt x="1429" y="2240"/>
                </a:lnTo>
                <a:lnTo>
                  <a:pt x="1427" y="2240"/>
                </a:lnTo>
                <a:lnTo>
                  <a:pt x="1426" y="2240"/>
                </a:lnTo>
                <a:lnTo>
                  <a:pt x="1427" y="2238"/>
                </a:lnTo>
                <a:lnTo>
                  <a:pt x="1426" y="2238"/>
                </a:lnTo>
                <a:lnTo>
                  <a:pt x="1424" y="2238"/>
                </a:lnTo>
                <a:lnTo>
                  <a:pt x="1423" y="2238"/>
                </a:lnTo>
                <a:lnTo>
                  <a:pt x="1421" y="2238"/>
                </a:lnTo>
                <a:lnTo>
                  <a:pt x="1420" y="2238"/>
                </a:lnTo>
                <a:lnTo>
                  <a:pt x="1420" y="2237"/>
                </a:lnTo>
                <a:lnTo>
                  <a:pt x="1418" y="2238"/>
                </a:lnTo>
                <a:lnTo>
                  <a:pt x="1417" y="2240"/>
                </a:lnTo>
                <a:lnTo>
                  <a:pt x="1415" y="2240"/>
                </a:lnTo>
                <a:lnTo>
                  <a:pt x="1414" y="2240"/>
                </a:lnTo>
                <a:lnTo>
                  <a:pt x="1414" y="2241"/>
                </a:lnTo>
                <a:lnTo>
                  <a:pt x="1414" y="2240"/>
                </a:lnTo>
                <a:lnTo>
                  <a:pt x="1412" y="2240"/>
                </a:lnTo>
                <a:lnTo>
                  <a:pt x="1411" y="2240"/>
                </a:lnTo>
                <a:lnTo>
                  <a:pt x="1410" y="2241"/>
                </a:lnTo>
                <a:lnTo>
                  <a:pt x="1410" y="2240"/>
                </a:lnTo>
                <a:lnTo>
                  <a:pt x="1408" y="2240"/>
                </a:lnTo>
                <a:lnTo>
                  <a:pt x="1407" y="2240"/>
                </a:lnTo>
                <a:lnTo>
                  <a:pt x="1405" y="2241"/>
                </a:lnTo>
                <a:lnTo>
                  <a:pt x="1405" y="2240"/>
                </a:lnTo>
                <a:lnTo>
                  <a:pt x="1405" y="2238"/>
                </a:lnTo>
                <a:lnTo>
                  <a:pt x="1407" y="2238"/>
                </a:lnTo>
                <a:lnTo>
                  <a:pt x="1407" y="2237"/>
                </a:lnTo>
                <a:lnTo>
                  <a:pt x="1408" y="2237"/>
                </a:lnTo>
                <a:lnTo>
                  <a:pt x="1408" y="2235"/>
                </a:lnTo>
                <a:lnTo>
                  <a:pt x="1410" y="2235"/>
                </a:lnTo>
                <a:lnTo>
                  <a:pt x="1410" y="2234"/>
                </a:lnTo>
                <a:lnTo>
                  <a:pt x="1411" y="2234"/>
                </a:lnTo>
                <a:close/>
                <a:moveTo>
                  <a:pt x="2973" y="2232"/>
                </a:moveTo>
                <a:lnTo>
                  <a:pt x="2973" y="2234"/>
                </a:lnTo>
                <a:lnTo>
                  <a:pt x="2975" y="2234"/>
                </a:lnTo>
                <a:lnTo>
                  <a:pt x="2975" y="2235"/>
                </a:lnTo>
                <a:lnTo>
                  <a:pt x="2975" y="2237"/>
                </a:lnTo>
                <a:lnTo>
                  <a:pt x="2975" y="2238"/>
                </a:lnTo>
                <a:lnTo>
                  <a:pt x="2975" y="2240"/>
                </a:lnTo>
                <a:lnTo>
                  <a:pt x="2975" y="2238"/>
                </a:lnTo>
                <a:lnTo>
                  <a:pt x="2973" y="2238"/>
                </a:lnTo>
                <a:lnTo>
                  <a:pt x="2973" y="2240"/>
                </a:lnTo>
                <a:lnTo>
                  <a:pt x="2975" y="2241"/>
                </a:lnTo>
                <a:lnTo>
                  <a:pt x="2973" y="2243"/>
                </a:lnTo>
                <a:lnTo>
                  <a:pt x="2972" y="2243"/>
                </a:lnTo>
                <a:lnTo>
                  <a:pt x="2970" y="2241"/>
                </a:lnTo>
                <a:lnTo>
                  <a:pt x="2969" y="2240"/>
                </a:lnTo>
                <a:lnTo>
                  <a:pt x="2969" y="2238"/>
                </a:lnTo>
                <a:lnTo>
                  <a:pt x="2969" y="2237"/>
                </a:lnTo>
                <a:lnTo>
                  <a:pt x="2969" y="2235"/>
                </a:lnTo>
                <a:lnTo>
                  <a:pt x="2968" y="2234"/>
                </a:lnTo>
                <a:lnTo>
                  <a:pt x="2969" y="2234"/>
                </a:lnTo>
                <a:lnTo>
                  <a:pt x="2970" y="2234"/>
                </a:lnTo>
                <a:lnTo>
                  <a:pt x="2972" y="2232"/>
                </a:lnTo>
                <a:lnTo>
                  <a:pt x="2973" y="2232"/>
                </a:lnTo>
                <a:close/>
                <a:moveTo>
                  <a:pt x="2970" y="2234"/>
                </a:moveTo>
                <a:lnTo>
                  <a:pt x="2969" y="2234"/>
                </a:lnTo>
                <a:lnTo>
                  <a:pt x="2969" y="2232"/>
                </a:lnTo>
                <a:lnTo>
                  <a:pt x="2970" y="2232"/>
                </a:lnTo>
                <a:lnTo>
                  <a:pt x="2970" y="2234"/>
                </a:lnTo>
                <a:close/>
                <a:moveTo>
                  <a:pt x="2972" y="2232"/>
                </a:moveTo>
                <a:lnTo>
                  <a:pt x="2970" y="2232"/>
                </a:lnTo>
                <a:lnTo>
                  <a:pt x="2972" y="2232"/>
                </a:lnTo>
                <a:close/>
                <a:moveTo>
                  <a:pt x="1589" y="2232"/>
                </a:moveTo>
                <a:lnTo>
                  <a:pt x="1590" y="2232"/>
                </a:lnTo>
                <a:lnTo>
                  <a:pt x="1592" y="2232"/>
                </a:lnTo>
                <a:lnTo>
                  <a:pt x="1593" y="2232"/>
                </a:lnTo>
                <a:lnTo>
                  <a:pt x="1593" y="2234"/>
                </a:lnTo>
                <a:lnTo>
                  <a:pt x="1595" y="2234"/>
                </a:lnTo>
                <a:lnTo>
                  <a:pt x="1595" y="2235"/>
                </a:lnTo>
                <a:lnTo>
                  <a:pt x="1595" y="2234"/>
                </a:lnTo>
                <a:lnTo>
                  <a:pt x="1595" y="2235"/>
                </a:lnTo>
                <a:lnTo>
                  <a:pt x="1595" y="2234"/>
                </a:lnTo>
                <a:lnTo>
                  <a:pt x="1593" y="2234"/>
                </a:lnTo>
                <a:lnTo>
                  <a:pt x="1593" y="2235"/>
                </a:lnTo>
                <a:lnTo>
                  <a:pt x="1595" y="2235"/>
                </a:lnTo>
                <a:lnTo>
                  <a:pt x="1595" y="2237"/>
                </a:lnTo>
                <a:lnTo>
                  <a:pt x="1595" y="2238"/>
                </a:lnTo>
                <a:lnTo>
                  <a:pt x="1593" y="2238"/>
                </a:lnTo>
                <a:lnTo>
                  <a:pt x="1592" y="2240"/>
                </a:lnTo>
                <a:lnTo>
                  <a:pt x="1592" y="2238"/>
                </a:lnTo>
                <a:lnTo>
                  <a:pt x="1593" y="2238"/>
                </a:lnTo>
                <a:lnTo>
                  <a:pt x="1593" y="2237"/>
                </a:lnTo>
                <a:lnTo>
                  <a:pt x="1592" y="2238"/>
                </a:lnTo>
                <a:lnTo>
                  <a:pt x="1590" y="2238"/>
                </a:lnTo>
                <a:lnTo>
                  <a:pt x="1592" y="2238"/>
                </a:lnTo>
                <a:lnTo>
                  <a:pt x="1592" y="2237"/>
                </a:lnTo>
                <a:lnTo>
                  <a:pt x="1593" y="2237"/>
                </a:lnTo>
                <a:lnTo>
                  <a:pt x="1592" y="2237"/>
                </a:lnTo>
                <a:lnTo>
                  <a:pt x="1592" y="2235"/>
                </a:lnTo>
                <a:lnTo>
                  <a:pt x="1593" y="2235"/>
                </a:lnTo>
                <a:lnTo>
                  <a:pt x="1592" y="2235"/>
                </a:lnTo>
                <a:lnTo>
                  <a:pt x="1592" y="2234"/>
                </a:lnTo>
                <a:lnTo>
                  <a:pt x="1592" y="2232"/>
                </a:lnTo>
                <a:lnTo>
                  <a:pt x="1590" y="2232"/>
                </a:lnTo>
                <a:lnTo>
                  <a:pt x="1589" y="2232"/>
                </a:lnTo>
                <a:lnTo>
                  <a:pt x="1587" y="2232"/>
                </a:lnTo>
                <a:lnTo>
                  <a:pt x="1586" y="2232"/>
                </a:lnTo>
                <a:lnTo>
                  <a:pt x="1586" y="2234"/>
                </a:lnTo>
                <a:lnTo>
                  <a:pt x="1586" y="2235"/>
                </a:lnTo>
                <a:lnTo>
                  <a:pt x="1586" y="2237"/>
                </a:lnTo>
                <a:lnTo>
                  <a:pt x="1586" y="2238"/>
                </a:lnTo>
                <a:lnTo>
                  <a:pt x="1586" y="2240"/>
                </a:lnTo>
                <a:lnTo>
                  <a:pt x="1586" y="2238"/>
                </a:lnTo>
                <a:lnTo>
                  <a:pt x="1587" y="2238"/>
                </a:lnTo>
                <a:lnTo>
                  <a:pt x="1587" y="2240"/>
                </a:lnTo>
                <a:lnTo>
                  <a:pt x="1587" y="2241"/>
                </a:lnTo>
                <a:lnTo>
                  <a:pt x="1589" y="2241"/>
                </a:lnTo>
                <a:lnTo>
                  <a:pt x="1589" y="2243"/>
                </a:lnTo>
                <a:lnTo>
                  <a:pt x="1589" y="2241"/>
                </a:lnTo>
                <a:lnTo>
                  <a:pt x="1590" y="2241"/>
                </a:lnTo>
                <a:lnTo>
                  <a:pt x="1589" y="2241"/>
                </a:lnTo>
                <a:lnTo>
                  <a:pt x="1589" y="2240"/>
                </a:lnTo>
                <a:lnTo>
                  <a:pt x="1590" y="2240"/>
                </a:lnTo>
                <a:lnTo>
                  <a:pt x="1590" y="2241"/>
                </a:lnTo>
                <a:lnTo>
                  <a:pt x="1590" y="2243"/>
                </a:lnTo>
                <a:lnTo>
                  <a:pt x="1589" y="2243"/>
                </a:lnTo>
                <a:lnTo>
                  <a:pt x="1587" y="2243"/>
                </a:lnTo>
                <a:lnTo>
                  <a:pt x="1586" y="2243"/>
                </a:lnTo>
                <a:lnTo>
                  <a:pt x="1584" y="2244"/>
                </a:lnTo>
                <a:lnTo>
                  <a:pt x="1583" y="2244"/>
                </a:lnTo>
                <a:lnTo>
                  <a:pt x="1581" y="2246"/>
                </a:lnTo>
                <a:lnTo>
                  <a:pt x="1580" y="2246"/>
                </a:lnTo>
                <a:lnTo>
                  <a:pt x="1580" y="2247"/>
                </a:lnTo>
                <a:lnTo>
                  <a:pt x="1579" y="2247"/>
                </a:lnTo>
                <a:lnTo>
                  <a:pt x="1579" y="2249"/>
                </a:lnTo>
                <a:lnTo>
                  <a:pt x="1577" y="2249"/>
                </a:lnTo>
                <a:lnTo>
                  <a:pt x="1577" y="2250"/>
                </a:lnTo>
                <a:lnTo>
                  <a:pt x="1576" y="2252"/>
                </a:lnTo>
                <a:lnTo>
                  <a:pt x="1576" y="2253"/>
                </a:lnTo>
                <a:lnTo>
                  <a:pt x="1574" y="2253"/>
                </a:lnTo>
                <a:lnTo>
                  <a:pt x="1574" y="2254"/>
                </a:lnTo>
                <a:lnTo>
                  <a:pt x="1573" y="2254"/>
                </a:lnTo>
                <a:lnTo>
                  <a:pt x="1571" y="2254"/>
                </a:lnTo>
                <a:lnTo>
                  <a:pt x="1570" y="2254"/>
                </a:lnTo>
                <a:lnTo>
                  <a:pt x="1570" y="2253"/>
                </a:lnTo>
                <a:lnTo>
                  <a:pt x="1568" y="2252"/>
                </a:lnTo>
                <a:lnTo>
                  <a:pt x="1570" y="2252"/>
                </a:lnTo>
                <a:lnTo>
                  <a:pt x="1570" y="2250"/>
                </a:lnTo>
                <a:lnTo>
                  <a:pt x="1570" y="2249"/>
                </a:lnTo>
                <a:lnTo>
                  <a:pt x="1571" y="2249"/>
                </a:lnTo>
                <a:lnTo>
                  <a:pt x="1571" y="2247"/>
                </a:lnTo>
                <a:lnTo>
                  <a:pt x="1573" y="2246"/>
                </a:lnTo>
                <a:lnTo>
                  <a:pt x="1573" y="2244"/>
                </a:lnTo>
                <a:lnTo>
                  <a:pt x="1574" y="2243"/>
                </a:lnTo>
                <a:lnTo>
                  <a:pt x="1574" y="2241"/>
                </a:lnTo>
                <a:lnTo>
                  <a:pt x="1576" y="2241"/>
                </a:lnTo>
                <a:lnTo>
                  <a:pt x="1576" y="2240"/>
                </a:lnTo>
                <a:lnTo>
                  <a:pt x="1577" y="2240"/>
                </a:lnTo>
                <a:lnTo>
                  <a:pt x="1580" y="2238"/>
                </a:lnTo>
                <a:lnTo>
                  <a:pt x="1580" y="2237"/>
                </a:lnTo>
                <a:lnTo>
                  <a:pt x="1581" y="2237"/>
                </a:lnTo>
                <a:lnTo>
                  <a:pt x="1583" y="2234"/>
                </a:lnTo>
                <a:lnTo>
                  <a:pt x="1584" y="2234"/>
                </a:lnTo>
                <a:lnTo>
                  <a:pt x="1586" y="2232"/>
                </a:lnTo>
                <a:lnTo>
                  <a:pt x="1587" y="2232"/>
                </a:lnTo>
                <a:lnTo>
                  <a:pt x="1589" y="2232"/>
                </a:lnTo>
                <a:close/>
                <a:moveTo>
                  <a:pt x="2975" y="2231"/>
                </a:moveTo>
                <a:lnTo>
                  <a:pt x="2973" y="2232"/>
                </a:lnTo>
                <a:lnTo>
                  <a:pt x="2973" y="2231"/>
                </a:lnTo>
                <a:lnTo>
                  <a:pt x="2975" y="2231"/>
                </a:lnTo>
                <a:close/>
                <a:moveTo>
                  <a:pt x="2890" y="2232"/>
                </a:moveTo>
                <a:lnTo>
                  <a:pt x="2888" y="2234"/>
                </a:lnTo>
                <a:lnTo>
                  <a:pt x="2888" y="2232"/>
                </a:lnTo>
                <a:lnTo>
                  <a:pt x="2890" y="2231"/>
                </a:lnTo>
                <a:lnTo>
                  <a:pt x="2890" y="2232"/>
                </a:lnTo>
                <a:close/>
                <a:moveTo>
                  <a:pt x="3012" y="2232"/>
                </a:moveTo>
                <a:lnTo>
                  <a:pt x="3012" y="2234"/>
                </a:lnTo>
                <a:lnTo>
                  <a:pt x="3010" y="2234"/>
                </a:lnTo>
                <a:lnTo>
                  <a:pt x="3010" y="2235"/>
                </a:lnTo>
                <a:lnTo>
                  <a:pt x="3009" y="2235"/>
                </a:lnTo>
                <a:lnTo>
                  <a:pt x="3009" y="2234"/>
                </a:lnTo>
                <a:lnTo>
                  <a:pt x="3009" y="2232"/>
                </a:lnTo>
                <a:lnTo>
                  <a:pt x="3010" y="2232"/>
                </a:lnTo>
                <a:lnTo>
                  <a:pt x="3010" y="2231"/>
                </a:lnTo>
                <a:lnTo>
                  <a:pt x="3012" y="2231"/>
                </a:lnTo>
                <a:lnTo>
                  <a:pt x="3012" y="2232"/>
                </a:lnTo>
                <a:close/>
                <a:moveTo>
                  <a:pt x="1615" y="2234"/>
                </a:moveTo>
                <a:lnTo>
                  <a:pt x="1614" y="2234"/>
                </a:lnTo>
                <a:lnTo>
                  <a:pt x="1614" y="2235"/>
                </a:lnTo>
                <a:lnTo>
                  <a:pt x="1614" y="2237"/>
                </a:lnTo>
                <a:lnTo>
                  <a:pt x="1614" y="2238"/>
                </a:lnTo>
                <a:lnTo>
                  <a:pt x="1615" y="2238"/>
                </a:lnTo>
                <a:lnTo>
                  <a:pt x="1614" y="2238"/>
                </a:lnTo>
                <a:lnTo>
                  <a:pt x="1614" y="2240"/>
                </a:lnTo>
                <a:lnTo>
                  <a:pt x="1612" y="2241"/>
                </a:lnTo>
                <a:lnTo>
                  <a:pt x="1612" y="2240"/>
                </a:lnTo>
                <a:lnTo>
                  <a:pt x="1614" y="2238"/>
                </a:lnTo>
                <a:lnTo>
                  <a:pt x="1612" y="2238"/>
                </a:lnTo>
                <a:lnTo>
                  <a:pt x="1612" y="2240"/>
                </a:lnTo>
                <a:lnTo>
                  <a:pt x="1612" y="2241"/>
                </a:lnTo>
                <a:lnTo>
                  <a:pt x="1611" y="2241"/>
                </a:lnTo>
                <a:lnTo>
                  <a:pt x="1611" y="2243"/>
                </a:lnTo>
                <a:lnTo>
                  <a:pt x="1609" y="2243"/>
                </a:lnTo>
                <a:lnTo>
                  <a:pt x="1608" y="2243"/>
                </a:lnTo>
                <a:lnTo>
                  <a:pt x="1608" y="2244"/>
                </a:lnTo>
                <a:lnTo>
                  <a:pt x="1606" y="2244"/>
                </a:lnTo>
                <a:lnTo>
                  <a:pt x="1605" y="2244"/>
                </a:lnTo>
                <a:lnTo>
                  <a:pt x="1604" y="2244"/>
                </a:lnTo>
                <a:lnTo>
                  <a:pt x="1602" y="2244"/>
                </a:lnTo>
                <a:lnTo>
                  <a:pt x="1602" y="2243"/>
                </a:lnTo>
                <a:lnTo>
                  <a:pt x="1601" y="2243"/>
                </a:lnTo>
                <a:lnTo>
                  <a:pt x="1599" y="2243"/>
                </a:lnTo>
                <a:lnTo>
                  <a:pt x="1598" y="2243"/>
                </a:lnTo>
                <a:lnTo>
                  <a:pt x="1598" y="2241"/>
                </a:lnTo>
                <a:lnTo>
                  <a:pt x="1596" y="2241"/>
                </a:lnTo>
                <a:lnTo>
                  <a:pt x="1598" y="2240"/>
                </a:lnTo>
                <a:lnTo>
                  <a:pt x="1598" y="2241"/>
                </a:lnTo>
                <a:lnTo>
                  <a:pt x="1598" y="2240"/>
                </a:lnTo>
                <a:lnTo>
                  <a:pt x="1599" y="2240"/>
                </a:lnTo>
                <a:lnTo>
                  <a:pt x="1598" y="2238"/>
                </a:lnTo>
                <a:lnTo>
                  <a:pt x="1598" y="2240"/>
                </a:lnTo>
                <a:lnTo>
                  <a:pt x="1596" y="2240"/>
                </a:lnTo>
                <a:lnTo>
                  <a:pt x="1596" y="2238"/>
                </a:lnTo>
                <a:lnTo>
                  <a:pt x="1598" y="2238"/>
                </a:lnTo>
                <a:lnTo>
                  <a:pt x="1598" y="2237"/>
                </a:lnTo>
                <a:lnTo>
                  <a:pt x="1599" y="2235"/>
                </a:lnTo>
                <a:lnTo>
                  <a:pt x="1601" y="2234"/>
                </a:lnTo>
                <a:lnTo>
                  <a:pt x="1601" y="2232"/>
                </a:lnTo>
                <a:lnTo>
                  <a:pt x="1602" y="2232"/>
                </a:lnTo>
                <a:lnTo>
                  <a:pt x="1604" y="2231"/>
                </a:lnTo>
                <a:lnTo>
                  <a:pt x="1605" y="2231"/>
                </a:lnTo>
                <a:lnTo>
                  <a:pt x="1606" y="2231"/>
                </a:lnTo>
                <a:lnTo>
                  <a:pt x="1608" y="2231"/>
                </a:lnTo>
                <a:lnTo>
                  <a:pt x="1609" y="2231"/>
                </a:lnTo>
                <a:lnTo>
                  <a:pt x="1611" y="2231"/>
                </a:lnTo>
                <a:lnTo>
                  <a:pt x="1612" y="2231"/>
                </a:lnTo>
                <a:lnTo>
                  <a:pt x="1612" y="2229"/>
                </a:lnTo>
                <a:lnTo>
                  <a:pt x="1614" y="2229"/>
                </a:lnTo>
                <a:lnTo>
                  <a:pt x="1614" y="2231"/>
                </a:lnTo>
                <a:lnTo>
                  <a:pt x="1615" y="2231"/>
                </a:lnTo>
                <a:lnTo>
                  <a:pt x="1615" y="2232"/>
                </a:lnTo>
                <a:lnTo>
                  <a:pt x="1615" y="2234"/>
                </a:lnTo>
                <a:close/>
                <a:moveTo>
                  <a:pt x="2890" y="2231"/>
                </a:moveTo>
                <a:lnTo>
                  <a:pt x="2890" y="2229"/>
                </a:lnTo>
                <a:lnTo>
                  <a:pt x="2890" y="2231"/>
                </a:lnTo>
                <a:close/>
                <a:moveTo>
                  <a:pt x="606" y="2229"/>
                </a:moveTo>
                <a:lnTo>
                  <a:pt x="606" y="2231"/>
                </a:lnTo>
                <a:lnTo>
                  <a:pt x="607" y="2229"/>
                </a:lnTo>
                <a:lnTo>
                  <a:pt x="608" y="2229"/>
                </a:lnTo>
                <a:lnTo>
                  <a:pt x="608" y="2231"/>
                </a:lnTo>
                <a:lnTo>
                  <a:pt x="610" y="2231"/>
                </a:lnTo>
                <a:lnTo>
                  <a:pt x="611" y="2231"/>
                </a:lnTo>
                <a:lnTo>
                  <a:pt x="613" y="2231"/>
                </a:lnTo>
                <a:lnTo>
                  <a:pt x="614" y="2231"/>
                </a:lnTo>
                <a:lnTo>
                  <a:pt x="616" y="2231"/>
                </a:lnTo>
                <a:lnTo>
                  <a:pt x="617" y="2231"/>
                </a:lnTo>
                <a:lnTo>
                  <a:pt x="619" y="2231"/>
                </a:lnTo>
                <a:lnTo>
                  <a:pt x="620" y="2231"/>
                </a:lnTo>
                <a:lnTo>
                  <a:pt x="622" y="2231"/>
                </a:lnTo>
                <a:lnTo>
                  <a:pt x="623" y="2231"/>
                </a:lnTo>
                <a:lnTo>
                  <a:pt x="623" y="2232"/>
                </a:lnTo>
                <a:lnTo>
                  <a:pt x="622" y="2234"/>
                </a:lnTo>
                <a:lnTo>
                  <a:pt x="622" y="2235"/>
                </a:lnTo>
                <a:lnTo>
                  <a:pt x="620" y="2235"/>
                </a:lnTo>
                <a:lnTo>
                  <a:pt x="619" y="2235"/>
                </a:lnTo>
                <a:lnTo>
                  <a:pt x="619" y="2237"/>
                </a:lnTo>
                <a:lnTo>
                  <a:pt x="617" y="2238"/>
                </a:lnTo>
                <a:lnTo>
                  <a:pt x="617" y="2240"/>
                </a:lnTo>
                <a:lnTo>
                  <a:pt x="616" y="2240"/>
                </a:lnTo>
                <a:lnTo>
                  <a:pt x="614" y="2240"/>
                </a:lnTo>
                <a:lnTo>
                  <a:pt x="613" y="2238"/>
                </a:lnTo>
                <a:lnTo>
                  <a:pt x="611" y="2238"/>
                </a:lnTo>
                <a:lnTo>
                  <a:pt x="611" y="2237"/>
                </a:lnTo>
                <a:lnTo>
                  <a:pt x="610" y="2237"/>
                </a:lnTo>
                <a:lnTo>
                  <a:pt x="610" y="2235"/>
                </a:lnTo>
                <a:lnTo>
                  <a:pt x="610" y="2234"/>
                </a:lnTo>
                <a:lnTo>
                  <a:pt x="608" y="2234"/>
                </a:lnTo>
                <a:lnTo>
                  <a:pt x="607" y="2234"/>
                </a:lnTo>
                <a:lnTo>
                  <a:pt x="607" y="2232"/>
                </a:lnTo>
                <a:lnTo>
                  <a:pt x="606" y="2232"/>
                </a:lnTo>
                <a:lnTo>
                  <a:pt x="604" y="2232"/>
                </a:lnTo>
                <a:lnTo>
                  <a:pt x="604" y="2231"/>
                </a:lnTo>
                <a:lnTo>
                  <a:pt x="603" y="2231"/>
                </a:lnTo>
                <a:lnTo>
                  <a:pt x="603" y="2229"/>
                </a:lnTo>
                <a:lnTo>
                  <a:pt x="604" y="2229"/>
                </a:lnTo>
                <a:lnTo>
                  <a:pt x="606" y="2229"/>
                </a:lnTo>
                <a:close/>
                <a:moveTo>
                  <a:pt x="2890" y="2229"/>
                </a:moveTo>
                <a:lnTo>
                  <a:pt x="2890" y="2228"/>
                </a:lnTo>
                <a:lnTo>
                  <a:pt x="2888" y="2228"/>
                </a:lnTo>
                <a:lnTo>
                  <a:pt x="2890" y="2228"/>
                </a:lnTo>
                <a:lnTo>
                  <a:pt x="2890" y="2229"/>
                </a:lnTo>
                <a:close/>
                <a:moveTo>
                  <a:pt x="1399" y="2227"/>
                </a:moveTo>
                <a:lnTo>
                  <a:pt x="1401" y="2227"/>
                </a:lnTo>
                <a:lnTo>
                  <a:pt x="1401" y="2228"/>
                </a:lnTo>
                <a:lnTo>
                  <a:pt x="1399" y="2228"/>
                </a:lnTo>
                <a:lnTo>
                  <a:pt x="1399" y="2227"/>
                </a:lnTo>
                <a:close/>
                <a:moveTo>
                  <a:pt x="2962" y="2225"/>
                </a:moveTo>
                <a:lnTo>
                  <a:pt x="2962" y="2224"/>
                </a:lnTo>
                <a:lnTo>
                  <a:pt x="2962" y="2225"/>
                </a:lnTo>
                <a:close/>
                <a:moveTo>
                  <a:pt x="2962" y="2224"/>
                </a:moveTo>
                <a:lnTo>
                  <a:pt x="2963" y="2224"/>
                </a:lnTo>
                <a:lnTo>
                  <a:pt x="2962" y="2224"/>
                </a:lnTo>
                <a:close/>
                <a:moveTo>
                  <a:pt x="3003" y="2224"/>
                </a:moveTo>
                <a:lnTo>
                  <a:pt x="3001" y="2224"/>
                </a:lnTo>
                <a:lnTo>
                  <a:pt x="3001" y="2225"/>
                </a:lnTo>
                <a:lnTo>
                  <a:pt x="3001" y="2224"/>
                </a:lnTo>
                <a:lnTo>
                  <a:pt x="3003" y="2224"/>
                </a:lnTo>
                <a:close/>
                <a:moveTo>
                  <a:pt x="3000" y="2225"/>
                </a:moveTo>
                <a:lnTo>
                  <a:pt x="3000" y="2224"/>
                </a:lnTo>
                <a:lnTo>
                  <a:pt x="3000" y="2222"/>
                </a:lnTo>
                <a:lnTo>
                  <a:pt x="3000" y="2224"/>
                </a:lnTo>
                <a:lnTo>
                  <a:pt x="3000" y="2225"/>
                </a:lnTo>
                <a:close/>
                <a:moveTo>
                  <a:pt x="3010" y="2225"/>
                </a:moveTo>
                <a:lnTo>
                  <a:pt x="3012" y="2225"/>
                </a:lnTo>
                <a:lnTo>
                  <a:pt x="3012" y="2224"/>
                </a:lnTo>
                <a:lnTo>
                  <a:pt x="3012" y="2225"/>
                </a:lnTo>
                <a:lnTo>
                  <a:pt x="3012" y="2224"/>
                </a:lnTo>
                <a:lnTo>
                  <a:pt x="3013" y="2224"/>
                </a:lnTo>
                <a:lnTo>
                  <a:pt x="3015" y="2225"/>
                </a:lnTo>
                <a:lnTo>
                  <a:pt x="3016" y="2225"/>
                </a:lnTo>
                <a:lnTo>
                  <a:pt x="3016" y="2224"/>
                </a:lnTo>
                <a:lnTo>
                  <a:pt x="3018" y="2224"/>
                </a:lnTo>
                <a:lnTo>
                  <a:pt x="3016" y="2225"/>
                </a:lnTo>
                <a:lnTo>
                  <a:pt x="3016" y="2227"/>
                </a:lnTo>
                <a:lnTo>
                  <a:pt x="3016" y="2228"/>
                </a:lnTo>
                <a:lnTo>
                  <a:pt x="3015" y="2228"/>
                </a:lnTo>
                <a:lnTo>
                  <a:pt x="3013" y="2228"/>
                </a:lnTo>
                <a:lnTo>
                  <a:pt x="3013" y="2229"/>
                </a:lnTo>
                <a:lnTo>
                  <a:pt x="3012" y="2229"/>
                </a:lnTo>
                <a:lnTo>
                  <a:pt x="3012" y="2231"/>
                </a:lnTo>
                <a:lnTo>
                  <a:pt x="3010" y="2231"/>
                </a:lnTo>
                <a:lnTo>
                  <a:pt x="3009" y="2231"/>
                </a:lnTo>
                <a:lnTo>
                  <a:pt x="3007" y="2231"/>
                </a:lnTo>
                <a:lnTo>
                  <a:pt x="3006" y="2231"/>
                </a:lnTo>
                <a:lnTo>
                  <a:pt x="3006" y="2229"/>
                </a:lnTo>
                <a:lnTo>
                  <a:pt x="3006" y="2231"/>
                </a:lnTo>
                <a:lnTo>
                  <a:pt x="3004" y="2231"/>
                </a:lnTo>
                <a:lnTo>
                  <a:pt x="3004" y="2229"/>
                </a:lnTo>
                <a:lnTo>
                  <a:pt x="3006" y="2229"/>
                </a:lnTo>
                <a:lnTo>
                  <a:pt x="3007" y="2229"/>
                </a:lnTo>
                <a:lnTo>
                  <a:pt x="3007" y="2228"/>
                </a:lnTo>
                <a:lnTo>
                  <a:pt x="3006" y="2229"/>
                </a:lnTo>
                <a:lnTo>
                  <a:pt x="3006" y="2228"/>
                </a:lnTo>
                <a:lnTo>
                  <a:pt x="3004" y="2228"/>
                </a:lnTo>
                <a:lnTo>
                  <a:pt x="3003" y="2229"/>
                </a:lnTo>
                <a:lnTo>
                  <a:pt x="3001" y="2229"/>
                </a:lnTo>
                <a:lnTo>
                  <a:pt x="3001" y="2228"/>
                </a:lnTo>
                <a:lnTo>
                  <a:pt x="3001" y="2227"/>
                </a:lnTo>
                <a:lnTo>
                  <a:pt x="3001" y="2225"/>
                </a:lnTo>
                <a:lnTo>
                  <a:pt x="3003" y="2225"/>
                </a:lnTo>
                <a:lnTo>
                  <a:pt x="3003" y="2224"/>
                </a:lnTo>
                <a:lnTo>
                  <a:pt x="3003" y="2222"/>
                </a:lnTo>
                <a:lnTo>
                  <a:pt x="3004" y="2222"/>
                </a:lnTo>
                <a:lnTo>
                  <a:pt x="3006" y="2222"/>
                </a:lnTo>
                <a:lnTo>
                  <a:pt x="3006" y="2224"/>
                </a:lnTo>
                <a:lnTo>
                  <a:pt x="3007" y="2224"/>
                </a:lnTo>
                <a:lnTo>
                  <a:pt x="3009" y="2224"/>
                </a:lnTo>
                <a:lnTo>
                  <a:pt x="3010" y="2225"/>
                </a:lnTo>
                <a:close/>
                <a:moveTo>
                  <a:pt x="3019" y="2222"/>
                </a:moveTo>
                <a:lnTo>
                  <a:pt x="3019" y="2224"/>
                </a:lnTo>
                <a:lnTo>
                  <a:pt x="3019" y="2225"/>
                </a:lnTo>
                <a:lnTo>
                  <a:pt x="3018" y="2225"/>
                </a:lnTo>
                <a:lnTo>
                  <a:pt x="3018" y="2227"/>
                </a:lnTo>
                <a:lnTo>
                  <a:pt x="3016" y="2227"/>
                </a:lnTo>
                <a:lnTo>
                  <a:pt x="3016" y="2225"/>
                </a:lnTo>
                <a:lnTo>
                  <a:pt x="3018" y="2225"/>
                </a:lnTo>
                <a:lnTo>
                  <a:pt x="3018" y="2224"/>
                </a:lnTo>
                <a:lnTo>
                  <a:pt x="3018" y="2222"/>
                </a:lnTo>
                <a:lnTo>
                  <a:pt x="3019" y="2222"/>
                </a:lnTo>
                <a:lnTo>
                  <a:pt x="3020" y="2221"/>
                </a:lnTo>
                <a:lnTo>
                  <a:pt x="3020" y="2222"/>
                </a:lnTo>
                <a:lnTo>
                  <a:pt x="3019" y="2222"/>
                </a:lnTo>
                <a:close/>
                <a:moveTo>
                  <a:pt x="1611" y="2222"/>
                </a:moveTo>
                <a:lnTo>
                  <a:pt x="1609" y="2222"/>
                </a:lnTo>
                <a:lnTo>
                  <a:pt x="1611" y="2222"/>
                </a:lnTo>
                <a:lnTo>
                  <a:pt x="1611" y="2221"/>
                </a:lnTo>
                <a:lnTo>
                  <a:pt x="1611" y="2222"/>
                </a:lnTo>
                <a:close/>
                <a:moveTo>
                  <a:pt x="1276" y="2221"/>
                </a:moveTo>
                <a:lnTo>
                  <a:pt x="1277" y="2219"/>
                </a:lnTo>
                <a:lnTo>
                  <a:pt x="1279" y="2219"/>
                </a:lnTo>
                <a:lnTo>
                  <a:pt x="1279" y="2218"/>
                </a:lnTo>
                <a:lnTo>
                  <a:pt x="1279" y="2219"/>
                </a:lnTo>
                <a:lnTo>
                  <a:pt x="1277" y="2219"/>
                </a:lnTo>
                <a:lnTo>
                  <a:pt x="1277" y="2221"/>
                </a:lnTo>
                <a:lnTo>
                  <a:pt x="1276" y="2221"/>
                </a:lnTo>
                <a:close/>
                <a:moveTo>
                  <a:pt x="2915" y="2218"/>
                </a:moveTo>
                <a:lnTo>
                  <a:pt x="2915" y="2219"/>
                </a:lnTo>
                <a:lnTo>
                  <a:pt x="2913" y="2219"/>
                </a:lnTo>
                <a:lnTo>
                  <a:pt x="2915" y="2218"/>
                </a:lnTo>
                <a:close/>
                <a:moveTo>
                  <a:pt x="1624" y="2218"/>
                </a:moveTo>
                <a:lnTo>
                  <a:pt x="1624" y="2216"/>
                </a:lnTo>
                <a:lnTo>
                  <a:pt x="1626" y="2218"/>
                </a:lnTo>
                <a:lnTo>
                  <a:pt x="1624" y="2218"/>
                </a:lnTo>
                <a:close/>
                <a:moveTo>
                  <a:pt x="1618" y="2218"/>
                </a:moveTo>
                <a:lnTo>
                  <a:pt x="1618" y="2219"/>
                </a:lnTo>
                <a:lnTo>
                  <a:pt x="1618" y="2221"/>
                </a:lnTo>
                <a:lnTo>
                  <a:pt x="1618" y="2222"/>
                </a:lnTo>
                <a:lnTo>
                  <a:pt x="1617" y="2222"/>
                </a:lnTo>
                <a:lnTo>
                  <a:pt x="1615" y="2222"/>
                </a:lnTo>
                <a:lnTo>
                  <a:pt x="1614" y="2222"/>
                </a:lnTo>
                <a:lnTo>
                  <a:pt x="1614" y="2221"/>
                </a:lnTo>
                <a:lnTo>
                  <a:pt x="1612" y="2221"/>
                </a:lnTo>
                <a:lnTo>
                  <a:pt x="1611" y="2221"/>
                </a:lnTo>
                <a:lnTo>
                  <a:pt x="1611" y="2219"/>
                </a:lnTo>
                <a:lnTo>
                  <a:pt x="1612" y="2219"/>
                </a:lnTo>
                <a:lnTo>
                  <a:pt x="1612" y="2221"/>
                </a:lnTo>
                <a:lnTo>
                  <a:pt x="1614" y="2219"/>
                </a:lnTo>
                <a:lnTo>
                  <a:pt x="1615" y="2219"/>
                </a:lnTo>
                <a:lnTo>
                  <a:pt x="1615" y="2218"/>
                </a:lnTo>
                <a:lnTo>
                  <a:pt x="1617" y="2218"/>
                </a:lnTo>
                <a:lnTo>
                  <a:pt x="1617" y="2216"/>
                </a:lnTo>
                <a:lnTo>
                  <a:pt x="1617" y="2218"/>
                </a:lnTo>
                <a:lnTo>
                  <a:pt x="1618" y="2218"/>
                </a:lnTo>
                <a:close/>
                <a:moveTo>
                  <a:pt x="2825" y="2218"/>
                </a:moveTo>
                <a:lnTo>
                  <a:pt x="2825" y="2216"/>
                </a:lnTo>
                <a:lnTo>
                  <a:pt x="2825" y="2218"/>
                </a:lnTo>
                <a:close/>
                <a:moveTo>
                  <a:pt x="1627" y="2218"/>
                </a:moveTo>
                <a:lnTo>
                  <a:pt x="1627" y="2216"/>
                </a:lnTo>
                <a:lnTo>
                  <a:pt x="1629" y="2216"/>
                </a:lnTo>
                <a:lnTo>
                  <a:pt x="1627" y="2218"/>
                </a:lnTo>
                <a:close/>
                <a:moveTo>
                  <a:pt x="2829" y="2216"/>
                </a:moveTo>
                <a:lnTo>
                  <a:pt x="2829" y="2218"/>
                </a:lnTo>
                <a:lnTo>
                  <a:pt x="2831" y="2218"/>
                </a:lnTo>
                <a:lnTo>
                  <a:pt x="2831" y="2219"/>
                </a:lnTo>
                <a:lnTo>
                  <a:pt x="2829" y="2219"/>
                </a:lnTo>
                <a:lnTo>
                  <a:pt x="2829" y="2221"/>
                </a:lnTo>
                <a:lnTo>
                  <a:pt x="2829" y="2219"/>
                </a:lnTo>
                <a:lnTo>
                  <a:pt x="2828" y="2219"/>
                </a:lnTo>
                <a:lnTo>
                  <a:pt x="2828" y="2221"/>
                </a:lnTo>
                <a:lnTo>
                  <a:pt x="2828" y="2219"/>
                </a:lnTo>
                <a:lnTo>
                  <a:pt x="2826" y="2219"/>
                </a:lnTo>
                <a:lnTo>
                  <a:pt x="2826" y="2221"/>
                </a:lnTo>
                <a:lnTo>
                  <a:pt x="2826" y="2219"/>
                </a:lnTo>
                <a:lnTo>
                  <a:pt x="2828" y="2218"/>
                </a:lnTo>
                <a:lnTo>
                  <a:pt x="2826" y="2218"/>
                </a:lnTo>
                <a:lnTo>
                  <a:pt x="2828" y="2218"/>
                </a:lnTo>
                <a:lnTo>
                  <a:pt x="2828" y="2216"/>
                </a:lnTo>
                <a:lnTo>
                  <a:pt x="2829" y="2216"/>
                </a:lnTo>
                <a:lnTo>
                  <a:pt x="2829" y="2215"/>
                </a:lnTo>
                <a:lnTo>
                  <a:pt x="2829" y="2216"/>
                </a:lnTo>
                <a:close/>
                <a:moveTo>
                  <a:pt x="2826" y="2216"/>
                </a:moveTo>
                <a:lnTo>
                  <a:pt x="2826" y="2218"/>
                </a:lnTo>
                <a:lnTo>
                  <a:pt x="2825" y="2218"/>
                </a:lnTo>
                <a:lnTo>
                  <a:pt x="2825" y="2216"/>
                </a:lnTo>
                <a:lnTo>
                  <a:pt x="2826" y="2215"/>
                </a:lnTo>
                <a:lnTo>
                  <a:pt x="2826" y="2216"/>
                </a:lnTo>
                <a:close/>
                <a:moveTo>
                  <a:pt x="2918" y="2215"/>
                </a:moveTo>
                <a:lnTo>
                  <a:pt x="2916" y="2215"/>
                </a:lnTo>
                <a:lnTo>
                  <a:pt x="2918" y="2216"/>
                </a:lnTo>
                <a:lnTo>
                  <a:pt x="2916" y="2216"/>
                </a:lnTo>
                <a:lnTo>
                  <a:pt x="2916" y="2215"/>
                </a:lnTo>
                <a:lnTo>
                  <a:pt x="2918" y="2215"/>
                </a:lnTo>
                <a:close/>
                <a:moveTo>
                  <a:pt x="2926" y="2216"/>
                </a:moveTo>
                <a:lnTo>
                  <a:pt x="2926" y="2215"/>
                </a:lnTo>
                <a:lnTo>
                  <a:pt x="2928" y="2215"/>
                </a:lnTo>
                <a:lnTo>
                  <a:pt x="2928" y="2216"/>
                </a:lnTo>
                <a:lnTo>
                  <a:pt x="2928" y="2218"/>
                </a:lnTo>
                <a:lnTo>
                  <a:pt x="2926" y="2218"/>
                </a:lnTo>
                <a:lnTo>
                  <a:pt x="2925" y="2218"/>
                </a:lnTo>
                <a:lnTo>
                  <a:pt x="2925" y="2216"/>
                </a:lnTo>
                <a:lnTo>
                  <a:pt x="2926" y="2216"/>
                </a:lnTo>
                <a:lnTo>
                  <a:pt x="2926" y="2215"/>
                </a:lnTo>
                <a:lnTo>
                  <a:pt x="2926" y="2216"/>
                </a:lnTo>
                <a:close/>
                <a:moveTo>
                  <a:pt x="1630" y="2215"/>
                </a:moveTo>
                <a:lnTo>
                  <a:pt x="1630" y="2216"/>
                </a:lnTo>
                <a:lnTo>
                  <a:pt x="1630" y="2215"/>
                </a:lnTo>
                <a:lnTo>
                  <a:pt x="1629" y="2215"/>
                </a:lnTo>
                <a:lnTo>
                  <a:pt x="1630" y="2215"/>
                </a:lnTo>
                <a:close/>
                <a:moveTo>
                  <a:pt x="2841" y="2216"/>
                </a:moveTo>
                <a:lnTo>
                  <a:pt x="2840" y="2216"/>
                </a:lnTo>
                <a:lnTo>
                  <a:pt x="2841" y="2215"/>
                </a:lnTo>
                <a:lnTo>
                  <a:pt x="2841" y="2213"/>
                </a:lnTo>
                <a:lnTo>
                  <a:pt x="2843" y="2213"/>
                </a:lnTo>
                <a:lnTo>
                  <a:pt x="2843" y="2215"/>
                </a:lnTo>
                <a:lnTo>
                  <a:pt x="2841" y="2216"/>
                </a:lnTo>
                <a:close/>
                <a:moveTo>
                  <a:pt x="2825" y="2215"/>
                </a:moveTo>
                <a:lnTo>
                  <a:pt x="2826" y="2215"/>
                </a:lnTo>
                <a:lnTo>
                  <a:pt x="2826" y="2213"/>
                </a:lnTo>
                <a:lnTo>
                  <a:pt x="2826" y="2215"/>
                </a:lnTo>
                <a:lnTo>
                  <a:pt x="2825" y="2215"/>
                </a:lnTo>
                <a:lnTo>
                  <a:pt x="2825" y="2216"/>
                </a:lnTo>
                <a:lnTo>
                  <a:pt x="2825" y="2215"/>
                </a:lnTo>
                <a:close/>
                <a:moveTo>
                  <a:pt x="2825" y="2215"/>
                </a:moveTo>
                <a:lnTo>
                  <a:pt x="2824" y="2216"/>
                </a:lnTo>
                <a:lnTo>
                  <a:pt x="2824" y="2215"/>
                </a:lnTo>
                <a:lnTo>
                  <a:pt x="2825" y="2215"/>
                </a:lnTo>
                <a:lnTo>
                  <a:pt x="2825" y="2213"/>
                </a:lnTo>
                <a:lnTo>
                  <a:pt x="2825" y="2215"/>
                </a:lnTo>
                <a:close/>
                <a:moveTo>
                  <a:pt x="2956" y="2215"/>
                </a:moveTo>
                <a:lnTo>
                  <a:pt x="2956" y="2213"/>
                </a:lnTo>
                <a:lnTo>
                  <a:pt x="2956" y="2215"/>
                </a:lnTo>
                <a:close/>
                <a:moveTo>
                  <a:pt x="2957" y="2212"/>
                </a:moveTo>
                <a:lnTo>
                  <a:pt x="2956" y="2212"/>
                </a:lnTo>
                <a:lnTo>
                  <a:pt x="2956" y="2210"/>
                </a:lnTo>
                <a:lnTo>
                  <a:pt x="2957" y="2212"/>
                </a:lnTo>
                <a:close/>
                <a:moveTo>
                  <a:pt x="1436" y="2209"/>
                </a:moveTo>
                <a:lnTo>
                  <a:pt x="1437" y="2210"/>
                </a:lnTo>
                <a:lnTo>
                  <a:pt x="1436" y="2210"/>
                </a:lnTo>
                <a:lnTo>
                  <a:pt x="1435" y="2210"/>
                </a:lnTo>
                <a:lnTo>
                  <a:pt x="1435" y="2209"/>
                </a:lnTo>
                <a:lnTo>
                  <a:pt x="1436" y="2209"/>
                </a:lnTo>
                <a:close/>
                <a:moveTo>
                  <a:pt x="2921" y="2209"/>
                </a:moveTo>
                <a:lnTo>
                  <a:pt x="2919" y="2209"/>
                </a:lnTo>
                <a:lnTo>
                  <a:pt x="2919" y="2207"/>
                </a:lnTo>
                <a:lnTo>
                  <a:pt x="2921" y="2209"/>
                </a:lnTo>
                <a:close/>
                <a:moveTo>
                  <a:pt x="2925" y="2207"/>
                </a:moveTo>
                <a:lnTo>
                  <a:pt x="2923" y="2209"/>
                </a:lnTo>
                <a:lnTo>
                  <a:pt x="2925" y="2209"/>
                </a:lnTo>
                <a:lnTo>
                  <a:pt x="2925" y="2207"/>
                </a:lnTo>
                <a:close/>
                <a:moveTo>
                  <a:pt x="2822" y="2210"/>
                </a:moveTo>
                <a:lnTo>
                  <a:pt x="2822" y="2212"/>
                </a:lnTo>
                <a:lnTo>
                  <a:pt x="2821" y="2212"/>
                </a:lnTo>
                <a:lnTo>
                  <a:pt x="2821" y="2210"/>
                </a:lnTo>
                <a:lnTo>
                  <a:pt x="2821" y="2212"/>
                </a:lnTo>
                <a:lnTo>
                  <a:pt x="2821" y="2210"/>
                </a:lnTo>
                <a:lnTo>
                  <a:pt x="2821" y="2209"/>
                </a:lnTo>
                <a:lnTo>
                  <a:pt x="2821" y="2207"/>
                </a:lnTo>
                <a:lnTo>
                  <a:pt x="2821" y="2209"/>
                </a:lnTo>
                <a:lnTo>
                  <a:pt x="2822" y="2209"/>
                </a:lnTo>
                <a:lnTo>
                  <a:pt x="2822" y="2210"/>
                </a:lnTo>
                <a:close/>
                <a:moveTo>
                  <a:pt x="2926" y="2210"/>
                </a:moveTo>
                <a:lnTo>
                  <a:pt x="2925" y="2210"/>
                </a:lnTo>
                <a:lnTo>
                  <a:pt x="2925" y="2209"/>
                </a:lnTo>
                <a:lnTo>
                  <a:pt x="2926" y="2209"/>
                </a:lnTo>
                <a:lnTo>
                  <a:pt x="2926" y="2207"/>
                </a:lnTo>
                <a:lnTo>
                  <a:pt x="2926" y="2209"/>
                </a:lnTo>
                <a:lnTo>
                  <a:pt x="2926" y="2210"/>
                </a:lnTo>
                <a:close/>
                <a:moveTo>
                  <a:pt x="2819" y="2210"/>
                </a:moveTo>
                <a:lnTo>
                  <a:pt x="2818" y="2210"/>
                </a:lnTo>
                <a:lnTo>
                  <a:pt x="2819" y="2210"/>
                </a:lnTo>
                <a:lnTo>
                  <a:pt x="2819" y="2209"/>
                </a:lnTo>
                <a:lnTo>
                  <a:pt x="2819" y="2207"/>
                </a:lnTo>
                <a:lnTo>
                  <a:pt x="2819" y="2209"/>
                </a:lnTo>
                <a:lnTo>
                  <a:pt x="2819" y="2210"/>
                </a:lnTo>
                <a:close/>
                <a:moveTo>
                  <a:pt x="2826" y="2213"/>
                </a:moveTo>
                <a:lnTo>
                  <a:pt x="2826" y="2212"/>
                </a:lnTo>
                <a:lnTo>
                  <a:pt x="2828" y="2212"/>
                </a:lnTo>
                <a:lnTo>
                  <a:pt x="2826" y="2212"/>
                </a:lnTo>
                <a:lnTo>
                  <a:pt x="2828" y="2210"/>
                </a:lnTo>
                <a:lnTo>
                  <a:pt x="2829" y="2210"/>
                </a:lnTo>
                <a:lnTo>
                  <a:pt x="2831" y="2209"/>
                </a:lnTo>
                <a:lnTo>
                  <a:pt x="2832" y="2207"/>
                </a:lnTo>
                <a:lnTo>
                  <a:pt x="2832" y="2209"/>
                </a:lnTo>
                <a:lnTo>
                  <a:pt x="2832" y="2210"/>
                </a:lnTo>
                <a:lnTo>
                  <a:pt x="2832" y="2212"/>
                </a:lnTo>
                <a:lnTo>
                  <a:pt x="2832" y="2213"/>
                </a:lnTo>
                <a:lnTo>
                  <a:pt x="2831" y="2213"/>
                </a:lnTo>
                <a:lnTo>
                  <a:pt x="2831" y="2215"/>
                </a:lnTo>
                <a:lnTo>
                  <a:pt x="2829" y="2215"/>
                </a:lnTo>
                <a:lnTo>
                  <a:pt x="2829" y="2216"/>
                </a:lnTo>
                <a:lnTo>
                  <a:pt x="2829" y="2215"/>
                </a:lnTo>
                <a:lnTo>
                  <a:pt x="2828" y="2215"/>
                </a:lnTo>
                <a:lnTo>
                  <a:pt x="2828" y="2216"/>
                </a:lnTo>
                <a:lnTo>
                  <a:pt x="2826" y="2216"/>
                </a:lnTo>
                <a:lnTo>
                  <a:pt x="2826" y="2215"/>
                </a:lnTo>
                <a:lnTo>
                  <a:pt x="2828" y="2215"/>
                </a:lnTo>
                <a:lnTo>
                  <a:pt x="2828" y="2213"/>
                </a:lnTo>
                <a:lnTo>
                  <a:pt x="2829" y="2213"/>
                </a:lnTo>
                <a:lnTo>
                  <a:pt x="2828" y="2213"/>
                </a:lnTo>
                <a:lnTo>
                  <a:pt x="2826" y="2213"/>
                </a:lnTo>
                <a:close/>
                <a:moveTo>
                  <a:pt x="2979" y="2207"/>
                </a:moveTo>
                <a:lnTo>
                  <a:pt x="2978" y="2207"/>
                </a:lnTo>
                <a:lnTo>
                  <a:pt x="2979" y="2207"/>
                </a:lnTo>
                <a:lnTo>
                  <a:pt x="2979" y="2209"/>
                </a:lnTo>
                <a:lnTo>
                  <a:pt x="2981" y="2209"/>
                </a:lnTo>
                <a:lnTo>
                  <a:pt x="2982" y="2209"/>
                </a:lnTo>
                <a:lnTo>
                  <a:pt x="2984" y="2209"/>
                </a:lnTo>
                <a:lnTo>
                  <a:pt x="2985" y="2209"/>
                </a:lnTo>
                <a:lnTo>
                  <a:pt x="2985" y="2212"/>
                </a:lnTo>
                <a:lnTo>
                  <a:pt x="2987" y="2212"/>
                </a:lnTo>
                <a:lnTo>
                  <a:pt x="2987" y="2213"/>
                </a:lnTo>
                <a:lnTo>
                  <a:pt x="2988" y="2213"/>
                </a:lnTo>
                <a:lnTo>
                  <a:pt x="2988" y="2215"/>
                </a:lnTo>
                <a:lnTo>
                  <a:pt x="2988" y="2216"/>
                </a:lnTo>
                <a:lnTo>
                  <a:pt x="2990" y="2216"/>
                </a:lnTo>
                <a:lnTo>
                  <a:pt x="2990" y="2218"/>
                </a:lnTo>
                <a:lnTo>
                  <a:pt x="2990" y="2219"/>
                </a:lnTo>
                <a:lnTo>
                  <a:pt x="2991" y="2219"/>
                </a:lnTo>
                <a:lnTo>
                  <a:pt x="2991" y="2221"/>
                </a:lnTo>
                <a:lnTo>
                  <a:pt x="2993" y="2221"/>
                </a:lnTo>
                <a:lnTo>
                  <a:pt x="2994" y="2221"/>
                </a:lnTo>
                <a:lnTo>
                  <a:pt x="2993" y="2221"/>
                </a:lnTo>
                <a:lnTo>
                  <a:pt x="2993" y="2222"/>
                </a:lnTo>
                <a:lnTo>
                  <a:pt x="2994" y="2222"/>
                </a:lnTo>
                <a:lnTo>
                  <a:pt x="2995" y="2222"/>
                </a:lnTo>
                <a:lnTo>
                  <a:pt x="2995" y="2224"/>
                </a:lnTo>
                <a:lnTo>
                  <a:pt x="2997" y="2224"/>
                </a:lnTo>
                <a:lnTo>
                  <a:pt x="2995" y="2224"/>
                </a:lnTo>
                <a:lnTo>
                  <a:pt x="2995" y="2225"/>
                </a:lnTo>
                <a:lnTo>
                  <a:pt x="2997" y="2225"/>
                </a:lnTo>
                <a:lnTo>
                  <a:pt x="2997" y="2224"/>
                </a:lnTo>
                <a:lnTo>
                  <a:pt x="2997" y="2225"/>
                </a:lnTo>
                <a:lnTo>
                  <a:pt x="2997" y="2227"/>
                </a:lnTo>
                <a:lnTo>
                  <a:pt x="2997" y="2228"/>
                </a:lnTo>
                <a:lnTo>
                  <a:pt x="2998" y="2228"/>
                </a:lnTo>
                <a:lnTo>
                  <a:pt x="2998" y="2229"/>
                </a:lnTo>
                <a:lnTo>
                  <a:pt x="2998" y="2231"/>
                </a:lnTo>
                <a:lnTo>
                  <a:pt x="3000" y="2231"/>
                </a:lnTo>
                <a:lnTo>
                  <a:pt x="3001" y="2231"/>
                </a:lnTo>
                <a:lnTo>
                  <a:pt x="3003" y="2231"/>
                </a:lnTo>
                <a:lnTo>
                  <a:pt x="3003" y="2232"/>
                </a:lnTo>
                <a:lnTo>
                  <a:pt x="3001" y="2232"/>
                </a:lnTo>
                <a:lnTo>
                  <a:pt x="3003" y="2232"/>
                </a:lnTo>
                <a:lnTo>
                  <a:pt x="3003" y="2234"/>
                </a:lnTo>
                <a:lnTo>
                  <a:pt x="3001" y="2234"/>
                </a:lnTo>
                <a:lnTo>
                  <a:pt x="3001" y="2235"/>
                </a:lnTo>
                <a:lnTo>
                  <a:pt x="3000" y="2235"/>
                </a:lnTo>
                <a:lnTo>
                  <a:pt x="3000" y="2237"/>
                </a:lnTo>
                <a:lnTo>
                  <a:pt x="2998" y="2237"/>
                </a:lnTo>
                <a:lnTo>
                  <a:pt x="2997" y="2237"/>
                </a:lnTo>
                <a:lnTo>
                  <a:pt x="2995" y="2237"/>
                </a:lnTo>
                <a:lnTo>
                  <a:pt x="2995" y="2238"/>
                </a:lnTo>
                <a:lnTo>
                  <a:pt x="2994" y="2238"/>
                </a:lnTo>
                <a:lnTo>
                  <a:pt x="2994" y="2240"/>
                </a:lnTo>
                <a:lnTo>
                  <a:pt x="2993" y="2240"/>
                </a:lnTo>
                <a:lnTo>
                  <a:pt x="2991" y="2238"/>
                </a:lnTo>
                <a:lnTo>
                  <a:pt x="2990" y="2238"/>
                </a:lnTo>
                <a:lnTo>
                  <a:pt x="2990" y="2237"/>
                </a:lnTo>
                <a:lnTo>
                  <a:pt x="2990" y="2235"/>
                </a:lnTo>
                <a:lnTo>
                  <a:pt x="2990" y="2237"/>
                </a:lnTo>
                <a:lnTo>
                  <a:pt x="2990" y="2235"/>
                </a:lnTo>
                <a:lnTo>
                  <a:pt x="2990" y="2237"/>
                </a:lnTo>
                <a:lnTo>
                  <a:pt x="2990" y="2238"/>
                </a:lnTo>
                <a:lnTo>
                  <a:pt x="2988" y="2238"/>
                </a:lnTo>
                <a:lnTo>
                  <a:pt x="2987" y="2238"/>
                </a:lnTo>
                <a:lnTo>
                  <a:pt x="2988" y="2238"/>
                </a:lnTo>
                <a:lnTo>
                  <a:pt x="2988" y="2240"/>
                </a:lnTo>
                <a:lnTo>
                  <a:pt x="2990" y="2240"/>
                </a:lnTo>
                <a:lnTo>
                  <a:pt x="2990" y="2241"/>
                </a:lnTo>
                <a:lnTo>
                  <a:pt x="2991" y="2241"/>
                </a:lnTo>
                <a:lnTo>
                  <a:pt x="2991" y="2243"/>
                </a:lnTo>
                <a:lnTo>
                  <a:pt x="2990" y="2243"/>
                </a:lnTo>
                <a:lnTo>
                  <a:pt x="2988" y="2243"/>
                </a:lnTo>
                <a:lnTo>
                  <a:pt x="2988" y="2244"/>
                </a:lnTo>
                <a:lnTo>
                  <a:pt x="2987" y="2244"/>
                </a:lnTo>
                <a:lnTo>
                  <a:pt x="2985" y="2244"/>
                </a:lnTo>
                <a:lnTo>
                  <a:pt x="2984" y="2244"/>
                </a:lnTo>
                <a:lnTo>
                  <a:pt x="2985" y="2244"/>
                </a:lnTo>
                <a:lnTo>
                  <a:pt x="2984" y="2244"/>
                </a:lnTo>
                <a:lnTo>
                  <a:pt x="2982" y="2243"/>
                </a:lnTo>
                <a:lnTo>
                  <a:pt x="2981" y="2243"/>
                </a:lnTo>
                <a:lnTo>
                  <a:pt x="2979" y="2243"/>
                </a:lnTo>
                <a:lnTo>
                  <a:pt x="2979" y="2244"/>
                </a:lnTo>
                <a:lnTo>
                  <a:pt x="2978" y="2243"/>
                </a:lnTo>
                <a:lnTo>
                  <a:pt x="2976" y="2243"/>
                </a:lnTo>
                <a:lnTo>
                  <a:pt x="2976" y="2241"/>
                </a:lnTo>
                <a:lnTo>
                  <a:pt x="2976" y="2240"/>
                </a:lnTo>
                <a:lnTo>
                  <a:pt x="2975" y="2240"/>
                </a:lnTo>
                <a:lnTo>
                  <a:pt x="2976" y="2238"/>
                </a:lnTo>
                <a:lnTo>
                  <a:pt x="2976" y="2237"/>
                </a:lnTo>
                <a:lnTo>
                  <a:pt x="2975" y="2235"/>
                </a:lnTo>
                <a:lnTo>
                  <a:pt x="2975" y="2234"/>
                </a:lnTo>
                <a:lnTo>
                  <a:pt x="2975" y="2232"/>
                </a:lnTo>
                <a:lnTo>
                  <a:pt x="2975" y="2231"/>
                </a:lnTo>
                <a:lnTo>
                  <a:pt x="2976" y="2229"/>
                </a:lnTo>
                <a:lnTo>
                  <a:pt x="2978" y="2228"/>
                </a:lnTo>
                <a:lnTo>
                  <a:pt x="2978" y="2229"/>
                </a:lnTo>
                <a:lnTo>
                  <a:pt x="2979" y="2228"/>
                </a:lnTo>
                <a:lnTo>
                  <a:pt x="2979" y="2227"/>
                </a:lnTo>
                <a:lnTo>
                  <a:pt x="2978" y="2227"/>
                </a:lnTo>
                <a:lnTo>
                  <a:pt x="2979" y="2227"/>
                </a:lnTo>
                <a:lnTo>
                  <a:pt x="2979" y="2225"/>
                </a:lnTo>
                <a:lnTo>
                  <a:pt x="2978" y="2225"/>
                </a:lnTo>
                <a:lnTo>
                  <a:pt x="2979" y="2225"/>
                </a:lnTo>
                <a:lnTo>
                  <a:pt x="2979" y="2224"/>
                </a:lnTo>
                <a:lnTo>
                  <a:pt x="2978" y="2224"/>
                </a:lnTo>
                <a:lnTo>
                  <a:pt x="2978" y="2222"/>
                </a:lnTo>
                <a:lnTo>
                  <a:pt x="2978" y="2221"/>
                </a:lnTo>
                <a:lnTo>
                  <a:pt x="2976" y="2221"/>
                </a:lnTo>
                <a:lnTo>
                  <a:pt x="2976" y="2219"/>
                </a:lnTo>
                <a:lnTo>
                  <a:pt x="2976" y="2218"/>
                </a:lnTo>
                <a:lnTo>
                  <a:pt x="2978" y="2218"/>
                </a:lnTo>
                <a:lnTo>
                  <a:pt x="2978" y="2216"/>
                </a:lnTo>
                <a:lnTo>
                  <a:pt x="2976" y="2216"/>
                </a:lnTo>
                <a:lnTo>
                  <a:pt x="2976" y="2215"/>
                </a:lnTo>
                <a:lnTo>
                  <a:pt x="2976" y="2213"/>
                </a:lnTo>
                <a:lnTo>
                  <a:pt x="2975" y="2212"/>
                </a:lnTo>
                <a:lnTo>
                  <a:pt x="2975" y="2210"/>
                </a:lnTo>
                <a:lnTo>
                  <a:pt x="2975" y="2209"/>
                </a:lnTo>
                <a:lnTo>
                  <a:pt x="2975" y="2207"/>
                </a:lnTo>
                <a:lnTo>
                  <a:pt x="2976" y="2207"/>
                </a:lnTo>
                <a:lnTo>
                  <a:pt x="2976" y="2206"/>
                </a:lnTo>
                <a:lnTo>
                  <a:pt x="2978" y="2206"/>
                </a:lnTo>
                <a:lnTo>
                  <a:pt x="2978" y="2207"/>
                </a:lnTo>
                <a:lnTo>
                  <a:pt x="2979" y="2207"/>
                </a:lnTo>
                <a:close/>
                <a:moveTo>
                  <a:pt x="2819" y="2207"/>
                </a:moveTo>
                <a:lnTo>
                  <a:pt x="2818" y="2207"/>
                </a:lnTo>
                <a:lnTo>
                  <a:pt x="2818" y="2206"/>
                </a:lnTo>
                <a:lnTo>
                  <a:pt x="2819" y="2204"/>
                </a:lnTo>
                <a:lnTo>
                  <a:pt x="2819" y="2206"/>
                </a:lnTo>
                <a:lnTo>
                  <a:pt x="2819" y="2207"/>
                </a:lnTo>
                <a:close/>
                <a:moveTo>
                  <a:pt x="2813" y="2206"/>
                </a:moveTo>
                <a:lnTo>
                  <a:pt x="2813" y="2204"/>
                </a:lnTo>
                <a:lnTo>
                  <a:pt x="2813" y="2206"/>
                </a:lnTo>
                <a:close/>
                <a:moveTo>
                  <a:pt x="2815" y="2207"/>
                </a:moveTo>
                <a:lnTo>
                  <a:pt x="2815" y="2206"/>
                </a:lnTo>
                <a:lnTo>
                  <a:pt x="2815" y="2204"/>
                </a:lnTo>
                <a:lnTo>
                  <a:pt x="2816" y="2204"/>
                </a:lnTo>
                <a:lnTo>
                  <a:pt x="2815" y="2206"/>
                </a:lnTo>
                <a:lnTo>
                  <a:pt x="2815" y="2207"/>
                </a:lnTo>
                <a:close/>
                <a:moveTo>
                  <a:pt x="2815" y="2203"/>
                </a:moveTo>
                <a:lnTo>
                  <a:pt x="2815" y="2204"/>
                </a:lnTo>
                <a:lnTo>
                  <a:pt x="2815" y="2203"/>
                </a:lnTo>
                <a:lnTo>
                  <a:pt x="2815" y="2204"/>
                </a:lnTo>
                <a:lnTo>
                  <a:pt x="2813" y="2204"/>
                </a:lnTo>
                <a:lnTo>
                  <a:pt x="2815" y="2204"/>
                </a:lnTo>
                <a:lnTo>
                  <a:pt x="2813" y="2203"/>
                </a:lnTo>
                <a:lnTo>
                  <a:pt x="2815" y="2203"/>
                </a:lnTo>
                <a:close/>
                <a:moveTo>
                  <a:pt x="2890" y="2204"/>
                </a:moveTo>
                <a:lnTo>
                  <a:pt x="2888" y="2204"/>
                </a:lnTo>
                <a:lnTo>
                  <a:pt x="2888" y="2203"/>
                </a:lnTo>
                <a:lnTo>
                  <a:pt x="2890" y="2203"/>
                </a:lnTo>
                <a:lnTo>
                  <a:pt x="2890" y="2204"/>
                </a:lnTo>
                <a:close/>
                <a:moveTo>
                  <a:pt x="2984" y="2203"/>
                </a:moveTo>
                <a:lnTo>
                  <a:pt x="2985" y="2203"/>
                </a:lnTo>
                <a:lnTo>
                  <a:pt x="2984" y="2203"/>
                </a:lnTo>
                <a:close/>
                <a:moveTo>
                  <a:pt x="1435" y="2203"/>
                </a:moveTo>
                <a:lnTo>
                  <a:pt x="1433" y="2203"/>
                </a:lnTo>
                <a:lnTo>
                  <a:pt x="1435" y="2203"/>
                </a:lnTo>
                <a:close/>
                <a:moveTo>
                  <a:pt x="2888" y="2203"/>
                </a:moveTo>
                <a:lnTo>
                  <a:pt x="2887" y="2203"/>
                </a:lnTo>
                <a:lnTo>
                  <a:pt x="2887" y="2202"/>
                </a:lnTo>
                <a:lnTo>
                  <a:pt x="2887" y="2203"/>
                </a:lnTo>
                <a:lnTo>
                  <a:pt x="2888" y="2203"/>
                </a:lnTo>
                <a:close/>
                <a:moveTo>
                  <a:pt x="2809" y="2202"/>
                </a:moveTo>
                <a:lnTo>
                  <a:pt x="2810" y="2202"/>
                </a:lnTo>
                <a:lnTo>
                  <a:pt x="2812" y="2202"/>
                </a:lnTo>
                <a:lnTo>
                  <a:pt x="2812" y="2203"/>
                </a:lnTo>
                <a:lnTo>
                  <a:pt x="2810" y="2203"/>
                </a:lnTo>
                <a:lnTo>
                  <a:pt x="2809" y="2204"/>
                </a:lnTo>
                <a:lnTo>
                  <a:pt x="2809" y="2203"/>
                </a:lnTo>
                <a:lnTo>
                  <a:pt x="2807" y="2203"/>
                </a:lnTo>
                <a:lnTo>
                  <a:pt x="2807" y="2202"/>
                </a:lnTo>
                <a:lnTo>
                  <a:pt x="2809" y="2200"/>
                </a:lnTo>
                <a:lnTo>
                  <a:pt x="2809" y="2202"/>
                </a:lnTo>
                <a:close/>
                <a:moveTo>
                  <a:pt x="2885" y="2200"/>
                </a:moveTo>
                <a:lnTo>
                  <a:pt x="2884" y="2200"/>
                </a:lnTo>
                <a:lnTo>
                  <a:pt x="2884" y="2199"/>
                </a:lnTo>
                <a:lnTo>
                  <a:pt x="2885" y="2199"/>
                </a:lnTo>
                <a:lnTo>
                  <a:pt x="2885" y="2200"/>
                </a:lnTo>
                <a:close/>
                <a:moveTo>
                  <a:pt x="2913" y="2200"/>
                </a:moveTo>
                <a:lnTo>
                  <a:pt x="2912" y="2200"/>
                </a:lnTo>
                <a:lnTo>
                  <a:pt x="2912" y="2199"/>
                </a:lnTo>
                <a:lnTo>
                  <a:pt x="2913" y="2199"/>
                </a:lnTo>
                <a:lnTo>
                  <a:pt x="2913" y="2200"/>
                </a:lnTo>
                <a:close/>
                <a:moveTo>
                  <a:pt x="2979" y="2197"/>
                </a:moveTo>
                <a:lnTo>
                  <a:pt x="2979" y="2199"/>
                </a:lnTo>
                <a:lnTo>
                  <a:pt x="2979" y="2197"/>
                </a:lnTo>
                <a:close/>
                <a:moveTo>
                  <a:pt x="2816" y="2199"/>
                </a:moveTo>
                <a:lnTo>
                  <a:pt x="2815" y="2199"/>
                </a:lnTo>
                <a:lnTo>
                  <a:pt x="2816" y="2199"/>
                </a:lnTo>
                <a:lnTo>
                  <a:pt x="2816" y="2197"/>
                </a:lnTo>
                <a:lnTo>
                  <a:pt x="2816" y="2199"/>
                </a:lnTo>
                <a:close/>
                <a:moveTo>
                  <a:pt x="2978" y="2199"/>
                </a:moveTo>
                <a:lnTo>
                  <a:pt x="2976" y="2197"/>
                </a:lnTo>
                <a:lnTo>
                  <a:pt x="2978" y="2197"/>
                </a:lnTo>
                <a:lnTo>
                  <a:pt x="2978" y="2199"/>
                </a:lnTo>
                <a:close/>
                <a:moveTo>
                  <a:pt x="2906" y="2197"/>
                </a:moveTo>
                <a:lnTo>
                  <a:pt x="2904" y="2196"/>
                </a:lnTo>
                <a:lnTo>
                  <a:pt x="2906" y="2196"/>
                </a:lnTo>
                <a:lnTo>
                  <a:pt x="2906" y="2197"/>
                </a:lnTo>
                <a:close/>
                <a:moveTo>
                  <a:pt x="1648" y="2197"/>
                </a:moveTo>
                <a:lnTo>
                  <a:pt x="1648" y="2199"/>
                </a:lnTo>
                <a:lnTo>
                  <a:pt x="1646" y="2199"/>
                </a:lnTo>
                <a:lnTo>
                  <a:pt x="1645" y="2199"/>
                </a:lnTo>
                <a:lnTo>
                  <a:pt x="1645" y="2197"/>
                </a:lnTo>
                <a:lnTo>
                  <a:pt x="1645" y="2196"/>
                </a:lnTo>
                <a:lnTo>
                  <a:pt x="1646" y="2196"/>
                </a:lnTo>
                <a:lnTo>
                  <a:pt x="1648" y="2196"/>
                </a:lnTo>
                <a:lnTo>
                  <a:pt x="1649" y="2196"/>
                </a:lnTo>
                <a:lnTo>
                  <a:pt x="1649" y="2197"/>
                </a:lnTo>
                <a:lnTo>
                  <a:pt x="1648" y="2197"/>
                </a:lnTo>
                <a:close/>
                <a:moveTo>
                  <a:pt x="2918" y="2196"/>
                </a:moveTo>
                <a:lnTo>
                  <a:pt x="2916" y="2196"/>
                </a:lnTo>
                <a:lnTo>
                  <a:pt x="2918" y="2196"/>
                </a:lnTo>
                <a:lnTo>
                  <a:pt x="2916" y="2196"/>
                </a:lnTo>
                <a:lnTo>
                  <a:pt x="2916" y="2194"/>
                </a:lnTo>
                <a:lnTo>
                  <a:pt x="2918" y="2194"/>
                </a:lnTo>
                <a:lnTo>
                  <a:pt x="2918" y="2196"/>
                </a:lnTo>
                <a:close/>
                <a:moveTo>
                  <a:pt x="1609" y="2194"/>
                </a:moveTo>
                <a:lnTo>
                  <a:pt x="1609" y="2196"/>
                </a:lnTo>
                <a:lnTo>
                  <a:pt x="1609" y="2194"/>
                </a:lnTo>
                <a:lnTo>
                  <a:pt x="1608" y="2194"/>
                </a:lnTo>
                <a:lnTo>
                  <a:pt x="1608" y="2196"/>
                </a:lnTo>
                <a:lnTo>
                  <a:pt x="1608" y="2194"/>
                </a:lnTo>
                <a:lnTo>
                  <a:pt x="1609" y="2194"/>
                </a:lnTo>
                <a:close/>
                <a:moveTo>
                  <a:pt x="2901" y="2194"/>
                </a:moveTo>
                <a:lnTo>
                  <a:pt x="2900" y="2194"/>
                </a:lnTo>
                <a:lnTo>
                  <a:pt x="2900" y="2193"/>
                </a:lnTo>
                <a:lnTo>
                  <a:pt x="2901" y="2194"/>
                </a:lnTo>
                <a:close/>
                <a:moveTo>
                  <a:pt x="2909" y="2196"/>
                </a:moveTo>
                <a:lnTo>
                  <a:pt x="2907" y="2194"/>
                </a:lnTo>
                <a:lnTo>
                  <a:pt x="2907" y="2193"/>
                </a:lnTo>
                <a:lnTo>
                  <a:pt x="2909" y="2194"/>
                </a:lnTo>
                <a:lnTo>
                  <a:pt x="2909" y="2196"/>
                </a:lnTo>
                <a:close/>
                <a:moveTo>
                  <a:pt x="2904" y="2193"/>
                </a:moveTo>
                <a:lnTo>
                  <a:pt x="2904" y="2194"/>
                </a:lnTo>
                <a:lnTo>
                  <a:pt x="2903" y="2194"/>
                </a:lnTo>
                <a:lnTo>
                  <a:pt x="2903" y="2193"/>
                </a:lnTo>
                <a:lnTo>
                  <a:pt x="2904" y="2193"/>
                </a:lnTo>
                <a:close/>
                <a:moveTo>
                  <a:pt x="2903" y="2193"/>
                </a:moveTo>
                <a:lnTo>
                  <a:pt x="2901" y="2193"/>
                </a:lnTo>
                <a:lnTo>
                  <a:pt x="2903" y="2193"/>
                </a:lnTo>
                <a:close/>
                <a:moveTo>
                  <a:pt x="2918" y="2215"/>
                </a:moveTo>
                <a:lnTo>
                  <a:pt x="2918" y="2213"/>
                </a:lnTo>
                <a:lnTo>
                  <a:pt x="2916" y="2213"/>
                </a:lnTo>
                <a:lnTo>
                  <a:pt x="2918" y="2212"/>
                </a:lnTo>
                <a:lnTo>
                  <a:pt x="2918" y="2210"/>
                </a:lnTo>
                <a:lnTo>
                  <a:pt x="2916" y="2210"/>
                </a:lnTo>
                <a:lnTo>
                  <a:pt x="2916" y="2209"/>
                </a:lnTo>
                <a:lnTo>
                  <a:pt x="2916" y="2207"/>
                </a:lnTo>
                <a:lnTo>
                  <a:pt x="2918" y="2207"/>
                </a:lnTo>
                <a:lnTo>
                  <a:pt x="2919" y="2209"/>
                </a:lnTo>
                <a:lnTo>
                  <a:pt x="2919" y="2210"/>
                </a:lnTo>
                <a:lnTo>
                  <a:pt x="2919" y="2209"/>
                </a:lnTo>
                <a:lnTo>
                  <a:pt x="2921" y="2209"/>
                </a:lnTo>
                <a:lnTo>
                  <a:pt x="2921" y="2210"/>
                </a:lnTo>
                <a:lnTo>
                  <a:pt x="2919" y="2210"/>
                </a:lnTo>
                <a:lnTo>
                  <a:pt x="2921" y="2210"/>
                </a:lnTo>
                <a:lnTo>
                  <a:pt x="2922" y="2210"/>
                </a:lnTo>
                <a:lnTo>
                  <a:pt x="2923" y="2210"/>
                </a:lnTo>
                <a:lnTo>
                  <a:pt x="2925" y="2212"/>
                </a:lnTo>
                <a:lnTo>
                  <a:pt x="2926" y="2212"/>
                </a:lnTo>
                <a:lnTo>
                  <a:pt x="2925" y="2212"/>
                </a:lnTo>
                <a:lnTo>
                  <a:pt x="2926" y="2212"/>
                </a:lnTo>
                <a:lnTo>
                  <a:pt x="2925" y="2213"/>
                </a:lnTo>
                <a:lnTo>
                  <a:pt x="2926" y="2213"/>
                </a:lnTo>
                <a:lnTo>
                  <a:pt x="2925" y="2215"/>
                </a:lnTo>
                <a:lnTo>
                  <a:pt x="2925" y="2216"/>
                </a:lnTo>
                <a:lnTo>
                  <a:pt x="2923" y="2216"/>
                </a:lnTo>
                <a:lnTo>
                  <a:pt x="2923" y="2218"/>
                </a:lnTo>
                <a:lnTo>
                  <a:pt x="2923" y="2219"/>
                </a:lnTo>
                <a:lnTo>
                  <a:pt x="2923" y="2221"/>
                </a:lnTo>
                <a:lnTo>
                  <a:pt x="2923" y="2222"/>
                </a:lnTo>
                <a:lnTo>
                  <a:pt x="2923" y="2224"/>
                </a:lnTo>
                <a:lnTo>
                  <a:pt x="2925" y="2222"/>
                </a:lnTo>
                <a:lnTo>
                  <a:pt x="2925" y="2224"/>
                </a:lnTo>
                <a:lnTo>
                  <a:pt x="2925" y="2222"/>
                </a:lnTo>
                <a:lnTo>
                  <a:pt x="2925" y="2224"/>
                </a:lnTo>
                <a:lnTo>
                  <a:pt x="2925" y="2225"/>
                </a:lnTo>
                <a:lnTo>
                  <a:pt x="2926" y="2225"/>
                </a:lnTo>
                <a:lnTo>
                  <a:pt x="2926" y="2227"/>
                </a:lnTo>
                <a:lnTo>
                  <a:pt x="2928" y="2227"/>
                </a:lnTo>
                <a:lnTo>
                  <a:pt x="2928" y="2228"/>
                </a:lnTo>
                <a:lnTo>
                  <a:pt x="2926" y="2228"/>
                </a:lnTo>
                <a:lnTo>
                  <a:pt x="2926" y="2227"/>
                </a:lnTo>
                <a:lnTo>
                  <a:pt x="2926" y="2228"/>
                </a:lnTo>
                <a:lnTo>
                  <a:pt x="2925" y="2228"/>
                </a:lnTo>
                <a:lnTo>
                  <a:pt x="2926" y="2228"/>
                </a:lnTo>
                <a:lnTo>
                  <a:pt x="2925" y="2228"/>
                </a:lnTo>
                <a:lnTo>
                  <a:pt x="2926" y="2229"/>
                </a:lnTo>
                <a:lnTo>
                  <a:pt x="2926" y="2228"/>
                </a:lnTo>
                <a:lnTo>
                  <a:pt x="2926" y="2229"/>
                </a:lnTo>
                <a:lnTo>
                  <a:pt x="2928" y="2231"/>
                </a:lnTo>
                <a:lnTo>
                  <a:pt x="2928" y="2232"/>
                </a:lnTo>
                <a:lnTo>
                  <a:pt x="2928" y="2234"/>
                </a:lnTo>
                <a:lnTo>
                  <a:pt x="2926" y="2234"/>
                </a:lnTo>
                <a:lnTo>
                  <a:pt x="2926" y="2235"/>
                </a:lnTo>
                <a:lnTo>
                  <a:pt x="2925" y="2237"/>
                </a:lnTo>
                <a:lnTo>
                  <a:pt x="2923" y="2237"/>
                </a:lnTo>
                <a:lnTo>
                  <a:pt x="2922" y="2235"/>
                </a:lnTo>
                <a:lnTo>
                  <a:pt x="2922" y="2234"/>
                </a:lnTo>
                <a:lnTo>
                  <a:pt x="2921" y="2234"/>
                </a:lnTo>
                <a:lnTo>
                  <a:pt x="2921" y="2232"/>
                </a:lnTo>
                <a:lnTo>
                  <a:pt x="2922" y="2232"/>
                </a:lnTo>
                <a:lnTo>
                  <a:pt x="2921" y="2232"/>
                </a:lnTo>
                <a:lnTo>
                  <a:pt x="2921" y="2231"/>
                </a:lnTo>
                <a:lnTo>
                  <a:pt x="2921" y="2232"/>
                </a:lnTo>
                <a:lnTo>
                  <a:pt x="2919" y="2232"/>
                </a:lnTo>
                <a:lnTo>
                  <a:pt x="2919" y="2231"/>
                </a:lnTo>
                <a:lnTo>
                  <a:pt x="2918" y="2231"/>
                </a:lnTo>
                <a:lnTo>
                  <a:pt x="2916" y="2231"/>
                </a:lnTo>
                <a:lnTo>
                  <a:pt x="2915" y="2231"/>
                </a:lnTo>
                <a:lnTo>
                  <a:pt x="2915" y="2229"/>
                </a:lnTo>
                <a:lnTo>
                  <a:pt x="2915" y="2231"/>
                </a:lnTo>
                <a:lnTo>
                  <a:pt x="2913" y="2231"/>
                </a:lnTo>
                <a:lnTo>
                  <a:pt x="2913" y="2229"/>
                </a:lnTo>
                <a:lnTo>
                  <a:pt x="2912" y="2229"/>
                </a:lnTo>
                <a:lnTo>
                  <a:pt x="2912" y="2231"/>
                </a:lnTo>
                <a:lnTo>
                  <a:pt x="2913" y="2231"/>
                </a:lnTo>
                <a:lnTo>
                  <a:pt x="2913" y="2232"/>
                </a:lnTo>
                <a:lnTo>
                  <a:pt x="2915" y="2231"/>
                </a:lnTo>
                <a:lnTo>
                  <a:pt x="2916" y="2232"/>
                </a:lnTo>
                <a:lnTo>
                  <a:pt x="2916" y="2234"/>
                </a:lnTo>
                <a:lnTo>
                  <a:pt x="2918" y="2234"/>
                </a:lnTo>
                <a:lnTo>
                  <a:pt x="2918" y="2235"/>
                </a:lnTo>
                <a:lnTo>
                  <a:pt x="2919" y="2235"/>
                </a:lnTo>
                <a:lnTo>
                  <a:pt x="2918" y="2235"/>
                </a:lnTo>
                <a:lnTo>
                  <a:pt x="2918" y="2237"/>
                </a:lnTo>
                <a:lnTo>
                  <a:pt x="2916" y="2237"/>
                </a:lnTo>
                <a:lnTo>
                  <a:pt x="2915" y="2235"/>
                </a:lnTo>
                <a:lnTo>
                  <a:pt x="2915" y="2237"/>
                </a:lnTo>
                <a:lnTo>
                  <a:pt x="2913" y="2237"/>
                </a:lnTo>
                <a:lnTo>
                  <a:pt x="2915" y="2237"/>
                </a:lnTo>
                <a:lnTo>
                  <a:pt x="2916" y="2237"/>
                </a:lnTo>
                <a:lnTo>
                  <a:pt x="2916" y="2238"/>
                </a:lnTo>
                <a:lnTo>
                  <a:pt x="2918" y="2238"/>
                </a:lnTo>
                <a:lnTo>
                  <a:pt x="2916" y="2238"/>
                </a:lnTo>
                <a:lnTo>
                  <a:pt x="2918" y="2238"/>
                </a:lnTo>
                <a:lnTo>
                  <a:pt x="2916" y="2238"/>
                </a:lnTo>
                <a:lnTo>
                  <a:pt x="2916" y="2240"/>
                </a:lnTo>
                <a:lnTo>
                  <a:pt x="2916" y="2241"/>
                </a:lnTo>
                <a:lnTo>
                  <a:pt x="2915" y="2241"/>
                </a:lnTo>
                <a:lnTo>
                  <a:pt x="2916" y="2241"/>
                </a:lnTo>
                <a:lnTo>
                  <a:pt x="2915" y="2243"/>
                </a:lnTo>
                <a:lnTo>
                  <a:pt x="2915" y="2241"/>
                </a:lnTo>
                <a:lnTo>
                  <a:pt x="2913" y="2241"/>
                </a:lnTo>
                <a:lnTo>
                  <a:pt x="2913" y="2243"/>
                </a:lnTo>
                <a:lnTo>
                  <a:pt x="2913" y="2241"/>
                </a:lnTo>
                <a:lnTo>
                  <a:pt x="2913" y="2243"/>
                </a:lnTo>
                <a:lnTo>
                  <a:pt x="2912" y="2243"/>
                </a:lnTo>
                <a:lnTo>
                  <a:pt x="2910" y="2243"/>
                </a:lnTo>
                <a:lnTo>
                  <a:pt x="2910" y="2244"/>
                </a:lnTo>
                <a:lnTo>
                  <a:pt x="2912" y="2244"/>
                </a:lnTo>
                <a:lnTo>
                  <a:pt x="2912" y="2246"/>
                </a:lnTo>
                <a:lnTo>
                  <a:pt x="2913" y="2246"/>
                </a:lnTo>
                <a:lnTo>
                  <a:pt x="2915" y="2246"/>
                </a:lnTo>
                <a:lnTo>
                  <a:pt x="2915" y="2244"/>
                </a:lnTo>
                <a:lnTo>
                  <a:pt x="2915" y="2246"/>
                </a:lnTo>
                <a:lnTo>
                  <a:pt x="2916" y="2246"/>
                </a:lnTo>
                <a:lnTo>
                  <a:pt x="2918" y="2247"/>
                </a:lnTo>
                <a:lnTo>
                  <a:pt x="2916" y="2247"/>
                </a:lnTo>
                <a:lnTo>
                  <a:pt x="2916" y="2249"/>
                </a:lnTo>
                <a:lnTo>
                  <a:pt x="2918" y="2249"/>
                </a:lnTo>
                <a:lnTo>
                  <a:pt x="2918" y="2250"/>
                </a:lnTo>
                <a:lnTo>
                  <a:pt x="2918" y="2252"/>
                </a:lnTo>
                <a:lnTo>
                  <a:pt x="2919" y="2252"/>
                </a:lnTo>
                <a:lnTo>
                  <a:pt x="2918" y="2252"/>
                </a:lnTo>
                <a:lnTo>
                  <a:pt x="2916" y="2252"/>
                </a:lnTo>
                <a:lnTo>
                  <a:pt x="2916" y="2250"/>
                </a:lnTo>
                <a:lnTo>
                  <a:pt x="2915" y="2250"/>
                </a:lnTo>
                <a:lnTo>
                  <a:pt x="2915" y="2252"/>
                </a:lnTo>
                <a:lnTo>
                  <a:pt x="2913" y="2252"/>
                </a:lnTo>
                <a:lnTo>
                  <a:pt x="2912" y="2252"/>
                </a:lnTo>
                <a:lnTo>
                  <a:pt x="2913" y="2252"/>
                </a:lnTo>
                <a:lnTo>
                  <a:pt x="2915" y="2252"/>
                </a:lnTo>
                <a:lnTo>
                  <a:pt x="2916" y="2252"/>
                </a:lnTo>
                <a:lnTo>
                  <a:pt x="2915" y="2253"/>
                </a:lnTo>
                <a:lnTo>
                  <a:pt x="2916" y="2256"/>
                </a:lnTo>
                <a:lnTo>
                  <a:pt x="2915" y="2256"/>
                </a:lnTo>
                <a:lnTo>
                  <a:pt x="2913" y="2254"/>
                </a:lnTo>
                <a:lnTo>
                  <a:pt x="2913" y="2256"/>
                </a:lnTo>
                <a:lnTo>
                  <a:pt x="2915" y="2256"/>
                </a:lnTo>
                <a:lnTo>
                  <a:pt x="2913" y="2256"/>
                </a:lnTo>
                <a:lnTo>
                  <a:pt x="2913" y="2257"/>
                </a:lnTo>
                <a:lnTo>
                  <a:pt x="2913" y="2256"/>
                </a:lnTo>
                <a:lnTo>
                  <a:pt x="2913" y="2257"/>
                </a:lnTo>
                <a:lnTo>
                  <a:pt x="2913" y="2259"/>
                </a:lnTo>
                <a:lnTo>
                  <a:pt x="2915" y="2259"/>
                </a:lnTo>
                <a:lnTo>
                  <a:pt x="2915" y="2260"/>
                </a:lnTo>
                <a:lnTo>
                  <a:pt x="2916" y="2260"/>
                </a:lnTo>
                <a:lnTo>
                  <a:pt x="2918" y="2260"/>
                </a:lnTo>
                <a:lnTo>
                  <a:pt x="2918" y="2262"/>
                </a:lnTo>
                <a:lnTo>
                  <a:pt x="2919" y="2263"/>
                </a:lnTo>
                <a:lnTo>
                  <a:pt x="2919" y="2265"/>
                </a:lnTo>
                <a:lnTo>
                  <a:pt x="2918" y="2266"/>
                </a:lnTo>
                <a:lnTo>
                  <a:pt x="2918" y="2268"/>
                </a:lnTo>
                <a:lnTo>
                  <a:pt x="2918" y="2269"/>
                </a:lnTo>
                <a:lnTo>
                  <a:pt x="2916" y="2269"/>
                </a:lnTo>
                <a:lnTo>
                  <a:pt x="2916" y="2268"/>
                </a:lnTo>
                <a:lnTo>
                  <a:pt x="2916" y="2266"/>
                </a:lnTo>
                <a:lnTo>
                  <a:pt x="2915" y="2266"/>
                </a:lnTo>
                <a:lnTo>
                  <a:pt x="2913" y="2266"/>
                </a:lnTo>
                <a:lnTo>
                  <a:pt x="2913" y="2265"/>
                </a:lnTo>
                <a:lnTo>
                  <a:pt x="2913" y="2263"/>
                </a:lnTo>
                <a:lnTo>
                  <a:pt x="2912" y="2262"/>
                </a:lnTo>
                <a:lnTo>
                  <a:pt x="2910" y="2260"/>
                </a:lnTo>
                <a:lnTo>
                  <a:pt x="2910" y="2259"/>
                </a:lnTo>
                <a:lnTo>
                  <a:pt x="2909" y="2260"/>
                </a:lnTo>
                <a:lnTo>
                  <a:pt x="2910" y="2260"/>
                </a:lnTo>
                <a:lnTo>
                  <a:pt x="2910" y="2262"/>
                </a:lnTo>
                <a:lnTo>
                  <a:pt x="2909" y="2262"/>
                </a:lnTo>
                <a:lnTo>
                  <a:pt x="2910" y="2262"/>
                </a:lnTo>
                <a:lnTo>
                  <a:pt x="2910" y="2263"/>
                </a:lnTo>
                <a:lnTo>
                  <a:pt x="2910" y="2265"/>
                </a:lnTo>
                <a:lnTo>
                  <a:pt x="2909" y="2265"/>
                </a:lnTo>
                <a:lnTo>
                  <a:pt x="2909" y="2266"/>
                </a:lnTo>
                <a:lnTo>
                  <a:pt x="2910" y="2266"/>
                </a:lnTo>
                <a:lnTo>
                  <a:pt x="2910" y="2268"/>
                </a:lnTo>
                <a:lnTo>
                  <a:pt x="2909" y="2269"/>
                </a:lnTo>
                <a:lnTo>
                  <a:pt x="2909" y="2271"/>
                </a:lnTo>
                <a:lnTo>
                  <a:pt x="2909" y="2272"/>
                </a:lnTo>
                <a:lnTo>
                  <a:pt x="2910" y="2274"/>
                </a:lnTo>
                <a:lnTo>
                  <a:pt x="2910" y="2272"/>
                </a:lnTo>
                <a:lnTo>
                  <a:pt x="2910" y="2271"/>
                </a:lnTo>
                <a:lnTo>
                  <a:pt x="2910" y="2269"/>
                </a:lnTo>
                <a:lnTo>
                  <a:pt x="2910" y="2271"/>
                </a:lnTo>
                <a:lnTo>
                  <a:pt x="2910" y="2269"/>
                </a:lnTo>
                <a:lnTo>
                  <a:pt x="2912" y="2269"/>
                </a:lnTo>
                <a:lnTo>
                  <a:pt x="2913" y="2269"/>
                </a:lnTo>
                <a:lnTo>
                  <a:pt x="2915" y="2272"/>
                </a:lnTo>
                <a:lnTo>
                  <a:pt x="2916" y="2275"/>
                </a:lnTo>
                <a:lnTo>
                  <a:pt x="2916" y="2277"/>
                </a:lnTo>
                <a:lnTo>
                  <a:pt x="2915" y="2278"/>
                </a:lnTo>
                <a:lnTo>
                  <a:pt x="2913" y="2278"/>
                </a:lnTo>
                <a:lnTo>
                  <a:pt x="2913" y="2277"/>
                </a:lnTo>
                <a:lnTo>
                  <a:pt x="2913" y="2278"/>
                </a:lnTo>
                <a:lnTo>
                  <a:pt x="2912" y="2278"/>
                </a:lnTo>
                <a:lnTo>
                  <a:pt x="2912" y="2279"/>
                </a:lnTo>
                <a:lnTo>
                  <a:pt x="2910" y="2279"/>
                </a:lnTo>
                <a:lnTo>
                  <a:pt x="2912" y="2281"/>
                </a:lnTo>
                <a:lnTo>
                  <a:pt x="2912" y="2279"/>
                </a:lnTo>
                <a:lnTo>
                  <a:pt x="2912" y="2281"/>
                </a:lnTo>
                <a:lnTo>
                  <a:pt x="2913" y="2282"/>
                </a:lnTo>
                <a:lnTo>
                  <a:pt x="2913" y="2284"/>
                </a:lnTo>
                <a:lnTo>
                  <a:pt x="2912" y="2284"/>
                </a:lnTo>
                <a:lnTo>
                  <a:pt x="2913" y="2284"/>
                </a:lnTo>
                <a:lnTo>
                  <a:pt x="2913" y="2285"/>
                </a:lnTo>
                <a:lnTo>
                  <a:pt x="2912" y="2285"/>
                </a:lnTo>
                <a:lnTo>
                  <a:pt x="2912" y="2287"/>
                </a:lnTo>
                <a:lnTo>
                  <a:pt x="2912" y="2288"/>
                </a:lnTo>
                <a:lnTo>
                  <a:pt x="2912" y="2290"/>
                </a:lnTo>
                <a:lnTo>
                  <a:pt x="2912" y="2291"/>
                </a:lnTo>
                <a:lnTo>
                  <a:pt x="2910" y="2291"/>
                </a:lnTo>
                <a:lnTo>
                  <a:pt x="2910" y="2293"/>
                </a:lnTo>
                <a:lnTo>
                  <a:pt x="2910" y="2291"/>
                </a:lnTo>
                <a:lnTo>
                  <a:pt x="2909" y="2293"/>
                </a:lnTo>
                <a:lnTo>
                  <a:pt x="2909" y="2291"/>
                </a:lnTo>
                <a:lnTo>
                  <a:pt x="2907" y="2291"/>
                </a:lnTo>
                <a:lnTo>
                  <a:pt x="2907" y="2290"/>
                </a:lnTo>
                <a:lnTo>
                  <a:pt x="2906" y="2290"/>
                </a:lnTo>
                <a:lnTo>
                  <a:pt x="2906" y="2288"/>
                </a:lnTo>
                <a:lnTo>
                  <a:pt x="2906" y="2287"/>
                </a:lnTo>
                <a:lnTo>
                  <a:pt x="2907" y="2287"/>
                </a:lnTo>
                <a:lnTo>
                  <a:pt x="2907" y="2285"/>
                </a:lnTo>
                <a:lnTo>
                  <a:pt x="2907" y="2284"/>
                </a:lnTo>
                <a:lnTo>
                  <a:pt x="2907" y="2282"/>
                </a:lnTo>
                <a:lnTo>
                  <a:pt x="2907" y="2281"/>
                </a:lnTo>
                <a:lnTo>
                  <a:pt x="2906" y="2281"/>
                </a:lnTo>
                <a:lnTo>
                  <a:pt x="2907" y="2281"/>
                </a:lnTo>
                <a:lnTo>
                  <a:pt x="2909" y="2279"/>
                </a:lnTo>
                <a:lnTo>
                  <a:pt x="2907" y="2279"/>
                </a:lnTo>
                <a:lnTo>
                  <a:pt x="2906" y="2279"/>
                </a:lnTo>
                <a:lnTo>
                  <a:pt x="2907" y="2279"/>
                </a:lnTo>
                <a:lnTo>
                  <a:pt x="2906" y="2278"/>
                </a:lnTo>
                <a:lnTo>
                  <a:pt x="2904" y="2278"/>
                </a:lnTo>
                <a:lnTo>
                  <a:pt x="2904" y="2277"/>
                </a:lnTo>
                <a:lnTo>
                  <a:pt x="2904" y="2275"/>
                </a:lnTo>
                <a:lnTo>
                  <a:pt x="2904" y="2274"/>
                </a:lnTo>
                <a:lnTo>
                  <a:pt x="2906" y="2274"/>
                </a:lnTo>
                <a:lnTo>
                  <a:pt x="2906" y="2272"/>
                </a:lnTo>
                <a:lnTo>
                  <a:pt x="2906" y="2271"/>
                </a:lnTo>
                <a:lnTo>
                  <a:pt x="2906" y="2269"/>
                </a:lnTo>
                <a:lnTo>
                  <a:pt x="2906" y="2268"/>
                </a:lnTo>
                <a:lnTo>
                  <a:pt x="2904" y="2266"/>
                </a:lnTo>
                <a:lnTo>
                  <a:pt x="2904" y="2265"/>
                </a:lnTo>
                <a:lnTo>
                  <a:pt x="2903" y="2266"/>
                </a:lnTo>
                <a:lnTo>
                  <a:pt x="2904" y="2268"/>
                </a:lnTo>
                <a:lnTo>
                  <a:pt x="2904" y="2269"/>
                </a:lnTo>
                <a:lnTo>
                  <a:pt x="2903" y="2269"/>
                </a:lnTo>
                <a:lnTo>
                  <a:pt x="2903" y="2271"/>
                </a:lnTo>
                <a:lnTo>
                  <a:pt x="2904" y="2272"/>
                </a:lnTo>
                <a:lnTo>
                  <a:pt x="2904" y="2275"/>
                </a:lnTo>
                <a:lnTo>
                  <a:pt x="2903" y="2275"/>
                </a:lnTo>
                <a:lnTo>
                  <a:pt x="2903" y="2274"/>
                </a:lnTo>
                <a:lnTo>
                  <a:pt x="2901" y="2274"/>
                </a:lnTo>
                <a:lnTo>
                  <a:pt x="2901" y="2275"/>
                </a:lnTo>
                <a:lnTo>
                  <a:pt x="2903" y="2275"/>
                </a:lnTo>
                <a:lnTo>
                  <a:pt x="2901" y="2275"/>
                </a:lnTo>
                <a:lnTo>
                  <a:pt x="2901" y="2274"/>
                </a:lnTo>
                <a:lnTo>
                  <a:pt x="2901" y="2272"/>
                </a:lnTo>
                <a:lnTo>
                  <a:pt x="2901" y="2271"/>
                </a:lnTo>
                <a:lnTo>
                  <a:pt x="2900" y="2272"/>
                </a:lnTo>
                <a:lnTo>
                  <a:pt x="2901" y="2272"/>
                </a:lnTo>
                <a:lnTo>
                  <a:pt x="2901" y="2274"/>
                </a:lnTo>
                <a:lnTo>
                  <a:pt x="2901" y="2275"/>
                </a:lnTo>
                <a:lnTo>
                  <a:pt x="2900" y="2277"/>
                </a:lnTo>
                <a:lnTo>
                  <a:pt x="2901" y="2277"/>
                </a:lnTo>
                <a:lnTo>
                  <a:pt x="2903" y="2277"/>
                </a:lnTo>
                <a:lnTo>
                  <a:pt x="2903" y="2278"/>
                </a:lnTo>
                <a:lnTo>
                  <a:pt x="2901" y="2278"/>
                </a:lnTo>
                <a:lnTo>
                  <a:pt x="2903" y="2278"/>
                </a:lnTo>
                <a:lnTo>
                  <a:pt x="2903" y="2279"/>
                </a:lnTo>
                <a:lnTo>
                  <a:pt x="2901" y="2281"/>
                </a:lnTo>
                <a:lnTo>
                  <a:pt x="2903" y="2281"/>
                </a:lnTo>
                <a:lnTo>
                  <a:pt x="2903" y="2282"/>
                </a:lnTo>
                <a:lnTo>
                  <a:pt x="2901" y="2282"/>
                </a:lnTo>
                <a:lnTo>
                  <a:pt x="2900" y="2282"/>
                </a:lnTo>
                <a:lnTo>
                  <a:pt x="2898" y="2282"/>
                </a:lnTo>
                <a:lnTo>
                  <a:pt x="2897" y="2282"/>
                </a:lnTo>
                <a:lnTo>
                  <a:pt x="2897" y="2281"/>
                </a:lnTo>
                <a:lnTo>
                  <a:pt x="2896" y="2281"/>
                </a:lnTo>
                <a:lnTo>
                  <a:pt x="2897" y="2279"/>
                </a:lnTo>
                <a:lnTo>
                  <a:pt x="2896" y="2279"/>
                </a:lnTo>
                <a:lnTo>
                  <a:pt x="2896" y="2281"/>
                </a:lnTo>
                <a:lnTo>
                  <a:pt x="2896" y="2282"/>
                </a:lnTo>
                <a:lnTo>
                  <a:pt x="2897" y="2282"/>
                </a:lnTo>
                <a:lnTo>
                  <a:pt x="2897" y="2284"/>
                </a:lnTo>
                <a:lnTo>
                  <a:pt x="2898" y="2285"/>
                </a:lnTo>
                <a:lnTo>
                  <a:pt x="2897" y="2287"/>
                </a:lnTo>
                <a:lnTo>
                  <a:pt x="2897" y="2288"/>
                </a:lnTo>
                <a:lnTo>
                  <a:pt x="2898" y="2287"/>
                </a:lnTo>
                <a:lnTo>
                  <a:pt x="2898" y="2285"/>
                </a:lnTo>
                <a:lnTo>
                  <a:pt x="2900" y="2285"/>
                </a:lnTo>
                <a:lnTo>
                  <a:pt x="2901" y="2285"/>
                </a:lnTo>
                <a:lnTo>
                  <a:pt x="2901" y="2287"/>
                </a:lnTo>
                <a:lnTo>
                  <a:pt x="2901" y="2288"/>
                </a:lnTo>
                <a:lnTo>
                  <a:pt x="2901" y="2290"/>
                </a:lnTo>
                <a:lnTo>
                  <a:pt x="2903" y="2291"/>
                </a:lnTo>
                <a:lnTo>
                  <a:pt x="2903" y="2293"/>
                </a:lnTo>
                <a:lnTo>
                  <a:pt x="2901" y="2293"/>
                </a:lnTo>
                <a:lnTo>
                  <a:pt x="2901" y="2294"/>
                </a:lnTo>
                <a:lnTo>
                  <a:pt x="2900" y="2293"/>
                </a:lnTo>
                <a:lnTo>
                  <a:pt x="2900" y="2291"/>
                </a:lnTo>
                <a:lnTo>
                  <a:pt x="2898" y="2291"/>
                </a:lnTo>
                <a:lnTo>
                  <a:pt x="2900" y="2293"/>
                </a:lnTo>
                <a:lnTo>
                  <a:pt x="2900" y="2294"/>
                </a:lnTo>
                <a:lnTo>
                  <a:pt x="2900" y="2296"/>
                </a:lnTo>
                <a:lnTo>
                  <a:pt x="2901" y="2296"/>
                </a:lnTo>
                <a:lnTo>
                  <a:pt x="2901" y="2297"/>
                </a:lnTo>
                <a:lnTo>
                  <a:pt x="2901" y="2299"/>
                </a:lnTo>
                <a:lnTo>
                  <a:pt x="2901" y="2300"/>
                </a:lnTo>
                <a:lnTo>
                  <a:pt x="2900" y="2301"/>
                </a:lnTo>
                <a:lnTo>
                  <a:pt x="2900" y="2300"/>
                </a:lnTo>
                <a:lnTo>
                  <a:pt x="2898" y="2300"/>
                </a:lnTo>
                <a:lnTo>
                  <a:pt x="2898" y="2299"/>
                </a:lnTo>
                <a:lnTo>
                  <a:pt x="2897" y="2299"/>
                </a:lnTo>
                <a:lnTo>
                  <a:pt x="2897" y="2297"/>
                </a:lnTo>
                <a:lnTo>
                  <a:pt x="2898" y="2296"/>
                </a:lnTo>
                <a:lnTo>
                  <a:pt x="2897" y="2296"/>
                </a:lnTo>
                <a:lnTo>
                  <a:pt x="2896" y="2296"/>
                </a:lnTo>
                <a:lnTo>
                  <a:pt x="2896" y="2294"/>
                </a:lnTo>
                <a:lnTo>
                  <a:pt x="2894" y="2294"/>
                </a:lnTo>
                <a:lnTo>
                  <a:pt x="2894" y="2293"/>
                </a:lnTo>
                <a:lnTo>
                  <a:pt x="2894" y="2291"/>
                </a:lnTo>
                <a:lnTo>
                  <a:pt x="2894" y="2290"/>
                </a:lnTo>
                <a:lnTo>
                  <a:pt x="2896" y="2290"/>
                </a:lnTo>
                <a:lnTo>
                  <a:pt x="2894" y="2290"/>
                </a:lnTo>
                <a:lnTo>
                  <a:pt x="2894" y="2288"/>
                </a:lnTo>
                <a:lnTo>
                  <a:pt x="2893" y="2288"/>
                </a:lnTo>
                <a:lnTo>
                  <a:pt x="2891" y="2288"/>
                </a:lnTo>
                <a:lnTo>
                  <a:pt x="2891" y="2287"/>
                </a:lnTo>
                <a:lnTo>
                  <a:pt x="2893" y="2287"/>
                </a:lnTo>
                <a:lnTo>
                  <a:pt x="2893" y="2285"/>
                </a:lnTo>
                <a:lnTo>
                  <a:pt x="2894" y="2285"/>
                </a:lnTo>
                <a:lnTo>
                  <a:pt x="2896" y="2285"/>
                </a:lnTo>
                <a:lnTo>
                  <a:pt x="2896" y="2284"/>
                </a:lnTo>
                <a:lnTo>
                  <a:pt x="2894" y="2282"/>
                </a:lnTo>
                <a:lnTo>
                  <a:pt x="2893" y="2281"/>
                </a:lnTo>
                <a:lnTo>
                  <a:pt x="2893" y="2282"/>
                </a:lnTo>
                <a:lnTo>
                  <a:pt x="2891" y="2284"/>
                </a:lnTo>
                <a:lnTo>
                  <a:pt x="2891" y="2282"/>
                </a:lnTo>
                <a:lnTo>
                  <a:pt x="2893" y="2281"/>
                </a:lnTo>
                <a:lnTo>
                  <a:pt x="2893" y="2279"/>
                </a:lnTo>
                <a:lnTo>
                  <a:pt x="2893" y="2278"/>
                </a:lnTo>
                <a:lnTo>
                  <a:pt x="2893" y="2277"/>
                </a:lnTo>
                <a:lnTo>
                  <a:pt x="2891" y="2277"/>
                </a:lnTo>
                <a:lnTo>
                  <a:pt x="2893" y="2277"/>
                </a:lnTo>
                <a:lnTo>
                  <a:pt x="2891" y="2275"/>
                </a:lnTo>
                <a:lnTo>
                  <a:pt x="2891" y="2274"/>
                </a:lnTo>
                <a:lnTo>
                  <a:pt x="2891" y="2272"/>
                </a:lnTo>
                <a:lnTo>
                  <a:pt x="2891" y="2271"/>
                </a:lnTo>
                <a:lnTo>
                  <a:pt x="2893" y="2271"/>
                </a:lnTo>
                <a:lnTo>
                  <a:pt x="2893" y="2272"/>
                </a:lnTo>
                <a:lnTo>
                  <a:pt x="2893" y="2274"/>
                </a:lnTo>
                <a:lnTo>
                  <a:pt x="2894" y="2274"/>
                </a:lnTo>
                <a:lnTo>
                  <a:pt x="2896" y="2275"/>
                </a:lnTo>
                <a:lnTo>
                  <a:pt x="2896" y="2274"/>
                </a:lnTo>
                <a:lnTo>
                  <a:pt x="2894" y="2272"/>
                </a:lnTo>
                <a:lnTo>
                  <a:pt x="2894" y="2271"/>
                </a:lnTo>
                <a:lnTo>
                  <a:pt x="2894" y="2269"/>
                </a:lnTo>
                <a:lnTo>
                  <a:pt x="2896" y="2269"/>
                </a:lnTo>
                <a:lnTo>
                  <a:pt x="2896" y="2268"/>
                </a:lnTo>
                <a:lnTo>
                  <a:pt x="2896" y="2266"/>
                </a:lnTo>
                <a:lnTo>
                  <a:pt x="2897" y="2266"/>
                </a:lnTo>
                <a:lnTo>
                  <a:pt x="2897" y="2268"/>
                </a:lnTo>
                <a:lnTo>
                  <a:pt x="2898" y="2268"/>
                </a:lnTo>
                <a:lnTo>
                  <a:pt x="2898" y="2269"/>
                </a:lnTo>
                <a:lnTo>
                  <a:pt x="2898" y="2268"/>
                </a:lnTo>
                <a:lnTo>
                  <a:pt x="2897" y="2268"/>
                </a:lnTo>
                <a:lnTo>
                  <a:pt x="2897" y="2266"/>
                </a:lnTo>
                <a:lnTo>
                  <a:pt x="2897" y="2265"/>
                </a:lnTo>
                <a:lnTo>
                  <a:pt x="2897" y="2263"/>
                </a:lnTo>
                <a:lnTo>
                  <a:pt x="2896" y="2263"/>
                </a:lnTo>
                <a:lnTo>
                  <a:pt x="2896" y="2265"/>
                </a:lnTo>
                <a:lnTo>
                  <a:pt x="2894" y="2265"/>
                </a:lnTo>
                <a:lnTo>
                  <a:pt x="2894" y="2266"/>
                </a:lnTo>
                <a:lnTo>
                  <a:pt x="2893" y="2266"/>
                </a:lnTo>
                <a:lnTo>
                  <a:pt x="2893" y="2268"/>
                </a:lnTo>
                <a:lnTo>
                  <a:pt x="2893" y="2266"/>
                </a:lnTo>
                <a:lnTo>
                  <a:pt x="2894" y="2266"/>
                </a:lnTo>
                <a:lnTo>
                  <a:pt x="2894" y="2268"/>
                </a:lnTo>
                <a:lnTo>
                  <a:pt x="2893" y="2268"/>
                </a:lnTo>
                <a:lnTo>
                  <a:pt x="2891" y="2268"/>
                </a:lnTo>
                <a:lnTo>
                  <a:pt x="2891" y="2269"/>
                </a:lnTo>
                <a:lnTo>
                  <a:pt x="2890" y="2269"/>
                </a:lnTo>
                <a:lnTo>
                  <a:pt x="2890" y="2268"/>
                </a:lnTo>
                <a:lnTo>
                  <a:pt x="2890" y="2266"/>
                </a:lnTo>
                <a:lnTo>
                  <a:pt x="2890" y="2265"/>
                </a:lnTo>
                <a:lnTo>
                  <a:pt x="2891" y="2266"/>
                </a:lnTo>
                <a:lnTo>
                  <a:pt x="2891" y="2265"/>
                </a:lnTo>
                <a:lnTo>
                  <a:pt x="2891" y="2263"/>
                </a:lnTo>
                <a:lnTo>
                  <a:pt x="2890" y="2263"/>
                </a:lnTo>
                <a:lnTo>
                  <a:pt x="2890" y="2262"/>
                </a:lnTo>
                <a:lnTo>
                  <a:pt x="2890" y="2260"/>
                </a:lnTo>
                <a:lnTo>
                  <a:pt x="2891" y="2259"/>
                </a:lnTo>
                <a:lnTo>
                  <a:pt x="2893" y="2259"/>
                </a:lnTo>
                <a:lnTo>
                  <a:pt x="2893" y="2260"/>
                </a:lnTo>
                <a:lnTo>
                  <a:pt x="2894" y="2260"/>
                </a:lnTo>
                <a:lnTo>
                  <a:pt x="2894" y="2259"/>
                </a:lnTo>
                <a:lnTo>
                  <a:pt x="2894" y="2257"/>
                </a:lnTo>
                <a:lnTo>
                  <a:pt x="2893" y="2257"/>
                </a:lnTo>
                <a:lnTo>
                  <a:pt x="2893" y="2256"/>
                </a:lnTo>
                <a:lnTo>
                  <a:pt x="2894" y="2256"/>
                </a:lnTo>
                <a:lnTo>
                  <a:pt x="2894" y="2254"/>
                </a:lnTo>
                <a:lnTo>
                  <a:pt x="2893" y="2254"/>
                </a:lnTo>
                <a:lnTo>
                  <a:pt x="2893" y="2253"/>
                </a:lnTo>
                <a:lnTo>
                  <a:pt x="2893" y="2252"/>
                </a:lnTo>
                <a:lnTo>
                  <a:pt x="2894" y="2252"/>
                </a:lnTo>
                <a:lnTo>
                  <a:pt x="2894" y="2253"/>
                </a:lnTo>
                <a:lnTo>
                  <a:pt x="2896" y="2253"/>
                </a:lnTo>
                <a:lnTo>
                  <a:pt x="2897" y="2254"/>
                </a:lnTo>
                <a:lnTo>
                  <a:pt x="2897" y="2253"/>
                </a:lnTo>
                <a:lnTo>
                  <a:pt x="2897" y="2252"/>
                </a:lnTo>
                <a:lnTo>
                  <a:pt x="2896" y="2252"/>
                </a:lnTo>
                <a:lnTo>
                  <a:pt x="2896" y="2250"/>
                </a:lnTo>
                <a:lnTo>
                  <a:pt x="2897" y="2250"/>
                </a:lnTo>
                <a:lnTo>
                  <a:pt x="2897" y="2252"/>
                </a:lnTo>
                <a:lnTo>
                  <a:pt x="2897" y="2253"/>
                </a:lnTo>
                <a:lnTo>
                  <a:pt x="2898" y="2253"/>
                </a:lnTo>
                <a:lnTo>
                  <a:pt x="2898" y="2254"/>
                </a:lnTo>
                <a:lnTo>
                  <a:pt x="2898" y="2256"/>
                </a:lnTo>
                <a:lnTo>
                  <a:pt x="2898" y="2257"/>
                </a:lnTo>
                <a:lnTo>
                  <a:pt x="2897" y="2257"/>
                </a:lnTo>
                <a:lnTo>
                  <a:pt x="2897" y="2259"/>
                </a:lnTo>
                <a:lnTo>
                  <a:pt x="2897" y="2260"/>
                </a:lnTo>
                <a:lnTo>
                  <a:pt x="2898" y="2259"/>
                </a:lnTo>
                <a:lnTo>
                  <a:pt x="2898" y="2257"/>
                </a:lnTo>
                <a:lnTo>
                  <a:pt x="2900" y="2257"/>
                </a:lnTo>
                <a:lnTo>
                  <a:pt x="2900" y="2259"/>
                </a:lnTo>
                <a:lnTo>
                  <a:pt x="2900" y="2257"/>
                </a:lnTo>
                <a:lnTo>
                  <a:pt x="2900" y="2256"/>
                </a:lnTo>
                <a:lnTo>
                  <a:pt x="2900" y="2254"/>
                </a:lnTo>
                <a:lnTo>
                  <a:pt x="2901" y="2254"/>
                </a:lnTo>
                <a:lnTo>
                  <a:pt x="2901" y="2256"/>
                </a:lnTo>
                <a:lnTo>
                  <a:pt x="2903" y="2256"/>
                </a:lnTo>
                <a:lnTo>
                  <a:pt x="2903" y="2257"/>
                </a:lnTo>
                <a:lnTo>
                  <a:pt x="2904" y="2257"/>
                </a:lnTo>
                <a:lnTo>
                  <a:pt x="2904" y="2256"/>
                </a:lnTo>
                <a:lnTo>
                  <a:pt x="2904" y="2257"/>
                </a:lnTo>
                <a:lnTo>
                  <a:pt x="2904" y="2259"/>
                </a:lnTo>
                <a:lnTo>
                  <a:pt x="2904" y="2260"/>
                </a:lnTo>
                <a:lnTo>
                  <a:pt x="2904" y="2262"/>
                </a:lnTo>
                <a:lnTo>
                  <a:pt x="2906" y="2262"/>
                </a:lnTo>
                <a:lnTo>
                  <a:pt x="2906" y="2260"/>
                </a:lnTo>
                <a:lnTo>
                  <a:pt x="2904" y="2259"/>
                </a:lnTo>
                <a:lnTo>
                  <a:pt x="2906" y="2259"/>
                </a:lnTo>
                <a:lnTo>
                  <a:pt x="2906" y="2260"/>
                </a:lnTo>
                <a:lnTo>
                  <a:pt x="2906" y="2259"/>
                </a:lnTo>
                <a:lnTo>
                  <a:pt x="2906" y="2257"/>
                </a:lnTo>
                <a:lnTo>
                  <a:pt x="2906" y="2256"/>
                </a:lnTo>
                <a:lnTo>
                  <a:pt x="2906" y="2254"/>
                </a:lnTo>
                <a:lnTo>
                  <a:pt x="2906" y="2253"/>
                </a:lnTo>
                <a:lnTo>
                  <a:pt x="2906" y="2252"/>
                </a:lnTo>
                <a:lnTo>
                  <a:pt x="2904" y="2249"/>
                </a:lnTo>
                <a:lnTo>
                  <a:pt x="2903" y="2249"/>
                </a:lnTo>
                <a:lnTo>
                  <a:pt x="2903" y="2247"/>
                </a:lnTo>
                <a:lnTo>
                  <a:pt x="2904" y="2247"/>
                </a:lnTo>
                <a:lnTo>
                  <a:pt x="2903" y="2247"/>
                </a:lnTo>
                <a:lnTo>
                  <a:pt x="2903" y="2246"/>
                </a:lnTo>
                <a:lnTo>
                  <a:pt x="2904" y="2246"/>
                </a:lnTo>
                <a:lnTo>
                  <a:pt x="2906" y="2246"/>
                </a:lnTo>
                <a:lnTo>
                  <a:pt x="2906" y="2247"/>
                </a:lnTo>
                <a:lnTo>
                  <a:pt x="2906" y="2246"/>
                </a:lnTo>
                <a:lnTo>
                  <a:pt x="2906" y="2244"/>
                </a:lnTo>
                <a:lnTo>
                  <a:pt x="2904" y="2244"/>
                </a:lnTo>
                <a:lnTo>
                  <a:pt x="2904" y="2243"/>
                </a:lnTo>
                <a:lnTo>
                  <a:pt x="2906" y="2243"/>
                </a:lnTo>
                <a:lnTo>
                  <a:pt x="2904" y="2243"/>
                </a:lnTo>
                <a:lnTo>
                  <a:pt x="2904" y="2241"/>
                </a:lnTo>
                <a:lnTo>
                  <a:pt x="2904" y="2240"/>
                </a:lnTo>
                <a:lnTo>
                  <a:pt x="2904" y="2238"/>
                </a:lnTo>
                <a:lnTo>
                  <a:pt x="2903" y="2238"/>
                </a:lnTo>
                <a:lnTo>
                  <a:pt x="2903" y="2237"/>
                </a:lnTo>
                <a:lnTo>
                  <a:pt x="2903" y="2238"/>
                </a:lnTo>
                <a:lnTo>
                  <a:pt x="2903" y="2240"/>
                </a:lnTo>
                <a:lnTo>
                  <a:pt x="2901" y="2240"/>
                </a:lnTo>
                <a:lnTo>
                  <a:pt x="2901" y="2241"/>
                </a:lnTo>
                <a:lnTo>
                  <a:pt x="2901" y="2243"/>
                </a:lnTo>
                <a:lnTo>
                  <a:pt x="2901" y="2244"/>
                </a:lnTo>
                <a:lnTo>
                  <a:pt x="2900" y="2244"/>
                </a:lnTo>
                <a:lnTo>
                  <a:pt x="2900" y="2243"/>
                </a:lnTo>
                <a:lnTo>
                  <a:pt x="2900" y="2244"/>
                </a:lnTo>
                <a:lnTo>
                  <a:pt x="2900" y="2246"/>
                </a:lnTo>
                <a:lnTo>
                  <a:pt x="2900" y="2244"/>
                </a:lnTo>
                <a:lnTo>
                  <a:pt x="2898" y="2244"/>
                </a:lnTo>
                <a:lnTo>
                  <a:pt x="2898" y="2243"/>
                </a:lnTo>
                <a:lnTo>
                  <a:pt x="2897" y="2243"/>
                </a:lnTo>
                <a:lnTo>
                  <a:pt x="2897" y="2241"/>
                </a:lnTo>
                <a:lnTo>
                  <a:pt x="2896" y="2241"/>
                </a:lnTo>
                <a:lnTo>
                  <a:pt x="2896" y="2240"/>
                </a:lnTo>
                <a:lnTo>
                  <a:pt x="2897" y="2238"/>
                </a:lnTo>
                <a:lnTo>
                  <a:pt x="2896" y="2238"/>
                </a:lnTo>
                <a:lnTo>
                  <a:pt x="2894" y="2238"/>
                </a:lnTo>
                <a:lnTo>
                  <a:pt x="2893" y="2237"/>
                </a:lnTo>
                <a:lnTo>
                  <a:pt x="2891" y="2237"/>
                </a:lnTo>
                <a:lnTo>
                  <a:pt x="2890" y="2237"/>
                </a:lnTo>
                <a:lnTo>
                  <a:pt x="2888" y="2237"/>
                </a:lnTo>
                <a:lnTo>
                  <a:pt x="2888" y="2235"/>
                </a:lnTo>
                <a:lnTo>
                  <a:pt x="2890" y="2235"/>
                </a:lnTo>
                <a:lnTo>
                  <a:pt x="2890" y="2234"/>
                </a:lnTo>
                <a:lnTo>
                  <a:pt x="2891" y="2234"/>
                </a:lnTo>
                <a:lnTo>
                  <a:pt x="2891" y="2232"/>
                </a:lnTo>
                <a:lnTo>
                  <a:pt x="2893" y="2232"/>
                </a:lnTo>
                <a:lnTo>
                  <a:pt x="2894" y="2232"/>
                </a:lnTo>
                <a:lnTo>
                  <a:pt x="2894" y="2231"/>
                </a:lnTo>
                <a:lnTo>
                  <a:pt x="2896" y="2231"/>
                </a:lnTo>
                <a:lnTo>
                  <a:pt x="2897" y="2231"/>
                </a:lnTo>
                <a:lnTo>
                  <a:pt x="2897" y="2229"/>
                </a:lnTo>
                <a:lnTo>
                  <a:pt x="2896" y="2229"/>
                </a:lnTo>
                <a:lnTo>
                  <a:pt x="2897" y="2228"/>
                </a:lnTo>
                <a:lnTo>
                  <a:pt x="2898" y="2228"/>
                </a:lnTo>
                <a:lnTo>
                  <a:pt x="2900" y="2228"/>
                </a:lnTo>
                <a:lnTo>
                  <a:pt x="2901" y="2228"/>
                </a:lnTo>
                <a:lnTo>
                  <a:pt x="2901" y="2229"/>
                </a:lnTo>
                <a:lnTo>
                  <a:pt x="2901" y="2228"/>
                </a:lnTo>
                <a:lnTo>
                  <a:pt x="2903" y="2228"/>
                </a:lnTo>
                <a:lnTo>
                  <a:pt x="2903" y="2227"/>
                </a:lnTo>
                <a:lnTo>
                  <a:pt x="2901" y="2227"/>
                </a:lnTo>
                <a:lnTo>
                  <a:pt x="2900" y="2227"/>
                </a:lnTo>
                <a:lnTo>
                  <a:pt x="2900" y="2225"/>
                </a:lnTo>
                <a:lnTo>
                  <a:pt x="2900" y="2227"/>
                </a:lnTo>
                <a:lnTo>
                  <a:pt x="2900" y="2225"/>
                </a:lnTo>
                <a:lnTo>
                  <a:pt x="2898" y="2227"/>
                </a:lnTo>
                <a:lnTo>
                  <a:pt x="2897" y="2228"/>
                </a:lnTo>
                <a:lnTo>
                  <a:pt x="2896" y="2228"/>
                </a:lnTo>
                <a:lnTo>
                  <a:pt x="2894" y="2228"/>
                </a:lnTo>
                <a:lnTo>
                  <a:pt x="2894" y="2229"/>
                </a:lnTo>
                <a:lnTo>
                  <a:pt x="2893" y="2229"/>
                </a:lnTo>
                <a:lnTo>
                  <a:pt x="2893" y="2231"/>
                </a:lnTo>
                <a:lnTo>
                  <a:pt x="2891" y="2231"/>
                </a:lnTo>
                <a:lnTo>
                  <a:pt x="2890" y="2231"/>
                </a:lnTo>
                <a:lnTo>
                  <a:pt x="2890" y="2229"/>
                </a:lnTo>
                <a:lnTo>
                  <a:pt x="2891" y="2229"/>
                </a:lnTo>
                <a:lnTo>
                  <a:pt x="2891" y="2228"/>
                </a:lnTo>
                <a:lnTo>
                  <a:pt x="2890" y="2228"/>
                </a:lnTo>
                <a:lnTo>
                  <a:pt x="2890" y="2227"/>
                </a:lnTo>
                <a:lnTo>
                  <a:pt x="2891" y="2227"/>
                </a:lnTo>
                <a:lnTo>
                  <a:pt x="2891" y="2225"/>
                </a:lnTo>
                <a:lnTo>
                  <a:pt x="2893" y="2227"/>
                </a:lnTo>
                <a:lnTo>
                  <a:pt x="2894" y="2225"/>
                </a:lnTo>
                <a:lnTo>
                  <a:pt x="2894" y="2224"/>
                </a:lnTo>
                <a:lnTo>
                  <a:pt x="2896" y="2224"/>
                </a:lnTo>
                <a:lnTo>
                  <a:pt x="2894" y="2224"/>
                </a:lnTo>
                <a:lnTo>
                  <a:pt x="2894" y="2222"/>
                </a:lnTo>
                <a:lnTo>
                  <a:pt x="2893" y="2222"/>
                </a:lnTo>
                <a:lnTo>
                  <a:pt x="2894" y="2222"/>
                </a:lnTo>
                <a:lnTo>
                  <a:pt x="2894" y="2221"/>
                </a:lnTo>
                <a:lnTo>
                  <a:pt x="2893" y="2221"/>
                </a:lnTo>
                <a:lnTo>
                  <a:pt x="2893" y="2222"/>
                </a:lnTo>
                <a:lnTo>
                  <a:pt x="2891" y="2222"/>
                </a:lnTo>
                <a:lnTo>
                  <a:pt x="2893" y="2224"/>
                </a:lnTo>
                <a:lnTo>
                  <a:pt x="2891" y="2225"/>
                </a:lnTo>
                <a:lnTo>
                  <a:pt x="2890" y="2225"/>
                </a:lnTo>
                <a:lnTo>
                  <a:pt x="2890" y="2227"/>
                </a:lnTo>
                <a:lnTo>
                  <a:pt x="2888" y="2227"/>
                </a:lnTo>
                <a:lnTo>
                  <a:pt x="2887" y="2225"/>
                </a:lnTo>
                <a:lnTo>
                  <a:pt x="2887" y="2224"/>
                </a:lnTo>
                <a:lnTo>
                  <a:pt x="2885" y="2224"/>
                </a:lnTo>
                <a:lnTo>
                  <a:pt x="2885" y="2222"/>
                </a:lnTo>
                <a:lnTo>
                  <a:pt x="2884" y="2221"/>
                </a:lnTo>
                <a:lnTo>
                  <a:pt x="2884" y="2219"/>
                </a:lnTo>
                <a:lnTo>
                  <a:pt x="2884" y="2218"/>
                </a:lnTo>
                <a:lnTo>
                  <a:pt x="2885" y="2218"/>
                </a:lnTo>
                <a:lnTo>
                  <a:pt x="2887" y="2218"/>
                </a:lnTo>
                <a:lnTo>
                  <a:pt x="2885" y="2218"/>
                </a:lnTo>
                <a:lnTo>
                  <a:pt x="2884" y="2218"/>
                </a:lnTo>
                <a:lnTo>
                  <a:pt x="2882" y="2218"/>
                </a:lnTo>
                <a:lnTo>
                  <a:pt x="2882" y="2216"/>
                </a:lnTo>
                <a:lnTo>
                  <a:pt x="2882" y="2215"/>
                </a:lnTo>
                <a:lnTo>
                  <a:pt x="2884" y="2213"/>
                </a:lnTo>
                <a:lnTo>
                  <a:pt x="2884" y="2212"/>
                </a:lnTo>
                <a:lnTo>
                  <a:pt x="2882" y="2212"/>
                </a:lnTo>
                <a:lnTo>
                  <a:pt x="2884" y="2212"/>
                </a:lnTo>
                <a:lnTo>
                  <a:pt x="2882" y="2210"/>
                </a:lnTo>
                <a:lnTo>
                  <a:pt x="2882" y="2209"/>
                </a:lnTo>
                <a:lnTo>
                  <a:pt x="2882" y="2207"/>
                </a:lnTo>
                <a:lnTo>
                  <a:pt x="2882" y="2206"/>
                </a:lnTo>
                <a:lnTo>
                  <a:pt x="2881" y="2204"/>
                </a:lnTo>
                <a:lnTo>
                  <a:pt x="2882" y="2203"/>
                </a:lnTo>
                <a:lnTo>
                  <a:pt x="2882" y="2202"/>
                </a:lnTo>
                <a:lnTo>
                  <a:pt x="2884" y="2202"/>
                </a:lnTo>
                <a:lnTo>
                  <a:pt x="2885" y="2202"/>
                </a:lnTo>
                <a:lnTo>
                  <a:pt x="2885" y="2203"/>
                </a:lnTo>
                <a:lnTo>
                  <a:pt x="2887" y="2203"/>
                </a:lnTo>
                <a:lnTo>
                  <a:pt x="2887" y="2204"/>
                </a:lnTo>
                <a:lnTo>
                  <a:pt x="2888" y="2206"/>
                </a:lnTo>
                <a:lnTo>
                  <a:pt x="2890" y="2207"/>
                </a:lnTo>
                <a:lnTo>
                  <a:pt x="2890" y="2209"/>
                </a:lnTo>
                <a:lnTo>
                  <a:pt x="2890" y="2210"/>
                </a:lnTo>
                <a:lnTo>
                  <a:pt x="2890" y="2209"/>
                </a:lnTo>
                <a:lnTo>
                  <a:pt x="2891" y="2209"/>
                </a:lnTo>
                <a:lnTo>
                  <a:pt x="2891" y="2207"/>
                </a:lnTo>
                <a:lnTo>
                  <a:pt x="2890" y="2207"/>
                </a:lnTo>
                <a:lnTo>
                  <a:pt x="2891" y="2206"/>
                </a:lnTo>
                <a:lnTo>
                  <a:pt x="2890" y="2206"/>
                </a:lnTo>
                <a:lnTo>
                  <a:pt x="2890" y="2204"/>
                </a:lnTo>
                <a:lnTo>
                  <a:pt x="2890" y="2203"/>
                </a:lnTo>
                <a:lnTo>
                  <a:pt x="2887" y="2202"/>
                </a:lnTo>
                <a:lnTo>
                  <a:pt x="2887" y="2200"/>
                </a:lnTo>
                <a:lnTo>
                  <a:pt x="2885" y="2200"/>
                </a:lnTo>
                <a:lnTo>
                  <a:pt x="2885" y="2199"/>
                </a:lnTo>
                <a:lnTo>
                  <a:pt x="2885" y="2197"/>
                </a:lnTo>
                <a:lnTo>
                  <a:pt x="2887" y="2197"/>
                </a:lnTo>
                <a:lnTo>
                  <a:pt x="2887" y="2196"/>
                </a:lnTo>
                <a:lnTo>
                  <a:pt x="2888" y="2197"/>
                </a:lnTo>
                <a:lnTo>
                  <a:pt x="2888" y="2196"/>
                </a:lnTo>
                <a:lnTo>
                  <a:pt x="2890" y="2196"/>
                </a:lnTo>
                <a:lnTo>
                  <a:pt x="2890" y="2197"/>
                </a:lnTo>
                <a:lnTo>
                  <a:pt x="2890" y="2196"/>
                </a:lnTo>
                <a:lnTo>
                  <a:pt x="2891" y="2197"/>
                </a:lnTo>
                <a:lnTo>
                  <a:pt x="2893" y="2197"/>
                </a:lnTo>
                <a:lnTo>
                  <a:pt x="2893" y="2199"/>
                </a:lnTo>
                <a:lnTo>
                  <a:pt x="2894" y="2199"/>
                </a:lnTo>
                <a:lnTo>
                  <a:pt x="2894" y="2200"/>
                </a:lnTo>
                <a:lnTo>
                  <a:pt x="2896" y="2200"/>
                </a:lnTo>
                <a:lnTo>
                  <a:pt x="2896" y="2202"/>
                </a:lnTo>
                <a:lnTo>
                  <a:pt x="2897" y="2202"/>
                </a:lnTo>
                <a:lnTo>
                  <a:pt x="2897" y="2203"/>
                </a:lnTo>
                <a:lnTo>
                  <a:pt x="2898" y="2203"/>
                </a:lnTo>
                <a:lnTo>
                  <a:pt x="2900" y="2203"/>
                </a:lnTo>
                <a:lnTo>
                  <a:pt x="2901" y="2203"/>
                </a:lnTo>
                <a:lnTo>
                  <a:pt x="2900" y="2203"/>
                </a:lnTo>
                <a:lnTo>
                  <a:pt x="2900" y="2202"/>
                </a:lnTo>
                <a:lnTo>
                  <a:pt x="2898" y="2202"/>
                </a:lnTo>
                <a:lnTo>
                  <a:pt x="2900" y="2200"/>
                </a:lnTo>
                <a:lnTo>
                  <a:pt x="2898" y="2200"/>
                </a:lnTo>
                <a:lnTo>
                  <a:pt x="2898" y="2199"/>
                </a:lnTo>
                <a:lnTo>
                  <a:pt x="2897" y="2199"/>
                </a:lnTo>
                <a:lnTo>
                  <a:pt x="2897" y="2197"/>
                </a:lnTo>
                <a:lnTo>
                  <a:pt x="2896" y="2197"/>
                </a:lnTo>
                <a:lnTo>
                  <a:pt x="2894" y="2197"/>
                </a:lnTo>
                <a:lnTo>
                  <a:pt x="2894" y="2196"/>
                </a:lnTo>
                <a:lnTo>
                  <a:pt x="2896" y="2196"/>
                </a:lnTo>
                <a:lnTo>
                  <a:pt x="2894" y="2194"/>
                </a:lnTo>
                <a:lnTo>
                  <a:pt x="2893" y="2193"/>
                </a:lnTo>
                <a:lnTo>
                  <a:pt x="2893" y="2194"/>
                </a:lnTo>
                <a:lnTo>
                  <a:pt x="2891" y="2193"/>
                </a:lnTo>
                <a:lnTo>
                  <a:pt x="2893" y="2193"/>
                </a:lnTo>
                <a:lnTo>
                  <a:pt x="2894" y="2193"/>
                </a:lnTo>
                <a:lnTo>
                  <a:pt x="2896" y="2194"/>
                </a:lnTo>
                <a:lnTo>
                  <a:pt x="2897" y="2194"/>
                </a:lnTo>
                <a:lnTo>
                  <a:pt x="2897" y="2196"/>
                </a:lnTo>
                <a:lnTo>
                  <a:pt x="2898" y="2196"/>
                </a:lnTo>
                <a:lnTo>
                  <a:pt x="2898" y="2194"/>
                </a:lnTo>
                <a:lnTo>
                  <a:pt x="2898" y="2196"/>
                </a:lnTo>
                <a:lnTo>
                  <a:pt x="2900" y="2196"/>
                </a:lnTo>
                <a:lnTo>
                  <a:pt x="2901" y="2197"/>
                </a:lnTo>
                <a:lnTo>
                  <a:pt x="2903" y="2197"/>
                </a:lnTo>
                <a:lnTo>
                  <a:pt x="2904" y="2199"/>
                </a:lnTo>
                <a:lnTo>
                  <a:pt x="2906" y="2199"/>
                </a:lnTo>
                <a:lnTo>
                  <a:pt x="2906" y="2200"/>
                </a:lnTo>
                <a:lnTo>
                  <a:pt x="2907" y="2200"/>
                </a:lnTo>
                <a:lnTo>
                  <a:pt x="2907" y="2202"/>
                </a:lnTo>
                <a:lnTo>
                  <a:pt x="2909" y="2203"/>
                </a:lnTo>
                <a:lnTo>
                  <a:pt x="2909" y="2204"/>
                </a:lnTo>
                <a:lnTo>
                  <a:pt x="2907" y="2204"/>
                </a:lnTo>
                <a:lnTo>
                  <a:pt x="2907" y="2206"/>
                </a:lnTo>
                <a:lnTo>
                  <a:pt x="2909" y="2206"/>
                </a:lnTo>
                <a:lnTo>
                  <a:pt x="2909" y="2207"/>
                </a:lnTo>
                <a:lnTo>
                  <a:pt x="2909" y="2206"/>
                </a:lnTo>
                <a:lnTo>
                  <a:pt x="2910" y="2204"/>
                </a:lnTo>
                <a:lnTo>
                  <a:pt x="2910" y="2206"/>
                </a:lnTo>
                <a:lnTo>
                  <a:pt x="2910" y="2207"/>
                </a:lnTo>
                <a:lnTo>
                  <a:pt x="2910" y="2209"/>
                </a:lnTo>
                <a:lnTo>
                  <a:pt x="2909" y="2207"/>
                </a:lnTo>
                <a:lnTo>
                  <a:pt x="2909" y="2209"/>
                </a:lnTo>
                <a:lnTo>
                  <a:pt x="2909" y="2210"/>
                </a:lnTo>
                <a:lnTo>
                  <a:pt x="2910" y="2210"/>
                </a:lnTo>
                <a:lnTo>
                  <a:pt x="2912" y="2209"/>
                </a:lnTo>
                <a:lnTo>
                  <a:pt x="2912" y="2207"/>
                </a:lnTo>
                <a:lnTo>
                  <a:pt x="2912" y="2209"/>
                </a:lnTo>
                <a:lnTo>
                  <a:pt x="2913" y="2209"/>
                </a:lnTo>
                <a:lnTo>
                  <a:pt x="2913" y="2210"/>
                </a:lnTo>
                <a:lnTo>
                  <a:pt x="2913" y="2212"/>
                </a:lnTo>
                <a:lnTo>
                  <a:pt x="2913" y="2213"/>
                </a:lnTo>
                <a:lnTo>
                  <a:pt x="2915" y="2213"/>
                </a:lnTo>
                <a:lnTo>
                  <a:pt x="2913" y="2213"/>
                </a:lnTo>
                <a:lnTo>
                  <a:pt x="2913" y="2215"/>
                </a:lnTo>
                <a:lnTo>
                  <a:pt x="2912" y="2216"/>
                </a:lnTo>
                <a:lnTo>
                  <a:pt x="2913" y="2216"/>
                </a:lnTo>
                <a:lnTo>
                  <a:pt x="2913" y="2218"/>
                </a:lnTo>
                <a:lnTo>
                  <a:pt x="2912" y="2218"/>
                </a:lnTo>
                <a:lnTo>
                  <a:pt x="2910" y="2219"/>
                </a:lnTo>
                <a:lnTo>
                  <a:pt x="2912" y="2221"/>
                </a:lnTo>
                <a:lnTo>
                  <a:pt x="2912" y="2222"/>
                </a:lnTo>
                <a:lnTo>
                  <a:pt x="2912" y="2224"/>
                </a:lnTo>
                <a:lnTo>
                  <a:pt x="2910" y="2225"/>
                </a:lnTo>
                <a:lnTo>
                  <a:pt x="2910" y="2227"/>
                </a:lnTo>
                <a:lnTo>
                  <a:pt x="2909" y="2225"/>
                </a:lnTo>
                <a:lnTo>
                  <a:pt x="2909" y="2227"/>
                </a:lnTo>
                <a:lnTo>
                  <a:pt x="2907" y="2227"/>
                </a:lnTo>
                <a:lnTo>
                  <a:pt x="2907" y="2225"/>
                </a:lnTo>
                <a:lnTo>
                  <a:pt x="2906" y="2225"/>
                </a:lnTo>
                <a:lnTo>
                  <a:pt x="2907" y="2227"/>
                </a:lnTo>
                <a:lnTo>
                  <a:pt x="2906" y="2227"/>
                </a:lnTo>
                <a:lnTo>
                  <a:pt x="2907" y="2227"/>
                </a:lnTo>
                <a:lnTo>
                  <a:pt x="2909" y="2227"/>
                </a:lnTo>
                <a:lnTo>
                  <a:pt x="2907" y="2227"/>
                </a:lnTo>
                <a:lnTo>
                  <a:pt x="2909" y="2227"/>
                </a:lnTo>
                <a:lnTo>
                  <a:pt x="2909" y="2228"/>
                </a:lnTo>
                <a:lnTo>
                  <a:pt x="2910" y="2228"/>
                </a:lnTo>
                <a:lnTo>
                  <a:pt x="2912" y="2227"/>
                </a:lnTo>
                <a:lnTo>
                  <a:pt x="2912" y="2225"/>
                </a:lnTo>
                <a:lnTo>
                  <a:pt x="2912" y="2224"/>
                </a:lnTo>
                <a:lnTo>
                  <a:pt x="2913" y="2222"/>
                </a:lnTo>
                <a:lnTo>
                  <a:pt x="2913" y="2221"/>
                </a:lnTo>
                <a:lnTo>
                  <a:pt x="2913" y="2219"/>
                </a:lnTo>
                <a:lnTo>
                  <a:pt x="2915" y="2219"/>
                </a:lnTo>
                <a:lnTo>
                  <a:pt x="2916" y="2219"/>
                </a:lnTo>
                <a:lnTo>
                  <a:pt x="2916" y="2218"/>
                </a:lnTo>
                <a:lnTo>
                  <a:pt x="2918" y="2216"/>
                </a:lnTo>
                <a:lnTo>
                  <a:pt x="2918" y="2215"/>
                </a:lnTo>
                <a:close/>
                <a:moveTo>
                  <a:pt x="1318" y="2193"/>
                </a:moveTo>
                <a:lnTo>
                  <a:pt x="1317" y="2193"/>
                </a:lnTo>
                <a:lnTo>
                  <a:pt x="1317" y="2194"/>
                </a:lnTo>
                <a:lnTo>
                  <a:pt x="1315" y="2194"/>
                </a:lnTo>
                <a:lnTo>
                  <a:pt x="1317" y="2193"/>
                </a:lnTo>
                <a:lnTo>
                  <a:pt x="1318" y="2193"/>
                </a:lnTo>
                <a:close/>
                <a:moveTo>
                  <a:pt x="2915" y="2193"/>
                </a:moveTo>
                <a:lnTo>
                  <a:pt x="2916" y="2193"/>
                </a:lnTo>
                <a:lnTo>
                  <a:pt x="2916" y="2194"/>
                </a:lnTo>
                <a:lnTo>
                  <a:pt x="2916" y="2193"/>
                </a:lnTo>
                <a:lnTo>
                  <a:pt x="2915" y="2193"/>
                </a:lnTo>
                <a:lnTo>
                  <a:pt x="2916" y="2194"/>
                </a:lnTo>
                <a:lnTo>
                  <a:pt x="2915" y="2194"/>
                </a:lnTo>
                <a:lnTo>
                  <a:pt x="2915" y="2193"/>
                </a:lnTo>
                <a:lnTo>
                  <a:pt x="2913" y="2193"/>
                </a:lnTo>
                <a:lnTo>
                  <a:pt x="2913" y="2191"/>
                </a:lnTo>
                <a:lnTo>
                  <a:pt x="2915" y="2191"/>
                </a:lnTo>
                <a:lnTo>
                  <a:pt x="2915" y="2193"/>
                </a:lnTo>
                <a:close/>
                <a:moveTo>
                  <a:pt x="2901" y="2193"/>
                </a:moveTo>
                <a:lnTo>
                  <a:pt x="2900" y="2193"/>
                </a:lnTo>
                <a:lnTo>
                  <a:pt x="2900" y="2191"/>
                </a:lnTo>
                <a:lnTo>
                  <a:pt x="2901" y="2191"/>
                </a:lnTo>
                <a:lnTo>
                  <a:pt x="2901" y="2193"/>
                </a:lnTo>
                <a:close/>
                <a:moveTo>
                  <a:pt x="1618" y="2187"/>
                </a:moveTo>
                <a:lnTo>
                  <a:pt x="1618" y="2185"/>
                </a:lnTo>
                <a:lnTo>
                  <a:pt x="1618" y="2187"/>
                </a:lnTo>
                <a:close/>
                <a:moveTo>
                  <a:pt x="1445" y="2187"/>
                </a:moveTo>
                <a:lnTo>
                  <a:pt x="1445" y="2185"/>
                </a:lnTo>
                <a:lnTo>
                  <a:pt x="1446" y="2185"/>
                </a:lnTo>
                <a:lnTo>
                  <a:pt x="1445" y="2187"/>
                </a:lnTo>
                <a:close/>
                <a:moveTo>
                  <a:pt x="2797" y="2187"/>
                </a:moveTo>
                <a:lnTo>
                  <a:pt x="2797" y="2185"/>
                </a:lnTo>
                <a:lnTo>
                  <a:pt x="2797" y="2187"/>
                </a:lnTo>
                <a:close/>
                <a:moveTo>
                  <a:pt x="2821" y="2184"/>
                </a:moveTo>
                <a:lnTo>
                  <a:pt x="2821" y="2185"/>
                </a:lnTo>
                <a:lnTo>
                  <a:pt x="2822" y="2185"/>
                </a:lnTo>
                <a:lnTo>
                  <a:pt x="2821" y="2185"/>
                </a:lnTo>
                <a:lnTo>
                  <a:pt x="2821" y="2184"/>
                </a:lnTo>
                <a:close/>
                <a:moveTo>
                  <a:pt x="2824" y="2185"/>
                </a:moveTo>
                <a:lnTo>
                  <a:pt x="2822" y="2185"/>
                </a:lnTo>
                <a:lnTo>
                  <a:pt x="2822" y="2184"/>
                </a:lnTo>
                <a:lnTo>
                  <a:pt x="2824" y="2184"/>
                </a:lnTo>
                <a:lnTo>
                  <a:pt x="2824" y="2185"/>
                </a:lnTo>
                <a:close/>
                <a:moveTo>
                  <a:pt x="1459" y="2182"/>
                </a:moveTo>
                <a:lnTo>
                  <a:pt x="1461" y="2182"/>
                </a:lnTo>
                <a:lnTo>
                  <a:pt x="1461" y="2184"/>
                </a:lnTo>
                <a:lnTo>
                  <a:pt x="1459" y="2184"/>
                </a:lnTo>
                <a:lnTo>
                  <a:pt x="1459" y="2182"/>
                </a:lnTo>
                <a:close/>
                <a:moveTo>
                  <a:pt x="2985" y="2187"/>
                </a:moveTo>
                <a:lnTo>
                  <a:pt x="2985" y="2188"/>
                </a:lnTo>
                <a:lnTo>
                  <a:pt x="2985" y="2187"/>
                </a:lnTo>
                <a:lnTo>
                  <a:pt x="2984" y="2187"/>
                </a:lnTo>
                <a:lnTo>
                  <a:pt x="2984" y="2185"/>
                </a:lnTo>
                <a:lnTo>
                  <a:pt x="2982" y="2185"/>
                </a:lnTo>
                <a:lnTo>
                  <a:pt x="2982" y="2184"/>
                </a:lnTo>
                <a:lnTo>
                  <a:pt x="2982" y="2182"/>
                </a:lnTo>
                <a:lnTo>
                  <a:pt x="2984" y="2182"/>
                </a:lnTo>
                <a:lnTo>
                  <a:pt x="2984" y="2184"/>
                </a:lnTo>
                <a:lnTo>
                  <a:pt x="2984" y="2185"/>
                </a:lnTo>
                <a:lnTo>
                  <a:pt x="2985" y="2187"/>
                </a:lnTo>
                <a:close/>
                <a:moveTo>
                  <a:pt x="2824" y="2181"/>
                </a:moveTo>
                <a:lnTo>
                  <a:pt x="2822" y="2181"/>
                </a:lnTo>
                <a:lnTo>
                  <a:pt x="2824" y="2181"/>
                </a:lnTo>
                <a:close/>
                <a:moveTo>
                  <a:pt x="1459" y="2180"/>
                </a:moveTo>
                <a:lnTo>
                  <a:pt x="1459" y="2181"/>
                </a:lnTo>
                <a:lnTo>
                  <a:pt x="1458" y="2181"/>
                </a:lnTo>
                <a:lnTo>
                  <a:pt x="1458" y="2180"/>
                </a:lnTo>
                <a:lnTo>
                  <a:pt x="1459" y="2180"/>
                </a:lnTo>
                <a:close/>
                <a:moveTo>
                  <a:pt x="563" y="2178"/>
                </a:moveTo>
                <a:lnTo>
                  <a:pt x="563" y="2180"/>
                </a:lnTo>
                <a:lnTo>
                  <a:pt x="564" y="2180"/>
                </a:lnTo>
                <a:lnTo>
                  <a:pt x="563" y="2180"/>
                </a:lnTo>
                <a:lnTo>
                  <a:pt x="563" y="2178"/>
                </a:lnTo>
                <a:close/>
                <a:moveTo>
                  <a:pt x="2822" y="2180"/>
                </a:moveTo>
                <a:lnTo>
                  <a:pt x="2821" y="2180"/>
                </a:lnTo>
                <a:lnTo>
                  <a:pt x="2821" y="2178"/>
                </a:lnTo>
                <a:lnTo>
                  <a:pt x="2822" y="2178"/>
                </a:lnTo>
                <a:lnTo>
                  <a:pt x="2822" y="2180"/>
                </a:lnTo>
                <a:close/>
                <a:moveTo>
                  <a:pt x="1465" y="2177"/>
                </a:moveTo>
                <a:lnTo>
                  <a:pt x="1464" y="2177"/>
                </a:lnTo>
                <a:lnTo>
                  <a:pt x="1464" y="2175"/>
                </a:lnTo>
                <a:lnTo>
                  <a:pt x="1465" y="2175"/>
                </a:lnTo>
                <a:lnTo>
                  <a:pt x="1465" y="2177"/>
                </a:lnTo>
                <a:close/>
                <a:moveTo>
                  <a:pt x="2916" y="2174"/>
                </a:moveTo>
                <a:lnTo>
                  <a:pt x="2918" y="2174"/>
                </a:lnTo>
                <a:lnTo>
                  <a:pt x="2919" y="2175"/>
                </a:lnTo>
                <a:lnTo>
                  <a:pt x="2921" y="2175"/>
                </a:lnTo>
                <a:lnTo>
                  <a:pt x="2922" y="2175"/>
                </a:lnTo>
                <a:lnTo>
                  <a:pt x="2923" y="2175"/>
                </a:lnTo>
                <a:lnTo>
                  <a:pt x="2925" y="2177"/>
                </a:lnTo>
                <a:lnTo>
                  <a:pt x="2926" y="2177"/>
                </a:lnTo>
                <a:lnTo>
                  <a:pt x="2928" y="2177"/>
                </a:lnTo>
                <a:lnTo>
                  <a:pt x="2928" y="2178"/>
                </a:lnTo>
                <a:lnTo>
                  <a:pt x="2929" y="2178"/>
                </a:lnTo>
                <a:lnTo>
                  <a:pt x="2931" y="2178"/>
                </a:lnTo>
                <a:lnTo>
                  <a:pt x="2932" y="2178"/>
                </a:lnTo>
                <a:lnTo>
                  <a:pt x="2934" y="2178"/>
                </a:lnTo>
                <a:lnTo>
                  <a:pt x="2935" y="2178"/>
                </a:lnTo>
                <a:lnTo>
                  <a:pt x="2935" y="2180"/>
                </a:lnTo>
                <a:lnTo>
                  <a:pt x="2937" y="2180"/>
                </a:lnTo>
                <a:lnTo>
                  <a:pt x="2938" y="2180"/>
                </a:lnTo>
                <a:lnTo>
                  <a:pt x="2938" y="2181"/>
                </a:lnTo>
                <a:lnTo>
                  <a:pt x="2940" y="2181"/>
                </a:lnTo>
                <a:lnTo>
                  <a:pt x="2941" y="2181"/>
                </a:lnTo>
                <a:lnTo>
                  <a:pt x="2943" y="2181"/>
                </a:lnTo>
                <a:lnTo>
                  <a:pt x="2943" y="2182"/>
                </a:lnTo>
                <a:lnTo>
                  <a:pt x="2944" y="2182"/>
                </a:lnTo>
                <a:lnTo>
                  <a:pt x="2946" y="2184"/>
                </a:lnTo>
                <a:lnTo>
                  <a:pt x="2947" y="2184"/>
                </a:lnTo>
                <a:lnTo>
                  <a:pt x="2948" y="2184"/>
                </a:lnTo>
                <a:lnTo>
                  <a:pt x="2950" y="2184"/>
                </a:lnTo>
                <a:lnTo>
                  <a:pt x="2951" y="2184"/>
                </a:lnTo>
                <a:lnTo>
                  <a:pt x="2950" y="2184"/>
                </a:lnTo>
                <a:lnTo>
                  <a:pt x="2950" y="2185"/>
                </a:lnTo>
                <a:lnTo>
                  <a:pt x="2951" y="2185"/>
                </a:lnTo>
                <a:lnTo>
                  <a:pt x="2951" y="2187"/>
                </a:lnTo>
                <a:lnTo>
                  <a:pt x="2951" y="2185"/>
                </a:lnTo>
                <a:lnTo>
                  <a:pt x="2951" y="2187"/>
                </a:lnTo>
                <a:lnTo>
                  <a:pt x="2953" y="2187"/>
                </a:lnTo>
                <a:lnTo>
                  <a:pt x="2953" y="2188"/>
                </a:lnTo>
                <a:lnTo>
                  <a:pt x="2953" y="2191"/>
                </a:lnTo>
                <a:lnTo>
                  <a:pt x="2953" y="2190"/>
                </a:lnTo>
                <a:lnTo>
                  <a:pt x="2954" y="2193"/>
                </a:lnTo>
                <a:lnTo>
                  <a:pt x="2954" y="2194"/>
                </a:lnTo>
                <a:lnTo>
                  <a:pt x="2956" y="2194"/>
                </a:lnTo>
                <a:lnTo>
                  <a:pt x="2956" y="2193"/>
                </a:lnTo>
                <a:lnTo>
                  <a:pt x="2956" y="2191"/>
                </a:lnTo>
                <a:lnTo>
                  <a:pt x="2954" y="2190"/>
                </a:lnTo>
                <a:lnTo>
                  <a:pt x="2954" y="2188"/>
                </a:lnTo>
                <a:lnTo>
                  <a:pt x="2953" y="2187"/>
                </a:lnTo>
                <a:lnTo>
                  <a:pt x="2953" y="2184"/>
                </a:lnTo>
                <a:lnTo>
                  <a:pt x="2954" y="2184"/>
                </a:lnTo>
                <a:lnTo>
                  <a:pt x="2956" y="2184"/>
                </a:lnTo>
                <a:lnTo>
                  <a:pt x="2957" y="2184"/>
                </a:lnTo>
                <a:lnTo>
                  <a:pt x="2959" y="2184"/>
                </a:lnTo>
                <a:lnTo>
                  <a:pt x="2960" y="2184"/>
                </a:lnTo>
                <a:lnTo>
                  <a:pt x="2962" y="2184"/>
                </a:lnTo>
                <a:lnTo>
                  <a:pt x="2963" y="2184"/>
                </a:lnTo>
                <a:lnTo>
                  <a:pt x="2965" y="2184"/>
                </a:lnTo>
                <a:lnTo>
                  <a:pt x="2966" y="2184"/>
                </a:lnTo>
                <a:lnTo>
                  <a:pt x="2968" y="2185"/>
                </a:lnTo>
                <a:lnTo>
                  <a:pt x="2969" y="2187"/>
                </a:lnTo>
                <a:lnTo>
                  <a:pt x="2969" y="2188"/>
                </a:lnTo>
                <a:lnTo>
                  <a:pt x="2970" y="2188"/>
                </a:lnTo>
                <a:lnTo>
                  <a:pt x="2970" y="2190"/>
                </a:lnTo>
                <a:lnTo>
                  <a:pt x="2970" y="2191"/>
                </a:lnTo>
                <a:lnTo>
                  <a:pt x="2972" y="2191"/>
                </a:lnTo>
                <a:lnTo>
                  <a:pt x="2973" y="2191"/>
                </a:lnTo>
                <a:lnTo>
                  <a:pt x="2973" y="2193"/>
                </a:lnTo>
                <a:lnTo>
                  <a:pt x="2975" y="2194"/>
                </a:lnTo>
                <a:lnTo>
                  <a:pt x="2975" y="2197"/>
                </a:lnTo>
                <a:lnTo>
                  <a:pt x="2975" y="2199"/>
                </a:lnTo>
                <a:lnTo>
                  <a:pt x="2976" y="2200"/>
                </a:lnTo>
                <a:lnTo>
                  <a:pt x="2976" y="2202"/>
                </a:lnTo>
                <a:lnTo>
                  <a:pt x="2976" y="2203"/>
                </a:lnTo>
                <a:lnTo>
                  <a:pt x="2978" y="2204"/>
                </a:lnTo>
                <a:lnTo>
                  <a:pt x="2976" y="2204"/>
                </a:lnTo>
                <a:lnTo>
                  <a:pt x="2976" y="2206"/>
                </a:lnTo>
                <a:lnTo>
                  <a:pt x="2976" y="2204"/>
                </a:lnTo>
                <a:lnTo>
                  <a:pt x="2976" y="2206"/>
                </a:lnTo>
                <a:lnTo>
                  <a:pt x="2975" y="2206"/>
                </a:lnTo>
                <a:lnTo>
                  <a:pt x="2975" y="2207"/>
                </a:lnTo>
                <a:lnTo>
                  <a:pt x="2973" y="2207"/>
                </a:lnTo>
                <a:lnTo>
                  <a:pt x="2973" y="2206"/>
                </a:lnTo>
                <a:lnTo>
                  <a:pt x="2972" y="2206"/>
                </a:lnTo>
                <a:lnTo>
                  <a:pt x="2972" y="2204"/>
                </a:lnTo>
                <a:lnTo>
                  <a:pt x="2970" y="2204"/>
                </a:lnTo>
                <a:lnTo>
                  <a:pt x="2970" y="2203"/>
                </a:lnTo>
                <a:lnTo>
                  <a:pt x="2969" y="2203"/>
                </a:lnTo>
                <a:lnTo>
                  <a:pt x="2969" y="2204"/>
                </a:lnTo>
                <a:lnTo>
                  <a:pt x="2970" y="2204"/>
                </a:lnTo>
                <a:lnTo>
                  <a:pt x="2972" y="2204"/>
                </a:lnTo>
                <a:lnTo>
                  <a:pt x="2972" y="2206"/>
                </a:lnTo>
                <a:lnTo>
                  <a:pt x="2973" y="2207"/>
                </a:lnTo>
                <a:lnTo>
                  <a:pt x="2972" y="2207"/>
                </a:lnTo>
                <a:lnTo>
                  <a:pt x="2973" y="2207"/>
                </a:lnTo>
                <a:lnTo>
                  <a:pt x="2973" y="2209"/>
                </a:lnTo>
                <a:lnTo>
                  <a:pt x="2973" y="2210"/>
                </a:lnTo>
                <a:lnTo>
                  <a:pt x="2973" y="2212"/>
                </a:lnTo>
                <a:lnTo>
                  <a:pt x="2973" y="2213"/>
                </a:lnTo>
                <a:lnTo>
                  <a:pt x="2975" y="2213"/>
                </a:lnTo>
                <a:lnTo>
                  <a:pt x="2975" y="2215"/>
                </a:lnTo>
                <a:lnTo>
                  <a:pt x="2976" y="2216"/>
                </a:lnTo>
                <a:lnTo>
                  <a:pt x="2976" y="2218"/>
                </a:lnTo>
                <a:lnTo>
                  <a:pt x="2976" y="2219"/>
                </a:lnTo>
                <a:lnTo>
                  <a:pt x="2976" y="2221"/>
                </a:lnTo>
                <a:lnTo>
                  <a:pt x="2976" y="2222"/>
                </a:lnTo>
                <a:lnTo>
                  <a:pt x="2976" y="2224"/>
                </a:lnTo>
                <a:lnTo>
                  <a:pt x="2978" y="2225"/>
                </a:lnTo>
                <a:lnTo>
                  <a:pt x="2976" y="2225"/>
                </a:lnTo>
                <a:lnTo>
                  <a:pt x="2976" y="2227"/>
                </a:lnTo>
                <a:lnTo>
                  <a:pt x="2976" y="2228"/>
                </a:lnTo>
                <a:lnTo>
                  <a:pt x="2976" y="2229"/>
                </a:lnTo>
                <a:lnTo>
                  <a:pt x="2975" y="2229"/>
                </a:lnTo>
                <a:lnTo>
                  <a:pt x="2973" y="2231"/>
                </a:lnTo>
                <a:lnTo>
                  <a:pt x="2972" y="2231"/>
                </a:lnTo>
                <a:lnTo>
                  <a:pt x="2970" y="2231"/>
                </a:lnTo>
                <a:lnTo>
                  <a:pt x="2970" y="2229"/>
                </a:lnTo>
                <a:lnTo>
                  <a:pt x="2969" y="2228"/>
                </a:lnTo>
                <a:lnTo>
                  <a:pt x="2969" y="2227"/>
                </a:lnTo>
                <a:lnTo>
                  <a:pt x="2966" y="2224"/>
                </a:lnTo>
                <a:lnTo>
                  <a:pt x="2963" y="2222"/>
                </a:lnTo>
                <a:lnTo>
                  <a:pt x="2962" y="2219"/>
                </a:lnTo>
                <a:lnTo>
                  <a:pt x="2960" y="2216"/>
                </a:lnTo>
                <a:lnTo>
                  <a:pt x="2959" y="2216"/>
                </a:lnTo>
                <a:lnTo>
                  <a:pt x="2960" y="2216"/>
                </a:lnTo>
                <a:lnTo>
                  <a:pt x="2959" y="2215"/>
                </a:lnTo>
                <a:lnTo>
                  <a:pt x="2959" y="2213"/>
                </a:lnTo>
                <a:lnTo>
                  <a:pt x="2959" y="2212"/>
                </a:lnTo>
                <a:lnTo>
                  <a:pt x="2957" y="2212"/>
                </a:lnTo>
                <a:lnTo>
                  <a:pt x="2957" y="2210"/>
                </a:lnTo>
                <a:lnTo>
                  <a:pt x="2957" y="2209"/>
                </a:lnTo>
                <a:lnTo>
                  <a:pt x="2956" y="2207"/>
                </a:lnTo>
                <a:lnTo>
                  <a:pt x="2956" y="2206"/>
                </a:lnTo>
                <a:lnTo>
                  <a:pt x="2956" y="2207"/>
                </a:lnTo>
                <a:lnTo>
                  <a:pt x="2956" y="2209"/>
                </a:lnTo>
                <a:lnTo>
                  <a:pt x="2954" y="2209"/>
                </a:lnTo>
                <a:lnTo>
                  <a:pt x="2954" y="2206"/>
                </a:lnTo>
                <a:lnTo>
                  <a:pt x="2954" y="2204"/>
                </a:lnTo>
                <a:lnTo>
                  <a:pt x="2954" y="2203"/>
                </a:lnTo>
                <a:lnTo>
                  <a:pt x="2953" y="2202"/>
                </a:lnTo>
                <a:lnTo>
                  <a:pt x="2953" y="2200"/>
                </a:lnTo>
                <a:lnTo>
                  <a:pt x="2953" y="2199"/>
                </a:lnTo>
                <a:lnTo>
                  <a:pt x="2951" y="2199"/>
                </a:lnTo>
                <a:lnTo>
                  <a:pt x="2951" y="2200"/>
                </a:lnTo>
                <a:lnTo>
                  <a:pt x="2951" y="2202"/>
                </a:lnTo>
                <a:lnTo>
                  <a:pt x="2953" y="2202"/>
                </a:lnTo>
                <a:lnTo>
                  <a:pt x="2953" y="2203"/>
                </a:lnTo>
                <a:lnTo>
                  <a:pt x="2953" y="2204"/>
                </a:lnTo>
                <a:lnTo>
                  <a:pt x="2953" y="2206"/>
                </a:lnTo>
                <a:lnTo>
                  <a:pt x="2954" y="2207"/>
                </a:lnTo>
                <a:lnTo>
                  <a:pt x="2954" y="2209"/>
                </a:lnTo>
                <a:lnTo>
                  <a:pt x="2953" y="2209"/>
                </a:lnTo>
                <a:lnTo>
                  <a:pt x="2953" y="2207"/>
                </a:lnTo>
                <a:lnTo>
                  <a:pt x="2953" y="2206"/>
                </a:lnTo>
                <a:lnTo>
                  <a:pt x="2951" y="2206"/>
                </a:lnTo>
                <a:lnTo>
                  <a:pt x="2951" y="2204"/>
                </a:lnTo>
                <a:lnTo>
                  <a:pt x="2950" y="2204"/>
                </a:lnTo>
                <a:lnTo>
                  <a:pt x="2950" y="2203"/>
                </a:lnTo>
                <a:lnTo>
                  <a:pt x="2950" y="2204"/>
                </a:lnTo>
                <a:lnTo>
                  <a:pt x="2950" y="2206"/>
                </a:lnTo>
                <a:lnTo>
                  <a:pt x="2950" y="2207"/>
                </a:lnTo>
                <a:lnTo>
                  <a:pt x="2951" y="2207"/>
                </a:lnTo>
                <a:lnTo>
                  <a:pt x="2951" y="2209"/>
                </a:lnTo>
                <a:lnTo>
                  <a:pt x="2951" y="2210"/>
                </a:lnTo>
                <a:lnTo>
                  <a:pt x="2951" y="2212"/>
                </a:lnTo>
                <a:lnTo>
                  <a:pt x="2951" y="2213"/>
                </a:lnTo>
                <a:lnTo>
                  <a:pt x="2953" y="2213"/>
                </a:lnTo>
                <a:lnTo>
                  <a:pt x="2953" y="2215"/>
                </a:lnTo>
                <a:lnTo>
                  <a:pt x="2953" y="2216"/>
                </a:lnTo>
                <a:lnTo>
                  <a:pt x="2954" y="2216"/>
                </a:lnTo>
                <a:lnTo>
                  <a:pt x="2956" y="2216"/>
                </a:lnTo>
                <a:lnTo>
                  <a:pt x="2956" y="2215"/>
                </a:lnTo>
                <a:lnTo>
                  <a:pt x="2956" y="2216"/>
                </a:lnTo>
                <a:lnTo>
                  <a:pt x="2956" y="2215"/>
                </a:lnTo>
                <a:lnTo>
                  <a:pt x="2957" y="2215"/>
                </a:lnTo>
                <a:lnTo>
                  <a:pt x="2957" y="2216"/>
                </a:lnTo>
                <a:lnTo>
                  <a:pt x="2959" y="2218"/>
                </a:lnTo>
                <a:lnTo>
                  <a:pt x="2959" y="2219"/>
                </a:lnTo>
                <a:lnTo>
                  <a:pt x="2959" y="2221"/>
                </a:lnTo>
                <a:lnTo>
                  <a:pt x="2957" y="2221"/>
                </a:lnTo>
                <a:lnTo>
                  <a:pt x="2957" y="2222"/>
                </a:lnTo>
                <a:lnTo>
                  <a:pt x="2959" y="2222"/>
                </a:lnTo>
                <a:lnTo>
                  <a:pt x="2957" y="2222"/>
                </a:lnTo>
                <a:lnTo>
                  <a:pt x="2959" y="2224"/>
                </a:lnTo>
                <a:lnTo>
                  <a:pt x="2957" y="2224"/>
                </a:lnTo>
                <a:lnTo>
                  <a:pt x="2956" y="2224"/>
                </a:lnTo>
                <a:lnTo>
                  <a:pt x="2956" y="2225"/>
                </a:lnTo>
                <a:lnTo>
                  <a:pt x="2957" y="2225"/>
                </a:lnTo>
                <a:lnTo>
                  <a:pt x="2956" y="2225"/>
                </a:lnTo>
                <a:lnTo>
                  <a:pt x="2957" y="2225"/>
                </a:lnTo>
                <a:lnTo>
                  <a:pt x="2957" y="2227"/>
                </a:lnTo>
                <a:lnTo>
                  <a:pt x="2956" y="2227"/>
                </a:lnTo>
                <a:lnTo>
                  <a:pt x="2957" y="2227"/>
                </a:lnTo>
                <a:lnTo>
                  <a:pt x="2957" y="2228"/>
                </a:lnTo>
                <a:lnTo>
                  <a:pt x="2957" y="2227"/>
                </a:lnTo>
                <a:lnTo>
                  <a:pt x="2957" y="2228"/>
                </a:lnTo>
                <a:lnTo>
                  <a:pt x="2957" y="2227"/>
                </a:lnTo>
                <a:lnTo>
                  <a:pt x="2957" y="2225"/>
                </a:lnTo>
                <a:lnTo>
                  <a:pt x="2959" y="2227"/>
                </a:lnTo>
                <a:lnTo>
                  <a:pt x="2959" y="2225"/>
                </a:lnTo>
                <a:lnTo>
                  <a:pt x="2959" y="2227"/>
                </a:lnTo>
                <a:lnTo>
                  <a:pt x="2962" y="2228"/>
                </a:lnTo>
                <a:lnTo>
                  <a:pt x="2962" y="2229"/>
                </a:lnTo>
                <a:lnTo>
                  <a:pt x="2962" y="2228"/>
                </a:lnTo>
                <a:lnTo>
                  <a:pt x="2962" y="2227"/>
                </a:lnTo>
                <a:lnTo>
                  <a:pt x="2962" y="2228"/>
                </a:lnTo>
                <a:lnTo>
                  <a:pt x="2963" y="2228"/>
                </a:lnTo>
                <a:lnTo>
                  <a:pt x="2965" y="2228"/>
                </a:lnTo>
                <a:lnTo>
                  <a:pt x="2965" y="2229"/>
                </a:lnTo>
                <a:lnTo>
                  <a:pt x="2966" y="2229"/>
                </a:lnTo>
                <a:lnTo>
                  <a:pt x="2966" y="2231"/>
                </a:lnTo>
                <a:lnTo>
                  <a:pt x="2966" y="2232"/>
                </a:lnTo>
                <a:lnTo>
                  <a:pt x="2966" y="2231"/>
                </a:lnTo>
                <a:lnTo>
                  <a:pt x="2966" y="2232"/>
                </a:lnTo>
                <a:lnTo>
                  <a:pt x="2965" y="2232"/>
                </a:lnTo>
                <a:lnTo>
                  <a:pt x="2965" y="2231"/>
                </a:lnTo>
                <a:lnTo>
                  <a:pt x="2963" y="2231"/>
                </a:lnTo>
                <a:lnTo>
                  <a:pt x="2963" y="2229"/>
                </a:lnTo>
                <a:lnTo>
                  <a:pt x="2962" y="2229"/>
                </a:lnTo>
                <a:lnTo>
                  <a:pt x="2962" y="2231"/>
                </a:lnTo>
                <a:lnTo>
                  <a:pt x="2963" y="2231"/>
                </a:lnTo>
                <a:lnTo>
                  <a:pt x="2963" y="2232"/>
                </a:lnTo>
                <a:lnTo>
                  <a:pt x="2965" y="2232"/>
                </a:lnTo>
                <a:lnTo>
                  <a:pt x="2965" y="2234"/>
                </a:lnTo>
                <a:lnTo>
                  <a:pt x="2966" y="2234"/>
                </a:lnTo>
                <a:lnTo>
                  <a:pt x="2966" y="2235"/>
                </a:lnTo>
                <a:lnTo>
                  <a:pt x="2966" y="2237"/>
                </a:lnTo>
                <a:lnTo>
                  <a:pt x="2968" y="2238"/>
                </a:lnTo>
                <a:lnTo>
                  <a:pt x="2966" y="2238"/>
                </a:lnTo>
                <a:lnTo>
                  <a:pt x="2968" y="2240"/>
                </a:lnTo>
                <a:lnTo>
                  <a:pt x="2968" y="2241"/>
                </a:lnTo>
                <a:lnTo>
                  <a:pt x="2966" y="2240"/>
                </a:lnTo>
                <a:lnTo>
                  <a:pt x="2965" y="2240"/>
                </a:lnTo>
                <a:lnTo>
                  <a:pt x="2963" y="2240"/>
                </a:lnTo>
                <a:lnTo>
                  <a:pt x="2965" y="2241"/>
                </a:lnTo>
                <a:lnTo>
                  <a:pt x="2963" y="2241"/>
                </a:lnTo>
                <a:lnTo>
                  <a:pt x="2965" y="2241"/>
                </a:lnTo>
                <a:lnTo>
                  <a:pt x="2965" y="2243"/>
                </a:lnTo>
                <a:lnTo>
                  <a:pt x="2965" y="2244"/>
                </a:lnTo>
                <a:lnTo>
                  <a:pt x="2965" y="2246"/>
                </a:lnTo>
                <a:lnTo>
                  <a:pt x="2963" y="2247"/>
                </a:lnTo>
                <a:lnTo>
                  <a:pt x="2963" y="2249"/>
                </a:lnTo>
                <a:lnTo>
                  <a:pt x="2962" y="2249"/>
                </a:lnTo>
                <a:lnTo>
                  <a:pt x="2960" y="2250"/>
                </a:lnTo>
                <a:lnTo>
                  <a:pt x="2959" y="2249"/>
                </a:lnTo>
                <a:lnTo>
                  <a:pt x="2959" y="2247"/>
                </a:lnTo>
                <a:lnTo>
                  <a:pt x="2959" y="2249"/>
                </a:lnTo>
                <a:lnTo>
                  <a:pt x="2957" y="2249"/>
                </a:lnTo>
                <a:lnTo>
                  <a:pt x="2957" y="2247"/>
                </a:lnTo>
                <a:lnTo>
                  <a:pt x="2956" y="2247"/>
                </a:lnTo>
                <a:lnTo>
                  <a:pt x="2957" y="2247"/>
                </a:lnTo>
                <a:lnTo>
                  <a:pt x="2956" y="2247"/>
                </a:lnTo>
                <a:lnTo>
                  <a:pt x="2954" y="2247"/>
                </a:lnTo>
                <a:lnTo>
                  <a:pt x="2954" y="2246"/>
                </a:lnTo>
                <a:lnTo>
                  <a:pt x="2954" y="2247"/>
                </a:lnTo>
                <a:lnTo>
                  <a:pt x="2953" y="2246"/>
                </a:lnTo>
                <a:lnTo>
                  <a:pt x="2953" y="2247"/>
                </a:lnTo>
                <a:lnTo>
                  <a:pt x="2951" y="2247"/>
                </a:lnTo>
                <a:lnTo>
                  <a:pt x="2950" y="2247"/>
                </a:lnTo>
                <a:lnTo>
                  <a:pt x="2950" y="2246"/>
                </a:lnTo>
                <a:lnTo>
                  <a:pt x="2950" y="2244"/>
                </a:lnTo>
                <a:lnTo>
                  <a:pt x="2948" y="2244"/>
                </a:lnTo>
                <a:lnTo>
                  <a:pt x="2947" y="2244"/>
                </a:lnTo>
                <a:lnTo>
                  <a:pt x="2948" y="2244"/>
                </a:lnTo>
                <a:lnTo>
                  <a:pt x="2947" y="2244"/>
                </a:lnTo>
                <a:lnTo>
                  <a:pt x="2946" y="2244"/>
                </a:lnTo>
                <a:lnTo>
                  <a:pt x="2944" y="2243"/>
                </a:lnTo>
                <a:lnTo>
                  <a:pt x="2944" y="2244"/>
                </a:lnTo>
                <a:lnTo>
                  <a:pt x="2944" y="2246"/>
                </a:lnTo>
                <a:lnTo>
                  <a:pt x="2946" y="2246"/>
                </a:lnTo>
                <a:lnTo>
                  <a:pt x="2946" y="2247"/>
                </a:lnTo>
                <a:lnTo>
                  <a:pt x="2946" y="2246"/>
                </a:lnTo>
                <a:lnTo>
                  <a:pt x="2944" y="2246"/>
                </a:lnTo>
                <a:lnTo>
                  <a:pt x="2944" y="2247"/>
                </a:lnTo>
                <a:lnTo>
                  <a:pt x="2946" y="2249"/>
                </a:lnTo>
                <a:lnTo>
                  <a:pt x="2944" y="2249"/>
                </a:lnTo>
                <a:lnTo>
                  <a:pt x="2943" y="2250"/>
                </a:lnTo>
                <a:lnTo>
                  <a:pt x="2943" y="2249"/>
                </a:lnTo>
                <a:lnTo>
                  <a:pt x="2941" y="2250"/>
                </a:lnTo>
                <a:lnTo>
                  <a:pt x="2940" y="2250"/>
                </a:lnTo>
                <a:lnTo>
                  <a:pt x="2940" y="2252"/>
                </a:lnTo>
                <a:lnTo>
                  <a:pt x="2938" y="2252"/>
                </a:lnTo>
                <a:lnTo>
                  <a:pt x="2937" y="2252"/>
                </a:lnTo>
                <a:lnTo>
                  <a:pt x="2935" y="2252"/>
                </a:lnTo>
                <a:lnTo>
                  <a:pt x="2934" y="2252"/>
                </a:lnTo>
                <a:lnTo>
                  <a:pt x="2932" y="2252"/>
                </a:lnTo>
                <a:lnTo>
                  <a:pt x="2931" y="2250"/>
                </a:lnTo>
                <a:lnTo>
                  <a:pt x="2931" y="2252"/>
                </a:lnTo>
                <a:lnTo>
                  <a:pt x="2931" y="2250"/>
                </a:lnTo>
                <a:lnTo>
                  <a:pt x="2931" y="2249"/>
                </a:lnTo>
                <a:lnTo>
                  <a:pt x="2929" y="2249"/>
                </a:lnTo>
                <a:lnTo>
                  <a:pt x="2929" y="2247"/>
                </a:lnTo>
                <a:lnTo>
                  <a:pt x="2931" y="2247"/>
                </a:lnTo>
                <a:lnTo>
                  <a:pt x="2929" y="2247"/>
                </a:lnTo>
                <a:lnTo>
                  <a:pt x="2929" y="2246"/>
                </a:lnTo>
                <a:lnTo>
                  <a:pt x="2929" y="2244"/>
                </a:lnTo>
                <a:lnTo>
                  <a:pt x="2931" y="2244"/>
                </a:lnTo>
                <a:lnTo>
                  <a:pt x="2929" y="2244"/>
                </a:lnTo>
                <a:lnTo>
                  <a:pt x="2929" y="2243"/>
                </a:lnTo>
                <a:lnTo>
                  <a:pt x="2929" y="2241"/>
                </a:lnTo>
                <a:lnTo>
                  <a:pt x="2929" y="2240"/>
                </a:lnTo>
                <a:lnTo>
                  <a:pt x="2929" y="2238"/>
                </a:lnTo>
                <a:lnTo>
                  <a:pt x="2931" y="2238"/>
                </a:lnTo>
                <a:lnTo>
                  <a:pt x="2931" y="2237"/>
                </a:lnTo>
                <a:lnTo>
                  <a:pt x="2931" y="2235"/>
                </a:lnTo>
                <a:lnTo>
                  <a:pt x="2931" y="2237"/>
                </a:lnTo>
                <a:lnTo>
                  <a:pt x="2931" y="2235"/>
                </a:lnTo>
                <a:lnTo>
                  <a:pt x="2929" y="2235"/>
                </a:lnTo>
                <a:lnTo>
                  <a:pt x="2928" y="2235"/>
                </a:lnTo>
                <a:lnTo>
                  <a:pt x="2929" y="2235"/>
                </a:lnTo>
                <a:lnTo>
                  <a:pt x="2929" y="2234"/>
                </a:lnTo>
                <a:lnTo>
                  <a:pt x="2931" y="2234"/>
                </a:lnTo>
                <a:lnTo>
                  <a:pt x="2931" y="2232"/>
                </a:lnTo>
                <a:lnTo>
                  <a:pt x="2932" y="2232"/>
                </a:lnTo>
                <a:lnTo>
                  <a:pt x="2931" y="2232"/>
                </a:lnTo>
                <a:lnTo>
                  <a:pt x="2931" y="2231"/>
                </a:lnTo>
                <a:lnTo>
                  <a:pt x="2929" y="2231"/>
                </a:lnTo>
                <a:lnTo>
                  <a:pt x="2929" y="2229"/>
                </a:lnTo>
                <a:lnTo>
                  <a:pt x="2929" y="2228"/>
                </a:lnTo>
                <a:lnTo>
                  <a:pt x="2929" y="2227"/>
                </a:lnTo>
                <a:lnTo>
                  <a:pt x="2928" y="2227"/>
                </a:lnTo>
                <a:lnTo>
                  <a:pt x="2928" y="2228"/>
                </a:lnTo>
                <a:lnTo>
                  <a:pt x="2928" y="2227"/>
                </a:lnTo>
                <a:lnTo>
                  <a:pt x="2928" y="2225"/>
                </a:lnTo>
                <a:lnTo>
                  <a:pt x="2928" y="2224"/>
                </a:lnTo>
                <a:lnTo>
                  <a:pt x="2926" y="2224"/>
                </a:lnTo>
                <a:lnTo>
                  <a:pt x="2928" y="2224"/>
                </a:lnTo>
                <a:lnTo>
                  <a:pt x="2926" y="2222"/>
                </a:lnTo>
                <a:lnTo>
                  <a:pt x="2928" y="2222"/>
                </a:lnTo>
                <a:lnTo>
                  <a:pt x="2928" y="2221"/>
                </a:lnTo>
                <a:lnTo>
                  <a:pt x="2926" y="2221"/>
                </a:lnTo>
                <a:lnTo>
                  <a:pt x="2928" y="2221"/>
                </a:lnTo>
                <a:lnTo>
                  <a:pt x="2928" y="2219"/>
                </a:lnTo>
                <a:lnTo>
                  <a:pt x="2928" y="2218"/>
                </a:lnTo>
                <a:lnTo>
                  <a:pt x="2929" y="2218"/>
                </a:lnTo>
                <a:lnTo>
                  <a:pt x="2928" y="2218"/>
                </a:lnTo>
                <a:lnTo>
                  <a:pt x="2928" y="2216"/>
                </a:lnTo>
                <a:lnTo>
                  <a:pt x="2928" y="2215"/>
                </a:lnTo>
                <a:lnTo>
                  <a:pt x="2928" y="2213"/>
                </a:lnTo>
                <a:lnTo>
                  <a:pt x="2928" y="2212"/>
                </a:lnTo>
                <a:lnTo>
                  <a:pt x="2929" y="2212"/>
                </a:lnTo>
                <a:lnTo>
                  <a:pt x="2928" y="2212"/>
                </a:lnTo>
                <a:lnTo>
                  <a:pt x="2928" y="2210"/>
                </a:lnTo>
                <a:lnTo>
                  <a:pt x="2928" y="2209"/>
                </a:lnTo>
                <a:lnTo>
                  <a:pt x="2929" y="2209"/>
                </a:lnTo>
                <a:lnTo>
                  <a:pt x="2931" y="2209"/>
                </a:lnTo>
                <a:lnTo>
                  <a:pt x="2929" y="2209"/>
                </a:lnTo>
                <a:lnTo>
                  <a:pt x="2929" y="2207"/>
                </a:lnTo>
                <a:lnTo>
                  <a:pt x="2928" y="2207"/>
                </a:lnTo>
                <a:lnTo>
                  <a:pt x="2929" y="2207"/>
                </a:lnTo>
                <a:lnTo>
                  <a:pt x="2928" y="2206"/>
                </a:lnTo>
                <a:lnTo>
                  <a:pt x="2928" y="2204"/>
                </a:lnTo>
                <a:lnTo>
                  <a:pt x="2929" y="2204"/>
                </a:lnTo>
                <a:lnTo>
                  <a:pt x="2929" y="2203"/>
                </a:lnTo>
                <a:lnTo>
                  <a:pt x="2928" y="2203"/>
                </a:lnTo>
                <a:lnTo>
                  <a:pt x="2929" y="2202"/>
                </a:lnTo>
                <a:lnTo>
                  <a:pt x="2928" y="2202"/>
                </a:lnTo>
                <a:lnTo>
                  <a:pt x="2928" y="2203"/>
                </a:lnTo>
                <a:lnTo>
                  <a:pt x="2928" y="2204"/>
                </a:lnTo>
                <a:lnTo>
                  <a:pt x="2926" y="2206"/>
                </a:lnTo>
                <a:lnTo>
                  <a:pt x="2925" y="2207"/>
                </a:lnTo>
                <a:lnTo>
                  <a:pt x="2923" y="2207"/>
                </a:lnTo>
                <a:lnTo>
                  <a:pt x="2923" y="2206"/>
                </a:lnTo>
                <a:lnTo>
                  <a:pt x="2925" y="2206"/>
                </a:lnTo>
                <a:lnTo>
                  <a:pt x="2925" y="2204"/>
                </a:lnTo>
                <a:lnTo>
                  <a:pt x="2925" y="2206"/>
                </a:lnTo>
                <a:lnTo>
                  <a:pt x="2923" y="2206"/>
                </a:lnTo>
                <a:lnTo>
                  <a:pt x="2922" y="2206"/>
                </a:lnTo>
                <a:lnTo>
                  <a:pt x="2921" y="2204"/>
                </a:lnTo>
                <a:lnTo>
                  <a:pt x="2919" y="2204"/>
                </a:lnTo>
                <a:lnTo>
                  <a:pt x="2919" y="2203"/>
                </a:lnTo>
                <a:lnTo>
                  <a:pt x="2921" y="2203"/>
                </a:lnTo>
                <a:lnTo>
                  <a:pt x="2919" y="2202"/>
                </a:lnTo>
                <a:lnTo>
                  <a:pt x="2918" y="2202"/>
                </a:lnTo>
                <a:lnTo>
                  <a:pt x="2918" y="2203"/>
                </a:lnTo>
                <a:lnTo>
                  <a:pt x="2918" y="2202"/>
                </a:lnTo>
                <a:lnTo>
                  <a:pt x="2919" y="2202"/>
                </a:lnTo>
                <a:lnTo>
                  <a:pt x="2919" y="2200"/>
                </a:lnTo>
                <a:lnTo>
                  <a:pt x="2918" y="2200"/>
                </a:lnTo>
                <a:lnTo>
                  <a:pt x="2916" y="2200"/>
                </a:lnTo>
                <a:lnTo>
                  <a:pt x="2918" y="2200"/>
                </a:lnTo>
                <a:lnTo>
                  <a:pt x="2916" y="2202"/>
                </a:lnTo>
                <a:lnTo>
                  <a:pt x="2916" y="2200"/>
                </a:lnTo>
                <a:lnTo>
                  <a:pt x="2915" y="2199"/>
                </a:lnTo>
                <a:lnTo>
                  <a:pt x="2916" y="2197"/>
                </a:lnTo>
                <a:lnTo>
                  <a:pt x="2915" y="2197"/>
                </a:lnTo>
                <a:lnTo>
                  <a:pt x="2916" y="2197"/>
                </a:lnTo>
                <a:lnTo>
                  <a:pt x="2918" y="2199"/>
                </a:lnTo>
                <a:lnTo>
                  <a:pt x="2919" y="2200"/>
                </a:lnTo>
                <a:lnTo>
                  <a:pt x="2919" y="2199"/>
                </a:lnTo>
                <a:lnTo>
                  <a:pt x="2921" y="2200"/>
                </a:lnTo>
                <a:lnTo>
                  <a:pt x="2922" y="2199"/>
                </a:lnTo>
                <a:lnTo>
                  <a:pt x="2921" y="2199"/>
                </a:lnTo>
                <a:lnTo>
                  <a:pt x="2922" y="2199"/>
                </a:lnTo>
                <a:lnTo>
                  <a:pt x="2923" y="2200"/>
                </a:lnTo>
                <a:lnTo>
                  <a:pt x="2925" y="2200"/>
                </a:lnTo>
                <a:lnTo>
                  <a:pt x="2923" y="2199"/>
                </a:lnTo>
                <a:lnTo>
                  <a:pt x="2925" y="2199"/>
                </a:lnTo>
                <a:lnTo>
                  <a:pt x="2926" y="2199"/>
                </a:lnTo>
                <a:lnTo>
                  <a:pt x="2926" y="2197"/>
                </a:lnTo>
                <a:lnTo>
                  <a:pt x="2925" y="2197"/>
                </a:lnTo>
                <a:lnTo>
                  <a:pt x="2923" y="2197"/>
                </a:lnTo>
                <a:lnTo>
                  <a:pt x="2922" y="2197"/>
                </a:lnTo>
                <a:lnTo>
                  <a:pt x="2921" y="2197"/>
                </a:lnTo>
                <a:lnTo>
                  <a:pt x="2919" y="2196"/>
                </a:lnTo>
                <a:lnTo>
                  <a:pt x="2918" y="2194"/>
                </a:lnTo>
                <a:lnTo>
                  <a:pt x="2916" y="2194"/>
                </a:lnTo>
                <a:lnTo>
                  <a:pt x="2916" y="2193"/>
                </a:lnTo>
                <a:lnTo>
                  <a:pt x="2916" y="2191"/>
                </a:lnTo>
                <a:lnTo>
                  <a:pt x="2915" y="2191"/>
                </a:lnTo>
                <a:lnTo>
                  <a:pt x="2915" y="2190"/>
                </a:lnTo>
                <a:lnTo>
                  <a:pt x="2913" y="2190"/>
                </a:lnTo>
                <a:lnTo>
                  <a:pt x="2913" y="2188"/>
                </a:lnTo>
                <a:lnTo>
                  <a:pt x="2912" y="2188"/>
                </a:lnTo>
                <a:lnTo>
                  <a:pt x="2912" y="2187"/>
                </a:lnTo>
                <a:lnTo>
                  <a:pt x="2910" y="2187"/>
                </a:lnTo>
                <a:lnTo>
                  <a:pt x="2910" y="2185"/>
                </a:lnTo>
                <a:lnTo>
                  <a:pt x="2909" y="2185"/>
                </a:lnTo>
                <a:lnTo>
                  <a:pt x="2909" y="2184"/>
                </a:lnTo>
                <a:lnTo>
                  <a:pt x="2907" y="2184"/>
                </a:lnTo>
                <a:lnTo>
                  <a:pt x="2907" y="2182"/>
                </a:lnTo>
                <a:lnTo>
                  <a:pt x="2906" y="2182"/>
                </a:lnTo>
                <a:lnTo>
                  <a:pt x="2906" y="2181"/>
                </a:lnTo>
                <a:lnTo>
                  <a:pt x="2907" y="2181"/>
                </a:lnTo>
                <a:lnTo>
                  <a:pt x="2907" y="2180"/>
                </a:lnTo>
                <a:lnTo>
                  <a:pt x="2907" y="2178"/>
                </a:lnTo>
                <a:lnTo>
                  <a:pt x="2906" y="2178"/>
                </a:lnTo>
                <a:lnTo>
                  <a:pt x="2907" y="2178"/>
                </a:lnTo>
                <a:lnTo>
                  <a:pt x="2906" y="2178"/>
                </a:lnTo>
                <a:lnTo>
                  <a:pt x="2907" y="2177"/>
                </a:lnTo>
                <a:lnTo>
                  <a:pt x="2909" y="2177"/>
                </a:lnTo>
                <a:lnTo>
                  <a:pt x="2910" y="2177"/>
                </a:lnTo>
                <a:lnTo>
                  <a:pt x="2912" y="2177"/>
                </a:lnTo>
                <a:lnTo>
                  <a:pt x="2912" y="2175"/>
                </a:lnTo>
                <a:lnTo>
                  <a:pt x="2913" y="2175"/>
                </a:lnTo>
                <a:lnTo>
                  <a:pt x="2915" y="2174"/>
                </a:lnTo>
                <a:lnTo>
                  <a:pt x="2916" y="2174"/>
                </a:lnTo>
                <a:close/>
                <a:moveTo>
                  <a:pt x="2813" y="2174"/>
                </a:moveTo>
                <a:lnTo>
                  <a:pt x="2812" y="2174"/>
                </a:lnTo>
                <a:lnTo>
                  <a:pt x="2813" y="2172"/>
                </a:lnTo>
                <a:lnTo>
                  <a:pt x="2813" y="2174"/>
                </a:lnTo>
                <a:close/>
                <a:moveTo>
                  <a:pt x="1464" y="2172"/>
                </a:moveTo>
                <a:lnTo>
                  <a:pt x="1464" y="2174"/>
                </a:lnTo>
                <a:lnTo>
                  <a:pt x="1462" y="2172"/>
                </a:lnTo>
                <a:lnTo>
                  <a:pt x="1464" y="2172"/>
                </a:lnTo>
                <a:close/>
                <a:moveTo>
                  <a:pt x="1462" y="2172"/>
                </a:moveTo>
                <a:lnTo>
                  <a:pt x="1461" y="2172"/>
                </a:lnTo>
                <a:lnTo>
                  <a:pt x="1462" y="2172"/>
                </a:lnTo>
                <a:close/>
                <a:moveTo>
                  <a:pt x="2816" y="2172"/>
                </a:moveTo>
                <a:lnTo>
                  <a:pt x="2816" y="2174"/>
                </a:lnTo>
                <a:lnTo>
                  <a:pt x="2816" y="2175"/>
                </a:lnTo>
                <a:lnTo>
                  <a:pt x="2816" y="2174"/>
                </a:lnTo>
                <a:lnTo>
                  <a:pt x="2815" y="2174"/>
                </a:lnTo>
                <a:lnTo>
                  <a:pt x="2815" y="2175"/>
                </a:lnTo>
                <a:lnTo>
                  <a:pt x="2815" y="2174"/>
                </a:lnTo>
                <a:lnTo>
                  <a:pt x="2815" y="2172"/>
                </a:lnTo>
                <a:lnTo>
                  <a:pt x="2813" y="2172"/>
                </a:lnTo>
                <a:lnTo>
                  <a:pt x="2815" y="2172"/>
                </a:lnTo>
                <a:lnTo>
                  <a:pt x="2815" y="2171"/>
                </a:lnTo>
                <a:lnTo>
                  <a:pt x="2815" y="2172"/>
                </a:lnTo>
                <a:lnTo>
                  <a:pt x="2816" y="2172"/>
                </a:lnTo>
                <a:close/>
                <a:moveTo>
                  <a:pt x="2813" y="2174"/>
                </a:moveTo>
                <a:lnTo>
                  <a:pt x="2813" y="2172"/>
                </a:lnTo>
                <a:lnTo>
                  <a:pt x="2813" y="2171"/>
                </a:lnTo>
                <a:lnTo>
                  <a:pt x="2813" y="2172"/>
                </a:lnTo>
                <a:lnTo>
                  <a:pt x="2813" y="2174"/>
                </a:lnTo>
                <a:close/>
                <a:moveTo>
                  <a:pt x="2962" y="2174"/>
                </a:moveTo>
                <a:lnTo>
                  <a:pt x="2960" y="2174"/>
                </a:lnTo>
                <a:lnTo>
                  <a:pt x="2960" y="2172"/>
                </a:lnTo>
                <a:lnTo>
                  <a:pt x="2960" y="2171"/>
                </a:lnTo>
                <a:lnTo>
                  <a:pt x="2960" y="2172"/>
                </a:lnTo>
                <a:lnTo>
                  <a:pt x="2962" y="2172"/>
                </a:lnTo>
                <a:lnTo>
                  <a:pt x="2962" y="2174"/>
                </a:lnTo>
                <a:close/>
                <a:moveTo>
                  <a:pt x="2816" y="2171"/>
                </a:moveTo>
                <a:lnTo>
                  <a:pt x="2816" y="2169"/>
                </a:lnTo>
                <a:lnTo>
                  <a:pt x="2816" y="2171"/>
                </a:lnTo>
                <a:close/>
                <a:moveTo>
                  <a:pt x="2818" y="2168"/>
                </a:moveTo>
                <a:lnTo>
                  <a:pt x="2818" y="2169"/>
                </a:lnTo>
                <a:lnTo>
                  <a:pt x="2816" y="2169"/>
                </a:lnTo>
                <a:lnTo>
                  <a:pt x="2816" y="2168"/>
                </a:lnTo>
                <a:lnTo>
                  <a:pt x="2816" y="2169"/>
                </a:lnTo>
                <a:lnTo>
                  <a:pt x="2818" y="2168"/>
                </a:lnTo>
                <a:close/>
                <a:moveTo>
                  <a:pt x="2816" y="2168"/>
                </a:moveTo>
                <a:lnTo>
                  <a:pt x="2815" y="2168"/>
                </a:lnTo>
                <a:lnTo>
                  <a:pt x="2815" y="2166"/>
                </a:lnTo>
                <a:lnTo>
                  <a:pt x="2816" y="2166"/>
                </a:lnTo>
                <a:lnTo>
                  <a:pt x="2816" y="2168"/>
                </a:lnTo>
                <a:close/>
                <a:moveTo>
                  <a:pt x="2815" y="2165"/>
                </a:moveTo>
                <a:lnTo>
                  <a:pt x="2815" y="2166"/>
                </a:lnTo>
                <a:lnTo>
                  <a:pt x="2815" y="2165"/>
                </a:lnTo>
                <a:close/>
                <a:moveTo>
                  <a:pt x="2816" y="2165"/>
                </a:moveTo>
                <a:lnTo>
                  <a:pt x="2816" y="2166"/>
                </a:lnTo>
                <a:lnTo>
                  <a:pt x="2815" y="2166"/>
                </a:lnTo>
                <a:lnTo>
                  <a:pt x="2815" y="2165"/>
                </a:lnTo>
                <a:lnTo>
                  <a:pt x="2816" y="2165"/>
                </a:lnTo>
                <a:close/>
                <a:moveTo>
                  <a:pt x="2807" y="2165"/>
                </a:moveTo>
                <a:lnTo>
                  <a:pt x="2809" y="2165"/>
                </a:lnTo>
                <a:lnTo>
                  <a:pt x="2809" y="2166"/>
                </a:lnTo>
                <a:lnTo>
                  <a:pt x="2807" y="2166"/>
                </a:lnTo>
                <a:lnTo>
                  <a:pt x="2807" y="2165"/>
                </a:lnTo>
                <a:close/>
                <a:moveTo>
                  <a:pt x="2891" y="2165"/>
                </a:moveTo>
                <a:lnTo>
                  <a:pt x="2893" y="2165"/>
                </a:lnTo>
                <a:lnTo>
                  <a:pt x="2893" y="2166"/>
                </a:lnTo>
                <a:lnTo>
                  <a:pt x="2891" y="2166"/>
                </a:lnTo>
                <a:lnTo>
                  <a:pt x="2891" y="2165"/>
                </a:lnTo>
                <a:lnTo>
                  <a:pt x="2890" y="2166"/>
                </a:lnTo>
                <a:lnTo>
                  <a:pt x="2890" y="2165"/>
                </a:lnTo>
                <a:lnTo>
                  <a:pt x="2891" y="2165"/>
                </a:lnTo>
                <a:close/>
                <a:moveTo>
                  <a:pt x="2816" y="2163"/>
                </a:moveTo>
                <a:lnTo>
                  <a:pt x="2818" y="2163"/>
                </a:lnTo>
                <a:lnTo>
                  <a:pt x="2816" y="2163"/>
                </a:lnTo>
                <a:close/>
                <a:moveTo>
                  <a:pt x="592" y="2163"/>
                </a:moveTo>
                <a:lnTo>
                  <a:pt x="594" y="2163"/>
                </a:lnTo>
                <a:lnTo>
                  <a:pt x="592" y="2163"/>
                </a:lnTo>
                <a:close/>
                <a:moveTo>
                  <a:pt x="1671" y="2160"/>
                </a:moveTo>
                <a:lnTo>
                  <a:pt x="1671" y="2162"/>
                </a:lnTo>
                <a:lnTo>
                  <a:pt x="1671" y="2163"/>
                </a:lnTo>
                <a:lnTo>
                  <a:pt x="1670" y="2163"/>
                </a:lnTo>
                <a:lnTo>
                  <a:pt x="1671" y="2163"/>
                </a:lnTo>
                <a:lnTo>
                  <a:pt x="1671" y="2162"/>
                </a:lnTo>
                <a:lnTo>
                  <a:pt x="1673" y="2162"/>
                </a:lnTo>
                <a:lnTo>
                  <a:pt x="1674" y="2162"/>
                </a:lnTo>
                <a:lnTo>
                  <a:pt x="1673" y="2162"/>
                </a:lnTo>
                <a:lnTo>
                  <a:pt x="1674" y="2163"/>
                </a:lnTo>
                <a:lnTo>
                  <a:pt x="1674" y="2165"/>
                </a:lnTo>
                <a:lnTo>
                  <a:pt x="1673" y="2165"/>
                </a:lnTo>
                <a:lnTo>
                  <a:pt x="1673" y="2166"/>
                </a:lnTo>
                <a:lnTo>
                  <a:pt x="1671" y="2166"/>
                </a:lnTo>
                <a:lnTo>
                  <a:pt x="1671" y="2168"/>
                </a:lnTo>
                <a:lnTo>
                  <a:pt x="1671" y="2169"/>
                </a:lnTo>
                <a:lnTo>
                  <a:pt x="1671" y="2168"/>
                </a:lnTo>
                <a:lnTo>
                  <a:pt x="1673" y="2168"/>
                </a:lnTo>
                <a:lnTo>
                  <a:pt x="1673" y="2166"/>
                </a:lnTo>
                <a:lnTo>
                  <a:pt x="1674" y="2166"/>
                </a:lnTo>
                <a:lnTo>
                  <a:pt x="1676" y="2165"/>
                </a:lnTo>
                <a:lnTo>
                  <a:pt x="1677" y="2165"/>
                </a:lnTo>
                <a:lnTo>
                  <a:pt x="1677" y="2163"/>
                </a:lnTo>
                <a:lnTo>
                  <a:pt x="1679" y="2163"/>
                </a:lnTo>
                <a:lnTo>
                  <a:pt x="1680" y="2163"/>
                </a:lnTo>
                <a:lnTo>
                  <a:pt x="1680" y="2162"/>
                </a:lnTo>
                <a:lnTo>
                  <a:pt x="1680" y="2163"/>
                </a:lnTo>
                <a:lnTo>
                  <a:pt x="1680" y="2165"/>
                </a:lnTo>
                <a:lnTo>
                  <a:pt x="1680" y="2166"/>
                </a:lnTo>
                <a:lnTo>
                  <a:pt x="1679" y="2166"/>
                </a:lnTo>
                <a:lnTo>
                  <a:pt x="1679" y="2168"/>
                </a:lnTo>
                <a:lnTo>
                  <a:pt x="1679" y="2169"/>
                </a:lnTo>
                <a:lnTo>
                  <a:pt x="1679" y="2171"/>
                </a:lnTo>
                <a:lnTo>
                  <a:pt x="1679" y="2172"/>
                </a:lnTo>
                <a:lnTo>
                  <a:pt x="1679" y="2171"/>
                </a:lnTo>
                <a:lnTo>
                  <a:pt x="1679" y="2169"/>
                </a:lnTo>
                <a:lnTo>
                  <a:pt x="1680" y="2169"/>
                </a:lnTo>
                <a:lnTo>
                  <a:pt x="1680" y="2168"/>
                </a:lnTo>
                <a:lnTo>
                  <a:pt x="1680" y="2166"/>
                </a:lnTo>
                <a:lnTo>
                  <a:pt x="1681" y="2165"/>
                </a:lnTo>
                <a:lnTo>
                  <a:pt x="1680" y="2165"/>
                </a:lnTo>
                <a:lnTo>
                  <a:pt x="1681" y="2165"/>
                </a:lnTo>
                <a:lnTo>
                  <a:pt x="1683" y="2165"/>
                </a:lnTo>
                <a:lnTo>
                  <a:pt x="1684" y="2165"/>
                </a:lnTo>
                <a:lnTo>
                  <a:pt x="1684" y="2163"/>
                </a:lnTo>
                <a:lnTo>
                  <a:pt x="1686" y="2163"/>
                </a:lnTo>
                <a:lnTo>
                  <a:pt x="1687" y="2163"/>
                </a:lnTo>
                <a:lnTo>
                  <a:pt x="1689" y="2165"/>
                </a:lnTo>
                <a:lnTo>
                  <a:pt x="1690" y="2165"/>
                </a:lnTo>
                <a:lnTo>
                  <a:pt x="1692" y="2165"/>
                </a:lnTo>
                <a:lnTo>
                  <a:pt x="1693" y="2166"/>
                </a:lnTo>
                <a:lnTo>
                  <a:pt x="1693" y="2168"/>
                </a:lnTo>
                <a:lnTo>
                  <a:pt x="1692" y="2168"/>
                </a:lnTo>
                <a:lnTo>
                  <a:pt x="1692" y="2169"/>
                </a:lnTo>
                <a:lnTo>
                  <a:pt x="1690" y="2169"/>
                </a:lnTo>
                <a:lnTo>
                  <a:pt x="1689" y="2169"/>
                </a:lnTo>
                <a:lnTo>
                  <a:pt x="1689" y="2171"/>
                </a:lnTo>
                <a:lnTo>
                  <a:pt x="1687" y="2171"/>
                </a:lnTo>
                <a:lnTo>
                  <a:pt x="1686" y="2171"/>
                </a:lnTo>
                <a:lnTo>
                  <a:pt x="1684" y="2171"/>
                </a:lnTo>
                <a:lnTo>
                  <a:pt x="1683" y="2171"/>
                </a:lnTo>
                <a:lnTo>
                  <a:pt x="1683" y="2169"/>
                </a:lnTo>
                <a:lnTo>
                  <a:pt x="1683" y="2171"/>
                </a:lnTo>
                <a:lnTo>
                  <a:pt x="1681" y="2171"/>
                </a:lnTo>
                <a:lnTo>
                  <a:pt x="1681" y="2172"/>
                </a:lnTo>
                <a:lnTo>
                  <a:pt x="1680" y="2172"/>
                </a:lnTo>
                <a:lnTo>
                  <a:pt x="1679" y="2172"/>
                </a:lnTo>
                <a:lnTo>
                  <a:pt x="1679" y="2174"/>
                </a:lnTo>
                <a:lnTo>
                  <a:pt x="1677" y="2174"/>
                </a:lnTo>
                <a:lnTo>
                  <a:pt x="1676" y="2174"/>
                </a:lnTo>
                <a:lnTo>
                  <a:pt x="1674" y="2174"/>
                </a:lnTo>
                <a:lnTo>
                  <a:pt x="1673" y="2174"/>
                </a:lnTo>
                <a:lnTo>
                  <a:pt x="1671" y="2175"/>
                </a:lnTo>
                <a:lnTo>
                  <a:pt x="1671" y="2177"/>
                </a:lnTo>
                <a:lnTo>
                  <a:pt x="1670" y="2177"/>
                </a:lnTo>
                <a:lnTo>
                  <a:pt x="1670" y="2178"/>
                </a:lnTo>
                <a:lnTo>
                  <a:pt x="1671" y="2178"/>
                </a:lnTo>
                <a:lnTo>
                  <a:pt x="1671" y="2180"/>
                </a:lnTo>
                <a:lnTo>
                  <a:pt x="1671" y="2181"/>
                </a:lnTo>
                <a:lnTo>
                  <a:pt x="1671" y="2182"/>
                </a:lnTo>
                <a:lnTo>
                  <a:pt x="1670" y="2182"/>
                </a:lnTo>
                <a:lnTo>
                  <a:pt x="1670" y="2184"/>
                </a:lnTo>
                <a:lnTo>
                  <a:pt x="1668" y="2184"/>
                </a:lnTo>
                <a:lnTo>
                  <a:pt x="1667" y="2184"/>
                </a:lnTo>
                <a:lnTo>
                  <a:pt x="1667" y="2185"/>
                </a:lnTo>
                <a:lnTo>
                  <a:pt x="1665" y="2185"/>
                </a:lnTo>
                <a:lnTo>
                  <a:pt x="1664" y="2185"/>
                </a:lnTo>
                <a:lnTo>
                  <a:pt x="1664" y="2184"/>
                </a:lnTo>
                <a:lnTo>
                  <a:pt x="1662" y="2184"/>
                </a:lnTo>
                <a:lnTo>
                  <a:pt x="1662" y="2182"/>
                </a:lnTo>
                <a:lnTo>
                  <a:pt x="1664" y="2182"/>
                </a:lnTo>
                <a:lnTo>
                  <a:pt x="1664" y="2181"/>
                </a:lnTo>
                <a:lnTo>
                  <a:pt x="1664" y="2180"/>
                </a:lnTo>
                <a:lnTo>
                  <a:pt x="1662" y="2180"/>
                </a:lnTo>
                <a:lnTo>
                  <a:pt x="1661" y="2180"/>
                </a:lnTo>
                <a:lnTo>
                  <a:pt x="1661" y="2178"/>
                </a:lnTo>
                <a:lnTo>
                  <a:pt x="1662" y="2178"/>
                </a:lnTo>
                <a:lnTo>
                  <a:pt x="1662" y="2177"/>
                </a:lnTo>
                <a:lnTo>
                  <a:pt x="1664" y="2177"/>
                </a:lnTo>
                <a:lnTo>
                  <a:pt x="1664" y="2175"/>
                </a:lnTo>
                <a:lnTo>
                  <a:pt x="1665" y="2174"/>
                </a:lnTo>
                <a:lnTo>
                  <a:pt x="1667" y="2174"/>
                </a:lnTo>
                <a:lnTo>
                  <a:pt x="1667" y="2172"/>
                </a:lnTo>
                <a:lnTo>
                  <a:pt x="1665" y="2172"/>
                </a:lnTo>
                <a:lnTo>
                  <a:pt x="1665" y="2174"/>
                </a:lnTo>
                <a:lnTo>
                  <a:pt x="1664" y="2174"/>
                </a:lnTo>
                <a:lnTo>
                  <a:pt x="1664" y="2175"/>
                </a:lnTo>
                <a:lnTo>
                  <a:pt x="1662" y="2175"/>
                </a:lnTo>
                <a:lnTo>
                  <a:pt x="1662" y="2177"/>
                </a:lnTo>
                <a:lnTo>
                  <a:pt x="1661" y="2177"/>
                </a:lnTo>
                <a:lnTo>
                  <a:pt x="1659" y="2177"/>
                </a:lnTo>
                <a:lnTo>
                  <a:pt x="1659" y="2178"/>
                </a:lnTo>
                <a:lnTo>
                  <a:pt x="1659" y="2177"/>
                </a:lnTo>
                <a:lnTo>
                  <a:pt x="1658" y="2177"/>
                </a:lnTo>
                <a:lnTo>
                  <a:pt x="1658" y="2175"/>
                </a:lnTo>
                <a:lnTo>
                  <a:pt x="1659" y="2175"/>
                </a:lnTo>
                <a:lnTo>
                  <a:pt x="1659" y="2174"/>
                </a:lnTo>
                <a:lnTo>
                  <a:pt x="1661" y="2174"/>
                </a:lnTo>
                <a:lnTo>
                  <a:pt x="1662" y="2172"/>
                </a:lnTo>
                <a:lnTo>
                  <a:pt x="1662" y="2171"/>
                </a:lnTo>
                <a:lnTo>
                  <a:pt x="1662" y="2172"/>
                </a:lnTo>
                <a:lnTo>
                  <a:pt x="1661" y="2172"/>
                </a:lnTo>
                <a:lnTo>
                  <a:pt x="1659" y="2172"/>
                </a:lnTo>
                <a:lnTo>
                  <a:pt x="1659" y="2171"/>
                </a:lnTo>
                <a:lnTo>
                  <a:pt x="1661" y="2171"/>
                </a:lnTo>
                <a:lnTo>
                  <a:pt x="1661" y="2169"/>
                </a:lnTo>
                <a:lnTo>
                  <a:pt x="1662" y="2169"/>
                </a:lnTo>
                <a:lnTo>
                  <a:pt x="1662" y="2168"/>
                </a:lnTo>
                <a:lnTo>
                  <a:pt x="1664" y="2168"/>
                </a:lnTo>
                <a:lnTo>
                  <a:pt x="1664" y="2166"/>
                </a:lnTo>
                <a:lnTo>
                  <a:pt x="1665" y="2166"/>
                </a:lnTo>
                <a:lnTo>
                  <a:pt x="1665" y="2165"/>
                </a:lnTo>
                <a:lnTo>
                  <a:pt x="1667" y="2165"/>
                </a:lnTo>
                <a:lnTo>
                  <a:pt x="1667" y="2163"/>
                </a:lnTo>
                <a:lnTo>
                  <a:pt x="1667" y="2162"/>
                </a:lnTo>
                <a:lnTo>
                  <a:pt x="1667" y="2163"/>
                </a:lnTo>
                <a:lnTo>
                  <a:pt x="1665" y="2163"/>
                </a:lnTo>
                <a:lnTo>
                  <a:pt x="1667" y="2162"/>
                </a:lnTo>
                <a:lnTo>
                  <a:pt x="1665" y="2162"/>
                </a:lnTo>
                <a:lnTo>
                  <a:pt x="1667" y="2162"/>
                </a:lnTo>
                <a:lnTo>
                  <a:pt x="1667" y="2160"/>
                </a:lnTo>
                <a:lnTo>
                  <a:pt x="1668" y="2160"/>
                </a:lnTo>
                <a:lnTo>
                  <a:pt x="1670" y="2160"/>
                </a:lnTo>
                <a:lnTo>
                  <a:pt x="1671" y="2160"/>
                </a:lnTo>
                <a:close/>
                <a:moveTo>
                  <a:pt x="2937" y="2160"/>
                </a:moveTo>
                <a:lnTo>
                  <a:pt x="2937" y="2159"/>
                </a:lnTo>
                <a:lnTo>
                  <a:pt x="2938" y="2160"/>
                </a:lnTo>
                <a:lnTo>
                  <a:pt x="2937" y="2160"/>
                </a:lnTo>
                <a:close/>
                <a:moveTo>
                  <a:pt x="2812" y="2160"/>
                </a:moveTo>
                <a:lnTo>
                  <a:pt x="2813" y="2162"/>
                </a:lnTo>
                <a:lnTo>
                  <a:pt x="2815" y="2163"/>
                </a:lnTo>
                <a:lnTo>
                  <a:pt x="2815" y="2165"/>
                </a:lnTo>
                <a:lnTo>
                  <a:pt x="2813" y="2165"/>
                </a:lnTo>
                <a:lnTo>
                  <a:pt x="2813" y="2166"/>
                </a:lnTo>
                <a:lnTo>
                  <a:pt x="2812" y="2166"/>
                </a:lnTo>
                <a:lnTo>
                  <a:pt x="2810" y="2166"/>
                </a:lnTo>
                <a:lnTo>
                  <a:pt x="2812" y="2168"/>
                </a:lnTo>
                <a:lnTo>
                  <a:pt x="2810" y="2168"/>
                </a:lnTo>
                <a:lnTo>
                  <a:pt x="2809" y="2168"/>
                </a:lnTo>
                <a:lnTo>
                  <a:pt x="2809" y="2166"/>
                </a:lnTo>
                <a:lnTo>
                  <a:pt x="2809" y="2165"/>
                </a:lnTo>
                <a:lnTo>
                  <a:pt x="2809" y="2163"/>
                </a:lnTo>
                <a:lnTo>
                  <a:pt x="2810" y="2163"/>
                </a:lnTo>
                <a:lnTo>
                  <a:pt x="2810" y="2162"/>
                </a:lnTo>
                <a:lnTo>
                  <a:pt x="2810" y="2160"/>
                </a:lnTo>
                <a:lnTo>
                  <a:pt x="2810" y="2162"/>
                </a:lnTo>
                <a:lnTo>
                  <a:pt x="2810" y="2163"/>
                </a:lnTo>
                <a:lnTo>
                  <a:pt x="2809" y="2163"/>
                </a:lnTo>
                <a:lnTo>
                  <a:pt x="2809" y="2165"/>
                </a:lnTo>
                <a:lnTo>
                  <a:pt x="2809" y="2163"/>
                </a:lnTo>
                <a:lnTo>
                  <a:pt x="2809" y="2162"/>
                </a:lnTo>
                <a:lnTo>
                  <a:pt x="2809" y="2160"/>
                </a:lnTo>
                <a:lnTo>
                  <a:pt x="2809" y="2159"/>
                </a:lnTo>
                <a:lnTo>
                  <a:pt x="2810" y="2157"/>
                </a:lnTo>
                <a:lnTo>
                  <a:pt x="2810" y="2159"/>
                </a:lnTo>
                <a:lnTo>
                  <a:pt x="2812" y="2160"/>
                </a:lnTo>
                <a:close/>
                <a:moveTo>
                  <a:pt x="1468" y="2156"/>
                </a:moveTo>
                <a:lnTo>
                  <a:pt x="1467" y="2156"/>
                </a:lnTo>
                <a:lnTo>
                  <a:pt x="1468" y="2156"/>
                </a:lnTo>
                <a:close/>
                <a:moveTo>
                  <a:pt x="2815" y="2156"/>
                </a:moveTo>
                <a:lnTo>
                  <a:pt x="2816" y="2156"/>
                </a:lnTo>
                <a:lnTo>
                  <a:pt x="2818" y="2156"/>
                </a:lnTo>
                <a:lnTo>
                  <a:pt x="2819" y="2156"/>
                </a:lnTo>
                <a:lnTo>
                  <a:pt x="2818" y="2156"/>
                </a:lnTo>
                <a:lnTo>
                  <a:pt x="2819" y="2157"/>
                </a:lnTo>
                <a:lnTo>
                  <a:pt x="2819" y="2159"/>
                </a:lnTo>
                <a:lnTo>
                  <a:pt x="2818" y="2159"/>
                </a:lnTo>
                <a:lnTo>
                  <a:pt x="2818" y="2160"/>
                </a:lnTo>
                <a:lnTo>
                  <a:pt x="2818" y="2162"/>
                </a:lnTo>
                <a:lnTo>
                  <a:pt x="2816" y="2162"/>
                </a:lnTo>
                <a:lnTo>
                  <a:pt x="2816" y="2163"/>
                </a:lnTo>
                <a:lnTo>
                  <a:pt x="2815" y="2163"/>
                </a:lnTo>
                <a:lnTo>
                  <a:pt x="2815" y="2162"/>
                </a:lnTo>
                <a:lnTo>
                  <a:pt x="2813" y="2162"/>
                </a:lnTo>
                <a:lnTo>
                  <a:pt x="2813" y="2160"/>
                </a:lnTo>
                <a:lnTo>
                  <a:pt x="2812" y="2159"/>
                </a:lnTo>
                <a:lnTo>
                  <a:pt x="2812" y="2157"/>
                </a:lnTo>
                <a:lnTo>
                  <a:pt x="2812" y="2156"/>
                </a:lnTo>
                <a:lnTo>
                  <a:pt x="2813" y="2156"/>
                </a:lnTo>
                <a:lnTo>
                  <a:pt x="2815" y="2156"/>
                </a:lnTo>
                <a:close/>
                <a:moveTo>
                  <a:pt x="2940" y="2159"/>
                </a:moveTo>
                <a:lnTo>
                  <a:pt x="2940" y="2160"/>
                </a:lnTo>
                <a:lnTo>
                  <a:pt x="2940" y="2159"/>
                </a:lnTo>
                <a:lnTo>
                  <a:pt x="2938" y="2159"/>
                </a:lnTo>
                <a:lnTo>
                  <a:pt x="2938" y="2157"/>
                </a:lnTo>
                <a:lnTo>
                  <a:pt x="2938" y="2156"/>
                </a:lnTo>
                <a:lnTo>
                  <a:pt x="2938" y="2155"/>
                </a:lnTo>
                <a:lnTo>
                  <a:pt x="2938" y="2156"/>
                </a:lnTo>
                <a:lnTo>
                  <a:pt x="2940" y="2156"/>
                </a:lnTo>
                <a:lnTo>
                  <a:pt x="2940" y="2157"/>
                </a:lnTo>
                <a:lnTo>
                  <a:pt x="2940" y="2159"/>
                </a:lnTo>
                <a:close/>
                <a:moveTo>
                  <a:pt x="582" y="2156"/>
                </a:moveTo>
                <a:lnTo>
                  <a:pt x="581" y="2157"/>
                </a:lnTo>
                <a:lnTo>
                  <a:pt x="581" y="2156"/>
                </a:lnTo>
                <a:lnTo>
                  <a:pt x="581" y="2157"/>
                </a:lnTo>
                <a:lnTo>
                  <a:pt x="579" y="2159"/>
                </a:lnTo>
                <a:lnTo>
                  <a:pt x="579" y="2160"/>
                </a:lnTo>
                <a:lnTo>
                  <a:pt x="579" y="2162"/>
                </a:lnTo>
                <a:lnTo>
                  <a:pt x="578" y="2163"/>
                </a:lnTo>
                <a:lnTo>
                  <a:pt x="579" y="2163"/>
                </a:lnTo>
                <a:lnTo>
                  <a:pt x="578" y="2165"/>
                </a:lnTo>
                <a:lnTo>
                  <a:pt x="576" y="2165"/>
                </a:lnTo>
                <a:lnTo>
                  <a:pt x="576" y="2166"/>
                </a:lnTo>
                <a:lnTo>
                  <a:pt x="575" y="2166"/>
                </a:lnTo>
                <a:lnTo>
                  <a:pt x="575" y="2168"/>
                </a:lnTo>
                <a:lnTo>
                  <a:pt x="573" y="2168"/>
                </a:lnTo>
                <a:lnTo>
                  <a:pt x="572" y="2168"/>
                </a:lnTo>
                <a:lnTo>
                  <a:pt x="573" y="2168"/>
                </a:lnTo>
                <a:lnTo>
                  <a:pt x="573" y="2169"/>
                </a:lnTo>
                <a:lnTo>
                  <a:pt x="572" y="2169"/>
                </a:lnTo>
                <a:lnTo>
                  <a:pt x="572" y="2171"/>
                </a:lnTo>
                <a:lnTo>
                  <a:pt x="570" y="2172"/>
                </a:lnTo>
                <a:lnTo>
                  <a:pt x="570" y="2171"/>
                </a:lnTo>
                <a:lnTo>
                  <a:pt x="572" y="2171"/>
                </a:lnTo>
                <a:lnTo>
                  <a:pt x="570" y="2169"/>
                </a:lnTo>
                <a:lnTo>
                  <a:pt x="572" y="2169"/>
                </a:lnTo>
                <a:lnTo>
                  <a:pt x="570" y="2169"/>
                </a:lnTo>
                <a:lnTo>
                  <a:pt x="570" y="2168"/>
                </a:lnTo>
                <a:lnTo>
                  <a:pt x="570" y="2166"/>
                </a:lnTo>
                <a:lnTo>
                  <a:pt x="569" y="2166"/>
                </a:lnTo>
                <a:lnTo>
                  <a:pt x="567" y="2166"/>
                </a:lnTo>
                <a:lnTo>
                  <a:pt x="567" y="2168"/>
                </a:lnTo>
                <a:lnTo>
                  <a:pt x="566" y="2168"/>
                </a:lnTo>
                <a:lnTo>
                  <a:pt x="566" y="2166"/>
                </a:lnTo>
                <a:lnTo>
                  <a:pt x="564" y="2166"/>
                </a:lnTo>
                <a:lnTo>
                  <a:pt x="563" y="2166"/>
                </a:lnTo>
                <a:lnTo>
                  <a:pt x="561" y="2166"/>
                </a:lnTo>
                <a:lnTo>
                  <a:pt x="561" y="2165"/>
                </a:lnTo>
                <a:lnTo>
                  <a:pt x="563" y="2163"/>
                </a:lnTo>
                <a:lnTo>
                  <a:pt x="563" y="2162"/>
                </a:lnTo>
                <a:lnTo>
                  <a:pt x="563" y="2160"/>
                </a:lnTo>
                <a:lnTo>
                  <a:pt x="564" y="2160"/>
                </a:lnTo>
                <a:lnTo>
                  <a:pt x="566" y="2160"/>
                </a:lnTo>
                <a:lnTo>
                  <a:pt x="567" y="2160"/>
                </a:lnTo>
                <a:lnTo>
                  <a:pt x="567" y="2159"/>
                </a:lnTo>
                <a:lnTo>
                  <a:pt x="569" y="2159"/>
                </a:lnTo>
                <a:lnTo>
                  <a:pt x="570" y="2159"/>
                </a:lnTo>
                <a:lnTo>
                  <a:pt x="570" y="2160"/>
                </a:lnTo>
                <a:lnTo>
                  <a:pt x="570" y="2159"/>
                </a:lnTo>
                <a:lnTo>
                  <a:pt x="572" y="2160"/>
                </a:lnTo>
                <a:lnTo>
                  <a:pt x="573" y="2160"/>
                </a:lnTo>
                <a:lnTo>
                  <a:pt x="573" y="2159"/>
                </a:lnTo>
                <a:lnTo>
                  <a:pt x="575" y="2159"/>
                </a:lnTo>
                <a:lnTo>
                  <a:pt x="576" y="2159"/>
                </a:lnTo>
                <a:lnTo>
                  <a:pt x="578" y="2159"/>
                </a:lnTo>
                <a:lnTo>
                  <a:pt x="579" y="2157"/>
                </a:lnTo>
                <a:lnTo>
                  <a:pt x="581" y="2157"/>
                </a:lnTo>
                <a:lnTo>
                  <a:pt x="581" y="2156"/>
                </a:lnTo>
                <a:lnTo>
                  <a:pt x="581" y="2155"/>
                </a:lnTo>
                <a:lnTo>
                  <a:pt x="582" y="2155"/>
                </a:lnTo>
                <a:lnTo>
                  <a:pt x="582" y="2156"/>
                </a:lnTo>
                <a:close/>
                <a:moveTo>
                  <a:pt x="2904" y="2156"/>
                </a:moveTo>
                <a:lnTo>
                  <a:pt x="2904" y="2155"/>
                </a:lnTo>
                <a:lnTo>
                  <a:pt x="2904" y="2156"/>
                </a:lnTo>
                <a:close/>
                <a:moveTo>
                  <a:pt x="2907" y="2150"/>
                </a:moveTo>
                <a:lnTo>
                  <a:pt x="2909" y="2150"/>
                </a:lnTo>
                <a:lnTo>
                  <a:pt x="2909" y="2152"/>
                </a:lnTo>
                <a:lnTo>
                  <a:pt x="2907" y="2152"/>
                </a:lnTo>
                <a:lnTo>
                  <a:pt x="2907" y="2150"/>
                </a:lnTo>
                <a:close/>
                <a:moveTo>
                  <a:pt x="2851" y="2153"/>
                </a:moveTo>
                <a:lnTo>
                  <a:pt x="2850" y="2153"/>
                </a:lnTo>
                <a:lnTo>
                  <a:pt x="2850" y="2152"/>
                </a:lnTo>
                <a:lnTo>
                  <a:pt x="2850" y="2150"/>
                </a:lnTo>
                <a:lnTo>
                  <a:pt x="2851" y="2150"/>
                </a:lnTo>
                <a:lnTo>
                  <a:pt x="2853" y="2152"/>
                </a:lnTo>
                <a:lnTo>
                  <a:pt x="2851" y="2152"/>
                </a:lnTo>
                <a:lnTo>
                  <a:pt x="2851" y="2153"/>
                </a:lnTo>
                <a:close/>
                <a:moveTo>
                  <a:pt x="2909" y="2150"/>
                </a:moveTo>
                <a:lnTo>
                  <a:pt x="2907" y="2150"/>
                </a:lnTo>
                <a:lnTo>
                  <a:pt x="2907" y="2149"/>
                </a:lnTo>
                <a:lnTo>
                  <a:pt x="2909" y="2149"/>
                </a:lnTo>
                <a:lnTo>
                  <a:pt x="2909" y="2150"/>
                </a:lnTo>
                <a:close/>
                <a:moveTo>
                  <a:pt x="2850" y="2150"/>
                </a:moveTo>
                <a:lnTo>
                  <a:pt x="2850" y="2149"/>
                </a:lnTo>
                <a:lnTo>
                  <a:pt x="2850" y="2150"/>
                </a:lnTo>
                <a:close/>
                <a:moveTo>
                  <a:pt x="2943" y="2149"/>
                </a:moveTo>
                <a:lnTo>
                  <a:pt x="2941" y="2149"/>
                </a:lnTo>
                <a:lnTo>
                  <a:pt x="2943" y="2149"/>
                </a:lnTo>
                <a:close/>
                <a:moveTo>
                  <a:pt x="2919" y="2152"/>
                </a:moveTo>
                <a:lnTo>
                  <a:pt x="2919" y="2153"/>
                </a:lnTo>
                <a:lnTo>
                  <a:pt x="2918" y="2152"/>
                </a:lnTo>
                <a:lnTo>
                  <a:pt x="2918" y="2150"/>
                </a:lnTo>
                <a:lnTo>
                  <a:pt x="2918" y="2149"/>
                </a:lnTo>
                <a:lnTo>
                  <a:pt x="2919" y="2149"/>
                </a:lnTo>
                <a:lnTo>
                  <a:pt x="2919" y="2150"/>
                </a:lnTo>
                <a:lnTo>
                  <a:pt x="2919" y="2152"/>
                </a:lnTo>
                <a:close/>
                <a:moveTo>
                  <a:pt x="2921" y="2150"/>
                </a:moveTo>
                <a:lnTo>
                  <a:pt x="2919" y="2150"/>
                </a:lnTo>
                <a:lnTo>
                  <a:pt x="2919" y="2149"/>
                </a:lnTo>
                <a:lnTo>
                  <a:pt x="2919" y="2147"/>
                </a:lnTo>
                <a:lnTo>
                  <a:pt x="2921" y="2147"/>
                </a:lnTo>
                <a:lnTo>
                  <a:pt x="2921" y="2149"/>
                </a:lnTo>
                <a:lnTo>
                  <a:pt x="2921" y="2150"/>
                </a:lnTo>
                <a:close/>
                <a:moveTo>
                  <a:pt x="2903" y="2147"/>
                </a:moveTo>
                <a:lnTo>
                  <a:pt x="2901" y="2147"/>
                </a:lnTo>
                <a:lnTo>
                  <a:pt x="2903" y="2147"/>
                </a:lnTo>
                <a:close/>
                <a:moveTo>
                  <a:pt x="2803" y="2149"/>
                </a:moveTo>
                <a:lnTo>
                  <a:pt x="2804" y="2150"/>
                </a:lnTo>
                <a:lnTo>
                  <a:pt x="2804" y="2152"/>
                </a:lnTo>
                <a:lnTo>
                  <a:pt x="2806" y="2152"/>
                </a:lnTo>
                <a:lnTo>
                  <a:pt x="2806" y="2153"/>
                </a:lnTo>
                <a:lnTo>
                  <a:pt x="2806" y="2155"/>
                </a:lnTo>
                <a:lnTo>
                  <a:pt x="2807" y="2155"/>
                </a:lnTo>
                <a:lnTo>
                  <a:pt x="2807" y="2156"/>
                </a:lnTo>
                <a:lnTo>
                  <a:pt x="2807" y="2157"/>
                </a:lnTo>
                <a:lnTo>
                  <a:pt x="2806" y="2157"/>
                </a:lnTo>
                <a:lnTo>
                  <a:pt x="2804" y="2157"/>
                </a:lnTo>
                <a:lnTo>
                  <a:pt x="2804" y="2156"/>
                </a:lnTo>
                <a:lnTo>
                  <a:pt x="2803" y="2156"/>
                </a:lnTo>
                <a:lnTo>
                  <a:pt x="2803" y="2155"/>
                </a:lnTo>
                <a:lnTo>
                  <a:pt x="2801" y="2155"/>
                </a:lnTo>
                <a:lnTo>
                  <a:pt x="2801" y="2153"/>
                </a:lnTo>
                <a:lnTo>
                  <a:pt x="2801" y="2152"/>
                </a:lnTo>
                <a:lnTo>
                  <a:pt x="2800" y="2152"/>
                </a:lnTo>
                <a:lnTo>
                  <a:pt x="2800" y="2150"/>
                </a:lnTo>
                <a:lnTo>
                  <a:pt x="2800" y="2149"/>
                </a:lnTo>
                <a:lnTo>
                  <a:pt x="2800" y="2147"/>
                </a:lnTo>
                <a:lnTo>
                  <a:pt x="2801" y="2147"/>
                </a:lnTo>
                <a:lnTo>
                  <a:pt x="2801" y="2149"/>
                </a:lnTo>
                <a:lnTo>
                  <a:pt x="2803" y="2149"/>
                </a:lnTo>
                <a:close/>
                <a:moveTo>
                  <a:pt x="1459" y="2147"/>
                </a:moveTo>
                <a:lnTo>
                  <a:pt x="1459" y="2146"/>
                </a:lnTo>
                <a:lnTo>
                  <a:pt x="1459" y="2147"/>
                </a:lnTo>
                <a:close/>
                <a:moveTo>
                  <a:pt x="2796" y="2144"/>
                </a:moveTo>
                <a:lnTo>
                  <a:pt x="2796" y="2146"/>
                </a:lnTo>
                <a:lnTo>
                  <a:pt x="2797" y="2147"/>
                </a:lnTo>
                <a:lnTo>
                  <a:pt x="2797" y="2146"/>
                </a:lnTo>
                <a:lnTo>
                  <a:pt x="2797" y="2144"/>
                </a:lnTo>
                <a:lnTo>
                  <a:pt x="2797" y="2146"/>
                </a:lnTo>
                <a:lnTo>
                  <a:pt x="2799" y="2146"/>
                </a:lnTo>
                <a:lnTo>
                  <a:pt x="2799" y="2147"/>
                </a:lnTo>
                <a:lnTo>
                  <a:pt x="2799" y="2149"/>
                </a:lnTo>
                <a:lnTo>
                  <a:pt x="2800" y="2150"/>
                </a:lnTo>
                <a:lnTo>
                  <a:pt x="2800" y="2152"/>
                </a:lnTo>
                <a:lnTo>
                  <a:pt x="2800" y="2153"/>
                </a:lnTo>
                <a:lnTo>
                  <a:pt x="2801" y="2153"/>
                </a:lnTo>
                <a:lnTo>
                  <a:pt x="2801" y="2155"/>
                </a:lnTo>
                <a:lnTo>
                  <a:pt x="2801" y="2153"/>
                </a:lnTo>
                <a:lnTo>
                  <a:pt x="2801" y="2155"/>
                </a:lnTo>
                <a:lnTo>
                  <a:pt x="2801" y="2156"/>
                </a:lnTo>
                <a:lnTo>
                  <a:pt x="2801" y="2155"/>
                </a:lnTo>
                <a:lnTo>
                  <a:pt x="2801" y="2156"/>
                </a:lnTo>
                <a:lnTo>
                  <a:pt x="2803" y="2156"/>
                </a:lnTo>
                <a:lnTo>
                  <a:pt x="2803" y="2157"/>
                </a:lnTo>
                <a:lnTo>
                  <a:pt x="2804" y="2159"/>
                </a:lnTo>
                <a:lnTo>
                  <a:pt x="2804" y="2160"/>
                </a:lnTo>
                <a:lnTo>
                  <a:pt x="2804" y="2162"/>
                </a:lnTo>
                <a:lnTo>
                  <a:pt x="2806" y="2162"/>
                </a:lnTo>
                <a:lnTo>
                  <a:pt x="2806" y="2163"/>
                </a:lnTo>
                <a:lnTo>
                  <a:pt x="2804" y="2163"/>
                </a:lnTo>
                <a:lnTo>
                  <a:pt x="2804" y="2165"/>
                </a:lnTo>
                <a:lnTo>
                  <a:pt x="2806" y="2165"/>
                </a:lnTo>
                <a:lnTo>
                  <a:pt x="2806" y="2166"/>
                </a:lnTo>
                <a:lnTo>
                  <a:pt x="2806" y="2168"/>
                </a:lnTo>
                <a:lnTo>
                  <a:pt x="2807" y="2166"/>
                </a:lnTo>
                <a:lnTo>
                  <a:pt x="2807" y="2168"/>
                </a:lnTo>
                <a:lnTo>
                  <a:pt x="2807" y="2169"/>
                </a:lnTo>
                <a:lnTo>
                  <a:pt x="2807" y="2171"/>
                </a:lnTo>
                <a:lnTo>
                  <a:pt x="2807" y="2172"/>
                </a:lnTo>
                <a:lnTo>
                  <a:pt x="2807" y="2174"/>
                </a:lnTo>
                <a:lnTo>
                  <a:pt x="2806" y="2175"/>
                </a:lnTo>
                <a:lnTo>
                  <a:pt x="2806" y="2177"/>
                </a:lnTo>
                <a:lnTo>
                  <a:pt x="2806" y="2178"/>
                </a:lnTo>
                <a:lnTo>
                  <a:pt x="2804" y="2178"/>
                </a:lnTo>
                <a:lnTo>
                  <a:pt x="2804" y="2180"/>
                </a:lnTo>
                <a:lnTo>
                  <a:pt x="2806" y="2180"/>
                </a:lnTo>
                <a:lnTo>
                  <a:pt x="2804" y="2180"/>
                </a:lnTo>
                <a:lnTo>
                  <a:pt x="2804" y="2181"/>
                </a:lnTo>
                <a:lnTo>
                  <a:pt x="2803" y="2181"/>
                </a:lnTo>
                <a:lnTo>
                  <a:pt x="2803" y="2182"/>
                </a:lnTo>
                <a:lnTo>
                  <a:pt x="2803" y="2184"/>
                </a:lnTo>
                <a:lnTo>
                  <a:pt x="2803" y="2182"/>
                </a:lnTo>
                <a:lnTo>
                  <a:pt x="2801" y="2182"/>
                </a:lnTo>
                <a:lnTo>
                  <a:pt x="2800" y="2182"/>
                </a:lnTo>
                <a:lnTo>
                  <a:pt x="2800" y="2184"/>
                </a:lnTo>
                <a:lnTo>
                  <a:pt x="2799" y="2184"/>
                </a:lnTo>
                <a:lnTo>
                  <a:pt x="2797" y="2184"/>
                </a:lnTo>
                <a:lnTo>
                  <a:pt x="2796" y="2184"/>
                </a:lnTo>
                <a:lnTo>
                  <a:pt x="2794" y="2185"/>
                </a:lnTo>
                <a:lnTo>
                  <a:pt x="2793" y="2185"/>
                </a:lnTo>
                <a:lnTo>
                  <a:pt x="2791" y="2185"/>
                </a:lnTo>
                <a:lnTo>
                  <a:pt x="2791" y="2187"/>
                </a:lnTo>
                <a:lnTo>
                  <a:pt x="2791" y="2185"/>
                </a:lnTo>
                <a:lnTo>
                  <a:pt x="2790" y="2185"/>
                </a:lnTo>
                <a:lnTo>
                  <a:pt x="2788" y="2185"/>
                </a:lnTo>
                <a:lnTo>
                  <a:pt x="2790" y="2184"/>
                </a:lnTo>
                <a:lnTo>
                  <a:pt x="2790" y="2182"/>
                </a:lnTo>
                <a:lnTo>
                  <a:pt x="2790" y="2181"/>
                </a:lnTo>
                <a:lnTo>
                  <a:pt x="2790" y="2180"/>
                </a:lnTo>
                <a:lnTo>
                  <a:pt x="2790" y="2178"/>
                </a:lnTo>
                <a:lnTo>
                  <a:pt x="2790" y="2177"/>
                </a:lnTo>
                <a:lnTo>
                  <a:pt x="2790" y="2175"/>
                </a:lnTo>
                <a:lnTo>
                  <a:pt x="2790" y="2174"/>
                </a:lnTo>
                <a:lnTo>
                  <a:pt x="2791" y="2174"/>
                </a:lnTo>
                <a:lnTo>
                  <a:pt x="2791" y="2172"/>
                </a:lnTo>
                <a:lnTo>
                  <a:pt x="2793" y="2172"/>
                </a:lnTo>
                <a:lnTo>
                  <a:pt x="2794" y="2172"/>
                </a:lnTo>
                <a:lnTo>
                  <a:pt x="2796" y="2171"/>
                </a:lnTo>
                <a:lnTo>
                  <a:pt x="2796" y="2169"/>
                </a:lnTo>
                <a:lnTo>
                  <a:pt x="2796" y="2168"/>
                </a:lnTo>
                <a:lnTo>
                  <a:pt x="2797" y="2168"/>
                </a:lnTo>
                <a:lnTo>
                  <a:pt x="2797" y="2166"/>
                </a:lnTo>
                <a:lnTo>
                  <a:pt x="2796" y="2166"/>
                </a:lnTo>
                <a:lnTo>
                  <a:pt x="2796" y="2165"/>
                </a:lnTo>
                <a:lnTo>
                  <a:pt x="2797" y="2165"/>
                </a:lnTo>
                <a:lnTo>
                  <a:pt x="2796" y="2165"/>
                </a:lnTo>
                <a:lnTo>
                  <a:pt x="2794" y="2165"/>
                </a:lnTo>
                <a:lnTo>
                  <a:pt x="2794" y="2163"/>
                </a:lnTo>
                <a:lnTo>
                  <a:pt x="2793" y="2165"/>
                </a:lnTo>
                <a:lnTo>
                  <a:pt x="2791" y="2165"/>
                </a:lnTo>
                <a:lnTo>
                  <a:pt x="2790" y="2163"/>
                </a:lnTo>
                <a:lnTo>
                  <a:pt x="2791" y="2163"/>
                </a:lnTo>
                <a:lnTo>
                  <a:pt x="2791" y="2162"/>
                </a:lnTo>
                <a:lnTo>
                  <a:pt x="2791" y="2160"/>
                </a:lnTo>
                <a:lnTo>
                  <a:pt x="2791" y="2159"/>
                </a:lnTo>
                <a:lnTo>
                  <a:pt x="2791" y="2157"/>
                </a:lnTo>
                <a:lnTo>
                  <a:pt x="2793" y="2157"/>
                </a:lnTo>
                <a:lnTo>
                  <a:pt x="2793" y="2156"/>
                </a:lnTo>
                <a:lnTo>
                  <a:pt x="2793" y="2155"/>
                </a:lnTo>
                <a:lnTo>
                  <a:pt x="2791" y="2156"/>
                </a:lnTo>
                <a:lnTo>
                  <a:pt x="2790" y="2157"/>
                </a:lnTo>
                <a:lnTo>
                  <a:pt x="2790" y="2159"/>
                </a:lnTo>
                <a:lnTo>
                  <a:pt x="2788" y="2159"/>
                </a:lnTo>
                <a:lnTo>
                  <a:pt x="2788" y="2157"/>
                </a:lnTo>
                <a:lnTo>
                  <a:pt x="2790" y="2156"/>
                </a:lnTo>
                <a:lnTo>
                  <a:pt x="2790" y="2155"/>
                </a:lnTo>
                <a:lnTo>
                  <a:pt x="2791" y="2155"/>
                </a:lnTo>
                <a:lnTo>
                  <a:pt x="2790" y="2155"/>
                </a:lnTo>
                <a:lnTo>
                  <a:pt x="2790" y="2153"/>
                </a:lnTo>
                <a:lnTo>
                  <a:pt x="2790" y="2155"/>
                </a:lnTo>
                <a:lnTo>
                  <a:pt x="2790" y="2153"/>
                </a:lnTo>
                <a:lnTo>
                  <a:pt x="2788" y="2153"/>
                </a:lnTo>
                <a:lnTo>
                  <a:pt x="2790" y="2153"/>
                </a:lnTo>
                <a:lnTo>
                  <a:pt x="2790" y="2152"/>
                </a:lnTo>
                <a:lnTo>
                  <a:pt x="2790" y="2150"/>
                </a:lnTo>
                <a:lnTo>
                  <a:pt x="2791" y="2150"/>
                </a:lnTo>
                <a:lnTo>
                  <a:pt x="2791" y="2149"/>
                </a:lnTo>
                <a:lnTo>
                  <a:pt x="2790" y="2149"/>
                </a:lnTo>
                <a:lnTo>
                  <a:pt x="2790" y="2147"/>
                </a:lnTo>
                <a:lnTo>
                  <a:pt x="2788" y="2147"/>
                </a:lnTo>
                <a:lnTo>
                  <a:pt x="2788" y="2146"/>
                </a:lnTo>
                <a:lnTo>
                  <a:pt x="2790" y="2146"/>
                </a:lnTo>
                <a:lnTo>
                  <a:pt x="2790" y="2144"/>
                </a:lnTo>
                <a:lnTo>
                  <a:pt x="2791" y="2144"/>
                </a:lnTo>
                <a:lnTo>
                  <a:pt x="2793" y="2144"/>
                </a:lnTo>
                <a:lnTo>
                  <a:pt x="2794" y="2146"/>
                </a:lnTo>
                <a:lnTo>
                  <a:pt x="2793" y="2147"/>
                </a:lnTo>
                <a:lnTo>
                  <a:pt x="2794" y="2147"/>
                </a:lnTo>
                <a:lnTo>
                  <a:pt x="2794" y="2149"/>
                </a:lnTo>
                <a:lnTo>
                  <a:pt x="2794" y="2147"/>
                </a:lnTo>
                <a:lnTo>
                  <a:pt x="2794" y="2146"/>
                </a:lnTo>
                <a:lnTo>
                  <a:pt x="2794" y="2144"/>
                </a:lnTo>
                <a:lnTo>
                  <a:pt x="2796" y="2144"/>
                </a:lnTo>
                <a:close/>
                <a:moveTo>
                  <a:pt x="1471" y="2146"/>
                </a:moveTo>
                <a:lnTo>
                  <a:pt x="1470" y="2146"/>
                </a:lnTo>
                <a:lnTo>
                  <a:pt x="1468" y="2146"/>
                </a:lnTo>
                <a:lnTo>
                  <a:pt x="1470" y="2146"/>
                </a:lnTo>
                <a:lnTo>
                  <a:pt x="1470" y="2144"/>
                </a:lnTo>
                <a:lnTo>
                  <a:pt x="1471" y="2144"/>
                </a:lnTo>
                <a:lnTo>
                  <a:pt x="1471" y="2146"/>
                </a:lnTo>
                <a:close/>
                <a:moveTo>
                  <a:pt x="1473" y="2143"/>
                </a:moveTo>
                <a:lnTo>
                  <a:pt x="1471" y="2143"/>
                </a:lnTo>
                <a:lnTo>
                  <a:pt x="1471" y="2141"/>
                </a:lnTo>
                <a:lnTo>
                  <a:pt x="1473" y="2141"/>
                </a:lnTo>
                <a:lnTo>
                  <a:pt x="1473" y="2143"/>
                </a:lnTo>
                <a:close/>
                <a:moveTo>
                  <a:pt x="1474" y="2141"/>
                </a:moveTo>
                <a:lnTo>
                  <a:pt x="1473" y="2141"/>
                </a:lnTo>
                <a:lnTo>
                  <a:pt x="1473" y="2140"/>
                </a:lnTo>
                <a:lnTo>
                  <a:pt x="1474" y="2140"/>
                </a:lnTo>
                <a:lnTo>
                  <a:pt x="1474" y="2141"/>
                </a:lnTo>
                <a:close/>
                <a:moveTo>
                  <a:pt x="1476" y="2140"/>
                </a:moveTo>
                <a:lnTo>
                  <a:pt x="1476" y="2138"/>
                </a:lnTo>
                <a:lnTo>
                  <a:pt x="1474" y="2138"/>
                </a:lnTo>
                <a:lnTo>
                  <a:pt x="1476" y="2138"/>
                </a:lnTo>
                <a:lnTo>
                  <a:pt x="1476" y="2140"/>
                </a:lnTo>
                <a:close/>
                <a:moveTo>
                  <a:pt x="1730" y="2141"/>
                </a:moveTo>
                <a:lnTo>
                  <a:pt x="1728" y="2141"/>
                </a:lnTo>
                <a:lnTo>
                  <a:pt x="1730" y="2140"/>
                </a:lnTo>
                <a:lnTo>
                  <a:pt x="1730" y="2138"/>
                </a:lnTo>
                <a:lnTo>
                  <a:pt x="1731" y="2138"/>
                </a:lnTo>
                <a:lnTo>
                  <a:pt x="1733" y="2138"/>
                </a:lnTo>
                <a:lnTo>
                  <a:pt x="1733" y="2140"/>
                </a:lnTo>
                <a:lnTo>
                  <a:pt x="1731" y="2140"/>
                </a:lnTo>
                <a:lnTo>
                  <a:pt x="1731" y="2141"/>
                </a:lnTo>
                <a:lnTo>
                  <a:pt x="1730" y="2141"/>
                </a:lnTo>
                <a:close/>
                <a:moveTo>
                  <a:pt x="2843" y="2137"/>
                </a:moveTo>
                <a:lnTo>
                  <a:pt x="2843" y="2135"/>
                </a:lnTo>
                <a:lnTo>
                  <a:pt x="2843" y="2137"/>
                </a:lnTo>
                <a:close/>
                <a:moveTo>
                  <a:pt x="2944" y="2135"/>
                </a:moveTo>
                <a:lnTo>
                  <a:pt x="2946" y="2135"/>
                </a:lnTo>
                <a:lnTo>
                  <a:pt x="2944" y="2135"/>
                </a:lnTo>
                <a:lnTo>
                  <a:pt x="2944" y="2137"/>
                </a:lnTo>
                <a:lnTo>
                  <a:pt x="2944" y="2135"/>
                </a:lnTo>
                <a:close/>
                <a:moveTo>
                  <a:pt x="2788" y="2137"/>
                </a:moveTo>
                <a:lnTo>
                  <a:pt x="2787" y="2137"/>
                </a:lnTo>
                <a:lnTo>
                  <a:pt x="2785" y="2137"/>
                </a:lnTo>
                <a:lnTo>
                  <a:pt x="2787" y="2135"/>
                </a:lnTo>
                <a:lnTo>
                  <a:pt x="2785" y="2135"/>
                </a:lnTo>
                <a:lnTo>
                  <a:pt x="2787" y="2135"/>
                </a:lnTo>
                <a:lnTo>
                  <a:pt x="2788" y="2135"/>
                </a:lnTo>
                <a:lnTo>
                  <a:pt x="2788" y="2137"/>
                </a:lnTo>
                <a:close/>
                <a:moveTo>
                  <a:pt x="1480" y="2135"/>
                </a:moveTo>
                <a:lnTo>
                  <a:pt x="1479" y="2135"/>
                </a:lnTo>
                <a:lnTo>
                  <a:pt x="1480" y="2135"/>
                </a:lnTo>
                <a:lnTo>
                  <a:pt x="1480" y="2134"/>
                </a:lnTo>
                <a:lnTo>
                  <a:pt x="1480" y="2135"/>
                </a:lnTo>
                <a:close/>
                <a:moveTo>
                  <a:pt x="2919" y="2132"/>
                </a:moveTo>
                <a:lnTo>
                  <a:pt x="2919" y="2134"/>
                </a:lnTo>
                <a:lnTo>
                  <a:pt x="2918" y="2132"/>
                </a:lnTo>
                <a:lnTo>
                  <a:pt x="2918" y="2131"/>
                </a:lnTo>
                <a:lnTo>
                  <a:pt x="2918" y="2132"/>
                </a:lnTo>
                <a:lnTo>
                  <a:pt x="2919" y="2132"/>
                </a:lnTo>
                <a:close/>
                <a:moveTo>
                  <a:pt x="2918" y="2131"/>
                </a:moveTo>
                <a:lnTo>
                  <a:pt x="2916" y="2131"/>
                </a:lnTo>
                <a:lnTo>
                  <a:pt x="2916" y="2130"/>
                </a:lnTo>
                <a:lnTo>
                  <a:pt x="2918" y="2130"/>
                </a:lnTo>
                <a:lnTo>
                  <a:pt x="2918" y="2131"/>
                </a:lnTo>
                <a:close/>
                <a:moveTo>
                  <a:pt x="2871" y="2130"/>
                </a:moveTo>
                <a:lnTo>
                  <a:pt x="2872" y="2130"/>
                </a:lnTo>
                <a:lnTo>
                  <a:pt x="2871" y="2130"/>
                </a:lnTo>
                <a:lnTo>
                  <a:pt x="2869" y="2130"/>
                </a:lnTo>
                <a:lnTo>
                  <a:pt x="2869" y="2128"/>
                </a:lnTo>
                <a:lnTo>
                  <a:pt x="2871" y="2130"/>
                </a:lnTo>
                <a:close/>
                <a:moveTo>
                  <a:pt x="2935" y="2125"/>
                </a:moveTo>
                <a:lnTo>
                  <a:pt x="2937" y="2125"/>
                </a:lnTo>
                <a:lnTo>
                  <a:pt x="2935" y="2125"/>
                </a:lnTo>
                <a:close/>
                <a:moveTo>
                  <a:pt x="2875" y="2128"/>
                </a:moveTo>
                <a:lnTo>
                  <a:pt x="2873" y="2127"/>
                </a:lnTo>
                <a:lnTo>
                  <a:pt x="2872" y="2127"/>
                </a:lnTo>
                <a:lnTo>
                  <a:pt x="2872" y="2125"/>
                </a:lnTo>
                <a:lnTo>
                  <a:pt x="2873" y="2125"/>
                </a:lnTo>
                <a:lnTo>
                  <a:pt x="2873" y="2127"/>
                </a:lnTo>
                <a:lnTo>
                  <a:pt x="2875" y="2127"/>
                </a:lnTo>
                <a:lnTo>
                  <a:pt x="2875" y="2128"/>
                </a:lnTo>
                <a:close/>
                <a:moveTo>
                  <a:pt x="2873" y="2125"/>
                </a:moveTo>
                <a:lnTo>
                  <a:pt x="2873" y="2124"/>
                </a:lnTo>
                <a:lnTo>
                  <a:pt x="2873" y="2125"/>
                </a:lnTo>
                <a:close/>
                <a:moveTo>
                  <a:pt x="2872" y="2125"/>
                </a:moveTo>
                <a:lnTo>
                  <a:pt x="2872" y="2124"/>
                </a:lnTo>
                <a:lnTo>
                  <a:pt x="2873" y="2124"/>
                </a:lnTo>
                <a:lnTo>
                  <a:pt x="2872" y="2124"/>
                </a:lnTo>
                <a:lnTo>
                  <a:pt x="2872" y="2125"/>
                </a:lnTo>
                <a:close/>
                <a:moveTo>
                  <a:pt x="1630" y="2121"/>
                </a:moveTo>
                <a:lnTo>
                  <a:pt x="1630" y="2122"/>
                </a:lnTo>
                <a:lnTo>
                  <a:pt x="1630" y="2121"/>
                </a:lnTo>
                <a:lnTo>
                  <a:pt x="1631" y="2122"/>
                </a:lnTo>
                <a:lnTo>
                  <a:pt x="1631" y="2124"/>
                </a:lnTo>
                <a:lnTo>
                  <a:pt x="1630" y="2124"/>
                </a:lnTo>
                <a:lnTo>
                  <a:pt x="1631" y="2125"/>
                </a:lnTo>
                <a:lnTo>
                  <a:pt x="1631" y="2127"/>
                </a:lnTo>
                <a:lnTo>
                  <a:pt x="1631" y="2128"/>
                </a:lnTo>
                <a:lnTo>
                  <a:pt x="1631" y="2130"/>
                </a:lnTo>
                <a:lnTo>
                  <a:pt x="1631" y="2131"/>
                </a:lnTo>
                <a:lnTo>
                  <a:pt x="1631" y="2132"/>
                </a:lnTo>
                <a:lnTo>
                  <a:pt x="1631" y="2134"/>
                </a:lnTo>
                <a:lnTo>
                  <a:pt x="1630" y="2134"/>
                </a:lnTo>
                <a:lnTo>
                  <a:pt x="1630" y="2132"/>
                </a:lnTo>
                <a:lnTo>
                  <a:pt x="1629" y="2132"/>
                </a:lnTo>
                <a:lnTo>
                  <a:pt x="1629" y="2131"/>
                </a:lnTo>
                <a:lnTo>
                  <a:pt x="1629" y="2130"/>
                </a:lnTo>
                <a:lnTo>
                  <a:pt x="1629" y="2128"/>
                </a:lnTo>
                <a:lnTo>
                  <a:pt x="1627" y="2127"/>
                </a:lnTo>
                <a:lnTo>
                  <a:pt x="1627" y="2125"/>
                </a:lnTo>
                <a:lnTo>
                  <a:pt x="1627" y="2124"/>
                </a:lnTo>
                <a:lnTo>
                  <a:pt x="1629" y="2124"/>
                </a:lnTo>
                <a:lnTo>
                  <a:pt x="1629" y="2122"/>
                </a:lnTo>
                <a:lnTo>
                  <a:pt x="1629" y="2121"/>
                </a:lnTo>
                <a:lnTo>
                  <a:pt x="1629" y="2119"/>
                </a:lnTo>
                <a:lnTo>
                  <a:pt x="1630" y="2121"/>
                </a:lnTo>
                <a:close/>
                <a:moveTo>
                  <a:pt x="2841" y="2216"/>
                </a:moveTo>
                <a:lnTo>
                  <a:pt x="2843" y="2216"/>
                </a:lnTo>
                <a:lnTo>
                  <a:pt x="2844" y="2215"/>
                </a:lnTo>
                <a:lnTo>
                  <a:pt x="2843" y="2215"/>
                </a:lnTo>
                <a:lnTo>
                  <a:pt x="2843" y="2213"/>
                </a:lnTo>
                <a:lnTo>
                  <a:pt x="2843" y="2212"/>
                </a:lnTo>
                <a:lnTo>
                  <a:pt x="2841" y="2213"/>
                </a:lnTo>
                <a:lnTo>
                  <a:pt x="2841" y="2215"/>
                </a:lnTo>
                <a:lnTo>
                  <a:pt x="2840" y="2215"/>
                </a:lnTo>
                <a:lnTo>
                  <a:pt x="2840" y="2216"/>
                </a:lnTo>
                <a:lnTo>
                  <a:pt x="2838" y="2216"/>
                </a:lnTo>
                <a:lnTo>
                  <a:pt x="2838" y="2218"/>
                </a:lnTo>
                <a:lnTo>
                  <a:pt x="2837" y="2218"/>
                </a:lnTo>
                <a:lnTo>
                  <a:pt x="2837" y="2219"/>
                </a:lnTo>
                <a:lnTo>
                  <a:pt x="2835" y="2221"/>
                </a:lnTo>
                <a:lnTo>
                  <a:pt x="2834" y="2222"/>
                </a:lnTo>
                <a:lnTo>
                  <a:pt x="2832" y="2222"/>
                </a:lnTo>
                <a:lnTo>
                  <a:pt x="2832" y="2224"/>
                </a:lnTo>
                <a:lnTo>
                  <a:pt x="2832" y="2222"/>
                </a:lnTo>
                <a:lnTo>
                  <a:pt x="2832" y="2224"/>
                </a:lnTo>
                <a:lnTo>
                  <a:pt x="2831" y="2224"/>
                </a:lnTo>
                <a:lnTo>
                  <a:pt x="2829" y="2222"/>
                </a:lnTo>
                <a:lnTo>
                  <a:pt x="2829" y="2221"/>
                </a:lnTo>
                <a:lnTo>
                  <a:pt x="2831" y="2221"/>
                </a:lnTo>
                <a:lnTo>
                  <a:pt x="2832" y="2221"/>
                </a:lnTo>
                <a:lnTo>
                  <a:pt x="2831" y="2221"/>
                </a:lnTo>
                <a:lnTo>
                  <a:pt x="2831" y="2219"/>
                </a:lnTo>
                <a:lnTo>
                  <a:pt x="2832" y="2219"/>
                </a:lnTo>
                <a:lnTo>
                  <a:pt x="2832" y="2221"/>
                </a:lnTo>
                <a:lnTo>
                  <a:pt x="2834" y="2221"/>
                </a:lnTo>
                <a:lnTo>
                  <a:pt x="2832" y="2219"/>
                </a:lnTo>
                <a:lnTo>
                  <a:pt x="2831" y="2218"/>
                </a:lnTo>
                <a:lnTo>
                  <a:pt x="2831" y="2216"/>
                </a:lnTo>
                <a:lnTo>
                  <a:pt x="2831" y="2215"/>
                </a:lnTo>
                <a:lnTo>
                  <a:pt x="2832" y="2215"/>
                </a:lnTo>
                <a:lnTo>
                  <a:pt x="2834" y="2215"/>
                </a:lnTo>
                <a:lnTo>
                  <a:pt x="2834" y="2213"/>
                </a:lnTo>
                <a:lnTo>
                  <a:pt x="2835" y="2213"/>
                </a:lnTo>
                <a:lnTo>
                  <a:pt x="2835" y="2212"/>
                </a:lnTo>
                <a:lnTo>
                  <a:pt x="2837" y="2212"/>
                </a:lnTo>
                <a:lnTo>
                  <a:pt x="2838" y="2210"/>
                </a:lnTo>
                <a:lnTo>
                  <a:pt x="2838" y="2209"/>
                </a:lnTo>
                <a:lnTo>
                  <a:pt x="2840" y="2207"/>
                </a:lnTo>
                <a:lnTo>
                  <a:pt x="2841" y="2207"/>
                </a:lnTo>
                <a:lnTo>
                  <a:pt x="2843" y="2207"/>
                </a:lnTo>
                <a:lnTo>
                  <a:pt x="2843" y="2206"/>
                </a:lnTo>
                <a:lnTo>
                  <a:pt x="2841" y="2206"/>
                </a:lnTo>
                <a:lnTo>
                  <a:pt x="2841" y="2207"/>
                </a:lnTo>
                <a:lnTo>
                  <a:pt x="2840" y="2207"/>
                </a:lnTo>
                <a:lnTo>
                  <a:pt x="2838" y="2207"/>
                </a:lnTo>
                <a:lnTo>
                  <a:pt x="2838" y="2209"/>
                </a:lnTo>
                <a:lnTo>
                  <a:pt x="2837" y="2209"/>
                </a:lnTo>
                <a:lnTo>
                  <a:pt x="2837" y="2210"/>
                </a:lnTo>
                <a:lnTo>
                  <a:pt x="2835" y="2212"/>
                </a:lnTo>
                <a:lnTo>
                  <a:pt x="2834" y="2212"/>
                </a:lnTo>
                <a:lnTo>
                  <a:pt x="2834" y="2213"/>
                </a:lnTo>
                <a:lnTo>
                  <a:pt x="2832" y="2213"/>
                </a:lnTo>
                <a:lnTo>
                  <a:pt x="2834" y="2213"/>
                </a:lnTo>
                <a:lnTo>
                  <a:pt x="2832" y="2212"/>
                </a:lnTo>
                <a:lnTo>
                  <a:pt x="2834" y="2212"/>
                </a:lnTo>
                <a:lnTo>
                  <a:pt x="2832" y="2210"/>
                </a:lnTo>
                <a:lnTo>
                  <a:pt x="2832" y="2209"/>
                </a:lnTo>
                <a:lnTo>
                  <a:pt x="2832" y="2207"/>
                </a:lnTo>
                <a:lnTo>
                  <a:pt x="2834" y="2206"/>
                </a:lnTo>
                <a:lnTo>
                  <a:pt x="2835" y="2206"/>
                </a:lnTo>
                <a:lnTo>
                  <a:pt x="2837" y="2206"/>
                </a:lnTo>
                <a:lnTo>
                  <a:pt x="2837" y="2204"/>
                </a:lnTo>
                <a:lnTo>
                  <a:pt x="2837" y="2206"/>
                </a:lnTo>
                <a:lnTo>
                  <a:pt x="2837" y="2204"/>
                </a:lnTo>
                <a:lnTo>
                  <a:pt x="2835" y="2204"/>
                </a:lnTo>
                <a:lnTo>
                  <a:pt x="2837" y="2203"/>
                </a:lnTo>
                <a:lnTo>
                  <a:pt x="2835" y="2203"/>
                </a:lnTo>
                <a:lnTo>
                  <a:pt x="2835" y="2204"/>
                </a:lnTo>
                <a:lnTo>
                  <a:pt x="2834" y="2204"/>
                </a:lnTo>
                <a:lnTo>
                  <a:pt x="2832" y="2204"/>
                </a:lnTo>
                <a:lnTo>
                  <a:pt x="2832" y="2206"/>
                </a:lnTo>
                <a:lnTo>
                  <a:pt x="2832" y="2204"/>
                </a:lnTo>
                <a:lnTo>
                  <a:pt x="2831" y="2204"/>
                </a:lnTo>
                <a:lnTo>
                  <a:pt x="2832" y="2204"/>
                </a:lnTo>
                <a:lnTo>
                  <a:pt x="2831" y="2204"/>
                </a:lnTo>
                <a:lnTo>
                  <a:pt x="2832" y="2203"/>
                </a:lnTo>
                <a:lnTo>
                  <a:pt x="2831" y="2203"/>
                </a:lnTo>
                <a:lnTo>
                  <a:pt x="2831" y="2204"/>
                </a:lnTo>
                <a:lnTo>
                  <a:pt x="2831" y="2206"/>
                </a:lnTo>
                <a:lnTo>
                  <a:pt x="2831" y="2207"/>
                </a:lnTo>
                <a:lnTo>
                  <a:pt x="2829" y="2207"/>
                </a:lnTo>
                <a:lnTo>
                  <a:pt x="2829" y="2209"/>
                </a:lnTo>
                <a:lnTo>
                  <a:pt x="2828" y="2209"/>
                </a:lnTo>
                <a:lnTo>
                  <a:pt x="2828" y="2210"/>
                </a:lnTo>
                <a:lnTo>
                  <a:pt x="2826" y="2210"/>
                </a:lnTo>
                <a:lnTo>
                  <a:pt x="2825" y="2212"/>
                </a:lnTo>
                <a:lnTo>
                  <a:pt x="2825" y="2210"/>
                </a:lnTo>
                <a:lnTo>
                  <a:pt x="2824" y="2210"/>
                </a:lnTo>
                <a:lnTo>
                  <a:pt x="2825" y="2210"/>
                </a:lnTo>
                <a:lnTo>
                  <a:pt x="2824" y="2210"/>
                </a:lnTo>
                <a:lnTo>
                  <a:pt x="2824" y="2209"/>
                </a:lnTo>
                <a:lnTo>
                  <a:pt x="2825" y="2209"/>
                </a:lnTo>
                <a:lnTo>
                  <a:pt x="2824" y="2209"/>
                </a:lnTo>
                <a:lnTo>
                  <a:pt x="2822" y="2209"/>
                </a:lnTo>
                <a:lnTo>
                  <a:pt x="2822" y="2207"/>
                </a:lnTo>
                <a:lnTo>
                  <a:pt x="2821" y="2207"/>
                </a:lnTo>
                <a:lnTo>
                  <a:pt x="2822" y="2207"/>
                </a:lnTo>
                <a:lnTo>
                  <a:pt x="2822" y="2206"/>
                </a:lnTo>
                <a:lnTo>
                  <a:pt x="2824" y="2207"/>
                </a:lnTo>
                <a:lnTo>
                  <a:pt x="2824" y="2206"/>
                </a:lnTo>
                <a:lnTo>
                  <a:pt x="2824" y="2204"/>
                </a:lnTo>
                <a:lnTo>
                  <a:pt x="2824" y="2206"/>
                </a:lnTo>
                <a:lnTo>
                  <a:pt x="2822" y="2206"/>
                </a:lnTo>
                <a:lnTo>
                  <a:pt x="2821" y="2206"/>
                </a:lnTo>
                <a:lnTo>
                  <a:pt x="2819" y="2204"/>
                </a:lnTo>
                <a:lnTo>
                  <a:pt x="2821" y="2204"/>
                </a:lnTo>
                <a:lnTo>
                  <a:pt x="2821" y="2203"/>
                </a:lnTo>
                <a:lnTo>
                  <a:pt x="2819" y="2203"/>
                </a:lnTo>
                <a:lnTo>
                  <a:pt x="2821" y="2203"/>
                </a:lnTo>
                <a:lnTo>
                  <a:pt x="2819" y="2203"/>
                </a:lnTo>
                <a:lnTo>
                  <a:pt x="2819" y="2202"/>
                </a:lnTo>
                <a:lnTo>
                  <a:pt x="2821" y="2200"/>
                </a:lnTo>
                <a:lnTo>
                  <a:pt x="2819" y="2200"/>
                </a:lnTo>
                <a:lnTo>
                  <a:pt x="2819" y="2199"/>
                </a:lnTo>
                <a:lnTo>
                  <a:pt x="2819" y="2197"/>
                </a:lnTo>
                <a:lnTo>
                  <a:pt x="2821" y="2197"/>
                </a:lnTo>
                <a:lnTo>
                  <a:pt x="2821" y="2199"/>
                </a:lnTo>
                <a:lnTo>
                  <a:pt x="2822" y="2199"/>
                </a:lnTo>
                <a:lnTo>
                  <a:pt x="2822" y="2200"/>
                </a:lnTo>
                <a:lnTo>
                  <a:pt x="2824" y="2200"/>
                </a:lnTo>
                <a:lnTo>
                  <a:pt x="2824" y="2199"/>
                </a:lnTo>
                <a:lnTo>
                  <a:pt x="2822" y="2199"/>
                </a:lnTo>
                <a:lnTo>
                  <a:pt x="2822" y="2197"/>
                </a:lnTo>
                <a:lnTo>
                  <a:pt x="2822" y="2196"/>
                </a:lnTo>
                <a:lnTo>
                  <a:pt x="2822" y="2197"/>
                </a:lnTo>
                <a:lnTo>
                  <a:pt x="2824" y="2197"/>
                </a:lnTo>
                <a:lnTo>
                  <a:pt x="2822" y="2197"/>
                </a:lnTo>
                <a:lnTo>
                  <a:pt x="2824" y="2197"/>
                </a:lnTo>
                <a:lnTo>
                  <a:pt x="2824" y="2199"/>
                </a:lnTo>
                <a:lnTo>
                  <a:pt x="2824" y="2197"/>
                </a:lnTo>
                <a:lnTo>
                  <a:pt x="2825" y="2197"/>
                </a:lnTo>
                <a:lnTo>
                  <a:pt x="2825" y="2199"/>
                </a:lnTo>
                <a:lnTo>
                  <a:pt x="2825" y="2200"/>
                </a:lnTo>
                <a:lnTo>
                  <a:pt x="2824" y="2200"/>
                </a:lnTo>
                <a:lnTo>
                  <a:pt x="2824" y="2202"/>
                </a:lnTo>
                <a:lnTo>
                  <a:pt x="2822" y="2202"/>
                </a:lnTo>
                <a:lnTo>
                  <a:pt x="2822" y="2203"/>
                </a:lnTo>
                <a:lnTo>
                  <a:pt x="2824" y="2203"/>
                </a:lnTo>
                <a:lnTo>
                  <a:pt x="2824" y="2202"/>
                </a:lnTo>
                <a:lnTo>
                  <a:pt x="2825" y="2202"/>
                </a:lnTo>
                <a:lnTo>
                  <a:pt x="2826" y="2199"/>
                </a:lnTo>
                <a:lnTo>
                  <a:pt x="2826" y="2200"/>
                </a:lnTo>
                <a:lnTo>
                  <a:pt x="2826" y="2199"/>
                </a:lnTo>
                <a:lnTo>
                  <a:pt x="2828" y="2199"/>
                </a:lnTo>
                <a:lnTo>
                  <a:pt x="2829" y="2199"/>
                </a:lnTo>
                <a:lnTo>
                  <a:pt x="2829" y="2197"/>
                </a:lnTo>
                <a:lnTo>
                  <a:pt x="2831" y="2197"/>
                </a:lnTo>
                <a:lnTo>
                  <a:pt x="2832" y="2196"/>
                </a:lnTo>
                <a:lnTo>
                  <a:pt x="2834" y="2196"/>
                </a:lnTo>
                <a:lnTo>
                  <a:pt x="2835" y="2194"/>
                </a:lnTo>
                <a:lnTo>
                  <a:pt x="2834" y="2194"/>
                </a:lnTo>
                <a:lnTo>
                  <a:pt x="2832" y="2194"/>
                </a:lnTo>
                <a:lnTo>
                  <a:pt x="2832" y="2196"/>
                </a:lnTo>
                <a:lnTo>
                  <a:pt x="2831" y="2196"/>
                </a:lnTo>
                <a:lnTo>
                  <a:pt x="2829" y="2196"/>
                </a:lnTo>
                <a:lnTo>
                  <a:pt x="2828" y="2197"/>
                </a:lnTo>
                <a:lnTo>
                  <a:pt x="2826" y="2199"/>
                </a:lnTo>
                <a:lnTo>
                  <a:pt x="2825" y="2199"/>
                </a:lnTo>
                <a:lnTo>
                  <a:pt x="2824" y="2196"/>
                </a:lnTo>
                <a:lnTo>
                  <a:pt x="2822" y="2196"/>
                </a:lnTo>
                <a:lnTo>
                  <a:pt x="2822" y="2194"/>
                </a:lnTo>
                <a:lnTo>
                  <a:pt x="2822" y="2193"/>
                </a:lnTo>
                <a:lnTo>
                  <a:pt x="2821" y="2193"/>
                </a:lnTo>
                <a:lnTo>
                  <a:pt x="2819" y="2191"/>
                </a:lnTo>
                <a:lnTo>
                  <a:pt x="2818" y="2191"/>
                </a:lnTo>
                <a:lnTo>
                  <a:pt x="2819" y="2191"/>
                </a:lnTo>
                <a:lnTo>
                  <a:pt x="2819" y="2190"/>
                </a:lnTo>
                <a:lnTo>
                  <a:pt x="2821" y="2190"/>
                </a:lnTo>
                <a:lnTo>
                  <a:pt x="2819" y="2188"/>
                </a:lnTo>
                <a:lnTo>
                  <a:pt x="2821" y="2188"/>
                </a:lnTo>
                <a:lnTo>
                  <a:pt x="2821" y="2187"/>
                </a:lnTo>
                <a:lnTo>
                  <a:pt x="2822" y="2187"/>
                </a:lnTo>
                <a:lnTo>
                  <a:pt x="2824" y="2187"/>
                </a:lnTo>
                <a:lnTo>
                  <a:pt x="2824" y="2188"/>
                </a:lnTo>
                <a:lnTo>
                  <a:pt x="2825" y="2187"/>
                </a:lnTo>
                <a:lnTo>
                  <a:pt x="2825" y="2188"/>
                </a:lnTo>
                <a:lnTo>
                  <a:pt x="2826" y="2190"/>
                </a:lnTo>
                <a:lnTo>
                  <a:pt x="2828" y="2190"/>
                </a:lnTo>
                <a:lnTo>
                  <a:pt x="2828" y="2191"/>
                </a:lnTo>
                <a:lnTo>
                  <a:pt x="2829" y="2191"/>
                </a:lnTo>
                <a:lnTo>
                  <a:pt x="2828" y="2190"/>
                </a:lnTo>
                <a:lnTo>
                  <a:pt x="2826" y="2190"/>
                </a:lnTo>
                <a:lnTo>
                  <a:pt x="2826" y="2188"/>
                </a:lnTo>
                <a:lnTo>
                  <a:pt x="2825" y="2187"/>
                </a:lnTo>
                <a:lnTo>
                  <a:pt x="2824" y="2187"/>
                </a:lnTo>
                <a:lnTo>
                  <a:pt x="2824" y="2185"/>
                </a:lnTo>
                <a:lnTo>
                  <a:pt x="2825" y="2185"/>
                </a:lnTo>
                <a:lnTo>
                  <a:pt x="2825" y="2187"/>
                </a:lnTo>
                <a:lnTo>
                  <a:pt x="2826" y="2185"/>
                </a:lnTo>
                <a:lnTo>
                  <a:pt x="2828" y="2184"/>
                </a:lnTo>
                <a:lnTo>
                  <a:pt x="2826" y="2184"/>
                </a:lnTo>
                <a:lnTo>
                  <a:pt x="2826" y="2185"/>
                </a:lnTo>
                <a:lnTo>
                  <a:pt x="2825" y="2185"/>
                </a:lnTo>
                <a:lnTo>
                  <a:pt x="2825" y="2184"/>
                </a:lnTo>
                <a:lnTo>
                  <a:pt x="2826" y="2184"/>
                </a:lnTo>
                <a:lnTo>
                  <a:pt x="2826" y="2182"/>
                </a:lnTo>
                <a:lnTo>
                  <a:pt x="2826" y="2184"/>
                </a:lnTo>
                <a:lnTo>
                  <a:pt x="2828" y="2184"/>
                </a:lnTo>
                <a:lnTo>
                  <a:pt x="2828" y="2182"/>
                </a:lnTo>
                <a:lnTo>
                  <a:pt x="2829" y="2181"/>
                </a:lnTo>
                <a:lnTo>
                  <a:pt x="2831" y="2181"/>
                </a:lnTo>
                <a:lnTo>
                  <a:pt x="2831" y="2182"/>
                </a:lnTo>
                <a:lnTo>
                  <a:pt x="2832" y="2182"/>
                </a:lnTo>
                <a:lnTo>
                  <a:pt x="2832" y="2184"/>
                </a:lnTo>
                <a:lnTo>
                  <a:pt x="2834" y="2184"/>
                </a:lnTo>
                <a:lnTo>
                  <a:pt x="2834" y="2185"/>
                </a:lnTo>
                <a:lnTo>
                  <a:pt x="2834" y="2187"/>
                </a:lnTo>
                <a:lnTo>
                  <a:pt x="2835" y="2187"/>
                </a:lnTo>
                <a:lnTo>
                  <a:pt x="2834" y="2185"/>
                </a:lnTo>
                <a:lnTo>
                  <a:pt x="2834" y="2184"/>
                </a:lnTo>
                <a:lnTo>
                  <a:pt x="2834" y="2182"/>
                </a:lnTo>
                <a:lnTo>
                  <a:pt x="2832" y="2182"/>
                </a:lnTo>
                <a:lnTo>
                  <a:pt x="2832" y="2181"/>
                </a:lnTo>
                <a:lnTo>
                  <a:pt x="2831" y="2181"/>
                </a:lnTo>
                <a:lnTo>
                  <a:pt x="2831" y="2180"/>
                </a:lnTo>
                <a:lnTo>
                  <a:pt x="2829" y="2180"/>
                </a:lnTo>
                <a:lnTo>
                  <a:pt x="2828" y="2181"/>
                </a:lnTo>
                <a:lnTo>
                  <a:pt x="2826" y="2181"/>
                </a:lnTo>
                <a:lnTo>
                  <a:pt x="2825" y="2181"/>
                </a:lnTo>
                <a:lnTo>
                  <a:pt x="2825" y="2180"/>
                </a:lnTo>
                <a:lnTo>
                  <a:pt x="2826" y="2180"/>
                </a:lnTo>
                <a:lnTo>
                  <a:pt x="2825" y="2180"/>
                </a:lnTo>
                <a:lnTo>
                  <a:pt x="2824" y="2180"/>
                </a:lnTo>
                <a:lnTo>
                  <a:pt x="2822" y="2180"/>
                </a:lnTo>
                <a:lnTo>
                  <a:pt x="2822" y="2178"/>
                </a:lnTo>
                <a:lnTo>
                  <a:pt x="2821" y="2178"/>
                </a:lnTo>
                <a:lnTo>
                  <a:pt x="2821" y="2177"/>
                </a:lnTo>
                <a:lnTo>
                  <a:pt x="2821" y="2175"/>
                </a:lnTo>
                <a:lnTo>
                  <a:pt x="2819" y="2175"/>
                </a:lnTo>
                <a:lnTo>
                  <a:pt x="2819" y="2174"/>
                </a:lnTo>
                <a:lnTo>
                  <a:pt x="2818" y="2174"/>
                </a:lnTo>
                <a:lnTo>
                  <a:pt x="2818" y="2172"/>
                </a:lnTo>
                <a:lnTo>
                  <a:pt x="2819" y="2172"/>
                </a:lnTo>
                <a:lnTo>
                  <a:pt x="2819" y="2171"/>
                </a:lnTo>
                <a:lnTo>
                  <a:pt x="2821" y="2169"/>
                </a:lnTo>
                <a:lnTo>
                  <a:pt x="2821" y="2168"/>
                </a:lnTo>
                <a:lnTo>
                  <a:pt x="2822" y="2166"/>
                </a:lnTo>
                <a:lnTo>
                  <a:pt x="2822" y="2165"/>
                </a:lnTo>
                <a:lnTo>
                  <a:pt x="2824" y="2166"/>
                </a:lnTo>
                <a:lnTo>
                  <a:pt x="2825" y="2166"/>
                </a:lnTo>
                <a:lnTo>
                  <a:pt x="2826" y="2166"/>
                </a:lnTo>
                <a:lnTo>
                  <a:pt x="2826" y="2165"/>
                </a:lnTo>
                <a:lnTo>
                  <a:pt x="2825" y="2165"/>
                </a:lnTo>
                <a:lnTo>
                  <a:pt x="2825" y="2163"/>
                </a:lnTo>
                <a:lnTo>
                  <a:pt x="2824" y="2163"/>
                </a:lnTo>
                <a:lnTo>
                  <a:pt x="2822" y="2163"/>
                </a:lnTo>
                <a:lnTo>
                  <a:pt x="2821" y="2163"/>
                </a:lnTo>
                <a:lnTo>
                  <a:pt x="2822" y="2163"/>
                </a:lnTo>
                <a:lnTo>
                  <a:pt x="2822" y="2165"/>
                </a:lnTo>
                <a:lnTo>
                  <a:pt x="2821" y="2165"/>
                </a:lnTo>
                <a:lnTo>
                  <a:pt x="2821" y="2166"/>
                </a:lnTo>
                <a:lnTo>
                  <a:pt x="2819" y="2166"/>
                </a:lnTo>
                <a:lnTo>
                  <a:pt x="2821" y="2166"/>
                </a:lnTo>
                <a:lnTo>
                  <a:pt x="2819" y="2166"/>
                </a:lnTo>
                <a:lnTo>
                  <a:pt x="2819" y="2168"/>
                </a:lnTo>
                <a:lnTo>
                  <a:pt x="2818" y="2168"/>
                </a:lnTo>
                <a:lnTo>
                  <a:pt x="2818" y="2166"/>
                </a:lnTo>
                <a:lnTo>
                  <a:pt x="2818" y="2165"/>
                </a:lnTo>
                <a:lnTo>
                  <a:pt x="2818" y="2163"/>
                </a:lnTo>
                <a:lnTo>
                  <a:pt x="2819" y="2162"/>
                </a:lnTo>
                <a:lnTo>
                  <a:pt x="2821" y="2162"/>
                </a:lnTo>
                <a:lnTo>
                  <a:pt x="2821" y="2160"/>
                </a:lnTo>
                <a:lnTo>
                  <a:pt x="2819" y="2160"/>
                </a:lnTo>
                <a:lnTo>
                  <a:pt x="2821" y="2160"/>
                </a:lnTo>
                <a:lnTo>
                  <a:pt x="2821" y="2159"/>
                </a:lnTo>
                <a:lnTo>
                  <a:pt x="2821" y="2157"/>
                </a:lnTo>
                <a:lnTo>
                  <a:pt x="2822" y="2156"/>
                </a:lnTo>
                <a:lnTo>
                  <a:pt x="2822" y="2155"/>
                </a:lnTo>
                <a:lnTo>
                  <a:pt x="2821" y="2155"/>
                </a:lnTo>
                <a:lnTo>
                  <a:pt x="2821" y="2156"/>
                </a:lnTo>
                <a:lnTo>
                  <a:pt x="2821" y="2155"/>
                </a:lnTo>
                <a:lnTo>
                  <a:pt x="2819" y="2155"/>
                </a:lnTo>
                <a:lnTo>
                  <a:pt x="2818" y="2155"/>
                </a:lnTo>
                <a:lnTo>
                  <a:pt x="2818" y="2156"/>
                </a:lnTo>
                <a:lnTo>
                  <a:pt x="2816" y="2156"/>
                </a:lnTo>
                <a:lnTo>
                  <a:pt x="2815" y="2156"/>
                </a:lnTo>
                <a:lnTo>
                  <a:pt x="2815" y="2155"/>
                </a:lnTo>
                <a:lnTo>
                  <a:pt x="2813" y="2155"/>
                </a:lnTo>
                <a:lnTo>
                  <a:pt x="2812" y="2155"/>
                </a:lnTo>
                <a:lnTo>
                  <a:pt x="2812" y="2156"/>
                </a:lnTo>
                <a:lnTo>
                  <a:pt x="2810" y="2156"/>
                </a:lnTo>
                <a:lnTo>
                  <a:pt x="2809" y="2157"/>
                </a:lnTo>
                <a:lnTo>
                  <a:pt x="2809" y="2156"/>
                </a:lnTo>
                <a:lnTo>
                  <a:pt x="2807" y="2156"/>
                </a:lnTo>
                <a:lnTo>
                  <a:pt x="2809" y="2156"/>
                </a:lnTo>
                <a:lnTo>
                  <a:pt x="2807" y="2156"/>
                </a:lnTo>
                <a:lnTo>
                  <a:pt x="2807" y="2155"/>
                </a:lnTo>
                <a:lnTo>
                  <a:pt x="2807" y="2153"/>
                </a:lnTo>
                <a:lnTo>
                  <a:pt x="2806" y="2153"/>
                </a:lnTo>
                <a:lnTo>
                  <a:pt x="2806" y="2152"/>
                </a:lnTo>
                <a:lnTo>
                  <a:pt x="2806" y="2150"/>
                </a:lnTo>
                <a:lnTo>
                  <a:pt x="2807" y="2150"/>
                </a:lnTo>
                <a:lnTo>
                  <a:pt x="2807" y="2152"/>
                </a:lnTo>
                <a:lnTo>
                  <a:pt x="2809" y="2152"/>
                </a:lnTo>
                <a:lnTo>
                  <a:pt x="2807" y="2152"/>
                </a:lnTo>
                <a:lnTo>
                  <a:pt x="2807" y="2150"/>
                </a:lnTo>
                <a:lnTo>
                  <a:pt x="2806" y="2150"/>
                </a:lnTo>
                <a:lnTo>
                  <a:pt x="2806" y="2149"/>
                </a:lnTo>
                <a:lnTo>
                  <a:pt x="2804" y="2149"/>
                </a:lnTo>
                <a:lnTo>
                  <a:pt x="2803" y="2149"/>
                </a:lnTo>
                <a:lnTo>
                  <a:pt x="2803" y="2147"/>
                </a:lnTo>
                <a:lnTo>
                  <a:pt x="2801" y="2146"/>
                </a:lnTo>
                <a:lnTo>
                  <a:pt x="2800" y="2144"/>
                </a:lnTo>
                <a:lnTo>
                  <a:pt x="2800" y="2143"/>
                </a:lnTo>
                <a:lnTo>
                  <a:pt x="2800" y="2141"/>
                </a:lnTo>
                <a:lnTo>
                  <a:pt x="2801" y="2141"/>
                </a:lnTo>
                <a:lnTo>
                  <a:pt x="2801" y="2140"/>
                </a:lnTo>
                <a:lnTo>
                  <a:pt x="2801" y="2141"/>
                </a:lnTo>
                <a:lnTo>
                  <a:pt x="2803" y="2141"/>
                </a:lnTo>
                <a:lnTo>
                  <a:pt x="2804" y="2141"/>
                </a:lnTo>
                <a:lnTo>
                  <a:pt x="2806" y="2141"/>
                </a:lnTo>
                <a:lnTo>
                  <a:pt x="2807" y="2141"/>
                </a:lnTo>
                <a:lnTo>
                  <a:pt x="2809" y="2141"/>
                </a:lnTo>
                <a:lnTo>
                  <a:pt x="2810" y="2141"/>
                </a:lnTo>
                <a:lnTo>
                  <a:pt x="2810" y="2143"/>
                </a:lnTo>
                <a:lnTo>
                  <a:pt x="2812" y="2143"/>
                </a:lnTo>
                <a:lnTo>
                  <a:pt x="2813" y="2143"/>
                </a:lnTo>
                <a:lnTo>
                  <a:pt x="2813" y="2141"/>
                </a:lnTo>
                <a:lnTo>
                  <a:pt x="2812" y="2141"/>
                </a:lnTo>
                <a:lnTo>
                  <a:pt x="2810" y="2141"/>
                </a:lnTo>
                <a:lnTo>
                  <a:pt x="2810" y="2140"/>
                </a:lnTo>
                <a:lnTo>
                  <a:pt x="2809" y="2140"/>
                </a:lnTo>
                <a:lnTo>
                  <a:pt x="2807" y="2140"/>
                </a:lnTo>
                <a:lnTo>
                  <a:pt x="2806" y="2138"/>
                </a:lnTo>
                <a:lnTo>
                  <a:pt x="2806" y="2137"/>
                </a:lnTo>
                <a:lnTo>
                  <a:pt x="2804" y="2137"/>
                </a:lnTo>
                <a:lnTo>
                  <a:pt x="2804" y="2138"/>
                </a:lnTo>
                <a:lnTo>
                  <a:pt x="2803" y="2138"/>
                </a:lnTo>
                <a:lnTo>
                  <a:pt x="2803" y="2137"/>
                </a:lnTo>
                <a:lnTo>
                  <a:pt x="2804" y="2137"/>
                </a:lnTo>
                <a:lnTo>
                  <a:pt x="2804" y="2138"/>
                </a:lnTo>
                <a:lnTo>
                  <a:pt x="2804" y="2137"/>
                </a:lnTo>
                <a:lnTo>
                  <a:pt x="2806" y="2137"/>
                </a:lnTo>
                <a:lnTo>
                  <a:pt x="2806" y="2135"/>
                </a:lnTo>
                <a:lnTo>
                  <a:pt x="2807" y="2135"/>
                </a:lnTo>
                <a:lnTo>
                  <a:pt x="2807" y="2134"/>
                </a:lnTo>
                <a:lnTo>
                  <a:pt x="2809" y="2134"/>
                </a:lnTo>
                <a:lnTo>
                  <a:pt x="2809" y="2132"/>
                </a:lnTo>
                <a:lnTo>
                  <a:pt x="2807" y="2132"/>
                </a:lnTo>
                <a:lnTo>
                  <a:pt x="2809" y="2132"/>
                </a:lnTo>
                <a:lnTo>
                  <a:pt x="2807" y="2134"/>
                </a:lnTo>
                <a:lnTo>
                  <a:pt x="2807" y="2132"/>
                </a:lnTo>
                <a:lnTo>
                  <a:pt x="2809" y="2131"/>
                </a:lnTo>
                <a:lnTo>
                  <a:pt x="2809" y="2132"/>
                </a:lnTo>
                <a:lnTo>
                  <a:pt x="2810" y="2131"/>
                </a:lnTo>
                <a:lnTo>
                  <a:pt x="2810" y="2130"/>
                </a:lnTo>
                <a:lnTo>
                  <a:pt x="2810" y="2128"/>
                </a:lnTo>
                <a:lnTo>
                  <a:pt x="2810" y="2127"/>
                </a:lnTo>
                <a:lnTo>
                  <a:pt x="2809" y="2127"/>
                </a:lnTo>
                <a:lnTo>
                  <a:pt x="2809" y="2125"/>
                </a:lnTo>
                <a:lnTo>
                  <a:pt x="2809" y="2124"/>
                </a:lnTo>
                <a:lnTo>
                  <a:pt x="2810" y="2124"/>
                </a:lnTo>
                <a:lnTo>
                  <a:pt x="2812" y="2124"/>
                </a:lnTo>
                <a:lnTo>
                  <a:pt x="2812" y="2122"/>
                </a:lnTo>
                <a:lnTo>
                  <a:pt x="2813" y="2121"/>
                </a:lnTo>
                <a:lnTo>
                  <a:pt x="2815" y="2119"/>
                </a:lnTo>
                <a:lnTo>
                  <a:pt x="2816" y="2119"/>
                </a:lnTo>
                <a:lnTo>
                  <a:pt x="2816" y="2118"/>
                </a:lnTo>
                <a:lnTo>
                  <a:pt x="2818" y="2118"/>
                </a:lnTo>
                <a:lnTo>
                  <a:pt x="2819" y="2118"/>
                </a:lnTo>
                <a:lnTo>
                  <a:pt x="2821" y="2119"/>
                </a:lnTo>
                <a:lnTo>
                  <a:pt x="2822" y="2119"/>
                </a:lnTo>
                <a:lnTo>
                  <a:pt x="2822" y="2121"/>
                </a:lnTo>
                <a:lnTo>
                  <a:pt x="2824" y="2121"/>
                </a:lnTo>
                <a:lnTo>
                  <a:pt x="2824" y="2122"/>
                </a:lnTo>
                <a:lnTo>
                  <a:pt x="2824" y="2124"/>
                </a:lnTo>
                <a:lnTo>
                  <a:pt x="2825" y="2124"/>
                </a:lnTo>
                <a:lnTo>
                  <a:pt x="2825" y="2125"/>
                </a:lnTo>
                <a:lnTo>
                  <a:pt x="2825" y="2127"/>
                </a:lnTo>
                <a:lnTo>
                  <a:pt x="2824" y="2127"/>
                </a:lnTo>
                <a:lnTo>
                  <a:pt x="2822" y="2128"/>
                </a:lnTo>
                <a:lnTo>
                  <a:pt x="2821" y="2128"/>
                </a:lnTo>
                <a:lnTo>
                  <a:pt x="2819" y="2128"/>
                </a:lnTo>
                <a:lnTo>
                  <a:pt x="2819" y="2130"/>
                </a:lnTo>
                <a:lnTo>
                  <a:pt x="2818" y="2130"/>
                </a:lnTo>
                <a:lnTo>
                  <a:pt x="2818" y="2131"/>
                </a:lnTo>
                <a:lnTo>
                  <a:pt x="2818" y="2132"/>
                </a:lnTo>
                <a:lnTo>
                  <a:pt x="2819" y="2132"/>
                </a:lnTo>
                <a:lnTo>
                  <a:pt x="2819" y="2131"/>
                </a:lnTo>
                <a:lnTo>
                  <a:pt x="2821" y="2130"/>
                </a:lnTo>
                <a:lnTo>
                  <a:pt x="2822" y="2128"/>
                </a:lnTo>
                <a:lnTo>
                  <a:pt x="2824" y="2128"/>
                </a:lnTo>
                <a:lnTo>
                  <a:pt x="2825" y="2128"/>
                </a:lnTo>
                <a:lnTo>
                  <a:pt x="2824" y="2130"/>
                </a:lnTo>
                <a:lnTo>
                  <a:pt x="2825" y="2130"/>
                </a:lnTo>
                <a:lnTo>
                  <a:pt x="2826" y="2130"/>
                </a:lnTo>
                <a:lnTo>
                  <a:pt x="2828" y="2128"/>
                </a:lnTo>
                <a:lnTo>
                  <a:pt x="2826" y="2128"/>
                </a:lnTo>
                <a:lnTo>
                  <a:pt x="2828" y="2128"/>
                </a:lnTo>
                <a:lnTo>
                  <a:pt x="2829" y="2128"/>
                </a:lnTo>
                <a:lnTo>
                  <a:pt x="2828" y="2127"/>
                </a:lnTo>
                <a:lnTo>
                  <a:pt x="2829" y="2127"/>
                </a:lnTo>
                <a:lnTo>
                  <a:pt x="2831" y="2127"/>
                </a:lnTo>
                <a:lnTo>
                  <a:pt x="2831" y="2128"/>
                </a:lnTo>
                <a:lnTo>
                  <a:pt x="2832" y="2128"/>
                </a:lnTo>
                <a:lnTo>
                  <a:pt x="2832" y="2130"/>
                </a:lnTo>
                <a:lnTo>
                  <a:pt x="2834" y="2130"/>
                </a:lnTo>
                <a:lnTo>
                  <a:pt x="2834" y="2131"/>
                </a:lnTo>
                <a:lnTo>
                  <a:pt x="2832" y="2131"/>
                </a:lnTo>
                <a:lnTo>
                  <a:pt x="2831" y="2131"/>
                </a:lnTo>
                <a:lnTo>
                  <a:pt x="2831" y="2132"/>
                </a:lnTo>
                <a:lnTo>
                  <a:pt x="2829" y="2134"/>
                </a:lnTo>
                <a:lnTo>
                  <a:pt x="2829" y="2135"/>
                </a:lnTo>
                <a:lnTo>
                  <a:pt x="2831" y="2137"/>
                </a:lnTo>
                <a:lnTo>
                  <a:pt x="2831" y="2135"/>
                </a:lnTo>
                <a:lnTo>
                  <a:pt x="2829" y="2135"/>
                </a:lnTo>
                <a:lnTo>
                  <a:pt x="2831" y="2135"/>
                </a:lnTo>
                <a:lnTo>
                  <a:pt x="2831" y="2134"/>
                </a:lnTo>
                <a:lnTo>
                  <a:pt x="2831" y="2132"/>
                </a:lnTo>
                <a:lnTo>
                  <a:pt x="2832" y="2132"/>
                </a:lnTo>
                <a:lnTo>
                  <a:pt x="2834" y="2132"/>
                </a:lnTo>
                <a:lnTo>
                  <a:pt x="2835" y="2132"/>
                </a:lnTo>
                <a:lnTo>
                  <a:pt x="2837" y="2132"/>
                </a:lnTo>
                <a:lnTo>
                  <a:pt x="2837" y="2134"/>
                </a:lnTo>
                <a:lnTo>
                  <a:pt x="2838" y="2134"/>
                </a:lnTo>
                <a:lnTo>
                  <a:pt x="2840" y="2135"/>
                </a:lnTo>
                <a:lnTo>
                  <a:pt x="2840" y="2137"/>
                </a:lnTo>
                <a:lnTo>
                  <a:pt x="2841" y="2137"/>
                </a:lnTo>
                <a:lnTo>
                  <a:pt x="2843" y="2137"/>
                </a:lnTo>
                <a:lnTo>
                  <a:pt x="2844" y="2138"/>
                </a:lnTo>
                <a:lnTo>
                  <a:pt x="2844" y="2137"/>
                </a:lnTo>
                <a:lnTo>
                  <a:pt x="2844" y="2135"/>
                </a:lnTo>
                <a:lnTo>
                  <a:pt x="2846" y="2134"/>
                </a:lnTo>
                <a:lnTo>
                  <a:pt x="2846" y="2135"/>
                </a:lnTo>
                <a:lnTo>
                  <a:pt x="2846" y="2134"/>
                </a:lnTo>
                <a:lnTo>
                  <a:pt x="2847" y="2134"/>
                </a:lnTo>
                <a:lnTo>
                  <a:pt x="2848" y="2135"/>
                </a:lnTo>
                <a:lnTo>
                  <a:pt x="2848" y="2134"/>
                </a:lnTo>
                <a:lnTo>
                  <a:pt x="2848" y="2135"/>
                </a:lnTo>
                <a:lnTo>
                  <a:pt x="2848" y="2134"/>
                </a:lnTo>
                <a:lnTo>
                  <a:pt x="2850" y="2134"/>
                </a:lnTo>
                <a:lnTo>
                  <a:pt x="2851" y="2134"/>
                </a:lnTo>
                <a:lnTo>
                  <a:pt x="2851" y="2135"/>
                </a:lnTo>
                <a:lnTo>
                  <a:pt x="2853" y="2135"/>
                </a:lnTo>
                <a:lnTo>
                  <a:pt x="2853" y="2137"/>
                </a:lnTo>
                <a:lnTo>
                  <a:pt x="2854" y="2137"/>
                </a:lnTo>
                <a:lnTo>
                  <a:pt x="2854" y="2135"/>
                </a:lnTo>
                <a:lnTo>
                  <a:pt x="2854" y="2137"/>
                </a:lnTo>
                <a:lnTo>
                  <a:pt x="2854" y="2138"/>
                </a:lnTo>
                <a:lnTo>
                  <a:pt x="2854" y="2140"/>
                </a:lnTo>
                <a:lnTo>
                  <a:pt x="2856" y="2140"/>
                </a:lnTo>
                <a:lnTo>
                  <a:pt x="2856" y="2141"/>
                </a:lnTo>
                <a:lnTo>
                  <a:pt x="2856" y="2143"/>
                </a:lnTo>
                <a:lnTo>
                  <a:pt x="2857" y="2144"/>
                </a:lnTo>
                <a:lnTo>
                  <a:pt x="2856" y="2144"/>
                </a:lnTo>
                <a:lnTo>
                  <a:pt x="2856" y="2146"/>
                </a:lnTo>
                <a:lnTo>
                  <a:pt x="2856" y="2147"/>
                </a:lnTo>
                <a:lnTo>
                  <a:pt x="2856" y="2149"/>
                </a:lnTo>
                <a:lnTo>
                  <a:pt x="2856" y="2150"/>
                </a:lnTo>
                <a:lnTo>
                  <a:pt x="2856" y="2149"/>
                </a:lnTo>
                <a:lnTo>
                  <a:pt x="2854" y="2149"/>
                </a:lnTo>
                <a:lnTo>
                  <a:pt x="2856" y="2149"/>
                </a:lnTo>
                <a:lnTo>
                  <a:pt x="2856" y="2150"/>
                </a:lnTo>
                <a:lnTo>
                  <a:pt x="2854" y="2149"/>
                </a:lnTo>
                <a:lnTo>
                  <a:pt x="2854" y="2147"/>
                </a:lnTo>
                <a:lnTo>
                  <a:pt x="2853" y="2147"/>
                </a:lnTo>
                <a:lnTo>
                  <a:pt x="2851" y="2146"/>
                </a:lnTo>
                <a:lnTo>
                  <a:pt x="2851" y="2144"/>
                </a:lnTo>
                <a:lnTo>
                  <a:pt x="2850" y="2144"/>
                </a:lnTo>
                <a:lnTo>
                  <a:pt x="2848" y="2143"/>
                </a:lnTo>
                <a:lnTo>
                  <a:pt x="2848" y="2141"/>
                </a:lnTo>
                <a:lnTo>
                  <a:pt x="2847" y="2141"/>
                </a:lnTo>
                <a:lnTo>
                  <a:pt x="2847" y="2140"/>
                </a:lnTo>
                <a:lnTo>
                  <a:pt x="2846" y="2140"/>
                </a:lnTo>
                <a:lnTo>
                  <a:pt x="2847" y="2141"/>
                </a:lnTo>
                <a:lnTo>
                  <a:pt x="2847" y="2143"/>
                </a:lnTo>
                <a:lnTo>
                  <a:pt x="2848" y="2143"/>
                </a:lnTo>
                <a:lnTo>
                  <a:pt x="2848" y="2144"/>
                </a:lnTo>
                <a:lnTo>
                  <a:pt x="2850" y="2144"/>
                </a:lnTo>
                <a:lnTo>
                  <a:pt x="2850" y="2146"/>
                </a:lnTo>
                <a:lnTo>
                  <a:pt x="2848" y="2146"/>
                </a:lnTo>
                <a:lnTo>
                  <a:pt x="2848" y="2144"/>
                </a:lnTo>
                <a:lnTo>
                  <a:pt x="2847" y="2144"/>
                </a:lnTo>
                <a:lnTo>
                  <a:pt x="2846" y="2144"/>
                </a:lnTo>
                <a:lnTo>
                  <a:pt x="2844" y="2144"/>
                </a:lnTo>
                <a:lnTo>
                  <a:pt x="2844" y="2143"/>
                </a:lnTo>
                <a:lnTo>
                  <a:pt x="2843" y="2143"/>
                </a:lnTo>
                <a:lnTo>
                  <a:pt x="2841" y="2143"/>
                </a:lnTo>
                <a:lnTo>
                  <a:pt x="2841" y="2144"/>
                </a:lnTo>
                <a:lnTo>
                  <a:pt x="2840" y="2144"/>
                </a:lnTo>
                <a:lnTo>
                  <a:pt x="2841" y="2144"/>
                </a:lnTo>
                <a:lnTo>
                  <a:pt x="2843" y="2144"/>
                </a:lnTo>
                <a:lnTo>
                  <a:pt x="2844" y="2144"/>
                </a:lnTo>
                <a:lnTo>
                  <a:pt x="2843" y="2144"/>
                </a:lnTo>
                <a:lnTo>
                  <a:pt x="2844" y="2146"/>
                </a:lnTo>
                <a:lnTo>
                  <a:pt x="2846" y="2146"/>
                </a:lnTo>
                <a:lnTo>
                  <a:pt x="2847" y="2146"/>
                </a:lnTo>
                <a:lnTo>
                  <a:pt x="2847" y="2147"/>
                </a:lnTo>
                <a:lnTo>
                  <a:pt x="2846" y="2147"/>
                </a:lnTo>
                <a:lnTo>
                  <a:pt x="2846" y="2149"/>
                </a:lnTo>
                <a:lnTo>
                  <a:pt x="2844" y="2149"/>
                </a:lnTo>
                <a:lnTo>
                  <a:pt x="2844" y="2150"/>
                </a:lnTo>
                <a:lnTo>
                  <a:pt x="2844" y="2152"/>
                </a:lnTo>
                <a:lnTo>
                  <a:pt x="2843" y="2152"/>
                </a:lnTo>
                <a:lnTo>
                  <a:pt x="2843" y="2153"/>
                </a:lnTo>
                <a:lnTo>
                  <a:pt x="2844" y="2155"/>
                </a:lnTo>
                <a:lnTo>
                  <a:pt x="2844" y="2153"/>
                </a:lnTo>
                <a:lnTo>
                  <a:pt x="2844" y="2152"/>
                </a:lnTo>
                <a:lnTo>
                  <a:pt x="2844" y="2150"/>
                </a:lnTo>
                <a:lnTo>
                  <a:pt x="2846" y="2150"/>
                </a:lnTo>
                <a:lnTo>
                  <a:pt x="2846" y="2149"/>
                </a:lnTo>
                <a:lnTo>
                  <a:pt x="2847" y="2149"/>
                </a:lnTo>
                <a:lnTo>
                  <a:pt x="2848" y="2149"/>
                </a:lnTo>
                <a:lnTo>
                  <a:pt x="2848" y="2150"/>
                </a:lnTo>
                <a:lnTo>
                  <a:pt x="2847" y="2150"/>
                </a:lnTo>
                <a:lnTo>
                  <a:pt x="2848" y="2152"/>
                </a:lnTo>
                <a:lnTo>
                  <a:pt x="2848" y="2153"/>
                </a:lnTo>
                <a:lnTo>
                  <a:pt x="2848" y="2155"/>
                </a:lnTo>
                <a:lnTo>
                  <a:pt x="2850" y="2155"/>
                </a:lnTo>
                <a:lnTo>
                  <a:pt x="2850" y="2153"/>
                </a:lnTo>
                <a:lnTo>
                  <a:pt x="2851" y="2153"/>
                </a:lnTo>
                <a:lnTo>
                  <a:pt x="2853" y="2153"/>
                </a:lnTo>
                <a:lnTo>
                  <a:pt x="2854" y="2155"/>
                </a:lnTo>
                <a:lnTo>
                  <a:pt x="2854" y="2156"/>
                </a:lnTo>
                <a:lnTo>
                  <a:pt x="2853" y="2156"/>
                </a:lnTo>
                <a:lnTo>
                  <a:pt x="2851" y="2156"/>
                </a:lnTo>
                <a:lnTo>
                  <a:pt x="2853" y="2156"/>
                </a:lnTo>
                <a:lnTo>
                  <a:pt x="2854" y="2156"/>
                </a:lnTo>
                <a:lnTo>
                  <a:pt x="2854" y="2157"/>
                </a:lnTo>
                <a:lnTo>
                  <a:pt x="2854" y="2159"/>
                </a:lnTo>
                <a:lnTo>
                  <a:pt x="2853" y="2159"/>
                </a:lnTo>
                <a:lnTo>
                  <a:pt x="2853" y="2160"/>
                </a:lnTo>
                <a:lnTo>
                  <a:pt x="2854" y="2160"/>
                </a:lnTo>
                <a:lnTo>
                  <a:pt x="2854" y="2162"/>
                </a:lnTo>
                <a:lnTo>
                  <a:pt x="2854" y="2160"/>
                </a:lnTo>
                <a:lnTo>
                  <a:pt x="2854" y="2162"/>
                </a:lnTo>
                <a:lnTo>
                  <a:pt x="2856" y="2162"/>
                </a:lnTo>
                <a:lnTo>
                  <a:pt x="2856" y="2163"/>
                </a:lnTo>
                <a:lnTo>
                  <a:pt x="2856" y="2165"/>
                </a:lnTo>
                <a:lnTo>
                  <a:pt x="2857" y="2165"/>
                </a:lnTo>
                <a:lnTo>
                  <a:pt x="2856" y="2166"/>
                </a:lnTo>
                <a:lnTo>
                  <a:pt x="2854" y="2166"/>
                </a:lnTo>
                <a:lnTo>
                  <a:pt x="2854" y="2168"/>
                </a:lnTo>
                <a:lnTo>
                  <a:pt x="2854" y="2169"/>
                </a:lnTo>
                <a:lnTo>
                  <a:pt x="2853" y="2169"/>
                </a:lnTo>
                <a:lnTo>
                  <a:pt x="2853" y="2168"/>
                </a:lnTo>
                <a:lnTo>
                  <a:pt x="2853" y="2169"/>
                </a:lnTo>
                <a:lnTo>
                  <a:pt x="2854" y="2169"/>
                </a:lnTo>
                <a:lnTo>
                  <a:pt x="2854" y="2168"/>
                </a:lnTo>
                <a:lnTo>
                  <a:pt x="2856" y="2168"/>
                </a:lnTo>
                <a:lnTo>
                  <a:pt x="2856" y="2166"/>
                </a:lnTo>
                <a:lnTo>
                  <a:pt x="2856" y="2168"/>
                </a:lnTo>
                <a:lnTo>
                  <a:pt x="2854" y="2168"/>
                </a:lnTo>
                <a:lnTo>
                  <a:pt x="2856" y="2169"/>
                </a:lnTo>
                <a:lnTo>
                  <a:pt x="2854" y="2169"/>
                </a:lnTo>
                <a:lnTo>
                  <a:pt x="2856" y="2169"/>
                </a:lnTo>
                <a:lnTo>
                  <a:pt x="2857" y="2169"/>
                </a:lnTo>
                <a:lnTo>
                  <a:pt x="2857" y="2168"/>
                </a:lnTo>
                <a:lnTo>
                  <a:pt x="2857" y="2169"/>
                </a:lnTo>
                <a:lnTo>
                  <a:pt x="2856" y="2169"/>
                </a:lnTo>
                <a:lnTo>
                  <a:pt x="2857" y="2169"/>
                </a:lnTo>
                <a:lnTo>
                  <a:pt x="2857" y="2171"/>
                </a:lnTo>
                <a:lnTo>
                  <a:pt x="2857" y="2172"/>
                </a:lnTo>
                <a:lnTo>
                  <a:pt x="2859" y="2172"/>
                </a:lnTo>
                <a:lnTo>
                  <a:pt x="2859" y="2174"/>
                </a:lnTo>
                <a:lnTo>
                  <a:pt x="2857" y="2174"/>
                </a:lnTo>
                <a:lnTo>
                  <a:pt x="2857" y="2175"/>
                </a:lnTo>
                <a:lnTo>
                  <a:pt x="2857" y="2174"/>
                </a:lnTo>
                <a:lnTo>
                  <a:pt x="2856" y="2174"/>
                </a:lnTo>
                <a:lnTo>
                  <a:pt x="2854" y="2175"/>
                </a:lnTo>
                <a:lnTo>
                  <a:pt x="2856" y="2175"/>
                </a:lnTo>
                <a:lnTo>
                  <a:pt x="2856" y="2177"/>
                </a:lnTo>
                <a:lnTo>
                  <a:pt x="2856" y="2175"/>
                </a:lnTo>
                <a:lnTo>
                  <a:pt x="2857" y="2175"/>
                </a:lnTo>
                <a:lnTo>
                  <a:pt x="2859" y="2175"/>
                </a:lnTo>
                <a:lnTo>
                  <a:pt x="2859" y="2177"/>
                </a:lnTo>
                <a:lnTo>
                  <a:pt x="2860" y="2178"/>
                </a:lnTo>
                <a:lnTo>
                  <a:pt x="2859" y="2178"/>
                </a:lnTo>
                <a:lnTo>
                  <a:pt x="2859" y="2180"/>
                </a:lnTo>
                <a:lnTo>
                  <a:pt x="2860" y="2180"/>
                </a:lnTo>
                <a:lnTo>
                  <a:pt x="2860" y="2181"/>
                </a:lnTo>
                <a:lnTo>
                  <a:pt x="2859" y="2181"/>
                </a:lnTo>
                <a:lnTo>
                  <a:pt x="2857" y="2181"/>
                </a:lnTo>
                <a:lnTo>
                  <a:pt x="2859" y="2181"/>
                </a:lnTo>
                <a:lnTo>
                  <a:pt x="2860" y="2181"/>
                </a:lnTo>
                <a:lnTo>
                  <a:pt x="2860" y="2182"/>
                </a:lnTo>
                <a:lnTo>
                  <a:pt x="2860" y="2184"/>
                </a:lnTo>
                <a:lnTo>
                  <a:pt x="2862" y="2184"/>
                </a:lnTo>
                <a:lnTo>
                  <a:pt x="2860" y="2184"/>
                </a:lnTo>
                <a:lnTo>
                  <a:pt x="2860" y="2185"/>
                </a:lnTo>
                <a:lnTo>
                  <a:pt x="2860" y="2187"/>
                </a:lnTo>
                <a:lnTo>
                  <a:pt x="2860" y="2188"/>
                </a:lnTo>
                <a:lnTo>
                  <a:pt x="2862" y="2188"/>
                </a:lnTo>
                <a:lnTo>
                  <a:pt x="2862" y="2190"/>
                </a:lnTo>
                <a:lnTo>
                  <a:pt x="2860" y="2190"/>
                </a:lnTo>
                <a:lnTo>
                  <a:pt x="2860" y="2191"/>
                </a:lnTo>
                <a:lnTo>
                  <a:pt x="2862" y="2191"/>
                </a:lnTo>
                <a:lnTo>
                  <a:pt x="2862" y="2193"/>
                </a:lnTo>
                <a:lnTo>
                  <a:pt x="2862" y="2194"/>
                </a:lnTo>
                <a:lnTo>
                  <a:pt x="2860" y="2194"/>
                </a:lnTo>
                <a:lnTo>
                  <a:pt x="2862" y="2194"/>
                </a:lnTo>
                <a:lnTo>
                  <a:pt x="2862" y="2196"/>
                </a:lnTo>
                <a:lnTo>
                  <a:pt x="2863" y="2196"/>
                </a:lnTo>
                <a:lnTo>
                  <a:pt x="2863" y="2197"/>
                </a:lnTo>
                <a:lnTo>
                  <a:pt x="2863" y="2199"/>
                </a:lnTo>
                <a:lnTo>
                  <a:pt x="2863" y="2200"/>
                </a:lnTo>
                <a:lnTo>
                  <a:pt x="2863" y="2202"/>
                </a:lnTo>
                <a:lnTo>
                  <a:pt x="2863" y="2203"/>
                </a:lnTo>
                <a:lnTo>
                  <a:pt x="2862" y="2203"/>
                </a:lnTo>
                <a:lnTo>
                  <a:pt x="2862" y="2202"/>
                </a:lnTo>
                <a:lnTo>
                  <a:pt x="2860" y="2202"/>
                </a:lnTo>
                <a:lnTo>
                  <a:pt x="2859" y="2202"/>
                </a:lnTo>
                <a:lnTo>
                  <a:pt x="2859" y="2200"/>
                </a:lnTo>
                <a:lnTo>
                  <a:pt x="2857" y="2200"/>
                </a:lnTo>
                <a:lnTo>
                  <a:pt x="2857" y="2202"/>
                </a:lnTo>
                <a:lnTo>
                  <a:pt x="2859" y="2202"/>
                </a:lnTo>
                <a:lnTo>
                  <a:pt x="2860" y="2202"/>
                </a:lnTo>
                <a:lnTo>
                  <a:pt x="2862" y="2203"/>
                </a:lnTo>
                <a:lnTo>
                  <a:pt x="2863" y="2203"/>
                </a:lnTo>
                <a:lnTo>
                  <a:pt x="2863" y="2204"/>
                </a:lnTo>
                <a:lnTo>
                  <a:pt x="2865" y="2204"/>
                </a:lnTo>
                <a:lnTo>
                  <a:pt x="2863" y="2204"/>
                </a:lnTo>
                <a:lnTo>
                  <a:pt x="2865" y="2204"/>
                </a:lnTo>
                <a:lnTo>
                  <a:pt x="2865" y="2206"/>
                </a:lnTo>
                <a:lnTo>
                  <a:pt x="2865" y="2207"/>
                </a:lnTo>
                <a:lnTo>
                  <a:pt x="2866" y="2207"/>
                </a:lnTo>
                <a:lnTo>
                  <a:pt x="2866" y="2209"/>
                </a:lnTo>
                <a:lnTo>
                  <a:pt x="2865" y="2209"/>
                </a:lnTo>
                <a:lnTo>
                  <a:pt x="2866" y="2209"/>
                </a:lnTo>
                <a:lnTo>
                  <a:pt x="2866" y="2210"/>
                </a:lnTo>
                <a:lnTo>
                  <a:pt x="2866" y="2212"/>
                </a:lnTo>
                <a:lnTo>
                  <a:pt x="2865" y="2212"/>
                </a:lnTo>
                <a:lnTo>
                  <a:pt x="2863" y="2212"/>
                </a:lnTo>
                <a:lnTo>
                  <a:pt x="2863" y="2210"/>
                </a:lnTo>
                <a:lnTo>
                  <a:pt x="2862" y="2210"/>
                </a:lnTo>
                <a:lnTo>
                  <a:pt x="2860" y="2210"/>
                </a:lnTo>
                <a:lnTo>
                  <a:pt x="2862" y="2210"/>
                </a:lnTo>
                <a:lnTo>
                  <a:pt x="2862" y="2212"/>
                </a:lnTo>
                <a:lnTo>
                  <a:pt x="2865" y="2212"/>
                </a:lnTo>
                <a:lnTo>
                  <a:pt x="2866" y="2212"/>
                </a:lnTo>
                <a:lnTo>
                  <a:pt x="2866" y="2215"/>
                </a:lnTo>
                <a:lnTo>
                  <a:pt x="2868" y="2215"/>
                </a:lnTo>
                <a:lnTo>
                  <a:pt x="2866" y="2215"/>
                </a:lnTo>
                <a:lnTo>
                  <a:pt x="2868" y="2215"/>
                </a:lnTo>
                <a:lnTo>
                  <a:pt x="2868" y="2216"/>
                </a:lnTo>
                <a:lnTo>
                  <a:pt x="2866" y="2216"/>
                </a:lnTo>
                <a:lnTo>
                  <a:pt x="2865" y="2216"/>
                </a:lnTo>
                <a:lnTo>
                  <a:pt x="2866" y="2216"/>
                </a:lnTo>
                <a:lnTo>
                  <a:pt x="2866" y="2218"/>
                </a:lnTo>
                <a:lnTo>
                  <a:pt x="2868" y="2216"/>
                </a:lnTo>
                <a:lnTo>
                  <a:pt x="2868" y="2218"/>
                </a:lnTo>
                <a:lnTo>
                  <a:pt x="2868" y="2219"/>
                </a:lnTo>
                <a:lnTo>
                  <a:pt x="2868" y="2221"/>
                </a:lnTo>
                <a:lnTo>
                  <a:pt x="2868" y="2222"/>
                </a:lnTo>
                <a:lnTo>
                  <a:pt x="2868" y="2224"/>
                </a:lnTo>
                <a:lnTo>
                  <a:pt x="2869" y="2224"/>
                </a:lnTo>
                <a:lnTo>
                  <a:pt x="2868" y="2225"/>
                </a:lnTo>
                <a:lnTo>
                  <a:pt x="2868" y="2227"/>
                </a:lnTo>
                <a:lnTo>
                  <a:pt x="2869" y="2227"/>
                </a:lnTo>
                <a:lnTo>
                  <a:pt x="2869" y="2228"/>
                </a:lnTo>
                <a:lnTo>
                  <a:pt x="2868" y="2228"/>
                </a:lnTo>
                <a:lnTo>
                  <a:pt x="2869" y="2229"/>
                </a:lnTo>
                <a:lnTo>
                  <a:pt x="2868" y="2229"/>
                </a:lnTo>
                <a:lnTo>
                  <a:pt x="2869" y="2229"/>
                </a:lnTo>
                <a:lnTo>
                  <a:pt x="2868" y="2231"/>
                </a:lnTo>
                <a:lnTo>
                  <a:pt x="2869" y="2231"/>
                </a:lnTo>
                <a:lnTo>
                  <a:pt x="2868" y="2232"/>
                </a:lnTo>
                <a:lnTo>
                  <a:pt x="2868" y="2234"/>
                </a:lnTo>
                <a:lnTo>
                  <a:pt x="2868" y="2235"/>
                </a:lnTo>
                <a:lnTo>
                  <a:pt x="2868" y="2237"/>
                </a:lnTo>
                <a:lnTo>
                  <a:pt x="2868" y="2238"/>
                </a:lnTo>
                <a:lnTo>
                  <a:pt x="2868" y="2240"/>
                </a:lnTo>
                <a:lnTo>
                  <a:pt x="2868" y="2238"/>
                </a:lnTo>
                <a:lnTo>
                  <a:pt x="2866" y="2237"/>
                </a:lnTo>
                <a:lnTo>
                  <a:pt x="2866" y="2235"/>
                </a:lnTo>
                <a:lnTo>
                  <a:pt x="2866" y="2234"/>
                </a:lnTo>
                <a:lnTo>
                  <a:pt x="2866" y="2232"/>
                </a:lnTo>
                <a:lnTo>
                  <a:pt x="2866" y="2231"/>
                </a:lnTo>
                <a:lnTo>
                  <a:pt x="2865" y="2231"/>
                </a:lnTo>
                <a:lnTo>
                  <a:pt x="2866" y="2229"/>
                </a:lnTo>
                <a:lnTo>
                  <a:pt x="2865" y="2229"/>
                </a:lnTo>
                <a:lnTo>
                  <a:pt x="2865" y="2228"/>
                </a:lnTo>
                <a:lnTo>
                  <a:pt x="2865" y="2229"/>
                </a:lnTo>
                <a:lnTo>
                  <a:pt x="2865" y="2231"/>
                </a:lnTo>
                <a:lnTo>
                  <a:pt x="2865" y="2232"/>
                </a:lnTo>
                <a:lnTo>
                  <a:pt x="2866" y="2234"/>
                </a:lnTo>
                <a:lnTo>
                  <a:pt x="2866" y="2235"/>
                </a:lnTo>
                <a:lnTo>
                  <a:pt x="2865" y="2235"/>
                </a:lnTo>
                <a:lnTo>
                  <a:pt x="2865" y="2237"/>
                </a:lnTo>
                <a:lnTo>
                  <a:pt x="2865" y="2238"/>
                </a:lnTo>
                <a:lnTo>
                  <a:pt x="2866" y="2238"/>
                </a:lnTo>
                <a:lnTo>
                  <a:pt x="2865" y="2238"/>
                </a:lnTo>
                <a:lnTo>
                  <a:pt x="2863" y="2238"/>
                </a:lnTo>
                <a:lnTo>
                  <a:pt x="2862" y="2238"/>
                </a:lnTo>
                <a:lnTo>
                  <a:pt x="2860" y="2237"/>
                </a:lnTo>
                <a:lnTo>
                  <a:pt x="2862" y="2238"/>
                </a:lnTo>
                <a:lnTo>
                  <a:pt x="2860" y="2238"/>
                </a:lnTo>
                <a:lnTo>
                  <a:pt x="2862" y="2238"/>
                </a:lnTo>
                <a:lnTo>
                  <a:pt x="2863" y="2238"/>
                </a:lnTo>
                <a:lnTo>
                  <a:pt x="2865" y="2238"/>
                </a:lnTo>
                <a:lnTo>
                  <a:pt x="2865" y="2240"/>
                </a:lnTo>
                <a:lnTo>
                  <a:pt x="2866" y="2240"/>
                </a:lnTo>
                <a:lnTo>
                  <a:pt x="2866" y="2241"/>
                </a:lnTo>
                <a:lnTo>
                  <a:pt x="2866" y="2243"/>
                </a:lnTo>
                <a:lnTo>
                  <a:pt x="2866" y="2244"/>
                </a:lnTo>
                <a:lnTo>
                  <a:pt x="2866" y="2246"/>
                </a:lnTo>
                <a:lnTo>
                  <a:pt x="2868" y="2246"/>
                </a:lnTo>
                <a:lnTo>
                  <a:pt x="2866" y="2246"/>
                </a:lnTo>
                <a:lnTo>
                  <a:pt x="2868" y="2246"/>
                </a:lnTo>
                <a:lnTo>
                  <a:pt x="2868" y="2247"/>
                </a:lnTo>
                <a:lnTo>
                  <a:pt x="2868" y="2249"/>
                </a:lnTo>
                <a:lnTo>
                  <a:pt x="2868" y="2250"/>
                </a:lnTo>
                <a:lnTo>
                  <a:pt x="2866" y="2250"/>
                </a:lnTo>
                <a:lnTo>
                  <a:pt x="2865" y="2250"/>
                </a:lnTo>
                <a:lnTo>
                  <a:pt x="2863" y="2250"/>
                </a:lnTo>
                <a:lnTo>
                  <a:pt x="2862" y="2250"/>
                </a:lnTo>
                <a:lnTo>
                  <a:pt x="2860" y="2250"/>
                </a:lnTo>
                <a:lnTo>
                  <a:pt x="2862" y="2250"/>
                </a:lnTo>
                <a:lnTo>
                  <a:pt x="2863" y="2252"/>
                </a:lnTo>
                <a:lnTo>
                  <a:pt x="2865" y="2252"/>
                </a:lnTo>
                <a:lnTo>
                  <a:pt x="2866" y="2252"/>
                </a:lnTo>
                <a:lnTo>
                  <a:pt x="2868" y="2252"/>
                </a:lnTo>
                <a:lnTo>
                  <a:pt x="2866" y="2252"/>
                </a:lnTo>
                <a:lnTo>
                  <a:pt x="2868" y="2253"/>
                </a:lnTo>
                <a:lnTo>
                  <a:pt x="2868" y="2254"/>
                </a:lnTo>
                <a:lnTo>
                  <a:pt x="2868" y="2256"/>
                </a:lnTo>
                <a:lnTo>
                  <a:pt x="2866" y="2256"/>
                </a:lnTo>
                <a:lnTo>
                  <a:pt x="2865" y="2256"/>
                </a:lnTo>
                <a:lnTo>
                  <a:pt x="2865" y="2257"/>
                </a:lnTo>
                <a:lnTo>
                  <a:pt x="2863" y="2257"/>
                </a:lnTo>
                <a:lnTo>
                  <a:pt x="2863" y="2256"/>
                </a:lnTo>
                <a:lnTo>
                  <a:pt x="2862" y="2257"/>
                </a:lnTo>
                <a:lnTo>
                  <a:pt x="2863" y="2257"/>
                </a:lnTo>
                <a:lnTo>
                  <a:pt x="2865" y="2257"/>
                </a:lnTo>
                <a:lnTo>
                  <a:pt x="2866" y="2257"/>
                </a:lnTo>
                <a:lnTo>
                  <a:pt x="2866" y="2256"/>
                </a:lnTo>
                <a:lnTo>
                  <a:pt x="2868" y="2256"/>
                </a:lnTo>
                <a:lnTo>
                  <a:pt x="2868" y="2257"/>
                </a:lnTo>
                <a:lnTo>
                  <a:pt x="2868" y="2259"/>
                </a:lnTo>
                <a:lnTo>
                  <a:pt x="2868" y="2260"/>
                </a:lnTo>
                <a:lnTo>
                  <a:pt x="2866" y="2262"/>
                </a:lnTo>
                <a:lnTo>
                  <a:pt x="2865" y="2263"/>
                </a:lnTo>
                <a:lnTo>
                  <a:pt x="2863" y="2265"/>
                </a:lnTo>
                <a:lnTo>
                  <a:pt x="2862" y="2265"/>
                </a:lnTo>
                <a:lnTo>
                  <a:pt x="2862" y="2266"/>
                </a:lnTo>
                <a:lnTo>
                  <a:pt x="2860" y="2266"/>
                </a:lnTo>
                <a:lnTo>
                  <a:pt x="2860" y="2268"/>
                </a:lnTo>
                <a:lnTo>
                  <a:pt x="2862" y="2268"/>
                </a:lnTo>
                <a:lnTo>
                  <a:pt x="2862" y="2266"/>
                </a:lnTo>
                <a:lnTo>
                  <a:pt x="2863" y="2265"/>
                </a:lnTo>
                <a:lnTo>
                  <a:pt x="2865" y="2265"/>
                </a:lnTo>
                <a:lnTo>
                  <a:pt x="2866" y="2263"/>
                </a:lnTo>
                <a:lnTo>
                  <a:pt x="2868" y="2263"/>
                </a:lnTo>
                <a:lnTo>
                  <a:pt x="2868" y="2265"/>
                </a:lnTo>
                <a:lnTo>
                  <a:pt x="2868" y="2266"/>
                </a:lnTo>
                <a:lnTo>
                  <a:pt x="2866" y="2266"/>
                </a:lnTo>
                <a:lnTo>
                  <a:pt x="2865" y="2268"/>
                </a:lnTo>
                <a:lnTo>
                  <a:pt x="2866" y="2268"/>
                </a:lnTo>
                <a:lnTo>
                  <a:pt x="2868" y="2268"/>
                </a:lnTo>
                <a:lnTo>
                  <a:pt x="2866" y="2268"/>
                </a:lnTo>
                <a:lnTo>
                  <a:pt x="2866" y="2269"/>
                </a:lnTo>
                <a:lnTo>
                  <a:pt x="2866" y="2268"/>
                </a:lnTo>
                <a:lnTo>
                  <a:pt x="2865" y="2269"/>
                </a:lnTo>
                <a:lnTo>
                  <a:pt x="2865" y="2271"/>
                </a:lnTo>
                <a:lnTo>
                  <a:pt x="2865" y="2272"/>
                </a:lnTo>
                <a:lnTo>
                  <a:pt x="2865" y="2274"/>
                </a:lnTo>
                <a:lnTo>
                  <a:pt x="2866" y="2272"/>
                </a:lnTo>
                <a:lnTo>
                  <a:pt x="2866" y="2271"/>
                </a:lnTo>
                <a:lnTo>
                  <a:pt x="2868" y="2271"/>
                </a:lnTo>
                <a:lnTo>
                  <a:pt x="2868" y="2272"/>
                </a:lnTo>
                <a:lnTo>
                  <a:pt x="2869" y="2272"/>
                </a:lnTo>
                <a:lnTo>
                  <a:pt x="2868" y="2272"/>
                </a:lnTo>
                <a:lnTo>
                  <a:pt x="2868" y="2274"/>
                </a:lnTo>
                <a:lnTo>
                  <a:pt x="2868" y="2272"/>
                </a:lnTo>
                <a:lnTo>
                  <a:pt x="2868" y="2274"/>
                </a:lnTo>
                <a:lnTo>
                  <a:pt x="2866" y="2274"/>
                </a:lnTo>
                <a:lnTo>
                  <a:pt x="2866" y="2272"/>
                </a:lnTo>
                <a:lnTo>
                  <a:pt x="2868" y="2272"/>
                </a:lnTo>
                <a:lnTo>
                  <a:pt x="2866" y="2272"/>
                </a:lnTo>
                <a:lnTo>
                  <a:pt x="2866" y="2274"/>
                </a:lnTo>
                <a:lnTo>
                  <a:pt x="2866" y="2275"/>
                </a:lnTo>
                <a:lnTo>
                  <a:pt x="2866" y="2277"/>
                </a:lnTo>
                <a:lnTo>
                  <a:pt x="2866" y="2278"/>
                </a:lnTo>
                <a:lnTo>
                  <a:pt x="2866" y="2279"/>
                </a:lnTo>
                <a:lnTo>
                  <a:pt x="2866" y="2281"/>
                </a:lnTo>
                <a:lnTo>
                  <a:pt x="2866" y="2282"/>
                </a:lnTo>
                <a:lnTo>
                  <a:pt x="2865" y="2282"/>
                </a:lnTo>
                <a:lnTo>
                  <a:pt x="2865" y="2281"/>
                </a:lnTo>
                <a:lnTo>
                  <a:pt x="2863" y="2281"/>
                </a:lnTo>
                <a:lnTo>
                  <a:pt x="2863" y="2279"/>
                </a:lnTo>
                <a:lnTo>
                  <a:pt x="2865" y="2279"/>
                </a:lnTo>
                <a:lnTo>
                  <a:pt x="2865" y="2278"/>
                </a:lnTo>
                <a:lnTo>
                  <a:pt x="2863" y="2278"/>
                </a:lnTo>
                <a:lnTo>
                  <a:pt x="2863" y="2277"/>
                </a:lnTo>
                <a:lnTo>
                  <a:pt x="2863" y="2275"/>
                </a:lnTo>
                <a:lnTo>
                  <a:pt x="2865" y="2275"/>
                </a:lnTo>
                <a:lnTo>
                  <a:pt x="2863" y="2275"/>
                </a:lnTo>
                <a:lnTo>
                  <a:pt x="2862" y="2275"/>
                </a:lnTo>
                <a:lnTo>
                  <a:pt x="2862" y="2277"/>
                </a:lnTo>
                <a:lnTo>
                  <a:pt x="2860" y="2277"/>
                </a:lnTo>
                <a:lnTo>
                  <a:pt x="2859" y="2277"/>
                </a:lnTo>
                <a:lnTo>
                  <a:pt x="2859" y="2275"/>
                </a:lnTo>
                <a:lnTo>
                  <a:pt x="2860" y="2275"/>
                </a:lnTo>
                <a:lnTo>
                  <a:pt x="2859" y="2275"/>
                </a:lnTo>
                <a:lnTo>
                  <a:pt x="2857" y="2275"/>
                </a:lnTo>
                <a:lnTo>
                  <a:pt x="2857" y="2274"/>
                </a:lnTo>
                <a:lnTo>
                  <a:pt x="2857" y="2275"/>
                </a:lnTo>
                <a:lnTo>
                  <a:pt x="2857" y="2274"/>
                </a:lnTo>
                <a:lnTo>
                  <a:pt x="2856" y="2274"/>
                </a:lnTo>
                <a:lnTo>
                  <a:pt x="2857" y="2274"/>
                </a:lnTo>
                <a:lnTo>
                  <a:pt x="2857" y="2272"/>
                </a:lnTo>
                <a:lnTo>
                  <a:pt x="2857" y="2271"/>
                </a:lnTo>
                <a:lnTo>
                  <a:pt x="2859" y="2271"/>
                </a:lnTo>
                <a:lnTo>
                  <a:pt x="2859" y="2269"/>
                </a:lnTo>
                <a:lnTo>
                  <a:pt x="2859" y="2271"/>
                </a:lnTo>
                <a:lnTo>
                  <a:pt x="2859" y="2269"/>
                </a:lnTo>
                <a:lnTo>
                  <a:pt x="2857" y="2269"/>
                </a:lnTo>
                <a:lnTo>
                  <a:pt x="2857" y="2271"/>
                </a:lnTo>
                <a:lnTo>
                  <a:pt x="2857" y="2272"/>
                </a:lnTo>
                <a:lnTo>
                  <a:pt x="2856" y="2272"/>
                </a:lnTo>
                <a:lnTo>
                  <a:pt x="2856" y="2271"/>
                </a:lnTo>
                <a:lnTo>
                  <a:pt x="2856" y="2272"/>
                </a:lnTo>
                <a:lnTo>
                  <a:pt x="2856" y="2271"/>
                </a:lnTo>
                <a:lnTo>
                  <a:pt x="2856" y="2269"/>
                </a:lnTo>
                <a:lnTo>
                  <a:pt x="2854" y="2269"/>
                </a:lnTo>
                <a:lnTo>
                  <a:pt x="2854" y="2268"/>
                </a:lnTo>
                <a:lnTo>
                  <a:pt x="2854" y="2266"/>
                </a:lnTo>
                <a:lnTo>
                  <a:pt x="2856" y="2266"/>
                </a:lnTo>
                <a:lnTo>
                  <a:pt x="2857" y="2265"/>
                </a:lnTo>
                <a:lnTo>
                  <a:pt x="2857" y="2263"/>
                </a:lnTo>
                <a:lnTo>
                  <a:pt x="2856" y="2263"/>
                </a:lnTo>
                <a:lnTo>
                  <a:pt x="2856" y="2265"/>
                </a:lnTo>
                <a:lnTo>
                  <a:pt x="2854" y="2266"/>
                </a:lnTo>
                <a:lnTo>
                  <a:pt x="2854" y="2265"/>
                </a:lnTo>
                <a:lnTo>
                  <a:pt x="2856" y="2263"/>
                </a:lnTo>
                <a:lnTo>
                  <a:pt x="2856" y="2262"/>
                </a:lnTo>
                <a:lnTo>
                  <a:pt x="2856" y="2260"/>
                </a:lnTo>
                <a:lnTo>
                  <a:pt x="2857" y="2260"/>
                </a:lnTo>
                <a:lnTo>
                  <a:pt x="2857" y="2259"/>
                </a:lnTo>
                <a:lnTo>
                  <a:pt x="2857" y="2257"/>
                </a:lnTo>
                <a:lnTo>
                  <a:pt x="2856" y="2257"/>
                </a:lnTo>
                <a:lnTo>
                  <a:pt x="2856" y="2259"/>
                </a:lnTo>
                <a:lnTo>
                  <a:pt x="2856" y="2260"/>
                </a:lnTo>
                <a:lnTo>
                  <a:pt x="2854" y="2262"/>
                </a:lnTo>
                <a:lnTo>
                  <a:pt x="2854" y="2263"/>
                </a:lnTo>
                <a:lnTo>
                  <a:pt x="2854" y="2265"/>
                </a:lnTo>
                <a:lnTo>
                  <a:pt x="2854" y="2263"/>
                </a:lnTo>
                <a:lnTo>
                  <a:pt x="2853" y="2263"/>
                </a:lnTo>
                <a:lnTo>
                  <a:pt x="2853" y="2262"/>
                </a:lnTo>
                <a:lnTo>
                  <a:pt x="2854" y="2262"/>
                </a:lnTo>
                <a:lnTo>
                  <a:pt x="2854" y="2260"/>
                </a:lnTo>
                <a:lnTo>
                  <a:pt x="2853" y="2260"/>
                </a:lnTo>
                <a:lnTo>
                  <a:pt x="2853" y="2262"/>
                </a:lnTo>
                <a:lnTo>
                  <a:pt x="2853" y="2263"/>
                </a:lnTo>
                <a:lnTo>
                  <a:pt x="2853" y="2265"/>
                </a:lnTo>
                <a:lnTo>
                  <a:pt x="2853" y="2266"/>
                </a:lnTo>
                <a:lnTo>
                  <a:pt x="2851" y="2266"/>
                </a:lnTo>
                <a:lnTo>
                  <a:pt x="2851" y="2265"/>
                </a:lnTo>
                <a:lnTo>
                  <a:pt x="2850" y="2265"/>
                </a:lnTo>
                <a:lnTo>
                  <a:pt x="2851" y="2263"/>
                </a:lnTo>
                <a:lnTo>
                  <a:pt x="2851" y="2262"/>
                </a:lnTo>
                <a:lnTo>
                  <a:pt x="2851" y="2260"/>
                </a:lnTo>
                <a:lnTo>
                  <a:pt x="2850" y="2260"/>
                </a:lnTo>
                <a:lnTo>
                  <a:pt x="2850" y="2259"/>
                </a:lnTo>
                <a:lnTo>
                  <a:pt x="2850" y="2257"/>
                </a:lnTo>
                <a:lnTo>
                  <a:pt x="2850" y="2256"/>
                </a:lnTo>
                <a:lnTo>
                  <a:pt x="2850" y="2257"/>
                </a:lnTo>
                <a:lnTo>
                  <a:pt x="2848" y="2257"/>
                </a:lnTo>
                <a:lnTo>
                  <a:pt x="2848" y="2259"/>
                </a:lnTo>
                <a:lnTo>
                  <a:pt x="2848" y="2257"/>
                </a:lnTo>
                <a:lnTo>
                  <a:pt x="2848" y="2259"/>
                </a:lnTo>
                <a:lnTo>
                  <a:pt x="2848" y="2257"/>
                </a:lnTo>
                <a:lnTo>
                  <a:pt x="2847" y="2257"/>
                </a:lnTo>
                <a:lnTo>
                  <a:pt x="2847" y="2256"/>
                </a:lnTo>
                <a:lnTo>
                  <a:pt x="2848" y="2256"/>
                </a:lnTo>
                <a:lnTo>
                  <a:pt x="2848" y="2254"/>
                </a:lnTo>
                <a:lnTo>
                  <a:pt x="2847" y="2254"/>
                </a:lnTo>
                <a:lnTo>
                  <a:pt x="2847" y="2253"/>
                </a:lnTo>
                <a:lnTo>
                  <a:pt x="2848" y="2253"/>
                </a:lnTo>
                <a:lnTo>
                  <a:pt x="2848" y="2252"/>
                </a:lnTo>
                <a:lnTo>
                  <a:pt x="2850" y="2253"/>
                </a:lnTo>
                <a:lnTo>
                  <a:pt x="2850" y="2252"/>
                </a:lnTo>
                <a:lnTo>
                  <a:pt x="2850" y="2250"/>
                </a:lnTo>
                <a:lnTo>
                  <a:pt x="2851" y="2250"/>
                </a:lnTo>
                <a:lnTo>
                  <a:pt x="2850" y="2250"/>
                </a:lnTo>
                <a:lnTo>
                  <a:pt x="2850" y="2249"/>
                </a:lnTo>
                <a:lnTo>
                  <a:pt x="2850" y="2250"/>
                </a:lnTo>
                <a:lnTo>
                  <a:pt x="2848" y="2250"/>
                </a:lnTo>
                <a:lnTo>
                  <a:pt x="2848" y="2252"/>
                </a:lnTo>
                <a:lnTo>
                  <a:pt x="2847" y="2253"/>
                </a:lnTo>
                <a:lnTo>
                  <a:pt x="2846" y="2253"/>
                </a:lnTo>
                <a:lnTo>
                  <a:pt x="2846" y="2252"/>
                </a:lnTo>
                <a:lnTo>
                  <a:pt x="2846" y="2250"/>
                </a:lnTo>
                <a:lnTo>
                  <a:pt x="2844" y="2249"/>
                </a:lnTo>
                <a:lnTo>
                  <a:pt x="2846" y="2249"/>
                </a:lnTo>
                <a:lnTo>
                  <a:pt x="2846" y="2247"/>
                </a:lnTo>
                <a:lnTo>
                  <a:pt x="2847" y="2249"/>
                </a:lnTo>
                <a:lnTo>
                  <a:pt x="2847" y="2247"/>
                </a:lnTo>
                <a:lnTo>
                  <a:pt x="2848" y="2247"/>
                </a:lnTo>
                <a:lnTo>
                  <a:pt x="2847" y="2247"/>
                </a:lnTo>
                <a:lnTo>
                  <a:pt x="2847" y="2246"/>
                </a:lnTo>
                <a:lnTo>
                  <a:pt x="2847" y="2247"/>
                </a:lnTo>
                <a:lnTo>
                  <a:pt x="2846" y="2247"/>
                </a:lnTo>
                <a:lnTo>
                  <a:pt x="2846" y="2246"/>
                </a:lnTo>
                <a:lnTo>
                  <a:pt x="2846" y="2244"/>
                </a:lnTo>
                <a:lnTo>
                  <a:pt x="2846" y="2243"/>
                </a:lnTo>
                <a:lnTo>
                  <a:pt x="2846" y="2244"/>
                </a:lnTo>
                <a:lnTo>
                  <a:pt x="2846" y="2246"/>
                </a:lnTo>
                <a:lnTo>
                  <a:pt x="2844" y="2247"/>
                </a:lnTo>
                <a:lnTo>
                  <a:pt x="2844" y="2246"/>
                </a:lnTo>
                <a:lnTo>
                  <a:pt x="2843" y="2246"/>
                </a:lnTo>
                <a:lnTo>
                  <a:pt x="2843" y="2244"/>
                </a:lnTo>
                <a:lnTo>
                  <a:pt x="2843" y="2243"/>
                </a:lnTo>
                <a:lnTo>
                  <a:pt x="2843" y="2241"/>
                </a:lnTo>
                <a:lnTo>
                  <a:pt x="2843" y="2243"/>
                </a:lnTo>
                <a:lnTo>
                  <a:pt x="2843" y="2241"/>
                </a:lnTo>
                <a:lnTo>
                  <a:pt x="2843" y="2240"/>
                </a:lnTo>
                <a:lnTo>
                  <a:pt x="2843" y="2241"/>
                </a:lnTo>
                <a:lnTo>
                  <a:pt x="2843" y="2240"/>
                </a:lnTo>
                <a:lnTo>
                  <a:pt x="2843" y="2241"/>
                </a:lnTo>
                <a:lnTo>
                  <a:pt x="2841" y="2241"/>
                </a:lnTo>
                <a:lnTo>
                  <a:pt x="2841" y="2240"/>
                </a:lnTo>
                <a:lnTo>
                  <a:pt x="2841" y="2241"/>
                </a:lnTo>
                <a:lnTo>
                  <a:pt x="2841" y="2240"/>
                </a:lnTo>
                <a:lnTo>
                  <a:pt x="2840" y="2240"/>
                </a:lnTo>
                <a:lnTo>
                  <a:pt x="2840" y="2238"/>
                </a:lnTo>
                <a:lnTo>
                  <a:pt x="2841" y="2238"/>
                </a:lnTo>
                <a:lnTo>
                  <a:pt x="2841" y="2237"/>
                </a:lnTo>
                <a:lnTo>
                  <a:pt x="2843" y="2238"/>
                </a:lnTo>
                <a:lnTo>
                  <a:pt x="2844" y="2240"/>
                </a:lnTo>
                <a:lnTo>
                  <a:pt x="2843" y="2238"/>
                </a:lnTo>
                <a:lnTo>
                  <a:pt x="2843" y="2237"/>
                </a:lnTo>
                <a:lnTo>
                  <a:pt x="2841" y="2237"/>
                </a:lnTo>
                <a:lnTo>
                  <a:pt x="2841" y="2235"/>
                </a:lnTo>
                <a:lnTo>
                  <a:pt x="2841" y="2234"/>
                </a:lnTo>
                <a:lnTo>
                  <a:pt x="2843" y="2234"/>
                </a:lnTo>
                <a:lnTo>
                  <a:pt x="2843" y="2232"/>
                </a:lnTo>
                <a:lnTo>
                  <a:pt x="2844" y="2234"/>
                </a:lnTo>
                <a:lnTo>
                  <a:pt x="2844" y="2235"/>
                </a:lnTo>
                <a:lnTo>
                  <a:pt x="2846" y="2235"/>
                </a:lnTo>
                <a:lnTo>
                  <a:pt x="2846" y="2234"/>
                </a:lnTo>
                <a:lnTo>
                  <a:pt x="2844" y="2234"/>
                </a:lnTo>
                <a:lnTo>
                  <a:pt x="2844" y="2232"/>
                </a:lnTo>
                <a:lnTo>
                  <a:pt x="2846" y="2234"/>
                </a:lnTo>
                <a:lnTo>
                  <a:pt x="2846" y="2232"/>
                </a:lnTo>
                <a:lnTo>
                  <a:pt x="2847" y="2232"/>
                </a:lnTo>
                <a:lnTo>
                  <a:pt x="2847" y="2234"/>
                </a:lnTo>
                <a:lnTo>
                  <a:pt x="2847" y="2235"/>
                </a:lnTo>
                <a:lnTo>
                  <a:pt x="2848" y="2235"/>
                </a:lnTo>
                <a:lnTo>
                  <a:pt x="2848" y="2234"/>
                </a:lnTo>
                <a:lnTo>
                  <a:pt x="2847" y="2232"/>
                </a:lnTo>
                <a:lnTo>
                  <a:pt x="2846" y="2231"/>
                </a:lnTo>
                <a:lnTo>
                  <a:pt x="2847" y="2231"/>
                </a:lnTo>
                <a:lnTo>
                  <a:pt x="2847" y="2229"/>
                </a:lnTo>
                <a:lnTo>
                  <a:pt x="2848" y="2229"/>
                </a:lnTo>
                <a:lnTo>
                  <a:pt x="2848" y="2228"/>
                </a:lnTo>
                <a:lnTo>
                  <a:pt x="2850" y="2227"/>
                </a:lnTo>
                <a:lnTo>
                  <a:pt x="2851" y="2227"/>
                </a:lnTo>
                <a:lnTo>
                  <a:pt x="2851" y="2225"/>
                </a:lnTo>
                <a:lnTo>
                  <a:pt x="2851" y="2224"/>
                </a:lnTo>
                <a:lnTo>
                  <a:pt x="2853" y="2224"/>
                </a:lnTo>
                <a:lnTo>
                  <a:pt x="2853" y="2222"/>
                </a:lnTo>
                <a:lnTo>
                  <a:pt x="2851" y="2224"/>
                </a:lnTo>
                <a:lnTo>
                  <a:pt x="2851" y="2222"/>
                </a:lnTo>
                <a:lnTo>
                  <a:pt x="2851" y="2221"/>
                </a:lnTo>
                <a:lnTo>
                  <a:pt x="2853" y="2221"/>
                </a:lnTo>
                <a:lnTo>
                  <a:pt x="2854" y="2218"/>
                </a:lnTo>
                <a:lnTo>
                  <a:pt x="2854" y="2216"/>
                </a:lnTo>
                <a:lnTo>
                  <a:pt x="2854" y="2215"/>
                </a:lnTo>
                <a:lnTo>
                  <a:pt x="2854" y="2216"/>
                </a:lnTo>
                <a:lnTo>
                  <a:pt x="2853" y="2218"/>
                </a:lnTo>
                <a:lnTo>
                  <a:pt x="2853" y="2219"/>
                </a:lnTo>
                <a:lnTo>
                  <a:pt x="2851" y="2221"/>
                </a:lnTo>
                <a:lnTo>
                  <a:pt x="2851" y="2222"/>
                </a:lnTo>
                <a:lnTo>
                  <a:pt x="2850" y="2224"/>
                </a:lnTo>
                <a:lnTo>
                  <a:pt x="2850" y="2225"/>
                </a:lnTo>
                <a:lnTo>
                  <a:pt x="2848" y="2225"/>
                </a:lnTo>
                <a:lnTo>
                  <a:pt x="2848" y="2227"/>
                </a:lnTo>
                <a:lnTo>
                  <a:pt x="2848" y="2228"/>
                </a:lnTo>
                <a:lnTo>
                  <a:pt x="2847" y="2229"/>
                </a:lnTo>
                <a:lnTo>
                  <a:pt x="2846" y="2229"/>
                </a:lnTo>
                <a:lnTo>
                  <a:pt x="2846" y="2228"/>
                </a:lnTo>
                <a:lnTo>
                  <a:pt x="2844" y="2228"/>
                </a:lnTo>
                <a:lnTo>
                  <a:pt x="2844" y="2227"/>
                </a:lnTo>
                <a:lnTo>
                  <a:pt x="2844" y="2225"/>
                </a:lnTo>
                <a:lnTo>
                  <a:pt x="2844" y="2224"/>
                </a:lnTo>
                <a:lnTo>
                  <a:pt x="2846" y="2222"/>
                </a:lnTo>
                <a:lnTo>
                  <a:pt x="2846" y="2221"/>
                </a:lnTo>
                <a:lnTo>
                  <a:pt x="2846" y="2219"/>
                </a:lnTo>
                <a:lnTo>
                  <a:pt x="2847" y="2219"/>
                </a:lnTo>
                <a:lnTo>
                  <a:pt x="2847" y="2218"/>
                </a:lnTo>
                <a:lnTo>
                  <a:pt x="2846" y="2218"/>
                </a:lnTo>
                <a:lnTo>
                  <a:pt x="2846" y="2219"/>
                </a:lnTo>
                <a:lnTo>
                  <a:pt x="2844" y="2221"/>
                </a:lnTo>
                <a:lnTo>
                  <a:pt x="2844" y="2222"/>
                </a:lnTo>
                <a:lnTo>
                  <a:pt x="2844" y="2224"/>
                </a:lnTo>
                <a:lnTo>
                  <a:pt x="2844" y="2225"/>
                </a:lnTo>
                <a:lnTo>
                  <a:pt x="2843" y="2228"/>
                </a:lnTo>
                <a:lnTo>
                  <a:pt x="2843" y="2229"/>
                </a:lnTo>
                <a:lnTo>
                  <a:pt x="2841" y="2229"/>
                </a:lnTo>
                <a:lnTo>
                  <a:pt x="2841" y="2231"/>
                </a:lnTo>
                <a:lnTo>
                  <a:pt x="2840" y="2231"/>
                </a:lnTo>
                <a:lnTo>
                  <a:pt x="2838" y="2231"/>
                </a:lnTo>
                <a:lnTo>
                  <a:pt x="2838" y="2232"/>
                </a:lnTo>
                <a:lnTo>
                  <a:pt x="2837" y="2232"/>
                </a:lnTo>
                <a:lnTo>
                  <a:pt x="2837" y="2231"/>
                </a:lnTo>
                <a:lnTo>
                  <a:pt x="2835" y="2231"/>
                </a:lnTo>
                <a:lnTo>
                  <a:pt x="2835" y="2229"/>
                </a:lnTo>
                <a:lnTo>
                  <a:pt x="2835" y="2228"/>
                </a:lnTo>
                <a:lnTo>
                  <a:pt x="2835" y="2227"/>
                </a:lnTo>
                <a:lnTo>
                  <a:pt x="2837" y="2227"/>
                </a:lnTo>
                <a:lnTo>
                  <a:pt x="2835" y="2227"/>
                </a:lnTo>
                <a:lnTo>
                  <a:pt x="2835" y="2225"/>
                </a:lnTo>
                <a:lnTo>
                  <a:pt x="2835" y="2224"/>
                </a:lnTo>
                <a:lnTo>
                  <a:pt x="2835" y="2222"/>
                </a:lnTo>
                <a:lnTo>
                  <a:pt x="2837" y="2221"/>
                </a:lnTo>
                <a:lnTo>
                  <a:pt x="2838" y="2219"/>
                </a:lnTo>
                <a:lnTo>
                  <a:pt x="2838" y="2218"/>
                </a:lnTo>
                <a:lnTo>
                  <a:pt x="2838" y="2219"/>
                </a:lnTo>
                <a:lnTo>
                  <a:pt x="2840" y="2218"/>
                </a:lnTo>
                <a:lnTo>
                  <a:pt x="2841" y="2218"/>
                </a:lnTo>
                <a:lnTo>
                  <a:pt x="2841" y="2216"/>
                </a:lnTo>
                <a:close/>
                <a:moveTo>
                  <a:pt x="2775" y="2119"/>
                </a:moveTo>
                <a:lnTo>
                  <a:pt x="2775" y="2118"/>
                </a:lnTo>
                <a:lnTo>
                  <a:pt x="2774" y="2118"/>
                </a:lnTo>
                <a:lnTo>
                  <a:pt x="2775" y="2118"/>
                </a:lnTo>
                <a:lnTo>
                  <a:pt x="2775" y="2119"/>
                </a:lnTo>
                <a:close/>
                <a:moveTo>
                  <a:pt x="2775" y="2119"/>
                </a:moveTo>
                <a:lnTo>
                  <a:pt x="2775" y="2118"/>
                </a:lnTo>
                <a:lnTo>
                  <a:pt x="2775" y="2116"/>
                </a:lnTo>
                <a:lnTo>
                  <a:pt x="2775" y="2118"/>
                </a:lnTo>
                <a:lnTo>
                  <a:pt x="2776" y="2118"/>
                </a:lnTo>
                <a:lnTo>
                  <a:pt x="2776" y="2119"/>
                </a:lnTo>
                <a:lnTo>
                  <a:pt x="2775" y="2119"/>
                </a:lnTo>
                <a:close/>
                <a:moveTo>
                  <a:pt x="2810" y="2115"/>
                </a:moveTo>
                <a:lnTo>
                  <a:pt x="2809" y="2115"/>
                </a:lnTo>
                <a:lnTo>
                  <a:pt x="2809" y="2113"/>
                </a:lnTo>
                <a:lnTo>
                  <a:pt x="2807" y="2113"/>
                </a:lnTo>
                <a:lnTo>
                  <a:pt x="2807" y="2112"/>
                </a:lnTo>
                <a:lnTo>
                  <a:pt x="2809" y="2112"/>
                </a:lnTo>
                <a:lnTo>
                  <a:pt x="2810" y="2112"/>
                </a:lnTo>
                <a:lnTo>
                  <a:pt x="2810" y="2113"/>
                </a:lnTo>
                <a:lnTo>
                  <a:pt x="2812" y="2113"/>
                </a:lnTo>
                <a:lnTo>
                  <a:pt x="2810" y="2113"/>
                </a:lnTo>
                <a:lnTo>
                  <a:pt x="2810" y="2115"/>
                </a:lnTo>
                <a:close/>
                <a:moveTo>
                  <a:pt x="2768" y="2109"/>
                </a:moveTo>
                <a:lnTo>
                  <a:pt x="2768" y="2110"/>
                </a:lnTo>
                <a:lnTo>
                  <a:pt x="2766" y="2109"/>
                </a:lnTo>
                <a:lnTo>
                  <a:pt x="2768" y="2109"/>
                </a:lnTo>
                <a:close/>
                <a:moveTo>
                  <a:pt x="1621" y="2109"/>
                </a:moveTo>
                <a:lnTo>
                  <a:pt x="1620" y="2109"/>
                </a:lnTo>
                <a:lnTo>
                  <a:pt x="1620" y="2107"/>
                </a:lnTo>
                <a:lnTo>
                  <a:pt x="1620" y="2106"/>
                </a:lnTo>
                <a:lnTo>
                  <a:pt x="1621" y="2106"/>
                </a:lnTo>
                <a:lnTo>
                  <a:pt x="1621" y="2107"/>
                </a:lnTo>
                <a:lnTo>
                  <a:pt x="1621" y="2109"/>
                </a:lnTo>
                <a:close/>
                <a:moveTo>
                  <a:pt x="1723" y="2106"/>
                </a:moveTo>
                <a:lnTo>
                  <a:pt x="1723" y="2105"/>
                </a:lnTo>
                <a:lnTo>
                  <a:pt x="1723" y="2106"/>
                </a:lnTo>
                <a:close/>
                <a:moveTo>
                  <a:pt x="1626" y="2102"/>
                </a:moveTo>
                <a:lnTo>
                  <a:pt x="1624" y="2102"/>
                </a:lnTo>
                <a:lnTo>
                  <a:pt x="1626" y="2102"/>
                </a:lnTo>
                <a:lnTo>
                  <a:pt x="1626" y="2100"/>
                </a:lnTo>
                <a:lnTo>
                  <a:pt x="1626" y="2102"/>
                </a:lnTo>
                <a:close/>
                <a:moveTo>
                  <a:pt x="2799" y="2100"/>
                </a:moveTo>
                <a:lnTo>
                  <a:pt x="2800" y="2100"/>
                </a:lnTo>
                <a:lnTo>
                  <a:pt x="2801" y="2102"/>
                </a:lnTo>
                <a:lnTo>
                  <a:pt x="2801" y="2103"/>
                </a:lnTo>
                <a:lnTo>
                  <a:pt x="2803" y="2103"/>
                </a:lnTo>
                <a:lnTo>
                  <a:pt x="2803" y="2105"/>
                </a:lnTo>
                <a:lnTo>
                  <a:pt x="2804" y="2105"/>
                </a:lnTo>
                <a:lnTo>
                  <a:pt x="2804" y="2106"/>
                </a:lnTo>
                <a:lnTo>
                  <a:pt x="2806" y="2106"/>
                </a:lnTo>
                <a:lnTo>
                  <a:pt x="2806" y="2107"/>
                </a:lnTo>
                <a:lnTo>
                  <a:pt x="2804" y="2107"/>
                </a:lnTo>
                <a:lnTo>
                  <a:pt x="2804" y="2109"/>
                </a:lnTo>
                <a:lnTo>
                  <a:pt x="2803" y="2107"/>
                </a:lnTo>
                <a:lnTo>
                  <a:pt x="2801" y="2106"/>
                </a:lnTo>
                <a:lnTo>
                  <a:pt x="2801" y="2105"/>
                </a:lnTo>
                <a:lnTo>
                  <a:pt x="2800" y="2105"/>
                </a:lnTo>
                <a:lnTo>
                  <a:pt x="2799" y="2103"/>
                </a:lnTo>
                <a:lnTo>
                  <a:pt x="2799" y="2102"/>
                </a:lnTo>
                <a:lnTo>
                  <a:pt x="2799" y="2100"/>
                </a:lnTo>
                <a:close/>
                <a:moveTo>
                  <a:pt x="2944" y="2102"/>
                </a:moveTo>
                <a:lnTo>
                  <a:pt x="2943" y="2102"/>
                </a:lnTo>
                <a:lnTo>
                  <a:pt x="2943" y="2100"/>
                </a:lnTo>
                <a:lnTo>
                  <a:pt x="2944" y="2100"/>
                </a:lnTo>
                <a:lnTo>
                  <a:pt x="2944" y="2102"/>
                </a:lnTo>
                <a:close/>
                <a:moveTo>
                  <a:pt x="2766" y="2100"/>
                </a:moveTo>
                <a:lnTo>
                  <a:pt x="2768" y="2100"/>
                </a:lnTo>
                <a:lnTo>
                  <a:pt x="2769" y="2100"/>
                </a:lnTo>
                <a:lnTo>
                  <a:pt x="2769" y="2102"/>
                </a:lnTo>
                <a:lnTo>
                  <a:pt x="2771" y="2102"/>
                </a:lnTo>
                <a:lnTo>
                  <a:pt x="2771" y="2103"/>
                </a:lnTo>
                <a:lnTo>
                  <a:pt x="2771" y="2105"/>
                </a:lnTo>
                <a:lnTo>
                  <a:pt x="2769" y="2105"/>
                </a:lnTo>
                <a:lnTo>
                  <a:pt x="2769" y="2106"/>
                </a:lnTo>
                <a:lnTo>
                  <a:pt x="2768" y="2106"/>
                </a:lnTo>
                <a:lnTo>
                  <a:pt x="2768" y="2107"/>
                </a:lnTo>
                <a:lnTo>
                  <a:pt x="2768" y="2109"/>
                </a:lnTo>
                <a:lnTo>
                  <a:pt x="2768" y="2107"/>
                </a:lnTo>
                <a:lnTo>
                  <a:pt x="2766" y="2107"/>
                </a:lnTo>
                <a:lnTo>
                  <a:pt x="2766" y="2106"/>
                </a:lnTo>
                <a:lnTo>
                  <a:pt x="2766" y="2107"/>
                </a:lnTo>
                <a:lnTo>
                  <a:pt x="2766" y="2106"/>
                </a:lnTo>
                <a:lnTo>
                  <a:pt x="2765" y="2106"/>
                </a:lnTo>
                <a:lnTo>
                  <a:pt x="2766" y="2106"/>
                </a:lnTo>
                <a:lnTo>
                  <a:pt x="2765" y="2106"/>
                </a:lnTo>
                <a:lnTo>
                  <a:pt x="2765" y="2105"/>
                </a:lnTo>
                <a:lnTo>
                  <a:pt x="2765" y="2103"/>
                </a:lnTo>
                <a:lnTo>
                  <a:pt x="2763" y="2103"/>
                </a:lnTo>
                <a:lnTo>
                  <a:pt x="2765" y="2103"/>
                </a:lnTo>
                <a:lnTo>
                  <a:pt x="2765" y="2102"/>
                </a:lnTo>
                <a:lnTo>
                  <a:pt x="2766" y="2102"/>
                </a:lnTo>
                <a:lnTo>
                  <a:pt x="2768" y="2102"/>
                </a:lnTo>
                <a:lnTo>
                  <a:pt x="2766" y="2100"/>
                </a:lnTo>
                <a:close/>
                <a:moveTo>
                  <a:pt x="1664" y="2100"/>
                </a:moveTo>
                <a:lnTo>
                  <a:pt x="1664" y="2099"/>
                </a:lnTo>
                <a:lnTo>
                  <a:pt x="1664" y="2100"/>
                </a:lnTo>
                <a:close/>
                <a:moveTo>
                  <a:pt x="2765" y="2099"/>
                </a:moveTo>
                <a:lnTo>
                  <a:pt x="2765" y="2100"/>
                </a:lnTo>
                <a:lnTo>
                  <a:pt x="2765" y="2102"/>
                </a:lnTo>
                <a:lnTo>
                  <a:pt x="2763" y="2102"/>
                </a:lnTo>
                <a:lnTo>
                  <a:pt x="2763" y="2103"/>
                </a:lnTo>
                <a:lnTo>
                  <a:pt x="2763" y="2102"/>
                </a:lnTo>
                <a:lnTo>
                  <a:pt x="2763" y="2100"/>
                </a:lnTo>
                <a:lnTo>
                  <a:pt x="2762" y="2100"/>
                </a:lnTo>
                <a:lnTo>
                  <a:pt x="2762" y="2099"/>
                </a:lnTo>
                <a:lnTo>
                  <a:pt x="2763" y="2099"/>
                </a:lnTo>
                <a:lnTo>
                  <a:pt x="2765" y="2099"/>
                </a:lnTo>
                <a:close/>
                <a:moveTo>
                  <a:pt x="1662" y="2099"/>
                </a:moveTo>
                <a:lnTo>
                  <a:pt x="1661" y="2099"/>
                </a:lnTo>
                <a:lnTo>
                  <a:pt x="1661" y="2097"/>
                </a:lnTo>
                <a:lnTo>
                  <a:pt x="1661" y="2096"/>
                </a:lnTo>
                <a:lnTo>
                  <a:pt x="1662" y="2096"/>
                </a:lnTo>
                <a:lnTo>
                  <a:pt x="1662" y="2097"/>
                </a:lnTo>
                <a:lnTo>
                  <a:pt x="1664" y="2099"/>
                </a:lnTo>
                <a:lnTo>
                  <a:pt x="1662" y="2099"/>
                </a:lnTo>
                <a:close/>
                <a:moveTo>
                  <a:pt x="2932" y="2094"/>
                </a:moveTo>
                <a:lnTo>
                  <a:pt x="2932" y="2096"/>
                </a:lnTo>
                <a:lnTo>
                  <a:pt x="2932" y="2094"/>
                </a:lnTo>
                <a:lnTo>
                  <a:pt x="2931" y="2094"/>
                </a:lnTo>
                <a:lnTo>
                  <a:pt x="2931" y="2093"/>
                </a:lnTo>
                <a:lnTo>
                  <a:pt x="2932" y="2093"/>
                </a:lnTo>
                <a:lnTo>
                  <a:pt x="2932" y="2094"/>
                </a:lnTo>
                <a:lnTo>
                  <a:pt x="2934" y="2094"/>
                </a:lnTo>
                <a:lnTo>
                  <a:pt x="2932" y="2094"/>
                </a:lnTo>
                <a:close/>
                <a:moveTo>
                  <a:pt x="1723" y="2094"/>
                </a:moveTo>
                <a:lnTo>
                  <a:pt x="1723" y="2093"/>
                </a:lnTo>
                <a:lnTo>
                  <a:pt x="1723" y="2094"/>
                </a:lnTo>
                <a:close/>
                <a:moveTo>
                  <a:pt x="2763" y="2094"/>
                </a:moveTo>
                <a:lnTo>
                  <a:pt x="2763" y="2096"/>
                </a:lnTo>
                <a:lnTo>
                  <a:pt x="2763" y="2097"/>
                </a:lnTo>
                <a:lnTo>
                  <a:pt x="2762" y="2097"/>
                </a:lnTo>
                <a:lnTo>
                  <a:pt x="2760" y="2097"/>
                </a:lnTo>
                <a:lnTo>
                  <a:pt x="2760" y="2096"/>
                </a:lnTo>
                <a:lnTo>
                  <a:pt x="2759" y="2096"/>
                </a:lnTo>
                <a:lnTo>
                  <a:pt x="2759" y="2094"/>
                </a:lnTo>
                <a:lnTo>
                  <a:pt x="2760" y="2094"/>
                </a:lnTo>
                <a:lnTo>
                  <a:pt x="2762" y="2094"/>
                </a:lnTo>
                <a:lnTo>
                  <a:pt x="2762" y="2093"/>
                </a:lnTo>
                <a:lnTo>
                  <a:pt x="2763" y="2093"/>
                </a:lnTo>
                <a:lnTo>
                  <a:pt x="2763" y="2094"/>
                </a:lnTo>
                <a:close/>
                <a:moveTo>
                  <a:pt x="1651" y="2093"/>
                </a:moveTo>
                <a:lnTo>
                  <a:pt x="1649" y="2093"/>
                </a:lnTo>
                <a:lnTo>
                  <a:pt x="1651" y="2091"/>
                </a:lnTo>
                <a:lnTo>
                  <a:pt x="1651" y="2093"/>
                </a:lnTo>
                <a:close/>
                <a:moveTo>
                  <a:pt x="1734" y="2091"/>
                </a:moveTo>
                <a:lnTo>
                  <a:pt x="1736" y="2091"/>
                </a:lnTo>
                <a:lnTo>
                  <a:pt x="1734" y="2091"/>
                </a:lnTo>
                <a:close/>
                <a:moveTo>
                  <a:pt x="1723" y="2093"/>
                </a:moveTo>
                <a:lnTo>
                  <a:pt x="1723" y="2091"/>
                </a:lnTo>
                <a:lnTo>
                  <a:pt x="1724" y="2091"/>
                </a:lnTo>
                <a:lnTo>
                  <a:pt x="1723" y="2093"/>
                </a:lnTo>
                <a:close/>
                <a:moveTo>
                  <a:pt x="2906" y="2093"/>
                </a:moveTo>
                <a:lnTo>
                  <a:pt x="2906" y="2091"/>
                </a:lnTo>
                <a:lnTo>
                  <a:pt x="2906" y="2093"/>
                </a:lnTo>
                <a:close/>
                <a:moveTo>
                  <a:pt x="1734" y="2091"/>
                </a:moveTo>
                <a:lnTo>
                  <a:pt x="1733" y="2093"/>
                </a:lnTo>
                <a:lnTo>
                  <a:pt x="1731" y="2093"/>
                </a:lnTo>
                <a:lnTo>
                  <a:pt x="1731" y="2094"/>
                </a:lnTo>
                <a:lnTo>
                  <a:pt x="1730" y="2094"/>
                </a:lnTo>
                <a:lnTo>
                  <a:pt x="1730" y="2096"/>
                </a:lnTo>
                <a:lnTo>
                  <a:pt x="1728" y="2096"/>
                </a:lnTo>
                <a:lnTo>
                  <a:pt x="1728" y="2094"/>
                </a:lnTo>
                <a:lnTo>
                  <a:pt x="1730" y="2094"/>
                </a:lnTo>
                <a:lnTo>
                  <a:pt x="1730" y="2093"/>
                </a:lnTo>
                <a:lnTo>
                  <a:pt x="1731" y="2093"/>
                </a:lnTo>
                <a:lnTo>
                  <a:pt x="1733" y="2093"/>
                </a:lnTo>
                <a:lnTo>
                  <a:pt x="1733" y="2091"/>
                </a:lnTo>
                <a:lnTo>
                  <a:pt x="1731" y="2091"/>
                </a:lnTo>
                <a:lnTo>
                  <a:pt x="1733" y="2091"/>
                </a:lnTo>
                <a:lnTo>
                  <a:pt x="1733" y="2090"/>
                </a:lnTo>
                <a:lnTo>
                  <a:pt x="1733" y="2091"/>
                </a:lnTo>
                <a:lnTo>
                  <a:pt x="1734" y="2091"/>
                </a:lnTo>
                <a:close/>
                <a:moveTo>
                  <a:pt x="2760" y="2090"/>
                </a:moveTo>
                <a:lnTo>
                  <a:pt x="2759" y="2091"/>
                </a:lnTo>
                <a:lnTo>
                  <a:pt x="2759" y="2090"/>
                </a:lnTo>
                <a:lnTo>
                  <a:pt x="2760" y="2090"/>
                </a:lnTo>
                <a:close/>
                <a:moveTo>
                  <a:pt x="1727" y="2094"/>
                </a:moveTo>
                <a:lnTo>
                  <a:pt x="1727" y="2093"/>
                </a:lnTo>
                <a:lnTo>
                  <a:pt x="1726" y="2093"/>
                </a:lnTo>
                <a:lnTo>
                  <a:pt x="1726" y="2091"/>
                </a:lnTo>
                <a:lnTo>
                  <a:pt x="1727" y="2091"/>
                </a:lnTo>
                <a:lnTo>
                  <a:pt x="1727" y="2090"/>
                </a:lnTo>
                <a:lnTo>
                  <a:pt x="1728" y="2090"/>
                </a:lnTo>
                <a:lnTo>
                  <a:pt x="1728" y="2091"/>
                </a:lnTo>
                <a:lnTo>
                  <a:pt x="1728" y="2093"/>
                </a:lnTo>
                <a:lnTo>
                  <a:pt x="1727" y="2093"/>
                </a:lnTo>
                <a:lnTo>
                  <a:pt x="1727" y="2094"/>
                </a:lnTo>
                <a:close/>
                <a:moveTo>
                  <a:pt x="2749" y="2081"/>
                </a:moveTo>
                <a:lnTo>
                  <a:pt x="2747" y="2081"/>
                </a:lnTo>
                <a:lnTo>
                  <a:pt x="2749" y="2081"/>
                </a:lnTo>
                <a:lnTo>
                  <a:pt x="2749" y="2080"/>
                </a:lnTo>
                <a:lnTo>
                  <a:pt x="2749" y="2081"/>
                </a:lnTo>
                <a:close/>
                <a:moveTo>
                  <a:pt x="1708" y="2080"/>
                </a:moveTo>
                <a:lnTo>
                  <a:pt x="1706" y="2080"/>
                </a:lnTo>
                <a:lnTo>
                  <a:pt x="1706" y="2081"/>
                </a:lnTo>
                <a:lnTo>
                  <a:pt x="1706" y="2080"/>
                </a:lnTo>
                <a:lnTo>
                  <a:pt x="1708" y="2080"/>
                </a:lnTo>
                <a:lnTo>
                  <a:pt x="1706" y="2078"/>
                </a:lnTo>
                <a:lnTo>
                  <a:pt x="1708" y="2078"/>
                </a:lnTo>
                <a:lnTo>
                  <a:pt x="1708" y="2080"/>
                </a:lnTo>
                <a:close/>
                <a:moveTo>
                  <a:pt x="2897" y="2081"/>
                </a:moveTo>
                <a:lnTo>
                  <a:pt x="2898" y="2083"/>
                </a:lnTo>
                <a:lnTo>
                  <a:pt x="2897" y="2083"/>
                </a:lnTo>
                <a:lnTo>
                  <a:pt x="2898" y="2084"/>
                </a:lnTo>
                <a:lnTo>
                  <a:pt x="2900" y="2085"/>
                </a:lnTo>
                <a:lnTo>
                  <a:pt x="2900" y="2087"/>
                </a:lnTo>
                <a:lnTo>
                  <a:pt x="2901" y="2088"/>
                </a:lnTo>
                <a:lnTo>
                  <a:pt x="2901" y="2090"/>
                </a:lnTo>
                <a:lnTo>
                  <a:pt x="2901" y="2091"/>
                </a:lnTo>
                <a:lnTo>
                  <a:pt x="2901" y="2093"/>
                </a:lnTo>
                <a:lnTo>
                  <a:pt x="2900" y="2093"/>
                </a:lnTo>
                <a:lnTo>
                  <a:pt x="2900" y="2091"/>
                </a:lnTo>
                <a:lnTo>
                  <a:pt x="2900" y="2090"/>
                </a:lnTo>
                <a:lnTo>
                  <a:pt x="2898" y="2088"/>
                </a:lnTo>
                <a:lnTo>
                  <a:pt x="2897" y="2087"/>
                </a:lnTo>
                <a:lnTo>
                  <a:pt x="2897" y="2085"/>
                </a:lnTo>
                <a:lnTo>
                  <a:pt x="2897" y="2084"/>
                </a:lnTo>
                <a:lnTo>
                  <a:pt x="2896" y="2084"/>
                </a:lnTo>
                <a:lnTo>
                  <a:pt x="2897" y="2084"/>
                </a:lnTo>
                <a:lnTo>
                  <a:pt x="2896" y="2081"/>
                </a:lnTo>
                <a:lnTo>
                  <a:pt x="2896" y="2080"/>
                </a:lnTo>
                <a:lnTo>
                  <a:pt x="2896" y="2078"/>
                </a:lnTo>
                <a:lnTo>
                  <a:pt x="2894" y="2078"/>
                </a:lnTo>
                <a:lnTo>
                  <a:pt x="2896" y="2078"/>
                </a:lnTo>
                <a:lnTo>
                  <a:pt x="2896" y="2080"/>
                </a:lnTo>
                <a:lnTo>
                  <a:pt x="2897" y="2080"/>
                </a:lnTo>
                <a:lnTo>
                  <a:pt x="2897" y="2081"/>
                </a:lnTo>
                <a:close/>
                <a:moveTo>
                  <a:pt x="2893" y="2080"/>
                </a:moveTo>
                <a:lnTo>
                  <a:pt x="2891" y="2080"/>
                </a:lnTo>
                <a:lnTo>
                  <a:pt x="2891" y="2078"/>
                </a:lnTo>
                <a:lnTo>
                  <a:pt x="2893" y="2078"/>
                </a:lnTo>
                <a:lnTo>
                  <a:pt x="2893" y="2080"/>
                </a:lnTo>
                <a:close/>
                <a:moveTo>
                  <a:pt x="1723" y="2078"/>
                </a:moveTo>
                <a:lnTo>
                  <a:pt x="1723" y="2077"/>
                </a:lnTo>
                <a:lnTo>
                  <a:pt x="1723" y="2078"/>
                </a:lnTo>
                <a:close/>
                <a:moveTo>
                  <a:pt x="2898" y="2075"/>
                </a:moveTo>
                <a:lnTo>
                  <a:pt x="2898" y="2077"/>
                </a:lnTo>
                <a:lnTo>
                  <a:pt x="2900" y="2077"/>
                </a:lnTo>
                <a:lnTo>
                  <a:pt x="2900" y="2078"/>
                </a:lnTo>
                <a:lnTo>
                  <a:pt x="2900" y="2077"/>
                </a:lnTo>
                <a:lnTo>
                  <a:pt x="2898" y="2077"/>
                </a:lnTo>
                <a:lnTo>
                  <a:pt x="2898" y="2075"/>
                </a:lnTo>
                <a:lnTo>
                  <a:pt x="2898" y="2074"/>
                </a:lnTo>
                <a:lnTo>
                  <a:pt x="2898" y="2075"/>
                </a:lnTo>
                <a:close/>
                <a:moveTo>
                  <a:pt x="2893" y="2071"/>
                </a:moveTo>
                <a:lnTo>
                  <a:pt x="2893" y="2072"/>
                </a:lnTo>
                <a:lnTo>
                  <a:pt x="2894" y="2072"/>
                </a:lnTo>
                <a:lnTo>
                  <a:pt x="2896" y="2072"/>
                </a:lnTo>
                <a:lnTo>
                  <a:pt x="2896" y="2074"/>
                </a:lnTo>
                <a:lnTo>
                  <a:pt x="2897" y="2074"/>
                </a:lnTo>
                <a:lnTo>
                  <a:pt x="2897" y="2075"/>
                </a:lnTo>
                <a:lnTo>
                  <a:pt x="2897" y="2077"/>
                </a:lnTo>
                <a:lnTo>
                  <a:pt x="2897" y="2075"/>
                </a:lnTo>
                <a:lnTo>
                  <a:pt x="2897" y="2074"/>
                </a:lnTo>
                <a:lnTo>
                  <a:pt x="2896" y="2074"/>
                </a:lnTo>
                <a:lnTo>
                  <a:pt x="2896" y="2075"/>
                </a:lnTo>
                <a:lnTo>
                  <a:pt x="2896" y="2077"/>
                </a:lnTo>
                <a:lnTo>
                  <a:pt x="2894" y="2077"/>
                </a:lnTo>
                <a:lnTo>
                  <a:pt x="2893" y="2075"/>
                </a:lnTo>
                <a:lnTo>
                  <a:pt x="2891" y="2075"/>
                </a:lnTo>
                <a:lnTo>
                  <a:pt x="2891" y="2074"/>
                </a:lnTo>
                <a:lnTo>
                  <a:pt x="2891" y="2072"/>
                </a:lnTo>
                <a:lnTo>
                  <a:pt x="2891" y="2071"/>
                </a:lnTo>
                <a:lnTo>
                  <a:pt x="2890" y="2071"/>
                </a:lnTo>
                <a:lnTo>
                  <a:pt x="2891" y="2071"/>
                </a:lnTo>
                <a:lnTo>
                  <a:pt x="2893" y="2071"/>
                </a:lnTo>
                <a:close/>
                <a:moveTo>
                  <a:pt x="1680" y="2071"/>
                </a:moveTo>
                <a:lnTo>
                  <a:pt x="1680" y="2072"/>
                </a:lnTo>
                <a:lnTo>
                  <a:pt x="1680" y="2071"/>
                </a:lnTo>
                <a:lnTo>
                  <a:pt x="1679" y="2071"/>
                </a:lnTo>
                <a:lnTo>
                  <a:pt x="1680" y="2071"/>
                </a:lnTo>
                <a:close/>
                <a:moveTo>
                  <a:pt x="1681" y="2071"/>
                </a:moveTo>
                <a:lnTo>
                  <a:pt x="1683" y="2071"/>
                </a:lnTo>
                <a:lnTo>
                  <a:pt x="1681" y="2071"/>
                </a:lnTo>
                <a:lnTo>
                  <a:pt x="1680" y="2071"/>
                </a:lnTo>
                <a:lnTo>
                  <a:pt x="1681" y="2071"/>
                </a:lnTo>
                <a:lnTo>
                  <a:pt x="1681" y="2069"/>
                </a:lnTo>
                <a:lnTo>
                  <a:pt x="1681" y="2071"/>
                </a:lnTo>
                <a:close/>
                <a:moveTo>
                  <a:pt x="1721" y="2069"/>
                </a:moveTo>
                <a:lnTo>
                  <a:pt x="1721" y="2071"/>
                </a:lnTo>
                <a:lnTo>
                  <a:pt x="1723" y="2072"/>
                </a:lnTo>
                <a:lnTo>
                  <a:pt x="1721" y="2072"/>
                </a:lnTo>
                <a:lnTo>
                  <a:pt x="1720" y="2072"/>
                </a:lnTo>
                <a:lnTo>
                  <a:pt x="1721" y="2074"/>
                </a:lnTo>
                <a:lnTo>
                  <a:pt x="1723" y="2074"/>
                </a:lnTo>
                <a:lnTo>
                  <a:pt x="1724" y="2074"/>
                </a:lnTo>
                <a:lnTo>
                  <a:pt x="1726" y="2074"/>
                </a:lnTo>
                <a:lnTo>
                  <a:pt x="1727" y="2074"/>
                </a:lnTo>
                <a:lnTo>
                  <a:pt x="1727" y="2075"/>
                </a:lnTo>
                <a:lnTo>
                  <a:pt x="1728" y="2075"/>
                </a:lnTo>
                <a:lnTo>
                  <a:pt x="1727" y="2077"/>
                </a:lnTo>
                <a:lnTo>
                  <a:pt x="1726" y="2078"/>
                </a:lnTo>
                <a:lnTo>
                  <a:pt x="1726" y="2080"/>
                </a:lnTo>
                <a:lnTo>
                  <a:pt x="1724" y="2078"/>
                </a:lnTo>
                <a:lnTo>
                  <a:pt x="1723" y="2078"/>
                </a:lnTo>
                <a:lnTo>
                  <a:pt x="1723" y="2077"/>
                </a:lnTo>
                <a:lnTo>
                  <a:pt x="1721" y="2077"/>
                </a:lnTo>
                <a:lnTo>
                  <a:pt x="1720" y="2077"/>
                </a:lnTo>
                <a:lnTo>
                  <a:pt x="1718" y="2077"/>
                </a:lnTo>
                <a:lnTo>
                  <a:pt x="1718" y="2075"/>
                </a:lnTo>
                <a:lnTo>
                  <a:pt x="1717" y="2075"/>
                </a:lnTo>
                <a:lnTo>
                  <a:pt x="1715" y="2075"/>
                </a:lnTo>
                <a:lnTo>
                  <a:pt x="1715" y="2074"/>
                </a:lnTo>
                <a:lnTo>
                  <a:pt x="1717" y="2074"/>
                </a:lnTo>
                <a:lnTo>
                  <a:pt x="1717" y="2072"/>
                </a:lnTo>
                <a:lnTo>
                  <a:pt x="1718" y="2072"/>
                </a:lnTo>
                <a:lnTo>
                  <a:pt x="1718" y="2071"/>
                </a:lnTo>
                <a:lnTo>
                  <a:pt x="1718" y="2069"/>
                </a:lnTo>
                <a:lnTo>
                  <a:pt x="1720" y="2071"/>
                </a:lnTo>
                <a:lnTo>
                  <a:pt x="1720" y="2069"/>
                </a:lnTo>
                <a:lnTo>
                  <a:pt x="1721" y="2069"/>
                </a:lnTo>
                <a:lnTo>
                  <a:pt x="1721" y="2068"/>
                </a:lnTo>
                <a:lnTo>
                  <a:pt x="1723" y="2068"/>
                </a:lnTo>
                <a:lnTo>
                  <a:pt x="1723" y="2069"/>
                </a:lnTo>
                <a:lnTo>
                  <a:pt x="1721" y="2069"/>
                </a:lnTo>
                <a:close/>
                <a:moveTo>
                  <a:pt x="1655" y="2069"/>
                </a:moveTo>
                <a:lnTo>
                  <a:pt x="1656" y="2069"/>
                </a:lnTo>
                <a:lnTo>
                  <a:pt x="1656" y="2071"/>
                </a:lnTo>
                <a:lnTo>
                  <a:pt x="1658" y="2071"/>
                </a:lnTo>
                <a:lnTo>
                  <a:pt x="1659" y="2071"/>
                </a:lnTo>
                <a:lnTo>
                  <a:pt x="1659" y="2072"/>
                </a:lnTo>
                <a:lnTo>
                  <a:pt x="1661" y="2072"/>
                </a:lnTo>
                <a:lnTo>
                  <a:pt x="1661" y="2074"/>
                </a:lnTo>
                <a:lnTo>
                  <a:pt x="1662" y="2074"/>
                </a:lnTo>
                <a:lnTo>
                  <a:pt x="1662" y="2075"/>
                </a:lnTo>
                <a:lnTo>
                  <a:pt x="1664" y="2075"/>
                </a:lnTo>
                <a:lnTo>
                  <a:pt x="1664" y="2077"/>
                </a:lnTo>
                <a:lnTo>
                  <a:pt x="1665" y="2077"/>
                </a:lnTo>
                <a:lnTo>
                  <a:pt x="1667" y="2077"/>
                </a:lnTo>
                <a:lnTo>
                  <a:pt x="1667" y="2078"/>
                </a:lnTo>
                <a:lnTo>
                  <a:pt x="1668" y="2078"/>
                </a:lnTo>
                <a:lnTo>
                  <a:pt x="1668" y="2080"/>
                </a:lnTo>
                <a:lnTo>
                  <a:pt x="1668" y="2081"/>
                </a:lnTo>
                <a:lnTo>
                  <a:pt x="1670" y="2083"/>
                </a:lnTo>
                <a:lnTo>
                  <a:pt x="1670" y="2084"/>
                </a:lnTo>
                <a:lnTo>
                  <a:pt x="1670" y="2085"/>
                </a:lnTo>
                <a:lnTo>
                  <a:pt x="1671" y="2085"/>
                </a:lnTo>
                <a:lnTo>
                  <a:pt x="1671" y="2087"/>
                </a:lnTo>
                <a:lnTo>
                  <a:pt x="1671" y="2088"/>
                </a:lnTo>
                <a:lnTo>
                  <a:pt x="1671" y="2090"/>
                </a:lnTo>
                <a:lnTo>
                  <a:pt x="1671" y="2088"/>
                </a:lnTo>
                <a:lnTo>
                  <a:pt x="1670" y="2088"/>
                </a:lnTo>
                <a:lnTo>
                  <a:pt x="1668" y="2088"/>
                </a:lnTo>
                <a:lnTo>
                  <a:pt x="1667" y="2088"/>
                </a:lnTo>
                <a:lnTo>
                  <a:pt x="1668" y="2088"/>
                </a:lnTo>
                <a:lnTo>
                  <a:pt x="1667" y="2088"/>
                </a:lnTo>
                <a:lnTo>
                  <a:pt x="1667" y="2087"/>
                </a:lnTo>
                <a:lnTo>
                  <a:pt x="1665" y="2087"/>
                </a:lnTo>
                <a:lnTo>
                  <a:pt x="1664" y="2087"/>
                </a:lnTo>
                <a:lnTo>
                  <a:pt x="1664" y="2085"/>
                </a:lnTo>
                <a:lnTo>
                  <a:pt x="1664" y="2084"/>
                </a:lnTo>
                <a:lnTo>
                  <a:pt x="1665" y="2084"/>
                </a:lnTo>
                <a:lnTo>
                  <a:pt x="1664" y="2084"/>
                </a:lnTo>
                <a:lnTo>
                  <a:pt x="1664" y="2083"/>
                </a:lnTo>
                <a:lnTo>
                  <a:pt x="1661" y="2083"/>
                </a:lnTo>
                <a:lnTo>
                  <a:pt x="1659" y="2083"/>
                </a:lnTo>
                <a:lnTo>
                  <a:pt x="1659" y="2081"/>
                </a:lnTo>
                <a:lnTo>
                  <a:pt x="1658" y="2081"/>
                </a:lnTo>
                <a:lnTo>
                  <a:pt x="1656" y="2081"/>
                </a:lnTo>
                <a:lnTo>
                  <a:pt x="1655" y="2080"/>
                </a:lnTo>
                <a:lnTo>
                  <a:pt x="1654" y="2078"/>
                </a:lnTo>
                <a:lnTo>
                  <a:pt x="1652" y="2077"/>
                </a:lnTo>
                <a:lnTo>
                  <a:pt x="1652" y="2075"/>
                </a:lnTo>
                <a:lnTo>
                  <a:pt x="1651" y="2075"/>
                </a:lnTo>
                <a:lnTo>
                  <a:pt x="1651" y="2074"/>
                </a:lnTo>
                <a:lnTo>
                  <a:pt x="1651" y="2072"/>
                </a:lnTo>
                <a:lnTo>
                  <a:pt x="1651" y="2071"/>
                </a:lnTo>
                <a:lnTo>
                  <a:pt x="1651" y="2069"/>
                </a:lnTo>
                <a:lnTo>
                  <a:pt x="1652" y="2069"/>
                </a:lnTo>
                <a:lnTo>
                  <a:pt x="1652" y="2068"/>
                </a:lnTo>
                <a:lnTo>
                  <a:pt x="1654" y="2068"/>
                </a:lnTo>
                <a:lnTo>
                  <a:pt x="1655" y="2068"/>
                </a:lnTo>
                <a:lnTo>
                  <a:pt x="1655" y="2069"/>
                </a:lnTo>
                <a:close/>
                <a:moveTo>
                  <a:pt x="1692" y="2069"/>
                </a:moveTo>
                <a:lnTo>
                  <a:pt x="1692" y="2068"/>
                </a:lnTo>
                <a:lnTo>
                  <a:pt x="1692" y="2069"/>
                </a:lnTo>
                <a:close/>
                <a:moveTo>
                  <a:pt x="2793" y="2066"/>
                </a:moveTo>
                <a:lnTo>
                  <a:pt x="2794" y="2066"/>
                </a:lnTo>
                <a:lnTo>
                  <a:pt x="2793" y="2066"/>
                </a:lnTo>
                <a:close/>
                <a:moveTo>
                  <a:pt x="1702" y="2066"/>
                </a:moveTo>
                <a:lnTo>
                  <a:pt x="1702" y="2068"/>
                </a:lnTo>
                <a:lnTo>
                  <a:pt x="1702" y="2069"/>
                </a:lnTo>
                <a:lnTo>
                  <a:pt x="1701" y="2069"/>
                </a:lnTo>
                <a:lnTo>
                  <a:pt x="1701" y="2068"/>
                </a:lnTo>
                <a:lnTo>
                  <a:pt x="1701" y="2069"/>
                </a:lnTo>
                <a:lnTo>
                  <a:pt x="1702" y="2069"/>
                </a:lnTo>
                <a:lnTo>
                  <a:pt x="1702" y="2071"/>
                </a:lnTo>
                <a:lnTo>
                  <a:pt x="1701" y="2071"/>
                </a:lnTo>
                <a:lnTo>
                  <a:pt x="1701" y="2072"/>
                </a:lnTo>
                <a:lnTo>
                  <a:pt x="1701" y="2074"/>
                </a:lnTo>
                <a:lnTo>
                  <a:pt x="1699" y="2074"/>
                </a:lnTo>
                <a:lnTo>
                  <a:pt x="1698" y="2074"/>
                </a:lnTo>
                <a:lnTo>
                  <a:pt x="1696" y="2074"/>
                </a:lnTo>
                <a:lnTo>
                  <a:pt x="1696" y="2072"/>
                </a:lnTo>
                <a:lnTo>
                  <a:pt x="1695" y="2072"/>
                </a:lnTo>
                <a:lnTo>
                  <a:pt x="1693" y="2071"/>
                </a:lnTo>
                <a:lnTo>
                  <a:pt x="1693" y="2069"/>
                </a:lnTo>
                <a:lnTo>
                  <a:pt x="1693" y="2068"/>
                </a:lnTo>
                <a:lnTo>
                  <a:pt x="1695" y="2068"/>
                </a:lnTo>
                <a:lnTo>
                  <a:pt x="1696" y="2068"/>
                </a:lnTo>
                <a:lnTo>
                  <a:pt x="1698" y="2068"/>
                </a:lnTo>
                <a:lnTo>
                  <a:pt x="1698" y="2066"/>
                </a:lnTo>
                <a:lnTo>
                  <a:pt x="1699" y="2068"/>
                </a:lnTo>
                <a:lnTo>
                  <a:pt x="1699" y="2066"/>
                </a:lnTo>
                <a:lnTo>
                  <a:pt x="1701" y="2068"/>
                </a:lnTo>
                <a:lnTo>
                  <a:pt x="1701" y="2066"/>
                </a:lnTo>
                <a:lnTo>
                  <a:pt x="1702" y="2066"/>
                </a:lnTo>
                <a:close/>
                <a:moveTo>
                  <a:pt x="1693" y="2068"/>
                </a:moveTo>
                <a:lnTo>
                  <a:pt x="1692" y="2068"/>
                </a:lnTo>
                <a:lnTo>
                  <a:pt x="1692" y="2066"/>
                </a:lnTo>
                <a:lnTo>
                  <a:pt x="1693" y="2066"/>
                </a:lnTo>
                <a:lnTo>
                  <a:pt x="1693" y="2068"/>
                </a:lnTo>
                <a:close/>
                <a:moveTo>
                  <a:pt x="1668" y="2065"/>
                </a:moveTo>
                <a:lnTo>
                  <a:pt x="1668" y="2066"/>
                </a:lnTo>
                <a:lnTo>
                  <a:pt x="1668" y="2065"/>
                </a:lnTo>
                <a:lnTo>
                  <a:pt x="1670" y="2065"/>
                </a:lnTo>
                <a:lnTo>
                  <a:pt x="1670" y="2066"/>
                </a:lnTo>
                <a:lnTo>
                  <a:pt x="1671" y="2066"/>
                </a:lnTo>
                <a:lnTo>
                  <a:pt x="1671" y="2068"/>
                </a:lnTo>
                <a:lnTo>
                  <a:pt x="1673" y="2068"/>
                </a:lnTo>
                <a:lnTo>
                  <a:pt x="1673" y="2069"/>
                </a:lnTo>
                <a:lnTo>
                  <a:pt x="1674" y="2069"/>
                </a:lnTo>
                <a:lnTo>
                  <a:pt x="1676" y="2069"/>
                </a:lnTo>
                <a:lnTo>
                  <a:pt x="1676" y="2071"/>
                </a:lnTo>
                <a:lnTo>
                  <a:pt x="1676" y="2072"/>
                </a:lnTo>
                <a:lnTo>
                  <a:pt x="1677" y="2072"/>
                </a:lnTo>
                <a:lnTo>
                  <a:pt x="1679" y="2072"/>
                </a:lnTo>
                <a:lnTo>
                  <a:pt x="1680" y="2072"/>
                </a:lnTo>
                <a:lnTo>
                  <a:pt x="1680" y="2074"/>
                </a:lnTo>
                <a:lnTo>
                  <a:pt x="1680" y="2072"/>
                </a:lnTo>
                <a:lnTo>
                  <a:pt x="1681" y="2072"/>
                </a:lnTo>
                <a:lnTo>
                  <a:pt x="1681" y="2074"/>
                </a:lnTo>
                <a:lnTo>
                  <a:pt x="1683" y="2074"/>
                </a:lnTo>
                <a:lnTo>
                  <a:pt x="1683" y="2075"/>
                </a:lnTo>
                <a:lnTo>
                  <a:pt x="1684" y="2075"/>
                </a:lnTo>
                <a:lnTo>
                  <a:pt x="1684" y="2077"/>
                </a:lnTo>
                <a:lnTo>
                  <a:pt x="1686" y="2077"/>
                </a:lnTo>
                <a:lnTo>
                  <a:pt x="1686" y="2075"/>
                </a:lnTo>
                <a:lnTo>
                  <a:pt x="1684" y="2075"/>
                </a:lnTo>
                <a:lnTo>
                  <a:pt x="1684" y="2074"/>
                </a:lnTo>
                <a:lnTo>
                  <a:pt x="1684" y="2072"/>
                </a:lnTo>
                <a:lnTo>
                  <a:pt x="1686" y="2072"/>
                </a:lnTo>
                <a:lnTo>
                  <a:pt x="1684" y="2072"/>
                </a:lnTo>
                <a:lnTo>
                  <a:pt x="1683" y="2072"/>
                </a:lnTo>
                <a:lnTo>
                  <a:pt x="1684" y="2072"/>
                </a:lnTo>
                <a:lnTo>
                  <a:pt x="1684" y="2071"/>
                </a:lnTo>
                <a:lnTo>
                  <a:pt x="1686" y="2071"/>
                </a:lnTo>
                <a:lnTo>
                  <a:pt x="1687" y="2071"/>
                </a:lnTo>
                <a:lnTo>
                  <a:pt x="1689" y="2071"/>
                </a:lnTo>
                <a:lnTo>
                  <a:pt x="1689" y="2072"/>
                </a:lnTo>
                <a:lnTo>
                  <a:pt x="1690" y="2072"/>
                </a:lnTo>
                <a:lnTo>
                  <a:pt x="1692" y="2072"/>
                </a:lnTo>
                <a:lnTo>
                  <a:pt x="1692" y="2074"/>
                </a:lnTo>
                <a:lnTo>
                  <a:pt x="1693" y="2074"/>
                </a:lnTo>
                <a:lnTo>
                  <a:pt x="1695" y="2074"/>
                </a:lnTo>
                <a:lnTo>
                  <a:pt x="1696" y="2075"/>
                </a:lnTo>
                <a:lnTo>
                  <a:pt x="1698" y="2075"/>
                </a:lnTo>
                <a:lnTo>
                  <a:pt x="1698" y="2077"/>
                </a:lnTo>
                <a:lnTo>
                  <a:pt x="1696" y="2078"/>
                </a:lnTo>
                <a:lnTo>
                  <a:pt x="1695" y="2080"/>
                </a:lnTo>
                <a:lnTo>
                  <a:pt x="1693" y="2080"/>
                </a:lnTo>
                <a:lnTo>
                  <a:pt x="1693" y="2081"/>
                </a:lnTo>
                <a:lnTo>
                  <a:pt x="1692" y="2081"/>
                </a:lnTo>
                <a:lnTo>
                  <a:pt x="1692" y="2083"/>
                </a:lnTo>
                <a:lnTo>
                  <a:pt x="1693" y="2083"/>
                </a:lnTo>
                <a:lnTo>
                  <a:pt x="1693" y="2081"/>
                </a:lnTo>
                <a:lnTo>
                  <a:pt x="1695" y="2080"/>
                </a:lnTo>
                <a:lnTo>
                  <a:pt x="1695" y="2081"/>
                </a:lnTo>
                <a:lnTo>
                  <a:pt x="1693" y="2081"/>
                </a:lnTo>
                <a:lnTo>
                  <a:pt x="1693" y="2083"/>
                </a:lnTo>
                <a:lnTo>
                  <a:pt x="1692" y="2084"/>
                </a:lnTo>
                <a:lnTo>
                  <a:pt x="1692" y="2085"/>
                </a:lnTo>
                <a:lnTo>
                  <a:pt x="1690" y="2085"/>
                </a:lnTo>
                <a:lnTo>
                  <a:pt x="1690" y="2087"/>
                </a:lnTo>
                <a:lnTo>
                  <a:pt x="1692" y="2087"/>
                </a:lnTo>
                <a:lnTo>
                  <a:pt x="1690" y="2087"/>
                </a:lnTo>
                <a:lnTo>
                  <a:pt x="1690" y="2088"/>
                </a:lnTo>
                <a:lnTo>
                  <a:pt x="1692" y="2090"/>
                </a:lnTo>
                <a:lnTo>
                  <a:pt x="1690" y="2091"/>
                </a:lnTo>
                <a:lnTo>
                  <a:pt x="1690" y="2093"/>
                </a:lnTo>
                <a:lnTo>
                  <a:pt x="1690" y="2094"/>
                </a:lnTo>
                <a:lnTo>
                  <a:pt x="1690" y="2096"/>
                </a:lnTo>
                <a:lnTo>
                  <a:pt x="1692" y="2096"/>
                </a:lnTo>
                <a:lnTo>
                  <a:pt x="1692" y="2097"/>
                </a:lnTo>
                <a:lnTo>
                  <a:pt x="1693" y="2097"/>
                </a:lnTo>
                <a:lnTo>
                  <a:pt x="1693" y="2099"/>
                </a:lnTo>
                <a:lnTo>
                  <a:pt x="1695" y="2099"/>
                </a:lnTo>
                <a:lnTo>
                  <a:pt x="1695" y="2097"/>
                </a:lnTo>
                <a:lnTo>
                  <a:pt x="1695" y="2096"/>
                </a:lnTo>
                <a:lnTo>
                  <a:pt x="1695" y="2094"/>
                </a:lnTo>
                <a:lnTo>
                  <a:pt x="1693" y="2093"/>
                </a:lnTo>
                <a:lnTo>
                  <a:pt x="1695" y="2091"/>
                </a:lnTo>
                <a:lnTo>
                  <a:pt x="1693" y="2091"/>
                </a:lnTo>
                <a:lnTo>
                  <a:pt x="1695" y="2091"/>
                </a:lnTo>
                <a:lnTo>
                  <a:pt x="1695" y="2090"/>
                </a:lnTo>
                <a:lnTo>
                  <a:pt x="1695" y="2088"/>
                </a:lnTo>
                <a:lnTo>
                  <a:pt x="1695" y="2087"/>
                </a:lnTo>
                <a:lnTo>
                  <a:pt x="1695" y="2085"/>
                </a:lnTo>
                <a:lnTo>
                  <a:pt x="1696" y="2084"/>
                </a:lnTo>
                <a:lnTo>
                  <a:pt x="1698" y="2084"/>
                </a:lnTo>
                <a:lnTo>
                  <a:pt x="1698" y="2083"/>
                </a:lnTo>
                <a:lnTo>
                  <a:pt x="1699" y="2083"/>
                </a:lnTo>
                <a:lnTo>
                  <a:pt x="1698" y="2083"/>
                </a:lnTo>
                <a:lnTo>
                  <a:pt x="1699" y="2083"/>
                </a:lnTo>
                <a:lnTo>
                  <a:pt x="1699" y="2084"/>
                </a:lnTo>
                <a:lnTo>
                  <a:pt x="1701" y="2084"/>
                </a:lnTo>
                <a:lnTo>
                  <a:pt x="1701" y="2085"/>
                </a:lnTo>
                <a:lnTo>
                  <a:pt x="1701" y="2087"/>
                </a:lnTo>
                <a:lnTo>
                  <a:pt x="1702" y="2087"/>
                </a:lnTo>
                <a:lnTo>
                  <a:pt x="1702" y="2085"/>
                </a:lnTo>
                <a:lnTo>
                  <a:pt x="1702" y="2084"/>
                </a:lnTo>
                <a:lnTo>
                  <a:pt x="1703" y="2084"/>
                </a:lnTo>
                <a:lnTo>
                  <a:pt x="1702" y="2083"/>
                </a:lnTo>
                <a:lnTo>
                  <a:pt x="1703" y="2083"/>
                </a:lnTo>
                <a:lnTo>
                  <a:pt x="1703" y="2081"/>
                </a:lnTo>
                <a:lnTo>
                  <a:pt x="1705" y="2081"/>
                </a:lnTo>
                <a:lnTo>
                  <a:pt x="1705" y="2080"/>
                </a:lnTo>
                <a:lnTo>
                  <a:pt x="1706" y="2080"/>
                </a:lnTo>
                <a:lnTo>
                  <a:pt x="1705" y="2081"/>
                </a:lnTo>
                <a:lnTo>
                  <a:pt x="1706" y="2081"/>
                </a:lnTo>
                <a:lnTo>
                  <a:pt x="1708" y="2081"/>
                </a:lnTo>
                <a:lnTo>
                  <a:pt x="1708" y="2083"/>
                </a:lnTo>
                <a:lnTo>
                  <a:pt x="1708" y="2084"/>
                </a:lnTo>
                <a:lnTo>
                  <a:pt x="1709" y="2084"/>
                </a:lnTo>
                <a:lnTo>
                  <a:pt x="1709" y="2083"/>
                </a:lnTo>
                <a:lnTo>
                  <a:pt x="1709" y="2081"/>
                </a:lnTo>
                <a:lnTo>
                  <a:pt x="1709" y="2080"/>
                </a:lnTo>
                <a:lnTo>
                  <a:pt x="1708" y="2080"/>
                </a:lnTo>
                <a:lnTo>
                  <a:pt x="1708" y="2078"/>
                </a:lnTo>
                <a:lnTo>
                  <a:pt x="1708" y="2077"/>
                </a:lnTo>
                <a:lnTo>
                  <a:pt x="1708" y="2075"/>
                </a:lnTo>
                <a:lnTo>
                  <a:pt x="1709" y="2075"/>
                </a:lnTo>
                <a:lnTo>
                  <a:pt x="1711" y="2075"/>
                </a:lnTo>
                <a:lnTo>
                  <a:pt x="1711" y="2074"/>
                </a:lnTo>
                <a:lnTo>
                  <a:pt x="1711" y="2075"/>
                </a:lnTo>
                <a:lnTo>
                  <a:pt x="1711" y="2077"/>
                </a:lnTo>
                <a:lnTo>
                  <a:pt x="1712" y="2077"/>
                </a:lnTo>
                <a:lnTo>
                  <a:pt x="1712" y="2078"/>
                </a:lnTo>
                <a:lnTo>
                  <a:pt x="1714" y="2078"/>
                </a:lnTo>
                <a:lnTo>
                  <a:pt x="1714" y="2077"/>
                </a:lnTo>
                <a:lnTo>
                  <a:pt x="1715" y="2077"/>
                </a:lnTo>
                <a:lnTo>
                  <a:pt x="1717" y="2077"/>
                </a:lnTo>
                <a:lnTo>
                  <a:pt x="1718" y="2077"/>
                </a:lnTo>
                <a:lnTo>
                  <a:pt x="1718" y="2078"/>
                </a:lnTo>
                <a:lnTo>
                  <a:pt x="1720" y="2078"/>
                </a:lnTo>
                <a:lnTo>
                  <a:pt x="1718" y="2078"/>
                </a:lnTo>
                <a:lnTo>
                  <a:pt x="1720" y="2080"/>
                </a:lnTo>
                <a:lnTo>
                  <a:pt x="1720" y="2081"/>
                </a:lnTo>
                <a:lnTo>
                  <a:pt x="1721" y="2081"/>
                </a:lnTo>
                <a:lnTo>
                  <a:pt x="1723" y="2081"/>
                </a:lnTo>
                <a:lnTo>
                  <a:pt x="1723" y="2083"/>
                </a:lnTo>
                <a:lnTo>
                  <a:pt x="1723" y="2084"/>
                </a:lnTo>
                <a:lnTo>
                  <a:pt x="1721" y="2085"/>
                </a:lnTo>
                <a:lnTo>
                  <a:pt x="1721" y="2084"/>
                </a:lnTo>
                <a:lnTo>
                  <a:pt x="1721" y="2085"/>
                </a:lnTo>
                <a:lnTo>
                  <a:pt x="1721" y="2087"/>
                </a:lnTo>
                <a:lnTo>
                  <a:pt x="1721" y="2088"/>
                </a:lnTo>
                <a:lnTo>
                  <a:pt x="1723" y="2087"/>
                </a:lnTo>
                <a:lnTo>
                  <a:pt x="1724" y="2087"/>
                </a:lnTo>
                <a:lnTo>
                  <a:pt x="1724" y="2085"/>
                </a:lnTo>
                <a:lnTo>
                  <a:pt x="1726" y="2085"/>
                </a:lnTo>
                <a:lnTo>
                  <a:pt x="1727" y="2085"/>
                </a:lnTo>
                <a:lnTo>
                  <a:pt x="1727" y="2087"/>
                </a:lnTo>
                <a:lnTo>
                  <a:pt x="1726" y="2087"/>
                </a:lnTo>
                <a:lnTo>
                  <a:pt x="1727" y="2087"/>
                </a:lnTo>
                <a:lnTo>
                  <a:pt x="1728" y="2087"/>
                </a:lnTo>
                <a:lnTo>
                  <a:pt x="1727" y="2087"/>
                </a:lnTo>
                <a:lnTo>
                  <a:pt x="1727" y="2088"/>
                </a:lnTo>
                <a:lnTo>
                  <a:pt x="1726" y="2088"/>
                </a:lnTo>
                <a:lnTo>
                  <a:pt x="1726" y="2090"/>
                </a:lnTo>
                <a:lnTo>
                  <a:pt x="1724" y="2090"/>
                </a:lnTo>
                <a:lnTo>
                  <a:pt x="1723" y="2091"/>
                </a:lnTo>
                <a:lnTo>
                  <a:pt x="1721" y="2091"/>
                </a:lnTo>
                <a:lnTo>
                  <a:pt x="1720" y="2091"/>
                </a:lnTo>
                <a:lnTo>
                  <a:pt x="1720" y="2093"/>
                </a:lnTo>
                <a:lnTo>
                  <a:pt x="1718" y="2094"/>
                </a:lnTo>
                <a:lnTo>
                  <a:pt x="1718" y="2096"/>
                </a:lnTo>
                <a:lnTo>
                  <a:pt x="1717" y="2096"/>
                </a:lnTo>
                <a:lnTo>
                  <a:pt x="1717" y="2097"/>
                </a:lnTo>
                <a:lnTo>
                  <a:pt x="1717" y="2099"/>
                </a:lnTo>
                <a:lnTo>
                  <a:pt x="1715" y="2099"/>
                </a:lnTo>
                <a:lnTo>
                  <a:pt x="1715" y="2097"/>
                </a:lnTo>
                <a:lnTo>
                  <a:pt x="1717" y="2097"/>
                </a:lnTo>
                <a:lnTo>
                  <a:pt x="1715" y="2097"/>
                </a:lnTo>
                <a:lnTo>
                  <a:pt x="1715" y="2099"/>
                </a:lnTo>
                <a:lnTo>
                  <a:pt x="1714" y="2099"/>
                </a:lnTo>
                <a:lnTo>
                  <a:pt x="1712" y="2099"/>
                </a:lnTo>
                <a:lnTo>
                  <a:pt x="1712" y="2100"/>
                </a:lnTo>
                <a:lnTo>
                  <a:pt x="1712" y="2102"/>
                </a:lnTo>
                <a:lnTo>
                  <a:pt x="1714" y="2102"/>
                </a:lnTo>
                <a:lnTo>
                  <a:pt x="1715" y="2102"/>
                </a:lnTo>
                <a:lnTo>
                  <a:pt x="1715" y="2100"/>
                </a:lnTo>
                <a:lnTo>
                  <a:pt x="1717" y="2100"/>
                </a:lnTo>
                <a:lnTo>
                  <a:pt x="1717" y="2099"/>
                </a:lnTo>
                <a:lnTo>
                  <a:pt x="1718" y="2099"/>
                </a:lnTo>
                <a:lnTo>
                  <a:pt x="1720" y="2099"/>
                </a:lnTo>
                <a:lnTo>
                  <a:pt x="1718" y="2100"/>
                </a:lnTo>
                <a:lnTo>
                  <a:pt x="1718" y="2102"/>
                </a:lnTo>
                <a:lnTo>
                  <a:pt x="1718" y="2103"/>
                </a:lnTo>
                <a:lnTo>
                  <a:pt x="1718" y="2105"/>
                </a:lnTo>
                <a:lnTo>
                  <a:pt x="1718" y="2106"/>
                </a:lnTo>
                <a:lnTo>
                  <a:pt x="1717" y="2106"/>
                </a:lnTo>
                <a:lnTo>
                  <a:pt x="1715" y="2106"/>
                </a:lnTo>
                <a:lnTo>
                  <a:pt x="1715" y="2107"/>
                </a:lnTo>
                <a:lnTo>
                  <a:pt x="1717" y="2107"/>
                </a:lnTo>
                <a:lnTo>
                  <a:pt x="1718" y="2107"/>
                </a:lnTo>
                <a:lnTo>
                  <a:pt x="1718" y="2106"/>
                </a:lnTo>
                <a:lnTo>
                  <a:pt x="1720" y="2106"/>
                </a:lnTo>
                <a:lnTo>
                  <a:pt x="1720" y="2105"/>
                </a:lnTo>
                <a:lnTo>
                  <a:pt x="1721" y="2105"/>
                </a:lnTo>
                <a:lnTo>
                  <a:pt x="1723" y="2105"/>
                </a:lnTo>
                <a:lnTo>
                  <a:pt x="1723" y="2103"/>
                </a:lnTo>
                <a:lnTo>
                  <a:pt x="1724" y="2103"/>
                </a:lnTo>
                <a:lnTo>
                  <a:pt x="1723" y="2103"/>
                </a:lnTo>
                <a:lnTo>
                  <a:pt x="1723" y="2105"/>
                </a:lnTo>
                <a:lnTo>
                  <a:pt x="1723" y="2106"/>
                </a:lnTo>
                <a:lnTo>
                  <a:pt x="1721" y="2106"/>
                </a:lnTo>
                <a:lnTo>
                  <a:pt x="1721" y="2107"/>
                </a:lnTo>
                <a:lnTo>
                  <a:pt x="1721" y="2109"/>
                </a:lnTo>
                <a:lnTo>
                  <a:pt x="1721" y="2110"/>
                </a:lnTo>
                <a:lnTo>
                  <a:pt x="1720" y="2112"/>
                </a:lnTo>
                <a:lnTo>
                  <a:pt x="1720" y="2113"/>
                </a:lnTo>
                <a:lnTo>
                  <a:pt x="1718" y="2113"/>
                </a:lnTo>
                <a:lnTo>
                  <a:pt x="1720" y="2113"/>
                </a:lnTo>
                <a:lnTo>
                  <a:pt x="1720" y="2115"/>
                </a:lnTo>
                <a:lnTo>
                  <a:pt x="1721" y="2115"/>
                </a:lnTo>
                <a:lnTo>
                  <a:pt x="1721" y="2113"/>
                </a:lnTo>
                <a:lnTo>
                  <a:pt x="1723" y="2113"/>
                </a:lnTo>
                <a:lnTo>
                  <a:pt x="1723" y="2112"/>
                </a:lnTo>
                <a:lnTo>
                  <a:pt x="1724" y="2112"/>
                </a:lnTo>
                <a:lnTo>
                  <a:pt x="1726" y="2112"/>
                </a:lnTo>
                <a:lnTo>
                  <a:pt x="1726" y="2110"/>
                </a:lnTo>
                <a:lnTo>
                  <a:pt x="1727" y="2110"/>
                </a:lnTo>
                <a:lnTo>
                  <a:pt x="1728" y="2109"/>
                </a:lnTo>
                <a:lnTo>
                  <a:pt x="1728" y="2110"/>
                </a:lnTo>
                <a:lnTo>
                  <a:pt x="1728" y="2112"/>
                </a:lnTo>
                <a:lnTo>
                  <a:pt x="1730" y="2112"/>
                </a:lnTo>
                <a:lnTo>
                  <a:pt x="1730" y="2110"/>
                </a:lnTo>
                <a:lnTo>
                  <a:pt x="1731" y="2110"/>
                </a:lnTo>
                <a:lnTo>
                  <a:pt x="1733" y="2110"/>
                </a:lnTo>
                <a:lnTo>
                  <a:pt x="1733" y="2112"/>
                </a:lnTo>
                <a:lnTo>
                  <a:pt x="1734" y="2112"/>
                </a:lnTo>
                <a:lnTo>
                  <a:pt x="1736" y="2112"/>
                </a:lnTo>
                <a:lnTo>
                  <a:pt x="1736" y="2110"/>
                </a:lnTo>
                <a:lnTo>
                  <a:pt x="1737" y="2110"/>
                </a:lnTo>
                <a:lnTo>
                  <a:pt x="1739" y="2110"/>
                </a:lnTo>
                <a:lnTo>
                  <a:pt x="1739" y="2112"/>
                </a:lnTo>
                <a:lnTo>
                  <a:pt x="1739" y="2113"/>
                </a:lnTo>
                <a:lnTo>
                  <a:pt x="1739" y="2115"/>
                </a:lnTo>
                <a:lnTo>
                  <a:pt x="1737" y="2116"/>
                </a:lnTo>
                <a:lnTo>
                  <a:pt x="1736" y="2118"/>
                </a:lnTo>
                <a:lnTo>
                  <a:pt x="1736" y="2119"/>
                </a:lnTo>
                <a:lnTo>
                  <a:pt x="1734" y="2119"/>
                </a:lnTo>
                <a:lnTo>
                  <a:pt x="1733" y="2121"/>
                </a:lnTo>
                <a:lnTo>
                  <a:pt x="1733" y="2122"/>
                </a:lnTo>
                <a:lnTo>
                  <a:pt x="1731" y="2122"/>
                </a:lnTo>
                <a:lnTo>
                  <a:pt x="1731" y="2124"/>
                </a:lnTo>
                <a:lnTo>
                  <a:pt x="1730" y="2124"/>
                </a:lnTo>
                <a:lnTo>
                  <a:pt x="1730" y="2125"/>
                </a:lnTo>
                <a:lnTo>
                  <a:pt x="1728" y="2125"/>
                </a:lnTo>
                <a:lnTo>
                  <a:pt x="1728" y="2127"/>
                </a:lnTo>
                <a:lnTo>
                  <a:pt x="1728" y="2128"/>
                </a:lnTo>
                <a:lnTo>
                  <a:pt x="1728" y="2130"/>
                </a:lnTo>
                <a:lnTo>
                  <a:pt x="1728" y="2131"/>
                </a:lnTo>
                <a:lnTo>
                  <a:pt x="1728" y="2132"/>
                </a:lnTo>
                <a:lnTo>
                  <a:pt x="1728" y="2134"/>
                </a:lnTo>
                <a:lnTo>
                  <a:pt x="1727" y="2135"/>
                </a:lnTo>
                <a:lnTo>
                  <a:pt x="1726" y="2135"/>
                </a:lnTo>
                <a:lnTo>
                  <a:pt x="1727" y="2134"/>
                </a:lnTo>
                <a:lnTo>
                  <a:pt x="1726" y="2134"/>
                </a:lnTo>
                <a:lnTo>
                  <a:pt x="1724" y="2134"/>
                </a:lnTo>
                <a:lnTo>
                  <a:pt x="1723" y="2134"/>
                </a:lnTo>
                <a:lnTo>
                  <a:pt x="1723" y="2132"/>
                </a:lnTo>
                <a:lnTo>
                  <a:pt x="1721" y="2132"/>
                </a:lnTo>
                <a:lnTo>
                  <a:pt x="1721" y="2134"/>
                </a:lnTo>
                <a:lnTo>
                  <a:pt x="1720" y="2134"/>
                </a:lnTo>
                <a:lnTo>
                  <a:pt x="1718" y="2135"/>
                </a:lnTo>
                <a:lnTo>
                  <a:pt x="1717" y="2135"/>
                </a:lnTo>
                <a:lnTo>
                  <a:pt x="1718" y="2134"/>
                </a:lnTo>
                <a:lnTo>
                  <a:pt x="1718" y="2132"/>
                </a:lnTo>
                <a:lnTo>
                  <a:pt x="1720" y="2132"/>
                </a:lnTo>
                <a:lnTo>
                  <a:pt x="1720" y="2131"/>
                </a:lnTo>
                <a:lnTo>
                  <a:pt x="1720" y="2130"/>
                </a:lnTo>
                <a:lnTo>
                  <a:pt x="1718" y="2130"/>
                </a:lnTo>
                <a:lnTo>
                  <a:pt x="1717" y="2130"/>
                </a:lnTo>
                <a:lnTo>
                  <a:pt x="1717" y="2131"/>
                </a:lnTo>
                <a:lnTo>
                  <a:pt x="1717" y="2132"/>
                </a:lnTo>
                <a:lnTo>
                  <a:pt x="1715" y="2134"/>
                </a:lnTo>
                <a:lnTo>
                  <a:pt x="1715" y="2132"/>
                </a:lnTo>
                <a:lnTo>
                  <a:pt x="1714" y="2131"/>
                </a:lnTo>
                <a:lnTo>
                  <a:pt x="1714" y="2132"/>
                </a:lnTo>
                <a:lnTo>
                  <a:pt x="1712" y="2131"/>
                </a:lnTo>
                <a:lnTo>
                  <a:pt x="1712" y="2132"/>
                </a:lnTo>
                <a:lnTo>
                  <a:pt x="1711" y="2132"/>
                </a:lnTo>
                <a:lnTo>
                  <a:pt x="1711" y="2131"/>
                </a:lnTo>
                <a:lnTo>
                  <a:pt x="1711" y="2130"/>
                </a:lnTo>
                <a:lnTo>
                  <a:pt x="1709" y="2130"/>
                </a:lnTo>
                <a:lnTo>
                  <a:pt x="1709" y="2128"/>
                </a:lnTo>
                <a:lnTo>
                  <a:pt x="1708" y="2128"/>
                </a:lnTo>
                <a:lnTo>
                  <a:pt x="1708" y="2130"/>
                </a:lnTo>
                <a:lnTo>
                  <a:pt x="1706" y="2130"/>
                </a:lnTo>
                <a:lnTo>
                  <a:pt x="1705" y="2130"/>
                </a:lnTo>
                <a:lnTo>
                  <a:pt x="1703" y="2128"/>
                </a:lnTo>
                <a:lnTo>
                  <a:pt x="1702" y="2128"/>
                </a:lnTo>
                <a:lnTo>
                  <a:pt x="1702" y="2127"/>
                </a:lnTo>
                <a:lnTo>
                  <a:pt x="1702" y="2125"/>
                </a:lnTo>
                <a:lnTo>
                  <a:pt x="1701" y="2125"/>
                </a:lnTo>
                <a:lnTo>
                  <a:pt x="1699" y="2125"/>
                </a:lnTo>
                <a:lnTo>
                  <a:pt x="1698" y="2125"/>
                </a:lnTo>
                <a:lnTo>
                  <a:pt x="1698" y="2127"/>
                </a:lnTo>
                <a:lnTo>
                  <a:pt x="1696" y="2127"/>
                </a:lnTo>
                <a:lnTo>
                  <a:pt x="1696" y="2125"/>
                </a:lnTo>
                <a:lnTo>
                  <a:pt x="1695" y="2125"/>
                </a:lnTo>
                <a:lnTo>
                  <a:pt x="1693" y="2124"/>
                </a:lnTo>
                <a:lnTo>
                  <a:pt x="1692" y="2124"/>
                </a:lnTo>
                <a:lnTo>
                  <a:pt x="1692" y="2125"/>
                </a:lnTo>
                <a:lnTo>
                  <a:pt x="1690" y="2125"/>
                </a:lnTo>
                <a:lnTo>
                  <a:pt x="1690" y="2124"/>
                </a:lnTo>
                <a:lnTo>
                  <a:pt x="1689" y="2124"/>
                </a:lnTo>
                <a:lnTo>
                  <a:pt x="1687" y="2124"/>
                </a:lnTo>
                <a:lnTo>
                  <a:pt x="1687" y="2122"/>
                </a:lnTo>
                <a:lnTo>
                  <a:pt x="1687" y="2124"/>
                </a:lnTo>
                <a:lnTo>
                  <a:pt x="1687" y="2125"/>
                </a:lnTo>
                <a:lnTo>
                  <a:pt x="1689" y="2125"/>
                </a:lnTo>
                <a:lnTo>
                  <a:pt x="1690" y="2125"/>
                </a:lnTo>
                <a:lnTo>
                  <a:pt x="1690" y="2127"/>
                </a:lnTo>
                <a:lnTo>
                  <a:pt x="1692" y="2127"/>
                </a:lnTo>
                <a:lnTo>
                  <a:pt x="1692" y="2128"/>
                </a:lnTo>
                <a:lnTo>
                  <a:pt x="1690" y="2128"/>
                </a:lnTo>
                <a:lnTo>
                  <a:pt x="1689" y="2128"/>
                </a:lnTo>
                <a:lnTo>
                  <a:pt x="1687" y="2128"/>
                </a:lnTo>
                <a:lnTo>
                  <a:pt x="1686" y="2128"/>
                </a:lnTo>
                <a:lnTo>
                  <a:pt x="1686" y="2130"/>
                </a:lnTo>
                <a:lnTo>
                  <a:pt x="1684" y="2128"/>
                </a:lnTo>
                <a:lnTo>
                  <a:pt x="1683" y="2128"/>
                </a:lnTo>
                <a:lnTo>
                  <a:pt x="1683" y="2130"/>
                </a:lnTo>
                <a:lnTo>
                  <a:pt x="1684" y="2130"/>
                </a:lnTo>
                <a:lnTo>
                  <a:pt x="1684" y="2131"/>
                </a:lnTo>
                <a:lnTo>
                  <a:pt x="1683" y="2131"/>
                </a:lnTo>
                <a:lnTo>
                  <a:pt x="1683" y="2132"/>
                </a:lnTo>
                <a:lnTo>
                  <a:pt x="1681" y="2132"/>
                </a:lnTo>
                <a:lnTo>
                  <a:pt x="1681" y="2134"/>
                </a:lnTo>
                <a:lnTo>
                  <a:pt x="1683" y="2134"/>
                </a:lnTo>
                <a:lnTo>
                  <a:pt x="1683" y="2132"/>
                </a:lnTo>
                <a:lnTo>
                  <a:pt x="1684" y="2132"/>
                </a:lnTo>
                <a:lnTo>
                  <a:pt x="1684" y="2131"/>
                </a:lnTo>
                <a:lnTo>
                  <a:pt x="1686" y="2131"/>
                </a:lnTo>
                <a:lnTo>
                  <a:pt x="1686" y="2130"/>
                </a:lnTo>
                <a:lnTo>
                  <a:pt x="1687" y="2130"/>
                </a:lnTo>
                <a:lnTo>
                  <a:pt x="1689" y="2130"/>
                </a:lnTo>
                <a:lnTo>
                  <a:pt x="1690" y="2130"/>
                </a:lnTo>
                <a:lnTo>
                  <a:pt x="1692" y="2130"/>
                </a:lnTo>
                <a:lnTo>
                  <a:pt x="1693" y="2130"/>
                </a:lnTo>
                <a:lnTo>
                  <a:pt x="1693" y="2128"/>
                </a:lnTo>
                <a:lnTo>
                  <a:pt x="1695" y="2130"/>
                </a:lnTo>
                <a:lnTo>
                  <a:pt x="1696" y="2130"/>
                </a:lnTo>
                <a:lnTo>
                  <a:pt x="1698" y="2130"/>
                </a:lnTo>
                <a:lnTo>
                  <a:pt x="1699" y="2130"/>
                </a:lnTo>
                <a:lnTo>
                  <a:pt x="1699" y="2131"/>
                </a:lnTo>
                <a:lnTo>
                  <a:pt x="1701" y="2131"/>
                </a:lnTo>
                <a:lnTo>
                  <a:pt x="1701" y="2132"/>
                </a:lnTo>
                <a:lnTo>
                  <a:pt x="1702" y="2132"/>
                </a:lnTo>
                <a:lnTo>
                  <a:pt x="1702" y="2134"/>
                </a:lnTo>
                <a:lnTo>
                  <a:pt x="1702" y="2135"/>
                </a:lnTo>
                <a:lnTo>
                  <a:pt x="1703" y="2135"/>
                </a:lnTo>
                <a:lnTo>
                  <a:pt x="1705" y="2135"/>
                </a:lnTo>
                <a:lnTo>
                  <a:pt x="1706" y="2135"/>
                </a:lnTo>
                <a:lnTo>
                  <a:pt x="1706" y="2137"/>
                </a:lnTo>
                <a:lnTo>
                  <a:pt x="1708" y="2137"/>
                </a:lnTo>
                <a:lnTo>
                  <a:pt x="1709" y="2137"/>
                </a:lnTo>
                <a:lnTo>
                  <a:pt x="1709" y="2138"/>
                </a:lnTo>
                <a:lnTo>
                  <a:pt x="1709" y="2140"/>
                </a:lnTo>
                <a:lnTo>
                  <a:pt x="1711" y="2140"/>
                </a:lnTo>
                <a:lnTo>
                  <a:pt x="1709" y="2140"/>
                </a:lnTo>
                <a:lnTo>
                  <a:pt x="1709" y="2141"/>
                </a:lnTo>
                <a:lnTo>
                  <a:pt x="1709" y="2143"/>
                </a:lnTo>
                <a:lnTo>
                  <a:pt x="1708" y="2144"/>
                </a:lnTo>
                <a:lnTo>
                  <a:pt x="1708" y="2146"/>
                </a:lnTo>
                <a:lnTo>
                  <a:pt x="1708" y="2147"/>
                </a:lnTo>
                <a:lnTo>
                  <a:pt x="1708" y="2149"/>
                </a:lnTo>
                <a:lnTo>
                  <a:pt x="1706" y="2149"/>
                </a:lnTo>
                <a:lnTo>
                  <a:pt x="1706" y="2150"/>
                </a:lnTo>
                <a:lnTo>
                  <a:pt x="1705" y="2150"/>
                </a:lnTo>
                <a:lnTo>
                  <a:pt x="1705" y="2152"/>
                </a:lnTo>
                <a:lnTo>
                  <a:pt x="1703" y="2152"/>
                </a:lnTo>
                <a:lnTo>
                  <a:pt x="1703" y="2150"/>
                </a:lnTo>
                <a:lnTo>
                  <a:pt x="1703" y="2149"/>
                </a:lnTo>
                <a:lnTo>
                  <a:pt x="1702" y="2149"/>
                </a:lnTo>
                <a:lnTo>
                  <a:pt x="1701" y="2149"/>
                </a:lnTo>
                <a:lnTo>
                  <a:pt x="1699" y="2150"/>
                </a:lnTo>
                <a:lnTo>
                  <a:pt x="1698" y="2152"/>
                </a:lnTo>
                <a:lnTo>
                  <a:pt x="1698" y="2153"/>
                </a:lnTo>
                <a:lnTo>
                  <a:pt x="1696" y="2153"/>
                </a:lnTo>
                <a:lnTo>
                  <a:pt x="1695" y="2153"/>
                </a:lnTo>
                <a:lnTo>
                  <a:pt x="1695" y="2152"/>
                </a:lnTo>
                <a:lnTo>
                  <a:pt x="1695" y="2153"/>
                </a:lnTo>
                <a:lnTo>
                  <a:pt x="1693" y="2153"/>
                </a:lnTo>
                <a:lnTo>
                  <a:pt x="1693" y="2152"/>
                </a:lnTo>
                <a:lnTo>
                  <a:pt x="1695" y="2152"/>
                </a:lnTo>
                <a:lnTo>
                  <a:pt x="1695" y="2150"/>
                </a:lnTo>
                <a:lnTo>
                  <a:pt x="1695" y="2149"/>
                </a:lnTo>
                <a:lnTo>
                  <a:pt x="1693" y="2149"/>
                </a:lnTo>
                <a:lnTo>
                  <a:pt x="1693" y="2150"/>
                </a:lnTo>
                <a:lnTo>
                  <a:pt x="1692" y="2150"/>
                </a:lnTo>
                <a:lnTo>
                  <a:pt x="1690" y="2149"/>
                </a:lnTo>
                <a:lnTo>
                  <a:pt x="1692" y="2149"/>
                </a:lnTo>
                <a:lnTo>
                  <a:pt x="1690" y="2147"/>
                </a:lnTo>
                <a:lnTo>
                  <a:pt x="1690" y="2146"/>
                </a:lnTo>
                <a:lnTo>
                  <a:pt x="1690" y="2147"/>
                </a:lnTo>
                <a:lnTo>
                  <a:pt x="1690" y="2146"/>
                </a:lnTo>
                <a:lnTo>
                  <a:pt x="1692" y="2146"/>
                </a:lnTo>
                <a:lnTo>
                  <a:pt x="1692" y="2144"/>
                </a:lnTo>
                <a:lnTo>
                  <a:pt x="1693" y="2144"/>
                </a:lnTo>
                <a:lnTo>
                  <a:pt x="1693" y="2143"/>
                </a:lnTo>
                <a:lnTo>
                  <a:pt x="1692" y="2143"/>
                </a:lnTo>
                <a:lnTo>
                  <a:pt x="1692" y="2144"/>
                </a:lnTo>
                <a:lnTo>
                  <a:pt x="1690" y="2144"/>
                </a:lnTo>
                <a:lnTo>
                  <a:pt x="1689" y="2146"/>
                </a:lnTo>
                <a:lnTo>
                  <a:pt x="1687" y="2146"/>
                </a:lnTo>
                <a:lnTo>
                  <a:pt x="1686" y="2146"/>
                </a:lnTo>
                <a:lnTo>
                  <a:pt x="1686" y="2144"/>
                </a:lnTo>
                <a:lnTo>
                  <a:pt x="1684" y="2144"/>
                </a:lnTo>
                <a:lnTo>
                  <a:pt x="1683" y="2146"/>
                </a:lnTo>
                <a:lnTo>
                  <a:pt x="1681" y="2146"/>
                </a:lnTo>
                <a:lnTo>
                  <a:pt x="1680" y="2146"/>
                </a:lnTo>
                <a:lnTo>
                  <a:pt x="1680" y="2147"/>
                </a:lnTo>
                <a:lnTo>
                  <a:pt x="1679" y="2147"/>
                </a:lnTo>
                <a:lnTo>
                  <a:pt x="1679" y="2149"/>
                </a:lnTo>
                <a:lnTo>
                  <a:pt x="1679" y="2147"/>
                </a:lnTo>
                <a:lnTo>
                  <a:pt x="1677" y="2147"/>
                </a:lnTo>
                <a:lnTo>
                  <a:pt x="1676" y="2147"/>
                </a:lnTo>
                <a:lnTo>
                  <a:pt x="1674" y="2146"/>
                </a:lnTo>
                <a:lnTo>
                  <a:pt x="1674" y="2144"/>
                </a:lnTo>
                <a:lnTo>
                  <a:pt x="1674" y="2143"/>
                </a:lnTo>
                <a:lnTo>
                  <a:pt x="1674" y="2144"/>
                </a:lnTo>
                <a:lnTo>
                  <a:pt x="1674" y="2146"/>
                </a:lnTo>
                <a:lnTo>
                  <a:pt x="1674" y="2147"/>
                </a:lnTo>
                <a:lnTo>
                  <a:pt x="1674" y="2149"/>
                </a:lnTo>
                <a:lnTo>
                  <a:pt x="1673" y="2149"/>
                </a:lnTo>
                <a:lnTo>
                  <a:pt x="1671" y="2149"/>
                </a:lnTo>
                <a:lnTo>
                  <a:pt x="1673" y="2149"/>
                </a:lnTo>
                <a:lnTo>
                  <a:pt x="1674" y="2149"/>
                </a:lnTo>
                <a:lnTo>
                  <a:pt x="1674" y="2150"/>
                </a:lnTo>
                <a:lnTo>
                  <a:pt x="1676" y="2150"/>
                </a:lnTo>
                <a:lnTo>
                  <a:pt x="1676" y="2149"/>
                </a:lnTo>
                <a:lnTo>
                  <a:pt x="1676" y="2150"/>
                </a:lnTo>
                <a:lnTo>
                  <a:pt x="1677" y="2150"/>
                </a:lnTo>
                <a:lnTo>
                  <a:pt x="1679" y="2152"/>
                </a:lnTo>
                <a:lnTo>
                  <a:pt x="1679" y="2150"/>
                </a:lnTo>
                <a:lnTo>
                  <a:pt x="1680" y="2150"/>
                </a:lnTo>
                <a:lnTo>
                  <a:pt x="1681" y="2150"/>
                </a:lnTo>
                <a:lnTo>
                  <a:pt x="1683" y="2150"/>
                </a:lnTo>
                <a:lnTo>
                  <a:pt x="1683" y="2149"/>
                </a:lnTo>
                <a:lnTo>
                  <a:pt x="1684" y="2150"/>
                </a:lnTo>
                <a:lnTo>
                  <a:pt x="1686" y="2150"/>
                </a:lnTo>
                <a:lnTo>
                  <a:pt x="1686" y="2152"/>
                </a:lnTo>
                <a:lnTo>
                  <a:pt x="1687" y="2153"/>
                </a:lnTo>
                <a:lnTo>
                  <a:pt x="1687" y="2155"/>
                </a:lnTo>
                <a:lnTo>
                  <a:pt x="1689" y="2155"/>
                </a:lnTo>
                <a:lnTo>
                  <a:pt x="1687" y="2156"/>
                </a:lnTo>
                <a:lnTo>
                  <a:pt x="1686" y="2156"/>
                </a:lnTo>
                <a:lnTo>
                  <a:pt x="1686" y="2157"/>
                </a:lnTo>
                <a:lnTo>
                  <a:pt x="1684" y="2157"/>
                </a:lnTo>
                <a:lnTo>
                  <a:pt x="1683" y="2157"/>
                </a:lnTo>
                <a:lnTo>
                  <a:pt x="1683" y="2159"/>
                </a:lnTo>
                <a:lnTo>
                  <a:pt x="1681" y="2159"/>
                </a:lnTo>
                <a:lnTo>
                  <a:pt x="1680" y="2159"/>
                </a:lnTo>
                <a:lnTo>
                  <a:pt x="1680" y="2160"/>
                </a:lnTo>
                <a:lnTo>
                  <a:pt x="1679" y="2160"/>
                </a:lnTo>
                <a:lnTo>
                  <a:pt x="1679" y="2159"/>
                </a:lnTo>
                <a:lnTo>
                  <a:pt x="1679" y="2160"/>
                </a:lnTo>
                <a:lnTo>
                  <a:pt x="1677" y="2160"/>
                </a:lnTo>
                <a:lnTo>
                  <a:pt x="1676" y="2160"/>
                </a:lnTo>
                <a:lnTo>
                  <a:pt x="1676" y="2159"/>
                </a:lnTo>
                <a:lnTo>
                  <a:pt x="1674" y="2159"/>
                </a:lnTo>
                <a:lnTo>
                  <a:pt x="1673" y="2159"/>
                </a:lnTo>
                <a:lnTo>
                  <a:pt x="1671" y="2159"/>
                </a:lnTo>
                <a:lnTo>
                  <a:pt x="1670" y="2159"/>
                </a:lnTo>
                <a:lnTo>
                  <a:pt x="1671" y="2159"/>
                </a:lnTo>
                <a:lnTo>
                  <a:pt x="1670" y="2159"/>
                </a:lnTo>
                <a:lnTo>
                  <a:pt x="1670" y="2157"/>
                </a:lnTo>
                <a:lnTo>
                  <a:pt x="1668" y="2157"/>
                </a:lnTo>
                <a:lnTo>
                  <a:pt x="1668" y="2159"/>
                </a:lnTo>
                <a:lnTo>
                  <a:pt x="1668" y="2157"/>
                </a:lnTo>
                <a:lnTo>
                  <a:pt x="1667" y="2157"/>
                </a:lnTo>
                <a:lnTo>
                  <a:pt x="1667" y="2159"/>
                </a:lnTo>
                <a:lnTo>
                  <a:pt x="1668" y="2159"/>
                </a:lnTo>
                <a:lnTo>
                  <a:pt x="1668" y="2160"/>
                </a:lnTo>
                <a:lnTo>
                  <a:pt x="1667" y="2160"/>
                </a:lnTo>
                <a:lnTo>
                  <a:pt x="1665" y="2160"/>
                </a:lnTo>
                <a:lnTo>
                  <a:pt x="1665" y="2162"/>
                </a:lnTo>
                <a:lnTo>
                  <a:pt x="1664" y="2162"/>
                </a:lnTo>
                <a:lnTo>
                  <a:pt x="1664" y="2163"/>
                </a:lnTo>
                <a:lnTo>
                  <a:pt x="1662" y="2163"/>
                </a:lnTo>
                <a:lnTo>
                  <a:pt x="1662" y="2162"/>
                </a:lnTo>
                <a:lnTo>
                  <a:pt x="1661" y="2162"/>
                </a:lnTo>
                <a:lnTo>
                  <a:pt x="1661" y="2160"/>
                </a:lnTo>
                <a:lnTo>
                  <a:pt x="1659" y="2160"/>
                </a:lnTo>
                <a:lnTo>
                  <a:pt x="1659" y="2162"/>
                </a:lnTo>
                <a:lnTo>
                  <a:pt x="1661" y="2162"/>
                </a:lnTo>
                <a:lnTo>
                  <a:pt x="1661" y="2163"/>
                </a:lnTo>
                <a:lnTo>
                  <a:pt x="1661" y="2165"/>
                </a:lnTo>
                <a:lnTo>
                  <a:pt x="1659" y="2165"/>
                </a:lnTo>
                <a:lnTo>
                  <a:pt x="1659" y="2166"/>
                </a:lnTo>
                <a:lnTo>
                  <a:pt x="1658" y="2166"/>
                </a:lnTo>
                <a:lnTo>
                  <a:pt x="1658" y="2168"/>
                </a:lnTo>
                <a:lnTo>
                  <a:pt x="1658" y="2169"/>
                </a:lnTo>
                <a:lnTo>
                  <a:pt x="1656" y="2169"/>
                </a:lnTo>
                <a:lnTo>
                  <a:pt x="1656" y="2171"/>
                </a:lnTo>
                <a:lnTo>
                  <a:pt x="1655" y="2171"/>
                </a:lnTo>
                <a:lnTo>
                  <a:pt x="1655" y="2172"/>
                </a:lnTo>
                <a:lnTo>
                  <a:pt x="1655" y="2171"/>
                </a:lnTo>
                <a:lnTo>
                  <a:pt x="1654" y="2171"/>
                </a:lnTo>
                <a:lnTo>
                  <a:pt x="1654" y="2169"/>
                </a:lnTo>
                <a:lnTo>
                  <a:pt x="1654" y="2168"/>
                </a:lnTo>
                <a:lnTo>
                  <a:pt x="1654" y="2166"/>
                </a:lnTo>
                <a:lnTo>
                  <a:pt x="1654" y="2165"/>
                </a:lnTo>
                <a:lnTo>
                  <a:pt x="1654" y="2163"/>
                </a:lnTo>
                <a:lnTo>
                  <a:pt x="1652" y="2163"/>
                </a:lnTo>
                <a:lnTo>
                  <a:pt x="1651" y="2163"/>
                </a:lnTo>
                <a:lnTo>
                  <a:pt x="1649" y="2163"/>
                </a:lnTo>
                <a:lnTo>
                  <a:pt x="1649" y="2165"/>
                </a:lnTo>
                <a:lnTo>
                  <a:pt x="1651" y="2165"/>
                </a:lnTo>
                <a:lnTo>
                  <a:pt x="1649" y="2165"/>
                </a:lnTo>
                <a:lnTo>
                  <a:pt x="1649" y="2166"/>
                </a:lnTo>
                <a:lnTo>
                  <a:pt x="1651" y="2166"/>
                </a:lnTo>
                <a:lnTo>
                  <a:pt x="1651" y="2165"/>
                </a:lnTo>
                <a:lnTo>
                  <a:pt x="1652" y="2165"/>
                </a:lnTo>
                <a:lnTo>
                  <a:pt x="1654" y="2165"/>
                </a:lnTo>
                <a:lnTo>
                  <a:pt x="1652" y="2165"/>
                </a:lnTo>
                <a:lnTo>
                  <a:pt x="1652" y="2166"/>
                </a:lnTo>
                <a:lnTo>
                  <a:pt x="1652" y="2168"/>
                </a:lnTo>
                <a:lnTo>
                  <a:pt x="1652" y="2169"/>
                </a:lnTo>
                <a:lnTo>
                  <a:pt x="1651" y="2169"/>
                </a:lnTo>
                <a:lnTo>
                  <a:pt x="1652" y="2171"/>
                </a:lnTo>
                <a:lnTo>
                  <a:pt x="1652" y="2172"/>
                </a:lnTo>
                <a:lnTo>
                  <a:pt x="1652" y="2174"/>
                </a:lnTo>
                <a:lnTo>
                  <a:pt x="1654" y="2174"/>
                </a:lnTo>
                <a:lnTo>
                  <a:pt x="1654" y="2175"/>
                </a:lnTo>
                <a:lnTo>
                  <a:pt x="1654" y="2177"/>
                </a:lnTo>
                <a:lnTo>
                  <a:pt x="1652" y="2177"/>
                </a:lnTo>
                <a:lnTo>
                  <a:pt x="1651" y="2177"/>
                </a:lnTo>
                <a:lnTo>
                  <a:pt x="1651" y="2175"/>
                </a:lnTo>
                <a:lnTo>
                  <a:pt x="1649" y="2175"/>
                </a:lnTo>
                <a:lnTo>
                  <a:pt x="1648" y="2174"/>
                </a:lnTo>
                <a:lnTo>
                  <a:pt x="1646" y="2174"/>
                </a:lnTo>
                <a:lnTo>
                  <a:pt x="1646" y="2175"/>
                </a:lnTo>
                <a:lnTo>
                  <a:pt x="1645" y="2175"/>
                </a:lnTo>
                <a:lnTo>
                  <a:pt x="1643" y="2175"/>
                </a:lnTo>
                <a:lnTo>
                  <a:pt x="1642" y="2175"/>
                </a:lnTo>
                <a:lnTo>
                  <a:pt x="1640" y="2175"/>
                </a:lnTo>
                <a:lnTo>
                  <a:pt x="1642" y="2177"/>
                </a:lnTo>
                <a:lnTo>
                  <a:pt x="1640" y="2177"/>
                </a:lnTo>
                <a:lnTo>
                  <a:pt x="1639" y="2177"/>
                </a:lnTo>
                <a:lnTo>
                  <a:pt x="1637" y="2177"/>
                </a:lnTo>
                <a:lnTo>
                  <a:pt x="1637" y="2178"/>
                </a:lnTo>
                <a:lnTo>
                  <a:pt x="1636" y="2178"/>
                </a:lnTo>
                <a:lnTo>
                  <a:pt x="1636" y="2180"/>
                </a:lnTo>
                <a:lnTo>
                  <a:pt x="1634" y="2180"/>
                </a:lnTo>
                <a:lnTo>
                  <a:pt x="1636" y="2180"/>
                </a:lnTo>
                <a:lnTo>
                  <a:pt x="1637" y="2180"/>
                </a:lnTo>
                <a:lnTo>
                  <a:pt x="1637" y="2178"/>
                </a:lnTo>
                <a:lnTo>
                  <a:pt x="1639" y="2178"/>
                </a:lnTo>
                <a:lnTo>
                  <a:pt x="1640" y="2178"/>
                </a:lnTo>
                <a:lnTo>
                  <a:pt x="1642" y="2178"/>
                </a:lnTo>
                <a:lnTo>
                  <a:pt x="1643" y="2178"/>
                </a:lnTo>
                <a:lnTo>
                  <a:pt x="1645" y="2178"/>
                </a:lnTo>
                <a:lnTo>
                  <a:pt x="1646" y="2178"/>
                </a:lnTo>
                <a:lnTo>
                  <a:pt x="1646" y="2180"/>
                </a:lnTo>
                <a:lnTo>
                  <a:pt x="1648" y="2180"/>
                </a:lnTo>
                <a:lnTo>
                  <a:pt x="1648" y="2181"/>
                </a:lnTo>
                <a:lnTo>
                  <a:pt x="1646" y="2181"/>
                </a:lnTo>
                <a:lnTo>
                  <a:pt x="1645" y="2182"/>
                </a:lnTo>
                <a:lnTo>
                  <a:pt x="1643" y="2182"/>
                </a:lnTo>
                <a:lnTo>
                  <a:pt x="1642" y="2182"/>
                </a:lnTo>
                <a:lnTo>
                  <a:pt x="1642" y="2184"/>
                </a:lnTo>
                <a:lnTo>
                  <a:pt x="1640" y="2184"/>
                </a:lnTo>
                <a:lnTo>
                  <a:pt x="1642" y="2184"/>
                </a:lnTo>
                <a:lnTo>
                  <a:pt x="1643" y="2182"/>
                </a:lnTo>
                <a:lnTo>
                  <a:pt x="1645" y="2184"/>
                </a:lnTo>
                <a:lnTo>
                  <a:pt x="1646" y="2184"/>
                </a:lnTo>
                <a:lnTo>
                  <a:pt x="1648" y="2184"/>
                </a:lnTo>
                <a:lnTo>
                  <a:pt x="1649" y="2184"/>
                </a:lnTo>
                <a:lnTo>
                  <a:pt x="1649" y="2185"/>
                </a:lnTo>
                <a:lnTo>
                  <a:pt x="1649" y="2187"/>
                </a:lnTo>
                <a:lnTo>
                  <a:pt x="1649" y="2188"/>
                </a:lnTo>
                <a:lnTo>
                  <a:pt x="1648" y="2188"/>
                </a:lnTo>
                <a:lnTo>
                  <a:pt x="1648" y="2190"/>
                </a:lnTo>
                <a:lnTo>
                  <a:pt x="1646" y="2190"/>
                </a:lnTo>
                <a:lnTo>
                  <a:pt x="1646" y="2191"/>
                </a:lnTo>
                <a:lnTo>
                  <a:pt x="1646" y="2193"/>
                </a:lnTo>
                <a:lnTo>
                  <a:pt x="1645" y="2193"/>
                </a:lnTo>
                <a:lnTo>
                  <a:pt x="1643" y="2193"/>
                </a:lnTo>
                <a:lnTo>
                  <a:pt x="1642" y="2193"/>
                </a:lnTo>
                <a:lnTo>
                  <a:pt x="1640" y="2193"/>
                </a:lnTo>
                <a:lnTo>
                  <a:pt x="1640" y="2191"/>
                </a:lnTo>
                <a:lnTo>
                  <a:pt x="1640" y="2190"/>
                </a:lnTo>
                <a:lnTo>
                  <a:pt x="1640" y="2188"/>
                </a:lnTo>
                <a:lnTo>
                  <a:pt x="1640" y="2190"/>
                </a:lnTo>
                <a:lnTo>
                  <a:pt x="1639" y="2190"/>
                </a:lnTo>
                <a:lnTo>
                  <a:pt x="1639" y="2191"/>
                </a:lnTo>
                <a:lnTo>
                  <a:pt x="1639" y="2193"/>
                </a:lnTo>
                <a:lnTo>
                  <a:pt x="1640" y="2196"/>
                </a:lnTo>
                <a:lnTo>
                  <a:pt x="1639" y="2197"/>
                </a:lnTo>
                <a:lnTo>
                  <a:pt x="1637" y="2199"/>
                </a:lnTo>
                <a:lnTo>
                  <a:pt x="1636" y="2199"/>
                </a:lnTo>
                <a:lnTo>
                  <a:pt x="1634" y="2199"/>
                </a:lnTo>
                <a:lnTo>
                  <a:pt x="1634" y="2200"/>
                </a:lnTo>
                <a:lnTo>
                  <a:pt x="1636" y="2202"/>
                </a:lnTo>
                <a:lnTo>
                  <a:pt x="1637" y="2200"/>
                </a:lnTo>
                <a:lnTo>
                  <a:pt x="1640" y="2199"/>
                </a:lnTo>
                <a:lnTo>
                  <a:pt x="1640" y="2200"/>
                </a:lnTo>
                <a:lnTo>
                  <a:pt x="1639" y="2203"/>
                </a:lnTo>
                <a:lnTo>
                  <a:pt x="1637" y="2203"/>
                </a:lnTo>
                <a:lnTo>
                  <a:pt x="1636" y="2203"/>
                </a:lnTo>
                <a:lnTo>
                  <a:pt x="1634" y="2203"/>
                </a:lnTo>
                <a:lnTo>
                  <a:pt x="1634" y="2204"/>
                </a:lnTo>
                <a:lnTo>
                  <a:pt x="1634" y="2203"/>
                </a:lnTo>
                <a:lnTo>
                  <a:pt x="1633" y="2203"/>
                </a:lnTo>
                <a:lnTo>
                  <a:pt x="1631" y="2204"/>
                </a:lnTo>
                <a:lnTo>
                  <a:pt x="1630" y="2204"/>
                </a:lnTo>
                <a:lnTo>
                  <a:pt x="1630" y="2206"/>
                </a:lnTo>
                <a:lnTo>
                  <a:pt x="1630" y="2207"/>
                </a:lnTo>
                <a:lnTo>
                  <a:pt x="1629" y="2209"/>
                </a:lnTo>
                <a:lnTo>
                  <a:pt x="1627" y="2210"/>
                </a:lnTo>
                <a:lnTo>
                  <a:pt x="1626" y="2210"/>
                </a:lnTo>
                <a:lnTo>
                  <a:pt x="1627" y="2212"/>
                </a:lnTo>
                <a:lnTo>
                  <a:pt x="1626" y="2213"/>
                </a:lnTo>
                <a:lnTo>
                  <a:pt x="1624" y="2213"/>
                </a:lnTo>
                <a:lnTo>
                  <a:pt x="1623" y="2215"/>
                </a:lnTo>
                <a:lnTo>
                  <a:pt x="1621" y="2215"/>
                </a:lnTo>
                <a:lnTo>
                  <a:pt x="1620" y="2215"/>
                </a:lnTo>
                <a:lnTo>
                  <a:pt x="1618" y="2215"/>
                </a:lnTo>
                <a:lnTo>
                  <a:pt x="1618" y="2213"/>
                </a:lnTo>
                <a:lnTo>
                  <a:pt x="1617" y="2213"/>
                </a:lnTo>
                <a:lnTo>
                  <a:pt x="1615" y="2213"/>
                </a:lnTo>
                <a:lnTo>
                  <a:pt x="1615" y="2215"/>
                </a:lnTo>
                <a:lnTo>
                  <a:pt x="1614" y="2215"/>
                </a:lnTo>
                <a:lnTo>
                  <a:pt x="1612" y="2215"/>
                </a:lnTo>
                <a:lnTo>
                  <a:pt x="1611" y="2215"/>
                </a:lnTo>
                <a:lnTo>
                  <a:pt x="1611" y="2213"/>
                </a:lnTo>
                <a:lnTo>
                  <a:pt x="1611" y="2212"/>
                </a:lnTo>
                <a:lnTo>
                  <a:pt x="1612" y="2212"/>
                </a:lnTo>
                <a:lnTo>
                  <a:pt x="1612" y="2210"/>
                </a:lnTo>
                <a:lnTo>
                  <a:pt x="1612" y="2209"/>
                </a:lnTo>
                <a:lnTo>
                  <a:pt x="1614" y="2209"/>
                </a:lnTo>
                <a:lnTo>
                  <a:pt x="1614" y="2207"/>
                </a:lnTo>
                <a:lnTo>
                  <a:pt x="1614" y="2206"/>
                </a:lnTo>
                <a:lnTo>
                  <a:pt x="1615" y="2204"/>
                </a:lnTo>
                <a:lnTo>
                  <a:pt x="1615" y="2203"/>
                </a:lnTo>
                <a:lnTo>
                  <a:pt x="1617" y="2203"/>
                </a:lnTo>
                <a:lnTo>
                  <a:pt x="1617" y="2202"/>
                </a:lnTo>
                <a:lnTo>
                  <a:pt x="1618" y="2202"/>
                </a:lnTo>
                <a:lnTo>
                  <a:pt x="1618" y="2203"/>
                </a:lnTo>
                <a:lnTo>
                  <a:pt x="1620" y="2202"/>
                </a:lnTo>
                <a:lnTo>
                  <a:pt x="1620" y="2200"/>
                </a:lnTo>
                <a:lnTo>
                  <a:pt x="1620" y="2199"/>
                </a:lnTo>
                <a:lnTo>
                  <a:pt x="1621" y="2199"/>
                </a:lnTo>
                <a:lnTo>
                  <a:pt x="1621" y="2197"/>
                </a:lnTo>
                <a:lnTo>
                  <a:pt x="1623" y="2197"/>
                </a:lnTo>
                <a:lnTo>
                  <a:pt x="1623" y="2196"/>
                </a:lnTo>
                <a:lnTo>
                  <a:pt x="1624" y="2196"/>
                </a:lnTo>
                <a:lnTo>
                  <a:pt x="1626" y="2194"/>
                </a:lnTo>
                <a:lnTo>
                  <a:pt x="1627" y="2194"/>
                </a:lnTo>
                <a:lnTo>
                  <a:pt x="1629" y="2194"/>
                </a:lnTo>
                <a:lnTo>
                  <a:pt x="1629" y="2193"/>
                </a:lnTo>
                <a:lnTo>
                  <a:pt x="1630" y="2191"/>
                </a:lnTo>
                <a:lnTo>
                  <a:pt x="1630" y="2190"/>
                </a:lnTo>
                <a:lnTo>
                  <a:pt x="1631" y="2190"/>
                </a:lnTo>
                <a:lnTo>
                  <a:pt x="1631" y="2188"/>
                </a:lnTo>
                <a:lnTo>
                  <a:pt x="1633" y="2187"/>
                </a:lnTo>
                <a:lnTo>
                  <a:pt x="1634" y="2185"/>
                </a:lnTo>
                <a:lnTo>
                  <a:pt x="1633" y="2185"/>
                </a:lnTo>
                <a:lnTo>
                  <a:pt x="1631" y="2187"/>
                </a:lnTo>
                <a:lnTo>
                  <a:pt x="1631" y="2188"/>
                </a:lnTo>
                <a:lnTo>
                  <a:pt x="1630" y="2190"/>
                </a:lnTo>
                <a:lnTo>
                  <a:pt x="1630" y="2188"/>
                </a:lnTo>
                <a:lnTo>
                  <a:pt x="1630" y="2187"/>
                </a:lnTo>
                <a:lnTo>
                  <a:pt x="1630" y="2185"/>
                </a:lnTo>
                <a:lnTo>
                  <a:pt x="1631" y="2184"/>
                </a:lnTo>
                <a:lnTo>
                  <a:pt x="1630" y="2182"/>
                </a:lnTo>
                <a:lnTo>
                  <a:pt x="1630" y="2181"/>
                </a:lnTo>
                <a:lnTo>
                  <a:pt x="1630" y="2182"/>
                </a:lnTo>
                <a:lnTo>
                  <a:pt x="1629" y="2185"/>
                </a:lnTo>
                <a:lnTo>
                  <a:pt x="1629" y="2187"/>
                </a:lnTo>
                <a:lnTo>
                  <a:pt x="1627" y="2188"/>
                </a:lnTo>
                <a:lnTo>
                  <a:pt x="1627" y="2190"/>
                </a:lnTo>
                <a:lnTo>
                  <a:pt x="1626" y="2190"/>
                </a:lnTo>
                <a:lnTo>
                  <a:pt x="1624" y="2190"/>
                </a:lnTo>
                <a:lnTo>
                  <a:pt x="1623" y="2190"/>
                </a:lnTo>
                <a:lnTo>
                  <a:pt x="1623" y="2188"/>
                </a:lnTo>
                <a:lnTo>
                  <a:pt x="1623" y="2187"/>
                </a:lnTo>
                <a:lnTo>
                  <a:pt x="1623" y="2185"/>
                </a:lnTo>
                <a:lnTo>
                  <a:pt x="1623" y="2184"/>
                </a:lnTo>
                <a:lnTo>
                  <a:pt x="1624" y="2182"/>
                </a:lnTo>
                <a:lnTo>
                  <a:pt x="1624" y="2181"/>
                </a:lnTo>
                <a:lnTo>
                  <a:pt x="1626" y="2180"/>
                </a:lnTo>
                <a:lnTo>
                  <a:pt x="1626" y="2178"/>
                </a:lnTo>
                <a:lnTo>
                  <a:pt x="1626" y="2177"/>
                </a:lnTo>
                <a:lnTo>
                  <a:pt x="1627" y="2177"/>
                </a:lnTo>
                <a:lnTo>
                  <a:pt x="1627" y="2175"/>
                </a:lnTo>
                <a:lnTo>
                  <a:pt x="1629" y="2175"/>
                </a:lnTo>
                <a:lnTo>
                  <a:pt x="1630" y="2174"/>
                </a:lnTo>
                <a:lnTo>
                  <a:pt x="1631" y="2174"/>
                </a:lnTo>
                <a:lnTo>
                  <a:pt x="1631" y="2172"/>
                </a:lnTo>
                <a:lnTo>
                  <a:pt x="1633" y="2172"/>
                </a:lnTo>
                <a:lnTo>
                  <a:pt x="1633" y="2171"/>
                </a:lnTo>
                <a:lnTo>
                  <a:pt x="1633" y="2169"/>
                </a:lnTo>
                <a:lnTo>
                  <a:pt x="1634" y="2169"/>
                </a:lnTo>
                <a:lnTo>
                  <a:pt x="1636" y="2169"/>
                </a:lnTo>
                <a:lnTo>
                  <a:pt x="1637" y="2169"/>
                </a:lnTo>
                <a:lnTo>
                  <a:pt x="1636" y="2168"/>
                </a:lnTo>
                <a:lnTo>
                  <a:pt x="1634" y="2168"/>
                </a:lnTo>
                <a:lnTo>
                  <a:pt x="1634" y="2166"/>
                </a:lnTo>
                <a:lnTo>
                  <a:pt x="1633" y="2166"/>
                </a:lnTo>
                <a:lnTo>
                  <a:pt x="1633" y="2168"/>
                </a:lnTo>
                <a:lnTo>
                  <a:pt x="1631" y="2168"/>
                </a:lnTo>
                <a:lnTo>
                  <a:pt x="1631" y="2169"/>
                </a:lnTo>
                <a:lnTo>
                  <a:pt x="1630" y="2171"/>
                </a:lnTo>
                <a:lnTo>
                  <a:pt x="1629" y="2171"/>
                </a:lnTo>
                <a:lnTo>
                  <a:pt x="1627" y="2171"/>
                </a:lnTo>
                <a:lnTo>
                  <a:pt x="1627" y="2172"/>
                </a:lnTo>
                <a:lnTo>
                  <a:pt x="1626" y="2174"/>
                </a:lnTo>
                <a:lnTo>
                  <a:pt x="1624" y="2175"/>
                </a:lnTo>
                <a:lnTo>
                  <a:pt x="1623" y="2177"/>
                </a:lnTo>
                <a:lnTo>
                  <a:pt x="1623" y="2178"/>
                </a:lnTo>
                <a:lnTo>
                  <a:pt x="1621" y="2178"/>
                </a:lnTo>
                <a:lnTo>
                  <a:pt x="1621" y="2180"/>
                </a:lnTo>
                <a:lnTo>
                  <a:pt x="1620" y="2182"/>
                </a:lnTo>
                <a:lnTo>
                  <a:pt x="1618" y="2182"/>
                </a:lnTo>
                <a:lnTo>
                  <a:pt x="1618" y="2184"/>
                </a:lnTo>
                <a:lnTo>
                  <a:pt x="1617" y="2185"/>
                </a:lnTo>
                <a:lnTo>
                  <a:pt x="1617" y="2187"/>
                </a:lnTo>
                <a:lnTo>
                  <a:pt x="1615" y="2187"/>
                </a:lnTo>
                <a:lnTo>
                  <a:pt x="1615" y="2188"/>
                </a:lnTo>
                <a:lnTo>
                  <a:pt x="1614" y="2188"/>
                </a:lnTo>
                <a:lnTo>
                  <a:pt x="1612" y="2187"/>
                </a:lnTo>
                <a:lnTo>
                  <a:pt x="1612" y="2185"/>
                </a:lnTo>
                <a:lnTo>
                  <a:pt x="1611" y="2185"/>
                </a:lnTo>
                <a:lnTo>
                  <a:pt x="1612" y="2184"/>
                </a:lnTo>
                <a:lnTo>
                  <a:pt x="1612" y="2182"/>
                </a:lnTo>
                <a:lnTo>
                  <a:pt x="1614" y="2181"/>
                </a:lnTo>
                <a:lnTo>
                  <a:pt x="1614" y="2180"/>
                </a:lnTo>
                <a:lnTo>
                  <a:pt x="1612" y="2180"/>
                </a:lnTo>
                <a:lnTo>
                  <a:pt x="1614" y="2178"/>
                </a:lnTo>
                <a:lnTo>
                  <a:pt x="1615" y="2177"/>
                </a:lnTo>
                <a:lnTo>
                  <a:pt x="1615" y="2175"/>
                </a:lnTo>
                <a:lnTo>
                  <a:pt x="1617" y="2175"/>
                </a:lnTo>
                <a:lnTo>
                  <a:pt x="1617" y="2174"/>
                </a:lnTo>
                <a:lnTo>
                  <a:pt x="1618" y="2174"/>
                </a:lnTo>
                <a:lnTo>
                  <a:pt x="1618" y="2172"/>
                </a:lnTo>
                <a:lnTo>
                  <a:pt x="1620" y="2172"/>
                </a:lnTo>
                <a:lnTo>
                  <a:pt x="1621" y="2172"/>
                </a:lnTo>
                <a:lnTo>
                  <a:pt x="1621" y="2171"/>
                </a:lnTo>
                <a:lnTo>
                  <a:pt x="1623" y="2171"/>
                </a:lnTo>
                <a:lnTo>
                  <a:pt x="1621" y="2171"/>
                </a:lnTo>
                <a:lnTo>
                  <a:pt x="1620" y="2171"/>
                </a:lnTo>
                <a:lnTo>
                  <a:pt x="1620" y="2169"/>
                </a:lnTo>
                <a:lnTo>
                  <a:pt x="1618" y="2171"/>
                </a:lnTo>
                <a:lnTo>
                  <a:pt x="1618" y="2169"/>
                </a:lnTo>
                <a:lnTo>
                  <a:pt x="1617" y="2169"/>
                </a:lnTo>
                <a:lnTo>
                  <a:pt x="1617" y="2171"/>
                </a:lnTo>
                <a:lnTo>
                  <a:pt x="1615" y="2171"/>
                </a:lnTo>
                <a:lnTo>
                  <a:pt x="1614" y="2169"/>
                </a:lnTo>
                <a:lnTo>
                  <a:pt x="1612" y="2169"/>
                </a:lnTo>
                <a:lnTo>
                  <a:pt x="1612" y="2168"/>
                </a:lnTo>
                <a:lnTo>
                  <a:pt x="1611" y="2168"/>
                </a:lnTo>
                <a:lnTo>
                  <a:pt x="1609" y="2168"/>
                </a:lnTo>
                <a:lnTo>
                  <a:pt x="1608" y="2168"/>
                </a:lnTo>
                <a:lnTo>
                  <a:pt x="1606" y="2166"/>
                </a:lnTo>
                <a:lnTo>
                  <a:pt x="1605" y="2166"/>
                </a:lnTo>
                <a:lnTo>
                  <a:pt x="1605" y="2168"/>
                </a:lnTo>
                <a:lnTo>
                  <a:pt x="1604" y="2168"/>
                </a:lnTo>
                <a:lnTo>
                  <a:pt x="1602" y="2168"/>
                </a:lnTo>
                <a:lnTo>
                  <a:pt x="1601" y="2168"/>
                </a:lnTo>
                <a:lnTo>
                  <a:pt x="1599" y="2168"/>
                </a:lnTo>
                <a:lnTo>
                  <a:pt x="1598" y="2168"/>
                </a:lnTo>
                <a:lnTo>
                  <a:pt x="1596" y="2168"/>
                </a:lnTo>
                <a:lnTo>
                  <a:pt x="1596" y="2169"/>
                </a:lnTo>
                <a:lnTo>
                  <a:pt x="1595" y="2171"/>
                </a:lnTo>
                <a:lnTo>
                  <a:pt x="1593" y="2171"/>
                </a:lnTo>
                <a:lnTo>
                  <a:pt x="1592" y="2169"/>
                </a:lnTo>
                <a:lnTo>
                  <a:pt x="1590" y="2169"/>
                </a:lnTo>
                <a:lnTo>
                  <a:pt x="1590" y="2171"/>
                </a:lnTo>
                <a:lnTo>
                  <a:pt x="1589" y="2171"/>
                </a:lnTo>
                <a:lnTo>
                  <a:pt x="1589" y="2172"/>
                </a:lnTo>
                <a:lnTo>
                  <a:pt x="1589" y="2174"/>
                </a:lnTo>
                <a:lnTo>
                  <a:pt x="1589" y="2175"/>
                </a:lnTo>
                <a:lnTo>
                  <a:pt x="1590" y="2175"/>
                </a:lnTo>
                <a:lnTo>
                  <a:pt x="1590" y="2177"/>
                </a:lnTo>
                <a:lnTo>
                  <a:pt x="1590" y="2178"/>
                </a:lnTo>
                <a:lnTo>
                  <a:pt x="1592" y="2178"/>
                </a:lnTo>
                <a:lnTo>
                  <a:pt x="1593" y="2180"/>
                </a:lnTo>
                <a:lnTo>
                  <a:pt x="1595" y="2178"/>
                </a:lnTo>
                <a:lnTo>
                  <a:pt x="1595" y="2180"/>
                </a:lnTo>
                <a:lnTo>
                  <a:pt x="1596" y="2180"/>
                </a:lnTo>
                <a:lnTo>
                  <a:pt x="1596" y="2178"/>
                </a:lnTo>
                <a:lnTo>
                  <a:pt x="1598" y="2178"/>
                </a:lnTo>
                <a:lnTo>
                  <a:pt x="1598" y="2177"/>
                </a:lnTo>
                <a:lnTo>
                  <a:pt x="1599" y="2175"/>
                </a:lnTo>
                <a:lnTo>
                  <a:pt x="1599" y="2174"/>
                </a:lnTo>
                <a:lnTo>
                  <a:pt x="1601" y="2172"/>
                </a:lnTo>
                <a:lnTo>
                  <a:pt x="1602" y="2172"/>
                </a:lnTo>
                <a:lnTo>
                  <a:pt x="1602" y="2171"/>
                </a:lnTo>
                <a:lnTo>
                  <a:pt x="1604" y="2171"/>
                </a:lnTo>
                <a:lnTo>
                  <a:pt x="1605" y="2171"/>
                </a:lnTo>
                <a:lnTo>
                  <a:pt x="1606" y="2171"/>
                </a:lnTo>
                <a:lnTo>
                  <a:pt x="1608" y="2172"/>
                </a:lnTo>
                <a:lnTo>
                  <a:pt x="1609" y="2171"/>
                </a:lnTo>
                <a:lnTo>
                  <a:pt x="1611" y="2171"/>
                </a:lnTo>
                <a:lnTo>
                  <a:pt x="1611" y="2172"/>
                </a:lnTo>
                <a:lnTo>
                  <a:pt x="1612" y="2172"/>
                </a:lnTo>
                <a:lnTo>
                  <a:pt x="1612" y="2171"/>
                </a:lnTo>
                <a:lnTo>
                  <a:pt x="1611" y="2171"/>
                </a:lnTo>
                <a:lnTo>
                  <a:pt x="1612" y="2171"/>
                </a:lnTo>
                <a:lnTo>
                  <a:pt x="1614" y="2171"/>
                </a:lnTo>
                <a:lnTo>
                  <a:pt x="1612" y="2171"/>
                </a:lnTo>
                <a:lnTo>
                  <a:pt x="1614" y="2171"/>
                </a:lnTo>
                <a:lnTo>
                  <a:pt x="1614" y="2172"/>
                </a:lnTo>
                <a:lnTo>
                  <a:pt x="1614" y="2174"/>
                </a:lnTo>
                <a:lnTo>
                  <a:pt x="1614" y="2175"/>
                </a:lnTo>
                <a:lnTo>
                  <a:pt x="1612" y="2177"/>
                </a:lnTo>
                <a:lnTo>
                  <a:pt x="1612" y="2178"/>
                </a:lnTo>
                <a:lnTo>
                  <a:pt x="1614" y="2178"/>
                </a:lnTo>
                <a:lnTo>
                  <a:pt x="1612" y="2178"/>
                </a:lnTo>
                <a:lnTo>
                  <a:pt x="1612" y="2180"/>
                </a:lnTo>
                <a:lnTo>
                  <a:pt x="1612" y="2181"/>
                </a:lnTo>
                <a:lnTo>
                  <a:pt x="1612" y="2182"/>
                </a:lnTo>
                <a:lnTo>
                  <a:pt x="1611" y="2182"/>
                </a:lnTo>
                <a:lnTo>
                  <a:pt x="1611" y="2181"/>
                </a:lnTo>
                <a:lnTo>
                  <a:pt x="1611" y="2182"/>
                </a:lnTo>
                <a:lnTo>
                  <a:pt x="1611" y="2184"/>
                </a:lnTo>
                <a:lnTo>
                  <a:pt x="1611" y="2185"/>
                </a:lnTo>
                <a:lnTo>
                  <a:pt x="1609" y="2185"/>
                </a:lnTo>
                <a:lnTo>
                  <a:pt x="1608" y="2185"/>
                </a:lnTo>
                <a:lnTo>
                  <a:pt x="1608" y="2187"/>
                </a:lnTo>
                <a:lnTo>
                  <a:pt x="1609" y="2187"/>
                </a:lnTo>
                <a:lnTo>
                  <a:pt x="1611" y="2187"/>
                </a:lnTo>
                <a:lnTo>
                  <a:pt x="1611" y="2188"/>
                </a:lnTo>
                <a:lnTo>
                  <a:pt x="1611" y="2190"/>
                </a:lnTo>
                <a:lnTo>
                  <a:pt x="1612" y="2190"/>
                </a:lnTo>
                <a:lnTo>
                  <a:pt x="1611" y="2190"/>
                </a:lnTo>
                <a:lnTo>
                  <a:pt x="1611" y="2191"/>
                </a:lnTo>
                <a:lnTo>
                  <a:pt x="1611" y="2190"/>
                </a:lnTo>
                <a:lnTo>
                  <a:pt x="1611" y="2191"/>
                </a:lnTo>
                <a:lnTo>
                  <a:pt x="1609" y="2191"/>
                </a:lnTo>
                <a:lnTo>
                  <a:pt x="1609" y="2193"/>
                </a:lnTo>
                <a:lnTo>
                  <a:pt x="1608" y="2193"/>
                </a:lnTo>
                <a:lnTo>
                  <a:pt x="1608" y="2191"/>
                </a:lnTo>
                <a:lnTo>
                  <a:pt x="1608" y="2193"/>
                </a:lnTo>
                <a:lnTo>
                  <a:pt x="1606" y="2193"/>
                </a:lnTo>
                <a:lnTo>
                  <a:pt x="1606" y="2191"/>
                </a:lnTo>
                <a:lnTo>
                  <a:pt x="1606" y="2193"/>
                </a:lnTo>
                <a:lnTo>
                  <a:pt x="1605" y="2193"/>
                </a:lnTo>
                <a:lnTo>
                  <a:pt x="1604" y="2193"/>
                </a:lnTo>
                <a:lnTo>
                  <a:pt x="1604" y="2191"/>
                </a:lnTo>
                <a:lnTo>
                  <a:pt x="1604" y="2193"/>
                </a:lnTo>
                <a:lnTo>
                  <a:pt x="1605" y="2193"/>
                </a:lnTo>
                <a:lnTo>
                  <a:pt x="1605" y="2194"/>
                </a:lnTo>
                <a:lnTo>
                  <a:pt x="1606" y="2194"/>
                </a:lnTo>
                <a:lnTo>
                  <a:pt x="1606" y="2196"/>
                </a:lnTo>
                <a:lnTo>
                  <a:pt x="1606" y="2197"/>
                </a:lnTo>
                <a:lnTo>
                  <a:pt x="1605" y="2197"/>
                </a:lnTo>
                <a:lnTo>
                  <a:pt x="1604" y="2197"/>
                </a:lnTo>
                <a:lnTo>
                  <a:pt x="1604" y="2196"/>
                </a:lnTo>
                <a:lnTo>
                  <a:pt x="1604" y="2197"/>
                </a:lnTo>
                <a:lnTo>
                  <a:pt x="1604" y="2199"/>
                </a:lnTo>
                <a:lnTo>
                  <a:pt x="1604" y="2200"/>
                </a:lnTo>
                <a:lnTo>
                  <a:pt x="1602" y="2200"/>
                </a:lnTo>
                <a:lnTo>
                  <a:pt x="1602" y="2199"/>
                </a:lnTo>
                <a:lnTo>
                  <a:pt x="1602" y="2197"/>
                </a:lnTo>
                <a:lnTo>
                  <a:pt x="1602" y="2196"/>
                </a:lnTo>
                <a:lnTo>
                  <a:pt x="1601" y="2196"/>
                </a:lnTo>
                <a:lnTo>
                  <a:pt x="1601" y="2194"/>
                </a:lnTo>
                <a:lnTo>
                  <a:pt x="1601" y="2196"/>
                </a:lnTo>
                <a:lnTo>
                  <a:pt x="1601" y="2199"/>
                </a:lnTo>
                <a:lnTo>
                  <a:pt x="1601" y="2200"/>
                </a:lnTo>
                <a:lnTo>
                  <a:pt x="1601" y="2202"/>
                </a:lnTo>
                <a:lnTo>
                  <a:pt x="1601" y="2203"/>
                </a:lnTo>
                <a:lnTo>
                  <a:pt x="1602" y="2202"/>
                </a:lnTo>
                <a:lnTo>
                  <a:pt x="1602" y="2200"/>
                </a:lnTo>
                <a:lnTo>
                  <a:pt x="1604" y="2200"/>
                </a:lnTo>
                <a:lnTo>
                  <a:pt x="1604" y="2199"/>
                </a:lnTo>
                <a:lnTo>
                  <a:pt x="1605" y="2199"/>
                </a:lnTo>
                <a:lnTo>
                  <a:pt x="1605" y="2200"/>
                </a:lnTo>
                <a:lnTo>
                  <a:pt x="1604" y="2200"/>
                </a:lnTo>
                <a:lnTo>
                  <a:pt x="1604" y="2202"/>
                </a:lnTo>
                <a:lnTo>
                  <a:pt x="1602" y="2202"/>
                </a:lnTo>
                <a:lnTo>
                  <a:pt x="1602" y="2203"/>
                </a:lnTo>
                <a:lnTo>
                  <a:pt x="1601" y="2203"/>
                </a:lnTo>
                <a:lnTo>
                  <a:pt x="1601" y="2202"/>
                </a:lnTo>
                <a:lnTo>
                  <a:pt x="1601" y="2200"/>
                </a:lnTo>
                <a:lnTo>
                  <a:pt x="1601" y="2199"/>
                </a:lnTo>
                <a:lnTo>
                  <a:pt x="1601" y="2197"/>
                </a:lnTo>
                <a:lnTo>
                  <a:pt x="1601" y="2196"/>
                </a:lnTo>
                <a:lnTo>
                  <a:pt x="1601" y="2194"/>
                </a:lnTo>
                <a:lnTo>
                  <a:pt x="1599" y="2194"/>
                </a:lnTo>
                <a:lnTo>
                  <a:pt x="1599" y="2193"/>
                </a:lnTo>
                <a:lnTo>
                  <a:pt x="1598" y="2193"/>
                </a:lnTo>
                <a:lnTo>
                  <a:pt x="1598" y="2191"/>
                </a:lnTo>
                <a:lnTo>
                  <a:pt x="1599" y="2191"/>
                </a:lnTo>
                <a:lnTo>
                  <a:pt x="1601" y="2191"/>
                </a:lnTo>
                <a:lnTo>
                  <a:pt x="1601" y="2193"/>
                </a:lnTo>
                <a:lnTo>
                  <a:pt x="1602" y="2191"/>
                </a:lnTo>
                <a:lnTo>
                  <a:pt x="1602" y="2190"/>
                </a:lnTo>
                <a:lnTo>
                  <a:pt x="1601" y="2190"/>
                </a:lnTo>
                <a:lnTo>
                  <a:pt x="1599" y="2190"/>
                </a:lnTo>
                <a:lnTo>
                  <a:pt x="1598" y="2190"/>
                </a:lnTo>
                <a:lnTo>
                  <a:pt x="1596" y="2191"/>
                </a:lnTo>
                <a:lnTo>
                  <a:pt x="1596" y="2190"/>
                </a:lnTo>
                <a:lnTo>
                  <a:pt x="1595" y="2190"/>
                </a:lnTo>
                <a:lnTo>
                  <a:pt x="1593" y="2188"/>
                </a:lnTo>
                <a:lnTo>
                  <a:pt x="1592" y="2188"/>
                </a:lnTo>
                <a:lnTo>
                  <a:pt x="1590" y="2187"/>
                </a:lnTo>
                <a:lnTo>
                  <a:pt x="1589" y="2187"/>
                </a:lnTo>
                <a:lnTo>
                  <a:pt x="1587" y="2187"/>
                </a:lnTo>
                <a:lnTo>
                  <a:pt x="1587" y="2185"/>
                </a:lnTo>
                <a:lnTo>
                  <a:pt x="1587" y="2187"/>
                </a:lnTo>
                <a:lnTo>
                  <a:pt x="1587" y="2185"/>
                </a:lnTo>
                <a:lnTo>
                  <a:pt x="1586" y="2185"/>
                </a:lnTo>
                <a:lnTo>
                  <a:pt x="1586" y="2184"/>
                </a:lnTo>
                <a:lnTo>
                  <a:pt x="1586" y="2182"/>
                </a:lnTo>
                <a:lnTo>
                  <a:pt x="1587" y="2181"/>
                </a:lnTo>
                <a:lnTo>
                  <a:pt x="1587" y="2180"/>
                </a:lnTo>
                <a:lnTo>
                  <a:pt x="1587" y="2178"/>
                </a:lnTo>
                <a:lnTo>
                  <a:pt x="1587" y="2177"/>
                </a:lnTo>
                <a:lnTo>
                  <a:pt x="1587" y="2175"/>
                </a:lnTo>
                <a:lnTo>
                  <a:pt x="1586" y="2174"/>
                </a:lnTo>
                <a:lnTo>
                  <a:pt x="1586" y="2172"/>
                </a:lnTo>
                <a:lnTo>
                  <a:pt x="1586" y="2171"/>
                </a:lnTo>
                <a:lnTo>
                  <a:pt x="1586" y="2169"/>
                </a:lnTo>
                <a:lnTo>
                  <a:pt x="1586" y="2168"/>
                </a:lnTo>
                <a:lnTo>
                  <a:pt x="1586" y="2166"/>
                </a:lnTo>
                <a:lnTo>
                  <a:pt x="1586" y="2165"/>
                </a:lnTo>
                <a:lnTo>
                  <a:pt x="1586" y="2163"/>
                </a:lnTo>
                <a:lnTo>
                  <a:pt x="1586" y="2162"/>
                </a:lnTo>
                <a:lnTo>
                  <a:pt x="1584" y="2162"/>
                </a:lnTo>
                <a:lnTo>
                  <a:pt x="1584" y="2160"/>
                </a:lnTo>
                <a:lnTo>
                  <a:pt x="1584" y="2159"/>
                </a:lnTo>
                <a:lnTo>
                  <a:pt x="1583" y="2159"/>
                </a:lnTo>
                <a:lnTo>
                  <a:pt x="1583" y="2157"/>
                </a:lnTo>
                <a:lnTo>
                  <a:pt x="1583" y="2156"/>
                </a:lnTo>
                <a:lnTo>
                  <a:pt x="1581" y="2155"/>
                </a:lnTo>
                <a:lnTo>
                  <a:pt x="1581" y="2153"/>
                </a:lnTo>
                <a:lnTo>
                  <a:pt x="1580" y="2153"/>
                </a:lnTo>
                <a:lnTo>
                  <a:pt x="1579" y="2153"/>
                </a:lnTo>
                <a:lnTo>
                  <a:pt x="1577" y="2153"/>
                </a:lnTo>
                <a:lnTo>
                  <a:pt x="1576" y="2153"/>
                </a:lnTo>
                <a:lnTo>
                  <a:pt x="1577" y="2153"/>
                </a:lnTo>
                <a:lnTo>
                  <a:pt x="1577" y="2152"/>
                </a:lnTo>
                <a:lnTo>
                  <a:pt x="1576" y="2152"/>
                </a:lnTo>
                <a:lnTo>
                  <a:pt x="1574" y="2152"/>
                </a:lnTo>
                <a:lnTo>
                  <a:pt x="1573" y="2152"/>
                </a:lnTo>
                <a:lnTo>
                  <a:pt x="1573" y="2153"/>
                </a:lnTo>
                <a:lnTo>
                  <a:pt x="1573" y="2152"/>
                </a:lnTo>
                <a:lnTo>
                  <a:pt x="1571" y="2152"/>
                </a:lnTo>
                <a:lnTo>
                  <a:pt x="1570" y="2152"/>
                </a:lnTo>
                <a:lnTo>
                  <a:pt x="1570" y="2150"/>
                </a:lnTo>
                <a:lnTo>
                  <a:pt x="1570" y="2152"/>
                </a:lnTo>
                <a:lnTo>
                  <a:pt x="1571" y="2152"/>
                </a:lnTo>
                <a:lnTo>
                  <a:pt x="1571" y="2150"/>
                </a:lnTo>
                <a:lnTo>
                  <a:pt x="1571" y="2149"/>
                </a:lnTo>
                <a:lnTo>
                  <a:pt x="1573" y="2147"/>
                </a:lnTo>
                <a:lnTo>
                  <a:pt x="1573" y="2146"/>
                </a:lnTo>
                <a:lnTo>
                  <a:pt x="1571" y="2146"/>
                </a:lnTo>
                <a:lnTo>
                  <a:pt x="1570" y="2146"/>
                </a:lnTo>
                <a:lnTo>
                  <a:pt x="1570" y="2144"/>
                </a:lnTo>
                <a:lnTo>
                  <a:pt x="1568" y="2144"/>
                </a:lnTo>
                <a:lnTo>
                  <a:pt x="1568" y="2143"/>
                </a:lnTo>
                <a:lnTo>
                  <a:pt x="1570" y="2143"/>
                </a:lnTo>
                <a:lnTo>
                  <a:pt x="1570" y="2141"/>
                </a:lnTo>
                <a:lnTo>
                  <a:pt x="1571" y="2141"/>
                </a:lnTo>
                <a:lnTo>
                  <a:pt x="1571" y="2143"/>
                </a:lnTo>
                <a:lnTo>
                  <a:pt x="1573" y="2143"/>
                </a:lnTo>
                <a:lnTo>
                  <a:pt x="1574" y="2144"/>
                </a:lnTo>
                <a:lnTo>
                  <a:pt x="1574" y="2143"/>
                </a:lnTo>
                <a:lnTo>
                  <a:pt x="1576" y="2144"/>
                </a:lnTo>
                <a:lnTo>
                  <a:pt x="1576" y="2146"/>
                </a:lnTo>
                <a:lnTo>
                  <a:pt x="1576" y="2144"/>
                </a:lnTo>
                <a:lnTo>
                  <a:pt x="1576" y="2143"/>
                </a:lnTo>
                <a:lnTo>
                  <a:pt x="1576" y="2141"/>
                </a:lnTo>
                <a:lnTo>
                  <a:pt x="1574" y="2141"/>
                </a:lnTo>
                <a:lnTo>
                  <a:pt x="1574" y="2143"/>
                </a:lnTo>
                <a:lnTo>
                  <a:pt x="1573" y="2143"/>
                </a:lnTo>
                <a:lnTo>
                  <a:pt x="1573" y="2141"/>
                </a:lnTo>
                <a:lnTo>
                  <a:pt x="1574" y="2141"/>
                </a:lnTo>
                <a:lnTo>
                  <a:pt x="1574" y="2140"/>
                </a:lnTo>
                <a:lnTo>
                  <a:pt x="1574" y="2138"/>
                </a:lnTo>
                <a:lnTo>
                  <a:pt x="1576" y="2137"/>
                </a:lnTo>
                <a:lnTo>
                  <a:pt x="1576" y="2135"/>
                </a:lnTo>
                <a:lnTo>
                  <a:pt x="1574" y="2135"/>
                </a:lnTo>
                <a:lnTo>
                  <a:pt x="1574" y="2134"/>
                </a:lnTo>
                <a:lnTo>
                  <a:pt x="1574" y="2132"/>
                </a:lnTo>
                <a:lnTo>
                  <a:pt x="1576" y="2132"/>
                </a:lnTo>
                <a:lnTo>
                  <a:pt x="1576" y="2131"/>
                </a:lnTo>
                <a:lnTo>
                  <a:pt x="1577" y="2131"/>
                </a:lnTo>
                <a:lnTo>
                  <a:pt x="1577" y="2130"/>
                </a:lnTo>
                <a:lnTo>
                  <a:pt x="1579" y="2131"/>
                </a:lnTo>
                <a:lnTo>
                  <a:pt x="1579" y="2130"/>
                </a:lnTo>
                <a:lnTo>
                  <a:pt x="1577" y="2130"/>
                </a:lnTo>
                <a:lnTo>
                  <a:pt x="1577" y="2128"/>
                </a:lnTo>
                <a:lnTo>
                  <a:pt x="1579" y="2127"/>
                </a:lnTo>
                <a:lnTo>
                  <a:pt x="1579" y="2125"/>
                </a:lnTo>
                <a:lnTo>
                  <a:pt x="1580" y="2124"/>
                </a:lnTo>
                <a:lnTo>
                  <a:pt x="1581" y="2124"/>
                </a:lnTo>
                <a:lnTo>
                  <a:pt x="1581" y="2122"/>
                </a:lnTo>
                <a:lnTo>
                  <a:pt x="1583" y="2122"/>
                </a:lnTo>
                <a:lnTo>
                  <a:pt x="1584" y="2121"/>
                </a:lnTo>
                <a:lnTo>
                  <a:pt x="1586" y="2121"/>
                </a:lnTo>
                <a:lnTo>
                  <a:pt x="1584" y="2121"/>
                </a:lnTo>
                <a:lnTo>
                  <a:pt x="1584" y="2122"/>
                </a:lnTo>
                <a:lnTo>
                  <a:pt x="1586" y="2122"/>
                </a:lnTo>
                <a:lnTo>
                  <a:pt x="1586" y="2124"/>
                </a:lnTo>
                <a:lnTo>
                  <a:pt x="1586" y="2125"/>
                </a:lnTo>
                <a:lnTo>
                  <a:pt x="1587" y="2125"/>
                </a:lnTo>
                <a:lnTo>
                  <a:pt x="1587" y="2124"/>
                </a:lnTo>
                <a:lnTo>
                  <a:pt x="1587" y="2122"/>
                </a:lnTo>
                <a:lnTo>
                  <a:pt x="1589" y="2122"/>
                </a:lnTo>
                <a:lnTo>
                  <a:pt x="1587" y="2122"/>
                </a:lnTo>
                <a:lnTo>
                  <a:pt x="1586" y="2122"/>
                </a:lnTo>
                <a:lnTo>
                  <a:pt x="1586" y="2121"/>
                </a:lnTo>
                <a:lnTo>
                  <a:pt x="1586" y="2119"/>
                </a:lnTo>
                <a:lnTo>
                  <a:pt x="1586" y="2118"/>
                </a:lnTo>
                <a:lnTo>
                  <a:pt x="1586" y="2116"/>
                </a:lnTo>
                <a:lnTo>
                  <a:pt x="1587" y="2116"/>
                </a:lnTo>
                <a:lnTo>
                  <a:pt x="1589" y="2116"/>
                </a:lnTo>
                <a:lnTo>
                  <a:pt x="1590" y="2116"/>
                </a:lnTo>
                <a:lnTo>
                  <a:pt x="1592" y="2118"/>
                </a:lnTo>
                <a:lnTo>
                  <a:pt x="1593" y="2118"/>
                </a:lnTo>
                <a:lnTo>
                  <a:pt x="1595" y="2118"/>
                </a:lnTo>
                <a:lnTo>
                  <a:pt x="1593" y="2118"/>
                </a:lnTo>
                <a:lnTo>
                  <a:pt x="1590" y="2116"/>
                </a:lnTo>
                <a:lnTo>
                  <a:pt x="1592" y="2116"/>
                </a:lnTo>
                <a:lnTo>
                  <a:pt x="1592" y="2115"/>
                </a:lnTo>
                <a:lnTo>
                  <a:pt x="1593" y="2115"/>
                </a:lnTo>
                <a:lnTo>
                  <a:pt x="1593" y="2113"/>
                </a:lnTo>
                <a:lnTo>
                  <a:pt x="1595" y="2113"/>
                </a:lnTo>
                <a:lnTo>
                  <a:pt x="1595" y="2112"/>
                </a:lnTo>
                <a:lnTo>
                  <a:pt x="1596" y="2112"/>
                </a:lnTo>
                <a:lnTo>
                  <a:pt x="1596" y="2110"/>
                </a:lnTo>
                <a:lnTo>
                  <a:pt x="1598" y="2110"/>
                </a:lnTo>
                <a:lnTo>
                  <a:pt x="1598" y="2109"/>
                </a:lnTo>
                <a:lnTo>
                  <a:pt x="1599" y="2109"/>
                </a:lnTo>
                <a:lnTo>
                  <a:pt x="1601" y="2109"/>
                </a:lnTo>
                <a:lnTo>
                  <a:pt x="1602" y="2109"/>
                </a:lnTo>
                <a:lnTo>
                  <a:pt x="1604" y="2109"/>
                </a:lnTo>
                <a:lnTo>
                  <a:pt x="1604" y="2107"/>
                </a:lnTo>
                <a:lnTo>
                  <a:pt x="1605" y="2107"/>
                </a:lnTo>
                <a:lnTo>
                  <a:pt x="1605" y="2106"/>
                </a:lnTo>
                <a:lnTo>
                  <a:pt x="1606" y="2106"/>
                </a:lnTo>
                <a:lnTo>
                  <a:pt x="1608" y="2106"/>
                </a:lnTo>
                <a:lnTo>
                  <a:pt x="1609" y="2106"/>
                </a:lnTo>
                <a:lnTo>
                  <a:pt x="1611" y="2107"/>
                </a:lnTo>
                <a:lnTo>
                  <a:pt x="1614" y="2107"/>
                </a:lnTo>
                <a:lnTo>
                  <a:pt x="1615" y="2107"/>
                </a:lnTo>
                <a:lnTo>
                  <a:pt x="1617" y="2107"/>
                </a:lnTo>
                <a:lnTo>
                  <a:pt x="1618" y="2107"/>
                </a:lnTo>
                <a:lnTo>
                  <a:pt x="1620" y="2107"/>
                </a:lnTo>
                <a:lnTo>
                  <a:pt x="1620" y="2109"/>
                </a:lnTo>
                <a:lnTo>
                  <a:pt x="1621" y="2110"/>
                </a:lnTo>
                <a:lnTo>
                  <a:pt x="1621" y="2112"/>
                </a:lnTo>
                <a:lnTo>
                  <a:pt x="1621" y="2113"/>
                </a:lnTo>
                <a:lnTo>
                  <a:pt x="1621" y="2115"/>
                </a:lnTo>
                <a:lnTo>
                  <a:pt x="1621" y="2116"/>
                </a:lnTo>
                <a:lnTo>
                  <a:pt x="1623" y="2118"/>
                </a:lnTo>
                <a:lnTo>
                  <a:pt x="1621" y="2118"/>
                </a:lnTo>
                <a:lnTo>
                  <a:pt x="1621" y="2119"/>
                </a:lnTo>
                <a:lnTo>
                  <a:pt x="1620" y="2119"/>
                </a:lnTo>
                <a:lnTo>
                  <a:pt x="1618" y="2121"/>
                </a:lnTo>
                <a:lnTo>
                  <a:pt x="1617" y="2121"/>
                </a:lnTo>
                <a:lnTo>
                  <a:pt x="1615" y="2121"/>
                </a:lnTo>
                <a:lnTo>
                  <a:pt x="1614" y="2121"/>
                </a:lnTo>
                <a:lnTo>
                  <a:pt x="1614" y="2122"/>
                </a:lnTo>
                <a:lnTo>
                  <a:pt x="1615" y="2122"/>
                </a:lnTo>
                <a:lnTo>
                  <a:pt x="1617" y="2122"/>
                </a:lnTo>
                <a:lnTo>
                  <a:pt x="1618" y="2122"/>
                </a:lnTo>
                <a:lnTo>
                  <a:pt x="1618" y="2121"/>
                </a:lnTo>
                <a:lnTo>
                  <a:pt x="1620" y="2122"/>
                </a:lnTo>
                <a:lnTo>
                  <a:pt x="1620" y="2121"/>
                </a:lnTo>
                <a:lnTo>
                  <a:pt x="1621" y="2121"/>
                </a:lnTo>
                <a:lnTo>
                  <a:pt x="1623" y="2121"/>
                </a:lnTo>
                <a:lnTo>
                  <a:pt x="1624" y="2121"/>
                </a:lnTo>
                <a:lnTo>
                  <a:pt x="1624" y="2122"/>
                </a:lnTo>
                <a:lnTo>
                  <a:pt x="1626" y="2122"/>
                </a:lnTo>
                <a:lnTo>
                  <a:pt x="1626" y="2124"/>
                </a:lnTo>
                <a:lnTo>
                  <a:pt x="1626" y="2125"/>
                </a:lnTo>
                <a:lnTo>
                  <a:pt x="1626" y="2127"/>
                </a:lnTo>
                <a:lnTo>
                  <a:pt x="1626" y="2128"/>
                </a:lnTo>
                <a:lnTo>
                  <a:pt x="1626" y="2130"/>
                </a:lnTo>
                <a:lnTo>
                  <a:pt x="1626" y="2131"/>
                </a:lnTo>
                <a:lnTo>
                  <a:pt x="1626" y="2132"/>
                </a:lnTo>
                <a:lnTo>
                  <a:pt x="1626" y="2134"/>
                </a:lnTo>
                <a:lnTo>
                  <a:pt x="1627" y="2134"/>
                </a:lnTo>
                <a:lnTo>
                  <a:pt x="1627" y="2135"/>
                </a:lnTo>
                <a:lnTo>
                  <a:pt x="1629" y="2135"/>
                </a:lnTo>
                <a:lnTo>
                  <a:pt x="1629" y="2137"/>
                </a:lnTo>
                <a:lnTo>
                  <a:pt x="1630" y="2137"/>
                </a:lnTo>
                <a:lnTo>
                  <a:pt x="1630" y="2138"/>
                </a:lnTo>
                <a:lnTo>
                  <a:pt x="1629" y="2138"/>
                </a:lnTo>
                <a:lnTo>
                  <a:pt x="1630" y="2138"/>
                </a:lnTo>
                <a:lnTo>
                  <a:pt x="1631" y="2140"/>
                </a:lnTo>
                <a:lnTo>
                  <a:pt x="1631" y="2141"/>
                </a:lnTo>
                <a:lnTo>
                  <a:pt x="1633" y="2143"/>
                </a:lnTo>
                <a:lnTo>
                  <a:pt x="1633" y="2144"/>
                </a:lnTo>
                <a:lnTo>
                  <a:pt x="1634" y="2146"/>
                </a:lnTo>
                <a:lnTo>
                  <a:pt x="1634" y="2147"/>
                </a:lnTo>
                <a:lnTo>
                  <a:pt x="1634" y="2149"/>
                </a:lnTo>
                <a:lnTo>
                  <a:pt x="1636" y="2149"/>
                </a:lnTo>
                <a:lnTo>
                  <a:pt x="1637" y="2149"/>
                </a:lnTo>
                <a:lnTo>
                  <a:pt x="1637" y="2150"/>
                </a:lnTo>
                <a:lnTo>
                  <a:pt x="1639" y="2150"/>
                </a:lnTo>
                <a:lnTo>
                  <a:pt x="1640" y="2150"/>
                </a:lnTo>
                <a:lnTo>
                  <a:pt x="1642" y="2150"/>
                </a:lnTo>
                <a:lnTo>
                  <a:pt x="1642" y="2152"/>
                </a:lnTo>
                <a:lnTo>
                  <a:pt x="1643" y="2152"/>
                </a:lnTo>
                <a:lnTo>
                  <a:pt x="1643" y="2153"/>
                </a:lnTo>
                <a:lnTo>
                  <a:pt x="1645" y="2152"/>
                </a:lnTo>
                <a:lnTo>
                  <a:pt x="1645" y="2150"/>
                </a:lnTo>
                <a:lnTo>
                  <a:pt x="1643" y="2150"/>
                </a:lnTo>
                <a:lnTo>
                  <a:pt x="1642" y="2150"/>
                </a:lnTo>
                <a:lnTo>
                  <a:pt x="1642" y="2149"/>
                </a:lnTo>
                <a:lnTo>
                  <a:pt x="1640" y="2149"/>
                </a:lnTo>
                <a:lnTo>
                  <a:pt x="1639" y="2149"/>
                </a:lnTo>
                <a:lnTo>
                  <a:pt x="1637" y="2147"/>
                </a:lnTo>
                <a:lnTo>
                  <a:pt x="1636" y="2147"/>
                </a:lnTo>
                <a:lnTo>
                  <a:pt x="1636" y="2146"/>
                </a:lnTo>
                <a:lnTo>
                  <a:pt x="1636" y="2144"/>
                </a:lnTo>
                <a:lnTo>
                  <a:pt x="1636" y="2143"/>
                </a:lnTo>
                <a:lnTo>
                  <a:pt x="1634" y="2143"/>
                </a:lnTo>
                <a:lnTo>
                  <a:pt x="1634" y="2141"/>
                </a:lnTo>
                <a:lnTo>
                  <a:pt x="1634" y="2140"/>
                </a:lnTo>
                <a:lnTo>
                  <a:pt x="1633" y="2138"/>
                </a:lnTo>
                <a:lnTo>
                  <a:pt x="1633" y="2137"/>
                </a:lnTo>
                <a:lnTo>
                  <a:pt x="1633" y="2135"/>
                </a:lnTo>
                <a:lnTo>
                  <a:pt x="1631" y="2135"/>
                </a:lnTo>
                <a:lnTo>
                  <a:pt x="1631" y="2134"/>
                </a:lnTo>
                <a:lnTo>
                  <a:pt x="1631" y="2132"/>
                </a:lnTo>
                <a:lnTo>
                  <a:pt x="1631" y="2131"/>
                </a:lnTo>
                <a:lnTo>
                  <a:pt x="1631" y="2130"/>
                </a:lnTo>
                <a:lnTo>
                  <a:pt x="1631" y="2128"/>
                </a:lnTo>
                <a:lnTo>
                  <a:pt x="1631" y="2127"/>
                </a:lnTo>
                <a:lnTo>
                  <a:pt x="1631" y="2125"/>
                </a:lnTo>
                <a:lnTo>
                  <a:pt x="1631" y="2124"/>
                </a:lnTo>
                <a:lnTo>
                  <a:pt x="1633" y="2124"/>
                </a:lnTo>
                <a:lnTo>
                  <a:pt x="1631" y="2122"/>
                </a:lnTo>
                <a:lnTo>
                  <a:pt x="1631" y="2121"/>
                </a:lnTo>
                <a:lnTo>
                  <a:pt x="1630" y="2119"/>
                </a:lnTo>
                <a:lnTo>
                  <a:pt x="1630" y="2118"/>
                </a:lnTo>
                <a:lnTo>
                  <a:pt x="1630" y="2116"/>
                </a:lnTo>
                <a:lnTo>
                  <a:pt x="1631" y="2116"/>
                </a:lnTo>
                <a:lnTo>
                  <a:pt x="1631" y="2118"/>
                </a:lnTo>
                <a:lnTo>
                  <a:pt x="1631" y="2119"/>
                </a:lnTo>
                <a:lnTo>
                  <a:pt x="1633" y="2118"/>
                </a:lnTo>
                <a:lnTo>
                  <a:pt x="1633" y="2119"/>
                </a:lnTo>
                <a:lnTo>
                  <a:pt x="1634" y="2119"/>
                </a:lnTo>
                <a:lnTo>
                  <a:pt x="1634" y="2121"/>
                </a:lnTo>
                <a:lnTo>
                  <a:pt x="1636" y="2121"/>
                </a:lnTo>
                <a:lnTo>
                  <a:pt x="1637" y="2121"/>
                </a:lnTo>
                <a:lnTo>
                  <a:pt x="1639" y="2122"/>
                </a:lnTo>
                <a:lnTo>
                  <a:pt x="1640" y="2122"/>
                </a:lnTo>
                <a:lnTo>
                  <a:pt x="1642" y="2122"/>
                </a:lnTo>
                <a:lnTo>
                  <a:pt x="1640" y="2121"/>
                </a:lnTo>
                <a:lnTo>
                  <a:pt x="1640" y="2119"/>
                </a:lnTo>
                <a:lnTo>
                  <a:pt x="1639" y="2119"/>
                </a:lnTo>
                <a:lnTo>
                  <a:pt x="1637" y="2119"/>
                </a:lnTo>
                <a:lnTo>
                  <a:pt x="1636" y="2119"/>
                </a:lnTo>
                <a:lnTo>
                  <a:pt x="1636" y="2118"/>
                </a:lnTo>
                <a:lnTo>
                  <a:pt x="1634" y="2118"/>
                </a:lnTo>
                <a:lnTo>
                  <a:pt x="1633" y="2116"/>
                </a:lnTo>
                <a:lnTo>
                  <a:pt x="1633" y="2115"/>
                </a:lnTo>
                <a:lnTo>
                  <a:pt x="1631" y="2115"/>
                </a:lnTo>
                <a:lnTo>
                  <a:pt x="1631" y="2113"/>
                </a:lnTo>
                <a:lnTo>
                  <a:pt x="1630" y="2112"/>
                </a:lnTo>
                <a:lnTo>
                  <a:pt x="1629" y="2112"/>
                </a:lnTo>
                <a:lnTo>
                  <a:pt x="1629" y="2110"/>
                </a:lnTo>
                <a:lnTo>
                  <a:pt x="1629" y="2109"/>
                </a:lnTo>
                <a:lnTo>
                  <a:pt x="1629" y="2107"/>
                </a:lnTo>
                <a:lnTo>
                  <a:pt x="1630" y="2107"/>
                </a:lnTo>
                <a:lnTo>
                  <a:pt x="1631" y="2107"/>
                </a:lnTo>
                <a:lnTo>
                  <a:pt x="1633" y="2107"/>
                </a:lnTo>
                <a:lnTo>
                  <a:pt x="1634" y="2107"/>
                </a:lnTo>
                <a:lnTo>
                  <a:pt x="1636" y="2107"/>
                </a:lnTo>
                <a:lnTo>
                  <a:pt x="1637" y="2107"/>
                </a:lnTo>
                <a:lnTo>
                  <a:pt x="1637" y="2109"/>
                </a:lnTo>
                <a:lnTo>
                  <a:pt x="1639" y="2109"/>
                </a:lnTo>
                <a:lnTo>
                  <a:pt x="1640" y="2109"/>
                </a:lnTo>
                <a:lnTo>
                  <a:pt x="1642" y="2109"/>
                </a:lnTo>
                <a:lnTo>
                  <a:pt x="1643" y="2109"/>
                </a:lnTo>
                <a:lnTo>
                  <a:pt x="1643" y="2110"/>
                </a:lnTo>
                <a:lnTo>
                  <a:pt x="1645" y="2112"/>
                </a:lnTo>
                <a:lnTo>
                  <a:pt x="1645" y="2113"/>
                </a:lnTo>
                <a:lnTo>
                  <a:pt x="1645" y="2115"/>
                </a:lnTo>
                <a:lnTo>
                  <a:pt x="1645" y="2113"/>
                </a:lnTo>
                <a:lnTo>
                  <a:pt x="1646" y="2113"/>
                </a:lnTo>
                <a:lnTo>
                  <a:pt x="1648" y="2115"/>
                </a:lnTo>
                <a:lnTo>
                  <a:pt x="1648" y="2113"/>
                </a:lnTo>
                <a:lnTo>
                  <a:pt x="1648" y="2112"/>
                </a:lnTo>
                <a:lnTo>
                  <a:pt x="1646" y="2112"/>
                </a:lnTo>
                <a:lnTo>
                  <a:pt x="1646" y="2110"/>
                </a:lnTo>
                <a:lnTo>
                  <a:pt x="1646" y="2109"/>
                </a:lnTo>
                <a:lnTo>
                  <a:pt x="1645" y="2109"/>
                </a:lnTo>
                <a:lnTo>
                  <a:pt x="1645" y="2107"/>
                </a:lnTo>
                <a:lnTo>
                  <a:pt x="1643" y="2107"/>
                </a:lnTo>
                <a:lnTo>
                  <a:pt x="1643" y="2106"/>
                </a:lnTo>
                <a:lnTo>
                  <a:pt x="1642" y="2106"/>
                </a:lnTo>
                <a:lnTo>
                  <a:pt x="1640" y="2105"/>
                </a:lnTo>
                <a:lnTo>
                  <a:pt x="1639" y="2105"/>
                </a:lnTo>
                <a:lnTo>
                  <a:pt x="1637" y="2105"/>
                </a:lnTo>
                <a:lnTo>
                  <a:pt x="1637" y="2103"/>
                </a:lnTo>
                <a:lnTo>
                  <a:pt x="1636" y="2103"/>
                </a:lnTo>
                <a:lnTo>
                  <a:pt x="1634" y="2103"/>
                </a:lnTo>
                <a:lnTo>
                  <a:pt x="1633" y="2102"/>
                </a:lnTo>
                <a:lnTo>
                  <a:pt x="1631" y="2102"/>
                </a:lnTo>
                <a:lnTo>
                  <a:pt x="1630" y="2102"/>
                </a:lnTo>
                <a:lnTo>
                  <a:pt x="1629" y="2100"/>
                </a:lnTo>
                <a:lnTo>
                  <a:pt x="1627" y="2100"/>
                </a:lnTo>
                <a:lnTo>
                  <a:pt x="1627" y="2102"/>
                </a:lnTo>
                <a:lnTo>
                  <a:pt x="1626" y="2102"/>
                </a:lnTo>
                <a:lnTo>
                  <a:pt x="1626" y="2100"/>
                </a:lnTo>
                <a:lnTo>
                  <a:pt x="1627" y="2100"/>
                </a:lnTo>
                <a:lnTo>
                  <a:pt x="1626" y="2100"/>
                </a:lnTo>
                <a:lnTo>
                  <a:pt x="1626" y="2099"/>
                </a:lnTo>
                <a:lnTo>
                  <a:pt x="1624" y="2097"/>
                </a:lnTo>
                <a:lnTo>
                  <a:pt x="1624" y="2096"/>
                </a:lnTo>
                <a:lnTo>
                  <a:pt x="1624" y="2093"/>
                </a:lnTo>
                <a:lnTo>
                  <a:pt x="1624" y="2091"/>
                </a:lnTo>
                <a:lnTo>
                  <a:pt x="1624" y="2090"/>
                </a:lnTo>
                <a:lnTo>
                  <a:pt x="1624" y="2088"/>
                </a:lnTo>
                <a:lnTo>
                  <a:pt x="1624" y="2087"/>
                </a:lnTo>
                <a:lnTo>
                  <a:pt x="1626" y="2087"/>
                </a:lnTo>
                <a:lnTo>
                  <a:pt x="1627" y="2087"/>
                </a:lnTo>
                <a:lnTo>
                  <a:pt x="1627" y="2085"/>
                </a:lnTo>
                <a:lnTo>
                  <a:pt x="1629" y="2085"/>
                </a:lnTo>
                <a:lnTo>
                  <a:pt x="1629" y="2084"/>
                </a:lnTo>
                <a:lnTo>
                  <a:pt x="1630" y="2084"/>
                </a:lnTo>
                <a:lnTo>
                  <a:pt x="1630" y="2083"/>
                </a:lnTo>
                <a:lnTo>
                  <a:pt x="1630" y="2081"/>
                </a:lnTo>
                <a:lnTo>
                  <a:pt x="1631" y="2081"/>
                </a:lnTo>
                <a:lnTo>
                  <a:pt x="1633" y="2081"/>
                </a:lnTo>
                <a:lnTo>
                  <a:pt x="1634" y="2081"/>
                </a:lnTo>
                <a:lnTo>
                  <a:pt x="1634" y="2080"/>
                </a:lnTo>
                <a:lnTo>
                  <a:pt x="1636" y="2080"/>
                </a:lnTo>
                <a:lnTo>
                  <a:pt x="1636" y="2078"/>
                </a:lnTo>
                <a:lnTo>
                  <a:pt x="1637" y="2078"/>
                </a:lnTo>
                <a:lnTo>
                  <a:pt x="1637" y="2077"/>
                </a:lnTo>
                <a:lnTo>
                  <a:pt x="1637" y="2078"/>
                </a:lnTo>
                <a:lnTo>
                  <a:pt x="1639" y="2078"/>
                </a:lnTo>
                <a:lnTo>
                  <a:pt x="1639" y="2080"/>
                </a:lnTo>
                <a:lnTo>
                  <a:pt x="1640" y="2080"/>
                </a:lnTo>
                <a:lnTo>
                  <a:pt x="1642" y="2080"/>
                </a:lnTo>
                <a:lnTo>
                  <a:pt x="1643" y="2080"/>
                </a:lnTo>
                <a:lnTo>
                  <a:pt x="1645" y="2080"/>
                </a:lnTo>
                <a:lnTo>
                  <a:pt x="1645" y="2081"/>
                </a:lnTo>
                <a:lnTo>
                  <a:pt x="1643" y="2081"/>
                </a:lnTo>
                <a:lnTo>
                  <a:pt x="1642" y="2081"/>
                </a:lnTo>
                <a:lnTo>
                  <a:pt x="1642" y="2083"/>
                </a:lnTo>
                <a:lnTo>
                  <a:pt x="1643" y="2083"/>
                </a:lnTo>
                <a:lnTo>
                  <a:pt x="1643" y="2084"/>
                </a:lnTo>
                <a:lnTo>
                  <a:pt x="1645" y="2084"/>
                </a:lnTo>
                <a:lnTo>
                  <a:pt x="1646" y="2084"/>
                </a:lnTo>
                <a:lnTo>
                  <a:pt x="1646" y="2085"/>
                </a:lnTo>
                <a:lnTo>
                  <a:pt x="1648" y="2085"/>
                </a:lnTo>
                <a:lnTo>
                  <a:pt x="1648" y="2087"/>
                </a:lnTo>
                <a:lnTo>
                  <a:pt x="1648" y="2088"/>
                </a:lnTo>
                <a:lnTo>
                  <a:pt x="1649" y="2088"/>
                </a:lnTo>
                <a:lnTo>
                  <a:pt x="1649" y="2090"/>
                </a:lnTo>
                <a:lnTo>
                  <a:pt x="1649" y="2091"/>
                </a:lnTo>
                <a:lnTo>
                  <a:pt x="1649" y="2093"/>
                </a:lnTo>
                <a:lnTo>
                  <a:pt x="1649" y="2094"/>
                </a:lnTo>
                <a:lnTo>
                  <a:pt x="1649" y="2096"/>
                </a:lnTo>
                <a:lnTo>
                  <a:pt x="1649" y="2097"/>
                </a:lnTo>
                <a:lnTo>
                  <a:pt x="1649" y="2099"/>
                </a:lnTo>
                <a:lnTo>
                  <a:pt x="1649" y="2100"/>
                </a:lnTo>
                <a:lnTo>
                  <a:pt x="1649" y="2102"/>
                </a:lnTo>
                <a:lnTo>
                  <a:pt x="1649" y="2103"/>
                </a:lnTo>
                <a:lnTo>
                  <a:pt x="1651" y="2103"/>
                </a:lnTo>
                <a:lnTo>
                  <a:pt x="1651" y="2105"/>
                </a:lnTo>
                <a:lnTo>
                  <a:pt x="1651" y="2106"/>
                </a:lnTo>
                <a:lnTo>
                  <a:pt x="1651" y="2107"/>
                </a:lnTo>
                <a:lnTo>
                  <a:pt x="1652" y="2107"/>
                </a:lnTo>
                <a:lnTo>
                  <a:pt x="1652" y="2109"/>
                </a:lnTo>
                <a:lnTo>
                  <a:pt x="1652" y="2110"/>
                </a:lnTo>
                <a:lnTo>
                  <a:pt x="1652" y="2112"/>
                </a:lnTo>
                <a:lnTo>
                  <a:pt x="1654" y="2112"/>
                </a:lnTo>
                <a:lnTo>
                  <a:pt x="1652" y="2110"/>
                </a:lnTo>
                <a:lnTo>
                  <a:pt x="1652" y="2109"/>
                </a:lnTo>
                <a:lnTo>
                  <a:pt x="1652" y="2107"/>
                </a:lnTo>
                <a:lnTo>
                  <a:pt x="1652" y="2106"/>
                </a:lnTo>
                <a:lnTo>
                  <a:pt x="1652" y="2105"/>
                </a:lnTo>
                <a:lnTo>
                  <a:pt x="1652" y="2103"/>
                </a:lnTo>
                <a:lnTo>
                  <a:pt x="1651" y="2102"/>
                </a:lnTo>
                <a:lnTo>
                  <a:pt x="1651" y="2100"/>
                </a:lnTo>
                <a:lnTo>
                  <a:pt x="1651" y="2099"/>
                </a:lnTo>
                <a:lnTo>
                  <a:pt x="1652" y="2100"/>
                </a:lnTo>
                <a:lnTo>
                  <a:pt x="1654" y="2100"/>
                </a:lnTo>
                <a:lnTo>
                  <a:pt x="1654" y="2102"/>
                </a:lnTo>
                <a:lnTo>
                  <a:pt x="1655" y="2102"/>
                </a:lnTo>
                <a:lnTo>
                  <a:pt x="1656" y="2102"/>
                </a:lnTo>
                <a:lnTo>
                  <a:pt x="1656" y="2103"/>
                </a:lnTo>
                <a:lnTo>
                  <a:pt x="1656" y="2102"/>
                </a:lnTo>
                <a:lnTo>
                  <a:pt x="1655" y="2100"/>
                </a:lnTo>
                <a:lnTo>
                  <a:pt x="1655" y="2099"/>
                </a:lnTo>
                <a:lnTo>
                  <a:pt x="1654" y="2099"/>
                </a:lnTo>
                <a:lnTo>
                  <a:pt x="1654" y="2097"/>
                </a:lnTo>
                <a:lnTo>
                  <a:pt x="1652" y="2097"/>
                </a:lnTo>
                <a:lnTo>
                  <a:pt x="1652" y="2096"/>
                </a:lnTo>
                <a:lnTo>
                  <a:pt x="1652" y="2094"/>
                </a:lnTo>
                <a:lnTo>
                  <a:pt x="1652" y="2093"/>
                </a:lnTo>
                <a:lnTo>
                  <a:pt x="1654" y="2093"/>
                </a:lnTo>
                <a:lnTo>
                  <a:pt x="1655" y="2093"/>
                </a:lnTo>
                <a:lnTo>
                  <a:pt x="1656" y="2093"/>
                </a:lnTo>
                <a:lnTo>
                  <a:pt x="1658" y="2094"/>
                </a:lnTo>
                <a:lnTo>
                  <a:pt x="1659" y="2094"/>
                </a:lnTo>
                <a:lnTo>
                  <a:pt x="1659" y="2096"/>
                </a:lnTo>
                <a:lnTo>
                  <a:pt x="1659" y="2097"/>
                </a:lnTo>
                <a:lnTo>
                  <a:pt x="1659" y="2099"/>
                </a:lnTo>
                <a:lnTo>
                  <a:pt x="1661" y="2100"/>
                </a:lnTo>
                <a:lnTo>
                  <a:pt x="1662" y="2102"/>
                </a:lnTo>
                <a:lnTo>
                  <a:pt x="1662" y="2100"/>
                </a:lnTo>
                <a:lnTo>
                  <a:pt x="1664" y="2100"/>
                </a:lnTo>
                <a:lnTo>
                  <a:pt x="1664" y="2102"/>
                </a:lnTo>
                <a:lnTo>
                  <a:pt x="1664" y="2100"/>
                </a:lnTo>
                <a:lnTo>
                  <a:pt x="1664" y="2099"/>
                </a:lnTo>
                <a:lnTo>
                  <a:pt x="1664" y="2097"/>
                </a:lnTo>
                <a:lnTo>
                  <a:pt x="1664" y="2096"/>
                </a:lnTo>
                <a:lnTo>
                  <a:pt x="1662" y="2096"/>
                </a:lnTo>
                <a:lnTo>
                  <a:pt x="1662" y="2094"/>
                </a:lnTo>
                <a:lnTo>
                  <a:pt x="1661" y="2094"/>
                </a:lnTo>
                <a:lnTo>
                  <a:pt x="1661" y="2093"/>
                </a:lnTo>
                <a:lnTo>
                  <a:pt x="1659" y="2093"/>
                </a:lnTo>
                <a:lnTo>
                  <a:pt x="1658" y="2093"/>
                </a:lnTo>
                <a:lnTo>
                  <a:pt x="1658" y="2091"/>
                </a:lnTo>
                <a:lnTo>
                  <a:pt x="1656" y="2091"/>
                </a:lnTo>
                <a:lnTo>
                  <a:pt x="1655" y="2091"/>
                </a:lnTo>
                <a:lnTo>
                  <a:pt x="1655" y="2090"/>
                </a:lnTo>
                <a:lnTo>
                  <a:pt x="1654" y="2088"/>
                </a:lnTo>
                <a:lnTo>
                  <a:pt x="1654" y="2087"/>
                </a:lnTo>
                <a:lnTo>
                  <a:pt x="1654" y="2085"/>
                </a:lnTo>
                <a:lnTo>
                  <a:pt x="1654" y="2084"/>
                </a:lnTo>
                <a:lnTo>
                  <a:pt x="1655" y="2084"/>
                </a:lnTo>
                <a:lnTo>
                  <a:pt x="1656" y="2085"/>
                </a:lnTo>
                <a:lnTo>
                  <a:pt x="1658" y="2085"/>
                </a:lnTo>
                <a:lnTo>
                  <a:pt x="1659" y="2085"/>
                </a:lnTo>
                <a:lnTo>
                  <a:pt x="1659" y="2087"/>
                </a:lnTo>
                <a:lnTo>
                  <a:pt x="1661" y="2087"/>
                </a:lnTo>
                <a:lnTo>
                  <a:pt x="1661" y="2088"/>
                </a:lnTo>
                <a:lnTo>
                  <a:pt x="1662" y="2088"/>
                </a:lnTo>
                <a:lnTo>
                  <a:pt x="1664" y="2088"/>
                </a:lnTo>
                <a:lnTo>
                  <a:pt x="1665" y="2088"/>
                </a:lnTo>
                <a:lnTo>
                  <a:pt x="1665" y="2090"/>
                </a:lnTo>
                <a:lnTo>
                  <a:pt x="1667" y="2090"/>
                </a:lnTo>
                <a:lnTo>
                  <a:pt x="1668" y="2090"/>
                </a:lnTo>
                <a:lnTo>
                  <a:pt x="1670" y="2090"/>
                </a:lnTo>
                <a:lnTo>
                  <a:pt x="1671" y="2090"/>
                </a:lnTo>
                <a:lnTo>
                  <a:pt x="1671" y="2091"/>
                </a:lnTo>
                <a:lnTo>
                  <a:pt x="1671" y="2093"/>
                </a:lnTo>
                <a:lnTo>
                  <a:pt x="1671" y="2094"/>
                </a:lnTo>
                <a:lnTo>
                  <a:pt x="1670" y="2096"/>
                </a:lnTo>
                <a:lnTo>
                  <a:pt x="1670" y="2097"/>
                </a:lnTo>
                <a:lnTo>
                  <a:pt x="1671" y="2097"/>
                </a:lnTo>
                <a:lnTo>
                  <a:pt x="1671" y="2099"/>
                </a:lnTo>
                <a:lnTo>
                  <a:pt x="1671" y="2100"/>
                </a:lnTo>
                <a:lnTo>
                  <a:pt x="1673" y="2102"/>
                </a:lnTo>
                <a:lnTo>
                  <a:pt x="1673" y="2100"/>
                </a:lnTo>
                <a:lnTo>
                  <a:pt x="1673" y="2099"/>
                </a:lnTo>
                <a:lnTo>
                  <a:pt x="1671" y="2097"/>
                </a:lnTo>
                <a:lnTo>
                  <a:pt x="1671" y="2096"/>
                </a:lnTo>
                <a:lnTo>
                  <a:pt x="1673" y="2094"/>
                </a:lnTo>
                <a:lnTo>
                  <a:pt x="1673" y="2093"/>
                </a:lnTo>
                <a:lnTo>
                  <a:pt x="1673" y="2091"/>
                </a:lnTo>
                <a:lnTo>
                  <a:pt x="1673" y="2090"/>
                </a:lnTo>
                <a:lnTo>
                  <a:pt x="1673" y="2088"/>
                </a:lnTo>
                <a:lnTo>
                  <a:pt x="1673" y="2087"/>
                </a:lnTo>
                <a:lnTo>
                  <a:pt x="1673" y="2085"/>
                </a:lnTo>
                <a:lnTo>
                  <a:pt x="1671" y="2085"/>
                </a:lnTo>
                <a:lnTo>
                  <a:pt x="1671" y="2084"/>
                </a:lnTo>
                <a:lnTo>
                  <a:pt x="1671" y="2083"/>
                </a:lnTo>
                <a:lnTo>
                  <a:pt x="1671" y="2081"/>
                </a:lnTo>
                <a:lnTo>
                  <a:pt x="1670" y="2081"/>
                </a:lnTo>
                <a:lnTo>
                  <a:pt x="1670" y="2080"/>
                </a:lnTo>
                <a:lnTo>
                  <a:pt x="1670" y="2078"/>
                </a:lnTo>
                <a:lnTo>
                  <a:pt x="1671" y="2078"/>
                </a:lnTo>
                <a:lnTo>
                  <a:pt x="1671" y="2080"/>
                </a:lnTo>
                <a:lnTo>
                  <a:pt x="1673" y="2080"/>
                </a:lnTo>
                <a:lnTo>
                  <a:pt x="1674" y="2080"/>
                </a:lnTo>
                <a:lnTo>
                  <a:pt x="1674" y="2081"/>
                </a:lnTo>
                <a:lnTo>
                  <a:pt x="1676" y="2081"/>
                </a:lnTo>
                <a:lnTo>
                  <a:pt x="1676" y="2083"/>
                </a:lnTo>
                <a:lnTo>
                  <a:pt x="1677" y="2083"/>
                </a:lnTo>
                <a:lnTo>
                  <a:pt x="1677" y="2084"/>
                </a:lnTo>
                <a:lnTo>
                  <a:pt x="1679" y="2084"/>
                </a:lnTo>
                <a:lnTo>
                  <a:pt x="1679" y="2085"/>
                </a:lnTo>
                <a:lnTo>
                  <a:pt x="1680" y="2085"/>
                </a:lnTo>
                <a:lnTo>
                  <a:pt x="1681" y="2085"/>
                </a:lnTo>
                <a:lnTo>
                  <a:pt x="1681" y="2087"/>
                </a:lnTo>
                <a:lnTo>
                  <a:pt x="1681" y="2085"/>
                </a:lnTo>
                <a:lnTo>
                  <a:pt x="1680" y="2085"/>
                </a:lnTo>
                <a:lnTo>
                  <a:pt x="1680" y="2084"/>
                </a:lnTo>
                <a:lnTo>
                  <a:pt x="1679" y="2084"/>
                </a:lnTo>
                <a:lnTo>
                  <a:pt x="1679" y="2083"/>
                </a:lnTo>
                <a:lnTo>
                  <a:pt x="1679" y="2081"/>
                </a:lnTo>
                <a:lnTo>
                  <a:pt x="1677" y="2081"/>
                </a:lnTo>
                <a:lnTo>
                  <a:pt x="1677" y="2080"/>
                </a:lnTo>
                <a:lnTo>
                  <a:pt x="1676" y="2080"/>
                </a:lnTo>
                <a:lnTo>
                  <a:pt x="1676" y="2078"/>
                </a:lnTo>
                <a:lnTo>
                  <a:pt x="1676" y="2077"/>
                </a:lnTo>
                <a:lnTo>
                  <a:pt x="1674" y="2077"/>
                </a:lnTo>
                <a:lnTo>
                  <a:pt x="1674" y="2075"/>
                </a:lnTo>
                <a:lnTo>
                  <a:pt x="1673" y="2075"/>
                </a:lnTo>
                <a:lnTo>
                  <a:pt x="1673" y="2074"/>
                </a:lnTo>
                <a:lnTo>
                  <a:pt x="1671" y="2074"/>
                </a:lnTo>
                <a:lnTo>
                  <a:pt x="1671" y="2072"/>
                </a:lnTo>
                <a:lnTo>
                  <a:pt x="1670" y="2072"/>
                </a:lnTo>
                <a:lnTo>
                  <a:pt x="1668" y="2071"/>
                </a:lnTo>
                <a:lnTo>
                  <a:pt x="1667" y="2071"/>
                </a:lnTo>
                <a:lnTo>
                  <a:pt x="1667" y="2069"/>
                </a:lnTo>
                <a:lnTo>
                  <a:pt x="1667" y="2068"/>
                </a:lnTo>
                <a:lnTo>
                  <a:pt x="1665" y="2068"/>
                </a:lnTo>
                <a:lnTo>
                  <a:pt x="1665" y="2066"/>
                </a:lnTo>
                <a:lnTo>
                  <a:pt x="1665" y="2065"/>
                </a:lnTo>
                <a:lnTo>
                  <a:pt x="1667" y="2065"/>
                </a:lnTo>
                <a:lnTo>
                  <a:pt x="1668" y="2065"/>
                </a:lnTo>
                <a:close/>
                <a:moveTo>
                  <a:pt x="1690" y="2065"/>
                </a:moveTo>
                <a:lnTo>
                  <a:pt x="1692" y="2065"/>
                </a:lnTo>
                <a:lnTo>
                  <a:pt x="1692" y="2066"/>
                </a:lnTo>
                <a:lnTo>
                  <a:pt x="1690" y="2066"/>
                </a:lnTo>
                <a:lnTo>
                  <a:pt x="1690" y="2065"/>
                </a:lnTo>
                <a:lnTo>
                  <a:pt x="1689" y="2065"/>
                </a:lnTo>
                <a:lnTo>
                  <a:pt x="1690" y="2065"/>
                </a:lnTo>
                <a:close/>
                <a:moveTo>
                  <a:pt x="1558" y="2065"/>
                </a:moveTo>
                <a:lnTo>
                  <a:pt x="1559" y="2065"/>
                </a:lnTo>
                <a:lnTo>
                  <a:pt x="1558" y="2065"/>
                </a:lnTo>
                <a:lnTo>
                  <a:pt x="1557" y="2065"/>
                </a:lnTo>
                <a:lnTo>
                  <a:pt x="1555" y="2065"/>
                </a:lnTo>
                <a:lnTo>
                  <a:pt x="1555" y="2066"/>
                </a:lnTo>
                <a:lnTo>
                  <a:pt x="1555" y="2065"/>
                </a:lnTo>
                <a:lnTo>
                  <a:pt x="1557" y="2065"/>
                </a:lnTo>
                <a:lnTo>
                  <a:pt x="1557" y="2063"/>
                </a:lnTo>
                <a:lnTo>
                  <a:pt x="1558" y="2063"/>
                </a:lnTo>
                <a:lnTo>
                  <a:pt x="1558" y="2065"/>
                </a:lnTo>
                <a:close/>
                <a:moveTo>
                  <a:pt x="2891" y="2062"/>
                </a:moveTo>
                <a:lnTo>
                  <a:pt x="2893" y="2062"/>
                </a:lnTo>
                <a:lnTo>
                  <a:pt x="2893" y="2063"/>
                </a:lnTo>
                <a:lnTo>
                  <a:pt x="2893" y="2062"/>
                </a:lnTo>
                <a:lnTo>
                  <a:pt x="2891" y="2062"/>
                </a:lnTo>
                <a:close/>
                <a:moveTo>
                  <a:pt x="1705" y="2060"/>
                </a:moveTo>
                <a:lnTo>
                  <a:pt x="1703" y="2060"/>
                </a:lnTo>
                <a:lnTo>
                  <a:pt x="1703" y="2059"/>
                </a:lnTo>
                <a:lnTo>
                  <a:pt x="1705" y="2059"/>
                </a:lnTo>
                <a:lnTo>
                  <a:pt x="1705" y="2060"/>
                </a:lnTo>
                <a:close/>
                <a:moveTo>
                  <a:pt x="2800" y="2059"/>
                </a:moveTo>
                <a:lnTo>
                  <a:pt x="2801" y="2059"/>
                </a:lnTo>
                <a:lnTo>
                  <a:pt x="2801" y="2060"/>
                </a:lnTo>
                <a:lnTo>
                  <a:pt x="2803" y="2060"/>
                </a:lnTo>
                <a:lnTo>
                  <a:pt x="2801" y="2060"/>
                </a:lnTo>
                <a:lnTo>
                  <a:pt x="2800" y="2060"/>
                </a:lnTo>
                <a:lnTo>
                  <a:pt x="2800" y="2059"/>
                </a:lnTo>
                <a:lnTo>
                  <a:pt x="2800" y="2060"/>
                </a:lnTo>
                <a:lnTo>
                  <a:pt x="2800" y="2059"/>
                </a:lnTo>
                <a:close/>
                <a:moveTo>
                  <a:pt x="1589" y="2058"/>
                </a:moveTo>
                <a:lnTo>
                  <a:pt x="1590" y="2058"/>
                </a:lnTo>
                <a:lnTo>
                  <a:pt x="1590" y="2059"/>
                </a:lnTo>
                <a:lnTo>
                  <a:pt x="1590" y="2058"/>
                </a:lnTo>
                <a:lnTo>
                  <a:pt x="1589" y="2058"/>
                </a:lnTo>
                <a:lnTo>
                  <a:pt x="1589" y="2059"/>
                </a:lnTo>
                <a:lnTo>
                  <a:pt x="1589" y="2058"/>
                </a:lnTo>
                <a:lnTo>
                  <a:pt x="1589" y="2059"/>
                </a:lnTo>
                <a:lnTo>
                  <a:pt x="1587" y="2059"/>
                </a:lnTo>
                <a:lnTo>
                  <a:pt x="1587" y="2058"/>
                </a:lnTo>
                <a:lnTo>
                  <a:pt x="1587" y="2056"/>
                </a:lnTo>
                <a:lnTo>
                  <a:pt x="1589" y="2058"/>
                </a:lnTo>
                <a:close/>
                <a:moveTo>
                  <a:pt x="2815" y="2053"/>
                </a:moveTo>
                <a:lnTo>
                  <a:pt x="2813" y="2053"/>
                </a:lnTo>
                <a:lnTo>
                  <a:pt x="2815" y="2053"/>
                </a:lnTo>
                <a:close/>
                <a:moveTo>
                  <a:pt x="2747" y="2053"/>
                </a:moveTo>
                <a:lnTo>
                  <a:pt x="2747" y="2055"/>
                </a:lnTo>
                <a:lnTo>
                  <a:pt x="2747" y="2053"/>
                </a:lnTo>
                <a:lnTo>
                  <a:pt x="2749" y="2053"/>
                </a:lnTo>
                <a:lnTo>
                  <a:pt x="2750" y="2053"/>
                </a:lnTo>
                <a:lnTo>
                  <a:pt x="2750" y="2055"/>
                </a:lnTo>
                <a:lnTo>
                  <a:pt x="2750" y="2056"/>
                </a:lnTo>
                <a:lnTo>
                  <a:pt x="2751" y="2056"/>
                </a:lnTo>
                <a:lnTo>
                  <a:pt x="2751" y="2058"/>
                </a:lnTo>
                <a:lnTo>
                  <a:pt x="2753" y="2059"/>
                </a:lnTo>
                <a:lnTo>
                  <a:pt x="2754" y="2059"/>
                </a:lnTo>
                <a:lnTo>
                  <a:pt x="2754" y="2060"/>
                </a:lnTo>
                <a:lnTo>
                  <a:pt x="2756" y="2060"/>
                </a:lnTo>
                <a:lnTo>
                  <a:pt x="2756" y="2062"/>
                </a:lnTo>
                <a:lnTo>
                  <a:pt x="2757" y="2062"/>
                </a:lnTo>
                <a:lnTo>
                  <a:pt x="2757" y="2063"/>
                </a:lnTo>
                <a:lnTo>
                  <a:pt x="2756" y="2065"/>
                </a:lnTo>
                <a:lnTo>
                  <a:pt x="2756" y="2066"/>
                </a:lnTo>
                <a:lnTo>
                  <a:pt x="2756" y="2068"/>
                </a:lnTo>
                <a:lnTo>
                  <a:pt x="2754" y="2069"/>
                </a:lnTo>
                <a:lnTo>
                  <a:pt x="2754" y="2071"/>
                </a:lnTo>
                <a:lnTo>
                  <a:pt x="2756" y="2072"/>
                </a:lnTo>
                <a:lnTo>
                  <a:pt x="2756" y="2074"/>
                </a:lnTo>
                <a:lnTo>
                  <a:pt x="2754" y="2074"/>
                </a:lnTo>
                <a:lnTo>
                  <a:pt x="2754" y="2075"/>
                </a:lnTo>
                <a:lnTo>
                  <a:pt x="2754" y="2077"/>
                </a:lnTo>
                <a:lnTo>
                  <a:pt x="2753" y="2078"/>
                </a:lnTo>
                <a:lnTo>
                  <a:pt x="2753" y="2080"/>
                </a:lnTo>
                <a:lnTo>
                  <a:pt x="2751" y="2081"/>
                </a:lnTo>
                <a:lnTo>
                  <a:pt x="2751" y="2083"/>
                </a:lnTo>
                <a:lnTo>
                  <a:pt x="2750" y="2083"/>
                </a:lnTo>
                <a:lnTo>
                  <a:pt x="2750" y="2084"/>
                </a:lnTo>
                <a:lnTo>
                  <a:pt x="2750" y="2083"/>
                </a:lnTo>
                <a:lnTo>
                  <a:pt x="2750" y="2081"/>
                </a:lnTo>
                <a:lnTo>
                  <a:pt x="2751" y="2081"/>
                </a:lnTo>
                <a:lnTo>
                  <a:pt x="2750" y="2081"/>
                </a:lnTo>
                <a:lnTo>
                  <a:pt x="2749" y="2081"/>
                </a:lnTo>
                <a:lnTo>
                  <a:pt x="2749" y="2080"/>
                </a:lnTo>
                <a:lnTo>
                  <a:pt x="2750" y="2080"/>
                </a:lnTo>
                <a:lnTo>
                  <a:pt x="2750" y="2078"/>
                </a:lnTo>
                <a:lnTo>
                  <a:pt x="2749" y="2078"/>
                </a:lnTo>
                <a:lnTo>
                  <a:pt x="2749" y="2077"/>
                </a:lnTo>
                <a:lnTo>
                  <a:pt x="2747" y="2077"/>
                </a:lnTo>
                <a:lnTo>
                  <a:pt x="2746" y="2077"/>
                </a:lnTo>
                <a:lnTo>
                  <a:pt x="2747" y="2075"/>
                </a:lnTo>
                <a:lnTo>
                  <a:pt x="2749" y="2075"/>
                </a:lnTo>
                <a:lnTo>
                  <a:pt x="2749" y="2074"/>
                </a:lnTo>
                <a:lnTo>
                  <a:pt x="2747" y="2074"/>
                </a:lnTo>
                <a:lnTo>
                  <a:pt x="2746" y="2074"/>
                </a:lnTo>
                <a:lnTo>
                  <a:pt x="2746" y="2075"/>
                </a:lnTo>
                <a:lnTo>
                  <a:pt x="2744" y="2075"/>
                </a:lnTo>
                <a:lnTo>
                  <a:pt x="2743" y="2075"/>
                </a:lnTo>
                <a:lnTo>
                  <a:pt x="2743" y="2074"/>
                </a:lnTo>
                <a:lnTo>
                  <a:pt x="2744" y="2072"/>
                </a:lnTo>
                <a:lnTo>
                  <a:pt x="2744" y="2071"/>
                </a:lnTo>
                <a:lnTo>
                  <a:pt x="2743" y="2071"/>
                </a:lnTo>
                <a:lnTo>
                  <a:pt x="2744" y="2069"/>
                </a:lnTo>
                <a:lnTo>
                  <a:pt x="2744" y="2068"/>
                </a:lnTo>
                <a:lnTo>
                  <a:pt x="2744" y="2066"/>
                </a:lnTo>
                <a:lnTo>
                  <a:pt x="2746" y="2066"/>
                </a:lnTo>
                <a:lnTo>
                  <a:pt x="2746" y="2065"/>
                </a:lnTo>
                <a:lnTo>
                  <a:pt x="2746" y="2063"/>
                </a:lnTo>
                <a:lnTo>
                  <a:pt x="2744" y="2063"/>
                </a:lnTo>
                <a:lnTo>
                  <a:pt x="2744" y="2065"/>
                </a:lnTo>
                <a:lnTo>
                  <a:pt x="2744" y="2063"/>
                </a:lnTo>
                <a:lnTo>
                  <a:pt x="2743" y="2063"/>
                </a:lnTo>
                <a:lnTo>
                  <a:pt x="2744" y="2062"/>
                </a:lnTo>
                <a:lnTo>
                  <a:pt x="2743" y="2060"/>
                </a:lnTo>
                <a:lnTo>
                  <a:pt x="2744" y="2060"/>
                </a:lnTo>
                <a:lnTo>
                  <a:pt x="2743" y="2060"/>
                </a:lnTo>
                <a:lnTo>
                  <a:pt x="2744" y="2060"/>
                </a:lnTo>
                <a:lnTo>
                  <a:pt x="2744" y="2059"/>
                </a:lnTo>
                <a:lnTo>
                  <a:pt x="2744" y="2058"/>
                </a:lnTo>
                <a:lnTo>
                  <a:pt x="2744" y="2056"/>
                </a:lnTo>
                <a:lnTo>
                  <a:pt x="2744" y="2055"/>
                </a:lnTo>
                <a:lnTo>
                  <a:pt x="2744" y="2056"/>
                </a:lnTo>
                <a:lnTo>
                  <a:pt x="2746" y="2056"/>
                </a:lnTo>
                <a:lnTo>
                  <a:pt x="2746" y="2055"/>
                </a:lnTo>
                <a:lnTo>
                  <a:pt x="2744" y="2055"/>
                </a:lnTo>
                <a:lnTo>
                  <a:pt x="2746" y="2055"/>
                </a:lnTo>
                <a:lnTo>
                  <a:pt x="2746" y="2053"/>
                </a:lnTo>
                <a:lnTo>
                  <a:pt x="2747" y="2053"/>
                </a:lnTo>
                <a:lnTo>
                  <a:pt x="2747" y="2052"/>
                </a:lnTo>
                <a:lnTo>
                  <a:pt x="2747" y="2053"/>
                </a:lnTo>
                <a:close/>
                <a:moveTo>
                  <a:pt x="2901" y="2055"/>
                </a:moveTo>
                <a:lnTo>
                  <a:pt x="2900" y="2055"/>
                </a:lnTo>
                <a:lnTo>
                  <a:pt x="2900" y="2053"/>
                </a:lnTo>
                <a:lnTo>
                  <a:pt x="2898" y="2053"/>
                </a:lnTo>
                <a:lnTo>
                  <a:pt x="2900" y="2052"/>
                </a:lnTo>
                <a:lnTo>
                  <a:pt x="2901" y="2053"/>
                </a:lnTo>
                <a:lnTo>
                  <a:pt x="2901" y="2055"/>
                </a:lnTo>
                <a:close/>
                <a:moveTo>
                  <a:pt x="2822" y="2050"/>
                </a:moveTo>
                <a:lnTo>
                  <a:pt x="2824" y="2050"/>
                </a:lnTo>
                <a:lnTo>
                  <a:pt x="2822" y="2050"/>
                </a:lnTo>
                <a:close/>
                <a:moveTo>
                  <a:pt x="1671" y="2053"/>
                </a:moveTo>
                <a:lnTo>
                  <a:pt x="1673" y="2053"/>
                </a:lnTo>
                <a:lnTo>
                  <a:pt x="1673" y="2055"/>
                </a:lnTo>
                <a:lnTo>
                  <a:pt x="1674" y="2055"/>
                </a:lnTo>
                <a:lnTo>
                  <a:pt x="1676" y="2055"/>
                </a:lnTo>
                <a:lnTo>
                  <a:pt x="1677" y="2055"/>
                </a:lnTo>
                <a:lnTo>
                  <a:pt x="1677" y="2053"/>
                </a:lnTo>
                <a:lnTo>
                  <a:pt x="1679" y="2055"/>
                </a:lnTo>
                <a:lnTo>
                  <a:pt x="1679" y="2056"/>
                </a:lnTo>
                <a:lnTo>
                  <a:pt x="1680" y="2056"/>
                </a:lnTo>
                <a:lnTo>
                  <a:pt x="1680" y="2058"/>
                </a:lnTo>
                <a:lnTo>
                  <a:pt x="1680" y="2059"/>
                </a:lnTo>
                <a:lnTo>
                  <a:pt x="1681" y="2059"/>
                </a:lnTo>
                <a:lnTo>
                  <a:pt x="1681" y="2060"/>
                </a:lnTo>
                <a:lnTo>
                  <a:pt x="1681" y="2062"/>
                </a:lnTo>
                <a:lnTo>
                  <a:pt x="1683" y="2060"/>
                </a:lnTo>
                <a:lnTo>
                  <a:pt x="1683" y="2062"/>
                </a:lnTo>
                <a:lnTo>
                  <a:pt x="1684" y="2062"/>
                </a:lnTo>
                <a:lnTo>
                  <a:pt x="1686" y="2062"/>
                </a:lnTo>
                <a:lnTo>
                  <a:pt x="1686" y="2063"/>
                </a:lnTo>
                <a:lnTo>
                  <a:pt x="1687" y="2063"/>
                </a:lnTo>
                <a:lnTo>
                  <a:pt x="1689" y="2063"/>
                </a:lnTo>
                <a:lnTo>
                  <a:pt x="1689" y="2065"/>
                </a:lnTo>
                <a:lnTo>
                  <a:pt x="1689" y="2066"/>
                </a:lnTo>
                <a:lnTo>
                  <a:pt x="1687" y="2068"/>
                </a:lnTo>
                <a:lnTo>
                  <a:pt x="1687" y="2066"/>
                </a:lnTo>
                <a:lnTo>
                  <a:pt x="1686" y="2066"/>
                </a:lnTo>
                <a:lnTo>
                  <a:pt x="1684" y="2066"/>
                </a:lnTo>
                <a:lnTo>
                  <a:pt x="1683" y="2066"/>
                </a:lnTo>
                <a:lnTo>
                  <a:pt x="1681" y="2066"/>
                </a:lnTo>
                <a:lnTo>
                  <a:pt x="1681" y="2065"/>
                </a:lnTo>
                <a:lnTo>
                  <a:pt x="1680" y="2065"/>
                </a:lnTo>
                <a:lnTo>
                  <a:pt x="1679" y="2065"/>
                </a:lnTo>
                <a:lnTo>
                  <a:pt x="1677" y="2063"/>
                </a:lnTo>
                <a:lnTo>
                  <a:pt x="1676" y="2062"/>
                </a:lnTo>
                <a:lnTo>
                  <a:pt x="1674" y="2062"/>
                </a:lnTo>
                <a:lnTo>
                  <a:pt x="1673" y="2062"/>
                </a:lnTo>
                <a:lnTo>
                  <a:pt x="1671" y="2062"/>
                </a:lnTo>
                <a:lnTo>
                  <a:pt x="1671" y="2060"/>
                </a:lnTo>
                <a:lnTo>
                  <a:pt x="1671" y="2059"/>
                </a:lnTo>
                <a:lnTo>
                  <a:pt x="1670" y="2059"/>
                </a:lnTo>
                <a:lnTo>
                  <a:pt x="1670" y="2058"/>
                </a:lnTo>
                <a:lnTo>
                  <a:pt x="1668" y="2056"/>
                </a:lnTo>
                <a:lnTo>
                  <a:pt x="1667" y="2055"/>
                </a:lnTo>
                <a:lnTo>
                  <a:pt x="1667" y="2056"/>
                </a:lnTo>
                <a:lnTo>
                  <a:pt x="1668" y="2058"/>
                </a:lnTo>
                <a:lnTo>
                  <a:pt x="1670" y="2059"/>
                </a:lnTo>
                <a:lnTo>
                  <a:pt x="1668" y="2059"/>
                </a:lnTo>
                <a:lnTo>
                  <a:pt x="1667" y="2059"/>
                </a:lnTo>
                <a:lnTo>
                  <a:pt x="1665" y="2059"/>
                </a:lnTo>
                <a:lnTo>
                  <a:pt x="1664" y="2059"/>
                </a:lnTo>
                <a:lnTo>
                  <a:pt x="1662" y="2059"/>
                </a:lnTo>
                <a:lnTo>
                  <a:pt x="1662" y="2060"/>
                </a:lnTo>
                <a:lnTo>
                  <a:pt x="1661" y="2060"/>
                </a:lnTo>
                <a:lnTo>
                  <a:pt x="1661" y="2059"/>
                </a:lnTo>
                <a:lnTo>
                  <a:pt x="1659" y="2059"/>
                </a:lnTo>
                <a:lnTo>
                  <a:pt x="1659" y="2058"/>
                </a:lnTo>
                <a:lnTo>
                  <a:pt x="1659" y="2059"/>
                </a:lnTo>
                <a:lnTo>
                  <a:pt x="1658" y="2058"/>
                </a:lnTo>
                <a:lnTo>
                  <a:pt x="1658" y="2056"/>
                </a:lnTo>
                <a:lnTo>
                  <a:pt x="1659" y="2055"/>
                </a:lnTo>
                <a:lnTo>
                  <a:pt x="1661" y="2055"/>
                </a:lnTo>
                <a:lnTo>
                  <a:pt x="1661" y="2053"/>
                </a:lnTo>
                <a:lnTo>
                  <a:pt x="1662" y="2053"/>
                </a:lnTo>
                <a:lnTo>
                  <a:pt x="1662" y="2052"/>
                </a:lnTo>
                <a:lnTo>
                  <a:pt x="1662" y="2050"/>
                </a:lnTo>
                <a:lnTo>
                  <a:pt x="1664" y="2050"/>
                </a:lnTo>
                <a:lnTo>
                  <a:pt x="1664" y="2049"/>
                </a:lnTo>
                <a:lnTo>
                  <a:pt x="1664" y="2047"/>
                </a:lnTo>
                <a:lnTo>
                  <a:pt x="1665" y="2047"/>
                </a:lnTo>
                <a:lnTo>
                  <a:pt x="1667" y="2047"/>
                </a:lnTo>
                <a:lnTo>
                  <a:pt x="1668" y="2047"/>
                </a:lnTo>
                <a:lnTo>
                  <a:pt x="1668" y="2049"/>
                </a:lnTo>
                <a:lnTo>
                  <a:pt x="1670" y="2049"/>
                </a:lnTo>
                <a:lnTo>
                  <a:pt x="1670" y="2050"/>
                </a:lnTo>
                <a:lnTo>
                  <a:pt x="1671" y="2052"/>
                </a:lnTo>
                <a:lnTo>
                  <a:pt x="1671" y="2053"/>
                </a:lnTo>
                <a:close/>
                <a:moveTo>
                  <a:pt x="2813" y="2047"/>
                </a:moveTo>
                <a:lnTo>
                  <a:pt x="2812" y="2047"/>
                </a:lnTo>
                <a:lnTo>
                  <a:pt x="2812" y="2046"/>
                </a:lnTo>
                <a:lnTo>
                  <a:pt x="2813" y="2046"/>
                </a:lnTo>
                <a:lnTo>
                  <a:pt x="2813" y="2047"/>
                </a:lnTo>
                <a:close/>
                <a:moveTo>
                  <a:pt x="2753" y="2043"/>
                </a:moveTo>
                <a:lnTo>
                  <a:pt x="2754" y="2043"/>
                </a:lnTo>
                <a:lnTo>
                  <a:pt x="2754" y="2046"/>
                </a:lnTo>
                <a:lnTo>
                  <a:pt x="2753" y="2044"/>
                </a:lnTo>
                <a:lnTo>
                  <a:pt x="2753" y="2043"/>
                </a:lnTo>
                <a:close/>
                <a:moveTo>
                  <a:pt x="2828" y="2044"/>
                </a:moveTo>
                <a:lnTo>
                  <a:pt x="2828" y="2043"/>
                </a:lnTo>
                <a:lnTo>
                  <a:pt x="2828" y="2044"/>
                </a:lnTo>
                <a:close/>
                <a:moveTo>
                  <a:pt x="2812" y="2043"/>
                </a:moveTo>
                <a:lnTo>
                  <a:pt x="2812" y="2041"/>
                </a:lnTo>
                <a:lnTo>
                  <a:pt x="2812" y="2043"/>
                </a:lnTo>
                <a:close/>
                <a:moveTo>
                  <a:pt x="2756" y="2041"/>
                </a:moveTo>
                <a:lnTo>
                  <a:pt x="2754" y="2041"/>
                </a:lnTo>
                <a:lnTo>
                  <a:pt x="2754" y="2040"/>
                </a:lnTo>
                <a:lnTo>
                  <a:pt x="2756" y="2040"/>
                </a:lnTo>
                <a:lnTo>
                  <a:pt x="2756" y="2041"/>
                </a:lnTo>
                <a:close/>
                <a:moveTo>
                  <a:pt x="2754" y="2041"/>
                </a:moveTo>
                <a:lnTo>
                  <a:pt x="2753" y="2041"/>
                </a:lnTo>
                <a:lnTo>
                  <a:pt x="2753" y="2040"/>
                </a:lnTo>
                <a:lnTo>
                  <a:pt x="2754" y="2040"/>
                </a:lnTo>
                <a:lnTo>
                  <a:pt x="2754" y="2041"/>
                </a:lnTo>
                <a:close/>
                <a:moveTo>
                  <a:pt x="1408" y="2040"/>
                </a:moveTo>
                <a:lnTo>
                  <a:pt x="1410" y="2040"/>
                </a:lnTo>
                <a:lnTo>
                  <a:pt x="1410" y="2041"/>
                </a:lnTo>
                <a:lnTo>
                  <a:pt x="1408" y="2041"/>
                </a:lnTo>
                <a:lnTo>
                  <a:pt x="1408" y="2040"/>
                </a:lnTo>
                <a:close/>
                <a:moveTo>
                  <a:pt x="2837" y="2040"/>
                </a:moveTo>
                <a:lnTo>
                  <a:pt x="2835" y="2040"/>
                </a:lnTo>
                <a:lnTo>
                  <a:pt x="2835" y="2038"/>
                </a:lnTo>
                <a:lnTo>
                  <a:pt x="2837" y="2040"/>
                </a:lnTo>
                <a:close/>
                <a:moveTo>
                  <a:pt x="2735" y="2038"/>
                </a:moveTo>
                <a:lnTo>
                  <a:pt x="2735" y="2040"/>
                </a:lnTo>
                <a:lnTo>
                  <a:pt x="2735" y="2038"/>
                </a:lnTo>
                <a:close/>
                <a:moveTo>
                  <a:pt x="2778" y="2040"/>
                </a:moveTo>
                <a:lnTo>
                  <a:pt x="2776" y="2040"/>
                </a:lnTo>
                <a:lnTo>
                  <a:pt x="2776" y="2038"/>
                </a:lnTo>
                <a:lnTo>
                  <a:pt x="2778" y="2038"/>
                </a:lnTo>
                <a:lnTo>
                  <a:pt x="2778" y="2040"/>
                </a:lnTo>
                <a:close/>
                <a:moveTo>
                  <a:pt x="2840" y="2040"/>
                </a:moveTo>
                <a:lnTo>
                  <a:pt x="2840" y="2041"/>
                </a:lnTo>
                <a:lnTo>
                  <a:pt x="2838" y="2041"/>
                </a:lnTo>
                <a:lnTo>
                  <a:pt x="2838" y="2040"/>
                </a:lnTo>
                <a:lnTo>
                  <a:pt x="2837" y="2040"/>
                </a:lnTo>
                <a:lnTo>
                  <a:pt x="2838" y="2038"/>
                </a:lnTo>
                <a:lnTo>
                  <a:pt x="2838" y="2040"/>
                </a:lnTo>
                <a:lnTo>
                  <a:pt x="2840" y="2040"/>
                </a:lnTo>
                <a:lnTo>
                  <a:pt x="2838" y="2040"/>
                </a:lnTo>
                <a:lnTo>
                  <a:pt x="2838" y="2038"/>
                </a:lnTo>
                <a:lnTo>
                  <a:pt x="2838" y="2037"/>
                </a:lnTo>
                <a:lnTo>
                  <a:pt x="2840" y="2038"/>
                </a:lnTo>
                <a:lnTo>
                  <a:pt x="2840" y="2040"/>
                </a:lnTo>
                <a:close/>
                <a:moveTo>
                  <a:pt x="2756" y="2037"/>
                </a:moveTo>
                <a:lnTo>
                  <a:pt x="2756" y="2035"/>
                </a:lnTo>
                <a:lnTo>
                  <a:pt x="2756" y="2037"/>
                </a:lnTo>
                <a:lnTo>
                  <a:pt x="2757" y="2037"/>
                </a:lnTo>
                <a:lnTo>
                  <a:pt x="2756" y="2037"/>
                </a:lnTo>
                <a:close/>
                <a:moveTo>
                  <a:pt x="2841" y="2037"/>
                </a:moveTo>
                <a:lnTo>
                  <a:pt x="2840" y="2037"/>
                </a:lnTo>
                <a:lnTo>
                  <a:pt x="2840" y="2035"/>
                </a:lnTo>
                <a:lnTo>
                  <a:pt x="2841" y="2035"/>
                </a:lnTo>
                <a:lnTo>
                  <a:pt x="2841" y="2037"/>
                </a:lnTo>
                <a:close/>
                <a:moveTo>
                  <a:pt x="2757" y="2035"/>
                </a:moveTo>
                <a:lnTo>
                  <a:pt x="2756" y="2035"/>
                </a:lnTo>
                <a:lnTo>
                  <a:pt x="2756" y="2034"/>
                </a:lnTo>
                <a:lnTo>
                  <a:pt x="2756" y="2035"/>
                </a:lnTo>
                <a:lnTo>
                  <a:pt x="2757" y="2035"/>
                </a:lnTo>
                <a:close/>
                <a:moveTo>
                  <a:pt x="2862" y="2035"/>
                </a:moveTo>
                <a:lnTo>
                  <a:pt x="2862" y="2034"/>
                </a:lnTo>
                <a:lnTo>
                  <a:pt x="2862" y="2035"/>
                </a:lnTo>
                <a:close/>
                <a:moveTo>
                  <a:pt x="2840" y="2034"/>
                </a:moveTo>
                <a:lnTo>
                  <a:pt x="2838" y="2034"/>
                </a:lnTo>
                <a:lnTo>
                  <a:pt x="2838" y="2033"/>
                </a:lnTo>
                <a:lnTo>
                  <a:pt x="2840" y="2033"/>
                </a:lnTo>
                <a:lnTo>
                  <a:pt x="2840" y="2034"/>
                </a:lnTo>
                <a:close/>
                <a:moveTo>
                  <a:pt x="1762" y="2034"/>
                </a:moveTo>
                <a:lnTo>
                  <a:pt x="1762" y="2035"/>
                </a:lnTo>
                <a:lnTo>
                  <a:pt x="1762" y="2038"/>
                </a:lnTo>
                <a:lnTo>
                  <a:pt x="1762" y="2040"/>
                </a:lnTo>
                <a:lnTo>
                  <a:pt x="1761" y="2041"/>
                </a:lnTo>
                <a:lnTo>
                  <a:pt x="1762" y="2041"/>
                </a:lnTo>
                <a:lnTo>
                  <a:pt x="1761" y="2041"/>
                </a:lnTo>
                <a:lnTo>
                  <a:pt x="1761" y="2043"/>
                </a:lnTo>
                <a:lnTo>
                  <a:pt x="1759" y="2043"/>
                </a:lnTo>
                <a:lnTo>
                  <a:pt x="1759" y="2044"/>
                </a:lnTo>
                <a:lnTo>
                  <a:pt x="1758" y="2044"/>
                </a:lnTo>
                <a:lnTo>
                  <a:pt x="1756" y="2044"/>
                </a:lnTo>
                <a:lnTo>
                  <a:pt x="1756" y="2043"/>
                </a:lnTo>
                <a:lnTo>
                  <a:pt x="1758" y="2043"/>
                </a:lnTo>
                <a:lnTo>
                  <a:pt x="1756" y="2043"/>
                </a:lnTo>
                <a:lnTo>
                  <a:pt x="1756" y="2041"/>
                </a:lnTo>
                <a:lnTo>
                  <a:pt x="1756" y="2040"/>
                </a:lnTo>
                <a:lnTo>
                  <a:pt x="1756" y="2038"/>
                </a:lnTo>
                <a:lnTo>
                  <a:pt x="1756" y="2037"/>
                </a:lnTo>
                <a:lnTo>
                  <a:pt x="1758" y="2037"/>
                </a:lnTo>
                <a:lnTo>
                  <a:pt x="1756" y="2035"/>
                </a:lnTo>
                <a:lnTo>
                  <a:pt x="1758" y="2034"/>
                </a:lnTo>
                <a:lnTo>
                  <a:pt x="1759" y="2034"/>
                </a:lnTo>
                <a:lnTo>
                  <a:pt x="1759" y="2033"/>
                </a:lnTo>
                <a:lnTo>
                  <a:pt x="1761" y="2033"/>
                </a:lnTo>
                <a:lnTo>
                  <a:pt x="1761" y="2034"/>
                </a:lnTo>
                <a:lnTo>
                  <a:pt x="1762" y="2034"/>
                </a:lnTo>
                <a:close/>
                <a:moveTo>
                  <a:pt x="2759" y="2033"/>
                </a:moveTo>
                <a:lnTo>
                  <a:pt x="2760" y="2033"/>
                </a:lnTo>
                <a:lnTo>
                  <a:pt x="2762" y="2033"/>
                </a:lnTo>
                <a:lnTo>
                  <a:pt x="2762" y="2034"/>
                </a:lnTo>
                <a:lnTo>
                  <a:pt x="2760" y="2034"/>
                </a:lnTo>
                <a:lnTo>
                  <a:pt x="2762" y="2035"/>
                </a:lnTo>
                <a:lnTo>
                  <a:pt x="2760" y="2035"/>
                </a:lnTo>
                <a:lnTo>
                  <a:pt x="2760" y="2037"/>
                </a:lnTo>
                <a:lnTo>
                  <a:pt x="2759" y="2037"/>
                </a:lnTo>
                <a:lnTo>
                  <a:pt x="2759" y="2035"/>
                </a:lnTo>
                <a:lnTo>
                  <a:pt x="2757" y="2035"/>
                </a:lnTo>
                <a:lnTo>
                  <a:pt x="2757" y="2034"/>
                </a:lnTo>
                <a:lnTo>
                  <a:pt x="2757" y="2035"/>
                </a:lnTo>
                <a:lnTo>
                  <a:pt x="2757" y="2034"/>
                </a:lnTo>
                <a:lnTo>
                  <a:pt x="2756" y="2034"/>
                </a:lnTo>
                <a:lnTo>
                  <a:pt x="2756" y="2033"/>
                </a:lnTo>
                <a:lnTo>
                  <a:pt x="2757" y="2033"/>
                </a:lnTo>
                <a:lnTo>
                  <a:pt x="2759" y="2034"/>
                </a:lnTo>
                <a:lnTo>
                  <a:pt x="2759" y="2033"/>
                </a:lnTo>
                <a:lnTo>
                  <a:pt x="2757" y="2033"/>
                </a:lnTo>
                <a:lnTo>
                  <a:pt x="2759" y="2033"/>
                </a:lnTo>
                <a:close/>
                <a:moveTo>
                  <a:pt x="2756" y="2034"/>
                </a:moveTo>
                <a:lnTo>
                  <a:pt x="2754" y="2034"/>
                </a:lnTo>
                <a:lnTo>
                  <a:pt x="2754" y="2033"/>
                </a:lnTo>
                <a:lnTo>
                  <a:pt x="2756" y="2033"/>
                </a:lnTo>
                <a:lnTo>
                  <a:pt x="2756" y="2034"/>
                </a:lnTo>
                <a:close/>
                <a:moveTo>
                  <a:pt x="2862" y="2033"/>
                </a:moveTo>
                <a:lnTo>
                  <a:pt x="2862" y="2031"/>
                </a:lnTo>
                <a:lnTo>
                  <a:pt x="2862" y="2033"/>
                </a:lnTo>
                <a:close/>
                <a:moveTo>
                  <a:pt x="2729" y="2033"/>
                </a:moveTo>
                <a:lnTo>
                  <a:pt x="2729" y="2031"/>
                </a:lnTo>
                <a:lnTo>
                  <a:pt x="2729" y="2033"/>
                </a:lnTo>
                <a:close/>
                <a:moveTo>
                  <a:pt x="2800" y="2059"/>
                </a:moveTo>
                <a:lnTo>
                  <a:pt x="2799" y="2059"/>
                </a:lnTo>
                <a:lnTo>
                  <a:pt x="2800" y="2060"/>
                </a:lnTo>
                <a:lnTo>
                  <a:pt x="2800" y="2062"/>
                </a:lnTo>
                <a:lnTo>
                  <a:pt x="2800" y="2060"/>
                </a:lnTo>
                <a:lnTo>
                  <a:pt x="2799" y="2060"/>
                </a:lnTo>
                <a:lnTo>
                  <a:pt x="2799" y="2062"/>
                </a:lnTo>
                <a:lnTo>
                  <a:pt x="2800" y="2062"/>
                </a:lnTo>
                <a:lnTo>
                  <a:pt x="2801" y="2062"/>
                </a:lnTo>
                <a:lnTo>
                  <a:pt x="2803" y="2062"/>
                </a:lnTo>
                <a:lnTo>
                  <a:pt x="2804" y="2063"/>
                </a:lnTo>
                <a:lnTo>
                  <a:pt x="2803" y="2063"/>
                </a:lnTo>
                <a:lnTo>
                  <a:pt x="2803" y="2065"/>
                </a:lnTo>
                <a:lnTo>
                  <a:pt x="2803" y="2066"/>
                </a:lnTo>
                <a:lnTo>
                  <a:pt x="2801" y="2066"/>
                </a:lnTo>
                <a:lnTo>
                  <a:pt x="2800" y="2066"/>
                </a:lnTo>
                <a:lnTo>
                  <a:pt x="2799" y="2065"/>
                </a:lnTo>
                <a:lnTo>
                  <a:pt x="2797" y="2065"/>
                </a:lnTo>
                <a:lnTo>
                  <a:pt x="2797" y="2063"/>
                </a:lnTo>
                <a:lnTo>
                  <a:pt x="2796" y="2063"/>
                </a:lnTo>
                <a:lnTo>
                  <a:pt x="2796" y="2065"/>
                </a:lnTo>
                <a:lnTo>
                  <a:pt x="2794" y="2065"/>
                </a:lnTo>
                <a:lnTo>
                  <a:pt x="2794" y="2066"/>
                </a:lnTo>
                <a:lnTo>
                  <a:pt x="2793" y="2066"/>
                </a:lnTo>
                <a:lnTo>
                  <a:pt x="2791" y="2066"/>
                </a:lnTo>
                <a:lnTo>
                  <a:pt x="2793" y="2066"/>
                </a:lnTo>
                <a:lnTo>
                  <a:pt x="2791" y="2066"/>
                </a:lnTo>
                <a:lnTo>
                  <a:pt x="2793" y="2068"/>
                </a:lnTo>
                <a:lnTo>
                  <a:pt x="2793" y="2066"/>
                </a:lnTo>
                <a:lnTo>
                  <a:pt x="2793" y="2068"/>
                </a:lnTo>
                <a:lnTo>
                  <a:pt x="2794" y="2068"/>
                </a:lnTo>
                <a:lnTo>
                  <a:pt x="2796" y="2066"/>
                </a:lnTo>
                <a:lnTo>
                  <a:pt x="2797" y="2066"/>
                </a:lnTo>
                <a:lnTo>
                  <a:pt x="2799" y="2068"/>
                </a:lnTo>
                <a:lnTo>
                  <a:pt x="2800" y="2068"/>
                </a:lnTo>
                <a:lnTo>
                  <a:pt x="2800" y="2069"/>
                </a:lnTo>
                <a:lnTo>
                  <a:pt x="2801" y="2069"/>
                </a:lnTo>
                <a:lnTo>
                  <a:pt x="2801" y="2071"/>
                </a:lnTo>
                <a:lnTo>
                  <a:pt x="2800" y="2072"/>
                </a:lnTo>
                <a:lnTo>
                  <a:pt x="2801" y="2072"/>
                </a:lnTo>
                <a:lnTo>
                  <a:pt x="2801" y="2071"/>
                </a:lnTo>
                <a:lnTo>
                  <a:pt x="2803" y="2071"/>
                </a:lnTo>
                <a:lnTo>
                  <a:pt x="2803" y="2069"/>
                </a:lnTo>
                <a:lnTo>
                  <a:pt x="2803" y="2068"/>
                </a:lnTo>
                <a:lnTo>
                  <a:pt x="2804" y="2066"/>
                </a:lnTo>
                <a:lnTo>
                  <a:pt x="2806" y="2066"/>
                </a:lnTo>
                <a:lnTo>
                  <a:pt x="2807" y="2065"/>
                </a:lnTo>
                <a:lnTo>
                  <a:pt x="2807" y="2063"/>
                </a:lnTo>
                <a:lnTo>
                  <a:pt x="2807" y="2062"/>
                </a:lnTo>
                <a:lnTo>
                  <a:pt x="2807" y="2060"/>
                </a:lnTo>
                <a:lnTo>
                  <a:pt x="2807" y="2059"/>
                </a:lnTo>
                <a:lnTo>
                  <a:pt x="2809" y="2060"/>
                </a:lnTo>
                <a:lnTo>
                  <a:pt x="2809" y="2059"/>
                </a:lnTo>
                <a:lnTo>
                  <a:pt x="2809" y="2058"/>
                </a:lnTo>
                <a:lnTo>
                  <a:pt x="2810" y="2058"/>
                </a:lnTo>
                <a:lnTo>
                  <a:pt x="2810" y="2056"/>
                </a:lnTo>
                <a:lnTo>
                  <a:pt x="2812" y="2056"/>
                </a:lnTo>
                <a:lnTo>
                  <a:pt x="2813" y="2056"/>
                </a:lnTo>
                <a:lnTo>
                  <a:pt x="2813" y="2055"/>
                </a:lnTo>
                <a:lnTo>
                  <a:pt x="2812" y="2055"/>
                </a:lnTo>
                <a:lnTo>
                  <a:pt x="2813" y="2055"/>
                </a:lnTo>
                <a:lnTo>
                  <a:pt x="2813" y="2056"/>
                </a:lnTo>
                <a:lnTo>
                  <a:pt x="2813" y="2055"/>
                </a:lnTo>
                <a:lnTo>
                  <a:pt x="2815" y="2055"/>
                </a:lnTo>
                <a:lnTo>
                  <a:pt x="2816" y="2055"/>
                </a:lnTo>
                <a:lnTo>
                  <a:pt x="2816" y="2053"/>
                </a:lnTo>
                <a:lnTo>
                  <a:pt x="2815" y="2053"/>
                </a:lnTo>
                <a:lnTo>
                  <a:pt x="2815" y="2052"/>
                </a:lnTo>
                <a:lnTo>
                  <a:pt x="2816" y="2052"/>
                </a:lnTo>
                <a:lnTo>
                  <a:pt x="2815" y="2052"/>
                </a:lnTo>
                <a:lnTo>
                  <a:pt x="2815" y="2050"/>
                </a:lnTo>
                <a:lnTo>
                  <a:pt x="2815" y="2049"/>
                </a:lnTo>
                <a:lnTo>
                  <a:pt x="2816" y="2049"/>
                </a:lnTo>
                <a:lnTo>
                  <a:pt x="2818" y="2047"/>
                </a:lnTo>
                <a:lnTo>
                  <a:pt x="2819" y="2047"/>
                </a:lnTo>
                <a:lnTo>
                  <a:pt x="2819" y="2049"/>
                </a:lnTo>
                <a:lnTo>
                  <a:pt x="2821" y="2049"/>
                </a:lnTo>
                <a:lnTo>
                  <a:pt x="2821" y="2050"/>
                </a:lnTo>
                <a:lnTo>
                  <a:pt x="2822" y="2050"/>
                </a:lnTo>
                <a:lnTo>
                  <a:pt x="2822" y="2052"/>
                </a:lnTo>
                <a:lnTo>
                  <a:pt x="2824" y="2052"/>
                </a:lnTo>
                <a:lnTo>
                  <a:pt x="2824" y="2053"/>
                </a:lnTo>
                <a:lnTo>
                  <a:pt x="2825" y="2053"/>
                </a:lnTo>
                <a:lnTo>
                  <a:pt x="2825" y="2055"/>
                </a:lnTo>
                <a:lnTo>
                  <a:pt x="2825" y="2053"/>
                </a:lnTo>
                <a:lnTo>
                  <a:pt x="2826" y="2053"/>
                </a:lnTo>
                <a:lnTo>
                  <a:pt x="2828" y="2053"/>
                </a:lnTo>
                <a:lnTo>
                  <a:pt x="2829" y="2053"/>
                </a:lnTo>
                <a:lnTo>
                  <a:pt x="2831" y="2053"/>
                </a:lnTo>
                <a:lnTo>
                  <a:pt x="2831" y="2055"/>
                </a:lnTo>
                <a:lnTo>
                  <a:pt x="2832" y="2055"/>
                </a:lnTo>
                <a:lnTo>
                  <a:pt x="2834" y="2055"/>
                </a:lnTo>
                <a:lnTo>
                  <a:pt x="2835" y="2055"/>
                </a:lnTo>
                <a:lnTo>
                  <a:pt x="2837" y="2055"/>
                </a:lnTo>
                <a:lnTo>
                  <a:pt x="2838" y="2055"/>
                </a:lnTo>
                <a:lnTo>
                  <a:pt x="2838" y="2056"/>
                </a:lnTo>
                <a:lnTo>
                  <a:pt x="2837" y="2056"/>
                </a:lnTo>
                <a:lnTo>
                  <a:pt x="2837" y="2058"/>
                </a:lnTo>
                <a:lnTo>
                  <a:pt x="2835" y="2058"/>
                </a:lnTo>
                <a:lnTo>
                  <a:pt x="2837" y="2058"/>
                </a:lnTo>
                <a:lnTo>
                  <a:pt x="2838" y="2058"/>
                </a:lnTo>
                <a:lnTo>
                  <a:pt x="2840" y="2058"/>
                </a:lnTo>
                <a:lnTo>
                  <a:pt x="2841" y="2058"/>
                </a:lnTo>
                <a:lnTo>
                  <a:pt x="2843" y="2058"/>
                </a:lnTo>
                <a:lnTo>
                  <a:pt x="2843" y="2059"/>
                </a:lnTo>
                <a:lnTo>
                  <a:pt x="2844" y="2059"/>
                </a:lnTo>
                <a:lnTo>
                  <a:pt x="2846" y="2059"/>
                </a:lnTo>
                <a:lnTo>
                  <a:pt x="2847" y="2059"/>
                </a:lnTo>
                <a:lnTo>
                  <a:pt x="2847" y="2060"/>
                </a:lnTo>
                <a:lnTo>
                  <a:pt x="2848" y="2062"/>
                </a:lnTo>
                <a:lnTo>
                  <a:pt x="2848" y="2063"/>
                </a:lnTo>
                <a:lnTo>
                  <a:pt x="2848" y="2065"/>
                </a:lnTo>
                <a:lnTo>
                  <a:pt x="2850" y="2066"/>
                </a:lnTo>
                <a:lnTo>
                  <a:pt x="2850" y="2068"/>
                </a:lnTo>
                <a:lnTo>
                  <a:pt x="2848" y="2068"/>
                </a:lnTo>
                <a:lnTo>
                  <a:pt x="2848" y="2069"/>
                </a:lnTo>
                <a:lnTo>
                  <a:pt x="2848" y="2071"/>
                </a:lnTo>
                <a:lnTo>
                  <a:pt x="2850" y="2071"/>
                </a:lnTo>
                <a:lnTo>
                  <a:pt x="2850" y="2072"/>
                </a:lnTo>
                <a:lnTo>
                  <a:pt x="2848" y="2072"/>
                </a:lnTo>
                <a:lnTo>
                  <a:pt x="2848" y="2074"/>
                </a:lnTo>
                <a:lnTo>
                  <a:pt x="2848" y="2075"/>
                </a:lnTo>
                <a:lnTo>
                  <a:pt x="2848" y="2074"/>
                </a:lnTo>
                <a:lnTo>
                  <a:pt x="2848" y="2075"/>
                </a:lnTo>
                <a:lnTo>
                  <a:pt x="2847" y="2075"/>
                </a:lnTo>
                <a:lnTo>
                  <a:pt x="2847" y="2077"/>
                </a:lnTo>
                <a:lnTo>
                  <a:pt x="2846" y="2077"/>
                </a:lnTo>
                <a:lnTo>
                  <a:pt x="2844" y="2078"/>
                </a:lnTo>
                <a:lnTo>
                  <a:pt x="2844" y="2080"/>
                </a:lnTo>
                <a:lnTo>
                  <a:pt x="2846" y="2080"/>
                </a:lnTo>
                <a:lnTo>
                  <a:pt x="2846" y="2081"/>
                </a:lnTo>
                <a:lnTo>
                  <a:pt x="2847" y="2081"/>
                </a:lnTo>
                <a:lnTo>
                  <a:pt x="2847" y="2083"/>
                </a:lnTo>
                <a:lnTo>
                  <a:pt x="2848" y="2083"/>
                </a:lnTo>
                <a:lnTo>
                  <a:pt x="2848" y="2084"/>
                </a:lnTo>
                <a:lnTo>
                  <a:pt x="2848" y="2083"/>
                </a:lnTo>
                <a:lnTo>
                  <a:pt x="2847" y="2083"/>
                </a:lnTo>
                <a:lnTo>
                  <a:pt x="2846" y="2083"/>
                </a:lnTo>
                <a:lnTo>
                  <a:pt x="2846" y="2081"/>
                </a:lnTo>
                <a:lnTo>
                  <a:pt x="2844" y="2080"/>
                </a:lnTo>
                <a:lnTo>
                  <a:pt x="2843" y="2078"/>
                </a:lnTo>
                <a:lnTo>
                  <a:pt x="2841" y="2078"/>
                </a:lnTo>
                <a:lnTo>
                  <a:pt x="2841" y="2077"/>
                </a:lnTo>
                <a:lnTo>
                  <a:pt x="2840" y="2077"/>
                </a:lnTo>
                <a:lnTo>
                  <a:pt x="2838" y="2075"/>
                </a:lnTo>
                <a:lnTo>
                  <a:pt x="2837" y="2075"/>
                </a:lnTo>
                <a:lnTo>
                  <a:pt x="2835" y="2074"/>
                </a:lnTo>
                <a:lnTo>
                  <a:pt x="2834" y="2074"/>
                </a:lnTo>
                <a:lnTo>
                  <a:pt x="2834" y="2072"/>
                </a:lnTo>
                <a:lnTo>
                  <a:pt x="2832" y="2072"/>
                </a:lnTo>
                <a:lnTo>
                  <a:pt x="2831" y="2071"/>
                </a:lnTo>
                <a:lnTo>
                  <a:pt x="2829" y="2071"/>
                </a:lnTo>
                <a:lnTo>
                  <a:pt x="2829" y="2072"/>
                </a:lnTo>
                <a:lnTo>
                  <a:pt x="2831" y="2072"/>
                </a:lnTo>
                <a:lnTo>
                  <a:pt x="2829" y="2072"/>
                </a:lnTo>
                <a:lnTo>
                  <a:pt x="2831" y="2072"/>
                </a:lnTo>
                <a:lnTo>
                  <a:pt x="2831" y="2074"/>
                </a:lnTo>
                <a:lnTo>
                  <a:pt x="2832" y="2074"/>
                </a:lnTo>
                <a:lnTo>
                  <a:pt x="2834" y="2075"/>
                </a:lnTo>
                <a:lnTo>
                  <a:pt x="2832" y="2075"/>
                </a:lnTo>
                <a:lnTo>
                  <a:pt x="2834" y="2075"/>
                </a:lnTo>
                <a:lnTo>
                  <a:pt x="2834" y="2077"/>
                </a:lnTo>
                <a:lnTo>
                  <a:pt x="2834" y="2078"/>
                </a:lnTo>
                <a:lnTo>
                  <a:pt x="2835" y="2078"/>
                </a:lnTo>
                <a:lnTo>
                  <a:pt x="2835" y="2080"/>
                </a:lnTo>
                <a:lnTo>
                  <a:pt x="2837" y="2080"/>
                </a:lnTo>
                <a:lnTo>
                  <a:pt x="2838" y="2080"/>
                </a:lnTo>
                <a:lnTo>
                  <a:pt x="2840" y="2080"/>
                </a:lnTo>
                <a:lnTo>
                  <a:pt x="2840" y="2081"/>
                </a:lnTo>
                <a:lnTo>
                  <a:pt x="2841" y="2081"/>
                </a:lnTo>
                <a:lnTo>
                  <a:pt x="2841" y="2083"/>
                </a:lnTo>
                <a:lnTo>
                  <a:pt x="2841" y="2081"/>
                </a:lnTo>
                <a:lnTo>
                  <a:pt x="2841" y="2083"/>
                </a:lnTo>
                <a:lnTo>
                  <a:pt x="2843" y="2083"/>
                </a:lnTo>
                <a:lnTo>
                  <a:pt x="2841" y="2083"/>
                </a:lnTo>
                <a:lnTo>
                  <a:pt x="2843" y="2083"/>
                </a:lnTo>
                <a:lnTo>
                  <a:pt x="2843" y="2084"/>
                </a:lnTo>
                <a:lnTo>
                  <a:pt x="2841" y="2084"/>
                </a:lnTo>
                <a:lnTo>
                  <a:pt x="2843" y="2084"/>
                </a:lnTo>
                <a:lnTo>
                  <a:pt x="2844" y="2084"/>
                </a:lnTo>
                <a:lnTo>
                  <a:pt x="2844" y="2085"/>
                </a:lnTo>
                <a:lnTo>
                  <a:pt x="2846" y="2085"/>
                </a:lnTo>
                <a:lnTo>
                  <a:pt x="2846" y="2087"/>
                </a:lnTo>
                <a:lnTo>
                  <a:pt x="2847" y="2087"/>
                </a:lnTo>
                <a:lnTo>
                  <a:pt x="2847" y="2088"/>
                </a:lnTo>
                <a:lnTo>
                  <a:pt x="2846" y="2088"/>
                </a:lnTo>
                <a:lnTo>
                  <a:pt x="2846" y="2090"/>
                </a:lnTo>
                <a:lnTo>
                  <a:pt x="2844" y="2090"/>
                </a:lnTo>
                <a:lnTo>
                  <a:pt x="2843" y="2091"/>
                </a:lnTo>
                <a:lnTo>
                  <a:pt x="2841" y="2091"/>
                </a:lnTo>
                <a:lnTo>
                  <a:pt x="2840" y="2091"/>
                </a:lnTo>
                <a:lnTo>
                  <a:pt x="2840" y="2093"/>
                </a:lnTo>
                <a:lnTo>
                  <a:pt x="2840" y="2091"/>
                </a:lnTo>
                <a:lnTo>
                  <a:pt x="2838" y="2091"/>
                </a:lnTo>
                <a:lnTo>
                  <a:pt x="2837" y="2091"/>
                </a:lnTo>
                <a:lnTo>
                  <a:pt x="2835" y="2091"/>
                </a:lnTo>
                <a:lnTo>
                  <a:pt x="2834" y="2091"/>
                </a:lnTo>
                <a:lnTo>
                  <a:pt x="2832" y="2091"/>
                </a:lnTo>
                <a:lnTo>
                  <a:pt x="2832" y="2093"/>
                </a:lnTo>
                <a:lnTo>
                  <a:pt x="2831" y="2093"/>
                </a:lnTo>
                <a:lnTo>
                  <a:pt x="2831" y="2091"/>
                </a:lnTo>
                <a:lnTo>
                  <a:pt x="2829" y="2091"/>
                </a:lnTo>
                <a:lnTo>
                  <a:pt x="2828" y="2091"/>
                </a:lnTo>
                <a:lnTo>
                  <a:pt x="2825" y="2088"/>
                </a:lnTo>
                <a:lnTo>
                  <a:pt x="2824" y="2088"/>
                </a:lnTo>
                <a:lnTo>
                  <a:pt x="2824" y="2087"/>
                </a:lnTo>
                <a:lnTo>
                  <a:pt x="2822" y="2087"/>
                </a:lnTo>
                <a:lnTo>
                  <a:pt x="2822" y="2085"/>
                </a:lnTo>
                <a:lnTo>
                  <a:pt x="2821" y="2085"/>
                </a:lnTo>
                <a:lnTo>
                  <a:pt x="2819" y="2083"/>
                </a:lnTo>
                <a:lnTo>
                  <a:pt x="2818" y="2083"/>
                </a:lnTo>
                <a:lnTo>
                  <a:pt x="2816" y="2081"/>
                </a:lnTo>
                <a:lnTo>
                  <a:pt x="2815" y="2081"/>
                </a:lnTo>
                <a:lnTo>
                  <a:pt x="2813" y="2081"/>
                </a:lnTo>
                <a:lnTo>
                  <a:pt x="2813" y="2080"/>
                </a:lnTo>
                <a:lnTo>
                  <a:pt x="2812" y="2080"/>
                </a:lnTo>
                <a:lnTo>
                  <a:pt x="2810" y="2080"/>
                </a:lnTo>
                <a:lnTo>
                  <a:pt x="2810" y="2078"/>
                </a:lnTo>
                <a:lnTo>
                  <a:pt x="2809" y="2078"/>
                </a:lnTo>
                <a:lnTo>
                  <a:pt x="2809" y="2077"/>
                </a:lnTo>
                <a:lnTo>
                  <a:pt x="2807" y="2077"/>
                </a:lnTo>
                <a:lnTo>
                  <a:pt x="2806" y="2077"/>
                </a:lnTo>
                <a:lnTo>
                  <a:pt x="2804" y="2075"/>
                </a:lnTo>
                <a:lnTo>
                  <a:pt x="2803" y="2075"/>
                </a:lnTo>
                <a:lnTo>
                  <a:pt x="2801" y="2074"/>
                </a:lnTo>
                <a:lnTo>
                  <a:pt x="2800" y="2074"/>
                </a:lnTo>
                <a:lnTo>
                  <a:pt x="2800" y="2072"/>
                </a:lnTo>
                <a:lnTo>
                  <a:pt x="2799" y="2072"/>
                </a:lnTo>
                <a:lnTo>
                  <a:pt x="2797" y="2072"/>
                </a:lnTo>
                <a:lnTo>
                  <a:pt x="2797" y="2071"/>
                </a:lnTo>
                <a:lnTo>
                  <a:pt x="2796" y="2071"/>
                </a:lnTo>
                <a:lnTo>
                  <a:pt x="2794" y="2071"/>
                </a:lnTo>
                <a:lnTo>
                  <a:pt x="2794" y="2069"/>
                </a:lnTo>
                <a:lnTo>
                  <a:pt x="2793" y="2068"/>
                </a:lnTo>
                <a:lnTo>
                  <a:pt x="2791" y="2068"/>
                </a:lnTo>
                <a:lnTo>
                  <a:pt x="2791" y="2066"/>
                </a:lnTo>
                <a:lnTo>
                  <a:pt x="2790" y="2066"/>
                </a:lnTo>
                <a:lnTo>
                  <a:pt x="2788" y="2066"/>
                </a:lnTo>
                <a:lnTo>
                  <a:pt x="2788" y="2065"/>
                </a:lnTo>
                <a:lnTo>
                  <a:pt x="2787" y="2065"/>
                </a:lnTo>
                <a:lnTo>
                  <a:pt x="2788" y="2066"/>
                </a:lnTo>
                <a:lnTo>
                  <a:pt x="2790" y="2068"/>
                </a:lnTo>
                <a:lnTo>
                  <a:pt x="2791" y="2069"/>
                </a:lnTo>
                <a:lnTo>
                  <a:pt x="2793" y="2071"/>
                </a:lnTo>
                <a:lnTo>
                  <a:pt x="2793" y="2072"/>
                </a:lnTo>
                <a:lnTo>
                  <a:pt x="2791" y="2072"/>
                </a:lnTo>
                <a:lnTo>
                  <a:pt x="2791" y="2074"/>
                </a:lnTo>
                <a:lnTo>
                  <a:pt x="2793" y="2074"/>
                </a:lnTo>
                <a:lnTo>
                  <a:pt x="2793" y="2072"/>
                </a:lnTo>
                <a:lnTo>
                  <a:pt x="2794" y="2072"/>
                </a:lnTo>
                <a:lnTo>
                  <a:pt x="2794" y="2074"/>
                </a:lnTo>
                <a:lnTo>
                  <a:pt x="2794" y="2075"/>
                </a:lnTo>
                <a:lnTo>
                  <a:pt x="2794" y="2074"/>
                </a:lnTo>
                <a:lnTo>
                  <a:pt x="2796" y="2074"/>
                </a:lnTo>
                <a:lnTo>
                  <a:pt x="2796" y="2072"/>
                </a:lnTo>
                <a:lnTo>
                  <a:pt x="2796" y="2074"/>
                </a:lnTo>
                <a:lnTo>
                  <a:pt x="2797" y="2074"/>
                </a:lnTo>
                <a:lnTo>
                  <a:pt x="2797" y="2075"/>
                </a:lnTo>
                <a:lnTo>
                  <a:pt x="2797" y="2077"/>
                </a:lnTo>
                <a:lnTo>
                  <a:pt x="2797" y="2075"/>
                </a:lnTo>
                <a:lnTo>
                  <a:pt x="2799" y="2075"/>
                </a:lnTo>
                <a:lnTo>
                  <a:pt x="2800" y="2075"/>
                </a:lnTo>
                <a:lnTo>
                  <a:pt x="2801" y="2075"/>
                </a:lnTo>
                <a:lnTo>
                  <a:pt x="2801" y="2077"/>
                </a:lnTo>
                <a:lnTo>
                  <a:pt x="2803" y="2077"/>
                </a:lnTo>
                <a:lnTo>
                  <a:pt x="2803" y="2078"/>
                </a:lnTo>
                <a:lnTo>
                  <a:pt x="2804" y="2078"/>
                </a:lnTo>
                <a:lnTo>
                  <a:pt x="2806" y="2078"/>
                </a:lnTo>
                <a:lnTo>
                  <a:pt x="2807" y="2080"/>
                </a:lnTo>
                <a:lnTo>
                  <a:pt x="2806" y="2080"/>
                </a:lnTo>
                <a:lnTo>
                  <a:pt x="2806" y="2081"/>
                </a:lnTo>
                <a:lnTo>
                  <a:pt x="2804" y="2081"/>
                </a:lnTo>
                <a:lnTo>
                  <a:pt x="2803" y="2081"/>
                </a:lnTo>
                <a:lnTo>
                  <a:pt x="2801" y="2083"/>
                </a:lnTo>
                <a:lnTo>
                  <a:pt x="2803" y="2083"/>
                </a:lnTo>
                <a:lnTo>
                  <a:pt x="2804" y="2083"/>
                </a:lnTo>
                <a:lnTo>
                  <a:pt x="2804" y="2081"/>
                </a:lnTo>
                <a:lnTo>
                  <a:pt x="2806" y="2081"/>
                </a:lnTo>
                <a:lnTo>
                  <a:pt x="2807" y="2081"/>
                </a:lnTo>
                <a:lnTo>
                  <a:pt x="2809" y="2081"/>
                </a:lnTo>
                <a:lnTo>
                  <a:pt x="2807" y="2081"/>
                </a:lnTo>
                <a:lnTo>
                  <a:pt x="2809" y="2081"/>
                </a:lnTo>
                <a:lnTo>
                  <a:pt x="2810" y="2081"/>
                </a:lnTo>
                <a:lnTo>
                  <a:pt x="2810" y="2083"/>
                </a:lnTo>
                <a:lnTo>
                  <a:pt x="2809" y="2083"/>
                </a:lnTo>
                <a:lnTo>
                  <a:pt x="2810" y="2083"/>
                </a:lnTo>
                <a:lnTo>
                  <a:pt x="2810" y="2084"/>
                </a:lnTo>
                <a:lnTo>
                  <a:pt x="2809" y="2084"/>
                </a:lnTo>
                <a:lnTo>
                  <a:pt x="2809" y="2085"/>
                </a:lnTo>
                <a:lnTo>
                  <a:pt x="2807" y="2085"/>
                </a:lnTo>
                <a:lnTo>
                  <a:pt x="2806" y="2085"/>
                </a:lnTo>
                <a:lnTo>
                  <a:pt x="2806" y="2087"/>
                </a:lnTo>
                <a:lnTo>
                  <a:pt x="2807" y="2087"/>
                </a:lnTo>
                <a:lnTo>
                  <a:pt x="2809" y="2085"/>
                </a:lnTo>
                <a:lnTo>
                  <a:pt x="2809" y="2087"/>
                </a:lnTo>
                <a:lnTo>
                  <a:pt x="2809" y="2085"/>
                </a:lnTo>
                <a:lnTo>
                  <a:pt x="2810" y="2084"/>
                </a:lnTo>
                <a:lnTo>
                  <a:pt x="2812" y="2084"/>
                </a:lnTo>
                <a:lnTo>
                  <a:pt x="2812" y="2085"/>
                </a:lnTo>
                <a:lnTo>
                  <a:pt x="2813" y="2085"/>
                </a:lnTo>
                <a:lnTo>
                  <a:pt x="2813" y="2084"/>
                </a:lnTo>
                <a:lnTo>
                  <a:pt x="2813" y="2085"/>
                </a:lnTo>
                <a:lnTo>
                  <a:pt x="2815" y="2085"/>
                </a:lnTo>
                <a:lnTo>
                  <a:pt x="2816" y="2085"/>
                </a:lnTo>
                <a:lnTo>
                  <a:pt x="2816" y="2087"/>
                </a:lnTo>
                <a:lnTo>
                  <a:pt x="2818" y="2088"/>
                </a:lnTo>
                <a:lnTo>
                  <a:pt x="2819" y="2088"/>
                </a:lnTo>
                <a:lnTo>
                  <a:pt x="2821" y="2090"/>
                </a:lnTo>
                <a:lnTo>
                  <a:pt x="2819" y="2090"/>
                </a:lnTo>
                <a:lnTo>
                  <a:pt x="2819" y="2091"/>
                </a:lnTo>
                <a:lnTo>
                  <a:pt x="2819" y="2093"/>
                </a:lnTo>
                <a:lnTo>
                  <a:pt x="2818" y="2091"/>
                </a:lnTo>
                <a:lnTo>
                  <a:pt x="2818" y="2093"/>
                </a:lnTo>
                <a:lnTo>
                  <a:pt x="2816" y="2093"/>
                </a:lnTo>
                <a:lnTo>
                  <a:pt x="2815" y="2093"/>
                </a:lnTo>
                <a:lnTo>
                  <a:pt x="2816" y="2093"/>
                </a:lnTo>
                <a:lnTo>
                  <a:pt x="2818" y="2093"/>
                </a:lnTo>
                <a:lnTo>
                  <a:pt x="2819" y="2093"/>
                </a:lnTo>
                <a:lnTo>
                  <a:pt x="2821" y="2093"/>
                </a:lnTo>
                <a:lnTo>
                  <a:pt x="2822" y="2093"/>
                </a:lnTo>
                <a:lnTo>
                  <a:pt x="2822" y="2094"/>
                </a:lnTo>
                <a:lnTo>
                  <a:pt x="2824" y="2094"/>
                </a:lnTo>
                <a:lnTo>
                  <a:pt x="2824" y="2096"/>
                </a:lnTo>
                <a:lnTo>
                  <a:pt x="2822" y="2096"/>
                </a:lnTo>
                <a:lnTo>
                  <a:pt x="2821" y="2096"/>
                </a:lnTo>
                <a:lnTo>
                  <a:pt x="2819" y="2096"/>
                </a:lnTo>
                <a:lnTo>
                  <a:pt x="2818" y="2096"/>
                </a:lnTo>
                <a:lnTo>
                  <a:pt x="2816" y="2097"/>
                </a:lnTo>
                <a:lnTo>
                  <a:pt x="2815" y="2097"/>
                </a:lnTo>
                <a:lnTo>
                  <a:pt x="2816" y="2097"/>
                </a:lnTo>
                <a:lnTo>
                  <a:pt x="2818" y="2097"/>
                </a:lnTo>
                <a:lnTo>
                  <a:pt x="2819" y="2097"/>
                </a:lnTo>
                <a:lnTo>
                  <a:pt x="2821" y="2097"/>
                </a:lnTo>
                <a:lnTo>
                  <a:pt x="2821" y="2099"/>
                </a:lnTo>
                <a:lnTo>
                  <a:pt x="2822" y="2097"/>
                </a:lnTo>
                <a:lnTo>
                  <a:pt x="2824" y="2097"/>
                </a:lnTo>
                <a:lnTo>
                  <a:pt x="2825" y="2096"/>
                </a:lnTo>
                <a:lnTo>
                  <a:pt x="2825" y="2097"/>
                </a:lnTo>
                <a:lnTo>
                  <a:pt x="2826" y="2097"/>
                </a:lnTo>
                <a:lnTo>
                  <a:pt x="2826" y="2096"/>
                </a:lnTo>
                <a:lnTo>
                  <a:pt x="2826" y="2097"/>
                </a:lnTo>
                <a:lnTo>
                  <a:pt x="2828" y="2097"/>
                </a:lnTo>
                <a:lnTo>
                  <a:pt x="2829" y="2099"/>
                </a:lnTo>
                <a:lnTo>
                  <a:pt x="2829" y="2100"/>
                </a:lnTo>
                <a:lnTo>
                  <a:pt x="2829" y="2102"/>
                </a:lnTo>
                <a:lnTo>
                  <a:pt x="2829" y="2100"/>
                </a:lnTo>
                <a:lnTo>
                  <a:pt x="2831" y="2100"/>
                </a:lnTo>
                <a:lnTo>
                  <a:pt x="2831" y="2099"/>
                </a:lnTo>
                <a:lnTo>
                  <a:pt x="2831" y="2097"/>
                </a:lnTo>
                <a:lnTo>
                  <a:pt x="2832" y="2097"/>
                </a:lnTo>
                <a:lnTo>
                  <a:pt x="2834" y="2097"/>
                </a:lnTo>
                <a:lnTo>
                  <a:pt x="2835" y="2097"/>
                </a:lnTo>
                <a:lnTo>
                  <a:pt x="2837" y="2097"/>
                </a:lnTo>
                <a:lnTo>
                  <a:pt x="2837" y="2096"/>
                </a:lnTo>
                <a:lnTo>
                  <a:pt x="2837" y="2094"/>
                </a:lnTo>
                <a:lnTo>
                  <a:pt x="2838" y="2094"/>
                </a:lnTo>
                <a:lnTo>
                  <a:pt x="2838" y="2096"/>
                </a:lnTo>
                <a:lnTo>
                  <a:pt x="2840" y="2096"/>
                </a:lnTo>
                <a:lnTo>
                  <a:pt x="2841" y="2096"/>
                </a:lnTo>
                <a:lnTo>
                  <a:pt x="2841" y="2094"/>
                </a:lnTo>
                <a:lnTo>
                  <a:pt x="2841" y="2096"/>
                </a:lnTo>
                <a:lnTo>
                  <a:pt x="2843" y="2096"/>
                </a:lnTo>
                <a:lnTo>
                  <a:pt x="2844" y="2096"/>
                </a:lnTo>
                <a:lnTo>
                  <a:pt x="2846" y="2094"/>
                </a:lnTo>
                <a:lnTo>
                  <a:pt x="2847" y="2094"/>
                </a:lnTo>
                <a:lnTo>
                  <a:pt x="2848" y="2094"/>
                </a:lnTo>
                <a:lnTo>
                  <a:pt x="2848" y="2096"/>
                </a:lnTo>
                <a:lnTo>
                  <a:pt x="2848" y="2097"/>
                </a:lnTo>
                <a:lnTo>
                  <a:pt x="2850" y="2099"/>
                </a:lnTo>
                <a:lnTo>
                  <a:pt x="2848" y="2100"/>
                </a:lnTo>
                <a:lnTo>
                  <a:pt x="2850" y="2100"/>
                </a:lnTo>
                <a:lnTo>
                  <a:pt x="2850" y="2102"/>
                </a:lnTo>
                <a:lnTo>
                  <a:pt x="2850" y="2103"/>
                </a:lnTo>
                <a:lnTo>
                  <a:pt x="2848" y="2105"/>
                </a:lnTo>
                <a:lnTo>
                  <a:pt x="2850" y="2105"/>
                </a:lnTo>
                <a:lnTo>
                  <a:pt x="2850" y="2106"/>
                </a:lnTo>
                <a:lnTo>
                  <a:pt x="2848" y="2105"/>
                </a:lnTo>
                <a:lnTo>
                  <a:pt x="2848" y="2106"/>
                </a:lnTo>
                <a:lnTo>
                  <a:pt x="2850" y="2106"/>
                </a:lnTo>
                <a:lnTo>
                  <a:pt x="2851" y="2107"/>
                </a:lnTo>
                <a:lnTo>
                  <a:pt x="2851" y="2109"/>
                </a:lnTo>
                <a:lnTo>
                  <a:pt x="2853" y="2110"/>
                </a:lnTo>
                <a:lnTo>
                  <a:pt x="2853" y="2112"/>
                </a:lnTo>
                <a:lnTo>
                  <a:pt x="2853" y="2113"/>
                </a:lnTo>
                <a:lnTo>
                  <a:pt x="2853" y="2115"/>
                </a:lnTo>
                <a:lnTo>
                  <a:pt x="2854" y="2115"/>
                </a:lnTo>
                <a:lnTo>
                  <a:pt x="2854" y="2116"/>
                </a:lnTo>
                <a:lnTo>
                  <a:pt x="2854" y="2118"/>
                </a:lnTo>
                <a:lnTo>
                  <a:pt x="2853" y="2118"/>
                </a:lnTo>
                <a:lnTo>
                  <a:pt x="2854" y="2118"/>
                </a:lnTo>
                <a:lnTo>
                  <a:pt x="2853" y="2119"/>
                </a:lnTo>
                <a:lnTo>
                  <a:pt x="2853" y="2121"/>
                </a:lnTo>
                <a:lnTo>
                  <a:pt x="2853" y="2122"/>
                </a:lnTo>
                <a:lnTo>
                  <a:pt x="2854" y="2124"/>
                </a:lnTo>
                <a:lnTo>
                  <a:pt x="2854" y="2125"/>
                </a:lnTo>
                <a:lnTo>
                  <a:pt x="2854" y="2124"/>
                </a:lnTo>
                <a:lnTo>
                  <a:pt x="2856" y="2125"/>
                </a:lnTo>
                <a:lnTo>
                  <a:pt x="2854" y="2125"/>
                </a:lnTo>
                <a:lnTo>
                  <a:pt x="2854" y="2127"/>
                </a:lnTo>
                <a:lnTo>
                  <a:pt x="2854" y="2128"/>
                </a:lnTo>
                <a:lnTo>
                  <a:pt x="2853" y="2127"/>
                </a:lnTo>
                <a:lnTo>
                  <a:pt x="2853" y="2125"/>
                </a:lnTo>
                <a:lnTo>
                  <a:pt x="2851" y="2125"/>
                </a:lnTo>
                <a:lnTo>
                  <a:pt x="2851" y="2127"/>
                </a:lnTo>
                <a:lnTo>
                  <a:pt x="2850" y="2125"/>
                </a:lnTo>
                <a:lnTo>
                  <a:pt x="2850" y="2124"/>
                </a:lnTo>
                <a:lnTo>
                  <a:pt x="2848" y="2124"/>
                </a:lnTo>
                <a:lnTo>
                  <a:pt x="2848" y="2122"/>
                </a:lnTo>
                <a:lnTo>
                  <a:pt x="2847" y="2122"/>
                </a:lnTo>
                <a:lnTo>
                  <a:pt x="2847" y="2121"/>
                </a:lnTo>
                <a:lnTo>
                  <a:pt x="2846" y="2121"/>
                </a:lnTo>
                <a:lnTo>
                  <a:pt x="2844" y="2119"/>
                </a:lnTo>
                <a:lnTo>
                  <a:pt x="2844" y="2121"/>
                </a:lnTo>
                <a:lnTo>
                  <a:pt x="2846" y="2121"/>
                </a:lnTo>
                <a:lnTo>
                  <a:pt x="2846" y="2122"/>
                </a:lnTo>
                <a:lnTo>
                  <a:pt x="2847" y="2122"/>
                </a:lnTo>
                <a:lnTo>
                  <a:pt x="2847" y="2124"/>
                </a:lnTo>
                <a:lnTo>
                  <a:pt x="2848" y="2124"/>
                </a:lnTo>
                <a:lnTo>
                  <a:pt x="2848" y="2125"/>
                </a:lnTo>
                <a:lnTo>
                  <a:pt x="2851" y="2127"/>
                </a:lnTo>
                <a:lnTo>
                  <a:pt x="2851" y="2128"/>
                </a:lnTo>
                <a:lnTo>
                  <a:pt x="2853" y="2130"/>
                </a:lnTo>
                <a:lnTo>
                  <a:pt x="2851" y="2130"/>
                </a:lnTo>
                <a:lnTo>
                  <a:pt x="2850" y="2131"/>
                </a:lnTo>
                <a:lnTo>
                  <a:pt x="2850" y="2130"/>
                </a:lnTo>
                <a:lnTo>
                  <a:pt x="2848" y="2130"/>
                </a:lnTo>
                <a:lnTo>
                  <a:pt x="2846" y="2130"/>
                </a:lnTo>
                <a:lnTo>
                  <a:pt x="2846" y="2131"/>
                </a:lnTo>
                <a:lnTo>
                  <a:pt x="2844" y="2130"/>
                </a:lnTo>
                <a:lnTo>
                  <a:pt x="2844" y="2131"/>
                </a:lnTo>
                <a:lnTo>
                  <a:pt x="2843" y="2131"/>
                </a:lnTo>
                <a:lnTo>
                  <a:pt x="2843" y="2130"/>
                </a:lnTo>
                <a:lnTo>
                  <a:pt x="2841" y="2130"/>
                </a:lnTo>
                <a:lnTo>
                  <a:pt x="2840" y="2130"/>
                </a:lnTo>
                <a:lnTo>
                  <a:pt x="2838" y="2130"/>
                </a:lnTo>
                <a:lnTo>
                  <a:pt x="2837" y="2128"/>
                </a:lnTo>
                <a:lnTo>
                  <a:pt x="2837" y="2127"/>
                </a:lnTo>
                <a:lnTo>
                  <a:pt x="2835" y="2125"/>
                </a:lnTo>
                <a:lnTo>
                  <a:pt x="2834" y="2125"/>
                </a:lnTo>
                <a:lnTo>
                  <a:pt x="2832" y="2124"/>
                </a:lnTo>
                <a:lnTo>
                  <a:pt x="2832" y="2122"/>
                </a:lnTo>
                <a:lnTo>
                  <a:pt x="2832" y="2124"/>
                </a:lnTo>
                <a:lnTo>
                  <a:pt x="2832" y="2122"/>
                </a:lnTo>
                <a:lnTo>
                  <a:pt x="2831" y="2122"/>
                </a:lnTo>
                <a:lnTo>
                  <a:pt x="2831" y="2121"/>
                </a:lnTo>
                <a:lnTo>
                  <a:pt x="2829" y="2121"/>
                </a:lnTo>
                <a:lnTo>
                  <a:pt x="2828" y="2119"/>
                </a:lnTo>
                <a:lnTo>
                  <a:pt x="2826" y="2118"/>
                </a:lnTo>
                <a:lnTo>
                  <a:pt x="2825" y="2118"/>
                </a:lnTo>
                <a:lnTo>
                  <a:pt x="2825" y="2116"/>
                </a:lnTo>
                <a:lnTo>
                  <a:pt x="2824" y="2116"/>
                </a:lnTo>
                <a:lnTo>
                  <a:pt x="2822" y="2115"/>
                </a:lnTo>
                <a:lnTo>
                  <a:pt x="2821" y="2115"/>
                </a:lnTo>
                <a:lnTo>
                  <a:pt x="2821" y="2113"/>
                </a:lnTo>
                <a:lnTo>
                  <a:pt x="2819" y="2113"/>
                </a:lnTo>
                <a:lnTo>
                  <a:pt x="2818" y="2113"/>
                </a:lnTo>
                <a:lnTo>
                  <a:pt x="2818" y="2112"/>
                </a:lnTo>
                <a:lnTo>
                  <a:pt x="2816" y="2112"/>
                </a:lnTo>
                <a:lnTo>
                  <a:pt x="2816" y="2110"/>
                </a:lnTo>
                <a:lnTo>
                  <a:pt x="2815" y="2110"/>
                </a:lnTo>
                <a:lnTo>
                  <a:pt x="2813" y="2109"/>
                </a:lnTo>
                <a:lnTo>
                  <a:pt x="2810" y="2107"/>
                </a:lnTo>
                <a:lnTo>
                  <a:pt x="2809" y="2107"/>
                </a:lnTo>
                <a:lnTo>
                  <a:pt x="2810" y="2106"/>
                </a:lnTo>
                <a:lnTo>
                  <a:pt x="2809" y="2106"/>
                </a:lnTo>
                <a:lnTo>
                  <a:pt x="2809" y="2105"/>
                </a:lnTo>
                <a:lnTo>
                  <a:pt x="2807" y="2105"/>
                </a:lnTo>
                <a:lnTo>
                  <a:pt x="2806" y="2103"/>
                </a:lnTo>
                <a:lnTo>
                  <a:pt x="2804" y="2102"/>
                </a:lnTo>
                <a:lnTo>
                  <a:pt x="2803" y="2102"/>
                </a:lnTo>
                <a:lnTo>
                  <a:pt x="2803" y="2100"/>
                </a:lnTo>
                <a:lnTo>
                  <a:pt x="2801" y="2100"/>
                </a:lnTo>
                <a:lnTo>
                  <a:pt x="2800" y="2100"/>
                </a:lnTo>
                <a:lnTo>
                  <a:pt x="2800" y="2099"/>
                </a:lnTo>
                <a:lnTo>
                  <a:pt x="2799" y="2099"/>
                </a:lnTo>
                <a:lnTo>
                  <a:pt x="2797" y="2097"/>
                </a:lnTo>
                <a:lnTo>
                  <a:pt x="2797" y="2096"/>
                </a:lnTo>
                <a:lnTo>
                  <a:pt x="2796" y="2096"/>
                </a:lnTo>
                <a:lnTo>
                  <a:pt x="2794" y="2094"/>
                </a:lnTo>
                <a:lnTo>
                  <a:pt x="2793" y="2094"/>
                </a:lnTo>
                <a:lnTo>
                  <a:pt x="2791" y="2093"/>
                </a:lnTo>
                <a:lnTo>
                  <a:pt x="2790" y="2093"/>
                </a:lnTo>
                <a:lnTo>
                  <a:pt x="2790" y="2094"/>
                </a:lnTo>
                <a:lnTo>
                  <a:pt x="2791" y="2094"/>
                </a:lnTo>
                <a:lnTo>
                  <a:pt x="2793" y="2096"/>
                </a:lnTo>
                <a:lnTo>
                  <a:pt x="2793" y="2097"/>
                </a:lnTo>
                <a:lnTo>
                  <a:pt x="2794" y="2097"/>
                </a:lnTo>
                <a:lnTo>
                  <a:pt x="2796" y="2097"/>
                </a:lnTo>
                <a:lnTo>
                  <a:pt x="2797" y="2099"/>
                </a:lnTo>
                <a:lnTo>
                  <a:pt x="2797" y="2100"/>
                </a:lnTo>
                <a:lnTo>
                  <a:pt x="2796" y="2100"/>
                </a:lnTo>
                <a:lnTo>
                  <a:pt x="2796" y="2099"/>
                </a:lnTo>
                <a:lnTo>
                  <a:pt x="2794" y="2099"/>
                </a:lnTo>
                <a:lnTo>
                  <a:pt x="2796" y="2100"/>
                </a:lnTo>
                <a:lnTo>
                  <a:pt x="2796" y="2102"/>
                </a:lnTo>
                <a:lnTo>
                  <a:pt x="2797" y="2102"/>
                </a:lnTo>
                <a:lnTo>
                  <a:pt x="2797" y="2103"/>
                </a:lnTo>
                <a:lnTo>
                  <a:pt x="2799" y="2103"/>
                </a:lnTo>
                <a:lnTo>
                  <a:pt x="2799" y="2105"/>
                </a:lnTo>
                <a:lnTo>
                  <a:pt x="2797" y="2105"/>
                </a:lnTo>
                <a:lnTo>
                  <a:pt x="2799" y="2105"/>
                </a:lnTo>
                <a:lnTo>
                  <a:pt x="2797" y="2105"/>
                </a:lnTo>
                <a:lnTo>
                  <a:pt x="2797" y="2103"/>
                </a:lnTo>
                <a:lnTo>
                  <a:pt x="2796" y="2103"/>
                </a:lnTo>
                <a:lnTo>
                  <a:pt x="2797" y="2103"/>
                </a:lnTo>
                <a:lnTo>
                  <a:pt x="2797" y="2105"/>
                </a:lnTo>
                <a:lnTo>
                  <a:pt x="2796" y="2105"/>
                </a:lnTo>
                <a:lnTo>
                  <a:pt x="2794" y="2105"/>
                </a:lnTo>
                <a:lnTo>
                  <a:pt x="2794" y="2106"/>
                </a:lnTo>
                <a:lnTo>
                  <a:pt x="2793" y="2106"/>
                </a:lnTo>
                <a:lnTo>
                  <a:pt x="2791" y="2107"/>
                </a:lnTo>
                <a:lnTo>
                  <a:pt x="2793" y="2107"/>
                </a:lnTo>
                <a:lnTo>
                  <a:pt x="2794" y="2107"/>
                </a:lnTo>
                <a:lnTo>
                  <a:pt x="2794" y="2106"/>
                </a:lnTo>
                <a:lnTo>
                  <a:pt x="2796" y="2106"/>
                </a:lnTo>
                <a:lnTo>
                  <a:pt x="2797" y="2106"/>
                </a:lnTo>
                <a:lnTo>
                  <a:pt x="2799" y="2106"/>
                </a:lnTo>
                <a:lnTo>
                  <a:pt x="2799" y="2107"/>
                </a:lnTo>
                <a:lnTo>
                  <a:pt x="2800" y="2107"/>
                </a:lnTo>
                <a:lnTo>
                  <a:pt x="2800" y="2109"/>
                </a:lnTo>
                <a:lnTo>
                  <a:pt x="2800" y="2110"/>
                </a:lnTo>
                <a:lnTo>
                  <a:pt x="2801" y="2110"/>
                </a:lnTo>
                <a:lnTo>
                  <a:pt x="2803" y="2110"/>
                </a:lnTo>
                <a:lnTo>
                  <a:pt x="2806" y="2113"/>
                </a:lnTo>
                <a:lnTo>
                  <a:pt x="2807" y="2115"/>
                </a:lnTo>
                <a:lnTo>
                  <a:pt x="2809" y="2115"/>
                </a:lnTo>
                <a:lnTo>
                  <a:pt x="2807" y="2116"/>
                </a:lnTo>
                <a:lnTo>
                  <a:pt x="2806" y="2118"/>
                </a:lnTo>
                <a:lnTo>
                  <a:pt x="2806" y="2116"/>
                </a:lnTo>
                <a:lnTo>
                  <a:pt x="2804" y="2116"/>
                </a:lnTo>
                <a:lnTo>
                  <a:pt x="2803" y="2116"/>
                </a:lnTo>
                <a:lnTo>
                  <a:pt x="2803" y="2118"/>
                </a:lnTo>
                <a:lnTo>
                  <a:pt x="2801" y="2118"/>
                </a:lnTo>
                <a:lnTo>
                  <a:pt x="2801" y="2119"/>
                </a:lnTo>
                <a:lnTo>
                  <a:pt x="2800" y="2119"/>
                </a:lnTo>
                <a:lnTo>
                  <a:pt x="2801" y="2119"/>
                </a:lnTo>
                <a:lnTo>
                  <a:pt x="2803" y="2119"/>
                </a:lnTo>
                <a:lnTo>
                  <a:pt x="2803" y="2118"/>
                </a:lnTo>
                <a:lnTo>
                  <a:pt x="2804" y="2118"/>
                </a:lnTo>
                <a:lnTo>
                  <a:pt x="2806" y="2119"/>
                </a:lnTo>
                <a:lnTo>
                  <a:pt x="2807" y="2119"/>
                </a:lnTo>
                <a:lnTo>
                  <a:pt x="2807" y="2121"/>
                </a:lnTo>
                <a:lnTo>
                  <a:pt x="2807" y="2122"/>
                </a:lnTo>
                <a:lnTo>
                  <a:pt x="2806" y="2122"/>
                </a:lnTo>
                <a:lnTo>
                  <a:pt x="2806" y="2124"/>
                </a:lnTo>
                <a:lnTo>
                  <a:pt x="2807" y="2124"/>
                </a:lnTo>
                <a:lnTo>
                  <a:pt x="2807" y="2125"/>
                </a:lnTo>
                <a:lnTo>
                  <a:pt x="2809" y="2127"/>
                </a:lnTo>
                <a:lnTo>
                  <a:pt x="2809" y="2128"/>
                </a:lnTo>
                <a:lnTo>
                  <a:pt x="2809" y="2130"/>
                </a:lnTo>
                <a:lnTo>
                  <a:pt x="2809" y="2131"/>
                </a:lnTo>
                <a:lnTo>
                  <a:pt x="2807" y="2131"/>
                </a:lnTo>
                <a:lnTo>
                  <a:pt x="2806" y="2131"/>
                </a:lnTo>
                <a:lnTo>
                  <a:pt x="2806" y="2132"/>
                </a:lnTo>
                <a:lnTo>
                  <a:pt x="2804" y="2132"/>
                </a:lnTo>
                <a:lnTo>
                  <a:pt x="2804" y="2131"/>
                </a:lnTo>
                <a:lnTo>
                  <a:pt x="2803" y="2131"/>
                </a:lnTo>
                <a:lnTo>
                  <a:pt x="2801" y="2131"/>
                </a:lnTo>
                <a:lnTo>
                  <a:pt x="2803" y="2131"/>
                </a:lnTo>
                <a:lnTo>
                  <a:pt x="2803" y="2132"/>
                </a:lnTo>
                <a:lnTo>
                  <a:pt x="2804" y="2132"/>
                </a:lnTo>
                <a:lnTo>
                  <a:pt x="2806" y="2134"/>
                </a:lnTo>
                <a:lnTo>
                  <a:pt x="2804" y="2135"/>
                </a:lnTo>
                <a:lnTo>
                  <a:pt x="2804" y="2137"/>
                </a:lnTo>
                <a:lnTo>
                  <a:pt x="2803" y="2137"/>
                </a:lnTo>
                <a:lnTo>
                  <a:pt x="2801" y="2137"/>
                </a:lnTo>
                <a:lnTo>
                  <a:pt x="2800" y="2137"/>
                </a:lnTo>
                <a:lnTo>
                  <a:pt x="2801" y="2138"/>
                </a:lnTo>
                <a:lnTo>
                  <a:pt x="2801" y="2140"/>
                </a:lnTo>
                <a:lnTo>
                  <a:pt x="2801" y="2138"/>
                </a:lnTo>
                <a:lnTo>
                  <a:pt x="2800" y="2138"/>
                </a:lnTo>
                <a:lnTo>
                  <a:pt x="2800" y="2140"/>
                </a:lnTo>
                <a:lnTo>
                  <a:pt x="2800" y="2141"/>
                </a:lnTo>
                <a:lnTo>
                  <a:pt x="2799" y="2141"/>
                </a:lnTo>
                <a:lnTo>
                  <a:pt x="2797" y="2140"/>
                </a:lnTo>
                <a:lnTo>
                  <a:pt x="2797" y="2141"/>
                </a:lnTo>
                <a:lnTo>
                  <a:pt x="2797" y="2140"/>
                </a:lnTo>
                <a:lnTo>
                  <a:pt x="2796" y="2141"/>
                </a:lnTo>
                <a:lnTo>
                  <a:pt x="2796" y="2140"/>
                </a:lnTo>
                <a:lnTo>
                  <a:pt x="2796" y="2141"/>
                </a:lnTo>
                <a:lnTo>
                  <a:pt x="2796" y="2140"/>
                </a:lnTo>
                <a:lnTo>
                  <a:pt x="2794" y="2140"/>
                </a:lnTo>
                <a:lnTo>
                  <a:pt x="2794" y="2138"/>
                </a:lnTo>
                <a:lnTo>
                  <a:pt x="2793" y="2138"/>
                </a:lnTo>
                <a:lnTo>
                  <a:pt x="2791" y="2138"/>
                </a:lnTo>
                <a:lnTo>
                  <a:pt x="2790" y="2138"/>
                </a:lnTo>
                <a:lnTo>
                  <a:pt x="2790" y="2137"/>
                </a:lnTo>
                <a:lnTo>
                  <a:pt x="2790" y="2135"/>
                </a:lnTo>
                <a:lnTo>
                  <a:pt x="2788" y="2134"/>
                </a:lnTo>
                <a:lnTo>
                  <a:pt x="2788" y="2135"/>
                </a:lnTo>
                <a:lnTo>
                  <a:pt x="2787" y="2134"/>
                </a:lnTo>
                <a:lnTo>
                  <a:pt x="2787" y="2132"/>
                </a:lnTo>
                <a:lnTo>
                  <a:pt x="2785" y="2132"/>
                </a:lnTo>
                <a:lnTo>
                  <a:pt x="2785" y="2131"/>
                </a:lnTo>
                <a:lnTo>
                  <a:pt x="2784" y="2131"/>
                </a:lnTo>
                <a:lnTo>
                  <a:pt x="2784" y="2130"/>
                </a:lnTo>
                <a:lnTo>
                  <a:pt x="2782" y="2130"/>
                </a:lnTo>
                <a:lnTo>
                  <a:pt x="2781" y="2130"/>
                </a:lnTo>
                <a:lnTo>
                  <a:pt x="2782" y="2128"/>
                </a:lnTo>
                <a:lnTo>
                  <a:pt x="2781" y="2128"/>
                </a:lnTo>
                <a:lnTo>
                  <a:pt x="2781" y="2127"/>
                </a:lnTo>
                <a:lnTo>
                  <a:pt x="2779" y="2127"/>
                </a:lnTo>
                <a:lnTo>
                  <a:pt x="2779" y="2125"/>
                </a:lnTo>
                <a:lnTo>
                  <a:pt x="2778" y="2125"/>
                </a:lnTo>
                <a:lnTo>
                  <a:pt x="2779" y="2125"/>
                </a:lnTo>
                <a:lnTo>
                  <a:pt x="2779" y="2124"/>
                </a:lnTo>
                <a:lnTo>
                  <a:pt x="2778" y="2124"/>
                </a:lnTo>
                <a:lnTo>
                  <a:pt x="2778" y="2122"/>
                </a:lnTo>
                <a:lnTo>
                  <a:pt x="2779" y="2122"/>
                </a:lnTo>
                <a:lnTo>
                  <a:pt x="2778" y="2122"/>
                </a:lnTo>
                <a:lnTo>
                  <a:pt x="2779" y="2122"/>
                </a:lnTo>
                <a:lnTo>
                  <a:pt x="2778" y="2122"/>
                </a:lnTo>
                <a:lnTo>
                  <a:pt x="2779" y="2122"/>
                </a:lnTo>
                <a:lnTo>
                  <a:pt x="2781" y="2122"/>
                </a:lnTo>
                <a:lnTo>
                  <a:pt x="2781" y="2124"/>
                </a:lnTo>
                <a:lnTo>
                  <a:pt x="2782" y="2124"/>
                </a:lnTo>
                <a:lnTo>
                  <a:pt x="2784" y="2125"/>
                </a:lnTo>
                <a:lnTo>
                  <a:pt x="2785" y="2127"/>
                </a:lnTo>
                <a:lnTo>
                  <a:pt x="2785" y="2128"/>
                </a:lnTo>
                <a:lnTo>
                  <a:pt x="2787" y="2128"/>
                </a:lnTo>
                <a:lnTo>
                  <a:pt x="2788" y="2130"/>
                </a:lnTo>
                <a:lnTo>
                  <a:pt x="2790" y="2130"/>
                </a:lnTo>
                <a:lnTo>
                  <a:pt x="2790" y="2131"/>
                </a:lnTo>
                <a:lnTo>
                  <a:pt x="2791" y="2131"/>
                </a:lnTo>
                <a:lnTo>
                  <a:pt x="2791" y="2132"/>
                </a:lnTo>
                <a:lnTo>
                  <a:pt x="2791" y="2131"/>
                </a:lnTo>
                <a:lnTo>
                  <a:pt x="2791" y="2130"/>
                </a:lnTo>
                <a:lnTo>
                  <a:pt x="2791" y="2131"/>
                </a:lnTo>
                <a:lnTo>
                  <a:pt x="2790" y="2130"/>
                </a:lnTo>
                <a:lnTo>
                  <a:pt x="2791" y="2130"/>
                </a:lnTo>
                <a:lnTo>
                  <a:pt x="2790" y="2130"/>
                </a:lnTo>
                <a:lnTo>
                  <a:pt x="2790" y="2128"/>
                </a:lnTo>
                <a:lnTo>
                  <a:pt x="2788" y="2128"/>
                </a:lnTo>
                <a:lnTo>
                  <a:pt x="2788" y="2127"/>
                </a:lnTo>
                <a:lnTo>
                  <a:pt x="2787" y="2127"/>
                </a:lnTo>
                <a:lnTo>
                  <a:pt x="2785" y="2125"/>
                </a:lnTo>
                <a:lnTo>
                  <a:pt x="2785" y="2124"/>
                </a:lnTo>
                <a:lnTo>
                  <a:pt x="2785" y="2122"/>
                </a:lnTo>
                <a:lnTo>
                  <a:pt x="2784" y="2122"/>
                </a:lnTo>
                <a:lnTo>
                  <a:pt x="2782" y="2122"/>
                </a:lnTo>
                <a:lnTo>
                  <a:pt x="2782" y="2121"/>
                </a:lnTo>
                <a:lnTo>
                  <a:pt x="2784" y="2121"/>
                </a:lnTo>
                <a:lnTo>
                  <a:pt x="2784" y="2119"/>
                </a:lnTo>
                <a:lnTo>
                  <a:pt x="2782" y="2119"/>
                </a:lnTo>
                <a:lnTo>
                  <a:pt x="2782" y="2121"/>
                </a:lnTo>
                <a:lnTo>
                  <a:pt x="2781" y="2121"/>
                </a:lnTo>
                <a:lnTo>
                  <a:pt x="2779" y="2121"/>
                </a:lnTo>
                <a:lnTo>
                  <a:pt x="2779" y="2119"/>
                </a:lnTo>
                <a:lnTo>
                  <a:pt x="2781" y="2119"/>
                </a:lnTo>
                <a:lnTo>
                  <a:pt x="2779" y="2119"/>
                </a:lnTo>
                <a:lnTo>
                  <a:pt x="2781" y="2119"/>
                </a:lnTo>
                <a:lnTo>
                  <a:pt x="2781" y="2118"/>
                </a:lnTo>
                <a:lnTo>
                  <a:pt x="2782" y="2118"/>
                </a:lnTo>
                <a:lnTo>
                  <a:pt x="2784" y="2118"/>
                </a:lnTo>
                <a:lnTo>
                  <a:pt x="2784" y="2116"/>
                </a:lnTo>
                <a:lnTo>
                  <a:pt x="2784" y="2118"/>
                </a:lnTo>
                <a:lnTo>
                  <a:pt x="2785" y="2118"/>
                </a:lnTo>
                <a:lnTo>
                  <a:pt x="2785" y="2116"/>
                </a:lnTo>
                <a:lnTo>
                  <a:pt x="2784" y="2116"/>
                </a:lnTo>
                <a:lnTo>
                  <a:pt x="2785" y="2116"/>
                </a:lnTo>
                <a:lnTo>
                  <a:pt x="2785" y="2115"/>
                </a:lnTo>
                <a:lnTo>
                  <a:pt x="2784" y="2115"/>
                </a:lnTo>
                <a:lnTo>
                  <a:pt x="2782" y="2115"/>
                </a:lnTo>
                <a:lnTo>
                  <a:pt x="2781" y="2115"/>
                </a:lnTo>
                <a:lnTo>
                  <a:pt x="2781" y="2113"/>
                </a:lnTo>
                <a:lnTo>
                  <a:pt x="2779" y="2113"/>
                </a:lnTo>
                <a:lnTo>
                  <a:pt x="2781" y="2115"/>
                </a:lnTo>
                <a:lnTo>
                  <a:pt x="2782" y="2115"/>
                </a:lnTo>
                <a:lnTo>
                  <a:pt x="2782" y="2116"/>
                </a:lnTo>
                <a:lnTo>
                  <a:pt x="2781" y="2116"/>
                </a:lnTo>
                <a:lnTo>
                  <a:pt x="2781" y="2118"/>
                </a:lnTo>
                <a:lnTo>
                  <a:pt x="2779" y="2119"/>
                </a:lnTo>
                <a:lnTo>
                  <a:pt x="2778" y="2119"/>
                </a:lnTo>
                <a:lnTo>
                  <a:pt x="2778" y="2118"/>
                </a:lnTo>
                <a:lnTo>
                  <a:pt x="2776" y="2118"/>
                </a:lnTo>
                <a:lnTo>
                  <a:pt x="2776" y="2116"/>
                </a:lnTo>
                <a:lnTo>
                  <a:pt x="2776" y="2115"/>
                </a:lnTo>
                <a:lnTo>
                  <a:pt x="2776" y="2113"/>
                </a:lnTo>
                <a:lnTo>
                  <a:pt x="2775" y="2113"/>
                </a:lnTo>
                <a:lnTo>
                  <a:pt x="2774" y="2113"/>
                </a:lnTo>
                <a:lnTo>
                  <a:pt x="2774" y="2112"/>
                </a:lnTo>
                <a:lnTo>
                  <a:pt x="2775" y="2112"/>
                </a:lnTo>
                <a:lnTo>
                  <a:pt x="2774" y="2110"/>
                </a:lnTo>
                <a:lnTo>
                  <a:pt x="2775" y="2110"/>
                </a:lnTo>
                <a:lnTo>
                  <a:pt x="2775" y="2112"/>
                </a:lnTo>
                <a:lnTo>
                  <a:pt x="2775" y="2110"/>
                </a:lnTo>
                <a:lnTo>
                  <a:pt x="2776" y="2110"/>
                </a:lnTo>
                <a:lnTo>
                  <a:pt x="2776" y="2109"/>
                </a:lnTo>
                <a:lnTo>
                  <a:pt x="2776" y="2110"/>
                </a:lnTo>
                <a:lnTo>
                  <a:pt x="2776" y="2109"/>
                </a:lnTo>
                <a:lnTo>
                  <a:pt x="2778" y="2109"/>
                </a:lnTo>
                <a:lnTo>
                  <a:pt x="2776" y="2107"/>
                </a:lnTo>
                <a:lnTo>
                  <a:pt x="2776" y="2109"/>
                </a:lnTo>
                <a:lnTo>
                  <a:pt x="2775" y="2109"/>
                </a:lnTo>
                <a:lnTo>
                  <a:pt x="2775" y="2110"/>
                </a:lnTo>
                <a:lnTo>
                  <a:pt x="2775" y="2109"/>
                </a:lnTo>
                <a:lnTo>
                  <a:pt x="2775" y="2107"/>
                </a:lnTo>
                <a:lnTo>
                  <a:pt x="2774" y="2107"/>
                </a:lnTo>
                <a:lnTo>
                  <a:pt x="2774" y="2106"/>
                </a:lnTo>
                <a:lnTo>
                  <a:pt x="2775" y="2106"/>
                </a:lnTo>
                <a:lnTo>
                  <a:pt x="2774" y="2105"/>
                </a:lnTo>
                <a:lnTo>
                  <a:pt x="2774" y="2106"/>
                </a:lnTo>
                <a:lnTo>
                  <a:pt x="2772" y="2107"/>
                </a:lnTo>
                <a:lnTo>
                  <a:pt x="2774" y="2107"/>
                </a:lnTo>
                <a:lnTo>
                  <a:pt x="2772" y="2107"/>
                </a:lnTo>
                <a:lnTo>
                  <a:pt x="2772" y="2109"/>
                </a:lnTo>
                <a:lnTo>
                  <a:pt x="2774" y="2109"/>
                </a:lnTo>
                <a:lnTo>
                  <a:pt x="2772" y="2109"/>
                </a:lnTo>
                <a:lnTo>
                  <a:pt x="2772" y="2110"/>
                </a:lnTo>
                <a:lnTo>
                  <a:pt x="2774" y="2110"/>
                </a:lnTo>
                <a:lnTo>
                  <a:pt x="2774" y="2112"/>
                </a:lnTo>
                <a:lnTo>
                  <a:pt x="2772" y="2112"/>
                </a:lnTo>
                <a:lnTo>
                  <a:pt x="2772" y="2110"/>
                </a:lnTo>
                <a:lnTo>
                  <a:pt x="2771" y="2110"/>
                </a:lnTo>
                <a:lnTo>
                  <a:pt x="2771" y="2109"/>
                </a:lnTo>
                <a:lnTo>
                  <a:pt x="2771" y="2107"/>
                </a:lnTo>
                <a:lnTo>
                  <a:pt x="2769" y="2107"/>
                </a:lnTo>
                <a:lnTo>
                  <a:pt x="2771" y="2107"/>
                </a:lnTo>
                <a:lnTo>
                  <a:pt x="2771" y="2106"/>
                </a:lnTo>
                <a:lnTo>
                  <a:pt x="2769" y="2106"/>
                </a:lnTo>
                <a:lnTo>
                  <a:pt x="2769" y="2105"/>
                </a:lnTo>
                <a:lnTo>
                  <a:pt x="2771" y="2106"/>
                </a:lnTo>
                <a:lnTo>
                  <a:pt x="2772" y="2106"/>
                </a:lnTo>
                <a:lnTo>
                  <a:pt x="2772" y="2105"/>
                </a:lnTo>
                <a:lnTo>
                  <a:pt x="2771" y="2105"/>
                </a:lnTo>
                <a:lnTo>
                  <a:pt x="2771" y="2103"/>
                </a:lnTo>
                <a:lnTo>
                  <a:pt x="2772" y="2103"/>
                </a:lnTo>
                <a:lnTo>
                  <a:pt x="2774" y="2103"/>
                </a:lnTo>
                <a:lnTo>
                  <a:pt x="2772" y="2103"/>
                </a:lnTo>
                <a:lnTo>
                  <a:pt x="2772" y="2102"/>
                </a:lnTo>
                <a:lnTo>
                  <a:pt x="2771" y="2102"/>
                </a:lnTo>
                <a:lnTo>
                  <a:pt x="2771" y="2100"/>
                </a:lnTo>
                <a:lnTo>
                  <a:pt x="2772" y="2100"/>
                </a:lnTo>
                <a:lnTo>
                  <a:pt x="2772" y="2099"/>
                </a:lnTo>
                <a:lnTo>
                  <a:pt x="2771" y="2100"/>
                </a:lnTo>
                <a:lnTo>
                  <a:pt x="2769" y="2100"/>
                </a:lnTo>
                <a:lnTo>
                  <a:pt x="2769" y="2099"/>
                </a:lnTo>
                <a:lnTo>
                  <a:pt x="2768" y="2099"/>
                </a:lnTo>
                <a:lnTo>
                  <a:pt x="2768" y="2097"/>
                </a:lnTo>
                <a:lnTo>
                  <a:pt x="2768" y="2096"/>
                </a:lnTo>
                <a:lnTo>
                  <a:pt x="2768" y="2097"/>
                </a:lnTo>
                <a:lnTo>
                  <a:pt x="2766" y="2097"/>
                </a:lnTo>
                <a:lnTo>
                  <a:pt x="2766" y="2096"/>
                </a:lnTo>
                <a:lnTo>
                  <a:pt x="2766" y="2094"/>
                </a:lnTo>
                <a:lnTo>
                  <a:pt x="2766" y="2093"/>
                </a:lnTo>
                <a:lnTo>
                  <a:pt x="2766" y="2091"/>
                </a:lnTo>
                <a:lnTo>
                  <a:pt x="2766" y="2093"/>
                </a:lnTo>
                <a:lnTo>
                  <a:pt x="2766" y="2094"/>
                </a:lnTo>
                <a:lnTo>
                  <a:pt x="2765" y="2094"/>
                </a:lnTo>
                <a:lnTo>
                  <a:pt x="2763" y="2094"/>
                </a:lnTo>
                <a:lnTo>
                  <a:pt x="2763" y="2093"/>
                </a:lnTo>
                <a:lnTo>
                  <a:pt x="2763" y="2091"/>
                </a:lnTo>
                <a:lnTo>
                  <a:pt x="2765" y="2091"/>
                </a:lnTo>
                <a:lnTo>
                  <a:pt x="2765" y="2090"/>
                </a:lnTo>
                <a:lnTo>
                  <a:pt x="2765" y="2091"/>
                </a:lnTo>
                <a:lnTo>
                  <a:pt x="2763" y="2091"/>
                </a:lnTo>
                <a:lnTo>
                  <a:pt x="2763" y="2090"/>
                </a:lnTo>
                <a:lnTo>
                  <a:pt x="2763" y="2091"/>
                </a:lnTo>
                <a:lnTo>
                  <a:pt x="2763" y="2093"/>
                </a:lnTo>
                <a:lnTo>
                  <a:pt x="2762" y="2093"/>
                </a:lnTo>
                <a:lnTo>
                  <a:pt x="2760" y="2093"/>
                </a:lnTo>
                <a:lnTo>
                  <a:pt x="2760" y="2091"/>
                </a:lnTo>
                <a:lnTo>
                  <a:pt x="2760" y="2090"/>
                </a:lnTo>
                <a:lnTo>
                  <a:pt x="2759" y="2090"/>
                </a:lnTo>
                <a:lnTo>
                  <a:pt x="2757" y="2090"/>
                </a:lnTo>
                <a:lnTo>
                  <a:pt x="2757" y="2088"/>
                </a:lnTo>
                <a:lnTo>
                  <a:pt x="2756" y="2088"/>
                </a:lnTo>
                <a:lnTo>
                  <a:pt x="2756" y="2087"/>
                </a:lnTo>
                <a:lnTo>
                  <a:pt x="2757" y="2087"/>
                </a:lnTo>
                <a:lnTo>
                  <a:pt x="2756" y="2087"/>
                </a:lnTo>
                <a:lnTo>
                  <a:pt x="2756" y="2085"/>
                </a:lnTo>
                <a:lnTo>
                  <a:pt x="2757" y="2085"/>
                </a:lnTo>
                <a:lnTo>
                  <a:pt x="2756" y="2085"/>
                </a:lnTo>
                <a:lnTo>
                  <a:pt x="2756" y="2084"/>
                </a:lnTo>
                <a:lnTo>
                  <a:pt x="2754" y="2084"/>
                </a:lnTo>
                <a:lnTo>
                  <a:pt x="2754" y="2085"/>
                </a:lnTo>
                <a:lnTo>
                  <a:pt x="2754" y="2087"/>
                </a:lnTo>
                <a:lnTo>
                  <a:pt x="2753" y="2087"/>
                </a:lnTo>
                <a:lnTo>
                  <a:pt x="2753" y="2085"/>
                </a:lnTo>
                <a:lnTo>
                  <a:pt x="2753" y="2087"/>
                </a:lnTo>
                <a:lnTo>
                  <a:pt x="2753" y="2085"/>
                </a:lnTo>
                <a:lnTo>
                  <a:pt x="2753" y="2084"/>
                </a:lnTo>
                <a:lnTo>
                  <a:pt x="2753" y="2083"/>
                </a:lnTo>
                <a:lnTo>
                  <a:pt x="2753" y="2081"/>
                </a:lnTo>
                <a:lnTo>
                  <a:pt x="2754" y="2080"/>
                </a:lnTo>
                <a:lnTo>
                  <a:pt x="2754" y="2078"/>
                </a:lnTo>
                <a:lnTo>
                  <a:pt x="2756" y="2077"/>
                </a:lnTo>
                <a:lnTo>
                  <a:pt x="2756" y="2075"/>
                </a:lnTo>
                <a:lnTo>
                  <a:pt x="2757" y="2074"/>
                </a:lnTo>
                <a:lnTo>
                  <a:pt x="2757" y="2075"/>
                </a:lnTo>
                <a:lnTo>
                  <a:pt x="2759" y="2075"/>
                </a:lnTo>
                <a:lnTo>
                  <a:pt x="2760" y="2075"/>
                </a:lnTo>
                <a:lnTo>
                  <a:pt x="2760" y="2077"/>
                </a:lnTo>
                <a:lnTo>
                  <a:pt x="2762" y="2077"/>
                </a:lnTo>
                <a:lnTo>
                  <a:pt x="2762" y="2078"/>
                </a:lnTo>
                <a:lnTo>
                  <a:pt x="2762" y="2077"/>
                </a:lnTo>
                <a:lnTo>
                  <a:pt x="2760" y="2075"/>
                </a:lnTo>
                <a:lnTo>
                  <a:pt x="2759" y="2075"/>
                </a:lnTo>
                <a:lnTo>
                  <a:pt x="2757" y="2074"/>
                </a:lnTo>
                <a:lnTo>
                  <a:pt x="2756" y="2074"/>
                </a:lnTo>
                <a:lnTo>
                  <a:pt x="2756" y="2072"/>
                </a:lnTo>
                <a:lnTo>
                  <a:pt x="2756" y="2071"/>
                </a:lnTo>
                <a:lnTo>
                  <a:pt x="2756" y="2069"/>
                </a:lnTo>
                <a:lnTo>
                  <a:pt x="2756" y="2068"/>
                </a:lnTo>
                <a:lnTo>
                  <a:pt x="2756" y="2066"/>
                </a:lnTo>
                <a:lnTo>
                  <a:pt x="2757" y="2065"/>
                </a:lnTo>
                <a:lnTo>
                  <a:pt x="2759" y="2066"/>
                </a:lnTo>
                <a:lnTo>
                  <a:pt x="2760" y="2068"/>
                </a:lnTo>
                <a:lnTo>
                  <a:pt x="2762" y="2068"/>
                </a:lnTo>
                <a:lnTo>
                  <a:pt x="2762" y="2069"/>
                </a:lnTo>
                <a:lnTo>
                  <a:pt x="2763" y="2069"/>
                </a:lnTo>
                <a:lnTo>
                  <a:pt x="2763" y="2071"/>
                </a:lnTo>
                <a:lnTo>
                  <a:pt x="2765" y="2072"/>
                </a:lnTo>
                <a:lnTo>
                  <a:pt x="2766" y="2072"/>
                </a:lnTo>
                <a:lnTo>
                  <a:pt x="2766" y="2074"/>
                </a:lnTo>
                <a:lnTo>
                  <a:pt x="2768" y="2075"/>
                </a:lnTo>
                <a:lnTo>
                  <a:pt x="2769" y="2077"/>
                </a:lnTo>
                <a:lnTo>
                  <a:pt x="2769" y="2078"/>
                </a:lnTo>
                <a:lnTo>
                  <a:pt x="2771" y="2078"/>
                </a:lnTo>
                <a:lnTo>
                  <a:pt x="2771" y="2080"/>
                </a:lnTo>
                <a:lnTo>
                  <a:pt x="2772" y="2081"/>
                </a:lnTo>
                <a:lnTo>
                  <a:pt x="2774" y="2081"/>
                </a:lnTo>
                <a:lnTo>
                  <a:pt x="2774" y="2083"/>
                </a:lnTo>
                <a:lnTo>
                  <a:pt x="2775" y="2083"/>
                </a:lnTo>
                <a:lnTo>
                  <a:pt x="2776" y="2084"/>
                </a:lnTo>
                <a:lnTo>
                  <a:pt x="2778" y="2084"/>
                </a:lnTo>
                <a:lnTo>
                  <a:pt x="2778" y="2085"/>
                </a:lnTo>
                <a:lnTo>
                  <a:pt x="2778" y="2084"/>
                </a:lnTo>
                <a:lnTo>
                  <a:pt x="2776" y="2084"/>
                </a:lnTo>
                <a:lnTo>
                  <a:pt x="2776" y="2083"/>
                </a:lnTo>
                <a:lnTo>
                  <a:pt x="2775" y="2083"/>
                </a:lnTo>
                <a:lnTo>
                  <a:pt x="2775" y="2081"/>
                </a:lnTo>
                <a:lnTo>
                  <a:pt x="2774" y="2081"/>
                </a:lnTo>
                <a:lnTo>
                  <a:pt x="2772" y="2080"/>
                </a:lnTo>
                <a:lnTo>
                  <a:pt x="2771" y="2078"/>
                </a:lnTo>
                <a:lnTo>
                  <a:pt x="2771" y="2077"/>
                </a:lnTo>
                <a:lnTo>
                  <a:pt x="2769" y="2075"/>
                </a:lnTo>
                <a:lnTo>
                  <a:pt x="2769" y="2074"/>
                </a:lnTo>
                <a:lnTo>
                  <a:pt x="2768" y="2074"/>
                </a:lnTo>
                <a:lnTo>
                  <a:pt x="2768" y="2072"/>
                </a:lnTo>
                <a:lnTo>
                  <a:pt x="2766" y="2072"/>
                </a:lnTo>
                <a:lnTo>
                  <a:pt x="2766" y="2071"/>
                </a:lnTo>
                <a:lnTo>
                  <a:pt x="2765" y="2071"/>
                </a:lnTo>
                <a:lnTo>
                  <a:pt x="2765" y="2069"/>
                </a:lnTo>
                <a:lnTo>
                  <a:pt x="2765" y="2068"/>
                </a:lnTo>
                <a:lnTo>
                  <a:pt x="2763" y="2068"/>
                </a:lnTo>
                <a:lnTo>
                  <a:pt x="2763" y="2066"/>
                </a:lnTo>
                <a:lnTo>
                  <a:pt x="2762" y="2066"/>
                </a:lnTo>
                <a:lnTo>
                  <a:pt x="2760" y="2065"/>
                </a:lnTo>
                <a:lnTo>
                  <a:pt x="2760" y="2063"/>
                </a:lnTo>
                <a:lnTo>
                  <a:pt x="2759" y="2063"/>
                </a:lnTo>
                <a:lnTo>
                  <a:pt x="2759" y="2062"/>
                </a:lnTo>
                <a:lnTo>
                  <a:pt x="2759" y="2060"/>
                </a:lnTo>
                <a:lnTo>
                  <a:pt x="2757" y="2060"/>
                </a:lnTo>
                <a:lnTo>
                  <a:pt x="2757" y="2059"/>
                </a:lnTo>
                <a:lnTo>
                  <a:pt x="2756" y="2059"/>
                </a:lnTo>
                <a:lnTo>
                  <a:pt x="2756" y="2058"/>
                </a:lnTo>
                <a:lnTo>
                  <a:pt x="2754" y="2059"/>
                </a:lnTo>
                <a:lnTo>
                  <a:pt x="2754" y="2058"/>
                </a:lnTo>
                <a:lnTo>
                  <a:pt x="2753" y="2056"/>
                </a:lnTo>
                <a:lnTo>
                  <a:pt x="2751" y="2055"/>
                </a:lnTo>
                <a:lnTo>
                  <a:pt x="2751" y="2053"/>
                </a:lnTo>
                <a:lnTo>
                  <a:pt x="2751" y="2052"/>
                </a:lnTo>
                <a:lnTo>
                  <a:pt x="2751" y="2050"/>
                </a:lnTo>
                <a:lnTo>
                  <a:pt x="2753" y="2049"/>
                </a:lnTo>
                <a:lnTo>
                  <a:pt x="2754" y="2049"/>
                </a:lnTo>
                <a:lnTo>
                  <a:pt x="2756" y="2049"/>
                </a:lnTo>
                <a:lnTo>
                  <a:pt x="2756" y="2047"/>
                </a:lnTo>
                <a:lnTo>
                  <a:pt x="2757" y="2047"/>
                </a:lnTo>
                <a:lnTo>
                  <a:pt x="2757" y="2049"/>
                </a:lnTo>
                <a:lnTo>
                  <a:pt x="2759" y="2049"/>
                </a:lnTo>
                <a:lnTo>
                  <a:pt x="2759" y="2050"/>
                </a:lnTo>
                <a:lnTo>
                  <a:pt x="2760" y="2050"/>
                </a:lnTo>
                <a:lnTo>
                  <a:pt x="2760" y="2052"/>
                </a:lnTo>
                <a:lnTo>
                  <a:pt x="2762" y="2052"/>
                </a:lnTo>
                <a:lnTo>
                  <a:pt x="2762" y="2053"/>
                </a:lnTo>
                <a:lnTo>
                  <a:pt x="2762" y="2052"/>
                </a:lnTo>
                <a:lnTo>
                  <a:pt x="2762" y="2050"/>
                </a:lnTo>
                <a:lnTo>
                  <a:pt x="2760" y="2050"/>
                </a:lnTo>
                <a:lnTo>
                  <a:pt x="2760" y="2049"/>
                </a:lnTo>
                <a:lnTo>
                  <a:pt x="2760" y="2047"/>
                </a:lnTo>
                <a:lnTo>
                  <a:pt x="2762" y="2047"/>
                </a:lnTo>
                <a:lnTo>
                  <a:pt x="2760" y="2047"/>
                </a:lnTo>
                <a:lnTo>
                  <a:pt x="2760" y="2046"/>
                </a:lnTo>
                <a:lnTo>
                  <a:pt x="2759" y="2046"/>
                </a:lnTo>
                <a:lnTo>
                  <a:pt x="2759" y="2044"/>
                </a:lnTo>
                <a:lnTo>
                  <a:pt x="2757" y="2043"/>
                </a:lnTo>
                <a:lnTo>
                  <a:pt x="2757" y="2041"/>
                </a:lnTo>
                <a:lnTo>
                  <a:pt x="2756" y="2041"/>
                </a:lnTo>
                <a:lnTo>
                  <a:pt x="2757" y="2041"/>
                </a:lnTo>
                <a:lnTo>
                  <a:pt x="2757" y="2040"/>
                </a:lnTo>
                <a:lnTo>
                  <a:pt x="2756" y="2040"/>
                </a:lnTo>
                <a:lnTo>
                  <a:pt x="2756" y="2038"/>
                </a:lnTo>
                <a:lnTo>
                  <a:pt x="2757" y="2038"/>
                </a:lnTo>
                <a:lnTo>
                  <a:pt x="2759" y="2038"/>
                </a:lnTo>
                <a:lnTo>
                  <a:pt x="2759" y="2040"/>
                </a:lnTo>
                <a:lnTo>
                  <a:pt x="2760" y="2040"/>
                </a:lnTo>
                <a:lnTo>
                  <a:pt x="2760" y="2038"/>
                </a:lnTo>
                <a:lnTo>
                  <a:pt x="2762" y="2038"/>
                </a:lnTo>
                <a:lnTo>
                  <a:pt x="2762" y="2040"/>
                </a:lnTo>
                <a:lnTo>
                  <a:pt x="2762" y="2041"/>
                </a:lnTo>
                <a:lnTo>
                  <a:pt x="2763" y="2041"/>
                </a:lnTo>
                <a:lnTo>
                  <a:pt x="2763" y="2043"/>
                </a:lnTo>
                <a:lnTo>
                  <a:pt x="2765" y="2043"/>
                </a:lnTo>
                <a:lnTo>
                  <a:pt x="2765" y="2044"/>
                </a:lnTo>
                <a:lnTo>
                  <a:pt x="2765" y="2046"/>
                </a:lnTo>
                <a:lnTo>
                  <a:pt x="2766" y="2046"/>
                </a:lnTo>
                <a:lnTo>
                  <a:pt x="2766" y="2047"/>
                </a:lnTo>
                <a:lnTo>
                  <a:pt x="2768" y="2049"/>
                </a:lnTo>
                <a:lnTo>
                  <a:pt x="2766" y="2049"/>
                </a:lnTo>
                <a:lnTo>
                  <a:pt x="2766" y="2050"/>
                </a:lnTo>
                <a:lnTo>
                  <a:pt x="2766" y="2052"/>
                </a:lnTo>
                <a:lnTo>
                  <a:pt x="2766" y="2053"/>
                </a:lnTo>
                <a:lnTo>
                  <a:pt x="2768" y="2055"/>
                </a:lnTo>
                <a:lnTo>
                  <a:pt x="2769" y="2056"/>
                </a:lnTo>
                <a:lnTo>
                  <a:pt x="2771" y="2056"/>
                </a:lnTo>
                <a:lnTo>
                  <a:pt x="2772" y="2056"/>
                </a:lnTo>
                <a:lnTo>
                  <a:pt x="2772" y="2058"/>
                </a:lnTo>
                <a:lnTo>
                  <a:pt x="2774" y="2058"/>
                </a:lnTo>
                <a:lnTo>
                  <a:pt x="2774" y="2056"/>
                </a:lnTo>
                <a:lnTo>
                  <a:pt x="2772" y="2056"/>
                </a:lnTo>
                <a:lnTo>
                  <a:pt x="2771" y="2055"/>
                </a:lnTo>
                <a:lnTo>
                  <a:pt x="2769" y="2055"/>
                </a:lnTo>
                <a:lnTo>
                  <a:pt x="2769" y="2053"/>
                </a:lnTo>
                <a:lnTo>
                  <a:pt x="2768" y="2053"/>
                </a:lnTo>
                <a:lnTo>
                  <a:pt x="2768" y="2052"/>
                </a:lnTo>
                <a:lnTo>
                  <a:pt x="2768" y="2050"/>
                </a:lnTo>
                <a:lnTo>
                  <a:pt x="2769" y="2049"/>
                </a:lnTo>
                <a:lnTo>
                  <a:pt x="2768" y="2047"/>
                </a:lnTo>
                <a:lnTo>
                  <a:pt x="2768" y="2046"/>
                </a:lnTo>
                <a:lnTo>
                  <a:pt x="2768" y="2044"/>
                </a:lnTo>
                <a:lnTo>
                  <a:pt x="2766" y="2044"/>
                </a:lnTo>
                <a:lnTo>
                  <a:pt x="2766" y="2043"/>
                </a:lnTo>
                <a:lnTo>
                  <a:pt x="2768" y="2043"/>
                </a:lnTo>
                <a:lnTo>
                  <a:pt x="2768" y="2041"/>
                </a:lnTo>
                <a:lnTo>
                  <a:pt x="2769" y="2041"/>
                </a:lnTo>
                <a:lnTo>
                  <a:pt x="2769" y="2040"/>
                </a:lnTo>
                <a:lnTo>
                  <a:pt x="2771" y="2040"/>
                </a:lnTo>
                <a:lnTo>
                  <a:pt x="2771" y="2038"/>
                </a:lnTo>
                <a:lnTo>
                  <a:pt x="2769" y="2038"/>
                </a:lnTo>
                <a:lnTo>
                  <a:pt x="2771" y="2038"/>
                </a:lnTo>
                <a:lnTo>
                  <a:pt x="2771" y="2037"/>
                </a:lnTo>
                <a:lnTo>
                  <a:pt x="2771" y="2038"/>
                </a:lnTo>
                <a:lnTo>
                  <a:pt x="2772" y="2038"/>
                </a:lnTo>
                <a:lnTo>
                  <a:pt x="2774" y="2038"/>
                </a:lnTo>
                <a:lnTo>
                  <a:pt x="2775" y="2038"/>
                </a:lnTo>
                <a:lnTo>
                  <a:pt x="2776" y="2040"/>
                </a:lnTo>
                <a:lnTo>
                  <a:pt x="2778" y="2041"/>
                </a:lnTo>
                <a:lnTo>
                  <a:pt x="2779" y="2043"/>
                </a:lnTo>
                <a:lnTo>
                  <a:pt x="2779" y="2041"/>
                </a:lnTo>
                <a:lnTo>
                  <a:pt x="2779" y="2043"/>
                </a:lnTo>
                <a:lnTo>
                  <a:pt x="2781" y="2043"/>
                </a:lnTo>
                <a:lnTo>
                  <a:pt x="2781" y="2044"/>
                </a:lnTo>
                <a:lnTo>
                  <a:pt x="2782" y="2044"/>
                </a:lnTo>
                <a:lnTo>
                  <a:pt x="2782" y="2043"/>
                </a:lnTo>
                <a:lnTo>
                  <a:pt x="2781" y="2041"/>
                </a:lnTo>
                <a:lnTo>
                  <a:pt x="2781" y="2040"/>
                </a:lnTo>
                <a:lnTo>
                  <a:pt x="2781" y="2041"/>
                </a:lnTo>
                <a:lnTo>
                  <a:pt x="2781" y="2040"/>
                </a:lnTo>
                <a:lnTo>
                  <a:pt x="2782" y="2040"/>
                </a:lnTo>
                <a:lnTo>
                  <a:pt x="2782" y="2038"/>
                </a:lnTo>
                <a:lnTo>
                  <a:pt x="2784" y="2038"/>
                </a:lnTo>
                <a:lnTo>
                  <a:pt x="2784" y="2037"/>
                </a:lnTo>
                <a:lnTo>
                  <a:pt x="2785" y="2035"/>
                </a:lnTo>
                <a:lnTo>
                  <a:pt x="2787" y="2034"/>
                </a:lnTo>
                <a:lnTo>
                  <a:pt x="2787" y="2035"/>
                </a:lnTo>
                <a:lnTo>
                  <a:pt x="2787" y="2034"/>
                </a:lnTo>
                <a:lnTo>
                  <a:pt x="2788" y="2034"/>
                </a:lnTo>
                <a:lnTo>
                  <a:pt x="2790" y="2033"/>
                </a:lnTo>
                <a:lnTo>
                  <a:pt x="2790" y="2031"/>
                </a:lnTo>
                <a:lnTo>
                  <a:pt x="2791" y="2031"/>
                </a:lnTo>
                <a:lnTo>
                  <a:pt x="2791" y="2030"/>
                </a:lnTo>
                <a:lnTo>
                  <a:pt x="2793" y="2030"/>
                </a:lnTo>
                <a:lnTo>
                  <a:pt x="2794" y="2030"/>
                </a:lnTo>
                <a:lnTo>
                  <a:pt x="2794" y="2031"/>
                </a:lnTo>
                <a:lnTo>
                  <a:pt x="2794" y="2033"/>
                </a:lnTo>
                <a:lnTo>
                  <a:pt x="2796" y="2033"/>
                </a:lnTo>
                <a:lnTo>
                  <a:pt x="2796" y="2034"/>
                </a:lnTo>
                <a:lnTo>
                  <a:pt x="2797" y="2035"/>
                </a:lnTo>
                <a:lnTo>
                  <a:pt x="2799" y="2037"/>
                </a:lnTo>
                <a:lnTo>
                  <a:pt x="2800" y="2037"/>
                </a:lnTo>
                <a:lnTo>
                  <a:pt x="2800" y="2038"/>
                </a:lnTo>
                <a:lnTo>
                  <a:pt x="2801" y="2038"/>
                </a:lnTo>
                <a:lnTo>
                  <a:pt x="2801" y="2037"/>
                </a:lnTo>
                <a:lnTo>
                  <a:pt x="2803" y="2037"/>
                </a:lnTo>
                <a:lnTo>
                  <a:pt x="2803" y="2038"/>
                </a:lnTo>
                <a:lnTo>
                  <a:pt x="2804" y="2038"/>
                </a:lnTo>
                <a:lnTo>
                  <a:pt x="2804" y="2040"/>
                </a:lnTo>
                <a:lnTo>
                  <a:pt x="2806" y="2040"/>
                </a:lnTo>
                <a:lnTo>
                  <a:pt x="2807" y="2040"/>
                </a:lnTo>
                <a:lnTo>
                  <a:pt x="2806" y="2040"/>
                </a:lnTo>
                <a:lnTo>
                  <a:pt x="2806" y="2038"/>
                </a:lnTo>
                <a:lnTo>
                  <a:pt x="2807" y="2040"/>
                </a:lnTo>
                <a:lnTo>
                  <a:pt x="2807" y="2041"/>
                </a:lnTo>
                <a:lnTo>
                  <a:pt x="2809" y="2041"/>
                </a:lnTo>
                <a:lnTo>
                  <a:pt x="2809" y="2043"/>
                </a:lnTo>
                <a:lnTo>
                  <a:pt x="2810" y="2043"/>
                </a:lnTo>
                <a:lnTo>
                  <a:pt x="2812" y="2043"/>
                </a:lnTo>
                <a:lnTo>
                  <a:pt x="2812" y="2044"/>
                </a:lnTo>
                <a:lnTo>
                  <a:pt x="2812" y="2046"/>
                </a:lnTo>
                <a:lnTo>
                  <a:pt x="2810" y="2046"/>
                </a:lnTo>
                <a:lnTo>
                  <a:pt x="2810" y="2047"/>
                </a:lnTo>
                <a:lnTo>
                  <a:pt x="2810" y="2049"/>
                </a:lnTo>
                <a:lnTo>
                  <a:pt x="2810" y="2050"/>
                </a:lnTo>
                <a:lnTo>
                  <a:pt x="2810" y="2052"/>
                </a:lnTo>
                <a:lnTo>
                  <a:pt x="2809" y="2052"/>
                </a:lnTo>
                <a:lnTo>
                  <a:pt x="2809" y="2053"/>
                </a:lnTo>
                <a:lnTo>
                  <a:pt x="2807" y="2053"/>
                </a:lnTo>
                <a:lnTo>
                  <a:pt x="2806" y="2053"/>
                </a:lnTo>
                <a:lnTo>
                  <a:pt x="2806" y="2055"/>
                </a:lnTo>
                <a:lnTo>
                  <a:pt x="2806" y="2056"/>
                </a:lnTo>
                <a:lnTo>
                  <a:pt x="2806" y="2058"/>
                </a:lnTo>
                <a:lnTo>
                  <a:pt x="2804" y="2058"/>
                </a:lnTo>
                <a:lnTo>
                  <a:pt x="2804" y="2059"/>
                </a:lnTo>
                <a:lnTo>
                  <a:pt x="2803" y="2059"/>
                </a:lnTo>
                <a:lnTo>
                  <a:pt x="2801" y="2059"/>
                </a:lnTo>
                <a:lnTo>
                  <a:pt x="2800" y="2059"/>
                </a:lnTo>
                <a:lnTo>
                  <a:pt x="2799" y="2058"/>
                </a:lnTo>
                <a:lnTo>
                  <a:pt x="2797" y="2058"/>
                </a:lnTo>
                <a:lnTo>
                  <a:pt x="2797" y="2059"/>
                </a:lnTo>
                <a:lnTo>
                  <a:pt x="2797" y="2058"/>
                </a:lnTo>
                <a:lnTo>
                  <a:pt x="2797" y="2059"/>
                </a:lnTo>
                <a:lnTo>
                  <a:pt x="2796" y="2059"/>
                </a:lnTo>
                <a:lnTo>
                  <a:pt x="2794" y="2059"/>
                </a:lnTo>
                <a:lnTo>
                  <a:pt x="2794" y="2060"/>
                </a:lnTo>
                <a:lnTo>
                  <a:pt x="2796" y="2060"/>
                </a:lnTo>
                <a:lnTo>
                  <a:pt x="2796" y="2062"/>
                </a:lnTo>
                <a:lnTo>
                  <a:pt x="2796" y="2060"/>
                </a:lnTo>
                <a:lnTo>
                  <a:pt x="2797" y="2060"/>
                </a:lnTo>
                <a:lnTo>
                  <a:pt x="2797" y="2062"/>
                </a:lnTo>
                <a:lnTo>
                  <a:pt x="2797" y="2060"/>
                </a:lnTo>
                <a:lnTo>
                  <a:pt x="2796" y="2060"/>
                </a:lnTo>
                <a:lnTo>
                  <a:pt x="2796" y="2059"/>
                </a:lnTo>
                <a:lnTo>
                  <a:pt x="2797" y="2059"/>
                </a:lnTo>
                <a:lnTo>
                  <a:pt x="2799" y="2059"/>
                </a:lnTo>
                <a:lnTo>
                  <a:pt x="2800" y="2059"/>
                </a:lnTo>
                <a:close/>
                <a:moveTo>
                  <a:pt x="1602" y="2030"/>
                </a:moveTo>
                <a:lnTo>
                  <a:pt x="1601" y="2030"/>
                </a:lnTo>
                <a:lnTo>
                  <a:pt x="1602" y="2030"/>
                </a:lnTo>
                <a:close/>
                <a:moveTo>
                  <a:pt x="2749" y="2030"/>
                </a:moveTo>
                <a:lnTo>
                  <a:pt x="2749" y="2031"/>
                </a:lnTo>
                <a:lnTo>
                  <a:pt x="2749" y="2030"/>
                </a:lnTo>
                <a:lnTo>
                  <a:pt x="2747" y="2030"/>
                </a:lnTo>
                <a:lnTo>
                  <a:pt x="2747" y="2028"/>
                </a:lnTo>
                <a:lnTo>
                  <a:pt x="2747" y="2027"/>
                </a:lnTo>
                <a:lnTo>
                  <a:pt x="2747" y="2028"/>
                </a:lnTo>
                <a:lnTo>
                  <a:pt x="2749" y="2030"/>
                </a:lnTo>
                <a:close/>
                <a:moveTo>
                  <a:pt x="2778" y="2028"/>
                </a:moveTo>
                <a:lnTo>
                  <a:pt x="2778" y="2030"/>
                </a:lnTo>
                <a:lnTo>
                  <a:pt x="2778" y="2031"/>
                </a:lnTo>
                <a:lnTo>
                  <a:pt x="2776" y="2031"/>
                </a:lnTo>
                <a:lnTo>
                  <a:pt x="2775" y="2033"/>
                </a:lnTo>
                <a:lnTo>
                  <a:pt x="2774" y="2034"/>
                </a:lnTo>
                <a:lnTo>
                  <a:pt x="2772" y="2034"/>
                </a:lnTo>
                <a:lnTo>
                  <a:pt x="2772" y="2033"/>
                </a:lnTo>
                <a:lnTo>
                  <a:pt x="2771" y="2033"/>
                </a:lnTo>
                <a:lnTo>
                  <a:pt x="2771" y="2031"/>
                </a:lnTo>
                <a:lnTo>
                  <a:pt x="2769" y="2031"/>
                </a:lnTo>
                <a:lnTo>
                  <a:pt x="2771" y="2030"/>
                </a:lnTo>
                <a:lnTo>
                  <a:pt x="2772" y="2030"/>
                </a:lnTo>
                <a:lnTo>
                  <a:pt x="2772" y="2028"/>
                </a:lnTo>
                <a:lnTo>
                  <a:pt x="2774" y="2028"/>
                </a:lnTo>
                <a:lnTo>
                  <a:pt x="2775" y="2028"/>
                </a:lnTo>
                <a:lnTo>
                  <a:pt x="2775" y="2027"/>
                </a:lnTo>
                <a:lnTo>
                  <a:pt x="2776" y="2027"/>
                </a:lnTo>
                <a:lnTo>
                  <a:pt x="2778" y="2027"/>
                </a:lnTo>
                <a:lnTo>
                  <a:pt x="2778" y="2028"/>
                </a:lnTo>
                <a:close/>
                <a:moveTo>
                  <a:pt x="1606" y="2028"/>
                </a:moveTo>
                <a:lnTo>
                  <a:pt x="1606" y="2027"/>
                </a:lnTo>
                <a:lnTo>
                  <a:pt x="1608" y="2027"/>
                </a:lnTo>
                <a:lnTo>
                  <a:pt x="1606" y="2028"/>
                </a:lnTo>
                <a:close/>
                <a:moveTo>
                  <a:pt x="2815" y="2027"/>
                </a:moveTo>
                <a:lnTo>
                  <a:pt x="2815" y="2025"/>
                </a:lnTo>
                <a:lnTo>
                  <a:pt x="2815" y="2027"/>
                </a:lnTo>
                <a:close/>
                <a:moveTo>
                  <a:pt x="1724" y="2025"/>
                </a:moveTo>
                <a:lnTo>
                  <a:pt x="1724" y="2027"/>
                </a:lnTo>
                <a:lnTo>
                  <a:pt x="1724" y="2025"/>
                </a:lnTo>
                <a:close/>
                <a:moveTo>
                  <a:pt x="2862" y="2024"/>
                </a:moveTo>
                <a:lnTo>
                  <a:pt x="2862" y="2025"/>
                </a:lnTo>
                <a:lnTo>
                  <a:pt x="2860" y="2024"/>
                </a:lnTo>
                <a:lnTo>
                  <a:pt x="2862" y="2024"/>
                </a:lnTo>
                <a:close/>
                <a:moveTo>
                  <a:pt x="1724" y="2025"/>
                </a:moveTo>
                <a:lnTo>
                  <a:pt x="1724" y="2024"/>
                </a:lnTo>
                <a:lnTo>
                  <a:pt x="1724" y="2025"/>
                </a:lnTo>
                <a:close/>
                <a:moveTo>
                  <a:pt x="2866" y="2025"/>
                </a:moveTo>
                <a:lnTo>
                  <a:pt x="2865" y="2024"/>
                </a:lnTo>
                <a:lnTo>
                  <a:pt x="2866" y="2024"/>
                </a:lnTo>
                <a:lnTo>
                  <a:pt x="2866" y="2022"/>
                </a:lnTo>
                <a:lnTo>
                  <a:pt x="2866" y="2024"/>
                </a:lnTo>
                <a:lnTo>
                  <a:pt x="2866" y="2025"/>
                </a:lnTo>
                <a:close/>
                <a:moveTo>
                  <a:pt x="2873" y="2022"/>
                </a:moveTo>
                <a:lnTo>
                  <a:pt x="2875" y="2022"/>
                </a:lnTo>
                <a:lnTo>
                  <a:pt x="2875" y="2024"/>
                </a:lnTo>
                <a:lnTo>
                  <a:pt x="2876" y="2024"/>
                </a:lnTo>
                <a:lnTo>
                  <a:pt x="2876" y="2025"/>
                </a:lnTo>
                <a:lnTo>
                  <a:pt x="2878" y="2025"/>
                </a:lnTo>
                <a:lnTo>
                  <a:pt x="2878" y="2027"/>
                </a:lnTo>
                <a:lnTo>
                  <a:pt x="2879" y="2027"/>
                </a:lnTo>
                <a:lnTo>
                  <a:pt x="2879" y="2028"/>
                </a:lnTo>
                <a:lnTo>
                  <a:pt x="2881" y="2028"/>
                </a:lnTo>
                <a:lnTo>
                  <a:pt x="2881" y="2030"/>
                </a:lnTo>
                <a:lnTo>
                  <a:pt x="2882" y="2030"/>
                </a:lnTo>
                <a:lnTo>
                  <a:pt x="2882" y="2031"/>
                </a:lnTo>
                <a:lnTo>
                  <a:pt x="2884" y="2031"/>
                </a:lnTo>
                <a:lnTo>
                  <a:pt x="2884" y="2033"/>
                </a:lnTo>
                <a:lnTo>
                  <a:pt x="2885" y="2033"/>
                </a:lnTo>
                <a:lnTo>
                  <a:pt x="2885" y="2034"/>
                </a:lnTo>
                <a:lnTo>
                  <a:pt x="2887" y="2034"/>
                </a:lnTo>
                <a:lnTo>
                  <a:pt x="2887" y="2035"/>
                </a:lnTo>
                <a:lnTo>
                  <a:pt x="2888" y="2035"/>
                </a:lnTo>
                <a:lnTo>
                  <a:pt x="2888" y="2037"/>
                </a:lnTo>
                <a:lnTo>
                  <a:pt x="2890" y="2037"/>
                </a:lnTo>
                <a:lnTo>
                  <a:pt x="2890" y="2038"/>
                </a:lnTo>
                <a:lnTo>
                  <a:pt x="2891" y="2038"/>
                </a:lnTo>
                <a:lnTo>
                  <a:pt x="2891" y="2040"/>
                </a:lnTo>
                <a:lnTo>
                  <a:pt x="2891" y="2041"/>
                </a:lnTo>
                <a:lnTo>
                  <a:pt x="2890" y="2041"/>
                </a:lnTo>
                <a:lnTo>
                  <a:pt x="2888" y="2041"/>
                </a:lnTo>
                <a:lnTo>
                  <a:pt x="2887" y="2041"/>
                </a:lnTo>
                <a:lnTo>
                  <a:pt x="2885" y="2040"/>
                </a:lnTo>
                <a:lnTo>
                  <a:pt x="2884" y="2040"/>
                </a:lnTo>
                <a:lnTo>
                  <a:pt x="2884" y="2038"/>
                </a:lnTo>
                <a:lnTo>
                  <a:pt x="2882" y="2038"/>
                </a:lnTo>
                <a:lnTo>
                  <a:pt x="2881" y="2038"/>
                </a:lnTo>
                <a:lnTo>
                  <a:pt x="2881" y="2037"/>
                </a:lnTo>
                <a:lnTo>
                  <a:pt x="2879" y="2037"/>
                </a:lnTo>
                <a:lnTo>
                  <a:pt x="2878" y="2037"/>
                </a:lnTo>
                <a:lnTo>
                  <a:pt x="2876" y="2037"/>
                </a:lnTo>
                <a:lnTo>
                  <a:pt x="2876" y="2038"/>
                </a:lnTo>
                <a:lnTo>
                  <a:pt x="2875" y="2038"/>
                </a:lnTo>
                <a:lnTo>
                  <a:pt x="2873" y="2038"/>
                </a:lnTo>
                <a:lnTo>
                  <a:pt x="2872" y="2037"/>
                </a:lnTo>
                <a:lnTo>
                  <a:pt x="2871" y="2037"/>
                </a:lnTo>
                <a:lnTo>
                  <a:pt x="2869" y="2035"/>
                </a:lnTo>
                <a:lnTo>
                  <a:pt x="2868" y="2035"/>
                </a:lnTo>
                <a:lnTo>
                  <a:pt x="2868" y="2034"/>
                </a:lnTo>
                <a:lnTo>
                  <a:pt x="2868" y="2033"/>
                </a:lnTo>
                <a:lnTo>
                  <a:pt x="2866" y="2033"/>
                </a:lnTo>
                <a:lnTo>
                  <a:pt x="2866" y="2031"/>
                </a:lnTo>
                <a:lnTo>
                  <a:pt x="2865" y="2031"/>
                </a:lnTo>
                <a:lnTo>
                  <a:pt x="2865" y="2030"/>
                </a:lnTo>
                <a:lnTo>
                  <a:pt x="2865" y="2028"/>
                </a:lnTo>
                <a:lnTo>
                  <a:pt x="2865" y="2027"/>
                </a:lnTo>
                <a:lnTo>
                  <a:pt x="2866" y="2027"/>
                </a:lnTo>
                <a:lnTo>
                  <a:pt x="2868" y="2025"/>
                </a:lnTo>
                <a:lnTo>
                  <a:pt x="2869" y="2025"/>
                </a:lnTo>
                <a:lnTo>
                  <a:pt x="2871" y="2025"/>
                </a:lnTo>
                <a:lnTo>
                  <a:pt x="2871" y="2024"/>
                </a:lnTo>
                <a:lnTo>
                  <a:pt x="2869" y="2024"/>
                </a:lnTo>
                <a:lnTo>
                  <a:pt x="2871" y="2024"/>
                </a:lnTo>
                <a:lnTo>
                  <a:pt x="2872" y="2024"/>
                </a:lnTo>
                <a:lnTo>
                  <a:pt x="2873" y="2024"/>
                </a:lnTo>
                <a:lnTo>
                  <a:pt x="2873" y="2022"/>
                </a:lnTo>
                <a:close/>
                <a:moveTo>
                  <a:pt x="1693" y="2024"/>
                </a:moveTo>
                <a:lnTo>
                  <a:pt x="1695" y="2024"/>
                </a:lnTo>
                <a:lnTo>
                  <a:pt x="1695" y="2025"/>
                </a:lnTo>
                <a:lnTo>
                  <a:pt x="1696" y="2025"/>
                </a:lnTo>
                <a:lnTo>
                  <a:pt x="1696" y="2027"/>
                </a:lnTo>
                <a:lnTo>
                  <a:pt x="1698" y="2027"/>
                </a:lnTo>
                <a:lnTo>
                  <a:pt x="1698" y="2028"/>
                </a:lnTo>
                <a:lnTo>
                  <a:pt x="1699" y="2030"/>
                </a:lnTo>
                <a:lnTo>
                  <a:pt x="1699" y="2031"/>
                </a:lnTo>
                <a:lnTo>
                  <a:pt x="1698" y="2030"/>
                </a:lnTo>
                <a:lnTo>
                  <a:pt x="1696" y="2030"/>
                </a:lnTo>
                <a:lnTo>
                  <a:pt x="1696" y="2028"/>
                </a:lnTo>
                <a:lnTo>
                  <a:pt x="1695" y="2028"/>
                </a:lnTo>
                <a:lnTo>
                  <a:pt x="1693" y="2028"/>
                </a:lnTo>
                <a:lnTo>
                  <a:pt x="1692" y="2028"/>
                </a:lnTo>
                <a:lnTo>
                  <a:pt x="1690" y="2028"/>
                </a:lnTo>
                <a:lnTo>
                  <a:pt x="1690" y="2027"/>
                </a:lnTo>
                <a:lnTo>
                  <a:pt x="1689" y="2025"/>
                </a:lnTo>
                <a:lnTo>
                  <a:pt x="1689" y="2024"/>
                </a:lnTo>
                <a:lnTo>
                  <a:pt x="1690" y="2024"/>
                </a:lnTo>
                <a:lnTo>
                  <a:pt x="1692" y="2022"/>
                </a:lnTo>
                <a:lnTo>
                  <a:pt x="1692" y="2024"/>
                </a:lnTo>
                <a:lnTo>
                  <a:pt x="1693" y="2024"/>
                </a:lnTo>
                <a:close/>
                <a:moveTo>
                  <a:pt x="1718" y="2022"/>
                </a:moveTo>
                <a:lnTo>
                  <a:pt x="1718" y="2024"/>
                </a:lnTo>
                <a:lnTo>
                  <a:pt x="1718" y="2022"/>
                </a:lnTo>
                <a:close/>
                <a:moveTo>
                  <a:pt x="2865" y="2022"/>
                </a:moveTo>
                <a:lnTo>
                  <a:pt x="2863" y="2022"/>
                </a:lnTo>
                <a:lnTo>
                  <a:pt x="2863" y="2021"/>
                </a:lnTo>
                <a:lnTo>
                  <a:pt x="2863" y="2022"/>
                </a:lnTo>
                <a:lnTo>
                  <a:pt x="2865" y="2022"/>
                </a:lnTo>
                <a:close/>
                <a:moveTo>
                  <a:pt x="2803" y="2018"/>
                </a:moveTo>
                <a:lnTo>
                  <a:pt x="2806" y="2019"/>
                </a:lnTo>
                <a:lnTo>
                  <a:pt x="2806" y="2021"/>
                </a:lnTo>
                <a:lnTo>
                  <a:pt x="2807" y="2021"/>
                </a:lnTo>
                <a:lnTo>
                  <a:pt x="2807" y="2022"/>
                </a:lnTo>
                <a:lnTo>
                  <a:pt x="2809" y="2022"/>
                </a:lnTo>
                <a:lnTo>
                  <a:pt x="2809" y="2024"/>
                </a:lnTo>
                <a:lnTo>
                  <a:pt x="2809" y="2025"/>
                </a:lnTo>
                <a:lnTo>
                  <a:pt x="2804" y="2025"/>
                </a:lnTo>
                <a:lnTo>
                  <a:pt x="2801" y="2025"/>
                </a:lnTo>
                <a:lnTo>
                  <a:pt x="2800" y="2025"/>
                </a:lnTo>
                <a:lnTo>
                  <a:pt x="2800" y="2024"/>
                </a:lnTo>
                <a:lnTo>
                  <a:pt x="2799" y="2024"/>
                </a:lnTo>
                <a:lnTo>
                  <a:pt x="2799" y="2022"/>
                </a:lnTo>
                <a:lnTo>
                  <a:pt x="2797" y="2021"/>
                </a:lnTo>
                <a:lnTo>
                  <a:pt x="2797" y="2019"/>
                </a:lnTo>
                <a:lnTo>
                  <a:pt x="2799" y="2019"/>
                </a:lnTo>
                <a:lnTo>
                  <a:pt x="2800" y="2019"/>
                </a:lnTo>
                <a:lnTo>
                  <a:pt x="2800" y="2018"/>
                </a:lnTo>
                <a:lnTo>
                  <a:pt x="2801" y="2018"/>
                </a:lnTo>
                <a:lnTo>
                  <a:pt x="2803" y="2018"/>
                </a:lnTo>
                <a:close/>
                <a:moveTo>
                  <a:pt x="1734" y="2018"/>
                </a:moveTo>
                <a:lnTo>
                  <a:pt x="1734" y="2019"/>
                </a:lnTo>
                <a:lnTo>
                  <a:pt x="1734" y="2018"/>
                </a:lnTo>
                <a:lnTo>
                  <a:pt x="1733" y="2018"/>
                </a:lnTo>
                <a:lnTo>
                  <a:pt x="1734" y="2018"/>
                </a:lnTo>
                <a:close/>
                <a:moveTo>
                  <a:pt x="2850" y="2022"/>
                </a:moveTo>
                <a:lnTo>
                  <a:pt x="2850" y="2024"/>
                </a:lnTo>
                <a:lnTo>
                  <a:pt x="2851" y="2025"/>
                </a:lnTo>
                <a:lnTo>
                  <a:pt x="2851" y="2027"/>
                </a:lnTo>
                <a:lnTo>
                  <a:pt x="2853" y="2027"/>
                </a:lnTo>
                <a:lnTo>
                  <a:pt x="2853" y="2025"/>
                </a:lnTo>
                <a:lnTo>
                  <a:pt x="2851" y="2024"/>
                </a:lnTo>
                <a:lnTo>
                  <a:pt x="2851" y="2022"/>
                </a:lnTo>
                <a:lnTo>
                  <a:pt x="2851" y="2021"/>
                </a:lnTo>
                <a:lnTo>
                  <a:pt x="2851" y="2019"/>
                </a:lnTo>
                <a:lnTo>
                  <a:pt x="2851" y="2021"/>
                </a:lnTo>
                <a:lnTo>
                  <a:pt x="2851" y="2022"/>
                </a:lnTo>
                <a:lnTo>
                  <a:pt x="2853" y="2022"/>
                </a:lnTo>
                <a:lnTo>
                  <a:pt x="2853" y="2024"/>
                </a:lnTo>
                <a:lnTo>
                  <a:pt x="2854" y="2024"/>
                </a:lnTo>
                <a:lnTo>
                  <a:pt x="2856" y="2024"/>
                </a:lnTo>
                <a:lnTo>
                  <a:pt x="2856" y="2025"/>
                </a:lnTo>
                <a:lnTo>
                  <a:pt x="2857" y="2025"/>
                </a:lnTo>
                <a:lnTo>
                  <a:pt x="2857" y="2027"/>
                </a:lnTo>
                <a:lnTo>
                  <a:pt x="2857" y="2028"/>
                </a:lnTo>
                <a:lnTo>
                  <a:pt x="2857" y="2030"/>
                </a:lnTo>
                <a:lnTo>
                  <a:pt x="2859" y="2030"/>
                </a:lnTo>
                <a:lnTo>
                  <a:pt x="2859" y="2031"/>
                </a:lnTo>
                <a:lnTo>
                  <a:pt x="2860" y="2031"/>
                </a:lnTo>
                <a:lnTo>
                  <a:pt x="2860" y="2033"/>
                </a:lnTo>
                <a:lnTo>
                  <a:pt x="2860" y="2034"/>
                </a:lnTo>
                <a:lnTo>
                  <a:pt x="2860" y="2033"/>
                </a:lnTo>
                <a:lnTo>
                  <a:pt x="2860" y="2034"/>
                </a:lnTo>
                <a:lnTo>
                  <a:pt x="2860" y="2035"/>
                </a:lnTo>
                <a:lnTo>
                  <a:pt x="2862" y="2035"/>
                </a:lnTo>
                <a:lnTo>
                  <a:pt x="2862" y="2037"/>
                </a:lnTo>
                <a:lnTo>
                  <a:pt x="2863" y="2037"/>
                </a:lnTo>
                <a:lnTo>
                  <a:pt x="2863" y="2038"/>
                </a:lnTo>
                <a:lnTo>
                  <a:pt x="2863" y="2040"/>
                </a:lnTo>
                <a:lnTo>
                  <a:pt x="2863" y="2041"/>
                </a:lnTo>
                <a:lnTo>
                  <a:pt x="2863" y="2043"/>
                </a:lnTo>
                <a:lnTo>
                  <a:pt x="2863" y="2044"/>
                </a:lnTo>
                <a:lnTo>
                  <a:pt x="2863" y="2046"/>
                </a:lnTo>
                <a:lnTo>
                  <a:pt x="2865" y="2046"/>
                </a:lnTo>
                <a:lnTo>
                  <a:pt x="2866" y="2046"/>
                </a:lnTo>
                <a:lnTo>
                  <a:pt x="2868" y="2046"/>
                </a:lnTo>
                <a:lnTo>
                  <a:pt x="2868" y="2044"/>
                </a:lnTo>
                <a:lnTo>
                  <a:pt x="2869" y="2044"/>
                </a:lnTo>
                <a:lnTo>
                  <a:pt x="2871" y="2044"/>
                </a:lnTo>
                <a:lnTo>
                  <a:pt x="2871" y="2043"/>
                </a:lnTo>
                <a:lnTo>
                  <a:pt x="2871" y="2044"/>
                </a:lnTo>
                <a:lnTo>
                  <a:pt x="2872" y="2044"/>
                </a:lnTo>
                <a:lnTo>
                  <a:pt x="2872" y="2043"/>
                </a:lnTo>
                <a:lnTo>
                  <a:pt x="2872" y="2041"/>
                </a:lnTo>
                <a:lnTo>
                  <a:pt x="2873" y="2041"/>
                </a:lnTo>
                <a:lnTo>
                  <a:pt x="2873" y="2043"/>
                </a:lnTo>
                <a:lnTo>
                  <a:pt x="2875" y="2043"/>
                </a:lnTo>
                <a:lnTo>
                  <a:pt x="2875" y="2044"/>
                </a:lnTo>
                <a:lnTo>
                  <a:pt x="2876" y="2044"/>
                </a:lnTo>
                <a:lnTo>
                  <a:pt x="2878" y="2044"/>
                </a:lnTo>
                <a:lnTo>
                  <a:pt x="2879" y="2044"/>
                </a:lnTo>
                <a:lnTo>
                  <a:pt x="2881" y="2044"/>
                </a:lnTo>
                <a:lnTo>
                  <a:pt x="2882" y="2044"/>
                </a:lnTo>
                <a:lnTo>
                  <a:pt x="2882" y="2046"/>
                </a:lnTo>
                <a:lnTo>
                  <a:pt x="2884" y="2046"/>
                </a:lnTo>
                <a:lnTo>
                  <a:pt x="2885" y="2047"/>
                </a:lnTo>
                <a:lnTo>
                  <a:pt x="2887" y="2047"/>
                </a:lnTo>
                <a:lnTo>
                  <a:pt x="2887" y="2049"/>
                </a:lnTo>
                <a:lnTo>
                  <a:pt x="2887" y="2050"/>
                </a:lnTo>
                <a:lnTo>
                  <a:pt x="2888" y="2050"/>
                </a:lnTo>
                <a:lnTo>
                  <a:pt x="2888" y="2052"/>
                </a:lnTo>
                <a:lnTo>
                  <a:pt x="2890" y="2053"/>
                </a:lnTo>
                <a:lnTo>
                  <a:pt x="2890" y="2052"/>
                </a:lnTo>
                <a:lnTo>
                  <a:pt x="2888" y="2052"/>
                </a:lnTo>
                <a:lnTo>
                  <a:pt x="2888" y="2050"/>
                </a:lnTo>
                <a:lnTo>
                  <a:pt x="2887" y="2049"/>
                </a:lnTo>
                <a:lnTo>
                  <a:pt x="2887" y="2047"/>
                </a:lnTo>
                <a:lnTo>
                  <a:pt x="2888" y="2047"/>
                </a:lnTo>
                <a:lnTo>
                  <a:pt x="2888" y="2046"/>
                </a:lnTo>
                <a:lnTo>
                  <a:pt x="2890" y="2046"/>
                </a:lnTo>
                <a:lnTo>
                  <a:pt x="2890" y="2047"/>
                </a:lnTo>
                <a:lnTo>
                  <a:pt x="2891" y="2047"/>
                </a:lnTo>
                <a:lnTo>
                  <a:pt x="2891" y="2046"/>
                </a:lnTo>
                <a:lnTo>
                  <a:pt x="2893" y="2046"/>
                </a:lnTo>
                <a:lnTo>
                  <a:pt x="2894" y="2046"/>
                </a:lnTo>
                <a:lnTo>
                  <a:pt x="2896" y="2044"/>
                </a:lnTo>
                <a:lnTo>
                  <a:pt x="2896" y="2046"/>
                </a:lnTo>
                <a:lnTo>
                  <a:pt x="2897" y="2046"/>
                </a:lnTo>
                <a:lnTo>
                  <a:pt x="2897" y="2047"/>
                </a:lnTo>
                <a:lnTo>
                  <a:pt x="2897" y="2049"/>
                </a:lnTo>
                <a:lnTo>
                  <a:pt x="2898" y="2049"/>
                </a:lnTo>
                <a:lnTo>
                  <a:pt x="2897" y="2050"/>
                </a:lnTo>
                <a:lnTo>
                  <a:pt x="2896" y="2050"/>
                </a:lnTo>
                <a:lnTo>
                  <a:pt x="2894" y="2050"/>
                </a:lnTo>
                <a:lnTo>
                  <a:pt x="2896" y="2052"/>
                </a:lnTo>
                <a:lnTo>
                  <a:pt x="2897" y="2053"/>
                </a:lnTo>
                <a:lnTo>
                  <a:pt x="2897" y="2055"/>
                </a:lnTo>
                <a:lnTo>
                  <a:pt x="2897" y="2056"/>
                </a:lnTo>
                <a:lnTo>
                  <a:pt x="2897" y="2058"/>
                </a:lnTo>
                <a:lnTo>
                  <a:pt x="2898" y="2058"/>
                </a:lnTo>
                <a:lnTo>
                  <a:pt x="2900" y="2059"/>
                </a:lnTo>
                <a:lnTo>
                  <a:pt x="2900" y="2060"/>
                </a:lnTo>
                <a:lnTo>
                  <a:pt x="2901" y="2062"/>
                </a:lnTo>
                <a:lnTo>
                  <a:pt x="2903" y="2063"/>
                </a:lnTo>
                <a:lnTo>
                  <a:pt x="2903" y="2065"/>
                </a:lnTo>
                <a:lnTo>
                  <a:pt x="2903" y="2066"/>
                </a:lnTo>
                <a:lnTo>
                  <a:pt x="2901" y="2066"/>
                </a:lnTo>
                <a:lnTo>
                  <a:pt x="2903" y="2068"/>
                </a:lnTo>
                <a:lnTo>
                  <a:pt x="2903" y="2069"/>
                </a:lnTo>
                <a:lnTo>
                  <a:pt x="2904" y="2069"/>
                </a:lnTo>
                <a:lnTo>
                  <a:pt x="2904" y="2071"/>
                </a:lnTo>
                <a:lnTo>
                  <a:pt x="2906" y="2071"/>
                </a:lnTo>
                <a:lnTo>
                  <a:pt x="2906" y="2072"/>
                </a:lnTo>
                <a:lnTo>
                  <a:pt x="2907" y="2074"/>
                </a:lnTo>
                <a:lnTo>
                  <a:pt x="2907" y="2075"/>
                </a:lnTo>
                <a:lnTo>
                  <a:pt x="2909" y="2075"/>
                </a:lnTo>
                <a:lnTo>
                  <a:pt x="2909" y="2077"/>
                </a:lnTo>
                <a:lnTo>
                  <a:pt x="2909" y="2075"/>
                </a:lnTo>
                <a:lnTo>
                  <a:pt x="2909" y="2077"/>
                </a:lnTo>
                <a:lnTo>
                  <a:pt x="2909" y="2078"/>
                </a:lnTo>
                <a:lnTo>
                  <a:pt x="2909" y="2080"/>
                </a:lnTo>
                <a:lnTo>
                  <a:pt x="2910" y="2081"/>
                </a:lnTo>
                <a:lnTo>
                  <a:pt x="2910" y="2083"/>
                </a:lnTo>
                <a:lnTo>
                  <a:pt x="2912" y="2084"/>
                </a:lnTo>
                <a:lnTo>
                  <a:pt x="2913" y="2085"/>
                </a:lnTo>
                <a:lnTo>
                  <a:pt x="2913" y="2087"/>
                </a:lnTo>
                <a:lnTo>
                  <a:pt x="2915" y="2087"/>
                </a:lnTo>
                <a:lnTo>
                  <a:pt x="2915" y="2088"/>
                </a:lnTo>
                <a:lnTo>
                  <a:pt x="2915" y="2090"/>
                </a:lnTo>
                <a:lnTo>
                  <a:pt x="2915" y="2091"/>
                </a:lnTo>
                <a:lnTo>
                  <a:pt x="2915" y="2093"/>
                </a:lnTo>
                <a:lnTo>
                  <a:pt x="2915" y="2094"/>
                </a:lnTo>
                <a:lnTo>
                  <a:pt x="2916" y="2096"/>
                </a:lnTo>
                <a:lnTo>
                  <a:pt x="2915" y="2096"/>
                </a:lnTo>
                <a:lnTo>
                  <a:pt x="2916" y="2096"/>
                </a:lnTo>
                <a:lnTo>
                  <a:pt x="2915" y="2096"/>
                </a:lnTo>
                <a:lnTo>
                  <a:pt x="2915" y="2097"/>
                </a:lnTo>
                <a:lnTo>
                  <a:pt x="2916" y="2097"/>
                </a:lnTo>
                <a:lnTo>
                  <a:pt x="2916" y="2099"/>
                </a:lnTo>
                <a:lnTo>
                  <a:pt x="2915" y="2099"/>
                </a:lnTo>
                <a:lnTo>
                  <a:pt x="2915" y="2100"/>
                </a:lnTo>
                <a:lnTo>
                  <a:pt x="2915" y="2102"/>
                </a:lnTo>
                <a:lnTo>
                  <a:pt x="2916" y="2102"/>
                </a:lnTo>
                <a:lnTo>
                  <a:pt x="2916" y="2103"/>
                </a:lnTo>
                <a:lnTo>
                  <a:pt x="2915" y="2103"/>
                </a:lnTo>
                <a:lnTo>
                  <a:pt x="2916" y="2103"/>
                </a:lnTo>
                <a:lnTo>
                  <a:pt x="2916" y="2105"/>
                </a:lnTo>
                <a:lnTo>
                  <a:pt x="2918" y="2106"/>
                </a:lnTo>
                <a:lnTo>
                  <a:pt x="2918" y="2107"/>
                </a:lnTo>
                <a:lnTo>
                  <a:pt x="2919" y="2107"/>
                </a:lnTo>
                <a:lnTo>
                  <a:pt x="2919" y="2109"/>
                </a:lnTo>
                <a:lnTo>
                  <a:pt x="2921" y="2109"/>
                </a:lnTo>
                <a:lnTo>
                  <a:pt x="2921" y="2110"/>
                </a:lnTo>
                <a:lnTo>
                  <a:pt x="2921" y="2112"/>
                </a:lnTo>
                <a:lnTo>
                  <a:pt x="2921" y="2113"/>
                </a:lnTo>
                <a:lnTo>
                  <a:pt x="2921" y="2115"/>
                </a:lnTo>
                <a:lnTo>
                  <a:pt x="2921" y="2116"/>
                </a:lnTo>
                <a:lnTo>
                  <a:pt x="2921" y="2118"/>
                </a:lnTo>
                <a:lnTo>
                  <a:pt x="2919" y="2116"/>
                </a:lnTo>
                <a:lnTo>
                  <a:pt x="2919" y="2115"/>
                </a:lnTo>
                <a:lnTo>
                  <a:pt x="2918" y="2113"/>
                </a:lnTo>
                <a:lnTo>
                  <a:pt x="2918" y="2112"/>
                </a:lnTo>
                <a:lnTo>
                  <a:pt x="2918" y="2110"/>
                </a:lnTo>
                <a:lnTo>
                  <a:pt x="2916" y="2109"/>
                </a:lnTo>
                <a:lnTo>
                  <a:pt x="2915" y="2107"/>
                </a:lnTo>
                <a:lnTo>
                  <a:pt x="2915" y="2106"/>
                </a:lnTo>
                <a:lnTo>
                  <a:pt x="2913" y="2105"/>
                </a:lnTo>
                <a:lnTo>
                  <a:pt x="2913" y="2103"/>
                </a:lnTo>
                <a:lnTo>
                  <a:pt x="2912" y="2103"/>
                </a:lnTo>
                <a:lnTo>
                  <a:pt x="2910" y="2103"/>
                </a:lnTo>
                <a:lnTo>
                  <a:pt x="2910" y="2102"/>
                </a:lnTo>
                <a:lnTo>
                  <a:pt x="2910" y="2100"/>
                </a:lnTo>
                <a:lnTo>
                  <a:pt x="2909" y="2099"/>
                </a:lnTo>
                <a:lnTo>
                  <a:pt x="2909" y="2097"/>
                </a:lnTo>
                <a:lnTo>
                  <a:pt x="2909" y="2096"/>
                </a:lnTo>
                <a:lnTo>
                  <a:pt x="2909" y="2094"/>
                </a:lnTo>
                <a:lnTo>
                  <a:pt x="2907" y="2094"/>
                </a:lnTo>
                <a:lnTo>
                  <a:pt x="2907" y="2093"/>
                </a:lnTo>
                <a:lnTo>
                  <a:pt x="2907" y="2091"/>
                </a:lnTo>
                <a:lnTo>
                  <a:pt x="2907" y="2090"/>
                </a:lnTo>
                <a:lnTo>
                  <a:pt x="2907" y="2088"/>
                </a:lnTo>
                <a:lnTo>
                  <a:pt x="2907" y="2087"/>
                </a:lnTo>
                <a:lnTo>
                  <a:pt x="2906" y="2087"/>
                </a:lnTo>
                <a:lnTo>
                  <a:pt x="2906" y="2085"/>
                </a:lnTo>
                <a:lnTo>
                  <a:pt x="2904" y="2085"/>
                </a:lnTo>
                <a:lnTo>
                  <a:pt x="2903" y="2084"/>
                </a:lnTo>
                <a:lnTo>
                  <a:pt x="2903" y="2083"/>
                </a:lnTo>
                <a:lnTo>
                  <a:pt x="2901" y="2083"/>
                </a:lnTo>
                <a:lnTo>
                  <a:pt x="2903" y="2083"/>
                </a:lnTo>
                <a:lnTo>
                  <a:pt x="2903" y="2084"/>
                </a:lnTo>
                <a:lnTo>
                  <a:pt x="2903" y="2083"/>
                </a:lnTo>
                <a:lnTo>
                  <a:pt x="2901" y="2081"/>
                </a:lnTo>
                <a:lnTo>
                  <a:pt x="2901" y="2080"/>
                </a:lnTo>
                <a:lnTo>
                  <a:pt x="2900" y="2078"/>
                </a:lnTo>
                <a:lnTo>
                  <a:pt x="2900" y="2077"/>
                </a:lnTo>
                <a:lnTo>
                  <a:pt x="2900" y="2075"/>
                </a:lnTo>
                <a:lnTo>
                  <a:pt x="2900" y="2074"/>
                </a:lnTo>
                <a:lnTo>
                  <a:pt x="2898" y="2072"/>
                </a:lnTo>
                <a:lnTo>
                  <a:pt x="2898" y="2071"/>
                </a:lnTo>
                <a:lnTo>
                  <a:pt x="2900" y="2071"/>
                </a:lnTo>
                <a:lnTo>
                  <a:pt x="2898" y="2071"/>
                </a:lnTo>
                <a:lnTo>
                  <a:pt x="2898" y="2069"/>
                </a:lnTo>
                <a:lnTo>
                  <a:pt x="2897" y="2069"/>
                </a:lnTo>
                <a:lnTo>
                  <a:pt x="2897" y="2068"/>
                </a:lnTo>
                <a:lnTo>
                  <a:pt x="2896" y="2066"/>
                </a:lnTo>
                <a:lnTo>
                  <a:pt x="2896" y="2065"/>
                </a:lnTo>
                <a:lnTo>
                  <a:pt x="2894" y="2063"/>
                </a:lnTo>
                <a:lnTo>
                  <a:pt x="2894" y="2062"/>
                </a:lnTo>
                <a:lnTo>
                  <a:pt x="2893" y="2062"/>
                </a:lnTo>
                <a:lnTo>
                  <a:pt x="2893" y="2060"/>
                </a:lnTo>
                <a:lnTo>
                  <a:pt x="2893" y="2062"/>
                </a:lnTo>
                <a:lnTo>
                  <a:pt x="2894" y="2062"/>
                </a:lnTo>
                <a:lnTo>
                  <a:pt x="2894" y="2063"/>
                </a:lnTo>
                <a:lnTo>
                  <a:pt x="2896" y="2063"/>
                </a:lnTo>
                <a:lnTo>
                  <a:pt x="2896" y="2065"/>
                </a:lnTo>
                <a:lnTo>
                  <a:pt x="2897" y="2065"/>
                </a:lnTo>
                <a:lnTo>
                  <a:pt x="2897" y="2066"/>
                </a:lnTo>
                <a:lnTo>
                  <a:pt x="2898" y="2066"/>
                </a:lnTo>
                <a:lnTo>
                  <a:pt x="2898" y="2068"/>
                </a:lnTo>
                <a:lnTo>
                  <a:pt x="2898" y="2066"/>
                </a:lnTo>
                <a:lnTo>
                  <a:pt x="2897" y="2065"/>
                </a:lnTo>
                <a:lnTo>
                  <a:pt x="2897" y="2063"/>
                </a:lnTo>
                <a:lnTo>
                  <a:pt x="2896" y="2063"/>
                </a:lnTo>
                <a:lnTo>
                  <a:pt x="2897" y="2063"/>
                </a:lnTo>
                <a:lnTo>
                  <a:pt x="2896" y="2062"/>
                </a:lnTo>
                <a:lnTo>
                  <a:pt x="2896" y="2060"/>
                </a:lnTo>
                <a:lnTo>
                  <a:pt x="2894" y="2060"/>
                </a:lnTo>
                <a:lnTo>
                  <a:pt x="2894" y="2059"/>
                </a:lnTo>
                <a:lnTo>
                  <a:pt x="2893" y="2059"/>
                </a:lnTo>
                <a:lnTo>
                  <a:pt x="2893" y="2058"/>
                </a:lnTo>
                <a:lnTo>
                  <a:pt x="2893" y="2056"/>
                </a:lnTo>
                <a:lnTo>
                  <a:pt x="2891" y="2056"/>
                </a:lnTo>
                <a:lnTo>
                  <a:pt x="2891" y="2058"/>
                </a:lnTo>
                <a:lnTo>
                  <a:pt x="2891" y="2056"/>
                </a:lnTo>
                <a:lnTo>
                  <a:pt x="2890" y="2056"/>
                </a:lnTo>
                <a:lnTo>
                  <a:pt x="2890" y="2055"/>
                </a:lnTo>
                <a:lnTo>
                  <a:pt x="2888" y="2055"/>
                </a:lnTo>
                <a:lnTo>
                  <a:pt x="2888" y="2053"/>
                </a:lnTo>
                <a:lnTo>
                  <a:pt x="2888" y="2055"/>
                </a:lnTo>
                <a:lnTo>
                  <a:pt x="2888" y="2056"/>
                </a:lnTo>
                <a:lnTo>
                  <a:pt x="2890" y="2058"/>
                </a:lnTo>
                <a:lnTo>
                  <a:pt x="2890" y="2059"/>
                </a:lnTo>
                <a:lnTo>
                  <a:pt x="2891" y="2059"/>
                </a:lnTo>
                <a:lnTo>
                  <a:pt x="2891" y="2060"/>
                </a:lnTo>
                <a:lnTo>
                  <a:pt x="2890" y="2060"/>
                </a:lnTo>
                <a:lnTo>
                  <a:pt x="2891" y="2060"/>
                </a:lnTo>
                <a:lnTo>
                  <a:pt x="2891" y="2062"/>
                </a:lnTo>
                <a:lnTo>
                  <a:pt x="2890" y="2062"/>
                </a:lnTo>
                <a:lnTo>
                  <a:pt x="2890" y="2060"/>
                </a:lnTo>
                <a:lnTo>
                  <a:pt x="2888" y="2060"/>
                </a:lnTo>
                <a:lnTo>
                  <a:pt x="2887" y="2060"/>
                </a:lnTo>
                <a:lnTo>
                  <a:pt x="2887" y="2059"/>
                </a:lnTo>
                <a:lnTo>
                  <a:pt x="2887" y="2060"/>
                </a:lnTo>
                <a:lnTo>
                  <a:pt x="2888" y="2060"/>
                </a:lnTo>
                <a:lnTo>
                  <a:pt x="2888" y="2062"/>
                </a:lnTo>
                <a:lnTo>
                  <a:pt x="2890" y="2063"/>
                </a:lnTo>
                <a:lnTo>
                  <a:pt x="2891" y="2063"/>
                </a:lnTo>
                <a:lnTo>
                  <a:pt x="2891" y="2065"/>
                </a:lnTo>
                <a:lnTo>
                  <a:pt x="2893" y="2066"/>
                </a:lnTo>
                <a:lnTo>
                  <a:pt x="2893" y="2068"/>
                </a:lnTo>
                <a:lnTo>
                  <a:pt x="2894" y="2069"/>
                </a:lnTo>
                <a:lnTo>
                  <a:pt x="2893" y="2069"/>
                </a:lnTo>
                <a:lnTo>
                  <a:pt x="2891" y="2068"/>
                </a:lnTo>
                <a:lnTo>
                  <a:pt x="2890" y="2068"/>
                </a:lnTo>
                <a:lnTo>
                  <a:pt x="2890" y="2066"/>
                </a:lnTo>
                <a:lnTo>
                  <a:pt x="2888" y="2066"/>
                </a:lnTo>
                <a:lnTo>
                  <a:pt x="2887" y="2065"/>
                </a:lnTo>
                <a:lnTo>
                  <a:pt x="2887" y="2066"/>
                </a:lnTo>
                <a:lnTo>
                  <a:pt x="2887" y="2068"/>
                </a:lnTo>
                <a:lnTo>
                  <a:pt x="2888" y="2068"/>
                </a:lnTo>
                <a:lnTo>
                  <a:pt x="2888" y="2069"/>
                </a:lnTo>
                <a:lnTo>
                  <a:pt x="2888" y="2071"/>
                </a:lnTo>
                <a:lnTo>
                  <a:pt x="2888" y="2072"/>
                </a:lnTo>
                <a:lnTo>
                  <a:pt x="2890" y="2072"/>
                </a:lnTo>
                <a:lnTo>
                  <a:pt x="2890" y="2074"/>
                </a:lnTo>
                <a:lnTo>
                  <a:pt x="2891" y="2075"/>
                </a:lnTo>
                <a:lnTo>
                  <a:pt x="2891" y="2077"/>
                </a:lnTo>
                <a:lnTo>
                  <a:pt x="2890" y="2077"/>
                </a:lnTo>
                <a:lnTo>
                  <a:pt x="2891" y="2078"/>
                </a:lnTo>
                <a:lnTo>
                  <a:pt x="2890" y="2078"/>
                </a:lnTo>
                <a:lnTo>
                  <a:pt x="2890" y="2080"/>
                </a:lnTo>
                <a:lnTo>
                  <a:pt x="2890" y="2081"/>
                </a:lnTo>
                <a:lnTo>
                  <a:pt x="2888" y="2083"/>
                </a:lnTo>
                <a:lnTo>
                  <a:pt x="2888" y="2084"/>
                </a:lnTo>
                <a:lnTo>
                  <a:pt x="2888" y="2085"/>
                </a:lnTo>
                <a:lnTo>
                  <a:pt x="2890" y="2085"/>
                </a:lnTo>
                <a:lnTo>
                  <a:pt x="2890" y="2087"/>
                </a:lnTo>
                <a:lnTo>
                  <a:pt x="2890" y="2085"/>
                </a:lnTo>
                <a:lnTo>
                  <a:pt x="2890" y="2084"/>
                </a:lnTo>
                <a:lnTo>
                  <a:pt x="2890" y="2083"/>
                </a:lnTo>
                <a:lnTo>
                  <a:pt x="2891" y="2083"/>
                </a:lnTo>
                <a:lnTo>
                  <a:pt x="2891" y="2081"/>
                </a:lnTo>
                <a:lnTo>
                  <a:pt x="2893" y="2081"/>
                </a:lnTo>
                <a:lnTo>
                  <a:pt x="2894" y="2083"/>
                </a:lnTo>
                <a:lnTo>
                  <a:pt x="2896" y="2084"/>
                </a:lnTo>
                <a:lnTo>
                  <a:pt x="2896" y="2085"/>
                </a:lnTo>
                <a:lnTo>
                  <a:pt x="2897" y="2088"/>
                </a:lnTo>
                <a:lnTo>
                  <a:pt x="2897" y="2090"/>
                </a:lnTo>
                <a:lnTo>
                  <a:pt x="2898" y="2091"/>
                </a:lnTo>
                <a:lnTo>
                  <a:pt x="2898" y="2093"/>
                </a:lnTo>
                <a:lnTo>
                  <a:pt x="2898" y="2094"/>
                </a:lnTo>
                <a:lnTo>
                  <a:pt x="2900" y="2094"/>
                </a:lnTo>
                <a:lnTo>
                  <a:pt x="2900" y="2096"/>
                </a:lnTo>
                <a:lnTo>
                  <a:pt x="2900" y="2097"/>
                </a:lnTo>
                <a:lnTo>
                  <a:pt x="2901" y="2099"/>
                </a:lnTo>
                <a:lnTo>
                  <a:pt x="2903" y="2100"/>
                </a:lnTo>
                <a:lnTo>
                  <a:pt x="2904" y="2102"/>
                </a:lnTo>
                <a:lnTo>
                  <a:pt x="2904" y="2103"/>
                </a:lnTo>
                <a:lnTo>
                  <a:pt x="2906" y="2103"/>
                </a:lnTo>
                <a:lnTo>
                  <a:pt x="2906" y="2105"/>
                </a:lnTo>
                <a:lnTo>
                  <a:pt x="2904" y="2105"/>
                </a:lnTo>
                <a:lnTo>
                  <a:pt x="2903" y="2105"/>
                </a:lnTo>
                <a:lnTo>
                  <a:pt x="2903" y="2106"/>
                </a:lnTo>
                <a:lnTo>
                  <a:pt x="2903" y="2107"/>
                </a:lnTo>
                <a:lnTo>
                  <a:pt x="2904" y="2107"/>
                </a:lnTo>
                <a:lnTo>
                  <a:pt x="2906" y="2106"/>
                </a:lnTo>
                <a:lnTo>
                  <a:pt x="2907" y="2106"/>
                </a:lnTo>
                <a:lnTo>
                  <a:pt x="2909" y="2107"/>
                </a:lnTo>
                <a:lnTo>
                  <a:pt x="2909" y="2109"/>
                </a:lnTo>
                <a:lnTo>
                  <a:pt x="2910" y="2109"/>
                </a:lnTo>
                <a:lnTo>
                  <a:pt x="2912" y="2110"/>
                </a:lnTo>
                <a:lnTo>
                  <a:pt x="2913" y="2112"/>
                </a:lnTo>
                <a:lnTo>
                  <a:pt x="2913" y="2113"/>
                </a:lnTo>
                <a:lnTo>
                  <a:pt x="2913" y="2115"/>
                </a:lnTo>
                <a:lnTo>
                  <a:pt x="2912" y="2116"/>
                </a:lnTo>
                <a:lnTo>
                  <a:pt x="2912" y="2118"/>
                </a:lnTo>
                <a:lnTo>
                  <a:pt x="2913" y="2119"/>
                </a:lnTo>
                <a:lnTo>
                  <a:pt x="2913" y="2121"/>
                </a:lnTo>
                <a:lnTo>
                  <a:pt x="2913" y="2122"/>
                </a:lnTo>
                <a:lnTo>
                  <a:pt x="2915" y="2122"/>
                </a:lnTo>
                <a:lnTo>
                  <a:pt x="2915" y="2124"/>
                </a:lnTo>
                <a:lnTo>
                  <a:pt x="2916" y="2124"/>
                </a:lnTo>
                <a:lnTo>
                  <a:pt x="2916" y="2125"/>
                </a:lnTo>
                <a:lnTo>
                  <a:pt x="2916" y="2127"/>
                </a:lnTo>
                <a:lnTo>
                  <a:pt x="2918" y="2128"/>
                </a:lnTo>
                <a:lnTo>
                  <a:pt x="2918" y="2130"/>
                </a:lnTo>
                <a:lnTo>
                  <a:pt x="2916" y="2130"/>
                </a:lnTo>
                <a:lnTo>
                  <a:pt x="2916" y="2128"/>
                </a:lnTo>
                <a:lnTo>
                  <a:pt x="2916" y="2130"/>
                </a:lnTo>
                <a:lnTo>
                  <a:pt x="2916" y="2128"/>
                </a:lnTo>
                <a:lnTo>
                  <a:pt x="2915" y="2127"/>
                </a:lnTo>
                <a:lnTo>
                  <a:pt x="2915" y="2125"/>
                </a:lnTo>
                <a:lnTo>
                  <a:pt x="2913" y="2124"/>
                </a:lnTo>
                <a:lnTo>
                  <a:pt x="2913" y="2122"/>
                </a:lnTo>
                <a:lnTo>
                  <a:pt x="2912" y="2121"/>
                </a:lnTo>
                <a:lnTo>
                  <a:pt x="2912" y="2122"/>
                </a:lnTo>
                <a:lnTo>
                  <a:pt x="2912" y="2124"/>
                </a:lnTo>
                <a:lnTo>
                  <a:pt x="2912" y="2122"/>
                </a:lnTo>
                <a:lnTo>
                  <a:pt x="2913" y="2124"/>
                </a:lnTo>
                <a:lnTo>
                  <a:pt x="2913" y="2125"/>
                </a:lnTo>
                <a:lnTo>
                  <a:pt x="2915" y="2127"/>
                </a:lnTo>
                <a:lnTo>
                  <a:pt x="2913" y="2127"/>
                </a:lnTo>
                <a:lnTo>
                  <a:pt x="2913" y="2128"/>
                </a:lnTo>
                <a:lnTo>
                  <a:pt x="2913" y="2130"/>
                </a:lnTo>
                <a:lnTo>
                  <a:pt x="2913" y="2128"/>
                </a:lnTo>
                <a:lnTo>
                  <a:pt x="2912" y="2127"/>
                </a:lnTo>
                <a:lnTo>
                  <a:pt x="2912" y="2128"/>
                </a:lnTo>
                <a:lnTo>
                  <a:pt x="2910" y="2128"/>
                </a:lnTo>
                <a:lnTo>
                  <a:pt x="2910" y="2127"/>
                </a:lnTo>
                <a:lnTo>
                  <a:pt x="2909" y="2127"/>
                </a:lnTo>
                <a:lnTo>
                  <a:pt x="2907" y="2127"/>
                </a:lnTo>
                <a:lnTo>
                  <a:pt x="2907" y="2125"/>
                </a:lnTo>
                <a:lnTo>
                  <a:pt x="2906" y="2125"/>
                </a:lnTo>
                <a:lnTo>
                  <a:pt x="2906" y="2127"/>
                </a:lnTo>
                <a:lnTo>
                  <a:pt x="2904" y="2127"/>
                </a:lnTo>
                <a:lnTo>
                  <a:pt x="2904" y="2125"/>
                </a:lnTo>
                <a:lnTo>
                  <a:pt x="2904" y="2124"/>
                </a:lnTo>
                <a:lnTo>
                  <a:pt x="2903" y="2124"/>
                </a:lnTo>
                <a:lnTo>
                  <a:pt x="2903" y="2125"/>
                </a:lnTo>
                <a:lnTo>
                  <a:pt x="2901" y="2125"/>
                </a:lnTo>
                <a:lnTo>
                  <a:pt x="2903" y="2125"/>
                </a:lnTo>
                <a:lnTo>
                  <a:pt x="2903" y="2127"/>
                </a:lnTo>
                <a:lnTo>
                  <a:pt x="2904" y="2127"/>
                </a:lnTo>
                <a:lnTo>
                  <a:pt x="2904" y="2128"/>
                </a:lnTo>
                <a:lnTo>
                  <a:pt x="2903" y="2128"/>
                </a:lnTo>
                <a:lnTo>
                  <a:pt x="2901" y="2128"/>
                </a:lnTo>
                <a:lnTo>
                  <a:pt x="2901" y="2130"/>
                </a:lnTo>
                <a:lnTo>
                  <a:pt x="2903" y="2130"/>
                </a:lnTo>
                <a:lnTo>
                  <a:pt x="2904" y="2130"/>
                </a:lnTo>
                <a:lnTo>
                  <a:pt x="2906" y="2130"/>
                </a:lnTo>
                <a:lnTo>
                  <a:pt x="2907" y="2130"/>
                </a:lnTo>
                <a:lnTo>
                  <a:pt x="2909" y="2130"/>
                </a:lnTo>
                <a:lnTo>
                  <a:pt x="2909" y="2131"/>
                </a:lnTo>
                <a:lnTo>
                  <a:pt x="2910" y="2131"/>
                </a:lnTo>
                <a:lnTo>
                  <a:pt x="2910" y="2132"/>
                </a:lnTo>
                <a:lnTo>
                  <a:pt x="2910" y="2134"/>
                </a:lnTo>
                <a:lnTo>
                  <a:pt x="2909" y="2134"/>
                </a:lnTo>
                <a:lnTo>
                  <a:pt x="2909" y="2135"/>
                </a:lnTo>
                <a:lnTo>
                  <a:pt x="2910" y="2135"/>
                </a:lnTo>
                <a:lnTo>
                  <a:pt x="2912" y="2134"/>
                </a:lnTo>
                <a:lnTo>
                  <a:pt x="2913" y="2134"/>
                </a:lnTo>
                <a:lnTo>
                  <a:pt x="2913" y="2135"/>
                </a:lnTo>
                <a:lnTo>
                  <a:pt x="2915" y="2135"/>
                </a:lnTo>
                <a:lnTo>
                  <a:pt x="2915" y="2134"/>
                </a:lnTo>
                <a:lnTo>
                  <a:pt x="2913" y="2134"/>
                </a:lnTo>
                <a:lnTo>
                  <a:pt x="2913" y="2132"/>
                </a:lnTo>
                <a:lnTo>
                  <a:pt x="2915" y="2132"/>
                </a:lnTo>
                <a:lnTo>
                  <a:pt x="2915" y="2134"/>
                </a:lnTo>
                <a:lnTo>
                  <a:pt x="2915" y="2135"/>
                </a:lnTo>
                <a:lnTo>
                  <a:pt x="2916" y="2135"/>
                </a:lnTo>
                <a:lnTo>
                  <a:pt x="2916" y="2137"/>
                </a:lnTo>
                <a:lnTo>
                  <a:pt x="2916" y="2138"/>
                </a:lnTo>
                <a:lnTo>
                  <a:pt x="2916" y="2140"/>
                </a:lnTo>
                <a:lnTo>
                  <a:pt x="2918" y="2140"/>
                </a:lnTo>
                <a:lnTo>
                  <a:pt x="2918" y="2141"/>
                </a:lnTo>
                <a:lnTo>
                  <a:pt x="2916" y="2141"/>
                </a:lnTo>
                <a:lnTo>
                  <a:pt x="2918" y="2141"/>
                </a:lnTo>
                <a:lnTo>
                  <a:pt x="2918" y="2143"/>
                </a:lnTo>
                <a:lnTo>
                  <a:pt x="2916" y="2143"/>
                </a:lnTo>
                <a:lnTo>
                  <a:pt x="2916" y="2144"/>
                </a:lnTo>
                <a:lnTo>
                  <a:pt x="2915" y="2144"/>
                </a:lnTo>
                <a:lnTo>
                  <a:pt x="2913" y="2144"/>
                </a:lnTo>
                <a:lnTo>
                  <a:pt x="2913" y="2146"/>
                </a:lnTo>
                <a:lnTo>
                  <a:pt x="2912" y="2146"/>
                </a:lnTo>
                <a:lnTo>
                  <a:pt x="2912" y="2147"/>
                </a:lnTo>
                <a:lnTo>
                  <a:pt x="2912" y="2149"/>
                </a:lnTo>
                <a:lnTo>
                  <a:pt x="2910" y="2149"/>
                </a:lnTo>
                <a:lnTo>
                  <a:pt x="2909" y="2149"/>
                </a:lnTo>
                <a:lnTo>
                  <a:pt x="2909" y="2147"/>
                </a:lnTo>
                <a:lnTo>
                  <a:pt x="2910" y="2147"/>
                </a:lnTo>
                <a:lnTo>
                  <a:pt x="2909" y="2147"/>
                </a:lnTo>
                <a:lnTo>
                  <a:pt x="2907" y="2147"/>
                </a:lnTo>
                <a:lnTo>
                  <a:pt x="2907" y="2146"/>
                </a:lnTo>
                <a:lnTo>
                  <a:pt x="2906" y="2146"/>
                </a:lnTo>
                <a:lnTo>
                  <a:pt x="2907" y="2146"/>
                </a:lnTo>
                <a:lnTo>
                  <a:pt x="2906" y="2146"/>
                </a:lnTo>
                <a:lnTo>
                  <a:pt x="2904" y="2146"/>
                </a:lnTo>
                <a:lnTo>
                  <a:pt x="2904" y="2144"/>
                </a:lnTo>
                <a:lnTo>
                  <a:pt x="2904" y="2143"/>
                </a:lnTo>
                <a:lnTo>
                  <a:pt x="2903" y="2143"/>
                </a:lnTo>
                <a:lnTo>
                  <a:pt x="2903" y="2141"/>
                </a:lnTo>
                <a:lnTo>
                  <a:pt x="2903" y="2140"/>
                </a:lnTo>
                <a:lnTo>
                  <a:pt x="2903" y="2141"/>
                </a:lnTo>
                <a:lnTo>
                  <a:pt x="2903" y="2140"/>
                </a:lnTo>
                <a:lnTo>
                  <a:pt x="2903" y="2141"/>
                </a:lnTo>
                <a:lnTo>
                  <a:pt x="2903" y="2143"/>
                </a:lnTo>
                <a:lnTo>
                  <a:pt x="2903" y="2144"/>
                </a:lnTo>
                <a:lnTo>
                  <a:pt x="2903" y="2146"/>
                </a:lnTo>
                <a:lnTo>
                  <a:pt x="2901" y="2146"/>
                </a:lnTo>
                <a:lnTo>
                  <a:pt x="2901" y="2147"/>
                </a:lnTo>
                <a:lnTo>
                  <a:pt x="2901" y="2146"/>
                </a:lnTo>
                <a:lnTo>
                  <a:pt x="2901" y="2144"/>
                </a:lnTo>
                <a:lnTo>
                  <a:pt x="2901" y="2143"/>
                </a:lnTo>
                <a:lnTo>
                  <a:pt x="2900" y="2143"/>
                </a:lnTo>
                <a:lnTo>
                  <a:pt x="2900" y="2141"/>
                </a:lnTo>
                <a:lnTo>
                  <a:pt x="2898" y="2140"/>
                </a:lnTo>
                <a:lnTo>
                  <a:pt x="2898" y="2141"/>
                </a:lnTo>
                <a:lnTo>
                  <a:pt x="2900" y="2141"/>
                </a:lnTo>
                <a:lnTo>
                  <a:pt x="2898" y="2141"/>
                </a:lnTo>
                <a:lnTo>
                  <a:pt x="2898" y="2140"/>
                </a:lnTo>
                <a:lnTo>
                  <a:pt x="2897" y="2138"/>
                </a:lnTo>
                <a:lnTo>
                  <a:pt x="2896" y="2138"/>
                </a:lnTo>
                <a:lnTo>
                  <a:pt x="2896" y="2140"/>
                </a:lnTo>
                <a:lnTo>
                  <a:pt x="2897" y="2140"/>
                </a:lnTo>
                <a:lnTo>
                  <a:pt x="2897" y="2141"/>
                </a:lnTo>
                <a:lnTo>
                  <a:pt x="2898" y="2141"/>
                </a:lnTo>
                <a:lnTo>
                  <a:pt x="2898" y="2143"/>
                </a:lnTo>
                <a:lnTo>
                  <a:pt x="2898" y="2144"/>
                </a:lnTo>
                <a:lnTo>
                  <a:pt x="2898" y="2143"/>
                </a:lnTo>
                <a:lnTo>
                  <a:pt x="2898" y="2144"/>
                </a:lnTo>
                <a:lnTo>
                  <a:pt x="2897" y="2144"/>
                </a:lnTo>
                <a:lnTo>
                  <a:pt x="2897" y="2146"/>
                </a:lnTo>
                <a:lnTo>
                  <a:pt x="2898" y="2146"/>
                </a:lnTo>
                <a:lnTo>
                  <a:pt x="2900" y="2146"/>
                </a:lnTo>
                <a:lnTo>
                  <a:pt x="2900" y="2147"/>
                </a:lnTo>
                <a:lnTo>
                  <a:pt x="2898" y="2147"/>
                </a:lnTo>
                <a:lnTo>
                  <a:pt x="2898" y="2149"/>
                </a:lnTo>
                <a:lnTo>
                  <a:pt x="2897" y="2149"/>
                </a:lnTo>
                <a:lnTo>
                  <a:pt x="2898" y="2149"/>
                </a:lnTo>
                <a:lnTo>
                  <a:pt x="2900" y="2149"/>
                </a:lnTo>
                <a:lnTo>
                  <a:pt x="2900" y="2150"/>
                </a:lnTo>
                <a:lnTo>
                  <a:pt x="2901" y="2150"/>
                </a:lnTo>
                <a:lnTo>
                  <a:pt x="2901" y="2152"/>
                </a:lnTo>
                <a:lnTo>
                  <a:pt x="2903" y="2152"/>
                </a:lnTo>
                <a:lnTo>
                  <a:pt x="2903" y="2153"/>
                </a:lnTo>
                <a:lnTo>
                  <a:pt x="2901" y="2153"/>
                </a:lnTo>
                <a:lnTo>
                  <a:pt x="2901" y="2155"/>
                </a:lnTo>
                <a:lnTo>
                  <a:pt x="2901" y="2156"/>
                </a:lnTo>
                <a:lnTo>
                  <a:pt x="2901" y="2155"/>
                </a:lnTo>
                <a:lnTo>
                  <a:pt x="2900" y="2155"/>
                </a:lnTo>
                <a:lnTo>
                  <a:pt x="2900" y="2153"/>
                </a:lnTo>
                <a:lnTo>
                  <a:pt x="2898" y="2153"/>
                </a:lnTo>
                <a:lnTo>
                  <a:pt x="2898" y="2155"/>
                </a:lnTo>
                <a:lnTo>
                  <a:pt x="2898" y="2156"/>
                </a:lnTo>
                <a:lnTo>
                  <a:pt x="2898" y="2157"/>
                </a:lnTo>
                <a:lnTo>
                  <a:pt x="2898" y="2159"/>
                </a:lnTo>
                <a:lnTo>
                  <a:pt x="2898" y="2160"/>
                </a:lnTo>
                <a:lnTo>
                  <a:pt x="2897" y="2162"/>
                </a:lnTo>
                <a:lnTo>
                  <a:pt x="2896" y="2163"/>
                </a:lnTo>
                <a:lnTo>
                  <a:pt x="2894" y="2163"/>
                </a:lnTo>
                <a:lnTo>
                  <a:pt x="2894" y="2165"/>
                </a:lnTo>
                <a:lnTo>
                  <a:pt x="2894" y="2163"/>
                </a:lnTo>
                <a:lnTo>
                  <a:pt x="2893" y="2163"/>
                </a:lnTo>
                <a:lnTo>
                  <a:pt x="2891" y="2163"/>
                </a:lnTo>
                <a:lnTo>
                  <a:pt x="2891" y="2162"/>
                </a:lnTo>
                <a:lnTo>
                  <a:pt x="2891" y="2160"/>
                </a:lnTo>
                <a:lnTo>
                  <a:pt x="2891" y="2159"/>
                </a:lnTo>
                <a:lnTo>
                  <a:pt x="2891" y="2157"/>
                </a:lnTo>
                <a:lnTo>
                  <a:pt x="2891" y="2156"/>
                </a:lnTo>
                <a:lnTo>
                  <a:pt x="2890" y="2156"/>
                </a:lnTo>
                <a:lnTo>
                  <a:pt x="2890" y="2155"/>
                </a:lnTo>
                <a:lnTo>
                  <a:pt x="2890" y="2156"/>
                </a:lnTo>
                <a:lnTo>
                  <a:pt x="2890" y="2157"/>
                </a:lnTo>
                <a:lnTo>
                  <a:pt x="2890" y="2159"/>
                </a:lnTo>
                <a:lnTo>
                  <a:pt x="2888" y="2160"/>
                </a:lnTo>
                <a:lnTo>
                  <a:pt x="2890" y="2160"/>
                </a:lnTo>
                <a:lnTo>
                  <a:pt x="2890" y="2162"/>
                </a:lnTo>
                <a:lnTo>
                  <a:pt x="2890" y="2163"/>
                </a:lnTo>
                <a:lnTo>
                  <a:pt x="2890" y="2165"/>
                </a:lnTo>
                <a:lnTo>
                  <a:pt x="2890" y="2166"/>
                </a:lnTo>
                <a:lnTo>
                  <a:pt x="2891" y="2166"/>
                </a:lnTo>
                <a:lnTo>
                  <a:pt x="2891" y="2168"/>
                </a:lnTo>
                <a:lnTo>
                  <a:pt x="2890" y="2168"/>
                </a:lnTo>
                <a:lnTo>
                  <a:pt x="2890" y="2169"/>
                </a:lnTo>
                <a:lnTo>
                  <a:pt x="2888" y="2169"/>
                </a:lnTo>
                <a:lnTo>
                  <a:pt x="2888" y="2168"/>
                </a:lnTo>
                <a:lnTo>
                  <a:pt x="2887" y="2168"/>
                </a:lnTo>
                <a:lnTo>
                  <a:pt x="2887" y="2166"/>
                </a:lnTo>
                <a:lnTo>
                  <a:pt x="2885" y="2166"/>
                </a:lnTo>
                <a:lnTo>
                  <a:pt x="2887" y="2166"/>
                </a:lnTo>
                <a:lnTo>
                  <a:pt x="2887" y="2168"/>
                </a:lnTo>
                <a:lnTo>
                  <a:pt x="2887" y="2169"/>
                </a:lnTo>
                <a:lnTo>
                  <a:pt x="2888" y="2169"/>
                </a:lnTo>
                <a:lnTo>
                  <a:pt x="2887" y="2171"/>
                </a:lnTo>
                <a:lnTo>
                  <a:pt x="2885" y="2169"/>
                </a:lnTo>
                <a:lnTo>
                  <a:pt x="2884" y="2169"/>
                </a:lnTo>
                <a:lnTo>
                  <a:pt x="2884" y="2171"/>
                </a:lnTo>
                <a:lnTo>
                  <a:pt x="2882" y="2171"/>
                </a:lnTo>
                <a:lnTo>
                  <a:pt x="2882" y="2172"/>
                </a:lnTo>
                <a:lnTo>
                  <a:pt x="2884" y="2172"/>
                </a:lnTo>
                <a:lnTo>
                  <a:pt x="2884" y="2174"/>
                </a:lnTo>
                <a:lnTo>
                  <a:pt x="2885" y="2174"/>
                </a:lnTo>
                <a:lnTo>
                  <a:pt x="2884" y="2175"/>
                </a:lnTo>
                <a:lnTo>
                  <a:pt x="2882" y="2175"/>
                </a:lnTo>
                <a:lnTo>
                  <a:pt x="2882" y="2177"/>
                </a:lnTo>
                <a:lnTo>
                  <a:pt x="2881" y="2177"/>
                </a:lnTo>
                <a:lnTo>
                  <a:pt x="2879" y="2178"/>
                </a:lnTo>
                <a:lnTo>
                  <a:pt x="2878" y="2178"/>
                </a:lnTo>
                <a:lnTo>
                  <a:pt x="2878" y="2180"/>
                </a:lnTo>
                <a:lnTo>
                  <a:pt x="2878" y="2181"/>
                </a:lnTo>
                <a:lnTo>
                  <a:pt x="2876" y="2181"/>
                </a:lnTo>
                <a:lnTo>
                  <a:pt x="2876" y="2180"/>
                </a:lnTo>
                <a:lnTo>
                  <a:pt x="2876" y="2181"/>
                </a:lnTo>
                <a:lnTo>
                  <a:pt x="2875" y="2181"/>
                </a:lnTo>
                <a:lnTo>
                  <a:pt x="2875" y="2180"/>
                </a:lnTo>
                <a:lnTo>
                  <a:pt x="2875" y="2181"/>
                </a:lnTo>
                <a:lnTo>
                  <a:pt x="2873" y="2181"/>
                </a:lnTo>
                <a:lnTo>
                  <a:pt x="2873" y="2180"/>
                </a:lnTo>
                <a:lnTo>
                  <a:pt x="2873" y="2181"/>
                </a:lnTo>
                <a:lnTo>
                  <a:pt x="2873" y="2180"/>
                </a:lnTo>
                <a:lnTo>
                  <a:pt x="2875" y="2180"/>
                </a:lnTo>
                <a:lnTo>
                  <a:pt x="2873" y="2178"/>
                </a:lnTo>
                <a:lnTo>
                  <a:pt x="2873" y="2180"/>
                </a:lnTo>
                <a:lnTo>
                  <a:pt x="2872" y="2181"/>
                </a:lnTo>
                <a:lnTo>
                  <a:pt x="2872" y="2182"/>
                </a:lnTo>
                <a:lnTo>
                  <a:pt x="2872" y="2181"/>
                </a:lnTo>
                <a:lnTo>
                  <a:pt x="2872" y="2180"/>
                </a:lnTo>
                <a:lnTo>
                  <a:pt x="2871" y="2180"/>
                </a:lnTo>
                <a:lnTo>
                  <a:pt x="2871" y="2181"/>
                </a:lnTo>
                <a:lnTo>
                  <a:pt x="2869" y="2181"/>
                </a:lnTo>
                <a:lnTo>
                  <a:pt x="2869" y="2182"/>
                </a:lnTo>
                <a:lnTo>
                  <a:pt x="2869" y="2181"/>
                </a:lnTo>
                <a:lnTo>
                  <a:pt x="2869" y="2180"/>
                </a:lnTo>
                <a:lnTo>
                  <a:pt x="2869" y="2178"/>
                </a:lnTo>
                <a:lnTo>
                  <a:pt x="2869" y="2177"/>
                </a:lnTo>
                <a:lnTo>
                  <a:pt x="2869" y="2175"/>
                </a:lnTo>
                <a:lnTo>
                  <a:pt x="2868" y="2174"/>
                </a:lnTo>
                <a:lnTo>
                  <a:pt x="2869" y="2174"/>
                </a:lnTo>
                <a:lnTo>
                  <a:pt x="2868" y="2172"/>
                </a:lnTo>
                <a:lnTo>
                  <a:pt x="2868" y="2171"/>
                </a:lnTo>
                <a:lnTo>
                  <a:pt x="2869" y="2171"/>
                </a:lnTo>
                <a:lnTo>
                  <a:pt x="2869" y="2169"/>
                </a:lnTo>
                <a:lnTo>
                  <a:pt x="2868" y="2169"/>
                </a:lnTo>
                <a:lnTo>
                  <a:pt x="2868" y="2168"/>
                </a:lnTo>
                <a:lnTo>
                  <a:pt x="2869" y="2168"/>
                </a:lnTo>
                <a:lnTo>
                  <a:pt x="2869" y="2166"/>
                </a:lnTo>
                <a:lnTo>
                  <a:pt x="2871" y="2166"/>
                </a:lnTo>
                <a:lnTo>
                  <a:pt x="2871" y="2165"/>
                </a:lnTo>
                <a:lnTo>
                  <a:pt x="2869" y="2165"/>
                </a:lnTo>
                <a:lnTo>
                  <a:pt x="2868" y="2165"/>
                </a:lnTo>
                <a:lnTo>
                  <a:pt x="2868" y="2163"/>
                </a:lnTo>
                <a:lnTo>
                  <a:pt x="2868" y="2162"/>
                </a:lnTo>
                <a:lnTo>
                  <a:pt x="2868" y="2160"/>
                </a:lnTo>
                <a:lnTo>
                  <a:pt x="2868" y="2159"/>
                </a:lnTo>
                <a:lnTo>
                  <a:pt x="2868" y="2157"/>
                </a:lnTo>
                <a:lnTo>
                  <a:pt x="2868" y="2156"/>
                </a:lnTo>
                <a:lnTo>
                  <a:pt x="2869" y="2156"/>
                </a:lnTo>
                <a:lnTo>
                  <a:pt x="2869" y="2157"/>
                </a:lnTo>
                <a:lnTo>
                  <a:pt x="2871" y="2157"/>
                </a:lnTo>
                <a:lnTo>
                  <a:pt x="2871" y="2159"/>
                </a:lnTo>
                <a:lnTo>
                  <a:pt x="2872" y="2159"/>
                </a:lnTo>
                <a:lnTo>
                  <a:pt x="2873" y="2157"/>
                </a:lnTo>
                <a:lnTo>
                  <a:pt x="2873" y="2159"/>
                </a:lnTo>
                <a:lnTo>
                  <a:pt x="2873" y="2157"/>
                </a:lnTo>
                <a:lnTo>
                  <a:pt x="2873" y="2159"/>
                </a:lnTo>
                <a:lnTo>
                  <a:pt x="2875" y="2157"/>
                </a:lnTo>
                <a:lnTo>
                  <a:pt x="2873" y="2157"/>
                </a:lnTo>
                <a:lnTo>
                  <a:pt x="2873" y="2156"/>
                </a:lnTo>
                <a:lnTo>
                  <a:pt x="2872" y="2156"/>
                </a:lnTo>
                <a:lnTo>
                  <a:pt x="2871" y="2156"/>
                </a:lnTo>
                <a:lnTo>
                  <a:pt x="2871" y="2155"/>
                </a:lnTo>
                <a:lnTo>
                  <a:pt x="2869" y="2155"/>
                </a:lnTo>
                <a:lnTo>
                  <a:pt x="2869" y="2153"/>
                </a:lnTo>
                <a:lnTo>
                  <a:pt x="2869" y="2152"/>
                </a:lnTo>
                <a:lnTo>
                  <a:pt x="2871" y="2152"/>
                </a:lnTo>
                <a:lnTo>
                  <a:pt x="2872" y="2150"/>
                </a:lnTo>
                <a:lnTo>
                  <a:pt x="2872" y="2149"/>
                </a:lnTo>
                <a:lnTo>
                  <a:pt x="2873" y="2149"/>
                </a:lnTo>
                <a:lnTo>
                  <a:pt x="2875" y="2147"/>
                </a:lnTo>
                <a:lnTo>
                  <a:pt x="2876" y="2147"/>
                </a:lnTo>
                <a:lnTo>
                  <a:pt x="2878" y="2147"/>
                </a:lnTo>
                <a:lnTo>
                  <a:pt x="2878" y="2149"/>
                </a:lnTo>
                <a:lnTo>
                  <a:pt x="2879" y="2149"/>
                </a:lnTo>
                <a:lnTo>
                  <a:pt x="2881" y="2149"/>
                </a:lnTo>
                <a:lnTo>
                  <a:pt x="2879" y="2149"/>
                </a:lnTo>
                <a:lnTo>
                  <a:pt x="2879" y="2147"/>
                </a:lnTo>
                <a:lnTo>
                  <a:pt x="2878" y="2147"/>
                </a:lnTo>
                <a:lnTo>
                  <a:pt x="2878" y="2146"/>
                </a:lnTo>
                <a:lnTo>
                  <a:pt x="2878" y="2147"/>
                </a:lnTo>
                <a:lnTo>
                  <a:pt x="2878" y="2146"/>
                </a:lnTo>
                <a:lnTo>
                  <a:pt x="2876" y="2146"/>
                </a:lnTo>
                <a:lnTo>
                  <a:pt x="2875" y="2146"/>
                </a:lnTo>
                <a:lnTo>
                  <a:pt x="2876" y="2146"/>
                </a:lnTo>
                <a:lnTo>
                  <a:pt x="2876" y="2144"/>
                </a:lnTo>
                <a:lnTo>
                  <a:pt x="2875" y="2144"/>
                </a:lnTo>
                <a:lnTo>
                  <a:pt x="2873" y="2144"/>
                </a:lnTo>
                <a:lnTo>
                  <a:pt x="2872" y="2146"/>
                </a:lnTo>
                <a:lnTo>
                  <a:pt x="2872" y="2144"/>
                </a:lnTo>
                <a:lnTo>
                  <a:pt x="2872" y="2143"/>
                </a:lnTo>
                <a:lnTo>
                  <a:pt x="2872" y="2141"/>
                </a:lnTo>
                <a:lnTo>
                  <a:pt x="2872" y="2140"/>
                </a:lnTo>
                <a:lnTo>
                  <a:pt x="2872" y="2138"/>
                </a:lnTo>
                <a:lnTo>
                  <a:pt x="2872" y="2137"/>
                </a:lnTo>
                <a:lnTo>
                  <a:pt x="2873" y="2137"/>
                </a:lnTo>
                <a:lnTo>
                  <a:pt x="2875" y="2137"/>
                </a:lnTo>
                <a:lnTo>
                  <a:pt x="2875" y="2138"/>
                </a:lnTo>
                <a:lnTo>
                  <a:pt x="2875" y="2140"/>
                </a:lnTo>
                <a:lnTo>
                  <a:pt x="2876" y="2140"/>
                </a:lnTo>
                <a:lnTo>
                  <a:pt x="2878" y="2141"/>
                </a:lnTo>
                <a:lnTo>
                  <a:pt x="2878" y="2140"/>
                </a:lnTo>
                <a:lnTo>
                  <a:pt x="2878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2" y="2141"/>
                </a:lnTo>
                <a:lnTo>
                  <a:pt x="2881" y="2141"/>
                </a:lnTo>
                <a:lnTo>
                  <a:pt x="2882" y="2140"/>
                </a:lnTo>
                <a:lnTo>
                  <a:pt x="2882" y="2141"/>
                </a:lnTo>
                <a:lnTo>
                  <a:pt x="2882" y="2143"/>
                </a:lnTo>
                <a:lnTo>
                  <a:pt x="2884" y="2143"/>
                </a:lnTo>
                <a:lnTo>
                  <a:pt x="2884" y="2144"/>
                </a:lnTo>
                <a:lnTo>
                  <a:pt x="2885" y="2144"/>
                </a:lnTo>
                <a:lnTo>
                  <a:pt x="2887" y="2144"/>
                </a:lnTo>
                <a:lnTo>
                  <a:pt x="2888" y="2144"/>
                </a:lnTo>
                <a:lnTo>
                  <a:pt x="2887" y="2144"/>
                </a:lnTo>
                <a:lnTo>
                  <a:pt x="2887" y="2143"/>
                </a:lnTo>
                <a:lnTo>
                  <a:pt x="2885" y="2143"/>
                </a:lnTo>
                <a:lnTo>
                  <a:pt x="2885" y="2141"/>
                </a:lnTo>
                <a:lnTo>
                  <a:pt x="2884" y="2141"/>
                </a:lnTo>
                <a:lnTo>
                  <a:pt x="2884" y="2140"/>
                </a:lnTo>
                <a:lnTo>
                  <a:pt x="2885" y="2140"/>
                </a:lnTo>
                <a:lnTo>
                  <a:pt x="2887" y="2140"/>
                </a:lnTo>
                <a:lnTo>
                  <a:pt x="2887" y="2138"/>
                </a:lnTo>
                <a:lnTo>
                  <a:pt x="2888" y="2138"/>
                </a:lnTo>
                <a:lnTo>
                  <a:pt x="2887" y="2138"/>
                </a:lnTo>
                <a:lnTo>
                  <a:pt x="2885" y="2138"/>
                </a:lnTo>
                <a:lnTo>
                  <a:pt x="2884" y="2138"/>
                </a:lnTo>
                <a:lnTo>
                  <a:pt x="2884" y="2140"/>
                </a:lnTo>
                <a:lnTo>
                  <a:pt x="2882" y="2140"/>
                </a:lnTo>
                <a:lnTo>
                  <a:pt x="2881" y="2140"/>
                </a:lnTo>
                <a:lnTo>
                  <a:pt x="2879" y="2140"/>
                </a:lnTo>
                <a:lnTo>
                  <a:pt x="2879" y="2138"/>
                </a:lnTo>
                <a:lnTo>
                  <a:pt x="2879" y="2140"/>
                </a:lnTo>
                <a:lnTo>
                  <a:pt x="2878" y="2140"/>
                </a:lnTo>
                <a:lnTo>
                  <a:pt x="2878" y="2138"/>
                </a:lnTo>
                <a:lnTo>
                  <a:pt x="2879" y="2138"/>
                </a:lnTo>
                <a:lnTo>
                  <a:pt x="2878" y="2138"/>
                </a:lnTo>
                <a:lnTo>
                  <a:pt x="2878" y="2137"/>
                </a:lnTo>
                <a:lnTo>
                  <a:pt x="2876" y="2137"/>
                </a:lnTo>
                <a:lnTo>
                  <a:pt x="2876" y="2135"/>
                </a:lnTo>
                <a:lnTo>
                  <a:pt x="2875" y="2134"/>
                </a:lnTo>
                <a:lnTo>
                  <a:pt x="2873" y="2131"/>
                </a:lnTo>
                <a:lnTo>
                  <a:pt x="2873" y="2130"/>
                </a:lnTo>
                <a:lnTo>
                  <a:pt x="2873" y="2128"/>
                </a:lnTo>
                <a:lnTo>
                  <a:pt x="2872" y="2128"/>
                </a:lnTo>
                <a:lnTo>
                  <a:pt x="2871" y="2127"/>
                </a:lnTo>
                <a:lnTo>
                  <a:pt x="2871" y="2125"/>
                </a:lnTo>
                <a:lnTo>
                  <a:pt x="2869" y="2125"/>
                </a:lnTo>
                <a:lnTo>
                  <a:pt x="2869" y="2124"/>
                </a:lnTo>
                <a:lnTo>
                  <a:pt x="2871" y="2124"/>
                </a:lnTo>
                <a:lnTo>
                  <a:pt x="2871" y="2125"/>
                </a:lnTo>
                <a:lnTo>
                  <a:pt x="2872" y="2125"/>
                </a:lnTo>
                <a:lnTo>
                  <a:pt x="2872" y="2127"/>
                </a:lnTo>
                <a:lnTo>
                  <a:pt x="2873" y="2127"/>
                </a:lnTo>
                <a:lnTo>
                  <a:pt x="2873" y="2128"/>
                </a:lnTo>
                <a:lnTo>
                  <a:pt x="2875" y="2131"/>
                </a:lnTo>
                <a:lnTo>
                  <a:pt x="2876" y="2130"/>
                </a:lnTo>
                <a:lnTo>
                  <a:pt x="2876" y="2128"/>
                </a:lnTo>
                <a:lnTo>
                  <a:pt x="2875" y="2128"/>
                </a:lnTo>
                <a:lnTo>
                  <a:pt x="2875" y="2127"/>
                </a:lnTo>
                <a:lnTo>
                  <a:pt x="2873" y="2127"/>
                </a:lnTo>
                <a:lnTo>
                  <a:pt x="2873" y="2125"/>
                </a:lnTo>
                <a:lnTo>
                  <a:pt x="2875" y="2125"/>
                </a:lnTo>
                <a:lnTo>
                  <a:pt x="2875" y="2124"/>
                </a:lnTo>
                <a:lnTo>
                  <a:pt x="2875" y="2125"/>
                </a:lnTo>
                <a:lnTo>
                  <a:pt x="2876" y="2125"/>
                </a:lnTo>
                <a:lnTo>
                  <a:pt x="2876" y="2124"/>
                </a:lnTo>
                <a:lnTo>
                  <a:pt x="2875" y="2124"/>
                </a:lnTo>
                <a:lnTo>
                  <a:pt x="2875" y="2122"/>
                </a:lnTo>
                <a:lnTo>
                  <a:pt x="2878" y="2121"/>
                </a:lnTo>
                <a:lnTo>
                  <a:pt x="2876" y="2122"/>
                </a:lnTo>
                <a:lnTo>
                  <a:pt x="2878" y="2122"/>
                </a:lnTo>
                <a:lnTo>
                  <a:pt x="2878" y="2124"/>
                </a:lnTo>
                <a:lnTo>
                  <a:pt x="2878" y="2122"/>
                </a:lnTo>
                <a:lnTo>
                  <a:pt x="2879" y="2121"/>
                </a:lnTo>
                <a:lnTo>
                  <a:pt x="2881" y="2122"/>
                </a:lnTo>
                <a:lnTo>
                  <a:pt x="2882" y="2121"/>
                </a:lnTo>
                <a:lnTo>
                  <a:pt x="2884" y="2121"/>
                </a:lnTo>
                <a:lnTo>
                  <a:pt x="2885" y="2121"/>
                </a:lnTo>
                <a:lnTo>
                  <a:pt x="2885" y="2119"/>
                </a:lnTo>
                <a:lnTo>
                  <a:pt x="2884" y="2119"/>
                </a:lnTo>
                <a:lnTo>
                  <a:pt x="2884" y="2118"/>
                </a:lnTo>
                <a:lnTo>
                  <a:pt x="2882" y="2118"/>
                </a:lnTo>
                <a:lnTo>
                  <a:pt x="2882" y="2119"/>
                </a:lnTo>
                <a:lnTo>
                  <a:pt x="2881" y="2119"/>
                </a:lnTo>
                <a:lnTo>
                  <a:pt x="2879" y="2119"/>
                </a:lnTo>
                <a:lnTo>
                  <a:pt x="2878" y="2119"/>
                </a:lnTo>
                <a:lnTo>
                  <a:pt x="2875" y="2121"/>
                </a:lnTo>
                <a:lnTo>
                  <a:pt x="2873" y="2122"/>
                </a:lnTo>
                <a:lnTo>
                  <a:pt x="2872" y="2124"/>
                </a:lnTo>
                <a:lnTo>
                  <a:pt x="2871" y="2124"/>
                </a:lnTo>
                <a:lnTo>
                  <a:pt x="2871" y="2125"/>
                </a:lnTo>
                <a:lnTo>
                  <a:pt x="2871" y="2124"/>
                </a:lnTo>
                <a:lnTo>
                  <a:pt x="2871" y="2122"/>
                </a:lnTo>
                <a:lnTo>
                  <a:pt x="2871" y="2121"/>
                </a:lnTo>
                <a:lnTo>
                  <a:pt x="2869" y="2121"/>
                </a:lnTo>
                <a:lnTo>
                  <a:pt x="2869" y="2119"/>
                </a:lnTo>
                <a:lnTo>
                  <a:pt x="2869" y="2118"/>
                </a:lnTo>
                <a:lnTo>
                  <a:pt x="2869" y="2116"/>
                </a:lnTo>
                <a:lnTo>
                  <a:pt x="2868" y="2116"/>
                </a:lnTo>
                <a:lnTo>
                  <a:pt x="2868" y="2115"/>
                </a:lnTo>
                <a:lnTo>
                  <a:pt x="2866" y="2113"/>
                </a:lnTo>
                <a:lnTo>
                  <a:pt x="2866" y="2112"/>
                </a:lnTo>
                <a:lnTo>
                  <a:pt x="2865" y="2112"/>
                </a:lnTo>
                <a:lnTo>
                  <a:pt x="2865" y="2110"/>
                </a:lnTo>
                <a:lnTo>
                  <a:pt x="2865" y="2109"/>
                </a:lnTo>
                <a:lnTo>
                  <a:pt x="2865" y="2107"/>
                </a:lnTo>
                <a:lnTo>
                  <a:pt x="2865" y="2106"/>
                </a:lnTo>
                <a:lnTo>
                  <a:pt x="2863" y="2105"/>
                </a:lnTo>
                <a:lnTo>
                  <a:pt x="2863" y="2103"/>
                </a:lnTo>
                <a:lnTo>
                  <a:pt x="2863" y="2102"/>
                </a:lnTo>
                <a:lnTo>
                  <a:pt x="2862" y="2100"/>
                </a:lnTo>
                <a:lnTo>
                  <a:pt x="2862" y="2099"/>
                </a:lnTo>
                <a:lnTo>
                  <a:pt x="2862" y="2097"/>
                </a:lnTo>
                <a:lnTo>
                  <a:pt x="2862" y="2096"/>
                </a:lnTo>
                <a:lnTo>
                  <a:pt x="2862" y="2094"/>
                </a:lnTo>
                <a:lnTo>
                  <a:pt x="2863" y="2094"/>
                </a:lnTo>
                <a:lnTo>
                  <a:pt x="2862" y="2093"/>
                </a:lnTo>
                <a:lnTo>
                  <a:pt x="2863" y="2093"/>
                </a:lnTo>
                <a:lnTo>
                  <a:pt x="2863" y="2091"/>
                </a:lnTo>
                <a:lnTo>
                  <a:pt x="2862" y="2090"/>
                </a:lnTo>
                <a:lnTo>
                  <a:pt x="2863" y="2088"/>
                </a:lnTo>
                <a:lnTo>
                  <a:pt x="2863" y="2087"/>
                </a:lnTo>
                <a:lnTo>
                  <a:pt x="2863" y="2085"/>
                </a:lnTo>
                <a:lnTo>
                  <a:pt x="2862" y="2084"/>
                </a:lnTo>
                <a:lnTo>
                  <a:pt x="2862" y="2083"/>
                </a:lnTo>
                <a:lnTo>
                  <a:pt x="2862" y="2081"/>
                </a:lnTo>
                <a:lnTo>
                  <a:pt x="2862" y="2080"/>
                </a:lnTo>
                <a:lnTo>
                  <a:pt x="2862" y="2078"/>
                </a:lnTo>
                <a:lnTo>
                  <a:pt x="2860" y="2078"/>
                </a:lnTo>
                <a:lnTo>
                  <a:pt x="2860" y="2077"/>
                </a:lnTo>
                <a:lnTo>
                  <a:pt x="2860" y="2075"/>
                </a:lnTo>
                <a:lnTo>
                  <a:pt x="2860" y="2074"/>
                </a:lnTo>
                <a:lnTo>
                  <a:pt x="2860" y="2072"/>
                </a:lnTo>
                <a:lnTo>
                  <a:pt x="2860" y="2071"/>
                </a:lnTo>
                <a:lnTo>
                  <a:pt x="2859" y="2071"/>
                </a:lnTo>
                <a:lnTo>
                  <a:pt x="2859" y="2069"/>
                </a:lnTo>
                <a:lnTo>
                  <a:pt x="2859" y="2068"/>
                </a:lnTo>
                <a:lnTo>
                  <a:pt x="2860" y="2068"/>
                </a:lnTo>
                <a:lnTo>
                  <a:pt x="2859" y="2068"/>
                </a:lnTo>
                <a:lnTo>
                  <a:pt x="2859" y="2066"/>
                </a:lnTo>
                <a:lnTo>
                  <a:pt x="2859" y="2065"/>
                </a:lnTo>
                <a:lnTo>
                  <a:pt x="2859" y="2063"/>
                </a:lnTo>
                <a:lnTo>
                  <a:pt x="2857" y="2063"/>
                </a:lnTo>
                <a:lnTo>
                  <a:pt x="2857" y="2062"/>
                </a:lnTo>
                <a:lnTo>
                  <a:pt x="2857" y="2060"/>
                </a:lnTo>
                <a:lnTo>
                  <a:pt x="2856" y="2060"/>
                </a:lnTo>
                <a:lnTo>
                  <a:pt x="2856" y="2059"/>
                </a:lnTo>
                <a:lnTo>
                  <a:pt x="2856" y="2058"/>
                </a:lnTo>
                <a:lnTo>
                  <a:pt x="2857" y="2058"/>
                </a:lnTo>
                <a:lnTo>
                  <a:pt x="2857" y="2056"/>
                </a:lnTo>
                <a:lnTo>
                  <a:pt x="2859" y="2055"/>
                </a:lnTo>
                <a:lnTo>
                  <a:pt x="2859" y="2056"/>
                </a:lnTo>
                <a:lnTo>
                  <a:pt x="2859" y="2055"/>
                </a:lnTo>
                <a:lnTo>
                  <a:pt x="2859" y="2053"/>
                </a:lnTo>
                <a:lnTo>
                  <a:pt x="2860" y="2052"/>
                </a:lnTo>
                <a:lnTo>
                  <a:pt x="2860" y="2050"/>
                </a:lnTo>
                <a:lnTo>
                  <a:pt x="2860" y="2049"/>
                </a:lnTo>
                <a:lnTo>
                  <a:pt x="2860" y="2047"/>
                </a:lnTo>
                <a:lnTo>
                  <a:pt x="2859" y="2047"/>
                </a:lnTo>
                <a:lnTo>
                  <a:pt x="2859" y="2046"/>
                </a:lnTo>
                <a:lnTo>
                  <a:pt x="2860" y="2046"/>
                </a:lnTo>
                <a:lnTo>
                  <a:pt x="2860" y="2044"/>
                </a:lnTo>
                <a:lnTo>
                  <a:pt x="2862" y="2044"/>
                </a:lnTo>
                <a:lnTo>
                  <a:pt x="2862" y="2043"/>
                </a:lnTo>
                <a:lnTo>
                  <a:pt x="2860" y="2041"/>
                </a:lnTo>
                <a:lnTo>
                  <a:pt x="2860" y="2043"/>
                </a:lnTo>
                <a:lnTo>
                  <a:pt x="2860" y="2044"/>
                </a:lnTo>
                <a:lnTo>
                  <a:pt x="2859" y="2044"/>
                </a:lnTo>
                <a:lnTo>
                  <a:pt x="2859" y="2046"/>
                </a:lnTo>
                <a:lnTo>
                  <a:pt x="2859" y="2047"/>
                </a:lnTo>
                <a:lnTo>
                  <a:pt x="2859" y="2049"/>
                </a:lnTo>
                <a:lnTo>
                  <a:pt x="2859" y="2050"/>
                </a:lnTo>
                <a:lnTo>
                  <a:pt x="2859" y="2052"/>
                </a:lnTo>
                <a:lnTo>
                  <a:pt x="2859" y="2053"/>
                </a:lnTo>
                <a:lnTo>
                  <a:pt x="2857" y="2053"/>
                </a:lnTo>
                <a:lnTo>
                  <a:pt x="2857" y="2052"/>
                </a:lnTo>
                <a:lnTo>
                  <a:pt x="2856" y="2050"/>
                </a:lnTo>
                <a:lnTo>
                  <a:pt x="2856" y="2049"/>
                </a:lnTo>
                <a:lnTo>
                  <a:pt x="2856" y="2047"/>
                </a:lnTo>
                <a:lnTo>
                  <a:pt x="2854" y="2047"/>
                </a:lnTo>
                <a:lnTo>
                  <a:pt x="2854" y="2046"/>
                </a:lnTo>
                <a:lnTo>
                  <a:pt x="2854" y="2044"/>
                </a:lnTo>
                <a:lnTo>
                  <a:pt x="2853" y="2044"/>
                </a:lnTo>
                <a:lnTo>
                  <a:pt x="2853" y="2043"/>
                </a:lnTo>
                <a:lnTo>
                  <a:pt x="2851" y="2043"/>
                </a:lnTo>
                <a:lnTo>
                  <a:pt x="2851" y="2041"/>
                </a:lnTo>
                <a:lnTo>
                  <a:pt x="2850" y="2041"/>
                </a:lnTo>
                <a:lnTo>
                  <a:pt x="2850" y="2040"/>
                </a:lnTo>
                <a:lnTo>
                  <a:pt x="2850" y="2038"/>
                </a:lnTo>
                <a:lnTo>
                  <a:pt x="2850" y="2037"/>
                </a:lnTo>
                <a:lnTo>
                  <a:pt x="2851" y="2037"/>
                </a:lnTo>
                <a:lnTo>
                  <a:pt x="2851" y="2035"/>
                </a:lnTo>
                <a:lnTo>
                  <a:pt x="2851" y="2034"/>
                </a:lnTo>
                <a:lnTo>
                  <a:pt x="2850" y="2034"/>
                </a:lnTo>
                <a:lnTo>
                  <a:pt x="2850" y="2035"/>
                </a:lnTo>
                <a:lnTo>
                  <a:pt x="2848" y="2035"/>
                </a:lnTo>
                <a:lnTo>
                  <a:pt x="2848" y="2034"/>
                </a:lnTo>
                <a:lnTo>
                  <a:pt x="2848" y="2033"/>
                </a:lnTo>
                <a:lnTo>
                  <a:pt x="2848" y="2031"/>
                </a:lnTo>
                <a:lnTo>
                  <a:pt x="2847" y="2031"/>
                </a:lnTo>
                <a:lnTo>
                  <a:pt x="2847" y="2030"/>
                </a:lnTo>
                <a:lnTo>
                  <a:pt x="2847" y="2028"/>
                </a:lnTo>
                <a:lnTo>
                  <a:pt x="2847" y="2027"/>
                </a:lnTo>
                <a:lnTo>
                  <a:pt x="2847" y="2025"/>
                </a:lnTo>
                <a:lnTo>
                  <a:pt x="2847" y="2024"/>
                </a:lnTo>
                <a:lnTo>
                  <a:pt x="2847" y="2022"/>
                </a:lnTo>
                <a:lnTo>
                  <a:pt x="2846" y="2021"/>
                </a:lnTo>
                <a:lnTo>
                  <a:pt x="2846" y="2019"/>
                </a:lnTo>
                <a:lnTo>
                  <a:pt x="2847" y="2019"/>
                </a:lnTo>
                <a:lnTo>
                  <a:pt x="2847" y="2018"/>
                </a:lnTo>
                <a:lnTo>
                  <a:pt x="2847" y="2016"/>
                </a:lnTo>
                <a:lnTo>
                  <a:pt x="2847" y="2015"/>
                </a:lnTo>
                <a:lnTo>
                  <a:pt x="2848" y="2016"/>
                </a:lnTo>
                <a:lnTo>
                  <a:pt x="2848" y="2018"/>
                </a:lnTo>
                <a:lnTo>
                  <a:pt x="2848" y="2019"/>
                </a:lnTo>
                <a:lnTo>
                  <a:pt x="2850" y="2019"/>
                </a:lnTo>
                <a:lnTo>
                  <a:pt x="2850" y="2021"/>
                </a:lnTo>
                <a:lnTo>
                  <a:pt x="2850" y="2022"/>
                </a:lnTo>
                <a:close/>
                <a:moveTo>
                  <a:pt x="1728" y="2013"/>
                </a:moveTo>
                <a:lnTo>
                  <a:pt x="1728" y="2015"/>
                </a:lnTo>
                <a:lnTo>
                  <a:pt x="1728" y="2013"/>
                </a:lnTo>
                <a:close/>
                <a:moveTo>
                  <a:pt x="1727" y="2012"/>
                </a:moveTo>
                <a:lnTo>
                  <a:pt x="1727" y="2013"/>
                </a:lnTo>
                <a:lnTo>
                  <a:pt x="1727" y="2012"/>
                </a:lnTo>
                <a:close/>
                <a:moveTo>
                  <a:pt x="1728" y="2012"/>
                </a:moveTo>
                <a:lnTo>
                  <a:pt x="1728" y="2013"/>
                </a:lnTo>
                <a:lnTo>
                  <a:pt x="1727" y="2013"/>
                </a:lnTo>
                <a:lnTo>
                  <a:pt x="1728" y="2012"/>
                </a:lnTo>
                <a:close/>
                <a:moveTo>
                  <a:pt x="1705" y="2010"/>
                </a:moveTo>
                <a:lnTo>
                  <a:pt x="1703" y="2010"/>
                </a:lnTo>
                <a:lnTo>
                  <a:pt x="1705" y="2010"/>
                </a:lnTo>
                <a:close/>
                <a:moveTo>
                  <a:pt x="2846" y="2009"/>
                </a:moveTo>
                <a:lnTo>
                  <a:pt x="2844" y="2009"/>
                </a:lnTo>
                <a:lnTo>
                  <a:pt x="2846" y="2009"/>
                </a:lnTo>
                <a:close/>
                <a:moveTo>
                  <a:pt x="1705" y="2009"/>
                </a:moveTo>
                <a:lnTo>
                  <a:pt x="1703" y="2009"/>
                </a:lnTo>
                <a:lnTo>
                  <a:pt x="1705" y="2009"/>
                </a:lnTo>
                <a:close/>
                <a:moveTo>
                  <a:pt x="1728" y="2013"/>
                </a:moveTo>
                <a:lnTo>
                  <a:pt x="1730" y="2013"/>
                </a:lnTo>
                <a:lnTo>
                  <a:pt x="1730" y="2012"/>
                </a:lnTo>
                <a:lnTo>
                  <a:pt x="1730" y="2013"/>
                </a:lnTo>
                <a:lnTo>
                  <a:pt x="1731" y="2015"/>
                </a:lnTo>
                <a:lnTo>
                  <a:pt x="1730" y="2015"/>
                </a:lnTo>
                <a:lnTo>
                  <a:pt x="1731" y="2015"/>
                </a:lnTo>
                <a:lnTo>
                  <a:pt x="1731" y="2016"/>
                </a:lnTo>
                <a:lnTo>
                  <a:pt x="1733" y="2016"/>
                </a:lnTo>
                <a:lnTo>
                  <a:pt x="1733" y="2018"/>
                </a:lnTo>
                <a:lnTo>
                  <a:pt x="1733" y="2019"/>
                </a:lnTo>
                <a:lnTo>
                  <a:pt x="1731" y="2019"/>
                </a:lnTo>
                <a:lnTo>
                  <a:pt x="1731" y="2018"/>
                </a:lnTo>
                <a:lnTo>
                  <a:pt x="1731" y="2019"/>
                </a:lnTo>
                <a:lnTo>
                  <a:pt x="1731" y="2021"/>
                </a:lnTo>
                <a:lnTo>
                  <a:pt x="1733" y="2021"/>
                </a:lnTo>
                <a:lnTo>
                  <a:pt x="1731" y="2022"/>
                </a:lnTo>
                <a:lnTo>
                  <a:pt x="1733" y="2022"/>
                </a:lnTo>
                <a:lnTo>
                  <a:pt x="1733" y="2024"/>
                </a:lnTo>
                <a:lnTo>
                  <a:pt x="1734" y="2024"/>
                </a:lnTo>
                <a:lnTo>
                  <a:pt x="1734" y="2022"/>
                </a:lnTo>
                <a:lnTo>
                  <a:pt x="1733" y="2022"/>
                </a:lnTo>
                <a:lnTo>
                  <a:pt x="1733" y="2021"/>
                </a:lnTo>
                <a:lnTo>
                  <a:pt x="1734" y="2021"/>
                </a:lnTo>
                <a:lnTo>
                  <a:pt x="1734" y="2022"/>
                </a:lnTo>
                <a:lnTo>
                  <a:pt x="1736" y="2022"/>
                </a:lnTo>
                <a:lnTo>
                  <a:pt x="1736" y="2024"/>
                </a:lnTo>
                <a:lnTo>
                  <a:pt x="1736" y="2022"/>
                </a:lnTo>
                <a:lnTo>
                  <a:pt x="1737" y="2022"/>
                </a:lnTo>
                <a:lnTo>
                  <a:pt x="1737" y="2021"/>
                </a:lnTo>
                <a:lnTo>
                  <a:pt x="1737" y="2019"/>
                </a:lnTo>
                <a:lnTo>
                  <a:pt x="1739" y="2019"/>
                </a:lnTo>
                <a:lnTo>
                  <a:pt x="1740" y="2019"/>
                </a:lnTo>
                <a:lnTo>
                  <a:pt x="1740" y="2018"/>
                </a:lnTo>
                <a:lnTo>
                  <a:pt x="1740" y="2016"/>
                </a:lnTo>
                <a:lnTo>
                  <a:pt x="1742" y="2016"/>
                </a:lnTo>
                <a:lnTo>
                  <a:pt x="1742" y="2018"/>
                </a:lnTo>
                <a:lnTo>
                  <a:pt x="1740" y="2019"/>
                </a:lnTo>
                <a:lnTo>
                  <a:pt x="1742" y="2019"/>
                </a:lnTo>
                <a:lnTo>
                  <a:pt x="1740" y="2019"/>
                </a:lnTo>
                <a:lnTo>
                  <a:pt x="1742" y="2019"/>
                </a:lnTo>
                <a:lnTo>
                  <a:pt x="1743" y="2019"/>
                </a:lnTo>
                <a:lnTo>
                  <a:pt x="1743" y="2021"/>
                </a:lnTo>
                <a:lnTo>
                  <a:pt x="1742" y="2022"/>
                </a:lnTo>
                <a:lnTo>
                  <a:pt x="1742" y="2024"/>
                </a:lnTo>
                <a:lnTo>
                  <a:pt x="1742" y="2025"/>
                </a:lnTo>
                <a:lnTo>
                  <a:pt x="1742" y="2027"/>
                </a:lnTo>
                <a:lnTo>
                  <a:pt x="1740" y="2027"/>
                </a:lnTo>
                <a:lnTo>
                  <a:pt x="1740" y="2028"/>
                </a:lnTo>
                <a:lnTo>
                  <a:pt x="1740" y="2030"/>
                </a:lnTo>
                <a:lnTo>
                  <a:pt x="1740" y="2031"/>
                </a:lnTo>
                <a:lnTo>
                  <a:pt x="1739" y="2033"/>
                </a:lnTo>
                <a:lnTo>
                  <a:pt x="1740" y="2034"/>
                </a:lnTo>
                <a:lnTo>
                  <a:pt x="1739" y="2034"/>
                </a:lnTo>
                <a:lnTo>
                  <a:pt x="1739" y="2035"/>
                </a:lnTo>
                <a:lnTo>
                  <a:pt x="1740" y="2037"/>
                </a:lnTo>
                <a:lnTo>
                  <a:pt x="1740" y="2038"/>
                </a:lnTo>
                <a:lnTo>
                  <a:pt x="1740" y="2037"/>
                </a:lnTo>
                <a:lnTo>
                  <a:pt x="1740" y="2035"/>
                </a:lnTo>
                <a:lnTo>
                  <a:pt x="1742" y="2035"/>
                </a:lnTo>
                <a:lnTo>
                  <a:pt x="1742" y="2034"/>
                </a:lnTo>
                <a:lnTo>
                  <a:pt x="1742" y="2033"/>
                </a:lnTo>
                <a:lnTo>
                  <a:pt x="1742" y="2031"/>
                </a:lnTo>
                <a:lnTo>
                  <a:pt x="1743" y="2030"/>
                </a:lnTo>
                <a:lnTo>
                  <a:pt x="1743" y="2028"/>
                </a:lnTo>
                <a:lnTo>
                  <a:pt x="1743" y="2027"/>
                </a:lnTo>
                <a:lnTo>
                  <a:pt x="1745" y="2027"/>
                </a:lnTo>
                <a:lnTo>
                  <a:pt x="1745" y="2028"/>
                </a:lnTo>
                <a:lnTo>
                  <a:pt x="1745" y="2030"/>
                </a:lnTo>
                <a:lnTo>
                  <a:pt x="1745" y="2031"/>
                </a:lnTo>
                <a:lnTo>
                  <a:pt x="1745" y="2033"/>
                </a:lnTo>
                <a:lnTo>
                  <a:pt x="1746" y="2033"/>
                </a:lnTo>
                <a:lnTo>
                  <a:pt x="1746" y="2031"/>
                </a:lnTo>
                <a:lnTo>
                  <a:pt x="1746" y="2030"/>
                </a:lnTo>
                <a:lnTo>
                  <a:pt x="1748" y="2030"/>
                </a:lnTo>
                <a:lnTo>
                  <a:pt x="1748" y="2028"/>
                </a:lnTo>
                <a:lnTo>
                  <a:pt x="1748" y="2027"/>
                </a:lnTo>
                <a:lnTo>
                  <a:pt x="1748" y="2025"/>
                </a:lnTo>
                <a:lnTo>
                  <a:pt x="1749" y="2024"/>
                </a:lnTo>
                <a:lnTo>
                  <a:pt x="1749" y="2022"/>
                </a:lnTo>
                <a:lnTo>
                  <a:pt x="1751" y="2022"/>
                </a:lnTo>
                <a:lnTo>
                  <a:pt x="1751" y="2024"/>
                </a:lnTo>
                <a:lnTo>
                  <a:pt x="1752" y="2025"/>
                </a:lnTo>
                <a:lnTo>
                  <a:pt x="1751" y="2025"/>
                </a:lnTo>
                <a:lnTo>
                  <a:pt x="1751" y="2027"/>
                </a:lnTo>
                <a:lnTo>
                  <a:pt x="1751" y="2028"/>
                </a:lnTo>
                <a:lnTo>
                  <a:pt x="1751" y="2030"/>
                </a:lnTo>
                <a:lnTo>
                  <a:pt x="1751" y="2031"/>
                </a:lnTo>
                <a:lnTo>
                  <a:pt x="1751" y="2033"/>
                </a:lnTo>
                <a:lnTo>
                  <a:pt x="1751" y="2034"/>
                </a:lnTo>
                <a:lnTo>
                  <a:pt x="1751" y="2035"/>
                </a:lnTo>
                <a:lnTo>
                  <a:pt x="1749" y="2035"/>
                </a:lnTo>
                <a:lnTo>
                  <a:pt x="1751" y="2035"/>
                </a:lnTo>
                <a:lnTo>
                  <a:pt x="1751" y="2037"/>
                </a:lnTo>
                <a:lnTo>
                  <a:pt x="1751" y="2038"/>
                </a:lnTo>
                <a:lnTo>
                  <a:pt x="1749" y="2040"/>
                </a:lnTo>
                <a:lnTo>
                  <a:pt x="1748" y="2040"/>
                </a:lnTo>
                <a:lnTo>
                  <a:pt x="1746" y="2040"/>
                </a:lnTo>
                <a:lnTo>
                  <a:pt x="1746" y="2041"/>
                </a:lnTo>
                <a:lnTo>
                  <a:pt x="1745" y="2041"/>
                </a:lnTo>
                <a:lnTo>
                  <a:pt x="1746" y="2043"/>
                </a:lnTo>
                <a:lnTo>
                  <a:pt x="1746" y="2044"/>
                </a:lnTo>
                <a:lnTo>
                  <a:pt x="1745" y="2044"/>
                </a:lnTo>
                <a:lnTo>
                  <a:pt x="1745" y="2046"/>
                </a:lnTo>
                <a:lnTo>
                  <a:pt x="1743" y="2046"/>
                </a:lnTo>
                <a:lnTo>
                  <a:pt x="1743" y="2047"/>
                </a:lnTo>
                <a:lnTo>
                  <a:pt x="1742" y="2047"/>
                </a:lnTo>
                <a:lnTo>
                  <a:pt x="1742" y="2046"/>
                </a:lnTo>
                <a:lnTo>
                  <a:pt x="1740" y="2046"/>
                </a:lnTo>
                <a:lnTo>
                  <a:pt x="1740" y="2044"/>
                </a:lnTo>
                <a:lnTo>
                  <a:pt x="1740" y="2043"/>
                </a:lnTo>
                <a:lnTo>
                  <a:pt x="1739" y="2043"/>
                </a:lnTo>
                <a:lnTo>
                  <a:pt x="1737" y="2044"/>
                </a:lnTo>
                <a:lnTo>
                  <a:pt x="1736" y="2044"/>
                </a:lnTo>
                <a:lnTo>
                  <a:pt x="1736" y="2043"/>
                </a:lnTo>
                <a:lnTo>
                  <a:pt x="1736" y="2041"/>
                </a:lnTo>
                <a:lnTo>
                  <a:pt x="1734" y="2041"/>
                </a:lnTo>
                <a:lnTo>
                  <a:pt x="1734" y="2040"/>
                </a:lnTo>
                <a:lnTo>
                  <a:pt x="1736" y="2040"/>
                </a:lnTo>
                <a:lnTo>
                  <a:pt x="1736" y="2038"/>
                </a:lnTo>
                <a:lnTo>
                  <a:pt x="1734" y="2038"/>
                </a:lnTo>
                <a:lnTo>
                  <a:pt x="1734" y="2037"/>
                </a:lnTo>
                <a:lnTo>
                  <a:pt x="1734" y="2035"/>
                </a:lnTo>
                <a:lnTo>
                  <a:pt x="1733" y="2035"/>
                </a:lnTo>
                <a:lnTo>
                  <a:pt x="1734" y="2035"/>
                </a:lnTo>
                <a:lnTo>
                  <a:pt x="1734" y="2034"/>
                </a:lnTo>
                <a:lnTo>
                  <a:pt x="1733" y="2034"/>
                </a:lnTo>
                <a:lnTo>
                  <a:pt x="1733" y="2033"/>
                </a:lnTo>
                <a:lnTo>
                  <a:pt x="1733" y="2034"/>
                </a:lnTo>
                <a:lnTo>
                  <a:pt x="1733" y="2035"/>
                </a:lnTo>
                <a:lnTo>
                  <a:pt x="1731" y="2034"/>
                </a:lnTo>
                <a:lnTo>
                  <a:pt x="1730" y="2033"/>
                </a:lnTo>
                <a:lnTo>
                  <a:pt x="1731" y="2034"/>
                </a:lnTo>
                <a:lnTo>
                  <a:pt x="1731" y="2035"/>
                </a:lnTo>
                <a:lnTo>
                  <a:pt x="1730" y="2035"/>
                </a:lnTo>
                <a:lnTo>
                  <a:pt x="1730" y="2034"/>
                </a:lnTo>
                <a:lnTo>
                  <a:pt x="1728" y="2035"/>
                </a:lnTo>
                <a:lnTo>
                  <a:pt x="1728" y="2037"/>
                </a:lnTo>
                <a:lnTo>
                  <a:pt x="1728" y="2038"/>
                </a:lnTo>
                <a:lnTo>
                  <a:pt x="1727" y="2038"/>
                </a:lnTo>
                <a:lnTo>
                  <a:pt x="1728" y="2038"/>
                </a:lnTo>
                <a:lnTo>
                  <a:pt x="1727" y="2040"/>
                </a:lnTo>
                <a:lnTo>
                  <a:pt x="1728" y="2040"/>
                </a:lnTo>
                <a:lnTo>
                  <a:pt x="1728" y="2038"/>
                </a:lnTo>
                <a:lnTo>
                  <a:pt x="1730" y="2040"/>
                </a:lnTo>
                <a:lnTo>
                  <a:pt x="1730" y="2041"/>
                </a:lnTo>
                <a:lnTo>
                  <a:pt x="1730" y="2043"/>
                </a:lnTo>
                <a:lnTo>
                  <a:pt x="1728" y="2043"/>
                </a:lnTo>
                <a:lnTo>
                  <a:pt x="1728" y="2041"/>
                </a:lnTo>
                <a:lnTo>
                  <a:pt x="1727" y="2041"/>
                </a:lnTo>
                <a:lnTo>
                  <a:pt x="1727" y="2043"/>
                </a:lnTo>
                <a:lnTo>
                  <a:pt x="1727" y="2041"/>
                </a:lnTo>
                <a:lnTo>
                  <a:pt x="1727" y="2040"/>
                </a:lnTo>
                <a:lnTo>
                  <a:pt x="1726" y="2040"/>
                </a:lnTo>
                <a:lnTo>
                  <a:pt x="1726" y="2041"/>
                </a:lnTo>
                <a:lnTo>
                  <a:pt x="1726" y="2043"/>
                </a:lnTo>
                <a:lnTo>
                  <a:pt x="1726" y="2041"/>
                </a:lnTo>
                <a:lnTo>
                  <a:pt x="1726" y="2043"/>
                </a:lnTo>
                <a:lnTo>
                  <a:pt x="1727" y="2043"/>
                </a:lnTo>
                <a:lnTo>
                  <a:pt x="1728" y="2043"/>
                </a:lnTo>
                <a:lnTo>
                  <a:pt x="1728" y="2044"/>
                </a:lnTo>
                <a:lnTo>
                  <a:pt x="1727" y="2044"/>
                </a:lnTo>
                <a:lnTo>
                  <a:pt x="1728" y="2046"/>
                </a:lnTo>
                <a:lnTo>
                  <a:pt x="1727" y="2047"/>
                </a:lnTo>
                <a:lnTo>
                  <a:pt x="1728" y="2047"/>
                </a:lnTo>
                <a:lnTo>
                  <a:pt x="1728" y="2046"/>
                </a:lnTo>
                <a:lnTo>
                  <a:pt x="1730" y="2046"/>
                </a:lnTo>
                <a:lnTo>
                  <a:pt x="1730" y="2047"/>
                </a:lnTo>
                <a:lnTo>
                  <a:pt x="1731" y="2047"/>
                </a:lnTo>
                <a:lnTo>
                  <a:pt x="1731" y="2049"/>
                </a:lnTo>
                <a:lnTo>
                  <a:pt x="1731" y="2050"/>
                </a:lnTo>
                <a:lnTo>
                  <a:pt x="1730" y="2050"/>
                </a:lnTo>
                <a:lnTo>
                  <a:pt x="1728" y="2050"/>
                </a:lnTo>
                <a:lnTo>
                  <a:pt x="1727" y="2050"/>
                </a:lnTo>
                <a:lnTo>
                  <a:pt x="1727" y="2052"/>
                </a:lnTo>
                <a:lnTo>
                  <a:pt x="1727" y="2053"/>
                </a:lnTo>
                <a:lnTo>
                  <a:pt x="1727" y="2052"/>
                </a:lnTo>
                <a:lnTo>
                  <a:pt x="1726" y="2052"/>
                </a:lnTo>
                <a:lnTo>
                  <a:pt x="1727" y="2050"/>
                </a:lnTo>
                <a:lnTo>
                  <a:pt x="1726" y="2050"/>
                </a:lnTo>
                <a:lnTo>
                  <a:pt x="1724" y="2049"/>
                </a:lnTo>
                <a:lnTo>
                  <a:pt x="1724" y="2050"/>
                </a:lnTo>
                <a:lnTo>
                  <a:pt x="1723" y="2050"/>
                </a:lnTo>
                <a:lnTo>
                  <a:pt x="1723" y="2049"/>
                </a:lnTo>
                <a:lnTo>
                  <a:pt x="1721" y="2050"/>
                </a:lnTo>
                <a:lnTo>
                  <a:pt x="1721" y="2049"/>
                </a:lnTo>
                <a:lnTo>
                  <a:pt x="1721" y="2047"/>
                </a:lnTo>
                <a:lnTo>
                  <a:pt x="1720" y="2047"/>
                </a:lnTo>
                <a:lnTo>
                  <a:pt x="1720" y="2049"/>
                </a:lnTo>
                <a:lnTo>
                  <a:pt x="1720" y="2050"/>
                </a:lnTo>
                <a:lnTo>
                  <a:pt x="1718" y="2049"/>
                </a:lnTo>
                <a:lnTo>
                  <a:pt x="1718" y="2050"/>
                </a:lnTo>
                <a:lnTo>
                  <a:pt x="1717" y="2050"/>
                </a:lnTo>
                <a:lnTo>
                  <a:pt x="1717" y="2052"/>
                </a:lnTo>
                <a:lnTo>
                  <a:pt x="1715" y="2052"/>
                </a:lnTo>
                <a:lnTo>
                  <a:pt x="1715" y="2050"/>
                </a:lnTo>
                <a:lnTo>
                  <a:pt x="1715" y="2052"/>
                </a:lnTo>
                <a:lnTo>
                  <a:pt x="1715" y="2053"/>
                </a:lnTo>
                <a:lnTo>
                  <a:pt x="1715" y="2055"/>
                </a:lnTo>
                <a:lnTo>
                  <a:pt x="1714" y="2055"/>
                </a:lnTo>
                <a:lnTo>
                  <a:pt x="1712" y="2055"/>
                </a:lnTo>
                <a:lnTo>
                  <a:pt x="1712" y="2053"/>
                </a:lnTo>
                <a:lnTo>
                  <a:pt x="1712" y="2052"/>
                </a:lnTo>
                <a:lnTo>
                  <a:pt x="1712" y="2050"/>
                </a:lnTo>
                <a:lnTo>
                  <a:pt x="1712" y="2049"/>
                </a:lnTo>
                <a:lnTo>
                  <a:pt x="1714" y="2049"/>
                </a:lnTo>
                <a:lnTo>
                  <a:pt x="1714" y="2047"/>
                </a:lnTo>
                <a:lnTo>
                  <a:pt x="1712" y="2047"/>
                </a:lnTo>
                <a:lnTo>
                  <a:pt x="1712" y="2046"/>
                </a:lnTo>
                <a:lnTo>
                  <a:pt x="1712" y="2044"/>
                </a:lnTo>
                <a:lnTo>
                  <a:pt x="1714" y="2043"/>
                </a:lnTo>
                <a:lnTo>
                  <a:pt x="1712" y="2043"/>
                </a:lnTo>
                <a:lnTo>
                  <a:pt x="1712" y="2041"/>
                </a:lnTo>
                <a:lnTo>
                  <a:pt x="1712" y="2040"/>
                </a:lnTo>
                <a:lnTo>
                  <a:pt x="1714" y="2040"/>
                </a:lnTo>
                <a:lnTo>
                  <a:pt x="1712" y="2040"/>
                </a:lnTo>
                <a:lnTo>
                  <a:pt x="1712" y="2038"/>
                </a:lnTo>
                <a:lnTo>
                  <a:pt x="1712" y="2040"/>
                </a:lnTo>
                <a:lnTo>
                  <a:pt x="1712" y="2041"/>
                </a:lnTo>
                <a:lnTo>
                  <a:pt x="1711" y="2041"/>
                </a:lnTo>
                <a:lnTo>
                  <a:pt x="1711" y="2043"/>
                </a:lnTo>
                <a:lnTo>
                  <a:pt x="1711" y="2041"/>
                </a:lnTo>
                <a:lnTo>
                  <a:pt x="1711" y="2040"/>
                </a:lnTo>
                <a:lnTo>
                  <a:pt x="1711" y="2041"/>
                </a:lnTo>
                <a:lnTo>
                  <a:pt x="1711" y="2040"/>
                </a:lnTo>
                <a:lnTo>
                  <a:pt x="1711" y="2041"/>
                </a:lnTo>
                <a:lnTo>
                  <a:pt x="1711" y="2043"/>
                </a:lnTo>
                <a:lnTo>
                  <a:pt x="1711" y="2044"/>
                </a:lnTo>
                <a:lnTo>
                  <a:pt x="1711" y="2046"/>
                </a:lnTo>
                <a:lnTo>
                  <a:pt x="1709" y="2046"/>
                </a:lnTo>
                <a:lnTo>
                  <a:pt x="1709" y="2044"/>
                </a:lnTo>
                <a:lnTo>
                  <a:pt x="1709" y="2046"/>
                </a:lnTo>
                <a:lnTo>
                  <a:pt x="1709" y="2047"/>
                </a:lnTo>
                <a:lnTo>
                  <a:pt x="1709" y="2049"/>
                </a:lnTo>
                <a:lnTo>
                  <a:pt x="1711" y="2049"/>
                </a:lnTo>
                <a:lnTo>
                  <a:pt x="1709" y="2049"/>
                </a:lnTo>
                <a:lnTo>
                  <a:pt x="1709" y="2050"/>
                </a:lnTo>
                <a:lnTo>
                  <a:pt x="1709" y="2052"/>
                </a:lnTo>
                <a:lnTo>
                  <a:pt x="1709" y="2053"/>
                </a:lnTo>
                <a:lnTo>
                  <a:pt x="1708" y="2053"/>
                </a:lnTo>
                <a:lnTo>
                  <a:pt x="1708" y="2055"/>
                </a:lnTo>
                <a:lnTo>
                  <a:pt x="1708" y="2056"/>
                </a:lnTo>
                <a:lnTo>
                  <a:pt x="1706" y="2056"/>
                </a:lnTo>
                <a:lnTo>
                  <a:pt x="1705" y="2056"/>
                </a:lnTo>
                <a:lnTo>
                  <a:pt x="1706" y="2058"/>
                </a:lnTo>
                <a:lnTo>
                  <a:pt x="1705" y="2058"/>
                </a:lnTo>
                <a:lnTo>
                  <a:pt x="1703" y="2058"/>
                </a:lnTo>
                <a:lnTo>
                  <a:pt x="1703" y="2059"/>
                </a:lnTo>
                <a:lnTo>
                  <a:pt x="1702" y="2059"/>
                </a:lnTo>
                <a:lnTo>
                  <a:pt x="1701" y="2059"/>
                </a:lnTo>
                <a:lnTo>
                  <a:pt x="1701" y="2058"/>
                </a:lnTo>
                <a:lnTo>
                  <a:pt x="1699" y="2058"/>
                </a:lnTo>
                <a:lnTo>
                  <a:pt x="1699" y="2056"/>
                </a:lnTo>
                <a:lnTo>
                  <a:pt x="1699" y="2055"/>
                </a:lnTo>
                <a:lnTo>
                  <a:pt x="1699" y="2056"/>
                </a:lnTo>
                <a:lnTo>
                  <a:pt x="1698" y="2056"/>
                </a:lnTo>
                <a:lnTo>
                  <a:pt x="1699" y="2058"/>
                </a:lnTo>
                <a:lnTo>
                  <a:pt x="1699" y="2059"/>
                </a:lnTo>
                <a:lnTo>
                  <a:pt x="1699" y="2060"/>
                </a:lnTo>
                <a:lnTo>
                  <a:pt x="1701" y="2060"/>
                </a:lnTo>
                <a:lnTo>
                  <a:pt x="1701" y="2062"/>
                </a:lnTo>
                <a:lnTo>
                  <a:pt x="1701" y="2063"/>
                </a:lnTo>
                <a:lnTo>
                  <a:pt x="1699" y="2065"/>
                </a:lnTo>
                <a:lnTo>
                  <a:pt x="1699" y="2066"/>
                </a:lnTo>
                <a:lnTo>
                  <a:pt x="1698" y="2066"/>
                </a:lnTo>
                <a:lnTo>
                  <a:pt x="1698" y="2065"/>
                </a:lnTo>
                <a:lnTo>
                  <a:pt x="1696" y="2065"/>
                </a:lnTo>
                <a:lnTo>
                  <a:pt x="1696" y="2066"/>
                </a:lnTo>
                <a:lnTo>
                  <a:pt x="1696" y="2065"/>
                </a:lnTo>
                <a:lnTo>
                  <a:pt x="1696" y="2066"/>
                </a:lnTo>
                <a:lnTo>
                  <a:pt x="1695" y="2066"/>
                </a:lnTo>
                <a:lnTo>
                  <a:pt x="1695" y="2065"/>
                </a:lnTo>
                <a:lnTo>
                  <a:pt x="1695" y="2066"/>
                </a:lnTo>
                <a:lnTo>
                  <a:pt x="1693" y="2066"/>
                </a:lnTo>
                <a:lnTo>
                  <a:pt x="1693" y="2065"/>
                </a:lnTo>
                <a:lnTo>
                  <a:pt x="1692" y="2065"/>
                </a:lnTo>
                <a:lnTo>
                  <a:pt x="1692" y="2063"/>
                </a:lnTo>
                <a:lnTo>
                  <a:pt x="1690" y="2063"/>
                </a:lnTo>
                <a:lnTo>
                  <a:pt x="1689" y="2063"/>
                </a:lnTo>
                <a:lnTo>
                  <a:pt x="1689" y="2062"/>
                </a:lnTo>
                <a:lnTo>
                  <a:pt x="1687" y="2060"/>
                </a:lnTo>
                <a:lnTo>
                  <a:pt x="1687" y="2062"/>
                </a:lnTo>
                <a:lnTo>
                  <a:pt x="1687" y="2060"/>
                </a:lnTo>
                <a:lnTo>
                  <a:pt x="1686" y="2060"/>
                </a:lnTo>
                <a:lnTo>
                  <a:pt x="1684" y="2060"/>
                </a:lnTo>
                <a:lnTo>
                  <a:pt x="1684" y="2059"/>
                </a:lnTo>
                <a:lnTo>
                  <a:pt x="1684" y="2060"/>
                </a:lnTo>
                <a:lnTo>
                  <a:pt x="1683" y="2059"/>
                </a:lnTo>
                <a:lnTo>
                  <a:pt x="1681" y="2058"/>
                </a:lnTo>
                <a:lnTo>
                  <a:pt x="1681" y="2056"/>
                </a:lnTo>
                <a:lnTo>
                  <a:pt x="1680" y="2055"/>
                </a:lnTo>
                <a:lnTo>
                  <a:pt x="1680" y="2053"/>
                </a:lnTo>
                <a:lnTo>
                  <a:pt x="1681" y="2052"/>
                </a:lnTo>
                <a:lnTo>
                  <a:pt x="1680" y="2052"/>
                </a:lnTo>
                <a:lnTo>
                  <a:pt x="1679" y="2052"/>
                </a:lnTo>
                <a:lnTo>
                  <a:pt x="1677" y="2052"/>
                </a:lnTo>
                <a:lnTo>
                  <a:pt x="1676" y="2052"/>
                </a:lnTo>
                <a:lnTo>
                  <a:pt x="1674" y="2052"/>
                </a:lnTo>
                <a:lnTo>
                  <a:pt x="1674" y="2050"/>
                </a:lnTo>
                <a:lnTo>
                  <a:pt x="1673" y="2049"/>
                </a:lnTo>
                <a:lnTo>
                  <a:pt x="1673" y="2047"/>
                </a:lnTo>
                <a:lnTo>
                  <a:pt x="1671" y="2047"/>
                </a:lnTo>
                <a:lnTo>
                  <a:pt x="1671" y="2046"/>
                </a:lnTo>
                <a:lnTo>
                  <a:pt x="1670" y="2046"/>
                </a:lnTo>
                <a:lnTo>
                  <a:pt x="1670" y="2044"/>
                </a:lnTo>
                <a:lnTo>
                  <a:pt x="1671" y="2044"/>
                </a:lnTo>
                <a:lnTo>
                  <a:pt x="1671" y="2043"/>
                </a:lnTo>
                <a:lnTo>
                  <a:pt x="1670" y="2043"/>
                </a:lnTo>
                <a:lnTo>
                  <a:pt x="1671" y="2043"/>
                </a:lnTo>
                <a:lnTo>
                  <a:pt x="1671" y="2041"/>
                </a:lnTo>
                <a:lnTo>
                  <a:pt x="1671" y="2040"/>
                </a:lnTo>
                <a:lnTo>
                  <a:pt x="1673" y="2040"/>
                </a:lnTo>
                <a:lnTo>
                  <a:pt x="1673" y="2038"/>
                </a:lnTo>
                <a:lnTo>
                  <a:pt x="1674" y="2038"/>
                </a:lnTo>
                <a:lnTo>
                  <a:pt x="1676" y="2040"/>
                </a:lnTo>
                <a:lnTo>
                  <a:pt x="1677" y="2040"/>
                </a:lnTo>
                <a:lnTo>
                  <a:pt x="1679" y="2040"/>
                </a:lnTo>
                <a:lnTo>
                  <a:pt x="1680" y="2041"/>
                </a:lnTo>
                <a:lnTo>
                  <a:pt x="1681" y="2041"/>
                </a:lnTo>
                <a:lnTo>
                  <a:pt x="1683" y="2040"/>
                </a:lnTo>
                <a:lnTo>
                  <a:pt x="1683" y="2041"/>
                </a:lnTo>
                <a:lnTo>
                  <a:pt x="1684" y="2041"/>
                </a:lnTo>
                <a:lnTo>
                  <a:pt x="1684" y="2043"/>
                </a:lnTo>
                <a:lnTo>
                  <a:pt x="1684" y="2044"/>
                </a:lnTo>
                <a:lnTo>
                  <a:pt x="1684" y="2043"/>
                </a:lnTo>
                <a:lnTo>
                  <a:pt x="1684" y="2041"/>
                </a:lnTo>
                <a:lnTo>
                  <a:pt x="1686" y="2041"/>
                </a:lnTo>
                <a:lnTo>
                  <a:pt x="1686" y="2043"/>
                </a:lnTo>
                <a:lnTo>
                  <a:pt x="1687" y="2043"/>
                </a:lnTo>
                <a:lnTo>
                  <a:pt x="1687" y="2044"/>
                </a:lnTo>
                <a:lnTo>
                  <a:pt x="1689" y="2044"/>
                </a:lnTo>
                <a:lnTo>
                  <a:pt x="1690" y="2044"/>
                </a:lnTo>
                <a:lnTo>
                  <a:pt x="1693" y="2046"/>
                </a:lnTo>
                <a:lnTo>
                  <a:pt x="1695" y="2046"/>
                </a:lnTo>
                <a:lnTo>
                  <a:pt x="1693" y="2046"/>
                </a:lnTo>
                <a:lnTo>
                  <a:pt x="1692" y="2044"/>
                </a:lnTo>
                <a:lnTo>
                  <a:pt x="1690" y="2044"/>
                </a:lnTo>
                <a:lnTo>
                  <a:pt x="1690" y="2043"/>
                </a:lnTo>
                <a:lnTo>
                  <a:pt x="1689" y="2041"/>
                </a:lnTo>
                <a:lnTo>
                  <a:pt x="1687" y="2041"/>
                </a:lnTo>
                <a:lnTo>
                  <a:pt x="1686" y="2041"/>
                </a:lnTo>
                <a:lnTo>
                  <a:pt x="1686" y="2040"/>
                </a:lnTo>
                <a:lnTo>
                  <a:pt x="1684" y="2040"/>
                </a:lnTo>
                <a:lnTo>
                  <a:pt x="1684" y="2038"/>
                </a:lnTo>
                <a:lnTo>
                  <a:pt x="1683" y="2037"/>
                </a:lnTo>
                <a:lnTo>
                  <a:pt x="1681" y="2037"/>
                </a:lnTo>
                <a:lnTo>
                  <a:pt x="1680" y="2037"/>
                </a:lnTo>
                <a:lnTo>
                  <a:pt x="1680" y="2035"/>
                </a:lnTo>
                <a:lnTo>
                  <a:pt x="1679" y="2035"/>
                </a:lnTo>
                <a:lnTo>
                  <a:pt x="1679" y="2034"/>
                </a:lnTo>
                <a:lnTo>
                  <a:pt x="1679" y="2033"/>
                </a:lnTo>
                <a:lnTo>
                  <a:pt x="1679" y="2031"/>
                </a:lnTo>
                <a:lnTo>
                  <a:pt x="1680" y="2031"/>
                </a:lnTo>
                <a:lnTo>
                  <a:pt x="1680" y="2030"/>
                </a:lnTo>
                <a:lnTo>
                  <a:pt x="1681" y="2030"/>
                </a:lnTo>
                <a:lnTo>
                  <a:pt x="1681" y="2028"/>
                </a:lnTo>
                <a:lnTo>
                  <a:pt x="1683" y="2028"/>
                </a:lnTo>
                <a:lnTo>
                  <a:pt x="1684" y="2028"/>
                </a:lnTo>
                <a:lnTo>
                  <a:pt x="1684" y="2030"/>
                </a:lnTo>
                <a:lnTo>
                  <a:pt x="1686" y="2030"/>
                </a:lnTo>
                <a:lnTo>
                  <a:pt x="1687" y="2030"/>
                </a:lnTo>
                <a:lnTo>
                  <a:pt x="1687" y="2031"/>
                </a:lnTo>
                <a:lnTo>
                  <a:pt x="1689" y="2031"/>
                </a:lnTo>
                <a:lnTo>
                  <a:pt x="1690" y="2031"/>
                </a:lnTo>
                <a:lnTo>
                  <a:pt x="1690" y="2033"/>
                </a:lnTo>
                <a:lnTo>
                  <a:pt x="1692" y="2031"/>
                </a:lnTo>
                <a:lnTo>
                  <a:pt x="1692" y="2033"/>
                </a:lnTo>
                <a:lnTo>
                  <a:pt x="1692" y="2031"/>
                </a:lnTo>
                <a:lnTo>
                  <a:pt x="1692" y="2033"/>
                </a:lnTo>
                <a:lnTo>
                  <a:pt x="1692" y="2031"/>
                </a:lnTo>
                <a:lnTo>
                  <a:pt x="1692" y="2030"/>
                </a:lnTo>
                <a:lnTo>
                  <a:pt x="1693" y="2030"/>
                </a:lnTo>
                <a:lnTo>
                  <a:pt x="1695" y="2030"/>
                </a:lnTo>
                <a:lnTo>
                  <a:pt x="1695" y="2031"/>
                </a:lnTo>
                <a:lnTo>
                  <a:pt x="1695" y="2030"/>
                </a:lnTo>
                <a:lnTo>
                  <a:pt x="1696" y="2030"/>
                </a:lnTo>
                <a:lnTo>
                  <a:pt x="1696" y="2031"/>
                </a:lnTo>
                <a:lnTo>
                  <a:pt x="1696" y="2030"/>
                </a:lnTo>
                <a:lnTo>
                  <a:pt x="1698" y="2030"/>
                </a:lnTo>
                <a:lnTo>
                  <a:pt x="1698" y="2031"/>
                </a:lnTo>
                <a:lnTo>
                  <a:pt x="1699" y="2031"/>
                </a:lnTo>
                <a:lnTo>
                  <a:pt x="1699" y="2033"/>
                </a:lnTo>
                <a:lnTo>
                  <a:pt x="1699" y="2034"/>
                </a:lnTo>
                <a:lnTo>
                  <a:pt x="1699" y="2035"/>
                </a:lnTo>
                <a:lnTo>
                  <a:pt x="1701" y="2035"/>
                </a:lnTo>
                <a:lnTo>
                  <a:pt x="1701" y="2037"/>
                </a:lnTo>
                <a:lnTo>
                  <a:pt x="1701" y="2035"/>
                </a:lnTo>
                <a:lnTo>
                  <a:pt x="1699" y="2034"/>
                </a:lnTo>
                <a:lnTo>
                  <a:pt x="1701" y="2034"/>
                </a:lnTo>
                <a:lnTo>
                  <a:pt x="1701" y="2033"/>
                </a:lnTo>
                <a:lnTo>
                  <a:pt x="1702" y="2033"/>
                </a:lnTo>
                <a:lnTo>
                  <a:pt x="1701" y="2033"/>
                </a:lnTo>
                <a:lnTo>
                  <a:pt x="1699" y="2031"/>
                </a:lnTo>
                <a:lnTo>
                  <a:pt x="1699" y="2030"/>
                </a:lnTo>
                <a:lnTo>
                  <a:pt x="1699" y="2028"/>
                </a:lnTo>
                <a:lnTo>
                  <a:pt x="1699" y="2027"/>
                </a:lnTo>
                <a:lnTo>
                  <a:pt x="1701" y="2027"/>
                </a:lnTo>
                <a:lnTo>
                  <a:pt x="1701" y="2025"/>
                </a:lnTo>
                <a:lnTo>
                  <a:pt x="1699" y="2025"/>
                </a:lnTo>
                <a:lnTo>
                  <a:pt x="1698" y="2024"/>
                </a:lnTo>
                <a:lnTo>
                  <a:pt x="1698" y="2022"/>
                </a:lnTo>
                <a:lnTo>
                  <a:pt x="1699" y="2022"/>
                </a:lnTo>
                <a:lnTo>
                  <a:pt x="1699" y="2024"/>
                </a:lnTo>
                <a:lnTo>
                  <a:pt x="1701" y="2024"/>
                </a:lnTo>
                <a:lnTo>
                  <a:pt x="1702" y="2024"/>
                </a:lnTo>
                <a:lnTo>
                  <a:pt x="1702" y="2022"/>
                </a:lnTo>
                <a:lnTo>
                  <a:pt x="1701" y="2024"/>
                </a:lnTo>
                <a:lnTo>
                  <a:pt x="1701" y="2022"/>
                </a:lnTo>
                <a:lnTo>
                  <a:pt x="1699" y="2021"/>
                </a:lnTo>
                <a:lnTo>
                  <a:pt x="1698" y="2019"/>
                </a:lnTo>
                <a:lnTo>
                  <a:pt x="1696" y="2019"/>
                </a:lnTo>
                <a:lnTo>
                  <a:pt x="1695" y="2019"/>
                </a:lnTo>
                <a:lnTo>
                  <a:pt x="1696" y="2019"/>
                </a:lnTo>
                <a:lnTo>
                  <a:pt x="1696" y="2018"/>
                </a:lnTo>
                <a:lnTo>
                  <a:pt x="1695" y="2018"/>
                </a:lnTo>
                <a:lnTo>
                  <a:pt x="1693" y="2018"/>
                </a:lnTo>
                <a:lnTo>
                  <a:pt x="1693" y="2016"/>
                </a:lnTo>
                <a:lnTo>
                  <a:pt x="1692" y="2016"/>
                </a:lnTo>
                <a:lnTo>
                  <a:pt x="1692" y="2015"/>
                </a:lnTo>
                <a:lnTo>
                  <a:pt x="1693" y="2015"/>
                </a:lnTo>
                <a:lnTo>
                  <a:pt x="1695" y="2016"/>
                </a:lnTo>
                <a:lnTo>
                  <a:pt x="1695" y="2015"/>
                </a:lnTo>
                <a:lnTo>
                  <a:pt x="1696" y="2016"/>
                </a:lnTo>
                <a:lnTo>
                  <a:pt x="1696" y="2015"/>
                </a:lnTo>
                <a:lnTo>
                  <a:pt x="1696" y="2016"/>
                </a:lnTo>
                <a:lnTo>
                  <a:pt x="1698" y="2015"/>
                </a:lnTo>
                <a:lnTo>
                  <a:pt x="1699" y="2015"/>
                </a:lnTo>
                <a:lnTo>
                  <a:pt x="1699" y="2016"/>
                </a:lnTo>
                <a:lnTo>
                  <a:pt x="1699" y="2018"/>
                </a:lnTo>
                <a:lnTo>
                  <a:pt x="1701" y="2018"/>
                </a:lnTo>
                <a:lnTo>
                  <a:pt x="1701" y="2016"/>
                </a:lnTo>
                <a:lnTo>
                  <a:pt x="1699" y="2016"/>
                </a:lnTo>
                <a:lnTo>
                  <a:pt x="1699" y="2015"/>
                </a:lnTo>
                <a:lnTo>
                  <a:pt x="1699" y="2013"/>
                </a:lnTo>
                <a:lnTo>
                  <a:pt x="1699" y="2012"/>
                </a:lnTo>
                <a:lnTo>
                  <a:pt x="1701" y="2012"/>
                </a:lnTo>
                <a:lnTo>
                  <a:pt x="1701" y="2010"/>
                </a:lnTo>
                <a:lnTo>
                  <a:pt x="1702" y="2010"/>
                </a:lnTo>
                <a:lnTo>
                  <a:pt x="1702" y="2009"/>
                </a:lnTo>
                <a:lnTo>
                  <a:pt x="1702" y="2010"/>
                </a:lnTo>
                <a:lnTo>
                  <a:pt x="1703" y="2010"/>
                </a:lnTo>
                <a:lnTo>
                  <a:pt x="1703" y="2012"/>
                </a:lnTo>
                <a:lnTo>
                  <a:pt x="1703" y="2010"/>
                </a:lnTo>
                <a:lnTo>
                  <a:pt x="1703" y="2012"/>
                </a:lnTo>
                <a:lnTo>
                  <a:pt x="1703" y="2013"/>
                </a:lnTo>
                <a:lnTo>
                  <a:pt x="1703" y="2015"/>
                </a:lnTo>
                <a:lnTo>
                  <a:pt x="1705" y="2015"/>
                </a:lnTo>
                <a:lnTo>
                  <a:pt x="1705" y="2013"/>
                </a:lnTo>
                <a:lnTo>
                  <a:pt x="1706" y="2013"/>
                </a:lnTo>
                <a:lnTo>
                  <a:pt x="1705" y="2013"/>
                </a:lnTo>
                <a:lnTo>
                  <a:pt x="1705" y="2012"/>
                </a:lnTo>
                <a:lnTo>
                  <a:pt x="1706" y="2012"/>
                </a:lnTo>
                <a:lnTo>
                  <a:pt x="1705" y="2012"/>
                </a:lnTo>
                <a:lnTo>
                  <a:pt x="1706" y="2012"/>
                </a:lnTo>
                <a:lnTo>
                  <a:pt x="1705" y="2010"/>
                </a:lnTo>
                <a:lnTo>
                  <a:pt x="1706" y="2010"/>
                </a:lnTo>
                <a:lnTo>
                  <a:pt x="1705" y="2010"/>
                </a:lnTo>
                <a:lnTo>
                  <a:pt x="1706" y="2009"/>
                </a:lnTo>
                <a:lnTo>
                  <a:pt x="1706" y="2008"/>
                </a:lnTo>
                <a:lnTo>
                  <a:pt x="1705" y="2008"/>
                </a:lnTo>
                <a:lnTo>
                  <a:pt x="1706" y="2008"/>
                </a:lnTo>
                <a:lnTo>
                  <a:pt x="1705" y="2008"/>
                </a:lnTo>
                <a:lnTo>
                  <a:pt x="1706" y="2008"/>
                </a:lnTo>
                <a:lnTo>
                  <a:pt x="1706" y="2006"/>
                </a:lnTo>
                <a:lnTo>
                  <a:pt x="1708" y="2006"/>
                </a:lnTo>
                <a:lnTo>
                  <a:pt x="1708" y="2008"/>
                </a:lnTo>
                <a:lnTo>
                  <a:pt x="1709" y="2008"/>
                </a:lnTo>
                <a:lnTo>
                  <a:pt x="1709" y="2006"/>
                </a:lnTo>
                <a:lnTo>
                  <a:pt x="1709" y="2008"/>
                </a:lnTo>
                <a:lnTo>
                  <a:pt x="1709" y="2006"/>
                </a:lnTo>
                <a:lnTo>
                  <a:pt x="1709" y="2008"/>
                </a:lnTo>
                <a:lnTo>
                  <a:pt x="1709" y="2009"/>
                </a:lnTo>
                <a:lnTo>
                  <a:pt x="1709" y="2010"/>
                </a:lnTo>
                <a:lnTo>
                  <a:pt x="1709" y="2009"/>
                </a:lnTo>
                <a:lnTo>
                  <a:pt x="1709" y="2010"/>
                </a:lnTo>
                <a:lnTo>
                  <a:pt x="1711" y="2010"/>
                </a:lnTo>
                <a:lnTo>
                  <a:pt x="1711" y="2009"/>
                </a:lnTo>
                <a:lnTo>
                  <a:pt x="1711" y="2008"/>
                </a:lnTo>
                <a:lnTo>
                  <a:pt x="1712" y="2008"/>
                </a:lnTo>
                <a:lnTo>
                  <a:pt x="1712" y="2009"/>
                </a:lnTo>
                <a:lnTo>
                  <a:pt x="1714" y="2009"/>
                </a:lnTo>
                <a:lnTo>
                  <a:pt x="1712" y="2009"/>
                </a:lnTo>
                <a:lnTo>
                  <a:pt x="1714" y="2009"/>
                </a:lnTo>
                <a:lnTo>
                  <a:pt x="1715" y="2009"/>
                </a:lnTo>
                <a:lnTo>
                  <a:pt x="1715" y="2008"/>
                </a:lnTo>
                <a:lnTo>
                  <a:pt x="1717" y="2008"/>
                </a:lnTo>
                <a:lnTo>
                  <a:pt x="1717" y="2009"/>
                </a:lnTo>
                <a:lnTo>
                  <a:pt x="1718" y="2009"/>
                </a:lnTo>
                <a:lnTo>
                  <a:pt x="1717" y="2009"/>
                </a:lnTo>
                <a:lnTo>
                  <a:pt x="1717" y="2010"/>
                </a:lnTo>
                <a:lnTo>
                  <a:pt x="1717" y="2012"/>
                </a:lnTo>
                <a:lnTo>
                  <a:pt x="1715" y="2013"/>
                </a:lnTo>
                <a:lnTo>
                  <a:pt x="1714" y="2015"/>
                </a:lnTo>
                <a:lnTo>
                  <a:pt x="1715" y="2015"/>
                </a:lnTo>
                <a:lnTo>
                  <a:pt x="1717" y="2015"/>
                </a:lnTo>
                <a:lnTo>
                  <a:pt x="1717" y="2016"/>
                </a:lnTo>
                <a:lnTo>
                  <a:pt x="1717" y="2015"/>
                </a:lnTo>
                <a:lnTo>
                  <a:pt x="1717" y="2016"/>
                </a:lnTo>
                <a:lnTo>
                  <a:pt x="1718" y="2016"/>
                </a:lnTo>
                <a:lnTo>
                  <a:pt x="1717" y="2016"/>
                </a:lnTo>
                <a:lnTo>
                  <a:pt x="1718" y="2016"/>
                </a:lnTo>
                <a:lnTo>
                  <a:pt x="1718" y="2018"/>
                </a:lnTo>
                <a:lnTo>
                  <a:pt x="1718" y="2019"/>
                </a:lnTo>
                <a:lnTo>
                  <a:pt x="1717" y="2019"/>
                </a:lnTo>
                <a:lnTo>
                  <a:pt x="1717" y="2021"/>
                </a:lnTo>
                <a:lnTo>
                  <a:pt x="1717" y="2022"/>
                </a:lnTo>
                <a:lnTo>
                  <a:pt x="1717" y="2024"/>
                </a:lnTo>
                <a:lnTo>
                  <a:pt x="1718" y="2024"/>
                </a:lnTo>
                <a:lnTo>
                  <a:pt x="1720" y="2024"/>
                </a:lnTo>
                <a:lnTo>
                  <a:pt x="1720" y="2022"/>
                </a:lnTo>
                <a:lnTo>
                  <a:pt x="1720" y="2021"/>
                </a:lnTo>
                <a:lnTo>
                  <a:pt x="1721" y="2021"/>
                </a:lnTo>
                <a:lnTo>
                  <a:pt x="1720" y="2021"/>
                </a:lnTo>
                <a:lnTo>
                  <a:pt x="1720" y="2019"/>
                </a:lnTo>
                <a:lnTo>
                  <a:pt x="1721" y="2019"/>
                </a:lnTo>
                <a:lnTo>
                  <a:pt x="1721" y="2021"/>
                </a:lnTo>
                <a:lnTo>
                  <a:pt x="1723" y="2021"/>
                </a:lnTo>
                <a:lnTo>
                  <a:pt x="1723" y="2022"/>
                </a:lnTo>
                <a:lnTo>
                  <a:pt x="1723" y="2024"/>
                </a:lnTo>
                <a:lnTo>
                  <a:pt x="1723" y="2025"/>
                </a:lnTo>
                <a:lnTo>
                  <a:pt x="1723" y="2027"/>
                </a:lnTo>
                <a:lnTo>
                  <a:pt x="1723" y="2028"/>
                </a:lnTo>
                <a:lnTo>
                  <a:pt x="1721" y="2028"/>
                </a:lnTo>
                <a:lnTo>
                  <a:pt x="1723" y="2028"/>
                </a:lnTo>
                <a:lnTo>
                  <a:pt x="1723" y="2027"/>
                </a:lnTo>
                <a:lnTo>
                  <a:pt x="1724" y="2027"/>
                </a:lnTo>
                <a:lnTo>
                  <a:pt x="1726" y="2025"/>
                </a:lnTo>
                <a:lnTo>
                  <a:pt x="1726" y="2024"/>
                </a:lnTo>
                <a:lnTo>
                  <a:pt x="1724" y="2024"/>
                </a:lnTo>
                <a:lnTo>
                  <a:pt x="1724" y="2022"/>
                </a:lnTo>
                <a:lnTo>
                  <a:pt x="1724" y="2021"/>
                </a:lnTo>
                <a:lnTo>
                  <a:pt x="1724" y="2022"/>
                </a:lnTo>
                <a:lnTo>
                  <a:pt x="1726" y="2022"/>
                </a:lnTo>
                <a:lnTo>
                  <a:pt x="1726" y="2021"/>
                </a:lnTo>
                <a:lnTo>
                  <a:pt x="1726" y="2022"/>
                </a:lnTo>
                <a:lnTo>
                  <a:pt x="1726" y="2021"/>
                </a:lnTo>
                <a:lnTo>
                  <a:pt x="1726" y="2019"/>
                </a:lnTo>
                <a:lnTo>
                  <a:pt x="1726" y="2018"/>
                </a:lnTo>
                <a:lnTo>
                  <a:pt x="1727" y="2018"/>
                </a:lnTo>
                <a:lnTo>
                  <a:pt x="1727" y="2016"/>
                </a:lnTo>
                <a:lnTo>
                  <a:pt x="1726" y="2015"/>
                </a:lnTo>
                <a:lnTo>
                  <a:pt x="1727" y="2015"/>
                </a:lnTo>
                <a:lnTo>
                  <a:pt x="1726" y="2015"/>
                </a:lnTo>
                <a:lnTo>
                  <a:pt x="1726" y="2013"/>
                </a:lnTo>
                <a:lnTo>
                  <a:pt x="1727" y="2013"/>
                </a:lnTo>
                <a:lnTo>
                  <a:pt x="1727" y="2015"/>
                </a:lnTo>
                <a:lnTo>
                  <a:pt x="1728" y="2015"/>
                </a:lnTo>
                <a:lnTo>
                  <a:pt x="1728" y="2016"/>
                </a:lnTo>
                <a:lnTo>
                  <a:pt x="1730" y="2016"/>
                </a:lnTo>
                <a:lnTo>
                  <a:pt x="1730" y="2018"/>
                </a:lnTo>
                <a:lnTo>
                  <a:pt x="1730" y="2016"/>
                </a:lnTo>
                <a:lnTo>
                  <a:pt x="1730" y="2015"/>
                </a:lnTo>
                <a:lnTo>
                  <a:pt x="1728" y="2015"/>
                </a:lnTo>
                <a:lnTo>
                  <a:pt x="1728" y="2013"/>
                </a:lnTo>
                <a:close/>
                <a:moveTo>
                  <a:pt x="2787" y="2006"/>
                </a:moveTo>
                <a:lnTo>
                  <a:pt x="2788" y="2006"/>
                </a:lnTo>
                <a:lnTo>
                  <a:pt x="2787" y="2006"/>
                </a:lnTo>
                <a:lnTo>
                  <a:pt x="2788" y="2008"/>
                </a:lnTo>
                <a:lnTo>
                  <a:pt x="2787" y="2008"/>
                </a:lnTo>
                <a:lnTo>
                  <a:pt x="2785" y="2008"/>
                </a:lnTo>
                <a:lnTo>
                  <a:pt x="2785" y="2009"/>
                </a:lnTo>
                <a:lnTo>
                  <a:pt x="2785" y="2008"/>
                </a:lnTo>
                <a:lnTo>
                  <a:pt x="2785" y="2009"/>
                </a:lnTo>
                <a:lnTo>
                  <a:pt x="2784" y="2009"/>
                </a:lnTo>
                <a:lnTo>
                  <a:pt x="2784" y="2010"/>
                </a:lnTo>
                <a:lnTo>
                  <a:pt x="2784" y="2009"/>
                </a:lnTo>
                <a:lnTo>
                  <a:pt x="2782" y="2009"/>
                </a:lnTo>
                <a:lnTo>
                  <a:pt x="2782" y="2008"/>
                </a:lnTo>
                <a:lnTo>
                  <a:pt x="2784" y="2008"/>
                </a:lnTo>
                <a:lnTo>
                  <a:pt x="2785" y="2008"/>
                </a:lnTo>
                <a:lnTo>
                  <a:pt x="2784" y="2008"/>
                </a:lnTo>
                <a:lnTo>
                  <a:pt x="2785" y="2006"/>
                </a:lnTo>
                <a:lnTo>
                  <a:pt x="2785" y="2008"/>
                </a:lnTo>
                <a:lnTo>
                  <a:pt x="2787" y="2008"/>
                </a:lnTo>
                <a:lnTo>
                  <a:pt x="2785" y="2006"/>
                </a:lnTo>
                <a:lnTo>
                  <a:pt x="2787" y="2006"/>
                </a:lnTo>
                <a:close/>
                <a:moveTo>
                  <a:pt x="2856" y="2019"/>
                </a:moveTo>
                <a:lnTo>
                  <a:pt x="2854" y="2019"/>
                </a:lnTo>
                <a:lnTo>
                  <a:pt x="2854" y="2018"/>
                </a:lnTo>
                <a:lnTo>
                  <a:pt x="2853" y="2018"/>
                </a:lnTo>
                <a:lnTo>
                  <a:pt x="2853" y="2016"/>
                </a:lnTo>
                <a:lnTo>
                  <a:pt x="2853" y="2015"/>
                </a:lnTo>
                <a:lnTo>
                  <a:pt x="2851" y="2015"/>
                </a:lnTo>
                <a:lnTo>
                  <a:pt x="2851" y="2013"/>
                </a:lnTo>
                <a:lnTo>
                  <a:pt x="2851" y="2012"/>
                </a:lnTo>
                <a:lnTo>
                  <a:pt x="2850" y="2012"/>
                </a:lnTo>
                <a:lnTo>
                  <a:pt x="2851" y="2012"/>
                </a:lnTo>
                <a:lnTo>
                  <a:pt x="2851" y="2010"/>
                </a:lnTo>
                <a:lnTo>
                  <a:pt x="2850" y="2010"/>
                </a:lnTo>
                <a:lnTo>
                  <a:pt x="2851" y="2010"/>
                </a:lnTo>
                <a:lnTo>
                  <a:pt x="2850" y="2010"/>
                </a:lnTo>
                <a:lnTo>
                  <a:pt x="2850" y="2009"/>
                </a:lnTo>
                <a:lnTo>
                  <a:pt x="2850" y="2008"/>
                </a:lnTo>
                <a:lnTo>
                  <a:pt x="2848" y="2008"/>
                </a:lnTo>
                <a:lnTo>
                  <a:pt x="2848" y="2006"/>
                </a:lnTo>
                <a:lnTo>
                  <a:pt x="2850" y="2006"/>
                </a:lnTo>
                <a:lnTo>
                  <a:pt x="2850" y="2008"/>
                </a:lnTo>
                <a:lnTo>
                  <a:pt x="2851" y="2008"/>
                </a:lnTo>
                <a:lnTo>
                  <a:pt x="2851" y="2009"/>
                </a:lnTo>
                <a:lnTo>
                  <a:pt x="2851" y="2010"/>
                </a:lnTo>
                <a:lnTo>
                  <a:pt x="2853" y="2010"/>
                </a:lnTo>
                <a:lnTo>
                  <a:pt x="2853" y="2012"/>
                </a:lnTo>
                <a:lnTo>
                  <a:pt x="2854" y="2012"/>
                </a:lnTo>
                <a:lnTo>
                  <a:pt x="2854" y="2013"/>
                </a:lnTo>
                <a:lnTo>
                  <a:pt x="2854" y="2015"/>
                </a:lnTo>
                <a:lnTo>
                  <a:pt x="2854" y="2016"/>
                </a:lnTo>
                <a:lnTo>
                  <a:pt x="2856" y="2016"/>
                </a:lnTo>
                <a:lnTo>
                  <a:pt x="2856" y="2018"/>
                </a:lnTo>
                <a:lnTo>
                  <a:pt x="2856" y="2019"/>
                </a:lnTo>
                <a:close/>
                <a:moveTo>
                  <a:pt x="2782" y="2006"/>
                </a:moveTo>
                <a:lnTo>
                  <a:pt x="2784" y="2006"/>
                </a:lnTo>
                <a:lnTo>
                  <a:pt x="2784" y="2008"/>
                </a:lnTo>
                <a:lnTo>
                  <a:pt x="2782" y="2008"/>
                </a:lnTo>
                <a:lnTo>
                  <a:pt x="2781" y="2008"/>
                </a:lnTo>
                <a:lnTo>
                  <a:pt x="2781" y="2009"/>
                </a:lnTo>
                <a:lnTo>
                  <a:pt x="2781" y="2008"/>
                </a:lnTo>
                <a:lnTo>
                  <a:pt x="2779" y="2008"/>
                </a:lnTo>
                <a:lnTo>
                  <a:pt x="2779" y="2006"/>
                </a:lnTo>
                <a:lnTo>
                  <a:pt x="2781" y="2006"/>
                </a:lnTo>
                <a:lnTo>
                  <a:pt x="2782" y="2006"/>
                </a:lnTo>
                <a:lnTo>
                  <a:pt x="2782" y="2005"/>
                </a:lnTo>
                <a:lnTo>
                  <a:pt x="2782" y="2006"/>
                </a:lnTo>
                <a:close/>
                <a:moveTo>
                  <a:pt x="2784" y="2005"/>
                </a:moveTo>
                <a:lnTo>
                  <a:pt x="2785" y="2005"/>
                </a:lnTo>
                <a:lnTo>
                  <a:pt x="2787" y="2006"/>
                </a:lnTo>
                <a:lnTo>
                  <a:pt x="2785" y="2006"/>
                </a:lnTo>
                <a:lnTo>
                  <a:pt x="2784" y="2006"/>
                </a:lnTo>
                <a:lnTo>
                  <a:pt x="2784" y="2005"/>
                </a:lnTo>
                <a:lnTo>
                  <a:pt x="2782" y="2005"/>
                </a:lnTo>
                <a:lnTo>
                  <a:pt x="2784" y="2005"/>
                </a:lnTo>
                <a:close/>
                <a:moveTo>
                  <a:pt x="1723" y="2003"/>
                </a:moveTo>
                <a:lnTo>
                  <a:pt x="1723" y="2005"/>
                </a:lnTo>
                <a:lnTo>
                  <a:pt x="1721" y="2006"/>
                </a:lnTo>
                <a:lnTo>
                  <a:pt x="1720" y="2006"/>
                </a:lnTo>
                <a:lnTo>
                  <a:pt x="1721" y="2005"/>
                </a:lnTo>
                <a:lnTo>
                  <a:pt x="1721" y="2003"/>
                </a:lnTo>
                <a:lnTo>
                  <a:pt x="1723" y="2003"/>
                </a:lnTo>
                <a:close/>
                <a:moveTo>
                  <a:pt x="2787" y="2003"/>
                </a:moveTo>
                <a:lnTo>
                  <a:pt x="2785" y="2003"/>
                </a:lnTo>
                <a:lnTo>
                  <a:pt x="2787" y="2003"/>
                </a:lnTo>
                <a:lnTo>
                  <a:pt x="2787" y="2002"/>
                </a:lnTo>
                <a:lnTo>
                  <a:pt x="2787" y="2003"/>
                </a:lnTo>
                <a:close/>
                <a:moveTo>
                  <a:pt x="2844" y="2003"/>
                </a:moveTo>
                <a:lnTo>
                  <a:pt x="2846" y="2003"/>
                </a:lnTo>
                <a:lnTo>
                  <a:pt x="2846" y="2005"/>
                </a:lnTo>
                <a:lnTo>
                  <a:pt x="2846" y="2006"/>
                </a:lnTo>
                <a:lnTo>
                  <a:pt x="2847" y="2006"/>
                </a:lnTo>
                <a:lnTo>
                  <a:pt x="2848" y="2008"/>
                </a:lnTo>
                <a:lnTo>
                  <a:pt x="2847" y="2008"/>
                </a:lnTo>
                <a:lnTo>
                  <a:pt x="2846" y="2008"/>
                </a:lnTo>
                <a:lnTo>
                  <a:pt x="2844" y="2006"/>
                </a:lnTo>
                <a:lnTo>
                  <a:pt x="2844" y="2005"/>
                </a:lnTo>
                <a:lnTo>
                  <a:pt x="2843" y="2005"/>
                </a:lnTo>
                <a:lnTo>
                  <a:pt x="2843" y="2003"/>
                </a:lnTo>
                <a:lnTo>
                  <a:pt x="2843" y="2002"/>
                </a:lnTo>
                <a:lnTo>
                  <a:pt x="2844" y="2003"/>
                </a:lnTo>
                <a:close/>
                <a:moveTo>
                  <a:pt x="2790" y="2005"/>
                </a:moveTo>
                <a:lnTo>
                  <a:pt x="2788" y="2005"/>
                </a:lnTo>
                <a:lnTo>
                  <a:pt x="2788" y="2006"/>
                </a:lnTo>
                <a:lnTo>
                  <a:pt x="2787" y="2006"/>
                </a:lnTo>
                <a:lnTo>
                  <a:pt x="2787" y="2005"/>
                </a:lnTo>
                <a:lnTo>
                  <a:pt x="2788" y="2005"/>
                </a:lnTo>
                <a:lnTo>
                  <a:pt x="2787" y="2003"/>
                </a:lnTo>
                <a:lnTo>
                  <a:pt x="2788" y="2003"/>
                </a:lnTo>
                <a:lnTo>
                  <a:pt x="2788" y="2002"/>
                </a:lnTo>
                <a:lnTo>
                  <a:pt x="2788" y="2003"/>
                </a:lnTo>
                <a:lnTo>
                  <a:pt x="2790" y="2003"/>
                </a:lnTo>
                <a:lnTo>
                  <a:pt x="2788" y="2003"/>
                </a:lnTo>
                <a:lnTo>
                  <a:pt x="2788" y="2005"/>
                </a:lnTo>
                <a:lnTo>
                  <a:pt x="2790" y="2005"/>
                </a:lnTo>
                <a:close/>
                <a:moveTo>
                  <a:pt x="2779" y="2003"/>
                </a:moveTo>
                <a:lnTo>
                  <a:pt x="2778" y="2003"/>
                </a:lnTo>
                <a:lnTo>
                  <a:pt x="2778" y="2002"/>
                </a:lnTo>
                <a:lnTo>
                  <a:pt x="2779" y="2002"/>
                </a:lnTo>
                <a:lnTo>
                  <a:pt x="2779" y="2000"/>
                </a:lnTo>
                <a:lnTo>
                  <a:pt x="2779" y="2002"/>
                </a:lnTo>
                <a:lnTo>
                  <a:pt x="2781" y="2002"/>
                </a:lnTo>
                <a:lnTo>
                  <a:pt x="2779" y="2002"/>
                </a:lnTo>
                <a:lnTo>
                  <a:pt x="2779" y="2003"/>
                </a:lnTo>
                <a:close/>
                <a:moveTo>
                  <a:pt x="2772" y="2000"/>
                </a:moveTo>
                <a:lnTo>
                  <a:pt x="2771" y="2000"/>
                </a:lnTo>
                <a:lnTo>
                  <a:pt x="2772" y="2000"/>
                </a:lnTo>
                <a:close/>
                <a:moveTo>
                  <a:pt x="2843" y="2000"/>
                </a:moveTo>
                <a:lnTo>
                  <a:pt x="2843" y="2002"/>
                </a:lnTo>
                <a:lnTo>
                  <a:pt x="2841" y="2000"/>
                </a:lnTo>
                <a:lnTo>
                  <a:pt x="2843" y="2000"/>
                </a:lnTo>
                <a:close/>
                <a:moveTo>
                  <a:pt x="2787" y="2000"/>
                </a:moveTo>
                <a:lnTo>
                  <a:pt x="2787" y="1999"/>
                </a:lnTo>
                <a:lnTo>
                  <a:pt x="2788" y="1999"/>
                </a:lnTo>
                <a:lnTo>
                  <a:pt x="2787" y="2000"/>
                </a:lnTo>
                <a:close/>
                <a:moveTo>
                  <a:pt x="2771" y="1999"/>
                </a:moveTo>
                <a:lnTo>
                  <a:pt x="2771" y="2000"/>
                </a:lnTo>
                <a:lnTo>
                  <a:pt x="2769" y="1999"/>
                </a:lnTo>
                <a:lnTo>
                  <a:pt x="2771" y="1999"/>
                </a:lnTo>
                <a:close/>
                <a:moveTo>
                  <a:pt x="2784" y="1999"/>
                </a:moveTo>
                <a:lnTo>
                  <a:pt x="2782" y="1999"/>
                </a:lnTo>
                <a:lnTo>
                  <a:pt x="2782" y="2000"/>
                </a:lnTo>
                <a:lnTo>
                  <a:pt x="2782" y="1999"/>
                </a:lnTo>
                <a:lnTo>
                  <a:pt x="2784" y="1999"/>
                </a:lnTo>
                <a:close/>
                <a:moveTo>
                  <a:pt x="2785" y="1999"/>
                </a:moveTo>
                <a:lnTo>
                  <a:pt x="2785" y="1997"/>
                </a:lnTo>
                <a:lnTo>
                  <a:pt x="2787" y="1997"/>
                </a:lnTo>
                <a:lnTo>
                  <a:pt x="2787" y="1996"/>
                </a:lnTo>
                <a:lnTo>
                  <a:pt x="2787" y="1997"/>
                </a:lnTo>
                <a:lnTo>
                  <a:pt x="2787" y="1999"/>
                </a:lnTo>
                <a:lnTo>
                  <a:pt x="2785" y="1999"/>
                </a:lnTo>
                <a:close/>
                <a:moveTo>
                  <a:pt x="1126" y="1997"/>
                </a:moveTo>
                <a:lnTo>
                  <a:pt x="1126" y="1996"/>
                </a:lnTo>
                <a:lnTo>
                  <a:pt x="1126" y="1997"/>
                </a:lnTo>
                <a:close/>
                <a:moveTo>
                  <a:pt x="2850" y="1996"/>
                </a:moveTo>
                <a:lnTo>
                  <a:pt x="2850" y="1997"/>
                </a:lnTo>
                <a:lnTo>
                  <a:pt x="2851" y="1997"/>
                </a:lnTo>
                <a:lnTo>
                  <a:pt x="2850" y="1997"/>
                </a:lnTo>
                <a:lnTo>
                  <a:pt x="2850" y="1996"/>
                </a:lnTo>
                <a:lnTo>
                  <a:pt x="2848" y="1996"/>
                </a:lnTo>
                <a:lnTo>
                  <a:pt x="2850" y="1996"/>
                </a:lnTo>
                <a:close/>
                <a:moveTo>
                  <a:pt x="1313" y="1996"/>
                </a:moveTo>
                <a:lnTo>
                  <a:pt x="1313" y="1994"/>
                </a:lnTo>
                <a:lnTo>
                  <a:pt x="1313" y="1993"/>
                </a:lnTo>
                <a:lnTo>
                  <a:pt x="1313" y="1994"/>
                </a:lnTo>
                <a:lnTo>
                  <a:pt x="1313" y="1996"/>
                </a:lnTo>
                <a:close/>
                <a:moveTo>
                  <a:pt x="2784" y="1994"/>
                </a:moveTo>
                <a:lnTo>
                  <a:pt x="2785" y="1994"/>
                </a:lnTo>
                <a:lnTo>
                  <a:pt x="2785" y="1996"/>
                </a:lnTo>
                <a:lnTo>
                  <a:pt x="2785" y="1997"/>
                </a:lnTo>
                <a:lnTo>
                  <a:pt x="2785" y="1996"/>
                </a:lnTo>
                <a:lnTo>
                  <a:pt x="2785" y="1994"/>
                </a:lnTo>
                <a:lnTo>
                  <a:pt x="2784" y="1994"/>
                </a:lnTo>
                <a:lnTo>
                  <a:pt x="2784" y="1993"/>
                </a:lnTo>
                <a:lnTo>
                  <a:pt x="2785" y="1993"/>
                </a:lnTo>
                <a:lnTo>
                  <a:pt x="2784" y="1994"/>
                </a:lnTo>
                <a:close/>
                <a:moveTo>
                  <a:pt x="2832" y="1993"/>
                </a:moveTo>
                <a:lnTo>
                  <a:pt x="2832" y="1994"/>
                </a:lnTo>
                <a:lnTo>
                  <a:pt x="2832" y="1993"/>
                </a:lnTo>
                <a:lnTo>
                  <a:pt x="2831" y="1991"/>
                </a:lnTo>
                <a:lnTo>
                  <a:pt x="2832" y="1993"/>
                </a:lnTo>
                <a:close/>
                <a:moveTo>
                  <a:pt x="2832" y="1991"/>
                </a:moveTo>
                <a:lnTo>
                  <a:pt x="2831" y="1991"/>
                </a:lnTo>
                <a:lnTo>
                  <a:pt x="2832" y="1991"/>
                </a:lnTo>
                <a:close/>
                <a:moveTo>
                  <a:pt x="2774" y="1996"/>
                </a:moveTo>
                <a:lnTo>
                  <a:pt x="2772" y="1996"/>
                </a:lnTo>
                <a:lnTo>
                  <a:pt x="2772" y="1994"/>
                </a:lnTo>
                <a:lnTo>
                  <a:pt x="2771" y="1994"/>
                </a:lnTo>
                <a:lnTo>
                  <a:pt x="2771" y="1993"/>
                </a:lnTo>
                <a:lnTo>
                  <a:pt x="2771" y="1991"/>
                </a:lnTo>
                <a:lnTo>
                  <a:pt x="2771" y="1990"/>
                </a:lnTo>
                <a:lnTo>
                  <a:pt x="2772" y="1990"/>
                </a:lnTo>
                <a:lnTo>
                  <a:pt x="2774" y="1991"/>
                </a:lnTo>
                <a:lnTo>
                  <a:pt x="2774" y="1993"/>
                </a:lnTo>
                <a:lnTo>
                  <a:pt x="2774" y="1994"/>
                </a:lnTo>
                <a:lnTo>
                  <a:pt x="2774" y="1996"/>
                </a:lnTo>
                <a:close/>
                <a:moveTo>
                  <a:pt x="2831" y="1990"/>
                </a:moveTo>
                <a:lnTo>
                  <a:pt x="2831" y="1991"/>
                </a:lnTo>
                <a:lnTo>
                  <a:pt x="2831" y="1990"/>
                </a:lnTo>
                <a:close/>
                <a:moveTo>
                  <a:pt x="1649" y="1991"/>
                </a:moveTo>
                <a:lnTo>
                  <a:pt x="1648" y="1991"/>
                </a:lnTo>
                <a:lnTo>
                  <a:pt x="1649" y="1990"/>
                </a:lnTo>
                <a:lnTo>
                  <a:pt x="1648" y="1990"/>
                </a:lnTo>
                <a:lnTo>
                  <a:pt x="1649" y="1990"/>
                </a:lnTo>
                <a:lnTo>
                  <a:pt x="1649" y="1991"/>
                </a:lnTo>
                <a:close/>
                <a:moveTo>
                  <a:pt x="1235" y="1990"/>
                </a:moveTo>
                <a:lnTo>
                  <a:pt x="1236" y="1990"/>
                </a:lnTo>
                <a:lnTo>
                  <a:pt x="1236" y="1991"/>
                </a:lnTo>
                <a:lnTo>
                  <a:pt x="1236" y="1993"/>
                </a:lnTo>
                <a:lnTo>
                  <a:pt x="1235" y="1993"/>
                </a:lnTo>
                <a:lnTo>
                  <a:pt x="1235" y="1991"/>
                </a:lnTo>
                <a:lnTo>
                  <a:pt x="1233" y="1990"/>
                </a:lnTo>
                <a:lnTo>
                  <a:pt x="1235" y="1990"/>
                </a:lnTo>
                <a:close/>
                <a:moveTo>
                  <a:pt x="2769" y="1988"/>
                </a:moveTo>
                <a:lnTo>
                  <a:pt x="2769" y="1990"/>
                </a:lnTo>
                <a:lnTo>
                  <a:pt x="2769" y="1988"/>
                </a:lnTo>
                <a:close/>
                <a:moveTo>
                  <a:pt x="2831" y="1990"/>
                </a:moveTo>
                <a:lnTo>
                  <a:pt x="2829" y="1988"/>
                </a:lnTo>
                <a:lnTo>
                  <a:pt x="2831" y="1988"/>
                </a:lnTo>
                <a:lnTo>
                  <a:pt x="2831" y="1990"/>
                </a:lnTo>
                <a:close/>
                <a:moveTo>
                  <a:pt x="2769" y="1988"/>
                </a:moveTo>
                <a:lnTo>
                  <a:pt x="2768" y="1988"/>
                </a:lnTo>
                <a:lnTo>
                  <a:pt x="2768" y="1987"/>
                </a:lnTo>
                <a:lnTo>
                  <a:pt x="2769" y="1988"/>
                </a:lnTo>
                <a:close/>
                <a:moveTo>
                  <a:pt x="1706" y="1996"/>
                </a:moveTo>
                <a:lnTo>
                  <a:pt x="1708" y="1994"/>
                </a:lnTo>
                <a:lnTo>
                  <a:pt x="1708" y="1993"/>
                </a:lnTo>
                <a:lnTo>
                  <a:pt x="1708" y="1994"/>
                </a:lnTo>
                <a:lnTo>
                  <a:pt x="1708" y="1993"/>
                </a:lnTo>
                <a:lnTo>
                  <a:pt x="1709" y="1993"/>
                </a:lnTo>
                <a:lnTo>
                  <a:pt x="1709" y="1994"/>
                </a:lnTo>
                <a:lnTo>
                  <a:pt x="1711" y="1994"/>
                </a:lnTo>
                <a:lnTo>
                  <a:pt x="1711" y="1993"/>
                </a:lnTo>
                <a:lnTo>
                  <a:pt x="1709" y="1993"/>
                </a:lnTo>
                <a:lnTo>
                  <a:pt x="1709" y="1991"/>
                </a:lnTo>
                <a:lnTo>
                  <a:pt x="1711" y="1991"/>
                </a:lnTo>
                <a:lnTo>
                  <a:pt x="1711" y="1990"/>
                </a:lnTo>
                <a:lnTo>
                  <a:pt x="1712" y="1990"/>
                </a:lnTo>
                <a:lnTo>
                  <a:pt x="1712" y="1988"/>
                </a:lnTo>
                <a:lnTo>
                  <a:pt x="1714" y="1990"/>
                </a:lnTo>
                <a:lnTo>
                  <a:pt x="1714" y="1991"/>
                </a:lnTo>
                <a:lnTo>
                  <a:pt x="1712" y="1991"/>
                </a:lnTo>
                <a:lnTo>
                  <a:pt x="1712" y="1993"/>
                </a:lnTo>
                <a:lnTo>
                  <a:pt x="1714" y="1993"/>
                </a:lnTo>
                <a:lnTo>
                  <a:pt x="1714" y="1991"/>
                </a:lnTo>
                <a:lnTo>
                  <a:pt x="1714" y="1993"/>
                </a:lnTo>
                <a:lnTo>
                  <a:pt x="1715" y="1991"/>
                </a:lnTo>
                <a:lnTo>
                  <a:pt x="1715" y="1993"/>
                </a:lnTo>
                <a:lnTo>
                  <a:pt x="1714" y="1993"/>
                </a:lnTo>
                <a:lnTo>
                  <a:pt x="1714" y="1994"/>
                </a:lnTo>
                <a:lnTo>
                  <a:pt x="1714" y="1996"/>
                </a:lnTo>
                <a:lnTo>
                  <a:pt x="1712" y="1996"/>
                </a:lnTo>
                <a:lnTo>
                  <a:pt x="1712" y="1997"/>
                </a:lnTo>
                <a:lnTo>
                  <a:pt x="1712" y="1996"/>
                </a:lnTo>
                <a:lnTo>
                  <a:pt x="1714" y="1996"/>
                </a:lnTo>
                <a:lnTo>
                  <a:pt x="1715" y="1994"/>
                </a:lnTo>
                <a:lnTo>
                  <a:pt x="1715" y="1993"/>
                </a:lnTo>
                <a:lnTo>
                  <a:pt x="1717" y="1993"/>
                </a:lnTo>
                <a:lnTo>
                  <a:pt x="1717" y="1991"/>
                </a:lnTo>
                <a:lnTo>
                  <a:pt x="1718" y="1991"/>
                </a:lnTo>
                <a:lnTo>
                  <a:pt x="1717" y="1991"/>
                </a:lnTo>
                <a:lnTo>
                  <a:pt x="1718" y="1991"/>
                </a:lnTo>
                <a:lnTo>
                  <a:pt x="1720" y="1991"/>
                </a:lnTo>
                <a:lnTo>
                  <a:pt x="1718" y="1991"/>
                </a:lnTo>
                <a:lnTo>
                  <a:pt x="1718" y="1990"/>
                </a:lnTo>
                <a:lnTo>
                  <a:pt x="1720" y="1990"/>
                </a:lnTo>
                <a:lnTo>
                  <a:pt x="1720" y="1988"/>
                </a:lnTo>
                <a:lnTo>
                  <a:pt x="1720" y="1987"/>
                </a:lnTo>
                <a:lnTo>
                  <a:pt x="1720" y="1988"/>
                </a:lnTo>
                <a:lnTo>
                  <a:pt x="1721" y="1990"/>
                </a:lnTo>
                <a:lnTo>
                  <a:pt x="1720" y="1990"/>
                </a:lnTo>
                <a:lnTo>
                  <a:pt x="1721" y="1990"/>
                </a:lnTo>
                <a:lnTo>
                  <a:pt x="1723" y="1990"/>
                </a:lnTo>
                <a:lnTo>
                  <a:pt x="1723" y="1988"/>
                </a:lnTo>
                <a:lnTo>
                  <a:pt x="1724" y="1988"/>
                </a:lnTo>
                <a:lnTo>
                  <a:pt x="1724" y="1987"/>
                </a:lnTo>
                <a:lnTo>
                  <a:pt x="1726" y="1987"/>
                </a:lnTo>
                <a:lnTo>
                  <a:pt x="1726" y="1988"/>
                </a:lnTo>
                <a:lnTo>
                  <a:pt x="1726" y="1987"/>
                </a:lnTo>
                <a:lnTo>
                  <a:pt x="1727" y="1987"/>
                </a:lnTo>
                <a:lnTo>
                  <a:pt x="1727" y="1988"/>
                </a:lnTo>
                <a:lnTo>
                  <a:pt x="1726" y="1988"/>
                </a:lnTo>
                <a:lnTo>
                  <a:pt x="1727" y="1988"/>
                </a:lnTo>
                <a:lnTo>
                  <a:pt x="1727" y="1990"/>
                </a:lnTo>
                <a:lnTo>
                  <a:pt x="1727" y="1991"/>
                </a:lnTo>
                <a:lnTo>
                  <a:pt x="1726" y="1991"/>
                </a:lnTo>
                <a:lnTo>
                  <a:pt x="1726" y="1993"/>
                </a:lnTo>
                <a:lnTo>
                  <a:pt x="1727" y="1993"/>
                </a:lnTo>
                <a:lnTo>
                  <a:pt x="1727" y="1991"/>
                </a:lnTo>
                <a:lnTo>
                  <a:pt x="1727" y="1993"/>
                </a:lnTo>
                <a:lnTo>
                  <a:pt x="1727" y="1994"/>
                </a:lnTo>
                <a:lnTo>
                  <a:pt x="1726" y="1994"/>
                </a:lnTo>
                <a:lnTo>
                  <a:pt x="1726" y="1996"/>
                </a:lnTo>
                <a:lnTo>
                  <a:pt x="1724" y="1997"/>
                </a:lnTo>
                <a:lnTo>
                  <a:pt x="1724" y="1999"/>
                </a:lnTo>
                <a:lnTo>
                  <a:pt x="1726" y="1999"/>
                </a:lnTo>
                <a:lnTo>
                  <a:pt x="1726" y="2000"/>
                </a:lnTo>
                <a:lnTo>
                  <a:pt x="1724" y="2000"/>
                </a:lnTo>
                <a:lnTo>
                  <a:pt x="1724" y="2002"/>
                </a:lnTo>
                <a:lnTo>
                  <a:pt x="1723" y="2002"/>
                </a:lnTo>
                <a:lnTo>
                  <a:pt x="1724" y="2002"/>
                </a:lnTo>
                <a:lnTo>
                  <a:pt x="1724" y="2000"/>
                </a:lnTo>
                <a:lnTo>
                  <a:pt x="1723" y="2000"/>
                </a:lnTo>
                <a:lnTo>
                  <a:pt x="1723" y="2002"/>
                </a:lnTo>
                <a:lnTo>
                  <a:pt x="1721" y="2003"/>
                </a:lnTo>
                <a:lnTo>
                  <a:pt x="1721" y="2005"/>
                </a:lnTo>
                <a:lnTo>
                  <a:pt x="1720" y="2005"/>
                </a:lnTo>
                <a:lnTo>
                  <a:pt x="1720" y="2006"/>
                </a:lnTo>
                <a:lnTo>
                  <a:pt x="1718" y="2006"/>
                </a:lnTo>
                <a:lnTo>
                  <a:pt x="1718" y="2008"/>
                </a:lnTo>
                <a:lnTo>
                  <a:pt x="1717" y="2008"/>
                </a:lnTo>
                <a:lnTo>
                  <a:pt x="1715" y="2008"/>
                </a:lnTo>
                <a:lnTo>
                  <a:pt x="1715" y="2006"/>
                </a:lnTo>
                <a:lnTo>
                  <a:pt x="1715" y="2008"/>
                </a:lnTo>
                <a:lnTo>
                  <a:pt x="1714" y="2008"/>
                </a:lnTo>
                <a:lnTo>
                  <a:pt x="1714" y="2006"/>
                </a:lnTo>
                <a:lnTo>
                  <a:pt x="1712" y="2006"/>
                </a:lnTo>
                <a:lnTo>
                  <a:pt x="1712" y="2005"/>
                </a:lnTo>
                <a:lnTo>
                  <a:pt x="1712" y="2006"/>
                </a:lnTo>
                <a:lnTo>
                  <a:pt x="1712" y="2005"/>
                </a:lnTo>
                <a:lnTo>
                  <a:pt x="1711" y="2005"/>
                </a:lnTo>
                <a:lnTo>
                  <a:pt x="1709" y="2005"/>
                </a:lnTo>
                <a:lnTo>
                  <a:pt x="1708" y="2005"/>
                </a:lnTo>
                <a:lnTo>
                  <a:pt x="1709" y="2005"/>
                </a:lnTo>
                <a:lnTo>
                  <a:pt x="1709" y="2003"/>
                </a:lnTo>
                <a:lnTo>
                  <a:pt x="1708" y="2003"/>
                </a:lnTo>
                <a:lnTo>
                  <a:pt x="1709" y="2003"/>
                </a:lnTo>
                <a:lnTo>
                  <a:pt x="1708" y="2003"/>
                </a:lnTo>
                <a:lnTo>
                  <a:pt x="1706" y="2003"/>
                </a:lnTo>
                <a:lnTo>
                  <a:pt x="1708" y="2003"/>
                </a:lnTo>
                <a:lnTo>
                  <a:pt x="1708" y="2002"/>
                </a:lnTo>
                <a:lnTo>
                  <a:pt x="1706" y="2003"/>
                </a:lnTo>
                <a:lnTo>
                  <a:pt x="1706" y="2002"/>
                </a:lnTo>
                <a:lnTo>
                  <a:pt x="1708" y="2002"/>
                </a:lnTo>
                <a:lnTo>
                  <a:pt x="1709" y="2000"/>
                </a:lnTo>
                <a:lnTo>
                  <a:pt x="1709" y="1999"/>
                </a:lnTo>
                <a:lnTo>
                  <a:pt x="1708" y="1999"/>
                </a:lnTo>
                <a:lnTo>
                  <a:pt x="1708" y="2000"/>
                </a:lnTo>
                <a:lnTo>
                  <a:pt x="1708" y="1999"/>
                </a:lnTo>
                <a:lnTo>
                  <a:pt x="1706" y="2000"/>
                </a:lnTo>
                <a:lnTo>
                  <a:pt x="1706" y="1999"/>
                </a:lnTo>
                <a:lnTo>
                  <a:pt x="1708" y="1997"/>
                </a:lnTo>
                <a:lnTo>
                  <a:pt x="1709" y="1997"/>
                </a:lnTo>
                <a:lnTo>
                  <a:pt x="1709" y="1999"/>
                </a:lnTo>
                <a:lnTo>
                  <a:pt x="1711" y="1999"/>
                </a:lnTo>
                <a:lnTo>
                  <a:pt x="1711" y="1997"/>
                </a:lnTo>
                <a:lnTo>
                  <a:pt x="1711" y="1999"/>
                </a:lnTo>
                <a:lnTo>
                  <a:pt x="1712" y="1999"/>
                </a:lnTo>
                <a:lnTo>
                  <a:pt x="1712" y="1997"/>
                </a:lnTo>
                <a:lnTo>
                  <a:pt x="1711" y="1997"/>
                </a:lnTo>
                <a:lnTo>
                  <a:pt x="1711" y="1996"/>
                </a:lnTo>
                <a:lnTo>
                  <a:pt x="1712" y="1996"/>
                </a:lnTo>
                <a:lnTo>
                  <a:pt x="1712" y="1994"/>
                </a:lnTo>
                <a:lnTo>
                  <a:pt x="1711" y="1994"/>
                </a:lnTo>
                <a:lnTo>
                  <a:pt x="1711" y="1996"/>
                </a:lnTo>
                <a:lnTo>
                  <a:pt x="1709" y="1996"/>
                </a:lnTo>
                <a:lnTo>
                  <a:pt x="1709" y="1994"/>
                </a:lnTo>
                <a:lnTo>
                  <a:pt x="1708" y="1994"/>
                </a:lnTo>
                <a:lnTo>
                  <a:pt x="1709" y="1994"/>
                </a:lnTo>
                <a:lnTo>
                  <a:pt x="1708" y="1994"/>
                </a:lnTo>
                <a:lnTo>
                  <a:pt x="1709" y="1994"/>
                </a:lnTo>
                <a:lnTo>
                  <a:pt x="1709" y="1996"/>
                </a:lnTo>
                <a:lnTo>
                  <a:pt x="1708" y="1997"/>
                </a:lnTo>
                <a:lnTo>
                  <a:pt x="1706" y="1997"/>
                </a:lnTo>
                <a:lnTo>
                  <a:pt x="1706" y="1996"/>
                </a:lnTo>
                <a:close/>
                <a:moveTo>
                  <a:pt x="1728" y="1987"/>
                </a:moveTo>
                <a:lnTo>
                  <a:pt x="1728" y="1988"/>
                </a:lnTo>
                <a:lnTo>
                  <a:pt x="1728" y="1987"/>
                </a:lnTo>
                <a:close/>
                <a:moveTo>
                  <a:pt x="2847" y="1988"/>
                </a:moveTo>
                <a:lnTo>
                  <a:pt x="2847" y="1987"/>
                </a:lnTo>
                <a:lnTo>
                  <a:pt x="2847" y="1988"/>
                </a:lnTo>
                <a:close/>
                <a:moveTo>
                  <a:pt x="2678" y="1987"/>
                </a:moveTo>
                <a:lnTo>
                  <a:pt x="2677" y="1987"/>
                </a:lnTo>
                <a:lnTo>
                  <a:pt x="2677" y="1986"/>
                </a:lnTo>
                <a:lnTo>
                  <a:pt x="2678" y="1986"/>
                </a:lnTo>
                <a:lnTo>
                  <a:pt x="2678" y="1987"/>
                </a:lnTo>
                <a:close/>
                <a:moveTo>
                  <a:pt x="1714" y="1987"/>
                </a:moveTo>
                <a:lnTo>
                  <a:pt x="1714" y="1986"/>
                </a:lnTo>
                <a:lnTo>
                  <a:pt x="1715" y="1987"/>
                </a:lnTo>
                <a:lnTo>
                  <a:pt x="1714" y="1987"/>
                </a:lnTo>
                <a:close/>
                <a:moveTo>
                  <a:pt x="2781" y="1986"/>
                </a:moveTo>
                <a:lnTo>
                  <a:pt x="2781" y="1984"/>
                </a:lnTo>
                <a:lnTo>
                  <a:pt x="2781" y="1986"/>
                </a:lnTo>
                <a:close/>
                <a:moveTo>
                  <a:pt x="2776" y="1983"/>
                </a:moveTo>
                <a:lnTo>
                  <a:pt x="2775" y="1984"/>
                </a:lnTo>
                <a:lnTo>
                  <a:pt x="2775" y="1983"/>
                </a:lnTo>
                <a:lnTo>
                  <a:pt x="2776" y="1983"/>
                </a:lnTo>
                <a:close/>
                <a:moveTo>
                  <a:pt x="2766" y="1987"/>
                </a:moveTo>
                <a:lnTo>
                  <a:pt x="2765" y="1987"/>
                </a:lnTo>
                <a:lnTo>
                  <a:pt x="2765" y="1986"/>
                </a:lnTo>
                <a:lnTo>
                  <a:pt x="2763" y="1984"/>
                </a:lnTo>
                <a:lnTo>
                  <a:pt x="2765" y="1983"/>
                </a:lnTo>
                <a:lnTo>
                  <a:pt x="2766" y="1983"/>
                </a:lnTo>
                <a:lnTo>
                  <a:pt x="2766" y="1984"/>
                </a:lnTo>
                <a:lnTo>
                  <a:pt x="2766" y="1986"/>
                </a:lnTo>
                <a:lnTo>
                  <a:pt x="2766" y="1987"/>
                </a:lnTo>
                <a:close/>
                <a:moveTo>
                  <a:pt x="2847" y="1981"/>
                </a:moveTo>
                <a:lnTo>
                  <a:pt x="2847" y="1983"/>
                </a:lnTo>
                <a:lnTo>
                  <a:pt x="2847" y="1981"/>
                </a:lnTo>
                <a:close/>
                <a:moveTo>
                  <a:pt x="2781" y="1978"/>
                </a:moveTo>
                <a:lnTo>
                  <a:pt x="2779" y="1978"/>
                </a:lnTo>
                <a:lnTo>
                  <a:pt x="2779" y="1977"/>
                </a:lnTo>
                <a:lnTo>
                  <a:pt x="2781" y="1977"/>
                </a:lnTo>
                <a:lnTo>
                  <a:pt x="2781" y="1978"/>
                </a:lnTo>
                <a:close/>
                <a:moveTo>
                  <a:pt x="2776" y="1977"/>
                </a:moveTo>
                <a:lnTo>
                  <a:pt x="2776" y="1975"/>
                </a:lnTo>
                <a:lnTo>
                  <a:pt x="2776" y="1977"/>
                </a:lnTo>
                <a:close/>
                <a:moveTo>
                  <a:pt x="1215" y="1981"/>
                </a:moveTo>
                <a:lnTo>
                  <a:pt x="1217" y="1981"/>
                </a:lnTo>
                <a:lnTo>
                  <a:pt x="1217" y="1983"/>
                </a:lnTo>
                <a:lnTo>
                  <a:pt x="1218" y="1983"/>
                </a:lnTo>
                <a:lnTo>
                  <a:pt x="1218" y="1984"/>
                </a:lnTo>
                <a:lnTo>
                  <a:pt x="1217" y="1984"/>
                </a:lnTo>
                <a:lnTo>
                  <a:pt x="1217" y="1986"/>
                </a:lnTo>
                <a:lnTo>
                  <a:pt x="1217" y="1987"/>
                </a:lnTo>
                <a:lnTo>
                  <a:pt x="1215" y="1987"/>
                </a:lnTo>
                <a:lnTo>
                  <a:pt x="1215" y="1986"/>
                </a:lnTo>
                <a:lnTo>
                  <a:pt x="1215" y="1984"/>
                </a:lnTo>
                <a:lnTo>
                  <a:pt x="1215" y="1983"/>
                </a:lnTo>
                <a:lnTo>
                  <a:pt x="1214" y="1983"/>
                </a:lnTo>
                <a:lnTo>
                  <a:pt x="1214" y="1981"/>
                </a:lnTo>
                <a:lnTo>
                  <a:pt x="1213" y="1981"/>
                </a:lnTo>
                <a:lnTo>
                  <a:pt x="1213" y="1980"/>
                </a:lnTo>
                <a:lnTo>
                  <a:pt x="1214" y="1980"/>
                </a:lnTo>
                <a:lnTo>
                  <a:pt x="1214" y="1978"/>
                </a:lnTo>
                <a:lnTo>
                  <a:pt x="1214" y="1977"/>
                </a:lnTo>
                <a:lnTo>
                  <a:pt x="1214" y="1975"/>
                </a:lnTo>
                <a:lnTo>
                  <a:pt x="1214" y="1977"/>
                </a:lnTo>
                <a:lnTo>
                  <a:pt x="1215" y="1977"/>
                </a:lnTo>
                <a:lnTo>
                  <a:pt x="1215" y="1978"/>
                </a:lnTo>
                <a:lnTo>
                  <a:pt x="1215" y="1980"/>
                </a:lnTo>
                <a:lnTo>
                  <a:pt x="1215" y="1981"/>
                </a:lnTo>
                <a:close/>
                <a:moveTo>
                  <a:pt x="2779" y="1977"/>
                </a:moveTo>
                <a:lnTo>
                  <a:pt x="2779" y="1975"/>
                </a:lnTo>
                <a:lnTo>
                  <a:pt x="2779" y="1977"/>
                </a:lnTo>
                <a:close/>
                <a:moveTo>
                  <a:pt x="1207" y="1981"/>
                </a:moveTo>
                <a:lnTo>
                  <a:pt x="1205" y="1983"/>
                </a:lnTo>
                <a:lnTo>
                  <a:pt x="1205" y="1981"/>
                </a:lnTo>
                <a:lnTo>
                  <a:pt x="1205" y="1980"/>
                </a:lnTo>
                <a:lnTo>
                  <a:pt x="1207" y="1978"/>
                </a:lnTo>
                <a:lnTo>
                  <a:pt x="1207" y="1977"/>
                </a:lnTo>
                <a:lnTo>
                  <a:pt x="1207" y="1975"/>
                </a:lnTo>
                <a:lnTo>
                  <a:pt x="1207" y="1974"/>
                </a:lnTo>
                <a:lnTo>
                  <a:pt x="1207" y="1972"/>
                </a:lnTo>
                <a:lnTo>
                  <a:pt x="1208" y="1974"/>
                </a:lnTo>
                <a:lnTo>
                  <a:pt x="1208" y="1975"/>
                </a:lnTo>
                <a:lnTo>
                  <a:pt x="1208" y="1977"/>
                </a:lnTo>
                <a:lnTo>
                  <a:pt x="1210" y="1977"/>
                </a:lnTo>
                <a:lnTo>
                  <a:pt x="1210" y="1978"/>
                </a:lnTo>
                <a:lnTo>
                  <a:pt x="1208" y="1978"/>
                </a:lnTo>
                <a:lnTo>
                  <a:pt x="1208" y="1980"/>
                </a:lnTo>
                <a:lnTo>
                  <a:pt x="1207" y="1981"/>
                </a:lnTo>
                <a:close/>
                <a:moveTo>
                  <a:pt x="2749" y="1971"/>
                </a:moveTo>
                <a:lnTo>
                  <a:pt x="2749" y="1972"/>
                </a:lnTo>
                <a:lnTo>
                  <a:pt x="2749" y="1971"/>
                </a:lnTo>
                <a:lnTo>
                  <a:pt x="2747" y="1971"/>
                </a:lnTo>
                <a:lnTo>
                  <a:pt x="2747" y="1969"/>
                </a:lnTo>
                <a:lnTo>
                  <a:pt x="2749" y="1969"/>
                </a:lnTo>
                <a:lnTo>
                  <a:pt x="2749" y="1971"/>
                </a:lnTo>
                <a:close/>
                <a:moveTo>
                  <a:pt x="2771" y="1972"/>
                </a:moveTo>
                <a:lnTo>
                  <a:pt x="2769" y="1974"/>
                </a:lnTo>
                <a:lnTo>
                  <a:pt x="2769" y="1972"/>
                </a:lnTo>
                <a:lnTo>
                  <a:pt x="2769" y="1971"/>
                </a:lnTo>
                <a:lnTo>
                  <a:pt x="2769" y="1969"/>
                </a:lnTo>
                <a:lnTo>
                  <a:pt x="2771" y="1971"/>
                </a:lnTo>
                <a:lnTo>
                  <a:pt x="2771" y="1972"/>
                </a:lnTo>
                <a:close/>
                <a:moveTo>
                  <a:pt x="2751" y="1971"/>
                </a:moveTo>
                <a:lnTo>
                  <a:pt x="2750" y="1971"/>
                </a:lnTo>
                <a:lnTo>
                  <a:pt x="2749" y="1971"/>
                </a:lnTo>
                <a:lnTo>
                  <a:pt x="2749" y="1969"/>
                </a:lnTo>
                <a:lnTo>
                  <a:pt x="2750" y="1969"/>
                </a:lnTo>
                <a:lnTo>
                  <a:pt x="2750" y="1971"/>
                </a:lnTo>
                <a:lnTo>
                  <a:pt x="2751" y="1971"/>
                </a:lnTo>
                <a:close/>
                <a:moveTo>
                  <a:pt x="2775" y="1968"/>
                </a:moveTo>
                <a:lnTo>
                  <a:pt x="2775" y="1969"/>
                </a:lnTo>
                <a:lnTo>
                  <a:pt x="2775" y="1968"/>
                </a:lnTo>
                <a:close/>
                <a:moveTo>
                  <a:pt x="1189" y="1966"/>
                </a:moveTo>
                <a:lnTo>
                  <a:pt x="1189" y="1968"/>
                </a:lnTo>
                <a:lnTo>
                  <a:pt x="1188" y="1968"/>
                </a:lnTo>
                <a:lnTo>
                  <a:pt x="1188" y="1969"/>
                </a:lnTo>
                <a:lnTo>
                  <a:pt x="1186" y="1971"/>
                </a:lnTo>
                <a:lnTo>
                  <a:pt x="1186" y="1972"/>
                </a:lnTo>
                <a:lnTo>
                  <a:pt x="1186" y="1974"/>
                </a:lnTo>
                <a:lnTo>
                  <a:pt x="1185" y="1974"/>
                </a:lnTo>
                <a:lnTo>
                  <a:pt x="1185" y="1975"/>
                </a:lnTo>
                <a:lnTo>
                  <a:pt x="1183" y="1977"/>
                </a:lnTo>
                <a:lnTo>
                  <a:pt x="1183" y="1978"/>
                </a:lnTo>
                <a:lnTo>
                  <a:pt x="1183" y="1980"/>
                </a:lnTo>
                <a:lnTo>
                  <a:pt x="1182" y="1981"/>
                </a:lnTo>
                <a:lnTo>
                  <a:pt x="1182" y="1983"/>
                </a:lnTo>
                <a:lnTo>
                  <a:pt x="1180" y="1984"/>
                </a:lnTo>
                <a:lnTo>
                  <a:pt x="1180" y="1986"/>
                </a:lnTo>
                <a:lnTo>
                  <a:pt x="1179" y="1987"/>
                </a:lnTo>
                <a:lnTo>
                  <a:pt x="1179" y="1988"/>
                </a:lnTo>
                <a:lnTo>
                  <a:pt x="1177" y="1990"/>
                </a:lnTo>
                <a:lnTo>
                  <a:pt x="1177" y="1991"/>
                </a:lnTo>
                <a:lnTo>
                  <a:pt x="1177" y="1993"/>
                </a:lnTo>
                <a:lnTo>
                  <a:pt x="1177" y="1994"/>
                </a:lnTo>
                <a:lnTo>
                  <a:pt x="1176" y="1996"/>
                </a:lnTo>
                <a:lnTo>
                  <a:pt x="1174" y="1996"/>
                </a:lnTo>
                <a:lnTo>
                  <a:pt x="1173" y="1997"/>
                </a:lnTo>
                <a:lnTo>
                  <a:pt x="1171" y="1997"/>
                </a:lnTo>
                <a:lnTo>
                  <a:pt x="1170" y="1997"/>
                </a:lnTo>
                <a:lnTo>
                  <a:pt x="1168" y="1997"/>
                </a:lnTo>
                <a:lnTo>
                  <a:pt x="1167" y="1997"/>
                </a:lnTo>
                <a:lnTo>
                  <a:pt x="1166" y="1997"/>
                </a:lnTo>
                <a:lnTo>
                  <a:pt x="1164" y="1997"/>
                </a:lnTo>
                <a:lnTo>
                  <a:pt x="1164" y="1999"/>
                </a:lnTo>
                <a:lnTo>
                  <a:pt x="1164" y="1997"/>
                </a:lnTo>
                <a:lnTo>
                  <a:pt x="1164" y="1996"/>
                </a:lnTo>
                <a:lnTo>
                  <a:pt x="1164" y="1994"/>
                </a:lnTo>
                <a:lnTo>
                  <a:pt x="1164" y="1993"/>
                </a:lnTo>
                <a:lnTo>
                  <a:pt x="1164" y="1991"/>
                </a:lnTo>
                <a:lnTo>
                  <a:pt x="1164" y="1990"/>
                </a:lnTo>
                <a:lnTo>
                  <a:pt x="1164" y="1988"/>
                </a:lnTo>
                <a:lnTo>
                  <a:pt x="1158" y="1981"/>
                </a:lnTo>
                <a:lnTo>
                  <a:pt x="1157" y="1980"/>
                </a:lnTo>
                <a:lnTo>
                  <a:pt x="1158" y="1980"/>
                </a:lnTo>
                <a:lnTo>
                  <a:pt x="1158" y="1981"/>
                </a:lnTo>
                <a:lnTo>
                  <a:pt x="1164" y="1987"/>
                </a:lnTo>
                <a:lnTo>
                  <a:pt x="1164" y="1986"/>
                </a:lnTo>
                <a:lnTo>
                  <a:pt x="1164" y="1984"/>
                </a:lnTo>
                <a:lnTo>
                  <a:pt x="1166" y="1983"/>
                </a:lnTo>
                <a:lnTo>
                  <a:pt x="1166" y="1981"/>
                </a:lnTo>
                <a:lnTo>
                  <a:pt x="1166" y="1980"/>
                </a:lnTo>
                <a:lnTo>
                  <a:pt x="1164" y="1980"/>
                </a:lnTo>
                <a:lnTo>
                  <a:pt x="1164" y="1981"/>
                </a:lnTo>
                <a:lnTo>
                  <a:pt x="1164" y="1980"/>
                </a:lnTo>
                <a:lnTo>
                  <a:pt x="1166" y="1978"/>
                </a:lnTo>
                <a:lnTo>
                  <a:pt x="1167" y="1978"/>
                </a:lnTo>
                <a:lnTo>
                  <a:pt x="1168" y="1978"/>
                </a:lnTo>
                <a:lnTo>
                  <a:pt x="1168" y="1977"/>
                </a:lnTo>
                <a:lnTo>
                  <a:pt x="1170" y="1977"/>
                </a:lnTo>
                <a:lnTo>
                  <a:pt x="1170" y="1975"/>
                </a:lnTo>
                <a:lnTo>
                  <a:pt x="1171" y="1975"/>
                </a:lnTo>
                <a:lnTo>
                  <a:pt x="1173" y="1975"/>
                </a:lnTo>
                <a:lnTo>
                  <a:pt x="1173" y="1974"/>
                </a:lnTo>
                <a:lnTo>
                  <a:pt x="1174" y="1974"/>
                </a:lnTo>
                <a:lnTo>
                  <a:pt x="1176" y="1974"/>
                </a:lnTo>
                <a:lnTo>
                  <a:pt x="1177" y="1974"/>
                </a:lnTo>
                <a:lnTo>
                  <a:pt x="1179" y="1974"/>
                </a:lnTo>
                <a:lnTo>
                  <a:pt x="1180" y="1972"/>
                </a:lnTo>
                <a:lnTo>
                  <a:pt x="1180" y="1971"/>
                </a:lnTo>
                <a:lnTo>
                  <a:pt x="1182" y="1971"/>
                </a:lnTo>
                <a:lnTo>
                  <a:pt x="1183" y="1971"/>
                </a:lnTo>
                <a:lnTo>
                  <a:pt x="1183" y="1969"/>
                </a:lnTo>
                <a:lnTo>
                  <a:pt x="1185" y="1969"/>
                </a:lnTo>
                <a:lnTo>
                  <a:pt x="1185" y="1968"/>
                </a:lnTo>
                <a:lnTo>
                  <a:pt x="1186" y="1968"/>
                </a:lnTo>
                <a:lnTo>
                  <a:pt x="1186" y="1966"/>
                </a:lnTo>
                <a:lnTo>
                  <a:pt x="1188" y="1966"/>
                </a:lnTo>
                <a:lnTo>
                  <a:pt x="1189" y="1965"/>
                </a:lnTo>
                <a:lnTo>
                  <a:pt x="1189" y="1963"/>
                </a:lnTo>
                <a:lnTo>
                  <a:pt x="1189" y="1965"/>
                </a:lnTo>
                <a:lnTo>
                  <a:pt x="1189" y="1966"/>
                </a:lnTo>
                <a:close/>
                <a:moveTo>
                  <a:pt x="1292" y="1962"/>
                </a:moveTo>
                <a:lnTo>
                  <a:pt x="1292" y="1963"/>
                </a:lnTo>
                <a:lnTo>
                  <a:pt x="1292" y="1965"/>
                </a:lnTo>
                <a:lnTo>
                  <a:pt x="1290" y="1963"/>
                </a:lnTo>
                <a:lnTo>
                  <a:pt x="1290" y="1962"/>
                </a:lnTo>
                <a:lnTo>
                  <a:pt x="1292" y="1962"/>
                </a:lnTo>
                <a:close/>
                <a:moveTo>
                  <a:pt x="2846" y="1963"/>
                </a:moveTo>
                <a:lnTo>
                  <a:pt x="2844" y="1963"/>
                </a:lnTo>
                <a:lnTo>
                  <a:pt x="2844" y="1962"/>
                </a:lnTo>
                <a:lnTo>
                  <a:pt x="2846" y="1962"/>
                </a:lnTo>
                <a:lnTo>
                  <a:pt x="2847" y="1962"/>
                </a:lnTo>
                <a:lnTo>
                  <a:pt x="2846" y="1962"/>
                </a:lnTo>
                <a:lnTo>
                  <a:pt x="2846" y="1963"/>
                </a:lnTo>
                <a:close/>
                <a:moveTo>
                  <a:pt x="1220" y="1961"/>
                </a:moveTo>
                <a:lnTo>
                  <a:pt x="1220" y="1962"/>
                </a:lnTo>
                <a:lnTo>
                  <a:pt x="1221" y="1962"/>
                </a:lnTo>
                <a:lnTo>
                  <a:pt x="1221" y="1963"/>
                </a:lnTo>
                <a:lnTo>
                  <a:pt x="1220" y="1963"/>
                </a:lnTo>
                <a:lnTo>
                  <a:pt x="1220" y="1962"/>
                </a:lnTo>
                <a:lnTo>
                  <a:pt x="1218" y="1962"/>
                </a:lnTo>
                <a:lnTo>
                  <a:pt x="1218" y="1961"/>
                </a:lnTo>
                <a:lnTo>
                  <a:pt x="1218" y="1959"/>
                </a:lnTo>
                <a:lnTo>
                  <a:pt x="1220" y="1959"/>
                </a:lnTo>
                <a:lnTo>
                  <a:pt x="1220" y="1961"/>
                </a:lnTo>
                <a:close/>
                <a:moveTo>
                  <a:pt x="1746" y="1955"/>
                </a:moveTo>
                <a:lnTo>
                  <a:pt x="1748" y="1956"/>
                </a:lnTo>
                <a:lnTo>
                  <a:pt x="1746" y="1956"/>
                </a:lnTo>
                <a:lnTo>
                  <a:pt x="1746" y="1955"/>
                </a:lnTo>
                <a:close/>
                <a:moveTo>
                  <a:pt x="2744" y="1956"/>
                </a:moveTo>
                <a:lnTo>
                  <a:pt x="2744" y="1958"/>
                </a:lnTo>
                <a:lnTo>
                  <a:pt x="2743" y="1956"/>
                </a:lnTo>
                <a:lnTo>
                  <a:pt x="2743" y="1955"/>
                </a:lnTo>
                <a:lnTo>
                  <a:pt x="2744" y="1955"/>
                </a:lnTo>
                <a:lnTo>
                  <a:pt x="2744" y="1956"/>
                </a:lnTo>
                <a:close/>
                <a:moveTo>
                  <a:pt x="2788" y="1953"/>
                </a:moveTo>
                <a:lnTo>
                  <a:pt x="2788" y="1955"/>
                </a:lnTo>
                <a:lnTo>
                  <a:pt x="2788" y="1953"/>
                </a:lnTo>
                <a:lnTo>
                  <a:pt x="2788" y="1955"/>
                </a:lnTo>
                <a:lnTo>
                  <a:pt x="2790" y="1955"/>
                </a:lnTo>
                <a:lnTo>
                  <a:pt x="2788" y="1955"/>
                </a:lnTo>
                <a:lnTo>
                  <a:pt x="2788" y="1956"/>
                </a:lnTo>
                <a:lnTo>
                  <a:pt x="2787" y="1956"/>
                </a:lnTo>
                <a:lnTo>
                  <a:pt x="2785" y="1958"/>
                </a:lnTo>
                <a:lnTo>
                  <a:pt x="2785" y="1956"/>
                </a:lnTo>
                <a:lnTo>
                  <a:pt x="2784" y="1956"/>
                </a:lnTo>
                <a:lnTo>
                  <a:pt x="2784" y="1955"/>
                </a:lnTo>
                <a:lnTo>
                  <a:pt x="2785" y="1955"/>
                </a:lnTo>
                <a:lnTo>
                  <a:pt x="2787" y="1955"/>
                </a:lnTo>
                <a:lnTo>
                  <a:pt x="2788" y="1953"/>
                </a:lnTo>
                <a:close/>
                <a:moveTo>
                  <a:pt x="1736" y="1955"/>
                </a:moveTo>
                <a:lnTo>
                  <a:pt x="1734" y="1955"/>
                </a:lnTo>
                <a:lnTo>
                  <a:pt x="1736" y="1953"/>
                </a:lnTo>
                <a:lnTo>
                  <a:pt x="1736" y="1955"/>
                </a:lnTo>
                <a:close/>
                <a:moveTo>
                  <a:pt x="1752" y="1952"/>
                </a:moveTo>
                <a:lnTo>
                  <a:pt x="1751" y="1952"/>
                </a:lnTo>
                <a:lnTo>
                  <a:pt x="1751" y="1953"/>
                </a:lnTo>
                <a:lnTo>
                  <a:pt x="1749" y="1953"/>
                </a:lnTo>
                <a:lnTo>
                  <a:pt x="1748" y="1953"/>
                </a:lnTo>
                <a:lnTo>
                  <a:pt x="1748" y="1952"/>
                </a:lnTo>
                <a:lnTo>
                  <a:pt x="1749" y="1952"/>
                </a:lnTo>
                <a:lnTo>
                  <a:pt x="1751" y="1950"/>
                </a:lnTo>
                <a:lnTo>
                  <a:pt x="1751" y="1952"/>
                </a:lnTo>
                <a:lnTo>
                  <a:pt x="1752" y="1952"/>
                </a:lnTo>
                <a:close/>
                <a:moveTo>
                  <a:pt x="2729" y="1953"/>
                </a:moveTo>
                <a:lnTo>
                  <a:pt x="2728" y="1953"/>
                </a:lnTo>
                <a:lnTo>
                  <a:pt x="2727" y="1953"/>
                </a:lnTo>
                <a:lnTo>
                  <a:pt x="2727" y="1952"/>
                </a:lnTo>
                <a:lnTo>
                  <a:pt x="2725" y="1952"/>
                </a:lnTo>
                <a:lnTo>
                  <a:pt x="2725" y="1950"/>
                </a:lnTo>
                <a:lnTo>
                  <a:pt x="2724" y="1949"/>
                </a:lnTo>
                <a:lnTo>
                  <a:pt x="2725" y="1949"/>
                </a:lnTo>
                <a:lnTo>
                  <a:pt x="2727" y="1949"/>
                </a:lnTo>
                <a:lnTo>
                  <a:pt x="2728" y="1949"/>
                </a:lnTo>
                <a:lnTo>
                  <a:pt x="2728" y="1950"/>
                </a:lnTo>
                <a:lnTo>
                  <a:pt x="2728" y="1952"/>
                </a:lnTo>
                <a:lnTo>
                  <a:pt x="2729" y="1952"/>
                </a:lnTo>
                <a:lnTo>
                  <a:pt x="2729" y="1953"/>
                </a:lnTo>
                <a:close/>
                <a:moveTo>
                  <a:pt x="1748" y="1949"/>
                </a:moveTo>
                <a:lnTo>
                  <a:pt x="1749" y="1949"/>
                </a:lnTo>
                <a:lnTo>
                  <a:pt x="1748" y="1950"/>
                </a:lnTo>
                <a:lnTo>
                  <a:pt x="1748" y="1949"/>
                </a:lnTo>
                <a:lnTo>
                  <a:pt x="1746" y="1950"/>
                </a:lnTo>
                <a:lnTo>
                  <a:pt x="1745" y="1952"/>
                </a:lnTo>
                <a:lnTo>
                  <a:pt x="1745" y="1953"/>
                </a:lnTo>
                <a:lnTo>
                  <a:pt x="1745" y="1952"/>
                </a:lnTo>
                <a:lnTo>
                  <a:pt x="1745" y="1950"/>
                </a:lnTo>
                <a:lnTo>
                  <a:pt x="1745" y="1949"/>
                </a:lnTo>
                <a:lnTo>
                  <a:pt x="1746" y="1949"/>
                </a:lnTo>
                <a:lnTo>
                  <a:pt x="1746" y="1947"/>
                </a:lnTo>
                <a:lnTo>
                  <a:pt x="1748" y="1947"/>
                </a:lnTo>
                <a:lnTo>
                  <a:pt x="1748" y="1949"/>
                </a:lnTo>
                <a:close/>
                <a:moveTo>
                  <a:pt x="1427" y="1949"/>
                </a:moveTo>
                <a:lnTo>
                  <a:pt x="1426" y="1949"/>
                </a:lnTo>
                <a:lnTo>
                  <a:pt x="1426" y="1947"/>
                </a:lnTo>
                <a:lnTo>
                  <a:pt x="1427" y="1947"/>
                </a:lnTo>
                <a:lnTo>
                  <a:pt x="1427" y="1949"/>
                </a:lnTo>
                <a:close/>
                <a:moveTo>
                  <a:pt x="1730" y="1947"/>
                </a:moveTo>
                <a:lnTo>
                  <a:pt x="1731" y="1947"/>
                </a:lnTo>
                <a:lnTo>
                  <a:pt x="1731" y="1949"/>
                </a:lnTo>
                <a:lnTo>
                  <a:pt x="1733" y="1949"/>
                </a:lnTo>
                <a:lnTo>
                  <a:pt x="1734" y="1949"/>
                </a:lnTo>
                <a:lnTo>
                  <a:pt x="1736" y="1949"/>
                </a:lnTo>
                <a:lnTo>
                  <a:pt x="1737" y="1949"/>
                </a:lnTo>
                <a:lnTo>
                  <a:pt x="1739" y="1949"/>
                </a:lnTo>
                <a:lnTo>
                  <a:pt x="1739" y="1950"/>
                </a:lnTo>
                <a:lnTo>
                  <a:pt x="1737" y="1950"/>
                </a:lnTo>
                <a:lnTo>
                  <a:pt x="1736" y="1950"/>
                </a:lnTo>
                <a:lnTo>
                  <a:pt x="1734" y="1950"/>
                </a:lnTo>
                <a:lnTo>
                  <a:pt x="1734" y="1952"/>
                </a:lnTo>
                <a:lnTo>
                  <a:pt x="1733" y="1952"/>
                </a:lnTo>
                <a:lnTo>
                  <a:pt x="1733" y="1953"/>
                </a:lnTo>
                <a:lnTo>
                  <a:pt x="1731" y="1953"/>
                </a:lnTo>
                <a:lnTo>
                  <a:pt x="1730" y="1953"/>
                </a:lnTo>
                <a:lnTo>
                  <a:pt x="1728" y="1953"/>
                </a:lnTo>
                <a:lnTo>
                  <a:pt x="1727" y="1953"/>
                </a:lnTo>
                <a:lnTo>
                  <a:pt x="1726" y="1953"/>
                </a:lnTo>
                <a:lnTo>
                  <a:pt x="1726" y="1952"/>
                </a:lnTo>
                <a:lnTo>
                  <a:pt x="1727" y="1952"/>
                </a:lnTo>
                <a:lnTo>
                  <a:pt x="1728" y="1952"/>
                </a:lnTo>
                <a:lnTo>
                  <a:pt x="1728" y="1950"/>
                </a:lnTo>
                <a:lnTo>
                  <a:pt x="1730" y="1949"/>
                </a:lnTo>
                <a:lnTo>
                  <a:pt x="1730" y="1947"/>
                </a:lnTo>
                <a:lnTo>
                  <a:pt x="1728" y="1947"/>
                </a:lnTo>
                <a:lnTo>
                  <a:pt x="1728" y="1946"/>
                </a:lnTo>
                <a:lnTo>
                  <a:pt x="1730" y="1947"/>
                </a:lnTo>
                <a:close/>
                <a:moveTo>
                  <a:pt x="1739" y="1946"/>
                </a:moveTo>
                <a:lnTo>
                  <a:pt x="1740" y="1946"/>
                </a:lnTo>
                <a:lnTo>
                  <a:pt x="1739" y="1946"/>
                </a:lnTo>
                <a:lnTo>
                  <a:pt x="1739" y="1944"/>
                </a:lnTo>
                <a:lnTo>
                  <a:pt x="1739" y="1946"/>
                </a:lnTo>
                <a:close/>
                <a:moveTo>
                  <a:pt x="1659" y="1941"/>
                </a:moveTo>
                <a:lnTo>
                  <a:pt x="1661" y="1941"/>
                </a:lnTo>
                <a:lnTo>
                  <a:pt x="1659" y="1941"/>
                </a:lnTo>
                <a:close/>
                <a:moveTo>
                  <a:pt x="2824" y="1950"/>
                </a:moveTo>
                <a:lnTo>
                  <a:pt x="2825" y="1950"/>
                </a:lnTo>
                <a:lnTo>
                  <a:pt x="2825" y="1952"/>
                </a:lnTo>
                <a:lnTo>
                  <a:pt x="2824" y="1952"/>
                </a:lnTo>
                <a:lnTo>
                  <a:pt x="2825" y="1952"/>
                </a:lnTo>
                <a:lnTo>
                  <a:pt x="2825" y="1953"/>
                </a:lnTo>
                <a:lnTo>
                  <a:pt x="2825" y="1955"/>
                </a:lnTo>
                <a:lnTo>
                  <a:pt x="2825" y="1953"/>
                </a:lnTo>
                <a:lnTo>
                  <a:pt x="2824" y="1953"/>
                </a:lnTo>
                <a:lnTo>
                  <a:pt x="2824" y="1950"/>
                </a:lnTo>
                <a:lnTo>
                  <a:pt x="2824" y="1949"/>
                </a:lnTo>
                <a:lnTo>
                  <a:pt x="2824" y="1947"/>
                </a:lnTo>
                <a:lnTo>
                  <a:pt x="2822" y="1947"/>
                </a:lnTo>
                <a:lnTo>
                  <a:pt x="2822" y="1946"/>
                </a:lnTo>
                <a:lnTo>
                  <a:pt x="2822" y="1944"/>
                </a:lnTo>
                <a:lnTo>
                  <a:pt x="2822" y="1943"/>
                </a:lnTo>
                <a:lnTo>
                  <a:pt x="2822" y="1941"/>
                </a:lnTo>
                <a:lnTo>
                  <a:pt x="2822" y="1940"/>
                </a:lnTo>
                <a:lnTo>
                  <a:pt x="2824" y="1940"/>
                </a:lnTo>
                <a:lnTo>
                  <a:pt x="2824" y="1941"/>
                </a:lnTo>
                <a:lnTo>
                  <a:pt x="2824" y="1943"/>
                </a:lnTo>
                <a:lnTo>
                  <a:pt x="2824" y="1944"/>
                </a:lnTo>
                <a:lnTo>
                  <a:pt x="2825" y="1944"/>
                </a:lnTo>
                <a:lnTo>
                  <a:pt x="2825" y="1946"/>
                </a:lnTo>
                <a:lnTo>
                  <a:pt x="2825" y="1947"/>
                </a:lnTo>
                <a:lnTo>
                  <a:pt x="2825" y="1949"/>
                </a:lnTo>
                <a:lnTo>
                  <a:pt x="2824" y="1949"/>
                </a:lnTo>
                <a:lnTo>
                  <a:pt x="2824" y="1950"/>
                </a:lnTo>
                <a:close/>
                <a:moveTo>
                  <a:pt x="2828" y="1940"/>
                </a:moveTo>
                <a:lnTo>
                  <a:pt x="2828" y="1941"/>
                </a:lnTo>
                <a:lnTo>
                  <a:pt x="2828" y="1940"/>
                </a:lnTo>
                <a:lnTo>
                  <a:pt x="2828" y="1938"/>
                </a:lnTo>
                <a:lnTo>
                  <a:pt x="2828" y="1940"/>
                </a:lnTo>
                <a:close/>
                <a:moveTo>
                  <a:pt x="2826" y="1937"/>
                </a:moveTo>
                <a:lnTo>
                  <a:pt x="2826" y="1938"/>
                </a:lnTo>
                <a:lnTo>
                  <a:pt x="2826" y="1937"/>
                </a:lnTo>
                <a:lnTo>
                  <a:pt x="2828" y="1938"/>
                </a:lnTo>
                <a:lnTo>
                  <a:pt x="2826" y="1938"/>
                </a:lnTo>
                <a:lnTo>
                  <a:pt x="2826" y="1937"/>
                </a:lnTo>
                <a:close/>
                <a:moveTo>
                  <a:pt x="2826" y="1936"/>
                </a:moveTo>
                <a:lnTo>
                  <a:pt x="2825" y="1934"/>
                </a:lnTo>
                <a:lnTo>
                  <a:pt x="2826" y="1934"/>
                </a:lnTo>
                <a:lnTo>
                  <a:pt x="2826" y="1936"/>
                </a:lnTo>
                <a:close/>
                <a:moveTo>
                  <a:pt x="1636" y="1933"/>
                </a:moveTo>
                <a:lnTo>
                  <a:pt x="1634" y="1933"/>
                </a:lnTo>
                <a:lnTo>
                  <a:pt x="1636" y="1933"/>
                </a:lnTo>
                <a:close/>
                <a:moveTo>
                  <a:pt x="2826" y="1933"/>
                </a:moveTo>
                <a:lnTo>
                  <a:pt x="2826" y="1931"/>
                </a:lnTo>
                <a:lnTo>
                  <a:pt x="2826" y="1933"/>
                </a:lnTo>
                <a:close/>
                <a:moveTo>
                  <a:pt x="1335" y="1933"/>
                </a:moveTo>
                <a:lnTo>
                  <a:pt x="1333" y="1933"/>
                </a:lnTo>
                <a:lnTo>
                  <a:pt x="1333" y="1931"/>
                </a:lnTo>
                <a:lnTo>
                  <a:pt x="1332" y="1931"/>
                </a:lnTo>
                <a:lnTo>
                  <a:pt x="1333" y="1931"/>
                </a:lnTo>
                <a:lnTo>
                  <a:pt x="1333" y="1933"/>
                </a:lnTo>
                <a:lnTo>
                  <a:pt x="1335" y="1933"/>
                </a:lnTo>
                <a:close/>
                <a:moveTo>
                  <a:pt x="1639" y="1931"/>
                </a:moveTo>
                <a:lnTo>
                  <a:pt x="1637" y="1931"/>
                </a:lnTo>
                <a:lnTo>
                  <a:pt x="1639" y="1931"/>
                </a:lnTo>
                <a:close/>
                <a:moveTo>
                  <a:pt x="2622" y="1931"/>
                </a:moveTo>
                <a:lnTo>
                  <a:pt x="2621" y="1930"/>
                </a:lnTo>
                <a:lnTo>
                  <a:pt x="2622" y="1931"/>
                </a:lnTo>
                <a:close/>
                <a:moveTo>
                  <a:pt x="2621" y="1930"/>
                </a:moveTo>
                <a:lnTo>
                  <a:pt x="2619" y="1930"/>
                </a:lnTo>
                <a:lnTo>
                  <a:pt x="2621" y="1930"/>
                </a:lnTo>
                <a:close/>
                <a:moveTo>
                  <a:pt x="1771" y="1927"/>
                </a:moveTo>
                <a:lnTo>
                  <a:pt x="1773" y="1927"/>
                </a:lnTo>
                <a:lnTo>
                  <a:pt x="1773" y="1928"/>
                </a:lnTo>
                <a:lnTo>
                  <a:pt x="1771" y="1930"/>
                </a:lnTo>
                <a:lnTo>
                  <a:pt x="1770" y="1930"/>
                </a:lnTo>
                <a:lnTo>
                  <a:pt x="1768" y="1930"/>
                </a:lnTo>
                <a:lnTo>
                  <a:pt x="1767" y="1930"/>
                </a:lnTo>
                <a:lnTo>
                  <a:pt x="1767" y="1928"/>
                </a:lnTo>
                <a:lnTo>
                  <a:pt x="1767" y="1927"/>
                </a:lnTo>
                <a:lnTo>
                  <a:pt x="1768" y="1927"/>
                </a:lnTo>
                <a:lnTo>
                  <a:pt x="1768" y="1925"/>
                </a:lnTo>
                <a:lnTo>
                  <a:pt x="1770" y="1925"/>
                </a:lnTo>
                <a:lnTo>
                  <a:pt x="1770" y="1927"/>
                </a:lnTo>
                <a:lnTo>
                  <a:pt x="1771" y="1927"/>
                </a:lnTo>
                <a:close/>
                <a:moveTo>
                  <a:pt x="1784" y="1925"/>
                </a:moveTo>
                <a:lnTo>
                  <a:pt x="1786" y="1925"/>
                </a:lnTo>
                <a:lnTo>
                  <a:pt x="1786" y="1927"/>
                </a:lnTo>
                <a:lnTo>
                  <a:pt x="1786" y="1928"/>
                </a:lnTo>
                <a:lnTo>
                  <a:pt x="1784" y="1928"/>
                </a:lnTo>
                <a:lnTo>
                  <a:pt x="1783" y="1928"/>
                </a:lnTo>
                <a:lnTo>
                  <a:pt x="1781" y="1927"/>
                </a:lnTo>
                <a:lnTo>
                  <a:pt x="1780" y="1925"/>
                </a:lnTo>
                <a:lnTo>
                  <a:pt x="1780" y="1924"/>
                </a:lnTo>
                <a:lnTo>
                  <a:pt x="1781" y="1924"/>
                </a:lnTo>
                <a:lnTo>
                  <a:pt x="1783" y="1924"/>
                </a:lnTo>
                <a:lnTo>
                  <a:pt x="1784" y="1925"/>
                </a:lnTo>
                <a:close/>
                <a:moveTo>
                  <a:pt x="2819" y="1924"/>
                </a:moveTo>
                <a:lnTo>
                  <a:pt x="2818" y="1922"/>
                </a:lnTo>
                <a:lnTo>
                  <a:pt x="2819" y="1922"/>
                </a:lnTo>
                <a:lnTo>
                  <a:pt x="2819" y="1924"/>
                </a:lnTo>
                <a:close/>
                <a:moveTo>
                  <a:pt x="1762" y="1924"/>
                </a:moveTo>
                <a:lnTo>
                  <a:pt x="1762" y="1925"/>
                </a:lnTo>
                <a:lnTo>
                  <a:pt x="1761" y="1925"/>
                </a:lnTo>
                <a:lnTo>
                  <a:pt x="1761" y="1924"/>
                </a:lnTo>
                <a:lnTo>
                  <a:pt x="1759" y="1924"/>
                </a:lnTo>
                <a:lnTo>
                  <a:pt x="1758" y="1924"/>
                </a:lnTo>
                <a:lnTo>
                  <a:pt x="1756" y="1924"/>
                </a:lnTo>
                <a:lnTo>
                  <a:pt x="1756" y="1922"/>
                </a:lnTo>
                <a:lnTo>
                  <a:pt x="1758" y="1921"/>
                </a:lnTo>
                <a:lnTo>
                  <a:pt x="1759" y="1921"/>
                </a:lnTo>
                <a:lnTo>
                  <a:pt x="1759" y="1919"/>
                </a:lnTo>
                <a:lnTo>
                  <a:pt x="1761" y="1919"/>
                </a:lnTo>
                <a:lnTo>
                  <a:pt x="1762" y="1919"/>
                </a:lnTo>
                <a:lnTo>
                  <a:pt x="1762" y="1921"/>
                </a:lnTo>
                <a:lnTo>
                  <a:pt x="1762" y="1922"/>
                </a:lnTo>
                <a:lnTo>
                  <a:pt x="1762" y="1924"/>
                </a:lnTo>
                <a:close/>
                <a:moveTo>
                  <a:pt x="1615" y="1919"/>
                </a:moveTo>
                <a:lnTo>
                  <a:pt x="1614" y="1919"/>
                </a:lnTo>
                <a:lnTo>
                  <a:pt x="1615" y="1919"/>
                </a:lnTo>
                <a:close/>
                <a:moveTo>
                  <a:pt x="2568" y="1899"/>
                </a:moveTo>
                <a:lnTo>
                  <a:pt x="2569" y="1899"/>
                </a:lnTo>
                <a:lnTo>
                  <a:pt x="2571" y="1899"/>
                </a:lnTo>
                <a:lnTo>
                  <a:pt x="2571" y="1900"/>
                </a:lnTo>
                <a:lnTo>
                  <a:pt x="2569" y="1899"/>
                </a:lnTo>
                <a:lnTo>
                  <a:pt x="2568" y="1899"/>
                </a:lnTo>
                <a:close/>
                <a:moveTo>
                  <a:pt x="1852" y="1897"/>
                </a:moveTo>
                <a:lnTo>
                  <a:pt x="1853" y="1897"/>
                </a:lnTo>
                <a:lnTo>
                  <a:pt x="1853" y="1899"/>
                </a:lnTo>
                <a:lnTo>
                  <a:pt x="1852" y="1899"/>
                </a:lnTo>
                <a:lnTo>
                  <a:pt x="1852" y="1897"/>
                </a:lnTo>
                <a:lnTo>
                  <a:pt x="1850" y="1897"/>
                </a:lnTo>
                <a:lnTo>
                  <a:pt x="1850" y="1899"/>
                </a:lnTo>
                <a:lnTo>
                  <a:pt x="1850" y="1897"/>
                </a:lnTo>
                <a:lnTo>
                  <a:pt x="1852" y="1897"/>
                </a:lnTo>
                <a:close/>
                <a:moveTo>
                  <a:pt x="1618" y="1896"/>
                </a:moveTo>
                <a:lnTo>
                  <a:pt x="1617" y="1896"/>
                </a:lnTo>
                <a:lnTo>
                  <a:pt x="1617" y="1897"/>
                </a:lnTo>
                <a:lnTo>
                  <a:pt x="1615" y="1896"/>
                </a:lnTo>
                <a:lnTo>
                  <a:pt x="1617" y="1896"/>
                </a:lnTo>
                <a:lnTo>
                  <a:pt x="1618" y="1896"/>
                </a:lnTo>
                <a:close/>
                <a:moveTo>
                  <a:pt x="1850" y="1896"/>
                </a:moveTo>
                <a:lnTo>
                  <a:pt x="1849" y="1896"/>
                </a:lnTo>
                <a:lnTo>
                  <a:pt x="1849" y="1894"/>
                </a:lnTo>
                <a:lnTo>
                  <a:pt x="1850" y="1894"/>
                </a:lnTo>
                <a:lnTo>
                  <a:pt x="1850" y="1896"/>
                </a:lnTo>
                <a:close/>
                <a:moveTo>
                  <a:pt x="1756" y="1896"/>
                </a:moveTo>
                <a:lnTo>
                  <a:pt x="1756" y="1894"/>
                </a:lnTo>
                <a:lnTo>
                  <a:pt x="1756" y="1896"/>
                </a:lnTo>
                <a:close/>
                <a:moveTo>
                  <a:pt x="1850" y="1896"/>
                </a:moveTo>
                <a:lnTo>
                  <a:pt x="1850" y="1894"/>
                </a:lnTo>
                <a:lnTo>
                  <a:pt x="1852" y="1894"/>
                </a:lnTo>
                <a:lnTo>
                  <a:pt x="1853" y="1894"/>
                </a:lnTo>
                <a:lnTo>
                  <a:pt x="1853" y="1893"/>
                </a:lnTo>
                <a:lnTo>
                  <a:pt x="1855" y="1894"/>
                </a:lnTo>
                <a:lnTo>
                  <a:pt x="1853" y="1894"/>
                </a:lnTo>
                <a:lnTo>
                  <a:pt x="1853" y="1896"/>
                </a:lnTo>
                <a:lnTo>
                  <a:pt x="1853" y="1897"/>
                </a:lnTo>
                <a:lnTo>
                  <a:pt x="1853" y="1896"/>
                </a:lnTo>
                <a:lnTo>
                  <a:pt x="1852" y="1896"/>
                </a:lnTo>
                <a:lnTo>
                  <a:pt x="1850" y="1896"/>
                </a:lnTo>
                <a:close/>
                <a:moveTo>
                  <a:pt x="1651" y="1893"/>
                </a:moveTo>
                <a:lnTo>
                  <a:pt x="1651" y="1894"/>
                </a:lnTo>
                <a:lnTo>
                  <a:pt x="1649" y="1894"/>
                </a:lnTo>
                <a:lnTo>
                  <a:pt x="1649" y="1896"/>
                </a:lnTo>
                <a:lnTo>
                  <a:pt x="1648" y="1896"/>
                </a:lnTo>
                <a:lnTo>
                  <a:pt x="1648" y="1894"/>
                </a:lnTo>
                <a:lnTo>
                  <a:pt x="1648" y="1893"/>
                </a:lnTo>
                <a:lnTo>
                  <a:pt x="1649" y="1893"/>
                </a:lnTo>
                <a:lnTo>
                  <a:pt x="1651" y="1893"/>
                </a:lnTo>
                <a:close/>
                <a:moveTo>
                  <a:pt x="2560" y="1890"/>
                </a:moveTo>
                <a:lnTo>
                  <a:pt x="2559" y="1890"/>
                </a:lnTo>
                <a:lnTo>
                  <a:pt x="2560" y="1890"/>
                </a:lnTo>
                <a:close/>
                <a:moveTo>
                  <a:pt x="1658" y="1890"/>
                </a:moveTo>
                <a:lnTo>
                  <a:pt x="1659" y="1890"/>
                </a:lnTo>
                <a:lnTo>
                  <a:pt x="1659" y="1891"/>
                </a:lnTo>
                <a:lnTo>
                  <a:pt x="1661" y="1893"/>
                </a:lnTo>
                <a:lnTo>
                  <a:pt x="1662" y="1894"/>
                </a:lnTo>
                <a:lnTo>
                  <a:pt x="1662" y="1896"/>
                </a:lnTo>
                <a:lnTo>
                  <a:pt x="1662" y="1897"/>
                </a:lnTo>
                <a:lnTo>
                  <a:pt x="1661" y="1899"/>
                </a:lnTo>
                <a:lnTo>
                  <a:pt x="1659" y="1900"/>
                </a:lnTo>
                <a:lnTo>
                  <a:pt x="1658" y="1900"/>
                </a:lnTo>
                <a:lnTo>
                  <a:pt x="1658" y="1902"/>
                </a:lnTo>
                <a:lnTo>
                  <a:pt x="1658" y="1900"/>
                </a:lnTo>
                <a:lnTo>
                  <a:pt x="1656" y="1900"/>
                </a:lnTo>
                <a:lnTo>
                  <a:pt x="1655" y="1900"/>
                </a:lnTo>
                <a:lnTo>
                  <a:pt x="1655" y="1902"/>
                </a:lnTo>
                <a:lnTo>
                  <a:pt x="1654" y="1902"/>
                </a:lnTo>
                <a:lnTo>
                  <a:pt x="1652" y="1902"/>
                </a:lnTo>
                <a:lnTo>
                  <a:pt x="1651" y="1902"/>
                </a:lnTo>
                <a:lnTo>
                  <a:pt x="1651" y="1900"/>
                </a:lnTo>
                <a:lnTo>
                  <a:pt x="1649" y="1900"/>
                </a:lnTo>
                <a:lnTo>
                  <a:pt x="1649" y="1899"/>
                </a:lnTo>
                <a:lnTo>
                  <a:pt x="1649" y="1897"/>
                </a:lnTo>
                <a:lnTo>
                  <a:pt x="1649" y="1896"/>
                </a:lnTo>
                <a:lnTo>
                  <a:pt x="1651" y="1896"/>
                </a:lnTo>
                <a:lnTo>
                  <a:pt x="1651" y="1894"/>
                </a:lnTo>
                <a:lnTo>
                  <a:pt x="1652" y="1894"/>
                </a:lnTo>
                <a:lnTo>
                  <a:pt x="1652" y="1893"/>
                </a:lnTo>
                <a:lnTo>
                  <a:pt x="1651" y="1893"/>
                </a:lnTo>
                <a:lnTo>
                  <a:pt x="1652" y="1893"/>
                </a:lnTo>
                <a:lnTo>
                  <a:pt x="1654" y="1893"/>
                </a:lnTo>
                <a:lnTo>
                  <a:pt x="1654" y="1891"/>
                </a:lnTo>
                <a:lnTo>
                  <a:pt x="1655" y="1891"/>
                </a:lnTo>
                <a:lnTo>
                  <a:pt x="1655" y="1890"/>
                </a:lnTo>
                <a:lnTo>
                  <a:pt x="1656" y="1890"/>
                </a:lnTo>
                <a:lnTo>
                  <a:pt x="1658" y="1890"/>
                </a:lnTo>
                <a:close/>
                <a:moveTo>
                  <a:pt x="1837" y="1891"/>
                </a:moveTo>
                <a:lnTo>
                  <a:pt x="1839" y="1891"/>
                </a:lnTo>
                <a:lnTo>
                  <a:pt x="1839" y="1893"/>
                </a:lnTo>
                <a:lnTo>
                  <a:pt x="1837" y="1893"/>
                </a:lnTo>
                <a:lnTo>
                  <a:pt x="1837" y="1894"/>
                </a:lnTo>
                <a:lnTo>
                  <a:pt x="1839" y="1894"/>
                </a:lnTo>
                <a:lnTo>
                  <a:pt x="1839" y="1896"/>
                </a:lnTo>
                <a:lnTo>
                  <a:pt x="1837" y="1896"/>
                </a:lnTo>
                <a:lnTo>
                  <a:pt x="1837" y="1897"/>
                </a:lnTo>
                <a:lnTo>
                  <a:pt x="1837" y="1899"/>
                </a:lnTo>
                <a:lnTo>
                  <a:pt x="1837" y="1897"/>
                </a:lnTo>
                <a:lnTo>
                  <a:pt x="1836" y="1897"/>
                </a:lnTo>
                <a:lnTo>
                  <a:pt x="1836" y="1899"/>
                </a:lnTo>
                <a:lnTo>
                  <a:pt x="1836" y="1900"/>
                </a:lnTo>
                <a:lnTo>
                  <a:pt x="1836" y="1902"/>
                </a:lnTo>
                <a:lnTo>
                  <a:pt x="1834" y="1903"/>
                </a:lnTo>
                <a:lnTo>
                  <a:pt x="1833" y="1903"/>
                </a:lnTo>
                <a:lnTo>
                  <a:pt x="1833" y="1905"/>
                </a:lnTo>
                <a:lnTo>
                  <a:pt x="1831" y="1905"/>
                </a:lnTo>
                <a:lnTo>
                  <a:pt x="1831" y="1906"/>
                </a:lnTo>
                <a:lnTo>
                  <a:pt x="1831" y="1905"/>
                </a:lnTo>
                <a:lnTo>
                  <a:pt x="1831" y="1906"/>
                </a:lnTo>
                <a:lnTo>
                  <a:pt x="1831" y="1905"/>
                </a:lnTo>
                <a:lnTo>
                  <a:pt x="1831" y="1903"/>
                </a:lnTo>
                <a:lnTo>
                  <a:pt x="1830" y="1903"/>
                </a:lnTo>
                <a:lnTo>
                  <a:pt x="1828" y="1903"/>
                </a:lnTo>
                <a:lnTo>
                  <a:pt x="1828" y="1902"/>
                </a:lnTo>
                <a:lnTo>
                  <a:pt x="1830" y="1902"/>
                </a:lnTo>
                <a:lnTo>
                  <a:pt x="1830" y="1900"/>
                </a:lnTo>
                <a:lnTo>
                  <a:pt x="1828" y="1900"/>
                </a:lnTo>
                <a:lnTo>
                  <a:pt x="1830" y="1900"/>
                </a:lnTo>
                <a:lnTo>
                  <a:pt x="1830" y="1899"/>
                </a:lnTo>
                <a:lnTo>
                  <a:pt x="1830" y="1900"/>
                </a:lnTo>
                <a:lnTo>
                  <a:pt x="1831" y="1900"/>
                </a:lnTo>
                <a:lnTo>
                  <a:pt x="1830" y="1899"/>
                </a:lnTo>
                <a:lnTo>
                  <a:pt x="1830" y="1897"/>
                </a:lnTo>
                <a:lnTo>
                  <a:pt x="1831" y="1897"/>
                </a:lnTo>
                <a:lnTo>
                  <a:pt x="1831" y="1896"/>
                </a:lnTo>
                <a:lnTo>
                  <a:pt x="1833" y="1894"/>
                </a:lnTo>
                <a:lnTo>
                  <a:pt x="1833" y="1893"/>
                </a:lnTo>
                <a:lnTo>
                  <a:pt x="1833" y="1891"/>
                </a:lnTo>
                <a:lnTo>
                  <a:pt x="1831" y="1891"/>
                </a:lnTo>
                <a:lnTo>
                  <a:pt x="1833" y="1890"/>
                </a:lnTo>
                <a:lnTo>
                  <a:pt x="1834" y="1890"/>
                </a:lnTo>
                <a:lnTo>
                  <a:pt x="1836" y="1890"/>
                </a:lnTo>
                <a:lnTo>
                  <a:pt x="1837" y="1890"/>
                </a:lnTo>
                <a:lnTo>
                  <a:pt x="1837" y="1891"/>
                </a:lnTo>
                <a:close/>
                <a:moveTo>
                  <a:pt x="1856" y="1886"/>
                </a:moveTo>
                <a:lnTo>
                  <a:pt x="1858" y="1886"/>
                </a:lnTo>
                <a:lnTo>
                  <a:pt x="1858" y="1884"/>
                </a:lnTo>
                <a:lnTo>
                  <a:pt x="1859" y="1884"/>
                </a:lnTo>
                <a:lnTo>
                  <a:pt x="1859" y="1886"/>
                </a:lnTo>
                <a:lnTo>
                  <a:pt x="1858" y="1886"/>
                </a:lnTo>
                <a:lnTo>
                  <a:pt x="1858" y="1887"/>
                </a:lnTo>
                <a:lnTo>
                  <a:pt x="1859" y="1887"/>
                </a:lnTo>
                <a:lnTo>
                  <a:pt x="1859" y="1889"/>
                </a:lnTo>
                <a:lnTo>
                  <a:pt x="1858" y="1889"/>
                </a:lnTo>
                <a:lnTo>
                  <a:pt x="1859" y="1889"/>
                </a:lnTo>
                <a:lnTo>
                  <a:pt x="1858" y="1890"/>
                </a:lnTo>
                <a:lnTo>
                  <a:pt x="1858" y="1889"/>
                </a:lnTo>
                <a:lnTo>
                  <a:pt x="1856" y="1889"/>
                </a:lnTo>
                <a:lnTo>
                  <a:pt x="1856" y="1887"/>
                </a:lnTo>
                <a:lnTo>
                  <a:pt x="1856" y="1886"/>
                </a:lnTo>
                <a:lnTo>
                  <a:pt x="1856" y="1887"/>
                </a:lnTo>
                <a:lnTo>
                  <a:pt x="1855" y="1887"/>
                </a:lnTo>
                <a:lnTo>
                  <a:pt x="1855" y="1889"/>
                </a:lnTo>
                <a:lnTo>
                  <a:pt x="1856" y="1889"/>
                </a:lnTo>
                <a:lnTo>
                  <a:pt x="1856" y="1890"/>
                </a:lnTo>
                <a:lnTo>
                  <a:pt x="1855" y="1890"/>
                </a:lnTo>
                <a:lnTo>
                  <a:pt x="1855" y="1889"/>
                </a:lnTo>
                <a:lnTo>
                  <a:pt x="1853" y="1889"/>
                </a:lnTo>
                <a:lnTo>
                  <a:pt x="1855" y="1889"/>
                </a:lnTo>
                <a:lnTo>
                  <a:pt x="1855" y="1887"/>
                </a:lnTo>
                <a:lnTo>
                  <a:pt x="1853" y="1887"/>
                </a:lnTo>
                <a:lnTo>
                  <a:pt x="1853" y="1889"/>
                </a:lnTo>
                <a:lnTo>
                  <a:pt x="1852" y="1889"/>
                </a:lnTo>
                <a:lnTo>
                  <a:pt x="1853" y="1889"/>
                </a:lnTo>
                <a:lnTo>
                  <a:pt x="1853" y="1890"/>
                </a:lnTo>
                <a:lnTo>
                  <a:pt x="1853" y="1891"/>
                </a:lnTo>
                <a:lnTo>
                  <a:pt x="1852" y="1891"/>
                </a:lnTo>
                <a:lnTo>
                  <a:pt x="1853" y="1893"/>
                </a:lnTo>
                <a:lnTo>
                  <a:pt x="1852" y="1893"/>
                </a:lnTo>
                <a:lnTo>
                  <a:pt x="1850" y="1893"/>
                </a:lnTo>
                <a:lnTo>
                  <a:pt x="1850" y="1891"/>
                </a:lnTo>
                <a:lnTo>
                  <a:pt x="1852" y="1891"/>
                </a:lnTo>
                <a:lnTo>
                  <a:pt x="1852" y="1890"/>
                </a:lnTo>
                <a:lnTo>
                  <a:pt x="1850" y="1890"/>
                </a:lnTo>
                <a:lnTo>
                  <a:pt x="1850" y="1889"/>
                </a:lnTo>
                <a:lnTo>
                  <a:pt x="1852" y="1889"/>
                </a:lnTo>
                <a:lnTo>
                  <a:pt x="1852" y="1887"/>
                </a:lnTo>
                <a:lnTo>
                  <a:pt x="1850" y="1887"/>
                </a:lnTo>
                <a:lnTo>
                  <a:pt x="1852" y="1887"/>
                </a:lnTo>
                <a:lnTo>
                  <a:pt x="1852" y="1886"/>
                </a:lnTo>
                <a:lnTo>
                  <a:pt x="1853" y="1886"/>
                </a:lnTo>
                <a:lnTo>
                  <a:pt x="1853" y="1887"/>
                </a:lnTo>
                <a:lnTo>
                  <a:pt x="1853" y="1886"/>
                </a:lnTo>
                <a:lnTo>
                  <a:pt x="1855" y="1886"/>
                </a:lnTo>
                <a:lnTo>
                  <a:pt x="1855" y="1887"/>
                </a:lnTo>
                <a:lnTo>
                  <a:pt x="1856" y="1886"/>
                </a:lnTo>
                <a:lnTo>
                  <a:pt x="1855" y="1886"/>
                </a:lnTo>
                <a:lnTo>
                  <a:pt x="1855" y="1884"/>
                </a:lnTo>
                <a:lnTo>
                  <a:pt x="1856" y="1884"/>
                </a:lnTo>
                <a:lnTo>
                  <a:pt x="1858" y="1884"/>
                </a:lnTo>
                <a:lnTo>
                  <a:pt x="1856" y="1886"/>
                </a:lnTo>
                <a:close/>
                <a:moveTo>
                  <a:pt x="2114" y="1890"/>
                </a:moveTo>
                <a:lnTo>
                  <a:pt x="2114" y="1891"/>
                </a:lnTo>
                <a:lnTo>
                  <a:pt x="2114" y="1890"/>
                </a:lnTo>
                <a:lnTo>
                  <a:pt x="2112" y="1890"/>
                </a:lnTo>
                <a:lnTo>
                  <a:pt x="2112" y="1889"/>
                </a:lnTo>
                <a:lnTo>
                  <a:pt x="2114" y="1887"/>
                </a:lnTo>
                <a:lnTo>
                  <a:pt x="2115" y="1886"/>
                </a:lnTo>
                <a:lnTo>
                  <a:pt x="2115" y="1884"/>
                </a:lnTo>
                <a:lnTo>
                  <a:pt x="2115" y="1883"/>
                </a:lnTo>
                <a:lnTo>
                  <a:pt x="2117" y="1884"/>
                </a:lnTo>
                <a:lnTo>
                  <a:pt x="2117" y="1886"/>
                </a:lnTo>
                <a:lnTo>
                  <a:pt x="2115" y="1887"/>
                </a:lnTo>
                <a:lnTo>
                  <a:pt x="2115" y="1889"/>
                </a:lnTo>
                <a:lnTo>
                  <a:pt x="2114" y="1889"/>
                </a:lnTo>
                <a:lnTo>
                  <a:pt x="2114" y="1890"/>
                </a:lnTo>
                <a:close/>
                <a:moveTo>
                  <a:pt x="1780" y="1878"/>
                </a:moveTo>
                <a:lnTo>
                  <a:pt x="1778" y="1878"/>
                </a:lnTo>
                <a:lnTo>
                  <a:pt x="1780" y="1878"/>
                </a:lnTo>
                <a:lnTo>
                  <a:pt x="1781" y="1878"/>
                </a:lnTo>
                <a:lnTo>
                  <a:pt x="1780" y="1878"/>
                </a:lnTo>
                <a:close/>
                <a:moveTo>
                  <a:pt x="1783" y="1877"/>
                </a:moveTo>
                <a:lnTo>
                  <a:pt x="1781" y="1877"/>
                </a:lnTo>
                <a:lnTo>
                  <a:pt x="1780" y="1877"/>
                </a:lnTo>
                <a:lnTo>
                  <a:pt x="1780" y="1875"/>
                </a:lnTo>
                <a:lnTo>
                  <a:pt x="1781" y="1875"/>
                </a:lnTo>
                <a:lnTo>
                  <a:pt x="1783" y="1875"/>
                </a:lnTo>
                <a:lnTo>
                  <a:pt x="1783" y="1877"/>
                </a:lnTo>
                <a:close/>
                <a:moveTo>
                  <a:pt x="2537" y="1866"/>
                </a:moveTo>
                <a:lnTo>
                  <a:pt x="2537" y="1868"/>
                </a:lnTo>
                <a:lnTo>
                  <a:pt x="2537" y="1869"/>
                </a:lnTo>
                <a:lnTo>
                  <a:pt x="2537" y="1868"/>
                </a:lnTo>
                <a:lnTo>
                  <a:pt x="2537" y="1869"/>
                </a:lnTo>
                <a:lnTo>
                  <a:pt x="2537" y="1868"/>
                </a:lnTo>
                <a:lnTo>
                  <a:pt x="2535" y="1868"/>
                </a:lnTo>
                <a:lnTo>
                  <a:pt x="2537" y="1869"/>
                </a:lnTo>
                <a:lnTo>
                  <a:pt x="2535" y="1869"/>
                </a:lnTo>
                <a:lnTo>
                  <a:pt x="2535" y="1871"/>
                </a:lnTo>
                <a:lnTo>
                  <a:pt x="2537" y="1871"/>
                </a:lnTo>
                <a:lnTo>
                  <a:pt x="2535" y="1871"/>
                </a:lnTo>
                <a:lnTo>
                  <a:pt x="2535" y="1869"/>
                </a:lnTo>
                <a:lnTo>
                  <a:pt x="2535" y="1868"/>
                </a:lnTo>
                <a:lnTo>
                  <a:pt x="2535" y="1866"/>
                </a:lnTo>
                <a:lnTo>
                  <a:pt x="2537" y="1866"/>
                </a:lnTo>
                <a:close/>
                <a:moveTo>
                  <a:pt x="1799" y="1866"/>
                </a:moveTo>
                <a:lnTo>
                  <a:pt x="1798" y="1866"/>
                </a:lnTo>
                <a:lnTo>
                  <a:pt x="1799" y="1866"/>
                </a:lnTo>
                <a:close/>
                <a:moveTo>
                  <a:pt x="2541" y="1866"/>
                </a:moveTo>
                <a:lnTo>
                  <a:pt x="2540" y="1866"/>
                </a:lnTo>
                <a:lnTo>
                  <a:pt x="2540" y="1865"/>
                </a:lnTo>
                <a:lnTo>
                  <a:pt x="2541" y="1865"/>
                </a:lnTo>
                <a:lnTo>
                  <a:pt x="2541" y="1866"/>
                </a:lnTo>
                <a:close/>
                <a:moveTo>
                  <a:pt x="1902" y="1865"/>
                </a:moveTo>
                <a:lnTo>
                  <a:pt x="1902" y="1866"/>
                </a:lnTo>
                <a:lnTo>
                  <a:pt x="1900" y="1866"/>
                </a:lnTo>
                <a:lnTo>
                  <a:pt x="1902" y="1865"/>
                </a:lnTo>
                <a:lnTo>
                  <a:pt x="1900" y="1865"/>
                </a:lnTo>
                <a:lnTo>
                  <a:pt x="1900" y="1864"/>
                </a:lnTo>
                <a:lnTo>
                  <a:pt x="1902" y="1864"/>
                </a:lnTo>
                <a:lnTo>
                  <a:pt x="1902" y="1865"/>
                </a:lnTo>
                <a:close/>
                <a:moveTo>
                  <a:pt x="2537" y="1866"/>
                </a:moveTo>
                <a:lnTo>
                  <a:pt x="2537" y="1865"/>
                </a:lnTo>
                <a:lnTo>
                  <a:pt x="2538" y="1864"/>
                </a:lnTo>
                <a:lnTo>
                  <a:pt x="2538" y="1865"/>
                </a:lnTo>
                <a:lnTo>
                  <a:pt x="2540" y="1865"/>
                </a:lnTo>
                <a:lnTo>
                  <a:pt x="2540" y="1866"/>
                </a:lnTo>
                <a:lnTo>
                  <a:pt x="2540" y="1868"/>
                </a:lnTo>
                <a:lnTo>
                  <a:pt x="2538" y="1866"/>
                </a:lnTo>
                <a:lnTo>
                  <a:pt x="2538" y="1865"/>
                </a:lnTo>
                <a:lnTo>
                  <a:pt x="2538" y="1866"/>
                </a:lnTo>
                <a:lnTo>
                  <a:pt x="2538" y="1868"/>
                </a:lnTo>
                <a:lnTo>
                  <a:pt x="2538" y="1866"/>
                </a:lnTo>
                <a:lnTo>
                  <a:pt x="2537" y="1866"/>
                </a:lnTo>
                <a:close/>
                <a:moveTo>
                  <a:pt x="2541" y="1865"/>
                </a:moveTo>
                <a:lnTo>
                  <a:pt x="2541" y="1864"/>
                </a:lnTo>
                <a:lnTo>
                  <a:pt x="2543" y="1864"/>
                </a:lnTo>
                <a:lnTo>
                  <a:pt x="2543" y="1865"/>
                </a:lnTo>
                <a:lnTo>
                  <a:pt x="2543" y="1866"/>
                </a:lnTo>
                <a:lnTo>
                  <a:pt x="2541" y="1866"/>
                </a:lnTo>
                <a:lnTo>
                  <a:pt x="2543" y="1866"/>
                </a:lnTo>
                <a:lnTo>
                  <a:pt x="2543" y="1865"/>
                </a:lnTo>
                <a:lnTo>
                  <a:pt x="2541" y="1865"/>
                </a:lnTo>
                <a:lnTo>
                  <a:pt x="2541" y="1864"/>
                </a:lnTo>
                <a:lnTo>
                  <a:pt x="2541" y="1865"/>
                </a:lnTo>
                <a:close/>
                <a:moveTo>
                  <a:pt x="2544" y="1862"/>
                </a:moveTo>
                <a:lnTo>
                  <a:pt x="2544" y="1864"/>
                </a:lnTo>
                <a:lnTo>
                  <a:pt x="2543" y="1862"/>
                </a:lnTo>
                <a:lnTo>
                  <a:pt x="2543" y="1861"/>
                </a:lnTo>
                <a:lnTo>
                  <a:pt x="2544" y="1861"/>
                </a:lnTo>
                <a:lnTo>
                  <a:pt x="2544" y="1862"/>
                </a:lnTo>
                <a:close/>
                <a:moveTo>
                  <a:pt x="1656" y="1862"/>
                </a:moveTo>
                <a:lnTo>
                  <a:pt x="1656" y="1861"/>
                </a:lnTo>
                <a:lnTo>
                  <a:pt x="1656" y="1862"/>
                </a:lnTo>
                <a:close/>
                <a:moveTo>
                  <a:pt x="2541" y="1861"/>
                </a:moveTo>
                <a:lnTo>
                  <a:pt x="2541" y="1862"/>
                </a:lnTo>
                <a:lnTo>
                  <a:pt x="2540" y="1862"/>
                </a:lnTo>
                <a:lnTo>
                  <a:pt x="2540" y="1864"/>
                </a:lnTo>
                <a:lnTo>
                  <a:pt x="2540" y="1862"/>
                </a:lnTo>
                <a:lnTo>
                  <a:pt x="2538" y="1864"/>
                </a:lnTo>
                <a:lnTo>
                  <a:pt x="2538" y="1862"/>
                </a:lnTo>
                <a:lnTo>
                  <a:pt x="2540" y="1862"/>
                </a:lnTo>
                <a:lnTo>
                  <a:pt x="2540" y="1861"/>
                </a:lnTo>
                <a:lnTo>
                  <a:pt x="2541" y="1861"/>
                </a:lnTo>
                <a:close/>
                <a:moveTo>
                  <a:pt x="2544" y="1861"/>
                </a:moveTo>
                <a:lnTo>
                  <a:pt x="2543" y="1861"/>
                </a:lnTo>
                <a:lnTo>
                  <a:pt x="2544" y="1861"/>
                </a:lnTo>
                <a:close/>
                <a:moveTo>
                  <a:pt x="1903" y="1861"/>
                </a:moveTo>
                <a:lnTo>
                  <a:pt x="1903" y="1862"/>
                </a:lnTo>
                <a:lnTo>
                  <a:pt x="1902" y="1862"/>
                </a:lnTo>
                <a:lnTo>
                  <a:pt x="1902" y="1861"/>
                </a:lnTo>
                <a:lnTo>
                  <a:pt x="1903" y="1861"/>
                </a:lnTo>
                <a:lnTo>
                  <a:pt x="1903" y="1859"/>
                </a:lnTo>
                <a:lnTo>
                  <a:pt x="1903" y="1861"/>
                </a:lnTo>
                <a:close/>
                <a:moveTo>
                  <a:pt x="1896" y="1859"/>
                </a:moveTo>
                <a:lnTo>
                  <a:pt x="1896" y="1858"/>
                </a:lnTo>
                <a:lnTo>
                  <a:pt x="1896" y="1859"/>
                </a:lnTo>
                <a:close/>
                <a:moveTo>
                  <a:pt x="1902" y="1861"/>
                </a:moveTo>
                <a:lnTo>
                  <a:pt x="1900" y="1861"/>
                </a:lnTo>
                <a:lnTo>
                  <a:pt x="1900" y="1859"/>
                </a:lnTo>
                <a:lnTo>
                  <a:pt x="1902" y="1859"/>
                </a:lnTo>
                <a:lnTo>
                  <a:pt x="1902" y="1858"/>
                </a:lnTo>
                <a:lnTo>
                  <a:pt x="1902" y="1859"/>
                </a:lnTo>
                <a:lnTo>
                  <a:pt x="1902" y="1861"/>
                </a:lnTo>
                <a:close/>
                <a:moveTo>
                  <a:pt x="2543" y="1859"/>
                </a:moveTo>
                <a:lnTo>
                  <a:pt x="2543" y="1858"/>
                </a:lnTo>
                <a:lnTo>
                  <a:pt x="2543" y="1859"/>
                </a:lnTo>
                <a:close/>
                <a:moveTo>
                  <a:pt x="1889" y="1856"/>
                </a:moveTo>
                <a:lnTo>
                  <a:pt x="1889" y="1858"/>
                </a:lnTo>
                <a:lnTo>
                  <a:pt x="1890" y="1859"/>
                </a:lnTo>
                <a:lnTo>
                  <a:pt x="1892" y="1861"/>
                </a:lnTo>
                <a:lnTo>
                  <a:pt x="1892" y="1862"/>
                </a:lnTo>
                <a:lnTo>
                  <a:pt x="1893" y="1865"/>
                </a:lnTo>
                <a:lnTo>
                  <a:pt x="1892" y="1864"/>
                </a:lnTo>
                <a:lnTo>
                  <a:pt x="1892" y="1862"/>
                </a:lnTo>
                <a:lnTo>
                  <a:pt x="1890" y="1862"/>
                </a:lnTo>
                <a:lnTo>
                  <a:pt x="1890" y="1861"/>
                </a:lnTo>
                <a:lnTo>
                  <a:pt x="1889" y="1861"/>
                </a:lnTo>
                <a:lnTo>
                  <a:pt x="1889" y="1859"/>
                </a:lnTo>
                <a:lnTo>
                  <a:pt x="1890" y="1859"/>
                </a:lnTo>
                <a:lnTo>
                  <a:pt x="1889" y="1859"/>
                </a:lnTo>
                <a:lnTo>
                  <a:pt x="1889" y="1858"/>
                </a:lnTo>
                <a:lnTo>
                  <a:pt x="1887" y="1858"/>
                </a:lnTo>
                <a:lnTo>
                  <a:pt x="1887" y="1856"/>
                </a:lnTo>
                <a:lnTo>
                  <a:pt x="1889" y="1856"/>
                </a:lnTo>
                <a:close/>
                <a:moveTo>
                  <a:pt x="1896" y="1858"/>
                </a:moveTo>
                <a:lnTo>
                  <a:pt x="1896" y="1856"/>
                </a:lnTo>
                <a:lnTo>
                  <a:pt x="1895" y="1856"/>
                </a:lnTo>
                <a:lnTo>
                  <a:pt x="1896" y="1856"/>
                </a:lnTo>
                <a:lnTo>
                  <a:pt x="1896" y="1858"/>
                </a:lnTo>
                <a:close/>
                <a:moveTo>
                  <a:pt x="980" y="1858"/>
                </a:moveTo>
                <a:lnTo>
                  <a:pt x="980" y="1856"/>
                </a:lnTo>
                <a:lnTo>
                  <a:pt x="979" y="1856"/>
                </a:lnTo>
                <a:lnTo>
                  <a:pt x="977" y="1856"/>
                </a:lnTo>
                <a:lnTo>
                  <a:pt x="977" y="1855"/>
                </a:lnTo>
                <a:lnTo>
                  <a:pt x="977" y="1853"/>
                </a:lnTo>
                <a:lnTo>
                  <a:pt x="977" y="1855"/>
                </a:lnTo>
                <a:lnTo>
                  <a:pt x="979" y="1855"/>
                </a:lnTo>
                <a:lnTo>
                  <a:pt x="980" y="1856"/>
                </a:lnTo>
                <a:lnTo>
                  <a:pt x="982" y="1856"/>
                </a:lnTo>
                <a:lnTo>
                  <a:pt x="980" y="1858"/>
                </a:lnTo>
                <a:close/>
                <a:moveTo>
                  <a:pt x="1900" y="1858"/>
                </a:moveTo>
                <a:lnTo>
                  <a:pt x="1900" y="1859"/>
                </a:lnTo>
                <a:lnTo>
                  <a:pt x="1900" y="1861"/>
                </a:lnTo>
                <a:lnTo>
                  <a:pt x="1899" y="1861"/>
                </a:lnTo>
                <a:lnTo>
                  <a:pt x="1899" y="1859"/>
                </a:lnTo>
                <a:lnTo>
                  <a:pt x="1900" y="1859"/>
                </a:lnTo>
                <a:lnTo>
                  <a:pt x="1900" y="1858"/>
                </a:lnTo>
                <a:lnTo>
                  <a:pt x="1899" y="1858"/>
                </a:lnTo>
                <a:lnTo>
                  <a:pt x="1900" y="1856"/>
                </a:lnTo>
                <a:lnTo>
                  <a:pt x="1899" y="1856"/>
                </a:lnTo>
                <a:lnTo>
                  <a:pt x="1899" y="1855"/>
                </a:lnTo>
                <a:lnTo>
                  <a:pt x="1899" y="1853"/>
                </a:lnTo>
                <a:lnTo>
                  <a:pt x="1900" y="1853"/>
                </a:lnTo>
                <a:lnTo>
                  <a:pt x="1900" y="1855"/>
                </a:lnTo>
                <a:lnTo>
                  <a:pt x="1900" y="1856"/>
                </a:lnTo>
                <a:lnTo>
                  <a:pt x="1900" y="1858"/>
                </a:lnTo>
                <a:close/>
                <a:moveTo>
                  <a:pt x="1906" y="1853"/>
                </a:moveTo>
                <a:lnTo>
                  <a:pt x="1905" y="1853"/>
                </a:lnTo>
                <a:lnTo>
                  <a:pt x="1906" y="1853"/>
                </a:lnTo>
                <a:close/>
                <a:moveTo>
                  <a:pt x="2553" y="1853"/>
                </a:moveTo>
                <a:lnTo>
                  <a:pt x="2555" y="1853"/>
                </a:lnTo>
                <a:lnTo>
                  <a:pt x="2553" y="1853"/>
                </a:lnTo>
                <a:close/>
                <a:moveTo>
                  <a:pt x="2552" y="1852"/>
                </a:moveTo>
                <a:lnTo>
                  <a:pt x="2550" y="1852"/>
                </a:lnTo>
                <a:lnTo>
                  <a:pt x="2549" y="1852"/>
                </a:lnTo>
                <a:lnTo>
                  <a:pt x="2549" y="1850"/>
                </a:lnTo>
                <a:lnTo>
                  <a:pt x="2549" y="1849"/>
                </a:lnTo>
                <a:lnTo>
                  <a:pt x="2550" y="1849"/>
                </a:lnTo>
                <a:lnTo>
                  <a:pt x="2550" y="1847"/>
                </a:lnTo>
                <a:lnTo>
                  <a:pt x="2550" y="1849"/>
                </a:lnTo>
                <a:lnTo>
                  <a:pt x="2552" y="1849"/>
                </a:lnTo>
                <a:lnTo>
                  <a:pt x="2552" y="1850"/>
                </a:lnTo>
                <a:lnTo>
                  <a:pt x="2553" y="1850"/>
                </a:lnTo>
                <a:lnTo>
                  <a:pt x="2553" y="1852"/>
                </a:lnTo>
                <a:lnTo>
                  <a:pt x="2552" y="1852"/>
                </a:lnTo>
                <a:close/>
                <a:moveTo>
                  <a:pt x="1909" y="1844"/>
                </a:moveTo>
                <a:lnTo>
                  <a:pt x="1909" y="1846"/>
                </a:lnTo>
                <a:lnTo>
                  <a:pt x="1909" y="1844"/>
                </a:lnTo>
                <a:lnTo>
                  <a:pt x="1909" y="1843"/>
                </a:lnTo>
                <a:lnTo>
                  <a:pt x="1909" y="1844"/>
                </a:lnTo>
                <a:close/>
                <a:moveTo>
                  <a:pt x="1875" y="1841"/>
                </a:moveTo>
                <a:lnTo>
                  <a:pt x="1874" y="1841"/>
                </a:lnTo>
                <a:lnTo>
                  <a:pt x="1875" y="1840"/>
                </a:lnTo>
                <a:lnTo>
                  <a:pt x="1875" y="1841"/>
                </a:lnTo>
                <a:close/>
                <a:moveTo>
                  <a:pt x="963" y="1839"/>
                </a:moveTo>
                <a:lnTo>
                  <a:pt x="964" y="1840"/>
                </a:lnTo>
                <a:lnTo>
                  <a:pt x="964" y="1841"/>
                </a:lnTo>
                <a:lnTo>
                  <a:pt x="966" y="1841"/>
                </a:lnTo>
                <a:lnTo>
                  <a:pt x="966" y="1843"/>
                </a:lnTo>
                <a:lnTo>
                  <a:pt x="967" y="1843"/>
                </a:lnTo>
                <a:lnTo>
                  <a:pt x="966" y="1843"/>
                </a:lnTo>
                <a:lnTo>
                  <a:pt x="964" y="1841"/>
                </a:lnTo>
                <a:lnTo>
                  <a:pt x="964" y="1840"/>
                </a:lnTo>
                <a:lnTo>
                  <a:pt x="963" y="1840"/>
                </a:lnTo>
                <a:lnTo>
                  <a:pt x="963" y="1839"/>
                </a:lnTo>
                <a:close/>
                <a:moveTo>
                  <a:pt x="836" y="1834"/>
                </a:moveTo>
                <a:lnTo>
                  <a:pt x="836" y="1836"/>
                </a:lnTo>
                <a:lnTo>
                  <a:pt x="836" y="1834"/>
                </a:lnTo>
                <a:close/>
                <a:moveTo>
                  <a:pt x="835" y="1834"/>
                </a:moveTo>
                <a:lnTo>
                  <a:pt x="835" y="1836"/>
                </a:lnTo>
                <a:lnTo>
                  <a:pt x="835" y="1834"/>
                </a:lnTo>
                <a:lnTo>
                  <a:pt x="833" y="1836"/>
                </a:lnTo>
                <a:lnTo>
                  <a:pt x="833" y="1834"/>
                </a:lnTo>
                <a:lnTo>
                  <a:pt x="835" y="1834"/>
                </a:lnTo>
                <a:close/>
                <a:moveTo>
                  <a:pt x="1917" y="1831"/>
                </a:moveTo>
                <a:lnTo>
                  <a:pt x="1917" y="1833"/>
                </a:lnTo>
                <a:lnTo>
                  <a:pt x="1918" y="1831"/>
                </a:lnTo>
                <a:lnTo>
                  <a:pt x="1918" y="1833"/>
                </a:lnTo>
                <a:lnTo>
                  <a:pt x="1920" y="1833"/>
                </a:lnTo>
                <a:lnTo>
                  <a:pt x="1920" y="1834"/>
                </a:lnTo>
                <a:lnTo>
                  <a:pt x="1918" y="1834"/>
                </a:lnTo>
                <a:lnTo>
                  <a:pt x="1918" y="1836"/>
                </a:lnTo>
                <a:lnTo>
                  <a:pt x="1918" y="1834"/>
                </a:lnTo>
                <a:lnTo>
                  <a:pt x="1917" y="1834"/>
                </a:lnTo>
                <a:lnTo>
                  <a:pt x="1917" y="1836"/>
                </a:lnTo>
                <a:lnTo>
                  <a:pt x="1917" y="1834"/>
                </a:lnTo>
                <a:lnTo>
                  <a:pt x="1915" y="1834"/>
                </a:lnTo>
                <a:lnTo>
                  <a:pt x="1917" y="1834"/>
                </a:lnTo>
                <a:lnTo>
                  <a:pt x="1917" y="1833"/>
                </a:lnTo>
                <a:lnTo>
                  <a:pt x="1917" y="1831"/>
                </a:lnTo>
                <a:close/>
                <a:moveTo>
                  <a:pt x="857" y="1831"/>
                </a:moveTo>
                <a:lnTo>
                  <a:pt x="857" y="1833"/>
                </a:lnTo>
                <a:lnTo>
                  <a:pt x="855" y="1833"/>
                </a:lnTo>
                <a:lnTo>
                  <a:pt x="855" y="1831"/>
                </a:lnTo>
                <a:lnTo>
                  <a:pt x="857" y="1831"/>
                </a:lnTo>
                <a:close/>
                <a:moveTo>
                  <a:pt x="963" y="1839"/>
                </a:moveTo>
                <a:lnTo>
                  <a:pt x="961" y="1839"/>
                </a:lnTo>
                <a:lnTo>
                  <a:pt x="961" y="1837"/>
                </a:lnTo>
                <a:lnTo>
                  <a:pt x="961" y="1836"/>
                </a:lnTo>
                <a:lnTo>
                  <a:pt x="960" y="1834"/>
                </a:lnTo>
                <a:lnTo>
                  <a:pt x="960" y="1833"/>
                </a:lnTo>
                <a:lnTo>
                  <a:pt x="960" y="1831"/>
                </a:lnTo>
                <a:lnTo>
                  <a:pt x="960" y="1833"/>
                </a:lnTo>
                <a:lnTo>
                  <a:pt x="960" y="1834"/>
                </a:lnTo>
                <a:lnTo>
                  <a:pt x="961" y="1834"/>
                </a:lnTo>
                <a:lnTo>
                  <a:pt x="961" y="1836"/>
                </a:lnTo>
                <a:lnTo>
                  <a:pt x="961" y="1837"/>
                </a:lnTo>
                <a:lnTo>
                  <a:pt x="963" y="1837"/>
                </a:lnTo>
                <a:lnTo>
                  <a:pt x="963" y="1839"/>
                </a:lnTo>
                <a:close/>
                <a:moveTo>
                  <a:pt x="858" y="1833"/>
                </a:moveTo>
                <a:lnTo>
                  <a:pt x="857" y="1833"/>
                </a:lnTo>
                <a:lnTo>
                  <a:pt x="857" y="1831"/>
                </a:lnTo>
                <a:lnTo>
                  <a:pt x="858" y="1831"/>
                </a:lnTo>
                <a:lnTo>
                  <a:pt x="858" y="1833"/>
                </a:lnTo>
                <a:close/>
                <a:moveTo>
                  <a:pt x="2046" y="1831"/>
                </a:moveTo>
                <a:lnTo>
                  <a:pt x="2044" y="1833"/>
                </a:lnTo>
                <a:lnTo>
                  <a:pt x="2044" y="1831"/>
                </a:lnTo>
                <a:lnTo>
                  <a:pt x="2046" y="1831"/>
                </a:lnTo>
                <a:close/>
                <a:moveTo>
                  <a:pt x="866" y="1830"/>
                </a:moveTo>
                <a:lnTo>
                  <a:pt x="867" y="1830"/>
                </a:lnTo>
                <a:lnTo>
                  <a:pt x="866" y="1830"/>
                </a:lnTo>
                <a:close/>
                <a:moveTo>
                  <a:pt x="1918" y="1830"/>
                </a:moveTo>
                <a:lnTo>
                  <a:pt x="1918" y="1828"/>
                </a:lnTo>
                <a:lnTo>
                  <a:pt x="1918" y="1830"/>
                </a:lnTo>
                <a:close/>
                <a:moveTo>
                  <a:pt x="1896" y="1827"/>
                </a:moveTo>
                <a:lnTo>
                  <a:pt x="1896" y="1825"/>
                </a:lnTo>
                <a:lnTo>
                  <a:pt x="1896" y="1827"/>
                </a:lnTo>
                <a:close/>
                <a:moveTo>
                  <a:pt x="1921" y="1822"/>
                </a:moveTo>
                <a:lnTo>
                  <a:pt x="1922" y="1822"/>
                </a:lnTo>
                <a:lnTo>
                  <a:pt x="1922" y="1824"/>
                </a:lnTo>
                <a:lnTo>
                  <a:pt x="1921" y="1824"/>
                </a:lnTo>
                <a:lnTo>
                  <a:pt x="1921" y="1825"/>
                </a:lnTo>
                <a:lnTo>
                  <a:pt x="1921" y="1827"/>
                </a:lnTo>
                <a:lnTo>
                  <a:pt x="1921" y="1828"/>
                </a:lnTo>
                <a:lnTo>
                  <a:pt x="1920" y="1828"/>
                </a:lnTo>
                <a:lnTo>
                  <a:pt x="1918" y="1827"/>
                </a:lnTo>
                <a:lnTo>
                  <a:pt x="1920" y="1827"/>
                </a:lnTo>
                <a:lnTo>
                  <a:pt x="1921" y="1827"/>
                </a:lnTo>
                <a:lnTo>
                  <a:pt x="1920" y="1825"/>
                </a:lnTo>
                <a:lnTo>
                  <a:pt x="1920" y="1824"/>
                </a:lnTo>
                <a:lnTo>
                  <a:pt x="1920" y="1822"/>
                </a:lnTo>
                <a:lnTo>
                  <a:pt x="1921" y="1822"/>
                </a:lnTo>
                <a:close/>
                <a:moveTo>
                  <a:pt x="954" y="1824"/>
                </a:moveTo>
                <a:lnTo>
                  <a:pt x="954" y="1822"/>
                </a:lnTo>
                <a:lnTo>
                  <a:pt x="954" y="1821"/>
                </a:lnTo>
                <a:lnTo>
                  <a:pt x="955" y="1821"/>
                </a:lnTo>
                <a:lnTo>
                  <a:pt x="954" y="1821"/>
                </a:lnTo>
                <a:lnTo>
                  <a:pt x="954" y="1822"/>
                </a:lnTo>
                <a:lnTo>
                  <a:pt x="954" y="1824"/>
                </a:lnTo>
                <a:close/>
                <a:moveTo>
                  <a:pt x="2435" y="1821"/>
                </a:moveTo>
                <a:lnTo>
                  <a:pt x="2434" y="1821"/>
                </a:lnTo>
                <a:lnTo>
                  <a:pt x="2435" y="1821"/>
                </a:lnTo>
                <a:close/>
                <a:moveTo>
                  <a:pt x="1996" y="1818"/>
                </a:moveTo>
                <a:lnTo>
                  <a:pt x="1997" y="1818"/>
                </a:lnTo>
                <a:lnTo>
                  <a:pt x="1997" y="1819"/>
                </a:lnTo>
                <a:lnTo>
                  <a:pt x="1996" y="1819"/>
                </a:lnTo>
                <a:lnTo>
                  <a:pt x="1996" y="1818"/>
                </a:lnTo>
                <a:close/>
                <a:moveTo>
                  <a:pt x="2553" y="1819"/>
                </a:moveTo>
                <a:lnTo>
                  <a:pt x="2552" y="1819"/>
                </a:lnTo>
                <a:lnTo>
                  <a:pt x="2552" y="1818"/>
                </a:lnTo>
                <a:lnTo>
                  <a:pt x="2553" y="1818"/>
                </a:lnTo>
                <a:lnTo>
                  <a:pt x="2553" y="1819"/>
                </a:lnTo>
                <a:close/>
                <a:moveTo>
                  <a:pt x="877" y="1818"/>
                </a:moveTo>
                <a:lnTo>
                  <a:pt x="877" y="1816"/>
                </a:lnTo>
                <a:lnTo>
                  <a:pt x="877" y="1818"/>
                </a:lnTo>
                <a:close/>
                <a:moveTo>
                  <a:pt x="2249" y="1816"/>
                </a:moveTo>
                <a:lnTo>
                  <a:pt x="2247" y="1818"/>
                </a:lnTo>
                <a:lnTo>
                  <a:pt x="2246" y="1819"/>
                </a:lnTo>
                <a:lnTo>
                  <a:pt x="2244" y="1819"/>
                </a:lnTo>
                <a:lnTo>
                  <a:pt x="2244" y="1821"/>
                </a:lnTo>
                <a:lnTo>
                  <a:pt x="2243" y="1822"/>
                </a:lnTo>
                <a:lnTo>
                  <a:pt x="2241" y="1824"/>
                </a:lnTo>
                <a:lnTo>
                  <a:pt x="2240" y="1825"/>
                </a:lnTo>
                <a:lnTo>
                  <a:pt x="2239" y="1827"/>
                </a:lnTo>
                <a:lnTo>
                  <a:pt x="2237" y="1828"/>
                </a:lnTo>
                <a:lnTo>
                  <a:pt x="2236" y="1830"/>
                </a:lnTo>
                <a:lnTo>
                  <a:pt x="2236" y="1831"/>
                </a:lnTo>
                <a:lnTo>
                  <a:pt x="2234" y="1833"/>
                </a:lnTo>
                <a:lnTo>
                  <a:pt x="2233" y="1833"/>
                </a:lnTo>
                <a:lnTo>
                  <a:pt x="2233" y="1834"/>
                </a:lnTo>
                <a:lnTo>
                  <a:pt x="2231" y="1834"/>
                </a:lnTo>
                <a:lnTo>
                  <a:pt x="2230" y="1836"/>
                </a:lnTo>
                <a:lnTo>
                  <a:pt x="2230" y="1837"/>
                </a:lnTo>
                <a:lnTo>
                  <a:pt x="2228" y="1837"/>
                </a:lnTo>
                <a:lnTo>
                  <a:pt x="2228" y="1839"/>
                </a:lnTo>
                <a:lnTo>
                  <a:pt x="2227" y="1839"/>
                </a:lnTo>
                <a:lnTo>
                  <a:pt x="2227" y="1840"/>
                </a:lnTo>
                <a:lnTo>
                  <a:pt x="2227" y="1841"/>
                </a:lnTo>
                <a:lnTo>
                  <a:pt x="2225" y="1841"/>
                </a:lnTo>
                <a:lnTo>
                  <a:pt x="2225" y="1840"/>
                </a:lnTo>
                <a:lnTo>
                  <a:pt x="2227" y="1839"/>
                </a:lnTo>
                <a:lnTo>
                  <a:pt x="2227" y="1837"/>
                </a:lnTo>
                <a:lnTo>
                  <a:pt x="2227" y="1836"/>
                </a:lnTo>
                <a:lnTo>
                  <a:pt x="2228" y="1834"/>
                </a:lnTo>
                <a:lnTo>
                  <a:pt x="2228" y="1833"/>
                </a:lnTo>
                <a:lnTo>
                  <a:pt x="2230" y="1833"/>
                </a:lnTo>
                <a:lnTo>
                  <a:pt x="2230" y="1831"/>
                </a:lnTo>
                <a:lnTo>
                  <a:pt x="2231" y="1831"/>
                </a:lnTo>
                <a:lnTo>
                  <a:pt x="2231" y="1830"/>
                </a:lnTo>
                <a:lnTo>
                  <a:pt x="2233" y="1828"/>
                </a:lnTo>
                <a:lnTo>
                  <a:pt x="2234" y="1828"/>
                </a:lnTo>
                <a:lnTo>
                  <a:pt x="2234" y="1827"/>
                </a:lnTo>
                <a:lnTo>
                  <a:pt x="2236" y="1825"/>
                </a:lnTo>
                <a:lnTo>
                  <a:pt x="2236" y="1824"/>
                </a:lnTo>
                <a:lnTo>
                  <a:pt x="2236" y="1822"/>
                </a:lnTo>
                <a:lnTo>
                  <a:pt x="2237" y="1822"/>
                </a:lnTo>
                <a:lnTo>
                  <a:pt x="2239" y="1822"/>
                </a:lnTo>
                <a:lnTo>
                  <a:pt x="2240" y="1821"/>
                </a:lnTo>
                <a:lnTo>
                  <a:pt x="2240" y="1819"/>
                </a:lnTo>
                <a:lnTo>
                  <a:pt x="2241" y="1819"/>
                </a:lnTo>
                <a:lnTo>
                  <a:pt x="2243" y="1818"/>
                </a:lnTo>
                <a:lnTo>
                  <a:pt x="2243" y="1816"/>
                </a:lnTo>
                <a:lnTo>
                  <a:pt x="2244" y="1816"/>
                </a:lnTo>
                <a:lnTo>
                  <a:pt x="2244" y="1818"/>
                </a:lnTo>
                <a:lnTo>
                  <a:pt x="2244" y="1816"/>
                </a:lnTo>
                <a:lnTo>
                  <a:pt x="2246" y="1816"/>
                </a:lnTo>
                <a:lnTo>
                  <a:pt x="2246" y="1815"/>
                </a:lnTo>
                <a:lnTo>
                  <a:pt x="2247" y="1815"/>
                </a:lnTo>
                <a:lnTo>
                  <a:pt x="2249" y="1815"/>
                </a:lnTo>
                <a:lnTo>
                  <a:pt x="2249" y="1814"/>
                </a:lnTo>
                <a:lnTo>
                  <a:pt x="2250" y="1814"/>
                </a:lnTo>
                <a:lnTo>
                  <a:pt x="2250" y="1815"/>
                </a:lnTo>
                <a:lnTo>
                  <a:pt x="2250" y="1816"/>
                </a:lnTo>
                <a:lnTo>
                  <a:pt x="2249" y="1816"/>
                </a:lnTo>
                <a:close/>
                <a:moveTo>
                  <a:pt x="2006" y="1809"/>
                </a:moveTo>
                <a:lnTo>
                  <a:pt x="2006" y="1811"/>
                </a:lnTo>
                <a:lnTo>
                  <a:pt x="2006" y="1812"/>
                </a:lnTo>
                <a:lnTo>
                  <a:pt x="2005" y="1814"/>
                </a:lnTo>
                <a:lnTo>
                  <a:pt x="2005" y="1815"/>
                </a:lnTo>
                <a:lnTo>
                  <a:pt x="2003" y="1816"/>
                </a:lnTo>
                <a:lnTo>
                  <a:pt x="2000" y="1821"/>
                </a:lnTo>
                <a:lnTo>
                  <a:pt x="1997" y="1822"/>
                </a:lnTo>
                <a:lnTo>
                  <a:pt x="1995" y="1824"/>
                </a:lnTo>
                <a:lnTo>
                  <a:pt x="1993" y="1824"/>
                </a:lnTo>
                <a:lnTo>
                  <a:pt x="1992" y="1822"/>
                </a:lnTo>
                <a:lnTo>
                  <a:pt x="1990" y="1822"/>
                </a:lnTo>
                <a:lnTo>
                  <a:pt x="1992" y="1822"/>
                </a:lnTo>
                <a:lnTo>
                  <a:pt x="1993" y="1822"/>
                </a:lnTo>
                <a:lnTo>
                  <a:pt x="1995" y="1822"/>
                </a:lnTo>
                <a:lnTo>
                  <a:pt x="1995" y="1821"/>
                </a:lnTo>
                <a:lnTo>
                  <a:pt x="1996" y="1821"/>
                </a:lnTo>
                <a:lnTo>
                  <a:pt x="1995" y="1821"/>
                </a:lnTo>
                <a:lnTo>
                  <a:pt x="1993" y="1821"/>
                </a:lnTo>
                <a:lnTo>
                  <a:pt x="1995" y="1821"/>
                </a:lnTo>
                <a:lnTo>
                  <a:pt x="1995" y="1819"/>
                </a:lnTo>
                <a:lnTo>
                  <a:pt x="1995" y="1818"/>
                </a:lnTo>
                <a:lnTo>
                  <a:pt x="1993" y="1818"/>
                </a:lnTo>
                <a:lnTo>
                  <a:pt x="1995" y="1816"/>
                </a:lnTo>
                <a:lnTo>
                  <a:pt x="1996" y="1818"/>
                </a:lnTo>
                <a:lnTo>
                  <a:pt x="1996" y="1819"/>
                </a:lnTo>
                <a:lnTo>
                  <a:pt x="1997" y="1819"/>
                </a:lnTo>
                <a:lnTo>
                  <a:pt x="1999" y="1819"/>
                </a:lnTo>
                <a:lnTo>
                  <a:pt x="1999" y="1818"/>
                </a:lnTo>
                <a:lnTo>
                  <a:pt x="2000" y="1818"/>
                </a:lnTo>
                <a:lnTo>
                  <a:pt x="2002" y="1816"/>
                </a:lnTo>
                <a:lnTo>
                  <a:pt x="2002" y="1815"/>
                </a:lnTo>
                <a:lnTo>
                  <a:pt x="2002" y="1814"/>
                </a:lnTo>
                <a:lnTo>
                  <a:pt x="2003" y="1814"/>
                </a:lnTo>
                <a:lnTo>
                  <a:pt x="2003" y="1812"/>
                </a:lnTo>
                <a:lnTo>
                  <a:pt x="2005" y="1812"/>
                </a:lnTo>
                <a:lnTo>
                  <a:pt x="2005" y="1811"/>
                </a:lnTo>
                <a:lnTo>
                  <a:pt x="2006" y="1811"/>
                </a:lnTo>
                <a:lnTo>
                  <a:pt x="2006" y="1809"/>
                </a:lnTo>
                <a:close/>
                <a:moveTo>
                  <a:pt x="2240" y="1815"/>
                </a:moveTo>
                <a:lnTo>
                  <a:pt x="2240" y="1816"/>
                </a:lnTo>
                <a:lnTo>
                  <a:pt x="2240" y="1815"/>
                </a:lnTo>
                <a:lnTo>
                  <a:pt x="2239" y="1816"/>
                </a:lnTo>
                <a:lnTo>
                  <a:pt x="2239" y="1815"/>
                </a:lnTo>
                <a:lnTo>
                  <a:pt x="2239" y="1814"/>
                </a:lnTo>
                <a:lnTo>
                  <a:pt x="2240" y="1814"/>
                </a:lnTo>
                <a:lnTo>
                  <a:pt x="2240" y="1812"/>
                </a:lnTo>
                <a:lnTo>
                  <a:pt x="2239" y="1812"/>
                </a:lnTo>
                <a:lnTo>
                  <a:pt x="2239" y="1811"/>
                </a:lnTo>
                <a:lnTo>
                  <a:pt x="2239" y="1809"/>
                </a:lnTo>
                <a:lnTo>
                  <a:pt x="2239" y="1808"/>
                </a:lnTo>
                <a:lnTo>
                  <a:pt x="2240" y="1808"/>
                </a:lnTo>
                <a:lnTo>
                  <a:pt x="2240" y="1809"/>
                </a:lnTo>
                <a:lnTo>
                  <a:pt x="2240" y="1811"/>
                </a:lnTo>
                <a:lnTo>
                  <a:pt x="2240" y="1812"/>
                </a:lnTo>
                <a:lnTo>
                  <a:pt x="2240" y="1814"/>
                </a:lnTo>
                <a:lnTo>
                  <a:pt x="2240" y="1815"/>
                </a:lnTo>
                <a:close/>
                <a:moveTo>
                  <a:pt x="2008" y="1808"/>
                </a:moveTo>
                <a:lnTo>
                  <a:pt x="2008" y="1809"/>
                </a:lnTo>
                <a:lnTo>
                  <a:pt x="2006" y="1809"/>
                </a:lnTo>
                <a:lnTo>
                  <a:pt x="2006" y="1808"/>
                </a:lnTo>
                <a:lnTo>
                  <a:pt x="2008" y="1808"/>
                </a:lnTo>
                <a:close/>
                <a:moveTo>
                  <a:pt x="2003" y="1809"/>
                </a:moveTo>
                <a:lnTo>
                  <a:pt x="2003" y="1808"/>
                </a:lnTo>
                <a:lnTo>
                  <a:pt x="2005" y="1808"/>
                </a:lnTo>
                <a:lnTo>
                  <a:pt x="2005" y="1809"/>
                </a:lnTo>
                <a:lnTo>
                  <a:pt x="2003" y="1809"/>
                </a:lnTo>
                <a:close/>
                <a:moveTo>
                  <a:pt x="2017" y="1806"/>
                </a:moveTo>
                <a:lnTo>
                  <a:pt x="2018" y="1806"/>
                </a:lnTo>
                <a:lnTo>
                  <a:pt x="2018" y="1808"/>
                </a:lnTo>
                <a:lnTo>
                  <a:pt x="2018" y="1809"/>
                </a:lnTo>
                <a:lnTo>
                  <a:pt x="2017" y="1812"/>
                </a:lnTo>
                <a:lnTo>
                  <a:pt x="2015" y="1814"/>
                </a:lnTo>
                <a:lnTo>
                  <a:pt x="2015" y="1815"/>
                </a:lnTo>
                <a:lnTo>
                  <a:pt x="2015" y="1816"/>
                </a:lnTo>
                <a:lnTo>
                  <a:pt x="2012" y="1818"/>
                </a:lnTo>
                <a:lnTo>
                  <a:pt x="2006" y="1822"/>
                </a:lnTo>
                <a:lnTo>
                  <a:pt x="2005" y="1822"/>
                </a:lnTo>
                <a:lnTo>
                  <a:pt x="2003" y="1822"/>
                </a:lnTo>
                <a:lnTo>
                  <a:pt x="2003" y="1821"/>
                </a:lnTo>
                <a:lnTo>
                  <a:pt x="2003" y="1819"/>
                </a:lnTo>
                <a:lnTo>
                  <a:pt x="2005" y="1819"/>
                </a:lnTo>
                <a:lnTo>
                  <a:pt x="2005" y="1818"/>
                </a:lnTo>
                <a:lnTo>
                  <a:pt x="2006" y="1818"/>
                </a:lnTo>
                <a:lnTo>
                  <a:pt x="2006" y="1816"/>
                </a:lnTo>
                <a:lnTo>
                  <a:pt x="2008" y="1816"/>
                </a:lnTo>
                <a:lnTo>
                  <a:pt x="2008" y="1815"/>
                </a:lnTo>
                <a:lnTo>
                  <a:pt x="2008" y="1814"/>
                </a:lnTo>
                <a:lnTo>
                  <a:pt x="2009" y="1814"/>
                </a:lnTo>
                <a:lnTo>
                  <a:pt x="2009" y="1812"/>
                </a:lnTo>
                <a:lnTo>
                  <a:pt x="2009" y="1814"/>
                </a:lnTo>
                <a:lnTo>
                  <a:pt x="2009" y="1812"/>
                </a:lnTo>
                <a:lnTo>
                  <a:pt x="2011" y="1812"/>
                </a:lnTo>
                <a:lnTo>
                  <a:pt x="2011" y="1811"/>
                </a:lnTo>
                <a:lnTo>
                  <a:pt x="2012" y="1811"/>
                </a:lnTo>
                <a:lnTo>
                  <a:pt x="2012" y="1809"/>
                </a:lnTo>
                <a:lnTo>
                  <a:pt x="2012" y="1808"/>
                </a:lnTo>
                <a:lnTo>
                  <a:pt x="2014" y="1808"/>
                </a:lnTo>
                <a:lnTo>
                  <a:pt x="2014" y="1806"/>
                </a:lnTo>
                <a:lnTo>
                  <a:pt x="2015" y="1806"/>
                </a:lnTo>
                <a:lnTo>
                  <a:pt x="2015" y="1805"/>
                </a:lnTo>
                <a:lnTo>
                  <a:pt x="2017" y="1805"/>
                </a:lnTo>
                <a:lnTo>
                  <a:pt x="2017" y="1806"/>
                </a:lnTo>
                <a:close/>
                <a:moveTo>
                  <a:pt x="2240" y="1796"/>
                </a:moveTo>
                <a:lnTo>
                  <a:pt x="2241" y="1796"/>
                </a:lnTo>
                <a:lnTo>
                  <a:pt x="2241" y="1797"/>
                </a:lnTo>
                <a:lnTo>
                  <a:pt x="2243" y="1797"/>
                </a:lnTo>
                <a:lnTo>
                  <a:pt x="2243" y="1799"/>
                </a:lnTo>
                <a:lnTo>
                  <a:pt x="2243" y="1800"/>
                </a:lnTo>
                <a:lnTo>
                  <a:pt x="2243" y="1802"/>
                </a:lnTo>
                <a:lnTo>
                  <a:pt x="2241" y="1802"/>
                </a:lnTo>
                <a:lnTo>
                  <a:pt x="2241" y="1803"/>
                </a:lnTo>
                <a:lnTo>
                  <a:pt x="2241" y="1802"/>
                </a:lnTo>
                <a:lnTo>
                  <a:pt x="2241" y="1800"/>
                </a:lnTo>
                <a:lnTo>
                  <a:pt x="2241" y="1799"/>
                </a:lnTo>
                <a:lnTo>
                  <a:pt x="2240" y="1799"/>
                </a:lnTo>
                <a:lnTo>
                  <a:pt x="2240" y="1797"/>
                </a:lnTo>
                <a:lnTo>
                  <a:pt x="2239" y="1797"/>
                </a:lnTo>
                <a:lnTo>
                  <a:pt x="2239" y="1796"/>
                </a:lnTo>
                <a:lnTo>
                  <a:pt x="2239" y="1794"/>
                </a:lnTo>
                <a:lnTo>
                  <a:pt x="2240" y="1794"/>
                </a:lnTo>
                <a:lnTo>
                  <a:pt x="2240" y="1796"/>
                </a:lnTo>
                <a:close/>
                <a:moveTo>
                  <a:pt x="2003" y="1809"/>
                </a:moveTo>
                <a:lnTo>
                  <a:pt x="2003" y="1811"/>
                </a:lnTo>
                <a:lnTo>
                  <a:pt x="2002" y="1811"/>
                </a:lnTo>
                <a:lnTo>
                  <a:pt x="2002" y="1812"/>
                </a:lnTo>
                <a:lnTo>
                  <a:pt x="2000" y="1814"/>
                </a:lnTo>
                <a:lnTo>
                  <a:pt x="2000" y="1815"/>
                </a:lnTo>
                <a:lnTo>
                  <a:pt x="1999" y="1816"/>
                </a:lnTo>
                <a:lnTo>
                  <a:pt x="1997" y="1816"/>
                </a:lnTo>
                <a:lnTo>
                  <a:pt x="1997" y="1815"/>
                </a:lnTo>
                <a:lnTo>
                  <a:pt x="1999" y="1814"/>
                </a:lnTo>
                <a:lnTo>
                  <a:pt x="1997" y="1814"/>
                </a:lnTo>
                <a:lnTo>
                  <a:pt x="1996" y="1814"/>
                </a:lnTo>
                <a:lnTo>
                  <a:pt x="1997" y="1814"/>
                </a:lnTo>
                <a:lnTo>
                  <a:pt x="1997" y="1812"/>
                </a:lnTo>
                <a:lnTo>
                  <a:pt x="1999" y="1812"/>
                </a:lnTo>
                <a:lnTo>
                  <a:pt x="1999" y="1811"/>
                </a:lnTo>
                <a:lnTo>
                  <a:pt x="1999" y="1809"/>
                </a:lnTo>
                <a:lnTo>
                  <a:pt x="1999" y="1808"/>
                </a:lnTo>
                <a:lnTo>
                  <a:pt x="1999" y="1809"/>
                </a:lnTo>
                <a:lnTo>
                  <a:pt x="2000" y="1808"/>
                </a:lnTo>
                <a:lnTo>
                  <a:pt x="2000" y="1806"/>
                </a:lnTo>
                <a:lnTo>
                  <a:pt x="2002" y="1806"/>
                </a:lnTo>
                <a:lnTo>
                  <a:pt x="2002" y="1805"/>
                </a:lnTo>
                <a:lnTo>
                  <a:pt x="2002" y="1803"/>
                </a:lnTo>
                <a:lnTo>
                  <a:pt x="2003" y="1803"/>
                </a:lnTo>
                <a:lnTo>
                  <a:pt x="2003" y="1802"/>
                </a:lnTo>
                <a:lnTo>
                  <a:pt x="2005" y="1802"/>
                </a:lnTo>
                <a:lnTo>
                  <a:pt x="2003" y="1802"/>
                </a:lnTo>
                <a:lnTo>
                  <a:pt x="2003" y="1800"/>
                </a:lnTo>
                <a:lnTo>
                  <a:pt x="2005" y="1800"/>
                </a:lnTo>
                <a:lnTo>
                  <a:pt x="2005" y="1799"/>
                </a:lnTo>
                <a:lnTo>
                  <a:pt x="2005" y="1800"/>
                </a:lnTo>
                <a:lnTo>
                  <a:pt x="2006" y="1800"/>
                </a:lnTo>
                <a:lnTo>
                  <a:pt x="2005" y="1802"/>
                </a:lnTo>
                <a:lnTo>
                  <a:pt x="2006" y="1802"/>
                </a:lnTo>
                <a:lnTo>
                  <a:pt x="2006" y="1800"/>
                </a:lnTo>
                <a:lnTo>
                  <a:pt x="2006" y="1799"/>
                </a:lnTo>
                <a:lnTo>
                  <a:pt x="2008" y="1800"/>
                </a:lnTo>
                <a:lnTo>
                  <a:pt x="2008" y="1799"/>
                </a:lnTo>
                <a:lnTo>
                  <a:pt x="2006" y="1799"/>
                </a:lnTo>
                <a:lnTo>
                  <a:pt x="2006" y="1797"/>
                </a:lnTo>
                <a:lnTo>
                  <a:pt x="2008" y="1797"/>
                </a:lnTo>
                <a:lnTo>
                  <a:pt x="2008" y="1796"/>
                </a:lnTo>
                <a:lnTo>
                  <a:pt x="2008" y="1794"/>
                </a:lnTo>
                <a:lnTo>
                  <a:pt x="2009" y="1794"/>
                </a:lnTo>
                <a:lnTo>
                  <a:pt x="2009" y="1796"/>
                </a:lnTo>
                <a:lnTo>
                  <a:pt x="2009" y="1797"/>
                </a:lnTo>
                <a:lnTo>
                  <a:pt x="2009" y="1799"/>
                </a:lnTo>
                <a:lnTo>
                  <a:pt x="2009" y="1800"/>
                </a:lnTo>
                <a:lnTo>
                  <a:pt x="2009" y="1799"/>
                </a:lnTo>
                <a:lnTo>
                  <a:pt x="2011" y="1797"/>
                </a:lnTo>
                <a:lnTo>
                  <a:pt x="2011" y="1799"/>
                </a:lnTo>
                <a:lnTo>
                  <a:pt x="2012" y="1799"/>
                </a:lnTo>
                <a:lnTo>
                  <a:pt x="2012" y="1797"/>
                </a:lnTo>
                <a:lnTo>
                  <a:pt x="2012" y="1799"/>
                </a:lnTo>
                <a:lnTo>
                  <a:pt x="2014" y="1799"/>
                </a:lnTo>
                <a:lnTo>
                  <a:pt x="2014" y="1800"/>
                </a:lnTo>
                <a:lnTo>
                  <a:pt x="2014" y="1802"/>
                </a:lnTo>
                <a:lnTo>
                  <a:pt x="2012" y="1802"/>
                </a:lnTo>
                <a:lnTo>
                  <a:pt x="2012" y="1803"/>
                </a:lnTo>
                <a:lnTo>
                  <a:pt x="2011" y="1803"/>
                </a:lnTo>
                <a:lnTo>
                  <a:pt x="2011" y="1805"/>
                </a:lnTo>
                <a:lnTo>
                  <a:pt x="2009" y="1805"/>
                </a:lnTo>
                <a:lnTo>
                  <a:pt x="2009" y="1806"/>
                </a:lnTo>
                <a:lnTo>
                  <a:pt x="2008" y="1806"/>
                </a:lnTo>
                <a:lnTo>
                  <a:pt x="2006" y="1806"/>
                </a:lnTo>
                <a:lnTo>
                  <a:pt x="2008" y="1806"/>
                </a:lnTo>
                <a:lnTo>
                  <a:pt x="2008" y="1805"/>
                </a:lnTo>
                <a:lnTo>
                  <a:pt x="2006" y="1805"/>
                </a:lnTo>
                <a:lnTo>
                  <a:pt x="2006" y="1806"/>
                </a:lnTo>
                <a:lnTo>
                  <a:pt x="2005" y="1806"/>
                </a:lnTo>
                <a:lnTo>
                  <a:pt x="2003" y="1806"/>
                </a:lnTo>
                <a:lnTo>
                  <a:pt x="2003" y="1808"/>
                </a:lnTo>
                <a:lnTo>
                  <a:pt x="2002" y="1808"/>
                </a:lnTo>
                <a:lnTo>
                  <a:pt x="2002" y="1809"/>
                </a:lnTo>
                <a:lnTo>
                  <a:pt x="2003" y="1809"/>
                </a:lnTo>
                <a:close/>
                <a:moveTo>
                  <a:pt x="2225" y="1794"/>
                </a:moveTo>
                <a:lnTo>
                  <a:pt x="2225" y="1793"/>
                </a:lnTo>
                <a:lnTo>
                  <a:pt x="2225" y="1794"/>
                </a:lnTo>
                <a:close/>
                <a:moveTo>
                  <a:pt x="1709" y="1792"/>
                </a:moveTo>
                <a:lnTo>
                  <a:pt x="1711" y="1792"/>
                </a:lnTo>
                <a:lnTo>
                  <a:pt x="1711" y="1793"/>
                </a:lnTo>
                <a:lnTo>
                  <a:pt x="1712" y="1793"/>
                </a:lnTo>
                <a:lnTo>
                  <a:pt x="1712" y="1794"/>
                </a:lnTo>
                <a:lnTo>
                  <a:pt x="1712" y="1796"/>
                </a:lnTo>
                <a:lnTo>
                  <a:pt x="1712" y="1797"/>
                </a:lnTo>
                <a:lnTo>
                  <a:pt x="1712" y="1799"/>
                </a:lnTo>
                <a:lnTo>
                  <a:pt x="1714" y="1799"/>
                </a:lnTo>
                <a:lnTo>
                  <a:pt x="1714" y="1800"/>
                </a:lnTo>
                <a:lnTo>
                  <a:pt x="1714" y="1802"/>
                </a:lnTo>
                <a:lnTo>
                  <a:pt x="1712" y="1803"/>
                </a:lnTo>
                <a:lnTo>
                  <a:pt x="1712" y="1802"/>
                </a:lnTo>
                <a:lnTo>
                  <a:pt x="1711" y="1800"/>
                </a:lnTo>
                <a:lnTo>
                  <a:pt x="1711" y="1799"/>
                </a:lnTo>
                <a:lnTo>
                  <a:pt x="1709" y="1799"/>
                </a:lnTo>
                <a:lnTo>
                  <a:pt x="1709" y="1797"/>
                </a:lnTo>
                <a:lnTo>
                  <a:pt x="1708" y="1796"/>
                </a:lnTo>
                <a:lnTo>
                  <a:pt x="1708" y="1794"/>
                </a:lnTo>
                <a:lnTo>
                  <a:pt x="1708" y="1793"/>
                </a:lnTo>
                <a:lnTo>
                  <a:pt x="1709" y="1792"/>
                </a:lnTo>
                <a:close/>
                <a:moveTo>
                  <a:pt x="2006" y="1792"/>
                </a:moveTo>
                <a:lnTo>
                  <a:pt x="2006" y="1793"/>
                </a:lnTo>
                <a:lnTo>
                  <a:pt x="2006" y="1794"/>
                </a:lnTo>
                <a:lnTo>
                  <a:pt x="2005" y="1794"/>
                </a:lnTo>
                <a:lnTo>
                  <a:pt x="2005" y="1796"/>
                </a:lnTo>
                <a:lnTo>
                  <a:pt x="2003" y="1796"/>
                </a:lnTo>
                <a:lnTo>
                  <a:pt x="2003" y="1794"/>
                </a:lnTo>
                <a:lnTo>
                  <a:pt x="2003" y="1793"/>
                </a:lnTo>
                <a:lnTo>
                  <a:pt x="2005" y="1792"/>
                </a:lnTo>
                <a:lnTo>
                  <a:pt x="2005" y="1793"/>
                </a:lnTo>
                <a:lnTo>
                  <a:pt x="2005" y="1792"/>
                </a:lnTo>
                <a:lnTo>
                  <a:pt x="2006" y="1792"/>
                </a:lnTo>
                <a:close/>
                <a:moveTo>
                  <a:pt x="2003" y="1790"/>
                </a:moveTo>
                <a:lnTo>
                  <a:pt x="2003" y="1792"/>
                </a:lnTo>
                <a:lnTo>
                  <a:pt x="2003" y="1793"/>
                </a:lnTo>
                <a:lnTo>
                  <a:pt x="2002" y="1794"/>
                </a:lnTo>
                <a:lnTo>
                  <a:pt x="2002" y="1796"/>
                </a:lnTo>
                <a:lnTo>
                  <a:pt x="2002" y="1797"/>
                </a:lnTo>
                <a:lnTo>
                  <a:pt x="2000" y="1797"/>
                </a:lnTo>
                <a:lnTo>
                  <a:pt x="2000" y="1799"/>
                </a:lnTo>
                <a:lnTo>
                  <a:pt x="2000" y="1800"/>
                </a:lnTo>
                <a:lnTo>
                  <a:pt x="2002" y="1800"/>
                </a:lnTo>
                <a:lnTo>
                  <a:pt x="2000" y="1802"/>
                </a:lnTo>
                <a:lnTo>
                  <a:pt x="2000" y="1803"/>
                </a:lnTo>
                <a:lnTo>
                  <a:pt x="1999" y="1803"/>
                </a:lnTo>
                <a:lnTo>
                  <a:pt x="1999" y="1805"/>
                </a:lnTo>
                <a:lnTo>
                  <a:pt x="1997" y="1806"/>
                </a:lnTo>
                <a:lnTo>
                  <a:pt x="1997" y="1808"/>
                </a:lnTo>
                <a:lnTo>
                  <a:pt x="1997" y="1809"/>
                </a:lnTo>
                <a:lnTo>
                  <a:pt x="1996" y="1811"/>
                </a:lnTo>
                <a:lnTo>
                  <a:pt x="1996" y="1812"/>
                </a:lnTo>
                <a:lnTo>
                  <a:pt x="1995" y="1812"/>
                </a:lnTo>
                <a:lnTo>
                  <a:pt x="1993" y="1812"/>
                </a:lnTo>
                <a:lnTo>
                  <a:pt x="1992" y="1812"/>
                </a:lnTo>
                <a:lnTo>
                  <a:pt x="1992" y="1814"/>
                </a:lnTo>
                <a:lnTo>
                  <a:pt x="1992" y="1812"/>
                </a:lnTo>
                <a:lnTo>
                  <a:pt x="1990" y="1812"/>
                </a:lnTo>
                <a:lnTo>
                  <a:pt x="1990" y="1814"/>
                </a:lnTo>
                <a:lnTo>
                  <a:pt x="1989" y="1814"/>
                </a:lnTo>
                <a:lnTo>
                  <a:pt x="1989" y="1812"/>
                </a:lnTo>
                <a:lnTo>
                  <a:pt x="1987" y="1812"/>
                </a:lnTo>
                <a:lnTo>
                  <a:pt x="1987" y="1811"/>
                </a:lnTo>
                <a:lnTo>
                  <a:pt x="1986" y="1811"/>
                </a:lnTo>
                <a:lnTo>
                  <a:pt x="1987" y="1811"/>
                </a:lnTo>
                <a:lnTo>
                  <a:pt x="1989" y="1811"/>
                </a:lnTo>
                <a:lnTo>
                  <a:pt x="1990" y="1811"/>
                </a:lnTo>
                <a:lnTo>
                  <a:pt x="1992" y="1811"/>
                </a:lnTo>
                <a:lnTo>
                  <a:pt x="1993" y="1811"/>
                </a:lnTo>
                <a:lnTo>
                  <a:pt x="1995" y="1811"/>
                </a:lnTo>
                <a:lnTo>
                  <a:pt x="1995" y="1809"/>
                </a:lnTo>
                <a:lnTo>
                  <a:pt x="1993" y="1809"/>
                </a:lnTo>
                <a:lnTo>
                  <a:pt x="1992" y="1809"/>
                </a:lnTo>
                <a:lnTo>
                  <a:pt x="1990" y="1809"/>
                </a:lnTo>
                <a:lnTo>
                  <a:pt x="1989" y="1809"/>
                </a:lnTo>
                <a:lnTo>
                  <a:pt x="1987" y="1809"/>
                </a:lnTo>
                <a:lnTo>
                  <a:pt x="1987" y="1808"/>
                </a:lnTo>
                <a:lnTo>
                  <a:pt x="1989" y="1808"/>
                </a:lnTo>
                <a:lnTo>
                  <a:pt x="1989" y="1806"/>
                </a:lnTo>
                <a:lnTo>
                  <a:pt x="1990" y="1806"/>
                </a:lnTo>
                <a:lnTo>
                  <a:pt x="1992" y="1806"/>
                </a:lnTo>
                <a:lnTo>
                  <a:pt x="1993" y="1806"/>
                </a:lnTo>
                <a:lnTo>
                  <a:pt x="1995" y="1806"/>
                </a:lnTo>
                <a:lnTo>
                  <a:pt x="1995" y="1805"/>
                </a:lnTo>
                <a:lnTo>
                  <a:pt x="1995" y="1803"/>
                </a:lnTo>
                <a:lnTo>
                  <a:pt x="1993" y="1805"/>
                </a:lnTo>
                <a:lnTo>
                  <a:pt x="1992" y="1805"/>
                </a:lnTo>
                <a:lnTo>
                  <a:pt x="1992" y="1803"/>
                </a:lnTo>
                <a:lnTo>
                  <a:pt x="1990" y="1803"/>
                </a:lnTo>
                <a:lnTo>
                  <a:pt x="1989" y="1803"/>
                </a:lnTo>
                <a:lnTo>
                  <a:pt x="1990" y="1803"/>
                </a:lnTo>
                <a:lnTo>
                  <a:pt x="1989" y="1803"/>
                </a:lnTo>
                <a:lnTo>
                  <a:pt x="1987" y="1803"/>
                </a:lnTo>
                <a:lnTo>
                  <a:pt x="1987" y="1802"/>
                </a:lnTo>
                <a:lnTo>
                  <a:pt x="1989" y="1802"/>
                </a:lnTo>
                <a:lnTo>
                  <a:pt x="1989" y="1800"/>
                </a:lnTo>
                <a:lnTo>
                  <a:pt x="1990" y="1800"/>
                </a:lnTo>
                <a:lnTo>
                  <a:pt x="1992" y="1800"/>
                </a:lnTo>
                <a:lnTo>
                  <a:pt x="1992" y="1799"/>
                </a:lnTo>
                <a:lnTo>
                  <a:pt x="1993" y="1799"/>
                </a:lnTo>
                <a:lnTo>
                  <a:pt x="1995" y="1799"/>
                </a:lnTo>
                <a:lnTo>
                  <a:pt x="1995" y="1797"/>
                </a:lnTo>
                <a:lnTo>
                  <a:pt x="1995" y="1799"/>
                </a:lnTo>
                <a:lnTo>
                  <a:pt x="1995" y="1797"/>
                </a:lnTo>
                <a:lnTo>
                  <a:pt x="1996" y="1797"/>
                </a:lnTo>
                <a:lnTo>
                  <a:pt x="1996" y="1796"/>
                </a:lnTo>
                <a:lnTo>
                  <a:pt x="1997" y="1796"/>
                </a:lnTo>
                <a:lnTo>
                  <a:pt x="1997" y="1794"/>
                </a:lnTo>
                <a:lnTo>
                  <a:pt x="1999" y="1794"/>
                </a:lnTo>
                <a:lnTo>
                  <a:pt x="1999" y="1797"/>
                </a:lnTo>
                <a:lnTo>
                  <a:pt x="1999" y="1799"/>
                </a:lnTo>
                <a:lnTo>
                  <a:pt x="2000" y="1797"/>
                </a:lnTo>
                <a:lnTo>
                  <a:pt x="2000" y="1796"/>
                </a:lnTo>
                <a:lnTo>
                  <a:pt x="2000" y="1794"/>
                </a:lnTo>
                <a:lnTo>
                  <a:pt x="2000" y="1793"/>
                </a:lnTo>
                <a:lnTo>
                  <a:pt x="2002" y="1793"/>
                </a:lnTo>
                <a:lnTo>
                  <a:pt x="2002" y="1792"/>
                </a:lnTo>
                <a:lnTo>
                  <a:pt x="2002" y="1790"/>
                </a:lnTo>
                <a:lnTo>
                  <a:pt x="2000" y="1790"/>
                </a:lnTo>
                <a:lnTo>
                  <a:pt x="2002" y="1790"/>
                </a:lnTo>
                <a:lnTo>
                  <a:pt x="2002" y="1789"/>
                </a:lnTo>
                <a:lnTo>
                  <a:pt x="2003" y="1789"/>
                </a:lnTo>
                <a:lnTo>
                  <a:pt x="2003" y="1790"/>
                </a:lnTo>
                <a:close/>
                <a:moveTo>
                  <a:pt x="411" y="1790"/>
                </a:moveTo>
                <a:lnTo>
                  <a:pt x="411" y="1789"/>
                </a:lnTo>
                <a:lnTo>
                  <a:pt x="413" y="1787"/>
                </a:lnTo>
                <a:lnTo>
                  <a:pt x="413" y="1789"/>
                </a:lnTo>
                <a:lnTo>
                  <a:pt x="411" y="1789"/>
                </a:lnTo>
                <a:lnTo>
                  <a:pt x="411" y="1790"/>
                </a:lnTo>
                <a:close/>
                <a:moveTo>
                  <a:pt x="1085" y="1787"/>
                </a:moveTo>
                <a:lnTo>
                  <a:pt x="1086" y="1789"/>
                </a:lnTo>
                <a:lnTo>
                  <a:pt x="1086" y="1787"/>
                </a:lnTo>
                <a:lnTo>
                  <a:pt x="1086" y="1789"/>
                </a:lnTo>
                <a:lnTo>
                  <a:pt x="1088" y="1789"/>
                </a:lnTo>
                <a:lnTo>
                  <a:pt x="1088" y="1790"/>
                </a:lnTo>
                <a:lnTo>
                  <a:pt x="1091" y="1794"/>
                </a:lnTo>
                <a:lnTo>
                  <a:pt x="1091" y="1796"/>
                </a:lnTo>
                <a:lnTo>
                  <a:pt x="1086" y="1799"/>
                </a:lnTo>
                <a:lnTo>
                  <a:pt x="1086" y="1800"/>
                </a:lnTo>
                <a:lnTo>
                  <a:pt x="1085" y="1800"/>
                </a:lnTo>
                <a:lnTo>
                  <a:pt x="1083" y="1799"/>
                </a:lnTo>
                <a:lnTo>
                  <a:pt x="1082" y="1796"/>
                </a:lnTo>
                <a:lnTo>
                  <a:pt x="1082" y="1794"/>
                </a:lnTo>
                <a:lnTo>
                  <a:pt x="1080" y="1794"/>
                </a:lnTo>
                <a:lnTo>
                  <a:pt x="1080" y="1793"/>
                </a:lnTo>
                <a:lnTo>
                  <a:pt x="1082" y="1792"/>
                </a:lnTo>
                <a:lnTo>
                  <a:pt x="1083" y="1790"/>
                </a:lnTo>
                <a:lnTo>
                  <a:pt x="1083" y="1789"/>
                </a:lnTo>
                <a:lnTo>
                  <a:pt x="1083" y="1787"/>
                </a:lnTo>
                <a:lnTo>
                  <a:pt x="1085" y="1787"/>
                </a:lnTo>
                <a:close/>
                <a:moveTo>
                  <a:pt x="2205" y="1786"/>
                </a:moveTo>
                <a:lnTo>
                  <a:pt x="2205" y="1787"/>
                </a:lnTo>
                <a:lnTo>
                  <a:pt x="2203" y="1787"/>
                </a:lnTo>
                <a:lnTo>
                  <a:pt x="2202" y="1787"/>
                </a:lnTo>
                <a:lnTo>
                  <a:pt x="2200" y="1786"/>
                </a:lnTo>
                <a:lnTo>
                  <a:pt x="2199" y="1786"/>
                </a:lnTo>
                <a:lnTo>
                  <a:pt x="2197" y="1786"/>
                </a:lnTo>
                <a:lnTo>
                  <a:pt x="2196" y="1786"/>
                </a:lnTo>
                <a:lnTo>
                  <a:pt x="2197" y="1784"/>
                </a:lnTo>
                <a:lnTo>
                  <a:pt x="2197" y="1786"/>
                </a:lnTo>
                <a:lnTo>
                  <a:pt x="2199" y="1786"/>
                </a:lnTo>
                <a:lnTo>
                  <a:pt x="2200" y="1786"/>
                </a:lnTo>
                <a:lnTo>
                  <a:pt x="2202" y="1786"/>
                </a:lnTo>
                <a:lnTo>
                  <a:pt x="2203" y="1786"/>
                </a:lnTo>
                <a:lnTo>
                  <a:pt x="2205" y="1786"/>
                </a:lnTo>
                <a:lnTo>
                  <a:pt x="2205" y="1784"/>
                </a:lnTo>
                <a:lnTo>
                  <a:pt x="2205" y="1786"/>
                </a:lnTo>
                <a:close/>
                <a:moveTo>
                  <a:pt x="2208" y="1784"/>
                </a:moveTo>
                <a:lnTo>
                  <a:pt x="2209" y="1784"/>
                </a:lnTo>
                <a:lnTo>
                  <a:pt x="2209" y="1786"/>
                </a:lnTo>
                <a:lnTo>
                  <a:pt x="2211" y="1786"/>
                </a:lnTo>
                <a:lnTo>
                  <a:pt x="2212" y="1786"/>
                </a:lnTo>
                <a:lnTo>
                  <a:pt x="2214" y="1786"/>
                </a:lnTo>
                <a:lnTo>
                  <a:pt x="2214" y="1787"/>
                </a:lnTo>
                <a:lnTo>
                  <a:pt x="2215" y="1787"/>
                </a:lnTo>
                <a:lnTo>
                  <a:pt x="2214" y="1787"/>
                </a:lnTo>
                <a:lnTo>
                  <a:pt x="2212" y="1787"/>
                </a:lnTo>
                <a:lnTo>
                  <a:pt x="2211" y="1787"/>
                </a:lnTo>
                <a:lnTo>
                  <a:pt x="2211" y="1786"/>
                </a:lnTo>
                <a:lnTo>
                  <a:pt x="2209" y="1786"/>
                </a:lnTo>
                <a:lnTo>
                  <a:pt x="2208" y="1786"/>
                </a:lnTo>
                <a:lnTo>
                  <a:pt x="2208" y="1784"/>
                </a:lnTo>
                <a:close/>
                <a:moveTo>
                  <a:pt x="2189" y="1784"/>
                </a:moveTo>
                <a:lnTo>
                  <a:pt x="2189" y="1786"/>
                </a:lnTo>
                <a:lnTo>
                  <a:pt x="2189" y="1784"/>
                </a:lnTo>
                <a:lnTo>
                  <a:pt x="2189" y="1783"/>
                </a:lnTo>
                <a:lnTo>
                  <a:pt x="2190" y="1784"/>
                </a:lnTo>
                <a:lnTo>
                  <a:pt x="2190" y="1786"/>
                </a:lnTo>
                <a:lnTo>
                  <a:pt x="2189" y="1786"/>
                </a:lnTo>
                <a:lnTo>
                  <a:pt x="2187" y="1784"/>
                </a:lnTo>
                <a:lnTo>
                  <a:pt x="2184" y="1784"/>
                </a:lnTo>
                <a:lnTo>
                  <a:pt x="2183" y="1784"/>
                </a:lnTo>
                <a:lnTo>
                  <a:pt x="2183" y="1783"/>
                </a:lnTo>
                <a:lnTo>
                  <a:pt x="2184" y="1783"/>
                </a:lnTo>
                <a:lnTo>
                  <a:pt x="2186" y="1784"/>
                </a:lnTo>
                <a:lnTo>
                  <a:pt x="2187" y="1784"/>
                </a:lnTo>
                <a:lnTo>
                  <a:pt x="2189" y="1784"/>
                </a:lnTo>
                <a:close/>
                <a:moveTo>
                  <a:pt x="2012" y="1781"/>
                </a:moveTo>
                <a:lnTo>
                  <a:pt x="2012" y="1783"/>
                </a:lnTo>
                <a:lnTo>
                  <a:pt x="2012" y="1784"/>
                </a:lnTo>
                <a:lnTo>
                  <a:pt x="2011" y="1784"/>
                </a:lnTo>
                <a:lnTo>
                  <a:pt x="2011" y="1786"/>
                </a:lnTo>
                <a:lnTo>
                  <a:pt x="2009" y="1786"/>
                </a:lnTo>
                <a:lnTo>
                  <a:pt x="2009" y="1784"/>
                </a:lnTo>
                <a:lnTo>
                  <a:pt x="2011" y="1784"/>
                </a:lnTo>
                <a:lnTo>
                  <a:pt x="2011" y="1783"/>
                </a:lnTo>
                <a:lnTo>
                  <a:pt x="2011" y="1784"/>
                </a:lnTo>
                <a:lnTo>
                  <a:pt x="2009" y="1783"/>
                </a:lnTo>
                <a:lnTo>
                  <a:pt x="2011" y="1783"/>
                </a:lnTo>
                <a:lnTo>
                  <a:pt x="2011" y="1781"/>
                </a:lnTo>
                <a:lnTo>
                  <a:pt x="2011" y="1780"/>
                </a:lnTo>
                <a:lnTo>
                  <a:pt x="2012" y="1780"/>
                </a:lnTo>
                <a:lnTo>
                  <a:pt x="2012" y="1781"/>
                </a:lnTo>
                <a:close/>
                <a:moveTo>
                  <a:pt x="2044" y="1778"/>
                </a:moveTo>
                <a:lnTo>
                  <a:pt x="2043" y="1778"/>
                </a:lnTo>
                <a:lnTo>
                  <a:pt x="2043" y="1777"/>
                </a:lnTo>
                <a:lnTo>
                  <a:pt x="2044" y="1777"/>
                </a:lnTo>
                <a:lnTo>
                  <a:pt x="2044" y="1778"/>
                </a:lnTo>
                <a:close/>
                <a:moveTo>
                  <a:pt x="2012" y="1778"/>
                </a:moveTo>
                <a:lnTo>
                  <a:pt x="2012" y="1777"/>
                </a:lnTo>
                <a:lnTo>
                  <a:pt x="2012" y="1775"/>
                </a:lnTo>
                <a:lnTo>
                  <a:pt x="2012" y="1777"/>
                </a:lnTo>
                <a:lnTo>
                  <a:pt x="2014" y="1777"/>
                </a:lnTo>
                <a:lnTo>
                  <a:pt x="2012" y="1777"/>
                </a:lnTo>
                <a:lnTo>
                  <a:pt x="2012" y="1778"/>
                </a:lnTo>
                <a:close/>
                <a:moveTo>
                  <a:pt x="2044" y="1777"/>
                </a:moveTo>
                <a:lnTo>
                  <a:pt x="2046" y="1775"/>
                </a:lnTo>
                <a:lnTo>
                  <a:pt x="2044" y="1777"/>
                </a:lnTo>
                <a:close/>
                <a:moveTo>
                  <a:pt x="2049" y="1775"/>
                </a:moveTo>
                <a:lnTo>
                  <a:pt x="2049" y="1777"/>
                </a:lnTo>
                <a:lnTo>
                  <a:pt x="2049" y="1778"/>
                </a:lnTo>
                <a:lnTo>
                  <a:pt x="2049" y="1780"/>
                </a:lnTo>
                <a:lnTo>
                  <a:pt x="2047" y="1780"/>
                </a:lnTo>
                <a:lnTo>
                  <a:pt x="2046" y="1781"/>
                </a:lnTo>
                <a:lnTo>
                  <a:pt x="2044" y="1781"/>
                </a:lnTo>
                <a:lnTo>
                  <a:pt x="2044" y="1783"/>
                </a:lnTo>
                <a:lnTo>
                  <a:pt x="2043" y="1783"/>
                </a:lnTo>
                <a:lnTo>
                  <a:pt x="2043" y="1784"/>
                </a:lnTo>
                <a:lnTo>
                  <a:pt x="2042" y="1784"/>
                </a:lnTo>
                <a:lnTo>
                  <a:pt x="2040" y="1786"/>
                </a:lnTo>
                <a:lnTo>
                  <a:pt x="2040" y="1784"/>
                </a:lnTo>
                <a:lnTo>
                  <a:pt x="2039" y="1784"/>
                </a:lnTo>
                <a:lnTo>
                  <a:pt x="2040" y="1783"/>
                </a:lnTo>
                <a:lnTo>
                  <a:pt x="2040" y="1781"/>
                </a:lnTo>
                <a:lnTo>
                  <a:pt x="2039" y="1781"/>
                </a:lnTo>
                <a:lnTo>
                  <a:pt x="2040" y="1781"/>
                </a:lnTo>
                <a:lnTo>
                  <a:pt x="2042" y="1780"/>
                </a:lnTo>
                <a:lnTo>
                  <a:pt x="2043" y="1780"/>
                </a:lnTo>
                <a:lnTo>
                  <a:pt x="2043" y="1778"/>
                </a:lnTo>
                <a:lnTo>
                  <a:pt x="2044" y="1778"/>
                </a:lnTo>
                <a:lnTo>
                  <a:pt x="2046" y="1778"/>
                </a:lnTo>
                <a:lnTo>
                  <a:pt x="2046" y="1777"/>
                </a:lnTo>
                <a:lnTo>
                  <a:pt x="2047" y="1777"/>
                </a:lnTo>
                <a:lnTo>
                  <a:pt x="2047" y="1775"/>
                </a:lnTo>
                <a:lnTo>
                  <a:pt x="2047" y="1777"/>
                </a:lnTo>
                <a:lnTo>
                  <a:pt x="2047" y="1775"/>
                </a:lnTo>
                <a:lnTo>
                  <a:pt x="2049" y="1775"/>
                </a:lnTo>
                <a:close/>
                <a:moveTo>
                  <a:pt x="2172" y="1778"/>
                </a:moveTo>
                <a:lnTo>
                  <a:pt x="2174" y="1778"/>
                </a:lnTo>
                <a:lnTo>
                  <a:pt x="2175" y="1780"/>
                </a:lnTo>
                <a:lnTo>
                  <a:pt x="2177" y="1781"/>
                </a:lnTo>
                <a:lnTo>
                  <a:pt x="2178" y="1781"/>
                </a:lnTo>
                <a:lnTo>
                  <a:pt x="2178" y="1783"/>
                </a:lnTo>
                <a:lnTo>
                  <a:pt x="2180" y="1783"/>
                </a:lnTo>
                <a:lnTo>
                  <a:pt x="2180" y="1781"/>
                </a:lnTo>
                <a:lnTo>
                  <a:pt x="2181" y="1781"/>
                </a:lnTo>
                <a:lnTo>
                  <a:pt x="2181" y="1783"/>
                </a:lnTo>
                <a:lnTo>
                  <a:pt x="2180" y="1783"/>
                </a:lnTo>
                <a:lnTo>
                  <a:pt x="2180" y="1784"/>
                </a:lnTo>
                <a:lnTo>
                  <a:pt x="2178" y="1783"/>
                </a:lnTo>
                <a:lnTo>
                  <a:pt x="2177" y="1781"/>
                </a:lnTo>
                <a:lnTo>
                  <a:pt x="2177" y="1780"/>
                </a:lnTo>
                <a:lnTo>
                  <a:pt x="2175" y="1780"/>
                </a:lnTo>
                <a:lnTo>
                  <a:pt x="2174" y="1780"/>
                </a:lnTo>
                <a:lnTo>
                  <a:pt x="2174" y="1778"/>
                </a:lnTo>
                <a:lnTo>
                  <a:pt x="2172" y="1778"/>
                </a:lnTo>
                <a:lnTo>
                  <a:pt x="2171" y="1778"/>
                </a:lnTo>
                <a:lnTo>
                  <a:pt x="2169" y="1777"/>
                </a:lnTo>
                <a:lnTo>
                  <a:pt x="2168" y="1777"/>
                </a:lnTo>
                <a:lnTo>
                  <a:pt x="2168" y="1775"/>
                </a:lnTo>
                <a:lnTo>
                  <a:pt x="2169" y="1775"/>
                </a:lnTo>
                <a:lnTo>
                  <a:pt x="2169" y="1777"/>
                </a:lnTo>
                <a:lnTo>
                  <a:pt x="2171" y="1777"/>
                </a:lnTo>
                <a:lnTo>
                  <a:pt x="2172" y="1778"/>
                </a:lnTo>
                <a:close/>
                <a:moveTo>
                  <a:pt x="2189" y="1774"/>
                </a:moveTo>
                <a:lnTo>
                  <a:pt x="2189" y="1775"/>
                </a:lnTo>
                <a:lnTo>
                  <a:pt x="2187" y="1775"/>
                </a:lnTo>
                <a:lnTo>
                  <a:pt x="2187" y="1774"/>
                </a:lnTo>
                <a:lnTo>
                  <a:pt x="2189" y="1774"/>
                </a:lnTo>
                <a:close/>
                <a:moveTo>
                  <a:pt x="2190" y="1775"/>
                </a:moveTo>
                <a:lnTo>
                  <a:pt x="2189" y="1775"/>
                </a:lnTo>
                <a:lnTo>
                  <a:pt x="2189" y="1774"/>
                </a:lnTo>
                <a:lnTo>
                  <a:pt x="2190" y="1774"/>
                </a:lnTo>
                <a:lnTo>
                  <a:pt x="2189" y="1774"/>
                </a:lnTo>
                <a:lnTo>
                  <a:pt x="2189" y="1772"/>
                </a:lnTo>
                <a:lnTo>
                  <a:pt x="2190" y="1772"/>
                </a:lnTo>
                <a:lnTo>
                  <a:pt x="2190" y="1774"/>
                </a:lnTo>
                <a:lnTo>
                  <a:pt x="2190" y="1775"/>
                </a:lnTo>
                <a:close/>
                <a:moveTo>
                  <a:pt x="2161" y="1774"/>
                </a:moveTo>
                <a:lnTo>
                  <a:pt x="2162" y="1774"/>
                </a:lnTo>
                <a:lnTo>
                  <a:pt x="2162" y="1775"/>
                </a:lnTo>
                <a:lnTo>
                  <a:pt x="2164" y="1775"/>
                </a:lnTo>
                <a:lnTo>
                  <a:pt x="2165" y="1775"/>
                </a:lnTo>
                <a:lnTo>
                  <a:pt x="2166" y="1775"/>
                </a:lnTo>
                <a:lnTo>
                  <a:pt x="2166" y="1774"/>
                </a:lnTo>
                <a:lnTo>
                  <a:pt x="2168" y="1774"/>
                </a:lnTo>
                <a:lnTo>
                  <a:pt x="2166" y="1775"/>
                </a:lnTo>
                <a:lnTo>
                  <a:pt x="2165" y="1775"/>
                </a:lnTo>
                <a:lnTo>
                  <a:pt x="2164" y="1775"/>
                </a:lnTo>
                <a:lnTo>
                  <a:pt x="2162" y="1775"/>
                </a:lnTo>
                <a:lnTo>
                  <a:pt x="2161" y="1775"/>
                </a:lnTo>
                <a:lnTo>
                  <a:pt x="2161" y="1774"/>
                </a:lnTo>
                <a:lnTo>
                  <a:pt x="2161" y="1772"/>
                </a:lnTo>
                <a:lnTo>
                  <a:pt x="2161" y="1774"/>
                </a:lnTo>
                <a:close/>
                <a:moveTo>
                  <a:pt x="2193" y="1775"/>
                </a:moveTo>
                <a:lnTo>
                  <a:pt x="2191" y="1775"/>
                </a:lnTo>
                <a:lnTo>
                  <a:pt x="2191" y="1777"/>
                </a:lnTo>
                <a:lnTo>
                  <a:pt x="2190" y="1777"/>
                </a:lnTo>
                <a:lnTo>
                  <a:pt x="2191" y="1775"/>
                </a:lnTo>
                <a:lnTo>
                  <a:pt x="2190" y="1775"/>
                </a:lnTo>
                <a:lnTo>
                  <a:pt x="2190" y="1774"/>
                </a:lnTo>
                <a:lnTo>
                  <a:pt x="2191" y="1774"/>
                </a:lnTo>
                <a:lnTo>
                  <a:pt x="2191" y="1772"/>
                </a:lnTo>
                <a:lnTo>
                  <a:pt x="2193" y="1772"/>
                </a:lnTo>
                <a:lnTo>
                  <a:pt x="2193" y="1774"/>
                </a:lnTo>
                <a:lnTo>
                  <a:pt x="2193" y="1775"/>
                </a:lnTo>
                <a:close/>
                <a:moveTo>
                  <a:pt x="2014" y="1772"/>
                </a:moveTo>
                <a:lnTo>
                  <a:pt x="2014" y="1771"/>
                </a:lnTo>
                <a:lnTo>
                  <a:pt x="2014" y="1772"/>
                </a:lnTo>
                <a:close/>
                <a:moveTo>
                  <a:pt x="2189" y="1769"/>
                </a:moveTo>
                <a:lnTo>
                  <a:pt x="2189" y="1771"/>
                </a:lnTo>
                <a:lnTo>
                  <a:pt x="2189" y="1772"/>
                </a:lnTo>
                <a:lnTo>
                  <a:pt x="2187" y="1772"/>
                </a:lnTo>
                <a:lnTo>
                  <a:pt x="2187" y="1774"/>
                </a:lnTo>
                <a:lnTo>
                  <a:pt x="2187" y="1775"/>
                </a:lnTo>
                <a:lnTo>
                  <a:pt x="2186" y="1775"/>
                </a:lnTo>
                <a:lnTo>
                  <a:pt x="2184" y="1775"/>
                </a:lnTo>
                <a:lnTo>
                  <a:pt x="2184" y="1774"/>
                </a:lnTo>
                <a:lnTo>
                  <a:pt x="2186" y="1774"/>
                </a:lnTo>
                <a:lnTo>
                  <a:pt x="2184" y="1774"/>
                </a:lnTo>
                <a:lnTo>
                  <a:pt x="2183" y="1774"/>
                </a:lnTo>
                <a:lnTo>
                  <a:pt x="2181" y="1772"/>
                </a:lnTo>
                <a:lnTo>
                  <a:pt x="2181" y="1771"/>
                </a:lnTo>
                <a:lnTo>
                  <a:pt x="2183" y="1771"/>
                </a:lnTo>
                <a:lnTo>
                  <a:pt x="2184" y="1771"/>
                </a:lnTo>
                <a:lnTo>
                  <a:pt x="2184" y="1769"/>
                </a:lnTo>
                <a:lnTo>
                  <a:pt x="2186" y="1769"/>
                </a:lnTo>
                <a:lnTo>
                  <a:pt x="2187" y="1769"/>
                </a:lnTo>
                <a:lnTo>
                  <a:pt x="2187" y="1768"/>
                </a:lnTo>
                <a:lnTo>
                  <a:pt x="2189" y="1768"/>
                </a:lnTo>
                <a:lnTo>
                  <a:pt x="2189" y="1769"/>
                </a:lnTo>
                <a:close/>
                <a:moveTo>
                  <a:pt x="2190" y="1769"/>
                </a:moveTo>
                <a:lnTo>
                  <a:pt x="2190" y="1771"/>
                </a:lnTo>
                <a:lnTo>
                  <a:pt x="2189" y="1771"/>
                </a:lnTo>
                <a:lnTo>
                  <a:pt x="2189" y="1769"/>
                </a:lnTo>
                <a:lnTo>
                  <a:pt x="2189" y="1771"/>
                </a:lnTo>
                <a:lnTo>
                  <a:pt x="2189" y="1769"/>
                </a:lnTo>
                <a:lnTo>
                  <a:pt x="2190" y="1768"/>
                </a:lnTo>
                <a:lnTo>
                  <a:pt x="2190" y="1769"/>
                </a:lnTo>
                <a:close/>
                <a:moveTo>
                  <a:pt x="2162" y="1768"/>
                </a:moveTo>
                <a:lnTo>
                  <a:pt x="2162" y="1769"/>
                </a:lnTo>
                <a:lnTo>
                  <a:pt x="2162" y="1768"/>
                </a:lnTo>
                <a:lnTo>
                  <a:pt x="2162" y="1767"/>
                </a:lnTo>
                <a:lnTo>
                  <a:pt x="2162" y="1768"/>
                </a:lnTo>
                <a:close/>
                <a:moveTo>
                  <a:pt x="2194" y="1772"/>
                </a:moveTo>
                <a:lnTo>
                  <a:pt x="2194" y="1774"/>
                </a:lnTo>
                <a:lnTo>
                  <a:pt x="2194" y="1772"/>
                </a:lnTo>
                <a:lnTo>
                  <a:pt x="2194" y="1771"/>
                </a:lnTo>
                <a:lnTo>
                  <a:pt x="2194" y="1769"/>
                </a:lnTo>
                <a:lnTo>
                  <a:pt x="2196" y="1769"/>
                </a:lnTo>
                <a:lnTo>
                  <a:pt x="2196" y="1768"/>
                </a:lnTo>
                <a:lnTo>
                  <a:pt x="2197" y="1768"/>
                </a:lnTo>
                <a:lnTo>
                  <a:pt x="2197" y="1767"/>
                </a:lnTo>
                <a:lnTo>
                  <a:pt x="2197" y="1768"/>
                </a:lnTo>
                <a:lnTo>
                  <a:pt x="2197" y="1769"/>
                </a:lnTo>
                <a:lnTo>
                  <a:pt x="2196" y="1769"/>
                </a:lnTo>
                <a:lnTo>
                  <a:pt x="2196" y="1771"/>
                </a:lnTo>
                <a:lnTo>
                  <a:pt x="2194" y="1772"/>
                </a:lnTo>
                <a:close/>
                <a:moveTo>
                  <a:pt x="2206" y="1767"/>
                </a:moveTo>
                <a:lnTo>
                  <a:pt x="2205" y="1767"/>
                </a:lnTo>
                <a:lnTo>
                  <a:pt x="2206" y="1767"/>
                </a:lnTo>
                <a:close/>
                <a:moveTo>
                  <a:pt x="2146" y="1767"/>
                </a:moveTo>
                <a:lnTo>
                  <a:pt x="2144" y="1767"/>
                </a:lnTo>
                <a:lnTo>
                  <a:pt x="2146" y="1767"/>
                </a:lnTo>
                <a:close/>
                <a:moveTo>
                  <a:pt x="2189" y="1767"/>
                </a:moveTo>
                <a:lnTo>
                  <a:pt x="2187" y="1767"/>
                </a:lnTo>
                <a:lnTo>
                  <a:pt x="2189" y="1767"/>
                </a:lnTo>
                <a:lnTo>
                  <a:pt x="2189" y="1765"/>
                </a:lnTo>
                <a:lnTo>
                  <a:pt x="2189" y="1767"/>
                </a:lnTo>
                <a:close/>
                <a:moveTo>
                  <a:pt x="2062" y="1771"/>
                </a:moveTo>
                <a:lnTo>
                  <a:pt x="2064" y="1771"/>
                </a:lnTo>
                <a:lnTo>
                  <a:pt x="2065" y="1771"/>
                </a:lnTo>
                <a:lnTo>
                  <a:pt x="2067" y="1771"/>
                </a:lnTo>
                <a:lnTo>
                  <a:pt x="2068" y="1771"/>
                </a:lnTo>
                <a:lnTo>
                  <a:pt x="2069" y="1771"/>
                </a:lnTo>
                <a:lnTo>
                  <a:pt x="2071" y="1771"/>
                </a:lnTo>
                <a:lnTo>
                  <a:pt x="2071" y="1772"/>
                </a:lnTo>
                <a:lnTo>
                  <a:pt x="2069" y="1772"/>
                </a:lnTo>
                <a:lnTo>
                  <a:pt x="2069" y="1774"/>
                </a:lnTo>
                <a:lnTo>
                  <a:pt x="2068" y="1774"/>
                </a:lnTo>
                <a:lnTo>
                  <a:pt x="2068" y="1775"/>
                </a:lnTo>
                <a:lnTo>
                  <a:pt x="2067" y="1775"/>
                </a:lnTo>
                <a:lnTo>
                  <a:pt x="2067" y="1777"/>
                </a:lnTo>
                <a:lnTo>
                  <a:pt x="2065" y="1777"/>
                </a:lnTo>
                <a:lnTo>
                  <a:pt x="2065" y="1778"/>
                </a:lnTo>
                <a:lnTo>
                  <a:pt x="2064" y="1780"/>
                </a:lnTo>
                <a:lnTo>
                  <a:pt x="2064" y="1781"/>
                </a:lnTo>
                <a:lnTo>
                  <a:pt x="2065" y="1781"/>
                </a:lnTo>
                <a:lnTo>
                  <a:pt x="2067" y="1781"/>
                </a:lnTo>
                <a:lnTo>
                  <a:pt x="2067" y="1780"/>
                </a:lnTo>
                <a:lnTo>
                  <a:pt x="2068" y="1778"/>
                </a:lnTo>
                <a:lnTo>
                  <a:pt x="2069" y="1778"/>
                </a:lnTo>
                <a:lnTo>
                  <a:pt x="2069" y="1777"/>
                </a:lnTo>
                <a:lnTo>
                  <a:pt x="2071" y="1777"/>
                </a:lnTo>
                <a:lnTo>
                  <a:pt x="2071" y="1778"/>
                </a:lnTo>
                <a:lnTo>
                  <a:pt x="2072" y="1778"/>
                </a:lnTo>
                <a:lnTo>
                  <a:pt x="2072" y="1775"/>
                </a:lnTo>
                <a:lnTo>
                  <a:pt x="2074" y="1775"/>
                </a:lnTo>
                <a:lnTo>
                  <a:pt x="2074" y="1774"/>
                </a:lnTo>
                <a:lnTo>
                  <a:pt x="2075" y="1774"/>
                </a:lnTo>
                <a:lnTo>
                  <a:pt x="2077" y="1774"/>
                </a:lnTo>
                <a:lnTo>
                  <a:pt x="2077" y="1775"/>
                </a:lnTo>
                <a:lnTo>
                  <a:pt x="2077" y="1777"/>
                </a:lnTo>
                <a:lnTo>
                  <a:pt x="2075" y="1777"/>
                </a:lnTo>
                <a:lnTo>
                  <a:pt x="2075" y="1778"/>
                </a:lnTo>
                <a:lnTo>
                  <a:pt x="2074" y="1780"/>
                </a:lnTo>
                <a:lnTo>
                  <a:pt x="2074" y="1781"/>
                </a:lnTo>
                <a:lnTo>
                  <a:pt x="2072" y="1781"/>
                </a:lnTo>
                <a:lnTo>
                  <a:pt x="2072" y="1783"/>
                </a:lnTo>
                <a:lnTo>
                  <a:pt x="2071" y="1783"/>
                </a:lnTo>
                <a:lnTo>
                  <a:pt x="2071" y="1784"/>
                </a:lnTo>
                <a:lnTo>
                  <a:pt x="2071" y="1786"/>
                </a:lnTo>
                <a:lnTo>
                  <a:pt x="2069" y="1786"/>
                </a:lnTo>
                <a:lnTo>
                  <a:pt x="2068" y="1787"/>
                </a:lnTo>
                <a:lnTo>
                  <a:pt x="2067" y="1787"/>
                </a:lnTo>
                <a:lnTo>
                  <a:pt x="2067" y="1789"/>
                </a:lnTo>
                <a:lnTo>
                  <a:pt x="2065" y="1789"/>
                </a:lnTo>
                <a:lnTo>
                  <a:pt x="2065" y="1790"/>
                </a:lnTo>
                <a:lnTo>
                  <a:pt x="2064" y="1790"/>
                </a:lnTo>
                <a:lnTo>
                  <a:pt x="2064" y="1792"/>
                </a:lnTo>
                <a:lnTo>
                  <a:pt x="2062" y="1792"/>
                </a:lnTo>
                <a:lnTo>
                  <a:pt x="2061" y="1793"/>
                </a:lnTo>
                <a:lnTo>
                  <a:pt x="2059" y="1793"/>
                </a:lnTo>
                <a:lnTo>
                  <a:pt x="2059" y="1794"/>
                </a:lnTo>
                <a:lnTo>
                  <a:pt x="2058" y="1796"/>
                </a:lnTo>
                <a:lnTo>
                  <a:pt x="2058" y="1797"/>
                </a:lnTo>
                <a:lnTo>
                  <a:pt x="2056" y="1797"/>
                </a:lnTo>
                <a:lnTo>
                  <a:pt x="2056" y="1799"/>
                </a:lnTo>
                <a:lnTo>
                  <a:pt x="2055" y="1800"/>
                </a:lnTo>
                <a:lnTo>
                  <a:pt x="2053" y="1802"/>
                </a:lnTo>
                <a:lnTo>
                  <a:pt x="2053" y="1803"/>
                </a:lnTo>
                <a:lnTo>
                  <a:pt x="2052" y="1803"/>
                </a:lnTo>
                <a:lnTo>
                  <a:pt x="2052" y="1805"/>
                </a:lnTo>
                <a:lnTo>
                  <a:pt x="2050" y="1805"/>
                </a:lnTo>
                <a:lnTo>
                  <a:pt x="2050" y="1806"/>
                </a:lnTo>
                <a:lnTo>
                  <a:pt x="2049" y="1808"/>
                </a:lnTo>
                <a:lnTo>
                  <a:pt x="2049" y="1809"/>
                </a:lnTo>
                <a:lnTo>
                  <a:pt x="2047" y="1811"/>
                </a:lnTo>
                <a:lnTo>
                  <a:pt x="2047" y="1812"/>
                </a:lnTo>
                <a:lnTo>
                  <a:pt x="2046" y="1814"/>
                </a:lnTo>
                <a:lnTo>
                  <a:pt x="2047" y="1815"/>
                </a:lnTo>
                <a:lnTo>
                  <a:pt x="2046" y="1816"/>
                </a:lnTo>
                <a:lnTo>
                  <a:pt x="2046" y="1818"/>
                </a:lnTo>
                <a:lnTo>
                  <a:pt x="2047" y="1818"/>
                </a:lnTo>
                <a:lnTo>
                  <a:pt x="2047" y="1819"/>
                </a:lnTo>
                <a:lnTo>
                  <a:pt x="2049" y="1819"/>
                </a:lnTo>
                <a:lnTo>
                  <a:pt x="2047" y="1821"/>
                </a:lnTo>
                <a:lnTo>
                  <a:pt x="2046" y="1819"/>
                </a:lnTo>
                <a:lnTo>
                  <a:pt x="2044" y="1819"/>
                </a:lnTo>
                <a:lnTo>
                  <a:pt x="2043" y="1819"/>
                </a:lnTo>
                <a:lnTo>
                  <a:pt x="2042" y="1821"/>
                </a:lnTo>
                <a:lnTo>
                  <a:pt x="2040" y="1822"/>
                </a:lnTo>
                <a:lnTo>
                  <a:pt x="2039" y="1822"/>
                </a:lnTo>
                <a:lnTo>
                  <a:pt x="2039" y="1824"/>
                </a:lnTo>
                <a:lnTo>
                  <a:pt x="2039" y="1825"/>
                </a:lnTo>
                <a:lnTo>
                  <a:pt x="2040" y="1825"/>
                </a:lnTo>
                <a:lnTo>
                  <a:pt x="2040" y="1827"/>
                </a:lnTo>
                <a:lnTo>
                  <a:pt x="2042" y="1827"/>
                </a:lnTo>
                <a:lnTo>
                  <a:pt x="2043" y="1827"/>
                </a:lnTo>
                <a:lnTo>
                  <a:pt x="2042" y="1830"/>
                </a:lnTo>
                <a:lnTo>
                  <a:pt x="2043" y="1831"/>
                </a:lnTo>
                <a:lnTo>
                  <a:pt x="2043" y="1833"/>
                </a:lnTo>
                <a:lnTo>
                  <a:pt x="2042" y="1833"/>
                </a:lnTo>
                <a:lnTo>
                  <a:pt x="2040" y="1834"/>
                </a:lnTo>
                <a:lnTo>
                  <a:pt x="2039" y="1834"/>
                </a:lnTo>
                <a:lnTo>
                  <a:pt x="2039" y="1836"/>
                </a:lnTo>
                <a:lnTo>
                  <a:pt x="2037" y="1836"/>
                </a:lnTo>
                <a:lnTo>
                  <a:pt x="2036" y="1836"/>
                </a:lnTo>
                <a:lnTo>
                  <a:pt x="2036" y="1834"/>
                </a:lnTo>
                <a:lnTo>
                  <a:pt x="2034" y="1834"/>
                </a:lnTo>
                <a:lnTo>
                  <a:pt x="2033" y="1834"/>
                </a:lnTo>
                <a:lnTo>
                  <a:pt x="2031" y="1834"/>
                </a:lnTo>
                <a:lnTo>
                  <a:pt x="2030" y="1836"/>
                </a:lnTo>
                <a:lnTo>
                  <a:pt x="2028" y="1836"/>
                </a:lnTo>
                <a:lnTo>
                  <a:pt x="2028" y="1837"/>
                </a:lnTo>
                <a:lnTo>
                  <a:pt x="2030" y="1837"/>
                </a:lnTo>
                <a:lnTo>
                  <a:pt x="2030" y="1839"/>
                </a:lnTo>
                <a:lnTo>
                  <a:pt x="2028" y="1839"/>
                </a:lnTo>
                <a:lnTo>
                  <a:pt x="2027" y="1840"/>
                </a:lnTo>
                <a:lnTo>
                  <a:pt x="2025" y="1840"/>
                </a:lnTo>
                <a:lnTo>
                  <a:pt x="2024" y="1840"/>
                </a:lnTo>
                <a:lnTo>
                  <a:pt x="2022" y="1840"/>
                </a:lnTo>
                <a:lnTo>
                  <a:pt x="2021" y="1841"/>
                </a:lnTo>
                <a:lnTo>
                  <a:pt x="2020" y="1841"/>
                </a:lnTo>
                <a:lnTo>
                  <a:pt x="2020" y="1843"/>
                </a:lnTo>
                <a:lnTo>
                  <a:pt x="2018" y="1844"/>
                </a:lnTo>
                <a:lnTo>
                  <a:pt x="2017" y="1844"/>
                </a:lnTo>
                <a:lnTo>
                  <a:pt x="2015" y="1844"/>
                </a:lnTo>
                <a:lnTo>
                  <a:pt x="2014" y="1844"/>
                </a:lnTo>
                <a:lnTo>
                  <a:pt x="2012" y="1844"/>
                </a:lnTo>
                <a:lnTo>
                  <a:pt x="2012" y="1843"/>
                </a:lnTo>
                <a:lnTo>
                  <a:pt x="2011" y="1843"/>
                </a:lnTo>
                <a:lnTo>
                  <a:pt x="2011" y="1841"/>
                </a:lnTo>
                <a:lnTo>
                  <a:pt x="2012" y="1841"/>
                </a:lnTo>
                <a:lnTo>
                  <a:pt x="2014" y="1840"/>
                </a:lnTo>
                <a:lnTo>
                  <a:pt x="2014" y="1839"/>
                </a:lnTo>
                <a:lnTo>
                  <a:pt x="2012" y="1837"/>
                </a:lnTo>
                <a:lnTo>
                  <a:pt x="2012" y="1836"/>
                </a:lnTo>
                <a:lnTo>
                  <a:pt x="2014" y="1834"/>
                </a:lnTo>
                <a:lnTo>
                  <a:pt x="2014" y="1833"/>
                </a:lnTo>
                <a:lnTo>
                  <a:pt x="2017" y="1831"/>
                </a:lnTo>
                <a:lnTo>
                  <a:pt x="2018" y="1831"/>
                </a:lnTo>
                <a:lnTo>
                  <a:pt x="2021" y="1831"/>
                </a:lnTo>
                <a:lnTo>
                  <a:pt x="2022" y="1830"/>
                </a:lnTo>
                <a:lnTo>
                  <a:pt x="2022" y="1828"/>
                </a:lnTo>
                <a:lnTo>
                  <a:pt x="2020" y="1830"/>
                </a:lnTo>
                <a:lnTo>
                  <a:pt x="2020" y="1827"/>
                </a:lnTo>
                <a:lnTo>
                  <a:pt x="2018" y="1827"/>
                </a:lnTo>
                <a:lnTo>
                  <a:pt x="2020" y="1825"/>
                </a:lnTo>
                <a:lnTo>
                  <a:pt x="2020" y="1824"/>
                </a:lnTo>
                <a:lnTo>
                  <a:pt x="2021" y="1824"/>
                </a:lnTo>
                <a:lnTo>
                  <a:pt x="2022" y="1824"/>
                </a:lnTo>
                <a:lnTo>
                  <a:pt x="2021" y="1822"/>
                </a:lnTo>
                <a:lnTo>
                  <a:pt x="2022" y="1822"/>
                </a:lnTo>
                <a:lnTo>
                  <a:pt x="2024" y="1821"/>
                </a:lnTo>
                <a:lnTo>
                  <a:pt x="2025" y="1821"/>
                </a:lnTo>
                <a:lnTo>
                  <a:pt x="2027" y="1821"/>
                </a:lnTo>
                <a:lnTo>
                  <a:pt x="2028" y="1819"/>
                </a:lnTo>
                <a:lnTo>
                  <a:pt x="2027" y="1818"/>
                </a:lnTo>
                <a:lnTo>
                  <a:pt x="2027" y="1816"/>
                </a:lnTo>
                <a:lnTo>
                  <a:pt x="2025" y="1816"/>
                </a:lnTo>
                <a:lnTo>
                  <a:pt x="2025" y="1815"/>
                </a:lnTo>
                <a:lnTo>
                  <a:pt x="2027" y="1815"/>
                </a:lnTo>
                <a:lnTo>
                  <a:pt x="2030" y="1814"/>
                </a:lnTo>
                <a:lnTo>
                  <a:pt x="2031" y="1814"/>
                </a:lnTo>
                <a:lnTo>
                  <a:pt x="2031" y="1812"/>
                </a:lnTo>
                <a:lnTo>
                  <a:pt x="2033" y="1812"/>
                </a:lnTo>
                <a:lnTo>
                  <a:pt x="2034" y="1811"/>
                </a:lnTo>
                <a:lnTo>
                  <a:pt x="2034" y="1809"/>
                </a:lnTo>
                <a:lnTo>
                  <a:pt x="2036" y="1809"/>
                </a:lnTo>
                <a:lnTo>
                  <a:pt x="2036" y="1808"/>
                </a:lnTo>
                <a:lnTo>
                  <a:pt x="2037" y="1808"/>
                </a:lnTo>
                <a:lnTo>
                  <a:pt x="2037" y="1806"/>
                </a:lnTo>
                <a:lnTo>
                  <a:pt x="2039" y="1806"/>
                </a:lnTo>
                <a:lnTo>
                  <a:pt x="2040" y="1806"/>
                </a:lnTo>
                <a:lnTo>
                  <a:pt x="2040" y="1805"/>
                </a:lnTo>
                <a:lnTo>
                  <a:pt x="2042" y="1805"/>
                </a:lnTo>
                <a:lnTo>
                  <a:pt x="2042" y="1803"/>
                </a:lnTo>
                <a:lnTo>
                  <a:pt x="2043" y="1803"/>
                </a:lnTo>
                <a:lnTo>
                  <a:pt x="2043" y="1802"/>
                </a:lnTo>
                <a:lnTo>
                  <a:pt x="2044" y="1800"/>
                </a:lnTo>
                <a:lnTo>
                  <a:pt x="2044" y="1799"/>
                </a:lnTo>
                <a:lnTo>
                  <a:pt x="2046" y="1799"/>
                </a:lnTo>
                <a:lnTo>
                  <a:pt x="2046" y="1797"/>
                </a:lnTo>
                <a:lnTo>
                  <a:pt x="2047" y="1796"/>
                </a:lnTo>
                <a:lnTo>
                  <a:pt x="2046" y="1794"/>
                </a:lnTo>
                <a:lnTo>
                  <a:pt x="2047" y="1794"/>
                </a:lnTo>
                <a:lnTo>
                  <a:pt x="2047" y="1793"/>
                </a:lnTo>
                <a:lnTo>
                  <a:pt x="2049" y="1793"/>
                </a:lnTo>
                <a:lnTo>
                  <a:pt x="2049" y="1792"/>
                </a:lnTo>
                <a:lnTo>
                  <a:pt x="2050" y="1792"/>
                </a:lnTo>
                <a:lnTo>
                  <a:pt x="2050" y="1790"/>
                </a:lnTo>
                <a:lnTo>
                  <a:pt x="2050" y="1789"/>
                </a:lnTo>
                <a:lnTo>
                  <a:pt x="2052" y="1789"/>
                </a:lnTo>
                <a:lnTo>
                  <a:pt x="2052" y="1787"/>
                </a:lnTo>
                <a:lnTo>
                  <a:pt x="2050" y="1787"/>
                </a:lnTo>
                <a:lnTo>
                  <a:pt x="2050" y="1786"/>
                </a:lnTo>
                <a:lnTo>
                  <a:pt x="2052" y="1786"/>
                </a:lnTo>
                <a:lnTo>
                  <a:pt x="2053" y="1786"/>
                </a:lnTo>
                <a:lnTo>
                  <a:pt x="2052" y="1786"/>
                </a:lnTo>
                <a:lnTo>
                  <a:pt x="2052" y="1787"/>
                </a:lnTo>
                <a:lnTo>
                  <a:pt x="2053" y="1787"/>
                </a:lnTo>
                <a:lnTo>
                  <a:pt x="2055" y="1787"/>
                </a:lnTo>
                <a:lnTo>
                  <a:pt x="2055" y="1786"/>
                </a:lnTo>
                <a:lnTo>
                  <a:pt x="2055" y="1784"/>
                </a:lnTo>
                <a:lnTo>
                  <a:pt x="2056" y="1784"/>
                </a:lnTo>
                <a:lnTo>
                  <a:pt x="2058" y="1784"/>
                </a:lnTo>
                <a:lnTo>
                  <a:pt x="2058" y="1783"/>
                </a:lnTo>
                <a:lnTo>
                  <a:pt x="2059" y="1783"/>
                </a:lnTo>
                <a:lnTo>
                  <a:pt x="2059" y="1781"/>
                </a:lnTo>
                <a:lnTo>
                  <a:pt x="2058" y="1781"/>
                </a:lnTo>
                <a:lnTo>
                  <a:pt x="2056" y="1783"/>
                </a:lnTo>
                <a:lnTo>
                  <a:pt x="2056" y="1781"/>
                </a:lnTo>
                <a:lnTo>
                  <a:pt x="2058" y="1781"/>
                </a:lnTo>
                <a:lnTo>
                  <a:pt x="2058" y="1780"/>
                </a:lnTo>
                <a:lnTo>
                  <a:pt x="2059" y="1780"/>
                </a:lnTo>
                <a:lnTo>
                  <a:pt x="2058" y="1780"/>
                </a:lnTo>
                <a:lnTo>
                  <a:pt x="2058" y="1778"/>
                </a:lnTo>
                <a:lnTo>
                  <a:pt x="2058" y="1777"/>
                </a:lnTo>
                <a:lnTo>
                  <a:pt x="2056" y="1777"/>
                </a:lnTo>
                <a:lnTo>
                  <a:pt x="2058" y="1777"/>
                </a:lnTo>
                <a:lnTo>
                  <a:pt x="2058" y="1778"/>
                </a:lnTo>
                <a:lnTo>
                  <a:pt x="2058" y="1777"/>
                </a:lnTo>
                <a:lnTo>
                  <a:pt x="2058" y="1775"/>
                </a:lnTo>
                <a:lnTo>
                  <a:pt x="2059" y="1775"/>
                </a:lnTo>
                <a:lnTo>
                  <a:pt x="2061" y="1775"/>
                </a:lnTo>
                <a:lnTo>
                  <a:pt x="2061" y="1774"/>
                </a:lnTo>
                <a:lnTo>
                  <a:pt x="2059" y="1774"/>
                </a:lnTo>
                <a:lnTo>
                  <a:pt x="2061" y="1774"/>
                </a:lnTo>
                <a:lnTo>
                  <a:pt x="2059" y="1774"/>
                </a:lnTo>
                <a:lnTo>
                  <a:pt x="2059" y="1772"/>
                </a:lnTo>
                <a:lnTo>
                  <a:pt x="2058" y="1772"/>
                </a:lnTo>
                <a:lnTo>
                  <a:pt x="2058" y="1771"/>
                </a:lnTo>
                <a:lnTo>
                  <a:pt x="2058" y="1769"/>
                </a:lnTo>
                <a:lnTo>
                  <a:pt x="2059" y="1769"/>
                </a:lnTo>
                <a:lnTo>
                  <a:pt x="2059" y="1768"/>
                </a:lnTo>
                <a:lnTo>
                  <a:pt x="2061" y="1768"/>
                </a:lnTo>
                <a:lnTo>
                  <a:pt x="2061" y="1767"/>
                </a:lnTo>
                <a:lnTo>
                  <a:pt x="2062" y="1767"/>
                </a:lnTo>
                <a:lnTo>
                  <a:pt x="2064" y="1767"/>
                </a:lnTo>
                <a:lnTo>
                  <a:pt x="2064" y="1765"/>
                </a:lnTo>
                <a:lnTo>
                  <a:pt x="2065" y="1765"/>
                </a:lnTo>
                <a:lnTo>
                  <a:pt x="2065" y="1767"/>
                </a:lnTo>
                <a:lnTo>
                  <a:pt x="2065" y="1768"/>
                </a:lnTo>
                <a:lnTo>
                  <a:pt x="2064" y="1769"/>
                </a:lnTo>
                <a:lnTo>
                  <a:pt x="2062" y="1771"/>
                </a:lnTo>
                <a:close/>
                <a:moveTo>
                  <a:pt x="2006" y="1765"/>
                </a:moveTo>
                <a:lnTo>
                  <a:pt x="2008" y="1767"/>
                </a:lnTo>
                <a:lnTo>
                  <a:pt x="2008" y="1768"/>
                </a:lnTo>
                <a:lnTo>
                  <a:pt x="2008" y="1769"/>
                </a:lnTo>
                <a:lnTo>
                  <a:pt x="2006" y="1769"/>
                </a:lnTo>
                <a:lnTo>
                  <a:pt x="2006" y="1771"/>
                </a:lnTo>
                <a:lnTo>
                  <a:pt x="2006" y="1772"/>
                </a:lnTo>
                <a:lnTo>
                  <a:pt x="2006" y="1774"/>
                </a:lnTo>
                <a:lnTo>
                  <a:pt x="2005" y="1774"/>
                </a:lnTo>
                <a:lnTo>
                  <a:pt x="2005" y="1775"/>
                </a:lnTo>
                <a:lnTo>
                  <a:pt x="2005" y="1777"/>
                </a:lnTo>
                <a:lnTo>
                  <a:pt x="2005" y="1778"/>
                </a:lnTo>
                <a:lnTo>
                  <a:pt x="2003" y="1778"/>
                </a:lnTo>
                <a:lnTo>
                  <a:pt x="2002" y="1778"/>
                </a:lnTo>
                <a:lnTo>
                  <a:pt x="2000" y="1778"/>
                </a:lnTo>
                <a:lnTo>
                  <a:pt x="1999" y="1778"/>
                </a:lnTo>
                <a:lnTo>
                  <a:pt x="1999" y="1777"/>
                </a:lnTo>
                <a:lnTo>
                  <a:pt x="1997" y="1777"/>
                </a:lnTo>
                <a:lnTo>
                  <a:pt x="1997" y="1775"/>
                </a:lnTo>
                <a:lnTo>
                  <a:pt x="1997" y="1774"/>
                </a:lnTo>
                <a:lnTo>
                  <a:pt x="1997" y="1772"/>
                </a:lnTo>
                <a:lnTo>
                  <a:pt x="1999" y="1772"/>
                </a:lnTo>
                <a:lnTo>
                  <a:pt x="1999" y="1771"/>
                </a:lnTo>
                <a:lnTo>
                  <a:pt x="2000" y="1771"/>
                </a:lnTo>
                <a:lnTo>
                  <a:pt x="2000" y="1769"/>
                </a:lnTo>
                <a:lnTo>
                  <a:pt x="2000" y="1768"/>
                </a:lnTo>
                <a:lnTo>
                  <a:pt x="2002" y="1768"/>
                </a:lnTo>
                <a:lnTo>
                  <a:pt x="2003" y="1767"/>
                </a:lnTo>
                <a:lnTo>
                  <a:pt x="2003" y="1768"/>
                </a:lnTo>
                <a:lnTo>
                  <a:pt x="2005" y="1768"/>
                </a:lnTo>
                <a:lnTo>
                  <a:pt x="2005" y="1769"/>
                </a:lnTo>
                <a:lnTo>
                  <a:pt x="2005" y="1768"/>
                </a:lnTo>
                <a:lnTo>
                  <a:pt x="2005" y="1767"/>
                </a:lnTo>
                <a:lnTo>
                  <a:pt x="2003" y="1767"/>
                </a:lnTo>
                <a:lnTo>
                  <a:pt x="2005" y="1767"/>
                </a:lnTo>
                <a:lnTo>
                  <a:pt x="2006" y="1765"/>
                </a:lnTo>
                <a:close/>
                <a:moveTo>
                  <a:pt x="2205" y="1767"/>
                </a:moveTo>
                <a:lnTo>
                  <a:pt x="2205" y="1765"/>
                </a:lnTo>
                <a:lnTo>
                  <a:pt x="2206" y="1765"/>
                </a:lnTo>
                <a:lnTo>
                  <a:pt x="2205" y="1767"/>
                </a:lnTo>
                <a:close/>
                <a:moveTo>
                  <a:pt x="2144" y="1764"/>
                </a:moveTo>
                <a:lnTo>
                  <a:pt x="2146" y="1765"/>
                </a:lnTo>
                <a:lnTo>
                  <a:pt x="2147" y="1765"/>
                </a:lnTo>
                <a:lnTo>
                  <a:pt x="2147" y="1767"/>
                </a:lnTo>
                <a:lnTo>
                  <a:pt x="2149" y="1767"/>
                </a:lnTo>
                <a:lnTo>
                  <a:pt x="2150" y="1767"/>
                </a:lnTo>
                <a:lnTo>
                  <a:pt x="2152" y="1767"/>
                </a:lnTo>
                <a:lnTo>
                  <a:pt x="2152" y="1765"/>
                </a:lnTo>
                <a:lnTo>
                  <a:pt x="2150" y="1767"/>
                </a:lnTo>
                <a:lnTo>
                  <a:pt x="2150" y="1765"/>
                </a:lnTo>
                <a:lnTo>
                  <a:pt x="2149" y="1765"/>
                </a:lnTo>
                <a:lnTo>
                  <a:pt x="2150" y="1765"/>
                </a:lnTo>
                <a:lnTo>
                  <a:pt x="2150" y="1764"/>
                </a:lnTo>
                <a:lnTo>
                  <a:pt x="2152" y="1765"/>
                </a:lnTo>
                <a:lnTo>
                  <a:pt x="2152" y="1768"/>
                </a:lnTo>
                <a:lnTo>
                  <a:pt x="2150" y="1768"/>
                </a:lnTo>
                <a:lnTo>
                  <a:pt x="2150" y="1769"/>
                </a:lnTo>
                <a:lnTo>
                  <a:pt x="2147" y="1769"/>
                </a:lnTo>
                <a:lnTo>
                  <a:pt x="2146" y="1769"/>
                </a:lnTo>
                <a:lnTo>
                  <a:pt x="2144" y="1768"/>
                </a:lnTo>
                <a:lnTo>
                  <a:pt x="2146" y="1768"/>
                </a:lnTo>
                <a:lnTo>
                  <a:pt x="2146" y="1769"/>
                </a:lnTo>
                <a:lnTo>
                  <a:pt x="2147" y="1769"/>
                </a:lnTo>
                <a:lnTo>
                  <a:pt x="2149" y="1769"/>
                </a:lnTo>
                <a:lnTo>
                  <a:pt x="2147" y="1768"/>
                </a:lnTo>
                <a:lnTo>
                  <a:pt x="2149" y="1768"/>
                </a:lnTo>
                <a:lnTo>
                  <a:pt x="2147" y="1767"/>
                </a:lnTo>
                <a:lnTo>
                  <a:pt x="2146" y="1767"/>
                </a:lnTo>
                <a:lnTo>
                  <a:pt x="2144" y="1767"/>
                </a:lnTo>
                <a:lnTo>
                  <a:pt x="2144" y="1765"/>
                </a:lnTo>
                <a:lnTo>
                  <a:pt x="2143" y="1765"/>
                </a:lnTo>
                <a:lnTo>
                  <a:pt x="2142" y="1765"/>
                </a:lnTo>
                <a:lnTo>
                  <a:pt x="2140" y="1765"/>
                </a:lnTo>
                <a:lnTo>
                  <a:pt x="2139" y="1765"/>
                </a:lnTo>
                <a:lnTo>
                  <a:pt x="2140" y="1765"/>
                </a:lnTo>
                <a:lnTo>
                  <a:pt x="2142" y="1765"/>
                </a:lnTo>
                <a:lnTo>
                  <a:pt x="2143" y="1767"/>
                </a:lnTo>
                <a:lnTo>
                  <a:pt x="2144" y="1767"/>
                </a:lnTo>
                <a:lnTo>
                  <a:pt x="2143" y="1767"/>
                </a:lnTo>
                <a:lnTo>
                  <a:pt x="2142" y="1767"/>
                </a:lnTo>
                <a:lnTo>
                  <a:pt x="2140" y="1765"/>
                </a:lnTo>
                <a:lnTo>
                  <a:pt x="2139" y="1765"/>
                </a:lnTo>
                <a:lnTo>
                  <a:pt x="2137" y="1765"/>
                </a:lnTo>
                <a:lnTo>
                  <a:pt x="2136" y="1765"/>
                </a:lnTo>
                <a:lnTo>
                  <a:pt x="2134" y="1765"/>
                </a:lnTo>
                <a:lnTo>
                  <a:pt x="2134" y="1764"/>
                </a:lnTo>
                <a:lnTo>
                  <a:pt x="2136" y="1765"/>
                </a:lnTo>
                <a:lnTo>
                  <a:pt x="2137" y="1764"/>
                </a:lnTo>
                <a:lnTo>
                  <a:pt x="2139" y="1764"/>
                </a:lnTo>
                <a:lnTo>
                  <a:pt x="2140" y="1764"/>
                </a:lnTo>
                <a:lnTo>
                  <a:pt x="2142" y="1764"/>
                </a:lnTo>
                <a:lnTo>
                  <a:pt x="2143" y="1764"/>
                </a:lnTo>
                <a:lnTo>
                  <a:pt x="2144" y="1764"/>
                </a:lnTo>
                <a:close/>
                <a:moveTo>
                  <a:pt x="2193" y="1768"/>
                </a:moveTo>
                <a:lnTo>
                  <a:pt x="2193" y="1769"/>
                </a:lnTo>
                <a:lnTo>
                  <a:pt x="2191" y="1769"/>
                </a:lnTo>
                <a:lnTo>
                  <a:pt x="2193" y="1769"/>
                </a:lnTo>
                <a:lnTo>
                  <a:pt x="2193" y="1771"/>
                </a:lnTo>
                <a:lnTo>
                  <a:pt x="2191" y="1771"/>
                </a:lnTo>
                <a:lnTo>
                  <a:pt x="2191" y="1772"/>
                </a:lnTo>
                <a:lnTo>
                  <a:pt x="2190" y="1772"/>
                </a:lnTo>
                <a:lnTo>
                  <a:pt x="2190" y="1771"/>
                </a:lnTo>
                <a:lnTo>
                  <a:pt x="2191" y="1771"/>
                </a:lnTo>
                <a:lnTo>
                  <a:pt x="2190" y="1771"/>
                </a:lnTo>
                <a:lnTo>
                  <a:pt x="2190" y="1772"/>
                </a:lnTo>
                <a:lnTo>
                  <a:pt x="2189" y="1772"/>
                </a:lnTo>
                <a:lnTo>
                  <a:pt x="2190" y="1772"/>
                </a:lnTo>
                <a:lnTo>
                  <a:pt x="2190" y="1771"/>
                </a:lnTo>
                <a:lnTo>
                  <a:pt x="2190" y="1769"/>
                </a:lnTo>
                <a:lnTo>
                  <a:pt x="2191" y="1769"/>
                </a:lnTo>
                <a:lnTo>
                  <a:pt x="2191" y="1768"/>
                </a:lnTo>
                <a:lnTo>
                  <a:pt x="2193" y="1767"/>
                </a:lnTo>
                <a:lnTo>
                  <a:pt x="2193" y="1765"/>
                </a:lnTo>
                <a:lnTo>
                  <a:pt x="2194" y="1764"/>
                </a:lnTo>
                <a:lnTo>
                  <a:pt x="2194" y="1765"/>
                </a:lnTo>
                <a:lnTo>
                  <a:pt x="2194" y="1767"/>
                </a:lnTo>
                <a:lnTo>
                  <a:pt x="2193" y="1768"/>
                </a:lnTo>
                <a:close/>
                <a:moveTo>
                  <a:pt x="2158" y="1764"/>
                </a:moveTo>
                <a:lnTo>
                  <a:pt x="2159" y="1764"/>
                </a:lnTo>
                <a:lnTo>
                  <a:pt x="2161" y="1764"/>
                </a:lnTo>
                <a:lnTo>
                  <a:pt x="2161" y="1765"/>
                </a:lnTo>
                <a:lnTo>
                  <a:pt x="2159" y="1765"/>
                </a:lnTo>
                <a:lnTo>
                  <a:pt x="2158" y="1764"/>
                </a:lnTo>
                <a:lnTo>
                  <a:pt x="2158" y="1765"/>
                </a:lnTo>
                <a:lnTo>
                  <a:pt x="2158" y="1764"/>
                </a:lnTo>
                <a:lnTo>
                  <a:pt x="2156" y="1764"/>
                </a:lnTo>
                <a:lnTo>
                  <a:pt x="2158" y="1764"/>
                </a:lnTo>
                <a:close/>
                <a:moveTo>
                  <a:pt x="2209" y="1762"/>
                </a:moveTo>
                <a:lnTo>
                  <a:pt x="2208" y="1762"/>
                </a:lnTo>
                <a:lnTo>
                  <a:pt x="2209" y="1762"/>
                </a:lnTo>
                <a:close/>
                <a:moveTo>
                  <a:pt x="2193" y="1762"/>
                </a:moveTo>
                <a:lnTo>
                  <a:pt x="2191" y="1764"/>
                </a:lnTo>
                <a:lnTo>
                  <a:pt x="2191" y="1765"/>
                </a:lnTo>
                <a:lnTo>
                  <a:pt x="2190" y="1767"/>
                </a:lnTo>
                <a:lnTo>
                  <a:pt x="2189" y="1767"/>
                </a:lnTo>
                <a:lnTo>
                  <a:pt x="2189" y="1765"/>
                </a:lnTo>
                <a:lnTo>
                  <a:pt x="2190" y="1765"/>
                </a:lnTo>
                <a:lnTo>
                  <a:pt x="2190" y="1764"/>
                </a:lnTo>
                <a:lnTo>
                  <a:pt x="2191" y="1764"/>
                </a:lnTo>
                <a:lnTo>
                  <a:pt x="2193" y="1764"/>
                </a:lnTo>
                <a:lnTo>
                  <a:pt x="2193" y="1762"/>
                </a:lnTo>
                <a:close/>
                <a:moveTo>
                  <a:pt x="2205" y="1759"/>
                </a:moveTo>
                <a:lnTo>
                  <a:pt x="2203" y="1759"/>
                </a:lnTo>
                <a:lnTo>
                  <a:pt x="2205" y="1759"/>
                </a:lnTo>
                <a:close/>
                <a:moveTo>
                  <a:pt x="836" y="1759"/>
                </a:moveTo>
                <a:lnTo>
                  <a:pt x="838" y="1759"/>
                </a:lnTo>
                <a:lnTo>
                  <a:pt x="838" y="1761"/>
                </a:lnTo>
                <a:lnTo>
                  <a:pt x="839" y="1761"/>
                </a:lnTo>
                <a:lnTo>
                  <a:pt x="839" y="1762"/>
                </a:lnTo>
                <a:lnTo>
                  <a:pt x="838" y="1762"/>
                </a:lnTo>
                <a:lnTo>
                  <a:pt x="838" y="1764"/>
                </a:lnTo>
                <a:lnTo>
                  <a:pt x="839" y="1764"/>
                </a:lnTo>
                <a:lnTo>
                  <a:pt x="839" y="1765"/>
                </a:lnTo>
                <a:lnTo>
                  <a:pt x="839" y="1767"/>
                </a:lnTo>
                <a:lnTo>
                  <a:pt x="841" y="1767"/>
                </a:lnTo>
                <a:lnTo>
                  <a:pt x="841" y="1768"/>
                </a:lnTo>
                <a:lnTo>
                  <a:pt x="841" y="1769"/>
                </a:lnTo>
                <a:lnTo>
                  <a:pt x="842" y="1769"/>
                </a:lnTo>
                <a:lnTo>
                  <a:pt x="842" y="1771"/>
                </a:lnTo>
                <a:lnTo>
                  <a:pt x="841" y="1771"/>
                </a:lnTo>
                <a:lnTo>
                  <a:pt x="841" y="1772"/>
                </a:lnTo>
                <a:lnTo>
                  <a:pt x="842" y="1772"/>
                </a:lnTo>
                <a:lnTo>
                  <a:pt x="844" y="1772"/>
                </a:lnTo>
                <a:lnTo>
                  <a:pt x="845" y="1774"/>
                </a:lnTo>
                <a:lnTo>
                  <a:pt x="847" y="1774"/>
                </a:lnTo>
                <a:lnTo>
                  <a:pt x="848" y="1774"/>
                </a:lnTo>
                <a:lnTo>
                  <a:pt x="850" y="1774"/>
                </a:lnTo>
                <a:lnTo>
                  <a:pt x="850" y="1772"/>
                </a:lnTo>
                <a:lnTo>
                  <a:pt x="851" y="1774"/>
                </a:lnTo>
                <a:lnTo>
                  <a:pt x="852" y="1772"/>
                </a:lnTo>
                <a:lnTo>
                  <a:pt x="852" y="1771"/>
                </a:lnTo>
                <a:lnTo>
                  <a:pt x="854" y="1771"/>
                </a:lnTo>
                <a:lnTo>
                  <a:pt x="855" y="1771"/>
                </a:lnTo>
                <a:lnTo>
                  <a:pt x="857" y="1771"/>
                </a:lnTo>
                <a:lnTo>
                  <a:pt x="857" y="1772"/>
                </a:lnTo>
                <a:lnTo>
                  <a:pt x="858" y="1772"/>
                </a:lnTo>
                <a:lnTo>
                  <a:pt x="858" y="1771"/>
                </a:lnTo>
                <a:lnTo>
                  <a:pt x="858" y="1772"/>
                </a:lnTo>
                <a:lnTo>
                  <a:pt x="860" y="1772"/>
                </a:lnTo>
                <a:lnTo>
                  <a:pt x="861" y="1772"/>
                </a:lnTo>
                <a:lnTo>
                  <a:pt x="861" y="1774"/>
                </a:lnTo>
                <a:lnTo>
                  <a:pt x="863" y="1774"/>
                </a:lnTo>
                <a:lnTo>
                  <a:pt x="863" y="1775"/>
                </a:lnTo>
                <a:lnTo>
                  <a:pt x="864" y="1774"/>
                </a:lnTo>
                <a:lnTo>
                  <a:pt x="866" y="1774"/>
                </a:lnTo>
                <a:lnTo>
                  <a:pt x="864" y="1775"/>
                </a:lnTo>
                <a:lnTo>
                  <a:pt x="863" y="1775"/>
                </a:lnTo>
                <a:lnTo>
                  <a:pt x="864" y="1775"/>
                </a:lnTo>
                <a:lnTo>
                  <a:pt x="866" y="1775"/>
                </a:lnTo>
                <a:lnTo>
                  <a:pt x="866" y="1777"/>
                </a:lnTo>
                <a:lnTo>
                  <a:pt x="867" y="1777"/>
                </a:lnTo>
                <a:lnTo>
                  <a:pt x="867" y="1778"/>
                </a:lnTo>
                <a:lnTo>
                  <a:pt x="867" y="1780"/>
                </a:lnTo>
                <a:lnTo>
                  <a:pt x="867" y="1781"/>
                </a:lnTo>
                <a:lnTo>
                  <a:pt x="866" y="1783"/>
                </a:lnTo>
                <a:lnTo>
                  <a:pt x="864" y="1783"/>
                </a:lnTo>
                <a:lnTo>
                  <a:pt x="864" y="1784"/>
                </a:lnTo>
                <a:lnTo>
                  <a:pt x="864" y="1786"/>
                </a:lnTo>
                <a:lnTo>
                  <a:pt x="866" y="1786"/>
                </a:lnTo>
                <a:lnTo>
                  <a:pt x="867" y="1786"/>
                </a:lnTo>
                <a:lnTo>
                  <a:pt x="866" y="1786"/>
                </a:lnTo>
                <a:lnTo>
                  <a:pt x="866" y="1787"/>
                </a:lnTo>
                <a:lnTo>
                  <a:pt x="867" y="1787"/>
                </a:lnTo>
                <a:lnTo>
                  <a:pt x="867" y="1789"/>
                </a:lnTo>
                <a:lnTo>
                  <a:pt x="867" y="1790"/>
                </a:lnTo>
                <a:lnTo>
                  <a:pt x="866" y="1790"/>
                </a:lnTo>
                <a:lnTo>
                  <a:pt x="866" y="1792"/>
                </a:lnTo>
                <a:lnTo>
                  <a:pt x="864" y="1793"/>
                </a:lnTo>
                <a:lnTo>
                  <a:pt x="864" y="1794"/>
                </a:lnTo>
                <a:lnTo>
                  <a:pt x="866" y="1794"/>
                </a:lnTo>
                <a:lnTo>
                  <a:pt x="866" y="1796"/>
                </a:lnTo>
                <a:lnTo>
                  <a:pt x="867" y="1794"/>
                </a:lnTo>
                <a:lnTo>
                  <a:pt x="867" y="1796"/>
                </a:lnTo>
                <a:lnTo>
                  <a:pt x="869" y="1796"/>
                </a:lnTo>
                <a:lnTo>
                  <a:pt x="867" y="1796"/>
                </a:lnTo>
                <a:lnTo>
                  <a:pt x="867" y="1797"/>
                </a:lnTo>
                <a:lnTo>
                  <a:pt x="867" y="1799"/>
                </a:lnTo>
                <a:lnTo>
                  <a:pt x="869" y="1799"/>
                </a:lnTo>
                <a:lnTo>
                  <a:pt x="869" y="1800"/>
                </a:lnTo>
                <a:lnTo>
                  <a:pt x="867" y="1800"/>
                </a:lnTo>
                <a:lnTo>
                  <a:pt x="869" y="1802"/>
                </a:lnTo>
                <a:lnTo>
                  <a:pt x="867" y="1803"/>
                </a:lnTo>
                <a:lnTo>
                  <a:pt x="866" y="1805"/>
                </a:lnTo>
                <a:lnTo>
                  <a:pt x="866" y="1806"/>
                </a:lnTo>
                <a:lnTo>
                  <a:pt x="864" y="1808"/>
                </a:lnTo>
                <a:lnTo>
                  <a:pt x="866" y="1808"/>
                </a:lnTo>
                <a:lnTo>
                  <a:pt x="867" y="1808"/>
                </a:lnTo>
                <a:lnTo>
                  <a:pt x="867" y="1809"/>
                </a:lnTo>
                <a:lnTo>
                  <a:pt x="867" y="1811"/>
                </a:lnTo>
                <a:lnTo>
                  <a:pt x="869" y="1811"/>
                </a:lnTo>
                <a:lnTo>
                  <a:pt x="869" y="1812"/>
                </a:lnTo>
                <a:lnTo>
                  <a:pt x="870" y="1812"/>
                </a:lnTo>
                <a:lnTo>
                  <a:pt x="872" y="1812"/>
                </a:lnTo>
                <a:lnTo>
                  <a:pt x="870" y="1812"/>
                </a:lnTo>
                <a:lnTo>
                  <a:pt x="870" y="1814"/>
                </a:lnTo>
                <a:lnTo>
                  <a:pt x="870" y="1815"/>
                </a:lnTo>
                <a:lnTo>
                  <a:pt x="870" y="1816"/>
                </a:lnTo>
                <a:lnTo>
                  <a:pt x="870" y="1818"/>
                </a:lnTo>
                <a:lnTo>
                  <a:pt x="872" y="1818"/>
                </a:lnTo>
                <a:lnTo>
                  <a:pt x="870" y="1819"/>
                </a:lnTo>
                <a:lnTo>
                  <a:pt x="872" y="1819"/>
                </a:lnTo>
                <a:lnTo>
                  <a:pt x="873" y="1819"/>
                </a:lnTo>
                <a:lnTo>
                  <a:pt x="873" y="1818"/>
                </a:lnTo>
                <a:lnTo>
                  <a:pt x="874" y="1818"/>
                </a:lnTo>
                <a:lnTo>
                  <a:pt x="876" y="1818"/>
                </a:lnTo>
                <a:lnTo>
                  <a:pt x="876" y="1819"/>
                </a:lnTo>
                <a:lnTo>
                  <a:pt x="874" y="1819"/>
                </a:lnTo>
                <a:lnTo>
                  <a:pt x="873" y="1821"/>
                </a:lnTo>
                <a:lnTo>
                  <a:pt x="873" y="1822"/>
                </a:lnTo>
                <a:lnTo>
                  <a:pt x="874" y="1824"/>
                </a:lnTo>
                <a:lnTo>
                  <a:pt x="874" y="1822"/>
                </a:lnTo>
                <a:lnTo>
                  <a:pt x="874" y="1824"/>
                </a:lnTo>
                <a:lnTo>
                  <a:pt x="874" y="1825"/>
                </a:lnTo>
                <a:lnTo>
                  <a:pt x="873" y="1827"/>
                </a:lnTo>
                <a:lnTo>
                  <a:pt x="872" y="1827"/>
                </a:lnTo>
                <a:lnTo>
                  <a:pt x="870" y="1828"/>
                </a:lnTo>
                <a:lnTo>
                  <a:pt x="870" y="1827"/>
                </a:lnTo>
                <a:lnTo>
                  <a:pt x="869" y="1828"/>
                </a:lnTo>
                <a:lnTo>
                  <a:pt x="867" y="1828"/>
                </a:lnTo>
                <a:lnTo>
                  <a:pt x="866" y="1828"/>
                </a:lnTo>
                <a:lnTo>
                  <a:pt x="864" y="1828"/>
                </a:lnTo>
                <a:lnTo>
                  <a:pt x="864" y="1827"/>
                </a:lnTo>
                <a:lnTo>
                  <a:pt x="864" y="1825"/>
                </a:lnTo>
                <a:lnTo>
                  <a:pt x="863" y="1825"/>
                </a:lnTo>
                <a:lnTo>
                  <a:pt x="861" y="1825"/>
                </a:lnTo>
                <a:lnTo>
                  <a:pt x="861" y="1827"/>
                </a:lnTo>
                <a:lnTo>
                  <a:pt x="863" y="1827"/>
                </a:lnTo>
                <a:lnTo>
                  <a:pt x="861" y="1828"/>
                </a:lnTo>
                <a:lnTo>
                  <a:pt x="860" y="1828"/>
                </a:lnTo>
                <a:lnTo>
                  <a:pt x="858" y="1828"/>
                </a:lnTo>
                <a:lnTo>
                  <a:pt x="857" y="1828"/>
                </a:lnTo>
                <a:lnTo>
                  <a:pt x="857" y="1830"/>
                </a:lnTo>
                <a:lnTo>
                  <a:pt x="855" y="1831"/>
                </a:lnTo>
                <a:lnTo>
                  <a:pt x="854" y="1831"/>
                </a:lnTo>
                <a:lnTo>
                  <a:pt x="852" y="1831"/>
                </a:lnTo>
                <a:lnTo>
                  <a:pt x="851" y="1831"/>
                </a:lnTo>
                <a:lnTo>
                  <a:pt x="850" y="1830"/>
                </a:lnTo>
                <a:lnTo>
                  <a:pt x="848" y="1828"/>
                </a:lnTo>
                <a:lnTo>
                  <a:pt x="847" y="1828"/>
                </a:lnTo>
                <a:lnTo>
                  <a:pt x="847" y="1830"/>
                </a:lnTo>
                <a:lnTo>
                  <a:pt x="847" y="1828"/>
                </a:lnTo>
                <a:lnTo>
                  <a:pt x="848" y="1828"/>
                </a:lnTo>
                <a:lnTo>
                  <a:pt x="848" y="1830"/>
                </a:lnTo>
                <a:lnTo>
                  <a:pt x="850" y="1830"/>
                </a:lnTo>
                <a:lnTo>
                  <a:pt x="850" y="1831"/>
                </a:lnTo>
                <a:lnTo>
                  <a:pt x="850" y="1830"/>
                </a:lnTo>
                <a:lnTo>
                  <a:pt x="850" y="1831"/>
                </a:lnTo>
                <a:lnTo>
                  <a:pt x="848" y="1831"/>
                </a:lnTo>
                <a:lnTo>
                  <a:pt x="847" y="1833"/>
                </a:lnTo>
                <a:lnTo>
                  <a:pt x="845" y="1833"/>
                </a:lnTo>
                <a:lnTo>
                  <a:pt x="844" y="1833"/>
                </a:lnTo>
                <a:lnTo>
                  <a:pt x="844" y="1834"/>
                </a:lnTo>
                <a:lnTo>
                  <a:pt x="842" y="1834"/>
                </a:lnTo>
                <a:lnTo>
                  <a:pt x="841" y="1836"/>
                </a:lnTo>
                <a:lnTo>
                  <a:pt x="841" y="1837"/>
                </a:lnTo>
                <a:lnTo>
                  <a:pt x="839" y="1837"/>
                </a:lnTo>
                <a:lnTo>
                  <a:pt x="838" y="1837"/>
                </a:lnTo>
                <a:lnTo>
                  <a:pt x="839" y="1837"/>
                </a:lnTo>
                <a:lnTo>
                  <a:pt x="839" y="1836"/>
                </a:lnTo>
                <a:lnTo>
                  <a:pt x="839" y="1834"/>
                </a:lnTo>
                <a:lnTo>
                  <a:pt x="838" y="1834"/>
                </a:lnTo>
                <a:lnTo>
                  <a:pt x="838" y="1833"/>
                </a:lnTo>
                <a:lnTo>
                  <a:pt x="838" y="1834"/>
                </a:lnTo>
                <a:lnTo>
                  <a:pt x="836" y="1834"/>
                </a:lnTo>
                <a:lnTo>
                  <a:pt x="836" y="1833"/>
                </a:lnTo>
                <a:lnTo>
                  <a:pt x="835" y="1833"/>
                </a:lnTo>
                <a:lnTo>
                  <a:pt x="835" y="1834"/>
                </a:lnTo>
                <a:lnTo>
                  <a:pt x="833" y="1834"/>
                </a:lnTo>
                <a:lnTo>
                  <a:pt x="833" y="1833"/>
                </a:lnTo>
                <a:lnTo>
                  <a:pt x="833" y="1834"/>
                </a:lnTo>
                <a:lnTo>
                  <a:pt x="832" y="1834"/>
                </a:lnTo>
                <a:lnTo>
                  <a:pt x="832" y="1833"/>
                </a:lnTo>
                <a:lnTo>
                  <a:pt x="830" y="1834"/>
                </a:lnTo>
                <a:lnTo>
                  <a:pt x="830" y="1836"/>
                </a:lnTo>
                <a:lnTo>
                  <a:pt x="830" y="1834"/>
                </a:lnTo>
                <a:lnTo>
                  <a:pt x="829" y="1834"/>
                </a:lnTo>
                <a:lnTo>
                  <a:pt x="829" y="1836"/>
                </a:lnTo>
                <a:lnTo>
                  <a:pt x="829" y="1837"/>
                </a:lnTo>
                <a:lnTo>
                  <a:pt x="830" y="1837"/>
                </a:lnTo>
                <a:lnTo>
                  <a:pt x="832" y="1837"/>
                </a:lnTo>
                <a:lnTo>
                  <a:pt x="832" y="1839"/>
                </a:lnTo>
                <a:lnTo>
                  <a:pt x="833" y="1839"/>
                </a:lnTo>
                <a:lnTo>
                  <a:pt x="835" y="1839"/>
                </a:lnTo>
                <a:lnTo>
                  <a:pt x="836" y="1839"/>
                </a:lnTo>
                <a:lnTo>
                  <a:pt x="836" y="1837"/>
                </a:lnTo>
                <a:lnTo>
                  <a:pt x="836" y="1839"/>
                </a:lnTo>
                <a:lnTo>
                  <a:pt x="838" y="1837"/>
                </a:lnTo>
                <a:lnTo>
                  <a:pt x="839" y="1839"/>
                </a:lnTo>
                <a:lnTo>
                  <a:pt x="839" y="1840"/>
                </a:lnTo>
                <a:lnTo>
                  <a:pt x="839" y="1841"/>
                </a:lnTo>
                <a:lnTo>
                  <a:pt x="841" y="1841"/>
                </a:lnTo>
                <a:lnTo>
                  <a:pt x="841" y="1843"/>
                </a:lnTo>
                <a:lnTo>
                  <a:pt x="842" y="1843"/>
                </a:lnTo>
                <a:lnTo>
                  <a:pt x="842" y="1844"/>
                </a:lnTo>
                <a:lnTo>
                  <a:pt x="841" y="1844"/>
                </a:lnTo>
                <a:lnTo>
                  <a:pt x="841" y="1846"/>
                </a:lnTo>
                <a:lnTo>
                  <a:pt x="839" y="1846"/>
                </a:lnTo>
                <a:lnTo>
                  <a:pt x="839" y="1847"/>
                </a:lnTo>
                <a:lnTo>
                  <a:pt x="839" y="1846"/>
                </a:lnTo>
                <a:lnTo>
                  <a:pt x="838" y="1846"/>
                </a:lnTo>
                <a:lnTo>
                  <a:pt x="838" y="1847"/>
                </a:lnTo>
                <a:lnTo>
                  <a:pt x="836" y="1847"/>
                </a:lnTo>
                <a:lnTo>
                  <a:pt x="835" y="1847"/>
                </a:lnTo>
                <a:lnTo>
                  <a:pt x="833" y="1846"/>
                </a:lnTo>
                <a:lnTo>
                  <a:pt x="833" y="1844"/>
                </a:lnTo>
                <a:lnTo>
                  <a:pt x="833" y="1843"/>
                </a:lnTo>
                <a:lnTo>
                  <a:pt x="832" y="1841"/>
                </a:lnTo>
                <a:lnTo>
                  <a:pt x="829" y="1839"/>
                </a:lnTo>
                <a:lnTo>
                  <a:pt x="826" y="1837"/>
                </a:lnTo>
                <a:lnTo>
                  <a:pt x="825" y="1837"/>
                </a:lnTo>
                <a:lnTo>
                  <a:pt x="825" y="1836"/>
                </a:lnTo>
                <a:lnTo>
                  <a:pt x="823" y="1834"/>
                </a:lnTo>
                <a:lnTo>
                  <a:pt x="820" y="1834"/>
                </a:lnTo>
                <a:lnTo>
                  <a:pt x="820" y="1833"/>
                </a:lnTo>
                <a:lnTo>
                  <a:pt x="819" y="1833"/>
                </a:lnTo>
                <a:lnTo>
                  <a:pt x="820" y="1833"/>
                </a:lnTo>
                <a:lnTo>
                  <a:pt x="819" y="1833"/>
                </a:lnTo>
                <a:lnTo>
                  <a:pt x="817" y="1834"/>
                </a:lnTo>
                <a:lnTo>
                  <a:pt x="816" y="1834"/>
                </a:lnTo>
                <a:lnTo>
                  <a:pt x="814" y="1834"/>
                </a:lnTo>
                <a:lnTo>
                  <a:pt x="814" y="1833"/>
                </a:lnTo>
                <a:lnTo>
                  <a:pt x="814" y="1831"/>
                </a:lnTo>
                <a:lnTo>
                  <a:pt x="814" y="1833"/>
                </a:lnTo>
                <a:lnTo>
                  <a:pt x="814" y="1834"/>
                </a:lnTo>
                <a:lnTo>
                  <a:pt x="813" y="1834"/>
                </a:lnTo>
                <a:lnTo>
                  <a:pt x="811" y="1834"/>
                </a:lnTo>
                <a:lnTo>
                  <a:pt x="810" y="1834"/>
                </a:lnTo>
                <a:lnTo>
                  <a:pt x="808" y="1834"/>
                </a:lnTo>
                <a:lnTo>
                  <a:pt x="807" y="1834"/>
                </a:lnTo>
                <a:lnTo>
                  <a:pt x="807" y="1833"/>
                </a:lnTo>
                <a:lnTo>
                  <a:pt x="805" y="1833"/>
                </a:lnTo>
                <a:lnTo>
                  <a:pt x="805" y="1831"/>
                </a:lnTo>
                <a:lnTo>
                  <a:pt x="804" y="1831"/>
                </a:lnTo>
                <a:lnTo>
                  <a:pt x="804" y="1830"/>
                </a:lnTo>
                <a:lnTo>
                  <a:pt x="802" y="1830"/>
                </a:lnTo>
                <a:lnTo>
                  <a:pt x="801" y="1830"/>
                </a:lnTo>
                <a:lnTo>
                  <a:pt x="800" y="1828"/>
                </a:lnTo>
                <a:lnTo>
                  <a:pt x="798" y="1828"/>
                </a:lnTo>
                <a:lnTo>
                  <a:pt x="797" y="1827"/>
                </a:lnTo>
                <a:lnTo>
                  <a:pt x="795" y="1825"/>
                </a:lnTo>
                <a:lnTo>
                  <a:pt x="794" y="1825"/>
                </a:lnTo>
                <a:lnTo>
                  <a:pt x="794" y="1824"/>
                </a:lnTo>
                <a:lnTo>
                  <a:pt x="792" y="1822"/>
                </a:lnTo>
                <a:lnTo>
                  <a:pt x="791" y="1821"/>
                </a:lnTo>
                <a:lnTo>
                  <a:pt x="789" y="1819"/>
                </a:lnTo>
                <a:lnTo>
                  <a:pt x="788" y="1819"/>
                </a:lnTo>
                <a:lnTo>
                  <a:pt x="786" y="1818"/>
                </a:lnTo>
                <a:lnTo>
                  <a:pt x="785" y="1818"/>
                </a:lnTo>
                <a:lnTo>
                  <a:pt x="783" y="1816"/>
                </a:lnTo>
                <a:lnTo>
                  <a:pt x="783" y="1815"/>
                </a:lnTo>
                <a:lnTo>
                  <a:pt x="782" y="1815"/>
                </a:lnTo>
                <a:lnTo>
                  <a:pt x="780" y="1815"/>
                </a:lnTo>
                <a:lnTo>
                  <a:pt x="780" y="1814"/>
                </a:lnTo>
                <a:lnTo>
                  <a:pt x="779" y="1815"/>
                </a:lnTo>
                <a:lnTo>
                  <a:pt x="777" y="1816"/>
                </a:lnTo>
                <a:lnTo>
                  <a:pt x="777" y="1815"/>
                </a:lnTo>
                <a:lnTo>
                  <a:pt x="777" y="1814"/>
                </a:lnTo>
                <a:lnTo>
                  <a:pt x="776" y="1814"/>
                </a:lnTo>
                <a:lnTo>
                  <a:pt x="776" y="1815"/>
                </a:lnTo>
                <a:lnTo>
                  <a:pt x="776" y="1816"/>
                </a:lnTo>
                <a:lnTo>
                  <a:pt x="775" y="1816"/>
                </a:lnTo>
                <a:lnTo>
                  <a:pt x="775" y="1815"/>
                </a:lnTo>
                <a:lnTo>
                  <a:pt x="773" y="1815"/>
                </a:lnTo>
                <a:lnTo>
                  <a:pt x="773" y="1814"/>
                </a:lnTo>
                <a:lnTo>
                  <a:pt x="772" y="1814"/>
                </a:lnTo>
                <a:lnTo>
                  <a:pt x="772" y="1812"/>
                </a:lnTo>
                <a:lnTo>
                  <a:pt x="770" y="1812"/>
                </a:lnTo>
                <a:lnTo>
                  <a:pt x="769" y="1811"/>
                </a:lnTo>
                <a:lnTo>
                  <a:pt x="769" y="1809"/>
                </a:lnTo>
                <a:lnTo>
                  <a:pt x="767" y="1809"/>
                </a:lnTo>
                <a:lnTo>
                  <a:pt x="767" y="1808"/>
                </a:lnTo>
                <a:lnTo>
                  <a:pt x="766" y="1806"/>
                </a:lnTo>
                <a:lnTo>
                  <a:pt x="767" y="1806"/>
                </a:lnTo>
                <a:lnTo>
                  <a:pt x="766" y="1806"/>
                </a:lnTo>
                <a:lnTo>
                  <a:pt x="766" y="1805"/>
                </a:lnTo>
                <a:lnTo>
                  <a:pt x="766" y="1806"/>
                </a:lnTo>
                <a:lnTo>
                  <a:pt x="766" y="1805"/>
                </a:lnTo>
                <a:lnTo>
                  <a:pt x="764" y="1803"/>
                </a:lnTo>
                <a:lnTo>
                  <a:pt x="764" y="1805"/>
                </a:lnTo>
                <a:lnTo>
                  <a:pt x="766" y="1805"/>
                </a:lnTo>
                <a:lnTo>
                  <a:pt x="766" y="1806"/>
                </a:lnTo>
                <a:lnTo>
                  <a:pt x="764" y="1806"/>
                </a:lnTo>
                <a:lnTo>
                  <a:pt x="763" y="1806"/>
                </a:lnTo>
                <a:lnTo>
                  <a:pt x="761" y="1806"/>
                </a:lnTo>
                <a:lnTo>
                  <a:pt x="760" y="1805"/>
                </a:lnTo>
                <a:lnTo>
                  <a:pt x="761" y="1805"/>
                </a:lnTo>
                <a:lnTo>
                  <a:pt x="761" y="1803"/>
                </a:lnTo>
                <a:lnTo>
                  <a:pt x="761" y="1802"/>
                </a:lnTo>
                <a:lnTo>
                  <a:pt x="760" y="1800"/>
                </a:lnTo>
                <a:lnTo>
                  <a:pt x="760" y="1799"/>
                </a:lnTo>
                <a:lnTo>
                  <a:pt x="760" y="1797"/>
                </a:lnTo>
                <a:lnTo>
                  <a:pt x="760" y="1796"/>
                </a:lnTo>
                <a:lnTo>
                  <a:pt x="758" y="1796"/>
                </a:lnTo>
                <a:lnTo>
                  <a:pt x="758" y="1794"/>
                </a:lnTo>
                <a:lnTo>
                  <a:pt x="757" y="1794"/>
                </a:lnTo>
                <a:lnTo>
                  <a:pt x="757" y="1793"/>
                </a:lnTo>
                <a:lnTo>
                  <a:pt x="757" y="1792"/>
                </a:lnTo>
                <a:lnTo>
                  <a:pt x="755" y="1792"/>
                </a:lnTo>
                <a:lnTo>
                  <a:pt x="755" y="1790"/>
                </a:lnTo>
                <a:lnTo>
                  <a:pt x="754" y="1789"/>
                </a:lnTo>
                <a:lnTo>
                  <a:pt x="752" y="1789"/>
                </a:lnTo>
                <a:lnTo>
                  <a:pt x="752" y="1787"/>
                </a:lnTo>
                <a:lnTo>
                  <a:pt x="754" y="1787"/>
                </a:lnTo>
                <a:lnTo>
                  <a:pt x="754" y="1789"/>
                </a:lnTo>
                <a:lnTo>
                  <a:pt x="755" y="1789"/>
                </a:lnTo>
                <a:lnTo>
                  <a:pt x="757" y="1789"/>
                </a:lnTo>
                <a:lnTo>
                  <a:pt x="757" y="1787"/>
                </a:lnTo>
                <a:lnTo>
                  <a:pt x="758" y="1787"/>
                </a:lnTo>
                <a:lnTo>
                  <a:pt x="758" y="1786"/>
                </a:lnTo>
                <a:lnTo>
                  <a:pt x="760" y="1786"/>
                </a:lnTo>
                <a:lnTo>
                  <a:pt x="761" y="1786"/>
                </a:lnTo>
                <a:lnTo>
                  <a:pt x="761" y="1784"/>
                </a:lnTo>
                <a:lnTo>
                  <a:pt x="763" y="1784"/>
                </a:lnTo>
                <a:lnTo>
                  <a:pt x="764" y="1784"/>
                </a:lnTo>
                <a:lnTo>
                  <a:pt x="766" y="1784"/>
                </a:lnTo>
                <a:lnTo>
                  <a:pt x="766" y="1786"/>
                </a:lnTo>
                <a:lnTo>
                  <a:pt x="764" y="1786"/>
                </a:lnTo>
                <a:lnTo>
                  <a:pt x="766" y="1786"/>
                </a:lnTo>
                <a:lnTo>
                  <a:pt x="767" y="1786"/>
                </a:lnTo>
                <a:lnTo>
                  <a:pt x="767" y="1784"/>
                </a:lnTo>
                <a:lnTo>
                  <a:pt x="769" y="1784"/>
                </a:lnTo>
                <a:lnTo>
                  <a:pt x="770" y="1784"/>
                </a:lnTo>
                <a:lnTo>
                  <a:pt x="772" y="1784"/>
                </a:lnTo>
                <a:lnTo>
                  <a:pt x="773" y="1786"/>
                </a:lnTo>
                <a:lnTo>
                  <a:pt x="775" y="1786"/>
                </a:lnTo>
                <a:lnTo>
                  <a:pt x="775" y="1784"/>
                </a:lnTo>
                <a:lnTo>
                  <a:pt x="776" y="1784"/>
                </a:lnTo>
                <a:lnTo>
                  <a:pt x="776" y="1786"/>
                </a:lnTo>
                <a:lnTo>
                  <a:pt x="777" y="1786"/>
                </a:lnTo>
                <a:lnTo>
                  <a:pt x="779" y="1786"/>
                </a:lnTo>
                <a:lnTo>
                  <a:pt x="779" y="1787"/>
                </a:lnTo>
                <a:lnTo>
                  <a:pt x="780" y="1787"/>
                </a:lnTo>
                <a:lnTo>
                  <a:pt x="782" y="1786"/>
                </a:lnTo>
                <a:lnTo>
                  <a:pt x="783" y="1786"/>
                </a:lnTo>
                <a:lnTo>
                  <a:pt x="785" y="1786"/>
                </a:lnTo>
                <a:lnTo>
                  <a:pt x="786" y="1786"/>
                </a:lnTo>
                <a:lnTo>
                  <a:pt x="786" y="1787"/>
                </a:lnTo>
                <a:lnTo>
                  <a:pt x="786" y="1789"/>
                </a:lnTo>
                <a:lnTo>
                  <a:pt x="788" y="1789"/>
                </a:lnTo>
                <a:lnTo>
                  <a:pt x="789" y="1789"/>
                </a:lnTo>
                <a:lnTo>
                  <a:pt x="789" y="1787"/>
                </a:lnTo>
                <a:lnTo>
                  <a:pt x="791" y="1787"/>
                </a:lnTo>
                <a:lnTo>
                  <a:pt x="791" y="1789"/>
                </a:lnTo>
                <a:lnTo>
                  <a:pt x="792" y="1789"/>
                </a:lnTo>
                <a:lnTo>
                  <a:pt x="792" y="1787"/>
                </a:lnTo>
                <a:lnTo>
                  <a:pt x="794" y="1787"/>
                </a:lnTo>
                <a:lnTo>
                  <a:pt x="794" y="1786"/>
                </a:lnTo>
                <a:lnTo>
                  <a:pt x="795" y="1786"/>
                </a:lnTo>
                <a:lnTo>
                  <a:pt x="795" y="1784"/>
                </a:lnTo>
                <a:lnTo>
                  <a:pt x="795" y="1783"/>
                </a:lnTo>
                <a:lnTo>
                  <a:pt x="795" y="1781"/>
                </a:lnTo>
                <a:lnTo>
                  <a:pt x="794" y="1781"/>
                </a:lnTo>
                <a:lnTo>
                  <a:pt x="794" y="1780"/>
                </a:lnTo>
                <a:lnTo>
                  <a:pt x="794" y="1778"/>
                </a:lnTo>
                <a:lnTo>
                  <a:pt x="795" y="1778"/>
                </a:lnTo>
                <a:lnTo>
                  <a:pt x="795" y="1777"/>
                </a:lnTo>
                <a:lnTo>
                  <a:pt x="795" y="1778"/>
                </a:lnTo>
                <a:lnTo>
                  <a:pt x="795" y="1777"/>
                </a:lnTo>
                <a:lnTo>
                  <a:pt x="797" y="1777"/>
                </a:lnTo>
                <a:lnTo>
                  <a:pt x="797" y="1778"/>
                </a:lnTo>
                <a:lnTo>
                  <a:pt x="798" y="1778"/>
                </a:lnTo>
                <a:lnTo>
                  <a:pt x="797" y="1778"/>
                </a:lnTo>
                <a:lnTo>
                  <a:pt x="797" y="1777"/>
                </a:lnTo>
                <a:lnTo>
                  <a:pt x="797" y="1775"/>
                </a:lnTo>
                <a:lnTo>
                  <a:pt x="798" y="1775"/>
                </a:lnTo>
                <a:lnTo>
                  <a:pt x="798" y="1774"/>
                </a:lnTo>
                <a:lnTo>
                  <a:pt x="798" y="1775"/>
                </a:lnTo>
                <a:lnTo>
                  <a:pt x="800" y="1775"/>
                </a:lnTo>
                <a:lnTo>
                  <a:pt x="800" y="1774"/>
                </a:lnTo>
                <a:lnTo>
                  <a:pt x="800" y="1775"/>
                </a:lnTo>
                <a:lnTo>
                  <a:pt x="801" y="1775"/>
                </a:lnTo>
                <a:lnTo>
                  <a:pt x="801" y="1777"/>
                </a:lnTo>
                <a:lnTo>
                  <a:pt x="802" y="1777"/>
                </a:lnTo>
                <a:lnTo>
                  <a:pt x="801" y="1775"/>
                </a:lnTo>
                <a:lnTo>
                  <a:pt x="801" y="1774"/>
                </a:lnTo>
                <a:lnTo>
                  <a:pt x="801" y="1772"/>
                </a:lnTo>
                <a:lnTo>
                  <a:pt x="802" y="1772"/>
                </a:lnTo>
                <a:lnTo>
                  <a:pt x="802" y="1774"/>
                </a:lnTo>
                <a:lnTo>
                  <a:pt x="804" y="1774"/>
                </a:lnTo>
                <a:lnTo>
                  <a:pt x="804" y="1772"/>
                </a:lnTo>
                <a:lnTo>
                  <a:pt x="805" y="1772"/>
                </a:lnTo>
                <a:lnTo>
                  <a:pt x="807" y="1772"/>
                </a:lnTo>
                <a:lnTo>
                  <a:pt x="807" y="1774"/>
                </a:lnTo>
                <a:lnTo>
                  <a:pt x="808" y="1774"/>
                </a:lnTo>
                <a:lnTo>
                  <a:pt x="807" y="1774"/>
                </a:lnTo>
                <a:lnTo>
                  <a:pt x="807" y="1775"/>
                </a:lnTo>
                <a:lnTo>
                  <a:pt x="807" y="1774"/>
                </a:lnTo>
                <a:lnTo>
                  <a:pt x="808" y="1774"/>
                </a:lnTo>
                <a:lnTo>
                  <a:pt x="808" y="1775"/>
                </a:lnTo>
                <a:lnTo>
                  <a:pt x="808" y="1774"/>
                </a:lnTo>
                <a:lnTo>
                  <a:pt x="810" y="1774"/>
                </a:lnTo>
                <a:lnTo>
                  <a:pt x="810" y="1772"/>
                </a:lnTo>
                <a:lnTo>
                  <a:pt x="810" y="1771"/>
                </a:lnTo>
                <a:lnTo>
                  <a:pt x="810" y="1769"/>
                </a:lnTo>
                <a:lnTo>
                  <a:pt x="810" y="1768"/>
                </a:lnTo>
                <a:lnTo>
                  <a:pt x="811" y="1768"/>
                </a:lnTo>
                <a:lnTo>
                  <a:pt x="813" y="1768"/>
                </a:lnTo>
                <a:lnTo>
                  <a:pt x="813" y="1767"/>
                </a:lnTo>
                <a:lnTo>
                  <a:pt x="814" y="1767"/>
                </a:lnTo>
                <a:lnTo>
                  <a:pt x="814" y="1765"/>
                </a:lnTo>
                <a:lnTo>
                  <a:pt x="816" y="1764"/>
                </a:lnTo>
                <a:lnTo>
                  <a:pt x="816" y="1765"/>
                </a:lnTo>
                <a:lnTo>
                  <a:pt x="814" y="1767"/>
                </a:lnTo>
                <a:lnTo>
                  <a:pt x="816" y="1767"/>
                </a:lnTo>
                <a:lnTo>
                  <a:pt x="816" y="1765"/>
                </a:lnTo>
                <a:lnTo>
                  <a:pt x="817" y="1765"/>
                </a:lnTo>
                <a:lnTo>
                  <a:pt x="819" y="1765"/>
                </a:lnTo>
                <a:lnTo>
                  <a:pt x="819" y="1767"/>
                </a:lnTo>
                <a:lnTo>
                  <a:pt x="820" y="1767"/>
                </a:lnTo>
                <a:lnTo>
                  <a:pt x="820" y="1768"/>
                </a:lnTo>
                <a:lnTo>
                  <a:pt x="822" y="1768"/>
                </a:lnTo>
                <a:lnTo>
                  <a:pt x="822" y="1769"/>
                </a:lnTo>
                <a:lnTo>
                  <a:pt x="822" y="1768"/>
                </a:lnTo>
                <a:lnTo>
                  <a:pt x="820" y="1769"/>
                </a:lnTo>
                <a:lnTo>
                  <a:pt x="820" y="1771"/>
                </a:lnTo>
                <a:lnTo>
                  <a:pt x="822" y="1771"/>
                </a:lnTo>
                <a:lnTo>
                  <a:pt x="822" y="1769"/>
                </a:lnTo>
                <a:lnTo>
                  <a:pt x="823" y="1769"/>
                </a:lnTo>
                <a:lnTo>
                  <a:pt x="823" y="1768"/>
                </a:lnTo>
                <a:lnTo>
                  <a:pt x="823" y="1769"/>
                </a:lnTo>
                <a:lnTo>
                  <a:pt x="823" y="1768"/>
                </a:lnTo>
                <a:lnTo>
                  <a:pt x="825" y="1768"/>
                </a:lnTo>
                <a:lnTo>
                  <a:pt x="825" y="1767"/>
                </a:lnTo>
                <a:lnTo>
                  <a:pt x="826" y="1767"/>
                </a:lnTo>
                <a:lnTo>
                  <a:pt x="827" y="1767"/>
                </a:lnTo>
                <a:lnTo>
                  <a:pt x="827" y="1765"/>
                </a:lnTo>
                <a:lnTo>
                  <a:pt x="829" y="1765"/>
                </a:lnTo>
                <a:lnTo>
                  <a:pt x="830" y="1765"/>
                </a:lnTo>
                <a:lnTo>
                  <a:pt x="830" y="1764"/>
                </a:lnTo>
                <a:lnTo>
                  <a:pt x="832" y="1764"/>
                </a:lnTo>
                <a:lnTo>
                  <a:pt x="832" y="1765"/>
                </a:lnTo>
                <a:lnTo>
                  <a:pt x="832" y="1767"/>
                </a:lnTo>
                <a:lnTo>
                  <a:pt x="832" y="1765"/>
                </a:lnTo>
                <a:lnTo>
                  <a:pt x="832" y="1764"/>
                </a:lnTo>
                <a:lnTo>
                  <a:pt x="833" y="1764"/>
                </a:lnTo>
                <a:lnTo>
                  <a:pt x="835" y="1764"/>
                </a:lnTo>
                <a:lnTo>
                  <a:pt x="835" y="1765"/>
                </a:lnTo>
                <a:lnTo>
                  <a:pt x="833" y="1765"/>
                </a:lnTo>
                <a:lnTo>
                  <a:pt x="833" y="1767"/>
                </a:lnTo>
                <a:lnTo>
                  <a:pt x="833" y="1768"/>
                </a:lnTo>
                <a:lnTo>
                  <a:pt x="832" y="1768"/>
                </a:lnTo>
                <a:lnTo>
                  <a:pt x="833" y="1769"/>
                </a:lnTo>
                <a:lnTo>
                  <a:pt x="833" y="1768"/>
                </a:lnTo>
                <a:lnTo>
                  <a:pt x="833" y="1767"/>
                </a:lnTo>
                <a:lnTo>
                  <a:pt x="833" y="1765"/>
                </a:lnTo>
                <a:lnTo>
                  <a:pt x="835" y="1765"/>
                </a:lnTo>
                <a:lnTo>
                  <a:pt x="835" y="1767"/>
                </a:lnTo>
                <a:lnTo>
                  <a:pt x="835" y="1765"/>
                </a:lnTo>
                <a:lnTo>
                  <a:pt x="836" y="1765"/>
                </a:lnTo>
                <a:lnTo>
                  <a:pt x="838" y="1767"/>
                </a:lnTo>
                <a:lnTo>
                  <a:pt x="838" y="1765"/>
                </a:lnTo>
                <a:lnTo>
                  <a:pt x="838" y="1764"/>
                </a:lnTo>
                <a:lnTo>
                  <a:pt x="838" y="1762"/>
                </a:lnTo>
                <a:lnTo>
                  <a:pt x="836" y="1762"/>
                </a:lnTo>
                <a:lnTo>
                  <a:pt x="836" y="1764"/>
                </a:lnTo>
                <a:lnTo>
                  <a:pt x="836" y="1762"/>
                </a:lnTo>
                <a:lnTo>
                  <a:pt x="836" y="1761"/>
                </a:lnTo>
                <a:lnTo>
                  <a:pt x="836" y="1759"/>
                </a:lnTo>
                <a:close/>
                <a:moveTo>
                  <a:pt x="2203" y="1759"/>
                </a:moveTo>
                <a:lnTo>
                  <a:pt x="2203" y="1758"/>
                </a:lnTo>
                <a:lnTo>
                  <a:pt x="2203" y="1759"/>
                </a:lnTo>
                <a:close/>
                <a:moveTo>
                  <a:pt x="2194" y="1758"/>
                </a:moveTo>
                <a:lnTo>
                  <a:pt x="2194" y="1759"/>
                </a:lnTo>
                <a:lnTo>
                  <a:pt x="2194" y="1758"/>
                </a:lnTo>
                <a:lnTo>
                  <a:pt x="2196" y="1758"/>
                </a:lnTo>
                <a:lnTo>
                  <a:pt x="2194" y="1758"/>
                </a:lnTo>
                <a:close/>
                <a:moveTo>
                  <a:pt x="2205" y="1758"/>
                </a:moveTo>
                <a:lnTo>
                  <a:pt x="2205" y="1759"/>
                </a:lnTo>
                <a:lnTo>
                  <a:pt x="2203" y="1759"/>
                </a:lnTo>
                <a:lnTo>
                  <a:pt x="2203" y="1758"/>
                </a:lnTo>
                <a:lnTo>
                  <a:pt x="2205" y="1758"/>
                </a:lnTo>
                <a:close/>
                <a:moveTo>
                  <a:pt x="2196" y="1758"/>
                </a:moveTo>
                <a:lnTo>
                  <a:pt x="2196" y="1756"/>
                </a:lnTo>
                <a:lnTo>
                  <a:pt x="2196" y="1758"/>
                </a:lnTo>
                <a:close/>
                <a:moveTo>
                  <a:pt x="2022" y="1758"/>
                </a:moveTo>
                <a:lnTo>
                  <a:pt x="2021" y="1758"/>
                </a:lnTo>
                <a:lnTo>
                  <a:pt x="2022" y="1756"/>
                </a:lnTo>
                <a:lnTo>
                  <a:pt x="2022" y="1758"/>
                </a:lnTo>
                <a:close/>
                <a:moveTo>
                  <a:pt x="2214" y="1756"/>
                </a:moveTo>
                <a:lnTo>
                  <a:pt x="2212" y="1756"/>
                </a:lnTo>
                <a:lnTo>
                  <a:pt x="2214" y="1756"/>
                </a:lnTo>
                <a:close/>
                <a:moveTo>
                  <a:pt x="2212" y="1756"/>
                </a:moveTo>
                <a:lnTo>
                  <a:pt x="2211" y="1756"/>
                </a:lnTo>
                <a:lnTo>
                  <a:pt x="2212" y="1756"/>
                </a:lnTo>
                <a:close/>
                <a:moveTo>
                  <a:pt x="2208" y="1755"/>
                </a:moveTo>
                <a:lnTo>
                  <a:pt x="2208" y="1756"/>
                </a:lnTo>
                <a:lnTo>
                  <a:pt x="2206" y="1756"/>
                </a:lnTo>
                <a:lnTo>
                  <a:pt x="2206" y="1758"/>
                </a:lnTo>
                <a:lnTo>
                  <a:pt x="2206" y="1759"/>
                </a:lnTo>
                <a:lnTo>
                  <a:pt x="2205" y="1759"/>
                </a:lnTo>
                <a:lnTo>
                  <a:pt x="2205" y="1758"/>
                </a:lnTo>
                <a:lnTo>
                  <a:pt x="2205" y="1756"/>
                </a:lnTo>
                <a:lnTo>
                  <a:pt x="2206" y="1756"/>
                </a:lnTo>
                <a:lnTo>
                  <a:pt x="2206" y="1755"/>
                </a:lnTo>
                <a:lnTo>
                  <a:pt x="2208" y="1755"/>
                </a:lnTo>
                <a:close/>
                <a:moveTo>
                  <a:pt x="2205" y="1755"/>
                </a:moveTo>
                <a:lnTo>
                  <a:pt x="2205" y="1756"/>
                </a:lnTo>
                <a:lnTo>
                  <a:pt x="2205" y="1755"/>
                </a:lnTo>
                <a:close/>
                <a:moveTo>
                  <a:pt x="2136" y="1755"/>
                </a:moveTo>
                <a:lnTo>
                  <a:pt x="2134" y="1755"/>
                </a:lnTo>
                <a:lnTo>
                  <a:pt x="2136" y="1755"/>
                </a:lnTo>
                <a:close/>
                <a:moveTo>
                  <a:pt x="2211" y="1755"/>
                </a:moveTo>
                <a:lnTo>
                  <a:pt x="2211" y="1753"/>
                </a:lnTo>
                <a:lnTo>
                  <a:pt x="2211" y="1755"/>
                </a:lnTo>
                <a:close/>
                <a:moveTo>
                  <a:pt x="2205" y="1755"/>
                </a:moveTo>
                <a:lnTo>
                  <a:pt x="2205" y="1753"/>
                </a:lnTo>
                <a:lnTo>
                  <a:pt x="2206" y="1753"/>
                </a:lnTo>
                <a:lnTo>
                  <a:pt x="2205" y="1755"/>
                </a:lnTo>
                <a:close/>
                <a:moveTo>
                  <a:pt x="2196" y="1753"/>
                </a:moveTo>
                <a:lnTo>
                  <a:pt x="2196" y="1755"/>
                </a:lnTo>
                <a:lnTo>
                  <a:pt x="2196" y="1753"/>
                </a:lnTo>
                <a:lnTo>
                  <a:pt x="2197" y="1753"/>
                </a:lnTo>
                <a:lnTo>
                  <a:pt x="2196" y="1753"/>
                </a:lnTo>
                <a:close/>
                <a:moveTo>
                  <a:pt x="2211" y="1755"/>
                </a:moveTo>
                <a:lnTo>
                  <a:pt x="2209" y="1756"/>
                </a:lnTo>
                <a:lnTo>
                  <a:pt x="2209" y="1755"/>
                </a:lnTo>
                <a:lnTo>
                  <a:pt x="2211" y="1755"/>
                </a:lnTo>
                <a:lnTo>
                  <a:pt x="2211" y="1753"/>
                </a:lnTo>
                <a:lnTo>
                  <a:pt x="2211" y="1755"/>
                </a:lnTo>
                <a:close/>
                <a:moveTo>
                  <a:pt x="2197" y="1753"/>
                </a:moveTo>
                <a:lnTo>
                  <a:pt x="2197" y="1755"/>
                </a:lnTo>
                <a:lnTo>
                  <a:pt x="2197" y="1753"/>
                </a:lnTo>
                <a:close/>
                <a:moveTo>
                  <a:pt x="2208" y="1755"/>
                </a:moveTo>
                <a:lnTo>
                  <a:pt x="2206" y="1755"/>
                </a:lnTo>
                <a:lnTo>
                  <a:pt x="2206" y="1753"/>
                </a:lnTo>
                <a:lnTo>
                  <a:pt x="2206" y="1752"/>
                </a:lnTo>
                <a:lnTo>
                  <a:pt x="2208" y="1752"/>
                </a:lnTo>
                <a:lnTo>
                  <a:pt x="2208" y="1753"/>
                </a:lnTo>
                <a:lnTo>
                  <a:pt x="2208" y="1755"/>
                </a:lnTo>
                <a:close/>
                <a:moveTo>
                  <a:pt x="2200" y="1752"/>
                </a:moveTo>
                <a:lnTo>
                  <a:pt x="2200" y="1753"/>
                </a:lnTo>
                <a:lnTo>
                  <a:pt x="2199" y="1753"/>
                </a:lnTo>
                <a:lnTo>
                  <a:pt x="2199" y="1752"/>
                </a:lnTo>
                <a:lnTo>
                  <a:pt x="2200" y="1752"/>
                </a:lnTo>
                <a:close/>
                <a:moveTo>
                  <a:pt x="2209" y="1753"/>
                </a:moveTo>
                <a:lnTo>
                  <a:pt x="2209" y="1755"/>
                </a:lnTo>
                <a:lnTo>
                  <a:pt x="2208" y="1755"/>
                </a:lnTo>
                <a:lnTo>
                  <a:pt x="2208" y="1756"/>
                </a:lnTo>
                <a:lnTo>
                  <a:pt x="2208" y="1755"/>
                </a:lnTo>
                <a:lnTo>
                  <a:pt x="2208" y="1753"/>
                </a:lnTo>
                <a:lnTo>
                  <a:pt x="2209" y="1753"/>
                </a:lnTo>
                <a:lnTo>
                  <a:pt x="2209" y="1752"/>
                </a:lnTo>
                <a:lnTo>
                  <a:pt x="2209" y="1753"/>
                </a:lnTo>
                <a:close/>
                <a:moveTo>
                  <a:pt x="2100" y="1752"/>
                </a:moveTo>
                <a:lnTo>
                  <a:pt x="2102" y="1752"/>
                </a:lnTo>
                <a:lnTo>
                  <a:pt x="2102" y="1753"/>
                </a:lnTo>
                <a:lnTo>
                  <a:pt x="2100" y="1753"/>
                </a:lnTo>
                <a:lnTo>
                  <a:pt x="2100" y="1755"/>
                </a:lnTo>
                <a:lnTo>
                  <a:pt x="2099" y="1755"/>
                </a:lnTo>
                <a:lnTo>
                  <a:pt x="2100" y="1755"/>
                </a:lnTo>
                <a:lnTo>
                  <a:pt x="2102" y="1755"/>
                </a:lnTo>
                <a:lnTo>
                  <a:pt x="2100" y="1755"/>
                </a:lnTo>
                <a:lnTo>
                  <a:pt x="2102" y="1755"/>
                </a:lnTo>
                <a:lnTo>
                  <a:pt x="2103" y="1755"/>
                </a:lnTo>
                <a:lnTo>
                  <a:pt x="2102" y="1753"/>
                </a:lnTo>
                <a:lnTo>
                  <a:pt x="2103" y="1753"/>
                </a:lnTo>
                <a:lnTo>
                  <a:pt x="2103" y="1755"/>
                </a:lnTo>
                <a:lnTo>
                  <a:pt x="2105" y="1755"/>
                </a:lnTo>
                <a:lnTo>
                  <a:pt x="2105" y="1756"/>
                </a:lnTo>
                <a:lnTo>
                  <a:pt x="2106" y="1755"/>
                </a:lnTo>
                <a:lnTo>
                  <a:pt x="2108" y="1755"/>
                </a:lnTo>
                <a:lnTo>
                  <a:pt x="2106" y="1755"/>
                </a:lnTo>
                <a:lnTo>
                  <a:pt x="2108" y="1755"/>
                </a:lnTo>
                <a:lnTo>
                  <a:pt x="2108" y="1753"/>
                </a:lnTo>
                <a:lnTo>
                  <a:pt x="2109" y="1753"/>
                </a:lnTo>
                <a:lnTo>
                  <a:pt x="2109" y="1752"/>
                </a:lnTo>
                <a:lnTo>
                  <a:pt x="2111" y="1752"/>
                </a:lnTo>
                <a:lnTo>
                  <a:pt x="2111" y="1753"/>
                </a:lnTo>
                <a:lnTo>
                  <a:pt x="2112" y="1753"/>
                </a:lnTo>
                <a:lnTo>
                  <a:pt x="2112" y="1755"/>
                </a:lnTo>
                <a:lnTo>
                  <a:pt x="2112" y="1756"/>
                </a:lnTo>
                <a:lnTo>
                  <a:pt x="2112" y="1755"/>
                </a:lnTo>
                <a:lnTo>
                  <a:pt x="2112" y="1756"/>
                </a:lnTo>
                <a:lnTo>
                  <a:pt x="2111" y="1756"/>
                </a:lnTo>
                <a:lnTo>
                  <a:pt x="2112" y="1756"/>
                </a:lnTo>
                <a:lnTo>
                  <a:pt x="2112" y="1758"/>
                </a:lnTo>
                <a:lnTo>
                  <a:pt x="2112" y="1759"/>
                </a:lnTo>
                <a:lnTo>
                  <a:pt x="2112" y="1761"/>
                </a:lnTo>
                <a:lnTo>
                  <a:pt x="2112" y="1762"/>
                </a:lnTo>
                <a:lnTo>
                  <a:pt x="2112" y="1764"/>
                </a:lnTo>
                <a:lnTo>
                  <a:pt x="2112" y="1762"/>
                </a:lnTo>
                <a:lnTo>
                  <a:pt x="2114" y="1762"/>
                </a:lnTo>
                <a:lnTo>
                  <a:pt x="2114" y="1764"/>
                </a:lnTo>
                <a:lnTo>
                  <a:pt x="2114" y="1762"/>
                </a:lnTo>
                <a:lnTo>
                  <a:pt x="2115" y="1762"/>
                </a:lnTo>
                <a:lnTo>
                  <a:pt x="2117" y="1762"/>
                </a:lnTo>
                <a:lnTo>
                  <a:pt x="2118" y="1762"/>
                </a:lnTo>
                <a:lnTo>
                  <a:pt x="2118" y="1761"/>
                </a:lnTo>
                <a:lnTo>
                  <a:pt x="2119" y="1761"/>
                </a:lnTo>
                <a:lnTo>
                  <a:pt x="2121" y="1761"/>
                </a:lnTo>
                <a:lnTo>
                  <a:pt x="2122" y="1761"/>
                </a:lnTo>
                <a:lnTo>
                  <a:pt x="2124" y="1761"/>
                </a:lnTo>
                <a:lnTo>
                  <a:pt x="2125" y="1761"/>
                </a:lnTo>
                <a:lnTo>
                  <a:pt x="2125" y="1759"/>
                </a:lnTo>
                <a:lnTo>
                  <a:pt x="2127" y="1759"/>
                </a:lnTo>
                <a:lnTo>
                  <a:pt x="2127" y="1761"/>
                </a:lnTo>
                <a:lnTo>
                  <a:pt x="2127" y="1762"/>
                </a:lnTo>
                <a:lnTo>
                  <a:pt x="2128" y="1762"/>
                </a:lnTo>
                <a:lnTo>
                  <a:pt x="2127" y="1762"/>
                </a:lnTo>
                <a:lnTo>
                  <a:pt x="2125" y="1762"/>
                </a:lnTo>
                <a:lnTo>
                  <a:pt x="2124" y="1762"/>
                </a:lnTo>
                <a:lnTo>
                  <a:pt x="2124" y="1764"/>
                </a:lnTo>
                <a:lnTo>
                  <a:pt x="2122" y="1764"/>
                </a:lnTo>
                <a:lnTo>
                  <a:pt x="2122" y="1765"/>
                </a:lnTo>
                <a:lnTo>
                  <a:pt x="2124" y="1764"/>
                </a:lnTo>
                <a:lnTo>
                  <a:pt x="2124" y="1765"/>
                </a:lnTo>
                <a:lnTo>
                  <a:pt x="2124" y="1764"/>
                </a:lnTo>
                <a:lnTo>
                  <a:pt x="2125" y="1764"/>
                </a:lnTo>
                <a:lnTo>
                  <a:pt x="2127" y="1764"/>
                </a:lnTo>
                <a:lnTo>
                  <a:pt x="2127" y="1765"/>
                </a:lnTo>
                <a:lnTo>
                  <a:pt x="2127" y="1764"/>
                </a:lnTo>
                <a:lnTo>
                  <a:pt x="2128" y="1764"/>
                </a:lnTo>
                <a:lnTo>
                  <a:pt x="2130" y="1764"/>
                </a:lnTo>
                <a:lnTo>
                  <a:pt x="2130" y="1762"/>
                </a:lnTo>
                <a:lnTo>
                  <a:pt x="2128" y="1762"/>
                </a:lnTo>
                <a:lnTo>
                  <a:pt x="2130" y="1762"/>
                </a:lnTo>
                <a:lnTo>
                  <a:pt x="2130" y="1764"/>
                </a:lnTo>
                <a:lnTo>
                  <a:pt x="2130" y="1765"/>
                </a:lnTo>
                <a:lnTo>
                  <a:pt x="2128" y="1765"/>
                </a:lnTo>
                <a:lnTo>
                  <a:pt x="2127" y="1767"/>
                </a:lnTo>
                <a:lnTo>
                  <a:pt x="2125" y="1767"/>
                </a:lnTo>
                <a:lnTo>
                  <a:pt x="2124" y="1767"/>
                </a:lnTo>
                <a:lnTo>
                  <a:pt x="2122" y="1768"/>
                </a:lnTo>
                <a:lnTo>
                  <a:pt x="2122" y="1769"/>
                </a:lnTo>
                <a:lnTo>
                  <a:pt x="2122" y="1771"/>
                </a:lnTo>
                <a:lnTo>
                  <a:pt x="2121" y="1771"/>
                </a:lnTo>
                <a:lnTo>
                  <a:pt x="2119" y="1771"/>
                </a:lnTo>
                <a:lnTo>
                  <a:pt x="2119" y="1772"/>
                </a:lnTo>
                <a:lnTo>
                  <a:pt x="2118" y="1772"/>
                </a:lnTo>
                <a:lnTo>
                  <a:pt x="2118" y="1771"/>
                </a:lnTo>
                <a:lnTo>
                  <a:pt x="2117" y="1771"/>
                </a:lnTo>
                <a:lnTo>
                  <a:pt x="2115" y="1771"/>
                </a:lnTo>
                <a:lnTo>
                  <a:pt x="2114" y="1771"/>
                </a:lnTo>
                <a:lnTo>
                  <a:pt x="2114" y="1772"/>
                </a:lnTo>
                <a:lnTo>
                  <a:pt x="2112" y="1772"/>
                </a:lnTo>
                <a:lnTo>
                  <a:pt x="2111" y="1772"/>
                </a:lnTo>
                <a:lnTo>
                  <a:pt x="2109" y="1774"/>
                </a:lnTo>
                <a:lnTo>
                  <a:pt x="2108" y="1774"/>
                </a:lnTo>
                <a:lnTo>
                  <a:pt x="2106" y="1775"/>
                </a:lnTo>
                <a:lnTo>
                  <a:pt x="2105" y="1775"/>
                </a:lnTo>
                <a:lnTo>
                  <a:pt x="2105" y="1777"/>
                </a:lnTo>
                <a:lnTo>
                  <a:pt x="2103" y="1777"/>
                </a:lnTo>
                <a:lnTo>
                  <a:pt x="2103" y="1778"/>
                </a:lnTo>
                <a:lnTo>
                  <a:pt x="2102" y="1778"/>
                </a:lnTo>
                <a:lnTo>
                  <a:pt x="2102" y="1780"/>
                </a:lnTo>
                <a:lnTo>
                  <a:pt x="2100" y="1780"/>
                </a:lnTo>
                <a:lnTo>
                  <a:pt x="2100" y="1781"/>
                </a:lnTo>
                <a:lnTo>
                  <a:pt x="2099" y="1781"/>
                </a:lnTo>
                <a:lnTo>
                  <a:pt x="2099" y="1783"/>
                </a:lnTo>
                <a:lnTo>
                  <a:pt x="2097" y="1783"/>
                </a:lnTo>
                <a:lnTo>
                  <a:pt x="2097" y="1784"/>
                </a:lnTo>
                <a:lnTo>
                  <a:pt x="2096" y="1784"/>
                </a:lnTo>
                <a:lnTo>
                  <a:pt x="2094" y="1784"/>
                </a:lnTo>
                <a:lnTo>
                  <a:pt x="2093" y="1784"/>
                </a:lnTo>
                <a:lnTo>
                  <a:pt x="2093" y="1783"/>
                </a:lnTo>
                <a:lnTo>
                  <a:pt x="2092" y="1783"/>
                </a:lnTo>
                <a:lnTo>
                  <a:pt x="2092" y="1781"/>
                </a:lnTo>
                <a:lnTo>
                  <a:pt x="2090" y="1780"/>
                </a:lnTo>
                <a:lnTo>
                  <a:pt x="2090" y="1778"/>
                </a:lnTo>
                <a:lnTo>
                  <a:pt x="2092" y="1778"/>
                </a:lnTo>
                <a:lnTo>
                  <a:pt x="2093" y="1777"/>
                </a:lnTo>
                <a:lnTo>
                  <a:pt x="2094" y="1777"/>
                </a:lnTo>
                <a:lnTo>
                  <a:pt x="2094" y="1775"/>
                </a:lnTo>
                <a:lnTo>
                  <a:pt x="2096" y="1775"/>
                </a:lnTo>
                <a:lnTo>
                  <a:pt x="2096" y="1774"/>
                </a:lnTo>
                <a:lnTo>
                  <a:pt x="2097" y="1774"/>
                </a:lnTo>
                <a:lnTo>
                  <a:pt x="2099" y="1774"/>
                </a:lnTo>
                <a:lnTo>
                  <a:pt x="2097" y="1774"/>
                </a:lnTo>
                <a:lnTo>
                  <a:pt x="2099" y="1774"/>
                </a:lnTo>
                <a:lnTo>
                  <a:pt x="2099" y="1772"/>
                </a:lnTo>
                <a:lnTo>
                  <a:pt x="2100" y="1772"/>
                </a:lnTo>
                <a:lnTo>
                  <a:pt x="2102" y="1772"/>
                </a:lnTo>
                <a:lnTo>
                  <a:pt x="2102" y="1771"/>
                </a:lnTo>
                <a:lnTo>
                  <a:pt x="2102" y="1769"/>
                </a:lnTo>
                <a:lnTo>
                  <a:pt x="2103" y="1769"/>
                </a:lnTo>
                <a:lnTo>
                  <a:pt x="2103" y="1768"/>
                </a:lnTo>
                <a:lnTo>
                  <a:pt x="2105" y="1768"/>
                </a:lnTo>
                <a:lnTo>
                  <a:pt x="2103" y="1768"/>
                </a:lnTo>
                <a:lnTo>
                  <a:pt x="2102" y="1768"/>
                </a:lnTo>
                <a:lnTo>
                  <a:pt x="2100" y="1769"/>
                </a:lnTo>
                <a:lnTo>
                  <a:pt x="2099" y="1769"/>
                </a:lnTo>
                <a:lnTo>
                  <a:pt x="2097" y="1769"/>
                </a:lnTo>
                <a:lnTo>
                  <a:pt x="2096" y="1769"/>
                </a:lnTo>
                <a:lnTo>
                  <a:pt x="2096" y="1768"/>
                </a:lnTo>
                <a:lnTo>
                  <a:pt x="2097" y="1767"/>
                </a:lnTo>
                <a:lnTo>
                  <a:pt x="2096" y="1768"/>
                </a:lnTo>
                <a:lnTo>
                  <a:pt x="2094" y="1768"/>
                </a:lnTo>
                <a:lnTo>
                  <a:pt x="2094" y="1769"/>
                </a:lnTo>
                <a:lnTo>
                  <a:pt x="2093" y="1769"/>
                </a:lnTo>
                <a:lnTo>
                  <a:pt x="2092" y="1769"/>
                </a:lnTo>
                <a:lnTo>
                  <a:pt x="2092" y="1771"/>
                </a:lnTo>
                <a:lnTo>
                  <a:pt x="2093" y="1771"/>
                </a:lnTo>
                <a:lnTo>
                  <a:pt x="2094" y="1771"/>
                </a:lnTo>
                <a:lnTo>
                  <a:pt x="2094" y="1769"/>
                </a:lnTo>
                <a:lnTo>
                  <a:pt x="2096" y="1769"/>
                </a:lnTo>
                <a:lnTo>
                  <a:pt x="2096" y="1771"/>
                </a:lnTo>
                <a:lnTo>
                  <a:pt x="2094" y="1771"/>
                </a:lnTo>
                <a:lnTo>
                  <a:pt x="2094" y="1772"/>
                </a:lnTo>
                <a:lnTo>
                  <a:pt x="2093" y="1772"/>
                </a:lnTo>
                <a:lnTo>
                  <a:pt x="2093" y="1771"/>
                </a:lnTo>
                <a:lnTo>
                  <a:pt x="2092" y="1771"/>
                </a:lnTo>
                <a:lnTo>
                  <a:pt x="2092" y="1769"/>
                </a:lnTo>
                <a:lnTo>
                  <a:pt x="2090" y="1769"/>
                </a:lnTo>
                <a:lnTo>
                  <a:pt x="2090" y="1771"/>
                </a:lnTo>
                <a:lnTo>
                  <a:pt x="2089" y="1771"/>
                </a:lnTo>
                <a:lnTo>
                  <a:pt x="2089" y="1769"/>
                </a:lnTo>
                <a:lnTo>
                  <a:pt x="2089" y="1768"/>
                </a:lnTo>
                <a:lnTo>
                  <a:pt x="2089" y="1767"/>
                </a:lnTo>
                <a:lnTo>
                  <a:pt x="2089" y="1765"/>
                </a:lnTo>
                <a:lnTo>
                  <a:pt x="2089" y="1764"/>
                </a:lnTo>
                <a:lnTo>
                  <a:pt x="2089" y="1765"/>
                </a:lnTo>
                <a:lnTo>
                  <a:pt x="2090" y="1765"/>
                </a:lnTo>
                <a:lnTo>
                  <a:pt x="2090" y="1764"/>
                </a:lnTo>
                <a:lnTo>
                  <a:pt x="2090" y="1762"/>
                </a:lnTo>
                <a:lnTo>
                  <a:pt x="2090" y="1761"/>
                </a:lnTo>
                <a:lnTo>
                  <a:pt x="2092" y="1761"/>
                </a:lnTo>
                <a:lnTo>
                  <a:pt x="2092" y="1759"/>
                </a:lnTo>
                <a:lnTo>
                  <a:pt x="2093" y="1759"/>
                </a:lnTo>
                <a:lnTo>
                  <a:pt x="2094" y="1761"/>
                </a:lnTo>
                <a:lnTo>
                  <a:pt x="2094" y="1759"/>
                </a:lnTo>
                <a:lnTo>
                  <a:pt x="2093" y="1759"/>
                </a:lnTo>
                <a:lnTo>
                  <a:pt x="2093" y="1758"/>
                </a:lnTo>
                <a:lnTo>
                  <a:pt x="2093" y="1756"/>
                </a:lnTo>
                <a:lnTo>
                  <a:pt x="2094" y="1755"/>
                </a:lnTo>
                <a:lnTo>
                  <a:pt x="2094" y="1753"/>
                </a:lnTo>
                <a:lnTo>
                  <a:pt x="2096" y="1753"/>
                </a:lnTo>
                <a:lnTo>
                  <a:pt x="2096" y="1752"/>
                </a:lnTo>
                <a:lnTo>
                  <a:pt x="2097" y="1752"/>
                </a:lnTo>
                <a:lnTo>
                  <a:pt x="2099" y="1752"/>
                </a:lnTo>
                <a:lnTo>
                  <a:pt x="2097" y="1753"/>
                </a:lnTo>
                <a:lnTo>
                  <a:pt x="2099" y="1753"/>
                </a:lnTo>
                <a:lnTo>
                  <a:pt x="2099" y="1752"/>
                </a:lnTo>
                <a:lnTo>
                  <a:pt x="2100" y="1752"/>
                </a:lnTo>
                <a:close/>
                <a:moveTo>
                  <a:pt x="2208" y="1753"/>
                </a:moveTo>
                <a:lnTo>
                  <a:pt x="2208" y="1755"/>
                </a:lnTo>
                <a:lnTo>
                  <a:pt x="2208" y="1753"/>
                </a:lnTo>
                <a:lnTo>
                  <a:pt x="2208" y="1752"/>
                </a:lnTo>
                <a:lnTo>
                  <a:pt x="2208" y="1753"/>
                </a:lnTo>
                <a:close/>
                <a:moveTo>
                  <a:pt x="2202" y="1750"/>
                </a:moveTo>
                <a:lnTo>
                  <a:pt x="2200" y="1752"/>
                </a:lnTo>
                <a:lnTo>
                  <a:pt x="2200" y="1750"/>
                </a:lnTo>
                <a:lnTo>
                  <a:pt x="2202" y="1750"/>
                </a:lnTo>
                <a:close/>
                <a:moveTo>
                  <a:pt x="2202" y="1752"/>
                </a:moveTo>
                <a:lnTo>
                  <a:pt x="2202" y="1750"/>
                </a:lnTo>
                <a:lnTo>
                  <a:pt x="2202" y="1752"/>
                </a:lnTo>
                <a:close/>
                <a:moveTo>
                  <a:pt x="2030" y="1750"/>
                </a:moveTo>
                <a:lnTo>
                  <a:pt x="2030" y="1752"/>
                </a:lnTo>
                <a:lnTo>
                  <a:pt x="2028" y="1752"/>
                </a:lnTo>
                <a:lnTo>
                  <a:pt x="2028" y="1750"/>
                </a:lnTo>
                <a:lnTo>
                  <a:pt x="2028" y="1749"/>
                </a:lnTo>
                <a:lnTo>
                  <a:pt x="2030" y="1749"/>
                </a:lnTo>
                <a:lnTo>
                  <a:pt x="2030" y="1750"/>
                </a:lnTo>
                <a:close/>
                <a:moveTo>
                  <a:pt x="2205" y="1752"/>
                </a:moveTo>
                <a:lnTo>
                  <a:pt x="2205" y="1753"/>
                </a:lnTo>
                <a:lnTo>
                  <a:pt x="2205" y="1755"/>
                </a:lnTo>
                <a:lnTo>
                  <a:pt x="2203" y="1755"/>
                </a:lnTo>
                <a:lnTo>
                  <a:pt x="2203" y="1756"/>
                </a:lnTo>
                <a:lnTo>
                  <a:pt x="2202" y="1758"/>
                </a:lnTo>
                <a:lnTo>
                  <a:pt x="2202" y="1756"/>
                </a:lnTo>
                <a:lnTo>
                  <a:pt x="2200" y="1756"/>
                </a:lnTo>
                <a:lnTo>
                  <a:pt x="2199" y="1758"/>
                </a:lnTo>
                <a:lnTo>
                  <a:pt x="2197" y="1758"/>
                </a:lnTo>
                <a:lnTo>
                  <a:pt x="2196" y="1758"/>
                </a:lnTo>
                <a:lnTo>
                  <a:pt x="2197" y="1756"/>
                </a:lnTo>
                <a:lnTo>
                  <a:pt x="2197" y="1755"/>
                </a:lnTo>
                <a:lnTo>
                  <a:pt x="2199" y="1755"/>
                </a:lnTo>
                <a:lnTo>
                  <a:pt x="2199" y="1753"/>
                </a:lnTo>
                <a:lnTo>
                  <a:pt x="2200" y="1753"/>
                </a:lnTo>
                <a:lnTo>
                  <a:pt x="2200" y="1752"/>
                </a:lnTo>
                <a:lnTo>
                  <a:pt x="2202" y="1752"/>
                </a:lnTo>
                <a:lnTo>
                  <a:pt x="2203" y="1750"/>
                </a:lnTo>
                <a:lnTo>
                  <a:pt x="2203" y="1752"/>
                </a:lnTo>
                <a:lnTo>
                  <a:pt x="2203" y="1750"/>
                </a:lnTo>
                <a:lnTo>
                  <a:pt x="2203" y="1749"/>
                </a:lnTo>
                <a:lnTo>
                  <a:pt x="2205" y="1749"/>
                </a:lnTo>
                <a:lnTo>
                  <a:pt x="2205" y="1750"/>
                </a:lnTo>
                <a:lnTo>
                  <a:pt x="2205" y="1752"/>
                </a:lnTo>
                <a:close/>
                <a:moveTo>
                  <a:pt x="2200" y="1750"/>
                </a:moveTo>
                <a:lnTo>
                  <a:pt x="2202" y="1749"/>
                </a:lnTo>
                <a:lnTo>
                  <a:pt x="2202" y="1750"/>
                </a:lnTo>
                <a:lnTo>
                  <a:pt x="2200" y="1750"/>
                </a:lnTo>
                <a:close/>
                <a:moveTo>
                  <a:pt x="2199" y="1749"/>
                </a:moveTo>
                <a:lnTo>
                  <a:pt x="2199" y="1750"/>
                </a:lnTo>
                <a:lnTo>
                  <a:pt x="2197" y="1750"/>
                </a:lnTo>
                <a:lnTo>
                  <a:pt x="2197" y="1749"/>
                </a:lnTo>
                <a:lnTo>
                  <a:pt x="2199" y="1749"/>
                </a:lnTo>
                <a:close/>
                <a:moveTo>
                  <a:pt x="2203" y="1750"/>
                </a:moveTo>
                <a:lnTo>
                  <a:pt x="2202" y="1750"/>
                </a:lnTo>
                <a:lnTo>
                  <a:pt x="2202" y="1749"/>
                </a:lnTo>
                <a:lnTo>
                  <a:pt x="2203" y="1749"/>
                </a:lnTo>
                <a:lnTo>
                  <a:pt x="2203" y="1750"/>
                </a:lnTo>
                <a:close/>
                <a:moveTo>
                  <a:pt x="2011" y="1750"/>
                </a:moveTo>
                <a:lnTo>
                  <a:pt x="2011" y="1749"/>
                </a:lnTo>
                <a:lnTo>
                  <a:pt x="2011" y="1750"/>
                </a:lnTo>
                <a:close/>
                <a:moveTo>
                  <a:pt x="2208" y="1749"/>
                </a:moveTo>
                <a:lnTo>
                  <a:pt x="2208" y="1750"/>
                </a:lnTo>
                <a:lnTo>
                  <a:pt x="2208" y="1749"/>
                </a:lnTo>
                <a:close/>
                <a:moveTo>
                  <a:pt x="2202" y="1749"/>
                </a:moveTo>
                <a:lnTo>
                  <a:pt x="2200" y="1747"/>
                </a:lnTo>
                <a:lnTo>
                  <a:pt x="2202" y="1747"/>
                </a:lnTo>
                <a:lnTo>
                  <a:pt x="2202" y="1749"/>
                </a:lnTo>
                <a:close/>
                <a:moveTo>
                  <a:pt x="1756" y="1758"/>
                </a:moveTo>
                <a:lnTo>
                  <a:pt x="1755" y="1758"/>
                </a:lnTo>
                <a:lnTo>
                  <a:pt x="1753" y="1758"/>
                </a:lnTo>
                <a:lnTo>
                  <a:pt x="1753" y="1759"/>
                </a:lnTo>
                <a:lnTo>
                  <a:pt x="1752" y="1759"/>
                </a:lnTo>
                <a:lnTo>
                  <a:pt x="1752" y="1761"/>
                </a:lnTo>
                <a:lnTo>
                  <a:pt x="1752" y="1762"/>
                </a:lnTo>
                <a:lnTo>
                  <a:pt x="1751" y="1762"/>
                </a:lnTo>
                <a:lnTo>
                  <a:pt x="1751" y="1764"/>
                </a:lnTo>
                <a:lnTo>
                  <a:pt x="1751" y="1765"/>
                </a:lnTo>
                <a:lnTo>
                  <a:pt x="1751" y="1767"/>
                </a:lnTo>
                <a:lnTo>
                  <a:pt x="1752" y="1767"/>
                </a:lnTo>
                <a:lnTo>
                  <a:pt x="1751" y="1768"/>
                </a:lnTo>
                <a:lnTo>
                  <a:pt x="1749" y="1768"/>
                </a:lnTo>
                <a:lnTo>
                  <a:pt x="1748" y="1769"/>
                </a:lnTo>
                <a:lnTo>
                  <a:pt x="1746" y="1769"/>
                </a:lnTo>
                <a:lnTo>
                  <a:pt x="1745" y="1771"/>
                </a:lnTo>
                <a:lnTo>
                  <a:pt x="1743" y="1771"/>
                </a:lnTo>
                <a:lnTo>
                  <a:pt x="1743" y="1769"/>
                </a:lnTo>
                <a:lnTo>
                  <a:pt x="1743" y="1768"/>
                </a:lnTo>
                <a:lnTo>
                  <a:pt x="1745" y="1768"/>
                </a:lnTo>
                <a:lnTo>
                  <a:pt x="1746" y="1768"/>
                </a:lnTo>
                <a:lnTo>
                  <a:pt x="1748" y="1768"/>
                </a:lnTo>
                <a:lnTo>
                  <a:pt x="1748" y="1767"/>
                </a:lnTo>
                <a:lnTo>
                  <a:pt x="1749" y="1767"/>
                </a:lnTo>
                <a:lnTo>
                  <a:pt x="1749" y="1765"/>
                </a:lnTo>
                <a:lnTo>
                  <a:pt x="1749" y="1764"/>
                </a:lnTo>
                <a:lnTo>
                  <a:pt x="1748" y="1764"/>
                </a:lnTo>
                <a:lnTo>
                  <a:pt x="1748" y="1762"/>
                </a:lnTo>
                <a:lnTo>
                  <a:pt x="1749" y="1762"/>
                </a:lnTo>
                <a:lnTo>
                  <a:pt x="1751" y="1762"/>
                </a:lnTo>
                <a:lnTo>
                  <a:pt x="1751" y="1761"/>
                </a:lnTo>
                <a:lnTo>
                  <a:pt x="1751" y="1759"/>
                </a:lnTo>
                <a:lnTo>
                  <a:pt x="1752" y="1758"/>
                </a:lnTo>
                <a:lnTo>
                  <a:pt x="1752" y="1756"/>
                </a:lnTo>
                <a:lnTo>
                  <a:pt x="1752" y="1755"/>
                </a:lnTo>
                <a:lnTo>
                  <a:pt x="1752" y="1753"/>
                </a:lnTo>
                <a:lnTo>
                  <a:pt x="1751" y="1753"/>
                </a:lnTo>
                <a:lnTo>
                  <a:pt x="1752" y="1752"/>
                </a:lnTo>
                <a:lnTo>
                  <a:pt x="1751" y="1752"/>
                </a:lnTo>
                <a:lnTo>
                  <a:pt x="1752" y="1750"/>
                </a:lnTo>
                <a:lnTo>
                  <a:pt x="1752" y="1749"/>
                </a:lnTo>
                <a:lnTo>
                  <a:pt x="1753" y="1747"/>
                </a:lnTo>
                <a:lnTo>
                  <a:pt x="1755" y="1749"/>
                </a:lnTo>
                <a:lnTo>
                  <a:pt x="1756" y="1749"/>
                </a:lnTo>
                <a:lnTo>
                  <a:pt x="1756" y="1750"/>
                </a:lnTo>
                <a:lnTo>
                  <a:pt x="1758" y="1750"/>
                </a:lnTo>
                <a:lnTo>
                  <a:pt x="1759" y="1752"/>
                </a:lnTo>
                <a:lnTo>
                  <a:pt x="1758" y="1753"/>
                </a:lnTo>
                <a:lnTo>
                  <a:pt x="1756" y="1753"/>
                </a:lnTo>
                <a:lnTo>
                  <a:pt x="1756" y="1755"/>
                </a:lnTo>
                <a:lnTo>
                  <a:pt x="1755" y="1755"/>
                </a:lnTo>
                <a:lnTo>
                  <a:pt x="1755" y="1756"/>
                </a:lnTo>
                <a:lnTo>
                  <a:pt x="1756" y="1756"/>
                </a:lnTo>
                <a:lnTo>
                  <a:pt x="1756" y="1758"/>
                </a:lnTo>
                <a:close/>
                <a:moveTo>
                  <a:pt x="2012" y="1781"/>
                </a:moveTo>
                <a:lnTo>
                  <a:pt x="2014" y="1780"/>
                </a:lnTo>
                <a:lnTo>
                  <a:pt x="2015" y="1781"/>
                </a:lnTo>
                <a:lnTo>
                  <a:pt x="2017" y="1780"/>
                </a:lnTo>
                <a:lnTo>
                  <a:pt x="2015" y="1780"/>
                </a:lnTo>
                <a:lnTo>
                  <a:pt x="2014" y="1780"/>
                </a:lnTo>
                <a:lnTo>
                  <a:pt x="2014" y="1778"/>
                </a:lnTo>
                <a:lnTo>
                  <a:pt x="2014" y="1777"/>
                </a:lnTo>
                <a:lnTo>
                  <a:pt x="2015" y="1777"/>
                </a:lnTo>
                <a:lnTo>
                  <a:pt x="2015" y="1775"/>
                </a:lnTo>
                <a:lnTo>
                  <a:pt x="2017" y="1775"/>
                </a:lnTo>
                <a:lnTo>
                  <a:pt x="2017" y="1777"/>
                </a:lnTo>
                <a:lnTo>
                  <a:pt x="2015" y="1778"/>
                </a:lnTo>
                <a:lnTo>
                  <a:pt x="2017" y="1778"/>
                </a:lnTo>
                <a:lnTo>
                  <a:pt x="2017" y="1777"/>
                </a:lnTo>
                <a:lnTo>
                  <a:pt x="2017" y="1775"/>
                </a:lnTo>
                <a:lnTo>
                  <a:pt x="2018" y="1775"/>
                </a:lnTo>
                <a:lnTo>
                  <a:pt x="2018" y="1777"/>
                </a:lnTo>
                <a:lnTo>
                  <a:pt x="2018" y="1778"/>
                </a:lnTo>
                <a:lnTo>
                  <a:pt x="2020" y="1777"/>
                </a:lnTo>
                <a:lnTo>
                  <a:pt x="2018" y="1777"/>
                </a:lnTo>
                <a:lnTo>
                  <a:pt x="2020" y="1775"/>
                </a:lnTo>
                <a:lnTo>
                  <a:pt x="2021" y="1774"/>
                </a:lnTo>
                <a:lnTo>
                  <a:pt x="2022" y="1774"/>
                </a:lnTo>
                <a:lnTo>
                  <a:pt x="2021" y="1774"/>
                </a:lnTo>
                <a:lnTo>
                  <a:pt x="2021" y="1772"/>
                </a:lnTo>
                <a:lnTo>
                  <a:pt x="2022" y="1772"/>
                </a:lnTo>
                <a:lnTo>
                  <a:pt x="2024" y="1772"/>
                </a:lnTo>
                <a:lnTo>
                  <a:pt x="2022" y="1772"/>
                </a:lnTo>
                <a:lnTo>
                  <a:pt x="2022" y="1771"/>
                </a:lnTo>
                <a:lnTo>
                  <a:pt x="2022" y="1769"/>
                </a:lnTo>
                <a:lnTo>
                  <a:pt x="2021" y="1769"/>
                </a:lnTo>
                <a:lnTo>
                  <a:pt x="2021" y="1771"/>
                </a:lnTo>
                <a:lnTo>
                  <a:pt x="2020" y="1772"/>
                </a:lnTo>
                <a:lnTo>
                  <a:pt x="2018" y="1772"/>
                </a:lnTo>
                <a:lnTo>
                  <a:pt x="2018" y="1774"/>
                </a:lnTo>
                <a:lnTo>
                  <a:pt x="2017" y="1774"/>
                </a:lnTo>
                <a:lnTo>
                  <a:pt x="2015" y="1774"/>
                </a:lnTo>
                <a:lnTo>
                  <a:pt x="2015" y="1772"/>
                </a:lnTo>
                <a:lnTo>
                  <a:pt x="2015" y="1774"/>
                </a:lnTo>
                <a:lnTo>
                  <a:pt x="2014" y="1774"/>
                </a:lnTo>
                <a:lnTo>
                  <a:pt x="2014" y="1772"/>
                </a:lnTo>
                <a:lnTo>
                  <a:pt x="2015" y="1772"/>
                </a:lnTo>
                <a:lnTo>
                  <a:pt x="2015" y="1771"/>
                </a:lnTo>
                <a:lnTo>
                  <a:pt x="2015" y="1769"/>
                </a:lnTo>
                <a:lnTo>
                  <a:pt x="2017" y="1771"/>
                </a:lnTo>
                <a:lnTo>
                  <a:pt x="2018" y="1771"/>
                </a:lnTo>
                <a:lnTo>
                  <a:pt x="2018" y="1772"/>
                </a:lnTo>
                <a:lnTo>
                  <a:pt x="2018" y="1771"/>
                </a:lnTo>
                <a:lnTo>
                  <a:pt x="2020" y="1771"/>
                </a:lnTo>
                <a:lnTo>
                  <a:pt x="2018" y="1769"/>
                </a:lnTo>
                <a:lnTo>
                  <a:pt x="2018" y="1768"/>
                </a:lnTo>
                <a:lnTo>
                  <a:pt x="2017" y="1768"/>
                </a:lnTo>
                <a:lnTo>
                  <a:pt x="2017" y="1769"/>
                </a:lnTo>
                <a:lnTo>
                  <a:pt x="2015" y="1769"/>
                </a:lnTo>
                <a:lnTo>
                  <a:pt x="2015" y="1768"/>
                </a:lnTo>
                <a:lnTo>
                  <a:pt x="2017" y="1768"/>
                </a:lnTo>
                <a:lnTo>
                  <a:pt x="2017" y="1767"/>
                </a:lnTo>
                <a:lnTo>
                  <a:pt x="2015" y="1767"/>
                </a:lnTo>
                <a:lnTo>
                  <a:pt x="2017" y="1767"/>
                </a:lnTo>
                <a:lnTo>
                  <a:pt x="2018" y="1767"/>
                </a:lnTo>
                <a:lnTo>
                  <a:pt x="2020" y="1767"/>
                </a:lnTo>
                <a:lnTo>
                  <a:pt x="2020" y="1765"/>
                </a:lnTo>
                <a:lnTo>
                  <a:pt x="2020" y="1767"/>
                </a:lnTo>
                <a:lnTo>
                  <a:pt x="2020" y="1765"/>
                </a:lnTo>
                <a:lnTo>
                  <a:pt x="2021" y="1765"/>
                </a:lnTo>
                <a:lnTo>
                  <a:pt x="2021" y="1764"/>
                </a:lnTo>
                <a:lnTo>
                  <a:pt x="2021" y="1762"/>
                </a:lnTo>
                <a:lnTo>
                  <a:pt x="2021" y="1761"/>
                </a:lnTo>
                <a:lnTo>
                  <a:pt x="2021" y="1762"/>
                </a:lnTo>
                <a:lnTo>
                  <a:pt x="2021" y="1764"/>
                </a:lnTo>
                <a:lnTo>
                  <a:pt x="2020" y="1764"/>
                </a:lnTo>
                <a:lnTo>
                  <a:pt x="2020" y="1762"/>
                </a:lnTo>
                <a:lnTo>
                  <a:pt x="2020" y="1764"/>
                </a:lnTo>
                <a:lnTo>
                  <a:pt x="2018" y="1764"/>
                </a:lnTo>
                <a:lnTo>
                  <a:pt x="2018" y="1765"/>
                </a:lnTo>
                <a:lnTo>
                  <a:pt x="2017" y="1765"/>
                </a:lnTo>
                <a:lnTo>
                  <a:pt x="2017" y="1764"/>
                </a:lnTo>
                <a:lnTo>
                  <a:pt x="2017" y="1762"/>
                </a:lnTo>
                <a:lnTo>
                  <a:pt x="2018" y="1762"/>
                </a:lnTo>
                <a:lnTo>
                  <a:pt x="2017" y="1762"/>
                </a:lnTo>
                <a:lnTo>
                  <a:pt x="2017" y="1761"/>
                </a:lnTo>
                <a:lnTo>
                  <a:pt x="2018" y="1759"/>
                </a:lnTo>
                <a:lnTo>
                  <a:pt x="2018" y="1758"/>
                </a:lnTo>
                <a:lnTo>
                  <a:pt x="2020" y="1758"/>
                </a:lnTo>
                <a:lnTo>
                  <a:pt x="2020" y="1756"/>
                </a:lnTo>
                <a:lnTo>
                  <a:pt x="2020" y="1755"/>
                </a:lnTo>
                <a:lnTo>
                  <a:pt x="2020" y="1753"/>
                </a:lnTo>
                <a:lnTo>
                  <a:pt x="2021" y="1752"/>
                </a:lnTo>
                <a:lnTo>
                  <a:pt x="2022" y="1753"/>
                </a:lnTo>
                <a:lnTo>
                  <a:pt x="2021" y="1753"/>
                </a:lnTo>
                <a:lnTo>
                  <a:pt x="2021" y="1755"/>
                </a:lnTo>
                <a:lnTo>
                  <a:pt x="2021" y="1756"/>
                </a:lnTo>
                <a:lnTo>
                  <a:pt x="2021" y="1758"/>
                </a:lnTo>
                <a:lnTo>
                  <a:pt x="2021" y="1759"/>
                </a:lnTo>
                <a:lnTo>
                  <a:pt x="2020" y="1761"/>
                </a:lnTo>
                <a:lnTo>
                  <a:pt x="2021" y="1761"/>
                </a:lnTo>
                <a:lnTo>
                  <a:pt x="2021" y="1759"/>
                </a:lnTo>
                <a:lnTo>
                  <a:pt x="2022" y="1759"/>
                </a:lnTo>
                <a:lnTo>
                  <a:pt x="2022" y="1758"/>
                </a:lnTo>
                <a:lnTo>
                  <a:pt x="2024" y="1758"/>
                </a:lnTo>
                <a:lnTo>
                  <a:pt x="2024" y="1759"/>
                </a:lnTo>
                <a:lnTo>
                  <a:pt x="2024" y="1758"/>
                </a:lnTo>
                <a:lnTo>
                  <a:pt x="2025" y="1759"/>
                </a:lnTo>
                <a:lnTo>
                  <a:pt x="2025" y="1758"/>
                </a:lnTo>
                <a:lnTo>
                  <a:pt x="2025" y="1756"/>
                </a:lnTo>
                <a:lnTo>
                  <a:pt x="2025" y="1755"/>
                </a:lnTo>
                <a:lnTo>
                  <a:pt x="2025" y="1753"/>
                </a:lnTo>
                <a:lnTo>
                  <a:pt x="2024" y="1753"/>
                </a:lnTo>
                <a:lnTo>
                  <a:pt x="2025" y="1753"/>
                </a:lnTo>
                <a:lnTo>
                  <a:pt x="2025" y="1752"/>
                </a:lnTo>
                <a:lnTo>
                  <a:pt x="2024" y="1752"/>
                </a:lnTo>
                <a:lnTo>
                  <a:pt x="2024" y="1750"/>
                </a:lnTo>
                <a:lnTo>
                  <a:pt x="2024" y="1749"/>
                </a:lnTo>
                <a:lnTo>
                  <a:pt x="2025" y="1749"/>
                </a:lnTo>
                <a:lnTo>
                  <a:pt x="2025" y="1747"/>
                </a:lnTo>
                <a:lnTo>
                  <a:pt x="2027" y="1747"/>
                </a:lnTo>
                <a:lnTo>
                  <a:pt x="2027" y="1749"/>
                </a:lnTo>
                <a:lnTo>
                  <a:pt x="2027" y="1750"/>
                </a:lnTo>
                <a:lnTo>
                  <a:pt x="2025" y="1750"/>
                </a:lnTo>
                <a:lnTo>
                  <a:pt x="2027" y="1750"/>
                </a:lnTo>
                <a:lnTo>
                  <a:pt x="2027" y="1752"/>
                </a:lnTo>
                <a:lnTo>
                  <a:pt x="2027" y="1753"/>
                </a:lnTo>
                <a:lnTo>
                  <a:pt x="2027" y="1755"/>
                </a:lnTo>
                <a:lnTo>
                  <a:pt x="2027" y="1753"/>
                </a:lnTo>
                <a:lnTo>
                  <a:pt x="2028" y="1753"/>
                </a:lnTo>
                <a:lnTo>
                  <a:pt x="2028" y="1755"/>
                </a:lnTo>
                <a:lnTo>
                  <a:pt x="2027" y="1755"/>
                </a:lnTo>
                <a:lnTo>
                  <a:pt x="2028" y="1755"/>
                </a:lnTo>
                <a:lnTo>
                  <a:pt x="2028" y="1753"/>
                </a:lnTo>
                <a:lnTo>
                  <a:pt x="2030" y="1753"/>
                </a:lnTo>
                <a:lnTo>
                  <a:pt x="2030" y="1752"/>
                </a:lnTo>
                <a:lnTo>
                  <a:pt x="2031" y="1753"/>
                </a:lnTo>
                <a:lnTo>
                  <a:pt x="2030" y="1753"/>
                </a:lnTo>
                <a:lnTo>
                  <a:pt x="2031" y="1753"/>
                </a:lnTo>
                <a:lnTo>
                  <a:pt x="2031" y="1755"/>
                </a:lnTo>
                <a:lnTo>
                  <a:pt x="2030" y="1755"/>
                </a:lnTo>
                <a:lnTo>
                  <a:pt x="2030" y="1756"/>
                </a:lnTo>
                <a:lnTo>
                  <a:pt x="2030" y="1758"/>
                </a:lnTo>
                <a:lnTo>
                  <a:pt x="2031" y="1758"/>
                </a:lnTo>
                <a:lnTo>
                  <a:pt x="2031" y="1759"/>
                </a:lnTo>
                <a:lnTo>
                  <a:pt x="2031" y="1761"/>
                </a:lnTo>
                <a:lnTo>
                  <a:pt x="2030" y="1761"/>
                </a:lnTo>
                <a:lnTo>
                  <a:pt x="2030" y="1762"/>
                </a:lnTo>
                <a:lnTo>
                  <a:pt x="2028" y="1761"/>
                </a:lnTo>
                <a:lnTo>
                  <a:pt x="2028" y="1762"/>
                </a:lnTo>
                <a:lnTo>
                  <a:pt x="2028" y="1761"/>
                </a:lnTo>
                <a:lnTo>
                  <a:pt x="2027" y="1762"/>
                </a:lnTo>
                <a:lnTo>
                  <a:pt x="2027" y="1764"/>
                </a:lnTo>
                <a:lnTo>
                  <a:pt x="2025" y="1764"/>
                </a:lnTo>
                <a:lnTo>
                  <a:pt x="2024" y="1764"/>
                </a:lnTo>
                <a:lnTo>
                  <a:pt x="2022" y="1765"/>
                </a:lnTo>
                <a:lnTo>
                  <a:pt x="2024" y="1765"/>
                </a:lnTo>
                <a:lnTo>
                  <a:pt x="2025" y="1765"/>
                </a:lnTo>
                <a:lnTo>
                  <a:pt x="2025" y="1767"/>
                </a:lnTo>
                <a:lnTo>
                  <a:pt x="2025" y="1768"/>
                </a:lnTo>
                <a:lnTo>
                  <a:pt x="2027" y="1768"/>
                </a:lnTo>
                <a:lnTo>
                  <a:pt x="2027" y="1767"/>
                </a:lnTo>
                <a:lnTo>
                  <a:pt x="2025" y="1767"/>
                </a:lnTo>
                <a:lnTo>
                  <a:pt x="2027" y="1767"/>
                </a:lnTo>
                <a:lnTo>
                  <a:pt x="2027" y="1765"/>
                </a:lnTo>
                <a:lnTo>
                  <a:pt x="2028" y="1767"/>
                </a:lnTo>
                <a:lnTo>
                  <a:pt x="2028" y="1765"/>
                </a:lnTo>
                <a:lnTo>
                  <a:pt x="2030" y="1765"/>
                </a:lnTo>
                <a:lnTo>
                  <a:pt x="2030" y="1764"/>
                </a:lnTo>
                <a:lnTo>
                  <a:pt x="2031" y="1764"/>
                </a:lnTo>
                <a:lnTo>
                  <a:pt x="2030" y="1765"/>
                </a:lnTo>
                <a:lnTo>
                  <a:pt x="2031" y="1765"/>
                </a:lnTo>
                <a:lnTo>
                  <a:pt x="2031" y="1767"/>
                </a:lnTo>
                <a:lnTo>
                  <a:pt x="2031" y="1768"/>
                </a:lnTo>
                <a:lnTo>
                  <a:pt x="2031" y="1769"/>
                </a:lnTo>
                <a:lnTo>
                  <a:pt x="2030" y="1769"/>
                </a:lnTo>
                <a:lnTo>
                  <a:pt x="2030" y="1771"/>
                </a:lnTo>
                <a:lnTo>
                  <a:pt x="2028" y="1772"/>
                </a:lnTo>
                <a:lnTo>
                  <a:pt x="2027" y="1771"/>
                </a:lnTo>
                <a:lnTo>
                  <a:pt x="2028" y="1771"/>
                </a:lnTo>
                <a:lnTo>
                  <a:pt x="2027" y="1771"/>
                </a:lnTo>
                <a:lnTo>
                  <a:pt x="2027" y="1769"/>
                </a:lnTo>
                <a:lnTo>
                  <a:pt x="2027" y="1771"/>
                </a:lnTo>
                <a:lnTo>
                  <a:pt x="2027" y="1772"/>
                </a:lnTo>
                <a:lnTo>
                  <a:pt x="2028" y="1772"/>
                </a:lnTo>
                <a:lnTo>
                  <a:pt x="2028" y="1774"/>
                </a:lnTo>
                <a:lnTo>
                  <a:pt x="2028" y="1775"/>
                </a:lnTo>
                <a:lnTo>
                  <a:pt x="2027" y="1775"/>
                </a:lnTo>
                <a:lnTo>
                  <a:pt x="2027" y="1777"/>
                </a:lnTo>
                <a:lnTo>
                  <a:pt x="2025" y="1778"/>
                </a:lnTo>
                <a:lnTo>
                  <a:pt x="2024" y="1778"/>
                </a:lnTo>
                <a:lnTo>
                  <a:pt x="2025" y="1780"/>
                </a:lnTo>
                <a:lnTo>
                  <a:pt x="2024" y="1781"/>
                </a:lnTo>
                <a:lnTo>
                  <a:pt x="2022" y="1781"/>
                </a:lnTo>
                <a:lnTo>
                  <a:pt x="2021" y="1781"/>
                </a:lnTo>
                <a:lnTo>
                  <a:pt x="2022" y="1781"/>
                </a:lnTo>
                <a:lnTo>
                  <a:pt x="2022" y="1783"/>
                </a:lnTo>
                <a:lnTo>
                  <a:pt x="2024" y="1783"/>
                </a:lnTo>
                <a:lnTo>
                  <a:pt x="2024" y="1784"/>
                </a:lnTo>
                <a:lnTo>
                  <a:pt x="2025" y="1784"/>
                </a:lnTo>
                <a:lnTo>
                  <a:pt x="2025" y="1783"/>
                </a:lnTo>
                <a:lnTo>
                  <a:pt x="2025" y="1784"/>
                </a:lnTo>
                <a:lnTo>
                  <a:pt x="2025" y="1786"/>
                </a:lnTo>
                <a:lnTo>
                  <a:pt x="2025" y="1787"/>
                </a:lnTo>
                <a:lnTo>
                  <a:pt x="2025" y="1789"/>
                </a:lnTo>
                <a:lnTo>
                  <a:pt x="2024" y="1789"/>
                </a:lnTo>
                <a:lnTo>
                  <a:pt x="2024" y="1790"/>
                </a:lnTo>
                <a:lnTo>
                  <a:pt x="2022" y="1789"/>
                </a:lnTo>
                <a:lnTo>
                  <a:pt x="2022" y="1787"/>
                </a:lnTo>
                <a:lnTo>
                  <a:pt x="2022" y="1789"/>
                </a:lnTo>
                <a:lnTo>
                  <a:pt x="2022" y="1790"/>
                </a:lnTo>
                <a:lnTo>
                  <a:pt x="2022" y="1794"/>
                </a:lnTo>
                <a:lnTo>
                  <a:pt x="2021" y="1794"/>
                </a:lnTo>
                <a:lnTo>
                  <a:pt x="2020" y="1793"/>
                </a:lnTo>
                <a:lnTo>
                  <a:pt x="2020" y="1792"/>
                </a:lnTo>
                <a:lnTo>
                  <a:pt x="2021" y="1792"/>
                </a:lnTo>
                <a:lnTo>
                  <a:pt x="2021" y="1790"/>
                </a:lnTo>
                <a:lnTo>
                  <a:pt x="2020" y="1792"/>
                </a:lnTo>
                <a:lnTo>
                  <a:pt x="2018" y="1792"/>
                </a:lnTo>
                <a:lnTo>
                  <a:pt x="2017" y="1790"/>
                </a:lnTo>
                <a:lnTo>
                  <a:pt x="2018" y="1789"/>
                </a:lnTo>
                <a:lnTo>
                  <a:pt x="2018" y="1787"/>
                </a:lnTo>
                <a:lnTo>
                  <a:pt x="2018" y="1789"/>
                </a:lnTo>
                <a:lnTo>
                  <a:pt x="2020" y="1789"/>
                </a:lnTo>
                <a:lnTo>
                  <a:pt x="2021" y="1789"/>
                </a:lnTo>
                <a:lnTo>
                  <a:pt x="2020" y="1789"/>
                </a:lnTo>
                <a:lnTo>
                  <a:pt x="2020" y="1787"/>
                </a:lnTo>
                <a:lnTo>
                  <a:pt x="2020" y="1786"/>
                </a:lnTo>
                <a:lnTo>
                  <a:pt x="2021" y="1786"/>
                </a:lnTo>
                <a:lnTo>
                  <a:pt x="2021" y="1784"/>
                </a:lnTo>
                <a:lnTo>
                  <a:pt x="2020" y="1786"/>
                </a:lnTo>
                <a:lnTo>
                  <a:pt x="2020" y="1784"/>
                </a:lnTo>
                <a:lnTo>
                  <a:pt x="2021" y="1784"/>
                </a:lnTo>
                <a:lnTo>
                  <a:pt x="2020" y="1784"/>
                </a:lnTo>
                <a:lnTo>
                  <a:pt x="2020" y="1783"/>
                </a:lnTo>
                <a:lnTo>
                  <a:pt x="2020" y="1784"/>
                </a:lnTo>
                <a:lnTo>
                  <a:pt x="2018" y="1784"/>
                </a:lnTo>
                <a:lnTo>
                  <a:pt x="2018" y="1786"/>
                </a:lnTo>
                <a:lnTo>
                  <a:pt x="2017" y="1786"/>
                </a:lnTo>
                <a:lnTo>
                  <a:pt x="2017" y="1787"/>
                </a:lnTo>
                <a:lnTo>
                  <a:pt x="2015" y="1787"/>
                </a:lnTo>
                <a:lnTo>
                  <a:pt x="2015" y="1786"/>
                </a:lnTo>
                <a:lnTo>
                  <a:pt x="2015" y="1784"/>
                </a:lnTo>
                <a:lnTo>
                  <a:pt x="2017" y="1784"/>
                </a:lnTo>
                <a:lnTo>
                  <a:pt x="2015" y="1784"/>
                </a:lnTo>
                <a:lnTo>
                  <a:pt x="2015" y="1786"/>
                </a:lnTo>
                <a:lnTo>
                  <a:pt x="2014" y="1786"/>
                </a:lnTo>
                <a:lnTo>
                  <a:pt x="2014" y="1784"/>
                </a:lnTo>
                <a:lnTo>
                  <a:pt x="2012" y="1786"/>
                </a:lnTo>
                <a:lnTo>
                  <a:pt x="2012" y="1784"/>
                </a:lnTo>
                <a:lnTo>
                  <a:pt x="2014" y="1784"/>
                </a:lnTo>
                <a:lnTo>
                  <a:pt x="2014" y="1783"/>
                </a:lnTo>
                <a:lnTo>
                  <a:pt x="2012" y="1783"/>
                </a:lnTo>
                <a:lnTo>
                  <a:pt x="2012" y="1781"/>
                </a:lnTo>
                <a:close/>
                <a:moveTo>
                  <a:pt x="2208" y="1749"/>
                </a:moveTo>
                <a:lnTo>
                  <a:pt x="2208" y="1747"/>
                </a:lnTo>
                <a:lnTo>
                  <a:pt x="2209" y="1747"/>
                </a:lnTo>
                <a:lnTo>
                  <a:pt x="2209" y="1749"/>
                </a:lnTo>
                <a:lnTo>
                  <a:pt x="2208" y="1749"/>
                </a:lnTo>
                <a:close/>
                <a:moveTo>
                  <a:pt x="2208" y="1749"/>
                </a:moveTo>
                <a:lnTo>
                  <a:pt x="2208" y="1747"/>
                </a:lnTo>
                <a:lnTo>
                  <a:pt x="2208" y="1749"/>
                </a:lnTo>
                <a:close/>
                <a:moveTo>
                  <a:pt x="2044" y="1747"/>
                </a:moveTo>
                <a:lnTo>
                  <a:pt x="2043" y="1747"/>
                </a:lnTo>
                <a:lnTo>
                  <a:pt x="2044" y="1747"/>
                </a:lnTo>
                <a:close/>
                <a:moveTo>
                  <a:pt x="2209" y="1747"/>
                </a:moveTo>
                <a:lnTo>
                  <a:pt x="2209" y="1749"/>
                </a:lnTo>
                <a:lnTo>
                  <a:pt x="2209" y="1747"/>
                </a:lnTo>
                <a:close/>
                <a:moveTo>
                  <a:pt x="2208" y="1747"/>
                </a:moveTo>
                <a:lnTo>
                  <a:pt x="2206" y="1747"/>
                </a:lnTo>
                <a:lnTo>
                  <a:pt x="2208" y="1746"/>
                </a:lnTo>
                <a:lnTo>
                  <a:pt x="2208" y="1747"/>
                </a:lnTo>
                <a:close/>
                <a:moveTo>
                  <a:pt x="2206" y="1747"/>
                </a:moveTo>
                <a:lnTo>
                  <a:pt x="2205" y="1747"/>
                </a:lnTo>
                <a:lnTo>
                  <a:pt x="2206" y="1747"/>
                </a:lnTo>
                <a:lnTo>
                  <a:pt x="2206" y="1746"/>
                </a:lnTo>
                <a:lnTo>
                  <a:pt x="2206" y="1747"/>
                </a:lnTo>
                <a:close/>
                <a:moveTo>
                  <a:pt x="2200" y="1747"/>
                </a:moveTo>
                <a:lnTo>
                  <a:pt x="2199" y="1747"/>
                </a:lnTo>
                <a:lnTo>
                  <a:pt x="2200" y="1746"/>
                </a:lnTo>
                <a:lnTo>
                  <a:pt x="2200" y="1747"/>
                </a:lnTo>
                <a:close/>
                <a:moveTo>
                  <a:pt x="2050" y="1746"/>
                </a:moveTo>
                <a:lnTo>
                  <a:pt x="2049" y="1746"/>
                </a:lnTo>
                <a:lnTo>
                  <a:pt x="2049" y="1747"/>
                </a:lnTo>
                <a:lnTo>
                  <a:pt x="2047" y="1746"/>
                </a:lnTo>
                <a:lnTo>
                  <a:pt x="2046" y="1747"/>
                </a:lnTo>
                <a:lnTo>
                  <a:pt x="2044" y="1747"/>
                </a:lnTo>
                <a:lnTo>
                  <a:pt x="2046" y="1746"/>
                </a:lnTo>
                <a:lnTo>
                  <a:pt x="2049" y="1746"/>
                </a:lnTo>
                <a:lnTo>
                  <a:pt x="2050" y="1746"/>
                </a:lnTo>
                <a:close/>
                <a:moveTo>
                  <a:pt x="2031" y="1749"/>
                </a:moveTo>
                <a:lnTo>
                  <a:pt x="2033" y="1749"/>
                </a:lnTo>
                <a:lnTo>
                  <a:pt x="2033" y="1750"/>
                </a:lnTo>
                <a:lnTo>
                  <a:pt x="2031" y="1750"/>
                </a:lnTo>
                <a:lnTo>
                  <a:pt x="2031" y="1752"/>
                </a:lnTo>
                <a:lnTo>
                  <a:pt x="2031" y="1750"/>
                </a:lnTo>
                <a:lnTo>
                  <a:pt x="2030" y="1750"/>
                </a:lnTo>
                <a:lnTo>
                  <a:pt x="2030" y="1749"/>
                </a:lnTo>
                <a:lnTo>
                  <a:pt x="2028" y="1747"/>
                </a:lnTo>
                <a:lnTo>
                  <a:pt x="2028" y="1746"/>
                </a:lnTo>
                <a:lnTo>
                  <a:pt x="2028" y="1744"/>
                </a:lnTo>
                <a:lnTo>
                  <a:pt x="2030" y="1744"/>
                </a:lnTo>
                <a:lnTo>
                  <a:pt x="2030" y="1746"/>
                </a:lnTo>
                <a:lnTo>
                  <a:pt x="2031" y="1746"/>
                </a:lnTo>
                <a:lnTo>
                  <a:pt x="2031" y="1747"/>
                </a:lnTo>
                <a:lnTo>
                  <a:pt x="2031" y="1749"/>
                </a:lnTo>
                <a:close/>
                <a:moveTo>
                  <a:pt x="2034" y="1740"/>
                </a:moveTo>
                <a:lnTo>
                  <a:pt x="2036" y="1740"/>
                </a:lnTo>
                <a:lnTo>
                  <a:pt x="2036" y="1742"/>
                </a:lnTo>
                <a:lnTo>
                  <a:pt x="2036" y="1743"/>
                </a:lnTo>
                <a:lnTo>
                  <a:pt x="2034" y="1743"/>
                </a:lnTo>
                <a:lnTo>
                  <a:pt x="2034" y="1744"/>
                </a:lnTo>
                <a:lnTo>
                  <a:pt x="2036" y="1744"/>
                </a:lnTo>
                <a:lnTo>
                  <a:pt x="2034" y="1746"/>
                </a:lnTo>
                <a:lnTo>
                  <a:pt x="2034" y="1744"/>
                </a:lnTo>
                <a:lnTo>
                  <a:pt x="2033" y="1744"/>
                </a:lnTo>
                <a:lnTo>
                  <a:pt x="2033" y="1746"/>
                </a:lnTo>
                <a:lnTo>
                  <a:pt x="2034" y="1746"/>
                </a:lnTo>
                <a:lnTo>
                  <a:pt x="2033" y="1747"/>
                </a:lnTo>
                <a:lnTo>
                  <a:pt x="2033" y="1746"/>
                </a:lnTo>
                <a:lnTo>
                  <a:pt x="2031" y="1746"/>
                </a:lnTo>
                <a:lnTo>
                  <a:pt x="2031" y="1747"/>
                </a:lnTo>
                <a:lnTo>
                  <a:pt x="2031" y="1746"/>
                </a:lnTo>
                <a:lnTo>
                  <a:pt x="2031" y="1744"/>
                </a:lnTo>
                <a:lnTo>
                  <a:pt x="2031" y="1743"/>
                </a:lnTo>
                <a:lnTo>
                  <a:pt x="2030" y="1742"/>
                </a:lnTo>
                <a:lnTo>
                  <a:pt x="2031" y="1742"/>
                </a:lnTo>
                <a:lnTo>
                  <a:pt x="2031" y="1743"/>
                </a:lnTo>
                <a:lnTo>
                  <a:pt x="2033" y="1744"/>
                </a:lnTo>
                <a:lnTo>
                  <a:pt x="2033" y="1743"/>
                </a:lnTo>
                <a:lnTo>
                  <a:pt x="2033" y="1742"/>
                </a:lnTo>
                <a:lnTo>
                  <a:pt x="2033" y="1743"/>
                </a:lnTo>
                <a:lnTo>
                  <a:pt x="2034" y="1743"/>
                </a:lnTo>
                <a:lnTo>
                  <a:pt x="2034" y="1742"/>
                </a:lnTo>
                <a:lnTo>
                  <a:pt x="2033" y="1742"/>
                </a:lnTo>
                <a:lnTo>
                  <a:pt x="2033" y="1740"/>
                </a:lnTo>
                <a:lnTo>
                  <a:pt x="2034" y="1740"/>
                </a:lnTo>
                <a:lnTo>
                  <a:pt x="2034" y="1739"/>
                </a:lnTo>
                <a:lnTo>
                  <a:pt x="2034" y="1740"/>
                </a:lnTo>
                <a:close/>
                <a:moveTo>
                  <a:pt x="1092" y="1739"/>
                </a:moveTo>
                <a:lnTo>
                  <a:pt x="1092" y="1737"/>
                </a:lnTo>
                <a:lnTo>
                  <a:pt x="1094" y="1737"/>
                </a:lnTo>
                <a:lnTo>
                  <a:pt x="1092" y="1739"/>
                </a:lnTo>
                <a:close/>
                <a:moveTo>
                  <a:pt x="2152" y="1737"/>
                </a:moveTo>
                <a:lnTo>
                  <a:pt x="2152" y="1736"/>
                </a:lnTo>
                <a:lnTo>
                  <a:pt x="2152" y="1737"/>
                </a:lnTo>
                <a:close/>
                <a:moveTo>
                  <a:pt x="400" y="1736"/>
                </a:moveTo>
                <a:lnTo>
                  <a:pt x="401" y="1737"/>
                </a:lnTo>
                <a:lnTo>
                  <a:pt x="401" y="1736"/>
                </a:lnTo>
                <a:lnTo>
                  <a:pt x="401" y="1737"/>
                </a:lnTo>
                <a:lnTo>
                  <a:pt x="401" y="1739"/>
                </a:lnTo>
                <a:lnTo>
                  <a:pt x="401" y="1740"/>
                </a:lnTo>
                <a:lnTo>
                  <a:pt x="401" y="1742"/>
                </a:lnTo>
                <a:lnTo>
                  <a:pt x="401" y="1743"/>
                </a:lnTo>
                <a:lnTo>
                  <a:pt x="401" y="1744"/>
                </a:lnTo>
                <a:lnTo>
                  <a:pt x="403" y="1744"/>
                </a:lnTo>
                <a:lnTo>
                  <a:pt x="403" y="1746"/>
                </a:lnTo>
                <a:lnTo>
                  <a:pt x="403" y="1747"/>
                </a:lnTo>
                <a:lnTo>
                  <a:pt x="403" y="1749"/>
                </a:lnTo>
                <a:lnTo>
                  <a:pt x="404" y="1750"/>
                </a:lnTo>
                <a:lnTo>
                  <a:pt x="406" y="1750"/>
                </a:lnTo>
                <a:lnTo>
                  <a:pt x="406" y="1752"/>
                </a:lnTo>
                <a:lnTo>
                  <a:pt x="407" y="1752"/>
                </a:lnTo>
                <a:lnTo>
                  <a:pt x="409" y="1753"/>
                </a:lnTo>
                <a:lnTo>
                  <a:pt x="409" y="1755"/>
                </a:lnTo>
                <a:lnTo>
                  <a:pt x="410" y="1755"/>
                </a:lnTo>
                <a:lnTo>
                  <a:pt x="414" y="1759"/>
                </a:lnTo>
                <a:lnTo>
                  <a:pt x="416" y="1761"/>
                </a:lnTo>
                <a:lnTo>
                  <a:pt x="417" y="1761"/>
                </a:lnTo>
                <a:lnTo>
                  <a:pt x="419" y="1762"/>
                </a:lnTo>
                <a:lnTo>
                  <a:pt x="420" y="1762"/>
                </a:lnTo>
                <a:lnTo>
                  <a:pt x="422" y="1764"/>
                </a:lnTo>
                <a:lnTo>
                  <a:pt x="426" y="1765"/>
                </a:lnTo>
                <a:lnTo>
                  <a:pt x="428" y="1765"/>
                </a:lnTo>
                <a:lnTo>
                  <a:pt x="431" y="1765"/>
                </a:lnTo>
                <a:lnTo>
                  <a:pt x="432" y="1765"/>
                </a:lnTo>
                <a:lnTo>
                  <a:pt x="432" y="1764"/>
                </a:lnTo>
                <a:lnTo>
                  <a:pt x="434" y="1764"/>
                </a:lnTo>
                <a:lnTo>
                  <a:pt x="436" y="1765"/>
                </a:lnTo>
                <a:lnTo>
                  <a:pt x="436" y="1767"/>
                </a:lnTo>
                <a:lnTo>
                  <a:pt x="439" y="1769"/>
                </a:lnTo>
                <a:lnTo>
                  <a:pt x="442" y="1772"/>
                </a:lnTo>
                <a:lnTo>
                  <a:pt x="444" y="1772"/>
                </a:lnTo>
                <a:lnTo>
                  <a:pt x="444" y="1774"/>
                </a:lnTo>
                <a:lnTo>
                  <a:pt x="445" y="1774"/>
                </a:lnTo>
                <a:lnTo>
                  <a:pt x="447" y="1774"/>
                </a:lnTo>
                <a:lnTo>
                  <a:pt x="445" y="1775"/>
                </a:lnTo>
                <a:lnTo>
                  <a:pt x="444" y="1777"/>
                </a:lnTo>
                <a:lnTo>
                  <a:pt x="442" y="1777"/>
                </a:lnTo>
                <a:lnTo>
                  <a:pt x="441" y="1777"/>
                </a:lnTo>
                <a:lnTo>
                  <a:pt x="441" y="1775"/>
                </a:lnTo>
                <a:lnTo>
                  <a:pt x="441" y="1774"/>
                </a:lnTo>
                <a:lnTo>
                  <a:pt x="441" y="1772"/>
                </a:lnTo>
                <a:lnTo>
                  <a:pt x="439" y="1772"/>
                </a:lnTo>
                <a:lnTo>
                  <a:pt x="438" y="1772"/>
                </a:lnTo>
                <a:lnTo>
                  <a:pt x="436" y="1771"/>
                </a:lnTo>
                <a:lnTo>
                  <a:pt x="435" y="1771"/>
                </a:lnTo>
                <a:lnTo>
                  <a:pt x="434" y="1771"/>
                </a:lnTo>
                <a:lnTo>
                  <a:pt x="432" y="1772"/>
                </a:lnTo>
                <a:lnTo>
                  <a:pt x="431" y="1771"/>
                </a:lnTo>
                <a:lnTo>
                  <a:pt x="429" y="1771"/>
                </a:lnTo>
                <a:lnTo>
                  <a:pt x="428" y="1771"/>
                </a:lnTo>
                <a:lnTo>
                  <a:pt x="428" y="1772"/>
                </a:lnTo>
                <a:lnTo>
                  <a:pt x="426" y="1772"/>
                </a:lnTo>
                <a:lnTo>
                  <a:pt x="425" y="1772"/>
                </a:lnTo>
                <a:lnTo>
                  <a:pt x="423" y="1774"/>
                </a:lnTo>
                <a:lnTo>
                  <a:pt x="422" y="1774"/>
                </a:lnTo>
                <a:lnTo>
                  <a:pt x="420" y="1774"/>
                </a:lnTo>
                <a:lnTo>
                  <a:pt x="420" y="1772"/>
                </a:lnTo>
                <a:lnTo>
                  <a:pt x="419" y="1771"/>
                </a:lnTo>
                <a:lnTo>
                  <a:pt x="417" y="1769"/>
                </a:lnTo>
                <a:lnTo>
                  <a:pt x="416" y="1769"/>
                </a:lnTo>
                <a:lnTo>
                  <a:pt x="414" y="1768"/>
                </a:lnTo>
                <a:lnTo>
                  <a:pt x="413" y="1768"/>
                </a:lnTo>
                <a:lnTo>
                  <a:pt x="411" y="1767"/>
                </a:lnTo>
                <a:lnTo>
                  <a:pt x="411" y="1765"/>
                </a:lnTo>
                <a:lnTo>
                  <a:pt x="410" y="1764"/>
                </a:lnTo>
                <a:lnTo>
                  <a:pt x="409" y="1762"/>
                </a:lnTo>
                <a:lnTo>
                  <a:pt x="407" y="1762"/>
                </a:lnTo>
                <a:lnTo>
                  <a:pt x="407" y="1761"/>
                </a:lnTo>
                <a:lnTo>
                  <a:pt x="406" y="1761"/>
                </a:lnTo>
                <a:lnTo>
                  <a:pt x="406" y="1759"/>
                </a:lnTo>
                <a:lnTo>
                  <a:pt x="404" y="1758"/>
                </a:lnTo>
                <a:lnTo>
                  <a:pt x="403" y="1758"/>
                </a:lnTo>
                <a:lnTo>
                  <a:pt x="403" y="1756"/>
                </a:lnTo>
                <a:lnTo>
                  <a:pt x="401" y="1756"/>
                </a:lnTo>
                <a:lnTo>
                  <a:pt x="401" y="1755"/>
                </a:lnTo>
                <a:lnTo>
                  <a:pt x="400" y="1753"/>
                </a:lnTo>
                <a:lnTo>
                  <a:pt x="401" y="1753"/>
                </a:lnTo>
                <a:lnTo>
                  <a:pt x="400" y="1753"/>
                </a:lnTo>
                <a:lnTo>
                  <a:pt x="400" y="1752"/>
                </a:lnTo>
                <a:lnTo>
                  <a:pt x="398" y="1752"/>
                </a:lnTo>
                <a:lnTo>
                  <a:pt x="398" y="1753"/>
                </a:lnTo>
                <a:lnTo>
                  <a:pt x="398" y="1752"/>
                </a:lnTo>
                <a:lnTo>
                  <a:pt x="397" y="1752"/>
                </a:lnTo>
                <a:lnTo>
                  <a:pt x="395" y="1752"/>
                </a:lnTo>
                <a:lnTo>
                  <a:pt x="395" y="1750"/>
                </a:lnTo>
                <a:lnTo>
                  <a:pt x="394" y="1750"/>
                </a:lnTo>
                <a:lnTo>
                  <a:pt x="392" y="1750"/>
                </a:lnTo>
                <a:lnTo>
                  <a:pt x="394" y="1750"/>
                </a:lnTo>
                <a:lnTo>
                  <a:pt x="392" y="1750"/>
                </a:lnTo>
                <a:lnTo>
                  <a:pt x="392" y="1749"/>
                </a:lnTo>
                <a:lnTo>
                  <a:pt x="392" y="1747"/>
                </a:lnTo>
                <a:lnTo>
                  <a:pt x="392" y="1746"/>
                </a:lnTo>
                <a:lnTo>
                  <a:pt x="392" y="1744"/>
                </a:lnTo>
                <a:lnTo>
                  <a:pt x="394" y="1744"/>
                </a:lnTo>
                <a:lnTo>
                  <a:pt x="394" y="1743"/>
                </a:lnTo>
                <a:lnTo>
                  <a:pt x="394" y="1742"/>
                </a:lnTo>
                <a:lnTo>
                  <a:pt x="395" y="1742"/>
                </a:lnTo>
                <a:lnTo>
                  <a:pt x="395" y="1740"/>
                </a:lnTo>
                <a:lnTo>
                  <a:pt x="397" y="1740"/>
                </a:lnTo>
                <a:lnTo>
                  <a:pt x="397" y="1739"/>
                </a:lnTo>
                <a:lnTo>
                  <a:pt x="398" y="1739"/>
                </a:lnTo>
                <a:lnTo>
                  <a:pt x="398" y="1737"/>
                </a:lnTo>
                <a:lnTo>
                  <a:pt x="400" y="1736"/>
                </a:lnTo>
                <a:lnTo>
                  <a:pt x="400" y="1737"/>
                </a:lnTo>
                <a:lnTo>
                  <a:pt x="400" y="1736"/>
                </a:lnTo>
                <a:close/>
                <a:moveTo>
                  <a:pt x="2149" y="1739"/>
                </a:moveTo>
                <a:lnTo>
                  <a:pt x="2147" y="1739"/>
                </a:lnTo>
                <a:lnTo>
                  <a:pt x="2147" y="1740"/>
                </a:lnTo>
                <a:lnTo>
                  <a:pt x="2149" y="1739"/>
                </a:lnTo>
                <a:lnTo>
                  <a:pt x="2149" y="1740"/>
                </a:lnTo>
                <a:lnTo>
                  <a:pt x="2149" y="1739"/>
                </a:lnTo>
                <a:lnTo>
                  <a:pt x="2150" y="1739"/>
                </a:lnTo>
                <a:lnTo>
                  <a:pt x="2150" y="1737"/>
                </a:lnTo>
                <a:lnTo>
                  <a:pt x="2150" y="1739"/>
                </a:lnTo>
                <a:lnTo>
                  <a:pt x="2150" y="1740"/>
                </a:lnTo>
                <a:lnTo>
                  <a:pt x="2149" y="1740"/>
                </a:lnTo>
                <a:lnTo>
                  <a:pt x="2147" y="1742"/>
                </a:lnTo>
                <a:lnTo>
                  <a:pt x="2146" y="1742"/>
                </a:lnTo>
                <a:lnTo>
                  <a:pt x="2147" y="1742"/>
                </a:lnTo>
                <a:lnTo>
                  <a:pt x="2149" y="1742"/>
                </a:lnTo>
                <a:lnTo>
                  <a:pt x="2147" y="1743"/>
                </a:lnTo>
                <a:lnTo>
                  <a:pt x="2146" y="1743"/>
                </a:lnTo>
                <a:lnTo>
                  <a:pt x="2146" y="1744"/>
                </a:lnTo>
                <a:lnTo>
                  <a:pt x="2144" y="1744"/>
                </a:lnTo>
                <a:lnTo>
                  <a:pt x="2143" y="1744"/>
                </a:lnTo>
                <a:lnTo>
                  <a:pt x="2143" y="1746"/>
                </a:lnTo>
                <a:lnTo>
                  <a:pt x="2142" y="1746"/>
                </a:lnTo>
                <a:lnTo>
                  <a:pt x="2140" y="1747"/>
                </a:lnTo>
                <a:lnTo>
                  <a:pt x="2139" y="1747"/>
                </a:lnTo>
                <a:lnTo>
                  <a:pt x="2137" y="1749"/>
                </a:lnTo>
                <a:lnTo>
                  <a:pt x="2137" y="1747"/>
                </a:lnTo>
                <a:lnTo>
                  <a:pt x="2136" y="1749"/>
                </a:lnTo>
                <a:lnTo>
                  <a:pt x="2134" y="1749"/>
                </a:lnTo>
                <a:lnTo>
                  <a:pt x="2134" y="1750"/>
                </a:lnTo>
                <a:lnTo>
                  <a:pt x="2133" y="1750"/>
                </a:lnTo>
                <a:lnTo>
                  <a:pt x="2133" y="1752"/>
                </a:lnTo>
                <a:lnTo>
                  <a:pt x="2131" y="1752"/>
                </a:lnTo>
                <a:lnTo>
                  <a:pt x="2130" y="1753"/>
                </a:lnTo>
                <a:lnTo>
                  <a:pt x="2128" y="1753"/>
                </a:lnTo>
                <a:lnTo>
                  <a:pt x="2128" y="1755"/>
                </a:lnTo>
                <a:lnTo>
                  <a:pt x="2127" y="1755"/>
                </a:lnTo>
                <a:lnTo>
                  <a:pt x="2125" y="1755"/>
                </a:lnTo>
                <a:lnTo>
                  <a:pt x="2124" y="1755"/>
                </a:lnTo>
                <a:lnTo>
                  <a:pt x="2124" y="1756"/>
                </a:lnTo>
                <a:lnTo>
                  <a:pt x="2122" y="1756"/>
                </a:lnTo>
                <a:lnTo>
                  <a:pt x="2121" y="1756"/>
                </a:lnTo>
                <a:lnTo>
                  <a:pt x="2119" y="1756"/>
                </a:lnTo>
                <a:lnTo>
                  <a:pt x="2118" y="1755"/>
                </a:lnTo>
                <a:lnTo>
                  <a:pt x="2118" y="1756"/>
                </a:lnTo>
                <a:lnTo>
                  <a:pt x="2117" y="1756"/>
                </a:lnTo>
                <a:lnTo>
                  <a:pt x="2117" y="1755"/>
                </a:lnTo>
                <a:lnTo>
                  <a:pt x="2115" y="1755"/>
                </a:lnTo>
                <a:lnTo>
                  <a:pt x="2115" y="1753"/>
                </a:lnTo>
                <a:lnTo>
                  <a:pt x="2115" y="1752"/>
                </a:lnTo>
                <a:lnTo>
                  <a:pt x="2115" y="1750"/>
                </a:lnTo>
                <a:lnTo>
                  <a:pt x="2115" y="1749"/>
                </a:lnTo>
                <a:lnTo>
                  <a:pt x="2117" y="1749"/>
                </a:lnTo>
                <a:lnTo>
                  <a:pt x="2117" y="1747"/>
                </a:lnTo>
                <a:lnTo>
                  <a:pt x="2118" y="1747"/>
                </a:lnTo>
                <a:lnTo>
                  <a:pt x="2119" y="1747"/>
                </a:lnTo>
                <a:lnTo>
                  <a:pt x="2121" y="1747"/>
                </a:lnTo>
                <a:lnTo>
                  <a:pt x="2121" y="1749"/>
                </a:lnTo>
                <a:lnTo>
                  <a:pt x="2121" y="1747"/>
                </a:lnTo>
                <a:lnTo>
                  <a:pt x="2122" y="1747"/>
                </a:lnTo>
                <a:lnTo>
                  <a:pt x="2121" y="1747"/>
                </a:lnTo>
                <a:lnTo>
                  <a:pt x="2122" y="1747"/>
                </a:lnTo>
                <a:lnTo>
                  <a:pt x="2124" y="1747"/>
                </a:lnTo>
                <a:lnTo>
                  <a:pt x="2124" y="1746"/>
                </a:lnTo>
                <a:lnTo>
                  <a:pt x="2125" y="1746"/>
                </a:lnTo>
                <a:lnTo>
                  <a:pt x="2125" y="1747"/>
                </a:lnTo>
                <a:lnTo>
                  <a:pt x="2127" y="1747"/>
                </a:lnTo>
                <a:lnTo>
                  <a:pt x="2128" y="1747"/>
                </a:lnTo>
                <a:lnTo>
                  <a:pt x="2128" y="1749"/>
                </a:lnTo>
                <a:lnTo>
                  <a:pt x="2128" y="1747"/>
                </a:lnTo>
                <a:lnTo>
                  <a:pt x="2130" y="1747"/>
                </a:lnTo>
                <a:lnTo>
                  <a:pt x="2130" y="1749"/>
                </a:lnTo>
                <a:lnTo>
                  <a:pt x="2131" y="1749"/>
                </a:lnTo>
                <a:lnTo>
                  <a:pt x="2130" y="1747"/>
                </a:lnTo>
                <a:lnTo>
                  <a:pt x="2128" y="1747"/>
                </a:lnTo>
                <a:lnTo>
                  <a:pt x="2128" y="1746"/>
                </a:lnTo>
                <a:lnTo>
                  <a:pt x="2128" y="1744"/>
                </a:lnTo>
                <a:lnTo>
                  <a:pt x="2128" y="1746"/>
                </a:lnTo>
                <a:lnTo>
                  <a:pt x="2130" y="1746"/>
                </a:lnTo>
                <a:lnTo>
                  <a:pt x="2130" y="1744"/>
                </a:lnTo>
                <a:lnTo>
                  <a:pt x="2133" y="1743"/>
                </a:lnTo>
                <a:lnTo>
                  <a:pt x="2134" y="1743"/>
                </a:lnTo>
                <a:lnTo>
                  <a:pt x="2136" y="1743"/>
                </a:lnTo>
                <a:lnTo>
                  <a:pt x="2136" y="1742"/>
                </a:lnTo>
                <a:lnTo>
                  <a:pt x="2137" y="1742"/>
                </a:lnTo>
                <a:lnTo>
                  <a:pt x="2139" y="1743"/>
                </a:lnTo>
                <a:lnTo>
                  <a:pt x="2140" y="1743"/>
                </a:lnTo>
                <a:lnTo>
                  <a:pt x="2140" y="1742"/>
                </a:lnTo>
                <a:lnTo>
                  <a:pt x="2139" y="1742"/>
                </a:lnTo>
                <a:lnTo>
                  <a:pt x="2139" y="1740"/>
                </a:lnTo>
                <a:lnTo>
                  <a:pt x="2137" y="1742"/>
                </a:lnTo>
                <a:lnTo>
                  <a:pt x="2137" y="1740"/>
                </a:lnTo>
                <a:lnTo>
                  <a:pt x="2139" y="1740"/>
                </a:lnTo>
                <a:lnTo>
                  <a:pt x="2140" y="1739"/>
                </a:lnTo>
                <a:lnTo>
                  <a:pt x="2142" y="1739"/>
                </a:lnTo>
                <a:lnTo>
                  <a:pt x="2143" y="1739"/>
                </a:lnTo>
                <a:lnTo>
                  <a:pt x="2144" y="1739"/>
                </a:lnTo>
                <a:lnTo>
                  <a:pt x="2146" y="1739"/>
                </a:lnTo>
                <a:lnTo>
                  <a:pt x="2147" y="1739"/>
                </a:lnTo>
                <a:lnTo>
                  <a:pt x="2147" y="1737"/>
                </a:lnTo>
                <a:lnTo>
                  <a:pt x="2149" y="1737"/>
                </a:lnTo>
                <a:lnTo>
                  <a:pt x="2149" y="1736"/>
                </a:lnTo>
                <a:lnTo>
                  <a:pt x="2150" y="1734"/>
                </a:lnTo>
                <a:lnTo>
                  <a:pt x="2150" y="1736"/>
                </a:lnTo>
                <a:lnTo>
                  <a:pt x="2150" y="1737"/>
                </a:lnTo>
                <a:lnTo>
                  <a:pt x="2149" y="1737"/>
                </a:lnTo>
                <a:lnTo>
                  <a:pt x="2149" y="1739"/>
                </a:lnTo>
                <a:close/>
                <a:moveTo>
                  <a:pt x="2149" y="1736"/>
                </a:moveTo>
                <a:lnTo>
                  <a:pt x="2147" y="1736"/>
                </a:lnTo>
                <a:lnTo>
                  <a:pt x="2147" y="1734"/>
                </a:lnTo>
                <a:lnTo>
                  <a:pt x="2149" y="1734"/>
                </a:lnTo>
                <a:lnTo>
                  <a:pt x="2149" y="1736"/>
                </a:lnTo>
                <a:close/>
                <a:moveTo>
                  <a:pt x="2153" y="1734"/>
                </a:moveTo>
                <a:lnTo>
                  <a:pt x="2153" y="1733"/>
                </a:lnTo>
                <a:lnTo>
                  <a:pt x="2153" y="1734"/>
                </a:lnTo>
                <a:close/>
                <a:moveTo>
                  <a:pt x="1997" y="1734"/>
                </a:moveTo>
                <a:lnTo>
                  <a:pt x="1996" y="1734"/>
                </a:lnTo>
                <a:lnTo>
                  <a:pt x="1996" y="1733"/>
                </a:lnTo>
                <a:lnTo>
                  <a:pt x="1997" y="1733"/>
                </a:lnTo>
                <a:lnTo>
                  <a:pt x="1997" y="1734"/>
                </a:lnTo>
                <a:close/>
                <a:moveTo>
                  <a:pt x="2137" y="1727"/>
                </a:moveTo>
                <a:lnTo>
                  <a:pt x="2136" y="1727"/>
                </a:lnTo>
                <a:lnTo>
                  <a:pt x="2136" y="1728"/>
                </a:lnTo>
                <a:lnTo>
                  <a:pt x="2136" y="1727"/>
                </a:lnTo>
                <a:lnTo>
                  <a:pt x="2137" y="1727"/>
                </a:lnTo>
                <a:close/>
                <a:moveTo>
                  <a:pt x="2140" y="1725"/>
                </a:moveTo>
                <a:lnTo>
                  <a:pt x="2139" y="1725"/>
                </a:lnTo>
                <a:lnTo>
                  <a:pt x="2140" y="1725"/>
                </a:lnTo>
                <a:lnTo>
                  <a:pt x="2140" y="1724"/>
                </a:lnTo>
                <a:lnTo>
                  <a:pt x="2140" y="1725"/>
                </a:lnTo>
                <a:close/>
                <a:moveTo>
                  <a:pt x="392" y="1734"/>
                </a:moveTo>
                <a:lnTo>
                  <a:pt x="391" y="1733"/>
                </a:lnTo>
                <a:lnTo>
                  <a:pt x="391" y="1731"/>
                </a:lnTo>
                <a:lnTo>
                  <a:pt x="389" y="1731"/>
                </a:lnTo>
                <a:lnTo>
                  <a:pt x="389" y="1730"/>
                </a:lnTo>
                <a:lnTo>
                  <a:pt x="388" y="1730"/>
                </a:lnTo>
                <a:lnTo>
                  <a:pt x="389" y="1728"/>
                </a:lnTo>
                <a:lnTo>
                  <a:pt x="389" y="1727"/>
                </a:lnTo>
                <a:lnTo>
                  <a:pt x="391" y="1727"/>
                </a:lnTo>
                <a:lnTo>
                  <a:pt x="391" y="1725"/>
                </a:lnTo>
                <a:lnTo>
                  <a:pt x="391" y="1724"/>
                </a:lnTo>
                <a:lnTo>
                  <a:pt x="392" y="1725"/>
                </a:lnTo>
                <a:lnTo>
                  <a:pt x="392" y="1727"/>
                </a:lnTo>
                <a:lnTo>
                  <a:pt x="392" y="1728"/>
                </a:lnTo>
                <a:lnTo>
                  <a:pt x="392" y="1730"/>
                </a:lnTo>
                <a:lnTo>
                  <a:pt x="392" y="1731"/>
                </a:lnTo>
                <a:lnTo>
                  <a:pt x="392" y="1733"/>
                </a:lnTo>
                <a:lnTo>
                  <a:pt x="394" y="1734"/>
                </a:lnTo>
                <a:lnTo>
                  <a:pt x="392" y="1734"/>
                </a:lnTo>
                <a:close/>
                <a:moveTo>
                  <a:pt x="2021" y="1728"/>
                </a:moveTo>
                <a:lnTo>
                  <a:pt x="2021" y="1727"/>
                </a:lnTo>
                <a:lnTo>
                  <a:pt x="2022" y="1725"/>
                </a:lnTo>
                <a:lnTo>
                  <a:pt x="2022" y="1724"/>
                </a:lnTo>
                <a:lnTo>
                  <a:pt x="2024" y="1724"/>
                </a:lnTo>
                <a:lnTo>
                  <a:pt x="2024" y="1725"/>
                </a:lnTo>
                <a:lnTo>
                  <a:pt x="2022" y="1725"/>
                </a:lnTo>
                <a:lnTo>
                  <a:pt x="2021" y="1728"/>
                </a:lnTo>
                <a:close/>
                <a:moveTo>
                  <a:pt x="2043" y="1725"/>
                </a:moveTo>
                <a:lnTo>
                  <a:pt x="2044" y="1725"/>
                </a:lnTo>
                <a:lnTo>
                  <a:pt x="2046" y="1725"/>
                </a:lnTo>
                <a:lnTo>
                  <a:pt x="2046" y="1727"/>
                </a:lnTo>
                <a:lnTo>
                  <a:pt x="2046" y="1728"/>
                </a:lnTo>
                <a:lnTo>
                  <a:pt x="2046" y="1730"/>
                </a:lnTo>
                <a:lnTo>
                  <a:pt x="2047" y="1730"/>
                </a:lnTo>
                <a:lnTo>
                  <a:pt x="2047" y="1728"/>
                </a:lnTo>
                <a:lnTo>
                  <a:pt x="2050" y="1728"/>
                </a:lnTo>
                <a:lnTo>
                  <a:pt x="2049" y="1727"/>
                </a:lnTo>
                <a:lnTo>
                  <a:pt x="2050" y="1727"/>
                </a:lnTo>
                <a:lnTo>
                  <a:pt x="2050" y="1728"/>
                </a:lnTo>
                <a:lnTo>
                  <a:pt x="2052" y="1728"/>
                </a:lnTo>
                <a:lnTo>
                  <a:pt x="2050" y="1730"/>
                </a:lnTo>
                <a:lnTo>
                  <a:pt x="2050" y="1731"/>
                </a:lnTo>
                <a:lnTo>
                  <a:pt x="2049" y="1733"/>
                </a:lnTo>
                <a:lnTo>
                  <a:pt x="2047" y="1733"/>
                </a:lnTo>
                <a:lnTo>
                  <a:pt x="2046" y="1733"/>
                </a:lnTo>
                <a:lnTo>
                  <a:pt x="2047" y="1733"/>
                </a:lnTo>
                <a:lnTo>
                  <a:pt x="2046" y="1733"/>
                </a:lnTo>
                <a:lnTo>
                  <a:pt x="2046" y="1731"/>
                </a:lnTo>
                <a:lnTo>
                  <a:pt x="2046" y="1730"/>
                </a:lnTo>
                <a:lnTo>
                  <a:pt x="2044" y="1730"/>
                </a:lnTo>
                <a:lnTo>
                  <a:pt x="2044" y="1731"/>
                </a:lnTo>
                <a:lnTo>
                  <a:pt x="2044" y="1733"/>
                </a:lnTo>
                <a:lnTo>
                  <a:pt x="2043" y="1733"/>
                </a:lnTo>
                <a:lnTo>
                  <a:pt x="2042" y="1734"/>
                </a:lnTo>
                <a:lnTo>
                  <a:pt x="2040" y="1734"/>
                </a:lnTo>
                <a:lnTo>
                  <a:pt x="2040" y="1733"/>
                </a:lnTo>
                <a:lnTo>
                  <a:pt x="2042" y="1733"/>
                </a:lnTo>
                <a:lnTo>
                  <a:pt x="2042" y="1731"/>
                </a:lnTo>
                <a:lnTo>
                  <a:pt x="2042" y="1733"/>
                </a:lnTo>
                <a:lnTo>
                  <a:pt x="2042" y="1731"/>
                </a:lnTo>
                <a:lnTo>
                  <a:pt x="2043" y="1731"/>
                </a:lnTo>
                <a:lnTo>
                  <a:pt x="2043" y="1730"/>
                </a:lnTo>
                <a:lnTo>
                  <a:pt x="2042" y="1730"/>
                </a:lnTo>
                <a:lnTo>
                  <a:pt x="2040" y="1731"/>
                </a:lnTo>
                <a:lnTo>
                  <a:pt x="2039" y="1730"/>
                </a:lnTo>
                <a:lnTo>
                  <a:pt x="2040" y="1730"/>
                </a:lnTo>
                <a:lnTo>
                  <a:pt x="2040" y="1728"/>
                </a:lnTo>
                <a:lnTo>
                  <a:pt x="2040" y="1730"/>
                </a:lnTo>
                <a:lnTo>
                  <a:pt x="2042" y="1730"/>
                </a:lnTo>
                <a:lnTo>
                  <a:pt x="2043" y="1730"/>
                </a:lnTo>
                <a:lnTo>
                  <a:pt x="2043" y="1728"/>
                </a:lnTo>
                <a:lnTo>
                  <a:pt x="2042" y="1730"/>
                </a:lnTo>
                <a:lnTo>
                  <a:pt x="2042" y="1728"/>
                </a:lnTo>
                <a:lnTo>
                  <a:pt x="2043" y="1727"/>
                </a:lnTo>
                <a:lnTo>
                  <a:pt x="2042" y="1727"/>
                </a:lnTo>
                <a:lnTo>
                  <a:pt x="2040" y="1727"/>
                </a:lnTo>
                <a:lnTo>
                  <a:pt x="2040" y="1725"/>
                </a:lnTo>
                <a:lnTo>
                  <a:pt x="2040" y="1724"/>
                </a:lnTo>
                <a:lnTo>
                  <a:pt x="2042" y="1725"/>
                </a:lnTo>
                <a:lnTo>
                  <a:pt x="2042" y="1724"/>
                </a:lnTo>
                <a:lnTo>
                  <a:pt x="2043" y="1724"/>
                </a:lnTo>
                <a:lnTo>
                  <a:pt x="2043" y="1725"/>
                </a:lnTo>
                <a:close/>
                <a:moveTo>
                  <a:pt x="2047" y="1722"/>
                </a:moveTo>
                <a:lnTo>
                  <a:pt x="2047" y="1724"/>
                </a:lnTo>
                <a:lnTo>
                  <a:pt x="2047" y="1725"/>
                </a:lnTo>
                <a:lnTo>
                  <a:pt x="2046" y="1725"/>
                </a:lnTo>
                <a:lnTo>
                  <a:pt x="2046" y="1724"/>
                </a:lnTo>
                <a:lnTo>
                  <a:pt x="2044" y="1724"/>
                </a:lnTo>
                <a:lnTo>
                  <a:pt x="2044" y="1722"/>
                </a:lnTo>
                <a:lnTo>
                  <a:pt x="2046" y="1722"/>
                </a:lnTo>
                <a:lnTo>
                  <a:pt x="2047" y="1722"/>
                </a:lnTo>
                <a:close/>
                <a:moveTo>
                  <a:pt x="1964" y="1725"/>
                </a:moveTo>
                <a:lnTo>
                  <a:pt x="1964" y="1727"/>
                </a:lnTo>
                <a:lnTo>
                  <a:pt x="1964" y="1725"/>
                </a:lnTo>
                <a:lnTo>
                  <a:pt x="1965" y="1724"/>
                </a:lnTo>
                <a:lnTo>
                  <a:pt x="1964" y="1722"/>
                </a:lnTo>
                <a:lnTo>
                  <a:pt x="1965" y="1722"/>
                </a:lnTo>
                <a:lnTo>
                  <a:pt x="1965" y="1721"/>
                </a:lnTo>
                <a:lnTo>
                  <a:pt x="1967" y="1721"/>
                </a:lnTo>
                <a:lnTo>
                  <a:pt x="1967" y="1722"/>
                </a:lnTo>
                <a:lnTo>
                  <a:pt x="1965" y="1725"/>
                </a:lnTo>
                <a:lnTo>
                  <a:pt x="1964" y="1725"/>
                </a:lnTo>
                <a:close/>
                <a:moveTo>
                  <a:pt x="2090" y="1722"/>
                </a:moveTo>
                <a:lnTo>
                  <a:pt x="2089" y="1722"/>
                </a:lnTo>
                <a:lnTo>
                  <a:pt x="2089" y="1721"/>
                </a:lnTo>
                <a:lnTo>
                  <a:pt x="2089" y="1719"/>
                </a:lnTo>
                <a:lnTo>
                  <a:pt x="2089" y="1721"/>
                </a:lnTo>
                <a:lnTo>
                  <a:pt x="2090" y="1722"/>
                </a:lnTo>
                <a:close/>
                <a:moveTo>
                  <a:pt x="2046" y="1719"/>
                </a:moveTo>
                <a:lnTo>
                  <a:pt x="2044" y="1721"/>
                </a:lnTo>
                <a:lnTo>
                  <a:pt x="2043" y="1721"/>
                </a:lnTo>
                <a:lnTo>
                  <a:pt x="2042" y="1721"/>
                </a:lnTo>
                <a:lnTo>
                  <a:pt x="2040" y="1721"/>
                </a:lnTo>
                <a:lnTo>
                  <a:pt x="2040" y="1719"/>
                </a:lnTo>
                <a:lnTo>
                  <a:pt x="2042" y="1719"/>
                </a:lnTo>
                <a:lnTo>
                  <a:pt x="2043" y="1719"/>
                </a:lnTo>
                <a:lnTo>
                  <a:pt x="2043" y="1718"/>
                </a:lnTo>
                <a:lnTo>
                  <a:pt x="2044" y="1719"/>
                </a:lnTo>
                <a:lnTo>
                  <a:pt x="2044" y="1718"/>
                </a:lnTo>
                <a:lnTo>
                  <a:pt x="2046" y="1718"/>
                </a:lnTo>
                <a:lnTo>
                  <a:pt x="2046" y="1719"/>
                </a:lnTo>
                <a:close/>
                <a:moveTo>
                  <a:pt x="2011" y="1719"/>
                </a:moveTo>
                <a:lnTo>
                  <a:pt x="2009" y="1721"/>
                </a:lnTo>
                <a:lnTo>
                  <a:pt x="2012" y="1722"/>
                </a:lnTo>
                <a:lnTo>
                  <a:pt x="2011" y="1721"/>
                </a:lnTo>
                <a:lnTo>
                  <a:pt x="2011" y="1718"/>
                </a:lnTo>
                <a:lnTo>
                  <a:pt x="2012" y="1719"/>
                </a:lnTo>
                <a:lnTo>
                  <a:pt x="2014" y="1721"/>
                </a:lnTo>
                <a:lnTo>
                  <a:pt x="2015" y="1721"/>
                </a:lnTo>
                <a:lnTo>
                  <a:pt x="2015" y="1722"/>
                </a:lnTo>
                <a:lnTo>
                  <a:pt x="2014" y="1722"/>
                </a:lnTo>
                <a:lnTo>
                  <a:pt x="2015" y="1722"/>
                </a:lnTo>
                <a:lnTo>
                  <a:pt x="2015" y="1724"/>
                </a:lnTo>
                <a:lnTo>
                  <a:pt x="2017" y="1724"/>
                </a:lnTo>
                <a:lnTo>
                  <a:pt x="2017" y="1725"/>
                </a:lnTo>
                <a:lnTo>
                  <a:pt x="2015" y="1727"/>
                </a:lnTo>
                <a:lnTo>
                  <a:pt x="2015" y="1725"/>
                </a:lnTo>
                <a:lnTo>
                  <a:pt x="2014" y="1727"/>
                </a:lnTo>
                <a:lnTo>
                  <a:pt x="2015" y="1727"/>
                </a:lnTo>
                <a:lnTo>
                  <a:pt x="2015" y="1728"/>
                </a:lnTo>
                <a:lnTo>
                  <a:pt x="2014" y="1727"/>
                </a:lnTo>
                <a:lnTo>
                  <a:pt x="2012" y="1727"/>
                </a:lnTo>
                <a:lnTo>
                  <a:pt x="2012" y="1725"/>
                </a:lnTo>
                <a:lnTo>
                  <a:pt x="2011" y="1727"/>
                </a:lnTo>
                <a:lnTo>
                  <a:pt x="2011" y="1728"/>
                </a:lnTo>
                <a:lnTo>
                  <a:pt x="2011" y="1730"/>
                </a:lnTo>
                <a:lnTo>
                  <a:pt x="2011" y="1728"/>
                </a:lnTo>
                <a:lnTo>
                  <a:pt x="2009" y="1728"/>
                </a:lnTo>
                <a:lnTo>
                  <a:pt x="2009" y="1727"/>
                </a:lnTo>
                <a:lnTo>
                  <a:pt x="2008" y="1725"/>
                </a:lnTo>
                <a:lnTo>
                  <a:pt x="2006" y="1725"/>
                </a:lnTo>
                <a:lnTo>
                  <a:pt x="2006" y="1724"/>
                </a:lnTo>
                <a:lnTo>
                  <a:pt x="2006" y="1722"/>
                </a:lnTo>
                <a:lnTo>
                  <a:pt x="2006" y="1721"/>
                </a:lnTo>
                <a:lnTo>
                  <a:pt x="2006" y="1722"/>
                </a:lnTo>
                <a:lnTo>
                  <a:pt x="2006" y="1721"/>
                </a:lnTo>
                <a:lnTo>
                  <a:pt x="2005" y="1721"/>
                </a:lnTo>
                <a:lnTo>
                  <a:pt x="2006" y="1721"/>
                </a:lnTo>
                <a:lnTo>
                  <a:pt x="2006" y="1719"/>
                </a:lnTo>
                <a:lnTo>
                  <a:pt x="2008" y="1721"/>
                </a:lnTo>
                <a:lnTo>
                  <a:pt x="2008" y="1722"/>
                </a:lnTo>
                <a:lnTo>
                  <a:pt x="2008" y="1724"/>
                </a:lnTo>
                <a:lnTo>
                  <a:pt x="2009" y="1724"/>
                </a:lnTo>
                <a:lnTo>
                  <a:pt x="2011" y="1722"/>
                </a:lnTo>
                <a:lnTo>
                  <a:pt x="2009" y="1722"/>
                </a:lnTo>
                <a:lnTo>
                  <a:pt x="2009" y="1721"/>
                </a:lnTo>
                <a:lnTo>
                  <a:pt x="2009" y="1719"/>
                </a:lnTo>
                <a:lnTo>
                  <a:pt x="2009" y="1721"/>
                </a:lnTo>
                <a:lnTo>
                  <a:pt x="2008" y="1719"/>
                </a:lnTo>
                <a:lnTo>
                  <a:pt x="2008" y="1718"/>
                </a:lnTo>
                <a:lnTo>
                  <a:pt x="2009" y="1717"/>
                </a:lnTo>
                <a:lnTo>
                  <a:pt x="2009" y="1718"/>
                </a:lnTo>
                <a:lnTo>
                  <a:pt x="2011" y="1719"/>
                </a:lnTo>
                <a:close/>
                <a:moveTo>
                  <a:pt x="1995" y="1715"/>
                </a:moveTo>
                <a:lnTo>
                  <a:pt x="1995" y="1717"/>
                </a:lnTo>
                <a:lnTo>
                  <a:pt x="1997" y="1717"/>
                </a:lnTo>
                <a:lnTo>
                  <a:pt x="1996" y="1717"/>
                </a:lnTo>
                <a:lnTo>
                  <a:pt x="1995" y="1718"/>
                </a:lnTo>
                <a:lnTo>
                  <a:pt x="1996" y="1718"/>
                </a:lnTo>
                <a:lnTo>
                  <a:pt x="1997" y="1717"/>
                </a:lnTo>
                <a:lnTo>
                  <a:pt x="1999" y="1718"/>
                </a:lnTo>
                <a:lnTo>
                  <a:pt x="1999" y="1717"/>
                </a:lnTo>
                <a:lnTo>
                  <a:pt x="1999" y="1718"/>
                </a:lnTo>
                <a:lnTo>
                  <a:pt x="2000" y="1718"/>
                </a:lnTo>
                <a:lnTo>
                  <a:pt x="2000" y="1719"/>
                </a:lnTo>
                <a:lnTo>
                  <a:pt x="2000" y="1721"/>
                </a:lnTo>
                <a:lnTo>
                  <a:pt x="1999" y="1722"/>
                </a:lnTo>
                <a:lnTo>
                  <a:pt x="1997" y="1722"/>
                </a:lnTo>
                <a:lnTo>
                  <a:pt x="1996" y="1724"/>
                </a:lnTo>
                <a:lnTo>
                  <a:pt x="1996" y="1722"/>
                </a:lnTo>
                <a:lnTo>
                  <a:pt x="1995" y="1722"/>
                </a:lnTo>
                <a:lnTo>
                  <a:pt x="1996" y="1722"/>
                </a:lnTo>
                <a:lnTo>
                  <a:pt x="1996" y="1724"/>
                </a:lnTo>
                <a:lnTo>
                  <a:pt x="1997" y="1724"/>
                </a:lnTo>
                <a:lnTo>
                  <a:pt x="1997" y="1722"/>
                </a:lnTo>
                <a:lnTo>
                  <a:pt x="1997" y="1724"/>
                </a:lnTo>
                <a:lnTo>
                  <a:pt x="1999" y="1722"/>
                </a:lnTo>
                <a:lnTo>
                  <a:pt x="2000" y="1724"/>
                </a:lnTo>
                <a:lnTo>
                  <a:pt x="2000" y="1725"/>
                </a:lnTo>
                <a:lnTo>
                  <a:pt x="2000" y="1727"/>
                </a:lnTo>
                <a:lnTo>
                  <a:pt x="2000" y="1728"/>
                </a:lnTo>
                <a:lnTo>
                  <a:pt x="2000" y="1730"/>
                </a:lnTo>
                <a:lnTo>
                  <a:pt x="1999" y="1731"/>
                </a:lnTo>
                <a:lnTo>
                  <a:pt x="1996" y="1731"/>
                </a:lnTo>
                <a:lnTo>
                  <a:pt x="1996" y="1733"/>
                </a:lnTo>
                <a:lnTo>
                  <a:pt x="1996" y="1731"/>
                </a:lnTo>
                <a:lnTo>
                  <a:pt x="1995" y="1731"/>
                </a:lnTo>
                <a:lnTo>
                  <a:pt x="1995" y="1730"/>
                </a:lnTo>
                <a:lnTo>
                  <a:pt x="1995" y="1728"/>
                </a:lnTo>
                <a:lnTo>
                  <a:pt x="1993" y="1728"/>
                </a:lnTo>
                <a:lnTo>
                  <a:pt x="1993" y="1727"/>
                </a:lnTo>
                <a:lnTo>
                  <a:pt x="1992" y="1725"/>
                </a:lnTo>
                <a:lnTo>
                  <a:pt x="1992" y="1724"/>
                </a:lnTo>
                <a:lnTo>
                  <a:pt x="1992" y="1722"/>
                </a:lnTo>
                <a:lnTo>
                  <a:pt x="1993" y="1721"/>
                </a:lnTo>
                <a:lnTo>
                  <a:pt x="1992" y="1721"/>
                </a:lnTo>
                <a:lnTo>
                  <a:pt x="1992" y="1722"/>
                </a:lnTo>
                <a:lnTo>
                  <a:pt x="1990" y="1722"/>
                </a:lnTo>
                <a:lnTo>
                  <a:pt x="1990" y="1721"/>
                </a:lnTo>
                <a:lnTo>
                  <a:pt x="1992" y="1721"/>
                </a:lnTo>
                <a:lnTo>
                  <a:pt x="1992" y="1719"/>
                </a:lnTo>
                <a:lnTo>
                  <a:pt x="1993" y="1718"/>
                </a:lnTo>
                <a:lnTo>
                  <a:pt x="1993" y="1717"/>
                </a:lnTo>
                <a:lnTo>
                  <a:pt x="1993" y="1718"/>
                </a:lnTo>
                <a:lnTo>
                  <a:pt x="1993" y="1717"/>
                </a:lnTo>
                <a:lnTo>
                  <a:pt x="1995" y="1715"/>
                </a:lnTo>
                <a:close/>
                <a:moveTo>
                  <a:pt x="2020" y="1715"/>
                </a:moveTo>
                <a:lnTo>
                  <a:pt x="2018" y="1717"/>
                </a:lnTo>
                <a:lnTo>
                  <a:pt x="2018" y="1715"/>
                </a:lnTo>
                <a:lnTo>
                  <a:pt x="2020" y="1715"/>
                </a:lnTo>
                <a:close/>
                <a:moveTo>
                  <a:pt x="2017" y="1712"/>
                </a:moveTo>
                <a:lnTo>
                  <a:pt x="2017" y="1711"/>
                </a:lnTo>
                <a:lnTo>
                  <a:pt x="2017" y="1712"/>
                </a:lnTo>
                <a:close/>
                <a:moveTo>
                  <a:pt x="2025" y="1711"/>
                </a:moveTo>
                <a:lnTo>
                  <a:pt x="2025" y="1712"/>
                </a:lnTo>
                <a:lnTo>
                  <a:pt x="2024" y="1712"/>
                </a:lnTo>
                <a:lnTo>
                  <a:pt x="2024" y="1711"/>
                </a:lnTo>
                <a:lnTo>
                  <a:pt x="2025" y="1711"/>
                </a:lnTo>
                <a:close/>
                <a:moveTo>
                  <a:pt x="2028" y="1709"/>
                </a:moveTo>
                <a:lnTo>
                  <a:pt x="2027" y="1711"/>
                </a:lnTo>
                <a:lnTo>
                  <a:pt x="2027" y="1709"/>
                </a:lnTo>
                <a:lnTo>
                  <a:pt x="2028" y="1709"/>
                </a:lnTo>
                <a:close/>
                <a:moveTo>
                  <a:pt x="2025" y="1708"/>
                </a:moveTo>
                <a:lnTo>
                  <a:pt x="2024" y="1709"/>
                </a:lnTo>
                <a:lnTo>
                  <a:pt x="2024" y="1708"/>
                </a:lnTo>
                <a:lnTo>
                  <a:pt x="2025" y="1708"/>
                </a:lnTo>
                <a:close/>
                <a:moveTo>
                  <a:pt x="2022" y="1706"/>
                </a:moveTo>
                <a:lnTo>
                  <a:pt x="2024" y="1706"/>
                </a:lnTo>
                <a:lnTo>
                  <a:pt x="2024" y="1708"/>
                </a:lnTo>
                <a:lnTo>
                  <a:pt x="2022" y="1709"/>
                </a:lnTo>
                <a:lnTo>
                  <a:pt x="2022" y="1708"/>
                </a:lnTo>
                <a:lnTo>
                  <a:pt x="2024" y="1708"/>
                </a:lnTo>
                <a:lnTo>
                  <a:pt x="2022" y="1708"/>
                </a:lnTo>
                <a:lnTo>
                  <a:pt x="2022" y="1706"/>
                </a:lnTo>
                <a:close/>
                <a:moveTo>
                  <a:pt x="2022" y="1703"/>
                </a:moveTo>
                <a:lnTo>
                  <a:pt x="2022" y="1705"/>
                </a:lnTo>
                <a:lnTo>
                  <a:pt x="2022" y="1703"/>
                </a:lnTo>
                <a:close/>
                <a:moveTo>
                  <a:pt x="2081" y="1705"/>
                </a:moveTo>
                <a:lnTo>
                  <a:pt x="2081" y="1703"/>
                </a:lnTo>
                <a:lnTo>
                  <a:pt x="2083" y="1703"/>
                </a:lnTo>
                <a:lnTo>
                  <a:pt x="2081" y="1705"/>
                </a:lnTo>
                <a:close/>
                <a:moveTo>
                  <a:pt x="2042" y="1703"/>
                </a:moveTo>
                <a:lnTo>
                  <a:pt x="2040" y="1703"/>
                </a:lnTo>
                <a:lnTo>
                  <a:pt x="2040" y="1702"/>
                </a:lnTo>
                <a:lnTo>
                  <a:pt x="2042" y="1702"/>
                </a:lnTo>
                <a:lnTo>
                  <a:pt x="2042" y="1703"/>
                </a:lnTo>
                <a:close/>
                <a:moveTo>
                  <a:pt x="939" y="1705"/>
                </a:moveTo>
                <a:lnTo>
                  <a:pt x="938" y="1705"/>
                </a:lnTo>
                <a:lnTo>
                  <a:pt x="936" y="1705"/>
                </a:lnTo>
                <a:lnTo>
                  <a:pt x="936" y="1706"/>
                </a:lnTo>
                <a:lnTo>
                  <a:pt x="935" y="1706"/>
                </a:lnTo>
                <a:lnTo>
                  <a:pt x="933" y="1706"/>
                </a:lnTo>
                <a:lnTo>
                  <a:pt x="933" y="1705"/>
                </a:lnTo>
                <a:lnTo>
                  <a:pt x="935" y="1703"/>
                </a:lnTo>
                <a:lnTo>
                  <a:pt x="935" y="1702"/>
                </a:lnTo>
                <a:lnTo>
                  <a:pt x="936" y="1702"/>
                </a:lnTo>
                <a:lnTo>
                  <a:pt x="938" y="1703"/>
                </a:lnTo>
                <a:lnTo>
                  <a:pt x="939" y="1703"/>
                </a:lnTo>
                <a:lnTo>
                  <a:pt x="939" y="1705"/>
                </a:lnTo>
                <a:close/>
                <a:moveTo>
                  <a:pt x="919" y="1706"/>
                </a:moveTo>
                <a:lnTo>
                  <a:pt x="917" y="1706"/>
                </a:lnTo>
                <a:lnTo>
                  <a:pt x="916" y="1706"/>
                </a:lnTo>
                <a:lnTo>
                  <a:pt x="916" y="1708"/>
                </a:lnTo>
                <a:lnTo>
                  <a:pt x="914" y="1708"/>
                </a:lnTo>
                <a:lnTo>
                  <a:pt x="913" y="1708"/>
                </a:lnTo>
                <a:lnTo>
                  <a:pt x="911" y="1708"/>
                </a:lnTo>
                <a:lnTo>
                  <a:pt x="910" y="1709"/>
                </a:lnTo>
                <a:lnTo>
                  <a:pt x="910" y="1708"/>
                </a:lnTo>
                <a:lnTo>
                  <a:pt x="910" y="1706"/>
                </a:lnTo>
                <a:lnTo>
                  <a:pt x="910" y="1705"/>
                </a:lnTo>
                <a:lnTo>
                  <a:pt x="910" y="1703"/>
                </a:lnTo>
                <a:lnTo>
                  <a:pt x="911" y="1703"/>
                </a:lnTo>
                <a:lnTo>
                  <a:pt x="911" y="1702"/>
                </a:lnTo>
                <a:lnTo>
                  <a:pt x="911" y="1700"/>
                </a:lnTo>
                <a:lnTo>
                  <a:pt x="913" y="1700"/>
                </a:lnTo>
                <a:lnTo>
                  <a:pt x="914" y="1702"/>
                </a:lnTo>
                <a:lnTo>
                  <a:pt x="916" y="1702"/>
                </a:lnTo>
                <a:lnTo>
                  <a:pt x="916" y="1703"/>
                </a:lnTo>
                <a:lnTo>
                  <a:pt x="919" y="1705"/>
                </a:lnTo>
                <a:lnTo>
                  <a:pt x="919" y="1706"/>
                </a:lnTo>
                <a:close/>
                <a:moveTo>
                  <a:pt x="2036" y="1702"/>
                </a:moveTo>
                <a:lnTo>
                  <a:pt x="2034" y="1702"/>
                </a:lnTo>
                <a:lnTo>
                  <a:pt x="2034" y="1700"/>
                </a:lnTo>
                <a:lnTo>
                  <a:pt x="2036" y="1700"/>
                </a:lnTo>
                <a:lnTo>
                  <a:pt x="2036" y="1702"/>
                </a:lnTo>
                <a:close/>
                <a:moveTo>
                  <a:pt x="2090" y="1703"/>
                </a:moveTo>
                <a:lnTo>
                  <a:pt x="2090" y="1705"/>
                </a:lnTo>
                <a:lnTo>
                  <a:pt x="2089" y="1705"/>
                </a:lnTo>
                <a:lnTo>
                  <a:pt x="2089" y="1706"/>
                </a:lnTo>
                <a:lnTo>
                  <a:pt x="2090" y="1708"/>
                </a:lnTo>
                <a:lnTo>
                  <a:pt x="2089" y="1708"/>
                </a:lnTo>
                <a:lnTo>
                  <a:pt x="2089" y="1709"/>
                </a:lnTo>
                <a:lnTo>
                  <a:pt x="2087" y="1709"/>
                </a:lnTo>
                <a:lnTo>
                  <a:pt x="2086" y="1709"/>
                </a:lnTo>
                <a:lnTo>
                  <a:pt x="2084" y="1709"/>
                </a:lnTo>
                <a:lnTo>
                  <a:pt x="2083" y="1709"/>
                </a:lnTo>
                <a:lnTo>
                  <a:pt x="2083" y="1708"/>
                </a:lnTo>
                <a:lnTo>
                  <a:pt x="2083" y="1706"/>
                </a:lnTo>
                <a:lnTo>
                  <a:pt x="2083" y="1705"/>
                </a:lnTo>
                <a:lnTo>
                  <a:pt x="2084" y="1703"/>
                </a:lnTo>
                <a:lnTo>
                  <a:pt x="2084" y="1702"/>
                </a:lnTo>
                <a:lnTo>
                  <a:pt x="2086" y="1702"/>
                </a:lnTo>
                <a:lnTo>
                  <a:pt x="2086" y="1703"/>
                </a:lnTo>
                <a:lnTo>
                  <a:pt x="2086" y="1705"/>
                </a:lnTo>
                <a:lnTo>
                  <a:pt x="2087" y="1703"/>
                </a:lnTo>
                <a:lnTo>
                  <a:pt x="2087" y="1702"/>
                </a:lnTo>
                <a:lnTo>
                  <a:pt x="2086" y="1700"/>
                </a:lnTo>
                <a:lnTo>
                  <a:pt x="2087" y="1700"/>
                </a:lnTo>
                <a:lnTo>
                  <a:pt x="2089" y="1700"/>
                </a:lnTo>
                <a:lnTo>
                  <a:pt x="2089" y="1702"/>
                </a:lnTo>
                <a:lnTo>
                  <a:pt x="2090" y="1703"/>
                </a:lnTo>
                <a:close/>
                <a:moveTo>
                  <a:pt x="2044" y="1702"/>
                </a:moveTo>
                <a:lnTo>
                  <a:pt x="2043" y="1702"/>
                </a:lnTo>
                <a:lnTo>
                  <a:pt x="2042" y="1702"/>
                </a:lnTo>
                <a:lnTo>
                  <a:pt x="2042" y="1700"/>
                </a:lnTo>
                <a:lnTo>
                  <a:pt x="2042" y="1699"/>
                </a:lnTo>
                <a:lnTo>
                  <a:pt x="2043" y="1699"/>
                </a:lnTo>
                <a:lnTo>
                  <a:pt x="2043" y="1700"/>
                </a:lnTo>
                <a:lnTo>
                  <a:pt x="2044" y="1700"/>
                </a:lnTo>
                <a:lnTo>
                  <a:pt x="2044" y="1702"/>
                </a:lnTo>
                <a:close/>
                <a:moveTo>
                  <a:pt x="2086" y="1697"/>
                </a:moveTo>
                <a:lnTo>
                  <a:pt x="2086" y="1699"/>
                </a:lnTo>
                <a:lnTo>
                  <a:pt x="2084" y="1699"/>
                </a:lnTo>
                <a:lnTo>
                  <a:pt x="2083" y="1699"/>
                </a:lnTo>
                <a:lnTo>
                  <a:pt x="2083" y="1697"/>
                </a:lnTo>
                <a:lnTo>
                  <a:pt x="2084" y="1697"/>
                </a:lnTo>
                <a:lnTo>
                  <a:pt x="2086" y="1697"/>
                </a:lnTo>
                <a:close/>
                <a:moveTo>
                  <a:pt x="2062" y="1697"/>
                </a:moveTo>
                <a:lnTo>
                  <a:pt x="2062" y="1696"/>
                </a:lnTo>
                <a:lnTo>
                  <a:pt x="2064" y="1696"/>
                </a:lnTo>
                <a:lnTo>
                  <a:pt x="2064" y="1697"/>
                </a:lnTo>
                <a:lnTo>
                  <a:pt x="2062" y="1699"/>
                </a:lnTo>
                <a:lnTo>
                  <a:pt x="2061" y="1700"/>
                </a:lnTo>
                <a:lnTo>
                  <a:pt x="2062" y="1700"/>
                </a:lnTo>
                <a:lnTo>
                  <a:pt x="2064" y="1700"/>
                </a:lnTo>
                <a:lnTo>
                  <a:pt x="2064" y="1699"/>
                </a:lnTo>
                <a:lnTo>
                  <a:pt x="2065" y="1697"/>
                </a:lnTo>
                <a:lnTo>
                  <a:pt x="2065" y="1699"/>
                </a:lnTo>
                <a:lnTo>
                  <a:pt x="2065" y="1697"/>
                </a:lnTo>
                <a:lnTo>
                  <a:pt x="2067" y="1697"/>
                </a:lnTo>
                <a:lnTo>
                  <a:pt x="2067" y="1699"/>
                </a:lnTo>
                <a:lnTo>
                  <a:pt x="2065" y="1700"/>
                </a:lnTo>
                <a:lnTo>
                  <a:pt x="2065" y="1702"/>
                </a:lnTo>
                <a:lnTo>
                  <a:pt x="2064" y="1703"/>
                </a:lnTo>
                <a:lnTo>
                  <a:pt x="2062" y="1703"/>
                </a:lnTo>
                <a:lnTo>
                  <a:pt x="2061" y="1703"/>
                </a:lnTo>
                <a:lnTo>
                  <a:pt x="2061" y="1702"/>
                </a:lnTo>
                <a:lnTo>
                  <a:pt x="2059" y="1702"/>
                </a:lnTo>
                <a:lnTo>
                  <a:pt x="2059" y="1700"/>
                </a:lnTo>
                <a:lnTo>
                  <a:pt x="2058" y="1700"/>
                </a:lnTo>
                <a:lnTo>
                  <a:pt x="2058" y="1702"/>
                </a:lnTo>
                <a:lnTo>
                  <a:pt x="2056" y="1702"/>
                </a:lnTo>
                <a:lnTo>
                  <a:pt x="2055" y="1700"/>
                </a:lnTo>
                <a:lnTo>
                  <a:pt x="2052" y="1700"/>
                </a:lnTo>
                <a:lnTo>
                  <a:pt x="2050" y="1700"/>
                </a:lnTo>
                <a:lnTo>
                  <a:pt x="2052" y="1699"/>
                </a:lnTo>
                <a:lnTo>
                  <a:pt x="2053" y="1699"/>
                </a:lnTo>
                <a:lnTo>
                  <a:pt x="2055" y="1699"/>
                </a:lnTo>
                <a:lnTo>
                  <a:pt x="2055" y="1697"/>
                </a:lnTo>
                <a:lnTo>
                  <a:pt x="2056" y="1696"/>
                </a:lnTo>
                <a:lnTo>
                  <a:pt x="2058" y="1696"/>
                </a:lnTo>
                <a:lnTo>
                  <a:pt x="2056" y="1697"/>
                </a:lnTo>
                <a:lnTo>
                  <a:pt x="2056" y="1699"/>
                </a:lnTo>
                <a:lnTo>
                  <a:pt x="2058" y="1697"/>
                </a:lnTo>
                <a:lnTo>
                  <a:pt x="2058" y="1696"/>
                </a:lnTo>
                <a:lnTo>
                  <a:pt x="2059" y="1697"/>
                </a:lnTo>
                <a:lnTo>
                  <a:pt x="2061" y="1696"/>
                </a:lnTo>
                <a:lnTo>
                  <a:pt x="2061" y="1697"/>
                </a:lnTo>
                <a:lnTo>
                  <a:pt x="2059" y="1697"/>
                </a:lnTo>
                <a:lnTo>
                  <a:pt x="2059" y="1699"/>
                </a:lnTo>
                <a:lnTo>
                  <a:pt x="2059" y="1697"/>
                </a:lnTo>
                <a:lnTo>
                  <a:pt x="2061" y="1697"/>
                </a:lnTo>
                <a:lnTo>
                  <a:pt x="2061" y="1699"/>
                </a:lnTo>
                <a:lnTo>
                  <a:pt x="2061" y="1697"/>
                </a:lnTo>
                <a:lnTo>
                  <a:pt x="2061" y="1696"/>
                </a:lnTo>
                <a:lnTo>
                  <a:pt x="2062" y="1696"/>
                </a:lnTo>
                <a:lnTo>
                  <a:pt x="2062" y="1697"/>
                </a:lnTo>
                <a:close/>
                <a:moveTo>
                  <a:pt x="917" y="1693"/>
                </a:moveTo>
                <a:lnTo>
                  <a:pt x="917" y="1695"/>
                </a:lnTo>
                <a:lnTo>
                  <a:pt x="917" y="1696"/>
                </a:lnTo>
                <a:lnTo>
                  <a:pt x="917" y="1697"/>
                </a:lnTo>
                <a:lnTo>
                  <a:pt x="919" y="1697"/>
                </a:lnTo>
                <a:lnTo>
                  <a:pt x="919" y="1699"/>
                </a:lnTo>
                <a:lnTo>
                  <a:pt x="919" y="1700"/>
                </a:lnTo>
                <a:lnTo>
                  <a:pt x="920" y="1702"/>
                </a:lnTo>
                <a:lnTo>
                  <a:pt x="922" y="1702"/>
                </a:lnTo>
                <a:lnTo>
                  <a:pt x="923" y="1702"/>
                </a:lnTo>
                <a:lnTo>
                  <a:pt x="926" y="1699"/>
                </a:lnTo>
                <a:lnTo>
                  <a:pt x="927" y="1697"/>
                </a:lnTo>
                <a:lnTo>
                  <a:pt x="929" y="1697"/>
                </a:lnTo>
                <a:lnTo>
                  <a:pt x="930" y="1697"/>
                </a:lnTo>
                <a:lnTo>
                  <a:pt x="932" y="1697"/>
                </a:lnTo>
                <a:lnTo>
                  <a:pt x="932" y="1696"/>
                </a:lnTo>
                <a:lnTo>
                  <a:pt x="932" y="1697"/>
                </a:lnTo>
                <a:lnTo>
                  <a:pt x="932" y="1699"/>
                </a:lnTo>
                <a:lnTo>
                  <a:pt x="932" y="1697"/>
                </a:lnTo>
                <a:lnTo>
                  <a:pt x="933" y="1696"/>
                </a:lnTo>
                <a:lnTo>
                  <a:pt x="933" y="1697"/>
                </a:lnTo>
                <a:lnTo>
                  <a:pt x="933" y="1696"/>
                </a:lnTo>
                <a:lnTo>
                  <a:pt x="935" y="1697"/>
                </a:lnTo>
                <a:lnTo>
                  <a:pt x="933" y="1699"/>
                </a:lnTo>
                <a:lnTo>
                  <a:pt x="933" y="1700"/>
                </a:lnTo>
                <a:lnTo>
                  <a:pt x="932" y="1700"/>
                </a:lnTo>
                <a:lnTo>
                  <a:pt x="932" y="1702"/>
                </a:lnTo>
                <a:lnTo>
                  <a:pt x="932" y="1703"/>
                </a:lnTo>
                <a:lnTo>
                  <a:pt x="932" y="1705"/>
                </a:lnTo>
                <a:lnTo>
                  <a:pt x="932" y="1706"/>
                </a:lnTo>
                <a:lnTo>
                  <a:pt x="932" y="1708"/>
                </a:lnTo>
                <a:lnTo>
                  <a:pt x="933" y="1708"/>
                </a:lnTo>
                <a:lnTo>
                  <a:pt x="935" y="1708"/>
                </a:lnTo>
                <a:lnTo>
                  <a:pt x="936" y="1708"/>
                </a:lnTo>
                <a:lnTo>
                  <a:pt x="938" y="1708"/>
                </a:lnTo>
                <a:lnTo>
                  <a:pt x="941" y="1708"/>
                </a:lnTo>
                <a:lnTo>
                  <a:pt x="942" y="1708"/>
                </a:lnTo>
                <a:lnTo>
                  <a:pt x="944" y="1708"/>
                </a:lnTo>
                <a:lnTo>
                  <a:pt x="945" y="1706"/>
                </a:lnTo>
                <a:lnTo>
                  <a:pt x="945" y="1708"/>
                </a:lnTo>
                <a:lnTo>
                  <a:pt x="947" y="1708"/>
                </a:lnTo>
                <a:lnTo>
                  <a:pt x="948" y="1708"/>
                </a:lnTo>
                <a:lnTo>
                  <a:pt x="948" y="1709"/>
                </a:lnTo>
                <a:lnTo>
                  <a:pt x="949" y="1709"/>
                </a:lnTo>
                <a:lnTo>
                  <a:pt x="949" y="1711"/>
                </a:lnTo>
                <a:lnTo>
                  <a:pt x="951" y="1711"/>
                </a:lnTo>
                <a:lnTo>
                  <a:pt x="952" y="1711"/>
                </a:lnTo>
                <a:lnTo>
                  <a:pt x="952" y="1709"/>
                </a:lnTo>
                <a:lnTo>
                  <a:pt x="954" y="1711"/>
                </a:lnTo>
                <a:lnTo>
                  <a:pt x="954" y="1712"/>
                </a:lnTo>
                <a:lnTo>
                  <a:pt x="955" y="1712"/>
                </a:lnTo>
                <a:lnTo>
                  <a:pt x="957" y="1712"/>
                </a:lnTo>
                <a:lnTo>
                  <a:pt x="958" y="1712"/>
                </a:lnTo>
                <a:lnTo>
                  <a:pt x="960" y="1712"/>
                </a:lnTo>
                <a:lnTo>
                  <a:pt x="960" y="1714"/>
                </a:lnTo>
                <a:lnTo>
                  <a:pt x="958" y="1714"/>
                </a:lnTo>
                <a:lnTo>
                  <a:pt x="958" y="1715"/>
                </a:lnTo>
                <a:lnTo>
                  <a:pt x="960" y="1715"/>
                </a:lnTo>
                <a:lnTo>
                  <a:pt x="960" y="1717"/>
                </a:lnTo>
                <a:lnTo>
                  <a:pt x="960" y="1718"/>
                </a:lnTo>
                <a:lnTo>
                  <a:pt x="960" y="1719"/>
                </a:lnTo>
                <a:lnTo>
                  <a:pt x="958" y="1719"/>
                </a:lnTo>
                <a:lnTo>
                  <a:pt x="960" y="1719"/>
                </a:lnTo>
                <a:lnTo>
                  <a:pt x="961" y="1719"/>
                </a:lnTo>
                <a:lnTo>
                  <a:pt x="961" y="1721"/>
                </a:lnTo>
                <a:lnTo>
                  <a:pt x="960" y="1721"/>
                </a:lnTo>
                <a:lnTo>
                  <a:pt x="961" y="1722"/>
                </a:lnTo>
                <a:lnTo>
                  <a:pt x="961" y="1724"/>
                </a:lnTo>
                <a:lnTo>
                  <a:pt x="963" y="1725"/>
                </a:lnTo>
                <a:lnTo>
                  <a:pt x="963" y="1727"/>
                </a:lnTo>
                <a:lnTo>
                  <a:pt x="961" y="1727"/>
                </a:lnTo>
                <a:lnTo>
                  <a:pt x="960" y="1727"/>
                </a:lnTo>
                <a:lnTo>
                  <a:pt x="958" y="1728"/>
                </a:lnTo>
                <a:lnTo>
                  <a:pt x="957" y="1728"/>
                </a:lnTo>
                <a:lnTo>
                  <a:pt x="957" y="1730"/>
                </a:lnTo>
                <a:lnTo>
                  <a:pt x="955" y="1730"/>
                </a:lnTo>
                <a:lnTo>
                  <a:pt x="955" y="1731"/>
                </a:lnTo>
                <a:lnTo>
                  <a:pt x="955" y="1734"/>
                </a:lnTo>
                <a:lnTo>
                  <a:pt x="954" y="1734"/>
                </a:lnTo>
                <a:lnTo>
                  <a:pt x="952" y="1737"/>
                </a:lnTo>
                <a:lnTo>
                  <a:pt x="952" y="1739"/>
                </a:lnTo>
                <a:lnTo>
                  <a:pt x="952" y="1740"/>
                </a:lnTo>
                <a:lnTo>
                  <a:pt x="951" y="1740"/>
                </a:lnTo>
                <a:lnTo>
                  <a:pt x="949" y="1742"/>
                </a:lnTo>
                <a:lnTo>
                  <a:pt x="948" y="1740"/>
                </a:lnTo>
                <a:lnTo>
                  <a:pt x="945" y="1742"/>
                </a:lnTo>
                <a:lnTo>
                  <a:pt x="944" y="1742"/>
                </a:lnTo>
                <a:lnTo>
                  <a:pt x="944" y="1743"/>
                </a:lnTo>
                <a:lnTo>
                  <a:pt x="942" y="1743"/>
                </a:lnTo>
                <a:lnTo>
                  <a:pt x="942" y="1744"/>
                </a:lnTo>
                <a:lnTo>
                  <a:pt x="944" y="1746"/>
                </a:lnTo>
                <a:lnTo>
                  <a:pt x="945" y="1746"/>
                </a:lnTo>
                <a:lnTo>
                  <a:pt x="947" y="1746"/>
                </a:lnTo>
                <a:lnTo>
                  <a:pt x="947" y="1747"/>
                </a:lnTo>
                <a:lnTo>
                  <a:pt x="948" y="1747"/>
                </a:lnTo>
                <a:lnTo>
                  <a:pt x="948" y="1749"/>
                </a:lnTo>
                <a:lnTo>
                  <a:pt x="948" y="1750"/>
                </a:lnTo>
                <a:lnTo>
                  <a:pt x="948" y="1752"/>
                </a:lnTo>
                <a:lnTo>
                  <a:pt x="947" y="1752"/>
                </a:lnTo>
                <a:lnTo>
                  <a:pt x="947" y="1753"/>
                </a:lnTo>
                <a:lnTo>
                  <a:pt x="945" y="1753"/>
                </a:lnTo>
                <a:lnTo>
                  <a:pt x="944" y="1753"/>
                </a:lnTo>
                <a:lnTo>
                  <a:pt x="944" y="1755"/>
                </a:lnTo>
                <a:lnTo>
                  <a:pt x="942" y="1755"/>
                </a:lnTo>
                <a:lnTo>
                  <a:pt x="941" y="1755"/>
                </a:lnTo>
                <a:lnTo>
                  <a:pt x="939" y="1755"/>
                </a:lnTo>
                <a:lnTo>
                  <a:pt x="938" y="1756"/>
                </a:lnTo>
                <a:lnTo>
                  <a:pt x="938" y="1758"/>
                </a:lnTo>
                <a:lnTo>
                  <a:pt x="939" y="1758"/>
                </a:lnTo>
                <a:lnTo>
                  <a:pt x="939" y="1759"/>
                </a:lnTo>
                <a:lnTo>
                  <a:pt x="939" y="1761"/>
                </a:lnTo>
                <a:lnTo>
                  <a:pt x="941" y="1761"/>
                </a:lnTo>
                <a:lnTo>
                  <a:pt x="941" y="1762"/>
                </a:lnTo>
                <a:lnTo>
                  <a:pt x="941" y="1764"/>
                </a:lnTo>
                <a:lnTo>
                  <a:pt x="941" y="1765"/>
                </a:lnTo>
                <a:lnTo>
                  <a:pt x="939" y="1765"/>
                </a:lnTo>
                <a:lnTo>
                  <a:pt x="938" y="1765"/>
                </a:lnTo>
                <a:lnTo>
                  <a:pt x="936" y="1765"/>
                </a:lnTo>
                <a:lnTo>
                  <a:pt x="935" y="1767"/>
                </a:lnTo>
                <a:lnTo>
                  <a:pt x="935" y="1768"/>
                </a:lnTo>
                <a:lnTo>
                  <a:pt x="935" y="1769"/>
                </a:lnTo>
                <a:lnTo>
                  <a:pt x="935" y="1771"/>
                </a:lnTo>
                <a:lnTo>
                  <a:pt x="933" y="1771"/>
                </a:lnTo>
                <a:lnTo>
                  <a:pt x="932" y="1774"/>
                </a:lnTo>
                <a:lnTo>
                  <a:pt x="932" y="1775"/>
                </a:lnTo>
                <a:lnTo>
                  <a:pt x="930" y="1777"/>
                </a:lnTo>
                <a:lnTo>
                  <a:pt x="929" y="1777"/>
                </a:lnTo>
                <a:lnTo>
                  <a:pt x="927" y="1777"/>
                </a:lnTo>
                <a:lnTo>
                  <a:pt x="926" y="1777"/>
                </a:lnTo>
                <a:lnTo>
                  <a:pt x="924" y="1777"/>
                </a:lnTo>
                <a:lnTo>
                  <a:pt x="922" y="1775"/>
                </a:lnTo>
                <a:lnTo>
                  <a:pt x="919" y="1774"/>
                </a:lnTo>
                <a:lnTo>
                  <a:pt x="917" y="1774"/>
                </a:lnTo>
                <a:lnTo>
                  <a:pt x="916" y="1772"/>
                </a:lnTo>
                <a:lnTo>
                  <a:pt x="916" y="1771"/>
                </a:lnTo>
                <a:lnTo>
                  <a:pt x="914" y="1771"/>
                </a:lnTo>
                <a:lnTo>
                  <a:pt x="913" y="1769"/>
                </a:lnTo>
                <a:lnTo>
                  <a:pt x="911" y="1768"/>
                </a:lnTo>
                <a:lnTo>
                  <a:pt x="910" y="1768"/>
                </a:lnTo>
                <a:lnTo>
                  <a:pt x="910" y="1767"/>
                </a:lnTo>
                <a:lnTo>
                  <a:pt x="908" y="1767"/>
                </a:lnTo>
                <a:lnTo>
                  <a:pt x="908" y="1765"/>
                </a:lnTo>
                <a:lnTo>
                  <a:pt x="907" y="1764"/>
                </a:lnTo>
                <a:lnTo>
                  <a:pt x="905" y="1762"/>
                </a:lnTo>
                <a:lnTo>
                  <a:pt x="905" y="1761"/>
                </a:lnTo>
                <a:lnTo>
                  <a:pt x="904" y="1761"/>
                </a:lnTo>
                <a:lnTo>
                  <a:pt x="904" y="1759"/>
                </a:lnTo>
                <a:lnTo>
                  <a:pt x="902" y="1759"/>
                </a:lnTo>
                <a:lnTo>
                  <a:pt x="902" y="1758"/>
                </a:lnTo>
                <a:lnTo>
                  <a:pt x="904" y="1756"/>
                </a:lnTo>
                <a:lnTo>
                  <a:pt x="905" y="1756"/>
                </a:lnTo>
                <a:lnTo>
                  <a:pt x="904" y="1756"/>
                </a:lnTo>
                <a:lnTo>
                  <a:pt x="905" y="1756"/>
                </a:lnTo>
                <a:lnTo>
                  <a:pt x="907" y="1756"/>
                </a:lnTo>
                <a:lnTo>
                  <a:pt x="907" y="1755"/>
                </a:lnTo>
                <a:lnTo>
                  <a:pt x="908" y="1755"/>
                </a:lnTo>
                <a:lnTo>
                  <a:pt x="907" y="1755"/>
                </a:lnTo>
                <a:lnTo>
                  <a:pt x="908" y="1755"/>
                </a:lnTo>
                <a:lnTo>
                  <a:pt x="910" y="1755"/>
                </a:lnTo>
                <a:lnTo>
                  <a:pt x="910" y="1753"/>
                </a:lnTo>
                <a:lnTo>
                  <a:pt x="911" y="1753"/>
                </a:lnTo>
                <a:lnTo>
                  <a:pt x="913" y="1752"/>
                </a:lnTo>
                <a:lnTo>
                  <a:pt x="911" y="1752"/>
                </a:lnTo>
                <a:lnTo>
                  <a:pt x="911" y="1753"/>
                </a:lnTo>
                <a:lnTo>
                  <a:pt x="911" y="1752"/>
                </a:lnTo>
                <a:lnTo>
                  <a:pt x="913" y="1750"/>
                </a:lnTo>
                <a:lnTo>
                  <a:pt x="911" y="1750"/>
                </a:lnTo>
                <a:lnTo>
                  <a:pt x="913" y="1749"/>
                </a:lnTo>
                <a:lnTo>
                  <a:pt x="914" y="1749"/>
                </a:lnTo>
                <a:lnTo>
                  <a:pt x="914" y="1747"/>
                </a:lnTo>
                <a:lnTo>
                  <a:pt x="914" y="1746"/>
                </a:lnTo>
                <a:lnTo>
                  <a:pt x="914" y="1744"/>
                </a:lnTo>
                <a:lnTo>
                  <a:pt x="913" y="1744"/>
                </a:lnTo>
                <a:lnTo>
                  <a:pt x="911" y="1744"/>
                </a:lnTo>
                <a:lnTo>
                  <a:pt x="910" y="1744"/>
                </a:lnTo>
                <a:lnTo>
                  <a:pt x="908" y="1744"/>
                </a:lnTo>
                <a:lnTo>
                  <a:pt x="907" y="1744"/>
                </a:lnTo>
                <a:lnTo>
                  <a:pt x="907" y="1746"/>
                </a:lnTo>
                <a:lnTo>
                  <a:pt x="905" y="1746"/>
                </a:lnTo>
                <a:lnTo>
                  <a:pt x="904" y="1746"/>
                </a:lnTo>
                <a:lnTo>
                  <a:pt x="904" y="1747"/>
                </a:lnTo>
                <a:lnTo>
                  <a:pt x="902" y="1747"/>
                </a:lnTo>
                <a:lnTo>
                  <a:pt x="901" y="1747"/>
                </a:lnTo>
                <a:lnTo>
                  <a:pt x="901" y="1749"/>
                </a:lnTo>
                <a:lnTo>
                  <a:pt x="899" y="1749"/>
                </a:lnTo>
                <a:lnTo>
                  <a:pt x="899" y="1750"/>
                </a:lnTo>
                <a:lnTo>
                  <a:pt x="898" y="1750"/>
                </a:lnTo>
                <a:lnTo>
                  <a:pt x="897" y="1750"/>
                </a:lnTo>
                <a:lnTo>
                  <a:pt x="895" y="1750"/>
                </a:lnTo>
                <a:lnTo>
                  <a:pt x="894" y="1750"/>
                </a:lnTo>
                <a:lnTo>
                  <a:pt x="892" y="1750"/>
                </a:lnTo>
                <a:lnTo>
                  <a:pt x="892" y="1749"/>
                </a:lnTo>
                <a:lnTo>
                  <a:pt x="891" y="1749"/>
                </a:lnTo>
                <a:lnTo>
                  <a:pt x="889" y="1749"/>
                </a:lnTo>
                <a:lnTo>
                  <a:pt x="888" y="1749"/>
                </a:lnTo>
                <a:lnTo>
                  <a:pt x="886" y="1747"/>
                </a:lnTo>
                <a:lnTo>
                  <a:pt x="886" y="1746"/>
                </a:lnTo>
                <a:lnTo>
                  <a:pt x="885" y="1746"/>
                </a:lnTo>
                <a:lnTo>
                  <a:pt x="885" y="1744"/>
                </a:lnTo>
                <a:lnTo>
                  <a:pt x="885" y="1743"/>
                </a:lnTo>
                <a:lnTo>
                  <a:pt x="885" y="1742"/>
                </a:lnTo>
                <a:lnTo>
                  <a:pt x="886" y="1742"/>
                </a:lnTo>
                <a:lnTo>
                  <a:pt x="886" y="1740"/>
                </a:lnTo>
                <a:lnTo>
                  <a:pt x="888" y="1740"/>
                </a:lnTo>
                <a:lnTo>
                  <a:pt x="888" y="1739"/>
                </a:lnTo>
                <a:lnTo>
                  <a:pt x="889" y="1740"/>
                </a:lnTo>
                <a:lnTo>
                  <a:pt x="891" y="1740"/>
                </a:lnTo>
                <a:lnTo>
                  <a:pt x="892" y="1740"/>
                </a:lnTo>
                <a:lnTo>
                  <a:pt x="894" y="1740"/>
                </a:lnTo>
                <a:lnTo>
                  <a:pt x="895" y="1739"/>
                </a:lnTo>
                <a:lnTo>
                  <a:pt x="895" y="1737"/>
                </a:lnTo>
                <a:lnTo>
                  <a:pt x="895" y="1736"/>
                </a:lnTo>
                <a:lnTo>
                  <a:pt x="897" y="1736"/>
                </a:lnTo>
                <a:lnTo>
                  <a:pt x="897" y="1734"/>
                </a:lnTo>
                <a:lnTo>
                  <a:pt x="898" y="1734"/>
                </a:lnTo>
                <a:lnTo>
                  <a:pt x="899" y="1734"/>
                </a:lnTo>
                <a:lnTo>
                  <a:pt x="901" y="1733"/>
                </a:lnTo>
                <a:lnTo>
                  <a:pt x="901" y="1731"/>
                </a:lnTo>
                <a:lnTo>
                  <a:pt x="902" y="1730"/>
                </a:lnTo>
                <a:lnTo>
                  <a:pt x="904" y="1730"/>
                </a:lnTo>
                <a:lnTo>
                  <a:pt x="905" y="1730"/>
                </a:lnTo>
                <a:lnTo>
                  <a:pt x="905" y="1728"/>
                </a:lnTo>
                <a:lnTo>
                  <a:pt x="905" y="1727"/>
                </a:lnTo>
                <a:lnTo>
                  <a:pt x="907" y="1727"/>
                </a:lnTo>
                <a:lnTo>
                  <a:pt x="907" y="1725"/>
                </a:lnTo>
                <a:lnTo>
                  <a:pt x="908" y="1725"/>
                </a:lnTo>
                <a:lnTo>
                  <a:pt x="910" y="1725"/>
                </a:lnTo>
                <a:lnTo>
                  <a:pt x="911" y="1725"/>
                </a:lnTo>
                <a:lnTo>
                  <a:pt x="911" y="1724"/>
                </a:lnTo>
                <a:lnTo>
                  <a:pt x="913" y="1724"/>
                </a:lnTo>
                <a:lnTo>
                  <a:pt x="913" y="1722"/>
                </a:lnTo>
                <a:lnTo>
                  <a:pt x="913" y="1721"/>
                </a:lnTo>
                <a:lnTo>
                  <a:pt x="914" y="1721"/>
                </a:lnTo>
                <a:lnTo>
                  <a:pt x="913" y="1719"/>
                </a:lnTo>
                <a:lnTo>
                  <a:pt x="911" y="1718"/>
                </a:lnTo>
                <a:lnTo>
                  <a:pt x="910" y="1718"/>
                </a:lnTo>
                <a:lnTo>
                  <a:pt x="910" y="1717"/>
                </a:lnTo>
                <a:lnTo>
                  <a:pt x="910" y="1715"/>
                </a:lnTo>
                <a:lnTo>
                  <a:pt x="908" y="1714"/>
                </a:lnTo>
                <a:lnTo>
                  <a:pt x="908" y="1712"/>
                </a:lnTo>
                <a:lnTo>
                  <a:pt x="910" y="1712"/>
                </a:lnTo>
                <a:lnTo>
                  <a:pt x="911" y="1712"/>
                </a:lnTo>
                <a:lnTo>
                  <a:pt x="913" y="1712"/>
                </a:lnTo>
                <a:lnTo>
                  <a:pt x="914" y="1711"/>
                </a:lnTo>
                <a:lnTo>
                  <a:pt x="916" y="1711"/>
                </a:lnTo>
                <a:lnTo>
                  <a:pt x="916" y="1709"/>
                </a:lnTo>
                <a:lnTo>
                  <a:pt x="919" y="1708"/>
                </a:lnTo>
                <a:lnTo>
                  <a:pt x="920" y="1708"/>
                </a:lnTo>
                <a:lnTo>
                  <a:pt x="919" y="1708"/>
                </a:lnTo>
                <a:lnTo>
                  <a:pt x="920" y="1706"/>
                </a:lnTo>
                <a:lnTo>
                  <a:pt x="920" y="1705"/>
                </a:lnTo>
                <a:lnTo>
                  <a:pt x="920" y="1703"/>
                </a:lnTo>
                <a:lnTo>
                  <a:pt x="919" y="1703"/>
                </a:lnTo>
                <a:lnTo>
                  <a:pt x="919" y="1702"/>
                </a:lnTo>
                <a:lnTo>
                  <a:pt x="917" y="1702"/>
                </a:lnTo>
                <a:lnTo>
                  <a:pt x="916" y="1700"/>
                </a:lnTo>
                <a:lnTo>
                  <a:pt x="914" y="1700"/>
                </a:lnTo>
                <a:lnTo>
                  <a:pt x="914" y="1699"/>
                </a:lnTo>
                <a:lnTo>
                  <a:pt x="914" y="1697"/>
                </a:lnTo>
                <a:lnTo>
                  <a:pt x="914" y="1696"/>
                </a:lnTo>
                <a:lnTo>
                  <a:pt x="914" y="1695"/>
                </a:lnTo>
                <a:lnTo>
                  <a:pt x="916" y="1695"/>
                </a:lnTo>
                <a:lnTo>
                  <a:pt x="917" y="1693"/>
                </a:lnTo>
                <a:close/>
                <a:moveTo>
                  <a:pt x="986" y="1696"/>
                </a:moveTo>
                <a:lnTo>
                  <a:pt x="988" y="1696"/>
                </a:lnTo>
                <a:lnTo>
                  <a:pt x="989" y="1696"/>
                </a:lnTo>
                <a:lnTo>
                  <a:pt x="989" y="1697"/>
                </a:lnTo>
                <a:lnTo>
                  <a:pt x="988" y="1697"/>
                </a:lnTo>
                <a:lnTo>
                  <a:pt x="986" y="1697"/>
                </a:lnTo>
                <a:lnTo>
                  <a:pt x="985" y="1699"/>
                </a:lnTo>
                <a:lnTo>
                  <a:pt x="985" y="1697"/>
                </a:lnTo>
                <a:lnTo>
                  <a:pt x="986" y="1696"/>
                </a:lnTo>
                <a:lnTo>
                  <a:pt x="988" y="1695"/>
                </a:lnTo>
                <a:lnTo>
                  <a:pt x="988" y="1693"/>
                </a:lnTo>
                <a:lnTo>
                  <a:pt x="989" y="1693"/>
                </a:lnTo>
                <a:lnTo>
                  <a:pt x="989" y="1695"/>
                </a:lnTo>
                <a:lnTo>
                  <a:pt x="988" y="1695"/>
                </a:lnTo>
                <a:lnTo>
                  <a:pt x="988" y="1696"/>
                </a:lnTo>
                <a:lnTo>
                  <a:pt x="986" y="1696"/>
                </a:lnTo>
                <a:close/>
                <a:moveTo>
                  <a:pt x="2005" y="1695"/>
                </a:moveTo>
                <a:lnTo>
                  <a:pt x="2006" y="1696"/>
                </a:lnTo>
                <a:lnTo>
                  <a:pt x="2008" y="1696"/>
                </a:lnTo>
                <a:lnTo>
                  <a:pt x="2009" y="1697"/>
                </a:lnTo>
                <a:lnTo>
                  <a:pt x="2009" y="1699"/>
                </a:lnTo>
                <a:lnTo>
                  <a:pt x="2011" y="1699"/>
                </a:lnTo>
                <a:lnTo>
                  <a:pt x="2011" y="1700"/>
                </a:lnTo>
                <a:lnTo>
                  <a:pt x="2011" y="1702"/>
                </a:lnTo>
                <a:lnTo>
                  <a:pt x="2009" y="1703"/>
                </a:lnTo>
                <a:lnTo>
                  <a:pt x="2009" y="1702"/>
                </a:lnTo>
                <a:lnTo>
                  <a:pt x="2008" y="1702"/>
                </a:lnTo>
                <a:lnTo>
                  <a:pt x="2009" y="1703"/>
                </a:lnTo>
                <a:lnTo>
                  <a:pt x="2009" y="1705"/>
                </a:lnTo>
                <a:lnTo>
                  <a:pt x="2011" y="1703"/>
                </a:lnTo>
                <a:lnTo>
                  <a:pt x="2011" y="1705"/>
                </a:lnTo>
                <a:lnTo>
                  <a:pt x="2012" y="1705"/>
                </a:lnTo>
                <a:lnTo>
                  <a:pt x="2012" y="1708"/>
                </a:lnTo>
                <a:lnTo>
                  <a:pt x="2012" y="1709"/>
                </a:lnTo>
                <a:lnTo>
                  <a:pt x="2011" y="1709"/>
                </a:lnTo>
                <a:lnTo>
                  <a:pt x="2009" y="1709"/>
                </a:lnTo>
                <a:lnTo>
                  <a:pt x="2009" y="1711"/>
                </a:lnTo>
                <a:lnTo>
                  <a:pt x="2009" y="1709"/>
                </a:lnTo>
                <a:lnTo>
                  <a:pt x="2008" y="1709"/>
                </a:lnTo>
                <a:lnTo>
                  <a:pt x="2008" y="1708"/>
                </a:lnTo>
                <a:lnTo>
                  <a:pt x="2008" y="1706"/>
                </a:lnTo>
                <a:lnTo>
                  <a:pt x="2006" y="1706"/>
                </a:lnTo>
                <a:lnTo>
                  <a:pt x="2008" y="1708"/>
                </a:lnTo>
                <a:lnTo>
                  <a:pt x="2008" y="1709"/>
                </a:lnTo>
                <a:lnTo>
                  <a:pt x="2008" y="1711"/>
                </a:lnTo>
                <a:lnTo>
                  <a:pt x="2005" y="1712"/>
                </a:lnTo>
                <a:lnTo>
                  <a:pt x="2003" y="1712"/>
                </a:lnTo>
                <a:lnTo>
                  <a:pt x="2003" y="1711"/>
                </a:lnTo>
                <a:lnTo>
                  <a:pt x="2005" y="1709"/>
                </a:lnTo>
                <a:lnTo>
                  <a:pt x="2003" y="1711"/>
                </a:lnTo>
                <a:lnTo>
                  <a:pt x="2003" y="1712"/>
                </a:lnTo>
                <a:lnTo>
                  <a:pt x="2002" y="1712"/>
                </a:lnTo>
                <a:lnTo>
                  <a:pt x="2002" y="1711"/>
                </a:lnTo>
                <a:lnTo>
                  <a:pt x="2000" y="1711"/>
                </a:lnTo>
                <a:lnTo>
                  <a:pt x="2000" y="1709"/>
                </a:lnTo>
                <a:lnTo>
                  <a:pt x="2000" y="1711"/>
                </a:lnTo>
                <a:lnTo>
                  <a:pt x="2002" y="1712"/>
                </a:lnTo>
                <a:lnTo>
                  <a:pt x="2000" y="1712"/>
                </a:lnTo>
                <a:lnTo>
                  <a:pt x="1997" y="1712"/>
                </a:lnTo>
                <a:lnTo>
                  <a:pt x="1997" y="1711"/>
                </a:lnTo>
                <a:lnTo>
                  <a:pt x="1997" y="1709"/>
                </a:lnTo>
                <a:lnTo>
                  <a:pt x="1997" y="1708"/>
                </a:lnTo>
                <a:lnTo>
                  <a:pt x="1997" y="1706"/>
                </a:lnTo>
                <a:lnTo>
                  <a:pt x="1999" y="1705"/>
                </a:lnTo>
                <a:lnTo>
                  <a:pt x="1999" y="1702"/>
                </a:lnTo>
                <a:lnTo>
                  <a:pt x="1997" y="1702"/>
                </a:lnTo>
                <a:lnTo>
                  <a:pt x="1999" y="1700"/>
                </a:lnTo>
                <a:lnTo>
                  <a:pt x="2000" y="1700"/>
                </a:lnTo>
                <a:lnTo>
                  <a:pt x="2000" y="1699"/>
                </a:lnTo>
                <a:lnTo>
                  <a:pt x="2002" y="1699"/>
                </a:lnTo>
                <a:lnTo>
                  <a:pt x="2003" y="1699"/>
                </a:lnTo>
                <a:lnTo>
                  <a:pt x="2003" y="1697"/>
                </a:lnTo>
                <a:lnTo>
                  <a:pt x="2003" y="1699"/>
                </a:lnTo>
                <a:lnTo>
                  <a:pt x="2003" y="1697"/>
                </a:lnTo>
                <a:lnTo>
                  <a:pt x="2002" y="1697"/>
                </a:lnTo>
                <a:lnTo>
                  <a:pt x="2000" y="1697"/>
                </a:lnTo>
                <a:lnTo>
                  <a:pt x="2000" y="1696"/>
                </a:lnTo>
                <a:lnTo>
                  <a:pt x="2000" y="1695"/>
                </a:lnTo>
                <a:lnTo>
                  <a:pt x="2002" y="1695"/>
                </a:lnTo>
                <a:lnTo>
                  <a:pt x="2000" y="1695"/>
                </a:lnTo>
                <a:lnTo>
                  <a:pt x="2002" y="1695"/>
                </a:lnTo>
                <a:lnTo>
                  <a:pt x="2002" y="1693"/>
                </a:lnTo>
                <a:lnTo>
                  <a:pt x="2002" y="1695"/>
                </a:lnTo>
                <a:lnTo>
                  <a:pt x="2003" y="1695"/>
                </a:lnTo>
                <a:lnTo>
                  <a:pt x="2003" y="1693"/>
                </a:lnTo>
                <a:lnTo>
                  <a:pt x="2005" y="1693"/>
                </a:lnTo>
                <a:lnTo>
                  <a:pt x="2005" y="1695"/>
                </a:lnTo>
                <a:close/>
                <a:moveTo>
                  <a:pt x="2069" y="1687"/>
                </a:moveTo>
                <a:lnTo>
                  <a:pt x="2068" y="1687"/>
                </a:lnTo>
                <a:lnTo>
                  <a:pt x="2068" y="1689"/>
                </a:lnTo>
                <a:lnTo>
                  <a:pt x="2068" y="1690"/>
                </a:lnTo>
                <a:lnTo>
                  <a:pt x="2067" y="1690"/>
                </a:lnTo>
                <a:lnTo>
                  <a:pt x="2067" y="1689"/>
                </a:lnTo>
                <a:lnTo>
                  <a:pt x="2067" y="1687"/>
                </a:lnTo>
                <a:lnTo>
                  <a:pt x="2068" y="1687"/>
                </a:lnTo>
                <a:lnTo>
                  <a:pt x="2068" y="1686"/>
                </a:lnTo>
                <a:lnTo>
                  <a:pt x="2069" y="1686"/>
                </a:lnTo>
                <a:lnTo>
                  <a:pt x="2069" y="1687"/>
                </a:lnTo>
                <a:close/>
                <a:moveTo>
                  <a:pt x="1862" y="1668"/>
                </a:moveTo>
                <a:lnTo>
                  <a:pt x="1861" y="1668"/>
                </a:lnTo>
                <a:lnTo>
                  <a:pt x="1859" y="1668"/>
                </a:lnTo>
                <a:lnTo>
                  <a:pt x="1859" y="1667"/>
                </a:lnTo>
                <a:lnTo>
                  <a:pt x="1861" y="1667"/>
                </a:lnTo>
                <a:lnTo>
                  <a:pt x="1862" y="1667"/>
                </a:lnTo>
                <a:lnTo>
                  <a:pt x="1862" y="1665"/>
                </a:lnTo>
                <a:lnTo>
                  <a:pt x="1862" y="1664"/>
                </a:lnTo>
                <a:lnTo>
                  <a:pt x="1862" y="1662"/>
                </a:lnTo>
                <a:lnTo>
                  <a:pt x="1864" y="1662"/>
                </a:lnTo>
                <a:lnTo>
                  <a:pt x="1864" y="1661"/>
                </a:lnTo>
                <a:lnTo>
                  <a:pt x="1865" y="1661"/>
                </a:lnTo>
                <a:lnTo>
                  <a:pt x="1867" y="1661"/>
                </a:lnTo>
                <a:lnTo>
                  <a:pt x="1868" y="1661"/>
                </a:lnTo>
                <a:lnTo>
                  <a:pt x="1868" y="1662"/>
                </a:lnTo>
                <a:lnTo>
                  <a:pt x="1867" y="1662"/>
                </a:lnTo>
                <a:lnTo>
                  <a:pt x="1867" y="1664"/>
                </a:lnTo>
                <a:lnTo>
                  <a:pt x="1867" y="1665"/>
                </a:lnTo>
                <a:lnTo>
                  <a:pt x="1865" y="1665"/>
                </a:lnTo>
                <a:lnTo>
                  <a:pt x="1864" y="1667"/>
                </a:lnTo>
                <a:lnTo>
                  <a:pt x="1864" y="1668"/>
                </a:lnTo>
                <a:lnTo>
                  <a:pt x="1862" y="1668"/>
                </a:lnTo>
                <a:close/>
                <a:moveTo>
                  <a:pt x="854" y="1634"/>
                </a:moveTo>
                <a:lnTo>
                  <a:pt x="854" y="1636"/>
                </a:lnTo>
                <a:lnTo>
                  <a:pt x="854" y="1634"/>
                </a:lnTo>
                <a:lnTo>
                  <a:pt x="852" y="1634"/>
                </a:lnTo>
                <a:lnTo>
                  <a:pt x="852" y="1633"/>
                </a:lnTo>
                <a:lnTo>
                  <a:pt x="852" y="1631"/>
                </a:lnTo>
                <a:lnTo>
                  <a:pt x="852" y="1630"/>
                </a:lnTo>
                <a:lnTo>
                  <a:pt x="852" y="1628"/>
                </a:lnTo>
                <a:lnTo>
                  <a:pt x="852" y="1627"/>
                </a:lnTo>
                <a:lnTo>
                  <a:pt x="852" y="1628"/>
                </a:lnTo>
                <a:lnTo>
                  <a:pt x="854" y="1630"/>
                </a:lnTo>
                <a:lnTo>
                  <a:pt x="854" y="1631"/>
                </a:lnTo>
                <a:lnTo>
                  <a:pt x="854" y="1633"/>
                </a:lnTo>
                <a:lnTo>
                  <a:pt x="854" y="1634"/>
                </a:lnTo>
                <a:close/>
                <a:moveTo>
                  <a:pt x="1925" y="1620"/>
                </a:moveTo>
                <a:lnTo>
                  <a:pt x="1924" y="1620"/>
                </a:lnTo>
                <a:lnTo>
                  <a:pt x="1925" y="1620"/>
                </a:lnTo>
                <a:close/>
                <a:moveTo>
                  <a:pt x="913" y="1620"/>
                </a:moveTo>
                <a:lnTo>
                  <a:pt x="911" y="1621"/>
                </a:lnTo>
                <a:lnTo>
                  <a:pt x="911" y="1620"/>
                </a:lnTo>
                <a:lnTo>
                  <a:pt x="913" y="1620"/>
                </a:lnTo>
                <a:close/>
                <a:moveTo>
                  <a:pt x="839" y="1584"/>
                </a:moveTo>
                <a:lnTo>
                  <a:pt x="839" y="1583"/>
                </a:lnTo>
                <a:lnTo>
                  <a:pt x="838" y="1583"/>
                </a:lnTo>
                <a:lnTo>
                  <a:pt x="838" y="1581"/>
                </a:lnTo>
                <a:lnTo>
                  <a:pt x="839" y="1581"/>
                </a:lnTo>
                <a:lnTo>
                  <a:pt x="839" y="1580"/>
                </a:lnTo>
                <a:lnTo>
                  <a:pt x="839" y="1578"/>
                </a:lnTo>
                <a:lnTo>
                  <a:pt x="839" y="1580"/>
                </a:lnTo>
                <a:lnTo>
                  <a:pt x="839" y="1581"/>
                </a:lnTo>
                <a:lnTo>
                  <a:pt x="839" y="1583"/>
                </a:lnTo>
                <a:lnTo>
                  <a:pt x="839" y="1584"/>
                </a:lnTo>
                <a:close/>
                <a:moveTo>
                  <a:pt x="850" y="1552"/>
                </a:moveTo>
                <a:lnTo>
                  <a:pt x="850" y="1553"/>
                </a:lnTo>
                <a:lnTo>
                  <a:pt x="850" y="1555"/>
                </a:lnTo>
                <a:lnTo>
                  <a:pt x="848" y="1556"/>
                </a:lnTo>
                <a:lnTo>
                  <a:pt x="848" y="1558"/>
                </a:lnTo>
                <a:lnTo>
                  <a:pt x="848" y="1559"/>
                </a:lnTo>
                <a:lnTo>
                  <a:pt x="848" y="1561"/>
                </a:lnTo>
                <a:lnTo>
                  <a:pt x="848" y="1562"/>
                </a:lnTo>
                <a:lnTo>
                  <a:pt x="848" y="1564"/>
                </a:lnTo>
                <a:lnTo>
                  <a:pt x="848" y="1565"/>
                </a:lnTo>
                <a:lnTo>
                  <a:pt x="848" y="1567"/>
                </a:lnTo>
                <a:lnTo>
                  <a:pt x="848" y="1565"/>
                </a:lnTo>
                <a:lnTo>
                  <a:pt x="847" y="1565"/>
                </a:lnTo>
                <a:lnTo>
                  <a:pt x="847" y="1564"/>
                </a:lnTo>
                <a:lnTo>
                  <a:pt x="847" y="1562"/>
                </a:lnTo>
                <a:lnTo>
                  <a:pt x="847" y="1561"/>
                </a:lnTo>
                <a:lnTo>
                  <a:pt x="848" y="1559"/>
                </a:lnTo>
                <a:lnTo>
                  <a:pt x="848" y="1558"/>
                </a:lnTo>
                <a:lnTo>
                  <a:pt x="848" y="1556"/>
                </a:lnTo>
                <a:lnTo>
                  <a:pt x="848" y="1555"/>
                </a:lnTo>
                <a:lnTo>
                  <a:pt x="850" y="1553"/>
                </a:lnTo>
                <a:lnTo>
                  <a:pt x="850" y="1552"/>
                </a:lnTo>
                <a:close/>
                <a:moveTo>
                  <a:pt x="851" y="1549"/>
                </a:moveTo>
                <a:lnTo>
                  <a:pt x="850" y="1549"/>
                </a:lnTo>
                <a:lnTo>
                  <a:pt x="851" y="1549"/>
                </a:lnTo>
                <a:close/>
                <a:moveTo>
                  <a:pt x="850" y="1540"/>
                </a:moveTo>
                <a:lnTo>
                  <a:pt x="850" y="1542"/>
                </a:lnTo>
                <a:lnTo>
                  <a:pt x="848" y="1542"/>
                </a:lnTo>
                <a:lnTo>
                  <a:pt x="848" y="1543"/>
                </a:lnTo>
                <a:lnTo>
                  <a:pt x="850" y="1543"/>
                </a:lnTo>
                <a:lnTo>
                  <a:pt x="850" y="1545"/>
                </a:lnTo>
                <a:lnTo>
                  <a:pt x="851" y="1545"/>
                </a:lnTo>
                <a:lnTo>
                  <a:pt x="851" y="1546"/>
                </a:lnTo>
                <a:lnTo>
                  <a:pt x="851" y="1548"/>
                </a:lnTo>
                <a:lnTo>
                  <a:pt x="851" y="1546"/>
                </a:lnTo>
                <a:lnTo>
                  <a:pt x="850" y="1546"/>
                </a:lnTo>
                <a:lnTo>
                  <a:pt x="850" y="1545"/>
                </a:lnTo>
                <a:lnTo>
                  <a:pt x="850" y="1546"/>
                </a:lnTo>
                <a:lnTo>
                  <a:pt x="848" y="1546"/>
                </a:lnTo>
                <a:lnTo>
                  <a:pt x="848" y="1548"/>
                </a:lnTo>
                <a:lnTo>
                  <a:pt x="848" y="1546"/>
                </a:lnTo>
                <a:lnTo>
                  <a:pt x="847" y="1546"/>
                </a:lnTo>
                <a:lnTo>
                  <a:pt x="847" y="1545"/>
                </a:lnTo>
                <a:lnTo>
                  <a:pt x="847" y="1543"/>
                </a:lnTo>
                <a:lnTo>
                  <a:pt x="848" y="1542"/>
                </a:lnTo>
                <a:lnTo>
                  <a:pt x="848" y="1540"/>
                </a:lnTo>
                <a:lnTo>
                  <a:pt x="850" y="1540"/>
                </a:lnTo>
                <a:lnTo>
                  <a:pt x="850" y="1539"/>
                </a:lnTo>
                <a:lnTo>
                  <a:pt x="850" y="1540"/>
                </a:lnTo>
                <a:close/>
                <a:moveTo>
                  <a:pt x="917" y="1470"/>
                </a:moveTo>
                <a:lnTo>
                  <a:pt x="919" y="1470"/>
                </a:lnTo>
                <a:lnTo>
                  <a:pt x="920" y="1471"/>
                </a:lnTo>
                <a:lnTo>
                  <a:pt x="920" y="1473"/>
                </a:lnTo>
                <a:lnTo>
                  <a:pt x="920" y="1474"/>
                </a:lnTo>
                <a:lnTo>
                  <a:pt x="919" y="1474"/>
                </a:lnTo>
                <a:lnTo>
                  <a:pt x="917" y="1473"/>
                </a:lnTo>
                <a:lnTo>
                  <a:pt x="914" y="1473"/>
                </a:lnTo>
                <a:lnTo>
                  <a:pt x="913" y="1473"/>
                </a:lnTo>
                <a:lnTo>
                  <a:pt x="911" y="1473"/>
                </a:lnTo>
                <a:lnTo>
                  <a:pt x="913" y="1473"/>
                </a:lnTo>
                <a:lnTo>
                  <a:pt x="913" y="1471"/>
                </a:lnTo>
                <a:lnTo>
                  <a:pt x="914" y="1471"/>
                </a:lnTo>
                <a:lnTo>
                  <a:pt x="916" y="1471"/>
                </a:lnTo>
                <a:lnTo>
                  <a:pt x="916" y="1470"/>
                </a:lnTo>
                <a:lnTo>
                  <a:pt x="917" y="1470"/>
                </a:lnTo>
                <a:close/>
                <a:moveTo>
                  <a:pt x="908" y="1467"/>
                </a:moveTo>
                <a:lnTo>
                  <a:pt x="910" y="1468"/>
                </a:lnTo>
                <a:lnTo>
                  <a:pt x="907" y="1470"/>
                </a:lnTo>
                <a:lnTo>
                  <a:pt x="907" y="1468"/>
                </a:lnTo>
                <a:lnTo>
                  <a:pt x="907" y="1467"/>
                </a:lnTo>
                <a:lnTo>
                  <a:pt x="908" y="1467"/>
                </a:lnTo>
                <a:close/>
                <a:moveTo>
                  <a:pt x="914" y="1465"/>
                </a:moveTo>
                <a:lnTo>
                  <a:pt x="914" y="1467"/>
                </a:lnTo>
                <a:lnTo>
                  <a:pt x="914" y="1468"/>
                </a:lnTo>
                <a:lnTo>
                  <a:pt x="913" y="1468"/>
                </a:lnTo>
                <a:lnTo>
                  <a:pt x="911" y="1468"/>
                </a:lnTo>
                <a:lnTo>
                  <a:pt x="910" y="1467"/>
                </a:lnTo>
                <a:lnTo>
                  <a:pt x="910" y="1464"/>
                </a:lnTo>
                <a:lnTo>
                  <a:pt x="910" y="1462"/>
                </a:lnTo>
                <a:lnTo>
                  <a:pt x="910" y="1461"/>
                </a:lnTo>
                <a:lnTo>
                  <a:pt x="911" y="1459"/>
                </a:lnTo>
                <a:lnTo>
                  <a:pt x="911" y="1461"/>
                </a:lnTo>
                <a:lnTo>
                  <a:pt x="913" y="1462"/>
                </a:lnTo>
                <a:lnTo>
                  <a:pt x="913" y="1464"/>
                </a:lnTo>
                <a:lnTo>
                  <a:pt x="914" y="1465"/>
                </a:lnTo>
                <a:close/>
                <a:moveTo>
                  <a:pt x="917" y="1456"/>
                </a:moveTo>
                <a:lnTo>
                  <a:pt x="919" y="1458"/>
                </a:lnTo>
                <a:lnTo>
                  <a:pt x="919" y="1456"/>
                </a:lnTo>
                <a:lnTo>
                  <a:pt x="920" y="1456"/>
                </a:lnTo>
                <a:lnTo>
                  <a:pt x="922" y="1458"/>
                </a:lnTo>
                <a:lnTo>
                  <a:pt x="922" y="1459"/>
                </a:lnTo>
                <a:lnTo>
                  <a:pt x="922" y="1461"/>
                </a:lnTo>
                <a:lnTo>
                  <a:pt x="923" y="1462"/>
                </a:lnTo>
                <a:lnTo>
                  <a:pt x="923" y="1464"/>
                </a:lnTo>
                <a:lnTo>
                  <a:pt x="923" y="1465"/>
                </a:lnTo>
                <a:lnTo>
                  <a:pt x="922" y="1467"/>
                </a:lnTo>
                <a:lnTo>
                  <a:pt x="920" y="1465"/>
                </a:lnTo>
                <a:lnTo>
                  <a:pt x="920" y="1467"/>
                </a:lnTo>
                <a:lnTo>
                  <a:pt x="919" y="1465"/>
                </a:lnTo>
                <a:lnTo>
                  <a:pt x="917" y="1465"/>
                </a:lnTo>
                <a:lnTo>
                  <a:pt x="916" y="1464"/>
                </a:lnTo>
                <a:lnTo>
                  <a:pt x="916" y="1462"/>
                </a:lnTo>
                <a:lnTo>
                  <a:pt x="916" y="1461"/>
                </a:lnTo>
                <a:lnTo>
                  <a:pt x="916" y="1462"/>
                </a:lnTo>
                <a:lnTo>
                  <a:pt x="917" y="1461"/>
                </a:lnTo>
                <a:lnTo>
                  <a:pt x="916" y="1459"/>
                </a:lnTo>
                <a:lnTo>
                  <a:pt x="916" y="1458"/>
                </a:lnTo>
                <a:lnTo>
                  <a:pt x="916" y="1456"/>
                </a:lnTo>
                <a:lnTo>
                  <a:pt x="916" y="1455"/>
                </a:lnTo>
                <a:lnTo>
                  <a:pt x="917" y="1456"/>
                </a:lnTo>
                <a:close/>
                <a:moveTo>
                  <a:pt x="920" y="1455"/>
                </a:moveTo>
                <a:lnTo>
                  <a:pt x="920" y="1456"/>
                </a:lnTo>
                <a:lnTo>
                  <a:pt x="919" y="1456"/>
                </a:lnTo>
                <a:lnTo>
                  <a:pt x="919" y="1455"/>
                </a:lnTo>
                <a:lnTo>
                  <a:pt x="919" y="1453"/>
                </a:lnTo>
                <a:lnTo>
                  <a:pt x="920" y="1453"/>
                </a:lnTo>
                <a:lnTo>
                  <a:pt x="920" y="1455"/>
                </a:lnTo>
                <a:close/>
                <a:moveTo>
                  <a:pt x="922" y="1452"/>
                </a:moveTo>
                <a:lnTo>
                  <a:pt x="920" y="1452"/>
                </a:lnTo>
                <a:lnTo>
                  <a:pt x="920" y="1451"/>
                </a:lnTo>
                <a:lnTo>
                  <a:pt x="920" y="1449"/>
                </a:lnTo>
                <a:lnTo>
                  <a:pt x="922" y="1449"/>
                </a:lnTo>
                <a:lnTo>
                  <a:pt x="922" y="1451"/>
                </a:lnTo>
                <a:lnTo>
                  <a:pt x="922" y="1452"/>
                </a:lnTo>
                <a:close/>
                <a:moveTo>
                  <a:pt x="920" y="1449"/>
                </a:moveTo>
                <a:lnTo>
                  <a:pt x="922" y="1449"/>
                </a:lnTo>
                <a:lnTo>
                  <a:pt x="920" y="1449"/>
                </a:lnTo>
                <a:lnTo>
                  <a:pt x="920" y="1448"/>
                </a:lnTo>
                <a:lnTo>
                  <a:pt x="920" y="1449"/>
                </a:lnTo>
                <a:close/>
                <a:moveTo>
                  <a:pt x="926" y="1439"/>
                </a:moveTo>
                <a:lnTo>
                  <a:pt x="927" y="1439"/>
                </a:lnTo>
                <a:lnTo>
                  <a:pt x="929" y="1439"/>
                </a:lnTo>
                <a:lnTo>
                  <a:pt x="929" y="1440"/>
                </a:lnTo>
                <a:lnTo>
                  <a:pt x="930" y="1440"/>
                </a:lnTo>
                <a:lnTo>
                  <a:pt x="930" y="1442"/>
                </a:lnTo>
                <a:lnTo>
                  <a:pt x="932" y="1442"/>
                </a:lnTo>
                <a:lnTo>
                  <a:pt x="932" y="1443"/>
                </a:lnTo>
                <a:lnTo>
                  <a:pt x="932" y="1445"/>
                </a:lnTo>
                <a:lnTo>
                  <a:pt x="933" y="1445"/>
                </a:lnTo>
                <a:lnTo>
                  <a:pt x="935" y="1445"/>
                </a:lnTo>
                <a:lnTo>
                  <a:pt x="935" y="1443"/>
                </a:lnTo>
                <a:lnTo>
                  <a:pt x="936" y="1443"/>
                </a:lnTo>
                <a:lnTo>
                  <a:pt x="938" y="1442"/>
                </a:lnTo>
                <a:lnTo>
                  <a:pt x="939" y="1442"/>
                </a:lnTo>
                <a:lnTo>
                  <a:pt x="941" y="1442"/>
                </a:lnTo>
                <a:lnTo>
                  <a:pt x="942" y="1442"/>
                </a:lnTo>
                <a:lnTo>
                  <a:pt x="944" y="1442"/>
                </a:lnTo>
                <a:lnTo>
                  <a:pt x="944" y="1443"/>
                </a:lnTo>
                <a:lnTo>
                  <a:pt x="942" y="1443"/>
                </a:lnTo>
                <a:lnTo>
                  <a:pt x="942" y="1445"/>
                </a:lnTo>
                <a:lnTo>
                  <a:pt x="942" y="1448"/>
                </a:lnTo>
                <a:lnTo>
                  <a:pt x="941" y="1449"/>
                </a:lnTo>
                <a:lnTo>
                  <a:pt x="939" y="1452"/>
                </a:lnTo>
                <a:lnTo>
                  <a:pt x="938" y="1453"/>
                </a:lnTo>
                <a:lnTo>
                  <a:pt x="936" y="1453"/>
                </a:lnTo>
                <a:lnTo>
                  <a:pt x="935" y="1456"/>
                </a:lnTo>
                <a:lnTo>
                  <a:pt x="932" y="1456"/>
                </a:lnTo>
                <a:lnTo>
                  <a:pt x="930" y="1459"/>
                </a:lnTo>
                <a:lnTo>
                  <a:pt x="929" y="1462"/>
                </a:lnTo>
                <a:lnTo>
                  <a:pt x="927" y="1462"/>
                </a:lnTo>
                <a:lnTo>
                  <a:pt x="926" y="1465"/>
                </a:lnTo>
                <a:lnTo>
                  <a:pt x="924" y="1465"/>
                </a:lnTo>
                <a:lnTo>
                  <a:pt x="924" y="1464"/>
                </a:lnTo>
                <a:lnTo>
                  <a:pt x="924" y="1462"/>
                </a:lnTo>
                <a:lnTo>
                  <a:pt x="923" y="1461"/>
                </a:lnTo>
                <a:lnTo>
                  <a:pt x="923" y="1459"/>
                </a:lnTo>
                <a:lnTo>
                  <a:pt x="922" y="1456"/>
                </a:lnTo>
                <a:lnTo>
                  <a:pt x="923" y="1456"/>
                </a:lnTo>
                <a:lnTo>
                  <a:pt x="922" y="1455"/>
                </a:lnTo>
                <a:lnTo>
                  <a:pt x="922" y="1453"/>
                </a:lnTo>
                <a:lnTo>
                  <a:pt x="922" y="1452"/>
                </a:lnTo>
                <a:lnTo>
                  <a:pt x="922" y="1451"/>
                </a:lnTo>
                <a:lnTo>
                  <a:pt x="923" y="1451"/>
                </a:lnTo>
                <a:lnTo>
                  <a:pt x="923" y="1449"/>
                </a:lnTo>
                <a:lnTo>
                  <a:pt x="922" y="1449"/>
                </a:lnTo>
                <a:lnTo>
                  <a:pt x="920" y="1448"/>
                </a:lnTo>
                <a:lnTo>
                  <a:pt x="922" y="1448"/>
                </a:lnTo>
                <a:lnTo>
                  <a:pt x="920" y="1446"/>
                </a:lnTo>
                <a:lnTo>
                  <a:pt x="922" y="1445"/>
                </a:lnTo>
                <a:lnTo>
                  <a:pt x="920" y="1443"/>
                </a:lnTo>
                <a:lnTo>
                  <a:pt x="922" y="1442"/>
                </a:lnTo>
                <a:lnTo>
                  <a:pt x="922" y="1443"/>
                </a:lnTo>
                <a:lnTo>
                  <a:pt x="923" y="1443"/>
                </a:lnTo>
                <a:lnTo>
                  <a:pt x="924" y="1443"/>
                </a:lnTo>
                <a:lnTo>
                  <a:pt x="926" y="1443"/>
                </a:lnTo>
                <a:lnTo>
                  <a:pt x="926" y="1442"/>
                </a:lnTo>
                <a:lnTo>
                  <a:pt x="926" y="1440"/>
                </a:lnTo>
                <a:lnTo>
                  <a:pt x="926" y="1442"/>
                </a:lnTo>
                <a:lnTo>
                  <a:pt x="924" y="1442"/>
                </a:lnTo>
                <a:lnTo>
                  <a:pt x="924" y="1443"/>
                </a:lnTo>
                <a:lnTo>
                  <a:pt x="923" y="1443"/>
                </a:lnTo>
                <a:lnTo>
                  <a:pt x="922" y="1442"/>
                </a:lnTo>
                <a:lnTo>
                  <a:pt x="920" y="1442"/>
                </a:lnTo>
                <a:lnTo>
                  <a:pt x="920" y="1440"/>
                </a:lnTo>
                <a:lnTo>
                  <a:pt x="920" y="1439"/>
                </a:lnTo>
                <a:lnTo>
                  <a:pt x="922" y="1439"/>
                </a:lnTo>
                <a:lnTo>
                  <a:pt x="923" y="1439"/>
                </a:lnTo>
                <a:lnTo>
                  <a:pt x="924" y="1439"/>
                </a:lnTo>
                <a:lnTo>
                  <a:pt x="926" y="1439"/>
                </a:lnTo>
                <a:close/>
                <a:moveTo>
                  <a:pt x="920" y="1439"/>
                </a:moveTo>
                <a:lnTo>
                  <a:pt x="919" y="1437"/>
                </a:lnTo>
                <a:lnTo>
                  <a:pt x="920" y="1437"/>
                </a:lnTo>
                <a:lnTo>
                  <a:pt x="922" y="1437"/>
                </a:lnTo>
                <a:lnTo>
                  <a:pt x="920" y="1439"/>
                </a:lnTo>
                <a:close/>
                <a:moveTo>
                  <a:pt x="945" y="1405"/>
                </a:moveTo>
                <a:lnTo>
                  <a:pt x="947" y="1405"/>
                </a:lnTo>
                <a:lnTo>
                  <a:pt x="949" y="1406"/>
                </a:lnTo>
                <a:lnTo>
                  <a:pt x="951" y="1406"/>
                </a:lnTo>
                <a:lnTo>
                  <a:pt x="952" y="1406"/>
                </a:lnTo>
                <a:lnTo>
                  <a:pt x="954" y="1408"/>
                </a:lnTo>
                <a:lnTo>
                  <a:pt x="955" y="1408"/>
                </a:lnTo>
                <a:lnTo>
                  <a:pt x="955" y="1409"/>
                </a:lnTo>
                <a:lnTo>
                  <a:pt x="957" y="1412"/>
                </a:lnTo>
                <a:lnTo>
                  <a:pt x="958" y="1412"/>
                </a:lnTo>
                <a:lnTo>
                  <a:pt x="960" y="1412"/>
                </a:lnTo>
                <a:lnTo>
                  <a:pt x="960" y="1414"/>
                </a:lnTo>
                <a:lnTo>
                  <a:pt x="961" y="1414"/>
                </a:lnTo>
                <a:lnTo>
                  <a:pt x="963" y="1415"/>
                </a:lnTo>
                <a:lnTo>
                  <a:pt x="963" y="1417"/>
                </a:lnTo>
                <a:lnTo>
                  <a:pt x="961" y="1418"/>
                </a:lnTo>
                <a:lnTo>
                  <a:pt x="963" y="1420"/>
                </a:lnTo>
                <a:lnTo>
                  <a:pt x="963" y="1421"/>
                </a:lnTo>
                <a:lnTo>
                  <a:pt x="964" y="1421"/>
                </a:lnTo>
                <a:lnTo>
                  <a:pt x="966" y="1421"/>
                </a:lnTo>
                <a:lnTo>
                  <a:pt x="966" y="1420"/>
                </a:lnTo>
                <a:lnTo>
                  <a:pt x="966" y="1418"/>
                </a:lnTo>
                <a:lnTo>
                  <a:pt x="966" y="1420"/>
                </a:lnTo>
                <a:lnTo>
                  <a:pt x="967" y="1420"/>
                </a:lnTo>
                <a:lnTo>
                  <a:pt x="967" y="1421"/>
                </a:lnTo>
                <a:lnTo>
                  <a:pt x="967" y="1423"/>
                </a:lnTo>
                <a:lnTo>
                  <a:pt x="969" y="1426"/>
                </a:lnTo>
                <a:lnTo>
                  <a:pt x="967" y="1430"/>
                </a:lnTo>
                <a:lnTo>
                  <a:pt x="967" y="1431"/>
                </a:lnTo>
                <a:lnTo>
                  <a:pt x="969" y="1433"/>
                </a:lnTo>
                <a:lnTo>
                  <a:pt x="969" y="1434"/>
                </a:lnTo>
                <a:lnTo>
                  <a:pt x="970" y="1437"/>
                </a:lnTo>
                <a:lnTo>
                  <a:pt x="972" y="1439"/>
                </a:lnTo>
                <a:lnTo>
                  <a:pt x="973" y="1440"/>
                </a:lnTo>
                <a:lnTo>
                  <a:pt x="974" y="1440"/>
                </a:lnTo>
                <a:lnTo>
                  <a:pt x="974" y="1442"/>
                </a:lnTo>
                <a:lnTo>
                  <a:pt x="976" y="1442"/>
                </a:lnTo>
                <a:lnTo>
                  <a:pt x="977" y="1443"/>
                </a:lnTo>
                <a:lnTo>
                  <a:pt x="977" y="1445"/>
                </a:lnTo>
                <a:lnTo>
                  <a:pt x="977" y="1446"/>
                </a:lnTo>
                <a:lnTo>
                  <a:pt x="979" y="1448"/>
                </a:lnTo>
                <a:lnTo>
                  <a:pt x="979" y="1449"/>
                </a:lnTo>
                <a:lnTo>
                  <a:pt x="980" y="1453"/>
                </a:lnTo>
                <a:lnTo>
                  <a:pt x="979" y="1456"/>
                </a:lnTo>
                <a:lnTo>
                  <a:pt x="979" y="1458"/>
                </a:lnTo>
                <a:lnTo>
                  <a:pt x="979" y="1459"/>
                </a:lnTo>
                <a:lnTo>
                  <a:pt x="977" y="1461"/>
                </a:lnTo>
                <a:lnTo>
                  <a:pt x="979" y="1462"/>
                </a:lnTo>
                <a:lnTo>
                  <a:pt x="979" y="1464"/>
                </a:lnTo>
                <a:lnTo>
                  <a:pt x="979" y="1465"/>
                </a:lnTo>
                <a:lnTo>
                  <a:pt x="979" y="1467"/>
                </a:lnTo>
                <a:lnTo>
                  <a:pt x="979" y="1468"/>
                </a:lnTo>
                <a:lnTo>
                  <a:pt x="980" y="1470"/>
                </a:lnTo>
                <a:lnTo>
                  <a:pt x="982" y="1471"/>
                </a:lnTo>
                <a:lnTo>
                  <a:pt x="985" y="1476"/>
                </a:lnTo>
                <a:lnTo>
                  <a:pt x="985" y="1477"/>
                </a:lnTo>
                <a:lnTo>
                  <a:pt x="985" y="1478"/>
                </a:lnTo>
                <a:lnTo>
                  <a:pt x="985" y="1480"/>
                </a:lnTo>
                <a:lnTo>
                  <a:pt x="985" y="1478"/>
                </a:lnTo>
                <a:lnTo>
                  <a:pt x="983" y="1477"/>
                </a:lnTo>
                <a:lnTo>
                  <a:pt x="982" y="1474"/>
                </a:lnTo>
                <a:lnTo>
                  <a:pt x="980" y="1473"/>
                </a:lnTo>
                <a:lnTo>
                  <a:pt x="979" y="1471"/>
                </a:lnTo>
                <a:lnTo>
                  <a:pt x="979" y="1470"/>
                </a:lnTo>
                <a:lnTo>
                  <a:pt x="979" y="1468"/>
                </a:lnTo>
                <a:lnTo>
                  <a:pt x="977" y="1467"/>
                </a:lnTo>
                <a:lnTo>
                  <a:pt x="977" y="1465"/>
                </a:lnTo>
                <a:lnTo>
                  <a:pt x="976" y="1464"/>
                </a:lnTo>
                <a:lnTo>
                  <a:pt x="976" y="1465"/>
                </a:lnTo>
                <a:lnTo>
                  <a:pt x="974" y="1465"/>
                </a:lnTo>
                <a:lnTo>
                  <a:pt x="974" y="1464"/>
                </a:lnTo>
                <a:lnTo>
                  <a:pt x="974" y="1462"/>
                </a:lnTo>
                <a:lnTo>
                  <a:pt x="973" y="1461"/>
                </a:lnTo>
                <a:lnTo>
                  <a:pt x="973" y="1459"/>
                </a:lnTo>
                <a:lnTo>
                  <a:pt x="972" y="1459"/>
                </a:lnTo>
                <a:lnTo>
                  <a:pt x="970" y="1455"/>
                </a:lnTo>
                <a:lnTo>
                  <a:pt x="969" y="1452"/>
                </a:lnTo>
                <a:lnTo>
                  <a:pt x="966" y="1449"/>
                </a:lnTo>
                <a:lnTo>
                  <a:pt x="964" y="1449"/>
                </a:lnTo>
                <a:lnTo>
                  <a:pt x="963" y="1449"/>
                </a:lnTo>
                <a:lnTo>
                  <a:pt x="963" y="1448"/>
                </a:lnTo>
                <a:lnTo>
                  <a:pt x="961" y="1449"/>
                </a:lnTo>
                <a:lnTo>
                  <a:pt x="958" y="1449"/>
                </a:lnTo>
                <a:lnTo>
                  <a:pt x="957" y="1449"/>
                </a:lnTo>
                <a:lnTo>
                  <a:pt x="954" y="1449"/>
                </a:lnTo>
                <a:lnTo>
                  <a:pt x="951" y="1448"/>
                </a:lnTo>
                <a:lnTo>
                  <a:pt x="949" y="1446"/>
                </a:lnTo>
                <a:lnTo>
                  <a:pt x="948" y="1445"/>
                </a:lnTo>
                <a:lnTo>
                  <a:pt x="949" y="1445"/>
                </a:lnTo>
                <a:lnTo>
                  <a:pt x="948" y="1445"/>
                </a:lnTo>
                <a:lnTo>
                  <a:pt x="948" y="1443"/>
                </a:lnTo>
                <a:lnTo>
                  <a:pt x="947" y="1443"/>
                </a:lnTo>
                <a:lnTo>
                  <a:pt x="945" y="1443"/>
                </a:lnTo>
                <a:lnTo>
                  <a:pt x="944" y="1443"/>
                </a:lnTo>
                <a:lnTo>
                  <a:pt x="944" y="1442"/>
                </a:lnTo>
                <a:lnTo>
                  <a:pt x="942" y="1442"/>
                </a:lnTo>
                <a:lnTo>
                  <a:pt x="942" y="1440"/>
                </a:lnTo>
                <a:lnTo>
                  <a:pt x="941" y="1440"/>
                </a:lnTo>
                <a:lnTo>
                  <a:pt x="941" y="1442"/>
                </a:lnTo>
                <a:lnTo>
                  <a:pt x="939" y="1442"/>
                </a:lnTo>
                <a:lnTo>
                  <a:pt x="938" y="1442"/>
                </a:lnTo>
                <a:lnTo>
                  <a:pt x="936" y="1442"/>
                </a:lnTo>
                <a:lnTo>
                  <a:pt x="935" y="1443"/>
                </a:lnTo>
                <a:lnTo>
                  <a:pt x="933" y="1443"/>
                </a:lnTo>
                <a:lnTo>
                  <a:pt x="932" y="1443"/>
                </a:lnTo>
                <a:lnTo>
                  <a:pt x="932" y="1442"/>
                </a:lnTo>
                <a:lnTo>
                  <a:pt x="932" y="1440"/>
                </a:lnTo>
                <a:lnTo>
                  <a:pt x="930" y="1440"/>
                </a:lnTo>
                <a:lnTo>
                  <a:pt x="930" y="1439"/>
                </a:lnTo>
                <a:lnTo>
                  <a:pt x="929" y="1439"/>
                </a:lnTo>
                <a:lnTo>
                  <a:pt x="927" y="1437"/>
                </a:lnTo>
                <a:lnTo>
                  <a:pt x="926" y="1437"/>
                </a:lnTo>
                <a:lnTo>
                  <a:pt x="924" y="1439"/>
                </a:lnTo>
                <a:lnTo>
                  <a:pt x="923" y="1437"/>
                </a:lnTo>
                <a:lnTo>
                  <a:pt x="922" y="1437"/>
                </a:lnTo>
                <a:lnTo>
                  <a:pt x="922" y="1436"/>
                </a:lnTo>
                <a:lnTo>
                  <a:pt x="922" y="1434"/>
                </a:lnTo>
                <a:lnTo>
                  <a:pt x="922" y="1433"/>
                </a:lnTo>
                <a:lnTo>
                  <a:pt x="922" y="1431"/>
                </a:lnTo>
                <a:lnTo>
                  <a:pt x="923" y="1431"/>
                </a:lnTo>
                <a:lnTo>
                  <a:pt x="922" y="1431"/>
                </a:lnTo>
                <a:lnTo>
                  <a:pt x="922" y="1430"/>
                </a:lnTo>
                <a:lnTo>
                  <a:pt x="923" y="1430"/>
                </a:lnTo>
                <a:lnTo>
                  <a:pt x="923" y="1428"/>
                </a:lnTo>
                <a:lnTo>
                  <a:pt x="923" y="1427"/>
                </a:lnTo>
                <a:lnTo>
                  <a:pt x="923" y="1426"/>
                </a:lnTo>
                <a:lnTo>
                  <a:pt x="923" y="1424"/>
                </a:lnTo>
                <a:lnTo>
                  <a:pt x="923" y="1423"/>
                </a:lnTo>
                <a:lnTo>
                  <a:pt x="924" y="1421"/>
                </a:lnTo>
                <a:lnTo>
                  <a:pt x="924" y="1420"/>
                </a:lnTo>
                <a:lnTo>
                  <a:pt x="924" y="1418"/>
                </a:lnTo>
                <a:lnTo>
                  <a:pt x="926" y="1417"/>
                </a:lnTo>
                <a:lnTo>
                  <a:pt x="927" y="1417"/>
                </a:lnTo>
                <a:lnTo>
                  <a:pt x="926" y="1417"/>
                </a:lnTo>
                <a:lnTo>
                  <a:pt x="926" y="1415"/>
                </a:lnTo>
                <a:lnTo>
                  <a:pt x="927" y="1414"/>
                </a:lnTo>
                <a:lnTo>
                  <a:pt x="929" y="1409"/>
                </a:lnTo>
                <a:lnTo>
                  <a:pt x="930" y="1408"/>
                </a:lnTo>
                <a:lnTo>
                  <a:pt x="932" y="1406"/>
                </a:lnTo>
                <a:lnTo>
                  <a:pt x="933" y="1406"/>
                </a:lnTo>
                <a:lnTo>
                  <a:pt x="933" y="1405"/>
                </a:lnTo>
                <a:lnTo>
                  <a:pt x="935" y="1405"/>
                </a:lnTo>
                <a:lnTo>
                  <a:pt x="935" y="1406"/>
                </a:lnTo>
                <a:lnTo>
                  <a:pt x="936" y="1406"/>
                </a:lnTo>
                <a:lnTo>
                  <a:pt x="938" y="1405"/>
                </a:lnTo>
                <a:lnTo>
                  <a:pt x="941" y="1405"/>
                </a:lnTo>
                <a:lnTo>
                  <a:pt x="942" y="1405"/>
                </a:lnTo>
                <a:lnTo>
                  <a:pt x="944" y="1405"/>
                </a:lnTo>
                <a:lnTo>
                  <a:pt x="945" y="1406"/>
                </a:lnTo>
                <a:lnTo>
                  <a:pt x="945" y="1405"/>
                </a:lnTo>
                <a:close/>
                <a:moveTo>
                  <a:pt x="939" y="1404"/>
                </a:moveTo>
                <a:lnTo>
                  <a:pt x="939" y="1405"/>
                </a:lnTo>
                <a:lnTo>
                  <a:pt x="938" y="1405"/>
                </a:lnTo>
                <a:lnTo>
                  <a:pt x="936" y="1404"/>
                </a:lnTo>
                <a:lnTo>
                  <a:pt x="936" y="1402"/>
                </a:lnTo>
                <a:lnTo>
                  <a:pt x="938" y="1402"/>
                </a:lnTo>
                <a:lnTo>
                  <a:pt x="939" y="1402"/>
                </a:lnTo>
                <a:lnTo>
                  <a:pt x="941" y="1402"/>
                </a:lnTo>
                <a:lnTo>
                  <a:pt x="939" y="1404"/>
                </a:lnTo>
                <a:close/>
                <a:moveTo>
                  <a:pt x="664" y="1401"/>
                </a:moveTo>
                <a:lnTo>
                  <a:pt x="663" y="1399"/>
                </a:lnTo>
                <a:lnTo>
                  <a:pt x="664" y="1399"/>
                </a:lnTo>
                <a:lnTo>
                  <a:pt x="664" y="1401"/>
                </a:lnTo>
                <a:close/>
                <a:moveTo>
                  <a:pt x="667" y="1398"/>
                </a:moveTo>
                <a:lnTo>
                  <a:pt x="666" y="1399"/>
                </a:lnTo>
                <a:lnTo>
                  <a:pt x="666" y="1398"/>
                </a:lnTo>
                <a:lnTo>
                  <a:pt x="667" y="1398"/>
                </a:lnTo>
                <a:close/>
                <a:moveTo>
                  <a:pt x="935" y="1399"/>
                </a:moveTo>
                <a:lnTo>
                  <a:pt x="935" y="1398"/>
                </a:lnTo>
                <a:lnTo>
                  <a:pt x="935" y="1396"/>
                </a:lnTo>
                <a:lnTo>
                  <a:pt x="936" y="1396"/>
                </a:lnTo>
                <a:lnTo>
                  <a:pt x="936" y="1395"/>
                </a:lnTo>
                <a:lnTo>
                  <a:pt x="938" y="1395"/>
                </a:lnTo>
                <a:lnTo>
                  <a:pt x="938" y="1396"/>
                </a:lnTo>
                <a:lnTo>
                  <a:pt x="938" y="1398"/>
                </a:lnTo>
                <a:lnTo>
                  <a:pt x="936" y="1399"/>
                </a:lnTo>
                <a:lnTo>
                  <a:pt x="935" y="1399"/>
                </a:lnTo>
                <a:close/>
                <a:moveTo>
                  <a:pt x="973" y="1373"/>
                </a:moveTo>
                <a:lnTo>
                  <a:pt x="974" y="1373"/>
                </a:lnTo>
                <a:lnTo>
                  <a:pt x="976" y="1374"/>
                </a:lnTo>
                <a:lnTo>
                  <a:pt x="977" y="1374"/>
                </a:lnTo>
                <a:lnTo>
                  <a:pt x="979" y="1374"/>
                </a:lnTo>
                <a:lnTo>
                  <a:pt x="979" y="1376"/>
                </a:lnTo>
                <a:lnTo>
                  <a:pt x="980" y="1376"/>
                </a:lnTo>
                <a:lnTo>
                  <a:pt x="980" y="1377"/>
                </a:lnTo>
                <a:lnTo>
                  <a:pt x="982" y="1377"/>
                </a:lnTo>
                <a:lnTo>
                  <a:pt x="983" y="1377"/>
                </a:lnTo>
                <a:lnTo>
                  <a:pt x="983" y="1379"/>
                </a:lnTo>
                <a:lnTo>
                  <a:pt x="985" y="1379"/>
                </a:lnTo>
                <a:lnTo>
                  <a:pt x="986" y="1377"/>
                </a:lnTo>
                <a:lnTo>
                  <a:pt x="986" y="1379"/>
                </a:lnTo>
                <a:lnTo>
                  <a:pt x="988" y="1379"/>
                </a:lnTo>
                <a:lnTo>
                  <a:pt x="986" y="1379"/>
                </a:lnTo>
                <a:lnTo>
                  <a:pt x="986" y="1380"/>
                </a:lnTo>
                <a:lnTo>
                  <a:pt x="988" y="1380"/>
                </a:lnTo>
                <a:lnTo>
                  <a:pt x="988" y="1379"/>
                </a:lnTo>
                <a:lnTo>
                  <a:pt x="988" y="1380"/>
                </a:lnTo>
                <a:lnTo>
                  <a:pt x="988" y="1379"/>
                </a:lnTo>
                <a:lnTo>
                  <a:pt x="989" y="1379"/>
                </a:lnTo>
                <a:lnTo>
                  <a:pt x="991" y="1379"/>
                </a:lnTo>
                <a:lnTo>
                  <a:pt x="992" y="1379"/>
                </a:lnTo>
                <a:lnTo>
                  <a:pt x="994" y="1380"/>
                </a:lnTo>
                <a:lnTo>
                  <a:pt x="994" y="1381"/>
                </a:lnTo>
                <a:lnTo>
                  <a:pt x="994" y="1383"/>
                </a:lnTo>
                <a:lnTo>
                  <a:pt x="995" y="1383"/>
                </a:lnTo>
                <a:lnTo>
                  <a:pt x="995" y="1384"/>
                </a:lnTo>
                <a:lnTo>
                  <a:pt x="996" y="1384"/>
                </a:lnTo>
                <a:lnTo>
                  <a:pt x="996" y="1386"/>
                </a:lnTo>
                <a:lnTo>
                  <a:pt x="996" y="1387"/>
                </a:lnTo>
                <a:lnTo>
                  <a:pt x="998" y="1387"/>
                </a:lnTo>
                <a:lnTo>
                  <a:pt x="998" y="1386"/>
                </a:lnTo>
                <a:lnTo>
                  <a:pt x="998" y="1387"/>
                </a:lnTo>
                <a:lnTo>
                  <a:pt x="999" y="1387"/>
                </a:lnTo>
                <a:lnTo>
                  <a:pt x="999" y="1389"/>
                </a:lnTo>
                <a:lnTo>
                  <a:pt x="1001" y="1389"/>
                </a:lnTo>
                <a:lnTo>
                  <a:pt x="999" y="1390"/>
                </a:lnTo>
                <a:lnTo>
                  <a:pt x="999" y="1392"/>
                </a:lnTo>
                <a:lnTo>
                  <a:pt x="998" y="1392"/>
                </a:lnTo>
                <a:lnTo>
                  <a:pt x="998" y="1393"/>
                </a:lnTo>
                <a:lnTo>
                  <a:pt x="996" y="1393"/>
                </a:lnTo>
                <a:lnTo>
                  <a:pt x="998" y="1393"/>
                </a:lnTo>
                <a:lnTo>
                  <a:pt x="999" y="1393"/>
                </a:lnTo>
                <a:lnTo>
                  <a:pt x="999" y="1392"/>
                </a:lnTo>
                <a:lnTo>
                  <a:pt x="999" y="1393"/>
                </a:lnTo>
                <a:lnTo>
                  <a:pt x="999" y="1392"/>
                </a:lnTo>
                <a:lnTo>
                  <a:pt x="1001" y="1392"/>
                </a:lnTo>
                <a:lnTo>
                  <a:pt x="1001" y="1393"/>
                </a:lnTo>
                <a:lnTo>
                  <a:pt x="1001" y="1392"/>
                </a:lnTo>
                <a:lnTo>
                  <a:pt x="1001" y="1390"/>
                </a:lnTo>
                <a:lnTo>
                  <a:pt x="1002" y="1390"/>
                </a:lnTo>
                <a:lnTo>
                  <a:pt x="1002" y="1389"/>
                </a:lnTo>
                <a:lnTo>
                  <a:pt x="1002" y="1387"/>
                </a:lnTo>
                <a:lnTo>
                  <a:pt x="1002" y="1389"/>
                </a:lnTo>
                <a:lnTo>
                  <a:pt x="1004" y="1389"/>
                </a:lnTo>
                <a:lnTo>
                  <a:pt x="1002" y="1390"/>
                </a:lnTo>
                <a:lnTo>
                  <a:pt x="1004" y="1390"/>
                </a:lnTo>
                <a:lnTo>
                  <a:pt x="1005" y="1390"/>
                </a:lnTo>
                <a:lnTo>
                  <a:pt x="1007" y="1390"/>
                </a:lnTo>
                <a:lnTo>
                  <a:pt x="1007" y="1392"/>
                </a:lnTo>
                <a:lnTo>
                  <a:pt x="1007" y="1393"/>
                </a:lnTo>
                <a:lnTo>
                  <a:pt x="1005" y="1393"/>
                </a:lnTo>
                <a:lnTo>
                  <a:pt x="1004" y="1395"/>
                </a:lnTo>
                <a:lnTo>
                  <a:pt x="1002" y="1395"/>
                </a:lnTo>
                <a:lnTo>
                  <a:pt x="1001" y="1395"/>
                </a:lnTo>
                <a:lnTo>
                  <a:pt x="1001" y="1396"/>
                </a:lnTo>
                <a:lnTo>
                  <a:pt x="1001" y="1398"/>
                </a:lnTo>
                <a:lnTo>
                  <a:pt x="1001" y="1399"/>
                </a:lnTo>
                <a:lnTo>
                  <a:pt x="1001" y="1401"/>
                </a:lnTo>
                <a:lnTo>
                  <a:pt x="999" y="1401"/>
                </a:lnTo>
                <a:lnTo>
                  <a:pt x="999" y="1399"/>
                </a:lnTo>
                <a:lnTo>
                  <a:pt x="999" y="1401"/>
                </a:lnTo>
                <a:lnTo>
                  <a:pt x="999" y="1402"/>
                </a:lnTo>
                <a:lnTo>
                  <a:pt x="998" y="1402"/>
                </a:lnTo>
                <a:lnTo>
                  <a:pt x="996" y="1404"/>
                </a:lnTo>
                <a:lnTo>
                  <a:pt x="995" y="1404"/>
                </a:lnTo>
                <a:lnTo>
                  <a:pt x="994" y="1402"/>
                </a:lnTo>
                <a:lnTo>
                  <a:pt x="994" y="1404"/>
                </a:lnTo>
                <a:lnTo>
                  <a:pt x="994" y="1405"/>
                </a:lnTo>
                <a:lnTo>
                  <a:pt x="992" y="1405"/>
                </a:lnTo>
                <a:lnTo>
                  <a:pt x="991" y="1406"/>
                </a:lnTo>
                <a:lnTo>
                  <a:pt x="989" y="1408"/>
                </a:lnTo>
                <a:lnTo>
                  <a:pt x="991" y="1408"/>
                </a:lnTo>
                <a:lnTo>
                  <a:pt x="989" y="1408"/>
                </a:lnTo>
                <a:lnTo>
                  <a:pt x="989" y="1409"/>
                </a:lnTo>
                <a:lnTo>
                  <a:pt x="988" y="1411"/>
                </a:lnTo>
                <a:lnTo>
                  <a:pt x="989" y="1411"/>
                </a:lnTo>
                <a:lnTo>
                  <a:pt x="988" y="1411"/>
                </a:lnTo>
                <a:lnTo>
                  <a:pt x="988" y="1412"/>
                </a:lnTo>
                <a:lnTo>
                  <a:pt x="989" y="1414"/>
                </a:lnTo>
                <a:lnTo>
                  <a:pt x="989" y="1415"/>
                </a:lnTo>
                <a:lnTo>
                  <a:pt x="991" y="1415"/>
                </a:lnTo>
                <a:lnTo>
                  <a:pt x="989" y="1415"/>
                </a:lnTo>
                <a:lnTo>
                  <a:pt x="989" y="1417"/>
                </a:lnTo>
                <a:lnTo>
                  <a:pt x="988" y="1417"/>
                </a:lnTo>
                <a:lnTo>
                  <a:pt x="988" y="1418"/>
                </a:lnTo>
                <a:lnTo>
                  <a:pt x="989" y="1420"/>
                </a:lnTo>
                <a:lnTo>
                  <a:pt x="989" y="1421"/>
                </a:lnTo>
                <a:lnTo>
                  <a:pt x="988" y="1421"/>
                </a:lnTo>
                <a:lnTo>
                  <a:pt x="988" y="1420"/>
                </a:lnTo>
                <a:lnTo>
                  <a:pt x="986" y="1420"/>
                </a:lnTo>
                <a:lnTo>
                  <a:pt x="985" y="1420"/>
                </a:lnTo>
                <a:lnTo>
                  <a:pt x="985" y="1421"/>
                </a:lnTo>
                <a:lnTo>
                  <a:pt x="985" y="1423"/>
                </a:lnTo>
                <a:lnTo>
                  <a:pt x="983" y="1423"/>
                </a:lnTo>
                <a:lnTo>
                  <a:pt x="982" y="1424"/>
                </a:lnTo>
                <a:lnTo>
                  <a:pt x="980" y="1424"/>
                </a:lnTo>
                <a:lnTo>
                  <a:pt x="980" y="1423"/>
                </a:lnTo>
                <a:lnTo>
                  <a:pt x="979" y="1421"/>
                </a:lnTo>
                <a:lnTo>
                  <a:pt x="977" y="1421"/>
                </a:lnTo>
                <a:lnTo>
                  <a:pt x="976" y="1421"/>
                </a:lnTo>
                <a:lnTo>
                  <a:pt x="972" y="1423"/>
                </a:lnTo>
                <a:lnTo>
                  <a:pt x="970" y="1424"/>
                </a:lnTo>
                <a:lnTo>
                  <a:pt x="969" y="1423"/>
                </a:lnTo>
                <a:lnTo>
                  <a:pt x="969" y="1421"/>
                </a:lnTo>
                <a:lnTo>
                  <a:pt x="967" y="1421"/>
                </a:lnTo>
                <a:lnTo>
                  <a:pt x="967" y="1420"/>
                </a:lnTo>
                <a:lnTo>
                  <a:pt x="967" y="1418"/>
                </a:lnTo>
                <a:lnTo>
                  <a:pt x="966" y="1418"/>
                </a:lnTo>
                <a:lnTo>
                  <a:pt x="966" y="1417"/>
                </a:lnTo>
                <a:lnTo>
                  <a:pt x="966" y="1418"/>
                </a:lnTo>
                <a:lnTo>
                  <a:pt x="964" y="1418"/>
                </a:lnTo>
                <a:lnTo>
                  <a:pt x="964" y="1420"/>
                </a:lnTo>
                <a:lnTo>
                  <a:pt x="966" y="1420"/>
                </a:lnTo>
                <a:lnTo>
                  <a:pt x="966" y="1421"/>
                </a:lnTo>
                <a:lnTo>
                  <a:pt x="964" y="1421"/>
                </a:lnTo>
                <a:lnTo>
                  <a:pt x="964" y="1420"/>
                </a:lnTo>
                <a:lnTo>
                  <a:pt x="963" y="1420"/>
                </a:lnTo>
                <a:lnTo>
                  <a:pt x="963" y="1418"/>
                </a:lnTo>
                <a:lnTo>
                  <a:pt x="963" y="1417"/>
                </a:lnTo>
                <a:lnTo>
                  <a:pt x="963" y="1415"/>
                </a:lnTo>
                <a:lnTo>
                  <a:pt x="963" y="1414"/>
                </a:lnTo>
                <a:lnTo>
                  <a:pt x="961" y="1414"/>
                </a:lnTo>
                <a:lnTo>
                  <a:pt x="961" y="1412"/>
                </a:lnTo>
                <a:lnTo>
                  <a:pt x="960" y="1412"/>
                </a:lnTo>
                <a:lnTo>
                  <a:pt x="958" y="1412"/>
                </a:lnTo>
                <a:lnTo>
                  <a:pt x="958" y="1411"/>
                </a:lnTo>
                <a:lnTo>
                  <a:pt x="957" y="1411"/>
                </a:lnTo>
                <a:lnTo>
                  <a:pt x="957" y="1409"/>
                </a:lnTo>
                <a:lnTo>
                  <a:pt x="955" y="1408"/>
                </a:lnTo>
                <a:lnTo>
                  <a:pt x="955" y="1406"/>
                </a:lnTo>
                <a:lnTo>
                  <a:pt x="954" y="1404"/>
                </a:lnTo>
                <a:lnTo>
                  <a:pt x="954" y="1402"/>
                </a:lnTo>
                <a:lnTo>
                  <a:pt x="954" y="1404"/>
                </a:lnTo>
                <a:lnTo>
                  <a:pt x="952" y="1404"/>
                </a:lnTo>
                <a:lnTo>
                  <a:pt x="952" y="1402"/>
                </a:lnTo>
                <a:lnTo>
                  <a:pt x="952" y="1404"/>
                </a:lnTo>
                <a:lnTo>
                  <a:pt x="952" y="1405"/>
                </a:lnTo>
                <a:lnTo>
                  <a:pt x="951" y="1405"/>
                </a:lnTo>
                <a:lnTo>
                  <a:pt x="949" y="1405"/>
                </a:lnTo>
                <a:lnTo>
                  <a:pt x="947" y="1404"/>
                </a:lnTo>
                <a:lnTo>
                  <a:pt x="942" y="1404"/>
                </a:lnTo>
                <a:lnTo>
                  <a:pt x="942" y="1402"/>
                </a:lnTo>
                <a:lnTo>
                  <a:pt x="941" y="1401"/>
                </a:lnTo>
                <a:lnTo>
                  <a:pt x="939" y="1401"/>
                </a:lnTo>
                <a:lnTo>
                  <a:pt x="939" y="1399"/>
                </a:lnTo>
                <a:lnTo>
                  <a:pt x="939" y="1398"/>
                </a:lnTo>
                <a:lnTo>
                  <a:pt x="939" y="1396"/>
                </a:lnTo>
                <a:lnTo>
                  <a:pt x="941" y="1396"/>
                </a:lnTo>
                <a:lnTo>
                  <a:pt x="939" y="1395"/>
                </a:lnTo>
                <a:lnTo>
                  <a:pt x="939" y="1393"/>
                </a:lnTo>
                <a:lnTo>
                  <a:pt x="938" y="1393"/>
                </a:lnTo>
                <a:lnTo>
                  <a:pt x="939" y="1392"/>
                </a:lnTo>
                <a:lnTo>
                  <a:pt x="939" y="1390"/>
                </a:lnTo>
                <a:lnTo>
                  <a:pt x="939" y="1389"/>
                </a:lnTo>
                <a:lnTo>
                  <a:pt x="941" y="1389"/>
                </a:lnTo>
                <a:lnTo>
                  <a:pt x="942" y="1390"/>
                </a:lnTo>
                <a:lnTo>
                  <a:pt x="942" y="1389"/>
                </a:lnTo>
                <a:lnTo>
                  <a:pt x="941" y="1387"/>
                </a:lnTo>
                <a:lnTo>
                  <a:pt x="944" y="1384"/>
                </a:lnTo>
                <a:lnTo>
                  <a:pt x="945" y="1384"/>
                </a:lnTo>
                <a:lnTo>
                  <a:pt x="945" y="1383"/>
                </a:lnTo>
                <a:lnTo>
                  <a:pt x="947" y="1383"/>
                </a:lnTo>
                <a:lnTo>
                  <a:pt x="947" y="1381"/>
                </a:lnTo>
                <a:lnTo>
                  <a:pt x="948" y="1380"/>
                </a:lnTo>
                <a:lnTo>
                  <a:pt x="949" y="1379"/>
                </a:lnTo>
                <a:lnTo>
                  <a:pt x="951" y="1379"/>
                </a:lnTo>
                <a:lnTo>
                  <a:pt x="952" y="1377"/>
                </a:lnTo>
                <a:lnTo>
                  <a:pt x="954" y="1376"/>
                </a:lnTo>
                <a:lnTo>
                  <a:pt x="957" y="1376"/>
                </a:lnTo>
                <a:lnTo>
                  <a:pt x="958" y="1376"/>
                </a:lnTo>
                <a:lnTo>
                  <a:pt x="958" y="1374"/>
                </a:lnTo>
                <a:lnTo>
                  <a:pt x="960" y="1374"/>
                </a:lnTo>
                <a:lnTo>
                  <a:pt x="961" y="1374"/>
                </a:lnTo>
                <a:lnTo>
                  <a:pt x="963" y="1374"/>
                </a:lnTo>
                <a:lnTo>
                  <a:pt x="964" y="1373"/>
                </a:lnTo>
                <a:lnTo>
                  <a:pt x="966" y="1373"/>
                </a:lnTo>
                <a:lnTo>
                  <a:pt x="967" y="1374"/>
                </a:lnTo>
                <a:lnTo>
                  <a:pt x="967" y="1373"/>
                </a:lnTo>
                <a:lnTo>
                  <a:pt x="970" y="1373"/>
                </a:lnTo>
                <a:lnTo>
                  <a:pt x="972" y="1373"/>
                </a:lnTo>
                <a:lnTo>
                  <a:pt x="973" y="1373"/>
                </a:lnTo>
                <a:close/>
                <a:moveTo>
                  <a:pt x="532" y="1348"/>
                </a:moveTo>
                <a:lnTo>
                  <a:pt x="531" y="1348"/>
                </a:lnTo>
                <a:lnTo>
                  <a:pt x="532" y="1348"/>
                </a:lnTo>
                <a:lnTo>
                  <a:pt x="532" y="1346"/>
                </a:lnTo>
                <a:lnTo>
                  <a:pt x="532" y="1348"/>
                </a:lnTo>
                <a:close/>
                <a:moveTo>
                  <a:pt x="1107" y="1346"/>
                </a:moveTo>
                <a:lnTo>
                  <a:pt x="1105" y="1346"/>
                </a:lnTo>
                <a:lnTo>
                  <a:pt x="1107" y="1346"/>
                </a:lnTo>
                <a:close/>
                <a:moveTo>
                  <a:pt x="533" y="1346"/>
                </a:moveTo>
                <a:lnTo>
                  <a:pt x="533" y="1345"/>
                </a:lnTo>
                <a:lnTo>
                  <a:pt x="533" y="1346"/>
                </a:lnTo>
                <a:close/>
                <a:moveTo>
                  <a:pt x="1102" y="1343"/>
                </a:moveTo>
                <a:lnTo>
                  <a:pt x="1102" y="1345"/>
                </a:lnTo>
                <a:lnTo>
                  <a:pt x="1101" y="1345"/>
                </a:lnTo>
                <a:lnTo>
                  <a:pt x="1102" y="1343"/>
                </a:lnTo>
                <a:close/>
                <a:moveTo>
                  <a:pt x="1105" y="1339"/>
                </a:moveTo>
                <a:lnTo>
                  <a:pt x="1104" y="1339"/>
                </a:lnTo>
                <a:lnTo>
                  <a:pt x="1105" y="1339"/>
                </a:lnTo>
                <a:close/>
                <a:moveTo>
                  <a:pt x="526" y="1329"/>
                </a:moveTo>
                <a:lnTo>
                  <a:pt x="525" y="1327"/>
                </a:lnTo>
                <a:lnTo>
                  <a:pt x="526" y="1327"/>
                </a:lnTo>
                <a:lnTo>
                  <a:pt x="528" y="1327"/>
                </a:lnTo>
                <a:lnTo>
                  <a:pt x="526" y="1329"/>
                </a:lnTo>
                <a:close/>
                <a:moveTo>
                  <a:pt x="1121" y="1323"/>
                </a:moveTo>
                <a:lnTo>
                  <a:pt x="1120" y="1323"/>
                </a:lnTo>
                <a:lnTo>
                  <a:pt x="1121" y="1323"/>
                </a:lnTo>
                <a:close/>
                <a:moveTo>
                  <a:pt x="504" y="1320"/>
                </a:moveTo>
                <a:lnTo>
                  <a:pt x="506" y="1320"/>
                </a:lnTo>
                <a:lnTo>
                  <a:pt x="506" y="1321"/>
                </a:lnTo>
                <a:lnTo>
                  <a:pt x="504" y="1320"/>
                </a:lnTo>
                <a:lnTo>
                  <a:pt x="503" y="1320"/>
                </a:lnTo>
                <a:lnTo>
                  <a:pt x="501" y="1320"/>
                </a:lnTo>
                <a:lnTo>
                  <a:pt x="501" y="1321"/>
                </a:lnTo>
                <a:lnTo>
                  <a:pt x="501" y="1320"/>
                </a:lnTo>
                <a:lnTo>
                  <a:pt x="503" y="1320"/>
                </a:lnTo>
                <a:lnTo>
                  <a:pt x="504" y="1320"/>
                </a:lnTo>
                <a:close/>
                <a:moveTo>
                  <a:pt x="1077" y="1318"/>
                </a:moveTo>
                <a:lnTo>
                  <a:pt x="1079" y="1318"/>
                </a:lnTo>
                <a:lnTo>
                  <a:pt x="1079" y="1320"/>
                </a:lnTo>
                <a:lnTo>
                  <a:pt x="1080" y="1320"/>
                </a:lnTo>
                <a:lnTo>
                  <a:pt x="1082" y="1320"/>
                </a:lnTo>
                <a:lnTo>
                  <a:pt x="1080" y="1320"/>
                </a:lnTo>
                <a:lnTo>
                  <a:pt x="1080" y="1321"/>
                </a:lnTo>
                <a:lnTo>
                  <a:pt x="1080" y="1323"/>
                </a:lnTo>
                <a:lnTo>
                  <a:pt x="1082" y="1323"/>
                </a:lnTo>
                <a:lnTo>
                  <a:pt x="1082" y="1324"/>
                </a:lnTo>
                <a:lnTo>
                  <a:pt x="1083" y="1324"/>
                </a:lnTo>
                <a:lnTo>
                  <a:pt x="1082" y="1326"/>
                </a:lnTo>
                <a:lnTo>
                  <a:pt x="1082" y="1327"/>
                </a:lnTo>
                <a:lnTo>
                  <a:pt x="1082" y="1329"/>
                </a:lnTo>
                <a:lnTo>
                  <a:pt x="1082" y="1330"/>
                </a:lnTo>
                <a:lnTo>
                  <a:pt x="1083" y="1330"/>
                </a:lnTo>
                <a:lnTo>
                  <a:pt x="1083" y="1331"/>
                </a:lnTo>
                <a:lnTo>
                  <a:pt x="1082" y="1331"/>
                </a:lnTo>
                <a:lnTo>
                  <a:pt x="1082" y="1333"/>
                </a:lnTo>
                <a:lnTo>
                  <a:pt x="1082" y="1331"/>
                </a:lnTo>
                <a:lnTo>
                  <a:pt x="1080" y="1331"/>
                </a:lnTo>
                <a:lnTo>
                  <a:pt x="1080" y="1330"/>
                </a:lnTo>
                <a:lnTo>
                  <a:pt x="1079" y="1330"/>
                </a:lnTo>
                <a:lnTo>
                  <a:pt x="1077" y="1331"/>
                </a:lnTo>
                <a:lnTo>
                  <a:pt x="1076" y="1331"/>
                </a:lnTo>
                <a:lnTo>
                  <a:pt x="1074" y="1331"/>
                </a:lnTo>
                <a:lnTo>
                  <a:pt x="1073" y="1331"/>
                </a:lnTo>
                <a:lnTo>
                  <a:pt x="1071" y="1331"/>
                </a:lnTo>
                <a:lnTo>
                  <a:pt x="1071" y="1333"/>
                </a:lnTo>
                <a:lnTo>
                  <a:pt x="1071" y="1331"/>
                </a:lnTo>
                <a:lnTo>
                  <a:pt x="1070" y="1331"/>
                </a:lnTo>
                <a:lnTo>
                  <a:pt x="1069" y="1331"/>
                </a:lnTo>
                <a:lnTo>
                  <a:pt x="1069" y="1333"/>
                </a:lnTo>
                <a:lnTo>
                  <a:pt x="1069" y="1331"/>
                </a:lnTo>
                <a:lnTo>
                  <a:pt x="1069" y="1333"/>
                </a:lnTo>
                <a:lnTo>
                  <a:pt x="1067" y="1331"/>
                </a:lnTo>
                <a:lnTo>
                  <a:pt x="1067" y="1333"/>
                </a:lnTo>
                <a:lnTo>
                  <a:pt x="1066" y="1333"/>
                </a:lnTo>
                <a:lnTo>
                  <a:pt x="1066" y="1331"/>
                </a:lnTo>
                <a:lnTo>
                  <a:pt x="1064" y="1331"/>
                </a:lnTo>
                <a:lnTo>
                  <a:pt x="1064" y="1330"/>
                </a:lnTo>
                <a:lnTo>
                  <a:pt x="1063" y="1330"/>
                </a:lnTo>
                <a:lnTo>
                  <a:pt x="1061" y="1330"/>
                </a:lnTo>
                <a:lnTo>
                  <a:pt x="1061" y="1329"/>
                </a:lnTo>
                <a:lnTo>
                  <a:pt x="1061" y="1327"/>
                </a:lnTo>
                <a:lnTo>
                  <a:pt x="1060" y="1327"/>
                </a:lnTo>
                <a:lnTo>
                  <a:pt x="1058" y="1327"/>
                </a:lnTo>
                <a:lnTo>
                  <a:pt x="1060" y="1326"/>
                </a:lnTo>
                <a:lnTo>
                  <a:pt x="1060" y="1327"/>
                </a:lnTo>
                <a:lnTo>
                  <a:pt x="1060" y="1326"/>
                </a:lnTo>
                <a:lnTo>
                  <a:pt x="1061" y="1326"/>
                </a:lnTo>
                <a:lnTo>
                  <a:pt x="1061" y="1324"/>
                </a:lnTo>
                <a:lnTo>
                  <a:pt x="1063" y="1324"/>
                </a:lnTo>
                <a:lnTo>
                  <a:pt x="1063" y="1323"/>
                </a:lnTo>
                <a:lnTo>
                  <a:pt x="1064" y="1323"/>
                </a:lnTo>
                <a:lnTo>
                  <a:pt x="1063" y="1321"/>
                </a:lnTo>
                <a:lnTo>
                  <a:pt x="1064" y="1321"/>
                </a:lnTo>
                <a:lnTo>
                  <a:pt x="1066" y="1320"/>
                </a:lnTo>
                <a:lnTo>
                  <a:pt x="1066" y="1321"/>
                </a:lnTo>
                <a:lnTo>
                  <a:pt x="1066" y="1323"/>
                </a:lnTo>
                <a:lnTo>
                  <a:pt x="1067" y="1323"/>
                </a:lnTo>
                <a:lnTo>
                  <a:pt x="1067" y="1321"/>
                </a:lnTo>
                <a:lnTo>
                  <a:pt x="1067" y="1320"/>
                </a:lnTo>
                <a:lnTo>
                  <a:pt x="1069" y="1320"/>
                </a:lnTo>
                <a:lnTo>
                  <a:pt x="1069" y="1318"/>
                </a:lnTo>
                <a:lnTo>
                  <a:pt x="1070" y="1318"/>
                </a:lnTo>
                <a:lnTo>
                  <a:pt x="1071" y="1318"/>
                </a:lnTo>
                <a:lnTo>
                  <a:pt x="1071" y="1320"/>
                </a:lnTo>
                <a:lnTo>
                  <a:pt x="1071" y="1318"/>
                </a:lnTo>
                <a:lnTo>
                  <a:pt x="1071" y="1320"/>
                </a:lnTo>
                <a:lnTo>
                  <a:pt x="1073" y="1320"/>
                </a:lnTo>
                <a:lnTo>
                  <a:pt x="1074" y="1320"/>
                </a:lnTo>
                <a:lnTo>
                  <a:pt x="1076" y="1320"/>
                </a:lnTo>
                <a:lnTo>
                  <a:pt x="1077" y="1320"/>
                </a:lnTo>
                <a:lnTo>
                  <a:pt x="1077" y="1318"/>
                </a:lnTo>
                <a:close/>
                <a:moveTo>
                  <a:pt x="500" y="1318"/>
                </a:moveTo>
                <a:lnTo>
                  <a:pt x="501" y="1320"/>
                </a:lnTo>
                <a:lnTo>
                  <a:pt x="500" y="1320"/>
                </a:lnTo>
                <a:lnTo>
                  <a:pt x="500" y="1318"/>
                </a:lnTo>
                <a:lnTo>
                  <a:pt x="498" y="1320"/>
                </a:lnTo>
                <a:lnTo>
                  <a:pt x="498" y="1318"/>
                </a:lnTo>
                <a:lnTo>
                  <a:pt x="497" y="1318"/>
                </a:lnTo>
                <a:lnTo>
                  <a:pt x="498" y="1318"/>
                </a:lnTo>
                <a:lnTo>
                  <a:pt x="500" y="1318"/>
                </a:lnTo>
                <a:close/>
                <a:moveTo>
                  <a:pt x="482" y="1296"/>
                </a:moveTo>
                <a:lnTo>
                  <a:pt x="482" y="1298"/>
                </a:lnTo>
                <a:lnTo>
                  <a:pt x="484" y="1298"/>
                </a:lnTo>
                <a:lnTo>
                  <a:pt x="484" y="1299"/>
                </a:lnTo>
                <a:lnTo>
                  <a:pt x="484" y="1301"/>
                </a:lnTo>
                <a:lnTo>
                  <a:pt x="484" y="1302"/>
                </a:lnTo>
                <a:lnTo>
                  <a:pt x="484" y="1304"/>
                </a:lnTo>
                <a:lnTo>
                  <a:pt x="484" y="1305"/>
                </a:lnTo>
                <a:lnTo>
                  <a:pt x="484" y="1307"/>
                </a:lnTo>
                <a:lnTo>
                  <a:pt x="484" y="1308"/>
                </a:lnTo>
                <a:lnTo>
                  <a:pt x="484" y="1309"/>
                </a:lnTo>
                <a:lnTo>
                  <a:pt x="484" y="1311"/>
                </a:lnTo>
                <a:lnTo>
                  <a:pt x="485" y="1311"/>
                </a:lnTo>
                <a:lnTo>
                  <a:pt x="485" y="1312"/>
                </a:lnTo>
                <a:lnTo>
                  <a:pt x="488" y="1312"/>
                </a:lnTo>
                <a:lnTo>
                  <a:pt x="488" y="1314"/>
                </a:lnTo>
                <a:lnTo>
                  <a:pt x="489" y="1314"/>
                </a:lnTo>
                <a:lnTo>
                  <a:pt x="491" y="1314"/>
                </a:lnTo>
                <a:lnTo>
                  <a:pt x="491" y="1315"/>
                </a:lnTo>
                <a:lnTo>
                  <a:pt x="494" y="1315"/>
                </a:lnTo>
                <a:lnTo>
                  <a:pt x="495" y="1317"/>
                </a:lnTo>
                <a:lnTo>
                  <a:pt x="497" y="1318"/>
                </a:lnTo>
                <a:lnTo>
                  <a:pt x="495" y="1318"/>
                </a:lnTo>
                <a:lnTo>
                  <a:pt x="495" y="1317"/>
                </a:lnTo>
                <a:lnTo>
                  <a:pt x="494" y="1317"/>
                </a:lnTo>
                <a:lnTo>
                  <a:pt x="492" y="1318"/>
                </a:lnTo>
                <a:lnTo>
                  <a:pt x="491" y="1318"/>
                </a:lnTo>
                <a:lnTo>
                  <a:pt x="491" y="1320"/>
                </a:lnTo>
                <a:lnTo>
                  <a:pt x="491" y="1321"/>
                </a:lnTo>
                <a:lnTo>
                  <a:pt x="492" y="1321"/>
                </a:lnTo>
                <a:lnTo>
                  <a:pt x="492" y="1323"/>
                </a:lnTo>
                <a:lnTo>
                  <a:pt x="492" y="1324"/>
                </a:lnTo>
                <a:lnTo>
                  <a:pt x="494" y="1324"/>
                </a:lnTo>
                <a:lnTo>
                  <a:pt x="494" y="1323"/>
                </a:lnTo>
                <a:lnTo>
                  <a:pt x="495" y="1324"/>
                </a:lnTo>
                <a:lnTo>
                  <a:pt x="495" y="1323"/>
                </a:lnTo>
                <a:lnTo>
                  <a:pt x="497" y="1323"/>
                </a:lnTo>
                <a:lnTo>
                  <a:pt x="498" y="1323"/>
                </a:lnTo>
                <a:lnTo>
                  <a:pt x="498" y="1324"/>
                </a:lnTo>
                <a:lnTo>
                  <a:pt x="500" y="1324"/>
                </a:lnTo>
                <a:lnTo>
                  <a:pt x="500" y="1323"/>
                </a:lnTo>
                <a:lnTo>
                  <a:pt x="501" y="1323"/>
                </a:lnTo>
                <a:lnTo>
                  <a:pt x="503" y="1323"/>
                </a:lnTo>
                <a:lnTo>
                  <a:pt x="504" y="1323"/>
                </a:lnTo>
                <a:lnTo>
                  <a:pt x="506" y="1323"/>
                </a:lnTo>
                <a:lnTo>
                  <a:pt x="506" y="1321"/>
                </a:lnTo>
                <a:lnTo>
                  <a:pt x="507" y="1321"/>
                </a:lnTo>
                <a:lnTo>
                  <a:pt x="509" y="1321"/>
                </a:lnTo>
                <a:lnTo>
                  <a:pt x="510" y="1321"/>
                </a:lnTo>
                <a:lnTo>
                  <a:pt x="511" y="1323"/>
                </a:lnTo>
                <a:lnTo>
                  <a:pt x="513" y="1323"/>
                </a:lnTo>
                <a:lnTo>
                  <a:pt x="519" y="1324"/>
                </a:lnTo>
                <a:lnTo>
                  <a:pt x="522" y="1326"/>
                </a:lnTo>
                <a:lnTo>
                  <a:pt x="517" y="1326"/>
                </a:lnTo>
                <a:lnTo>
                  <a:pt x="516" y="1324"/>
                </a:lnTo>
                <a:lnTo>
                  <a:pt x="514" y="1324"/>
                </a:lnTo>
                <a:lnTo>
                  <a:pt x="513" y="1324"/>
                </a:lnTo>
                <a:lnTo>
                  <a:pt x="513" y="1326"/>
                </a:lnTo>
                <a:lnTo>
                  <a:pt x="514" y="1326"/>
                </a:lnTo>
                <a:lnTo>
                  <a:pt x="517" y="1326"/>
                </a:lnTo>
                <a:lnTo>
                  <a:pt x="519" y="1326"/>
                </a:lnTo>
                <a:lnTo>
                  <a:pt x="519" y="1327"/>
                </a:lnTo>
                <a:lnTo>
                  <a:pt x="520" y="1329"/>
                </a:lnTo>
                <a:lnTo>
                  <a:pt x="520" y="1327"/>
                </a:lnTo>
                <a:lnTo>
                  <a:pt x="522" y="1327"/>
                </a:lnTo>
                <a:lnTo>
                  <a:pt x="523" y="1327"/>
                </a:lnTo>
                <a:lnTo>
                  <a:pt x="525" y="1327"/>
                </a:lnTo>
                <a:lnTo>
                  <a:pt x="525" y="1329"/>
                </a:lnTo>
                <a:lnTo>
                  <a:pt x="526" y="1329"/>
                </a:lnTo>
                <a:lnTo>
                  <a:pt x="528" y="1329"/>
                </a:lnTo>
                <a:lnTo>
                  <a:pt x="529" y="1329"/>
                </a:lnTo>
                <a:lnTo>
                  <a:pt x="531" y="1329"/>
                </a:lnTo>
                <a:lnTo>
                  <a:pt x="531" y="1327"/>
                </a:lnTo>
                <a:lnTo>
                  <a:pt x="532" y="1327"/>
                </a:lnTo>
                <a:lnTo>
                  <a:pt x="532" y="1326"/>
                </a:lnTo>
                <a:lnTo>
                  <a:pt x="533" y="1326"/>
                </a:lnTo>
                <a:lnTo>
                  <a:pt x="535" y="1326"/>
                </a:lnTo>
                <a:lnTo>
                  <a:pt x="535" y="1324"/>
                </a:lnTo>
                <a:lnTo>
                  <a:pt x="536" y="1323"/>
                </a:lnTo>
                <a:lnTo>
                  <a:pt x="538" y="1323"/>
                </a:lnTo>
                <a:lnTo>
                  <a:pt x="538" y="1321"/>
                </a:lnTo>
                <a:lnTo>
                  <a:pt x="539" y="1321"/>
                </a:lnTo>
                <a:lnTo>
                  <a:pt x="541" y="1320"/>
                </a:lnTo>
                <a:lnTo>
                  <a:pt x="542" y="1318"/>
                </a:lnTo>
                <a:lnTo>
                  <a:pt x="542" y="1317"/>
                </a:lnTo>
                <a:lnTo>
                  <a:pt x="544" y="1317"/>
                </a:lnTo>
                <a:lnTo>
                  <a:pt x="545" y="1317"/>
                </a:lnTo>
                <a:lnTo>
                  <a:pt x="545" y="1315"/>
                </a:lnTo>
                <a:lnTo>
                  <a:pt x="547" y="1315"/>
                </a:lnTo>
                <a:lnTo>
                  <a:pt x="547" y="1314"/>
                </a:lnTo>
                <a:lnTo>
                  <a:pt x="548" y="1314"/>
                </a:lnTo>
                <a:lnTo>
                  <a:pt x="550" y="1314"/>
                </a:lnTo>
                <a:lnTo>
                  <a:pt x="551" y="1314"/>
                </a:lnTo>
                <a:lnTo>
                  <a:pt x="553" y="1314"/>
                </a:lnTo>
                <a:lnTo>
                  <a:pt x="554" y="1314"/>
                </a:lnTo>
                <a:lnTo>
                  <a:pt x="554" y="1312"/>
                </a:lnTo>
                <a:lnTo>
                  <a:pt x="556" y="1312"/>
                </a:lnTo>
                <a:lnTo>
                  <a:pt x="554" y="1311"/>
                </a:lnTo>
                <a:lnTo>
                  <a:pt x="556" y="1311"/>
                </a:lnTo>
                <a:lnTo>
                  <a:pt x="557" y="1311"/>
                </a:lnTo>
                <a:lnTo>
                  <a:pt x="557" y="1309"/>
                </a:lnTo>
                <a:lnTo>
                  <a:pt x="558" y="1309"/>
                </a:lnTo>
                <a:lnTo>
                  <a:pt x="560" y="1309"/>
                </a:lnTo>
                <a:lnTo>
                  <a:pt x="561" y="1311"/>
                </a:lnTo>
                <a:lnTo>
                  <a:pt x="563" y="1311"/>
                </a:lnTo>
                <a:lnTo>
                  <a:pt x="564" y="1311"/>
                </a:lnTo>
                <a:lnTo>
                  <a:pt x="566" y="1311"/>
                </a:lnTo>
                <a:lnTo>
                  <a:pt x="567" y="1311"/>
                </a:lnTo>
                <a:lnTo>
                  <a:pt x="569" y="1311"/>
                </a:lnTo>
                <a:lnTo>
                  <a:pt x="570" y="1311"/>
                </a:lnTo>
                <a:lnTo>
                  <a:pt x="572" y="1312"/>
                </a:lnTo>
                <a:lnTo>
                  <a:pt x="573" y="1314"/>
                </a:lnTo>
                <a:lnTo>
                  <a:pt x="575" y="1314"/>
                </a:lnTo>
                <a:lnTo>
                  <a:pt x="576" y="1315"/>
                </a:lnTo>
                <a:lnTo>
                  <a:pt x="576" y="1317"/>
                </a:lnTo>
                <a:lnTo>
                  <a:pt x="576" y="1318"/>
                </a:lnTo>
                <a:lnTo>
                  <a:pt x="578" y="1318"/>
                </a:lnTo>
                <a:lnTo>
                  <a:pt x="578" y="1320"/>
                </a:lnTo>
                <a:lnTo>
                  <a:pt x="579" y="1320"/>
                </a:lnTo>
                <a:lnTo>
                  <a:pt x="579" y="1321"/>
                </a:lnTo>
                <a:lnTo>
                  <a:pt x="581" y="1321"/>
                </a:lnTo>
                <a:lnTo>
                  <a:pt x="582" y="1321"/>
                </a:lnTo>
                <a:lnTo>
                  <a:pt x="583" y="1321"/>
                </a:lnTo>
                <a:lnTo>
                  <a:pt x="582" y="1323"/>
                </a:lnTo>
                <a:lnTo>
                  <a:pt x="583" y="1323"/>
                </a:lnTo>
                <a:lnTo>
                  <a:pt x="583" y="1324"/>
                </a:lnTo>
                <a:lnTo>
                  <a:pt x="585" y="1326"/>
                </a:lnTo>
                <a:lnTo>
                  <a:pt x="583" y="1326"/>
                </a:lnTo>
                <a:lnTo>
                  <a:pt x="585" y="1327"/>
                </a:lnTo>
                <a:lnTo>
                  <a:pt x="585" y="1329"/>
                </a:lnTo>
                <a:lnTo>
                  <a:pt x="585" y="1330"/>
                </a:lnTo>
                <a:lnTo>
                  <a:pt x="586" y="1330"/>
                </a:lnTo>
                <a:lnTo>
                  <a:pt x="585" y="1330"/>
                </a:lnTo>
                <a:lnTo>
                  <a:pt x="585" y="1331"/>
                </a:lnTo>
                <a:lnTo>
                  <a:pt x="585" y="1333"/>
                </a:lnTo>
                <a:lnTo>
                  <a:pt x="586" y="1333"/>
                </a:lnTo>
                <a:lnTo>
                  <a:pt x="586" y="1334"/>
                </a:lnTo>
                <a:lnTo>
                  <a:pt x="586" y="1336"/>
                </a:lnTo>
                <a:lnTo>
                  <a:pt x="585" y="1336"/>
                </a:lnTo>
                <a:lnTo>
                  <a:pt x="585" y="1337"/>
                </a:lnTo>
                <a:lnTo>
                  <a:pt x="586" y="1339"/>
                </a:lnTo>
                <a:lnTo>
                  <a:pt x="585" y="1340"/>
                </a:lnTo>
                <a:lnTo>
                  <a:pt x="583" y="1340"/>
                </a:lnTo>
                <a:lnTo>
                  <a:pt x="583" y="1342"/>
                </a:lnTo>
                <a:lnTo>
                  <a:pt x="585" y="1340"/>
                </a:lnTo>
                <a:lnTo>
                  <a:pt x="586" y="1340"/>
                </a:lnTo>
                <a:lnTo>
                  <a:pt x="586" y="1342"/>
                </a:lnTo>
                <a:lnTo>
                  <a:pt x="586" y="1343"/>
                </a:lnTo>
                <a:lnTo>
                  <a:pt x="586" y="1342"/>
                </a:lnTo>
                <a:lnTo>
                  <a:pt x="588" y="1342"/>
                </a:lnTo>
                <a:lnTo>
                  <a:pt x="586" y="1340"/>
                </a:lnTo>
                <a:lnTo>
                  <a:pt x="588" y="1340"/>
                </a:lnTo>
                <a:lnTo>
                  <a:pt x="589" y="1342"/>
                </a:lnTo>
                <a:lnTo>
                  <a:pt x="591" y="1342"/>
                </a:lnTo>
                <a:lnTo>
                  <a:pt x="592" y="1342"/>
                </a:lnTo>
                <a:lnTo>
                  <a:pt x="594" y="1342"/>
                </a:lnTo>
                <a:lnTo>
                  <a:pt x="594" y="1343"/>
                </a:lnTo>
                <a:lnTo>
                  <a:pt x="595" y="1343"/>
                </a:lnTo>
                <a:lnTo>
                  <a:pt x="595" y="1345"/>
                </a:lnTo>
                <a:lnTo>
                  <a:pt x="597" y="1345"/>
                </a:lnTo>
                <a:lnTo>
                  <a:pt x="598" y="1346"/>
                </a:lnTo>
                <a:lnTo>
                  <a:pt x="601" y="1346"/>
                </a:lnTo>
                <a:lnTo>
                  <a:pt x="606" y="1348"/>
                </a:lnTo>
                <a:lnTo>
                  <a:pt x="604" y="1348"/>
                </a:lnTo>
                <a:lnTo>
                  <a:pt x="601" y="1348"/>
                </a:lnTo>
                <a:lnTo>
                  <a:pt x="600" y="1346"/>
                </a:lnTo>
                <a:lnTo>
                  <a:pt x="600" y="1348"/>
                </a:lnTo>
                <a:lnTo>
                  <a:pt x="601" y="1348"/>
                </a:lnTo>
                <a:lnTo>
                  <a:pt x="603" y="1348"/>
                </a:lnTo>
                <a:lnTo>
                  <a:pt x="603" y="1349"/>
                </a:lnTo>
                <a:lnTo>
                  <a:pt x="604" y="1348"/>
                </a:lnTo>
                <a:lnTo>
                  <a:pt x="606" y="1349"/>
                </a:lnTo>
                <a:lnTo>
                  <a:pt x="607" y="1348"/>
                </a:lnTo>
                <a:lnTo>
                  <a:pt x="610" y="1348"/>
                </a:lnTo>
                <a:lnTo>
                  <a:pt x="611" y="1348"/>
                </a:lnTo>
                <a:lnTo>
                  <a:pt x="613" y="1348"/>
                </a:lnTo>
                <a:lnTo>
                  <a:pt x="613" y="1349"/>
                </a:lnTo>
                <a:lnTo>
                  <a:pt x="614" y="1351"/>
                </a:lnTo>
                <a:lnTo>
                  <a:pt x="616" y="1352"/>
                </a:lnTo>
                <a:lnTo>
                  <a:pt x="617" y="1352"/>
                </a:lnTo>
                <a:lnTo>
                  <a:pt x="617" y="1354"/>
                </a:lnTo>
                <a:lnTo>
                  <a:pt x="617" y="1355"/>
                </a:lnTo>
                <a:lnTo>
                  <a:pt x="617" y="1356"/>
                </a:lnTo>
                <a:lnTo>
                  <a:pt x="617" y="1358"/>
                </a:lnTo>
                <a:lnTo>
                  <a:pt x="619" y="1358"/>
                </a:lnTo>
                <a:lnTo>
                  <a:pt x="620" y="1358"/>
                </a:lnTo>
                <a:lnTo>
                  <a:pt x="622" y="1358"/>
                </a:lnTo>
                <a:lnTo>
                  <a:pt x="622" y="1359"/>
                </a:lnTo>
                <a:lnTo>
                  <a:pt x="623" y="1359"/>
                </a:lnTo>
                <a:lnTo>
                  <a:pt x="623" y="1361"/>
                </a:lnTo>
                <a:lnTo>
                  <a:pt x="625" y="1361"/>
                </a:lnTo>
                <a:lnTo>
                  <a:pt x="625" y="1359"/>
                </a:lnTo>
                <a:lnTo>
                  <a:pt x="626" y="1361"/>
                </a:lnTo>
                <a:lnTo>
                  <a:pt x="626" y="1359"/>
                </a:lnTo>
                <a:lnTo>
                  <a:pt x="628" y="1359"/>
                </a:lnTo>
                <a:lnTo>
                  <a:pt x="625" y="1359"/>
                </a:lnTo>
                <a:lnTo>
                  <a:pt x="620" y="1358"/>
                </a:lnTo>
                <a:lnTo>
                  <a:pt x="620" y="1356"/>
                </a:lnTo>
                <a:lnTo>
                  <a:pt x="619" y="1356"/>
                </a:lnTo>
                <a:lnTo>
                  <a:pt x="617" y="1355"/>
                </a:lnTo>
                <a:lnTo>
                  <a:pt x="619" y="1356"/>
                </a:lnTo>
                <a:lnTo>
                  <a:pt x="623" y="1358"/>
                </a:lnTo>
                <a:lnTo>
                  <a:pt x="625" y="1358"/>
                </a:lnTo>
                <a:lnTo>
                  <a:pt x="628" y="1359"/>
                </a:lnTo>
                <a:lnTo>
                  <a:pt x="628" y="1358"/>
                </a:lnTo>
                <a:lnTo>
                  <a:pt x="628" y="1359"/>
                </a:lnTo>
                <a:lnTo>
                  <a:pt x="629" y="1358"/>
                </a:lnTo>
                <a:lnTo>
                  <a:pt x="631" y="1358"/>
                </a:lnTo>
                <a:lnTo>
                  <a:pt x="631" y="1359"/>
                </a:lnTo>
                <a:lnTo>
                  <a:pt x="632" y="1359"/>
                </a:lnTo>
                <a:lnTo>
                  <a:pt x="633" y="1359"/>
                </a:lnTo>
                <a:lnTo>
                  <a:pt x="635" y="1359"/>
                </a:lnTo>
                <a:lnTo>
                  <a:pt x="636" y="1359"/>
                </a:lnTo>
                <a:lnTo>
                  <a:pt x="636" y="1361"/>
                </a:lnTo>
                <a:lnTo>
                  <a:pt x="638" y="1361"/>
                </a:lnTo>
                <a:lnTo>
                  <a:pt x="638" y="1362"/>
                </a:lnTo>
                <a:lnTo>
                  <a:pt x="639" y="1362"/>
                </a:lnTo>
                <a:lnTo>
                  <a:pt x="639" y="1364"/>
                </a:lnTo>
                <a:lnTo>
                  <a:pt x="639" y="1365"/>
                </a:lnTo>
                <a:lnTo>
                  <a:pt x="639" y="1367"/>
                </a:lnTo>
                <a:lnTo>
                  <a:pt x="641" y="1367"/>
                </a:lnTo>
                <a:lnTo>
                  <a:pt x="642" y="1367"/>
                </a:lnTo>
                <a:lnTo>
                  <a:pt x="644" y="1367"/>
                </a:lnTo>
                <a:lnTo>
                  <a:pt x="645" y="1367"/>
                </a:lnTo>
                <a:lnTo>
                  <a:pt x="647" y="1367"/>
                </a:lnTo>
                <a:lnTo>
                  <a:pt x="648" y="1367"/>
                </a:lnTo>
                <a:lnTo>
                  <a:pt x="648" y="1365"/>
                </a:lnTo>
                <a:lnTo>
                  <a:pt x="647" y="1364"/>
                </a:lnTo>
                <a:lnTo>
                  <a:pt x="645" y="1364"/>
                </a:lnTo>
                <a:lnTo>
                  <a:pt x="644" y="1362"/>
                </a:lnTo>
                <a:lnTo>
                  <a:pt x="642" y="1362"/>
                </a:lnTo>
                <a:lnTo>
                  <a:pt x="641" y="1362"/>
                </a:lnTo>
                <a:lnTo>
                  <a:pt x="639" y="1362"/>
                </a:lnTo>
                <a:lnTo>
                  <a:pt x="638" y="1362"/>
                </a:lnTo>
                <a:lnTo>
                  <a:pt x="638" y="1361"/>
                </a:lnTo>
                <a:lnTo>
                  <a:pt x="641" y="1361"/>
                </a:lnTo>
                <a:lnTo>
                  <a:pt x="647" y="1361"/>
                </a:lnTo>
                <a:lnTo>
                  <a:pt x="648" y="1361"/>
                </a:lnTo>
                <a:lnTo>
                  <a:pt x="650" y="1361"/>
                </a:lnTo>
                <a:lnTo>
                  <a:pt x="651" y="1361"/>
                </a:lnTo>
                <a:lnTo>
                  <a:pt x="653" y="1361"/>
                </a:lnTo>
                <a:lnTo>
                  <a:pt x="654" y="1361"/>
                </a:lnTo>
                <a:lnTo>
                  <a:pt x="655" y="1361"/>
                </a:lnTo>
                <a:lnTo>
                  <a:pt x="655" y="1362"/>
                </a:lnTo>
                <a:lnTo>
                  <a:pt x="657" y="1362"/>
                </a:lnTo>
                <a:lnTo>
                  <a:pt x="658" y="1362"/>
                </a:lnTo>
                <a:lnTo>
                  <a:pt x="660" y="1362"/>
                </a:lnTo>
                <a:lnTo>
                  <a:pt x="661" y="1362"/>
                </a:lnTo>
                <a:lnTo>
                  <a:pt x="663" y="1362"/>
                </a:lnTo>
                <a:lnTo>
                  <a:pt x="663" y="1364"/>
                </a:lnTo>
                <a:lnTo>
                  <a:pt x="664" y="1364"/>
                </a:lnTo>
                <a:lnTo>
                  <a:pt x="666" y="1365"/>
                </a:lnTo>
                <a:lnTo>
                  <a:pt x="667" y="1365"/>
                </a:lnTo>
                <a:lnTo>
                  <a:pt x="669" y="1365"/>
                </a:lnTo>
                <a:lnTo>
                  <a:pt x="670" y="1365"/>
                </a:lnTo>
                <a:lnTo>
                  <a:pt x="672" y="1367"/>
                </a:lnTo>
                <a:lnTo>
                  <a:pt x="673" y="1367"/>
                </a:lnTo>
                <a:lnTo>
                  <a:pt x="675" y="1367"/>
                </a:lnTo>
                <a:lnTo>
                  <a:pt x="675" y="1368"/>
                </a:lnTo>
                <a:lnTo>
                  <a:pt x="673" y="1368"/>
                </a:lnTo>
                <a:lnTo>
                  <a:pt x="673" y="1370"/>
                </a:lnTo>
                <a:lnTo>
                  <a:pt x="672" y="1370"/>
                </a:lnTo>
                <a:lnTo>
                  <a:pt x="670" y="1371"/>
                </a:lnTo>
                <a:lnTo>
                  <a:pt x="670" y="1373"/>
                </a:lnTo>
                <a:lnTo>
                  <a:pt x="672" y="1373"/>
                </a:lnTo>
                <a:lnTo>
                  <a:pt x="672" y="1371"/>
                </a:lnTo>
                <a:lnTo>
                  <a:pt x="672" y="1373"/>
                </a:lnTo>
                <a:lnTo>
                  <a:pt x="672" y="1374"/>
                </a:lnTo>
                <a:lnTo>
                  <a:pt x="672" y="1376"/>
                </a:lnTo>
                <a:lnTo>
                  <a:pt x="672" y="1377"/>
                </a:lnTo>
                <a:lnTo>
                  <a:pt x="670" y="1377"/>
                </a:lnTo>
                <a:lnTo>
                  <a:pt x="670" y="1379"/>
                </a:lnTo>
                <a:lnTo>
                  <a:pt x="669" y="1380"/>
                </a:lnTo>
                <a:lnTo>
                  <a:pt x="669" y="1381"/>
                </a:lnTo>
                <a:lnTo>
                  <a:pt x="667" y="1383"/>
                </a:lnTo>
                <a:lnTo>
                  <a:pt x="667" y="1384"/>
                </a:lnTo>
                <a:lnTo>
                  <a:pt x="666" y="1384"/>
                </a:lnTo>
                <a:lnTo>
                  <a:pt x="666" y="1386"/>
                </a:lnTo>
                <a:lnTo>
                  <a:pt x="664" y="1387"/>
                </a:lnTo>
                <a:lnTo>
                  <a:pt x="663" y="1389"/>
                </a:lnTo>
                <a:lnTo>
                  <a:pt x="661" y="1389"/>
                </a:lnTo>
                <a:lnTo>
                  <a:pt x="660" y="1387"/>
                </a:lnTo>
                <a:lnTo>
                  <a:pt x="658" y="1387"/>
                </a:lnTo>
                <a:lnTo>
                  <a:pt x="657" y="1387"/>
                </a:lnTo>
                <a:lnTo>
                  <a:pt x="657" y="1386"/>
                </a:lnTo>
                <a:lnTo>
                  <a:pt x="655" y="1386"/>
                </a:lnTo>
                <a:lnTo>
                  <a:pt x="651" y="1384"/>
                </a:lnTo>
                <a:lnTo>
                  <a:pt x="647" y="1384"/>
                </a:lnTo>
                <a:lnTo>
                  <a:pt x="645" y="1384"/>
                </a:lnTo>
                <a:lnTo>
                  <a:pt x="644" y="1384"/>
                </a:lnTo>
                <a:lnTo>
                  <a:pt x="633" y="1387"/>
                </a:lnTo>
                <a:lnTo>
                  <a:pt x="629" y="1389"/>
                </a:lnTo>
                <a:lnTo>
                  <a:pt x="631" y="1387"/>
                </a:lnTo>
                <a:lnTo>
                  <a:pt x="635" y="1386"/>
                </a:lnTo>
                <a:lnTo>
                  <a:pt x="636" y="1384"/>
                </a:lnTo>
                <a:lnTo>
                  <a:pt x="638" y="1384"/>
                </a:lnTo>
                <a:lnTo>
                  <a:pt x="641" y="1384"/>
                </a:lnTo>
                <a:lnTo>
                  <a:pt x="644" y="1383"/>
                </a:lnTo>
                <a:lnTo>
                  <a:pt x="644" y="1381"/>
                </a:lnTo>
                <a:lnTo>
                  <a:pt x="639" y="1381"/>
                </a:lnTo>
                <a:lnTo>
                  <a:pt x="633" y="1383"/>
                </a:lnTo>
                <a:lnTo>
                  <a:pt x="633" y="1384"/>
                </a:lnTo>
                <a:lnTo>
                  <a:pt x="632" y="1383"/>
                </a:lnTo>
                <a:lnTo>
                  <a:pt x="632" y="1384"/>
                </a:lnTo>
                <a:lnTo>
                  <a:pt x="629" y="1387"/>
                </a:lnTo>
                <a:lnTo>
                  <a:pt x="629" y="1389"/>
                </a:lnTo>
                <a:lnTo>
                  <a:pt x="629" y="1390"/>
                </a:lnTo>
                <a:lnTo>
                  <a:pt x="628" y="1389"/>
                </a:lnTo>
                <a:lnTo>
                  <a:pt x="626" y="1389"/>
                </a:lnTo>
                <a:lnTo>
                  <a:pt x="628" y="1390"/>
                </a:lnTo>
                <a:lnTo>
                  <a:pt x="628" y="1392"/>
                </a:lnTo>
                <a:lnTo>
                  <a:pt x="626" y="1392"/>
                </a:lnTo>
                <a:lnTo>
                  <a:pt x="626" y="1393"/>
                </a:lnTo>
                <a:lnTo>
                  <a:pt x="626" y="1395"/>
                </a:lnTo>
                <a:lnTo>
                  <a:pt x="625" y="1395"/>
                </a:lnTo>
                <a:lnTo>
                  <a:pt x="625" y="1396"/>
                </a:lnTo>
                <a:lnTo>
                  <a:pt x="623" y="1395"/>
                </a:lnTo>
                <a:lnTo>
                  <a:pt x="623" y="1396"/>
                </a:lnTo>
                <a:lnTo>
                  <a:pt x="622" y="1396"/>
                </a:lnTo>
                <a:lnTo>
                  <a:pt x="620" y="1398"/>
                </a:lnTo>
                <a:lnTo>
                  <a:pt x="619" y="1399"/>
                </a:lnTo>
                <a:lnTo>
                  <a:pt x="619" y="1401"/>
                </a:lnTo>
                <a:lnTo>
                  <a:pt x="617" y="1401"/>
                </a:lnTo>
                <a:lnTo>
                  <a:pt x="617" y="1402"/>
                </a:lnTo>
                <a:lnTo>
                  <a:pt x="617" y="1404"/>
                </a:lnTo>
                <a:lnTo>
                  <a:pt x="617" y="1405"/>
                </a:lnTo>
                <a:lnTo>
                  <a:pt x="617" y="1406"/>
                </a:lnTo>
                <a:lnTo>
                  <a:pt x="617" y="1408"/>
                </a:lnTo>
                <a:lnTo>
                  <a:pt x="617" y="1409"/>
                </a:lnTo>
                <a:lnTo>
                  <a:pt x="619" y="1409"/>
                </a:lnTo>
                <a:lnTo>
                  <a:pt x="619" y="1411"/>
                </a:lnTo>
                <a:lnTo>
                  <a:pt x="619" y="1412"/>
                </a:lnTo>
                <a:lnTo>
                  <a:pt x="620" y="1412"/>
                </a:lnTo>
                <a:lnTo>
                  <a:pt x="619" y="1412"/>
                </a:lnTo>
                <a:lnTo>
                  <a:pt x="617" y="1412"/>
                </a:lnTo>
                <a:lnTo>
                  <a:pt x="616" y="1414"/>
                </a:lnTo>
                <a:lnTo>
                  <a:pt x="614" y="1414"/>
                </a:lnTo>
                <a:lnTo>
                  <a:pt x="614" y="1415"/>
                </a:lnTo>
                <a:lnTo>
                  <a:pt x="613" y="1415"/>
                </a:lnTo>
                <a:lnTo>
                  <a:pt x="613" y="1417"/>
                </a:lnTo>
                <a:lnTo>
                  <a:pt x="613" y="1418"/>
                </a:lnTo>
                <a:lnTo>
                  <a:pt x="611" y="1418"/>
                </a:lnTo>
                <a:lnTo>
                  <a:pt x="611" y="1417"/>
                </a:lnTo>
                <a:lnTo>
                  <a:pt x="610" y="1417"/>
                </a:lnTo>
                <a:lnTo>
                  <a:pt x="608" y="1417"/>
                </a:lnTo>
                <a:lnTo>
                  <a:pt x="607" y="1417"/>
                </a:lnTo>
                <a:lnTo>
                  <a:pt x="607" y="1415"/>
                </a:lnTo>
                <a:lnTo>
                  <a:pt x="606" y="1415"/>
                </a:lnTo>
                <a:lnTo>
                  <a:pt x="606" y="1414"/>
                </a:lnTo>
                <a:lnTo>
                  <a:pt x="607" y="1412"/>
                </a:lnTo>
                <a:lnTo>
                  <a:pt x="606" y="1412"/>
                </a:lnTo>
                <a:lnTo>
                  <a:pt x="606" y="1411"/>
                </a:lnTo>
                <a:lnTo>
                  <a:pt x="604" y="1409"/>
                </a:lnTo>
                <a:lnTo>
                  <a:pt x="606" y="1408"/>
                </a:lnTo>
                <a:lnTo>
                  <a:pt x="607" y="1409"/>
                </a:lnTo>
                <a:lnTo>
                  <a:pt x="607" y="1408"/>
                </a:lnTo>
                <a:lnTo>
                  <a:pt x="608" y="1408"/>
                </a:lnTo>
                <a:lnTo>
                  <a:pt x="608" y="1406"/>
                </a:lnTo>
                <a:lnTo>
                  <a:pt x="608" y="1405"/>
                </a:lnTo>
                <a:lnTo>
                  <a:pt x="608" y="1404"/>
                </a:lnTo>
                <a:lnTo>
                  <a:pt x="608" y="1402"/>
                </a:lnTo>
                <a:lnTo>
                  <a:pt x="607" y="1402"/>
                </a:lnTo>
                <a:lnTo>
                  <a:pt x="608" y="1402"/>
                </a:lnTo>
                <a:lnTo>
                  <a:pt x="607" y="1402"/>
                </a:lnTo>
                <a:lnTo>
                  <a:pt x="607" y="1404"/>
                </a:lnTo>
                <a:lnTo>
                  <a:pt x="607" y="1402"/>
                </a:lnTo>
                <a:lnTo>
                  <a:pt x="606" y="1402"/>
                </a:lnTo>
                <a:lnTo>
                  <a:pt x="604" y="1402"/>
                </a:lnTo>
                <a:lnTo>
                  <a:pt x="604" y="1401"/>
                </a:lnTo>
                <a:lnTo>
                  <a:pt x="604" y="1399"/>
                </a:lnTo>
                <a:lnTo>
                  <a:pt x="604" y="1398"/>
                </a:lnTo>
                <a:lnTo>
                  <a:pt x="603" y="1398"/>
                </a:lnTo>
                <a:lnTo>
                  <a:pt x="603" y="1396"/>
                </a:lnTo>
                <a:lnTo>
                  <a:pt x="603" y="1395"/>
                </a:lnTo>
                <a:lnTo>
                  <a:pt x="601" y="1395"/>
                </a:lnTo>
                <a:lnTo>
                  <a:pt x="601" y="1393"/>
                </a:lnTo>
                <a:lnTo>
                  <a:pt x="600" y="1393"/>
                </a:lnTo>
                <a:lnTo>
                  <a:pt x="598" y="1393"/>
                </a:lnTo>
                <a:lnTo>
                  <a:pt x="598" y="1392"/>
                </a:lnTo>
                <a:lnTo>
                  <a:pt x="598" y="1390"/>
                </a:lnTo>
                <a:lnTo>
                  <a:pt x="597" y="1390"/>
                </a:lnTo>
                <a:lnTo>
                  <a:pt x="597" y="1389"/>
                </a:lnTo>
                <a:lnTo>
                  <a:pt x="595" y="1389"/>
                </a:lnTo>
                <a:lnTo>
                  <a:pt x="594" y="1389"/>
                </a:lnTo>
                <a:lnTo>
                  <a:pt x="592" y="1389"/>
                </a:lnTo>
                <a:lnTo>
                  <a:pt x="592" y="1390"/>
                </a:lnTo>
                <a:lnTo>
                  <a:pt x="595" y="1393"/>
                </a:lnTo>
                <a:lnTo>
                  <a:pt x="597" y="1393"/>
                </a:lnTo>
                <a:lnTo>
                  <a:pt x="598" y="1395"/>
                </a:lnTo>
                <a:lnTo>
                  <a:pt x="600" y="1396"/>
                </a:lnTo>
                <a:lnTo>
                  <a:pt x="600" y="1398"/>
                </a:lnTo>
                <a:lnTo>
                  <a:pt x="601" y="1399"/>
                </a:lnTo>
                <a:lnTo>
                  <a:pt x="601" y="1401"/>
                </a:lnTo>
                <a:lnTo>
                  <a:pt x="603" y="1401"/>
                </a:lnTo>
                <a:lnTo>
                  <a:pt x="603" y="1402"/>
                </a:lnTo>
                <a:lnTo>
                  <a:pt x="603" y="1404"/>
                </a:lnTo>
                <a:lnTo>
                  <a:pt x="604" y="1405"/>
                </a:lnTo>
                <a:lnTo>
                  <a:pt x="604" y="1406"/>
                </a:lnTo>
                <a:lnTo>
                  <a:pt x="604" y="1408"/>
                </a:lnTo>
                <a:lnTo>
                  <a:pt x="604" y="1406"/>
                </a:lnTo>
                <a:lnTo>
                  <a:pt x="603" y="1404"/>
                </a:lnTo>
                <a:lnTo>
                  <a:pt x="603" y="1402"/>
                </a:lnTo>
                <a:lnTo>
                  <a:pt x="601" y="1401"/>
                </a:lnTo>
                <a:lnTo>
                  <a:pt x="601" y="1399"/>
                </a:lnTo>
                <a:lnTo>
                  <a:pt x="600" y="1398"/>
                </a:lnTo>
                <a:lnTo>
                  <a:pt x="598" y="1396"/>
                </a:lnTo>
                <a:lnTo>
                  <a:pt x="598" y="1395"/>
                </a:lnTo>
                <a:lnTo>
                  <a:pt x="597" y="1395"/>
                </a:lnTo>
                <a:lnTo>
                  <a:pt x="595" y="1393"/>
                </a:lnTo>
                <a:lnTo>
                  <a:pt x="594" y="1392"/>
                </a:lnTo>
                <a:lnTo>
                  <a:pt x="592" y="1390"/>
                </a:lnTo>
                <a:lnTo>
                  <a:pt x="591" y="1389"/>
                </a:lnTo>
                <a:lnTo>
                  <a:pt x="589" y="1389"/>
                </a:lnTo>
                <a:lnTo>
                  <a:pt x="588" y="1389"/>
                </a:lnTo>
                <a:lnTo>
                  <a:pt x="588" y="1387"/>
                </a:lnTo>
                <a:lnTo>
                  <a:pt x="586" y="1387"/>
                </a:lnTo>
                <a:lnTo>
                  <a:pt x="586" y="1386"/>
                </a:lnTo>
                <a:lnTo>
                  <a:pt x="585" y="1386"/>
                </a:lnTo>
                <a:lnTo>
                  <a:pt x="585" y="1384"/>
                </a:lnTo>
                <a:lnTo>
                  <a:pt x="583" y="1384"/>
                </a:lnTo>
                <a:lnTo>
                  <a:pt x="582" y="1384"/>
                </a:lnTo>
                <a:lnTo>
                  <a:pt x="582" y="1383"/>
                </a:lnTo>
                <a:lnTo>
                  <a:pt x="582" y="1384"/>
                </a:lnTo>
                <a:lnTo>
                  <a:pt x="583" y="1384"/>
                </a:lnTo>
                <a:lnTo>
                  <a:pt x="583" y="1383"/>
                </a:lnTo>
                <a:lnTo>
                  <a:pt x="583" y="1381"/>
                </a:lnTo>
                <a:lnTo>
                  <a:pt x="582" y="1383"/>
                </a:lnTo>
                <a:lnTo>
                  <a:pt x="581" y="1383"/>
                </a:lnTo>
                <a:lnTo>
                  <a:pt x="579" y="1383"/>
                </a:lnTo>
                <a:lnTo>
                  <a:pt x="579" y="1384"/>
                </a:lnTo>
                <a:lnTo>
                  <a:pt x="578" y="1384"/>
                </a:lnTo>
                <a:lnTo>
                  <a:pt x="576" y="1384"/>
                </a:lnTo>
                <a:lnTo>
                  <a:pt x="573" y="1383"/>
                </a:lnTo>
                <a:lnTo>
                  <a:pt x="572" y="1383"/>
                </a:lnTo>
                <a:lnTo>
                  <a:pt x="573" y="1383"/>
                </a:lnTo>
                <a:lnTo>
                  <a:pt x="573" y="1381"/>
                </a:lnTo>
                <a:lnTo>
                  <a:pt x="572" y="1381"/>
                </a:lnTo>
                <a:lnTo>
                  <a:pt x="573" y="1381"/>
                </a:lnTo>
                <a:lnTo>
                  <a:pt x="573" y="1380"/>
                </a:lnTo>
                <a:lnTo>
                  <a:pt x="573" y="1381"/>
                </a:lnTo>
                <a:lnTo>
                  <a:pt x="575" y="1383"/>
                </a:lnTo>
                <a:lnTo>
                  <a:pt x="575" y="1381"/>
                </a:lnTo>
                <a:lnTo>
                  <a:pt x="575" y="1380"/>
                </a:lnTo>
                <a:lnTo>
                  <a:pt x="575" y="1379"/>
                </a:lnTo>
                <a:lnTo>
                  <a:pt x="576" y="1377"/>
                </a:lnTo>
                <a:lnTo>
                  <a:pt x="575" y="1376"/>
                </a:lnTo>
                <a:lnTo>
                  <a:pt x="575" y="1374"/>
                </a:lnTo>
                <a:lnTo>
                  <a:pt x="575" y="1373"/>
                </a:lnTo>
                <a:lnTo>
                  <a:pt x="575" y="1371"/>
                </a:lnTo>
                <a:lnTo>
                  <a:pt x="573" y="1370"/>
                </a:lnTo>
                <a:lnTo>
                  <a:pt x="570" y="1368"/>
                </a:lnTo>
                <a:lnTo>
                  <a:pt x="569" y="1368"/>
                </a:lnTo>
                <a:lnTo>
                  <a:pt x="569" y="1367"/>
                </a:lnTo>
                <a:lnTo>
                  <a:pt x="567" y="1367"/>
                </a:lnTo>
                <a:lnTo>
                  <a:pt x="567" y="1365"/>
                </a:lnTo>
                <a:lnTo>
                  <a:pt x="566" y="1364"/>
                </a:lnTo>
                <a:lnTo>
                  <a:pt x="564" y="1364"/>
                </a:lnTo>
                <a:lnTo>
                  <a:pt x="563" y="1362"/>
                </a:lnTo>
                <a:lnTo>
                  <a:pt x="561" y="1361"/>
                </a:lnTo>
                <a:lnTo>
                  <a:pt x="558" y="1358"/>
                </a:lnTo>
                <a:lnTo>
                  <a:pt x="557" y="1358"/>
                </a:lnTo>
                <a:lnTo>
                  <a:pt x="554" y="1356"/>
                </a:lnTo>
                <a:lnTo>
                  <a:pt x="553" y="1354"/>
                </a:lnTo>
                <a:lnTo>
                  <a:pt x="551" y="1354"/>
                </a:lnTo>
                <a:lnTo>
                  <a:pt x="550" y="1354"/>
                </a:lnTo>
                <a:lnTo>
                  <a:pt x="548" y="1355"/>
                </a:lnTo>
                <a:lnTo>
                  <a:pt x="547" y="1354"/>
                </a:lnTo>
                <a:lnTo>
                  <a:pt x="547" y="1351"/>
                </a:lnTo>
                <a:lnTo>
                  <a:pt x="545" y="1351"/>
                </a:lnTo>
                <a:lnTo>
                  <a:pt x="545" y="1352"/>
                </a:lnTo>
                <a:lnTo>
                  <a:pt x="544" y="1351"/>
                </a:lnTo>
                <a:lnTo>
                  <a:pt x="539" y="1351"/>
                </a:lnTo>
                <a:lnTo>
                  <a:pt x="536" y="1349"/>
                </a:lnTo>
                <a:lnTo>
                  <a:pt x="536" y="1348"/>
                </a:lnTo>
                <a:lnTo>
                  <a:pt x="535" y="1348"/>
                </a:lnTo>
                <a:lnTo>
                  <a:pt x="535" y="1346"/>
                </a:lnTo>
                <a:lnTo>
                  <a:pt x="535" y="1345"/>
                </a:lnTo>
                <a:lnTo>
                  <a:pt x="533" y="1345"/>
                </a:lnTo>
                <a:lnTo>
                  <a:pt x="532" y="1345"/>
                </a:lnTo>
                <a:lnTo>
                  <a:pt x="532" y="1346"/>
                </a:lnTo>
                <a:lnTo>
                  <a:pt x="532" y="1345"/>
                </a:lnTo>
                <a:lnTo>
                  <a:pt x="531" y="1345"/>
                </a:lnTo>
                <a:lnTo>
                  <a:pt x="531" y="1348"/>
                </a:lnTo>
                <a:lnTo>
                  <a:pt x="529" y="1348"/>
                </a:lnTo>
                <a:lnTo>
                  <a:pt x="529" y="1346"/>
                </a:lnTo>
                <a:lnTo>
                  <a:pt x="531" y="1346"/>
                </a:lnTo>
                <a:lnTo>
                  <a:pt x="531" y="1345"/>
                </a:lnTo>
                <a:lnTo>
                  <a:pt x="529" y="1345"/>
                </a:lnTo>
                <a:lnTo>
                  <a:pt x="529" y="1346"/>
                </a:lnTo>
                <a:lnTo>
                  <a:pt x="529" y="1348"/>
                </a:lnTo>
                <a:lnTo>
                  <a:pt x="528" y="1346"/>
                </a:lnTo>
                <a:lnTo>
                  <a:pt x="528" y="1348"/>
                </a:lnTo>
                <a:lnTo>
                  <a:pt x="525" y="1348"/>
                </a:lnTo>
                <a:lnTo>
                  <a:pt x="523" y="1348"/>
                </a:lnTo>
                <a:lnTo>
                  <a:pt x="522" y="1348"/>
                </a:lnTo>
                <a:lnTo>
                  <a:pt x="520" y="1348"/>
                </a:lnTo>
                <a:lnTo>
                  <a:pt x="519" y="1349"/>
                </a:lnTo>
                <a:lnTo>
                  <a:pt x="528" y="1349"/>
                </a:lnTo>
                <a:lnTo>
                  <a:pt x="531" y="1349"/>
                </a:lnTo>
                <a:lnTo>
                  <a:pt x="533" y="1351"/>
                </a:lnTo>
                <a:lnTo>
                  <a:pt x="539" y="1352"/>
                </a:lnTo>
                <a:lnTo>
                  <a:pt x="545" y="1355"/>
                </a:lnTo>
                <a:lnTo>
                  <a:pt x="547" y="1355"/>
                </a:lnTo>
                <a:lnTo>
                  <a:pt x="550" y="1356"/>
                </a:lnTo>
                <a:lnTo>
                  <a:pt x="553" y="1358"/>
                </a:lnTo>
                <a:lnTo>
                  <a:pt x="554" y="1358"/>
                </a:lnTo>
                <a:lnTo>
                  <a:pt x="560" y="1362"/>
                </a:lnTo>
                <a:lnTo>
                  <a:pt x="561" y="1364"/>
                </a:lnTo>
                <a:lnTo>
                  <a:pt x="566" y="1368"/>
                </a:lnTo>
                <a:lnTo>
                  <a:pt x="566" y="1370"/>
                </a:lnTo>
                <a:lnTo>
                  <a:pt x="567" y="1370"/>
                </a:lnTo>
                <a:lnTo>
                  <a:pt x="567" y="1371"/>
                </a:lnTo>
                <a:lnTo>
                  <a:pt x="569" y="1373"/>
                </a:lnTo>
                <a:lnTo>
                  <a:pt x="569" y="1374"/>
                </a:lnTo>
                <a:lnTo>
                  <a:pt x="570" y="1376"/>
                </a:lnTo>
                <a:lnTo>
                  <a:pt x="572" y="1376"/>
                </a:lnTo>
                <a:lnTo>
                  <a:pt x="570" y="1379"/>
                </a:lnTo>
                <a:lnTo>
                  <a:pt x="572" y="1379"/>
                </a:lnTo>
                <a:lnTo>
                  <a:pt x="572" y="1380"/>
                </a:lnTo>
                <a:lnTo>
                  <a:pt x="572" y="1381"/>
                </a:lnTo>
                <a:lnTo>
                  <a:pt x="572" y="1383"/>
                </a:lnTo>
                <a:lnTo>
                  <a:pt x="570" y="1383"/>
                </a:lnTo>
                <a:lnTo>
                  <a:pt x="570" y="1381"/>
                </a:lnTo>
                <a:lnTo>
                  <a:pt x="572" y="1381"/>
                </a:lnTo>
                <a:lnTo>
                  <a:pt x="572" y="1380"/>
                </a:lnTo>
                <a:lnTo>
                  <a:pt x="572" y="1379"/>
                </a:lnTo>
                <a:lnTo>
                  <a:pt x="570" y="1379"/>
                </a:lnTo>
                <a:lnTo>
                  <a:pt x="570" y="1377"/>
                </a:lnTo>
                <a:lnTo>
                  <a:pt x="570" y="1376"/>
                </a:lnTo>
                <a:lnTo>
                  <a:pt x="569" y="1374"/>
                </a:lnTo>
                <a:lnTo>
                  <a:pt x="567" y="1371"/>
                </a:lnTo>
                <a:lnTo>
                  <a:pt x="566" y="1370"/>
                </a:lnTo>
                <a:lnTo>
                  <a:pt x="566" y="1368"/>
                </a:lnTo>
                <a:lnTo>
                  <a:pt x="564" y="1368"/>
                </a:lnTo>
                <a:lnTo>
                  <a:pt x="561" y="1365"/>
                </a:lnTo>
                <a:lnTo>
                  <a:pt x="560" y="1364"/>
                </a:lnTo>
                <a:lnTo>
                  <a:pt x="557" y="1361"/>
                </a:lnTo>
                <a:lnTo>
                  <a:pt x="553" y="1359"/>
                </a:lnTo>
                <a:lnTo>
                  <a:pt x="548" y="1356"/>
                </a:lnTo>
                <a:lnTo>
                  <a:pt x="545" y="1355"/>
                </a:lnTo>
                <a:lnTo>
                  <a:pt x="544" y="1355"/>
                </a:lnTo>
                <a:lnTo>
                  <a:pt x="542" y="1354"/>
                </a:lnTo>
                <a:lnTo>
                  <a:pt x="541" y="1354"/>
                </a:lnTo>
                <a:lnTo>
                  <a:pt x="539" y="1352"/>
                </a:lnTo>
                <a:lnTo>
                  <a:pt x="529" y="1349"/>
                </a:lnTo>
                <a:lnTo>
                  <a:pt x="520" y="1349"/>
                </a:lnTo>
                <a:lnTo>
                  <a:pt x="517" y="1349"/>
                </a:lnTo>
                <a:lnTo>
                  <a:pt x="516" y="1351"/>
                </a:lnTo>
                <a:lnTo>
                  <a:pt x="514" y="1351"/>
                </a:lnTo>
                <a:lnTo>
                  <a:pt x="514" y="1352"/>
                </a:lnTo>
                <a:lnTo>
                  <a:pt x="513" y="1352"/>
                </a:lnTo>
                <a:lnTo>
                  <a:pt x="511" y="1354"/>
                </a:lnTo>
                <a:lnTo>
                  <a:pt x="510" y="1354"/>
                </a:lnTo>
                <a:lnTo>
                  <a:pt x="509" y="1354"/>
                </a:lnTo>
                <a:lnTo>
                  <a:pt x="507" y="1355"/>
                </a:lnTo>
                <a:lnTo>
                  <a:pt x="507" y="1356"/>
                </a:lnTo>
                <a:lnTo>
                  <a:pt x="507" y="1358"/>
                </a:lnTo>
                <a:lnTo>
                  <a:pt x="506" y="1359"/>
                </a:lnTo>
                <a:lnTo>
                  <a:pt x="504" y="1361"/>
                </a:lnTo>
                <a:lnTo>
                  <a:pt x="504" y="1362"/>
                </a:lnTo>
                <a:lnTo>
                  <a:pt x="504" y="1361"/>
                </a:lnTo>
                <a:lnTo>
                  <a:pt x="503" y="1362"/>
                </a:lnTo>
                <a:lnTo>
                  <a:pt x="501" y="1362"/>
                </a:lnTo>
                <a:lnTo>
                  <a:pt x="500" y="1362"/>
                </a:lnTo>
                <a:lnTo>
                  <a:pt x="500" y="1364"/>
                </a:lnTo>
                <a:lnTo>
                  <a:pt x="498" y="1364"/>
                </a:lnTo>
                <a:lnTo>
                  <a:pt x="498" y="1365"/>
                </a:lnTo>
                <a:lnTo>
                  <a:pt x="497" y="1365"/>
                </a:lnTo>
                <a:lnTo>
                  <a:pt x="495" y="1365"/>
                </a:lnTo>
                <a:lnTo>
                  <a:pt x="494" y="1364"/>
                </a:lnTo>
                <a:lnTo>
                  <a:pt x="492" y="1364"/>
                </a:lnTo>
                <a:lnTo>
                  <a:pt x="492" y="1362"/>
                </a:lnTo>
                <a:lnTo>
                  <a:pt x="491" y="1364"/>
                </a:lnTo>
                <a:lnTo>
                  <a:pt x="489" y="1364"/>
                </a:lnTo>
                <a:lnTo>
                  <a:pt x="489" y="1362"/>
                </a:lnTo>
                <a:lnTo>
                  <a:pt x="488" y="1362"/>
                </a:lnTo>
                <a:lnTo>
                  <a:pt x="488" y="1361"/>
                </a:lnTo>
                <a:lnTo>
                  <a:pt x="488" y="1359"/>
                </a:lnTo>
                <a:lnTo>
                  <a:pt x="488" y="1361"/>
                </a:lnTo>
                <a:lnTo>
                  <a:pt x="486" y="1361"/>
                </a:lnTo>
                <a:lnTo>
                  <a:pt x="485" y="1361"/>
                </a:lnTo>
                <a:lnTo>
                  <a:pt x="484" y="1361"/>
                </a:lnTo>
                <a:lnTo>
                  <a:pt x="484" y="1359"/>
                </a:lnTo>
                <a:lnTo>
                  <a:pt x="482" y="1359"/>
                </a:lnTo>
                <a:lnTo>
                  <a:pt x="482" y="1358"/>
                </a:lnTo>
                <a:lnTo>
                  <a:pt x="482" y="1359"/>
                </a:lnTo>
                <a:lnTo>
                  <a:pt x="481" y="1358"/>
                </a:lnTo>
                <a:lnTo>
                  <a:pt x="479" y="1358"/>
                </a:lnTo>
                <a:lnTo>
                  <a:pt x="479" y="1356"/>
                </a:lnTo>
                <a:lnTo>
                  <a:pt x="478" y="1356"/>
                </a:lnTo>
                <a:lnTo>
                  <a:pt x="478" y="1358"/>
                </a:lnTo>
                <a:lnTo>
                  <a:pt x="478" y="1356"/>
                </a:lnTo>
                <a:lnTo>
                  <a:pt x="476" y="1355"/>
                </a:lnTo>
                <a:lnTo>
                  <a:pt x="476" y="1354"/>
                </a:lnTo>
                <a:lnTo>
                  <a:pt x="475" y="1352"/>
                </a:lnTo>
                <a:lnTo>
                  <a:pt x="473" y="1352"/>
                </a:lnTo>
                <a:lnTo>
                  <a:pt x="473" y="1351"/>
                </a:lnTo>
                <a:lnTo>
                  <a:pt x="473" y="1349"/>
                </a:lnTo>
                <a:lnTo>
                  <a:pt x="472" y="1348"/>
                </a:lnTo>
                <a:lnTo>
                  <a:pt x="472" y="1346"/>
                </a:lnTo>
                <a:lnTo>
                  <a:pt x="472" y="1345"/>
                </a:lnTo>
                <a:lnTo>
                  <a:pt x="472" y="1343"/>
                </a:lnTo>
                <a:lnTo>
                  <a:pt x="470" y="1343"/>
                </a:lnTo>
                <a:lnTo>
                  <a:pt x="470" y="1342"/>
                </a:lnTo>
                <a:lnTo>
                  <a:pt x="470" y="1340"/>
                </a:lnTo>
                <a:lnTo>
                  <a:pt x="470" y="1339"/>
                </a:lnTo>
                <a:lnTo>
                  <a:pt x="470" y="1337"/>
                </a:lnTo>
                <a:lnTo>
                  <a:pt x="470" y="1336"/>
                </a:lnTo>
                <a:lnTo>
                  <a:pt x="472" y="1336"/>
                </a:lnTo>
                <a:lnTo>
                  <a:pt x="472" y="1334"/>
                </a:lnTo>
                <a:lnTo>
                  <a:pt x="470" y="1333"/>
                </a:lnTo>
                <a:lnTo>
                  <a:pt x="472" y="1333"/>
                </a:lnTo>
                <a:lnTo>
                  <a:pt x="470" y="1333"/>
                </a:lnTo>
                <a:lnTo>
                  <a:pt x="470" y="1331"/>
                </a:lnTo>
                <a:lnTo>
                  <a:pt x="470" y="1330"/>
                </a:lnTo>
                <a:lnTo>
                  <a:pt x="470" y="1329"/>
                </a:lnTo>
                <a:lnTo>
                  <a:pt x="472" y="1327"/>
                </a:lnTo>
                <a:lnTo>
                  <a:pt x="472" y="1326"/>
                </a:lnTo>
                <a:lnTo>
                  <a:pt x="472" y="1324"/>
                </a:lnTo>
                <a:lnTo>
                  <a:pt x="473" y="1324"/>
                </a:lnTo>
                <a:lnTo>
                  <a:pt x="473" y="1323"/>
                </a:lnTo>
                <a:lnTo>
                  <a:pt x="473" y="1321"/>
                </a:lnTo>
                <a:lnTo>
                  <a:pt x="473" y="1320"/>
                </a:lnTo>
                <a:lnTo>
                  <a:pt x="473" y="1318"/>
                </a:lnTo>
                <a:lnTo>
                  <a:pt x="475" y="1318"/>
                </a:lnTo>
                <a:lnTo>
                  <a:pt x="476" y="1318"/>
                </a:lnTo>
                <a:lnTo>
                  <a:pt x="476" y="1317"/>
                </a:lnTo>
                <a:lnTo>
                  <a:pt x="478" y="1315"/>
                </a:lnTo>
                <a:lnTo>
                  <a:pt x="478" y="1314"/>
                </a:lnTo>
                <a:lnTo>
                  <a:pt x="476" y="1312"/>
                </a:lnTo>
                <a:lnTo>
                  <a:pt x="476" y="1311"/>
                </a:lnTo>
                <a:lnTo>
                  <a:pt x="476" y="1309"/>
                </a:lnTo>
                <a:lnTo>
                  <a:pt x="476" y="1308"/>
                </a:lnTo>
                <a:lnTo>
                  <a:pt x="478" y="1307"/>
                </a:lnTo>
                <a:lnTo>
                  <a:pt x="478" y="1305"/>
                </a:lnTo>
                <a:lnTo>
                  <a:pt x="478" y="1304"/>
                </a:lnTo>
                <a:lnTo>
                  <a:pt x="478" y="1302"/>
                </a:lnTo>
                <a:lnTo>
                  <a:pt x="478" y="1301"/>
                </a:lnTo>
                <a:lnTo>
                  <a:pt x="478" y="1298"/>
                </a:lnTo>
                <a:lnTo>
                  <a:pt x="478" y="1296"/>
                </a:lnTo>
                <a:lnTo>
                  <a:pt x="479" y="1296"/>
                </a:lnTo>
                <a:lnTo>
                  <a:pt x="481" y="1296"/>
                </a:lnTo>
                <a:lnTo>
                  <a:pt x="482" y="1296"/>
                </a:lnTo>
                <a:close/>
                <a:moveTo>
                  <a:pt x="1149" y="1248"/>
                </a:moveTo>
                <a:lnTo>
                  <a:pt x="1149" y="1246"/>
                </a:lnTo>
                <a:lnTo>
                  <a:pt x="1149" y="1245"/>
                </a:lnTo>
                <a:lnTo>
                  <a:pt x="1151" y="1245"/>
                </a:lnTo>
                <a:lnTo>
                  <a:pt x="1149" y="1245"/>
                </a:lnTo>
                <a:lnTo>
                  <a:pt x="1149" y="1246"/>
                </a:lnTo>
                <a:lnTo>
                  <a:pt x="1151" y="1246"/>
                </a:lnTo>
                <a:lnTo>
                  <a:pt x="1151" y="1248"/>
                </a:lnTo>
                <a:lnTo>
                  <a:pt x="1149" y="1248"/>
                </a:lnTo>
                <a:close/>
                <a:moveTo>
                  <a:pt x="1151" y="1207"/>
                </a:moveTo>
                <a:lnTo>
                  <a:pt x="1149" y="1207"/>
                </a:lnTo>
                <a:lnTo>
                  <a:pt x="1149" y="1205"/>
                </a:lnTo>
                <a:lnTo>
                  <a:pt x="1151" y="1207"/>
                </a:lnTo>
                <a:close/>
                <a:moveTo>
                  <a:pt x="833" y="1192"/>
                </a:moveTo>
                <a:lnTo>
                  <a:pt x="835" y="1192"/>
                </a:lnTo>
                <a:lnTo>
                  <a:pt x="833" y="1193"/>
                </a:lnTo>
                <a:lnTo>
                  <a:pt x="833" y="1195"/>
                </a:lnTo>
                <a:lnTo>
                  <a:pt x="833" y="1193"/>
                </a:lnTo>
                <a:lnTo>
                  <a:pt x="832" y="1193"/>
                </a:lnTo>
                <a:lnTo>
                  <a:pt x="832" y="1192"/>
                </a:lnTo>
                <a:lnTo>
                  <a:pt x="833" y="1192"/>
                </a:lnTo>
                <a:close/>
                <a:moveTo>
                  <a:pt x="1168" y="1126"/>
                </a:moveTo>
                <a:lnTo>
                  <a:pt x="1168" y="1127"/>
                </a:lnTo>
                <a:lnTo>
                  <a:pt x="1167" y="1129"/>
                </a:lnTo>
                <a:lnTo>
                  <a:pt x="1167" y="1127"/>
                </a:lnTo>
                <a:lnTo>
                  <a:pt x="1167" y="1126"/>
                </a:lnTo>
                <a:lnTo>
                  <a:pt x="1168" y="1126"/>
                </a:lnTo>
                <a:close/>
                <a:moveTo>
                  <a:pt x="714" y="1117"/>
                </a:moveTo>
                <a:lnTo>
                  <a:pt x="716" y="1117"/>
                </a:lnTo>
                <a:lnTo>
                  <a:pt x="717" y="1117"/>
                </a:lnTo>
                <a:lnTo>
                  <a:pt x="717" y="1118"/>
                </a:lnTo>
                <a:lnTo>
                  <a:pt x="716" y="1118"/>
                </a:lnTo>
                <a:lnTo>
                  <a:pt x="717" y="1120"/>
                </a:lnTo>
                <a:lnTo>
                  <a:pt x="717" y="1121"/>
                </a:lnTo>
                <a:lnTo>
                  <a:pt x="716" y="1121"/>
                </a:lnTo>
                <a:lnTo>
                  <a:pt x="714" y="1121"/>
                </a:lnTo>
                <a:lnTo>
                  <a:pt x="713" y="1121"/>
                </a:lnTo>
                <a:lnTo>
                  <a:pt x="711" y="1121"/>
                </a:lnTo>
                <a:lnTo>
                  <a:pt x="711" y="1120"/>
                </a:lnTo>
                <a:lnTo>
                  <a:pt x="711" y="1118"/>
                </a:lnTo>
                <a:lnTo>
                  <a:pt x="714" y="1117"/>
                </a:lnTo>
                <a:close/>
                <a:moveTo>
                  <a:pt x="670" y="1020"/>
                </a:moveTo>
                <a:lnTo>
                  <a:pt x="670" y="1018"/>
                </a:lnTo>
                <a:lnTo>
                  <a:pt x="670" y="1020"/>
                </a:lnTo>
                <a:close/>
                <a:moveTo>
                  <a:pt x="660" y="1001"/>
                </a:moveTo>
                <a:lnTo>
                  <a:pt x="658" y="1001"/>
                </a:lnTo>
                <a:lnTo>
                  <a:pt x="657" y="1001"/>
                </a:lnTo>
                <a:lnTo>
                  <a:pt x="657" y="999"/>
                </a:lnTo>
                <a:lnTo>
                  <a:pt x="657" y="998"/>
                </a:lnTo>
                <a:lnTo>
                  <a:pt x="658" y="996"/>
                </a:lnTo>
                <a:lnTo>
                  <a:pt x="660" y="996"/>
                </a:lnTo>
                <a:lnTo>
                  <a:pt x="660" y="998"/>
                </a:lnTo>
                <a:lnTo>
                  <a:pt x="660" y="999"/>
                </a:lnTo>
                <a:lnTo>
                  <a:pt x="660" y="1001"/>
                </a:lnTo>
                <a:close/>
                <a:moveTo>
                  <a:pt x="735" y="996"/>
                </a:moveTo>
                <a:lnTo>
                  <a:pt x="735" y="998"/>
                </a:lnTo>
                <a:lnTo>
                  <a:pt x="735" y="996"/>
                </a:lnTo>
                <a:lnTo>
                  <a:pt x="733" y="996"/>
                </a:lnTo>
                <a:lnTo>
                  <a:pt x="733" y="998"/>
                </a:lnTo>
                <a:lnTo>
                  <a:pt x="732" y="998"/>
                </a:lnTo>
                <a:lnTo>
                  <a:pt x="732" y="999"/>
                </a:lnTo>
                <a:lnTo>
                  <a:pt x="730" y="999"/>
                </a:lnTo>
                <a:lnTo>
                  <a:pt x="730" y="1001"/>
                </a:lnTo>
                <a:lnTo>
                  <a:pt x="729" y="1001"/>
                </a:lnTo>
                <a:lnTo>
                  <a:pt x="729" y="1002"/>
                </a:lnTo>
                <a:lnTo>
                  <a:pt x="728" y="1002"/>
                </a:lnTo>
                <a:lnTo>
                  <a:pt x="728" y="1001"/>
                </a:lnTo>
                <a:lnTo>
                  <a:pt x="729" y="1001"/>
                </a:lnTo>
                <a:lnTo>
                  <a:pt x="729" y="999"/>
                </a:lnTo>
                <a:lnTo>
                  <a:pt x="729" y="998"/>
                </a:lnTo>
                <a:lnTo>
                  <a:pt x="730" y="998"/>
                </a:lnTo>
                <a:lnTo>
                  <a:pt x="735" y="995"/>
                </a:lnTo>
                <a:lnTo>
                  <a:pt x="736" y="995"/>
                </a:lnTo>
                <a:lnTo>
                  <a:pt x="736" y="996"/>
                </a:lnTo>
                <a:lnTo>
                  <a:pt x="735" y="996"/>
                </a:lnTo>
                <a:close/>
                <a:moveTo>
                  <a:pt x="747" y="989"/>
                </a:moveTo>
                <a:lnTo>
                  <a:pt x="747" y="991"/>
                </a:lnTo>
                <a:lnTo>
                  <a:pt x="745" y="991"/>
                </a:lnTo>
                <a:lnTo>
                  <a:pt x="744" y="991"/>
                </a:lnTo>
                <a:lnTo>
                  <a:pt x="744" y="992"/>
                </a:lnTo>
                <a:lnTo>
                  <a:pt x="742" y="992"/>
                </a:lnTo>
                <a:lnTo>
                  <a:pt x="741" y="993"/>
                </a:lnTo>
                <a:lnTo>
                  <a:pt x="739" y="993"/>
                </a:lnTo>
                <a:lnTo>
                  <a:pt x="739" y="995"/>
                </a:lnTo>
                <a:lnTo>
                  <a:pt x="739" y="996"/>
                </a:lnTo>
                <a:lnTo>
                  <a:pt x="739" y="998"/>
                </a:lnTo>
                <a:lnTo>
                  <a:pt x="739" y="999"/>
                </a:lnTo>
                <a:lnTo>
                  <a:pt x="739" y="1001"/>
                </a:lnTo>
                <a:lnTo>
                  <a:pt x="738" y="1001"/>
                </a:lnTo>
                <a:lnTo>
                  <a:pt x="736" y="1002"/>
                </a:lnTo>
                <a:lnTo>
                  <a:pt x="735" y="1001"/>
                </a:lnTo>
                <a:lnTo>
                  <a:pt x="735" y="999"/>
                </a:lnTo>
                <a:lnTo>
                  <a:pt x="736" y="999"/>
                </a:lnTo>
                <a:lnTo>
                  <a:pt x="738" y="998"/>
                </a:lnTo>
                <a:lnTo>
                  <a:pt x="736" y="998"/>
                </a:lnTo>
                <a:lnTo>
                  <a:pt x="736" y="996"/>
                </a:lnTo>
                <a:lnTo>
                  <a:pt x="736" y="995"/>
                </a:lnTo>
                <a:lnTo>
                  <a:pt x="736" y="993"/>
                </a:lnTo>
                <a:lnTo>
                  <a:pt x="738" y="993"/>
                </a:lnTo>
                <a:lnTo>
                  <a:pt x="744" y="991"/>
                </a:lnTo>
                <a:lnTo>
                  <a:pt x="745" y="989"/>
                </a:lnTo>
                <a:lnTo>
                  <a:pt x="747" y="989"/>
                </a:lnTo>
                <a:close/>
                <a:moveTo>
                  <a:pt x="795" y="955"/>
                </a:moveTo>
                <a:lnTo>
                  <a:pt x="794" y="955"/>
                </a:lnTo>
                <a:lnTo>
                  <a:pt x="794" y="954"/>
                </a:lnTo>
                <a:lnTo>
                  <a:pt x="795" y="954"/>
                </a:lnTo>
                <a:lnTo>
                  <a:pt x="795" y="955"/>
                </a:lnTo>
                <a:close/>
                <a:moveTo>
                  <a:pt x="792" y="955"/>
                </a:moveTo>
                <a:lnTo>
                  <a:pt x="791" y="955"/>
                </a:lnTo>
                <a:lnTo>
                  <a:pt x="791" y="957"/>
                </a:lnTo>
                <a:lnTo>
                  <a:pt x="789" y="957"/>
                </a:lnTo>
                <a:lnTo>
                  <a:pt x="789" y="958"/>
                </a:lnTo>
                <a:lnTo>
                  <a:pt x="788" y="958"/>
                </a:lnTo>
                <a:lnTo>
                  <a:pt x="788" y="960"/>
                </a:lnTo>
                <a:lnTo>
                  <a:pt x="786" y="960"/>
                </a:lnTo>
                <a:lnTo>
                  <a:pt x="785" y="960"/>
                </a:lnTo>
                <a:lnTo>
                  <a:pt x="785" y="961"/>
                </a:lnTo>
                <a:lnTo>
                  <a:pt x="785" y="963"/>
                </a:lnTo>
                <a:lnTo>
                  <a:pt x="783" y="963"/>
                </a:lnTo>
                <a:lnTo>
                  <a:pt x="782" y="963"/>
                </a:lnTo>
                <a:lnTo>
                  <a:pt x="780" y="964"/>
                </a:lnTo>
                <a:lnTo>
                  <a:pt x="779" y="966"/>
                </a:lnTo>
                <a:lnTo>
                  <a:pt x="777" y="966"/>
                </a:lnTo>
                <a:lnTo>
                  <a:pt x="777" y="967"/>
                </a:lnTo>
                <a:lnTo>
                  <a:pt x="776" y="968"/>
                </a:lnTo>
                <a:lnTo>
                  <a:pt x="775" y="968"/>
                </a:lnTo>
                <a:lnTo>
                  <a:pt x="775" y="970"/>
                </a:lnTo>
                <a:lnTo>
                  <a:pt x="773" y="970"/>
                </a:lnTo>
                <a:lnTo>
                  <a:pt x="772" y="970"/>
                </a:lnTo>
                <a:lnTo>
                  <a:pt x="772" y="971"/>
                </a:lnTo>
                <a:lnTo>
                  <a:pt x="770" y="971"/>
                </a:lnTo>
                <a:lnTo>
                  <a:pt x="770" y="973"/>
                </a:lnTo>
                <a:lnTo>
                  <a:pt x="769" y="973"/>
                </a:lnTo>
                <a:lnTo>
                  <a:pt x="769" y="974"/>
                </a:lnTo>
                <a:lnTo>
                  <a:pt x="767" y="974"/>
                </a:lnTo>
                <a:lnTo>
                  <a:pt x="767" y="973"/>
                </a:lnTo>
                <a:lnTo>
                  <a:pt x="770" y="971"/>
                </a:lnTo>
                <a:lnTo>
                  <a:pt x="772" y="970"/>
                </a:lnTo>
                <a:lnTo>
                  <a:pt x="773" y="968"/>
                </a:lnTo>
                <a:lnTo>
                  <a:pt x="777" y="966"/>
                </a:lnTo>
                <a:lnTo>
                  <a:pt x="785" y="960"/>
                </a:lnTo>
                <a:lnTo>
                  <a:pt x="786" y="958"/>
                </a:lnTo>
                <a:lnTo>
                  <a:pt x="788" y="957"/>
                </a:lnTo>
                <a:lnTo>
                  <a:pt x="789" y="955"/>
                </a:lnTo>
                <a:lnTo>
                  <a:pt x="791" y="955"/>
                </a:lnTo>
                <a:lnTo>
                  <a:pt x="794" y="952"/>
                </a:lnTo>
                <a:lnTo>
                  <a:pt x="794" y="954"/>
                </a:lnTo>
                <a:lnTo>
                  <a:pt x="792" y="954"/>
                </a:lnTo>
                <a:lnTo>
                  <a:pt x="792" y="955"/>
                </a:lnTo>
                <a:close/>
                <a:moveTo>
                  <a:pt x="1117" y="955"/>
                </a:moveTo>
                <a:lnTo>
                  <a:pt x="1116" y="954"/>
                </a:lnTo>
                <a:lnTo>
                  <a:pt x="1117" y="952"/>
                </a:lnTo>
                <a:lnTo>
                  <a:pt x="1117" y="951"/>
                </a:lnTo>
                <a:lnTo>
                  <a:pt x="1118" y="951"/>
                </a:lnTo>
                <a:lnTo>
                  <a:pt x="1118" y="952"/>
                </a:lnTo>
                <a:lnTo>
                  <a:pt x="1118" y="954"/>
                </a:lnTo>
                <a:lnTo>
                  <a:pt x="1117" y="955"/>
                </a:lnTo>
                <a:close/>
                <a:moveTo>
                  <a:pt x="994" y="948"/>
                </a:moveTo>
                <a:lnTo>
                  <a:pt x="994" y="949"/>
                </a:lnTo>
                <a:lnTo>
                  <a:pt x="992" y="949"/>
                </a:lnTo>
                <a:lnTo>
                  <a:pt x="992" y="948"/>
                </a:lnTo>
                <a:lnTo>
                  <a:pt x="994" y="948"/>
                </a:lnTo>
                <a:close/>
                <a:moveTo>
                  <a:pt x="795" y="952"/>
                </a:moveTo>
                <a:lnTo>
                  <a:pt x="797" y="951"/>
                </a:lnTo>
                <a:lnTo>
                  <a:pt x="798" y="949"/>
                </a:lnTo>
                <a:lnTo>
                  <a:pt x="801" y="946"/>
                </a:lnTo>
                <a:lnTo>
                  <a:pt x="802" y="945"/>
                </a:lnTo>
                <a:lnTo>
                  <a:pt x="804" y="945"/>
                </a:lnTo>
                <a:lnTo>
                  <a:pt x="802" y="946"/>
                </a:lnTo>
                <a:lnTo>
                  <a:pt x="801" y="948"/>
                </a:lnTo>
                <a:lnTo>
                  <a:pt x="801" y="949"/>
                </a:lnTo>
                <a:lnTo>
                  <a:pt x="800" y="949"/>
                </a:lnTo>
                <a:lnTo>
                  <a:pt x="798" y="949"/>
                </a:lnTo>
                <a:lnTo>
                  <a:pt x="798" y="951"/>
                </a:lnTo>
                <a:lnTo>
                  <a:pt x="797" y="951"/>
                </a:lnTo>
                <a:lnTo>
                  <a:pt x="797" y="952"/>
                </a:lnTo>
                <a:lnTo>
                  <a:pt x="795" y="952"/>
                </a:lnTo>
                <a:close/>
                <a:moveTo>
                  <a:pt x="1158" y="944"/>
                </a:moveTo>
                <a:lnTo>
                  <a:pt x="1158" y="942"/>
                </a:lnTo>
                <a:lnTo>
                  <a:pt x="1160" y="942"/>
                </a:lnTo>
                <a:lnTo>
                  <a:pt x="1160" y="944"/>
                </a:lnTo>
                <a:lnTo>
                  <a:pt x="1158" y="944"/>
                </a:lnTo>
                <a:close/>
                <a:moveTo>
                  <a:pt x="1161" y="942"/>
                </a:moveTo>
                <a:lnTo>
                  <a:pt x="1163" y="942"/>
                </a:lnTo>
                <a:lnTo>
                  <a:pt x="1163" y="941"/>
                </a:lnTo>
                <a:lnTo>
                  <a:pt x="1163" y="942"/>
                </a:lnTo>
                <a:lnTo>
                  <a:pt x="1161" y="942"/>
                </a:lnTo>
                <a:lnTo>
                  <a:pt x="1160" y="942"/>
                </a:lnTo>
                <a:lnTo>
                  <a:pt x="1160" y="941"/>
                </a:lnTo>
                <a:lnTo>
                  <a:pt x="1161" y="941"/>
                </a:lnTo>
                <a:lnTo>
                  <a:pt x="1161" y="942"/>
                </a:lnTo>
                <a:close/>
                <a:moveTo>
                  <a:pt x="1164" y="941"/>
                </a:moveTo>
                <a:lnTo>
                  <a:pt x="1163" y="941"/>
                </a:lnTo>
                <a:lnTo>
                  <a:pt x="1164" y="939"/>
                </a:lnTo>
                <a:lnTo>
                  <a:pt x="1164" y="941"/>
                </a:lnTo>
                <a:close/>
                <a:moveTo>
                  <a:pt x="877" y="936"/>
                </a:moveTo>
                <a:lnTo>
                  <a:pt x="876" y="936"/>
                </a:lnTo>
                <a:lnTo>
                  <a:pt x="876" y="935"/>
                </a:lnTo>
                <a:lnTo>
                  <a:pt x="877" y="935"/>
                </a:lnTo>
                <a:lnTo>
                  <a:pt x="877" y="936"/>
                </a:lnTo>
                <a:close/>
                <a:moveTo>
                  <a:pt x="1167" y="933"/>
                </a:moveTo>
                <a:lnTo>
                  <a:pt x="1167" y="935"/>
                </a:lnTo>
                <a:lnTo>
                  <a:pt x="1166" y="935"/>
                </a:lnTo>
                <a:lnTo>
                  <a:pt x="1166" y="936"/>
                </a:lnTo>
                <a:lnTo>
                  <a:pt x="1166" y="938"/>
                </a:lnTo>
                <a:lnTo>
                  <a:pt x="1166" y="939"/>
                </a:lnTo>
                <a:lnTo>
                  <a:pt x="1164" y="941"/>
                </a:lnTo>
                <a:lnTo>
                  <a:pt x="1164" y="939"/>
                </a:lnTo>
                <a:lnTo>
                  <a:pt x="1164" y="938"/>
                </a:lnTo>
                <a:lnTo>
                  <a:pt x="1164" y="936"/>
                </a:lnTo>
                <a:lnTo>
                  <a:pt x="1166" y="936"/>
                </a:lnTo>
                <a:lnTo>
                  <a:pt x="1166" y="935"/>
                </a:lnTo>
                <a:lnTo>
                  <a:pt x="1164" y="933"/>
                </a:lnTo>
                <a:lnTo>
                  <a:pt x="1164" y="932"/>
                </a:lnTo>
                <a:lnTo>
                  <a:pt x="1166" y="932"/>
                </a:lnTo>
                <a:lnTo>
                  <a:pt x="1167" y="932"/>
                </a:lnTo>
                <a:lnTo>
                  <a:pt x="1167" y="930"/>
                </a:lnTo>
                <a:lnTo>
                  <a:pt x="1168" y="930"/>
                </a:lnTo>
                <a:lnTo>
                  <a:pt x="1168" y="929"/>
                </a:lnTo>
                <a:lnTo>
                  <a:pt x="1168" y="930"/>
                </a:lnTo>
                <a:lnTo>
                  <a:pt x="1168" y="932"/>
                </a:lnTo>
                <a:lnTo>
                  <a:pt x="1167" y="932"/>
                </a:lnTo>
                <a:lnTo>
                  <a:pt x="1167" y="933"/>
                </a:lnTo>
                <a:close/>
                <a:moveTo>
                  <a:pt x="972" y="927"/>
                </a:moveTo>
                <a:lnTo>
                  <a:pt x="973" y="929"/>
                </a:lnTo>
                <a:lnTo>
                  <a:pt x="974" y="927"/>
                </a:lnTo>
                <a:lnTo>
                  <a:pt x="974" y="929"/>
                </a:lnTo>
                <a:lnTo>
                  <a:pt x="973" y="930"/>
                </a:lnTo>
                <a:lnTo>
                  <a:pt x="972" y="929"/>
                </a:lnTo>
                <a:lnTo>
                  <a:pt x="972" y="927"/>
                </a:lnTo>
                <a:close/>
                <a:moveTo>
                  <a:pt x="1168" y="929"/>
                </a:moveTo>
                <a:lnTo>
                  <a:pt x="1168" y="927"/>
                </a:lnTo>
                <a:lnTo>
                  <a:pt x="1168" y="926"/>
                </a:lnTo>
                <a:lnTo>
                  <a:pt x="1168" y="927"/>
                </a:lnTo>
                <a:lnTo>
                  <a:pt x="1170" y="927"/>
                </a:lnTo>
                <a:lnTo>
                  <a:pt x="1170" y="929"/>
                </a:lnTo>
                <a:lnTo>
                  <a:pt x="1168" y="929"/>
                </a:lnTo>
                <a:close/>
                <a:moveTo>
                  <a:pt x="1166" y="927"/>
                </a:moveTo>
                <a:lnTo>
                  <a:pt x="1164" y="927"/>
                </a:lnTo>
                <a:lnTo>
                  <a:pt x="1164" y="926"/>
                </a:lnTo>
                <a:lnTo>
                  <a:pt x="1166" y="926"/>
                </a:lnTo>
                <a:lnTo>
                  <a:pt x="1166" y="927"/>
                </a:lnTo>
                <a:close/>
                <a:moveTo>
                  <a:pt x="833" y="927"/>
                </a:moveTo>
                <a:lnTo>
                  <a:pt x="832" y="927"/>
                </a:lnTo>
                <a:lnTo>
                  <a:pt x="832" y="929"/>
                </a:lnTo>
                <a:lnTo>
                  <a:pt x="830" y="929"/>
                </a:lnTo>
                <a:lnTo>
                  <a:pt x="830" y="930"/>
                </a:lnTo>
                <a:lnTo>
                  <a:pt x="830" y="932"/>
                </a:lnTo>
                <a:lnTo>
                  <a:pt x="829" y="932"/>
                </a:lnTo>
                <a:lnTo>
                  <a:pt x="829" y="930"/>
                </a:lnTo>
                <a:lnTo>
                  <a:pt x="827" y="930"/>
                </a:lnTo>
                <a:lnTo>
                  <a:pt x="827" y="932"/>
                </a:lnTo>
                <a:lnTo>
                  <a:pt x="826" y="932"/>
                </a:lnTo>
                <a:lnTo>
                  <a:pt x="826" y="933"/>
                </a:lnTo>
                <a:lnTo>
                  <a:pt x="825" y="933"/>
                </a:lnTo>
                <a:lnTo>
                  <a:pt x="823" y="935"/>
                </a:lnTo>
                <a:lnTo>
                  <a:pt x="822" y="935"/>
                </a:lnTo>
                <a:lnTo>
                  <a:pt x="820" y="935"/>
                </a:lnTo>
                <a:lnTo>
                  <a:pt x="819" y="936"/>
                </a:lnTo>
                <a:lnTo>
                  <a:pt x="817" y="936"/>
                </a:lnTo>
                <a:lnTo>
                  <a:pt x="816" y="938"/>
                </a:lnTo>
                <a:lnTo>
                  <a:pt x="814" y="938"/>
                </a:lnTo>
                <a:lnTo>
                  <a:pt x="816" y="938"/>
                </a:lnTo>
                <a:lnTo>
                  <a:pt x="814" y="939"/>
                </a:lnTo>
                <a:lnTo>
                  <a:pt x="813" y="939"/>
                </a:lnTo>
                <a:lnTo>
                  <a:pt x="814" y="939"/>
                </a:lnTo>
                <a:lnTo>
                  <a:pt x="813" y="939"/>
                </a:lnTo>
                <a:lnTo>
                  <a:pt x="813" y="941"/>
                </a:lnTo>
                <a:lnTo>
                  <a:pt x="811" y="941"/>
                </a:lnTo>
                <a:lnTo>
                  <a:pt x="811" y="942"/>
                </a:lnTo>
                <a:lnTo>
                  <a:pt x="810" y="942"/>
                </a:lnTo>
                <a:lnTo>
                  <a:pt x="808" y="942"/>
                </a:lnTo>
                <a:lnTo>
                  <a:pt x="807" y="944"/>
                </a:lnTo>
                <a:lnTo>
                  <a:pt x="805" y="944"/>
                </a:lnTo>
                <a:lnTo>
                  <a:pt x="805" y="945"/>
                </a:lnTo>
                <a:lnTo>
                  <a:pt x="804" y="946"/>
                </a:lnTo>
                <a:lnTo>
                  <a:pt x="804" y="945"/>
                </a:lnTo>
                <a:lnTo>
                  <a:pt x="811" y="939"/>
                </a:lnTo>
                <a:lnTo>
                  <a:pt x="814" y="936"/>
                </a:lnTo>
                <a:lnTo>
                  <a:pt x="817" y="935"/>
                </a:lnTo>
                <a:lnTo>
                  <a:pt x="819" y="935"/>
                </a:lnTo>
                <a:lnTo>
                  <a:pt x="822" y="933"/>
                </a:lnTo>
                <a:lnTo>
                  <a:pt x="823" y="932"/>
                </a:lnTo>
                <a:lnTo>
                  <a:pt x="826" y="930"/>
                </a:lnTo>
                <a:lnTo>
                  <a:pt x="827" y="929"/>
                </a:lnTo>
                <a:lnTo>
                  <a:pt x="829" y="927"/>
                </a:lnTo>
                <a:lnTo>
                  <a:pt x="832" y="927"/>
                </a:lnTo>
                <a:lnTo>
                  <a:pt x="832" y="926"/>
                </a:lnTo>
                <a:lnTo>
                  <a:pt x="833" y="926"/>
                </a:lnTo>
                <a:lnTo>
                  <a:pt x="835" y="926"/>
                </a:lnTo>
                <a:lnTo>
                  <a:pt x="836" y="926"/>
                </a:lnTo>
                <a:lnTo>
                  <a:pt x="836" y="927"/>
                </a:lnTo>
                <a:lnTo>
                  <a:pt x="835" y="927"/>
                </a:lnTo>
                <a:lnTo>
                  <a:pt x="833" y="927"/>
                </a:lnTo>
                <a:close/>
                <a:moveTo>
                  <a:pt x="844" y="926"/>
                </a:moveTo>
                <a:lnTo>
                  <a:pt x="844" y="924"/>
                </a:lnTo>
                <a:lnTo>
                  <a:pt x="844" y="926"/>
                </a:lnTo>
                <a:close/>
                <a:moveTo>
                  <a:pt x="1117" y="926"/>
                </a:moveTo>
                <a:lnTo>
                  <a:pt x="1116" y="927"/>
                </a:lnTo>
                <a:lnTo>
                  <a:pt x="1116" y="926"/>
                </a:lnTo>
                <a:lnTo>
                  <a:pt x="1116" y="924"/>
                </a:lnTo>
                <a:lnTo>
                  <a:pt x="1117" y="924"/>
                </a:lnTo>
                <a:lnTo>
                  <a:pt x="1117" y="926"/>
                </a:lnTo>
                <a:close/>
                <a:moveTo>
                  <a:pt x="847" y="923"/>
                </a:moveTo>
                <a:lnTo>
                  <a:pt x="847" y="924"/>
                </a:lnTo>
                <a:lnTo>
                  <a:pt x="845" y="923"/>
                </a:lnTo>
                <a:lnTo>
                  <a:pt x="845" y="921"/>
                </a:lnTo>
                <a:lnTo>
                  <a:pt x="847" y="923"/>
                </a:lnTo>
                <a:close/>
                <a:moveTo>
                  <a:pt x="845" y="919"/>
                </a:moveTo>
                <a:lnTo>
                  <a:pt x="845" y="920"/>
                </a:lnTo>
                <a:lnTo>
                  <a:pt x="844" y="920"/>
                </a:lnTo>
                <a:lnTo>
                  <a:pt x="842" y="920"/>
                </a:lnTo>
                <a:lnTo>
                  <a:pt x="841" y="921"/>
                </a:lnTo>
                <a:lnTo>
                  <a:pt x="839" y="924"/>
                </a:lnTo>
                <a:lnTo>
                  <a:pt x="838" y="924"/>
                </a:lnTo>
                <a:lnTo>
                  <a:pt x="838" y="926"/>
                </a:lnTo>
                <a:lnTo>
                  <a:pt x="836" y="924"/>
                </a:lnTo>
                <a:lnTo>
                  <a:pt x="836" y="923"/>
                </a:lnTo>
                <a:lnTo>
                  <a:pt x="838" y="921"/>
                </a:lnTo>
                <a:lnTo>
                  <a:pt x="839" y="921"/>
                </a:lnTo>
                <a:lnTo>
                  <a:pt x="841" y="920"/>
                </a:lnTo>
                <a:lnTo>
                  <a:pt x="842" y="920"/>
                </a:lnTo>
                <a:lnTo>
                  <a:pt x="842" y="919"/>
                </a:lnTo>
                <a:lnTo>
                  <a:pt x="844" y="919"/>
                </a:lnTo>
                <a:lnTo>
                  <a:pt x="845" y="919"/>
                </a:lnTo>
                <a:close/>
                <a:moveTo>
                  <a:pt x="855" y="913"/>
                </a:moveTo>
                <a:lnTo>
                  <a:pt x="854" y="913"/>
                </a:lnTo>
                <a:lnTo>
                  <a:pt x="852" y="914"/>
                </a:lnTo>
                <a:lnTo>
                  <a:pt x="852" y="916"/>
                </a:lnTo>
                <a:lnTo>
                  <a:pt x="851" y="916"/>
                </a:lnTo>
                <a:lnTo>
                  <a:pt x="851" y="917"/>
                </a:lnTo>
                <a:lnTo>
                  <a:pt x="850" y="917"/>
                </a:lnTo>
                <a:lnTo>
                  <a:pt x="850" y="919"/>
                </a:lnTo>
                <a:lnTo>
                  <a:pt x="848" y="919"/>
                </a:lnTo>
                <a:lnTo>
                  <a:pt x="847" y="919"/>
                </a:lnTo>
                <a:lnTo>
                  <a:pt x="845" y="919"/>
                </a:lnTo>
                <a:lnTo>
                  <a:pt x="845" y="917"/>
                </a:lnTo>
                <a:lnTo>
                  <a:pt x="848" y="916"/>
                </a:lnTo>
                <a:lnTo>
                  <a:pt x="850" y="914"/>
                </a:lnTo>
                <a:lnTo>
                  <a:pt x="852" y="913"/>
                </a:lnTo>
                <a:lnTo>
                  <a:pt x="854" y="911"/>
                </a:lnTo>
                <a:lnTo>
                  <a:pt x="857" y="910"/>
                </a:lnTo>
                <a:lnTo>
                  <a:pt x="858" y="908"/>
                </a:lnTo>
                <a:lnTo>
                  <a:pt x="860" y="908"/>
                </a:lnTo>
                <a:lnTo>
                  <a:pt x="860" y="907"/>
                </a:lnTo>
                <a:lnTo>
                  <a:pt x="860" y="908"/>
                </a:lnTo>
                <a:lnTo>
                  <a:pt x="858" y="908"/>
                </a:lnTo>
                <a:lnTo>
                  <a:pt x="858" y="910"/>
                </a:lnTo>
                <a:lnTo>
                  <a:pt x="857" y="910"/>
                </a:lnTo>
                <a:lnTo>
                  <a:pt x="857" y="911"/>
                </a:lnTo>
                <a:lnTo>
                  <a:pt x="857" y="913"/>
                </a:lnTo>
                <a:lnTo>
                  <a:pt x="855" y="913"/>
                </a:lnTo>
                <a:close/>
                <a:moveTo>
                  <a:pt x="866" y="905"/>
                </a:moveTo>
                <a:lnTo>
                  <a:pt x="864" y="905"/>
                </a:lnTo>
                <a:lnTo>
                  <a:pt x="864" y="907"/>
                </a:lnTo>
                <a:lnTo>
                  <a:pt x="863" y="907"/>
                </a:lnTo>
                <a:lnTo>
                  <a:pt x="861" y="907"/>
                </a:lnTo>
                <a:lnTo>
                  <a:pt x="861" y="908"/>
                </a:lnTo>
                <a:lnTo>
                  <a:pt x="861" y="907"/>
                </a:lnTo>
                <a:lnTo>
                  <a:pt x="861" y="905"/>
                </a:lnTo>
                <a:lnTo>
                  <a:pt x="863" y="905"/>
                </a:lnTo>
                <a:lnTo>
                  <a:pt x="864" y="905"/>
                </a:lnTo>
                <a:lnTo>
                  <a:pt x="864" y="904"/>
                </a:lnTo>
                <a:lnTo>
                  <a:pt x="866" y="904"/>
                </a:lnTo>
                <a:lnTo>
                  <a:pt x="866" y="905"/>
                </a:lnTo>
                <a:close/>
                <a:moveTo>
                  <a:pt x="867" y="905"/>
                </a:moveTo>
                <a:lnTo>
                  <a:pt x="866" y="904"/>
                </a:lnTo>
                <a:lnTo>
                  <a:pt x="867" y="904"/>
                </a:lnTo>
                <a:lnTo>
                  <a:pt x="867" y="902"/>
                </a:lnTo>
                <a:lnTo>
                  <a:pt x="869" y="902"/>
                </a:lnTo>
                <a:lnTo>
                  <a:pt x="870" y="902"/>
                </a:lnTo>
                <a:lnTo>
                  <a:pt x="870" y="901"/>
                </a:lnTo>
                <a:lnTo>
                  <a:pt x="872" y="901"/>
                </a:lnTo>
                <a:lnTo>
                  <a:pt x="872" y="902"/>
                </a:lnTo>
                <a:lnTo>
                  <a:pt x="870" y="904"/>
                </a:lnTo>
                <a:lnTo>
                  <a:pt x="869" y="904"/>
                </a:lnTo>
                <a:lnTo>
                  <a:pt x="869" y="905"/>
                </a:lnTo>
                <a:lnTo>
                  <a:pt x="867" y="905"/>
                </a:lnTo>
                <a:close/>
                <a:moveTo>
                  <a:pt x="880" y="896"/>
                </a:moveTo>
                <a:lnTo>
                  <a:pt x="880" y="898"/>
                </a:lnTo>
                <a:lnTo>
                  <a:pt x="879" y="898"/>
                </a:lnTo>
                <a:lnTo>
                  <a:pt x="879" y="896"/>
                </a:lnTo>
                <a:lnTo>
                  <a:pt x="877" y="898"/>
                </a:lnTo>
                <a:lnTo>
                  <a:pt x="876" y="899"/>
                </a:lnTo>
                <a:lnTo>
                  <a:pt x="874" y="899"/>
                </a:lnTo>
                <a:lnTo>
                  <a:pt x="874" y="901"/>
                </a:lnTo>
                <a:lnTo>
                  <a:pt x="873" y="902"/>
                </a:lnTo>
                <a:lnTo>
                  <a:pt x="873" y="901"/>
                </a:lnTo>
                <a:lnTo>
                  <a:pt x="872" y="901"/>
                </a:lnTo>
                <a:lnTo>
                  <a:pt x="872" y="902"/>
                </a:lnTo>
                <a:lnTo>
                  <a:pt x="872" y="901"/>
                </a:lnTo>
                <a:lnTo>
                  <a:pt x="874" y="899"/>
                </a:lnTo>
                <a:lnTo>
                  <a:pt x="876" y="898"/>
                </a:lnTo>
                <a:lnTo>
                  <a:pt x="877" y="898"/>
                </a:lnTo>
                <a:lnTo>
                  <a:pt x="879" y="896"/>
                </a:lnTo>
                <a:lnTo>
                  <a:pt x="880" y="896"/>
                </a:lnTo>
                <a:close/>
                <a:moveTo>
                  <a:pt x="1220" y="883"/>
                </a:moveTo>
                <a:lnTo>
                  <a:pt x="1220" y="882"/>
                </a:lnTo>
                <a:lnTo>
                  <a:pt x="1220" y="880"/>
                </a:lnTo>
                <a:lnTo>
                  <a:pt x="1220" y="882"/>
                </a:lnTo>
                <a:lnTo>
                  <a:pt x="1220" y="883"/>
                </a:lnTo>
                <a:close/>
                <a:moveTo>
                  <a:pt x="929" y="874"/>
                </a:moveTo>
                <a:lnTo>
                  <a:pt x="927" y="874"/>
                </a:lnTo>
                <a:lnTo>
                  <a:pt x="927" y="876"/>
                </a:lnTo>
                <a:lnTo>
                  <a:pt x="926" y="876"/>
                </a:lnTo>
                <a:lnTo>
                  <a:pt x="926" y="877"/>
                </a:lnTo>
                <a:lnTo>
                  <a:pt x="924" y="877"/>
                </a:lnTo>
                <a:lnTo>
                  <a:pt x="923" y="877"/>
                </a:lnTo>
                <a:lnTo>
                  <a:pt x="922" y="877"/>
                </a:lnTo>
                <a:lnTo>
                  <a:pt x="922" y="879"/>
                </a:lnTo>
                <a:lnTo>
                  <a:pt x="922" y="880"/>
                </a:lnTo>
                <a:lnTo>
                  <a:pt x="920" y="880"/>
                </a:lnTo>
                <a:lnTo>
                  <a:pt x="919" y="882"/>
                </a:lnTo>
                <a:lnTo>
                  <a:pt x="919" y="880"/>
                </a:lnTo>
                <a:lnTo>
                  <a:pt x="917" y="880"/>
                </a:lnTo>
                <a:lnTo>
                  <a:pt x="916" y="880"/>
                </a:lnTo>
                <a:lnTo>
                  <a:pt x="916" y="882"/>
                </a:lnTo>
                <a:lnTo>
                  <a:pt x="914" y="882"/>
                </a:lnTo>
                <a:lnTo>
                  <a:pt x="913" y="882"/>
                </a:lnTo>
                <a:lnTo>
                  <a:pt x="913" y="883"/>
                </a:lnTo>
                <a:lnTo>
                  <a:pt x="911" y="883"/>
                </a:lnTo>
                <a:lnTo>
                  <a:pt x="911" y="885"/>
                </a:lnTo>
                <a:lnTo>
                  <a:pt x="910" y="885"/>
                </a:lnTo>
                <a:lnTo>
                  <a:pt x="908" y="885"/>
                </a:lnTo>
                <a:lnTo>
                  <a:pt x="907" y="885"/>
                </a:lnTo>
                <a:lnTo>
                  <a:pt x="907" y="886"/>
                </a:lnTo>
                <a:lnTo>
                  <a:pt x="907" y="885"/>
                </a:lnTo>
                <a:lnTo>
                  <a:pt x="905" y="885"/>
                </a:lnTo>
                <a:lnTo>
                  <a:pt x="904" y="885"/>
                </a:lnTo>
                <a:lnTo>
                  <a:pt x="904" y="886"/>
                </a:lnTo>
                <a:lnTo>
                  <a:pt x="902" y="886"/>
                </a:lnTo>
                <a:lnTo>
                  <a:pt x="901" y="888"/>
                </a:lnTo>
                <a:lnTo>
                  <a:pt x="899" y="889"/>
                </a:lnTo>
                <a:lnTo>
                  <a:pt x="898" y="891"/>
                </a:lnTo>
                <a:lnTo>
                  <a:pt x="897" y="891"/>
                </a:lnTo>
                <a:lnTo>
                  <a:pt x="897" y="889"/>
                </a:lnTo>
                <a:lnTo>
                  <a:pt x="897" y="891"/>
                </a:lnTo>
                <a:lnTo>
                  <a:pt x="895" y="891"/>
                </a:lnTo>
                <a:lnTo>
                  <a:pt x="895" y="892"/>
                </a:lnTo>
                <a:lnTo>
                  <a:pt x="894" y="892"/>
                </a:lnTo>
                <a:lnTo>
                  <a:pt x="892" y="892"/>
                </a:lnTo>
                <a:lnTo>
                  <a:pt x="891" y="892"/>
                </a:lnTo>
                <a:lnTo>
                  <a:pt x="891" y="891"/>
                </a:lnTo>
                <a:lnTo>
                  <a:pt x="891" y="892"/>
                </a:lnTo>
                <a:lnTo>
                  <a:pt x="889" y="892"/>
                </a:lnTo>
                <a:lnTo>
                  <a:pt x="889" y="894"/>
                </a:lnTo>
                <a:lnTo>
                  <a:pt x="888" y="894"/>
                </a:lnTo>
                <a:lnTo>
                  <a:pt x="886" y="895"/>
                </a:lnTo>
                <a:lnTo>
                  <a:pt x="883" y="895"/>
                </a:lnTo>
                <a:lnTo>
                  <a:pt x="880" y="896"/>
                </a:lnTo>
                <a:lnTo>
                  <a:pt x="880" y="895"/>
                </a:lnTo>
                <a:lnTo>
                  <a:pt x="882" y="895"/>
                </a:lnTo>
                <a:lnTo>
                  <a:pt x="883" y="895"/>
                </a:lnTo>
                <a:lnTo>
                  <a:pt x="885" y="894"/>
                </a:lnTo>
                <a:lnTo>
                  <a:pt x="886" y="892"/>
                </a:lnTo>
                <a:lnTo>
                  <a:pt x="888" y="892"/>
                </a:lnTo>
                <a:lnTo>
                  <a:pt x="888" y="891"/>
                </a:lnTo>
                <a:lnTo>
                  <a:pt x="891" y="891"/>
                </a:lnTo>
                <a:lnTo>
                  <a:pt x="892" y="889"/>
                </a:lnTo>
                <a:lnTo>
                  <a:pt x="894" y="889"/>
                </a:lnTo>
                <a:lnTo>
                  <a:pt x="895" y="888"/>
                </a:lnTo>
                <a:lnTo>
                  <a:pt x="897" y="888"/>
                </a:lnTo>
                <a:lnTo>
                  <a:pt x="898" y="886"/>
                </a:lnTo>
                <a:lnTo>
                  <a:pt x="899" y="886"/>
                </a:lnTo>
                <a:lnTo>
                  <a:pt x="901" y="885"/>
                </a:lnTo>
                <a:lnTo>
                  <a:pt x="902" y="885"/>
                </a:lnTo>
                <a:lnTo>
                  <a:pt x="904" y="885"/>
                </a:lnTo>
                <a:lnTo>
                  <a:pt x="905" y="883"/>
                </a:lnTo>
                <a:lnTo>
                  <a:pt x="907" y="883"/>
                </a:lnTo>
                <a:lnTo>
                  <a:pt x="908" y="882"/>
                </a:lnTo>
                <a:lnTo>
                  <a:pt x="910" y="882"/>
                </a:lnTo>
                <a:lnTo>
                  <a:pt x="911" y="880"/>
                </a:lnTo>
                <a:lnTo>
                  <a:pt x="913" y="880"/>
                </a:lnTo>
                <a:lnTo>
                  <a:pt x="914" y="880"/>
                </a:lnTo>
                <a:lnTo>
                  <a:pt x="914" y="879"/>
                </a:lnTo>
                <a:lnTo>
                  <a:pt x="916" y="879"/>
                </a:lnTo>
                <a:lnTo>
                  <a:pt x="919" y="877"/>
                </a:lnTo>
                <a:lnTo>
                  <a:pt x="920" y="877"/>
                </a:lnTo>
                <a:lnTo>
                  <a:pt x="922" y="877"/>
                </a:lnTo>
                <a:lnTo>
                  <a:pt x="923" y="876"/>
                </a:lnTo>
                <a:lnTo>
                  <a:pt x="924" y="876"/>
                </a:lnTo>
                <a:lnTo>
                  <a:pt x="926" y="874"/>
                </a:lnTo>
                <a:lnTo>
                  <a:pt x="927" y="874"/>
                </a:lnTo>
                <a:lnTo>
                  <a:pt x="929" y="874"/>
                </a:lnTo>
                <a:close/>
                <a:moveTo>
                  <a:pt x="1154" y="873"/>
                </a:moveTo>
                <a:lnTo>
                  <a:pt x="1154" y="871"/>
                </a:lnTo>
                <a:lnTo>
                  <a:pt x="1154" y="873"/>
                </a:lnTo>
                <a:close/>
                <a:moveTo>
                  <a:pt x="1213" y="861"/>
                </a:moveTo>
                <a:lnTo>
                  <a:pt x="1211" y="863"/>
                </a:lnTo>
                <a:lnTo>
                  <a:pt x="1211" y="861"/>
                </a:lnTo>
                <a:lnTo>
                  <a:pt x="1213" y="861"/>
                </a:lnTo>
                <a:close/>
                <a:moveTo>
                  <a:pt x="1124" y="807"/>
                </a:moveTo>
                <a:lnTo>
                  <a:pt x="1124" y="805"/>
                </a:lnTo>
                <a:lnTo>
                  <a:pt x="1126" y="805"/>
                </a:lnTo>
                <a:lnTo>
                  <a:pt x="1126" y="807"/>
                </a:lnTo>
                <a:lnTo>
                  <a:pt x="1124" y="807"/>
                </a:lnTo>
                <a:close/>
                <a:moveTo>
                  <a:pt x="1124" y="799"/>
                </a:moveTo>
                <a:lnTo>
                  <a:pt x="1124" y="801"/>
                </a:lnTo>
                <a:lnTo>
                  <a:pt x="1124" y="802"/>
                </a:lnTo>
                <a:lnTo>
                  <a:pt x="1124" y="801"/>
                </a:lnTo>
                <a:lnTo>
                  <a:pt x="1123" y="801"/>
                </a:lnTo>
                <a:lnTo>
                  <a:pt x="1123" y="799"/>
                </a:lnTo>
                <a:lnTo>
                  <a:pt x="1124" y="799"/>
                </a:lnTo>
                <a:close/>
                <a:moveTo>
                  <a:pt x="1052" y="792"/>
                </a:moveTo>
                <a:lnTo>
                  <a:pt x="1051" y="792"/>
                </a:lnTo>
                <a:lnTo>
                  <a:pt x="1052" y="792"/>
                </a:lnTo>
                <a:close/>
                <a:moveTo>
                  <a:pt x="1054" y="792"/>
                </a:moveTo>
                <a:lnTo>
                  <a:pt x="1052" y="792"/>
                </a:lnTo>
                <a:lnTo>
                  <a:pt x="1054" y="791"/>
                </a:lnTo>
                <a:lnTo>
                  <a:pt x="1054" y="792"/>
                </a:lnTo>
                <a:close/>
                <a:moveTo>
                  <a:pt x="1057" y="795"/>
                </a:moveTo>
                <a:lnTo>
                  <a:pt x="1055" y="795"/>
                </a:lnTo>
                <a:lnTo>
                  <a:pt x="1057" y="794"/>
                </a:lnTo>
                <a:lnTo>
                  <a:pt x="1057" y="795"/>
                </a:lnTo>
                <a:lnTo>
                  <a:pt x="1057" y="794"/>
                </a:lnTo>
                <a:lnTo>
                  <a:pt x="1057" y="792"/>
                </a:lnTo>
                <a:lnTo>
                  <a:pt x="1057" y="791"/>
                </a:lnTo>
                <a:lnTo>
                  <a:pt x="1058" y="791"/>
                </a:lnTo>
                <a:lnTo>
                  <a:pt x="1058" y="792"/>
                </a:lnTo>
                <a:lnTo>
                  <a:pt x="1058" y="794"/>
                </a:lnTo>
                <a:lnTo>
                  <a:pt x="1057" y="794"/>
                </a:lnTo>
                <a:lnTo>
                  <a:pt x="1057" y="795"/>
                </a:lnTo>
                <a:close/>
                <a:moveTo>
                  <a:pt x="939" y="675"/>
                </a:moveTo>
                <a:lnTo>
                  <a:pt x="941" y="675"/>
                </a:lnTo>
                <a:lnTo>
                  <a:pt x="941" y="676"/>
                </a:lnTo>
                <a:lnTo>
                  <a:pt x="942" y="676"/>
                </a:lnTo>
                <a:lnTo>
                  <a:pt x="942" y="677"/>
                </a:lnTo>
                <a:lnTo>
                  <a:pt x="941" y="676"/>
                </a:lnTo>
                <a:lnTo>
                  <a:pt x="938" y="675"/>
                </a:lnTo>
                <a:lnTo>
                  <a:pt x="938" y="673"/>
                </a:lnTo>
                <a:lnTo>
                  <a:pt x="936" y="672"/>
                </a:lnTo>
                <a:lnTo>
                  <a:pt x="933" y="669"/>
                </a:lnTo>
                <a:lnTo>
                  <a:pt x="935" y="670"/>
                </a:lnTo>
                <a:lnTo>
                  <a:pt x="936" y="670"/>
                </a:lnTo>
                <a:lnTo>
                  <a:pt x="938" y="672"/>
                </a:lnTo>
                <a:lnTo>
                  <a:pt x="939" y="673"/>
                </a:lnTo>
                <a:lnTo>
                  <a:pt x="939" y="675"/>
                </a:lnTo>
                <a:close/>
                <a:moveTo>
                  <a:pt x="829" y="564"/>
                </a:moveTo>
                <a:lnTo>
                  <a:pt x="829" y="563"/>
                </a:lnTo>
                <a:lnTo>
                  <a:pt x="829" y="564"/>
                </a:lnTo>
                <a:close/>
                <a:moveTo>
                  <a:pt x="1032" y="379"/>
                </a:moveTo>
                <a:lnTo>
                  <a:pt x="1032" y="378"/>
                </a:lnTo>
                <a:lnTo>
                  <a:pt x="1032" y="379"/>
                </a:lnTo>
                <a:close/>
                <a:moveTo>
                  <a:pt x="1030" y="376"/>
                </a:moveTo>
                <a:lnTo>
                  <a:pt x="1032" y="376"/>
                </a:lnTo>
                <a:lnTo>
                  <a:pt x="1032" y="375"/>
                </a:lnTo>
                <a:lnTo>
                  <a:pt x="1033" y="375"/>
                </a:lnTo>
                <a:lnTo>
                  <a:pt x="1033" y="376"/>
                </a:lnTo>
                <a:lnTo>
                  <a:pt x="1032" y="376"/>
                </a:lnTo>
                <a:lnTo>
                  <a:pt x="1033" y="376"/>
                </a:lnTo>
                <a:lnTo>
                  <a:pt x="1032" y="376"/>
                </a:lnTo>
                <a:lnTo>
                  <a:pt x="1032" y="378"/>
                </a:lnTo>
                <a:lnTo>
                  <a:pt x="1030" y="378"/>
                </a:lnTo>
                <a:lnTo>
                  <a:pt x="1032" y="376"/>
                </a:lnTo>
                <a:lnTo>
                  <a:pt x="1030" y="376"/>
                </a:lnTo>
                <a:lnTo>
                  <a:pt x="1030" y="375"/>
                </a:lnTo>
                <a:lnTo>
                  <a:pt x="1030" y="373"/>
                </a:lnTo>
                <a:lnTo>
                  <a:pt x="1030" y="372"/>
                </a:lnTo>
                <a:lnTo>
                  <a:pt x="1032" y="372"/>
                </a:lnTo>
                <a:lnTo>
                  <a:pt x="1032" y="373"/>
                </a:lnTo>
                <a:lnTo>
                  <a:pt x="1030" y="373"/>
                </a:lnTo>
                <a:lnTo>
                  <a:pt x="1032" y="373"/>
                </a:lnTo>
                <a:lnTo>
                  <a:pt x="1032" y="375"/>
                </a:lnTo>
                <a:lnTo>
                  <a:pt x="1030" y="376"/>
                </a:lnTo>
                <a:close/>
                <a:moveTo>
                  <a:pt x="1032" y="372"/>
                </a:moveTo>
                <a:lnTo>
                  <a:pt x="1030" y="372"/>
                </a:lnTo>
                <a:lnTo>
                  <a:pt x="1030" y="370"/>
                </a:lnTo>
                <a:lnTo>
                  <a:pt x="1030" y="369"/>
                </a:lnTo>
                <a:lnTo>
                  <a:pt x="1030" y="366"/>
                </a:lnTo>
                <a:lnTo>
                  <a:pt x="1030" y="360"/>
                </a:lnTo>
                <a:lnTo>
                  <a:pt x="1030" y="354"/>
                </a:lnTo>
                <a:lnTo>
                  <a:pt x="1030" y="351"/>
                </a:lnTo>
                <a:lnTo>
                  <a:pt x="1030" y="348"/>
                </a:lnTo>
                <a:lnTo>
                  <a:pt x="1030" y="344"/>
                </a:lnTo>
                <a:lnTo>
                  <a:pt x="1030" y="342"/>
                </a:lnTo>
                <a:lnTo>
                  <a:pt x="1030" y="341"/>
                </a:lnTo>
                <a:lnTo>
                  <a:pt x="1030" y="339"/>
                </a:lnTo>
                <a:lnTo>
                  <a:pt x="1030" y="337"/>
                </a:lnTo>
                <a:lnTo>
                  <a:pt x="1032" y="337"/>
                </a:lnTo>
                <a:lnTo>
                  <a:pt x="1032" y="335"/>
                </a:lnTo>
                <a:lnTo>
                  <a:pt x="1032" y="334"/>
                </a:lnTo>
                <a:lnTo>
                  <a:pt x="1033" y="332"/>
                </a:lnTo>
                <a:lnTo>
                  <a:pt x="1033" y="334"/>
                </a:lnTo>
                <a:lnTo>
                  <a:pt x="1032" y="335"/>
                </a:lnTo>
                <a:lnTo>
                  <a:pt x="1032" y="337"/>
                </a:lnTo>
                <a:lnTo>
                  <a:pt x="1032" y="339"/>
                </a:lnTo>
                <a:lnTo>
                  <a:pt x="1030" y="341"/>
                </a:lnTo>
                <a:lnTo>
                  <a:pt x="1030" y="344"/>
                </a:lnTo>
                <a:lnTo>
                  <a:pt x="1030" y="345"/>
                </a:lnTo>
                <a:lnTo>
                  <a:pt x="1032" y="354"/>
                </a:lnTo>
                <a:lnTo>
                  <a:pt x="1032" y="356"/>
                </a:lnTo>
                <a:lnTo>
                  <a:pt x="1030" y="357"/>
                </a:lnTo>
                <a:lnTo>
                  <a:pt x="1032" y="357"/>
                </a:lnTo>
                <a:lnTo>
                  <a:pt x="1032" y="359"/>
                </a:lnTo>
                <a:lnTo>
                  <a:pt x="1032" y="360"/>
                </a:lnTo>
                <a:lnTo>
                  <a:pt x="1032" y="362"/>
                </a:lnTo>
                <a:lnTo>
                  <a:pt x="1032" y="363"/>
                </a:lnTo>
                <a:lnTo>
                  <a:pt x="1032" y="364"/>
                </a:lnTo>
                <a:lnTo>
                  <a:pt x="1032" y="366"/>
                </a:lnTo>
                <a:lnTo>
                  <a:pt x="1030" y="366"/>
                </a:lnTo>
                <a:lnTo>
                  <a:pt x="1032" y="367"/>
                </a:lnTo>
                <a:lnTo>
                  <a:pt x="1032" y="369"/>
                </a:lnTo>
                <a:lnTo>
                  <a:pt x="1030" y="369"/>
                </a:lnTo>
                <a:lnTo>
                  <a:pt x="1032" y="369"/>
                </a:lnTo>
                <a:lnTo>
                  <a:pt x="1032" y="370"/>
                </a:lnTo>
                <a:lnTo>
                  <a:pt x="1032" y="372"/>
                </a:lnTo>
                <a:close/>
                <a:moveTo>
                  <a:pt x="1042" y="314"/>
                </a:moveTo>
                <a:lnTo>
                  <a:pt x="1041" y="314"/>
                </a:lnTo>
                <a:lnTo>
                  <a:pt x="1041" y="313"/>
                </a:lnTo>
                <a:lnTo>
                  <a:pt x="1041" y="312"/>
                </a:lnTo>
                <a:lnTo>
                  <a:pt x="1042" y="312"/>
                </a:lnTo>
                <a:lnTo>
                  <a:pt x="1042" y="313"/>
                </a:lnTo>
                <a:lnTo>
                  <a:pt x="1042" y="314"/>
                </a:lnTo>
                <a:close/>
                <a:moveTo>
                  <a:pt x="1044" y="310"/>
                </a:moveTo>
                <a:lnTo>
                  <a:pt x="1044" y="309"/>
                </a:lnTo>
                <a:lnTo>
                  <a:pt x="1044" y="310"/>
                </a:lnTo>
                <a:close/>
                <a:moveTo>
                  <a:pt x="2430" y="326"/>
                </a:moveTo>
                <a:lnTo>
                  <a:pt x="2431" y="326"/>
                </a:lnTo>
                <a:lnTo>
                  <a:pt x="2433" y="328"/>
                </a:lnTo>
                <a:lnTo>
                  <a:pt x="2434" y="328"/>
                </a:lnTo>
                <a:lnTo>
                  <a:pt x="2434" y="329"/>
                </a:lnTo>
                <a:lnTo>
                  <a:pt x="2434" y="331"/>
                </a:lnTo>
                <a:lnTo>
                  <a:pt x="2434" y="329"/>
                </a:lnTo>
                <a:lnTo>
                  <a:pt x="2433" y="329"/>
                </a:lnTo>
                <a:lnTo>
                  <a:pt x="2433" y="328"/>
                </a:lnTo>
                <a:lnTo>
                  <a:pt x="2431" y="328"/>
                </a:lnTo>
                <a:lnTo>
                  <a:pt x="2430" y="328"/>
                </a:lnTo>
                <a:lnTo>
                  <a:pt x="2428" y="328"/>
                </a:lnTo>
                <a:lnTo>
                  <a:pt x="2424" y="322"/>
                </a:lnTo>
                <a:lnTo>
                  <a:pt x="2424" y="320"/>
                </a:lnTo>
                <a:lnTo>
                  <a:pt x="2422" y="319"/>
                </a:lnTo>
                <a:lnTo>
                  <a:pt x="2421" y="319"/>
                </a:lnTo>
                <a:lnTo>
                  <a:pt x="2419" y="317"/>
                </a:lnTo>
                <a:lnTo>
                  <a:pt x="2418" y="316"/>
                </a:lnTo>
                <a:lnTo>
                  <a:pt x="2416" y="314"/>
                </a:lnTo>
                <a:lnTo>
                  <a:pt x="2415" y="313"/>
                </a:lnTo>
                <a:lnTo>
                  <a:pt x="2412" y="312"/>
                </a:lnTo>
                <a:lnTo>
                  <a:pt x="2410" y="310"/>
                </a:lnTo>
                <a:lnTo>
                  <a:pt x="2409" y="309"/>
                </a:lnTo>
                <a:lnTo>
                  <a:pt x="2406" y="307"/>
                </a:lnTo>
                <a:lnTo>
                  <a:pt x="2403" y="306"/>
                </a:lnTo>
                <a:lnTo>
                  <a:pt x="2402" y="306"/>
                </a:lnTo>
                <a:lnTo>
                  <a:pt x="2403" y="306"/>
                </a:lnTo>
                <a:lnTo>
                  <a:pt x="2406" y="307"/>
                </a:lnTo>
                <a:lnTo>
                  <a:pt x="2408" y="309"/>
                </a:lnTo>
                <a:lnTo>
                  <a:pt x="2410" y="309"/>
                </a:lnTo>
                <a:lnTo>
                  <a:pt x="2412" y="310"/>
                </a:lnTo>
                <a:lnTo>
                  <a:pt x="2413" y="312"/>
                </a:lnTo>
                <a:lnTo>
                  <a:pt x="2416" y="313"/>
                </a:lnTo>
                <a:lnTo>
                  <a:pt x="2418" y="314"/>
                </a:lnTo>
                <a:lnTo>
                  <a:pt x="2419" y="316"/>
                </a:lnTo>
                <a:lnTo>
                  <a:pt x="2421" y="317"/>
                </a:lnTo>
                <a:lnTo>
                  <a:pt x="2422" y="319"/>
                </a:lnTo>
                <a:lnTo>
                  <a:pt x="2424" y="320"/>
                </a:lnTo>
                <a:lnTo>
                  <a:pt x="2427" y="323"/>
                </a:lnTo>
                <a:lnTo>
                  <a:pt x="2428" y="325"/>
                </a:lnTo>
                <a:lnTo>
                  <a:pt x="2430" y="326"/>
                </a:lnTo>
                <a:close/>
                <a:moveTo>
                  <a:pt x="2397" y="303"/>
                </a:moveTo>
                <a:lnTo>
                  <a:pt x="2396" y="303"/>
                </a:lnTo>
                <a:lnTo>
                  <a:pt x="2394" y="303"/>
                </a:lnTo>
                <a:lnTo>
                  <a:pt x="2394" y="301"/>
                </a:lnTo>
                <a:lnTo>
                  <a:pt x="2394" y="300"/>
                </a:lnTo>
                <a:lnTo>
                  <a:pt x="2396" y="300"/>
                </a:lnTo>
                <a:lnTo>
                  <a:pt x="2397" y="301"/>
                </a:lnTo>
                <a:lnTo>
                  <a:pt x="2397" y="303"/>
                </a:lnTo>
                <a:close/>
                <a:moveTo>
                  <a:pt x="2393" y="301"/>
                </a:moveTo>
                <a:lnTo>
                  <a:pt x="2390" y="300"/>
                </a:lnTo>
                <a:lnTo>
                  <a:pt x="2390" y="298"/>
                </a:lnTo>
                <a:lnTo>
                  <a:pt x="2391" y="298"/>
                </a:lnTo>
                <a:lnTo>
                  <a:pt x="2393" y="300"/>
                </a:lnTo>
                <a:lnTo>
                  <a:pt x="2393" y="301"/>
                </a:lnTo>
                <a:close/>
                <a:moveTo>
                  <a:pt x="1033" y="331"/>
                </a:moveTo>
                <a:lnTo>
                  <a:pt x="1035" y="332"/>
                </a:lnTo>
                <a:lnTo>
                  <a:pt x="1033" y="332"/>
                </a:lnTo>
                <a:lnTo>
                  <a:pt x="1033" y="331"/>
                </a:lnTo>
                <a:lnTo>
                  <a:pt x="1033" y="329"/>
                </a:lnTo>
                <a:lnTo>
                  <a:pt x="1033" y="328"/>
                </a:lnTo>
                <a:lnTo>
                  <a:pt x="1033" y="326"/>
                </a:lnTo>
                <a:lnTo>
                  <a:pt x="1035" y="325"/>
                </a:lnTo>
                <a:lnTo>
                  <a:pt x="1035" y="322"/>
                </a:lnTo>
                <a:lnTo>
                  <a:pt x="1036" y="316"/>
                </a:lnTo>
                <a:lnTo>
                  <a:pt x="1036" y="314"/>
                </a:lnTo>
                <a:lnTo>
                  <a:pt x="1038" y="312"/>
                </a:lnTo>
                <a:lnTo>
                  <a:pt x="1038" y="310"/>
                </a:lnTo>
                <a:lnTo>
                  <a:pt x="1038" y="309"/>
                </a:lnTo>
                <a:lnTo>
                  <a:pt x="1039" y="307"/>
                </a:lnTo>
                <a:lnTo>
                  <a:pt x="1039" y="306"/>
                </a:lnTo>
                <a:lnTo>
                  <a:pt x="1041" y="304"/>
                </a:lnTo>
                <a:lnTo>
                  <a:pt x="1041" y="303"/>
                </a:lnTo>
                <a:lnTo>
                  <a:pt x="1042" y="300"/>
                </a:lnTo>
                <a:lnTo>
                  <a:pt x="1044" y="298"/>
                </a:lnTo>
                <a:lnTo>
                  <a:pt x="1045" y="297"/>
                </a:lnTo>
                <a:lnTo>
                  <a:pt x="1046" y="295"/>
                </a:lnTo>
                <a:lnTo>
                  <a:pt x="1048" y="294"/>
                </a:lnTo>
                <a:lnTo>
                  <a:pt x="1048" y="292"/>
                </a:lnTo>
                <a:lnTo>
                  <a:pt x="1049" y="291"/>
                </a:lnTo>
                <a:lnTo>
                  <a:pt x="1049" y="292"/>
                </a:lnTo>
                <a:lnTo>
                  <a:pt x="1048" y="294"/>
                </a:lnTo>
                <a:lnTo>
                  <a:pt x="1048" y="295"/>
                </a:lnTo>
                <a:lnTo>
                  <a:pt x="1046" y="295"/>
                </a:lnTo>
                <a:lnTo>
                  <a:pt x="1046" y="297"/>
                </a:lnTo>
                <a:lnTo>
                  <a:pt x="1045" y="298"/>
                </a:lnTo>
                <a:lnTo>
                  <a:pt x="1044" y="298"/>
                </a:lnTo>
                <a:lnTo>
                  <a:pt x="1044" y="300"/>
                </a:lnTo>
                <a:lnTo>
                  <a:pt x="1044" y="301"/>
                </a:lnTo>
                <a:lnTo>
                  <a:pt x="1042" y="301"/>
                </a:lnTo>
                <a:lnTo>
                  <a:pt x="1042" y="303"/>
                </a:lnTo>
                <a:lnTo>
                  <a:pt x="1041" y="304"/>
                </a:lnTo>
                <a:lnTo>
                  <a:pt x="1039" y="306"/>
                </a:lnTo>
                <a:lnTo>
                  <a:pt x="1039" y="307"/>
                </a:lnTo>
                <a:lnTo>
                  <a:pt x="1039" y="309"/>
                </a:lnTo>
                <a:lnTo>
                  <a:pt x="1039" y="310"/>
                </a:lnTo>
                <a:lnTo>
                  <a:pt x="1038" y="310"/>
                </a:lnTo>
                <a:lnTo>
                  <a:pt x="1038" y="312"/>
                </a:lnTo>
                <a:lnTo>
                  <a:pt x="1038" y="313"/>
                </a:lnTo>
                <a:lnTo>
                  <a:pt x="1038" y="314"/>
                </a:lnTo>
                <a:lnTo>
                  <a:pt x="1038" y="316"/>
                </a:lnTo>
                <a:lnTo>
                  <a:pt x="1038" y="317"/>
                </a:lnTo>
                <a:lnTo>
                  <a:pt x="1036" y="317"/>
                </a:lnTo>
                <a:lnTo>
                  <a:pt x="1036" y="319"/>
                </a:lnTo>
                <a:lnTo>
                  <a:pt x="1036" y="320"/>
                </a:lnTo>
                <a:lnTo>
                  <a:pt x="1035" y="322"/>
                </a:lnTo>
                <a:lnTo>
                  <a:pt x="1035" y="323"/>
                </a:lnTo>
                <a:lnTo>
                  <a:pt x="1035" y="325"/>
                </a:lnTo>
                <a:lnTo>
                  <a:pt x="1035" y="326"/>
                </a:lnTo>
                <a:lnTo>
                  <a:pt x="1035" y="328"/>
                </a:lnTo>
                <a:lnTo>
                  <a:pt x="1033" y="328"/>
                </a:lnTo>
                <a:lnTo>
                  <a:pt x="1033" y="329"/>
                </a:lnTo>
                <a:lnTo>
                  <a:pt x="1033" y="331"/>
                </a:lnTo>
                <a:close/>
                <a:moveTo>
                  <a:pt x="2388" y="298"/>
                </a:moveTo>
                <a:lnTo>
                  <a:pt x="2387" y="298"/>
                </a:lnTo>
                <a:lnTo>
                  <a:pt x="2387" y="297"/>
                </a:lnTo>
                <a:lnTo>
                  <a:pt x="2385" y="297"/>
                </a:lnTo>
                <a:lnTo>
                  <a:pt x="2384" y="295"/>
                </a:lnTo>
                <a:lnTo>
                  <a:pt x="2381" y="294"/>
                </a:lnTo>
                <a:lnTo>
                  <a:pt x="2380" y="292"/>
                </a:lnTo>
                <a:lnTo>
                  <a:pt x="2378" y="292"/>
                </a:lnTo>
                <a:lnTo>
                  <a:pt x="2377" y="289"/>
                </a:lnTo>
                <a:lnTo>
                  <a:pt x="2375" y="289"/>
                </a:lnTo>
                <a:lnTo>
                  <a:pt x="2374" y="288"/>
                </a:lnTo>
                <a:lnTo>
                  <a:pt x="2374" y="287"/>
                </a:lnTo>
                <a:lnTo>
                  <a:pt x="2375" y="287"/>
                </a:lnTo>
                <a:lnTo>
                  <a:pt x="2375" y="288"/>
                </a:lnTo>
                <a:lnTo>
                  <a:pt x="2377" y="289"/>
                </a:lnTo>
                <a:lnTo>
                  <a:pt x="2378" y="289"/>
                </a:lnTo>
                <a:lnTo>
                  <a:pt x="2378" y="291"/>
                </a:lnTo>
                <a:lnTo>
                  <a:pt x="2380" y="292"/>
                </a:lnTo>
                <a:lnTo>
                  <a:pt x="2381" y="292"/>
                </a:lnTo>
                <a:lnTo>
                  <a:pt x="2383" y="294"/>
                </a:lnTo>
                <a:lnTo>
                  <a:pt x="2384" y="294"/>
                </a:lnTo>
                <a:lnTo>
                  <a:pt x="2384" y="295"/>
                </a:lnTo>
                <a:lnTo>
                  <a:pt x="2385" y="295"/>
                </a:lnTo>
                <a:lnTo>
                  <a:pt x="2385" y="297"/>
                </a:lnTo>
                <a:lnTo>
                  <a:pt x="2387" y="297"/>
                </a:lnTo>
                <a:lnTo>
                  <a:pt x="2388" y="297"/>
                </a:lnTo>
                <a:lnTo>
                  <a:pt x="2388" y="298"/>
                </a:lnTo>
                <a:close/>
                <a:moveTo>
                  <a:pt x="1051" y="289"/>
                </a:moveTo>
                <a:lnTo>
                  <a:pt x="1051" y="288"/>
                </a:lnTo>
                <a:lnTo>
                  <a:pt x="1051" y="287"/>
                </a:lnTo>
                <a:lnTo>
                  <a:pt x="1052" y="287"/>
                </a:lnTo>
                <a:lnTo>
                  <a:pt x="1052" y="285"/>
                </a:lnTo>
                <a:lnTo>
                  <a:pt x="1052" y="287"/>
                </a:lnTo>
                <a:lnTo>
                  <a:pt x="1052" y="288"/>
                </a:lnTo>
                <a:lnTo>
                  <a:pt x="1051" y="289"/>
                </a:lnTo>
                <a:close/>
                <a:moveTo>
                  <a:pt x="2206" y="272"/>
                </a:moveTo>
                <a:lnTo>
                  <a:pt x="2206" y="273"/>
                </a:lnTo>
                <a:lnTo>
                  <a:pt x="2205" y="272"/>
                </a:lnTo>
                <a:lnTo>
                  <a:pt x="2206" y="272"/>
                </a:lnTo>
                <a:close/>
                <a:moveTo>
                  <a:pt x="1054" y="285"/>
                </a:moveTo>
                <a:lnTo>
                  <a:pt x="1052" y="285"/>
                </a:lnTo>
                <a:lnTo>
                  <a:pt x="1054" y="284"/>
                </a:lnTo>
                <a:lnTo>
                  <a:pt x="1055" y="281"/>
                </a:lnTo>
                <a:lnTo>
                  <a:pt x="1057" y="279"/>
                </a:lnTo>
                <a:lnTo>
                  <a:pt x="1058" y="278"/>
                </a:lnTo>
                <a:lnTo>
                  <a:pt x="1058" y="276"/>
                </a:lnTo>
                <a:lnTo>
                  <a:pt x="1060" y="273"/>
                </a:lnTo>
                <a:lnTo>
                  <a:pt x="1060" y="272"/>
                </a:lnTo>
                <a:lnTo>
                  <a:pt x="1061" y="272"/>
                </a:lnTo>
                <a:lnTo>
                  <a:pt x="1061" y="270"/>
                </a:lnTo>
                <a:lnTo>
                  <a:pt x="1061" y="272"/>
                </a:lnTo>
                <a:lnTo>
                  <a:pt x="1061" y="273"/>
                </a:lnTo>
                <a:lnTo>
                  <a:pt x="1060" y="273"/>
                </a:lnTo>
                <a:lnTo>
                  <a:pt x="1060" y="275"/>
                </a:lnTo>
                <a:lnTo>
                  <a:pt x="1060" y="276"/>
                </a:lnTo>
                <a:lnTo>
                  <a:pt x="1058" y="276"/>
                </a:lnTo>
                <a:lnTo>
                  <a:pt x="1058" y="278"/>
                </a:lnTo>
                <a:lnTo>
                  <a:pt x="1058" y="279"/>
                </a:lnTo>
                <a:lnTo>
                  <a:pt x="1057" y="279"/>
                </a:lnTo>
                <a:lnTo>
                  <a:pt x="1057" y="281"/>
                </a:lnTo>
                <a:lnTo>
                  <a:pt x="1055" y="281"/>
                </a:lnTo>
                <a:lnTo>
                  <a:pt x="1055" y="282"/>
                </a:lnTo>
                <a:lnTo>
                  <a:pt x="1054" y="284"/>
                </a:lnTo>
                <a:lnTo>
                  <a:pt x="1054" y="285"/>
                </a:lnTo>
                <a:close/>
                <a:moveTo>
                  <a:pt x="2249" y="263"/>
                </a:moveTo>
                <a:lnTo>
                  <a:pt x="2247" y="263"/>
                </a:lnTo>
                <a:lnTo>
                  <a:pt x="2246" y="263"/>
                </a:lnTo>
                <a:lnTo>
                  <a:pt x="2247" y="263"/>
                </a:lnTo>
                <a:lnTo>
                  <a:pt x="2249" y="262"/>
                </a:lnTo>
                <a:lnTo>
                  <a:pt x="2249" y="260"/>
                </a:lnTo>
                <a:lnTo>
                  <a:pt x="2249" y="262"/>
                </a:lnTo>
                <a:lnTo>
                  <a:pt x="2249" y="263"/>
                </a:lnTo>
                <a:close/>
                <a:moveTo>
                  <a:pt x="1063" y="269"/>
                </a:moveTo>
                <a:lnTo>
                  <a:pt x="1063" y="267"/>
                </a:lnTo>
                <a:lnTo>
                  <a:pt x="1064" y="265"/>
                </a:lnTo>
                <a:lnTo>
                  <a:pt x="1066" y="263"/>
                </a:lnTo>
                <a:lnTo>
                  <a:pt x="1066" y="262"/>
                </a:lnTo>
                <a:lnTo>
                  <a:pt x="1067" y="262"/>
                </a:lnTo>
                <a:lnTo>
                  <a:pt x="1067" y="260"/>
                </a:lnTo>
                <a:lnTo>
                  <a:pt x="1067" y="259"/>
                </a:lnTo>
                <a:lnTo>
                  <a:pt x="1067" y="257"/>
                </a:lnTo>
                <a:lnTo>
                  <a:pt x="1069" y="257"/>
                </a:lnTo>
                <a:lnTo>
                  <a:pt x="1069" y="256"/>
                </a:lnTo>
                <a:lnTo>
                  <a:pt x="1070" y="256"/>
                </a:lnTo>
                <a:lnTo>
                  <a:pt x="1069" y="257"/>
                </a:lnTo>
                <a:lnTo>
                  <a:pt x="1069" y="259"/>
                </a:lnTo>
                <a:lnTo>
                  <a:pt x="1067" y="259"/>
                </a:lnTo>
                <a:lnTo>
                  <a:pt x="1067" y="260"/>
                </a:lnTo>
                <a:lnTo>
                  <a:pt x="1067" y="262"/>
                </a:lnTo>
                <a:lnTo>
                  <a:pt x="1066" y="262"/>
                </a:lnTo>
                <a:lnTo>
                  <a:pt x="1066" y="265"/>
                </a:lnTo>
                <a:lnTo>
                  <a:pt x="1064" y="266"/>
                </a:lnTo>
                <a:lnTo>
                  <a:pt x="1064" y="267"/>
                </a:lnTo>
                <a:lnTo>
                  <a:pt x="1063" y="269"/>
                </a:lnTo>
                <a:close/>
                <a:moveTo>
                  <a:pt x="2262" y="257"/>
                </a:moveTo>
                <a:lnTo>
                  <a:pt x="2261" y="257"/>
                </a:lnTo>
                <a:lnTo>
                  <a:pt x="2261" y="256"/>
                </a:lnTo>
                <a:lnTo>
                  <a:pt x="2262" y="256"/>
                </a:lnTo>
                <a:lnTo>
                  <a:pt x="2262" y="257"/>
                </a:lnTo>
                <a:close/>
                <a:moveTo>
                  <a:pt x="1071" y="256"/>
                </a:moveTo>
                <a:lnTo>
                  <a:pt x="1070" y="256"/>
                </a:lnTo>
                <a:lnTo>
                  <a:pt x="1070" y="254"/>
                </a:lnTo>
                <a:lnTo>
                  <a:pt x="1071" y="256"/>
                </a:lnTo>
                <a:close/>
                <a:moveTo>
                  <a:pt x="2333" y="256"/>
                </a:moveTo>
                <a:lnTo>
                  <a:pt x="2333" y="257"/>
                </a:lnTo>
                <a:lnTo>
                  <a:pt x="2333" y="256"/>
                </a:lnTo>
                <a:lnTo>
                  <a:pt x="2331" y="256"/>
                </a:lnTo>
                <a:lnTo>
                  <a:pt x="2331" y="254"/>
                </a:lnTo>
                <a:lnTo>
                  <a:pt x="2331" y="256"/>
                </a:lnTo>
                <a:lnTo>
                  <a:pt x="2333" y="256"/>
                </a:lnTo>
                <a:close/>
                <a:moveTo>
                  <a:pt x="2271" y="256"/>
                </a:moveTo>
                <a:lnTo>
                  <a:pt x="2269" y="256"/>
                </a:lnTo>
                <a:lnTo>
                  <a:pt x="2269" y="254"/>
                </a:lnTo>
                <a:lnTo>
                  <a:pt x="2271" y="254"/>
                </a:lnTo>
                <a:lnTo>
                  <a:pt x="2271" y="256"/>
                </a:lnTo>
                <a:close/>
                <a:moveTo>
                  <a:pt x="2263" y="254"/>
                </a:moveTo>
                <a:lnTo>
                  <a:pt x="2263" y="256"/>
                </a:lnTo>
                <a:lnTo>
                  <a:pt x="2265" y="257"/>
                </a:lnTo>
                <a:lnTo>
                  <a:pt x="2265" y="259"/>
                </a:lnTo>
                <a:lnTo>
                  <a:pt x="2265" y="260"/>
                </a:lnTo>
                <a:lnTo>
                  <a:pt x="2263" y="260"/>
                </a:lnTo>
                <a:lnTo>
                  <a:pt x="2263" y="259"/>
                </a:lnTo>
                <a:lnTo>
                  <a:pt x="2263" y="257"/>
                </a:lnTo>
                <a:lnTo>
                  <a:pt x="2263" y="256"/>
                </a:lnTo>
                <a:lnTo>
                  <a:pt x="2262" y="256"/>
                </a:lnTo>
                <a:lnTo>
                  <a:pt x="2262" y="254"/>
                </a:lnTo>
                <a:lnTo>
                  <a:pt x="2263" y="254"/>
                </a:lnTo>
                <a:close/>
                <a:moveTo>
                  <a:pt x="2262" y="256"/>
                </a:moveTo>
                <a:lnTo>
                  <a:pt x="2262" y="257"/>
                </a:lnTo>
                <a:lnTo>
                  <a:pt x="2262" y="256"/>
                </a:lnTo>
                <a:lnTo>
                  <a:pt x="2262" y="254"/>
                </a:lnTo>
                <a:lnTo>
                  <a:pt x="2262" y="256"/>
                </a:lnTo>
                <a:close/>
                <a:moveTo>
                  <a:pt x="2328" y="253"/>
                </a:moveTo>
                <a:lnTo>
                  <a:pt x="2327" y="253"/>
                </a:lnTo>
                <a:lnTo>
                  <a:pt x="2325" y="251"/>
                </a:lnTo>
                <a:lnTo>
                  <a:pt x="2324" y="251"/>
                </a:lnTo>
                <a:lnTo>
                  <a:pt x="2324" y="250"/>
                </a:lnTo>
                <a:lnTo>
                  <a:pt x="2322" y="250"/>
                </a:lnTo>
                <a:lnTo>
                  <a:pt x="2321" y="250"/>
                </a:lnTo>
                <a:lnTo>
                  <a:pt x="2322" y="250"/>
                </a:lnTo>
                <a:lnTo>
                  <a:pt x="2324" y="250"/>
                </a:lnTo>
                <a:lnTo>
                  <a:pt x="2324" y="251"/>
                </a:lnTo>
                <a:lnTo>
                  <a:pt x="2325" y="251"/>
                </a:lnTo>
                <a:lnTo>
                  <a:pt x="2327" y="253"/>
                </a:lnTo>
                <a:lnTo>
                  <a:pt x="2328" y="253"/>
                </a:lnTo>
                <a:close/>
                <a:moveTo>
                  <a:pt x="2311" y="248"/>
                </a:moveTo>
                <a:lnTo>
                  <a:pt x="2309" y="250"/>
                </a:lnTo>
                <a:lnTo>
                  <a:pt x="2309" y="248"/>
                </a:lnTo>
                <a:lnTo>
                  <a:pt x="2309" y="247"/>
                </a:lnTo>
                <a:lnTo>
                  <a:pt x="2311" y="245"/>
                </a:lnTo>
                <a:lnTo>
                  <a:pt x="2311" y="248"/>
                </a:lnTo>
                <a:close/>
                <a:moveTo>
                  <a:pt x="2290" y="248"/>
                </a:moveTo>
                <a:lnTo>
                  <a:pt x="2290" y="250"/>
                </a:lnTo>
                <a:lnTo>
                  <a:pt x="2286" y="251"/>
                </a:lnTo>
                <a:lnTo>
                  <a:pt x="2286" y="253"/>
                </a:lnTo>
                <a:lnTo>
                  <a:pt x="2286" y="251"/>
                </a:lnTo>
                <a:lnTo>
                  <a:pt x="2284" y="250"/>
                </a:lnTo>
                <a:lnTo>
                  <a:pt x="2284" y="248"/>
                </a:lnTo>
                <a:lnTo>
                  <a:pt x="2283" y="248"/>
                </a:lnTo>
                <a:lnTo>
                  <a:pt x="2283" y="247"/>
                </a:lnTo>
                <a:lnTo>
                  <a:pt x="2281" y="247"/>
                </a:lnTo>
                <a:lnTo>
                  <a:pt x="2281" y="245"/>
                </a:lnTo>
                <a:lnTo>
                  <a:pt x="2288" y="245"/>
                </a:lnTo>
                <a:lnTo>
                  <a:pt x="2293" y="245"/>
                </a:lnTo>
                <a:lnTo>
                  <a:pt x="2290" y="245"/>
                </a:lnTo>
                <a:lnTo>
                  <a:pt x="2290" y="247"/>
                </a:lnTo>
                <a:lnTo>
                  <a:pt x="2290" y="248"/>
                </a:lnTo>
                <a:close/>
                <a:moveTo>
                  <a:pt x="2319" y="247"/>
                </a:moveTo>
                <a:lnTo>
                  <a:pt x="2318" y="247"/>
                </a:lnTo>
                <a:lnTo>
                  <a:pt x="2318" y="245"/>
                </a:lnTo>
                <a:lnTo>
                  <a:pt x="2316" y="245"/>
                </a:lnTo>
                <a:lnTo>
                  <a:pt x="2315" y="245"/>
                </a:lnTo>
                <a:lnTo>
                  <a:pt x="2316" y="245"/>
                </a:lnTo>
                <a:lnTo>
                  <a:pt x="2318" y="245"/>
                </a:lnTo>
                <a:lnTo>
                  <a:pt x="2318" y="247"/>
                </a:lnTo>
                <a:lnTo>
                  <a:pt x="2319" y="247"/>
                </a:lnTo>
                <a:close/>
                <a:moveTo>
                  <a:pt x="2280" y="245"/>
                </a:moveTo>
                <a:lnTo>
                  <a:pt x="2278" y="248"/>
                </a:lnTo>
                <a:lnTo>
                  <a:pt x="2277" y="248"/>
                </a:lnTo>
                <a:lnTo>
                  <a:pt x="2275" y="248"/>
                </a:lnTo>
                <a:lnTo>
                  <a:pt x="2275" y="247"/>
                </a:lnTo>
                <a:lnTo>
                  <a:pt x="2274" y="247"/>
                </a:lnTo>
                <a:lnTo>
                  <a:pt x="2272" y="247"/>
                </a:lnTo>
                <a:lnTo>
                  <a:pt x="2271" y="245"/>
                </a:lnTo>
                <a:lnTo>
                  <a:pt x="2271" y="247"/>
                </a:lnTo>
                <a:lnTo>
                  <a:pt x="2269" y="248"/>
                </a:lnTo>
                <a:lnTo>
                  <a:pt x="2268" y="250"/>
                </a:lnTo>
                <a:lnTo>
                  <a:pt x="2266" y="250"/>
                </a:lnTo>
                <a:lnTo>
                  <a:pt x="2266" y="251"/>
                </a:lnTo>
                <a:lnTo>
                  <a:pt x="2265" y="251"/>
                </a:lnTo>
                <a:lnTo>
                  <a:pt x="2265" y="253"/>
                </a:lnTo>
                <a:lnTo>
                  <a:pt x="2263" y="253"/>
                </a:lnTo>
                <a:lnTo>
                  <a:pt x="2263" y="251"/>
                </a:lnTo>
                <a:lnTo>
                  <a:pt x="2265" y="251"/>
                </a:lnTo>
                <a:lnTo>
                  <a:pt x="2266" y="250"/>
                </a:lnTo>
                <a:lnTo>
                  <a:pt x="2268" y="250"/>
                </a:lnTo>
                <a:lnTo>
                  <a:pt x="2269" y="248"/>
                </a:lnTo>
                <a:lnTo>
                  <a:pt x="2269" y="247"/>
                </a:lnTo>
                <a:lnTo>
                  <a:pt x="2269" y="245"/>
                </a:lnTo>
                <a:lnTo>
                  <a:pt x="2271" y="245"/>
                </a:lnTo>
                <a:lnTo>
                  <a:pt x="2272" y="245"/>
                </a:lnTo>
                <a:lnTo>
                  <a:pt x="2274" y="247"/>
                </a:lnTo>
                <a:lnTo>
                  <a:pt x="2275" y="247"/>
                </a:lnTo>
                <a:lnTo>
                  <a:pt x="2277" y="248"/>
                </a:lnTo>
                <a:lnTo>
                  <a:pt x="2278" y="248"/>
                </a:lnTo>
                <a:lnTo>
                  <a:pt x="2278" y="247"/>
                </a:lnTo>
                <a:lnTo>
                  <a:pt x="2278" y="245"/>
                </a:lnTo>
                <a:lnTo>
                  <a:pt x="2280" y="245"/>
                </a:lnTo>
                <a:lnTo>
                  <a:pt x="2280" y="244"/>
                </a:lnTo>
                <a:lnTo>
                  <a:pt x="2280" y="245"/>
                </a:lnTo>
                <a:close/>
                <a:moveTo>
                  <a:pt x="2312" y="241"/>
                </a:moveTo>
                <a:lnTo>
                  <a:pt x="2311" y="242"/>
                </a:lnTo>
                <a:lnTo>
                  <a:pt x="2308" y="245"/>
                </a:lnTo>
                <a:lnTo>
                  <a:pt x="2308" y="244"/>
                </a:lnTo>
                <a:lnTo>
                  <a:pt x="2309" y="242"/>
                </a:lnTo>
                <a:lnTo>
                  <a:pt x="2311" y="242"/>
                </a:lnTo>
                <a:lnTo>
                  <a:pt x="2312" y="241"/>
                </a:lnTo>
                <a:close/>
                <a:moveTo>
                  <a:pt x="2291" y="241"/>
                </a:moveTo>
                <a:lnTo>
                  <a:pt x="2296" y="244"/>
                </a:lnTo>
                <a:lnTo>
                  <a:pt x="2297" y="244"/>
                </a:lnTo>
                <a:lnTo>
                  <a:pt x="2299" y="245"/>
                </a:lnTo>
                <a:lnTo>
                  <a:pt x="2300" y="247"/>
                </a:lnTo>
                <a:lnTo>
                  <a:pt x="2302" y="247"/>
                </a:lnTo>
                <a:lnTo>
                  <a:pt x="2299" y="245"/>
                </a:lnTo>
                <a:lnTo>
                  <a:pt x="2297" y="245"/>
                </a:lnTo>
                <a:lnTo>
                  <a:pt x="2293" y="242"/>
                </a:lnTo>
                <a:lnTo>
                  <a:pt x="2291" y="242"/>
                </a:lnTo>
                <a:lnTo>
                  <a:pt x="2290" y="242"/>
                </a:lnTo>
                <a:lnTo>
                  <a:pt x="2290" y="244"/>
                </a:lnTo>
                <a:lnTo>
                  <a:pt x="2290" y="242"/>
                </a:lnTo>
                <a:lnTo>
                  <a:pt x="2290" y="241"/>
                </a:lnTo>
                <a:lnTo>
                  <a:pt x="2291" y="241"/>
                </a:lnTo>
                <a:close/>
                <a:moveTo>
                  <a:pt x="1101" y="241"/>
                </a:moveTo>
                <a:lnTo>
                  <a:pt x="1101" y="240"/>
                </a:lnTo>
                <a:lnTo>
                  <a:pt x="1102" y="241"/>
                </a:lnTo>
                <a:lnTo>
                  <a:pt x="1101" y="241"/>
                </a:lnTo>
                <a:close/>
                <a:moveTo>
                  <a:pt x="2136" y="234"/>
                </a:moveTo>
                <a:lnTo>
                  <a:pt x="2136" y="235"/>
                </a:lnTo>
                <a:lnTo>
                  <a:pt x="2137" y="235"/>
                </a:lnTo>
                <a:lnTo>
                  <a:pt x="2139" y="237"/>
                </a:lnTo>
                <a:lnTo>
                  <a:pt x="2139" y="238"/>
                </a:lnTo>
                <a:lnTo>
                  <a:pt x="2137" y="237"/>
                </a:lnTo>
                <a:lnTo>
                  <a:pt x="2134" y="235"/>
                </a:lnTo>
                <a:lnTo>
                  <a:pt x="2133" y="235"/>
                </a:lnTo>
                <a:lnTo>
                  <a:pt x="2131" y="235"/>
                </a:lnTo>
                <a:lnTo>
                  <a:pt x="2131" y="234"/>
                </a:lnTo>
                <a:lnTo>
                  <a:pt x="2130" y="234"/>
                </a:lnTo>
                <a:lnTo>
                  <a:pt x="2131" y="234"/>
                </a:lnTo>
                <a:lnTo>
                  <a:pt x="2133" y="234"/>
                </a:lnTo>
                <a:lnTo>
                  <a:pt x="2130" y="232"/>
                </a:lnTo>
                <a:lnTo>
                  <a:pt x="2133" y="234"/>
                </a:lnTo>
                <a:lnTo>
                  <a:pt x="2134" y="234"/>
                </a:lnTo>
                <a:lnTo>
                  <a:pt x="2136" y="234"/>
                </a:lnTo>
                <a:close/>
                <a:moveTo>
                  <a:pt x="2052" y="232"/>
                </a:moveTo>
                <a:lnTo>
                  <a:pt x="2052" y="234"/>
                </a:lnTo>
                <a:lnTo>
                  <a:pt x="2050" y="234"/>
                </a:lnTo>
                <a:lnTo>
                  <a:pt x="2050" y="232"/>
                </a:lnTo>
                <a:lnTo>
                  <a:pt x="2052" y="232"/>
                </a:lnTo>
                <a:close/>
                <a:moveTo>
                  <a:pt x="2127" y="232"/>
                </a:moveTo>
                <a:lnTo>
                  <a:pt x="2128" y="232"/>
                </a:lnTo>
                <a:lnTo>
                  <a:pt x="2130" y="232"/>
                </a:lnTo>
                <a:lnTo>
                  <a:pt x="2130" y="234"/>
                </a:lnTo>
                <a:lnTo>
                  <a:pt x="2127" y="232"/>
                </a:lnTo>
                <a:lnTo>
                  <a:pt x="2125" y="232"/>
                </a:lnTo>
                <a:lnTo>
                  <a:pt x="2124" y="232"/>
                </a:lnTo>
                <a:lnTo>
                  <a:pt x="2122" y="232"/>
                </a:lnTo>
                <a:lnTo>
                  <a:pt x="2122" y="231"/>
                </a:lnTo>
                <a:lnTo>
                  <a:pt x="2124" y="231"/>
                </a:lnTo>
                <a:lnTo>
                  <a:pt x="2125" y="231"/>
                </a:lnTo>
                <a:lnTo>
                  <a:pt x="2127" y="232"/>
                </a:lnTo>
                <a:close/>
                <a:moveTo>
                  <a:pt x="2053" y="232"/>
                </a:moveTo>
                <a:lnTo>
                  <a:pt x="2052" y="232"/>
                </a:lnTo>
                <a:lnTo>
                  <a:pt x="2052" y="231"/>
                </a:lnTo>
                <a:lnTo>
                  <a:pt x="2053" y="231"/>
                </a:lnTo>
                <a:lnTo>
                  <a:pt x="2053" y="232"/>
                </a:lnTo>
                <a:close/>
                <a:moveTo>
                  <a:pt x="2059" y="228"/>
                </a:moveTo>
                <a:lnTo>
                  <a:pt x="2059" y="229"/>
                </a:lnTo>
                <a:lnTo>
                  <a:pt x="2061" y="231"/>
                </a:lnTo>
                <a:lnTo>
                  <a:pt x="2059" y="231"/>
                </a:lnTo>
                <a:lnTo>
                  <a:pt x="2059" y="229"/>
                </a:lnTo>
                <a:lnTo>
                  <a:pt x="2058" y="229"/>
                </a:lnTo>
                <a:lnTo>
                  <a:pt x="2056" y="229"/>
                </a:lnTo>
                <a:lnTo>
                  <a:pt x="2056" y="231"/>
                </a:lnTo>
                <a:lnTo>
                  <a:pt x="2055" y="231"/>
                </a:lnTo>
                <a:lnTo>
                  <a:pt x="2053" y="231"/>
                </a:lnTo>
                <a:lnTo>
                  <a:pt x="2053" y="229"/>
                </a:lnTo>
                <a:lnTo>
                  <a:pt x="2055" y="229"/>
                </a:lnTo>
                <a:lnTo>
                  <a:pt x="2056" y="228"/>
                </a:lnTo>
                <a:lnTo>
                  <a:pt x="2056" y="226"/>
                </a:lnTo>
                <a:lnTo>
                  <a:pt x="2058" y="226"/>
                </a:lnTo>
                <a:lnTo>
                  <a:pt x="2059" y="228"/>
                </a:lnTo>
                <a:close/>
                <a:moveTo>
                  <a:pt x="2055" y="225"/>
                </a:moveTo>
                <a:lnTo>
                  <a:pt x="2053" y="225"/>
                </a:lnTo>
                <a:lnTo>
                  <a:pt x="2055" y="225"/>
                </a:lnTo>
                <a:close/>
                <a:moveTo>
                  <a:pt x="1092" y="226"/>
                </a:moveTo>
                <a:lnTo>
                  <a:pt x="1092" y="228"/>
                </a:lnTo>
                <a:lnTo>
                  <a:pt x="1092" y="226"/>
                </a:lnTo>
                <a:lnTo>
                  <a:pt x="1091" y="228"/>
                </a:lnTo>
                <a:lnTo>
                  <a:pt x="1089" y="228"/>
                </a:lnTo>
                <a:lnTo>
                  <a:pt x="1089" y="229"/>
                </a:lnTo>
                <a:lnTo>
                  <a:pt x="1088" y="229"/>
                </a:lnTo>
                <a:lnTo>
                  <a:pt x="1088" y="231"/>
                </a:lnTo>
                <a:lnTo>
                  <a:pt x="1086" y="231"/>
                </a:lnTo>
                <a:lnTo>
                  <a:pt x="1085" y="232"/>
                </a:lnTo>
                <a:lnTo>
                  <a:pt x="1085" y="234"/>
                </a:lnTo>
                <a:lnTo>
                  <a:pt x="1083" y="234"/>
                </a:lnTo>
                <a:lnTo>
                  <a:pt x="1083" y="235"/>
                </a:lnTo>
                <a:lnTo>
                  <a:pt x="1082" y="235"/>
                </a:lnTo>
                <a:lnTo>
                  <a:pt x="1082" y="237"/>
                </a:lnTo>
                <a:lnTo>
                  <a:pt x="1080" y="238"/>
                </a:lnTo>
                <a:lnTo>
                  <a:pt x="1079" y="240"/>
                </a:lnTo>
                <a:lnTo>
                  <a:pt x="1079" y="241"/>
                </a:lnTo>
                <a:lnTo>
                  <a:pt x="1077" y="242"/>
                </a:lnTo>
                <a:lnTo>
                  <a:pt x="1076" y="244"/>
                </a:lnTo>
                <a:lnTo>
                  <a:pt x="1074" y="245"/>
                </a:lnTo>
                <a:lnTo>
                  <a:pt x="1074" y="247"/>
                </a:lnTo>
                <a:lnTo>
                  <a:pt x="1073" y="248"/>
                </a:lnTo>
                <a:lnTo>
                  <a:pt x="1073" y="250"/>
                </a:lnTo>
                <a:lnTo>
                  <a:pt x="1073" y="251"/>
                </a:lnTo>
                <a:lnTo>
                  <a:pt x="1071" y="251"/>
                </a:lnTo>
                <a:lnTo>
                  <a:pt x="1071" y="253"/>
                </a:lnTo>
                <a:lnTo>
                  <a:pt x="1071" y="254"/>
                </a:lnTo>
                <a:lnTo>
                  <a:pt x="1070" y="254"/>
                </a:lnTo>
                <a:lnTo>
                  <a:pt x="1070" y="253"/>
                </a:lnTo>
                <a:lnTo>
                  <a:pt x="1071" y="251"/>
                </a:lnTo>
                <a:lnTo>
                  <a:pt x="1073" y="248"/>
                </a:lnTo>
                <a:lnTo>
                  <a:pt x="1074" y="245"/>
                </a:lnTo>
                <a:lnTo>
                  <a:pt x="1076" y="244"/>
                </a:lnTo>
                <a:lnTo>
                  <a:pt x="1076" y="242"/>
                </a:lnTo>
                <a:lnTo>
                  <a:pt x="1077" y="242"/>
                </a:lnTo>
                <a:lnTo>
                  <a:pt x="1080" y="238"/>
                </a:lnTo>
                <a:lnTo>
                  <a:pt x="1082" y="234"/>
                </a:lnTo>
                <a:lnTo>
                  <a:pt x="1083" y="234"/>
                </a:lnTo>
                <a:lnTo>
                  <a:pt x="1085" y="231"/>
                </a:lnTo>
                <a:lnTo>
                  <a:pt x="1088" y="228"/>
                </a:lnTo>
                <a:lnTo>
                  <a:pt x="1089" y="228"/>
                </a:lnTo>
                <a:lnTo>
                  <a:pt x="1092" y="225"/>
                </a:lnTo>
                <a:lnTo>
                  <a:pt x="1094" y="223"/>
                </a:lnTo>
                <a:lnTo>
                  <a:pt x="1096" y="220"/>
                </a:lnTo>
                <a:lnTo>
                  <a:pt x="1098" y="220"/>
                </a:lnTo>
                <a:lnTo>
                  <a:pt x="1098" y="222"/>
                </a:lnTo>
                <a:lnTo>
                  <a:pt x="1096" y="222"/>
                </a:lnTo>
                <a:lnTo>
                  <a:pt x="1096" y="223"/>
                </a:lnTo>
                <a:lnTo>
                  <a:pt x="1095" y="223"/>
                </a:lnTo>
                <a:lnTo>
                  <a:pt x="1094" y="225"/>
                </a:lnTo>
                <a:lnTo>
                  <a:pt x="1092" y="226"/>
                </a:lnTo>
                <a:close/>
                <a:moveTo>
                  <a:pt x="2015" y="216"/>
                </a:moveTo>
                <a:lnTo>
                  <a:pt x="2015" y="215"/>
                </a:lnTo>
                <a:lnTo>
                  <a:pt x="2017" y="215"/>
                </a:lnTo>
                <a:lnTo>
                  <a:pt x="2017" y="216"/>
                </a:lnTo>
                <a:lnTo>
                  <a:pt x="2015" y="216"/>
                </a:lnTo>
                <a:close/>
                <a:moveTo>
                  <a:pt x="1101" y="219"/>
                </a:moveTo>
                <a:lnTo>
                  <a:pt x="1099" y="219"/>
                </a:lnTo>
                <a:lnTo>
                  <a:pt x="1101" y="217"/>
                </a:lnTo>
                <a:lnTo>
                  <a:pt x="1102" y="216"/>
                </a:lnTo>
                <a:lnTo>
                  <a:pt x="1105" y="215"/>
                </a:lnTo>
                <a:lnTo>
                  <a:pt x="1107" y="213"/>
                </a:lnTo>
                <a:lnTo>
                  <a:pt x="1107" y="215"/>
                </a:lnTo>
                <a:lnTo>
                  <a:pt x="1105" y="215"/>
                </a:lnTo>
                <a:lnTo>
                  <a:pt x="1105" y="216"/>
                </a:lnTo>
                <a:lnTo>
                  <a:pt x="1104" y="216"/>
                </a:lnTo>
                <a:lnTo>
                  <a:pt x="1102" y="216"/>
                </a:lnTo>
                <a:lnTo>
                  <a:pt x="1102" y="217"/>
                </a:lnTo>
                <a:lnTo>
                  <a:pt x="1101" y="217"/>
                </a:lnTo>
                <a:lnTo>
                  <a:pt x="1101" y="219"/>
                </a:lnTo>
                <a:close/>
                <a:moveTo>
                  <a:pt x="2014" y="215"/>
                </a:moveTo>
                <a:lnTo>
                  <a:pt x="2012" y="215"/>
                </a:lnTo>
                <a:lnTo>
                  <a:pt x="2012" y="213"/>
                </a:lnTo>
                <a:lnTo>
                  <a:pt x="2014" y="213"/>
                </a:lnTo>
                <a:lnTo>
                  <a:pt x="2014" y="215"/>
                </a:lnTo>
                <a:close/>
                <a:moveTo>
                  <a:pt x="2071" y="213"/>
                </a:moveTo>
                <a:lnTo>
                  <a:pt x="2069" y="213"/>
                </a:lnTo>
                <a:lnTo>
                  <a:pt x="2069" y="212"/>
                </a:lnTo>
                <a:lnTo>
                  <a:pt x="2071" y="212"/>
                </a:lnTo>
                <a:lnTo>
                  <a:pt x="2071" y="213"/>
                </a:lnTo>
                <a:close/>
                <a:moveTo>
                  <a:pt x="2067" y="212"/>
                </a:moveTo>
                <a:lnTo>
                  <a:pt x="2067" y="213"/>
                </a:lnTo>
                <a:lnTo>
                  <a:pt x="2067" y="212"/>
                </a:lnTo>
                <a:lnTo>
                  <a:pt x="2065" y="213"/>
                </a:lnTo>
                <a:lnTo>
                  <a:pt x="2065" y="212"/>
                </a:lnTo>
                <a:lnTo>
                  <a:pt x="2067" y="212"/>
                </a:lnTo>
                <a:close/>
                <a:moveTo>
                  <a:pt x="1242" y="215"/>
                </a:moveTo>
                <a:lnTo>
                  <a:pt x="1240" y="213"/>
                </a:lnTo>
                <a:lnTo>
                  <a:pt x="1240" y="212"/>
                </a:lnTo>
                <a:lnTo>
                  <a:pt x="1242" y="212"/>
                </a:lnTo>
                <a:lnTo>
                  <a:pt x="1242" y="215"/>
                </a:lnTo>
                <a:close/>
                <a:moveTo>
                  <a:pt x="2008" y="210"/>
                </a:moveTo>
                <a:lnTo>
                  <a:pt x="2009" y="210"/>
                </a:lnTo>
                <a:lnTo>
                  <a:pt x="2009" y="212"/>
                </a:lnTo>
                <a:lnTo>
                  <a:pt x="2008" y="212"/>
                </a:lnTo>
                <a:lnTo>
                  <a:pt x="2006" y="210"/>
                </a:lnTo>
                <a:lnTo>
                  <a:pt x="2008" y="210"/>
                </a:lnTo>
                <a:close/>
                <a:moveTo>
                  <a:pt x="1155" y="213"/>
                </a:moveTo>
                <a:lnTo>
                  <a:pt x="1154" y="213"/>
                </a:lnTo>
                <a:lnTo>
                  <a:pt x="1152" y="215"/>
                </a:lnTo>
                <a:lnTo>
                  <a:pt x="1151" y="215"/>
                </a:lnTo>
                <a:lnTo>
                  <a:pt x="1152" y="213"/>
                </a:lnTo>
                <a:lnTo>
                  <a:pt x="1155" y="212"/>
                </a:lnTo>
                <a:lnTo>
                  <a:pt x="1157" y="212"/>
                </a:lnTo>
                <a:lnTo>
                  <a:pt x="1158" y="212"/>
                </a:lnTo>
                <a:lnTo>
                  <a:pt x="1160" y="210"/>
                </a:lnTo>
                <a:lnTo>
                  <a:pt x="1161" y="209"/>
                </a:lnTo>
                <a:lnTo>
                  <a:pt x="1164" y="209"/>
                </a:lnTo>
                <a:lnTo>
                  <a:pt x="1166" y="209"/>
                </a:lnTo>
                <a:lnTo>
                  <a:pt x="1164" y="209"/>
                </a:lnTo>
                <a:lnTo>
                  <a:pt x="1163" y="209"/>
                </a:lnTo>
                <a:lnTo>
                  <a:pt x="1161" y="210"/>
                </a:lnTo>
                <a:lnTo>
                  <a:pt x="1160" y="210"/>
                </a:lnTo>
                <a:lnTo>
                  <a:pt x="1158" y="212"/>
                </a:lnTo>
                <a:lnTo>
                  <a:pt x="1157" y="212"/>
                </a:lnTo>
                <a:lnTo>
                  <a:pt x="1155" y="213"/>
                </a:lnTo>
                <a:close/>
                <a:moveTo>
                  <a:pt x="1114" y="207"/>
                </a:moveTo>
                <a:lnTo>
                  <a:pt x="1117" y="209"/>
                </a:lnTo>
                <a:lnTo>
                  <a:pt x="1121" y="210"/>
                </a:lnTo>
                <a:lnTo>
                  <a:pt x="1126" y="212"/>
                </a:lnTo>
                <a:lnTo>
                  <a:pt x="1136" y="213"/>
                </a:lnTo>
                <a:lnTo>
                  <a:pt x="1142" y="215"/>
                </a:lnTo>
                <a:lnTo>
                  <a:pt x="1145" y="215"/>
                </a:lnTo>
                <a:lnTo>
                  <a:pt x="1148" y="215"/>
                </a:lnTo>
                <a:lnTo>
                  <a:pt x="1149" y="215"/>
                </a:lnTo>
                <a:lnTo>
                  <a:pt x="1149" y="216"/>
                </a:lnTo>
                <a:lnTo>
                  <a:pt x="1148" y="215"/>
                </a:lnTo>
                <a:lnTo>
                  <a:pt x="1145" y="215"/>
                </a:lnTo>
                <a:lnTo>
                  <a:pt x="1142" y="215"/>
                </a:lnTo>
                <a:lnTo>
                  <a:pt x="1141" y="215"/>
                </a:lnTo>
                <a:lnTo>
                  <a:pt x="1138" y="215"/>
                </a:lnTo>
                <a:lnTo>
                  <a:pt x="1136" y="215"/>
                </a:lnTo>
                <a:lnTo>
                  <a:pt x="1133" y="215"/>
                </a:lnTo>
                <a:lnTo>
                  <a:pt x="1132" y="213"/>
                </a:lnTo>
                <a:lnTo>
                  <a:pt x="1129" y="213"/>
                </a:lnTo>
                <a:lnTo>
                  <a:pt x="1123" y="210"/>
                </a:lnTo>
                <a:lnTo>
                  <a:pt x="1117" y="209"/>
                </a:lnTo>
                <a:lnTo>
                  <a:pt x="1116" y="209"/>
                </a:lnTo>
                <a:lnTo>
                  <a:pt x="1114" y="209"/>
                </a:lnTo>
                <a:lnTo>
                  <a:pt x="1113" y="210"/>
                </a:lnTo>
                <a:lnTo>
                  <a:pt x="1111" y="210"/>
                </a:lnTo>
                <a:lnTo>
                  <a:pt x="1110" y="212"/>
                </a:lnTo>
                <a:lnTo>
                  <a:pt x="1110" y="213"/>
                </a:lnTo>
                <a:lnTo>
                  <a:pt x="1108" y="213"/>
                </a:lnTo>
                <a:lnTo>
                  <a:pt x="1110" y="212"/>
                </a:lnTo>
                <a:lnTo>
                  <a:pt x="1110" y="210"/>
                </a:lnTo>
                <a:lnTo>
                  <a:pt x="1111" y="210"/>
                </a:lnTo>
                <a:lnTo>
                  <a:pt x="1113" y="209"/>
                </a:lnTo>
                <a:lnTo>
                  <a:pt x="1114" y="207"/>
                </a:lnTo>
                <a:close/>
                <a:moveTo>
                  <a:pt x="1182" y="198"/>
                </a:moveTo>
                <a:lnTo>
                  <a:pt x="1182" y="200"/>
                </a:lnTo>
                <a:lnTo>
                  <a:pt x="1180" y="200"/>
                </a:lnTo>
                <a:lnTo>
                  <a:pt x="1179" y="200"/>
                </a:lnTo>
                <a:lnTo>
                  <a:pt x="1179" y="201"/>
                </a:lnTo>
                <a:lnTo>
                  <a:pt x="1177" y="201"/>
                </a:lnTo>
                <a:lnTo>
                  <a:pt x="1176" y="203"/>
                </a:lnTo>
                <a:lnTo>
                  <a:pt x="1174" y="203"/>
                </a:lnTo>
                <a:lnTo>
                  <a:pt x="1174" y="204"/>
                </a:lnTo>
                <a:lnTo>
                  <a:pt x="1173" y="204"/>
                </a:lnTo>
                <a:lnTo>
                  <a:pt x="1171" y="204"/>
                </a:lnTo>
                <a:lnTo>
                  <a:pt x="1171" y="206"/>
                </a:lnTo>
                <a:lnTo>
                  <a:pt x="1170" y="206"/>
                </a:lnTo>
                <a:lnTo>
                  <a:pt x="1167" y="207"/>
                </a:lnTo>
                <a:lnTo>
                  <a:pt x="1168" y="207"/>
                </a:lnTo>
                <a:lnTo>
                  <a:pt x="1170" y="206"/>
                </a:lnTo>
                <a:lnTo>
                  <a:pt x="1171" y="206"/>
                </a:lnTo>
                <a:lnTo>
                  <a:pt x="1171" y="204"/>
                </a:lnTo>
                <a:lnTo>
                  <a:pt x="1173" y="203"/>
                </a:lnTo>
                <a:lnTo>
                  <a:pt x="1174" y="203"/>
                </a:lnTo>
                <a:lnTo>
                  <a:pt x="1176" y="201"/>
                </a:lnTo>
                <a:lnTo>
                  <a:pt x="1179" y="200"/>
                </a:lnTo>
                <a:lnTo>
                  <a:pt x="1180" y="200"/>
                </a:lnTo>
                <a:lnTo>
                  <a:pt x="1180" y="198"/>
                </a:lnTo>
                <a:lnTo>
                  <a:pt x="1182" y="198"/>
                </a:lnTo>
                <a:close/>
                <a:moveTo>
                  <a:pt x="1235" y="198"/>
                </a:moveTo>
                <a:lnTo>
                  <a:pt x="1233" y="198"/>
                </a:lnTo>
                <a:lnTo>
                  <a:pt x="1233" y="197"/>
                </a:lnTo>
                <a:lnTo>
                  <a:pt x="1235" y="197"/>
                </a:lnTo>
                <a:lnTo>
                  <a:pt x="1235" y="198"/>
                </a:lnTo>
                <a:close/>
                <a:moveTo>
                  <a:pt x="1840" y="197"/>
                </a:moveTo>
                <a:lnTo>
                  <a:pt x="1839" y="200"/>
                </a:lnTo>
                <a:lnTo>
                  <a:pt x="1839" y="201"/>
                </a:lnTo>
                <a:lnTo>
                  <a:pt x="1837" y="203"/>
                </a:lnTo>
                <a:lnTo>
                  <a:pt x="1836" y="204"/>
                </a:lnTo>
                <a:lnTo>
                  <a:pt x="1834" y="204"/>
                </a:lnTo>
                <a:lnTo>
                  <a:pt x="1833" y="204"/>
                </a:lnTo>
                <a:lnTo>
                  <a:pt x="1833" y="206"/>
                </a:lnTo>
                <a:lnTo>
                  <a:pt x="1831" y="206"/>
                </a:lnTo>
                <a:lnTo>
                  <a:pt x="1831" y="201"/>
                </a:lnTo>
                <a:lnTo>
                  <a:pt x="1831" y="200"/>
                </a:lnTo>
                <a:lnTo>
                  <a:pt x="1831" y="198"/>
                </a:lnTo>
                <a:lnTo>
                  <a:pt x="1833" y="198"/>
                </a:lnTo>
                <a:lnTo>
                  <a:pt x="1834" y="198"/>
                </a:lnTo>
                <a:lnTo>
                  <a:pt x="1836" y="198"/>
                </a:lnTo>
                <a:lnTo>
                  <a:pt x="1837" y="198"/>
                </a:lnTo>
                <a:lnTo>
                  <a:pt x="1839" y="197"/>
                </a:lnTo>
                <a:lnTo>
                  <a:pt x="1840" y="197"/>
                </a:lnTo>
                <a:close/>
                <a:moveTo>
                  <a:pt x="2042" y="197"/>
                </a:moveTo>
                <a:lnTo>
                  <a:pt x="2040" y="195"/>
                </a:lnTo>
                <a:lnTo>
                  <a:pt x="2040" y="194"/>
                </a:lnTo>
                <a:lnTo>
                  <a:pt x="2040" y="195"/>
                </a:lnTo>
                <a:lnTo>
                  <a:pt x="2042" y="195"/>
                </a:lnTo>
                <a:lnTo>
                  <a:pt x="2042" y="197"/>
                </a:lnTo>
                <a:close/>
                <a:moveTo>
                  <a:pt x="2039" y="194"/>
                </a:moveTo>
                <a:lnTo>
                  <a:pt x="2039" y="195"/>
                </a:lnTo>
                <a:lnTo>
                  <a:pt x="2037" y="195"/>
                </a:lnTo>
                <a:lnTo>
                  <a:pt x="2037" y="194"/>
                </a:lnTo>
                <a:lnTo>
                  <a:pt x="2039" y="194"/>
                </a:lnTo>
                <a:close/>
                <a:moveTo>
                  <a:pt x="1846" y="192"/>
                </a:moveTo>
                <a:lnTo>
                  <a:pt x="1846" y="194"/>
                </a:lnTo>
                <a:lnTo>
                  <a:pt x="1846" y="195"/>
                </a:lnTo>
                <a:lnTo>
                  <a:pt x="1845" y="195"/>
                </a:lnTo>
                <a:lnTo>
                  <a:pt x="1845" y="197"/>
                </a:lnTo>
                <a:lnTo>
                  <a:pt x="1843" y="197"/>
                </a:lnTo>
                <a:lnTo>
                  <a:pt x="1842" y="198"/>
                </a:lnTo>
                <a:lnTo>
                  <a:pt x="1840" y="198"/>
                </a:lnTo>
                <a:lnTo>
                  <a:pt x="1840" y="200"/>
                </a:lnTo>
                <a:lnTo>
                  <a:pt x="1840" y="197"/>
                </a:lnTo>
                <a:lnTo>
                  <a:pt x="1843" y="194"/>
                </a:lnTo>
                <a:lnTo>
                  <a:pt x="1845" y="192"/>
                </a:lnTo>
                <a:lnTo>
                  <a:pt x="1845" y="194"/>
                </a:lnTo>
                <a:lnTo>
                  <a:pt x="1846" y="192"/>
                </a:lnTo>
                <a:close/>
                <a:moveTo>
                  <a:pt x="1970" y="194"/>
                </a:moveTo>
                <a:lnTo>
                  <a:pt x="1970" y="195"/>
                </a:lnTo>
                <a:lnTo>
                  <a:pt x="1970" y="194"/>
                </a:lnTo>
                <a:lnTo>
                  <a:pt x="1970" y="192"/>
                </a:lnTo>
                <a:lnTo>
                  <a:pt x="1970" y="194"/>
                </a:lnTo>
                <a:close/>
                <a:moveTo>
                  <a:pt x="1955" y="192"/>
                </a:moveTo>
                <a:lnTo>
                  <a:pt x="1955" y="194"/>
                </a:lnTo>
                <a:lnTo>
                  <a:pt x="1953" y="194"/>
                </a:lnTo>
                <a:lnTo>
                  <a:pt x="1952" y="194"/>
                </a:lnTo>
                <a:lnTo>
                  <a:pt x="1953" y="192"/>
                </a:lnTo>
                <a:lnTo>
                  <a:pt x="1955" y="192"/>
                </a:lnTo>
                <a:close/>
                <a:moveTo>
                  <a:pt x="1970" y="191"/>
                </a:moveTo>
                <a:lnTo>
                  <a:pt x="1970" y="192"/>
                </a:lnTo>
                <a:lnTo>
                  <a:pt x="1968" y="191"/>
                </a:lnTo>
                <a:lnTo>
                  <a:pt x="1967" y="190"/>
                </a:lnTo>
                <a:lnTo>
                  <a:pt x="1968" y="191"/>
                </a:lnTo>
                <a:lnTo>
                  <a:pt x="1970" y="191"/>
                </a:lnTo>
                <a:close/>
                <a:moveTo>
                  <a:pt x="1950" y="192"/>
                </a:moveTo>
                <a:lnTo>
                  <a:pt x="1950" y="191"/>
                </a:lnTo>
                <a:lnTo>
                  <a:pt x="1950" y="190"/>
                </a:lnTo>
                <a:lnTo>
                  <a:pt x="1952" y="190"/>
                </a:lnTo>
                <a:lnTo>
                  <a:pt x="1952" y="191"/>
                </a:lnTo>
                <a:lnTo>
                  <a:pt x="1950" y="191"/>
                </a:lnTo>
                <a:lnTo>
                  <a:pt x="1950" y="192"/>
                </a:lnTo>
                <a:close/>
                <a:moveTo>
                  <a:pt x="1967" y="190"/>
                </a:moveTo>
                <a:lnTo>
                  <a:pt x="1965" y="190"/>
                </a:lnTo>
                <a:lnTo>
                  <a:pt x="1967" y="190"/>
                </a:lnTo>
                <a:close/>
                <a:moveTo>
                  <a:pt x="1965" y="190"/>
                </a:moveTo>
                <a:lnTo>
                  <a:pt x="1964" y="190"/>
                </a:lnTo>
                <a:lnTo>
                  <a:pt x="1965" y="190"/>
                </a:lnTo>
                <a:close/>
                <a:moveTo>
                  <a:pt x="1855" y="192"/>
                </a:moveTo>
                <a:lnTo>
                  <a:pt x="1855" y="191"/>
                </a:lnTo>
                <a:lnTo>
                  <a:pt x="1856" y="190"/>
                </a:lnTo>
                <a:lnTo>
                  <a:pt x="1858" y="190"/>
                </a:lnTo>
                <a:lnTo>
                  <a:pt x="1859" y="190"/>
                </a:lnTo>
                <a:lnTo>
                  <a:pt x="1858" y="190"/>
                </a:lnTo>
                <a:lnTo>
                  <a:pt x="1858" y="191"/>
                </a:lnTo>
                <a:lnTo>
                  <a:pt x="1856" y="191"/>
                </a:lnTo>
                <a:lnTo>
                  <a:pt x="1856" y="192"/>
                </a:lnTo>
                <a:lnTo>
                  <a:pt x="1855" y="192"/>
                </a:lnTo>
                <a:close/>
                <a:moveTo>
                  <a:pt x="1962" y="188"/>
                </a:moveTo>
                <a:lnTo>
                  <a:pt x="1962" y="190"/>
                </a:lnTo>
                <a:lnTo>
                  <a:pt x="1961" y="188"/>
                </a:lnTo>
                <a:lnTo>
                  <a:pt x="1962" y="188"/>
                </a:lnTo>
                <a:close/>
                <a:moveTo>
                  <a:pt x="1959" y="187"/>
                </a:moveTo>
                <a:lnTo>
                  <a:pt x="1959" y="188"/>
                </a:lnTo>
                <a:lnTo>
                  <a:pt x="1959" y="187"/>
                </a:lnTo>
                <a:lnTo>
                  <a:pt x="1958" y="187"/>
                </a:lnTo>
                <a:lnTo>
                  <a:pt x="1959" y="187"/>
                </a:lnTo>
                <a:close/>
                <a:moveTo>
                  <a:pt x="1861" y="187"/>
                </a:moveTo>
                <a:lnTo>
                  <a:pt x="1859" y="188"/>
                </a:lnTo>
                <a:lnTo>
                  <a:pt x="1858" y="188"/>
                </a:lnTo>
                <a:lnTo>
                  <a:pt x="1856" y="188"/>
                </a:lnTo>
                <a:lnTo>
                  <a:pt x="1855" y="191"/>
                </a:lnTo>
                <a:lnTo>
                  <a:pt x="1853" y="191"/>
                </a:lnTo>
                <a:lnTo>
                  <a:pt x="1852" y="192"/>
                </a:lnTo>
                <a:lnTo>
                  <a:pt x="1849" y="194"/>
                </a:lnTo>
                <a:lnTo>
                  <a:pt x="1848" y="194"/>
                </a:lnTo>
                <a:lnTo>
                  <a:pt x="1846" y="194"/>
                </a:lnTo>
                <a:lnTo>
                  <a:pt x="1848" y="194"/>
                </a:lnTo>
                <a:lnTo>
                  <a:pt x="1848" y="192"/>
                </a:lnTo>
                <a:lnTo>
                  <a:pt x="1849" y="192"/>
                </a:lnTo>
                <a:lnTo>
                  <a:pt x="1850" y="192"/>
                </a:lnTo>
                <a:lnTo>
                  <a:pt x="1850" y="191"/>
                </a:lnTo>
                <a:lnTo>
                  <a:pt x="1852" y="191"/>
                </a:lnTo>
                <a:lnTo>
                  <a:pt x="1853" y="190"/>
                </a:lnTo>
                <a:lnTo>
                  <a:pt x="1855" y="190"/>
                </a:lnTo>
                <a:lnTo>
                  <a:pt x="1855" y="188"/>
                </a:lnTo>
                <a:lnTo>
                  <a:pt x="1855" y="187"/>
                </a:lnTo>
                <a:lnTo>
                  <a:pt x="1856" y="187"/>
                </a:lnTo>
                <a:lnTo>
                  <a:pt x="1858" y="187"/>
                </a:lnTo>
                <a:lnTo>
                  <a:pt x="1859" y="187"/>
                </a:lnTo>
                <a:lnTo>
                  <a:pt x="1861" y="187"/>
                </a:lnTo>
                <a:close/>
                <a:moveTo>
                  <a:pt x="1955" y="184"/>
                </a:moveTo>
                <a:lnTo>
                  <a:pt x="1955" y="182"/>
                </a:lnTo>
                <a:lnTo>
                  <a:pt x="1953" y="181"/>
                </a:lnTo>
                <a:lnTo>
                  <a:pt x="1955" y="181"/>
                </a:lnTo>
                <a:lnTo>
                  <a:pt x="1955" y="182"/>
                </a:lnTo>
                <a:lnTo>
                  <a:pt x="1955" y="184"/>
                </a:lnTo>
                <a:close/>
                <a:moveTo>
                  <a:pt x="1840" y="194"/>
                </a:moveTo>
                <a:lnTo>
                  <a:pt x="1840" y="195"/>
                </a:lnTo>
                <a:lnTo>
                  <a:pt x="1839" y="197"/>
                </a:lnTo>
                <a:lnTo>
                  <a:pt x="1837" y="197"/>
                </a:lnTo>
                <a:lnTo>
                  <a:pt x="1837" y="195"/>
                </a:lnTo>
                <a:lnTo>
                  <a:pt x="1837" y="194"/>
                </a:lnTo>
                <a:lnTo>
                  <a:pt x="1837" y="192"/>
                </a:lnTo>
                <a:lnTo>
                  <a:pt x="1839" y="192"/>
                </a:lnTo>
                <a:lnTo>
                  <a:pt x="1839" y="190"/>
                </a:lnTo>
                <a:lnTo>
                  <a:pt x="1840" y="190"/>
                </a:lnTo>
                <a:lnTo>
                  <a:pt x="1842" y="188"/>
                </a:lnTo>
                <a:lnTo>
                  <a:pt x="1843" y="188"/>
                </a:lnTo>
                <a:lnTo>
                  <a:pt x="1845" y="185"/>
                </a:lnTo>
                <a:lnTo>
                  <a:pt x="1846" y="184"/>
                </a:lnTo>
                <a:lnTo>
                  <a:pt x="1846" y="182"/>
                </a:lnTo>
                <a:lnTo>
                  <a:pt x="1848" y="181"/>
                </a:lnTo>
                <a:lnTo>
                  <a:pt x="1848" y="182"/>
                </a:lnTo>
                <a:lnTo>
                  <a:pt x="1848" y="184"/>
                </a:lnTo>
                <a:lnTo>
                  <a:pt x="1846" y="185"/>
                </a:lnTo>
                <a:lnTo>
                  <a:pt x="1846" y="187"/>
                </a:lnTo>
                <a:lnTo>
                  <a:pt x="1846" y="188"/>
                </a:lnTo>
                <a:lnTo>
                  <a:pt x="1846" y="190"/>
                </a:lnTo>
                <a:lnTo>
                  <a:pt x="1845" y="191"/>
                </a:lnTo>
                <a:lnTo>
                  <a:pt x="1843" y="192"/>
                </a:lnTo>
                <a:lnTo>
                  <a:pt x="1842" y="194"/>
                </a:lnTo>
                <a:lnTo>
                  <a:pt x="1840" y="194"/>
                </a:lnTo>
                <a:close/>
                <a:moveTo>
                  <a:pt x="1861" y="184"/>
                </a:moveTo>
                <a:lnTo>
                  <a:pt x="1859" y="184"/>
                </a:lnTo>
                <a:lnTo>
                  <a:pt x="1859" y="185"/>
                </a:lnTo>
                <a:lnTo>
                  <a:pt x="1858" y="184"/>
                </a:lnTo>
                <a:lnTo>
                  <a:pt x="1859" y="184"/>
                </a:lnTo>
                <a:lnTo>
                  <a:pt x="1858" y="182"/>
                </a:lnTo>
                <a:lnTo>
                  <a:pt x="1858" y="181"/>
                </a:lnTo>
                <a:lnTo>
                  <a:pt x="1859" y="181"/>
                </a:lnTo>
                <a:lnTo>
                  <a:pt x="1859" y="182"/>
                </a:lnTo>
                <a:lnTo>
                  <a:pt x="1861" y="182"/>
                </a:lnTo>
                <a:lnTo>
                  <a:pt x="1861" y="184"/>
                </a:lnTo>
                <a:close/>
                <a:moveTo>
                  <a:pt x="1950" y="179"/>
                </a:moveTo>
                <a:lnTo>
                  <a:pt x="1949" y="179"/>
                </a:lnTo>
                <a:lnTo>
                  <a:pt x="1949" y="178"/>
                </a:lnTo>
                <a:lnTo>
                  <a:pt x="1950" y="178"/>
                </a:lnTo>
                <a:lnTo>
                  <a:pt x="1950" y="179"/>
                </a:lnTo>
                <a:close/>
                <a:moveTo>
                  <a:pt x="1947" y="179"/>
                </a:moveTo>
                <a:lnTo>
                  <a:pt x="1946" y="179"/>
                </a:lnTo>
                <a:lnTo>
                  <a:pt x="1946" y="178"/>
                </a:lnTo>
                <a:lnTo>
                  <a:pt x="1947" y="178"/>
                </a:lnTo>
                <a:lnTo>
                  <a:pt x="1947" y="179"/>
                </a:lnTo>
                <a:close/>
                <a:moveTo>
                  <a:pt x="1987" y="179"/>
                </a:moveTo>
                <a:lnTo>
                  <a:pt x="1987" y="178"/>
                </a:lnTo>
                <a:lnTo>
                  <a:pt x="1987" y="179"/>
                </a:lnTo>
                <a:close/>
                <a:moveTo>
                  <a:pt x="1855" y="179"/>
                </a:moveTo>
                <a:lnTo>
                  <a:pt x="1855" y="181"/>
                </a:lnTo>
                <a:lnTo>
                  <a:pt x="1855" y="182"/>
                </a:lnTo>
                <a:lnTo>
                  <a:pt x="1855" y="184"/>
                </a:lnTo>
                <a:lnTo>
                  <a:pt x="1853" y="185"/>
                </a:lnTo>
                <a:lnTo>
                  <a:pt x="1853" y="187"/>
                </a:lnTo>
                <a:lnTo>
                  <a:pt x="1852" y="188"/>
                </a:lnTo>
                <a:lnTo>
                  <a:pt x="1849" y="191"/>
                </a:lnTo>
                <a:lnTo>
                  <a:pt x="1848" y="192"/>
                </a:lnTo>
                <a:lnTo>
                  <a:pt x="1846" y="192"/>
                </a:lnTo>
                <a:lnTo>
                  <a:pt x="1845" y="192"/>
                </a:lnTo>
                <a:lnTo>
                  <a:pt x="1846" y="191"/>
                </a:lnTo>
                <a:lnTo>
                  <a:pt x="1846" y="190"/>
                </a:lnTo>
                <a:lnTo>
                  <a:pt x="1848" y="190"/>
                </a:lnTo>
                <a:lnTo>
                  <a:pt x="1848" y="188"/>
                </a:lnTo>
                <a:lnTo>
                  <a:pt x="1848" y="187"/>
                </a:lnTo>
                <a:lnTo>
                  <a:pt x="1848" y="185"/>
                </a:lnTo>
                <a:lnTo>
                  <a:pt x="1848" y="184"/>
                </a:lnTo>
                <a:lnTo>
                  <a:pt x="1849" y="182"/>
                </a:lnTo>
                <a:lnTo>
                  <a:pt x="1849" y="181"/>
                </a:lnTo>
                <a:lnTo>
                  <a:pt x="1850" y="181"/>
                </a:lnTo>
                <a:lnTo>
                  <a:pt x="1850" y="179"/>
                </a:lnTo>
                <a:lnTo>
                  <a:pt x="1852" y="179"/>
                </a:lnTo>
                <a:lnTo>
                  <a:pt x="1853" y="178"/>
                </a:lnTo>
                <a:lnTo>
                  <a:pt x="1855" y="178"/>
                </a:lnTo>
                <a:lnTo>
                  <a:pt x="1855" y="179"/>
                </a:lnTo>
                <a:close/>
                <a:moveTo>
                  <a:pt x="1942" y="178"/>
                </a:moveTo>
                <a:lnTo>
                  <a:pt x="1940" y="178"/>
                </a:lnTo>
                <a:lnTo>
                  <a:pt x="1942" y="178"/>
                </a:lnTo>
                <a:close/>
                <a:moveTo>
                  <a:pt x="2011" y="176"/>
                </a:moveTo>
                <a:lnTo>
                  <a:pt x="2011" y="178"/>
                </a:lnTo>
                <a:lnTo>
                  <a:pt x="2009" y="178"/>
                </a:lnTo>
                <a:lnTo>
                  <a:pt x="2009" y="176"/>
                </a:lnTo>
                <a:lnTo>
                  <a:pt x="2008" y="176"/>
                </a:lnTo>
                <a:lnTo>
                  <a:pt x="2009" y="176"/>
                </a:lnTo>
                <a:lnTo>
                  <a:pt x="2011" y="176"/>
                </a:lnTo>
                <a:close/>
                <a:moveTo>
                  <a:pt x="1842" y="175"/>
                </a:moveTo>
                <a:lnTo>
                  <a:pt x="1843" y="176"/>
                </a:lnTo>
                <a:lnTo>
                  <a:pt x="1846" y="176"/>
                </a:lnTo>
                <a:lnTo>
                  <a:pt x="1848" y="175"/>
                </a:lnTo>
                <a:lnTo>
                  <a:pt x="1848" y="176"/>
                </a:lnTo>
                <a:lnTo>
                  <a:pt x="1848" y="178"/>
                </a:lnTo>
                <a:lnTo>
                  <a:pt x="1848" y="179"/>
                </a:lnTo>
                <a:lnTo>
                  <a:pt x="1848" y="181"/>
                </a:lnTo>
                <a:lnTo>
                  <a:pt x="1846" y="181"/>
                </a:lnTo>
                <a:lnTo>
                  <a:pt x="1846" y="182"/>
                </a:lnTo>
                <a:lnTo>
                  <a:pt x="1845" y="184"/>
                </a:lnTo>
                <a:lnTo>
                  <a:pt x="1845" y="185"/>
                </a:lnTo>
                <a:lnTo>
                  <a:pt x="1843" y="187"/>
                </a:lnTo>
                <a:lnTo>
                  <a:pt x="1842" y="188"/>
                </a:lnTo>
                <a:lnTo>
                  <a:pt x="1840" y="188"/>
                </a:lnTo>
                <a:lnTo>
                  <a:pt x="1839" y="190"/>
                </a:lnTo>
                <a:lnTo>
                  <a:pt x="1839" y="191"/>
                </a:lnTo>
                <a:lnTo>
                  <a:pt x="1837" y="191"/>
                </a:lnTo>
                <a:lnTo>
                  <a:pt x="1837" y="190"/>
                </a:lnTo>
                <a:lnTo>
                  <a:pt x="1837" y="188"/>
                </a:lnTo>
                <a:lnTo>
                  <a:pt x="1837" y="187"/>
                </a:lnTo>
                <a:lnTo>
                  <a:pt x="1836" y="185"/>
                </a:lnTo>
                <a:lnTo>
                  <a:pt x="1836" y="184"/>
                </a:lnTo>
                <a:lnTo>
                  <a:pt x="1834" y="184"/>
                </a:lnTo>
                <a:lnTo>
                  <a:pt x="1833" y="184"/>
                </a:lnTo>
                <a:lnTo>
                  <a:pt x="1833" y="182"/>
                </a:lnTo>
                <a:lnTo>
                  <a:pt x="1831" y="182"/>
                </a:lnTo>
                <a:lnTo>
                  <a:pt x="1830" y="182"/>
                </a:lnTo>
                <a:lnTo>
                  <a:pt x="1830" y="181"/>
                </a:lnTo>
                <a:lnTo>
                  <a:pt x="1828" y="181"/>
                </a:lnTo>
                <a:lnTo>
                  <a:pt x="1828" y="179"/>
                </a:lnTo>
                <a:lnTo>
                  <a:pt x="1827" y="179"/>
                </a:lnTo>
                <a:lnTo>
                  <a:pt x="1828" y="176"/>
                </a:lnTo>
                <a:lnTo>
                  <a:pt x="1830" y="176"/>
                </a:lnTo>
                <a:lnTo>
                  <a:pt x="1831" y="175"/>
                </a:lnTo>
                <a:lnTo>
                  <a:pt x="1831" y="176"/>
                </a:lnTo>
                <a:lnTo>
                  <a:pt x="1833" y="176"/>
                </a:lnTo>
                <a:lnTo>
                  <a:pt x="1834" y="176"/>
                </a:lnTo>
                <a:lnTo>
                  <a:pt x="1834" y="178"/>
                </a:lnTo>
                <a:lnTo>
                  <a:pt x="1836" y="176"/>
                </a:lnTo>
                <a:lnTo>
                  <a:pt x="1837" y="176"/>
                </a:lnTo>
                <a:lnTo>
                  <a:pt x="1839" y="176"/>
                </a:lnTo>
                <a:lnTo>
                  <a:pt x="1842" y="175"/>
                </a:lnTo>
                <a:close/>
                <a:moveTo>
                  <a:pt x="1930" y="170"/>
                </a:moveTo>
                <a:lnTo>
                  <a:pt x="1931" y="170"/>
                </a:lnTo>
                <a:lnTo>
                  <a:pt x="1933" y="170"/>
                </a:lnTo>
                <a:lnTo>
                  <a:pt x="1933" y="172"/>
                </a:lnTo>
                <a:lnTo>
                  <a:pt x="1934" y="172"/>
                </a:lnTo>
                <a:lnTo>
                  <a:pt x="1934" y="173"/>
                </a:lnTo>
                <a:lnTo>
                  <a:pt x="1936" y="173"/>
                </a:lnTo>
                <a:lnTo>
                  <a:pt x="1937" y="175"/>
                </a:lnTo>
                <a:lnTo>
                  <a:pt x="1939" y="176"/>
                </a:lnTo>
                <a:lnTo>
                  <a:pt x="1939" y="178"/>
                </a:lnTo>
                <a:lnTo>
                  <a:pt x="1937" y="176"/>
                </a:lnTo>
                <a:lnTo>
                  <a:pt x="1937" y="175"/>
                </a:lnTo>
                <a:lnTo>
                  <a:pt x="1936" y="175"/>
                </a:lnTo>
                <a:lnTo>
                  <a:pt x="1937" y="176"/>
                </a:lnTo>
                <a:lnTo>
                  <a:pt x="1936" y="176"/>
                </a:lnTo>
                <a:lnTo>
                  <a:pt x="1936" y="175"/>
                </a:lnTo>
                <a:lnTo>
                  <a:pt x="1934" y="173"/>
                </a:lnTo>
                <a:lnTo>
                  <a:pt x="1934" y="172"/>
                </a:lnTo>
                <a:lnTo>
                  <a:pt x="1933" y="172"/>
                </a:lnTo>
                <a:lnTo>
                  <a:pt x="1931" y="170"/>
                </a:lnTo>
                <a:lnTo>
                  <a:pt x="1930" y="170"/>
                </a:lnTo>
                <a:lnTo>
                  <a:pt x="1928" y="170"/>
                </a:lnTo>
                <a:lnTo>
                  <a:pt x="1930" y="170"/>
                </a:lnTo>
                <a:close/>
                <a:moveTo>
                  <a:pt x="1927" y="169"/>
                </a:moveTo>
                <a:lnTo>
                  <a:pt x="1925" y="169"/>
                </a:lnTo>
                <a:lnTo>
                  <a:pt x="1925" y="170"/>
                </a:lnTo>
                <a:lnTo>
                  <a:pt x="1927" y="170"/>
                </a:lnTo>
                <a:lnTo>
                  <a:pt x="1925" y="170"/>
                </a:lnTo>
                <a:lnTo>
                  <a:pt x="1925" y="169"/>
                </a:lnTo>
                <a:lnTo>
                  <a:pt x="1924" y="169"/>
                </a:lnTo>
                <a:lnTo>
                  <a:pt x="1924" y="168"/>
                </a:lnTo>
                <a:lnTo>
                  <a:pt x="1925" y="168"/>
                </a:lnTo>
                <a:lnTo>
                  <a:pt x="1925" y="169"/>
                </a:lnTo>
                <a:lnTo>
                  <a:pt x="1927" y="169"/>
                </a:lnTo>
                <a:close/>
                <a:moveTo>
                  <a:pt x="1922" y="169"/>
                </a:moveTo>
                <a:lnTo>
                  <a:pt x="1922" y="168"/>
                </a:lnTo>
                <a:lnTo>
                  <a:pt x="1924" y="168"/>
                </a:lnTo>
                <a:lnTo>
                  <a:pt x="1922" y="169"/>
                </a:lnTo>
                <a:close/>
                <a:moveTo>
                  <a:pt x="1887" y="163"/>
                </a:moveTo>
                <a:lnTo>
                  <a:pt x="1889" y="163"/>
                </a:lnTo>
                <a:lnTo>
                  <a:pt x="1892" y="165"/>
                </a:lnTo>
                <a:lnTo>
                  <a:pt x="1893" y="165"/>
                </a:lnTo>
                <a:lnTo>
                  <a:pt x="1892" y="165"/>
                </a:lnTo>
                <a:lnTo>
                  <a:pt x="1887" y="163"/>
                </a:lnTo>
                <a:lnTo>
                  <a:pt x="1884" y="163"/>
                </a:lnTo>
                <a:lnTo>
                  <a:pt x="1883" y="163"/>
                </a:lnTo>
                <a:lnTo>
                  <a:pt x="1884" y="163"/>
                </a:lnTo>
                <a:lnTo>
                  <a:pt x="1887" y="163"/>
                </a:lnTo>
                <a:close/>
                <a:moveTo>
                  <a:pt x="1911" y="163"/>
                </a:moveTo>
                <a:lnTo>
                  <a:pt x="1911" y="165"/>
                </a:lnTo>
                <a:lnTo>
                  <a:pt x="1912" y="165"/>
                </a:lnTo>
                <a:lnTo>
                  <a:pt x="1914" y="165"/>
                </a:lnTo>
                <a:lnTo>
                  <a:pt x="1917" y="165"/>
                </a:lnTo>
                <a:lnTo>
                  <a:pt x="1915" y="166"/>
                </a:lnTo>
                <a:lnTo>
                  <a:pt x="1914" y="166"/>
                </a:lnTo>
                <a:lnTo>
                  <a:pt x="1912" y="166"/>
                </a:lnTo>
                <a:lnTo>
                  <a:pt x="1912" y="165"/>
                </a:lnTo>
                <a:lnTo>
                  <a:pt x="1911" y="165"/>
                </a:lnTo>
                <a:lnTo>
                  <a:pt x="1909" y="165"/>
                </a:lnTo>
                <a:lnTo>
                  <a:pt x="1908" y="165"/>
                </a:lnTo>
                <a:lnTo>
                  <a:pt x="1906" y="165"/>
                </a:lnTo>
                <a:lnTo>
                  <a:pt x="1905" y="165"/>
                </a:lnTo>
                <a:lnTo>
                  <a:pt x="1905" y="163"/>
                </a:lnTo>
                <a:lnTo>
                  <a:pt x="1903" y="163"/>
                </a:lnTo>
                <a:lnTo>
                  <a:pt x="1900" y="162"/>
                </a:lnTo>
                <a:lnTo>
                  <a:pt x="1903" y="162"/>
                </a:lnTo>
                <a:lnTo>
                  <a:pt x="1905" y="163"/>
                </a:lnTo>
                <a:lnTo>
                  <a:pt x="1906" y="163"/>
                </a:lnTo>
                <a:lnTo>
                  <a:pt x="1909" y="163"/>
                </a:lnTo>
                <a:lnTo>
                  <a:pt x="1911" y="163"/>
                </a:lnTo>
                <a:close/>
                <a:moveTo>
                  <a:pt x="1758" y="160"/>
                </a:moveTo>
                <a:lnTo>
                  <a:pt x="1758" y="162"/>
                </a:lnTo>
                <a:lnTo>
                  <a:pt x="1756" y="162"/>
                </a:lnTo>
                <a:lnTo>
                  <a:pt x="1755" y="162"/>
                </a:lnTo>
                <a:lnTo>
                  <a:pt x="1755" y="160"/>
                </a:lnTo>
                <a:lnTo>
                  <a:pt x="1753" y="160"/>
                </a:lnTo>
                <a:lnTo>
                  <a:pt x="1755" y="160"/>
                </a:lnTo>
                <a:lnTo>
                  <a:pt x="1756" y="160"/>
                </a:lnTo>
                <a:lnTo>
                  <a:pt x="1758" y="160"/>
                </a:lnTo>
                <a:close/>
                <a:moveTo>
                  <a:pt x="1752" y="160"/>
                </a:moveTo>
                <a:lnTo>
                  <a:pt x="1751" y="160"/>
                </a:lnTo>
                <a:lnTo>
                  <a:pt x="1749" y="160"/>
                </a:lnTo>
                <a:lnTo>
                  <a:pt x="1749" y="159"/>
                </a:lnTo>
                <a:lnTo>
                  <a:pt x="1751" y="159"/>
                </a:lnTo>
                <a:lnTo>
                  <a:pt x="1752" y="160"/>
                </a:lnTo>
                <a:close/>
                <a:moveTo>
                  <a:pt x="1727" y="156"/>
                </a:moveTo>
                <a:lnTo>
                  <a:pt x="1726" y="156"/>
                </a:lnTo>
                <a:lnTo>
                  <a:pt x="1727" y="154"/>
                </a:lnTo>
                <a:lnTo>
                  <a:pt x="1727" y="153"/>
                </a:lnTo>
                <a:lnTo>
                  <a:pt x="1728" y="153"/>
                </a:lnTo>
                <a:lnTo>
                  <a:pt x="1728" y="154"/>
                </a:lnTo>
                <a:lnTo>
                  <a:pt x="1727" y="154"/>
                </a:lnTo>
                <a:lnTo>
                  <a:pt x="1727" y="156"/>
                </a:lnTo>
                <a:close/>
                <a:moveTo>
                  <a:pt x="1702" y="103"/>
                </a:moveTo>
                <a:lnTo>
                  <a:pt x="1702" y="104"/>
                </a:lnTo>
                <a:lnTo>
                  <a:pt x="1701" y="103"/>
                </a:lnTo>
                <a:lnTo>
                  <a:pt x="1699" y="101"/>
                </a:lnTo>
                <a:lnTo>
                  <a:pt x="1701" y="101"/>
                </a:lnTo>
                <a:lnTo>
                  <a:pt x="1702" y="103"/>
                </a:lnTo>
                <a:close/>
                <a:moveTo>
                  <a:pt x="1695" y="96"/>
                </a:moveTo>
                <a:lnTo>
                  <a:pt x="1696" y="97"/>
                </a:lnTo>
                <a:lnTo>
                  <a:pt x="1698" y="100"/>
                </a:lnTo>
                <a:lnTo>
                  <a:pt x="1698" y="98"/>
                </a:lnTo>
                <a:lnTo>
                  <a:pt x="1699" y="100"/>
                </a:lnTo>
                <a:lnTo>
                  <a:pt x="1698" y="100"/>
                </a:lnTo>
                <a:lnTo>
                  <a:pt x="1695" y="100"/>
                </a:lnTo>
                <a:lnTo>
                  <a:pt x="1695" y="98"/>
                </a:lnTo>
                <a:lnTo>
                  <a:pt x="1693" y="98"/>
                </a:lnTo>
                <a:lnTo>
                  <a:pt x="1692" y="98"/>
                </a:lnTo>
                <a:lnTo>
                  <a:pt x="1692" y="97"/>
                </a:lnTo>
                <a:lnTo>
                  <a:pt x="1695" y="96"/>
                </a:lnTo>
                <a:close/>
                <a:moveTo>
                  <a:pt x="1311" y="96"/>
                </a:moveTo>
                <a:lnTo>
                  <a:pt x="1310" y="96"/>
                </a:lnTo>
                <a:lnTo>
                  <a:pt x="1308" y="97"/>
                </a:lnTo>
                <a:lnTo>
                  <a:pt x="1307" y="97"/>
                </a:lnTo>
                <a:lnTo>
                  <a:pt x="1307" y="98"/>
                </a:lnTo>
                <a:lnTo>
                  <a:pt x="1307" y="97"/>
                </a:lnTo>
                <a:lnTo>
                  <a:pt x="1305" y="97"/>
                </a:lnTo>
                <a:lnTo>
                  <a:pt x="1305" y="98"/>
                </a:lnTo>
                <a:lnTo>
                  <a:pt x="1304" y="97"/>
                </a:lnTo>
                <a:lnTo>
                  <a:pt x="1304" y="98"/>
                </a:lnTo>
                <a:lnTo>
                  <a:pt x="1302" y="98"/>
                </a:lnTo>
                <a:lnTo>
                  <a:pt x="1301" y="98"/>
                </a:lnTo>
                <a:lnTo>
                  <a:pt x="1298" y="100"/>
                </a:lnTo>
                <a:lnTo>
                  <a:pt x="1298" y="101"/>
                </a:lnTo>
                <a:lnTo>
                  <a:pt x="1298" y="100"/>
                </a:lnTo>
                <a:lnTo>
                  <a:pt x="1296" y="100"/>
                </a:lnTo>
                <a:lnTo>
                  <a:pt x="1296" y="101"/>
                </a:lnTo>
                <a:lnTo>
                  <a:pt x="1295" y="101"/>
                </a:lnTo>
                <a:lnTo>
                  <a:pt x="1292" y="101"/>
                </a:lnTo>
                <a:lnTo>
                  <a:pt x="1292" y="103"/>
                </a:lnTo>
                <a:lnTo>
                  <a:pt x="1292" y="101"/>
                </a:lnTo>
                <a:lnTo>
                  <a:pt x="1290" y="101"/>
                </a:lnTo>
                <a:lnTo>
                  <a:pt x="1290" y="100"/>
                </a:lnTo>
                <a:lnTo>
                  <a:pt x="1293" y="100"/>
                </a:lnTo>
                <a:lnTo>
                  <a:pt x="1296" y="100"/>
                </a:lnTo>
                <a:lnTo>
                  <a:pt x="1298" y="100"/>
                </a:lnTo>
                <a:lnTo>
                  <a:pt x="1299" y="98"/>
                </a:lnTo>
                <a:lnTo>
                  <a:pt x="1301" y="98"/>
                </a:lnTo>
                <a:lnTo>
                  <a:pt x="1302" y="98"/>
                </a:lnTo>
                <a:lnTo>
                  <a:pt x="1302" y="97"/>
                </a:lnTo>
                <a:lnTo>
                  <a:pt x="1304" y="97"/>
                </a:lnTo>
                <a:lnTo>
                  <a:pt x="1305" y="97"/>
                </a:lnTo>
                <a:lnTo>
                  <a:pt x="1307" y="97"/>
                </a:lnTo>
                <a:lnTo>
                  <a:pt x="1307" y="96"/>
                </a:lnTo>
                <a:lnTo>
                  <a:pt x="1308" y="96"/>
                </a:lnTo>
                <a:lnTo>
                  <a:pt x="1310" y="96"/>
                </a:lnTo>
                <a:lnTo>
                  <a:pt x="1311" y="96"/>
                </a:lnTo>
                <a:close/>
                <a:moveTo>
                  <a:pt x="1680" y="96"/>
                </a:moveTo>
                <a:lnTo>
                  <a:pt x="1680" y="97"/>
                </a:lnTo>
                <a:lnTo>
                  <a:pt x="1679" y="97"/>
                </a:lnTo>
                <a:lnTo>
                  <a:pt x="1679" y="96"/>
                </a:lnTo>
                <a:lnTo>
                  <a:pt x="1679" y="97"/>
                </a:lnTo>
                <a:lnTo>
                  <a:pt x="1677" y="96"/>
                </a:lnTo>
                <a:lnTo>
                  <a:pt x="1679" y="96"/>
                </a:lnTo>
                <a:lnTo>
                  <a:pt x="1679" y="94"/>
                </a:lnTo>
                <a:lnTo>
                  <a:pt x="1680" y="94"/>
                </a:lnTo>
                <a:lnTo>
                  <a:pt x="1680" y="96"/>
                </a:lnTo>
                <a:close/>
                <a:moveTo>
                  <a:pt x="1515" y="87"/>
                </a:moveTo>
                <a:lnTo>
                  <a:pt x="1515" y="88"/>
                </a:lnTo>
                <a:lnTo>
                  <a:pt x="1515" y="90"/>
                </a:lnTo>
                <a:lnTo>
                  <a:pt x="1514" y="90"/>
                </a:lnTo>
                <a:lnTo>
                  <a:pt x="1514" y="91"/>
                </a:lnTo>
                <a:lnTo>
                  <a:pt x="1514" y="93"/>
                </a:lnTo>
                <a:lnTo>
                  <a:pt x="1515" y="93"/>
                </a:lnTo>
                <a:lnTo>
                  <a:pt x="1515" y="94"/>
                </a:lnTo>
                <a:lnTo>
                  <a:pt x="1514" y="93"/>
                </a:lnTo>
                <a:lnTo>
                  <a:pt x="1512" y="91"/>
                </a:lnTo>
                <a:lnTo>
                  <a:pt x="1511" y="91"/>
                </a:lnTo>
                <a:lnTo>
                  <a:pt x="1511" y="90"/>
                </a:lnTo>
                <a:lnTo>
                  <a:pt x="1509" y="88"/>
                </a:lnTo>
                <a:lnTo>
                  <a:pt x="1509" y="87"/>
                </a:lnTo>
                <a:lnTo>
                  <a:pt x="1511" y="88"/>
                </a:lnTo>
                <a:lnTo>
                  <a:pt x="1512" y="88"/>
                </a:lnTo>
                <a:lnTo>
                  <a:pt x="1512" y="87"/>
                </a:lnTo>
                <a:lnTo>
                  <a:pt x="1514" y="87"/>
                </a:lnTo>
                <a:lnTo>
                  <a:pt x="1515" y="85"/>
                </a:lnTo>
                <a:lnTo>
                  <a:pt x="1515" y="84"/>
                </a:lnTo>
                <a:lnTo>
                  <a:pt x="1515" y="85"/>
                </a:lnTo>
                <a:lnTo>
                  <a:pt x="1515" y="87"/>
                </a:lnTo>
                <a:close/>
                <a:moveTo>
                  <a:pt x="1518" y="79"/>
                </a:moveTo>
                <a:lnTo>
                  <a:pt x="1517" y="79"/>
                </a:lnTo>
                <a:lnTo>
                  <a:pt x="1517" y="78"/>
                </a:lnTo>
                <a:lnTo>
                  <a:pt x="1515" y="76"/>
                </a:lnTo>
                <a:lnTo>
                  <a:pt x="1515" y="75"/>
                </a:lnTo>
                <a:lnTo>
                  <a:pt x="1517" y="73"/>
                </a:lnTo>
                <a:lnTo>
                  <a:pt x="1517" y="75"/>
                </a:lnTo>
                <a:lnTo>
                  <a:pt x="1517" y="76"/>
                </a:lnTo>
                <a:lnTo>
                  <a:pt x="1518" y="76"/>
                </a:lnTo>
                <a:lnTo>
                  <a:pt x="1518" y="78"/>
                </a:lnTo>
                <a:lnTo>
                  <a:pt x="1518" y="79"/>
                </a:lnTo>
                <a:close/>
                <a:moveTo>
                  <a:pt x="1559" y="51"/>
                </a:moveTo>
                <a:lnTo>
                  <a:pt x="1558" y="53"/>
                </a:lnTo>
                <a:lnTo>
                  <a:pt x="1558" y="51"/>
                </a:lnTo>
                <a:lnTo>
                  <a:pt x="1557" y="51"/>
                </a:lnTo>
                <a:lnTo>
                  <a:pt x="1558" y="51"/>
                </a:lnTo>
                <a:lnTo>
                  <a:pt x="1559" y="51"/>
                </a:lnTo>
                <a:close/>
                <a:moveTo>
                  <a:pt x="1551" y="46"/>
                </a:moveTo>
                <a:lnTo>
                  <a:pt x="1552" y="47"/>
                </a:lnTo>
                <a:lnTo>
                  <a:pt x="1554" y="47"/>
                </a:lnTo>
                <a:lnTo>
                  <a:pt x="1554" y="48"/>
                </a:lnTo>
                <a:lnTo>
                  <a:pt x="1555" y="48"/>
                </a:lnTo>
                <a:lnTo>
                  <a:pt x="1555" y="50"/>
                </a:lnTo>
                <a:lnTo>
                  <a:pt x="1557" y="50"/>
                </a:lnTo>
                <a:lnTo>
                  <a:pt x="1557" y="51"/>
                </a:lnTo>
                <a:lnTo>
                  <a:pt x="1555" y="50"/>
                </a:lnTo>
                <a:lnTo>
                  <a:pt x="1554" y="48"/>
                </a:lnTo>
                <a:lnTo>
                  <a:pt x="1552" y="48"/>
                </a:lnTo>
                <a:lnTo>
                  <a:pt x="1552" y="47"/>
                </a:lnTo>
                <a:lnTo>
                  <a:pt x="1551" y="47"/>
                </a:lnTo>
                <a:lnTo>
                  <a:pt x="1549" y="47"/>
                </a:lnTo>
                <a:lnTo>
                  <a:pt x="1549" y="46"/>
                </a:lnTo>
                <a:lnTo>
                  <a:pt x="1551" y="46"/>
                </a:lnTo>
                <a:close/>
                <a:moveTo>
                  <a:pt x="1546" y="46"/>
                </a:moveTo>
                <a:lnTo>
                  <a:pt x="1546" y="44"/>
                </a:lnTo>
                <a:lnTo>
                  <a:pt x="1545" y="44"/>
                </a:lnTo>
                <a:lnTo>
                  <a:pt x="1545" y="43"/>
                </a:lnTo>
                <a:lnTo>
                  <a:pt x="1543" y="43"/>
                </a:lnTo>
                <a:lnTo>
                  <a:pt x="1542" y="43"/>
                </a:lnTo>
                <a:lnTo>
                  <a:pt x="1542" y="41"/>
                </a:lnTo>
                <a:lnTo>
                  <a:pt x="1543" y="41"/>
                </a:lnTo>
                <a:lnTo>
                  <a:pt x="1545" y="43"/>
                </a:lnTo>
                <a:lnTo>
                  <a:pt x="1546" y="43"/>
                </a:lnTo>
                <a:lnTo>
                  <a:pt x="1546" y="44"/>
                </a:lnTo>
                <a:lnTo>
                  <a:pt x="1546" y="46"/>
                </a:lnTo>
                <a:close/>
                <a:moveTo>
                  <a:pt x="1521" y="32"/>
                </a:moveTo>
                <a:lnTo>
                  <a:pt x="1523" y="32"/>
                </a:lnTo>
                <a:lnTo>
                  <a:pt x="1523" y="34"/>
                </a:lnTo>
                <a:lnTo>
                  <a:pt x="1524" y="34"/>
                </a:lnTo>
                <a:lnTo>
                  <a:pt x="1526" y="35"/>
                </a:lnTo>
                <a:lnTo>
                  <a:pt x="1527" y="35"/>
                </a:lnTo>
                <a:lnTo>
                  <a:pt x="1527" y="37"/>
                </a:lnTo>
                <a:lnTo>
                  <a:pt x="1526" y="35"/>
                </a:lnTo>
                <a:lnTo>
                  <a:pt x="1524" y="35"/>
                </a:lnTo>
                <a:lnTo>
                  <a:pt x="1524" y="34"/>
                </a:lnTo>
                <a:lnTo>
                  <a:pt x="1523" y="34"/>
                </a:lnTo>
                <a:lnTo>
                  <a:pt x="1521" y="32"/>
                </a:lnTo>
                <a:lnTo>
                  <a:pt x="1520" y="32"/>
                </a:lnTo>
                <a:lnTo>
                  <a:pt x="1518" y="32"/>
                </a:lnTo>
                <a:lnTo>
                  <a:pt x="1520" y="32"/>
                </a:lnTo>
                <a:lnTo>
                  <a:pt x="1521" y="32"/>
                </a:lnTo>
                <a:close/>
                <a:moveTo>
                  <a:pt x="1512" y="29"/>
                </a:moveTo>
                <a:lnTo>
                  <a:pt x="1514" y="31"/>
                </a:lnTo>
                <a:lnTo>
                  <a:pt x="1512" y="31"/>
                </a:lnTo>
                <a:lnTo>
                  <a:pt x="1511" y="31"/>
                </a:lnTo>
                <a:lnTo>
                  <a:pt x="1511" y="32"/>
                </a:lnTo>
                <a:lnTo>
                  <a:pt x="1509" y="32"/>
                </a:lnTo>
                <a:lnTo>
                  <a:pt x="1509" y="31"/>
                </a:lnTo>
                <a:lnTo>
                  <a:pt x="1511" y="31"/>
                </a:lnTo>
                <a:lnTo>
                  <a:pt x="1509" y="31"/>
                </a:lnTo>
                <a:lnTo>
                  <a:pt x="1508" y="31"/>
                </a:lnTo>
                <a:lnTo>
                  <a:pt x="1507" y="31"/>
                </a:lnTo>
                <a:lnTo>
                  <a:pt x="1511" y="29"/>
                </a:lnTo>
                <a:lnTo>
                  <a:pt x="1512" y="29"/>
                </a:lnTo>
                <a:close/>
                <a:moveTo>
                  <a:pt x="1496" y="21"/>
                </a:moveTo>
                <a:lnTo>
                  <a:pt x="1495" y="21"/>
                </a:lnTo>
                <a:lnTo>
                  <a:pt x="1495" y="19"/>
                </a:lnTo>
                <a:lnTo>
                  <a:pt x="1493" y="18"/>
                </a:lnTo>
                <a:lnTo>
                  <a:pt x="1493" y="16"/>
                </a:lnTo>
                <a:lnTo>
                  <a:pt x="1495" y="18"/>
                </a:lnTo>
                <a:lnTo>
                  <a:pt x="1495" y="19"/>
                </a:lnTo>
                <a:lnTo>
                  <a:pt x="1495" y="21"/>
                </a:lnTo>
                <a:lnTo>
                  <a:pt x="1496" y="21"/>
                </a:lnTo>
                <a:close/>
                <a:moveTo>
                  <a:pt x="1492" y="15"/>
                </a:moveTo>
                <a:lnTo>
                  <a:pt x="1492" y="16"/>
                </a:lnTo>
                <a:lnTo>
                  <a:pt x="1492" y="15"/>
                </a:lnTo>
                <a:lnTo>
                  <a:pt x="1490" y="15"/>
                </a:lnTo>
                <a:lnTo>
                  <a:pt x="1489" y="15"/>
                </a:lnTo>
                <a:lnTo>
                  <a:pt x="1489" y="13"/>
                </a:lnTo>
                <a:lnTo>
                  <a:pt x="1487" y="13"/>
                </a:lnTo>
                <a:lnTo>
                  <a:pt x="1486" y="13"/>
                </a:lnTo>
                <a:lnTo>
                  <a:pt x="1486" y="12"/>
                </a:lnTo>
                <a:lnTo>
                  <a:pt x="1484" y="12"/>
                </a:lnTo>
                <a:lnTo>
                  <a:pt x="1486" y="12"/>
                </a:lnTo>
                <a:lnTo>
                  <a:pt x="1487" y="13"/>
                </a:lnTo>
                <a:lnTo>
                  <a:pt x="1489" y="13"/>
                </a:lnTo>
                <a:lnTo>
                  <a:pt x="1490" y="13"/>
                </a:lnTo>
                <a:lnTo>
                  <a:pt x="1490" y="15"/>
                </a:lnTo>
                <a:lnTo>
                  <a:pt x="1492" y="15"/>
                </a:lnTo>
                <a:close/>
                <a:moveTo>
                  <a:pt x="1483" y="12"/>
                </a:moveTo>
                <a:lnTo>
                  <a:pt x="1482" y="10"/>
                </a:lnTo>
                <a:lnTo>
                  <a:pt x="1483" y="10"/>
                </a:lnTo>
                <a:lnTo>
                  <a:pt x="1483" y="12"/>
                </a:lnTo>
                <a:close/>
                <a:moveTo>
                  <a:pt x="1482" y="10"/>
                </a:moveTo>
                <a:lnTo>
                  <a:pt x="1480" y="10"/>
                </a:lnTo>
                <a:lnTo>
                  <a:pt x="1479" y="10"/>
                </a:lnTo>
                <a:lnTo>
                  <a:pt x="1479" y="9"/>
                </a:lnTo>
                <a:lnTo>
                  <a:pt x="1480" y="9"/>
                </a:lnTo>
                <a:lnTo>
                  <a:pt x="1480" y="10"/>
                </a:lnTo>
                <a:lnTo>
                  <a:pt x="1482" y="10"/>
                </a:lnTo>
                <a:close/>
                <a:moveTo>
                  <a:pt x="2790" y="2005"/>
                </a:moveTo>
                <a:lnTo>
                  <a:pt x="2790" y="2003"/>
                </a:lnTo>
                <a:lnTo>
                  <a:pt x="2790" y="2002"/>
                </a:lnTo>
                <a:lnTo>
                  <a:pt x="2790" y="2000"/>
                </a:lnTo>
                <a:lnTo>
                  <a:pt x="2790" y="1999"/>
                </a:lnTo>
                <a:lnTo>
                  <a:pt x="2788" y="1997"/>
                </a:lnTo>
                <a:lnTo>
                  <a:pt x="2790" y="1996"/>
                </a:lnTo>
                <a:lnTo>
                  <a:pt x="2788" y="1996"/>
                </a:lnTo>
                <a:lnTo>
                  <a:pt x="2788" y="1997"/>
                </a:lnTo>
                <a:lnTo>
                  <a:pt x="2787" y="1997"/>
                </a:lnTo>
                <a:lnTo>
                  <a:pt x="2788" y="1997"/>
                </a:lnTo>
                <a:lnTo>
                  <a:pt x="2787" y="1996"/>
                </a:lnTo>
                <a:lnTo>
                  <a:pt x="2788" y="1996"/>
                </a:lnTo>
                <a:lnTo>
                  <a:pt x="2787" y="1996"/>
                </a:lnTo>
                <a:lnTo>
                  <a:pt x="2787" y="1994"/>
                </a:lnTo>
                <a:lnTo>
                  <a:pt x="2787" y="1996"/>
                </a:lnTo>
                <a:lnTo>
                  <a:pt x="2785" y="1996"/>
                </a:lnTo>
                <a:lnTo>
                  <a:pt x="2785" y="1994"/>
                </a:lnTo>
                <a:lnTo>
                  <a:pt x="2787" y="1994"/>
                </a:lnTo>
                <a:lnTo>
                  <a:pt x="2787" y="1993"/>
                </a:lnTo>
                <a:lnTo>
                  <a:pt x="2788" y="1993"/>
                </a:lnTo>
                <a:lnTo>
                  <a:pt x="2790" y="1993"/>
                </a:lnTo>
                <a:lnTo>
                  <a:pt x="2790" y="1991"/>
                </a:lnTo>
                <a:lnTo>
                  <a:pt x="2791" y="1991"/>
                </a:lnTo>
                <a:lnTo>
                  <a:pt x="2790" y="1991"/>
                </a:lnTo>
                <a:lnTo>
                  <a:pt x="2790" y="1990"/>
                </a:lnTo>
                <a:lnTo>
                  <a:pt x="2790" y="1991"/>
                </a:lnTo>
                <a:lnTo>
                  <a:pt x="2788" y="1991"/>
                </a:lnTo>
                <a:lnTo>
                  <a:pt x="2787" y="1991"/>
                </a:lnTo>
                <a:lnTo>
                  <a:pt x="2787" y="1990"/>
                </a:lnTo>
                <a:lnTo>
                  <a:pt x="2785" y="1990"/>
                </a:lnTo>
                <a:lnTo>
                  <a:pt x="2785" y="1988"/>
                </a:lnTo>
                <a:lnTo>
                  <a:pt x="2785" y="1987"/>
                </a:lnTo>
                <a:lnTo>
                  <a:pt x="2784" y="1986"/>
                </a:lnTo>
                <a:lnTo>
                  <a:pt x="2784" y="1984"/>
                </a:lnTo>
                <a:lnTo>
                  <a:pt x="2782" y="1983"/>
                </a:lnTo>
                <a:lnTo>
                  <a:pt x="2782" y="1981"/>
                </a:lnTo>
                <a:lnTo>
                  <a:pt x="2782" y="1980"/>
                </a:lnTo>
                <a:lnTo>
                  <a:pt x="2782" y="1978"/>
                </a:lnTo>
                <a:lnTo>
                  <a:pt x="2782" y="1980"/>
                </a:lnTo>
                <a:lnTo>
                  <a:pt x="2781" y="1980"/>
                </a:lnTo>
                <a:lnTo>
                  <a:pt x="2781" y="1978"/>
                </a:lnTo>
                <a:lnTo>
                  <a:pt x="2781" y="1977"/>
                </a:lnTo>
                <a:lnTo>
                  <a:pt x="2781" y="1975"/>
                </a:lnTo>
                <a:lnTo>
                  <a:pt x="2779" y="1975"/>
                </a:lnTo>
                <a:lnTo>
                  <a:pt x="2779" y="1974"/>
                </a:lnTo>
                <a:lnTo>
                  <a:pt x="2778" y="1974"/>
                </a:lnTo>
                <a:lnTo>
                  <a:pt x="2778" y="1972"/>
                </a:lnTo>
                <a:lnTo>
                  <a:pt x="2778" y="1971"/>
                </a:lnTo>
                <a:lnTo>
                  <a:pt x="2776" y="1969"/>
                </a:lnTo>
                <a:lnTo>
                  <a:pt x="2775" y="1968"/>
                </a:lnTo>
                <a:lnTo>
                  <a:pt x="2775" y="1965"/>
                </a:lnTo>
                <a:lnTo>
                  <a:pt x="2774" y="1965"/>
                </a:lnTo>
                <a:lnTo>
                  <a:pt x="2775" y="1963"/>
                </a:lnTo>
                <a:lnTo>
                  <a:pt x="2776" y="1962"/>
                </a:lnTo>
                <a:lnTo>
                  <a:pt x="2778" y="1962"/>
                </a:lnTo>
                <a:lnTo>
                  <a:pt x="2779" y="1962"/>
                </a:lnTo>
                <a:lnTo>
                  <a:pt x="2779" y="1961"/>
                </a:lnTo>
                <a:lnTo>
                  <a:pt x="2781" y="1961"/>
                </a:lnTo>
                <a:lnTo>
                  <a:pt x="2781" y="1959"/>
                </a:lnTo>
                <a:lnTo>
                  <a:pt x="2782" y="1959"/>
                </a:lnTo>
                <a:lnTo>
                  <a:pt x="2782" y="1958"/>
                </a:lnTo>
                <a:lnTo>
                  <a:pt x="2784" y="1958"/>
                </a:lnTo>
                <a:lnTo>
                  <a:pt x="2785" y="1958"/>
                </a:lnTo>
                <a:lnTo>
                  <a:pt x="2784" y="1958"/>
                </a:lnTo>
                <a:lnTo>
                  <a:pt x="2782" y="1958"/>
                </a:lnTo>
                <a:lnTo>
                  <a:pt x="2782" y="1959"/>
                </a:lnTo>
                <a:lnTo>
                  <a:pt x="2784" y="1959"/>
                </a:lnTo>
                <a:lnTo>
                  <a:pt x="2785" y="1959"/>
                </a:lnTo>
                <a:lnTo>
                  <a:pt x="2787" y="1959"/>
                </a:lnTo>
                <a:lnTo>
                  <a:pt x="2787" y="1958"/>
                </a:lnTo>
                <a:lnTo>
                  <a:pt x="2788" y="1958"/>
                </a:lnTo>
                <a:lnTo>
                  <a:pt x="2790" y="1958"/>
                </a:lnTo>
                <a:lnTo>
                  <a:pt x="2790" y="1956"/>
                </a:lnTo>
                <a:lnTo>
                  <a:pt x="2791" y="1956"/>
                </a:lnTo>
                <a:lnTo>
                  <a:pt x="2793" y="1956"/>
                </a:lnTo>
                <a:lnTo>
                  <a:pt x="2794" y="1956"/>
                </a:lnTo>
                <a:lnTo>
                  <a:pt x="2794" y="1955"/>
                </a:lnTo>
                <a:lnTo>
                  <a:pt x="2794" y="1956"/>
                </a:lnTo>
                <a:lnTo>
                  <a:pt x="2793" y="1956"/>
                </a:lnTo>
                <a:lnTo>
                  <a:pt x="2793" y="1955"/>
                </a:lnTo>
                <a:lnTo>
                  <a:pt x="2793" y="1953"/>
                </a:lnTo>
                <a:lnTo>
                  <a:pt x="2791" y="1953"/>
                </a:lnTo>
                <a:lnTo>
                  <a:pt x="2790" y="1953"/>
                </a:lnTo>
                <a:lnTo>
                  <a:pt x="2788" y="1953"/>
                </a:lnTo>
                <a:lnTo>
                  <a:pt x="2787" y="1953"/>
                </a:lnTo>
                <a:lnTo>
                  <a:pt x="2785" y="1953"/>
                </a:lnTo>
                <a:lnTo>
                  <a:pt x="2784" y="1953"/>
                </a:lnTo>
                <a:lnTo>
                  <a:pt x="2782" y="1953"/>
                </a:lnTo>
                <a:lnTo>
                  <a:pt x="2781" y="1953"/>
                </a:lnTo>
                <a:lnTo>
                  <a:pt x="2782" y="1953"/>
                </a:lnTo>
                <a:lnTo>
                  <a:pt x="2782" y="1955"/>
                </a:lnTo>
                <a:lnTo>
                  <a:pt x="2784" y="1955"/>
                </a:lnTo>
                <a:lnTo>
                  <a:pt x="2784" y="1956"/>
                </a:lnTo>
                <a:lnTo>
                  <a:pt x="2782" y="1956"/>
                </a:lnTo>
                <a:lnTo>
                  <a:pt x="2781" y="1956"/>
                </a:lnTo>
                <a:lnTo>
                  <a:pt x="2781" y="1958"/>
                </a:lnTo>
                <a:lnTo>
                  <a:pt x="2781" y="1959"/>
                </a:lnTo>
                <a:lnTo>
                  <a:pt x="2779" y="1959"/>
                </a:lnTo>
                <a:lnTo>
                  <a:pt x="2778" y="1961"/>
                </a:lnTo>
                <a:lnTo>
                  <a:pt x="2776" y="1961"/>
                </a:lnTo>
                <a:lnTo>
                  <a:pt x="2776" y="1959"/>
                </a:lnTo>
                <a:lnTo>
                  <a:pt x="2776" y="1958"/>
                </a:lnTo>
                <a:lnTo>
                  <a:pt x="2775" y="1958"/>
                </a:lnTo>
                <a:lnTo>
                  <a:pt x="2775" y="1956"/>
                </a:lnTo>
                <a:lnTo>
                  <a:pt x="2776" y="1955"/>
                </a:lnTo>
                <a:lnTo>
                  <a:pt x="2775" y="1955"/>
                </a:lnTo>
                <a:lnTo>
                  <a:pt x="2776" y="1953"/>
                </a:lnTo>
                <a:lnTo>
                  <a:pt x="2776" y="1952"/>
                </a:lnTo>
                <a:lnTo>
                  <a:pt x="2776" y="1950"/>
                </a:lnTo>
                <a:lnTo>
                  <a:pt x="2775" y="1950"/>
                </a:lnTo>
                <a:lnTo>
                  <a:pt x="2774" y="1949"/>
                </a:lnTo>
                <a:lnTo>
                  <a:pt x="2774" y="1947"/>
                </a:lnTo>
                <a:lnTo>
                  <a:pt x="2772" y="1947"/>
                </a:lnTo>
                <a:lnTo>
                  <a:pt x="2772" y="1946"/>
                </a:lnTo>
                <a:lnTo>
                  <a:pt x="2774" y="1946"/>
                </a:lnTo>
                <a:lnTo>
                  <a:pt x="2774" y="1944"/>
                </a:lnTo>
                <a:lnTo>
                  <a:pt x="2772" y="1944"/>
                </a:lnTo>
                <a:lnTo>
                  <a:pt x="2772" y="1943"/>
                </a:lnTo>
                <a:lnTo>
                  <a:pt x="2774" y="1941"/>
                </a:lnTo>
                <a:lnTo>
                  <a:pt x="2772" y="1940"/>
                </a:lnTo>
                <a:lnTo>
                  <a:pt x="2771" y="1940"/>
                </a:lnTo>
                <a:lnTo>
                  <a:pt x="2771" y="1938"/>
                </a:lnTo>
                <a:lnTo>
                  <a:pt x="2771" y="1937"/>
                </a:lnTo>
                <a:lnTo>
                  <a:pt x="2769" y="1937"/>
                </a:lnTo>
                <a:lnTo>
                  <a:pt x="2769" y="1936"/>
                </a:lnTo>
                <a:lnTo>
                  <a:pt x="2769" y="1934"/>
                </a:lnTo>
                <a:lnTo>
                  <a:pt x="2768" y="1934"/>
                </a:lnTo>
                <a:lnTo>
                  <a:pt x="2768" y="1933"/>
                </a:lnTo>
                <a:lnTo>
                  <a:pt x="2765" y="1933"/>
                </a:lnTo>
                <a:lnTo>
                  <a:pt x="2763" y="1933"/>
                </a:lnTo>
                <a:lnTo>
                  <a:pt x="2762" y="1934"/>
                </a:lnTo>
                <a:lnTo>
                  <a:pt x="2760" y="1934"/>
                </a:lnTo>
                <a:lnTo>
                  <a:pt x="2760" y="1933"/>
                </a:lnTo>
                <a:lnTo>
                  <a:pt x="2759" y="1933"/>
                </a:lnTo>
                <a:lnTo>
                  <a:pt x="2759" y="1931"/>
                </a:lnTo>
                <a:lnTo>
                  <a:pt x="2757" y="1931"/>
                </a:lnTo>
                <a:lnTo>
                  <a:pt x="2756" y="1931"/>
                </a:lnTo>
                <a:lnTo>
                  <a:pt x="2756" y="1930"/>
                </a:lnTo>
                <a:lnTo>
                  <a:pt x="2754" y="1930"/>
                </a:lnTo>
                <a:lnTo>
                  <a:pt x="2754" y="1931"/>
                </a:lnTo>
                <a:lnTo>
                  <a:pt x="2756" y="1931"/>
                </a:lnTo>
                <a:lnTo>
                  <a:pt x="2756" y="1933"/>
                </a:lnTo>
                <a:lnTo>
                  <a:pt x="2757" y="1933"/>
                </a:lnTo>
                <a:lnTo>
                  <a:pt x="2759" y="1934"/>
                </a:lnTo>
                <a:lnTo>
                  <a:pt x="2760" y="1934"/>
                </a:lnTo>
                <a:lnTo>
                  <a:pt x="2760" y="1936"/>
                </a:lnTo>
                <a:lnTo>
                  <a:pt x="2763" y="1936"/>
                </a:lnTo>
                <a:lnTo>
                  <a:pt x="2765" y="1936"/>
                </a:lnTo>
                <a:lnTo>
                  <a:pt x="2766" y="1934"/>
                </a:lnTo>
                <a:lnTo>
                  <a:pt x="2766" y="1936"/>
                </a:lnTo>
                <a:lnTo>
                  <a:pt x="2768" y="1937"/>
                </a:lnTo>
                <a:lnTo>
                  <a:pt x="2768" y="1938"/>
                </a:lnTo>
                <a:lnTo>
                  <a:pt x="2769" y="1940"/>
                </a:lnTo>
                <a:lnTo>
                  <a:pt x="2771" y="1941"/>
                </a:lnTo>
                <a:lnTo>
                  <a:pt x="2769" y="1943"/>
                </a:lnTo>
                <a:lnTo>
                  <a:pt x="2771" y="1944"/>
                </a:lnTo>
                <a:lnTo>
                  <a:pt x="2769" y="1944"/>
                </a:lnTo>
                <a:lnTo>
                  <a:pt x="2769" y="1946"/>
                </a:lnTo>
                <a:lnTo>
                  <a:pt x="2769" y="1947"/>
                </a:lnTo>
                <a:lnTo>
                  <a:pt x="2771" y="1947"/>
                </a:lnTo>
                <a:lnTo>
                  <a:pt x="2771" y="1949"/>
                </a:lnTo>
                <a:lnTo>
                  <a:pt x="2769" y="1949"/>
                </a:lnTo>
                <a:lnTo>
                  <a:pt x="2768" y="1950"/>
                </a:lnTo>
                <a:lnTo>
                  <a:pt x="2766" y="1950"/>
                </a:lnTo>
                <a:lnTo>
                  <a:pt x="2765" y="1950"/>
                </a:lnTo>
                <a:lnTo>
                  <a:pt x="2763" y="1949"/>
                </a:lnTo>
                <a:lnTo>
                  <a:pt x="2762" y="1949"/>
                </a:lnTo>
                <a:lnTo>
                  <a:pt x="2760" y="1949"/>
                </a:lnTo>
                <a:lnTo>
                  <a:pt x="2759" y="1949"/>
                </a:lnTo>
                <a:lnTo>
                  <a:pt x="2757" y="1949"/>
                </a:lnTo>
                <a:lnTo>
                  <a:pt x="2757" y="1947"/>
                </a:lnTo>
                <a:lnTo>
                  <a:pt x="2756" y="1947"/>
                </a:lnTo>
                <a:lnTo>
                  <a:pt x="2756" y="1946"/>
                </a:lnTo>
                <a:lnTo>
                  <a:pt x="2754" y="1946"/>
                </a:lnTo>
                <a:lnTo>
                  <a:pt x="2754" y="1944"/>
                </a:lnTo>
                <a:lnTo>
                  <a:pt x="2753" y="1943"/>
                </a:lnTo>
                <a:lnTo>
                  <a:pt x="2753" y="1944"/>
                </a:lnTo>
                <a:lnTo>
                  <a:pt x="2754" y="1946"/>
                </a:lnTo>
                <a:lnTo>
                  <a:pt x="2754" y="1947"/>
                </a:lnTo>
                <a:lnTo>
                  <a:pt x="2756" y="1947"/>
                </a:lnTo>
                <a:lnTo>
                  <a:pt x="2756" y="1949"/>
                </a:lnTo>
                <a:lnTo>
                  <a:pt x="2757" y="1949"/>
                </a:lnTo>
                <a:lnTo>
                  <a:pt x="2757" y="1950"/>
                </a:lnTo>
                <a:lnTo>
                  <a:pt x="2759" y="1950"/>
                </a:lnTo>
                <a:lnTo>
                  <a:pt x="2760" y="1950"/>
                </a:lnTo>
                <a:lnTo>
                  <a:pt x="2762" y="1950"/>
                </a:lnTo>
                <a:lnTo>
                  <a:pt x="2762" y="1952"/>
                </a:lnTo>
                <a:lnTo>
                  <a:pt x="2765" y="1952"/>
                </a:lnTo>
                <a:lnTo>
                  <a:pt x="2766" y="1952"/>
                </a:lnTo>
                <a:lnTo>
                  <a:pt x="2766" y="1950"/>
                </a:lnTo>
                <a:lnTo>
                  <a:pt x="2768" y="1950"/>
                </a:lnTo>
                <a:lnTo>
                  <a:pt x="2769" y="1950"/>
                </a:lnTo>
                <a:lnTo>
                  <a:pt x="2771" y="1950"/>
                </a:lnTo>
                <a:lnTo>
                  <a:pt x="2772" y="1950"/>
                </a:lnTo>
                <a:lnTo>
                  <a:pt x="2772" y="1952"/>
                </a:lnTo>
                <a:lnTo>
                  <a:pt x="2772" y="1953"/>
                </a:lnTo>
                <a:lnTo>
                  <a:pt x="2771" y="1953"/>
                </a:lnTo>
                <a:lnTo>
                  <a:pt x="2771" y="1955"/>
                </a:lnTo>
                <a:lnTo>
                  <a:pt x="2772" y="1955"/>
                </a:lnTo>
                <a:lnTo>
                  <a:pt x="2772" y="1956"/>
                </a:lnTo>
                <a:lnTo>
                  <a:pt x="2772" y="1958"/>
                </a:lnTo>
                <a:lnTo>
                  <a:pt x="2772" y="1959"/>
                </a:lnTo>
                <a:lnTo>
                  <a:pt x="2772" y="1961"/>
                </a:lnTo>
                <a:lnTo>
                  <a:pt x="2772" y="1962"/>
                </a:lnTo>
                <a:lnTo>
                  <a:pt x="2772" y="1963"/>
                </a:lnTo>
                <a:lnTo>
                  <a:pt x="2772" y="1965"/>
                </a:lnTo>
                <a:lnTo>
                  <a:pt x="2771" y="1965"/>
                </a:lnTo>
                <a:lnTo>
                  <a:pt x="2771" y="1966"/>
                </a:lnTo>
                <a:lnTo>
                  <a:pt x="2771" y="1968"/>
                </a:lnTo>
                <a:lnTo>
                  <a:pt x="2771" y="1969"/>
                </a:lnTo>
                <a:lnTo>
                  <a:pt x="2769" y="1969"/>
                </a:lnTo>
                <a:lnTo>
                  <a:pt x="2769" y="1971"/>
                </a:lnTo>
                <a:lnTo>
                  <a:pt x="2769" y="1972"/>
                </a:lnTo>
                <a:lnTo>
                  <a:pt x="2768" y="1972"/>
                </a:lnTo>
                <a:lnTo>
                  <a:pt x="2766" y="1972"/>
                </a:lnTo>
                <a:lnTo>
                  <a:pt x="2765" y="1972"/>
                </a:lnTo>
                <a:lnTo>
                  <a:pt x="2763" y="1972"/>
                </a:lnTo>
                <a:lnTo>
                  <a:pt x="2762" y="1971"/>
                </a:lnTo>
                <a:lnTo>
                  <a:pt x="2760" y="1969"/>
                </a:lnTo>
                <a:lnTo>
                  <a:pt x="2759" y="1969"/>
                </a:lnTo>
                <a:lnTo>
                  <a:pt x="2757" y="1969"/>
                </a:lnTo>
                <a:lnTo>
                  <a:pt x="2757" y="1968"/>
                </a:lnTo>
                <a:lnTo>
                  <a:pt x="2757" y="1966"/>
                </a:lnTo>
                <a:lnTo>
                  <a:pt x="2756" y="1966"/>
                </a:lnTo>
                <a:lnTo>
                  <a:pt x="2754" y="1966"/>
                </a:lnTo>
                <a:lnTo>
                  <a:pt x="2754" y="1965"/>
                </a:lnTo>
                <a:lnTo>
                  <a:pt x="2754" y="1963"/>
                </a:lnTo>
                <a:lnTo>
                  <a:pt x="2756" y="1963"/>
                </a:lnTo>
                <a:lnTo>
                  <a:pt x="2759" y="1965"/>
                </a:lnTo>
                <a:lnTo>
                  <a:pt x="2759" y="1963"/>
                </a:lnTo>
                <a:lnTo>
                  <a:pt x="2760" y="1963"/>
                </a:lnTo>
                <a:lnTo>
                  <a:pt x="2762" y="1963"/>
                </a:lnTo>
                <a:lnTo>
                  <a:pt x="2760" y="1963"/>
                </a:lnTo>
                <a:lnTo>
                  <a:pt x="2759" y="1963"/>
                </a:lnTo>
                <a:lnTo>
                  <a:pt x="2757" y="1963"/>
                </a:lnTo>
                <a:lnTo>
                  <a:pt x="2756" y="1963"/>
                </a:lnTo>
                <a:lnTo>
                  <a:pt x="2754" y="1963"/>
                </a:lnTo>
                <a:lnTo>
                  <a:pt x="2754" y="1962"/>
                </a:lnTo>
                <a:lnTo>
                  <a:pt x="2754" y="1963"/>
                </a:lnTo>
                <a:lnTo>
                  <a:pt x="2753" y="1963"/>
                </a:lnTo>
                <a:lnTo>
                  <a:pt x="2753" y="1965"/>
                </a:lnTo>
                <a:lnTo>
                  <a:pt x="2751" y="1965"/>
                </a:lnTo>
                <a:lnTo>
                  <a:pt x="2751" y="1963"/>
                </a:lnTo>
                <a:lnTo>
                  <a:pt x="2750" y="1963"/>
                </a:lnTo>
                <a:lnTo>
                  <a:pt x="2749" y="1963"/>
                </a:lnTo>
                <a:lnTo>
                  <a:pt x="2749" y="1962"/>
                </a:lnTo>
                <a:lnTo>
                  <a:pt x="2749" y="1961"/>
                </a:lnTo>
                <a:lnTo>
                  <a:pt x="2747" y="1961"/>
                </a:lnTo>
                <a:lnTo>
                  <a:pt x="2747" y="1959"/>
                </a:lnTo>
                <a:lnTo>
                  <a:pt x="2747" y="1958"/>
                </a:lnTo>
                <a:lnTo>
                  <a:pt x="2747" y="1956"/>
                </a:lnTo>
                <a:lnTo>
                  <a:pt x="2747" y="1955"/>
                </a:lnTo>
                <a:lnTo>
                  <a:pt x="2746" y="1955"/>
                </a:lnTo>
                <a:lnTo>
                  <a:pt x="2746" y="1953"/>
                </a:lnTo>
                <a:lnTo>
                  <a:pt x="2746" y="1952"/>
                </a:lnTo>
                <a:lnTo>
                  <a:pt x="2746" y="1950"/>
                </a:lnTo>
                <a:lnTo>
                  <a:pt x="2746" y="1949"/>
                </a:lnTo>
                <a:lnTo>
                  <a:pt x="2746" y="1947"/>
                </a:lnTo>
                <a:lnTo>
                  <a:pt x="2747" y="1947"/>
                </a:lnTo>
                <a:lnTo>
                  <a:pt x="2747" y="1946"/>
                </a:lnTo>
                <a:lnTo>
                  <a:pt x="2749" y="1946"/>
                </a:lnTo>
                <a:lnTo>
                  <a:pt x="2749" y="1944"/>
                </a:lnTo>
                <a:lnTo>
                  <a:pt x="2747" y="1944"/>
                </a:lnTo>
                <a:lnTo>
                  <a:pt x="2747" y="1946"/>
                </a:lnTo>
                <a:lnTo>
                  <a:pt x="2746" y="1946"/>
                </a:lnTo>
                <a:lnTo>
                  <a:pt x="2744" y="1946"/>
                </a:lnTo>
                <a:lnTo>
                  <a:pt x="2743" y="1947"/>
                </a:lnTo>
                <a:lnTo>
                  <a:pt x="2743" y="1949"/>
                </a:lnTo>
                <a:lnTo>
                  <a:pt x="2743" y="1950"/>
                </a:lnTo>
                <a:lnTo>
                  <a:pt x="2743" y="1952"/>
                </a:lnTo>
                <a:lnTo>
                  <a:pt x="2743" y="1953"/>
                </a:lnTo>
                <a:lnTo>
                  <a:pt x="2741" y="1953"/>
                </a:lnTo>
                <a:lnTo>
                  <a:pt x="2741" y="1952"/>
                </a:lnTo>
                <a:lnTo>
                  <a:pt x="2741" y="1950"/>
                </a:lnTo>
                <a:lnTo>
                  <a:pt x="2740" y="1950"/>
                </a:lnTo>
                <a:lnTo>
                  <a:pt x="2740" y="1949"/>
                </a:lnTo>
                <a:lnTo>
                  <a:pt x="2738" y="1947"/>
                </a:lnTo>
                <a:lnTo>
                  <a:pt x="2738" y="1946"/>
                </a:lnTo>
                <a:lnTo>
                  <a:pt x="2735" y="1941"/>
                </a:lnTo>
                <a:lnTo>
                  <a:pt x="2734" y="1940"/>
                </a:lnTo>
                <a:lnTo>
                  <a:pt x="2734" y="1938"/>
                </a:lnTo>
                <a:lnTo>
                  <a:pt x="2732" y="1938"/>
                </a:lnTo>
                <a:lnTo>
                  <a:pt x="2732" y="1940"/>
                </a:lnTo>
                <a:lnTo>
                  <a:pt x="2734" y="1941"/>
                </a:lnTo>
                <a:lnTo>
                  <a:pt x="2734" y="1943"/>
                </a:lnTo>
                <a:lnTo>
                  <a:pt x="2735" y="1944"/>
                </a:lnTo>
                <a:lnTo>
                  <a:pt x="2735" y="1946"/>
                </a:lnTo>
                <a:lnTo>
                  <a:pt x="2737" y="1947"/>
                </a:lnTo>
                <a:lnTo>
                  <a:pt x="2737" y="1949"/>
                </a:lnTo>
                <a:lnTo>
                  <a:pt x="2738" y="1950"/>
                </a:lnTo>
                <a:lnTo>
                  <a:pt x="2738" y="1952"/>
                </a:lnTo>
                <a:lnTo>
                  <a:pt x="2740" y="1952"/>
                </a:lnTo>
                <a:lnTo>
                  <a:pt x="2740" y="1953"/>
                </a:lnTo>
                <a:lnTo>
                  <a:pt x="2740" y="1955"/>
                </a:lnTo>
                <a:lnTo>
                  <a:pt x="2740" y="1956"/>
                </a:lnTo>
                <a:lnTo>
                  <a:pt x="2738" y="1955"/>
                </a:lnTo>
                <a:lnTo>
                  <a:pt x="2737" y="1955"/>
                </a:lnTo>
                <a:lnTo>
                  <a:pt x="2735" y="1953"/>
                </a:lnTo>
                <a:lnTo>
                  <a:pt x="2734" y="1952"/>
                </a:lnTo>
                <a:lnTo>
                  <a:pt x="2732" y="1952"/>
                </a:lnTo>
                <a:lnTo>
                  <a:pt x="2731" y="1950"/>
                </a:lnTo>
                <a:lnTo>
                  <a:pt x="2729" y="1950"/>
                </a:lnTo>
                <a:lnTo>
                  <a:pt x="2729" y="1949"/>
                </a:lnTo>
                <a:lnTo>
                  <a:pt x="2728" y="1949"/>
                </a:lnTo>
                <a:lnTo>
                  <a:pt x="2728" y="1947"/>
                </a:lnTo>
                <a:lnTo>
                  <a:pt x="2727" y="1947"/>
                </a:lnTo>
                <a:lnTo>
                  <a:pt x="2725" y="1947"/>
                </a:lnTo>
                <a:lnTo>
                  <a:pt x="2724" y="1947"/>
                </a:lnTo>
                <a:lnTo>
                  <a:pt x="2724" y="1946"/>
                </a:lnTo>
                <a:lnTo>
                  <a:pt x="2722" y="1946"/>
                </a:lnTo>
                <a:lnTo>
                  <a:pt x="2722" y="1944"/>
                </a:lnTo>
                <a:lnTo>
                  <a:pt x="2721" y="1944"/>
                </a:lnTo>
                <a:lnTo>
                  <a:pt x="2721" y="1943"/>
                </a:lnTo>
                <a:lnTo>
                  <a:pt x="2719" y="1941"/>
                </a:lnTo>
                <a:lnTo>
                  <a:pt x="2718" y="1941"/>
                </a:lnTo>
                <a:lnTo>
                  <a:pt x="2718" y="1940"/>
                </a:lnTo>
                <a:lnTo>
                  <a:pt x="2718" y="1938"/>
                </a:lnTo>
                <a:lnTo>
                  <a:pt x="2716" y="1938"/>
                </a:lnTo>
                <a:lnTo>
                  <a:pt x="2716" y="1937"/>
                </a:lnTo>
                <a:lnTo>
                  <a:pt x="2715" y="1937"/>
                </a:lnTo>
                <a:lnTo>
                  <a:pt x="2715" y="1936"/>
                </a:lnTo>
                <a:lnTo>
                  <a:pt x="2713" y="1936"/>
                </a:lnTo>
                <a:lnTo>
                  <a:pt x="2713" y="1934"/>
                </a:lnTo>
                <a:lnTo>
                  <a:pt x="2712" y="1934"/>
                </a:lnTo>
                <a:lnTo>
                  <a:pt x="2712" y="1936"/>
                </a:lnTo>
                <a:lnTo>
                  <a:pt x="2710" y="1936"/>
                </a:lnTo>
                <a:lnTo>
                  <a:pt x="2710" y="1937"/>
                </a:lnTo>
                <a:lnTo>
                  <a:pt x="2712" y="1937"/>
                </a:lnTo>
                <a:lnTo>
                  <a:pt x="2712" y="1938"/>
                </a:lnTo>
                <a:lnTo>
                  <a:pt x="2713" y="1940"/>
                </a:lnTo>
                <a:lnTo>
                  <a:pt x="2715" y="1940"/>
                </a:lnTo>
                <a:lnTo>
                  <a:pt x="2715" y="1941"/>
                </a:lnTo>
                <a:lnTo>
                  <a:pt x="2715" y="1943"/>
                </a:lnTo>
                <a:lnTo>
                  <a:pt x="2716" y="1943"/>
                </a:lnTo>
                <a:lnTo>
                  <a:pt x="2716" y="1944"/>
                </a:lnTo>
                <a:lnTo>
                  <a:pt x="2718" y="1944"/>
                </a:lnTo>
                <a:lnTo>
                  <a:pt x="2718" y="1946"/>
                </a:lnTo>
                <a:lnTo>
                  <a:pt x="2719" y="1946"/>
                </a:lnTo>
                <a:lnTo>
                  <a:pt x="2719" y="1947"/>
                </a:lnTo>
                <a:lnTo>
                  <a:pt x="2721" y="1947"/>
                </a:lnTo>
                <a:lnTo>
                  <a:pt x="2721" y="1949"/>
                </a:lnTo>
                <a:lnTo>
                  <a:pt x="2721" y="1950"/>
                </a:lnTo>
                <a:lnTo>
                  <a:pt x="2719" y="1952"/>
                </a:lnTo>
                <a:lnTo>
                  <a:pt x="2718" y="1952"/>
                </a:lnTo>
                <a:lnTo>
                  <a:pt x="2716" y="1952"/>
                </a:lnTo>
                <a:lnTo>
                  <a:pt x="2715" y="1952"/>
                </a:lnTo>
                <a:lnTo>
                  <a:pt x="2713" y="1952"/>
                </a:lnTo>
                <a:lnTo>
                  <a:pt x="2712" y="1953"/>
                </a:lnTo>
                <a:lnTo>
                  <a:pt x="2712" y="1955"/>
                </a:lnTo>
                <a:lnTo>
                  <a:pt x="2712" y="1956"/>
                </a:lnTo>
                <a:lnTo>
                  <a:pt x="2710" y="1956"/>
                </a:lnTo>
                <a:lnTo>
                  <a:pt x="2710" y="1958"/>
                </a:lnTo>
                <a:lnTo>
                  <a:pt x="2709" y="1958"/>
                </a:lnTo>
                <a:lnTo>
                  <a:pt x="2709" y="1959"/>
                </a:lnTo>
                <a:lnTo>
                  <a:pt x="2707" y="1959"/>
                </a:lnTo>
                <a:lnTo>
                  <a:pt x="2707" y="1961"/>
                </a:lnTo>
                <a:lnTo>
                  <a:pt x="2707" y="1962"/>
                </a:lnTo>
                <a:lnTo>
                  <a:pt x="2706" y="1962"/>
                </a:lnTo>
                <a:lnTo>
                  <a:pt x="2706" y="1963"/>
                </a:lnTo>
                <a:lnTo>
                  <a:pt x="2707" y="1963"/>
                </a:lnTo>
                <a:lnTo>
                  <a:pt x="2709" y="1962"/>
                </a:lnTo>
                <a:lnTo>
                  <a:pt x="2709" y="1961"/>
                </a:lnTo>
                <a:lnTo>
                  <a:pt x="2710" y="1961"/>
                </a:lnTo>
                <a:lnTo>
                  <a:pt x="2710" y="1959"/>
                </a:lnTo>
                <a:lnTo>
                  <a:pt x="2712" y="1959"/>
                </a:lnTo>
                <a:lnTo>
                  <a:pt x="2712" y="1958"/>
                </a:lnTo>
                <a:lnTo>
                  <a:pt x="2713" y="1958"/>
                </a:lnTo>
                <a:lnTo>
                  <a:pt x="2713" y="1956"/>
                </a:lnTo>
                <a:lnTo>
                  <a:pt x="2713" y="1955"/>
                </a:lnTo>
                <a:lnTo>
                  <a:pt x="2715" y="1955"/>
                </a:lnTo>
                <a:lnTo>
                  <a:pt x="2716" y="1955"/>
                </a:lnTo>
                <a:lnTo>
                  <a:pt x="2718" y="1955"/>
                </a:lnTo>
                <a:lnTo>
                  <a:pt x="2719" y="1955"/>
                </a:lnTo>
                <a:lnTo>
                  <a:pt x="2719" y="1956"/>
                </a:lnTo>
                <a:lnTo>
                  <a:pt x="2719" y="1955"/>
                </a:lnTo>
                <a:lnTo>
                  <a:pt x="2721" y="1955"/>
                </a:lnTo>
                <a:lnTo>
                  <a:pt x="2722" y="1956"/>
                </a:lnTo>
                <a:lnTo>
                  <a:pt x="2724" y="1956"/>
                </a:lnTo>
                <a:lnTo>
                  <a:pt x="2725" y="1956"/>
                </a:lnTo>
                <a:lnTo>
                  <a:pt x="2727" y="1956"/>
                </a:lnTo>
                <a:lnTo>
                  <a:pt x="2727" y="1958"/>
                </a:lnTo>
                <a:lnTo>
                  <a:pt x="2727" y="1959"/>
                </a:lnTo>
                <a:lnTo>
                  <a:pt x="2727" y="1961"/>
                </a:lnTo>
                <a:lnTo>
                  <a:pt x="2728" y="1962"/>
                </a:lnTo>
                <a:lnTo>
                  <a:pt x="2728" y="1961"/>
                </a:lnTo>
                <a:lnTo>
                  <a:pt x="2728" y="1959"/>
                </a:lnTo>
                <a:lnTo>
                  <a:pt x="2728" y="1958"/>
                </a:lnTo>
                <a:lnTo>
                  <a:pt x="2729" y="1958"/>
                </a:lnTo>
                <a:lnTo>
                  <a:pt x="2731" y="1958"/>
                </a:lnTo>
                <a:lnTo>
                  <a:pt x="2732" y="1958"/>
                </a:lnTo>
                <a:lnTo>
                  <a:pt x="2734" y="1958"/>
                </a:lnTo>
                <a:lnTo>
                  <a:pt x="2734" y="1959"/>
                </a:lnTo>
                <a:lnTo>
                  <a:pt x="2735" y="1959"/>
                </a:lnTo>
                <a:lnTo>
                  <a:pt x="2737" y="1959"/>
                </a:lnTo>
                <a:lnTo>
                  <a:pt x="2737" y="1961"/>
                </a:lnTo>
                <a:lnTo>
                  <a:pt x="2737" y="1962"/>
                </a:lnTo>
                <a:lnTo>
                  <a:pt x="2738" y="1962"/>
                </a:lnTo>
                <a:lnTo>
                  <a:pt x="2740" y="1961"/>
                </a:lnTo>
                <a:lnTo>
                  <a:pt x="2741" y="1962"/>
                </a:lnTo>
                <a:lnTo>
                  <a:pt x="2743" y="1962"/>
                </a:lnTo>
                <a:lnTo>
                  <a:pt x="2744" y="1963"/>
                </a:lnTo>
                <a:lnTo>
                  <a:pt x="2746" y="1965"/>
                </a:lnTo>
                <a:lnTo>
                  <a:pt x="2747" y="1966"/>
                </a:lnTo>
                <a:lnTo>
                  <a:pt x="2749" y="1966"/>
                </a:lnTo>
                <a:lnTo>
                  <a:pt x="2749" y="1968"/>
                </a:lnTo>
                <a:lnTo>
                  <a:pt x="2747" y="1968"/>
                </a:lnTo>
                <a:lnTo>
                  <a:pt x="2747" y="1969"/>
                </a:lnTo>
                <a:lnTo>
                  <a:pt x="2746" y="1969"/>
                </a:lnTo>
                <a:lnTo>
                  <a:pt x="2746" y="1968"/>
                </a:lnTo>
                <a:lnTo>
                  <a:pt x="2744" y="1968"/>
                </a:lnTo>
                <a:lnTo>
                  <a:pt x="2744" y="1969"/>
                </a:lnTo>
                <a:lnTo>
                  <a:pt x="2744" y="1971"/>
                </a:lnTo>
                <a:lnTo>
                  <a:pt x="2743" y="1969"/>
                </a:lnTo>
                <a:lnTo>
                  <a:pt x="2743" y="1968"/>
                </a:lnTo>
                <a:lnTo>
                  <a:pt x="2741" y="1968"/>
                </a:lnTo>
                <a:lnTo>
                  <a:pt x="2741" y="1966"/>
                </a:lnTo>
                <a:lnTo>
                  <a:pt x="2740" y="1965"/>
                </a:lnTo>
                <a:lnTo>
                  <a:pt x="2740" y="1963"/>
                </a:lnTo>
                <a:lnTo>
                  <a:pt x="2738" y="1963"/>
                </a:lnTo>
                <a:lnTo>
                  <a:pt x="2738" y="1962"/>
                </a:lnTo>
                <a:lnTo>
                  <a:pt x="2738" y="1963"/>
                </a:lnTo>
                <a:lnTo>
                  <a:pt x="2737" y="1963"/>
                </a:lnTo>
                <a:lnTo>
                  <a:pt x="2737" y="1965"/>
                </a:lnTo>
                <a:lnTo>
                  <a:pt x="2738" y="1965"/>
                </a:lnTo>
                <a:lnTo>
                  <a:pt x="2738" y="1966"/>
                </a:lnTo>
                <a:lnTo>
                  <a:pt x="2738" y="1968"/>
                </a:lnTo>
                <a:lnTo>
                  <a:pt x="2740" y="1968"/>
                </a:lnTo>
                <a:lnTo>
                  <a:pt x="2741" y="1969"/>
                </a:lnTo>
                <a:lnTo>
                  <a:pt x="2743" y="1969"/>
                </a:lnTo>
                <a:lnTo>
                  <a:pt x="2743" y="1971"/>
                </a:lnTo>
                <a:lnTo>
                  <a:pt x="2741" y="1971"/>
                </a:lnTo>
                <a:lnTo>
                  <a:pt x="2740" y="1971"/>
                </a:lnTo>
                <a:lnTo>
                  <a:pt x="2740" y="1969"/>
                </a:lnTo>
                <a:lnTo>
                  <a:pt x="2740" y="1971"/>
                </a:lnTo>
                <a:lnTo>
                  <a:pt x="2738" y="1971"/>
                </a:lnTo>
                <a:lnTo>
                  <a:pt x="2740" y="1971"/>
                </a:lnTo>
                <a:lnTo>
                  <a:pt x="2741" y="1971"/>
                </a:lnTo>
                <a:lnTo>
                  <a:pt x="2743" y="1971"/>
                </a:lnTo>
                <a:lnTo>
                  <a:pt x="2743" y="1972"/>
                </a:lnTo>
                <a:lnTo>
                  <a:pt x="2744" y="1972"/>
                </a:lnTo>
                <a:lnTo>
                  <a:pt x="2746" y="1974"/>
                </a:lnTo>
                <a:lnTo>
                  <a:pt x="2746" y="1975"/>
                </a:lnTo>
                <a:lnTo>
                  <a:pt x="2746" y="1977"/>
                </a:lnTo>
                <a:lnTo>
                  <a:pt x="2746" y="1978"/>
                </a:lnTo>
                <a:lnTo>
                  <a:pt x="2744" y="1978"/>
                </a:lnTo>
                <a:lnTo>
                  <a:pt x="2744" y="1980"/>
                </a:lnTo>
                <a:lnTo>
                  <a:pt x="2746" y="1980"/>
                </a:lnTo>
                <a:lnTo>
                  <a:pt x="2746" y="1978"/>
                </a:lnTo>
                <a:lnTo>
                  <a:pt x="2747" y="1980"/>
                </a:lnTo>
                <a:lnTo>
                  <a:pt x="2749" y="1981"/>
                </a:lnTo>
                <a:lnTo>
                  <a:pt x="2750" y="1983"/>
                </a:lnTo>
                <a:lnTo>
                  <a:pt x="2750" y="1984"/>
                </a:lnTo>
                <a:lnTo>
                  <a:pt x="2751" y="1984"/>
                </a:lnTo>
                <a:lnTo>
                  <a:pt x="2751" y="1983"/>
                </a:lnTo>
                <a:lnTo>
                  <a:pt x="2750" y="1981"/>
                </a:lnTo>
                <a:lnTo>
                  <a:pt x="2749" y="1981"/>
                </a:lnTo>
                <a:lnTo>
                  <a:pt x="2749" y="1980"/>
                </a:lnTo>
                <a:lnTo>
                  <a:pt x="2747" y="1980"/>
                </a:lnTo>
                <a:lnTo>
                  <a:pt x="2747" y="1978"/>
                </a:lnTo>
                <a:lnTo>
                  <a:pt x="2747" y="1977"/>
                </a:lnTo>
                <a:lnTo>
                  <a:pt x="2747" y="1975"/>
                </a:lnTo>
                <a:lnTo>
                  <a:pt x="2747" y="1974"/>
                </a:lnTo>
                <a:lnTo>
                  <a:pt x="2746" y="1974"/>
                </a:lnTo>
                <a:lnTo>
                  <a:pt x="2747" y="1974"/>
                </a:lnTo>
                <a:lnTo>
                  <a:pt x="2747" y="1972"/>
                </a:lnTo>
                <a:lnTo>
                  <a:pt x="2749" y="1972"/>
                </a:lnTo>
                <a:lnTo>
                  <a:pt x="2749" y="1974"/>
                </a:lnTo>
                <a:lnTo>
                  <a:pt x="2747" y="1974"/>
                </a:lnTo>
                <a:lnTo>
                  <a:pt x="2747" y="1975"/>
                </a:lnTo>
                <a:lnTo>
                  <a:pt x="2749" y="1975"/>
                </a:lnTo>
                <a:lnTo>
                  <a:pt x="2749" y="1974"/>
                </a:lnTo>
                <a:lnTo>
                  <a:pt x="2750" y="1974"/>
                </a:lnTo>
                <a:lnTo>
                  <a:pt x="2751" y="1975"/>
                </a:lnTo>
                <a:lnTo>
                  <a:pt x="2753" y="1975"/>
                </a:lnTo>
                <a:lnTo>
                  <a:pt x="2754" y="1977"/>
                </a:lnTo>
                <a:lnTo>
                  <a:pt x="2754" y="1978"/>
                </a:lnTo>
                <a:lnTo>
                  <a:pt x="2756" y="1978"/>
                </a:lnTo>
                <a:lnTo>
                  <a:pt x="2756" y="1980"/>
                </a:lnTo>
                <a:lnTo>
                  <a:pt x="2757" y="1980"/>
                </a:lnTo>
                <a:lnTo>
                  <a:pt x="2757" y="1981"/>
                </a:lnTo>
                <a:lnTo>
                  <a:pt x="2756" y="1981"/>
                </a:lnTo>
                <a:lnTo>
                  <a:pt x="2756" y="1983"/>
                </a:lnTo>
                <a:lnTo>
                  <a:pt x="2754" y="1984"/>
                </a:lnTo>
                <a:lnTo>
                  <a:pt x="2754" y="1986"/>
                </a:lnTo>
                <a:lnTo>
                  <a:pt x="2753" y="1986"/>
                </a:lnTo>
                <a:lnTo>
                  <a:pt x="2751" y="1986"/>
                </a:lnTo>
                <a:lnTo>
                  <a:pt x="2751" y="1987"/>
                </a:lnTo>
                <a:lnTo>
                  <a:pt x="2750" y="1987"/>
                </a:lnTo>
                <a:lnTo>
                  <a:pt x="2750" y="1988"/>
                </a:lnTo>
                <a:lnTo>
                  <a:pt x="2749" y="1990"/>
                </a:lnTo>
                <a:lnTo>
                  <a:pt x="2747" y="1991"/>
                </a:lnTo>
                <a:lnTo>
                  <a:pt x="2746" y="1990"/>
                </a:lnTo>
                <a:lnTo>
                  <a:pt x="2744" y="1990"/>
                </a:lnTo>
                <a:lnTo>
                  <a:pt x="2744" y="1991"/>
                </a:lnTo>
                <a:lnTo>
                  <a:pt x="2746" y="1991"/>
                </a:lnTo>
                <a:lnTo>
                  <a:pt x="2746" y="1993"/>
                </a:lnTo>
                <a:lnTo>
                  <a:pt x="2747" y="1993"/>
                </a:lnTo>
                <a:lnTo>
                  <a:pt x="2749" y="1993"/>
                </a:lnTo>
                <a:lnTo>
                  <a:pt x="2750" y="1993"/>
                </a:lnTo>
                <a:lnTo>
                  <a:pt x="2750" y="1991"/>
                </a:lnTo>
                <a:lnTo>
                  <a:pt x="2750" y="1990"/>
                </a:lnTo>
                <a:lnTo>
                  <a:pt x="2751" y="1990"/>
                </a:lnTo>
                <a:lnTo>
                  <a:pt x="2751" y="1988"/>
                </a:lnTo>
                <a:lnTo>
                  <a:pt x="2753" y="1988"/>
                </a:lnTo>
                <a:lnTo>
                  <a:pt x="2754" y="1990"/>
                </a:lnTo>
                <a:lnTo>
                  <a:pt x="2756" y="1991"/>
                </a:lnTo>
                <a:lnTo>
                  <a:pt x="2757" y="1993"/>
                </a:lnTo>
                <a:lnTo>
                  <a:pt x="2756" y="1991"/>
                </a:lnTo>
                <a:lnTo>
                  <a:pt x="2756" y="1990"/>
                </a:lnTo>
                <a:lnTo>
                  <a:pt x="2754" y="1988"/>
                </a:lnTo>
                <a:lnTo>
                  <a:pt x="2756" y="1987"/>
                </a:lnTo>
                <a:lnTo>
                  <a:pt x="2757" y="1986"/>
                </a:lnTo>
                <a:lnTo>
                  <a:pt x="2759" y="1987"/>
                </a:lnTo>
                <a:lnTo>
                  <a:pt x="2759" y="1988"/>
                </a:lnTo>
                <a:lnTo>
                  <a:pt x="2760" y="1988"/>
                </a:lnTo>
                <a:lnTo>
                  <a:pt x="2759" y="1988"/>
                </a:lnTo>
                <a:lnTo>
                  <a:pt x="2759" y="1987"/>
                </a:lnTo>
                <a:lnTo>
                  <a:pt x="2759" y="1986"/>
                </a:lnTo>
                <a:lnTo>
                  <a:pt x="2759" y="1984"/>
                </a:lnTo>
                <a:lnTo>
                  <a:pt x="2759" y="1983"/>
                </a:lnTo>
                <a:lnTo>
                  <a:pt x="2760" y="1984"/>
                </a:lnTo>
                <a:lnTo>
                  <a:pt x="2762" y="1986"/>
                </a:lnTo>
                <a:lnTo>
                  <a:pt x="2763" y="1986"/>
                </a:lnTo>
                <a:lnTo>
                  <a:pt x="2763" y="1987"/>
                </a:lnTo>
                <a:lnTo>
                  <a:pt x="2765" y="1988"/>
                </a:lnTo>
                <a:lnTo>
                  <a:pt x="2766" y="1990"/>
                </a:lnTo>
                <a:lnTo>
                  <a:pt x="2768" y="1990"/>
                </a:lnTo>
                <a:lnTo>
                  <a:pt x="2768" y="1991"/>
                </a:lnTo>
                <a:lnTo>
                  <a:pt x="2766" y="1991"/>
                </a:lnTo>
                <a:lnTo>
                  <a:pt x="2765" y="1991"/>
                </a:lnTo>
                <a:lnTo>
                  <a:pt x="2766" y="1991"/>
                </a:lnTo>
                <a:lnTo>
                  <a:pt x="2766" y="1993"/>
                </a:lnTo>
                <a:lnTo>
                  <a:pt x="2766" y="1994"/>
                </a:lnTo>
                <a:lnTo>
                  <a:pt x="2766" y="1993"/>
                </a:lnTo>
                <a:lnTo>
                  <a:pt x="2768" y="1993"/>
                </a:lnTo>
                <a:lnTo>
                  <a:pt x="2768" y="1994"/>
                </a:lnTo>
                <a:lnTo>
                  <a:pt x="2766" y="1994"/>
                </a:lnTo>
                <a:lnTo>
                  <a:pt x="2766" y="1996"/>
                </a:lnTo>
                <a:lnTo>
                  <a:pt x="2768" y="1996"/>
                </a:lnTo>
                <a:lnTo>
                  <a:pt x="2768" y="1997"/>
                </a:lnTo>
                <a:lnTo>
                  <a:pt x="2768" y="1996"/>
                </a:lnTo>
                <a:lnTo>
                  <a:pt x="2768" y="1994"/>
                </a:lnTo>
                <a:lnTo>
                  <a:pt x="2769" y="1996"/>
                </a:lnTo>
                <a:lnTo>
                  <a:pt x="2771" y="1996"/>
                </a:lnTo>
                <a:lnTo>
                  <a:pt x="2771" y="1997"/>
                </a:lnTo>
                <a:lnTo>
                  <a:pt x="2771" y="1999"/>
                </a:lnTo>
                <a:lnTo>
                  <a:pt x="2769" y="1997"/>
                </a:lnTo>
                <a:lnTo>
                  <a:pt x="2769" y="1999"/>
                </a:lnTo>
                <a:lnTo>
                  <a:pt x="2768" y="1999"/>
                </a:lnTo>
                <a:lnTo>
                  <a:pt x="2768" y="2000"/>
                </a:lnTo>
                <a:lnTo>
                  <a:pt x="2769" y="2000"/>
                </a:lnTo>
                <a:lnTo>
                  <a:pt x="2768" y="2000"/>
                </a:lnTo>
                <a:lnTo>
                  <a:pt x="2768" y="2002"/>
                </a:lnTo>
                <a:lnTo>
                  <a:pt x="2766" y="2002"/>
                </a:lnTo>
                <a:lnTo>
                  <a:pt x="2765" y="2002"/>
                </a:lnTo>
                <a:lnTo>
                  <a:pt x="2765" y="2003"/>
                </a:lnTo>
                <a:lnTo>
                  <a:pt x="2766" y="2003"/>
                </a:lnTo>
                <a:lnTo>
                  <a:pt x="2766" y="2002"/>
                </a:lnTo>
                <a:lnTo>
                  <a:pt x="2766" y="2003"/>
                </a:lnTo>
                <a:lnTo>
                  <a:pt x="2768" y="2003"/>
                </a:lnTo>
                <a:lnTo>
                  <a:pt x="2769" y="2003"/>
                </a:lnTo>
                <a:lnTo>
                  <a:pt x="2769" y="2002"/>
                </a:lnTo>
                <a:lnTo>
                  <a:pt x="2771" y="2002"/>
                </a:lnTo>
                <a:lnTo>
                  <a:pt x="2771" y="2003"/>
                </a:lnTo>
                <a:lnTo>
                  <a:pt x="2772" y="2003"/>
                </a:lnTo>
                <a:lnTo>
                  <a:pt x="2772" y="2002"/>
                </a:lnTo>
                <a:lnTo>
                  <a:pt x="2774" y="2002"/>
                </a:lnTo>
                <a:lnTo>
                  <a:pt x="2774" y="2003"/>
                </a:lnTo>
                <a:lnTo>
                  <a:pt x="2774" y="2005"/>
                </a:lnTo>
                <a:lnTo>
                  <a:pt x="2774" y="2006"/>
                </a:lnTo>
                <a:lnTo>
                  <a:pt x="2774" y="2008"/>
                </a:lnTo>
                <a:lnTo>
                  <a:pt x="2775" y="2008"/>
                </a:lnTo>
                <a:lnTo>
                  <a:pt x="2775" y="2009"/>
                </a:lnTo>
                <a:lnTo>
                  <a:pt x="2774" y="2009"/>
                </a:lnTo>
                <a:lnTo>
                  <a:pt x="2774" y="2010"/>
                </a:lnTo>
                <a:lnTo>
                  <a:pt x="2775" y="2010"/>
                </a:lnTo>
                <a:lnTo>
                  <a:pt x="2775" y="2012"/>
                </a:lnTo>
                <a:lnTo>
                  <a:pt x="2776" y="2012"/>
                </a:lnTo>
                <a:lnTo>
                  <a:pt x="2776" y="2013"/>
                </a:lnTo>
                <a:lnTo>
                  <a:pt x="2776" y="2015"/>
                </a:lnTo>
                <a:lnTo>
                  <a:pt x="2776" y="2016"/>
                </a:lnTo>
                <a:lnTo>
                  <a:pt x="2776" y="2018"/>
                </a:lnTo>
                <a:lnTo>
                  <a:pt x="2776" y="2019"/>
                </a:lnTo>
                <a:lnTo>
                  <a:pt x="2775" y="2019"/>
                </a:lnTo>
                <a:lnTo>
                  <a:pt x="2775" y="2021"/>
                </a:lnTo>
                <a:lnTo>
                  <a:pt x="2774" y="2022"/>
                </a:lnTo>
                <a:lnTo>
                  <a:pt x="2772" y="2024"/>
                </a:lnTo>
                <a:lnTo>
                  <a:pt x="2771" y="2024"/>
                </a:lnTo>
                <a:lnTo>
                  <a:pt x="2771" y="2022"/>
                </a:lnTo>
                <a:lnTo>
                  <a:pt x="2771" y="2024"/>
                </a:lnTo>
                <a:lnTo>
                  <a:pt x="2771" y="2022"/>
                </a:lnTo>
                <a:lnTo>
                  <a:pt x="2769" y="2024"/>
                </a:lnTo>
                <a:lnTo>
                  <a:pt x="2768" y="2024"/>
                </a:lnTo>
                <a:lnTo>
                  <a:pt x="2766" y="2024"/>
                </a:lnTo>
                <a:lnTo>
                  <a:pt x="2766" y="2022"/>
                </a:lnTo>
                <a:lnTo>
                  <a:pt x="2766" y="2024"/>
                </a:lnTo>
                <a:lnTo>
                  <a:pt x="2766" y="2025"/>
                </a:lnTo>
                <a:lnTo>
                  <a:pt x="2762" y="2027"/>
                </a:lnTo>
                <a:lnTo>
                  <a:pt x="2760" y="2027"/>
                </a:lnTo>
                <a:lnTo>
                  <a:pt x="2760" y="2025"/>
                </a:lnTo>
                <a:lnTo>
                  <a:pt x="2760" y="2024"/>
                </a:lnTo>
                <a:lnTo>
                  <a:pt x="2760" y="2022"/>
                </a:lnTo>
                <a:lnTo>
                  <a:pt x="2762" y="2022"/>
                </a:lnTo>
                <a:lnTo>
                  <a:pt x="2762" y="2021"/>
                </a:lnTo>
                <a:lnTo>
                  <a:pt x="2760" y="2019"/>
                </a:lnTo>
                <a:lnTo>
                  <a:pt x="2760" y="2018"/>
                </a:lnTo>
                <a:lnTo>
                  <a:pt x="2759" y="2018"/>
                </a:lnTo>
                <a:lnTo>
                  <a:pt x="2759" y="2016"/>
                </a:lnTo>
                <a:lnTo>
                  <a:pt x="2759" y="2015"/>
                </a:lnTo>
                <a:lnTo>
                  <a:pt x="2759" y="2016"/>
                </a:lnTo>
                <a:lnTo>
                  <a:pt x="2759" y="2018"/>
                </a:lnTo>
                <a:lnTo>
                  <a:pt x="2759" y="2019"/>
                </a:lnTo>
                <a:lnTo>
                  <a:pt x="2757" y="2019"/>
                </a:lnTo>
                <a:lnTo>
                  <a:pt x="2756" y="2019"/>
                </a:lnTo>
                <a:lnTo>
                  <a:pt x="2756" y="2018"/>
                </a:lnTo>
                <a:lnTo>
                  <a:pt x="2754" y="2018"/>
                </a:lnTo>
                <a:lnTo>
                  <a:pt x="2753" y="2018"/>
                </a:lnTo>
                <a:lnTo>
                  <a:pt x="2753" y="2016"/>
                </a:lnTo>
                <a:lnTo>
                  <a:pt x="2751" y="2016"/>
                </a:lnTo>
                <a:lnTo>
                  <a:pt x="2751" y="2015"/>
                </a:lnTo>
                <a:lnTo>
                  <a:pt x="2750" y="2015"/>
                </a:lnTo>
                <a:lnTo>
                  <a:pt x="2751" y="2015"/>
                </a:lnTo>
                <a:lnTo>
                  <a:pt x="2750" y="2016"/>
                </a:lnTo>
                <a:lnTo>
                  <a:pt x="2749" y="2015"/>
                </a:lnTo>
                <a:lnTo>
                  <a:pt x="2749" y="2013"/>
                </a:lnTo>
                <a:lnTo>
                  <a:pt x="2747" y="2012"/>
                </a:lnTo>
                <a:lnTo>
                  <a:pt x="2747" y="2010"/>
                </a:lnTo>
                <a:lnTo>
                  <a:pt x="2746" y="2009"/>
                </a:lnTo>
                <a:lnTo>
                  <a:pt x="2746" y="2010"/>
                </a:lnTo>
                <a:lnTo>
                  <a:pt x="2746" y="2012"/>
                </a:lnTo>
                <a:lnTo>
                  <a:pt x="2747" y="2012"/>
                </a:lnTo>
                <a:lnTo>
                  <a:pt x="2747" y="2013"/>
                </a:lnTo>
                <a:lnTo>
                  <a:pt x="2747" y="2015"/>
                </a:lnTo>
                <a:lnTo>
                  <a:pt x="2749" y="2015"/>
                </a:lnTo>
                <a:lnTo>
                  <a:pt x="2749" y="2016"/>
                </a:lnTo>
                <a:lnTo>
                  <a:pt x="2749" y="2018"/>
                </a:lnTo>
                <a:lnTo>
                  <a:pt x="2747" y="2018"/>
                </a:lnTo>
                <a:lnTo>
                  <a:pt x="2747" y="2019"/>
                </a:lnTo>
                <a:lnTo>
                  <a:pt x="2746" y="2019"/>
                </a:lnTo>
                <a:lnTo>
                  <a:pt x="2744" y="2018"/>
                </a:lnTo>
                <a:lnTo>
                  <a:pt x="2743" y="2018"/>
                </a:lnTo>
                <a:lnTo>
                  <a:pt x="2743" y="2016"/>
                </a:lnTo>
                <a:lnTo>
                  <a:pt x="2741" y="2016"/>
                </a:lnTo>
                <a:lnTo>
                  <a:pt x="2741" y="2018"/>
                </a:lnTo>
                <a:lnTo>
                  <a:pt x="2743" y="2018"/>
                </a:lnTo>
                <a:lnTo>
                  <a:pt x="2744" y="2019"/>
                </a:lnTo>
                <a:lnTo>
                  <a:pt x="2744" y="2021"/>
                </a:lnTo>
                <a:lnTo>
                  <a:pt x="2746" y="2022"/>
                </a:lnTo>
                <a:lnTo>
                  <a:pt x="2747" y="2022"/>
                </a:lnTo>
                <a:lnTo>
                  <a:pt x="2747" y="2024"/>
                </a:lnTo>
                <a:lnTo>
                  <a:pt x="2747" y="2025"/>
                </a:lnTo>
                <a:lnTo>
                  <a:pt x="2749" y="2025"/>
                </a:lnTo>
                <a:lnTo>
                  <a:pt x="2749" y="2024"/>
                </a:lnTo>
                <a:lnTo>
                  <a:pt x="2749" y="2022"/>
                </a:lnTo>
                <a:lnTo>
                  <a:pt x="2749" y="2021"/>
                </a:lnTo>
                <a:lnTo>
                  <a:pt x="2749" y="2019"/>
                </a:lnTo>
                <a:lnTo>
                  <a:pt x="2749" y="2018"/>
                </a:lnTo>
                <a:lnTo>
                  <a:pt x="2749" y="2016"/>
                </a:lnTo>
                <a:lnTo>
                  <a:pt x="2750" y="2016"/>
                </a:lnTo>
                <a:lnTo>
                  <a:pt x="2750" y="2018"/>
                </a:lnTo>
                <a:lnTo>
                  <a:pt x="2751" y="2018"/>
                </a:lnTo>
                <a:lnTo>
                  <a:pt x="2753" y="2019"/>
                </a:lnTo>
                <a:lnTo>
                  <a:pt x="2753" y="2021"/>
                </a:lnTo>
                <a:lnTo>
                  <a:pt x="2751" y="2019"/>
                </a:lnTo>
                <a:lnTo>
                  <a:pt x="2751" y="2021"/>
                </a:lnTo>
                <a:lnTo>
                  <a:pt x="2753" y="2021"/>
                </a:lnTo>
                <a:lnTo>
                  <a:pt x="2754" y="2021"/>
                </a:lnTo>
                <a:lnTo>
                  <a:pt x="2756" y="2021"/>
                </a:lnTo>
                <a:lnTo>
                  <a:pt x="2756" y="2022"/>
                </a:lnTo>
                <a:lnTo>
                  <a:pt x="2756" y="2024"/>
                </a:lnTo>
                <a:lnTo>
                  <a:pt x="2756" y="2025"/>
                </a:lnTo>
                <a:lnTo>
                  <a:pt x="2757" y="2025"/>
                </a:lnTo>
                <a:lnTo>
                  <a:pt x="2756" y="2025"/>
                </a:lnTo>
                <a:lnTo>
                  <a:pt x="2756" y="2027"/>
                </a:lnTo>
                <a:lnTo>
                  <a:pt x="2756" y="2028"/>
                </a:lnTo>
                <a:lnTo>
                  <a:pt x="2754" y="2028"/>
                </a:lnTo>
                <a:lnTo>
                  <a:pt x="2753" y="2028"/>
                </a:lnTo>
                <a:lnTo>
                  <a:pt x="2753" y="2027"/>
                </a:lnTo>
                <a:lnTo>
                  <a:pt x="2751" y="2027"/>
                </a:lnTo>
                <a:lnTo>
                  <a:pt x="2750" y="2027"/>
                </a:lnTo>
                <a:lnTo>
                  <a:pt x="2750" y="2028"/>
                </a:lnTo>
                <a:lnTo>
                  <a:pt x="2749" y="2028"/>
                </a:lnTo>
                <a:lnTo>
                  <a:pt x="2747" y="2028"/>
                </a:lnTo>
                <a:lnTo>
                  <a:pt x="2747" y="2027"/>
                </a:lnTo>
                <a:lnTo>
                  <a:pt x="2747" y="2025"/>
                </a:lnTo>
                <a:lnTo>
                  <a:pt x="2746" y="2024"/>
                </a:lnTo>
                <a:lnTo>
                  <a:pt x="2744" y="2025"/>
                </a:lnTo>
                <a:lnTo>
                  <a:pt x="2743" y="2024"/>
                </a:lnTo>
                <a:lnTo>
                  <a:pt x="2743" y="2022"/>
                </a:lnTo>
                <a:lnTo>
                  <a:pt x="2741" y="2022"/>
                </a:lnTo>
                <a:lnTo>
                  <a:pt x="2741" y="2021"/>
                </a:lnTo>
                <a:lnTo>
                  <a:pt x="2741" y="2022"/>
                </a:lnTo>
                <a:lnTo>
                  <a:pt x="2740" y="2022"/>
                </a:lnTo>
                <a:lnTo>
                  <a:pt x="2740" y="2024"/>
                </a:lnTo>
                <a:lnTo>
                  <a:pt x="2738" y="2024"/>
                </a:lnTo>
                <a:lnTo>
                  <a:pt x="2737" y="2024"/>
                </a:lnTo>
                <a:lnTo>
                  <a:pt x="2737" y="2025"/>
                </a:lnTo>
                <a:lnTo>
                  <a:pt x="2738" y="2025"/>
                </a:lnTo>
                <a:lnTo>
                  <a:pt x="2740" y="2025"/>
                </a:lnTo>
                <a:lnTo>
                  <a:pt x="2740" y="2027"/>
                </a:lnTo>
                <a:lnTo>
                  <a:pt x="2740" y="2028"/>
                </a:lnTo>
                <a:lnTo>
                  <a:pt x="2741" y="2028"/>
                </a:lnTo>
                <a:lnTo>
                  <a:pt x="2741" y="2030"/>
                </a:lnTo>
                <a:lnTo>
                  <a:pt x="2743" y="2031"/>
                </a:lnTo>
                <a:lnTo>
                  <a:pt x="2743" y="2033"/>
                </a:lnTo>
                <a:lnTo>
                  <a:pt x="2743" y="2034"/>
                </a:lnTo>
                <a:lnTo>
                  <a:pt x="2743" y="2035"/>
                </a:lnTo>
                <a:lnTo>
                  <a:pt x="2741" y="2035"/>
                </a:lnTo>
                <a:lnTo>
                  <a:pt x="2741" y="2037"/>
                </a:lnTo>
                <a:lnTo>
                  <a:pt x="2741" y="2038"/>
                </a:lnTo>
                <a:lnTo>
                  <a:pt x="2740" y="2038"/>
                </a:lnTo>
                <a:lnTo>
                  <a:pt x="2740" y="2040"/>
                </a:lnTo>
                <a:lnTo>
                  <a:pt x="2740" y="2038"/>
                </a:lnTo>
                <a:lnTo>
                  <a:pt x="2738" y="2038"/>
                </a:lnTo>
                <a:lnTo>
                  <a:pt x="2738" y="2040"/>
                </a:lnTo>
                <a:lnTo>
                  <a:pt x="2738" y="2038"/>
                </a:lnTo>
                <a:lnTo>
                  <a:pt x="2740" y="2035"/>
                </a:lnTo>
                <a:lnTo>
                  <a:pt x="2738" y="2037"/>
                </a:lnTo>
                <a:lnTo>
                  <a:pt x="2738" y="2038"/>
                </a:lnTo>
                <a:lnTo>
                  <a:pt x="2737" y="2040"/>
                </a:lnTo>
                <a:lnTo>
                  <a:pt x="2737" y="2038"/>
                </a:lnTo>
                <a:lnTo>
                  <a:pt x="2735" y="2038"/>
                </a:lnTo>
                <a:lnTo>
                  <a:pt x="2734" y="2038"/>
                </a:lnTo>
                <a:lnTo>
                  <a:pt x="2734" y="2037"/>
                </a:lnTo>
                <a:lnTo>
                  <a:pt x="2734" y="2035"/>
                </a:lnTo>
                <a:lnTo>
                  <a:pt x="2734" y="2034"/>
                </a:lnTo>
                <a:lnTo>
                  <a:pt x="2732" y="2034"/>
                </a:lnTo>
                <a:lnTo>
                  <a:pt x="2732" y="2033"/>
                </a:lnTo>
                <a:lnTo>
                  <a:pt x="2734" y="2033"/>
                </a:lnTo>
                <a:lnTo>
                  <a:pt x="2734" y="2031"/>
                </a:lnTo>
                <a:lnTo>
                  <a:pt x="2734" y="2033"/>
                </a:lnTo>
                <a:lnTo>
                  <a:pt x="2732" y="2033"/>
                </a:lnTo>
                <a:lnTo>
                  <a:pt x="2732" y="2031"/>
                </a:lnTo>
                <a:lnTo>
                  <a:pt x="2734" y="2031"/>
                </a:lnTo>
                <a:lnTo>
                  <a:pt x="2735" y="2031"/>
                </a:lnTo>
                <a:lnTo>
                  <a:pt x="2735" y="2033"/>
                </a:lnTo>
                <a:lnTo>
                  <a:pt x="2737" y="2033"/>
                </a:lnTo>
                <a:lnTo>
                  <a:pt x="2735" y="2031"/>
                </a:lnTo>
                <a:lnTo>
                  <a:pt x="2735" y="2030"/>
                </a:lnTo>
                <a:lnTo>
                  <a:pt x="2734" y="2030"/>
                </a:lnTo>
                <a:lnTo>
                  <a:pt x="2732" y="2030"/>
                </a:lnTo>
                <a:lnTo>
                  <a:pt x="2732" y="2028"/>
                </a:lnTo>
                <a:lnTo>
                  <a:pt x="2731" y="2028"/>
                </a:lnTo>
                <a:lnTo>
                  <a:pt x="2731" y="2030"/>
                </a:lnTo>
                <a:lnTo>
                  <a:pt x="2729" y="2030"/>
                </a:lnTo>
                <a:lnTo>
                  <a:pt x="2728" y="2030"/>
                </a:lnTo>
                <a:lnTo>
                  <a:pt x="2728" y="2028"/>
                </a:lnTo>
                <a:lnTo>
                  <a:pt x="2729" y="2028"/>
                </a:lnTo>
                <a:lnTo>
                  <a:pt x="2729" y="2027"/>
                </a:lnTo>
                <a:lnTo>
                  <a:pt x="2728" y="2027"/>
                </a:lnTo>
                <a:lnTo>
                  <a:pt x="2729" y="2027"/>
                </a:lnTo>
                <a:lnTo>
                  <a:pt x="2729" y="2025"/>
                </a:lnTo>
                <a:lnTo>
                  <a:pt x="2731" y="2025"/>
                </a:lnTo>
                <a:lnTo>
                  <a:pt x="2729" y="2025"/>
                </a:lnTo>
                <a:lnTo>
                  <a:pt x="2728" y="2025"/>
                </a:lnTo>
                <a:lnTo>
                  <a:pt x="2728" y="2024"/>
                </a:lnTo>
                <a:lnTo>
                  <a:pt x="2728" y="2022"/>
                </a:lnTo>
                <a:lnTo>
                  <a:pt x="2727" y="2024"/>
                </a:lnTo>
                <a:lnTo>
                  <a:pt x="2727" y="2025"/>
                </a:lnTo>
                <a:lnTo>
                  <a:pt x="2728" y="2025"/>
                </a:lnTo>
                <a:lnTo>
                  <a:pt x="2728" y="2027"/>
                </a:lnTo>
                <a:lnTo>
                  <a:pt x="2727" y="2027"/>
                </a:lnTo>
                <a:lnTo>
                  <a:pt x="2727" y="2028"/>
                </a:lnTo>
                <a:lnTo>
                  <a:pt x="2725" y="2027"/>
                </a:lnTo>
                <a:lnTo>
                  <a:pt x="2725" y="2025"/>
                </a:lnTo>
                <a:lnTo>
                  <a:pt x="2725" y="2024"/>
                </a:lnTo>
                <a:lnTo>
                  <a:pt x="2725" y="2022"/>
                </a:lnTo>
                <a:lnTo>
                  <a:pt x="2725" y="2021"/>
                </a:lnTo>
                <a:lnTo>
                  <a:pt x="2724" y="2019"/>
                </a:lnTo>
                <a:lnTo>
                  <a:pt x="2724" y="2018"/>
                </a:lnTo>
                <a:lnTo>
                  <a:pt x="2724" y="2019"/>
                </a:lnTo>
                <a:lnTo>
                  <a:pt x="2724" y="2021"/>
                </a:lnTo>
                <a:lnTo>
                  <a:pt x="2724" y="2022"/>
                </a:lnTo>
                <a:lnTo>
                  <a:pt x="2724" y="2024"/>
                </a:lnTo>
                <a:lnTo>
                  <a:pt x="2722" y="2024"/>
                </a:lnTo>
                <a:lnTo>
                  <a:pt x="2721" y="2024"/>
                </a:lnTo>
                <a:lnTo>
                  <a:pt x="2721" y="2022"/>
                </a:lnTo>
                <a:lnTo>
                  <a:pt x="2721" y="2021"/>
                </a:lnTo>
                <a:lnTo>
                  <a:pt x="2722" y="2019"/>
                </a:lnTo>
                <a:lnTo>
                  <a:pt x="2722" y="2018"/>
                </a:lnTo>
                <a:lnTo>
                  <a:pt x="2722" y="2019"/>
                </a:lnTo>
                <a:lnTo>
                  <a:pt x="2721" y="2019"/>
                </a:lnTo>
                <a:lnTo>
                  <a:pt x="2719" y="2019"/>
                </a:lnTo>
                <a:lnTo>
                  <a:pt x="2721" y="2018"/>
                </a:lnTo>
                <a:lnTo>
                  <a:pt x="2721" y="2016"/>
                </a:lnTo>
                <a:lnTo>
                  <a:pt x="2719" y="2016"/>
                </a:lnTo>
                <a:lnTo>
                  <a:pt x="2718" y="2016"/>
                </a:lnTo>
                <a:lnTo>
                  <a:pt x="2716" y="2016"/>
                </a:lnTo>
                <a:lnTo>
                  <a:pt x="2715" y="2015"/>
                </a:lnTo>
                <a:lnTo>
                  <a:pt x="2713" y="2015"/>
                </a:lnTo>
                <a:lnTo>
                  <a:pt x="2713" y="2016"/>
                </a:lnTo>
                <a:lnTo>
                  <a:pt x="2713" y="2015"/>
                </a:lnTo>
                <a:lnTo>
                  <a:pt x="2712" y="2016"/>
                </a:lnTo>
                <a:lnTo>
                  <a:pt x="2710" y="2016"/>
                </a:lnTo>
                <a:lnTo>
                  <a:pt x="2710" y="2018"/>
                </a:lnTo>
                <a:lnTo>
                  <a:pt x="2709" y="2018"/>
                </a:lnTo>
                <a:lnTo>
                  <a:pt x="2707" y="2016"/>
                </a:lnTo>
                <a:lnTo>
                  <a:pt x="2706" y="2015"/>
                </a:lnTo>
                <a:lnTo>
                  <a:pt x="2704" y="2013"/>
                </a:lnTo>
                <a:lnTo>
                  <a:pt x="2703" y="2012"/>
                </a:lnTo>
                <a:lnTo>
                  <a:pt x="2702" y="2010"/>
                </a:lnTo>
                <a:lnTo>
                  <a:pt x="2700" y="2010"/>
                </a:lnTo>
                <a:lnTo>
                  <a:pt x="2700" y="2009"/>
                </a:lnTo>
                <a:lnTo>
                  <a:pt x="2699" y="2009"/>
                </a:lnTo>
                <a:lnTo>
                  <a:pt x="2697" y="2009"/>
                </a:lnTo>
                <a:lnTo>
                  <a:pt x="2696" y="2008"/>
                </a:lnTo>
                <a:lnTo>
                  <a:pt x="2694" y="2006"/>
                </a:lnTo>
                <a:lnTo>
                  <a:pt x="2694" y="2005"/>
                </a:lnTo>
                <a:lnTo>
                  <a:pt x="2693" y="2005"/>
                </a:lnTo>
                <a:lnTo>
                  <a:pt x="2691" y="2005"/>
                </a:lnTo>
                <a:lnTo>
                  <a:pt x="2691" y="2003"/>
                </a:lnTo>
                <a:lnTo>
                  <a:pt x="2690" y="2003"/>
                </a:lnTo>
                <a:lnTo>
                  <a:pt x="2690" y="2002"/>
                </a:lnTo>
                <a:lnTo>
                  <a:pt x="2688" y="2002"/>
                </a:lnTo>
                <a:lnTo>
                  <a:pt x="2688" y="2000"/>
                </a:lnTo>
                <a:lnTo>
                  <a:pt x="2687" y="2000"/>
                </a:lnTo>
                <a:lnTo>
                  <a:pt x="2687" y="1999"/>
                </a:lnTo>
                <a:lnTo>
                  <a:pt x="2685" y="1999"/>
                </a:lnTo>
                <a:lnTo>
                  <a:pt x="2684" y="1997"/>
                </a:lnTo>
                <a:lnTo>
                  <a:pt x="2679" y="1994"/>
                </a:lnTo>
                <a:lnTo>
                  <a:pt x="2678" y="1993"/>
                </a:lnTo>
                <a:lnTo>
                  <a:pt x="2677" y="1991"/>
                </a:lnTo>
                <a:lnTo>
                  <a:pt x="2675" y="1991"/>
                </a:lnTo>
                <a:lnTo>
                  <a:pt x="2674" y="1991"/>
                </a:lnTo>
                <a:lnTo>
                  <a:pt x="2674" y="1990"/>
                </a:lnTo>
                <a:lnTo>
                  <a:pt x="2674" y="1988"/>
                </a:lnTo>
                <a:lnTo>
                  <a:pt x="2675" y="1988"/>
                </a:lnTo>
                <a:lnTo>
                  <a:pt x="2675" y="1990"/>
                </a:lnTo>
                <a:lnTo>
                  <a:pt x="2677" y="1990"/>
                </a:lnTo>
                <a:lnTo>
                  <a:pt x="2678" y="1990"/>
                </a:lnTo>
                <a:lnTo>
                  <a:pt x="2678" y="1988"/>
                </a:lnTo>
                <a:lnTo>
                  <a:pt x="2679" y="1988"/>
                </a:lnTo>
                <a:lnTo>
                  <a:pt x="2681" y="1987"/>
                </a:lnTo>
                <a:lnTo>
                  <a:pt x="2682" y="1987"/>
                </a:lnTo>
                <a:lnTo>
                  <a:pt x="2682" y="1986"/>
                </a:lnTo>
                <a:lnTo>
                  <a:pt x="2684" y="1986"/>
                </a:lnTo>
                <a:lnTo>
                  <a:pt x="2684" y="1984"/>
                </a:lnTo>
                <a:lnTo>
                  <a:pt x="2684" y="1986"/>
                </a:lnTo>
                <a:lnTo>
                  <a:pt x="2685" y="1986"/>
                </a:lnTo>
                <a:lnTo>
                  <a:pt x="2687" y="1986"/>
                </a:lnTo>
                <a:lnTo>
                  <a:pt x="2685" y="1986"/>
                </a:lnTo>
                <a:lnTo>
                  <a:pt x="2685" y="1984"/>
                </a:lnTo>
                <a:lnTo>
                  <a:pt x="2684" y="1984"/>
                </a:lnTo>
                <a:lnTo>
                  <a:pt x="2684" y="1983"/>
                </a:lnTo>
                <a:lnTo>
                  <a:pt x="2684" y="1981"/>
                </a:lnTo>
                <a:lnTo>
                  <a:pt x="2682" y="1981"/>
                </a:lnTo>
                <a:lnTo>
                  <a:pt x="2682" y="1983"/>
                </a:lnTo>
                <a:lnTo>
                  <a:pt x="2682" y="1984"/>
                </a:lnTo>
                <a:lnTo>
                  <a:pt x="2681" y="1984"/>
                </a:lnTo>
                <a:lnTo>
                  <a:pt x="2679" y="1984"/>
                </a:lnTo>
                <a:lnTo>
                  <a:pt x="2679" y="1986"/>
                </a:lnTo>
                <a:lnTo>
                  <a:pt x="2678" y="1986"/>
                </a:lnTo>
                <a:lnTo>
                  <a:pt x="2677" y="1986"/>
                </a:lnTo>
                <a:lnTo>
                  <a:pt x="2675" y="1986"/>
                </a:lnTo>
                <a:lnTo>
                  <a:pt x="2675" y="1987"/>
                </a:lnTo>
                <a:lnTo>
                  <a:pt x="2674" y="1987"/>
                </a:lnTo>
                <a:lnTo>
                  <a:pt x="2674" y="1988"/>
                </a:lnTo>
                <a:lnTo>
                  <a:pt x="2672" y="1988"/>
                </a:lnTo>
                <a:lnTo>
                  <a:pt x="2672" y="1990"/>
                </a:lnTo>
                <a:lnTo>
                  <a:pt x="2672" y="1988"/>
                </a:lnTo>
                <a:lnTo>
                  <a:pt x="2672" y="1987"/>
                </a:lnTo>
                <a:lnTo>
                  <a:pt x="2672" y="1986"/>
                </a:lnTo>
                <a:lnTo>
                  <a:pt x="2671" y="1984"/>
                </a:lnTo>
                <a:lnTo>
                  <a:pt x="2671" y="1983"/>
                </a:lnTo>
                <a:lnTo>
                  <a:pt x="2665" y="1978"/>
                </a:lnTo>
                <a:lnTo>
                  <a:pt x="2665" y="1977"/>
                </a:lnTo>
                <a:lnTo>
                  <a:pt x="2663" y="1975"/>
                </a:lnTo>
                <a:lnTo>
                  <a:pt x="2662" y="1975"/>
                </a:lnTo>
                <a:lnTo>
                  <a:pt x="2659" y="1972"/>
                </a:lnTo>
                <a:lnTo>
                  <a:pt x="2659" y="1971"/>
                </a:lnTo>
                <a:lnTo>
                  <a:pt x="2659" y="1972"/>
                </a:lnTo>
                <a:lnTo>
                  <a:pt x="2657" y="1971"/>
                </a:lnTo>
                <a:lnTo>
                  <a:pt x="2654" y="1968"/>
                </a:lnTo>
                <a:lnTo>
                  <a:pt x="2654" y="1966"/>
                </a:lnTo>
                <a:lnTo>
                  <a:pt x="2654" y="1965"/>
                </a:lnTo>
                <a:lnTo>
                  <a:pt x="2656" y="1965"/>
                </a:lnTo>
                <a:lnTo>
                  <a:pt x="2656" y="1963"/>
                </a:lnTo>
                <a:lnTo>
                  <a:pt x="2656" y="1962"/>
                </a:lnTo>
                <a:lnTo>
                  <a:pt x="2656" y="1961"/>
                </a:lnTo>
                <a:lnTo>
                  <a:pt x="2654" y="1959"/>
                </a:lnTo>
                <a:lnTo>
                  <a:pt x="2654" y="1958"/>
                </a:lnTo>
                <a:lnTo>
                  <a:pt x="2654" y="1956"/>
                </a:lnTo>
                <a:lnTo>
                  <a:pt x="2653" y="1955"/>
                </a:lnTo>
                <a:lnTo>
                  <a:pt x="2652" y="1953"/>
                </a:lnTo>
                <a:lnTo>
                  <a:pt x="2649" y="1949"/>
                </a:lnTo>
                <a:lnTo>
                  <a:pt x="2647" y="1947"/>
                </a:lnTo>
                <a:lnTo>
                  <a:pt x="2646" y="1946"/>
                </a:lnTo>
                <a:lnTo>
                  <a:pt x="2644" y="1944"/>
                </a:lnTo>
                <a:lnTo>
                  <a:pt x="2643" y="1944"/>
                </a:lnTo>
                <a:lnTo>
                  <a:pt x="2643" y="1943"/>
                </a:lnTo>
                <a:lnTo>
                  <a:pt x="2641" y="1943"/>
                </a:lnTo>
                <a:lnTo>
                  <a:pt x="2640" y="1941"/>
                </a:lnTo>
                <a:lnTo>
                  <a:pt x="2640" y="1940"/>
                </a:lnTo>
                <a:lnTo>
                  <a:pt x="2638" y="1938"/>
                </a:lnTo>
                <a:lnTo>
                  <a:pt x="2637" y="1938"/>
                </a:lnTo>
                <a:lnTo>
                  <a:pt x="2637" y="1937"/>
                </a:lnTo>
                <a:lnTo>
                  <a:pt x="2635" y="1937"/>
                </a:lnTo>
                <a:lnTo>
                  <a:pt x="2635" y="1936"/>
                </a:lnTo>
                <a:lnTo>
                  <a:pt x="2634" y="1936"/>
                </a:lnTo>
                <a:lnTo>
                  <a:pt x="2632" y="1936"/>
                </a:lnTo>
                <a:lnTo>
                  <a:pt x="2632" y="1934"/>
                </a:lnTo>
                <a:lnTo>
                  <a:pt x="2631" y="1934"/>
                </a:lnTo>
                <a:lnTo>
                  <a:pt x="2629" y="1934"/>
                </a:lnTo>
                <a:lnTo>
                  <a:pt x="2629" y="1933"/>
                </a:lnTo>
                <a:lnTo>
                  <a:pt x="2631" y="1933"/>
                </a:lnTo>
                <a:lnTo>
                  <a:pt x="2632" y="1933"/>
                </a:lnTo>
                <a:lnTo>
                  <a:pt x="2631" y="1933"/>
                </a:lnTo>
                <a:lnTo>
                  <a:pt x="2629" y="1933"/>
                </a:lnTo>
                <a:lnTo>
                  <a:pt x="2629" y="1931"/>
                </a:lnTo>
                <a:lnTo>
                  <a:pt x="2628" y="1931"/>
                </a:lnTo>
                <a:lnTo>
                  <a:pt x="2628" y="1933"/>
                </a:lnTo>
                <a:lnTo>
                  <a:pt x="2627" y="1933"/>
                </a:lnTo>
                <a:lnTo>
                  <a:pt x="2624" y="1931"/>
                </a:lnTo>
                <a:lnTo>
                  <a:pt x="2625" y="1931"/>
                </a:lnTo>
                <a:lnTo>
                  <a:pt x="2627" y="1931"/>
                </a:lnTo>
                <a:lnTo>
                  <a:pt x="2627" y="1930"/>
                </a:lnTo>
                <a:lnTo>
                  <a:pt x="2625" y="1930"/>
                </a:lnTo>
                <a:lnTo>
                  <a:pt x="2627" y="1930"/>
                </a:lnTo>
                <a:lnTo>
                  <a:pt x="2625" y="1928"/>
                </a:lnTo>
                <a:lnTo>
                  <a:pt x="2624" y="1928"/>
                </a:lnTo>
                <a:lnTo>
                  <a:pt x="2624" y="1930"/>
                </a:lnTo>
                <a:lnTo>
                  <a:pt x="2622" y="1930"/>
                </a:lnTo>
                <a:lnTo>
                  <a:pt x="2622" y="1928"/>
                </a:lnTo>
                <a:lnTo>
                  <a:pt x="2621" y="1928"/>
                </a:lnTo>
                <a:lnTo>
                  <a:pt x="2619" y="1928"/>
                </a:lnTo>
                <a:lnTo>
                  <a:pt x="2618" y="1928"/>
                </a:lnTo>
                <a:lnTo>
                  <a:pt x="2616" y="1928"/>
                </a:lnTo>
                <a:lnTo>
                  <a:pt x="2615" y="1927"/>
                </a:lnTo>
                <a:lnTo>
                  <a:pt x="2613" y="1927"/>
                </a:lnTo>
                <a:lnTo>
                  <a:pt x="2612" y="1927"/>
                </a:lnTo>
                <a:lnTo>
                  <a:pt x="2612" y="1925"/>
                </a:lnTo>
                <a:lnTo>
                  <a:pt x="2613" y="1927"/>
                </a:lnTo>
                <a:lnTo>
                  <a:pt x="2615" y="1927"/>
                </a:lnTo>
                <a:lnTo>
                  <a:pt x="2616" y="1927"/>
                </a:lnTo>
                <a:lnTo>
                  <a:pt x="2618" y="1927"/>
                </a:lnTo>
                <a:lnTo>
                  <a:pt x="2619" y="1925"/>
                </a:lnTo>
                <a:lnTo>
                  <a:pt x="2619" y="1924"/>
                </a:lnTo>
                <a:lnTo>
                  <a:pt x="2618" y="1924"/>
                </a:lnTo>
                <a:lnTo>
                  <a:pt x="2616" y="1924"/>
                </a:lnTo>
                <a:lnTo>
                  <a:pt x="2618" y="1922"/>
                </a:lnTo>
                <a:lnTo>
                  <a:pt x="2618" y="1921"/>
                </a:lnTo>
                <a:lnTo>
                  <a:pt x="2619" y="1921"/>
                </a:lnTo>
                <a:lnTo>
                  <a:pt x="2619" y="1919"/>
                </a:lnTo>
                <a:lnTo>
                  <a:pt x="2621" y="1919"/>
                </a:lnTo>
                <a:lnTo>
                  <a:pt x="2621" y="1918"/>
                </a:lnTo>
                <a:lnTo>
                  <a:pt x="2621" y="1919"/>
                </a:lnTo>
                <a:lnTo>
                  <a:pt x="2622" y="1919"/>
                </a:lnTo>
                <a:lnTo>
                  <a:pt x="2624" y="1919"/>
                </a:lnTo>
                <a:lnTo>
                  <a:pt x="2624" y="1918"/>
                </a:lnTo>
                <a:lnTo>
                  <a:pt x="2622" y="1919"/>
                </a:lnTo>
                <a:lnTo>
                  <a:pt x="2621" y="1918"/>
                </a:lnTo>
                <a:lnTo>
                  <a:pt x="2621" y="1916"/>
                </a:lnTo>
                <a:lnTo>
                  <a:pt x="2619" y="1918"/>
                </a:lnTo>
                <a:lnTo>
                  <a:pt x="2618" y="1918"/>
                </a:lnTo>
                <a:lnTo>
                  <a:pt x="2616" y="1918"/>
                </a:lnTo>
                <a:lnTo>
                  <a:pt x="2616" y="1919"/>
                </a:lnTo>
                <a:lnTo>
                  <a:pt x="2615" y="1919"/>
                </a:lnTo>
                <a:lnTo>
                  <a:pt x="2613" y="1919"/>
                </a:lnTo>
                <a:lnTo>
                  <a:pt x="2613" y="1921"/>
                </a:lnTo>
                <a:lnTo>
                  <a:pt x="2612" y="1921"/>
                </a:lnTo>
                <a:lnTo>
                  <a:pt x="2612" y="1922"/>
                </a:lnTo>
                <a:lnTo>
                  <a:pt x="2610" y="1922"/>
                </a:lnTo>
                <a:lnTo>
                  <a:pt x="2610" y="1921"/>
                </a:lnTo>
                <a:lnTo>
                  <a:pt x="2610" y="1922"/>
                </a:lnTo>
                <a:lnTo>
                  <a:pt x="2609" y="1922"/>
                </a:lnTo>
                <a:lnTo>
                  <a:pt x="2607" y="1922"/>
                </a:lnTo>
                <a:lnTo>
                  <a:pt x="2609" y="1922"/>
                </a:lnTo>
                <a:lnTo>
                  <a:pt x="2609" y="1924"/>
                </a:lnTo>
                <a:lnTo>
                  <a:pt x="2610" y="1925"/>
                </a:lnTo>
                <a:lnTo>
                  <a:pt x="2609" y="1925"/>
                </a:lnTo>
                <a:lnTo>
                  <a:pt x="2607" y="1924"/>
                </a:lnTo>
                <a:lnTo>
                  <a:pt x="2605" y="1921"/>
                </a:lnTo>
                <a:lnTo>
                  <a:pt x="2603" y="1919"/>
                </a:lnTo>
                <a:lnTo>
                  <a:pt x="2603" y="1918"/>
                </a:lnTo>
                <a:lnTo>
                  <a:pt x="2602" y="1918"/>
                </a:lnTo>
                <a:lnTo>
                  <a:pt x="2600" y="1916"/>
                </a:lnTo>
                <a:lnTo>
                  <a:pt x="2599" y="1916"/>
                </a:lnTo>
                <a:lnTo>
                  <a:pt x="2599" y="1915"/>
                </a:lnTo>
                <a:lnTo>
                  <a:pt x="2597" y="1915"/>
                </a:lnTo>
                <a:lnTo>
                  <a:pt x="2597" y="1913"/>
                </a:lnTo>
                <a:lnTo>
                  <a:pt x="2596" y="1913"/>
                </a:lnTo>
                <a:lnTo>
                  <a:pt x="2596" y="1912"/>
                </a:lnTo>
                <a:lnTo>
                  <a:pt x="2594" y="1912"/>
                </a:lnTo>
                <a:lnTo>
                  <a:pt x="2593" y="1912"/>
                </a:lnTo>
                <a:lnTo>
                  <a:pt x="2593" y="1911"/>
                </a:lnTo>
                <a:lnTo>
                  <a:pt x="2588" y="1909"/>
                </a:lnTo>
                <a:lnTo>
                  <a:pt x="2585" y="1908"/>
                </a:lnTo>
                <a:lnTo>
                  <a:pt x="2584" y="1906"/>
                </a:lnTo>
                <a:lnTo>
                  <a:pt x="2582" y="1906"/>
                </a:lnTo>
                <a:lnTo>
                  <a:pt x="2581" y="1905"/>
                </a:lnTo>
                <a:lnTo>
                  <a:pt x="2577" y="1903"/>
                </a:lnTo>
                <a:lnTo>
                  <a:pt x="2575" y="1903"/>
                </a:lnTo>
                <a:lnTo>
                  <a:pt x="2574" y="1902"/>
                </a:lnTo>
                <a:lnTo>
                  <a:pt x="2572" y="1902"/>
                </a:lnTo>
                <a:lnTo>
                  <a:pt x="2571" y="1900"/>
                </a:lnTo>
                <a:lnTo>
                  <a:pt x="2572" y="1900"/>
                </a:lnTo>
                <a:lnTo>
                  <a:pt x="2574" y="1900"/>
                </a:lnTo>
                <a:lnTo>
                  <a:pt x="2575" y="1902"/>
                </a:lnTo>
                <a:lnTo>
                  <a:pt x="2577" y="1902"/>
                </a:lnTo>
                <a:lnTo>
                  <a:pt x="2577" y="1903"/>
                </a:lnTo>
                <a:lnTo>
                  <a:pt x="2578" y="1903"/>
                </a:lnTo>
                <a:lnTo>
                  <a:pt x="2578" y="1902"/>
                </a:lnTo>
                <a:lnTo>
                  <a:pt x="2577" y="1902"/>
                </a:lnTo>
                <a:lnTo>
                  <a:pt x="2575" y="1900"/>
                </a:lnTo>
                <a:lnTo>
                  <a:pt x="2577" y="1900"/>
                </a:lnTo>
                <a:lnTo>
                  <a:pt x="2575" y="1899"/>
                </a:lnTo>
                <a:lnTo>
                  <a:pt x="2574" y="1899"/>
                </a:lnTo>
                <a:lnTo>
                  <a:pt x="2572" y="1899"/>
                </a:lnTo>
                <a:lnTo>
                  <a:pt x="2571" y="1899"/>
                </a:lnTo>
                <a:lnTo>
                  <a:pt x="2571" y="1897"/>
                </a:lnTo>
                <a:lnTo>
                  <a:pt x="2569" y="1896"/>
                </a:lnTo>
                <a:lnTo>
                  <a:pt x="2571" y="1896"/>
                </a:lnTo>
                <a:lnTo>
                  <a:pt x="2571" y="1894"/>
                </a:lnTo>
                <a:lnTo>
                  <a:pt x="2571" y="1893"/>
                </a:lnTo>
                <a:lnTo>
                  <a:pt x="2571" y="1891"/>
                </a:lnTo>
                <a:lnTo>
                  <a:pt x="2571" y="1893"/>
                </a:lnTo>
                <a:lnTo>
                  <a:pt x="2571" y="1891"/>
                </a:lnTo>
                <a:lnTo>
                  <a:pt x="2569" y="1891"/>
                </a:lnTo>
                <a:lnTo>
                  <a:pt x="2569" y="1893"/>
                </a:lnTo>
                <a:lnTo>
                  <a:pt x="2568" y="1893"/>
                </a:lnTo>
                <a:lnTo>
                  <a:pt x="2568" y="1894"/>
                </a:lnTo>
                <a:lnTo>
                  <a:pt x="2566" y="1894"/>
                </a:lnTo>
                <a:lnTo>
                  <a:pt x="2566" y="1896"/>
                </a:lnTo>
                <a:lnTo>
                  <a:pt x="2566" y="1894"/>
                </a:lnTo>
                <a:lnTo>
                  <a:pt x="2566" y="1896"/>
                </a:lnTo>
                <a:lnTo>
                  <a:pt x="2566" y="1897"/>
                </a:lnTo>
                <a:lnTo>
                  <a:pt x="2565" y="1897"/>
                </a:lnTo>
                <a:lnTo>
                  <a:pt x="2563" y="1897"/>
                </a:lnTo>
                <a:lnTo>
                  <a:pt x="2563" y="1896"/>
                </a:lnTo>
                <a:lnTo>
                  <a:pt x="2562" y="1896"/>
                </a:lnTo>
                <a:lnTo>
                  <a:pt x="2560" y="1894"/>
                </a:lnTo>
                <a:lnTo>
                  <a:pt x="2559" y="1894"/>
                </a:lnTo>
                <a:lnTo>
                  <a:pt x="2559" y="1893"/>
                </a:lnTo>
                <a:lnTo>
                  <a:pt x="2557" y="1893"/>
                </a:lnTo>
                <a:lnTo>
                  <a:pt x="2556" y="1891"/>
                </a:lnTo>
                <a:lnTo>
                  <a:pt x="2555" y="1891"/>
                </a:lnTo>
                <a:lnTo>
                  <a:pt x="2555" y="1890"/>
                </a:lnTo>
                <a:lnTo>
                  <a:pt x="2553" y="1890"/>
                </a:lnTo>
                <a:lnTo>
                  <a:pt x="2552" y="1889"/>
                </a:lnTo>
                <a:lnTo>
                  <a:pt x="2552" y="1887"/>
                </a:lnTo>
                <a:lnTo>
                  <a:pt x="2550" y="1887"/>
                </a:lnTo>
                <a:lnTo>
                  <a:pt x="2552" y="1887"/>
                </a:lnTo>
                <a:lnTo>
                  <a:pt x="2552" y="1889"/>
                </a:lnTo>
                <a:lnTo>
                  <a:pt x="2553" y="1889"/>
                </a:lnTo>
                <a:lnTo>
                  <a:pt x="2555" y="1890"/>
                </a:lnTo>
                <a:lnTo>
                  <a:pt x="2556" y="1890"/>
                </a:lnTo>
                <a:lnTo>
                  <a:pt x="2556" y="1891"/>
                </a:lnTo>
                <a:lnTo>
                  <a:pt x="2557" y="1891"/>
                </a:lnTo>
                <a:lnTo>
                  <a:pt x="2557" y="1893"/>
                </a:lnTo>
                <a:lnTo>
                  <a:pt x="2559" y="1893"/>
                </a:lnTo>
                <a:lnTo>
                  <a:pt x="2560" y="1893"/>
                </a:lnTo>
                <a:lnTo>
                  <a:pt x="2560" y="1894"/>
                </a:lnTo>
                <a:lnTo>
                  <a:pt x="2562" y="1894"/>
                </a:lnTo>
                <a:lnTo>
                  <a:pt x="2560" y="1893"/>
                </a:lnTo>
                <a:lnTo>
                  <a:pt x="2562" y="1893"/>
                </a:lnTo>
                <a:lnTo>
                  <a:pt x="2563" y="1893"/>
                </a:lnTo>
                <a:lnTo>
                  <a:pt x="2565" y="1893"/>
                </a:lnTo>
                <a:lnTo>
                  <a:pt x="2565" y="1891"/>
                </a:lnTo>
                <a:lnTo>
                  <a:pt x="2565" y="1890"/>
                </a:lnTo>
                <a:lnTo>
                  <a:pt x="2563" y="1890"/>
                </a:lnTo>
                <a:lnTo>
                  <a:pt x="2563" y="1891"/>
                </a:lnTo>
                <a:lnTo>
                  <a:pt x="2562" y="1891"/>
                </a:lnTo>
                <a:lnTo>
                  <a:pt x="2560" y="1891"/>
                </a:lnTo>
                <a:lnTo>
                  <a:pt x="2560" y="1890"/>
                </a:lnTo>
                <a:lnTo>
                  <a:pt x="2559" y="1890"/>
                </a:lnTo>
                <a:lnTo>
                  <a:pt x="2557" y="1890"/>
                </a:lnTo>
                <a:lnTo>
                  <a:pt x="2556" y="1890"/>
                </a:lnTo>
                <a:lnTo>
                  <a:pt x="2556" y="1889"/>
                </a:lnTo>
                <a:lnTo>
                  <a:pt x="2556" y="1890"/>
                </a:lnTo>
                <a:lnTo>
                  <a:pt x="2557" y="1890"/>
                </a:lnTo>
                <a:lnTo>
                  <a:pt x="2556" y="1890"/>
                </a:lnTo>
                <a:lnTo>
                  <a:pt x="2555" y="1890"/>
                </a:lnTo>
                <a:lnTo>
                  <a:pt x="2555" y="1889"/>
                </a:lnTo>
                <a:lnTo>
                  <a:pt x="2553" y="1889"/>
                </a:lnTo>
                <a:lnTo>
                  <a:pt x="2553" y="1887"/>
                </a:lnTo>
                <a:lnTo>
                  <a:pt x="2552" y="1887"/>
                </a:lnTo>
                <a:lnTo>
                  <a:pt x="2553" y="1887"/>
                </a:lnTo>
                <a:lnTo>
                  <a:pt x="2552" y="1887"/>
                </a:lnTo>
                <a:lnTo>
                  <a:pt x="2552" y="1886"/>
                </a:lnTo>
                <a:lnTo>
                  <a:pt x="2550" y="1886"/>
                </a:lnTo>
                <a:lnTo>
                  <a:pt x="2549" y="1886"/>
                </a:lnTo>
                <a:lnTo>
                  <a:pt x="2550" y="1886"/>
                </a:lnTo>
                <a:lnTo>
                  <a:pt x="2550" y="1887"/>
                </a:lnTo>
                <a:lnTo>
                  <a:pt x="2552" y="1887"/>
                </a:lnTo>
                <a:lnTo>
                  <a:pt x="2550" y="1887"/>
                </a:lnTo>
                <a:lnTo>
                  <a:pt x="2549" y="1887"/>
                </a:lnTo>
                <a:lnTo>
                  <a:pt x="2549" y="1886"/>
                </a:lnTo>
                <a:lnTo>
                  <a:pt x="2547" y="1886"/>
                </a:lnTo>
                <a:lnTo>
                  <a:pt x="2547" y="1884"/>
                </a:lnTo>
                <a:lnTo>
                  <a:pt x="2546" y="1884"/>
                </a:lnTo>
                <a:lnTo>
                  <a:pt x="2541" y="1881"/>
                </a:lnTo>
                <a:lnTo>
                  <a:pt x="2541" y="1880"/>
                </a:lnTo>
                <a:lnTo>
                  <a:pt x="2540" y="1880"/>
                </a:lnTo>
                <a:lnTo>
                  <a:pt x="2538" y="1878"/>
                </a:lnTo>
                <a:lnTo>
                  <a:pt x="2537" y="1877"/>
                </a:lnTo>
                <a:lnTo>
                  <a:pt x="2535" y="1877"/>
                </a:lnTo>
                <a:lnTo>
                  <a:pt x="2534" y="1875"/>
                </a:lnTo>
                <a:lnTo>
                  <a:pt x="2532" y="1874"/>
                </a:lnTo>
                <a:lnTo>
                  <a:pt x="2531" y="1874"/>
                </a:lnTo>
                <a:lnTo>
                  <a:pt x="2531" y="1872"/>
                </a:lnTo>
                <a:lnTo>
                  <a:pt x="2532" y="1871"/>
                </a:lnTo>
                <a:lnTo>
                  <a:pt x="2534" y="1871"/>
                </a:lnTo>
                <a:lnTo>
                  <a:pt x="2534" y="1872"/>
                </a:lnTo>
                <a:lnTo>
                  <a:pt x="2535" y="1872"/>
                </a:lnTo>
                <a:lnTo>
                  <a:pt x="2537" y="1872"/>
                </a:lnTo>
                <a:lnTo>
                  <a:pt x="2538" y="1872"/>
                </a:lnTo>
                <a:lnTo>
                  <a:pt x="2540" y="1872"/>
                </a:lnTo>
                <a:lnTo>
                  <a:pt x="2538" y="1872"/>
                </a:lnTo>
                <a:lnTo>
                  <a:pt x="2538" y="1871"/>
                </a:lnTo>
                <a:lnTo>
                  <a:pt x="2538" y="1869"/>
                </a:lnTo>
                <a:lnTo>
                  <a:pt x="2540" y="1869"/>
                </a:lnTo>
                <a:lnTo>
                  <a:pt x="2540" y="1871"/>
                </a:lnTo>
                <a:lnTo>
                  <a:pt x="2541" y="1871"/>
                </a:lnTo>
                <a:lnTo>
                  <a:pt x="2540" y="1871"/>
                </a:lnTo>
                <a:lnTo>
                  <a:pt x="2540" y="1869"/>
                </a:lnTo>
                <a:lnTo>
                  <a:pt x="2541" y="1869"/>
                </a:lnTo>
                <a:lnTo>
                  <a:pt x="2541" y="1868"/>
                </a:lnTo>
                <a:lnTo>
                  <a:pt x="2541" y="1866"/>
                </a:lnTo>
                <a:lnTo>
                  <a:pt x="2541" y="1868"/>
                </a:lnTo>
                <a:lnTo>
                  <a:pt x="2543" y="1868"/>
                </a:lnTo>
                <a:lnTo>
                  <a:pt x="2543" y="1869"/>
                </a:lnTo>
                <a:lnTo>
                  <a:pt x="2544" y="1871"/>
                </a:lnTo>
                <a:lnTo>
                  <a:pt x="2544" y="1869"/>
                </a:lnTo>
                <a:lnTo>
                  <a:pt x="2544" y="1871"/>
                </a:lnTo>
                <a:lnTo>
                  <a:pt x="2546" y="1869"/>
                </a:lnTo>
                <a:lnTo>
                  <a:pt x="2544" y="1869"/>
                </a:lnTo>
                <a:lnTo>
                  <a:pt x="2544" y="1868"/>
                </a:lnTo>
                <a:lnTo>
                  <a:pt x="2546" y="1868"/>
                </a:lnTo>
                <a:lnTo>
                  <a:pt x="2546" y="1866"/>
                </a:lnTo>
                <a:lnTo>
                  <a:pt x="2547" y="1866"/>
                </a:lnTo>
                <a:lnTo>
                  <a:pt x="2549" y="1865"/>
                </a:lnTo>
                <a:lnTo>
                  <a:pt x="2549" y="1864"/>
                </a:lnTo>
                <a:lnTo>
                  <a:pt x="2549" y="1865"/>
                </a:lnTo>
                <a:lnTo>
                  <a:pt x="2547" y="1865"/>
                </a:lnTo>
                <a:lnTo>
                  <a:pt x="2547" y="1864"/>
                </a:lnTo>
                <a:lnTo>
                  <a:pt x="2549" y="1864"/>
                </a:lnTo>
                <a:lnTo>
                  <a:pt x="2549" y="1862"/>
                </a:lnTo>
                <a:lnTo>
                  <a:pt x="2549" y="1861"/>
                </a:lnTo>
                <a:lnTo>
                  <a:pt x="2550" y="1861"/>
                </a:lnTo>
                <a:lnTo>
                  <a:pt x="2550" y="1859"/>
                </a:lnTo>
                <a:lnTo>
                  <a:pt x="2550" y="1858"/>
                </a:lnTo>
                <a:lnTo>
                  <a:pt x="2552" y="1858"/>
                </a:lnTo>
                <a:lnTo>
                  <a:pt x="2552" y="1856"/>
                </a:lnTo>
                <a:lnTo>
                  <a:pt x="2553" y="1856"/>
                </a:lnTo>
                <a:lnTo>
                  <a:pt x="2553" y="1855"/>
                </a:lnTo>
                <a:lnTo>
                  <a:pt x="2555" y="1855"/>
                </a:lnTo>
                <a:lnTo>
                  <a:pt x="2555" y="1853"/>
                </a:lnTo>
                <a:lnTo>
                  <a:pt x="2556" y="1853"/>
                </a:lnTo>
                <a:lnTo>
                  <a:pt x="2556" y="1852"/>
                </a:lnTo>
                <a:lnTo>
                  <a:pt x="2555" y="1852"/>
                </a:lnTo>
                <a:lnTo>
                  <a:pt x="2555" y="1850"/>
                </a:lnTo>
                <a:lnTo>
                  <a:pt x="2552" y="1849"/>
                </a:lnTo>
                <a:lnTo>
                  <a:pt x="2552" y="1847"/>
                </a:lnTo>
                <a:lnTo>
                  <a:pt x="2552" y="1846"/>
                </a:lnTo>
                <a:lnTo>
                  <a:pt x="2550" y="1846"/>
                </a:lnTo>
                <a:lnTo>
                  <a:pt x="2550" y="1844"/>
                </a:lnTo>
                <a:lnTo>
                  <a:pt x="2550" y="1843"/>
                </a:lnTo>
                <a:lnTo>
                  <a:pt x="2549" y="1843"/>
                </a:lnTo>
                <a:lnTo>
                  <a:pt x="2549" y="1841"/>
                </a:lnTo>
                <a:lnTo>
                  <a:pt x="2549" y="1840"/>
                </a:lnTo>
                <a:lnTo>
                  <a:pt x="2549" y="1839"/>
                </a:lnTo>
                <a:lnTo>
                  <a:pt x="2549" y="1837"/>
                </a:lnTo>
                <a:lnTo>
                  <a:pt x="2549" y="1836"/>
                </a:lnTo>
                <a:lnTo>
                  <a:pt x="2547" y="1836"/>
                </a:lnTo>
                <a:lnTo>
                  <a:pt x="2547" y="1834"/>
                </a:lnTo>
                <a:lnTo>
                  <a:pt x="2547" y="1833"/>
                </a:lnTo>
                <a:lnTo>
                  <a:pt x="2547" y="1831"/>
                </a:lnTo>
                <a:lnTo>
                  <a:pt x="2546" y="1830"/>
                </a:lnTo>
                <a:lnTo>
                  <a:pt x="2546" y="1828"/>
                </a:lnTo>
                <a:lnTo>
                  <a:pt x="2547" y="1828"/>
                </a:lnTo>
                <a:lnTo>
                  <a:pt x="2546" y="1828"/>
                </a:lnTo>
                <a:lnTo>
                  <a:pt x="2547" y="1827"/>
                </a:lnTo>
                <a:lnTo>
                  <a:pt x="2549" y="1827"/>
                </a:lnTo>
                <a:lnTo>
                  <a:pt x="2549" y="1825"/>
                </a:lnTo>
                <a:lnTo>
                  <a:pt x="2550" y="1824"/>
                </a:lnTo>
                <a:lnTo>
                  <a:pt x="2552" y="1824"/>
                </a:lnTo>
                <a:lnTo>
                  <a:pt x="2552" y="1822"/>
                </a:lnTo>
                <a:lnTo>
                  <a:pt x="2553" y="1821"/>
                </a:lnTo>
                <a:lnTo>
                  <a:pt x="2553" y="1819"/>
                </a:lnTo>
                <a:lnTo>
                  <a:pt x="2553" y="1818"/>
                </a:lnTo>
                <a:lnTo>
                  <a:pt x="2555" y="1818"/>
                </a:lnTo>
                <a:lnTo>
                  <a:pt x="2555" y="1816"/>
                </a:lnTo>
                <a:lnTo>
                  <a:pt x="2556" y="1816"/>
                </a:lnTo>
                <a:lnTo>
                  <a:pt x="2557" y="1818"/>
                </a:lnTo>
                <a:lnTo>
                  <a:pt x="2557" y="1819"/>
                </a:lnTo>
                <a:lnTo>
                  <a:pt x="2559" y="1821"/>
                </a:lnTo>
                <a:lnTo>
                  <a:pt x="2560" y="1822"/>
                </a:lnTo>
                <a:lnTo>
                  <a:pt x="2560" y="1824"/>
                </a:lnTo>
                <a:lnTo>
                  <a:pt x="2562" y="1825"/>
                </a:lnTo>
                <a:lnTo>
                  <a:pt x="2562" y="1827"/>
                </a:lnTo>
                <a:lnTo>
                  <a:pt x="2563" y="1828"/>
                </a:lnTo>
                <a:lnTo>
                  <a:pt x="2565" y="1831"/>
                </a:lnTo>
                <a:lnTo>
                  <a:pt x="2566" y="1834"/>
                </a:lnTo>
                <a:lnTo>
                  <a:pt x="2565" y="1836"/>
                </a:lnTo>
                <a:lnTo>
                  <a:pt x="2565" y="1837"/>
                </a:lnTo>
                <a:lnTo>
                  <a:pt x="2565" y="1839"/>
                </a:lnTo>
                <a:lnTo>
                  <a:pt x="2565" y="1840"/>
                </a:lnTo>
                <a:lnTo>
                  <a:pt x="2563" y="1840"/>
                </a:lnTo>
                <a:lnTo>
                  <a:pt x="2563" y="1841"/>
                </a:lnTo>
                <a:lnTo>
                  <a:pt x="2563" y="1843"/>
                </a:lnTo>
                <a:lnTo>
                  <a:pt x="2563" y="1844"/>
                </a:lnTo>
                <a:lnTo>
                  <a:pt x="2563" y="1846"/>
                </a:lnTo>
                <a:lnTo>
                  <a:pt x="2563" y="1847"/>
                </a:lnTo>
                <a:lnTo>
                  <a:pt x="2563" y="1849"/>
                </a:lnTo>
                <a:lnTo>
                  <a:pt x="2565" y="1850"/>
                </a:lnTo>
                <a:lnTo>
                  <a:pt x="2565" y="1852"/>
                </a:lnTo>
                <a:lnTo>
                  <a:pt x="2565" y="1853"/>
                </a:lnTo>
                <a:lnTo>
                  <a:pt x="2566" y="1855"/>
                </a:lnTo>
                <a:lnTo>
                  <a:pt x="2566" y="1856"/>
                </a:lnTo>
                <a:lnTo>
                  <a:pt x="2566" y="1858"/>
                </a:lnTo>
                <a:lnTo>
                  <a:pt x="2566" y="1859"/>
                </a:lnTo>
                <a:lnTo>
                  <a:pt x="2568" y="1859"/>
                </a:lnTo>
                <a:lnTo>
                  <a:pt x="2568" y="1861"/>
                </a:lnTo>
                <a:lnTo>
                  <a:pt x="2568" y="1862"/>
                </a:lnTo>
                <a:lnTo>
                  <a:pt x="2568" y="1864"/>
                </a:lnTo>
                <a:lnTo>
                  <a:pt x="2566" y="1864"/>
                </a:lnTo>
                <a:lnTo>
                  <a:pt x="2566" y="1865"/>
                </a:lnTo>
                <a:lnTo>
                  <a:pt x="2565" y="1865"/>
                </a:lnTo>
                <a:lnTo>
                  <a:pt x="2565" y="1866"/>
                </a:lnTo>
                <a:lnTo>
                  <a:pt x="2563" y="1866"/>
                </a:lnTo>
                <a:lnTo>
                  <a:pt x="2563" y="1865"/>
                </a:lnTo>
                <a:lnTo>
                  <a:pt x="2563" y="1866"/>
                </a:lnTo>
                <a:lnTo>
                  <a:pt x="2563" y="1868"/>
                </a:lnTo>
                <a:lnTo>
                  <a:pt x="2565" y="1869"/>
                </a:lnTo>
                <a:lnTo>
                  <a:pt x="2566" y="1869"/>
                </a:lnTo>
                <a:lnTo>
                  <a:pt x="2566" y="1871"/>
                </a:lnTo>
                <a:lnTo>
                  <a:pt x="2568" y="1871"/>
                </a:lnTo>
                <a:lnTo>
                  <a:pt x="2569" y="1869"/>
                </a:lnTo>
                <a:lnTo>
                  <a:pt x="2571" y="1866"/>
                </a:lnTo>
                <a:lnTo>
                  <a:pt x="2571" y="1865"/>
                </a:lnTo>
                <a:lnTo>
                  <a:pt x="2572" y="1865"/>
                </a:lnTo>
                <a:lnTo>
                  <a:pt x="2572" y="1864"/>
                </a:lnTo>
                <a:lnTo>
                  <a:pt x="2571" y="1864"/>
                </a:lnTo>
                <a:lnTo>
                  <a:pt x="2571" y="1862"/>
                </a:lnTo>
                <a:lnTo>
                  <a:pt x="2571" y="1861"/>
                </a:lnTo>
                <a:lnTo>
                  <a:pt x="2569" y="1859"/>
                </a:lnTo>
                <a:lnTo>
                  <a:pt x="2569" y="1858"/>
                </a:lnTo>
                <a:lnTo>
                  <a:pt x="2569" y="1856"/>
                </a:lnTo>
                <a:lnTo>
                  <a:pt x="2569" y="1855"/>
                </a:lnTo>
                <a:lnTo>
                  <a:pt x="2569" y="1853"/>
                </a:lnTo>
                <a:lnTo>
                  <a:pt x="2568" y="1853"/>
                </a:lnTo>
                <a:lnTo>
                  <a:pt x="2568" y="1852"/>
                </a:lnTo>
                <a:lnTo>
                  <a:pt x="2568" y="1850"/>
                </a:lnTo>
                <a:lnTo>
                  <a:pt x="2568" y="1849"/>
                </a:lnTo>
                <a:lnTo>
                  <a:pt x="2566" y="1849"/>
                </a:lnTo>
                <a:lnTo>
                  <a:pt x="2566" y="1850"/>
                </a:lnTo>
                <a:lnTo>
                  <a:pt x="2566" y="1849"/>
                </a:lnTo>
                <a:lnTo>
                  <a:pt x="2566" y="1847"/>
                </a:lnTo>
                <a:lnTo>
                  <a:pt x="2566" y="1846"/>
                </a:lnTo>
                <a:lnTo>
                  <a:pt x="2566" y="1844"/>
                </a:lnTo>
                <a:lnTo>
                  <a:pt x="2568" y="1844"/>
                </a:lnTo>
                <a:lnTo>
                  <a:pt x="2568" y="1843"/>
                </a:lnTo>
                <a:lnTo>
                  <a:pt x="2569" y="1843"/>
                </a:lnTo>
                <a:lnTo>
                  <a:pt x="2569" y="1841"/>
                </a:lnTo>
                <a:lnTo>
                  <a:pt x="2568" y="1841"/>
                </a:lnTo>
                <a:lnTo>
                  <a:pt x="2568" y="1840"/>
                </a:lnTo>
                <a:lnTo>
                  <a:pt x="2568" y="1839"/>
                </a:lnTo>
                <a:lnTo>
                  <a:pt x="2568" y="1837"/>
                </a:lnTo>
                <a:lnTo>
                  <a:pt x="2569" y="1837"/>
                </a:lnTo>
                <a:lnTo>
                  <a:pt x="2569" y="1836"/>
                </a:lnTo>
                <a:lnTo>
                  <a:pt x="2571" y="1836"/>
                </a:lnTo>
                <a:lnTo>
                  <a:pt x="2572" y="1836"/>
                </a:lnTo>
                <a:lnTo>
                  <a:pt x="2574" y="1836"/>
                </a:lnTo>
                <a:lnTo>
                  <a:pt x="2575" y="1836"/>
                </a:lnTo>
                <a:lnTo>
                  <a:pt x="2575" y="1834"/>
                </a:lnTo>
                <a:lnTo>
                  <a:pt x="2577" y="1834"/>
                </a:lnTo>
                <a:lnTo>
                  <a:pt x="2578" y="1836"/>
                </a:lnTo>
                <a:lnTo>
                  <a:pt x="2580" y="1836"/>
                </a:lnTo>
                <a:lnTo>
                  <a:pt x="2581" y="1836"/>
                </a:lnTo>
                <a:lnTo>
                  <a:pt x="2582" y="1836"/>
                </a:lnTo>
                <a:lnTo>
                  <a:pt x="2584" y="1834"/>
                </a:lnTo>
                <a:lnTo>
                  <a:pt x="2584" y="1836"/>
                </a:lnTo>
                <a:lnTo>
                  <a:pt x="2588" y="1840"/>
                </a:lnTo>
                <a:lnTo>
                  <a:pt x="2590" y="1840"/>
                </a:lnTo>
                <a:lnTo>
                  <a:pt x="2591" y="1840"/>
                </a:lnTo>
                <a:lnTo>
                  <a:pt x="2591" y="1841"/>
                </a:lnTo>
                <a:lnTo>
                  <a:pt x="2593" y="1841"/>
                </a:lnTo>
                <a:lnTo>
                  <a:pt x="2593" y="1840"/>
                </a:lnTo>
                <a:lnTo>
                  <a:pt x="2593" y="1839"/>
                </a:lnTo>
                <a:lnTo>
                  <a:pt x="2591" y="1839"/>
                </a:lnTo>
                <a:lnTo>
                  <a:pt x="2590" y="1839"/>
                </a:lnTo>
                <a:lnTo>
                  <a:pt x="2588" y="1837"/>
                </a:lnTo>
                <a:lnTo>
                  <a:pt x="2587" y="1836"/>
                </a:lnTo>
                <a:lnTo>
                  <a:pt x="2585" y="1834"/>
                </a:lnTo>
                <a:lnTo>
                  <a:pt x="2584" y="1834"/>
                </a:lnTo>
                <a:lnTo>
                  <a:pt x="2584" y="1833"/>
                </a:lnTo>
                <a:lnTo>
                  <a:pt x="2584" y="1834"/>
                </a:lnTo>
                <a:lnTo>
                  <a:pt x="2582" y="1833"/>
                </a:lnTo>
                <a:lnTo>
                  <a:pt x="2581" y="1833"/>
                </a:lnTo>
                <a:lnTo>
                  <a:pt x="2580" y="1833"/>
                </a:lnTo>
                <a:lnTo>
                  <a:pt x="2578" y="1833"/>
                </a:lnTo>
                <a:lnTo>
                  <a:pt x="2577" y="1831"/>
                </a:lnTo>
                <a:lnTo>
                  <a:pt x="2577" y="1833"/>
                </a:lnTo>
                <a:lnTo>
                  <a:pt x="2575" y="1833"/>
                </a:lnTo>
                <a:lnTo>
                  <a:pt x="2572" y="1833"/>
                </a:lnTo>
                <a:lnTo>
                  <a:pt x="2571" y="1833"/>
                </a:lnTo>
                <a:lnTo>
                  <a:pt x="2569" y="1831"/>
                </a:lnTo>
                <a:lnTo>
                  <a:pt x="2569" y="1830"/>
                </a:lnTo>
                <a:lnTo>
                  <a:pt x="2566" y="1828"/>
                </a:lnTo>
                <a:lnTo>
                  <a:pt x="2566" y="1827"/>
                </a:lnTo>
                <a:lnTo>
                  <a:pt x="2562" y="1819"/>
                </a:lnTo>
                <a:lnTo>
                  <a:pt x="2560" y="1819"/>
                </a:lnTo>
                <a:lnTo>
                  <a:pt x="2560" y="1818"/>
                </a:lnTo>
                <a:lnTo>
                  <a:pt x="2559" y="1815"/>
                </a:lnTo>
                <a:lnTo>
                  <a:pt x="2557" y="1814"/>
                </a:lnTo>
                <a:lnTo>
                  <a:pt x="2556" y="1814"/>
                </a:lnTo>
                <a:lnTo>
                  <a:pt x="2555" y="1814"/>
                </a:lnTo>
                <a:lnTo>
                  <a:pt x="2555" y="1812"/>
                </a:lnTo>
                <a:lnTo>
                  <a:pt x="2553" y="1811"/>
                </a:lnTo>
                <a:lnTo>
                  <a:pt x="2553" y="1809"/>
                </a:lnTo>
                <a:lnTo>
                  <a:pt x="2553" y="1808"/>
                </a:lnTo>
                <a:lnTo>
                  <a:pt x="2552" y="1808"/>
                </a:lnTo>
                <a:lnTo>
                  <a:pt x="2552" y="1809"/>
                </a:lnTo>
                <a:lnTo>
                  <a:pt x="2550" y="1809"/>
                </a:lnTo>
                <a:lnTo>
                  <a:pt x="2550" y="1811"/>
                </a:lnTo>
                <a:lnTo>
                  <a:pt x="2550" y="1812"/>
                </a:lnTo>
                <a:lnTo>
                  <a:pt x="2549" y="1814"/>
                </a:lnTo>
                <a:lnTo>
                  <a:pt x="2547" y="1815"/>
                </a:lnTo>
                <a:lnTo>
                  <a:pt x="2547" y="1816"/>
                </a:lnTo>
                <a:lnTo>
                  <a:pt x="2547" y="1819"/>
                </a:lnTo>
                <a:lnTo>
                  <a:pt x="2547" y="1821"/>
                </a:lnTo>
                <a:lnTo>
                  <a:pt x="2546" y="1822"/>
                </a:lnTo>
                <a:lnTo>
                  <a:pt x="2544" y="1822"/>
                </a:lnTo>
                <a:lnTo>
                  <a:pt x="2543" y="1824"/>
                </a:lnTo>
                <a:lnTo>
                  <a:pt x="2541" y="1824"/>
                </a:lnTo>
                <a:lnTo>
                  <a:pt x="2540" y="1825"/>
                </a:lnTo>
                <a:lnTo>
                  <a:pt x="2540" y="1827"/>
                </a:lnTo>
                <a:lnTo>
                  <a:pt x="2538" y="1828"/>
                </a:lnTo>
                <a:lnTo>
                  <a:pt x="2537" y="1830"/>
                </a:lnTo>
                <a:lnTo>
                  <a:pt x="2537" y="1831"/>
                </a:lnTo>
                <a:lnTo>
                  <a:pt x="2537" y="1833"/>
                </a:lnTo>
                <a:lnTo>
                  <a:pt x="2537" y="1834"/>
                </a:lnTo>
                <a:lnTo>
                  <a:pt x="2537" y="1836"/>
                </a:lnTo>
                <a:lnTo>
                  <a:pt x="2535" y="1837"/>
                </a:lnTo>
                <a:lnTo>
                  <a:pt x="2534" y="1837"/>
                </a:lnTo>
                <a:lnTo>
                  <a:pt x="2532" y="1837"/>
                </a:lnTo>
                <a:lnTo>
                  <a:pt x="2531" y="1839"/>
                </a:lnTo>
                <a:lnTo>
                  <a:pt x="2530" y="1839"/>
                </a:lnTo>
                <a:lnTo>
                  <a:pt x="2528" y="1840"/>
                </a:lnTo>
                <a:lnTo>
                  <a:pt x="2527" y="1840"/>
                </a:lnTo>
                <a:lnTo>
                  <a:pt x="2525" y="1841"/>
                </a:lnTo>
                <a:lnTo>
                  <a:pt x="2525" y="1840"/>
                </a:lnTo>
                <a:lnTo>
                  <a:pt x="2525" y="1841"/>
                </a:lnTo>
                <a:lnTo>
                  <a:pt x="2524" y="1841"/>
                </a:lnTo>
                <a:lnTo>
                  <a:pt x="2522" y="1843"/>
                </a:lnTo>
                <a:lnTo>
                  <a:pt x="2521" y="1843"/>
                </a:lnTo>
                <a:lnTo>
                  <a:pt x="2521" y="1844"/>
                </a:lnTo>
                <a:lnTo>
                  <a:pt x="2519" y="1844"/>
                </a:lnTo>
                <a:lnTo>
                  <a:pt x="2518" y="1846"/>
                </a:lnTo>
                <a:lnTo>
                  <a:pt x="2515" y="1846"/>
                </a:lnTo>
                <a:lnTo>
                  <a:pt x="2515" y="1847"/>
                </a:lnTo>
                <a:lnTo>
                  <a:pt x="2513" y="1847"/>
                </a:lnTo>
                <a:lnTo>
                  <a:pt x="2512" y="1847"/>
                </a:lnTo>
                <a:lnTo>
                  <a:pt x="2510" y="1849"/>
                </a:lnTo>
                <a:lnTo>
                  <a:pt x="2510" y="1850"/>
                </a:lnTo>
                <a:lnTo>
                  <a:pt x="2509" y="1850"/>
                </a:lnTo>
                <a:lnTo>
                  <a:pt x="2509" y="1852"/>
                </a:lnTo>
                <a:lnTo>
                  <a:pt x="2507" y="1852"/>
                </a:lnTo>
                <a:lnTo>
                  <a:pt x="2506" y="1852"/>
                </a:lnTo>
                <a:lnTo>
                  <a:pt x="2506" y="1853"/>
                </a:lnTo>
                <a:lnTo>
                  <a:pt x="2505" y="1853"/>
                </a:lnTo>
                <a:lnTo>
                  <a:pt x="2503" y="1853"/>
                </a:lnTo>
                <a:lnTo>
                  <a:pt x="2502" y="1853"/>
                </a:lnTo>
                <a:lnTo>
                  <a:pt x="2500" y="1853"/>
                </a:lnTo>
                <a:lnTo>
                  <a:pt x="2499" y="1853"/>
                </a:lnTo>
                <a:lnTo>
                  <a:pt x="2496" y="1853"/>
                </a:lnTo>
                <a:lnTo>
                  <a:pt x="2494" y="1853"/>
                </a:lnTo>
                <a:lnTo>
                  <a:pt x="2493" y="1853"/>
                </a:lnTo>
                <a:lnTo>
                  <a:pt x="2491" y="1853"/>
                </a:lnTo>
                <a:lnTo>
                  <a:pt x="2491" y="1852"/>
                </a:lnTo>
                <a:lnTo>
                  <a:pt x="2488" y="1852"/>
                </a:lnTo>
                <a:lnTo>
                  <a:pt x="2487" y="1852"/>
                </a:lnTo>
                <a:lnTo>
                  <a:pt x="2483" y="1852"/>
                </a:lnTo>
                <a:lnTo>
                  <a:pt x="2481" y="1852"/>
                </a:lnTo>
                <a:lnTo>
                  <a:pt x="2480" y="1852"/>
                </a:lnTo>
                <a:lnTo>
                  <a:pt x="2475" y="1850"/>
                </a:lnTo>
                <a:lnTo>
                  <a:pt x="2472" y="1850"/>
                </a:lnTo>
                <a:lnTo>
                  <a:pt x="2471" y="1850"/>
                </a:lnTo>
                <a:lnTo>
                  <a:pt x="2469" y="1849"/>
                </a:lnTo>
                <a:lnTo>
                  <a:pt x="2466" y="1849"/>
                </a:lnTo>
                <a:lnTo>
                  <a:pt x="2465" y="1849"/>
                </a:lnTo>
                <a:lnTo>
                  <a:pt x="2465" y="1847"/>
                </a:lnTo>
                <a:lnTo>
                  <a:pt x="2463" y="1847"/>
                </a:lnTo>
                <a:lnTo>
                  <a:pt x="2460" y="1844"/>
                </a:lnTo>
                <a:lnTo>
                  <a:pt x="2458" y="1844"/>
                </a:lnTo>
                <a:lnTo>
                  <a:pt x="2456" y="1843"/>
                </a:lnTo>
                <a:lnTo>
                  <a:pt x="2450" y="1840"/>
                </a:lnTo>
                <a:lnTo>
                  <a:pt x="2449" y="1840"/>
                </a:lnTo>
                <a:lnTo>
                  <a:pt x="2447" y="1839"/>
                </a:lnTo>
                <a:lnTo>
                  <a:pt x="2446" y="1839"/>
                </a:lnTo>
                <a:lnTo>
                  <a:pt x="2446" y="1837"/>
                </a:lnTo>
                <a:lnTo>
                  <a:pt x="2444" y="1837"/>
                </a:lnTo>
                <a:lnTo>
                  <a:pt x="2443" y="1837"/>
                </a:lnTo>
                <a:lnTo>
                  <a:pt x="2438" y="1836"/>
                </a:lnTo>
                <a:lnTo>
                  <a:pt x="2438" y="1834"/>
                </a:lnTo>
                <a:lnTo>
                  <a:pt x="2437" y="1834"/>
                </a:lnTo>
                <a:lnTo>
                  <a:pt x="2434" y="1833"/>
                </a:lnTo>
                <a:lnTo>
                  <a:pt x="2428" y="1830"/>
                </a:lnTo>
                <a:lnTo>
                  <a:pt x="2427" y="1827"/>
                </a:lnTo>
                <a:lnTo>
                  <a:pt x="2427" y="1825"/>
                </a:lnTo>
                <a:lnTo>
                  <a:pt x="2427" y="1824"/>
                </a:lnTo>
                <a:lnTo>
                  <a:pt x="2428" y="1825"/>
                </a:lnTo>
                <a:lnTo>
                  <a:pt x="2430" y="1825"/>
                </a:lnTo>
                <a:lnTo>
                  <a:pt x="2428" y="1827"/>
                </a:lnTo>
                <a:lnTo>
                  <a:pt x="2428" y="1828"/>
                </a:lnTo>
                <a:lnTo>
                  <a:pt x="2430" y="1830"/>
                </a:lnTo>
                <a:lnTo>
                  <a:pt x="2430" y="1828"/>
                </a:lnTo>
                <a:lnTo>
                  <a:pt x="2430" y="1827"/>
                </a:lnTo>
                <a:lnTo>
                  <a:pt x="2431" y="1827"/>
                </a:lnTo>
                <a:lnTo>
                  <a:pt x="2433" y="1827"/>
                </a:lnTo>
                <a:lnTo>
                  <a:pt x="2433" y="1825"/>
                </a:lnTo>
                <a:lnTo>
                  <a:pt x="2433" y="1824"/>
                </a:lnTo>
                <a:lnTo>
                  <a:pt x="2433" y="1825"/>
                </a:lnTo>
                <a:lnTo>
                  <a:pt x="2434" y="1825"/>
                </a:lnTo>
                <a:lnTo>
                  <a:pt x="2434" y="1824"/>
                </a:lnTo>
                <a:lnTo>
                  <a:pt x="2435" y="1824"/>
                </a:lnTo>
                <a:lnTo>
                  <a:pt x="2437" y="1824"/>
                </a:lnTo>
                <a:lnTo>
                  <a:pt x="2438" y="1824"/>
                </a:lnTo>
                <a:lnTo>
                  <a:pt x="2438" y="1822"/>
                </a:lnTo>
                <a:lnTo>
                  <a:pt x="2438" y="1821"/>
                </a:lnTo>
                <a:lnTo>
                  <a:pt x="2440" y="1821"/>
                </a:lnTo>
                <a:lnTo>
                  <a:pt x="2440" y="1819"/>
                </a:lnTo>
                <a:lnTo>
                  <a:pt x="2440" y="1818"/>
                </a:lnTo>
                <a:lnTo>
                  <a:pt x="2440" y="1816"/>
                </a:lnTo>
                <a:lnTo>
                  <a:pt x="2441" y="1816"/>
                </a:lnTo>
                <a:lnTo>
                  <a:pt x="2441" y="1815"/>
                </a:lnTo>
                <a:lnTo>
                  <a:pt x="2440" y="1814"/>
                </a:lnTo>
                <a:lnTo>
                  <a:pt x="2438" y="1809"/>
                </a:lnTo>
                <a:lnTo>
                  <a:pt x="2437" y="1808"/>
                </a:lnTo>
                <a:lnTo>
                  <a:pt x="2435" y="1806"/>
                </a:lnTo>
                <a:lnTo>
                  <a:pt x="2437" y="1808"/>
                </a:lnTo>
                <a:lnTo>
                  <a:pt x="2438" y="1806"/>
                </a:lnTo>
                <a:lnTo>
                  <a:pt x="2440" y="1806"/>
                </a:lnTo>
                <a:lnTo>
                  <a:pt x="2440" y="1805"/>
                </a:lnTo>
                <a:lnTo>
                  <a:pt x="2441" y="1803"/>
                </a:lnTo>
                <a:lnTo>
                  <a:pt x="2443" y="1802"/>
                </a:lnTo>
                <a:lnTo>
                  <a:pt x="2444" y="1802"/>
                </a:lnTo>
                <a:lnTo>
                  <a:pt x="2444" y="1800"/>
                </a:lnTo>
                <a:lnTo>
                  <a:pt x="2446" y="1800"/>
                </a:lnTo>
                <a:lnTo>
                  <a:pt x="2447" y="1800"/>
                </a:lnTo>
                <a:lnTo>
                  <a:pt x="2447" y="1799"/>
                </a:lnTo>
                <a:lnTo>
                  <a:pt x="2449" y="1797"/>
                </a:lnTo>
                <a:lnTo>
                  <a:pt x="2449" y="1796"/>
                </a:lnTo>
                <a:lnTo>
                  <a:pt x="2449" y="1794"/>
                </a:lnTo>
                <a:lnTo>
                  <a:pt x="2447" y="1794"/>
                </a:lnTo>
                <a:lnTo>
                  <a:pt x="2446" y="1797"/>
                </a:lnTo>
                <a:lnTo>
                  <a:pt x="2446" y="1799"/>
                </a:lnTo>
                <a:lnTo>
                  <a:pt x="2444" y="1799"/>
                </a:lnTo>
                <a:lnTo>
                  <a:pt x="2443" y="1800"/>
                </a:lnTo>
                <a:lnTo>
                  <a:pt x="2441" y="1800"/>
                </a:lnTo>
                <a:lnTo>
                  <a:pt x="2440" y="1802"/>
                </a:lnTo>
                <a:lnTo>
                  <a:pt x="2438" y="1803"/>
                </a:lnTo>
                <a:lnTo>
                  <a:pt x="2437" y="1803"/>
                </a:lnTo>
                <a:lnTo>
                  <a:pt x="2435" y="1803"/>
                </a:lnTo>
                <a:lnTo>
                  <a:pt x="2434" y="1803"/>
                </a:lnTo>
                <a:lnTo>
                  <a:pt x="2434" y="1802"/>
                </a:lnTo>
                <a:lnTo>
                  <a:pt x="2434" y="1800"/>
                </a:lnTo>
                <a:lnTo>
                  <a:pt x="2434" y="1799"/>
                </a:lnTo>
                <a:lnTo>
                  <a:pt x="2434" y="1797"/>
                </a:lnTo>
                <a:lnTo>
                  <a:pt x="2434" y="1796"/>
                </a:lnTo>
                <a:lnTo>
                  <a:pt x="2433" y="1794"/>
                </a:lnTo>
                <a:lnTo>
                  <a:pt x="2433" y="1793"/>
                </a:lnTo>
                <a:lnTo>
                  <a:pt x="2431" y="1796"/>
                </a:lnTo>
                <a:lnTo>
                  <a:pt x="2431" y="1797"/>
                </a:lnTo>
                <a:lnTo>
                  <a:pt x="2430" y="1797"/>
                </a:lnTo>
                <a:lnTo>
                  <a:pt x="2428" y="1797"/>
                </a:lnTo>
                <a:lnTo>
                  <a:pt x="2427" y="1796"/>
                </a:lnTo>
                <a:lnTo>
                  <a:pt x="2425" y="1794"/>
                </a:lnTo>
                <a:lnTo>
                  <a:pt x="2424" y="1796"/>
                </a:lnTo>
                <a:lnTo>
                  <a:pt x="2424" y="1797"/>
                </a:lnTo>
                <a:lnTo>
                  <a:pt x="2424" y="1799"/>
                </a:lnTo>
                <a:lnTo>
                  <a:pt x="2425" y="1799"/>
                </a:lnTo>
                <a:lnTo>
                  <a:pt x="2427" y="1799"/>
                </a:lnTo>
                <a:lnTo>
                  <a:pt x="2427" y="1800"/>
                </a:lnTo>
                <a:lnTo>
                  <a:pt x="2428" y="1802"/>
                </a:lnTo>
                <a:lnTo>
                  <a:pt x="2428" y="1803"/>
                </a:lnTo>
                <a:lnTo>
                  <a:pt x="2427" y="1803"/>
                </a:lnTo>
                <a:lnTo>
                  <a:pt x="2425" y="1803"/>
                </a:lnTo>
                <a:lnTo>
                  <a:pt x="2424" y="1803"/>
                </a:lnTo>
                <a:lnTo>
                  <a:pt x="2424" y="1802"/>
                </a:lnTo>
                <a:lnTo>
                  <a:pt x="2422" y="1802"/>
                </a:lnTo>
                <a:lnTo>
                  <a:pt x="2422" y="1800"/>
                </a:lnTo>
                <a:lnTo>
                  <a:pt x="2422" y="1802"/>
                </a:lnTo>
                <a:lnTo>
                  <a:pt x="2422" y="1803"/>
                </a:lnTo>
                <a:lnTo>
                  <a:pt x="2424" y="1805"/>
                </a:lnTo>
                <a:lnTo>
                  <a:pt x="2425" y="1805"/>
                </a:lnTo>
                <a:lnTo>
                  <a:pt x="2427" y="1805"/>
                </a:lnTo>
                <a:lnTo>
                  <a:pt x="2425" y="1805"/>
                </a:lnTo>
                <a:lnTo>
                  <a:pt x="2425" y="1806"/>
                </a:lnTo>
                <a:lnTo>
                  <a:pt x="2427" y="1806"/>
                </a:lnTo>
                <a:lnTo>
                  <a:pt x="2428" y="1805"/>
                </a:lnTo>
                <a:lnTo>
                  <a:pt x="2428" y="1806"/>
                </a:lnTo>
                <a:lnTo>
                  <a:pt x="2430" y="1806"/>
                </a:lnTo>
                <a:lnTo>
                  <a:pt x="2431" y="1806"/>
                </a:lnTo>
                <a:lnTo>
                  <a:pt x="2431" y="1808"/>
                </a:lnTo>
                <a:lnTo>
                  <a:pt x="2433" y="1808"/>
                </a:lnTo>
                <a:lnTo>
                  <a:pt x="2433" y="1809"/>
                </a:lnTo>
                <a:lnTo>
                  <a:pt x="2434" y="1811"/>
                </a:lnTo>
                <a:lnTo>
                  <a:pt x="2434" y="1812"/>
                </a:lnTo>
                <a:lnTo>
                  <a:pt x="2433" y="1812"/>
                </a:lnTo>
                <a:lnTo>
                  <a:pt x="2433" y="1814"/>
                </a:lnTo>
                <a:lnTo>
                  <a:pt x="2431" y="1814"/>
                </a:lnTo>
                <a:lnTo>
                  <a:pt x="2430" y="1815"/>
                </a:lnTo>
                <a:lnTo>
                  <a:pt x="2428" y="1815"/>
                </a:lnTo>
                <a:lnTo>
                  <a:pt x="2427" y="1815"/>
                </a:lnTo>
                <a:lnTo>
                  <a:pt x="2425" y="1815"/>
                </a:lnTo>
                <a:lnTo>
                  <a:pt x="2425" y="1816"/>
                </a:lnTo>
                <a:lnTo>
                  <a:pt x="2424" y="1816"/>
                </a:lnTo>
                <a:lnTo>
                  <a:pt x="2422" y="1816"/>
                </a:lnTo>
                <a:lnTo>
                  <a:pt x="2422" y="1818"/>
                </a:lnTo>
                <a:lnTo>
                  <a:pt x="2421" y="1818"/>
                </a:lnTo>
                <a:lnTo>
                  <a:pt x="2421" y="1819"/>
                </a:lnTo>
                <a:lnTo>
                  <a:pt x="2419" y="1819"/>
                </a:lnTo>
                <a:lnTo>
                  <a:pt x="2418" y="1819"/>
                </a:lnTo>
                <a:lnTo>
                  <a:pt x="2416" y="1819"/>
                </a:lnTo>
                <a:lnTo>
                  <a:pt x="2413" y="1819"/>
                </a:lnTo>
                <a:lnTo>
                  <a:pt x="2410" y="1819"/>
                </a:lnTo>
                <a:lnTo>
                  <a:pt x="2409" y="1819"/>
                </a:lnTo>
                <a:lnTo>
                  <a:pt x="2405" y="1818"/>
                </a:lnTo>
                <a:lnTo>
                  <a:pt x="2405" y="1816"/>
                </a:lnTo>
                <a:lnTo>
                  <a:pt x="2403" y="1816"/>
                </a:lnTo>
                <a:lnTo>
                  <a:pt x="2402" y="1815"/>
                </a:lnTo>
                <a:lnTo>
                  <a:pt x="2400" y="1815"/>
                </a:lnTo>
                <a:lnTo>
                  <a:pt x="2400" y="1814"/>
                </a:lnTo>
                <a:lnTo>
                  <a:pt x="2399" y="1814"/>
                </a:lnTo>
                <a:lnTo>
                  <a:pt x="2397" y="1814"/>
                </a:lnTo>
                <a:lnTo>
                  <a:pt x="2396" y="1812"/>
                </a:lnTo>
                <a:lnTo>
                  <a:pt x="2393" y="1812"/>
                </a:lnTo>
                <a:lnTo>
                  <a:pt x="2390" y="1812"/>
                </a:lnTo>
                <a:lnTo>
                  <a:pt x="2388" y="1812"/>
                </a:lnTo>
                <a:lnTo>
                  <a:pt x="2387" y="1812"/>
                </a:lnTo>
                <a:lnTo>
                  <a:pt x="2385" y="1811"/>
                </a:lnTo>
                <a:lnTo>
                  <a:pt x="2381" y="1809"/>
                </a:lnTo>
                <a:lnTo>
                  <a:pt x="2380" y="1809"/>
                </a:lnTo>
                <a:lnTo>
                  <a:pt x="2378" y="1809"/>
                </a:lnTo>
                <a:lnTo>
                  <a:pt x="2377" y="1808"/>
                </a:lnTo>
                <a:lnTo>
                  <a:pt x="2375" y="1808"/>
                </a:lnTo>
                <a:lnTo>
                  <a:pt x="2374" y="1808"/>
                </a:lnTo>
                <a:lnTo>
                  <a:pt x="2372" y="1808"/>
                </a:lnTo>
                <a:lnTo>
                  <a:pt x="2369" y="1806"/>
                </a:lnTo>
                <a:lnTo>
                  <a:pt x="2368" y="1806"/>
                </a:lnTo>
                <a:lnTo>
                  <a:pt x="2366" y="1806"/>
                </a:lnTo>
                <a:lnTo>
                  <a:pt x="2365" y="1806"/>
                </a:lnTo>
                <a:lnTo>
                  <a:pt x="2363" y="1805"/>
                </a:lnTo>
                <a:lnTo>
                  <a:pt x="2362" y="1805"/>
                </a:lnTo>
                <a:lnTo>
                  <a:pt x="2359" y="1805"/>
                </a:lnTo>
                <a:lnTo>
                  <a:pt x="2359" y="1803"/>
                </a:lnTo>
                <a:lnTo>
                  <a:pt x="2358" y="1803"/>
                </a:lnTo>
                <a:lnTo>
                  <a:pt x="2356" y="1803"/>
                </a:lnTo>
                <a:lnTo>
                  <a:pt x="2346" y="1803"/>
                </a:lnTo>
                <a:lnTo>
                  <a:pt x="2338" y="1803"/>
                </a:lnTo>
                <a:lnTo>
                  <a:pt x="2337" y="1803"/>
                </a:lnTo>
                <a:lnTo>
                  <a:pt x="2336" y="1803"/>
                </a:lnTo>
                <a:lnTo>
                  <a:pt x="2334" y="1803"/>
                </a:lnTo>
                <a:lnTo>
                  <a:pt x="2333" y="1803"/>
                </a:lnTo>
                <a:lnTo>
                  <a:pt x="2330" y="1805"/>
                </a:lnTo>
                <a:lnTo>
                  <a:pt x="2328" y="1805"/>
                </a:lnTo>
                <a:lnTo>
                  <a:pt x="2327" y="1805"/>
                </a:lnTo>
                <a:lnTo>
                  <a:pt x="2325" y="1806"/>
                </a:lnTo>
                <a:lnTo>
                  <a:pt x="2324" y="1806"/>
                </a:lnTo>
                <a:lnTo>
                  <a:pt x="2322" y="1806"/>
                </a:lnTo>
                <a:lnTo>
                  <a:pt x="2319" y="1806"/>
                </a:lnTo>
                <a:lnTo>
                  <a:pt x="2318" y="1806"/>
                </a:lnTo>
                <a:lnTo>
                  <a:pt x="2316" y="1806"/>
                </a:lnTo>
                <a:lnTo>
                  <a:pt x="2313" y="1808"/>
                </a:lnTo>
                <a:lnTo>
                  <a:pt x="2312" y="1808"/>
                </a:lnTo>
                <a:lnTo>
                  <a:pt x="2309" y="1808"/>
                </a:lnTo>
                <a:lnTo>
                  <a:pt x="2306" y="1808"/>
                </a:lnTo>
                <a:lnTo>
                  <a:pt x="2305" y="1808"/>
                </a:lnTo>
                <a:lnTo>
                  <a:pt x="2303" y="1808"/>
                </a:lnTo>
                <a:lnTo>
                  <a:pt x="2302" y="1808"/>
                </a:lnTo>
                <a:lnTo>
                  <a:pt x="2300" y="1808"/>
                </a:lnTo>
                <a:lnTo>
                  <a:pt x="2299" y="1809"/>
                </a:lnTo>
                <a:lnTo>
                  <a:pt x="2297" y="1809"/>
                </a:lnTo>
                <a:lnTo>
                  <a:pt x="2296" y="1809"/>
                </a:lnTo>
                <a:lnTo>
                  <a:pt x="2294" y="1809"/>
                </a:lnTo>
                <a:lnTo>
                  <a:pt x="2293" y="1809"/>
                </a:lnTo>
                <a:lnTo>
                  <a:pt x="2294" y="1809"/>
                </a:lnTo>
                <a:lnTo>
                  <a:pt x="2296" y="1809"/>
                </a:lnTo>
                <a:lnTo>
                  <a:pt x="2297" y="1809"/>
                </a:lnTo>
                <a:lnTo>
                  <a:pt x="2297" y="1808"/>
                </a:lnTo>
                <a:lnTo>
                  <a:pt x="2299" y="1808"/>
                </a:lnTo>
                <a:lnTo>
                  <a:pt x="2299" y="1806"/>
                </a:lnTo>
                <a:lnTo>
                  <a:pt x="2300" y="1805"/>
                </a:lnTo>
                <a:lnTo>
                  <a:pt x="2302" y="1803"/>
                </a:lnTo>
                <a:lnTo>
                  <a:pt x="2302" y="1802"/>
                </a:lnTo>
                <a:lnTo>
                  <a:pt x="2300" y="1803"/>
                </a:lnTo>
                <a:lnTo>
                  <a:pt x="2299" y="1803"/>
                </a:lnTo>
                <a:lnTo>
                  <a:pt x="2299" y="1802"/>
                </a:lnTo>
                <a:lnTo>
                  <a:pt x="2297" y="1800"/>
                </a:lnTo>
                <a:lnTo>
                  <a:pt x="2294" y="1802"/>
                </a:lnTo>
                <a:lnTo>
                  <a:pt x="2296" y="1803"/>
                </a:lnTo>
                <a:lnTo>
                  <a:pt x="2297" y="1805"/>
                </a:lnTo>
                <a:lnTo>
                  <a:pt x="2299" y="1805"/>
                </a:lnTo>
                <a:lnTo>
                  <a:pt x="2299" y="1808"/>
                </a:lnTo>
                <a:lnTo>
                  <a:pt x="2297" y="1808"/>
                </a:lnTo>
                <a:lnTo>
                  <a:pt x="2294" y="1808"/>
                </a:lnTo>
                <a:lnTo>
                  <a:pt x="2293" y="1809"/>
                </a:lnTo>
                <a:lnTo>
                  <a:pt x="2291" y="1809"/>
                </a:lnTo>
                <a:lnTo>
                  <a:pt x="2288" y="1811"/>
                </a:lnTo>
                <a:lnTo>
                  <a:pt x="2287" y="1811"/>
                </a:lnTo>
                <a:lnTo>
                  <a:pt x="2286" y="1811"/>
                </a:lnTo>
                <a:lnTo>
                  <a:pt x="2284" y="1811"/>
                </a:lnTo>
                <a:lnTo>
                  <a:pt x="2283" y="1812"/>
                </a:lnTo>
                <a:lnTo>
                  <a:pt x="2281" y="1812"/>
                </a:lnTo>
                <a:lnTo>
                  <a:pt x="2280" y="1812"/>
                </a:lnTo>
                <a:lnTo>
                  <a:pt x="2278" y="1814"/>
                </a:lnTo>
                <a:lnTo>
                  <a:pt x="2277" y="1814"/>
                </a:lnTo>
                <a:lnTo>
                  <a:pt x="2275" y="1814"/>
                </a:lnTo>
                <a:lnTo>
                  <a:pt x="2274" y="1814"/>
                </a:lnTo>
                <a:lnTo>
                  <a:pt x="2272" y="1815"/>
                </a:lnTo>
                <a:lnTo>
                  <a:pt x="2271" y="1815"/>
                </a:lnTo>
                <a:lnTo>
                  <a:pt x="2269" y="1815"/>
                </a:lnTo>
                <a:lnTo>
                  <a:pt x="2268" y="1815"/>
                </a:lnTo>
                <a:lnTo>
                  <a:pt x="2266" y="1815"/>
                </a:lnTo>
                <a:lnTo>
                  <a:pt x="2266" y="1814"/>
                </a:lnTo>
                <a:lnTo>
                  <a:pt x="2265" y="1814"/>
                </a:lnTo>
                <a:lnTo>
                  <a:pt x="2265" y="1812"/>
                </a:lnTo>
                <a:lnTo>
                  <a:pt x="2263" y="1812"/>
                </a:lnTo>
                <a:lnTo>
                  <a:pt x="2262" y="1811"/>
                </a:lnTo>
                <a:lnTo>
                  <a:pt x="2261" y="1811"/>
                </a:lnTo>
                <a:lnTo>
                  <a:pt x="2258" y="1811"/>
                </a:lnTo>
                <a:lnTo>
                  <a:pt x="2256" y="1811"/>
                </a:lnTo>
                <a:lnTo>
                  <a:pt x="2255" y="1811"/>
                </a:lnTo>
                <a:lnTo>
                  <a:pt x="2255" y="1812"/>
                </a:lnTo>
                <a:lnTo>
                  <a:pt x="2253" y="1812"/>
                </a:lnTo>
                <a:lnTo>
                  <a:pt x="2252" y="1812"/>
                </a:lnTo>
                <a:lnTo>
                  <a:pt x="2249" y="1812"/>
                </a:lnTo>
                <a:lnTo>
                  <a:pt x="2247" y="1812"/>
                </a:lnTo>
                <a:lnTo>
                  <a:pt x="2247" y="1811"/>
                </a:lnTo>
                <a:lnTo>
                  <a:pt x="2249" y="1811"/>
                </a:lnTo>
                <a:lnTo>
                  <a:pt x="2250" y="1811"/>
                </a:lnTo>
                <a:lnTo>
                  <a:pt x="2252" y="1811"/>
                </a:lnTo>
                <a:lnTo>
                  <a:pt x="2253" y="1811"/>
                </a:lnTo>
                <a:lnTo>
                  <a:pt x="2255" y="1811"/>
                </a:lnTo>
                <a:lnTo>
                  <a:pt x="2256" y="1811"/>
                </a:lnTo>
                <a:lnTo>
                  <a:pt x="2258" y="1811"/>
                </a:lnTo>
                <a:lnTo>
                  <a:pt x="2259" y="1811"/>
                </a:lnTo>
                <a:lnTo>
                  <a:pt x="2261" y="1811"/>
                </a:lnTo>
                <a:lnTo>
                  <a:pt x="2262" y="1811"/>
                </a:lnTo>
                <a:lnTo>
                  <a:pt x="2263" y="1811"/>
                </a:lnTo>
                <a:lnTo>
                  <a:pt x="2265" y="1811"/>
                </a:lnTo>
                <a:lnTo>
                  <a:pt x="2265" y="1809"/>
                </a:lnTo>
                <a:lnTo>
                  <a:pt x="2263" y="1809"/>
                </a:lnTo>
                <a:lnTo>
                  <a:pt x="2263" y="1808"/>
                </a:lnTo>
                <a:lnTo>
                  <a:pt x="2262" y="1808"/>
                </a:lnTo>
                <a:lnTo>
                  <a:pt x="2262" y="1806"/>
                </a:lnTo>
                <a:lnTo>
                  <a:pt x="2261" y="1806"/>
                </a:lnTo>
                <a:lnTo>
                  <a:pt x="2261" y="1805"/>
                </a:lnTo>
                <a:lnTo>
                  <a:pt x="2259" y="1805"/>
                </a:lnTo>
                <a:lnTo>
                  <a:pt x="2259" y="1803"/>
                </a:lnTo>
                <a:lnTo>
                  <a:pt x="2258" y="1803"/>
                </a:lnTo>
                <a:lnTo>
                  <a:pt x="2258" y="1802"/>
                </a:lnTo>
                <a:lnTo>
                  <a:pt x="2256" y="1802"/>
                </a:lnTo>
                <a:lnTo>
                  <a:pt x="2256" y="1800"/>
                </a:lnTo>
                <a:lnTo>
                  <a:pt x="2255" y="1800"/>
                </a:lnTo>
                <a:lnTo>
                  <a:pt x="2255" y="1799"/>
                </a:lnTo>
                <a:lnTo>
                  <a:pt x="2253" y="1799"/>
                </a:lnTo>
                <a:lnTo>
                  <a:pt x="2252" y="1797"/>
                </a:lnTo>
                <a:lnTo>
                  <a:pt x="2252" y="1796"/>
                </a:lnTo>
                <a:lnTo>
                  <a:pt x="2252" y="1794"/>
                </a:lnTo>
                <a:lnTo>
                  <a:pt x="2250" y="1796"/>
                </a:lnTo>
                <a:lnTo>
                  <a:pt x="2249" y="1796"/>
                </a:lnTo>
                <a:lnTo>
                  <a:pt x="2247" y="1796"/>
                </a:lnTo>
                <a:lnTo>
                  <a:pt x="2249" y="1793"/>
                </a:lnTo>
                <a:lnTo>
                  <a:pt x="2250" y="1793"/>
                </a:lnTo>
                <a:lnTo>
                  <a:pt x="2250" y="1792"/>
                </a:lnTo>
                <a:lnTo>
                  <a:pt x="2252" y="1792"/>
                </a:lnTo>
                <a:lnTo>
                  <a:pt x="2252" y="1790"/>
                </a:lnTo>
                <a:lnTo>
                  <a:pt x="2252" y="1789"/>
                </a:lnTo>
                <a:lnTo>
                  <a:pt x="2252" y="1787"/>
                </a:lnTo>
                <a:lnTo>
                  <a:pt x="2252" y="1786"/>
                </a:lnTo>
                <a:lnTo>
                  <a:pt x="2250" y="1787"/>
                </a:lnTo>
                <a:lnTo>
                  <a:pt x="2252" y="1789"/>
                </a:lnTo>
                <a:lnTo>
                  <a:pt x="2250" y="1790"/>
                </a:lnTo>
                <a:lnTo>
                  <a:pt x="2250" y="1792"/>
                </a:lnTo>
                <a:lnTo>
                  <a:pt x="2249" y="1792"/>
                </a:lnTo>
                <a:lnTo>
                  <a:pt x="2247" y="1792"/>
                </a:lnTo>
                <a:lnTo>
                  <a:pt x="2246" y="1792"/>
                </a:lnTo>
                <a:lnTo>
                  <a:pt x="2246" y="1790"/>
                </a:lnTo>
                <a:lnTo>
                  <a:pt x="2244" y="1790"/>
                </a:lnTo>
                <a:lnTo>
                  <a:pt x="2243" y="1790"/>
                </a:lnTo>
                <a:lnTo>
                  <a:pt x="2241" y="1790"/>
                </a:lnTo>
                <a:lnTo>
                  <a:pt x="2240" y="1792"/>
                </a:lnTo>
                <a:lnTo>
                  <a:pt x="2240" y="1790"/>
                </a:lnTo>
                <a:lnTo>
                  <a:pt x="2239" y="1792"/>
                </a:lnTo>
                <a:lnTo>
                  <a:pt x="2240" y="1792"/>
                </a:lnTo>
                <a:lnTo>
                  <a:pt x="2240" y="1793"/>
                </a:lnTo>
                <a:lnTo>
                  <a:pt x="2239" y="1793"/>
                </a:lnTo>
                <a:lnTo>
                  <a:pt x="2237" y="1793"/>
                </a:lnTo>
                <a:lnTo>
                  <a:pt x="2236" y="1793"/>
                </a:lnTo>
                <a:lnTo>
                  <a:pt x="2234" y="1793"/>
                </a:lnTo>
                <a:lnTo>
                  <a:pt x="2234" y="1792"/>
                </a:lnTo>
                <a:lnTo>
                  <a:pt x="2233" y="1792"/>
                </a:lnTo>
                <a:lnTo>
                  <a:pt x="2233" y="1790"/>
                </a:lnTo>
                <a:lnTo>
                  <a:pt x="2231" y="1790"/>
                </a:lnTo>
                <a:lnTo>
                  <a:pt x="2233" y="1790"/>
                </a:lnTo>
                <a:lnTo>
                  <a:pt x="2234" y="1790"/>
                </a:lnTo>
                <a:lnTo>
                  <a:pt x="2233" y="1789"/>
                </a:lnTo>
                <a:lnTo>
                  <a:pt x="2231" y="1789"/>
                </a:lnTo>
                <a:lnTo>
                  <a:pt x="2231" y="1790"/>
                </a:lnTo>
                <a:lnTo>
                  <a:pt x="2230" y="1790"/>
                </a:lnTo>
                <a:lnTo>
                  <a:pt x="2230" y="1792"/>
                </a:lnTo>
                <a:lnTo>
                  <a:pt x="2228" y="1792"/>
                </a:lnTo>
                <a:lnTo>
                  <a:pt x="2227" y="1792"/>
                </a:lnTo>
                <a:lnTo>
                  <a:pt x="2225" y="1792"/>
                </a:lnTo>
                <a:lnTo>
                  <a:pt x="2225" y="1790"/>
                </a:lnTo>
                <a:lnTo>
                  <a:pt x="2224" y="1790"/>
                </a:lnTo>
                <a:lnTo>
                  <a:pt x="2224" y="1789"/>
                </a:lnTo>
                <a:lnTo>
                  <a:pt x="2219" y="1787"/>
                </a:lnTo>
                <a:lnTo>
                  <a:pt x="2221" y="1787"/>
                </a:lnTo>
                <a:lnTo>
                  <a:pt x="2224" y="1789"/>
                </a:lnTo>
                <a:lnTo>
                  <a:pt x="2222" y="1789"/>
                </a:lnTo>
                <a:lnTo>
                  <a:pt x="2222" y="1787"/>
                </a:lnTo>
                <a:lnTo>
                  <a:pt x="2222" y="1786"/>
                </a:lnTo>
                <a:lnTo>
                  <a:pt x="2222" y="1784"/>
                </a:lnTo>
                <a:lnTo>
                  <a:pt x="2222" y="1783"/>
                </a:lnTo>
                <a:lnTo>
                  <a:pt x="2221" y="1783"/>
                </a:lnTo>
                <a:lnTo>
                  <a:pt x="2219" y="1780"/>
                </a:lnTo>
                <a:lnTo>
                  <a:pt x="2218" y="1780"/>
                </a:lnTo>
                <a:lnTo>
                  <a:pt x="2216" y="1780"/>
                </a:lnTo>
                <a:lnTo>
                  <a:pt x="2215" y="1778"/>
                </a:lnTo>
                <a:lnTo>
                  <a:pt x="2216" y="1778"/>
                </a:lnTo>
                <a:lnTo>
                  <a:pt x="2215" y="1778"/>
                </a:lnTo>
                <a:lnTo>
                  <a:pt x="2215" y="1777"/>
                </a:lnTo>
                <a:lnTo>
                  <a:pt x="2214" y="1777"/>
                </a:lnTo>
                <a:lnTo>
                  <a:pt x="2214" y="1775"/>
                </a:lnTo>
                <a:lnTo>
                  <a:pt x="2212" y="1775"/>
                </a:lnTo>
                <a:lnTo>
                  <a:pt x="2212" y="1777"/>
                </a:lnTo>
                <a:lnTo>
                  <a:pt x="2212" y="1778"/>
                </a:lnTo>
                <a:lnTo>
                  <a:pt x="2211" y="1778"/>
                </a:lnTo>
                <a:lnTo>
                  <a:pt x="2211" y="1777"/>
                </a:lnTo>
                <a:lnTo>
                  <a:pt x="2211" y="1775"/>
                </a:lnTo>
                <a:lnTo>
                  <a:pt x="2211" y="1777"/>
                </a:lnTo>
                <a:lnTo>
                  <a:pt x="2211" y="1778"/>
                </a:lnTo>
                <a:lnTo>
                  <a:pt x="2209" y="1777"/>
                </a:lnTo>
                <a:lnTo>
                  <a:pt x="2208" y="1777"/>
                </a:lnTo>
                <a:lnTo>
                  <a:pt x="2209" y="1777"/>
                </a:lnTo>
                <a:lnTo>
                  <a:pt x="2208" y="1777"/>
                </a:lnTo>
                <a:lnTo>
                  <a:pt x="2206" y="1775"/>
                </a:lnTo>
                <a:lnTo>
                  <a:pt x="2206" y="1777"/>
                </a:lnTo>
                <a:lnTo>
                  <a:pt x="2206" y="1778"/>
                </a:lnTo>
                <a:lnTo>
                  <a:pt x="2205" y="1778"/>
                </a:lnTo>
                <a:lnTo>
                  <a:pt x="2203" y="1777"/>
                </a:lnTo>
                <a:lnTo>
                  <a:pt x="2205" y="1775"/>
                </a:lnTo>
                <a:lnTo>
                  <a:pt x="2205" y="1774"/>
                </a:lnTo>
                <a:lnTo>
                  <a:pt x="2206" y="1772"/>
                </a:lnTo>
                <a:lnTo>
                  <a:pt x="2206" y="1771"/>
                </a:lnTo>
                <a:lnTo>
                  <a:pt x="2206" y="1769"/>
                </a:lnTo>
                <a:lnTo>
                  <a:pt x="2208" y="1769"/>
                </a:lnTo>
                <a:lnTo>
                  <a:pt x="2206" y="1768"/>
                </a:lnTo>
                <a:lnTo>
                  <a:pt x="2206" y="1767"/>
                </a:lnTo>
                <a:lnTo>
                  <a:pt x="2206" y="1765"/>
                </a:lnTo>
                <a:lnTo>
                  <a:pt x="2208" y="1765"/>
                </a:lnTo>
                <a:lnTo>
                  <a:pt x="2208" y="1764"/>
                </a:lnTo>
                <a:lnTo>
                  <a:pt x="2209" y="1764"/>
                </a:lnTo>
                <a:lnTo>
                  <a:pt x="2211" y="1764"/>
                </a:lnTo>
                <a:lnTo>
                  <a:pt x="2211" y="1762"/>
                </a:lnTo>
                <a:lnTo>
                  <a:pt x="2209" y="1762"/>
                </a:lnTo>
                <a:lnTo>
                  <a:pt x="2209" y="1761"/>
                </a:lnTo>
                <a:lnTo>
                  <a:pt x="2209" y="1759"/>
                </a:lnTo>
                <a:lnTo>
                  <a:pt x="2211" y="1759"/>
                </a:lnTo>
                <a:lnTo>
                  <a:pt x="2211" y="1758"/>
                </a:lnTo>
                <a:lnTo>
                  <a:pt x="2211" y="1756"/>
                </a:lnTo>
                <a:lnTo>
                  <a:pt x="2212" y="1756"/>
                </a:lnTo>
                <a:lnTo>
                  <a:pt x="2214" y="1756"/>
                </a:lnTo>
                <a:lnTo>
                  <a:pt x="2215" y="1756"/>
                </a:lnTo>
                <a:lnTo>
                  <a:pt x="2214" y="1756"/>
                </a:lnTo>
                <a:lnTo>
                  <a:pt x="2214" y="1755"/>
                </a:lnTo>
                <a:lnTo>
                  <a:pt x="2212" y="1755"/>
                </a:lnTo>
                <a:lnTo>
                  <a:pt x="2214" y="1753"/>
                </a:lnTo>
                <a:lnTo>
                  <a:pt x="2214" y="1750"/>
                </a:lnTo>
                <a:lnTo>
                  <a:pt x="2214" y="1752"/>
                </a:lnTo>
                <a:lnTo>
                  <a:pt x="2211" y="1753"/>
                </a:lnTo>
                <a:lnTo>
                  <a:pt x="2209" y="1752"/>
                </a:lnTo>
                <a:lnTo>
                  <a:pt x="2209" y="1749"/>
                </a:lnTo>
                <a:lnTo>
                  <a:pt x="2211" y="1749"/>
                </a:lnTo>
                <a:lnTo>
                  <a:pt x="2211" y="1747"/>
                </a:lnTo>
                <a:lnTo>
                  <a:pt x="2211" y="1746"/>
                </a:lnTo>
                <a:lnTo>
                  <a:pt x="2211" y="1744"/>
                </a:lnTo>
                <a:lnTo>
                  <a:pt x="2211" y="1743"/>
                </a:lnTo>
                <a:lnTo>
                  <a:pt x="2211" y="1744"/>
                </a:lnTo>
                <a:lnTo>
                  <a:pt x="2212" y="1744"/>
                </a:lnTo>
                <a:lnTo>
                  <a:pt x="2212" y="1743"/>
                </a:lnTo>
                <a:lnTo>
                  <a:pt x="2212" y="1742"/>
                </a:lnTo>
                <a:lnTo>
                  <a:pt x="2212" y="1740"/>
                </a:lnTo>
                <a:lnTo>
                  <a:pt x="2212" y="1739"/>
                </a:lnTo>
                <a:lnTo>
                  <a:pt x="2212" y="1737"/>
                </a:lnTo>
                <a:lnTo>
                  <a:pt x="2212" y="1736"/>
                </a:lnTo>
                <a:lnTo>
                  <a:pt x="2212" y="1734"/>
                </a:lnTo>
                <a:lnTo>
                  <a:pt x="2211" y="1734"/>
                </a:lnTo>
                <a:lnTo>
                  <a:pt x="2209" y="1734"/>
                </a:lnTo>
                <a:lnTo>
                  <a:pt x="2209" y="1736"/>
                </a:lnTo>
                <a:lnTo>
                  <a:pt x="2209" y="1737"/>
                </a:lnTo>
                <a:lnTo>
                  <a:pt x="2209" y="1739"/>
                </a:lnTo>
                <a:lnTo>
                  <a:pt x="2208" y="1740"/>
                </a:lnTo>
                <a:lnTo>
                  <a:pt x="2208" y="1742"/>
                </a:lnTo>
                <a:lnTo>
                  <a:pt x="2208" y="1743"/>
                </a:lnTo>
                <a:lnTo>
                  <a:pt x="2208" y="1744"/>
                </a:lnTo>
                <a:lnTo>
                  <a:pt x="2206" y="1744"/>
                </a:lnTo>
                <a:lnTo>
                  <a:pt x="2205" y="1744"/>
                </a:lnTo>
                <a:lnTo>
                  <a:pt x="2203" y="1744"/>
                </a:lnTo>
                <a:lnTo>
                  <a:pt x="2203" y="1746"/>
                </a:lnTo>
                <a:lnTo>
                  <a:pt x="2202" y="1746"/>
                </a:lnTo>
                <a:lnTo>
                  <a:pt x="2200" y="1746"/>
                </a:lnTo>
                <a:lnTo>
                  <a:pt x="2199" y="1747"/>
                </a:lnTo>
                <a:lnTo>
                  <a:pt x="2199" y="1749"/>
                </a:lnTo>
                <a:lnTo>
                  <a:pt x="2197" y="1749"/>
                </a:lnTo>
                <a:lnTo>
                  <a:pt x="2197" y="1750"/>
                </a:lnTo>
                <a:lnTo>
                  <a:pt x="2197" y="1752"/>
                </a:lnTo>
                <a:lnTo>
                  <a:pt x="2196" y="1753"/>
                </a:lnTo>
                <a:lnTo>
                  <a:pt x="2196" y="1755"/>
                </a:lnTo>
                <a:lnTo>
                  <a:pt x="2194" y="1758"/>
                </a:lnTo>
                <a:lnTo>
                  <a:pt x="2193" y="1759"/>
                </a:lnTo>
                <a:lnTo>
                  <a:pt x="2193" y="1761"/>
                </a:lnTo>
                <a:lnTo>
                  <a:pt x="2191" y="1761"/>
                </a:lnTo>
                <a:lnTo>
                  <a:pt x="2190" y="1762"/>
                </a:lnTo>
                <a:lnTo>
                  <a:pt x="2190" y="1764"/>
                </a:lnTo>
                <a:lnTo>
                  <a:pt x="2189" y="1764"/>
                </a:lnTo>
                <a:lnTo>
                  <a:pt x="2189" y="1762"/>
                </a:lnTo>
                <a:lnTo>
                  <a:pt x="2189" y="1764"/>
                </a:lnTo>
                <a:lnTo>
                  <a:pt x="2187" y="1764"/>
                </a:lnTo>
                <a:lnTo>
                  <a:pt x="2189" y="1764"/>
                </a:lnTo>
                <a:lnTo>
                  <a:pt x="2187" y="1764"/>
                </a:lnTo>
                <a:lnTo>
                  <a:pt x="2187" y="1765"/>
                </a:lnTo>
                <a:lnTo>
                  <a:pt x="2187" y="1767"/>
                </a:lnTo>
                <a:lnTo>
                  <a:pt x="2186" y="1767"/>
                </a:lnTo>
                <a:lnTo>
                  <a:pt x="2186" y="1768"/>
                </a:lnTo>
                <a:lnTo>
                  <a:pt x="2184" y="1768"/>
                </a:lnTo>
                <a:lnTo>
                  <a:pt x="2184" y="1769"/>
                </a:lnTo>
                <a:lnTo>
                  <a:pt x="2183" y="1769"/>
                </a:lnTo>
                <a:lnTo>
                  <a:pt x="2181" y="1771"/>
                </a:lnTo>
                <a:lnTo>
                  <a:pt x="2180" y="1771"/>
                </a:lnTo>
                <a:lnTo>
                  <a:pt x="2178" y="1771"/>
                </a:lnTo>
                <a:lnTo>
                  <a:pt x="2178" y="1769"/>
                </a:lnTo>
                <a:lnTo>
                  <a:pt x="2177" y="1771"/>
                </a:lnTo>
                <a:lnTo>
                  <a:pt x="2177" y="1769"/>
                </a:lnTo>
                <a:lnTo>
                  <a:pt x="2175" y="1769"/>
                </a:lnTo>
                <a:lnTo>
                  <a:pt x="2174" y="1768"/>
                </a:lnTo>
                <a:lnTo>
                  <a:pt x="2174" y="1767"/>
                </a:lnTo>
                <a:lnTo>
                  <a:pt x="2172" y="1767"/>
                </a:lnTo>
                <a:lnTo>
                  <a:pt x="2171" y="1767"/>
                </a:lnTo>
                <a:lnTo>
                  <a:pt x="2172" y="1765"/>
                </a:lnTo>
                <a:lnTo>
                  <a:pt x="2172" y="1767"/>
                </a:lnTo>
                <a:lnTo>
                  <a:pt x="2172" y="1765"/>
                </a:lnTo>
                <a:lnTo>
                  <a:pt x="2171" y="1765"/>
                </a:lnTo>
                <a:lnTo>
                  <a:pt x="2169" y="1765"/>
                </a:lnTo>
                <a:lnTo>
                  <a:pt x="2168" y="1764"/>
                </a:lnTo>
                <a:lnTo>
                  <a:pt x="2168" y="1762"/>
                </a:lnTo>
                <a:lnTo>
                  <a:pt x="2169" y="1762"/>
                </a:lnTo>
                <a:lnTo>
                  <a:pt x="2171" y="1762"/>
                </a:lnTo>
                <a:lnTo>
                  <a:pt x="2172" y="1762"/>
                </a:lnTo>
                <a:lnTo>
                  <a:pt x="2172" y="1761"/>
                </a:lnTo>
                <a:lnTo>
                  <a:pt x="2174" y="1761"/>
                </a:lnTo>
                <a:lnTo>
                  <a:pt x="2175" y="1761"/>
                </a:lnTo>
                <a:lnTo>
                  <a:pt x="2177" y="1761"/>
                </a:lnTo>
                <a:lnTo>
                  <a:pt x="2178" y="1761"/>
                </a:lnTo>
                <a:lnTo>
                  <a:pt x="2180" y="1761"/>
                </a:lnTo>
                <a:lnTo>
                  <a:pt x="2180" y="1759"/>
                </a:lnTo>
                <a:lnTo>
                  <a:pt x="2178" y="1759"/>
                </a:lnTo>
                <a:lnTo>
                  <a:pt x="2177" y="1761"/>
                </a:lnTo>
                <a:lnTo>
                  <a:pt x="2175" y="1761"/>
                </a:lnTo>
                <a:lnTo>
                  <a:pt x="2174" y="1761"/>
                </a:lnTo>
                <a:lnTo>
                  <a:pt x="2172" y="1761"/>
                </a:lnTo>
                <a:lnTo>
                  <a:pt x="2171" y="1761"/>
                </a:lnTo>
                <a:lnTo>
                  <a:pt x="2169" y="1761"/>
                </a:lnTo>
                <a:lnTo>
                  <a:pt x="2168" y="1761"/>
                </a:lnTo>
                <a:lnTo>
                  <a:pt x="2166" y="1759"/>
                </a:lnTo>
                <a:lnTo>
                  <a:pt x="2165" y="1759"/>
                </a:lnTo>
                <a:lnTo>
                  <a:pt x="2165" y="1758"/>
                </a:lnTo>
                <a:lnTo>
                  <a:pt x="2165" y="1756"/>
                </a:lnTo>
                <a:lnTo>
                  <a:pt x="2165" y="1755"/>
                </a:lnTo>
                <a:lnTo>
                  <a:pt x="2165" y="1756"/>
                </a:lnTo>
                <a:lnTo>
                  <a:pt x="2164" y="1758"/>
                </a:lnTo>
                <a:lnTo>
                  <a:pt x="2162" y="1756"/>
                </a:lnTo>
                <a:lnTo>
                  <a:pt x="2161" y="1756"/>
                </a:lnTo>
                <a:lnTo>
                  <a:pt x="2159" y="1756"/>
                </a:lnTo>
                <a:lnTo>
                  <a:pt x="2158" y="1755"/>
                </a:lnTo>
                <a:lnTo>
                  <a:pt x="2156" y="1755"/>
                </a:lnTo>
                <a:lnTo>
                  <a:pt x="2156" y="1753"/>
                </a:lnTo>
                <a:lnTo>
                  <a:pt x="2155" y="1753"/>
                </a:lnTo>
                <a:lnTo>
                  <a:pt x="2153" y="1753"/>
                </a:lnTo>
                <a:lnTo>
                  <a:pt x="2152" y="1753"/>
                </a:lnTo>
                <a:lnTo>
                  <a:pt x="2150" y="1753"/>
                </a:lnTo>
                <a:lnTo>
                  <a:pt x="2149" y="1755"/>
                </a:lnTo>
                <a:lnTo>
                  <a:pt x="2147" y="1756"/>
                </a:lnTo>
                <a:lnTo>
                  <a:pt x="2146" y="1756"/>
                </a:lnTo>
                <a:lnTo>
                  <a:pt x="2144" y="1758"/>
                </a:lnTo>
                <a:lnTo>
                  <a:pt x="2143" y="1758"/>
                </a:lnTo>
                <a:lnTo>
                  <a:pt x="2143" y="1756"/>
                </a:lnTo>
                <a:lnTo>
                  <a:pt x="2142" y="1756"/>
                </a:lnTo>
                <a:lnTo>
                  <a:pt x="2142" y="1755"/>
                </a:lnTo>
                <a:lnTo>
                  <a:pt x="2142" y="1756"/>
                </a:lnTo>
                <a:lnTo>
                  <a:pt x="2140" y="1756"/>
                </a:lnTo>
                <a:lnTo>
                  <a:pt x="2140" y="1755"/>
                </a:lnTo>
                <a:lnTo>
                  <a:pt x="2140" y="1756"/>
                </a:lnTo>
                <a:lnTo>
                  <a:pt x="2139" y="1756"/>
                </a:lnTo>
                <a:lnTo>
                  <a:pt x="2139" y="1755"/>
                </a:lnTo>
                <a:lnTo>
                  <a:pt x="2139" y="1753"/>
                </a:lnTo>
                <a:lnTo>
                  <a:pt x="2140" y="1753"/>
                </a:lnTo>
                <a:lnTo>
                  <a:pt x="2140" y="1752"/>
                </a:lnTo>
                <a:lnTo>
                  <a:pt x="2142" y="1750"/>
                </a:lnTo>
                <a:lnTo>
                  <a:pt x="2142" y="1752"/>
                </a:lnTo>
                <a:lnTo>
                  <a:pt x="2142" y="1753"/>
                </a:lnTo>
                <a:lnTo>
                  <a:pt x="2143" y="1752"/>
                </a:lnTo>
                <a:lnTo>
                  <a:pt x="2143" y="1750"/>
                </a:lnTo>
                <a:lnTo>
                  <a:pt x="2144" y="1750"/>
                </a:lnTo>
                <a:lnTo>
                  <a:pt x="2146" y="1750"/>
                </a:lnTo>
                <a:lnTo>
                  <a:pt x="2144" y="1750"/>
                </a:lnTo>
                <a:lnTo>
                  <a:pt x="2144" y="1749"/>
                </a:lnTo>
                <a:lnTo>
                  <a:pt x="2146" y="1749"/>
                </a:lnTo>
                <a:lnTo>
                  <a:pt x="2146" y="1747"/>
                </a:lnTo>
                <a:lnTo>
                  <a:pt x="2147" y="1747"/>
                </a:lnTo>
                <a:lnTo>
                  <a:pt x="2149" y="1747"/>
                </a:lnTo>
                <a:lnTo>
                  <a:pt x="2149" y="1746"/>
                </a:lnTo>
                <a:lnTo>
                  <a:pt x="2150" y="1746"/>
                </a:lnTo>
                <a:lnTo>
                  <a:pt x="2152" y="1744"/>
                </a:lnTo>
                <a:lnTo>
                  <a:pt x="2150" y="1744"/>
                </a:lnTo>
                <a:lnTo>
                  <a:pt x="2150" y="1743"/>
                </a:lnTo>
                <a:lnTo>
                  <a:pt x="2152" y="1743"/>
                </a:lnTo>
                <a:lnTo>
                  <a:pt x="2152" y="1742"/>
                </a:lnTo>
                <a:lnTo>
                  <a:pt x="2153" y="1740"/>
                </a:lnTo>
                <a:lnTo>
                  <a:pt x="2155" y="1740"/>
                </a:lnTo>
                <a:lnTo>
                  <a:pt x="2155" y="1737"/>
                </a:lnTo>
                <a:lnTo>
                  <a:pt x="2155" y="1736"/>
                </a:lnTo>
                <a:lnTo>
                  <a:pt x="2156" y="1734"/>
                </a:lnTo>
                <a:lnTo>
                  <a:pt x="2156" y="1733"/>
                </a:lnTo>
                <a:lnTo>
                  <a:pt x="2158" y="1733"/>
                </a:lnTo>
                <a:lnTo>
                  <a:pt x="2158" y="1731"/>
                </a:lnTo>
                <a:lnTo>
                  <a:pt x="2159" y="1731"/>
                </a:lnTo>
                <a:lnTo>
                  <a:pt x="2159" y="1730"/>
                </a:lnTo>
                <a:lnTo>
                  <a:pt x="2161" y="1730"/>
                </a:lnTo>
                <a:lnTo>
                  <a:pt x="2161" y="1728"/>
                </a:lnTo>
                <a:lnTo>
                  <a:pt x="2159" y="1728"/>
                </a:lnTo>
                <a:lnTo>
                  <a:pt x="2159" y="1727"/>
                </a:lnTo>
                <a:lnTo>
                  <a:pt x="2158" y="1728"/>
                </a:lnTo>
                <a:lnTo>
                  <a:pt x="2158" y="1730"/>
                </a:lnTo>
                <a:lnTo>
                  <a:pt x="2156" y="1730"/>
                </a:lnTo>
                <a:lnTo>
                  <a:pt x="2155" y="1730"/>
                </a:lnTo>
                <a:lnTo>
                  <a:pt x="2155" y="1731"/>
                </a:lnTo>
                <a:lnTo>
                  <a:pt x="2153" y="1731"/>
                </a:lnTo>
                <a:lnTo>
                  <a:pt x="2152" y="1733"/>
                </a:lnTo>
                <a:lnTo>
                  <a:pt x="2150" y="1733"/>
                </a:lnTo>
                <a:lnTo>
                  <a:pt x="2149" y="1734"/>
                </a:lnTo>
                <a:lnTo>
                  <a:pt x="2147" y="1734"/>
                </a:lnTo>
                <a:lnTo>
                  <a:pt x="2146" y="1734"/>
                </a:lnTo>
                <a:lnTo>
                  <a:pt x="2143" y="1736"/>
                </a:lnTo>
                <a:lnTo>
                  <a:pt x="2143" y="1734"/>
                </a:lnTo>
                <a:lnTo>
                  <a:pt x="2144" y="1734"/>
                </a:lnTo>
                <a:lnTo>
                  <a:pt x="2144" y="1733"/>
                </a:lnTo>
                <a:lnTo>
                  <a:pt x="2146" y="1733"/>
                </a:lnTo>
                <a:lnTo>
                  <a:pt x="2147" y="1733"/>
                </a:lnTo>
                <a:lnTo>
                  <a:pt x="2147" y="1731"/>
                </a:lnTo>
                <a:lnTo>
                  <a:pt x="2147" y="1730"/>
                </a:lnTo>
                <a:lnTo>
                  <a:pt x="2149" y="1730"/>
                </a:lnTo>
                <a:lnTo>
                  <a:pt x="2149" y="1728"/>
                </a:lnTo>
                <a:lnTo>
                  <a:pt x="2147" y="1730"/>
                </a:lnTo>
                <a:lnTo>
                  <a:pt x="2146" y="1730"/>
                </a:lnTo>
                <a:lnTo>
                  <a:pt x="2143" y="1733"/>
                </a:lnTo>
                <a:lnTo>
                  <a:pt x="2143" y="1731"/>
                </a:lnTo>
                <a:lnTo>
                  <a:pt x="2144" y="1731"/>
                </a:lnTo>
                <a:lnTo>
                  <a:pt x="2144" y="1730"/>
                </a:lnTo>
                <a:lnTo>
                  <a:pt x="2143" y="1730"/>
                </a:lnTo>
                <a:lnTo>
                  <a:pt x="2142" y="1730"/>
                </a:lnTo>
                <a:lnTo>
                  <a:pt x="2143" y="1730"/>
                </a:lnTo>
                <a:lnTo>
                  <a:pt x="2144" y="1728"/>
                </a:lnTo>
                <a:lnTo>
                  <a:pt x="2144" y="1727"/>
                </a:lnTo>
                <a:lnTo>
                  <a:pt x="2144" y="1725"/>
                </a:lnTo>
                <a:lnTo>
                  <a:pt x="2146" y="1725"/>
                </a:lnTo>
                <a:lnTo>
                  <a:pt x="2144" y="1725"/>
                </a:lnTo>
                <a:lnTo>
                  <a:pt x="2143" y="1725"/>
                </a:lnTo>
                <a:lnTo>
                  <a:pt x="2143" y="1727"/>
                </a:lnTo>
                <a:lnTo>
                  <a:pt x="2142" y="1727"/>
                </a:lnTo>
                <a:lnTo>
                  <a:pt x="2142" y="1728"/>
                </a:lnTo>
                <a:lnTo>
                  <a:pt x="2142" y="1730"/>
                </a:lnTo>
                <a:lnTo>
                  <a:pt x="2140" y="1730"/>
                </a:lnTo>
                <a:lnTo>
                  <a:pt x="2140" y="1733"/>
                </a:lnTo>
                <a:lnTo>
                  <a:pt x="2140" y="1734"/>
                </a:lnTo>
                <a:lnTo>
                  <a:pt x="2139" y="1734"/>
                </a:lnTo>
                <a:lnTo>
                  <a:pt x="2139" y="1733"/>
                </a:lnTo>
                <a:lnTo>
                  <a:pt x="2137" y="1733"/>
                </a:lnTo>
                <a:lnTo>
                  <a:pt x="2136" y="1734"/>
                </a:lnTo>
                <a:lnTo>
                  <a:pt x="2134" y="1734"/>
                </a:lnTo>
                <a:lnTo>
                  <a:pt x="2136" y="1734"/>
                </a:lnTo>
                <a:lnTo>
                  <a:pt x="2136" y="1733"/>
                </a:lnTo>
                <a:lnTo>
                  <a:pt x="2136" y="1731"/>
                </a:lnTo>
                <a:lnTo>
                  <a:pt x="2137" y="1730"/>
                </a:lnTo>
                <a:lnTo>
                  <a:pt x="2139" y="1728"/>
                </a:lnTo>
                <a:lnTo>
                  <a:pt x="2139" y="1727"/>
                </a:lnTo>
                <a:lnTo>
                  <a:pt x="2137" y="1728"/>
                </a:lnTo>
                <a:lnTo>
                  <a:pt x="2137" y="1727"/>
                </a:lnTo>
                <a:lnTo>
                  <a:pt x="2139" y="1727"/>
                </a:lnTo>
                <a:lnTo>
                  <a:pt x="2140" y="1727"/>
                </a:lnTo>
                <a:lnTo>
                  <a:pt x="2140" y="1725"/>
                </a:lnTo>
                <a:lnTo>
                  <a:pt x="2140" y="1724"/>
                </a:lnTo>
                <a:lnTo>
                  <a:pt x="2142" y="1724"/>
                </a:lnTo>
                <a:lnTo>
                  <a:pt x="2143" y="1722"/>
                </a:lnTo>
                <a:lnTo>
                  <a:pt x="2142" y="1722"/>
                </a:lnTo>
                <a:lnTo>
                  <a:pt x="2140" y="1724"/>
                </a:lnTo>
                <a:lnTo>
                  <a:pt x="2139" y="1724"/>
                </a:lnTo>
                <a:lnTo>
                  <a:pt x="2139" y="1725"/>
                </a:lnTo>
                <a:lnTo>
                  <a:pt x="2137" y="1725"/>
                </a:lnTo>
                <a:lnTo>
                  <a:pt x="2136" y="1727"/>
                </a:lnTo>
                <a:lnTo>
                  <a:pt x="2134" y="1727"/>
                </a:lnTo>
                <a:lnTo>
                  <a:pt x="2134" y="1728"/>
                </a:lnTo>
                <a:lnTo>
                  <a:pt x="2133" y="1728"/>
                </a:lnTo>
                <a:lnTo>
                  <a:pt x="2131" y="1730"/>
                </a:lnTo>
                <a:lnTo>
                  <a:pt x="2130" y="1730"/>
                </a:lnTo>
                <a:lnTo>
                  <a:pt x="2128" y="1731"/>
                </a:lnTo>
                <a:lnTo>
                  <a:pt x="2127" y="1731"/>
                </a:lnTo>
                <a:lnTo>
                  <a:pt x="2127" y="1733"/>
                </a:lnTo>
                <a:lnTo>
                  <a:pt x="2124" y="1734"/>
                </a:lnTo>
                <a:lnTo>
                  <a:pt x="2122" y="1733"/>
                </a:lnTo>
                <a:lnTo>
                  <a:pt x="2121" y="1733"/>
                </a:lnTo>
                <a:lnTo>
                  <a:pt x="2119" y="1734"/>
                </a:lnTo>
                <a:lnTo>
                  <a:pt x="2119" y="1733"/>
                </a:lnTo>
                <a:lnTo>
                  <a:pt x="2118" y="1733"/>
                </a:lnTo>
                <a:lnTo>
                  <a:pt x="2118" y="1731"/>
                </a:lnTo>
                <a:lnTo>
                  <a:pt x="2118" y="1730"/>
                </a:lnTo>
                <a:lnTo>
                  <a:pt x="2119" y="1730"/>
                </a:lnTo>
                <a:lnTo>
                  <a:pt x="2121" y="1730"/>
                </a:lnTo>
                <a:lnTo>
                  <a:pt x="2119" y="1730"/>
                </a:lnTo>
                <a:lnTo>
                  <a:pt x="2119" y="1728"/>
                </a:lnTo>
                <a:lnTo>
                  <a:pt x="2121" y="1728"/>
                </a:lnTo>
                <a:lnTo>
                  <a:pt x="2122" y="1728"/>
                </a:lnTo>
                <a:lnTo>
                  <a:pt x="2122" y="1727"/>
                </a:lnTo>
                <a:lnTo>
                  <a:pt x="2124" y="1725"/>
                </a:lnTo>
                <a:lnTo>
                  <a:pt x="2125" y="1725"/>
                </a:lnTo>
                <a:lnTo>
                  <a:pt x="2125" y="1724"/>
                </a:lnTo>
                <a:lnTo>
                  <a:pt x="2127" y="1722"/>
                </a:lnTo>
                <a:lnTo>
                  <a:pt x="2128" y="1722"/>
                </a:lnTo>
                <a:lnTo>
                  <a:pt x="2130" y="1722"/>
                </a:lnTo>
                <a:lnTo>
                  <a:pt x="2131" y="1722"/>
                </a:lnTo>
                <a:lnTo>
                  <a:pt x="2130" y="1721"/>
                </a:lnTo>
                <a:lnTo>
                  <a:pt x="2131" y="1719"/>
                </a:lnTo>
                <a:lnTo>
                  <a:pt x="2131" y="1718"/>
                </a:lnTo>
                <a:lnTo>
                  <a:pt x="2131" y="1717"/>
                </a:lnTo>
                <a:lnTo>
                  <a:pt x="2131" y="1718"/>
                </a:lnTo>
                <a:lnTo>
                  <a:pt x="2133" y="1718"/>
                </a:lnTo>
                <a:lnTo>
                  <a:pt x="2134" y="1718"/>
                </a:lnTo>
                <a:lnTo>
                  <a:pt x="2136" y="1718"/>
                </a:lnTo>
                <a:lnTo>
                  <a:pt x="2134" y="1718"/>
                </a:lnTo>
                <a:lnTo>
                  <a:pt x="2134" y="1717"/>
                </a:lnTo>
                <a:lnTo>
                  <a:pt x="2133" y="1717"/>
                </a:lnTo>
                <a:lnTo>
                  <a:pt x="2133" y="1715"/>
                </a:lnTo>
                <a:lnTo>
                  <a:pt x="2133" y="1714"/>
                </a:lnTo>
                <a:lnTo>
                  <a:pt x="2133" y="1712"/>
                </a:lnTo>
                <a:lnTo>
                  <a:pt x="2133" y="1711"/>
                </a:lnTo>
                <a:lnTo>
                  <a:pt x="2133" y="1712"/>
                </a:lnTo>
                <a:lnTo>
                  <a:pt x="2133" y="1711"/>
                </a:lnTo>
                <a:lnTo>
                  <a:pt x="2131" y="1711"/>
                </a:lnTo>
                <a:lnTo>
                  <a:pt x="2131" y="1712"/>
                </a:lnTo>
                <a:lnTo>
                  <a:pt x="2131" y="1714"/>
                </a:lnTo>
                <a:lnTo>
                  <a:pt x="2131" y="1715"/>
                </a:lnTo>
                <a:lnTo>
                  <a:pt x="2130" y="1715"/>
                </a:lnTo>
                <a:lnTo>
                  <a:pt x="2130" y="1717"/>
                </a:lnTo>
                <a:lnTo>
                  <a:pt x="2128" y="1717"/>
                </a:lnTo>
                <a:lnTo>
                  <a:pt x="2128" y="1718"/>
                </a:lnTo>
                <a:lnTo>
                  <a:pt x="2128" y="1719"/>
                </a:lnTo>
                <a:lnTo>
                  <a:pt x="2127" y="1719"/>
                </a:lnTo>
                <a:lnTo>
                  <a:pt x="2127" y="1718"/>
                </a:lnTo>
                <a:lnTo>
                  <a:pt x="2128" y="1718"/>
                </a:lnTo>
                <a:lnTo>
                  <a:pt x="2127" y="1718"/>
                </a:lnTo>
                <a:lnTo>
                  <a:pt x="2125" y="1719"/>
                </a:lnTo>
                <a:lnTo>
                  <a:pt x="2125" y="1721"/>
                </a:lnTo>
                <a:lnTo>
                  <a:pt x="2124" y="1721"/>
                </a:lnTo>
                <a:lnTo>
                  <a:pt x="2124" y="1719"/>
                </a:lnTo>
                <a:lnTo>
                  <a:pt x="2122" y="1719"/>
                </a:lnTo>
                <a:lnTo>
                  <a:pt x="2122" y="1718"/>
                </a:lnTo>
                <a:lnTo>
                  <a:pt x="2124" y="1718"/>
                </a:lnTo>
                <a:lnTo>
                  <a:pt x="2124" y="1717"/>
                </a:lnTo>
                <a:lnTo>
                  <a:pt x="2122" y="1717"/>
                </a:lnTo>
                <a:lnTo>
                  <a:pt x="2122" y="1718"/>
                </a:lnTo>
                <a:lnTo>
                  <a:pt x="2121" y="1718"/>
                </a:lnTo>
                <a:lnTo>
                  <a:pt x="2121" y="1719"/>
                </a:lnTo>
                <a:lnTo>
                  <a:pt x="2121" y="1721"/>
                </a:lnTo>
                <a:lnTo>
                  <a:pt x="2119" y="1721"/>
                </a:lnTo>
                <a:lnTo>
                  <a:pt x="2119" y="1722"/>
                </a:lnTo>
                <a:lnTo>
                  <a:pt x="2118" y="1722"/>
                </a:lnTo>
                <a:lnTo>
                  <a:pt x="2117" y="1722"/>
                </a:lnTo>
                <a:lnTo>
                  <a:pt x="2115" y="1721"/>
                </a:lnTo>
                <a:lnTo>
                  <a:pt x="2115" y="1719"/>
                </a:lnTo>
                <a:lnTo>
                  <a:pt x="2115" y="1718"/>
                </a:lnTo>
                <a:lnTo>
                  <a:pt x="2115" y="1717"/>
                </a:lnTo>
                <a:lnTo>
                  <a:pt x="2117" y="1715"/>
                </a:lnTo>
                <a:lnTo>
                  <a:pt x="2118" y="1715"/>
                </a:lnTo>
                <a:lnTo>
                  <a:pt x="2118" y="1714"/>
                </a:lnTo>
                <a:lnTo>
                  <a:pt x="2117" y="1714"/>
                </a:lnTo>
                <a:lnTo>
                  <a:pt x="2117" y="1715"/>
                </a:lnTo>
                <a:lnTo>
                  <a:pt x="2115" y="1715"/>
                </a:lnTo>
                <a:lnTo>
                  <a:pt x="2114" y="1717"/>
                </a:lnTo>
                <a:lnTo>
                  <a:pt x="2114" y="1718"/>
                </a:lnTo>
                <a:lnTo>
                  <a:pt x="2114" y="1719"/>
                </a:lnTo>
                <a:lnTo>
                  <a:pt x="2112" y="1721"/>
                </a:lnTo>
                <a:lnTo>
                  <a:pt x="2111" y="1721"/>
                </a:lnTo>
                <a:lnTo>
                  <a:pt x="2111" y="1722"/>
                </a:lnTo>
                <a:lnTo>
                  <a:pt x="2109" y="1722"/>
                </a:lnTo>
                <a:lnTo>
                  <a:pt x="2109" y="1724"/>
                </a:lnTo>
                <a:lnTo>
                  <a:pt x="2109" y="1725"/>
                </a:lnTo>
                <a:lnTo>
                  <a:pt x="2108" y="1725"/>
                </a:lnTo>
                <a:lnTo>
                  <a:pt x="2108" y="1724"/>
                </a:lnTo>
                <a:lnTo>
                  <a:pt x="2106" y="1724"/>
                </a:lnTo>
                <a:lnTo>
                  <a:pt x="2106" y="1725"/>
                </a:lnTo>
                <a:lnTo>
                  <a:pt x="2108" y="1725"/>
                </a:lnTo>
                <a:lnTo>
                  <a:pt x="2106" y="1725"/>
                </a:lnTo>
                <a:lnTo>
                  <a:pt x="2105" y="1725"/>
                </a:lnTo>
                <a:lnTo>
                  <a:pt x="2105" y="1727"/>
                </a:lnTo>
                <a:lnTo>
                  <a:pt x="2103" y="1727"/>
                </a:lnTo>
                <a:lnTo>
                  <a:pt x="2103" y="1728"/>
                </a:lnTo>
                <a:lnTo>
                  <a:pt x="2103" y="1727"/>
                </a:lnTo>
                <a:lnTo>
                  <a:pt x="2103" y="1725"/>
                </a:lnTo>
                <a:lnTo>
                  <a:pt x="2102" y="1725"/>
                </a:lnTo>
                <a:lnTo>
                  <a:pt x="2100" y="1725"/>
                </a:lnTo>
                <a:lnTo>
                  <a:pt x="2099" y="1725"/>
                </a:lnTo>
                <a:lnTo>
                  <a:pt x="2097" y="1725"/>
                </a:lnTo>
                <a:lnTo>
                  <a:pt x="2097" y="1724"/>
                </a:lnTo>
                <a:lnTo>
                  <a:pt x="2096" y="1725"/>
                </a:lnTo>
                <a:lnTo>
                  <a:pt x="2096" y="1727"/>
                </a:lnTo>
                <a:lnTo>
                  <a:pt x="2093" y="1725"/>
                </a:lnTo>
                <a:lnTo>
                  <a:pt x="2093" y="1724"/>
                </a:lnTo>
                <a:lnTo>
                  <a:pt x="2093" y="1722"/>
                </a:lnTo>
                <a:lnTo>
                  <a:pt x="2092" y="1721"/>
                </a:lnTo>
                <a:lnTo>
                  <a:pt x="2090" y="1719"/>
                </a:lnTo>
                <a:lnTo>
                  <a:pt x="2090" y="1718"/>
                </a:lnTo>
                <a:lnTo>
                  <a:pt x="2092" y="1718"/>
                </a:lnTo>
                <a:lnTo>
                  <a:pt x="2093" y="1718"/>
                </a:lnTo>
                <a:lnTo>
                  <a:pt x="2093" y="1719"/>
                </a:lnTo>
                <a:lnTo>
                  <a:pt x="2094" y="1719"/>
                </a:lnTo>
                <a:lnTo>
                  <a:pt x="2094" y="1721"/>
                </a:lnTo>
                <a:lnTo>
                  <a:pt x="2096" y="1721"/>
                </a:lnTo>
                <a:lnTo>
                  <a:pt x="2094" y="1721"/>
                </a:lnTo>
                <a:lnTo>
                  <a:pt x="2096" y="1721"/>
                </a:lnTo>
                <a:lnTo>
                  <a:pt x="2096" y="1719"/>
                </a:lnTo>
                <a:lnTo>
                  <a:pt x="2094" y="1719"/>
                </a:lnTo>
                <a:lnTo>
                  <a:pt x="2096" y="1718"/>
                </a:lnTo>
                <a:lnTo>
                  <a:pt x="2096" y="1717"/>
                </a:lnTo>
                <a:lnTo>
                  <a:pt x="2097" y="1715"/>
                </a:lnTo>
                <a:lnTo>
                  <a:pt x="2097" y="1717"/>
                </a:lnTo>
                <a:lnTo>
                  <a:pt x="2099" y="1717"/>
                </a:lnTo>
                <a:lnTo>
                  <a:pt x="2099" y="1718"/>
                </a:lnTo>
                <a:lnTo>
                  <a:pt x="2097" y="1718"/>
                </a:lnTo>
                <a:lnTo>
                  <a:pt x="2097" y="1719"/>
                </a:lnTo>
                <a:lnTo>
                  <a:pt x="2099" y="1719"/>
                </a:lnTo>
                <a:lnTo>
                  <a:pt x="2099" y="1718"/>
                </a:lnTo>
                <a:lnTo>
                  <a:pt x="2100" y="1718"/>
                </a:lnTo>
                <a:lnTo>
                  <a:pt x="2100" y="1717"/>
                </a:lnTo>
                <a:lnTo>
                  <a:pt x="2102" y="1717"/>
                </a:lnTo>
                <a:lnTo>
                  <a:pt x="2102" y="1718"/>
                </a:lnTo>
                <a:lnTo>
                  <a:pt x="2102" y="1719"/>
                </a:lnTo>
                <a:lnTo>
                  <a:pt x="2102" y="1718"/>
                </a:lnTo>
                <a:lnTo>
                  <a:pt x="2103" y="1718"/>
                </a:lnTo>
                <a:lnTo>
                  <a:pt x="2103" y="1719"/>
                </a:lnTo>
                <a:lnTo>
                  <a:pt x="2103" y="1718"/>
                </a:lnTo>
                <a:lnTo>
                  <a:pt x="2103" y="1717"/>
                </a:lnTo>
                <a:lnTo>
                  <a:pt x="2102" y="1717"/>
                </a:lnTo>
                <a:lnTo>
                  <a:pt x="2102" y="1715"/>
                </a:lnTo>
                <a:lnTo>
                  <a:pt x="2100" y="1715"/>
                </a:lnTo>
                <a:lnTo>
                  <a:pt x="2100" y="1714"/>
                </a:lnTo>
                <a:lnTo>
                  <a:pt x="2102" y="1714"/>
                </a:lnTo>
                <a:lnTo>
                  <a:pt x="2103" y="1714"/>
                </a:lnTo>
                <a:lnTo>
                  <a:pt x="2105" y="1714"/>
                </a:lnTo>
                <a:lnTo>
                  <a:pt x="2106" y="1714"/>
                </a:lnTo>
                <a:lnTo>
                  <a:pt x="2106" y="1715"/>
                </a:lnTo>
                <a:lnTo>
                  <a:pt x="2106" y="1717"/>
                </a:lnTo>
                <a:lnTo>
                  <a:pt x="2108" y="1717"/>
                </a:lnTo>
                <a:lnTo>
                  <a:pt x="2108" y="1715"/>
                </a:lnTo>
                <a:lnTo>
                  <a:pt x="2106" y="1715"/>
                </a:lnTo>
                <a:lnTo>
                  <a:pt x="2108" y="1715"/>
                </a:lnTo>
                <a:lnTo>
                  <a:pt x="2108" y="1714"/>
                </a:lnTo>
                <a:lnTo>
                  <a:pt x="2109" y="1714"/>
                </a:lnTo>
                <a:lnTo>
                  <a:pt x="2109" y="1712"/>
                </a:lnTo>
                <a:lnTo>
                  <a:pt x="2111" y="1712"/>
                </a:lnTo>
                <a:lnTo>
                  <a:pt x="2112" y="1712"/>
                </a:lnTo>
                <a:lnTo>
                  <a:pt x="2114" y="1712"/>
                </a:lnTo>
                <a:lnTo>
                  <a:pt x="2115" y="1712"/>
                </a:lnTo>
                <a:lnTo>
                  <a:pt x="2115" y="1711"/>
                </a:lnTo>
                <a:lnTo>
                  <a:pt x="2117" y="1711"/>
                </a:lnTo>
                <a:lnTo>
                  <a:pt x="2117" y="1709"/>
                </a:lnTo>
                <a:lnTo>
                  <a:pt x="2118" y="1709"/>
                </a:lnTo>
                <a:lnTo>
                  <a:pt x="2119" y="1709"/>
                </a:lnTo>
                <a:lnTo>
                  <a:pt x="2121" y="1709"/>
                </a:lnTo>
                <a:lnTo>
                  <a:pt x="2122" y="1708"/>
                </a:lnTo>
                <a:lnTo>
                  <a:pt x="2124" y="1708"/>
                </a:lnTo>
                <a:lnTo>
                  <a:pt x="2121" y="1708"/>
                </a:lnTo>
                <a:lnTo>
                  <a:pt x="2119" y="1708"/>
                </a:lnTo>
                <a:lnTo>
                  <a:pt x="2119" y="1706"/>
                </a:lnTo>
                <a:lnTo>
                  <a:pt x="2119" y="1705"/>
                </a:lnTo>
                <a:lnTo>
                  <a:pt x="2121" y="1705"/>
                </a:lnTo>
                <a:lnTo>
                  <a:pt x="2122" y="1705"/>
                </a:lnTo>
                <a:lnTo>
                  <a:pt x="2124" y="1705"/>
                </a:lnTo>
                <a:lnTo>
                  <a:pt x="2125" y="1705"/>
                </a:lnTo>
                <a:lnTo>
                  <a:pt x="2127" y="1705"/>
                </a:lnTo>
                <a:lnTo>
                  <a:pt x="2128" y="1706"/>
                </a:lnTo>
                <a:lnTo>
                  <a:pt x="2130" y="1706"/>
                </a:lnTo>
                <a:lnTo>
                  <a:pt x="2131" y="1708"/>
                </a:lnTo>
                <a:lnTo>
                  <a:pt x="2133" y="1708"/>
                </a:lnTo>
                <a:lnTo>
                  <a:pt x="2133" y="1706"/>
                </a:lnTo>
                <a:lnTo>
                  <a:pt x="2131" y="1706"/>
                </a:lnTo>
                <a:lnTo>
                  <a:pt x="2130" y="1706"/>
                </a:lnTo>
                <a:lnTo>
                  <a:pt x="2130" y="1705"/>
                </a:lnTo>
                <a:lnTo>
                  <a:pt x="2128" y="1705"/>
                </a:lnTo>
                <a:lnTo>
                  <a:pt x="2127" y="1705"/>
                </a:lnTo>
                <a:lnTo>
                  <a:pt x="2127" y="1703"/>
                </a:lnTo>
                <a:lnTo>
                  <a:pt x="2125" y="1703"/>
                </a:lnTo>
                <a:lnTo>
                  <a:pt x="2125" y="1702"/>
                </a:lnTo>
                <a:lnTo>
                  <a:pt x="2124" y="1702"/>
                </a:lnTo>
                <a:lnTo>
                  <a:pt x="2124" y="1700"/>
                </a:lnTo>
                <a:lnTo>
                  <a:pt x="2122" y="1700"/>
                </a:lnTo>
                <a:lnTo>
                  <a:pt x="2121" y="1700"/>
                </a:lnTo>
                <a:lnTo>
                  <a:pt x="2121" y="1702"/>
                </a:lnTo>
                <a:lnTo>
                  <a:pt x="2122" y="1702"/>
                </a:lnTo>
                <a:lnTo>
                  <a:pt x="2121" y="1702"/>
                </a:lnTo>
                <a:lnTo>
                  <a:pt x="2121" y="1700"/>
                </a:lnTo>
                <a:lnTo>
                  <a:pt x="2122" y="1700"/>
                </a:lnTo>
                <a:lnTo>
                  <a:pt x="2121" y="1699"/>
                </a:lnTo>
                <a:lnTo>
                  <a:pt x="2119" y="1700"/>
                </a:lnTo>
                <a:lnTo>
                  <a:pt x="2118" y="1702"/>
                </a:lnTo>
                <a:lnTo>
                  <a:pt x="2118" y="1703"/>
                </a:lnTo>
                <a:lnTo>
                  <a:pt x="2117" y="1705"/>
                </a:lnTo>
                <a:lnTo>
                  <a:pt x="2117" y="1706"/>
                </a:lnTo>
                <a:lnTo>
                  <a:pt x="2117" y="1705"/>
                </a:lnTo>
                <a:lnTo>
                  <a:pt x="2117" y="1706"/>
                </a:lnTo>
                <a:lnTo>
                  <a:pt x="2115" y="1706"/>
                </a:lnTo>
                <a:lnTo>
                  <a:pt x="2115" y="1708"/>
                </a:lnTo>
                <a:lnTo>
                  <a:pt x="2114" y="1708"/>
                </a:lnTo>
                <a:lnTo>
                  <a:pt x="2112" y="1708"/>
                </a:lnTo>
                <a:lnTo>
                  <a:pt x="2111" y="1708"/>
                </a:lnTo>
                <a:lnTo>
                  <a:pt x="2111" y="1709"/>
                </a:lnTo>
                <a:lnTo>
                  <a:pt x="2109" y="1709"/>
                </a:lnTo>
                <a:lnTo>
                  <a:pt x="2109" y="1708"/>
                </a:lnTo>
                <a:lnTo>
                  <a:pt x="2108" y="1708"/>
                </a:lnTo>
                <a:lnTo>
                  <a:pt x="2109" y="1708"/>
                </a:lnTo>
                <a:lnTo>
                  <a:pt x="2109" y="1706"/>
                </a:lnTo>
                <a:lnTo>
                  <a:pt x="2111" y="1706"/>
                </a:lnTo>
                <a:lnTo>
                  <a:pt x="2112" y="1705"/>
                </a:lnTo>
                <a:lnTo>
                  <a:pt x="2111" y="1705"/>
                </a:lnTo>
                <a:lnTo>
                  <a:pt x="2109" y="1705"/>
                </a:lnTo>
                <a:lnTo>
                  <a:pt x="2109" y="1706"/>
                </a:lnTo>
                <a:lnTo>
                  <a:pt x="2108" y="1706"/>
                </a:lnTo>
                <a:lnTo>
                  <a:pt x="2108" y="1708"/>
                </a:lnTo>
                <a:lnTo>
                  <a:pt x="2106" y="1708"/>
                </a:lnTo>
                <a:lnTo>
                  <a:pt x="2106" y="1709"/>
                </a:lnTo>
                <a:lnTo>
                  <a:pt x="2105" y="1709"/>
                </a:lnTo>
                <a:lnTo>
                  <a:pt x="2103" y="1709"/>
                </a:lnTo>
                <a:lnTo>
                  <a:pt x="2102" y="1709"/>
                </a:lnTo>
                <a:lnTo>
                  <a:pt x="2100" y="1709"/>
                </a:lnTo>
                <a:lnTo>
                  <a:pt x="2100" y="1708"/>
                </a:lnTo>
                <a:lnTo>
                  <a:pt x="2099" y="1708"/>
                </a:lnTo>
                <a:lnTo>
                  <a:pt x="2099" y="1706"/>
                </a:lnTo>
                <a:lnTo>
                  <a:pt x="2100" y="1706"/>
                </a:lnTo>
                <a:lnTo>
                  <a:pt x="2100" y="1705"/>
                </a:lnTo>
                <a:lnTo>
                  <a:pt x="2099" y="1705"/>
                </a:lnTo>
                <a:lnTo>
                  <a:pt x="2099" y="1703"/>
                </a:lnTo>
                <a:lnTo>
                  <a:pt x="2100" y="1703"/>
                </a:lnTo>
                <a:lnTo>
                  <a:pt x="2100" y="1705"/>
                </a:lnTo>
                <a:lnTo>
                  <a:pt x="2102" y="1703"/>
                </a:lnTo>
                <a:lnTo>
                  <a:pt x="2103" y="1703"/>
                </a:lnTo>
                <a:lnTo>
                  <a:pt x="2102" y="1703"/>
                </a:lnTo>
                <a:lnTo>
                  <a:pt x="2102" y="1702"/>
                </a:lnTo>
                <a:lnTo>
                  <a:pt x="2102" y="1703"/>
                </a:lnTo>
                <a:lnTo>
                  <a:pt x="2100" y="1703"/>
                </a:lnTo>
                <a:lnTo>
                  <a:pt x="2099" y="1703"/>
                </a:lnTo>
                <a:lnTo>
                  <a:pt x="2097" y="1703"/>
                </a:lnTo>
                <a:lnTo>
                  <a:pt x="2097" y="1705"/>
                </a:lnTo>
                <a:lnTo>
                  <a:pt x="2096" y="1705"/>
                </a:lnTo>
                <a:lnTo>
                  <a:pt x="2096" y="1706"/>
                </a:lnTo>
                <a:lnTo>
                  <a:pt x="2096" y="1708"/>
                </a:lnTo>
                <a:lnTo>
                  <a:pt x="2094" y="1708"/>
                </a:lnTo>
                <a:lnTo>
                  <a:pt x="2094" y="1706"/>
                </a:lnTo>
                <a:lnTo>
                  <a:pt x="2094" y="1705"/>
                </a:lnTo>
                <a:lnTo>
                  <a:pt x="2096" y="1703"/>
                </a:lnTo>
                <a:lnTo>
                  <a:pt x="2096" y="1705"/>
                </a:lnTo>
                <a:lnTo>
                  <a:pt x="2096" y="1703"/>
                </a:lnTo>
                <a:lnTo>
                  <a:pt x="2096" y="1702"/>
                </a:lnTo>
                <a:lnTo>
                  <a:pt x="2096" y="1700"/>
                </a:lnTo>
                <a:lnTo>
                  <a:pt x="2094" y="1699"/>
                </a:lnTo>
                <a:lnTo>
                  <a:pt x="2094" y="1700"/>
                </a:lnTo>
                <a:lnTo>
                  <a:pt x="2093" y="1700"/>
                </a:lnTo>
                <a:lnTo>
                  <a:pt x="2093" y="1702"/>
                </a:lnTo>
                <a:lnTo>
                  <a:pt x="2093" y="1700"/>
                </a:lnTo>
                <a:lnTo>
                  <a:pt x="2093" y="1702"/>
                </a:lnTo>
                <a:lnTo>
                  <a:pt x="2092" y="1702"/>
                </a:lnTo>
                <a:lnTo>
                  <a:pt x="2090" y="1700"/>
                </a:lnTo>
                <a:lnTo>
                  <a:pt x="2090" y="1699"/>
                </a:lnTo>
                <a:lnTo>
                  <a:pt x="2090" y="1697"/>
                </a:lnTo>
                <a:lnTo>
                  <a:pt x="2089" y="1697"/>
                </a:lnTo>
                <a:lnTo>
                  <a:pt x="2089" y="1696"/>
                </a:lnTo>
                <a:lnTo>
                  <a:pt x="2089" y="1695"/>
                </a:lnTo>
                <a:lnTo>
                  <a:pt x="2089" y="1693"/>
                </a:lnTo>
                <a:lnTo>
                  <a:pt x="2089" y="1692"/>
                </a:lnTo>
                <a:lnTo>
                  <a:pt x="2087" y="1692"/>
                </a:lnTo>
                <a:lnTo>
                  <a:pt x="2087" y="1690"/>
                </a:lnTo>
                <a:lnTo>
                  <a:pt x="2089" y="1690"/>
                </a:lnTo>
                <a:lnTo>
                  <a:pt x="2089" y="1692"/>
                </a:lnTo>
                <a:lnTo>
                  <a:pt x="2089" y="1693"/>
                </a:lnTo>
                <a:lnTo>
                  <a:pt x="2090" y="1693"/>
                </a:lnTo>
                <a:lnTo>
                  <a:pt x="2092" y="1693"/>
                </a:lnTo>
                <a:lnTo>
                  <a:pt x="2093" y="1693"/>
                </a:lnTo>
                <a:lnTo>
                  <a:pt x="2093" y="1692"/>
                </a:lnTo>
                <a:lnTo>
                  <a:pt x="2093" y="1693"/>
                </a:lnTo>
                <a:lnTo>
                  <a:pt x="2094" y="1693"/>
                </a:lnTo>
                <a:lnTo>
                  <a:pt x="2094" y="1695"/>
                </a:lnTo>
                <a:lnTo>
                  <a:pt x="2096" y="1695"/>
                </a:lnTo>
                <a:lnTo>
                  <a:pt x="2097" y="1695"/>
                </a:lnTo>
                <a:lnTo>
                  <a:pt x="2097" y="1693"/>
                </a:lnTo>
                <a:lnTo>
                  <a:pt x="2099" y="1693"/>
                </a:lnTo>
                <a:lnTo>
                  <a:pt x="2100" y="1693"/>
                </a:lnTo>
                <a:lnTo>
                  <a:pt x="2100" y="1692"/>
                </a:lnTo>
                <a:lnTo>
                  <a:pt x="2099" y="1692"/>
                </a:lnTo>
                <a:lnTo>
                  <a:pt x="2097" y="1692"/>
                </a:lnTo>
                <a:lnTo>
                  <a:pt x="2096" y="1690"/>
                </a:lnTo>
                <a:lnTo>
                  <a:pt x="2094" y="1690"/>
                </a:lnTo>
                <a:lnTo>
                  <a:pt x="2093" y="1690"/>
                </a:lnTo>
                <a:lnTo>
                  <a:pt x="2093" y="1692"/>
                </a:lnTo>
                <a:lnTo>
                  <a:pt x="2092" y="1690"/>
                </a:lnTo>
                <a:lnTo>
                  <a:pt x="2090" y="1689"/>
                </a:lnTo>
                <a:lnTo>
                  <a:pt x="2089" y="1689"/>
                </a:lnTo>
                <a:lnTo>
                  <a:pt x="2089" y="1687"/>
                </a:lnTo>
                <a:lnTo>
                  <a:pt x="2090" y="1687"/>
                </a:lnTo>
                <a:lnTo>
                  <a:pt x="2090" y="1684"/>
                </a:lnTo>
                <a:lnTo>
                  <a:pt x="2092" y="1683"/>
                </a:lnTo>
                <a:lnTo>
                  <a:pt x="2092" y="1681"/>
                </a:lnTo>
                <a:lnTo>
                  <a:pt x="2092" y="1680"/>
                </a:lnTo>
                <a:lnTo>
                  <a:pt x="2093" y="1680"/>
                </a:lnTo>
                <a:lnTo>
                  <a:pt x="2093" y="1681"/>
                </a:lnTo>
                <a:lnTo>
                  <a:pt x="2094" y="1681"/>
                </a:lnTo>
                <a:lnTo>
                  <a:pt x="2094" y="1680"/>
                </a:lnTo>
                <a:lnTo>
                  <a:pt x="2096" y="1680"/>
                </a:lnTo>
                <a:lnTo>
                  <a:pt x="2096" y="1681"/>
                </a:lnTo>
                <a:lnTo>
                  <a:pt x="2099" y="1681"/>
                </a:lnTo>
                <a:lnTo>
                  <a:pt x="2099" y="1683"/>
                </a:lnTo>
                <a:lnTo>
                  <a:pt x="2100" y="1683"/>
                </a:lnTo>
                <a:lnTo>
                  <a:pt x="2103" y="1684"/>
                </a:lnTo>
                <a:lnTo>
                  <a:pt x="2105" y="1684"/>
                </a:lnTo>
                <a:lnTo>
                  <a:pt x="2103" y="1683"/>
                </a:lnTo>
                <a:lnTo>
                  <a:pt x="2102" y="1683"/>
                </a:lnTo>
                <a:lnTo>
                  <a:pt x="2100" y="1681"/>
                </a:lnTo>
                <a:lnTo>
                  <a:pt x="2099" y="1681"/>
                </a:lnTo>
                <a:lnTo>
                  <a:pt x="2099" y="1680"/>
                </a:lnTo>
                <a:lnTo>
                  <a:pt x="2097" y="1680"/>
                </a:lnTo>
                <a:lnTo>
                  <a:pt x="2099" y="1680"/>
                </a:lnTo>
                <a:lnTo>
                  <a:pt x="2100" y="1680"/>
                </a:lnTo>
                <a:lnTo>
                  <a:pt x="2099" y="1678"/>
                </a:lnTo>
                <a:lnTo>
                  <a:pt x="2097" y="1678"/>
                </a:lnTo>
                <a:lnTo>
                  <a:pt x="2096" y="1678"/>
                </a:lnTo>
                <a:lnTo>
                  <a:pt x="2094" y="1678"/>
                </a:lnTo>
                <a:lnTo>
                  <a:pt x="2093" y="1678"/>
                </a:lnTo>
                <a:lnTo>
                  <a:pt x="2093" y="1677"/>
                </a:lnTo>
                <a:lnTo>
                  <a:pt x="2093" y="1675"/>
                </a:lnTo>
                <a:lnTo>
                  <a:pt x="2094" y="1674"/>
                </a:lnTo>
                <a:lnTo>
                  <a:pt x="2096" y="1674"/>
                </a:lnTo>
                <a:lnTo>
                  <a:pt x="2096" y="1672"/>
                </a:lnTo>
                <a:lnTo>
                  <a:pt x="2097" y="1672"/>
                </a:lnTo>
                <a:lnTo>
                  <a:pt x="2099" y="1674"/>
                </a:lnTo>
                <a:lnTo>
                  <a:pt x="2100" y="1674"/>
                </a:lnTo>
                <a:lnTo>
                  <a:pt x="2102" y="1674"/>
                </a:lnTo>
                <a:lnTo>
                  <a:pt x="2103" y="1674"/>
                </a:lnTo>
                <a:lnTo>
                  <a:pt x="2105" y="1674"/>
                </a:lnTo>
                <a:lnTo>
                  <a:pt x="2106" y="1674"/>
                </a:lnTo>
                <a:lnTo>
                  <a:pt x="2108" y="1674"/>
                </a:lnTo>
                <a:lnTo>
                  <a:pt x="2109" y="1672"/>
                </a:lnTo>
                <a:lnTo>
                  <a:pt x="2111" y="1672"/>
                </a:lnTo>
                <a:lnTo>
                  <a:pt x="2112" y="1672"/>
                </a:lnTo>
                <a:lnTo>
                  <a:pt x="2114" y="1672"/>
                </a:lnTo>
                <a:lnTo>
                  <a:pt x="2114" y="1674"/>
                </a:lnTo>
                <a:lnTo>
                  <a:pt x="2115" y="1674"/>
                </a:lnTo>
                <a:lnTo>
                  <a:pt x="2117" y="1674"/>
                </a:lnTo>
                <a:lnTo>
                  <a:pt x="2117" y="1672"/>
                </a:lnTo>
                <a:lnTo>
                  <a:pt x="2118" y="1672"/>
                </a:lnTo>
                <a:lnTo>
                  <a:pt x="2119" y="1672"/>
                </a:lnTo>
                <a:lnTo>
                  <a:pt x="2121" y="1672"/>
                </a:lnTo>
                <a:lnTo>
                  <a:pt x="2119" y="1672"/>
                </a:lnTo>
                <a:lnTo>
                  <a:pt x="2119" y="1671"/>
                </a:lnTo>
                <a:lnTo>
                  <a:pt x="2119" y="1670"/>
                </a:lnTo>
                <a:lnTo>
                  <a:pt x="2118" y="1668"/>
                </a:lnTo>
                <a:lnTo>
                  <a:pt x="2117" y="1667"/>
                </a:lnTo>
                <a:lnTo>
                  <a:pt x="2115" y="1667"/>
                </a:lnTo>
                <a:lnTo>
                  <a:pt x="2114" y="1667"/>
                </a:lnTo>
                <a:lnTo>
                  <a:pt x="2114" y="1668"/>
                </a:lnTo>
                <a:lnTo>
                  <a:pt x="2112" y="1668"/>
                </a:lnTo>
                <a:lnTo>
                  <a:pt x="2111" y="1668"/>
                </a:lnTo>
                <a:lnTo>
                  <a:pt x="2109" y="1668"/>
                </a:lnTo>
                <a:lnTo>
                  <a:pt x="2109" y="1667"/>
                </a:lnTo>
                <a:lnTo>
                  <a:pt x="2108" y="1667"/>
                </a:lnTo>
                <a:lnTo>
                  <a:pt x="2106" y="1667"/>
                </a:lnTo>
                <a:lnTo>
                  <a:pt x="2105" y="1667"/>
                </a:lnTo>
                <a:lnTo>
                  <a:pt x="2103" y="1668"/>
                </a:lnTo>
                <a:lnTo>
                  <a:pt x="2102" y="1668"/>
                </a:lnTo>
                <a:lnTo>
                  <a:pt x="2100" y="1668"/>
                </a:lnTo>
                <a:lnTo>
                  <a:pt x="2099" y="1668"/>
                </a:lnTo>
                <a:lnTo>
                  <a:pt x="2099" y="1667"/>
                </a:lnTo>
                <a:lnTo>
                  <a:pt x="2097" y="1667"/>
                </a:lnTo>
                <a:lnTo>
                  <a:pt x="2097" y="1665"/>
                </a:lnTo>
                <a:lnTo>
                  <a:pt x="2096" y="1665"/>
                </a:lnTo>
                <a:lnTo>
                  <a:pt x="2097" y="1667"/>
                </a:lnTo>
                <a:lnTo>
                  <a:pt x="2097" y="1668"/>
                </a:lnTo>
                <a:lnTo>
                  <a:pt x="2096" y="1668"/>
                </a:lnTo>
                <a:lnTo>
                  <a:pt x="2094" y="1670"/>
                </a:lnTo>
                <a:lnTo>
                  <a:pt x="2093" y="1670"/>
                </a:lnTo>
                <a:lnTo>
                  <a:pt x="2093" y="1671"/>
                </a:lnTo>
                <a:lnTo>
                  <a:pt x="2093" y="1672"/>
                </a:lnTo>
                <a:lnTo>
                  <a:pt x="2092" y="1672"/>
                </a:lnTo>
                <a:lnTo>
                  <a:pt x="2092" y="1674"/>
                </a:lnTo>
                <a:lnTo>
                  <a:pt x="2092" y="1675"/>
                </a:lnTo>
                <a:lnTo>
                  <a:pt x="2090" y="1675"/>
                </a:lnTo>
                <a:lnTo>
                  <a:pt x="2090" y="1677"/>
                </a:lnTo>
                <a:lnTo>
                  <a:pt x="2089" y="1677"/>
                </a:lnTo>
                <a:lnTo>
                  <a:pt x="2089" y="1678"/>
                </a:lnTo>
                <a:lnTo>
                  <a:pt x="2087" y="1678"/>
                </a:lnTo>
                <a:lnTo>
                  <a:pt x="2086" y="1678"/>
                </a:lnTo>
                <a:lnTo>
                  <a:pt x="2086" y="1677"/>
                </a:lnTo>
                <a:lnTo>
                  <a:pt x="2086" y="1675"/>
                </a:lnTo>
                <a:lnTo>
                  <a:pt x="2084" y="1675"/>
                </a:lnTo>
                <a:lnTo>
                  <a:pt x="2084" y="1677"/>
                </a:lnTo>
                <a:lnTo>
                  <a:pt x="2084" y="1678"/>
                </a:lnTo>
                <a:lnTo>
                  <a:pt x="2086" y="1678"/>
                </a:lnTo>
                <a:lnTo>
                  <a:pt x="2084" y="1678"/>
                </a:lnTo>
                <a:lnTo>
                  <a:pt x="2084" y="1680"/>
                </a:lnTo>
                <a:lnTo>
                  <a:pt x="2084" y="1681"/>
                </a:lnTo>
                <a:lnTo>
                  <a:pt x="2083" y="1681"/>
                </a:lnTo>
                <a:lnTo>
                  <a:pt x="2083" y="1683"/>
                </a:lnTo>
                <a:lnTo>
                  <a:pt x="2081" y="1684"/>
                </a:lnTo>
                <a:lnTo>
                  <a:pt x="2080" y="1686"/>
                </a:lnTo>
                <a:lnTo>
                  <a:pt x="2080" y="1687"/>
                </a:lnTo>
                <a:lnTo>
                  <a:pt x="2080" y="1689"/>
                </a:lnTo>
                <a:lnTo>
                  <a:pt x="2078" y="1689"/>
                </a:lnTo>
                <a:lnTo>
                  <a:pt x="2078" y="1690"/>
                </a:lnTo>
                <a:lnTo>
                  <a:pt x="2077" y="1690"/>
                </a:lnTo>
                <a:lnTo>
                  <a:pt x="2075" y="1692"/>
                </a:lnTo>
                <a:lnTo>
                  <a:pt x="2074" y="1692"/>
                </a:lnTo>
                <a:lnTo>
                  <a:pt x="2074" y="1693"/>
                </a:lnTo>
                <a:lnTo>
                  <a:pt x="2072" y="1693"/>
                </a:lnTo>
                <a:lnTo>
                  <a:pt x="2072" y="1692"/>
                </a:lnTo>
                <a:lnTo>
                  <a:pt x="2071" y="1692"/>
                </a:lnTo>
                <a:lnTo>
                  <a:pt x="2069" y="1692"/>
                </a:lnTo>
                <a:lnTo>
                  <a:pt x="2068" y="1692"/>
                </a:lnTo>
                <a:lnTo>
                  <a:pt x="2069" y="1692"/>
                </a:lnTo>
                <a:lnTo>
                  <a:pt x="2069" y="1690"/>
                </a:lnTo>
                <a:lnTo>
                  <a:pt x="2069" y="1689"/>
                </a:lnTo>
                <a:lnTo>
                  <a:pt x="2071" y="1689"/>
                </a:lnTo>
                <a:lnTo>
                  <a:pt x="2072" y="1689"/>
                </a:lnTo>
                <a:lnTo>
                  <a:pt x="2074" y="1689"/>
                </a:lnTo>
                <a:lnTo>
                  <a:pt x="2074" y="1687"/>
                </a:lnTo>
                <a:lnTo>
                  <a:pt x="2072" y="1687"/>
                </a:lnTo>
                <a:lnTo>
                  <a:pt x="2072" y="1686"/>
                </a:lnTo>
                <a:lnTo>
                  <a:pt x="2072" y="1684"/>
                </a:lnTo>
                <a:lnTo>
                  <a:pt x="2071" y="1684"/>
                </a:lnTo>
                <a:lnTo>
                  <a:pt x="2071" y="1683"/>
                </a:lnTo>
                <a:lnTo>
                  <a:pt x="2069" y="1683"/>
                </a:lnTo>
                <a:lnTo>
                  <a:pt x="2069" y="1684"/>
                </a:lnTo>
                <a:lnTo>
                  <a:pt x="2068" y="1684"/>
                </a:lnTo>
                <a:lnTo>
                  <a:pt x="2067" y="1683"/>
                </a:lnTo>
                <a:lnTo>
                  <a:pt x="2065" y="1683"/>
                </a:lnTo>
                <a:lnTo>
                  <a:pt x="2064" y="1683"/>
                </a:lnTo>
                <a:lnTo>
                  <a:pt x="2064" y="1684"/>
                </a:lnTo>
                <a:lnTo>
                  <a:pt x="2064" y="1686"/>
                </a:lnTo>
                <a:lnTo>
                  <a:pt x="2062" y="1686"/>
                </a:lnTo>
                <a:lnTo>
                  <a:pt x="2062" y="1687"/>
                </a:lnTo>
                <a:lnTo>
                  <a:pt x="2061" y="1687"/>
                </a:lnTo>
                <a:lnTo>
                  <a:pt x="2061" y="1686"/>
                </a:lnTo>
                <a:lnTo>
                  <a:pt x="2059" y="1686"/>
                </a:lnTo>
                <a:lnTo>
                  <a:pt x="2061" y="1689"/>
                </a:lnTo>
                <a:lnTo>
                  <a:pt x="2062" y="1689"/>
                </a:lnTo>
                <a:lnTo>
                  <a:pt x="2062" y="1692"/>
                </a:lnTo>
                <a:lnTo>
                  <a:pt x="2061" y="1692"/>
                </a:lnTo>
                <a:lnTo>
                  <a:pt x="2061" y="1693"/>
                </a:lnTo>
                <a:lnTo>
                  <a:pt x="2059" y="1693"/>
                </a:lnTo>
                <a:lnTo>
                  <a:pt x="2059" y="1692"/>
                </a:lnTo>
                <a:lnTo>
                  <a:pt x="2059" y="1690"/>
                </a:lnTo>
                <a:lnTo>
                  <a:pt x="2059" y="1692"/>
                </a:lnTo>
                <a:lnTo>
                  <a:pt x="2058" y="1692"/>
                </a:lnTo>
                <a:lnTo>
                  <a:pt x="2058" y="1690"/>
                </a:lnTo>
                <a:lnTo>
                  <a:pt x="2056" y="1689"/>
                </a:lnTo>
                <a:lnTo>
                  <a:pt x="2056" y="1687"/>
                </a:lnTo>
                <a:lnTo>
                  <a:pt x="2058" y="1687"/>
                </a:lnTo>
                <a:lnTo>
                  <a:pt x="2056" y="1686"/>
                </a:lnTo>
                <a:lnTo>
                  <a:pt x="2058" y="1686"/>
                </a:lnTo>
                <a:lnTo>
                  <a:pt x="2058" y="1684"/>
                </a:lnTo>
                <a:lnTo>
                  <a:pt x="2058" y="1683"/>
                </a:lnTo>
                <a:lnTo>
                  <a:pt x="2056" y="1683"/>
                </a:lnTo>
                <a:lnTo>
                  <a:pt x="2056" y="1684"/>
                </a:lnTo>
                <a:lnTo>
                  <a:pt x="2055" y="1686"/>
                </a:lnTo>
                <a:lnTo>
                  <a:pt x="2055" y="1687"/>
                </a:lnTo>
                <a:lnTo>
                  <a:pt x="2053" y="1687"/>
                </a:lnTo>
                <a:lnTo>
                  <a:pt x="2053" y="1686"/>
                </a:lnTo>
                <a:lnTo>
                  <a:pt x="2053" y="1684"/>
                </a:lnTo>
                <a:lnTo>
                  <a:pt x="2053" y="1686"/>
                </a:lnTo>
                <a:lnTo>
                  <a:pt x="2052" y="1686"/>
                </a:lnTo>
                <a:lnTo>
                  <a:pt x="2053" y="1686"/>
                </a:lnTo>
                <a:lnTo>
                  <a:pt x="2053" y="1687"/>
                </a:lnTo>
                <a:lnTo>
                  <a:pt x="2053" y="1689"/>
                </a:lnTo>
                <a:lnTo>
                  <a:pt x="2053" y="1690"/>
                </a:lnTo>
                <a:lnTo>
                  <a:pt x="2055" y="1690"/>
                </a:lnTo>
                <a:lnTo>
                  <a:pt x="2055" y="1692"/>
                </a:lnTo>
                <a:lnTo>
                  <a:pt x="2055" y="1693"/>
                </a:lnTo>
                <a:lnTo>
                  <a:pt x="2055" y="1695"/>
                </a:lnTo>
                <a:lnTo>
                  <a:pt x="2053" y="1693"/>
                </a:lnTo>
                <a:lnTo>
                  <a:pt x="2053" y="1695"/>
                </a:lnTo>
                <a:lnTo>
                  <a:pt x="2052" y="1695"/>
                </a:lnTo>
                <a:lnTo>
                  <a:pt x="2050" y="1693"/>
                </a:lnTo>
                <a:lnTo>
                  <a:pt x="2050" y="1695"/>
                </a:lnTo>
                <a:lnTo>
                  <a:pt x="2052" y="1696"/>
                </a:lnTo>
                <a:lnTo>
                  <a:pt x="2050" y="1696"/>
                </a:lnTo>
                <a:lnTo>
                  <a:pt x="2050" y="1697"/>
                </a:lnTo>
                <a:lnTo>
                  <a:pt x="2049" y="1699"/>
                </a:lnTo>
                <a:lnTo>
                  <a:pt x="2047" y="1699"/>
                </a:lnTo>
                <a:lnTo>
                  <a:pt x="2047" y="1700"/>
                </a:lnTo>
                <a:lnTo>
                  <a:pt x="2046" y="1700"/>
                </a:lnTo>
                <a:lnTo>
                  <a:pt x="2047" y="1700"/>
                </a:lnTo>
                <a:lnTo>
                  <a:pt x="2047" y="1699"/>
                </a:lnTo>
                <a:lnTo>
                  <a:pt x="2046" y="1699"/>
                </a:lnTo>
                <a:lnTo>
                  <a:pt x="2046" y="1697"/>
                </a:lnTo>
                <a:lnTo>
                  <a:pt x="2046" y="1696"/>
                </a:lnTo>
                <a:lnTo>
                  <a:pt x="2044" y="1696"/>
                </a:lnTo>
                <a:lnTo>
                  <a:pt x="2044" y="1697"/>
                </a:lnTo>
                <a:lnTo>
                  <a:pt x="2043" y="1697"/>
                </a:lnTo>
                <a:lnTo>
                  <a:pt x="2042" y="1697"/>
                </a:lnTo>
                <a:lnTo>
                  <a:pt x="2043" y="1696"/>
                </a:lnTo>
                <a:lnTo>
                  <a:pt x="2046" y="1695"/>
                </a:lnTo>
                <a:lnTo>
                  <a:pt x="2047" y="1693"/>
                </a:lnTo>
                <a:lnTo>
                  <a:pt x="2046" y="1693"/>
                </a:lnTo>
                <a:lnTo>
                  <a:pt x="2044" y="1693"/>
                </a:lnTo>
                <a:lnTo>
                  <a:pt x="2043" y="1695"/>
                </a:lnTo>
                <a:lnTo>
                  <a:pt x="2042" y="1695"/>
                </a:lnTo>
                <a:lnTo>
                  <a:pt x="2043" y="1693"/>
                </a:lnTo>
                <a:lnTo>
                  <a:pt x="2043" y="1692"/>
                </a:lnTo>
                <a:lnTo>
                  <a:pt x="2044" y="1692"/>
                </a:lnTo>
                <a:lnTo>
                  <a:pt x="2044" y="1690"/>
                </a:lnTo>
                <a:lnTo>
                  <a:pt x="2046" y="1690"/>
                </a:lnTo>
                <a:lnTo>
                  <a:pt x="2046" y="1689"/>
                </a:lnTo>
                <a:lnTo>
                  <a:pt x="2046" y="1687"/>
                </a:lnTo>
                <a:lnTo>
                  <a:pt x="2047" y="1687"/>
                </a:lnTo>
                <a:lnTo>
                  <a:pt x="2046" y="1687"/>
                </a:lnTo>
                <a:lnTo>
                  <a:pt x="2044" y="1687"/>
                </a:lnTo>
                <a:lnTo>
                  <a:pt x="2044" y="1689"/>
                </a:lnTo>
                <a:lnTo>
                  <a:pt x="2043" y="1690"/>
                </a:lnTo>
                <a:lnTo>
                  <a:pt x="2042" y="1692"/>
                </a:lnTo>
                <a:lnTo>
                  <a:pt x="2040" y="1690"/>
                </a:lnTo>
                <a:lnTo>
                  <a:pt x="2042" y="1689"/>
                </a:lnTo>
                <a:lnTo>
                  <a:pt x="2042" y="1686"/>
                </a:lnTo>
                <a:lnTo>
                  <a:pt x="2042" y="1684"/>
                </a:lnTo>
                <a:lnTo>
                  <a:pt x="2043" y="1684"/>
                </a:lnTo>
                <a:lnTo>
                  <a:pt x="2043" y="1683"/>
                </a:lnTo>
                <a:lnTo>
                  <a:pt x="2044" y="1684"/>
                </a:lnTo>
                <a:lnTo>
                  <a:pt x="2046" y="1684"/>
                </a:lnTo>
                <a:lnTo>
                  <a:pt x="2046" y="1683"/>
                </a:lnTo>
                <a:lnTo>
                  <a:pt x="2044" y="1683"/>
                </a:lnTo>
                <a:lnTo>
                  <a:pt x="2044" y="1681"/>
                </a:lnTo>
                <a:lnTo>
                  <a:pt x="2044" y="1683"/>
                </a:lnTo>
                <a:lnTo>
                  <a:pt x="2043" y="1683"/>
                </a:lnTo>
                <a:lnTo>
                  <a:pt x="2042" y="1683"/>
                </a:lnTo>
                <a:lnTo>
                  <a:pt x="2042" y="1684"/>
                </a:lnTo>
                <a:lnTo>
                  <a:pt x="2040" y="1686"/>
                </a:lnTo>
                <a:lnTo>
                  <a:pt x="2040" y="1684"/>
                </a:lnTo>
                <a:lnTo>
                  <a:pt x="2040" y="1683"/>
                </a:lnTo>
                <a:lnTo>
                  <a:pt x="2039" y="1683"/>
                </a:lnTo>
                <a:lnTo>
                  <a:pt x="2039" y="1684"/>
                </a:lnTo>
                <a:lnTo>
                  <a:pt x="2040" y="1684"/>
                </a:lnTo>
                <a:lnTo>
                  <a:pt x="2040" y="1686"/>
                </a:lnTo>
                <a:lnTo>
                  <a:pt x="2040" y="1689"/>
                </a:lnTo>
                <a:lnTo>
                  <a:pt x="2039" y="1690"/>
                </a:lnTo>
                <a:lnTo>
                  <a:pt x="2039" y="1692"/>
                </a:lnTo>
                <a:lnTo>
                  <a:pt x="2039" y="1693"/>
                </a:lnTo>
                <a:lnTo>
                  <a:pt x="2039" y="1695"/>
                </a:lnTo>
                <a:lnTo>
                  <a:pt x="2039" y="1696"/>
                </a:lnTo>
                <a:lnTo>
                  <a:pt x="2037" y="1697"/>
                </a:lnTo>
                <a:lnTo>
                  <a:pt x="2036" y="1697"/>
                </a:lnTo>
                <a:lnTo>
                  <a:pt x="2036" y="1696"/>
                </a:lnTo>
                <a:lnTo>
                  <a:pt x="2036" y="1695"/>
                </a:lnTo>
                <a:lnTo>
                  <a:pt x="2037" y="1695"/>
                </a:lnTo>
                <a:lnTo>
                  <a:pt x="2036" y="1693"/>
                </a:lnTo>
                <a:lnTo>
                  <a:pt x="2037" y="1693"/>
                </a:lnTo>
                <a:lnTo>
                  <a:pt x="2037" y="1692"/>
                </a:lnTo>
                <a:lnTo>
                  <a:pt x="2037" y="1690"/>
                </a:lnTo>
                <a:lnTo>
                  <a:pt x="2036" y="1689"/>
                </a:lnTo>
                <a:lnTo>
                  <a:pt x="2036" y="1687"/>
                </a:lnTo>
                <a:lnTo>
                  <a:pt x="2037" y="1686"/>
                </a:lnTo>
                <a:lnTo>
                  <a:pt x="2036" y="1686"/>
                </a:lnTo>
                <a:lnTo>
                  <a:pt x="2037" y="1686"/>
                </a:lnTo>
                <a:lnTo>
                  <a:pt x="2037" y="1684"/>
                </a:lnTo>
                <a:lnTo>
                  <a:pt x="2037" y="1683"/>
                </a:lnTo>
                <a:lnTo>
                  <a:pt x="2037" y="1681"/>
                </a:lnTo>
                <a:lnTo>
                  <a:pt x="2036" y="1681"/>
                </a:lnTo>
                <a:lnTo>
                  <a:pt x="2037" y="1681"/>
                </a:lnTo>
                <a:lnTo>
                  <a:pt x="2039" y="1681"/>
                </a:lnTo>
                <a:lnTo>
                  <a:pt x="2039" y="1680"/>
                </a:lnTo>
                <a:lnTo>
                  <a:pt x="2037" y="1680"/>
                </a:lnTo>
                <a:lnTo>
                  <a:pt x="2037" y="1678"/>
                </a:lnTo>
                <a:lnTo>
                  <a:pt x="2037" y="1677"/>
                </a:lnTo>
                <a:lnTo>
                  <a:pt x="2037" y="1675"/>
                </a:lnTo>
                <a:lnTo>
                  <a:pt x="2040" y="1675"/>
                </a:lnTo>
                <a:lnTo>
                  <a:pt x="2040" y="1674"/>
                </a:lnTo>
                <a:lnTo>
                  <a:pt x="2039" y="1674"/>
                </a:lnTo>
                <a:lnTo>
                  <a:pt x="2037" y="1672"/>
                </a:lnTo>
                <a:lnTo>
                  <a:pt x="2039" y="1671"/>
                </a:lnTo>
                <a:lnTo>
                  <a:pt x="2037" y="1671"/>
                </a:lnTo>
                <a:lnTo>
                  <a:pt x="2037" y="1670"/>
                </a:lnTo>
                <a:lnTo>
                  <a:pt x="2037" y="1668"/>
                </a:lnTo>
                <a:lnTo>
                  <a:pt x="2036" y="1667"/>
                </a:lnTo>
                <a:lnTo>
                  <a:pt x="2037" y="1665"/>
                </a:lnTo>
                <a:lnTo>
                  <a:pt x="2039" y="1665"/>
                </a:lnTo>
                <a:lnTo>
                  <a:pt x="2039" y="1664"/>
                </a:lnTo>
                <a:lnTo>
                  <a:pt x="2037" y="1664"/>
                </a:lnTo>
                <a:lnTo>
                  <a:pt x="2036" y="1664"/>
                </a:lnTo>
                <a:lnTo>
                  <a:pt x="2034" y="1665"/>
                </a:lnTo>
                <a:lnTo>
                  <a:pt x="2034" y="1667"/>
                </a:lnTo>
                <a:lnTo>
                  <a:pt x="2036" y="1668"/>
                </a:lnTo>
                <a:lnTo>
                  <a:pt x="2034" y="1670"/>
                </a:lnTo>
                <a:lnTo>
                  <a:pt x="2036" y="1671"/>
                </a:lnTo>
                <a:lnTo>
                  <a:pt x="2036" y="1672"/>
                </a:lnTo>
                <a:lnTo>
                  <a:pt x="2034" y="1674"/>
                </a:lnTo>
                <a:lnTo>
                  <a:pt x="2034" y="1675"/>
                </a:lnTo>
                <a:lnTo>
                  <a:pt x="2033" y="1677"/>
                </a:lnTo>
                <a:lnTo>
                  <a:pt x="2033" y="1678"/>
                </a:lnTo>
                <a:lnTo>
                  <a:pt x="2033" y="1680"/>
                </a:lnTo>
                <a:lnTo>
                  <a:pt x="2033" y="1681"/>
                </a:lnTo>
                <a:lnTo>
                  <a:pt x="2033" y="1683"/>
                </a:lnTo>
                <a:lnTo>
                  <a:pt x="2031" y="1683"/>
                </a:lnTo>
                <a:lnTo>
                  <a:pt x="2030" y="1683"/>
                </a:lnTo>
                <a:lnTo>
                  <a:pt x="2028" y="1681"/>
                </a:lnTo>
                <a:lnTo>
                  <a:pt x="2028" y="1683"/>
                </a:lnTo>
                <a:lnTo>
                  <a:pt x="2028" y="1681"/>
                </a:lnTo>
                <a:lnTo>
                  <a:pt x="2027" y="1683"/>
                </a:lnTo>
                <a:lnTo>
                  <a:pt x="2028" y="1684"/>
                </a:lnTo>
                <a:lnTo>
                  <a:pt x="2030" y="1684"/>
                </a:lnTo>
                <a:lnTo>
                  <a:pt x="2031" y="1683"/>
                </a:lnTo>
                <a:lnTo>
                  <a:pt x="2033" y="1683"/>
                </a:lnTo>
                <a:lnTo>
                  <a:pt x="2033" y="1684"/>
                </a:lnTo>
                <a:lnTo>
                  <a:pt x="2033" y="1686"/>
                </a:lnTo>
                <a:lnTo>
                  <a:pt x="2031" y="1687"/>
                </a:lnTo>
                <a:lnTo>
                  <a:pt x="2031" y="1689"/>
                </a:lnTo>
                <a:lnTo>
                  <a:pt x="2030" y="1689"/>
                </a:lnTo>
                <a:lnTo>
                  <a:pt x="2028" y="1690"/>
                </a:lnTo>
                <a:lnTo>
                  <a:pt x="2027" y="1689"/>
                </a:lnTo>
                <a:lnTo>
                  <a:pt x="2027" y="1690"/>
                </a:lnTo>
                <a:lnTo>
                  <a:pt x="2028" y="1690"/>
                </a:lnTo>
                <a:lnTo>
                  <a:pt x="2030" y="1690"/>
                </a:lnTo>
                <a:lnTo>
                  <a:pt x="2031" y="1690"/>
                </a:lnTo>
                <a:lnTo>
                  <a:pt x="2033" y="1690"/>
                </a:lnTo>
                <a:lnTo>
                  <a:pt x="2033" y="1692"/>
                </a:lnTo>
                <a:lnTo>
                  <a:pt x="2031" y="1695"/>
                </a:lnTo>
                <a:lnTo>
                  <a:pt x="2033" y="1696"/>
                </a:lnTo>
                <a:lnTo>
                  <a:pt x="2033" y="1697"/>
                </a:lnTo>
                <a:lnTo>
                  <a:pt x="2031" y="1697"/>
                </a:lnTo>
                <a:lnTo>
                  <a:pt x="2030" y="1697"/>
                </a:lnTo>
                <a:lnTo>
                  <a:pt x="2030" y="1699"/>
                </a:lnTo>
                <a:lnTo>
                  <a:pt x="2031" y="1699"/>
                </a:lnTo>
                <a:lnTo>
                  <a:pt x="2033" y="1699"/>
                </a:lnTo>
                <a:lnTo>
                  <a:pt x="2033" y="1700"/>
                </a:lnTo>
                <a:lnTo>
                  <a:pt x="2031" y="1700"/>
                </a:lnTo>
                <a:lnTo>
                  <a:pt x="2031" y="1702"/>
                </a:lnTo>
                <a:lnTo>
                  <a:pt x="2033" y="1702"/>
                </a:lnTo>
                <a:lnTo>
                  <a:pt x="2033" y="1703"/>
                </a:lnTo>
                <a:lnTo>
                  <a:pt x="2031" y="1705"/>
                </a:lnTo>
                <a:lnTo>
                  <a:pt x="2031" y="1703"/>
                </a:lnTo>
                <a:lnTo>
                  <a:pt x="2031" y="1705"/>
                </a:lnTo>
                <a:lnTo>
                  <a:pt x="2030" y="1705"/>
                </a:lnTo>
                <a:lnTo>
                  <a:pt x="2028" y="1705"/>
                </a:lnTo>
                <a:lnTo>
                  <a:pt x="2028" y="1703"/>
                </a:lnTo>
                <a:lnTo>
                  <a:pt x="2028" y="1702"/>
                </a:lnTo>
                <a:lnTo>
                  <a:pt x="2028" y="1703"/>
                </a:lnTo>
                <a:lnTo>
                  <a:pt x="2027" y="1703"/>
                </a:lnTo>
                <a:lnTo>
                  <a:pt x="2028" y="1702"/>
                </a:lnTo>
                <a:lnTo>
                  <a:pt x="2027" y="1702"/>
                </a:lnTo>
                <a:lnTo>
                  <a:pt x="2028" y="1700"/>
                </a:lnTo>
                <a:lnTo>
                  <a:pt x="2028" y="1699"/>
                </a:lnTo>
                <a:lnTo>
                  <a:pt x="2028" y="1697"/>
                </a:lnTo>
                <a:lnTo>
                  <a:pt x="2027" y="1699"/>
                </a:lnTo>
                <a:lnTo>
                  <a:pt x="2025" y="1699"/>
                </a:lnTo>
                <a:lnTo>
                  <a:pt x="2027" y="1699"/>
                </a:lnTo>
                <a:lnTo>
                  <a:pt x="2025" y="1699"/>
                </a:lnTo>
                <a:lnTo>
                  <a:pt x="2024" y="1699"/>
                </a:lnTo>
                <a:lnTo>
                  <a:pt x="2024" y="1697"/>
                </a:lnTo>
                <a:lnTo>
                  <a:pt x="2025" y="1697"/>
                </a:lnTo>
                <a:lnTo>
                  <a:pt x="2025" y="1696"/>
                </a:lnTo>
                <a:lnTo>
                  <a:pt x="2024" y="1697"/>
                </a:lnTo>
                <a:lnTo>
                  <a:pt x="2024" y="1696"/>
                </a:lnTo>
                <a:lnTo>
                  <a:pt x="2024" y="1695"/>
                </a:lnTo>
                <a:lnTo>
                  <a:pt x="2024" y="1693"/>
                </a:lnTo>
                <a:lnTo>
                  <a:pt x="2025" y="1693"/>
                </a:lnTo>
                <a:lnTo>
                  <a:pt x="2025" y="1692"/>
                </a:lnTo>
                <a:lnTo>
                  <a:pt x="2024" y="1692"/>
                </a:lnTo>
                <a:lnTo>
                  <a:pt x="2022" y="1692"/>
                </a:lnTo>
                <a:lnTo>
                  <a:pt x="2022" y="1693"/>
                </a:lnTo>
                <a:lnTo>
                  <a:pt x="2022" y="1695"/>
                </a:lnTo>
                <a:lnTo>
                  <a:pt x="2022" y="1696"/>
                </a:lnTo>
                <a:lnTo>
                  <a:pt x="2021" y="1695"/>
                </a:lnTo>
                <a:lnTo>
                  <a:pt x="2020" y="1695"/>
                </a:lnTo>
                <a:lnTo>
                  <a:pt x="2018" y="1696"/>
                </a:lnTo>
                <a:lnTo>
                  <a:pt x="2020" y="1696"/>
                </a:lnTo>
                <a:lnTo>
                  <a:pt x="2021" y="1696"/>
                </a:lnTo>
                <a:lnTo>
                  <a:pt x="2021" y="1700"/>
                </a:lnTo>
                <a:lnTo>
                  <a:pt x="2020" y="1700"/>
                </a:lnTo>
                <a:lnTo>
                  <a:pt x="2018" y="1700"/>
                </a:lnTo>
                <a:lnTo>
                  <a:pt x="2020" y="1702"/>
                </a:lnTo>
                <a:lnTo>
                  <a:pt x="2020" y="1703"/>
                </a:lnTo>
                <a:lnTo>
                  <a:pt x="2021" y="1702"/>
                </a:lnTo>
                <a:lnTo>
                  <a:pt x="2021" y="1703"/>
                </a:lnTo>
                <a:lnTo>
                  <a:pt x="2022" y="1703"/>
                </a:lnTo>
                <a:lnTo>
                  <a:pt x="2022" y="1705"/>
                </a:lnTo>
                <a:lnTo>
                  <a:pt x="2022" y="1706"/>
                </a:lnTo>
                <a:lnTo>
                  <a:pt x="2022" y="1708"/>
                </a:lnTo>
                <a:lnTo>
                  <a:pt x="2021" y="1709"/>
                </a:lnTo>
                <a:lnTo>
                  <a:pt x="2020" y="1709"/>
                </a:lnTo>
                <a:lnTo>
                  <a:pt x="2020" y="1708"/>
                </a:lnTo>
                <a:lnTo>
                  <a:pt x="2021" y="1708"/>
                </a:lnTo>
                <a:lnTo>
                  <a:pt x="2020" y="1708"/>
                </a:lnTo>
                <a:lnTo>
                  <a:pt x="2018" y="1708"/>
                </a:lnTo>
                <a:lnTo>
                  <a:pt x="2018" y="1709"/>
                </a:lnTo>
                <a:lnTo>
                  <a:pt x="2018" y="1708"/>
                </a:lnTo>
                <a:lnTo>
                  <a:pt x="2017" y="1708"/>
                </a:lnTo>
                <a:lnTo>
                  <a:pt x="2018" y="1706"/>
                </a:lnTo>
                <a:lnTo>
                  <a:pt x="2020" y="1705"/>
                </a:lnTo>
                <a:lnTo>
                  <a:pt x="2020" y="1703"/>
                </a:lnTo>
                <a:lnTo>
                  <a:pt x="2018" y="1705"/>
                </a:lnTo>
                <a:lnTo>
                  <a:pt x="2017" y="1705"/>
                </a:lnTo>
                <a:lnTo>
                  <a:pt x="2017" y="1706"/>
                </a:lnTo>
                <a:lnTo>
                  <a:pt x="2017" y="1708"/>
                </a:lnTo>
                <a:lnTo>
                  <a:pt x="2014" y="1706"/>
                </a:lnTo>
                <a:lnTo>
                  <a:pt x="2014" y="1705"/>
                </a:lnTo>
                <a:lnTo>
                  <a:pt x="2012" y="1703"/>
                </a:lnTo>
                <a:lnTo>
                  <a:pt x="2012" y="1702"/>
                </a:lnTo>
                <a:lnTo>
                  <a:pt x="2012" y="1700"/>
                </a:lnTo>
                <a:lnTo>
                  <a:pt x="2012" y="1699"/>
                </a:lnTo>
                <a:lnTo>
                  <a:pt x="2011" y="1699"/>
                </a:lnTo>
                <a:lnTo>
                  <a:pt x="2011" y="1697"/>
                </a:lnTo>
                <a:lnTo>
                  <a:pt x="2011" y="1696"/>
                </a:lnTo>
                <a:lnTo>
                  <a:pt x="2009" y="1696"/>
                </a:lnTo>
                <a:lnTo>
                  <a:pt x="2008" y="1696"/>
                </a:lnTo>
                <a:lnTo>
                  <a:pt x="2006" y="1695"/>
                </a:lnTo>
                <a:lnTo>
                  <a:pt x="2005" y="1693"/>
                </a:lnTo>
                <a:lnTo>
                  <a:pt x="2003" y="1693"/>
                </a:lnTo>
                <a:lnTo>
                  <a:pt x="2002" y="1693"/>
                </a:lnTo>
                <a:lnTo>
                  <a:pt x="2002" y="1692"/>
                </a:lnTo>
                <a:lnTo>
                  <a:pt x="2003" y="1692"/>
                </a:lnTo>
                <a:lnTo>
                  <a:pt x="2003" y="1690"/>
                </a:lnTo>
                <a:lnTo>
                  <a:pt x="2005" y="1689"/>
                </a:lnTo>
                <a:lnTo>
                  <a:pt x="2006" y="1689"/>
                </a:lnTo>
                <a:lnTo>
                  <a:pt x="2008" y="1689"/>
                </a:lnTo>
                <a:lnTo>
                  <a:pt x="2008" y="1687"/>
                </a:lnTo>
                <a:lnTo>
                  <a:pt x="2006" y="1687"/>
                </a:lnTo>
                <a:lnTo>
                  <a:pt x="2006" y="1686"/>
                </a:lnTo>
                <a:lnTo>
                  <a:pt x="2008" y="1686"/>
                </a:lnTo>
                <a:lnTo>
                  <a:pt x="2008" y="1684"/>
                </a:lnTo>
                <a:lnTo>
                  <a:pt x="2009" y="1684"/>
                </a:lnTo>
                <a:lnTo>
                  <a:pt x="2009" y="1683"/>
                </a:lnTo>
                <a:lnTo>
                  <a:pt x="2011" y="1681"/>
                </a:lnTo>
                <a:lnTo>
                  <a:pt x="2009" y="1681"/>
                </a:lnTo>
                <a:lnTo>
                  <a:pt x="2009" y="1680"/>
                </a:lnTo>
                <a:lnTo>
                  <a:pt x="2011" y="1680"/>
                </a:lnTo>
                <a:lnTo>
                  <a:pt x="2011" y="1678"/>
                </a:lnTo>
                <a:lnTo>
                  <a:pt x="2012" y="1677"/>
                </a:lnTo>
                <a:lnTo>
                  <a:pt x="2011" y="1677"/>
                </a:lnTo>
                <a:lnTo>
                  <a:pt x="2012" y="1677"/>
                </a:lnTo>
                <a:lnTo>
                  <a:pt x="2012" y="1675"/>
                </a:lnTo>
                <a:lnTo>
                  <a:pt x="2012" y="1674"/>
                </a:lnTo>
                <a:lnTo>
                  <a:pt x="2011" y="1674"/>
                </a:lnTo>
                <a:lnTo>
                  <a:pt x="2009" y="1675"/>
                </a:lnTo>
                <a:lnTo>
                  <a:pt x="2009" y="1674"/>
                </a:lnTo>
                <a:lnTo>
                  <a:pt x="2011" y="1674"/>
                </a:lnTo>
                <a:lnTo>
                  <a:pt x="2012" y="1672"/>
                </a:lnTo>
                <a:lnTo>
                  <a:pt x="2014" y="1671"/>
                </a:lnTo>
                <a:lnTo>
                  <a:pt x="2014" y="1670"/>
                </a:lnTo>
                <a:lnTo>
                  <a:pt x="2017" y="1667"/>
                </a:lnTo>
                <a:lnTo>
                  <a:pt x="2018" y="1665"/>
                </a:lnTo>
                <a:lnTo>
                  <a:pt x="2017" y="1665"/>
                </a:lnTo>
                <a:lnTo>
                  <a:pt x="2020" y="1662"/>
                </a:lnTo>
                <a:lnTo>
                  <a:pt x="2021" y="1661"/>
                </a:lnTo>
                <a:lnTo>
                  <a:pt x="2021" y="1659"/>
                </a:lnTo>
                <a:lnTo>
                  <a:pt x="2022" y="1659"/>
                </a:lnTo>
                <a:lnTo>
                  <a:pt x="2025" y="1658"/>
                </a:lnTo>
                <a:lnTo>
                  <a:pt x="2027" y="1658"/>
                </a:lnTo>
                <a:lnTo>
                  <a:pt x="2027" y="1656"/>
                </a:lnTo>
                <a:lnTo>
                  <a:pt x="2025" y="1656"/>
                </a:lnTo>
                <a:lnTo>
                  <a:pt x="2027" y="1655"/>
                </a:lnTo>
                <a:lnTo>
                  <a:pt x="2025" y="1655"/>
                </a:lnTo>
                <a:lnTo>
                  <a:pt x="2024" y="1656"/>
                </a:lnTo>
                <a:lnTo>
                  <a:pt x="2022" y="1656"/>
                </a:lnTo>
                <a:lnTo>
                  <a:pt x="2024" y="1653"/>
                </a:lnTo>
                <a:lnTo>
                  <a:pt x="2024" y="1652"/>
                </a:lnTo>
                <a:lnTo>
                  <a:pt x="2025" y="1650"/>
                </a:lnTo>
                <a:lnTo>
                  <a:pt x="2025" y="1649"/>
                </a:lnTo>
                <a:lnTo>
                  <a:pt x="2025" y="1647"/>
                </a:lnTo>
                <a:lnTo>
                  <a:pt x="2024" y="1647"/>
                </a:lnTo>
                <a:lnTo>
                  <a:pt x="2022" y="1649"/>
                </a:lnTo>
                <a:lnTo>
                  <a:pt x="2021" y="1650"/>
                </a:lnTo>
                <a:lnTo>
                  <a:pt x="2021" y="1652"/>
                </a:lnTo>
                <a:lnTo>
                  <a:pt x="2020" y="1653"/>
                </a:lnTo>
                <a:lnTo>
                  <a:pt x="2020" y="1655"/>
                </a:lnTo>
                <a:lnTo>
                  <a:pt x="2018" y="1655"/>
                </a:lnTo>
                <a:lnTo>
                  <a:pt x="2018" y="1656"/>
                </a:lnTo>
                <a:lnTo>
                  <a:pt x="2018" y="1658"/>
                </a:lnTo>
                <a:lnTo>
                  <a:pt x="2017" y="1659"/>
                </a:lnTo>
                <a:lnTo>
                  <a:pt x="2015" y="1659"/>
                </a:lnTo>
                <a:lnTo>
                  <a:pt x="2015" y="1661"/>
                </a:lnTo>
                <a:lnTo>
                  <a:pt x="2014" y="1662"/>
                </a:lnTo>
                <a:lnTo>
                  <a:pt x="2012" y="1664"/>
                </a:lnTo>
                <a:lnTo>
                  <a:pt x="2012" y="1665"/>
                </a:lnTo>
                <a:lnTo>
                  <a:pt x="2011" y="1665"/>
                </a:lnTo>
                <a:lnTo>
                  <a:pt x="2008" y="1670"/>
                </a:lnTo>
                <a:lnTo>
                  <a:pt x="2008" y="1671"/>
                </a:lnTo>
                <a:lnTo>
                  <a:pt x="2006" y="1672"/>
                </a:lnTo>
                <a:lnTo>
                  <a:pt x="2006" y="1675"/>
                </a:lnTo>
                <a:lnTo>
                  <a:pt x="2006" y="1677"/>
                </a:lnTo>
                <a:lnTo>
                  <a:pt x="2005" y="1680"/>
                </a:lnTo>
                <a:lnTo>
                  <a:pt x="2003" y="1680"/>
                </a:lnTo>
                <a:lnTo>
                  <a:pt x="2003" y="1681"/>
                </a:lnTo>
                <a:lnTo>
                  <a:pt x="2002" y="1683"/>
                </a:lnTo>
                <a:lnTo>
                  <a:pt x="2000" y="1683"/>
                </a:lnTo>
                <a:lnTo>
                  <a:pt x="2000" y="1681"/>
                </a:lnTo>
                <a:lnTo>
                  <a:pt x="2002" y="1680"/>
                </a:lnTo>
                <a:lnTo>
                  <a:pt x="2000" y="1680"/>
                </a:lnTo>
                <a:lnTo>
                  <a:pt x="2000" y="1678"/>
                </a:lnTo>
                <a:lnTo>
                  <a:pt x="2000" y="1680"/>
                </a:lnTo>
                <a:lnTo>
                  <a:pt x="1999" y="1678"/>
                </a:lnTo>
                <a:lnTo>
                  <a:pt x="1999" y="1675"/>
                </a:lnTo>
                <a:lnTo>
                  <a:pt x="1999" y="1674"/>
                </a:lnTo>
                <a:lnTo>
                  <a:pt x="1997" y="1674"/>
                </a:lnTo>
                <a:lnTo>
                  <a:pt x="1997" y="1672"/>
                </a:lnTo>
                <a:lnTo>
                  <a:pt x="1996" y="1671"/>
                </a:lnTo>
                <a:lnTo>
                  <a:pt x="1997" y="1668"/>
                </a:lnTo>
                <a:lnTo>
                  <a:pt x="1997" y="1667"/>
                </a:lnTo>
                <a:lnTo>
                  <a:pt x="1996" y="1668"/>
                </a:lnTo>
                <a:lnTo>
                  <a:pt x="1995" y="1668"/>
                </a:lnTo>
                <a:lnTo>
                  <a:pt x="1995" y="1670"/>
                </a:lnTo>
                <a:lnTo>
                  <a:pt x="1995" y="1671"/>
                </a:lnTo>
                <a:lnTo>
                  <a:pt x="1995" y="1672"/>
                </a:lnTo>
                <a:lnTo>
                  <a:pt x="1993" y="1672"/>
                </a:lnTo>
                <a:lnTo>
                  <a:pt x="1992" y="1672"/>
                </a:lnTo>
                <a:lnTo>
                  <a:pt x="1990" y="1672"/>
                </a:lnTo>
                <a:lnTo>
                  <a:pt x="1989" y="1674"/>
                </a:lnTo>
                <a:lnTo>
                  <a:pt x="1987" y="1672"/>
                </a:lnTo>
                <a:lnTo>
                  <a:pt x="1987" y="1674"/>
                </a:lnTo>
                <a:lnTo>
                  <a:pt x="1987" y="1675"/>
                </a:lnTo>
                <a:lnTo>
                  <a:pt x="1986" y="1675"/>
                </a:lnTo>
                <a:lnTo>
                  <a:pt x="1984" y="1677"/>
                </a:lnTo>
                <a:lnTo>
                  <a:pt x="1983" y="1675"/>
                </a:lnTo>
                <a:lnTo>
                  <a:pt x="1983" y="1677"/>
                </a:lnTo>
                <a:lnTo>
                  <a:pt x="1983" y="1675"/>
                </a:lnTo>
                <a:lnTo>
                  <a:pt x="1980" y="1677"/>
                </a:lnTo>
                <a:lnTo>
                  <a:pt x="1983" y="1678"/>
                </a:lnTo>
                <a:lnTo>
                  <a:pt x="1983" y="1680"/>
                </a:lnTo>
                <a:lnTo>
                  <a:pt x="1983" y="1681"/>
                </a:lnTo>
                <a:lnTo>
                  <a:pt x="1981" y="1684"/>
                </a:lnTo>
                <a:lnTo>
                  <a:pt x="1980" y="1686"/>
                </a:lnTo>
                <a:lnTo>
                  <a:pt x="1978" y="1686"/>
                </a:lnTo>
                <a:lnTo>
                  <a:pt x="1977" y="1687"/>
                </a:lnTo>
                <a:lnTo>
                  <a:pt x="1977" y="1689"/>
                </a:lnTo>
                <a:lnTo>
                  <a:pt x="1978" y="1689"/>
                </a:lnTo>
                <a:lnTo>
                  <a:pt x="1980" y="1687"/>
                </a:lnTo>
                <a:lnTo>
                  <a:pt x="1981" y="1687"/>
                </a:lnTo>
                <a:lnTo>
                  <a:pt x="1983" y="1686"/>
                </a:lnTo>
                <a:lnTo>
                  <a:pt x="1984" y="1684"/>
                </a:lnTo>
                <a:lnTo>
                  <a:pt x="1984" y="1683"/>
                </a:lnTo>
                <a:lnTo>
                  <a:pt x="1986" y="1680"/>
                </a:lnTo>
                <a:lnTo>
                  <a:pt x="1987" y="1678"/>
                </a:lnTo>
                <a:lnTo>
                  <a:pt x="1989" y="1678"/>
                </a:lnTo>
                <a:lnTo>
                  <a:pt x="1989" y="1677"/>
                </a:lnTo>
                <a:lnTo>
                  <a:pt x="1990" y="1677"/>
                </a:lnTo>
                <a:lnTo>
                  <a:pt x="1993" y="1675"/>
                </a:lnTo>
                <a:lnTo>
                  <a:pt x="1996" y="1674"/>
                </a:lnTo>
                <a:lnTo>
                  <a:pt x="1996" y="1675"/>
                </a:lnTo>
                <a:lnTo>
                  <a:pt x="1996" y="1677"/>
                </a:lnTo>
                <a:lnTo>
                  <a:pt x="1996" y="1678"/>
                </a:lnTo>
                <a:lnTo>
                  <a:pt x="1996" y="1680"/>
                </a:lnTo>
                <a:lnTo>
                  <a:pt x="1995" y="1683"/>
                </a:lnTo>
                <a:lnTo>
                  <a:pt x="1995" y="1684"/>
                </a:lnTo>
                <a:lnTo>
                  <a:pt x="1995" y="1686"/>
                </a:lnTo>
                <a:lnTo>
                  <a:pt x="1996" y="1686"/>
                </a:lnTo>
                <a:lnTo>
                  <a:pt x="1995" y="1686"/>
                </a:lnTo>
                <a:lnTo>
                  <a:pt x="1993" y="1686"/>
                </a:lnTo>
                <a:lnTo>
                  <a:pt x="1993" y="1684"/>
                </a:lnTo>
                <a:lnTo>
                  <a:pt x="1993" y="1686"/>
                </a:lnTo>
                <a:lnTo>
                  <a:pt x="1993" y="1687"/>
                </a:lnTo>
                <a:lnTo>
                  <a:pt x="1995" y="1687"/>
                </a:lnTo>
                <a:lnTo>
                  <a:pt x="1995" y="1689"/>
                </a:lnTo>
                <a:lnTo>
                  <a:pt x="1993" y="1689"/>
                </a:lnTo>
                <a:lnTo>
                  <a:pt x="1993" y="1690"/>
                </a:lnTo>
                <a:lnTo>
                  <a:pt x="1992" y="1690"/>
                </a:lnTo>
                <a:lnTo>
                  <a:pt x="1992" y="1689"/>
                </a:lnTo>
                <a:lnTo>
                  <a:pt x="1992" y="1690"/>
                </a:lnTo>
                <a:lnTo>
                  <a:pt x="1992" y="1692"/>
                </a:lnTo>
                <a:lnTo>
                  <a:pt x="1990" y="1693"/>
                </a:lnTo>
                <a:lnTo>
                  <a:pt x="1989" y="1692"/>
                </a:lnTo>
                <a:lnTo>
                  <a:pt x="1989" y="1690"/>
                </a:lnTo>
                <a:lnTo>
                  <a:pt x="1987" y="1690"/>
                </a:lnTo>
                <a:lnTo>
                  <a:pt x="1986" y="1690"/>
                </a:lnTo>
                <a:lnTo>
                  <a:pt x="1987" y="1689"/>
                </a:lnTo>
                <a:lnTo>
                  <a:pt x="1986" y="1689"/>
                </a:lnTo>
                <a:lnTo>
                  <a:pt x="1986" y="1690"/>
                </a:lnTo>
                <a:lnTo>
                  <a:pt x="1986" y="1692"/>
                </a:lnTo>
                <a:lnTo>
                  <a:pt x="1987" y="1692"/>
                </a:lnTo>
                <a:lnTo>
                  <a:pt x="1987" y="1693"/>
                </a:lnTo>
                <a:lnTo>
                  <a:pt x="1987" y="1695"/>
                </a:lnTo>
                <a:lnTo>
                  <a:pt x="1989" y="1695"/>
                </a:lnTo>
                <a:lnTo>
                  <a:pt x="1989" y="1696"/>
                </a:lnTo>
                <a:lnTo>
                  <a:pt x="1989" y="1697"/>
                </a:lnTo>
                <a:lnTo>
                  <a:pt x="1987" y="1699"/>
                </a:lnTo>
                <a:lnTo>
                  <a:pt x="1987" y="1697"/>
                </a:lnTo>
                <a:lnTo>
                  <a:pt x="1987" y="1696"/>
                </a:lnTo>
                <a:lnTo>
                  <a:pt x="1986" y="1696"/>
                </a:lnTo>
                <a:lnTo>
                  <a:pt x="1986" y="1699"/>
                </a:lnTo>
                <a:lnTo>
                  <a:pt x="1987" y="1699"/>
                </a:lnTo>
                <a:lnTo>
                  <a:pt x="1987" y="1700"/>
                </a:lnTo>
                <a:lnTo>
                  <a:pt x="1987" y="1702"/>
                </a:lnTo>
                <a:lnTo>
                  <a:pt x="1986" y="1702"/>
                </a:lnTo>
                <a:lnTo>
                  <a:pt x="1987" y="1702"/>
                </a:lnTo>
                <a:lnTo>
                  <a:pt x="1987" y="1703"/>
                </a:lnTo>
                <a:lnTo>
                  <a:pt x="1987" y="1705"/>
                </a:lnTo>
                <a:lnTo>
                  <a:pt x="1986" y="1706"/>
                </a:lnTo>
                <a:lnTo>
                  <a:pt x="1986" y="1705"/>
                </a:lnTo>
                <a:lnTo>
                  <a:pt x="1984" y="1703"/>
                </a:lnTo>
                <a:lnTo>
                  <a:pt x="1983" y="1703"/>
                </a:lnTo>
                <a:lnTo>
                  <a:pt x="1983" y="1702"/>
                </a:lnTo>
                <a:lnTo>
                  <a:pt x="1981" y="1702"/>
                </a:lnTo>
                <a:lnTo>
                  <a:pt x="1981" y="1703"/>
                </a:lnTo>
                <a:lnTo>
                  <a:pt x="1981" y="1705"/>
                </a:lnTo>
                <a:lnTo>
                  <a:pt x="1983" y="1706"/>
                </a:lnTo>
                <a:lnTo>
                  <a:pt x="1984" y="1706"/>
                </a:lnTo>
                <a:lnTo>
                  <a:pt x="1984" y="1708"/>
                </a:lnTo>
                <a:lnTo>
                  <a:pt x="1984" y="1709"/>
                </a:lnTo>
                <a:lnTo>
                  <a:pt x="1983" y="1709"/>
                </a:lnTo>
                <a:lnTo>
                  <a:pt x="1983" y="1711"/>
                </a:lnTo>
                <a:lnTo>
                  <a:pt x="1983" y="1709"/>
                </a:lnTo>
                <a:lnTo>
                  <a:pt x="1981" y="1709"/>
                </a:lnTo>
                <a:lnTo>
                  <a:pt x="1980" y="1708"/>
                </a:lnTo>
                <a:lnTo>
                  <a:pt x="1978" y="1706"/>
                </a:lnTo>
                <a:lnTo>
                  <a:pt x="1977" y="1706"/>
                </a:lnTo>
                <a:lnTo>
                  <a:pt x="1975" y="1706"/>
                </a:lnTo>
                <a:lnTo>
                  <a:pt x="1974" y="1706"/>
                </a:lnTo>
                <a:lnTo>
                  <a:pt x="1972" y="1708"/>
                </a:lnTo>
                <a:lnTo>
                  <a:pt x="1971" y="1708"/>
                </a:lnTo>
                <a:lnTo>
                  <a:pt x="1970" y="1708"/>
                </a:lnTo>
                <a:lnTo>
                  <a:pt x="1968" y="1708"/>
                </a:lnTo>
                <a:lnTo>
                  <a:pt x="1967" y="1708"/>
                </a:lnTo>
                <a:lnTo>
                  <a:pt x="1967" y="1709"/>
                </a:lnTo>
                <a:lnTo>
                  <a:pt x="1965" y="1709"/>
                </a:lnTo>
                <a:lnTo>
                  <a:pt x="1964" y="1709"/>
                </a:lnTo>
                <a:lnTo>
                  <a:pt x="1964" y="1711"/>
                </a:lnTo>
                <a:lnTo>
                  <a:pt x="1962" y="1711"/>
                </a:lnTo>
                <a:lnTo>
                  <a:pt x="1962" y="1712"/>
                </a:lnTo>
                <a:lnTo>
                  <a:pt x="1961" y="1712"/>
                </a:lnTo>
                <a:lnTo>
                  <a:pt x="1961" y="1714"/>
                </a:lnTo>
                <a:lnTo>
                  <a:pt x="1962" y="1714"/>
                </a:lnTo>
                <a:lnTo>
                  <a:pt x="1964" y="1714"/>
                </a:lnTo>
                <a:lnTo>
                  <a:pt x="1965" y="1714"/>
                </a:lnTo>
                <a:lnTo>
                  <a:pt x="1965" y="1712"/>
                </a:lnTo>
                <a:lnTo>
                  <a:pt x="1967" y="1712"/>
                </a:lnTo>
                <a:lnTo>
                  <a:pt x="1967" y="1711"/>
                </a:lnTo>
                <a:lnTo>
                  <a:pt x="1968" y="1711"/>
                </a:lnTo>
                <a:lnTo>
                  <a:pt x="1970" y="1711"/>
                </a:lnTo>
                <a:lnTo>
                  <a:pt x="1970" y="1709"/>
                </a:lnTo>
                <a:lnTo>
                  <a:pt x="1971" y="1709"/>
                </a:lnTo>
                <a:lnTo>
                  <a:pt x="1971" y="1711"/>
                </a:lnTo>
                <a:lnTo>
                  <a:pt x="1970" y="1712"/>
                </a:lnTo>
                <a:lnTo>
                  <a:pt x="1970" y="1714"/>
                </a:lnTo>
                <a:lnTo>
                  <a:pt x="1971" y="1712"/>
                </a:lnTo>
                <a:lnTo>
                  <a:pt x="1972" y="1711"/>
                </a:lnTo>
                <a:lnTo>
                  <a:pt x="1974" y="1711"/>
                </a:lnTo>
                <a:lnTo>
                  <a:pt x="1974" y="1709"/>
                </a:lnTo>
                <a:lnTo>
                  <a:pt x="1975" y="1709"/>
                </a:lnTo>
                <a:lnTo>
                  <a:pt x="1977" y="1709"/>
                </a:lnTo>
                <a:lnTo>
                  <a:pt x="1977" y="1711"/>
                </a:lnTo>
                <a:lnTo>
                  <a:pt x="1977" y="1712"/>
                </a:lnTo>
                <a:lnTo>
                  <a:pt x="1975" y="1714"/>
                </a:lnTo>
                <a:lnTo>
                  <a:pt x="1974" y="1714"/>
                </a:lnTo>
                <a:lnTo>
                  <a:pt x="1972" y="1712"/>
                </a:lnTo>
                <a:lnTo>
                  <a:pt x="1971" y="1714"/>
                </a:lnTo>
                <a:lnTo>
                  <a:pt x="1970" y="1715"/>
                </a:lnTo>
                <a:lnTo>
                  <a:pt x="1968" y="1715"/>
                </a:lnTo>
                <a:lnTo>
                  <a:pt x="1968" y="1717"/>
                </a:lnTo>
                <a:lnTo>
                  <a:pt x="1967" y="1717"/>
                </a:lnTo>
                <a:lnTo>
                  <a:pt x="1967" y="1718"/>
                </a:lnTo>
                <a:lnTo>
                  <a:pt x="1965" y="1718"/>
                </a:lnTo>
                <a:lnTo>
                  <a:pt x="1965" y="1719"/>
                </a:lnTo>
                <a:lnTo>
                  <a:pt x="1964" y="1719"/>
                </a:lnTo>
                <a:lnTo>
                  <a:pt x="1964" y="1721"/>
                </a:lnTo>
                <a:lnTo>
                  <a:pt x="1962" y="1725"/>
                </a:lnTo>
                <a:lnTo>
                  <a:pt x="1961" y="1727"/>
                </a:lnTo>
                <a:lnTo>
                  <a:pt x="1961" y="1728"/>
                </a:lnTo>
                <a:lnTo>
                  <a:pt x="1961" y="1730"/>
                </a:lnTo>
                <a:lnTo>
                  <a:pt x="1961" y="1731"/>
                </a:lnTo>
                <a:lnTo>
                  <a:pt x="1962" y="1731"/>
                </a:lnTo>
                <a:lnTo>
                  <a:pt x="1962" y="1730"/>
                </a:lnTo>
                <a:lnTo>
                  <a:pt x="1962" y="1731"/>
                </a:lnTo>
                <a:lnTo>
                  <a:pt x="1962" y="1733"/>
                </a:lnTo>
                <a:lnTo>
                  <a:pt x="1962" y="1731"/>
                </a:lnTo>
                <a:lnTo>
                  <a:pt x="1964" y="1731"/>
                </a:lnTo>
                <a:lnTo>
                  <a:pt x="1964" y="1730"/>
                </a:lnTo>
                <a:lnTo>
                  <a:pt x="1964" y="1728"/>
                </a:lnTo>
                <a:lnTo>
                  <a:pt x="1965" y="1727"/>
                </a:lnTo>
                <a:lnTo>
                  <a:pt x="1968" y="1724"/>
                </a:lnTo>
                <a:lnTo>
                  <a:pt x="1968" y="1722"/>
                </a:lnTo>
                <a:lnTo>
                  <a:pt x="1968" y="1721"/>
                </a:lnTo>
                <a:lnTo>
                  <a:pt x="1970" y="1719"/>
                </a:lnTo>
                <a:lnTo>
                  <a:pt x="1970" y="1718"/>
                </a:lnTo>
                <a:lnTo>
                  <a:pt x="1971" y="1718"/>
                </a:lnTo>
                <a:lnTo>
                  <a:pt x="1972" y="1717"/>
                </a:lnTo>
                <a:lnTo>
                  <a:pt x="1972" y="1715"/>
                </a:lnTo>
                <a:lnTo>
                  <a:pt x="1974" y="1715"/>
                </a:lnTo>
                <a:lnTo>
                  <a:pt x="1975" y="1715"/>
                </a:lnTo>
                <a:lnTo>
                  <a:pt x="1975" y="1717"/>
                </a:lnTo>
                <a:lnTo>
                  <a:pt x="1977" y="1717"/>
                </a:lnTo>
                <a:lnTo>
                  <a:pt x="1978" y="1717"/>
                </a:lnTo>
                <a:lnTo>
                  <a:pt x="1978" y="1715"/>
                </a:lnTo>
                <a:lnTo>
                  <a:pt x="1978" y="1714"/>
                </a:lnTo>
                <a:lnTo>
                  <a:pt x="1980" y="1714"/>
                </a:lnTo>
                <a:lnTo>
                  <a:pt x="1981" y="1714"/>
                </a:lnTo>
                <a:lnTo>
                  <a:pt x="1983" y="1715"/>
                </a:lnTo>
                <a:lnTo>
                  <a:pt x="1981" y="1715"/>
                </a:lnTo>
                <a:lnTo>
                  <a:pt x="1981" y="1717"/>
                </a:lnTo>
                <a:lnTo>
                  <a:pt x="1981" y="1718"/>
                </a:lnTo>
                <a:lnTo>
                  <a:pt x="1983" y="1718"/>
                </a:lnTo>
                <a:lnTo>
                  <a:pt x="1983" y="1717"/>
                </a:lnTo>
                <a:lnTo>
                  <a:pt x="1983" y="1718"/>
                </a:lnTo>
                <a:lnTo>
                  <a:pt x="1983" y="1719"/>
                </a:lnTo>
                <a:lnTo>
                  <a:pt x="1981" y="1721"/>
                </a:lnTo>
                <a:lnTo>
                  <a:pt x="1980" y="1721"/>
                </a:lnTo>
                <a:lnTo>
                  <a:pt x="1980" y="1722"/>
                </a:lnTo>
                <a:lnTo>
                  <a:pt x="1981" y="1722"/>
                </a:lnTo>
                <a:lnTo>
                  <a:pt x="1981" y="1724"/>
                </a:lnTo>
                <a:lnTo>
                  <a:pt x="1981" y="1725"/>
                </a:lnTo>
                <a:lnTo>
                  <a:pt x="1981" y="1727"/>
                </a:lnTo>
                <a:lnTo>
                  <a:pt x="1981" y="1728"/>
                </a:lnTo>
                <a:lnTo>
                  <a:pt x="1980" y="1728"/>
                </a:lnTo>
                <a:lnTo>
                  <a:pt x="1978" y="1730"/>
                </a:lnTo>
                <a:lnTo>
                  <a:pt x="1978" y="1731"/>
                </a:lnTo>
                <a:lnTo>
                  <a:pt x="1980" y="1733"/>
                </a:lnTo>
                <a:lnTo>
                  <a:pt x="1978" y="1733"/>
                </a:lnTo>
                <a:lnTo>
                  <a:pt x="1978" y="1734"/>
                </a:lnTo>
                <a:lnTo>
                  <a:pt x="1978" y="1736"/>
                </a:lnTo>
                <a:lnTo>
                  <a:pt x="1980" y="1734"/>
                </a:lnTo>
                <a:lnTo>
                  <a:pt x="1981" y="1731"/>
                </a:lnTo>
                <a:lnTo>
                  <a:pt x="1983" y="1730"/>
                </a:lnTo>
                <a:lnTo>
                  <a:pt x="1984" y="1731"/>
                </a:lnTo>
                <a:lnTo>
                  <a:pt x="1984" y="1730"/>
                </a:lnTo>
                <a:lnTo>
                  <a:pt x="1984" y="1728"/>
                </a:lnTo>
                <a:lnTo>
                  <a:pt x="1983" y="1728"/>
                </a:lnTo>
                <a:lnTo>
                  <a:pt x="1983" y="1727"/>
                </a:lnTo>
                <a:lnTo>
                  <a:pt x="1984" y="1727"/>
                </a:lnTo>
                <a:lnTo>
                  <a:pt x="1984" y="1725"/>
                </a:lnTo>
                <a:lnTo>
                  <a:pt x="1984" y="1724"/>
                </a:lnTo>
                <a:lnTo>
                  <a:pt x="1986" y="1724"/>
                </a:lnTo>
                <a:lnTo>
                  <a:pt x="1986" y="1722"/>
                </a:lnTo>
                <a:lnTo>
                  <a:pt x="1987" y="1721"/>
                </a:lnTo>
                <a:lnTo>
                  <a:pt x="1987" y="1719"/>
                </a:lnTo>
                <a:lnTo>
                  <a:pt x="1989" y="1718"/>
                </a:lnTo>
                <a:lnTo>
                  <a:pt x="1989" y="1717"/>
                </a:lnTo>
                <a:lnTo>
                  <a:pt x="1990" y="1717"/>
                </a:lnTo>
                <a:lnTo>
                  <a:pt x="1992" y="1715"/>
                </a:lnTo>
                <a:lnTo>
                  <a:pt x="1992" y="1717"/>
                </a:lnTo>
                <a:lnTo>
                  <a:pt x="1990" y="1718"/>
                </a:lnTo>
                <a:lnTo>
                  <a:pt x="1990" y="1719"/>
                </a:lnTo>
                <a:lnTo>
                  <a:pt x="1990" y="1722"/>
                </a:lnTo>
                <a:lnTo>
                  <a:pt x="1990" y="1724"/>
                </a:lnTo>
                <a:lnTo>
                  <a:pt x="1989" y="1725"/>
                </a:lnTo>
                <a:lnTo>
                  <a:pt x="1987" y="1725"/>
                </a:lnTo>
                <a:lnTo>
                  <a:pt x="1987" y="1727"/>
                </a:lnTo>
                <a:lnTo>
                  <a:pt x="1989" y="1725"/>
                </a:lnTo>
                <a:lnTo>
                  <a:pt x="1990" y="1724"/>
                </a:lnTo>
                <a:lnTo>
                  <a:pt x="1990" y="1725"/>
                </a:lnTo>
                <a:lnTo>
                  <a:pt x="1992" y="1727"/>
                </a:lnTo>
                <a:lnTo>
                  <a:pt x="1992" y="1728"/>
                </a:lnTo>
                <a:lnTo>
                  <a:pt x="1993" y="1730"/>
                </a:lnTo>
                <a:lnTo>
                  <a:pt x="1993" y="1731"/>
                </a:lnTo>
                <a:lnTo>
                  <a:pt x="1993" y="1733"/>
                </a:lnTo>
                <a:lnTo>
                  <a:pt x="1993" y="1734"/>
                </a:lnTo>
                <a:lnTo>
                  <a:pt x="1995" y="1733"/>
                </a:lnTo>
                <a:lnTo>
                  <a:pt x="1995" y="1734"/>
                </a:lnTo>
                <a:lnTo>
                  <a:pt x="1995" y="1736"/>
                </a:lnTo>
                <a:lnTo>
                  <a:pt x="1993" y="1737"/>
                </a:lnTo>
                <a:lnTo>
                  <a:pt x="1992" y="1737"/>
                </a:lnTo>
                <a:lnTo>
                  <a:pt x="1990" y="1737"/>
                </a:lnTo>
                <a:lnTo>
                  <a:pt x="1990" y="1739"/>
                </a:lnTo>
                <a:lnTo>
                  <a:pt x="1989" y="1739"/>
                </a:lnTo>
                <a:lnTo>
                  <a:pt x="1989" y="1740"/>
                </a:lnTo>
                <a:lnTo>
                  <a:pt x="1989" y="1742"/>
                </a:lnTo>
                <a:lnTo>
                  <a:pt x="1987" y="1742"/>
                </a:lnTo>
                <a:lnTo>
                  <a:pt x="1987" y="1743"/>
                </a:lnTo>
                <a:lnTo>
                  <a:pt x="1986" y="1744"/>
                </a:lnTo>
                <a:lnTo>
                  <a:pt x="1986" y="1746"/>
                </a:lnTo>
                <a:lnTo>
                  <a:pt x="1984" y="1746"/>
                </a:lnTo>
                <a:lnTo>
                  <a:pt x="1983" y="1744"/>
                </a:lnTo>
                <a:lnTo>
                  <a:pt x="1984" y="1743"/>
                </a:lnTo>
                <a:lnTo>
                  <a:pt x="1984" y="1742"/>
                </a:lnTo>
                <a:lnTo>
                  <a:pt x="1983" y="1743"/>
                </a:lnTo>
                <a:lnTo>
                  <a:pt x="1983" y="1744"/>
                </a:lnTo>
                <a:lnTo>
                  <a:pt x="1981" y="1744"/>
                </a:lnTo>
                <a:lnTo>
                  <a:pt x="1980" y="1743"/>
                </a:lnTo>
                <a:lnTo>
                  <a:pt x="1980" y="1742"/>
                </a:lnTo>
                <a:lnTo>
                  <a:pt x="1978" y="1742"/>
                </a:lnTo>
                <a:lnTo>
                  <a:pt x="1978" y="1740"/>
                </a:lnTo>
                <a:lnTo>
                  <a:pt x="1980" y="1739"/>
                </a:lnTo>
                <a:lnTo>
                  <a:pt x="1981" y="1739"/>
                </a:lnTo>
                <a:lnTo>
                  <a:pt x="1981" y="1737"/>
                </a:lnTo>
                <a:lnTo>
                  <a:pt x="1980" y="1737"/>
                </a:lnTo>
                <a:lnTo>
                  <a:pt x="1980" y="1739"/>
                </a:lnTo>
                <a:lnTo>
                  <a:pt x="1978" y="1740"/>
                </a:lnTo>
                <a:lnTo>
                  <a:pt x="1977" y="1742"/>
                </a:lnTo>
                <a:lnTo>
                  <a:pt x="1977" y="1740"/>
                </a:lnTo>
                <a:lnTo>
                  <a:pt x="1975" y="1740"/>
                </a:lnTo>
                <a:lnTo>
                  <a:pt x="1972" y="1742"/>
                </a:lnTo>
                <a:lnTo>
                  <a:pt x="1971" y="1743"/>
                </a:lnTo>
                <a:lnTo>
                  <a:pt x="1970" y="1744"/>
                </a:lnTo>
                <a:lnTo>
                  <a:pt x="1968" y="1746"/>
                </a:lnTo>
                <a:lnTo>
                  <a:pt x="1967" y="1747"/>
                </a:lnTo>
                <a:lnTo>
                  <a:pt x="1965" y="1749"/>
                </a:lnTo>
                <a:lnTo>
                  <a:pt x="1965" y="1750"/>
                </a:lnTo>
                <a:lnTo>
                  <a:pt x="1964" y="1750"/>
                </a:lnTo>
                <a:lnTo>
                  <a:pt x="1964" y="1752"/>
                </a:lnTo>
                <a:lnTo>
                  <a:pt x="1962" y="1752"/>
                </a:lnTo>
                <a:lnTo>
                  <a:pt x="1962" y="1753"/>
                </a:lnTo>
                <a:lnTo>
                  <a:pt x="1961" y="1755"/>
                </a:lnTo>
                <a:lnTo>
                  <a:pt x="1961" y="1756"/>
                </a:lnTo>
                <a:lnTo>
                  <a:pt x="1961" y="1758"/>
                </a:lnTo>
                <a:lnTo>
                  <a:pt x="1962" y="1758"/>
                </a:lnTo>
                <a:lnTo>
                  <a:pt x="1964" y="1758"/>
                </a:lnTo>
                <a:lnTo>
                  <a:pt x="1964" y="1756"/>
                </a:lnTo>
                <a:lnTo>
                  <a:pt x="1964" y="1755"/>
                </a:lnTo>
                <a:lnTo>
                  <a:pt x="1965" y="1755"/>
                </a:lnTo>
                <a:lnTo>
                  <a:pt x="1967" y="1753"/>
                </a:lnTo>
                <a:lnTo>
                  <a:pt x="1968" y="1752"/>
                </a:lnTo>
                <a:lnTo>
                  <a:pt x="1968" y="1750"/>
                </a:lnTo>
                <a:lnTo>
                  <a:pt x="1970" y="1749"/>
                </a:lnTo>
                <a:lnTo>
                  <a:pt x="1971" y="1749"/>
                </a:lnTo>
                <a:lnTo>
                  <a:pt x="1972" y="1747"/>
                </a:lnTo>
                <a:lnTo>
                  <a:pt x="1974" y="1747"/>
                </a:lnTo>
                <a:lnTo>
                  <a:pt x="1975" y="1746"/>
                </a:lnTo>
                <a:lnTo>
                  <a:pt x="1977" y="1744"/>
                </a:lnTo>
                <a:lnTo>
                  <a:pt x="1978" y="1744"/>
                </a:lnTo>
                <a:lnTo>
                  <a:pt x="1978" y="1746"/>
                </a:lnTo>
                <a:lnTo>
                  <a:pt x="1978" y="1747"/>
                </a:lnTo>
                <a:lnTo>
                  <a:pt x="1980" y="1747"/>
                </a:lnTo>
                <a:lnTo>
                  <a:pt x="1981" y="1747"/>
                </a:lnTo>
                <a:lnTo>
                  <a:pt x="1983" y="1749"/>
                </a:lnTo>
                <a:lnTo>
                  <a:pt x="1983" y="1750"/>
                </a:lnTo>
                <a:lnTo>
                  <a:pt x="1981" y="1749"/>
                </a:lnTo>
                <a:lnTo>
                  <a:pt x="1980" y="1750"/>
                </a:lnTo>
                <a:lnTo>
                  <a:pt x="1981" y="1750"/>
                </a:lnTo>
                <a:lnTo>
                  <a:pt x="1983" y="1750"/>
                </a:lnTo>
                <a:lnTo>
                  <a:pt x="1984" y="1750"/>
                </a:lnTo>
                <a:lnTo>
                  <a:pt x="1984" y="1749"/>
                </a:lnTo>
                <a:lnTo>
                  <a:pt x="1986" y="1750"/>
                </a:lnTo>
                <a:lnTo>
                  <a:pt x="1984" y="1752"/>
                </a:lnTo>
                <a:lnTo>
                  <a:pt x="1983" y="1752"/>
                </a:lnTo>
                <a:lnTo>
                  <a:pt x="1984" y="1752"/>
                </a:lnTo>
                <a:lnTo>
                  <a:pt x="1983" y="1752"/>
                </a:lnTo>
                <a:lnTo>
                  <a:pt x="1983" y="1753"/>
                </a:lnTo>
                <a:lnTo>
                  <a:pt x="1983" y="1755"/>
                </a:lnTo>
                <a:lnTo>
                  <a:pt x="1983" y="1756"/>
                </a:lnTo>
                <a:lnTo>
                  <a:pt x="1984" y="1755"/>
                </a:lnTo>
                <a:lnTo>
                  <a:pt x="1984" y="1753"/>
                </a:lnTo>
                <a:lnTo>
                  <a:pt x="1986" y="1753"/>
                </a:lnTo>
                <a:lnTo>
                  <a:pt x="1986" y="1752"/>
                </a:lnTo>
                <a:lnTo>
                  <a:pt x="1987" y="1752"/>
                </a:lnTo>
                <a:lnTo>
                  <a:pt x="1989" y="1752"/>
                </a:lnTo>
                <a:lnTo>
                  <a:pt x="1990" y="1752"/>
                </a:lnTo>
                <a:lnTo>
                  <a:pt x="1989" y="1753"/>
                </a:lnTo>
                <a:lnTo>
                  <a:pt x="1990" y="1756"/>
                </a:lnTo>
                <a:lnTo>
                  <a:pt x="1989" y="1758"/>
                </a:lnTo>
                <a:lnTo>
                  <a:pt x="1989" y="1759"/>
                </a:lnTo>
                <a:lnTo>
                  <a:pt x="1990" y="1758"/>
                </a:lnTo>
                <a:lnTo>
                  <a:pt x="1992" y="1755"/>
                </a:lnTo>
                <a:lnTo>
                  <a:pt x="1992" y="1753"/>
                </a:lnTo>
                <a:lnTo>
                  <a:pt x="1992" y="1752"/>
                </a:lnTo>
                <a:lnTo>
                  <a:pt x="1992" y="1750"/>
                </a:lnTo>
                <a:lnTo>
                  <a:pt x="1990" y="1750"/>
                </a:lnTo>
                <a:lnTo>
                  <a:pt x="1990" y="1749"/>
                </a:lnTo>
                <a:lnTo>
                  <a:pt x="1992" y="1747"/>
                </a:lnTo>
                <a:lnTo>
                  <a:pt x="1992" y="1746"/>
                </a:lnTo>
                <a:lnTo>
                  <a:pt x="1993" y="1744"/>
                </a:lnTo>
                <a:lnTo>
                  <a:pt x="1995" y="1743"/>
                </a:lnTo>
                <a:lnTo>
                  <a:pt x="1995" y="1742"/>
                </a:lnTo>
                <a:lnTo>
                  <a:pt x="1995" y="1746"/>
                </a:lnTo>
                <a:lnTo>
                  <a:pt x="1995" y="1747"/>
                </a:lnTo>
                <a:lnTo>
                  <a:pt x="1995" y="1749"/>
                </a:lnTo>
                <a:lnTo>
                  <a:pt x="1995" y="1750"/>
                </a:lnTo>
                <a:lnTo>
                  <a:pt x="1995" y="1752"/>
                </a:lnTo>
                <a:lnTo>
                  <a:pt x="1995" y="1750"/>
                </a:lnTo>
                <a:lnTo>
                  <a:pt x="1996" y="1750"/>
                </a:lnTo>
                <a:lnTo>
                  <a:pt x="1996" y="1749"/>
                </a:lnTo>
                <a:lnTo>
                  <a:pt x="1996" y="1747"/>
                </a:lnTo>
                <a:lnTo>
                  <a:pt x="1996" y="1746"/>
                </a:lnTo>
                <a:lnTo>
                  <a:pt x="1996" y="1744"/>
                </a:lnTo>
                <a:lnTo>
                  <a:pt x="1996" y="1743"/>
                </a:lnTo>
                <a:lnTo>
                  <a:pt x="1996" y="1742"/>
                </a:lnTo>
                <a:lnTo>
                  <a:pt x="1996" y="1740"/>
                </a:lnTo>
                <a:lnTo>
                  <a:pt x="1997" y="1739"/>
                </a:lnTo>
                <a:lnTo>
                  <a:pt x="1999" y="1739"/>
                </a:lnTo>
                <a:lnTo>
                  <a:pt x="1999" y="1737"/>
                </a:lnTo>
                <a:lnTo>
                  <a:pt x="2000" y="1737"/>
                </a:lnTo>
                <a:lnTo>
                  <a:pt x="2002" y="1739"/>
                </a:lnTo>
                <a:lnTo>
                  <a:pt x="2002" y="1740"/>
                </a:lnTo>
                <a:lnTo>
                  <a:pt x="2002" y="1742"/>
                </a:lnTo>
                <a:lnTo>
                  <a:pt x="2003" y="1742"/>
                </a:lnTo>
                <a:lnTo>
                  <a:pt x="2005" y="1742"/>
                </a:lnTo>
                <a:lnTo>
                  <a:pt x="2003" y="1743"/>
                </a:lnTo>
                <a:lnTo>
                  <a:pt x="2002" y="1743"/>
                </a:lnTo>
                <a:lnTo>
                  <a:pt x="2000" y="1744"/>
                </a:lnTo>
                <a:lnTo>
                  <a:pt x="2000" y="1746"/>
                </a:lnTo>
                <a:lnTo>
                  <a:pt x="2000" y="1747"/>
                </a:lnTo>
                <a:lnTo>
                  <a:pt x="2002" y="1746"/>
                </a:lnTo>
                <a:lnTo>
                  <a:pt x="2003" y="1744"/>
                </a:lnTo>
                <a:lnTo>
                  <a:pt x="2005" y="1744"/>
                </a:lnTo>
                <a:lnTo>
                  <a:pt x="2006" y="1744"/>
                </a:lnTo>
                <a:lnTo>
                  <a:pt x="2006" y="1746"/>
                </a:lnTo>
                <a:lnTo>
                  <a:pt x="2006" y="1747"/>
                </a:lnTo>
                <a:lnTo>
                  <a:pt x="2008" y="1747"/>
                </a:lnTo>
                <a:lnTo>
                  <a:pt x="2008" y="1749"/>
                </a:lnTo>
                <a:lnTo>
                  <a:pt x="2009" y="1749"/>
                </a:lnTo>
                <a:lnTo>
                  <a:pt x="2009" y="1750"/>
                </a:lnTo>
                <a:lnTo>
                  <a:pt x="2009" y="1752"/>
                </a:lnTo>
                <a:lnTo>
                  <a:pt x="2008" y="1752"/>
                </a:lnTo>
                <a:lnTo>
                  <a:pt x="2008" y="1753"/>
                </a:lnTo>
                <a:lnTo>
                  <a:pt x="2006" y="1753"/>
                </a:lnTo>
                <a:lnTo>
                  <a:pt x="2006" y="1755"/>
                </a:lnTo>
                <a:lnTo>
                  <a:pt x="2005" y="1753"/>
                </a:lnTo>
                <a:lnTo>
                  <a:pt x="2005" y="1755"/>
                </a:lnTo>
                <a:lnTo>
                  <a:pt x="2003" y="1755"/>
                </a:lnTo>
                <a:lnTo>
                  <a:pt x="2002" y="1755"/>
                </a:lnTo>
                <a:lnTo>
                  <a:pt x="2000" y="1755"/>
                </a:lnTo>
                <a:lnTo>
                  <a:pt x="2000" y="1756"/>
                </a:lnTo>
                <a:lnTo>
                  <a:pt x="2002" y="1756"/>
                </a:lnTo>
                <a:lnTo>
                  <a:pt x="2003" y="1756"/>
                </a:lnTo>
                <a:lnTo>
                  <a:pt x="2005" y="1756"/>
                </a:lnTo>
                <a:lnTo>
                  <a:pt x="2005" y="1755"/>
                </a:lnTo>
                <a:lnTo>
                  <a:pt x="2006" y="1755"/>
                </a:lnTo>
                <a:lnTo>
                  <a:pt x="2006" y="1756"/>
                </a:lnTo>
                <a:lnTo>
                  <a:pt x="2006" y="1755"/>
                </a:lnTo>
                <a:lnTo>
                  <a:pt x="2008" y="1755"/>
                </a:lnTo>
                <a:lnTo>
                  <a:pt x="2008" y="1756"/>
                </a:lnTo>
                <a:lnTo>
                  <a:pt x="2006" y="1756"/>
                </a:lnTo>
                <a:lnTo>
                  <a:pt x="2006" y="1758"/>
                </a:lnTo>
                <a:lnTo>
                  <a:pt x="2008" y="1756"/>
                </a:lnTo>
                <a:lnTo>
                  <a:pt x="2009" y="1756"/>
                </a:lnTo>
                <a:lnTo>
                  <a:pt x="2008" y="1756"/>
                </a:lnTo>
                <a:lnTo>
                  <a:pt x="2008" y="1755"/>
                </a:lnTo>
                <a:lnTo>
                  <a:pt x="2009" y="1755"/>
                </a:lnTo>
                <a:lnTo>
                  <a:pt x="2009" y="1756"/>
                </a:lnTo>
                <a:lnTo>
                  <a:pt x="2011" y="1758"/>
                </a:lnTo>
                <a:lnTo>
                  <a:pt x="2009" y="1759"/>
                </a:lnTo>
                <a:lnTo>
                  <a:pt x="2009" y="1761"/>
                </a:lnTo>
                <a:lnTo>
                  <a:pt x="2008" y="1761"/>
                </a:lnTo>
                <a:lnTo>
                  <a:pt x="2006" y="1759"/>
                </a:lnTo>
                <a:lnTo>
                  <a:pt x="2005" y="1759"/>
                </a:lnTo>
                <a:lnTo>
                  <a:pt x="2003" y="1759"/>
                </a:lnTo>
                <a:lnTo>
                  <a:pt x="2003" y="1761"/>
                </a:lnTo>
                <a:lnTo>
                  <a:pt x="2005" y="1761"/>
                </a:lnTo>
                <a:lnTo>
                  <a:pt x="2006" y="1761"/>
                </a:lnTo>
                <a:lnTo>
                  <a:pt x="2006" y="1762"/>
                </a:lnTo>
                <a:lnTo>
                  <a:pt x="2005" y="1764"/>
                </a:lnTo>
                <a:lnTo>
                  <a:pt x="2003" y="1764"/>
                </a:lnTo>
                <a:lnTo>
                  <a:pt x="2002" y="1762"/>
                </a:lnTo>
                <a:lnTo>
                  <a:pt x="2002" y="1761"/>
                </a:lnTo>
                <a:lnTo>
                  <a:pt x="2000" y="1761"/>
                </a:lnTo>
                <a:lnTo>
                  <a:pt x="2000" y="1762"/>
                </a:lnTo>
                <a:lnTo>
                  <a:pt x="2000" y="1765"/>
                </a:lnTo>
                <a:lnTo>
                  <a:pt x="2002" y="1765"/>
                </a:lnTo>
                <a:lnTo>
                  <a:pt x="2000" y="1765"/>
                </a:lnTo>
                <a:lnTo>
                  <a:pt x="2000" y="1767"/>
                </a:lnTo>
                <a:lnTo>
                  <a:pt x="1999" y="1765"/>
                </a:lnTo>
                <a:lnTo>
                  <a:pt x="1997" y="1764"/>
                </a:lnTo>
                <a:lnTo>
                  <a:pt x="1996" y="1762"/>
                </a:lnTo>
                <a:lnTo>
                  <a:pt x="1996" y="1764"/>
                </a:lnTo>
                <a:lnTo>
                  <a:pt x="1997" y="1764"/>
                </a:lnTo>
                <a:lnTo>
                  <a:pt x="1996" y="1765"/>
                </a:lnTo>
                <a:lnTo>
                  <a:pt x="1997" y="1767"/>
                </a:lnTo>
                <a:lnTo>
                  <a:pt x="1999" y="1768"/>
                </a:lnTo>
                <a:lnTo>
                  <a:pt x="1999" y="1769"/>
                </a:lnTo>
                <a:lnTo>
                  <a:pt x="1997" y="1769"/>
                </a:lnTo>
                <a:lnTo>
                  <a:pt x="1996" y="1771"/>
                </a:lnTo>
                <a:lnTo>
                  <a:pt x="1995" y="1771"/>
                </a:lnTo>
                <a:lnTo>
                  <a:pt x="1993" y="1769"/>
                </a:lnTo>
                <a:lnTo>
                  <a:pt x="1992" y="1768"/>
                </a:lnTo>
                <a:lnTo>
                  <a:pt x="1993" y="1768"/>
                </a:lnTo>
                <a:lnTo>
                  <a:pt x="1992" y="1768"/>
                </a:lnTo>
                <a:lnTo>
                  <a:pt x="1990" y="1768"/>
                </a:lnTo>
                <a:lnTo>
                  <a:pt x="1989" y="1768"/>
                </a:lnTo>
                <a:lnTo>
                  <a:pt x="1990" y="1769"/>
                </a:lnTo>
                <a:lnTo>
                  <a:pt x="1989" y="1771"/>
                </a:lnTo>
                <a:lnTo>
                  <a:pt x="1989" y="1772"/>
                </a:lnTo>
                <a:lnTo>
                  <a:pt x="1989" y="1774"/>
                </a:lnTo>
                <a:lnTo>
                  <a:pt x="1989" y="1772"/>
                </a:lnTo>
                <a:lnTo>
                  <a:pt x="1990" y="1772"/>
                </a:lnTo>
                <a:lnTo>
                  <a:pt x="1990" y="1769"/>
                </a:lnTo>
                <a:lnTo>
                  <a:pt x="1992" y="1769"/>
                </a:lnTo>
                <a:lnTo>
                  <a:pt x="1992" y="1771"/>
                </a:lnTo>
                <a:lnTo>
                  <a:pt x="1993" y="1771"/>
                </a:lnTo>
                <a:lnTo>
                  <a:pt x="1993" y="1772"/>
                </a:lnTo>
                <a:lnTo>
                  <a:pt x="1993" y="1774"/>
                </a:lnTo>
                <a:lnTo>
                  <a:pt x="1993" y="1775"/>
                </a:lnTo>
                <a:lnTo>
                  <a:pt x="1992" y="1777"/>
                </a:lnTo>
                <a:lnTo>
                  <a:pt x="1992" y="1778"/>
                </a:lnTo>
                <a:lnTo>
                  <a:pt x="1990" y="1778"/>
                </a:lnTo>
                <a:lnTo>
                  <a:pt x="1989" y="1780"/>
                </a:lnTo>
                <a:lnTo>
                  <a:pt x="1987" y="1780"/>
                </a:lnTo>
                <a:lnTo>
                  <a:pt x="1987" y="1781"/>
                </a:lnTo>
                <a:lnTo>
                  <a:pt x="1986" y="1781"/>
                </a:lnTo>
                <a:lnTo>
                  <a:pt x="1986" y="1783"/>
                </a:lnTo>
                <a:lnTo>
                  <a:pt x="1984" y="1783"/>
                </a:lnTo>
                <a:lnTo>
                  <a:pt x="1984" y="1781"/>
                </a:lnTo>
                <a:lnTo>
                  <a:pt x="1984" y="1780"/>
                </a:lnTo>
                <a:lnTo>
                  <a:pt x="1984" y="1778"/>
                </a:lnTo>
                <a:lnTo>
                  <a:pt x="1983" y="1778"/>
                </a:lnTo>
                <a:lnTo>
                  <a:pt x="1981" y="1778"/>
                </a:lnTo>
                <a:lnTo>
                  <a:pt x="1980" y="1780"/>
                </a:lnTo>
                <a:lnTo>
                  <a:pt x="1980" y="1781"/>
                </a:lnTo>
                <a:lnTo>
                  <a:pt x="1981" y="1781"/>
                </a:lnTo>
                <a:lnTo>
                  <a:pt x="1983" y="1781"/>
                </a:lnTo>
                <a:lnTo>
                  <a:pt x="1983" y="1783"/>
                </a:lnTo>
                <a:lnTo>
                  <a:pt x="1984" y="1784"/>
                </a:lnTo>
                <a:lnTo>
                  <a:pt x="1984" y="1786"/>
                </a:lnTo>
                <a:lnTo>
                  <a:pt x="1983" y="1786"/>
                </a:lnTo>
                <a:lnTo>
                  <a:pt x="1983" y="1787"/>
                </a:lnTo>
                <a:lnTo>
                  <a:pt x="1981" y="1787"/>
                </a:lnTo>
                <a:lnTo>
                  <a:pt x="1980" y="1790"/>
                </a:lnTo>
                <a:lnTo>
                  <a:pt x="1978" y="1790"/>
                </a:lnTo>
                <a:lnTo>
                  <a:pt x="1978" y="1792"/>
                </a:lnTo>
                <a:lnTo>
                  <a:pt x="1977" y="1792"/>
                </a:lnTo>
                <a:lnTo>
                  <a:pt x="1978" y="1792"/>
                </a:lnTo>
                <a:lnTo>
                  <a:pt x="1980" y="1790"/>
                </a:lnTo>
                <a:lnTo>
                  <a:pt x="1981" y="1790"/>
                </a:lnTo>
                <a:lnTo>
                  <a:pt x="1983" y="1789"/>
                </a:lnTo>
                <a:lnTo>
                  <a:pt x="1984" y="1790"/>
                </a:lnTo>
                <a:lnTo>
                  <a:pt x="1984" y="1789"/>
                </a:lnTo>
                <a:lnTo>
                  <a:pt x="1984" y="1787"/>
                </a:lnTo>
                <a:lnTo>
                  <a:pt x="1986" y="1787"/>
                </a:lnTo>
                <a:lnTo>
                  <a:pt x="1987" y="1786"/>
                </a:lnTo>
                <a:lnTo>
                  <a:pt x="1989" y="1784"/>
                </a:lnTo>
                <a:lnTo>
                  <a:pt x="1989" y="1783"/>
                </a:lnTo>
                <a:lnTo>
                  <a:pt x="1990" y="1783"/>
                </a:lnTo>
                <a:lnTo>
                  <a:pt x="1992" y="1781"/>
                </a:lnTo>
                <a:lnTo>
                  <a:pt x="1993" y="1781"/>
                </a:lnTo>
                <a:lnTo>
                  <a:pt x="1995" y="1783"/>
                </a:lnTo>
                <a:lnTo>
                  <a:pt x="1995" y="1784"/>
                </a:lnTo>
                <a:lnTo>
                  <a:pt x="1993" y="1784"/>
                </a:lnTo>
                <a:lnTo>
                  <a:pt x="1992" y="1784"/>
                </a:lnTo>
                <a:lnTo>
                  <a:pt x="1990" y="1784"/>
                </a:lnTo>
                <a:lnTo>
                  <a:pt x="1990" y="1786"/>
                </a:lnTo>
                <a:lnTo>
                  <a:pt x="1989" y="1787"/>
                </a:lnTo>
                <a:lnTo>
                  <a:pt x="1987" y="1787"/>
                </a:lnTo>
                <a:lnTo>
                  <a:pt x="1987" y="1789"/>
                </a:lnTo>
                <a:lnTo>
                  <a:pt x="1989" y="1789"/>
                </a:lnTo>
                <a:lnTo>
                  <a:pt x="1990" y="1787"/>
                </a:lnTo>
                <a:lnTo>
                  <a:pt x="1992" y="1786"/>
                </a:lnTo>
                <a:lnTo>
                  <a:pt x="1993" y="1787"/>
                </a:lnTo>
                <a:lnTo>
                  <a:pt x="1995" y="1787"/>
                </a:lnTo>
                <a:lnTo>
                  <a:pt x="1995" y="1789"/>
                </a:lnTo>
                <a:lnTo>
                  <a:pt x="1995" y="1790"/>
                </a:lnTo>
                <a:lnTo>
                  <a:pt x="1993" y="1792"/>
                </a:lnTo>
                <a:lnTo>
                  <a:pt x="1993" y="1793"/>
                </a:lnTo>
                <a:lnTo>
                  <a:pt x="1993" y="1794"/>
                </a:lnTo>
                <a:lnTo>
                  <a:pt x="1993" y="1796"/>
                </a:lnTo>
                <a:lnTo>
                  <a:pt x="1995" y="1794"/>
                </a:lnTo>
                <a:lnTo>
                  <a:pt x="1995" y="1793"/>
                </a:lnTo>
                <a:lnTo>
                  <a:pt x="1996" y="1790"/>
                </a:lnTo>
                <a:lnTo>
                  <a:pt x="1996" y="1789"/>
                </a:lnTo>
                <a:lnTo>
                  <a:pt x="1996" y="1787"/>
                </a:lnTo>
                <a:lnTo>
                  <a:pt x="1996" y="1786"/>
                </a:lnTo>
                <a:lnTo>
                  <a:pt x="1997" y="1784"/>
                </a:lnTo>
                <a:lnTo>
                  <a:pt x="1999" y="1784"/>
                </a:lnTo>
                <a:lnTo>
                  <a:pt x="1999" y="1786"/>
                </a:lnTo>
                <a:lnTo>
                  <a:pt x="1999" y="1787"/>
                </a:lnTo>
                <a:lnTo>
                  <a:pt x="2000" y="1786"/>
                </a:lnTo>
                <a:lnTo>
                  <a:pt x="2000" y="1787"/>
                </a:lnTo>
                <a:lnTo>
                  <a:pt x="2000" y="1789"/>
                </a:lnTo>
                <a:lnTo>
                  <a:pt x="1999" y="1789"/>
                </a:lnTo>
                <a:lnTo>
                  <a:pt x="1999" y="1790"/>
                </a:lnTo>
                <a:lnTo>
                  <a:pt x="1997" y="1790"/>
                </a:lnTo>
                <a:lnTo>
                  <a:pt x="1997" y="1792"/>
                </a:lnTo>
                <a:lnTo>
                  <a:pt x="1999" y="1792"/>
                </a:lnTo>
                <a:lnTo>
                  <a:pt x="1999" y="1793"/>
                </a:lnTo>
                <a:lnTo>
                  <a:pt x="1997" y="1793"/>
                </a:lnTo>
                <a:lnTo>
                  <a:pt x="1997" y="1794"/>
                </a:lnTo>
                <a:lnTo>
                  <a:pt x="1995" y="1797"/>
                </a:lnTo>
                <a:lnTo>
                  <a:pt x="1993" y="1799"/>
                </a:lnTo>
                <a:lnTo>
                  <a:pt x="1992" y="1799"/>
                </a:lnTo>
                <a:lnTo>
                  <a:pt x="1990" y="1800"/>
                </a:lnTo>
                <a:lnTo>
                  <a:pt x="1990" y="1799"/>
                </a:lnTo>
                <a:lnTo>
                  <a:pt x="1989" y="1800"/>
                </a:lnTo>
                <a:lnTo>
                  <a:pt x="1987" y="1800"/>
                </a:lnTo>
                <a:lnTo>
                  <a:pt x="1987" y="1799"/>
                </a:lnTo>
                <a:lnTo>
                  <a:pt x="1987" y="1797"/>
                </a:lnTo>
                <a:lnTo>
                  <a:pt x="1987" y="1796"/>
                </a:lnTo>
                <a:lnTo>
                  <a:pt x="1987" y="1794"/>
                </a:lnTo>
                <a:lnTo>
                  <a:pt x="1989" y="1793"/>
                </a:lnTo>
                <a:lnTo>
                  <a:pt x="1987" y="1794"/>
                </a:lnTo>
                <a:lnTo>
                  <a:pt x="1986" y="1793"/>
                </a:lnTo>
                <a:lnTo>
                  <a:pt x="1986" y="1792"/>
                </a:lnTo>
                <a:lnTo>
                  <a:pt x="1986" y="1790"/>
                </a:lnTo>
                <a:lnTo>
                  <a:pt x="1984" y="1790"/>
                </a:lnTo>
                <a:lnTo>
                  <a:pt x="1984" y="1792"/>
                </a:lnTo>
                <a:lnTo>
                  <a:pt x="1984" y="1793"/>
                </a:lnTo>
                <a:lnTo>
                  <a:pt x="1984" y="1794"/>
                </a:lnTo>
                <a:lnTo>
                  <a:pt x="1984" y="1797"/>
                </a:lnTo>
                <a:lnTo>
                  <a:pt x="1983" y="1797"/>
                </a:lnTo>
                <a:lnTo>
                  <a:pt x="1983" y="1799"/>
                </a:lnTo>
                <a:lnTo>
                  <a:pt x="1983" y="1800"/>
                </a:lnTo>
                <a:lnTo>
                  <a:pt x="1981" y="1800"/>
                </a:lnTo>
                <a:lnTo>
                  <a:pt x="1981" y="1802"/>
                </a:lnTo>
                <a:lnTo>
                  <a:pt x="1983" y="1803"/>
                </a:lnTo>
                <a:lnTo>
                  <a:pt x="1981" y="1805"/>
                </a:lnTo>
                <a:lnTo>
                  <a:pt x="1983" y="1805"/>
                </a:lnTo>
                <a:lnTo>
                  <a:pt x="1983" y="1806"/>
                </a:lnTo>
                <a:lnTo>
                  <a:pt x="1981" y="1806"/>
                </a:lnTo>
                <a:lnTo>
                  <a:pt x="1981" y="1808"/>
                </a:lnTo>
                <a:lnTo>
                  <a:pt x="1980" y="1808"/>
                </a:lnTo>
                <a:lnTo>
                  <a:pt x="1981" y="1808"/>
                </a:lnTo>
                <a:lnTo>
                  <a:pt x="1981" y="1809"/>
                </a:lnTo>
                <a:lnTo>
                  <a:pt x="1981" y="1811"/>
                </a:lnTo>
                <a:lnTo>
                  <a:pt x="1980" y="1811"/>
                </a:lnTo>
                <a:lnTo>
                  <a:pt x="1978" y="1811"/>
                </a:lnTo>
                <a:lnTo>
                  <a:pt x="1978" y="1812"/>
                </a:lnTo>
                <a:lnTo>
                  <a:pt x="1980" y="1812"/>
                </a:lnTo>
                <a:lnTo>
                  <a:pt x="1980" y="1814"/>
                </a:lnTo>
                <a:lnTo>
                  <a:pt x="1981" y="1814"/>
                </a:lnTo>
                <a:lnTo>
                  <a:pt x="1981" y="1815"/>
                </a:lnTo>
                <a:lnTo>
                  <a:pt x="1980" y="1815"/>
                </a:lnTo>
                <a:lnTo>
                  <a:pt x="1980" y="1816"/>
                </a:lnTo>
                <a:lnTo>
                  <a:pt x="1981" y="1816"/>
                </a:lnTo>
                <a:lnTo>
                  <a:pt x="1980" y="1818"/>
                </a:lnTo>
                <a:lnTo>
                  <a:pt x="1980" y="1819"/>
                </a:lnTo>
                <a:lnTo>
                  <a:pt x="1980" y="1821"/>
                </a:lnTo>
                <a:lnTo>
                  <a:pt x="1978" y="1821"/>
                </a:lnTo>
                <a:lnTo>
                  <a:pt x="1978" y="1822"/>
                </a:lnTo>
                <a:lnTo>
                  <a:pt x="1977" y="1821"/>
                </a:lnTo>
                <a:lnTo>
                  <a:pt x="1975" y="1821"/>
                </a:lnTo>
                <a:lnTo>
                  <a:pt x="1975" y="1819"/>
                </a:lnTo>
                <a:lnTo>
                  <a:pt x="1975" y="1818"/>
                </a:lnTo>
                <a:lnTo>
                  <a:pt x="1975" y="1816"/>
                </a:lnTo>
                <a:lnTo>
                  <a:pt x="1975" y="1815"/>
                </a:lnTo>
                <a:lnTo>
                  <a:pt x="1975" y="1814"/>
                </a:lnTo>
                <a:lnTo>
                  <a:pt x="1974" y="1815"/>
                </a:lnTo>
                <a:lnTo>
                  <a:pt x="1974" y="1814"/>
                </a:lnTo>
                <a:lnTo>
                  <a:pt x="1972" y="1814"/>
                </a:lnTo>
                <a:lnTo>
                  <a:pt x="1972" y="1812"/>
                </a:lnTo>
                <a:lnTo>
                  <a:pt x="1972" y="1811"/>
                </a:lnTo>
                <a:lnTo>
                  <a:pt x="1971" y="1811"/>
                </a:lnTo>
                <a:lnTo>
                  <a:pt x="1971" y="1812"/>
                </a:lnTo>
                <a:lnTo>
                  <a:pt x="1971" y="1814"/>
                </a:lnTo>
                <a:lnTo>
                  <a:pt x="1971" y="1815"/>
                </a:lnTo>
                <a:lnTo>
                  <a:pt x="1971" y="1816"/>
                </a:lnTo>
                <a:lnTo>
                  <a:pt x="1971" y="1818"/>
                </a:lnTo>
                <a:lnTo>
                  <a:pt x="1971" y="1819"/>
                </a:lnTo>
                <a:lnTo>
                  <a:pt x="1971" y="1818"/>
                </a:lnTo>
                <a:lnTo>
                  <a:pt x="1970" y="1818"/>
                </a:lnTo>
                <a:lnTo>
                  <a:pt x="1970" y="1819"/>
                </a:lnTo>
                <a:lnTo>
                  <a:pt x="1971" y="1821"/>
                </a:lnTo>
                <a:lnTo>
                  <a:pt x="1970" y="1824"/>
                </a:lnTo>
                <a:lnTo>
                  <a:pt x="1968" y="1824"/>
                </a:lnTo>
                <a:lnTo>
                  <a:pt x="1967" y="1825"/>
                </a:lnTo>
                <a:lnTo>
                  <a:pt x="1964" y="1825"/>
                </a:lnTo>
                <a:lnTo>
                  <a:pt x="1964" y="1824"/>
                </a:lnTo>
                <a:lnTo>
                  <a:pt x="1964" y="1822"/>
                </a:lnTo>
                <a:lnTo>
                  <a:pt x="1962" y="1822"/>
                </a:lnTo>
                <a:lnTo>
                  <a:pt x="1961" y="1822"/>
                </a:lnTo>
                <a:lnTo>
                  <a:pt x="1959" y="1822"/>
                </a:lnTo>
                <a:lnTo>
                  <a:pt x="1961" y="1822"/>
                </a:lnTo>
                <a:lnTo>
                  <a:pt x="1961" y="1821"/>
                </a:lnTo>
                <a:lnTo>
                  <a:pt x="1959" y="1821"/>
                </a:lnTo>
                <a:lnTo>
                  <a:pt x="1958" y="1819"/>
                </a:lnTo>
                <a:lnTo>
                  <a:pt x="1958" y="1821"/>
                </a:lnTo>
                <a:lnTo>
                  <a:pt x="1956" y="1821"/>
                </a:lnTo>
                <a:lnTo>
                  <a:pt x="1955" y="1821"/>
                </a:lnTo>
                <a:lnTo>
                  <a:pt x="1953" y="1824"/>
                </a:lnTo>
                <a:lnTo>
                  <a:pt x="1950" y="1824"/>
                </a:lnTo>
                <a:lnTo>
                  <a:pt x="1949" y="1824"/>
                </a:lnTo>
                <a:lnTo>
                  <a:pt x="1950" y="1824"/>
                </a:lnTo>
                <a:lnTo>
                  <a:pt x="1950" y="1822"/>
                </a:lnTo>
                <a:lnTo>
                  <a:pt x="1949" y="1822"/>
                </a:lnTo>
                <a:lnTo>
                  <a:pt x="1947" y="1821"/>
                </a:lnTo>
                <a:lnTo>
                  <a:pt x="1947" y="1819"/>
                </a:lnTo>
                <a:lnTo>
                  <a:pt x="1947" y="1818"/>
                </a:lnTo>
                <a:lnTo>
                  <a:pt x="1946" y="1818"/>
                </a:lnTo>
                <a:lnTo>
                  <a:pt x="1945" y="1818"/>
                </a:lnTo>
                <a:lnTo>
                  <a:pt x="1943" y="1819"/>
                </a:lnTo>
                <a:lnTo>
                  <a:pt x="1943" y="1821"/>
                </a:lnTo>
                <a:lnTo>
                  <a:pt x="1940" y="1821"/>
                </a:lnTo>
                <a:lnTo>
                  <a:pt x="1940" y="1819"/>
                </a:lnTo>
                <a:lnTo>
                  <a:pt x="1939" y="1819"/>
                </a:lnTo>
                <a:lnTo>
                  <a:pt x="1939" y="1821"/>
                </a:lnTo>
                <a:lnTo>
                  <a:pt x="1937" y="1821"/>
                </a:lnTo>
                <a:lnTo>
                  <a:pt x="1936" y="1821"/>
                </a:lnTo>
                <a:lnTo>
                  <a:pt x="1936" y="1819"/>
                </a:lnTo>
                <a:lnTo>
                  <a:pt x="1934" y="1819"/>
                </a:lnTo>
                <a:lnTo>
                  <a:pt x="1934" y="1818"/>
                </a:lnTo>
                <a:lnTo>
                  <a:pt x="1936" y="1816"/>
                </a:lnTo>
                <a:lnTo>
                  <a:pt x="1936" y="1815"/>
                </a:lnTo>
                <a:lnTo>
                  <a:pt x="1936" y="1816"/>
                </a:lnTo>
                <a:lnTo>
                  <a:pt x="1937" y="1816"/>
                </a:lnTo>
                <a:lnTo>
                  <a:pt x="1936" y="1815"/>
                </a:lnTo>
                <a:lnTo>
                  <a:pt x="1936" y="1814"/>
                </a:lnTo>
                <a:lnTo>
                  <a:pt x="1937" y="1814"/>
                </a:lnTo>
                <a:lnTo>
                  <a:pt x="1937" y="1812"/>
                </a:lnTo>
                <a:lnTo>
                  <a:pt x="1939" y="1812"/>
                </a:lnTo>
                <a:lnTo>
                  <a:pt x="1940" y="1811"/>
                </a:lnTo>
                <a:lnTo>
                  <a:pt x="1940" y="1809"/>
                </a:lnTo>
                <a:lnTo>
                  <a:pt x="1939" y="1808"/>
                </a:lnTo>
                <a:lnTo>
                  <a:pt x="1937" y="1808"/>
                </a:lnTo>
                <a:lnTo>
                  <a:pt x="1937" y="1809"/>
                </a:lnTo>
                <a:lnTo>
                  <a:pt x="1936" y="1809"/>
                </a:lnTo>
                <a:lnTo>
                  <a:pt x="1934" y="1809"/>
                </a:lnTo>
                <a:lnTo>
                  <a:pt x="1934" y="1811"/>
                </a:lnTo>
                <a:lnTo>
                  <a:pt x="1933" y="1811"/>
                </a:lnTo>
                <a:lnTo>
                  <a:pt x="1931" y="1811"/>
                </a:lnTo>
                <a:lnTo>
                  <a:pt x="1931" y="1812"/>
                </a:lnTo>
                <a:lnTo>
                  <a:pt x="1930" y="1814"/>
                </a:lnTo>
                <a:lnTo>
                  <a:pt x="1930" y="1815"/>
                </a:lnTo>
                <a:lnTo>
                  <a:pt x="1930" y="1814"/>
                </a:lnTo>
                <a:lnTo>
                  <a:pt x="1928" y="1814"/>
                </a:lnTo>
                <a:lnTo>
                  <a:pt x="1928" y="1815"/>
                </a:lnTo>
                <a:lnTo>
                  <a:pt x="1928" y="1816"/>
                </a:lnTo>
                <a:lnTo>
                  <a:pt x="1927" y="1816"/>
                </a:lnTo>
                <a:lnTo>
                  <a:pt x="1927" y="1818"/>
                </a:lnTo>
                <a:lnTo>
                  <a:pt x="1928" y="1818"/>
                </a:lnTo>
                <a:lnTo>
                  <a:pt x="1928" y="1819"/>
                </a:lnTo>
                <a:lnTo>
                  <a:pt x="1927" y="1819"/>
                </a:lnTo>
                <a:lnTo>
                  <a:pt x="1927" y="1821"/>
                </a:lnTo>
                <a:lnTo>
                  <a:pt x="1925" y="1821"/>
                </a:lnTo>
                <a:lnTo>
                  <a:pt x="1927" y="1822"/>
                </a:lnTo>
                <a:lnTo>
                  <a:pt x="1927" y="1821"/>
                </a:lnTo>
                <a:lnTo>
                  <a:pt x="1928" y="1821"/>
                </a:lnTo>
                <a:lnTo>
                  <a:pt x="1928" y="1822"/>
                </a:lnTo>
                <a:lnTo>
                  <a:pt x="1927" y="1822"/>
                </a:lnTo>
                <a:lnTo>
                  <a:pt x="1927" y="1824"/>
                </a:lnTo>
                <a:lnTo>
                  <a:pt x="1925" y="1825"/>
                </a:lnTo>
                <a:lnTo>
                  <a:pt x="1924" y="1825"/>
                </a:lnTo>
                <a:lnTo>
                  <a:pt x="1925" y="1827"/>
                </a:lnTo>
                <a:lnTo>
                  <a:pt x="1927" y="1825"/>
                </a:lnTo>
                <a:lnTo>
                  <a:pt x="1927" y="1827"/>
                </a:lnTo>
                <a:lnTo>
                  <a:pt x="1925" y="1827"/>
                </a:lnTo>
                <a:lnTo>
                  <a:pt x="1927" y="1827"/>
                </a:lnTo>
                <a:lnTo>
                  <a:pt x="1925" y="1827"/>
                </a:lnTo>
                <a:lnTo>
                  <a:pt x="1925" y="1828"/>
                </a:lnTo>
                <a:lnTo>
                  <a:pt x="1925" y="1830"/>
                </a:lnTo>
                <a:lnTo>
                  <a:pt x="1924" y="1830"/>
                </a:lnTo>
                <a:lnTo>
                  <a:pt x="1924" y="1831"/>
                </a:lnTo>
                <a:lnTo>
                  <a:pt x="1925" y="1831"/>
                </a:lnTo>
                <a:lnTo>
                  <a:pt x="1924" y="1831"/>
                </a:lnTo>
                <a:lnTo>
                  <a:pt x="1922" y="1831"/>
                </a:lnTo>
                <a:lnTo>
                  <a:pt x="1924" y="1831"/>
                </a:lnTo>
                <a:lnTo>
                  <a:pt x="1924" y="1830"/>
                </a:lnTo>
                <a:lnTo>
                  <a:pt x="1922" y="1828"/>
                </a:lnTo>
                <a:lnTo>
                  <a:pt x="1924" y="1828"/>
                </a:lnTo>
                <a:lnTo>
                  <a:pt x="1924" y="1827"/>
                </a:lnTo>
                <a:lnTo>
                  <a:pt x="1922" y="1827"/>
                </a:lnTo>
                <a:lnTo>
                  <a:pt x="1924" y="1827"/>
                </a:lnTo>
                <a:lnTo>
                  <a:pt x="1924" y="1825"/>
                </a:lnTo>
                <a:lnTo>
                  <a:pt x="1922" y="1825"/>
                </a:lnTo>
                <a:lnTo>
                  <a:pt x="1922" y="1824"/>
                </a:lnTo>
                <a:lnTo>
                  <a:pt x="1922" y="1822"/>
                </a:lnTo>
                <a:lnTo>
                  <a:pt x="1924" y="1822"/>
                </a:lnTo>
                <a:lnTo>
                  <a:pt x="1922" y="1821"/>
                </a:lnTo>
                <a:lnTo>
                  <a:pt x="1922" y="1819"/>
                </a:lnTo>
                <a:lnTo>
                  <a:pt x="1924" y="1819"/>
                </a:lnTo>
                <a:lnTo>
                  <a:pt x="1922" y="1819"/>
                </a:lnTo>
                <a:lnTo>
                  <a:pt x="1922" y="1818"/>
                </a:lnTo>
                <a:lnTo>
                  <a:pt x="1924" y="1818"/>
                </a:lnTo>
                <a:lnTo>
                  <a:pt x="1922" y="1818"/>
                </a:lnTo>
                <a:lnTo>
                  <a:pt x="1921" y="1818"/>
                </a:lnTo>
                <a:lnTo>
                  <a:pt x="1921" y="1816"/>
                </a:lnTo>
                <a:lnTo>
                  <a:pt x="1921" y="1815"/>
                </a:lnTo>
                <a:lnTo>
                  <a:pt x="1922" y="1815"/>
                </a:lnTo>
                <a:lnTo>
                  <a:pt x="1922" y="1814"/>
                </a:lnTo>
                <a:lnTo>
                  <a:pt x="1924" y="1814"/>
                </a:lnTo>
                <a:lnTo>
                  <a:pt x="1922" y="1814"/>
                </a:lnTo>
                <a:lnTo>
                  <a:pt x="1921" y="1814"/>
                </a:lnTo>
                <a:lnTo>
                  <a:pt x="1921" y="1812"/>
                </a:lnTo>
                <a:lnTo>
                  <a:pt x="1921" y="1811"/>
                </a:lnTo>
                <a:lnTo>
                  <a:pt x="1921" y="1809"/>
                </a:lnTo>
                <a:lnTo>
                  <a:pt x="1920" y="1808"/>
                </a:lnTo>
                <a:lnTo>
                  <a:pt x="1920" y="1806"/>
                </a:lnTo>
                <a:lnTo>
                  <a:pt x="1920" y="1805"/>
                </a:lnTo>
                <a:lnTo>
                  <a:pt x="1920" y="1803"/>
                </a:lnTo>
                <a:lnTo>
                  <a:pt x="1918" y="1803"/>
                </a:lnTo>
                <a:lnTo>
                  <a:pt x="1918" y="1802"/>
                </a:lnTo>
                <a:lnTo>
                  <a:pt x="1920" y="1802"/>
                </a:lnTo>
                <a:lnTo>
                  <a:pt x="1920" y="1800"/>
                </a:lnTo>
                <a:lnTo>
                  <a:pt x="1918" y="1800"/>
                </a:lnTo>
                <a:lnTo>
                  <a:pt x="1918" y="1799"/>
                </a:lnTo>
                <a:lnTo>
                  <a:pt x="1917" y="1799"/>
                </a:lnTo>
                <a:lnTo>
                  <a:pt x="1915" y="1799"/>
                </a:lnTo>
                <a:lnTo>
                  <a:pt x="1914" y="1799"/>
                </a:lnTo>
                <a:lnTo>
                  <a:pt x="1914" y="1800"/>
                </a:lnTo>
                <a:lnTo>
                  <a:pt x="1914" y="1802"/>
                </a:lnTo>
                <a:lnTo>
                  <a:pt x="1914" y="1803"/>
                </a:lnTo>
                <a:lnTo>
                  <a:pt x="1914" y="1805"/>
                </a:lnTo>
                <a:lnTo>
                  <a:pt x="1914" y="1806"/>
                </a:lnTo>
                <a:lnTo>
                  <a:pt x="1914" y="1808"/>
                </a:lnTo>
                <a:lnTo>
                  <a:pt x="1914" y="1809"/>
                </a:lnTo>
                <a:lnTo>
                  <a:pt x="1914" y="1811"/>
                </a:lnTo>
                <a:lnTo>
                  <a:pt x="1915" y="1812"/>
                </a:lnTo>
                <a:lnTo>
                  <a:pt x="1917" y="1814"/>
                </a:lnTo>
                <a:lnTo>
                  <a:pt x="1917" y="1815"/>
                </a:lnTo>
                <a:lnTo>
                  <a:pt x="1917" y="1816"/>
                </a:lnTo>
                <a:lnTo>
                  <a:pt x="1915" y="1816"/>
                </a:lnTo>
                <a:lnTo>
                  <a:pt x="1914" y="1819"/>
                </a:lnTo>
                <a:lnTo>
                  <a:pt x="1914" y="1822"/>
                </a:lnTo>
                <a:lnTo>
                  <a:pt x="1912" y="1825"/>
                </a:lnTo>
                <a:lnTo>
                  <a:pt x="1911" y="1824"/>
                </a:lnTo>
                <a:lnTo>
                  <a:pt x="1909" y="1824"/>
                </a:lnTo>
                <a:lnTo>
                  <a:pt x="1908" y="1825"/>
                </a:lnTo>
                <a:lnTo>
                  <a:pt x="1906" y="1827"/>
                </a:lnTo>
                <a:lnTo>
                  <a:pt x="1906" y="1828"/>
                </a:lnTo>
                <a:lnTo>
                  <a:pt x="1906" y="1830"/>
                </a:lnTo>
                <a:lnTo>
                  <a:pt x="1905" y="1831"/>
                </a:lnTo>
                <a:lnTo>
                  <a:pt x="1905" y="1833"/>
                </a:lnTo>
                <a:lnTo>
                  <a:pt x="1905" y="1834"/>
                </a:lnTo>
                <a:lnTo>
                  <a:pt x="1903" y="1834"/>
                </a:lnTo>
                <a:lnTo>
                  <a:pt x="1905" y="1834"/>
                </a:lnTo>
                <a:lnTo>
                  <a:pt x="1903" y="1836"/>
                </a:lnTo>
                <a:lnTo>
                  <a:pt x="1902" y="1837"/>
                </a:lnTo>
                <a:lnTo>
                  <a:pt x="1902" y="1839"/>
                </a:lnTo>
                <a:lnTo>
                  <a:pt x="1903" y="1840"/>
                </a:lnTo>
                <a:lnTo>
                  <a:pt x="1903" y="1841"/>
                </a:lnTo>
                <a:lnTo>
                  <a:pt x="1905" y="1841"/>
                </a:lnTo>
                <a:lnTo>
                  <a:pt x="1903" y="1843"/>
                </a:lnTo>
                <a:lnTo>
                  <a:pt x="1905" y="1843"/>
                </a:lnTo>
                <a:lnTo>
                  <a:pt x="1905" y="1844"/>
                </a:lnTo>
                <a:lnTo>
                  <a:pt x="1906" y="1844"/>
                </a:lnTo>
                <a:lnTo>
                  <a:pt x="1905" y="1844"/>
                </a:lnTo>
                <a:lnTo>
                  <a:pt x="1906" y="1843"/>
                </a:lnTo>
                <a:lnTo>
                  <a:pt x="1908" y="1843"/>
                </a:lnTo>
                <a:lnTo>
                  <a:pt x="1908" y="1844"/>
                </a:lnTo>
                <a:lnTo>
                  <a:pt x="1906" y="1844"/>
                </a:lnTo>
                <a:lnTo>
                  <a:pt x="1906" y="1846"/>
                </a:lnTo>
                <a:lnTo>
                  <a:pt x="1908" y="1846"/>
                </a:lnTo>
                <a:lnTo>
                  <a:pt x="1906" y="1846"/>
                </a:lnTo>
                <a:lnTo>
                  <a:pt x="1906" y="1847"/>
                </a:lnTo>
                <a:lnTo>
                  <a:pt x="1908" y="1847"/>
                </a:lnTo>
                <a:lnTo>
                  <a:pt x="1908" y="1849"/>
                </a:lnTo>
                <a:lnTo>
                  <a:pt x="1906" y="1849"/>
                </a:lnTo>
                <a:lnTo>
                  <a:pt x="1908" y="1849"/>
                </a:lnTo>
                <a:lnTo>
                  <a:pt x="1909" y="1849"/>
                </a:lnTo>
                <a:lnTo>
                  <a:pt x="1909" y="1850"/>
                </a:lnTo>
                <a:lnTo>
                  <a:pt x="1908" y="1850"/>
                </a:lnTo>
                <a:lnTo>
                  <a:pt x="1908" y="1852"/>
                </a:lnTo>
                <a:lnTo>
                  <a:pt x="1908" y="1853"/>
                </a:lnTo>
                <a:lnTo>
                  <a:pt x="1908" y="1852"/>
                </a:lnTo>
                <a:lnTo>
                  <a:pt x="1906" y="1852"/>
                </a:lnTo>
                <a:lnTo>
                  <a:pt x="1908" y="1850"/>
                </a:lnTo>
                <a:lnTo>
                  <a:pt x="1906" y="1850"/>
                </a:lnTo>
                <a:lnTo>
                  <a:pt x="1905" y="1850"/>
                </a:lnTo>
                <a:lnTo>
                  <a:pt x="1905" y="1849"/>
                </a:lnTo>
                <a:lnTo>
                  <a:pt x="1905" y="1847"/>
                </a:lnTo>
                <a:lnTo>
                  <a:pt x="1903" y="1847"/>
                </a:lnTo>
                <a:lnTo>
                  <a:pt x="1903" y="1849"/>
                </a:lnTo>
                <a:lnTo>
                  <a:pt x="1902" y="1850"/>
                </a:lnTo>
                <a:lnTo>
                  <a:pt x="1902" y="1849"/>
                </a:lnTo>
                <a:lnTo>
                  <a:pt x="1900" y="1849"/>
                </a:lnTo>
                <a:lnTo>
                  <a:pt x="1902" y="1847"/>
                </a:lnTo>
                <a:lnTo>
                  <a:pt x="1903" y="1847"/>
                </a:lnTo>
                <a:lnTo>
                  <a:pt x="1902" y="1847"/>
                </a:lnTo>
                <a:lnTo>
                  <a:pt x="1902" y="1846"/>
                </a:lnTo>
                <a:lnTo>
                  <a:pt x="1903" y="1846"/>
                </a:lnTo>
                <a:lnTo>
                  <a:pt x="1903" y="1847"/>
                </a:lnTo>
                <a:lnTo>
                  <a:pt x="1905" y="1847"/>
                </a:lnTo>
                <a:lnTo>
                  <a:pt x="1905" y="1846"/>
                </a:lnTo>
                <a:lnTo>
                  <a:pt x="1903" y="1846"/>
                </a:lnTo>
                <a:lnTo>
                  <a:pt x="1903" y="1844"/>
                </a:lnTo>
                <a:lnTo>
                  <a:pt x="1903" y="1843"/>
                </a:lnTo>
                <a:lnTo>
                  <a:pt x="1902" y="1843"/>
                </a:lnTo>
                <a:lnTo>
                  <a:pt x="1902" y="1844"/>
                </a:lnTo>
                <a:lnTo>
                  <a:pt x="1900" y="1846"/>
                </a:lnTo>
                <a:lnTo>
                  <a:pt x="1900" y="1844"/>
                </a:lnTo>
                <a:lnTo>
                  <a:pt x="1900" y="1843"/>
                </a:lnTo>
                <a:lnTo>
                  <a:pt x="1902" y="1843"/>
                </a:lnTo>
                <a:lnTo>
                  <a:pt x="1903" y="1841"/>
                </a:lnTo>
                <a:lnTo>
                  <a:pt x="1902" y="1841"/>
                </a:lnTo>
                <a:lnTo>
                  <a:pt x="1903" y="1840"/>
                </a:lnTo>
                <a:lnTo>
                  <a:pt x="1902" y="1840"/>
                </a:lnTo>
                <a:lnTo>
                  <a:pt x="1900" y="1840"/>
                </a:lnTo>
                <a:lnTo>
                  <a:pt x="1900" y="1841"/>
                </a:lnTo>
                <a:lnTo>
                  <a:pt x="1899" y="1840"/>
                </a:lnTo>
                <a:lnTo>
                  <a:pt x="1900" y="1840"/>
                </a:lnTo>
                <a:lnTo>
                  <a:pt x="1899" y="1839"/>
                </a:lnTo>
                <a:lnTo>
                  <a:pt x="1900" y="1839"/>
                </a:lnTo>
                <a:lnTo>
                  <a:pt x="1902" y="1839"/>
                </a:lnTo>
                <a:lnTo>
                  <a:pt x="1900" y="1839"/>
                </a:lnTo>
                <a:lnTo>
                  <a:pt x="1899" y="1839"/>
                </a:lnTo>
                <a:lnTo>
                  <a:pt x="1899" y="1837"/>
                </a:lnTo>
                <a:lnTo>
                  <a:pt x="1900" y="1837"/>
                </a:lnTo>
                <a:lnTo>
                  <a:pt x="1902" y="1837"/>
                </a:lnTo>
                <a:lnTo>
                  <a:pt x="1900" y="1837"/>
                </a:lnTo>
                <a:lnTo>
                  <a:pt x="1899" y="1836"/>
                </a:lnTo>
                <a:lnTo>
                  <a:pt x="1899" y="1834"/>
                </a:lnTo>
                <a:lnTo>
                  <a:pt x="1899" y="1833"/>
                </a:lnTo>
                <a:lnTo>
                  <a:pt x="1900" y="1833"/>
                </a:lnTo>
                <a:lnTo>
                  <a:pt x="1902" y="1834"/>
                </a:lnTo>
                <a:lnTo>
                  <a:pt x="1902" y="1833"/>
                </a:lnTo>
                <a:lnTo>
                  <a:pt x="1900" y="1833"/>
                </a:lnTo>
                <a:lnTo>
                  <a:pt x="1902" y="1831"/>
                </a:lnTo>
                <a:lnTo>
                  <a:pt x="1903" y="1831"/>
                </a:lnTo>
                <a:lnTo>
                  <a:pt x="1902" y="1830"/>
                </a:lnTo>
                <a:lnTo>
                  <a:pt x="1902" y="1831"/>
                </a:lnTo>
                <a:lnTo>
                  <a:pt x="1900" y="1831"/>
                </a:lnTo>
                <a:lnTo>
                  <a:pt x="1899" y="1831"/>
                </a:lnTo>
                <a:lnTo>
                  <a:pt x="1900" y="1830"/>
                </a:lnTo>
                <a:lnTo>
                  <a:pt x="1900" y="1828"/>
                </a:lnTo>
                <a:lnTo>
                  <a:pt x="1902" y="1828"/>
                </a:lnTo>
                <a:lnTo>
                  <a:pt x="1900" y="1828"/>
                </a:lnTo>
                <a:lnTo>
                  <a:pt x="1900" y="1827"/>
                </a:lnTo>
                <a:lnTo>
                  <a:pt x="1899" y="1827"/>
                </a:lnTo>
                <a:lnTo>
                  <a:pt x="1900" y="1827"/>
                </a:lnTo>
                <a:lnTo>
                  <a:pt x="1899" y="1825"/>
                </a:lnTo>
                <a:lnTo>
                  <a:pt x="1899" y="1824"/>
                </a:lnTo>
                <a:lnTo>
                  <a:pt x="1899" y="1822"/>
                </a:lnTo>
                <a:lnTo>
                  <a:pt x="1899" y="1821"/>
                </a:lnTo>
                <a:lnTo>
                  <a:pt x="1898" y="1821"/>
                </a:lnTo>
                <a:lnTo>
                  <a:pt x="1896" y="1821"/>
                </a:lnTo>
                <a:lnTo>
                  <a:pt x="1895" y="1821"/>
                </a:lnTo>
                <a:lnTo>
                  <a:pt x="1895" y="1822"/>
                </a:lnTo>
                <a:lnTo>
                  <a:pt x="1895" y="1824"/>
                </a:lnTo>
                <a:lnTo>
                  <a:pt x="1895" y="1825"/>
                </a:lnTo>
                <a:lnTo>
                  <a:pt x="1895" y="1827"/>
                </a:lnTo>
                <a:lnTo>
                  <a:pt x="1896" y="1827"/>
                </a:lnTo>
                <a:lnTo>
                  <a:pt x="1896" y="1828"/>
                </a:lnTo>
                <a:lnTo>
                  <a:pt x="1896" y="1830"/>
                </a:lnTo>
                <a:lnTo>
                  <a:pt x="1895" y="1830"/>
                </a:lnTo>
                <a:lnTo>
                  <a:pt x="1895" y="1828"/>
                </a:lnTo>
                <a:lnTo>
                  <a:pt x="1895" y="1830"/>
                </a:lnTo>
                <a:lnTo>
                  <a:pt x="1895" y="1831"/>
                </a:lnTo>
                <a:lnTo>
                  <a:pt x="1893" y="1833"/>
                </a:lnTo>
                <a:lnTo>
                  <a:pt x="1895" y="1833"/>
                </a:lnTo>
                <a:lnTo>
                  <a:pt x="1895" y="1834"/>
                </a:lnTo>
                <a:lnTo>
                  <a:pt x="1895" y="1836"/>
                </a:lnTo>
                <a:lnTo>
                  <a:pt x="1895" y="1837"/>
                </a:lnTo>
                <a:lnTo>
                  <a:pt x="1893" y="1839"/>
                </a:lnTo>
                <a:lnTo>
                  <a:pt x="1893" y="1837"/>
                </a:lnTo>
                <a:lnTo>
                  <a:pt x="1892" y="1836"/>
                </a:lnTo>
                <a:lnTo>
                  <a:pt x="1892" y="1834"/>
                </a:lnTo>
                <a:lnTo>
                  <a:pt x="1890" y="1834"/>
                </a:lnTo>
                <a:lnTo>
                  <a:pt x="1889" y="1834"/>
                </a:lnTo>
                <a:lnTo>
                  <a:pt x="1887" y="1834"/>
                </a:lnTo>
                <a:lnTo>
                  <a:pt x="1886" y="1833"/>
                </a:lnTo>
                <a:lnTo>
                  <a:pt x="1886" y="1834"/>
                </a:lnTo>
                <a:lnTo>
                  <a:pt x="1887" y="1834"/>
                </a:lnTo>
                <a:lnTo>
                  <a:pt x="1889" y="1836"/>
                </a:lnTo>
                <a:lnTo>
                  <a:pt x="1890" y="1836"/>
                </a:lnTo>
                <a:lnTo>
                  <a:pt x="1890" y="1837"/>
                </a:lnTo>
                <a:lnTo>
                  <a:pt x="1890" y="1839"/>
                </a:lnTo>
                <a:lnTo>
                  <a:pt x="1890" y="1840"/>
                </a:lnTo>
                <a:lnTo>
                  <a:pt x="1892" y="1840"/>
                </a:lnTo>
                <a:lnTo>
                  <a:pt x="1893" y="1841"/>
                </a:lnTo>
                <a:lnTo>
                  <a:pt x="1892" y="1841"/>
                </a:lnTo>
                <a:lnTo>
                  <a:pt x="1892" y="1843"/>
                </a:lnTo>
                <a:lnTo>
                  <a:pt x="1893" y="1843"/>
                </a:lnTo>
                <a:lnTo>
                  <a:pt x="1893" y="1844"/>
                </a:lnTo>
                <a:lnTo>
                  <a:pt x="1892" y="1844"/>
                </a:lnTo>
                <a:lnTo>
                  <a:pt x="1892" y="1846"/>
                </a:lnTo>
                <a:lnTo>
                  <a:pt x="1893" y="1846"/>
                </a:lnTo>
                <a:lnTo>
                  <a:pt x="1893" y="1844"/>
                </a:lnTo>
                <a:lnTo>
                  <a:pt x="1893" y="1846"/>
                </a:lnTo>
                <a:lnTo>
                  <a:pt x="1893" y="1847"/>
                </a:lnTo>
                <a:lnTo>
                  <a:pt x="1893" y="1849"/>
                </a:lnTo>
                <a:lnTo>
                  <a:pt x="1895" y="1849"/>
                </a:lnTo>
                <a:lnTo>
                  <a:pt x="1895" y="1850"/>
                </a:lnTo>
                <a:lnTo>
                  <a:pt x="1895" y="1852"/>
                </a:lnTo>
                <a:lnTo>
                  <a:pt x="1895" y="1850"/>
                </a:lnTo>
                <a:lnTo>
                  <a:pt x="1895" y="1852"/>
                </a:lnTo>
                <a:lnTo>
                  <a:pt x="1895" y="1853"/>
                </a:lnTo>
                <a:lnTo>
                  <a:pt x="1895" y="1855"/>
                </a:lnTo>
                <a:lnTo>
                  <a:pt x="1895" y="1853"/>
                </a:lnTo>
                <a:lnTo>
                  <a:pt x="1896" y="1853"/>
                </a:lnTo>
                <a:lnTo>
                  <a:pt x="1895" y="1855"/>
                </a:lnTo>
                <a:lnTo>
                  <a:pt x="1893" y="1855"/>
                </a:lnTo>
                <a:lnTo>
                  <a:pt x="1893" y="1856"/>
                </a:lnTo>
                <a:lnTo>
                  <a:pt x="1893" y="1858"/>
                </a:lnTo>
                <a:lnTo>
                  <a:pt x="1895" y="1858"/>
                </a:lnTo>
                <a:lnTo>
                  <a:pt x="1895" y="1859"/>
                </a:lnTo>
                <a:lnTo>
                  <a:pt x="1895" y="1861"/>
                </a:lnTo>
                <a:lnTo>
                  <a:pt x="1895" y="1862"/>
                </a:lnTo>
                <a:lnTo>
                  <a:pt x="1895" y="1861"/>
                </a:lnTo>
                <a:lnTo>
                  <a:pt x="1893" y="1861"/>
                </a:lnTo>
                <a:lnTo>
                  <a:pt x="1893" y="1859"/>
                </a:lnTo>
                <a:lnTo>
                  <a:pt x="1893" y="1861"/>
                </a:lnTo>
                <a:lnTo>
                  <a:pt x="1892" y="1859"/>
                </a:lnTo>
                <a:lnTo>
                  <a:pt x="1893" y="1859"/>
                </a:lnTo>
                <a:lnTo>
                  <a:pt x="1893" y="1858"/>
                </a:lnTo>
                <a:lnTo>
                  <a:pt x="1893" y="1859"/>
                </a:lnTo>
                <a:lnTo>
                  <a:pt x="1892" y="1859"/>
                </a:lnTo>
                <a:lnTo>
                  <a:pt x="1892" y="1858"/>
                </a:lnTo>
                <a:lnTo>
                  <a:pt x="1892" y="1856"/>
                </a:lnTo>
                <a:lnTo>
                  <a:pt x="1890" y="1856"/>
                </a:lnTo>
                <a:lnTo>
                  <a:pt x="1892" y="1855"/>
                </a:lnTo>
                <a:lnTo>
                  <a:pt x="1890" y="1855"/>
                </a:lnTo>
                <a:lnTo>
                  <a:pt x="1889" y="1855"/>
                </a:lnTo>
                <a:lnTo>
                  <a:pt x="1890" y="1855"/>
                </a:lnTo>
                <a:lnTo>
                  <a:pt x="1890" y="1853"/>
                </a:lnTo>
                <a:lnTo>
                  <a:pt x="1892" y="1853"/>
                </a:lnTo>
                <a:lnTo>
                  <a:pt x="1892" y="1855"/>
                </a:lnTo>
                <a:lnTo>
                  <a:pt x="1893" y="1853"/>
                </a:lnTo>
                <a:lnTo>
                  <a:pt x="1892" y="1852"/>
                </a:lnTo>
                <a:lnTo>
                  <a:pt x="1890" y="1852"/>
                </a:lnTo>
                <a:lnTo>
                  <a:pt x="1890" y="1853"/>
                </a:lnTo>
                <a:lnTo>
                  <a:pt x="1889" y="1853"/>
                </a:lnTo>
                <a:lnTo>
                  <a:pt x="1890" y="1852"/>
                </a:lnTo>
                <a:lnTo>
                  <a:pt x="1889" y="1850"/>
                </a:lnTo>
                <a:lnTo>
                  <a:pt x="1889" y="1852"/>
                </a:lnTo>
                <a:lnTo>
                  <a:pt x="1889" y="1850"/>
                </a:lnTo>
                <a:lnTo>
                  <a:pt x="1887" y="1850"/>
                </a:lnTo>
                <a:lnTo>
                  <a:pt x="1889" y="1850"/>
                </a:lnTo>
                <a:lnTo>
                  <a:pt x="1889" y="1849"/>
                </a:lnTo>
                <a:lnTo>
                  <a:pt x="1887" y="1849"/>
                </a:lnTo>
                <a:lnTo>
                  <a:pt x="1889" y="1849"/>
                </a:lnTo>
                <a:lnTo>
                  <a:pt x="1887" y="1849"/>
                </a:lnTo>
                <a:lnTo>
                  <a:pt x="1886" y="1847"/>
                </a:lnTo>
                <a:lnTo>
                  <a:pt x="1886" y="1849"/>
                </a:lnTo>
                <a:lnTo>
                  <a:pt x="1884" y="1849"/>
                </a:lnTo>
                <a:lnTo>
                  <a:pt x="1884" y="1847"/>
                </a:lnTo>
                <a:lnTo>
                  <a:pt x="1884" y="1846"/>
                </a:lnTo>
                <a:lnTo>
                  <a:pt x="1884" y="1844"/>
                </a:lnTo>
                <a:lnTo>
                  <a:pt x="1883" y="1844"/>
                </a:lnTo>
                <a:lnTo>
                  <a:pt x="1881" y="1844"/>
                </a:lnTo>
                <a:lnTo>
                  <a:pt x="1881" y="1843"/>
                </a:lnTo>
                <a:lnTo>
                  <a:pt x="1880" y="1844"/>
                </a:lnTo>
                <a:lnTo>
                  <a:pt x="1878" y="1844"/>
                </a:lnTo>
                <a:lnTo>
                  <a:pt x="1878" y="1843"/>
                </a:lnTo>
                <a:lnTo>
                  <a:pt x="1877" y="1841"/>
                </a:lnTo>
                <a:lnTo>
                  <a:pt x="1877" y="1840"/>
                </a:lnTo>
                <a:lnTo>
                  <a:pt x="1875" y="1840"/>
                </a:lnTo>
                <a:lnTo>
                  <a:pt x="1875" y="1839"/>
                </a:lnTo>
                <a:lnTo>
                  <a:pt x="1875" y="1837"/>
                </a:lnTo>
                <a:lnTo>
                  <a:pt x="1874" y="1836"/>
                </a:lnTo>
                <a:lnTo>
                  <a:pt x="1874" y="1834"/>
                </a:lnTo>
                <a:lnTo>
                  <a:pt x="1873" y="1834"/>
                </a:lnTo>
                <a:lnTo>
                  <a:pt x="1873" y="1836"/>
                </a:lnTo>
                <a:lnTo>
                  <a:pt x="1873" y="1837"/>
                </a:lnTo>
                <a:lnTo>
                  <a:pt x="1874" y="1839"/>
                </a:lnTo>
                <a:lnTo>
                  <a:pt x="1874" y="1840"/>
                </a:lnTo>
                <a:lnTo>
                  <a:pt x="1874" y="1841"/>
                </a:lnTo>
                <a:lnTo>
                  <a:pt x="1873" y="1841"/>
                </a:lnTo>
                <a:lnTo>
                  <a:pt x="1873" y="1843"/>
                </a:lnTo>
                <a:lnTo>
                  <a:pt x="1874" y="1843"/>
                </a:lnTo>
                <a:lnTo>
                  <a:pt x="1874" y="1844"/>
                </a:lnTo>
                <a:lnTo>
                  <a:pt x="1873" y="1844"/>
                </a:lnTo>
                <a:lnTo>
                  <a:pt x="1873" y="1846"/>
                </a:lnTo>
                <a:lnTo>
                  <a:pt x="1874" y="1846"/>
                </a:lnTo>
                <a:lnTo>
                  <a:pt x="1874" y="1844"/>
                </a:lnTo>
                <a:lnTo>
                  <a:pt x="1875" y="1844"/>
                </a:lnTo>
                <a:lnTo>
                  <a:pt x="1877" y="1846"/>
                </a:lnTo>
                <a:lnTo>
                  <a:pt x="1878" y="1846"/>
                </a:lnTo>
                <a:lnTo>
                  <a:pt x="1878" y="1847"/>
                </a:lnTo>
                <a:lnTo>
                  <a:pt x="1880" y="1847"/>
                </a:lnTo>
                <a:lnTo>
                  <a:pt x="1880" y="1849"/>
                </a:lnTo>
                <a:lnTo>
                  <a:pt x="1880" y="1850"/>
                </a:lnTo>
                <a:lnTo>
                  <a:pt x="1880" y="1852"/>
                </a:lnTo>
                <a:lnTo>
                  <a:pt x="1880" y="1850"/>
                </a:lnTo>
                <a:lnTo>
                  <a:pt x="1881" y="1850"/>
                </a:lnTo>
                <a:lnTo>
                  <a:pt x="1883" y="1849"/>
                </a:lnTo>
                <a:lnTo>
                  <a:pt x="1884" y="1849"/>
                </a:lnTo>
                <a:lnTo>
                  <a:pt x="1883" y="1849"/>
                </a:lnTo>
                <a:lnTo>
                  <a:pt x="1883" y="1850"/>
                </a:lnTo>
                <a:lnTo>
                  <a:pt x="1883" y="1852"/>
                </a:lnTo>
                <a:lnTo>
                  <a:pt x="1883" y="1853"/>
                </a:lnTo>
                <a:lnTo>
                  <a:pt x="1883" y="1855"/>
                </a:lnTo>
                <a:lnTo>
                  <a:pt x="1881" y="1858"/>
                </a:lnTo>
                <a:lnTo>
                  <a:pt x="1881" y="1859"/>
                </a:lnTo>
                <a:lnTo>
                  <a:pt x="1880" y="1859"/>
                </a:lnTo>
                <a:lnTo>
                  <a:pt x="1880" y="1858"/>
                </a:lnTo>
                <a:lnTo>
                  <a:pt x="1878" y="1859"/>
                </a:lnTo>
                <a:lnTo>
                  <a:pt x="1877" y="1858"/>
                </a:lnTo>
                <a:lnTo>
                  <a:pt x="1877" y="1859"/>
                </a:lnTo>
                <a:lnTo>
                  <a:pt x="1877" y="1861"/>
                </a:lnTo>
                <a:lnTo>
                  <a:pt x="1877" y="1862"/>
                </a:lnTo>
                <a:lnTo>
                  <a:pt x="1875" y="1862"/>
                </a:lnTo>
                <a:lnTo>
                  <a:pt x="1875" y="1864"/>
                </a:lnTo>
                <a:lnTo>
                  <a:pt x="1875" y="1865"/>
                </a:lnTo>
                <a:lnTo>
                  <a:pt x="1875" y="1864"/>
                </a:lnTo>
                <a:lnTo>
                  <a:pt x="1874" y="1864"/>
                </a:lnTo>
                <a:lnTo>
                  <a:pt x="1874" y="1862"/>
                </a:lnTo>
                <a:lnTo>
                  <a:pt x="1874" y="1861"/>
                </a:lnTo>
                <a:lnTo>
                  <a:pt x="1875" y="1862"/>
                </a:lnTo>
                <a:lnTo>
                  <a:pt x="1874" y="1861"/>
                </a:lnTo>
                <a:lnTo>
                  <a:pt x="1875" y="1861"/>
                </a:lnTo>
                <a:lnTo>
                  <a:pt x="1874" y="1859"/>
                </a:lnTo>
                <a:lnTo>
                  <a:pt x="1874" y="1858"/>
                </a:lnTo>
                <a:lnTo>
                  <a:pt x="1873" y="1858"/>
                </a:lnTo>
                <a:lnTo>
                  <a:pt x="1871" y="1856"/>
                </a:lnTo>
                <a:lnTo>
                  <a:pt x="1871" y="1855"/>
                </a:lnTo>
                <a:lnTo>
                  <a:pt x="1870" y="1855"/>
                </a:lnTo>
                <a:lnTo>
                  <a:pt x="1870" y="1853"/>
                </a:lnTo>
                <a:lnTo>
                  <a:pt x="1870" y="1855"/>
                </a:lnTo>
                <a:lnTo>
                  <a:pt x="1868" y="1855"/>
                </a:lnTo>
                <a:lnTo>
                  <a:pt x="1870" y="1855"/>
                </a:lnTo>
                <a:lnTo>
                  <a:pt x="1870" y="1856"/>
                </a:lnTo>
                <a:lnTo>
                  <a:pt x="1871" y="1858"/>
                </a:lnTo>
                <a:lnTo>
                  <a:pt x="1871" y="1859"/>
                </a:lnTo>
                <a:lnTo>
                  <a:pt x="1873" y="1859"/>
                </a:lnTo>
                <a:lnTo>
                  <a:pt x="1873" y="1861"/>
                </a:lnTo>
                <a:lnTo>
                  <a:pt x="1871" y="1862"/>
                </a:lnTo>
                <a:lnTo>
                  <a:pt x="1871" y="1864"/>
                </a:lnTo>
                <a:lnTo>
                  <a:pt x="1871" y="1865"/>
                </a:lnTo>
                <a:lnTo>
                  <a:pt x="1870" y="1865"/>
                </a:lnTo>
                <a:lnTo>
                  <a:pt x="1868" y="1864"/>
                </a:lnTo>
                <a:lnTo>
                  <a:pt x="1870" y="1862"/>
                </a:lnTo>
                <a:lnTo>
                  <a:pt x="1868" y="1862"/>
                </a:lnTo>
                <a:lnTo>
                  <a:pt x="1868" y="1864"/>
                </a:lnTo>
                <a:lnTo>
                  <a:pt x="1867" y="1864"/>
                </a:lnTo>
                <a:lnTo>
                  <a:pt x="1868" y="1864"/>
                </a:lnTo>
                <a:lnTo>
                  <a:pt x="1868" y="1865"/>
                </a:lnTo>
                <a:lnTo>
                  <a:pt x="1870" y="1866"/>
                </a:lnTo>
                <a:lnTo>
                  <a:pt x="1870" y="1868"/>
                </a:lnTo>
                <a:lnTo>
                  <a:pt x="1871" y="1868"/>
                </a:lnTo>
                <a:lnTo>
                  <a:pt x="1873" y="1868"/>
                </a:lnTo>
                <a:lnTo>
                  <a:pt x="1873" y="1869"/>
                </a:lnTo>
                <a:lnTo>
                  <a:pt x="1871" y="1869"/>
                </a:lnTo>
                <a:lnTo>
                  <a:pt x="1871" y="1871"/>
                </a:lnTo>
                <a:lnTo>
                  <a:pt x="1870" y="1869"/>
                </a:lnTo>
                <a:lnTo>
                  <a:pt x="1870" y="1871"/>
                </a:lnTo>
                <a:lnTo>
                  <a:pt x="1868" y="1871"/>
                </a:lnTo>
                <a:lnTo>
                  <a:pt x="1868" y="1869"/>
                </a:lnTo>
                <a:lnTo>
                  <a:pt x="1868" y="1871"/>
                </a:lnTo>
                <a:lnTo>
                  <a:pt x="1867" y="1871"/>
                </a:lnTo>
                <a:lnTo>
                  <a:pt x="1865" y="1869"/>
                </a:lnTo>
                <a:lnTo>
                  <a:pt x="1867" y="1869"/>
                </a:lnTo>
                <a:lnTo>
                  <a:pt x="1867" y="1868"/>
                </a:lnTo>
                <a:lnTo>
                  <a:pt x="1865" y="1868"/>
                </a:lnTo>
                <a:lnTo>
                  <a:pt x="1864" y="1869"/>
                </a:lnTo>
                <a:lnTo>
                  <a:pt x="1865" y="1871"/>
                </a:lnTo>
                <a:lnTo>
                  <a:pt x="1865" y="1872"/>
                </a:lnTo>
                <a:lnTo>
                  <a:pt x="1865" y="1874"/>
                </a:lnTo>
                <a:lnTo>
                  <a:pt x="1867" y="1874"/>
                </a:lnTo>
                <a:lnTo>
                  <a:pt x="1865" y="1875"/>
                </a:lnTo>
                <a:lnTo>
                  <a:pt x="1865" y="1877"/>
                </a:lnTo>
                <a:lnTo>
                  <a:pt x="1864" y="1877"/>
                </a:lnTo>
                <a:lnTo>
                  <a:pt x="1864" y="1875"/>
                </a:lnTo>
                <a:lnTo>
                  <a:pt x="1864" y="1874"/>
                </a:lnTo>
                <a:lnTo>
                  <a:pt x="1864" y="1875"/>
                </a:lnTo>
                <a:lnTo>
                  <a:pt x="1862" y="1875"/>
                </a:lnTo>
                <a:lnTo>
                  <a:pt x="1861" y="1875"/>
                </a:lnTo>
                <a:lnTo>
                  <a:pt x="1861" y="1874"/>
                </a:lnTo>
                <a:lnTo>
                  <a:pt x="1861" y="1875"/>
                </a:lnTo>
                <a:lnTo>
                  <a:pt x="1861" y="1877"/>
                </a:lnTo>
                <a:lnTo>
                  <a:pt x="1862" y="1877"/>
                </a:lnTo>
                <a:lnTo>
                  <a:pt x="1862" y="1878"/>
                </a:lnTo>
                <a:lnTo>
                  <a:pt x="1862" y="1880"/>
                </a:lnTo>
                <a:lnTo>
                  <a:pt x="1861" y="1881"/>
                </a:lnTo>
                <a:lnTo>
                  <a:pt x="1861" y="1880"/>
                </a:lnTo>
                <a:lnTo>
                  <a:pt x="1859" y="1878"/>
                </a:lnTo>
                <a:lnTo>
                  <a:pt x="1859" y="1880"/>
                </a:lnTo>
                <a:lnTo>
                  <a:pt x="1859" y="1881"/>
                </a:lnTo>
                <a:lnTo>
                  <a:pt x="1858" y="1881"/>
                </a:lnTo>
                <a:lnTo>
                  <a:pt x="1858" y="1880"/>
                </a:lnTo>
                <a:lnTo>
                  <a:pt x="1858" y="1881"/>
                </a:lnTo>
                <a:lnTo>
                  <a:pt x="1858" y="1883"/>
                </a:lnTo>
                <a:lnTo>
                  <a:pt x="1856" y="1883"/>
                </a:lnTo>
                <a:lnTo>
                  <a:pt x="1856" y="1884"/>
                </a:lnTo>
                <a:lnTo>
                  <a:pt x="1855" y="1884"/>
                </a:lnTo>
                <a:lnTo>
                  <a:pt x="1853" y="1884"/>
                </a:lnTo>
                <a:lnTo>
                  <a:pt x="1852" y="1884"/>
                </a:lnTo>
                <a:lnTo>
                  <a:pt x="1852" y="1883"/>
                </a:lnTo>
                <a:lnTo>
                  <a:pt x="1853" y="1883"/>
                </a:lnTo>
                <a:lnTo>
                  <a:pt x="1852" y="1883"/>
                </a:lnTo>
                <a:lnTo>
                  <a:pt x="1853" y="1881"/>
                </a:lnTo>
                <a:lnTo>
                  <a:pt x="1855" y="1881"/>
                </a:lnTo>
                <a:lnTo>
                  <a:pt x="1856" y="1881"/>
                </a:lnTo>
                <a:lnTo>
                  <a:pt x="1855" y="1880"/>
                </a:lnTo>
                <a:lnTo>
                  <a:pt x="1853" y="1880"/>
                </a:lnTo>
                <a:lnTo>
                  <a:pt x="1853" y="1878"/>
                </a:lnTo>
                <a:lnTo>
                  <a:pt x="1855" y="1878"/>
                </a:lnTo>
                <a:lnTo>
                  <a:pt x="1856" y="1878"/>
                </a:lnTo>
                <a:lnTo>
                  <a:pt x="1858" y="1878"/>
                </a:lnTo>
                <a:lnTo>
                  <a:pt x="1856" y="1877"/>
                </a:lnTo>
                <a:lnTo>
                  <a:pt x="1855" y="1877"/>
                </a:lnTo>
                <a:lnTo>
                  <a:pt x="1855" y="1875"/>
                </a:lnTo>
                <a:lnTo>
                  <a:pt x="1856" y="1875"/>
                </a:lnTo>
                <a:lnTo>
                  <a:pt x="1859" y="1878"/>
                </a:lnTo>
                <a:lnTo>
                  <a:pt x="1859" y="1877"/>
                </a:lnTo>
                <a:lnTo>
                  <a:pt x="1858" y="1875"/>
                </a:lnTo>
                <a:lnTo>
                  <a:pt x="1856" y="1875"/>
                </a:lnTo>
                <a:lnTo>
                  <a:pt x="1855" y="1874"/>
                </a:lnTo>
                <a:lnTo>
                  <a:pt x="1856" y="1872"/>
                </a:lnTo>
                <a:lnTo>
                  <a:pt x="1858" y="1872"/>
                </a:lnTo>
                <a:lnTo>
                  <a:pt x="1856" y="1871"/>
                </a:lnTo>
                <a:lnTo>
                  <a:pt x="1858" y="1871"/>
                </a:lnTo>
                <a:lnTo>
                  <a:pt x="1858" y="1869"/>
                </a:lnTo>
                <a:lnTo>
                  <a:pt x="1859" y="1868"/>
                </a:lnTo>
                <a:lnTo>
                  <a:pt x="1858" y="1868"/>
                </a:lnTo>
                <a:lnTo>
                  <a:pt x="1858" y="1866"/>
                </a:lnTo>
                <a:lnTo>
                  <a:pt x="1859" y="1865"/>
                </a:lnTo>
                <a:lnTo>
                  <a:pt x="1859" y="1864"/>
                </a:lnTo>
                <a:lnTo>
                  <a:pt x="1861" y="1862"/>
                </a:lnTo>
                <a:lnTo>
                  <a:pt x="1859" y="1861"/>
                </a:lnTo>
                <a:lnTo>
                  <a:pt x="1861" y="1859"/>
                </a:lnTo>
                <a:lnTo>
                  <a:pt x="1861" y="1858"/>
                </a:lnTo>
                <a:lnTo>
                  <a:pt x="1862" y="1856"/>
                </a:lnTo>
                <a:lnTo>
                  <a:pt x="1862" y="1855"/>
                </a:lnTo>
                <a:lnTo>
                  <a:pt x="1864" y="1853"/>
                </a:lnTo>
                <a:lnTo>
                  <a:pt x="1864" y="1850"/>
                </a:lnTo>
                <a:lnTo>
                  <a:pt x="1864" y="1849"/>
                </a:lnTo>
                <a:lnTo>
                  <a:pt x="1862" y="1849"/>
                </a:lnTo>
                <a:lnTo>
                  <a:pt x="1862" y="1850"/>
                </a:lnTo>
                <a:lnTo>
                  <a:pt x="1861" y="1852"/>
                </a:lnTo>
                <a:lnTo>
                  <a:pt x="1859" y="1853"/>
                </a:lnTo>
                <a:lnTo>
                  <a:pt x="1859" y="1856"/>
                </a:lnTo>
                <a:lnTo>
                  <a:pt x="1858" y="1858"/>
                </a:lnTo>
                <a:lnTo>
                  <a:pt x="1858" y="1859"/>
                </a:lnTo>
                <a:lnTo>
                  <a:pt x="1858" y="1861"/>
                </a:lnTo>
                <a:lnTo>
                  <a:pt x="1856" y="1862"/>
                </a:lnTo>
                <a:lnTo>
                  <a:pt x="1858" y="1864"/>
                </a:lnTo>
                <a:lnTo>
                  <a:pt x="1856" y="1864"/>
                </a:lnTo>
                <a:lnTo>
                  <a:pt x="1856" y="1865"/>
                </a:lnTo>
                <a:lnTo>
                  <a:pt x="1855" y="1865"/>
                </a:lnTo>
                <a:lnTo>
                  <a:pt x="1855" y="1866"/>
                </a:lnTo>
                <a:lnTo>
                  <a:pt x="1853" y="1868"/>
                </a:lnTo>
                <a:lnTo>
                  <a:pt x="1853" y="1869"/>
                </a:lnTo>
                <a:lnTo>
                  <a:pt x="1852" y="1871"/>
                </a:lnTo>
                <a:lnTo>
                  <a:pt x="1852" y="1869"/>
                </a:lnTo>
                <a:lnTo>
                  <a:pt x="1852" y="1868"/>
                </a:lnTo>
                <a:lnTo>
                  <a:pt x="1850" y="1868"/>
                </a:lnTo>
                <a:lnTo>
                  <a:pt x="1850" y="1869"/>
                </a:lnTo>
                <a:lnTo>
                  <a:pt x="1852" y="1871"/>
                </a:lnTo>
                <a:lnTo>
                  <a:pt x="1850" y="1872"/>
                </a:lnTo>
                <a:lnTo>
                  <a:pt x="1850" y="1874"/>
                </a:lnTo>
                <a:lnTo>
                  <a:pt x="1850" y="1875"/>
                </a:lnTo>
                <a:lnTo>
                  <a:pt x="1850" y="1877"/>
                </a:lnTo>
                <a:lnTo>
                  <a:pt x="1849" y="1878"/>
                </a:lnTo>
                <a:lnTo>
                  <a:pt x="1849" y="1880"/>
                </a:lnTo>
                <a:lnTo>
                  <a:pt x="1848" y="1881"/>
                </a:lnTo>
                <a:lnTo>
                  <a:pt x="1848" y="1883"/>
                </a:lnTo>
                <a:lnTo>
                  <a:pt x="1848" y="1884"/>
                </a:lnTo>
                <a:lnTo>
                  <a:pt x="1846" y="1884"/>
                </a:lnTo>
                <a:lnTo>
                  <a:pt x="1845" y="1883"/>
                </a:lnTo>
                <a:lnTo>
                  <a:pt x="1845" y="1884"/>
                </a:lnTo>
                <a:lnTo>
                  <a:pt x="1845" y="1883"/>
                </a:lnTo>
                <a:lnTo>
                  <a:pt x="1845" y="1881"/>
                </a:lnTo>
                <a:lnTo>
                  <a:pt x="1846" y="1881"/>
                </a:lnTo>
                <a:lnTo>
                  <a:pt x="1846" y="1880"/>
                </a:lnTo>
                <a:lnTo>
                  <a:pt x="1846" y="1878"/>
                </a:lnTo>
                <a:lnTo>
                  <a:pt x="1848" y="1877"/>
                </a:lnTo>
                <a:lnTo>
                  <a:pt x="1846" y="1877"/>
                </a:lnTo>
                <a:lnTo>
                  <a:pt x="1848" y="1875"/>
                </a:lnTo>
                <a:lnTo>
                  <a:pt x="1846" y="1877"/>
                </a:lnTo>
                <a:lnTo>
                  <a:pt x="1846" y="1878"/>
                </a:lnTo>
                <a:lnTo>
                  <a:pt x="1845" y="1880"/>
                </a:lnTo>
                <a:lnTo>
                  <a:pt x="1843" y="1878"/>
                </a:lnTo>
                <a:lnTo>
                  <a:pt x="1842" y="1878"/>
                </a:lnTo>
                <a:lnTo>
                  <a:pt x="1843" y="1877"/>
                </a:lnTo>
                <a:lnTo>
                  <a:pt x="1845" y="1877"/>
                </a:lnTo>
                <a:lnTo>
                  <a:pt x="1845" y="1875"/>
                </a:lnTo>
                <a:lnTo>
                  <a:pt x="1843" y="1877"/>
                </a:lnTo>
                <a:lnTo>
                  <a:pt x="1842" y="1877"/>
                </a:lnTo>
                <a:lnTo>
                  <a:pt x="1842" y="1875"/>
                </a:lnTo>
                <a:lnTo>
                  <a:pt x="1842" y="1874"/>
                </a:lnTo>
                <a:lnTo>
                  <a:pt x="1843" y="1874"/>
                </a:lnTo>
                <a:lnTo>
                  <a:pt x="1843" y="1872"/>
                </a:lnTo>
                <a:lnTo>
                  <a:pt x="1843" y="1871"/>
                </a:lnTo>
                <a:lnTo>
                  <a:pt x="1845" y="1871"/>
                </a:lnTo>
                <a:lnTo>
                  <a:pt x="1845" y="1869"/>
                </a:lnTo>
                <a:lnTo>
                  <a:pt x="1846" y="1869"/>
                </a:lnTo>
                <a:lnTo>
                  <a:pt x="1846" y="1868"/>
                </a:lnTo>
                <a:lnTo>
                  <a:pt x="1845" y="1868"/>
                </a:lnTo>
                <a:lnTo>
                  <a:pt x="1845" y="1866"/>
                </a:lnTo>
                <a:lnTo>
                  <a:pt x="1846" y="1866"/>
                </a:lnTo>
                <a:lnTo>
                  <a:pt x="1846" y="1865"/>
                </a:lnTo>
                <a:lnTo>
                  <a:pt x="1846" y="1866"/>
                </a:lnTo>
                <a:lnTo>
                  <a:pt x="1845" y="1866"/>
                </a:lnTo>
                <a:lnTo>
                  <a:pt x="1845" y="1865"/>
                </a:lnTo>
                <a:lnTo>
                  <a:pt x="1843" y="1865"/>
                </a:lnTo>
                <a:lnTo>
                  <a:pt x="1843" y="1866"/>
                </a:lnTo>
                <a:lnTo>
                  <a:pt x="1842" y="1866"/>
                </a:lnTo>
                <a:lnTo>
                  <a:pt x="1842" y="1868"/>
                </a:lnTo>
                <a:lnTo>
                  <a:pt x="1842" y="1869"/>
                </a:lnTo>
                <a:lnTo>
                  <a:pt x="1840" y="1869"/>
                </a:lnTo>
                <a:lnTo>
                  <a:pt x="1840" y="1871"/>
                </a:lnTo>
                <a:lnTo>
                  <a:pt x="1840" y="1872"/>
                </a:lnTo>
                <a:lnTo>
                  <a:pt x="1839" y="1872"/>
                </a:lnTo>
                <a:lnTo>
                  <a:pt x="1839" y="1874"/>
                </a:lnTo>
                <a:lnTo>
                  <a:pt x="1837" y="1874"/>
                </a:lnTo>
                <a:lnTo>
                  <a:pt x="1837" y="1872"/>
                </a:lnTo>
                <a:lnTo>
                  <a:pt x="1836" y="1872"/>
                </a:lnTo>
                <a:lnTo>
                  <a:pt x="1836" y="1871"/>
                </a:lnTo>
                <a:lnTo>
                  <a:pt x="1836" y="1872"/>
                </a:lnTo>
                <a:lnTo>
                  <a:pt x="1834" y="1872"/>
                </a:lnTo>
                <a:lnTo>
                  <a:pt x="1836" y="1874"/>
                </a:lnTo>
                <a:lnTo>
                  <a:pt x="1836" y="1875"/>
                </a:lnTo>
                <a:lnTo>
                  <a:pt x="1837" y="1877"/>
                </a:lnTo>
                <a:lnTo>
                  <a:pt x="1837" y="1875"/>
                </a:lnTo>
                <a:lnTo>
                  <a:pt x="1837" y="1877"/>
                </a:lnTo>
                <a:lnTo>
                  <a:pt x="1839" y="1877"/>
                </a:lnTo>
                <a:lnTo>
                  <a:pt x="1839" y="1878"/>
                </a:lnTo>
                <a:lnTo>
                  <a:pt x="1840" y="1878"/>
                </a:lnTo>
                <a:lnTo>
                  <a:pt x="1840" y="1880"/>
                </a:lnTo>
                <a:lnTo>
                  <a:pt x="1840" y="1881"/>
                </a:lnTo>
                <a:lnTo>
                  <a:pt x="1840" y="1883"/>
                </a:lnTo>
                <a:lnTo>
                  <a:pt x="1839" y="1883"/>
                </a:lnTo>
                <a:lnTo>
                  <a:pt x="1837" y="1883"/>
                </a:lnTo>
                <a:lnTo>
                  <a:pt x="1836" y="1883"/>
                </a:lnTo>
                <a:lnTo>
                  <a:pt x="1837" y="1884"/>
                </a:lnTo>
                <a:lnTo>
                  <a:pt x="1839" y="1884"/>
                </a:lnTo>
                <a:lnTo>
                  <a:pt x="1840" y="1884"/>
                </a:lnTo>
                <a:lnTo>
                  <a:pt x="1840" y="1886"/>
                </a:lnTo>
                <a:lnTo>
                  <a:pt x="1840" y="1887"/>
                </a:lnTo>
                <a:lnTo>
                  <a:pt x="1839" y="1887"/>
                </a:lnTo>
                <a:lnTo>
                  <a:pt x="1839" y="1889"/>
                </a:lnTo>
                <a:lnTo>
                  <a:pt x="1837" y="1889"/>
                </a:lnTo>
                <a:lnTo>
                  <a:pt x="1836" y="1889"/>
                </a:lnTo>
                <a:lnTo>
                  <a:pt x="1834" y="1889"/>
                </a:lnTo>
                <a:lnTo>
                  <a:pt x="1833" y="1887"/>
                </a:lnTo>
                <a:lnTo>
                  <a:pt x="1831" y="1889"/>
                </a:lnTo>
                <a:lnTo>
                  <a:pt x="1830" y="1889"/>
                </a:lnTo>
                <a:lnTo>
                  <a:pt x="1830" y="1890"/>
                </a:lnTo>
                <a:lnTo>
                  <a:pt x="1830" y="1891"/>
                </a:lnTo>
                <a:lnTo>
                  <a:pt x="1830" y="1893"/>
                </a:lnTo>
                <a:lnTo>
                  <a:pt x="1828" y="1893"/>
                </a:lnTo>
                <a:lnTo>
                  <a:pt x="1828" y="1894"/>
                </a:lnTo>
                <a:lnTo>
                  <a:pt x="1827" y="1894"/>
                </a:lnTo>
                <a:lnTo>
                  <a:pt x="1827" y="1896"/>
                </a:lnTo>
                <a:lnTo>
                  <a:pt x="1825" y="1897"/>
                </a:lnTo>
                <a:lnTo>
                  <a:pt x="1824" y="1897"/>
                </a:lnTo>
                <a:lnTo>
                  <a:pt x="1823" y="1897"/>
                </a:lnTo>
                <a:lnTo>
                  <a:pt x="1824" y="1897"/>
                </a:lnTo>
                <a:lnTo>
                  <a:pt x="1824" y="1899"/>
                </a:lnTo>
                <a:lnTo>
                  <a:pt x="1823" y="1899"/>
                </a:lnTo>
                <a:lnTo>
                  <a:pt x="1823" y="1900"/>
                </a:lnTo>
                <a:lnTo>
                  <a:pt x="1821" y="1902"/>
                </a:lnTo>
                <a:lnTo>
                  <a:pt x="1820" y="1902"/>
                </a:lnTo>
                <a:lnTo>
                  <a:pt x="1818" y="1903"/>
                </a:lnTo>
                <a:lnTo>
                  <a:pt x="1817" y="1903"/>
                </a:lnTo>
                <a:lnTo>
                  <a:pt x="1818" y="1905"/>
                </a:lnTo>
                <a:lnTo>
                  <a:pt x="1818" y="1903"/>
                </a:lnTo>
                <a:lnTo>
                  <a:pt x="1820" y="1905"/>
                </a:lnTo>
                <a:lnTo>
                  <a:pt x="1820" y="1906"/>
                </a:lnTo>
                <a:lnTo>
                  <a:pt x="1821" y="1908"/>
                </a:lnTo>
                <a:lnTo>
                  <a:pt x="1820" y="1909"/>
                </a:lnTo>
                <a:lnTo>
                  <a:pt x="1820" y="1911"/>
                </a:lnTo>
                <a:lnTo>
                  <a:pt x="1818" y="1911"/>
                </a:lnTo>
                <a:lnTo>
                  <a:pt x="1818" y="1912"/>
                </a:lnTo>
                <a:lnTo>
                  <a:pt x="1817" y="1912"/>
                </a:lnTo>
                <a:lnTo>
                  <a:pt x="1815" y="1912"/>
                </a:lnTo>
                <a:lnTo>
                  <a:pt x="1814" y="1912"/>
                </a:lnTo>
                <a:lnTo>
                  <a:pt x="1814" y="1913"/>
                </a:lnTo>
                <a:lnTo>
                  <a:pt x="1814" y="1915"/>
                </a:lnTo>
                <a:lnTo>
                  <a:pt x="1815" y="1916"/>
                </a:lnTo>
                <a:lnTo>
                  <a:pt x="1814" y="1916"/>
                </a:lnTo>
                <a:lnTo>
                  <a:pt x="1812" y="1915"/>
                </a:lnTo>
                <a:lnTo>
                  <a:pt x="1812" y="1913"/>
                </a:lnTo>
                <a:lnTo>
                  <a:pt x="1812" y="1912"/>
                </a:lnTo>
                <a:lnTo>
                  <a:pt x="1812" y="1911"/>
                </a:lnTo>
                <a:lnTo>
                  <a:pt x="1814" y="1909"/>
                </a:lnTo>
                <a:lnTo>
                  <a:pt x="1815" y="1909"/>
                </a:lnTo>
                <a:lnTo>
                  <a:pt x="1814" y="1909"/>
                </a:lnTo>
                <a:lnTo>
                  <a:pt x="1814" y="1908"/>
                </a:lnTo>
                <a:lnTo>
                  <a:pt x="1815" y="1908"/>
                </a:lnTo>
                <a:lnTo>
                  <a:pt x="1815" y="1906"/>
                </a:lnTo>
                <a:lnTo>
                  <a:pt x="1814" y="1906"/>
                </a:lnTo>
                <a:lnTo>
                  <a:pt x="1814" y="1908"/>
                </a:lnTo>
                <a:lnTo>
                  <a:pt x="1812" y="1908"/>
                </a:lnTo>
                <a:lnTo>
                  <a:pt x="1811" y="1908"/>
                </a:lnTo>
                <a:lnTo>
                  <a:pt x="1811" y="1906"/>
                </a:lnTo>
                <a:lnTo>
                  <a:pt x="1812" y="1906"/>
                </a:lnTo>
                <a:lnTo>
                  <a:pt x="1811" y="1906"/>
                </a:lnTo>
                <a:lnTo>
                  <a:pt x="1811" y="1905"/>
                </a:lnTo>
                <a:lnTo>
                  <a:pt x="1811" y="1903"/>
                </a:lnTo>
                <a:lnTo>
                  <a:pt x="1812" y="1903"/>
                </a:lnTo>
                <a:lnTo>
                  <a:pt x="1812" y="1902"/>
                </a:lnTo>
                <a:lnTo>
                  <a:pt x="1811" y="1902"/>
                </a:lnTo>
                <a:lnTo>
                  <a:pt x="1811" y="1903"/>
                </a:lnTo>
                <a:lnTo>
                  <a:pt x="1809" y="1903"/>
                </a:lnTo>
                <a:lnTo>
                  <a:pt x="1809" y="1905"/>
                </a:lnTo>
                <a:lnTo>
                  <a:pt x="1809" y="1906"/>
                </a:lnTo>
                <a:lnTo>
                  <a:pt x="1808" y="1908"/>
                </a:lnTo>
                <a:lnTo>
                  <a:pt x="1806" y="1908"/>
                </a:lnTo>
                <a:lnTo>
                  <a:pt x="1806" y="1906"/>
                </a:lnTo>
                <a:lnTo>
                  <a:pt x="1805" y="1906"/>
                </a:lnTo>
                <a:lnTo>
                  <a:pt x="1805" y="1905"/>
                </a:lnTo>
                <a:lnTo>
                  <a:pt x="1805" y="1906"/>
                </a:lnTo>
                <a:lnTo>
                  <a:pt x="1803" y="1905"/>
                </a:lnTo>
                <a:lnTo>
                  <a:pt x="1803" y="1906"/>
                </a:lnTo>
                <a:lnTo>
                  <a:pt x="1802" y="1906"/>
                </a:lnTo>
                <a:lnTo>
                  <a:pt x="1802" y="1905"/>
                </a:lnTo>
                <a:lnTo>
                  <a:pt x="1800" y="1905"/>
                </a:lnTo>
                <a:lnTo>
                  <a:pt x="1800" y="1903"/>
                </a:lnTo>
                <a:lnTo>
                  <a:pt x="1799" y="1903"/>
                </a:lnTo>
                <a:lnTo>
                  <a:pt x="1799" y="1905"/>
                </a:lnTo>
                <a:lnTo>
                  <a:pt x="1798" y="1905"/>
                </a:lnTo>
                <a:lnTo>
                  <a:pt x="1796" y="1903"/>
                </a:lnTo>
                <a:lnTo>
                  <a:pt x="1795" y="1903"/>
                </a:lnTo>
                <a:lnTo>
                  <a:pt x="1793" y="1903"/>
                </a:lnTo>
                <a:lnTo>
                  <a:pt x="1792" y="1903"/>
                </a:lnTo>
                <a:lnTo>
                  <a:pt x="1793" y="1903"/>
                </a:lnTo>
                <a:lnTo>
                  <a:pt x="1795" y="1903"/>
                </a:lnTo>
                <a:lnTo>
                  <a:pt x="1795" y="1905"/>
                </a:lnTo>
                <a:lnTo>
                  <a:pt x="1796" y="1905"/>
                </a:lnTo>
                <a:lnTo>
                  <a:pt x="1798" y="1905"/>
                </a:lnTo>
                <a:lnTo>
                  <a:pt x="1798" y="1906"/>
                </a:lnTo>
                <a:lnTo>
                  <a:pt x="1799" y="1906"/>
                </a:lnTo>
                <a:lnTo>
                  <a:pt x="1800" y="1906"/>
                </a:lnTo>
                <a:lnTo>
                  <a:pt x="1802" y="1906"/>
                </a:lnTo>
                <a:lnTo>
                  <a:pt x="1802" y="1908"/>
                </a:lnTo>
                <a:lnTo>
                  <a:pt x="1803" y="1908"/>
                </a:lnTo>
                <a:lnTo>
                  <a:pt x="1803" y="1909"/>
                </a:lnTo>
                <a:lnTo>
                  <a:pt x="1805" y="1909"/>
                </a:lnTo>
                <a:lnTo>
                  <a:pt x="1806" y="1911"/>
                </a:lnTo>
                <a:lnTo>
                  <a:pt x="1806" y="1909"/>
                </a:lnTo>
                <a:lnTo>
                  <a:pt x="1806" y="1911"/>
                </a:lnTo>
                <a:lnTo>
                  <a:pt x="1806" y="1912"/>
                </a:lnTo>
                <a:lnTo>
                  <a:pt x="1806" y="1913"/>
                </a:lnTo>
                <a:lnTo>
                  <a:pt x="1806" y="1915"/>
                </a:lnTo>
                <a:lnTo>
                  <a:pt x="1805" y="1915"/>
                </a:lnTo>
                <a:lnTo>
                  <a:pt x="1803" y="1916"/>
                </a:lnTo>
                <a:lnTo>
                  <a:pt x="1802" y="1916"/>
                </a:lnTo>
                <a:lnTo>
                  <a:pt x="1800" y="1916"/>
                </a:lnTo>
                <a:lnTo>
                  <a:pt x="1802" y="1915"/>
                </a:lnTo>
                <a:lnTo>
                  <a:pt x="1800" y="1915"/>
                </a:lnTo>
                <a:lnTo>
                  <a:pt x="1799" y="1915"/>
                </a:lnTo>
                <a:lnTo>
                  <a:pt x="1800" y="1913"/>
                </a:lnTo>
                <a:lnTo>
                  <a:pt x="1799" y="1913"/>
                </a:lnTo>
                <a:lnTo>
                  <a:pt x="1799" y="1915"/>
                </a:lnTo>
                <a:lnTo>
                  <a:pt x="1798" y="1916"/>
                </a:lnTo>
                <a:lnTo>
                  <a:pt x="1798" y="1915"/>
                </a:lnTo>
                <a:lnTo>
                  <a:pt x="1796" y="1915"/>
                </a:lnTo>
                <a:lnTo>
                  <a:pt x="1796" y="1913"/>
                </a:lnTo>
                <a:lnTo>
                  <a:pt x="1796" y="1912"/>
                </a:lnTo>
                <a:lnTo>
                  <a:pt x="1795" y="1912"/>
                </a:lnTo>
                <a:lnTo>
                  <a:pt x="1795" y="1911"/>
                </a:lnTo>
                <a:lnTo>
                  <a:pt x="1795" y="1912"/>
                </a:lnTo>
                <a:lnTo>
                  <a:pt x="1795" y="1913"/>
                </a:lnTo>
                <a:lnTo>
                  <a:pt x="1795" y="1915"/>
                </a:lnTo>
                <a:lnTo>
                  <a:pt x="1793" y="1915"/>
                </a:lnTo>
                <a:lnTo>
                  <a:pt x="1792" y="1915"/>
                </a:lnTo>
                <a:lnTo>
                  <a:pt x="1792" y="1913"/>
                </a:lnTo>
                <a:lnTo>
                  <a:pt x="1790" y="1913"/>
                </a:lnTo>
                <a:lnTo>
                  <a:pt x="1790" y="1912"/>
                </a:lnTo>
                <a:lnTo>
                  <a:pt x="1789" y="1912"/>
                </a:lnTo>
                <a:lnTo>
                  <a:pt x="1789" y="1911"/>
                </a:lnTo>
                <a:lnTo>
                  <a:pt x="1789" y="1909"/>
                </a:lnTo>
                <a:lnTo>
                  <a:pt x="1789" y="1908"/>
                </a:lnTo>
                <a:lnTo>
                  <a:pt x="1787" y="1908"/>
                </a:lnTo>
                <a:lnTo>
                  <a:pt x="1787" y="1906"/>
                </a:lnTo>
                <a:lnTo>
                  <a:pt x="1787" y="1908"/>
                </a:lnTo>
                <a:lnTo>
                  <a:pt x="1787" y="1909"/>
                </a:lnTo>
                <a:lnTo>
                  <a:pt x="1787" y="1911"/>
                </a:lnTo>
                <a:lnTo>
                  <a:pt x="1787" y="1909"/>
                </a:lnTo>
                <a:lnTo>
                  <a:pt x="1786" y="1909"/>
                </a:lnTo>
                <a:lnTo>
                  <a:pt x="1786" y="1908"/>
                </a:lnTo>
                <a:lnTo>
                  <a:pt x="1786" y="1909"/>
                </a:lnTo>
                <a:lnTo>
                  <a:pt x="1786" y="1911"/>
                </a:lnTo>
                <a:lnTo>
                  <a:pt x="1784" y="1911"/>
                </a:lnTo>
                <a:lnTo>
                  <a:pt x="1784" y="1912"/>
                </a:lnTo>
                <a:lnTo>
                  <a:pt x="1783" y="1912"/>
                </a:lnTo>
                <a:lnTo>
                  <a:pt x="1781" y="1912"/>
                </a:lnTo>
                <a:lnTo>
                  <a:pt x="1781" y="1913"/>
                </a:lnTo>
                <a:lnTo>
                  <a:pt x="1780" y="1913"/>
                </a:lnTo>
                <a:lnTo>
                  <a:pt x="1778" y="1913"/>
                </a:lnTo>
                <a:lnTo>
                  <a:pt x="1778" y="1912"/>
                </a:lnTo>
                <a:lnTo>
                  <a:pt x="1777" y="1912"/>
                </a:lnTo>
                <a:lnTo>
                  <a:pt x="1777" y="1913"/>
                </a:lnTo>
                <a:lnTo>
                  <a:pt x="1778" y="1913"/>
                </a:lnTo>
                <a:lnTo>
                  <a:pt x="1780" y="1913"/>
                </a:lnTo>
                <a:lnTo>
                  <a:pt x="1780" y="1915"/>
                </a:lnTo>
                <a:lnTo>
                  <a:pt x="1781" y="1915"/>
                </a:lnTo>
                <a:lnTo>
                  <a:pt x="1783" y="1915"/>
                </a:lnTo>
                <a:lnTo>
                  <a:pt x="1783" y="1916"/>
                </a:lnTo>
                <a:lnTo>
                  <a:pt x="1781" y="1916"/>
                </a:lnTo>
                <a:lnTo>
                  <a:pt x="1781" y="1918"/>
                </a:lnTo>
                <a:lnTo>
                  <a:pt x="1780" y="1918"/>
                </a:lnTo>
                <a:lnTo>
                  <a:pt x="1778" y="1916"/>
                </a:lnTo>
                <a:lnTo>
                  <a:pt x="1777" y="1916"/>
                </a:lnTo>
                <a:lnTo>
                  <a:pt x="1776" y="1916"/>
                </a:lnTo>
                <a:lnTo>
                  <a:pt x="1776" y="1918"/>
                </a:lnTo>
                <a:lnTo>
                  <a:pt x="1774" y="1918"/>
                </a:lnTo>
                <a:lnTo>
                  <a:pt x="1773" y="1918"/>
                </a:lnTo>
                <a:lnTo>
                  <a:pt x="1773" y="1919"/>
                </a:lnTo>
                <a:lnTo>
                  <a:pt x="1774" y="1919"/>
                </a:lnTo>
                <a:lnTo>
                  <a:pt x="1776" y="1919"/>
                </a:lnTo>
                <a:lnTo>
                  <a:pt x="1777" y="1919"/>
                </a:lnTo>
                <a:lnTo>
                  <a:pt x="1777" y="1921"/>
                </a:lnTo>
                <a:lnTo>
                  <a:pt x="1776" y="1921"/>
                </a:lnTo>
                <a:lnTo>
                  <a:pt x="1774" y="1921"/>
                </a:lnTo>
                <a:lnTo>
                  <a:pt x="1773" y="1921"/>
                </a:lnTo>
                <a:lnTo>
                  <a:pt x="1771" y="1921"/>
                </a:lnTo>
                <a:lnTo>
                  <a:pt x="1770" y="1921"/>
                </a:lnTo>
                <a:lnTo>
                  <a:pt x="1768" y="1921"/>
                </a:lnTo>
                <a:lnTo>
                  <a:pt x="1768" y="1922"/>
                </a:lnTo>
                <a:lnTo>
                  <a:pt x="1767" y="1922"/>
                </a:lnTo>
                <a:lnTo>
                  <a:pt x="1765" y="1922"/>
                </a:lnTo>
                <a:lnTo>
                  <a:pt x="1764" y="1921"/>
                </a:lnTo>
                <a:lnTo>
                  <a:pt x="1764" y="1919"/>
                </a:lnTo>
                <a:lnTo>
                  <a:pt x="1764" y="1918"/>
                </a:lnTo>
                <a:lnTo>
                  <a:pt x="1765" y="1916"/>
                </a:lnTo>
                <a:lnTo>
                  <a:pt x="1764" y="1916"/>
                </a:lnTo>
                <a:lnTo>
                  <a:pt x="1764" y="1915"/>
                </a:lnTo>
                <a:lnTo>
                  <a:pt x="1765" y="1915"/>
                </a:lnTo>
                <a:lnTo>
                  <a:pt x="1767" y="1915"/>
                </a:lnTo>
                <a:lnTo>
                  <a:pt x="1767" y="1916"/>
                </a:lnTo>
                <a:lnTo>
                  <a:pt x="1768" y="1916"/>
                </a:lnTo>
                <a:lnTo>
                  <a:pt x="1767" y="1915"/>
                </a:lnTo>
                <a:lnTo>
                  <a:pt x="1768" y="1915"/>
                </a:lnTo>
                <a:lnTo>
                  <a:pt x="1768" y="1913"/>
                </a:lnTo>
                <a:lnTo>
                  <a:pt x="1767" y="1913"/>
                </a:lnTo>
                <a:lnTo>
                  <a:pt x="1765" y="1913"/>
                </a:lnTo>
                <a:lnTo>
                  <a:pt x="1765" y="1915"/>
                </a:lnTo>
                <a:lnTo>
                  <a:pt x="1765" y="1913"/>
                </a:lnTo>
                <a:lnTo>
                  <a:pt x="1764" y="1913"/>
                </a:lnTo>
                <a:lnTo>
                  <a:pt x="1764" y="1915"/>
                </a:lnTo>
                <a:lnTo>
                  <a:pt x="1762" y="1915"/>
                </a:lnTo>
                <a:lnTo>
                  <a:pt x="1761" y="1915"/>
                </a:lnTo>
                <a:lnTo>
                  <a:pt x="1759" y="1915"/>
                </a:lnTo>
                <a:lnTo>
                  <a:pt x="1761" y="1916"/>
                </a:lnTo>
                <a:lnTo>
                  <a:pt x="1759" y="1916"/>
                </a:lnTo>
                <a:lnTo>
                  <a:pt x="1759" y="1915"/>
                </a:lnTo>
                <a:lnTo>
                  <a:pt x="1758" y="1915"/>
                </a:lnTo>
                <a:lnTo>
                  <a:pt x="1756" y="1915"/>
                </a:lnTo>
                <a:lnTo>
                  <a:pt x="1755" y="1913"/>
                </a:lnTo>
                <a:lnTo>
                  <a:pt x="1755" y="1912"/>
                </a:lnTo>
                <a:lnTo>
                  <a:pt x="1756" y="1912"/>
                </a:lnTo>
                <a:lnTo>
                  <a:pt x="1756" y="1911"/>
                </a:lnTo>
                <a:lnTo>
                  <a:pt x="1755" y="1911"/>
                </a:lnTo>
                <a:lnTo>
                  <a:pt x="1753" y="1911"/>
                </a:lnTo>
                <a:lnTo>
                  <a:pt x="1753" y="1909"/>
                </a:lnTo>
                <a:lnTo>
                  <a:pt x="1753" y="1911"/>
                </a:lnTo>
                <a:lnTo>
                  <a:pt x="1752" y="1911"/>
                </a:lnTo>
                <a:lnTo>
                  <a:pt x="1751" y="1911"/>
                </a:lnTo>
                <a:lnTo>
                  <a:pt x="1751" y="1909"/>
                </a:lnTo>
                <a:lnTo>
                  <a:pt x="1751" y="1908"/>
                </a:lnTo>
                <a:lnTo>
                  <a:pt x="1751" y="1906"/>
                </a:lnTo>
                <a:lnTo>
                  <a:pt x="1749" y="1903"/>
                </a:lnTo>
                <a:lnTo>
                  <a:pt x="1749" y="1902"/>
                </a:lnTo>
                <a:lnTo>
                  <a:pt x="1751" y="1902"/>
                </a:lnTo>
                <a:lnTo>
                  <a:pt x="1751" y="1900"/>
                </a:lnTo>
                <a:lnTo>
                  <a:pt x="1752" y="1900"/>
                </a:lnTo>
                <a:lnTo>
                  <a:pt x="1751" y="1899"/>
                </a:lnTo>
                <a:lnTo>
                  <a:pt x="1752" y="1899"/>
                </a:lnTo>
                <a:lnTo>
                  <a:pt x="1752" y="1897"/>
                </a:lnTo>
                <a:lnTo>
                  <a:pt x="1753" y="1897"/>
                </a:lnTo>
                <a:lnTo>
                  <a:pt x="1753" y="1896"/>
                </a:lnTo>
                <a:lnTo>
                  <a:pt x="1755" y="1896"/>
                </a:lnTo>
                <a:lnTo>
                  <a:pt x="1756" y="1896"/>
                </a:lnTo>
                <a:lnTo>
                  <a:pt x="1758" y="1897"/>
                </a:lnTo>
                <a:lnTo>
                  <a:pt x="1759" y="1897"/>
                </a:lnTo>
                <a:lnTo>
                  <a:pt x="1761" y="1897"/>
                </a:lnTo>
                <a:lnTo>
                  <a:pt x="1761" y="1899"/>
                </a:lnTo>
                <a:lnTo>
                  <a:pt x="1762" y="1899"/>
                </a:lnTo>
                <a:lnTo>
                  <a:pt x="1762" y="1900"/>
                </a:lnTo>
                <a:lnTo>
                  <a:pt x="1764" y="1900"/>
                </a:lnTo>
                <a:lnTo>
                  <a:pt x="1764" y="1902"/>
                </a:lnTo>
                <a:lnTo>
                  <a:pt x="1764" y="1900"/>
                </a:lnTo>
                <a:lnTo>
                  <a:pt x="1764" y="1899"/>
                </a:lnTo>
                <a:lnTo>
                  <a:pt x="1762" y="1899"/>
                </a:lnTo>
                <a:lnTo>
                  <a:pt x="1762" y="1897"/>
                </a:lnTo>
                <a:lnTo>
                  <a:pt x="1761" y="1896"/>
                </a:lnTo>
                <a:lnTo>
                  <a:pt x="1759" y="1896"/>
                </a:lnTo>
                <a:lnTo>
                  <a:pt x="1758" y="1896"/>
                </a:lnTo>
                <a:lnTo>
                  <a:pt x="1758" y="1894"/>
                </a:lnTo>
                <a:lnTo>
                  <a:pt x="1756" y="1894"/>
                </a:lnTo>
                <a:lnTo>
                  <a:pt x="1756" y="1893"/>
                </a:lnTo>
                <a:lnTo>
                  <a:pt x="1755" y="1893"/>
                </a:lnTo>
                <a:lnTo>
                  <a:pt x="1755" y="1891"/>
                </a:lnTo>
                <a:lnTo>
                  <a:pt x="1756" y="1890"/>
                </a:lnTo>
                <a:lnTo>
                  <a:pt x="1756" y="1889"/>
                </a:lnTo>
                <a:lnTo>
                  <a:pt x="1758" y="1889"/>
                </a:lnTo>
                <a:lnTo>
                  <a:pt x="1759" y="1887"/>
                </a:lnTo>
                <a:lnTo>
                  <a:pt x="1761" y="1887"/>
                </a:lnTo>
                <a:lnTo>
                  <a:pt x="1762" y="1887"/>
                </a:lnTo>
                <a:lnTo>
                  <a:pt x="1762" y="1886"/>
                </a:lnTo>
                <a:lnTo>
                  <a:pt x="1764" y="1886"/>
                </a:lnTo>
                <a:lnTo>
                  <a:pt x="1765" y="1886"/>
                </a:lnTo>
                <a:lnTo>
                  <a:pt x="1765" y="1884"/>
                </a:lnTo>
                <a:lnTo>
                  <a:pt x="1765" y="1886"/>
                </a:lnTo>
                <a:lnTo>
                  <a:pt x="1767" y="1886"/>
                </a:lnTo>
                <a:lnTo>
                  <a:pt x="1765" y="1886"/>
                </a:lnTo>
                <a:lnTo>
                  <a:pt x="1765" y="1887"/>
                </a:lnTo>
                <a:lnTo>
                  <a:pt x="1765" y="1889"/>
                </a:lnTo>
                <a:lnTo>
                  <a:pt x="1767" y="1889"/>
                </a:lnTo>
                <a:lnTo>
                  <a:pt x="1767" y="1890"/>
                </a:lnTo>
                <a:lnTo>
                  <a:pt x="1768" y="1890"/>
                </a:lnTo>
                <a:lnTo>
                  <a:pt x="1768" y="1891"/>
                </a:lnTo>
                <a:lnTo>
                  <a:pt x="1768" y="1893"/>
                </a:lnTo>
                <a:lnTo>
                  <a:pt x="1770" y="1893"/>
                </a:lnTo>
                <a:lnTo>
                  <a:pt x="1770" y="1891"/>
                </a:lnTo>
                <a:lnTo>
                  <a:pt x="1768" y="1891"/>
                </a:lnTo>
                <a:lnTo>
                  <a:pt x="1768" y="1890"/>
                </a:lnTo>
                <a:lnTo>
                  <a:pt x="1768" y="1889"/>
                </a:lnTo>
                <a:lnTo>
                  <a:pt x="1767" y="1889"/>
                </a:lnTo>
                <a:lnTo>
                  <a:pt x="1767" y="1887"/>
                </a:lnTo>
                <a:lnTo>
                  <a:pt x="1768" y="1887"/>
                </a:lnTo>
                <a:lnTo>
                  <a:pt x="1767" y="1886"/>
                </a:lnTo>
                <a:lnTo>
                  <a:pt x="1767" y="1884"/>
                </a:lnTo>
                <a:lnTo>
                  <a:pt x="1768" y="1884"/>
                </a:lnTo>
                <a:lnTo>
                  <a:pt x="1768" y="1883"/>
                </a:lnTo>
                <a:lnTo>
                  <a:pt x="1770" y="1883"/>
                </a:lnTo>
                <a:lnTo>
                  <a:pt x="1771" y="1881"/>
                </a:lnTo>
                <a:lnTo>
                  <a:pt x="1773" y="1881"/>
                </a:lnTo>
                <a:lnTo>
                  <a:pt x="1774" y="1881"/>
                </a:lnTo>
                <a:lnTo>
                  <a:pt x="1776" y="1881"/>
                </a:lnTo>
                <a:lnTo>
                  <a:pt x="1777" y="1880"/>
                </a:lnTo>
                <a:lnTo>
                  <a:pt x="1777" y="1881"/>
                </a:lnTo>
                <a:lnTo>
                  <a:pt x="1776" y="1881"/>
                </a:lnTo>
                <a:lnTo>
                  <a:pt x="1776" y="1883"/>
                </a:lnTo>
                <a:lnTo>
                  <a:pt x="1777" y="1883"/>
                </a:lnTo>
                <a:lnTo>
                  <a:pt x="1778" y="1883"/>
                </a:lnTo>
                <a:lnTo>
                  <a:pt x="1778" y="1884"/>
                </a:lnTo>
                <a:lnTo>
                  <a:pt x="1780" y="1884"/>
                </a:lnTo>
                <a:lnTo>
                  <a:pt x="1780" y="1886"/>
                </a:lnTo>
                <a:lnTo>
                  <a:pt x="1781" y="1886"/>
                </a:lnTo>
                <a:lnTo>
                  <a:pt x="1781" y="1884"/>
                </a:lnTo>
                <a:lnTo>
                  <a:pt x="1780" y="1884"/>
                </a:lnTo>
                <a:lnTo>
                  <a:pt x="1780" y="1883"/>
                </a:lnTo>
                <a:lnTo>
                  <a:pt x="1778" y="1883"/>
                </a:lnTo>
                <a:lnTo>
                  <a:pt x="1780" y="1883"/>
                </a:lnTo>
                <a:lnTo>
                  <a:pt x="1781" y="1881"/>
                </a:lnTo>
                <a:lnTo>
                  <a:pt x="1781" y="1883"/>
                </a:lnTo>
                <a:lnTo>
                  <a:pt x="1781" y="1881"/>
                </a:lnTo>
                <a:lnTo>
                  <a:pt x="1783" y="1883"/>
                </a:lnTo>
                <a:lnTo>
                  <a:pt x="1784" y="1883"/>
                </a:lnTo>
                <a:lnTo>
                  <a:pt x="1784" y="1884"/>
                </a:lnTo>
                <a:lnTo>
                  <a:pt x="1786" y="1884"/>
                </a:lnTo>
                <a:lnTo>
                  <a:pt x="1787" y="1886"/>
                </a:lnTo>
                <a:lnTo>
                  <a:pt x="1786" y="1886"/>
                </a:lnTo>
                <a:lnTo>
                  <a:pt x="1786" y="1887"/>
                </a:lnTo>
                <a:lnTo>
                  <a:pt x="1787" y="1887"/>
                </a:lnTo>
                <a:lnTo>
                  <a:pt x="1789" y="1887"/>
                </a:lnTo>
                <a:lnTo>
                  <a:pt x="1790" y="1887"/>
                </a:lnTo>
                <a:lnTo>
                  <a:pt x="1790" y="1889"/>
                </a:lnTo>
                <a:lnTo>
                  <a:pt x="1792" y="1889"/>
                </a:lnTo>
                <a:lnTo>
                  <a:pt x="1793" y="1890"/>
                </a:lnTo>
                <a:lnTo>
                  <a:pt x="1795" y="1890"/>
                </a:lnTo>
                <a:lnTo>
                  <a:pt x="1795" y="1889"/>
                </a:lnTo>
                <a:lnTo>
                  <a:pt x="1793" y="1889"/>
                </a:lnTo>
                <a:lnTo>
                  <a:pt x="1792" y="1887"/>
                </a:lnTo>
                <a:lnTo>
                  <a:pt x="1790" y="1887"/>
                </a:lnTo>
                <a:lnTo>
                  <a:pt x="1790" y="1886"/>
                </a:lnTo>
                <a:lnTo>
                  <a:pt x="1789" y="1886"/>
                </a:lnTo>
                <a:lnTo>
                  <a:pt x="1789" y="1884"/>
                </a:lnTo>
                <a:lnTo>
                  <a:pt x="1787" y="1884"/>
                </a:lnTo>
                <a:lnTo>
                  <a:pt x="1787" y="1883"/>
                </a:lnTo>
                <a:lnTo>
                  <a:pt x="1786" y="1883"/>
                </a:lnTo>
                <a:lnTo>
                  <a:pt x="1784" y="1881"/>
                </a:lnTo>
                <a:lnTo>
                  <a:pt x="1784" y="1880"/>
                </a:lnTo>
                <a:lnTo>
                  <a:pt x="1783" y="1880"/>
                </a:lnTo>
                <a:lnTo>
                  <a:pt x="1783" y="1878"/>
                </a:lnTo>
                <a:lnTo>
                  <a:pt x="1784" y="1878"/>
                </a:lnTo>
                <a:lnTo>
                  <a:pt x="1786" y="1878"/>
                </a:lnTo>
                <a:lnTo>
                  <a:pt x="1787" y="1878"/>
                </a:lnTo>
                <a:lnTo>
                  <a:pt x="1789" y="1878"/>
                </a:lnTo>
                <a:lnTo>
                  <a:pt x="1789" y="1880"/>
                </a:lnTo>
                <a:lnTo>
                  <a:pt x="1790" y="1881"/>
                </a:lnTo>
                <a:lnTo>
                  <a:pt x="1790" y="1883"/>
                </a:lnTo>
                <a:lnTo>
                  <a:pt x="1790" y="1884"/>
                </a:lnTo>
                <a:lnTo>
                  <a:pt x="1792" y="1884"/>
                </a:lnTo>
                <a:lnTo>
                  <a:pt x="1792" y="1883"/>
                </a:lnTo>
                <a:lnTo>
                  <a:pt x="1790" y="1881"/>
                </a:lnTo>
                <a:lnTo>
                  <a:pt x="1790" y="1880"/>
                </a:lnTo>
                <a:lnTo>
                  <a:pt x="1790" y="1878"/>
                </a:lnTo>
                <a:lnTo>
                  <a:pt x="1789" y="1878"/>
                </a:lnTo>
                <a:lnTo>
                  <a:pt x="1789" y="1877"/>
                </a:lnTo>
                <a:lnTo>
                  <a:pt x="1787" y="1877"/>
                </a:lnTo>
                <a:lnTo>
                  <a:pt x="1786" y="1877"/>
                </a:lnTo>
                <a:lnTo>
                  <a:pt x="1784" y="1877"/>
                </a:lnTo>
                <a:lnTo>
                  <a:pt x="1784" y="1878"/>
                </a:lnTo>
                <a:lnTo>
                  <a:pt x="1784" y="1877"/>
                </a:lnTo>
                <a:lnTo>
                  <a:pt x="1784" y="1875"/>
                </a:lnTo>
                <a:lnTo>
                  <a:pt x="1784" y="1874"/>
                </a:lnTo>
                <a:lnTo>
                  <a:pt x="1786" y="1874"/>
                </a:lnTo>
                <a:lnTo>
                  <a:pt x="1786" y="1872"/>
                </a:lnTo>
                <a:lnTo>
                  <a:pt x="1787" y="1874"/>
                </a:lnTo>
                <a:lnTo>
                  <a:pt x="1789" y="1874"/>
                </a:lnTo>
                <a:lnTo>
                  <a:pt x="1789" y="1872"/>
                </a:lnTo>
                <a:lnTo>
                  <a:pt x="1790" y="1871"/>
                </a:lnTo>
                <a:lnTo>
                  <a:pt x="1790" y="1869"/>
                </a:lnTo>
                <a:lnTo>
                  <a:pt x="1790" y="1871"/>
                </a:lnTo>
                <a:lnTo>
                  <a:pt x="1790" y="1872"/>
                </a:lnTo>
                <a:lnTo>
                  <a:pt x="1792" y="1872"/>
                </a:lnTo>
                <a:lnTo>
                  <a:pt x="1792" y="1871"/>
                </a:lnTo>
                <a:lnTo>
                  <a:pt x="1792" y="1872"/>
                </a:lnTo>
                <a:lnTo>
                  <a:pt x="1793" y="1872"/>
                </a:lnTo>
                <a:lnTo>
                  <a:pt x="1795" y="1872"/>
                </a:lnTo>
                <a:lnTo>
                  <a:pt x="1795" y="1871"/>
                </a:lnTo>
                <a:lnTo>
                  <a:pt x="1795" y="1872"/>
                </a:lnTo>
                <a:lnTo>
                  <a:pt x="1796" y="1872"/>
                </a:lnTo>
                <a:lnTo>
                  <a:pt x="1798" y="1872"/>
                </a:lnTo>
                <a:lnTo>
                  <a:pt x="1796" y="1872"/>
                </a:lnTo>
                <a:lnTo>
                  <a:pt x="1796" y="1871"/>
                </a:lnTo>
                <a:lnTo>
                  <a:pt x="1798" y="1871"/>
                </a:lnTo>
                <a:lnTo>
                  <a:pt x="1796" y="1871"/>
                </a:lnTo>
                <a:lnTo>
                  <a:pt x="1795" y="1871"/>
                </a:lnTo>
                <a:lnTo>
                  <a:pt x="1795" y="1869"/>
                </a:lnTo>
                <a:lnTo>
                  <a:pt x="1793" y="1869"/>
                </a:lnTo>
                <a:lnTo>
                  <a:pt x="1795" y="1868"/>
                </a:lnTo>
                <a:lnTo>
                  <a:pt x="1795" y="1869"/>
                </a:lnTo>
                <a:lnTo>
                  <a:pt x="1796" y="1869"/>
                </a:lnTo>
                <a:lnTo>
                  <a:pt x="1796" y="1871"/>
                </a:lnTo>
                <a:lnTo>
                  <a:pt x="1796" y="1869"/>
                </a:lnTo>
                <a:lnTo>
                  <a:pt x="1796" y="1868"/>
                </a:lnTo>
                <a:lnTo>
                  <a:pt x="1796" y="1866"/>
                </a:lnTo>
                <a:lnTo>
                  <a:pt x="1798" y="1866"/>
                </a:lnTo>
                <a:lnTo>
                  <a:pt x="1799" y="1868"/>
                </a:lnTo>
                <a:lnTo>
                  <a:pt x="1800" y="1866"/>
                </a:lnTo>
                <a:lnTo>
                  <a:pt x="1802" y="1866"/>
                </a:lnTo>
                <a:lnTo>
                  <a:pt x="1800" y="1868"/>
                </a:lnTo>
                <a:lnTo>
                  <a:pt x="1800" y="1869"/>
                </a:lnTo>
                <a:lnTo>
                  <a:pt x="1800" y="1871"/>
                </a:lnTo>
                <a:lnTo>
                  <a:pt x="1802" y="1869"/>
                </a:lnTo>
                <a:lnTo>
                  <a:pt x="1802" y="1868"/>
                </a:lnTo>
                <a:lnTo>
                  <a:pt x="1803" y="1868"/>
                </a:lnTo>
                <a:lnTo>
                  <a:pt x="1803" y="1866"/>
                </a:lnTo>
                <a:lnTo>
                  <a:pt x="1802" y="1866"/>
                </a:lnTo>
                <a:lnTo>
                  <a:pt x="1800" y="1865"/>
                </a:lnTo>
                <a:lnTo>
                  <a:pt x="1800" y="1864"/>
                </a:lnTo>
                <a:lnTo>
                  <a:pt x="1800" y="1862"/>
                </a:lnTo>
                <a:lnTo>
                  <a:pt x="1800" y="1861"/>
                </a:lnTo>
                <a:lnTo>
                  <a:pt x="1800" y="1859"/>
                </a:lnTo>
                <a:lnTo>
                  <a:pt x="1800" y="1861"/>
                </a:lnTo>
                <a:lnTo>
                  <a:pt x="1800" y="1862"/>
                </a:lnTo>
                <a:lnTo>
                  <a:pt x="1800" y="1861"/>
                </a:lnTo>
                <a:lnTo>
                  <a:pt x="1802" y="1861"/>
                </a:lnTo>
                <a:lnTo>
                  <a:pt x="1802" y="1859"/>
                </a:lnTo>
                <a:lnTo>
                  <a:pt x="1803" y="1859"/>
                </a:lnTo>
                <a:lnTo>
                  <a:pt x="1803" y="1858"/>
                </a:lnTo>
                <a:lnTo>
                  <a:pt x="1805" y="1858"/>
                </a:lnTo>
                <a:lnTo>
                  <a:pt x="1806" y="1858"/>
                </a:lnTo>
                <a:lnTo>
                  <a:pt x="1806" y="1856"/>
                </a:lnTo>
                <a:lnTo>
                  <a:pt x="1805" y="1856"/>
                </a:lnTo>
                <a:lnTo>
                  <a:pt x="1806" y="1856"/>
                </a:lnTo>
                <a:lnTo>
                  <a:pt x="1806" y="1855"/>
                </a:lnTo>
                <a:lnTo>
                  <a:pt x="1806" y="1853"/>
                </a:lnTo>
                <a:lnTo>
                  <a:pt x="1808" y="1852"/>
                </a:lnTo>
                <a:lnTo>
                  <a:pt x="1808" y="1850"/>
                </a:lnTo>
                <a:lnTo>
                  <a:pt x="1809" y="1850"/>
                </a:lnTo>
                <a:lnTo>
                  <a:pt x="1811" y="1850"/>
                </a:lnTo>
                <a:lnTo>
                  <a:pt x="1812" y="1852"/>
                </a:lnTo>
                <a:lnTo>
                  <a:pt x="1812" y="1850"/>
                </a:lnTo>
                <a:lnTo>
                  <a:pt x="1811" y="1850"/>
                </a:lnTo>
                <a:lnTo>
                  <a:pt x="1811" y="1849"/>
                </a:lnTo>
                <a:lnTo>
                  <a:pt x="1812" y="1846"/>
                </a:lnTo>
                <a:lnTo>
                  <a:pt x="1814" y="1846"/>
                </a:lnTo>
                <a:lnTo>
                  <a:pt x="1814" y="1844"/>
                </a:lnTo>
                <a:lnTo>
                  <a:pt x="1815" y="1844"/>
                </a:lnTo>
                <a:lnTo>
                  <a:pt x="1817" y="1841"/>
                </a:lnTo>
                <a:lnTo>
                  <a:pt x="1818" y="1841"/>
                </a:lnTo>
                <a:lnTo>
                  <a:pt x="1817" y="1841"/>
                </a:lnTo>
                <a:lnTo>
                  <a:pt x="1815" y="1841"/>
                </a:lnTo>
                <a:lnTo>
                  <a:pt x="1814" y="1841"/>
                </a:lnTo>
                <a:lnTo>
                  <a:pt x="1815" y="1840"/>
                </a:lnTo>
                <a:lnTo>
                  <a:pt x="1814" y="1840"/>
                </a:lnTo>
                <a:lnTo>
                  <a:pt x="1812" y="1841"/>
                </a:lnTo>
                <a:lnTo>
                  <a:pt x="1811" y="1841"/>
                </a:lnTo>
                <a:lnTo>
                  <a:pt x="1809" y="1841"/>
                </a:lnTo>
                <a:lnTo>
                  <a:pt x="1808" y="1841"/>
                </a:lnTo>
                <a:lnTo>
                  <a:pt x="1808" y="1843"/>
                </a:lnTo>
                <a:lnTo>
                  <a:pt x="1806" y="1843"/>
                </a:lnTo>
                <a:lnTo>
                  <a:pt x="1805" y="1844"/>
                </a:lnTo>
                <a:lnTo>
                  <a:pt x="1803" y="1846"/>
                </a:lnTo>
                <a:lnTo>
                  <a:pt x="1802" y="1846"/>
                </a:lnTo>
                <a:lnTo>
                  <a:pt x="1802" y="1847"/>
                </a:lnTo>
                <a:lnTo>
                  <a:pt x="1800" y="1849"/>
                </a:lnTo>
                <a:lnTo>
                  <a:pt x="1799" y="1849"/>
                </a:lnTo>
                <a:lnTo>
                  <a:pt x="1799" y="1850"/>
                </a:lnTo>
                <a:lnTo>
                  <a:pt x="1798" y="1850"/>
                </a:lnTo>
                <a:lnTo>
                  <a:pt x="1798" y="1852"/>
                </a:lnTo>
                <a:lnTo>
                  <a:pt x="1795" y="1853"/>
                </a:lnTo>
                <a:lnTo>
                  <a:pt x="1793" y="1855"/>
                </a:lnTo>
                <a:lnTo>
                  <a:pt x="1792" y="1855"/>
                </a:lnTo>
                <a:lnTo>
                  <a:pt x="1790" y="1856"/>
                </a:lnTo>
                <a:lnTo>
                  <a:pt x="1789" y="1856"/>
                </a:lnTo>
                <a:lnTo>
                  <a:pt x="1787" y="1856"/>
                </a:lnTo>
                <a:lnTo>
                  <a:pt x="1786" y="1856"/>
                </a:lnTo>
                <a:lnTo>
                  <a:pt x="1786" y="1858"/>
                </a:lnTo>
                <a:lnTo>
                  <a:pt x="1784" y="1859"/>
                </a:lnTo>
                <a:lnTo>
                  <a:pt x="1784" y="1861"/>
                </a:lnTo>
                <a:lnTo>
                  <a:pt x="1783" y="1861"/>
                </a:lnTo>
                <a:lnTo>
                  <a:pt x="1781" y="1861"/>
                </a:lnTo>
                <a:lnTo>
                  <a:pt x="1781" y="1862"/>
                </a:lnTo>
                <a:lnTo>
                  <a:pt x="1783" y="1862"/>
                </a:lnTo>
                <a:lnTo>
                  <a:pt x="1784" y="1864"/>
                </a:lnTo>
                <a:lnTo>
                  <a:pt x="1784" y="1865"/>
                </a:lnTo>
                <a:lnTo>
                  <a:pt x="1786" y="1865"/>
                </a:lnTo>
                <a:lnTo>
                  <a:pt x="1787" y="1865"/>
                </a:lnTo>
                <a:lnTo>
                  <a:pt x="1787" y="1866"/>
                </a:lnTo>
                <a:lnTo>
                  <a:pt x="1786" y="1866"/>
                </a:lnTo>
                <a:lnTo>
                  <a:pt x="1786" y="1865"/>
                </a:lnTo>
                <a:lnTo>
                  <a:pt x="1784" y="1865"/>
                </a:lnTo>
                <a:lnTo>
                  <a:pt x="1783" y="1864"/>
                </a:lnTo>
                <a:lnTo>
                  <a:pt x="1783" y="1862"/>
                </a:lnTo>
                <a:lnTo>
                  <a:pt x="1781" y="1862"/>
                </a:lnTo>
                <a:lnTo>
                  <a:pt x="1780" y="1862"/>
                </a:lnTo>
                <a:lnTo>
                  <a:pt x="1778" y="1862"/>
                </a:lnTo>
                <a:lnTo>
                  <a:pt x="1778" y="1861"/>
                </a:lnTo>
                <a:lnTo>
                  <a:pt x="1777" y="1861"/>
                </a:lnTo>
                <a:lnTo>
                  <a:pt x="1776" y="1861"/>
                </a:lnTo>
                <a:lnTo>
                  <a:pt x="1774" y="1861"/>
                </a:lnTo>
                <a:lnTo>
                  <a:pt x="1773" y="1861"/>
                </a:lnTo>
                <a:lnTo>
                  <a:pt x="1771" y="1859"/>
                </a:lnTo>
                <a:lnTo>
                  <a:pt x="1770" y="1859"/>
                </a:lnTo>
                <a:lnTo>
                  <a:pt x="1770" y="1858"/>
                </a:lnTo>
                <a:lnTo>
                  <a:pt x="1768" y="1858"/>
                </a:lnTo>
                <a:lnTo>
                  <a:pt x="1765" y="1855"/>
                </a:lnTo>
                <a:lnTo>
                  <a:pt x="1762" y="1853"/>
                </a:lnTo>
                <a:lnTo>
                  <a:pt x="1759" y="1850"/>
                </a:lnTo>
                <a:lnTo>
                  <a:pt x="1758" y="1849"/>
                </a:lnTo>
                <a:lnTo>
                  <a:pt x="1758" y="1847"/>
                </a:lnTo>
                <a:lnTo>
                  <a:pt x="1758" y="1846"/>
                </a:lnTo>
                <a:lnTo>
                  <a:pt x="1758" y="1844"/>
                </a:lnTo>
                <a:lnTo>
                  <a:pt x="1758" y="1843"/>
                </a:lnTo>
                <a:lnTo>
                  <a:pt x="1758" y="1844"/>
                </a:lnTo>
                <a:lnTo>
                  <a:pt x="1758" y="1843"/>
                </a:lnTo>
                <a:lnTo>
                  <a:pt x="1758" y="1841"/>
                </a:lnTo>
                <a:lnTo>
                  <a:pt x="1759" y="1840"/>
                </a:lnTo>
                <a:lnTo>
                  <a:pt x="1759" y="1839"/>
                </a:lnTo>
                <a:lnTo>
                  <a:pt x="1761" y="1837"/>
                </a:lnTo>
                <a:lnTo>
                  <a:pt x="1761" y="1834"/>
                </a:lnTo>
                <a:lnTo>
                  <a:pt x="1761" y="1833"/>
                </a:lnTo>
                <a:lnTo>
                  <a:pt x="1762" y="1830"/>
                </a:lnTo>
                <a:lnTo>
                  <a:pt x="1764" y="1828"/>
                </a:lnTo>
                <a:lnTo>
                  <a:pt x="1765" y="1825"/>
                </a:lnTo>
                <a:lnTo>
                  <a:pt x="1765" y="1824"/>
                </a:lnTo>
                <a:lnTo>
                  <a:pt x="1765" y="1822"/>
                </a:lnTo>
                <a:lnTo>
                  <a:pt x="1765" y="1821"/>
                </a:lnTo>
                <a:lnTo>
                  <a:pt x="1767" y="1818"/>
                </a:lnTo>
                <a:lnTo>
                  <a:pt x="1767" y="1815"/>
                </a:lnTo>
                <a:lnTo>
                  <a:pt x="1767" y="1814"/>
                </a:lnTo>
                <a:lnTo>
                  <a:pt x="1767" y="1812"/>
                </a:lnTo>
                <a:lnTo>
                  <a:pt x="1768" y="1812"/>
                </a:lnTo>
                <a:lnTo>
                  <a:pt x="1768" y="1811"/>
                </a:lnTo>
                <a:lnTo>
                  <a:pt x="1770" y="1809"/>
                </a:lnTo>
                <a:lnTo>
                  <a:pt x="1770" y="1808"/>
                </a:lnTo>
                <a:lnTo>
                  <a:pt x="1771" y="1808"/>
                </a:lnTo>
                <a:lnTo>
                  <a:pt x="1771" y="1806"/>
                </a:lnTo>
                <a:lnTo>
                  <a:pt x="1773" y="1805"/>
                </a:lnTo>
                <a:lnTo>
                  <a:pt x="1773" y="1803"/>
                </a:lnTo>
                <a:lnTo>
                  <a:pt x="1774" y="1803"/>
                </a:lnTo>
                <a:lnTo>
                  <a:pt x="1774" y="1802"/>
                </a:lnTo>
                <a:lnTo>
                  <a:pt x="1776" y="1802"/>
                </a:lnTo>
                <a:lnTo>
                  <a:pt x="1776" y="1800"/>
                </a:lnTo>
                <a:lnTo>
                  <a:pt x="1777" y="1799"/>
                </a:lnTo>
                <a:lnTo>
                  <a:pt x="1778" y="1799"/>
                </a:lnTo>
                <a:lnTo>
                  <a:pt x="1778" y="1797"/>
                </a:lnTo>
                <a:lnTo>
                  <a:pt x="1780" y="1796"/>
                </a:lnTo>
                <a:lnTo>
                  <a:pt x="1781" y="1794"/>
                </a:lnTo>
                <a:lnTo>
                  <a:pt x="1781" y="1793"/>
                </a:lnTo>
                <a:lnTo>
                  <a:pt x="1784" y="1790"/>
                </a:lnTo>
                <a:lnTo>
                  <a:pt x="1784" y="1789"/>
                </a:lnTo>
                <a:lnTo>
                  <a:pt x="1786" y="1789"/>
                </a:lnTo>
                <a:lnTo>
                  <a:pt x="1786" y="1787"/>
                </a:lnTo>
                <a:lnTo>
                  <a:pt x="1787" y="1786"/>
                </a:lnTo>
                <a:lnTo>
                  <a:pt x="1787" y="1784"/>
                </a:lnTo>
                <a:lnTo>
                  <a:pt x="1787" y="1783"/>
                </a:lnTo>
                <a:lnTo>
                  <a:pt x="1789" y="1781"/>
                </a:lnTo>
                <a:lnTo>
                  <a:pt x="1789" y="1780"/>
                </a:lnTo>
                <a:lnTo>
                  <a:pt x="1789" y="1777"/>
                </a:lnTo>
                <a:lnTo>
                  <a:pt x="1789" y="1775"/>
                </a:lnTo>
                <a:lnTo>
                  <a:pt x="1789" y="1774"/>
                </a:lnTo>
                <a:lnTo>
                  <a:pt x="1789" y="1772"/>
                </a:lnTo>
                <a:lnTo>
                  <a:pt x="1789" y="1771"/>
                </a:lnTo>
                <a:lnTo>
                  <a:pt x="1789" y="1769"/>
                </a:lnTo>
                <a:lnTo>
                  <a:pt x="1789" y="1768"/>
                </a:lnTo>
                <a:lnTo>
                  <a:pt x="1789" y="1767"/>
                </a:lnTo>
                <a:lnTo>
                  <a:pt x="1790" y="1767"/>
                </a:lnTo>
                <a:lnTo>
                  <a:pt x="1792" y="1767"/>
                </a:lnTo>
                <a:lnTo>
                  <a:pt x="1792" y="1765"/>
                </a:lnTo>
                <a:lnTo>
                  <a:pt x="1793" y="1765"/>
                </a:lnTo>
                <a:lnTo>
                  <a:pt x="1795" y="1765"/>
                </a:lnTo>
                <a:lnTo>
                  <a:pt x="1795" y="1764"/>
                </a:lnTo>
                <a:lnTo>
                  <a:pt x="1795" y="1762"/>
                </a:lnTo>
                <a:lnTo>
                  <a:pt x="1795" y="1761"/>
                </a:lnTo>
                <a:lnTo>
                  <a:pt x="1795" y="1759"/>
                </a:lnTo>
                <a:lnTo>
                  <a:pt x="1795" y="1758"/>
                </a:lnTo>
                <a:lnTo>
                  <a:pt x="1795" y="1756"/>
                </a:lnTo>
                <a:lnTo>
                  <a:pt x="1795" y="1755"/>
                </a:lnTo>
                <a:lnTo>
                  <a:pt x="1795" y="1753"/>
                </a:lnTo>
                <a:lnTo>
                  <a:pt x="1795" y="1752"/>
                </a:lnTo>
                <a:lnTo>
                  <a:pt x="1795" y="1750"/>
                </a:lnTo>
                <a:lnTo>
                  <a:pt x="1795" y="1749"/>
                </a:lnTo>
                <a:lnTo>
                  <a:pt x="1795" y="1747"/>
                </a:lnTo>
                <a:lnTo>
                  <a:pt x="1796" y="1747"/>
                </a:lnTo>
                <a:lnTo>
                  <a:pt x="1796" y="1746"/>
                </a:lnTo>
                <a:lnTo>
                  <a:pt x="1796" y="1744"/>
                </a:lnTo>
                <a:lnTo>
                  <a:pt x="1798" y="1743"/>
                </a:lnTo>
                <a:lnTo>
                  <a:pt x="1799" y="1744"/>
                </a:lnTo>
                <a:lnTo>
                  <a:pt x="1798" y="1744"/>
                </a:lnTo>
                <a:lnTo>
                  <a:pt x="1798" y="1746"/>
                </a:lnTo>
                <a:lnTo>
                  <a:pt x="1798" y="1747"/>
                </a:lnTo>
                <a:lnTo>
                  <a:pt x="1799" y="1747"/>
                </a:lnTo>
                <a:lnTo>
                  <a:pt x="1799" y="1746"/>
                </a:lnTo>
                <a:lnTo>
                  <a:pt x="1800" y="1746"/>
                </a:lnTo>
                <a:lnTo>
                  <a:pt x="1799" y="1746"/>
                </a:lnTo>
                <a:lnTo>
                  <a:pt x="1798" y="1747"/>
                </a:lnTo>
                <a:lnTo>
                  <a:pt x="1798" y="1746"/>
                </a:lnTo>
                <a:lnTo>
                  <a:pt x="1798" y="1744"/>
                </a:lnTo>
                <a:lnTo>
                  <a:pt x="1799" y="1744"/>
                </a:lnTo>
                <a:lnTo>
                  <a:pt x="1799" y="1743"/>
                </a:lnTo>
                <a:lnTo>
                  <a:pt x="1798" y="1743"/>
                </a:lnTo>
                <a:lnTo>
                  <a:pt x="1796" y="1743"/>
                </a:lnTo>
                <a:lnTo>
                  <a:pt x="1795" y="1743"/>
                </a:lnTo>
                <a:lnTo>
                  <a:pt x="1795" y="1742"/>
                </a:lnTo>
                <a:lnTo>
                  <a:pt x="1793" y="1742"/>
                </a:lnTo>
                <a:lnTo>
                  <a:pt x="1793" y="1740"/>
                </a:lnTo>
                <a:lnTo>
                  <a:pt x="1792" y="1740"/>
                </a:lnTo>
                <a:lnTo>
                  <a:pt x="1792" y="1739"/>
                </a:lnTo>
                <a:lnTo>
                  <a:pt x="1792" y="1737"/>
                </a:lnTo>
                <a:lnTo>
                  <a:pt x="1792" y="1736"/>
                </a:lnTo>
                <a:lnTo>
                  <a:pt x="1792" y="1734"/>
                </a:lnTo>
                <a:lnTo>
                  <a:pt x="1792" y="1733"/>
                </a:lnTo>
                <a:lnTo>
                  <a:pt x="1790" y="1733"/>
                </a:lnTo>
                <a:lnTo>
                  <a:pt x="1790" y="1731"/>
                </a:lnTo>
                <a:lnTo>
                  <a:pt x="1790" y="1730"/>
                </a:lnTo>
                <a:lnTo>
                  <a:pt x="1789" y="1728"/>
                </a:lnTo>
                <a:lnTo>
                  <a:pt x="1789" y="1727"/>
                </a:lnTo>
                <a:lnTo>
                  <a:pt x="1787" y="1725"/>
                </a:lnTo>
                <a:lnTo>
                  <a:pt x="1787" y="1724"/>
                </a:lnTo>
                <a:lnTo>
                  <a:pt x="1787" y="1722"/>
                </a:lnTo>
                <a:lnTo>
                  <a:pt x="1787" y="1721"/>
                </a:lnTo>
                <a:lnTo>
                  <a:pt x="1789" y="1719"/>
                </a:lnTo>
                <a:lnTo>
                  <a:pt x="1790" y="1719"/>
                </a:lnTo>
                <a:lnTo>
                  <a:pt x="1792" y="1718"/>
                </a:lnTo>
                <a:lnTo>
                  <a:pt x="1793" y="1718"/>
                </a:lnTo>
                <a:lnTo>
                  <a:pt x="1795" y="1718"/>
                </a:lnTo>
                <a:lnTo>
                  <a:pt x="1796" y="1717"/>
                </a:lnTo>
                <a:lnTo>
                  <a:pt x="1796" y="1715"/>
                </a:lnTo>
                <a:lnTo>
                  <a:pt x="1796" y="1714"/>
                </a:lnTo>
                <a:lnTo>
                  <a:pt x="1798" y="1714"/>
                </a:lnTo>
                <a:lnTo>
                  <a:pt x="1799" y="1714"/>
                </a:lnTo>
                <a:lnTo>
                  <a:pt x="1800" y="1714"/>
                </a:lnTo>
                <a:lnTo>
                  <a:pt x="1802" y="1714"/>
                </a:lnTo>
                <a:lnTo>
                  <a:pt x="1803" y="1714"/>
                </a:lnTo>
                <a:lnTo>
                  <a:pt x="1805" y="1712"/>
                </a:lnTo>
                <a:lnTo>
                  <a:pt x="1806" y="1712"/>
                </a:lnTo>
                <a:lnTo>
                  <a:pt x="1808" y="1712"/>
                </a:lnTo>
                <a:lnTo>
                  <a:pt x="1809" y="1712"/>
                </a:lnTo>
                <a:lnTo>
                  <a:pt x="1811" y="1711"/>
                </a:lnTo>
                <a:lnTo>
                  <a:pt x="1812" y="1711"/>
                </a:lnTo>
                <a:lnTo>
                  <a:pt x="1812" y="1709"/>
                </a:lnTo>
                <a:lnTo>
                  <a:pt x="1814" y="1709"/>
                </a:lnTo>
                <a:lnTo>
                  <a:pt x="1814" y="1708"/>
                </a:lnTo>
                <a:lnTo>
                  <a:pt x="1815" y="1708"/>
                </a:lnTo>
                <a:lnTo>
                  <a:pt x="1817" y="1706"/>
                </a:lnTo>
                <a:lnTo>
                  <a:pt x="1818" y="1705"/>
                </a:lnTo>
                <a:lnTo>
                  <a:pt x="1820" y="1705"/>
                </a:lnTo>
                <a:lnTo>
                  <a:pt x="1820" y="1703"/>
                </a:lnTo>
                <a:lnTo>
                  <a:pt x="1821" y="1703"/>
                </a:lnTo>
                <a:lnTo>
                  <a:pt x="1821" y="1702"/>
                </a:lnTo>
                <a:lnTo>
                  <a:pt x="1823" y="1702"/>
                </a:lnTo>
                <a:lnTo>
                  <a:pt x="1823" y="1700"/>
                </a:lnTo>
                <a:lnTo>
                  <a:pt x="1824" y="1700"/>
                </a:lnTo>
                <a:lnTo>
                  <a:pt x="1824" y="1699"/>
                </a:lnTo>
                <a:lnTo>
                  <a:pt x="1825" y="1699"/>
                </a:lnTo>
                <a:lnTo>
                  <a:pt x="1825" y="1697"/>
                </a:lnTo>
                <a:lnTo>
                  <a:pt x="1827" y="1697"/>
                </a:lnTo>
                <a:lnTo>
                  <a:pt x="1828" y="1696"/>
                </a:lnTo>
                <a:lnTo>
                  <a:pt x="1830" y="1695"/>
                </a:lnTo>
                <a:lnTo>
                  <a:pt x="1831" y="1693"/>
                </a:lnTo>
                <a:lnTo>
                  <a:pt x="1833" y="1693"/>
                </a:lnTo>
                <a:lnTo>
                  <a:pt x="1833" y="1692"/>
                </a:lnTo>
                <a:lnTo>
                  <a:pt x="1833" y="1690"/>
                </a:lnTo>
                <a:lnTo>
                  <a:pt x="1834" y="1690"/>
                </a:lnTo>
                <a:lnTo>
                  <a:pt x="1834" y="1689"/>
                </a:lnTo>
                <a:lnTo>
                  <a:pt x="1836" y="1689"/>
                </a:lnTo>
                <a:lnTo>
                  <a:pt x="1837" y="1689"/>
                </a:lnTo>
                <a:lnTo>
                  <a:pt x="1839" y="1687"/>
                </a:lnTo>
                <a:lnTo>
                  <a:pt x="1840" y="1687"/>
                </a:lnTo>
                <a:lnTo>
                  <a:pt x="1840" y="1686"/>
                </a:lnTo>
                <a:lnTo>
                  <a:pt x="1842" y="1686"/>
                </a:lnTo>
                <a:lnTo>
                  <a:pt x="1843" y="1684"/>
                </a:lnTo>
                <a:lnTo>
                  <a:pt x="1845" y="1684"/>
                </a:lnTo>
                <a:lnTo>
                  <a:pt x="1845" y="1683"/>
                </a:lnTo>
                <a:lnTo>
                  <a:pt x="1846" y="1683"/>
                </a:lnTo>
                <a:lnTo>
                  <a:pt x="1848" y="1683"/>
                </a:lnTo>
                <a:lnTo>
                  <a:pt x="1849" y="1681"/>
                </a:lnTo>
                <a:lnTo>
                  <a:pt x="1850" y="1681"/>
                </a:lnTo>
                <a:lnTo>
                  <a:pt x="1850" y="1680"/>
                </a:lnTo>
                <a:lnTo>
                  <a:pt x="1852" y="1680"/>
                </a:lnTo>
                <a:lnTo>
                  <a:pt x="1852" y="1678"/>
                </a:lnTo>
                <a:lnTo>
                  <a:pt x="1853" y="1678"/>
                </a:lnTo>
                <a:lnTo>
                  <a:pt x="1855" y="1680"/>
                </a:lnTo>
                <a:lnTo>
                  <a:pt x="1856" y="1681"/>
                </a:lnTo>
                <a:lnTo>
                  <a:pt x="1856" y="1683"/>
                </a:lnTo>
                <a:lnTo>
                  <a:pt x="1858" y="1684"/>
                </a:lnTo>
                <a:lnTo>
                  <a:pt x="1858" y="1686"/>
                </a:lnTo>
                <a:lnTo>
                  <a:pt x="1859" y="1687"/>
                </a:lnTo>
                <a:lnTo>
                  <a:pt x="1859" y="1689"/>
                </a:lnTo>
                <a:lnTo>
                  <a:pt x="1861" y="1690"/>
                </a:lnTo>
                <a:lnTo>
                  <a:pt x="1861" y="1692"/>
                </a:lnTo>
                <a:lnTo>
                  <a:pt x="1862" y="1692"/>
                </a:lnTo>
                <a:lnTo>
                  <a:pt x="1862" y="1693"/>
                </a:lnTo>
                <a:lnTo>
                  <a:pt x="1864" y="1693"/>
                </a:lnTo>
                <a:lnTo>
                  <a:pt x="1865" y="1693"/>
                </a:lnTo>
                <a:lnTo>
                  <a:pt x="1865" y="1695"/>
                </a:lnTo>
                <a:lnTo>
                  <a:pt x="1867" y="1695"/>
                </a:lnTo>
                <a:lnTo>
                  <a:pt x="1868" y="1695"/>
                </a:lnTo>
                <a:lnTo>
                  <a:pt x="1870" y="1695"/>
                </a:lnTo>
                <a:lnTo>
                  <a:pt x="1871" y="1695"/>
                </a:lnTo>
                <a:lnTo>
                  <a:pt x="1873" y="1696"/>
                </a:lnTo>
                <a:lnTo>
                  <a:pt x="1874" y="1696"/>
                </a:lnTo>
                <a:lnTo>
                  <a:pt x="1875" y="1696"/>
                </a:lnTo>
                <a:lnTo>
                  <a:pt x="1874" y="1695"/>
                </a:lnTo>
                <a:lnTo>
                  <a:pt x="1875" y="1695"/>
                </a:lnTo>
                <a:lnTo>
                  <a:pt x="1877" y="1695"/>
                </a:lnTo>
                <a:lnTo>
                  <a:pt x="1878" y="1695"/>
                </a:lnTo>
                <a:lnTo>
                  <a:pt x="1878" y="1693"/>
                </a:lnTo>
                <a:lnTo>
                  <a:pt x="1880" y="1693"/>
                </a:lnTo>
                <a:lnTo>
                  <a:pt x="1881" y="1693"/>
                </a:lnTo>
                <a:lnTo>
                  <a:pt x="1883" y="1693"/>
                </a:lnTo>
                <a:lnTo>
                  <a:pt x="1883" y="1692"/>
                </a:lnTo>
                <a:lnTo>
                  <a:pt x="1884" y="1692"/>
                </a:lnTo>
                <a:lnTo>
                  <a:pt x="1884" y="1690"/>
                </a:lnTo>
                <a:lnTo>
                  <a:pt x="1886" y="1690"/>
                </a:lnTo>
                <a:lnTo>
                  <a:pt x="1886" y="1689"/>
                </a:lnTo>
                <a:lnTo>
                  <a:pt x="1887" y="1689"/>
                </a:lnTo>
                <a:lnTo>
                  <a:pt x="1889" y="1689"/>
                </a:lnTo>
                <a:lnTo>
                  <a:pt x="1890" y="1689"/>
                </a:lnTo>
                <a:lnTo>
                  <a:pt x="1892" y="1689"/>
                </a:lnTo>
                <a:lnTo>
                  <a:pt x="1893" y="1689"/>
                </a:lnTo>
                <a:lnTo>
                  <a:pt x="1895" y="1689"/>
                </a:lnTo>
                <a:lnTo>
                  <a:pt x="1895" y="1690"/>
                </a:lnTo>
                <a:lnTo>
                  <a:pt x="1896" y="1690"/>
                </a:lnTo>
                <a:lnTo>
                  <a:pt x="1898" y="1690"/>
                </a:lnTo>
                <a:lnTo>
                  <a:pt x="1899" y="1692"/>
                </a:lnTo>
                <a:lnTo>
                  <a:pt x="1899" y="1693"/>
                </a:lnTo>
                <a:lnTo>
                  <a:pt x="1900" y="1693"/>
                </a:lnTo>
                <a:lnTo>
                  <a:pt x="1900" y="1695"/>
                </a:lnTo>
                <a:lnTo>
                  <a:pt x="1902" y="1695"/>
                </a:lnTo>
                <a:lnTo>
                  <a:pt x="1903" y="1693"/>
                </a:lnTo>
                <a:lnTo>
                  <a:pt x="1905" y="1693"/>
                </a:lnTo>
                <a:lnTo>
                  <a:pt x="1906" y="1693"/>
                </a:lnTo>
                <a:lnTo>
                  <a:pt x="1908" y="1693"/>
                </a:lnTo>
                <a:lnTo>
                  <a:pt x="1908" y="1695"/>
                </a:lnTo>
                <a:lnTo>
                  <a:pt x="1909" y="1695"/>
                </a:lnTo>
                <a:lnTo>
                  <a:pt x="1911" y="1695"/>
                </a:lnTo>
                <a:lnTo>
                  <a:pt x="1912" y="1695"/>
                </a:lnTo>
                <a:lnTo>
                  <a:pt x="1912" y="1696"/>
                </a:lnTo>
                <a:lnTo>
                  <a:pt x="1914" y="1696"/>
                </a:lnTo>
                <a:lnTo>
                  <a:pt x="1914" y="1697"/>
                </a:lnTo>
                <a:lnTo>
                  <a:pt x="1915" y="1697"/>
                </a:lnTo>
                <a:lnTo>
                  <a:pt x="1915" y="1696"/>
                </a:lnTo>
                <a:lnTo>
                  <a:pt x="1917" y="1696"/>
                </a:lnTo>
                <a:lnTo>
                  <a:pt x="1917" y="1697"/>
                </a:lnTo>
                <a:lnTo>
                  <a:pt x="1918" y="1697"/>
                </a:lnTo>
                <a:lnTo>
                  <a:pt x="1921" y="1697"/>
                </a:lnTo>
                <a:lnTo>
                  <a:pt x="1922" y="1697"/>
                </a:lnTo>
                <a:lnTo>
                  <a:pt x="1925" y="1697"/>
                </a:lnTo>
                <a:lnTo>
                  <a:pt x="1927" y="1699"/>
                </a:lnTo>
                <a:lnTo>
                  <a:pt x="1928" y="1699"/>
                </a:lnTo>
                <a:lnTo>
                  <a:pt x="1930" y="1699"/>
                </a:lnTo>
                <a:lnTo>
                  <a:pt x="1931" y="1699"/>
                </a:lnTo>
                <a:lnTo>
                  <a:pt x="1931" y="1700"/>
                </a:lnTo>
                <a:lnTo>
                  <a:pt x="1933" y="1700"/>
                </a:lnTo>
                <a:lnTo>
                  <a:pt x="1934" y="1700"/>
                </a:lnTo>
                <a:lnTo>
                  <a:pt x="1936" y="1700"/>
                </a:lnTo>
                <a:lnTo>
                  <a:pt x="1936" y="1702"/>
                </a:lnTo>
                <a:lnTo>
                  <a:pt x="1937" y="1702"/>
                </a:lnTo>
                <a:lnTo>
                  <a:pt x="1939" y="1702"/>
                </a:lnTo>
                <a:lnTo>
                  <a:pt x="1939" y="1703"/>
                </a:lnTo>
                <a:lnTo>
                  <a:pt x="1939" y="1705"/>
                </a:lnTo>
                <a:lnTo>
                  <a:pt x="1940" y="1705"/>
                </a:lnTo>
                <a:lnTo>
                  <a:pt x="1942" y="1706"/>
                </a:lnTo>
                <a:lnTo>
                  <a:pt x="1943" y="1708"/>
                </a:lnTo>
                <a:lnTo>
                  <a:pt x="1943" y="1706"/>
                </a:lnTo>
                <a:lnTo>
                  <a:pt x="1943" y="1705"/>
                </a:lnTo>
                <a:lnTo>
                  <a:pt x="1942" y="1705"/>
                </a:lnTo>
                <a:lnTo>
                  <a:pt x="1942" y="1703"/>
                </a:lnTo>
                <a:lnTo>
                  <a:pt x="1940" y="1702"/>
                </a:lnTo>
                <a:lnTo>
                  <a:pt x="1939" y="1699"/>
                </a:lnTo>
                <a:lnTo>
                  <a:pt x="1937" y="1697"/>
                </a:lnTo>
                <a:lnTo>
                  <a:pt x="1937" y="1696"/>
                </a:lnTo>
                <a:lnTo>
                  <a:pt x="1936" y="1696"/>
                </a:lnTo>
                <a:lnTo>
                  <a:pt x="1936" y="1695"/>
                </a:lnTo>
                <a:lnTo>
                  <a:pt x="1934" y="1695"/>
                </a:lnTo>
                <a:lnTo>
                  <a:pt x="1931" y="1693"/>
                </a:lnTo>
                <a:lnTo>
                  <a:pt x="1930" y="1692"/>
                </a:lnTo>
                <a:lnTo>
                  <a:pt x="1928" y="1692"/>
                </a:lnTo>
                <a:lnTo>
                  <a:pt x="1927" y="1692"/>
                </a:lnTo>
                <a:lnTo>
                  <a:pt x="1925" y="1692"/>
                </a:lnTo>
                <a:lnTo>
                  <a:pt x="1925" y="1693"/>
                </a:lnTo>
                <a:lnTo>
                  <a:pt x="1924" y="1692"/>
                </a:lnTo>
                <a:lnTo>
                  <a:pt x="1924" y="1693"/>
                </a:lnTo>
                <a:lnTo>
                  <a:pt x="1922" y="1693"/>
                </a:lnTo>
                <a:lnTo>
                  <a:pt x="1921" y="1693"/>
                </a:lnTo>
                <a:lnTo>
                  <a:pt x="1920" y="1695"/>
                </a:lnTo>
                <a:lnTo>
                  <a:pt x="1920" y="1693"/>
                </a:lnTo>
                <a:lnTo>
                  <a:pt x="1918" y="1692"/>
                </a:lnTo>
                <a:lnTo>
                  <a:pt x="1915" y="1690"/>
                </a:lnTo>
                <a:lnTo>
                  <a:pt x="1914" y="1689"/>
                </a:lnTo>
                <a:lnTo>
                  <a:pt x="1912" y="1687"/>
                </a:lnTo>
                <a:lnTo>
                  <a:pt x="1911" y="1687"/>
                </a:lnTo>
                <a:lnTo>
                  <a:pt x="1911" y="1686"/>
                </a:lnTo>
                <a:lnTo>
                  <a:pt x="1909" y="1686"/>
                </a:lnTo>
                <a:lnTo>
                  <a:pt x="1908" y="1686"/>
                </a:lnTo>
                <a:lnTo>
                  <a:pt x="1908" y="1687"/>
                </a:lnTo>
                <a:lnTo>
                  <a:pt x="1906" y="1686"/>
                </a:lnTo>
                <a:lnTo>
                  <a:pt x="1905" y="1686"/>
                </a:lnTo>
                <a:lnTo>
                  <a:pt x="1905" y="1687"/>
                </a:lnTo>
                <a:lnTo>
                  <a:pt x="1903" y="1686"/>
                </a:lnTo>
                <a:lnTo>
                  <a:pt x="1902" y="1684"/>
                </a:lnTo>
                <a:lnTo>
                  <a:pt x="1900" y="1684"/>
                </a:lnTo>
                <a:lnTo>
                  <a:pt x="1899" y="1684"/>
                </a:lnTo>
                <a:lnTo>
                  <a:pt x="1898" y="1683"/>
                </a:lnTo>
                <a:lnTo>
                  <a:pt x="1895" y="1681"/>
                </a:lnTo>
                <a:lnTo>
                  <a:pt x="1893" y="1681"/>
                </a:lnTo>
                <a:lnTo>
                  <a:pt x="1893" y="1680"/>
                </a:lnTo>
                <a:lnTo>
                  <a:pt x="1892" y="1678"/>
                </a:lnTo>
                <a:lnTo>
                  <a:pt x="1890" y="1677"/>
                </a:lnTo>
                <a:lnTo>
                  <a:pt x="1890" y="1675"/>
                </a:lnTo>
                <a:lnTo>
                  <a:pt x="1889" y="1674"/>
                </a:lnTo>
                <a:lnTo>
                  <a:pt x="1887" y="1672"/>
                </a:lnTo>
                <a:lnTo>
                  <a:pt x="1880" y="1667"/>
                </a:lnTo>
                <a:lnTo>
                  <a:pt x="1875" y="1665"/>
                </a:lnTo>
                <a:lnTo>
                  <a:pt x="1874" y="1665"/>
                </a:lnTo>
                <a:lnTo>
                  <a:pt x="1874" y="1664"/>
                </a:lnTo>
                <a:lnTo>
                  <a:pt x="1873" y="1664"/>
                </a:lnTo>
                <a:lnTo>
                  <a:pt x="1873" y="1662"/>
                </a:lnTo>
                <a:lnTo>
                  <a:pt x="1875" y="1659"/>
                </a:lnTo>
                <a:lnTo>
                  <a:pt x="1877" y="1658"/>
                </a:lnTo>
                <a:lnTo>
                  <a:pt x="1877" y="1656"/>
                </a:lnTo>
                <a:lnTo>
                  <a:pt x="1877" y="1658"/>
                </a:lnTo>
                <a:lnTo>
                  <a:pt x="1878" y="1658"/>
                </a:lnTo>
                <a:lnTo>
                  <a:pt x="1880" y="1658"/>
                </a:lnTo>
                <a:lnTo>
                  <a:pt x="1881" y="1658"/>
                </a:lnTo>
                <a:lnTo>
                  <a:pt x="1881" y="1656"/>
                </a:lnTo>
                <a:lnTo>
                  <a:pt x="1883" y="1656"/>
                </a:lnTo>
                <a:lnTo>
                  <a:pt x="1884" y="1653"/>
                </a:lnTo>
                <a:lnTo>
                  <a:pt x="1884" y="1652"/>
                </a:lnTo>
                <a:lnTo>
                  <a:pt x="1886" y="1652"/>
                </a:lnTo>
                <a:lnTo>
                  <a:pt x="1886" y="1650"/>
                </a:lnTo>
                <a:lnTo>
                  <a:pt x="1886" y="1649"/>
                </a:lnTo>
                <a:lnTo>
                  <a:pt x="1887" y="1649"/>
                </a:lnTo>
                <a:lnTo>
                  <a:pt x="1887" y="1647"/>
                </a:lnTo>
                <a:lnTo>
                  <a:pt x="1887" y="1646"/>
                </a:lnTo>
                <a:lnTo>
                  <a:pt x="1889" y="1645"/>
                </a:lnTo>
                <a:lnTo>
                  <a:pt x="1889" y="1643"/>
                </a:lnTo>
                <a:lnTo>
                  <a:pt x="1890" y="1643"/>
                </a:lnTo>
                <a:lnTo>
                  <a:pt x="1890" y="1642"/>
                </a:lnTo>
                <a:lnTo>
                  <a:pt x="1892" y="1642"/>
                </a:lnTo>
                <a:lnTo>
                  <a:pt x="1892" y="1640"/>
                </a:lnTo>
                <a:lnTo>
                  <a:pt x="1893" y="1640"/>
                </a:lnTo>
                <a:lnTo>
                  <a:pt x="1895" y="1640"/>
                </a:lnTo>
                <a:lnTo>
                  <a:pt x="1896" y="1640"/>
                </a:lnTo>
                <a:lnTo>
                  <a:pt x="1896" y="1639"/>
                </a:lnTo>
                <a:lnTo>
                  <a:pt x="1896" y="1636"/>
                </a:lnTo>
                <a:lnTo>
                  <a:pt x="1896" y="1634"/>
                </a:lnTo>
                <a:lnTo>
                  <a:pt x="1896" y="1633"/>
                </a:lnTo>
                <a:lnTo>
                  <a:pt x="1898" y="1633"/>
                </a:lnTo>
                <a:lnTo>
                  <a:pt x="1899" y="1633"/>
                </a:lnTo>
                <a:lnTo>
                  <a:pt x="1899" y="1631"/>
                </a:lnTo>
                <a:lnTo>
                  <a:pt x="1900" y="1631"/>
                </a:lnTo>
                <a:lnTo>
                  <a:pt x="1900" y="1633"/>
                </a:lnTo>
                <a:lnTo>
                  <a:pt x="1902" y="1631"/>
                </a:lnTo>
                <a:lnTo>
                  <a:pt x="1903" y="1631"/>
                </a:lnTo>
                <a:lnTo>
                  <a:pt x="1903" y="1630"/>
                </a:lnTo>
                <a:lnTo>
                  <a:pt x="1905" y="1630"/>
                </a:lnTo>
                <a:lnTo>
                  <a:pt x="1906" y="1630"/>
                </a:lnTo>
                <a:lnTo>
                  <a:pt x="1908" y="1630"/>
                </a:lnTo>
                <a:lnTo>
                  <a:pt x="1908" y="1628"/>
                </a:lnTo>
                <a:lnTo>
                  <a:pt x="1909" y="1628"/>
                </a:lnTo>
                <a:lnTo>
                  <a:pt x="1909" y="1627"/>
                </a:lnTo>
                <a:lnTo>
                  <a:pt x="1911" y="1627"/>
                </a:lnTo>
                <a:lnTo>
                  <a:pt x="1912" y="1627"/>
                </a:lnTo>
                <a:lnTo>
                  <a:pt x="1912" y="1625"/>
                </a:lnTo>
                <a:lnTo>
                  <a:pt x="1914" y="1625"/>
                </a:lnTo>
                <a:lnTo>
                  <a:pt x="1915" y="1624"/>
                </a:lnTo>
                <a:lnTo>
                  <a:pt x="1917" y="1622"/>
                </a:lnTo>
                <a:lnTo>
                  <a:pt x="1917" y="1621"/>
                </a:lnTo>
                <a:lnTo>
                  <a:pt x="1918" y="1621"/>
                </a:lnTo>
                <a:lnTo>
                  <a:pt x="1920" y="1621"/>
                </a:lnTo>
                <a:lnTo>
                  <a:pt x="1921" y="1621"/>
                </a:lnTo>
                <a:lnTo>
                  <a:pt x="1922" y="1621"/>
                </a:lnTo>
                <a:lnTo>
                  <a:pt x="1924" y="1621"/>
                </a:lnTo>
                <a:lnTo>
                  <a:pt x="1924" y="1620"/>
                </a:lnTo>
                <a:lnTo>
                  <a:pt x="1925" y="1620"/>
                </a:lnTo>
                <a:lnTo>
                  <a:pt x="1927" y="1620"/>
                </a:lnTo>
                <a:lnTo>
                  <a:pt x="1925" y="1620"/>
                </a:lnTo>
                <a:lnTo>
                  <a:pt x="1925" y="1618"/>
                </a:lnTo>
                <a:lnTo>
                  <a:pt x="1925" y="1617"/>
                </a:lnTo>
                <a:lnTo>
                  <a:pt x="1925" y="1618"/>
                </a:lnTo>
                <a:lnTo>
                  <a:pt x="1924" y="1618"/>
                </a:lnTo>
                <a:lnTo>
                  <a:pt x="1922" y="1618"/>
                </a:lnTo>
                <a:lnTo>
                  <a:pt x="1921" y="1618"/>
                </a:lnTo>
                <a:lnTo>
                  <a:pt x="1920" y="1618"/>
                </a:lnTo>
                <a:lnTo>
                  <a:pt x="1918" y="1618"/>
                </a:lnTo>
                <a:lnTo>
                  <a:pt x="1917" y="1618"/>
                </a:lnTo>
                <a:lnTo>
                  <a:pt x="1917" y="1620"/>
                </a:lnTo>
                <a:lnTo>
                  <a:pt x="1915" y="1620"/>
                </a:lnTo>
                <a:lnTo>
                  <a:pt x="1915" y="1618"/>
                </a:lnTo>
                <a:lnTo>
                  <a:pt x="1914" y="1618"/>
                </a:lnTo>
                <a:lnTo>
                  <a:pt x="1914" y="1617"/>
                </a:lnTo>
                <a:lnTo>
                  <a:pt x="1915" y="1617"/>
                </a:lnTo>
                <a:lnTo>
                  <a:pt x="1917" y="1617"/>
                </a:lnTo>
                <a:lnTo>
                  <a:pt x="1918" y="1617"/>
                </a:lnTo>
                <a:lnTo>
                  <a:pt x="1918" y="1615"/>
                </a:lnTo>
                <a:lnTo>
                  <a:pt x="1917" y="1615"/>
                </a:lnTo>
                <a:lnTo>
                  <a:pt x="1915" y="1617"/>
                </a:lnTo>
                <a:lnTo>
                  <a:pt x="1914" y="1617"/>
                </a:lnTo>
                <a:lnTo>
                  <a:pt x="1912" y="1617"/>
                </a:lnTo>
                <a:lnTo>
                  <a:pt x="1911" y="1617"/>
                </a:lnTo>
                <a:lnTo>
                  <a:pt x="1909" y="1617"/>
                </a:lnTo>
                <a:lnTo>
                  <a:pt x="1905" y="1618"/>
                </a:lnTo>
                <a:lnTo>
                  <a:pt x="1903" y="1618"/>
                </a:lnTo>
                <a:lnTo>
                  <a:pt x="1902" y="1618"/>
                </a:lnTo>
                <a:lnTo>
                  <a:pt x="1900" y="1618"/>
                </a:lnTo>
                <a:lnTo>
                  <a:pt x="1900" y="1620"/>
                </a:lnTo>
                <a:lnTo>
                  <a:pt x="1899" y="1620"/>
                </a:lnTo>
                <a:lnTo>
                  <a:pt x="1899" y="1621"/>
                </a:lnTo>
                <a:lnTo>
                  <a:pt x="1898" y="1621"/>
                </a:lnTo>
                <a:lnTo>
                  <a:pt x="1896" y="1622"/>
                </a:lnTo>
                <a:lnTo>
                  <a:pt x="1895" y="1622"/>
                </a:lnTo>
                <a:lnTo>
                  <a:pt x="1895" y="1624"/>
                </a:lnTo>
                <a:lnTo>
                  <a:pt x="1893" y="1624"/>
                </a:lnTo>
                <a:lnTo>
                  <a:pt x="1893" y="1625"/>
                </a:lnTo>
                <a:lnTo>
                  <a:pt x="1892" y="1627"/>
                </a:lnTo>
                <a:lnTo>
                  <a:pt x="1892" y="1628"/>
                </a:lnTo>
                <a:lnTo>
                  <a:pt x="1890" y="1628"/>
                </a:lnTo>
                <a:lnTo>
                  <a:pt x="1890" y="1630"/>
                </a:lnTo>
                <a:lnTo>
                  <a:pt x="1890" y="1631"/>
                </a:lnTo>
                <a:lnTo>
                  <a:pt x="1889" y="1631"/>
                </a:lnTo>
                <a:lnTo>
                  <a:pt x="1887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4" y="1633"/>
                </a:lnTo>
                <a:lnTo>
                  <a:pt x="1884" y="1634"/>
                </a:lnTo>
                <a:lnTo>
                  <a:pt x="1884" y="1636"/>
                </a:lnTo>
                <a:lnTo>
                  <a:pt x="1884" y="1637"/>
                </a:lnTo>
                <a:lnTo>
                  <a:pt x="1884" y="1639"/>
                </a:lnTo>
                <a:lnTo>
                  <a:pt x="1883" y="1639"/>
                </a:lnTo>
                <a:lnTo>
                  <a:pt x="1883" y="1640"/>
                </a:lnTo>
                <a:lnTo>
                  <a:pt x="1883" y="1642"/>
                </a:lnTo>
                <a:lnTo>
                  <a:pt x="1883" y="1643"/>
                </a:lnTo>
                <a:lnTo>
                  <a:pt x="1884" y="1643"/>
                </a:lnTo>
                <a:lnTo>
                  <a:pt x="1883" y="1643"/>
                </a:lnTo>
                <a:lnTo>
                  <a:pt x="1883" y="1645"/>
                </a:lnTo>
                <a:lnTo>
                  <a:pt x="1883" y="1649"/>
                </a:lnTo>
                <a:lnTo>
                  <a:pt x="1881" y="1649"/>
                </a:lnTo>
                <a:lnTo>
                  <a:pt x="1881" y="1650"/>
                </a:lnTo>
                <a:lnTo>
                  <a:pt x="1880" y="1650"/>
                </a:lnTo>
                <a:lnTo>
                  <a:pt x="1880" y="1652"/>
                </a:lnTo>
                <a:lnTo>
                  <a:pt x="1878" y="1652"/>
                </a:lnTo>
                <a:lnTo>
                  <a:pt x="1877" y="1652"/>
                </a:lnTo>
                <a:lnTo>
                  <a:pt x="1875" y="1652"/>
                </a:lnTo>
                <a:lnTo>
                  <a:pt x="1875" y="1650"/>
                </a:lnTo>
                <a:lnTo>
                  <a:pt x="1874" y="1650"/>
                </a:lnTo>
                <a:lnTo>
                  <a:pt x="1873" y="1650"/>
                </a:lnTo>
                <a:lnTo>
                  <a:pt x="1871" y="1650"/>
                </a:lnTo>
                <a:lnTo>
                  <a:pt x="1870" y="1649"/>
                </a:lnTo>
                <a:lnTo>
                  <a:pt x="1868" y="1649"/>
                </a:lnTo>
                <a:lnTo>
                  <a:pt x="1865" y="1649"/>
                </a:lnTo>
                <a:lnTo>
                  <a:pt x="1864" y="1650"/>
                </a:lnTo>
                <a:lnTo>
                  <a:pt x="1862" y="1650"/>
                </a:lnTo>
                <a:lnTo>
                  <a:pt x="1861" y="1650"/>
                </a:lnTo>
                <a:lnTo>
                  <a:pt x="1859" y="1650"/>
                </a:lnTo>
                <a:lnTo>
                  <a:pt x="1859" y="1649"/>
                </a:lnTo>
                <a:lnTo>
                  <a:pt x="1858" y="1647"/>
                </a:lnTo>
                <a:lnTo>
                  <a:pt x="1859" y="1647"/>
                </a:lnTo>
                <a:lnTo>
                  <a:pt x="1859" y="1646"/>
                </a:lnTo>
                <a:lnTo>
                  <a:pt x="1858" y="1646"/>
                </a:lnTo>
                <a:lnTo>
                  <a:pt x="1858" y="1647"/>
                </a:lnTo>
                <a:lnTo>
                  <a:pt x="1858" y="1649"/>
                </a:lnTo>
                <a:lnTo>
                  <a:pt x="1858" y="1650"/>
                </a:lnTo>
                <a:lnTo>
                  <a:pt x="1856" y="1650"/>
                </a:lnTo>
                <a:lnTo>
                  <a:pt x="1855" y="1650"/>
                </a:lnTo>
                <a:lnTo>
                  <a:pt x="1852" y="1650"/>
                </a:lnTo>
                <a:lnTo>
                  <a:pt x="1850" y="1652"/>
                </a:lnTo>
                <a:lnTo>
                  <a:pt x="1849" y="1652"/>
                </a:lnTo>
                <a:lnTo>
                  <a:pt x="1848" y="1652"/>
                </a:lnTo>
                <a:lnTo>
                  <a:pt x="1846" y="1650"/>
                </a:lnTo>
                <a:lnTo>
                  <a:pt x="1845" y="1649"/>
                </a:lnTo>
                <a:lnTo>
                  <a:pt x="1843" y="1649"/>
                </a:lnTo>
                <a:lnTo>
                  <a:pt x="1843" y="1647"/>
                </a:lnTo>
                <a:lnTo>
                  <a:pt x="1843" y="1646"/>
                </a:lnTo>
                <a:lnTo>
                  <a:pt x="1842" y="1645"/>
                </a:lnTo>
                <a:lnTo>
                  <a:pt x="1842" y="1643"/>
                </a:lnTo>
                <a:lnTo>
                  <a:pt x="1842" y="1642"/>
                </a:lnTo>
                <a:lnTo>
                  <a:pt x="1842" y="1640"/>
                </a:lnTo>
                <a:lnTo>
                  <a:pt x="1842" y="1639"/>
                </a:lnTo>
                <a:lnTo>
                  <a:pt x="1842" y="1637"/>
                </a:lnTo>
                <a:lnTo>
                  <a:pt x="1843" y="1637"/>
                </a:lnTo>
                <a:lnTo>
                  <a:pt x="1843" y="1636"/>
                </a:lnTo>
                <a:lnTo>
                  <a:pt x="1843" y="1634"/>
                </a:lnTo>
                <a:lnTo>
                  <a:pt x="1843" y="1636"/>
                </a:lnTo>
                <a:lnTo>
                  <a:pt x="1842" y="1636"/>
                </a:lnTo>
                <a:lnTo>
                  <a:pt x="1840" y="1636"/>
                </a:lnTo>
                <a:lnTo>
                  <a:pt x="1840" y="1637"/>
                </a:lnTo>
                <a:lnTo>
                  <a:pt x="1840" y="1639"/>
                </a:lnTo>
                <a:lnTo>
                  <a:pt x="1839" y="1639"/>
                </a:lnTo>
                <a:lnTo>
                  <a:pt x="1839" y="1640"/>
                </a:lnTo>
                <a:lnTo>
                  <a:pt x="1839" y="1642"/>
                </a:lnTo>
                <a:lnTo>
                  <a:pt x="1840" y="1642"/>
                </a:lnTo>
                <a:lnTo>
                  <a:pt x="1840" y="1643"/>
                </a:lnTo>
                <a:lnTo>
                  <a:pt x="1840" y="1645"/>
                </a:lnTo>
                <a:lnTo>
                  <a:pt x="1840" y="1646"/>
                </a:lnTo>
                <a:lnTo>
                  <a:pt x="1839" y="1647"/>
                </a:lnTo>
                <a:lnTo>
                  <a:pt x="1839" y="1646"/>
                </a:lnTo>
                <a:lnTo>
                  <a:pt x="1837" y="1646"/>
                </a:lnTo>
                <a:lnTo>
                  <a:pt x="1837" y="1645"/>
                </a:lnTo>
                <a:lnTo>
                  <a:pt x="1836" y="1645"/>
                </a:lnTo>
                <a:lnTo>
                  <a:pt x="1836" y="1642"/>
                </a:lnTo>
                <a:lnTo>
                  <a:pt x="1837" y="1640"/>
                </a:lnTo>
                <a:lnTo>
                  <a:pt x="1836" y="1639"/>
                </a:lnTo>
                <a:lnTo>
                  <a:pt x="1836" y="1640"/>
                </a:lnTo>
                <a:lnTo>
                  <a:pt x="1836" y="1642"/>
                </a:lnTo>
                <a:lnTo>
                  <a:pt x="1834" y="1643"/>
                </a:lnTo>
                <a:lnTo>
                  <a:pt x="1836" y="1645"/>
                </a:lnTo>
                <a:lnTo>
                  <a:pt x="1834" y="1645"/>
                </a:lnTo>
                <a:lnTo>
                  <a:pt x="1834" y="1646"/>
                </a:lnTo>
                <a:lnTo>
                  <a:pt x="1834" y="1647"/>
                </a:lnTo>
                <a:lnTo>
                  <a:pt x="1834" y="1649"/>
                </a:lnTo>
                <a:lnTo>
                  <a:pt x="1833" y="1649"/>
                </a:lnTo>
                <a:lnTo>
                  <a:pt x="1831" y="1650"/>
                </a:lnTo>
                <a:lnTo>
                  <a:pt x="1830" y="1650"/>
                </a:lnTo>
                <a:lnTo>
                  <a:pt x="1830" y="1652"/>
                </a:lnTo>
                <a:lnTo>
                  <a:pt x="1828" y="1652"/>
                </a:lnTo>
                <a:lnTo>
                  <a:pt x="1827" y="1653"/>
                </a:lnTo>
                <a:lnTo>
                  <a:pt x="1825" y="1653"/>
                </a:lnTo>
                <a:lnTo>
                  <a:pt x="1824" y="1653"/>
                </a:lnTo>
                <a:lnTo>
                  <a:pt x="1823" y="1655"/>
                </a:lnTo>
                <a:lnTo>
                  <a:pt x="1821" y="1655"/>
                </a:lnTo>
                <a:lnTo>
                  <a:pt x="1820" y="1656"/>
                </a:lnTo>
                <a:lnTo>
                  <a:pt x="1818" y="1656"/>
                </a:lnTo>
                <a:lnTo>
                  <a:pt x="1817" y="1656"/>
                </a:lnTo>
                <a:lnTo>
                  <a:pt x="1818" y="1655"/>
                </a:lnTo>
                <a:lnTo>
                  <a:pt x="1818" y="1653"/>
                </a:lnTo>
                <a:lnTo>
                  <a:pt x="1818" y="1655"/>
                </a:lnTo>
                <a:lnTo>
                  <a:pt x="1817" y="1655"/>
                </a:lnTo>
                <a:lnTo>
                  <a:pt x="1817" y="1656"/>
                </a:lnTo>
                <a:lnTo>
                  <a:pt x="1817" y="1658"/>
                </a:lnTo>
                <a:lnTo>
                  <a:pt x="1815" y="1658"/>
                </a:lnTo>
                <a:lnTo>
                  <a:pt x="1814" y="1659"/>
                </a:lnTo>
                <a:lnTo>
                  <a:pt x="1812" y="1659"/>
                </a:lnTo>
                <a:lnTo>
                  <a:pt x="1812" y="1661"/>
                </a:lnTo>
                <a:lnTo>
                  <a:pt x="1811" y="1661"/>
                </a:lnTo>
                <a:lnTo>
                  <a:pt x="1811" y="1662"/>
                </a:lnTo>
                <a:lnTo>
                  <a:pt x="1809" y="1664"/>
                </a:lnTo>
                <a:lnTo>
                  <a:pt x="1809" y="1665"/>
                </a:lnTo>
                <a:lnTo>
                  <a:pt x="1808" y="1667"/>
                </a:lnTo>
                <a:lnTo>
                  <a:pt x="1808" y="1668"/>
                </a:lnTo>
                <a:lnTo>
                  <a:pt x="1806" y="1670"/>
                </a:lnTo>
                <a:lnTo>
                  <a:pt x="1806" y="1671"/>
                </a:lnTo>
                <a:lnTo>
                  <a:pt x="1805" y="1671"/>
                </a:lnTo>
                <a:lnTo>
                  <a:pt x="1805" y="1672"/>
                </a:lnTo>
                <a:lnTo>
                  <a:pt x="1805" y="1674"/>
                </a:lnTo>
                <a:lnTo>
                  <a:pt x="1805" y="1675"/>
                </a:lnTo>
                <a:lnTo>
                  <a:pt x="1803" y="1675"/>
                </a:lnTo>
                <a:lnTo>
                  <a:pt x="1803" y="1677"/>
                </a:lnTo>
                <a:lnTo>
                  <a:pt x="1803" y="1678"/>
                </a:lnTo>
                <a:lnTo>
                  <a:pt x="1802" y="1678"/>
                </a:lnTo>
                <a:lnTo>
                  <a:pt x="1800" y="1678"/>
                </a:lnTo>
                <a:lnTo>
                  <a:pt x="1799" y="1678"/>
                </a:lnTo>
                <a:lnTo>
                  <a:pt x="1798" y="1678"/>
                </a:lnTo>
                <a:lnTo>
                  <a:pt x="1795" y="1678"/>
                </a:lnTo>
                <a:lnTo>
                  <a:pt x="1795" y="1680"/>
                </a:lnTo>
                <a:lnTo>
                  <a:pt x="1793" y="1680"/>
                </a:lnTo>
                <a:lnTo>
                  <a:pt x="1793" y="1681"/>
                </a:lnTo>
                <a:lnTo>
                  <a:pt x="1792" y="1681"/>
                </a:lnTo>
                <a:lnTo>
                  <a:pt x="1792" y="1683"/>
                </a:lnTo>
                <a:lnTo>
                  <a:pt x="1790" y="1683"/>
                </a:lnTo>
                <a:lnTo>
                  <a:pt x="1787" y="1683"/>
                </a:lnTo>
                <a:lnTo>
                  <a:pt x="1786" y="1683"/>
                </a:lnTo>
                <a:lnTo>
                  <a:pt x="1784" y="1683"/>
                </a:lnTo>
                <a:lnTo>
                  <a:pt x="1783" y="1683"/>
                </a:lnTo>
                <a:lnTo>
                  <a:pt x="1781" y="1683"/>
                </a:lnTo>
                <a:lnTo>
                  <a:pt x="1781" y="1684"/>
                </a:lnTo>
                <a:lnTo>
                  <a:pt x="1780" y="1684"/>
                </a:lnTo>
                <a:lnTo>
                  <a:pt x="1778" y="1686"/>
                </a:lnTo>
                <a:lnTo>
                  <a:pt x="1777" y="1687"/>
                </a:lnTo>
                <a:lnTo>
                  <a:pt x="1776" y="1687"/>
                </a:lnTo>
                <a:lnTo>
                  <a:pt x="1776" y="1689"/>
                </a:lnTo>
                <a:lnTo>
                  <a:pt x="1774" y="1689"/>
                </a:lnTo>
                <a:lnTo>
                  <a:pt x="1774" y="1690"/>
                </a:lnTo>
                <a:lnTo>
                  <a:pt x="1773" y="1690"/>
                </a:lnTo>
                <a:lnTo>
                  <a:pt x="1773" y="1692"/>
                </a:lnTo>
                <a:lnTo>
                  <a:pt x="1771" y="1693"/>
                </a:lnTo>
                <a:lnTo>
                  <a:pt x="1770" y="1693"/>
                </a:lnTo>
                <a:lnTo>
                  <a:pt x="1770" y="1695"/>
                </a:lnTo>
                <a:lnTo>
                  <a:pt x="1768" y="1695"/>
                </a:lnTo>
                <a:lnTo>
                  <a:pt x="1767" y="1695"/>
                </a:lnTo>
                <a:lnTo>
                  <a:pt x="1767" y="1693"/>
                </a:lnTo>
                <a:lnTo>
                  <a:pt x="1765" y="1692"/>
                </a:lnTo>
                <a:lnTo>
                  <a:pt x="1765" y="1693"/>
                </a:lnTo>
                <a:lnTo>
                  <a:pt x="1765" y="1696"/>
                </a:lnTo>
                <a:lnTo>
                  <a:pt x="1767" y="1697"/>
                </a:lnTo>
                <a:lnTo>
                  <a:pt x="1767" y="1699"/>
                </a:lnTo>
                <a:lnTo>
                  <a:pt x="1765" y="1699"/>
                </a:lnTo>
                <a:lnTo>
                  <a:pt x="1764" y="1700"/>
                </a:lnTo>
                <a:lnTo>
                  <a:pt x="1762" y="1702"/>
                </a:lnTo>
                <a:lnTo>
                  <a:pt x="1762" y="1703"/>
                </a:lnTo>
                <a:lnTo>
                  <a:pt x="1762" y="1705"/>
                </a:lnTo>
                <a:lnTo>
                  <a:pt x="1762" y="1708"/>
                </a:lnTo>
                <a:lnTo>
                  <a:pt x="1764" y="1709"/>
                </a:lnTo>
                <a:lnTo>
                  <a:pt x="1764" y="1711"/>
                </a:lnTo>
                <a:lnTo>
                  <a:pt x="1765" y="1712"/>
                </a:lnTo>
                <a:lnTo>
                  <a:pt x="1765" y="1714"/>
                </a:lnTo>
                <a:lnTo>
                  <a:pt x="1767" y="1715"/>
                </a:lnTo>
                <a:lnTo>
                  <a:pt x="1767" y="1717"/>
                </a:lnTo>
                <a:lnTo>
                  <a:pt x="1768" y="1718"/>
                </a:lnTo>
                <a:lnTo>
                  <a:pt x="1768" y="1719"/>
                </a:lnTo>
                <a:lnTo>
                  <a:pt x="1768" y="1721"/>
                </a:lnTo>
                <a:lnTo>
                  <a:pt x="1768" y="1722"/>
                </a:lnTo>
                <a:lnTo>
                  <a:pt x="1767" y="1722"/>
                </a:lnTo>
                <a:lnTo>
                  <a:pt x="1765" y="1722"/>
                </a:lnTo>
                <a:lnTo>
                  <a:pt x="1765" y="1721"/>
                </a:lnTo>
                <a:lnTo>
                  <a:pt x="1764" y="1721"/>
                </a:lnTo>
                <a:lnTo>
                  <a:pt x="1762" y="1719"/>
                </a:lnTo>
                <a:lnTo>
                  <a:pt x="1761" y="1719"/>
                </a:lnTo>
                <a:lnTo>
                  <a:pt x="1761" y="1718"/>
                </a:lnTo>
                <a:lnTo>
                  <a:pt x="1759" y="1718"/>
                </a:lnTo>
                <a:lnTo>
                  <a:pt x="1759" y="1717"/>
                </a:lnTo>
                <a:lnTo>
                  <a:pt x="1758" y="1717"/>
                </a:lnTo>
                <a:lnTo>
                  <a:pt x="1758" y="1718"/>
                </a:lnTo>
                <a:lnTo>
                  <a:pt x="1759" y="1718"/>
                </a:lnTo>
                <a:lnTo>
                  <a:pt x="1759" y="1719"/>
                </a:lnTo>
                <a:lnTo>
                  <a:pt x="1758" y="1719"/>
                </a:lnTo>
                <a:lnTo>
                  <a:pt x="1756" y="1721"/>
                </a:lnTo>
                <a:lnTo>
                  <a:pt x="1755" y="1721"/>
                </a:lnTo>
                <a:lnTo>
                  <a:pt x="1753" y="1721"/>
                </a:lnTo>
                <a:lnTo>
                  <a:pt x="1753" y="1722"/>
                </a:lnTo>
                <a:lnTo>
                  <a:pt x="1752" y="1722"/>
                </a:lnTo>
                <a:lnTo>
                  <a:pt x="1752" y="1724"/>
                </a:lnTo>
                <a:lnTo>
                  <a:pt x="1751" y="1724"/>
                </a:lnTo>
                <a:lnTo>
                  <a:pt x="1749" y="1725"/>
                </a:lnTo>
                <a:lnTo>
                  <a:pt x="1749" y="1727"/>
                </a:lnTo>
                <a:lnTo>
                  <a:pt x="1748" y="1727"/>
                </a:lnTo>
                <a:lnTo>
                  <a:pt x="1748" y="1728"/>
                </a:lnTo>
                <a:lnTo>
                  <a:pt x="1746" y="1728"/>
                </a:lnTo>
                <a:lnTo>
                  <a:pt x="1746" y="1727"/>
                </a:lnTo>
                <a:lnTo>
                  <a:pt x="1746" y="1725"/>
                </a:lnTo>
                <a:lnTo>
                  <a:pt x="1746" y="1724"/>
                </a:lnTo>
                <a:lnTo>
                  <a:pt x="1745" y="1724"/>
                </a:lnTo>
                <a:lnTo>
                  <a:pt x="1745" y="1725"/>
                </a:lnTo>
                <a:lnTo>
                  <a:pt x="1746" y="1725"/>
                </a:lnTo>
                <a:lnTo>
                  <a:pt x="1746" y="1727"/>
                </a:lnTo>
                <a:lnTo>
                  <a:pt x="1745" y="1728"/>
                </a:lnTo>
                <a:lnTo>
                  <a:pt x="1746" y="1730"/>
                </a:lnTo>
                <a:lnTo>
                  <a:pt x="1746" y="1731"/>
                </a:lnTo>
                <a:lnTo>
                  <a:pt x="1745" y="1731"/>
                </a:lnTo>
                <a:lnTo>
                  <a:pt x="1745" y="1733"/>
                </a:lnTo>
                <a:lnTo>
                  <a:pt x="1745" y="1734"/>
                </a:lnTo>
                <a:lnTo>
                  <a:pt x="1743" y="1734"/>
                </a:lnTo>
                <a:lnTo>
                  <a:pt x="1743" y="1736"/>
                </a:lnTo>
                <a:lnTo>
                  <a:pt x="1743" y="1737"/>
                </a:lnTo>
                <a:lnTo>
                  <a:pt x="1742" y="1737"/>
                </a:lnTo>
                <a:lnTo>
                  <a:pt x="1742" y="1739"/>
                </a:lnTo>
                <a:lnTo>
                  <a:pt x="1740" y="1737"/>
                </a:lnTo>
                <a:lnTo>
                  <a:pt x="1739" y="1737"/>
                </a:lnTo>
                <a:lnTo>
                  <a:pt x="1740" y="1739"/>
                </a:lnTo>
                <a:lnTo>
                  <a:pt x="1740" y="1740"/>
                </a:lnTo>
                <a:lnTo>
                  <a:pt x="1739" y="1740"/>
                </a:lnTo>
                <a:lnTo>
                  <a:pt x="1737" y="1740"/>
                </a:lnTo>
                <a:lnTo>
                  <a:pt x="1736" y="1740"/>
                </a:lnTo>
                <a:lnTo>
                  <a:pt x="1736" y="1742"/>
                </a:lnTo>
                <a:lnTo>
                  <a:pt x="1734" y="1742"/>
                </a:lnTo>
                <a:lnTo>
                  <a:pt x="1734" y="1743"/>
                </a:lnTo>
                <a:lnTo>
                  <a:pt x="1733" y="1744"/>
                </a:lnTo>
                <a:lnTo>
                  <a:pt x="1731" y="1744"/>
                </a:lnTo>
                <a:lnTo>
                  <a:pt x="1731" y="1746"/>
                </a:lnTo>
                <a:lnTo>
                  <a:pt x="1730" y="1747"/>
                </a:lnTo>
                <a:lnTo>
                  <a:pt x="1730" y="1749"/>
                </a:lnTo>
                <a:lnTo>
                  <a:pt x="1728" y="1749"/>
                </a:lnTo>
                <a:lnTo>
                  <a:pt x="1728" y="1750"/>
                </a:lnTo>
                <a:lnTo>
                  <a:pt x="1728" y="1752"/>
                </a:lnTo>
                <a:lnTo>
                  <a:pt x="1728" y="1753"/>
                </a:lnTo>
                <a:lnTo>
                  <a:pt x="1727" y="1753"/>
                </a:lnTo>
                <a:lnTo>
                  <a:pt x="1727" y="1755"/>
                </a:lnTo>
                <a:lnTo>
                  <a:pt x="1727" y="1756"/>
                </a:lnTo>
                <a:lnTo>
                  <a:pt x="1727" y="1758"/>
                </a:lnTo>
                <a:lnTo>
                  <a:pt x="1728" y="1758"/>
                </a:lnTo>
                <a:lnTo>
                  <a:pt x="1728" y="1759"/>
                </a:lnTo>
                <a:lnTo>
                  <a:pt x="1728" y="1761"/>
                </a:lnTo>
                <a:lnTo>
                  <a:pt x="1730" y="1761"/>
                </a:lnTo>
                <a:lnTo>
                  <a:pt x="1730" y="1762"/>
                </a:lnTo>
                <a:lnTo>
                  <a:pt x="1731" y="1762"/>
                </a:lnTo>
                <a:lnTo>
                  <a:pt x="1733" y="1764"/>
                </a:lnTo>
                <a:lnTo>
                  <a:pt x="1734" y="1764"/>
                </a:lnTo>
                <a:lnTo>
                  <a:pt x="1733" y="1764"/>
                </a:lnTo>
                <a:lnTo>
                  <a:pt x="1733" y="1765"/>
                </a:lnTo>
                <a:lnTo>
                  <a:pt x="1731" y="1765"/>
                </a:lnTo>
                <a:lnTo>
                  <a:pt x="1731" y="1767"/>
                </a:lnTo>
                <a:lnTo>
                  <a:pt x="1730" y="1767"/>
                </a:lnTo>
                <a:lnTo>
                  <a:pt x="1728" y="1768"/>
                </a:lnTo>
                <a:lnTo>
                  <a:pt x="1727" y="1768"/>
                </a:lnTo>
                <a:lnTo>
                  <a:pt x="1726" y="1768"/>
                </a:lnTo>
                <a:lnTo>
                  <a:pt x="1726" y="1769"/>
                </a:lnTo>
                <a:lnTo>
                  <a:pt x="1724" y="1769"/>
                </a:lnTo>
                <a:lnTo>
                  <a:pt x="1724" y="1771"/>
                </a:lnTo>
                <a:lnTo>
                  <a:pt x="1724" y="1772"/>
                </a:lnTo>
                <a:lnTo>
                  <a:pt x="1724" y="1774"/>
                </a:lnTo>
                <a:lnTo>
                  <a:pt x="1724" y="1775"/>
                </a:lnTo>
                <a:lnTo>
                  <a:pt x="1723" y="1777"/>
                </a:lnTo>
                <a:lnTo>
                  <a:pt x="1723" y="1778"/>
                </a:lnTo>
                <a:lnTo>
                  <a:pt x="1721" y="1778"/>
                </a:lnTo>
                <a:lnTo>
                  <a:pt x="1720" y="1778"/>
                </a:lnTo>
                <a:lnTo>
                  <a:pt x="1718" y="1778"/>
                </a:lnTo>
                <a:lnTo>
                  <a:pt x="1718" y="1780"/>
                </a:lnTo>
                <a:lnTo>
                  <a:pt x="1717" y="1780"/>
                </a:lnTo>
                <a:lnTo>
                  <a:pt x="1717" y="1781"/>
                </a:lnTo>
                <a:lnTo>
                  <a:pt x="1715" y="1781"/>
                </a:lnTo>
                <a:lnTo>
                  <a:pt x="1715" y="1783"/>
                </a:lnTo>
                <a:lnTo>
                  <a:pt x="1714" y="1784"/>
                </a:lnTo>
                <a:lnTo>
                  <a:pt x="1714" y="1786"/>
                </a:lnTo>
                <a:lnTo>
                  <a:pt x="1712" y="1786"/>
                </a:lnTo>
                <a:lnTo>
                  <a:pt x="1711" y="1786"/>
                </a:lnTo>
                <a:lnTo>
                  <a:pt x="1709" y="1787"/>
                </a:lnTo>
                <a:lnTo>
                  <a:pt x="1708" y="1787"/>
                </a:lnTo>
                <a:lnTo>
                  <a:pt x="1708" y="1786"/>
                </a:lnTo>
                <a:lnTo>
                  <a:pt x="1709" y="1786"/>
                </a:lnTo>
                <a:lnTo>
                  <a:pt x="1708" y="1786"/>
                </a:lnTo>
                <a:lnTo>
                  <a:pt x="1708" y="1784"/>
                </a:lnTo>
                <a:lnTo>
                  <a:pt x="1706" y="1784"/>
                </a:lnTo>
                <a:lnTo>
                  <a:pt x="1706" y="1783"/>
                </a:lnTo>
                <a:lnTo>
                  <a:pt x="1705" y="1783"/>
                </a:lnTo>
                <a:lnTo>
                  <a:pt x="1705" y="1784"/>
                </a:lnTo>
                <a:lnTo>
                  <a:pt x="1703" y="1784"/>
                </a:lnTo>
                <a:lnTo>
                  <a:pt x="1702" y="1783"/>
                </a:lnTo>
                <a:lnTo>
                  <a:pt x="1702" y="1784"/>
                </a:lnTo>
                <a:lnTo>
                  <a:pt x="1701" y="1784"/>
                </a:lnTo>
                <a:lnTo>
                  <a:pt x="1701" y="1786"/>
                </a:lnTo>
                <a:lnTo>
                  <a:pt x="1702" y="1786"/>
                </a:lnTo>
                <a:lnTo>
                  <a:pt x="1701" y="1786"/>
                </a:lnTo>
                <a:lnTo>
                  <a:pt x="1699" y="1786"/>
                </a:lnTo>
                <a:lnTo>
                  <a:pt x="1698" y="1786"/>
                </a:lnTo>
                <a:lnTo>
                  <a:pt x="1696" y="1784"/>
                </a:lnTo>
                <a:lnTo>
                  <a:pt x="1695" y="1784"/>
                </a:lnTo>
                <a:lnTo>
                  <a:pt x="1695" y="1783"/>
                </a:lnTo>
                <a:lnTo>
                  <a:pt x="1696" y="1783"/>
                </a:lnTo>
                <a:lnTo>
                  <a:pt x="1698" y="1783"/>
                </a:lnTo>
                <a:lnTo>
                  <a:pt x="1698" y="1784"/>
                </a:lnTo>
                <a:lnTo>
                  <a:pt x="1699" y="1784"/>
                </a:lnTo>
                <a:lnTo>
                  <a:pt x="1699" y="1783"/>
                </a:lnTo>
                <a:lnTo>
                  <a:pt x="1698" y="1783"/>
                </a:lnTo>
                <a:lnTo>
                  <a:pt x="1698" y="1781"/>
                </a:lnTo>
                <a:lnTo>
                  <a:pt x="1696" y="1781"/>
                </a:lnTo>
                <a:lnTo>
                  <a:pt x="1695" y="1781"/>
                </a:lnTo>
                <a:lnTo>
                  <a:pt x="1693" y="1781"/>
                </a:lnTo>
                <a:lnTo>
                  <a:pt x="1693" y="1783"/>
                </a:lnTo>
                <a:lnTo>
                  <a:pt x="1692" y="1783"/>
                </a:lnTo>
                <a:lnTo>
                  <a:pt x="1692" y="1781"/>
                </a:lnTo>
                <a:lnTo>
                  <a:pt x="1692" y="1780"/>
                </a:lnTo>
                <a:lnTo>
                  <a:pt x="1692" y="1778"/>
                </a:lnTo>
                <a:lnTo>
                  <a:pt x="1692" y="1777"/>
                </a:lnTo>
                <a:lnTo>
                  <a:pt x="1690" y="1777"/>
                </a:lnTo>
                <a:lnTo>
                  <a:pt x="1689" y="1775"/>
                </a:lnTo>
                <a:lnTo>
                  <a:pt x="1687" y="1775"/>
                </a:lnTo>
                <a:lnTo>
                  <a:pt x="1686" y="1775"/>
                </a:lnTo>
                <a:lnTo>
                  <a:pt x="1684" y="1775"/>
                </a:lnTo>
                <a:lnTo>
                  <a:pt x="1683" y="1775"/>
                </a:lnTo>
                <a:lnTo>
                  <a:pt x="1683" y="1777"/>
                </a:lnTo>
                <a:lnTo>
                  <a:pt x="1681" y="1777"/>
                </a:lnTo>
                <a:lnTo>
                  <a:pt x="1680" y="1777"/>
                </a:lnTo>
                <a:lnTo>
                  <a:pt x="1679" y="1778"/>
                </a:lnTo>
                <a:lnTo>
                  <a:pt x="1676" y="1780"/>
                </a:lnTo>
                <a:lnTo>
                  <a:pt x="1674" y="1783"/>
                </a:lnTo>
                <a:lnTo>
                  <a:pt x="1674" y="1784"/>
                </a:lnTo>
                <a:lnTo>
                  <a:pt x="1674" y="1786"/>
                </a:lnTo>
                <a:lnTo>
                  <a:pt x="1676" y="1784"/>
                </a:lnTo>
                <a:lnTo>
                  <a:pt x="1679" y="1783"/>
                </a:lnTo>
                <a:lnTo>
                  <a:pt x="1680" y="1781"/>
                </a:lnTo>
                <a:lnTo>
                  <a:pt x="1679" y="1780"/>
                </a:lnTo>
                <a:lnTo>
                  <a:pt x="1680" y="1778"/>
                </a:lnTo>
                <a:lnTo>
                  <a:pt x="1681" y="1778"/>
                </a:lnTo>
                <a:lnTo>
                  <a:pt x="1683" y="1778"/>
                </a:lnTo>
                <a:lnTo>
                  <a:pt x="1684" y="1780"/>
                </a:lnTo>
                <a:lnTo>
                  <a:pt x="1686" y="1780"/>
                </a:lnTo>
                <a:lnTo>
                  <a:pt x="1687" y="1778"/>
                </a:lnTo>
                <a:lnTo>
                  <a:pt x="1689" y="1778"/>
                </a:lnTo>
                <a:lnTo>
                  <a:pt x="1689" y="1780"/>
                </a:lnTo>
                <a:lnTo>
                  <a:pt x="1690" y="1780"/>
                </a:lnTo>
                <a:lnTo>
                  <a:pt x="1689" y="1781"/>
                </a:lnTo>
                <a:lnTo>
                  <a:pt x="1689" y="1783"/>
                </a:lnTo>
                <a:lnTo>
                  <a:pt x="1689" y="1784"/>
                </a:lnTo>
                <a:lnTo>
                  <a:pt x="1690" y="1784"/>
                </a:lnTo>
                <a:lnTo>
                  <a:pt x="1690" y="1786"/>
                </a:lnTo>
                <a:lnTo>
                  <a:pt x="1692" y="1786"/>
                </a:lnTo>
                <a:lnTo>
                  <a:pt x="1692" y="1787"/>
                </a:lnTo>
                <a:lnTo>
                  <a:pt x="1693" y="1787"/>
                </a:lnTo>
                <a:lnTo>
                  <a:pt x="1695" y="1787"/>
                </a:lnTo>
                <a:lnTo>
                  <a:pt x="1695" y="1789"/>
                </a:lnTo>
                <a:lnTo>
                  <a:pt x="1695" y="1787"/>
                </a:lnTo>
                <a:lnTo>
                  <a:pt x="1695" y="1789"/>
                </a:lnTo>
                <a:lnTo>
                  <a:pt x="1696" y="1789"/>
                </a:lnTo>
                <a:lnTo>
                  <a:pt x="1698" y="1789"/>
                </a:lnTo>
                <a:lnTo>
                  <a:pt x="1699" y="1790"/>
                </a:lnTo>
                <a:lnTo>
                  <a:pt x="1701" y="1790"/>
                </a:lnTo>
                <a:lnTo>
                  <a:pt x="1701" y="1792"/>
                </a:lnTo>
                <a:lnTo>
                  <a:pt x="1702" y="1792"/>
                </a:lnTo>
                <a:lnTo>
                  <a:pt x="1702" y="1793"/>
                </a:lnTo>
                <a:lnTo>
                  <a:pt x="1703" y="1793"/>
                </a:lnTo>
                <a:lnTo>
                  <a:pt x="1705" y="1793"/>
                </a:lnTo>
                <a:lnTo>
                  <a:pt x="1705" y="1794"/>
                </a:lnTo>
                <a:lnTo>
                  <a:pt x="1705" y="1796"/>
                </a:lnTo>
                <a:lnTo>
                  <a:pt x="1705" y="1797"/>
                </a:lnTo>
                <a:lnTo>
                  <a:pt x="1706" y="1797"/>
                </a:lnTo>
                <a:lnTo>
                  <a:pt x="1706" y="1799"/>
                </a:lnTo>
                <a:lnTo>
                  <a:pt x="1708" y="1800"/>
                </a:lnTo>
                <a:lnTo>
                  <a:pt x="1709" y="1800"/>
                </a:lnTo>
                <a:lnTo>
                  <a:pt x="1709" y="1802"/>
                </a:lnTo>
                <a:lnTo>
                  <a:pt x="1711" y="1802"/>
                </a:lnTo>
                <a:lnTo>
                  <a:pt x="1711" y="1803"/>
                </a:lnTo>
                <a:lnTo>
                  <a:pt x="1712" y="1803"/>
                </a:lnTo>
                <a:lnTo>
                  <a:pt x="1712" y="1805"/>
                </a:lnTo>
                <a:lnTo>
                  <a:pt x="1712" y="1806"/>
                </a:lnTo>
                <a:lnTo>
                  <a:pt x="1712" y="1808"/>
                </a:lnTo>
                <a:lnTo>
                  <a:pt x="1712" y="1809"/>
                </a:lnTo>
                <a:lnTo>
                  <a:pt x="1711" y="1809"/>
                </a:lnTo>
                <a:lnTo>
                  <a:pt x="1711" y="1811"/>
                </a:lnTo>
                <a:lnTo>
                  <a:pt x="1709" y="1812"/>
                </a:lnTo>
                <a:lnTo>
                  <a:pt x="1709" y="1811"/>
                </a:lnTo>
                <a:lnTo>
                  <a:pt x="1708" y="1811"/>
                </a:lnTo>
                <a:lnTo>
                  <a:pt x="1708" y="1812"/>
                </a:lnTo>
                <a:lnTo>
                  <a:pt x="1709" y="1812"/>
                </a:lnTo>
                <a:lnTo>
                  <a:pt x="1709" y="1814"/>
                </a:lnTo>
                <a:lnTo>
                  <a:pt x="1709" y="1812"/>
                </a:lnTo>
                <a:lnTo>
                  <a:pt x="1709" y="1814"/>
                </a:lnTo>
                <a:lnTo>
                  <a:pt x="1709" y="1812"/>
                </a:lnTo>
                <a:lnTo>
                  <a:pt x="1711" y="1812"/>
                </a:lnTo>
                <a:lnTo>
                  <a:pt x="1709" y="1814"/>
                </a:lnTo>
                <a:lnTo>
                  <a:pt x="1708" y="1815"/>
                </a:lnTo>
                <a:lnTo>
                  <a:pt x="1706" y="1816"/>
                </a:lnTo>
                <a:lnTo>
                  <a:pt x="1705" y="1818"/>
                </a:lnTo>
                <a:lnTo>
                  <a:pt x="1705" y="1819"/>
                </a:lnTo>
                <a:lnTo>
                  <a:pt x="1705" y="1822"/>
                </a:lnTo>
                <a:lnTo>
                  <a:pt x="1705" y="1824"/>
                </a:lnTo>
                <a:lnTo>
                  <a:pt x="1703" y="1824"/>
                </a:lnTo>
                <a:lnTo>
                  <a:pt x="1703" y="1825"/>
                </a:lnTo>
                <a:lnTo>
                  <a:pt x="1702" y="1827"/>
                </a:lnTo>
                <a:lnTo>
                  <a:pt x="1701" y="1827"/>
                </a:lnTo>
                <a:lnTo>
                  <a:pt x="1699" y="1828"/>
                </a:lnTo>
                <a:lnTo>
                  <a:pt x="1698" y="1828"/>
                </a:lnTo>
                <a:lnTo>
                  <a:pt x="1698" y="1830"/>
                </a:lnTo>
                <a:lnTo>
                  <a:pt x="1696" y="1830"/>
                </a:lnTo>
                <a:lnTo>
                  <a:pt x="1696" y="1831"/>
                </a:lnTo>
                <a:lnTo>
                  <a:pt x="1695" y="1830"/>
                </a:lnTo>
                <a:lnTo>
                  <a:pt x="1695" y="1831"/>
                </a:lnTo>
                <a:lnTo>
                  <a:pt x="1693" y="1831"/>
                </a:lnTo>
                <a:lnTo>
                  <a:pt x="1692" y="1830"/>
                </a:lnTo>
                <a:lnTo>
                  <a:pt x="1690" y="1830"/>
                </a:lnTo>
                <a:lnTo>
                  <a:pt x="1690" y="1831"/>
                </a:lnTo>
                <a:lnTo>
                  <a:pt x="1689" y="1831"/>
                </a:lnTo>
                <a:lnTo>
                  <a:pt x="1687" y="1831"/>
                </a:lnTo>
                <a:lnTo>
                  <a:pt x="1687" y="1830"/>
                </a:lnTo>
                <a:lnTo>
                  <a:pt x="1686" y="1830"/>
                </a:lnTo>
                <a:lnTo>
                  <a:pt x="1684" y="1830"/>
                </a:lnTo>
                <a:lnTo>
                  <a:pt x="1683" y="1830"/>
                </a:lnTo>
                <a:lnTo>
                  <a:pt x="1681" y="1830"/>
                </a:lnTo>
                <a:lnTo>
                  <a:pt x="1680" y="1830"/>
                </a:lnTo>
                <a:lnTo>
                  <a:pt x="1680" y="1831"/>
                </a:lnTo>
                <a:lnTo>
                  <a:pt x="1679" y="1831"/>
                </a:lnTo>
                <a:lnTo>
                  <a:pt x="1677" y="1831"/>
                </a:lnTo>
                <a:lnTo>
                  <a:pt x="1677" y="1833"/>
                </a:lnTo>
                <a:lnTo>
                  <a:pt x="1676" y="1833"/>
                </a:lnTo>
                <a:lnTo>
                  <a:pt x="1674" y="1833"/>
                </a:lnTo>
                <a:lnTo>
                  <a:pt x="1673" y="1833"/>
                </a:lnTo>
                <a:lnTo>
                  <a:pt x="1671" y="1833"/>
                </a:lnTo>
                <a:lnTo>
                  <a:pt x="1670" y="1833"/>
                </a:lnTo>
                <a:lnTo>
                  <a:pt x="1670" y="1834"/>
                </a:lnTo>
                <a:lnTo>
                  <a:pt x="1668" y="1836"/>
                </a:lnTo>
                <a:lnTo>
                  <a:pt x="1667" y="1837"/>
                </a:lnTo>
                <a:lnTo>
                  <a:pt x="1667" y="1839"/>
                </a:lnTo>
                <a:lnTo>
                  <a:pt x="1668" y="1839"/>
                </a:lnTo>
                <a:lnTo>
                  <a:pt x="1670" y="1837"/>
                </a:lnTo>
                <a:lnTo>
                  <a:pt x="1671" y="1837"/>
                </a:lnTo>
                <a:lnTo>
                  <a:pt x="1673" y="1837"/>
                </a:lnTo>
                <a:lnTo>
                  <a:pt x="1673" y="1839"/>
                </a:lnTo>
                <a:lnTo>
                  <a:pt x="1674" y="1839"/>
                </a:lnTo>
                <a:lnTo>
                  <a:pt x="1676" y="1839"/>
                </a:lnTo>
                <a:lnTo>
                  <a:pt x="1676" y="1840"/>
                </a:lnTo>
                <a:lnTo>
                  <a:pt x="1676" y="1839"/>
                </a:lnTo>
                <a:lnTo>
                  <a:pt x="1677" y="1839"/>
                </a:lnTo>
                <a:lnTo>
                  <a:pt x="1679" y="1837"/>
                </a:lnTo>
                <a:lnTo>
                  <a:pt x="1680" y="1836"/>
                </a:lnTo>
                <a:lnTo>
                  <a:pt x="1680" y="1837"/>
                </a:lnTo>
                <a:lnTo>
                  <a:pt x="1681" y="1837"/>
                </a:lnTo>
                <a:lnTo>
                  <a:pt x="1681" y="1836"/>
                </a:lnTo>
                <a:lnTo>
                  <a:pt x="1683" y="1836"/>
                </a:lnTo>
                <a:lnTo>
                  <a:pt x="1684" y="1837"/>
                </a:lnTo>
                <a:lnTo>
                  <a:pt x="1684" y="1839"/>
                </a:lnTo>
                <a:lnTo>
                  <a:pt x="1684" y="1840"/>
                </a:lnTo>
                <a:lnTo>
                  <a:pt x="1684" y="1841"/>
                </a:lnTo>
                <a:lnTo>
                  <a:pt x="1684" y="1843"/>
                </a:lnTo>
                <a:lnTo>
                  <a:pt x="1684" y="1844"/>
                </a:lnTo>
                <a:lnTo>
                  <a:pt x="1683" y="1847"/>
                </a:lnTo>
                <a:lnTo>
                  <a:pt x="1683" y="1849"/>
                </a:lnTo>
                <a:lnTo>
                  <a:pt x="1683" y="1850"/>
                </a:lnTo>
                <a:lnTo>
                  <a:pt x="1681" y="1852"/>
                </a:lnTo>
                <a:lnTo>
                  <a:pt x="1681" y="1853"/>
                </a:lnTo>
                <a:lnTo>
                  <a:pt x="1681" y="1855"/>
                </a:lnTo>
                <a:lnTo>
                  <a:pt x="1680" y="1855"/>
                </a:lnTo>
                <a:lnTo>
                  <a:pt x="1679" y="1855"/>
                </a:lnTo>
                <a:lnTo>
                  <a:pt x="1679" y="1856"/>
                </a:lnTo>
                <a:lnTo>
                  <a:pt x="1677" y="1856"/>
                </a:lnTo>
                <a:lnTo>
                  <a:pt x="1676" y="1856"/>
                </a:lnTo>
                <a:lnTo>
                  <a:pt x="1676" y="1858"/>
                </a:lnTo>
                <a:lnTo>
                  <a:pt x="1676" y="1859"/>
                </a:lnTo>
                <a:lnTo>
                  <a:pt x="1674" y="1859"/>
                </a:lnTo>
                <a:lnTo>
                  <a:pt x="1673" y="1861"/>
                </a:lnTo>
                <a:lnTo>
                  <a:pt x="1671" y="1861"/>
                </a:lnTo>
                <a:lnTo>
                  <a:pt x="1671" y="1862"/>
                </a:lnTo>
                <a:lnTo>
                  <a:pt x="1670" y="1862"/>
                </a:lnTo>
                <a:lnTo>
                  <a:pt x="1668" y="1862"/>
                </a:lnTo>
                <a:lnTo>
                  <a:pt x="1668" y="1861"/>
                </a:lnTo>
                <a:lnTo>
                  <a:pt x="1667" y="1859"/>
                </a:lnTo>
                <a:lnTo>
                  <a:pt x="1667" y="1858"/>
                </a:lnTo>
                <a:lnTo>
                  <a:pt x="1665" y="1858"/>
                </a:lnTo>
                <a:lnTo>
                  <a:pt x="1664" y="1858"/>
                </a:lnTo>
                <a:lnTo>
                  <a:pt x="1665" y="1858"/>
                </a:lnTo>
                <a:lnTo>
                  <a:pt x="1665" y="1859"/>
                </a:lnTo>
                <a:lnTo>
                  <a:pt x="1665" y="1861"/>
                </a:lnTo>
                <a:lnTo>
                  <a:pt x="1665" y="1862"/>
                </a:lnTo>
                <a:lnTo>
                  <a:pt x="1664" y="1864"/>
                </a:lnTo>
                <a:lnTo>
                  <a:pt x="1662" y="1864"/>
                </a:lnTo>
                <a:lnTo>
                  <a:pt x="1661" y="1862"/>
                </a:lnTo>
                <a:lnTo>
                  <a:pt x="1659" y="1861"/>
                </a:lnTo>
                <a:lnTo>
                  <a:pt x="1658" y="1861"/>
                </a:lnTo>
                <a:lnTo>
                  <a:pt x="1658" y="1862"/>
                </a:lnTo>
                <a:lnTo>
                  <a:pt x="1658" y="1861"/>
                </a:lnTo>
                <a:lnTo>
                  <a:pt x="1658" y="1859"/>
                </a:lnTo>
                <a:lnTo>
                  <a:pt x="1659" y="1859"/>
                </a:lnTo>
                <a:lnTo>
                  <a:pt x="1659" y="1858"/>
                </a:lnTo>
                <a:lnTo>
                  <a:pt x="1659" y="1856"/>
                </a:lnTo>
                <a:lnTo>
                  <a:pt x="1659" y="1855"/>
                </a:lnTo>
                <a:lnTo>
                  <a:pt x="1661" y="1855"/>
                </a:lnTo>
                <a:lnTo>
                  <a:pt x="1661" y="1853"/>
                </a:lnTo>
                <a:lnTo>
                  <a:pt x="1661" y="1852"/>
                </a:lnTo>
                <a:lnTo>
                  <a:pt x="1662" y="1850"/>
                </a:lnTo>
                <a:lnTo>
                  <a:pt x="1662" y="1849"/>
                </a:lnTo>
                <a:lnTo>
                  <a:pt x="1661" y="1849"/>
                </a:lnTo>
                <a:lnTo>
                  <a:pt x="1659" y="1849"/>
                </a:lnTo>
                <a:lnTo>
                  <a:pt x="1659" y="1847"/>
                </a:lnTo>
                <a:lnTo>
                  <a:pt x="1658" y="1847"/>
                </a:lnTo>
                <a:lnTo>
                  <a:pt x="1658" y="1846"/>
                </a:lnTo>
                <a:lnTo>
                  <a:pt x="1658" y="1844"/>
                </a:lnTo>
                <a:lnTo>
                  <a:pt x="1656" y="1844"/>
                </a:lnTo>
                <a:lnTo>
                  <a:pt x="1656" y="1843"/>
                </a:lnTo>
                <a:lnTo>
                  <a:pt x="1656" y="1841"/>
                </a:lnTo>
                <a:lnTo>
                  <a:pt x="1655" y="1841"/>
                </a:lnTo>
                <a:lnTo>
                  <a:pt x="1655" y="1843"/>
                </a:lnTo>
                <a:lnTo>
                  <a:pt x="1655" y="1844"/>
                </a:lnTo>
                <a:lnTo>
                  <a:pt x="1655" y="1847"/>
                </a:lnTo>
                <a:lnTo>
                  <a:pt x="1655" y="1849"/>
                </a:lnTo>
                <a:lnTo>
                  <a:pt x="1656" y="1852"/>
                </a:lnTo>
                <a:lnTo>
                  <a:pt x="1656" y="1853"/>
                </a:lnTo>
                <a:lnTo>
                  <a:pt x="1656" y="1855"/>
                </a:lnTo>
                <a:lnTo>
                  <a:pt x="1655" y="1856"/>
                </a:lnTo>
                <a:lnTo>
                  <a:pt x="1655" y="1858"/>
                </a:lnTo>
                <a:lnTo>
                  <a:pt x="1655" y="1859"/>
                </a:lnTo>
                <a:lnTo>
                  <a:pt x="1654" y="1861"/>
                </a:lnTo>
                <a:lnTo>
                  <a:pt x="1652" y="1862"/>
                </a:lnTo>
                <a:lnTo>
                  <a:pt x="1652" y="1861"/>
                </a:lnTo>
                <a:lnTo>
                  <a:pt x="1651" y="1861"/>
                </a:lnTo>
                <a:lnTo>
                  <a:pt x="1651" y="1862"/>
                </a:lnTo>
                <a:lnTo>
                  <a:pt x="1649" y="1862"/>
                </a:lnTo>
                <a:lnTo>
                  <a:pt x="1649" y="1864"/>
                </a:lnTo>
                <a:lnTo>
                  <a:pt x="1649" y="1862"/>
                </a:lnTo>
                <a:lnTo>
                  <a:pt x="1648" y="1861"/>
                </a:lnTo>
                <a:lnTo>
                  <a:pt x="1648" y="1859"/>
                </a:lnTo>
                <a:lnTo>
                  <a:pt x="1646" y="1859"/>
                </a:lnTo>
                <a:lnTo>
                  <a:pt x="1646" y="1858"/>
                </a:lnTo>
                <a:lnTo>
                  <a:pt x="1646" y="1856"/>
                </a:lnTo>
                <a:lnTo>
                  <a:pt x="1646" y="1855"/>
                </a:lnTo>
                <a:lnTo>
                  <a:pt x="1646" y="1853"/>
                </a:lnTo>
                <a:lnTo>
                  <a:pt x="1646" y="1855"/>
                </a:lnTo>
                <a:lnTo>
                  <a:pt x="1645" y="1855"/>
                </a:lnTo>
                <a:lnTo>
                  <a:pt x="1645" y="1856"/>
                </a:lnTo>
                <a:lnTo>
                  <a:pt x="1645" y="1858"/>
                </a:lnTo>
                <a:lnTo>
                  <a:pt x="1645" y="1859"/>
                </a:lnTo>
                <a:lnTo>
                  <a:pt x="1645" y="1861"/>
                </a:lnTo>
                <a:lnTo>
                  <a:pt x="1643" y="1861"/>
                </a:lnTo>
                <a:lnTo>
                  <a:pt x="1642" y="1861"/>
                </a:lnTo>
                <a:lnTo>
                  <a:pt x="1640" y="1861"/>
                </a:lnTo>
                <a:lnTo>
                  <a:pt x="1639" y="1862"/>
                </a:lnTo>
                <a:lnTo>
                  <a:pt x="1640" y="1862"/>
                </a:lnTo>
                <a:lnTo>
                  <a:pt x="1639" y="1862"/>
                </a:lnTo>
                <a:lnTo>
                  <a:pt x="1640" y="1864"/>
                </a:lnTo>
                <a:lnTo>
                  <a:pt x="1642" y="1864"/>
                </a:lnTo>
                <a:lnTo>
                  <a:pt x="1643" y="1862"/>
                </a:lnTo>
                <a:lnTo>
                  <a:pt x="1645" y="1862"/>
                </a:lnTo>
                <a:lnTo>
                  <a:pt x="1645" y="1864"/>
                </a:lnTo>
                <a:lnTo>
                  <a:pt x="1646" y="1864"/>
                </a:lnTo>
                <a:lnTo>
                  <a:pt x="1646" y="1865"/>
                </a:lnTo>
                <a:lnTo>
                  <a:pt x="1648" y="1865"/>
                </a:lnTo>
                <a:lnTo>
                  <a:pt x="1649" y="1865"/>
                </a:lnTo>
                <a:lnTo>
                  <a:pt x="1649" y="1866"/>
                </a:lnTo>
                <a:lnTo>
                  <a:pt x="1649" y="1868"/>
                </a:lnTo>
                <a:lnTo>
                  <a:pt x="1648" y="1869"/>
                </a:lnTo>
                <a:lnTo>
                  <a:pt x="1648" y="1871"/>
                </a:lnTo>
                <a:lnTo>
                  <a:pt x="1648" y="1872"/>
                </a:lnTo>
                <a:lnTo>
                  <a:pt x="1646" y="1872"/>
                </a:lnTo>
                <a:lnTo>
                  <a:pt x="1645" y="1872"/>
                </a:lnTo>
                <a:lnTo>
                  <a:pt x="1643" y="1872"/>
                </a:lnTo>
                <a:lnTo>
                  <a:pt x="1642" y="1872"/>
                </a:lnTo>
                <a:lnTo>
                  <a:pt x="1640" y="1872"/>
                </a:lnTo>
                <a:lnTo>
                  <a:pt x="1639" y="1872"/>
                </a:lnTo>
                <a:lnTo>
                  <a:pt x="1637" y="1872"/>
                </a:lnTo>
                <a:lnTo>
                  <a:pt x="1636" y="1874"/>
                </a:lnTo>
                <a:lnTo>
                  <a:pt x="1634" y="1874"/>
                </a:lnTo>
                <a:lnTo>
                  <a:pt x="1634" y="1875"/>
                </a:lnTo>
                <a:lnTo>
                  <a:pt x="1634" y="1874"/>
                </a:lnTo>
                <a:lnTo>
                  <a:pt x="1633" y="1874"/>
                </a:lnTo>
                <a:lnTo>
                  <a:pt x="1633" y="1872"/>
                </a:lnTo>
                <a:lnTo>
                  <a:pt x="1631" y="1872"/>
                </a:lnTo>
                <a:lnTo>
                  <a:pt x="1630" y="1872"/>
                </a:lnTo>
                <a:lnTo>
                  <a:pt x="1630" y="1874"/>
                </a:lnTo>
                <a:lnTo>
                  <a:pt x="1629" y="1874"/>
                </a:lnTo>
                <a:lnTo>
                  <a:pt x="1630" y="1874"/>
                </a:lnTo>
                <a:lnTo>
                  <a:pt x="1631" y="1874"/>
                </a:lnTo>
                <a:lnTo>
                  <a:pt x="1633" y="1874"/>
                </a:lnTo>
                <a:lnTo>
                  <a:pt x="1633" y="1875"/>
                </a:lnTo>
                <a:lnTo>
                  <a:pt x="1634" y="1875"/>
                </a:lnTo>
                <a:lnTo>
                  <a:pt x="1636" y="1877"/>
                </a:lnTo>
                <a:lnTo>
                  <a:pt x="1636" y="1878"/>
                </a:lnTo>
                <a:lnTo>
                  <a:pt x="1637" y="1878"/>
                </a:lnTo>
                <a:lnTo>
                  <a:pt x="1637" y="1880"/>
                </a:lnTo>
                <a:lnTo>
                  <a:pt x="1639" y="1881"/>
                </a:lnTo>
                <a:lnTo>
                  <a:pt x="1639" y="1883"/>
                </a:lnTo>
                <a:lnTo>
                  <a:pt x="1639" y="1884"/>
                </a:lnTo>
                <a:lnTo>
                  <a:pt x="1637" y="1884"/>
                </a:lnTo>
                <a:lnTo>
                  <a:pt x="1637" y="1886"/>
                </a:lnTo>
                <a:lnTo>
                  <a:pt x="1637" y="1887"/>
                </a:lnTo>
                <a:lnTo>
                  <a:pt x="1636" y="1887"/>
                </a:lnTo>
                <a:lnTo>
                  <a:pt x="1634" y="1889"/>
                </a:lnTo>
                <a:lnTo>
                  <a:pt x="1633" y="1889"/>
                </a:lnTo>
                <a:lnTo>
                  <a:pt x="1631" y="1889"/>
                </a:lnTo>
                <a:lnTo>
                  <a:pt x="1630" y="1889"/>
                </a:lnTo>
                <a:lnTo>
                  <a:pt x="1629" y="1889"/>
                </a:lnTo>
                <a:lnTo>
                  <a:pt x="1627" y="1889"/>
                </a:lnTo>
                <a:lnTo>
                  <a:pt x="1626" y="1890"/>
                </a:lnTo>
                <a:lnTo>
                  <a:pt x="1626" y="1891"/>
                </a:lnTo>
                <a:lnTo>
                  <a:pt x="1624" y="1891"/>
                </a:lnTo>
                <a:lnTo>
                  <a:pt x="1624" y="1893"/>
                </a:lnTo>
                <a:lnTo>
                  <a:pt x="1623" y="1893"/>
                </a:lnTo>
                <a:lnTo>
                  <a:pt x="1623" y="1891"/>
                </a:lnTo>
                <a:lnTo>
                  <a:pt x="1621" y="1891"/>
                </a:lnTo>
                <a:lnTo>
                  <a:pt x="1620" y="1891"/>
                </a:lnTo>
                <a:lnTo>
                  <a:pt x="1621" y="1893"/>
                </a:lnTo>
                <a:lnTo>
                  <a:pt x="1620" y="1893"/>
                </a:lnTo>
                <a:lnTo>
                  <a:pt x="1620" y="1894"/>
                </a:lnTo>
                <a:lnTo>
                  <a:pt x="1618" y="1894"/>
                </a:lnTo>
                <a:lnTo>
                  <a:pt x="1618" y="1893"/>
                </a:lnTo>
                <a:lnTo>
                  <a:pt x="1617" y="1893"/>
                </a:lnTo>
                <a:lnTo>
                  <a:pt x="1615" y="1894"/>
                </a:lnTo>
                <a:lnTo>
                  <a:pt x="1614" y="1896"/>
                </a:lnTo>
                <a:lnTo>
                  <a:pt x="1612" y="1896"/>
                </a:lnTo>
                <a:lnTo>
                  <a:pt x="1612" y="1894"/>
                </a:lnTo>
                <a:lnTo>
                  <a:pt x="1611" y="1894"/>
                </a:lnTo>
                <a:lnTo>
                  <a:pt x="1611" y="1896"/>
                </a:lnTo>
                <a:lnTo>
                  <a:pt x="1612" y="1896"/>
                </a:lnTo>
                <a:lnTo>
                  <a:pt x="1612" y="1897"/>
                </a:lnTo>
                <a:lnTo>
                  <a:pt x="1614" y="1899"/>
                </a:lnTo>
                <a:lnTo>
                  <a:pt x="1615" y="1899"/>
                </a:lnTo>
                <a:lnTo>
                  <a:pt x="1615" y="1897"/>
                </a:lnTo>
                <a:lnTo>
                  <a:pt x="1617" y="1899"/>
                </a:lnTo>
                <a:lnTo>
                  <a:pt x="1617" y="1897"/>
                </a:lnTo>
                <a:lnTo>
                  <a:pt x="1618" y="1897"/>
                </a:lnTo>
                <a:lnTo>
                  <a:pt x="1620" y="1897"/>
                </a:lnTo>
                <a:lnTo>
                  <a:pt x="1621" y="1897"/>
                </a:lnTo>
                <a:lnTo>
                  <a:pt x="1621" y="1896"/>
                </a:lnTo>
                <a:lnTo>
                  <a:pt x="1623" y="1896"/>
                </a:lnTo>
                <a:lnTo>
                  <a:pt x="1624" y="1896"/>
                </a:lnTo>
                <a:lnTo>
                  <a:pt x="1623" y="1897"/>
                </a:lnTo>
                <a:lnTo>
                  <a:pt x="1621" y="1897"/>
                </a:lnTo>
                <a:lnTo>
                  <a:pt x="1620" y="1899"/>
                </a:lnTo>
                <a:lnTo>
                  <a:pt x="1618" y="1900"/>
                </a:lnTo>
                <a:lnTo>
                  <a:pt x="1617" y="1902"/>
                </a:lnTo>
                <a:lnTo>
                  <a:pt x="1615" y="1902"/>
                </a:lnTo>
                <a:lnTo>
                  <a:pt x="1614" y="1903"/>
                </a:lnTo>
                <a:lnTo>
                  <a:pt x="1612" y="1905"/>
                </a:lnTo>
                <a:lnTo>
                  <a:pt x="1612" y="1906"/>
                </a:lnTo>
                <a:lnTo>
                  <a:pt x="1612" y="1908"/>
                </a:lnTo>
                <a:lnTo>
                  <a:pt x="1611" y="1908"/>
                </a:lnTo>
                <a:lnTo>
                  <a:pt x="1611" y="1909"/>
                </a:lnTo>
                <a:lnTo>
                  <a:pt x="1611" y="1912"/>
                </a:lnTo>
                <a:lnTo>
                  <a:pt x="1611" y="1913"/>
                </a:lnTo>
                <a:lnTo>
                  <a:pt x="1611" y="1915"/>
                </a:lnTo>
                <a:lnTo>
                  <a:pt x="1612" y="1915"/>
                </a:lnTo>
                <a:lnTo>
                  <a:pt x="1612" y="1916"/>
                </a:lnTo>
                <a:lnTo>
                  <a:pt x="1612" y="1918"/>
                </a:lnTo>
                <a:lnTo>
                  <a:pt x="1611" y="1916"/>
                </a:lnTo>
                <a:lnTo>
                  <a:pt x="1609" y="1918"/>
                </a:lnTo>
                <a:lnTo>
                  <a:pt x="1608" y="1918"/>
                </a:lnTo>
                <a:lnTo>
                  <a:pt x="1609" y="1918"/>
                </a:lnTo>
                <a:lnTo>
                  <a:pt x="1609" y="1919"/>
                </a:lnTo>
                <a:lnTo>
                  <a:pt x="1609" y="1921"/>
                </a:lnTo>
                <a:lnTo>
                  <a:pt x="1608" y="1921"/>
                </a:lnTo>
                <a:lnTo>
                  <a:pt x="1606" y="1921"/>
                </a:lnTo>
                <a:lnTo>
                  <a:pt x="1605" y="1921"/>
                </a:lnTo>
                <a:lnTo>
                  <a:pt x="1605" y="1922"/>
                </a:lnTo>
                <a:lnTo>
                  <a:pt x="1606" y="1922"/>
                </a:lnTo>
                <a:lnTo>
                  <a:pt x="1605" y="1922"/>
                </a:lnTo>
                <a:lnTo>
                  <a:pt x="1605" y="1924"/>
                </a:lnTo>
                <a:lnTo>
                  <a:pt x="1604" y="1924"/>
                </a:lnTo>
                <a:lnTo>
                  <a:pt x="1604" y="1925"/>
                </a:lnTo>
                <a:lnTo>
                  <a:pt x="1605" y="1927"/>
                </a:lnTo>
                <a:lnTo>
                  <a:pt x="1604" y="1927"/>
                </a:lnTo>
                <a:lnTo>
                  <a:pt x="1604" y="1928"/>
                </a:lnTo>
                <a:lnTo>
                  <a:pt x="1605" y="1927"/>
                </a:lnTo>
                <a:lnTo>
                  <a:pt x="1606" y="1927"/>
                </a:lnTo>
                <a:lnTo>
                  <a:pt x="1608" y="1927"/>
                </a:lnTo>
                <a:lnTo>
                  <a:pt x="1609" y="1927"/>
                </a:lnTo>
                <a:lnTo>
                  <a:pt x="1609" y="1928"/>
                </a:lnTo>
                <a:lnTo>
                  <a:pt x="1609" y="1930"/>
                </a:lnTo>
                <a:lnTo>
                  <a:pt x="1608" y="1930"/>
                </a:lnTo>
                <a:lnTo>
                  <a:pt x="1608" y="1931"/>
                </a:lnTo>
                <a:lnTo>
                  <a:pt x="1609" y="1931"/>
                </a:lnTo>
                <a:lnTo>
                  <a:pt x="1608" y="1933"/>
                </a:lnTo>
                <a:lnTo>
                  <a:pt x="1608" y="1934"/>
                </a:lnTo>
                <a:lnTo>
                  <a:pt x="1608" y="1933"/>
                </a:lnTo>
                <a:lnTo>
                  <a:pt x="1608" y="1934"/>
                </a:lnTo>
                <a:lnTo>
                  <a:pt x="1608" y="1936"/>
                </a:lnTo>
                <a:lnTo>
                  <a:pt x="1608" y="1937"/>
                </a:lnTo>
                <a:lnTo>
                  <a:pt x="1609" y="1938"/>
                </a:lnTo>
                <a:lnTo>
                  <a:pt x="1608" y="1938"/>
                </a:lnTo>
                <a:lnTo>
                  <a:pt x="1609" y="1938"/>
                </a:lnTo>
                <a:lnTo>
                  <a:pt x="1609" y="1940"/>
                </a:lnTo>
                <a:lnTo>
                  <a:pt x="1609" y="1941"/>
                </a:lnTo>
                <a:lnTo>
                  <a:pt x="1609" y="1940"/>
                </a:lnTo>
                <a:lnTo>
                  <a:pt x="1611" y="1940"/>
                </a:lnTo>
                <a:lnTo>
                  <a:pt x="1611" y="1938"/>
                </a:lnTo>
                <a:lnTo>
                  <a:pt x="1612" y="1938"/>
                </a:lnTo>
                <a:lnTo>
                  <a:pt x="1612" y="1937"/>
                </a:lnTo>
                <a:lnTo>
                  <a:pt x="1614" y="1937"/>
                </a:lnTo>
                <a:lnTo>
                  <a:pt x="1614" y="1936"/>
                </a:lnTo>
                <a:lnTo>
                  <a:pt x="1615" y="1934"/>
                </a:lnTo>
                <a:lnTo>
                  <a:pt x="1615" y="1933"/>
                </a:lnTo>
                <a:lnTo>
                  <a:pt x="1617" y="1933"/>
                </a:lnTo>
                <a:lnTo>
                  <a:pt x="1618" y="1933"/>
                </a:lnTo>
                <a:lnTo>
                  <a:pt x="1620" y="1933"/>
                </a:lnTo>
                <a:lnTo>
                  <a:pt x="1621" y="1933"/>
                </a:lnTo>
                <a:lnTo>
                  <a:pt x="1623" y="1933"/>
                </a:lnTo>
                <a:lnTo>
                  <a:pt x="1623" y="1934"/>
                </a:lnTo>
                <a:lnTo>
                  <a:pt x="1624" y="1934"/>
                </a:lnTo>
                <a:lnTo>
                  <a:pt x="1626" y="1934"/>
                </a:lnTo>
                <a:lnTo>
                  <a:pt x="1627" y="1934"/>
                </a:lnTo>
                <a:lnTo>
                  <a:pt x="1629" y="1934"/>
                </a:lnTo>
                <a:lnTo>
                  <a:pt x="1629" y="1936"/>
                </a:lnTo>
                <a:lnTo>
                  <a:pt x="1630" y="1936"/>
                </a:lnTo>
                <a:lnTo>
                  <a:pt x="1631" y="1934"/>
                </a:lnTo>
                <a:lnTo>
                  <a:pt x="1633" y="1933"/>
                </a:lnTo>
                <a:lnTo>
                  <a:pt x="1634" y="1933"/>
                </a:lnTo>
                <a:lnTo>
                  <a:pt x="1634" y="1934"/>
                </a:lnTo>
                <a:lnTo>
                  <a:pt x="1636" y="1934"/>
                </a:lnTo>
                <a:lnTo>
                  <a:pt x="1634" y="1934"/>
                </a:lnTo>
                <a:lnTo>
                  <a:pt x="1634" y="1936"/>
                </a:lnTo>
                <a:lnTo>
                  <a:pt x="1636" y="1936"/>
                </a:lnTo>
                <a:lnTo>
                  <a:pt x="1636" y="1934"/>
                </a:lnTo>
                <a:lnTo>
                  <a:pt x="1636" y="1936"/>
                </a:lnTo>
                <a:lnTo>
                  <a:pt x="1636" y="1934"/>
                </a:lnTo>
                <a:lnTo>
                  <a:pt x="1637" y="1934"/>
                </a:lnTo>
                <a:lnTo>
                  <a:pt x="1639" y="1934"/>
                </a:lnTo>
                <a:lnTo>
                  <a:pt x="1639" y="1933"/>
                </a:lnTo>
                <a:lnTo>
                  <a:pt x="1640" y="1933"/>
                </a:lnTo>
                <a:lnTo>
                  <a:pt x="1640" y="1934"/>
                </a:lnTo>
                <a:lnTo>
                  <a:pt x="1642" y="1936"/>
                </a:lnTo>
                <a:lnTo>
                  <a:pt x="1642" y="1937"/>
                </a:lnTo>
                <a:lnTo>
                  <a:pt x="1643" y="1938"/>
                </a:lnTo>
                <a:lnTo>
                  <a:pt x="1645" y="1941"/>
                </a:lnTo>
                <a:lnTo>
                  <a:pt x="1646" y="1941"/>
                </a:lnTo>
                <a:lnTo>
                  <a:pt x="1648" y="1943"/>
                </a:lnTo>
                <a:lnTo>
                  <a:pt x="1649" y="1944"/>
                </a:lnTo>
                <a:lnTo>
                  <a:pt x="1651" y="1944"/>
                </a:lnTo>
                <a:lnTo>
                  <a:pt x="1654" y="1941"/>
                </a:lnTo>
                <a:lnTo>
                  <a:pt x="1654" y="1943"/>
                </a:lnTo>
                <a:lnTo>
                  <a:pt x="1655" y="1943"/>
                </a:lnTo>
                <a:lnTo>
                  <a:pt x="1655" y="1944"/>
                </a:lnTo>
                <a:lnTo>
                  <a:pt x="1656" y="1946"/>
                </a:lnTo>
                <a:lnTo>
                  <a:pt x="1658" y="1946"/>
                </a:lnTo>
                <a:lnTo>
                  <a:pt x="1658" y="1947"/>
                </a:lnTo>
                <a:lnTo>
                  <a:pt x="1659" y="1949"/>
                </a:lnTo>
                <a:lnTo>
                  <a:pt x="1659" y="1950"/>
                </a:lnTo>
                <a:lnTo>
                  <a:pt x="1661" y="1950"/>
                </a:lnTo>
                <a:lnTo>
                  <a:pt x="1661" y="1952"/>
                </a:lnTo>
                <a:lnTo>
                  <a:pt x="1662" y="1952"/>
                </a:lnTo>
                <a:lnTo>
                  <a:pt x="1661" y="1953"/>
                </a:lnTo>
                <a:lnTo>
                  <a:pt x="1659" y="1953"/>
                </a:lnTo>
                <a:lnTo>
                  <a:pt x="1658" y="1955"/>
                </a:lnTo>
                <a:lnTo>
                  <a:pt x="1658" y="1956"/>
                </a:lnTo>
                <a:lnTo>
                  <a:pt x="1659" y="1955"/>
                </a:lnTo>
                <a:lnTo>
                  <a:pt x="1659" y="1956"/>
                </a:lnTo>
                <a:lnTo>
                  <a:pt x="1659" y="1955"/>
                </a:lnTo>
                <a:lnTo>
                  <a:pt x="1661" y="1953"/>
                </a:lnTo>
                <a:lnTo>
                  <a:pt x="1662" y="1952"/>
                </a:lnTo>
                <a:lnTo>
                  <a:pt x="1664" y="1952"/>
                </a:lnTo>
                <a:lnTo>
                  <a:pt x="1664" y="1953"/>
                </a:lnTo>
                <a:lnTo>
                  <a:pt x="1664" y="1956"/>
                </a:lnTo>
                <a:lnTo>
                  <a:pt x="1665" y="1956"/>
                </a:lnTo>
                <a:lnTo>
                  <a:pt x="1665" y="1958"/>
                </a:lnTo>
                <a:lnTo>
                  <a:pt x="1667" y="1958"/>
                </a:lnTo>
                <a:lnTo>
                  <a:pt x="1665" y="1958"/>
                </a:lnTo>
                <a:lnTo>
                  <a:pt x="1664" y="1958"/>
                </a:lnTo>
                <a:lnTo>
                  <a:pt x="1662" y="1958"/>
                </a:lnTo>
                <a:lnTo>
                  <a:pt x="1662" y="1959"/>
                </a:lnTo>
                <a:lnTo>
                  <a:pt x="1664" y="1959"/>
                </a:lnTo>
                <a:lnTo>
                  <a:pt x="1664" y="1961"/>
                </a:lnTo>
                <a:lnTo>
                  <a:pt x="1665" y="1961"/>
                </a:lnTo>
                <a:lnTo>
                  <a:pt x="1665" y="1959"/>
                </a:lnTo>
                <a:lnTo>
                  <a:pt x="1667" y="1959"/>
                </a:lnTo>
                <a:lnTo>
                  <a:pt x="1668" y="1959"/>
                </a:lnTo>
                <a:lnTo>
                  <a:pt x="1668" y="1961"/>
                </a:lnTo>
                <a:lnTo>
                  <a:pt x="1667" y="1961"/>
                </a:lnTo>
                <a:lnTo>
                  <a:pt x="1667" y="1962"/>
                </a:lnTo>
                <a:lnTo>
                  <a:pt x="1665" y="1962"/>
                </a:lnTo>
                <a:lnTo>
                  <a:pt x="1664" y="1962"/>
                </a:lnTo>
                <a:lnTo>
                  <a:pt x="1664" y="1961"/>
                </a:lnTo>
                <a:lnTo>
                  <a:pt x="1665" y="1961"/>
                </a:lnTo>
                <a:lnTo>
                  <a:pt x="1664" y="1961"/>
                </a:lnTo>
                <a:lnTo>
                  <a:pt x="1662" y="1961"/>
                </a:lnTo>
                <a:lnTo>
                  <a:pt x="1662" y="1962"/>
                </a:lnTo>
                <a:lnTo>
                  <a:pt x="1661" y="1962"/>
                </a:lnTo>
                <a:lnTo>
                  <a:pt x="1661" y="1963"/>
                </a:lnTo>
                <a:lnTo>
                  <a:pt x="1661" y="1966"/>
                </a:lnTo>
                <a:lnTo>
                  <a:pt x="1661" y="1968"/>
                </a:lnTo>
                <a:lnTo>
                  <a:pt x="1659" y="1969"/>
                </a:lnTo>
                <a:lnTo>
                  <a:pt x="1659" y="1971"/>
                </a:lnTo>
                <a:lnTo>
                  <a:pt x="1659" y="1972"/>
                </a:lnTo>
                <a:lnTo>
                  <a:pt x="1658" y="1974"/>
                </a:lnTo>
                <a:lnTo>
                  <a:pt x="1658" y="1975"/>
                </a:lnTo>
                <a:lnTo>
                  <a:pt x="1656" y="1977"/>
                </a:lnTo>
                <a:lnTo>
                  <a:pt x="1656" y="1978"/>
                </a:lnTo>
                <a:lnTo>
                  <a:pt x="1655" y="1978"/>
                </a:lnTo>
                <a:lnTo>
                  <a:pt x="1654" y="1978"/>
                </a:lnTo>
                <a:lnTo>
                  <a:pt x="1652" y="1978"/>
                </a:lnTo>
                <a:lnTo>
                  <a:pt x="1652" y="1980"/>
                </a:lnTo>
                <a:lnTo>
                  <a:pt x="1651" y="1980"/>
                </a:lnTo>
                <a:lnTo>
                  <a:pt x="1649" y="1981"/>
                </a:lnTo>
                <a:lnTo>
                  <a:pt x="1648" y="1981"/>
                </a:lnTo>
                <a:lnTo>
                  <a:pt x="1648" y="1983"/>
                </a:lnTo>
                <a:lnTo>
                  <a:pt x="1648" y="1984"/>
                </a:lnTo>
                <a:lnTo>
                  <a:pt x="1646" y="1986"/>
                </a:lnTo>
                <a:lnTo>
                  <a:pt x="1646" y="1987"/>
                </a:lnTo>
                <a:lnTo>
                  <a:pt x="1645" y="1987"/>
                </a:lnTo>
                <a:lnTo>
                  <a:pt x="1643" y="1988"/>
                </a:lnTo>
                <a:lnTo>
                  <a:pt x="1642" y="1990"/>
                </a:lnTo>
                <a:lnTo>
                  <a:pt x="1640" y="1990"/>
                </a:lnTo>
                <a:lnTo>
                  <a:pt x="1639" y="1990"/>
                </a:lnTo>
                <a:lnTo>
                  <a:pt x="1637" y="1990"/>
                </a:lnTo>
                <a:lnTo>
                  <a:pt x="1636" y="1991"/>
                </a:lnTo>
                <a:lnTo>
                  <a:pt x="1634" y="1991"/>
                </a:lnTo>
                <a:lnTo>
                  <a:pt x="1634" y="1990"/>
                </a:lnTo>
                <a:lnTo>
                  <a:pt x="1636" y="1990"/>
                </a:lnTo>
                <a:lnTo>
                  <a:pt x="1634" y="1990"/>
                </a:lnTo>
                <a:lnTo>
                  <a:pt x="1634" y="1991"/>
                </a:lnTo>
                <a:lnTo>
                  <a:pt x="1633" y="1991"/>
                </a:lnTo>
                <a:lnTo>
                  <a:pt x="1633" y="1990"/>
                </a:lnTo>
                <a:lnTo>
                  <a:pt x="1631" y="1990"/>
                </a:lnTo>
                <a:lnTo>
                  <a:pt x="1630" y="1990"/>
                </a:lnTo>
                <a:lnTo>
                  <a:pt x="1629" y="1990"/>
                </a:lnTo>
                <a:lnTo>
                  <a:pt x="1627" y="1990"/>
                </a:lnTo>
                <a:lnTo>
                  <a:pt x="1626" y="1990"/>
                </a:lnTo>
                <a:lnTo>
                  <a:pt x="1627" y="1991"/>
                </a:lnTo>
                <a:lnTo>
                  <a:pt x="1626" y="1993"/>
                </a:lnTo>
                <a:lnTo>
                  <a:pt x="1626" y="1994"/>
                </a:lnTo>
                <a:lnTo>
                  <a:pt x="1627" y="1994"/>
                </a:lnTo>
                <a:lnTo>
                  <a:pt x="1629" y="1994"/>
                </a:lnTo>
                <a:lnTo>
                  <a:pt x="1629" y="1996"/>
                </a:lnTo>
                <a:lnTo>
                  <a:pt x="1627" y="1994"/>
                </a:lnTo>
                <a:lnTo>
                  <a:pt x="1627" y="1996"/>
                </a:lnTo>
                <a:lnTo>
                  <a:pt x="1626" y="1996"/>
                </a:lnTo>
                <a:lnTo>
                  <a:pt x="1626" y="1997"/>
                </a:lnTo>
                <a:lnTo>
                  <a:pt x="1626" y="1999"/>
                </a:lnTo>
                <a:lnTo>
                  <a:pt x="1626" y="2000"/>
                </a:lnTo>
                <a:lnTo>
                  <a:pt x="1626" y="2002"/>
                </a:lnTo>
                <a:lnTo>
                  <a:pt x="1626" y="2000"/>
                </a:lnTo>
                <a:lnTo>
                  <a:pt x="1624" y="2000"/>
                </a:lnTo>
                <a:lnTo>
                  <a:pt x="1623" y="2000"/>
                </a:lnTo>
                <a:lnTo>
                  <a:pt x="1623" y="2002"/>
                </a:lnTo>
                <a:lnTo>
                  <a:pt x="1624" y="2002"/>
                </a:lnTo>
                <a:lnTo>
                  <a:pt x="1626" y="2002"/>
                </a:lnTo>
                <a:lnTo>
                  <a:pt x="1626" y="2003"/>
                </a:lnTo>
                <a:lnTo>
                  <a:pt x="1624" y="2003"/>
                </a:lnTo>
                <a:lnTo>
                  <a:pt x="1624" y="2005"/>
                </a:lnTo>
                <a:lnTo>
                  <a:pt x="1623" y="2005"/>
                </a:lnTo>
                <a:lnTo>
                  <a:pt x="1621" y="2005"/>
                </a:lnTo>
                <a:lnTo>
                  <a:pt x="1620" y="2005"/>
                </a:lnTo>
                <a:lnTo>
                  <a:pt x="1618" y="2005"/>
                </a:lnTo>
                <a:lnTo>
                  <a:pt x="1618" y="2006"/>
                </a:lnTo>
                <a:lnTo>
                  <a:pt x="1617" y="2005"/>
                </a:lnTo>
                <a:lnTo>
                  <a:pt x="1615" y="2006"/>
                </a:lnTo>
                <a:lnTo>
                  <a:pt x="1615" y="2008"/>
                </a:lnTo>
                <a:lnTo>
                  <a:pt x="1615" y="2009"/>
                </a:lnTo>
                <a:lnTo>
                  <a:pt x="1615" y="2010"/>
                </a:lnTo>
                <a:lnTo>
                  <a:pt x="1615" y="2012"/>
                </a:lnTo>
                <a:lnTo>
                  <a:pt x="1615" y="2013"/>
                </a:lnTo>
                <a:lnTo>
                  <a:pt x="1615" y="2012"/>
                </a:lnTo>
                <a:lnTo>
                  <a:pt x="1617" y="2013"/>
                </a:lnTo>
                <a:lnTo>
                  <a:pt x="1617" y="2015"/>
                </a:lnTo>
                <a:lnTo>
                  <a:pt x="1617" y="2016"/>
                </a:lnTo>
                <a:lnTo>
                  <a:pt x="1617" y="2015"/>
                </a:lnTo>
                <a:lnTo>
                  <a:pt x="1618" y="2016"/>
                </a:lnTo>
                <a:lnTo>
                  <a:pt x="1620" y="2016"/>
                </a:lnTo>
                <a:lnTo>
                  <a:pt x="1621" y="2018"/>
                </a:lnTo>
                <a:lnTo>
                  <a:pt x="1620" y="2018"/>
                </a:lnTo>
                <a:lnTo>
                  <a:pt x="1620" y="2019"/>
                </a:lnTo>
                <a:lnTo>
                  <a:pt x="1618" y="2019"/>
                </a:lnTo>
                <a:lnTo>
                  <a:pt x="1617" y="2021"/>
                </a:lnTo>
                <a:lnTo>
                  <a:pt x="1617" y="2022"/>
                </a:lnTo>
                <a:lnTo>
                  <a:pt x="1615" y="2022"/>
                </a:lnTo>
                <a:lnTo>
                  <a:pt x="1615" y="2021"/>
                </a:lnTo>
                <a:lnTo>
                  <a:pt x="1614" y="2021"/>
                </a:lnTo>
                <a:lnTo>
                  <a:pt x="1614" y="2022"/>
                </a:lnTo>
                <a:lnTo>
                  <a:pt x="1612" y="2022"/>
                </a:lnTo>
                <a:lnTo>
                  <a:pt x="1611" y="2022"/>
                </a:lnTo>
                <a:lnTo>
                  <a:pt x="1611" y="2021"/>
                </a:lnTo>
                <a:lnTo>
                  <a:pt x="1609" y="2021"/>
                </a:lnTo>
                <a:lnTo>
                  <a:pt x="1608" y="2021"/>
                </a:lnTo>
                <a:lnTo>
                  <a:pt x="1608" y="2022"/>
                </a:lnTo>
                <a:lnTo>
                  <a:pt x="1606" y="2022"/>
                </a:lnTo>
                <a:lnTo>
                  <a:pt x="1608" y="2022"/>
                </a:lnTo>
                <a:lnTo>
                  <a:pt x="1608" y="2024"/>
                </a:lnTo>
                <a:lnTo>
                  <a:pt x="1609" y="2022"/>
                </a:lnTo>
                <a:lnTo>
                  <a:pt x="1609" y="2024"/>
                </a:lnTo>
                <a:lnTo>
                  <a:pt x="1608" y="2024"/>
                </a:lnTo>
                <a:lnTo>
                  <a:pt x="1608" y="2025"/>
                </a:lnTo>
                <a:lnTo>
                  <a:pt x="1606" y="2024"/>
                </a:lnTo>
                <a:lnTo>
                  <a:pt x="1606" y="2025"/>
                </a:lnTo>
                <a:lnTo>
                  <a:pt x="1605" y="2025"/>
                </a:lnTo>
                <a:lnTo>
                  <a:pt x="1602" y="2027"/>
                </a:lnTo>
                <a:lnTo>
                  <a:pt x="1601" y="2027"/>
                </a:lnTo>
                <a:lnTo>
                  <a:pt x="1601" y="2028"/>
                </a:lnTo>
                <a:lnTo>
                  <a:pt x="1599" y="2028"/>
                </a:lnTo>
                <a:lnTo>
                  <a:pt x="1601" y="2030"/>
                </a:lnTo>
                <a:lnTo>
                  <a:pt x="1599" y="2030"/>
                </a:lnTo>
                <a:lnTo>
                  <a:pt x="1598" y="2030"/>
                </a:lnTo>
                <a:lnTo>
                  <a:pt x="1598" y="2031"/>
                </a:lnTo>
                <a:lnTo>
                  <a:pt x="1598" y="2033"/>
                </a:lnTo>
                <a:lnTo>
                  <a:pt x="1599" y="2033"/>
                </a:lnTo>
                <a:lnTo>
                  <a:pt x="1598" y="2034"/>
                </a:lnTo>
                <a:lnTo>
                  <a:pt x="1598" y="2035"/>
                </a:lnTo>
                <a:lnTo>
                  <a:pt x="1598" y="2034"/>
                </a:lnTo>
                <a:lnTo>
                  <a:pt x="1599" y="2034"/>
                </a:lnTo>
                <a:lnTo>
                  <a:pt x="1599" y="2033"/>
                </a:lnTo>
                <a:lnTo>
                  <a:pt x="1601" y="2033"/>
                </a:lnTo>
                <a:lnTo>
                  <a:pt x="1602" y="2033"/>
                </a:lnTo>
                <a:lnTo>
                  <a:pt x="1604" y="2033"/>
                </a:lnTo>
                <a:lnTo>
                  <a:pt x="1604" y="2031"/>
                </a:lnTo>
                <a:lnTo>
                  <a:pt x="1604" y="2030"/>
                </a:lnTo>
                <a:lnTo>
                  <a:pt x="1604" y="2028"/>
                </a:lnTo>
                <a:lnTo>
                  <a:pt x="1605" y="2028"/>
                </a:lnTo>
                <a:lnTo>
                  <a:pt x="1606" y="2028"/>
                </a:lnTo>
                <a:lnTo>
                  <a:pt x="1605" y="2028"/>
                </a:lnTo>
                <a:lnTo>
                  <a:pt x="1606" y="2030"/>
                </a:lnTo>
                <a:lnTo>
                  <a:pt x="1606" y="2028"/>
                </a:lnTo>
                <a:lnTo>
                  <a:pt x="1606" y="2030"/>
                </a:lnTo>
                <a:lnTo>
                  <a:pt x="1608" y="2028"/>
                </a:lnTo>
                <a:lnTo>
                  <a:pt x="1608" y="2027"/>
                </a:lnTo>
                <a:lnTo>
                  <a:pt x="1608" y="2025"/>
                </a:lnTo>
                <a:lnTo>
                  <a:pt x="1609" y="2025"/>
                </a:lnTo>
                <a:lnTo>
                  <a:pt x="1609" y="2027"/>
                </a:lnTo>
                <a:lnTo>
                  <a:pt x="1611" y="2027"/>
                </a:lnTo>
                <a:lnTo>
                  <a:pt x="1611" y="2028"/>
                </a:lnTo>
                <a:lnTo>
                  <a:pt x="1611" y="2030"/>
                </a:lnTo>
                <a:lnTo>
                  <a:pt x="1612" y="2030"/>
                </a:lnTo>
                <a:lnTo>
                  <a:pt x="1612" y="2031"/>
                </a:lnTo>
                <a:lnTo>
                  <a:pt x="1614" y="2031"/>
                </a:lnTo>
                <a:lnTo>
                  <a:pt x="1612" y="2031"/>
                </a:lnTo>
                <a:lnTo>
                  <a:pt x="1612" y="2033"/>
                </a:lnTo>
                <a:lnTo>
                  <a:pt x="1611" y="2033"/>
                </a:lnTo>
                <a:lnTo>
                  <a:pt x="1609" y="2033"/>
                </a:lnTo>
                <a:lnTo>
                  <a:pt x="1608" y="2033"/>
                </a:lnTo>
                <a:lnTo>
                  <a:pt x="1608" y="2034"/>
                </a:lnTo>
                <a:lnTo>
                  <a:pt x="1606" y="2034"/>
                </a:lnTo>
                <a:lnTo>
                  <a:pt x="1606" y="2033"/>
                </a:lnTo>
                <a:lnTo>
                  <a:pt x="1605" y="2033"/>
                </a:lnTo>
                <a:lnTo>
                  <a:pt x="1605" y="2034"/>
                </a:lnTo>
                <a:lnTo>
                  <a:pt x="1604" y="2035"/>
                </a:lnTo>
                <a:lnTo>
                  <a:pt x="1605" y="2035"/>
                </a:lnTo>
                <a:lnTo>
                  <a:pt x="1605" y="2034"/>
                </a:lnTo>
                <a:lnTo>
                  <a:pt x="1606" y="2034"/>
                </a:lnTo>
                <a:lnTo>
                  <a:pt x="1605" y="2034"/>
                </a:lnTo>
                <a:lnTo>
                  <a:pt x="1606" y="2034"/>
                </a:lnTo>
                <a:lnTo>
                  <a:pt x="1608" y="2034"/>
                </a:lnTo>
                <a:lnTo>
                  <a:pt x="1608" y="2035"/>
                </a:lnTo>
                <a:lnTo>
                  <a:pt x="1609" y="2035"/>
                </a:lnTo>
                <a:lnTo>
                  <a:pt x="1609" y="2037"/>
                </a:lnTo>
                <a:lnTo>
                  <a:pt x="1611" y="2037"/>
                </a:lnTo>
                <a:lnTo>
                  <a:pt x="1609" y="2037"/>
                </a:lnTo>
                <a:lnTo>
                  <a:pt x="1611" y="2037"/>
                </a:lnTo>
                <a:lnTo>
                  <a:pt x="1611" y="2038"/>
                </a:lnTo>
                <a:lnTo>
                  <a:pt x="1611" y="2040"/>
                </a:lnTo>
                <a:lnTo>
                  <a:pt x="1609" y="2038"/>
                </a:lnTo>
                <a:lnTo>
                  <a:pt x="1608" y="2040"/>
                </a:lnTo>
                <a:lnTo>
                  <a:pt x="1609" y="2040"/>
                </a:lnTo>
                <a:lnTo>
                  <a:pt x="1609" y="2041"/>
                </a:lnTo>
                <a:lnTo>
                  <a:pt x="1608" y="2041"/>
                </a:lnTo>
                <a:lnTo>
                  <a:pt x="1606" y="2043"/>
                </a:lnTo>
                <a:lnTo>
                  <a:pt x="1605" y="2043"/>
                </a:lnTo>
                <a:lnTo>
                  <a:pt x="1604" y="2043"/>
                </a:lnTo>
                <a:lnTo>
                  <a:pt x="1604" y="2041"/>
                </a:lnTo>
                <a:lnTo>
                  <a:pt x="1602" y="2041"/>
                </a:lnTo>
                <a:lnTo>
                  <a:pt x="1604" y="2043"/>
                </a:lnTo>
                <a:lnTo>
                  <a:pt x="1604" y="2041"/>
                </a:lnTo>
                <a:lnTo>
                  <a:pt x="1604" y="2043"/>
                </a:lnTo>
                <a:lnTo>
                  <a:pt x="1602" y="2043"/>
                </a:lnTo>
                <a:lnTo>
                  <a:pt x="1602" y="2041"/>
                </a:lnTo>
                <a:lnTo>
                  <a:pt x="1601" y="2041"/>
                </a:lnTo>
                <a:lnTo>
                  <a:pt x="1601" y="2043"/>
                </a:lnTo>
                <a:lnTo>
                  <a:pt x="1602" y="2043"/>
                </a:lnTo>
                <a:lnTo>
                  <a:pt x="1602" y="2044"/>
                </a:lnTo>
                <a:lnTo>
                  <a:pt x="1604" y="2046"/>
                </a:lnTo>
                <a:lnTo>
                  <a:pt x="1605" y="2046"/>
                </a:lnTo>
                <a:lnTo>
                  <a:pt x="1605" y="2047"/>
                </a:lnTo>
                <a:lnTo>
                  <a:pt x="1606" y="2047"/>
                </a:lnTo>
                <a:lnTo>
                  <a:pt x="1606" y="2049"/>
                </a:lnTo>
                <a:lnTo>
                  <a:pt x="1605" y="2049"/>
                </a:lnTo>
                <a:lnTo>
                  <a:pt x="1604" y="2049"/>
                </a:lnTo>
                <a:lnTo>
                  <a:pt x="1602" y="2049"/>
                </a:lnTo>
                <a:lnTo>
                  <a:pt x="1601" y="2049"/>
                </a:lnTo>
                <a:lnTo>
                  <a:pt x="1601" y="2047"/>
                </a:lnTo>
                <a:lnTo>
                  <a:pt x="1599" y="2047"/>
                </a:lnTo>
                <a:lnTo>
                  <a:pt x="1599" y="2046"/>
                </a:lnTo>
                <a:lnTo>
                  <a:pt x="1599" y="2047"/>
                </a:lnTo>
                <a:lnTo>
                  <a:pt x="1599" y="2049"/>
                </a:lnTo>
                <a:lnTo>
                  <a:pt x="1598" y="2049"/>
                </a:lnTo>
                <a:lnTo>
                  <a:pt x="1598" y="2050"/>
                </a:lnTo>
                <a:lnTo>
                  <a:pt x="1599" y="2050"/>
                </a:lnTo>
                <a:lnTo>
                  <a:pt x="1599" y="2052"/>
                </a:lnTo>
                <a:lnTo>
                  <a:pt x="1599" y="2053"/>
                </a:lnTo>
                <a:lnTo>
                  <a:pt x="1601" y="2053"/>
                </a:lnTo>
                <a:lnTo>
                  <a:pt x="1601" y="2055"/>
                </a:lnTo>
                <a:lnTo>
                  <a:pt x="1599" y="2055"/>
                </a:lnTo>
                <a:lnTo>
                  <a:pt x="1598" y="2055"/>
                </a:lnTo>
                <a:lnTo>
                  <a:pt x="1598" y="2053"/>
                </a:lnTo>
                <a:lnTo>
                  <a:pt x="1596" y="2053"/>
                </a:lnTo>
                <a:lnTo>
                  <a:pt x="1596" y="2052"/>
                </a:lnTo>
                <a:lnTo>
                  <a:pt x="1595" y="2050"/>
                </a:lnTo>
                <a:lnTo>
                  <a:pt x="1595" y="2049"/>
                </a:lnTo>
                <a:lnTo>
                  <a:pt x="1593" y="2049"/>
                </a:lnTo>
                <a:lnTo>
                  <a:pt x="1593" y="2047"/>
                </a:lnTo>
                <a:lnTo>
                  <a:pt x="1592" y="2047"/>
                </a:lnTo>
                <a:lnTo>
                  <a:pt x="1592" y="2046"/>
                </a:lnTo>
                <a:lnTo>
                  <a:pt x="1592" y="2044"/>
                </a:lnTo>
                <a:lnTo>
                  <a:pt x="1592" y="2043"/>
                </a:lnTo>
                <a:lnTo>
                  <a:pt x="1590" y="2043"/>
                </a:lnTo>
                <a:lnTo>
                  <a:pt x="1590" y="2041"/>
                </a:lnTo>
                <a:lnTo>
                  <a:pt x="1589" y="2041"/>
                </a:lnTo>
                <a:lnTo>
                  <a:pt x="1589" y="2040"/>
                </a:lnTo>
                <a:lnTo>
                  <a:pt x="1587" y="2041"/>
                </a:lnTo>
                <a:lnTo>
                  <a:pt x="1589" y="2043"/>
                </a:lnTo>
                <a:lnTo>
                  <a:pt x="1590" y="2043"/>
                </a:lnTo>
                <a:lnTo>
                  <a:pt x="1590" y="2044"/>
                </a:lnTo>
                <a:lnTo>
                  <a:pt x="1590" y="2046"/>
                </a:lnTo>
                <a:lnTo>
                  <a:pt x="1590" y="2047"/>
                </a:lnTo>
                <a:lnTo>
                  <a:pt x="1590" y="2049"/>
                </a:lnTo>
                <a:lnTo>
                  <a:pt x="1590" y="2050"/>
                </a:lnTo>
                <a:lnTo>
                  <a:pt x="1590" y="2052"/>
                </a:lnTo>
                <a:lnTo>
                  <a:pt x="1592" y="2053"/>
                </a:lnTo>
                <a:lnTo>
                  <a:pt x="1590" y="2055"/>
                </a:lnTo>
                <a:lnTo>
                  <a:pt x="1589" y="2055"/>
                </a:lnTo>
                <a:lnTo>
                  <a:pt x="1589" y="2053"/>
                </a:lnTo>
                <a:lnTo>
                  <a:pt x="1587" y="2053"/>
                </a:lnTo>
                <a:lnTo>
                  <a:pt x="1586" y="2052"/>
                </a:lnTo>
                <a:lnTo>
                  <a:pt x="1586" y="2053"/>
                </a:lnTo>
                <a:lnTo>
                  <a:pt x="1586" y="2055"/>
                </a:lnTo>
                <a:lnTo>
                  <a:pt x="1584" y="2053"/>
                </a:lnTo>
                <a:lnTo>
                  <a:pt x="1586" y="2053"/>
                </a:lnTo>
                <a:lnTo>
                  <a:pt x="1586" y="2052"/>
                </a:lnTo>
                <a:lnTo>
                  <a:pt x="1584" y="2052"/>
                </a:lnTo>
                <a:lnTo>
                  <a:pt x="1583" y="2052"/>
                </a:lnTo>
                <a:lnTo>
                  <a:pt x="1584" y="2052"/>
                </a:lnTo>
                <a:lnTo>
                  <a:pt x="1583" y="2052"/>
                </a:lnTo>
                <a:lnTo>
                  <a:pt x="1581" y="2050"/>
                </a:lnTo>
                <a:lnTo>
                  <a:pt x="1580" y="2050"/>
                </a:lnTo>
                <a:lnTo>
                  <a:pt x="1581" y="2052"/>
                </a:lnTo>
                <a:lnTo>
                  <a:pt x="1581" y="2053"/>
                </a:lnTo>
                <a:lnTo>
                  <a:pt x="1583" y="2053"/>
                </a:lnTo>
                <a:lnTo>
                  <a:pt x="1584" y="2053"/>
                </a:lnTo>
                <a:lnTo>
                  <a:pt x="1584" y="2055"/>
                </a:lnTo>
                <a:lnTo>
                  <a:pt x="1584" y="2056"/>
                </a:lnTo>
                <a:lnTo>
                  <a:pt x="1586" y="2056"/>
                </a:lnTo>
                <a:lnTo>
                  <a:pt x="1586" y="2058"/>
                </a:lnTo>
                <a:lnTo>
                  <a:pt x="1584" y="2059"/>
                </a:lnTo>
                <a:lnTo>
                  <a:pt x="1584" y="2060"/>
                </a:lnTo>
                <a:lnTo>
                  <a:pt x="1583" y="2062"/>
                </a:lnTo>
                <a:lnTo>
                  <a:pt x="1583" y="2063"/>
                </a:lnTo>
                <a:lnTo>
                  <a:pt x="1583" y="2062"/>
                </a:lnTo>
                <a:lnTo>
                  <a:pt x="1581" y="2062"/>
                </a:lnTo>
                <a:lnTo>
                  <a:pt x="1580" y="2062"/>
                </a:lnTo>
                <a:lnTo>
                  <a:pt x="1579" y="2060"/>
                </a:lnTo>
                <a:lnTo>
                  <a:pt x="1579" y="2059"/>
                </a:lnTo>
                <a:lnTo>
                  <a:pt x="1579" y="2058"/>
                </a:lnTo>
                <a:lnTo>
                  <a:pt x="1577" y="2058"/>
                </a:lnTo>
                <a:lnTo>
                  <a:pt x="1576" y="2058"/>
                </a:lnTo>
                <a:lnTo>
                  <a:pt x="1574" y="2058"/>
                </a:lnTo>
                <a:lnTo>
                  <a:pt x="1574" y="2059"/>
                </a:lnTo>
                <a:lnTo>
                  <a:pt x="1573" y="2059"/>
                </a:lnTo>
                <a:lnTo>
                  <a:pt x="1573" y="2060"/>
                </a:lnTo>
                <a:lnTo>
                  <a:pt x="1573" y="2062"/>
                </a:lnTo>
                <a:lnTo>
                  <a:pt x="1573" y="2063"/>
                </a:lnTo>
                <a:lnTo>
                  <a:pt x="1571" y="2063"/>
                </a:lnTo>
                <a:lnTo>
                  <a:pt x="1571" y="2065"/>
                </a:lnTo>
                <a:lnTo>
                  <a:pt x="1570" y="2065"/>
                </a:lnTo>
                <a:lnTo>
                  <a:pt x="1568" y="2065"/>
                </a:lnTo>
                <a:lnTo>
                  <a:pt x="1567" y="2065"/>
                </a:lnTo>
                <a:lnTo>
                  <a:pt x="1567" y="2063"/>
                </a:lnTo>
                <a:lnTo>
                  <a:pt x="1567" y="2062"/>
                </a:lnTo>
                <a:lnTo>
                  <a:pt x="1565" y="2062"/>
                </a:lnTo>
                <a:lnTo>
                  <a:pt x="1564" y="2062"/>
                </a:lnTo>
                <a:lnTo>
                  <a:pt x="1562" y="2062"/>
                </a:lnTo>
                <a:lnTo>
                  <a:pt x="1561" y="2062"/>
                </a:lnTo>
                <a:lnTo>
                  <a:pt x="1561" y="2063"/>
                </a:lnTo>
                <a:lnTo>
                  <a:pt x="1559" y="2063"/>
                </a:lnTo>
                <a:lnTo>
                  <a:pt x="1559" y="2065"/>
                </a:lnTo>
                <a:lnTo>
                  <a:pt x="1559" y="2063"/>
                </a:lnTo>
                <a:lnTo>
                  <a:pt x="1561" y="2062"/>
                </a:lnTo>
                <a:lnTo>
                  <a:pt x="1561" y="2060"/>
                </a:lnTo>
                <a:lnTo>
                  <a:pt x="1559" y="2060"/>
                </a:lnTo>
                <a:lnTo>
                  <a:pt x="1559" y="2062"/>
                </a:lnTo>
                <a:lnTo>
                  <a:pt x="1558" y="2062"/>
                </a:lnTo>
                <a:lnTo>
                  <a:pt x="1558" y="2063"/>
                </a:lnTo>
                <a:lnTo>
                  <a:pt x="1557" y="2063"/>
                </a:lnTo>
                <a:lnTo>
                  <a:pt x="1555" y="2062"/>
                </a:lnTo>
                <a:lnTo>
                  <a:pt x="1554" y="2062"/>
                </a:lnTo>
                <a:lnTo>
                  <a:pt x="1554" y="2063"/>
                </a:lnTo>
                <a:lnTo>
                  <a:pt x="1552" y="2063"/>
                </a:lnTo>
                <a:lnTo>
                  <a:pt x="1552" y="2065"/>
                </a:lnTo>
                <a:lnTo>
                  <a:pt x="1554" y="2065"/>
                </a:lnTo>
                <a:lnTo>
                  <a:pt x="1554" y="2066"/>
                </a:lnTo>
                <a:lnTo>
                  <a:pt x="1554" y="2068"/>
                </a:lnTo>
                <a:lnTo>
                  <a:pt x="1554" y="2069"/>
                </a:lnTo>
                <a:lnTo>
                  <a:pt x="1554" y="2071"/>
                </a:lnTo>
                <a:lnTo>
                  <a:pt x="1552" y="2071"/>
                </a:lnTo>
                <a:lnTo>
                  <a:pt x="1551" y="2071"/>
                </a:lnTo>
                <a:lnTo>
                  <a:pt x="1549" y="2071"/>
                </a:lnTo>
                <a:lnTo>
                  <a:pt x="1549" y="2072"/>
                </a:lnTo>
                <a:lnTo>
                  <a:pt x="1549" y="2074"/>
                </a:lnTo>
                <a:lnTo>
                  <a:pt x="1551" y="2074"/>
                </a:lnTo>
                <a:lnTo>
                  <a:pt x="1551" y="2075"/>
                </a:lnTo>
                <a:lnTo>
                  <a:pt x="1552" y="2077"/>
                </a:lnTo>
                <a:lnTo>
                  <a:pt x="1552" y="2078"/>
                </a:lnTo>
                <a:lnTo>
                  <a:pt x="1551" y="2080"/>
                </a:lnTo>
                <a:lnTo>
                  <a:pt x="1551" y="2081"/>
                </a:lnTo>
                <a:lnTo>
                  <a:pt x="1549" y="2081"/>
                </a:lnTo>
                <a:lnTo>
                  <a:pt x="1548" y="2081"/>
                </a:lnTo>
                <a:lnTo>
                  <a:pt x="1546" y="2083"/>
                </a:lnTo>
                <a:lnTo>
                  <a:pt x="1545" y="2083"/>
                </a:lnTo>
                <a:lnTo>
                  <a:pt x="1543" y="2083"/>
                </a:lnTo>
                <a:lnTo>
                  <a:pt x="1543" y="2084"/>
                </a:lnTo>
                <a:lnTo>
                  <a:pt x="1543" y="2083"/>
                </a:lnTo>
                <a:lnTo>
                  <a:pt x="1543" y="2081"/>
                </a:lnTo>
                <a:lnTo>
                  <a:pt x="1542" y="2081"/>
                </a:lnTo>
                <a:lnTo>
                  <a:pt x="1540" y="2081"/>
                </a:lnTo>
                <a:lnTo>
                  <a:pt x="1540" y="2080"/>
                </a:lnTo>
                <a:lnTo>
                  <a:pt x="1539" y="2080"/>
                </a:lnTo>
                <a:lnTo>
                  <a:pt x="1540" y="2081"/>
                </a:lnTo>
                <a:lnTo>
                  <a:pt x="1539" y="2081"/>
                </a:lnTo>
                <a:lnTo>
                  <a:pt x="1540" y="2081"/>
                </a:lnTo>
                <a:lnTo>
                  <a:pt x="1540" y="2083"/>
                </a:lnTo>
                <a:lnTo>
                  <a:pt x="1542" y="2083"/>
                </a:lnTo>
                <a:lnTo>
                  <a:pt x="1542" y="2084"/>
                </a:lnTo>
                <a:lnTo>
                  <a:pt x="1542" y="2085"/>
                </a:lnTo>
                <a:lnTo>
                  <a:pt x="1540" y="2085"/>
                </a:lnTo>
                <a:lnTo>
                  <a:pt x="1539" y="2087"/>
                </a:lnTo>
                <a:lnTo>
                  <a:pt x="1537" y="2087"/>
                </a:lnTo>
                <a:lnTo>
                  <a:pt x="1537" y="2085"/>
                </a:lnTo>
                <a:lnTo>
                  <a:pt x="1536" y="2085"/>
                </a:lnTo>
                <a:lnTo>
                  <a:pt x="1534" y="2085"/>
                </a:lnTo>
                <a:lnTo>
                  <a:pt x="1534" y="2087"/>
                </a:lnTo>
                <a:lnTo>
                  <a:pt x="1533" y="2087"/>
                </a:lnTo>
                <a:lnTo>
                  <a:pt x="1534" y="2087"/>
                </a:lnTo>
                <a:lnTo>
                  <a:pt x="1534" y="2088"/>
                </a:lnTo>
                <a:lnTo>
                  <a:pt x="1534" y="2090"/>
                </a:lnTo>
                <a:lnTo>
                  <a:pt x="1536" y="2090"/>
                </a:lnTo>
                <a:lnTo>
                  <a:pt x="1537" y="2088"/>
                </a:lnTo>
                <a:lnTo>
                  <a:pt x="1537" y="2090"/>
                </a:lnTo>
                <a:lnTo>
                  <a:pt x="1536" y="2090"/>
                </a:lnTo>
                <a:lnTo>
                  <a:pt x="1534" y="2090"/>
                </a:lnTo>
                <a:lnTo>
                  <a:pt x="1533" y="2090"/>
                </a:lnTo>
                <a:lnTo>
                  <a:pt x="1533" y="2091"/>
                </a:lnTo>
                <a:lnTo>
                  <a:pt x="1533" y="2090"/>
                </a:lnTo>
                <a:lnTo>
                  <a:pt x="1533" y="2091"/>
                </a:lnTo>
                <a:lnTo>
                  <a:pt x="1534" y="2091"/>
                </a:lnTo>
                <a:lnTo>
                  <a:pt x="1534" y="2093"/>
                </a:lnTo>
                <a:lnTo>
                  <a:pt x="1536" y="2094"/>
                </a:lnTo>
                <a:lnTo>
                  <a:pt x="1537" y="2094"/>
                </a:lnTo>
                <a:lnTo>
                  <a:pt x="1537" y="2096"/>
                </a:lnTo>
                <a:lnTo>
                  <a:pt x="1537" y="2097"/>
                </a:lnTo>
                <a:lnTo>
                  <a:pt x="1536" y="2097"/>
                </a:lnTo>
                <a:lnTo>
                  <a:pt x="1536" y="2099"/>
                </a:lnTo>
                <a:lnTo>
                  <a:pt x="1534" y="2099"/>
                </a:lnTo>
                <a:lnTo>
                  <a:pt x="1533" y="2099"/>
                </a:lnTo>
                <a:lnTo>
                  <a:pt x="1533" y="2100"/>
                </a:lnTo>
                <a:lnTo>
                  <a:pt x="1532" y="2100"/>
                </a:lnTo>
                <a:lnTo>
                  <a:pt x="1530" y="2099"/>
                </a:lnTo>
                <a:lnTo>
                  <a:pt x="1530" y="2097"/>
                </a:lnTo>
                <a:lnTo>
                  <a:pt x="1529" y="2096"/>
                </a:lnTo>
                <a:lnTo>
                  <a:pt x="1527" y="2096"/>
                </a:lnTo>
                <a:lnTo>
                  <a:pt x="1526" y="2096"/>
                </a:lnTo>
                <a:lnTo>
                  <a:pt x="1524" y="2096"/>
                </a:lnTo>
                <a:lnTo>
                  <a:pt x="1524" y="2094"/>
                </a:lnTo>
                <a:lnTo>
                  <a:pt x="1523" y="2094"/>
                </a:lnTo>
                <a:lnTo>
                  <a:pt x="1521" y="2093"/>
                </a:lnTo>
                <a:lnTo>
                  <a:pt x="1521" y="2091"/>
                </a:lnTo>
                <a:lnTo>
                  <a:pt x="1520" y="2091"/>
                </a:lnTo>
                <a:lnTo>
                  <a:pt x="1520" y="2090"/>
                </a:lnTo>
                <a:lnTo>
                  <a:pt x="1518" y="2091"/>
                </a:lnTo>
                <a:lnTo>
                  <a:pt x="1517" y="2091"/>
                </a:lnTo>
                <a:lnTo>
                  <a:pt x="1517" y="2090"/>
                </a:lnTo>
                <a:lnTo>
                  <a:pt x="1515" y="2090"/>
                </a:lnTo>
                <a:lnTo>
                  <a:pt x="1515" y="2091"/>
                </a:lnTo>
                <a:lnTo>
                  <a:pt x="1517" y="2091"/>
                </a:lnTo>
                <a:lnTo>
                  <a:pt x="1517" y="2093"/>
                </a:lnTo>
                <a:lnTo>
                  <a:pt x="1515" y="2093"/>
                </a:lnTo>
                <a:lnTo>
                  <a:pt x="1517" y="2093"/>
                </a:lnTo>
                <a:lnTo>
                  <a:pt x="1515" y="2094"/>
                </a:lnTo>
                <a:lnTo>
                  <a:pt x="1517" y="2096"/>
                </a:lnTo>
                <a:lnTo>
                  <a:pt x="1515" y="2097"/>
                </a:lnTo>
                <a:lnTo>
                  <a:pt x="1515" y="2099"/>
                </a:lnTo>
                <a:lnTo>
                  <a:pt x="1515" y="2100"/>
                </a:lnTo>
                <a:lnTo>
                  <a:pt x="1515" y="2102"/>
                </a:lnTo>
                <a:lnTo>
                  <a:pt x="1517" y="2103"/>
                </a:lnTo>
                <a:lnTo>
                  <a:pt x="1518" y="2103"/>
                </a:lnTo>
                <a:lnTo>
                  <a:pt x="1518" y="2105"/>
                </a:lnTo>
                <a:lnTo>
                  <a:pt x="1518" y="2106"/>
                </a:lnTo>
                <a:lnTo>
                  <a:pt x="1517" y="2106"/>
                </a:lnTo>
                <a:lnTo>
                  <a:pt x="1515" y="2106"/>
                </a:lnTo>
                <a:lnTo>
                  <a:pt x="1514" y="2107"/>
                </a:lnTo>
                <a:lnTo>
                  <a:pt x="1512" y="2107"/>
                </a:lnTo>
                <a:lnTo>
                  <a:pt x="1511" y="2109"/>
                </a:lnTo>
                <a:lnTo>
                  <a:pt x="1509" y="2109"/>
                </a:lnTo>
                <a:lnTo>
                  <a:pt x="1508" y="2110"/>
                </a:lnTo>
                <a:lnTo>
                  <a:pt x="1508" y="2109"/>
                </a:lnTo>
                <a:lnTo>
                  <a:pt x="1507" y="2109"/>
                </a:lnTo>
                <a:lnTo>
                  <a:pt x="1505" y="2109"/>
                </a:lnTo>
                <a:lnTo>
                  <a:pt x="1507" y="2110"/>
                </a:lnTo>
                <a:lnTo>
                  <a:pt x="1508" y="2110"/>
                </a:lnTo>
                <a:lnTo>
                  <a:pt x="1509" y="2112"/>
                </a:lnTo>
                <a:lnTo>
                  <a:pt x="1508" y="2112"/>
                </a:lnTo>
                <a:lnTo>
                  <a:pt x="1508" y="2113"/>
                </a:lnTo>
                <a:lnTo>
                  <a:pt x="1508" y="2115"/>
                </a:lnTo>
                <a:lnTo>
                  <a:pt x="1508" y="2116"/>
                </a:lnTo>
                <a:lnTo>
                  <a:pt x="1508" y="2118"/>
                </a:lnTo>
                <a:lnTo>
                  <a:pt x="1508" y="2119"/>
                </a:lnTo>
                <a:lnTo>
                  <a:pt x="1507" y="2119"/>
                </a:lnTo>
                <a:lnTo>
                  <a:pt x="1505" y="2119"/>
                </a:lnTo>
                <a:lnTo>
                  <a:pt x="1504" y="2119"/>
                </a:lnTo>
                <a:lnTo>
                  <a:pt x="1504" y="2118"/>
                </a:lnTo>
                <a:lnTo>
                  <a:pt x="1502" y="2118"/>
                </a:lnTo>
                <a:lnTo>
                  <a:pt x="1504" y="2118"/>
                </a:lnTo>
                <a:lnTo>
                  <a:pt x="1504" y="2116"/>
                </a:lnTo>
                <a:lnTo>
                  <a:pt x="1502" y="2116"/>
                </a:lnTo>
                <a:lnTo>
                  <a:pt x="1502" y="2118"/>
                </a:lnTo>
                <a:lnTo>
                  <a:pt x="1501" y="2118"/>
                </a:lnTo>
                <a:lnTo>
                  <a:pt x="1501" y="2119"/>
                </a:lnTo>
                <a:lnTo>
                  <a:pt x="1499" y="2119"/>
                </a:lnTo>
                <a:lnTo>
                  <a:pt x="1498" y="2119"/>
                </a:lnTo>
                <a:lnTo>
                  <a:pt x="1498" y="2121"/>
                </a:lnTo>
                <a:lnTo>
                  <a:pt x="1496" y="2121"/>
                </a:lnTo>
                <a:lnTo>
                  <a:pt x="1495" y="2121"/>
                </a:lnTo>
                <a:lnTo>
                  <a:pt x="1493" y="2121"/>
                </a:lnTo>
                <a:lnTo>
                  <a:pt x="1493" y="2119"/>
                </a:lnTo>
                <a:lnTo>
                  <a:pt x="1492" y="2119"/>
                </a:lnTo>
                <a:lnTo>
                  <a:pt x="1492" y="2118"/>
                </a:lnTo>
                <a:lnTo>
                  <a:pt x="1490" y="2118"/>
                </a:lnTo>
                <a:lnTo>
                  <a:pt x="1490" y="2116"/>
                </a:lnTo>
                <a:lnTo>
                  <a:pt x="1489" y="2116"/>
                </a:lnTo>
                <a:lnTo>
                  <a:pt x="1489" y="2118"/>
                </a:lnTo>
                <a:lnTo>
                  <a:pt x="1489" y="2119"/>
                </a:lnTo>
                <a:lnTo>
                  <a:pt x="1489" y="2121"/>
                </a:lnTo>
                <a:lnTo>
                  <a:pt x="1490" y="2122"/>
                </a:lnTo>
                <a:lnTo>
                  <a:pt x="1489" y="2122"/>
                </a:lnTo>
                <a:lnTo>
                  <a:pt x="1487" y="2122"/>
                </a:lnTo>
                <a:lnTo>
                  <a:pt x="1486" y="2122"/>
                </a:lnTo>
                <a:lnTo>
                  <a:pt x="1484" y="2122"/>
                </a:lnTo>
                <a:lnTo>
                  <a:pt x="1486" y="2122"/>
                </a:lnTo>
                <a:lnTo>
                  <a:pt x="1487" y="2124"/>
                </a:lnTo>
                <a:lnTo>
                  <a:pt x="1487" y="2122"/>
                </a:lnTo>
                <a:lnTo>
                  <a:pt x="1489" y="2124"/>
                </a:lnTo>
                <a:lnTo>
                  <a:pt x="1487" y="2125"/>
                </a:lnTo>
                <a:lnTo>
                  <a:pt x="1489" y="2127"/>
                </a:lnTo>
                <a:lnTo>
                  <a:pt x="1489" y="2130"/>
                </a:lnTo>
                <a:lnTo>
                  <a:pt x="1490" y="2130"/>
                </a:lnTo>
                <a:lnTo>
                  <a:pt x="1490" y="2131"/>
                </a:lnTo>
                <a:lnTo>
                  <a:pt x="1490" y="2132"/>
                </a:lnTo>
                <a:lnTo>
                  <a:pt x="1489" y="2132"/>
                </a:lnTo>
                <a:lnTo>
                  <a:pt x="1487" y="2132"/>
                </a:lnTo>
                <a:lnTo>
                  <a:pt x="1486" y="2132"/>
                </a:lnTo>
                <a:lnTo>
                  <a:pt x="1484" y="2132"/>
                </a:lnTo>
                <a:lnTo>
                  <a:pt x="1484" y="2131"/>
                </a:lnTo>
                <a:lnTo>
                  <a:pt x="1483" y="2130"/>
                </a:lnTo>
                <a:lnTo>
                  <a:pt x="1483" y="2128"/>
                </a:lnTo>
                <a:lnTo>
                  <a:pt x="1484" y="2128"/>
                </a:lnTo>
                <a:lnTo>
                  <a:pt x="1484" y="2127"/>
                </a:lnTo>
                <a:lnTo>
                  <a:pt x="1483" y="2128"/>
                </a:lnTo>
                <a:lnTo>
                  <a:pt x="1482" y="2128"/>
                </a:lnTo>
                <a:lnTo>
                  <a:pt x="1480" y="2128"/>
                </a:lnTo>
                <a:lnTo>
                  <a:pt x="1479" y="2128"/>
                </a:lnTo>
                <a:lnTo>
                  <a:pt x="1477" y="2128"/>
                </a:lnTo>
                <a:lnTo>
                  <a:pt x="1477" y="2130"/>
                </a:lnTo>
                <a:lnTo>
                  <a:pt x="1477" y="2131"/>
                </a:lnTo>
                <a:lnTo>
                  <a:pt x="1477" y="2132"/>
                </a:lnTo>
                <a:lnTo>
                  <a:pt x="1476" y="2132"/>
                </a:lnTo>
                <a:lnTo>
                  <a:pt x="1474" y="2132"/>
                </a:lnTo>
                <a:lnTo>
                  <a:pt x="1474" y="2134"/>
                </a:lnTo>
                <a:lnTo>
                  <a:pt x="1473" y="2134"/>
                </a:lnTo>
                <a:lnTo>
                  <a:pt x="1471" y="2134"/>
                </a:lnTo>
                <a:lnTo>
                  <a:pt x="1470" y="2135"/>
                </a:lnTo>
                <a:lnTo>
                  <a:pt x="1468" y="2135"/>
                </a:lnTo>
                <a:lnTo>
                  <a:pt x="1468" y="2137"/>
                </a:lnTo>
                <a:lnTo>
                  <a:pt x="1467" y="2138"/>
                </a:lnTo>
                <a:lnTo>
                  <a:pt x="1465" y="2140"/>
                </a:lnTo>
                <a:lnTo>
                  <a:pt x="1464" y="2141"/>
                </a:lnTo>
                <a:lnTo>
                  <a:pt x="1462" y="2141"/>
                </a:lnTo>
                <a:lnTo>
                  <a:pt x="1461" y="2143"/>
                </a:lnTo>
                <a:lnTo>
                  <a:pt x="1462" y="2143"/>
                </a:lnTo>
                <a:lnTo>
                  <a:pt x="1461" y="2143"/>
                </a:lnTo>
                <a:lnTo>
                  <a:pt x="1461" y="2144"/>
                </a:lnTo>
                <a:lnTo>
                  <a:pt x="1459" y="2144"/>
                </a:lnTo>
                <a:lnTo>
                  <a:pt x="1459" y="2146"/>
                </a:lnTo>
                <a:lnTo>
                  <a:pt x="1458" y="2146"/>
                </a:lnTo>
                <a:lnTo>
                  <a:pt x="1457" y="2146"/>
                </a:lnTo>
                <a:lnTo>
                  <a:pt x="1457" y="2147"/>
                </a:lnTo>
                <a:lnTo>
                  <a:pt x="1457" y="2149"/>
                </a:lnTo>
                <a:lnTo>
                  <a:pt x="1455" y="2150"/>
                </a:lnTo>
                <a:lnTo>
                  <a:pt x="1455" y="2152"/>
                </a:lnTo>
                <a:lnTo>
                  <a:pt x="1457" y="2152"/>
                </a:lnTo>
                <a:lnTo>
                  <a:pt x="1457" y="2153"/>
                </a:lnTo>
                <a:lnTo>
                  <a:pt x="1457" y="2152"/>
                </a:lnTo>
                <a:lnTo>
                  <a:pt x="1458" y="2152"/>
                </a:lnTo>
                <a:lnTo>
                  <a:pt x="1459" y="2152"/>
                </a:lnTo>
                <a:lnTo>
                  <a:pt x="1459" y="2150"/>
                </a:lnTo>
                <a:lnTo>
                  <a:pt x="1461" y="2150"/>
                </a:lnTo>
                <a:lnTo>
                  <a:pt x="1462" y="2149"/>
                </a:lnTo>
                <a:lnTo>
                  <a:pt x="1464" y="2149"/>
                </a:lnTo>
                <a:lnTo>
                  <a:pt x="1465" y="2147"/>
                </a:lnTo>
                <a:lnTo>
                  <a:pt x="1467" y="2147"/>
                </a:lnTo>
                <a:lnTo>
                  <a:pt x="1468" y="2147"/>
                </a:lnTo>
                <a:lnTo>
                  <a:pt x="1470" y="2147"/>
                </a:lnTo>
                <a:lnTo>
                  <a:pt x="1470" y="2149"/>
                </a:lnTo>
                <a:lnTo>
                  <a:pt x="1468" y="2149"/>
                </a:lnTo>
                <a:lnTo>
                  <a:pt x="1470" y="2150"/>
                </a:lnTo>
                <a:lnTo>
                  <a:pt x="1470" y="2152"/>
                </a:lnTo>
                <a:lnTo>
                  <a:pt x="1470" y="2155"/>
                </a:lnTo>
                <a:lnTo>
                  <a:pt x="1468" y="2155"/>
                </a:lnTo>
                <a:lnTo>
                  <a:pt x="1467" y="2155"/>
                </a:lnTo>
                <a:lnTo>
                  <a:pt x="1465" y="2156"/>
                </a:lnTo>
                <a:lnTo>
                  <a:pt x="1464" y="2156"/>
                </a:lnTo>
                <a:lnTo>
                  <a:pt x="1462" y="2157"/>
                </a:lnTo>
                <a:lnTo>
                  <a:pt x="1464" y="2157"/>
                </a:lnTo>
                <a:lnTo>
                  <a:pt x="1465" y="2157"/>
                </a:lnTo>
                <a:lnTo>
                  <a:pt x="1465" y="2159"/>
                </a:lnTo>
                <a:lnTo>
                  <a:pt x="1467" y="2162"/>
                </a:lnTo>
                <a:lnTo>
                  <a:pt x="1468" y="2162"/>
                </a:lnTo>
                <a:lnTo>
                  <a:pt x="1470" y="2162"/>
                </a:lnTo>
                <a:lnTo>
                  <a:pt x="1470" y="2163"/>
                </a:lnTo>
                <a:lnTo>
                  <a:pt x="1470" y="2165"/>
                </a:lnTo>
                <a:lnTo>
                  <a:pt x="1468" y="2165"/>
                </a:lnTo>
                <a:lnTo>
                  <a:pt x="1468" y="2166"/>
                </a:lnTo>
                <a:lnTo>
                  <a:pt x="1467" y="2168"/>
                </a:lnTo>
                <a:lnTo>
                  <a:pt x="1465" y="2168"/>
                </a:lnTo>
                <a:lnTo>
                  <a:pt x="1465" y="2169"/>
                </a:lnTo>
                <a:lnTo>
                  <a:pt x="1464" y="2169"/>
                </a:lnTo>
                <a:lnTo>
                  <a:pt x="1462" y="2171"/>
                </a:lnTo>
                <a:lnTo>
                  <a:pt x="1462" y="2169"/>
                </a:lnTo>
                <a:lnTo>
                  <a:pt x="1462" y="2171"/>
                </a:lnTo>
                <a:lnTo>
                  <a:pt x="1461" y="2171"/>
                </a:lnTo>
                <a:lnTo>
                  <a:pt x="1461" y="2172"/>
                </a:lnTo>
                <a:lnTo>
                  <a:pt x="1461" y="2171"/>
                </a:lnTo>
                <a:lnTo>
                  <a:pt x="1459" y="2171"/>
                </a:lnTo>
                <a:lnTo>
                  <a:pt x="1459" y="2172"/>
                </a:lnTo>
                <a:lnTo>
                  <a:pt x="1461" y="2172"/>
                </a:lnTo>
                <a:lnTo>
                  <a:pt x="1462" y="2172"/>
                </a:lnTo>
                <a:lnTo>
                  <a:pt x="1462" y="2174"/>
                </a:lnTo>
                <a:lnTo>
                  <a:pt x="1462" y="2175"/>
                </a:lnTo>
                <a:lnTo>
                  <a:pt x="1461" y="2175"/>
                </a:lnTo>
                <a:lnTo>
                  <a:pt x="1461" y="2174"/>
                </a:lnTo>
                <a:lnTo>
                  <a:pt x="1461" y="2172"/>
                </a:lnTo>
                <a:lnTo>
                  <a:pt x="1459" y="2172"/>
                </a:lnTo>
                <a:lnTo>
                  <a:pt x="1459" y="2174"/>
                </a:lnTo>
                <a:lnTo>
                  <a:pt x="1459" y="2175"/>
                </a:lnTo>
                <a:lnTo>
                  <a:pt x="1459" y="2177"/>
                </a:lnTo>
                <a:lnTo>
                  <a:pt x="1459" y="2178"/>
                </a:lnTo>
                <a:lnTo>
                  <a:pt x="1458" y="2178"/>
                </a:lnTo>
                <a:lnTo>
                  <a:pt x="1458" y="2180"/>
                </a:lnTo>
                <a:lnTo>
                  <a:pt x="1457" y="2180"/>
                </a:lnTo>
                <a:lnTo>
                  <a:pt x="1455" y="2180"/>
                </a:lnTo>
                <a:lnTo>
                  <a:pt x="1455" y="2178"/>
                </a:lnTo>
                <a:lnTo>
                  <a:pt x="1455" y="2180"/>
                </a:lnTo>
                <a:lnTo>
                  <a:pt x="1454" y="2178"/>
                </a:lnTo>
                <a:lnTo>
                  <a:pt x="1452" y="2177"/>
                </a:lnTo>
                <a:lnTo>
                  <a:pt x="1451" y="2175"/>
                </a:lnTo>
                <a:lnTo>
                  <a:pt x="1451" y="2177"/>
                </a:lnTo>
                <a:lnTo>
                  <a:pt x="1452" y="2177"/>
                </a:lnTo>
                <a:lnTo>
                  <a:pt x="1454" y="2178"/>
                </a:lnTo>
                <a:lnTo>
                  <a:pt x="1454" y="2180"/>
                </a:lnTo>
                <a:lnTo>
                  <a:pt x="1452" y="2180"/>
                </a:lnTo>
                <a:lnTo>
                  <a:pt x="1452" y="2178"/>
                </a:lnTo>
                <a:lnTo>
                  <a:pt x="1451" y="2178"/>
                </a:lnTo>
                <a:lnTo>
                  <a:pt x="1452" y="2180"/>
                </a:lnTo>
                <a:lnTo>
                  <a:pt x="1454" y="2181"/>
                </a:lnTo>
                <a:lnTo>
                  <a:pt x="1455" y="2182"/>
                </a:lnTo>
                <a:lnTo>
                  <a:pt x="1455" y="2184"/>
                </a:lnTo>
                <a:lnTo>
                  <a:pt x="1457" y="2184"/>
                </a:lnTo>
                <a:lnTo>
                  <a:pt x="1457" y="2185"/>
                </a:lnTo>
                <a:lnTo>
                  <a:pt x="1455" y="2185"/>
                </a:lnTo>
                <a:lnTo>
                  <a:pt x="1457" y="2187"/>
                </a:lnTo>
                <a:lnTo>
                  <a:pt x="1455" y="2187"/>
                </a:lnTo>
                <a:lnTo>
                  <a:pt x="1454" y="2185"/>
                </a:lnTo>
                <a:lnTo>
                  <a:pt x="1452" y="2185"/>
                </a:lnTo>
                <a:lnTo>
                  <a:pt x="1451" y="2185"/>
                </a:lnTo>
                <a:lnTo>
                  <a:pt x="1449" y="2185"/>
                </a:lnTo>
                <a:lnTo>
                  <a:pt x="1449" y="2184"/>
                </a:lnTo>
                <a:lnTo>
                  <a:pt x="1448" y="2184"/>
                </a:lnTo>
                <a:lnTo>
                  <a:pt x="1448" y="2185"/>
                </a:lnTo>
                <a:lnTo>
                  <a:pt x="1449" y="2185"/>
                </a:lnTo>
                <a:lnTo>
                  <a:pt x="1448" y="2185"/>
                </a:lnTo>
                <a:lnTo>
                  <a:pt x="1448" y="2184"/>
                </a:lnTo>
                <a:lnTo>
                  <a:pt x="1448" y="2182"/>
                </a:lnTo>
                <a:lnTo>
                  <a:pt x="1446" y="2182"/>
                </a:lnTo>
                <a:lnTo>
                  <a:pt x="1446" y="2181"/>
                </a:lnTo>
                <a:lnTo>
                  <a:pt x="1445" y="2181"/>
                </a:lnTo>
                <a:lnTo>
                  <a:pt x="1443" y="2181"/>
                </a:lnTo>
                <a:lnTo>
                  <a:pt x="1442" y="2181"/>
                </a:lnTo>
                <a:lnTo>
                  <a:pt x="1443" y="2181"/>
                </a:lnTo>
                <a:lnTo>
                  <a:pt x="1442" y="2180"/>
                </a:lnTo>
                <a:lnTo>
                  <a:pt x="1442" y="2181"/>
                </a:lnTo>
                <a:lnTo>
                  <a:pt x="1440" y="2181"/>
                </a:lnTo>
                <a:lnTo>
                  <a:pt x="1440" y="2182"/>
                </a:lnTo>
                <a:lnTo>
                  <a:pt x="1442" y="2182"/>
                </a:lnTo>
                <a:lnTo>
                  <a:pt x="1442" y="2184"/>
                </a:lnTo>
                <a:lnTo>
                  <a:pt x="1443" y="2184"/>
                </a:lnTo>
                <a:lnTo>
                  <a:pt x="1443" y="2185"/>
                </a:lnTo>
                <a:lnTo>
                  <a:pt x="1442" y="2187"/>
                </a:lnTo>
                <a:lnTo>
                  <a:pt x="1440" y="2188"/>
                </a:lnTo>
                <a:lnTo>
                  <a:pt x="1440" y="2190"/>
                </a:lnTo>
                <a:lnTo>
                  <a:pt x="1440" y="2191"/>
                </a:lnTo>
                <a:lnTo>
                  <a:pt x="1440" y="2193"/>
                </a:lnTo>
                <a:lnTo>
                  <a:pt x="1440" y="2194"/>
                </a:lnTo>
                <a:lnTo>
                  <a:pt x="1440" y="2196"/>
                </a:lnTo>
                <a:lnTo>
                  <a:pt x="1439" y="2196"/>
                </a:lnTo>
                <a:lnTo>
                  <a:pt x="1439" y="2197"/>
                </a:lnTo>
                <a:lnTo>
                  <a:pt x="1437" y="2197"/>
                </a:lnTo>
                <a:lnTo>
                  <a:pt x="1437" y="2196"/>
                </a:lnTo>
                <a:lnTo>
                  <a:pt x="1436" y="2194"/>
                </a:lnTo>
                <a:lnTo>
                  <a:pt x="1436" y="2193"/>
                </a:lnTo>
                <a:lnTo>
                  <a:pt x="1435" y="2191"/>
                </a:lnTo>
                <a:lnTo>
                  <a:pt x="1435" y="2190"/>
                </a:lnTo>
                <a:lnTo>
                  <a:pt x="1433" y="2188"/>
                </a:lnTo>
                <a:lnTo>
                  <a:pt x="1432" y="2190"/>
                </a:lnTo>
                <a:lnTo>
                  <a:pt x="1432" y="2188"/>
                </a:lnTo>
                <a:lnTo>
                  <a:pt x="1430" y="2188"/>
                </a:lnTo>
                <a:lnTo>
                  <a:pt x="1430" y="2187"/>
                </a:lnTo>
                <a:lnTo>
                  <a:pt x="1429" y="2188"/>
                </a:lnTo>
                <a:lnTo>
                  <a:pt x="1430" y="2188"/>
                </a:lnTo>
                <a:lnTo>
                  <a:pt x="1430" y="2190"/>
                </a:lnTo>
                <a:lnTo>
                  <a:pt x="1432" y="2190"/>
                </a:lnTo>
                <a:lnTo>
                  <a:pt x="1432" y="2191"/>
                </a:lnTo>
                <a:lnTo>
                  <a:pt x="1432" y="2193"/>
                </a:lnTo>
                <a:lnTo>
                  <a:pt x="1430" y="2193"/>
                </a:lnTo>
                <a:lnTo>
                  <a:pt x="1430" y="2194"/>
                </a:lnTo>
                <a:lnTo>
                  <a:pt x="1432" y="2194"/>
                </a:lnTo>
                <a:lnTo>
                  <a:pt x="1430" y="2196"/>
                </a:lnTo>
                <a:lnTo>
                  <a:pt x="1429" y="2196"/>
                </a:lnTo>
                <a:lnTo>
                  <a:pt x="1427" y="2196"/>
                </a:lnTo>
                <a:lnTo>
                  <a:pt x="1426" y="2196"/>
                </a:lnTo>
                <a:lnTo>
                  <a:pt x="1426" y="2197"/>
                </a:lnTo>
                <a:lnTo>
                  <a:pt x="1424" y="2199"/>
                </a:lnTo>
                <a:lnTo>
                  <a:pt x="1424" y="2200"/>
                </a:lnTo>
                <a:lnTo>
                  <a:pt x="1423" y="2200"/>
                </a:lnTo>
                <a:lnTo>
                  <a:pt x="1423" y="2202"/>
                </a:lnTo>
                <a:lnTo>
                  <a:pt x="1423" y="2203"/>
                </a:lnTo>
                <a:lnTo>
                  <a:pt x="1423" y="2204"/>
                </a:lnTo>
                <a:lnTo>
                  <a:pt x="1421" y="2204"/>
                </a:lnTo>
                <a:lnTo>
                  <a:pt x="1423" y="2206"/>
                </a:lnTo>
                <a:lnTo>
                  <a:pt x="1421" y="2206"/>
                </a:lnTo>
                <a:lnTo>
                  <a:pt x="1421" y="2204"/>
                </a:lnTo>
                <a:lnTo>
                  <a:pt x="1420" y="2204"/>
                </a:lnTo>
                <a:lnTo>
                  <a:pt x="1418" y="2204"/>
                </a:lnTo>
                <a:lnTo>
                  <a:pt x="1420" y="2204"/>
                </a:lnTo>
                <a:lnTo>
                  <a:pt x="1418" y="2203"/>
                </a:lnTo>
                <a:lnTo>
                  <a:pt x="1417" y="2203"/>
                </a:lnTo>
                <a:lnTo>
                  <a:pt x="1417" y="2202"/>
                </a:lnTo>
                <a:lnTo>
                  <a:pt x="1415" y="2202"/>
                </a:lnTo>
                <a:lnTo>
                  <a:pt x="1415" y="2203"/>
                </a:lnTo>
                <a:lnTo>
                  <a:pt x="1414" y="2203"/>
                </a:lnTo>
                <a:lnTo>
                  <a:pt x="1415" y="2203"/>
                </a:lnTo>
                <a:lnTo>
                  <a:pt x="1414" y="2204"/>
                </a:lnTo>
                <a:lnTo>
                  <a:pt x="1415" y="2204"/>
                </a:lnTo>
                <a:lnTo>
                  <a:pt x="1417" y="2204"/>
                </a:lnTo>
                <a:lnTo>
                  <a:pt x="1417" y="2206"/>
                </a:lnTo>
                <a:lnTo>
                  <a:pt x="1417" y="2207"/>
                </a:lnTo>
                <a:lnTo>
                  <a:pt x="1418" y="2207"/>
                </a:lnTo>
                <a:lnTo>
                  <a:pt x="1418" y="2209"/>
                </a:lnTo>
                <a:lnTo>
                  <a:pt x="1417" y="2209"/>
                </a:lnTo>
                <a:lnTo>
                  <a:pt x="1418" y="2209"/>
                </a:lnTo>
                <a:lnTo>
                  <a:pt x="1417" y="2210"/>
                </a:lnTo>
                <a:lnTo>
                  <a:pt x="1417" y="2212"/>
                </a:lnTo>
                <a:lnTo>
                  <a:pt x="1415" y="2212"/>
                </a:lnTo>
                <a:lnTo>
                  <a:pt x="1414" y="2212"/>
                </a:lnTo>
                <a:lnTo>
                  <a:pt x="1414" y="2213"/>
                </a:lnTo>
                <a:lnTo>
                  <a:pt x="1414" y="2212"/>
                </a:lnTo>
                <a:lnTo>
                  <a:pt x="1412" y="2212"/>
                </a:lnTo>
                <a:lnTo>
                  <a:pt x="1412" y="2210"/>
                </a:lnTo>
                <a:lnTo>
                  <a:pt x="1411" y="2210"/>
                </a:lnTo>
                <a:lnTo>
                  <a:pt x="1411" y="2209"/>
                </a:lnTo>
                <a:lnTo>
                  <a:pt x="1410" y="2209"/>
                </a:lnTo>
                <a:lnTo>
                  <a:pt x="1408" y="2209"/>
                </a:lnTo>
                <a:lnTo>
                  <a:pt x="1408" y="2207"/>
                </a:lnTo>
                <a:lnTo>
                  <a:pt x="1408" y="2206"/>
                </a:lnTo>
                <a:lnTo>
                  <a:pt x="1407" y="2206"/>
                </a:lnTo>
                <a:lnTo>
                  <a:pt x="1407" y="2204"/>
                </a:lnTo>
                <a:lnTo>
                  <a:pt x="1405" y="2204"/>
                </a:lnTo>
                <a:lnTo>
                  <a:pt x="1405" y="2203"/>
                </a:lnTo>
                <a:lnTo>
                  <a:pt x="1404" y="2203"/>
                </a:lnTo>
                <a:lnTo>
                  <a:pt x="1404" y="2202"/>
                </a:lnTo>
                <a:lnTo>
                  <a:pt x="1402" y="2202"/>
                </a:lnTo>
                <a:lnTo>
                  <a:pt x="1401" y="2202"/>
                </a:lnTo>
                <a:lnTo>
                  <a:pt x="1399" y="2202"/>
                </a:lnTo>
                <a:lnTo>
                  <a:pt x="1398" y="2202"/>
                </a:lnTo>
                <a:lnTo>
                  <a:pt x="1398" y="2203"/>
                </a:lnTo>
                <a:lnTo>
                  <a:pt x="1396" y="2203"/>
                </a:lnTo>
                <a:lnTo>
                  <a:pt x="1396" y="2204"/>
                </a:lnTo>
                <a:lnTo>
                  <a:pt x="1396" y="2206"/>
                </a:lnTo>
                <a:lnTo>
                  <a:pt x="1396" y="2207"/>
                </a:lnTo>
                <a:lnTo>
                  <a:pt x="1398" y="2207"/>
                </a:lnTo>
                <a:lnTo>
                  <a:pt x="1398" y="2209"/>
                </a:lnTo>
                <a:lnTo>
                  <a:pt x="1398" y="2207"/>
                </a:lnTo>
                <a:lnTo>
                  <a:pt x="1399" y="2207"/>
                </a:lnTo>
                <a:lnTo>
                  <a:pt x="1399" y="2209"/>
                </a:lnTo>
                <a:lnTo>
                  <a:pt x="1399" y="2210"/>
                </a:lnTo>
                <a:lnTo>
                  <a:pt x="1401" y="2210"/>
                </a:lnTo>
                <a:lnTo>
                  <a:pt x="1401" y="2212"/>
                </a:lnTo>
                <a:lnTo>
                  <a:pt x="1401" y="2213"/>
                </a:lnTo>
                <a:lnTo>
                  <a:pt x="1401" y="2212"/>
                </a:lnTo>
                <a:lnTo>
                  <a:pt x="1399" y="2212"/>
                </a:lnTo>
                <a:lnTo>
                  <a:pt x="1398" y="2213"/>
                </a:lnTo>
                <a:lnTo>
                  <a:pt x="1396" y="2213"/>
                </a:lnTo>
                <a:lnTo>
                  <a:pt x="1395" y="2213"/>
                </a:lnTo>
                <a:lnTo>
                  <a:pt x="1393" y="2213"/>
                </a:lnTo>
                <a:lnTo>
                  <a:pt x="1392" y="2213"/>
                </a:lnTo>
                <a:lnTo>
                  <a:pt x="1392" y="2215"/>
                </a:lnTo>
                <a:lnTo>
                  <a:pt x="1392" y="2216"/>
                </a:lnTo>
                <a:lnTo>
                  <a:pt x="1392" y="2218"/>
                </a:lnTo>
                <a:lnTo>
                  <a:pt x="1390" y="2218"/>
                </a:lnTo>
                <a:lnTo>
                  <a:pt x="1390" y="2219"/>
                </a:lnTo>
                <a:lnTo>
                  <a:pt x="1390" y="2218"/>
                </a:lnTo>
                <a:lnTo>
                  <a:pt x="1389" y="2218"/>
                </a:lnTo>
                <a:lnTo>
                  <a:pt x="1387" y="2218"/>
                </a:lnTo>
                <a:lnTo>
                  <a:pt x="1389" y="2218"/>
                </a:lnTo>
                <a:lnTo>
                  <a:pt x="1389" y="2219"/>
                </a:lnTo>
                <a:lnTo>
                  <a:pt x="1389" y="2221"/>
                </a:lnTo>
                <a:lnTo>
                  <a:pt x="1390" y="2221"/>
                </a:lnTo>
                <a:lnTo>
                  <a:pt x="1390" y="2219"/>
                </a:lnTo>
                <a:lnTo>
                  <a:pt x="1392" y="2222"/>
                </a:lnTo>
                <a:lnTo>
                  <a:pt x="1392" y="2224"/>
                </a:lnTo>
                <a:lnTo>
                  <a:pt x="1393" y="2224"/>
                </a:lnTo>
                <a:lnTo>
                  <a:pt x="1395" y="2224"/>
                </a:lnTo>
                <a:lnTo>
                  <a:pt x="1396" y="2224"/>
                </a:lnTo>
                <a:lnTo>
                  <a:pt x="1396" y="2225"/>
                </a:lnTo>
                <a:lnTo>
                  <a:pt x="1396" y="2227"/>
                </a:lnTo>
                <a:lnTo>
                  <a:pt x="1398" y="2227"/>
                </a:lnTo>
                <a:lnTo>
                  <a:pt x="1398" y="2228"/>
                </a:lnTo>
                <a:lnTo>
                  <a:pt x="1398" y="2229"/>
                </a:lnTo>
                <a:lnTo>
                  <a:pt x="1396" y="2229"/>
                </a:lnTo>
                <a:lnTo>
                  <a:pt x="1395" y="2229"/>
                </a:lnTo>
                <a:lnTo>
                  <a:pt x="1393" y="2229"/>
                </a:lnTo>
                <a:lnTo>
                  <a:pt x="1392" y="2231"/>
                </a:lnTo>
                <a:lnTo>
                  <a:pt x="1392" y="2229"/>
                </a:lnTo>
                <a:lnTo>
                  <a:pt x="1390" y="2229"/>
                </a:lnTo>
                <a:lnTo>
                  <a:pt x="1389" y="2229"/>
                </a:lnTo>
                <a:lnTo>
                  <a:pt x="1387" y="2229"/>
                </a:lnTo>
                <a:lnTo>
                  <a:pt x="1386" y="2231"/>
                </a:lnTo>
                <a:lnTo>
                  <a:pt x="1385" y="2231"/>
                </a:lnTo>
                <a:lnTo>
                  <a:pt x="1383" y="2231"/>
                </a:lnTo>
                <a:lnTo>
                  <a:pt x="1383" y="2229"/>
                </a:lnTo>
                <a:lnTo>
                  <a:pt x="1382" y="2229"/>
                </a:lnTo>
                <a:lnTo>
                  <a:pt x="1382" y="2228"/>
                </a:lnTo>
                <a:lnTo>
                  <a:pt x="1380" y="2227"/>
                </a:lnTo>
                <a:lnTo>
                  <a:pt x="1380" y="2225"/>
                </a:lnTo>
                <a:lnTo>
                  <a:pt x="1380" y="2224"/>
                </a:lnTo>
                <a:lnTo>
                  <a:pt x="1379" y="2224"/>
                </a:lnTo>
                <a:lnTo>
                  <a:pt x="1379" y="2222"/>
                </a:lnTo>
                <a:lnTo>
                  <a:pt x="1377" y="2222"/>
                </a:lnTo>
                <a:lnTo>
                  <a:pt x="1377" y="2224"/>
                </a:lnTo>
                <a:lnTo>
                  <a:pt x="1376" y="2224"/>
                </a:lnTo>
                <a:lnTo>
                  <a:pt x="1374" y="2224"/>
                </a:lnTo>
                <a:lnTo>
                  <a:pt x="1374" y="2225"/>
                </a:lnTo>
                <a:lnTo>
                  <a:pt x="1373" y="2225"/>
                </a:lnTo>
                <a:lnTo>
                  <a:pt x="1373" y="2227"/>
                </a:lnTo>
                <a:lnTo>
                  <a:pt x="1371" y="2227"/>
                </a:lnTo>
                <a:lnTo>
                  <a:pt x="1370" y="2227"/>
                </a:lnTo>
                <a:lnTo>
                  <a:pt x="1368" y="2227"/>
                </a:lnTo>
                <a:lnTo>
                  <a:pt x="1367" y="2228"/>
                </a:lnTo>
                <a:lnTo>
                  <a:pt x="1365" y="2228"/>
                </a:lnTo>
                <a:lnTo>
                  <a:pt x="1365" y="2229"/>
                </a:lnTo>
                <a:lnTo>
                  <a:pt x="1365" y="2231"/>
                </a:lnTo>
                <a:lnTo>
                  <a:pt x="1364" y="2231"/>
                </a:lnTo>
                <a:lnTo>
                  <a:pt x="1364" y="2232"/>
                </a:lnTo>
                <a:lnTo>
                  <a:pt x="1362" y="2232"/>
                </a:lnTo>
                <a:lnTo>
                  <a:pt x="1362" y="2231"/>
                </a:lnTo>
                <a:lnTo>
                  <a:pt x="1361" y="2231"/>
                </a:lnTo>
                <a:lnTo>
                  <a:pt x="1360" y="2232"/>
                </a:lnTo>
                <a:lnTo>
                  <a:pt x="1360" y="2234"/>
                </a:lnTo>
                <a:lnTo>
                  <a:pt x="1358" y="2234"/>
                </a:lnTo>
                <a:lnTo>
                  <a:pt x="1358" y="2235"/>
                </a:lnTo>
                <a:lnTo>
                  <a:pt x="1358" y="2234"/>
                </a:lnTo>
                <a:lnTo>
                  <a:pt x="1358" y="2235"/>
                </a:lnTo>
                <a:lnTo>
                  <a:pt x="1357" y="2235"/>
                </a:lnTo>
                <a:lnTo>
                  <a:pt x="1355" y="2235"/>
                </a:lnTo>
                <a:lnTo>
                  <a:pt x="1355" y="2237"/>
                </a:lnTo>
                <a:lnTo>
                  <a:pt x="1354" y="2237"/>
                </a:lnTo>
                <a:lnTo>
                  <a:pt x="1354" y="2238"/>
                </a:lnTo>
                <a:lnTo>
                  <a:pt x="1354" y="2240"/>
                </a:lnTo>
                <a:lnTo>
                  <a:pt x="1355" y="2240"/>
                </a:lnTo>
                <a:lnTo>
                  <a:pt x="1357" y="2240"/>
                </a:lnTo>
                <a:lnTo>
                  <a:pt x="1358" y="2238"/>
                </a:lnTo>
                <a:lnTo>
                  <a:pt x="1360" y="2238"/>
                </a:lnTo>
                <a:lnTo>
                  <a:pt x="1361" y="2238"/>
                </a:lnTo>
                <a:lnTo>
                  <a:pt x="1361" y="2237"/>
                </a:lnTo>
                <a:lnTo>
                  <a:pt x="1362" y="2237"/>
                </a:lnTo>
                <a:lnTo>
                  <a:pt x="1362" y="2238"/>
                </a:lnTo>
                <a:lnTo>
                  <a:pt x="1364" y="2237"/>
                </a:lnTo>
                <a:lnTo>
                  <a:pt x="1365" y="2237"/>
                </a:lnTo>
                <a:lnTo>
                  <a:pt x="1367" y="2235"/>
                </a:lnTo>
                <a:lnTo>
                  <a:pt x="1368" y="2235"/>
                </a:lnTo>
                <a:lnTo>
                  <a:pt x="1370" y="2235"/>
                </a:lnTo>
                <a:lnTo>
                  <a:pt x="1370" y="2237"/>
                </a:lnTo>
                <a:lnTo>
                  <a:pt x="1371" y="2237"/>
                </a:lnTo>
                <a:lnTo>
                  <a:pt x="1373" y="2237"/>
                </a:lnTo>
                <a:lnTo>
                  <a:pt x="1374" y="2237"/>
                </a:lnTo>
                <a:lnTo>
                  <a:pt x="1374" y="2238"/>
                </a:lnTo>
                <a:lnTo>
                  <a:pt x="1373" y="2238"/>
                </a:lnTo>
                <a:lnTo>
                  <a:pt x="1373" y="2240"/>
                </a:lnTo>
                <a:lnTo>
                  <a:pt x="1373" y="2241"/>
                </a:lnTo>
                <a:lnTo>
                  <a:pt x="1374" y="2241"/>
                </a:lnTo>
                <a:lnTo>
                  <a:pt x="1374" y="2243"/>
                </a:lnTo>
                <a:lnTo>
                  <a:pt x="1374" y="2241"/>
                </a:lnTo>
                <a:lnTo>
                  <a:pt x="1373" y="2243"/>
                </a:lnTo>
                <a:lnTo>
                  <a:pt x="1374" y="2243"/>
                </a:lnTo>
                <a:lnTo>
                  <a:pt x="1374" y="2244"/>
                </a:lnTo>
                <a:lnTo>
                  <a:pt x="1374" y="2243"/>
                </a:lnTo>
                <a:lnTo>
                  <a:pt x="1373" y="2244"/>
                </a:lnTo>
                <a:lnTo>
                  <a:pt x="1371" y="2244"/>
                </a:lnTo>
                <a:lnTo>
                  <a:pt x="1371" y="2246"/>
                </a:lnTo>
                <a:lnTo>
                  <a:pt x="1371" y="2247"/>
                </a:lnTo>
                <a:lnTo>
                  <a:pt x="1370" y="2247"/>
                </a:lnTo>
                <a:lnTo>
                  <a:pt x="1368" y="2246"/>
                </a:lnTo>
                <a:lnTo>
                  <a:pt x="1367" y="2246"/>
                </a:lnTo>
                <a:lnTo>
                  <a:pt x="1365" y="2246"/>
                </a:lnTo>
                <a:lnTo>
                  <a:pt x="1364" y="2244"/>
                </a:lnTo>
                <a:lnTo>
                  <a:pt x="1362" y="2244"/>
                </a:lnTo>
                <a:lnTo>
                  <a:pt x="1361" y="2244"/>
                </a:lnTo>
                <a:lnTo>
                  <a:pt x="1361" y="2243"/>
                </a:lnTo>
                <a:lnTo>
                  <a:pt x="1360" y="2243"/>
                </a:lnTo>
                <a:lnTo>
                  <a:pt x="1358" y="2243"/>
                </a:lnTo>
                <a:lnTo>
                  <a:pt x="1357" y="2243"/>
                </a:lnTo>
                <a:lnTo>
                  <a:pt x="1355" y="2241"/>
                </a:lnTo>
                <a:lnTo>
                  <a:pt x="1354" y="2241"/>
                </a:lnTo>
                <a:lnTo>
                  <a:pt x="1352" y="2241"/>
                </a:lnTo>
                <a:lnTo>
                  <a:pt x="1352" y="2243"/>
                </a:lnTo>
                <a:lnTo>
                  <a:pt x="1352" y="2244"/>
                </a:lnTo>
                <a:lnTo>
                  <a:pt x="1354" y="2244"/>
                </a:lnTo>
                <a:lnTo>
                  <a:pt x="1355" y="2244"/>
                </a:lnTo>
                <a:lnTo>
                  <a:pt x="1355" y="2246"/>
                </a:lnTo>
                <a:lnTo>
                  <a:pt x="1355" y="2247"/>
                </a:lnTo>
                <a:lnTo>
                  <a:pt x="1354" y="2249"/>
                </a:lnTo>
                <a:lnTo>
                  <a:pt x="1352" y="2247"/>
                </a:lnTo>
                <a:lnTo>
                  <a:pt x="1351" y="2249"/>
                </a:lnTo>
                <a:lnTo>
                  <a:pt x="1349" y="2249"/>
                </a:lnTo>
                <a:lnTo>
                  <a:pt x="1348" y="2247"/>
                </a:lnTo>
                <a:lnTo>
                  <a:pt x="1348" y="2249"/>
                </a:lnTo>
                <a:lnTo>
                  <a:pt x="1346" y="2249"/>
                </a:lnTo>
                <a:lnTo>
                  <a:pt x="1346" y="2247"/>
                </a:lnTo>
                <a:lnTo>
                  <a:pt x="1345" y="2247"/>
                </a:lnTo>
                <a:lnTo>
                  <a:pt x="1345" y="2246"/>
                </a:lnTo>
                <a:lnTo>
                  <a:pt x="1343" y="2246"/>
                </a:lnTo>
                <a:lnTo>
                  <a:pt x="1342" y="2246"/>
                </a:lnTo>
                <a:lnTo>
                  <a:pt x="1340" y="2246"/>
                </a:lnTo>
                <a:lnTo>
                  <a:pt x="1340" y="2247"/>
                </a:lnTo>
                <a:lnTo>
                  <a:pt x="1339" y="2247"/>
                </a:lnTo>
                <a:lnTo>
                  <a:pt x="1339" y="2249"/>
                </a:lnTo>
                <a:lnTo>
                  <a:pt x="1337" y="2249"/>
                </a:lnTo>
                <a:lnTo>
                  <a:pt x="1336" y="2249"/>
                </a:lnTo>
                <a:lnTo>
                  <a:pt x="1336" y="2250"/>
                </a:lnTo>
                <a:lnTo>
                  <a:pt x="1335" y="2252"/>
                </a:lnTo>
                <a:lnTo>
                  <a:pt x="1335" y="2253"/>
                </a:lnTo>
                <a:lnTo>
                  <a:pt x="1333" y="2254"/>
                </a:lnTo>
                <a:lnTo>
                  <a:pt x="1333" y="2256"/>
                </a:lnTo>
                <a:lnTo>
                  <a:pt x="1332" y="2256"/>
                </a:lnTo>
                <a:lnTo>
                  <a:pt x="1332" y="2257"/>
                </a:lnTo>
                <a:lnTo>
                  <a:pt x="1330" y="2257"/>
                </a:lnTo>
                <a:lnTo>
                  <a:pt x="1330" y="2259"/>
                </a:lnTo>
                <a:lnTo>
                  <a:pt x="1330" y="2260"/>
                </a:lnTo>
                <a:lnTo>
                  <a:pt x="1330" y="2262"/>
                </a:lnTo>
                <a:lnTo>
                  <a:pt x="1330" y="2260"/>
                </a:lnTo>
                <a:lnTo>
                  <a:pt x="1329" y="2262"/>
                </a:lnTo>
                <a:lnTo>
                  <a:pt x="1327" y="2262"/>
                </a:lnTo>
                <a:lnTo>
                  <a:pt x="1327" y="2263"/>
                </a:lnTo>
                <a:lnTo>
                  <a:pt x="1326" y="2263"/>
                </a:lnTo>
                <a:lnTo>
                  <a:pt x="1324" y="2263"/>
                </a:lnTo>
                <a:lnTo>
                  <a:pt x="1324" y="2265"/>
                </a:lnTo>
                <a:lnTo>
                  <a:pt x="1324" y="2266"/>
                </a:lnTo>
                <a:lnTo>
                  <a:pt x="1323" y="2266"/>
                </a:lnTo>
                <a:lnTo>
                  <a:pt x="1323" y="2268"/>
                </a:lnTo>
                <a:lnTo>
                  <a:pt x="1321" y="2268"/>
                </a:lnTo>
                <a:lnTo>
                  <a:pt x="1321" y="2269"/>
                </a:lnTo>
                <a:lnTo>
                  <a:pt x="1320" y="2269"/>
                </a:lnTo>
                <a:lnTo>
                  <a:pt x="1320" y="2271"/>
                </a:lnTo>
                <a:lnTo>
                  <a:pt x="1318" y="2271"/>
                </a:lnTo>
                <a:lnTo>
                  <a:pt x="1318" y="2272"/>
                </a:lnTo>
                <a:lnTo>
                  <a:pt x="1318" y="2271"/>
                </a:lnTo>
                <a:lnTo>
                  <a:pt x="1320" y="2271"/>
                </a:lnTo>
                <a:lnTo>
                  <a:pt x="1321" y="2271"/>
                </a:lnTo>
                <a:lnTo>
                  <a:pt x="1321" y="2269"/>
                </a:lnTo>
                <a:lnTo>
                  <a:pt x="1321" y="2271"/>
                </a:lnTo>
                <a:lnTo>
                  <a:pt x="1323" y="2271"/>
                </a:lnTo>
                <a:lnTo>
                  <a:pt x="1323" y="2272"/>
                </a:lnTo>
                <a:lnTo>
                  <a:pt x="1324" y="2272"/>
                </a:lnTo>
                <a:lnTo>
                  <a:pt x="1326" y="2272"/>
                </a:lnTo>
                <a:lnTo>
                  <a:pt x="1327" y="2272"/>
                </a:lnTo>
                <a:lnTo>
                  <a:pt x="1329" y="2272"/>
                </a:lnTo>
                <a:lnTo>
                  <a:pt x="1327" y="2271"/>
                </a:lnTo>
                <a:lnTo>
                  <a:pt x="1327" y="2269"/>
                </a:lnTo>
                <a:lnTo>
                  <a:pt x="1326" y="2269"/>
                </a:lnTo>
                <a:lnTo>
                  <a:pt x="1326" y="2268"/>
                </a:lnTo>
                <a:lnTo>
                  <a:pt x="1327" y="2268"/>
                </a:lnTo>
                <a:lnTo>
                  <a:pt x="1327" y="2266"/>
                </a:lnTo>
                <a:lnTo>
                  <a:pt x="1329" y="2266"/>
                </a:lnTo>
                <a:lnTo>
                  <a:pt x="1329" y="2265"/>
                </a:lnTo>
                <a:lnTo>
                  <a:pt x="1330" y="2265"/>
                </a:lnTo>
                <a:lnTo>
                  <a:pt x="1330" y="2263"/>
                </a:lnTo>
                <a:lnTo>
                  <a:pt x="1332" y="2263"/>
                </a:lnTo>
                <a:lnTo>
                  <a:pt x="1332" y="2262"/>
                </a:lnTo>
                <a:lnTo>
                  <a:pt x="1333" y="2262"/>
                </a:lnTo>
                <a:lnTo>
                  <a:pt x="1335" y="2262"/>
                </a:lnTo>
                <a:lnTo>
                  <a:pt x="1335" y="2263"/>
                </a:lnTo>
                <a:lnTo>
                  <a:pt x="1336" y="2265"/>
                </a:lnTo>
                <a:lnTo>
                  <a:pt x="1335" y="2265"/>
                </a:lnTo>
                <a:lnTo>
                  <a:pt x="1335" y="2263"/>
                </a:lnTo>
                <a:lnTo>
                  <a:pt x="1335" y="2265"/>
                </a:lnTo>
                <a:lnTo>
                  <a:pt x="1335" y="2266"/>
                </a:lnTo>
                <a:lnTo>
                  <a:pt x="1333" y="2266"/>
                </a:lnTo>
                <a:lnTo>
                  <a:pt x="1333" y="2268"/>
                </a:lnTo>
                <a:lnTo>
                  <a:pt x="1335" y="2268"/>
                </a:lnTo>
                <a:lnTo>
                  <a:pt x="1335" y="2266"/>
                </a:lnTo>
                <a:lnTo>
                  <a:pt x="1335" y="2265"/>
                </a:lnTo>
                <a:lnTo>
                  <a:pt x="1336" y="2265"/>
                </a:lnTo>
                <a:lnTo>
                  <a:pt x="1336" y="2263"/>
                </a:lnTo>
                <a:lnTo>
                  <a:pt x="1337" y="2263"/>
                </a:lnTo>
                <a:lnTo>
                  <a:pt x="1336" y="2263"/>
                </a:lnTo>
                <a:lnTo>
                  <a:pt x="1337" y="2265"/>
                </a:lnTo>
                <a:lnTo>
                  <a:pt x="1336" y="2265"/>
                </a:lnTo>
                <a:lnTo>
                  <a:pt x="1336" y="2266"/>
                </a:lnTo>
                <a:lnTo>
                  <a:pt x="1336" y="2268"/>
                </a:lnTo>
                <a:lnTo>
                  <a:pt x="1337" y="2268"/>
                </a:lnTo>
                <a:lnTo>
                  <a:pt x="1337" y="2266"/>
                </a:lnTo>
                <a:lnTo>
                  <a:pt x="1339" y="2266"/>
                </a:lnTo>
                <a:lnTo>
                  <a:pt x="1337" y="2266"/>
                </a:lnTo>
                <a:lnTo>
                  <a:pt x="1339" y="2266"/>
                </a:lnTo>
                <a:lnTo>
                  <a:pt x="1339" y="2265"/>
                </a:lnTo>
                <a:lnTo>
                  <a:pt x="1340" y="2265"/>
                </a:lnTo>
                <a:lnTo>
                  <a:pt x="1340" y="2263"/>
                </a:lnTo>
                <a:lnTo>
                  <a:pt x="1342" y="2265"/>
                </a:lnTo>
                <a:lnTo>
                  <a:pt x="1343" y="2265"/>
                </a:lnTo>
                <a:lnTo>
                  <a:pt x="1343" y="2266"/>
                </a:lnTo>
                <a:lnTo>
                  <a:pt x="1342" y="2266"/>
                </a:lnTo>
                <a:lnTo>
                  <a:pt x="1342" y="2268"/>
                </a:lnTo>
                <a:lnTo>
                  <a:pt x="1340" y="2269"/>
                </a:lnTo>
                <a:lnTo>
                  <a:pt x="1340" y="2271"/>
                </a:lnTo>
                <a:lnTo>
                  <a:pt x="1342" y="2269"/>
                </a:lnTo>
                <a:lnTo>
                  <a:pt x="1342" y="2268"/>
                </a:lnTo>
                <a:lnTo>
                  <a:pt x="1343" y="2268"/>
                </a:lnTo>
                <a:lnTo>
                  <a:pt x="1343" y="2266"/>
                </a:lnTo>
                <a:lnTo>
                  <a:pt x="1345" y="2266"/>
                </a:lnTo>
                <a:lnTo>
                  <a:pt x="1346" y="2266"/>
                </a:lnTo>
                <a:lnTo>
                  <a:pt x="1346" y="2268"/>
                </a:lnTo>
                <a:lnTo>
                  <a:pt x="1348" y="2268"/>
                </a:lnTo>
                <a:lnTo>
                  <a:pt x="1349" y="2268"/>
                </a:lnTo>
                <a:lnTo>
                  <a:pt x="1349" y="2269"/>
                </a:lnTo>
                <a:lnTo>
                  <a:pt x="1349" y="2271"/>
                </a:lnTo>
                <a:lnTo>
                  <a:pt x="1348" y="2271"/>
                </a:lnTo>
                <a:lnTo>
                  <a:pt x="1346" y="2271"/>
                </a:lnTo>
                <a:lnTo>
                  <a:pt x="1346" y="2272"/>
                </a:lnTo>
                <a:lnTo>
                  <a:pt x="1345" y="2272"/>
                </a:lnTo>
                <a:lnTo>
                  <a:pt x="1345" y="2274"/>
                </a:lnTo>
                <a:lnTo>
                  <a:pt x="1343" y="2274"/>
                </a:lnTo>
                <a:lnTo>
                  <a:pt x="1342" y="2275"/>
                </a:lnTo>
                <a:lnTo>
                  <a:pt x="1340" y="2275"/>
                </a:lnTo>
                <a:lnTo>
                  <a:pt x="1339" y="2275"/>
                </a:lnTo>
                <a:lnTo>
                  <a:pt x="1339" y="2274"/>
                </a:lnTo>
                <a:lnTo>
                  <a:pt x="1337" y="2274"/>
                </a:lnTo>
                <a:lnTo>
                  <a:pt x="1336" y="2274"/>
                </a:lnTo>
                <a:lnTo>
                  <a:pt x="1337" y="2275"/>
                </a:lnTo>
                <a:lnTo>
                  <a:pt x="1337" y="2277"/>
                </a:lnTo>
                <a:lnTo>
                  <a:pt x="1337" y="2278"/>
                </a:lnTo>
                <a:lnTo>
                  <a:pt x="1336" y="2278"/>
                </a:lnTo>
                <a:lnTo>
                  <a:pt x="1337" y="2278"/>
                </a:lnTo>
                <a:lnTo>
                  <a:pt x="1339" y="2278"/>
                </a:lnTo>
                <a:lnTo>
                  <a:pt x="1339" y="2277"/>
                </a:lnTo>
                <a:lnTo>
                  <a:pt x="1340" y="2277"/>
                </a:lnTo>
                <a:lnTo>
                  <a:pt x="1342" y="2277"/>
                </a:lnTo>
                <a:lnTo>
                  <a:pt x="1343" y="2277"/>
                </a:lnTo>
                <a:lnTo>
                  <a:pt x="1343" y="2278"/>
                </a:lnTo>
                <a:lnTo>
                  <a:pt x="1342" y="2279"/>
                </a:lnTo>
                <a:lnTo>
                  <a:pt x="1342" y="2281"/>
                </a:lnTo>
                <a:lnTo>
                  <a:pt x="1340" y="2281"/>
                </a:lnTo>
                <a:lnTo>
                  <a:pt x="1342" y="2281"/>
                </a:lnTo>
                <a:lnTo>
                  <a:pt x="1343" y="2281"/>
                </a:lnTo>
                <a:lnTo>
                  <a:pt x="1345" y="2279"/>
                </a:lnTo>
                <a:lnTo>
                  <a:pt x="1346" y="2279"/>
                </a:lnTo>
                <a:lnTo>
                  <a:pt x="1346" y="2278"/>
                </a:lnTo>
                <a:lnTo>
                  <a:pt x="1348" y="2278"/>
                </a:lnTo>
                <a:lnTo>
                  <a:pt x="1349" y="2277"/>
                </a:lnTo>
                <a:lnTo>
                  <a:pt x="1351" y="2275"/>
                </a:lnTo>
                <a:lnTo>
                  <a:pt x="1352" y="2275"/>
                </a:lnTo>
                <a:lnTo>
                  <a:pt x="1354" y="2274"/>
                </a:lnTo>
                <a:lnTo>
                  <a:pt x="1355" y="2274"/>
                </a:lnTo>
                <a:lnTo>
                  <a:pt x="1354" y="2275"/>
                </a:lnTo>
                <a:lnTo>
                  <a:pt x="1352" y="2275"/>
                </a:lnTo>
                <a:lnTo>
                  <a:pt x="1352" y="2277"/>
                </a:lnTo>
                <a:lnTo>
                  <a:pt x="1351" y="2277"/>
                </a:lnTo>
                <a:lnTo>
                  <a:pt x="1351" y="2278"/>
                </a:lnTo>
                <a:lnTo>
                  <a:pt x="1351" y="2279"/>
                </a:lnTo>
                <a:lnTo>
                  <a:pt x="1349" y="2279"/>
                </a:lnTo>
                <a:lnTo>
                  <a:pt x="1348" y="2279"/>
                </a:lnTo>
                <a:lnTo>
                  <a:pt x="1348" y="2281"/>
                </a:lnTo>
                <a:lnTo>
                  <a:pt x="1346" y="2281"/>
                </a:lnTo>
                <a:lnTo>
                  <a:pt x="1346" y="2282"/>
                </a:lnTo>
                <a:lnTo>
                  <a:pt x="1345" y="2282"/>
                </a:lnTo>
                <a:lnTo>
                  <a:pt x="1343" y="2282"/>
                </a:lnTo>
                <a:lnTo>
                  <a:pt x="1342" y="2282"/>
                </a:lnTo>
                <a:lnTo>
                  <a:pt x="1342" y="2284"/>
                </a:lnTo>
                <a:lnTo>
                  <a:pt x="1340" y="2284"/>
                </a:lnTo>
                <a:lnTo>
                  <a:pt x="1340" y="2285"/>
                </a:lnTo>
                <a:lnTo>
                  <a:pt x="1340" y="2287"/>
                </a:lnTo>
                <a:lnTo>
                  <a:pt x="1339" y="2287"/>
                </a:lnTo>
                <a:lnTo>
                  <a:pt x="1339" y="2285"/>
                </a:lnTo>
                <a:lnTo>
                  <a:pt x="1337" y="2285"/>
                </a:lnTo>
                <a:lnTo>
                  <a:pt x="1337" y="2284"/>
                </a:lnTo>
                <a:lnTo>
                  <a:pt x="1339" y="2284"/>
                </a:lnTo>
                <a:lnTo>
                  <a:pt x="1339" y="2282"/>
                </a:lnTo>
                <a:lnTo>
                  <a:pt x="1339" y="2281"/>
                </a:lnTo>
                <a:lnTo>
                  <a:pt x="1337" y="2279"/>
                </a:lnTo>
                <a:lnTo>
                  <a:pt x="1337" y="2281"/>
                </a:lnTo>
                <a:lnTo>
                  <a:pt x="1336" y="2282"/>
                </a:lnTo>
                <a:lnTo>
                  <a:pt x="1337" y="2282"/>
                </a:lnTo>
                <a:lnTo>
                  <a:pt x="1336" y="2284"/>
                </a:lnTo>
                <a:lnTo>
                  <a:pt x="1336" y="2285"/>
                </a:lnTo>
                <a:lnTo>
                  <a:pt x="1336" y="2287"/>
                </a:lnTo>
                <a:lnTo>
                  <a:pt x="1335" y="2285"/>
                </a:lnTo>
                <a:lnTo>
                  <a:pt x="1333" y="2285"/>
                </a:lnTo>
                <a:lnTo>
                  <a:pt x="1333" y="2287"/>
                </a:lnTo>
                <a:lnTo>
                  <a:pt x="1335" y="2287"/>
                </a:lnTo>
                <a:lnTo>
                  <a:pt x="1335" y="2285"/>
                </a:lnTo>
                <a:lnTo>
                  <a:pt x="1335" y="2287"/>
                </a:lnTo>
                <a:lnTo>
                  <a:pt x="1336" y="2287"/>
                </a:lnTo>
                <a:lnTo>
                  <a:pt x="1336" y="2288"/>
                </a:lnTo>
                <a:lnTo>
                  <a:pt x="1336" y="2290"/>
                </a:lnTo>
                <a:lnTo>
                  <a:pt x="1337" y="2291"/>
                </a:lnTo>
                <a:lnTo>
                  <a:pt x="1337" y="2293"/>
                </a:lnTo>
                <a:lnTo>
                  <a:pt x="1337" y="2294"/>
                </a:lnTo>
                <a:lnTo>
                  <a:pt x="1336" y="2294"/>
                </a:lnTo>
                <a:lnTo>
                  <a:pt x="1335" y="2294"/>
                </a:lnTo>
                <a:lnTo>
                  <a:pt x="1335" y="2293"/>
                </a:lnTo>
                <a:lnTo>
                  <a:pt x="1336" y="2293"/>
                </a:lnTo>
                <a:lnTo>
                  <a:pt x="1335" y="2293"/>
                </a:lnTo>
                <a:lnTo>
                  <a:pt x="1335" y="2291"/>
                </a:lnTo>
                <a:lnTo>
                  <a:pt x="1335" y="2290"/>
                </a:lnTo>
                <a:lnTo>
                  <a:pt x="1335" y="2288"/>
                </a:lnTo>
                <a:lnTo>
                  <a:pt x="1333" y="2288"/>
                </a:lnTo>
                <a:lnTo>
                  <a:pt x="1333" y="2290"/>
                </a:lnTo>
                <a:lnTo>
                  <a:pt x="1332" y="2290"/>
                </a:lnTo>
                <a:lnTo>
                  <a:pt x="1332" y="2288"/>
                </a:lnTo>
                <a:lnTo>
                  <a:pt x="1332" y="2290"/>
                </a:lnTo>
                <a:lnTo>
                  <a:pt x="1330" y="2290"/>
                </a:lnTo>
                <a:lnTo>
                  <a:pt x="1330" y="2291"/>
                </a:lnTo>
                <a:lnTo>
                  <a:pt x="1332" y="2291"/>
                </a:lnTo>
                <a:lnTo>
                  <a:pt x="1332" y="2293"/>
                </a:lnTo>
                <a:lnTo>
                  <a:pt x="1333" y="2293"/>
                </a:lnTo>
                <a:lnTo>
                  <a:pt x="1333" y="2294"/>
                </a:lnTo>
                <a:lnTo>
                  <a:pt x="1332" y="2294"/>
                </a:lnTo>
                <a:lnTo>
                  <a:pt x="1332" y="2296"/>
                </a:lnTo>
                <a:lnTo>
                  <a:pt x="1330" y="2296"/>
                </a:lnTo>
                <a:lnTo>
                  <a:pt x="1332" y="2296"/>
                </a:lnTo>
                <a:lnTo>
                  <a:pt x="1332" y="2297"/>
                </a:lnTo>
                <a:lnTo>
                  <a:pt x="1333" y="2297"/>
                </a:lnTo>
                <a:lnTo>
                  <a:pt x="1333" y="2299"/>
                </a:lnTo>
                <a:lnTo>
                  <a:pt x="1335" y="2299"/>
                </a:lnTo>
                <a:lnTo>
                  <a:pt x="1335" y="2297"/>
                </a:lnTo>
                <a:lnTo>
                  <a:pt x="1333" y="2297"/>
                </a:lnTo>
                <a:lnTo>
                  <a:pt x="1333" y="2296"/>
                </a:lnTo>
                <a:lnTo>
                  <a:pt x="1335" y="2296"/>
                </a:lnTo>
                <a:lnTo>
                  <a:pt x="1336" y="2297"/>
                </a:lnTo>
                <a:lnTo>
                  <a:pt x="1336" y="2299"/>
                </a:lnTo>
                <a:lnTo>
                  <a:pt x="1336" y="2300"/>
                </a:lnTo>
                <a:lnTo>
                  <a:pt x="1336" y="2301"/>
                </a:lnTo>
                <a:lnTo>
                  <a:pt x="1335" y="2301"/>
                </a:lnTo>
                <a:lnTo>
                  <a:pt x="1335" y="2303"/>
                </a:lnTo>
                <a:lnTo>
                  <a:pt x="1333" y="2301"/>
                </a:lnTo>
                <a:lnTo>
                  <a:pt x="1333" y="2300"/>
                </a:lnTo>
                <a:lnTo>
                  <a:pt x="1333" y="2299"/>
                </a:lnTo>
                <a:lnTo>
                  <a:pt x="1332" y="2299"/>
                </a:lnTo>
                <a:lnTo>
                  <a:pt x="1332" y="2297"/>
                </a:lnTo>
                <a:lnTo>
                  <a:pt x="1330" y="2297"/>
                </a:lnTo>
                <a:lnTo>
                  <a:pt x="1330" y="2299"/>
                </a:lnTo>
                <a:lnTo>
                  <a:pt x="1330" y="2300"/>
                </a:lnTo>
                <a:lnTo>
                  <a:pt x="1330" y="2301"/>
                </a:lnTo>
                <a:lnTo>
                  <a:pt x="1330" y="2303"/>
                </a:lnTo>
                <a:lnTo>
                  <a:pt x="1330" y="2304"/>
                </a:lnTo>
                <a:lnTo>
                  <a:pt x="1329" y="2304"/>
                </a:lnTo>
                <a:lnTo>
                  <a:pt x="1329" y="2303"/>
                </a:lnTo>
                <a:lnTo>
                  <a:pt x="1329" y="2301"/>
                </a:lnTo>
                <a:lnTo>
                  <a:pt x="1327" y="2301"/>
                </a:lnTo>
                <a:lnTo>
                  <a:pt x="1327" y="2300"/>
                </a:lnTo>
                <a:lnTo>
                  <a:pt x="1327" y="2299"/>
                </a:lnTo>
                <a:lnTo>
                  <a:pt x="1327" y="2297"/>
                </a:lnTo>
                <a:lnTo>
                  <a:pt x="1329" y="2297"/>
                </a:lnTo>
                <a:lnTo>
                  <a:pt x="1329" y="2296"/>
                </a:lnTo>
                <a:lnTo>
                  <a:pt x="1330" y="2296"/>
                </a:lnTo>
                <a:lnTo>
                  <a:pt x="1330" y="2294"/>
                </a:lnTo>
                <a:lnTo>
                  <a:pt x="1332" y="2294"/>
                </a:lnTo>
                <a:lnTo>
                  <a:pt x="1330" y="2294"/>
                </a:lnTo>
                <a:lnTo>
                  <a:pt x="1329" y="2294"/>
                </a:lnTo>
                <a:lnTo>
                  <a:pt x="1329" y="2296"/>
                </a:lnTo>
                <a:lnTo>
                  <a:pt x="1327" y="2296"/>
                </a:lnTo>
                <a:lnTo>
                  <a:pt x="1326" y="2297"/>
                </a:lnTo>
                <a:lnTo>
                  <a:pt x="1324" y="2297"/>
                </a:lnTo>
                <a:lnTo>
                  <a:pt x="1324" y="2296"/>
                </a:lnTo>
                <a:lnTo>
                  <a:pt x="1324" y="2294"/>
                </a:lnTo>
                <a:lnTo>
                  <a:pt x="1324" y="2293"/>
                </a:lnTo>
                <a:lnTo>
                  <a:pt x="1326" y="2293"/>
                </a:lnTo>
                <a:lnTo>
                  <a:pt x="1327" y="2293"/>
                </a:lnTo>
                <a:lnTo>
                  <a:pt x="1326" y="2293"/>
                </a:lnTo>
                <a:lnTo>
                  <a:pt x="1324" y="2293"/>
                </a:lnTo>
                <a:lnTo>
                  <a:pt x="1324" y="2291"/>
                </a:lnTo>
                <a:lnTo>
                  <a:pt x="1324" y="2290"/>
                </a:lnTo>
                <a:lnTo>
                  <a:pt x="1324" y="2288"/>
                </a:lnTo>
                <a:lnTo>
                  <a:pt x="1326" y="2288"/>
                </a:lnTo>
                <a:lnTo>
                  <a:pt x="1326" y="2287"/>
                </a:lnTo>
                <a:lnTo>
                  <a:pt x="1326" y="2288"/>
                </a:lnTo>
                <a:lnTo>
                  <a:pt x="1327" y="2288"/>
                </a:lnTo>
                <a:lnTo>
                  <a:pt x="1327" y="2287"/>
                </a:lnTo>
                <a:lnTo>
                  <a:pt x="1327" y="2285"/>
                </a:lnTo>
                <a:lnTo>
                  <a:pt x="1327" y="2284"/>
                </a:lnTo>
                <a:lnTo>
                  <a:pt x="1329" y="2284"/>
                </a:lnTo>
                <a:lnTo>
                  <a:pt x="1329" y="2282"/>
                </a:lnTo>
                <a:lnTo>
                  <a:pt x="1330" y="2282"/>
                </a:lnTo>
                <a:lnTo>
                  <a:pt x="1330" y="2284"/>
                </a:lnTo>
                <a:lnTo>
                  <a:pt x="1332" y="2284"/>
                </a:lnTo>
                <a:lnTo>
                  <a:pt x="1330" y="2284"/>
                </a:lnTo>
                <a:lnTo>
                  <a:pt x="1332" y="2284"/>
                </a:lnTo>
                <a:lnTo>
                  <a:pt x="1332" y="2282"/>
                </a:lnTo>
                <a:lnTo>
                  <a:pt x="1330" y="2282"/>
                </a:lnTo>
                <a:lnTo>
                  <a:pt x="1330" y="2281"/>
                </a:lnTo>
                <a:lnTo>
                  <a:pt x="1329" y="2281"/>
                </a:lnTo>
                <a:lnTo>
                  <a:pt x="1330" y="2281"/>
                </a:lnTo>
                <a:lnTo>
                  <a:pt x="1329" y="2279"/>
                </a:lnTo>
                <a:lnTo>
                  <a:pt x="1330" y="2279"/>
                </a:lnTo>
                <a:lnTo>
                  <a:pt x="1332" y="2279"/>
                </a:lnTo>
                <a:lnTo>
                  <a:pt x="1332" y="2281"/>
                </a:lnTo>
                <a:lnTo>
                  <a:pt x="1333" y="2281"/>
                </a:lnTo>
                <a:lnTo>
                  <a:pt x="1333" y="2279"/>
                </a:lnTo>
                <a:lnTo>
                  <a:pt x="1332" y="2279"/>
                </a:lnTo>
                <a:lnTo>
                  <a:pt x="1330" y="2279"/>
                </a:lnTo>
                <a:lnTo>
                  <a:pt x="1329" y="2279"/>
                </a:lnTo>
                <a:lnTo>
                  <a:pt x="1327" y="2279"/>
                </a:lnTo>
                <a:lnTo>
                  <a:pt x="1326" y="2279"/>
                </a:lnTo>
                <a:lnTo>
                  <a:pt x="1324" y="2279"/>
                </a:lnTo>
                <a:lnTo>
                  <a:pt x="1323" y="2278"/>
                </a:lnTo>
                <a:lnTo>
                  <a:pt x="1323" y="2279"/>
                </a:lnTo>
                <a:lnTo>
                  <a:pt x="1324" y="2279"/>
                </a:lnTo>
                <a:lnTo>
                  <a:pt x="1324" y="2281"/>
                </a:lnTo>
                <a:lnTo>
                  <a:pt x="1326" y="2281"/>
                </a:lnTo>
                <a:lnTo>
                  <a:pt x="1327" y="2281"/>
                </a:lnTo>
                <a:lnTo>
                  <a:pt x="1327" y="2282"/>
                </a:lnTo>
                <a:lnTo>
                  <a:pt x="1326" y="2282"/>
                </a:lnTo>
                <a:lnTo>
                  <a:pt x="1326" y="2284"/>
                </a:lnTo>
                <a:lnTo>
                  <a:pt x="1324" y="2284"/>
                </a:lnTo>
                <a:lnTo>
                  <a:pt x="1324" y="2285"/>
                </a:lnTo>
                <a:lnTo>
                  <a:pt x="1324" y="2287"/>
                </a:lnTo>
                <a:lnTo>
                  <a:pt x="1323" y="2287"/>
                </a:lnTo>
                <a:lnTo>
                  <a:pt x="1323" y="2288"/>
                </a:lnTo>
                <a:lnTo>
                  <a:pt x="1321" y="2288"/>
                </a:lnTo>
                <a:lnTo>
                  <a:pt x="1320" y="2288"/>
                </a:lnTo>
                <a:lnTo>
                  <a:pt x="1320" y="2287"/>
                </a:lnTo>
                <a:lnTo>
                  <a:pt x="1321" y="2287"/>
                </a:lnTo>
                <a:lnTo>
                  <a:pt x="1321" y="2285"/>
                </a:lnTo>
                <a:lnTo>
                  <a:pt x="1320" y="2284"/>
                </a:lnTo>
                <a:lnTo>
                  <a:pt x="1318" y="2284"/>
                </a:lnTo>
                <a:lnTo>
                  <a:pt x="1317" y="2284"/>
                </a:lnTo>
                <a:lnTo>
                  <a:pt x="1315" y="2284"/>
                </a:lnTo>
                <a:lnTo>
                  <a:pt x="1317" y="2284"/>
                </a:lnTo>
                <a:lnTo>
                  <a:pt x="1318" y="2285"/>
                </a:lnTo>
                <a:lnTo>
                  <a:pt x="1320" y="2285"/>
                </a:lnTo>
                <a:lnTo>
                  <a:pt x="1320" y="2287"/>
                </a:lnTo>
                <a:lnTo>
                  <a:pt x="1318" y="2288"/>
                </a:lnTo>
                <a:lnTo>
                  <a:pt x="1317" y="2288"/>
                </a:lnTo>
                <a:lnTo>
                  <a:pt x="1317" y="2290"/>
                </a:lnTo>
                <a:lnTo>
                  <a:pt x="1318" y="2290"/>
                </a:lnTo>
                <a:lnTo>
                  <a:pt x="1320" y="2290"/>
                </a:lnTo>
                <a:lnTo>
                  <a:pt x="1320" y="2291"/>
                </a:lnTo>
                <a:lnTo>
                  <a:pt x="1321" y="2291"/>
                </a:lnTo>
                <a:lnTo>
                  <a:pt x="1320" y="2291"/>
                </a:lnTo>
                <a:lnTo>
                  <a:pt x="1320" y="2293"/>
                </a:lnTo>
                <a:lnTo>
                  <a:pt x="1320" y="2294"/>
                </a:lnTo>
                <a:lnTo>
                  <a:pt x="1320" y="2296"/>
                </a:lnTo>
                <a:lnTo>
                  <a:pt x="1318" y="2296"/>
                </a:lnTo>
                <a:lnTo>
                  <a:pt x="1317" y="2296"/>
                </a:lnTo>
                <a:lnTo>
                  <a:pt x="1315" y="2296"/>
                </a:lnTo>
                <a:lnTo>
                  <a:pt x="1315" y="2297"/>
                </a:lnTo>
                <a:lnTo>
                  <a:pt x="1317" y="2297"/>
                </a:lnTo>
                <a:lnTo>
                  <a:pt x="1318" y="2297"/>
                </a:lnTo>
                <a:lnTo>
                  <a:pt x="1318" y="2299"/>
                </a:lnTo>
                <a:lnTo>
                  <a:pt x="1318" y="2297"/>
                </a:lnTo>
                <a:lnTo>
                  <a:pt x="1320" y="2297"/>
                </a:lnTo>
                <a:lnTo>
                  <a:pt x="1320" y="2299"/>
                </a:lnTo>
                <a:lnTo>
                  <a:pt x="1318" y="2300"/>
                </a:lnTo>
                <a:lnTo>
                  <a:pt x="1318" y="2301"/>
                </a:lnTo>
                <a:lnTo>
                  <a:pt x="1320" y="2301"/>
                </a:lnTo>
                <a:lnTo>
                  <a:pt x="1320" y="2300"/>
                </a:lnTo>
                <a:lnTo>
                  <a:pt x="1321" y="2300"/>
                </a:lnTo>
                <a:lnTo>
                  <a:pt x="1321" y="2299"/>
                </a:lnTo>
                <a:lnTo>
                  <a:pt x="1320" y="2299"/>
                </a:lnTo>
                <a:lnTo>
                  <a:pt x="1321" y="2299"/>
                </a:lnTo>
                <a:lnTo>
                  <a:pt x="1321" y="2300"/>
                </a:lnTo>
                <a:lnTo>
                  <a:pt x="1321" y="2301"/>
                </a:lnTo>
                <a:lnTo>
                  <a:pt x="1321" y="2303"/>
                </a:lnTo>
                <a:lnTo>
                  <a:pt x="1320" y="2303"/>
                </a:lnTo>
                <a:lnTo>
                  <a:pt x="1318" y="2303"/>
                </a:lnTo>
                <a:lnTo>
                  <a:pt x="1317" y="2304"/>
                </a:lnTo>
                <a:lnTo>
                  <a:pt x="1318" y="2304"/>
                </a:lnTo>
                <a:lnTo>
                  <a:pt x="1320" y="2304"/>
                </a:lnTo>
                <a:lnTo>
                  <a:pt x="1320" y="2306"/>
                </a:lnTo>
                <a:lnTo>
                  <a:pt x="1320" y="2307"/>
                </a:lnTo>
                <a:lnTo>
                  <a:pt x="1318" y="2307"/>
                </a:lnTo>
                <a:lnTo>
                  <a:pt x="1318" y="2306"/>
                </a:lnTo>
                <a:lnTo>
                  <a:pt x="1317" y="2306"/>
                </a:lnTo>
                <a:lnTo>
                  <a:pt x="1315" y="2307"/>
                </a:lnTo>
                <a:lnTo>
                  <a:pt x="1314" y="2306"/>
                </a:lnTo>
                <a:lnTo>
                  <a:pt x="1314" y="2304"/>
                </a:lnTo>
                <a:lnTo>
                  <a:pt x="1315" y="2304"/>
                </a:lnTo>
                <a:lnTo>
                  <a:pt x="1317" y="2304"/>
                </a:lnTo>
                <a:lnTo>
                  <a:pt x="1317" y="2303"/>
                </a:lnTo>
                <a:lnTo>
                  <a:pt x="1317" y="2304"/>
                </a:lnTo>
                <a:lnTo>
                  <a:pt x="1315" y="2304"/>
                </a:lnTo>
                <a:lnTo>
                  <a:pt x="1315" y="2303"/>
                </a:lnTo>
                <a:lnTo>
                  <a:pt x="1315" y="2301"/>
                </a:lnTo>
                <a:lnTo>
                  <a:pt x="1317" y="2301"/>
                </a:lnTo>
                <a:lnTo>
                  <a:pt x="1315" y="2300"/>
                </a:lnTo>
                <a:lnTo>
                  <a:pt x="1314" y="2300"/>
                </a:lnTo>
                <a:lnTo>
                  <a:pt x="1313" y="2300"/>
                </a:lnTo>
                <a:lnTo>
                  <a:pt x="1313" y="2299"/>
                </a:lnTo>
                <a:lnTo>
                  <a:pt x="1313" y="2300"/>
                </a:lnTo>
                <a:lnTo>
                  <a:pt x="1313" y="2301"/>
                </a:lnTo>
                <a:lnTo>
                  <a:pt x="1313" y="2303"/>
                </a:lnTo>
                <a:lnTo>
                  <a:pt x="1311" y="2303"/>
                </a:lnTo>
                <a:lnTo>
                  <a:pt x="1310" y="2303"/>
                </a:lnTo>
                <a:lnTo>
                  <a:pt x="1310" y="2301"/>
                </a:lnTo>
                <a:lnTo>
                  <a:pt x="1310" y="2300"/>
                </a:lnTo>
                <a:lnTo>
                  <a:pt x="1308" y="2300"/>
                </a:lnTo>
                <a:lnTo>
                  <a:pt x="1307" y="2301"/>
                </a:lnTo>
                <a:lnTo>
                  <a:pt x="1307" y="2303"/>
                </a:lnTo>
                <a:lnTo>
                  <a:pt x="1305" y="2304"/>
                </a:lnTo>
                <a:lnTo>
                  <a:pt x="1304" y="2304"/>
                </a:lnTo>
                <a:lnTo>
                  <a:pt x="1305" y="2306"/>
                </a:lnTo>
                <a:lnTo>
                  <a:pt x="1304" y="2307"/>
                </a:lnTo>
                <a:lnTo>
                  <a:pt x="1304" y="2309"/>
                </a:lnTo>
                <a:lnTo>
                  <a:pt x="1304" y="2310"/>
                </a:lnTo>
                <a:lnTo>
                  <a:pt x="1304" y="2312"/>
                </a:lnTo>
                <a:lnTo>
                  <a:pt x="1304" y="2310"/>
                </a:lnTo>
                <a:lnTo>
                  <a:pt x="1302" y="2310"/>
                </a:lnTo>
                <a:lnTo>
                  <a:pt x="1301" y="2309"/>
                </a:lnTo>
                <a:lnTo>
                  <a:pt x="1299" y="2309"/>
                </a:lnTo>
                <a:lnTo>
                  <a:pt x="1298" y="2310"/>
                </a:lnTo>
                <a:lnTo>
                  <a:pt x="1298" y="2312"/>
                </a:lnTo>
                <a:lnTo>
                  <a:pt x="1298" y="2313"/>
                </a:lnTo>
                <a:lnTo>
                  <a:pt x="1298" y="2315"/>
                </a:lnTo>
                <a:lnTo>
                  <a:pt x="1296" y="2313"/>
                </a:lnTo>
                <a:lnTo>
                  <a:pt x="1295" y="2313"/>
                </a:lnTo>
                <a:lnTo>
                  <a:pt x="1295" y="2312"/>
                </a:lnTo>
                <a:lnTo>
                  <a:pt x="1293" y="2312"/>
                </a:lnTo>
                <a:lnTo>
                  <a:pt x="1293" y="2310"/>
                </a:lnTo>
                <a:lnTo>
                  <a:pt x="1292" y="2310"/>
                </a:lnTo>
                <a:lnTo>
                  <a:pt x="1290" y="2310"/>
                </a:lnTo>
                <a:lnTo>
                  <a:pt x="1290" y="2312"/>
                </a:lnTo>
                <a:lnTo>
                  <a:pt x="1289" y="2312"/>
                </a:lnTo>
                <a:lnTo>
                  <a:pt x="1288" y="2312"/>
                </a:lnTo>
                <a:lnTo>
                  <a:pt x="1288" y="2313"/>
                </a:lnTo>
                <a:lnTo>
                  <a:pt x="1288" y="2315"/>
                </a:lnTo>
                <a:lnTo>
                  <a:pt x="1286" y="2315"/>
                </a:lnTo>
                <a:lnTo>
                  <a:pt x="1286" y="2313"/>
                </a:lnTo>
                <a:lnTo>
                  <a:pt x="1285" y="2313"/>
                </a:lnTo>
                <a:lnTo>
                  <a:pt x="1283" y="2313"/>
                </a:lnTo>
                <a:lnTo>
                  <a:pt x="1282" y="2313"/>
                </a:lnTo>
                <a:lnTo>
                  <a:pt x="1280" y="2315"/>
                </a:lnTo>
                <a:lnTo>
                  <a:pt x="1279" y="2316"/>
                </a:lnTo>
                <a:lnTo>
                  <a:pt x="1280" y="2316"/>
                </a:lnTo>
                <a:lnTo>
                  <a:pt x="1280" y="2318"/>
                </a:lnTo>
                <a:lnTo>
                  <a:pt x="1279" y="2318"/>
                </a:lnTo>
                <a:lnTo>
                  <a:pt x="1277" y="2318"/>
                </a:lnTo>
                <a:lnTo>
                  <a:pt x="1277" y="2316"/>
                </a:lnTo>
                <a:lnTo>
                  <a:pt x="1276" y="2316"/>
                </a:lnTo>
                <a:lnTo>
                  <a:pt x="1274" y="2316"/>
                </a:lnTo>
                <a:lnTo>
                  <a:pt x="1273" y="2316"/>
                </a:lnTo>
                <a:lnTo>
                  <a:pt x="1273" y="2318"/>
                </a:lnTo>
                <a:lnTo>
                  <a:pt x="1273" y="2319"/>
                </a:lnTo>
                <a:lnTo>
                  <a:pt x="1273" y="2321"/>
                </a:lnTo>
                <a:lnTo>
                  <a:pt x="1271" y="2321"/>
                </a:lnTo>
                <a:lnTo>
                  <a:pt x="1271" y="2322"/>
                </a:lnTo>
                <a:lnTo>
                  <a:pt x="1271" y="2324"/>
                </a:lnTo>
                <a:lnTo>
                  <a:pt x="1271" y="2325"/>
                </a:lnTo>
                <a:lnTo>
                  <a:pt x="1273" y="2325"/>
                </a:lnTo>
                <a:lnTo>
                  <a:pt x="1271" y="2325"/>
                </a:lnTo>
                <a:lnTo>
                  <a:pt x="1271" y="2326"/>
                </a:lnTo>
                <a:lnTo>
                  <a:pt x="1270" y="2326"/>
                </a:lnTo>
                <a:lnTo>
                  <a:pt x="1270" y="2325"/>
                </a:lnTo>
                <a:lnTo>
                  <a:pt x="1270" y="2324"/>
                </a:lnTo>
                <a:lnTo>
                  <a:pt x="1268" y="2324"/>
                </a:lnTo>
                <a:lnTo>
                  <a:pt x="1268" y="2322"/>
                </a:lnTo>
                <a:lnTo>
                  <a:pt x="1267" y="2321"/>
                </a:lnTo>
                <a:lnTo>
                  <a:pt x="1267" y="2319"/>
                </a:lnTo>
                <a:lnTo>
                  <a:pt x="1268" y="2319"/>
                </a:lnTo>
                <a:lnTo>
                  <a:pt x="1268" y="2318"/>
                </a:lnTo>
                <a:lnTo>
                  <a:pt x="1268" y="2316"/>
                </a:lnTo>
                <a:lnTo>
                  <a:pt x="1267" y="2316"/>
                </a:lnTo>
                <a:lnTo>
                  <a:pt x="1268" y="2315"/>
                </a:lnTo>
                <a:lnTo>
                  <a:pt x="1268" y="2313"/>
                </a:lnTo>
                <a:lnTo>
                  <a:pt x="1267" y="2313"/>
                </a:lnTo>
                <a:lnTo>
                  <a:pt x="1265" y="2313"/>
                </a:lnTo>
                <a:lnTo>
                  <a:pt x="1264" y="2315"/>
                </a:lnTo>
                <a:lnTo>
                  <a:pt x="1264" y="2316"/>
                </a:lnTo>
                <a:lnTo>
                  <a:pt x="1263" y="2316"/>
                </a:lnTo>
                <a:lnTo>
                  <a:pt x="1263" y="2318"/>
                </a:lnTo>
                <a:lnTo>
                  <a:pt x="1264" y="2318"/>
                </a:lnTo>
                <a:lnTo>
                  <a:pt x="1263" y="2318"/>
                </a:lnTo>
                <a:lnTo>
                  <a:pt x="1263" y="2319"/>
                </a:lnTo>
                <a:lnTo>
                  <a:pt x="1264" y="2319"/>
                </a:lnTo>
                <a:lnTo>
                  <a:pt x="1265" y="2319"/>
                </a:lnTo>
                <a:lnTo>
                  <a:pt x="1265" y="2321"/>
                </a:lnTo>
                <a:lnTo>
                  <a:pt x="1265" y="2322"/>
                </a:lnTo>
                <a:lnTo>
                  <a:pt x="1265" y="2324"/>
                </a:lnTo>
                <a:lnTo>
                  <a:pt x="1265" y="2325"/>
                </a:lnTo>
                <a:lnTo>
                  <a:pt x="1265" y="2326"/>
                </a:lnTo>
                <a:lnTo>
                  <a:pt x="1265" y="2328"/>
                </a:lnTo>
                <a:lnTo>
                  <a:pt x="1265" y="2329"/>
                </a:lnTo>
                <a:lnTo>
                  <a:pt x="1265" y="2331"/>
                </a:lnTo>
                <a:lnTo>
                  <a:pt x="1264" y="2331"/>
                </a:lnTo>
                <a:lnTo>
                  <a:pt x="1264" y="2332"/>
                </a:lnTo>
                <a:lnTo>
                  <a:pt x="1263" y="2334"/>
                </a:lnTo>
                <a:lnTo>
                  <a:pt x="1263" y="2335"/>
                </a:lnTo>
                <a:lnTo>
                  <a:pt x="1264" y="2337"/>
                </a:lnTo>
                <a:lnTo>
                  <a:pt x="1263" y="2338"/>
                </a:lnTo>
                <a:lnTo>
                  <a:pt x="1263" y="2340"/>
                </a:lnTo>
                <a:lnTo>
                  <a:pt x="1264" y="2340"/>
                </a:lnTo>
                <a:lnTo>
                  <a:pt x="1264" y="2341"/>
                </a:lnTo>
                <a:lnTo>
                  <a:pt x="1263" y="2341"/>
                </a:lnTo>
                <a:lnTo>
                  <a:pt x="1263" y="2343"/>
                </a:lnTo>
                <a:lnTo>
                  <a:pt x="1261" y="2343"/>
                </a:lnTo>
                <a:lnTo>
                  <a:pt x="1260" y="2343"/>
                </a:lnTo>
                <a:lnTo>
                  <a:pt x="1260" y="2344"/>
                </a:lnTo>
                <a:lnTo>
                  <a:pt x="1260" y="2346"/>
                </a:lnTo>
                <a:lnTo>
                  <a:pt x="1258" y="2346"/>
                </a:lnTo>
                <a:lnTo>
                  <a:pt x="1258" y="2347"/>
                </a:lnTo>
                <a:lnTo>
                  <a:pt x="1258" y="2349"/>
                </a:lnTo>
                <a:lnTo>
                  <a:pt x="1258" y="2350"/>
                </a:lnTo>
                <a:lnTo>
                  <a:pt x="1260" y="2351"/>
                </a:lnTo>
                <a:lnTo>
                  <a:pt x="1258" y="2351"/>
                </a:lnTo>
                <a:lnTo>
                  <a:pt x="1258" y="2350"/>
                </a:lnTo>
                <a:lnTo>
                  <a:pt x="1257" y="2350"/>
                </a:lnTo>
                <a:lnTo>
                  <a:pt x="1255" y="2350"/>
                </a:lnTo>
                <a:lnTo>
                  <a:pt x="1254" y="2350"/>
                </a:lnTo>
                <a:lnTo>
                  <a:pt x="1252" y="2350"/>
                </a:lnTo>
                <a:lnTo>
                  <a:pt x="1252" y="2351"/>
                </a:lnTo>
                <a:lnTo>
                  <a:pt x="1251" y="2351"/>
                </a:lnTo>
                <a:lnTo>
                  <a:pt x="1251" y="2350"/>
                </a:lnTo>
                <a:lnTo>
                  <a:pt x="1252" y="2350"/>
                </a:lnTo>
                <a:lnTo>
                  <a:pt x="1252" y="2349"/>
                </a:lnTo>
                <a:lnTo>
                  <a:pt x="1251" y="2349"/>
                </a:lnTo>
                <a:lnTo>
                  <a:pt x="1252" y="2349"/>
                </a:lnTo>
                <a:lnTo>
                  <a:pt x="1254" y="2347"/>
                </a:lnTo>
                <a:lnTo>
                  <a:pt x="1252" y="2347"/>
                </a:lnTo>
                <a:lnTo>
                  <a:pt x="1251" y="2347"/>
                </a:lnTo>
                <a:lnTo>
                  <a:pt x="1249" y="2347"/>
                </a:lnTo>
                <a:lnTo>
                  <a:pt x="1251" y="2347"/>
                </a:lnTo>
                <a:lnTo>
                  <a:pt x="1251" y="2346"/>
                </a:lnTo>
                <a:lnTo>
                  <a:pt x="1252" y="2346"/>
                </a:lnTo>
                <a:lnTo>
                  <a:pt x="1254" y="2346"/>
                </a:lnTo>
                <a:lnTo>
                  <a:pt x="1255" y="2346"/>
                </a:lnTo>
                <a:lnTo>
                  <a:pt x="1257" y="2346"/>
                </a:lnTo>
                <a:lnTo>
                  <a:pt x="1257" y="2347"/>
                </a:lnTo>
                <a:lnTo>
                  <a:pt x="1258" y="2347"/>
                </a:lnTo>
                <a:lnTo>
                  <a:pt x="1257" y="2346"/>
                </a:lnTo>
                <a:lnTo>
                  <a:pt x="1257" y="2344"/>
                </a:lnTo>
                <a:lnTo>
                  <a:pt x="1258" y="2344"/>
                </a:lnTo>
                <a:lnTo>
                  <a:pt x="1258" y="2343"/>
                </a:lnTo>
                <a:lnTo>
                  <a:pt x="1257" y="2343"/>
                </a:lnTo>
                <a:lnTo>
                  <a:pt x="1257" y="2341"/>
                </a:lnTo>
                <a:lnTo>
                  <a:pt x="1255" y="2341"/>
                </a:lnTo>
                <a:lnTo>
                  <a:pt x="1254" y="2341"/>
                </a:lnTo>
                <a:lnTo>
                  <a:pt x="1252" y="2341"/>
                </a:lnTo>
                <a:lnTo>
                  <a:pt x="1254" y="2340"/>
                </a:lnTo>
                <a:lnTo>
                  <a:pt x="1254" y="2338"/>
                </a:lnTo>
                <a:lnTo>
                  <a:pt x="1255" y="2338"/>
                </a:lnTo>
                <a:lnTo>
                  <a:pt x="1255" y="2337"/>
                </a:lnTo>
                <a:lnTo>
                  <a:pt x="1257" y="2337"/>
                </a:lnTo>
                <a:lnTo>
                  <a:pt x="1258" y="2335"/>
                </a:lnTo>
                <a:lnTo>
                  <a:pt x="1257" y="2335"/>
                </a:lnTo>
                <a:lnTo>
                  <a:pt x="1257" y="2334"/>
                </a:lnTo>
                <a:lnTo>
                  <a:pt x="1255" y="2335"/>
                </a:lnTo>
                <a:lnTo>
                  <a:pt x="1255" y="2334"/>
                </a:lnTo>
                <a:lnTo>
                  <a:pt x="1255" y="2332"/>
                </a:lnTo>
                <a:lnTo>
                  <a:pt x="1254" y="2332"/>
                </a:lnTo>
                <a:lnTo>
                  <a:pt x="1254" y="2331"/>
                </a:lnTo>
                <a:lnTo>
                  <a:pt x="1255" y="2331"/>
                </a:lnTo>
                <a:lnTo>
                  <a:pt x="1255" y="2329"/>
                </a:lnTo>
                <a:lnTo>
                  <a:pt x="1257" y="2328"/>
                </a:lnTo>
                <a:lnTo>
                  <a:pt x="1257" y="2326"/>
                </a:lnTo>
                <a:lnTo>
                  <a:pt x="1257" y="2325"/>
                </a:lnTo>
                <a:lnTo>
                  <a:pt x="1258" y="2324"/>
                </a:lnTo>
                <a:lnTo>
                  <a:pt x="1260" y="2324"/>
                </a:lnTo>
                <a:lnTo>
                  <a:pt x="1260" y="2325"/>
                </a:lnTo>
                <a:lnTo>
                  <a:pt x="1261" y="2325"/>
                </a:lnTo>
                <a:lnTo>
                  <a:pt x="1260" y="2324"/>
                </a:lnTo>
                <a:lnTo>
                  <a:pt x="1258" y="2324"/>
                </a:lnTo>
                <a:lnTo>
                  <a:pt x="1257" y="2322"/>
                </a:lnTo>
                <a:lnTo>
                  <a:pt x="1257" y="2321"/>
                </a:lnTo>
                <a:lnTo>
                  <a:pt x="1255" y="2321"/>
                </a:lnTo>
                <a:lnTo>
                  <a:pt x="1254" y="2321"/>
                </a:lnTo>
                <a:lnTo>
                  <a:pt x="1252" y="2319"/>
                </a:lnTo>
                <a:lnTo>
                  <a:pt x="1251" y="2319"/>
                </a:lnTo>
                <a:lnTo>
                  <a:pt x="1249" y="2319"/>
                </a:lnTo>
                <a:lnTo>
                  <a:pt x="1248" y="2319"/>
                </a:lnTo>
                <a:lnTo>
                  <a:pt x="1246" y="2319"/>
                </a:lnTo>
                <a:lnTo>
                  <a:pt x="1246" y="2318"/>
                </a:lnTo>
                <a:lnTo>
                  <a:pt x="1245" y="2318"/>
                </a:lnTo>
                <a:lnTo>
                  <a:pt x="1245" y="2319"/>
                </a:lnTo>
                <a:lnTo>
                  <a:pt x="1243" y="2319"/>
                </a:lnTo>
                <a:lnTo>
                  <a:pt x="1242" y="2321"/>
                </a:lnTo>
                <a:lnTo>
                  <a:pt x="1243" y="2321"/>
                </a:lnTo>
                <a:lnTo>
                  <a:pt x="1243" y="2322"/>
                </a:lnTo>
                <a:lnTo>
                  <a:pt x="1243" y="2324"/>
                </a:lnTo>
                <a:lnTo>
                  <a:pt x="1243" y="2325"/>
                </a:lnTo>
                <a:lnTo>
                  <a:pt x="1242" y="2326"/>
                </a:lnTo>
                <a:lnTo>
                  <a:pt x="1240" y="2326"/>
                </a:lnTo>
                <a:lnTo>
                  <a:pt x="1239" y="2325"/>
                </a:lnTo>
                <a:lnTo>
                  <a:pt x="1238" y="2325"/>
                </a:lnTo>
                <a:lnTo>
                  <a:pt x="1238" y="2324"/>
                </a:lnTo>
                <a:lnTo>
                  <a:pt x="1238" y="2322"/>
                </a:lnTo>
                <a:lnTo>
                  <a:pt x="1236" y="2322"/>
                </a:lnTo>
                <a:lnTo>
                  <a:pt x="1235" y="2324"/>
                </a:lnTo>
                <a:lnTo>
                  <a:pt x="1236" y="2324"/>
                </a:lnTo>
                <a:lnTo>
                  <a:pt x="1236" y="2325"/>
                </a:lnTo>
                <a:lnTo>
                  <a:pt x="1236" y="2326"/>
                </a:lnTo>
                <a:lnTo>
                  <a:pt x="1236" y="2328"/>
                </a:lnTo>
                <a:lnTo>
                  <a:pt x="1235" y="2328"/>
                </a:lnTo>
                <a:lnTo>
                  <a:pt x="1235" y="2326"/>
                </a:lnTo>
                <a:lnTo>
                  <a:pt x="1235" y="2325"/>
                </a:lnTo>
                <a:lnTo>
                  <a:pt x="1233" y="2325"/>
                </a:lnTo>
                <a:lnTo>
                  <a:pt x="1232" y="2325"/>
                </a:lnTo>
                <a:lnTo>
                  <a:pt x="1232" y="2326"/>
                </a:lnTo>
                <a:lnTo>
                  <a:pt x="1232" y="2328"/>
                </a:lnTo>
                <a:lnTo>
                  <a:pt x="1230" y="2328"/>
                </a:lnTo>
                <a:lnTo>
                  <a:pt x="1230" y="2329"/>
                </a:lnTo>
                <a:lnTo>
                  <a:pt x="1232" y="2329"/>
                </a:lnTo>
                <a:lnTo>
                  <a:pt x="1232" y="2331"/>
                </a:lnTo>
                <a:lnTo>
                  <a:pt x="1232" y="2332"/>
                </a:lnTo>
                <a:lnTo>
                  <a:pt x="1233" y="2332"/>
                </a:lnTo>
                <a:lnTo>
                  <a:pt x="1233" y="2334"/>
                </a:lnTo>
                <a:lnTo>
                  <a:pt x="1232" y="2334"/>
                </a:lnTo>
                <a:lnTo>
                  <a:pt x="1230" y="2334"/>
                </a:lnTo>
                <a:lnTo>
                  <a:pt x="1229" y="2334"/>
                </a:lnTo>
                <a:lnTo>
                  <a:pt x="1229" y="2332"/>
                </a:lnTo>
                <a:lnTo>
                  <a:pt x="1227" y="2334"/>
                </a:lnTo>
                <a:lnTo>
                  <a:pt x="1227" y="2332"/>
                </a:lnTo>
                <a:lnTo>
                  <a:pt x="1229" y="2332"/>
                </a:lnTo>
                <a:lnTo>
                  <a:pt x="1227" y="2331"/>
                </a:lnTo>
                <a:lnTo>
                  <a:pt x="1227" y="2332"/>
                </a:lnTo>
                <a:lnTo>
                  <a:pt x="1227" y="2334"/>
                </a:lnTo>
                <a:lnTo>
                  <a:pt x="1229" y="2335"/>
                </a:lnTo>
                <a:lnTo>
                  <a:pt x="1230" y="2335"/>
                </a:lnTo>
                <a:lnTo>
                  <a:pt x="1230" y="2337"/>
                </a:lnTo>
                <a:lnTo>
                  <a:pt x="1229" y="2337"/>
                </a:lnTo>
                <a:lnTo>
                  <a:pt x="1229" y="2335"/>
                </a:lnTo>
                <a:lnTo>
                  <a:pt x="1229" y="2337"/>
                </a:lnTo>
                <a:lnTo>
                  <a:pt x="1227" y="2335"/>
                </a:lnTo>
                <a:lnTo>
                  <a:pt x="1226" y="2335"/>
                </a:lnTo>
                <a:lnTo>
                  <a:pt x="1226" y="2334"/>
                </a:lnTo>
                <a:lnTo>
                  <a:pt x="1226" y="2332"/>
                </a:lnTo>
                <a:lnTo>
                  <a:pt x="1224" y="2332"/>
                </a:lnTo>
                <a:lnTo>
                  <a:pt x="1224" y="2331"/>
                </a:lnTo>
                <a:lnTo>
                  <a:pt x="1223" y="2331"/>
                </a:lnTo>
                <a:lnTo>
                  <a:pt x="1224" y="2332"/>
                </a:lnTo>
                <a:lnTo>
                  <a:pt x="1224" y="2334"/>
                </a:lnTo>
                <a:lnTo>
                  <a:pt x="1224" y="2335"/>
                </a:lnTo>
                <a:lnTo>
                  <a:pt x="1224" y="2337"/>
                </a:lnTo>
                <a:lnTo>
                  <a:pt x="1226" y="2338"/>
                </a:lnTo>
                <a:lnTo>
                  <a:pt x="1226" y="2340"/>
                </a:lnTo>
                <a:lnTo>
                  <a:pt x="1224" y="2340"/>
                </a:lnTo>
                <a:lnTo>
                  <a:pt x="1223" y="2340"/>
                </a:lnTo>
                <a:lnTo>
                  <a:pt x="1221" y="2341"/>
                </a:lnTo>
                <a:lnTo>
                  <a:pt x="1220" y="2341"/>
                </a:lnTo>
                <a:lnTo>
                  <a:pt x="1218" y="2340"/>
                </a:lnTo>
                <a:lnTo>
                  <a:pt x="1218" y="2338"/>
                </a:lnTo>
                <a:lnTo>
                  <a:pt x="1218" y="2337"/>
                </a:lnTo>
                <a:lnTo>
                  <a:pt x="1217" y="2337"/>
                </a:lnTo>
                <a:lnTo>
                  <a:pt x="1217" y="2338"/>
                </a:lnTo>
                <a:lnTo>
                  <a:pt x="1217" y="2340"/>
                </a:lnTo>
                <a:lnTo>
                  <a:pt x="1217" y="2338"/>
                </a:lnTo>
                <a:lnTo>
                  <a:pt x="1217" y="2340"/>
                </a:lnTo>
                <a:lnTo>
                  <a:pt x="1218" y="2340"/>
                </a:lnTo>
                <a:lnTo>
                  <a:pt x="1217" y="2340"/>
                </a:lnTo>
                <a:lnTo>
                  <a:pt x="1217" y="2341"/>
                </a:lnTo>
                <a:lnTo>
                  <a:pt x="1218" y="2343"/>
                </a:lnTo>
                <a:lnTo>
                  <a:pt x="1217" y="2343"/>
                </a:lnTo>
                <a:lnTo>
                  <a:pt x="1215" y="2343"/>
                </a:lnTo>
                <a:lnTo>
                  <a:pt x="1214" y="2343"/>
                </a:lnTo>
                <a:lnTo>
                  <a:pt x="1213" y="2343"/>
                </a:lnTo>
                <a:lnTo>
                  <a:pt x="1211" y="2343"/>
                </a:lnTo>
                <a:lnTo>
                  <a:pt x="1211" y="2341"/>
                </a:lnTo>
                <a:lnTo>
                  <a:pt x="1210" y="2341"/>
                </a:lnTo>
                <a:lnTo>
                  <a:pt x="1208" y="2341"/>
                </a:lnTo>
                <a:lnTo>
                  <a:pt x="1208" y="2340"/>
                </a:lnTo>
                <a:lnTo>
                  <a:pt x="1207" y="2340"/>
                </a:lnTo>
                <a:lnTo>
                  <a:pt x="1205" y="2341"/>
                </a:lnTo>
                <a:lnTo>
                  <a:pt x="1205" y="2343"/>
                </a:lnTo>
                <a:lnTo>
                  <a:pt x="1207" y="2343"/>
                </a:lnTo>
                <a:lnTo>
                  <a:pt x="1207" y="2344"/>
                </a:lnTo>
                <a:lnTo>
                  <a:pt x="1208" y="2344"/>
                </a:lnTo>
                <a:lnTo>
                  <a:pt x="1210" y="2344"/>
                </a:lnTo>
                <a:lnTo>
                  <a:pt x="1210" y="2346"/>
                </a:lnTo>
                <a:lnTo>
                  <a:pt x="1211" y="2346"/>
                </a:lnTo>
                <a:lnTo>
                  <a:pt x="1211" y="2347"/>
                </a:lnTo>
                <a:lnTo>
                  <a:pt x="1210" y="2347"/>
                </a:lnTo>
                <a:lnTo>
                  <a:pt x="1208" y="2347"/>
                </a:lnTo>
                <a:lnTo>
                  <a:pt x="1208" y="2349"/>
                </a:lnTo>
                <a:lnTo>
                  <a:pt x="1207" y="2349"/>
                </a:lnTo>
                <a:lnTo>
                  <a:pt x="1207" y="2350"/>
                </a:lnTo>
                <a:lnTo>
                  <a:pt x="1205" y="2350"/>
                </a:lnTo>
                <a:lnTo>
                  <a:pt x="1204" y="2349"/>
                </a:lnTo>
                <a:lnTo>
                  <a:pt x="1204" y="2350"/>
                </a:lnTo>
                <a:lnTo>
                  <a:pt x="1205" y="2350"/>
                </a:lnTo>
                <a:lnTo>
                  <a:pt x="1204" y="2351"/>
                </a:lnTo>
                <a:lnTo>
                  <a:pt x="1205" y="2351"/>
                </a:lnTo>
                <a:lnTo>
                  <a:pt x="1205" y="2353"/>
                </a:lnTo>
                <a:lnTo>
                  <a:pt x="1204" y="2353"/>
                </a:lnTo>
                <a:lnTo>
                  <a:pt x="1204" y="2354"/>
                </a:lnTo>
                <a:lnTo>
                  <a:pt x="1204" y="2356"/>
                </a:lnTo>
                <a:lnTo>
                  <a:pt x="1204" y="2357"/>
                </a:lnTo>
                <a:lnTo>
                  <a:pt x="1204" y="2359"/>
                </a:lnTo>
                <a:lnTo>
                  <a:pt x="1202" y="2360"/>
                </a:lnTo>
                <a:lnTo>
                  <a:pt x="1201" y="2360"/>
                </a:lnTo>
                <a:lnTo>
                  <a:pt x="1201" y="2362"/>
                </a:lnTo>
                <a:lnTo>
                  <a:pt x="1199" y="2362"/>
                </a:lnTo>
                <a:lnTo>
                  <a:pt x="1199" y="2360"/>
                </a:lnTo>
                <a:lnTo>
                  <a:pt x="1198" y="2359"/>
                </a:lnTo>
                <a:lnTo>
                  <a:pt x="1198" y="2357"/>
                </a:lnTo>
                <a:lnTo>
                  <a:pt x="1198" y="2356"/>
                </a:lnTo>
                <a:lnTo>
                  <a:pt x="1196" y="2354"/>
                </a:lnTo>
                <a:lnTo>
                  <a:pt x="1196" y="2353"/>
                </a:lnTo>
                <a:lnTo>
                  <a:pt x="1196" y="2351"/>
                </a:lnTo>
                <a:lnTo>
                  <a:pt x="1195" y="2350"/>
                </a:lnTo>
                <a:lnTo>
                  <a:pt x="1195" y="2349"/>
                </a:lnTo>
                <a:lnTo>
                  <a:pt x="1196" y="2349"/>
                </a:lnTo>
                <a:lnTo>
                  <a:pt x="1195" y="2349"/>
                </a:lnTo>
                <a:lnTo>
                  <a:pt x="1195" y="2347"/>
                </a:lnTo>
                <a:lnTo>
                  <a:pt x="1196" y="2347"/>
                </a:lnTo>
                <a:lnTo>
                  <a:pt x="1196" y="2346"/>
                </a:lnTo>
                <a:lnTo>
                  <a:pt x="1196" y="2347"/>
                </a:lnTo>
                <a:lnTo>
                  <a:pt x="1195" y="2347"/>
                </a:lnTo>
                <a:lnTo>
                  <a:pt x="1193" y="2347"/>
                </a:lnTo>
                <a:lnTo>
                  <a:pt x="1195" y="2347"/>
                </a:lnTo>
                <a:lnTo>
                  <a:pt x="1195" y="2349"/>
                </a:lnTo>
                <a:lnTo>
                  <a:pt x="1193" y="2349"/>
                </a:lnTo>
                <a:lnTo>
                  <a:pt x="1195" y="2350"/>
                </a:lnTo>
                <a:lnTo>
                  <a:pt x="1193" y="2350"/>
                </a:lnTo>
                <a:lnTo>
                  <a:pt x="1193" y="2351"/>
                </a:lnTo>
                <a:lnTo>
                  <a:pt x="1192" y="2353"/>
                </a:lnTo>
                <a:lnTo>
                  <a:pt x="1191" y="2353"/>
                </a:lnTo>
                <a:lnTo>
                  <a:pt x="1191" y="2354"/>
                </a:lnTo>
                <a:lnTo>
                  <a:pt x="1191" y="2353"/>
                </a:lnTo>
                <a:lnTo>
                  <a:pt x="1189" y="2353"/>
                </a:lnTo>
                <a:lnTo>
                  <a:pt x="1188" y="2353"/>
                </a:lnTo>
                <a:lnTo>
                  <a:pt x="1186" y="2353"/>
                </a:lnTo>
                <a:lnTo>
                  <a:pt x="1185" y="2353"/>
                </a:lnTo>
                <a:lnTo>
                  <a:pt x="1183" y="2354"/>
                </a:lnTo>
                <a:lnTo>
                  <a:pt x="1183" y="2356"/>
                </a:lnTo>
                <a:lnTo>
                  <a:pt x="1185" y="2356"/>
                </a:lnTo>
                <a:lnTo>
                  <a:pt x="1186" y="2356"/>
                </a:lnTo>
                <a:lnTo>
                  <a:pt x="1188" y="2356"/>
                </a:lnTo>
                <a:lnTo>
                  <a:pt x="1189" y="2356"/>
                </a:lnTo>
                <a:lnTo>
                  <a:pt x="1191" y="2357"/>
                </a:lnTo>
                <a:lnTo>
                  <a:pt x="1192" y="2357"/>
                </a:lnTo>
                <a:lnTo>
                  <a:pt x="1192" y="2359"/>
                </a:lnTo>
                <a:lnTo>
                  <a:pt x="1192" y="2360"/>
                </a:lnTo>
                <a:lnTo>
                  <a:pt x="1192" y="2362"/>
                </a:lnTo>
                <a:lnTo>
                  <a:pt x="1191" y="2363"/>
                </a:lnTo>
                <a:lnTo>
                  <a:pt x="1189" y="2363"/>
                </a:lnTo>
                <a:lnTo>
                  <a:pt x="1188" y="2363"/>
                </a:lnTo>
                <a:lnTo>
                  <a:pt x="1186" y="2363"/>
                </a:lnTo>
                <a:lnTo>
                  <a:pt x="1185" y="2363"/>
                </a:lnTo>
                <a:lnTo>
                  <a:pt x="1185" y="2365"/>
                </a:lnTo>
                <a:lnTo>
                  <a:pt x="1183" y="2365"/>
                </a:lnTo>
                <a:lnTo>
                  <a:pt x="1182" y="2365"/>
                </a:lnTo>
                <a:lnTo>
                  <a:pt x="1182" y="2363"/>
                </a:lnTo>
                <a:lnTo>
                  <a:pt x="1180" y="2362"/>
                </a:lnTo>
                <a:lnTo>
                  <a:pt x="1179" y="2362"/>
                </a:lnTo>
                <a:lnTo>
                  <a:pt x="1179" y="2360"/>
                </a:lnTo>
                <a:lnTo>
                  <a:pt x="1180" y="2359"/>
                </a:lnTo>
                <a:lnTo>
                  <a:pt x="1180" y="2357"/>
                </a:lnTo>
                <a:lnTo>
                  <a:pt x="1180" y="2356"/>
                </a:lnTo>
                <a:lnTo>
                  <a:pt x="1179" y="2356"/>
                </a:lnTo>
                <a:lnTo>
                  <a:pt x="1177" y="2356"/>
                </a:lnTo>
                <a:lnTo>
                  <a:pt x="1174" y="2356"/>
                </a:lnTo>
                <a:lnTo>
                  <a:pt x="1174" y="2357"/>
                </a:lnTo>
                <a:lnTo>
                  <a:pt x="1173" y="2357"/>
                </a:lnTo>
                <a:lnTo>
                  <a:pt x="1173" y="2359"/>
                </a:lnTo>
                <a:lnTo>
                  <a:pt x="1171" y="2359"/>
                </a:lnTo>
                <a:lnTo>
                  <a:pt x="1171" y="2360"/>
                </a:lnTo>
                <a:lnTo>
                  <a:pt x="1171" y="2362"/>
                </a:lnTo>
                <a:lnTo>
                  <a:pt x="1170" y="2362"/>
                </a:lnTo>
                <a:lnTo>
                  <a:pt x="1170" y="2363"/>
                </a:lnTo>
                <a:lnTo>
                  <a:pt x="1170" y="2365"/>
                </a:lnTo>
                <a:lnTo>
                  <a:pt x="1170" y="2366"/>
                </a:lnTo>
                <a:lnTo>
                  <a:pt x="1168" y="2366"/>
                </a:lnTo>
                <a:lnTo>
                  <a:pt x="1167" y="2368"/>
                </a:lnTo>
                <a:lnTo>
                  <a:pt x="1166" y="2368"/>
                </a:lnTo>
                <a:lnTo>
                  <a:pt x="1164" y="2369"/>
                </a:lnTo>
                <a:lnTo>
                  <a:pt x="1161" y="2371"/>
                </a:lnTo>
                <a:lnTo>
                  <a:pt x="1160" y="2371"/>
                </a:lnTo>
                <a:lnTo>
                  <a:pt x="1160" y="2372"/>
                </a:lnTo>
                <a:lnTo>
                  <a:pt x="1158" y="2372"/>
                </a:lnTo>
                <a:lnTo>
                  <a:pt x="1157" y="2372"/>
                </a:lnTo>
                <a:lnTo>
                  <a:pt x="1157" y="2373"/>
                </a:lnTo>
                <a:lnTo>
                  <a:pt x="1155" y="2373"/>
                </a:lnTo>
                <a:lnTo>
                  <a:pt x="1154" y="2375"/>
                </a:lnTo>
                <a:lnTo>
                  <a:pt x="1152" y="2375"/>
                </a:lnTo>
                <a:lnTo>
                  <a:pt x="1151" y="2375"/>
                </a:lnTo>
                <a:lnTo>
                  <a:pt x="1149" y="2375"/>
                </a:lnTo>
                <a:lnTo>
                  <a:pt x="1148" y="2375"/>
                </a:lnTo>
                <a:lnTo>
                  <a:pt x="1149" y="2375"/>
                </a:lnTo>
                <a:lnTo>
                  <a:pt x="1149" y="2373"/>
                </a:lnTo>
                <a:lnTo>
                  <a:pt x="1149" y="2372"/>
                </a:lnTo>
                <a:lnTo>
                  <a:pt x="1148" y="2372"/>
                </a:lnTo>
                <a:lnTo>
                  <a:pt x="1146" y="2372"/>
                </a:lnTo>
                <a:lnTo>
                  <a:pt x="1145" y="2372"/>
                </a:lnTo>
                <a:lnTo>
                  <a:pt x="1143" y="2372"/>
                </a:lnTo>
                <a:lnTo>
                  <a:pt x="1143" y="2373"/>
                </a:lnTo>
                <a:lnTo>
                  <a:pt x="1142" y="2373"/>
                </a:lnTo>
                <a:lnTo>
                  <a:pt x="1141" y="2373"/>
                </a:lnTo>
                <a:lnTo>
                  <a:pt x="1141" y="2375"/>
                </a:lnTo>
                <a:lnTo>
                  <a:pt x="1139" y="2375"/>
                </a:lnTo>
                <a:lnTo>
                  <a:pt x="1138" y="2375"/>
                </a:lnTo>
                <a:lnTo>
                  <a:pt x="1136" y="2375"/>
                </a:lnTo>
                <a:lnTo>
                  <a:pt x="1136" y="2373"/>
                </a:lnTo>
                <a:lnTo>
                  <a:pt x="1136" y="2372"/>
                </a:lnTo>
                <a:lnTo>
                  <a:pt x="1136" y="2371"/>
                </a:lnTo>
                <a:lnTo>
                  <a:pt x="1138" y="2371"/>
                </a:lnTo>
                <a:lnTo>
                  <a:pt x="1138" y="2369"/>
                </a:lnTo>
                <a:lnTo>
                  <a:pt x="1138" y="2368"/>
                </a:lnTo>
                <a:lnTo>
                  <a:pt x="1138" y="2366"/>
                </a:lnTo>
                <a:lnTo>
                  <a:pt x="1138" y="2365"/>
                </a:lnTo>
                <a:lnTo>
                  <a:pt x="1139" y="2363"/>
                </a:lnTo>
                <a:lnTo>
                  <a:pt x="1138" y="2362"/>
                </a:lnTo>
                <a:lnTo>
                  <a:pt x="1139" y="2362"/>
                </a:lnTo>
                <a:lnTo>
                  <a:pt x="1139" y="2360"/>
                </a:lnTo>
                <a:lnTo>
                  <a:pt x="1138" y="2360"/>
                </a:lnTo>
                <a:lnTo>
                  <a:pt x="1139" y="2359"/>
                </a:lnTo>
                <a:lnTo>
                  <a:pt x="1141" y="2357"/>
                </a:lnTo>
                <a:lnTo>
                  <a:pt x="1142" y="2356"/>
                </a:lnTo>
                <a:lnTo>
                  <a:pt x="1142" y="2354"/>
                </a:lnTo>
                <a:lnTo>
                  <a:pt x="1143" y="2354"/>
                </a:lnTo>
                <a:lnTo>
                  <a:pt x="1142" y="2354"/>
                </a:lnTo>
                <a:lnTo>
                  <a:pt x="1142" y="2353"/>
                </a:lnTo>
                <a:lnTo>
                  <a:pt x="1143" y="2353"/>
                </a:lnTo>
                <a:lnTo>
                  <a:pt x="1143" y="2351"/>
                </a:lnTo>
                <a:lnTo>
                  <a:pt x="1145" y="2351"/>
                </a:lnTo>
                <a:lnTo>
                  <a:pt x="1145" y="2350"/>
                </a:lnTo>
                <a:lnTo>
                  <a:pt x="1145" y="2349"/>
                </a:lnTo>
                <a:lnTo>
                  <a:pt x="1146" y="2349"/>
                </a:lnTo>
                <a:lnTo>
                  <a:pt x="1146" y="2350"/>
                </a:lnTo>
                <a:lnTo>
                  <a:pt x="1146" y="2351"/>
                </a:lnTo>
                <a:lnTo>
                  <a:pt x="1148" y="2351"/>
                </a:lnTo>
                <a:lnTo>
                  <a:pt x="1148" y="2353"/>
                </a:lnTo>
                <a:lnTo>
                  <a:pt x="1149" y="2354"/>
                </a:lnTo>
                <a:lnTo>
                  <a:pt x="1151" y="2354"/>
                </a:lnTo>
                <a:lnTo>
                  <a:pt x="1151" y="2353"/>
                </a:lnTo>
                <a:lnTo>
                  <a:pt x="1151" y="2354"/>
                </a:lnTo>
                <a:lnTo>
                  <a:pt x="1151" y="2356"/>
                </a:lnTo>
                <a:lnTo>
                  <a:pt x="1152" y="2354"/>
                </a:lnTo>
                <a:lnTo>
                  <a:pt x="1154" y="2354"/>
                </a:lnTo>
                <a:lnTo>
                  <a:pt x="1154" y="2356"/>
                </a:lnTo>
                <a:lnTo>
                  <a:pt x="1155" y="2356"/>
                </a:lnTo>
                <a:lnTo>
                  <a:pt x="1157" y="2356"/>
                </a:lnTo>
                <a:lnTo>
                  <a:pt x="1158" y="2356"/>
                </a:lnTo>
                <a:lnTo>
                  <a:pt x="1160" y="2356"/>
                </a:lnTo>
                <a:lnTo>
                  <a:pt x="1160" y="2354"/>
                </a:lnTo>
                <a:lnTo>
                  <a:pt x="1158" y="2353"/>
                </a:lnTo>
                <a:lnTo>
                  <a:pt x="1157" y="2353"/>
                </a:lnTo>
                <a:lnTo>
                  <a:pt x="1157" y="2354"/>
                </a:lnTo>
                <a:lnTo>
                  <a:pt x="1155" y="2354"/>
                </a:lnTo>
                <a:lnTo>
                  <a:pt x="1155" y="2353"/>
                </a:lnTo>
                <a:lnTo>
                  <a:pt x="1154" y="2353"/>
                </a:lnTo>
                <a:lnTo>
                  <a:pt x="1152" y="2353"/>
                </a:lnTo>
                <a:lnTo>
                  <a:pt x="1152" y="2351"/>
                </a:lnTo>
                <a:lnTo>
                  <a:pt x="1152" y="2350"/>
                </a:lnTo>
                <a:lnTo>
                  <a:pt x="1151" y="2350"/>
                </a:lnTo>
                <a:lnTo>
                  <a:pt x="1151" y="2349"/>
                </a:lnTo>
                <a:lnTo>
                  <a:pt x="1149" y="2347"/>
                </a:lnTo>
                <a:lnTo>
                  <a:pt x="1148" y="2347"/>
                </a:lnTo>
                <a:lnTo>
                  <a:pt x="1146" y="2347"/>
                </a:lnTo>
                <a:lnTo>
                  <a:pt x="1145" y="2347"/>
                </a:lnTo>
                <a:lnTo>
                  <a:pt x="1146" y="2347"/>
                </a:lnTo>
                <a:lnTo>
                  <a:pt x="1146" y="2346"/>
                </a:lnTo>
                <a:lnTo>
                  <a:pt x="1145" y="2346"/>
                </a:lnTo>
                <a:lnTo>
                  <a:pt x="1145" y="2344"/>
                </a:lnTo>
                <a:lnTo>
                  <a:pt x="1143" y="2344"/>
                </a:lnTo>
                <a:lnTo>
                  <a:pt x="1142" y="2344"/>
                </a:lnTo>
                <a:lnTo>
                  <a:pt x="1141" y="2344"/>
                </a:lnTo>
                <a:lnTo>
                  <a:pt x="1139" y="2344"/>
                </a:lnTo>
                <a:lnTo>
                  <a:pt x="1138" y="2344"/>
                </a:lnTo>
                <a:lnTo>
                  <a:pt x="1136" y="2344"/>
                </a:lnTo>
                <a:lnTo>
                  <a:pt x="1135" y="2344"/>
                </a:lnTo>
                <a:lnTo>
                  <a:pt x="1133" y="2344"/>
                </a:lnTo>
                <a:lnTo>
                  <a:pt x="1133" y="2346"/>
                </a:lnTo>
                <a:lnTo>
                  <a:pt x="1132" y="2346"/>
                </a:lnTo>
                <a:lnTo>
                  <a:pt x="1130" y="2346"/>
                </a:lnTo>
                <a:lnTo>
                  <a:pt x="1130" y="2347"/>
                </a:lnTo>
                <a:lnTo>
                  <a:pt x="1130" y="2349"/>
                </a:lnTo>
                <a:lnTo>
                  <a:pt x="1129" y="2349"/>
                </a:lnTo>
                <a:lnTo>
                  <a:pt x="1129" y="2350"/>
                </a:lnTo>
                <a:lnTo>
                  <a:pt x="1127" y="2350"/>
                </a:lnTo>
                <a:lnTo>
                  <a:pt x="1126" y="2350"/>
                </a:lnTo>
                <a:lnTo>
                  <a:pt x="1126" y="2351"/>
                </a:lnTo>
                <a:lnTo>
                  <a:pt x="1127" y="2351"/>
                </a:lnTo>
                <a:lnTo>
                  <a:pt x="1127" y="2350"/>
                </a:lnTo>
                <a:lnTo>
                  <a:pt x="1129" y="2350"/>
                </a:lnTo>
                <a:lnTo>
                  <a:pt x="1127" y="2351"/>
                </a:lnTo>
                <a:lnTo>
                  <a:pt x="1129" y="2351"/>
                </a:lnTo>
                <a:lnTo>
                  <a:pt x="1127" y="2351"/>
                </a:lnTo>
                <a:lnTo>
                  <a:pt x="1127" y="2353"/>
                </a:lnTo>
                <a:lnTo>
                  <a:pt x="1126" y="2353"/>
                </a:lnTo>
                <a:lnTo>
                  <a:pt x="1126" y="2354"/>
                </a:lnTo>
                <a:lnTo>
                  <a:pt x="1124" y="2354"/>
                </a:lnTo>
                <a:lnTo>
                  <a:pt x="1124" y="2356"/>
                </a:lnTo>
                <a:lnTo>
                  <a:pt x="1126" y="2354"/>
                </a:lnTo>
                <a:lnTo>
                  <a:pt x="1126" y="2356"/>
                </a:lnTo>
                <a:lnTo>
                  <a:pt x="1124" y="2356"/>
                </a:lnTo>
                <a:lnTo>
                  <a:pt x="1124" y="2357"/>
                </a:lnTo>
                <a:lnTo>
                  <a:pt x="1123" y="2359"/>
                </a:lnTo>
                <a:lnTo>
                  <a:pt x="1123" y="2357"/>
                </a:lnTo>
                <a:lnTo>
                  <a:pt x="1123" y="2359"/>
                </a:lnTo>
                <a:lnTo>
                  <a:pt x="1123" y="2360"/>
                </a:lnTo>
                <a:lnTo>
                  <a:pt x="1124" y="2359"/>
                </a:lnTo>
                <a:lnTo>
                  <a:pt x="1124" y="2360"/>
                </a:lnTo>
                <a:lnTo>
                  <a:pt x="1124" y="2359"/>
                </a:lnTo>
                <a:lnTo>
                  <a:pt x="1124" y="2360"/>
                </a:lnTo>
                <a:lnTo>
                  <a:pt x="1124" y="2362"/>
                </a:lnTo>
                <a:lnTo>
                  <a:pt x="1124" y="2363"/>
                </a:lnTo>
                <a:lnTo>
                  <a:pt x="1124" y="2365"/>
                </a:lnTo>
                <a:lnTo>
                  <a:pt x="1124" y="2366"/>
                </a:lnTo>
                <a:lnTo>
                  <a:pt x="1124" y="2368"/>
                </a:lnTo>
                <a:lnTo>
                  <a:pt x="1124" y="2369"/>
                </a:lnTo>
                <a:lnTo>
                  <a:pt x="1124" y="2371"/>
                </a:lnTo>
                <a:lnTo>
                  <a:pt x="1123" y="2373"/>
                </a:lnTo>
                <a:lnTo>
                  <a:pt x="1121" y="2373"/>
                </a:lnTo>
                <a:lnTo>
                  <a:pt x="1121" y="2375"/>
                </a:lnTo>
                <a:lnTo>
                  <a:pt x="1120" y="2376"/>
                </a:lnTo>
                <a:lnTo>
                  <a:pt x="1118" y="2378"/>
                </a:lnTo>
                <a:lnTo>
                  <a:pt x="1118" y="2379"/>
                </a:lnTo>
                <a:lnTo>
                  <a:pt x="1117" y="2381"/>
                </a:lnTo>
                <a:lnTo>
                  <a:pt x="1117" y="2382"/>
                </a:lnTo>
                <a:lnTo>
                  <a:pt x="1116" y="2382"/>
                </a:lnTo>
                <a:lnTo>
                  <a:pt x="1116" y="2384"/>
                </a:lnTo>
                <a:lnTo>
                  <a:pt x="1116" y="2382"/>
                </a:lnTo>
                <a:lnTo>
                  <a:pt x="1114" y="2384"/>
                </a:lnTo>
                <a:lnTo>
                  <a:pt x="1114" y="2385"/>
                </a:lnTo>
                <a:lnTo>
                  <a:pt x="1113" y="2387"/>
                </a:lnTo>
                <a:lnTo>
                  <a:pt x="1113" y="2388"/>
                </a:lnTo>
                <a:lnTo>
                  <a:pt x="1113" y="2390"/>
                </a:lnTo>
                <a:lnTo>
                  <a:pt x="1113" y="2388"/>
                </a:lnTo>
                <a:lnTo>
                  <a:pt x="1113" y="2387"/>
                </a:lnTo>
                <a:lnTo>
                  <a:pt x="1111" y="2387"/>
                </a:lnTo>
                <a:lnTo>
                  <a:pt x="1111" y="2385"/>
                </a:lnTo>
                <a:lnTo>
                  <a:pt x="1110" y="2385"/>
                </a:lnTo>
                <a:lnTo>
                  <a:pt x="1110" y="2387"/>
                </a:lnTo>
                <a:lnTo>
                  <a:pt x="1111" y="2387"/>
                </a:lnTo>
                <a:lnTo>
                  <a:pt x="1110" y="2388"/>
                </a:lnTo>
                <a:lnTo>
                  <a:pt x="1111" y="2388"/>
                </a:lnTo>
                <a:lnTo>
                  <a:pt x="1111" y="2387"/>
                </a:lnTo>
                <a:lnTo>
                  <a:pt x="1111" y="2388"/>
                </a:lnTo>
                <a:lnTo>
                  <a:pt x="1113" y="2388"/>
                </a:lnTo>
                <a:lnTo>
                  <a:pt x="1111" y="2390"/>
                </a:lnTo>
                <a:lnTo>
                  <a:pt x="1113" y="2390"/>
                </a:lnTo>
                <a:lnTo>
                  <a:pt x="1111" y="2391"/>
                </a:lnTo>
                <a:lnTo>
                  <a:pt x="1111" y="2393"/>
                </a:lnTo>
                <a:lnTo>
                  <a:pt x="1110" y="2393"/>
                </a:lnTo>
                <a:lnTo>
                  <a:pt x="1110" y="2391"/>
                </a:lnTo>
                <a:lnTo>
                  <a:pt x="1108" y="2391"/>
                </a:lnTo>
                <a:lnTo>
                  <a:pt x="1108" y="2390"/>
                </a:lnTo>
                <a:lnTo>
                  <a:pt x="1107" y="2390"/>
                </a:lnTo>
                <a:lnTo>
                  <a:pt x="1108" y="2390"/>
                </a:lnTo>
                <a:lnTo>
                  <a:pt x="1110" y="2390"/>
                </a:lnTo>
                <a:lnTo>
                  <a:pt x="1110" y="2391"/>
                </a:lnTo>
                <a:lnTo>
                  <a:pt x="1111" y="2391"/>
                </a:lnTo>
                <a:lnTo>
                  <a:pt x="1111" y="2390"/>
                </a:lnTo>
                <a:lnTo>
                  <a:pt x="1110" y="2390"/>
                </a:lnTo>
                <a:lnTo>
                  <a:pt x="1108" y="2388"/>
                </a:lnTo>
                <a:lnTo>
                  <a:pt x="1107" y="2388"/>
                </a:lnTo>
                <a:lnTo>
                  <a:pt x="1107" y="2390"/>
                </a:lnTo>
                <a:lnTo>
                  <a:pt x="1107" y="2388"/>
                </a:lnTo>
                <a:lnTo>
                  <a:pt x="1105" y="2388"/>
                </a:lnTo>
                <a:lnTo>
                  <a:pt x="1104" y="2388"/>
                </a:lnTo>
                <a:lnTo>
                  <a:pt x="1102" y="2388"/>
                </a:lnTo>
                <a:lnTo>
                  <a:pt x="1102" y="2390"/>
                </a:lnTo>
                <a:lnTo>
                  <a:pt x="1102" y="2391"/>
                </a:lnTo>
                <a:lnTo>
                  <a:pt x="1104" y="2391"/>
                </a:lnTo>
                <a:lnTo>
                  <a:pt x="1104" y="2393"/>
                </a:lnTo>
                <a:lnTo>
                  <a:pt x="1104" y="2394"/>
                </a:lnTo>
                <a:lnTo>
                  <a:pt x="1105" y="2394"/>
                </a:lnTo>
                <a:lnTo>
                  <a:pt x="1104" y="2396"/>
                </a:lnTo>
                <a:lnTo>
                  <a:pt x="1102" y="2396"/>
                </a:lnTo>
                <a:lnTo>
                  <a:pt x="1104" y="2396"/>
                </a:lnTo>
                <a:lnTo>
                  <a:pt x="1104" y="2397"/>
                </a:lnTo>
                <a:lnTo>
                  <a:pt x="1105" y="2397"/>
                </a:lnTo>
                <a:lnTo>
                  <a:pt x="1107" y="2397"/>
                </a:lnTo>
                <a:lnTo>
                  <a:pt x="1107" y="2398"/>
                </a:lnTo>
                <a:lnTo>
                  <a:pt x="1107" y="2400"/>
                </a:lnTo>
                <a:lnTo>
                  <a:pt x="1108" y="2401"/>
                </a:lnTo>
                <a:lnTo>
                  <a:pt x="1108" y="2403"/>
                </a:lnTo>
                <a:lnTo>
                  <a:pt x="1107" y="2403"/>
                </a:lnTo>
                <a:lnTo>
                  <a:pt x="1107" y="2404"/>
                </a:lnTo>
                <a:lnTo>
                  <a:pt x="1105" y="2404"/>
                </a:lnTo>
                <a:lnTo>
                  <a:pt x="1104" y="2404"/>
                </a:lnTo>
                <a:lnTo>
                  <a:pt x="1102" y="2406"/>
                </a:lnTo>
                <a:lnTo>
                  <a:pt x="1101" y="2407"/>
                </a:lnTo>
                <a:lnTo>
                  <a:pt x="1101" y="2406"/>
                </a:lnTo>
                <a:lnTo>
                  <a:pt x="1099" y="2406"/>
                </a:lnTo>
                <a:lnTo>
                  <a:pt x="1099" y="2404"/>
                </a:lnTo>
                <a:lnTo>
                  <a:pt x="1098" y="2404"/>
                </a:lnTo>
                <a:lnTo>
                  <a:pt x="1096" y="2404"/>
                </a:lnTo>
                <a:lnTo>
                  <a:pt x="1096" y="2403"/>
                </a:lnTo>
                <a:lnTo>
                  <a:pt x="1095" y="2403"/>
                </a:lnTo>
                <a:lnTo>
                  <a:pt x="1096" y="2401"/>
                </a:lnTo>
                <a:lnTo>
                  <a:pt x="1098" y="2401"/>
                </a:lnTo>
                <a:lnTo>
                  <a:pt x="1098" y="2400"/>
                </a:lnTo>
                <a:lnTo>
                  <a:pt x="1096" y="2400"/>
                </a:lnTo>
                <a:lnTo>
                  <a:pt x="1098" y="2398"/>
                </a:lnTo>
                <a:lnTo>
                  <a:pt x="1098" y="2397"/>
                </a:lnTo>
                <a:lnTo>
                  <a:pt x="1099" y="2397"/>
                </a:lnTo>
                <a:lnTo>
                  <a:pt x="1099" y="2396"/>
                </a:lnTo>
                <a:lnTo>
                  <a:pt x="1098" y="2396"/>
                </a:lnTo>
                <a:lnTo>
                  <a:pt x="1098" y="2397"/>
                </a:lnTo>
                <a:lnTo>
                  <a:pt x="1098" y="2398"/>
                </a:lnTo>
                <a:lnTo>
                  <a:pt x="1096" y="2398"/>
                </a:lnTo>
                <a:lnTo>
                  <a:pt x="1095" y="2397"/>
                </a:lnTo>
                <a:lnTo>
                  <a:pt x="1095" y="2398"/>
                </a:lnTo>
                <a:lnTo>
                  <a:pt x="1094" y="2398"/>
                </a:lnTo>
                <a:lnTo>
                  <a:pt x="1094" y="2400"/>
                </a:lnTo>
                <a:lnTo>
                  <a:pt x="1092" y="2400"/>
                </a:lnTo>
                <a:lnTo>
                  <a:pt x="1092" y="2401"/>
                </a:lnTo>
                <a:lnTo>
                  <a:pt x="1091" y="2401"/>
                </a:lnTo>
                <a:lnTo>
                  <a:pt x="1091" y="2403"/>
                </a:lnTo>
                <a:lnTo>
                  <a:pt x="1091" y="2404"/>
                </a:lnTo>
                <a:lnTo>
                  <a:pt x="1091" y="2406"/>
                </a:lnTo>
                <a:lnTo>
                  <a:pt x="1092" y="2406"/>
                </a:lnTo>
                <a:lnTo>
                  <a:pt x="1092" y="2407"/>
                </a:lnTo>
                <a:lnTo>
                  <a:pt x="1092" y="2409"/>
                </a:lnTo>
                <a:lnTo>
                  <a:pt x="1092" y="2410"/>
                </a:lnTo>
                <a:lnTo>
                  <a:pt x="1091" y="2410"/>
                </a:lnTo>
                <a:lnTo>
                  <a:pt x="1091" y="2412"/>
                </a:lnTo>
                <a:lnTo>
                  <a:pt x="1089" y="2413"/>
                </a:lnTo>
                <a:lnTo>
                  <a:pt x="1088" y="2413"/>
                </a:lnTo>
                <a:lnTo>
                  <a:pt x="1086" y="2413"/>
                </a:lnTo>
                <a:lnTo>
                  <a:pt x="1086" y="2412"/>
                </a:lnTo>
                <a:lnTo>
                  <a:pt x="1085" y="2410"/>
                </a:lnTo>
                <a:lnTo>
                  <a:pt x="1085" y="2409"/>
                </a:lnTo>
                <a:lnTo>
                  <a:pt x="1085" y="2407"/>
                </a:lnTo>
                <a:lnTo>
                  <a:pt x="1085" y="2409"/>
                </a:lnTo>
                <a:lnTo>
                  <a:pt x="1086" y="2407"/>
                </a:lnTo>
                <a:lnTo>
                  <a:pt x="1086" y="2406"/>
                </a:lnTo>
                <a:lnTo>
                  <a:pt x="1083" y="2407"/>
                </a:lnTo>
                <a:lnTo>
                  <a:pt x="1083" y="2409"/>
                </a:lnTo>
                <a:lnTo>
                  <a:pt x="1083" y="2410"/>
                </a:lnTo>
                <a:lnTo>
                  <a:pt x="1082" y="2410"/>
                </a:lnTo>
                <a:lnTo>
                  <a:pt x="1080" y="2410"/>
                </a:lnTo>
                <a:lnTo>
                  <a:pt x="1079" y="2412"/>
                </a:lnTo>
                <a:lnTo>
                  <a:pt x="1077" y="2412"/>
                </a:lnTo>
                <a:lnTo>
                  <a:pt x="1077" y="2410"/>
                </a:lnTo>
                <a:lnTo>
                  <a:pt x="1076" y="2410"/>
                </a:lnTo>
                <a:lnTo>
                  <a:pt x="1074" y="2410"/>
                </a:lnTo>
                <a:lnTo>
                  <a:pt x="1074" y="2409"/>
                </a:lnTo>
                <a:lnTo>
                  <a:pt x="1073" y="2409"/>
                </a:lnTo>
                <a:lnTo>
                  <a:pt x="1073" y="2407"/>
                </a:lnTo>
                <a:lnTo>
                  <a:pt x="1073" y="2406"/>
                </a:lnTo>
                <a:lnTo>
                  <a:pt x="1071" y="2406"/>
                </a:lnTo>
                <a:lnTo>
                  <a:pt x="1071" y="2404"/>
                </a:lnTo>
                <a:lnTo>
                  <a:pt x="1071" y="2403"/>
                </a:lnTo>
                <a:lnTo>
                  <a:pt x="1071" y="2401"/>
                </a:lnTo>
                <a:lnTo>
                  <a:pt x="1073" y="2401"/>
                </a:lnTo>
                <a:lnTo>
                  <a:pt x="1074" y="2401"/>
                </a:lnTo>
                <a:lnTo>
                  <a:pt x="1076" y="2401"/>
                </a:lnTo>
                <a:lnTo>
                  <a:pt x="1076" y="2403"/>
                </a:lnTo>
                <a:lnTo>
                  <a:pt x="1077" y="2403"/>
                </a:lnTo>
                <a:lnTo>
                  <a:pt x="1077" y="2404"/>
                </a:lnTo>
                <a:lnTo>
                  <a:pt x="1079" y="2403"/>
                </a:lnTo>
                <a:lnTo>
                  <a:pt x="1079" y="2404"/>
                </a:lnTo>
                <a:lnTo>
                  <a:pt x="1080" y="2404"/>
                </a:lnTo>
                <a:lnTo>
                  <a:pt x="1082" y="2404"/>
                </a:lnTo>
                <a:lnTo>
                  <a:pt x="1082" y="2403"/>
                </a:lnTo>
                <a:lnTo>
                  <a:pt x="1080" y="2403"/>
                </a:lnTo>
                <a:lnTo>
                  <a:pt x="1079" y="2403"/>
                </a:lnTo>
                <a:lnTo>
                  <a:pt x="1079" y="2401"/>
                </a:lnTo>
                <a:lnTo>
                  <a:pt x="1079" y="2403"/>
                </a:lnTo>
                <a:lnTo>
                  <a:pt x="1079" y="2401"/>
                </a:lnTo>
                <a:lnTo>
                  <a:pt x="1077" y="2401"/>
                </a:lnTo>
                <a:lnTo>
                  <a:pt x="1077" y="2400"/>
                </a:lnTo>
                <a:lnTo>
                  <a:pt x="1076" y="2398"/>
                </a:lnTo>
                <a:lnTo>
                  <a:pt x="1074" y="2398"/>
                </a:lnTo>
                <a:lnTo>
                  <a:pt x="1074" y="2397"/>
                </a:lnTo>
                <a:lnTo>
                  <a:pt x="1073" y="2397"/>
                </a:lnTo>
                <a:lnTo>
                  <a:pt x="1073" y="2396"/>
                </a:lnTo>
                <a:lnTo>
                  <a:pt x="1073" y="2394"/>
                </a:lnTo>
                <a:lnTo>
                  <a:pt x="1073" y="2393"/>
                </a:lnTo>
                <a:lnTo>
                  <a:pt x="1073" y="2391"/>
                </a:lnTo>
                <a:lnTo>
                  <a:pt x="1073" y="2390"/>
                </a:lnTo>
                <a:lnTo>
                  <a:pt x="1071" y="2390"/>
                </a:lnTo>
                <a:lnTo>
                  <a:pt x="1071" y="2388"/>
                </a:lnTo>
                <a:lnTo>
                  <a:pt x="1071" y="2387"/>
                </a:lnTo>
                <a:lnTo>
                  <a:pt x="1070" y="2387"/>
                </a:lnTo>
                <a:lnTo>
                  <a:pt x="1070" y="2385"/>
                </a:lnTo>
                <a:lnTo>
                  <a:pt x="1069" y="2385"/>
                </a:lnTo>
                <a:lnTo>
                  <a:pt x="1067" y="2385"/>
                </a:lnTo>
                <a:lnTo>
                  <a:pt x="1066" y="2385"/>
                </a:lnTo>
                <a:lnTo>
                  <a:pt x="1064" y="2385"/>
                </a:lnTo>
                <a:lnTo>
                  <a:pt x="1064" y="2384"/>
                </a:lnTo>
                <a:lnTo>
                  <a:pt x="1066" y="2384"/>
                </a:lnTo>
                <a:lnTo>
                  <a:pt x="1067" y="2384"/>
                </a:lnTo>
                <a:lnTo>
                  <a:pt x="1069" y="2384"/>
                </a:lnTo>
                <a:lnTo>
                  <a:pt x="1067" y="2384"/>
                </a:lnTo>
                <a:lnTo>
                  <a:pt x="1067" y="2382"/>
                </a:lnTo>
                <a:lnTo>
                  <a:pt x="1069" y="2382"/>
                </a:lnTo>
                <a:lnTo>
                  <a:pt x="1069" y="2384"/>
                </a:lnTo>
                <a:lnTo>
                  <a:pt x="1069" y="2382"/>
                </a:lnTo>
                <a:lnTo>
                  <a:pt x="1067" y="2382"/>
                </a:lnTo>
                <a:lnTo>
                  <a:pt x="1066" y="2381"/>
                </a:lnTo>
                <a:lnTo>
                  <a:pt x="1066" y="2382"/>
                </a:lnTo>
                <a:lnTo>
                  <a:pt x="1066" y="2381"/>
                </a:lnTo>
                <a:lnTo>
                  <a:pt x="1064" y="2381"/>
                </a:lnTo>
                <a:lnTo>
                  <a:pt x="1063" y="2381"/>
                </a:lnTo>
                <a:lnTo>
                  <a:pt x="1061" y="2384"/>
                </a:lnTo>
                <a:lnTo>
                  <a:pt x="1060" y="2384"/>
                </a:lnTo>
                <a:lnTo>
                  <a:pt x="1060" y="2385"/>
                </a:lnTo>
                <a:lnTo>
                  <a:pt x="1060" y="2384"/>
                </a:lnTo>
                <a:lnTo>
                  <a:pt x="1061" y="2384"/>
                </a:lnTo>
                <a:lnTo>
                  <a:pt x="1061" y="2385"/>
                </a:lnTo>
                <a:lnTo>
                  <a:pt x="1060" y="2385"/>
                </a:lnTo>
                <a:lnTo>
                  <a:pt x="1060" y="2387"/>
                </a:lnTo>
                <a:lnTo>
                  <a:pt x="1060" y="2385"/>
                </a:lnTo>
                <a:lnTo>
                  <a:pt x="1058" y="2387"/>
                </a:lnTo>
                <a:lnTo>
                  <a:pt x="1058" y="2388"/>
                </a:lnTo>
                <a:lnTo>
                  <a:pt x="1058" y="2390"/>
                </a:lnTo>
                <a:lnTo>
                  <a:pt x="1058" y="2391"/>
                </a:lnTo>
                <a:lnTo>
                  <a:pt x="1060" y="2391"/>
                </a:lnTo>
                <a:lnTo>
                  <a:pt x="1060" y="2393"/>
                </a:lnTo>
                <a:lnTo>
                  <a:pt x="1061" y="2394"/>
                </a:lnTo>
                <a:lnTo>
                  <a:pt x="1063" y="2394"/>
                </a:lnTo>
                <a:lnTo>
                  <a:pt x="1064" y="2394"/>
                </a:lnTo>
                <a:lnTo>
                  <a:pt x="1064" y="2396"/>
                </a:lnTo>
                <a:lnTo>
                  <a:pt x="1064" y="2394"/>
                </a:lnTo>
                <a:lnTo>
                  <a:pt x="1063" y="2394"/>
                </a:lnTo>
                <a:lnTo>
                  <a:pt x="1064" y="2394"/>
                </a:lnTo>
                <a:lnTo>
                  <a:pt x="1064" y="2396"/>
                </a:lnTo>
                <a:lnTo>
                  <a:pt x="1066" y="2396"/>
                </a:lnTo>
                <a:lnTo>
                  <a:pt x="1066" y="2397"/>
                </a:lnTo>
                <a:lnTo>
                  <a:pt x="1066" y="2398"/>
                </a:lnTo>
                <a:lnTo>
                  <a:pt x="1067" y="2398"/>
                </a:lnTo>
                <a:lnTo>
                  <a:pt x="1067" y="2400"/>
                </a:lnTo>
                <a:lnTo>
                  <a:pt x="1067" y="2401"/>
                </a:lnTo>
                <a:lnTo>
                  <a:pt x="1066" y="2401"/>
                </a:lnTo>
                <a:lnTo>
                  <a:pt x="1066" y="2400"/>
                </a:lnTo>
                <a:lnTo>
                  <a:pt x="1064" y="2400"/>
                </a:lnTo>
                <a:lnTo>
                  <a:pt x="1064" y="2401"/>
                </a:lnTo>
                <a:lnTo>
                  <a:pt x="1064" y="2403"/>
                </a:lnTo>
                <a:lnTo>
                  <a:pt x="1064" y="2404"/>
                </a:lnTo>
                <a:lnTo>
                  <a:pt x="1064" y="2406"/>
                </a:lnTo>
                <a:lnTo>
                  <a:pt x="1064" y="2407"/>
                </a:lnTo>
                <a:lnTo>
                  <a:pt x="1063" y="2407"/>
                </a:lnTo>
                <a:lnTo>
                  <a:pt x="1063" y="2409"/>
                </a:lnTo>
                <a:lnTo>
                  <a:pt x="1064" y="2409"/>
                </a:lnTo>
                <a:lnTo>
                  <a:pt x="1064" y="2407"/>
                </a:lnTo>
                <a:lnTo>
                  <a:pt x="1064" y="2406"/>
                </a:lnTo>
                <a:lnTo>
                  <a:pt x="1066" y="2406"/>
                </a:lnTo>
                <a:lnTo>
                  <a:pt x="1066" y="2404"/>
                </a:lnTo>
                <a:lnTo>
                  <a:pt x="1064" y="2404"/>
                </a:lnTo>
                <a:lnTo>
                  <a:pt x="1066" y="2404"/>
                </a:lnTo>
                <a:lnTo>
                  <a:pt x="1066" y="2406"/>
                </a:lnTo>
                <a:lnTo>
                  <a:pt x="1066" y="2407"/>
                </a:lnTo>
                <a:lnTo>
                  <a:pt x="1066" y="2409"/>
                </a:lnTo>
                <a:lnTo>
                  <a:pt x="1066" y="2410"/>
                </a:lnTo>
                <a:lnTo>
                  <a:pt x="1067" y="2410"/>
                </a:lnTo>
                <a:lnTo>
                  <a:pt x="1067" y="2412"/>
                </a:lnTo>
                <a:lnTo>
                  <a:pt x="1067" y="2413"/>
                </a:lnTo>
                <a:lnTo>
                  <a:pt x="1069" y="2413"/>
                </a:lnTo>
                <a:lnTo>
                  <a:pt x="1069" y="2415"/>
                </a:lnTo>
                <a:lnTo>
                  <a:pt x="1069" y="2416"/>
                </a:lnTo>
                <a:lnTo>
                  <a:pt x="1069" y="2418"/>
                </a:lnTo>
                <a:lnTo>
                  <a:pt x="1069" y="2419"/>
                </a:lnTo>
                <a:lnTo>
                  <a:pt x="1069" y="2421"/>
                </a:lnTo>
                <a:lnTo>
                  <a:pt x="1067" y="2421"/>
                </a:lnTo>
                <a:lnTo>
                  <a:pt x="1067" y="2419"/>
                </a:lnTo>
                <a:lnTo>
                  <a:pt x="1066" y="2418"/>
                </a:lnTo>
                <a:lnTo>
                  <a:pt x="1066" y="2416"/>
                </a:lnTo>
                <a:lnTo>
                  <a:pt x="1063" y="2415"/>
                </a:lnTo>
                <a:lnTo>
                  <a:pt x="1064" y="2415"/>
                </a:lnTo>
                <a:lnTo>
                  <a:pt x="1063" y="2415"/>
                </a:lnTo>
                <a:lnTo>
                  <a:pt x="1061" y="2413"/>
                </a:lnTo>
                <a:lnTo>
                  <a:pt x="1063" y="2413"/>
                </a:lnTo>
                <a:lnTo>
                  <a:pt x="1064" y="2415"/>
                </a:lnTo>
                <a:lnTo>
                  <a:pt x="1066" y="2413"/>
                </a:lnTo>
                <a:lnTo>
                  <a:pt x="1066" y="2412"/>
                </a:lnTo>
                <a:lnTo>
                  <a:pt x="1066" y="2410"/>
                </a:lnTo>
                <a:lnTo>
                  <a:pt x="1064" y="2409"/>
                </a:lnTo>
                <a:lnTo>
                  <a:pt x="1063" y="2409"/>
                </a:lnTo>
                <a:lnTo>
                  <a:pt x="1061" y="2410"/>
                </a:lnTo>
                <a:lnTo>
                  <a:pt x="1061" y="2412"/>
                </a:lnTo>
                <a:lnTo>
                  <a:pt x="1061" y="2413"/>
                </a:lnTo>
                <a:lnTo>
                  <a:pt x="1061" y="2415"/>
                </a:lnTo>
                <a:lnTo>
                  <a:pt x="1061" y="2416"/>
                </a:lnTo>
                <a:lnTo>
                  <a:pt x="1060" y="2416"/>
                </a:lnTo>
                <a:lnTo>
                  <a:pt x="1058" y="2418"/>
                </a:lnTo>
                <a:lnTo>
                  <a:pt x="1060" y="2419"/>
                </a:lnTo>
                <a:lnTo>
                  <a:pt x="1060" y="2421"/>
                </a:lnTo>
                <a:lnTo>
                  <a:pt x="1058" y="2421"/>
                </a:lnTo>
                <a:lnTo>
                  <a:pt x="1057" y="2421"/>
                </a:lnTo>
                <a:lnTo>
                  <a:pt x="1057" y="2422"/>
                </a:lnTo>
                <a:lnTo>
                  <a:pt x="1055" y="2422"/>
                </a:lnTo>
                <a:lnTo>
                  <a:pt x="1055" y="2423"/>
                </a:lnTo>
                <a:lnTo>
                  <a:pt x="1054" y="2422"/>
                </a:lnTo>
                <a:lnTo>
                  <a:pt x="1052" y="2422"/>
                </a:lnTo>
                <a:lnTo>
                  <a:pt x="1051" y="2422"/>
                </a:lnTo>
                <a:lnTo>
                  <a:pt x="1051" y="2423"/>
                </a:lnTo>
                <a:lnTo>
                  <a:pt x="1049" y="2423"/>
                </a:lnTo>
                <a:lnTo>
                  <a:pt x="1048" y="2422"/>
                </a:lnTo>
                <a:lnTo>
                  <a:pt x="1046" y="2422"/>
                </a:lnTo>
                <a:lnTo>
                  <a:pt x="1046" y="2421"/>
                </a:lnTo>
                <a:lnTo>
                  <a:pt x="1045" y="2421"/>
                </a:lnTo>
                <a:lnTo>
                  <a:pt x="1045" y="2419"/>
                </a:lnTo>
                <a:lnTo>
                  <a:pt x="1045" y="2418"/>
                </a:lnTo>
                <a:lnTo>
                  <a:pt x="1044" y="2418"/>
                </a:lnTo>
                <a:lnTo>
                  <a:pt x="1044" y="2416"/>
                </a:lnTo>
                <a:lnTo>
                  <a:pt x="1042" y="2416"/>
                </a:lnTo>
                <a:lnTo>
                  <a:pt x="1042" y="2415"/>
                </a:lnTo>
                <a:lnTo>
                  <a:pt x="1042" y="2413"/>
                </a:lnTo>
                <a:lnTo>
                  <a:pt x="1044" y="2413"/>
                </a:lnTo>
                <a:lnTo>
                  <a:pt x="1045" y="2415"/>
                </a:lnTo>
                <a:lnTo>
                  <a:pt x="1046" y="2415"/>
                </a:lnTo>
                <a:lnTo>
                  <a:pt x="1046" y="2413"/>
                </a:lnTo>
                <a:lnTo>
                  <a:pt x="1045" y="2413"/>
                </a:lnTo>
                <a:lnTo>
                  <a:pt x="1045" y="2412"/>
                </a:lnTo>
                <a:lnTo>
                  <a:pt x="1044" y="2412"/>
                </a:lnTo>
                <a:lnTo>
                  <a:pt x="1044" y="2413"/>
                </a:lnTo>
                <a:lnTo>
                  <a:pt x="1044" y="2412"/>
                </a:lnTo>
                <a:lnTo>
                  <a:pt x="1042" y="2410"/>
                </a:lnTo>
                <a:lnTo>
                  <a:pt x="1041" y="2409"/>
                </a:lnTo>
                <a:lnTo>
                  <a:pt x="1041" y="2407"/>
                </a:lnTo>
                <a:lnTo>
                  <a:pt x="1041" y="2406"/>
                </a:lnTo>
                <a:lnTo>
                  <a:pt x="1039" y="2406"/>
                </a:lnTo>
                <a:lnTo>
                  <a:pt x="1039" y="2404"/>
                </a:lnTo>
                <a:lnTo>
                  <a:pt x="1038" y="2404"/>
                </a:lnTo>
                <a:lnTo>
                  <a:pt x="1036" y="2403"/>
                </a:lnTo>
                <a:lnTo>
                  <a:pt x="1035" y="2403"/>
                </a:lnTo>
                <a:lnTo>
                  <a:pt x="1033" y="2403"/>
                </a:lnTo>
                <a:lnTo>
                  <a:pt x="1032" y="2403"/>
                </a:lnTo>
                <a:lnTo>
                  <a:pt x="1032" y="2404"/>
                </a:lnTo>
                <a:lnTo>
                  <a:pt x="1030" y="2404"/>
                </a:lnTo>
                <a:lnTo>
                  <a:pt x="1029" y="2404"/>
                </a:lnTo>
                <a:lnTo>
                  <a:pt x="1030" y="2404"/>
                </a:lnTo>
                <a:lnTo>
                  <a:pt x="1032" y="2404"/>
                </a:lnTo>
                <a:lnTo>
                  <a:pt x="1032" y="2403"/>
                </a:lnTo>
                <a:lnTo>
                  <a:pt x="1033" y="2401"/>
                </a:lnTo>
                <a:lnTo>
                  <a:pt x="1035" y="2403"/>
                </a:lnTo>
                <a:lnTo>
                  <a:pt x="1035" y="2401"/>
                </a:lnTo>
                <a:lnTo>
                  <a:pt x="1033" y="2401"/>
                </a:lnTo>
                <a:lnTo>
                  <a:pt x="1035" y="2401"/>
                </a:lnTo>
                <a:lnTo>
                  <a:pt x="1033" y="2401"/>
                </a:lnTo>
                <a:lnTo>
                  <a:pt x="1032" y="2401"/>
                </a:lnTo>
                <a:lnTo>
                  <a:pt x="1030" y="2401"/>
                </a:lnTo>
                <a:lnTo>
                  <a:pt x="1030" y="2400"/>
                </a:lnTo>
                <a:lnTo>
                  <a:pt x="1030" y="2401"/>
                </a:lnTo>
                <a:lnTo>
                  <a:pt x="1029" y="2401"/>
                </a:lnTo>
                <a:lnTo>
                  <a:pt x="1029" y="2400"/>
                </a:lnTo>
                <a:lnTo>
                  <a:pt x="1030" y="2400"/>
                </a:lnTo>
                <a:lnTo>
                  <a:pt x="1029" y="2400"/>
                </a:lnTo>
                <a:lnTo>
                  <a:pt x="1027" y="2400"/>
                </a:lnTo>
                <a:lnTo>
                  <a:pt x="1027" y="2401"/>
                </a:lnTo>
                <a:lnTo>
                  <a:pt x="1027" y="2403"/>
                </a:lnTo>
                <a:lnTo>
                  <a:pt x="1029" y="2403"/>
                </a:lnTo>
                <a:lnTo>
                  <a:pt x="1027" y="2403"/>
                </a:lnTo>
                <a:lnTo>
                  <a:pt x="1027" y="2404"/>
                </a:lnTo>
                <a:lnTo>
                  <a:pt x="1029" y="2406"/>
                </a:lnTo>
                <a:lnTo>
                  <a:pt x="1027" y="2406"/>
                </a:lnTo>
                <a:lnTo>
                  <a:pt x="1026" y="2406"/>
                </a:lnTo>
                <a:lnTo>
                  <a:pt x="1026" y="2404"/>
                </a:lnTo>
                <a:lnTo>
                  <a:pt x="1026" y="2403"/>
                </a:lnTo>
                <a:lnTo>
                  <a:pt x="1024" y="2403"/>
                </a:lnTo>
                <a:lnTo>
                  <a:pt x="1024" y="2404"/>
                </a:lnTo>
                <a:lnTo>
                  <a:pt x="1026" y="2404"/>
                </a:lnTo>
                <a:lnTo>
                  <a:pt x="1026" y="2406"/>
                </a:lnTo>
                <a:lnTo>
                  <a:pt x="1026" y="2407"/>
                </a:lnTo>
                <a:lnTo>
                  <a:pt x="1027" y="2407"/>
                </a:lnTo>
                <a:lnTo>
                  <a:pt x="1026" y="2407"/>
                </a:lnTo>
                <a:lnTo>
                  <a:pt x="1026" y="2409"/>
                </a:lnTo>
                <a:lnTo>
                  <a:pt x="1026" y="2410"/>
                </a:lnTo>
                <a:lnTo>
                  <a:pt x="1026" y="2412"/>
                </a:lnTo>
                <a:lnTo>
                  <a:pt x="1026" y="2413"/>
                </a:lnTo>
                <a:lnTo>
                  <a:pt x="1027" y="2413"/>
                </a:lnTo>
                <a:lnTo>
                  <a:pt x="1029" y="2413"/>
                </a:lnTo>
                <a:lnTo>
                  <a:pt x="1029" y="2415"/>
                </a:lnTo>
                <a:lnTo>
                  <a:pt x="1030" y="2413"/>
                </a:lnTo>
                <a:lnTo>
                  <a:pt x="1030" y="2415"/>
                </a:lnTo>
                <a:lnTo>
                  <a:pt x="1032" y="2415"/>
                </a:lnTo>
                <a:lnTo>
                  <a:pt x="1032" y="2416"/>
                </a:lnTo>
                <a:lnTo>
                  <a:pt x="1033" y="2416"/>
                </a:lnTo>
                <a:lnTo>
                  <a:pt x="1035" y="2416"/>
                </a:lnTo>
                <a:lnTo>
                  <a:pt x="1035" y="2418"/>
                </a:lnTo>
                <a:lnTo>
                  <a:pt x="1036" y="2418"/>
                </a:lnTo>
                <a:lnTo>
                  <a:pt x="1036" y="2419"/>
                </a:lnTo>
                <a:lnTo>
                  <a:pt x="1038" y="2419"/>
                </a:lnTo>
                <a:lnTo>
                  <a:pt x="1038" y="2421"/>
                </a:lnTo>
                <a:lnTo>
                  <a:pt x="1039" y="2421"/>
                </a:lnTo>
                <a:lnTo>
                  <a:pt x="1039" y="2422"/>
                </a:lnTo>
                <a:lnTo>
                  <a:pt x="1038" y="2422"/>
                </a:lnTo>
                <a:lnTo>
                  <a:pt x="1036" y="2423"/>
                </a:lnTo>
                <a:lnTo>
                  <a:pt x="1035" y="2423"/>
                </a:lnTo>
                <a:lnTo>
                  <a:pt x="1035" y="2425"/>
                </a:lnTo>
                <a:lnTo>
                  <a:pt x="1033" y="2425"/>
                </a:lnTo>
                <a:lnTo>
                  <a:pt x="1032" y="2426"/>
                </a:lnTo>
                <a:lnTo>
                  <a:pt x="1032" y="2428"/>
                </a:lnTo>
                <a:lnTo>
                  <a:pt x="1030" y="2428"/>
                </a:lnTo>
                <a:lnTo>
                  <a:pt x="1030" y="2429"/>
                </a:lnTo>
                <a:lnTo>
                  <a:pt x="1029" y="2429"/>
                </a:lnTo>
                <a:lnTo>
                  <a:pt x="1027" y="2429"/>
                </a:lnTo>
                <a:lnTo>
                  <a:pt x="1027" y="2431"/>
                </a:lnTo>
                <a:lnTo>
                  <a:pt x="1026" y="2431"/>
                </a:lnTo>
                <a:lnTo>
                  <a:pt x="1026" y="2432"/>
                </a:lnTo>
                <a:lnTo>
                  <a:pt x="1026" y="2434"/>
                </a:lnTo>
                <a:lnTo>
                  <a:pt x="1024" y="2434"/>
                </a:lnTo>
                <a:lnTo>
                  <a:pt x="1023" y="2434"/>
                </a:lnTo>
                <a:lnTo>
                  <a:pt x="1021" y="2434"/>
                </a:lnTo>
                <a:lnTo>
                  <a:pt x="1021" y="2435"/>
                </a:lnTo>
                <a:lnTo>
                  <a:pt x="1020" y="2435"/>
                </a:lnTo>
                <a:lnTo>
                  <a:pt x="1020" y="2437"/>
                </a:lnTo>
                <a:lnTo>
                  <a:pt x="1019" y="2437"/>
                </a:lnTo>
                <a:lnTo>
                  <a:pt x="1017" y="2437"/>
                </a:lnTo>
                <a:lnTo>
                  <a:pt x="1017" y="2435"/>
                </a:lnTo>
                <a:lnTo>
                  <a:pt x="1017" y="2434"/>
                </a:lnTo>
                <a:lnTo>
                  <a:pt x="1016" y="2432"/>
                </a:lnTo>
                <a:lnTo>
                  <a:pt x="1016" y="2431"/>
                </a:lnTo>
                <a:lnTo>
                  <a:pt x="1017" y="2431"/>
                </a:lnTo>
                <a:lnTo>
                  <a:pt x="1019" y="2429"/>
                </a:lnTo>
                <a:lnTo>
                  <a:pt x="1020" y="2429"/>
                </a:lnTo>
                <a:lnTo>
                  <a:pt x="1020" y="2428"/>
                </a:lnTo>
                <a:lnTo>
                  <a:pt x="1020" y="2426"/>
                </a:lnTo>
                <a:lnTo>
                  <a:pt x="1020" y="2425"/>
                </a:lnTo>
                <a:lnTo>
                  <a:pt x="1021" y="2425"/>
                </a:lnTo>
                <a:lnTo>
                  <a:pt x="1023" y="2425"/>
                </a:lnTo>
                <a:lnTo>
                  <a:pt x="1023" y="2423"/>
                </a:lnTo>
                <a:lnTo>
                  <a:pt x="1021" y="2423"/>
                </a:lnTo>
                <a:lnTo>
                  <a:pt x="1021" y="2425"/>
                </a:lnTo>
                <a:lnTo>
                  <a:pt x="1021" y="2423"/>
                </a:lnTo>
                <a:lnTo>
                  <a:pt x="1020" y="2423"/>
                </a:lnTo>
                <a:lnTo>
                  <a:pt x="1020" y="2425"/>
                </a:lnTo>
                <a:lnTo>
                  <a:pt x="1019" y="2425"/>
                </a:lnTo>
                <a:lnTo>
                  <a:pt x="1019" y="2423"/>
                </a:lnTo>
                <a:lnTo>
                  <a:pt x="1019" y="2422"/>
                </a:lnTo>
                <a:lnTo>
                  <a:pt x="1019" y="2421"/>
                </a:lnTo>
                <a:lnTo>
                  <a:pt x="1020" y="2421"/>
                </a:lnTo>
                <a:lnTo>
                  <a:pt x="1020" y="2422"/>
                </a:lnTo>
                <a:lnTo>
                  <a:pt x="1021" y="2422"/>
                </a:lnTo>
                <a:lnTo>
                  <a:pt x="1023" y="2422"/>
                </a:lnTo>
                <a:lnTo>
                  <a:pt x="1024" y="2422"/>
                </a:lnTo>
                <a:lnTo>
                  <a:pt x="1026" y="2423"/>
                </a:lnTo>
                <a:lnTo>
                  <a:pt x="1026" y="2422"/>
                </a:lnTo>
                <a:lnTo>
                  <a:pt x="1024" y="2421"/>
                </a:lnTo>
                <a:lnTo>
                  <a:pt x="1021" y="2419"/>
                </a:lnTo>
                <a:lnTo>
                  <a:pt x="1021" y="2418"/>
                </a:lnTo>
                <a:lnTo>
                  <a:pt x="1021" y="2416"/>
                </a:lnTo>
                <a:lnTo>
                  <a:pt x="1021" y="2413"/>
                </a:lnTo>
                <a:lnTo>
                  <a:pt x="1023" y="2412"/>
                </a:lnTo>
                <a:lnTo>
                  <a:pt x="1021" y="2409"/>
                </a:lnTo>
                <a:lnTo>
                  <a:pt x="1020" y="2407"/>
                </a:lnTo>
                <a:lnTo>
                  <a:pt x="1020" y="2406"/>
                </a:lnTo>
                <a:lnTo>
                  <a:pt x="1021" y="2403"/>
                </a:lnTo>
                <a:lnTo>
                  <a:pt x="1019" y="2404"/>
                </a:lnTo>
                <a:lnTo>
                  <a:pt x="1019" y="2406"/>
                </a:lnTo>
                <a:lnTo>
                  <a:pt x="1017" y="2406"/>
                </a:lnTo>
                <a:lnTo>
                  <a:pt x="1016" y="2407"/>
                </a:lnTo>
                <a:lnTo>
                  <a:pt x="1014" y="2407"/>
                </a:lnTo>
                <a:lnTo>
                  <a:pt x="1014" y="2409"/>
                </a:lnTo>
                <a:lnTo>
                  <a:pt x="1016" y="2409"/>
                </a:lnTo>
                <a:lnTo>
                  <a:pt x="1017" y="2409"/>
                </a:lnTo>
                <a:lnTo>
                  <a:pt x="1016" y="2410"/>
                </a:lnTo>
                <a:lnTo>
                  <a:pt x="1014" y="2410"/>
                </a:lnTo>
                <a:lnTo>
                  <a:pt x="1013" y="2410"/>
                </a:lnTo>
                <a:lnTo>
                  <a:pt x="1013" y="2409"/>
                </a:lnTo>
                <a:lnTo>
                  <a:pt x="1013" y="2407"/>
                </a:lnTo>
                <a:lnTo>
                  <a:pt x="1014" y="2407"/>
                </a:lnTo>
                <a:lnTo>
                  <a:pt x="1019" y="2404"/>
                </a:lnTo>
                <a:lnTo>
                  <a:pt x="1020" y="2403"/>
                </a:lnTo>
                <a:lnTo>
                  <a:pt x="1027" y="2397"/>
                </a:lnTo>
                <a:lnTo>
                  <a:pt x="1029" y="2396"/>
                </a:lnTo>
                <a:lnTo>
                  <a:pt x="1030" y="2396"/>
                </a:lnTo>
                <a:lnTo>
                  <a:pt x="1032" y="2396"/>
                </a:lnTo>
                <a:lnTo>
                  <a:pt x="1033" y="2396"/>
                </a:lnTo>
                <a:lnTo>
                  <a:pt x="1033" y="2394"/>
                </a:lnTo>
                <a:lnTo>
                  <a:pt x="1035" y="2394"/>
                </a:lnTo>
                <a:lnTo>
                  <a:pt x="1036" y="2391"/>
                </a:lnTo>
                <a:lnTo>
                  <a:pt x="1038" y="2391"/>
                </a:lnTo>
                <a:lnTo>
                  <a:pt x="1038" y="2390"/>
                </a:lnTo>
                <a:lnTo>
                  <a:pt x="1039" y="2390"/>
                </a:lnTo>
                <a:lnTo>
                  <a:pt x="1039" y="2388"/>
                </a:lnTo>
                <a:lnTo>
                  <a:pt x="1041" y="2387"/>
                </a:lnTo>
                <a:lnTo>
                  <a:pt x="1041" y="2388"/>
                </a:lnTo>
                <a:lnTo>
                  <a:pt x="1039" y="2388"/>
                </a:lnTo>
                <a:lnTo>
                  <a:pt x="1039" y="2390"/>
                </a:lnTo>
                <a:lnTo>
                  <a:pt x="1039" y="2391"/>
                </a:lnTo>
                <a:lnTo>
                  <a:pt x="1038" y="2391"/>
                </a:lnTo>
                <a:lnTo>
                  <a:pt x="1038" y="2393"/>
                </a:lnTo>
                <a:lnTo>
                  <a:pt x="1036" y="2393"/>
                </a:lnTo>
                <a:lnTo>
                  <a:pt x="1036" y="2394"/>
                </a:lnTo>
                <a:lnTo>
                  <a:pt x="1035" y="2394"/>
                </a:lnTo>
                <a:lnTo>
                  <a:pt x="1035" y="2396"/>
                </a:lnTo>
                <a:lnTo>
                  <a:pt x="1036" y="2396"/>
                </a:lnTo>
                <a:lnTo>
                  <a:pt x="1038" y="2396"/>
                </a:lnTo>
                <a:lnTo>
                  <a:pt x="1039" y="2396"/>
                </a:lnTo>
                <a:lnTo>
                  <a:pt x="1041" y="2396"/>
                </a:lnTo>
                <a:lnTo>
                  <a:pt x="1041" y="2397"/>
                </a:lnTo>
                <a:lnTo>
                  <a:pt x="1041" y="2396"/>
                </a:lnTo>
                <a:lnTo>
                  <a:pt x="1042" y="2396"/>
                </a:lnTo>
                <a:lnTo>
                  <a:pt x="1044" y="2396"/>
                </a:lnTo>
                <a:lnTo>
                  <a:pt x="1044" y="2397"/>
                </a:lnTo>
                <a:lnTo>
                  <a:pt x="1045" y="2397"/>
                </a:lnTo>
                <a:lnTo>
                  <a:pt x="1045" y="2396"/>
                </a:lnTo>
                <a:lnTo>
                  <a:pt x="1045" y="2394"/>
                </a:lnTo>
                <a:lnTo>
                  <a:pt x="1046" y="2394"/>
                </a:lnTo>
                <a:lnTo>
                  <a:pt x="1046" y="2396"/>
                </a:lnTo>
                <a:lnTo>
                  <a:pt x="1046" y="2394"/>
                </a:lnTo>
                <a:lnTo>
                  <a:pt x="1048" y="2394"/>
                </a:lnTo>
                <a:lnTo>
                  <a:pt x="1048" y="2396"/>
                </a:lnTo>
                <a:lnTo>
                  <a:pt x="1049" y="2396"/>
                </a:lnTo>
                <a:lnTo>
                  <a:pt x="1049" y="2394"/>
                </a:lnTo>
                <a:lnTo>
                  <a:pt x="1049" y="2393"/>
                </a:lnTo>
                <a:lnTo>
                  <a:pt x="1049" y="2391"/>
                </a:lnTo>
                <a:lnTo>
                  <a:pt x="1051" y="2390"/>
                </a:lnTo>
                <a:lnTo>
                  <a:pt x="1051" y="2388"/>
                </a:lnTo>
                <a:lnTo>
                  <a:pt x="1049" y="2388"/>
                </a:lnTo>
                <a:lnTo>
                  <a:pt x="1049" y="2387"/>
                </a:lnTo>
                <a:lnTo>
                  <a:pt x="1048" y="2388"/>
                </a:lnTo>
                <a:lnTo>
                  <a:pt x="1046" y="2388"/>
                </a:lnTo>
                <a:lnTo>
                  <a:pt x="1048" y="2387"/>
                </a:lnTo>
                <a:lnTo>
                  <a:pt x="1046" y="2387"/>
                </a:lnTo>
                <a:lnTo>
                  <a:pt x="1048" y="2387"/>
                </a:lnTo>
                <a:lnTo>
                  <a:pt x="1048" y="2385"/>
                </a:lnTo>
                <a:lnTo>
                  <a:pt x="1048" y="2387"/>
                </a:lnTo>
                <a:lnTo>
                  <a:pt x="1048" y="2385"/>
                </a:lnTo>
                <a:lnTo>
                  <a:pt x="1048" y="2384"/>
                </a:lnTo>
                <a:lnTo>
                  <a:pt x="1048" y="2385"/>
                </a:lnTo>
                <a:lnTo>
                  <a:pt x="1049" y="2385"/>
                </a:lnTo>
                <a:lnTo>
                  <a:pt x="1049" y="2384"/>
                </a:lnTo>
                <a:lnTo>
                  <a:pt x="1051" y="2384"/>
                </a:lnTo>
                <a:lnTo>
                  <a:pt x="1051" y="2385"/>
                </a:lnTo>
                <a:lnTo>
                  <a:pt x="1052" y="2384"/>
                </a:lnTo>
                <a:lnTo>
                  <a:pt x="1052" y="2382"/>
                </a:lnTo>
                <a:lnTo>
                  <a:pt x="1054" y="2382"/>
                </a:lnTo>
                <a:lnTo>
                  <a:pt x="1054" y="2384"/>
                </a:lnTo>
                <a:lnTo>
                  <a:pt x="1054" y="2382"/>
                </a:lnTo>
                <a:lnTo>
                  <a:pt x="1052" y="2382"/>
                </a:lnTo>
                <a:lnTo>
                  <a:pt x="1052" y="2381"/>
                </a:lnTo>
                <a:lnTo>
                  <a:pt x="1054" y="2381"/>
                </a:lnTo>
                <a:lnTo>
                  <a:pt x="1054" y="2379"/>
                </a:lnTo>
                <a:lnTo>
                  <a:pt x="1055" y="2379"/>
                </a:lnTo>
                <a:lnTo>
                  <a:pt x="1055" y="2381"/>
                </a:lnTo>
                <a:lnTo>
                  <a:pt x="1057" y="2381"/>
                </a:lnTo>
                <a:lnTo>
                  <a:pt x="1055" y="2381"/>
                </a:lnTo>
                <a:lnTo>
                  <a:pt x="1054" y="2381"/>
                </a:lnTo>
                <a:lnTo>
                  <a:pt x="1054" y="2382"/>
                </a:lnTo>
                <a:lnTo>
                  <a:pt x="1055" y="2382"/>
                </a:lnTo>
                <a:lnTo>
                  <a:pt x="1055" y="2381"/>
                </a:lnTo>
                <a:lnTo>
                  <a:pt x="1055" y="2382"/>
                </a:lnTo>
                <a:lnTo>
                  <a:pt x="1057" y="2382"/>
                </a:lnTo>
                <a:lnTo>
                  <a:pt x="1057" y="2381"/>
                </a:lnTo>
                <a:lnTo>
                  <a:pt x="1058" y="2379"/>
                </a:lnTo>
                <a:lnTo>
                  <a:pt x="1060" y="2378"/>
                </a:lnTo>
                <a:lnTo>
                  <a:pt x="1061" y="2376"/>
                </a:lnTo>
                <a:lnTo>
                  <a:pt x="1060" y="2376"/>
                </a:lnTo>
                <a:lnTo>
                  <a:pt x="1060" y="2375"/>
                </a:lnTo>
                <a:lnTo>
                  <a:pt x="1061" y="2375"/>
                </a:lnTo>
                <a:lnTo>
                  <a:pt x="1063" y="2372"/>
                </a:lnTo>
                <a:lnTo>
                  <a:pt x="1064" y="2371"/>
                </a:lnTo>
                <a:lnTo>
                  <a:pt x="1063" y="2373"/>
                </a:lnTo>
                <a:lnTo>
                  <a:pt x="1064" y="2375"/>
                </a:lnTo>
                <a:lnTo>
                  <a:pt x="1066" y="2375"/>
                </a:lnTo>
                <a:lnTo>
                  <a:pt x="1067" y="2375"/>
                </a:lnTo>
                <a:lnTo>
                  <a:pt x="1067" y="2376"/>
                </a:lnTo>
                <a:lnTo>
                  <a:pt x="1069" y="2375"/>
                </a:lnTo>
                <a:lnTo>
                  <a:pt x="1071" y="2375"/>
                </a:lnTo>
                <a:lnTo>
                  <a:pt x="1071" y="2373"/>
                </a:lnTo>
                <a:lnTo>
                  <a:pt x="1071" y="2372"/>
                </a:lnTo>
                <a:lnTo>
                  <a:pt x="1073" y="2371"/>
                </a:lnTo>
                <a:lnTo>
                  <a:pt x="1073" y="2369"/>
                </a:lnTo>
                <a:lnTo>
                  <a:pt x="1071" y="2369"/>
                </a:lnTo>
                <a:lnTo>
                  <a:pt x="1071" y="2368"/>
                </a:lnTo>
                <a:lnTo>
                  <a:pt x="1071" y="2366"/>
                </a:lnTo>
                <a:lnTo>
                  <a:pt x="1071" y="2363"/>
                </a:lnTo>
                <a:lnTo>
                  <a:pt x="1070" y="2363"/>
                </a:lnTo>
                <a:lnTo>
                  <a:pt x="1069" y="2365"/>
                </a:lnTo>
                <a:lnTo>
                  <a:pt x="1067" y="2365"/>
                </a:lnTo>
                <a:lnTo>
                  <a:pt x="1067" y="2366"/>
                </a:lnTo>
                <a:lnTo>
                  <a:pt x="1066" y="2368"/>
                </a:lnTo>
                <a:lnTo>
                  <a:pt x="1064" y="2368"/>
                </a:lnTo>
                <a:lnTo>
                  <a:pt x="1064" y="2369"/>
                </a:lnTo>
                <a:lnTo>
                  <a:pt x="1064" y="2368"/>
                </a:lnTo>
                <a:lnTo>
                  <a:pt x="1064" y="2366"/>
                </a:lnTo>
                <a:lnTo>
                  <a:pt x="1064" y="2365"/>
                </a:lnTo>
                <a:lnTo>
                  <a:pt x="1066" y="2365"/>
                </a:lnTo>
                <a:lnTo>
                  <a:pt x="1067" y="2365"/>
                </a:lnTo>
                <a:lnTo>
                  <a:pt x="1067" y="2363"/>
                </a:lnTo>
                <a:lnTo>
                  <a:pt x="1069" y="2362"/>
                </a:lnTo>
                <a:lnTo>
                  <a:pt x="1071" y="2359"/>
                </a:lnTo>
                <a:lnTo>
                  <a:pt x="1074" y="2356"/>
                </a:lnTo>
                <a:lnTo>
                  <a:pt x="1076" y="2353"/>
                </a:lnTo>
                <a:lnTo>
                  <a:pt x="1080" y="2349"/>
                </a:lnTo>
                <a:lnTo>
                  <a:pt x="1080" y="2347"/>
                </a:lnTo>
                <a:lnTo>
                  <a:pt x="1082" y="2346"/>
                </a:lnTo>
                <a:lnTo>
                  <a:pt x="1083" y="2344"/>
                </a:lnTo>
                <a:lnTo>
                  <a:pt x="1086" y="2340"/>
                </a:lnTo>
                <a:lnTo>
                  <a:pt x="1086" y="2338"/>
                </a:lnTo>
                <a:lnTo>
                  <a:pt x="1089" y="2337"/>
                </a:lnTo>
                <a:lnTo>
                  <a:pt x="1092" y="2334"/>
                </a:lnTo>
                <a:lnTo>
                  <a:pt x="1095" y="2332"/>
                </a:lnTo>
                <a:lnTo>
                  <a:pt x="1096" y="2331"/>
                </a:lnTo>
                <a:lnTo>
                  <a:pt x="1098" y="2329"/>
                </a:lnTo>
                <a:lnTo>
                  <a:pt x="1099" y="2328"/>
                </a:lnTo>
                <a:lnTo>
                  <a:pt x="1101" y="2326"/>
                </a:lnTo>
                <a:lnTo>
                  <a:pt x="1104" y="2325"/>
                </a:lnTo>
                <a:lnTo>
                  <a:pt x="1105" y="2325"/>
                </a:lnTo>
                <a:lnTo>
                  <a:pt x="1108" y="2324"/>
                </a:lnTo>
                <a:lnTo>
                  <a:pt x="1110" y="2322"/>
                </a:lnTo>
                <a:lnTo>
                  <a:pt x="1111" y="2321"/>
                </a:lnTo>
                <a:lnTo>
                  <a:pt x="1113" y="2319"/>
                </a:lnTo>
                <a:lnTo>
                  <a:pt x="1113" y="2318"/>
                </a:lnTo>
                <a:lnTo>
                  <a:pt x="1114" y="2318"/>
                </a:lnTo>
                <a:lnTo>
                  <a:pt x="1114" y="2316"/>
                </a:lnTo>
                <a:lnTo>
                  <a:pt x="1114" y="2318"/>
                </a:lnTo>
                <a:lnTo>
                  <a:pt x="1116" y="2318"/>
                </a:lnTo>
                <a:lnTo>
                  <a:pt x="1116" y="2316"/>
                </a:lnTo>
                <a:lnTo>
                  <a:pt x="1116" y="2315"/>
                </a:lnTo>
                <a:lnTo>
                  <a:pt x="1117" y="2315"/>
                </a:lnTo>
                <a:lnTo>
                  <a:pt x="1118" y="2313"/>
                </a:lnTo>
                <a:lnTo>
                  <a:pt x="1120" y="2313"/>
                </a:lnTo>
                <a:lnTo>
                  <a:pt x="1121" y="2313"/>
                </a:lnTo>
                <a:lnTo>
                  <a:pt x="1123" y="2313"/>
                </a:lnTo>
                <a:lnTo>
                  <a:pt x="1124" y="2312"/>
                </a:lnTo>
                <a:lnTo>
                  <a:pt x="1124" y="2313"/>
                </a:lnTo>
                <a:lnTo>
                  <a:pt x="1126" y="2313"/>
                </a:lnTo>
                <a:lnTo>
                  <a:pt x="1126" y="2312"/>
                </a:lnTo>
                <a:lnTo>
                  <a:pt x="1127" y="2312"/>
                </a:lnTo>
                <a:lnTo>
                  <a:pt x="1127" y="2310"/>
                </a:lnTo>
                <a:lnTo>
                  <a:pt x="1129" y="2310"/>
                </a:lnTo>
                <a:lnTo>
                  <a:pt x="1130" y="2309"/>
                </a:lnTo>
                <a:lnTo>
                  <a:pt x="1132" y="2309"/>
                </a:lnTo>
                <a:lnTo>
                  <a:pt x="1133" y="2309"/>
                </a:lnTo>
                <a:lnTo>
                  <a:pt x="1135" y="2309"/>
                </a:lnTo>
                <a:lnTo>
                  <a:pt x="1135" y="2307"/>
                </a:lnTo>
                <a:lnTo>
                  <a:pt x="1136" y="2307"/>
                </a:lnTo>
                <a:lnTo>
                  <a:pt x="1138" y="2307"/>
                </a:lnTo>
                <a:lnTo>
                  <a:pt x="1139" y="2307"/>
                </a:lnTo>
                <a:lnTo>
                  <a:pt x="1141" y="2307"/>
                </a:lnTo>
                <a:lnTo>
                  <a:pt x="1141" y="2306"/>
                </a:lnTo>
                <a:lnTo>
                  <a:pt x="1142" y="2306"/>
                </a:lnTo>
                <a:lnTo>
                  <a:pt x="1143" y="2306"/>
                </a:lnTo>
                <a:lnTo>
                  <a:pt x="1145" y="2306"/>
                </a:lnTo>
                <a:lnTo>
                  <a:pt x="1146" y="2304"/>
                </a:lnTo>
                <a:lnTo>
                  <a:pt x="1148" y="2304"/>
                </a:lnTo>
                <a:lnTo>
                  <a:pt x="1149" y="2304"/>
                </a:lnTo>
                <a:lnTo>
                  <a:pt x="1151" y="2303"/>
                </a:lnTo>
                <a:lnTo>
                  <a:pt x="1152" y="2303"/>
                </a:lnTo>
                <a:lnTo>
                  <a:pt x="1154" y="2301"/>
                </a:lnTo>
                <a:lnTo>
                  <a:pt x="1155" y="2301"/>
                </a:lnTo>
                <a:lnTo>
                  <a:pt x="1157" y="2301"/>
                </a:lnTo>
                <a:lnTo>
                  <a:pt x="1157" y="2300"/>
                </a:lnTo>
                <a:lnTo>
                  <a:pt x="1158" y="2300"/>
                </a:lnTo>
                <a:lnTo>
                  <a:pt x="1160" y="2300"/>
                </a:lnTo>
                <a:lnTo>
                  <a:pt x="1161" y="2300"/>
                </a:lnTo>
                <a:lnTo>
                  <a:pt x="1160" y="2300"/>
                </a:lnTo>
                <a:lnTo>
                  <a:pt x="1160" y="2301"/>
                </a:lnTo>
                <a:lnTo>
                  <a:pt x="1158" y="2301"/>
                </a:lnTo>
                <a:lnTo>
                  <a:pt x="1158" y="2300"/>
                </a:lnTo>
                <a:lnTo>
                  <a:pt x="1158" y="2301"/>
                </a:lnTo>
                <a:lnTo>
                  <a:pt x="1157" y="2301"/>
                </a:lnTo>
                <a:lnTo>
                  <a:pt x="1155" y="2301"/>
                </a:lnTo>
                <a:lnTo>
                  <a:pt x="1154" y="2303"/>
                </a:lnTo>
                <a:lnTo>
                  <a:pt x="1152" y="2303"/>
                </a:lnTo>
                <a:lnTo>
                  <a:pt x="1152" y="2304"/>
                </a:lnTo>
                <a:lnTo>
                  <a:pt x="1151" y="2304"/>
                </a:lnTo>
                <a:lnTo>
                  <a:pt x="1149" y="2304"/>
                </a:lnTo>
                <a:lnTo>
                  <a:pt x="1148" y="2304"/>
                </a:lnTo>
                <a:lnTo>
                  <a:pt x="1148" y="2306"/>
                </a:lnTo>
                <a:lnTo>
                  <a:pt x="1146" y="2306"/>
                </a:lnTo>
                <a:lnTo>
                  <a:pt x="1145" y="2306"/>
                </a:lnTo>
                <a:lnTo>
                  <a:pt x="1145" y="2307"/>
                </a:lnTo>
                <a:lnTo>
                  <a:pt x="1145" y="2309"/>
                </a:lnTo>
                <a:lnTo>
                  <a:pt x="1145" y="2310"/>
                </a:lnTo>
                <a:lnTo>
                  <a:pt x="1143" y="2310"/>
                </a:lnTo>
                <a:lnTo>
                  <a:pt x="1143" y="2312"/>
                </a:lnTo>
                <a:lnTo>
                  <a:pt x="1145" y="2312"/>
                </a:lnTo>
                <a:lnTo>
                  <a:pt x="1145" y="2310"/>
                </a:lnTo>
                <a:lnTo>
                  <a:pt x="1145" y="2309"/>
                </a:lnTo>
                <a:lnTo>
                  <a:pt x="1145" y="2307"/>
                </a:lnTo>
                <a:lnTo>
                  <a:pt x="1146" y="2307"/>
                </a:lnTo>
                <a:lnTo>
                  <a:pt x="1148" y="2306"/>
                </a:lnTo>
                <a:lnTo>
                  <a:pt x="1149" y="2306"/>
                </a:lnTo>
                <a:lnTo>
                  <a:pt x="1151" y="2306"/>
                </a:lnTo>
                <a:lnTo>
                  <a:pt x="1152" y="2306"/>
                </a:lnTo>
                <a:lnTo>
                  <a:pt x="1154" y="2307"/>
                </a:lnTo>
                <a:lnTo>
                  <a:pt x="1155" y="2307"/>
                </a:lnTo>
                <a:lnTo>
                  <a:pt x="1157" y="2307"/>
                </a:lnTo>
                <a:lnTo>
                  <a:pt x="1157" y="2306"/>
                </a:lnTo>
                <a:lnTo>
                  <a:pt x="1158" y="2307"/>
                </a:lnTo>
                <a:lnTo>
                  <a:pt x="1160" y="2307"/>
                </a:lnTo>
                <a:lnTo>
                  <a:pt x="1161" y="2306"/>
                </a:lnTo>
                <a:lnTo>
                  <a:pt x="1160" y="2306"/>
                </a:lnTo>
                <a:lnTo>
                  <a:pt x="1161" y="2306"/>
                </a:lnTo>
                <a:lnTo>
                  <a:pt x="1163" y="2306"/>
                </a:lnTo>
                <a:lnTo>
                  <a:pt x="1163" y="2307"/>
                </a:lnTo>
                <a:lnTo>
                  <a:pt x="1164" y="2307"/>
                </a:lnTo>
                <a:lnTo>
                  <a:pt x="1164" y="2309"/>
                </a:lnTo>
                <a:lnTo>
                  <a:pt x="1166" y="2309"/>
                </a:lnTo>
                <a:lnTo>
                  <a:pt x="1166" y="2307"/>
                </a:lnTo>
                <a:lnTo>
                  <a:pt x="1167" y="2307"/>
                </a:lnTo>
                <a:lnTo>
                  <a:pt x="1167" y="2306"/>
                </a:lnTo>
                <a:lnTo>
                  <a:pt x="1168" y="2306"/>
                </a:lnTo>
                <a:lnTo>
                  <a:pt x="1170" y="2306"/>
                </a:lnTo>
                <a:lnTo>
                  <a:pt x="1170" y="2304"/>
                </a:lnTo>
                <a:lnTo>
                  <a:pt x="1171" y="2304"/>
                </a:lnTo>
                <a:lnTo>
                  <a:pt x="1173" y="2304"/>
                </a:lnTo>
                <a:lnTo>
                  <a:pt x="1173" y="2303"/>
                </a:lnTo>
                <a:lnTo>
                  <a:pt x="1173" y="2301"/>
                </a:lnTo>
                <a:lnTo>
                  <a:pt x="1173" y="2303"/>
                </a:lnTo>
                <a:lnTo>
                  <a:pt x="1174" y="2303"/>
                </a:lnTo>
                <a:lnTo>
                  <a:pt x="1176" y="2303"/>
                </a:lnTo>
                <a:lnTo>
                  <a:pt x="1176" y="2301"/>
                </a:lnTo>
                <a:lnTo>
                  <a:pt x="1177" y="2301"/>
                </a:lnTo>
                <a:lnTo>
                  <a:pt x="1179" y="2303"/>
                </a:lnTo>
                <a:lnTo>
                  <a:pt x="1179" y="2304"/>
                </a:lnTo>
                <a:lnTo>
                  <a:pt x="1179" y="2306"/>
                </a:lnTo>
                <a:lnTo>
                  <a:pt x="1177" y="2306"/>
                </a:lnTo>
                <a:lnTo>
                  <a:pt x="1177" y="2307"/>
                </a:lnTo>
                <a:lnTo>
                  <a:pt x="1179" y="2307"/>
                </a:lnTo>
                <a:lnTo>
                  <a:pt x="1179" y="2309"/>
                </a:lnTo>
                <a:lnTo>
                  <a:pt x="1177" y="2309"/>
                </a:lnTo>
                <a:lnTo>
                  <a:pt x="1176" y="2307"/>
                </a:lnTo>
                <a:lnTo>
                  <a:pt x="1174" y="2307"/>
                </a:lnTo>
                <a:lnTo>
                  <a:pt x="1173" y="2307"/>
                </a:lnTo>
                <a:lnTo>
                  <a:pt x="1171" y="2307"/>
                </a:lnTo>
                <a:lnTo>
                  <a:pt x="1171" y="2309"/>
                </a:lnTo>
                <a:lnTo>
                  <a:pt x="1170" y="2309"/>
                </a:lnTo>
                <a:lnTo>
                  <a:pt x="1170" y="2310"/>
                </a:lnTo>
                <a:lnTo>
                  <a:pt x="1168" y="2312"/>
                </a:lnTo>
                <a:lnTo>
                  <a:pt x="1167" y="2313"/>
                </a:lnTo>
                <a:lnTo>
                  <a:pt x="1168" y="2315"/>
                </a:lnTo>
                <a:lnTo>
                  <a:pt x="1168" y="2316"/>
                </a:lnTo>
                <a:lnTo>
                  <a:pt x="1170" y="2316"/>
                </a:lnTo>
                <a:lnTo>
                  <a:pt x="1171" y="2316"/>
                </a:lnTo>
                <a:lnTo>
                  <a:pt x="1173" y="2316"/>
                </a:lnTo>
                <a:lnTo>
                  <a:pt x="1173" y="2315"/>
                </a:lnTo>
                <a:lnTo>
                  <a:pt x="1174" y="2316"/>
                </a:lnTo>
                <a:lnTo>
                  <a:pt x="1173" y="2316"/>
                </a:lnTo>
                <a:lnTo>
                  <a:pt x="1173" y="2318"/>
                </a:lnTo>
                <a:lnTo>
                  <a:pt x="1173" y="2319"/>
                </a:lnTo>
                <a:lnTo>
                  <a:pt x="1173" y="2321"/>
                </a:lnTo>
                <a:lnTo>
                  <a:pt x="1173" y="2322"/>
                </a:lnTo>
                <a:lnTo>
                  <a:pt x="1173" y="2324"/>
                </a:lnTo>
                <a:lnTo>
                  <a:pt x="1174" y="2324"/>
                </a:lnTo>
                <a:lnTo>
                  <a:pt x="1174" y="2325"/>
                </a:lnTo>
                <a:lnTo>
                  <a:pt x="1176" y="2324"/>
                </a:lnTo>
                <a:lnTo>
                  <a:pt x="1176" y="2325"/>
                </a:lnTo>
                <a:lnTo>
                  <a:pt x="1177" y="2325"/>
                </a:lnTo>
                <a:lnTo>
                  <a:pt x="1177" y="2326"/>
                </a:lnTo>
                <a:lnTo>
                  <a:pt x="1179" y="2326"/>
                </a:lnTo>
                <a:lnTo>
                  <a:pt x="1179" y="2328"/>
                </a:lnTo>
                <a:lnTo>
                  <a:pt x="1179" y="2329"/>
                </a:lnTo>
                <a:lnTo>
                  <a:pt x="1180" y="2329"/>
                </a:lnTo>
                <a:lnTo>
                  <a:pt x="1180" y="2331"/>
                </a:lnTo>
                <a:lnTo>
                  <a:pt x="1182" y="2331"/>
                </a:lnTo>
                <a:lnTo>
                  <a:pt x="1182" y="2332"/>
                </a:lnTo>
                <a:lnTo>
                  <a:pt x="1183" y="2332"/>
                </a:lnTo>
                <a:lnTo>
                  <a:pt x="1183" y="2334"/>
                </a:lnTo>
                <a:lnTo>
                  <a:pt x="1182" y="2334"/>
                </a:lnTo>
                <a:lnTo>
                  <a:pt x="1183" y="2334"/>
                </a:lnTo>
                <a:lnTo>
                  <a:pt x="1183" y="2332"/>
                </a:lnTo>
                <a:lnTo>
                  <a:pt x="1183" y="2331"/>
                </a:lnTo>
                <a:lnTo>
                  <a:pt x="1183" y="2329"/>
                </a:lnTo>
                <a:lnTo>
                  <a:pt x="1185" y="2329"/>
                </a:lnTo>
                <a:lnTo>
                  <a:pt x="1186" y="2329"/>
                </a:lnTo>
                <a:lnTo>
                  <a:pt x="1186" y="2331"/>
                </a:lnTo>
                <a:lnTo>
                  <a:pt x="1188" y="2331"/>
                </a:lnTo>
                <a:lnTo>
                  <a:pt x="1188" y="2332"/>
                </a:lnTo>
                <a:lnTo>
                  <a:pt x="1188" y="2334"/>
                </a:lnTo>
                <a:lnTo>
                  <a:pt x="1189" y="2334"/>
                </a:lnTo>
                <a:lnTo>
                  <a:pt x="1189" y="2335"/>
                </a:lnTo>
                <a:lnTo>
                  <a:pt x="1189" y="2337"/>
                </a:lnTo>
                <a:lnTo>
                  <a:pt x="1191" y="2337"/>
                </a:lnTo>
                <a:lnTo>
                  <a:pt x="1191" y="2335"/>
                </a:lnTo>
                <a:lnTo>
                  <a:pt x="1191" y="2334"/>
                </a:lnTo>
                <a:lnTo>
                  <a:pt x="1189" y="2332"/>
                </a:lnTo>
                <a:lnTo>
                  <a:pt x="1191" y="2332"/>
                </a:lnTo>
                <a:lnTo>
                  <a:pt x="1191" y="2334"/>
                </a:lnTo>
                <a:lnTo>
                  <a:pt x="1191" y="2332"/>
                </a:lnTo>
                <a:lnTo>
                  <a:pt x="1192" y="2332"/>
                </a:lnTo>
                <a:lnTo>
                  <a:pt x="1192" y="2331"/>
                </a:lnTo>
                <a:lnTo>
                  <a:pt x="1191" y="2331"/>
                </a:lnTo>
                <a:lnTo>
                  <a:pt x="1189" y="2329"/>
                </a:lnTo>
                <a:lnTo>
                  <a:pt x="1189" y="2328"/>
                </a:lnTo>
                <a:lnTo>
                  <a:pt x="1188" y="2328"/>
                </a:lnTo>
                <a:lnTo>
                  <a:pt x="1186" y="2328"/>
                </a:lnTo>
                <a:lnTo>
                  <a:pt x="1186" y="2326"/>
                </a:lnTo>
                <a:lnTo>
                  <a:pt x="1185" y="2326"/>
                </a:lnTo>
                <a:lnTo>
                  <a:pt x="1185" y="2325"/>
                </a:lnTo>
                <a:lnTo>
                  <a:pt x="1185" y="2324"/>
                </a:lnTo>
                <a:lnTo>
                  <a:pt x="1185" y="2322"/>
                </a:lnTo>
                <a:lnTo>
                  <a:pt x="1185" y="2321"/>
                </a:lnTo>
                <a:lnTo>
                  <a:pt x="1185" y="2319"/>
                </a:lnTo>
                <a:lnTo>
                  <a:pt x="1185" y="2318"/>
                </a:lnTo>
                <a:lnTo>
                  <a:pt x="1183" y="2318"/>
                </a:lnTo>
                <a:lnTo>
                  <a:pt x="1183" y="2316"/>
                </a:lnTo>
                <a:lnTo>
                  <a:pt x="1183" y="2315"/>
                </a:lnTo>
                <a:lnTo>
                  <a:pt x="1185" y="2315"/>
                </a:lnTo>
                <a:lnTo>
                  <a:pt x="1186" y="2316"/>
                </a:lnTo>
                <a:lnTo>
                  <a:pt x="1188" y="2318"/>
                </a:lnTo>
                <a:lnTo>
                  <a:pt x="1189" y="2318"/>
                </a:lnTo>
                <a:lnTo>
                  <a:pt x="1191" y="2318"/>
                </a:lnTo>
                <a:lnTo>
                  <a:pt x="1192" y="2318"/>
                </a:lnTo>
                <a:lnTo>
                  <a:pt x="1193" y="2318"/>
                </a:lnTo>
                <a:lnTo>
                  <a:pt x="1195" y="2318"/>
                </a:lnTo>
                <a:lnTo>
                  <a:pt x="1196" y="2318"/>
                </a:lnTo>
                <a:lnTo>
                  <a:pt x="1198" y="2318"/>
                </a:lnTo>
                <a:lnTo>
                  <a:pt x="1198" y="2316"/>
                </a:lnTo>
                <a:lnTo>
                  <a:pt x="1199" y="2316"/>
                </a:lnTo>
                <a:lnTo>
                  <a:pt x="1199" y="2318"/>
                </a:lnTo>
                <a:lnTo>
                  <a:pt x="1201" y="2318"/>
                </a:lnTo>
                <a:lnTo>
                  <a:pt x="1201" y="2316"/>
                </a:lnTo>
                <a:lnTo>
                  <a:pt x="1202" y="2318"/>
                </a:lnTo>
                <a:lnTo>
                  <a:pt x="1201" y="2318"/>
                </a:lnTo>
                <a:lnTo>
                  <a:pt x="1201" y="2319"/>
                </a:lnTo>
                <a:lnTo>
                  <a:pt x="1202" y="2319"/>
                </a:lnTo>
                <a:lnTo>
                  <a:pt x="1202" y="2321"/>
                </a:lnTo>
                <a:lnTo>
                  <a:pt x="1204" y="2321"/>
                </a:lnTo>
                <a:lnTo>
                  <a:pt x="1202" y="2322"/>
                </a:lnTo>
                <a:lnTo>
                  <a:pt x="1202" y="2324"/>
                </a:lnTo>
                <a:lnTo>
                  <a:pt x="1202" y="2325"/>
                </a:lnTo>
                <a:lnTo>
                  <a:pt x="1204" y="2325"/>
                </a:lnTo>
                <a:lnTo>
                  <a:pt x="1204" y="2326"/>
                </a:lnTo>
                <a:lnTo>
                  <a:pt x="1205" y="2326"/>
                </a:lnTo>
                <a:lnTo>
                  <a:pt x="1205" y="2325"/>
                </a:lnTo>
                <a:lnTo>
                  <a:pt x="1207" y="2324"/>
                </a:lnTo>
                <a:lnTo>
                  <a:pt x="1208" y="2324"/>
                </a:lnTo>
                <a:lnTo>
                  <a:pt x="1208" y="2325"/>
                </a:lnTo>
                <a:lnTo>
                  <a:pt x="1208" y="2326"/>
                </a:lnTo>
                <a:lnTo>
                  <a:pt x="1210" y="2326"/>
                </a:lnTo>
                <a:lnTo>
                  <a:pt x="1210" y="2328"/>
                </a:lnTo>
                <a:lnTo>
                  <a:pt x="1211" y="2328"/>
                </a:lnTo>
                <a:lnTo>
                  <a:pt x="1211" y="2326"/>
                </a:lnTo>
                <a:lnTo>
                  <a:pt x="1213" y="2328"/>
                </a:lnTo>
                <a:lnTo>
                  <a:pt x="1214" y="2328"/>
                </a:lnTo>
                <a:lnTo>
                  <a:pt x="1215" y="2328"/>
                </a:lnTo>
                <a:lnTo>
                  <a:pt x="1217" y="2328"/>
                </a:lnTo>
                <a:lnTo>
                  <a:pt x="1218" y="2328"/>
                </a:lnTo>
                <a:lnTo>
                  <a:pt x="1217" y="2326"/>
                </a:lnTo>
                <a:lnTo>
                  <a:pt x="1217" y="2328"/>
                </a:lnTo>
                <a:lnTo>
                  <a:pt x="1217" y="2326"/>
                </a:lnTo>
                <a:lnTo>
                  <a:pt x="1215" y="2326"/>
                </a:lnTo>
                <a:lnTo>
                  <a:pt x="1215" y="2325"/>
                </a:lnTo>
                <a:lnTo>
                  <a:pt x="1214" y="2325"/>
                </a:lnTo>
                <a:lnTo>
                  <a:pt x="1214" y="2324"/>
                </a:lnTo>
                <a:lnTo>
                  <a:pt x="1213" y="2324"/>
                </a:lnTo>
                <a:lnTo>
                  <a:pt x="1213" y="2322"/>
                </a:lnTo>
                <a:lnTo>
                  <a:pt x="1214" y="2322"/>
                </a:lnTo>
                <a:lnTo>
                  <a:pt x="1215" y="2322"/>
                </a:lnTo>
                <a:lnTo>
                  <a:pt x="1215" y="2321"/>
                </a:lnTo>
                <a:lnTo>
                  <a:pt x="1217" y="2321"/>
                </a:lnTo>
                <a:lnTo>
                  <a:pt x="1218" y="2321"/>
                </a:lnTo>
                <a:lnTo>
                  <a:pt x="1218" y="2319"/>
                </a:lnTo>
                <a:lnTo>
                  <a:pt x="1218" y="2321"/>
                </a:lnTo>
                <a:lnTo>
                  <a:pt x="1218" y="2319"/>
                </a:lnTo>
                <a:lnTo>
                  <a:pt x="1217" y="2319"/>
                </a:lnTo>
                <a:lnTo>
                  <a:pt x="1217" y="2318"/>
                </a:lnTo>
                <a:lnTo>
                  <a:pt x="1215" y="2318"/>
                </a:lnTo>
                <a:lnTo>
                  <a:pt x="1215" y="2319"/>
                </a:lnTo>
                <a:lnTo>
                  <a:pt x="1214" y="2319"/>
                </a:lnTo>
                <a:lnTo>
                  <a:pt x="1214" y="2318"/>
                </a:lnTo>
                <a:lnTo>
                  <a:pt x="1213" y="2318"/>
                </a:lnTo>
                <a:lnTo>
                  <a:pt x="1213" y="2316"/>
                </a:lnTo>
                <a:lnTo>
                  <a:pt x="1211" y="2316"/>
                </a:lnTo>
                <a:lnTo>
                  <a:pt x="1211" y="2315"/>
                </a:lnTo>
                <a:lnTo>
                  <a:pt x="1210" y="2315"/>
                </a:lnTo>
                <a:lnTo>
                  <a:pt x="1208" y="2313"/>
                </a:lnTo>
                <a:lnTo>
                  <a:pt x="1207" y="2313"/>
                </a:lnTo>
                <a:lnTo>
                  <a:pt x="1207" y="2312"/>
                </a:lnTo>
                <a:lnTo>
                  <a:pt x="1205" y="2312"/>
                </a:lnTo>
                <a:lnTo>
                  <a:pt x="1204" y="2312"/>
                </a:lnTo>
                <a:lnTo>
                  <a:pt x="1202" y="2312"/>
                </a:lnTo>
                <a:lnTo>
                  <a:pt x="1202" y="2310"/>
                </a:lnTo>
                <a:lnTo>
                  <a:pt x="1201" y="2310"/>
                </a:lnTo>
                <a:lnTo>
                  <a:pt x="1201" y="2309"/>
                </a:lnTo>
                <a:lnTo>
                  <a:pt x="1199" y="2309"/>
                </a:lnTo>
                <a:lnTo>
                  <a:pt x="1198" y="2309"/>
                </a:lnTo>
                <a:lnTo>
                  <a:pt x="1198" y="2310"/>
                </a:lnTo>
                <a:lnTo>
                  <a:pt x="1196" y="2310"/>
                </a:lnTo>
                <a:lnTo>
                  <a:pt x="1196" y="2312"/>
                </a:lnTo>
                <a:lnTo>
                  <a:pt x="1196" y="2310"/>
                </a:lnTo>
                <a:lnTo>
                  <a:pt x="1198" y="2310"/>
                </a:lnTo>
                <a:lnTo>
                  <a:pt x="1198" y="2309"/>
                </a:lnTo>
                <a:lnTo>
                  <a:pt x="1199" y="2307"/>
                </a:lnTo>
                <a:lnTo>
                  <a:pt x="1199" y="2306"/>
                </a:lnTo>
                <a:lnTo>
                  <a:pt x="1199" y="2304"/>
                </a:lnTo>
                <a:lnTo>
                  <a:pt x="1199" y="2303"/>
                </a:lnTo>
                <a:lnTo>
                  <a:pt x="1198" y="2303"/>
                </a:lnTo>
                <a:lnTo>
                  <a:pt x="1198" y="2301"/>
                </a:lnTo>
                <a:lnTo>
                  <a:pt x="1196" y="2301"/>
                </a:lnTo>
                <a:lnTo>
                  <a:pt x="1196" y="2303"/>
                </a:lnTo>
                <a:lnTo>
                  <a:pt x="1196" y="2301"/>
                </a:lnTo>
                <a:lnTo>
                  <a:pt x="1198" y="2301"/>
                </a:lnTo>
                <a:lnTo>
                  <a:pt x="1198" y="2300"/>
                </a:lnTo>
                <a:lnTo>
                  <a:pt x="1199" y="2299"/>
                </a:lnTo>
                <a:lnTo>
                  <a:pt x="1199" y="2297"/>
                </a:lnTo>
                <a:lnTo>
                  <a:pt x="1199" y="2296"/>
                </a:lnTo>
                <a:lnTo>
                  <a:pt x="1201" y="2296"/>
                </a:lnTo>
                <a:lnTo>
                  <a:pt x="1201" y="2294"/>
                </a:lnTo>
                <a:lnTo>
                  <a:pt x="1202" y="2293"/>
                </a:lnTo>
                <a:lnTo>
                  <a:pt x="1202" y="2291"/>
                </a:lnTo>
                <a:lnTo>
                  <a:pt x="1204" y="2290"/>
                </a:lnTo>
                <a:lnTo>
                  <a:pt x="1204" y="2288"/>
                </a:lnTo>
                <a:lnTo>
                  <a:pt x="1204" y="2287"/>
                </a:lnTo>
                <a:lnTo>
                  <a:pt x="1204" y="2285"/>
                </a:lnTo>
                <a:lnTo>
                  <a:pt x="1205" y="2284"/>
                </a:lnTo>
                <a:lnTo>
                  <a:pt x="1205" y="2282"/>
                </a:lnTo>
                <a:lnTo>
                  <a:pt x="1207" y="2281"/>
                </a:lnTo>
                <a:lnTo>
                  <a:pt x="1207" y="2279"/>
                </a:lnTo>
                <a:lnTo>
                  <a:pt x="1208" y="2277"/>
                </a:lnTo>
                <a:lnTo>
                  <a:pt x="1208" y="2275"/>
                </a:lnTo>
                <a:lnTo>
                  <a:pt x="1208" y="2274"/>
                </a:lnTo>
                <a:lnTo>
                  <a:pt x="1208" y="2272"/>
                </a:lnTo>
                <a:lnTo>
                  <a:pt x="1210" y="2271"/>
                </a:lnTo>
                <a:lnTo>
                  <a:pt x="1211" y="2269"/>
                </a:lnTo>
                <a:lnTo>
                  <a:pt x="1211" y="2268"/>
                </a:lnTo>
                <a:lnTo>
                  <a:pt x="1213" y="2266"/>
                </a:lnTo>
                <a:lnTo>
                  <a:pt x="1214" y="2266"/>
                </a:lnTo>
                <a:lnTo>
                  <a:pt x="1215" y="2265"/>
                </a:lnTo>
                <a:lnTo>
                  <a:pt x="1217" y="2265"/>
                </a:lnTo>
                <a:lnTo>
                  <a:pt x="1217" y="2263"/>
                </a:lnTo>
                <a:lnTo>
                  <a:pt x="1218" y="2263"/>
                </a:lnTo>
                <a:lnTo>
                  <a:pt x="1218" y="2262"/>
                </a:lnTo>
                <a:lnTo>
                  <a:pt x="1220" y="2260"/>
                </a:lnTo>
                <a:lnTo>
                  <a:pt x="1220" y="2259"/>
                </a:lnTo>
                <a:lnTo>
                  <a:pt x="1221" y="2259"/>
                </a:lnTo>
                <a:lnTo>
                  <a:pt x="1221" y="2257"/>
                </a:lnTo>
                <a:lnTo>
                  <a:pt x="1223" y="2257"/>
                </a:lnTo>
                <a:lnTo>
                  <a:pt x="1223" y="2256"/>
                </a:lnTo>
                <a:lnTo>
                  <a:pt x="1224" y="2256"/>
                </a:lnTo>
                <a:lnTo>
                  <a:pt x="1226" y="2254"/>
                </a:lnTo>
                <a:lnTo>
                  <a:pt x="1227" y="2254"/>
                </a:lnTo>
                <a:lnTo>
                  <a:pt x="1229" y="2254"/>
                </a:lnTo>
                <a:lnTo>
                  <a:pt x="1230" y="2253"/>
                </a:lnTo>
                <a:lnTo>
                  <a:pt x="1232" y="2252"/>
                </a:lnTo>
                <a:lnTo>
                  <a:pt x="1233" y="2252"/>
                </a:lnTo>
                <a:lnTo>
                  <a:pt x="1233" y="2250"/>
                </a:lnTo>
                <a:lnTo>
                  <a:pt x="1235" y="2249"/>
                </a:lnTo>
                <a:lnTo>
                  <a:pt x="1238" y="2247"/>
                </a:lnTo>
                <a:lnTo>
                  <a:pt x="1239" y="2244"/>
                </a:lnTo>
                <a:lnTo>
                  <a:pt x="1240" y="2244"/>
                </a:lnTo>
                <a:lnTo>
                  <a:pt x="1240" y="2243"/>
                </a:lnTo>
                <a:lnTo>
                  <a:pt x="1242" y="2241"/>
                </a:lnTo>
                <a:lnTo>
                  <a:pt x="1243" y="2240"/>
                </a:lnTo>
                <a:lnTo>
                  <a:pt x="1245" y="2238"/>
                </a:lnTo>
                <a:lnTo>
                  <a:pt x="1246" y="2237"/>
                </a:lnTo>
                <a:lnTo>
                  <a:pt x="1248" y="2237"/>
                </a:lnTo>
                <a:lnTo>
                  <a:pt x="1249" y="2237"/>
                </a:lnTo>
                <a:lnTo>
                  <a:pt x="1251" y="2235"/>
                </a:lnTo>
                <a:lnTo>
                  <a:pt x="1252" y="2234"/>
                </a:lnTo>
                <a:lnTo>
                  <a:pt x="1254" y="2234"/>
                </a:lnTo>
                <a:lnTo>
                  <a:pt x="1255" y="2234"/>
                </a:lnTo>
                <a:lnTo>
                  <a:pt x="1255" y="2232"/>
                </a:lnTo>
                <a:lnTo>
                  <a:pt x="1257" y="2232"/>
                </a:lnTo>
                <a:lnTo>
                  <a:pt x="1258" y="2232"/>
                </a:lnTo>
                <a:lnTo>
                  <a:pt x="1258" y="2231"/>
                </a:lnTo>
                <a:lnTo>
                  <a:pt x="1260" y="2231"/>
                </a:lnTo>
                <a:lnTo>
                  <a:pt x="1261" y="2231"/>
                </a:lnTo>
                <a:lnTo>
                  <a:pt x="1261" y="2229"/>
                </a:lnTo>
                <a:lnTo>
                  <a:pt x="1263" y="2229"/>
                </a:lnTo>
                <a:lnTo>
                  <a:pt x="1264" y="2229"/>
                </a:lnTo>
                <a:lnTo>
                  <a:pt x="1264" y="2228"/>
                </a:lnTo>
                <a:lnTo>
                  <a:pt x="1265" y="2228"/>
                </a:lnTo>
                <a:lnTo>
                  <a:pt x="1265" y="2227"/>
                </a:lnTo>
                <a:lnTo>
                  <a:pt x="1267" y="2227"/>
                </a:lnTo>
                <a:lnTo>
                  <a:pt x="1270" y="2224"/>
                </a:lnTo>
                <a:lnTo>
                  <a:pt x="1271" y="2224"/>
                </a:lnTo>
                <a:lnTo>
                  <a:pt x="1271" y="2222"/>
                </a:lnTo>
                <a:lnTo>
                  <a:pt x="1273" y="2221"/>
                </a:lnTo>
                <a:lnTo>
                  <a:pt x="1274" y="2221"/>
                </a:lnTo>
                <a:lnTo>
                  <a:pt x="1273" y="2222"/>
                </a:lnTo>
                <a:lnTo>
                  <a:pt x="1271" y="2222"/>
                </a:lnTo>
                <a:lnTo>
                  <a:pt x="1270" y="2224"/>
                </a:lnTo>
                <a:lnTo>
                  <a:pt x="1270" y="2225"/>
                </a:lnTo>
                <a:lnTo>
                  <a:pt x="1267" y="2227"/>
                </a:lnTo>
                <a:lnTo>
                  <a:pt x="1265" y="2228"/>
                </a:lnTo>
                <a:lnTo>
                  <a:pt x="1267" y="2228"/>
                </a:lnTo>
                <a:lnTo>
                  <a:pt x="1267" y="2229"/>
                </a:lnTo>
                <a:lnTo>
                  <a:pt x="1267" y="2228"/>
                </a:lnTo>
                <a:lnTo>
                  <a:pt x="1268" y="2228"/>
                </a:lnTo>
                <a:lnTo>
                  <a:pt x="1270" y="2227"/>
                </a:lnTo>
                <a:lnTo>
                  <a:pt x="1271" y="2227"/>
                </a:lnTo>
                <a:lnTo>
                  <a:pt x="1273" y="2227"/>
                </a:lnTo>
                <a:lnTo>
                  <a:pt x="1274" y="2225"/>
                </a:lnTo>
                <a:lnTo>
                  <a:pt x="1276" y="2224"/>
                </a:lnTo>
                <a:lnTo>
                  <a:pt x="1277" y="2224"/>
                </a:lnTo>
                <a:lnTo>
                  <a:pt x="1279" y="2222"/>
                </a:lnTo>
                <a:lnTo>
                  <a:pt x="1279" y="2221"/>
                </a:lnTo>
                <a:lnTo>
                  <a:pt x="1280" y="2221"/>
                </a:lnTo>
                <a:lnTo>
                  <a:pt x="1280" y="2222"/>
                </a:lnTo>
                <a:lnTo>
                  <a:pt x="1282" y="2222"/>
                </a:lnTo>
                <a:lnTo>
                  <a:pt x="1282" y="2221"/>
                </a:lnTo>
                <a:lnTo>
                  <a:pt x="1283" y="2221"/>
                </a:lnTo>
                <a:lnTo>
                  <a:pt x="1285" y="2221"/>
                </a:lnTo>
                <a:lnTo>
                  <a:pt x="1285" y="2219"/>
                </a:lnTo>
                <a:lnTo>
                  <a:pt x="1283" y="2221"/>
                </a:lnTo>
                <a:lnTo>
                  <a:pt x="1282" y="2221"/>
                </a:lnTo>
                <a:lnTo>
                  <a:pt x="1280" y="2219"/>
                </a:lnTo>
                <a:lnTo>
                  <a:pt x="1282" y="2219"/>
                </a:lnTo>
                <a:lnTo>
                  <a:pt x="1283" y="2219"/>
                </a:lnTo>
                <a:lnTo>
                  <a:pt x="1282" y="2218"/>
                </a:lnTo>
                <a:lnTo>
                  <a:pt x="1283" y="2218"/>
                </a:lnTo>
                <a:lnTo>
                  <a:pt x="1282" y="2218"/>
                </a:lnTo>
                <a:lnTo>
                  <a:pt x="1280" y="2219"/>
                </a:lnTo>
                <a:lnTo>
                  <a:pt x="1280" y="2218"/>
                </a:lnTo>
                <a:lnTo>
                  <a:pt x="1283" y="2216"/>
                </a:lnTo>
                <a:lnTo>
                  <a:pt x="1285" y="2216"/>
                </a:lnTo>
                <a:lnTo>
                  <a:pt x="1285" y="2215"/>
                </a:lnTo>
                <a:lnTo>
                  <a:pt x="1286" y="2215"/>
                </a:lnTo>
                <a:lnTo>
                  <a:pt x="1286" y="2213"/>
                </a:lnTo>
                <a:lnTo>
                  <a:pt x="1288" y="2213"/>
                </a:lnTo>
                <a:lnTo>
                  <a:pt x="1289" y="2212"/>
                </a:lnTo>
                <a:lnTo>
                  <a:pt x="1290" y="2212"/>
                </a:lnTo>
                <a:lnTo>
                  <a:pt x="1290" y="2210"/>
                </a:lnTo>
                <a:lnTo>
                  <a:pt x="1292" y="2210"/>
                </a:lnTo>
                <a:lnTo>
                  <a:pt x="1292" y="2212"/>
                </a:lnTo>
                <a:lnTo>
                  <a:pt x="1292" y="2210"/>
                </a:lnTo>
                <a:lnTo>
                  <a:pt x="1293" y="2210"/>
                </a:lnTo>
                <a:lnTo>
                  <a:pt x="1292" y="2210"/>
                </a:lnTo>
                <a:lnTo>
                  <a:pt x="1293" y="2210"/>
                </a:lnTo>
                <a:lnTo>
                  <a:pt x="1293" y="2209"/>
                </a:lnTo>
                <a:lnTo>
                  <a:pt x="1295" y="2209"/>
                </a:lnTo>
                <a:lnTo>
                  <a:pt x="1295" y="2207"/>
                </a:lnTo>
                <a:lnTo>
                  <a:pt x="1296" y="2207"/>
                </a:lnTo>
                <a:lnTo>
                  <a:pt x="1296" y="2206"/>
                </a:lnTo>
                <a:lnTo>
                  <a:pt x="1298" y="2206"/>
                </a:lnTo>
                <a:lnTo>
                  <a:pt x="1298" y="2204"/>
                </a:lnTo>
                <a:lnTo>
                  <a:pt x="1299" y="2204"/>
                </a:lnTo>
                <a:lnTo>
                  <a:pt x="1301" y="2203"/>
                </a:lnTo>
                <a:lnTo>
                  <a:pt x="1301" y="2202"/>
                </a:lnTo>
                <a:lnTo>
                  <a:pt x="1302" y="2202"/>
                </a:lnTo>
                <a:lnTo>
                  <a:pt x="1304" y="2200"/>
                </a:lnTo>
                <a:lnTo>
                  <a:pt x="1305" y="2199"/>
                </a:lnTo>
                <a:lnTo>
                  <a:pt x="1307" y="2199"/>
                </a:lnTo>
                <a:lnTo>
                  <a:pt x="1308" y="2199"/>
                </a:lnTo>
                <a:lnTo>
                  <a:pt x="1307" y="2199"/>
                </a:lnTo>
                <a:lnTo>
                  <a:pt x="1305" y="2200"/>
                </a:lnTo>
                <a:lnTo>
                  <a:pt x="1304" y="2200"/>
                </a:lnTo>
                <a:lnTo>
                  <a:pt x="1302" y="2202"/>
                </a:lnTo>
                <a:lnTo>
                  <a:pt x="1301" y="2203"/>
                </a:lnTo>
                <a:lnTo>
                  <a:pt x="1301" y="2204"/>
                </a:lnTo>
                <a:lnTo>
                  <a:pt x="1302" y="2204"/>
                </a:lnTo>
                <a:lnTo>
                  <a:pt x="1302" y="2206"/>
                </a:lnTo>
                <a:lnTo>
                  <a:pt x="1304" y="2206"/>
                </a:lnTo>
                <a:lnTo>
                  <a:pt x="1304" y="2207"/>
                </a:lnTo>
                <a:lnTo>
                  <a:pt x="1305" y="2207"/>
                </a:lnTo>
                <a:lnTo>
                  <a:pt x="1305" y="2209"/>
                </a:lnTo>
                <a:lnTo>
                  <a:pt x="1307" y="2209"/>
                </a:lnTo>
                <a:lnTo>
                  <a:pt x="1308" y="2209"/>
                </a:lnTo>
                <a:lnTo>
                  <a:pt x="1310" y="2210"/>
                </a:lnTo>
                <a:lnTo>
                  <a:pt x="1311" y="2210"/>
                </a:lnTo>
                <a:lnTo>
                  <a:pt x="1313" y="2210"/>
                </a:lnTo>
                <a:lnTo>
                  <a:pt x="1314" y="2210"/>
                </a:lnTo>
                <a:lnTo>
                  <a:pt x="1315" y="2210"/>
                </a:lnTo>
                <a:lnTo>
                  <a:pt x="1315" y="2212"/>
                </a:lnTo>
                <a:lnTo>
                  <a:pt x="1315" y="2210"/>
                </a:lnTo>
                <a:lnTo>
                  <a:pt x="1315" y="2209"/>
                </a:lnTo>
                <a:lnTo>
                  <a:pt x="1317" y="2209"/>
                </a:lnTo>
                <a:lnTo>
                  <a:pt x="1318" y="2209"/>
                </a:lnTo>
                <a:lnTo>
                  <a:pt x="1318" y="2210"/>
                </a:lnTo>
                <a:lnTo>
                  <a:pt x="1318" y="2212"/>
                </a:lnTo>
                <a:lnTo>
                  <a:pt x="1320" y="2212"/>
                </a:lnTo>
                <a:lnTo>
                  <a:pt x="1321" y="2212"/>
                </a:lnTo>
                <a:lnTo>
                  <a:pt x="1321" y="2213"/>
                </a:lnTo>
                <a:lnTo>
                  <a:pt x="1323" y="2213"/>
                </a:lnTo>
                <a:lnTo>
                  <a:pt x="1323" y="2212"/>
                </a:lnTo>
                <a:lnTo>
                  <a:pt x="1321" y="2212"/>
                </a:lnTo>
                <a:lnTo>
                  <a:pt x="1321" y="2210"/>
                </a:lnTo>
                <a:lnTo>
                  <a:pt x="1321" y="2209"/>
                </a:lnTo>
                <a:lnTo>
                  <a:pt x="1320" y="2207"/>
                </a:lnTo>
                <a:lnTo>
                  <a:pt x="1321" y="2207"/>
                </a:lnTo>
                <a:lnTo>
                  <a:pt x="1321" y="2206"/>
                </a:lnTo>
                <a:lnTo>
                  <a:pt x="1320" y="2204"/>
                </a:lnTo>
                <a:lnTo>
                  <a:pt x="1321" y="2204"/>
                </a:lnTo>
                <a:lnTo>
                  <a:pt x="1321" y="2203"/>
                </a:lnTo>
                <a:lnTo>
                  <a:pt x="1320" y="2203"/>
                </a:lnTo>
                <a:lnTo>
                  <a:pt x="1320" y="2202"/>
                </a:lnTo>
                <a:lnTo>
                  <a:pt x="1318" y="2200"/>
                </a:lnTo>
                <a:lnTo>
                  <a:pt x="1318" y="2199"/>
                </a:lnTo>
                <a:lnTo>
                  <a:pt x="1318" y="2197"/>
                </a:lnTo>
                <a:lnTo>
                  <a:pt x="1320" y="2199"/>
                </a:lnTo>
                <a:lnTo>
                  <a:pt x="1320" y="2197"/>
                </a:lnTo>
                <a:lnTo>
                  <a:pt x="1318" y="2197"/>
                </a:lnTo>
                <a:lnTo>
                  <a:pt x="1318" y="2196"/>
                </a:lnTo>
                <a:lnTo>
                  <a:pt x="1318" y="2193"/>
                </a:lnTo>
                <a:lnTo>
                  <a:pt x="1318" y="2191"/>
                </a:lnTo>
                <a:lnTo>
                  <a:pt x="1318" y="2188"/>
                </a:lnTo>
                <a:lnTo>
                  <a:pt x="1318" y="2187"/>
                </a:lnTo>
                <a:lnTo>
                  <a:pt x="1320" y="2185"/>
                </a:lnTo>
                <a:lnTo>
                  <a:pt x="1320" y="2184"/>
                </a:lnTo>
                <a:lnTo>
                  <a:pt x="1321" y="2182"/>
                </a:lnTo>
                <a:lnTo>
                  <a:pt x="1321" y="2181"/>
                </a:lnTo>
                <a:lnTo>
                  <a:pt x="1323" y="2178"/>
                </a:lnTo>
                <a:lnTo>
                  <a:pt x="1324" y="2177"/>
                </a:lnTo>
                <a:lnTo>
                  <a:pt x="1326" y="2175"/>
                </a:lnTo>
                <a:lnTo>
                  <a:pt x="1329" y="2169"/>
                </a:lnTo>
                <a:lnTo>
                  <a:pt x="1335" y="2160"/>
                </a:lnTo>
                <a:lnTo>
                  <a:pt x="1336" y="2157"/>
                </a:lnTo>
                <a:lnTo>
                  <a:pt x="1339" y="2156"/>
                </a:lnTo>
                <a:lnTo>
                  <a:pt x="1342" y="2150"/>
                </a:lnTo>
                <a:lnTo>
                  <a:pt x="1345" y="2149"/>
                </a:lnTo>
                <a:lnTo>
                  <a:pt x="1346" y="2147"/>
                </a:lnTo>
                <a:lnTo>
                  <a:pt x="1348" y="2147"/>
                </a:lnTo>
                <a:lnTo>
                  <a:pt x="1349" y="2146"/>
                </a:lnTo>
                <a:lnTo>
                  <a:pt x="1351" y="2146"/>
                </a:lnTo>
                <a:lnTo>
                  <a:pt x="1352" y="2144"/>
                </a:lnTo>
                <a:lnTo>
                  <a:pt x="1354" y="2144"/>
                </a:lnTo>
                <a:lnTo>
                  <a:pt x="1354" y="2143"/>
                </a:lnTo>
                <a:lnTo>
                  <a:pt x="1355" y="2143"/>
                </a:lnTo>
                <a:lnTo>
                  <a:pt x="1355" y="2144"/>
                </a:lnTo>
                <a:lnTo>
                  <a:pt x="1355" y="2146"/>
                </a:lnTo>
                <a:lnTo>
                  <a:pt x="1354" y="2146"/>
                </a:lnTo>
                <a:lnTo>
                  <a:pt x="1355" y="2146"/>
                </a:lnTo>
                <a:lnTo>
                  <a:pt x="1354" y="2146"/>
                </a:lnTo>
                <a:lnTo>
                  <a:pt x="1354" y="2147"/>
                </a:lnTo>
                <a:lnTo>
                  <a:pt x="1355" y="2147"/>
                </a:lnTo>
                <a:lnTo>
                  <a:pt x="1355" y="2146"/>
                </a:lnTo>
                <a:lnTo>
                  <a:pt x="1355" y="2144"/>
                </a:lnTo>
                <a:lnTo>
                  <a:pt x="1355" y="2143"/>
                </a:lnTo>
                <a:lnTo>
                  <a:pt x="1357" y="2143"/>
                </a:lnTo>
                <a:lnTo>
                  <a:pt x="1357" y="2144"/>
                </a:lnTo>
                <a:lnTo>
                  <a:pt x="1357" y="2143"/>
                </a:lnTo>
                <a:lnTo>
                  <a:pt x="1358" y="2143"/>
                </a:lnTo>
                <a:lnTo>
                  <a:pt x="1358" y="2144"/>
                </a:lnTo>
                <a:lnTo>
                  <a:pt x="1360" y="2146"/>
                </a:lnTo>
                <a:lnTo>
                  <a:pt x="1360" y="2144"/>
                </a:lnTo>
                <a:lnTo>
                  <a:pt x="1361" y="2144"/>
                </a:lnTo>
                <a:lnTo>
                  <a:pt x="1360" y="2144"/>
                </a:lnTo>
                <a:lnTo>
                  <a:pt x="1360" y="2143"/>
                </a:lnTo>
                <a:lnTo>
                  <a:pt x="1358" y="2143"/>
                </a:lnTo>
                <a:lnTo>
                  <a:pt x="1357" y="2143"/>
                </a:lnTo>
                <a:lnTo>
                  <a:pt x="1357" y="2141"/>
                </a:lnTo>
                <a:lnTo>
                  <a:pt x="1358" y="2140"/>
                </a:lnTo>
                <a:lnTo>
                  <a:pt x="1361" y="2137"/>
                </a:lnTo>
                <a:lnTo>
                  <a:pt x="1362" y="2135"/>
                </a:lnTo>
                <a:lnTo>
                  <a:pt x="1362" y="2134"/>
                </a:lnTo>
                <a:lnTo>
                  <a:pt x="1364" y="2132"/>
                </a:lnTo>
                <a:lnTo>
                  <a:pt x="1365" y="2131"/>
                </a:lnTo>
                <a:lnTo>
                  <a:pt x="1367" y="2128"/>
                </a:lnTo>
                <a:lnTo>
                  <a:pt x="1368" y="2128"/>
                </a:lnTo>
                <a:lnTo>
                  <a:pt x="1370" y="2127"/>
                </a:lnTo>
                <a:lnTo>
                  <a:pt x="1371" y="2125"/>
                </a:lnTo>
                <a:lnTo>
                  <a:pt x="1373" y="2124"/>
                </a:lnTo>
                <a:lnTo>
                  <a:pt x="1374" y="2122"/>
                </a:lnTo>
                <a:lnTo>
                  <a:pt x="1376" y="2121"/>
                </a:lnTo>
                <a:lnTo>
                  <a:pt x="1377" y="2119"/>
                </a:lnTo>
                <a:lnTo>
                  <a:pt x="1379" y="2118"/>
                </a:lnTo>
                <a:lnTo>
                  <a:pt x="1380" y="2118"/>
                </a:lnTo>
                <a:lnTo>
                  <a:pt x="1380" y="2119"/>
                </a:lnTo>
                <a:lnTo>
                  <a:pt x="1379" y="2119"/>
                </a:lnTo>
                <a:lnTo>
                  <a:pt x="1379" y="2121"/>
                </a:lnTo>
                <a:lnTo>
                  <a:pt x="1380" y="2119"/>
                </a:lnTo>
                <a:lnTo>
                  <a:pt x="1380" y="2118"/>
                </a:lnTo>
                <a:lnTo>
                  <a:pt x="1382" y="2118"/>
                </a:lnTo>
                <a:lnTo>
                  <a:pt x="1383" y="2118"/>
                </a:lnTo>
                <a:lnTo>
                  <a:pt x="1383" y="2119"/>
                </a:lnTo>
                <a:lnTo>
                  <a:pt x="1382" y="2119"/>
                </a:lnTo>
                <a:lnTo>
                  <a:pt x="1383" y="2119"/>
                </a:lnTo>
                <a:lnTo>
                  <a:pt x="1383" y="2121"/>
                </a:lnTo>
                <a:lnTo>
                  <a:pt x="1383" y="2122"/>
                </a:lnTo>
                <a:lnTo>
                  <a:pt x="1385" y="2122"/>
                </a:lnTo>
                <a:lnTo>
                  <a:pt x="1385" y="2124"/>
                </a:lnTo>
                <a:lnTo>
                  <a:pt x="1385" y="2125"/>
                </a:lnTo>
                <a:lnTo>
                  <a:pt x="1385" y="2127"/>
                </a:lnTo>
                <a:lnTo>
                  <a:pt x="1385" y="2128"/>
                </a:lnTo>
                <a:lnTo>
                  <a:pt x="1385" y="2130"/>
                </a:lnTo>
                <a:lnTo>
                  <a:pt x="1385" y="2131"/>
                </a:lnTo>
                <a:lnTo>
                  <a:pt x="1385" y="2132"/>
                </a:lnTo>
                <a:lnTo>
                  <a:pt x="1386" y="2132"/>
                </a:lnTo>
                <a:lnTo>
                  <a:pt x="1387" y="2134"/>
                </a:lnTo>
                <a:lnTo>
                  <a:pt x="1389" y="2134"/>
                </a:lnTo>
                <a:lnTo>
                  <a:pt x="1390" y="2134"/>
                </a:lnTo>
                <a:lnTo>
                  <a:pt x="1390" y="2135"/>
                </a:lnTo>
                <a:lnTo>
                  <a:pt x="1389" y="2135"/>
                </a:lnTo>
                <a:lnTo>
                  <a:pt x="1389" y="2137"/>
                </a:lnTo>
                <a:lnTo>
                  <a:pt x="1387" y="2137"/>
                </a:lnTo>
                <a:lnTo>
                  <a:pt x="1386" y="2138"/>
                </a:lnTo>
                <a:lnTo>
                  <a:pt x="1385" y="2138"/>
                </a:lnTo>
                <a:lnTo>
                  <a:pt x="1385" y="2140"/>
                </a:lnTo>
                <a:lnTo>
                  <a:pt x="1383" y="2140"/>
                </a:lnTo>
                <a:lnTo>
                  <a:pt x="1383" y="2141"/>
                </a:lnTo>
                <a:lnTo>
                  <a:pt x="1383" y="2143"/>
                </a:lnTo>
                <a:lnTo>
                  <a:pt x="1383" y="2144"/>
                </a:lnTo>
                <a:lnTo>
                  <a:pt x="1385" y="2144"/>
                </a:lnTo>
                <a:lnTo>
                  <a:pt x="1385" y="2143"/>
                </a:lnTo>
                <a:lnTo>
                  <a:pt x="1385" y="2141"/>
                </a:lnTo>
                <a:lnTo>
                  <a:pt x="1385" y="2140"/>
                </a:lnTo>
                <a:lnTo>
                  <a:pt x="1386" y="2138"/>
                </a:lnTo>
                <a:lnTo>
                  <a:pt x="1387" y="2138"/>
                </a:lnTo>
                <a:lnTo>
                  <a:pt x="1389" y="2138"/>
                </a:lnTo>
                <a:lnTo>
                  <a:pt x="1390" y="2137"/>
                </a:lnTo>
                <a:lnTo>
                  <a:pt x="1390" y="2135"/>
                </a:lnTo>
                <a:lnTo>
                  <a:pt x="1390" y="2134"/>
                </a:lnTo>
                <a:lnTo>
                  <a:pt x="1389" y="2132"/>
                </a:lnTo>
                <a:lnTo>
                  <a:pt x="1387" y="2132"/>
                </a:lnTo>
                <a:lnTo>
                  <a:pt x="1386" y="2132"/>
                </a:lnTo>
                <a:lnTo>
                  <a:pt x="1385" y="2132"/>
                </a:lnTo>
                <a:lnTo>
                  <a:pt x="1385" y="2131"/>
                </a:lnTo>
                <a:lnTo>
                  <a:pt x="1385" y="2130"/>
                </a:lnTo>
                <a:lnTo>
                  <a:pt x="1386" y="2128"/>
                </a:lnTo>
                <a:lnTo>
                  <a:pt x="1386" y="2127"/>
                </a:lnTo>
                <a:lnTo>
                  <a:pt x="1387" y="2127"/>
                </a:lnTo>
                <a:lnTo>
                  <a:pt x="1387" y="2128"/>
                </a:lnTo>
                <a:lnTo>
                  <a:pt x="1389" y="2128"/>
                </a:lnTo>
                <a:lnTo>
                  <a:pt x="1390" y="2130"/>
                </a:lnTo>
                <a:lnTo>
                  <a:pt x="1392" y="2130"/>
                </a:lnTo>
                <a:lnTo>
                  <a:pt x="1393" y="2130"/>
                </a:lnTo>
                <a:lnTo>
                  <a:pt x="1395" y="2130"/>
                </a:lnTo>
                <a:lnTo>
                  <a:pt x="1395" y="2131"/>
                </a:lnTo>
                <a:lnTo>
                  <a:pt x="1393" y="2131"/>
                </a:lnTo>
                <a:lnTo>
                  <a:pt x="1393" y="2132"/>
                </a:lnTo>
                <a:lnTo>
                  <a:pt x="1393" y="2134"/>
                </a:lnTo>
                <a:lnTo>
                  <a:pt x="1395" y="2134"/>
                </a:lnTo>
                <a:lnTo>
                  <a:pt x="1393" y="2134"/>
                </a:lnTo>
                <a:lnTo>
                  <a:pt x="1393" y="2132"/>
                </a:lnTo>
                <a:lnTo>
                  <a:pt x="1395" y="2131"/>
                </a:lnTo>
                <a:lnTo>
                  <a:pt x="1396" y="2130"/>
                </a:lnTo>
                <a:lnTo>
                  <a:pt x="1396" y="2128"/>
                </a:lnTo>
                <a:lnTo>
                  <a:pt x="1398" y="2128"/>
                </a:lnTo>
                <a:lnTo>
                  <a:pt x="1399" y="2128"/>
                </a:lnTo>
                <a:lnTo>
                  <a:pt x="1399" y="2130"/>
                </a:lnTo>
                <a:lnTo>
                  <a:pt x="1401" y="2130"/>
                </a:lnTo>
                <a:lnTo>
                  <a:pt x="1401" y="2128"/>
                </a:lnTo>
                <a:lnTo>
                  <a:pt x="1401" y="2127"/>
                </a:lnTo>
                <a:lnTo>
                  <a:pt x="1402" y="2127"/>
                </a:lnTo>
                <a:lnTo>
                  <a:pt x="1401" y="2125"/>
                </a:lnTo>
                <a:lnTo>
                  <a:pt x="1401" y="2124"/>
                </a:lnTo>
                <a:lnTo>
                  <a:pt x="1401" y="2122"/>
                </a:lnTo>
                <a:lnTo>
                  <a:pt x="1399" y="2122"/>
                </a:lnTo>
                <a:lnTo>
                  <a:pt x="1399" y="2121"/>
                </a:lnTo>
                <a:lnTo>
                  <a:pt x="1401" y="2121"/>
                </a:lnTo>
                <a:lnTo>
                  <a:pt x="1402" y="2121"/>
                </a:lnTo>
                <a:lnTo>
                  <a:pt x="1402" y="2119"/>
                </a:lnTo>
                <a:lnTo>
                  <a:pt x="1404" y="2119"/>
                </a:lnTo>
                <a:lnTo>
                  <a:pt x="1404" y="2121"/>
                </a:lnTo>
                <a:lnTo>
                  <a:pt x="1405" y="2121"/>
                </a:lnTo>
                <a:lnTo>
                  <a:pt x="1405" y="2119"/>
                </a:lnTo>
                <a:lnTo>
                  <a:pt x="1404" y="2119"/>
                </a:lnTo>
                <a:lnTo>
                  <a:pt x="1402" y="2118"/>
                </a:lnTo>
                <a:lnTo>
                  <a:pt x="1402" y="2119"/>
                </a:lnTo>
                <a:lnTo>
                  <a:pt x="1401" y="2119"/>
                </a:lnTo>
                <a:lnTo>
                  <a:pt x="1399" y="2119"/>
                </a:lnTo>
                <a:lnTo>
                  <a:pt x="1399" y="2121"/>
                </a:lnTo>
                <a:lnTo>
                  <a:pt x="1398" y="2121"/>
                </a:lnTo>
                <a:lnTo>
                  <a:pt x="1398" y="2122"/>
                </a:lnTo>
                <a:lnTo>
                  <a:pt x="1399" y="2124"/>
                </a:lnTo>
                <a:lnTo>
                  <a:pt x="1401" y="2125"/>
                </a:lnTo>
                <a:lnTo>
                  <a:pt x="1401" y="2127"/>
                </a:lnTo>
                <a:lnTo>
                  <a:pt x="1401" y="2128"/>
                </a:lnTo>
                <a:lnTo>
                  <a:pt x="1399" y="2128"/>
                </a:lnTo>
                <a:lnTo>
                  <a:pt x="1398" y="2128"/>
                </a:lnTo>
                <a:lnTo>
                  <a:pt x="1398" y="2127"/>
                </a:lnTo>
                <a:lnTo>
                  <a:pt x="1396" y="2127"/>
                </a:lnTo>
                <a:lnTo>
                  <a:pt x="1395" y="2127"/>
                </a:lnTo>
                <a:lnTo>
                  <a:pt x="1393" y="2125"/>
                </a:lnTo>
                <a:lnTo>
                  <a:pt x="1393" y="2127"/>
                </a:lnTo>
                <a:lnTo>
                  <a:pt x="1392" y="2128"/>
                </a:lnTo>
                <a:lnTo>
                  <a:pt x="1390" y="2128"/>
                </a:lnTo>
                <a:lnTo>
                  <a:pt x="1389" y="2128"/>
                </a:lnTo>
                <a:lnTo>
                  <a:pt x="1389" y="2127"/>
                </a:lnTo>
                <a:lnTo>
                  <a:pt x="1389" y="2125"/>
                </a:lnTo>
                <a:lnTo>
                  <a:pt x="1390" y="2124"/>
                </a:lnTo>
                <a:lnTo>
                  <a:pt x="1390" y="2122"/>
                </a:lnTo>
                <a:lnTo>
                  <a:pt x="1389" y="2121"/>
                </a:lnTo>
                <a:lnTo>
                  <a:pt x="1389" y="2119"/>
                </a:lnTo>
                <a:lnTo>
                  <a:pt x="1389" y="2118"/>
                </a:lnTo>
                <a:lnTo>
                  <a:pt x="1389" y="2116"/>
                </a:lnTo>
                <a:lnTo>
                  <a:pt x="1389" y="2115"/>
                </a:lnTo>
                <a:lnTo>
                  <a:pt x="1389" y="2113"/>
                </a:lnTo>
                <a:lnTo>
                  <a:pt x="1387" y="2112"/>
                </a:lnTo>
                <a:lnTo>
                  <a:pt x="1389" y="2112"/>
                </a:lnTo>
                <a:lnTo>
                  <a:pt x="1387" y="2110"/>
                </a:lnTo>
                <a:lnTo>
                  <a:pt x="1386" y="2110"/>
                </a:lnTo>
                <a:lnTo>
                  <a:pt x="1386" y="2109"/>
                </a:lnTo>
                <a:lnTo>
                  <a:pt x="1387" y="2109"/>
                </a:lnTo>
                <a:lnTo>
                  <a:pt x="1387" y="2107"/>
                </a:lnTo>
                <a:lnTo>
                  <a:pt x="1386" y="2107"/>
                </a:lnTo>
                <a:lnTo>
                  <a:pt x="1386" y="2109"/>
                </a:lnTo>
                <a:lnTo>
                  <a:pt x="1386" y="2110"/>
                </a:lnTo>
                <a:lnTo>
                  <a:pt x="1387" y="2112"/>
                </a:lnTo>
                <a:lnTo>
                  <a:pt x="1386" y="2112"/>
                </a:lnTo>
                <a:lnTo>
                  <a:pt x="1385" y="2112"/>
                </a:lnTo>
                <a:lnTo>
                  <a:pt x="1383" y="2112"/>
                </a:lnTo>
                <a:lnTo>
                  <a:pt x="1382" y="2112"/>
                </a:lnTo>
                <a:lnTo>
                  <a:pt x="1382" y="2110"/>
                </a:lnTo>
                <a:lnTo>
                  <a:pt x="1382" y="2109"/>
                </a:lnTo>
                <a:lnTo>
                  <a:pt x="1382" y="2102"/>
                </a:lnTo>
                <a:lnTo>
                  <a:pt x="1382" y="2100"/>
                </a:lnTo>
                <a:lnTo>
                  <a:pt x="1382" y="2099"/>
                </a:lnTo>
                <a:lnTo>
                  <a:pt x="1382" y="2097"/>
                </a:lnTo>
                <a:lnTo>
                  <a:pt x="1383" y="2096"/>
                </a:lnTo>
                <a:lnTo>
                  <a:pt x="1383" y="2093"/>
                </a:lnTo>
                <a:lnTo>
                  <a:pt x="1385" y="2088"/>
                </a:lnTo>
                <a:lnTo>
                  <a:pt x="1385" y="2083"/>
                </a:lnTo>
                <a:lnTo>
                  <a:pt x="1386" y="2080"/>
                </a:lnTo>
                <a:lnTo>
                  <a:pt x="1386" y="2071"/>
                </a:lnTo>
                <a:lnTo>
                  <a:pt x="1386" y="2069"/>
                </a:lnTo>
                <a:lnTo>
                  <a:pt x="1387" y="2063"/>
                </a:lnTo>
                <a:lnTo>
                  <a:pt x="1387" y="2058"/>
                </a:lnTo>
                <a:lnTo>
                  <a:pt x="1387" y="2056"/>
                </a:lnTo>
                <a:lnTo>
                  <a:pt x="1387" y="2055"/>
                </a:lnTo>
                <a:lnTo>
                  <a:pt x="1389" y="2055"/>
                </a:lnTo>
                <a:lnTo>
                  <a:pt x="1389" y="2053"/>
                </a:lnTo>
                <a:lnTo>
                  <a:pt x="1389" y="2052"/>
                </a:lnTo>
                <a:lnTo>
                  <a:pt x="1389" y="2050"/>
                </a:lnTo>
                <a:lnTo>
                  <a:pt x="1389" y="2049"/>
                </a:lnTo>
                <a:lnTo>
                  <a:pt x="1390" y="2046"/>
                </a:lnTo>
                <a:lnTo>
                  <a:pt x="1392" y="2043"/>
                </a:lnTo>
                <a:lnTo>
                  <a:pt x="1392" y="2041"/>
                </a:lnTo>
                <a:lnTo>
                  <a:pt x="1393" y="2041"/>
                </a:lnTo>
                <a:lnTo>
                  <a:pt x="1393" y="2043"/>
                </a:lnTo>
                <a:lnTo>
                  <a:pt x="1393" y="2044"/>
                </a:lnTo>
                <a:lnTo>
                  <a:pt x="1393" y="2046"/>
                </a:lnTo>
                <a:lnTo>
                  <a:pt x="1395" y="2046"/>
                </a:lnTo>
                <a:lnTo>
                  <a:pt x="1396" y="2046"/>
                </a:lnTo>
                <a:lnTo>
                  <a:pt x="1399" y="2044"/>
                </a:lnTo>
                <a:lnTo>
                  <a:pt x="1401" y="2044"/>
                </a:lnTo>
                <a:lnTo>
                  <a:pt x="1401" y="2043"/>
                </a:lnTo>
                <a:lnTo>
                  <a:pt x="1402" y="2041"/>
                </a:lnTo>
                <a:lnTo>
                  <a:pt x="1402" y="2040"/>
                </a:lnTo>
                <a:lnTo>
                  <a:pt x="1402" y="2038"/>
                </a:lnTo>
                <a:lnTo>
                  <a:pt x="1404" y="2038"/>
                </a:lnTo>
                <a:lnTo>
                  <a:pt x="1404" y="2040"/>
                </a:lnTo>
                <a:lnTo>
                  <a:pt x="1407" y="2040"/>
                </a:lnTo>
                <a:lnTo>
                  <a:pt x="1407" y="2041"/>
                </a:lnTo>
                <a:lnTo>
                  <a:pt x="1408" y="2041"/>
                </a:lnTo>
                <a:lnTo>
                  <a:pt x="1410" y="2041"/>
                </a:lnTo>
                <a:lnTo>
                  <a:pt x="1411" y="2041"/>
                </a:lnTo>
                <a:lnTo>
                  <a:pt x="1412" y="2041"/>
                </a:lnTo>
                <a:lnTo>
                  <a:pt x="1414" y="2041"/>
                </a:lnTo>
                <a:lnTo>
                  <a:pt x="1415" y="2041"/>
                </a:lnTo>
                <a:lnTo>
                  <a:pt x="1417" y="2041"/>
                </a:lnTo>
                <a:lnTo>
                  <a:pt x="1417" y="2043"/>
                </a:lnTo>
                <a:lnTo>
                  <a:pt x="1417" y="2044"/>
                </a:lnTo>
                <a:lnTo>
                  <a:pt x="1418" y="2044"/>
                </a:lnTo>
                <a:lnTo>
                  <a:pt x="1418" y="2046"/>
                </a:lnTo>
                <a:lnTo>
                  <a:pt x="1420" y="2046"/>
                </a:lnTo>
                <a:lnTo>
                  <a:pt x="1418" y="2046"/>
                </a:lnTo>
                <a:lnTo>
                  <a:pt x="1418" y="2044"/>
                </a:lnTo>
                <a:lnTo>
                  <a:pt x="1417" y="2044"/>
                </a:lnTo>
                <a:lnTo>
                  <a:pt x="1417" y="2043"/>
                </a:lnTo>
                <a:lnTo>
                  <a:pt x="1417" y="2041"/>
                </a:lnTo>
                <a:lnTo>
                  <a:pt x="1415" y="2040"/>
                </a:lnTo>
                <a:lnTo>
                  <a:pt x="1414" y="2040"/>
                </a:lnTo>
                <a:lnTo>
                  <a:pt x="1412" y="2040"/>
                </a:lnTo>
                <a:lnTo>
                  <a:pt x="1411" y="2040"/>
                </a:lnTo>
                <a:lnTo>
                  <a:pt x="1410" y="2040"/>
                </a:lnTo>
                <a:lnTo>
                  <a:pt x="1408" y="2038"/>
                </a:lnTo>
                <a:lnTo>
                  <a:pt x="1407" y="2038"/>
                </a:lnTo>
                <a:lnTo>
                  <a:pt x="1407" y="2037"/>
                </a:lnTo>
                <a:lnTo>
                  <a:pt x="1407" y="2035"/>
                </a:lnTo>
                <a:lnTo>
                  <a:pt x="1407" y="2034"/>
                </a:lnTo>
                <a:lnTo>
                  <a:pt x="1405" y="2034"/>
                </a:lnTo>
                <a:lnTo>
                  <a:pt x="1405" y="2035"/>
                </a:lnTo>
                <a:lnTo>
                  <a:pt x="1405" y="2037"/>
                </a:lnTo>
                <a:lnTo>
                  <a:pt x="1404" y="2037"/>
                </a:lnTo>
                <a:lnTo>
                  <a:pt x="1402" y="2037"/>
                </a:lnTo>
                <a:lnTo>
                  <a:pt x="1401" y="2037"/>
                </a:lnTo>
                <a:lnTo>
                  <a:pt x="1399" y="2038"/>
                </a:lnTo>
                <a:lnTo>
                  <a:pt x="1399" y="2040"/>
                </a:lnTo>
                <a:lnTo>
                  <a:pt x="1398" y="2040"/>
                </a:lnTo>
                <a:lnTo>
                  <a:pt x="1398" y="2038"/>
                </a:lnTo>
                <a:lnTo>
                  <a:pt x="1396" y="2037"/>
                </a:lnTo>
                <a:lnTo>
                  <a:pt x="1396" y="2035"/>
                </a:lnTo>
                <a:lnTo>
                  <a:pt x="1395" y="2035"/>
                </a:lnTo>
                <a:lnTo>
                  <a:pt x="1395" y="2034"/>
                </a:lnTo>
                <a:lnTo>
                  <a:pt x="1393" y="2034"/>
                </a:lnTo>
                <a:lnTo>
                  <a:pt x="1393" y="2033"/>
                </a:lnTo>
                <a:lnTo>
                  <a:pt x="1392" y="2033"/>
                </a:lnTo>
                <a:lnTo>
                  <a:pt x="1392" y="2031"/>
                </a:lnTo>
                <a:lnTo>
                  <a:pt x="1392" y="2030"/>
                </a:lnTo>
                <a:lnTo>
                  <a:pt x="1392" y="2028"/>
                </a:lnTo>
                <a:lnTo>
                  <a:pt x="1392" y="2030"/>
                </a:lnTo>
                <a:lnTo>
                  <a:pt x="1392" y="2028"/>
                </a:lnTo>
                <a:lnTo>
                  <a:pt x="1390" y="2028"/>
                </a:lnTo>
                <a:lnTo>
                  <a:pt x="1390" y="2027"/>
                </a:lnTo>
                <a:lnTo>
                  <a:pt x="1390" y="2025"/>
                </a:lnTo>
                <a:lnTo>
                  <a:pt x="1392" y="2024"/>
                </a:lnTo>
                <a:lnTo>
                  <a:pt x="1392" y="2022"/>
                </a:lnTo>
                <a:lnTo>
                  <a:pt x="1392" y="2021"/>
                </a:lnTo>
                <a:lnTo>
                  <a:pt x="1392" y="2019"/>
                </a:lnTo>
                <a:lnTo>
                  <a:pt x="1392" y="2018"/>
                </a:lnTo>
                <a:lnTo>
                  <a:pt x="1392" y="2016"/>
                </a:lnTo>
                <a:lnTo>
                  <a:pt x="1393" y="2015"/>
                </a:lnTo>
                <a:lnTo>
                  <a:pt x="1393" y="2013"/>
                </a:lnTo>
                <a:lnTo>
                  <a:pt x="1393" y="2012"/>
                </a:lnTo>
                <a:lnTo>
                  <a:pt x="1395" y="2010"/>
                </a:lnTo>
                <a:lnTo>
                  <a:pt x="1395" y="2009"/>
                </a:lnTo>
                <a:lnTo>
                  <a:pt x="1395" y="2008"/>
                </a:lnTo>
                <a:lnTo>
                  <a:pt x="1396" y="2006"/>
                </a:lnTo>
                <a:lnTo>
                  <a:pt x="1396" y="2005"/>
                </a:lnTo>
                <a:lnTo>
                  <a:pt x="1398" y="2003"/>
                </a:lnTo>
                <a:lnTo>
                  <a:pt x="1398" y="2005"/>
                </a:lnTo>
                <a:lnTo>
                  <a:pt x="1398" y="2003"/>
                </a:lnTo>
                <a:lnTo>
                  <a:pt x="1399" y="2003"/>
                </a:lnTo>
                <a:lnTo>
                  <a:pt x="1401" y="2002"/>
                </a:lnTo>
                <a:lnTo>
                  <a:pt x="1401" y="2000"/>
                </a:lnTo>
                <a:lnTo>
                  <a:pt x="1402" y="2000"/>
                </a:lnTo>
                <a:lnTo>
                  <a:pt x="1404" y="2000"/>
                </a:lnTo>
                <a:lnTo>
                  <a:pt x="1404" y="1999"/>
                </a:lnTo>
                <a:lnTo>
                  <a:pt x="1405" y="1999"/>
                </a:lnTo>
                <a:lnTo>
                  <a:pt x="1405" y="1997"/>
                </a:lnTo>
                <a:lnTo>
                  <a:pt x="1407" y="1996"/>
                </a:lnTo>
                <a:lnTo>
                  <a:pt x="1407" y="1994"/>
                </a:lnTo>
                <a:lnTo>
                  <a:pt x="1408" y="1993"/>
                </a:lnTo>
                <a:lnTo>
                  <a:pt x="1408" y="1991"/>
                </a:lnTo>
                <a:lnTo>
                  <a:pt x="1410" y="1991"/>
                </a:lnTo>
                <a:lnTo>
                  <a:pt x="1410" y="1990"/>
                </a:lnTo>
                <a:lnTo>
                  <a:pt x="1411" y="1988"/>
                </a:lnTo>
                <a:lnTo>
                  <a:pt x="1412" y="1987"/>
                </a:lnTo>
                <a:lnTo>
                  <a:pt x="1414" y="1987"/>
                </a:lnTo>
                <a:lnTo>
                  <a:pt x="1414" y="1986"/>
                </a:lnTo>
                <a:lnTo>
                  <a:pt x="1415" y="1984"/>
                </a:lnTo>
                <a:lnTo>
                  <a:pt x="1415" y="1983"/>
                </a:lnTo>
                <a:lnTo>
                  <a:pt x="1417" y="1983"/>
                </a:lnTo>
                <a:lnTo>
                  <a:pt x="1418" y="1981"/>
                </a:lnTo>
                <a:lnTo>
                  <a:pt x="1420" y="1980"/>
                </a:lnTo>
                <a:lnTo>
                  <a:pt x="1421" y="1978"/>
                </a:lnTo>
                <a:lnTo>
                  <a:pt x="1423" y="1978"/>
                </a:lnTo>
                <a:lnTo>
                  <a:pt x="1424" y="1978"/>
                </a:lnTo>
                <a:lnTo>
                  <a:pt x="1426" y="1978"/>
                </a:lnTo>
                <a:lnTo>
                  <a:pt x="1426" y="1977"/>
                </a:lnTo>
                <a:lnTo>
                  <a:pt x="1427" y="1977"/>
                </a:lnTo>
                <a:lnTo>
                  <a:pt x="1429" y="1977"/>
                </a:lnTo>
                <a:lnTo>
                  <a:pt x="1429" y="1975"/>
                </a:lnTo>
                <a:lnTo>
                  <a:pt x="1430" y="1975"/>
                </a:lnTo>
                <a:lnTo>
                  <a:pt x="1432" y="1975"/>
                </a:lnTo>
                <a:lnTo>
                  <a:pt x="1433" y="1975"/>
                </a:lnTo>
                <a:lnTo>
                  <a:pt x="1435" y="1975"/>
                </a:lnTo>
                <a:lnTo>
                  <a:pt x="1435" y="1977"/>
                </a:lnTo>
                <a:lnTo>
                  <a:pt x="1436" y="1977"/>
                </a:lnTo>
                <a:lnTo>
                  <a:pt x="1437" y="1977"/>
                </a:lnTo>
                <a:lnTo>
                  <a:pt x="1437" y="1978"/>
                </a:lnTo>
                <a:lnTo>
                  <a:pt x="1439" y="1978"/>
                </a:lnTo>
                <a:lnTo>
                  <a:pt x="1439" y="1977"/>
                </a:lnTo>
                <a:lnTo>
                  <a:pt x="1440" y="1978"/>
                </a:lnTo>
                <a:lnTo>
                  <a:pt x="1440" y="1977"/>
                </a:lnTo>
                <a:lnTo>
                  <a:pt x="1442" y="1978"/>
                </a:lnTo>
                <a:lnTo>
                  <a:pt x="1443" y="1978"/>
                </a:lnTo>
                <a:lnTo>
                  <a:pt x="1443" y="1980"/>
                </a:lnTo>
                <a:lnTo>
                  <a:pt x="1443" y="1981"/>
                </a:lnTo>
                <a:lnTo>
                  <a:pt x="1445" y="1981"/>
                </a:lnTo>
                <a:lnTo>
                  <a:pt x="1446" y="1981"/>
                </a:lnTo>
                <a:lnTo>
                  <a:pt x="1448" y="1983"/>
                </a:lnTo>
                <a:lnTo>
                  <a:pt x="1448" y="1984"/>
                </a:lnTo>
                <a:lnTo>
                  <a:pt x="1449" y="1984"/>
                </a:lnTo>
                <a:lnTo>
                  <a:pt x="1451" y="1984"/>
                </a:lnTo>
                <a:lnTo>
                  <a:pt x="1452" y="1984"/>
                </a:lnTo>
                <a:lnTo>
                  <a:pt x="1454" y="1986"/>
                </a:lnTo>
                <a:lnTo>
                  <a:pt x="1454" y="1984"/>
                </a:lnTo>
                <a:lnTo>
                  <a:pt x="1452" y="1983"/>
                </a:lnTo>
                <a:lnTo>
                  <a:pt x="1451" y="1983"/>
                </a:lnTo>
                <a:lnTo>
                  <a:pt x="1451" y="1984"/>
                </a:lnTo>
                <a:lnTo>
                  <a:pt x="1449" y="1984"/>
                </a:lnTo>
                <a:lnTo>
                  <a:pt x="1449" y="1983"/>
                </a:lnTo>
                <a:lnTo>
                  <a:pt x="1448" y="1981"/>
                </a:lnTo>
                <a:lnTo>
                  <a:pt x="1446" y="1981"/>
                </a:lnTo>
                <a:lnTo>
                  <a:pt x="1445" y="1981"/>
                </a:lnTo>
                <a:lnTo>
                  <a:pt x="1443" y="1981"/>
                </a:lnTo>
                <a:lnTo>
                  <a:pt x="1443" y="1980"/>
                </a:lnTo>
                <a:lnTo>
                  <a:pt x="1443" y="1978"/>
                </a:lnTo>
                <a:lnTo>
                  <a:pt x="1442" y="1978"/>
                </a:lnTo>
                <a:lnTo>
                  <a:pt x="1442" y="1977"/>
                </a:lnTo>
                <a:lnTo>
                  <a:pt x="1440" y="1977"/>
                </a:lnTo>
                <a:lnTo>
                  <a:pt x="1439" y="1977"/>
                </a:lnTo>
                <a:lnTo>
                  <a:pt x="1437" y="1977"/>
                </a:lnTo>
                <a:lnTo>
                  <a:pt x="1437" y="1978"/>
                </a:lnTo>
                <a:lnTo>
                  <a:pt x="1437" y="1977"/>
                </a:lnTo>
                <a:lnTo>
                  <a:pt x="1436" y="1977"/>
                </a:lnTo>
                <a:lnTo>
                  <a:pt x="1435" y="1975"/>
                </a:lnTo>
                <a:lnTo>
                  <a:pt x="1433" y="1974"/>
                </a:lnTo>
                <a:lnTo>
                  <a:pt x="1433" y="1975"/>
                </a:lnTo>
                <a:lnTo>
                  <a:pt x="1432" y="1974"/>
                </a:lnTo>
                <a:lnTo>
                  <a:pt x="1430" y="1974"/>
                </a:lnTo>
                <a:lnTo>
                  <a:pt x="1429" y="1974"/>
                </a:lnTo>
                <a:lnTo>
                  <a:pt x="1429" y="1975"/>
                </a:lnTo>
                <a:lnTo>
                  <a:pt x="1427" y="1975"/>
                </a:lnTo>
                <a:lnTo>
                  <a:pt x="1426" y="1975"/>
                </a:lnTo>
                <a:lnTo>
                  <a:pt x="1426" y="1977"/>
                </a:lnTo>
                <a:lnTo>
                  <a:pt x="1424" y="1977"/>
                </a:lnTo>
                <a:lnTo>
                  <a:pt x="1423" y="1977"/>
                </a:lnTo>
                <a:lnTo>
                  <a:pt x="1423" y="1975"/>
                </a:lnTo>
                <a:lnTo>
                  <a:pt x="1423" y="1974"/>
                </a:lnTo>
                <a:lnTo>
                  <a:pt x="1423" y="1972"/>
                </a:lnTo>
                <a:lnTo>
                  <a:pt x="1423" y="1971"/>
                </a:lnTo>
                <a:lnTo>
                  <a:pt x="1423" y="1969"/>
                </a:lnTo>
                <a:lnTo>
                  <a:pt x="1424" y="1968"/>
                </a:lnTo>
                <a:lnTo>
                  <a:pt x="1424" y="1969"/>
                </a:lnTo>
                <a:lnTo>
                  <a:pt x="1426" y="1968"/>
                </a:lnTo>
                <a:lnTo>
                  <a:pt x="1426" y="1966"/>
                </a:lnTo>
                <a:lnTo>
                  <a:pt x="1426" y="1965"/>
                </a:lnTo>
                <a:lnTo>
                  <a:pt x="1427" y="1963"/>
                </a:lnTo>
                <a:lnTo>
                  <a:pt x="1427" y="1962"/>
                </a:lnTo>
                <a:lnTo>
                  <a:pt x="1426" y="1961"/>
                </a:lnTo>
                <a:lnTo>
                  <a:pt x="1426" y="1959"/>
                </a:lnTo>
                <a:lnTo>
                  <a:pt x="1426" y="1958"/>
                </a:lnTo>
                <a:lnTo>
                  <a:pt x="1427" y="1956"/>
                </a:lnTo>
                <a:lnTo>
                  <a:pt x="1429" y="1955"/>
                </a:lnTo>
                <a:lnTo>
                  <a:pt x="1429" y="1953"/>
                </a:lnTo>
                <a:lnTo>
                  <a:pt x="1429" y="1952"/>
                </a:lnTo>
                <a:lnTo>
                  <a:pt x="1429" y="1949"/>
                </a:lnTo>
                <a:lnTo>
                  <a:pt x="1429" y="1947"/>
                </a:lnTo>
                <a:lnTo>
                  <a:pt x="1430" y="1947"/>
                </a:lnTo>
                <a:lnTo>
                  <a:pt x="1430" y="1946"/>
                </a:lnTo>
                <a:lnTo>
                  <a:pt x="1432" y="1946"/>
                </a:lnTo>
                <a:lnTo>
                  <a:pt x="1433" y="1946"/>
                </a:lnTo>
                <a:lnTo>
                  <a:pt x="1433" y="1944"/>
                </a:lnTo>
                <a:lnTo>
                  <a:pt x="1435" y="1944"/>
                </a:lnTo>
                <a:lnTo>
                  <a:pt x="1435" y="1943"/>
                </a:lnTo>
                <a:lnTo>
                  <a:pt x="1436" y="1941"/>
                </a:lnTo>
                <a:lnTo>
                  <a:pt x="1437" y="1941"/>
                </a:lnTo>
                <a:lnTo>
                  <a:pt x="1436" y="1941"/>
                </a:lnTo>
                <a:lnTo>
                  <a:pt x="1436" y="1940"/>
                </a:lnTo>
                <a:lnTo>
                  <a:pt x="1436" y="1938"/>
                </a:lnTo>
                <a:lnTo>
                  <a:pt x="1437" y="1938"/>
                </a:lnTo>
                <a:lnTo>
                  <a:pt x="1437" y="1937"/>
                </a:lnTo>
                <a:lnTo>
                  <a:pt x="1437" y="1936"/>
                </a:lnTo>
                <a:lnTo>
                  <a:pt x="1436" y="1936"/>
                </a:lnTo>
                <a:lnTo>
                  <a:pt x="1436" y="1934"/>
                </a:lnTo>
                <a:lnTo>
                  <a:pt x="1436" y="1933"/>
                </a:lnTo>
                <a:lnTo>
                  <a:pt x="1436" y="1931"/>
                </a:lnTo>
                <a:lnTo>
                  <a:pt x="1437" y="1930"/>
                </a:lnTo>
                <a:lnTo>
                  <a:pt x="1436" y="1928"/>
                </a:lnTo>
                <a:lnTo>
                  <a:pt x="1437" y="1928"/>
                </a:lnTo>
                <a:lnTo>
                  <a:pt x="1439" y="1927"/>
                </a:lnTo>
                <a:lnTo>
                  <a:pt x="1440" y="1925"/>
                </a:lnTo>
                <a:lnTo>
                  <a:pt x="1440" y="1924"/>
                </a:lnTo>
                <a:lnTo>
                  <a:pt x="1442" y="1924"/>
                </a:lnTo>
                <a:lnTo>
                  <a:pt x="1442" y="1922"/>
                </a:lnTo>
                <a:lnTo>
                  <a:pt x="1443" y="1919"/>
                </a:lnTo>
                <a:lnTo>
                  <a:pt x="1445" y="1921"/>
                </a:lnTo>
                <a:lnTo>
                  <a:pt x="1446" y="1922"/>
                </a:lnTo>
                <a:lnTo>
                  <a:pt x="1448" y="1922"/>
                </a:lnTo>
                <a:lnTo>
                  <a:pt x="1449" y="1922"/>
                </a:lnTo>
                <a:lnTo>
                  <a:pt x="1451" y="1922"/>
                </a:lnTo>
                <a:lnTo>
                  <a:pt x="1451" y="1921"/>
                </a:lnTo>
                <a:lnTo>
                  <a:pt x="1451" y="1919"/>
                </a:lnTo>
                <a:lnTo>
                  <a:pt x="1451" y="1918"/>
                </a:lnTo>
                <a:lnTo>
                  <a:pt x="1451" y="1916"/>
                </a:lnTo>
                <a:lnTo>
                  <a:pt x="1452" y="1916"/>
                </a:lnTo>
                <a:lnTo>
                  <a:pt x="1454" y="1916"/>
                </a:lnTo>
                <a:lnTo>
                  <a:pt x="1455" y="1916"/>
                </a:lnTo>
                <a:lnTo>
                  <a:pt x="1455" y="1915"/>
                </a:lnTo>
                <a:lnTo>
                  <a:pt x="1454" y="1915"/>
                </a:lnTo>
                <a:lnTo>
                  <a:pt x="1452" y="1915"/>
                </a:lnTo>
                <a:lnTo>
                  <a:pt x="1451" y="1915"/>
                </a:lnTo>
                <a:lnTo>
                  <a:pt x="1451" y="1916"/>
                </a:lnTo>
                <a:lnTo>
                  <a:pt x="1451" y="1918"/>
                </a:lnTo>
                <a:lnTo>
                  <a:pt x="1451" y="1919"/>
                </a:lnTo>
                <a:lnTo>
                  <a:pt x="1451" y="1921"/>
                </a:lnTo>
                <a:lnTo>
                  <a:pt x="1449" y="1921"/>
                </a:lnTo>
                <a:lnTo>
                  <a:pt x="1449" y="1922"/>
                </a:lnTo>
                <a:lnTo>
                  <a:pt x="1448" y="1921"/>
                </a:lnTo>
                <a:lnTo>
                  <a:pt x="1446" y="1921"/>
                </a:lnTo>
                <a:lnTo>
                  <a:pt x="1445" y="1921"/>
                </a:lnTo>
                <a:lnTo>
                  <a:pt x="1445" y="1919"/>
                </a:lnTo>
                <a:lnTo>
                  <a:pt x="1443" y="1919"/>
                </a:lnTo>
                <a:lnTo>
                  <a:pt x="1442" y="1919"/>
                </a:lnTo>
                <a:lnTo>
                  <a:pt x="1442" y="1921"/>
                </a:lnTo>
                <a:lnTo>
                  <a:pt x="1440" y="1922"/>
                </a:lnTo>
                <a:lnTo>
                  <a:pt x="1440" y="1924"/>
                </a:lnTo>
                <a:lnTo>
                  <a:pt x="1440" y="1925"/>
                </a:lnTo>
                <a:lnTo>
                  <a:pt x="1439" y="1925"/>
                </a:lnTo>
                <a:lnTo>
                  <a:pt x="1437" y="1927"/>
                </a:lnTo>
                <a:lnTo>
                  <a:pt x="1436" y="1927"/>
                </a:lnTo>
                <a:lnTo>
                  <a:pt x="1436" y="1928"/>
                </a:lnTo>
                <a:lnTo>
                  <a:pt x="1436" y="1930"/>
                </a:lnTo>
                <a:lnTo>
                  <a:pt x="1435" y="1931"/>
                </a:lnTo>
                <a:lnTo>
                  <a:pt x="1435" y="1933"/>
                </a:lnTo>
                <a:lnTo>
                  <a:pt x="1435" y="1938"/>
                </a:lnTo>
                <a:lnTo>
                  <a:pt x="1435" y="1940"/>
                </a:lnTo>
                <a:lnTo>
                  <a:pt x="1433" y="1940"/>
                </a:lnTo>
                <a:lnTo>
                  <a:pt x="1433" y="1941"/>
                </a:lnTo>
                <a:lnTo>
                  <a:pt x="1432" y="1941"/>
                </a:lnTo>
                <a:lnTo>
                  <a:pt x="1430" y="1943"/>
                </a:lnTo>
                <a:lnTo>
                  <a:pt x="1429" y="1943"/>
                </a:lnTo>
                <a:lnTo>
                  <a:pt x="1429" y="1944"/>
                </a:lnTo>
                <a:lnTo>
                  <a:pt x="1427" y="1946"/>
                </a:lnTo>
                <a:lnTo>
                  <a:pt x="1426" y="1946"/>
                </a:lnTo>
                <a:lnTo>
                  <a:pt x="1426" y="1947"/>
                </a:lnTo>
                <a:lnTo>
                  <a:pt x="1424" y="1947"/>
                </a:lnTo>
                <a:lnTo>
                  <a:pt x="1424" y="1949"/>
                </a:lnTo>
                <a:lnTo>
                  <a:pt x="1424" y="1950"/>
                </a:lnTo>
                <a:lnTo>
                  <a:pt x="1424" y="1952"/>
                </a:lnTo>
                <a:lnTo>
                  <a:pt x="1424" y="1953"/>
                </a:lnTo>
                <a:lnTo>
                  <a:pt x="1423" y="1955"/>
                </a:lnTo>
                <a:lnTo>
                  <a:pt x="1423" y="1956"/>
                </a:lnTo>
                <a:lnTo>
                  <a:pt x="1421" y="1956"/>
                </a:lnTo>
                <a:lnTo>
                  <a:pt x="1420" y="1958"/>
                </a:lnTo>
                <a:lnTo>
                  <a:pt x="1418" y="1959"/>
                </a:lnTo>
                <a:lnTo>
                  <a:pt x="1417" y="1959"/>
                </a:lnTo>
                <a:lnTo>
                  <a:pt x="1415" y="1959"/>
                </a:lnTo>
                <a:lnTo>
                  <a:pt x="1415" y="1961"/>
                </a:lnTo>
                <a:lnTo>
                  <a:pt x="1414" y="1961"/>
                </a:lnTo>
                <a:lnTo>
                  <a:pt x="1412" y="1962"/>
                </a:lnTo>
                <a:lnTo>
                  <a:pt x="1411" y="1962"/>
                </a:lnTo>
                <a:lnTo>
                  <a:pt x="1410" y="1962"/>
                </a:lnTo>
                <a:lnTo>
                  <a:pt x="1408" y="1962"/>
                </a:lnTo>
                <a:lnTo>
                  <a:pt x="1407" y="1962"/>
                </a:lnTo>
                <a:lnTo>
                  <a:pt x="1405" y="1963"/>
                </a:lnTo>
                <a:lnTo>
                  <a:pt x="1404" y="1965"/>
                </a:lnTo>
                <a:lnTo>
                  <a:pt x="1402" y="1965"/>
                </a:lnTo>
                <a:lnTo>
                  <a:pt x="1401" y="1966"/>
                </a:lnTo>
                <a:lnTo>
                  <a:pt x="1401" y="1968"/>
                </a:lnTo>
                <a:lnTo>
                  <a:pt x="1399" y="1968"/>
                </a:lnTo>
                <a:lnTo>
                  <a:pt x="1398" y="1968"/>
                </a:lnTo>
                <a:lnTo>
                  <a:pt x="1396" y="1968"/>
                </a:lnTo>
                <a:lnTo>
                  <a:pt x="1393" y="1969"/>
                </a:lnTo>
                <a:lnTo>
                  <a:pt x="1392" y="1971"/>
                </a:lnTo>
                <a:lnTo>
                  <a:pt x="1392" y="1972"/>
                </a:lnTo>
                <a:lnTo>
                  <a:pt x="1390" y="1972"/>
                </a:lnTo>
                <a:lnTo>
                  <a:pt x="1389" y="1974"/>
                </a:lnTo>
                <a:lnTo>
                  <a:pt x="1385" y="1974"/>
                </a:lnTo>
                <a:lnTo>
                  <a:pt x="1382" y="1975"/>
                </a:lnTo>
                <a:lnTo>
                  <a:pt x="1380" y="1977"/>
                </a:lnTo>
                <a:lnTo>
                  <a:pt x="1379" y="1977"/>
                </a:lnTo>
                <a:lnTo>
                  <a:pt x="1377" y="1978"/>
                </a:lnTo>
                <a:lnTo>
                  <a:pt x="1376" y="1980"/>
                </a:lnTo>
                <a:lnTo>
                  <a:pt x="1374" y="1981"/>
                </a:lnTo>
                <a:lnTo>
                  <a:pt x="1371" y="1981"/>
                </a:lnTo>
                <a:lnTo>
                  <a:pt x="1368" y="1983"/>
                </a:lnTo>
                <a:lnTo>
                  <a:pt x="1367" y="1984"/>
                </a:lnTo>
                <a:lnTo>
                  <a:pt x="1364" y="1986"/>
                </a:lnTo>
                <a:lnTo>
                  <a:pt x="1362" y="1986"/>
                </a:lnTo>
                <a:lnTo>
                  <a:pt x="1361" y="1987"/>
                </a:lnTo>
                <a:lnTo>
                  <a:pt x="1360" y="1987"/>
                </a:lnTo>
                <a:lnTo>
                  <a:pt x="1358" y="1988"/>
                </a:lnTo>
                <a:lnTo>
                  <a:pt x="1355" y="1988"/>
                </a:lnTo>
                <a:lnTo>
                  <a:pt x="1354" y="1990"/>
                </a:lnTo>
                <a:lnTo>
                  <a:pt x="1351" y="1990"/>
                </a:lnTo>
                <a:lnTo>
                  <a:pt x="1349" y="1990"/>
                </a:lnTo>
                <a:lnTo>
                  <a:pt x="1348" y="1988"/>
                </a:lnTo>
                <a:lnTo>
                  <a:pt x="1346" y="1988"/>
                </a:lnTo>
                <a:lnTo>
                  <a:pt x="1346" y="1987"/>
                </a:lnTo>
                <a:lnTo>
                  <a:pt x="1346" y="1988"/>
                </a:lnTo>
                <a:lnTo>
                  <a:pt x="1345" y="1987"/>
                </a:lnTo>
                <a:lnTo>
                  <a:pt x="1343" y="1987"/>
                </a:lnTo>
                <a:lnTo>
                  <a:pt x="1343" y="1986"/>
                </a:lnTo>
                <a:lnTo>
                  <a:pt x="1342" y="1986"/>
                </a:lnTo>
                <a:lnTo>
                  <a:pt x="1342" y="1984"/>
                </a:lnTo>
                <a:lnTo>
                  <a:pt x="1340" y="1984"/>
                </a:lnTo>
                <a:lnTo>
                  <a:pt x="1340" y="1983"/>
                </a:lnTo>
                <a:lnTo>
                  <a:pt x="1340" y="1981"/>
                </a:lnTo>
                <a:lnTo>
                  <a:pt x="1340" y="1978"/>
                </a:lnTo>
                <a:lnTo>
                  <a:pt x="1340" y="1977"/>
                </a:lnTo>
                <a:lnTo>
                  <a:pt x="1340" y="1975"/>
                </a:lnTo>
                <a:lnTo>
                  <a:pt x="1337" y="1974"/>
                </a:lnTo>
                <a:lnTo>
                  <a:pt x="1336" y="1971"/>
                </a:lnTo>
                <a:lnTo>
                  <a:pt x="1335" y="1971"/>
                </a:lnTo>
                <a:lnTo>
                  <a:pt x="1333" y="1969"/>
                </a:lnTo>
                <a:lnTo>
                  <a:pt x="1332" y="1969"/>
                </a:lnTo>
                <a:lnTo>
                  <a:pt x="1330" y="1969"/>
                </a:lnTo>
                <a:lnTo>
                  <a:pt x="1329" y="1969"/>
                </a:lnTo>
                <a:lnTo>
                  <a:pt x="1327" y="1968"/>
                </a:lnTo>
                <a:lnTo>
                  <a:pt x="1327" y="1966"/>
                </a:lnTo>
                <a:lnTo>
                  <a:pt x="1326" y="1966"/>
                </a:lnTo>
                <a:lnTo>
                  <a:pt x="1326" y="1965"/>
                </a:lnTo>
                <a:lnTo>
                  <a:pt x="1327" y="1965"/>
                </a:lnTo>
                <a:lnTo>
                  <a:pt x="1327" y="1963"/>
                </a:lnTo>
                <a:lnTo>
                  <a:pt x="1326" y="1963"/>
                </a:lnTo>
                <a:lnTo>
                  <a:pt x="1326" y="1962"/>
                </a:lnTo>
                <a:lnTo>
                  <a:pt x="1327" y="1961"/>
                </a:lnTo>
                <a:lnTo>
                  <a:pt x="1327" y="1962"/>
                </a:lnTo>
                <a:lnTo>
                  <a:pt x="1329" y="1962"/>
                </a:lnTo>
                <a:lnTo>
                  <a:pt x="1329" y="1961"/>
                </a:lnTo>
                <a:lnTo>
                  <a:pt x="1330" y="1961"/>
                </a:lnTo>
                <a:lnTo>
                  <a:pt x="1329" y="1959"/>
                </a:lnTo>
                <a:lnTo>
                  <a:pt x="1330" y="1959"/>
                </a:lnTo>
                <a:lnTo>
                  <a:pt x="1330" y="1958"/>
                </a:lnTo>
                <a:lnTo>
                  <a:pt x="1330" y="1956"/>
                </a:lnTo>
                <a:lnTo>
                  <a:pt x="1330" y="1955"/>
                </a:lnTo>
                <a:lnTo>
                  <a:pt x="1330" y="1953"/>
                </a:lnTo>
                <a:lnTo>
                  <a:pt x="1330" y="1952"/>
                </a:lnTo>
                <a:lnTo>
                  <a:pt x="1330" y="1950"/>
                </a:lnTo>
                <a:lnTo>
                  <a:pt x="1330" y="1949"/>
                </a:lnTo>
                <a:lnTo>
                  <a:pt x="1332" y="1947"/>
                </a:lnTo>
                <a:lnTo>
                  <a:pt x="1333" y="1946"/>
                </a:lnTo>
                <a:lnTo>
                  <a:pt x="1335" y="1946"/>
                </a:lnTo>
                <a:lnTo>
                  <a:pt x="1333" y="1944"/>
                </a:lnTo>
                <a:lnTo>
                  <a:pt x="1335" y="1944"/>
                </a:lnTo>
                <a:lnTo>
                  <a:pt x="1335" y="1943"/>
                </a:lnTo>
                <a:lnTo>
                  <a:pt x="1335" y="1941"/>
                </a:lnTo>
                <a:lnTo>
                  <a:pt x="1333" y="1941"/>
                </a:lnTo>
                <a:lnTo>
                  <a:pt x="1333" y="1943"/>
                </a:lnTo>
                <a:lnTo>
                  <a:pt x="1333" y="1944"/>
                </a:lnTo>
                <a:lnTo>
                  <a:pt x="1333" y="1946"/>
                </a:lnTo>
                <a:lnTo>
                  <a:pt x="1332" y="1946"/>
                </a:lnTo>
                <a:lnTo>
                  <a:pt x="1332" y="1944"/>
                </a:lnTo>
                <a:lnTo>
                  <a:pt x="1332" y="1943"/>
                </a:lnTo>
                <a:lnTo>
                  <a:pt x="1330" y="1943"/>
                </a:lnTo>
                <a:lnTo>
                  <a:pt x="1330" y="1941"/>
                </a:lnTo>
                <a:lnTo>
                  <a:pt x="1332" y="1941"/>
                </a:lnTo>
                <a:lnTo>
                  <a:pt x="1333" y="1940"/>
                </a:lnTo>
                <a:lnTo>
                  <a:pt x="1335" y="1940"/>
                </a:lnTo>
                <a:lnTo>
                  <a:pt x="1335" y="1938"/>
                </a:lnTo>
                <a:lnTo>
                  <a:pt x="1337" y="1937"/>
                </a:lnTo>
                <a:lnTo>
                  <a:pt x="1339" y="1937"/>
                </a:lnTo>
                <a:lnTo>
                  <a:pt x="1340" y="1938"/>
                </a:lnTo>
                <a:lnTo>
                  <a:pt x="1342" y="1938"/>
                </a:lnTo>
                <a:lnTo>
                  <a:pt x="1343" y="1938"/>
                </a:lnTo>
                <a:lnTo>
                  <a:pt x="1343" y="1940"/>
                </a:lnTo>
                <a:lnTo>
                  <a:pt x="1345" y="1940"/>
                </a:lnTo>
                <a:lnTo>
                  <a:pt x="1346" y="1940"/>
                </a:lnTo>
                <a:lnTo>
                  <a:pt x="1348" y="1940"/>
                </a:lnTo>
                <a:lnTo>
                  <a:pt x="1349" y="1940"/>
                </a:lnTo>
                <a:lnTo>
                  <a:pt x="1351" y="1940"/>
                </a:lnTo>
                <a:lnTo>
                  <a:pt x="1351" y="1941"/>
                </a:lnTo>
                <a:lnTo>
                  <a:pt x="1352" y="1941"/>
                </a:lnTo>
                <a:lnTo>
                  <a:pt x="1354" y="1941"/>
                </a:lnTo>
                <a:lnTo>
                  <a:pt x="1354" y="1943"/>
                </a:lnTo>
                <a:lnTo>
                  <a:pt x="1354" y="1944"/>
                </a:lnTo>
                <a:lnTo>
                  <a:pt x="1355" y="1944"/>
                </a:lnTo>
                <a:lnTo>
                  <a:pt x="1355" y="1946"/>
                </a:lnTo>
                <a:lnTo>
                  <a:pt x="1357" y="1947"/>
                </a:lnTo>
                <a:lnTo>
                  <a:pt x="1358" y="1949"/>
                </a:lnTo>
                <a:lnTo>
                  <a:pt x="1358" y="1950"/>
                </a:lnTo>
                <a:lnTo>
                  <a:pt x="1358" y="1952"/>
                </a:lnTo>
                <a:lnTo>
                  <a:pt x="1357" y="1952"/>
                </a:lnTo>
                <a:lnTo>
                  <a:pt x="1357" y="1953"/>
                </a:lnTo>
                <a:lnTo>
                  <a:pt x="1358" y="1953"/>
                </a:lnTo>
                <a:lnTo>
                  <a:pt x="1358" y="1955"/>
                </a:lnTo>
                <a:lnTo>
                  <a:pt x="1360" y="1955"/>
                </a:lnTo>
                <a:lnTo>
                  <a:pt x="1360" y="1956"/>
                </a:lnTo>
                <a:lnTo>
                  <a:pt x="1361" y="1956"/>
                </a:lnTo>
                <a:lnTo>
                  <a:pt x="1360" y="1956"/>
                </a:lnTo>
                <a:lnTo>
                  <a:pt x="1360" y="1958"/>
                </a:lnTo>
                <a:lnTo>
                  <a:pt x="1361" y="1958"/>
                </a:lnTo>
                <a:lnTo>
                  <a:pt x="1362" y="1958"/>
                </a:lnTo>
                <a:lnTo>
                  <a:pt x="1362" y="1959"/>
                </a:lnTo>
                <a:lnTo>
                  <a:pt x="1362" y="1958"/>
                </a:lnTo>
                <a:lnTo>
                  <a:pt x="1361" y="1958"/>
                </a:lnTo>
                <a:lnTo>
                  <a:pt x="1361" y="1956"/>
                </a:lnTo>
                <a:lnTo>
                  <a:pt x="1361" y="1955"/>
                </a:lnTo>
                <a:lnTo>
                  <a:pt x="1362" y="1955"/>
                </a:lnTo>
                <a:lnTo>
                  <a:pt x="1362" y="1953"/>
                </a:lnTo>
                <a:lnTo>
                  <a:pt x="1362" y="1952"/>
                </a:lnTo>
                <a:lnTo>
                  <a:pt x="1364" y="1952"/>
                </a:lnTo>
                <a:lnTo>
                  <a:pt x="1365" y="1952"/>
                </a:lnTo>
                <a:lnTo>
                  <a:pt x="1365" y="1950"/>
                </a:lnTo>
                <a:lnTo>
                  <a:pt x="1364" y="1950"/>
                </a:lnTo>
                <a:lnTo>
                  <a:pt x="1364" y="1952"/>
                </a:lnTo>
                <a:lnTo>
                  <a:pt x="1362" y="1952"/>
                </a:lnTo>
                <a:lnTo>
                  <a:pt x="1362" y="1953"/>
                </a:lnTo>
                <a:lnTo>
                  <a:pt x="1361" y="1953"/>
                </a:lnTo>
                <a:lnTo>
                  <a:pt x="1361" y="1955"/>
                </a:lnTo>
                <a:lnTo>
                  <a:pt x="1360" y="1955"/>
                </a:lnTo>
                <a:lnTo>
                  <a:pt x="1360" y="1953"/>
                </a:lnTo>
                <a:lnTo>
                  <a:pt x="1360" y="1952"/>
                </a:lnTo>
                <a:lnTo>
                  <a:pt x="1360" y="1950"/>
                </a:lnTo>
                <a:lnTo>
                  <a:pt x="1360" y="1949"/>
                </a:lnTo>
                <a:lnTo>
                  <a:pt x="1360" y="1947"/>
                </a:lnTo>
                <a:lnTo>
                  <a:pt x="1358" y="1946"/>
                </a:lnTo>
                <a:lnTo>
                  <a:pt x="1358" y="1944"/>
                </a:lnTo>
                <a:lnTo>
                  <a:pt x="1358" y="1943"/>
                </a:lnTo>
                <a:lnTo>
                  <a:pt x="1357" y="1943"/>
                </a:lnTo>
                <a:lnTo>
                  <a:pt x="1357" y="1941"/>
                </a:lnTo>
                <a:lnTo>
                  <a:pt x="1355" y="1941"/>
                </a:lnTo>
                <a:lnTo>
                  <a:pt x="1355" y="1940"/>
                </a:lnTo>
                <a:lnTo>
                  <a:pt x="1354" y="1940"/>
                </a:lnTo>
                <a:lnTo>
                  <a:pt x="1352" y="1938"/>
                </a:lnTo>
                <a:lnTo>
                  <a:pt x="1351" y="1938"/>
                </a:lnTo>
                <a:lnTo>
                  <a:pt x="1349" y="1937"/>
                </a:lnTo>
                <a:lnTo>
                  <a:pt x="1346" y="1937"/>
                </a:lnTo>
                <a:lnTo>
                  <a:pt x="1345" y="1938"/>
                </a:lnTo>
                <a:lnTo>
                  <a:pt x="1343" y="1937"/>
                </a:lnTo>
                <a:lnTo>
                  <a:pt x="1342" y="1936"/>
                </a:lnTo>
                <a:lnTo>
                  <a:pt x="1340" y="1936"/>
                </a:lnTo>
                <a:lnTo>
                  <a:pt x="1339" y="1934"/>
                </a:lnTo>
                <a:lnTo>
                  <a:pt x="1337" y="1934"/>
                </a:lnTo>
                <a:lnTo>
                  <a:pt x="1336" y="1934"/>
                </a:lnTo>
                <a:lnTo>
                  <a:pt x="1336" y="1933"/>
                </a:lnTo>
                <a:lnTo>
                  <a:pt x="1335" y="1933"/>
                </a:lnTo>
                <a:lnTo>
                  <a:pt x="1335" y="1931"/>
                </a:lnTo>
                <a:lnTo>
                  <a:pt x="1333" y="1931"/>
                </a:lnTo>
                <a:lnTo>
                  <a:pt x="1332" y="1930"/>
                </a:lnTo>
                <a:lnTo>
                  <a:pt x="1332" y="1928"/>
                </a:lnTo>
                <a:lnTo>
                  <a:pt x="1330" y="1928"/>
                </a:lnTo>
                <a:lnTo>
                  <a:pt x="1330" y="1927"/>
                </a:lnTo>
                <a:lnTo>
                  <a:pt x="1330" y="1925"/>
                </a:lnTo>
                <a:lnTo>
                  <a:pt x="1330" y="1924"/>
                </a:lnTo>
                <a:lnTo>
                  <a:pt x="1329" y="1924"/>
                </a:lnTo>
                <a:lnTo>
                  <a:pt x="1327" y="1924"/>
                </a:lnTo>
                <a:lnTo>
                  <a:pt x="1329" y="1924"/>
                </a:lnTo>
                <a:lnTo>
                  <a:pt x="1329" y="1922"/>
                </a:lnTo>
                <a:lnTo>
                  <a:pt x="1327" y="1921"/>
                </a:lnTo>
                <a:lnTo>
                  <a:pt x="1329" y="1921"/>
                </a:lnTo>
                <a:lnTo>
                  <a:pt x="1329" y="1919"/>
                </a:lnTo>
                <a:lnTo>
                  <a:pt x="1327" y="1919"/>
                </a:lnTo>
                <a:lnTo>
                  <a:pt x="1327" y="1921"/>
                </a:lnTo>
                <a:lnTo>
                  <a:pt x="1327" y="1922"/>
                </a:lnTo>
                <a:lnTo>
                  <a:pt x="1327" y="1924"/>
                </a:lnTo>
                <a:lnTo>
                  <a:pt x="1327" y="1925"/>
                </a:lnTo>
                <a:lnTo>
                  <a:pt x="1329" y="1925"/>
                </a:lnTo>
                <a:lnTo>
                  <a:pt x="1330" y="1925"/>
                </a:lnTo>
                <a:lnTo>
                  <a:pt x="1330" y="1927"/>
                </a:lnTo>
                <a:lnTo>
                  <a:pt x="1329" y="1927"/>
                </a:lnTo>
                <a:lnTo>
                  <a:pt x="1329" y="1928"/>
                </a:lnTo>
                <a:lnTo>
                  <a:pt x="1330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2" y="1931"/>
                </a:lnTo>
                <a:lnTo>
                  <a:pt x="1333" y="1933"/>
                </a:lnTo>
                <a:lnTo>
                  <a:pt x="1335" y="1933"/>
                </a:lnTo>
                <a:lnTo>
                  <a:pt x="1335" y="1934"/>
                </a:lnTo>
                <a:lnTo>
                  <a:pt x="1335" y="1936"/>
                </a:lnTo>
                <a:lnTo>
                  <a:pt x="1333" y="1936"/>
                </a:lnTo>
                <a:lnTo>
                  <a:pt x="1333" y="1937"/>
                </a:lnTo>
                <a:lnTo>
                  <a:pt x="1332" y="1937"/>
                </a:lnTo>
                <a:lnTo>
                  <a:pt x="1330" y="1937"/>
                </a:lnTo>
                <a:lnTo>
                  <a:pt x="1329" y="1937"/>
                </a:lnTo>
                <a:lnTo>
                  <a:pt x="1329" y="1938"/>
                </a:lnTo>
                <a:lnTo>
                  <a:pt x="1327" y="1940"/>
                </a:lnTo>
                <a:lnTo>
                  <a:pt x="1329" y="1940"/>
                </a:lnTo>
                <a:lnTo>
                  <a:pt x="1329" y="1941"/>
                </a:lnTo>
                <a:lnTo>
                  <a:pt x="1327" y="1943"/>
                </a:lnTo>
                <a:lnTo>
                  <a:pt x="1327" y="1944"/>
                </a:lnTo>
                <a:lnTo>
                  <a:pt x="1326" y="1944"/>
                </a:lnTo>
                <a:lnTo>
                  <a:pt x="1326" y="1946"/>
                </a:lnTo>
                <a:lnTo>
                  <a:pt x="1324" y="1946"/>
                </a:lnTo>
                <a:lnTo>
                  <a:pt x="1324" y="1947"/>
                </a:lnTo>
                <a:lnTo>
                  <a:pt x="1323" y="1949"/>
                </a:lnTo>
                <a:lnTo>
                  <a:pt x="1323" y="1950"/>
                </a:lnTo>
                <a:lnTo>
                  <a:pt x="1323" y="1952"/>
                </a:lnTo>
                <a:lnTo>
                  <a:pt x="1323" y="1953"/>
                </a:lnTo>
                <a:lnTo>
                  <a:pt x="1321" y="1953"/>
                </a:lnTo>
                <a:lnTo>
                  <a:pt x="1320" y="1953"/>
                </a:lnTo>
                <a:lnTo>
                  <a:pt x="1320" y="1955"/>
                </a:lnTo>
                <a:lnTo>
                  <a:pt x="1318" y="1956"/>
                </a:lnTo>
                <a:lnTo>
                  <a:pt x="1317" y="1956"/>
                </a:lnTo>
                <a:lnTo>
                  <a:pt x="1317" y="1958"/>
                </a:lnTo>
                <a:lnTo>
                  <a:pt x="1315" y="1958"/>
                </a:lnTo>
                <a:lnTo>
                  <a:pt x="1314" y="1958"/>
                </a:lnTo>
                <a:lnTo>
                  <a:pt x="1313" y="1956"/>
                </a:lnTo>
                <a:lnTo>
                  <a:pt x="1313" y="1955"/>
                </a:lnTo>
                <a:lnTo>
                  <a:pt x="1314" y="1955"/>
                </a:lnTo>
                <a:lnTo>
                  <a:pt x="1314" y="1953"/>
                </a:lnTo>
                <a:lnTo>
                  <a:pt x="1315" y="1952"/>
                </a:lnTo>
                <a:lnTo>
                  <a:pt x="1315" y="1950"/>
                </a:lnTo>
                <a:lnTo>
                  <a:pt x="1314" y="1950"/>
                </a:lnTo>
                <a:lnTo>
                  <a:pt x="1313" y="1950"/>
                </a:lnTo>
                <a:lnTo>
                  <a:pt x="1313" y="1949"/>
                </a:lnTo>
                <a:lnTo>
                  <a:pt x="1313" y="1947"/>
                </a:lnTo>
                <a:lnTo>
                  <a:pt x="1311" y="1946"/>
                </a:lnTo>
                <a:lnTo>
                  <a:pt x="1313" y="1946"/>
                </a:lnTo>
                <a:lnTo>
                  <a:pt x="1314" y="1946"/>
                </a:lnTo>
                <a:lnTo>
                  <a:pt x="1315" y="1946"/>
                </a:lnTo>
                <a:lnTo>
                  <a:pt x="1315" y="1944"/>
                </a:lnTo>
                <a:lnTo>
                  <a:pt x="1314" y="1944"/>
                </a:lnTo>
                <a:lnTo>
                  <a:pt x="1314" y="1943"/>
                </a:lnTo>
                <a:lnTo>
                  <a:pt x="1313" y="1943"/>
                </a:lnTo>
                <a:lnTo>
                  <a:pt x="1314" y="1944"/>
                </a:lnTo>
                <a:lnTo>
                  <a:pt x="1313" y="1944"/>
                </a:lnTo>
                <a:lnTo>
                  <a:pt x="1311" y="1946"/>
                </a:lnTo>
                <a:lnTo>
                  <a:pt x="1310" y="1946"/>
                </a:lnTo>
                <a:lnTo>
                  <a:pt x="1308" y="1946"/>
                </a:lnTo>
                <a:lnTo>
                  <a:pt x="1310" y="1946"/>
                </a:lnTo>
                <a:lnTo>
                  <a:pt x="1310" y="1947"/>
                </a:lnTo>
                <a:lnTo>
                  <a:pt x="1311" y="1947"/>
                </a:lnTo>
                <a:lnTo>
                  <a:pt x="1313" y="1947"/>
                </a:lnTo>
                <a:lnTo>
                  <a:pt x="1313" y="1949"/>
                </a:lnTo>
                <a:lnTo>
                  <a:pt x="1313" y="1950"/>
                </a:lnTo>
                <a:lnTo>
                  <a:pt x="1314" y="1950"/>
                </a:lnTo>
                <a:lnTo>
                  <a:pt x="1314" y="1952"/>
                </a:lnTo>
                <a:lnTo>
                  <a:pt x="1314" y="1953"/>
                </a:lnTo>
                <a:lnTo>
                  <a:pt x="1314" y="1955"/>
                </a:lnTo>
                <a:lnTo>
                  <a:pt x="1313" y="1955"/>
                </a:lnTo>
                <a:lnTo>
                  <a:pt x="1313" y="1956"/>
                </a:lnTo>
                <a:lnTo>
                  <a:pt x="1313" y="1958"/>
                </a:lnTo>
                <a:lnTo>
                  <a:pt x="1313" y="1959"/>
                </a:lnTo>
                <a:lnTo>
                  <a:pt x="1313" y="1961"/>
                </a:lnTo>
                <a:lnTo>
                  <a:pt x="1313" y="1962"/>
                </a:lnTo>
                <a:lnTo>
                  <a:pt x="1313" y="1963"/>
                </a:lnTo>
                <a:lnTo>
                  <a:pt x="1311" y="1963"/>
                </a:lnTo>
                <a:lnTo>
                  <a:pt x="1311" y="1965"/>
                </a:lnTo>
                <a:lnTo>
                  <a:pt x="1311" y="1966"/>
                </a:lnTo>
                <a:lnTo>
                  <a:pt x="1313" y="1968"/>
                </a:lnTo>
                <a:lnTo>
                  <a:pt x="1313" y="1969"/>
                </a:lnTo>
                <a:lnTo>
                  <a:pt x="1313" y="1971"/>
                </a:lnTo>
                <a:lnTo>
                  <a:pt x="1313" y="1972"/>
                </a:lnTo>
                <a:lnTo>
                  <a:pt x="1313" y="1974"/>
                </a:lnTo>
                <a:lnTo>
                  <a:pt x="1311" y="1974"/>
                </a:lnTo>
                <a:lnTo>
                  <a:pt x="1311" y="1975"/>
                </a:lnTo>
                <a:lnTo>
                  <a:pt x="1310" y="1975"/>
                </a:lnTo>
                <a:lnTo>
                  <a:pt x="1310" y="1977"/>
                </a:lnTo>
                <a:lnTo>
                  <a:pt x="1308" y="1977"/>
                </a:lnTo>
                <a:lnTo>
                  <a:pt x="1307" y="1977"/>
                </a:lnTo>
                <a:lnTo>
                  <a:pt x="1307" y="1975"/>
                </a:lnTo>
                <a:lnTo>
                  <a:pt x="1305" y="1975"/>
                </a:lnTo>
                <a:lnTo>
                  <a:pt x="1305" y="1974"/>
                </a:lnTo>
                <a:lnTo>
                  <a:pt x="1305" y="1972"/>
                </a:lnTo>
                <a:lnTo>
                  <a:pt x="1305" y="1971"/>
                </a:lnTo>
                <a:lnTo>
                  <a:pt x="1307" y="1969"/>
                </a:lnTo>
                <a:lnTo>
                  <a:pt x="1308" y="1969"/>
                </a:lnTo>
                <a:lnTo>
                  <a:pt x="1310" y="1969"/>
                </a:lnTo>
                <a:lnTo>
                  <a:pt x="1311" y="1969"/>
                </a:lnTo>
                <a:lnTo>
                  <a:pt x="1311" y="1968"/>
                </a:lnTo>
                <a:lnTo>
                  <a:pt x="1311" y="1966"/>
                </a:lnTo>
                <a:lnTo>
                  <a:pt x="1310" y="1965"/>
                </a:lnTo>
                <a:lnTo>
                  <a:pt x="1308" y="1965"/>
                </a:lnTo>
                <a:lnTo>
                  <a:pt x="1307" y="1965"/>
                </a:lnTo>
                <a:lnTo>
                  <a:pt x="1307" y="1966"/>
                </a:lnTo>
                <a:lnTo>
                  <a:pt x="1305" y="1966"/>
                </a:lnTo>
                <a:lnTo>
                  <a:pt x="1304" y="1966"/>
                </a:lnTo>
                <a:lnTo>
                  <a:pt x="1304" y="1968"/>
                </a:lnTo>
                <a:lnTo>
                  <a:pt x="1302" y="1968"/>
                </a:lnTo>
                <a:lnTo>
                  <a:pt x="1301" y="1969"/>
                </a:lnTo>
                <a:lnTo>
                  <a:pt x="1299" y="1969"/>
                </a:lnTo>
                <a:lnTo>
                  <a:pt x="1298" y="1969"/>
                </a:lnTo>
                <a:lnTo>
                  <a:pt x="1296" y="1968"/>
                </a:lnTo>
                <a:lnTo>
                  <a:pt x="1296" y="1966"/>
                </a:lnTo>
                <a:lnTo>
                  <a:pt x="1296" y="1965"/>
                </a:lnTo>
                <a:lnTo>
                  <a:pt x="1295" y="1963"/>
                </a:lnTo>
                <a:lnTo>
                  <a:pt x="1295" y="1962"/>
                </a:lnTo>
                <a:lnTo>
                  <a:pt x="1295" y="1961"/>
                </a:lnTo>
                <a:lnTo>
                  <a:pt x="1293" y="1961"/>
                </a:lnTo>
                <a:lnTo>
                  <a:pt x="1293" y="1962"/>
                </a:lnTo>
                <a:lnTo>
                  <a:pt x="1292" y="1962"/>
                </a:lnTo>
                <a:lnTo>
                  <a:pt x="1292" y="1961"/>
                </a:lnTo>
                <a:lnTo>
                  <a:pt x="1292" y="1959"/>
                </a:lnTo>
                <a:lnTo>
                  <a:pt x="1293" y="1959"/>
                </a:lnTo>
                <a:lnTo>
                  <a:pt x="1292" y="1959"/>
                </a:lnTo>
                <a:lnTo>
                  <a:pt x="1290" y="1959"/>
                </a:lnTo>
                <a:lnTo>
                  <a:pt x="1290" y="1961"/>
                </a:lnTo>
                <a:lnTo>
                  <a:pt x="1292" y="1959"/>
                </a:lnTo>
                <a:lnTo>
                  <a:pt x="1292" y="1961"/>
                </a:lnTo>
                <a:lnTo>
                  <a:pt x="1292" y="1962"/>
                </a:lnTo>
                <a:lnTo>
                  <a:pt x="1290" y="1962"/>
                </a:lnTo>
                <a:lnTo>
                  <a:pt x="1290" y="1963"/>
                </a:lnTo>
                <a:lnTo>
                  <a:pt x="1290" y="1965"/>
                </a:lnTo>
                <a:lnTo>
                  <a:pt x="1292" y="1965"/>
                </a:lnTo>
                <a:lnTo>
                  <a:pt x="1292" y="1963"/>
                </a:lnTo>
                <a:lnTo>
                  <a:pt x="1293" y="1963"/>
                </a:lnTo>
                <a:lnTo>
                  <a:pt x="1293" y="1962"/>
                </a:lnTo>
                <a:lnTo>
                  <a:pt x="1295" y="1962"/>
                </a:lnTo>
                <a:lnTo>
                  <a:pt x="1295" y="1963"/>
                </a:lnTo>
                <a:lnTo>
                  <a:pt x="1295" y="1965"/>
                </a:lnTo>
                <a:lnTo>
                  <a:pt x="1295" y="1966"/>
                </a:lnTo>
                <a:lnTo>
                  <a:pt x="1295" y="1968"/>
                </a:lnTo>
                <a:lnTo>
                  <a:pt x="1296" y="1968"/>
                </a:lnTo>
                <a:lnTo>
                  <a:pt x="1296" y="1969"/>
                </a:lnTo>
                <a:lnTo>
                  <a:pt x="1298" y="1969"/>
                </a:lnTo>
                <a:lnTo>
                  <a:pt x="1298" y="1971"/>
                </a:lnTo>
                <a:lnTo>
                  <a:pt x="1299" y="1971"/>
                </a:lnTo>
                <a:lnTo>
                  <a:pt x="1301" y="1971"/>
                </a:lnTo>
                <a:lnTo>
                  <a:pt x="1301" y="1969"/>
                </a:lnTo>
                <a:lnTo>
                  <a:pt x="1302" y="1969"/>
                </a:lnTo>
                <a:lnTo>
                  <a:pt x="1304" y="1969"/>
                </a:lnTo>
                <a:lnTo>
                  <a:pt x="1305" y="1968"/>
                </a:lnTo>
                <a:lnTo>
                  <a:pt x="1307" y="1968"/>
                </a:lnTo>
                <a:lnTo>
                  <a:pt x="1307" y="1966"/>
                </a:lnTo>
                <a:lnTo>
                  <a:pt x="1307" y="1968"/>
                </a:lnTo>
                <a:lnTo>
                  <a:pt x="1308" y="1968"/>
                </a:lnTo>
                <a:lnTo>
                  <a:pt x="1308" y="1969"/>
                </a:lnTo>
                <a:lnTo>
                  <a:pt x="1307" y="1969"/>
                </a:lnTo>
                <a:lnTo>
                  <a:pt x="1305" y="1969"/>
                </a:lnTo>
                <a:lnTo>
                  <a:pt x="1304" y="1969"/>
                </a:lnTo>
                <a:lnTo>
                  <a:pt x="1304" y="1971"/>
                </a:lnTo>
                <a:lnTo>
                  <a:pt x="1304" y="1972"/>
                </a:lnTo>
                <a:lnTo>
                  <a:pt x="1304" y="1974"/>
                </a:lnTo>
                <a:lnTo>
                  <a:pt x="1305" y="1975"/>
                </a:lnTo>
                <a:lnTo>
                  <a:pt x="1305" y="1977"/>
                </a:lnTo>
                <a:lnTo>
                  <a:pt x="1305" y="1978"/>
                </a:lnTo>
                <a:lnTo>
                  <a:pt x="1307" y="1978"/>
                </a:lnTo>
                <a:lnTo>
                  <a:pt x="1307" y="1980"/>
                </a:lnTo>
                <a:lnTo>
                  <a:pt x="1307" y="1981"/>
                </a:lnTo>
                <a:lnTo>
                  <a:pt x="1308" y="1981"/>
                </a:lnTo>
                <a:lnTo>
                  <a:pt x="1308" y="1983"/>
                </a:lnTo>
                <a:lnTo>
                  <a:pt x="1308" y="1984"/>
                </a:lnTo>
                <a:lnTo>
                  <a:pt x="1308" y="1986"/>
                </a:lnTo>
                <a:lnTo>
                  <a:pt x="1310" y="1986"/>
                </a:lnTo>
                <a:lnTo>
                  <a:pt x="1310" y="1987"/>
                </a:lnTo>
                <a:lnTo>
                  <a:pt x="1310" y="1988"/>
                </a:lnTo>
                <a:lnTo>
                  <a:pt x="1310" y="1990"/>
                </a:lnTo>
                <a:lnTo>
                  <a:pt x="1310" y="1991"/>
                </a:lnTo>
                <a:lnTo>
                  <a:pt x="1311" y="1991"/>
                </a:lnTo>
                <a:lnTo>
                  <a:pt x="1311" y="1993"/>
                </a:lnTo>
                <a:lnTo>
                  <a:pt x="1311" y="1994"/>
                </a:lnTo>
                <a:lnTo>
                  <a:pt x="1311" y="1996"/>
                </a:lnTo>
                <a:lnTo>
                  <a:pt x="1313" y="1996"/>
                </a:lnTo>
                <a:lnTo>
                  <a:pt x="1313" y="1997"/>
                </a:lnTo>
                <a:lnTo>
                  <a:pt x="1313" y="1996"/>
                </a:lnTo>
                <a:lnTo>
                  <a:pt x="1313" y="1997"/>
                </a:lnTo>
                <a:lnTo>
                  <a:pt x="1313" y="1999"/>
                </a:lnTo>
                <a:lnTo>
                  <a:pt x="1313" y="2000"/>
                </a:lnTo>
                <a:lnTo>
                  <a:pt x="1314" y="2002"/>
                </a:lnTo>
                <a:lnTo>
                  <a:pt x="1314" y="2003"/>
                </a:lnTo>
                <a:lnTo>
                  <a:pt x="1314" y="2002"/>
                </a:lnTo>
                <a:lnTo>
                  <a:pt x="1314" y="2003"/>
                </a:lnTo>
                <a:lnTo>
                  <a:pt x="1314" y="2005"/>
                </a:lnTo>
                <a:lnTo>
                  <a:pt x="1315" y="2005"/>
                </a:lnTo>
                <a:lnTo>
                  <a:pt x="1315" y="2006"/>
                </a:lnTo>
                <a:lnTo>
                  <a:pt x="1315" y="2005"/>
                </a:lnTo>
                <a:lnTo>
                  <a:pt x="1317" y="2005"/>
                </a:lnTo>
                <a:lnTo>
                  <a:pt x="1315" y="2005"/>
                </a:lnTo>
                <a:lnTo>
                  <a:pt x="1315" y="2003"/>
                </a:lnTo>
                <a:lnTo>
                  <a:pt x="1315" y="2005"/>
                </a:lnTo>
                <a:lnTo>
                  <a:pt x="1317" y="2005"/>
                </a:lnTo>
                <a:lnTo>
                  <a:pt x="1317" y="2006"/>
                </a:lnTo>
                <a:lnTo>
                  <a:pt x="1315" y="2008"/>
                </a:lnTo>
                <a:lnTo>
                  <a:pt x="1314" y="2010"/>
                </a:lnTo>
                <a:lnTo>
                  <a:pt x="1313" y="2012"/>
                </a:lnTo>
                <a:lnTo>
                  <a:pt x="1313" y="2013"/>
                </a:lnTo>
                <a:lnTo>
                  <a:pt x="1311" y="2013"/>
                </a:lnTo>
                <a:lnTo>
                  <a:pt x="1310" y="2013"/>
                </a:lnTo>
                <a:lnTo>
                  <a:pt x="1310" y="2015"/>
                </a:lnTo>
                <a:lnTo>
                  <a:pt x="1311" y="2015"/>
                </a:lnTo>
                <a:lnTo>
                  <a:pt x="1311" y="2013"/>
                </a:lnTo>
                <a:lnTo>
                  <a:pt x="1311" y="2015"/>
                </a:lnTo>
                <a:lnTo>
                  <a:pt x="1310" y="2016"/>
                </a:lnTo>
                <a:lnTo>
                  <a:pt x="1308" y="2016"/>
                </a:lnTo>
                <a:lnTo>
                  <a:pt x="1307" y="2016"/>
                </a:lnTo>
                <a:lnTo>
                  <a:pt x="1305" y="2018"/>
                </a:lnTo>
                <a:lnTo>
                  <a:pt x="1304" y="2018"/>
                </a:lnTo>
                <a:lnTo>
                  <a:pt x="1302" y="2016"/>
                </a:lnTo>
                <a:lnTo>
                  <a:pt x="1301" y="2016"/>
                </a:lnTo>
                <a:lnTo>
                  <a:pt x="1299" y="2015"/>
                </a:lnTo>
                <a:lnTo>
                  <a:pt x="1298" y="2015"/>
                </a:lnTo>
                <a:lnTo>
                  <a:pt x="1296" y="2015"/>
                </a:lnTo>
                <a:lnTo>
                  <a:pt x="1295" y="2013"/>
                </a:lnTo>
                <a:lnTo>
                  <a:pt x="1293" y="2013"/>
                </a:lnTo>
                <a:lnTo>
                  <a:pt x="1293" y="2012"/>
                </a:lnTo>
                <a:lnTo>
                  <a:pt x="1293" y="2010"/>
                </a:lnTo>
                <a:lnTo>
                  <a:pt x="1293" y="2012"/>
                </a:lnTo>
                <a:lnTo>
                  <a:pt x="1295" y="2012"/>
                </a:lnTo>
                <a:lnTo>
                  <a:pt x="1296" y="2012"/>
                </a:lnTo>
                <a:lnTo>
                  <a:pt x="1296" y="2010"/>
                </a:lnTo>
                <a:lnTo>
                  <a:pt x="1296" y="2009"/>
                </a:lnTo>
                <a:lnTo>
                  <a:pt x="1295" y="2009"/>
                </a:lnTo>
                <a:lnTo>
                  <a:pt x="1295" y="2010"/>
                </a:lnTo>
                <a:lnTo>
                  <a:pt x="1296" y="2010"/>
                </a:lnTo>
                <a:lnTo>
                  <a:pt x="1295" y="2010"/>
                </a:lnTo>
                <a:lnTo>
                  <a:pt x="1295" y="2012"/>
                </a:lnTo>
                <a:lnTo>
                  <a:pt x="1295" y="2010"/>
                </a:lnTo>
                <a:lnTo>
                  <a:pt x="1293" y="2010"/>
                </a:lnTo>
                <a:lnTo>
                  <a:pt x="1293" y="2009"/>
                </a:lnTo>
                <a:lnTo>
                  <a:pt x="1292" y="2008"/>
                </a:lnTo>
                <a:lnTo>
                  <a:pt x="1293" y="2008"/>
                </a:lnTo>
                <a:lnTo>
                  <a:pt x="1293" y="2006"/>
                </a:lnTo>
                <a:lnTo>
                  <a:pt x="1293" y="2005"/>
                </a:lnTo>
                <a:lnTo>
                  <a:pt x="1293" y="2006"/>
                </a:lnTo>
                <a:lnTo>
                  <a:pt x="1292" y="2006"/>
                </a:lnTo>
                <a:lnTo>
                  <a:pt x="1292" y="2008"/>
                </a:lnTo>
                <a:lnTo>
                  <a:pt x="1292" y="2006"/>
                </a:lnTo>
                <a:lnTo>
                  <a:pt x="1292" y="2005"/>
                </a:lnTo>
                <a:lnTo>
                  <a:pt x="1290" y="2005"/>
                </a:lnTo>
                <a:lnTo>
                  <a:pt x="1290" y="2003"/>
                </a:lnTo>
                <a:lnTo>
                  <a:pt x="1289" y="2003"/>
                </a:lnTo>
                <a:lnTo>
                  <a:pt x="1290" y="2006"/>
                </a:lnTo>
                <a:lnTo>
                  <a:pt x="1289" y="2005"/>
                </a:lnTo>
                <a:lnTo>
                  <a:pt x="1289" y="2002"/>
                </a:lnTo>
                <a:lnTo>
                  <a:pt x="1288" y="2000"/>
                </a:lnTo>
                <a:lnTo>
                  <a:pt x="1286" y="1999"/>
                </a:lnTo>
                <a:lnTo>
                  <a:pt x="1286" y="1997"/>
                </a:lnTo>
                <a:lnTo>
                  <a:pt x="1285" y="1994"/>
                </a:lnTo>
                <a:lnTo>
                  <a:pt x="1283" y="1993"/>
                </a:lnTo>
                <a:lnTo>
                  <a:pt x="1282" y="1988"/>
                </a:lnTo>
                <a:lnTo>
                  <a:pt x="1280" y="1986"/>
                </a:lnTo>
                <a:lnTo>
                  <a:pt x="1280" y="1984"/>
                </a:lnTo>
                <a:lnTo>
                  <a:pt x="1279" y="1981"/>
                </a:lnTo>
                <a:lnTo>
                  <a:pt x="1277" y="1981"/>
                </a:lnTo>
                <a:lnTo>
                  <a:pt x="1277" y="1980"/>
                </a:lnTo>
                <a:lnTo>
                  <a:pt x="1276" y="1977"/>
                </a:lnTo>
                <a:lnTo>
                  <a:pt x="1274" y="1975"/>
                </a:lnTo>
                <a:lnTo>
                  <a:pt x="1274" y="1974"/>
                </a:lnTo>
                <a:lnTo>
                  <a:pt x="1273" y="1971"/>
                </a:lnTo>
                <a:lnTo>
                  <a:pt x="1271" y="1969"/>
                </a:lnTo>
                <a:lnTo>
                  <a:pt x="1268" y="1966"/>
                </a:lnTo>
                <a:lnTo>
                  <a:pt x="1267" y="1965"/>
                </a:lnTo>
                <a:lnTo>
                  <a:pt x="1265" y="1963"/>
                </a:lnTo>
                <a:lnTo>
                  <a:pt x="1267" y="1963"/>
                </a:lnTo>
                <a:lnTo>
                  <a:pt x="1267" y="1965"/>
                </a:lnTo>
                <a:lnTo>
                  <a:pt x="1268" y="1965"/>
                </a:lnTo>
                <a:lnTo>
                  <a:pt x="1267" y="1965"/>
                </a:lnTo>
                <a:lnTo>
                  <a:pt x="1267" y="1963"/>
                </a:lnTo>
                <a:lnTo>
                  <a:pt x="1265" y="1963"/>
                </a:lnTo>
                <a:lnTo>
                  <a:pt x="1264" y="1963"/>
                </a:lnTo>
                <a:lnTo>
                  <a:pt x="1264" y="1962"/>
                </a:lnTo>
                <a:lnTo>
                  <a:pt x="1263" y="1962"/>
                </a:lnTo>
                <a:lnTo>
                  <a:pt x="1264" y="1962"/>
                </a:lnTo>
                <a:lnTo>
                  <a:pt x="1263" y="1961"/>
                </a:lnTo>
                <a:lnTo>
                  <a:pt x="1261" y="1961"/>
                </a:lnTo>
                <a:lnTo>
                  <a:pt x="1263" y="1962"/>
                </a:lnTo>
                <a:lnTo>
                  <a:pt x="1261" y="1962"/>
                </a:lnTo>
                <a:lnTo>
                  <a:pt x="1260" y="1962"/>
                </a:lnTo>
                <a:lnTo>
                  <a:pt x="1258" y="1962"/>
                </a:lnTo>
                <a:lnTo>
                  <a:pt x="1257" y="1962"/>
                </a:lnTo>
                <a:lnTo>
                  <a:pt x="1257" y="1961"/>
                </a:lnTo>
                <a:lnTo>
                  <a:pt x="1257" y="1959"/>
                </a:lnTo>
                <a:lnTo>
                  <a:pt x="1258" y="1959"/>
                </a:lnTo>
                <a:lnTo>
                  <a:pt x="1258" y="1958"/>
                </a:lnTo>
                <a:lnTo>
                  <a:pt x="1260" y="1956"/>
                </a:lnTo>
                <a:lnTo>
                  <a:pt x="1260" y="1955"/>
                </a:lnTo>
                <a:lnTo>
                  <a:pt x="1260" y="1953"/>
                </a:lnTo>
                <a:lnTo>
                  <a:pt x="1260" y="1952"/>
                </a:lnTo>
                <a:lnTo>
                  <a:pt x="1258" y="1952"/>
                </a:lnTo>
                <a:lnTo>
                  <a:pt x="1258" y="1950"/>
                </a:lnTo>
                <a:lnTo>
                  <a:pt x="1260" y="1950"/>
                </a:lnTo>
                <a:lnTo>
                  <a:pt x="1260" y="1949"/>
                </a:lnTo>
                <a:lnTo>
                  <a:pt x="1258" y="1949"/>
                </a:lnTo>
                <a:lnTo>
                  <a:pt x="1258" y="1947"/>
                </a:lnTo>
                <a:lnTo>
                  <a:pt x="1258" y="1949"/>
                </a:lnTo>
                <a:lnTo>
                  <a:pt x="1258" y="1950"/>
                </a:lnTo>
                <a:lnTo>
                  <a:pt x="1257" y="1950"/>
                </a:lnTo>
                <a:lnTo>
                  <a:pt x="1257" y="1949"/>
                </a:lnTo>
                <a:lnTo>
                  <a:pt x="1255" y="1950"/>
                </a:lnTo>
                <a:lnTo>
                  <a:pt x="1254" y="1950"/>
                </a:lnTo>
                <a:lnTo>
                  <a:pt x="1252" y="1950"/>
                </a:lnTo>
                <a:lnTo>
                  <a:pt x="1251" y="1950"/>
                </a:lnTo>
                <a:lnTo>
                  <a:pt x="1249" y="1950"/>
                </a:lnTo>
                <a:lnTo>
                  <a:pt x="1249" y="1952"/>
                </a:lnTo>
                <a:lnTo>
                  <a:pt x="1251" y="1952"/>
                </a:lnTo>
                <a:lnTo>
                  <a:pt x="1251" y="1953"/>
                </a:lnTo>
                <a:lnTo>
                  <a:pt x="1251" y="1955"/>
                </a:lnTo>
                <a:lnTo>
                  <a:pt x="1249" y="1955"/>
                </a:lnTo>
                <a:lnTo>
                  <a:pt x="1249" y="1956"/>
                </a:lnTo>
                <a:lnTo>
                  <a:pt x="1249" y="1958"/>
                </a:lnTo>
                <a:lnTo>
                  <a:pt x="1248" y="1958"/>
                </a:lnTo>
                <a:lnTo>
                  <a:pt x="1248" y="1959"/>
                </a:lnTo>
                <a:lnTo>
                  <a:pt x="1249" y="1959"/>
                </a:lnTo>
                <a:lnTo>
                  <a:pt x="1249" y="1961"/>
                </a:lnTo>
                <a:lnTo>
                  <a:pt x="1249" y="1962"/>
                </a:lnTo>
                <a:lnTo>
                  <a:pt x="1248" y="1962"/>
                </a:lnTo>
                <a:lnTo>
                  <a:pt x="1248" y="1961"/>
                </a:lnTo>
                <a:lnTo>
                  <a:pt x="1246" y="1961"/>
                </a:lnTo>
                <a:lnTo>
                  <a:pt x="1246" y="1959"/>
                </a:lnTo>
                <a:lnTo>
                  <a:pt x="1246" y="1961"/>
                </a:lnTo>
                <a:lnTo>
                  <a:pt x="1246" y="1962"/>
                </a:lnTo>
                <a:lnTo>
                  <a:pt x="1246" y="1963"/>
                </a:lnTo>
                <a:lnTo>
                  <a:pt x="1246" y="1965"/>
                </a:lnTo>
                <a:lnTo>
                  <a:pt x="1246" y="1966"/>
                </a:lnTo>
                <a:lnTo>
                  <a:pt x="1245" y="1966"/>
                </a:lnTo>
                <a:lnTo>
                  <a:pt x="1245" y="1968"/>
                </a:lnTo>
                <a:lnTo>
                  <a:pt x="1245" y="1966"/>
                </a:lnTo>
                <a:lnTo>
                  <a:pt x="1243" y="1966"/>
                </a:lnTo>
                <a:lnTo>
                  <a:pt x="1243" y="1968"/>
                </a:lnTo>
                <a:lnTo>
                  <a:pt x="1242" y="1968"/>
                </a:lnTo>
                <a:lnTo>
                  <a:pt x="1243" y="1968"/>
                </a:lnTo>
                <a:lnTo>
                  <a:pt x="1242" y="1969"/>
                </a:lnTo>
                <a:lnTo>
                  <a:pt x="1240" y="1969"/>
                </a:lnTo>
                <a:lnTo>
                  <a:pt x="1239" y="1971"/>
                </a:lnTo>
                <a:lnTo>
                  <a:pt x="1239" y="1969"/>
                </a:lnTo>
                <a:lnTo>
                  <a:pt x="1239" y="1968"/>
                </a:lnTo>
                <a:lnTo>
                  <a:pt x="1238" y="1968"/>
                </a:lnTo>
                <a:lnTo>
                  <a:pt x="1238" y="1966"/>
                </a:lnTo>
                <a:lnTo>
                  <a:pt x="1236" y="1966"/>
                </a:lnTo>
                <a:lnTo>
                  <a:pt x="1236" y="1965"/>
                </a:lnTo>
                <a:lnTo>
                  <a:pt x="1236" y="1963"/>
                </a:lnTo>
                <a:lnTo>
                  <a:pt x="1235" y="1963"/>
                </a:lnTo>
                <a:lnTo>
                  <a:pt x="1235" y="1962"/>
                </a:lnTo>
                <a:lnTo>
                  <a:pt x="1235" y="1961"/>
                </a:lnTo>
                <a:lnTo>
                  <a:pt x="1235" y="1959"/>
                </a:lnTo>
                <a:lnTo>
                  <a:pt x="1235" y="1958"/>
                </a:lnTo>
                <a:lnTo>
                  <a:pt x="1233" y="1958"/>
                </a:lnTo>
                <a:lnTo>
                  <a:pt x="1233" y="1956"/>
                </a:lnTo>
                <a:lnTo>
                  <a:pt x="1232" y="1956"/>
                </a:lnTo>
                <a:lnTo>
                  <a:pt x="1230" y="1956"/>
                </a:lnTo>
                <a:lnTo>
                  <a:pt x="1229" y="1956"/>
                </a:lnTo>
                <a:lnTo>
                  <a:pt x="1227" y="1958"/>
                </a:lnTo>
                <a:lnTo>
                  <a:pt x="1227" y="1959"/>
                </a:lnTo>
                <a:lnTo>
                  <a:pt x="1226" y="1959"/>
                </a:lnTo>
                <a:lnTo>
                  <a:pt x="1224" y="1959"/>
                </a:lnTo>
                <a:lnTo>
                  <a:pt x="1223" y="1959"/>
                </a:lnTo>
                <a:lnTo>
                  <a:pt x="1223" y="1958"/>
                </a:lnTo>
                <a:lnTo>
                  <a:pt x="1224" y="1958"/>
                </a:lnTo>
                <a:lnTo>
                  <a:pt x="1224" y="1956"/>
                </a:lnTo>
                <a:lnTo>
                  <a:pt x="1224" y="1955"/>
                </a:lnTo>
                <a:lnTo>
                  <a:pt x="1224" y="1953"/>
                </a:lnTo>
                <a:lnTo>
                  <a:pt x="1224" y="1952"/>
                </a:lnTo>
                <a:lnTo>
                  <a:pt x="1224" y="1950"/>
                </a:lnTo>
                <a:lnTo>
                  <a:pt x="1223" y="1950"/>
                </a:lnTo>
                <a:lnTo>
                  <a:pt x="1223" y="1952"/>
                </a:lnTo>
                <a:lnTo>
                  <a:pt x="1223" y="1953"/>
                </a:lnTo>
                <a:lnTo>
                  <a:pt x="1221" y="1953"/>
                </a:lnTo>
                <a:lnTo>
                  <a:pt x="1220" y="1953"/>
                </a:lnTo>
                <a:lnTo>
                  <a:pt x="1218" y="1953"/>
                </a:lnTo>
                <a:lnTo>
                  <a:pt x="1218" y="1955"/>
                </a:lnTo>
                <a:lnTo>
                  <a:pt x="1218" y="1956"/>
                </a:lnTo>
                <a:lnTo>
                  <a:pt x="1218" y="1955"/>
                </a:lnTo>
                <a:lnTo>
                  <a:pt x="1217" y="1955"/>
                </a:lnTo>
                <a:lnTo>
                  <a:pt x="1217" y="1953"/>
                </a:lnTo>
                <a:lnTo>
                  <a:pt x="1217" y="1952"/>
                </a:lnTo>
                <a:lnTo>
                  <a:pt x="1217" y="1950"/>
                </a:lnTo>
                <a:lnTo>
                  <a:pt x="1217" y="1949"/>
                </a:lnTo>
                <a:lnTo>
                  <a:pt x="1215" y="1947"/>
                </a:lnTo>
                <a:lnTo>
                  <a:pt x="1215" y="1949"/>
                </a:lnTo>
                <a:lnTo>
                  <a:pt x="1215" y="1950"/>
                </a:lnTo>
                <a:lnTo>
                  <a:pt x="1215" y="1949"/>
                </a:lnTo>
                <a:lnTo>
                  <a:pt x="1214" y="1949"/>
                </a:lnTo>
                <a:lnTo>
                  <a:pt x="1214" y="1947"/>
                </a:lnTo>
                <a:lnTo>
                  <a:pt x="1213" y="1949"/>
                </a:lnTo>
                <a:lnTo>
                  <a:pt x="1213" y="1947"/>
                </a:lnTo>
                <a:lnTo>
                  <a:pt x="1213" y="1946"/>
                </a:lnTo>
                <a:lnTo>
                  <a:pt x="1214" y="1946"/>
                </a:lnTo>
                <a:lnTo>
                  <a:pt x="1214" y="1944"/>
                </a:lnTo>
                <a:lnTo>
                  <a:pt x="1215" y="1944"/>
                </a:lnTo>
                <a:lnTo>
                  <a:pt x="1217" y="1944"/>
                </a:lnTo>
                <a:lnTo>
                  <a:pt x="1217" y="1943"/>
                </a:lnTo>
                <a:lnTo>
                  <a:pt x="1217" y="1941"/>
                </a:lnTo>
                <a:lnTo>
                  <a:pt x="1217" y="1940"/>
                </a:lnTo>
                <a:lnTo>
                  <a:pt x="1215" y="1938"/>
                </a:lnTo>
                <a:lnTo>
                  <a:pt x="1214" y="1937"/>
                </a:lnTo>
                <a:lnTo>
                  <a:pt x="1213" y="1936"/>
                </a:lnTo>
                <a:lnTo>
                  <a:pt x="1213" y="1934"/>
                </a:lnTo>
                <a:lnTo>
                  <a:pt x="1214" y="1934"/>
                </a:lnTo>
                <a:lnTo>
                  <a:pt x="1213" y="1933"/>
                </a:lnTo>
                <a:lnTo>
                  <a:pt x="1211" y="1933"/>
                </a:lnTo>
                <a:lnTo>
                  <a:pt x="1210" y="1934"/>
                </a:lnTo>
                <a:lnTo>
                  <a:pt x="1208" y="1936"/>
                </a:lnTo>
                <a:lnTo>
                  <a:pt x="1205" y="1937"/>
                </a:lnTo>
                <a:lnTo>
                  <a:pt x="1204" y="1938"/>
                </a:lnTo>
                <a:lnTo>
                  <a:pt x="1202" y="1938"/>
                </a:lnTo>
                <a:lnTo>
                  <a:pt x="1201" y="1940"/>
                </a:lnTo>
                <a:lnTo>
                  <a:pt x="1199" y="1941"/>
                </a:lnTo>
                <a:lnTo>
                  <a:pt x="1199" y="1943"/>
                </a:lnTo>
                <a:lnTo>
                  <a:pt x="1198" y="1943"/>
                </a:lnTo>
                <a:lnTo>
                  <a:pt x="1196" y="1943"/>
                </a:lnTo>
                <a:lnTo>
                  <a:pt x="1196" y="1944"/>
                </a:lnTo>
                <a:lnTo>
                  <a:pt x="1195" y="1944"/>
                </a:lnTo>
                <a:lnTo>
                  <a:pt x="1195" y="1946"/>
                </a:lnTo>
                <a:lnTo>
                  <a:pt x="1193" y="1946"/>
                </a:lnTo>
                <a:lnTo>
                  <a:pt x="1192" y="1947"/>
                </a:lnTo>
                <a:lnTo>
                  <a:pt x="1191" y="1947"/>
                </a:lnTo>
                <a:lnTo>
                  <a:pt x="1192" y="1947"/>
                </a:lnTo>
                <a:lnTo>
                  <a:pt x="1191" y="1947"/>
                </a:lnTo>
                <a:lnTo>
                  <a:pt x="1191" y="1949"/>
                </a:lnTo>
                <a:lnTo>
                  <a:pt x="1189" y="1949"/>
                </a:lnTo>
                <a:lnTo>
                  <a:pt x="1189" y="1950"/>
                </a:lnTo>
                <a:lnTo>
                  <a:pt x="1188" y="1950"/>
                </a:lnTo>
                <a:lnTo>
                  <a:pt x="1188" y="1952"/>
                </a:lnTo>
                <a:lnTo>
                  <a:pt x="1186" y="1952"/>
                </a:lnTo>
                <a:lnTo>
                  <a:pt x="1186" y="1953"/>
                </a:lnTo>
                <a:lnTo>
                  <a:pt x="1185" y="1953"/>
                </a:lnTo>
                <a:lnTo>
                  <a:pt x="1185" y="1955"/>
                </a:lnTo>
                <a:lnTo>
                  <a:pt x="1183" y="1955"/>
                </a:lnTo>
                <a:lnTo>
                  <a:pt x="1183" y="1956"/>
                </a:lnTo>
                <a:lnTo>
                  <a:pt x="1183" y="1958"/>
                </a:lnTo>
                <a:lnTo>
                  <a:pt x="1182" y="1958"/>
                </a:lnTo>
                <a:lnTo>
                  <a:pt x="1182" y="1959"/>
                </a:lnTo>
                <a:lnTo>
                  <a:pt x="1182" y="1961"/>
                </a:lnTo>
                <a:lnTo>
                  <a:pt x="1182" y="1962"/>
                </a:lnTo>
                <a:lnTo>
                  <a:pt x="1180" y="1962"/>
                </a:lnTo>
                <a:lnTo>
                  <a:pt x="1180" y="1963"/>
                </a:lnTo>
                <a:lnTo>
                  <a:pt x="1180" y="1965"/>
                </a:lnTo>
                <a:lnTo>
                  <a:pt x="1180" y="1963"/>
                </a:lnTo>
                <a:lnTo>
                  <a:pt x="1180" y="1962"/>
                </a:lnTo>
                <a:lnTo>
                  <a:pt x="1180" y="1961"/>
                </a:lnTo>
                <a:lnTo>
                  <a:pt x="1180" y="1959"/>
                </a:lnTo>
                <a:lnTo>
                  <a:pt x="1179" y="1959"/>
                </a:lnTo>
                <a:lnTo>
                  <a:pt x="1179" y="1958"/>
                </a:lnTo>
                <a:lnTo>
                  <a:pt x="1180" y="1959"/>
                </a:lnTo>
                <a:lnTo>
                  <a:pt x="1180" y="1958"/>
                </a:lnTo>
                <a:lnTo>
                  <a:pt x="1179" y="1958"/>
                </a:lnTo>
                <a:lnTo>
                  <a:pt x="1177" y="1958"/>
                </a:lnTo>
                <a:lnTo>
                  <a:pt x="1177" y="1956"/>
                </a:lnTo>
                <a:lnTo>
                  <a:pt x="1176" y="1956"/>
                </a:lnTo>
                <a:lnTo>
                  <a:pt x="1174" y="1958"/>
                </a:lnTo>
                <a:lnTo>
                  <a:pt x="1173" y="1958"/>
                </a:lnTo>
                <a:lnTo>
                  <a:pt x="1173" y="1956"/>
                </a:lnTo>
                <a:lnTo>
                  <a:pt x="1173" y="1958"/>
                </a:lnTo>
                <a:lnTo>
                  <a:pt x="1171" y="1958"/>
                </a:lnTo>
                <a:lnTo>
                  <a:pt x="1171" y="1959"/>
                </a:lnTo>
                <a:lnTo>
                  <a:pt x="1170" y="1959"/>
                </a:lnTo>
                <a:lnTo>
                  <a:pt x="1170" y="1961"/>
                </a:lnTo>
                <a:lnTo>
                  <a:pt x="1168" y="1961"/>
                </a:lnTo>
                <a:lnTo>
                  <a:pt x="1167" y="1962"/>
                </a:lnTo>
                <a:lnTo>
                  <a:pt x="1166" y="1962"/>
                </a:lnTo>
                <a:lnTo>
                  <a:pt x="1166" y="1963"/>
                </a:lnTo>
                <a:lnTo>
                  <a:pt x="1164" y="1963"/>
                </a:lnTo>
                <a:lnTo>
                  <a:pt x="1164" y="1965"/>
                </a:lnTo>
                <a:lnTo>
                  <a:pt x="1163" y="1965"/>
                </a:lnTo>
                <a:lnTo>
                  <a:pt x="1161" y="1965"/>
                </a:lnTo>
                <a:lnTo>
                  <a:pt x="1161" y="1966"/>
                </a:lnTo>
                <a:lnTo>
                  <a:pt x="1160" y="1966"/>
                </a:lnTo>
                <a:lnTo>
                  <a:pt x="1158" y="1966"/>
                </a:lnTo>
                <a:lnTo>
                  <a:pt x="1158" y="1968"/>
                </a:lnTo>
                <a:lnTo>
                  <a:pt x="1158" y="1969"/>
                </a:lnTo>
                <a:lnTo>
                  <a:pt x="1157" y="1969"/>
                </a:lnTo>
                <a:lnTo>
                  <a:pt x="1157" y="1968"/>
                </a:lnTo>
                <a:lnTo>
                  <a:pt x="1152" y="1968"/>
                </a:lnTo>
                <a:lnTo>
                  <a:pt x="1151" y="1968"/>
                </a:lnTo>
                <a:lnTo>
                  <a:pt x="1151" y="1966"/>
                </a:lnTo>
                <a:lnTo>
                  <a:pt x="1151" y="1965"/>
                </a:lnTo>
                <a:lnTo>
                  <a:pt x="1149" y="1966"/>
                </a:lnTo>
                <a:lnTo>
                  <a:pt x="1149" y="1968"/>
                </a:lnTo>
                <a:lnTo>
                  <a:pt x="1151" y="1969"/>
                </a:lnTo>
                <a:lnTo>
                  <a:pt x="1154" y="1969"/>
                </a:lnTo>
                <a:lnTo>
                  <a:pt x="1155" y="1969"/>
                </a:lnTo>
                <a:lnTo>
                  <a:pt x="1155" y="1968"/>
                </a:lnTo>
                <a:lnTo>
                  <a:pt x="1157" y="1968"/>
                </a:lnTo>
                <a:lnTo>
                  <a:pt x="1157" y="1969"/>
                </a:lnTo>
                <a:lnTo>
                  <a:pt x="1151" y="1971"/>
                </a:lnTo>
                <a:lnTo>
                  <a:pt x="1149" y="1971"/>
                </a:lnTo>
                <a:lnTo>
                  <a:pt x="1149" y="1972"/>
                </a:lnTo>
                <a:lnTo>
                  <a:pt x="1148" y="1974"/>
                </a:lnTo>
                <a:lnTo>
                  <a:pt x="1148" y="1975"/>
                </a:lnTo>
                <a:lnTo>
                  <a:pt x="1146" y="1975"/>
                </a:lnTo>
                <a:lnTo>
                  <a:pt x="1146" y="1977"/>
                </a:lnTo>
                <a:lnTo>
                  <a:pt x="1145" y="1978"/>
                </a:lnTo>
                <a:lnTo>
                  <a:pt x="1145" y="1980"/>
                </a:lnTo>
                <a:lnTo>
                  <a:pt x="1145" y="1981"/>
                </a:lnTo>
                <a:lnTo>
                  <a:pt x="1145" y="1983"/>
                </a:lnTo>
                <a:lnTo>
                  <a:pt x="1149" y="1981"/>
                </a:lnTo>
                <a:lnTo>
                  <a:pt x="1149" y="1983"/>
                </a:lnTo>
                <a:lnTo>
                  <a:pt x="1143" y="1984"/>
                </a:lnTo>
                <a:lnTo>
                  <a:pt x="1143" y="1986"/>
                </a:lnTo>
                <a:lnTo>
                  <a:pt x="1142" y="1986"/>
                </a:lnTo>
                <a:lnTo>
                  <a:pt x="1141" y="1986"/>
                </a:lnTo>
                <a:lnTo>
                  <a:pt x="1139" y="1986"/>
                </a:lnTo>
                <a:lnTo>
                  <a:pt x="1138" y="1987"/>
                </a:lnTo>
                <a:lnTo>
                  <a:pt x="1136" y="1987"/>
                </a:lnTo>
                <a:lnTo>
                  <a:pt x="1135" y="1987"/>
                </a:lnTo>
                <a:lnTo>
                  <a:pt x="1135" y="1988"/>
                </a:lnTo>
                <a:lnTo>
                  <a:pt x="1135" y="1990"/>
                </a:lnTo>
                <a:lnTo>
                  <a:pt x="1133" y="1990"/>
                </a:lnTo>
                <a:lnTo>
                  <a:pt x="1133" y="1991"/>
                </a:lnTo>
                <a:lnTo>
                  <a:pt x="1132" y="1991"/>
                </a:lnTo>
                <a:lnTo>
                  <a:pt x="1132" y="1990"/>
                </a:lnTo>
                <a:lnTo>
                  <a:pt x="1132" y="1991"/>
                </a:lnTo>
                <a:lnTo>
                  <a:pt x="1130" y="1991"/>
                </a:lnTo>
                <a:lnTo>
                  <a:pt x="1129" y="1991"/>
                </a:lnTo>
                <a:lnTo>
                  <a:pt x="1127" y="1993"/>
                </a:lnTo>
                <a:lnTo>
                  <a:pt x="1126" y="1993"/>
                </a:lnTo>
                <a:lnTo>
                  <a:pt x="1126" y="1994"/>
                </a:lnTo>
                <a:lnTo>
                  <a:pt x="1124" y="1996"/>
                </a:lnTo>
                <a:lnTo>
                  <a:pt x="1126" y="1996"/>
                </a:lnTo>
                <a:lnTo>
                  <a:pt x="1124" y="1996"/>
                </a:lnTo>
                <a:lnTo>
                  <a:pt x="1123" y="1996"/>
                </a:lnTo>
                <a:lnTo>
                  <a:pt x="1123" y="1997"/>
                </a:lnTo>
                <a:lnTo>
                  <a:pt x="1121" y="1997"/>
                </a:lnTo>
                <a:lnTo>
                  <a:pt x="1120" y="1997"/>
                </a:lnTo>
                <a:lnTo>
                  <a:pt x="1120" y="1996"/>
                </a:lnTo>
                <a:lnTo>
                  <a:pt x="1120" y="1994"/>
                </a:lnTo>
                <a:lnTo>
                  <a:pt x="1121" y="1994"/>
                </a:lnTo>
                <a:lnTo>
                  <a:pt x="1123" y="1994"/>
                </a:lnTo>
                <a:lnTo>
                  <a:pt x="1123" y="1993"/>
                </a:lnTo>
                <a:lnTo>
                  <a:pt x="1123" y="1991"/>
                </a:lnTo>
                <a:lnTo>
                  <a:pt x="1121" y="1991"/>
                </a:lnTo>
                <a:lnTo>
                  <a:pt x="1123" y="1991"/>
                </a:lnTo>
                <a:lnTo>
                  <a:pt x="1123" y="1990"/>
                </a:lnTo>
                <a:lnTo>
                  <a:pt x="1123" y="1988"/>
                </a:lnTo>
                <a:lnTo>
                  <a:pt x="1121" y="1988"/>
                </a:lnTo>
                <a:lnTo>
                  <a:pt x="1121" y="1987"/>
                </a:lnTo>
                <a:lnTo>
                  <a:pt x="1120" y="1987"/>
                </a:lnTo>
                <a:lnTo>
                  <a:pt x="1120" y="1988"/>
                </a:lnTo>
                <a:lnTo>
                  <a:pt x="1120" y="1990"/>
                </a:lnTo>
                <a:lnTo>
                  <a:pt x="1121" y="1990"/>
                </a:lnTo>
                <a:lnTo>
                  <a:pt x="1120" y="1990"/>
                </a:lnTo>
                <a:lnTo>
                  <a:pt x="1120" y="1991"/>
                </a:lnTo>
                <a:lnTo>
                  <a:pt x="1120" y="1990"/>
                </a:lnTo>
                <a:lnTo>
                  <a:pt x="1118" y="1988"/>
                </a:lnTo>
                <a:lnTo>
                  <a:pt x="1118" y="1990"/>
                </a:lnTo>
                <a:lnTo>
                  <a:pt x="1120" y="1990"/>
                </a:lnTo>
                <a:lnTo>
                  <a:pt x="1120" y="1991"/>
                </a:lnTo>
                <a:lnTo>
                  <a:pt x="1120" y="1993"/>
                </a:lnTo>
                <a:lnTo>
                  <a:pt x="1120" y="1994"/>
                </a:lnTo>
                <a:lnTo>
                  <a:pt x="1120" y="1993"/>
                </a:lnTo>
                <a:lnTo>
                  <a:pt x="1120" y="1991"/>
                </a:lnTo>
                <a:lnTo>
                  <a:pt x="1118" y="1991"/>
                </a:lnTo>
                <a:lnTo>
                  <a:pt x="1118" y="1990"/>
                </a:lnTo>
                <a:lnTo>
                  <a:pt x="1118" y="1988"/>
                </a:lnTo>
                <a:lnTo>
                  <a:pt x="1117" y="1988"/>
                </a:lnTo>
                <a:lnTo>
                  <a:pt x="1116" y="1988"/>
                </a:lnTo>
                <a:lnTo>
                  <a:pt x="1114" y="1988"/>
                </a:lnTo>
                <a:lnTo>
                  <a:pt x="1113" y="1988"/>
                </a:lnTo>
                <a:lnTo>
                  <a:pt x="1111" y="1988"/>
                </a:lnTo>
                <a:lnTo>
                  <a:pt x="1111" y="1987"/>
                </a:lnTo>
                <a:lnTo>
                  <a:pt x="1110" y="1987"/>
                </a:lnTo>
                <a:lnTo>
                  <a:pt x="1108" y="1988"/>
                </a:lnTo>
                <a:lnTo>
                  <a:pt x="1107" y="1988"/>
                </a:lnTo>
                <a:lnTo>
                  <a:pt x="1107" y="1987"/>
                </a:lnTo>
                <a:lnTo>
                  <a:pt x="1105" y="1988"/>
                </a:lnTo>
                <a:lnTo>
                  <a:pt x="1104" y="1988"/>
                </a:lnTo>
                <a:lnTo>
                  <a:pt x="1102" y="1988"/>
                </a:lnTo>
                <a:lnTo>
                  <a:pt x="1101" y="1988"/>
                </a:lnTo>
                <a:lnTo>
                  <a:pt x="1099" y="1988"/>
                </a:lnTo>
                <a:lnTo>
                  <a:pt x="1098" y="1988"/>
                </a:lnTo>
                <a:lnTo>
                  <a:pt x="1098" y="1987"/>
                </a:lnTo>
                <a:lnTo>
                  <a:pt x="1096" y="1987"/>
                </a:lnTo>
                <a:lnTo>
                  <a:pt x="1095" y="1987"/>
                </a:lnTo>
                <a:lnTo>
                  <a:pt x="1095" y="1986"/>
                </a:lnTo>
                <a:lnTo>
                  <a:pt x="1094" y="1986"/>
                </a:lnTo>
                <a:lnTo>
                  <a:pt x="1095" y="1986"/>
                </a:lnTo>
                <a:lnTo>
                  <a:pt x="1095" y="1984"/>
                </a:lnTo>
                <a:lnTo>
                  <a:pt x="1096" y="1984"/>
                </a:lnTo>
                <a:lnTo>
                  <a:pt x="1098" y="1983"/>
                </a:lnTo>
                <a:lnTo>
                  <a:pt x="1098" y="1984"/>
                </a:lnTo>
                <a:lnTo>
                  <a:pt x="1099" y="1984"/>
                </a:lnTo>
                <a:lnTo>
                  <a:pt x="1101" y="1984"/>
                </a:lnTo>
                <a:lnTo>
                  <a:pt x="1101" y="1983"/>
                </a:lnTo>
                <a:lnTo>
                  <a:pt x="1102" y="1983"/>
                </a:lnTo>
                <a:lnTo>
                  <a:pt x="1104" y="1983"/>
                </a:lnTo>
                <a:lnTo>
                  <a:pt x="1105" y="1981"/>
                </a:lnTo>
                <a:lnTo>
                  <a:pt x="1107" y="1983"/>
                </a:lnTo>
                <a:lnTo>
                  <a:pt x="1107" y="1984"/>
                </a:lnTo>
                <a:lnTo>
                  <a:pt x="1108" y="1983"/>
                </a:lnTo>
                <a:lnTo>
                  <a:pt x="1108" y="1984"/>
                </a:lnTo>
                <a:lnTo>
                  <a:pt x="1108" y="1986"/>
                </a:lnTo>
                <a:lnTo>
                  <a:pt x="1110" y="1986"/>
                </a:lnTo>
                <a:lnTo>
                  <a:pt x="1111" y="1986"/>
                </a:lnTo>
                <a:lnTo>
                  <a:pt x="1113" y="1984"/>
                </a:lnTo>
                <a:lnTo>
                  <a:pt x="1114" y="1984"/>
                </a:lnTo>
                <a:lnTo>
                  <a:pt x="1114" y="1983"/>
                </a:lnTo>
                <a:lnTo>
                  <a:pt x="1116" y="1981"/>
                </a:lnTo>
                <a:lnTo>
                  <a:pt x="1116" y="1980"/>
                </a:lnTo>
                <a:lnTo>
                  <a:pt x="1114" y="1980"/>
                </a:lnTo>
                <a:lnTo>
                  <a:pt x="1114" y="1978"/>
                </a:lnTo>
                <a:lnTo>
                  <a:pt x="1114" y="1977"/>
                </a:lnTo>
                <a:lnTo>
                  <a:pt x="1116" y="1977"/>
                </a:lnTo>
                <a:lnTo>
                  <a:pt x="1116" y="1975"/>
                </a:lnTo>
                <a:lnTo>
                  <a:pt x="1117" y="1975"/>
                </a:lnTo>
                <a:lnTo>
                  <a:pt x="1117" y="1974"/>
                </a:lnTo>
                <a:lnTo>
                  <a:pt x="1118" y="1974"/>
                </a:lnTo>
                <a:lnTo>
                  <a:pt x="1118" y="1972"/>
                </a:lnTo>
                <a:lnTo>
                  <a:pt x="1118" y="1971"/>
                </a:lnTo>
                <a:lnTo>
                  <a:pt x="1120" y="1971"/>
                </a:lnTo>
                <a:lnTo>
                  <a:pt x="1120" y="1972"/>
                </a:lnTo>
                <a:lnTo>
                  <a:pt x="1121" y="1972"/>
                </a:lnTo>
                <a:lnTo>
                  <a:pt x="1123" y="1972"/>
                </a:lnTo>
                <a:lnTo>
                  <a:pt x="1124" y="1972"/>
                </a:lnTo>
                <a:lnTo>
                  <a:pt x="1124" y="1971"/>
                </a:lnTo>
                <a:lnTo>
                  <a:pt x="1126" y="1971"/>
                </a:lnTo>
                <a:lnTo>
                  <a:pt x="1126" y="1969"/>
                </a:lnTo>
                <a:lnTo>
                  <a:pt x="1126" y="1968"/>
                </a:lnTo>
                <a:lnTo>
                  <a:pt x="1127" y="1968"/>
                </a:lnTo>
                <a:lnTo>
                  <a:pt x="1127" y="1966"/>
                </a:lnTo>
                <a:lnTo>
                  <a:pt x="1126" y="1966"/>
                </a:lnTo>
                <a:lnTo>
                  <a:pt x="1126" y="1965"/>
                </a:lnTo>
                <a:lnTo>
                  <a:pt x="1126" y="1963"/>
                </a:lnTo>
                <a:lnTo>
                  <a:pt x="1124" y="1965"/>
                </a:lnTo>
                <a:lnTo>
                  <a:pt x="1124" y="1963"/>
                </a:lnTo>
                <a:lnTo>
                  <a:pt x="1123" y="1965"/>
                </a:lnTo>
                <a:lnTo>
                  <a:pt x="1121" y="1965"/>
                </a:lnTo>
                <a:lnTo>
                  <a:pt x="1121" y="1966"/>
                </a:lnTo>
                <a:lnTo>
                  <a:pt x="1121" y="1968"/>
                </a:lnTo>
                <a:lnTo>
                  <a:pt x="1120" y="1968"/>
                </a:lnTo>
                <a:lnTo>
                  <a:pt x="1120" y="1969"/>
                </a:lnTo>
                <a:lnTo>
                  <a:pt x="1120" y="1971"/>
                </a:lnTo>
                <a:lnTo>
                  <a:pt x="1118" y="1971"/>
                </a:lnTo>
                <a:lnTo>
                  <a:pt x="1120" y="1969"/>
                </a:lnTo>
                <a:lnTo>
                  <a:pt x="1120" y="1968"/>
                </a:lnTo>
                <a:lnTo>
                  <a:pt x="1120" y="1966"/>
                </a:lnTo>
                <a:lnTo>
                  <a:pt x="1120" y="1965"/>
                </a:lnTo>
                <a:lnTo>
                  <a:pt x="1120" y="1963"/>
                </a:lnTo>
                <a:lnTo>
                  <a:pt x="1120" y="1962"/>
                </a:lnTo>
                <a:lnTo>
                  <a:pt x="1120" y="1961"/>
                </a:lnTo>
                <a:lnTo>
                  <a:pt x="1120" y="1959"/>
                </a:lnTo>
                <a:lnTo>
                  <a:pt x="1118" y="1959"/>
                </a:lnTo>
                <a:lnTo>
                  <a:pt x="1118" y="1958"/>
                </a:lnTo>
                <a:lnTo>
                  <a:pt x="1118" y="1956"/>
                </a:lnTo>
                <a:lnTo>
                  <a:pt x="1118" y="1955"/>
                </a:lnTo>
                <a:lnTo>
                  <a:pt x="1118" y="1953"/>
                </a:lnTo>
                <a:lnTo>
                  <a:pt x="1118" y="1952"/>
                </a:lnTo>
                <a:lnTo>
                  <a:pt x="1118" y="1950"/>
                </a:lnTo>
                <a:lnTo>
                  <a:pt x="1118" y="1949"/>
                </a:lnTo>
                <a:lnTo>
                  <a:pt x="1118" y="1947"/>
                </a:lnTo>
                <a:lnTo>
                  <a:pt x="1118" y="1946"/>
                </a:lnTo>
                <a:lnTo>
                  <a:pt x="1118" y="1944"/>
                </a:lnTo>
                <a:lnTo>
                  <a:pt x="1117" y="1943"/>
                </a:lnTo>
                <a:lnTo>
                  <a:pt x="1117" y="1941"/>
                </a:lnTo>
                <a:lnTo>
                  <a:pt x="1116" y="1941"/>
                </a:lnTo>
                <a:lnTo>
                  <a:pt x="1116" y="1940"/>
                </a:lnTo>
                <a:lnTo>
                  <a:pt x="1114" y="1938"/>
                </a:lnTo>
                <a:lnTo>
                  <a:pt x="1116" y="1937"/>
                </a:lnTo>
                <a:lnTo>
                  <a:pt x="1116" y="1936"/>
                </a:lnTo>
                <a:lnTo>
                  <a:pt x="1116" y="1937"/>
                </a:lnTo>
                <a:lnTo>
                  <a:pt x="1116" y="1938"/>
                </a:lnTo>
                <a:lnTo>
                  <a:pt x="1116" y="1940"/>
                </a:lnTo>
                <a:lnTo>
                  <a:pt x="1117" y="1940"/>
                </a:lnTo>
                <a:lnTo>
                  <a:pt x="1118" y="1940"/>
                </a:lnTo>
                <a:lnTo>
                  <a:pt x="1120" y="1938"/>
                </a:lnTo>
                <a:lnTo>
                  <a:pt x="1121" y="1938"/>
                </a:lnTo>
                <a:lnTo>
                  <a:pt x="1123" y="1938"/>
                </a:lnTo>
                <a:lnTo>
                  <a:pt x="1123" y="1937"/>
                </a:lnTo>
                <a:lnTo>
                  <a:pt x="1124" y="1937"/>
                </a:lnTo>
                <a:lnTo>
                  <a:pt x="1124" y="1936"/>
                </a:lnTo>
                <a:lnTo>
                  <a:pt x="1126" y="1936"/>
                </a:lnTo>
                <a:lnTo>
                  <a:pt x="1127" y="1934"/>
                </a:lnTo>
                <a:lnTo>
                  <a:pt x="1129" y="1934"/>
                </a:lnTo>
                <a:lnTo>
                  <a:pt x="1130" y="1933"/>
                </a:lnTo>
                <a:lnTo>
                  <a:pt x="1132" y="1933"/>
                </a:lnTo>
                <a:lnTo>
                  <a:pt x="1132" y="1931"/>
                </a:lnTo>
                <a:lnTo>
                  <a:pt x="1130" y="1930"/>
                </a:lnTo>
                <a:lnTo>
                  <a:pt x="1132" y="1930"/>
                </a:lnTo>
                <a:lnTo>
                  <a:pt x="1132" y="1928"/>
                </a:lnTo>
                <a:lnTo>
                  <a:pt x="1133" y="1930"/>
                </a:lnTo>
                <a:lnTo>
                  <a:pt x="1135" y="1930"/>
                </a:lnTo>
                <a:lnTo>
                  <a:pt x="1136" y="1928"/>
                </a:lnTo>
                <a:lnTo>
                  <a:pt x="1136" y="1927"/>
                </a:lnTo>
                <a:lnTo>
                  <a:pt x="1135" y="1927"/>
                </a:lnTo>
                <a:lnTo>
                  <a:pt x="1135" y="1928"/>
                </a:lnTo>
                <a:lnTo>
                  <a:pt x="1133" y="1928"/>
                </a:lnTo>
                <a:lnTo>
                  <a:pt x="1132" y="1927"/>
                </a:lnTo>
                <a:lnTo>
                  <a:pt x="1130" y="1927"/>
                </a:lnTo>
                <a:lnTo>
                  <a:pt x="1129" y="1925"/>
                </a:lnTo>
                <a:lnTo>
                  <a:pt x="1127" y="1925"/>
                </a:lnTo>
                <a:lnTo>
                  <a:pt x="1127" y="1927"/>
                </a:lnTo>
                <a:lnTo>
                  <a:pt x="1126" y="1927"/>
                </a:lnTo>
                <a:lnTo>
                  <a:pt x="1124" y="1927"/>
                </a:lnTo>
                <a:lnTo>
                  <a:pt x="1123" y="1928"/>
                </a:lnTo>
                <a:lnTo>
                  <a:pt x="1121" y="1928"/>
                </a:lnTo>
                <a:lnTo>
                  <a:pt x="1120" y="1928"/>
                </a:lnTo>
                <a:lnTo>
                  <a:pt x="1118" y="1927"/>
                </a:lnTo>
                <a:lnTo>
                  <a:pt x="1117" y="1927"/>
                </a:lnTo>
                <a:lnTo>
                  <a:pt x="1116" y="1928"/>
                </a:lnTo>
                <a:lnTo>
                  <a:pt x="1114" y="1930"/>
                </a:lnTo>
                <a:lnTo>
                  <a:pt x="1113" y="1930"/>
                </a:lnTo>
                <a:lnTo>
                  <a:pt x="1113" y="1931"/>
                </a:lnTo>
                <a:lnTo>
                  <a:pt x="1113" y="1933"/>
                </a:lnTo>
                <a:lnTo>
                  <a:pt x="1114" y="1934"/>
                </a:lnTo>
                <a:lnTo>
                  <a:pt x="1114" y="1933"/>
                </a:lnTo>
                <a:lnTo>
                  <a:pt x="1116" y="1934"/>
                </a:lnTo>
                <a:lnTo>
                  <a:pt x="1114" y="1934"/>
                </a:lnTo>
                <a:lnTo>
                  <a:pt x="1113" y="1933"/>
                </a:lnTo>
                <a:lnTo>
                  <a:pt x="1111" y="1931"/>
                </a:lnTo>
                <a:lnTo>
                  <a:pt x="1110" y="1930"/>
                </a:lnTo>
                <a:lnTo>
                  <a:pt x="1110" y="1928"/>
                </a:lnTo>
                <a:lnTo>
                  <a:pt x="1108" y="1928"/>
                </a:lnTo>
                <a:lnTo>
                  <a:pt x="1108" y="1927"/>
                </a:lnTo>
                <a:lnTo>
                  <a:pt x="1107" y="1925"/>
                </a:lnTo>
                <a:lnTo>
                  <a:pt x="1107" y="1924"/>
                </a:lnTo>
                <a:lnTo>
                  <a:pt x="1105" y="1924"/>
                </a:lnTo>
                <a:lnTo>
                  <a:pt x="1107" y="1924"/>
                </a:lnTo>
                <a:lnTo>
                  <a:pt x="1107" y="1925"/>
                </a:lnTo>
                <a:lnTo>
                  <a:pt x="1108" y="1925"/>
                </a:lnTo>
                <a:lnTo>
                  <a:pt x="1108" y="1924"/>
                </a:lnTo>
                <a:lnTo>
                  <a:pt x="1108" y="1922"/>
                </a:lnTo>
                <a:lnTo>
                  <a:pt x="1107" y="1922"/>
                </a:lnTo>
                <a:lnTo>
                  <a:pt x="1105" y="1922"/>
                </a:lnTo>
                <a:lnTo>
                  <a:pt x="1105" y="1921"/>
                </a:lnTo>
                <a:lnTo>
                  <a:pt x="1105" y="1919"/>
                </a:lnTo>
                <a:lnTo>
                  <a:pt x="1104" y="1916"/>
                </a:lnTo>
                <a:lnTo>
                  <a:pt x="1102" y="1913"/>
                </a:lnTo>
                <a:lnTo>
                  <a:pt x="1102" y="1912"/>
                </a:lnTo>
                <a:lnTo>
                  <a:pt x="1101" y="1911"/>
                </a:lnTo>
                <a:lnTo>
                  <a:pt x="1101" y="1909"/>
                </a:lnTo>
                <a:lnTo>
                  <a:pt x="1101" y="1908"/>
                </a:lnTo>
                <a:lnTo>
                  <a:pt x="1102" y="1906"/>
                </a:lnTo>
                <a:lnTo>
                  <a:pt x="1102" y="1905"/>
                </a:lnTo>
                <a:lnTo>
                  <a:pt x="1104" y="1903"/>
                </a:lnTo>
                <a:lnTo>
                  <a:pt x="1104" y="1902"/>
                </a:lnTo>
                <a:lnTo>
                  <a:pt x="1105" y="1900"/>
                </a:lnTo>
                <a:lnTo>
                  <a:pt x="1104" y="1903"/>
                </a:lnTo>
                <a:lnTo>
                  <a:pt x="1104" y="1905"/>
                </a:lnTo>
                <a:lnTo>
                  <a:pt x="1102" y="1906"/>
                </a:lnTo>
                <a:lnTo>
                  <a:pt x="1102" y="1908"/>
                </a:lnTo>
                <a:lnTo>
                  <a:pt x="1101" y="1908"/>
                </a:lnTo>
                <a:lnTo>
                  <a:pt x="1101" y="1909"/>
                </a:lnTo>
                <a:lnTo>
                  <a:pt x="1102" y="1911"/>
                </a:lnTo>
                <a:lnTo>
                  <a:pt x="1102" y="1912"/>
                </a:lnTo>
                <a:lnTo>
                  <a:pt x="1104" y="1912"/>
                </a:lnTo>
                <a:lnTo>
                  <a:pt x="1104" y="1913"/>
                </a:lnTo>
                <a:lnTo>
                  <a:pt x="1105" y="1912"/>
                </a:lnTo>
                <a:lnTo>
                  <a:pt x="1107" y="1912"/>
                </a:lnTo>
                <a:lnTo>
                  <a:pt x="1107" y="1911"/>
                </a:lnTo>
                <a:lnTo>
                  <a:pt x="1108" y="1909"/>
                </a:lnTo>
                <a:lnTo>
                  <a:pt x="1107" y="1909"/>
                </a:lnTo>
                <a:lnTo>
                  <a:pt x="1107" y="1908"/>
                </a:lnTo>
                <a:lnTo>
                  <a:pt x="1107" y="1906"/>
                </a:lnTo>
                <a:lnTo>
                  <a:pt x="1108" y="1906"/>
                </a:lnTo>
                <a:lnTo>
                  <a:pt x="1108" y="1905"/>
                </a:lnTo>
                <a:lnTo>
                  <a:pt x="1107" y="1905"/>
                </a:lnTo>
                <a:lnTo>
                  <a:pt x="1107" y="1903"/>
                </a:lnTo>
                <a:lnTo>
                  <a:pt x="1107" y="1902"/>
                </a:lnTo>
                <a:lnTo>
                  <a:pt x="1107" y="1900"/>
                </a:lnTo>
                <a:lnTo>
                  <a:pt x="1107" y="1899"/>
                </a:lnTo>
                <a:lnTo>
                  <a:pt x="1107" y="1897"/>
                </a:lnTo>
                <a:lnTo>
                  <a:pt x="1107" y="1896"/>
                </a:lnTo>
                <a:lnTo>
                  <a:pt x="1108" y="1894"/>
                </a:lnTo>
                <a:lnTo>
                  <a:pt x="1108" y="1893"/>
                </a:lnTo>
                <a:lnTo>
                  <a:pt x="1110" y="1893"/>
                </a:lnTo>
                <a:lnTo>
                  <a:pt x="1110" y="1891"/>
                </a:lnTo>
                <a:lnTo>
                  <a:pt x="1111" y="1891"/>
                </a:lnTo>
                <a:lnTo>
                  <a:pt x="1111" y="1893"/>
                </a:lnTo>
                <a:lnTo>
                  <a:pt x="1111" y="1891"/>
                </a:lnTo>
                <a:lnTo>
                  <a:pt x="1113" y="1891"/>
                </a:lnTo>
                <a:lnTo>
                  <a:pt x="1113" y="1890"/>
                </a:lnTo>
                <a:lnTo>
                  <a:pt x="1113" y="1889"/>
                </a:lnTo>
                <a:lnTo>
                  <a:pt x="1114" y="1889"/>
                </a:lnTo>
                <a:lnTo>
                  <a:pt x="1114" y="1887"/>
                </a:lnTo>
                <a:lnTo>
                  <a:pt x="1116" y="1887"/>
                </a:lnTo>
                <a:lnTo>
                  <a:pt x="1114" y="1889"/>
                </a:lnTo>
                <a:lnTo>
                  <a:pt x="1116" y="1889"/>
                </a:lnTo>
                <a:lnTo>
                  <a:pt x="1116" y="1890"/>
                </a:lnTo>
                <a:lnTo>
                  <a:pt x="1116" y="1889"/>
                </a:lnTo>
                <a:lnTo>
                  <a:pt x="1116" y="1887"/>
                </a:lnTo>
                <a:lnTo>
                  <a:pt x="1117" y="1887"/>
                </a:lnTo>
                <a:lnTo>
                  <a:pt x="1117" y="1886"/>
                </a:lnTo>
                <a:lnTo>
                  <a:pt x="1117" y="1884"/>
                </a:lnTo>
                <a:lnTo>
                  <a:pt x="1118" y="1883"/>
                </a:lnTo>
                <a:lnTo>
                  <a:pt x="1118" y="1881"/>
                </a:lnTo>
                <a:lnTo>
                  <a:pt x="1118" y="1883"/>
                </a:lnTo>
                <a:lnTo>
                  <a:pt x="1120" y="1883"/>
                </a:lnTo>
                <a:lnTo>
                  <a:pt x="1121" y="1883"/>
                </a:lnTo>
                <a:lnTo>
                  <a:pt x="1123" y="1881"/>
                </a:lnTo>
                <a:lnTo>
                  <a:pt x="1123" y="1880"/>
                </a:lnTo>
                <a:lnTo>
                  <a:pt x="1124" y="1880"/>
                </a:lnTo>
                <a:lnTo>
                  <a:pt x="1124" y="1878"/>
                </a:lnTo>
                <a:lnTo>
                  <a:pt x="1123" y="1878"/>
                </a:lnTo>
                <a:lnTo>
                  <a:pt x="1121" y="1875"/>
                </a:lnTo>
                <a:lnTo>
                  <a:pt x="1121" y="1874"/>
                </a:lnTo>
                <a:lnTo>
                  <a:pt x="1120" y="1872"/>
                </a:lnTo>
                <a:lnTo>
                  <a:pt x="1120" y="1871"/>
                </a:lnTo>
                <a:lnTo>
                  <a:pt x="1118" y="1869"/>
                </a:lnTo>
                <a:lnTo>
                  <a:pt x="1117" y="1869"/>
                </a:lnTo>
                <a:lnTo>
                  <a:pt x="1116" y="1868"/>
                </a:lnTo>
                <a:lnTo>
                  <a:pt x="1116" y="1866"/>
                </a:lnTo>
                <a:lnTo>
                  <a:pt x="1116" y="1865"/>
                </a:lnTo>
                <a:lnTo>
                  <a:pt x="1114" y="1864"/>
                </a:lnTo>
                <a:lnTo>
                  <a:pt x="1114" y="1862"/>
                </a:lnTo>
                <a:lnTo>
                  <a:pt x="1113" y="1861"/>
                </a:lnTo>
                <a:lnTo>
                  <a:pt x="1113" y="1859"/>
                </a:lnTo>
                <a:lnTo>
                  <a:pt x="1113" y="1858"/>
                </a:lnTo>
                <a:lnTo>
                  <a:pt x="1113" y="1856"/>
                </a:lnTo>
                <a:lnTo>
                  <a:pt x="1111" y="1855"/>
                </a:lnTo>
                <a:lnTo>
                  <a:pt x="1113" y="1855"/>
                </a:lnTo>
                <a:lnTo>
                  <a:pt x="1113" y="1853"/>
                </a:lnTo>
                <a:lnTo>
                  <a:pt x="1111" y="1852"/>
                </a:lnTo>
                <a:lnTo>
                  <a:pt x="1111" y="1850"/>
                </a:lnTo>
                <a:lnTo>
                  <a:pt x="1110" y="1850"/>
                </a:lnTo>
                <a:lnTo>
                  <a:pt x="1110" y="1849"/>
                </a:lnTo>
                <a:lnTo>
                  <a:pt x="1110" y="1847"/>
                </a:lnTo>
                <a:lnTo>
                  <a:pt x="1108" y="1846"/>
                </a:lnTo>
                <a:lnTo>
                  <a:pt x="1108" y="1844"/>
                </a:lnTo>
                <a:lnTo>
                  <a:pt x="1108" y="1843"/>
                </a:lnTo>
                <a:lnTo>
                  <a:pt x="1107" y="1841"/>
                </a:lnTo>
                <a:lnTo>
                  <a:pt x="1107" y="1840"/>
                </a:lnTo>
                <a:lnTo>
                  <a:pt x="1105" y="1839"/>
                </a:lnTo>
                <a:lnTo>
                  <a:pt x="1104" y="1837"/>
                </a:lnTo>
                <a:lnTo>
                  <a:pt x="1102" y="1834"/>
                </a:lnTo>
                <a:lnTo>
                  <a:pt x="1101" y="1833"/>
                </a:lnTo>
                <a:lnTo>
                  <a:pt x="1099" y="1831"/>
                </a:lnTo>
                <a:lnTo>
                  <a:pt x="1099" y="1830"/>
                </a:lnTo>
                <a:lnTo>
                  <a:pt x="1098" y="1828"/>
                </a:lnTo>
                <a:lnTo>
                  <a:pt x="1098" y="1824"/>
                </a:lnTo>
                <a:lnTo>
                  <a:pt x="1098" y="1822"/>
                </a:lnTo>
                <a:lnTo>
                  <a:pt x="1098" y="1821"/>
                </a:lnTo>
                <a:lnTo>
                  <a:pt x="1096" y="1819"/>
                </a:lnTo>
                <a:lnTo>
                  <a:pt x="1095" y="1819"/>
                </a:lnTo>
                <a:lnTo>
                  <a:pt x="1095" y="1818"/>
                </a:lnTo>
                <a:lnTo>
                  <a:pt x="1094" y="1818"/>
                </a:lnTo>
                <a:lnTo>
                  <a:pt x="1094" y="1816"/>
                </a:lnTo>
                <a:lnTo>
                  <a:pt x="1092" y="1815"/>
                </a:lnTo>
                <a:lnTo>
                  <a:pt x="1092" y="1814"/>
                </a:lnTo>
                <a:lnTo>
                  <a:pt x="1092" y="1812"/>
                </a:lnTo>
                <a:lnTo>
                  <a:pt x="1091" y="1812"/>
                </a:lnTo>
                <a:lnTo>
                  <a:pt x="1091" y="1811"/>
                </a:lnTo>
                <a:lnTo>
                  <a:pt x="1091" y="1809"/>
                </a:lnTo>
                <a:lnTo>
                  <a:pt x="1091" y="1808"/>
                </a:lnTo>
                <a:lnTo>
                  <a:pt x="1091" y="1806"/>
                </a:lnTo>
                <a:lnTo>
                  <a:pt x="1089" y="1806"/>
                </a:lnTo>
                <a:lnTo>
                  <a:pt x="1089" y="1805"/>
                </a:lnTo>
                <a:lnTo>
                  <a:pt x="1089" y="1803"/>
                </a:lnTo>
                <a:lnTo>
                  <a:pt x="1091" y="1802"/>
                </a:lnTo>
                <a:lnTo>
                  <a:pt x="1091" y="1800"/>
                </a:lnTo>
                <a:lnTo>
                  <a:pt x="1092" y="1800"/>
                </a:lnTo>
                <a:lnTo>
                  <a:pt x="1092" y="1799"/>
                </a:lnTo>
                <a:lnTo>
                  <a:pt x="1092" y="1797"/>
                </a:lnTo>
                <a:lnTo>
                  <a:pt x="1092" y="1796"/>
                </a:lnTo>
                <a:lnTo>
                  <a:pt x="1092" y="1794"/>
                </a:lnTo>
                <a:lnTo>
                  <a:pt x="1091" y="1793"/>
                </a:lnTo>
                <a:lnTo>
                  <a:pt x="1091" y="1792"/>
                </a:lnTo>
                <a:lnTo>
                  <a:pt x="1089" y="1792"/>
                </a:lnTo>
                <a:lnTo>
                  <a:pt x="1089" y="1790"/>
                </a:lnTo>
                <a:lnTo>
                  <a:pt x="1088" y="1789"/>
                </a:lnTo>
                <a:lnTo>
                  <a:pt x="1089" y="1789"/>
                </a:lnTo>
                <a:lnTo>
                  <a:pt x="1089" y="1790"/>
                </a:lnTo>
                <a:lnTo>
                  <a:pt x="1091" y="1790"/>
                </a:lnTo>
                <a:lnTo>
                  <a:pt x="1091" y="1789"/>
                </a:lnTo>
                <a:lnTo>
                  <a:pt x="1092" y="1789"/>
                </a:lnTo>
                <a:lnTo>
                  <a:pt x="1094" y="1787"/>
                </a:lnTo>
                <a:lnTo>
                  <a:pt x="1095" y="1787"/>
                </a:lnTo>
                <a:lnTo>
                  <a:pt x="1095" y="1786"/>
                </a:lnTo>
                <a:lnTo>
                  <a:pt x="1095" y="1784"/>
                </a:lnTo>
                <a:lnTo>
                  <a:pt x="1094" y="1784"/>
                </a:lnTo>
                <a:lnTo>
                  <a:pt x="1094" y="1783"/>
                </a:lnTo>
                <a:lnTo>
                  <a:pt x="1094" y="1784"/>
                </a:lnTo>
                <a:lnTo>
                  <a:pt x="1095" y="1783"/>
                </a:lnTo>
                <a:lnTo>
                  <a:pt x="1096" y="1784"/>
                </a:lnTo>
                <a:lnTo>
                  <a:pt x="1096" y="1786"/>
                </a:lnTo>
                <a:lnTo>
                  <a:pt x="1096" y="1784"/>
                </a:lnTo>
                <a:lnTo>
                  <a:pt x="1096" y="1783"/>
                </a:lnTo>
                <a:lnTo>
                  <a:pt x="1095" y="1783"/>
                </a:lnTo>
                <a:lnTo>
                  <a:pt x="1094" y="1783"/>
                </a:lnTo>
                <a:lnTo>
                  <a:pt x="1092" y="1783"/>
                </a:lnTo>
                <a:lnTo>
                  <a:pt x="1092" y="1784"/>
                </a:lnTo>
                <a:lnTo>
                  <a:pt x="1094" y="1784"/>
                </a:lnTo>
                <a:lnTo>
                  <a:pt x="1094" y="1786"/>
                </a:lnTo>
                <a:lnTo>
                  <a:pt x="1094" y="1787"/>
                </a:lnTo>
                <a:lnTo>
                  <a:pt x="1092" y="1787"/>
                </a:lnTo>
                <a:lnTo>
                  <a:pt x="1091" y="1787"/>
                </a:lnTo>
                <a:lnTo>
                  <a:pt x="1091" y="1789"/>
                </a:lnTo>
                <a:lnTo>
                  <a:pt x="1088" y="1787"/>
                </a:lnTo>
                <a:lnTo>
                  <a:pt x="1086" y="1787"/>
                </a:lnTo>
                <a:lnTo>
                  <a:pt x="1086" y="1786"/>
                </a:lnTo>
                <a:lnTo>
                  <a:pt x="1088" y="1784"/>
                </a:lnTo>
                <a:lnTo>
                  <a:pt x="1088" y="1783"/>
                </a:lnTo>
                <a:lnTo>
                  <a:pt x="1088" y="1781"/>
                </a:lnTo>
                <a:lnTo>
                  <a:pt x="1088" y="1783"/>
                </a:lnTo>
                <a:lnTo>
                  <a:pt x="1088" y="1784"/>
                </a:lnTo>
                <a:lnTo>
                  <a:pt x="1086" y="1784"/>
                </a:lnTo>
                <a:lnTo>
                  <a:pt x="1086" y="1786"/>
                </a:lnTo>
                <a:lnTo>
                  <a:pt x="1085" y="1786"/>
                </a:lnTo>
                <a:lnTo>
                  <a:pt x="1086" y="1787"/>
                </a:lnTo>
                <a:lnTo>
                  <a:pt x="1086" y="1786"/>
                </a:lnTo>
                <a:lnTo>
                  <a:pt x="1086" y="1787"/>
                </a:lnTo>
                <a:lnTo>
                  <a:pt x="1086" y="1789"/>
                </a:lnTo>
                <a:lnTo>
                  <a:pt x="1086" y="1787"/>
                </a:lnTo>
                <a:lnTo>
                  <a:pt x="1085" y="1787"/>
                </a:lnTo>
                <a:lnTo>
                  <a:pt x="1083" y="1787"/>
                </a:lnTo>
                <a:lnTo>
                  <a:pt x="1083" y="1786"/>
                </a:lnTo>
                <a:lnTo>
                  <a:pt x="1082" y="1784"/>
                </a:lnTo>
                <a:lnTo>
                  <a:pt x="1082" y="1783"/>
                </a:lnTo>
                <a:lnTo>
                  <a:pt x="1083" y="1783"/>
                </a:lnTo>
                <a:lnTo>
                  <a:pt x="1082" y="1783"/>
                </a:lnTo>
                <a:lnTo>
                  <a:pt x="1080" y="1781"/>
                </a:lnTo>
                <a:lnTo>
                  <a:pt x="1079" y="1781"/>
                </a:lnTo>
                <a:lnTo>
                  <a:pt x="1077" y="1780"/>
                </a:lnTo>
                <a:lnTo>
                  <a:pt x="1076" y="1780"/>
                </a:lnTo>
                <a:lnTo>
                  <a:pt x="1076" y="1778"/>
                </a:lnTo>
                <a:lnTo>
                  <a:pt x="1074" y="1778"/>
                </a:lnTo>
                <a:lnTo>
                  <a:pt x="1074" y="1777"/>
                </a:lnTo>
                <a:lnTo>
                  <a:pt x="1074" y="1775"/>
                </a:lnTo>
                <a:lnTo>
                  <a:pt x="1076" y="1775"/>
                </a:lnTo>
                <a:lnTo>
                  <a:pt x="1076" y="1774"/>
                </a:lnTo>
                <a:lnTo>
                  <a:pt x="1077" y="1774"/>
                </a:lnTo>
                <a:lnTo>
                  <a:pt x="1079" y="1772"/>
                </a:lnTo>
                <a:lnTo>
                  <a:pt x="1080" y="1771"/>
                </a:lnTo>
                <a:lnTo>
                  <a:pt x="1080" y="1769"/>
                </a:lnTo>
                <a:lnTo>
                  <a:pt x="1085" y="1767"/>
                </a:lnTo>
                <a:lnTo>
                  <a:pt x="1085" y="1764"/>
                </a:lnTo>
                <a:lnTo>
                  <a:pt x="1086" y="1756"/>
                </a:lnTo>
                <a:lnTo>
                  <a:pt x="1086" y="1755"/>
                </a:lnTo>
                <a:lnTo>
                  <a:pt x="1088" y="1752"/>
                </a:lnTo>
                <a:lnTo>
                  <a:pt x="1089" y="1750"/>
                </a:lnTo>
                <a:lnTo>
                  <a:pt x="1091" y="1750"/>
                </a:lnTo>
                <a:lnTo>
                  <a:pt x="1091" y="1749"/>
                </a:lnTo>
                <a:lnTo>
                  <a:pt x="1091" y="1747"/>
                </a:lnTo>
                <a:lnTo>
                  <a:pt x="1091" y="1744"/>
                </a:lnTo>
                <a:lnTo>
                  <a:pt x="1091" y="1743"/>
                </a:lnTo>
                <a:lnTo>
                  <a:pt x="1092" y="1743"/>
                </a:lnTo>
                <a:lnTo>
                  <a:pt x="1091" y="1743"/>
                </a:lnTo>
                <a:lnTo>
                  <a:pt x="1091" y="1742"/>
                </a:lnTo>
                <a:lnTo>
                  <a:pt x="1091" y="1740"/>
                </a:lnTo>
                <a:lnTo>
                  <a:pt x="1092" y="1739"/>
                </a:lnTo>
                <a:lnTo>
                  <a:pt x="1094" y="1739"/>
                </a:lnTo>
                <a:lnTo>
                  <a:pt x="1094" y="1737"/>
                </a:lnTo>
                <a:lnTo>
                  <a:pt x="1096" y="1734"/>
                </a:lnTo>
                <a:lnTo>
                  <a:pt x="1098" y="1733"/>
                </a:lnTo>
                <a:lnTo>
                  <a:pt x="1098" y="1731"/>
                </a:lnTo>
                <a:lnTo>
                  <a:pt x="1096" y="1730"/>
                </a:lnTo>
                <a:lnTo>
                  <a:pt x="1096" y="1731"/>
                </a:lnTo>
                <a:lnTo>
                  <a:pt x="1095" y="1731"/>
                </a:lnTo>
                <a:lnTo>
                  <a:pt x="1094" y="1731"/>
                </a:lnTo>
                <a:lnTo>
                  <a:pt x="1092" y="1733"/>
                </a:lnTo>
                <a:lnTo>
                  <a:pt x="1091" y="1733"/>
                </a:lnTo>
                <a:lnTo>
                  <a:pt x="1089" y="1734"/>
                </a:lnTo>
                <a:lnTo>
                  <a:pt x="1088" y="1736"/>
                </a:lnTo>
                <a:lnTo>
                  <a:pt x="1088" y="1737"/>
                </a:lnTo>
                <a:lnTo>
                  <a:pt x="1088" y="1739"/>
                </a:lnTo>
                <a:lnTo>
                  <a:pt x="1086" y="1740"/>
                </a:lnTo>
                <a:lnTo>
                  <a:pt x="1085" y="1746"/>
                </a:lnTo>
                <a:lnTo>
                  <a:pt x="1085" y="1747"/>
                </a:lnTo>
                <a:lnTo>
                  <a:pt x="1083" y="1747"/>
                </a:lnTo>
                <a:lnTo>
                  <a:pt x="1083" y="1749"/>
                </a:lnTo>
                <a:lnTo>
                  <a:pt x="1083" y="1750"/>
                </a:lnTo>
                <a:lnTo>
                  <a:pt x="1082" y="1750"/>
                </a:lnTo>
                <a:lnTo>
                  <a:pt x="1082" y="1752"/>
                </a:lnTo>
                <a:lnTo>
                  <a:pt x="1082" y="1753"/>
                </a:lnTo>
                <a:lnTo>
                  <a:pt x="1080" y="1753"/>
                </a:lnTo>
                <a:lnTo>
                  <a:pt x="1082" y="1755"/>
                </a:lnTo>
                <a:lnTo>
                  <a:pt x="1080" y="1755"/>
                </a:lnTo>
                <a:lnTo>
                  <a:pt x="1080" y="1756"/>
                </a:lnTo>
                <a:lnTo>
                  <a:pt x="1080" y="1758"/>
                </a:lnTo>
                <a:lnTo>
                  <a:pt x="1080" y="1759"/>
                </a:lnTo>
                <a:lnTo>
                  <a:pt x="1079" y="1759"/>
                </a:lnTo>
                <a:lnTo>
                  <a:pt x="1077" y="1761"/>
                </a:lnTo>
                <a:lnTo>
                  <a:pt x="1076" y="1761"/>
                </a:lnTo>
                <a:lnTo>
                  <a:pt x="1076" y="1759"/>
                </a:lnTo>
                <a:lnTo>
                  <a:pt x="1076" y="1758"/>
                </a:lnTo>
                <a:lnTo>
                  <a:pt x="1076" y="1759"/>
                </a:lnTo>
                <a:lnTo>
                  <a:pt x="1076" y="1761"/>
                </a:lnTo>
                <a:lnTo>
                  <a:pt x="1076" y="1762"/>
                </a:lnTo>
                <a:lnTo>
                  <a:pt x="1077" y="1762"/>
                </a:lnTo>
                <a:lnTo>
                  <a:pt x="1077" y="1764"/>
                </a:lnTo>
                <a:lnTo>
                  <a:pt x="1077" y="1765"/>
                </a:lnTo>
                <a:lnTo>
                  <a:pt x="1079" y="1765"/>
                </a:lnTo>
                <a:lnTo>
                  <a:pt x="1077" y="1767"/>
                </a:lnTo>
                <a:lnTo>
                  <a:pt x="1076" y="1767"/>
                </a:lnTo>
                <a:lnTo>
                  <a:pt x="1076" y="1768"/>
                </a:lnTo>
                <a:lnTo>
                  <a:pt x="1074" y="1768"/>
                </a:lnTo>
                <a:lnTo>
                  <a:pt x="1074" y="1767"/>
                </a:lnTo>
                <a:lnTo>
                  <a:pt x="1076" y="1765"/>
                </a:lnTo>
                <a:lnTo>
                  <a:pt x="1074" y="1765"/>
                </a:lnTo>
                <a:lnTo>
                  <a:pt x="1074" y="1767"/>
                </a:lnTo>
                <a:lnTo>
                  <a:pt x="1074" y="1765"/>
                </a:lnTo>
                <a:lnTo>
                  <a:pt x="1073" y="1765"/>
                </a:lnTo>
                <a:lnTo>
                  <a:pt x="1073" y="1767"/>
                </a:lnTo>
                <a:lnTo>
                  <a:pt x="1073" y="1768"/>
                </a:lnTo>
                <a:lnTo>
                  <a:pt x="1073" y="1769"/>
                </a:lnTo>
                <a:lnTo>
                  <a:pt x="1071" y="1769"/>
                </a:lnTo>
                <a:lnTo>
                  <a:pt x="1070" y="1769"/>
                </a:lnTo>
                <a:lnTo>
                  <a:pt x="1070" y="1771"/>
                </a:lnTo>
                <a:lnTo>
                  <a:pt x="1069" y="1771"/>
                </a:lnTo>
                <a:lnTo>
                  <a:pt x="1069" y="1772"/>
                </a:lnTo>
                <a:lnTo>
                  <a:pt x="1069" y="1771"/>
                </a:lnTo>
                <a:lnTo>
                  <a:pt x="1067" y="1771"/>
                </a:lnTo>
                <a:lnTo>
                  <a:pt x="1067" y="1769"/>
                </a:lnTo>
                <a:lnTo>
                  <a:pt x="1067" y="1768"/>
                </a:lnTo>
                <a:lnTo>
                  <a:pt x="1067" y="1769"/>
                </a:lnTo>
                <a:lnTo>
                  <a:pt x="1067" y="1771"/>
                </a:lnTo>
                <a:lnTo>
                  <a:pt x="1067" y="1772"/>
                </a:lnTo>
                <a:lnTo>
                  <a:pt x="1067" y="1774"/>
                </a:lnTo>
                <a:lnTo>
                  <a:pt x="1067" y="1772"/>
                </a:lnTo>
                <a:lnTo>
                  <a:pt x="1066" y="1772"/>
                </a:lnTo>
                <a:lnTo>
                  <a:pt x="1067" y="1772"/>
                </a:lnTo>
                <a:lnTo>
                  <a:pt x="1067" y="1774"/>
                </a:lnTo>
                <a:lnTo>
                  <a:pt x="1066" y="1774"/>
                </a:lnTo>
                <a:lnTo>
                  <a:pt x="1066" y="1775"/>
                </a:lnTo>
                <a:lnTo>
                  <a:pt x="1067" y="1775"/>
                </a:lnTo>
                <a:lnTo>
                  <a:pt x="1067" y="1774"/>
                </a:lnTo>
                <a:lnTo>
                  <a:pt x="1069" y="1774"/>
                </a:lnTo>
                <a:lnTo>
                  <a:pt x="1069" y="1775"/>
                </a:lnTo>
                <a:lnTo>
                  <a:pt x="1067" y="1775"/>
                </a:lnTo>
                <a:lnTo>
                  <a:pt x="1067" y="1777"/>
                </a:lnTo>
                <a:lnTo>
                  <a:pt x="1066" y="1777"/>
                </a:lnTo>
                <a:lnTo>
                  <a:pt x="1067" y="1777"/>
                </a:lnTo>
                <a:lnTo>
                  <a:pt x="1069" y="1777"/>
                </a:lnTo>
                <a:lnTo>
                  <a:pt x="1069" y="1778"/>
                </a:lnTo>
                <a:lnTo>
                  <a:pt x="1070" y="1778"/>
                </a:lnTo>
                <a:lnTo>
                  <a:pt x="1070" y="1780"/>
                </a:lnTo>
                <a:lnTo>
                  <a:pt x="1069" y="1780"/>
                </a:lnTo>
                <a:lnTo>
                  <a:pt x="1070" y="1781"/>
                </a:lnTo>
                <a:lnTo>
                  <a:pt x="1069" y="1781"/>
                </a:lnTo>
                <a:lnTo>
                  <a:pt x="1069" y="1783"/>
                </a:lnTo>
                <a:lnTo>
                  <a:pt x="1067" y="1783"/>
                </a:lnTo>
                <a:lnTo>
                  <a:pt x="1067" y="1781"/>
                </a:lnTo>
                <a:lnTo>
                  <a:pt x="1067" y="1780"/>
                </a:lnTo>
                <a:lnTo>
                  <a:pt x="1067" y="1781"/>
                </a:lnTo>
                <a:lnTo>
                  <a:pt x="1066" y="1781"/>
                </a:lnTo>
                <a:lnTo>
                  <a:pt x="1066" y="1783"/>
                </a:lnTo>
                <a:lnTo>
                  <a:pt x="1064" y="1783"/>
                </a:lnTo>
                <a:lnTo>
                  <a:pt x="1064" y="1781"/>
                </a:lnTo>
                <a:lnTo>
                  <a:pt x="1063" y="1781"/>
                </a:lnTo>
                <a:lnTo>
                  <a:pt x="1061" y="1781"/>
                </a:lnTo>
                <a:lnTo>
                  <a:pt x="1060" y="1781"/>
                </a:lnTo>
                <a:lnTo>
                  <a:pt x="1060" y="1783"/>
                </a:lnTo>
                <a:lnTo>
                  <a:pt x="1060" y="1781"/>
                </a:lnTo>
                <a:lnTo>
                  <a:pt x="1061" y="1781"/>
                </a:lnTo>
                <a:lnTo>
                  <a:pt x="1061" y="1783"/>
                </a:lnTo>
                <a:lnTo>
                  <a:pt x="1063" y="1783"/>
                </a:lnTo>
                <a:lnTo>
                  <a:pt x="1063" y="1784"/>
                </a:lnTo>
                <a:lnTo>
                  <a:pt x="1063" y="1786"/>
                </a:lnTo>
                <a:lnTo>
                  <a:pt x="1063" y="1784"/>
                </a:lnTo>
                <a:lnTo>
                  <a:pt x="1064" y="1783"/>
                </a:lnTo>
                <a:lnTo>
                  <a:pt x="1064" y="1784"/>
                </a:lnTo>
                <a:lnTo>
                  <a:pt x="1066" y="1783"/>
                </a:lnTo>
                <a:lnTo>
                  <a:pt x="1067" y="1784"/>
                </a:lnTo>
                <a:lnTo>
                  <a:pt x="1069" y="1786"/>
                </a:lnTo>
                <a:lnTo>
                  <a:pt x="1069" y="1787"/>
                </a:lnTo>
                <a:lnTo>
                  <a:pt x="1070" y="1787"/>
                </a:lnTo>
                <a:lnTo>
                  <a:pt x="1071" y="1789"/>
                </a:lnTo>
                <a:lnTo>
                  <a:pt x="1074" y="1789"/>
                </a:lnTo>
                <a:lnTo>
                  <a:pt x="1076" y="1790"/>
                </a:lnTo>
                <a:lnTo>
                  <a:pt x="1076" y="1792"/>
                </a:lnTo>
                <a:lnTo>
                  <a:pt x="1076" y="1793"/>
                </a:lnTo>
                <a:lnTo>
                  <a:pt x="1074" y="1794"/>
                </a:lnTo>
                <a:lnTo>
                  <a:pt x="1073" y="1796"/>
                </a:lnTo>
                <a:lnTo>
                  <a:pt x="1073" y="1797"/>
                </a:lnTo>
                <a:lnTo>
                  <a:pt x="1073" y="1799"/>
                </a:lnTo>
                <a:lnTo>
                  <a:pt x="1073" y="1800"/>
                </a:lnTo>
                <a:lnTo>
                  <a:pt x="1073" y="1802"/>
                </a:lnTo>
                <a:lnTo>
                  <a:pt x="1073" y="1805"/>
                </a:lnTo>
                <a:lnTo>
                  <a:pt x="1073" y="1806"/>
                </a:lnTo>
                <a:lnTo>
                  <a:pt x="1074" y="1808"/>
                </a:lnTo>
                <a:lnTo>
                  <a:pt x="1074" y="1809"/>
                </a:lnTo>
                <a:lnTo>
                  <a:pt x="1073" y="1811"/>
                </a:lnTo>
                <a:lnTo>
                  <a:pt x="1074" y="1811"/>
                </a:lnTo>
                <a:lnTo>
                  <a:pt x="1073" y="1812"/>
                </a:lnTo>
                <a:lnTo>
                  <a:pt x="1073" y="1814"/>
                </a:lnTo>
                <a:lnTo>
                  <a:pt x="1073" y="1815"/>
                </a:lnTo>
                <a:lnTo>
                  <a:pt x="1070" y="1816"/>
                </a:lnTo>
                <a:lnTo>
                  <a:pt x="1069" y="1818"/>
                </a:lnTo>
                <a:lnTo>
                  <a:pt x="1067" y="1818"/>
                </a:lnTo>
                <a:lnTo>
                  <a:pt x="1066" y="1818"/>
                </a:lnTo>
                <a:lnTo>
                  <a:pt x="1064" y="1818"/>
                </a:lnTo>
                <a:lnTo>
                  <a:pt x="1063" y="1818"/>
                </a:lnTo>
                <a:lnTo>
                  <a:pt x="1061" y="1818"/>
                </a:lnTo>
                <a:lnTo>
                  <a:pt x="1060" y="1816"/>
                </a:lnTo>
                <a:lnTo>
                  <a:pt x="1058" y="1816"/>
                </a:lnTo>
                <a:lnTo>
                  <a:pt x="1057" y="1815"/>
                </a:lnTo>
                <a:lnTo>
                  <a:pt x="1057" y="1814"/>
                </a:lnTo>
                <a:lnTo>
                  <a:pt x="1057" y="1815"/>
                </a:lnTo>
                <a:lnTo>
                  <a:pt x="1055" y="1815"/>
                </a:lnTo>
                <a:lnTo>
                  <a:pt x="1055" y="1816"/>
                </a:lnTo>
                <a:lnTo>
                  <a:pt x="1057" y="1816"/>
                </a:lnTo>
                <a:lnTo>
                  <a:pt x="1057" y="1818"/>
                </a:lnTo>
                <a:lnTo>
                  <a:pt x="1057" y="1819"/>
                </a:lnTo>
                <a:lnTo>
                  <a:pt x="1055" y="1822"/>
                </a:lnTo>
                <a:lnTo>
                  <a:pt x="1046" y="1825"/>
                </a:lnTo>
                <a:lnTo>
                  <a:pt x="1041" y="1830"/>
                </a:lnTo>
                <a:lnTo>
                  <a:pt x="1039" y="1830"/>
                </a:lnTo>
                <a:lnTo>
                  <a:pt x="1032" y="1833"/>
                </a:lnTo>
                <a:lnTo>
                  <a:pt x="1032" y="1834"/>
                </a:lnTo>
                <a:lnTo>
                  <a:pt x="1030" y="1834"/>
                </a:lnTo>
                <a:lnTo>
                  <a:pt x="1029" y="1834"/>
                </a:lnTo>
                <a:lnTo>
                  <a:pt x="1027" y="1836"/>
                </a:lnTo>
                <a:lnTo>
                  <a:pt x="1026" y="1836"/>
                </a:lnTo>
                <a:lnTo>
                  <a:pt x="1024" y="1836"/>
                </a:lnTo>
                <a:lnTo>
                  <a:pt x="1023" y="1836"/>
                </a:lnTo>
                <a:lnTo>
                  <a:pt x="1021" y="1837"/>
                </a:lnTo>
                <a:lnTo>
                  <a:pt x="1020" y="1837"/>
                </a:lnTo>
                <a:lnTo>
                  <a:pt x="1017" y="1839"/>
                </a:lnTo>
                <a:lnTo>
                  <a:pt x="1016" y="1839"/>
                </a:lnTo>
                <a:lnTo>
                  <a:pt x="1011" y="1839"/>
                </a:lnTo>
                <a:lnTo>
                  <a:pt x="1008" y="1840"/>
                </a:lnTo>
                <a:lnTo>
                  <a:pt x="1004" y="1840"/>
                </a:lnTo>
                <a:lnTo>
                  <a:pt x="1002" y="1840"/>
                </a:lnTo>
                <a:lnTo>
                  <a:pt x="999" y="1841"/>
                </a:lnTo>
                <a:lnTo>
                  <a:pt x="998" y="1841"/>
                </a:lnTo>
                <a:lnTo>
                  <a:pt x="996" y="1841"/>
                </a:lnTo>
                <a:lnTo>
                  <a:pt x="995" y="1841"/>
                </a:lnTo>
                <a:lnTo>
                  <a:pt x="994" y="1841"/>
                </a:lnTo>
                <a:lnTo>
                  <a:pt x="992" y="1841"/>
                </a:lnTo>
                <a:lnTo>
                  <a:pt x="991" y="1841"/>
                </a:lnTo>
                <a:lnTo>
                  <a:pt x="989" y="1841"/>
                </a:lnTo>
                <a:lnTo>
                  <a:pt x="988" y="1841"/>
                </a:lnTo>
                <a:lnTo>
                  <a:pt x="988" y="1840"/>
                </a:lnTo>
                <a:lnTo>
                  <a:pt x="986" y="1840"/>
                </a:lnTo>
                <a:lnTo>
                  <a:pt x="985" y="1840"/>
                </a:lnTo>
                <a:lnTo>
                  <a:pt x="983" y="1840"/>
                </a:lnTo>
                <a:lnTo>
                  <a:pt x="982" y="1840"/>
                </a:lnTo>
                <a:lnTo>
                  <a:pt x="980" y="1840"/>
                </a:lnTo>
                <a:lnTo>
                  <a:pt x="979" y="1840"/>
                </a:lnTo>
                <a:lnTo>
                  <a:pt x="977" y="1839"/>
                </a:lnTo>
                <a:lnTo>
                  <a:pt x="976" y="1839"/>
                </a:lnTo>
                <a:lnTo>
                  <a:pt x="974" y="1839"/>
                </a:lnTo>
                <a:lnTo>
                  <a:pt x="974" y="1837"/>
                </a:lnTo>
                <a:lnTo>
                  <a:pt x="974" y="1839"/>
                </a:lnTo>
                <a:lnTo>
                  <a:pt x="974" y="1837"/>
                </a:lnTo>
                <a:lnTo>
                  <a:pt x="973" y="1837"/>
                </a:lnTo>
                <a:lnTo>
                  <a:pt x="972" y="1837"/>
                </a:lnTo>
                <a:lnTo>
                  <a:pt x="970" y="1837"/>
                </a:lnTo>
                <a:lnTo>
                  <a:pt x="969" y="1836"/>
                </a:lnTo>
                <a:lnTo>
                  <a:pt x="967" y="1834"/>
                </a:lnTo>
                <a:lnTo>
                  <a:pt x="966" y="1833"/>
                </a:lnTo>
                <a:lnTo>
                  <a:pt x="966" y="1831"/>
                </a:lnTo>
                <a:lnTo>
                  <a:pt x="964" y="1830"/>
                </a:lnTo>
                <a:lnTo>
                  <a:pt x="964" y="1828"/>
                </a:lnTo>
                <a:lnTo>
                  <a:pt x="964" y="1827"/>
                </a:lnTo>
                <a:lnTo>
                  <a:pt x="963" y="1827"/>
                </a:lnTo>
                <a:lnTo>
                  <a:pt x="963" y="1825"/>
                </a:lnTo>
                <a:lnTo>
                  <a:pt x="963" y="1824"/>
                </a:lnTo>
                <a:lnTo>
                  <a:pt x="963" y="1822"/>
                </a:lnTo>
                <a:lnTo>
                  <a:pt x="963" y="1821"/>
                </a:lnTo>
                <a:lnTo>
                  <a:pt x="964" y="1819"/>
                </a:lnTo>
                <a:lnTo>
                  <a:pt x="967" y="1819"/>
                </a:lnTo>
                <a:lnTo>
                  <a:pt x="969" y="1819"/>
                </a:lnTo>
                <a:lnTo>
                  <a:pt x="970" y="1819"/>
                </a:lnTo>
                <a:lnTo>
                  <a:pt x="972" y="1819"/>
                </a:lnTo>
                <a:lnTo>
                  <a:pt x="970" y="1819"/>
                </a:lnTo>
                <a:lnTo>
                  <a:pt x="970" y="1821"/>
                </a:lnTo>
                <a:lnTo>
                  <a:pt x="972" y="1821"/>
                </a:lnTo>
                <a:lnTo>
                  <a:pt x="972" y="1822"/>
                </a:lnTo>
                <a:lnTo>
                  <a:pt x="973" y="1822"/>
                </a:lnTo>
                <a:lnTo>
                  <a:pt x="973" y="1821"/>
                </a:lnTo>
                <a:lnTo>
                  <a:pt x="973" y="1819"/>
                </a:lnTo>
                <a:lnTo>
                  <a:pt x="974" y="1821"/>
                </a:lnTo>
                <a:lnTo>
                  <a:pt x="974" y="1819"/>
                </a:lnTo>
                <a:lnTo>
                  <a:pt x="976" y="1819"/>
                </a:lnTo>
                <a:lnTo>
                  <a:pt x="974" y="1818"/>
                </a:lnTo>
                <a:lnTo>
                  <a:pt x="974" y="1819"/>
                </a:lnTo>
                <a:lnTo>
                  <a:pt x="973" y="1819"/>
                </a:lnTo>
                <a:lnTo>
                  <a:pt x="973" y="1821"/>
                </a:lnTo>
                <a:lnTo>
                  <a:pt x="973" y="1822"/>
                </a:lnTo>
                <a:lnTo>
                  <a:pt x="972" y="1822"/>
                </a:lnTo>
                <a:lnTo>
                  <a:pt x="972" y="1821"/>
                </a:lnTo>
                <a:lnTo>
                  <a:pt x="970" y="1821"/>
                </a:lnTo>
                <a:lnTo>
                  <a:pt x="972" y="1819"/>
                </a:lnTo>
                <a:lnTo>
                  <a:pt x="972" y="1818"/>
                </a:lnTo>
                <a:lnTo>
                  <a:pt x="970" y="1818"/>
                </a:lnTo>
                <a:lnTo>
                  <a:pt x="969" y="1818"/>
                </a:lnTo>
                <a:lnTo>
                  <a:pt x="969" y="1816"/>
                </a:lnTo>
                <a:lnTo>
                  <a:pt x="970" y="1816"/>
                </a:lnTo>
                <a:lnTo>
                  <a:pt x="970" y="1815"/>
                </a:lnTo>
                <a:lnTo>
                  <a:pt x="969" y="1815"/>
                </a:lnTo>
                <a:lnTo>
                  <a:pt x="967" y="1816"/>
                </a:lnTo>
                <a:lnTo>
                  <a:pt x="967" y="1815"/>
                </a:lnTo>
                <a:lnTo>
                  <a:pt x="966" y="1815"/>
                </a:lnTo>
                <a:lnTo>
                  <a:pt x="966" y="1814"/>
                </a:lnTo>
                <a:lnTo>
                  <a:pt x="964" y="1814"/>
                </a:lnTo>
                <a:lnTo>
                  <a:pt x="964" y="1812"/>
                </a:lnTo>
                <a:lnTo>
                  <a:pt x="963" y="1812"/>
                </a:lnTo>
                <a:lnTo>
                  <a:pt x="963" y="1811"/>
                </a:lnTo>
                <a:lnTo>
                  <a:pt x="961" y="1811"/>
                </a:lnTo>
                <a:lnTo>
                  <a:pt x="960" y="1811"/>
                </a:lnTo>
                <a:lnTo>
                  <a:pt x="960" y="1809"/>
                </a:lnTo>
                <a:lnTo>
                  <a:pt x="958" y="1809"/>
                </a:lnTo>
                <a:lnTo>
                  <a:pt x="957" y="1808"/>
                </a:lnTo>
                <a:lnTo>
                  <a:pt x="955" y="1808"/>
                </a:lnTo>
                <a:lnTo>
                  <a:pt x="954" y="1808"/>
                </a:lnTo>
                <a:lnTo>
                  <a:pt x="954" y="1806"/>
                </a:lnTo>
                <a:lnTo>
                  <a:pt x="952" y="1806"/>
                </a:lnTo>
                <a:lnTo>
                  <a:pt x="952" y="1805"/>
                </a:lnTo>
                <a:lnTo>
                  <a:pt x="951" y="1805"/>
                </a:lnTo>
                <a:lnTo>
                  <a:pt x="951" y="1803"/>
                </a:lnTo>
                <a:lnTo>
                  <a:pt x="949" y="1803"/>
                </a:lnTo>
                <a:lnTo>
                  <a:pt x="949" y="1802"/>
                </a:lnTo>
                <a:lnTo>
                  <a:pt x="948" y="1800"/>
                </a:lnTo>
                <a:lnTo>
                  <a:pt x="948" y="1799"/>
                </a:lnTo>
                <a:lnTo>
                  <a:pt x="947" y="1797"/>
                </a:lnTo>
                <a:lnTo>
                  <a:pt x="945" y="1796"/>
                </a:lnTo>
                <a:lnTo>
                  <a:pt x="945" y="1794"/>
                </a:lnTo>
                <a:lnTo>
                  <a:pt x="944" y="1794"/>
                </a:lnTo>
                <a:lnTo>
                  <a:pt x="945" y="1794"/>
                </a:lnTo>
                <a:lnTo>
                  <a:pt x="944" y="1793"/>
                </a:lnTo>
                <a:lnTo>
                  <a:pt x="945" y="1792"/>
                </a:lnTo>
                <a:lnTo>
                  <a:pt x="947" y="1793"/>
                </a:lnTo>
                <a:lnTo>
                  <a:pt x="948" y="1793"/>
                </a:lnTo>
                <a:lnTo>
                  <a:pt x="947" y="1793"/>
                </a:lnTo>
                <a:lnTo>
                  <a:pt x="947" y="1792"/>
                </a:lnTo>
                <a:lnTo>
                  <a:pt x="945" y="1792"/>
                </a:lnTo>
                <a:lnTo>
                  <a:pt x="944" y="1792"/>
                </a:lnTo>
                <a:lnTo>
                  <a:pt x="944" y="1790"/>
                </a:lnTo>
                <a:lnTo>
                  <a:pt x="942" y="1789"/>
                </a:lnTo>
                <a:lnTo>
                  <a:pt x="941" y="1789"/>
                </a:lnTo>
                <a:lnTo>
                  <a:pt x="939" y="1789"/>
                </a:lnTo>
                <a:lnTo>
                  <a:pt x="938" y="1787"/>
                </a:lnTo>
                <a:lnTo>
                  <a:pt x="938" y="1786"/>
                </a:lnTo>
                <a:lnTo>
                  <a:pt x="936" y="1784"/>
                </a:lnTo>
                <a:lnTo>
                  <a:pt x="935" y="1783"/>
                </a:lnTo>
                <a:lnTo>
                  <a:pt x="933" y="1781"/>
                </a:lnTo>
                <a:lnTo>
                  <a:pt x="933" y="1780"/>
                </a:lnTo>
                <a:lnTo>
                  <a:pt x="935" y="1780"/>
                </a:lnTo>
                <a:lnTo>
                  <a:pt x="936" y="1780"/>
                </a:lnTo>
                <a:lnTo>
                  <a:pt x="938" y="1780"/>
                </a:lnTo>
                <a:lnTo>
                  <a:pt x="936" y="1780"/>
                </a:lnTo>
                <a:lnTo>
                  <a:pt x="935" y="1780"/>
                </a:lnTo>
                <a:lnTo>
                  <a:pt x="935" y="1778"/>
                </a:lnTo>
                <a:lnTo>
                  <a:pt x="935" y="1777"/>
                </a:lnTo>
                <a:lnTo>
                  <a:pt x="936" y="1777"/>
                </a:lnTo>
                <a:lnTo>
                  <a:pt x="938" y="1778"/>
                </a:lnTo>
                <a:lnTo>
                  <a:pt x="938" y="1777"/>
                </a:lnTo>
                <a:lnTo>
                  <a:pt x="936" y="1777"/>
                </a:lnTo>
                <a:lnTo>
                  <a:pt x="936" y="1775"/>
                </a:lnTo>
                <a:lnTo>
                  <a:pt x="935" y="1775"/>
                </a:lnTo>
                <a:lnTo>
                  <a:pt x="935" y="1777"/>
                </a:lnTo>
                <a:lnTo>
                  <a:pt x="933" y="1778"/>
                </a:lnTo>
                <a:lnTo>
                  <a:pt x="933" y="1777"/>
                </a:lnTo>
                <a:lnTo>
                  <a:pt x="933" y="1775"/>
                </a:lnTo>
                <a:lnTo>
                  <a:pt x="933" y="1774"/>
                </a:lnTo>
                <a:lnTo>
                  <a:pt x="935" y="1772"/>
                </a:lnTo>
                <a:lnTo>
                  <a:pt x="935" y="1774"/>
                </a:lnTo>
                <a:lnTo>
                  <a:pt x="936" y="1772"/>
                </a:lnTo>
                <a:lnTo>
                  <a:pt x="936" y="1771"/>
                </a:lnTo>
                <a:lnTo>
                  <a:pt x="936" y="1769"/>
                </a:lnTo>
                <a:lnTo>
                  <a:pt x="936" y="1768"/>
                </a:lnTo>
                <a:lnTo>
                  <a:pt x="936" y="1767"/>
                </a:lnTo>
                <a:lnTo>
                  <a:pt x="938" y="1767"/>
                </a:lnTo>
                <a:lnTo>
                  <a:pt x="939" y="1767"/>
                </a:lnTo>
                <a:lnTo>
                  <a:pt x="941" y="1765"/>
                </a:lnTo>
                <a:lnTo>
                  <a:pt x="942" y="1765"/>
                </a:lnTo>
                <a:lnTo>
                  <a:pt x="942" y="1764"/>
                </a:lnTo>
                <a:lnTo>
                  <a:pt x="941" y="1762"/>
                </a:lnTo>
                <a:lnTo>
                  <a:pt x="941" y="1761"/>
                </a:lnTo>
                <a:lnTo>
                  <a:pt x="941" y="1759"/>
                </a:lnTo>
                <a:lnTo>
                  <a:pt x="939" y="1758"/>
                </a:lnTo>
                <a:lnTo>
                  <a:pt x="939" y="1756"/>
                </a:lnTo>
                <a:lnTo>
                  <a:pt x="939" y="1755"/>
                </a:lnTo>
                <a:lnTo>
                  <a:pt x="941" y="1755"/>
                </a:lnTo>
                <a:lnTo>
                  <a:pt x="942" y="1755"/>
                </a:lnTo>
                <a:lnTo>
                  <a:pt x="944" y="1755"/>
                </a:lnTo>
                <a:lnTo>
                  <a:pt x="945" y="1753"/>
                </a:lnTo>
                <a:lnTo>
                  <a:pt x="947" y="1753"/>
                </a:lnTo>
                <a:lnTo>
                  <a:pt x="948" y="1753"/>
                </a:lnTo>
                <a:lnTo>
                  <a:pt x="948" y="1752"/>
                </a:lnTo>
                <a:lnTo>
                  <a:pt x="948" y="1750"/>
                </a:lnTo>
                <a:lnTo>
                  <a:pt x="948" y="1749"/>
                </a:lnTo>
                <a:lnTo>
                  <a:pt x="948" y="1747"/>
                </a:lnTo>
                <a:lnTo>
                  <a:pt x="948" y="1746"/>
                </a:lnTo>
                <a:lnTo>
                  <a:pt x="947" y="1746"/>
                </a:lnTo>
                <a:lnTo>
                  <a:pt x="945" y="1746"/>
                </a:lnTo>
                <a:lnTo>
                  <a:pt x="944" y="1744"/>
                </a:lnTo>
                <a:lnTo>
                  <a:pt x="942" y="1744"/>
                </a:lnTo>
                <a:lnTo>
                  <a:pt x="942" y="1743"/>
                </a:lnTo>
                <a:lnTo>
                  <a:pt x="944" y="1743"/>
                </a:lnTo>
                <a:lnTo>
                  <a:pt x="944" y="1742"/>
                </a:lnTo>
                <a:lnTo>
                  <a:pt x="945" y="1742"/>
                </a:lnTo>
                <a:lnTo>
                  <a:pt x="947" y="1742"/>
                </a:lnTo>
                <a:lnTo>
                  <a:pt x="948" y="1742"/>
                </a:lnTo>
                <a:lnTo>
                  <a:pt x="949" y="1743"/>
                </a:lnTo>
                <a:lnTo>
                  <a:pt x="951" y="1743"/>
                </a:lnTo>
                <a:lnTo>
                  <a:pt x="952" y="1743"/>
                </a:lnTo>
                <a:lnTo>
                  <a:pt x="952" y="1742"/>
                </a:lnTo>
                <a:lnTo>
                  <a:pt x="952" y="1740"/>
                </a:lnTo>
                <a:lnTo>
                  <a:pt x="954" y="1739"/>
                </a:lnTo>
                <a:lnTo>
                  <a:pt x="955" y="1737"/>
                </a:lnTo>
                <a:lnTo>
                  <a:pt x="955" y="1736"/>
                </a:lnTo>
                <a:lnTo>
                  <a:pt x="957" y="1736"/>
                </a:lnTo>
                <a:lnTo>
                  <a:pt x="957" y="1734"/>
                </a:lnTo>
                <a:lnTo>
                  <a:pt x="958" y="1734"/>
                </a:lnTo>
                <a:lnTo>
                  <a:pt x="958" y="1733"/>
                </a:lnTo>
                <a:lnTo>
                  <a:pt x="958" y="1731"/>
                </a:lnTo>
                <a:lnTo>
                  <a:pt x="960" y="1731"/>
                </a:lnTo>
                <a:lnTo>
                  <a:pt x="961" y="1730"/>
                </a:lnTo>
                <a:lnTo>
                  <a:pt x="964" y="1730"/>
                </a:lnTo>
                <a:lnTo>
                  <a:pt x="966" y="1730"/>
                </a:lnTo>
                <a:lnTo>
                  <a:pt x="967" y="1728"/>
                </a:lnTo>
                <a:lnTo>
                  <a:pt x="969" y="1728"/>
                </a:lnTo>
                <a:lnTo>
                  <a:pt x="969" y="1727"/>
                </a:lnTo>
                <a:lnTo>
                  <a:pt x="969" y="1725"/>
                </a:lnTo>
                <a:lnTo>
                  <a:pt x="970" y="1725"/>
                </a:lnTo>
                <a:lnTo>
                  <a:pt x="970" y="1724"/>
                </a:lnTo>
                <a:lnTo>
                  <a:pt x="970" y="1722"/>
                </a:lnTo>
                <a:lnTo>
                  <a:pt x="970" y="1721"/>
                </a:lnTo>
                <a:lnTo>
                  <a:pt x="972" y="1721"/>
                </a:lnTo>
                <a:lnTo>
                  <a:pt x="972" y="1719"/>
                </a:lnTo>
                <a:lnTo>
                  <a:pt x="973" y="1719"/>
                </a:lnTo>
                <a:lnTo>
                  <a:pt x="973" y="1718"/>
                </a:lnTo>
                <a:lnTo>
                  <a:pt x="973" y="1717"/>
                </a:lnTo>
                <a:lnTo>
                  <a:pt x="974" y="1715"/>
                </a:lnTo>
                <a:lnTo>
                  <a:pt x="976" y="1715"/>
                </a:lnTo>
                <a:lnTo>
                  <a:pt x="977" y="1714"/>
                </a:lnTo>
                <a:lnTo>
                  <a:pt x="980" y="1714"/>
                </a:lnTo>
                <a:lnTo>
                  <a:pt x="980" y="1712"/>
                </a:lnTo>
                <a:lnTo>
                  <a:pt x="982" y="1712"/>
                </a:lnTo>
                <a:lnTo>
                  <a:pt x="983" y="1714"/>
                </a:lnTo>
                <a:lnTo>
                  <a:pt x="985" y="1714"/>
                </a:lnTo>
                <a:lnTo>
                  <a:pt x="986" y="1714"/>
                </a:lnTo>
                <a:lnTo>
                  <a:pt x="988" y="1715"/>
                </a:lnTo>
                <a:lnTo>
                  <a:pt x="986" y="1715"/>
                </a:lnTo>
                <a:lnTo>
                  <a:pt x="985" y="1715"/>
                </a:lnTo>
                <a:lnTo>
                  <a:pt x="986" y="1717"/>
                </a:lnTo>
                <a:lnTo>
                  <a:pt x="988" y="1717"/>
                </a:lnTo>
                <a:lnTo>
                  <a:pt x="989" y="1717"/>
                </a:lnTo>
                <a:lnTo>
                  <a:pt x="991" y="1717"/>
                </a:lnTo>
                <a:lnTo>
                  <a:pt x="991" y="1718"/>
                </a:lnTo>
                <a:lnTo>
                  <a:pt x="991" y="1719"/>
                </a:lnTo>
                <a:lnTo>
                  <a:pt x="991" y="1721"/>
                </a:lnTo>
                <a:lnTo>
                  <a:pt x="989" y="1721"/>
                </a:lnTo>
                <a:lnTo>
                  <a:pt x="989" y="1722"/>
                </a:lnTo>
                <a:lnTo>
                  <a:pt x="989" y="1724"/>
                </a:lnTo>
                <a:lnTo>
                  <a:pt x="988" y="1724"/>
                </a:lnTo>
                <a:lnTo>
                  <a:pt x="988" y="1725"/>
                </a:lnTo>
                <a:lnTo>
                  <a:pt x="989" y="1727"/>
                </a:lnTo>
                <a:lnTo>
                  <a:pt x="991" y="1728"/>
                </a:lnTo>
                <a:lnTo>
                  <a:pt x="989" y="1728"/>
                </a:lnTo>
                <a:lnTo>
                  <a:pt x="989" y="1730"/>
                </a:lnTo>
                <a:lnTo>
                  <a:pt x="988" y="1730"/>
                </a:lnTo>
                <a:lnTo>
                  <a:pt x="988" y="1731"/>
                </a:lnTo>
                <a:lnTo>
                  <a:pt x="988" y="1733"/>
                </a:lnTo>
                <a:lnTo>
                  <a:pt x="988" y="1734"/>
                </a:lnTo>
                <a:lnTo>
                  <a:pt x="989" y="1734"/>
                </a:lnTo>
                <a:lnTo>
                  <a:pt x="989" y="1736"/>
                </a:lnTo>
                <a:lnTo>
                  <a:pt x="989" y="1737"/>
                </a:lnTo>
                <a:lnTo>
                  <a:pt x="989" y="1739"/>
                </a:lnTo>
                <a:lnTo>
                  <a:pt x="989" y="1740"/>
                </a:lnTo>
                <a:lnTo>
                  <a:pt x="991" y="1740"/>
                </a:lnTo>
                <a:lnTo>
                  <a:pt x="992" y="1740"/>
                </a:lnTo>
                <a:lnTo>
                  <a:pt x="994" y="1740"/>
                </a:lnTo>
                <a:lnTo>
                  <a:pt x="995" y="1740"/>
                </a:lnTo>
                <a:lnTo>
                  <a:pt x="996" y="1740"/>
                </a:lnTo>
                <a:lnTo>
                  <a:pt x="998" y="1739"/>
                </a:lnTo>
                <a:lnTo>
                  <a:pt x="999" y="1739"/>
                </a:lnTo>
                <a:lnTo>
                  <a:pt x="1001" y="1737"/>
                </a:lnTo>
                <a:lnTo>
                  <a:pt x="1002" y="1736"/>
                </a:lnTo>
                <a:lnTo>
                  <a:pt x="1004" y="1734"/>
                </a:lnTo>
                <a:lnTo>
                  <a:pt x="1007" y="1731"/>
                </a:lnTo>
                <a:lnTo>
                  <a:pt x="1008" y="1731"/>
                </a:lnTo>
                <a:lnTo>
                  <a:pt x="1010" y="1730"/>
                </a:lnTo>
                <a:lnTo>
                  <a:pt x="1010" y="1728"/>
                </a:lnTo>
                <a:lnTo>
                  <a:pt x="1011" y="1727"/>
                </a:lnTo>
                <a:lnTo>
                  <a:pt x="1013" y="1725"/>
                </a:lnTo>
                <a:lnTo>
                  <a:pt x="1013" y="1724"/>
                </a:lnTo>
                <a:lnTo>
                  <a:pt x="1014" y="1722"/>
                </a:lnTo>
                <a:lnTo>
                  <a:pt x="1014" y="1721"/>
                </a:lnTo>
                <a:lnTo>
                  <a:pt x="1013" y="1719"/>
                </a:lnTo>
                <a:lnTo>
                  <a:pt x="1011" y="1718"/>
                </a:lnTo>
                <a:lnTo>
                  <a:pt x="1010" y="1717"/>
                </a:lnTo>
                <a:lnTo>
                  <a:pt x="1011" y="1717"/>
                </a:lnTo>
                <a:lnTo>
                  <a:pt x="1013" y="1718"/>
                </a:lnTo>
                <a:lnTo>
                  <a:pt x="1014" y="1718"/>
                </a:lnTo>
                <a:lnTo>
                  <a:pt x="1014" y="1717"/>
                </a:lnTo>
                <a:lnTo>
                  <a:pt x="1014" y="1715"/>
                </a:lnTo>
                <a:lnTo>
                  <a:pt x="1013" y="1715"/>
                </a:lnTo>
                <a:lnTo>
                  <a:pt x="1011" y="1715"/>
                </a:lnTo>
                <a:lnTo>
                  <a:pt x="1010" y="1717"/>
                </a:lnTo>
                <a:lnTo>
                  <a:pt x="1010" y="1715"/>
                </a:lnTo>
                <a:lnTo>
                  <a:pt x="1010" y="1714"/>
                </a:lnTo>
                <a:lnTo>
                  <a:pt x="1008" y="1712"/>
                </a:lnTo>
                <a:lnTo>
                  <a:pt x="1008" y="1711"/>
                </a:lnTo>
                <a:lnTo>
                  <a:pt x="1007" y="1711"/>
                </a:lnTo>
                <a:lnTo>
                  <a:pt x="1005" y="1709"/>
                </a:lnTo>
                <a:lnTo>
                  <a:pt x="1005" y="1708"/>
                </a:lnTo>
                <a:lnTo>
                  <a:pt x="1007" y="1708"/>
                </a:lnTo>
                <a:lnTo>
                  <a:pt x="1007" y="1706"/>
                </a:lnTo>
                <a:lnTo>
                  <a:pt x="1008" y="1706"/>
                </a:lnTo>
                <a:lnTo>
                  <a:pt x="1010" y="1705"/>
                </a:lnTo>
                <a:lnTo>
                  <a:pt x="1011" y="1705"/>
                </a:lnTo>
                <a:lnTo>
                  <a:pt x="1013" y="1705"/>
                </a:lnTo>
                <a:lnTo>
                  <a:pt x="1014" y="1705"/>
                </a:lnTo>
                <a:lnTo>
                  <a:pt x="1014" y="1706"/>
                </a:lnTo>
                <a:lnTo>
                  <a:pt x="1016" y="1706"/>
                </a:lnTo>
                <a:lnTo>
                  <a:pt x="1016" y="1705"/>
                </a:lnTo>
                <a:lnTo>
                  <a:pt x="1017" y="1703"/>
                </a:lnTo>
                <a:lnTo>
                  <a:pt x="1016" y="1702"/>
                </a:lnTo>
                <a:lnTo>
                  <a:pt x="1013" y="1702"/>
                </a:lnTo>
                <a:lnTo>
                  <a:pt x="1010" y="1700"/>
                </a:lnTo>
                <a:lnTo>
                  <a:pt x="1008" y="1702"/>
                </a:lnTo>
                <a:lnTo>
                  <a:pt x="1007" y="1702"/>
                </a:lnTo>
                <a:lnTo>
                  <a:pt x="1005" y="1700"/>
                </a:lnTo>
                <a:lnTo>
                  <a:pt x="1004" y="1702"/>
                </a:lnTo>
                <a:lnTo>
                  <a:pt x="1007" y="1702"/>
                </a:lnTo>
                <a:lnTo>
                  <a:pt x="1007" y="1703"/>
                </a:lnTo>
                <a:lnTo>
                  <a:pt x="1005" y="1703"/>
                </a:lnTo>
                <a:lnTo>
                  <a:pt x="1004" y="1705"/>
                </a:lnTo>
                <a:lnTo>
                  <a:pt x="1004" y="1706"/>
                </a:lnTo>
                <a:lnTo>
                  <a:pt x="1004" y="1708"/>
                </a:lnTo>
                <a:lnTo>
                  <a:pt x="1005" y="1709"/>
                </a:lnTo>
                <a:lnTo>
                  <a:pt x="1004" y="1709"/>
                </a:lnTo>
                <a:lnTo>
                  <a:pt x="1002" y="1708"/>
                </a:lnTo>
                <a:lnTo>
                  <a:pt x="1001" y="1708"/>
                </a:lnTo>
                <a:lnTo>
                  <a:pt x="999" y="1708"/>
                </a:lnTo>
                <a:lnTo>
                  <a:pt x="999" y="1706"/>
                </a:lnTo>
                <a:lnTo>
                  <a:pt x="998" y="1706"/>
                </a:lnTo>
                <a:lnTo>
                  <a:pt x="996" y="1706"/>
                </a:lnTo>
                <a:lnTo>
                  <a:pt x="995" y="1706"/>
                </a:lnTo>
                <a:lnTo>
                  <a:pt x="995" y="1705"/>
                </a:lnTo>
                <a:lnTo>
                  <a:pt x="994" y="1705"/>
                </a:lnTo>
                <a:lnTo>
                  <a:pt x="995" y="1705"/>
                </a:lnTo>
                <a:lnTo>
                  <a:pt x="994" y="1705"/>
                </a:lnTo>
                <a:lnTo>
                  <a:pt x="992" y="1705"/>
                </a:lnTo>
                <a:lnTo>
                  <a:pt x="992" y="1703"/>
                </a:lnTo>
                <a:lnTo>
                  <a:pt x="991" y="1703"/>
                </a:lnTo>
                <a:lnTo>
                  <a:pt x="991" y="1705"/>
                </a:lnTo>
                <a:lnTo>
                  <a:pt x="989" y="1705"/>
                </a:lnTo>
                <a:lnTo>
                  <a:pt x="988" y="1705"/>
                </a:lnTo>
                <a:lnTo>
                  <a:pt x="986" y="1705"/>
                </a:lnTo>
                <a:lnTo>
                  <a:pt x="985" y="1705"/>
                </a:lnTo>
                <a:lnTo>
                  <a:pt x="983" y="1705"/>
                </a:lnTo>
                <a:lnTo>
                  <a:pt x="983" y="1703"/>
                </a:lnTo>
                <a:lnTo>
                  <a:pt x="980" y="1703"/>
                </a:lnTo>
                <a:lnTo>
                  <a:pt x="982" y="1703"/>
                </a:lnTo>
                <a:lnTo>
                  <a:pt x="982" y="1702"/>
                </a:lnTo>
                <a:lnTo>
                  <a:pt x="983" y="1702"/>
                </a:lnTo>
                <a:lnTo>
                  <a:pt x="985" y="1700"/>
                </a:lnTo>
                <a:lnTo>
                  <a:pt x="986" y="1700"/>
                </a:lnTo>
                <a:lnTo>
                  <a:pt x="986" y="1699"/>
                </a:lnTo>
                <a:lnTo>
                  <a:pt x="988" y="1699"/>
                </a:lnTo>
                <a:lnTo>
                  <a:pt x="989" y="1697"/>
                </a:lnTo>
                <a:lnTo>
                  <a:pt x="989" y="1699"/>
                </a:lnTo>
                <a:lnTo>
                  <a:pt x="991" y="1699"/>
                </a:lnTo>
                <a:lnTo>
                  <a:pt x="991" y="1697"/>
                </a:lnTo>
                <a:lnTo>
                  <a:pt x="991" y="1699"/>
                </a:lnTo>
                <a:lnTo>
                  <a:pt x="992" y="1699"/>
                </a:lnTo>
                <a:lnTo>
                  <a:pt x="992" y="1700"/>
                </a:lnTo>
                <a:lnTo>
                  <a:pt x="992" y="1702"/>
                </a:lnTo>
                <a:lnTo>
                  <a:pt x="994" y="1702"/>
                </a:lnTo>
                <a:lnTo>
                  <a:pt x="995" y="1702"/>
                </a:lnTo>
                <a:lnTo>
                  <a:pt x="996" y="1702"/>
                </a:lnTo>
                <a:lnTo>
                  <a:pt x="996" y="1703"/>
                </a:lnTo>
                <a:lnTo>
                  <a:pt x="996" y="1702"/>
                </a:lnTo>
                <a:lnTo>
                  <a:pt x="998" y="1702"/>
                </a:lnTo>
                <a:lnTo>
                  <a:pt x="998" y="1700"/>
                </a:lnTo>
                <a:lnTo>
                  <a:pt x="998" y="1702"/>
                </a:lnTo>
                <a:lnTo>
                  <a:pt x="999" y="1702"/>
                </a:lnTo>
                <a:lnTo>
                  <a:pt x="998" y="1700"/>
                </a:lnTo>
                <a:lnTo>
                  <a:pt x="999" y="1700"/>
                </a:lnTo>
                <a:lnTo>
                  <a:pt x="1001" y="1700"/>
                </a:lnTo>
                <a:lnTo>
                  <a:pt x="1002" y="1700"/>
                </a:lnTo>
                <a:lnTo>
                  <a:pt x="1004" y="1699"/>
                </a:lnTo>
                <a:lnTo>
                  <a:pt x="1005" y="1699"/>
                </a:lnTo>
                <a:lnTo>
                  <a:pt x="1005" y="1697"/>
                </a:lnTo>
                <a:lnTo>
                  <a:pt x="1005" y="1696"/>
                </a:lnTo>
                <a:lnTo>
                  <a:pt x="1004" y="1696"/>
                </a:lnTo>
                <a:lnTo>
                  <a:pt x="1004" y="1695"/>
                </a:lnTo>
                <a:lnTo>
                  <a:pt x="1002" y="1695"/>
                </a:lnTo>
                <a:lnTo>
                  <a:pt x="1001" y="1695"/>
                </a:lnTo>
                <a:lnTo>
                  <a:pt x="999" y="1695"/>
                </a:lnTo>
                <a:lnTo>
                  <a:pt x="998" y="1695"/>
                </a:lnTo>
                <a:lnTo>
                  <a:pt x="996" y="1695"/>
                </a:lnTo>
                <a:lnTo>
                  <a:pt x="995" y="1695"/>
                </a:lnTo>
                <a:lnTo>
                  <a:pt x="995" y="1693"/>
                </a:lnTo>
                <a:lnTo>
                  <a:pt x="994" y="1693"/>
                </a:lnTo>
                <a:lnTo>
                  <a:pt x="992" y="1693"/>
                </a:lnTo>
                <a:lnTo>
                  <a:pt x="991" y="1693"/>
                </a:lnTo>
                <a:lnTo>
                  <a:pt x="989" y="1693"/>
                </a:lnTo>
                <a:lnTo>
                  <a:pt x="991" y="1693"/>
                </a:lnTo>
                <a:lnTo>
                  <a:pt x="991" y="1692"/>
                </a:lnTo>
                <a:lnTo>
                  <a:pt x="992" y="1692"/>
                </a:lnTo>
                <a:lnTo>
                  <a:pt x="992" y="1690"/>
                </a:lnTo>
                <a:lnTo>
                  <a:pt x="991" y="1689"/>
                </a:lnTo>
                <a:lnTo>
                  <a:pt x="992" y="1689"/>
                </a:lnTo>
                <a:lnTo>
                  <a:pt x="992" y="1690"/>
                </a:lnTo>
                <a:lnTo>
                  <a:pt x="994" y="1690"/>
                </a:lnTo>
                <a:lnTo>
                  <a:pt x="994" y="1689"/>
                </a:lnTo>
                <a:lnTo>
                  <a:pt x="995" y="1689"/>
                </a:lnTo>
                <a:lnTo>
                  <a:pt x="996" y="1689"/>
                </a:lnTo>
                <a:lnTo>
                  <a:pt x="995" y="1689"/>
                </a:lnTo>
                <a:lnTo>
                  <a:pt x="996" y="1689"/>
                </a:lnTo>
                <a:lnTo>
                  <a:pt x="996" y="1687"/>
                </a:lnTo>
                <a:lnTo>
                  <a:pt x="996" y="1686"/>
                </a:lnTo>
                <a:lnTo>
                  <a:pt x="996" y="1684"/>
                </a:lnTo>
                <a:lnTo>
                  <a:pt x="995" y="1686"/>
                </a:lnTo>
                <a:lnTo>
                  <a:pt x="995" y="1684"/>
                </a:lnTo>
                <a:lnTo>
                  <a:pt x="992" y="1684"/>
                </a:lnTo>
                <a:lnTo>
                  <a:pt x="992" y="1686"/>
                </a:lnTo>
                <a:lnTo>
                  <a:pt x="991" y="1686"/>
                </a:lnTo>
                <a:lnTo>
                  <a:pt x="991" y="1687"/>
                </a:lnTo>
                <a:lnTo>
                  <a:pt x="991" y="1689"/>
                </a:lnTo>
                <a:lnTo>
                  <a:pt x="991" y="1687"/>
                </a:lnTo>
                <a:lnTo>
                  <a:pt x="989" y="1687"/>
                </a:lnTo>
                <a:lnTo>
                  <a:pt x="988" y="1687"/>
                </a:lnTo>
                <a:lnTo>
                  <a:pt x="989" y="1687"/>
                </a:lnTo>
                <a:lnTo>
                  <a:pt x="989" y="1689"/>
                </a:lnTo>
                <a:lnTo>
                  <a:pt x="989" y="1690"/>
                </a:lnTo>
                <a:lnTo>
                  <a:pt x="989" y="1692"/>
                </a:lnTo>
                <a:lnTo>
                  <a:pt x="988" y="1692"/>
                </a:lnTo>
                <a:lnTo>
                  <a:pt x="986" y="1692"/>
                </a:lnTo>
                <a:lnTo>
                  <a:pt x="986" y="1693"/>
                </a:lnTo>
                <a:lnTo>
                  <a:pt x="985" y="1693"/>
                </a:lnTo>
                <a:lnTo>
                  <a:pt x="985" y="1695"/>
                </a:lnTo>
                <a:lnTo>
                  <a:pt x="983" y="1695"/>
                </a:lnTo>
                <a:lnTo>
                  <a:pt x="983" y="1696"/>
                </a:lnTo>
                <a:lnTo>
                  <a:pt x="982" y="1697"/>
                </a:lnTo>
                <a:lnTo>
                  <a:pt x="982" y="1699"/>
                </a:lnTo>
                <a:lnTo>
                  <a:pt x="982" y="1700"/>
                </a:lnTo>
                <a:lnTo>
                  <a:pt x="980" y="1700"/>
                </a:lnTo>
                <a:lnTo>
                  <a:pt x="979" y="1702"/>
                </a:lnTo>
                <a:lnTo>
                  <a:pt x="980" y="1702"/>
                </a:lnTo>
                <a:lnTo>
                  <a:pt x="980" y="1703"/>
                </a:lnTo>
                <a:lnTo>
                  <a:pt x="979" y="1703"/>
                </a:lnTo>
                <a:lnTo>
                  <a:pt x="977" y="1703"/>
                </a:lnTo>
                <a:lnTo>
                  <a:pt x="977" y="1702"/>
                </a:lnTo>
                <a:lnTo>
                  <a:pt x="976" y="1702"/>
                </a:lnTo>
                <a:lnTo>
                  <a:pt x="974" y="1702"/>
                </a:lnTo>
                <a:lnTo>
                  <a:pt x="974" y="1703"/>
                </a:lnTo>
                <a:lnTo>
                  <a:pt x="974" y="1702"/>
                </a:lnTo>
                <a:lnTo>
                  <a:pt x="973" y="1702"/>
                </a:lnTo>
                <a:lnTo>
                  <a:pt x="972" y="1702"/>
                </a:lnTo>
                <a:lnTo>
                  <a:pt x="970" y="1702"/>
                </a:lnTo>
                <a:lnTo>
                  <a:pt x="969" y="1702"/>
                </a:lnTo>
                <a:lnTo>
                  <a:pt x="969" y="1700"/>
                </a:lnTo>
                <a:lnTo>
                  <a:pt x="970" y="1700"/>
                </a:lnTo>
                <a:lnTo>
                  <a:pt x="972" y="1700"/>
                </a:lnTo>
                <a:lnTo>
                  <a:pt x="972" y="1699"/>
                </a:lnTo>
                <a:lnTo>
                  <a:pt x="973" y="1699"/>
                </a:lnTo>
                <a:lnTo>
                  <a:pt x="973" y="1697"/>
                </a:lnTo>
                <a:lnTo>
                  <a:pt x="976" y="1699"/>
                </a:lnTo>
                <a:lnTo>
                  <a:pt x="977" y="1697"/>
                </a:lnTo>
                <a:lnTo>
                  <a:pt x="979" y="1696"/>
                </a:lnTo>
                <a:lnTo>
                  <a:pt x="979" y="1695"/>
                </a:lnTo>
                <a:lnTo>
                  <a:pt x="979" y="1693"/>
                </a:lnTo>
                <a:lnTo>
                  <a:pt x="979" y="1692"/>
                </a:lnTo>
                <a:lnTo>
                  <a:pt x="977" y="1692"/>
                </a:lnTo>
                <a:lnTo>
                  <a:pt x="979" y="1692"/>
                </a:lnTo>
                <a:lnTo>
                  <a:pt x="979" y="1690"/>
                </a:lnTo>
                <a:lnTo>
                  <a:pt x="979" y="1689"/>
                </a:lnTo>
                <a:lnTo>
                  <a:pt x="977" y="1687"/>
                </a:lnTo>
                <a:lnTo>
                  <a:pt x="977" y="1686"/>
                </a:lnTo>
                <a:lnTo>
                  <a:pt x="977" y="1684"/>
                </a:lnTo>
                <a:lnTo>
                  <a:pt x="977" y="1683"/>
                </a:lnTo>
                <a:lnTo>
                  <a:pt x="976" y="1683"/>
                </a:lnTo>
                <a:lnTo>
                  <a:pt x="976" y="1681"/>
                </a:lnTo>
                <a:lnTo>
                  <a:pt x="977" y="1680"/>
                </a:lnTo>
                <a:lnTo>
                  <a:pt x="976" y="1678"/>
                </a:lnTo>
                <a:lnTo>
                  <a:pt x="974" y="1678"/>
                </a:lnTo>
                <a:lnTo>
                  <a:pt x="974" y="1680"/>
                </a:lnTo>
                <a:lnTo>
                  <a:pt x="973" y="1680"/>
                </a:lnTo>
                <a:lnTo>
                  <a:pt x="972" y="1680"/>
                </a:lnTo>
                <a:lnTo>
                  <a:pt x="970" y="1681"/>
                </a:lnTo>
                <a:lnTo>
                  <a:pt x="972" y="1681"/>
                </a:lnTo>
                <a:lnTo>
                  <a:pt x="973" y="1683"/>
                </a:lnTo>
                <a:lnTo>
                  <a:pt x="974" y="1681"/>
                </a:lnTo>
                <a:lnTo>
                  <a:pt x="976" y="1683"/>
                </a:lnTo>
                <a:lnTo>
                  <a:pt x="974" y="1683"/>
                </a:lnTo>
                <a:lnTo>
                  <a:pt x="976" y="1684"/>
                </a:lnTo>
                <a:lnTo>
                  <a:pt x="976" y="1686"/>
                </a:lnTo>
                <a:lnTo>
                  <a:pt x="974" y="1686"/>
                </a:lnTo>
                <a:lnTo>
                  <a:pt x="973" y="1687"/>
                </a:lnTo>
                <a:lnTo>
                  <a:pt x="973" y="1684"/>
                </a:lnTo>
                <a:lnTo>
                  <a:pt x="972" y="1684"/>
                </a:lnTo>
                <a:lnTo>
                  <a:pt x="969" y="1686"/>
                </a:lnTo>
                <a:lnTo>
                  <a:pt x="969" y="1687"/>
                </a:lnTo>
                <a:lnTo>
                  <a:pt x="970" y="1687"/>
                </a:lnTo>
                <a:lnTo>
                  <a:pt x="972" y="1687"/>
                </a:lnTo>
                <a:lnTo>
                  <a:pt x="972" y="1689"/>
                </a:lnTo>
                <a:lnTo>
                  <a:pt x="970" y="1689"/>
                </a:lnTo>
                <a:lnTo>
                  <a:pt x="970" y="1690"/>
                </a:lnTo>
                <a:lnTo>
                  <a:pt x="972" y="1690"/>
                </a:lnTo>
                <a:lnTo>
                  <a:pt x="973" y="1689"/>
                </a:lnTo>
                <a:lnTo>
                  <a:pt x="974" y="1689"/>
                </a:lnTo>
                <a:lnTo>
                  <a:pt x="974" y="1687"/>
                </a:lnTo>
                <a:lnTo>
                  <a:pt x="976" y="1687"/>
                </a:lnTo>
                <a:lnTo>
                  <a:pt x="977" y="1689"/>
                </a:lnTo>
                <a:lnTo>
                  <a:pt x="976" y="1689"/>
                </a:lnTo>
                <a:lnTo>
                  <a:pt x="974" y="1689"/>
                </a:lnTo>
                <a:lnTo>
                  <a:pt x="974" y="1690"/>
                </a:lnTo>
                <a:lnTo>
                  <a:pt x="973" y="1690"/>
                </a:lnTo>
                <a:lnTo>
                  <a:pt x="972" y="1690"/>
                </a:lnTo>
                <a:lnTo>
                  <a:pt x="970" y="1692"/>
                </a:lnTo>
                <a:lnTo>
                  <a:pt x="970" y="1690"/>
                </a:lnTo>
                <a:lnTo>
                  <a:pt x="969" y="1690"/>
                </a:lnTo>
                <a:lnTo>
                  <a:pt x="969" y="1689"/>
                </a:lnTo>
                <a:lnTo>
                  <a:pt x="967" y="1689"/>
                </a:lnTo>
                <a:lnTo>
                  <a:pt x="967" y="1690"/>
                </a:lnTo>
                <a:lnTo>
                  <a:pt x="966" y="1690"/>
                </a:lnTo>
                <a:lnTo>
                  <a:pt x="966" y="1692"/>
                </a:lnTo>
                <a:lnTo>
                  <a:pt x="967" y="1692"/>
                </a:lnTo>
                <a:lnTo>
                  <a:pt x="969" y="1692"/>
                </a:lnTo>
                <a:lnTo>
                  <a:pt x="967" y="1693"/>
                </a:lnTo>
                <a:lnTo>
                  <a:pt x="967" y="1695"/>
                </a:lnTo>
                <a:lnTo>
                  <a:pt x="967" y="1696"/>
                </a:lnTo>
                <a:lnTo>
                  <a:pt x="969" y="1696"/>
                </a:lnTo>
                <a:lnTo>
                  <a:pt x="969" y="1697"/>
                </a:lnTo>
                <a:lnTo>
                  <a:pt x="970" y="1697"/>
                </a:lnTo>
                <a:lnTo>
                  <a:pt x="970" y="1699"/>
                </a:lnTo>
                <a:lnTo>
                  <a:pt x="970" y="1700"/>
                </a:lnTo>
                <a:lnTo>
                  <a:pt x="969" y="1700"/>
                </a:lnTo>
                <a:lnTo>
                  <a:pt x="967" y="1700"/>
                </a:lnTo>
                <a:lnTo>
                  <a:pt x="966" y="1700"/>
                </a:lnTo>
                <a:lnTo>
                  <a:pt x="964" y="1700"/>
                </a:lnTo>
                <a:lnTo>
                  <a:pt x="963" y="1700"/>
                </a:lnTo>
                <a:lnTo>
                  <a:pt x="963" y="1702"/>
                </a:lnTo>
                <a:lnTo>
                  <a:pt x="961" y="1702"/>
                </a:lnTo>
                <a:lnTo>
                  <a:pt x="960" y="1702"/>
                </a:lnTo>
                <a:lnTo>
                  <a:pt x="958" y="1702"/>
                </a:lnTo>
                <a:lnTo>
                  <a:pt x="955" y="1702"/>
                </a:lnTo>
                <a:lnTo>
                  <a:pt x="954" y="1702"/>
                </a:lnTo>
                <a:lnTo>
                  <a:pt x="952" y="1702"/>
                </a:lnTo>
                <a:lnTo>
                  <a:pt x="951" y="1702"/>
                </a:lnTo>
                <a:lnTo>
                  <a:pt x="949" y="1702"/>
                </a:lnTo>
                <a:lnTo>
                  <a:pt x="948" y="1702"/>
                </a:lnTo>
                <a:lnTo>
                  <a:pt x="948" y="1703"/>
                </a:lnTo>
                <a:lnTo>
                  <a:pt x="947" y="1703"/>
                </a:lnTo>
                <a:lnTo>
                  <a:pt x="945" y="1703"/>
                </a:lnTo>
                <a:lnTo>
                  <a:pt x="944" y="1703"/>
                </a:lnTo>
                <a:lnTo>
                  <a:pt x="942" y="1703"/>
                </a:lnTo>
                <a:lnTo>
                  <a:pt x="942" y="1705"/>
                </a:lnTo>
                <a:lnTo>
                  <a:pt x="941" y="1703"/>
                </a:lnTo>
                <a:lnTo>
                  <a:pt x="939" y="1703"/>
                </a:lnTo>
                <a:lnTo>
                  <a:pt x="939" y="1702"/>
                </a:lnTo>
                <a:lnTo>
                  <a:pt x="938" y="1702"/>
                </a:lnTo>
                <a:lnTo>
                  <a:pt x="938" y="1700"/>
                </a:lnTo>
                <a:lnTo>
                  <a:pt x="938" y="1699"/>
                </a:lnTo>
                <a:lnTo>
                  <a:pt x="939" y="1697"/>
                </a:lnTo>
                <a:lnTo>
                  <a:pt x="939" y="1696"/>
                </a:lnTo>
                <a:lnTo>
                  <a:pt x="938" y="1696"/>
                </a:lnTo>
                <a:lnTo>
                  <a:pt x="938" y="1695"/>
                </a:lnTo>
                <a:lnTo>
                  <a:pt x="936" y="1693"/>
                </a:lnTo>
                <a:lnTo>
                  <a:pt x="935" y="1693"/>
                </a:lnTo>
                <a:lnTo>
                  <a:pt x="933" y="1693"/>
                </a:lnTo>
                <a:lnTo>
                  <a:pt x="932" y="1693"/>
                </a:lnTo>
                <a:lnTo>
                  <a:pt x="930" y="1693"/>
                </a:lnTo>
                <a:lnTo>
                  <a:pt x="930" y="1692"/>
                </a:lnTo>
                <a:lnTo>
                  <a:pt x="929" y="1692"/>
                </a:lnTo>
                <a:lnTo>
                  <a:pt x="929" y="1693"/>
                </a:lnTo>
                <a:lnTo>
                  <a:pt x="930" y="1693"/>
                </a:lnTo>
                <a:lnTo>
                  <a:pt x="929" y="1693"/>
                </a:lnTo>
                <a:lnTo>
                  <a:pt x="930" y="1695"/>
                </a:lnTo>
                <a:lnTo>
                  <a:pt x="929" y="1695"/>
                </a:lnTo>
                <a:lnTo>
                  <a:pt x="929" y="1693"/>
                </a:lnTo>
                <a:lnTo>
                  <a:pt x="927" y="1695"/>
                </a:lnTo>
                <a:lnTo>
                  <a:pt x="929" y="1695"/>
                </a:lnTo>
                <a:lnTo>
                  <a:pt x="927" y="1695"/>
                </a:lnTo>
                <a:lnTo>
                  <a:pt x="926" y="1696"/>
                </a:lnTo>
                <a:lnTo>
                  <a:pt x="924" y="1696"/>
                </a:lnTo>
                <a:lnTo>
                  <a:pt x="926" y="1697"/>
                </a:lnTo>
                <a:lnTo>
                  <a:pt x="924" y="1697"/>
                </a:lnTo>
                <a:lnTo>
                  <a:pt x="923" y="1697"/>
                </a:lnTo>
                <a:lnTo>
                  <a:pt x="923" y="1696"/>
                </a:lnTo>
                <a:lnTo>
                  <a:pt x="923" y="1695"/>
                </a:lnTo>
                <a:lnTo>
                  <a:pt x="922" y="1695"/>
                </a:lnTo>
                <a:lnTo>
                  <a:pt x="922" y="1693"/>
                </a:lnTo>
                <a:lnTo>
                  <a:pt x="922" y="1692"/>
                </a:lnTo>
                <a:lnTo>
                  <a:pt x="920" y="1692"/>
                </a:lnTo>
                <a:lnTo>
                  <a:pt x="919" y="1692"/>
                </a:lnTo>
                <a:lnTo>
                  <a:pt x="917" y="1692"/>
                </a:lnTo>
                <a:lnTo>
                  <a:pt x="916" y="1692"/>
                </a:lnTo>
                <a:lnTo>
                  <a:pt x="914" y="1692"/>
                </a:lnTo>
                <a:lnTo>
                  <a:pt x="913" y="1693"/>
                </a:lnTo>
                <a:lnTo>
                  <a:pt x="911" y="1693"/>
                </a:lnTo>
                <a:lnTo>
                  <a:pt x="911" y="1695"/>
                </a:lnTo>
                <a:lnTo>
                  <a:pt x="910" y="1695"/>
                </a:lnTo>
                <a:lnTo>
                  <a:pt x="910" y="1696"/>
                </a:lnTo>
                <a:lnTo>
                  <a:pt x="910" y="1697"/>
                </a:lnTo>
                <a:lnTo>
                  <a:pt x="908" y="1696"/>
                </a:lnTo>
                <a:lnTo>
                  <a:pt x="907" y="1696"/>
                </a:lnTo>
                <a:lnTo>
                  <a:pt x="905" y="1696"/>
                </a:lnTo>
                <a:lnTo>
                  <a:pt x="904" y="1696"/>
                </a:lnTo>
                <a:lnTo>
                  <a:pt x="904" y="1695"/>
                </a:lnTo>
                <a:lnTo>
                  <a:pt x="902" y="1695"/>
                </a:lnTo>
                <a:lnTo>
                  <a:pt x="902" y="1693"/>
                </a:lnTo>
                <a:lnTo>
                  <a:pt x="901" y="1693"/>
                </a:lnTo>
                <a:lnTo>
                  <a:pt x="901" y="1692"/>
                </a:lnTo>
                <a:lnTo>
                  <a:pt x="899" y="1692"/>
                </a:lnTo>
                <a:lnTo>
                  <a:pt x="899" y="1690"/>
                </a:lnTo>
                <a:lnTo>
                  <a:pt x="899" y="1689"/>
                </a:lnTo>
                <a:lnTo>
                  <a:pt x="899" y="1687"/>
                </a:lnTo>
                <a:lnTo>
                  <a:pt x="899" y="1686"/>
                </a:lnTo>
                <a:lnTo>
                  <a:pt x="901" y="1684"/>
                </a:lnTo>
                <a:lnTo>
                  <a:pt x="902" y="1684"/>
                </a:lnTo>
                <a:lnTo>
                  <a:pt x="902" y="1683"/>
                </a:lnTo>
                <a:lnTo>
                  <a:pt x="904" y="1683"/>
                </a:lnTo>
                <a:lnTo>
                  <a:pt x="904" y="1681"/>
                </a:lnTo>
                <a:lnTo>
                  <a:pt x="905" y="1681"/>
                </a:lnTo>
                <a:lnTo>
                  <a:pt x="905" y="1683"/>
                </a:lnTo>
                <a:lnTo>
                  <a:pt x="907" y="1683"/>
                </a:lnTo>
                <a:lnTo>
                  <a:pt x="908" y="1683"/>
                </a:lnTo>
                <a:lnTo>
                  <a:pt x="910" y="1683"/>
                </a:lnTo>
                <a:lnTo>
                  <a:pt x="911" y="1683"/>
                </a:lnTo>
                <a:lnTo>
                  <a:pt x="913" y="1681"/>
                </a:lnTo>
                <a:lnTo>
                  <a:pt x="914" y="1681"/>
                </a:lnTo>
                <a:lnTo>
                  <a:pt x="914" y="1683"/>
                </a:lnTo>
                <a:lnTo>
                  <a:pt x="914" y="1684"/>
                </a:lnTo>
                <a:lnTo>
                  <a:pt x="916" y="1684"/>
                </a:lnTo>
                <a:lnTo>
                  <a:pt x="916" y="1683"/>
                </a:lnTo>
                <a:lnTo>
                  <a:pt x="916" y="1681"/>
                </a:lnTo>
                <a:lnTo>
                  <a:pt x="914" y="1680"/>
                </a:lnTo>
                <a:lnTo>
                  <a:pt x="914" y="1678"/>
                </a:lnTo>
                <a:lnTo>
                  <a:pt x="914" y="1677"/>
                </a:lnTo>
                <a:lnTo>
                  <a:pt x="914" y="1675"/>
                </a:lnTo>
                <a:lnTo>
                  <a:pt x="916" y="1675"/>
                </a:lnTo>
                <a:lnTo>
                  <a:pt x="917" y="1675"/>
                </a:lnTo>
                <a:lnTo>
                  <a:pt x="916" y="1674"/>
                </a:lnTo>
                <a:lnTo>
                  <a:pt x="914" y="1674"/>
                </a:lnTo>
                <a:lnTo>
                  <a:pt x="914" y="1672"/>
                </a:lnTo>
                <a:lnTo>
                  <a:pt x="916" y="1672"/>
                </a:lnTo>
                <a:lnTo>
                  <a:pt x="917" y="1674"/>
                </a:lnTo>
                <a:lnTo>
                  <a:pt x="919" y="1674"/>
                </a:lnTo>
                <a:lnTo>
                  <a:pt x="920" y="1674"/>
                </a:lnTo>
                <a:lnTo>
                  <a:pt x="920" y="1675"/>
                </a:lnTo>
                <a:lnTo>
                  <a:pt x="922" y="1674"/>
                </a:lnTo>
                <a:lnTo>
                  <a:pt x="923" y="1672"/>
                </a:lnTo>
                <a:lnTo>
                  <a:pt x="923" y="1671"/>
                </a:lnTo>
                <a:lnTo>
                  <a:pt x="924" y="1671"/>
                </a:lnTo>
                <a:lnTo>
                  <a:pt x="926" y="1671"/>
                </a:lnTo>
                <a:lnTo>
                  <a:pt x="926" y="1670"/>
                </a:lnTo>
                <a:lnTo>
                  <a:pt x="926" y="1668"/>
                </a:lnTo>
                <a:lnTo>
                  <a:pt x="926" y="1667"/>
                </a:lnTo>
                <a:lnTo>
                  <a:pt x="926" y="1665"/>
                </a:lnTo>
                <a:lnTo>
                  <a:pt x="926" y="1667"/>
                </a:lnTo>
                <a:lnTo>
                  <a:pt x="927" y="1667"/>
                </a:lnTo>
                <a:lnTo>
                  <a:pt x="929" y="1667"/>
                </a:lnTo>
                <a:lnTo>
                  <a:pt x="930" y="1667"/>
                </a:lnTo>
                <a:lnTo>
                  <a:pt x="932" y="1668"/>
                </a:lnTo>
                <a:lnTo>
                  <a:pt x="933" y="1668"/>
                </a:lnTo>
                <a:lnTo>
                  <a:pt x="933" y="1667"/>
                </a:lnTo>
                <a:lnTo>
                  <a:pt x="933" y="1665"/>
                </a:lnTo>
                <a:lnTo>
                  <a:pt x="932" y="1665"/>
                </a:lnTo>
                <a:lnTo>
                  <a:pt x="930" y="1664"/>
                </a:lnTo>
                <a:lnTo>
                  <a:pt x="929" y="1662"/>
                </a:lnTo>
                <a:lnTo>
                  <a:pt x="930" y="1662"/>
                </a:lnTo>
                <a:lnTo>
                  <a:pt x="932" y="1662"/>
                </a:lnTo>
                <a:lnTo>
                  <a:pt x="933" y="1662"/>
                </a:lnTo>
                <a:lnTo>
                  <a:pt x="933" y="1661"/>
                </a:lnTo>
                <a:lnTo>
                  <a:pt x="935" y="1661"/>
                </a:lnTo>
                <a:lnTo>
                  <a:pt x="936" y="1661"/>
                </a:lnTo>
                <a:lnTo>
                  <a:pt x="936" y="1659"/>
                </a:lnTo>
                <a:lnTo>
                  <a:pt x="936" y="1658"/>
                </a:lnTo>
                <a:lnTo>
                  <a:pt x="936" y="1656"/>
                </a:lnTo>
                <a:lnTo>
                  <a:pt x="938" y="1656"/>
                </a:lnTo>
                <a:lnTo>
                  <a:pt x="938" y="1655"/>
                </a:lnTo>
                <a:lnTo>
                  <a:pt x="936" y="1655"/>
                </a:lnTo>
                <a:lnTo>
                  <a:pt x="936" y="1656"/>
                </a:lnTo>
                <a:lnTo>
                  <a:pt x="936" y="1658"/>
                </a:lnTo>
                <a:lnTo>
                  <a:pt x="936" y="1659"/>
                </a:lnTo>
                <a:lnTo>
                  <a:pt x="935" y="1661"/>
                </a:lnTo>
                <a:lnTo>
                  <a:pt x="933" y="1661"/>
                </a:lnTo>
                <a:lnTo>
                  <a:pt x="932" y="1661"/>
                </a:lnTo>
                <a:lnTo>
                  <a:pt x="932" y="1662"/>
                </a:lnTo>
                <a:lnTo>
                  <a:pt x="930" y="1662"/>
                </a:lnTo>
                <a:lnTo>
                  <a:pt x="929" y="1662"/>
                </a:lnTo>
                <a:lnTo>
                  <a:pt x="930" y="1664"/>
                </a:lnTo>
                <a:lnTo>
                  <a:pt x="930" y="1665"/>
                </a:lnTo>
                <a:lnTo>
                  <a:pt x="932" y="1665"/>
                </a:lnTo>
                <a:lnTo>
                  <a:pt x="933" y="1667"/>
                </a:lnTo>
                <a:lnTo>
                  <a:pt x="932" y="1667"/>
                </a:lnTo>
                <a:lnTo>
                  <a:pt x="930" y="1667"/>
                </a:lnTo>
                <a:lnTo>
                  <a:pt x="929" y="1667"/>
                </a:lnTo>
                <a:lnTo>
                  <a:pt x="927" y="1667"/>
                </a:lnTo>
                <a:lnTo>
                  <a:pt x="926" y="1665"/>
                </a:lnTo>
                <a:lnTo>
                  <a:pt x="926" y="1664"/>
                </a:lnTo>
                <a:lnTo>
                  <a:pt x="926" y="1665"/>
                </a:lnTo>
                <a:lnTo>
                  <a:pt x="924" y="1665"/>
                </a:lnTo>
                <a:lnTo>
                  <a:pt x="924" y="1667"/>
                </a:lnTo>
                <a:lnTo>
                  <a:pt x="924" y="1668"/>
                </a:lnTo>
                <a:lnTo>
                  <a:pt x="926" y="1668"/>
                </a:lnTo>
                <a:lnTo>
                  <a:pt x="926" y="1670"/>
                </a:lnTo>
                <a:lnTo>
                  <a:pt x="924" y="1670"/>
                </a:lnTo>
                <a:lnTo>
                  <a:pt x="923" y="1670"/>
                </a:lnTo>
                <a:lnTo>
                  <a:pt x="922" y="1670"/>
                </a:lnTo>
                <a:lnTo>
                  <a:pt x="920" y="1671"/>
                </a:lnTo>
                <a:lnTo>
                  <a:pt x="919" y="1670"/>
                </a:lnTo>
                <a:lnTo>
                  <a:pt x="917" y="1670"/>
                </a:lnTo>
                <a:lnTo>
                  <a:pt x="916" y="1670"/>
                </a:lnTo>
                <a:lnTo>
                  <a:pt x="914" y="1670"/>
                </a:lnTo>
                <a:lnTo>
                  <a:pt x="913" y="1670"/>
                </a:lnTo>
                <a:lnTo>
                  <a:pt x="911" y="1670"/>
                </a:lnTo>
                <a:lnTo>
                  <a:pt x="911" y="1674"/>
                </a:lnTo>
                <a:lnTo>
                  <a:pt x="911" y="1675"/>
                </a:lnTo>
                <a:lnTo>
                  <a:pt x="911" y="1677"/>
                </a:lnTo>
                <a:lnTo>
                  <a:pt x="910" y="1677"/>
                </a:lnTo>
                <a:lnTo>
                  <a:pt x="908" y="1677"/>
                </a:lnTo>
                <a:lnTo>
                  <a:pt x="908" y="1675"/>
                </a:lnTo>
                <a:lnTo>
                  <a:pt x="907" y="1675"/>
                </a:lnTo>
                <a:lnTo>
                  <a:pt x="905" y="1675"/>
                </a:lnTo>
                <a:lnTo>
                  <a:pt x="905" y="1674"/>
                </a:lnTo>
                <a:lnTo>
                  <a:pt x="904" y="1674"/>
                </a:lnTo>
                <a:lnTo>
                  <a:pt x="904" y="1672"/>
                </a:lnTo>
                <a:lnTo>
                  <a:pt x="904" y="1671"/>
                </a:lnTo>
                <a:lnTo>
                  <a:pt x="904" y="1670"/>
                </a:lnTo>
                <a:lnTo>
                  <a:pt x="905" y="1670"/>
                </a:lnTo>
                <a:lnTo>
                  <a:pt x="905" y="1671"/>
                </a:lnTo>
                <a:lnTo>
                  <a:pt x="905" y="1672"/>
                </a:lnTo>
                <a:lnTo>
                  <a:pt x="907" y="1672"/>
                </a:lnTo>
                <a:lnTo>
                  <a:pt x="907" y="1671"/>
                </a:lnTo>
                <a:lnTo>
                  <a:pt x="905" y="1671"/>
                </a:lnTo>
                <a:lnTo>
                  <a:pt x="905" y="1672"/>
                </a:lnTo>
                <a:lnTo>
                  <a:pt x="905" y="1671"/>
                </a:lnTo>
                <a:lnTo>
                  <a:pt x="905" y="1670"/>
                </a:lnTo>
                <a:lnTo>
                  <a:pt x="904" y="1670"/>
                </a:lnTo>
                <a:lnTo>
                  <a:pt x="904" y="1671"/>
                </a:lnTo>
                <a:lnTo>
                  <a:pt x="902" y="1671"/>
                </a:lnTo>
                <a:lnTo>
                  <a:pt x="902" y="1670"/>
                </a:lnTo>
                <a:lnTo>
                  <a:pt x="901" y="1670"/>
                </a:lnTo>
                <a:lnTo>
                  <a:pt x="901" y="1668"/>
                </a:lnTo>
                <a:lnTo>
                  <a:pt x="899" y="1668"/>
                </a:lnTo>
                <a:lnTo>
                  <a:pt x="899" y="1667"/>
                </a:lnTo>
                <a:lnTo>
                  <a:pt x="901" y="1667"/>
                </a:lnTo>
                <a:lnTo>
                  <a:pt x="901" y="1665"/>
                </a:lnTo>
                <a:lnTo>
                  <a:pt x="902" y="1665"/>
                </a:lnTo>
                <a:lnTo>
                  <a:pt x="902" y="1664"/>
                </a:lnTo>
                <a:lnTo>
                  <a:pt x="904" y="1664"/>
                </a:lnTo>
                <a:lnTo>
                  <a:pt x="904" y="1662"/>
                </a:lnTo>
                <a:lnTo>
                  <a:pt x="904" y="1661"/>
                </a:lnTo>
                <a:lnTo>
                  <a:pt x="904" y="1659"/>
                </a:lnTo>
                <a:lnTo>
                  <a:pt x="905" y="1659"/>
                </a:lnTo>
                <a:lnTo>
                  <a:pt x="905" y="1658"/>
                </a:lnTo>
                <a:lnTo>
                  <a:pt x="907" y="1658"/>
                </a:lnTo>
                <a:lnTo>
                  <a:pt x="907" y="1656"/>
                </a:lnTo>
                <a:lnTo>
                  <a:pt x="908" y="1656"/>
                </a:lnTo>
                <a:lnTo>
                  <a:pt x="907" y="1655"/>
                </a:lnTo>
                <a:lnTo>
                  <a:pt x="905" y="1655"/>
                </a:lnTo>
                <a:lnTo>
                  <a:pt x="905" y="1653"/>
                </a:lnTo>
                <a:lnTo>
                  <a:pt x="904" y="1653"/>
                </a:lnTo>
                <a:lnTo>
                  <a:pt x="904" y="1652"/>
                </a:lnTo>
                <a:lnTo>
                  <a:pt x="904" y="1650"/>
                </a:lnTo>
                <a:lnTo>
                  <a:pt x="902" y="1650"/>
                </a:lnTo>
                <a:lnTo>
                  <a:pt x="904" y="1652"/>
                </a:lnTo>
                <a:lnTo>
                  <a:pt x="904" y="1653"/>
                </a:lnTo>
                <a:lnTo>
                  <a:pt x="904" y="1655"/>
                </a:lnTo>
                <a:lnTo>
                  <a:pt x="905" y="1655"/>
                </a:lnTo>
                <a:lnTo>
                  <a:pt x="907" y="1655"/>
                </a:lnTo>
                <a:lnTo>
                  <a:pt x="907" y="1656"/>
                </a:lnTo>
                <a:lnTo>
                  <a:pt x="905" y="1656"/>
                </a:lnTo>
                <a:lnTo>
                  <a:pt x="904" y="1658"/>
                </a:lnTo>
                <a:lnTo>
                  <a:pt x="902" y="1658"/>
                </a:lnTo>
                <a:lnTo>
                  <a:pt x="902" y="1659"/>
                </a:lnTo>
                <a:lnTo>
                  <a:pt x="902" y="1661"/>
                </a:lnTo>
                <a:lnTo>
                  <a:pt x="902" y="1662"/>
                </a:lnTo>
                <a:lnTo>
                  <a:pt x="902" y="1664"/>
                </a:lnTo>
                <a:lnTo>
                  <a:pt x="901" y="1664"/>
                </a:lnTo>
                <a:lnTo>
                  <a:pt x="899" y="1662"/>
                </a:lnTo>
                <a:lnTo>
                  <a:pt x="899" y="1664"/>
                </a:lnTo>
                <a:lnTo>
                  <a:pt x="901" y="1664"/>
                </a:lnTo>
                <a:lnTo>
                  <a:pt x="901" y="1665"/>
                </a:lnTo>
                <a:lnTo>
                  <a:pt x="899" y="1664"/>
                </a:lnTo>
                <a:lnTo>
                  <a:pt x="899" y="1665"/>
                </a:lnTo>
                <a:lnTo>
                  <a:pt x="899" y="1664"/>
                </a:lnTo>
                <a:lnTo>
                  <a:pt x="899" y="1665"/>
                </a:lnTo>
                <a:lnTo>
                  <a:pt x="899" y="1664"/>
                </a:lnTo>
                <a:lnTo>
                  <a:pt x="898" y="1664"/>
                </a:lnTo>
                <a:lnTo>
                  <a:pt x="897" y="1664"/>
                </a:lnTo>
                <a:lnTo>
                  <a:pt x="898" y="1664"/>
                </a:lnTo>
                <a:lnTo>
                  <a:pt x="898" y="1662"/>
                </a:lnTo>
                <a:lnTo>
                  <a:pt x="897" y="1662"/>
                </a:lnTo>
                <a:lnTo>
                  <a:pt x="897" y="1664"/>
                </a:lnTo>
                <a:lnTo>
                  <a:pt x="895" y="1664"/>
                </a:lnTo>
                <a:lnTo>
                  <a:pt x="895" y="1662"/>
                </a:lnTo>
                <a:lnTo>
                  <a:pt x="895" y="1661"/>
                </a:lnTo>
                <a:lnTo>
                  <a:pt x="894" y="1661"/>
                </a:lnTo>
                <a:lnTo>
                  <a:pt x="892" y="1659"/>
                </a:lnTo>
                <a:lnTo>
                  <a:pt x="894" y="1659"/>
                </a:lnTo>
                <a:lnTo>
                  <a:pt x="892" y="1659"/>
                </a:lnTo>
                <a:lnTo>
                  <a:pt x="891" y="1659"/>
                </a:lnTo>
                <a:lnTo>
                  <a:pt x="889" y="1659"/>
                </a:lnTo>
                <a:lnTo>
                  <a:pt x="888" y="1658"/>
                </a:lnTo>
                <a:lnTo>
                  <a:pt x="889" y="1658"/>
                </a:lnTo>
                <a:lnTo>
                  <a:pt x="889" y="1656"/>
                </a:lnTo>
                <a:lnTo>
                  <a:pt x="891" y="1655"/>
                </a:lnTo>
                <a:lnTo>
                  <a:pt x="891" y="1653"/>
                </a:lnTo>
                <a:lnTo>
                  <a:pt x="892" y="1653"/>
                </a:lnTo>
                <a:lnTo>
                  <a:pt x="892" y="1652"/>
                </a:lnTo>
                <a:lnTo>
                  <a:pt x="894" y="1650"/>
                </a:lnTo>
                <a:lnTo>
                  <a:pt x="894" y="1649"/>
                </a:lnTo>
                <a:lnTo>
                  <a:pt x="895" y="1649"/>
                </a:lnTo>
                <a:lnTo>
                  <a:pt x="897" y="1650"/>
                </a:lnTo>
                <a:lnTo>
                  <a:pt x="898" y="1650"/>
                </a:lnTo>
                <a:lnTo>
                  <a:pt x="898" y="1649"/>
                </a:lnTo>
                <a:lnTo>
                  <a:pt x="899" y="1649"/>
                </a:lnTo>
                <a:lnTo>
                  <a:pt x="899" y="1647"/>
                </a:lnTo>
                <a:lnTo>
                  <a:pt x="898" y="1647"/>
                </a:lnTo>
                <a:lnTo>
                  <a:pt x="898" y="1646"/>
                </a:lnTo>
                <a:lnTo>
                  <a:pt x="898" y="1645"/>
                </a:lnTo>
                <a:lnTo>
                  <a:pt x="898" y="1643"/>
                </a:lnTo>
                <a:lnTo>
                  <a:pt x="899" y="1642"/>
                </a:lnTo>
                <a:lnTo>
                  <a:pt x="898" y="1640"/>
                </a:lnTo>
                <a:lnTo>
                  <a:pt x="897" y="1640"/>
                </a:lnTo>
                <a:lnTo>
                  <a:pt x="895" y="1642"/>
                </a:lnTo>
                <a:lnTo>
                  <a:pt x="895" y="1640"/>
                </a:lnTo>
                <a:lnTo>
                  <a:pt x="897" y="1640"/>
                </a:lnTo>
                <a:lnTo>
                  <a:pt x="897" y="1639"/>
                </a:lnTo>
                <a:lnTo>
                  <a:pt x="898" y="1637"/>
                </a:lnTo>
                <a:lnTo>
                  <a:pt x="899" y="1636"/>
                </a:lnTo>
                <a:lnTo>
                  <a:pt x="901" y="1636"/>
                </a:lnTo>
                <a:lnTo>
                  <a:pt x="901" y="1634"/>
                </a:lnTo>
                <a:lnTo>
                  <a:pt x="901" y="1633"/>
                </a:lnTo>
                <a:lnTo>
                  <a:pt x="899" y="1633"/>
                </a:lnTo>
                <a:lnTo>
                  <a:pt x="899" y="1631"/>
                </a:lnTo>
                <a:lnTo>
                  <a:pt x="901" y="1631"/>
                </a:lnTo>
                <a:lnTo>
                  <a:pt x="901" y="1630"/>
                </a:lnTo>
                <a:lnTo>
                  <a:pt x="901" y="1628"/>
                </a:lnTo>
                <a:lnTo>
                  <a:pt x="902" y="1627"/>
                </a:lnTo>
                <a:lnTo>
                  <a:pt x="904" y="1627"/>
                </a:lnTo>
                <a:lnTo>
                  <a:pt x="905" y="1628"/>
                </a:lnTo>
                <a:lnTo>
                  <a:pt x="907" y="1628"/>
                </a:lnTo>
                <a:lnTo>
                  <a:pt x="908" y="1627"/>
                </a:lnTo>
                <a:lnTo>
                  <a:pt x="908" y="1625"/>
                </a:lnTo>
                <a:lnTo>
                  <a:pt x="908" y="1624"/>
                </a:lnTo>
                <a:lnTo>
                  <a:pt x="908" y="1622"/>
                </a:lnTo>
                <a:lnTo>
                  <a:pt x="910" y="1622"/>
                </a:lnTo>
                <a:lnTo>
                  <a:pt x="911" y="1622"/>
                </a:lnTo>
                <a:lnTo>
                  <a:pt x="911" y="1621"/>
                </a:lnTo>
                <a:lnTo>
                  <a:pt x="913" y="1621"/>
                </a:lnTo>
                <a:lnTo>
                  <a:pt x="914" y="1620"/>
                </a:lnTo>
                <a:lnTo>
                  <a:pt x="916" y="1618"/>
                </a:lnTo>
                <a:lnTo>
                  <a:pt x="917" y="1618"/>
                </a:lnTo>
                <a:lnTo>
                  <a:pt x="917" y="1620"/>
                </a:lnTo>
                <a:lnTo>
                  <a:pt x="917" y="1618"/>
                </a:lnTo>
                <a:lnTo>
                  <a:pt x="919" y="1618"/>
                </a:lnTo>
                <a:lnTo>
                  <a:pt x="920" y="1618"/>
                </a:lnTo>
                <a:lnTo>
                  <a:pt x="922" y="1618"/>
                </a:lnTo>
                <a:lnTo>
                  <a:pt x="923" y="1618"/>
                </a:lnTo>
                <a:lnTo>
                  <a:pt x="923" y="1617"/>
                </a:lnTo>
                <a:lnTo>
                  <a:pt x="923" y="1615"/>
                </a:lnTo>
                <a:lnTo>
                  <a:pt x="923" y="1614"/>
                </a:lnTo>
                <a:lnTo>
                  <a:pt x="924" y="1614"/>
                </a:lnTo>
                <a:lnTo>
                  <a:pt x="927" y="1612"/>
                </a:lnTo>
                <a:lnTo>
                  <a:pt x="927" y="1611"/>
                </a:lnTo>
                <a:lnTo>
                  <a:pt x="929" y="1611"/>
                </a:lnTo>
                <a:lnTo>
                  <a:pt x="929" y="1609"/>
                </a:lnTo>
                <a:lnTo>
                  <a:pt x="929" y="1608"/>
                </a:lnTo>
                <a:lnTo>
                  <a:pt x="927" y="1606"/>
                </a:lnTo>
                <a:lnTo>
                  <a:pt x="929" y="1605"/>
                </a:lnTo>
                <a:lnTo>
                  <a:pt x="930" y="1605"/>
                </a:lnTo>
                <a:lnTo>
                  <a:pt x="932" y="1603"/>
                </a:lnTo>
                <a:lnTo>
                  <a:pt x="930" y="1602"/>
                </a:lnTo>
                <a:lnTo>
                  <a:pt x="930" y="1600"/>
                </a:lnTo>
                <a:lnTo>
                  <a:pt x="929" y="1600"/>
                </a:lnTo>
                <a:lnTo>
                  <a:pt x="927" y="1600"/>
                </a:lnTo>
                <a:lnTo>
                  <a:pt x="926" y="1599"/>
                </a:lnTo>
                <a:lnTo>
                  <a:pt x="924" y="1598"/>
                </a:lnTo>
                <a:lnTo>
                  <a:pt x="923" y="1596"/>
                </a:lnTo>
                <a:lnTo>
                  <a:pt x="920" y="1596"/>
                </a:lnTo>
                <a:lnTo>
                  <a:pt x="920" y="1595"/>
                </a:lnTo>
                <a:lnTo>
                  <a:pt x="919" y="1595"/>
                </a:lnTo>
                <a:lnTo>
                  <a:pt x="919" y="1593"/>
                </a:lnTo>
                <a:lnTo>
                  <a:pt x="919" y="1595"/>
                </a:lnTo>
                <a:lnTo>
                  <a:pt x="919" y="1596"/>
                </a:lnTo>
                <a:lnTo>
                  <a:pt x="922" y="1598"/>
                </a:lnTo>
                <a:lnTo>
                  <a:pt x="923" y="1598"/>
                </a:lnTo>
                <a:lnTo>
                  <a:pt x="924" y="1600"/>
                </a:lnTo>
                <a:lnTo>
                  <a:pt x="927" y="1600"/>
                </a:lnTo>
                <a:lnTo>
                  <a:pt x="929" y="1602"/>
                </a:lnTo>
                <a:lnTo>
                  <a:pt x="927" y="1602"/>
                </a:lnTo>
                <a:lnTo>
                  <a:pt x="927" y="1603"/>
                </a:lnTo>
                <a:lnTo>
                  <a:pt x="929" y="1603"/>
                </a:lnTo>
                <a:lnTo>
                  <a:pt x="929" y="1605"/>
                </a:lnTo>
                <a:lnTo>
                  <a:pt x="927" y="1605"/>
                </a:lnTo>
                <a:lnTo>
                  <a:pt x="926" y="1605"/>
                </a:lnTo>
                <a:lnTo>
                  <a:pt x="926" y="1606"/>
                </a:lnTo>
                <a:lnTo>
                  <a:pt x="924" y="1606"/>
                </a:lnTo>
                <a:lnTo>
                  <a:pt x="924" y="1605"/>
                </a:lnTo>
                <a:lnTo>
                  <a:pt x="924" y="1606"/>
                </a:lnTo>
                <a:lnTo>
                  <a:pt x="924" y="1609"/>
                </a:lnTo>
                <a:lnTo>
                  <a:pt x="924" y="1611"/>
                </a:lnTo>
                <a:lnTo>
                  <a:pt x="924" y="1609"/>
                </a:lnTo>
                <a:lnTo>
                  <a:pt x="923" y="1611"/>
                </a:lnTo>
                <a:lnTo>
                  <a:pt x="923" y="1612"/>
                </a:lnTo>
                <a:lnTo>
                  <a:pt x="922" y="1612"/>
                </a:lnTo>
                <a:lnTo>
                  <a:pt x="922" y="1614"/>
                </a:lnTo>
                <a:lnTo>
                  <a:pt x="920" y="1615"/>
                </a:lnTo>
                <a:lnTo>
                  <a:pt x="919" y="1617"/>
                </a:lnTo>
                <a:lnTo>
                  <a:pt x="917" y="1615"/>
                </a:lnTo>
                <a:lnTo>
                  <a:pt x="916" y="1617"/>
                </a:lnTo>
                <a:lnTo>
                  <a:pt x="914" y="1618"/>
                </a:lnTo>
                <a:lnTo>
                  <a:pt x="913" y="1618"/>
                </a:lnTo>
                <a:lnTo>
                  <a:pt x="911" y="1618"/>
                </a:lnTo>
                <a:lnTo>
                  <a:pt x="910" y="1618"/>
                </a:lnTo>
                <a:lnTo>
                  <a:pt x="910" y="1620"/>
                </a:lnTo>
                <a:lnTo>
                  <a:pt x="910" y="1621"/>
                </a:lnTo>
                <a:lnTo>
                  <a:pt x="910" y="1622"/>
                </a:lnTo>
                <a:lnTo>
                  <a:pt x="908" y="1622"/>
                </a:lnTo>
                <a:lnTo>
                  <a:pt x="908" y="1621"/>
                </a:lnTo>
                <a:lnTo>
                  <a:pt x="907" y="1622"/>
                </a:lnTo>
                <a:lnTo>
                  <a:pt x="905" y="1624"/>
                </a:lnTo>
                <a:lnTo>
                  <a:pt x="907" y="1624"/>
                </a:lnTo>
                <a:lnTo>
                  <a:pt x="907" y="1625"/>
                </a:lnTo>
                <a:lnTo>
                  <a:pt x="908" y="1625"/>
                </a:lnTo>
                <a:lnTo>
                  <a:pt x="908" y="1627"/>
                </a:lnTo>
                <a:lnTo>
                  <a:pt x="907" y="1627"/>
                </a:lnTo>
                <a:lnTo>
                  <a:pt x="907" y="1628"/>
                </a:lnTo>
                <a:lnTo>
                  <a:pt x="905" y="1628"/>
                </a:lnTo>
                <a:lnTo>
                  <a:pt x="905" y="1627"/>
                </a:lnTo>
                <a:lnTo>
                  <a:pt x="904" y="1627"/>
                </a:lnTo>
                <a:lnTo>
                  <a:pt x="902" y="1627"/>
                </a:lnTo>
                <a:lnTo>
                  <a:pt x="902" y="1625"/>
                </a:lnTo>
                <a:lnTo>
                  <a:pt x="901" y="1625"/>
                </a:lnTo>
                <a:lnTo>
                  <a:pt x="901" y="1627"/>
                </a:lnTo>
                <a:lnTo>
                  <a:pt x="901" y="1628"/>
                </a:lnTo>
                <a:lnTo>
                  <a:pt x="899" y="1630"/>
                </a:lnTo>
                <a:lnTo>
                  <a:pt x="898" y="1630"/>
                </a:lnTo>
                <a:lnTo>
                  <a:pt x="898" y="1628"/>
                </a:lnTo>
                <a:lnTo>
                  <a:pt x="898" y="1630"/>
                </a:lnTo>
                <a:lnTo>
                  <a:pt x="898" y="1631"/>
                </a:lnTo>
                <a:lnTo>
                  <a:pt x="899" y="1631"/>
                </a:lnTo>
                <a:lnTo>
                  <a:pt x="899" y="1633"/>
                </a:lnTo>
                <a:lnTo>
                  <a:pt x="899" y="1634"/>
                </a:lnTo>
                <a:lnTo>
                  <a:pt x="901" y="1634"/>
                </a:lnTo>
                <a:lnTo>
                  <a:pt x="901" y="1636"/>
                </a:lnTo>
                <a:lnTo>
                  <a:pt x="899" y="1636"/>
                </a:lnTo>
                <a:lnTo>
                  <a:pt x="898" y="1636"/>
                </a:lnTo>
                <a:lnTo>
                  <a:pt x="897" y="1637"/>
                </a:lnTo>
                <a:lnTo>
                  <a:pt x="895" y="1639"/>
                </a:lnTo>
                <a:lnTo>
                  <a:pt x="895" y="1640"/>
                </a:lnTo>
                <a:lnTo>
                  <a:pt x="894" y="1640"/>
                </a:lnTo>
                <a:lnTo>
                  <a:pt x="894" y="1642"/>
                </a:lnTo>
                <a:lnTo>
                  <a:pt x="894" y="1643"/>
                </a:lnTo>
                <a:lnTo>
                  <a:pt x="895" y="1643"/>
                </a:lnTo>
                <a:lnTo>
                  <a:pt x="897" y="1643"/>
                </a:lnTo>
                <a:lnTo>
                  <a:pt x="897" y="1642"/>
                </a:lnTo>
                <a:lnTo>
                  <a:pt x="898" y="1642"/>
                </a:lnTo>
                <a:lnTo>
                  <a:pt x="898" y="1640"/>
                </a:lnTo>
                <a:lnTo>
                  <a:pt x="898" y="1642"/>
                </a:lnTo>
                <a:lnTo>
                  <a:pt x="898" y="1643"/>
                </a:lnTo>
                <a:lnTo>
                  <a:pt x="898" y="1645"/>
                </a:lnTo>
                <a:lnTo>
                  <a:pt x="897" y="1645"/>
                </a:lnTo>
                <a:lnTo>
                  <a:pt x="897" y="1646"/>
                </a:lnTo>
                <a:lnTo>
                  <a:pt x="897" y="1647"/>
                </a:lnTo>
                <a:lnTo>
                  <a:pt x="898" y="1647"/>
                </a:lnTo>
                <a:lnTo>
                  <a:pt x="898" y="1649"/>
                </a:lnTo>
                <a:lnTo>
                  <a:pt x="897" y="1649"/>
                </a:lnTo>
                <a:lnTo>
                  <a:pt x="895" y="1649"/>
                </a:lnTo>
                <a:lnTo>
                  <a:pt x="894" y="1649"/>
                </a:lnTo>
                <a:lnTo>
                  <a:pt x="892" y="1650"/>
                </a:lnTo>
                <a:lnTo>
                  <a:pt x="891" y="1652"/>
                </a:lnTo>
                <a:lnTo>
                  <a:pt x="891" y="1653"/>
                </a:lnTo>
                <a:lnTo>
                  <a:pt x="889" y="1655"/>
                </a:lnTo>
                <a:lnTo>
                  <a:pt x="888" y="1655"/>
                </a:lnTo>
                <a:lnTo>
                  <a:pt x="888" y="1656"/>
                </a:lnTo>
                <a:lnTo>
                  <a:pt x="886" y="1656"/>
                </a:lnTo>
                <a:lnTo>
                  <a:pt x="886" y="1658"/>
                </a:lnTo>
                <a:lnTo>
                  <a:pt x="886" y="1659"/>
                </a:lnTo>
                <a:lnTo>
                  <a:pt x="888" y="1659"/>
                </a:lnTo>
                <a:lnTo>
                  <a:pt x="888" y="1661"/>
                </a:lnTo>
                <a:lnTo>
                  <a:pt x="889" y="1661"/>
                </a:lnTo>
                <a:lnTo>
                  <a:pt x="891" y="1661"/>
                </a:lnTo>
                <a:lnTo>
                  <a:pt x="891" y="1662"/>
                </a:lnTo>
                <a:lnTo>
                  <a:pt x="889" y="1667"/>
                </a:lnTo>
                <a:lnTo>
                  <a:pt x="888" y="1667"/>
                </a:lnTo>
                <a:lnTo>
                  <a:pt x="889" y="1668"/>
                </a:lnTo>
                <a:lnTo>
                  <a:pt x="888" y="1670"/>
                </a:lnTo>
                <a:lnTo>
                  <a:pt x="888" y="1672"/>
                </a:lnTo>
                <a:lnTo>
                  <a:pt x="888" y="1674"/>
                </a:lnTo>
                <a:lnTo>
                  <a:pt x="885" y="1674"/>
                </a:lnTo>
                <a:lnTo>
                  <a:pt x="883" y="1672"/>
                </a:lnTo>
                <a:lnTo>
                  <a:pt x="882" y="1674"/>
                </a:lnTo>
                <a:lnTo>
                  <a:pt x="879" y="1672"/>
                </a:lnTo>
                <a:lnTo>
                  <a:pt x="876" y="1672"/>
                </a:lnTo>
                <a:lnTo>
                  <a:pt x="874" y="1671"/>
                </a:lnTo>
                <a:lnTo>
                  <a:pt x="874" y="1670"/>
                </a:lnTo>
                <a:lnTo>
                  <a:pt x="873" y="1670"/>
                </a:lnTo>
                <a:lnTo>
                  <a:pt x="873" y="1668"/>
                </a:lnTo>
                <a:lnTo>
                  <a:pt x="873" y="1667"/>
                </a:lnTo>
                <a:lnTo>
                  <a:pt x="873" y="1665"/>
                </a:lnTo>
                <a:lnTo>
                  <a:pt x="873" y="1664"/>
                </a:lnTo>
                <a:lnTo>
                  <a:pt x="872" y="1664"/>
                </a:lnTo>
                <a:lnTo>
                  <a:pt x="872" y="1662"/>
                </a:lnTo>
                <a:lnTo>
                  <a:pt x="872" y="1661"/>
                </a:lnTo>
                <a:lnTo>
                  <a:pt x="872" y="1659"/>
                </a:lnTo>
                <a:lnTo>
                  <a:pt x="873" y="1659"/>
                </a:lnTo>
                <a:lnTo>
                  <a:pt x="873" y="1658"/>
                </a:lnTo>
                <a:lnTo>
                  <a:pt x="872" y="1658"/>
                </a:lnTo>
                <a:lnTo>
                  <a:pt x="870" y="1653"/>
                </a:lnTo>
                <a:lnTo>
                  <a:pt x="870" y="1652"/>
                </a:lnTo>
                <a:lnTo>
                  <a:pt x="872" y="1652"/>
                </a:lnTo>
                <a:lnTo>
                  <a:pt x="872" y="1650"/>
                </a:lnTo>
                <a:lnTo>
                  <a:pt x="873" y="1652"/>
                </a:lnTo>
                <a:lnTo>
                  <a:pt x="873" y="1650"/>
                </a:lnTo>
                <a:lnTo>
                  <a:pt x="873" y="1649"/>
                </a:lnTo>
                <a:lnTo>
                  <a:pt x="872" y="1649"/>
                </a:lnTo>
                <a:lnTo>
                  <a:pt x="872" y="1647"/>
                </a:lnTo>
                <a:lnTo>
                  <a:pt x="873" y="1649"/>
                </a:lnTo>
                <a:lnTo>
                  <a:pt x="873" y="1647"/>
                </a:lnTo>
                <a:lnTo>
                  <a:pt x="873" y="1646"/>
                </a:lnTo>
                <a:lnTo>
                  <a:pt x="873" y="1645"/>
                </a:lnTo>
                <a:lnTo>
                  <a:pt x="872" y="1645"/>
                </a:lnTo>
                <a:lnTo>
                  <a:pt x="872" y="1646"/>
                </a:lnTo>
                <a:lnTo>
                  <a:pt x="872" y="1647"/>
                </a:lnTo>
                <a:lnTo>
                  <a:pt x="870" y="1646"/>
                </a:lnTo>
                <a:lnTo>
                  <a:pt x="872" y="1646"/>
                </a:lnTo>
                <a:lnTo>
                  <a:pt x="870" y="1646"/>
                </a:lnTo>
                <a:lnTo>
                  <a:pt x="870" y="1645"/>
                </a:lnTo>
                <a:lnTo>
                  <a:pt x="869" y="1645"/>
                </a:lnTo>
                <a:lnTo>
                  <a:pt x="867" y="1645"/>
                </a:lnTo>
                <a:lnTo>
                  <a:pt x="866" y="1645"/>
                </a:lnTo>
                <a:lnTo>
                  <a:pt x="864" y="1643"/>
                </a:lnTo>
                <a:lnTo>
                  <a:pt x="863" y="1643"/>
                </a:lnTo>
                <a:lnTo>
                  <a:pt x="864" y="1643"/>
                </a:lnTo>
                <a:lnTo>
                  <a:pt x="863" y="1643"/>
                </a:lnTo>
                <a:lnTo>
                  <a:pt x="861" y="1643"/>
                </a:lnTo>
                <a:lnTo>
                  <a:pt x="861" y="1642"/>
                </a:lnTo>
                <a:lnTo>
                  <a:pt x="860" y="1642"/>
                </a:lnTo>
                <a:lnTo>
                  <a:pt x="860" y="1643"/>
                </a:lnTo>
                <a:lnTo>
                  <a:pt x="861" y="1643"/>
                </a:lnTo>
                <a:lnTo>
                  <a:pt x="860" y="1643"/>
                </a:lnTo>
                <a:lnTo>
                  <a:pt x="858" y="1643"/>
                </a:lnTo>
                <a:lnTo>
                  <a:pt x="857" y="1643"/>
                </a:lnTo>
                <a:lnTo>
                  <a:pt x="855" y="1642"/>
                </a:lnTo>
                <a:lnTo>
                  <a:pt x="855" y="1640"/>
                </a:lnTo>
                <a:lnTo>
                  <a:pt x="855" y="1639"/>
                </a:lnTo>
                <a:lnTo>
                  <a:pt x="855" y="1637"/>
                </a:lnTo>
                <a:lnTo>
                  <a:pt x="855" y="1639"/>
                </a:lnTo>
                <a:lnTo>
                  <a:pt x="854" y="1637"/>
                </a:lnTo>
                <a:lnTo>
                  <a:pt x="854" y="1636"/>
                </a:lnTo>
                <a:lnTo>
                  <a:pt x="854" y="1634"/>
                </a:lnTo>
                <a:lnTo>
                  <a:pt x="855" y="1636"/>
                </a:lnTo>
                <a:lnTo>
                  <a:pt x="855" y="1634"/>
                </a:lnTo>
                <a:lnTo>
                  <a:pt x="854" y="1634"/>
                </a:lnTo>
                <a:lnTo>
                  <a:pt x="854" y="1633"/>
                </a:lnTo>
                <a:lnTo>
                  <a:pt x="854" y="1631"/>
                </a:lnTo>
                <a:lnTo>
                  <a:pt x="855" y="1631"/>
                </a:lnTo>
                <a:lnTo>
                  <a:pt x="855" y="1630"/>
                </a:lnTo>
                <a:lnTo>
                  <a:pt x="854" y="1630"/>
                </a:lnTo>
                <a:lnTo>
                  <a:pt x="855" y="1630"/>
                </a:lnTo>
                <a:lnTo>
                  <a:pt x="854" y="1630"/>
                </a:lnTo>
                <a:lnTo>
                  <a:pt x="854" y="1628"/>
                </a:lnTo>
                <a:lnTo>
                  <a:pt x="855" y="1628"/>
                </a:lnTo>
                <a:lnTo>
                  <a:pt x="855" y="1627"/>
                </a:lnTo>
                <a:lnTo>
                  <a:pt x="855" y="1625"/>
                </a:lnTo>
                <a:lnTo>
                  <a:pt x="857" y="1625"/>
                </a:lnTo>
                <a:lnTo>
                  <a:pt x="857" y="1627"/>
                </a:lnTo>
                <a:lnTo>
                  <a:pt x="857" y="1625"/>
                </a:lnTo>
                <a:lnTo>
                  <a:pt x="858" y="1625"/>
                </a:lnTo>
                <a:lnTo>
                  <a:pt x="857" y="1625"/>
                </a:lnTo>
                <a:lnTo>
                  <a:pt x="858" y="1625"/>
                </a:lnTo>
                <a:lnTo>
                  <a:pt x="858" y="1624"/>
                </a:lnTo>
                <a:lnTo>
                  <a:pt x="860" y="1624"/>
                </a:lnTo>
                <a:lnTo>
                  <a:pt x="861" y="1624"/>
                </a:lnTo>
                <a:lnTo>
                  <a:pt x="861" y="1625"/>
                </a:lnTo>
                <a:lnTo>
                  <a:pt x="861" y="1627"/>
                </a:lnTo>
                <a:lnTo>
                  <a:pt x="863" y="1627"/>
                </a:lnTo>
                <a:lnTo>
                  <a:pt x="863" y="1628"/>
                </a:lnTo>
                <a:lnTo>
                  <a:pt x="864" y="1628"/>
                </a:lnTo>
                <a:lnTo>
                  <a:pt x="864" y="1627"/>
                </a:lnTo>
                <a:lnTo>
                  <a:pt x="864" y="1625"/>
                </a:lnTo>
                <a:lnTo>
                  <a:pt x="864" y="1627"/>
                </a:lnTo>
                <a:lnTo>
                  <a:pt x="863" y="1627"/>
                </a:lnTo>
                <a:lnTo>
                  <a:pt x="863" y="1625"/>
                </a:lnTo>
                <a:lnTo>
                  <a:pt x="861" y="1625"/>
                </a:lnTo>
                <a:lnTo>
                  <a:pt x="861" y="1624"/>
                </a:lnTo>
                <a:lnTo>
                  <a:pt x="861" y="1622"/>
                </a:lnTo>
                <a:lnTo>
                  <a:pt x="863" y="1622"/>
                </a:lnTo>
                <a:lnTo>
                  <a:pt x="863" y="1621"/>
                </a:lnTo>
                <a:lnTo>
                  <a:pt x="863" y="1620"/>
                </a:lnTo>
                <a:lnTo>
                  <a:pt x="864" y="1620"/>
                </a:lnTo>
                <a:lnTo>
                  <a:pt x="863" y="1620"/>
                </a:lnTo>
                <a:lnTo>
                  <a:pt x="863" y="1618"/>
                </a:lnTo>
                <a:lnTo>
                  <a:pt x="863" y="1617"/>
                </a:lnTo>
                <a:lnTo>
                  <a:pt x="861" y="1615"/>
                </a:lnTo>
                <a:lnTo>
                  <a:pt x="861" y="1614"/>
                </a:lnTo>
                <a:lnTo>
                  <a:pt x="860" y="1614"/>
                </a:lnTo>
                <a:lnTo>
                  <a:pt x="860" y="1612"/>
                </a:lnTo>
                <a:lnTo>
                  <a:pt x="858" y="1612"/>
                </a:lnTo>
                <a:lnTo>
                  <a:pt x="857" y="1612"/>
                </a:lnTo>
                <a:lnTo>
                  <a:pt x="855" y="1612"/>
                </a:lnTo>
                <a:lnTo>
                  <a:pt x="855" y="1611"/>
                </a:lnTo>
                <a:lnTo>
                  <a:pt x="854" y="1611"/>
                </a:lnTo>
                <a:lnTo>
                  <a:pt x="854" y="1609"/>
                </a:lnTo>
                <a:lnTo>
                  <a:pt x="852" y="1609"/>
                </a:lnTo>
                <a:lnTo>
                  <a:pt x="851" y="1609"/>
                </a:lnTo>
                <a:lnTo>
                  <a:pt x="850" y="1609"/>
                </a:lnTo>
                <a:lnTo>
                  <a:pt x="848" y="1609"/>
                </a:lnTo>
                <a:lnTo>
                  <a:pt x="848" y="1611"/>
                </a:lnTo>
                <a:lnTo>
                  <a:pt x="847" y="1612"/>
                </a:lnTo>
                <a:lnTo>
                  <a:pt x="845" y="1612"/>
                </a:lnTo>
                <a:lnTo>
                  <a:pt x="844" y="1612"/>
                </a:lnTo>
                <a:lnTo>
                  <a:pt x="842" y="1612"/>
                </a:lnTo>
                <a:lnTo>
                  <a:pt x="842" y="1614"/>
                </a:lnTo>
                <a:lnTo>
                  <a:pt x="841" y="1614"/>
                </a:lnTo>
                <a:lnTo>
                  <a:pt x="841" y="1615"/>
                </a:lnTo>
                <a:lnTo>
                  <a:pt x="842" y="1617"/>
                </a:lnTo>
                <a:lnTo>
                  <a:pt x="844" y="1617"/>
                </a:lnTo>
                <a:lnTo>
                  <a:pt x="842" y="1618"/>
                </a:lnTo>
                <a:lnTo>
                  <a:pt x="841" y="1618"/>
                </a:lnTo>
                <a:lnTo>
                  <a:pt x="839" y="1618"/>
                </a:lnTo>
                <a:lnTo>
                  <a:pt x="839" y="1617"/>
                </a:lnTo>
                <a:lnTo>
                  <a:pt x="838" y="1615"/>
                </a:lnTo>
                <a:lnTo>
                  <a:pt x="838" y="1614"/>
                </a:lnTo>
                <a:lnTo>
                  <a:pt x="838" y="1612"/>
                </a:lnTo>
                <a:lnTo>
                  <a:pt x="836" y="1612"/>
                </a:lnTo>
                <a:lnTo>
                  <a:pt x="836" y="1611"/>
                </a:lnTo>
                <a:lnTo>
                  <a:pt x="836" y="1608"/>
                </a:lnTo>
                <a:lnTo>
                  <a:pt x="835" y="1606"/>
                </a:lnTo>
                <a:lnTo>
                  <a:pt x="835" y="1605"/>
                </a:lnTo>
                <a:lnTo>
                  <a:pt x="836" y="1603"/>
                </a:lnTo>
                <a:lnTo>
                  <a:pt x="836" y="1602"/>
                </a:lnTo>
                <a:lnTo>
                  <a:pt x="836" y="1599"/>
                </a:lnTo>
                <a:lnTo>
                  <a:pt x="836" y="1598"/>
                </a:lnTo>
                <a:lnTo>
                  <a:pt x="836" y="1596"/>
                </a:lnTo>
                <a:lnTo>
                  <a:pt x="836" y="1595"/>
                </a:lnTo>
                <a:lnTo>
                  <a:pt x="836" y="1593"/>
                </a:lnTo>
                <a:lnTo>
                  <a:pt x="836" y="1592"/>
                </a:lnTo>
                <a:lnTo>
                  <a:pt x="838" y="1590"/>
                </a:lnTo>
                <a:lnTo>
                  <a:pt x="838" y="1589"/>
                </a:lnTo>
                <a:lnTo>
                  <a:pt x="838" y="1587"/>
                </a:lnTo>
                <a:lnTo>
                  <a:pt x="838" y="1589"/>
                </a:lnTo>
                <a:lnTo>
                  <a:pt x="838" y="1590"/>
                </a:lnTo>
                <a:lnTo>
                  <a:pt x="838" y="1592"/>
                </a:lnTo>
                <a:lnTo>
                  <a:pt x="838" y="1593"/>
                </a:lnTo>
                <a:lnTo>
                  <a:pt x="838" y="1595"/>
                </a:lnTo>
                <a:lnTo>
                  <a:pt x="838" y="1596"/>
                </a:lnTo>
                <a:lnTo>
                  <a:pt x="838" y="1598"/>
                </a:lnTo>
                <a:lnTo>
                  <a:pt x="838" y="1599"/>
                </a:lnTo>
                <a:lnTo>
                  <a:pt x="839" y="1599"/>
                </a:lnTo>
                <a:lnTo>
                  <a:pt x="841" y="1599"/>
                </a:lnTo>
                <a:lnTo>
                  <a:pt x="842" y="1598"/>
                </a:lnTo>
                <a:lnTo>
                  <a:pt x="842" y="1599"/>
                </a:lnTo>
                <a:lnTo>
                  <a:pt x="844" y="1599"/>
                </a:lnTo>
                <a:lnTo>
                  <a:pt x="844" y="1598"/>
                </a:lnTo>
                <a:lnTo>
                  <a:pt x="845" y="1598"/>
                </a:lnTo>
                <a:lnTo>
                  <a:pt x="847" y="1598"/>
                </a:lnTo>
                <a:lnTo>
                  <a:pt x="848" y="1596"/>
                </a:lnTo>
                <a:lnTo>
                  <a:pt x="850" y="1596"/>
                </a:lnTo>
                <a:lnTo>
                  <a:pt x="851" y="1596"/>
                </a:lnTo>
                <a:lnTo>
                  <a:pt x="852" y="1596"/>
                </a:lnTo>
                <a:lnTo>
                  <a:pt x="852" y="1595"/>
                </a:lnTo>
                <a:lnTo>
                  <a:pt x="854" y="1595"/>
                </a:lnTo>
                <a:lnTo>
                  <a:pt x="855" y="1595"/>
                </a:lnTo>
                <a:lnTo>
                  <a:pt x="857" y="1595"/>
                </a:lnTo>
                <a:lnTo>
                  <a:pt x="858" y="1595"/>
                </a:lnTo>
                <a:lnTo>
                  <a:pt x="858" y="1593"/>
                </a:lnTo>
                <a:lnTo>
                  <a:pt x="860" y="1593"/>
                </a:lnTo>
                <a:lnTo>
                  <a:pt x="861" y="1593"/>
                </a:lnTo>
                <a:lnTo>
                  <a:pt x="863" y="1593"/>
                </a:lnTo>
                <a:lnTo>
                  <a:pt x="863" y="1595"/>
                </a:lnTo>
                <a:lnTo>
                  <a:pt x="864" y="1595"/>
                </a:lnTo>
                <a:lnTo>
                  <a:pt x="866" y="1595"/>
                </a:lnTo>
                <a:lnTo>
                  <a:pt x="867" y="1595"/>
                </a:lnTo>
                <a:lnTo>
                  <a:pt x="867" y="1593"/>
                </a:lnTo>
                <a:lnTo>
                  <a:pt x="869" y="1593"/>
                </a:lnTo>
                <a:lnTo>
                  <a:pt x="870" y="1593"/>
                </a:lnTo>
                <a:lnTo>
                  <a:pt x="870" y="1595"/>
                </a:lnTo>
                <a:lnTo>
                  <a:pt x="872" y="1593"/>
                </a:lnTo>
                <a:lnTo>
                  <a:pt x="872" y="1592"/>
                </a:lnTo>
                <a:lnTo>
                  <a:pt x="872" y="1593"/>
                </a:lnTo>
                <a:lnTo>
                  <a:pt x="870" y="1593"/>
                </a:lnTo>
                <a:lnTo>
                  <a:pt x="869" y="1593"/>
                </a:lnTo>
                <a:lnTo>
                  <a:pt x="867" y="1593"/>
                </a:lnTo>
                <a:lnTo>
                  <a:pt x="866" y="1595"/>
                </a:lnTo>
                <a:lnTo>
                  <a:pt x="864" y="1595"/>
                </a:lnTo>
                <a:lnTo>
                  <a:pt x="864" y="1593"/>
                </a:lnTo>
                <a:lnTo>
                  <a:pt x="863" y="1593"/>
                </a:lnTo>
                <a:lnTo>
                  <a:pt x="863" y="1592"/>
                </a:lnTo>
                <a:lnTo>
                  <a:pt x="861" y="1592"/>
                </a:lnTo>
                <a:lnTo>
                  <a:pt x="860" y="1592"/>
                </a:lnTo>
                <a:lnTo>
                  <a:pt x="858" y="1592"/>
                </a:lnTo>
                <a:lnTo>
                  <a:pt x="857" y="1592"/>
                </a:lnTo>
                <a:lnTo>
                  <a:pt x="857" y="1590"/>
                </a:lnTo>
                <a:lnTo>
                  <a:pt x="855" y="1590"/>
                </a:lnTo>
                <a:lnTo>
                  <a:pt x="854" y="1590"/>
                </a:lnTo>
                <a:lnTo>
                  <a:pt x="852" y="1590"/>
                </a:lnTo>
                <a:lnTo>
                  <a:pt x="851" y="1589"/>
                </a:lnTo>
                <a:lnTo>
                  <a:pt x="850" y="1587"/>
                </a:lnTo>
                <a:lnTo>
                  <a:pt x="851" y="1587"/>
                </a:lnTo>
                <a:lnTo>
                  <a:pt x="850" y="1586"/>
                </a:lnTo>
                <a:lnTo>
                  <a:pt x="850" y="1587"/>
                </a:lnTo>
                <a:lnTo>
                  <a:pt x="848" y="1587"/>
                </a:lnTo>
                <a:lnTo>
                  <a:pt x="847" y="1587"/>
                </a:lnTo>
                <a:lnTo>
                  <a:pt x="847" y="1586"/>
                </a:lnTo>
                <a:lnTo>
                  <a:pt x="845" y="1583"/>
                </a:lnTo>
                <a:lnTo>
                  <a:pt x="845" y="1581"/>
                </a:lnTo>
                <a:lnTo>
                  <a:pt x="844" y="1580"/>
                </a:lnTo>
                <a:lnTo>
                  <a:pt x="842" y="1578"/>
                </a:lnTo>
                <a:lnTo>
                  <a:pt x="842" y="1577"/>
                </a:lnTo>
                <a:lnTo>
                  <a:pt x="841" y="1577"/>
                </a:lnTo>
                <a:lnTo>
                  <a:pt x="841" y="1575"/>
                </a:lnTo>
                <a:lnTo>
                  <a:pt x="841" y="1574"/>
                </a:lnTo>
                <a:lnTo>
                  <a:pt x="842" y="1574"/>
                </a:lnTo>
                <a:lnTo>
                  <a:pt x="844" y="1574"/>
                </a:lnTo>
                <a:lnTo>
                  <a:pt x="845" y="1574"/>
                </a:lnTo>
                <a:lnTo>
                  <a:pt x="847" y="1573"/>
                </a:lnTo>
                <a:lnTo>
                  <a:pt x="848" y="1573"/>
                </a:lnTo>
                <a:lnTo>
                  <a:pt x="848" y="1571"/>
                </a:lnTo>
                <a:lnTo>
                  <a:pt x="850" y="1571"/>
                </a:lnTo>
                <a:lnTo>
                  <a:pt x="850" y="1573"/>
                </a:lnTo>
                <a:lnTo>
                  <a:pt x="848" y="1573"/>
                </a:lnTo>
                <a:lnTo>
                  <a:pt x="850" y="1573"/>
                </a:lnTo>
                <a:lnTo>
                  <a:pt x="851" y="1573"/>
                </a:lnTo>
                <a:lnTo>
                  <a:pt x="852" y="1573"/>
                </a:lnTo>
                <a:lnTo>
                  <a:pt x="854" y="1573"/>
                </a:lnTo>
                <a:lnTo>
                  <a:pt x="855" y="1573"/>
                </a:lnTo>
                <a:lnTo>
                  <a:pt x="857" y="1573"/>
                </a:lnTo>
                <a:lnTo>
                  <a:pt x="858" y="1573"/>
                </a:lnTo>
                <a:lnTo>
                  <a:pt x="860" y="1573"/>
                </a:lnTo>
                <a:lnTo>
                  <a:pt x="861" y="1573"/>
                </a:lnTo>
                <a:lnTo>
                  <a:pt x="861" y="1574"/>
                </a:lnTo>
                <a:lnTo>
                  <a:pt x="863" y="1574"/>
                </a:lnTo>
                <a:lnTo>
                  <a:pt x="863" y="1573"/>
                </a:lnTo>
                <a:lnTo>
                  <a:pt x="864" y="1573"/>
                </a:lnTo>
                <a:lnTo>
                  <a:pt x="864" y="1571"/>
                </a:lnTo>
                <a:lnTo>
                  <a:pt x="866" y="1571"/>
                </a:lnTo>
                <a:lnTo>
                  <a:pt x="866" y="1570"/>
                </a:lnTo>
                <a:lnTo>
                  <a:pt x="867" y="1570"/>
                </a:lnTo>
                <a:lnTo>
                  <a:pt x="869" y="1570"/>
                </a:lnTo>
                <a:lnTo>
                  <a:pt x="870" y="1570"/>
                </a:lnTo>
                <a:lnTo>
                  <a:pt x="872" y="1570"/>
                </a:lnTo>
                <a:lnTo>
                  <a:pt x="873" y="1570"/>
                </a:lnTo>
                <a:lnTo>
                  <a:pt x="874" y="1570"/>
                </a:lnTo>
                <a:lnTo>
                  <a:pt x="876" y="1568"/>
                </a:lnTo>
                <a:lnTo>
                  <a:pt x="873" y="1570"/>
                </a:lnTo>
                <a:lnTo>
                  <a:pt x="872" y="1570"/>
                </a:lnTo>
                <a:lnTo>
                  <a:pt x="872" y="1568"/>
                </a:lnTo>
                <a:lnTo>
                  <a:pt x="873" y="1568"/>
                </a:lnTo>
                <a:lnTo>
                  <a:pt x="873" y="1567"/>
                </a:lnTo>
                <a:lnTo>
                  <a:pt x="872" y="1567"/>
                </a:lnTo>
                <a:lnTo>
                  <a:pt x="872" y="1565"/>
                </a:lnTo>
                <a:lnTo>
                  <a:pt x="870" y="1565"/>
                </a:lnTo>
                <a:lnTo>
                  <a:pt x="870" y="1564"/>
                </a:lnTo>
                <a:lnTo>
                  <a:pt x="869" y="1564"/>
                </a:lnTo>
                <a:lnTo>
                  <a:pt x="869" y="1562"/>
                </a:lnTo>
                <a:lnTo>
                  <a:pt x="867" y="1561"/>
                </a:lnTo>
                <a:lnTo>
                  <a:pt x="866" y="1559"/>
                </a:lnTo>
                <a:lnTo>
                  <a:pt x="866" y="1558"/>
                </a:lnTo>
                <a:lnTo>
                  <a:pt x="864" y="1556"/>
                </a:lnTo>
                <a:lnTo>
                  <a:pt x="864" y="1555"/>
                </a:lnTo>
                <a:lnTo>
                  <a:pt x="864" y="1553"/>
                </a:lnTo>
                <a:lnTo>
                  <a:pt x="864" y="1552"/>
                </a:lnTo>
                <a:lnTo>
                  <a:pt x="863" y="1552"/>
                </a:lnTo>
                <a:lnTo>
                  <a:pt x="863" y="1550"/>
                </a:lnTo>
                <a:lnTo>
                  <a:pt x="863" y="1549"/>
                </a:lnTo>
                <a:lnTo>
                  <a:pt x="863" y="1548"/>
                </a:lnTo>
                <a:lnTo>
                  <a:pt x="863" y="1546"/>
                </a:lnTo>
                <a:lnTo>
                  <a:pt x="863" y="1545"/>
                </a:lnTo>
                <a:lnTo>
                  <a:pt x="863" y="1543"/>
                </a:lnTo>
                <a:lnTo>
                  <a:pt x="863" y="1542"/>
                </a:lnTo>
                <a:lnTo>
                  <a:pt x="864" y="1542"/>
                </a:lnTo>
                <a:lnTo>
                  <a:pt x="864" y="1540"/>
                </a:lnTo>
                <a:lnTo>
                  <a:pt x="864" y="1539"/>
                </a:lnTo>
                <a:lnTo>
                  <a:pt x="864" y="1537"/>
                </a:lnTo>
                <a:lnTo>
                  <a:pt x="866" y="1537"/>
                </a:lnTo>
                <a:lnTo>
                  <a:pt x="866" y="1536"/>
                </a:lnTo>
                <a:lnTo>
                  <a:pt x="866" y="1534"/>
                </a:lnTo>
                <a:lnTo>
                  <a:pt x="866" y="1533"/>
                </a:lnTo>
                <a:lnTo>
                  <a:pt x="867" y="1533"/>
                </a:lnTo>
                <a:lnTo>
                  <a:pt x="869" y="1533"/>
                </a:lnTo>
                <a:lnTo>
                  <a:pt x="867" y="1531"/>
                </a:lnTo>
                <a:lnTo>
                  <a:pt x="867" y="1530"/>
                </a:lnTo>
                <a:lnTo>
                  <a:pt x="869" y="1530"/>
                </a:lnTo>
                <a:lnTo>
                  <a:pt x="869" y="1528"/>
                </a:lnTo>
                <a:lnTo>
                  <a:pt x="870" y="1528"/>
                </a:lnTo>
                <a:lnTo>
                  <a:pt x="870" y="1527"/>
                </a:lnTo>
                <a:lnTo>
                  <a:pt x="872" y="1527"/>
                </a:lnTo>
                <a:lnTo>
                  <a:pt x="872" y="1525"/>
                </a:lnTo>
                <a:lnTo>
                  <a:pt x="872" y="1524"/>
                </a:lnTo>
                <a:lnTo>
                  <a:pt x="873" y="1524"/>
                </a:lnTo>
                <a:lnTo>
                  <a:pt x="874" y="1523"/>
                </a:lnTo>
                <a:lnTo>
                  <a:pt x="874" y="1521"/>
                </a:lnTo>
                <a:lnTo>
                  <a:pt x="876" y="1521"/>
                </a:lnTo>
                <a:lnTo>
                  <a:pt x="876" y="1520"/>
                </a:lnTo>
                <a:lnTo>
                  <a:pt x="876" y="1518"/>
                </a:lnTo>
                <a:lnTo>
                  <a:pt x="877" y="1517"/>
                </a:lnTo>
                <a:lnTo>
                  <a:pt x="879" y="1515"/>
                </a:lnTo>
                <a:lnTo>
                  <a:pt x="879" y="1514"/>
                </a:lnTo>
                <a:lnTo>
                  <a:pt x="880" y="1512"/>
                </a:lnTo>
                <a:lnTo>
                  <a:pt x="882" y="1511"/>
                </a:lnTo>
                <a:lnTo>
                  <a:pt x="882" y="1509"/>
                </a:lnTo>
                <a:lnTo>
                  <a:pt x="883" y="1508"/>
                </a:lnTo>
                <a:lnTo>
                  <a:pt x="885" y="1506"/>
                </a:lnTo>
                <a:lnTo>
                  <a:pt x="885" y="1505"/>
                </a:lnTo>
                <a:lnTo>
                  <a:pt x="888" y="1502"/>
                </a:lnTo>
                <a:lnTo>
                  <a:pt x="888" y="1501"/>
                </a:lnTo>
                <a:lnTo>
                  <a:pt x="889" y="1501"/>
                </a:lnTo>
                <a:lnTo>
                  <a:pt x="889" y="1499"/>
                </a:lnTo>
                <a:lnTo>
                  <a:pt x="889" y="1501"/>
                </a:lnTo>
                <a:lnTo>
                  <a:pt x="889" y="1502"/>
                </a:lnTo>
                <a:lnTo>
                  <a:pt x="891" y="1502"/>
                </a:lnTo>
                <a:lnTo>
                  <a:pt x="889" y="1501"/>
                </a:lnTo>
                <a:lnTo>
                  <a:pt x="891" y="1499"/>
                </a:lnTo>
                <a:lnTo>
                  <a:pt x="891" y="1498"/>
                </a:lnTo>
                <a:lnTo>
                  <a:pt x="891" y="1496"/>
                </a:lnTo>
                <a:lnTo>
                  <a:pt x="892" y="1495"/>
                </a:lnTo>
                <a:lnTo>
                  <a:pt x="892" y="1493"/>
                </a:lnTo>
                <a:lnTo>
                  <a:pt x="894" y="1492"/>
                </a:lnTo>
                <a:lnTo>
                  <a:pt x="894" y="1490"/>
                </a:lnTo>
                <a:lnTo>
                  <a:pt x="895" y="1489"/>
                </a:lnTo>
                <a:lnTo>
                  <a:pt x="895" y="1487"/>
                </a:lnTo>
                <a:lnTo>
                  <a:pt x="897" y="1487"/>
                </a:lnTo>
                <a:lnTo>
                  <a:pt x="898" y="1486"/>
                </a:lnTo>
                <a:lnTo>
                  <a:pt x="898" y="1484"/>
                </a:lnTo>
                <a:lnTo>
                  <a:pt x="899" y="1483"/>
                </a:lnTo>
                <a:lnTo>
                  <a:pt x="901" y="1481"/>
                </a:lnTo>
                <a:lnTo>
                  <a:pt x="902" y="1480"/>
                </a:lnTo>
                <a:lnTo>
                  <a:pt x="902" y="1478"/>
                </a:lnTo>
                <a:lnTo>
                  <a:pt x="904" y="1478"/>
                </a:lnTo>
                <a:lnTo>
                  <a:pt x="904" y="1477"/>
                </a:lnTo>
                <a:lnTo>
                  <a:pt x="905" y="1477"/>
                </a:lnTo>
                <a:lnTo>
                  <a:pt x="905" y="1476"/>
                </a:lnTo>
                <a:lnTo>
                  <a:pt x="907" y="1476"/>
                </a:lnTo>
                <a:lnTo>
                  <a:pt x="908" y="1474"/>
                </a:lnTo>
                <a:lnTo>
                  <a:pt x="910" y="1474"/>
                </a:lnTo>
                <a:lnTo>
                  <a:pt x="911" y="1474"/>
                </a:lnTo>
                <a:lnTo>
                  <a:pt x="913" y="1474"/>
                </a:lnTo>
                <a:lnTo>
                  <a:pt x="913" y="1476"/>
                </a:lnTo>
                <a:lnTo>
                  <a:pt x="914" y="1476"/>
                </a:lnTo>
                <a:lnTo>
                  <a:pt x="916" y="1476"/>
                </a:lnTo>
                <a:lnTo>
                  <a:pt x="917" y="1476"/>
                </a:lnTo>
                <a:lnTo>
                  <a:pt x="919" y="1476"/>
                </a:lnTo>
                <a:lnTo>
                  <a:pt x="920" y="1476"/>
                </a:lnTo>
                <a:lnTo>
                  <a:pt x="922" y="1476"/>
                </a:lnTo>
                <a:lnTo>
                  <a:pt x="922" y="1477"/>
                </a:lnTo>
                <a:lnTo>
                  <a:pt x="922" y="1478"/>
                </a:lnTo>
                <a:lnTo>
                  <a:pt x="920" y="1478"/>
                </a:lnTo>
                <a:lnTo>
                  <a:pt x="920" y="1480"/>
                </a:lnTo>
                <a:lnTo>
                  <a:pt x="920" y="1481"/>
                </a:lnTo>
                <a:lnTo>
                  <a:pt x="920" y="1483"/>
                </a:lnTo>
                <a:lnTo>
                  <a:pt x="922" y="1484"/>
                </a:lnTo>
                <a:lnTo>
                  <a:pt x="923" y="1484"/>
                </a:lnTo>
                <a:lnTo>
                  <a:pt x="924" y="1484"/>
                </a:lnTo>
                <a:lnTo>
                  <a:pt x="926" y="1484"/>
                </a:lnTo>
                <a:lnTo>
                  <a:pt x="927" y="1484"/>
                </a:lnTo>
                <a:lnTo>
                  <a:pt x="929" y="1486"/>
                </a:lnTo>
                <a:lnTo>
                  <a:pt x="930" y="1486"/>
                </a:lnTo>
                <a:lnTo>
                  <a:pt x="930" y="1487"/>
                </a:lnTo>
                <a:lnTo>
                  <a:pt x="932" y="1489"/>
                </a:lnTo>
                <a:lnTo>
                  <a:pt x="933" y="1489"/>
                </a:lnTo>
                <a:lnTo>
                  <a:pt x="935" y="1489"/>
                </a:lnTo>
                <a:lnTo>
                  <a:pt x="936" y="1489"/>
                </a:lnTo>
                <a:lnTo>
                  <a:pt x="938" y="1489"/>
                </a:lnTo>
                <a:lnTo>
                  <a:pt x="938" y="1490"/>
                </a:lnTo>
                <a:lnTo>
                  <a:pt x="936" y="1490"/>
                </a:lnTo>
                <a:lnTo>
                  <a:pt x="935" y="1490"/>
                </a:lnTo>
                <a:lnTo>
                  <a:pt x="933" y="1490"/>
                </a:lnTo>
                <a:lnTo>
                  <a:pt x="933" y="1492"/>
                </a:lnTo>
                <a:lnTo>
                  <a:pt x="933" y="1493"/>
                </a:lnTo>
                <a:lnTo>
                  <a:pt x="933" y="1495"/>
                </a:lnTo>
                <a:lnTo>
                  <a:pt x="932" y="1495"/>
                </a:lnTo>
                <a:lnTo>
                  <a:pt x="932" y="1496"/>
                </a:lnTo>
                <a:lnTo>
                  <a:pt x="930" y="1496"/>
                </a:lnTo>
                <a:lnTo>
                  <a:pt x="930" y="1498"/>
                </a:lnTo>
                <a:lnTo>
                  <a:pt x="929" y="1498"/>
                </a:lnTo>
                <a:lnTo>
                  <a:pt x="927" y="1498"/>
                </a:lnTo>
                <a:lnTo>
                  <a:pt x="926" y="1498"/>
                </a:lnTo>
                <a:lnTo>
                  <a:pt x="927" y="1498"/>
                </a:lnTo>
                <a:lnTo>
                  <a:pt x="929" y="1498"/>
                </a:lnTo>
                <a:lnTo>
                  <a:pt x="929" y="1499"/>
                </a:lnTo>
                <a:lnTo>
                  <a:pt x="930" y="1499"/>
                </a:lnTo>
                <a:lnTo>
                  <a:pt x="930" y="1498"/>
                </a:lnTo>
                <a:lnTo>
                  <a:pt x="932" y="1498"/>
                </a:lnTo>
                <a:lnTo>
                  <a:pt x="932" y="1496"/>
                </a:lnTo>
                <a:lnTo>
                  <a:pt x="933" y="1496"/>
                </a:lnTo>
                <a:lnTo>
                  <a:pt x="933" y="1495"/>
                </a:lnTo>
                <a:lnTo>
                  <a:pt x="935" y="1493"/>
                </a:lnTo>
                <a:lnTo>
                  <a:pt x="935" y="1492"/>
                </a:lnTo>
                <a:lnTo>
                  <a:pt x="935" y="1490"/>
                </a:lnTo>
                <a:lnTo>
                  <a:pt x="936" y="1490"/>
                </a:lnTo>
                <a:lnTo>
                  <a:pt x="938" y="1490"/>
                </a:lnTo>
                <a:lnTo>
                  <a:pt x="939" y="1490"/>
                </a:lnTo>
                <a:lnTo>
                  <a:pt x="941" y="1490"/>
                </a:lnTo>
                <a:lnTo>
                  <a:pt x="939" y="1490"/>
                </a:lnTo>
                <a:lnTo>
                  <a:pt x="939" y="1489"/>
                </a:lnTo>
                <a:lnTo>
                  <a:pt x="939" y="1487"/>
                </a:lnTo>
                <a:lnTo>
                  <a:pt x="939" y="1486"/>
                </a:lnTo>
                <a:lnTo>
                  <a:pt x="939" y="1484"/>
                </a:lnTo>
                <a:lnTo>
                  <a:pt x="939" y="1483"/>
                </a:lnTo>
                <a:lnTo>
                  <a:pt x="939" y="1484"/>
                </a:lnTo>
                <a:lnTo>
                  <a:pt x="939" y="1486"/>
                </a:lnTo>
                <a:lnTo>
                  <a:pt x="938" y="1486"/>
                </a:lnTo>
                <a:lnTo>
                  <a:pt x="938" y="1487"/>
                </a:lnTo>
                <a:lnTo>
                  <a:pt x="936" y="1487"/>
                </a:lnTo>
                <a:lnTo>
                  <a:pt x="935" y="1487"/>
                </a:lnTo>
                <a:lnTo>
                  <a:pt x="933" y="1487"/>
                </a:lnTo>
                <a:lnTo>
                  <a:pt x="932" y="1486"/>
                </a:lnTo>
                <a:lnTo>
                  <a:pt x="933" y="1486"/>
                </a:lnTo>
                <a:lnTo>
                  <a:pt x="933" y="1484"/>
                </a:lnTo>
                <a:lnTo>
                  <a:pt x="933" y="1483"/>
                </a:lnTo>
                <a:lnTo>
                  <a:pt x="933" y="1481"/>
                </a:lnTo>
                <a:lnTo>
                  <a:pt x="933" y="1480"/>
                </a:lnTo>
                <a:lnTo>
                  <a:pt x="935" y="1480"/>
                </a:lnTo>
                <a:lnTo>
                  <a:pt x="936" y="1480"/>
                </a:lnTo>
                <a:lnTo>
                  <a:pt x="936" y="1478"/>
                </a:lnTo>
                <a:lnTo>
                  <a:pt x="935" y="1478"/>
                </a:lnTo>
                <a:lnTo>
                  <a:pt x="933" y="1478"/>
                </a:lnTo>
                <a:lnTo>
                  <a:pt x="933" y="1480"/>
                </a:lnTo>
                <a:lnTo>
                  <a:pt x="933" y="1481"/>
                </a:lnTo>
                <a:lnTo>
                  <a:pt x="932" y="1481"/>
                </a:lnTo>
                <a:lnTo>
                  <a:pt x="932" y="1483"/>
                </a:lnTo>
                <a:lnTo>
                  <a:pt x="932" y="1484"/>
                </a:lnTo>
                <a:lnTo>
                  <a:pt x="930" y="1484"/>
                </a:lnTo>
                <a:lnTo>
                  <a:pt x="930" y="1483"/>
                </a:lnTo>
                <a:lnTo>
                  <a:pt x="929" y="1483"/>
                </a:lnTo>
                <a:lnTo>
                  <a:pt x="929" y="1481"/>
                </a:lnTo>
                <a:lnTo>
                  <a:pt x="927" y="1481"/>
                </a:lnTo>
                <a:lnTo>
                  <a:pt x="926" y="1481"/>
                </a:lnTo>
                <a:lnTo>
                  <a:pt x="924" y="1483"/>
                </a:lnTo>
                <a:lnTo>
                  <a:pt x="923" y="1483"/>
                </a:lnTo>
                <a:lnTo>
                  <a:pt x="922" y="1483"/>
                </a:lnTo>
                <a:lnTo>
                  <a:pt x="922" y="1481"/>
                </a:lnTo>
                <a:lnTo>
                  <a:pt x="922" y="1480"/>
                </a:lnTo>
                <a:lnTo>
                  <a:pt x="923" y="1480"/>
                </a:lnTo>
                <a:lnTo>
                  <a:pt x="923" y="1478"/>
                </a:lnTo>
                <a:lnTo>
                  <a:pt x="924" y="1478"/>
                </a:lnTo>
                <a:lnTo>
                  <a:pt x="924" y="1477"/>
                </a:lnTo>
                <a:lnTo>
                  <a:pt x="924" y="1476"/>
                </a:lnTo>
                <a:lnTo>
                  <a:pt x="926" y="1476"/>
                </a:lnTo>
                <a:lnTo>
                  <a:pt x="926" y="1474"/>
                </a:lnTo>
                <a:lnTo>
                  <a:pt x="924" y="1474"/>
                </a:lnTo>
                <a:lnTo>
                  <a:pt x="923" y="1473"/>
                </a:lnTo>
                <a:lnTo>
                  <a:pt x="923" y="1474"/>
                </a:lnTo>
                <a:lnTo>
                  <a:pt x="922" y="1474"/>
                </a:lnTo>
                <a:lnTo>
                  <a:pt x="922" y="1473"/>
                </a:lnTo>
                <a:lnTo>
                  <a:pt x="920" y="1473"/>
                </a:lnTo>
                <a:lnTo>
                  <a:pt x="920" y="1471"/>
                </a:lnTo>
                <a:lnTo>
                  <a:pt x="920" y="1470"/>
                </a:lnTo>
                <a:lnTo>
                  <a:pt x="922" y="1470"/>
                </a:lnTo>
                <a:lnTo>
                  <a:pt x="923" y="1468"/>
                </a:lnTo>
                <a:lnTo>
                  <a:pt x="924" y="1468"/>
                </a:lnTo>
                <a:lnTo>
                  <a:pt x="924" y="1467"/>
                </a:lnTo>
                <a:lnTo>
                  <a:pt x="926" y="1467"/>
                </a:lnTo>
                <a:lnTo>
                  <a:pt x="927" y="1467"/>
                </a:lnTo>
                <a:lnTo>
                  <a:pt x="929" y="1465"/>
                </a:lnTo>
                <a:lnTo>
                  <a:pt x="930" y="1465"/>
                </a:lnTo>
                <a:lnTo>
                  <a:pt x="929" y="1465"/>
                </a:lnTo>
                <a:lnTo>
                  <a:pt x="930" y="1464"/>
                </a:lnTo>
                <a:lnTo>
                  <a:pt x="932" y="1462"/>
                </a:lnTo>
                <a:lnTo>
                  <a:pt x="933" y="1462"/>
                </a:lnTo>
                <a:lnTo>
                  <a:pt x="935" y="1461"/>
                </a:lnTo>
                <a:lnTo>
                  <a:pt x="936" y="1458"/>
                </a:lnTo>
                <a:lnTo>
                  <a:pt x="938" y="1456"/>
                </a:lnTo>
                <a:lnTo>
                  <a:pt x="939" y="1453"/>
                </a:lnTo>
                <a:lnTo>
                  <a:pt x="941" y="1452"/>
                </a:lnTo>
                <a:lnTo>
                  <a:pt x="942" y="1449"/>
                </a:lnTo>
                <a:lnTo>
                  <a:pt x="942" y="1448"/>
                </a:lnTo>
                <a:lnTo>
                  <a:pt x="942" y="1446"/>
                </a:lnTo>
                <a:lnTo>
                  <a:pt x="944" y="1445"/>
                </a:lnTo>
                <a:lnTo>
                  <a:pt x="945" y="1445"/>
                </a:lnTo>
                <a:lnTo>
                  <a:pt x="948" y="1446"/>
                </a:lnTo>
                <a:lnTo>
                  <a:pt x="949" y="1448"/>
                </a:lnTo>
                <a:lnTo>
                  <a:pt x="951" y="1449"/>
                </a:lnTo>
                <a:lnTo>
                  <a:pt x="951" y="1451"/>
                </a:lnTo>
                <a:lnTo>
                  <a:pt x="952" y="1451"/>
                </a:lnTo>
                <a:lnTo>
                  <a:pt x="955" y="1451"/>
                </a:lnTo>
                <a:lnTo>
                  <a:pt x="958" y="1451"/>
                </a:lnTo>
                <a:lnTo>
                  <a:pt x="963" y="1452"/>
                </a:lnTo>
                <a:lnTo>
                  <a:pt x="964" y="1453"/>
                </a:lnTo>
                <a:lnTo>
                  <a:pt x="966" y="1455"/>
                </a:lnTo>
                <a:lnTo>
                  <a:pt x="967" y="1456"/>
                </a:lnTo>
                <a:lnTo>
                  <a:pt x="970" y="1461"/>
                </a:lnTo>
                <a:lnTo>
                  <a:pt x="972" y="1464"/>
                </a:lnTo>
                <a:lnTo>
                  <a:pt x="973" y="1467"/>
                </a:lnTo>
                <a:lnTo>
                  <a:pt x="974" y="1470"/>
                </a:lnTo>
                <a:lnTo>
                  <a:pt x="976" y="1470"/>
                </a:lnTo>
                <a:lnTo>
                  <a:pt x="976" y="1471"/>
                </a:lnTo>
                <a:lnTo>
                  <a:pt x="977" y="1474"/>
                </a:lnTo>
                <a:lnTo>
                  <a:pt x="979" y="1476"/>
                </a:lnTo>
                <a:lnTo>
                  <a:pt x="979" y="1477"/>
                </a:lnTo>
                <a:lnTo>
                  <a:pt x="980" y="1478"/>
                </a:lnTo>
                <a:lnTo>
                  <a:pt x="980" y="1476"/>
                </a:lnTo>
                <a:lnTo>
                  <a:pt x="980" y="1477"/>
                </a:lnTo>
                <a:lnTo>
                  <a:pt x="982" y="1478"/>
                </a:lnTo>
                <a:lnTo>
                  <a:pt x="982" y="1481"/>
                </a:lnTo>
                <a:lnTo>
                  <a:pt x="982" y="1483"/>
                </a:lnTo>
                <a:lnTo>
                  <a:pt x="982" y="1481"/>
                </a:lnTo>
                <a:lnTo>
                  <a:pt x="982" y="1478"/>
                </a:lnTo>
                <a:lnTo>
                  <a:pt x="983" y="1480"/>
                </a:lnTo>
                <a:lnTo>
                  <a:pt x="985" y="1483"/>
                </a:lnTo>
                <a:lnTo>
                  <a:pt x="986" y="1484"/>
                </a:lnTo>
                <a:lnTo>
                  <a:pt x="988" y="1484"/>
                </a:lnTo>
                <a:lnTo>
                  <a:pt x="986" y="1483"/>
                </a:lnTo>
                <a:lnTo>
                  <a:pt x="986" y="1481"/>
                </a:lnTo>
                <a:lnTo>
                  <a:pt x="986" y="1480"/>
                </a:lnTo>
                <a:lnTo>
                  <a:pt x="986" y="1478"/>
                </a:lnTo>
                <a:lnTo>
                  <a:pt x="985" y="1477"/>
                </a:lnTo>
                <a:lnTo>
                  <a:pt x="985" y="1476"/>
                </a:lnTo>
                <a:lnTo>
                  <a:pt x="985" y="1474"/>
                </a:lnTo>
                <a:lnTo>
                  <a:pt x="985" y="1473"/>
                </a:lnTo>
                <a:lnTo>
                  <a:pt x="983" y="1471"/>
                </a:lnTo>
                <a:lnTo>
                  <a:pt x="982" y="1470"/>
                </a:lnTo>
                <a:lnTo>
                  <a:pt x="980" y="1468"/>
                </a:lnTo>
                <a:lnTo>
                  <a:pt x="980" y="1465"/>
                </a:lnTo>
                <a:lnTo>
                  <a:pt x="980" y="1464"/>
                </a:lnTo>
                <a:lnTo>
                  <a:pt x="979" y="1462"/>
                </a:lnTo>
                <a:lnTo>
                  <a:pt x="979" y="1461"/>
                </a:lnTo>
                <a:lnTo>
                  <a:pt x="979" y="1459"/>
                </a:lnTo>
                <a:lnTo>
                  <a:pt x="979" y="1458"/>
                </a:lnTo>
                <a:lnTo>
                  <a:pt x="980" y="1456"/>
                </a:lnTo>
                <a:lnTo>
                  <a:pt x="980" y="1455"/>
                </a:lnTo>
                <a:lnTo>
                  <a:pt x="980" y="1453"/>
                </a:lnTo>
                <a:lnTo>
                  <a:pt x="980" y="1452"/>
                </a:lnTo>
                <a:lnTo>
                  <a:pt x="980" y="1451"/>
                </a:lnTo>
                <a:lnTo>
                  <a:pt x="980" y="1449"/>
                </a:lnTo>
                <a:lnTo>
                  <a:pt x="980" y="1448"/>
                </a:lnTo>
                <a:lnTo>
                  <a:pt x="979" y="1448"/>
                </a:lnTo>
                <a:lnTo>
                  <a:pt x="977" y="1443"/>
                </a:lnTo>
                <a:lnTo>
                  <a:pt x="977" y="1442"/>
                </a:lnTo>
                <a:lnTo>
                  <a:pt x="976" y="1442"/>
                </a:lnTo>
                <a:lnTo>
                  <a:pt x="972" y="1437"/>
                </a:lnTo>
                <a:lnTo>
                  <a:pt x="970" y="1436"/>
                </a:lnTo>
                <a:lnTo>
                  <a:pt x="970" y="1434"/>
                </a:lnTo>
                <a:lnTo>
                  <a:pt x="969" y="1434"/>
                </a:lnTo>
                <a:lnTo>
                  <a:pt x="969" y="1433"/>
                </a:lnTo>
                <a:lnTo>
                  <a:pt x="969" y="1431"/>
                </a:lnTo>
                <a:lnTo>
                  <a:pt x="969" y="1430"/>
                </a:lnTo>
                <a:lnTo>
                  <a:pt x="969" y="1428"/>
                </a:lnTo>
                <a:lnTo>
                  <a:pt x="969" y="1427"/>
                </a:lnTo>
                <a:lnTo>
                  <a:pt x="970" y="1426"/>
                </a:lnTo>
                <a:lnTo>
                  <a:pt x="970" y="1424"/>
                </a:lnTo>
                <a:lnTo>
                  <a:pt x="972" y="1424"/>
                </a:lnTo>
                <a:lnTo>
                  <a:pt x="972" y="1423"/>
                </a:lnTo>
                <a:lnTo>
                  <a:pt x="973" y="1423"/>
                </a:lnTo>
                <a:lnTo>
                  <a:pt x="974" y="1423"/>
                </a:lnTo>
                <a:lnTo>
                  <a:pt x="976" y="1423"/>
                </a:lnTo>
                <a:lnTo>
                  <a:pt x="977" y="1423"/>
                </a:lnTo>
                <a:lnTo>
                  <a:pt x="977" y="1421"/>
                </a:lnTo>
                <a:lnTo>
                  <a:pt x="979" y="1421"/>
                </a:lnTo>
                <a:lnTo>
                  <a:pt x="979" y="1423"/>
                </a:lnTo>
                <a:lnTo>
                  <a:pt x="980" y="1423"/>
                </a:lnTo>
                <a:lnTo>
                  <a:pt x="980" y="1424"/>
                </a:lnTo>
                <a:lnTo>
                  <a:pt x="982" y="1424"/>
                </a:lnTo>
                <a:lnTo>
                  <a:pt x="983" y="1424"/>
                </a:lnTo>
                <a:lnTo>
                  <a:pt x="983" y="1423"/>
                </a:lnTo>
                <a:lnTo>
                  <a:pt x="985" y="1423"/>
                </a:lnTo>
                <a:lnTo>
                  <a:pt x="985" y="1421"/>
                </a:lnTo>
                <a:lnTo>
                  <a:pt x="986" y="1420"/>
                </a:lnTo>
                <a:lnTo>
                  <a:pt x="988" y="1420"/>
                </a:lnTo>
                <a:lnTo>
                  <a:pt x="988" y="1421"/>
                </a:lnTo>
                <a:lnTo>
                  <a:pt x="989" y="1421"/>
                </a:lnTo>
                <a:lnTo>
                  <a:pt x="989" y="1420"/>
                </a:lnTo>
                <a:lnTo>
                  <a:pt x="988" y="1418"/>
                </a:lnTo>
                <a:lnTo>
                  <a:pt x="988" y="1417"/>
                </a:lnTo>
                <a:lnTo>
                  <a:pt x="989" y="1417"/>
                </a:lnTo>
                <a:lnTo>
                  <a:pt x="991" y="1417"/>
                </a:lnTo>
                <a:lnTo>
                  <a:pt x="991" y="1415"/>
                </a:lnTo>
                <a:lnTo>
                  <a:pt x="989" y="1414"/>
                </a:lnTo>
                <a:lnTo>
                  <a:pt x="989" y="1412"/>
                </a:lnTo>
                <a:lnTo>
                  <a:pt x="989" y="1411"/>
                </a:lnTo>
                <a:lnTo>
                  <a:pt x="991" y="1409"/>
                </a:lnTo>
                <a:lnTo>
                  <a:pt x="991" y="1408"/>
                </a:lnTo>
                <a:lnTo>
                  <a:pt x="991" y="1406"/>
                </a:lnTo>
                <a:lnTo>
                  <a:pt x="992" y="1406"/>
                </a:lnTo>
                <a:lnTo>
                  <a:pt x="994" y="1405"/>
                </a:lnTo>
                <a:lnTo>
                  <a:pt x="996" y="1405"/>
                </a:lnTo>
                <a:lnTo>
                  <a:pt x="998" y="1405"/>
                </a:lnTo>
                <a:lnTo>
                  <a:pt x="999" y="1404"/>
                </a:lnTo>
                <a:lnTo>
                  <a:pt x="998" y="1404"/>
                </a:lnTo>
                <a:lnTo>
                  <a:pt x="999" y="1404"/>
                </a:lnTo>
                <a:lnTo>
                  <a:pt x="999" y="1402"/>
                </a:lnTo>
                <a:lnTo>
                  <a:pt x="1001" y="1401"/>
                </a:lnTo>
                <a:lnTo>
                  <a:pt x="1002" y="1399"/>
                </a:lnTo>
                <a:lnTo>
                  <a:pt x="1002" y="1398"/>
                </a:lnTo>
                <a:lnTo>
                  <a:pt x="1004" y="1396"/>
                </a:lnTo>
                <a:lnTo>
                  <a:pt x="1004" y="1395"/>
                </a:lnTo>
                <a:lnTo>
                  <a:pt x="1008" y="1393"/>
                </a:lnTo>
                <a:lnTo>
                  <a:pt x="1010" y="1393"/>
                </a:lnTo>
                <a:lnTo>
                  <a:pt x="1010" y="1395"/>
                </a:lnTo>
                <a:lnTo>
                  <a:pt x="1010" y="1396"/>
                </a:lnTo>
                <a:lnTo>
                  <a:pt x="1011" y="1396"/>
                </a:lnTo>
                <a:lnTo>
                  <a:pt x="1013" y="1396"/>
                </a:lnTo>
                <a:lnTo>
                  <a:pt x="1013" y="1398"/>
                </a:lnTo>
                <a:lnTo>
                  <a:pt x="1013" y="1399"/>
                </a:lnTo>
                <a:lnTo>
                  <a:pt x="1014" y="1399"/>
                </a:lnTo>
                <a:lnTo>
                  <a:pt x="1016" y="1399"/>
                </a:lnTo>
                <a:lnTo>
                  <a:pt x="1016" y="1401"/>
                </a:lnTo>
                <a:lnTo>
                  <a:pt x="1017" y="1402"/>
                </a:lnTo>
                <a:lnTo>
                  <a:pt x="1016" y="1402"/>
                </a:lnTo>
                <a:lnTo>
                  <a:pt x="1016" y="1404"/>
                </a:lnTo>
                <a:lnTo>
                  <a:pt x="1014" y="1404"/>
                </a:lnTo>
                <a:lnTo>
                  <a:pt x="1016" y="1404"/>
                </a:lnTo>
                <a:lnTo>
                  <a:pt x="1017" y="1404"/>
                </a:lnTo>
                <a:lnTo>
                  <a:pt x="1017" y="1405"/>
                </a:lnTo>
                <a:lnTo>
                  <a:pt x="1017" y="1406"/>
                </a:lnTo>
                <a:lnTo>
                  <a:pt x="1019" y="1406"/>
                </a:lnTo>
                <a:lnTo>
                  <a:pt x="1019" y="1408"/>
                </a:lnTo>
                <a:lnTo>
                  <a:pt x="1020" y="1408"/>
                </a:lnTo>
                <a:lnTo>
                  <a:pt x="1020" y="1409"/>
                </a:lnTo>
                <a:lnTo>
                  <a:pt x="1020" y="1411"/>
                </a:lnTo>
                <a:lnTo>
                  <a:pt x="1021" y="1409"/>
                </a:lnTo>
                <a:lnTo>
                  <a:pt x="1021" y="1408"/>
                </a:lnTo>
                <a:lnTo>
                  <a:pt x="1020" y="1408"/>
                </a:lnTo>
                <a:lnTo>
                  <a:pt x="1020" y="1406"/>
                </a:lnTo>
                <a:lnTo>
                  <a:pt x="1019" y="1406"/>
                </a:lnTo>
                <a:lnTo>
                  <a:pt x="1019" y="1405"/>
                </a:lnTo>
                <a:lnTo>
                  <a:pt x="1020" y="1405"/>
                </a:lnTo>
                <a:lnTo>
                  <a:pt x="1020" y="1404"/>
                </a:lnTo>
                <a:lnTo>
                  <a:pt x="1021" y="1404"/>
                </a:lnTo>
                <a:lnTo>
                  <a:pt x="1023" y="1404"/>
                </a:lnTo>
                <a:lnTo>
                  <a:pt x="1024" y="1404"/>
                </a:lnTo>
                <a:lnTo>
                  <a:pt x="1026" y="1404"/>
                </a:lnTo>
                <a:lnTo>
                  <a:pt x="1024" y="1404"/>
                </a:lnTo>
                <a:lnTo>
                  <a:pt x="1026" y="1404"/>
                </a:lnTo>
                <a:lnTo>
                  <a:pt x="1027" y="1404"/>
                </a:lnTo>
                <a:lnTo>
                  <a:pt x="1027" y="1402"/>
                </a:lnTo>
                <a:lnTo>
                  <a:pt x="1029" y="1402"/>
                </a:lnTo>
                <a:lnTo>
                  <a:pt x="1030" y="1402"/>
                </a:lnTo>
                <a:lnTo>
                  <a:pt x="1032" y="1402"/>
                </a:lnTo>
                <a:lnTo>
                  <a:pt x="1033" y="1402"/>
                </a:lnTo>
                <a:lnTo>
                  <a:pt x="1035" y="1402"/>
                </a:lnTo>
                <a:lnTo>
                  <a:pt x="1036" y="1401"/>
                </a:lnTo>
                <a:lnTo>
                  <a:pt x="1038" y="1401"/>
                </a:lnTo>
                <a:lnTo>
                  <a:pt x="1038" y="1399"/>
                </a:lnTo>
                <a:lnTo>
                  <a:pt x="1039" y="1399"/>
                </a:lnTo>
                <a:lnTo>
                  <a:pt x="1039" y="1398"/>
                </a:lnTo>
                <a:lnTo>
                  <a:pt x="1041" y="1396"/>
                </a:lnTo>
                <a:lnTo>
                  <a:pt x="1042" y="1395"/>
                </a:lnTo>
                <a:lnTo>
                  <a:pt x="1042" y="1393"/>
                </a:lnTo>
                <a:lnTo>
                  <a:pt x="1044" y="1393"/>
                </a:lnTo>
                <a:lnTo>
                  <a:pt x="1045" y="1392"/>
                </a:lnTo>
                <a:lnTo>
                  <a:pt x="1046" y="1392"/>
                </a:lnTo>
                <a:lnTo>
                  <a:pt x="1048" y="1390"/>
                </a:lnTo>
                <a:lnTo>
                  <a:pt x="1049" y="1389"/>
                </a:lnTo>
                <a:lnTo>
                  <a:pt x="1049" y="1387"/>
                </a:lnTo>
                <a:lnTo>
                  <a:pt x="1051" y="1387"/>
                </a:lnTo>
                <a:lnTo>
                  <a:pt x="1051" y="1386"/>
                </a:lnTo>
                <a:lnTo>
                  <a:pt x="1051" y="1384"/>
                </a:lnTo>
                <a:lnTo>
                  <a:pt x="1051" y="1383"/>
                </a:lnTo>
                <a:lnTo>
                  <a:pt x="1051" y="1381"/>
                </a:lnTo>
                <a:lnTo>
                  <a:pt x="1051" y="1380"/>
                </a:lnTo>
                <a:lnTo>
                  <a:pt x="1052" y="1380"/>
                </a:lnTo>
                <a:lnTo>
                  <a:pt x="1054" y="1380"/>
                </a:lnTo>
                <a:lnTo>
                  <a:pt x="1055" y="1379"/>
                </a:lnTo>
                <a:lnTo>
                  <a:pt x="1057" y="1379"/>
                </a:lnTo>
                <a:lnTo>
                  <a:pt x="1058" y="1379"/>
                </a:lnTo>
                <a:lnTo>
                  <a:pt x="1060" y="1379"/>
                </a:lnTo>
                <a:lnTo>
                  <a:pt x="1061" y="1379"/>
                </a:lnTo>
                <a:lnTo>
                  <a:pt x="1061" y="1377"/>
                </a:lnTo>
                <a:lnTo>
                  <a:pt x="1063" y="1377"/>
                </a:lnTo>
                <a:lnTo>
                  <a:pt x="1063" y="1376"/>
                </a:lnTo>
                <a:lnTo>
                  <a:pt x="1064" y="1374"/>
                </a:lnTo>
                <a:lnTo>
                  <a:pt x="1064" y="1373"/>
                </a:lnTo>
                <a:lnTo>
                  <a:pt x="1066" y="1373"/>
                </a:lnTo>
                <a:lnTo>
                  <a:pt x="1066" y="1371"/>
                </a:lnTo>
                <a:lnTo>
                  <a:pt x="1067" y="1371"/>
                </a:lnTo>
                <a:lnTo>
                  <a:pt x="1067" y="1370"/>
                </a:lnTo>
                <a:lnTo>
                  <a:pt x="1067" y="1368"/>
                </a:lnTo>
                <a:lnTo>
                  <a:pt x="1069" y="1367"/>
                </a:lnTo>
                <a:lnTo>
                  <a:pt x="1070" y="1365"/>
                </a:lnTo>
                <a:lnTo>
                  <a:pt x="1071" y="1364"/>
                </a:lnTo>
                <a:lnTo>
                  <a:pt x="1071" y="1362"/>
                </a:lnTo>
                <a:lnTo>
                  <a:pt x="1073" y="1361"/>
                </a:lnTo>
                <a:lnTo>
                  <a:pt x="1074" y="1359"/>
                </a:lnTo>
                <a:lnTo>
                  <a:pt x="1074" y="1358"/>
                </a:lnTo>
                <a:lnTo>
                  <a:pt x="1074" y="1356"/>
                </a:lnTo>
                <a:lnTo>
                  <a:pt x="1076" y="1356"/>
                </a:lnTo>
                <a:lnTo>
                  <a:pt x="1076" y="1355"/>
                </a:lnTo>
                <a:lnTo>
                  <a:pt x="1077" y="1355"/>
                </a:lnTo>
                <a:lnTo>
                  <a:pt x="1077" y="1354"/>
                </a:lnTo>
                <a:lnTo>
                  <a:pt x="1077" y="1352"/>
                </a:lnTo>
                <a:lnTo>
                  <a:pt x="1079" y="1352"/>
                </a:lnTo>
                <a:lnTo>
                  <a:pt x="1077" y="1352"/>
                </a:lnTo>
                <a:lnTo>
                  <a:pt x="1077" y="1351"/>
                </a:lnTo>
                <a:lnTo>
                  <a:pt x="1079" y="1351"/>
                </a:lnTo>
                <a:lnTo>
                  <a:pt x="1079" y="1349"/>
                </a:lnTo>
                <a:lnTo>
                  <a:pt x="1080" y="1348"/>
                </a:lnTo>
                <a:lnTo>
                  <a:pt x="1080" y="1346"/>
                </a:lnTo>
                <a:lnTo>
                  <a:pt x="1082" y="1346"/>
                </a:lnTo>
                <a:lnTo>
                  <a:pt x="1082" y="1345"/>
                </a:lnTo>
                <a:lnTo>
                  <a:pt x="1083" y="1343"/>
                </a:lnTo>
                <a:lnTo>
                  <a:pt x="1085" y="1343"/>
                </a:lnTo>
                <a:lnTo>
                  <a:pt x="1085" y="1342"/>
                </a:lnTo>
                <a:lnTo>
                  <a:pt x="1086" y="1342"/>
                </a:lnTo>
                <a:lnTo>
                  <a:pt x="1086" y="1340"/>
                </a:lnTo>
                <a:lnTo>
                  <a:pt x="1088" y="1340"/>
                </a:lnTo>
                <a:lnTo>
                  <a:pt x="1088" y="1339"/>
                </a:lnTo>
                <a:lnTo>
                  <a:pt x="1088" y="1337"/>
                </a:lnTo>
                <a:lnTo>
                  <a:pt x="1086" y="1337"/>
                </a:lnTo>
                <a:lnTo>
                  <a:pt x="1086" y="1336"/>
                </a:lnTo>
                <a:lnTo>
                  <a:pt x="1086" y="1334"/>
                </a:lnTo>
                <a:lnTo>
                  <a:pt x="1086" y="1333"/>
                </a:lnTo>
                <a:lnTo>
                  <a:pt x="1085" y="1333"/>
                </a:lnTo>
                <a:lnTo>
                  <a:pt x="1085" y="1331"/>
                </a:lnTo>
                <a:lnTo>
                  <a:pt x="1086" y="1331"/>
                </a:lnTo>
                <a:lnTo>
                  <a:pt x="1088" y="1331"/>
                </a:lnTo>
                <a:lnTo>
                  <a:pt x="1088" y="1333"/>
                </a:lnTo>
                <a:lnTo>
                  <a:pt x="1088" y="1331"/>
                </a:lnTo>
                <a:lnTo>
                  <a:pt x="1089" y="1331"/>
                </a:lnTo>
                <a:lnTo>
                  <a:pt x="1089" y="1333"/>
                </a:lnTo>
                <a:lnTo>
                  <a:pt x="1091" y="1333"/>
                </a:lnTo>
                <a:lnTo>
                  <a:pt x="1091" y="1334"/>
                </a:lnTo>
                <a:lnTo>
                  <a:pt x="1092" y="1334"/>
                </a:lnTo>
                <a:lnTo>
                  <a:pt x="1092" y="1333"/>
                </a:lnTo>
                <a:lnTo>
                  <a:pt x="1094" y="1333"/>
                </a:lnTo>
                <a:lnTo>
                  <a:pt x="1094" y="1334"/>
                </a:lnTo>
                <a:lnTo>
                  <a:pt x="1095" y="1334"/>
                </a:lnTo>
                <a:lnTo>
                  <a:pt x="1095" y="1336"/>
                </a:lnTo>
                <a:lnTo>
                  <a:pt x="1096" y="1336"/>
                </a:lnTo>
                <a:lnTo>
                  <a:pt x="1098" y="1336"/>
                </a:lnTo>
                <a:lnTo>
                  <a:pt x="1099" y="1336"/>
                </a:lnTo>
                <a:lnTo>
                  <a:pt x="1101" y="1336"/>
                </a:lnTo>
                <a:lnTo>
                  <a:pt x="1101" y="1337"/>
                </a:lnTo>
                <a:lnTo>
                  <a:pt x="1099" y="1337"/>
                </a:lnTo>
                <a:lnTo>
                  <a:pt x="1101" y="1337"/>
                </a:lnTo>
                <a:lnTo>
                  <a:pt x="1101" y="1339"/>
                </a:lnTo>
                <a:lnTo>
                  <a:pt x="1102" y="1339"/>
                </a:lnTo>
                <a:lnTo>
                  <a:pt x="1102" y="1340"/>
                </a:lnTo>
                <a:lnTo>
                  <a:pt x="1104" y="1340"/>
                </a:lnTo>
                <a:lnTo>
                  <a:pt x="1104" y="1339"/>
                </a:lnTo>
                <a:lnTo>
                  <a:pt x="1104" y="1340"/>
                </a:lnTo>
                <a:lnTo>
                  <a:pt x="1102" y="1340"/>
                </a:lnTo>
                <a:lnTo>
                  <a:pt x="1104" y="1342"/>
                </a:lnTo>
                <a:lnTo>
                  <a:pt x="1102" y="1342"/>
                </a:lnTo>
                <a:lnTo>
                  <a:pt x="1101" y="1342"/>
                </a:lnTo>
                <a:lnTo>
                  <a:pt x="1102" y="1342"/>
                </a:lnTo>
                <a:lnTo>
                  <a:pt x="1102" y="1343"/>
                </a:lnTo>
                <a:lnTo>
                  <a:pt x="1101" y="1343"/>
                </a:lnTo>
                <a:lnTo>
                  <a:pt x="1099" y="1343"/>
                </a:lnTo>
                <a:lnTo>
                  <a:pt x="1099" y="1345"/>
                </a:lnTo>
                <a:lnTo>
                  <a:pt x="1099" y="1346"/>
                </a:lnTo>
                <a:lnTo>
                  <a:pt x="1098" y="1346"/>
                </a:lnTo>
                <a:lnTo>
                  <a:pt x="1096" y="1346"/>
                </a:lnTo>
                <a:lnTo>
                  <a:pt x="1096" y="1348"/>
                </a:lnTo>
                <a:lnTo>
                  <a:pt x="1095" y="1348"/>
                </a:lnTo>
                <a:lnTo>
                  <a:pt x="1094" y="1348"/>
                </a:lnTo>
                <a:lnTo>
                  <a:pt x="1094" y="1349"/>
                </a:lnTo>
                <a:lnTo>
                  <a:pt x="1095" y="1351"/>
                </a:lnTo>
                <a:lnTo>
                  <a:pt x="1095" y="1349"/>
                </a:lnTo>
                <a:lnTo>
                  <a:pt x="1095" y="1348"/>
                </a:lnTo>
                <a:lnTo>
                  <a:pt x="1096" y="1348"/>
                </a:lnTo>
                <a:lnTo>
                  <a:pt x="1098" y="1348"/>
                </a:lnTo>
                <a:lnTo>
                  <a:pt x="1099" y="1348"/>
                </a:lnTo>
                <a:lnTo>
                  <a:pt x="1101" y="1348"/>
                </a:lnTo>
                <a:lnTo>
                  <a:pt x="1101" y="1346"/>
                </a:lnTo>
                <a:lnTo>
                  <a:pt x="1101" y="1348"/>
                </a:lnTo>
                <a:lnTo>
                  <a:pt x="1102" y="1348"/>
                </a:lnTo>
                <a:lnTo>
                  <a:pt x="1104" y="1346"/>
                </a:lnTo>
                <a:lnTo>
                  <a:pt x="1102" y="1346"/>
                </a:lnTo>
                <a:lnTo>
                  <a:pt x="1104" y="1346"/>
                </a:lnTo>
                <a:lnTo>
                  <a:pt x="1104" y="1345"/>
                </a:lnTo>
                <a:lnTo>
                  <a:pt x="1104" y="1346"/>
                </a:lnTo>
                <a:lnTo>
                  <a:pt x="1104" y="1345"/>
                </a:lnTo>
                <a:lnTo>
                  <a:pt x="1105" y="1345"/>
                </a:lnTo>
                <a:lnTo>
                  <a:pt x="1105" y="1346"/>
                </a:lnTo>
                <a:lnTo>
                  <a:pt x="1105" y="1348"/>
                </a:lnTo>
                <a:lnTo>
                  <a:pt x="1107" y="1348"/>
                </a:lnTo>
                <a:lnTo>
                  <a:pt x="1107" y="1346"/>
                </a:lnTo>
                <a:lnTo>
                  <a:pt x="1108" y="1345"/>
                </a:lnTo>
                <a:lnTo>
                  <a:pt x="1108" y="1346"/>
                </a:lnTo>
                <a:lnTo>
                  <a:pt x="1110" y="1346"/>
                </a:lnTo>
                <a:lnTo>
                  <a:pt x="1111" y="1346"/>
                </a:lnTo>
                <a:lnTo>
                  <a:pt x="1111" y="1345"/>
                </a:lnTo>
                <a:lnTo>
                  <a:pt x="1113" y="1345"/>
                </a:lnTo>
                <a:lnTo>
                  <a:pt x="1113" y="1346"/>
                </a:lnTo>
                <a:lnTo>
                  <a:pt x="1113" y="1345"/>
                </a:lnTo>
                <a:lnTo>
                  <a:pt x="1114" y="1345"/>
                </a:lnTo>
                <a:lnTo>
                  <a:pt x="1114" y="1346"/>
                </a:lnTo>
                <a:lnTo>
                  <a:pt x="1116" y="1346"/>
                </a:lnTo>
                <a:lnTo>
                  <a:pt x="1117" y="1346"/>
                </a:lnTo>
                <a:lnTo>
                  <a:pt x="1118" y="1346"/>
                </a:lnTo>
                <a:lnTo>
                  <a:pt x="1118" y="1345"/>
                </a:lnTo>
                <a:lnTo>
                  <a:pt x="1118" y="1346"/>
                </a:lnTo>
                <a:lnTo>
                  <a:pt x="1118" y="1345"/>
                </a:lnTo>
                <a:lnTo>
                  <a:pt x="1120" y="1345"/>
                </a:lnTo>
                <a:lnTo>
                  <a:pt x="1121" y="1345"/>
                </a:lnTo>
                <a:lnTo>
                  <a:pt x="1123" y="1345"/>
                </a:lnTo>
                <a:lnTo>
                  <a:pt x="1123" y="1343"/>
                </a:lnTo>
                <a:lnTo>
                  <a:pt x="1124" y="1343"/>
                </a:lnTo>
                <a:lnTo>
                  <a:pt x="1126" y="1343"/>
                </a:lnTo>
                <a:lnTo>
                  <a:pt x="1127" y="1343"/>
                </a:lnTo>
                <a:lnTo>
                  <a:pt x="1129" y="1343"/>
                </a:lnTo>
                <a:lnTo>
                  <a:pt x="1129" y="1345"/>
                </a:lnTo>
                <a:lnTo>
                  <a:pt x="1130" y="1345"/>
                </a:lnTo>
                <a:lnTo>
                  <a:pt x="1132" y="1345"/>
                </a:lnTo>
                <a:lnTo>
                  <a:pt x="1133" y="1345"/>
                </a:lnTo>
                <a:lnTo>
                  <a:pt x="1135" y="1345"/>
                </a:lnTo>
                <a:lnTo>
                  <a:pt x="1136" y="1345"/>
                </a:lnTo>
                <a:lnTo>
                  <a:pt x="1136" y="1343"/>
                </a:lnTo>
                <a:lnTo>
                  <a:pt x="1136" y="1342"/>
                </a:lnTo>
                <a:lnTo>
                  <a:pt x="1138" y="1343"/>
                </a:lnTo>
                <a:lnTo>
                  <a:pt x="1139" y="1342"/>
                </a:lnTo>
                <a:lnTo>
                  <a:pt x="1139" y="1343"/>
                </a:lnTo>
                <a:lnTo>
                  <a:pt x="1139" y="1345"/>
                </a:lnTo>
                <a:lnTo>
                  <a:pt x="1141" y="1345"/>
                </a:lnTo>
                <a:lnTo>
                  <a:pt x="1141" y="1343"/>
                </a:lnTo>
                <a:lnTo>
                  <a:pt x="1142" y="1343"/>
                </a:lnTo>
                <a:lnTo>
                  <a:pt x="1143" y="1343"/>
                </a:lnTo>
                <a:lnTo>
                  <a:pt x="1143" y="1342"/>
                </a:lnTo>
                <a:lnTo>
                  <a:pt x="1145" y="1342"/>
                </a:lnTo>
                <a:lnTo>
                  <a:pt x="1146" y="1342"/>
                </a:lnTo>
                <a:lnTo>
                  <a:pt x="1148" y="1342"/>
                </a:lnTo>
                <a:lnTo>
                  <a:pt x="1149" y="1342"/>
                </a:lnTo>
                <a:lnTo>
                  <a:pt x="1151" y="1342"/>
                </a:lnTo>
                <a:lnTo>
                  <a:pt x="1152" y="1340"/>
                </a:lnTo>
                <a:lnTo>
                  <a:pt x="1154" y="1340"/>
                </a:lnTo>
                <a:lnTo>
                  <a:pt x="1155" y="1340"/>
                </a:lnTo>
                <a:lnTo>
                  <a:pt x="1155" y="1339"/>
                </a:lnTo>
                <a:lnTo>
                  <a:pt x="1157" y="1339"/>
                </a:lnTo>
                <a:lnTo>
                  <a:pt x="1158" y="1339"/>
                </a:lnTo>
                <a:lnTo>
                  <a:pt x="1158" y="1337"/>
                </a:lnTo>
                <a:lnTo>
                  <a:pt x="1160" y="1337"/>
                </a:lnTo>
                <a:lnTo>
                  <a:pt x="1161" y="1337"/>
                </a:lnTo>
                <a:lnTo>
                  <a:pt x="1161" y="1336"/>
                </a:lnTo>
                <a:lnTo>
                  <a:pt x="1160" y="1336"/>
                </a:lnTo>
                <a:lnTo>
                  <a:pt x="1161" y="1336"/>
                </a:lnTo>
                <a:lnTo>
                  <a:pt x="1161" y="1334"/>
                </a:lnTo>
                <a:lnTo>
                  <a:pt x="1161" y="1333"/>
                </a:lnTo>
                <a:lnTo>
                  <a:pt x="1163" y="1333"/>
                </a:lnTo>
                <a:lnTo>
                  <a:pt x="1163" y="1331"/>
                </a:lnTo>
                <a:lnTo>
                  <a:pt x="1161" y="1331"/>
                </a:lnTo>
                <a:lnTo>
                  <a:pt x="1161" y="1330"/>
                </a:lnTo>
                <a:lnTo>
                  <a:pt x="1163" y="1330"/>
                </a:lnTo>
                <a:lnTo>
                  <a:pt x="1164" y="1330"/>
                </a:lnTo>
                <a:lnTo>
                  <a:pt x="1163" y="1330"/>
                </a:lnTo>
                <a:lnTo>
                  <a:pt x="1164" y="1329"/>
                </a:lnTo>
                <a:lnTo>
                  <a:pt x="1166" y="1329"/>
                </a:lnTo>
                <a:lnTo>
                  <a:pt x="1166" y="1327"/>
                </a:lnTo>
                <a:lnTo>
                  <a:pt x="1167" y="1327"/>
                </a:lnTo>
                <a:lnTo>
                  <a:pt x="1167" y="1326"/>
                </a:lnTo>
                <a:lnTo>
                  <a:pt x="1167" y="1324"/>
                </a:lnTo>
                <a:lnTo>
                  <a:pt x="1167" y="1323"/>
                </a:lnTo>
                <a:lnTo>
                  <a:pt x="1168" y="1323"/>
                </a:lnTo>
                <a:lnTo>
                  <a:pt x="1167" y="1323"/>
                </a:lnTo>
                <a:lnTo>
                  <a:pt x="1168" y="1321"/>
                </a:lnTo>
                <a:lnTo>
                  <a:pt x="1168" y="1320"/>
                </a:lnTo>
                <a:lnTo>
                  <a:pt x="1168" y="1321"/>
                </a:lnTo>
                <a:lnTo>
                  <a:pt x="1170" y="1321"/>
                </a:lnTo>
                <a:lnTo>
                  <a:pt x="1171" y="1321"/>
                </a:lnTo>
                <a:lnTo>
                  <a:pt x="1173" y="1318"/>
                </a:lnTo>
                <a:lnTo>
                  <a:pt x="1174" y="1317"/>
                </a:lnTo>
                <a:lnTo>
                  <a:pt x="1176" y="1315"/>
                </a:lnTo>
                <a:lnTo>
                  <a:pt x="1176" y="1314"/>
                </a:lnTo>
                <a:lnTo>
                  <a:pt x="1177" y="1311"/>
                </a:lnTo>
                <a:lnTo>
                  <a:pt x="1177" y="1309"/>
                </a:lnTo>
                <a:lnTo>
                  <a:pt x="1179" y="1308"/>
                </a:lnTo>
                <a:lnTo>
                  <a:pt x="1180" y="1307"/>
                </a:lnTo>
                <a:lnTo>
                  <a:pt x="1182" y="1304"/>
                </a:lnTo>
                <a:lnTo>
                  <a:pt x="1183" y="1302"/>
                </a:lnTo>
                <a:lnTo>
                  <a:pt x="1183" y="1301"/>
                </a:lnTo>
                <a:lnTo>
                  <a:pt x="1183" y="1299"/>
                </a:lnTo>
                <a:lnTo>
                  <a:pt x="1185" y="1299"/>
                </a:lnTo>
                <a:lnTo>
                  <a:pt x="1185" y="1298"/>
                </a:lnTo>
                <a:lnTo>
                  <a:pt x="1185" y="1296"/>
                </a:lnTo>
                <a:lnTo>
                  <a:pt x="1185" y="1295"/>
                </a:lnTo>
                <a:lnTo>
                  <a:pt x="1185" y="1293"/>
                </a:lnTo>
                <a:lnTo>
                  <a:pt x="1185" y="1292"/>
                </a:lnTo>
                <a:lnTo>
                  <a:pt x="1185" y="1290"/>
                </a:lnTo>
                <a:lnTo>
                  <a:pt x="1183" y="1287"/>
                </a:lnTo>
                <a:lnTo>
                  <a:pt x="1183" y="1284"/>
                </a:lnTo>
                <a:lnTo>
                  <a:pt x="1182" y="1283"/>
                </a:lnTo>
                <a:lnTo>
                  <a:pt x="1182" y="1282"/>
                </a:lnTo>
                <a:lnTo>
                  <a:pt x="1182" y="1280"/>
                </a:lnTo>
                <a:lnTo>
                  <a:pt x="1182" y="1279"/>
                </a:lnTo>
                <a:lnTo>
                  <a:pt x="1180" y="1277"/>
                </a:lnTo>
                <a:lnTo>
                  <a:pt x="1180" y="1276"/>
                </a:lnTo>
                <a:lnTo>
                  <a:pt x="1180" y="1274"/>
                </a:lnTo>
                <a:lnTo>
                  <a:pt x="1179" y="1271"/>
                </a:lnTo>
                <a:lnTo>
                  <a:pt x="1177" y="1270"/>
                </a:lnTo>
                <a:lnTo>
                  <a:pt x="1177" y="1268"/>
                </a:lnTo>
                <a:lnTo>
                  <a:pt x="1176" y="1268"/>
                </a:lnTo>
                <a:lnTo>
                  <a:pt x="1176" y="1267"/>
                </a:lnTo>
                <a:lnTo>
                  <a:pt x="1176" y="1265"/>
                </a:lnTo>
                <a:lnTo>
                  <a:pt x="1176" y="1264"/>
                </a:lnTo>
                <a:lnTo>
                  <a:pt x="1174" y="1262"/>
                </a:lnTo>
                <a:lnTo>
                  <a:pt x="1174" y="1261"/>
                </a:lnTo>
                <a:lnTo>
                  <a:pt x="1174" y="1259"/>
                </a:lnTo>
                <a:lnTo>
                  <a:pt x="1174" y="1258"/>
                </a:lnTo>
                <a:lnTo>
                  <a:pt x="1173" y="1258"/>
                </a:lnTo>
                <a:lnTo>
                  <a:pt x="1173" y="1257"/>
                </a:lnTo>
                <a:lnTo>
                  <a:pt x="1173" y="1255"/>
                </a:lnTo>
                <a:lnTo>
                  <a:pt x="1173" y="1254"/>
                </a:lnTo>
                <a:lnTo>
                  <a:pt x="1173" y="1252"/>
                </a:lnTo>
                <a:lnTo>
                  <a:pt x="1173" y="1251"/>
                </a:lnTo>
                <a:lnTo>
                  <a:pt x="1173" y="1249"/>
                </a:lnTo>
                <a:lnTo>
                  <a:pt x="1173" y="1248"/>
                </a:lnTo>
                <a:lnTo>
                  <a:pt x="1173" y="1246"/>
                </a:lnTo>
                <a:lnTo>
                  <a:pt x="1171" y="1245"/>
                </a:lnTo>
                <a:lnTo>
                  <a:pt x="1171" y="1243"/>
                </a:lnTo>
                <a:lnTo>
                  <a:pt x="1171" y="1242"/>
                </a:lnTo>
                <a:lnTo>
                  <a:pt x="1171" y="1240"/>
                </a:lnTo>
                <a:lnTo>
                  <a:pt x="1171" y="1239"/>
                </a:lnTo>
                <a:lnTo>
                  <a:pt x="1171" y="1237"/>
                </a:lnTo>
                <a:lnTo>
                  <a:pt x="1171" y="1236"/>
                </a:lnTo>
                <a:lnTo>
                  <a:pt x="1173" y="1236"/>
                </a:lnTo>
                <a:lnTo>
                  <a:pt x="1173" y="1235"/>
                </a:lnTo>
                <a:lnTo>
                  <a:pt x="1170" y="1230"/>
                </a:lnTo>
                <a:lnTo>
                  <a:pt x="1170" y="1229"/>
                </a:lnTo>
                <a:lnTo>
                  <a:pt x="1168" y="1229"/>
                </a:lnTo>
                <a:lnTo>
                  <a:pt x="1168" y="1227"/>
                </a:lnTo>
                <a:lnTo>
                  <a:pt x="1167" y="1226"/>
                </a:lnTo>
                <a:lnTo>
                  <a:pt x="1166" y="1224"/>
                </a:lnTo>
                <a:lnTo>
                  <a:pt x="1166" y="1223"/>
                </a:lnTo>
                <a:lnTo>
                  <a:pt x="1164" y="1223"/>
                </a:lnTo>
                <a:lnTo>
                  <a:pt x="1164" y="1221"/>
                </a:lnTo>
                <a:lnTo>
                  <a:pt x="1161" y="1218"/>
                </a:lnTo>
                <a:lnTo>
                  <a:pt x="1160" y="1217"/>
                </a:lnTo>
                <a:lnTo>
                  <a:pt x="1155" y="1211"/>
                </a:lnTo>
                <a:lnTo>
                  <a:pt x="1154" y="1210"/>
                </a:lnTo>
                <a:lnTo>
                  <a:pt x="1154" y="1208"/>
                </a:lnTo>
                <a:lnTo>
                  <a:pt x="1154" y="1210"/>
                </a:lnTo>
                <a:lnTo>
                  <a:pt x="1155" y="1210"/>
                </a:lnTo>
                <a:lnTo>
                  <a:pt x="1155" y="1211"/>
                </a:lnTo>
                <a:lnTo>
                  <a:pt x="1157" y="1211"/>
                </a:lnTo>
                <a:lnTo>
                  <a:pt x="1157" y="1212"/>
                </a:lnTo>
                <a:lnTo>
                  <a:pt x="1157" y="1211"/>
                </a:lnTo>
                <a:lnTo>
                  <a:pt x="1158" y="1211"/>
                </a:lnTo>
                <a:lnTo>
                  <a:pt x="1158" y="1212"/>
                </a:lnTo>
                <a:lnTo>
                  <a:pt x="1160" y="1212"/>
                </a:lnTo>
                <a:lnTo>
                  <a:pt x="1160" y="1211"/>
                </a:lnTo>
                <a:lnTo>
                  <a:pt x="1160" y="1210"/>
                </a:lnTo>
                <a:lnTo>
                  <a:pt x="1158" y="1210"/>
                </a:lnTo>
                <a:lnTo>
                  <a:pt x="1157" y="1210"/>
                </a:lnTo>
                <a:lnTo>
                  <a:pt x="1157" y="1208"/>
                </a:lnTo>
                <a:lnTo>
                  <a:pt x="1155" y="1208"/>
                </a:lnTo>
                <a:lnTo>
                  <a:pt x="1154" y="1208"/>
                </a:lnTo>
                <a:lnTo>
                  <a:pt x="1152" y="1208"/>
                </a:lnTo>
                <a:lnTo>
                  <a:pt x="1152" y="1207"/>
                </a:lnTo>
                <a:lnTo>
                  <a:pt x="1154" y="1205"/>
                </a:lnTo>
                <a:lnTo>
                  <a:pt x="1154" y="1204"/>
                </a:lnTo>
                <a:lnTo>
                  <a:pt x="1155" y="1204"/>
                </a:lnTo>
                <a:lnTo>
                  <a:pt x="1155" y="1205"/>
                </a:lnTo>
                <a:lnTo>
                  <a:pt x="1157" y="1205"/>
                </a:lnTo>
                <a:lnTo>
                  <a:pt x="1158" y="1205"/>
                </a:lnTo>
                <a:lnTo>
                  <a:pt x="1157" y="1205"/>
                </a:lnTo>
                <a:lnTo>
                  <a:pt x="1158" y="1205"/>
                </a:lnTo>
                <a:lnTo>
                  <a:pt x="1157" y="1204"/>
                </a:lnTo>
                <a:lnTo>
                  <a:pt x="1157" y="1205"/>
                </a:lnTo>
                <a:lnTo>
                  <a:pt x="1157" y="1204"/>
                </a:lnTo>
                <a:lnTo>
                  <a:pt x="1155" y="1204"/>
                </a:lnTo>
                <a:lnTo>
                  <a:pt x="1157" y="1204"/>
                </a:lnTo>
                <a:lnTo>
                  <a:pt x="1155" y="1204"/>
                </a:lnTo>
                <a:lnTo>
                  <a:pt x="1154" y="1204"/>
                </a:lnTo>
                <a:lnTo>
                  <a:pt x="1154" y="1205"/>
                </a:lnTo>
                <a:lnTo>
                  <a:pt x="1154" y="1204"/>
                </a:lnTo>
                <a:lnTo>
                  <a:pt x="1152" y="1204"/>
                </a:lnTo>
                <a:lnTo>
                  <a:pt x="1151" y="1204"/>
                </a:lnTo>
                <a:lnTo>
                  <a:pt x="1149" y="1204"/>
                </a:lnTo>
                <a:lnTo>
                  <a:pt x="1148" y="1204"/>
                </a:lnTo>
                <a:lnTo>
                  <a:pt x="1148" y="1205"/>
                </a:lnTo>
                <a:lnTo>
                  <a:pt x="1146" y="1205"/>
                </a:lnTo>
                <a:lnTo>
                  <a:pt x="1145" y="1204"/>
                </a:lnTo>
                <a:lnTo>
                  <a:pt x="1143" y="1204"/>
                </a:lnTo>
                <a:lnTo>
                  <a:pt x="1143" y="1202"/>
                </a:lnTo>
                <a:lnTo>
                  <a:pt x="1143" y="1201"/>
                </a:lnTo>
                <a:lnTo>
                  <a:pt x="1143" y="1202"/>
                </a:lnTo>
                <a:lnTo>
                  <a:pt x="1142" y="1202"/>
                </a:lnTo>
                <a:lnTo>
                  <a:pt x="1143" y="1202"/>
                </a:lnTo>
                <a:lnTo>
                  <a:pt x="1142" y="1202"/>
                </a:lnTo>
                <a:lnTo>
                  <a:pt x="1141" y="1202"/>
                </a:lnTo>
                <a:lnTo>
                  <a:pt x="1139" y="1202"/>
                </a:lnTo>
                <a:lnTo>
                  <a:pt x="1139" y="1204"/>
                </a:lnTo>
                <a:lnTo>
                  <a:pt x="1138" y="1204"/>
                </a:lnTo>
                <a:lnTo>
                  <a:pt x="1138" y="1205"/>
                </a:lnTo>
                <a:lnTo>
                  <a:pt x="1136" y="1205"/>
                </a:lnTo>
                <a:lnTo>
                  <a:pt x="1136" y="1207"/>
                </a:lnTo>
                <a:lnTo>
                  <a:pt x="1136" y="1208"/>
                </a:lnTo>
                <a:lnTo>
                  <a:pt x="1135" y="1210"/>
                </a:lnTo>
                <a:lnTo>
                  <a:pt x="1135" y="1208"/>
                </a:lnTo>
                <a:lnTo>
                  <a:pt x="1136" y="1207"/>
                </a:lnTo>
                <a:lnTo>
                  <a:pt x="1135" y="1205"/>
                </a:lnTo>
                <a:lnTo>
                  <a:pt x="1135" y="1204"/>
                </a:lnTo>
                <a:lnTo>
                  <a:pt x="1135" y="1202"/>
                </a:lnTo>
                <a:lnTo>
                  <a:pt x="1136" y="1202"/>
                </a:lnTo>
                <a:lnTo>
                  <a:pt x="1138" y="1202"/>
                </a:lnTo>
                <a:lnTo>
                  <a:pt x="1138" y="1201"/>
                </a:lnTo>
                <a:lnTo>
                  <a:pt x="1138" y="1199"/>
                </a:lnTo>
                <a:lnTo>
                  <a:pt x="1139" y="1199"/>
                </a:lnTo>
                <a:lnTo>
                  <a:pt x="1139" y="1198"/>
                </a:lnTo>
                <a:lnTo>
                  <a:pt x="1139" y="1196"/>
                </a:lnTo>
                <a:lnTo>
                  <a:pt x="1139" y="1195"/>
                </a:lnTo>
                <a:lnTo>
                  <a:pt x="1138" y="1193"/>
                </a:lnTo>
                <a:lnTo>
                  <a:pt x="1139" y="1193"/>
                </a:lnTo>
                <a:lnTo>
                  <a:pt x="1139" y="1192"/>
                </a:lnTo>
                <a:lnTo>
                  <a:pt x="1139" y="1190"/>
                </a:lnTo>
                <a:lnTo>
                  <a:pt x="1141" y="1189"/>
                </a:lnTo>
                <a:lnTo>
                  <a:pt x="1142" y="1189"/>
                </a:lnTo>
                <a:lnTo>
                  <a:pt x="1142" y="1187"/>
                </a:lnTo>
                <a:lnTo>
                  <a:pt x="1143" y="1187"/>
                </a:lnTo>
                <a:lnTo>
                  <a:pt x="1143" y="1186"/>
                </a:lnTo>
                <a:lnTo>
                  <a:pt x="1145" y="1186"/>
                </a:lnTo>
                <a:lnTo>
                  <a:pt x="1146" y="1187"/>
                </a:lnTo>
                <a:lnTo>
                  <a:pt x="1148" y="1189"/>
                </a:lnTo>
                <a:lnTo>
                  <a:pt x="1149" y="1189"/>
                </a:lnTo>
                <a:lnTo>
                  <a:pt x="1151" y="1189"/>
                </a:lnTo>
                <a:lnTo>
                  <a:pt x="1152" y="1189"/>
                </a:lnTo>
                <a:lnTo>
                  <a:pt x="1152" y="1190"/>
                </a:lnTo>
                <a:lnTo>
                  <a:pt x="1154" y="1190"/>
                </a:lnTo>
                <a:lnTo>
                  <a:pt x="1157" y="1192"/>
                </a:lnTo>
                <a:lnTo>
                  <a:pt x="1160" y="1192"/>
                </a:lnTo>
                <a:lnTo>
                  <a:pt x="1161" y="1192"/>
                </a:lnTo>
                <a:lnTo>
                  <a:pt x="1163" y="1192"/>
                </a:lnTo>
                <a:lnTo>
                  <a:pt x="1164" y="1192"/>
                </a:lnTo>
                <a:lnTo>
                  <a:pt x="1166" y="1192"/>
                </a:lnTo>
                <a:lnTo>
                  <a:pt x="1167" y="1192"/>
                </a:lnTo>
                <a:lnTo>
                  <a:pt x="1167" y="1190"/>
                </a:lnTo>
                <a:lnTo>
                  <a:pt x="1168" y="1190"/>
                </a:lnTo>
                <a:lnTo>
                  <a:pt x="1168" y="1189"/>
                </a:lnTo>
                <a:lnTo>
                  <a:pt x="1170" y="1189"/>
                </a:lnTo>
                <a:lnTo>
                  <a:pt x="1170" y="1187"/>
                </a:lnTo>
                <a:lnTo>
                  <a:pt x="1168" y="1189"/>
                </a:lnTo>
                <a:lnTo>
                  <a:pt x="1168" y="1187"/>
                </a:lnTo>
                <a:lnTo>
                  <a:pt x="1167" y="1187"/>
                </a:lnTo>
                <a:lnTo>
                  <a:pt x="1166" y="1186"/>
                </a:lnTo>
                <a:lnTo>
                  <a:pt x="1166" y="1187"/>
                </a:lnTo>
                <a:lnTo>
                  <a:pt x="1164" y="1186"/>
                </a:lnTo>
                <a:lnTo>
                  <a:pt x="1163" y="1185"/>
                </a:lnTo>
                <a:lnTo>
                  <a:pt x="1164" y="1185"/>
                </a:lnTo>
                <a:lnTo>
                  <a:pt x="1166" y="1185"/>
                </a:lnTo>
                <a:lnTo>
                  <a:pt x="1167" y="1185"/>
                </a:lnTo>
                <a:lnTo>
                  <a:pt x="1170" y="1185"/>
                </a:lnTo>
                <a:lnTo>
                  <a:pt x="1171" y="1185"/>
                </a:lnTo>
                <a:lnTo>
                  <a:pt x="1173" y="1183"/>
                </a:lnTo>
                <a:lnTo>
                  <a:pt x="1174" y="1183"/>
                </a:lnTo>
                <a:lnTo>
                  <a:pt x="1174" y="1182"/>
                </a:lnTo>
                <a:lnTo>
                  <a:pt x="1174" y="1180"/>
                </a:lnTo>
                <a:lnTo>
                  <a:pt x="1176" y="1179"/>
                </a:lnTo>
                <a:lnTo>
                  <a:pt x="1177" y="1177"/>
                </a:lnTo>
                <a:lnTo>
                  <a:pt x="1179" y="1177"/>
                </a:lnTo>
                <a:lnTo>
                  <a:pt x="1180" y="1176"/>
                </a:lnTo>
                <a:lnTo>
                  <a:pt x="1182" y="1174"/>
                </a:lnTo>
                <a:lnTo>
                  <a:pt x="1182" y="1173"/>
                </a:lnTo>
                <a:lnTo>
                  <a:pt x="1183" y="1173"/>
                </a:lnTo>
                <a:lnTo>
                  <a:pt x="1183" y="1171"/>
                </a:lnTo>
                <a:lnTo>
                  <a:pt x="1183" y="1170"/>
                </a:lnTo>
                <a:lnTo>
                  <a:pt x="1183" y="1168"/>
                </a:lnTo>
                <a:lnTo>
                  <a:pt x="1182" y="1167"/>
                </a:lnTo>
                <a:lnTo>
                  <a:pt x="1183" y="1165"/>
                </a:lnTo>
                <a:lnTo>
                  <a:pt x="1183" y="1164"/>
                </a:lnTo>
                <a:lnTo>
                  <a:pt x="1183" y="1162"/>
                </a:lnTo>
                <a:lnTo>
                  <a:pt x="1183" y="1161"/>
                </a:lnTo>
                <a:lnTo>
                  <a:pt x="1183" y="1160"/>
                </a:lnTo>
                <a:lnTo>
                  <a:pt x="1183" y="1158"/>
                </a:lnTo>
                <a:lnTo>
                  <a:pt x="1182" y="1157"/>
                </a:lnTo>
                <a:lnTo>
                  <a:pt x="1180" y="1155"/>
                </a:lnTo>
                <a:lnTo>
                  <a:pt x="1180" y="1154"/>
                </a:lnTo>
                <a:lnTo>
                  <a:pt x="1180" y="1152"/>
                </a:lnTo>
                <a:lnTo>
                  <a:pt x="1179" y="1152"/>
                </a:lnTo>
                <a:lnTo>
                  <a:pt x="1179" y="1151"/>
                </a:lnTo>
                <a:lnTo>
                  <a:pt x="1177" y="1149"/>
                </a:lnTo>
                <a:lnTo>
                  <a:pt x="1177" y="1148"/>
                </a:lnTo>
                <a:lnTo>
                  <a:pt x="1177" y="1146"/>
                </a:lnTo>
                <a:lnTo>
                  <a:pt x="1177" y="1145"/>
                </a:lnTo>
                <a:lnTo>
                  <a:pt x="1176" y="1142"/>
                </a:lnTo>
                <a:lnTo>
                  <a:pt x="1177" y="1142"/>
                </a:lnTo>
                <a:lnTo>
                  <a:pt x="1179" y="1143"/>
                </a:lnTo>
                <a:lnTo>
                  <a:pt x="1179" y="1142"/>
                </a:lnTo>
                <a:lnTo>
                  <a:pt x="1179" y="1140"/>
                </a:lnTo>
                <a:lnTo>
                  <a:pt x="1177" y="1140"/>
                </a:lnTo>
                <a:lnTo>
                  <a:pt x="1176" y="1142"/>
                </a:lnTo>
                <a:lnTo>
                  <a:pt x="1174" y="1142"/>
                </a:lnTo>
                <a:lnTo>
                  <a:pt x="1174" y="1143"/>
                </a:lnTo>
                <a:lnTo>
                  <a:pt x="1174" y="1142"/>
                </a:lnTo>
                <a:lnTo>
                  <a:pt x="1173" y="1142"/>
                </a:lnTo>
                <a:lnTo>
                  <a:pt x="1171" y="1142"/>
                </a:lnTo>
                <a:lnTo>
                  <a:pt x="1171" y="1140"/>
                </a:lnTo>
                <a:lnTo>
                  <a:pt x="1170" y="1140"/>
                </a:lnTo>
                <a:lnTo>
                  <a:pt x="1170" y="1139"/>
                </a:lnTo>
                <a:lnTo>
                  <a:pt x="1168" y="1139"/>
                </a:lnTo>
                <a:lnTo>
                  <a:pt x="1167" y="1139"/>
                </a:lnTo>
                <a:lnTo>
                  <a:pt x="1167" y="1138"/>
                </a:lnTo>
                <a:lnTo>
                  <a:pt x="1166" y="1136"/>
                </a:lnTo>
                <a:lnTo>
                  <a:pt x="1164" y="1135"/>
                </a:lnTo>
                <a:lnTo>
                  <a:pt x="1163" y="1133"/>
                </a:lnTo>
                <a:lnTo>
                  <a:pt x="1161" y="1133"/>
                </a:lnTo>
                <a:lnTo>
                  <a:pt x="1161" y="1132"/>
                </a:lnTo>
                <a:lnTo>
                  <a:pt x="1160" y="1130"/>
                </a:lnTo>
                <a:lnTo>
                  <a:pt x="1160" y="1129"/>
                </a:lnTo>
                <a:lnTo>
                  <a:pt x="1160" y="1127"/>
                </a:lnTo>
                <a:lnTo>
                  <a:pt x="1161" y="1127"/>
                </a:lnTo>
                <a:lnTo>
                  <a:pt x="1163" y="1127"/>
                </a:lnTo>
                <a:lnTo>
                  <a:pt x="1163" y="1129"/>
                </a:lnTo>
                <a:lnTo>
                  <a:pt x="1164" y="1129"/>
                </a:lnTo>
                <a:lnTo>
                  <a:pt x="1164" y="1130"/>
                </a:lnTo>
                <a:lnTo>
                  <a:pt x="1166" y="1130"/>
                </a:lnTo>
                <a:lnTo>
                  <a:pt x="1167" y="1129"/>
                </a:lnTo>
                <a:lnTo>
                  <a:pt x="1168" y="1129"/>
                </a:lnTo>
                <a:lnTo>
                  <a:pt x="1168" y="1127"/>
                </a:lnTo>
                <a:lnTo>
                  <a:pt x="1170" y="1126"/>
                </a:lnTo>
                <a:lnTo>
                  <a:pt x="1171" y="1126"/>
                </a:lnTo>
                <a:lnTo>
                  <a:pt x="1171" y="1124"/>
                </a:lnTo>
                <a:lnTo>
                  <a:pt x="1171" y="1123"/>
                </a:lnTo>
                <a:lnTo>
                  <a:pt x="1171" y="1121"/>
                </a:lnTo>
                <a:lnTo>
                  <a:pt x="1173" y="1120"/>
                </a:lnTo>
                <a:lnTo>
                  <a:pt x="1173" y="1121"/>
                </a:lnTo>
                <a:lnTo>
                  <a:pt x="1173" y="1120"/>
                </a:lnTo>
                <a:lnTo>
                  <a:pt x="1174" y="1120"/>
                </a:lnTo>
                <a:lnTo>
                  <a:pt x="1174" y="1118"/>
                </a:lnTo>
                <a:lnTo>
                  <a:pt x="1174" y="1117"/>
                </a:lnTo>
                <a:lnTo>
                  <a:pt x="1174" y="1115"/>
                </a:lnTo>
                <a:lnTo>
                  <a:pt x="1173" y="1115"/>
                </a:lnTo>
                <a:lnTo>
                  <a:pt x="1173" y="1114"/>
                </a:lnTo>
                <a:lnTo>
                  <a:pt x="1174" y="1114"/>
                </a:lnTo>
                <a:lnTo>
                  <a:pt x="1174" y="1113"/>
                </a:lnTo>
                <a:lnTo>
                  <a:pt x="1174" y="1111"/>
                </a:lnTo>
                <a:lnTo>
                  <a:pt x="1174" y="1110"/>
                </a:lnTo>
                <a:lnTo>
                  <a:pt x="1173" y="1110"/>
                </a:lnTo>
                <a:lnTo>
                  <a:pt x="1173" y="1108"/>
                </a:lnTo>
                <a:lnTo>
                  <a:pt x="1173" y="1107"/>
                </a:lnTo>
                <a:lnTo>
                  <a:pt x="1171" y="1107"/>
                </a:lnTo>
                <a:lnTo>
                  <a:pt x="1171" y="1105"/>
                </a:lnTo>
                <a:lnTo>
                  <a:pt x="1171" y="1104"/>
                </a:lnTo>
                <a:lnTo>
                  <a:pt x="1171" y="1102"/>
                </a:lnTo>
                <a:lnTo>
                  <a:pt x="1171" y="1101"/>
                </a:lnTo>
                <a:lnTo>
                  <a:pt x="1170" y="1101"/>
                </a:lnTo>
                <a:lnTo>
                  <a:pt x="1171" y="1101"/>
                </a:lnTo>
                <a:lnTo>
                  <a:pt x="1170" y="1101"/>
                </a:lnTo>
                <a:lnTo>
                  <a:pt x="1171" y="1101"/>
                </a:lnTo>
                <a:lnTo>
                  <a:pt x="1171" y="1102"/>
                </a:lnTo>
                <a:lnTo>
                  <a:pt x="1171" y="1104"/>
                </a:lnTo>
                <a:lnTo>
                  <a:pt x="1171" y="1105"/>
                </a:lnTo>
                <a:lnTo>
                  <a:pt x="1171" y="1107"/>
                </a:lnTo>
                <a:lnTo>
                  <a:pt x="1171" y="1108"/>
                </a:lnTo>
                <a:lnTo>
                  <a:pt x="1171" y="1110"/>
                </a:lnTo>
                <a:lnTo>
                  <a:pt x="1173" y="1110"/>
                </a:lnTo>
                <a:lnTo>
                  <a:pt x="1173" y="1111"/>
                </a:lnTo>
                <a:lnTo>
                  <a:pt x="1174" y="1111"/>
                </a:lnTo>
                <a:lnTo>
                  <a:pt x="1174" y="1113"/>
                </a:lnTo>
                <a:lnTo>
                  <a:pt x="1173" y="1114"/>
                </a:lnTo>
                <a:lnTo>
                  <a:pt x="1173" y="1115"/>
                </a:lnTo>
                <a:lnTo>
                  <a:pt x="1173" y="1117"/>
                </a:lnTo>
                <a:lnTo>
                  <a:pt x="1173" y="1118"/>
                </a:lnTo>
                <a:lnTo>
                  <a:pt x="1174" y="1118"/>
                </a:lnTo>
                <a:lnTo>
                  <a:pt x="1173" y="1120"/>
                </a:lnTo>
                <a:lnTo>
                  <a:pt x="1171" y="1120"/>
                </a:lnTo>
                <a:lnTo>
                  <a:pt x="1170" y="1121"/>
                </a:lnTo>
                <a:lnTo>
                  <a:pt x="1170" y="1123"/>
                </a:lnTo>
                <a:lnTo>
                  <a:pt x="1170" y="1124"/>
                </a:lnTo>
                <a:lnTo>
                  <a:pt x="1171" y="1126"/>
                </a:lnTo>
                <a:lnTo>
                  <a:pt x="1170" y="1126"/>
                </a:lnTo>
                <a:lnTo>
                  <a:pt x="1168" y="1126"/>
                </a:lnTo>
                <a:lnTo>
                  <a:pt x="1167" y="1126"/>
                </a:lnTo>
                <a:lnTo>
                  <a:pt x="1167" y="1127"/>
                </a:lnTo>
                <a:lnTo>
                  <a:pt x="1167" y="1129"/>
                </a:lnTo>
                <a:lnTo>
                  <a:pt x="1166" y="1129"/>
                </a:lnTo>
                <a:lnTo>
                  <a:pt x="1164" y="1129"/>
                </a:lnTo>
                <a:lnTo>
                  <a:pt x="1163" y="1127"/>
                </a:lnTo>
                <a:lnTo>
                  <a:pt x="1163" y="1126"/>
                </a:lnTo>
                <a:lnTo>
                  <a:pt x="1161" y="1126"/>
                </a:lnTo>
                <a:lnTo>
                  <a:pt x="1160" y="1126"/>
                </a:lnTo>
                <a:lnTo>
                  <a:pt x="1158" y="1126"/>
                </a:lnTo>
                <a:lnTo>
                  <a:pt x="1158" y="1127"/>
                </a:lnTo>
                <a:lnTo>
                  <a:pt x="1157" y="1127"/>
                </a:lnTo>
                <a:lnTo>
                  <a:pt x="1157" y="1129"/>
                </a:lnTo>
                <a:lnTo>
                  <a:pt x="1157" y="1130"/>
                </a:lnTo>
                <a:lnTo>
                  <a:pt x="1157" y="1132"/>
                </a:lnTo>
                <a:lnTo>
                  <a:pt x="1155" y="1132"/>
                </a:lnTo>
                <a:lnTo>
                  <a:pt x="1155" y="1133"/>
                </a:lnTo>
                <a:lnTo>
                  <a:pt x="1155" y="1135"/>
                </a:lnTo>
                <a:lnTo>
                  <a:pt x="1154" y="1135"/>
                </a:lnTo>
                <a:lnTo>
                  <a:pt x="1152" y="1136"/>
                </a:lnTo>
                <a:lnTo>
                  <a:pt x="1151" y="1138"/>
                </a:lnTo>
                <a:lnTo>
                  <a:pt x="1149" y="1139"/>
                </a:lnTo>
                <a:lnTo>
                  <a:pt x="1149" y="1140"/>
                </a:lnTo>
                <a:lnTo>
                  <a:pt x="1149" y="1139"/>
                </a:lnTo>
                <a:lnTo>
                  <a:pt x="1149" y="1140"/>
                </a:lnTo>
                <a:lnTo>
                  <a:pt x="1148" y="1140"/>
                </a:lnTo>
                <a:lnTo>
                  <a:pt x="1148" y="1142"/>
                </a:lnTo>
                <a:lnTo>
                  <a:pt x="1148" y="1143"/>
                </a:lnTo>
                <a:lnTo>
                  <a:pt x="1146" y="1143"/>
                </a:lnTo>
                <a:lnTo>
                  <a:pt x="1146" y="1145"/>
                </a:lnTo>
                <a:lnTo>
                  <a:pt x="1146" y="1146"/>
                </a:lnTo>
                <a:lnTo>
                  <a:pt x="1145" y="1146"/>
                </a:lnTo>
                <a:lnTo>
                  <a:pt x="1145" y="1148"/>
                </a:lnTo>
                <a:lnTo>
                  <a:pt x="1145" y="1149"/>
                </a:lnTo>
                <a:lnTo>
                  <a:pt x="1145" y="1151"/>
                </a:lnTo>
                <a:lnTo>
                  <a:pt x="1143" y="1151"/>
                </a:lnTo>
                <a:lnTo>
                  <a:pt x="1142" y="1151"/>
                </a:lnTo>
                <a:lnTo>
                  <a:pt x="1142" y="1152"/>
                </a:lnTo>
                <a:lnTo>
                  <a:pt x="1141" y="1152"/>
                </a:lnTo>
                <a:lnTo>
                  <a:pt x="1139" y="1152"/>
                </a:lnTo>
                <a:lnTo>
                  <a:pt x="1138" y="1152"/>
                </a:lnTo>
                <a:lnTo>
                  <a:pt x="1136" y="1152"/>
                </a:lnTo>
                <a:lnTo>
                  <a:pt x="1136" y="1154"/>
                </a:lnTo>
                <a:lnTo>
                  <a:pt x="1135" y="1155"/>
                </a:lnTo>
                <a:lnTo>
                  <a:pt x="1133" y="1154"/>
                </a:lnTo>
                <a:lnTo>
                  <a:pt x="1135" y="1154"/>
                </a:lnTo>
                <a:lnTo>
                  <a:pt x="1135" y="1152"/>
                </a:lnTo>
                <a:lnTo>
                  <a:pt x="1133" y="1152"/>
                </a:lnTo>
                <a:lnTo>
                  <a:pt x="1132" y="1151"/>
                </a:lnTo>
                <a:lnTo>
                  <a:pt x="1130" y="1151"/>
                </a:lnTo>
                <a:lnTo>
                  <a:pt x="1129" y="1151"/>
                </a:lnTo>
                <a:lnTo>
                  <a:pt x="1127" y="1149"/>
                </a:lnTo>
                <a:lnTo>
                  <a:pt x="1127" y="1148"/>
                </a:lnTo>
                <a:lnTo>
                  <a:pt x="1126" y="1148"/>
                </a:lnTo>
                <a:lnTo>
                  <a:pt x="1126" y="1146"/>
                </a:lnTo>
                <a:lnTo>
                  <a:pt x="1124" y="1146"/>
                </a:lnTo>
                <a:lnTo>
                  <a:pt x="1124" y="1145"/>
                </a:lnTo>
                <a:lnTo>
                  <a:pt x="1123" y="1145"/>
                </a:lnTo>
                <a:lnTo>
                  <a:pt x="1121" y="1145"/>
                </a:lnTo>
                <a:lnTo>
                  <a:pt x="1120" y="1145"/>
                </a:lnTo>
                <a:lnTo>
                  <a:pt x="1120" y="1143"/>
                </a:lnTo>
                <a:lnTo>
                  <a:pt x="1120" y="1142"/>
                </a:lnTo>
                <a:lnTo>
                  <a:pt x="1120" y="1140"/>
                </a:lnTo>
                <a:lnTo>
                  <a:pt x="1118" y="1140"/>
                </a:lnTo>
                <a:lnTo>
                  <a:pt x="1118" y="1142"/>
                </a:lnTo>
                <a:lnTo>
                  <a:pt x="1118" y="1143"/>
                </a:lnTo>
                <a:lnTo>
                  <a:pt x="1118" y="1145"/>
                </a:lnTo>
                <a:lnTo>
                  <a:pt x="1120" y="1145"/>
                </a:lnTo>
                <a:lnTo>
                  <a:pt x="1121" y="1145"/>
                </a:lnTo>
                <a:lnTo>
                  <a:pt x="1121" y="1146"/>
                </a:lnTo>
                <a:lnTo>
                  <a:pt x="1123" y="1146"/>
                </a:lnTo>
                <a:lnTo>
                  <a:pt x="1123" y="1148"/>
                </a:lnTo>
                <a:lnTo>
                  <a:pt x="1124" y="1148"/>
                </a:lnTo>
                <a:lnTo>
                  <a:pt x="1126" y="1148"/>
                </a:lnTo>
                <a:lnTo>
                  <a:pt x="1126" y="1149"/>
                </a:lnTo>
                <a:lnTo>
                  <a:pt x="1124" y="1149"/>
                </a:lnTo>
                <a:lnTo>
                  <a:pt x="1123" y="1149"/>
                </a:lnTo>
                <a:lnTo>
                  <a:pt x="1121" y="1151"/>
                </a:lnTo>
                <a:lnTo>
                  <a:pt x="1120" y="1151"/>
                </a:lnTo>
                <a:lnTo>
                  <a:pt x="1118" y="1151"/>
                </a:lnTo>
                <a:lnTo>
                  <a:pt x="1117" y="1152"/>
                </a:lnTo>
                <a:lnTo>
                  <a:pt x="1116" y="1152"/>
                </a:lnTo>
                <a:lnTo>
                  <a:pt x="1114" y="1154"/>
                </a:lnTo>
                <a:lnTo>
                  <a:pt x="1113" y="1154"/>
                </a:lnTo>
                <a:lnTo>
                  <a:pt x="1111" y="1155"/>
                </a:lnTo>
                <a:lnTo>
                  <a:pt x="1111" y="1154"/>
                </a:lnTo>
                <a:lnTo>
                  <a:pt x="1111" y="1155"/>
                </a:lnTo>
                <a:lnTo>
                  <a:pt x="1110" y="1155"/>
                </a:lnTo>
                <a:lnTo>
                  <a:pt x="1110" y="1157"/>
                </a:lnTo>
                <a:lnTo>
                  <a:pt x="1111" y="1157"/>
                </a:lnTo>
                <a:lnTo>
                  <a:pt x="1110" y="1157"/>
                </a:lnTo>
                <a:lnTo>
                  <a:pt x="1110" y="1158"/>
                </a:lnTo>
                <a:lnTo>
                  <a:pt x="1110" y="1160"/>
                </a:lnTo>
                <a:lnTo>
                  <a:pt x="1108" y="1158"/>
                </a:lnTo>
                <a:lnTo>
                  <a:pt x="1107" y="1158"/>
                </a:lnTo>
                <a:lnTo>
                  <a:pt x="1107" y="1160"/>
                </a:lnTo>
                <a:lnTo>
                  <a:pt x="1108" y="1160"/>
                </a:lnTo>
                <a:lnTo>
                  <a:pt x="1110" y="1160"/>
                </a:lnTo>
                <a:lnTo>
                  <a:pt x="1110" y="1158"/>
                </a:lnTo>
                <a:lnTo>
                  <a:pt x="1111" y="1158"/>
                </a:lnTo>
                <a:lnTo>
                  <a:pt x="1110" y="1160"/>
                </a:lnTo>
                <a:lnTo>
                  <a:pt x="1111" y="1160"/>
                </a:lnTo>
                <a:lnTo>
                  <a:pt x="1111" y="1158"/>
                </a:lnTo>
                <a:lnTo>
                  <a:pt x="1113" y="1158"/>
                </a:lnTo>
                <a:lnTo>
                  <a:pt x="1113" y="1157"/>
                </a:lnTo>
                <a:lnTo>
                  <a:pt x="1114" y="1157"/>
                </a:lnTo>
                <a:lnTo>
                  <a:pt x="1117" y="1154"/>
                </a:lnTo>
                <a:lnTo>
                  <a:pt x="1120" y="1152"/>
                </a:lnTo>
                <a:lnTo>
                  <a:pt x="1120" y="1154"/>
                </a:lnTo>
                <a:lnTo>
                  <a:pt x="1114" y="1158"/>
                </a:lnTo>
                <a:lnTo>
                  <a:pt x="1113" y="1158"/>
                </a:lnTo>
                <a:lnTo>
                  <a:pt x="1113" y="1160"/>
                </a:lnTo>
                <a:lnTo>
                  <a:pt x="1111" y="1160"/>
                </a:lnTo>
                <a:lnTo>
                  <a:pt x="1111" y="1161"/>
                </a:lnTo>
                <a:lnTo>
                  <a:pt x="1110" y="1161"/>
                </a:lnTo>
                <a:lnTo>
                  <a:pt x="1108" y="1161"/>
                </a:lnTo>
                <a:lnTo>
                  <a:pt x="1107" y="1161"/>
                </a:lnTo>
                <a:lnTo>
                  <a:pt x="1102" y="1162"/>
                </a:lnTo>
                <a:lnTo>
                  <a:pt x="1102" y="1161"/>
                </a:lnTo>
                <a:lnTo>
                  <a:pt x="1101" y="1160"/>
                </a:lnTo>
                <a:lnTo>
                  <a:pt x="1099" y="1158"/>
                </a:lnTo>
                <a:lnTo>
                  <a:pt x="1098" y="1160"/>
                </a:lnTo>
                <a:lnTo>
                  <a:pt x="1098" y="1161"/>
                </a:lnTo>
                <a:lnTo>
                  <a:pt x="1099" y="1160"/>
                </a:lnTo>
                <a:lnTo>
                  <a:pt x="1101" y="1161"/>
                </a:lnTo>
                <a:lnTo>
                  <a:pt x="1102" y="1161"/>
                </a:lnTo>
                <a:lnTo>
                  <a:pt x="1102" y="1162"/>
                </a:lnTo>
                <a:lnTo>
                  <a:pt x="1101" y="1162"/>
                </a:lnTo>
                <a:lnTo>
                  <a:pt x="1098" y="1162"/>
                </a:lnTo>
                <a:lnTo>
                  <a:pt x="1096" y="1162"/>
                </a:lnTo>
                <a:lnTo>
                  <a:pt x="1095" y="1164"/>
                </a:lnTo>
                <a:lnTo>
                  <a:pt x="1094" y="1164"/>
                </a:lnTo>
                <a:lnTo>
                  <a:pt x="1092" y="1165"/>
                </a:lnTo>
                <a:lnTo>
                  <a:pt x="1092" y="1167"/>
                </a:lnTo>
                <a:lnTo>
                  <a:pt x="1091" y="1167"/>
                </a:lnTo>
                <a:lnTo>
                  <a:pt x="1091" y="1168"/>
                </a:lnTo>
                <a:lnTo>
                  <a:pt x="1091" y="1170"/>
                </a:lnTo>
                <a:lnTo>
                  <a:pt x="1091" y="1171"/>
                </a:lnTo>
                <a:lnTo>
                  <a:pt x="1089" y="1173"/>
                </a:lnTo>
                <a:lnTo>
                  <a:pt x="1089" y="1174"/>
                </a:lnTo>
                <a:lnTo>
                  <a:pt x="1088" y="1174"/>
                </a:lnTo>
                <a:lnTo>
                  <a:pt x="1086" y="1176"/>
                </a:lnTo>
                <a:lnTo>
                  <a:pt x="1085" y="1176"/>
                </a:lnTo>
                <a:lnTo>
                  <a:pt x="1083" y="1177"/>
                </a:lnTo>
                <a:lnTo>
                  <a:pt x="1082" y="1179"/>
                </a:lnTo>
                <a:lnTo>
                  <a:pt x="1080" y="1179"/>
                </a:lnTo>
                <a:lnTo>
                  <a:pt x="1079" y="1180"/>
                </a:lnTo>
                <a:lnTo>
                  <a:pt x="1077" y="1182"/>
                </a:lnTo>
                <a:lnTo>
                  <a:pt x="1076" y="1182"/>
                </a:lnTo>
                <a:lnTo>
                  <a:pt x="1076" y="1183"/>
                </a:lnTo>
                <a:lnTo>
                  <a:pt x="1074" y="1183"/>
                </a:lnTo>
                <a:lnTo>
                  <a:pt x="1074" y="1185"/>
                </a:lnTo>
                <a:lnTo>
                  <a:pt x="1073" y="1185"/>
                </a:lnTo>
                <a:lnTo>
                  <a:pt x="1071" y="1186"/>
                </a:lnTo>
                <a:lnTo>
                  <a:pt x="1070" y="1186"/>
                </a:lnTo>
                <a:lnTo>
                  <a:pt x="1070" y="1187"/>
                </a:lnTo>
                <a:lnTo>
                  <a:pt x="1069" y="1187"/>
                </a:lnTo>
                <a:lnTo>
                  <a:pt x="1069" y="1189"/>
                </a:lnTo>
                <a:lnTo>
                  <a:pt x="1067" y="1190"/>
                </a:lnTo>
                <a:lnTo>
                  <a:pt x="1067" y="1192"/>
                </a:lnTo>
                <a:lnTo>
                  <a:pt x="1067" y="1193"/>
                </a:lnTo>
                <a:lnTo>
                  <a:pt x="1066" y="1195"/>
                </a:lnTo>
                <a:lnTo>
                  <a:pt x="1066" y="1196"/>
                </a:lnTo>
                <a:lnTo>
                  <a:pt x="1066" y="1198"/>
                </a:lnTo>
                <a:lnTo>
                  <a:pt x="1066" y="1199"/>
                </a:lnTo>
                <a:lnTo>
                  <a:pt x="1066" y="1201"/>
                </a:lnTo>
                <a:lnTo>
                  <a:pt x="1066" y="1202"/>
                </a:lnTo>
                <a:lnTo>
                  <a:pt x="1064" y="1204"/>
                </a:lnTo>
                <a:lnTo>
                  <a:pt x="1064" y="1205"/>
                </a:lnTo>
                <a:lnTo>
                  <a:pt x="1064" y="1207"/>
                </a:lnTo>
                <a:lnTo>
                  <a:pt x="1064" y="1208"/>
                </a:lnTo>
                <a:lnTo>
                  <a:pt x="1063" y="1210"/>
                </a:lnTo>
                <a:lnTo>
                  <a:pt x="1061" y="1210"/>
                </a:lnTo>
                <a:lnTo>
                  <a:pt x="1060" y="1211"/>
                </a:lnTo>
                <a:lnTo>
                  <a:pt x="1058" y="1212"/>
                </a:lnTo>
                <a:lnTo>
                  <a:pt x="1057" y="1212"/>
                </a:lnTo>
                <a:lnTo>
                  <a:pt x="1055" y="1214"/>
                </a:lnTo>
                <a:lnTo>
                  <a:pt x="1055" y="1215"/>
                </a:lnTo>
                <a:lnTo>
                  <a:pt x="1055" y="1217"/>
                </a:lnTo>
                <a:lnTo>
                  <a:pt x="1054" y="1217"/>
                </a:lnTo>
                <a:lnTo>
                  <a:pt x="1052" y="1215"/>
                </a:lnTo>
                <a:lnTo>
                  <a:pt x="1052" y="1212"/>
                </a:lnTo>
                <a:lnTo>
                  <a:pt x="1052" y="1211"/>
                </a:lnTo>
                <a:lnTo>
                  <a:pt x="1054" y="1210"/>
                </a:lnTo>
                <a:lnTo>
                  <a:pt x="1054" y="1208"/>
                </a:lnTo>
                <a:lnTo>
                  <a:pt x="1052" y="1207"/>
                </a:lnTo>
                <a:lnTo>
                  <a:pt x="1052" y="1205"/>
                </a:lnTo>
                <a:lnTo>
                  <a:pt x="1052" y="1204"/>
                </a:lnTo>
                <a:lnTo>
                  <a:pt x="1051" y="1204"/>
                </a:lnTo>
                <a:lnTo>
                  <a:pt x="1052" y="1204"/>
                </a:lnTo>
                <a:lnTo>
                  <a:pt x="1051" y="1202"/>
                </a:lnTo>
                <a:lnTo>
                  <a:pt x="1051" y="1201"/>
                </a:lnTo>
                <a:lnTo>
                  <a:pt x="1051" y="1199"/>
                </a:lnTo>
                <a:lnTo>
                  <a:pt x="1049" y="1199"/>
                </a:lnTo>
                <a:lnTo>
                  <a:pt x="1048" y="1199"/>
                </a:lnTo>
                <a:lnTo>
                  <a:pt x="1049" y="1199"/>
                </a:lnTo>
                <a:lnTo>
                  <a:pt x="1049" y="1198"/>
                </a:lnTo>
                <a:lnTo>
                  <a:pt x="1049" y="1196"/>
                </a:lnTo>
                <a:lnTo>
                  <a:pt x="1049" y="1195"/>
                </a:lnTo>
                <a:lnTo>
                  <a:pt x="1051" y="1195"/>
                </a:lnTo>
                <a:lnTo>
                  <a:pt x="1051" y="1193"/>
                </a:lnTo>
                <a:lnTo>
                  <a:pt x="1051" y="1192"/>
                </a:lnTo>
                <a:lnTo>
                  <a:pt x="1049" y="1192"/>
                </a:lnTo>
                <a:lnTo>
                  <a:pt x="1049" y="1190"/>
                </a:lnTo>
                <a:lnTo>
                  <a:pt x="1048" y="1190"/>
                </a:lnTo>
                <a:lnTo>
                  <a:pt x="1046" y="1189"/>
                </a:lnTo>
                <a:lnTo>
                  <a:pt x="1045" y="1187"/>
                </a:lnTo>
                <a:lnTo>
                  <a:pt x="1045" y="1186"/>
                </a:lnTo>
                <a:lnTo>
                  <a:pt x="1045" y="1185"/>
                </a:lnTo>
                <a:lnTo>
                  <a:pt x="1044" y="1185"/>
                </a:lnTo>
                <a:lnTo>
                  <a:pt x="1042" y="1185"/>
                </a:lnTo>
                <a:lnTo>
                  <a:pt x="1041" y="1185"/>
                </a:lnTo>
                <a:lnTo>
                  <a:pt x="1039" y="1185"/>
                </a:lnTo>
                <a:lnTo>
                  <a:pt x="1038" y="1185"/>
                </a:lnTo>
                <a:lnTo>
                  <a:pt x="1039" y="1185"/>
                </a:lnTo>
                <a:lnTo>
                  <a:pt x="1039" y="1183"/>
                </a:lnTo>
                <a:lnTo>
                  <a:pt x="1039" y="1182"/>
                </a:lnTo>
                <a:lnTo>
                  <a:pt x="1039" y="1180"/>
                </a:lnTo>
                <a:lnTo>
                  <a:pt x="1038" y="1180"/>
                </a:lnTo>
                <a:lnTo>
                  <a:pt x="1038" y="1179"/>
                </a:lnTo>
                <a:lnTo>
                  <a:pt x="1038" y="1177"/>
                </a:lnTo>
                <a:lnTo>
                  <a:pt x="1036" y="1177"/>
                </a:lnTo>
                <a:lnTo>
                  <a:pt x="1035" y="1177"/>
                </a:lnTo>
                <a:lnTo>
                  <a:pt x="1035" y="1176"/>
                </a:lnTo>
                <a:lnTo>
                  <a:pt x="1033" y="1176"/>
                </a:lnTo>
                <a:lnTo>
                  <a:pt x="1032" y="1174"/>
                </a:lnTo>
                <a:lnTo>
                  <a:pt x="1030" y="1173"/>
                </a:lnTo>
                <a:lnTo>
                  <a:pt x="1032" y="1173"/>
                </a:lnTo>
                <a:lnTo>
                  <a:pt x="1032" y="1171"/>
                </a:lnTo>
                <a:lnTo>
                  <a:pt x="1032" y="1173"/>
                </a:lnTo>
                <a:lnTo>
                  <a:pt x="1032" y="1171"/>
                </a:lnTo>
                <a:lnTo>
                  <a:pt x="1032" y="1170"/>
                </a:lnTo>
                <a:lnTo>
                  <a:pt x="1032" y="1168"/>
                </a:lnTo>
                <a:lnTo>
                  <a:pt x="1030" y="1168"/>
                </a:lnTo>
                <a:lnTo>
                  <a:pt x="1029" y="1168"/>
                </a:lnTo>
                <a:lnTo>
                  <a:pt x="1027" y="1168"/>
                </a:lnTo>
                <a:lnTo>
                  <a:pt x="1027" y="1170"/>
                </a:lnTo>
                <a:lnTo>
                  <a:pt x="1026" y="1170"/>
                </a:lnTo>
                <a:lnTo>
                  <a:pt x="1026" y="1171"/>
                </a:lnTo>
                <a:lnTo>
                  <a:pt x="1026" y="1170"/>
                </a:lnTo>
                <a:lnTo>
                  <a:pt x="1024" y="1171"/>
                </a:lnTo>
                <a:lnTo>
                  <a:pt x="1024" y="1173"/>
                </a:lnTo>
                <a:lnTo>
                  <a:pt x="1023" y="1173"/>
                </a:lnTo>
                <a:lnTo>
                  <a:pt x="1023" y="1174"/>
                </a:lnTo>
                <a:lnTo>
                  <a:pt x="1021" y="1174"/>
                </a:lnTo>
                <a:lnTo>
                  <a:pt x="1021" y="1176"/>
                </a:lnTo>
                <a:lnTo>
                  <a:pt x="1020" y="1176"/>
                </a:lnTo>
                <a:lnTo>
                  <a:pt x="1020" y="1177"/>
                </a:lnTo>
                <a:lnTo>
                  <a:pt x="1019" y="1177"/>
                </a:lnTo>
                <a:lnTo>
                  <a:pt x="1019" y="1176"/>
                </a:lnTo>
                <a:lnTo>
                  <a:pt x="1017" y="1176"/>
                </a:lnTo>
                <a:lnTo>
                  <a:pt x="1017" y="1177"/>
                </a:lnTo>
                <a:lnTo>
                  <a:pt x="1017" y="1179"/>
                </a:lnTo>
                <a:lnTo>
                  <a:pt x="1019" y="1179"/>
                </a:lnTo>
                <a:lnTo>
                  <a:pt x="1019" y="1180"/>
                </a:lnTo>
                <a:lnTo>
                  <a:pt x="1020" y="1180"/>
                </a:lnTo>
                <a:lnTo>
                  <a:pt x="1020" y="1182"/>
                </a:lnTo>
                <a:lnTo>
                  <a:pt x="1021" y="1182"/>
                </a:lnTo>
                <a:lnTo>
                  <a:pt x="1023" y="1183"/>
                </a:lnTo>
                <a:lnTo>
                  <a:pt x="1023" y="1185"/>
                </a:lnTo>
                <a:lnTo>
                  <a:pt x="1024" y="1185"/>
                </a:lnTo>
                <a:lnTo>
                  <a:pt x="1026" y="1185"/>
                </a:lnTo>
                <a:lnTo>
                  <a:pt x="1027" y="1185"/>
                </a:lnTo>
                <a:lnTo>
                  <a:pt x="1027" y="1186"/>
                </a:lnTo>
                <a:lnTo>
                  <a:pt x="1029" y="1186"/>
                </a:lnTo>
                <a:lnTo>
                  <a:pt x="1029" y="1185"/>
                </a:lnTo>
                <a:lnTo>
                  <a:pt x="1029" y="1186"/>
                </a:lnTo>
                <a:lnTo>
                  <a:pt x="1029" y="1187"/>
                </a:lnTo>
                <a:lnTo>
                  <a:pt x="1030" y="1189"/>
                </a:lnTo>
                <a:lnTo>
                  <a:pt x="1032" y="1190"/>
                </a:lnTo>
                <a:lnTo>
                  <a:pt x="1033" y="1190"/>
                </a:lnTo>
                <a:lnTo>
                  <a:pt x="1033" y="1189"/>
                </a:lnTo>
                <a:lnTo>
                  <a:pt x="1035" y="1189"/>
                </a:lnTo>
                <a:lnTo>
                  <a:pt x="1036" y="1189"/>
                </a:lnTo>
                <a:lnTo>
                  <a:pt x="1036" y="1190"/>
                </a:lnTo>
                <a:lnTo>
                  <a:pt x="1038" y="1190"/>
                </a:lnTo>
                <a:lnTo>
                  <a:pt x="1038" y="1189"/>
                </a:lnTo>
                <a:lnTo>
                  <a:pt x="1038" y="1190"/>
                </a:lnTo>
                <a:lnTo>
                  <a:pt x="1038" y="1192"/>
                </a:lnTo>
                <a:lnTo>
                  <a:pt x="1038" y="1193"/>
                </a:lnTo>
                <a:lnTo>
                  <a:pt x="1039" y="1195"/>
                </a:lnTo>
                <a:lnTo>
                  <a:pt x="1038" y="1195"/>
                </a:lnTo>
                <a:lnTo>
                  <a:pt x="1036" y="1195"/>
                </a:lnTo>
                <a:lnTo>
                  <a:pt x="1035" y="1196"/>
                </a:lnTo>
                <a:lnTo>
                  <a:pt x="1033" y="1198"/>
                </a:lnTo>
                <a:lnTo>
                  <a:pt x="1033" y="1199"/>
                </a:lnTo>
                <a:lnTo>
                  <a:pt x="1035" y="1199"/>
                </a:lnTo>
                <a:lnTo>
                  <a:pt x="1035" y="1201"/>
                </a:lnTo>
                <a:lnTo>
                  <a:pt x="1035" y="1202"/>
                </a:lnTo>
                <a:lnTo>
                  <a:pt x="1033" y="1202"/>
                </a:lnTo>
                <a:lnTo>
                  <a:pt x="1033" y="1204"/>
                </a:lnTo>
                <a:lnTo>
                  <a:pt x="1033" y="1205"/>
                </a:lnTo>
                <a:lnTo>
                  <a:pt x="1032" y="1205"/>
                </a:lnTo>
                <a:lnTo>
                  <a:pt x="1030" y="1207"/>
                </a:lnTo>
                <a:lnTo>
                  <a:pt x="1029" y="1207"/>
                </a:lnTo>
                <a:lnTo>
                  <a:pt x="1029" y="1205"/>
                </a:lnTo>
                <a:lnTo>
                  <a:pt x="1027" y="1205"/>
                </a:lnTo>
                <a:lnTo>
                  <a:pt x="1027" y="1204"/>
                </a:lnTo>
                <a:lnTo>
                  <a:pt x="1027" y="1202"/>
                </a:lnTo>
                <a:lnTo>
                  <a:pt x="1026" y="1201"/>
                </a:lnTo>
                <a:lnTo>
                  <a:pt x="1026" y="1199"/>
                </a:lnTo>
                <a:lnTo>
                  <a:pt x="1024" y="1198"/>
                </a:lnTo>
                <a:lnTo>
                  <a:pt x="1024" y="1196"/>
                </a:lnTo>
                <a:lnTo>
                  <a:pt x="1024" y="1195"/>
                </a:lnTo>
                <a:lnTo>
                  <a:pt x="1023" y="1195"/>
                </a:lnTo>
                <a:lnTo>
                  <a:pt x="1021" y="1193"/>
                </a:lnTo>
                <a:lnTo>
                  <a:pt x="1020" y="1192"/>
                </a:lnTo>
                <a:lnTo>
                  <a:pt x="1019" y="1192"/>
                </a:lnTo>
                <a:lnTo>
                  <a:pt x="1019" y="1190"/>
                </a:lnTo>
                <a:lnTo>
                  <a:pt x="1017" y="1190"/>
                </a:lnTo>
                <a:lnTo>
                  <a:pt x="1016" y="1189"/>
                </a:lnTo>
                <a:lnTo>
                  <a:pt x="1014" y="1187"/>
                </a:lnTo>
                <a:lnTo>
                  <a:pt x="1011" y="1186"/>
                </a:lnTo>
                <a:lnTo>
                  <a:pt x="1008" y="1185"/>
                </a:lnTo>
                <a:lnTo>
                  <a:pt x="1005" y="1183"/>
                </a:lnTo>
                <a:lnTo>
                  <a:pt x="1004" y="1183"/>
                </a:lnTo>
                <a:lnTo>
                  <a:pt x="1002" y="1182"/>
                </a:lnTo>
                <a:lnTo>
                  <a:pt x="1001" y="1182"/>
                </a:lnTo>
                <a:lnTo>
                  <a:pt x="999" y="1182"/>
                </a:lnTo>
                <a:lnTo>
                  <a:pt x="998" y="1180"/>
                </a:lnTo>
                <a:lnTo>
                  <a:pt x="996" y="1182"/>
                </a:lnTo>
                <a:lnTo>
                  <a:pt x="995" y="1182"/>
                </a:lnTo>
                <a:lnTo>
                  <a:pt x="994" y="1182"/>
                </a:lnTo>
                <a:lnTo>
                  <a:pt x="992" y="1182"/>
                </a:lnTo>
                <a:lnTo>
                  <a:pt x="992" y="1180"/>
                </a:lnTo>
                <a:lnTo>
                  <a:pt x="991" y="1180"/>
                </a:lnTo>
                <a:lnTo>
                  <a:pt x="989" y="1180"/>
                </a:lnTo>
                <a:lnTo>
                  <a:pt x="986" y="1180"/>
                </a:lnTo>
                <a:lnTo>
                  <a:pt x="985" y="1180"/>
                </a:lnTo>
                <a:lnTo>
                  <a:pt x="983" y="1180"/>
                </a:lnTo>
                <a:lnTo>
                  <a:pt x="983" y="1182"/>
                </a:lnTo>
                <a:lnTo>
                  <a:pt x="982" y="1182"/>
                </a:lnTo>
                <a:lnTo>
                  <a:pt x="980" y="1182"/>
                </a:lnTo>
                <a:lnTo>
                  <a:pt x="979" y="1182"/>
                </a:lnTo>
                <a:lnTo>
                  <a:pt x="979" y="1183"/>
                </a:lnTo>
                <a:lnTo>
                  <a:pt x="977" y="1183"/>
                </a:lnTo>
                <a:lnTo>
                  <a:pt x="976" y="1183"/>
                </a:lnTo>
                <a:lnTo>
                  <a:pt x="974" y="1183"/>
                </a:lnTo>
                <a:lnTo>
                  <a:pt x="973" y="1182"/>
                </a:lnTo>
                <a:lnTo>
                  <a:pt x="972" y="1182"/>
                </a:lnTo>
                <a:lnTo>
                  <a:pt x="967" y="1182"/>
                </a:lnTo>
                <a:lnTo>
                  <a:pt x="966" y="1182"/>
                </a:lnTo>
                <a:lnTo>
                  <a:pt x="964" y="1182"/>
                </a:lnTo>
                <a:lnTo>
                  <a:pt x="963" y="1182"/>
                </a:lnTo>
                <a:lnTo>
                  <a:pt x="961" y="1182"/>
                </a:lnTo>
                <a:lnTo>
                  <a:pt x="960" y="1182"/>
                </a:lnTo>
                <a:lnTo>
                  <a:pt x="958" y="1182"/>
                </a:lnTo>
                <a:lnTo>
                  <a:pt x="955" y="1182"/>
                </a:lnTo>
                <a:lnTo>
                  <a:pt x="952" y="1183"/>
                </a:lnTo>
                <a:lnTo>
                  <a:pt x="951" y="1183"/>
                </a:lnTo>
                <a:lnTo>
                  <a:pt x="949" y="1183"/>
                </a:lnTo>
                <a:lnTo>
                  <a:pt x="949" y="1185"/>
                </a:lnTo>
                <a:lnTo>
                  <a:pt x="948" y="1185"/>
                </a:lnTo>
                <a:lnTo>
                  <a:pt x="947" y="1185"/>
                </a:lnTo>
                <a:lnTo>
                  <a:pt x="945" y="1186"/>
                </a:lnTo>
                <a:lnTo>
                  <a:pt x="944" y="1186"/>
                </a:lnTo>
                <a:lnTo>
                  <a:pt x="944" y="1187"/>
                </a:lnTo>
                <a:lnTo>
                  <a:pt x="942" y="1187"/>
                </a:lnTo>
                <a:lnTo>
                  <a:pt x="941" y="1189"/>
                </a:lnTo>
                <a:lnTo>
                  <a:pt x="939" y="1189"/>
                </a:lnTo>
                <a:lnTo>
                  <a:pt x="938" y="1190"/>
                </a:lnTo>
                <a:lnTo>
                  <a:pt x="935" y="1192"/>
                </a:lnTo>
                <a:lnTo>
                  <a:pt x="933" y="1192"/>
                </a:lnTo>
                <a:lnTo>
                  <a:pt x="933" y="1193"/>
                </a:lnTo>
                <a:lnTo>
                  <a:pt x="932" y="1193"/>
                </a:lnTo>
                <a:lnTo>
                  <a:pt x="930" y="1195"/>
                </a:lnTo>
                <a:lnTo>
                  <a:pt x="929" y="1195"/>
                </a:lnTo>
                <a:lnTo>
                  <a:pt x="927" y="1195"/>
                </a:lnTo>
                <a:lnTo>
                  <a:pt x="929" y="1193"/>
                </a:lnTo>
                <a:lnTo>
                  <a:pt x="929" y="1195"/>
                </a:lnTo>
                <a:lnTo>
                  <a:pt x="930" y="1193"/>
                </a:lnTo>
                <a:lnTo>
                  <a:pt x="932" y="1193"/>
                </a:lnTo>
                <a:lnTo>
                  <a:pt x="933" y="1192"/>
                </a:lnTo>
                <a:lnTo>
                  <a:pt x="935" y="1192"/>
                </a:lnTo>
                <a:lnTo>
                  <a:pt x="935" y="1190"/>
                </a:lnTo>
                <a:lnTo>
                  <a:pt x="936" y="1190"/>
                </a:lnTo>
                <a:lnTo>
                  <a:pt x="938" y="1189"/>
                </a:lnTo>
                <a:lnTo>
                  <a:pt x="939" y="1189"/>
                </a:lnTo>
                <a:lnTo>
                  <a:pt x="939" y="1187"/>
                </a:lnTo>
                <a:lnTo>
                  <a:pt x="941" y="1187"/>
                </a:lnTo>
                <a:lnTo>
                  <a:pt x="942" y="1187"/>
                </a:lnTo>
                <a:lnTo>
                  <a:pt x="942" y="1186"/>
                </a:lnTo>
                <a:lnTo>
                  <a:pt x="941" y="1186"/>
                </a:lnTo>
                <a:lnTo>
                  <a:pt x="941" y="1187"/>
                </a:lnTo>
                <a:lnTo>
                  <a:pt x="939" y="1187"/>
                </a:lnTo>
                <a:lnTo>
                  <a:pt x="938" y="1189"/>
                </a:lnTo>
                <a:lnTo>
                  <a:pt x="936" y="1189"/>
                </a:lnTo>
                <a:lnTo>
                  <a:pt x="936" y="1190"/>
                </a:lnTo>
                <a:lnTo>
                  <a:pt x="935" y="1190"/>
                </a:lnTo>
                <a:lnTo>
                  <a:pt x="933" y="1190"/>
                </a:lnTo>
                <a:lnTo>
                  <a:pt x="933" y="1189"/>
                </a:lnTo>
                <a:lnTo>
                  <a:pt x="932" y="1189"/>
                </a:lnTo>
                <a:lnTo>
                  <a:pt x="930" y="1189"/>
                </a:lnTo>
                <a:lnTo>
                  <a:pt x="927" y="1189"/>
                </a:lnTo>
                <a:lnTo>
                  <a:pt x="926" y="1189"/>
                </a:lnTo>
                <a:lnTo>
                  <a:pt x="924" y="1190"/>
                </a:lnTo>
                <a:lnTo>
                  <a:pt x="922" y="1192"/>
                </a:lnTo>
                <a:lnTo>
                  <a:pt x="920" y="1195"/>
                </a:lnTo>
                <a:lnTo>
                  <a:pt x="919" y="1195"/>
                </a:lnTo>
                <a:lnTo>
                  <a:pt x="917" y="1195"/>
                </a:lnTo>
                <a:lnTo>
                  <a:pt x="917" y="1193"/>
                </a:lnTo>
                <a:lnTo>
                  <a:pt x="919" y="1193"/>
                </a:lnTo>
                <a:lnTo>
                  <a:pt x="919" y="1192"/>
                </a:lnTo>
                <a:lnTo>
                  <a:pt x="919" y="1190"/>
                </a:lnTo>
                <a:lnTo>
                  <a:pt x="919" y="1189"/>
                </a:lnTo>
                <a:lnTo>
                  <a:pt x="917" y="1189"/>
                </a:lnTo>
                <a:lnTo>
                  <a:pt x="917" y="1187"/>
                </a:lnTo>
                <a:lnTo>
                  <a:pt x="917" y="1190"/>
                </a:lnTo>
                <a:lnTo>
                  <a:pt x="917" y="1192"/>
                </a:lnTo>
                <a:lnTo>
                  <a:pt x="916" y="1192"/>
                </a:lnTo>
                <a:lnTo>
                  <a:pt x="914" y="1192"/>
                </a:lnTo>
                <a:lnTo>
                  <a:pt x="914" y="1193"/>
                </a:lnTo>
                <a:lnTo>
                  <a:pt x="916" y="1193"/>
                </a:lnTo>
                <a:lnTo>
                  <a:pt x="917" y="1193"/>
                </a:lnTo>
                <a:lnTo>
                  <a:pt x="917" y="1195"/>
                </a:lnTo>
                <a:lnTo>
                  <a:pt x="919" y="1196"/>
                </a:lnTo>
                <a:lnTo>
                  <a:pt x="920" y="1196"/>
                </a:lnTo>
                <a:lnTo>
                  <a:pt x="920" y="1198"/>
                </a:lnTo>
                <a:lnTo>
                  <a:pt x="919" y="1198"/>
                </a:lnTo>
                <a:lnTo>
                  <a:pt x="917" y="1198"/>
                </a:lnTo>
                <a:lnTo>
                  <a:pt x="917" y="1199"/>
                </a:lnTo>
                <a:lnTo>
                  <a:pt x="920" y="1199"/>
                </a:lnTo>
                <a:lnTo>
                  <a:pt x="922" y="1199"/>
                </a:lnTo>
                <a:lnTo>
                  <a:pt x="923" y="1198"/>
                </a:lnTo>
                <a:lnTo>
                  <a:pt x="924" y="1198"/>
                </a:lnTo>
                <a:lnTo>
                  <a:pt x="926" y="1196"/>
                </a:lnTo>
                <a:lnTo>
                  <a:pt x="927" y="1196"/>
                </a:lnTo>
                <a:lnTo>
                  <a:pt x="926" y="1198"/>
                </a:lnTo>
                <a:lnTo>
                  <a:pt x="924" y="1198"/>
                </a:lnTo>
                <a:lnTo>
                  <a:pt x="922" y="1199"/>
                </a:lnTo>
                <a:lnTo>
                  <a:pt x="920" y="1199"/>
                </a:lnTo>
                <a:lnTo>
                  <a:pt x="917" y="1199"/>
                </a:lnTo>
                <a:lnTo>
                  <a:pt x="916" y="1199"/>
                </a:lnTo>
                <a:lnTo>
                  <a:pt x="914" y="1199"/>
                </a:lnTo>
                <a:lnTo>
                  <a:pt x="913" y="1199"/>
                </a:lnTo>
                <a:lnTo>
                  <a:pt x="913" y="1201"/>
                </a:lnTo>
                <a:lnTo>
                  <a:pt x="911" y="1201"/>
                </a:lnTo>
                <a:lnTo>
                  <a:pt x="910" y="1201"/>
                </a:lnTo>
                <a:lnTo>
                  <a:pt x="908" y="1201"/>
                </a:lnTo>
                <a:lnTo>
                  <a:pt x="907" y="1199"/>
                </a:lnTo>
                <a:lnTo>
                  <a:pt x="905" y="1199"/>
                </a:lnTo>
                <a:lnTo>
                  <a:pt x="905" y="1198"/>
                </a:lnTo>
                <a:lnTo>
                  <a:pt x="904" y="1198"/>
                </a:lnTo>
                <a:lnTo>
                  <a:pt x="902" y="1198"/>
                </a:lnTo>
                <a:lnTo>
                  <a:pt x="899" y="1196"/>
                </a:lnTo>
                <a:lnTo>
                  <a:pt x="898" y="1196"/>
                </a:lnTo>
                <a:lnTo>
                  <a:pt x="898" y="1195"/>
                </a:lnTo>
                <a:lnTo>
                  <a:pt x="895" y="1195"/>
                </a:lnTo>
                <a:lnTo>
                  <a:pt x="892" y="1193"/>
                </a:lnTo>
                <a:lnTo>
                  <a:pt x="891" y="1193"/>
                </a:lnTo>
                <a:lnTo>
                  <a:pt x="889" y="1193"/>
                </a:lnTo>
                <a:lnTo>
                  <a:pt x="889" y="1192"/>
                </a:lnTo>
                <a:lnTo>
                  <a:pt x="888" y="1192"/>
                </a:lnTo>
                <a:lnTo>
                  <a:pt x="886" y="1192"/>
                </a:lnTo>
                <a:lnTo>
                  <a:pt x="885" y="1192"/>
                </a:lnTo>
                <a:lnTo>
                  <a:pt x="885" y="1190"/>
                </a:lnTo>
                <a:lnTo>
                  <a:pt x="883" y="1190"/>
                </a:lnTo>
                <a:lnTo>
                  <a:pt x="882" y="1190"/>
                </a:lnTo>
                <a:lnTo>
                  <a:pt x="880" y="1190"/>
                </a:lnTo>
                <a:lnTo>
                  <a:pt x="879" y="1190"/>
                </a:lnTo>
                <a:lnTo>
                  <a:pt x="876" y="1189"/>
                </a:lnTo>
                <a:lnTo>
                  <a:pt x="874" y="1189"/>
                </a:lnTo>
                <a:lnTo>
                  <a:pt x="872" y="1187"/>
                </a:lnTo>
                <a:lnTo>
                  <a:pt x="869" y="1187"/>
                </a:lnTo>
                <a:lnTo>
                  <a:pt x="867" y="1186"/>
                </a:lnTo>
                <a:lnTo>
                  <a:pt x="866" y="1186"/>
                </a:lnTo>
                <a:lnTo>
                  <a:pt x="864" y="1186"/>
                </a:lnTo>
                <a:lnTo>
                  <a:pt x="863" y="1186"/>
                </a:lnTo>
                <a:lnTo>
                  <a:pt x="861" y="1185"/>
                </a:lnTo>
                <a:lnTo>
                  <a:pt x="860" y="1185"/>
                </a:lnTo>
                <a:lnTo>
                  <a:pt x="858" y="1185"/>
                </a:lnTo>
                <a:lnTo>
                  <a:pt x="857" y="1185"/>
                </a:lnTo>
                <a:lnTo>
                  <a:pt x="855" y="1185"/>
                </a:lnTo>
                <a:lnTo>
                  <a:pt x="852" y="1183"/>
                </a:lnTo>
                <a:lnTo>
                  <a:pt x="851" y="1183"/>
                </a:lnTo>
                <a:lnTo>
                  <a:pt x="850" y="1183"/>
                </a:lnTo>
                <a:lnTo>
                  <a:pt x="848" y="1183"/>
                </a:lnTo>
                <a:lnTo>
                  <a:pt x="847" y="1182"/>
                </a:lnTo>
                <a:lnTo>
                  <a:pt x="845" y="1182"/>
                </a:lnTo>
                <a:lnTo>
                  <a:pt x="844" y="1182"/>
                </a:lnTo>
                <a:lnTo>
                  <a:pt x="841" y="1182"/>
                </a:lnTo>
                <a:lnTo>
                  <a:pt x="839" y="1180"/>
                </a:lnTo>
                <a:lnTo>
                  <a:pt x="838" y="1180"/>
                </a:lnTo>
                <a:lnTo>
                  <a:pt x="836" y="1180"/>
                </a:lnTo>
                <a:lnTo>
                  <a:pt x="835" y="1180"/>
                </a:lnTo>
                <a:lnTo>
                  <a:pt x="833" y="1179"/>
                </a:lnTo>
                <a:lnTo>
                  <a:pt x="832" y="1179"/>
                </a:lnTo>
                <a:lnTo>
                  <a:pt x="832" y="1177"/>
                </a:lnTo>
                <a:lnTo>
                  <a:pt x="830" y="1177"/>
                </a:lnTo>
                <a:lnTo>
                  <a:pt x="829" y="1176"/>
                </a:lnTo>
                <a:lnTo>
                  <a:pt x="827" y="1174"/>
                </a:lnTo>
                <a:lnTo>
                  <a:pt x="826" y="1173"/>
                </a:lnTo>
                <a:lnTo>
                  <a:pt x="825" y="1173"/>
                </a:lnTo>
                <a:lnTo>
                  <a:pt x="825" y="1171"/>
                </a:lnTo>
                <a:lnTo>
                  <a:pt x="823" y="1171"/>
                </a:lnTo>
                <a:lnTo>
                  <a:pt x="822" y="1170"/>
                </a:lnTo>
                <a:lnTo>
                  <a:pt x="822" y="1168"/>
                </a:lnTo>
                <a:lnTo>
                  <a:pt x="820" y="1168"/>
                </a:lnTo>
                <a:lnTo>
                  <a:pt x="820" y="1167"/>
                </a:lnTo>
                <a:lnTo>
                  <a:pt x="819" y="1165"/>
                </a:lnTo>
                <a:lnTo>
                  <a:pt x="819" y="1164"/>
                </a:lnTo>
                <a:lnTo>
                  <a:pt x="817" y="1162"/>
                </a:lnTo>
                <a:lnTo>
                  <a:pt x="817" y="1161"/>
                </a:lnTo>
                <a:lnTo>
                  <a:pt x="817" y="1160"/>
                </a:lnTo>
                <a:lnTo>
                  <a:pt x="816" y="1158"/>
                </a:lnTo>
                <a:lnTo>
                  <a:pt x="816" y="1157"/>
                </a:lnTo>
                <a:lnTo>
                  <a:pt x="816" y="1155"/>
                </a:lnTo>
                <a:lnTo>
                  <a:pt x="816" y="1154"/>
                </a:lnTo>
                <a:lnTo>
                  <a:pt x="817" y="1152"/>
                </a:lnTo>
                <a:lnTo>
                  <a:pt x="816" y="1151"/>
                </a:lnTo>
                <a:lnTo>
                  <a:pt x="816" y="1149"/>
                </a:lnTo>
                <a:lnTo>
                  <a:pt x="816" y="1148"/>
                </a:lnTo>
                <a:lnTo>
                  <a:pt x="816" y="1146"/>
                </a:lnTo>
                <a:lnTo>
                  <a:pt x="817" y="1146"/>
                </a:lnTo>
                <a:lnTo>
                  <a:pt x="817" y="1145"/>
                </a:lnTo>
                <a:lnTo>
                  <a:pt x="819" y="1145"/>
                </a:lnTo>
                <a:lnTo>
                  <a:pt x="820" y="1145"/>
                </a:lnTo>
                <a:lnTo>
                  <a:pt x="820" y="1143"/>
                </a:lnTo>
                <a:lnTo>
                  <a:pt x="822" y="1142"/>
                </a:lnTo>
                <a:lnTo>
                  <a:pt x="820" y="1143"/>
                </a:lnTo>
                <a:lnTo>
                  <a:pt x="820" y="1145"/>
                </a:lnTo>
                <a:lnTo>
                  <a:pt x="822" y="1145"/>
                </a:lnTo>
                <a:lnTo>
                  <a:pt x="822" y="1143"/>
                </a:lnTo>
                <a:lnTo>
                  <a:pt x="823" y="1143"/>
                </a:lnTo>
                <a:lnTo>
                  <a:pt x="822" y="1142"/>
                </a:lnTo>
                <a:lnTo>
                  <a:pt x="822" y="1140"/>
                </a:lnTo>
                <a:lnTo>
                  <a:pt x="822" y="1139"/>
                </a:lnTo>
                <a:lnTo>
                  <a:pt x="822" y="1140"/>
                </a:lnTo>
                <a:lnTo>
                  <a:pt x="822" y="1142"/>
                </a:lnTo>
                <a:lnTo>
                  <a:pt x="822" y="1140"/>
                </a:lnTo>
                <a:lnTo>
                  <a:pt x="822" y="1139"/>
                </a:lnTo>
                <a:lnTo>
                  <a:pt x="822" y="1138"/>
                </a:lnTo>
                <a:lnTo>
                  <a:pt x="820" y="1136"/>
                </a:lnTo>
                <a:lnTo>
                  <a:pt x="820" y="1135"/>
                </a:lnTo>
                <a:lnTo>
                  <a:pt x="820" y="1133"/>
                </a:lnTo>
                <a:lnTo>
                  <a:pt x="820" y="1135"/>
                </a:lnTo>
                <a:lnTo>
                  <a:pt x="822" y="1136"/>
                </a:lnTo>
                <a:lnTo>
                  <a:pt x="822" y="1135"/>
                </a:lnTo>
                <a:lnTo>
                  <a:pt x="822" y="1133"/>
                </a:lnTo>
                <a:lnTo>
                  <a:pt x="820" y="1133"/>
                </a:lnTo>
                <a:lnTo>
                  <a:pt x="820" y="1132"/>
                </a:lnTo>
                <a:lnTo>
                  <a:pt x="819" y="1130"/>
                </a:lnTo>
                <a:lnTo>
                  <a:pt x="820" y="1130"/>
                </a:lnTo>
                <a:lnTo>
                  <a:pt x="820" y="1129"/>
                </a:lnTo>
                <a:lnTo>
                  <a:pt x="819" y="1129"/>
                </a:lnTo>
                <a:lnTo>
                  <a:pt x="817" y="1129"/>
                </a:lnTo>
                <a:lnTo>
                  <a:pt x="817" y="1127"/>
                </a:lnTo>
                <a:lnTo>
                  <a:pt x="816" y="1127"/>
                </a:lnTo>
                <a:lnTo>
                  <a:pt x="816" y="1126"/>
                </a:lnTo>
                <a:lnTo>
                  <a:pt x="814" y="1126"/>
                </a:lnTo>
                <a:lnTo>
                  <a:pt x="814" y="1124"/>
                </a:lnTo>
                <a:lnTo>
                  <a:pt x="814" y="1123"/>
                </a:lnTo>
                <a:lnTo>
                  <a:pt x="813" y="1123"/>
                </a:lnTo>
                <a:lnTo>
                  <a:pt x="814" y="1124"/>
                </a:lnTo>
                <a:lnTo>
                  <a:pt x="813" y="1124"/>
                </a:lnTo>
                <a:lnTo>
                  <a:pt x="813" y="1123"/>
                </a:lnTo>
                <a:lnTo>
                  <a:pt x="811" y="1123"/>
                </a:lnTo>
                <a:lnTo>
                  <a:pt x="811" y="1124"/>
                </a:lnTo>
                <a:lnTo>
                  <a:pt x="813" y="1124"/>
                </a:lnTo>
                <a:lnTo>
                  <a:pt x="814" y="1124"/>
                </a:lnTo>
                <a:lnTo>
                  <a:pt x="814" y="1126"/>
                </a:lnTo>
                <a:lnTo>
                  <a:pt x="816" y="1127"/>
                </a:lnTo>
                <a:lnTo>
                  <a:pt x="817" y="1129"/>
                </a:lnTo>
                <a:lnTo>
                  <a:pt x="819" y="1130"/>
                </a:lnTo>
                <a:lnTo>
                  <a:pt x="819" y="1132"/>
                </a:lnTo>
                <a:lnTo>
                  <a:pt x="820" y="1133"/>
                </a:lnTo>
                <a:lnTo>
                  <a:pt x="819" y="1133"/>
                </a:lnTo>
                <a:lnTo>
                  <a:pt x="819" y="1132"/>
                </a:lnTo>
                <a:lnTo>
                  <a:pt x="819" y="1130"/>
                </a:lnTo>
                <a:lnTo>
                  <a:pt x="817" y="1129"/>
                </a:lnTo>
                <a:lnTo>
                  <a:pt x="814" y="1127"/>
                </a:lnTo>
                <a:lnTo>
                  <a:pt x="814" y="1126"/>
                </a:lnTo>
                <a:lnTo>
                  <a:pt x="813" y="1124"/>
                </a:lnTo>
                <a:lnTo>
                  <a:pt x="811" y="1124"/>
                </a:lnTo>
                <a:lnTo>
                  <a:pt x="810" y="1123"/>
                </a:lnTo>
                <a:lnTo>
                  <a:pt x="807" y="1121"/>
                </a:lnTo>
                <a:lnTo>
                  <a:pt x="805" y="1120"/>
                </a:lnTo>
                <a:lnTo>
                  <a:pt x="804" y="1120"/>
                </a:lnTo>
                <a:lnTo>
                  <a:pt x="802" y="1117"/>
                </a:lnTo>
                <a:lnTo>
                  <a:pt x="801" y="1115"/>
                </a:lnTo>
                <a:lnTo>
                  <a:pt x="802" y="1114"/>
                </a:lnTo>
                <a:lnTo>
                  <a:pt x="802" y="1113"/>
                </a:lnTo>
                <a:lnTo>
                  <a:pt x="802" y="1111"/>
                </a:lnTo>
                <a:lnTo>
                  <a:pt x="802" y="1110"/>
                </a:lnTo>
                <a:lnTo>
                  <a:pt x="801" y="1108"/>
                </a:lnTo>
                <a:lnTo>
                  <a:pt x="800" y="1107"/>
                </a:lnTo>
                <a:lnTo>
                  <a:pt x="798" y="1107"/>
                </a:lnTo>
                <a:lnTo>
                  <a:pt x="797" y="1105"/>
                </a:lnTo>
                <a:lnTo>
                  <a:pt x="794" y="1104"/>
                </a:lnTo>
                <a:lnTo>
                  <a:pt x="792" y="1102"/>
                </a:lnTo>
                <a:lnTo>
                  <a:pt x="789" y="1099"/>
                </a:lnTo>
                <a:lnTo>
                  <a:pt x="789" y="1098"/>
                </a:lnTo>
                <a:lnTo>
                  <a:pt x="788" y="1095"/>
                </a:lnTo>
                <a:lnTo>
                  <a:pt x="786" y="1093"/>
                </a:lnTo>
                <a:lnTo>
                  <a:pt x="785" y="1090"/>
                </a:lnTo>
                <a:lnTo>
                  <a:pt x="786" y="1089"/>
                </a:lnTo>
                <a:lnTo>
                  <a:pt x="786" y="1085"/>
                </a:lnTo>
                <a:lnTo>
                  <a:pt x="788" y="1082"/>
                </a:lnTo>
                <a:lnTo>
                  <a:pt x="788" y="1079"/>
                </a:lnTo>
                <a:lnTo>
                  <a:pt x="789" y="1077"/>
                </a:lnTo>
                <a:lnTo>
                  <a:pt x="789" y="1076"/>
                </a:lnTo>
                <a:lnTo>
                  <a:pt x="791" y="1074"/>
                </a:lnTo>
                <a:lnTo>
                  <a:pt x="791" y="1073"/>
                </a:lnTo>
                <a:lnTo>
                  <a:pt x="792" y="1073"/>
                </a:lnTo>
                <a:lnTo>
                  <a:pt x="792" y="1074"/>
                </a:lnTo>
                <a:lnTo>
                  <a:pt x="792" y="1076"/>
                </a:lnTo>
                <a:lnTo>
                  <a:pt x="792" y="1077"/>
                </a:lnTo>
                <a:lnTo>
                  <a:pt x="791" y="1079"/>
                </a:lnTo>
                <a:lnTo>
                  <a:pt x="789" y="1079"/>
                </a:lnTo>
                <a:lnTo>
                  <a:pt x="789" y="1080"/>
                </a:lnTo>
                <a:lnTo>
                  <a:pt x="788" y="1082"/>
                </a:lnTo>
                <a:lnTo>
                  <a:pt x="788" y="1083"/>
                </a:lnTo>
                <a:lnTo>
                  <a:pt x="788" y="1085"/>
                </a:lnTo>
                <a:lnTo>
                  <a:pt x="786" y="1089"/>
                </a:lnTo>
                <a:lnTo>
                  <a:pt x="786" y="1090"/>
                </a:lnTo>
                <a:lnTo>
                  <a:pt x="788" y="1090"/>
                </a:lnTo>
                <a:lnTo>
                  <a:pt x="788" y="1092"/>
                </a:lnTo>
                <a:lnTo>
                  <a:pt x="789" y="1093"/>
                </a:lnTo>
                <a:lnTo>
                  <a:pt x="788" y="1095"/>
                </a:lnTo>
                <a:lnTo>
                  <a:pt x="788" y="1093"/>
                </a:lnTo>
                <a:lnTo>
                  <a:pt x="786" y="1093"/>
                </a:lnTo>
                <a:lnTo>
                  <a:pt x="788" y="1095"/>
                </a:lnTo>
                <a:lnTo>
                  <a:pt x="789" y="1096"/>
                </a:lnTo>
                <a:lnTo>
                  <a:pt x="789" y="1098"/>
                </a:lnTo>
                <a:lnTo>
                  <a:pt x="789" y="1096"/>
                </a:lnTo>
                <a:lnTo>
                  <a:pt x="789" y="1095"/>
                </a:lnTo>
                <a:lnTo>
                  <a:pt x="791" y="1095"/>
                </a:lnTo>
                <a:lnTo>
                  <a:pt x="792" y="1095"/>
                </a:lnTo>
                <a:lnTo>
                  <a:pt x="794" y="1096"/>
                </a:lnTo>
                <a:lnTo>
                  <a:pt x="794" y="1098"/>
                </a:lnTo>
                <a:lnTo>
                  <a:pt x="795" y="1098"/>
                </a:lnTo>
                <a:lnTo>
                  <a:pt x="797" y="1098"/>
                </a:lnTo>
                <a:lnTo>
                  <a:pt x="798" y="1098"/>
                </a:lnTo>
                <a:lnTo>
                  <a:pt x="800" y="1099"/>
                </a:lnTo>
                <a:lnTo>
                  <a:pt x="804" y="1099"/>
                </a:lnTo>
                <a:lnTo>
                  <a:pt x="805" y="1098"/>
                </a:lnTo>
                <a:lnTo>
                  <a:pt x="807" y="1098"/>
                </a:lnTo>
                <a:lnTo>
                  <a:pt x="808" y="1098"/>
                </a:lnTo>
                <a:lnTo>
                  <a:pt x="810" y="1096"/>
                </a:lnTo>
                <a:lnTo>
                  <a:pt x="811" y="1098"/>
                </a:lnTo>
                <a:lnTo>
                  <a:pt x="813" y="1098"/>
                </a:lnTo>
                <a:lnTo>
                  <a:pt x="813" y="1096"/>
                </a:lnTo>
                <a:lnTo>
                  <a:pt x="811" y="1096"/>
                </a:lnTo>
                <a:lnTo>
                  <a:pt x="811" y="1095"/>
                </a:lnTo>
                <a:lnTo>
                  <a:pt x="813" y="1095"/>
                </a:lnTo>
                <a:lnTo>
                  <a:pt x="814" y="1093"/>
                </a:lnTo>
                <a:lnTo>
                  <a:pt x="813" y="1093"/>
                </a:lnTo>
                <a:lnTo>
                  <a:pt x="811" y="1093"/>
                </a:lnTo>
                <a:lnTo>
                  <a:pt x="810" y="1093"/>
                </a:lnTo>
                <a:lnTo>
                  <a:pt x="808" y="1095"/>
                </a:lnTo>
                <a:lnTo>
                  <a:pt x="807" y="1095"/>
                </a:lnTo>
                <a:lnTo>
                  <a:pt x="807" y="1096"/>
                </a:lnTo>
                <a:lnTo>
                  <a:pt x="807" y="1095"/>
                </a:lnTo>
                <a:lnTo>
                  <a:pt x="808" y="1095"/>
                </a:lnTo>
                <a:lnTo>
                  <a:pt x="810" y="1093"/>
                </a:lnTo>
                <a:lnTo>
                  <a:pt x="811" y="1093"/>
                </a:lnTo>
                <a:lnTo>
                  <a:pt x="813" y="1092"/>
                </a:lnTo>
                <a:lnTo>
                  <a:pt x="814" y="1092"/>
                </a:lnTo>
                <a:lnTo>
                  <a:pt x="816" y="1090"/>
                </a:lnTo>
                <a:lnTo>
                  <a:pt x="817" y="1089"/>
                </a:lnTo>
                <a:lnTo>
                  <a:pt x="817" y="1088"/>
                </a:lnTo>
                <a:lnTo>
                  <a:pt x="817" y="1086"/>
                </a:lnTo>
                <a:lnTo>
                  <a:pt x="817" y="1085"/>
                </a:lnTo>
                <a:lnTo>
                  <a:pt x="817" y="1083"/>
                </a:lnTo>
                <a:lnTo>
                  <a:pt x="816" y="1082"/>
                </a:lnTo>
                <a:lnTo>
                  <a:pt x="817" y="1080"/>
                </a:lnTo>
                <a:lnTo>
                  <a:pt x="817" y="1079"/>
                </a:lnTo>
                <a:lnTo>
                  <a:pt x="819" y="1079"/>
                </a:lnTo>
                <a:lnTo>
                  <a:pt x="820" y="1077"/>
                </a:lnTo>
                <a:lnTo>
                  <a:pt x="822" y="1077"/>
                </a:lnTo>
                <a:lnTo>
                  <a:pt x="822" y="1076"/>
                </a:lnTo>
                <a:lnTo>
                  <a:pt x="823" y="1076"/>
                </a:lnTo>
                <a:lnTo>
                  <a:pt x="823" y="1074"/>
                </a:lnTo>
                <a:lnTo>
                  <a:pt x="825" y="1073"/>
                </a:lnTo>
                <a:lnTo>
                  <a:pt x="825" y="1074"/>
                </a:lnTo>
                <a:lnTo>
                  <a:pt x="823" y="1076"/>
                </a:lnTo>
                <a:lnTo>
                  <a:pt x="825" y="1076"/>
                </a:lnTo>
                <a:lnTo>
                  <a:pt x="826" y="1076"/>
                </a:lnTo>
                <a:lnTo>
                  <a:pt x="826" y="1077"/>
                </a:lnTo>
                <a:lnTo>
                  <a:pt x="827" y="1076"/>
                </a:lnTo>
                <a:lnTo>
                  <a:pt x="829" y="1076"/>
                </a:lnTo>
                <a:lnTo>
                  <a:pt x="830" y="1076"/>
                </a:lnTo>
                <a:lnTo>
                  <a:pt x="832" y="1076"/>
                </a:lnTo>
                <a:lnTo>
                  <a:pt x="833" y="1076"/>
                </a:lnTo>
                <a:lnTo>
                  <a:pt x="835" y="1077"/>
                </a:lnTo>
                <a:lnTo>
                  <a:pt x="836" y="1077"/>
                </a:lnTo>
                <a:lnTo>
                  <a:pt x="836" y="1079"/>
                </a:lnTo>
                <a:lnTo>
                  <a:pt x="838" y="1079"/>
                </a:lnTo>
                <a:lnTo>
                  <a:pt x="838" y="1080"/>
                </a:lnTo>
                <a:lnTo>
                  <a:pt x="839" y="1080"/>
                </a:lnTo>
                <a:lnTo>
                  <a:pt x="841" y="1080"/>
                </a:lnTo>
                <a:lnTo>
                  <a:pt x="842" y="1080"/>
                </a:lnTo>
                <a:lnTo>
                  <a:pt x="844" y="1080"/>
                </a:lnTo>
                <a:lnTo>
                  <a:pt x="845" y="1082"/>
                </a:lnTo>
                <a:lnTo>
                  <a:pt x="845" y="1083"/>
                </a:lnTo>
                <a:lnTo>
                  <a:pt x="845" y="1085"/>
                </a:lnTo>
                <a:lnTo>
                  <a:pt x="845" y="1086"/>
                </a:lnTo>
                <a:lnTo>
                  <a:pt x="845" y="1088"/>
                </a:lnTo>
                <a:lnTo>
                  <a:pt x="845" y="1089"/>
                </a:lnTo>
                <a:lnTo>
                  <a:pt x="844" y="1089"/>
                </a:lnTo>
                <a:lnTo>
                  <a:pt x="845" y="1089"/>
                </a:lnTo>
                <a:lnTo>
                  <a:pt x="845" y="1088"/>
                </a:lnTo>
                <a:lnTo>
                  <a:pt x="847" y="1088"/>
                </a:lnTo>
                <a:lnTo>
                  <a:pt x="848" y="1088"/>
                </a:lnTo>
                <a:lnTo>
                  <a:pt x="848" y="1089"/>
                </a:lnTo>
                <a:lnTo>
                  <a:pt x="850" y="1089"/>
                </a:lnTo>
                <a:lnTo>
                  <a:pt x="850" y="1090"/>
                </a:lnTo>
                <a:lnTo>
                  <a:pt x="851" y="1090"/>
                </a:lnTo>
                <a:lnTo>
                  <a:pt x="851" y="1092"/>
                </a:lnTo>
                <a:lnTo>
                  <a:pt x="850" y="1092"/>
                </a:lnTo>
                <a:lnTo>
                  <a:pt x="851" y="1093"/>
                </a:lnTo>
                <a:lnTo>
                  <a:pt x="851" y="1095"/>
                </a:lnTo>
                <a:lnTo>
                  <a:pt x="852" y="1095"/>
                </a:lnTo>
                <a:lnTo>
                  <a:pt x="852" y="1096"/>
                </a:lnTo>
                <a:lnTo>
                  <a:pt x="854" y="1096"/>
                </a:lnTo>
                <a:lnTo>
                  <a:pt x="854" y="1098"/>
                </a:lnTo>
                <a:lnTo>
                  <a:pt x="855" y="1099"/>
                </a:lnTo>
                <a:lnTo>
                  <a:pt x="855" y="1101"/>
                </a:lnTo>
                <a:lnTo>
                  <a:pt x="857" y="1101"/>
                </a:lnTo>
                <a:lnTo>
                  <a:pt x="857" y="1102"/>
                </a:lnTo>
                <a:lnTo>
                  <a:pt x="858" y="1104"/>
                </a:lnTo>
                <a:lnTo>
                  <a:pt x="860" y="1104"/>
                </a:lnTo>
                <a:lnTo>
                  <a:pt x="863" y="1104"/>
                </a:lnTo>
                <a:lnTo>
                  <a:pt x="864" y="1104"/>
                </a:lnTo>
                <a:lnTo>
                  <a:pt x="864" y="1105"/>
                </a:lnTo>
                <a:lnTo>
                  <a:pt x="864" y="1107"/>
                </a:lnTo>
                <a:lnTo>
                  <a:pt x="866" y="1108"/>
                </a:lnTo>
                <a:lnTo>
                  <a:pt x="867" y="1108"/>
                </a:lnTo>
                <a:lnTo>
                  <a:pt x="869" y="1108"/>
                </a:lnTo>
                <a:lnTo>
                  <a:pt x="870" y="1108"/>
                </a:lnTo>
                <a:lnTo>
                  <a:pt x="870" y="1107"/>
                </a:lnTo>
                <a:lnTo>
                  <a:pt x="870" y="1105"/>
                </a:lnTo>
                <a:lnTo>
                  <a:pt x="872" y="1105"/>
                </a:lnTo>
                <a:lnTo>
                  <a:pt x="873" y="1104"/>
                </a:lnTo>
                <a:lnTo>
                  <a:pt x="874" y="1101"/>
                </a:lnTo>
                <a:lnTo>
                  <a:pt x="876" y="1099"/>
                </a:lnTo>
                <a:lnTo>
                  <a:pt x="877" y="1099"/>
                </a:lnTo>
                <a:lnTo>
                  <a:pt x="879" y="1098"/>
                </a:lnTo>
                <a:lnTo>
                  <a:pt x="880" y="1098"/>
                </a:lnTo>
                <a:lnTo>
                  <a:pt x="882" y="1096"/>
                </a:lnTo>
                <a:lnTo>
                  <a:pt x="883" y="1096"/>
                </a:lnTo>
                <a:lnTo>
                  <a:pt x="883" y="1095"/>
                </a:lnTo>
                <a:lnTo>
                  <a:pt x="882" y="1095"/>
                </a:lnTo>
                <a:lnTo>
                  <a:pt x="883" y="1095"/>
                </a:lnTo>
                <a:lnTo>
                  <a:pt x="885" y="1095"/>
                </a:lnTo>
                <a:lnTo>
                  <a:pt x="886" y="1093"/>
                </a:lnTo>
                <a:lnTo>
                  <a:pt x="886" y="1092"/>
                </a:lnTo>
                <a:lnTo>
                  <a:pt x="886" y="1090"/>
                </a:lnTo>
                <a:lnTo>
                  <a:pt x="885" y="1090"/>
                </a:lnTo>
                <a:lnTo>
                  <a:pt x="885" y="1089"/>
                </a:lnTo>
                <a:lnTo>
                  <a:pt x="886" y="1090"/>
                </a:lnTo>
                <a:lnTo>
                  <a:pt x="886" y="1089"/>
                </a:lnTo>
                <a:lnTo>
                  <a:pt x="886" y="1088"/>
                </a:lnTo>
                <a:lnTo>
                  <a:pt x="886" y="1086"/>
                </a:lnTo>
                <a:lnTo>
                  <a:pt x="886" y="1085"/>
                </a:lnTo>
                <a:lnTo>
                  <a:pt x="888" y="1085"/>
                </a:lnTo>
                <a:lnTo>
                  <a:pt x="888" y="1086"/>
                </a:lnTo>
                <a:lnTo>
                  <a:pt x="889" y="1086"/>
                </a:lnTo>
                <a:lnTo>
                  <a:pt x="888" y="1086"/>
                </a:lnTo>
                <a:lnTo>
                  <a:pt x="888" y="1088"/>
                </a:lnTo>
                <a:lnTo>
                  <a:pt x="889" y="1088"/>
                </a:lnTo>
                <a:lnTo>
                  <a:pt x="889" y="1086"/>
                </a:lnTo>
                <a:lnTo>
                  <a:pt x="889" y="1088"/>
                </a:lnTo>
                <a:lnTo>
                  <a:pt x="889" y="1089"/>
                </a:lnTo>
                <a:lnTo>
                  <a:pt x="889" y="1090"/>
                </a:lnTo>
                <a:lnTo>
                  <a:pt x="889" y="1089"/>
                </a:lnTo>
                <a:lnTo>
                  <a:pt x="891" y="1089"/>
                </a:lnTo>
                <a:lnTo>
                  <a:pt x="889" y="1089"/>
                </a:lnTo>
                <a:lnTo>
                  <a:pt x="891" y="1089"/>
                </a:lnTo>
                <a:lnTo>
                  <a:pt x="892" y="1088"/>
                </a:lnTo>
                <a:lnTo>
                  <a:pt x="891" y="1088"/>
                </a:lnTo>
                <a:lnTo>
                  <a:pt x="891" y="1086"/>
                </a:lnTo>
                <a:lnTo>
                  <a:pt x="889" y="1086"/>
                </a:lnTo>
                <a:lnTo>
                  <a:pt x="889" y="1085"/>
                </a:lnTo>
                <a:lnTo>
                  <a:pt x="889" y="1086"/>
                </a:lnTo>
                <a:lnTo>
                  <a:pt x="891" y="1086"/>
                </a:lnTo>
                <a:lnTo>
                  <a:pt x="889" y="1085"/>
                </a:lnTo>
                <a:lnTo>
                  <a:pt x="888" y="1085"/>
                </a:lnTo>
                <a:lnTo>
                  <a:pt x="886" y="1085"/>
                </a:lnTo>
                <a:lnTo>
                  <a:pt x="886" y="1083"/>
                </a:lnTo>
                <a:lnTo>
                  <a:pt x="885" y="1083"/>
                </a:lnTo>
                <a:lnTo>
                  <a:pt x="885" y="1085"/>
                </a:lnTo>
                <a:lnTo>
                  <a:pt x="883" y="1085"/>
                </a:lnTo>
                <a:lnTo>
                  <a:pt x="883" y="1086"/>
                </a:lnTo>
                <a:lnTo>
                  <a:pt x="883" y="1088"/>
                </a:lnTo>
                <a:lnTo>
                  <a:pt x="883" y="1089"/>
                </a:lnTo>
                <a:lnTo>
                  <a:pt x="885" y="1089"/>
                </a:lnTo>
                <a:lnTo>
                  <a:pt x="883" y="1090"/>
                </a:lnTo>
                <a:lnTo>
                  <a:pt x="882" y="1090"/>
                </a:lnTo>
                <a:lnTo>
                  <a:pt x="880" y="1092"/>
                </a:lnTo>
                <a:lnTo>
                  <a:pt x="879" y="1092"/>
                </a:lnTo>
                <a:lnTo>
                  <a:pt x="879" y="1090"/>
                </a:lnTo>
                <a:lnTo>
                  <a:pt x="880" y="1090"/>
                </a:lnTo>
                <a:lnTo>
                  <a:pt x="880" y="1089"/>
                </a:lnTo>
                <a:lnTo>
                  <a:pt x="879" y="1089"/>
                </a:lnTo>
                <a:lnTo>
                  <a:pt x="877" y="1089"/>
                </a:lnTo>
                <a:lnTo>
                  <a:pt x="876" y="1089"/>
                </a:lnTo>
                <a:lnTo>
                  <a:pt x="874" y="1089"/>
                </a:lnTo>
                <a:lnTo>
                  <a:pt x="873" y="1088"/>
                </a:lnTo>
                <a:lnTo>
                  <a:pt x="873" y="1089"/>
                </a:lnTo>
                <a:lnTo>
                  <a:pt x="874" y="1089"/>
                </a:lnTo>
                <a:lnTo>
                  <a:pt x="876" y="1089"/>
                </a:lnTo>
                <a:lnTo>
                  <a:pt x="876" y="1090"/>
                </a:lnTo>
                <a:lnTo>
                  <a:pt x="874" y="1090"/>
                </a:lnTo>
                <a:lnTo>
                  <a:pt x="873" y="1090"/>
                </a:lnTo>
                <a:lnTo>
                  <a:pt x="872" y="1090"/>
                </a:lnTo>
                <a:lnTo>
                  <a:pt x="870" y="1090"/>
                </a:lnTo>
                <a:lnTo>
                  <a:pt x="869" y="1092"/>
                </a:lnTo>
                <a:lnTo>
                  <a:pt x="867" y="1090"/>
                </a:lnTo>
                <a:lnTo>
                  <a:pt x="867" y="1089"/>
                </a:lnTo>
                <a:lnTo>
                  <a:pt x="866" y="1089"/>
                </a:lnTo>
                <a:lnTo>
                  <a:pt x="866" y="1088"/>
                </a:lnTo>
                <a:lnTo>
                  <a:pt x="864" y="1088"/>
                </a:lnTo>
                <a:lnTo>
                  <a:pt x="863" y="1088"/>
                </a:lnTo>
                <a:lnTo>
                  <a:pt x="861" y="1088"/>
                </a:lnTo>
                <a:lnTo>
                  <a:pt x="860" y="1088"/>
                </a:lnTo>
                <a:lnTo>
                  <a:pt x="858" y="1088"/>
                </a:lnTo>
                <a:lnTo>
                  <a:pt x="857" y="1086"/>
                </a:lnTo>
                <a:lnTo>
                  <a:pt x="855" y="1088"/>
                </a:lnTo>
                <a:lnTo>
                  <a:pt x="855" y="1089"/>
                </a:lnTo>
                <a:lnTo>
                  <a:pt x="855" y="1090"/>
                </a:lnTo>
                <a:lnTo>
                  <a:pt x="855" y="1092"/>
                </a:lnTo>
                <a:lnTo>
                  <a:pt x="857" y="1092"/>
                </a:lnTo>
                <a:lnTo>
                  <a:pt x="857" y="1093"/>
                </a:lnTo>
                <a:lnTo>
                  <a:pt x="858" y="1093"/>
                </a:lnTo>
                <a:lnTo>
                  <a:pt x="858" y="1095"/>
                </a:lnTo>
                <a:lnTo>
                  <a:pt x="857" y="1095"/>
                </a:lnTo>
                <a:lnTo>
                  <a:pt x="855" y="1093"/>
                </a:lnTo>
                <a:lnTo>
                  <a:pt x="854" y="1093"/>
                </a:lnTo>
                <a:lnTo>
                  <a:pt x="852" y="1092"/>
                </a:lnTo>
                <a:lnTo>
                  <a:pt x="852" y="1090"/>
                </a:lnTo>
                <a:lnTo>
                  <a:pt x="852" y="1089"/>
                </a:lnTo>
                <a:lnTo>
                  <a:pt x="851" y="1089"/>
                </a:lnTo>
                <a:lnTo>
                  <a:pt x="851" y="1090"/>
                </a:lnTo>
                <a:lnTo>
                  <a:pt x="850" y="1089"/>
                </a:lnTo>
                <a:lnTo>
                  <a:pt x="848" y="1088"/>
                </a:lnTo>
                <a:lnTo>
                  <a:pt x="847" y="1086"/>
                </a:lnTo>
                <a:lnTo>
                  <a:pt x="845" y="1086"/>
                </a:lnTo>
                <a:lnTo>
                  <a:pt x="845" y="1085"/>
                </a:lnTo>
                <a:lnTo>
                  <a:pt x="845" y="1083"/>
                </a:lnTo>
                <a:lnTo>
                  <a:pt x="847" y="1083"/>
                </a:lnTo>
                <a:lnTo>
                  <a:pt x="845" y="1082"/>
                </a:lnTo>
                <a:lnTo>
                  <a:pt x="845" y="1080"/>
                </a:lnTo>
                <a:lnTo>
                  <a:pt x="845" y="1079"/>
                </a:lnTo>
                <a:lnTo>
                  <a:pt x="845" y="1077"/>
                </a:lnTo>
                <a:lnTo>
                  <a:pt x="844" y="1077"/>
                </a:lnTo>
                <a:lnTo>
                  <a:pt x="844" y="1076"/>
                </a:lnTo>
                <a:lnTo>
                  <a:pt x="842" y="1076"/>
                </a:lnTo>
                <a:lnTo>
                  <a:pt x="841" y="1074"/>
                </a:lnTo>
                <a:lnTo>
                  <a:pt x="839" y="1073"/>
                </a:lnTo>
                <a:lnTo>
                  <a:pt x="838" y="1071"/>
                </a:lnTo>
                <a:lnTo>
                  <a:pt x="836" y="1071"/>
                </a:lnTo>
                <a:lnTo>
                  <a:pt x="835" y="1070"/>
                </a:lnTo>
                <a:lnTo>
                  <a:pt x="833" y="1070"/>
                </a:lnTo>
                <a:lnTo>
                  <a:pt x="832" y="1070"/>
                </a:lnTo>
                <a:lnTo>
                  <a:pt x="832" y="1068"/>
                </a:lnTo>
                <a:lnTo>
                  <a:pt x="830" y="1068"/>
                </a:lnTo>
                <a:lnTo>
                  <a:pt x="829" y="1068"/>
                </a:lnTo>
                <a:lnTo>
                  <a:pt x="827" y="1068"/>
                </a:lnTo>
                <a:lnTo>
                  <a:pt x="827" y="1067"/>
                </a:lnTo>
                <a:lnTo>
                  <a:pt x="826" y="1067"/>
                </a:lnTo>
                <a:lnTo>
                  <a:pt x="825" y="1067"/>
                </a:lnTo>
                <a:lnTo>
                  <a:pt x="825" y="1068"/>
                </a:lnTo>
                <a:lnTo>
                  <a:pt x="823" y="1068"/>
                </a:lnTo>
                <a:lnTo>
                  <a:pt x="823" y="1070"/>
                </a:lnTo>
                <a:lnTo>
                  <a:pt x="825" y="1071"/>
                </a:lnTo>
                <a:lnTo>
                  <a:pt x="825" y="1073"/>
                </a:lnTo>
                <a:lnTo>
                  <a:pt x="823" y="1071"/>
                </a:lnTo>
                <a:lnTo>
                  <a:pt x="823" y="1070"/>
                </a:lnTo>
                <a:lnTo>
                  <a:pt x="822" y="1070"/>
                </a:lnTo>
                <a:lnTo>
                  <a:pt x="822" y="1068"/>
                </a:lnTo>
                <a:lnTo>
                  <a:pt x="820" y="1067"/>
                </a:lnTo>
                <a:lnTo>
                  <a:pt x="819" y="1067"/>
                </a:lnTo>
                <a:lnTo>
                  <a:pt x="817" y="1065"/>
                </a:lnTo>
                <a:lnTo>
                  <a:pt x="816" y="1065"/>
                </a:lnTo>
                <a:lnTo>
                  <a:pt x="816" y="1064"/>
                </a:lnTo>
                <a:lnTo>
                  <a:pt x="814" y="1064"/>
                </a:lnTo>
                <a:lnTo>
                  <a:pt x="813" y="1064"/>
                </a:lnTo>
                <a:lnTo>
                  <a:pt x="810" y="1065"/>
                </a:lnTo>
                <a:lnTo>
                  <a:pt x="810" y="1064"/>
                </a:lnTo>
                <a:lnTo>
                  <a:pt x="810" y="1063"/>
                </a:lnTo>
                <a:lnTo>
                  <a:pt x="808" y="1061"/>
                </a:lnTo>
                <a:lnTo>
                  <a:pt x="807" y="1061"/>
                </a:lnTo>
                <a:lnTo>
                  <a:pt x="805" y="1063"/>
                </a:lnTo>
                <a:lnTo>
                  <a:pt x="805" y="1061"/>
                </a:lnTo>
                <a:lnTo>
                  <a:pt x="804" y="1061"/>
                </a:lnTo>
                <a:lnTo>
                  <a:pt x="802" y="1061"/>
                </a:lnTo>
                <a:lnTo>
                  <a:pt x="802" y="1060"/>
                </a:lnTo>
                <a:lnTo>
                  <a:pt x="798" y="1060"/>
                </a:lnTo>
                <a:lnTo>
                  <a:pt x="797" y="1060"/>
                </a:lnTo>
                <a:lnTo>
                  <a:pt x="795" y="1058"/>
                </a:lnTo>
                <a:lnTo>
                  <a:pt x="794" y="1058"/>
                </a:lnTo>
                <a:lnTo>
                  <a:pt x="792" y="1058"/>
                </a:lnTo>
                <a:lnTo>
                  <a:pt x="791" y="1058"/>
                </a:lnTo>
                <a:lnTo>
                  <a:pt x="789" y="1058"/>
                </a:lnTo>
                <a:lnTo>
                  <a:pt x="788" y="1058"/>
                </a:lnTo>
                <a:lnTo>
                  <a:pt x="786" y="1058"/>
                </a:lnTo>
                <a:lnTo>
                  <a:pt x="788" y="1058"/>
                </a:lnTo>
                <a:lnTo>
                  <a:pt x="788" y="1060"/>
                </a:lnTo>
                <a:lnTo>
                  <a:pt x="789" y="1060"/>
                </a:lnTo>
                <a:lnTo>
                  <a:pt x="791" y="1060"/>
                </a:lnTo>
                <a:lnTo>
                  <a:pt x="791" y="1061"/>
                </a:lnTo>
                <a:lnTo>
                  <a:pt x="791" y="1060"/>
                </a:lnTo>
                <a:lnTo>
                  <a:pt x="792" y="1060"/>
                </a:lnTo>
                <a:lnTo>
                  <a:pt x="792" y="1061"/>
                </a:lnTo>
                <a:lnTo>
                  <a:pt x="791" y="1061"/>
                </a:lnTo>
                <a:lnTo>
                  <a:pt x="792" y="1061"/>
                </a:lnTo>
                <a:lnTo>
                  <a:pt x="792" y="1063"/>
                </a:lnTo>
                <a:lnTo>
                  <a:pt x="794" y="1063"/>
                </a:lnTo>
                <a:lnTo>
                  <a:pt x="794" y="1061"/>
                </a:lnTo>
                <a:lnTo>
                  <a:pt x="795" y="1061"/>
                </a:lnTo>
                <a:lnTo>
                  <a:pt x="797" y="1061"/>
                </a:lnTo>
                <a:lnTo>
                  <a:pt x="798" y="1061"/>
                </a:lnTo>
                <a:lnTo>
                  <a:pt x="800" y="1061"/>
                </a:lnTo>
                <a:lnTo>
                  <a:pt x="798" y="1063"/>
                </a:lnTo>
                <a:lnTo>
                  <a:pt x="797" y="1063"/>
                </a:lnTo>
                <a:lnTo>
                  <a:pt x="798" y="1064"/>
                </a:lnTo>
                <a:lnTo>
                  <a:pt x="800" y="1064"/>
                </a:lnTo>
                <a:lnTo>
                  <a:pt x="802" y="1064"/>
                </a:lnTo>
                <a:lnTo>
                  <a:pt x="804" y="1065"/>
                </a:lnTo>
                <a:lnTo>
                  <a:pt x="807" y="1064"/>
                </a:lnTo>
                <a:lnTo>
                  <a:pt x="808" y="1064"/>
                </a:lnTo>
                <a:lnTo>
                  <a:pt x="808" y="1065"/>
                </a:lnTo>
                <a:lnTo>
                  <a:pt x="807" y="1065"/>
                </a:lnTo>
                <a:lnTo>
                  <a:pt x="802" y="1065"/>
                </a:lnTo>
                <a:lnTo>
                  <a:pt x="800" y="1064"/>
                </a:lnTo>
                <a:lnTo>
                  <a:pt x="798" y="1064"/>
                </a:lnTo>
                <a:lnTo>
                  <a:pt x="797" y="1064"/>
                </a:lnTo>
                <a:lnTo>
                  <a:pt x="795" y="1064"/>
                </a:lnTo>
                <a:lnTo>
                  <a:pt x="794" y="1063"/>
                </a:lnTo>
                <a:lnTo>
                  <a:pt x="792" y="1063"/>
                </a:lnTo>
                <a:lnTo>
                  <a:pt x="789" y="1060"/>
                </a:lnTo>
                <a:lnTo>
                  <a:pt x="786" y="1060"/>
                </a:lnTo>
                <a:lnTo>
                  <a:pt x="785" y="1058"/>
                </a:lnTo>
                <a:lnTo>
                  <a:pt x="782" y="1057"/>
                </a:lnTo>
                <a:lnTo>
                  <a:pt x="780" y="1057"/>
                </a:lnTo>
                <a:lnTo>
                  <a:pt x="777" y="1057"/>
                </a:lnTo>
                <a:lnTo>
                  <a:pt x="776" y="1055"/>
                </a:lnTo>
                <a:lnTo>
                  <a:pt x="773" y="1057"/>
                </a:lnTo>
                <a:lnTo>
                  <a:pt x="773" y="1055"/>
                </a:lnTo>
                <a:lnTo>
                  <a:pt x="772" y="1055"/>
                </a:lnTo>
                <a:lnTo>
                  <a:pt x="770" y="1055"/>
                </a:lnTo>
                <a:lnTo>
                  <a:pt x="769" y="1055"/>
                </a:lnTo>
                <a:lnTo>
                  <a:pt x="767" y="1055"/>
                </a:lnTo>
                <a:lnTo>
                  <a:pt x="764" y="1055"/>
                </a:lnTo>
                <a:lnTo>
                  <a:pt x="763" y="1054"/>
                </a:lnTo>
                <a:lnTo>
                  <a:pt x="761" y="1054"/>
                </a:lnTo>
                <a:lnTo>
                  <a:pt x="760" y="1054"/>
                </a:lnTo>
                <a:lnTo>
                  <a:pt x="758" y="1054"/>
                </a:lnTo>
                <a:lnTo>
                  <a:pt x="757" y="1054"/>
                </a:lnTo>
                <a:lnTo>
                  <a:pt x="755" y="1054"/>
                </a:lnTo>
                <a:lnTo>
                  <a:pt x="754" y="1052"/>
                </a:lnTo>
                <a:lnTo>
                  <a:pt x="752" y="1052"/>
                </a:lnTo>
                <a:lnTo>
                  <a:pt x="751" y="1051"/>
                </a:lnTo>
                <a:lnTo>
                  <a:pt x="750" y="1051"/>
                </a:lnTo>
                <a:lnTo>
                  <a:pt x="748" y="1049"/>
                </a:lnTo>
                <a:lnTo>
                  <a:pt x="747" y="1048"/>
                </a:lnTo>
                <a:lnTo>
                  <a:pt x="745" y="1046"/>
                </a:lnTo>
                <a:lnTo>
                  <a:pt x="744" y="1046"/>
                </a:lnTo>
                <a:lnTo>
                  <a:pt x="744" y="1045"/>
                </a:lnTo>
                <a:lnTo>
                  <a:pt x="742" y="1045"/>
                </a:lnTo>
                <a:lnTo>
                  <a:pt x="742" y="1043"/>
                </a:lnTo>
                <a:lnTo>
                  <a:pt x="741" y="1042"/>
                </a:lnTo>
                <a:lnTo>
                  <a:pt x="739" y="1041"/>
                </a:lnTo>
                <a:lnTo>
                  <a:pt x="738" y="1041"/>
                </a:lnTo>
                <a:lnTo>
                  <a:pt x="738" y="1039"/>
                </a:lnTo>
                <a:lnTo>
                  <a:pt x="736" y="1039"/>
                </a:lnTo>
                <a:lnTo>
                  <a:pt x="736" y="1038"/>
                </a:lnTo>
                <a:lnTo>
                  <a:pt x="735" y="1038"/>
                </a:lnTo>
                <a:lnTo>
                  <a:pt x="733" y="1038"/>
                </a:lnTo>
                <a:lnTo>
                  <a:pt x="732" y="1036"/>
                </a:lnTo>
                <a:lnTo>
                  <a:pt x="730" y="1036"/>
                </a:lnTo>
                <a:lnTo>
                  <a:pt x="729" y="1035"/>
                </a:lnTo>
                <a:lnTo>
                  <a:pt x="729" y="1033"/>
                </a:lnTo>
                <a:lnTo>
                  <a:pt x="728" y="1033"/>
                </a:lnTo>
                <a:lnTo>
                  <a:pt x="728" y="1032"/>
                </a:lnTo>
                <a:lnTo>
                  <a:pt x="726" y="1032"/>
                </a:lnTo>
                <a:lnTo>
                  <a:pt x="725" y="1030"/>
                </a:lnTo>
                <a:lnTo>
                  <a:pt x="723" y="1030"/>
                </a:lnTo>
                <a:lnTo>
                  <a:pt x="722" y="1030"/>
                </a:lnTo>
                <a:lnTo>
                  <a:pt x="720" y="1030"/>
                </a:lnTo>
                <a:lnTo>
                  <a:pt x="720" y="1029"/>
                </a:lnTo>
                <a:lnTo>
                  <a:pt x="719" y="1029"/>
                </a:lnTo>
                <a:lnTo>
                  <a:pt x="717" y="1029"/>
                </a:lnTo>
                <a:lnTo>
                  <a:pt x="716" y="1027"/>
                </a:lnTo>
                <a:lnTo>
                  <a:pt x="714" y="1027"/>
                </a:lnTo>
                <a:lnTo>
                  <a:pt x="713" y="1027"/>
                </a:lnTo>
                <a:lnTo>
                  <a:pt x="713" y="1024"/>
                </a:lnTo>
                <a:lnTo>
                  <a:pt x="711" y="1024"/>
                </a:lnTo>
                <a:lnTo>
                  <a:pt x="711" y="1023"/>
                </a:lnTo>
                <a:lnTo>
                  <a:pt x="711" y="1021"/>
                </a:lnTo>
                <a:lnTo>
                  <a:pt x="711" y="1020"/>
                </a:lnTo>
                <a:lnTo>
                  <a:pt x="710" y="1020"/>
                </a:lnTo>
                <a:lnTo>
                  <a:pt x="710" y="1018"/>
                </a:lnTo>
                <a:lnTo>
                  <a:pt x="710" y="1017"/>
                </a:lnTo>
                <a:lnTo>
                  <a:pt x="710" y="1016"/>
                </a:lnTo>
                <a:lnTo>
                  <a:pt x="710" y="1014"/>
                </a:lnTo>
                <a:lnTo>
                  <a:pt x="710" y="1013"/>
                </a:lnTo>
                <a:lnTo>
                  <a:pt x="710" y="1011"/>
                </a:lnTo>
                <a:lnTo>
                  <a:pt x="711" y="1011"/>
                </a:lnTo>
                <a:lnTo>
                  <a:pt x="711" y="1010"/>
                </a:lnTo>
                <a:lnTo>
                  <a:pt x="713" y="1008"/>
                </a:lnTo>
                <a:lnTo>
                  <a:pt x="714" y="1007"/>
                </a:lnTo>
                <a:lnTo>
                  <a:pt x="716" y="1007"/>
                </a:lnTo>
                <a:lnTo>
                  <a:pt x="716" y="1005"/>
                </a:lnTo>
                <a:lnTo>
                  <a:pt x="717" y="1005"/>
                </a:lnTo>
                <a:lnTo>
                  <a:pt x="717" y="1004"/>
                </a:lnTo>
                <a:lnTo>
                  <a:pt x="719" y="1004"/>
                </a:lnTo>
                <a:lnTo>
                  <a:pt x="720" y="1002"/>
                </a:lnTo>
                <a:lnTo>
                  <a:pt x="723" y="1001"/>
                </a:lnTo>
                <a:lnTo>
                  <a:pt x="725" y="1001"/>
                </a:lnTo>
                <a:lnTo>
                  <a:pt x="726" y="999"/>
                </a:lnTo>
                <a:lnTo>
                  <a:pt x="729" y="998"/>
                </a:lnTo>
                <a:lnTo>
                  <a:pt x="729" y="999"/>
                </a:lnTo>
                <a:lnTo>
                  <a:pt x="728" y="1001"/>
                </a:lnTo>
                <a:lnTo>
                  <a:pt x="726" y="1002"/>
                </a:lnTo>
                <a:lnTo>
                  <a:pt x="728" y="1002"/>
                </a:lnTo>
                <a:lnTo>
                  <a:pt x="726" y="1004"/>
                </a:lnTo>
                <a:lnTo>
                  <a:pt x="726" y="1002"/>
                </a:lnTo>
                <a:lnTo>
                  <a:pt x="725" y="1002"/>
                </a:lnTo>
                <a:lnTo>
                  <a:pt x="723" y="1004"/>
                </a:lnTo>
                <a:lnTo>
                  <a:pt x="722" y="1004"/>
                </a:lnTo>
                <a:lnTo>
                  <a:pt x="723" y="1005"/>
                </a:lnTo>
                <a:lnTo>
                  <a:pt x="723" y="1004"/>
                </a:lnTo>
                <a:lnTo>
                  <a:pt x="723" y="1005"/>
                </a:lnTo>
                <a:lnTo>
                  <a:pt x="722" y="1007"/>
                </a:lnTo>
                <a:lnTo>
                  <a:pt x="720" y="1007"/>
                </a:lnTo>
                <a:lnTo>
                  <a:pt x="719" y="1007"/>
                </a:lnTo>
                <a:lnTo>
                  <a:pt x="719" y="1008"/>
                </a:lnTo>
                <a:lnTo>
                  <a:pt x="717" y="1008"/>
                </a:lnTo>
                <a:lnTo>
                  <a:pt x="716" y="1010"/>
                </a:lnTo>
                <a:lnTo>
                  <a:pt x="716" y="1011"/>
                </a:lnTo>
                <a:lnTo>
                  <a:pt x="716" y="1013"/>
                </a:lnTo>
                <a:lnTo>
                  <a:pt x="714" y="1013"/>
                </a:lnTo>
                <a:lnTo>
                  <a:pt x="714" y="1014"/>
                </a:lnTo>
                <a:lnTo>
                  <a:pt x="714" y="1016"/>
                </a:lnTo>
                <a:lnTo>
                  <a:pt x="713" y="1017"/>
                </a:lnTo>
                <a:lnTo>
                  <a:pt x="714" y="1018"/>
                </a:lnTo>
                <a:lnTo>
                  <a:pt x="716" y="1018"/>
                </a:lnTo>
                <a:lnTo>
                  <a:pt x="717" y="1018"/>
                </a:lnTo>
                <a:lnTo>
                  <a:pt x="719" y="1018"/>
                </a:lnTo>
                <a:lnTo>
                  <a:pt x="719" y="1017"/>
                </a:lnTo>
                <a:lnTo>
                  <a:pt x="720" y="1017"/>
                </a:lnTo>
                <a:lnTo>
                  <a:pt x="722" y="1016"/>
                </a:lnTo>
                <a:lnTo>
                  <a:pt x="722" y="1017"/>
                </a:lnTo>
                <a:lnTo>
                  <a:pt x="722" y="1016"/>
                </a:lnTo>
                <a:lnTo>
                  <a:pt x="723" y="1016"/>
                </a:lnTo>
                <a:lnTo>
                  <a:pt x="723" y="1017"/>
                </a:lnTo>
                <a:lnTo>
                  <a:pt x="723" y="1016"/>
                </a:lnTo>
                <a:lnTo>
                  <a:pt x="723" y="1014"/>
                </a:lnTo>
                <a:lnTo>
                  <a:pt x="725" y="1014"/>
                </a:lnTo>
                <a:lnTo>
                  <a:pt x="726" y="1013"/>
                </a:lnTo>
                <a:lnTo>
                  <a:pt x="728" y="1011"/>
                </a:lnTo>
                <a:lnTo>
                  <a:pt x="729" y="1011"/>
                </a:lnTo>
                <a:lnTo>
                  <a:pt x="729" y="1010"/>
                </a:lnTo>
                <a:lnTo>
                  <a:pt x="730" y="1010"/>
                </a:lnTo>
                <a:lnTo>
                  <a:pt x="730" y="1008"/>
                </a:lnTo>
                <a:lnTo>
                  <a:pt x="732" y="1007"/>
                </a:lnTo>
                <a:lnTo>
                  <a:pt x="730" y="1005"/>
                </a:lnTo>
                <a:lnTo>
                  <a:pt x="732" y="1007"/>
                </a:lnTo>
                <a:lnTo>
                  <a:pt x="733" y="1007"/>
                </a:lnTo>
                <a:lnTo>
                  <a:pt x="735" y="1007"/>
                </a:lnTo>
                <a:lnTo>
                  <a:pt x="736" y="1007"/>
                </a:lnTo>
                <a:lnTo>
                  <a:pt x="736" y="1005"/>
                </a:lnTo>
                <a:lnTo>
                  <a:pt x="738" y="1005"/>
                </a:lnTo>
                <a:lnTo>
                  <a:pt x="738" y="1007"/>
                </a:lnTo>
                <a:lnTo>
                  <a:pt x="738" y="1005"/>
                </a:lnTo>
                <a:lnTo>
                  <a:pt x="739" y="1007"/>
                </a:lnTo>
                <a:lnTo>
                  <a:pt x="741" y="1007"/>
                </a:lnTo>
                <a:lnTo>
                  <a:pt x="742" y="1007"/>
                </a:lnTo>
                <a:lnTo>
                  <a:pt x="744" y="1007"/>
                </a:lnTo>
                <a:lnTo>
                  <a:pt x="745" y="1005"/>
                </a:lnTo>
                <a:lnTo>
                  <a:pt x="747" y="1005"/>
                </a:lnTo>
                <a:lnTo>
                  <a:pt x="748" y="1004"/>
                </a:lnTo>
                <a:lnTo>
                  <a:pt x="750" y="1002"/>
                </a:lnTo>
                <a:lnTo>
                  <a:pt x="750" y="1001"/>
                </a:lnTo>
                <a:lnTo>
                  <a:pt x="750" y="999"/>
                </a:lnTo>
                <a:lnTo>
                  <a:pt x="751" y="999"/>
                </a:lnTo>
                <a:lnTo>
                  <a:pt x="751" y="998"/>
                </a:lnTo>
                <a:lnTo>
                  <a:pt x="750" y="998"/>
                </a:lnTo>
                <a:lnTo>
                  <a:pt x="748" y="996"/>
                </a:lnTo>
                <a:lnTo>
                  <a:pt x="750" y="996"/>
                </a:lnTo>
                <a:lnTo>
                  <a:pt x="748" y="996"/>
                </a:lnTo>
                <a:lnTo>
                  <a:pt x="747" y="996"/>
                </a:lnTo>
                <a:lnTo>
                  <a:pt x="747" y="995"/>
                </a:lnTo>
                <a:lnTo>
                  <a:pt x="747" y="993"/>
                </a:lnTo>
                <a:lnTo>
                  <a:pt x="745" y="993"/>
                </a:lnTo>
                <a:lnTo>
                  <a:pt x="745" y="992"/>
                </a:lnTo>
                <a:lnTo>
                  <a:pt x="747" y="992"/>
                </a:lnTo>
                <a:lnTo>
                  <a:pt x="748" y="992"/>
                </a:lnTo>
                <a:lnTo>
                  <a:pt x="750" y="991"/>
                </a:lnTo>
                <a:lnTo>
                  <a:pt x="750" y="992"/>
                </a:lnTo>
                <a:lnTo>
                  <a:pt x="751" y="992"/>
                </a:lnTo>
                <a:lnTo>
                  <a:pt x="752" y="992"/>
                </a:lnTo>
                <a:lnTo>
                  <a:pt x="754" y="992"/>
                </a:lnTo>
                <a:lnTo>
                  <a:pt x="754" y="991"/>
                </a:lnTo>
                <a:lnTo>
                  <a:pt x="752" y="991"/>
                </a:lnTo>
                <a:lnTo>
                  <a:pt x="754" y="991"/>
                </a:lnTo>
                <a:lnTo>
                  <a:pt x="752" y="991"/>
                </a:lnTo>
                <a:lnTo>
                  <a:pt x="751" y="991"/>
                </a:lnTo>
                <a:lnTo>
                  <a:pt x="751" y="989"/>
                </a:lnTo>
                <a:lnTo>
                  <a:pt x="750" y="989"/>
                </a:lnTo>
                <a:lnTo>
                  <a:pt x="748" y="989"/>
                </a:lnTo>
                <a:lnTo>
                  <a:pt x="748" y="988"/>
                </a:lnTo>
                <a:lnTo>
                  <a:pt x="750" y="986"/>
                </a:lnTo>
                <a:lnTo>
                  <a:pt x="752" y="985"/>
                </a:lnTo>
                <a:lnTo>
                  <a:pt x="757" y="982"/>
                </a:lnTo>
                <a:lnTo>
                  <a:pt x="761" y="979"/>
                </a:lnTo>
                <a:lnTo>
                  <a:pt x="766" y="976"/>
                </a:lnTo>
                <a:lnTo>
                  <a:pt x="764" y="977"/>
                </a:lnTo>
                <a:lnTo>
                  <a:pt x="766" y="979"/>
                </a:lnTo>
                <a:lnTo>
                  <a:pt x="767" y="979"/>
                </a:lnTo>
                <a:lnTo>
                  <a:pt x="769" y="980"/>
                </a:lnTo>
                <a:lnTo>
                  <a:pt x="769" y="982"/>
                </a:lnTo>
                <a:lnTo>
                  <a:pt x="769" y="983"/>
                </a:lnTo>
                <a:lnTo>
                  <a:pt x="770" y="983"/>
                </a:lnTo>
                <a:lnTo>
                  <a:pt x="770" y="985"/>
                </a:lnTo>
                <a:lnTo>
                  <a:pt x="772" y="983"/>
                </a:lnTo>
                <a:lnTo>
                  <a:pt x="770" y="985"/>
                </a:lnTo>
                <a:lnTo>
                  <a:pt x="772" y="985"/>
                </a:lnTo>
                <a:lnTo>
                  <a:pt x="772" y="986"/>
                </a:lnTo>
                <a:lnTo>
                  <a:pt x="772" y="985"/>
                </a:lnTo>
                <a:lnTo>
                  <a:pt x="773" y="983"/>
                </a:lnTo>
                <a:lnTo>
                  <a:pt x="775" y="983"/>
                </a:lnTo>
                <a:lnTo>
                  <a:pt x="776" y="982"/>
                </a:lnTo>
                <a:lnTo>
                  <a:pt x="777" y="982"/>
                </a:lnTo>
                <a:lnTo>
                  <a:pt x="780" y="980"/>
                </a:lnTo>
                <a:lnTo>
                  <a:pt x="782" y="979"/>
                </a:lnTo>
                <a:lnTo>
                  <a:pt x="782" y="977"/>
                </a:lnTo>
                <a:lnTo>
                  <a:pt x="783" y="977"/>
                </a:lnTo>
                <a:lnTo>
                  <a:pt x="783" y="976"/>
                </a:lnTo>
                <a:lnTo>
                  <a:pt x="785" y="976"/>
                </a:lnTo>
                <a:lnTo>
                  <a:pt x="786" y="976"/>
                </a:lnTo>
                <a:lnTo>
                  <a:pt x="786" y="974"/>
                </a:lnTo>
                <a:lnTo>
                  <a:pt x="786" y="973"/>
                </a:lnTo>
                <a:lnTo>
                  <a:pt x="788" y="973"/>
                </a:lnTo>
                <a:lnTo>
                  <a:pt x="788" y="974"/>
                </a:lnTo>
                <a:lnTo>
                  <a:pt x="788" y="973"/>
                </a:lnTo>
                <a:lnTo>
                  <a:pt x="789" y="973"/>
                </a:lnTo>
                <a:lnTo>
                  <a:pt x="791" y="973"/>
                </a:lnTo>
                <a:lnTo>
                  <a:pt x="791" y="971"/>
                </a:lnTo>
                <a:lnTo>
                  <a:pt x="791" y="970"/>
                </a:lnTo>
                <a:lnTo>
                  <a:pt x="788" y="968"/>
                </a:lnTo>
                <a:lnTo>
                  <a:pt x="788" y="967"/>
                </a:lnTo>
                <a:lnTo>
                  <a:pt x="786" y="967"/>
                </a:lnTo>
                <a:lnTo>
                  <a:pt x="785" y="967"/>
                </a:lnTo>
                <a:lnTo>
                  <a:pt x="783" y="967"/>
                </a:lnTo>
                <a:lnTo>
                  <a:pt x="783" y="966"/>
                </a:lnTo>
                <a:lnTo>
                  <a:pt x="783" y="964"/>
                </a:lnTo>
                <a:lnTo>
                  <a:pt x="785" y="964"/>
                </a:lnTo>
                <a:lnTo>
                  <a:pt x="788" y="963"/>
                </a:lnTo>
                <a:lnTo>
                  <a:pt x="789" y="961"/>
                </a:lnTo>
                <a:lnTo>
                  <a:pt x="791" y="960"/>
                </a:lnTo>
                <a:lnTo>
                  <a:pt x="792" y="960"/>
                </a:lnTo>
                <a:lnTo>
                  <a:pt x="794" y="958"/>
                </a:lnTo>
                <a:lnTo>
                  <a:pt x="794" y="960"/>
                </a:lnTo>
                <a:lnTo>
                  <a:pt x="792" y="960"/>
                </a:lnTo>
                <a:lnTo>
                  <a:pt x="792" y="961"/>
                </a:lnTo>
                <a:lnTo>
                  <a:pt x="791" y="961"/>
                </a:lnTo>
                <a:lnTo>
                  <a:pt x="791" y="963"/>
                </a:lnTo>
                <a:lnTo>
                  <a:pt x="789" y="963"/>
                </a:lnTo>
                <a:lnTo>
                  <a:pt x="789" y="964"/>
                </a:lnTo>
                <a:lnTo>
                  <a:pt x="791" y="964"/>
                </a:lnTo>
                <a:lnTo>
                  <a:pt x="792" y="964"/>
                </a:lnTo>
                <a:lnTo>
                  <a:pt x="794" y="964"/>
                </a:lnTo>
                <a:lnTo>
                  <a:pt x="795" y="964"/>
                </a:lnTo>
                <a:lnTo>
                  <a:pt x="797" y="964"/>
                </a:lnTo>
                <a:lnTo>
                  <a:pt x="797" y="963"/>
                </a:lnTo>
                <a:lnTo>
                  <a:pt x="795" y="963"/>
                </a:lnTo>
                <a:lnTo>
                  <a:pt x="797" y="963"/>
                </a:lnTo>
                <a:lnTo>
                  <a:pt x="795" y="961"/>
                </a:lnTo>
                <a:lnTo>
                  <a:pt x="794" y="961"/>
                </a:lnTo>
                <a:lnTo>
                  <a:pt x="795" y="961"/>
                </a:lnTo>
                <a:lnTo>
                  <a:pt x="795" y="960"/>
                </a:lnTo>
                <a:lnTo>
                  <a:pt x="797" y="960"/>
                </a:lnTo>
                <a:lnTo>
                  <a:pt x="797" y="958"/>
                </a:lnTo>
                <a:lnTo>
                  <a:pt x="797" y="957"/>
                </a:lnTo>
                <a:lnTo>
                  <a:pt x="797" y="958"/>
                </a:lnTo>
                <a:lnTo>
                  <a:pt x="797" y="957"/>
                </a:lnTo>
                <a:lnTo>
                  <a:pt x="797" y="955"/>
                </a:lnTo>
                <a:lnTo>
                  <a:pt x="798" y="955"/>
                </a:lnTo>
                <a:lnTo>
                  <a:pt x="798" y="954"/>
                </a:lnTo>
                <a:lnTo>
                  <a:pt x="800" y="954"/>
                </a:lnTo>
                <a:lnTo>
                  <a:pt x="800" y="952"/>
                </a:lnTo>
                <a:lnTo>
                  <a:pt x="801" y="952"/>
                </a:lnTo>
                <a:lnTo>
                  <a:pt x="801" y="951"/>
                </a:lnTo>
                <a:lnTo>
                  <a:pt x="802" y="951"/>
                </a:lnTo>
                <a:lnTo>
                  <a:pt x="804" y="949"/>
                </a:lnTo>
                <a:lnTo>
                  <a:pt x="804" y="948"/>
                </a:lnTo>
                <a:lnTo>
                  <a:pt x="808" y="946"/>
                </a:lnTo>
                <a:lnTo>
                  <a:pt x="808" y="945"/>
                </a:lnTo>
                <a:lnTo>
                  <a:pt x="810" y="945"/>
                </a:lnTo>
                <a:lnTo>
                  <a:pt x="811" y="945"/>
                </a:lnTo>
                <a:lnTo>
                  <a:pt x="813" y="944"/>
                </a:lnTo>
                <a:lnTo>
                  <a:pt x="816" y="942"/>
                </a:lnTo>
                <a:lnTo>
                  <a:pt x="817" y="941"/>
                </a:lnTo>
                <a:lnTo>
                  <a:pt x="819" y="939"/>
                </a:lnTo>
                <a:lnTo>
                  <a:pt x="820" y="939"/>
                </a:lnTo>
                <a:lnTo>
                  <a:pt x="822" y="939"/>
                </a:lnTo>
                <a:lnTo>
                  <a:pt x="822" y="938"/>
                </a:lnTo>
                <a:lnTo>
                  <a:pt x="823" y="938"/>
                </a:lnTo>
                <a:lnTo>
                  <a:pt x="825" y="936"/>
                </a:lnTo>
                <a:lnTo>
                  <a:pt x="826" y="936"/>
                </a:lnTo>
                <a:lnTo>
                  <a:pt x="827" y="935"/>
                </a:lnTo>
                <a:lnTo>
                  <a:pt x="829" y="935"/>
                </a:lnTo>
                <a:lnTo>
                  <a:pt x="830" y="933"/>
                </a:lnTo>
                <a:lnTo>
                  <a:pt x="832" y="933"/>
                </a:lnTo>
                <a:lnTo>
                  <a:pt x="833" y="933"/>
                </a:lnTo>
                <a:lnTo>
                  <a:pt x="835" y="933"/>
                </a:lnTo>
                <a:lnTo>
                  <a:pt x="836" y="935"/>
                </a:lnTo>
                <a:lnTo>
                  <a:pt x="838" y="935"/>
                </a:lnTo>
                <a:lnTo>
                  <a:pt x="839" y="936"/>
                </a:lnTo>
                <a:lnTo>
                  <a:pt x="841" y="938"/>
                </a:lnTo>
                <a:lnTo>
                  <a:pt x="842" y="939"/>
                </a:lnTo>
                <a:lnTo>
                  <a:pt x="842" y="941"/>
                </a:lnTo>
                <a:lnTo>
                  <a:pt x="841" y="938"/>
                </a:lnTo>
                <a:lnTo>
                  <a:pt x="839" y="936"/>
                </a:lnTo>
                <a:lnTo>
                  <a:pt x="838" y="938"/>
                </a:lnTo>
                <a:lnTo>
                  <a:pt x="838" y="939"/>
                </a:lnTo>
                <a:lnTo>
                  <a:pt x="839" y="939"/>
                </a:lnTo>
                <a:lnTo>
                  <a:pt x="841" y="941"/>
                </a:lnTo>
                <a:lnTo>
                  <a:pt x="842" y="942"/>
                </a:lnTo>
                <a:lnTo>
                  <a:pt x="844" y="942"/>
                </a:lnTo>
                <a:lnTo>
                  <a:pt x="844" y="944"/>
                </a:lnTo>
                <a:lnTo>
                  <a:pt x="845" y="944"/>
                </a:lnTo>
                <a:lnTo>
                  <a:pt x="845" y="942"/>
                </a:lnTo>
                <a:lnTo>
                  <a:pt x="847" y="942"/>
                </a:lnTo>
                <a:lnTo>
                  <a:pt x="848" y="942"/>
                </a:lnTo>
                <a:lnTo>
                  <a:pt x="850" y="942"/>
                </a:lnTo>
                <a:lnTo>
                  <a:pt x="851" y="942"/>
                </a:lnTo>
                <a:lnTo>
                  <a:pt x="852" y="942"/>
                </a:lnTo>
                <a:lnTo>
                  <a:pt x="854" y="942"/>
                </a:lnTo>
                <a:lnTo>
                  <a:pt x="855" y="942"/>
                </a:lnTo>
                <a:lnTo>
                  <a:pt x="857" y="944"/>
                </a:lnTo>
                <a:lnTo>
                  <a:pt x="858" y="944"/>
                </a:lnTo>
                <a:lnTo>
                  <a:pt x="860" y="944"/>
                </a:lnTo>
                <a:lnTo>
                  <a:pt x="861" y="944"/>
                </a:lnTo>
                <a:lnTo>
                  <a:pt x="861" y="945"/>
                </a:lnTo>
                <a:lnTo>
                  <a:pt x="863" y="944"/>
                </a:lnTo>
                <a:lnTo>
                  <a:pt x="866" y="944"/>
                </a:lnTo>
                <a:lnTo>
                  <a:pt x="867" y="944"/>
                </a:lnTo>
                <a:lnTo>
                  <a:pt x="867" y="942"/>
                </a:lnTo>
                <a:lnTo>
                  <a:pt x="869" y="942"/>
                </a:lnTo>
                <a:lnTo>
                  <a:pt x="869" y="941"/>
                </a:lnTo>
                <a:lnTo>
                  <a:pt x="870" y="941"/>
                </a:lnTo>
                <a:lnTo>
                  <a:pt x="870" y="942"/>
                </a:lnTo>
                <a:lnTo>
                  <a:pt x="872" y="941"/>
                </a:lnTo>
                <a:lnTo>
                  <a:pt x="872" y="942"/>
                </a:lnTo>
                <a:lnTo>
                  <a:pt x="872" y="941"/>
                </a:lnTo>
                <a:lnTo>
                  <a:pt x="873" y="941"/>
                </a:lnTo>
                <a:lnTo>
                  <a:pt x="873" y="942"/>
                </a:lnTo>
                <a:lnTo>
                  <a:pt x="873" y="941"/>
                </a:lnTo>
                <a:lnTo>
                  <a:pt x="874" y="939"/>
                </a:lnTo>
                <a:lnTo>
                  <a:pt x="876" y="938"/>
                </a:lnTo>
                <a:lnTo>
                  <a:pt x="877" y="936"/>
                </a:lnTo>
                <a:lnTo>
                  <a:pt x="879" y="936"/>
                </a:lnTo>
                <a:lnTo>
                  <a:pt x="879" y="935"/>
                </a:lnTo>
                <a:lnTo>
                  <a:pt x="877" y="935"/>
                </a:lnTo>
                <a:lnTo>
                  <a:pt x="876" y="935"/>
                </a:lnTo>
                <a:lnTo>
                  <a:pt x="876" y="933"/>
                </a:lnTo>
                <a:lnTo>
                  <a:pt x="876" y="935"/>
                </a:lnTo>
                <a:lnTo>
                  <a:pt x="874" y="935"/>
                </a:lnTo>
                <a:lnTo>
                  <a:pt x="873" y="933"/>
                </a:lnTo>
                <a:lnTo>
                  <a:pt x="872" y="932"/>
                </a:lnTo>
                <a:lnTo>
                  <a:pt x="870" y="930"/>
                </a:lnTo>
                <a:lnTo>
                  <a:pt x="869" y="929"/>
                </a:lnTo>
                <a:lnTo>
                  <a:pt x="867" y="927"/>
                </a:lnTo>
                <a:lnTo>
                  <a:pt x="866" y="927"/>
                </a:lnTo>
                <a:lnTo>
                  <a:pt x="864" y="927"/>
                </a:lnTo>
                <a:lnTo>
                  <a:pt x="863" y="927"/>
                </a:lnTo>
                <a:lnTo>
                  <a:pt x="861" y="927"/>
                </a:lnTo>
                <a:lnTo>
                  <a:pt x="860" y="927"/>
                </a:lnTo>
                <a:lnTo>
                  <a:pt x="858" y="927"/>
                </a:lnTo>
                <a:lnTo>
                  <a:pt x="858" y="926"/>
                </a:lnTo>
                <a:lnTo>
                  <a:pt x="857" y="926"/>
                </a:lnTo>
                <a:lnTo>
                  <a:pt x="855" y="926"/>
                </a:lnTo>
                <a:lnTo>
                  <a:pt x="855" y="924"/>
                </a:lnTo>
                <a:lnTo>
                  <a:pt x="855" y="923"/>
                </a:lnTo>
                <a:lnTo>
                  <a:pt x="855" y="921"/>
                </a:lnTo>
                <a:lnTo>
                  <a:pt x="855" y="920"/>
                </a:lnTo>
                <a:lnTo>
                  <a:pt x="857" y="920"/>
                </a:lnTo>
                <a:lnTo>
                  <a:pt x="857" y="919"/>
                </a:lnTo>
                <a:lnTo>
                  <a:pt x="857" y="917"/>
                </a:lnTo>
                <a:lnTo>
                  <a:pt x="858" y="917"/>
                </a:lnTo>
                <a:lnTo>
                  <a:pt x="858" y="916"/>
                </a:lnTo>
                <a:lnTo>
                  <a:pt x="860" y="916"/>
                </a:lnTo>
                <a:lnTo>
                  <a:pt x="860" y="914"/>
                </a:lnTo>
                <a:lnTo>
                  <a:pt x="861" y="913"/>
                </a:lnTo>
                <a:lnTo>
                  <a:pt x="861" y="911"/>
                </a:lnTo>
                <a:lnTo>
                  <a:pt x="863" y="911"/>
                </a:lnTo>
                <a:lnTo>
                  <a:pt x="863" y="910"/>
                </a:lnTo>
                <a:lnTo>
                  <a:pt x="864" y="910"/>
                </a:lnTo>
                <a:lnTo>
                  <a:pt x="864" y="908"/>
                </a:lnTo>
                <a:lnTo>
                  <a:pt x="866" y="907"/>
                </a:lnTo>
                <a:lnTo>
                  <a:pt x="867" y="907"/>
                </a:lnTo>
                <a:lnTo>
                  <a:pt x="867" y="905"/>
                </a:lnTo>
                <a:lnTo>
                  <a:pt x="869" y="905"/>
                </a:lnTo>
                <a:lnTo>
                  <a:pt x="873" y="902"/>
                </a:lnTo>
                <a:lnTo>
                  <a:pt x="877" y="899"/>
                </a:lnTo>
                <a:lnTo>
                  <a:pt x="880" y="898"/>
                </a:lnTo>
                <a:lnTo>
                  <a:pt x="882" y="898"/>
                </a:lnTo>
                <a:lnTo>
                  <a:pt x="883" y="896"/>
                </a:lnTo>
                <a:lnTo>
                  <a:pt x="885" y="895"/>
                </a:lnTo>
                <a:lnTo>
                  <a:pt x="888" y="895"/>
                </a:lnTo>
                <a:lnTo>
                  <a:pt x="889" y="895"/>
                </a:lnTo>
                <a:lnTo>
                  <a:pt x="889" y="894"/>
                </a:lnTo>
                <a:lnTo>
                  <a:pt x="891" y="894"/>
                </a:lnTo>
                <a:lnTo>
                  <a:pt x="892" y="894"/>
                </a:lnTo>
                <a:lnTo>
                  <a:pt x="894" y="894"/>
                </a:lnTo>
                <a:lnTo>
                  <a:pt x="895" y="894"/>
                </a:lnTo>
                <a:lnTo>
                  <a:pt x="897" y="894"/>
                </a:lnTo>
                <a:lnTo>
                  <a:pt x="898" y="892"/>
                </a:lnTo>
                <a:lnTo>
                  <a:pt x="898" y="894"/>
                </a:lnTo>
                <a:lnTo>
                  <a:pt x="899" y="892"/>
                </a:lnTo>
                <a:lnTo>
                  <a:pt x="901" y="892"/>
                </a:lnTo>
                <a:lnTo>
                  <a:pt x="901" y="891"/>
                </a:lnTo>
                <a:lnTo>
                  <a:pt x="902" y="891"/>
                </a:lnTo>
                <a:lnTo>
                  <a:pt x="904" y="891"/>
                </a:lnTo>
                <a:lnTo>
                  <a:pt x="905" y="891"/>
                </a:lnTo>
                <a:lnTo>
                  <a:pt x="907" y="891"/>
                </a:lnTo>
                <a:lnTo>
                  <a:pt x="908" y="892"/>
                </a:lnTo>
                <a:lnTo>
                  <a:pt x="910" y="892"/>
                </a:lnTo>
                <a:lnTo>
                  <a:pt x="908" y="892"/>
                </a:lnTo>
                <a:lnTo>
                  <a:pt x="908" y="894"/>
                </a:lnTo>
                <a:lnTo>
                  <a:pt x="908" y="895"/>
                </a:lnTo>
                <a:lnTo>
                  <a:pt x="908" y="896"/>
                </a:lnTo>
                <a:lnTo>
                  <a:pt x="910" y="896"/>
                </a:lnTo>
                <a:lnTo>
                  <a:pt x="910" y="898"/>
                </a:lnTo>
                <a:lnTo>
                  <a:pt x="910" y="899"/>
                </a:lnTo>
                <a:lnTo>
                  <a:pt x="911" y="899"/>
                </a:lnTo>
                <a:lnTo>
                  <a:pt x="911" y="898"/>
                </a:lnTo>
                <a:lnTo>
                  <a:pt x="911" y="896"/>
                </a:lnTo>
                <a:lnTo>
                  <a:pt x="911" y="895"/>
                </a:lnTo>
                <a:lnTo>
                  <a:pt x="911" y="894"/>
                </a:lnTo>
                <a:lnTo>
                  <a:pt x="913" y="894"/>
                </a:lnTo>
                <a:lnTo>
                  <a:pt x="914" y="892"/>
                </a:lnTo>
                <a:lnTo>
                  <a:pt x="916" y="892"/>
                </a:lnTo>
                <a:lnTo>
                  <a:pt x="916" y="891"/>
                </a:lnTo>
                <a:lnTo>
                  <a:pt x="916" y="889"/>
                </a:lnTo>
                <a:lnTo>
                  <a:pt x="914" y="889"/>
                </a:lnTo>
                <a:lnTo>
                  <a:pt x="916" y="889"/>
                </a:lnTo>
                <a:lnTo>
                  <a:pt x="916" y="888"/>
                </a:lnTo>
                <a:lnTo>
                  <a:pt x="917" y="888"/>
                </a:lnTo>
                <a:lnTo>
                  <a:pt x="917" y="886"/>
                </a:lnTo>
                <a:lnTo>
                  <a:pt x="919" y="885"/>
                </a:lnTo>
                <a:lnTo>
                  <a:pt x="920" y="885"/>
                </a:lnTo>
                <a:lnTo>
                  <a:pt x="922" y="883"/>
                </a:lnTo>
                <a:lnTo>
                  <a:pt x="923" y="883"/>
                </a:lnTo>
                <a:lnTo>
                  <a:pt x="923" y="882"/>
                </a:lnTo>
                <a:lnTo>
                  <a:pt x="924" y="882"/>
                </a:lnTo>
                <a:lnTo>
                  <a:pt x="924" y="880"/>
                </a:lnTo>
                <a:lnTo>
                  <a:pt x="926" y="880"/>
                </a:lnTo>
                <a:lnTo>
                  <a:pt x="927" y="879"/>
                </a:lnTo>
                <a:lnTo>
                  <a:pt x="929" y="879"/>
                </a:lnTo>
                <a:lnTo>
                  <a:pt x="929" y="877"/>
                </a:lnTo>
                <a:lnTo>
                  <a:pt x="930" y="876"/>
                </a:lnTo>
                <a:lnTo>
                  <a:pt x="932" y="874"/>
                </a:lnTo>
                <a:lnTo>
                  <a:pt x="932" y="873"/>
                </a:lnTo>
                <a:lnTo>
                  <a:pt x="930" y="876"/>
                </a:lnTo>
                <a:lnTo>
                  <a:pt x="929" y="876"/>
                </a:lnTo>
                <a:lnTo>
                  <a:pt x="929" y="874"/>
                </a:lnTo>
                <a:lnTo>
                  <a:pt x="930" y="873"/>
                </a:lnTo>
                <a:lnTo>
                  <a:pt x="932" y="873"/>
                </a:lnTo>
                <a:lnTo>
                  <a:pt x="933" y="871"/>
                </a:lnTo>
                <a:lnTo>
                  <a:pt x="935" y="871"/>
                </a:lnTo>
                <a:lnTo>
                  <a:pt x="936" y="871"/>
                </a:lnTo>
                <a:lnTo>
                  <a:pt x="938" y="870"/>
                </a:lnTo>
                <a:lnTo>
                  <a:pt x="939" y="870"/>
                </a:lnTo>
                <a:lnTo>
                  <a:pt x="941" y="870"/>
                </a:lnTo>
                <a:lnTo>
                  <a:pt x="942" y="870"/>
                </a:lnTo>
                <a:lnTo>
                  <a:pt x="944" y="869"/>
                </a:lnTo>
                <a:lnTo>
                  <a:pt x="945" y="869"/>
                </a:lnTo>
                <a:lnTo>
                  <a:pt x="947" y="867"/>
                </a:lnTo>
                <a:lnTo>
                  <a:pt x="948" y="867"/>
                </a:lnTo>
                <a:lnTo>
                  <a:pt x="949" y="867"/>
                </a:lnTo>
                <a:lnTo>
                  <a:pt x="951" y="867"/>
                </a:lnTo>
                <a:lnTo>
                  <a:pt x="952" y="867"/>
                </a:lnTo>
                <a:lnTo>
                  <a:pt x="954" y="867"/>
                </a:lnTo>
                <a:lnTo>
                  <a:pt x="955" y="867"/>
                </a:lnTo>
                <a:lnTo>
                  <a:pt x="957" y="867"/>
                </a:lnTo>
                <a:lnTo>
                  <a:pt x="958" y="867"/>
                </a:lnTo>
                <a:lnTo>
                  <a:pt x="960" y="866"/>
                </a:lnTo>
                <a:lnTo>
                  <a:pt x="961" y="866"/>
                </a:lnTo>
                <a:lnTo>
                  <a:pt x="963" y="866"/>
                </a:lnTo>
                <a:lnTo>
                  <a:pt x="964" y="866"/>
                </a:lnTo>
                <a:lnTo>
                  <a:pt x="967" y="866"/>
                </a:lnTo>
                <a:lnTo>
                  <a:pt x="969" y="866"/>
                </a:lnTo>
                <a:lnTo>
                  <a:pt x="970" y="866"/>
                </a:lnTo>
                <a:lnTo>
                  <a:pt x="972" y="866"/>
                </a:lnTo>
                <a:lnTo>
                  <a:pt x="974" y="866"/>
                </a:lnTo>
                <a:lnTo>
                  <a:pt x="976" y="866"/>
                </a:lnTo>
                <a:lnTo>
                  <a:pt x="977" y="866"/>
                </a:lnTo>
                <a:lnTo>
                  <a:pt x="977" y="864"/>
                </a:lnTo>
                <a:lnTo>
                  <a:pt x="977" y="866"/>
                </a:lnTo>
                <a:lnTo>
                  <a:pt x="979" y="866"/>
                </a:lnTo>
                <a:lnTo>
                  <a:pt x="979" y="864"/>
                </a:lnTo>
                <a:lnTo>
                  <a:pt x="979" y="866"/>
                </a:lnTo>
                <a:lnTo>
                  <a:pt x="980" y="866"/>
                </a:lnTo>
                <a:lnTo>
                  <a:pt x="982" y="866"/>
                </a:lnTo>
                <a:lnTo>
                  <a:pt x="983" y="866"/>
                </a:lnTo>
                <a:lnTo>
                  <a:pt x="985" y="866"/>
                </a:lnTo>
                <a:lnTo>
                  <a:pt x="986" y="866"/>
                </a:lnTo>
                <a:lnTo>
                  <a:pt x="988" y="866"/>
                </a:lnTo>
                <a:lnTo>
                  <a:pt x="989" y="866"/>
                </a:lnTo>
                <a:lnTo>
                  <a:pt x="991" y="866"/>
                </a:lnTo>
                <a:lnTo>
                  <a:pt x="994" y="867"/>
                </a:lnTo>
                <a:lnTo>
                  <a:pt x="995" y="867"/>
                </a:lnTo>
                <a:lnTo>
                  <a:pt x="996" y="869"/>
                </a:lnTo>
                <a:lnTo>
                  <a:pt x="998" y="869"/>
                </a:lnTo>
                <a:lnTo>
                  <a:pt x="999" y="870"/>
                </a:lnTo>
                <a:lnTo>
                  <a:pt x="1001" y="870"/>
                </a:lnTo>
                <a:lnTo>
                  <a:pt x="1001" y="871"/>
                </a:lnTo>
                <a:lnTo>
                  <a:pt x="999" y="871"/>
                </a:lnTo>
                <a:lnTo>
                  <a:pt x="998" y="871"/>
                </a:lnTo>
                <a:lnTo>
                  <a:pt x="996" y="870"/>
                </a:lnTo>
                <a:lnTo>
                  <a:pt x="995" y="870"/>
                </a:lnTo>
                <a:lnTo>
                  <a:pt x="994" y="870"/>
                </a:lnTo>
                <a:lnTo>
                  <a:pt x="992" y="870"/>
                </a:lnTo>
                <a:lnTo>
                  <a:pt x="992" y="869"/>
                </a:lnTo>
                <a:lnTo>
                  <a:pt x="991" y="869"/>
                </a:lnTo>
                <a:lnTo>
                  <a:pt x="989" y="869"/>
                </a:lnTo>
                <a:lnTo>
                  <a:pt x="988" y="869"/>
                </a:lnTo>
                <a:lnTo>
                  <a:pt x="986" y="867"/>
                </a:lnTo>
                <a:lnTo>
                  <a:pt x="985" y="867"/>
                </a:lnTo>
                <a:lnTo>
                  <a:pt x="983" y="867"/>
                </a:lnTo>
                <a:lnTo>
                  <a:pt x="983" y="869"/>
                </a:lnTo>
                <a:lnTo>
                  <a:pt x="982" y="869"/>
                </a:lnTo>
                <a:lnTo>
                  <a:pt x="982" y="867"/>
                </a:lnTo>
                <a:lnTo>
                  <a:pt x="982" y="869"/>
                </a:lnTo>
                <a:lnTo>
                  <a:pt x="980" y="867"/>
                </a:lnTo>
                <a:lnTo>
                  <a:pt x="980" y="869"/>
                </a:lnTo>
                <a:lnTo>
                  <a:pt x="980" y="870"/>
                </a:lnTo>
                <a:lnTo>
                  <a:pt x="982" y="870"/>
                </a:lnTo>
                <a:lnTo>
                  <a:pt x="982" y="871"/>
                </a:lnTo>
                <a:lnTo>
                  <a:pt x="983" y="871"/>
                </a:lnTo>
                <a:lnTo>
                  <a:pt x="983" y="870"/>
                </a:lnTo>
                <a:lnTo>
                  <a:pt x="985" y="871"/>
                </a:lnTo>
                <a:lnTo>
                  <a:pt x="985" y="870"/>
                </a:lnTo>
                <a:lnTo>
                  <a:pt x="986" y="870"/>
                </a:lnTo>
                <a:lnTo>
                  <a:pt x="988" y="871"/>
                </a:lnTo>
                <a:lnTo>
                  <a:pt x="989" y="871"/>
                </a:lnTo>
                <a:lnTo>
                  <a:pt x="991" y="871"/>
                </a:lnTo>
                <a:lnTo>
                  <a:pt x="992" y="871"/>
                </a:lnTo>
                <a:lnTo>
                  <a:pt x="992" y="873"/>
                </a:lnTo>
                <a:lnTo>
                  <a:pt x="992" y="874"/>
                </a:lnTo>
                <a:lnTo>
                  <a:pt x="992" y="876"/>
                </a:lnTo>
                <a:lnTo>
                  <a:pt x="992" y="877"/>
                </a:lnTo>
                <a:lnTo>
                  <a:pt x="992" y="876"/>
                </a:lnTo>
                <a:lnTo>
                  <a:pt x="994" y="877"/>
                </a:lnTo>
                <a:lnTo>
                  <a:pt x="994" y="879"/>
                </a:lnTo>
                <a:lnTo>
                  <a:pt x="994" y="880"/>
                </a:lnTo>
                <a:lnTo>
                  <a:pt x="994" y="882"/>
                </a:lnTo>
                <a:lnTo>
                  <a:pt x="994" y="883"/>
                </a:lnTo>
                <a:lnTo>
                  <a:pt x="992" y="883"/>
                </a:lnTo>
                <a:lnTo>
                  <a:pt x="992" y="885"/>
                </a:lnTo>
                <a:lnTo>
                  <a:pt x="992" y="886"/>
                </a:lnTo>
                <a:lnTo>
                  <a:pt x="991" y="886"/>
                </a:lnTo>
                <a:lnTo>
                  <a:pt x="991" y="888"/>
                </a:lnTo>
                <a:lnTo>
                  <a:pt x="991" y="889"/>
                </a:lnTo>
                <a:lnTo>
                  <a:pt x="989" y="889"/>
                </a:lnTo>
                <a:lnTo>
                  <a:pt x="989" y="891"/>
                </a:lnTo>
                <a:lnTo>
                  <a:pt x="988" y="891"/>
                </a:lnTo>
                <a:lnTo>
                  <a:pt x="988" y="892"/>
                </a:lnTo>
                <a:lnTo>
                  <a:pt x="986" y="892"/>
                </a:lnTo>
                <a:lnTo>
                  <a:pt x="986" y="894"/>
                </a:lnTo>
                <a:lnTo>
                  <a:pt x="985" y="895"/>
                </a:lnTo>
                <a:lnTo>
                  <a:pt x="985" y="896"/>
                </a:lnTo>
                <a:lnTo>
                  <a:pt x="985" y="898"/>
                </a:lnTo>
                <a:lnTo>
                  <a:pt x="983" y="899"/>
                </a:lnTo>
                <a:lnTo>
                  <a:pt x="985" y="899"/>
                </a:lnTo>
                <a:lnTo>
                  <a:pt x="985" y="901"/>
                </a:lnTo>
                <a:lnTo>
                  <a:pt x="985" y="902"/>
                </a:lnTo>
                <a:lnTo>
                  <a:pt x="985" y="904"/>
                </a:lnTo>
                <a:lnTo>
                  <a:pt x="985" y="905"/>
                </a:lnTo>
                <a:lnTo>
                  <a:pt x="985" y="907"/>
                </a:lnTo>
                <a:lnTo>
                  <a:pt x="985" y="908"/>
                </a:lnTo>
                <a:lnTo>
                  <a:pt x="983" y="908"/>
                </a:lnTo>
                <a:lnTo>
                  <a:pt x="983" y="910"/>
                </a:lnTo>
                <a:lnTo>
                  <a:pt x="985" y="910"/>
                </a:lnTo>
                <a:lnTo>
                  <a:pt x="985" y="911"/>
                </a:lnTo>
                <a:lnTo>
                  <a:pt x="986" y="911"/>
                </a:lnTo>
                <a:lnTo>
                  <a:pt x="986" y="913"/>
                </a:lnTo>
                <a:lnTo>
                  <a:pt x="986" y="914"/>
                </a:lnTo>
                <a:lnTo>
                  <a:pt x="986" y="916"/>
                </a:lnTo>
                <a:lnTo>
                  <a:pt x="986" y="917"/>
                </a:lnTo>
                <a:lnTo>
                  <a:pt x="986" y="919"/>
                </a:lnTo>
                <a:lnTo>
                  <a:pt x="985" y="920"/>
                </a:lnTo>
                <a:lnTo>
                  <a:pt x="983" y="921"/>
                </a:lnTo>
                <a:lnTo>
                  <a:pt x="983" y="923"/>
                </a:lnTo>
                <a:lnTo>
                  <a:pt x="982" y="923"/>
                </a:lnTo>
                <a:lnTo>
                  <a:pt x="982" y="924"/>
                </a:lnTo>
                <a:lnTo>
                  <a:pt x="980" y="926"/>
                </a:lnTo>
                <a:lnTo>
                  <a:pt x="979" y="926"/>
                </a:lnTo>
                <a:lnTo>
                  <a:pt x="977" y="926"/>
                </a:lnTo>
                <a:lnTo>
                  <a:pt x="976" y="926"/>
                </a:lnTo>
                <a:lnTo>
                  <a:pt x="974" y="926"/>
                </a:lnTo>
                <a:lnTo>
                  <a:pt x="973" y="927"/>
                </a:lnTo>
                <a:lnTo>
                  <a:pt x="972" y="927"/>
                </a:lnTo>
                <a:lnTo>
                  <a:pt x="970" y="927"/>
                </a:lnTo>
                <a:lnTo>
                  <a:pt x="970" y="929"/>
                </a:lnTo>
                <a:lnTo>
                  <a:pt x="969" y="929"/>
                </a:lnTo>
                <a:lnTo>
                  <a:pt x="969" y="930"/>
                </a:lnTo>
                <a:lnTo>
                  <a:pt x="969" y="929"/>
                </a:lnTo>
                <a:lnTo>
                  <a:pt x="967" y="929"/>
                </a:lnTo>
                <a:lnTo>
                  <a:pt x="966" y="929"/>
                </a:lnTo>
                <a:lnTo>
                  <a:pt x="964" y="929"/>
                </a:lnTo>
                <a:lnTo>
                  <a:pt x="964" y="930"/>
                </a:lnTo>
                <a:lnTo>
                  <a:pt x="964" y="929"/>
                </a:lnTo>
                <a:lnTo>
                  <a:pt x="963" y="929"/>
                </a:lnTo>
                <a:lnTo>
                  <a:pt x="963" y="930"/>
                </a:lnTo>
                <a:lnTo>
                  <a:pt x="964" y="932"/>
                </a:lnTo>
                <a:lnTo>
                  <a:pt x="966" y="932"/>
                </a:lnTo>
                <a:lnTo>
                  <a:pt x="967" y="932"/>
                </a:lnTo>
                <a:lnTo>
                  <a:pt x="969" y="932"/>
                </a:lnTo>
                <a:lnTo>
                  <a:pt x="969" y="930"/>
                </a:lnTo>
                <a:lnTo>
                  <a:pt x="970" y="930"/>
                </a:lnTo>
                <a:lnTo>
                  <a:pt x="970" y="932"/>
                </a:lnTo>
                <a:lnTo>
                  <a:pt x="972" y="932"/>
                </a:lnTo>
                <a:lnTo>
                  <a:pt x="973" y="930"/>
                </a:lnTo>
                <a:lnTo>
                  <a:pt x="974" y="930"/>
                </a:lnTo>
                <a:lnTo>
                  <a:pt x="974" y="932"/>
                </a:lnTo>
                <a:lnTo>
                  <a:pt x="976" y="932"/>
                </a:lnTo>
                <a:lnTo>
                  <a:pt x="976" y="930"/>
                </a:lnTo>
                <a:lnTo>
                  <a:pt x="977" y="930"/>
                </a:lnTo>
                <a:lnTo>
                  <a:pt x="977" y="929"/>
                </a:lnTo>
                <a:lnTo>
                  <a:pt x="979" y="929"/>
                </a:lnTo>
                <a:lnTo>
                  <a:pt x="979" y="930"/>
                </a:lnTo>
                <a:lnTo>
                  <a:pt x="977" y="930"/>
                </a:lnTo>
                <a:lnTo>
                  <a:pt x="977" y="932"/>
                </a:lnTo>
                <a:lnTo>
                  <a:pt x="977" y="933"/>
                </a:lnTo>
                <a:lnTo>
                  <a:pt x="979" y="933"/>
                </a:lnTo>
                <a:lnTo>
                  <a:pt x="979" y="932"/>
                </a:lnTo>
                <a:lnTo>
                  <a:pt x="980" y="933"/>
                </a:lnTo>
                <a:lnTo>
                  <a:pt x="980" y="932"/>
                </a:lnTo>
                <a:lnTo>
                  <a:pt x="980" y="930"/>
                </a:lnTo>
                <a:lnTo>
                  <a:pt x="982" y="930"/>
                </a:lnTo>
                <a:lnTo>
                  <a:pt x="982" y="929"/>
                </a:lnTo>
                <a:lnTo>
                  <a:pt x="982" y="930"/>
                </a:lnTo>
                <a:lnTo>
                  <a:pt x="983" y="932"/>
                </a:lnTo>
                <a:lnTo>
                  <a:pt x="983" y="933"/>
                </a:lnTo>
                <a:lnTo>
                  <a:pt x="983" y="935"/>
                </a:lnTo>
                <a:lnTo>
                  <a:pt x="985" y="936"/>
                </a:lnTo>
                <a:lnTo>
                  <a:pt x="985" y="938"/>
                </a:lnTo>
                <a:lnTo>
                  <a:pt x="985" y="939"/>
                </a:lnTo>
                <a:lnTo>
                  <a:pt x="986" y="941"/>
                </a:lnTo>
                <a:lnTo>
                  <a:pt x="986" y="942"/>
                </a:lnTo>
                <a:lnTo>
                  <a:pt x="988" y="942"/>
                </a:lnTo>
                <a:lnTo>
                  <a:pt x="988" y="944"/>
                </a:lnTo>
                <a:lnTo>
                  <a:pt x="989" y="944"/>
                </a:lnTo>
                <a:lnTo>
                  <a:pt x="989" y="945"/>
                </a:lnTo>
                <a:lnTo>
                  <a:pt x="989" y="946"/>
                </a:lnTo>
                <a:lnTo>
                  <a:pt x="991" y="946"/>
                </a:lnTo>
                <a:lnTo>
                  <a:pt x="991" y="948"/>
                </a:lnTo>
                <a:lnTo>
                  <a:pt x="992" y="948"/>
                </a:lnTo>
                <a:lnTo>
                  <a:pt x="992" y="949"/>
                </a:lnTo>
                <a:lnTo>
                  <a:pt x="992" y="951"/>
                </a:lnTo>
                <a:lnTo>
                  <a:pt x="992" y="949"/>
                </a:lnTo>
                <a:lnTo>
                  <a:pt x="992" y="951"/>
                </a:lnTo>
                <a:lnTo>
                  <a:pt x="994" y="951"/>
                </a:lnTo>
                <a:lnTo>
                  <a:pt x="994" y="949"/>
                </a:lnTo>
                <a:lnTo>
                  <a:pt x="995" y="949"/>
                </a:lnTo>
                <a:lnTo>
                  <a:pt x="996" y="949"/>
                </a:lnTo>
                <a:lnTo>
                  <a:pt x="998" y="951"/>
                </a:lnTo>
                <a:lnTo>
                  <a:pt x="999" y="951"/>
                </a:lnTo>
                <a:lnTo>
                  <a:pt x="1001" y="951"/>
                </a:lnTo>
                <a:lnTo>
                  <a:pt x="1001" y="949"/>
                </a:lnTo>
                <a:lnTo>
                  <a:pt x="1002" y="949"/>
                </a:lnTo>
                <a:lnTo>
                  <a:pt x="1004" y="949"/>
                </a:lnTo>
                <a:lnTo>
                  <a:pt x="1005" y="949"/>
                </a:lnTo>
                <a:lnTo>
                  <a:pt x="1005" y="948"/>
                </a:lnTo>
                <a:lnTo>
                  <a:pt x="1007" y="948"/>
                </a:lnTo>
                <a:lnTo>
                  <a:pt x="1008" y="948"/>
                </a:lnTo>
                <a:lnTo>
                  <a:pt x="1008" y="946"/>
                </a:lnTo>
                <a:lnTo>
                  <a:pt x="1010" y="946"/>
                </a:lnTo>
                <a:lnTo>
                  <a:pt x="1011" y="946"/>
                </a:lnTo>
                <a:lnTo>
                  <a:pt x="1013" y="946"/>
                </a:lnTo>
                <a:lnTo>
                  <a:pt x="1013" y="948"/>
                </a:lnTo>
                <a:lnTo>
                  <a:pt x="1014" y="946"/>
                </a:lnTo>
                <a:lnTo>
                  <a:pt x="1016" y="946"/>
                </a:lnTo>
                <a:lnTo>
                  <a:pt x="1017" y="946"/>
                </a:lnTo>
                <a:lnTo>
                  <a:pt x="1019" y="946"/>
                </a:lnTo>
                <a:lnTo>
                  <a:pt x="1019" y="948"/>
                </a:lnTo>
                <a:lnTo>
                  <a:pt x="1020" y="948"/>
                </a:lnTo>
                <a:lnTo>
                  <a:pt x="1021" y="948"/>
                </a:lnTo>
                <a:lnTo>
                  <a:pt x="1021" y="949"/>
                </a:lnTo>
                <a:lnTo>
                  <a:pt x="1023" y="949"/>
                </a:lnTo>
                <a:lnTo>
                  <a:pt x="1024" y="949"/>
                </a:lnTo>
                <a:lnTo>
                  <a:pt x="1026" y="949"/>
                </a:lnTo>
                <a:lnTo>
                  <a:pt x="1027" y="949"/>
                </a:lnTo>
                <a:lnTo>
                  <a:pt x="1029" y="949"/>
                </a:lnTo>
                <a:lnTo>
                  <a:pt x="1029" y="951"/>
                </a:lnTo>
                <a:lnTo>
                  <a:pt x="1030" y="951"/>
                </a:lnTo>
                <a:lnTo>
                  <a:pt x="1032" y="951"/>
                </a:lnTo>
                <a:lnTo>
                  <a:pt x="1033" y="951"/>
                </a:lnTo>
                <a:lnTo>
                  <a:pt x="1035" y="949"/>
                </a:lnTo>
                <a:lnTo>
                  <a:pt x="1036" y="949"/>
                </a:lnTo>
                <a:lnTo>
                  <a:pt x="1038" y="949"/>
                </a:lnTo>
                <a:lnTo>
                  <a:pt x="1039" y="948"/>
                </a:lnTo>
                <a:lnTo>
                  <a:pt x="1041" y="948"/>
                </a:lnTo>
                <a:lnTo>
                  <a:pt x="1042" y="946"/>
                </a:lnTo>
                <a:lnTo>
                  <a:pt x="1044" y="946"/>
                </a:lnTo>
                <a:lnTo>
                  <a:pt x="1044" y="945"/>
                </a:lnTo>
                <a:lnTo>
                  <a:pt x="1044" y="946"/>
                </a:lnTo>
                <a:lnTo>
                  <a:pt x="1045" y="946"/>
                </a:lnTo>
                <a:lnTo>
                  <a:pt x="1045" y="945"/>
                </a:lnTo>
                <a:lnTo>
                  <a:pt x="1045" y="946"/>
                </a:lnTo>
                <a:lnTo>
                  <a:pt x="1046" y="946"/>
                </a:lnTo>
                <a:lnTo>
                  <a:pt x="1048" y="946"/>
                </a:lnTo>
                <a:lnTo>
                  <a:pt x="1049" y="946"/>
                </a:lnTo>
                <a:lnTo>
                  <a:pt x="1051" y="946"/>
                </a:lnTo>
                <a:lnTo>
                  <a:pt x="1052" y="946"/>
                </a:lnTo>
                <a:lnTo>
                  <a:pt x="1054" y="946"/>
                </a:lnTo>
                <a:lnTo>
                  <a:pt x="1054" y="945"/>
                </a:lnTo>
                <a:lnTo>
                  <a:pt x="1055" y="945"/>
                </a:lnTo>
                <a:lnTo>
                  <a:pt x="1057" y="945"/>
                </a:lnTo>
                <a:lnTo>
                  <a:pt x="1057" y="944"/>
                </a:lnTo>
                <a:lnTo>
                  <a:pt x="1057" y="945"/>
                </a:lnTo>
                <a:lnTo>
                  <a:pt x="1057" y="946"/>
                </a:lnTo>
                <a:lnTo>
                  <a:pt x="1057" y="948"/>
                </a:lnTo>
                <a:lnTo>
                  <a:pt x="1058" y="948"/>
                </a:lnTo>
                <a:lnTo>
                  <a:pt x="1060" y="948"/>
                </a:lnTo>
                <a:lnTo>
                  <a:pt x="1061" y="949"/>
                </a:lnTo>
                <a:lnTo>
                  <a:pt x="1061" y="951"/>
                </a:lnTo>
                <a:lnTo>
                  <a:pt x="1061" y="952"/>
                </a:lnTo>
                <a:lnTo>
                  <a:pt x="1063" y="952"/>
                </a:lnTo>
                <a:lnTo>
                  <a:pt x="1064" y="954"/>
                </a:lnTo>
                <a:lnTo>
                  <a:pt x="1063" y="952"/>
                </a:lnTo>
                <a:lnTo>
                  <a:pt x="1061" y="952"/>
                </a:lnTo>
                <a:lnTo>
                  <a:pt x="1061" y="954"/>
                </a:lnTo>
                <a:lnTo>
                  <a:pt x="1061" y="955"/>
                </a:lnTo>
                <a:lnTo>
                  <a:pt x="1061" y="957"/>
                </a:lnTo>
                <a:lnTo>
                  <a:pt x="1061" y="958"/>
                </a:lnTo>
                <a:lnTo>
                  <a:pt x="1061" y="960"/>
                </a:lnTo>
                <a:lnTo>
                  <a:pt x="1061" y="961"/>
                </a:lnTo>
                <a:lnTo>
                  <a:pt x="1063" y="963"/>
                </a:lnTo>
                <a:lnTo>
                  <a:pt x="1061" y="963"/>
                </a:lnTo>
                <a:lnTo>
                  <a:pt x="1063" y="963"/>
                </a:lnTo>
                <a:lnTo>
                  <a:pt x="1063" y="964"/>
                </a:lnTo>
                <a:lnTo>
                  <a:pt x="1063" y="963"/>
                </a:lnTo>
                <a:lnTo>
                  <a:pt x="1063" y="961"/>
                </a:lnTo>
                <a:lnTo>
                  <a:pt x="1063" y="960"/>
                </a:lnTo>
                <a:lnTo>
                  <a:pt x="1063" y="958"/>
                </a:lnTo>
                <a:lnTo>
                  <a:pt x="1063" y="957"/>
                </a:lnTo>
                <a:lnTo>
                  <a:pt x="1063" y="955"/>
                </a:lnTo>
                <a:lnTo>
                  <a:pt x="1064" y="955"/>
                </a:lnTo>
                <a:lnTo>
                  <a:pt x="1064" y="954"/>
                </a:lnTo>
                <a:lnTo>
                  <a:pt x="1066" y="954"/>
                </a:lnTo>
                <a:lnTo>
                  <a:pt x="1067" y="954"/>
                </a:lnTo>
                <a:lnTo>
                  <a:pt x="1067" y="955"/>
                </a:lnTo>
                <a:lnTo>
                  <a:pt x="1069" y="955"/>
                </a:lnTo>
                <a:lnTo>
                  <a:pt x="1069" y="954"/>
                </a:lnTo>
                <a:lnTo>
                  <a:pt x="1069" y="955"/>
                </a:lnTo>
                <a:lnTo>
                  <a:pt x="1069" y="954"/>
                </a:lnTo>
                <a:lnTo>
                  <a:pt x="1070" y="954"/>
                </a:lnTo>
                <a:lnTo>
                  <a:pt x="1071" y="954"/>
                </a:lnTo>
                <a:lnTo>
                  <a:pt x="1070" y="954"/>
                </a:lnTo>
                <a:lnTo>
                  <a:pt x="1069" y="954"/>
                </a:lnTo>
                <a:lnTo>
                  <a:pt x="1067" y="954"/>
                </a:lnTo>
                <a:lnTo>
                  <a:pt x="1070" y="952"/>
                </a:lnTo>
                <a:lnTo>
                  <a:pt x="1071" y="952"/>
                </a:lnTo>
                <a:lnTo>
                  <a:pt x="1073" y="952"/>
                </a:lnTo>
                <a:lnTo>
                  <a:pt x="1074" y="952"/>
                </a:lnTo>
                <a:lnTo>
                  <a:pt x="1074" y="951"/>
                </a:lnTo>
                <a:lnTo>
                  <a:pt x="1076" y="951"/>
                </a:lnTo>
                <a:lnTo>
                  <a:pt x="1076" y="952"/>
                </a:lnTo>
                <a:lnTo>
                  <a:pt x="1077" y="952"/>
                </a:lnTo>
                <a:lnTo>
                  <a:pt x="1077" y="954"/>
                </a:lnTo>
                <a:lnTo>
                  <a:pt x="1079" y="955"/>
                </a:lnTo>
                <a:lnTo>
                  <a:pt x="1080" y="955"/>
                </a:lnTo>
                <a:lnTo>
                  <a:pt x="1082" y="955"/>
                </a:lnTo>
                <a:lnTo>
                  <a:pt x="1083" y="955"/>
                </a:lnTo>
                <a:lnTo>
                  <a:pt x="1085" y="954"/>
                </a:lnTo>
                <a:lnTo>
                  <a:pt x="1086" y="954"/>
                </a:lnTo>
                <a:lnTo>
                  <a:pt x="1088" y="954"/>
                </a:lnTo>
                <a:lnTo>
                  <a:pt x="1088" y="952"/>
                </a:lnTo>
                <a:lnTo>
                  <a:pt x="1089" y="952"/>
                </a:lnTo>
                <a:lnTo>
                  <a:pt x="1091" y="952"/>
                </a:lnTo>
                <a:lnTo>
                  <a:pt x="1092" y="951"/>
                </a:lnTo>
                <a:lnTo>
                  <a:pt x="1092" y="949"/>
                </a:lnTo>
                <a:lnTo>
                  <a:pt x="1094" y="949"/>
                </a:lnTo>
                <a:lnTo>
                  <a:pt x="1095" y="949"/>
                </a:lnTo>
                <a:lnTo>
                  <a:pt x="1095" y="948"/>
                </a:lnTo>
                <a:lnTo>
                  <a:pt x="1096" y="948"/>
                </a:lnTo>
                <a:lnTo>
                  <a:pt x="1096" y="949"/>
                </a:lnTo>
                <a:lnTo>
                  <a:pt x="1098" y="949"/>
                </a:lnTo>
                <a:lnTo>
                  <a:pt x="1099" y="949"/>
                </a:lnTo>
                <a:lnTo>
                  <a:pt x="1101" y="949"/>
                </a:lnTo>
                <a:lnTo>
                  <a:pt x="1102" y="949"/>
                </a:lnTo>
                <a:lnTo>
                  <a:pt x="1104" y="951"/>
                </a:lnTo>
                <a:lnTo>
                  <a:pt x="1105" y="951"/>
                </a:lnTo>
                <a:lnTo>
                  <a:pt x="1105" y="952"/>
                </a:lnTo>
                <a:lnTo>
                  <a:pt x="1107" y="952"/>
                </a:lnTo>
                <a:lnTo>
                  <a:pt x="1108" y="954"/>
                </a:lnTo>
                <a:lnTo>
                  <a:pt x="1110" y="954"/>
                </a:lnTo>
                <a:lnTo>
                  <a:pt x="1111" y="955"/>
                </a:lnTo>
                <a:lnTo>
                  <a:pt x="1116" y="957"/>
                </a:lnTo>
                <a:lnTo>
                  <a:pt x="1114" y="957"/>
                </a:lnTo>
                <a:lnTo>
                  <a:pt x="1113" y="955"/>
                </a:lnTo>
                <a:lnTo>
                  <a:pt x="1111" y="955"/>
                </a:lnTo>
                <a:lnTo>
                  <a:pt x="1110" y="955"/>
                </a:lnTo>
                <a:lnTo>
                  <a:pt x="1110" y="957"/>
                </a:lnTo>
                <a:lnTo>
                  <a:pt x="1108" y="957"/>
                </a:lnTo>
                <a:lnTo>
                  <a:pt x="1108" y="958"/>
                </a:lnTo>
                <a:lnTo>
                  <a:pt x="1107" y="960"/>
                </a:lnTo>
                <a:lnTo>
                  <a:pt x="1108" y="958"/>
                </a:lnTo>
                <a:lnTo>
                  <a:pt x="1110" y="958"/>
                </a:lnTo>
                <a:lnTo>
                  <a:pt x="1108" y="960"/>
                </a:lnTo>
                <a:lnTo>
                  <a:pt x="1110" y="960"/>
                </a:lnTo>
                <a:lnTo>
                  <a:pt x="1110" y="958"/>
                </a:lnTo>
                <a:lnTo>
                  <a:pt x="1110" y="957"/>
                </a:lnTo>
                <a:lnTo>
                  <a:pt x="1111" y="957"/>
                </a:lnTo>
                <a:lnTo>
                  <a:pt x="1113" y="957"/>
                </a:lnTo>
                <a:lnTo>
                  <a:pt x="1113" y="958"/>
                </a:lnTo>
                <a:lnTo>
                  <a:pt x="1113" y="960"/>
                </a:lnTo>
                <a:lnTo>
                  <a:pt x="1113" y="961"/>
                </a:lnTo>
                <a:lnTo>
                  <a:pt x="1113" y="963"/>
                </a:lnTo>
                <a:lnTo>
                  <a:pt x="1111" y="963"/>
                </a:lnTo>
                <a:lnTo>
                  <a:pt x="1111" y="964"/>
                </a:lnTo>
                <a:lnTo>
                  <a:pt x="1111" y="966"/>
                </a:lnTo>
                <a:lnTo>
                  <a:pt x="1113" y="966"/>
                </a:lnTo>
                <a:lnTo>
                  <a:pt x="1113" y="964"/>
                </a:lnTo>
                <a:lnTo>
                  <a:pt x="1114" y="964"/>
                </a:lnTo>
                <a:lnTo>
                  <a:pt x="1114" y="966"/>
                </a:lnTo>
                <a:lnTo>
                  <a:pt x="1116" y="966"/>
                </a:lnTo>
                <a:lnTo>
                  <a:pt x="1117" y="966"/>
                </a:lnTo>
                <a:lnTo>
                  <a:pt x="1118" y="966"/>
                </a:lnTo>
                <a:lnTo>
                  <a:pt x="1118" y="964"/>
                </a:lnTo>
                <a:lnTo>
                  <a:pt x="1118" y="963"/>
                </a:lnTo>
                <a:lnTo>
                  <a:pt x="1120" y="963"/>
                </a:lnTo>
                <a:lnTo>
                  <a:pt x="1118" y="963"/>
                </a:lnTo>
                <a:lnTo>
                  <a:pt x="1117" y="963"/>
                </a:lnTo>
                <a:lnTo>
                  <a:pt x="1117" y="961"/>
                </a:lnTo>
                <a:lnTo>
                  <a:pt x="1116" y="961"/>
                </a:lnTo>
                <a:lnTo>
                  <a:pt x="1116" y="960"/>
                </a:lnTo>
                <a:lnTo>
                  <a:pt x="1117" y="960"/>
                </a:lnTo>
                <a:lnTo>
                  <a:pt x="1117" y="958"/>
                </a:lnTo>
                <a:lnTo>
                  <a:pt x="1117" y="957"/>
                </a:lnTo>
                <a:lnTo>
                  <a:pt x="1118" y="957"/>
                </a:lnTo>
                <a:lnTo>
                  <a:pt x="1118" y="955"/>
                </a:lnTo>
                <a:lnTo>
                  <a:pt x="1118" y="954"/>
                </a:lnTo>
                <a:lnTo>
                  <a:pt x="1120" y="954"/>
                </a:lnTo>
                <a:lnTo>
                  <a:pt x="1120" y="952"/>
                </a:lnTo>
                <a:lnTo>
                  <a:pt x="1121" y="951"/>
                </a:lnTo>
                <a:lnTo>
                  <a:pt x="1121" y="949"/>
                </a:lnTo>
                <a:lnTo>
                  <a:pt x="1121" y="951"/>
                </a:lnTo>
                <a:lnTo>
                  <a:pt x="1123" y="951"/>
                </a:lnTo>
                <a:lnTo>
                  <a:pt x="1123" y="949"/>
                </a:lnTo>
                <a:lnTo>
                  <a:pt x="1123" y="948"/>
                </a:lnTo>
                <a:lnTo>
                  <a:pt x="1123" y="946"/>
                </a:lnTo>
                <a:lnTo>
                  <a:pt x="1124" y="946"/>
                </a:lnTo>
                <a:lnTo>
                  <a:pt x="1123" y="945"/>
                </a:lnTo>
                <a:lnTo>
                  <a:pt x="1123" y="946"/>
                </a:lnTo>
                <a:lnTo>
                  <a:pt x="1123" y="945"/>
                </a:lnTo>
                <a:lnTo>
                  <a:pt x="1123" y="946"/>
                </a:lnTo>
                <a:lnTo>
                  <a:pt x="1123" y="948"/>
                </a:lnTo>
                <a:lnTo>
                  <a:pt x="1123" y="949"/>
                </a:lnTo>
                <a:lnTo>
                  <a:pt x="1121" y="949"/>
                </a:lnTo>
                <a:lnTo>
                  <a:pt x="1121" y="951"/>
                </a:lnTo>
                <a:lnTo>
                  <a:pt x="1120" y="951"/>
                </a:lnTo>
                <a:lnTo>
                  <a:pt x="1120" y="952"/>
                </a:lnTo>
                <a:lnTo>
                  <a:pt x="1118" y="952"/>
                </a:lnTo>
                <a:lnTo>
                  <a:pt x="1118" y="951"/>
                </a:lnTo>
                <a:lnTo>
                  <a:pt x="1118" y="949"/>
                </a:lnTo>
                <a:lnTo>
                  <a:pt x="1118" y="948"/>
                </a:lnTo>
                <a:lnTo>
                  <a:pt x="1126" y="942"/>
                </a:lnTo>
                <a:lnTo>
                  <a:pt x="1126" y="941"/>
                </a:lnTo>
                <a:lnTo>
                  <a:pt x="1127" y="939"/>
                </a:lnTo>
                <a:lnTo>
                  <a:pt x="1129" y="936"/>
                </a:lnTo>
                <a:lnTo>
                  <a:pt x="1129" y="935"/>
                </a:lnTo>
                <a:lnTo>
                  <a:pt x="1130" y="932"/>
                </a:lnTo>
                <a:lnTo>
                  <a:pt x="1130" y="930"/>
                </a:lnTo>
                <a:lnTo>
                  <a:pt x="1132" y="929"/>
                </a:lnTo>
                <a:lnTo>
                  <a:pt x="1132" y="927"/>
                </a:lnTo>
                <a:lnTo>
                  <a:pt x="1133" y="924"/>
                </a:lnTo>
                <a:lnTo>
                  <a:pt x="1133" y="923"/>
                </a:lnTo>
                <a:lnTo>
                  <a:pt x="1133" y="921"/>
                </a:lnTo>
                <a:lnTo>
                  <a:pt x="1135" y="921"/>
                </a:lnTo>
                <a:lnTo>
                  <a:pt x="1136" y="921"/>
                </a:lnTo>
                <a:lnTo>
                  <a:pt x="1136" y="920"/>
                </a:lnTo>
                <a:lnTo>
                  <a:pt x="1138" y="919"/>
                </a:lnTo>
                <a:lnTo>
                  <a:pt x="1139" y="919"/>
                </a:lnTo>
                <a:lnTo>
                  <a:pt x="1141" y="919"/>
                </a:lnTo>
                <a:lnTo>
                  <a:pt x="1142" y="919"/>
                </a:lnTo>
                <a:lnTo>
                  <a:pt x="1143" y="919"/>
                </a:lnTo>
                <a:lnTo>
                  <a:pt x="1145" y="919"/>
                </a:lnTo>
                <a:lnTo>
                  <a:pt x="1146" y="919"/>
                </a:lnTo>
                <a:lnTo>
                  <a:pt x="1148" y="919"/>
                </a:lnTo>
                <a:lnTo>
                  <a:pt x="1146" y="920"/>
                </a:lnTo>
                <a:lnTo>
                  <a:pt x="1148" y="921"/>
                </a:lnTo>
                <a:lnTo>
                  <a:pt x="1148" y="923"/>
                </a:lnTo>
                <a:lnTo>
                  <a:pt x="1148" y="924"/>
                </a:lnTo>
                <a:lnTo>
                  <a:pt x="1149" y="924"/>
                </a:lnTo>
                <a:lnTo>
                  <a:pt x="1149" y="926"/>
                </a:lnTo>
                <a:lnTo>
                  <a:pt x="1151" y="926"/>
                </a:lnTo>
                <a:lnTo>
                  <a:pt x="1152" y="926"/>
                </a:lnTo>
                <a:lnTo>
                  <a:pt x="1154" y="926"/>
                </a:lnTo>
                <a:lnTo>
                  <a:pt x="1157" y="926"/>
                </a:lnTo>
                <a:lnTo>
                  <a:pt x="1160" y="924"/>
                </a:lnTo>
                <a:lnTo>
                  <a:pt x="1161" y="924"/>
                </a:lnTo>
                <a:lnTo>
                  <a:pt x="1163" y="924"/>
                </a:lnTo>
                <a:lnTo>
                  <a:pt x="1163" y="923"/>
                </a:lnTo>
                <a:lnTo>
                  <a:pt x="1164" y="923"/>
                </a:lnTo>
                <a:lnTo>
                  <a:pt x="1166" y="923"/>
                </a:lnTo>
                <a:lnTo>
                  <a:pt x="1166" y="924"/>
                </a:lnTo>
                <a:lnTo>
                  <a:pt x="1164" y="926"/>
                </a:lnTo>
                <a:lnTo>
                  <a:pt x="1164" y="927"/>
                </a:lnTo>
                <a:lnTo>
                  <a:pt x="1164" y="929"/>
                </a:lnTo>
                <a:lnTo>
                  <a:pt x="1164" y="930"/>
                </a:lnTo>
                <a:lnTo>
                  <a:pt x="1163" y="930"/>
                </a:lnTo>
                <a:lnTo>
                  <a:pt x="1163" y="932"/>
                </a:lnTo>
                <a:lnTo>
                  <a:pt x="1164" y="933"/>
                </a:lnTo>
                <a:lnTo>
                  <a:pt x="1164" y="935"/>
                </a:lnTo>
                <a:lnTo>
                  <a:pt x="1164" y="936"/>
                </a:lnTo>
                <a:lnTo>
                  <a:pt x="1163" y="936"/>
                </a:lnTo>
                <a:lnTo>
                  <a:pt x="1163" y="938"/>
                </a:lnTo>
                <a:lnTo>
                  <a:pt x="1163" y="939"/>
                </a:lnTo>
                <a:lnTo>
                  <a:pt x="1163" y="941"/>
                </a:lnTo>
                <a:lnTo>
                  <a:pt x="1161" y="941"/>
                </a:lnTo>
                <a:lnTo>
                  <a:pt x="1160" y="941"/>
                </a:lnTo>
                <a:lnTo>
                  <a:pt x="1158" y="941"/>
                </a:lnTo>
                <a:lnTo>
                  <a:pt x="1158" y="942"/>
                </a:lnTo>
                <a:lnTo>
                  <a:pt x="1157" y="944"/>
                </a:lnTo>
                <a:lnTo>
                  <a:pt x="1157" y="945"/>
                </a:lnTo>
                <a:lnTo>
                  <a:pt x="1157" y="946"/>
                </a:lnTo>
                <a:lnTo>
                  <a:pt x="1158" y="946"/>
                </a:lnTo>
                <a:lnTo>
                  <a:pt x="1158" y="948"/>
                </a:lnTo>
                <a:lnTo>
                  <a:pt x="1158" y="949"/>
                </a:lnTo>
                <a:lnTo>
                  <a:pt x="1158" y="948"/>
                </a:lnTo>
                <a:lnTo>
                  <a:pt x="1160" y="948"/>
                </a:lnTo>
                <a:lnTo>
                  <a:pt x="1160" y="946"/>
                </a:lnTo>
                <a:lnTo>
                  <a:pt x="1158" y="946"/>
                </a:lnTo>
                <a:lnTo>
                  <a:pt x="1157" y="945"/>
                </a:lnTo>
                <a:lnTo>
                  <a:pt x="1157" y="944"/>
                </a:lnTo>
                <a:lnTo>
                  <a:pt x="1158" y="944"/>
                </a:lnTo>
                <a:lnTo>
                  <a:pt x="1160" y="944"/>
                </a:lnTo>
                <a:lnTo>
                  <a:pt x="1161" y="944"/>
                </a:lnTo>
                <a:lnTo>
                  <a:pt x="1161" y="942"/>
                </a:lnTo>
                <a:lnTo>
                  <a:pt x="1163" y="942"/>
                </a:lnTo>
                <a:lnTo>
                  <a:pt x="1164" y="942"/>
                </a:lnTo>
                <a:lnTo>
                  <a:pt x="1164" y="941"/>
                </a:lnTo>
                <a:lnTo>
                  <a:pt x="1166" y="941"/>
                </a:lnTo>
                <a:lnTo>
                  <a:pt x="1167" y="939"/>
                </a:lnTo>
                <a:lnTo>
                  <a:pt x="1167" y="938"/>
                </a:lnTo>
                <a:lnTo>
                  <a:pt x="1166" y="936"/>
                </a:lnTo>
                <a:lnTo>
                  <a:pt x="1166" y="935"/>
                </a:lnTo>
                <a:lnTo>
                  <a:pt x="1167" y="935"/>
                </a:lnTo>
                <a:lnTo>
                  <a:pt x="1168" y="933"/>
                </a:lnTo>
                <a:lnTo>
                  <a:pt x="1168" y="932"/>
                </a:lnTo>
                <a:lnTo>
                  <a:pt x="1168" y="930"/>
                </a:lnTo>
                <a:lnTo>
                  <a:pt x="1168" y="929"/>
                </a:lnTo>
                <a:lnTo>
                  <a:pt x="1170" y="929"/>
                </a:lnTo>
                <a:lnTo>
                  <a:pt x="1170" y="927"/>
                </a:lnTo>
                <a:lnTo>
                  <a:pt x="1168" y="926"/>
                </a:lnTo>
                <a:lnTo>
                  <a:pt x="1170" y="926"/>
                </a:lnTo>
                <a:lnTo>
                  <a:pt x="1170" y="924"/>
                </a:lnTo>
                <a:lnTo>
                  <a:pt x="1170" y="923"/>
                </a:lnTo>
                <a:lnTo>
                  <a:pt x="1170" y="921"/>
                </a:lnTo>
                <a:lnTo>
                  <a:pt x="1170" y="920"/>
                </a:lnTo>
                <a:lnTo>
                  <a:pt x="1168" y="920"/>
                </a:lnTo>
                <a:lnTo>
                  <a:pt x="1168" y="919"/>
                </a:lnTo>
                <a:lnTo>
                  <a:pt x="1167" y="917"/>
                </a:lnTo>
                <a:lnTo>
                  <a:pt x="1167" y="916"/>
                </a:lnTo>
                <a:lnTo>
                  <a:pt x="1166" y="916"/>
                </a:lnTo>
                <a:lnTo>
                  <a:pt x="1166" y="914"/>
                </a:lnTo>
                <a:lnTo>
                  <a:pt x="1166" y="913"/>
                </a:lnTo>
                <a:lnTo>
                  <a:pt x="1164" y="913"/>
                </a:lnTo>
                <a:lnTo>
                  <a:pt x="1163" y="910"/>
                </a:lnTo>
                <a:lnTo>
                  <a:pt x="1161" y="908"/>
                </a:lnTo>
                <a:lnTo>
                  <a:pt x="1161" y="907"/>
                </a:lnTo>
                <a:lnTo>
                  <a:pt x="1160" y="905"/>
                </a:lnTo>
                <a:lnTo>
                  <a:pt x="1158" y="905"/>
                </a:lnTo>
                <a:lnTo>
                  <a:pt x="1155" y="904"/>
                </a:lnTo>
                <a:lnTo>
                  <a:pt x="1152" y="902"/>
                </a:lnTo>
                <a:lnTo>
                  <a:pt x="1151" y="902"/>
                </a:lnTo>
                <a:lnTo>
                  <a:pt x="1149" y="902"/>
                </a:lnTo>
                <a:lnTo>
                  <a:pt x="1148" y="901"/>
                </a:lnTo>
                <a:lnTo>
                  <a:pt x="1146" y="899"/>
                </a:lnTo>
                <a:lnTo>
                  <a:pt x="1143" y="899"/>
                </a:lnTo>
                <a:lnTo>
                  <a:pt x="1141" y="899"/>
                </a:lnTo>
                <a:lnTo>
                  <a:pt x="1139" y="898"/>
                </a:lnTo>
                <a:lnTo>
                  <a:pt x="1136" y="896"/>
                </a:lnTo>
                <a:lnTo>
                  <a:pt x="1135" y="896"/>
                </a:lnTo>
                <a:lnTo>
                  <a:pt x="1132" y="896"/>
                </a:lnTo>
                <a:lnTo>
                  <a:pt x="1130" y="896"/>
                </a:lnTo>
                <a:lnTo>
                  <a:pt x="1129" y="896"/>
                </a:lnTo>
                <a:lnTo>
                  <a:pt x="1124" y="896"/>
                </a:lnTo>
                <a:lnTo>
                  <a:pt x="1123" y="898"/>
                </a:lnTo>
                <a:lnTo>
                  <a:pt x="1121" y="899"/>
                </a:lnTo>
                <a:lnTo>
                  <a:pt x="1118" y="901"/>
                </a:lnTo>
                <a:lnTo>
                  <a:pt x="1117" y="902"/>
                </a:lnTo>
                <a:lnTo>
                  <a:pt x="1116" y="902"/>
                </a:lnTo>
                <a:lnTo>
                  <a:pt x="1114" y="902"/>
                </a:lnTo>
                <a:lnTo>
                  <a:pt x="1113" y="902"/>
                </a:lnTo>
                <a:lnTo>
                  <a:pt x="1111" y="902"/>
                </a:lnTo>
                <a:lnTo>
                  <a:pt x="1110" y="904"/>
                </a:lnTo>
                <a:lnTo>
                  <a:pt x="1110" y="905"/>
                </a:lnTo>
                <a:lnTo>
                  <a:pt x="1111" y="905"/>
                </a:lnTo>
                <a:lnTo>
                  <a:pt x="1110" y="908"/>
                </a:lnTo>
                <a:lnTo>
                  <a:pt x="1111" y="910"/>
                </a:lnTo>
                <a:lnTo>
                  <a:pt x="1113" y="910"/>
                </a:lnTo>
                <a:lnTo>
                  <a:pt x="1114" y="910"/>
                </a:lnTo>
                <a:lnTo>
                  <a:pt x="1113" y="911"/>
                </a:lnTo>
                <a:lnTo>
                  <a:pt x="1113" y="914"/>
                </a:lnTo>
                <a:lnTo>
                  <a:pt x="1114" y="914"/>
                </a:lnTo>
                <a:lnTo>
                  <a:pt x="1114" y="917"/>
                </a:lnTo>
                <a:lnTo>
                  <a:pt x="1116" y="917"/>
                </a:lnTo>
                <a:lnTo>
                  <a:pt x="1114" y="919"/>
                </a:lnTo>
                <a:lnTo>
                  <a:pt x="1113" y="917"/>
                </a:lnTo>
                <a:lnTo>
                  <a:pt x="1111" y="919"/>
                </a:lnTo>
                <a:lnTo>
                  <a:pt x="1111" y="916"/>
                </a:lnTo>
                <a:lnTo>
                  <a:pt x="1111" y="913"/>
                </a:lnTo>
                <a:lnTo>
                  <a:pt x="1111" y="911"/>
                </a:lnTo>
                <a:lnTo>
                  <a:pt x="1110" y="910"/>
                </a:lnTo>
                <a:lnTo>
                  <a:pt x="1110" y="908"/>
                </a:lnTo>
                <a:lnTo>
                  <a:pt x="1108" y="910"/>
                </a:lnTo>
                <a:lnTo>
                  <a:pt x="1108" y="908"/>
                </a:lnTo>
                <a:lnTo>
                  <a:pt x="1110" y="905"/>
                </a:lnTo>
                <a:lnTo>
                  <a:pt x="1110" y="902"/>
                </a:lnTo>
                <a:lnTo>
                  <a:pt x="1111" y="898"/>
                </a:lnTo>
                <a:lnTo>
                  <a:pt x="1113" y="894"/>
                </a:lnTo>
                <a:lnTo>
                  <a:pt x="1113" y="891"/>
                </a:lnTo>
                <a:lnTo>
                  <a:pt x="1113" y="889"/>
                </a:lnTo>
                <a:lnTo>
                  <a:pt x="1113" y="886"/>
                </a:lnTo>
                <a:lnTo>
                  <a:pt x="1113" y="885"/>
                </a:lnTo>
                <a:lnTo>
                  <a:pt x="1113" y="883"/>
                </a:lnTo>
                <a:lnTo>
                  <a:pt x="1113" y="880"/>
                </a:lnTo>
                <a:lnTo>
                  <a:pt x="1113" y="877"/>
                </a:lnTo>
                <a:lnTo>
                  <a:pt x="1111" y="876"/>
                </a:lnTo>
                <a:lnTo>
                  <a:pt x="1110" y="874"/>
                </a:lnTo>
                <a:lnTo>
                  <a:pt x="1110" y="873"/>
                </a:lnTo>
                <a:lnTo>
                  <a:pt x="1108" y="871"/>
                </a:lnTo>
                <a:lnTo>
                  <a:pt x="1107" y="869"/>
                </a:lnTo>
                <a:lnTo>
                  <a:pt x="1104" y="867"/>
                </a:lnTo>
                <a:lnTo>
                  <a:pt x="1102" y="866"/>
                </a:lnTo>
                <a:lnTo>
                  <a:pt x="1101" y="866"/>
                </a:lnTo>
                <a:lnTo>
                  <a:pt x="1101" y="864"/>
                </a:lnTo>
                <a:lnTo>
                  <a:pt x="1099" y="864"/>
                </a:lnTo>
                <a:lnTo>
                  <a:pt x="1099" y="863"/>
                </a:lnTo>
                <a:lnTo>
                  <a:pt x="1098" y="863"/>
                </a:lnTo>
                <a:lnTo>
                  <a:pt x="1098" y="860"/>
                </a:lnTo>
                <a:lnTo>
                  <a:pt x="1098" y="857"/>
                </a:lnTo>
                <a:lnTo>
                  <a:pt x="1096" y="855"/>
                </a:lnTo>
                <a:lnTo>
                  <a:pt x="1095" y="854"/>
                </a:lnTo>
                <a:lnTo>
                  <a:pt x="1095" y="851"/>
                </a:lnTo>
                <a:lnTo>
                  <a:pt x="1094" y="849"/>
                </a:lnTo>
                <a:lnTo>
                  <a:pt x="1092" y="848"/>
                </a:lnTo>
                <a:lnTo>
                  <a:pt x="1091" y="847"/>
                </a:lnTo>
                <a:lnTo>
                  <a:pt x="1089" y="847"/>
                </a:lnTo>
                <a:lnTo>
                  <a:pt x="1088" y="845"/>
                </a:lnTo>
                <a:lnTo>
                  <a:pt x="1086" y="845"/>
                </a:lnTo>
                <a:lnTo>
                  <a:pt x="1086" y="844"/>
                </a:lnTo>
                <a:lnTo>
                  <a:pt x="1086" y="842"/>
                </a:lnTo>
                <a:lnTo>
                  <a:pt x="1088" y="842"/>
                </a:lnTo>
                <a:lnTo>
                  <a:pt x="1086" y="842"/>
                </a:lnTo>
                <a:lnTo>
                  <a:pt x="1088" y="841"/>
                </a:lnTo>
                <a:lnTo>
                  <a:pt x="1086" y="841"/>
                </a:lnTo>
                <a:lnTo>
                  <a:pt x="1086" y="839"/>
                </a:lnTo>
                <a:lnTo>
                  <a:pt x="1088" y="839"/>
                </a:lnTo>
                <a:lnTo>
                  <a:pt x="1086" y="839"/>
                </a:lnTo>
                <a:lnTo>
                  <a:pt x="1086" y="841"/>
                </a:lnTo>
                <a:lnTo>
                  <a:pt x="1085" y="842"/>
                </a:lnTo>
                <a:lnTo>
                  <a:pt x="1085" y="844"/>
                </a:lnTo>
                <a:lnTo>
                  <a:pt x="1086" y="845"/>
                </a:lnTo>
                <a:lnTo>
                  <a:pt x="1085" y="845"/>
                </a:lnTo>
                <a:lnTo>
                  <a:pt x="1085" y="844"/>
                </a:lnTo>
                <a:lnTo>
                  <a:pt x="1083" y="844"/>
                </a:lnTo>
                <a:lnTo>
                  <a:pt x="1083" y="842"/>
                </a:lnTo>
                <a:lnTo>
                  <a:pt x="1083" y="841"/>
                </a:lnTo>
                <a:lnTo>
                  <a:pt x="1082" y="841"/>
                </a:lnTo>
                <a:lnTo>
                  <a:pt x="1082" y="842"/>
                </a:lnTo>
                <a:lnTo>
                  <a:pt x="1083" y="842"/>
                </a:lnTo>
                <a:lnTo>
                  <a:pt x="1083" y="844"/>
                </a:lnTo>
                <a:lnTo>
                  <a:pt x="1082" y="844"/>
                </a:lnTo>
                <a:lnTo>
                  <a:pt x="1080" y="844"/>
                </a:lnTo>
                <a:lnTo>
                  <a:pt x="1079" y="844"/>
                </a:lnTo>
                <a:lnTo>
                  <a:pt x="1076" y="842"/>
                </a:lnTo>
                <a:lnTo>
                  <a:pt x="1074" y="842"/>
                </a:lnTo>
                <a:lnTo>
                  <a:pt x="1073" y="842"/>
                </a:lnTo>
                <a:lnTo>
                  <a:pt x="1071" y="842"/>
                </a:lnTo>
                <a:lnTo>
                  <a:pt x="1073" y="841"/>
                </a:lnTo>
                <a:lnTo>
                  <a:pt x="1073" y="839"/>
                </a:lnTo>
                <a:lnTo>
                  <a:pt x="1073" y="838"/>
                </a:lnTo>
                <a:lnTo>
                  <a:pt x="1071" y="836"/>
                </a:lnTo>
                <a:lnTo>
                  <a:pt x="1071" y="835"/>
                </a:lnTo>
                <a:lnTo>
                  <a:pt x="1070" y="833"/>
                </a:lnTo>
                <a:lnTo>
                  <a:pt x="1070" y="832"/>
                </a:lnTo>
                <a:lnTo>
                  <a:pt x="1070" y="830"/>
                </a:lnTo>
                <a:lnTo>
                  <a:pt x="1069" y="829"/>
                </a:lnTo>
                <a:lnTo>
                  <a:pt x="1069" y="827"/>
                </a:lnTo>
                <a:lnTo>
                  <a:pt x="1067" y="826"/>
                </a:lnTo>
                <a:lnTo>
                  <a:pt x="1067" y="824"/>
                </a:lnTo>
                <a:lnTo>
                  <a:pt x="1066" y="824"/>
                </a:lnTo>
                <a:lnTo>
                  <a:pt x="1066" y="823"/>
                </a:lnTo>
                <a:lnTo>
                  <a:pt x="1064" y="823"/>
                </a:lnTo>
                <a:lnTo>
                  <a:pt x="1064" y="822"/>
                </a:lnTo>
                <a:lnTo>
                  <a:pt x="1064" y="820"/>
                </a:lnTo>
                <a:lnTo>
                  <a:pt x="1064" y="819"/>
                </a:lnTo>
                <a:lnTo>
                  <a:pt x="1066" y="819"/>
                </a:lnTo>
                <a:lnTo>
                  <a:pt x="1066" y="817"/>
                </a:lnTo>
                <a:lnTo>
                  <a:pt x="1066" y="816"/>
                </a:lnTo>
                <a:lnTo>
                  <a:pt x="1067" y="814"/>
                </a:lnTo>
                <a:lnTo>
                  <a:pt x="1069" y="814"/>
                </a:lnTo>
                <a:lnTo>
                  <a:pt x="1070" y="814"/>
                </a:lnTo>
                <a:lnTo>
                  <a:pt x="1071" y="814"/>
                </a:lnTo>
                <a:lnTo>
                  <a:pt x="1071" y="813"/>
                </a:lnTo>
                <a:lnTo>
                  <a:pt x="1073" y="813"/>
                </a:lnTo>
                <a:lnTo>
                  <a:pt x="1073" y="811"/>
                </a:lnTo>
                <a:lnTo>
                  <a:pt x="1073" y="810"/>
                </a:lnTo>
                <a:lnTo>
                  <a:pt x="1073" y="808"/>
                </a:lnTo>
                <a:lnTo>
                  <a:pt x="1074" y="807"/>
                </a:lnTo>
                <a:lnTo>
                  <a:pt x="1074" y="808"/>
                </a:lnTo>
                <a:lnTo>
                  <a:pt x="1076" y="808"/>
                </a:lnTo>
                <a:lnTo>
                  <a:pt x="1076" y="810"/>
                </a:lnTo>
                <a:lnTo>
                  <a:pt x="1076" y="811"/>
                </a:lnTo>
                <a:lnTo>
                  <a:pt x="1077" y="811"/>
                </a:lnTo>
                <a:lnTo>
                  <a:pt x="1079" y="811"/>
                </a:lnTo>
                <a:lnTo>
                  <a:pt x="1080" y="811"/>
                </a:lnTo>
                <a:lnTo>
                  <a:pt x="1080" y="810"/>
                </a:lnTo>
                <a:lnTo>
                  <a:pt x="1082" y="810"/>
                </a:lnTo>
                <a:lnTo>
                  <a:pt x="1083" y="808"/>
                </a:lnTo>
                <a:lnTo>
                  <a:pt x="1083" y="807"/>
                </a:lnTo>
                <a:lnTo>
                  <a:pt x="1083" y="808"/>
                </a:lnTo>
                <a:lnTo>
                  <a:pt x="1085" y="808"/>
                </a:lnTo>
                <a:lnTo>
                  <a:pt x="1086" y="810"/>
                </a:lnTo>
                <a:lnTo>
                  <a:pt x="1086" y="811"/>
                </a:lnTo>
                <a:lnTo>
                  <a:pt x="1086" y="813"/>
                </a:lnTo>
                <a:lnTo>
                  <a:pt x="1088" y="814"/>
                </a:lnTo>
                <a:lnTo>
                  <a:pt x="1088" y="816"/>
                </a:lnTo>
                <a:lnTo>
                  <a:pt x="1089" y="817"/>
                </a:lnTo>
                <a:lnTo>
                  <a:pt x="1089" y="819"/>
                </a:lnTo>
                <a:lnTo>
                  <a:pt x="1091" y="820"/>
                </a:lnTo>
                <a:lnTo>
                  <a:pt x="1091" y="822"/>
                </a:lnTo>
                <a:lnTo>
                  <a:pt x="1092" y="823"/>
                </a:lnTo>
                <a:lnTo>
                  <a:pt x="1094" y="824"/>
                </a:lnTo>
                <a:lnTo>
                  <a:pt x="1095" y="826"/>
                </a:lnTo>
                <a:lnTo>
                  <a:pt x="1095" y="827"/>
                </a:lnTo>
                <a:lnTo>
                  <a:pt x="1096" y="830"/>
                </a:lnTo>
                <a:lnTo>
                  <a:pt x="1096" y="832"/>
                </a:lnTo>
                <a:lnTo>
                  <a:pt x="1098" y="833"/>
                </a:lnTo>
                <a:lnTo>
                  <a:pt x="1099" y="833"/>
                </a:lnTo>
                <a:lnTo>
                  <a:pt x="1099" y="835"/>
                </a:lnTo>
                <a:lnTo>
                  <a:pt x="1101" y="835"/>
                </a:lnTo>
                <a:lnTo>
                  <a:pt x="1102" y="835"/>
                </a:lnTo>
                <a:lnTo>
                  <a:pt x="1104" y="835"/>
                </a:lnTo>
                <a:lnTo>
                  <a:pt x="1104" y="836"/>
                </a:lnTo>
                <a:lnTo>
                  <a:pt x="1104" y="838"/>
                </a:lnTo>
                <a:lnTo>
                  <a:pt x="1104" y="839"/>
                </a:lnTo>
                <a:lnTo>
                  <a:pt x="1104" y="841"/>
                </a:lnTo>
                <a:lnTo>
                  <a:pt x="1102" y="841"/>
                </a:lnTo>
                <a:lnTo>
                  <a:pt x="1102" y="842"/>
                </a:lnTo>
                <a:lnTo>
                  <a:pt x="1102" y="844"/>
                </a:lnTo>
                <a:lnTo>
                  <a:pt x="1101" y="845"/>
                </a:lnTo>
                <a:lnTo>
                  <a:pt x="1101" y="847"/>
                </a:lnTo>
                <a:lnTo>
                  <a:pt x="1099" y="847"/>
                </a:lnTo>
                <a:lnTo>
                  <a:pt x="1099" y="848"/>
                </a:lnTo>
                <a:lnTo>
                  <a:pt x="1099" y="849"/>
                </a:lnTo>
                <a:lnTo>
                  <a:pt x="1101" y="851"/>
                </a:lnTo>
                <a:lnTo>
                  <a:pt x="1099" y="851"/>
                </a:lnTo>
                <a:lnTo>
                  <a:pt x="1099" y="852"/>
                </a:lnTo>
                <a:lnTo>
                  <a:pt x="1099" y="854"/>
                </a:lnTo>
                <a:lnTo>
                  <a:pt x="1099" y="855"/>
                </a:lnTo>
                <a:lnTo>
                  <a:pt x="1101" y="857"/>
                </a:lnTo>
                <a:lnTo>
                  <a:pt x="1102" y="858"/>
                </a:lnTo>
                <a:lnTo>
                  <a:pt x="1104" y="861"/>
                </a:lnTo>
                <a:lnTo>
                  <a:pt x="1105" y="864"/>
                </a:lnTo>
                <a:lnTo>
                  <a:pt x="1107" y="866"/>
                </a:lnTo>
                <a:lnTo>
                  <a:pt x="1108" y="869"/>
                </a:lnTo>
                <a:lnTo>
                  <a:pt x="1110" y="871"/>
                </a:lnTo>
                <a:lnTo>
                  <a:pt x="1111" y="873"/>
                </a:lnTo>
                <a:lnTo>
                  <a:pt x="1113" y="874"/>
                </a:lnTo>
                <a:lnTo>
                  <a:pt x="1116" y="876"/>
                </a:lnTo>
                <a:lnTo>
                  <a:pt x="1117" y="879"/>
                </a:lnTo>
                <a:lnTo>
                  <a:pt x="1120" y="880"/>
                </a:lnTo>
                <a:lnTo>
                  <a:pt x="1123" y="883"/>
                </a:lnTo>
                <a:lnTo>
                  <a:pt x="1124" y="883"/>
                </a:lnTo>
                <a:lnTo>
                  <a:pt x="1126" y="885"/>
                </a:lnTo>
                <a:lnTo>
                  <a:pt x="1129" y="888"/>
                </a:lnTo>
                <a:lnTo>
                  <a:pt x="1130" y="888"/>
                </a:lnTo>
                <a:lnTo>
                  <a:pt x="1132" y="889"/>
                </a:lnTo>
                <a:lnTo>
                  <a:pt x="1132" y="891"/>
                </a:lnTo>
                <a:lnTo>
                  <a:pt x="1133" y="889"/>
                </a:lnTo>
                <a:lnTo>
                  <a:pt x="1135" y="891"/>
                </a:lnTo>
                <a:lnTo>
                  <a:pt x="1135" y="889"/>
                </a:lnTo>
                <a:lnTo>
                  <a:pt x="1136" y="889"/>
                </a:lnTo>
                <a:lnTo>
                  <a:pt x="1138" y="889"/>
                </a:lnTo>
                <a:lnTo>
                  <a:pt x="1139" y="888"/>
                </a:lnTo>
                <a:lnTo>
                  <a:pt x="1141" y="888"/>
                </a:lnTo>
                <a:lnTo>
                  <a:pt x="1142" y="886"/>
                </a:lnTo>
                <a:lnTo>
                  <a:pt x="1143" y="886"/>
                </a:lnTo>
                <a:lnTo>
                  <a:pt x="1145" y="885"/>
                </a:lnTo>
                <a:lnTo>
                  <a:pt x="1146" y="885"/>
                </a:lnTo>
                <a:lnTo>
                  <a:pt x="1148" y="883"/>
                </a:lnTo>
                <a:lnTo>
                  <a:pt x="1149" y="882"/>
                </a:lnTo>
                <a:lnTo>
                  <a:pt x="1151" y="880"/>
                </a:lnTo>
                <a:lnTo>
                  <a:pt x="1151" y="879"/>
                </a:lnTo>
                <a:lnTo>
                  <a:pt x="1152" y="879"/>
                </a:lnTo>
                <a:lnTo>
                  <a:pt x="1154" y="877"/>
                </a:lnTo>
                <a:lnTo>
                  <a:pt x="1158" y="874"/>
                </a:lnTo>
                <a:lnTo>
                  <a:pt x="1158" y="876"/>
                </a:lnTo>
                <a:lnTo>
                  <a:pt x="1158" y="877"/>
                </a:lnTo>
                <a:lnTo>
                  <a:pt x="1158" y="879"/>
                </a:lnTo>
                <a:lnTo>
                  <a:pt x="1158" y="880"/>
                </a:lnTo>
                <a:lnTo>
                  <a:pt x="1160" y="880"/>
                </a:lnTo>
                <a:lnTo>
                  <a:pt x="1160" y="882"/>
                </a:lnTo>
                <a:lnTo>
                  <a:pt x="1161" y="882"/>
                </a:lnTo>
                <a:lnTo>
                  <a:pt x="1163" y="882"/>
                </a:lnTo>
                <a:lnTo>
                  <a:pt x="1164" y="882"/>
                </a:lnTo>
                <a:lnTo>
                  <a:pt x="1166" y="885"/>
                </a:lnTo>
                <a:lnTo>
                  <a:pt x="1167" y="886"/>
                </a:lnTo>
                <a:lnTo>
                  <a:pt x="1168" y="888"/>
                </a:lnTo>
                <a:lnTo>
                  <a:pt x="1170" y="889"/>
                </a:lnTo>
                <a:lnTo>
                  <a:pt x="1170" y="891"/>
                </a:lnTo>
                <a:lnTo>
                  <a:pt x="1171" y="892"/>
                </a:lnTo>
                <a:lnTo>
                  <a:pt x="1173" y="892"/>
                </a:lnTo>
                <a:lnTo>
                  <a:pt x="1174" y="894"/>
                </a:lnTo>
                <a:lnTo>
                  <a:pt x="1177" y="895"/>
                </a:lnTo>
                <a:lnTo>
                  <a:pt x="1179" y="896"/>
                </a:lnTo>
                <a:lnTo>
                  <a:pt x="1180" y="899"/>
                </a:lnTo>
                <a:lnTo>
                  <a:pt x="1182" y="901"/>
                </a:lnTo>
                <a:lnTo>
                  <a:pt x="1183" y="901"/>
                </a:lnTo>
                <a:lnTo>
                  <a:pt x="1185" y="902"/>
                </a:lnTo>
                <a:lnTo>
                  <a:pt x="1186" y="902"/>
                </a:lnTo>
                <a:lnTo>
                  <a:pt x="1189" y="902"/>
                </a:lnTo>
                <a:lnTo>
                  <a:pt x="1191" y="902"/>
                </a:lnTo>
                <a:lnTo>
                  <a:pt x="1192" y="902"/>
                </a:lnTo>
                <a:lnTo>
                  <a:pt x="1193" y="904"/>
                </a:lnTo>
                <a:lnTo>
                  <a:pt x="1195" y="902"/>
                </a:lnTo>
                <a:lnTo>
                  <a:pt x="1196" y="902"/>
                </a:lnTo>
                <a:lnTo>
                  <a:pt x="1198" y="902"/>
                </a:lnTo>
                <a:lnTo>
                  <a:pt x="1199" y="902"/>
                </a:lnTo>
                <a:lnTo>
                  <a:pt x="1202" y="901"/>
                </a:lnTo>
                <a:lnTo>
                  <a:pt x="1204" y="901"/>
                </a:lnTo>
                <a:lnTo>
                  <a:pt x="1205" y="899"/>
                </a:lnTo>
                <a:lnTo>
                  <a:pt x="1207" y="899"/>
                </a:lnTo>
                <a:lnTo>
                  <a:pt x="1208" y="899"/>
                </a:lnTo>
                <a:lnTo>
                  <a:pt x="1210" y="899"/>
                </a:lnTo>
                <a:lnTo>
                  <a:pt x="1211" y="899"/>
                </a:lnTo>
                <a:lnTo>
                  <a:pt x="1213" y="899"/>
                </a:lnTo>
                <a:lnTo>
                  <a:pt x="1214" y="899"/>
                </a:lnTo>
                <a:lnTo>
                  <a:pt x="1215" y="899"/>
                </a:lnTo>
                <a:lnTo>
                  <a:pt x="1217" y="899"/>
                </a:lnTo>
                <a:lnTo>
                  <a:pt x="1217" y="898"/>
                </a:lnTo>
                <a:lnTo>
                  <a:pt x="1218" y="898"/>
                </a:lnTo>
                <a:lnTo>
                  <a:pt x="1218" y="896"/>
                </a:lnTo>
                <a:lnTo>
                  <a:pt x="1220" y="896"/>
                </a:lnTo>
                <a:lnTo>
                  <a:pt x="1218" y="895"/>
                </a:lnTo>
                <a:lnTo>
                  <a:pt x="1220" y="895"/>
                </a:lnTo>
                <a:lnTo>
                  <a:pt x="1220" y="894"/>
                </a:lnTo>
                <a:lnTo>
                  <a:pt x="1220" y="892"/>
                </a:lnTo>
                <a:lnTo>
                  <a:pt x="1218" y="892"/>
                </a:lnTo>
                <a:lnTo>
                  <a:pt x="1218" y="891"/>
                </a:lnTo>
                <a:lnTo>
                  <a:pt x="1218" y="889"/>
                </a:lnTo>
                <a:lnTo>
                  <a:pt x="1220" y="889"/>
                </a:lnTo>
                <a:lnTo>
                  <a:pt x="1220" y="888"/>
                </a:lnTo>
                <a:lnTo>
                  <a:pt x="1220" y="886"/>
                </a:lnTo>
                <a:lnTo>
                  <a:pt x="1220" y="885"/>
                </a:lnTo>
                <a:lnTo>
                  <a:pt x="1220" y="883"/>
                </a:lnTo>
                <a:lnTo>
                  <a:pt x="1221" y="883"/>
                </a:lnTo>
                <a:lnTo>
                  <a:pt x="1220" y="883"/>
                </a:lnTo>
                <a:lnTo>
                  <a:pt x="1220" y="882"/>
                </a:lnTo>
                <a:lnTo>
                  <a:pt x="1220" y="880"/>
                </a:lnTo>
                <a:lnTo>
                  <a:pt x="1220" y="879"/>
                </a:lnTo>
                <a:lnTo>
                  <a:pt x="1220" y="877"/>
                </a:lnTo>
                <a:lnTo>
                  <a:pt x="1218" y="876"/>
                </a:lnTo>
                <a:lnTo>
                  <a:pt x="1218" y="874"/>
                </a:lnTo>
                <a:lnTo>
                  <a:pt x="1218" y="873"/>
                </a:lnTo>
                <a:lnTo>
                  <a:pt x="1217" y="871"/>
                </a:lnTo>
                <a:lnTo>
                  <a:pt x="1217" y="870"/>
                </a:lnTo>
                <a:lnTo>
                  <a:pt x="1215" y="870"/>
                </a:lnTo>
                <a:lnTo>
                  <a:pt x="1215" y="869"/>
                </a:lnTo>
                <a:lnTo>
                  <a:pt x="1214" y="867"/>
                </a:lnTo>
                <a:lnTo>
                  <a:pt x="1214" y="866"/>
                </a:lnTo>
                <a:lnTo>
                  <a:pt x="1213" y="866"/>
                </a:lnTo>
                <a:lnTo>
                  <a:pt x="1213" y="864"/>
                </a:lnTo>
                <a:lnTo>
                  <a:pt x="1214" y="864"/>
                </a:lnTo>
                <a:lnTo>
                  <a:pt x="1215" y="864"/>
                </a:lnTo>
                <a:lnTo>
                  <a:pt x="1215" y="866"/>
                </a:lnTo>
                <a:lnTo>
                  <a:pt x="1215" y="864"/>
                </a:lnTo>
                <a:lnTo>
                  <a:pt x="1215" y="863"/>
                </a:lnTo>
                <a:lnTo>
                  <a:pt x="1214" y="863"/>
                </a:lnTo>
                <a:lnTo>
                  <a:pt x="1215" y="861"/>
                </a:lnTo>
                <a:lnTo>
                  <a:pt x="1214" y="860"/>
                </a:lnTo>
                <a:lnTo>
                  <a:pt x="1215" y="860"/>
                </a:lnTo>
                <a:lnTo>
                  <a:pt x="1217" y="860"/>
                </a:lnTo>
                <a:lnTo>
                  <a:pt x="1218" y="860"/>
                </a:lnTo>
                <a:lnTo>
                  <a:pt x="1218" y="858"/>
                </a:lnTo>
                <a:lnTo>
                  <a:pt x="1218" y="857"/>
                </a:lnTo>
                <a:lnTo>
                  <a:pt x="1218" y="858"/>
                </a:lnTo>
                <a:lnTo>
                  <a:pt x="1220" y="858"/>
                </a:lnTo>
                <a:lnTo>
                  <a:pt x="1220" y="857"/>
                </a:lnTo>
                <a:lnTo>
                  <a:pt x="1218" y="857"/>
                </a:lnTo>
                <a:lnTo>
                  <a:pt x="1218" y="855"/>
                </a:lnTo>
                <a:lnTo>
                  <a:pt x="1220" y="855"/>
                </a:lnTo>
                <a:lnTo>
                  <a:pt x="1220" y="854"/>
                </a:lnTo>
                <a:lnTo>
                  <a:pt x="1218" y="854"/>
                </a:lnTo>
                <a:lnTo>
                  <a:pt x="1218" y="855"/>
                </a:lnTo>
                <a:lnTo>
                  <a:pt x="1218" y="857"/>
                </a:lnTo>
                <a:lnTo>
                  <a:pt x="1217" y="855"/>
                </a:lnTo>
                <a:lnTo>
                  <a:pt x="1217" y="857"/>
                </a:lnTo>
                <a:lnTo>
                  <a:pt x="1215" y="858"/>
                </a:lnTo>
                <a:lnTo>
                  <a:pt x="1214" y="858"/>
                </a:lnTo>
                <a:lnTo>
                  <a:pt x="1213" y="857"/>
                </a:lnTo>
                <a:lnTo>
                  <a:pt x="1213" y="858"/>
                </a:lnTo>
                <a:lnTo>
                  <a:pt x="1211" y="860"/>
                </a:lnTo>
                <a:lnTo>
                  <a:pt x="1211" y="863"/>
                </a:lnTo>
                <a:lnTo>
                  <a:pt x="1210" y="861"/>
                </a:lnTo>
                <a:lnTo>
                  <a:pt x="1208" y="861"/>
                </a:lnTo>
                <a:lnTo>
                  <a:pt x="1207" y="861"/>
                </a:lnTo>
                <a:lnTo>
                  <a:pt x="1204" y="861"/>
                </a:lnTo>
                <a:lnTo>
                  <a:pt x="1202" y="861"/>
                </a:lnTo>
                <a:lnTo>
                  <a:pt x="1202" y="863"/>
                </a:lnTo>
                <a:lnTo>
                  <a:pt x="1201" y="863"/>
                </a:lnTo>
                <a:lnTo>
                  <a:pt x="1201" y="864"/>
                </a:lnTo>
                <a:lnTo>
                  <a:pt x="1201" y="866"/>
                </a:lnTo>
                <a:lnTo>
                  <a:pt x="1201" y="867"/>
                </a:lnTo>
                <a:lnTo>
                  <a:pt x="1199" y="867"/>
                </a:lnTo>
                <a:lnTo>
                  <a:pt x="1193" y="866"/>
                </a:lnTo>
                <a:lnTo>
                  <a:pt x="1192" y="866"/>
                </a:lnTo>
                <a:lnTo>
                  <a:pt x="1189" y="864"/>
                </a:lnTo>
                <a:lnTo>
                  <a:pt x="1186" y="861"/>
                </a:lnTo>
                <a:lnTo>
                  <a:pt x="1185" y="858"/>
                </a:lnTo>
                <a:lnTo>
                  <a:pt x="1185" y="857"/>
                </a:lnTo>
                <a:lnTo>
                  <a:pt x="1183" y="857"/>
                </a:lnTo>
                <a:lnTo>
                  <a:pt x="1182" y="855"/>
                </a:lnTo>
                <a:lnTo>
                  <a:pt x="1180" y="855"/>
                </a:lnTo>
                <a:lnTo>
                  <a:pt x="1177" y="854"/>
                </a:lnTo>
                <a:lnTo>
                  <a:pt x="1176" y="855"/>
                </a:lnTo>
                <a:lnTo>
                  <a:pt x="1174" y="855"/>
                </a:lnTo>
                <a:lnTo>
                  <a:pt x="1173" y="855"/>
                </a:lnTo>
                <a:lnTo>
                  <a:pt x="1173" y="854"/>
                </a:lnTo>
                <a:lnTo>
                  <a:pt x="1173" y="855"/>
                </a:lnTo>
                <a:lnTo>
                  <a:pt x="1171" y="857"/>
                </a:lnTo>
                <a:lnTo>
                  <a:pt x="1170" y="857"/>
                </a:lnTo>
                <a:lnTo>
                  <a:pt x="1168" y="857"/>
                </a:lnTo>
                <a:lnTo>
                  <a:pt x="1166" y="857"/>
                </a:lnTo>
                <a:lnTo>
                  <a:pt x="1164" y="858"/>
                </a:lnTo>
                <a:lnTo>
                  <a:pt x="1163" y="857"/>
                </a:lnTo>
                <a:lnTo>
                  <a:pt x="1161" y="857"/>
                </a:lnTo>
                <a:lnTo>
                  <a:pt x="1158" y="861"/>
                </a:lnTo>
                <a:lnTo>
                  <a:pt x="1157" y="861"/>
                </a:lnTo>
                <a:lnTo>
                  <a:pt x="1157" y="863"/>
                </a:lnTo>
                <a:lnTo>
                  <a:pt x="1157" y="866"/>
                </a:lnTo>
                <a:lnTo>
                  <a:pt x="1157" y="867"/>
                </a:lnTo>
                <a:lnTo>
                  <a:pt x="1155" y="867"/>
                </a:lnTo>
                <a:lnTo>
                  <a:pt x="1154" y="867"/>
                </a:lnTo>
                <a:lnTo>
                  <a:pt x="1154" y="869"/>
                </a:lnTo>
                <a:lnTo>
                  <a:pt x="1155" y="869"/>
                </a:lnTo>
                <a:lnTo>
                  <a:pt x="1155" y="870"/>
                </a:lnTo>
                <a:lnTo>
                  <a:pt x="1155" y="871"/>
                </a:lnTo>
                <a:lnTo>
                  <a:pt x="1155" y="873"/>
                </a:lnTo>
                <a:lnTo>
                  <a:pt x="1154" y="873"/>
                </a:lnTo>
                <a:lnTo>
                  <a:pt x="1154" y="871"/>
                </a:lnTo>
                <a:lnTo>
                  <a:pt x="1152" y="870"/>
                </a:lnTo>
                <a:lnTo>
                  <a:pt x="1152" y="871"/>
                </a:lnTo>
                <a:lnTo>
                  <a:pt x="1154" y="873"/>
                </a:lnTo>
                <a:lnTo>
                  <a:pt x="1154" y="874"/>
                </a:lnTo>
                <a:lnTo>
                  <a:pt x="1152" y="874"/>
                </a:lnTo>
                <a:lnTo>
                  <a:pt x="1151" y="876"/>
                </a:lnTo>
                <a:lnTo>
                  <a:pt x="1151" y="877"/>
                </a:lnTo>
                <a:lnTo>
                  <a:pt x="1149" y="876"/>
                </a:lnTo>
                <a:lnTo>
                  <a:pt x="1149" y="877"/>
                </a:lnTo>
                <a:lnTo>
                  <a:pt x="1148" y="876"/>
                </a:lnTo>
                <a:lnTo>
                  <a:pt x="1146" y="876"/>
                </a:lnTo>
                <a:lnTo>
                  <a:pt x="1145" y="877"/>
                </a:lnTo>
                <a:lnTo>
                  <a:pt x="1143" y="876"/>
                </a:lnTo>
                <a:lnTo>
                  <a:pt x="1142" y="876"/>
                </a:lnTo>
                <a:lnTo>
                  <a:pt x="1142" y="874"/>
                </a:lnTo>
                <a:lnTo>
                  <a:pt x="1142" y="876"/>
                </a:lnTo>
                <a:lnTo>
                  <a:pt x="1141" y="876"/>
                </a:lnTo>
                <a:lnTo>
                  <a:pt x="1139" y="876"/>
                </a:lnTo>
                <a:lnTo>
                  <a:pt x="1138" y="876"/>
                </a:lnTo>
                <a:lnTo>
                  <a:pt x="1138" y="874"/>
                </a:lnTo>
                <a:lnTo>
                  <a:pt x="1136" y="874"/>
                </a:lnTo>
                <a:lnTo>
                  <a:pt x="1136" y="873"/>
                </a:lnTo>
                <a:lnTo>
                  <a:pt x="1135" y="873"/>
                </a:lnTo>
                <a:lnTo>
                  <a:pt x="1133" y="871"/>
                </a:lnTo>
                <a:lnTo>
                  <a:pt x="1135" y="871"/>
                </a:lnTo>
                <a:lnTo>
                  <a:pt x="1136" y="871"/>
                </a:lnTo>
                <a:lnTo>
                  <a:pt x="1138" y="870"/>
                </a:lnTo>
                <a:lnTo>
                  <a:pt x="1139" y="870"/>
                </a:lnTo>
                <a:lnTo>
                  <a:pt x="1138" y="870"/>
                </a:lnTo>
                <a:lnTo>
                  <a:pt x="1136" y="870"/>
                </a:lnTo>
                <a:lnTo>
                  <a:pt x="1133" y="870"/>
                </a:lnTo>
                <a:lnTo>
                  <a:pt x="1135" y="870"/>
                </a:lnTo>
                <a:lnTo>
                  <a:pt x="1135" y="869"/>
                </a:lnTo>
                <a:lnTo>
                  <a:pt x="1135" y="867"/>
                </a:lnTo>
                <a:lnTo>
                  <a:pt x="1133" y="867"/>
                </a:lnTo>
                <a:lnTo>
                  <a:pt x="1132" y="867"/>
                </a:lnTo>
                <a:lnTo>
                  <a:pt x="1132" y="866"/>
                </a:lnTo>
                <a:lnTo>
                  <a:pt x="1130" y="866"/>
                </a:lnTo>
                <a:lnTo>
                  <a:pt x="1130" y="864"/>
                </a:lnTo>
                <a:lnTo>
                  <a:pt x="1129" y="863"/>
                </a:lnTo>
                <a:lnTo>
                  <a:pt x="1127" y="863"/>
                </a:lnTo>
                <a:lnTo>
                  <a:pt x="1126" y="863"/>
                </a:lnTo>
                <a:lnTo>
                  <a:pt x="1126" y="861"/>
                </a:lnTo>
                <a:lnTo>
                  <a:pt x="1124" y="861"/>
                </a:lnTo>
                <a:lnTo>
                  <a:pt x="1124" y="860"/>
                </a:lnTo>
                <a:lnTo>
                  <a:pt x="1123" y="858"/>
                </a:lnTo>
                <a:lnTo>
                  <a:pt x="1123" y="857"/>
                </a:lnTo>
                <a:lnTo>
                  <a:pt x="1120" y="854"/>
                </a:lnTo>
                <a:lnTo>
                  <a:pt x="1118" y="854"/>
                </a:lnTo>
                <a:lnTo>
                  <a:pt x="1118" y="852"/>
                </a:lnTo>
                <a:lnTo>
                  <a:pt x="1117" y="852"/>
                </a:lnTo>
                <a:lnTo>
                  <a:pt x="1117" y="851"/>
                </a:lnTo>
                <a:lnTo>
                  <a:pt x="1117" y="849"/>
                </a:lnTo>
                <a:lnTo>
                  <a:pt x="1116" y="849"/>
                </a:lnTo>
                <a:lnTo>
                  <a:pt x="1116" y="848"/>
                </a:lnTo>
                <a:lnTo>
                  <a:pt x="1114" y="847"/>
                </a:lnTo>
                <a:lnTo>
                  <a:pt x="1113" y="847"/>
                </a:lnTo>
                <a:lnTo>
                  <a:pt x="1114" y="845"/>
                </a:lnTo>
                <a:lnTo>
                  <a:pt x="1113" y="845"/>
                </a:lnTo>
                <a:lnTo>
                  <a:pt x="1113" y="844"/>
                </a:lnTo>
                <a:lnTo>
                  <a:pt x="1113" y="842"/>
                </a:lnTo>
                <a:lnTo>
                  <a:pt x="1114" y="841"/>
                </a:lnTo>
                <a:lnTo>
                  <a:pt x="1114" y="839"/>
                </a:lnTo>
                <a:lnTo>
                  <a:pt x="1114" y="838"/>
                </a:lnTo>
                <a:lnTo>
                  <a:pt x="1114" y="836"/>
                </a:lnTo>
                <a:lnTo>
                  <a:pt x="1114" y="835"/>
                </a:lnTo>
                <a:lnTo>
                  <a:pt x="1114" y="833"/>
                </a:lnTo>
                <a:lnTo>
                  <a:pt x="1114" y="832"/>
                </a:lnTo>
                <a:lnTo>
                  <a:pt x="1114" y="830"/>
                </a:lnTo>
                <a:lnTo>
                  <a:pt x="1114" y="829"/>
                </a:lnTo>
                <a:lnTo>
                  <a:pt x="1116" y="829"/>
                </a:lnTo>
                <a:lnTo>
                  <a:pt x="1117" y="827"/>
                </a:lnTo>
                <a:lnTo>
                  <a:pt x="1117" y="826"/>
                </a:lnTo>
                <a:lnTo>
                  <a:pt x="1117" y="827"/>
                </a:lnTo>
                <a:lnTo>
                  <a:pt x="1118" y="826"/>
                </a:lnTo>
                <a:lnTo>
                  <a:pt x="1118" y="824"/>
                </a:lnTo>
                <a:lnTo>
                  <a:pt x="1118" y="823"/>
                </a:lnTo>
                <a:lnTo>
                  <a:pt x="1118" y="822"/>
                </a:lnTo>
                <a:lnTo>
                  <a:pt x="1118" y="820"/>
                </a:lnTo>
                <a:lnTo>
                  <a:pt x="1118" y="819"/>
                </a:lnTo>
                <a:lnTo>
                  <a:pt x="1118" y="817"/>
                </a:lnTo>
                <a:lnTo>
                  <a:pt x="1120" y="816"/>
                </a:lnTo>
                <a:lnTo>
                  <a:pt x="1120" y="814"/>
                </a:lnTo>
                <a:lnTo>
                  <a:pt x="1121" y="814"/>
                </a:lnTo>
                <a:lnTo>
                  <a:pt x="1123" y="813"/>
                </a:lnTo>
                <a:lnTo>
                  <a:pt x="1123" y="811"/>
                </a:lnTo>
                <a:lnTo>
                  <a:pt x="1123" y="810"/>
                </a:lnTo>
                <a:lnTo>
                  <a:pt x="1123" y="811"/>
                </a:lnTo>
                <a:lnTo>
                  <a:pt x="1124" y="813"/>
                </a:lnTo>
                <a:lnTo>
                  <a:pt x="1124" y="811"/>
                </a:lnTo>
                <a:lnTo>
                  <a:pt x="1123" y="810"/>
                </a:lnTo>
                <a:lnTo>
                  <a:pt x="1123" y="808"/>
                </a:lnTo>
                <a:lnTo>
                  <a:pt x="1124" y="808"/>
                </a:lnTo>
                <a:lnTo>
                  <a:pt x="1124" y="807"/>
                </a:lnTo>
                <a:lnTo>
                  <a:pt x="1126" y="808"/>
                </a:lnTo>
                <a:lnTo>
                  <a:pt x="1127" y="807"/>
                </a:lnTo>
                <a:lnTo>
                  <a:pt x="1127" y="805"/>
                </a:lnTo>
                <a:lnTo>
                  <a:pt x="1127" y="807"/>
                </a:lnTo>
                <a:lnTo>
                  <a:pt x="1129" y="807"/>
                </a:lnTo>
                <a:lnTo>
                  <a:pt x="1130" y="807"/>
                </a:lnTo>
                <a:lnTo>
                  <a:pt x="1130" y="808"/>
                </a:lnTo>
                <a:lnTo>
                  <a:pt x="1132" y="808"/>
                </a:lnTo>
                <a:lnTo>
                  <a:pt x="1133" y="810"/>
                </a:lnTo>
                <a:lnTo>
                  <a:pt x="1135" y="808"/>
                </a:lnTo>
                <a:lnTo>
                  <a:pt x="1135" y="810"/>
                </a:lnTo>
                <a:lnTo>
                  <a:pt x="1136" y="810"/>
                </a:lnTo>
                <a:lnTo>
                  <a:pt x="1136" y="808"/>
                </a:lnTo>
                <a:lnTo>
                  <a:pt x="1138" y="810"/>
                </a:lnTo>
                <a:lnTo>
                  <a:pt x="1138" y="808"/>
                </a:lnTo>
                <a:lnTo>
                  <a:pt x="1138" y="807"/>
                </a:lnTo>
                <a:lnTo>
                  <a:pt x="1138" y="805"/>
                </a:lnTo>
                <a:lnTo>
                  <a:pt x="1139" y="805"/>
                </a:lnTo>
                <a:lnTo>
                  <a:pt x="1139" y="804"/>
                </a:lnTo>
                <a:lnTo>
                  <a:pt x="1138" y="805"/>
                </a:lnTo>
                <a:lnTo>
                  <a:pt x="1138" y="804"/>
                </a:lnTo>
                <a:lnTo>
                  <a:pt x="1136" y="804"/>
                </a:lnTo>
                <a:lnTo>
                  <a:pt x="1136" y="802"/>
                </a:lnTo>
                <a:lnTo>
                  <a:pt x="1136" y="801"/>
                </a:lnTo>
                <a:lnTo>
                  <a:pt x="1135" y="801"/>
                </a:lnTo>
                <a:lnTo>
                  <a:pt x="1133" y="801"/>
                </a:lnTo>
                <a:lnTo>
                  <a:pt x="1132" y="801"/>
                </a:lnTo>
                <a:lnTo>
                  <a:pt x="1130" y="801"/>
                </a:lnTo>
                <a:lnTo>
                  <a:pt x="1130" y="799"/>
                </a:lnTo>
                <a:lnTo>
                  <a:pt x="1130" y="798"/>
                </a:lnTo>
                <a:lnTo>
                  <a:pt x="1129" y="798"/>
                </a:lnTo>
                <a:lnTo>
                  <a:pt x="1129" y="797"/>
                </a:lnTo>
                <a:lnTo>
                  <a:pt x="1127" y="797"/>
                </a:lnTo>
                <a:lnTo>
                  <a:pt x="1127" y="798"/>
                </a:lnTo>
                <a:lnTo>
                  <a:pt x="1126" y="797"/>
                </a:lnTo>
                <a:lnTo>
                  <a:pt x="1127" y="797"/>
                </a:lnTo>
                <a:lnTo>
                  <a:pt x="1127" y="795"/>
                </a:lnTo>
                <a:lnTo>
                  <a:pt x="1126" y="795"/>
                </a:lnTo>
                <a:lnTo>
                  <a:pt x="1126" y="797"/>
                </a:lnTo>
                <a:lnTo>
                  <a:pt x="1126" y="795"/>
                </a:lnTo>
                <a:lnTo>
                  <a:pt x="1124" y="795"/>
                </a:lnTo>
                <a:lnTo>
                  <a:pt x="1123" y="795"/>
                </a:lnTo>
                <a:lnTo>
                  <a:pt x="1123" y="797"/>
                </a:lnTo>
                <a:lnTo>
                  <a:pt x="1124" y="797"/>
                </a:lnTo>
                <a:lnTo>
                  <a:pt x="1124" y="798"/>
                </a:lnTo>
                <a:lnTo>
                  <a:pt x="1123" y="798"/>
                </a:lnTo>
                <a:lnTo>
                  <a:pt x="1123" y="799"/>
                </a:lnTo>
                <a:lnTo>
                  <a:pt x="1123" y="798"/>
                </a:lnTo>
                <a:lnTo>
                  <a:pt x="1121" y="798"/>
                </a:lnTo>
                <a:lnTo>
                  <a:pt x="1121" y="797"/>
                </a:lnTo>
                <a:lnTo>
                  <a:pt x="1121" y="795"/>
                </a:lnTo>
                <a:lnTo>
                  <a:pt x="1120" y="794"/>
                </a:lnTo>
                <a:lnTo>
                  <a:pt x="1118" y="794"/>
                </a:lnTo>
                <a:lnTo>
                  <a:pt x="1118" y="792"/>
                </a:lnTo>
                <a:lnTo>
                  <a:pt x="1118" y="791"/>
                </a:lnTo>
                <a:lnTo>
                  <a:pt x="1118" y="792"/>
                </a:lnTo>
                <a:lnTo>
                  <a:pt x="1117" y="792"/>
                </a:lnTo>
                <a:lnTo>
                  <a:pt x="1117" y="791"/>
                </a:lnTo>
                <a:lnTo>
                  <a:pt x="1116" y="791"/>
                </a:lnTo>
                <a:lnTo>
                  <a:pt x="1116" y="789"/>
                </a:lnTo>
                <a:lnTo>
                  <a:pt x="1116" y="791"/>
                </a:lnTo>
                <a:lnTo>
                  <a:pt x="1114" y="789"/>
                </a:lnTo>
                <a:lnTo>
                  <a:pt x="1113" y="791"/>
                </a:lnTo>
                <a:lnTo>
                  <a:pt x="1111" y="791"/>
                </a:lnTo>
                <a:lnTo>
                  <a:pt x="1110" y="791"/>
                </a:lnTo>
                <a:lnTo>
                  <a:pt x="1108" y="791"/>
                </a:lnTo>
                <a:lnTo>
                  <a:pt x="1107" y="792"/>
                </a:lnTo>
                <a:lnTo>
                  <a:pt x="1105" y="792"/>
                </a:lnTo>
                <a:lnTo>
                  <a:pt x="1102" y="792"/>
                </a:lnTo>
                <a:lnTo>
                  <a:pt x="1099" y="794"/>
                </a:lnTo>
                <a:lnTo>
                  <a:pt x="1096" y="794"/>
                </a:lnTo>
                <a:lnTo>
                  <a:pt x="1092" y="797"/>
                </a:lnTo>
                <a:lnTo>
                  <a:pt x="1091" y="798"/>
                </a:lnTo>
                <a:lnTo>
                  <a:pt x="1089" y="798"/>
                </a:lnTo>
                <a:lnTo>
                  <a:pt x="1089" y="799"/>
                </a:lnTo>
                <a:lnTo>
                  <a:pt x="1088" y="799"/>
                </a:lnTo>
                <a:lnTo>
                  <a:pt x="1086" y="799"/>
                </a:lnTo>
                <a:lnTo>
                  <a:pt x="1085" y="799"/>
                </a:lnTo>
                <a:lnTo>
                  <a:pt x="1083" y="799"/>
                </a:lnTo>
                <a:lnTo>
                  <a:pt x="1082" y="799"/>
                </a:lnTo>
                <a:lnTo>
                  <a:pt x="1080" y="799"/>
                </a:lnTo>
                <a:lnTo>
                  <a:pt x="1079" y="801"/>
                </a:lnTo>
                <a:lnTo>
                  <a:pt x="1077" y="801"/>
                </a:lnTo>
                <a:lnTo>
                  <a:pt x="1074" y="801"/>
                </a:lnTo>
                <a:lnTo>
                  <a:pt x="1073" y="801"/>
                </a:lnTo>
                <a:lnTo>
                  <a:pt x="1073" y="799"/>
                </a:lnTo>
                <a:lnTo>
                  <a:pt x="1074" y="798"/>
                </a:lnTo>
                <a:lnTo>
                  <a:pt x="1073" y="798"/>
                </a:lnTo>
                <a:lnTo>
                  <a:pt x="1071" y="797"/>
                </a:lnTo>
                <a:lnTo>
                  <a:pt x="1070" y="797"/>
                </a:lnTo>
                <a:lnTo>
                  <a:pt x="1069" y="797"/>
                </a:lnTo>
                <a:lnTo>
                  <a:pt x="1067" y="795"/>
                </a:lnTo>
                <a:lnTo>
                  <a:pt x="1066" y="795"/>
                </a:lnTo>
                <a:lnTo>
                  <a:pt x="1066" y="794"/>
                </a:lnTo>
                <a:lnTo>
                  <a:pt x="1064" y="794"/>
                </a:lnTo>
                <a:lnTo>
                  <a:pt x="1066" y="795"/>
                </a:lnTo>
                <a:lnTo>
                  <a:pt x="1066" y="797"/>
                </a:lnTo>
                <a:lnTo>
                  <a:pt x="1066" y="798"/>
                </a:lnTo>
                <a:lnTo>
                  <a:pt x="1067" y="798"/>
                </a:lnTo>
                <a:lnTo>
                  <a:pt x="1066" y="799"/>
                </a:lnTo>
                <a:lnTo>
                  <a:pt x="1066" y="801"/>
                </a:lnTo>
                <a:lnTo>
                  <a:pt x="1066" y="799"/>
                </a:lnTo>
                <a:lnTo>
                  <a:pt x="1064" y="799"/>
                </a:lnTo>
                <a:lnTo>
                  <a:pt x="1064" y="798"/>
                </a:lnTo>
                <a:lnTo>
                  <a:pt x="1063" y="798"/>
                </a:lnTo>
                <a:lnTo>
                  <a:pt x="1063" y="797"/>
                </a:lnTo>
                <a:lnTo>
                  <a:pt x="1061" y="797"/>
                </a:lnTo>
                <a:lnTo>
                  <a:pt x="1063" y="797"/>
                </a:lnTo>
                <a:lnTo>
                  <a:pt x="1063" y="795"/>
                </a:lnTo>
                <a:lnTo>
                  <a:pt x="1061" y="795"/>
                </a:lnTo>
                <a:lnTo>
                  <a:pt x="1061" y="794"/>
                </a:lnTo>
                <a:lnTo>
                  <a:pt x="1060" y="794"/>
                </a:lnTo>
                <a:lnTo>
                  <a:pt x="1060" y="792"/>
                </a:lnTo>
                <a:lnTo>
                  <a:pt x="1058" y="792"/>
                </a:lnTo>
                <a:lnTo>
                  <a:pt x="1058" y="791"/>
                </a:lnTo>
                <a:lnTo>
                  <a:pt x="1060" y="791"/>
                </a:lnTo>
                <a:lnTo>
                  <a:pt x="1060" y="789"/>
                </a:lnTo>
                <a:lnTo>
                  <a:pt x="1058" y="789"/>
                </a:lnTo>
                <a:lnTo>
                  <a:pt x="1058" y="791"/>
                </a:lnTo>
                <a:lnTo>
                  <a:pt x="1057" y="791"/>
                </a:lnTo>
                <a:lnTo>
                  <a:pt x="1057" y="789"/>
                </a:lnTo>
                <a:lnTo>
                  <a:pt x="1055" y="789"/>
                </a:lnTo>
                <a:lnTo>
                  <a:pt x="1055" y="791"/>
                </a:lnTo>
                <a:lnTo>
                  <a:pt x="1054" y="791"/>
                </a:lnTo>
                <a:lnTo>
                  <a:pt x="1052" y="792"/>
                </a:lnTo>
                <a:lnTo>
                  <a:pt x="1051" y="792"/>
                </a:lnTo>
                <a:lnTo>
                  <a:pt x="1049" y="792"/>
                </a:lnTo>
                <a:lnTo>
                  <a:pt x="1048" y="792"/>
                </a:lnTo>
                <a:lnTo>
                  <a:pt x="1046" y="794"/>
                </a:lnTo>
                <a:lnTo>
                  <a:pt x="1046" y="792"/>
                </a:lnTo>
                <a:lnTo>
                  <a:pt x="1048" y="792"/>
                </a:lnTo>
                <a:lnTo>
                  <a:pt x="1048" y="791"/>
                </a:lnTo>
                <a:lnTo>
                  <a:pt x="1046" y="791"/>
                </a:lnTo>
                <a:lnTo>
                  <a:pt x="1046" y="792"/>
                </a:lnTo>
                <a:lnTo>
                  <a:pt x="1045" y="792"/>
                </a:lnTo>
                <a:lnTo>
                  <a:pt x="1044" y="792"/>
                </a:lnTo>
                <a:lnTo>
                  <a:pt x="1044" y="794"/>
                </a:lnTo>
                <a:lnTo>
                  <a:pt x="1045" y="794"/>
                </a:lnTo>
                <a:lnTo>
                  <a:pt x="1045" y="792"/>
                </a:lnTo>
                <a:lnTo>
                  <a:pt x="1045" y="794"/>
                </a:lnTo>
                <a:lnTo>
                  <a:pt x="1045" y="795"/>
                </a:lnTo>
                <a:lnTo>
                  <a:pt x="1046" y="795"/>
                </a:lnTo>
                <a:lnTo>
                  <a:pt x="1048" y="795"/>
                </a:lnTo>
                <a:lnTo>
                  <a:pt x="1048" y="797"/>
                </a:lnTo>
                <a:lnTo>
                  <a:pt x="1049" y="797"/>
                </a:lnTo>
                <a:lnTo>
                  <a:pt x="1049" y="795"/>
                </a:lnTo>
                <a:lnTo>
                  <a:pt x="1049" y="797"/>
                </a:lnTo>
                <a:lnTo>
                  <a:pt x="1051" y="797"/>
                </a:lnTo>
                <a:lnTo>
                  <a:pt x="1052" y="798"/>
                </a:lnTo>
                <a:lnTo>
                  <a:pt x="1052" y="799"/>
                </a:lnTo>
                <a:lnTo>
                  <a:pt x="1051" y="799"/>
                </a:lnTo>
                <a:lnTo>
                  <a:pt x="1049" y="799"/>
                </a:lnTo>
                <a:lnTo>
                  <a:pt x="1048" y="798"/>
                </a:lnTo>
                <a:lnTo>
                  <a:pt x="1046" y="798"/>
                </a:lnTo>
                <a:lnTo>
                  <a:pt x="1044" y="797"/>
                </a:lnTo>
                <a:lnTo>
                  <a:pt x="1042" y="795"/>
                </a:lnTo>
                <a:lnTo>
                  <a:pt x="1038" y="794"/>
                </a:lnTo>
                <a:lnTo>
                  <a:pt x="1033" y="792"/>
                </a:lnTo>
                <a:lnTo>
                  <a:pt x="1032" y="791"/>
                </a:lnTo>
                <a:lnTo>
                  <a:pt x="1030" y="791"/>
                </a:lnTo>
                <a:lnTo>
                  <a:pt x="1029" y="791"/>
                </a:lnTo>
                <a:lnTo>
                  <a:pt x="1027" y="791"/>
                </a:lnTo>
                <a:lnTo>
                  <a:pt x="1026" y="789"/>
                </a:lnTo>
                <a:lnTo>
                  <a:pt x="1024" y="789"/>
                </a:lnTo>
                <a:lnTo>
                  <a:pt x="1023" y="789"/>
                </a:lnTo>
                <a:lnTo>
                  <a:pt x="1021" y="789"/>
                </a:lnTo>
                <a:lnTo>
                  <a:pt x="1020" y="788"/>
                </a:lnTo>
                <a:lnTo>
                  <a:pt x="1019" y="788"/>
                </a:lnTo>
                <a:lnTo>
                  <a:pt x="1017" y="788"/>
                </a:lnTo>
                <a:lnTo>
                  <a:pt x="1017" y="786"/>
                </a:lnTo>
                <a:lnTo>
                  <a:pt x="1016" y="786"/>
                </a:lnTo>
                <a:lnTo>
                  <a:pt x="1014" y="786"/>
                </a:lnTo>
                <a:lnTo>
                  <a:pt x="1011" y="785"/>
                </a:lnTo>
                <a:lnTo>
                  <a:pt x="1008" y="783"/>
                </a:lnTo>
                <a:lnTo>
                  <a:pt x="1005" y="783"/>
                </a:lnTo>
                <a:lnTo>
                  <a:pt x="1002" y="783"/>
                </a:lnTo>
                <a:lnTo>
                  <a:pt x="999" y="783"/>
                </a:lnTo>
                <a:lnTo>
                  <a:pt x="996" y="782"/>
                </a:lnTo>
                <a:lnTo>
                  <a:pt x="994" y="779"/>
                </a:lnTo>
                <a:lnTo>
                  <a:pt x="992" y="777"/>
                </a:lnTo>
                <a:lnTo>
                  <a:pt x="992" y="774"/>
                </a:lnTo>
                <a:lnTo>
                  <a:pt x="992" y="773"/>
                </a:lnTo>
                <a:lnTo>
                  <a:pt x="992" y="769"/>
                </a:lnTo>
                <a:lnTo>
                  <a:pt x="992" y="764"/>
                </a:lnTo>
                <a:lnTo>
                  <a:pt x="992" y="761"/>
                </a:lnTo>
                <a:lnTo>
                  <a:pt x="992" y="760"/>
                </a:lnTo>
                <a:lnTo>
                  <a:pt x="991" y="755"/>
                </a:lnTo>
                <a:lnTo>
                  <a:pt x="991" y="754"/>
                </a:lnTo>
                <a:lnTo>
                  <a:pt x="991" y="752"/>
                </a:lnTo>
                <a:lnTo>
                  <a:pt x="991" y="751"/>
                </a:lnTo>
                <a:lnTo>
                  <a:pt x="989" y="748"/>
                </a:lnTo>
                <a:lnTo>
                  <a:pt x="989" y="747"/>
                </a:lnTo>
                <a:lnTo>
                  <a:pt x="989" y="745"/>
                </a:lnTo>
                <a:lnTo>
                  <a:pt x="988" y="744"/>
                </a:lnTo>
                <a:lnTo>
                  <a:pt x="988" y="742"/>
                </a:lnTo>
                <a:lnTo>
                  <a:pt x="988" y="741"/>
                </a:lnTo>
                <a:lnTo>
                  <a:pt x="988" y="739"/>
                </a:lnTo>
                <a:lnTo>
                  <a:pt x="988" y="738"/>
                </a:lnTo>
                <a:lnTo>
                  <a:pt x="988" y="736"/>
                </a:lnTo>
                <a:lnTo>
                  <a:pt x="989" y="736"/>
                </a:lnTo>
                <a:lnTo>
                  <a:pt x="989" y="735"/>
                </a:lnTo>
                <a:lnTo>
                  <a:pt x="991" y="735"/>
                </a:lnTo>
                <a:lnTo>
                  <a:pt x="991" y="733"/>
                </a:lnTo>
                <a:lnTo>
                  <a:pt x="992" y="733"/>
                </a:lnTo>
                <a:lnTo>
                  <a:pt x="991" y="733"/>
                </a:lnTo>
                <a:lnTo>
                  <a:pt x="991" y="732"/>
                </a:lnTo>
                <a:lnTo>
                  <a:pt x="989" y="730"/>
                </a:lnTo>
                <a:lnTo>
                  <a:pt x="988" y="730"/>
                </a:lnTo>
                <a:lnTo>
                  <a:pt x="988" y="729"/>
                </a:lnTo>
                <a:lnTo>
                  <a:pt x="986" y="729"/>
                </a:lnTo>
                <a:lnTo>
                  <a:pt x="985" y="729"/>
                </a:lnTo>
                <a:lnTo>
                  <a:pt x="985" y="730"/>
                </a:lnTo>
                <a:lnTo>
                  <a:pt x="985" y="732"/>
                </a:lnTo>
                <a:lnTo>
                  <a:pt x="986" y="733"/>
                </a:lnTo>
                <a:lnTo>
                  <a:pt x="986" y="736"/>
                </a:lnTo>
                <a:lnTo>
                  <a:pt x="986" y="738"/>
                </a:lnTo>
                <a:lnTo>
                  <a:pt x="988" y="739"/>
                </a:lnTo>
                <a:lnTo>
                  <a:pt x="988" y="741"/>
                </a:lnTo>
                <a:lnTo>
                  <a:pt x="986" y="736"/>
                </a:lnTo>
                <a:lnTo>
                  <a:pt x="985" y="733"/>
                </a:lnTo>
                <a:lnTo>
                  <a:pt x="985" y="730"/>
                </a:lnTo>
                <a:lnTo>
                  <a:pt x="983" y="729"/>
                </a:lnTo>
                <a:lnTo>
                  <a:pt x="983" y="727"/>
                </a:lnTo>
                <a:lnTo>
                  <a:pt x="982" y="726"/>
                </a:lnTo>
                <a:lnTo>
                  <a:pt x="982" y="725"/>
                </a:lnTo>
                <a:lnTo>
                  <a:pt x="980" y="723"/>
                </a:lnTo>
                <a:lnTo>
                  <a:pt x="980" y="722"/>
                </a:lnTo>
                <a:lnTo>
                  <a:pt x="980" y="720"/>
                </a:lnTo>
                <a:lnTo>
                  <a:pt x="977" y="716"/>
                </a:lnTo>
                <a:lnTo>
                  <a:pt x="976" y="713"/>
                </a:lnTo>
                <a:lnTo>
                  <a:pt x="976" y="711"/>
                </a:lnTo>
                <a:lnTo>
                  <a:pt x="976" y="710"/>
                </a:lnTo>
                <a:lnTo>
                  <a:pt x="976" y="708"/>
                </a:lnTo>
                <a:lnTo>
                  <a:pt x="974" y="708"/>
                </a:lnTo>
                <a:lnTo>
                  <a:pt x="973" y="705"/>
                </a:lnTo>
                <a:lnTo>
                  <a:pt x="972" y="704"/>
                </a:lnTo>
                <a:lnTo>
                  <a:pt x="972" y="701"/>
                </a:lnTo>
                <a:lnTo>
                  <a:pt x="970" y="701"/>
                </a:lnTo>
                <a:lnTo>
                  <a:pt x="970" y="700"/>
                </a:lnTo>
                <a:lnTo>
                  <a:pt x="969" y="698"/>
                </a:lnTo>
                <a:lnTo>
                  <a:pt x="969" y="697"/>
                </a:lnTo>
                <a:lnTo>
                  <a:pt x="967" y="697"/>
                </a:lnTo>
                <a:lnTo>
                  <a:pt x="967" y="695"/>
                </a:lnTo>
                <a:lnTo>
                  <a:pt x="966" y="694"/>
                </a:lnTo>
                <a:lnTo>
                  <a:pt x="964" y="694"/>
                </a:lnTo>
                <a:lnTo>
                  <a:pt x="963" y="692"/>
                </a:lnTo>
                <a:lnTo>
                  <a:pt x="961" y="691"/>
                </a:lnTo>
                <a:lnTo>
                  <a:pt x="960" y="691"/>
                </a:lnTo>
                <a:lnTo>
                  <a:pt x="960" y="689"/>
                </a:lnTo>
                <a:lnTo>
                  <a:pt x="958" y="689"/>
                </a:lnTo>
                <a:lnTo>
                  <a:pt x="958" y="688"/>
                </a:lnTo>
                <a:lnTo>
                  <a:pt x="957" y="688"/>
                </a:lnTo>
                <a:lnTo>
                  <a:pt x="955" y="688"/>
                </a:lnTo>
                <a:lnTo>
                  <a:pt x="955" y="686"/>
                </a:lnTo>
                <a:lnTo>
                  <a:pt x="954" y="686"/>
                </a:lnTo>
                <a:lnTo>
                  <a:pt x="952" y="685"/>
                </a:lnTo>
                <a:lnTo>
                  <a:pt x="949" y="683"/>
                </a:lnTo>
                <a:lnTo>
                  <a:pt x="949" y="682"/>
                </a:lnTo>
                <a:lnTo>
                  <a:pt x="948" y="682"/>
                </a:lnTo>
                <a:lnTo>
                  <a:pt x="947" y="682"/>
                </a:lnTo>
                <a:lnTo>
                  <a:pt x="947" y="680"/>
                </a:lnTo>
                <a:lnTo>
                  <a:pt x="945" y="679"/>
                </a:lnTo>
                <a:lnTo>
                  <a:pt x="944" y="679"/>
                </a:lnTo>
                <a:lnTo>
                  <a:pt x="942" y="677"/>
                </a:lnTo>
                <a:lnTo>
                  <a:pt x="944" y="677"/>
                </a:lnTo>
                <a:lnTo>
                  <a:pt x="945" y="677"/>
                </a:lnTo>
                <a:lnTo>
                  <a:pt x="945" y="676"/>
                </a:lnTo>
                <a:lnTo>
                  <a:pt x="944" y="676"/>
                </a:lnTo>
                <a:lnTo>
                  <a:pt x="942" y="676"/>
                </a:lnTo>
                <a:lnTo>
                  <a:pt x="942" y="675"/>
                </a:lnTo>
                <a:lnTo>
                  <a:pt x="941" y="675"/>
                </a:lnTo>
                <a:lnTo>
                  <a:pt x="939" y="673"/>
                </a:lnTo>
                <a:lnTo>
                  <a:pt x="939" y="672"/>
                </a:lnTo>
                <a:lnTo>
                  <a:pt x="936" y="670"/>
                </a:lnTo>
                <a:lnTo>
                  <a:pt x="936" y="669"/>
                </a:lnTo>
                <a:lnTo>
                  <a:pt x="936" y="667"/>
                </a:lnTo>
                <a:lnTo>
                  <a:pt x="935" y="667"/>
                </a:lnTo>
                <a:lnTo>
                  <a:pt x="935" y="666"/>
                </a:lnTo>
                <a:lnTo>
                  <a:pt x="936" y="666"/>
                </a:lnTo>
                <a:lnTo>
                  <a:pt x="935" y="666"/>
                </a:lnTo>
                <a:lnTo>
                  <a:pt x="933" y="666"/>
                </a:lnTo>
                <a:lnTo>
                  <a:pt x="933" y="664"/>
                </a:lnTo>
                <a:lnTo>
                  <a:pt x="932" y="664"/>
                </a:lnTo>
                <a:lnTo>
                  <a:pt x="932" y="663"/>
                </a:lnTo>
                <a:lnTo>
                  <a:pt x="932" y="661"/>
                </a:lnTo>
                <a:lnTo>
                  <a:pt x="930" y="660"/>
                </a:lnTo>
                <a:lnTo>
                  <a:pt x="929" y="658"/>
                </a:lnTo>
                <a:lnTo>
                  <a:pt x="927" y="658"/>
                </a:lnTo>
                <a:lnTo>
                  <a:pt x="927" y="660"/>
                </a:lnTo>
                <a:lnTo>
                  <a:pt x="926" y="660"/>
                </a:lnTo>
                <a:lnTo>
                  <a:pt x="927" y="661"/>
                </a:lnTo>
                <a:lnTo>
                  <a:pt x="927" y="663"/>
                </a:lnTo>
                <a:lnTo>
                  <a:pt x="929" y="663"/>
                </a:lnTo>
                <a:lnTo>
                  <a:pt x="929" y="664"/>
                </a:lnTo>
                <a:lnTo>
                  <a:pt x="930" y="664"/>
                </a:lnTo>
                <a:lnTo>
                  <a:pt x="932" y="666"/>
                </a:lnTo>
                <a:lnTo>
                  <a:pt x="932" y="667"/>
                </a:lnTo>
                <a:lnTo>
                  <a:pt x="930" y="666"/>
                </a:lnTo>
                <a:lnTo>
                  <a:pt x="929" y="664"/>
                </a:lnTo>
                <a:lnTo>
                  <a:pt x="927" y="663"/>
                </a:lnTo>
                <a:lnTo>
                  <a:pt x="927" y="661"/>
                </a:lnTo>
                <a:lnTo>
                  <a:pt x="926" y="661"/>
                </a:lnTo>
                <a:lnTo>
                  <a:pt x="924" y="660"/>
                </a:lnTo>
                <a:lnTo>
                  <a:pt x="924" y="658"/>
                </a:lnTo>
                <a:lnTo>
                  <a:pt x="923" y="658"/>
                </a:lnTo>
                <a:lnTo>
                  <a:pt x="923" y="657"/>
                </a:lnTo>
                <a:lnTo>
                  <a:pt x="922" y="657"/>
                </a:lnTo>
                <a:lnTo>
                  <a:pt x="923" y="657"/>
                </a:lnTo>
                <a:lnTo>
                  <a:pt x="924" y="658"/>
                </a:lnTo>
                <a:lnTo>
                  <a:pt x="923" y="657"/>
                </a:lnTo>
                <a:lnTo>
                  <a:pt x="922" y="657"/>
                </a:lnTo>
                <a:lnTo>
                  <a:pt x="922" y="655"/>
                </a:lnTo>
                <a:lnTo>
                  <a:pt x="922" y="657"/>
                </a:lnTo>
                <a:lnTo>
                  <a:pt x="922" y="655"/>
                </a:lnTo>
                <a:lnTo>
                  <a:pt x="920" y="655"/>
                </a:lnTo>
                <a:lnTo>
                  <a:pt x="920" y="654"/>
                </a:lnTo>
                <a:lnTo>
                  <a:pt x="919" y="654"/>
                </a:lnTo>
                <a:lnTo>
                  <a:pt x="917" y="653"/>
                </a:lnTo>
                <a:lnTo>
                  <a:pt x="916" y="651"/>
                </a:lnTo>
                <a:lnTo>
                  <a:pt x="914" y="650"/>
                </a:lnTo>
                <a:lnTo>
                  <a:pt x="913" y="650"/>
                </a:lnTo>
                <a:lnTo>
                  <a:pt x="913" y="648"/>
                </a:lnTo>
                <a:lnTo>
                  <a:pt x="911" y="647"/>
                </a:lnTo>
                <a:lnTo>
                  <a:pt x="910" y="647"/>
                </a:lnTo>
                <a:lnTo>
                  <a:pt x="910" y="645"/>
                </a:lnTo>
                <a:lnTo>
                  <a:pt x="908" y="644"/>
                </a:lnTo>
                <a:lnTo>
                  <a:pt x="907" y="642"/>
                </a:lnTo>
                <a:lnTo>
                  <a:pt x="902" y="641"/>
                </a:lnTo>
                <a:lnTo>
                  <a:pt x="901" y="638"/>
                </a:lnTo>
                <a:lnTo>
                  <a:pt x="899" y="636"/>
                </a:lnTo>
                <a:lnTo>
                  <a:pt x="898" y="635"/>
                </a:lnTo>
                <a:lnTo>
                  <a:pt x="898" y="633"/>
                </a:lnTo>
                <a:lnTo>
                  <a:pt x="897" y="633"/>
                </a:lnTo>
                <a:lnTo>
                  <a:pt x="898" y="633"/>
                </a:lnTo>
                <a:lnTo>
                  <a:pt x="898" y="632"/>
                </a:lnTo>
                <a:lnTo>
                  <a:pt x="897" y="632"/>
                </a:lnTo>
                <a:lnTo>
                  <a:pt x="897" y="630"/>
                </a:lnTo>
                <a:lnTo>
                  <a:pt x="895" y="630"/>
                </a:lnTo>
                <a:lnTo>
                  <a:pt x="895" y="629"/>
                </a:lnTo>
                <a:lnTo>
                  <a:pt x="892" y="628"/>
                </a:lnTo>
                <a:lnTo>
                  <a:pt x="891" y="628"/>
                </a:lnTo>
                <a:lnTo>
                  <a:pt x="891" y="626"/>
                </a:lnTo>
                <a:lnTo>
                  <a:pt x="889" y="626"/>
                </a:lnTo>
                <a:lnTo>
                  <a:pt x="888" y="625"/>
                </a:lnTo>
                <a:lnTo>
                  <a:pt x="886" y="625"/>
                </a:lnTo>
                <a:lnTo>
                  <a:pt x="886" y="623"/>
                </a:lnTo>
                <a:lnTo>
                  <a:pt x="885" y="623"/>
                </a:lnTo>
                <a:lnTo>
                  <a:pt x="883" y="622"/>
                </a:lnTo>
                <a:lnTo>
                  <a:pt x="882" y="622"/>
                </a:lnTo>
                <a:lnTo>
                  <a:pt x="880" y="620"/>
                </a:lnTo>
                <a:lnTo>
                  <a:pt x="879" y="620"/>
                </a:lnTo>
                <a:lnTo>
                  <a:pt x="877" y="619"/>
                </a:lnTo>
                <a:lnTo>
                  <a:pt x="873" y="617"/>
                </a:lnTo>
                <a:lnTo>
                  <a:pt x="870" y="616"/>
                </a:lnTo>
                <a:lnTo>
                  <a:pt x="866" y="614"/>
                </a:lnTo>
                <a:lnTo>
                  <a:pt x="863" y="614"/>
                </a:lnTo>
                <a:lnTo>
                  <a:pt x="861" y="613"/>
                </a:lnTo>
                <a:lnTo>
                  <a:pt x="858" y="613"/>
                </a:lnTo>
                <a:lnTo>
                  <a:pt x="857" y="611"/>
                </a:lnTo>
                <a:lnTo>
                  <a:pt x="852" y="608"/>
                </a:lnTo>
                <a:lnTo>
                  <a:pt x="850" y="607"/>
                </a:lnTo>
                <a:lnTo>
                  <a:pt x="850" y="605"/>
                </a:lnTo>
                <a:lnTo>
                  <a:pt x="847" y="600"/>
                </a:lnTo>
                <a:lnTo>
                  <a:pt x="844" y="594"/>
                </a:lnTo>
                <a:lnTo>
                  <a:pt x="841" y="591"/>
                </a:lnTo>
                <a:lnTo>
                  <a:pt x="839" y="589"/>
                </a:lnTo>
                <a:lnTo>
                  <a:pt x="835" y="586"/>
                </a:lnTo>
                <a:lnTo>
                  <a:pt x="833" y="583"/>
                </a:lnTo>
                <a:lnTo>
                  <a:pt x="830" y="582"/>
                </a:lnTo>
                <a:lnTo>
                  <a:pt x="827" y="580"/>
                </a:lnTo>
                <a:lnTo>
                  <a:pt x="825" y="579"/>
                </a:lnTo>
                <a:lnTo>
                  <a:pt x="823" y="578"/>
                </a:lnTo>
                <a:lnTo>
                  <a:pt x="822" y="576"/>
                </a:lnTo>
                <a:lnTo>
                  <a:pt x="819" y="576"/>
                </a:lnTo>
                <a:lnTo>
                  <a:pt x="817" y="575"/>
                </a:lnTo>
                <a:lnTo>
                  <a:pt x="814" y="575"/>
                </a:lnTo>
                <a:lnTo>
                  <a:pt x="813" y="573"/>
                </a:lnTo>
                <a:lnTo>
                  <a:pt x="810" y="573"/>
                </a:lnTo>
                <a:lnTo>
                  <a:pt x="807" y="572"/>
                </a:lnTo>
                <a:lnTo>
                  <a:pt x="801" y="570"/>
                </a:lnTo>
                <a:lnTo>
                  <a:pt x="800" y="570"/>
                </a:lnTo>
                <a:lnTo>
                  <a:pt x="797" y="570"/>
                </a:lnTo>
                <a:lnTo>
                  <a:pt x="795" y="570"/>
                </a:lnTo>
                <a:lnTo>
                  <a:pt x="794" y="572"/>
                </a:lnTo>
                <a:lnTo>
                  <a:pt x="794" y="570"/>
                </a:lnTo>
                <a:lnTo>
                  <a:pt x="795" y="569"/>
                </a:lnTo>
                <a:lnTo>
                  <a:pt x="797" y="569"/>
                </a:lnTo>
                <a:lnTo>
                  <a:pt x="798" y="567"/>
                </a:lnTo>
                <a:lnTo>
                  <a:pt x="801" y="566"/>
                </a:lnTo>
                <a:lnTo>
                  <a:pt x="804" y="564"/>
                </a:lnTo>
                <a:lnTo>
                  <a:pt x="805" y="564"/>
                </a:lnTo>
                <a:lnTo>
                  <a:pt x="813" y="561"/>
                </a:lnTo>
                <a:lnTo>
                  <a:pt x="816" y="560"/>
                </a:lnTo>
                <a:lnTo>
                  <a:pt x="819" y="558"/>
                </a:lnTo>
                <a:lnTo>
                  <a:pt x="820" y="557"/>
                </a:lnTo>
                <a:lnTo>
                  <a:pt x="822" y="558"/>
                </a:lnTo>
                <a:lnTo>
                  <a:pt x="820" y="558"/>
                </a:lnTo>
                <a:lnTo>
                  <a:pt x="817" y="560"/>
                </a:lnTo>
                <a:lnTo>
                  <a:pt x="814" y="561"/>
                </a:lnTo>
                <a:lnTo>
                  <a:pt x="814" y="563"/>
                </a:lnTo>
                <a:lnTo>
                  <a:pt x="810" y="564"/>
                </a:lnTo>
                <a:lnTo>
                  <a:pt x="805" y="566"/>
                </a:lnTo>
                <a:lnTo>
                  <a:pt x="804" y="566"/>
                </a:lnTo>
                <a:lnTo>
                  <a:pt x="801" y="567"/>
                </a:lnTo>
                <a:lnTo>
                  <a:pt x="800" y="567"/>
                </a:lnTo>
                <a:lnTo>
                  <a:pt x="800" y="569"/>
                </a:lnTo>
                <a:lnTo>
                  <a:pt x="804" y="570"/>
                </a:lnTo>
                <a:lnTo>
                  <a:pt x="805" y="570"/>
                </a:lnTo>
                <a:lnTo>
                  <a:pt x="808" y="570"/>
                </a:lnTo>
                <a:lnTo>
                  <a:pt x="810" y="572"/>
                </a:lnTo>
                <a:lnTo>
                  <a:pt x="813" y="572"/>
                </a:lnTo>
                <a:lnTo>
                  <a:pt x="814" y="570"/>
                </a:lnTo>
                <a:lnTo>
                  <a:pt x="813" y="569"/>
                </a:lnTo>
                <a:lnTo>
                  <a:pt x="811" y="567"/>
                </a:lnTo>
                <a:lnTo>
                  <a:pt x="810" y="567"/>
                </a:lnTo>
                <a:lnTo>
                  <a:pt x="810" y="569"/>
                </a:lnTo>
                <a:lnTo>
                  <a:pt x="810" y="567"/>
                </a:lnTo>
                <a:lnTo>
                  <a:pt x="811" y="567"/>
                </a:lnTo>
                <a:lnTo>
                  <a:pt x="813" y="567"/>
                </a:lnTo>
                <a:lnTo>
                  <a:pt x="814" y="567"/>
                </a:lnTo>
                <a:lnTo>
                  <a:pt x="817" y="566"/>
                </a:lnTo>
                <a:lnTo>
                  <a:pt x="819" y="564"/>
                </a:lnTo>
                <a:lnTo>
                  <a:pt x="819" y="563"/>
                </a:lnTo>
                <a:lnTo>
                  <a:pt x="820" y="563"/>
                </a:lnTo>
                <a:lnTo>
                  <a:pt x="820" y="564"/>
                </a:lnTo>
                <a:lnTo>
                  <a:pt x="822" y="563"/>
                </a:lnTo>
                <a:lnTo>
                  <a:pt x="823" y="564"/>
                </a:lnTo>
                <a:lnTo>
                  <a:pt x="825" y="566"/>
                </a:lnTo>
                <a:lnTo>
                  <a:pt x="825" y="564"/>
                </a:lnTo>
                <a:lnTo>
                  <a:pt x="822" y="561"/>
                </a:lnTo>
                <a:lnTo>
                  <a:pt x="820" y="560"/>
                </a:lnTo>
                <a:lnTo>
                  <a:pt x="822" y="560"/>
                </a:lnTo>
                <a:lnTo>
                  <a:pt x="822" y="561"/>
                </a:lnTo>
                <a:lnTo>
                  <a:pt x="823" y="561"/>
                </a:lnTo>
                <a:lnTo>
                  <a:pt x="823" y="560"/>
                </a:lnTo>
                <a:lnTo>
                  <a:pt x="823" y="558"/>
                </a:lnTo>
                <a:lnTo>
                  <a:pt x="823" y="560"/>
                </a:lnTo>
                <a:lnTo>
                  <a:pt x="825" y="561"/>
                </a:lnTo>
                <a:lnTo>
                  <a:pt x="825" y="563"/>
                </a:lnTo>
                <a:lnTo>
                  <a:pt x="826" y="564"/>
                </a:lnTo>
                <a:lnTo>
                  <a:pt x="826" y="563"/>
                </a:lnTo>
                <a:lnTo>
                  <a:pt x="827" y="563"/>
                </a:lnTo>
                <a:lnTo>
                  <a:pt x="827" y="564"/>
                </a:lnTo>
                <a:lnTo>
                  <a:pt x="829" y="566"/>
                </a:lnTo>
                <a:lnTo>
                  <a:pt x="830" y="566"/>
                </a:lnTo>
                <a:lnTo>
                  <a:pt x="830" y="567"/>
                </a:lnTo>
                <a:lnTo>
                  <a:pt x="832" y="567"/>
                </a:lnTo>
                <a:lnTo>
                  <a:pt x="833" y="566"/>
                </a:lnTo>
                <a:lnTo>
                  <a:pt x="833" y="564"/>
                </a:lnTo>
                <a:lnTo>
                  <a:pt x="832" y="564"/>
                </a:lnTo>
                <a:lnTo>
                  <a:pt x="830" y="564"/>
                </a:lnTo>
                <a:lnTo>
                  <a:pt x="829" y="563"/>
                </a:lnTo>
                <a:lnTo>
                  <a:pt x="829" y="561"/>
                </a:lnTo>
                <a:lnTo>
                  <a:pt x="827" y="561"/>
                </a:lnTo>
                <a:lnTo>
                  <a:pt x="826" y="561"/>
                </a:lnTo>
                <a:lnTo>
                  <a:pt x="826" y="560"/>
                </a:lnTo>
                <a:lnTo>
                  <a:pt x="825" y="557"/>
                </a:lnTo>
                <a:lnTo>
                  <a:pt x="826" y="556"/>
                </a:lnTo>
                <a:lnTo>
                  <a:pt x="825" y="556"/>
                </a:lnTo>
                <a:lnTo>
                  <a:pt x="823" y="557"/>
                </a:lnTo>
                <a:lnTo>
                  <a:pt x="822" y="558"/>
                </a:lnTo>
                <a:lnTo>
                  <a:pt x="822" y="557"/>
                </a:lnTo>
                <a:lnTo>
                  <a:pt x="823" y="556"/>
                </a:lnTo>
                <a:lnTo>
                  <a:pt x="826" y="554"/>
                </a:lnTo>
                <a:lnTo>
                  <a:pt x="826" y="551"/>
                </a:lnTo>
                <a:lnTo>
                  <a:pt x="827" y="551"/>
                </a:lnTo>
                <a:lnTo>
                  <a:pt x="827" y="550"/>
                </a:lnTo>
                <a:lnTo>
                  <a:pt x="827" y="548"/>
                </a:lnTo>
                <a:lnTo>
                  <a:pt x="827" y="547"/>
                </a:lnTo>
                <a:lnTo>
                  <a:pt x="827" y="545"/>
                </a:lnTo>
                <a:lnTo>
                  <a:pt x="827" y="544"/>
                </a:lnTo>
                <a:lnTo>
                  <a:pt x="827" y="542"/>
                </a:lnTo>
                <a:lnTo>
                  <a:pt x="827" y="541"/>
                </a:lnTo>
                <a:lnTo>
                  <a:pt x="827" y="539"/>
                </a:lnTo>
                <a:lnTo>
                  <a:pt x="829" y="538"/>
                </a:lnTo>
                <a:lnTo>
                  <a:pt x="829" y="536"/>
                </a:lnTo>
                <a:lnTo>
                  <a:pt x="830" y="536"/>
                </a:lnTo>
                <a:lnTo>
                  <a:pt x="830" y="535"/>
                </a:lnTo>
                <a:lnTo>
                  <a:pt x="832" y="533"/>
                </a:lnTo>
                <a:lnTo>
                  <a:pt x="832" y="532"/>
                </a:lnTo>
                <a:lnTo>
                  <a:pt x="832" y="531"/>
                </a:lnTo>
                <a:lnTo>
                  <a:pt x="832" y="529"/>
                </a:lnTo>
                <a:lnTo>
                  <a:pt x="832" y="528"/>
                </a:lnTo>
                <a:lnTo>
                  <a:pt x="832" y="526"/>
                </a:lnTo>
                <a:lnTo>
                  <a:pt x="832" y="525"/>
                </a:lnTo>
                <a:lnTo>
                  <a:pt x="832" y="523"/>
                </a:lnTo>
                <a:lnTo>
                  <a:pt x="832" y="522"/>
                </a:lnTo>
                <a:lnTo>
                  <a:pt x="832" y="520"/>
                </a:lnTo>
                <a:lnTo>
                  <a:pt x="833" y="520"/>
                </a:lnTo>
                <a:lnTo>
                  <a:pt x="833" y="519"/>
                </a:lnTo>
                <a:lnTo>
                  <a:pt x="833" y="517"/>
                </a:lnTo>
                <a:lnTo>
                  <a:pt x="832" y="517"/>
                </a:lnTo>
                <a:lnTo>
                  <a:pt x="832" y="516"/>
                </a:lnTo>
                <a:lnTo>
                  <a:pt x="833" y="516"/>
                </a:lnTo>
                <a:lnTo>
                  <a:pt x="833" y="514"/>
                </a:lnTo>
                <a:lnTo>
                  <a:pt x="833" y="513"/>
                </a:lnTo>
                <a:lnTo>
                  <a:pt x="835" y="511"/>
                </a:lnTo>
                <a:lnTo>
                  <a:pt x="835" y="510"/>
                </a:lnTo>
                <a:lnTo>
                  <a:pt x="835" y="508"/>
                </a:lnTo>
                <a:lnTo>
                  <a:pt x="835" y="507"/>
                </a:lnTo>
                <a:lnTo>
                  <a:pt x="833" y="506"/>
                </a:lnTo>
                <a:lnTo>
                  <a:pt x="835" y="504"/>
                </a:lnTo>
                <a:lnTo>
                  <a:pt x="835" y="503"/>
                </a:lnTo>
                <a:lnTo>
                  <a:pt x="835" y="501"/>
                </a:lnTo>
                <a:lnTo>
                  <a:pt x="835" y="500"/>
                </a:lnTo>
                <a:lnTo>
                  <a:pt x="835" y="498"/>
                </a:lnTo>
                <a:lnTo>
                  <a:pt x="835" y="497"/>
                </a:lnTo>
                <a:lnTo>
                  <a:pt x="835" y="495"/>
                </a:lnTo>
                <a:lnTo>
                  <a:pt x="835" y="494"/>
                </a:lnTo>
                <a:lnTo>
                  <a:pt x="835" y="492"/>
                </a:lnTo>
                <a:lnTo>
                  <a:pt x="835" y="491"/>
                </a:lnTo>
                <a:lnTo>
                  <a:pt x="835" y="489"/>
                </a:lnTo>
                <a:lnTo>
                  <a:pt x="833" y="488"/>
                </a:lnTo>
                <a:lnTo>
                  <a:pt x="833" y="486"/>
                </a:lnTo>
                <a:lnTo>
                  <a:pt x="833" y="485"/>
                </a:lnTo>
                <a:lnTo>
                  <a:pt x="833" y="483"/>
                </a:lnTo>
                <a:lnTo>
                  <a:pt x="833" y="482"/>
                </a:lnTo>
                <a:lnTo>
                  <a:pt x="833" y="481"/>
                </a:lnTo>
                <a:lnTo>
                  <a:pt x="833" y="479"/>
                </a:lnTo>
                <a:lnTo>
                  <a:pt x="833" y="478"/>
                </a:lnTo>
                <a:lnTo>
                  <a:pt x="832" y="478"/>
                </a:lnTo>
                <a:lnTo>
                  <a:pt x="833" y="476"/>
                </a:lnTo>
                <a:lnTo>
                  <a:pt x="835" y="476"/>
                </a:lnTo>
                <a:lnTo>
                  <a:pt x="836" y="476"/>
                </a:lnTo>
                <a:lnTo>
                  <a:pt x="838" y="476"/>
                </a:lnTo>
                <a:lnTo>
                  <a:pt x="839" y="476"/>
                </a:lnTo>
                <a:lnTo>
                  <a:pt x="841" y="476"/>
                </a:lnTo>
                <a:lnTo>
                  <a:pt x="841" y="478"/>
                </a:lnTo>
                <a:lnTo>
                  <a:pt x="842" y="478"/>
                </a:lnTo>
                <a:lnTo>
                  <a:pt x="844" y="478"/>
                </a:lnTo>
                <a:lnTo>
                  <a:pt x="845" y="478"/>
                </a:lnTo>
                <a:lnTo>
                  <a:pt x="847" y="478"/>
                </a:lnTo>
                <a:lnTo>
                  <a:pt x="848" y="478"/>
                </a:lnTo>
                <a:lnTo>
                  <a:pt x="852" y="478"/>
                </a:lnTo>
                <a:lnTo>
                  <a:pt x="854" y="478"/>
                </a:lnTo>
                <a:lnTo>
                  <a:pt x="855" y="479"/>
                </a:lnTo>
                <a:lnTo>
                  <a:pt x="857" y="479"/>
                </a:lnTo>
                <a:lnTo>
                  <a:pt x="858" y="479"/>
                </a:lnTo>
                <a:lnTo>
                  <a:pt x="860" y="479"/>
                </a:lnTo>
                <a:lnTo>
                  <a:pt x="861" y="479"/>
                </a:lnTo>
                <a:lnTo>
                  <a:pt x="863" y="479"/>
                </a:lnTo>
                <a:lnTo>
                  <a:pt x="864" y="479"/>
                </a:lnTo>
                <a:lnTo>
                  <a:pt x="866" y="481"/>
                </a:lnTo>
                <a:lnTo>
                  <a:pt x="867" y="481"/>
                </a:lnTo>
                <a:lnTo>
                  <a:pt x="869" y="481"/>
                </a:lnTo>
                <a:lnTo>
                  <a:pt x="870" y="481"/>
                </a:lnTo>
                <a:lnTo>
                  <a:pt x="872" y="481"/>
                </a:lnTo>
                <a:lnTo>
                  <a:pt x="873" y="481"/>
                </a:lnTo>
                <a:lnTo>
                  <a:pt x="874" y="481"/>
                </a:lnTo>
                <a:lnTo>
                  <a:pt x="876" y="481"/>
                </a:lnTo>
                <a:lnTo>
                  <a:pt x="877" y="481"/>
                </a:lnTo>
                <a:lnTo>
                  <a:pt x="879" y="481"/>
                </a:lnTo>
                <a:lnTo>
                  <a:pt x="880" y="481"/>
                </a:lnTo>
                <a:lnTo>
                  <a:pt x="883" y="481"/>
                </a:lnTo>
                <a:lnTo>
                  <a:pt x="886" y="481"/>
                </a:lnTo>
                <a:lnTo>
                  <a:pt x="889" y="481"/>
                </a:lnTo>
                <a:lnTo>
                  <a:pt x="891" y="479"/>
                </a:lnTo>
                <a:lnTo>
                  <a:pt x="892" y="479"/>
                </a:lnTo>
                <a:lnTo>
                  <a:pt x="894" y="479"/>
                </a:lnTo>
                <a:lnTo>
                  <a:pt x="895" y="479"/>
                </a:lnTo>
                <a:lnTo>
                  <a:pt x="897" y="479"/>
                </a:lnTo>
                <a:lnTo>
                  <a:pt x="897" y="478"/>
                </a:lnTo>
                <a:lnTo>
                  <a:pt x="898" y="478"/>
                </a:lnTo>
                <a:lnTo>
                  <a:pt x="898" y="479"/>
                </a:lnTo>
                <a:lnTo>
                  <a:pt x="899" y="479"/>
                </a:lnTo>
                <a:lnTo>
                  <a:pt x="899" y="478"/>
                </a:lnTo>
                <a:lnTo>
                  <a:pt x="901" y="478"/>
                </a:lnTo>
                <a:lnTo>
                  <a:pt x="902" y="478"/>
                </a:lnTo>
                <a:lnTo>
                  <a:pt x="904" y="476"/>
                </a:lnTo>
                <a:lnTo>
                  <a:pt x="905" y="476"/>
                </a:lnTo>
                <a:lnTo>
                  <a:pt x="907" y="476"/>
                </a:lnTo>
                <a:lnTo>
                  <a:pt x="908" y="476"/>
                </a:lnTo>
                <a:lnTo>
                  <a:pt x="910" y="476"/>
                </a:lnTo>
                <a:lnTo>
                  <a:pt x="911" y="476"/>
                </a:lnTo>
                <a:lnTo>
                  <a:pt x="914" y="475"/>
                </a:lnTo>
                <a:lnTo>
                  <a:pt x="917" y="475"/>
                </a:lnTo>
                <a:lnTo>
                  <a:pt x="919" y="475"/>
                </a:lnTo>
                <a:lnTo>
                  <a:pt x="919" y="473"/>
                </a:lnTo>
                <a:lnTo>
                  <a:pt x="922" y="473"/>
                </a:lnTo>
                <a:lnTo>
                  <a:pt x="923" y="473"/>
                </a:lnTo>
                <a:lnTo>
                  <a:pt x="926" y="473"/>
                </a:lnTo>
                <a:lnTo>
                  <a:pt x="927" y="473"/>
                </a:lnTo>
                <a:lnTo>
                  <a:pt x="929" y="472"/>
                </a:lnTo>
                <a:lnTo>
                  <a:pt x="932" y="472"/>
                </a:lnTo>
                <a:lnTo>
                  <a:pt x="933" y="470"/>
                </a:lnTo>
                <a:lnTo>
                  <a:pt x="935" y="470"/>
                </a:lnTo>
                <a:lnTo>
                  <a:pt x="936" y="470"/>
                </a:lnTo>
                <a:lnTo>
                  <a:pt x="939" y="469"/>
                </a:lnTo>
                <a:lnTo>
                  <a:pt x="942" y="469"/>
                </a:lnTo>
                <a:lnTo>
                  <a:pt x="944" y="469"/>
                </a:lnTo>
                <a:lnTo>
                  <a:pt x="945" y="469"/>
                </a:lnTo>
                <a:lnTo>
                  <a:pt x="948" y="469"/>
                </a:lnTo>
                <a:lnTo>
                  <a:pt x="949" y="469"/>
                </a:lnTo>
                <a:lnTo>
                  <a:pt x="951" y="469"/>
                </a:lnTo>
                <a:lnTo>
                  <a:pt x="954" y="467"/>
                </a:lnTo>
                <a:lnTo>
                  <a:pt x="957" y="467"/>
                </a:lnTo>
                <a:lnTo>
                  <a:pt x="960" y="467"/>
                </a:lnTo>
                <a:lnTo>
                  <a:pt x="961" y="466"/>
                </a:lnTo>
                <a:lnTo>
                  <a:pt x="964" y="464"/>
                </a:lnTo>
                <a:lnTo>
                  <a:pt x="966" y="464"/>
                </a:lnTo>
                <a:lnTo>
                  <a:pt x="967" y="464"/>
                </a:lnTo>
                <a:lnTo>
                  <a:pt x="967" y="463"/>
                </a:lnTo>
                <a:lnTo>
                  <a:pt x="969" y="461"/>
                </a:lnTo>
                <a:lnTo>
                  <a:pt x="970" y="461"/>
                </a:lnTo>
                <a:lnTo>
                  <a:pt x="972" y="460"/>
                </a:lnTo>
                <a:lnTo>
                  <a:pt x="973" y="459"/>
                </a:lnTo>
                <a:lnTo>
                  <a:pt x="976" y="457"/>
                </a:lnTo>
                <a:lnTo>
                  <a:pt x="977" y="457"/>
                </a:lnTo>
                <a:lnTo>
                  <a:pt x="980" y="454"/>
                </a:lnTo>
                <a:lnTo>
                  <a:pt x="982" y="453"/>
                </a:lnTo>
                <a:lnTo>
                  <a:pt x="983" y="453"/>
                </a:lnTo>
                <a:lnTo>
                  <a:pt x="983" y="451"/>
                </a:lnTo>
                <a:lnTo>
                  <a:pt x="985" y="450"/>
                </a:lnTo>
                <a:lnTo>
                  <a:pt x="986" y="448"/>
                </a:lnTo>
                <a:lnTo>
                  <a:pt x="988" y="447"/>
                </a:lnTo>
                <a:lnTo>
                  <a:pt x="989" y="445"/>
                </a:lnTo>
                <a:lnTo>
                  <a:pt x="992" y="444"/>
                </a:lnTo>
                <a:lnTo>
                  <a:pt x="994" y="442"/>
                </a:lnTo>
                <a:lnTo>
                  <a:pt x="996" y="439"/>
                </a:lnTo>
                <a:lnTo>
                  <a:pt x="998" y="438"/>
                </a:lnTo>
                <a:lnTo>
                  <a:pt x="999" y="436"/>
                </a:lnTo>
                <a:lnTo>
                  <a:pt x="999" y="435"/>
                </a:lnTo>
                <a:lnTo>
                  <a:pt x="1002" y="434"/>
                </a:lnTo>
                <a:lnTo>
                  <a:pt x="1004" y="432"/>
                </a:lnTo>
                <a:lnTo>
                  <a:pt x="1005" y="429"/>
                </a:lnTo>
                <a:lnTo>
                  <a:pt x="1007" y="426"/>
                </a:lnTo>
                <a:lnTo>
                  <a:pt x="1008" y="425"/>
                </a:lnTo>
                <a:lnTo>
                  <a:pt x="1008" y="423"/>
                </a:lnTo>
                <a:lnTo>
                  <a:pt x="1010" y="420"/>
                </a:lnTo>
                <a:lnTo>
                  <a:pt x="1011" y="419"/>
                </a:lnTo>
                <a:lnTo>
                  <a:pt x="1013" y="417"/>
                </a:lnTo>
                <a:lnTo>
                  <a:pt x="1014" y="414"/>
                </a:lnTo>
                <a:lnTo>
                  <a:pt x="1017" y="410"/>
                </a:lnTo>
                <a:lnTo>
                  <a:pt x="1019" y="409"/>
                </a:lnTo>
                <a:lnTo>
                  <a:pt x="1020" y="407"/>
                </a:lnTo>
                <a:lnTo>
                  <a:pt x="1020" y="406"/>
                </a:lnTo>
                <a:lnTo>
                  <a:pt x="1021" y="404"/>
                </a:lnTo>
                <a:lnTo>
                  <a:pt x="1023" y="403"/>
                </a:lnTo>
                <a:lnTo>
                  <a:pt x="1024" y="400"/>
                </a:lnTo>
                <a:lnTo>
                  <a:pt x="1024" y="398"/>
                </a:lnTo>
                <a:lnTo>
                  <a:pt x="1026" y="397"/>
                </a:lnTo>
                <a:lnTo>
                  <a:pt x="1026" y="394"/>
                </a:lnTo>
                <a:lnTo>
                  <a:pt x="1027" y="392"/>
                </a:lnTo>
                <a:lnTo>
                  <a:pt x="1027" y="391"/>
                </a:lnTo>
                <a:lnTo>
                  <a:pt x="1027" y="388"/>
                </a:lnTo>
                <a:lnTo>
                  <a:pt x="1029" y="386"/>
                </a:lnTo>
                <a:lnTo>
                  <a:pt x="1029" y="382"/>
                </a:lnTo>
                <a:lnTo>
                  <a:pt x="1030" y="381"/>
                </a:lnTo>
                <a:lnTo>
                  <a:pt x="1030" y="379"/>
                </a:lnTo>
                <a:lnTo>
                  <a:pt x="1032" y="379"/>
                </a:lnTo>
                <a:lnTo>
                  <a:pt x="1032" y="381"/>
                </a:lnTo>
                <a:lnTo>
                  <a:pt x="1030" y="381"/>
                </a:lnTo>
                <a:lnTo>
                  <a:pt x="1030" y="382"/>
                </a:lnTo>
                <a:lnTo>
                  <a:pt x="1030" y="384"/>
                </a:lnTo>
                <a:lnTo>
                  <a:pt x="1030" y="385"/>
                </a:lnTo>
                <a:lnTo>
                  <a:pt x="1030" y="386"/>
                </a:lnTo>
                <a:lnTo>
                  <a:pt x="1029" y="386"/>
                </a:lnTo>
                <a:lnTo>
                  <a:pt x="1029" y="388"/>
                </a:lnTo>
                <a:lnTo>
                  <a:pt x="1029" y="389"/>
                </a:lnTo>
                <a:lnTo>
                  <a:pt x="1029" y="391"/>
                </a:lnTo>
                <a:lnTo>
                  <a:pt x="1027" y="392"/>
                </a:lnTo>
                <a:lnTo>
                  <a:pt x="1027" y="394"/>
                </a:lnTo>
                <a:lnTo>
                  <a:pt x="1027" y="395"/>
                </a:lnTo>
                <a:lnTo>
                  <a:pt x="1026" y="397"/>
                </a:lnTo>
                <a:lnTo>
                  <a:pt x="1026" y="398"/>
                </a:lnTo>
                <a:lnTo>
                  <a:pt x="1024" y="400"/>
                </a:lnTo>
                <a:lnTo>
                  <a:pt x="1024" y="401"/>
                </a:lnTo>
                <a:lnTo>
                  <a:pt x="1024" y="403"/>
                </a:lnTo>
                <a:lnTo>
                  <a:pt x="1023" y="403"/>
                </a:lnTo>
                <a:lnTo>
                  <a:pt x="1023" y="404"/>
                </a:lnTo>
                <a:lnTo>
                  <a:pt x="1021" y="406"/>
                </a:lnTo>
                <a:lnTo>
                  <a:pt x="1023" y="404"/>
                </a:lnTo>
                <a:lnTo>
                  <a:pt x="1023" y="403"/>
                </a:lnTo>
                <a:lnTo>
                  <a:pt x="1024" y="403"/>
                </a:lnTo>
                <a:lnTo>
                  <a:pt x="1026" y="403"/>
                </a:lnTo>
                <a:lnTo>
                  <a:pt x="1026" y="401"/>
                </a:lnTo>
                <a:lnTo>
                  <a:pt x="1027" y="400"/>
                </a:lnTo>
                <a:lnTo>
                  <a:pt x="1027" y="398"/>
                </a:lnTo>
                <a:lnTo>
                  <a:pt x="1027" y="397"/>
                </a:lnTo>
                <a:lnTo>
                  <a:pt x="1029" y="397"/>
                </a:lnTo>
                <a:lnTo>
                  <a:pt x="1029" y="395"/>
                </a:lnTo>
                <a:lnTo>
                  <a:pt x="1029" y="394"/>
                </a:lnTo>
                <a:lnTo>
                  <a:pt x="1030" y="394"/>
                </a:lnTo>
                <a:lnTo>
                  <a:pt x="1030" y="392"/>
                </a:lnTo>
                <a:lnTo>
                  <a:pt x="1030" y="391"/>
                </a:lnTo>
                <a:lnTo>
                  <a:pt x="1030" y="392"/>
                </a:lnTo>
                <a:lnTo>
                  <a:pt x="1032" y="392"/>
                </a:lnTo>
                <a:lnTo>
                  <a:pt x="1032" y="391"/>
                </a:lnTo>
                <a:lnTo>
                  <a:pt x="1030" y="391"/>
                </a:lnTo>
                <a:lnTo>
                  <a:pt x="1032" y="391"/>
                </a:lnTo>
                <a:lnTo>
                  <a:pt x="1032" y="389"/>
                </a:lnTo>
                <a:lnTo>
                  <a:pt x="1032" y="388"/>
                </a:lnTo>
                <a:lnTo>
                  <a:pt x="1033" y="388"/>
                </a:lnTo>
                <a:lnTo>
                  <a:pt x="1033" y="386"/>
                </a:lnTo>
                <a:lnTo>
                  <a:pt x="1035" y="386"/>
                </a:lnTo>
                <a:lnTo>
                  <a:pt x="1035" y="385"/>
                </a:lnTo>
                <a:lnTo>
                  <a:pt x="1033" y="384"/>
                </a:lnTo>
                <a:lnTo>
                  <a:pt x="1033" y="382"/>
                </a:lnTo>
                <a:lnTo>
                  <a:pt x="1033" y="381"/>
                </a:lnTo>
                <a:lnTo>
                  <a:pt x="1033" y="379"/>
                </a:lnTo>
                <a:lnTo>
                  <a:pt x="1035" y="378"/>
                </a:lnTo>
                <a:lnTo>
                  <a:pt x="1035" y="376"/>
                </a:lnTo>
                <a:lnTo>
                  <a:pt x="1035" y="375"/>
                </a:lnTo>
                <a:lnTo>
                  <a:pt x="1035" y="373"/>
                </a:lnTo>
                <a:lnTo>
                  <a:pt x="1035" y="372"/>
                </a:lnTo>
                <a:lnTo>
                  <a:pt x="1036" y="372"/>
                </a:lnTo>
                <a:lnTo>
                  <a:pt x="1036" y="370"/>
                </a:lnTo>
                <a:lnTo>
                  <a:pt x="1035" y="369"/>
                </a:lnTo>
                <a:lnTo>
                  <a:pt x="1035" y="367"/>
                </a:lnTo>
                <a:lnTo>
                  <a:pt x="1035" y="366"/>
                </a:lnTo>
                <a:lnTo>
                  <a:pt x="1036" y="366"/>
                </a:lnTo>
                <a:lnTo>
                  <a:pt x="1036" y="367"/>
                </a:lnTo>
                <a:lnTo>
                  <a:pt x="1038" y="366"/>
                </a:lnTo>
                <a:lnTo>
                  <a:pt x="1038" y="364"/>
                </a:lnTo>
                <a:lnTo>
                  <a:pt x="1038" y="363"/>
                </a:lnTo>
                <a:lnTo>
                  <a:pt x="1039" y="362"/>
                </a:lnTo>
                <a:lnTo>
                  <a:pt x="1039" y="360"/>
                </a:lnTo>
                <a:lnTo>
                  <a:pt x="1038" y="359"/>
                </a:lnTo>
                <a:lnTo>
                  <a:pt x="1038" y="357"/>
                </a:lnTo>
                <a:lnTo>
                  <a:pt x="1039" y="357"/>
                </a:lnTo>
                <a:lnTo>
                  <a:pt x="1039" y="356"/>
                </a:lnTo>
                <a:lnTo>
                  <a:pt x="1039" y="354"/>
                </a:lnTo>
                <a:lnTo>
                  <a:pt x="1038" y="354"/>
                </a:lnTo>
                <a:lnTo>
                  <a:pt x="1038" y="353"/>
                </a:lnTo>
                <a:lnTo>
                  <a:pt x="1036" y="350"/>
                </a:lnTo>
                <a:lnTo>
                  <a:pt x="1033" y="348"/>
                </a:lnTo>
                <a:lnTo>
                  <a:pt x="1033" y="347"/>
                </a:lnTo>
                <a:lnTo>
                  <a:pt x="1033" y="345"/>
                </a:lnTo>
                <a:lnTo>
                  <a:pt x="1033" y="347"/>
                </a:lnTo>
                <a:lnTo>
                  <a:pt x="1035" y="347"/>
                </a:lnTo>
                <a:lnTo>
                  <a:pt x="1035" y="345"/>
                </a:lnTo>
                <a:lnTo>
                  <a:pt x="1036" y="344"/>
                </a:lnTo>
                <a:lnTo>
                  <a:pt x="1038" y="344"/>
                </a:lnTo>
                <a:lnTo>
                  <a:pt x="1039" y="344"/>
                </a:lnTo>
                <a:lnTo>
                  <a:pt x="1041" y="344"/>
                </a:lnTo>
                <a:lnTo>
                  <a:pt x="1041" y="342"/>
                </a:lnTo>
                <a:lnTo>
                  <a:pt x="1039" y="342"/>
                </a:lnTo>
                <a:lnTo>
                  <a:pt x="1039" y="341"/>
                </a:lnTo>
                <a:lnTo>
                  <a:pt x="1039" y="339"/>
                </a:lnTo>
                <a:lnTo>
                  <a:pt x="1038" y="339"/>
                </a:lnTo>
                <a:lnTo>
                  <a:pt x="1038" y="338"/>
                </a:lnTo>
                <a:lnTo>
                  <a:pt x="1039" y="338"/>
                </a:lnTo>
                <a:lnTo>
                  <a:pt x="1041" y="338"/>
                </a:lnTo>
                <a:lnTo>
                  <a:pt x="1039" y="337"/>
                </a:lnTo>
                <a:lnTo>
                  <a:pt x="1039" y="335"/>
                </a:lnTo>
                <a:lnTo>
                  <a:pt x="1038" y="335"/>
                </a:lnTo>
                <a:lnTo>
                  <a:pt x="1036" y="335"/>
                </a:lnTo>
                <a:lnTo>
                  <a:pt x="1036" y="334"/>
                </a:lnTo>
                <a:lnTo>
                  <a:pt x="1038" y="334"/>
                </a:lnTo>
                <a:lnTo>
                  <a:pt x="1038" y="332"/>
                </a:lnTo>
                <a:lnTo>
                  <a:pt x="1038" y="331"/>
                </a:lnTo>
                <a:lnTo>
                  <a:pt x="1038" y="329"/>
                </a:lnTo>
                <a:lnTo>
                  <a:pt x="1038" y="328"/>
                </a:lnTo>
                <a:lnTo>
                  <a:pt x="1038" y="329"/>
                </a:lnTo>
                <a:lnTo>
                  <a:pt x="1039" y="331"/>
                </a:lnTo>
                <a:lnTo>
                  <a:pt x="1041" y="332"/>
                </a:lnTo>
                <a:lnTo>
                  <a:pt x="1042" y="332"/>
                </a:lnTo>
                <a:lnTo>
                  <a:pt x="1044" y="331"/>
                </a:lnTo>
                <a:lnTo>
                  <a:pt x="1045" y="329"/>
                </a:lnTo>
                <a:lnTo>
                  <a:pt x="1045" y="328"/>
                </a:lnTo>
                <a:lnTo>
                  <a:pt x="1045" y="326"/>
                </a:lnTo>
                <a:lnTo>
                  <a:pt x="1045" y="325"/>
                </a:lnTo>
                <a:lnTo>
                  <a:pt x="1044" y="325"/>
                </a:lnTo>
                <a:lnTo>
                  <a:pt x="1042" y="323"/>
                </a:lnTo>
                <a:lnTo>
                  <a:pt x="1041" y="322"/>
                </a:lnTo>
                <a:lnTo>
                  <a:pt x="1039" y="322"/>
                </a:lnTo>
                <a:lnTo>
                  <a:pt x="1039" y="320"/>
                </a:lnTo>
                <a:lnTo>
                  <a:pt x="1039" y="322"/>
                </a:lnTo>
                <a:lnTo>
                  <a:pt x="1038" y="322"/>
                </a:lnTo>
                <a:lnTo>
                  <a:pt x="1038" y="320"/>
                </a:lnTo>
                <a:lnTo>
                  <a:pt x="1039" y="320"/>
                </a:lnTo>
                <a:lnTo>
                  <a:pt x="1039" y="319"/>
                </a:lnTo>
                <a:lnTo>
                  <a:pt x="1039" y="317"/>
                </a:lnTo>
                <a:lnTo>
                  <a:pt x="1039" y="316"/>
                </a:lnTo>
                <a:lnTo>
                  <a:pt x="1041" y="316"/>
                </a:lnTo>
                <a:lnTo>
                  <a:pt x="1042" y="316"/>
                </a:lnTo>
                <a:lnTo>
                  <a:pt x="1042" y="317"/>
                </a:lnTo>
                <a:lnTo>
                  <a:pt x="1044" y="317"/>
                </a:lnTo>
                <a:lnTo>
                  <a:pt x="1044" y="316"/>
                </a:lnTo>
                <a:lnTo>
                  <a:pt x="1042" y="313"/>
                </a:lnTo>
                <a:lnTo>
                  <a:pt x="1042" y="312"/>
                </a:lnTo>
                <a:lnTo>
                  <a:pt x="1044" y="312"/>
                </a:lnTo>
                <a:lnTo>
                  <a:pt x="1044" y="310"/>
                </a:lnTo>
                <a:lnTo>
                  <a:pt x="1045" y="310"/>
                </a:lnTo>
                <a:lnTo>
                  <a:pt x="1045" y="312"/>
                </a:lnTo>
                <a:lnTo>
                  <a:pt x="1046" y="312"/>
                </a:lnTo>
                <a:lnTo>
                  <a:pt x="1046" y="310"/>
                </a:lnTo>
                <a:lnTo>
                  <a:pt x="1045" y="310"/>
                </a:lnTo>
                <a:lnTo>
                  <a:pt x="1045" y="312"/>
                </a:lnTo>
                <a:lnTo>
                  <a:pt x="1045" y="310"/>
                </a:lnTo>
                <a:lnTo>
                  <a:pt x="1045" y="309"/>
                </a:lnTo>
                <a:lnTo>
                  <a:pt x="1046" y="309"/>
                </a:lnTo>
                <a:lnTo>
                  <a:pt x="1046" y="307"/>
                </a:lnTo>
                <a:lnTo>
                  <a:pt x="1048" y="307"/>
                </a:lnTo>
                <a:lnTo>
                  <a:pt x="1049" y="307"/>
                </a:lnTo>
                <a:lnTo>
                  <a:pt x="1049" y="306"/>
                </a:lnTo>
                <a:lnTo>
                  <a:pt x="1051" y="306"/>
                </a:lnTo>
                <a:lnTo>
                  <a:pt x="1051" y="304"/>
                </a:lnTo>
                <a:lnTo>
                  <a:pt x="1051" y="301"/>
                </a:lnTo>
                <a:lnTo>
                  <a:pt x="1052" y="301"/>
                </a:lnTo>
                <a:lnTo>
                  <a:pt x="1054" y="300"/>
                </a:lnTo>
                <a:lnTo>
                  <a:pt x="1055" y="298"/>
                </a:lnTo>
                <a:lnTo>
                  <a:pt x="1057" y="297"/>
                </a:lnTo>
                <a:lnTo>
                  <a:pt x="1057" y="295"/>
                </a:lnTo>
                <a:lnTo>
                  <a:pt x="1058" y="295"/>
                </a:lnTo>
                <a:lnTo>
                  <a:pt x="1058" y="294"/>
                </a:lnTo>
                <a:lnTo>
                  <a:pt x="1060" y="292"/>
                </a:lnTo>
                <a:lnTo>
                  <a:pt x="1058" y="294"/>
                </a:lnTo>
                <a:lnTo>
                  <a:pt x="1060" y="294"/>
                </a:lnTo>
                <a:lnTo>
                  <a:pt x="1061" y="292"/>
                </a:lnTo>
                <a:lnTo>
                  <a:pt x="1061" y="291"/>
                </a:lnTo>
                <a:lnTo>
                  <a:pt x="1061" y="289"/>
                </a:lnTo>
                <a:lnTo>
                  <a:pt x="1063" y="289"/>
                </a:lnTo>
                <a:lnTo>
                  <a:pt x="1063" y="291"/>
                </a:lnTo>
                <a:lnTo>
                  <a:pt x="1063" y="289"/>
                </a:lnTo>
                <a:lnTo>
                  <a:pt x="1063" y="288"/>
                </a:lnTo>
                <a:lnTo>
                  <a:pt x="1064" y="287"/>
                </a:lnTo>
                <a:lnTo>
                  <a:pt x="1066" y="287"/>
                </a:lnTo>
                <a:lnTo>
                  <a:pt x="1066" y="285"/>
                </a:lnTo>
                <a:lnTo>
                  <a:pt x="1066" y="287"/>
                </a:lnTo>
                <a:lnTo>
                  <a:pt x="1067" y="287"/>
                </a:lnTo>
                <a:lnTo>
                  <a:pt x="1067" y="285"/>
                </a:lnTo>
                <a:lnTo>
                  <a:pt x="1069" y="284"/>
                </a:lnTo>
                <a:lnTo>
                  <a:pt x="1070" y="281"/>
                </a:lnTo>
                <a:lnTo>
                  <a:pt x="1071" y="279"/>
                </a:lnTo>
                <a:lnTo>
                  <a:pt x="1071" y="278"/>
                </a:lnTo>
                <a:lnTo>
                  <a:pt x="1073" y="279"/>
                </a:lnTo>
                <a:lnTo>
                  <a:pt x="1073" y="281"/>
                </a:lnTo>
                <a:lnTo>
                  <a:pt x="1074" y="281"/>
                </a:lnTo>
                <a:lnTo>
                  <a:pt x="1073" y="279"/>
                </a:lnTo>
                <a:lnTo>
                  <a:pt x="1073" y="278"/>
                </a:lnTo>
                <a:lnTo>
                  <a:pt x="1073" y="276"/>
                </a:lnTo>
                <a:lnTo>
                  <a:pt x="1073" y="275"/>
                </a:lnTo>
                <a:lnTo>
                  <a:pt x="1074" y="275"/>
                </a:lnTo>
                <a:lnTo>
                  <a:pt x="1074" y="273"/>
                </a:lnTo>
                <a:lnTo>
                  <a:pt x="1074" y="272"/>
                </a:lnTo>
                <a:lnTo>
                  <a:pt x="1074" y="270"/>
                </a:lnTo>
                <a:lnTo>
                  <a:pt x="1074" y="269"/>
                </a:lnTo>
                <a:lnTo>
                  <a:pt x="1074" y="267"/>
                </a:lnTo>
                <a:lnTo>
                  <a:pt x="1074" y="266"/>
                </a:lnTo>
                <a:lnTo>
                  <a:pt x="1074" y="265"/>
                </a:lnTo>
                <a:lnTo>
                  <a:pt x="1074" y="263"/>
                </a:lnTo>
                <a:lnTo>
                  <a:pt x="1076" y="262"/>
                </a:lnTo>
                <a:lnTo>
                  <a:pt x="1077" y="262"/>
                </a:lnTo>
                <a:lnTo>
                  <a:pt x="1079" y="262"/>
                </a:lnTo>
                <a:lnTo>
                  <a:pt x="1080" y="262"/>
                </a:lnTo>
                <a:lnTo>
                  <a:pt x="1080" y="260"/>
                </a:lnTo>
                <a:lnTo>
                  <a:pt x="1082" y="262"/>
                </a:lnTo>
                <a:lnTo>
                  <a:pt x="1082" y="263"/>
                </a:lnTo>
                <a:lnTo>
                  <a:pt x="1083" y="263"/>
                </a:lnTo>
                <a:lnTo>
                  <a:pt x="1085" y="263"/>
                </a:lnTo>
                <a:lnTo>
                  <a:pt x="1085" y="262"/>
                </a:lnTo>
                <a:lnTo>
                  <a:pt x="1083" y="260"/>
                </a:lnTo>
                <a:lnTo>
                  <a:pt x="1083" y="262"/>
                </a:lnTo>
                <a:lnTo>
                  <a:pt x="1085" y="262"/>
                </a:lnTo>
                <a:lnTo>
                  <a:pt x="1083" y="262"/>
                </a:lnTo>
                <a:lnTo>
                  <a:pt x="1082" y="262"/>
                </a:lnTo>
                <a:lnTo>
                  <a:pt x="1082" y="260"/>
                </a:lnTo>
                <a:lnTo>
                  <a:pt x="1083" y="260"/>
                </a:lnTo>
                <a:lnTo>
                  <a:pt x="1082" y="259"/>
                </a:lnTo>
                <a:lnTo>
                  <a:pt x="1082" y="256"/>
                </a:lnTo>
                <a:lnTo>
                  <a:pt x="1083" y="256"/>
                </a:lnTo>
                <a:lnTo>
                  <a:pt x="1085" y="256"/>
                </a:lnTo>
                <a:lnTo>
                  <a:pt x="1085" y="254"/>
                </a:lnTo>
                <a:lnTo>
                  <a:pt x="1085" y="253"/>
                </a:lnTo>
                <a:lnTo>
                  <a:pt x="1085" y="251"/>
                </a:lnTo>
                <a:lnTo>
                  <a:pt x="1085" y="250"/>
                </a:lnTo>
                <a:lnTo>
                  <a:pt x="1086" y="248"/>
                </a:lnTo>
                <a:lnTo>
                  <a:pt x="1088" y="247"/>
                </a:lnTo>
                <a:lnTo>
                  <a:pt x="1089" y="245"/>
                </a:lnTo>
                <a:lnTo>
                  <a:pt x="1091" y="242"/>
                </a:lnTo>
                <a:lnTo>
                  <a:pt x="1092" y="242"/>
                </a:lnTo>
                <a:lnTo>
                  <a:pt x="1092" y="244"/>
                </a:lnTo>
                <a:lnTo>
                  <a:pt x="1094" y="242"/>
                </a:lnTo>
                <a:lnTo>
                  <a:pt x="1095" y="241"/>
                </a:lnTo>
                <a:lnTo>
                  <a:pt x="1095" y="240"/>
                </a:lnTo>
                <a:lnTo>
                  <a:pt x="1095" y="238"/>
                </a:lnTo>
                <a:lnTo>
                  <a:pt x="1096" y="238"/>
                </a:lnTo>
                <a:lnTo>
                  <a:pt x="1095" y="237"/>
                </a:lnTo>
                <a:lnTo>
                  <a:pt x="1096" y="237"/>
                </a:lnTo>
                <a:lnTo>
                  <a:pt x="1098" y="237"/>
                </a:lnTo>
                <a:lnTo>
                  <a:pt x="1098" y="235"/>
                </a:lnTo>
                <a:lnTo>
                  <a:pt x="1099" y="234"/>
                </a:lnTo>
                <a:lnTo>
                  <a:pt x="1099" y="232"/>
                </a:lnTo>
                <a:lnTo>
                  <a:pt x="1101" y="232"/>
                </a:lnTo>
                <a:lnTo>
                  <a:pt x="1101" y="229"/>
                </a:lnTo>
                <a:lnTo>
                  <a:pt x="1102" y="228"/>
                </a:lnTo>
                <a:lnTo>
                  <a:pt x="1104" y="228"/>
                </a:lnTo>
                <a:lnTo>
                  <a:pt x="1104" y="226"/>
                </a:lnTo>
                <a:lnTo>
                  <a:pt x="1105" y="223"/>
                </a:lnTo>
                <a:lnTo>
                  <a:pt x="1107" y="222"/>
                </a:lnTo>
                <a:lnTo>
                  <a:pt x="1107" y="219"/>
                </a:lnTo>
                <a:lnTo>
                  <a:pt x="1108" y="217"/>
                </a:lnTo>
                <a:lnTo>
                  <a:pt x="1110" y="215"/>
                </a:lnTo>
                <a:lnTo>
                  <a:pt x="1111" y="215"/>
                </a:lnTo>
                <a:lnTo>
                  <a:pt x="1111" y="213"/>
                </a:lnTo>
                <a:lnTo>
                  <a:pt x="1113" y="213"/>
                </a:lnTo>
                <a:lnTo>
                  <a:pt x="1114" y="212"/>
                </a:lnTo>
                <a:lnTo>
                  <a:pt x="1116" y="212"/>
                </a:lnTo>
                <a:lnTo>
                  <a:pt x="1116" y="213"/>
                </a:lnTo>
                <a:lnTo>
                  <a:pt x="1114" y="213"/>
                </a:lnTo>
                <a:lnTo>
                  <a:pt x="1114" y="215"/>
                </a:lnTo>
                <a:lnTo>
                  <a:pt x="1114" y="216"/>
                </a:lnTo>
                <a:lnTo>
                  <a:pt x="1116" y="215"/>
                </a:lnTo>
                <a:lnTo>
                  <a:pt x="1117" y="216"/>
                </a:lnTo>
                <a:lnTo>
                  <a:pt x="1117" y="217"/>
                </a:lnTo>
                <a:lnTo>
                  <a:pt x="1116" y="217"/>
                </a:lnTo>
                <a:lnTo>
                  <a:pt x="1114" y="216"/>
                </a:lnTo>
                <a:lnTo>
                  <a:pt x="1114" y="217"/>
                </a:lnTo>
                <a:lnTo>
                  <a:pt x="1116" y="217"/>
                </a:lnTo>
                <a:lnTo>
                  <a:pt x="1116" y="219"/>
                </a:lnTo>
                <a:lnTo>
                  <a:pt x="1117" y="219"/>
                </a:lnTo>
                <a:lnTo>
                  <a:pt x="1117" y="220"/>
                </a:lnTo>
                <a:lnTo>
                  <a:pt x="1118" y="222"/>
                </a:lnTo>
                <a:lnTo>
                  <a:pt x="1120" y="220"/>
                </a:lnTo>
                <a:lnTo>
                  <a:pt x="1118" y="219"/>
                </a:lnTo>
                <a:lnTo>
                  <a:pt x="1118" y="217"/>
                </a:lnTo>
                <a:lnTo>
                  <a:pt x="1120" y="219"/>
                </a:lnTo>
                <a:lnTo>
                  <a:pt x="1121" y="219"/>
                </a:lnTo>
                <a:lnTo>
                  <a:pt x="1123" y="220"/>
                </a:lnTo>
                <a:lnTo>
                  <a:pt x="1124" y="220"/>
                </a:lnTo>
                <a:lnTo>
                  <a:pt x="1126" y="222"/>
                </a:lnTo>
                <a:lnTo>
                  <a:pt x="1126" y="223"/>
                </a:lnTo>
                <a:lnTo>
                  <a:pt x="1126" y="225"/>
                </a:lnTo>
                <a:lnTo>
                  <a:pt x="1127" y="225"/>
                </a:lnTo>
                <a:lnTo>
                  <a:pt x="1126" y="226"/>
                </a:lnTo>
                <a:lnTo>
                  <a:pt x="1124" y="226"/>
                </a:lnTo>
                <a:lnTo>
                  <a:pt x="1121" y="226"/>
                </a:lnTo>
                <a:lnTo>
                  <a:pt x="1120" y="226"/>
                </a:lnTo>
                <a:lnTo>
                  <a:pt x="1117" y="225"/>
                </a:lnTo>
                <a:lnTo>
                  <a:pt x="1116" y="225"/>
                </a:lnTo>
                <a:lnTo>
                  <a:pt x="1114" y="223"/>
                </a:lnTo>
                <a:lnTo>
                  <a:pt x="1113" y="223"/>
                </a:lnTo>
                <a:lnTo>
                  <a:pt x="1113" y="225"/>
                </a:lnTo>
                <a:lnTo>
                  <a:pt x="1113" y="226"/>
                </a:lnTo>
                <a:lnTo>
                  <a:pt x="1114" y="228"/>
                </a:lnTo>
                <a:lnTo>
                  <a:pt x="1116" y="228"/>
                </a:lnTo>
                <a:lnTo>
                  <a:pt x="1117" y="229"/>
                </a:lnTo>
                <a:lnTo>
                  <a:pt x="1118" y="229"/>
                </a:lnTo>
                <a:lnTo>
                  <a:pt x="1120" y="229"/>
                </a:lnTo>
                <a:lnTo>
                  <a:pt x="1121" y="228"/>
                </a:lnTo>
                <a:lnTo>
                  <a:pt x="1121" y="229"/>
                </a:lnTo>
                <a:lnTo>
                  <a:pt x="1121" y="231"/>
                </a:lnTo>
                <a:lnTo>
                  <a:pt x="1121" y="232"/>
                </a:lnTo>
                <a:lnTo>
                  <a:pt x="1120" y="231"/>
                </a:lnTo>
                <a:lnTo>
                  <a:pt x="1118" y="231"/>
                </a:lnTo>
                <a:lnTo>
                  <a:pt x="1118" y="232"/>
                </a:lnTo>
                <a:lnTo>
                  <a:pt x="1117" y="232"/>
                </a:lnTo>
                <a:lnTo>
                  <a:pt x="1116" y="231"/>
                </a:lnTo>
                <a:lnTo>
                  <a:pt x="1114" y="231"/>
                </a:lnTo>
                <a:lnTo>
                  <a:pt x="1113" y="232"/>
                </a:lnTo>
                <a:lnTo>
                  <a:pt x="1113" y="235"/>
                </a:lnTo>
                <a:lnTo>
                  <a:pt x="1114" y="235"/>
                </a:lnTo>
                <a:lnTo>
                  <a:pt x="1116" y="237"/>
                </a:lnTo>
                <a:lnTo>
                  <a:pt x="1116" y="238"/>
                </a:lnTo>
                <a:lnTo>
                  <a:pt x="1116" y="240"/>
                </a:lnTo>
                <a:lnTo>
                  <a:pt x="1114" y="241"/>
                </a:lnTo>
                <a:lnTo>
                  <a:pt x="1113" y="241"/>
                </a:lnTo>
                <a:lnTo>
                  <a:pt x="1113" y="240"/>
                </a:lnTo>
                <a:lnTo>
                  <a:pt x="1111" y="240"/>
                </a:lnTo>
                <a:lnTo>
                  <a:pt x="1111" y="241"/>
                </a:lnTo>
                <a:lnTo>
                  <a:pt x="1110" y="241"/>
                </a:lnTo>
                <a:lnTo>
                  <a:pt x="1110" y="240"/>
                </a:lnTo>
                <a:lnTo>
                  <a:pt x="1108" y="240"/>
                </a:lnTo>
                <a:lnTo>
                  <a:pt x="1108" y="238"/>
                </a:lnTo>
                <a:lnTo>
                  <a:pt x="1107" y="237"/>
                </a:lnTo>
                <a:lnTo>
                  <a:pt x="1105" y="237"/>
                </a:lnTo>
                <a:lnTo>
                  <a:pt x="1104" y="237"/>
                </a:lnTo>
                <a:lnTo>
                  <a:pt x="1102" y="237"/>
                </a:lnTo>
                <a:lnTo>
                  <a:pt x="1102" y="238"/>
                </a:lnTo>
                <a:lnTo>
                  <a:pt x="1102" y="240"/>
                </a:lnTo>
                <a:lnTo>
                  <a:pt x="1101" y="240"/>
                </a:lnTo>
                <a:lnTo>
                  <a:pt x="1099" y="240"/>
                </a:lnTo>
                <a:lnTo>
                  <a:pt x="1099" y="241"/>
                </a:lnTo>
                <a:lnTo>
                  <a:pt x="1101" y="241"/>
                </a:lnTo>
                <a:lnTo>
                  <a:pt x="1099" y="242"/>
                </a:lnTo>
                <a:lnTo>
                  <a:pt x="1098" y="242"/>
                </a:lnTo>
                <a:lnTo>
                  <a:pt x="1098" y="244"/>
                </a:lnTo>
                <a:lnTo>
                  <a:pt x="1099" y="244"/>
                </a:lnTo>
                <a:lnTo>
                  <a:pt x="1098" y="245"/>
                </a:lnTo>
                <a:lnTo>
                  <a:pt x="1098" y="247"/>
                </a:lnTo>
                <a:lnTo>
                  <a:pt x="1098" y="245"/>
                </a:lnTo>
                <a:lnTo>
                  <a:pt x="1099" y="245"/>
                </a:lnTo>
                <a:lnTo>
                  <a:pt x="1099" y="247"/>
                </a:lnTo>
                <a:lnTo>
                  <a:pt x="1099" y="245"/>
                </a:lnTo>
                <a:lnTo>
                  <a:pt x="1099" y="244"/>
                </a:lnTo>
                <a:lnTo>
                  <a:pt x="1099" y="242"/>
                </a:lnTo>
                <a:lnTo>
                  <a:pt x="1099" y="244"/>
                </a:lnTo>
                <a:lnTo>
                  <a:pt x="1101" y="244"/>
                </a:lnTo>
                <a:lnTo>
                  <a:pt x="1101" y="242"/>
                </a:lnTo>
                <a:lnTo>
                  <a:pt x="1102" y="241"/>
                </a:lnTo>
                <a:lnTo>
                  <a:pt x="1104" y="241"/>
                </a:lnTo>
                <a:lnTo>
                  <a:pt x="1105" y="241"/>
                </a:lnTo>
                <a:lnTo>
                  <a:pt x="1108" y="242"/>
                </a:lnTo>
                <a:lnTo>
                  <a:pt x="1110" y="241"/>
                </a:lnTo>
                <a:lnTo>
                  <a:pt x="1111" y="242"/>
                </a:lnTo>
                <a:lnTo>
                  <a:pt x="1113" y="242"/>
                </a:lnTo>
                <a:lnTo>
                  <a:pt x="1114" y="242"/>
                </a:lnTo>
                <a:lnTo>
                  <a:pt x="1116" y="242"/>
                </a:lnTo>
                <a:lnTo>
                  <a:pt x="1116" y="241"/>
                </a:lnTo>
                <a:lnTo>
                  <a:pt x="1117" y="241"/>
                </a:lnTo>
                <a:lnTo>
                  <a:pt x="1117" y="240"/>
                </a:lnTo>
                <a:lnTo>
                  <a:pt x="1117" y="238"/>
                </a:lnTo>
                <a:lnTo>
                  <a:pt x="1120" y="237"/>
                </a:lnTo>
                <a:lnTo>
                  <a:pt x="1121" y="235"/>
                </a:lnTo>
                <a:lnTo>
                  <a:pt x="1123" y="237"/>
                </a:lnTo>
                <a:lnTo>
                  <a:pt x="1124" y="237"/>
                </a:lnTo>
                <a:lnTo>
                  <a:pt x="1124" y="238"/>
                </a:lnTo>
                <a:lnTo>
                  <a:pt x="1124" y="240"/>
                </a:lnTo>
                <a:lnTo>
                  <a:pt x="1124" y="241"/>
                </a:lnTo>
                <a:lnTo>
                  <a:pt x="1124" y="242"/>
                </a:lnTo>
                <a:lnTo>
                  <a:pt x="1126" y="242"/>
                </a:lnTo>
                <a:lnTo>
                  <a:pt x="1126" y="241"/>
                </a:lnTo>
                <a:lnTo>
                  <a:pt x="1124" y="240"/>
                </a:lnTo>
                <a:lnTo>
                  <a:pt x="1124" y="238"/>
                </a:lnTo>
                <a:lnTo>
                  <a:pt x="1126" y="238"/>
                </a:lnTo>
                <a:lnTo>
                  <a:pt x="1126" y="237"/>
                </a:lnTo>
                <a:lnTo>
                  <a:pt x="1124" y="237"/>
                </a:lnTo>
                <a:lnTo>
                  <a:pt x="1123" y="237"/>
                </a:lnTo>
                <a:lnTo>
                  <a:pt x="1123" y="235"/>
                </a:lnTo>
                <a:lnTo>
                  <a:pt x="1121" y="235"/>
                </a:lnTo>
                <a:lnTo>
                  <a:pt x="1121" y="234"/>
                </a:lnTo>
                <a:lnTo>
                  <a:pt x="1121" y="232"/>
                </a:lnTo>
                <a:lnTo>
                  <a:pt x="1123" y="232"/>
                </a:lnTo>
                <a:lnTo>
                  <a:pt x="1123" y="231"/>
                </a:lnTo>
                <a:lnTo>
                  <a:pt x="1124" y="231"/>
                </a:lnTo>
                <a:lnTo>
                  <a:pt x="1126" y="231"/>
                </a:lnTo>
                <a:lnTo>
                  <a:pt x="1127" y="231"/>
                </a:lnTo>
                <a:lnTo>
                  <a:pt x="1129" y="229"/>
                </a:lnTo>
                <a:lnTo>
                  <a:pt x="1129" y="228"/>
                </a:lnTo>
                <a:lnTo>
                  <a:pt x="1129" y="226"/>
                </a:lnTo>
                <a:lnTo>
                  <a:pt x="1129" y="225"/>
                </a:lnTo>
                <a:lnTo>
                  <a:pt x="1130" y="225"/>
                </a:lnTo>
                <a:lnTo>
                  <a:pt x="1132" y="225"/>
                </a:lnTo>
                <a:lnTo>
                  <a:pt x="1133" y="225"/>
                </a:lnTo>
                <a:lnTo>
                  <a:pt x="1135" y="225"/>
                </a:lnTo>
                <a:lnTo>
                  <a:pt x="1136" y="225"/>
                </a:lnTo>
                <a:lnTo>
                  <a:pt x="1138" y="226"/>
                </a:lnTo>
                <a:lnTo>
                  <a:pt x="1139" y="225"/>
                </a:lnTo>
                <a:lnTo>
                  <a:pt x="1141" y="225"/>
                </a:lnTo>
                <a:lnTo>
                  <a:pt x="1142" y="225"/>
                </a:lnTo>
                <a:lnTo>
                  <a:pt x="1142" y="226"/>
                </a:lnTo>
                <a:lnTo>
                  <a:pt x="1143" y="225"/>
                </a:lnTo>
                <a:lnTo>
                  <a:pt x="1145" y="223"/>
                </a:lnTo>
                <a:lnTo>
                  <a:pt x="1146" y="225"/>
                </a:lnTo>
                <a:lnTo>
                  <a:pt x="1148" y="225"/>
                </a:lnTo>
                <a:lnTo>
                  <a:pt x="1149" y="223"/>
                </a:lnTo>
                <a:lnTo>
                  <a:pt x="1151" y="222"/>
                </a:lnTo>
                <a:lnTo>
                  <a:pt x="1152" y="222"/>
                </a:lnTo>
                <a:lnTo>
                  <a:pt x="1154" y="220"/>
                </a:lnTo>
                <a:lnTo>
                  <a:pt x="1155" y="219"/>
                </a:lnTo>
                <a:lnTo>
                  <a:pt x="1157" y="219"/>
                </a:lnTo>
                <a:lnTo>
                  <a:pt x="1158" y="217"/>
                </a:lnTo>
                <a:lnTo>
                  <a:pt x="1160" y="217"/>
                </a:lnTo>
                <a:lnTo>
                  <a:pt x="1161" y="216"/>
                </a:lnTo>
                <a:lnTo>
                  <a:pt x="1163" y="215"/>
                </a:lnTo>
                <a:lnTo>
                  <a:pt x="1164" y="213"/>
                </a:lnTo>
                <a:lnTo>
                  <a:pt x="1164" y="212"/>
                </a:lnTo>
                <a:lnTo>
                  <a:pt x="1166" y="212"/>
                </a:lnTo>
                <a:lnTo>
                  <a:pt x="1167" y="210"/>
                </a:lnTo>
                <a:lnTo>
                  <a:pt x="1167" y="209"/>
                </a:lnTo>
                <a:lnTo>
                  <a:pt x="1168" y="209"/>
                </a:lnTo>
                <a:lnTo>
                  <a:pt x="1170" y="210"/>
                </a:lnTo>
                <a:lnTo>
                  <a:pt x="1170" y="212"/>
                </a:lnTo>
                <a:lnTo>
                  <a:pt x="1170" y="213"/>
                </a:lnTo>
                <a:lnTo>
                  <a:pt x="1168" y="213"/>
                </a:lnTo>
                <a:lnTo>
                  <a:pt x="1167" y="215"/>
                </a:lnTo>
                <a:lnTo>
                  <a:pt x="1167" y="216"/>
                </a:lnTo>
                <a:lnTo>
                  <a:pt x="1167" y="217"/>
                </a:lnTo>
                <a:lnTo>
                  <a:pt x="1168" y="215"/>
                </a:lnTo>
                <a:lnTo>
                  <a:pt x="1168" y="213"/>
                </a:lnTo>
                <a:lnTo>
                  <a:pt x="1170" y="213"/>
                </a:lnTo>
                <a:lnTo>
                  <a:pt x="1171" y="213"/>
                </a:lnTo>
                <a:lnTo>
                  <a:pt x="1171" y="215"/>
                </a:lnTo>
                <a:lnTo>
                  <a:pt x="1173" y="215"/>
                </a:lnTo>
                <a:lnTo>
                  <a:pt x="1174" y="216"/>
                </a:lnTo>
                <a:lnTo>
                  <a:pt x="1173" y="215"/>
                </a:lnTo>
                <a:lnTo>
                  <a:pt x="1173" y="213"/>
                </a:lnTo>
                <a:lnTo>
                  <a:pt x="1171" y="213"/>
                </a:lnTo>
                <a:lnTo>
                  <a:pt x="1171" y="212"/>
                </a:lnTo>
                <a:lnTo>
                  <a:pt x="1170" y="210"/>
                </a:lnTo>
                <a:lnTo>
                  <a:pt x="1171" y="209"/>
                </a:lnTo>
                <a:lnTo>
                  <a:pt x="1174" y="207"/>
                </a:lnTo>
                <a:lnTo>
                  <a:pt x="1176" y="207"/>
                </a:lnTo>
                <a:lnTo>
                  <a:pt x="1177" y="206"/>
                </a:lnTo>
                <a:lnTo>
                  <a:pt x="1179" y="206"/>
                </a:lnTo>
                <a:lnTo>
                  <a:pt x="1179" y="204"/>
                </a:lnTo>
                <a:lnTo>
                  <a:pt x="1180" y="204"/>
                </a:lnTo>
                <a:lnTo>
                  <a:pt x="1182" y="201"/>
                </a:lnTo>
                <a:lnTo>
                  <a:pt x="1183" y="201"/>
                </a:lnTo>
                <a:lnTo>
                  <a:pt x="1185" y="200"/>
                </a:lnTo>
                <a:lnTo>
                  <a:pt x="1186" y="200"/>
                </a:lnTo>
                <a:lnTo>
                  <a:pt x="1188" y="198"/>
                </a:lnTo>
                <a:lnTo>
                  <a:pt x="1188" y="197"/>
                </a:lnTo>
                <a:lnTo>
                  <a:pt x="1189" y="194"/>
                </a:lnTo>
                <a:lnTo>
                  <a:pt x="1191" y="194"/>
                </a:lnTo>
                <a:lnTo>
                  <a:pt x="1191" y="192"/>
                </a:lnTo>
                <a:lnTo>
                  <a:pt x="1192" y="192"/>
                </a:lnTo>
                <a:lnTo>
                  <a:pt x="1193" y="191"/>
                </a:lnTo>
                <a:lnTo>
                  <a:pt x="1195" y="191"/>
                </a:lnTo>
                <a:lnTo>
                  <a:pt x="1196" y="190"/>
                </a:lnTo>
                <a:lnTo>
                  <a:pt x="1196" y="188"/>
                </a:lnTo>
                <a:lnTo>
                  <a:pt x="1198" y="188"/>
                </a:lnTo>
                <a:lnTo>
                  <a:pt x="1199" y="187"/>
                </a:lnTo>
                <a:lnTo>
                  <a:pt x="1202" y="184"/>
                </a:lnTo>
                <a:lnTo>
                  <a:pt x="1202" y="182"/>
                </a:lnTo>
                <a:lnTo>
                  <a:pt x="1202" y="184"/>
                </a:lnTo>
                <a:lnTo>
                  <a:pt x="1199" y="185"/>
                </a:lnTo>
                <a:lnTo>
                  <a:pt x="1198" y="187"/>
                </a:lnTo>
                <a:lnTo>
                  <a:pt x="1196" y="188"/>
                </a:lnTo>
                <a:lnTo>
                  <a:pt x="1195" y="188"/>
                </a:lnTo>
                <a:lnTo>
                  <a:pt x="1193" y="191"/>
                </a:lnTo>
                <a:lnTo>
                  <a:pt x="1192" y="191"/>
                </a:lnTo>
                <a:lnTo>
                  <a:pt x="1191" y="192"/>
                </a:lnTo>
                <a:lnTo>
                  <a:pt x="1189" y="194"/>
                </a:lnTo>
                <a:lnTo>
                  <a:pt x="1188" y="194"/>
                </a:lnTo>
                <a:lnTo>
                  <a:pt x="1186" y="195"/>
                </a:lnTo>
                <a:lnTo>
                  <a:pt x="1185" y="197"/>
                </a:lnTo>
                <a:lnTo>
                  <a:pt x="1183" y="198"/>
                </a:lnTo>
                <a:lnTo>
                  <a:pt x="1182" y="198"/>
                </a:lnTo>
                <a:lnTo>
                  <a:pt x="1185" y="197"/>
                </a:lnTo>
                <a:lnTo>
                  <a:pt x="1188" y="194"/>
                </a:lnTo>
                <a:lnTo>
                  <a:pt x="1189" y="192"/>
                </a:lnTo>
                <a:lnTo>
                  <a:pt x="1191" y="191"/>
                </a:lnTo>
                <a:lnTo>
                  <a:pt x="1193" y="190"/>
                </a:lnTo>
                <a:lnTo>
                  <a:pt x="1198" y="187"/>
                </a:lnTo>
                <a:lnTo>
                  <a:pt x="1198" y="185"/>
                </a:lnTo>
                <a:lnTo>
                  <a:pt x="1199" y="185"/>
                </a:lnTo>
                <a:lnTo>
                  <a:pt x="1202" y="182"/>
                </a:lnTo>
                <a:lnTo>
                  <a:pt x="1202" y="181"/>
                </a:lnTo>
                <a:lnTo>
                  <a:pt x="1204" y="181"/>
                </a:lnTo>
                <a:lnTo>
                  <a:pt x="1205" y="179"/>
                </a:lnTo>
                <a:lnTo>
                  <a:pt x="1205" y="178"/>
                </a:lnTo>
                <a:lnTo>
                  <a:pt x="1207" y="178"/>
                </a:lnTo>
                <a:lnTo>
                  <a:pt x="1207" y="179"/>
                </a:lnTo>
                <a:lnTo>
                  <a:pt x="1210" y="176"/>
                </a:lnTo>
                <a:lnTo>
                  <a:pt x="1210" y="173"/>
                </a:lnTo>
                <a:lnTo>
                  <a:pt x="1211" y="173"/>
                </a:lnTo>
                <a:lnTo>
                  <a:pt x="1214" y="169"/>
                </a:lnTo>
                <a:lnTo>
                  <a:pt x="1217" y="166"/>
                </a:lnTo>
                <a:lnTo>
                  <a:pt x="1220" y="163"/>
                </a:lnTo>
                <a:lnTo>
                  <a:pt x="1221" y="162"/>
                </a:lnTo>
                <a:lnTo>
                  <a:pt x="1221" y="160"/>
                </a:lnTo>
                <a:lnTo>
                  <a:pt x="1226" y="156"/>
                </a:lnTo>
                <a:lnTo>
                  <a:pt x="1226" y="157"/>
                </a:lnTo>
                <a:lnTo>
                  <a:pt x="1224" y="157"/>
                </a:lnTo>
                <a:lnTo>
                  <a:pt x="1224" y="159"/>
                </a:lnTo>
                <a:lnTo>
                  <a:pt x="1223" y="159"/>
                </a:lnTo>
                <a:lnTo>
                  <a:pt x="1223" y="160"/>
                </a:lnTo>
                <a:lnTo>
                  <a:pt x="1224" y="159"/>
                </a:lnTo>
                <a:lnTo>
                  <a:pt x="1224" y="160"/>
                </a:lnTo>
                <a:lnTo>
                  <a:pt x="1226" y="162"/>
                </a:lnTo>
                <a:lnTo>
                  <a:pt x="1227" y="162"/>
                </a:lnTo>
                <a:lnTo>
                  <a:pt x="1229" y="163"/>
                </a:lnTo>
                <a:lnTo>
                  <a:pt x="1230" y="162"/>
                </a:lnTo>
                <a:lnTo>
                  <a:pt x="1233" y="159"/>
                </a:lnTo>
                <a:lnTo>
                  <a:pt x="1235" y="160"/>
                </a:lnTo>
                <a:lnTo>
                  <a:pt x="1236" y="160"/>
                </a:lnTo>
                <a:lnTo>
                  <a:pt x="1239" y="159"/>
                </a:lnTo>
                <a:lnTo>
                  <a:pt x="1240" y="159"/>
                </a:lnTo>
                <a:lnTo>
                  <a:pt x="1239" y="160"/>
                </a:lnTo>
                <a:lnTo>
                  <a:pt x="1239" y="162"/>
                </a:lnTo>
                <a:lnTo>
                  <a:pt x="1239" y="165"/>
                </a:lnTo>
                <a:lnTo>
                  <a:pt x="1240" y="168"/>
                </a:lnTo>
                <a:lnTo>
                  <a:pt x="1239" y="168"/>
                </a:lnTo>
                <a:lnTo>
                  <a:pt x="1238" y="168"/>
                </a:lnTo>
                <a:lnTo>
                  <a:pt x="1238" y="169"/>
                </a:lnTo>
                <a:lnTo>
                  <a:pt x="1239" y="169"/>
                </a:lnTo>
                <a:lnTo>
                  <a:pt x="1240" y="169"/>
                </a:lnTo>
                <a:lnTo>
                  <a:pt x="1239" y="170"/>
                </a:lnTo>
                <a:lnTo>
                  <a:pt x="1239" y="172"/>
                </a:lnTo>
                <a:lnTo>
                  <a:pt x="1238" y="173"/>
                </a:lnTo>
                <a:lnTo>
                  <a:pt x="1236" y="173"/>
                </a:lnTo>
                <a:lnTo>
                  <a:pt x="1235" y="173"/>
                </a:lnTo>
                <a:lnTo>
                  <a:pt x="1233" y="173"/>
                </a:lnTo>
                <a:lnTo>
                  <a:pt x="1232" y="175"/>
                </a:lnTo>
                <a:lnTo>
                  <a:pt x="1232" y="176"/>
                </a:lnTo>
                <a:lnTo>
                  <a:pt x="1230" y="178"/>
                </a:lnTo>
                <a:lnTo>
                  <a:pt x="1230" y="179"/>
                </a:lnTo>
                <a:lnTo>
                  <a:pt x="1230" y="181"/>
                </a:lnTo>
                <a:lnTo>
                  <a:pt x="1229" y="181"/>
                </a:lnTo>
                <a:lnTo>
                  <a:pt x="1227" y="181"/>
                </a:lnTo>
                <a:lnTo>
                  <a:pt x="1226" y="182"/>
                </a:lnTo>
                <a:lnTo>
                  <a:pt x="1224" y="182"/>
                </a:lnTo>
                <a:lnTo>
                  <a:pt x="1224" y="181"/>
                </a:lnTo>
                <a:lnTo>
                  <a:pt x="1224" y="182"/>
                </a:lnTo>
                <a:lnTo>
                  <a:pt x="1223" y="182"/>
                </a:lnTo>
                <a:lnTo>
                  <a:pt x="1221" y="182"/>
                </a:lnTo>
                <a:lnTo>
                  <a:pt x="1223" y="182"/>
                </a:lnTo>
                <a:lnTo>
                  <a:pt x="1224" y="182"/>
                </a:lnTo>
                <a:lnTo>
                  <a:pt x="1226" y="182"/>
                </a:lnTo>
                <a:lnTo>
                  <a:pt x="1227" y="182"/>
                </a:lnTo>
                <a:lnTo>
                  <a:pt x="1229" y="182"/>
                </a:lnTo>
                <a:lnTo>
                  <a:pt x="1232" y="182"/>
                </a:lnTo>
                <a:lnTo>
                  <a:pt x="1232" y="181"/>
                </a:lnTo>
                <a:lnTo>
                  <a:pt x="1233" y="182"/>
                </a:lnTo>
                <a:lnTo>
                  <a:pt x="1235" y="181"/>
                </a:lnTo>
                <a:lnTo>
                  <a:pt x="1236" y="179"/>
                </a:lnTo>
                <a:lnTo>
                  <a:pt x="1238" y="178"/>
                </a:lnTo>
                <a:lnTo>
                  <a:pt x="1239" y="178"/>
                </a:lnTo>
                <a:lnTo>
                  <a:pt x="1240" y="179"/>
                </a:lnTo>
                <a:lnTo>
                  <a:pt x="1240" y="181"/>
                </a:lnTo>
                <a:lnTo>
                  <a:pt x="1239" y="182"/>
                </a:lnTo>
                <a:lnTo>
                  <a:pt x="1239" y="181"/>
                </a:lnTo>
                <a:lnTo>
                  <a:pt x="1238" y="182"/>
                </a:lnTo>
                <a:lnTo>
                  <a:pt x="1238" y="184"/>
                </a:lnTo>
                <a:lnTo>
                  <a:pt x="1236" y="184"/>
                </a:lnTo>
                <a:lnTo>
                  <a:pt x="1236" y="185"/>
                </a:lnTo>
                <a:lnTo>
                  <a:pt x="1235" y="187"/>
                </a:lnTo>
                <a:lnTo>
                  <a:pt x="1235" y="188"/>
                </a:lnTo>
                <a:lnTo>
                  <a:pt x="1235" y="190"/>
                </a:lnTo>
                <a:lnTo>
                  <a:pt x="1235" y="191"/>
                </a:lnTo>
                <a:lnTo>
                  <a:pt x="1235" y="192"/>
                </a:lnTo>
                <a:lnTo>
                  <a:pt x="1235" y="194"/>
                </a:lnTo>
                <a:lnTo>
                  <a:pt x="1233" y="195"/>
                </a:lnTo>
                <a:lnTo>
                  <a:pt x="1233" y="197"/>
                </a:lnTo>
                <a:lnTo>
                  <a:pt x="1232" y="197"/>
                </a:lnTo>
                <a:lnTo>
                  <a:pt x="1230" y="198"/>
                </a:lnTo>
                <a:lnTo>
                  <a:pt x="1232" y="200"/>
                </a:lnTo>
                <a:lnTo>
                  <a:pt x="1230" y="200"/>
                </a:lnTo>
                <a:lnTo>
                  <a:pt x="1229" y="201"/>
                </a:lnTo>
                <a:lnTo>
                  <a:pt x="1229" y="203"/>
                </a:lnTo>
                <a:lnTo>
                  <a:pt x="1229" y="204"/>
                </a:lnTo>
                <a:lnTo>
                  <a:pt x="1227" y="204"/>
                </a:lnTo>
                <a:lnTo>
                  <a:pt x="1227" y="206"/>
                </a:lnTo>
                <a:lnTo>
                  <a:pt x="1226" y="206"/>
                </a:lnTo>
                <a:lnTo>
                  <a:pt x="1226" y="207"/>
                </a:lnTo>
                <a:lnTo>
                  <a:pt x="1224" y="209"/>
                </a:lnTo>
                <a:lnTo>
                  <a:pt x="1226" y="210"/>
                </a:lnTo>
                <a:lnTo>
                  <a:pt x="1227" y="209"/>
                </a:lnTo>
                <a:lnTo>
                  <a:pt x="1229" y="209"/>
                </a:lnTo>
                <a:lnTo>
                  <a:pt x="1229" y="207"/>
                </a:lnTo>
                <a:lnTo>
                  <a:pt x="1230" y="207"/>
                </a:lnTo>
                <a:lnTo>
                  <a:pt x="1230" y="206"/>
                </a:lnTo>
                <a:lnTo>
                  <a:pt x="1230" y="204"/>
                </a:lnTo>
                <a:lnTo>
                  <a:pt x="1232" y="204"/>
                </a:lnTo>
                <a:lnTo>
                  <a:pt x="1232" y="203"/>
                </a:lnTo>
                <a:lnTo>
                  <a:pt x="1233" y="203"/>
                </a:lnTo>
                <a:lnTo>
                  <a:pt x="1235" y="203"/>
                </a:lnTo>
                <a:lnTo>
                  <a:pt x="1235" y="201"/>
                </a:lnTo>
                <a:lnTo>
                  <a:pt x="1236" y="200"/>
                </a:lnTo>
                <a:lnTo>
                  <a:pt x="1238" y="201"/>
                </a:lnTo>
                <a:lnTo>
                  <a:pt x="1239" y="203"/>
                </a:lnTo>
                <a:lnTo>
                  <a:pt x="1239" y="204"/>
                </a:lnTo>
                <a:lnTo>
                  <a:pt x="1239" y="206"/>
                </a:lnTo>
                <a:lnTo>
                  <a:pt x="1240" y="206"/>
                </a:lnTo>
                <a:lnTo>
                  <a:pt x="1240" y="207"/>
                </a:lnTo>
                <a:lnTo>
                  <a:pt x="1239" y="209"/>
                </a:lnTo>
                <a:lnTo>
                  <a:pt x="1239" y="210"/>
                </a:lnTo>
                <a:lnTo>
                  <a:pt x="1239" y="212"/>
                </a:lnTo>
                <a:lnTo>
                  <a:pt x="1240" y="213"/>
                </a:lnTo>
                <a:lnTo>
                  <a:pt x="1239" y="213"/>
                </a:lnTo>
                <a:lnTo>
                  <a:pt x="1239" y="215"/>
                </a:lnTo>
                <a:lnTo>
                  <a:pt x="1240" y="215"/>
                </a:lnTo>
                <a:lnTo>
                  <a:pt x="1242" y="216"/>
                </a:lnTo>
                <a:lnTo>
                  <a:pt x="1240" y="216"/>
                </a:lnTo>
                <a:lnTo>
                  <a:pt x="1240" y="217"/>
                </a:lnTo>
                <a:lnTo>
                  <a:pt x="1240" y="219"/>
                </a:lnTo>
                <a:lnTo>
                  <a:pt x="1239" y="219"/>
                </a:lnTo>
                <a:lnTo>
                  <a:pt x="1240" y="220"/>
                </a:lnTo>
                <a:lnTo>
                  <a:pt x="1240" y="222"/>
                </a:lnTo>
                <a:lnTo>
                  <a:pt x="1242" y="222"/>
                </a:lnTo>
                <a:lnTo>
                  <a:pt x="1242" y="223"/>
                </a:lnTo>
                <a:lnTo>
                  <a:pt x="1243" y="223"/>
                </a:lnTo>
                <a:lnTo>
                  <a:pt x="1245" y="225"/>
                </a:lnTo>
                <a:lnTo>
                  <a:pt x="1245" y="226"/>
                </a:lnTo>
                <a:lnTo>
                  <a:pt x="1245" y="228"/>
                </a:lnTo>
                <a:lnTo>
                  <a:pt x="1246" y="228"/>
                </a:lnTo>
                <a:lnTo>
                  <a:pt x="1248" y="229"/>
                </a:lnTo>
                <a:lnTo>
                  <a:pt x="1248" y="231"/>
                </a:lnTo>
                <a:lnTo>
                  <a:pt x="1248" y="232"/>
                </a:lnTo>
                <a:lnTo>
                  <a:pt x="1248" y="234"/>
                </a:lnTo>
                <a:lnTo>
                  <a:pt x="1248" y="235"/>
                </a:lnTo>
                <a:lnTo>
                  <a:pt x="1249" y="235"/>
                </a:lnTo>
                <a:lnTo>
                  <a:pt x="1249" y="237"/>
                </a:lnTo>
                <a:lnTo>
                  <a:pt x="1249" y="238"/>
                </a:lnTo>
                <a:lnTo>
                  <a:pt x="1249" y="237"/>
                </a:lnTo>
                <a:lnTo>
                  <a:pt x="1249" y="235"/>
                </a:lnTo>
                <a:lnTo>
                  <a:pt x="1249" y="234"/>
                </a:lnTo>
                <a:lnTo>
                  <a:pt x="1249" y="232"/>
                </a:lnTo>
                <a:lnTo>
                  <a:pt x="1249" y="231"/>
                </a:lnTo>
                <a:lnTo>
                  <a:pt x="1249" y="229"/>
                </a:lnTo>
                <a:lnTo>
                  <a:pt x="1248" y="229"/>
                </a:lnTo>
                <a:lnTo>
                  <a:pt x="1248" y="228"/>
                </a:lnTo>
                <a:lnTo>
                  <a:pt x="1246" y="226"/>
                </a:lnTo>
                <a:lnTo>
                  <a:pt x="1246" y="225"/>
                </a:lnTo>
                <a:lnTo>
                  <a:pt x="1245" y="225"/>
                </a:lnTo>
                <a:lnTo>
                  <a:pt x="1245" y="223"/>
                </a:lnTo>
                <a:lnTo>
                  <a:pt x="1243" y="223"/>
                </a:lnTo>
                <a:lnTo>
                  <a:pt x="1243" y="222"/>
                </a:lnTo>
                <a:lnTo>
                  <a:pt x="1245" y="220"/>
                </a:lnTo>
                <a:lnTo>
                  <a:pt x="1245" y="219"/>
                </a:lnTo>
                <a:lnTo>
                  <a:pt x="1245" y="217"/>
                </a:lnTo>
                <a:lnTo>
                  <a:pt x="1245" y="216"/>
                </a:lnTo>
                <a:lnTo>
                  <a:pt x="1243" y="213"/>
                </a:lnTo>
                <a:lnTo>
                  <a:pt x="1243" y="212"/>
                </a:lnTo>
                <a:lnTo>
                  <a:pt x="1245" y="213"/>
                </a:lnTo>
                <a:lnTo>
                  <a:pt x="1246" y="212"/>
                </a:lnTo>
                <a:lnTo>
                  <a:pt x="1245" y="212"/>
                </a:lnTo>
                <a:lnTo>
                  <a:pt x="1243" y="212"/>
                </a:lnTo>
                <a:lnTo>
                  <a:pt x="1243" y="210"/>
                </a:lnTo>
                <a:lnTo>
                  <a:pt x="1245" y="209"/>
                </a:lnTo>
                <a:lnTo>
                  <a:pt x="1245" y="207"/>
                </a:lnTo>
                <a:lnTo>
                  <a:pt x="1243" y="201"/>
                </a:lnTo>
                <a:lnTo>
                  <a:pt x="1242" y="200"/>
                </a:lnTo>
                <a:lnTo>
                  <a:pt x="1242" y="198"/>
                </a:lnTo>
                <a:lnTo>
                  <a:pt x="1242" y="195"/>
                </a:lnTo>
                <a:lnTo>
                  <a:pt x="1242" y="194"/>
                </a:lnTo>
                <a:lnTo>
                  <a:pt x="1242" y="192"/>
                </a:lnTo>
                <a:lnTo>
                  <a:pt x="1242" y="191"/>
                </a:lnTo>
                <a:lnTo>
                  <a:pt x="1243" y="191"/>
                </a:lnTo>
                <a:lnTo>
                  <a:pt x="1243" y="190"/>
                </a:lnTo>
                <a:lnTo>
                  <a:pt x="1242" y="188"/>
                </a:lnTo>
                <a:lnTo>
                  <a:pt x="1243" y="188"/>
                </a:lnTo>
                <a:lnTo>
                  <a:pt x="1245" y="187"/>
                </a:lnTo>
                <a:lnTo>
                  <a:pt x="1246" y="185"/>
                </a:lnTo>
                <a:lnTo>
                  <a:pt x="1246" y="184"/>
                </a:lnTo>
                <a:lnTo>
                  <a:pt x="1246" y="181"/>
                </a:lnTo>
                <a:lnTo>
                  <a:pt x="1246" y="178"/>
                </a:lnTo>
                <a:lnTo>
                  <a:pt x="1248" y="176"/>
                </a:lnTo>
                <a:lnTo>
                  <a:pt x="1249" y="176"/>
                </a:lnTo>
                <a:lnTo>
                  <a:pt x="1249" y="178"/>
                </a:lnTo>
                <a:lnTo>
                  <a:pt x="1249" y="181"/>
                </a:lnTo>
                <a:lnTo>
                  <a:pt x="1249" y="182"/>
                </a:lnTo>
                <a:lnTo>
                  <a:pt x="1251" y="182"/>
                </a:lnTo>
                <a:lnTo>
                  <a:pt x="1252" y="182"/>
                </a:lnTo>
                <a:lnTo>
                  <a:pt x="1254" y="182"/>
                </a:lnTo>
                <a:lnTo>
                  <a:pt x="1254" y="184"/>
                </a:lnTo>
                <a:lnTo>
                  <a:pt x="1255" y="184"/>
                </a:lnTo>
                <a:lnTo>
                  <a:pt x="1257" y="182"/>
                </a:lnTo>
                <a:lnTo>
                  <a:pt x="1258" y="182"/>
                </a:lnTo>
                <a:lnTo>
                  <a:pt x="1260" y="182"/>
                </a:lnTo>
                <a:lnTo>
                  <a:pt x="1261" y="181"/>
                </a:lnTo>
                <a:lnTo>
                  <a:pt x="1261" y="179"/>
                </a:lnTo>
                <a:lnTo>
                  <a:pt x="1263" y="179"/>
                </a:lnTo>
                <a:lnTo>
                  <a:pt x="1263" y="178"/>
                </a:lnTo>
                <a:lnTo>
                  <a:pt x="1264" y="178"/>
                </a:lnTo>
                <a:lnTo>
                  <a:pt x="1265" y="176"/>
                </a:lnTo>
                <a:lnTo>
                  <a:pt x="1265" y="175"/>
                </a:lnTo>
                <a:lnTo>
                  <a:pt x="1267" y="175"/>
                </a:lnTo>
                <a:lnTo>
                  <a:pt x="1268" y="175"/>
                </a:lnTo>
                <a:lnTo>
                  <a:pt x="1270" y="175"/>
                </a:lnTo>
                <a:lnTo>
                  <a:pt x="1270" y="178"/>
                </a:lnTo>
                <a:lnTo>
                  <a:pt x="1270" y="179"/>
                </a:lnTo>
                <a:lnTo>
                  <a:pt x="1271" y="178"/>
                </a:lnTo>
                <a:lnTo>
                  <a:pt x="1271" y="176"/>
                </a:lnTo>
                <a:lnTo>
                  <a:pt x="1273" y="176"/>
                </a:lnTo>
                <a:lnTo>
                  <a:pt x="1274" y="176"/>
                </a:lnTo>
                <a:lnTo>
                  <a:pt x="1274" y="175"/>
                </a:lnTo>
                <a:lnTo>
                  <a:pt x="1276" y="173"/>
                </a:lnTo>
                <a:lnTo>
                  <a:pt x="1277" y="173"/>
                </a:lnTo>
                <a:lnTo>
                  <a:pt x="1279" y="173"/>
                </a:lnTo>
                <a:lnTo>
                  <a:pt x="1280" y="173"/>
                </a:lnTo>
                <a:lnTo>
                  <a:pt x="1282" y="172"/>
                </a:lnTo>
                <a:lnTo>
                  <a:pt x="1280" y="172"/>
                </a:lnTo>
                <a:lnTo>
                  <a:pt x="1279" y="172"/>
                </a:lnTo>
                <a:lnTo>
                  <a:pt x="1276" y="172"/>
                </a:lnTo>
                <a:lnTo>
                  <a:pt x="1276" y="173"/>
                </a:lnTo>
                <a:lnTo>
                  <a:pt x="1273" y="173"/>
                </a:lnTo>
                <a:lnTo>
                  <a:pt x="1270" y="173"/>
                </a:lnTo>
                <a:lnTo>
                  <a:pt x="1268" y="173"/>
                </a:lnTo>
                <a:lnTo>
                  <a:pt x="1268" y="172"/>
                </a:lnTo>
                <a:lnTo>
                  <a:pt x="1267" y="172"/>
                </a:lnTo>
                <a:lnTo>
                  <a:pt x="1265" y="172"/>
                </a:lnTo>
                <a:lnTo>
                  <a:pt x="1264" y="173"/>
                </a:lnTo>
                <a:lnTo>
                  <a:pt x="1264" y="172"/>
                </a:lnTo>
                <a:lnTo>
                  <a:pt x="1263" y="172"/>
                </a:lnTo>
                <a:lnTo>
                  <a:pt x="1263" y="173"/>
                </a:lnTo>
                <a:lnTo>
                  <a:pt x="1264" y="173"/>
                </a:lnTo>
                <a:lnTo>
                  <a:pt x="1264" y="175"/>
                </a:lnTo>
                <a:lnTo>
                  <a:pt x="1261" y="175"/>
                </a:lnTo>
                <a:lnTo>
                  <a:pt x="1260" y="175"/>
                </a:lnTo>
                <a:lnTo>
                  <a:pt x="1260" y="173"/>
                </a:lnTo>
                <a:lnTo>
                  <a:pt x="1260" y="175"/>
                </a:lnTo>
                <a:lnTo>
                  <a:pt x="1258" y="175"/>
                </a:lnTo>
                <a:lnTo>
                  <a:pt x="1258" y="176"/>
                </a:lnTo>
                <a:lnTo>
                  <a:pt x="1258" y="178"/>
                </a:lnTo>
                <a:lnTo>
                  <a:pt x="1258" y="179"/>
                </a:lnTo>
                <a:lnTo>
                  <a:pt x="1258" y="178"/>
                </a:lnTo>
                <a:lnTo>
                  <a:pt x="1255" y="178"/>
                </a:lnTo>
                <a:lnTo>
                  <a:pt x="1255" y="179"/>
                </a:lnTo>
                <a:lnTo>
                  <a:pt x="1255" y="178"/>
                </a:lnTo>
                <a:lnTo>
                  <a:pt x="1252" y="178"/>
                </a:lnTo>
                <a:lnTo>
                  <a:pt x="1251" y="178"/>
                </a:lnTo>
                <a:lnTo>
                  <a:pt x="1251" y="176"/>
                </a:lnTo>
                <a:lnTo>
                  <a:pt x="1251" y="175"/>
                </a:lnTo>
                <a:lnTo>
                  <a:pt x="1249" y="173"/>
                </a:lnTo>
                <a:lnTo>
                  <a:pt x="1248" y="170"/>
                </a:lnTo>
                <a:lnTo>
                  <a:pt x="1245" y="169"/>
                </a:lnTo>
                <a:lnTo>
                  <a:pt x="1245" y="168"/>
                </a:lnTo>
                <a:lnTo>
                  <a:pt x="1245" y="166"/>
                </a:lnTo>
                <a:lnTo>
                  <a:pt x="1245" y="163"/>
                </a:lnTo>
                <a:lnTo>
                  <a:pt x="1245" y="162"/>
                </a:lnTo>
                <a:lnTo>
                  <a:pt x="1243" y="160"/>
                </a:lnTo>
                <a:lnTo>
                  <a:pt x="1243" y="159"/>
                </a:lnTo>
                <a:lnTo>
                  <a:pt x="1245" y="159"/>
                </a:lnTo>
                <a:lnTo>
                  <a:pt x="1245" y="160"/>
                </a:lnTo>
                <a:lnTo>
                  <a:pt x="1246" y="160"/>
                </a:lnTo>
                <a:lnTo>
                  <a:pt x="1248" y="160"/>
                </a:lnTo>
                <a:lnTo>
                  <a:pt x="1246" y="160"/>
                </a:lnTo>
                <a:lnTo>
                  <a:pt x="1245" y="159"/>
                </a:lnTo>
                <a:lnTo>
                  <a:pt x="1245" y="157"/>
                </a:lnTo>
                <a:lnTo>
                  <a:pt x="1243" y="157"/>
                </a:lnTo>
                <a:lnTo>
                  <a:pt x="1243" y="159"/>
                </a:lnTo>
                <a:lnTo>
                  <a:pt x="1243" y="157"/>
                </a:lnTo>
                <a:lnTo>
                  <a:pt x="1239" y="153"/>
                </a:lnTo>
                <a:lnTo>
                  <a:pt x="1238" y="151"/>
                </a:lnTo>
                <a:lnTo>
                  <a:pt x="1235" y="150"/>
                </a:lnTo>
                <a:lnTo>
                  <a:pt x="1233" y="150"/>
                </a:lnTo>
                <a:lnTo>
                  <a:pt x="1230" y="151"/>
                </a:lnTo>
                <a:lnTo>
                  <a:pt x="1229" y="153"/>
                </a:lnTo>
                <a:lnTo>
                  <a:pt x="1229" y="154"/>
                </a:lnTo>
                <a:lnTo>
                  <a:pt x="1227" y="156"/>
                </a:lnTo>
                <a:lnTo>
                  <a:pt x="1227" y="157"/>
                </a:lnTo>
                <a:lnTo>
                  <a:pt x="1227" y="159"/>
                </a:lnTo>
                <a:lnTo>
                  <a:pt x="1227" y="157"/>
                </a:lnTo>
                <a:lnTo>
                  <a:pt x="1227" y="156"/>
                </a:lnTo>
                <a:lnTo>
                  <a:pt x="1227" y="154"/>
                </a:lnTo>
                <a:lnTo>
                  <a:pt x="1227" y="156"/>
                </a:lnTo>
                <a:lnTo>
                  <a:pt x="1226" y="156"/>
                </a:lnTo>
                <a:lnTo>
                  <a:pt x="1227" y="157"/>
                </a:lnTo>
                <a:lnTo>
                  <a:pt x="1226" y="157"/>
                </a:lnTo>
                <a:lnTo>
                  <a:pt x="1226" y="156"/>
                </a:lnTo>
                <a:lnTo>
                  <a:pt x="1226" y="154"/>
                </a:lnTo>
                <a:lnTo>
                  <a:pt x="1227" y="154"/>
                </a:lnTo>
                <a:lnTo>
                  <a:pt x="1227" y="153"/>
                </a:lnTo>
                <a:lnTo>
                  <a:pt x="1227" y="151"/>
                </a:lnTo>
                <a:lnTo>
                  <a:pt x="1229" y="150"/>
                </a:lnTo>
                <a:lnTo>
                  <a:pt x="1230" y="150"/>
                </a:lnTo>
                <a:lnTo>
                  <a:pt x="1230" y="148"/>
                </a:lnTo>
                <a:lnTo>
                  <a:pt x="1232" y="147"/>
                </a:lnTo>
                <a:lnTo>
                  <a:pt x="1232" y="145"/>
                </a:lnTo>
                <a:lnTo>
                  <a:pt x="1233" y="145"/>
                </a:lnTo>
                <a:lnTo>
                  <a:pt x="1235" y="144"/>
                </a:lnTo>
                <a:lnTo>
                  <a:pt x="1236" y="143"/>
                </a:lnTo>
                <a:lnTo>
                  <a:pt x="1238" y="140"/>
                </a:lnTo>
                <a:lnTo>
                  <a:pt x="1239" y="138"/>
                </a:lnTo>
                <a:lnTo>
                  <a:pt x="1240" y="137"/>
                </a:lnTo>
                <a:lnTo>
                  <a:pt x="1242" y="135"/>
                </a:lnTo>
                <a:lnTo>
                  <a:pt x="1243" y="132"/>
                </a:lnTo>
                <a:lnTo>
                  <a:pt x="1246" y="131"/>
                </a:lnTo>
                <a:lnTo>
                  <a:pt x="1249" y="126"/>
                </a:lnTo>
                <a:lnTo>
                  <a:pt x="1252" y="123"/>
                </a:lnTo>
                <a:lnTo>
                  <a:pt x="1254" y="120"/>
                </a:lnTo>
                <a:lnTo>
                  <a:pt x="1257" y="118"/>
                </a:lnTo>
                <a:lnTo>
                  <a:pt x="1260" y="115"/>
                </a:lnTo>
                <a:lnTo>
                  <a:pt x="1264" y="113"/>
                </a:lnTo>
                <a:lnTo>
                  <a:pt x="1265" y="112"/>
                </a:lnTo>
                <a:lnTo>
                  <a:pt x="1267" y="110"/>
                </a:lnTo>
                <a:lnTo>
                  <a:pt x="1271" y="109"/>
                </a:lnTo>
                <a:lnTo>
                  <a:pt x="1276" y="107"/>
                </a:lnTo>
                <a:lnTo>
                  <a:pt x="1279" y="106"/>
                </a:lnTo>
                <a:lnTo>
                  <a:pt x="1282" y="104"/>
                </a:lnTo>
                <a:lnTo>
                  <a:pt x="1283" y="104"/>
                </a:lnTo>
                <a:lnTo>
                  <a:pt x="1285" y="103"/>
                </a:lnTo>
                <a:lnTo>
                  <a:pt x="1288" y="101"/>
                </a:lnTo>
                <a:lnTo>
                  <a:pt x="1289" y="101"/>
                </a:lnTo>
                <a:lnTo>
                  <a:pt x="1290" y="101"/>
                </a:lnTo>
                <a:lnTo>
                  <a:pt x="1289" y="103"/>
                </a:lnTo>
                <a:lnTo>
                  <a:pt x="1290" y="103"/>
                </a:lnTo>
                <a:lnTo>
                  <a:pt x="1289" y="103"/>
                </a:lnTo>
                <a:lnTo>
                  <a:pt x="1288" y="103"/>
                </a:lnTo>
                <a:lnTo>
                  <a:pt x="1288" y="104"/>
                </a:lnTo>
                <a:lnTo>
                  <a:pt x="1286" y="104"/>
                </a:lnTo>
                <a:lnTo>
                  <a:pt x="1285" y="104"/>
                </a:lnTo>
                <a:lnTo>
                  <a:pt x="1283" y="104"/>
                </a:lnTo>
                <a:lnTo>
                  <a:pt x="1282" y="106"/>
                </a:lnTo>
                <a:lnTo>
                  <a:pt x="1280" y="106"/>
                </a:lnTo>
                <a:lnTo>
                  <a:pt x="1279" y="106"/>
                </a:lnTo>
                <a:lnTo>
                  <a:pt x="1279" y="107"/>
                </a:lnTo>
                <a:lnTo>
                  <a:pt x="1277" y="107"/>
                </a:lnTo>
                <a:lnTo>
                  <a:pt x="1277" y="109"/>
                </a:lnTo>
                <a:lnTo>
                  <a:pt x="1279" y="107"/>
                </a:lnTo>
                <a:lnTo>
                  <a:pt x="1279" y="109"/>
                </a:lnTo>
                <a:lnTo>
                  <a:pt x="1280" y="109"/>
                </a:lnTo>
                <a:lnTo>
                  <a:pt x="1282" y="109"/>
                </a:lnTo>
                <a:lnTo>
                  <a:pt x="1283" y="107"/>
                </a:lnTo>
                <a:lnTo>
                  <a:pt x="1285" y="107"/>
                </a:lnTo>
                <a:lnTo>
                  <a:pt x="1286" y="107"/>
                </a:lnTo>
                <a:lnTo>
                  <a:pt x="1286" y="106"/>
                </a:lnTo>
                <a:lnTo>
                  <a:pt x="1288" y="106"/>
                </a:lnTo>
                <a:lnTo>
                  <a:pt x="1288" y="107"/>
                </a:lnTo>
                <a:lnTo>
                  <a:pt x="1289" y="112"/>
                </a:lnTo>
                <a:lnTo>
                  <a:pt x="1290" y="113"/>
                </a:lnTo>
                <a:lnTo>
                  <a:pt x="1289" y="113"/>
                </a:lnTo>
                <a:lnTo>
                  <a:pt x="1288" y="113"/>
                </a:lnTo>
                <a:lnTo>
                  <a:pt x="1286" y="113"/>
                </a:lnTo>
                <a:lnTo>
                  <a:pt x="1285" y="113"/>
                </a:lnTo>
                <a:lnTo>
                  <a:pt x="1283" y="115"/>
                </a:lnTo>
                <a:lnTo>
                  <a:pt x="1282" y="115"/>
                </a:lnTo>
                <a:lnTo>
                  <a:pt x="1280" y="115"/>
                </a:lnTo>
                <a:lnTo>
                  <a:pt x="1279" y="115"/>
                </a:lnTo>
                <a:lnTo>
                  <a:pt x="1277" y="116"/>
                </a:lnTo>
                <a:lnTo>
                  <a:pt x="1276" y="116"/>
                </a:lnTo>
                <a:lnTo>
                  <a:pt x="1276" y="118"/>
                </a:lnTo>
                <a:lnTo>
                  <a:pt x="1276" y="119"/>
                </a:lnTo>
                <a:lnTo>
                  <a:pt x="1274" y="120"/>
                </a:lnTo>
                <a:lnTo>
                  <a:pt x="1273" y="122"/>
                </a:lnTo>
                <a:lnTo>
                  <a:pt x="1271" y="122"/>
                </a:lnTo>
                <a:lnTo>
                  <a:pt x="1271" y="120"/>
                </a:lnTo>
                <a:lnTo>
                  <a:pt x="1271" y="119"/>
                </a:lnTo>
                <a:lnTo>
                  <a:pt x="1270" y="118"/>
                </a:lnTo>
                <a:lnTo>
                  <a:pt x="1270" y="119"/>
                </a:lnTo>
                <a:lnTo>
                  <a:pt x="1268" y="119"/>
                </a:lnTo>
                <a:lnTo>
                  <a:pt x="1268" y="120"/>
                </a:lnTo>
                <a:lnTo>
                  <a:pt x="1270" y="120"/>
                </a:lnTo>
                <a:lnTo>
                  <a:pt x="1270" y="119"/>
                </a:lnTo>
                <a:lnTo>
                  <a:pt x="1271" y="120"/>
                </a:lnTo>
                <a:lnTo>
                  <a:pt x="1271" y="122"/>
                </a:lnTo>
                <a:lnTo>
                  <a:pt x="1271" y="123"/>
                </a:lnTo>
                <a:lnTo>
                  <a:pt x="1273" y="123"/>
                </a:lnTo>
                <a:lnTo>
                  <a:pt x="1274" y="123"/>
                </a:lnTo>
                <a:lnTo>
                  <a:pt x="1276" y="123"/>
                </a:lnTo>
                <a:lnTo>
                  <a:pt x="1274" y="123"/>
                </a:lnTo>
                <a:lnTo>
                  <a:pt x="1274" y="125"/>
                </a:lnTo>
                <a:lnTo>
                  <a:pt x="1273" y="125"/>
                </a:lnTo>
                <a:lnTo>
                  <a:pt x="1273" y="126"/>
                </a:lnTo>
                <a:lnTo>
                  <a:pt x="1271" y="128"/>
                </a:lnTo>
                <a:lnTo>
                  <a:pt x="1271" y="129"/>
                </a:lnTo>
                <a:lnTo>
                  <a:pt x="1271" y="128"/>
                </a:lnTo>
                <a:lnTo>
                  <a:pt x="1273" y="126"/>
                </a:lnTo>
                <a:lnTo>
                  <a:pt x="1274" y="126"/>
                </a:lnTo>
                <a:lnTo>
                  <a:pt x="1274" y="125"/>
                </a:lnTo>
                <a:lnTo>
                  <a:pt x="1276" y="125"/>
                </a:lnTo>
                <a:lnTo>
                  <a:pt x="1276" y="123"/>
                </a:lnTo>
                <a:lnTo>
                  <a:pt x="1276" y="122"/>
                </a:lnTo>
                <a:lnTo>
                  <a:pt x="1276" y="120"/>
                </a:lnTo>
                <a:lnTo>
                  <a:pt x="1277" y="120"/>
                </a:lnTo>
                <a:lnTo>
                  <a:pt x="1277" y="122"/>
                </a:lnTo>
                <a:lnTo>
                  <a:pt x="1279" y="125"/>
                </a:lnTo>
                <a:lnTo>
                  <a:pt x="1279" y="126"/>
                </a:lnTo>
                <a:lnTo>
                  <a:pt x="1279" y="128"/>
                </a:lnTo>
                <a:lnTo>
                  <a:pt x="1276" y="128"/>
                </a:lnTo>
                <a:lnTo>
                  <a:pt x="1276" y="129"/>
                </a:lnTo>
                <a:lnTo>
                  <a:pt x="1277" y="129"/>
                </a:lnTo>
                <a:lnTo>
                  <a:pt x="1277" y="131"/>
                </a:lnTo>
                <a:lnTo>
                  <a:pt x="1279" y="129"/>
                </a:lnTo>
                <a:lnTo>
                  <a:pt x="1280" y="129"/>
                </a:lnTo>
                <a:lnTo>
                  <a:pt x="1280" y="131"/>
                </a:lnTo>
                <a:lnTo>
                  <a:pt x="1282" y="132"/>
                </a:lnTo>
                <a:lnTo>
                  <a:pt x="1282" y="134"/>
                </a:lnTo>
                <a:lnTo>
                  <a:pt x="1282" y="135"/>
                </a:lnTo>
                <a:lnTo>
                  <a:pt x="1283" y="135"/>
                </a:lnTo>
                <a:lnTo>
                  <a:pt x="1283" y="137"/>
                </a:lnTo>
                <a:lnTo>
                  <a:pt x="1285" y="137"/>
                </a:lnTo>
                <a:lnTo>
                  <a:pt x="1283" y="138"/>
                </a:lnTo>
                <a:lnTo>
                  <a:pt x="1285" y="138"/>
                </a:lnTo>
                <a:lnTo>
                  <a:pt x="1285" y="140"/>
                </a:lnTo>
                <a:lnTo>
                  <a:pt x="1286" y="140"/>
                </a:lnTo>
                <a:lnTo>
                  <a:pt x="1286" y="141"/>
                </a:lnTo>
                <a:lnTo>
                  <a:pt x="1286" y="143"/>
                </a:lnTo>
                <a:lnTo>
                  <a:pt x="1288" y="143"/>
                </a:lnTo>
                <a:lnTo>
                  <a:pt x="1288" y="141"/>
                </a:lnTo>
                <a:lnTo>
                  <a:pt x="1288" y="140"/>
                </a:lnTo>
                <a:lnTo>
                  <a:pt x="1286" y="140"/>
                </a:lnTo>
                <a:lnTo>
                  <a:pt x="1285" y="138"/>
                </a:lnTo>
                <a:lnTo>
                  <a:pt x="1285" y="137"/>
                </a:lnTo>
                <a:lnTo>
                  <a:pt x="1285" y="135"/>
                </a:lnTo>
                <a:lnTo>
                  <a:pt x="1283" y="134"/>
                </a:lnTo>
                <a:lnTo>
                  <a:pt x="1282" y="132"/>
                </a:lnTo>
                <a:lnTo>
                  <a:pt x="1282" y="131"/>
                </a:lnTo>
                <a:lnTo>
                  <a:pt x="1282" y="129"/>
                </a:lnTo>
                <a:lnTo>
                  <a:pt x="1280" y="129"/>
                </a:lnTo>
                <a:lnTo>
                  <a:pt x="1280" y="126"/>
                </a:lnTo>
                <a:lnTo>
                  <a:pt x="1280" y="125"/>
                </a:lnTo>
                <a:lnTo>
                  <a:pt x="1282" y="125"/>
                </a:lnTo>
                <a:lnTo>
                  <a:pt x="1282" y="123"/>
                </a:lnTo>
                <a:lnTo>
                  <a:pt x="1282" y="122"/>
                </a:lnTo>
                <a:lnTo>
                  <a:pt x="1283" y="123"/>
                </a:lnTo>
                <a:lnTo>
                  <a:pt x="1286" y="125"/>
                </a:lnTo>
                <a:lnTo>
                  <a:pt x="1288" y="125"/>
                </a:lnTo>
                <a:lnTo>
                  <a:pt x="1289" y="125"/>
                </a:lnTo>
                <a:lnTo>
                  <a:pt x="1292" y="125"/>
                </a:lnTo>
                <a:lnTo>
                  <a:pt x="1292" y="123"/>
                </a:lnTo>
                <a:lnTo>
                  <a:pt x="1293" y="123"/>
                </a:lnTo>
                <a:lnTo>
                  <a:pt x="1295" y="122"/>
                </a:lnTo>
                <a:lnTo>
                  <a:pt x="1295" y="123"/>
                </a:lnTo>
                <a:lnTo>
                  <a:pt x="1296" y="123"/>
                </a:lnTo>
                <a:lnTo>
                  <a:pt x="1298" y="123"/>
                </a:lnTo>
                <a:lnTo>
                  <a:pt x="1299" y="123"/>
                </a:lnTo>
                <a:lnTo>
                  <a:pt x="1301" y="122"/>
                </a:lnTo>
                <a:lnTo>
                  <a:pt x="1302" y="120"/>
                </a:lnTo>
                <a:lnTo>
                  <a:pt x="1302" y="119"/>
                </a:lnTo>
                <a:lnTo>
                  <a:pt x="1301" y="119"/>
                </a:lnTo>
                <a:lnTo>
                  <a:pt x="1301" y="118"/>
                </a:lnTo>
                <a:lnTo>
                  <a:pt x="1299" y="118"/>
                </a:lnTo>
                <a:lnTo>
                  <a:pt x="1298" y="118"/>
                </a:lnTo>
                <a:lnTo>
                  <a:pt x="1295" y="118"/>
                </a:lnTo>
                <a:lnTo>
                  <a:pt x="1293" y="118"/>
                </a:lnTo>
                <a:lnTo>
                  <a:pt x="1293" y="116"/>
                </a:lnTo>
                <a:lnTo>
                  <a:pt x="1293" y="115"/>
                </a:lnTo>
                <a:lnTo>
                  <a:pt x="1293" y="113"/>
                </a:lnTo>
                <a:lnTo>
                  <a:pt x="1295" y="113"/>
                </a:lnTo>
                <a:lnTo>
                  <a:pt x="1295" y="115"/>
                </a:lnTo>
                <a:lnTo>
                  <a:pt x="1296" y="115"/>
                </a:lnTo>
                <a:lnTo>
                  <a:pt x="1298" y="115"/>
                </a:lnTo>
                <a:lnTo>
                  <a:pt x="1299" y="116"/>
                </a:lnTo>
                <a:lnTo>
                  <a:pt x="1301" y="116"/>
                </a:lnTo>
                <a:lnTo>
                  <a:pt x="1302" y="118"/>
                </a:lnTo>
                <a:lnTo>
                  <a:pt x="1305" y="118"/>
                </a:lnTo>
                <a:lnTo>
                  <a:pt x="1307" y="118"/>
                </a:lnTo>
                <a:lnTo>
                  <a:pt x="1308" y="118"/>
                </a:lnTo>
                <a:lnTo>
                  <a:pt x="1310" y="118"/>
                </a:lnTo>
                <a:lnTo>
                  <a:pt x="1311" y="119"/>
                </a:lnTo>
                <a:lnTo>
                  <a:pt x="1313" y="119"/>
                </a:lnTo>
                <a:lnTo>
                  <a:pt x="1314" y="119"/>
                </a:lnTo>
                <a:lnTo>
                  <a:pt x="1315" y="119"/>
                </a:lnTo>
                <a:lnTo>
                  <a:pt x="1317" y="119"/>
                </a:lnTo>
                <a:lnTo>
                  <a:pt x="1318" y="119"/>
                </a:lnTo>
                <a:lnTo>
                  <a:pt x="1320" y="119"/>
                </a:lnTo>
                <a:lnTo>
                  <a:pt x="1321" y="119"/>
                </a:lnTo>
                <a:lnTo>
                  <a:pt x="1323" y="119"/>
                </a:lnTo>
                <a:lnTo>
                  <a:pt x="1324" y="119"/>
                </a:lnTo>
                <a:lnTo>
                  <a:pt x="1326" y="118"/>
                </a:lnTo>
                <a:lnTo>
                  <a:pt x="1327" y="118"/>
                </a:lnTo>
                <a:lnTo>
                  <a:pt x="1329" y="118"/>
                </a:lnTo>
                <a:lnTo>
                  <a:pt x="1330" y="118"/>
                </a:lnTo>
                <a:lnTo>
                  <a:pt x="1332" y="118"/>
                </a:lnTo>
                <a:lnTo>
                  <a:pt x="1332" y="116"/>
                </a:lnTo>
                <a:lnTo>
                  <a:pt x="1333" y="116"/>
                </a:lnTo>
                <a:lnTo>
                  <a:pt x="1335" y="118"/>
                </a:lnTo>
                <a:lnTo>
                  <a:pt x="1336" y="118"/>
                </a:lnTo>
                <a:lnTo>
                  <a:pt x="1337" y="116"/>
                </a:lnTo>
                <a:lnTo>
                  <a:pt x="1339" y="116"/>
                </a:lnTo>
                <a:lnTo>
                  <a:pt x="1339" y="115"/>
                </a:lnTo>
                <a:lnTo>
                  <a:pt x="1339" y="113"/>
                </a:lnTo>
                <a:lnTo>
                  <a:pt x="1340" y="113"/>
                </a:lnTo>
                <a:lnTo>
                  <a:pt x="1340" y="115"/>
                </a:lnTo>
                <a:lnTo>
                  <a:pt x="1342" y="115"/>
                </a:lnTo>
                <a:lnTo>
                  <a:pt x="1343" y="113"/>
                </a:lnTo>
                <a:lnTo>
                  <a:pt x="1342" y="113"/>
                </a:lnTo>
                <a:lnTo>
                  <a:pt x="1339" y="112"/>
                </a:lnTo>
                <a:lnTo>
                  <a:pt x="1333" y="110"/>
                </a:lnTo>
                <a:lnTo>
                  <a:pt x="1332" y="110"/>
                </a:lnTo>
                <a:lnTo>
                  <a:pt x="1329" y="109"/>
                </a:lnTo>
                <a:lnTo>
                  <a:pt x="1332" y="109"/>
                </a:lnTo>
                <a:lnTo>
                  <a:pt x="1333" y="109"/>
                </a:lnTo>
                <a:lnTo>
                  <a:pt x="1339" y="112"/>
                </a:lnTo>
                <a:lnTo>
                  <a:pt x="1345" y="113"/>
                </a:lnTo>
                <a:lnTo>
                  <a:pt x="1346" y="113"/>
                </a:lnTo>
                <a:lnTo>
                  <a:pt x="1348" y="113"/>
                </a:lnTo>
                <a:lnTo>
                  <a:pt x="1349" y="113"/>
                </a:lnTo>
                <a:lnTo>
                  <a:pt x="1351" y="113"/>
                </a:lnTo>
                <a:lnTo>
                  <a:pt x="1352" y="113"/>
                </a:lnTo>
                <a:lnTo>
                  <a:pt x="1354" y="113"/>
                </a:lnTo>
                <a:lnTo>
                  <a:pt x="1354" y="112"/>
                </a:lnTo>
                <a:lnTo>
                  <a:pt x="1355" y="112"/>
                </a:lnTo>
                <a:lnTo>
                  <a:pt x="1357" y="112"/>
                </a:lnTo>
                <a:lnTo>
                  <a:pt x="1358" y="110"/>
                </a:lnTo>
                <a:lnTo>
                  <a:pt x="1361" y="110"/>
                </a:lnTo>
                <a:lnTo>
                  <a:pt x="1362" y="109"/>
                </a:lnTo>
                <a:lnTo>
                  <a:pt x="1364" y="109"/>
                </a:lnTo>
                <a:lnTo>
                  <a:pt x="1365" y="109"/>
                </a:lnTo>
                <a:lnTo>
                  <a:pt x="1367" y="107"/>
                </a:lnTo>
                <a:lnTo>
                  <a:pt x="1368" y="107"/>
                </a:lnTo>
                <a:lnTo>
                  <a:pt x="1370" y="106"/>
                </a:lnTo>
                <a:lnTo>
                  <a:pt x="1371" y="106"/>
                </a:lnTo>
                <a:lnTo>
                  <a:pt x="1373" y="104"/>
                </a:lnTo>
                <a:lnTo>
                  <a:pt x="1374" y="104"/>
                </a:lnTo>
                <a:lnTo>
                  <a:pt x="1376" y="103"/>
                </a:lnTo>
                <a:lnTo>
                  <a:pt x="1377" y="101"/>
                </a:lnTo>
                <a:lnTo>
                  <a:pt x="1379" y="101"/>
                </a:lnTo>
                <a:lnTo>
                  <a:pt x="1379" y="100"/>
                </a:lnTo>
                <a:lnTo>
                  <a:pt x="1380" y="100"/>
                </a:lnTo>
                <a:lnTo>
                  <a:pt x="1380" y="98"/>
                </a:lnTo>
                <a:lnTo>
                  <a:pt x="1382" y="98"/>
                </a:lnTo>
                <a:lnTo>
                  <a:pt x="1383" y="97"/>
                </a:lnTo>
                <a:lnTo>
                  <a:pt x="1385" y="96"/>
                </a:lnTo>
                <a:lnTo>
                  <a:pt x="1386" y="94"/>
                </a:lnTo>
                <a:lnTo>
                  <a:pt x="1389" y="93"/>
                </a:lnTo>
                <a:lnTo>
                  <a:pt x="1392" y="90"/>
                </a:lnTo>
                <a:lnTo>
                  <a:pt x="1395" y="88"/>
                </a:lnTo>
                <a:lnTo>
                  <a:pt x="1396" y="85"/>
                </a:lnTo>
                <a:lnTo>
                  <a:pt x="1399" y="82"/>
                </a:lnTo>
                <a:lnTo>
                  <a:pt x="1402" y="79"/>
                </a:lnTo>
                <a:lnTo>
                  <a:pt x="1402" y="78"/>
                </a:lnTo>
                <a:lnTo>
                  <a:pt x="1404" y="76"/>
                </a:lnTo>
                <a:lnTo>
                  <a:pt x="1405" y="73"/>
                </a:lnTo>
                <a:lnTo>
                  <a:pt x="1407" y="72"/>
                </a:lnTo>
                <a:lnTo>
                  <a:pt x="1411" y="68"/>
                </a:lnTo>
                <a:lnTo>
                  <a:pt x="1412" y="63"/>
                </a:lnTo>
                <a:lnTo>
                  <a:pt x="1414" y="62"/>
                </a:lnTo>
                <a:lnTo>
                  <a:pt x="1420" y="51"/>
                </a:lnTo>
                <a:lnTo>
                  <a:pt x="1421" y="48"/>
                </a:lnTo>
                <a:lnTo>
                  <a:pt x="1421" y="47"/>
                </a:lnTo>
                <a:lnTo>
                  <a:pt x="1423" y="47"/>
                </a:lnTo>
                <a:lnTo>
                  <a:pt x="1421" y="47"/>
                </a:lnTo>
                <a:lnTo>
                  <a:pt x="1423" y="47"/>
                </a:lnTo>
                <a:lnTo>
                  <a:pt x="1423" y="48"/>
                </a:lnTo>
                <a:lnTo>
                  <a:pt x="1423" y="50"/>
                </a:lnTo>
                <a:lnTo>
                  <a:pt x="1423" y="48"/>
                </a:lnTo>
                <a:lnTo>
                  <a:pt x="1424" y="50"/>
                </a:lnTo>
                <a:lnTo>
                  <a:pt x="1424" y="51"/>
                </a:lnTo>
                <a:lnTo>
                  <a:pt x="1424" y="53"/>
                </a:lnTo>
                <a:lnTo>
                  <a:pt x="1424" y="54"/>
                </a:lnTo>
                <a:lnTo>
                  <a:pt x="1423" y="54"/>
                </a:lnTo>
                <a:lnTo>
                  <a:pt x="1423" y="56"/>
                </a:lnTo>
                <a:lnTo>
                  <a:pt x="1421" y="54"/>
                </a:lnTo>
                <a:lnTo>
                  <a:pt x="1421" y="56"/>
                </a:lnTo>
                <a:lnTo>
                  <a:pt x="1423" y="56"/>
                </a:lnTo>
                <a:lnTo>
                  <a:pt x="1423" y="57"/>
                </a:lnTo>
                <a:lnTo>
                  <a:pt x="1423" y="56"/>
                </a:lnTo>
                <a:lnTo>
                  <a:pt x="1424" y="56"/>
                </a:lnTo>
                <a:lnTo>
                  <a:pt x="1424" y="54"/>
                </a:lnTo>
                <a:lnTo>
                  <a:pt x="1424" y="53"/>
                </a:lnTo>
                <a:lnTo>
                  <a:pt x="1426" y="51"/>
                </a:lnTo>
                <a:lnTo>
                  <a:pt x="1426" y="53"/>
                </a:lnTo>
                <a:lnTo>
                  <a:pt x="1427" y="53"/>
                </a:lnTo>
                <a:lnTo>
                  <a:pt x="1430" y="54"/>
                </a:lnTo>
                <a:lnTo>
                  <a:pt x="1432" y="56"/>
                </a:lnTo>
                <a:lnTo>
                  <a:pt x="1433" y="54"/>
                </a:lnTo>
                <a:lnTo>
                  <a:pt x="1433" y="53"/>
                </a:lnTo>
                <a:lnTo>
                  <a:pt x="1433" y="51"/>
                </a:lnTo>
                <a:lnTo>
                  <a:pt x="1432" y="51"/>
                </a:lnTo>
                <a:lnTo>
                  <a:pt x="1433" y="53"/>
                </a:lnTo>
                <a:lnTo>
                  <a:pt x="1433" y="54"/>
                </a:lnTo>
                <a:lnTo>
                  <a:pt x="1432" y="54"/>
                </a:lnTo>
                <a:lnTo>
                  <a:pt x="1430" y="53"/>
                </a:lnTo>
                <a:lnTo>
                  <a:pt x="1429" y="51"/>
                </a:lnTo>
                <a:lnTo>
                  <a:pt x="1427" y="51"/>
                </a:lnTo>
                <a:lnTo>
                  <a:pt x="1426" y="51"/>
                </a:lnTo>
                <a:lnTo>
                  <a:pt x="1424" y="50"/>
                </a:lnTo>
                <a:lnTo>
                  <a:pt x="1424" y="48"/>
                </a:lnTo>
                <a:lnTo>
                  <a:pt x="1424" y="47"/>
                </a:lnTo>
                <a:lnTo>
                  <a:pt x="1423" y="47"/>
                </a:lnTo>
                <a:lnTo>
                  <a:pt x="1423" y="46"/>
                </a:lnTo>
                <a:lnTo>
                  <a:pt x="1427" y="38"/>
                </a:lnTo>
                <a:lnTo>
                  <a:pt x="1429" y="35"/>
                </a:lnTo>
                <a:lnTo>
                  <a:pt x="1432" y="31"/>
                </a:lnTo>
                <a:lnTo>
                  <a:pt x="1433" y="29"/>
                </a:lnTo>
                <a:lnTo>
                  <a:pt x="1436" y="25"/>
                </a:lnTo>
                <a:lnTo>
                  <a:pt x="1437" y="23"/>
                </a:lnTo>
                <a:lnTo>
                  <a:pt x="1437" y="22"/>
                </a:lnTo>
                <a:lnTo>
                  <a:pt x="1439" y="22"/>
                </a:lnTo>
                <a:lnTo>
                  <a:pt x="1439" y="21"/>
                </a:lnTo>
                <a:lnTo>
                  <a:pt x="1439" y="19"/>
                </a:lnTo>
                <a:lnTo>
                  <a:pt x="1440" y="19"/>
                </a:lnTo>
                <a:lnTo>
                  <a:pt x="1440" y="18"/>
                </a:lnTo>
                <a:lnTo>
                  <a:pt x="1442" y="18"/>
                </a:lnTo>
                <a:lnTo>
                  <a:pt x="1442" y="16"/>
                </a:lnTo>
                <a:lnTo>
                  <a:pt x="1443" y="16"/>
                </a:lnTo>
                <a:lnTo>
                  <a:pt x="1443" y="15"/>
                </a:lnTo>
                <a:lnTo>
                  <a:pt x="1445" y="15"/>
                </a:lnTo>
                <a:lnTo>
                  <a:pt x="1445" y="13"/>
                </a:lnTo>
                <a:lnTo>
                  <a:pt x="1446" y="13"/>
                </a:lnTo>
                <a:lnTo>
                  <a:pt x="1448" y="12"/>
                </a:lnTo>
                <a:lnTo>
                  <a:pt x="1449" y="10"/>
                </a:lnTo>
                <a:lnTo>
                  <a:pt x="1451" y="9"/>
                </a:lnTo>
                <a:lnTo>
                  <a:pt x="1452" y="9"/>
                </a:lnTo>
                <a:lnTo>
                  <a:pt x="1452" y="7"/>
                </a:lnTo>
                <a:lnTo>
                  <a:pt x="1454" y="7"/>
                </a:lnTo>
                <a:lnTo>
                  <a:pt x="1455" y="7"/>
                </a:lnTo>
                <a:lnTo>
                  <a:pt x="1457" y="6"/>
                </a:lnTo>
                <a:lnTo>
                  <a:pt x="1458" y="6"/>
                </a:lnTo>
                <a:lnTo>
                  <a:pt x="1458" y="4"/>
                </a:lnTo>
                <a:lnTo>
                  <a:pt x="1461" y="1"/>
                </a:lnTo>
                <a:lnTo>
                  <a:pt x="1461" y="0"/>
                </a:lnTo>
                <a:lnTo>
                  <a:pt x="1462" y="0"/>
                </a:lnTo>
                <a:lnTo>
                  <a:pt x="1464" y="1"/>
                </a:lnTo>
                <a:lnTo>
                  <a:pt x="1465" y="3"/>
                </a:lnTo>
                <a:lnTo>
                  <a:pt x="1467" y="4"/>
                </a:lnTo>
                <a:lnTo>
                  <a:pt x="1468" y="4"/>
                </a:lnTo>
                <a:lnTo>
                  <a:pt x="1470" y="4"/>
                </a:lnTo>
                <a:lnTo>
                  <a:pt x="1470" y="6"/>
                </a:lnTo>
                <a:lnTo>
                  <a:pt x="1468" y="6"/>
                </a:lnTo>
                <a:lnTo>
                  <a:pt x="1465" y="4"/>
                </a:lnTo>
                <a:lnTo>
                  <a:pt x="1462" y="1"/>
                </a:lnTo>
                <a:lnTo>
                  <a:pt x="1461" y="3"/>
                </a:lnTo>
                <a:lnTo>
                  <a:pt x="1461" y="4"/>
                </a:lnTo>
                <a:lnTo>
                  <a:pt x="1459" y="4"/>
                </a:lnTo>
                <a:lnTo>
                  <a:pt x="1459" y="6"/>
                </a:lnTo>
                <a:lnTo>
                  <a:pt x="1458" y="6"/>
                </a:lnTo>
                <a:lnTo>
                  <a:pt x="1458" y="7"/>
                </a:lnTo>
                <a:lnTo>
                  <a:pt x="1457" y="7"/>
                </a:lnTo>
                <a:lnTo>
                  <a:pt x="1454" y="9"/>
                </a:lnTo>
                <a:lnTo>
                  <a:pt x="1451" y="9"/>
                </a:lnTo>
                <a:lnTo>
                  <a:pt x="1451" y="10"/>
                </a:lnTo>
                <a:lnTo>
                  <a:pt x="1451" y="12"/>
                </a:lnTo>
                <a:lnTo>
                  <a:pt x="1452" y="12"/>
                </a:lnTo>
                <a:lnTo>
                  <a:pt x="1454" y="10"/>
                </a:lnTo>
                <a:lnTo>
                  <a:pt x="1455" y="10"/>
                </a:lnTo>
                <a:lnTo>
                  <a:pt x="1455" y="13"/>
                </a:lnTo>
                <a:lnTo>
                  <a:pt x="1455" y="15"/>
                </a:lnTo>
                <a:lnTo>
                  <a:pt x="1454" y="16"/>
                </a:lnTo>
                <a:lnTo>
                  <a:pt x="1455" y="16"/>
                </a:lnTo>
                <a:lnTo>
                  <a:pt x="1457" y="16"/>
                </a:lnTo>
                <a:lnTo>
                  <a:pt x="1457" y="18"/>
                </a:lnTo>
                <a:lnTo>
                  <a:pt x="1457" y="19"/>
                </a:lnTo>
                <a:lnTo>
                  <a:pt x="1455" y="19"/>
                </a:lnTo>
                <a:lnTo>
                  <a:pt x="1457" y="19"/>
                </a:lnTo>
                <a:lnTo>
                  <a:pt x="1458" y="19"/>
                </a:lnTo>
                <a:lnTo>
                  <a:pt x="1459" y="19"/>
                </a:lnTo>
                <a:lnTo>
                  <a:pt x="1459" y="21"/>
                </a:lnTo>
                <a:lnTo>
                  <a:pt x="1461" y="21"/>
                </a:lnTo>
                <a:lnTo>
                  <a:pt x="1462" y="21"/>
                </a:lnTo>
                <a:lnTo>
                  <a:pt x="1462" y="19"/>
                </a:lnTo>
                <a:lnTo>
                  <a:pt x="1464" y="21"/>
                </a:lnTo>
                <a:lnTo>
                  <a:pt x="1464" y="22"/>
                </a:lnTo>
                <a:lnTo>
                  <a:pt x="1465" y="22"/>
                </a:lnTo>
                <a:lnTo>
                  <a:pt x="1465" y="23"/>
                </a:lnTo>
                <a:lnTo>
                  <a:pt x="1465" y="25"/>
                </a:lnTo>
                <a:lnTo>
                  <a:pt x="1464" y="25"/>
                </a:lnTo>
                <a:lnTo>
                  <a:pt x="1462" y="25"/>
                </a:lnTo>
                <a:lnTo>
                  <a:pt x="1462" y="26"/>
                </a:lnTo>
                <a:lnTo>
                  <a:pt x="1464" y="25"/>
                </a:lnTo>
                <a:lnTo>
                  <a:pt x="1464" y="26"/>
                </a:lnTo>
                <a:lnTo>
                  <a:pt x="1465" y="25"/>
                </a:lnTo>
                <a:lnTo>
                  <a:pt x="1465" y="23"/>
                </a:lnTo>
                <a:lnTo>
                  <a:pt x="1467" y="23"/>
                </a:lnTo>
                <a:lnTo>
                  <a:pt x="1467" y="25"/>
                </a:lnTo>
                <a:lnTo>
                  <a:pt x="1468" y="25"/>
                </a:lnTo>
                <a:lnTo>
                  <a:pt x="1470" y="25"/>
                </a:lnTo>
                <a:lnTo>
                  <a:pt x="1471" y="26"/>
                </a:lnTo>
                <a:lnTo>
                  <a:pt x="1471" y="25"/>
                </a:lnTo>
                <a:lnTo>
                  <a:pt x="1473" y="25"/>
                </a:lnTo>
                <a:lnTo>
                  <a:pt x="1474" y="25"/>
                </a:lnTo>
                <a:lnTo>
                  <a:pt x="1476" y="25"/>
                </a:lnTo>
                <a:lnTo>
                  <a:pt x="1477" y="25"/>
                </a:lnTo>
                <a:lnTo>
                  <a:pt x="1480" y="26"/>
                </a:lnTo>
                <a:lnTo>
                  <a:pt x="1482" y="26"/>
                </a:lnTo>
                <a:lnTo>
                  <a:pt x="1482" y="28"/>
                </a:lnTo>
                <a:lnTo>
                  <a:pt x="1483" y="29"/>
                </a:lnTo>
                <a:lnTo>
                  <a:pt x="1484" y="29"/>
                </a:lnTo>
                <a:lnTo>
                  <a:pt x="1486" y="29"/>
                </a:lnTo>
                <a:lnTo>
                  <a:pt x="1486" y="31"/>
                </a:lnTo>
                <a:lnTo>
                  <a:pt x="1484" y="31"/>
                </a:lnTo>
                <a:lnTo>
                  <a:pt x="1486" y="32"/>
                </a:lnTo>
                <a:lnTo>
                  <a:pt x="1484" y="32"/>
                </a:lnTo>
                <a:lnTo>
                  <a:pt x="1484" y="34"/>
                </a:lnTo>
                <a:lnTo>
                  <a:pt x="1486" y="34"/>
                </a:lnTo>
                <a:lnTo>
                  <a:pt x="1487" y="34"/>
                </a:lnTo>
                <a:lnTo>
                  <a:pt x="1487" y="35"/>
                </a:lnTo>
                <a:lnTo>
                  <a:pt x="1489" y="35"/>
                </a:lnTo>
                <a:lnTo>
                  <a:pt x="1489" y="37"/>
                </a:lnTo>
                <a:lnTo>
                  <a:pt x="1489" y="38"/>
                </a:lnTo>
                <a:lnTo>
                  <a:pt x="1489" y="41"/>
                </a:lnTo>
                <a:lnTo>
                  <a:pt x="1487" y="41"/>
                </a:lnTo>
                <a:lnTo>
                  <a:pt x="1487" y="43"/>
                </a:lnTo>
                <a:lnTo>
                  <a:pt x="1486" y="43"/>
                </a:lnTo>
                <a:lnTo>
                  <a:pt x="1484" y="43"/>
                </a:lnTo>
                <a:lnTo>
                  <a:pt x="1484" y="44"/>
                </a:lnTo>
                <a:lnTo>
                  <a:pt x="1484" y="46"/>
                </a:lnTo>
                <a:lnTo>
                  <a:pt x="1483" y="46"/>
                </a:lnTo>
                <a:lnTo>
                  <a:pt x="1484" y="46"/>
                </a:lnTo>
                <a:lnTo>
                  <a:pt x="1486" y="46"/>
                </a:lnTo>
                <a:lnTo>
                  <a:pt x="1486" y="44"/>
                </a:lnTo>
                <a:lnTo>
                  <a:pt x="1487" y="44"/>
                </a:lnTo>
                <a:lnTo>
                  <a:pt x="1489" y="43"/>
                </a:lnTo>
                <a:lnTo>
                  <a:pt x="1489" y="44"/>
                </a:lnTo>
                <a:lnTo>
                  <a:pt x="1490" y="43"/>
                </a:lnTo>
                <a:lnTo>
                  <a:pt x="1492" y="43"/>
                </a:lnTo>
                <a:lnTo>
                  <a:pt x="1492" y="41"/>
                </a:lnTo>
                <a:lnTo>
                  <a:pt x="1493" y="41"/>
                </a:lnTo>
                <a:lnTo>
                  <a:pt x="1495" y="40"/>
                </a:lnTo>
                <a:lnTo>
                  <a:pt x="1495" y="35"/>
                </a:lnTo>
                <a:lnTo>
                  <a:pt x="1496" y="35"/>
                </a:lnTo>
                <a:lnTo>
                  <a:pt x="1496" y="37"/>
                </a:lnTo>
                <a:lnTo>
                  <a:pt x="1498" y="40"/>
                </a:lnTo>
                <a:lnTo>
                  <a:pt x="1498" y="41"/>
                </a:lnTo>
                <a:lnTo>
                  <a:pt x="1498" y="43"/>
                </a:lnTo>
                <a:lnTo>
                  <a:pt x="1499" y="43"/>
                </a:lnTo>
                <a:lnTo>
                  <a:pt x="1499" y="40"/>
                </a:lnTo>
                <a:lnTo>
                  <a:pt x="1501" y="40"/>
                </a:lnTo>
                <a:lnTo>
                  <a:pt x="1502" y="40"/>
                </a:lnTo>
                <a:lnTo>
                  <a:pt x="1504" y="38"/>
                </a:lnTo>
                <a:lnTo>
                  <a:pt x="1505" y="38"/>
                </a:lnTo>
                <a:lnTo>
                  <a:pt x="1507" y="38"/>
                </a:lnTo>
                <a:lnTo>
                  <a:pt x="1507" y="40"/>
                </a:lnTo>
                <a:lnTo>
                  <a:pt x="1507" y="41"/>
                </a:lnTo>
                <a:lnTo>
                  <a:pt x="1508" y="41"/>
                </a:lnTo>
                <a:lnTo>
                  <a:pt x="1508" y="40"/>
                </a:lnTo>
                <a:lnTo>
                  <a:pt x="1508" y="38"/>
                </a:lnTo>
                <a:lnTo>
                  <a:pt x="1508" y="40"/>
                </a:lnTo>
                <a:lnTo>
                  <a:pt x="1509" y="41"/>
                </a:lnTo>
                <a:lnTo>
                  <a:pt x="1511" y="41"/>
                </a:lnTo>
                <a:lnTo>
                  <a:pt x="1512" y="41"/>
                </a:lnTo>
                <a:lnTo>
                  <a:pt x="1514" y="41"/>
                </a:lnTo>
                <a:lnTo>
                  <a:pt x="1515" y="43"/>
                </a:lnTo>
                <a:lnTo>
                  <a:pt x="1517" y="43"/>
                </a:lnTo>
                <a:lnTo>
                  <a:pt x="1518" y="43"/>
                </a:lnTo>
                <a:lnTo>
                  <a:pt x="1518" y="44"/>
                </a:lnTo>
                <a:lnTo>
                  <a:pt x="1520" y="44"/>
                </a:lnTo>
                <a:lnTo>
                  <a:pt x="1520" y="46"/>
                </a:lnTo>
                <a:lnTo>
                  <a:pt x="1520" y="47"/>
                </a:lnTo>
                <a:lnTo>
                  <a:pt x="1520" y="48"/>
                </a:lnTo>
                <a:lnTo>
                  <a:pt x="1520" y="50"/>
                </a:lnTo>
                <a:lnTo>
                  <a:pt x="1520" y="51"/>
                </a:lnTo>
                <a:lnTo>
                  <a:pt x="1520" y="53"/>
                </a:lnTo>
                <a:lnTo>
                  <a:pt x="1521" y="54"/>
                </a:lnTo>
                <a:lnTo>
                  <a:pt x="1521" y="56"/>
                </a:lnTo>
                <a:lnTo>
                  <a:pt x="1523" y="57"/>
                </a:lnTo>
                <a:lnTo>
                  <a:pt x="1523" y="59"/>
                </a:lnTo>
                <a:lnTo>
                  <a:pt x="1523" y="60"/>
                </a:lnTo>
                <a:lnTo>
                  <a:pt x="1523" y="62"/>
                </a:lnTo>
                <a:lnTo>
                  <a:pt x="1521" y="63"/>
                </a:lnTo>
                <a:lnTo>
                  <a:pt x="1521" y="65"/>
                </a:lnTo>
                <a:lnTo>
                  <a:pt x="1520" y="65"/>
                </a:lnTo>
                <a:lnTo>
                  <a:pt x="1520" y="66"/>
                </a:lnTo>
                <a:lnTo>
                  <a:pt x="1518" y="66"/>
                </a:lnTo>
                <a:lnTo>
                  <a:pt x="1517" y="68"/>
                </a:lnTo>
                <a:lnTo>
                  <a:pt x="1517" y="69"/>
                </a:lnTo>
                <a:lnTo>
                  <a:pt x="1515" y="68"/>
                </a:lnTo>
                <a:lnTo>
                  <a:pt x="1515" y="69"/>
                </a:lnTo>
                <a:lnTo>
                  <a:pt x="1514" y="69"/>
                </a:lnTo>
                <a:lnTo>
                  <a:pt x="1514" y="71"/>
                </a:lnTo>
                <a:lnTo>
                  <a:pt x="1514" y="72"/>
                </a:lnTo>
                <a:lnTo>
                  <a:pt x="1512" y="72"/>
                </a:lnTo>
                <a:lnTo>
                  <a:pt x="1512" y="73"/>
                </a:lnTo>
                <a:lnTo>
                  <a:pt x="1511" y="73"/>
                </a:lnTo>
                <a:lnTo>
                  <a:pt x="1509" y="73"/>
                </a:lnTo>
                <a:lnTo>
                  <a:pt x="1509" y="75"/>
                </a:lnTo>
                <a:lnTo>
                  <a:pt x="1509" y="76"/>
                </a:lnTo>
                <a:lnTo>
                  <a:pt x="1509" y="79"/>
                </a:lnTo>
                <a:lnTo>
                  <a:pt x="1509" y="81"/>
                </a:lnTo>
                <a:lnTo>
                  <a:pt x="1508" y="81"/>
                </a:lnTo>
                <a:lnTo>
                  <a:pt x="1507" y="81"/>
                </a:lnTo>
                <a:lnTo>
                  <a:pt x="1505" y="81"/>
                </a:lnTo>
                <a:lnTo>
                  <a:pt x="1504" y="82"/>
                </a:lnTo>
                <a:lnTo>
                  <a:pt x="1504" y="84"/>
                </a:lnTo>
                <a:lnTo>
                  <a:pt x="1502" y="85"/>
                </a:lnTo>
                <a:lnTo>
                  <a:pt x="1502" y="84"/>
                </a:lnTo>
                <a:lnTo>
                  <a:pt x="1501" y="84"/>
                </a:lnTo>
                <a:lnTo>
                  <a:pt x="1499" y="84"/>
                </a:lnTo>
                <a:lnTo>
                  <a:pt x="1498" y="84"/>
                </a:lnTo>
                <a:lnTo>
                  <a:pt x="1496" y="84"/>
                </a:lnTo>
                <a:lnTo>
                  <a:pt x="1495" y="84"/>
                </a:lnTo>
                <a:lnTo>
                  <a:pt x="1493" y="85"/>
                </a:lnTo>
                <a:lnTo>
                  <a:pt x="1492" y="85"/>
                </a:lnTo>
                <a:lnTo>
                  <a:pt x="1490" y="85"/>
                </a:lnTo>
                <a:lnTo>
                  <a:pt x="1490" y="87"/>
                </a:lnTo>
                <a:lnTo>
                  <a:pt x="1489" y="87"/>
                </a:lnTo>
                <a:lnTo>
                  <a:pt x="1489" y="85"/>
                </a:lnTo>
                <a:lnTo>
                  <a:pt x="1487" y="85"/>
                </a:lnTo>
                <a:lnTo>
                  <a:pt x="1486" y="85"/>
                </a:lnTo>
                <a:lnTo>
                  <a:pt x="1484" y="85"/>
                </a:lnTo>
                <a:lnTo>
                  <a:pt x="1484" y="87"/>
                </a:lnTo>
                <a:lnTo>
                  <a:pt x="1484" y="85"/>
                </a:lnTo>
                <a:lnTo>
                  <a:pt x="1484" y="87"/>
                </a:lnTo>
                <a:lnTo>
                  <a:pt x="1486" y="87"/>
                </a:lnTo>
                <a:lnTo>
                  <a:pt x="1487" y="88"/>
                </a:lnTo>
                <a:lnTo>
                  <a:pt x="1489" y="88"/>
                </a:lnTo>
                <a:lnTo>
                  <a:pt x="1489" y="87"/>
                </a:lnTo>
                <a:lnTo>
                  <a:pt x="1490" y="87"/>
                </a:lnTo>
                <a:lnTo>
                  <a:pt x="1490" y="88"/>
                </a:lnTo>
                <a:lnTo>
                  <a:pt x="1492" y="88"/>
                </a:lnTo>
                <a:lnTo>
                  <a:pt x="1492" y="90"/>
                </a:lnTo>
                <a:lnTo>
                  <a:pt x="1492" y="93"/>
                </a:lnTo>
                <a:lnTo>
                  <a:pt x="1493" y="94"/>
                </a:lnTo>
                <a:lnTo>
                  <a:pt x="1492" y="96"/>
                </a:lnTo>
                <a:lnTo>
                  <a:pt x="1492" y="94"/>
                </a:lnTo>
                <a:lnTo>
                  <a:pt x="1490" y="94"/>
                </a:lnTo>
                <a:lnTo>
                  <a:pt x="1490" y="93"/>
                </a:lnTo>
                <a:lnTo>
                  <a:pt x="1489" y="93"/>
                </a:lnTo>
                <a:lnTo>
                  <a:pt x="1487" y="93"/>
                </a:lnTo>
                <a:lnTo>
                  <a:pt x="1486" y="93"/>
                </a:lnTo>
                <a:lnTo>
                  <a:pt x="1486" y="94"/>
                </a:lnTo>
                <a:lnTo>
                  <a:pt x="1484" y="94"/>
                </a:lnTo>
                <a:lnTo>
                  <a:pt x="1483" y="94"/>
                </a:lnTo>
                <a:lnTo>
                  <a:pt x="1482" y="94"/>
                </a:lnTo>
                <a:lnTo>
                  <a:pt x="1480" y="94"/>
                </a:lnTo>
                <a:lnTo>
                  <a:pt x="1479" y="94"/>
                </a:lnTo>
                <a:lnTo>
                  <a:pt x="1480" y="93"/>
                </a:lnTo>
                <a:lnTo>
                  <a:pt x="1482" y="93"/>
                </a:lnTo>
                <a:lnTo>
                  <a:pt x="1480" y="93"/>
                </a:lnTo>
                <a:lnTo>
                  <a:pt x="1480" y="91"/>
                </a:lnTo>
                <a:lnTo>
                  <a:pt x="1482" y="91"/>
                </a:lnTo>
                <a:lnTo>
                  <a:pt x="1482" y="90"/>
                </a:lnTo>
                <a:lnTo>
                  <a:pt x="1483" y="90"/>
                </a:lnTo>
                <a:lnTo>
                  <a:pt x="1483" y="88"/>
                </a:lnTo>
                <a:lnTo>
                  <a:pt x="1483" y="87"/>
                </a:lnTo>
                <a:lnTo>
                  <a:pt x="1483" y="85"/>
                </a:lnTo>
                <a:lnTo>
                  <a:pt x="1483" y="84"/>
                </a:lnTo>
                <a:lnTo>
                  <a:pt x="1482" y="84"/>
                </a:lnTo>
                <a:lnTo>
                  <a:pt x="1482" y="82"/>
                </a:lnTo>
                <a:lnTo>
                  <a:pt x="1480" y="82"/>
                </a:lnTo>
                <a:lnTo>
                  <a:pt x="1480" y="84"/>
                </a:lnTo>
                <a:lnTo>
                  <a:pt x="1479" y="85"/>
                </a:lnTo>
                <a:lnTo>
                  <a:pt x="1479" y="87"/>
                </a:lnTo>
                <a:lnTo>
                  <a:pt x="1477" y="87"/>
                </a:lnTo>
                <a:lnTo>
                  <a:pt x="1477" y="88"/>
                </a:lnTo>
                <a:lnTo>
                  <a:pt x="1476" y="88"/>
                </a:lnTo>
                <a:lnTo>
                  <a:pt x="1476" y="90"/>
                </a:lnTo>
                <a:lnTo>
                  <a:pt x="1476" y="91"/>
                </a:lnTo>
                <a:lnTo>
                  <a:pt x="1474" y="91"/>
                </a:lnTo>
                <a:lnTo>
                  <a:pt x="1474" y="90"/>
                </a:lnTo>
                <a:lnTo>
                  <a:pt x="1473" y="90"/>
                </a:lnTo>
                <a:lnTo>
                  <a:pt x="1473" y="91"/>
                </a:lnTo>
                <a:lnTo>
                  <a:pt x="1470" y="93"/>
                </a:lnTo>
                <a:lnTo>
                  <a:pt x="1468" y="94"/>
                </a:lnTo>
                <a:lnTo>
                  <a:pt x="1467" y="96"/>
                </a:lnTo>
                <a:lnTo>
                  <a:pt x="1467" y="94"/>
                </a:lnTo>
                <a:lnTo>
                  <a:pt x="1465" y="94"/>
                </a:lnTo>
                <a:lnTo>
                  <a:pt x="1464" y="94"/>
                </a:lnTo>
                <a:lnTo>
                  <a:pt x="1462" y="94"/>
                </a:lnTo>
                <a:lnTo>
                  <a:pt x="1462" y="96"/>
                </a:lnTo>
                <a:lnTo>
                  <a:pt x="1462" y="94"/>
                </a:lnTo>
                <a:lnTo>
                  <a:pt x="1461" y="94"/>
                </a:lnTo>
                <a:lnTo>
                  <a:pt x="1459" y="94"/>
                </a:lnTo>
                <a:lnTo>
                  <a:pt x="1459" y="96"/>
                </a:lnTo>
                <a:lnTo>
                  <a:pt x="1458" y="96"/>
                </a:lnTo>
                <a:lnTo>
                  <a:pt x="1457" y="96"/>
                </a:lnTo>
                <a:lnTo>
                  <a:pt x="1457" y="97"/>
                </a:lnTo>
                <a:lnTo>
                  <a:pt x="1458" y="98"/>
                </a:lnTo>
                <a:lnTo>
                  <a:pt x="1458" y="97"/>
                </a:lnTo>
                <a:lnTo>
                  <a:pt x="1459" y="97"/>
                </a:lnTo>
                <a:lnTo>
                  <a:pt x="1461" y="96"/>
                </a:lnTo>
                <a:lnTo>
                  <a:pt x="1462" y="96"/>
                </a:lnTo>
                <a:lnTo>
                  <a:pt x="1464" y="96"/>
                </a:lnTo>
                <a:lnTo>
                  <a:pt x="1465" y="96"/>
                </a:lnTo>
                <a:lnTo>
                  <a:pt x="1467" y="96"/>
                </a:lnTo>
                <a:lnTo>
                  <a:pt x="1470" y="94"/>
                </a:lnTo>
                <a:lnTo>
                  <a:pt x="1471" y="93"/>
                </a:lnTo>
                <a:lnTo>
                  <a:pt x="1473" y="93"/>
                </a:lnTo>
                <a:lnTo>
                  <a:pt x="1474" y="94"/>
                </a:lnTo>
                <a:lnTo>
                  <a:pt x="1476" y="94"/>
                </a:lnTo>
                <a:lnTo>
                  <a:pt x="1476" y="93"/>
                </a:lnTo>
                <a:lnTo>
                  <a:pt x="1477" y="93"/>
                </a:lnTo>
                <a:lnTo>
                  <a:pt x="1477" y="91"/>
                </a:lnTo>
                <a:lnTo>
                  <a:pt x="1477" y="93"/>
                </a:lnTo>
                <a:lnTo>
                  <a:pt x="1479" y="93"/>
                </a:lnTo>
                <a:lnTo>
                  <a:pt x="1479" y="94"/>
                </a:lnTo>
                <a:lnTo>
                  <a:pt x="1479" y="96"/>
                </a:lnTo>
                <a:lnTo>
                  <a:pt x="1480" y="96"/>
                </a:lnTo>
                <a:lnTo>
                  <a:pt x="1482" y="96"/>
                </a:lnTo>
                <a:lnTo>
                  <a:pt x="1483" y="96"/>
                </a:lnTo>
                <a:lnTo>
                  <a:pt x="1484" y="96"/>
                </a:lnTo>
                <a:lnTo>
                  <a:pt x="1486" y="96"/>
                </a:lnTo>
                <a:lnTo>
                  <a:pt x="1487" y="96"/>
                </a:lnTo>
                <a:lnTo>
                  <a:pt x="1489" y="96"/>
                </a:lnTo>
                <a:lnTo>
                  <a:pt x="1490" y="96"/>
                </a:lnTo>
                <a:lnTo>
                  <a:pt x="1490" y="97"/>
                </a:lnTo>
                <a:lnTo>
                  <a:pt x="1489" y="97"/>
                </a:lnTo>
                <a:lnTo>
                  <a:pt x="1489" y="96"/>
                </a:lnTo>
                <a:lnTo>
                  <a:pt x="1489" y="97"/>
                </a:lnTo>
                <a:lnTo>
                  <a:pt x="1487" y="97"/>
                </a:lnTo>
                <a:lnTo>
                  <a:pt x="1486" y="97"/>
                </a:lnTo>
                <a:lnTo>
                  <a:pt x="1484" y="96"/>
                </a:lnTo>
                <a:lnTo>
                  <a:pt x="1484" y="97"/>
                </a:lnTo>
                <a:lnTo>
                  <a:pt x="1486" y="97"/>
                </a:lnTo>
                <a:lnTo>
                  <a:pt x="1486" y="98"/>
                </a:lnTo>
                <a:lnTo>
                  <a:pt x="1487" y="98"/>
                </a:lnTo>
                <a:lnTo>
                  <a:pt x="1487" y="97"/>
                </a:lnTo>
                <a:lnTo>
                  <a:pt x="1487" y="98"/>
                </a:lnTo>
                <a:lnTo>
                  <a:pt x="1489" y="98"/>
                </a:lnTo>
                <a:lnTo>
                  <a:pt x="1490" y="98"/>
                </a:lnTo>
                <a:lnTo>
                  <a:pt x="1492" y="98"/>
                </a:lnTo>
                <a:lnTo>
                  <a:pt x="1493" y="98"/>
                </a:lnTo>
                <a:lnTo>
                  <a:pt x="1495" y="98"/>
                </a:lnTo>
                <a:lnTo>
                  <a:pt x="1493" y="98"/>
                </a:lnTo>
                <a:lnTo>
                  <a:pt x="1493" y="100"/>
                </a:lnTo>
                <a:lnTo>
                  <a:pt x="1493" y="101"/>
                </a:lnTo>
                <a:lnTo>
                  <a:pt x="1493" y="103"/>
                </a:lnTo>
                <a:lnTo>
                  <a:pt x="1492" y="103"/>
                </a:lnTo>
                <a:lnTo>
                  <a:pt x="1492" y="101"/>
                </a:lnTo>
                <a:lnTo>
                  <a:pt x="1492" y="103"/>
                </a:lnTo>
                <a:lnTo>
                  <a:pt x="1492" y="104"/>
                </a:lnTo>
                <a:lnTo>
                  <a:pt x="1492" y="106"/>
                </a:lnTo>
                <a:lnTo>
                  <a:pt x="1490" y="104"/>
                </a:lnTo>
                <a:lnTo>
                  <a:pt x="1489" y="104"/>
                </a:lnTo>
                <a:lnTo>
                  <a:pt x="1489" y="106"/>
                </a:lnTo>
                <a:lnTo>
                  <a:pt x="1487" y="106"/>
                </a:lnTo>
                <a:lnTo>
                  <a:pt x="1486" y="106"/>
                </a:lnTo>
                <a:lnTo>
                  <a:pt x="1484" y="106"/>
                </a:lnTo>
                <a:lnTo>
                  <a:pt x="1484" y="107"/>
                </a:lnTo>
                <a:lnTo>
                  <a:pt x="1484" y="109"/>
                </a:lnTo>
                <a:lnTo>
                  <a:pt x="1486" y="109"/>
                </a:lnTo>
                <a:lnTo>
                  <a:pt x="1487" y="109"/>
                </a:lnTo>
                <a:lnTo>
                  <a:pt x="1487" y="107"/>
                </a:lnTo>
                <a:lnTo>
                  <a:pt x="1486" y="107"/>
                </a:lnTo>
                <a:lnTo>
                  <a:pt x="1486" y="106"/>
                </a:lnTo>
                <a:lnTo>
                  <a:pt x="1486" y="107"/>
                </a:lnTo>
                <a:lnTo>
                  <a:pt x="1487" y="107"/>
                </a:lnTo>
                <a:lnTo>
                  <a:pt x="1489" y="107"/>
                </a:lnTo>
                <a:lnTo>
                  <a:pt x="1489" y="106"/>
                </a:lnTo>
                <a:lnTo>
                  <a:pt x="1490" y="106"/>
                </a:lnTo>
                <a:lnTo>
                  <a:pt x="1490" y="107"/>
                </a:lnTo>
                <a:lnTo>
                  <a:pt x="1492" y="107"/>
                </a:lnTo>
                <a:lnTo>
                  <a:pt x="1492" y="106"/>
                </a:lnTo>
                <a:lnTo>
                  <a:pt x="1492" y="104"/>
                </a:lnTo>
                <a:lnTo>
                  <a:pt x="1493" y="104"/>
                </a:lnTo>
                <a:lnTo>
                  <a:pt x="1495" y="104"/>
                </a:lnTo>
                <a:lnTo>
                  <a:pt x="1495" y="106"/>
                </a:lnTo>
                <a:lnTo>
                  <a:pt x="1496" y="106"/>
                </a:lnTo>
                <a:lnTo>
                  <a:pt x="1495" y="107"/>
                </a:lnTo>
                <a:lnTo>
                  <a:pt x="1493" y="107"/>
                </a:lnTo>
                <a:lnTo>
                  <a:pt x="1492" y="107"/>
                </a:lnTo>
                <a:lnTo>
                  <a:pt x="1492" y="109"/>
                </a:lnTo>
                <a:lnTo>
                  <a:pt x="1492" y="110"/>
                </a:lnTo>
                <a:lnTo>
                  <a:pt x="1490" y="110"/>
                </a:lnTo>
                <a:lnTo>
                  <a:pt x="1489" y="110"/>
                </a:lnTo>
                <a:lnTo>
                  <a:pt x="1489" y="112"/>
                </a:lnTo>
                <a:lnTo>
                  <a:pt x="1487" y="112"/>
                </a:lnTo>
                <a:lnTo>
                  <a:pt x="1487" y="110"/>
                </a:lnTo>
                <a:lnTo>
                  <a:pt x="1486" y="109"/>
                </a:lnTo>
                <a:lnTo>
                  <a:pt x="1484" y="109"/>
                </a:lnTo>
                <a:lnTo>
                  <a:pt x="1483" y="109"/>
                </a:lnTo>
                <a:lnTo>
                  <a:pt x="1482" y="109"/>
                </a:lnTo>
                <a:lnTo>
                  <a:pt x="1480" y="110"/>
                </a:lnTo>
                <a:lnTo>
                  <a:pt x="1482" y="110"/>
                </a:lnTo>
                <a:lnTo>
                  <a:pt x="1482" y="112"/>
                </a:lnTo>
                <a:lnTo>
                  <a:pt x="1483" y="112"/>
                </a:lnTo>
                <a:lnTo>
                  <a:pt x="1483" y="110"/>
                </a:lnTo>
                <a:lnTo>
                  <a:pt x="1484" y="110"/>
                </a:lnTo>
                <a:lnTo>
                  <a:pt x="1484" y="112"/>
                </a:lnTo>
                <a:lnTo>
                  <a:pt x="1486" y="112"/>
                </a:lnTo>
                <a:lnTo>
                  <a:pt x="1486" y="113"/>
                </a:lnTo>
                <a:lnTo>
                  <a:pt x="1484" y="113"/>
                </a:lnTo>
                <a:lnTo>
                  <a:pt x="1484" y="115"/>
                </a:lnTo>
                <a:lnTo>
                  <a:pt x="1486" y="113"/>
                </a:lnTo>
                <a:lnTo>
                  <a:pt x="1486" y="112"/>
                </a:lnTo>
                <a:lnTo>
                  <a:pt x="1486" y="113"/>
                </a:lnTo>
                <a:lnTo>
                  <a:pt x="1487" y="113"/>
                </a:lnTo>
                <a:lnTo>
                  <a:pt x="1487" y="112"/>
                </a:lnTo>
                <a:lnTo>
                  <a:pt x="1489" y="112"/>
                </a:lnTo>
                <a:lnTo>
                  <a:pt x="1490" y="112"/>
                </a:lnTo>
                <a:lnTo>
                  <a:pt x="1492" y="112"/>
                </a:lnTo>
                <a:lnTo>
                  <a:pt x="1493" y="110"/>
                </a:lnTo>
                <a:lnTo>
                  <a:pt x="1493" y="109"/>
                </a:lnTo>
                <a:lnTo>
                  <a:pt x="1495" y="109"/>
                </a:lnTo>
                <a:lnTo>
                  <a:pt x="1495" y="110"/>
                </a:lnTo>
                <a:lnTo>
                  <a:pt x="1495" y="112"/>
                </a:lnTo>
                <a:lnTo>
                  <a:pt x="1493" y="112"/>
                </a:lnTo>
                <a:lnTo>
                  <a:pt x="1492" y="113"/>
                </a:lnTo>
                <a:lnTo>
                  <a:pt x="1492" y="115"/>
                </a:lnTo>
                <a:lnTo>
                  <a:pt x="1493" y="115"/>
                </a:lnTo>
                <a:lnTo>
                  <a:pt x="1493" y="116"/>
                </a:lnTo>
                <a:lnTo>
                  <a:pt x="1493" y="118"/>
                </a:lnTo>
                <a:lnTo>
                  <a:pt x="1493" y="119"/>
                </a:lnTo>
                <a:lnTo>
                  <a:pt x="1495" y="120"/>
                </a:lnTo>
                <a:lnTo>
                  <a:pt x="1493" y="123"/>
                </a:lnTo>
                <a:lnTo>
                  <a:pt x="1492" y="123"/>
                </a:lnTo>
                <a:lnTo>
                  <a:pt x="1492" y="125"/>
                </a:lnTo>
                <a:lnTo>
                  <a:pt x="1490" y="126"/>
                </a:lnTo>
                <a:lnTo>
                  <a:pt x="1492" y="126"/>
                </a:lnTo>
                <a:lnTo>
                  <a:pt x="1493" y="126"/>
                </a:lnTo>
                <a:lnTo>
                  <a:pt x="1495" y="126"/>
                </a:lnTo>
                <a:lnTo>
                  <a:pt x="1496" y="125"/>
                </a:lnTo>
                <a:lnTo>
                  <a:pt x="1498" y="126"/>
                </a:lnTo>
                <a:lnTo>
                  <a:pt x="1498" y="125"/>
                </a:lnTo>
                <a:lnTo>
                  <a:pt x="1499" y="125"/>
                </a:lnTo>
                <a:lnTo>
                  <a:pt x="1499" y="123"/>
                </a:lnTo>
                <a:lnTo>
                  <a:pt x="1499" y="122"/>
                </a:lnTo>
                <a:lnTo>
                  <a:pt x="1498" y="120"/>
                </a:lnTo>
                <a:lnTo>
                  <a:pt x="1496" y="119"/>
                </a:lnTo>
                <a:lnTo>
                  <a:pt x="1496" y="118"/>
                </a:lnTo>
                <a:lnTo>
                  <a:pt x="1496" y="116"/>
                </a:lnTo>
                <a:lnTo>
                  <a:pt x="1496" y="115"/>
                </a:lnTo>
                <a:lnTo>
                  <a:pt x="1498" y="115"/>
                </a:lnTo>
                <a:lnTo>
                  <a:pt x="1499" y="112"/>
                </a:lnTo>
                <a:lnTo>
                  <a:pt x="1501" y="112"/>
                </a:lnTo>
                <a:lnTo>
                  <a:pt x="1502" y="112"/>
                </a:lnTo>
                <a:lnTo>
                  <a:pt x="1504" y="110"/>
                </a:lnTo>
                <a:lnTo>
                  <a:pt x="1505" y="110"/>
                </a:lnTo>
                <a:lnTo>
                  <a:pt x="1507" y="110"/>
                </a:lnTo>
                <a:lnTo>
                  <a:pt x="1508" y="110"/>
                </a:lnTo>
                <a:lnTo>
                  <a:pt x="1509" y="110"/>
                </a:lnTo>
                <a:lnTo>
                  <a:pt x="1511" y="110"/>
                </a:lnTo>
                <a:lnTo>
                  <a:pt x="1512" y="112"/>
                </a:lnTo>
                <a:lnTo>
                  <a:pt x="1512" y="110"/>
                </a:lnTo>
                <a:lnTo>
                  <a:pt x="1511" y="110"/>
                </a:lnTo>
                <a:lnTo>
                  <a:pt x="1511" y="109"/>
                </a:lnTo>
                <a:lnTo>
                  <a:pt x="1512" y="109"/>
                </a:lnTo>
                <a:lnTo>
                  <a:pt x="1514" y="110"/>
                </a:lnTo>
                <a:lnTo>
                  <a:pt x="1514" y="112"/>
                </a:lnTo>
                <a:lnTo>
                  <a:pt x="1515" y="113"/>
                </a:lnTo>
                <a:lnTo>
                  <a:pt x="1517" y="113"/>
                </a:lnTo>
                <a:lnTo>
                  <a:pt x="1517" y="115"/>
                </a:lnTo>
                <a:lnTo>
                  <a:pt x="1517" y="113"/>
                </a:lnTo>
                <a:lnTo>
                  <a:pt x="1518" y="113"/>
                </a:lnTo>
                <a:lnTo>
                  <a:pt x="1518" y="112"/>
                </a:lnTo>
                <a:lnTo>
                  <a:pt x="1517" y="112"/>
                </a:lnTo>
                <a:lnTo>
                  <a:pt x="1518" y="110"/>
                </a:lnTo>
                <a:lnTo>
                  <a:pt x="1520" y="109"/>
                </a:lnTo>
                <a:lnTo>
                  <a:pt x="1520" y="107"/>
                </a:lnTo>
                <a:lnTo>
                  <a:pt x="1521" y="107"/>
                </a:lnTo>
                <a:lnTo>
                  <a:pt x="1521" y="106"/>
                </a:lnTo>
                <a:lnTo>
                  <a:pt x="1523" y="106"/>
                </a:lnTo>
                <a:lnTo>
                  <a:pt x="1523" y="109"/>
                </a:lnTo>
                <a:lnTo>
                  <a:pt x="1524" y="109"/>
                </a:lnTo>
                <a:lnTo>
                  <a:pt x="1524" y="110"/>
                </a:lnTo>
                <a:lnTo>
                  <a:pt x="1524" y="112"/>
                </a:lnTo>
                <a:lnTo>
                  <a:pt x="1526" y="112"/>
                </a:lnTo>
                <a:lnTo>
                  <a:pt x="1526" y="113"/>
                </a:lnTo>
                <a:lnTo>
                  <a:pt x="1527" y="113"/>
                </a:lnTo>
                <a:lnTo>
                  <a:pt x="1529" y="115"/>
                </a:lnTo>
                <a:lnTo>
                  <a:pt x="1530" y="115"/>
                </a:lnTo>
                <a:lnTo>
                  <a:pt x="1532" y="115"/>
                </a:lnTo>
                <a:lnTo>
                  <a:pt x="1532" y="116"/>
                </a:lnTo>
                <a:lnTo>
                  <a:pt x="1532" y="119"/>
                </a:lnTo>
                <a:lnTo>
                  <a:pt x="1533" y="120"/>
                </a:lnTo>
                <a:lnTo>
                  <a:pt x="1534" y="120"/>
                </a:lnTo>
                <a:lnTo>
                  <a:pt x="1536" y="119"/>
                </a:lnTo>
                <a:lnTo>
                  <a:pt x="1536" y="118"/>
                </a:lnTo>
                <a:lnTo>
                  <a:pt x="1534" y="116"/>
                </a:lnTo>
                <a:lnTo>
                  <a:pt x="1534" y="115"/>
                </a:lnTo>
                <a:lnTo>
                  <a:pt x="1533" y="115"/>
                </a:lnTo>
                <a:lnTo>
                  <a:pt x="1533" y="113"/>
                </a:lnTo>
                <a:lnTo>
                  <a:pt x="1534" y="115"/>
                </a:lnTo>
                <a:lnTo>
                  <a:pt x="1536" y="115"/>
                </a:lnTo>
                <a:lnTo>
                  <a:pt x="1536" y="113"/>
                </a:lnTo>
                <a:lnTo>
                  <a:pt x="1536" y="112"/>
                </a:lnTo>
                <a:lnTo>
                  <a:pt x="1536" y="110"/>
                </a:lnTo>
                <a:lnTo>
                  <a:pt x="1537" y="110"/>
                </a:lnTo>
                <a:lnTo>
                  <a:pt x="1537" y="112"/>
                </a:lnTo>
                <a:lnTo>
                  <a:pt x="1539" y="112"/>
                </a:lnTo>
                <a:lnTo>
                  <a:pt x="1539" y="113"/>
                </a:lnTo>
                <a:lnTo>
                  <a:pt x="1539" y="112"/>
                </a:lnTo>
                <a:lnTo>
                  <a:pt x="1539" y="110"/>
                </a:lnTo>
                <a:lnTo>
                  <a:pt x="1539" y="109"/>
                </a:lnTo>
                <a:lnTo>
                  <a:pt x="1537" y="109"/>
                </a:lnTo>
                <a:lnTo>
                  <a:pt x="1537" y="107"/>
                </a:lnTo>
                <a:lnTo>
                  <a:pt x="1536" y="107"/>
                </a:lnTo>
                <a:lnTo>
                  <a:pt x="1534" y="106"/>
                </a:lnTo>
                <a:lnTo>
                  <a:pt x="1534" y="107"/>
                </a:lnTo>
                <a:lnTo>
                  <a:pt x="1533" y="107"/>
                </a:lnTo>
                <a:lnTo>
                  <a:pt x="1532" y="109"/>
                </a:lnTo>
                <a:lnTo>
                  <a:pt x="1530" y="107"/>
                </a:lnTo>
                <a:lnTo>
                  <a:pt x="1529" y="107"/>
                </a:lnTo>
                <a:lnTo>
                  <a:pt x="1529" y="109"/>
                </a:lnTo>
                <a:lnTo>
                  <a:pt x="1527" y="109"/>
                </a:lnTo>
                <a:lnTo>
                  <a:pt x="1527" y="107"/>
                </a:lnTo>
                <a:lnTo>
                  <a:pt x="1527" y="109"/>
                </a:lnTo>
                <a:lnTo>
                  <a:pt x="1527" y="110"/>
                </a:lnTo>
                <a:lnTo>
                  <a:pt x="1526" y="110"/>
                </a:lnTo>
                <a:lnTo>
                  <a:pt x="1526" y="109"/>
                </a:lnTo>
                <a:lnTo>
                  <a:pt x="1526" y="107"/>
                </a:lnTo>
                <a:lnTo>
                  <a:pt x="1526" y="106"/>
                </a:lnTo>
                <a:lnTo>
                  <a:pt x="1526" y="107"/>
                </a:lnTo>
                <a:lnTo>
                  <a:pt x="1526" y="109"/>
                </a:lnTo>
                <a:lnTo>
                  <a:pt x="1526" y="110"/>
                </a:lnTo>
                <a:lnTo>
                  <a:pt x="1526" y="109"/>
                </a:lnTo>
                <a:lnTo>
                  <a:pt x="1524" y="109"/>
                </a:lnTo>
                <a:lnTo>
                  <a:pt x="1524" y="107"/>
                </a:lnTo>
                <a:lnTo>
                  <a:pt x="1526" y="106"/>
                </a:lnTo>
                <a:lnTo>
                  <a:pt x="1526" y="104"/>
                </a:lnTo>
                <a:lnTo>
                  <a:pt x="1524" y="103"/>
                </a:lnTo>
                <a:lnTo>
                  <a:pt x="1524" y="101"/>
                </a:lnTo>
                <a:lnTo>
                  <a:pt x="1524" y="97"/>
                </a:lnTo>
                <a:lnTo>
                  <a:pt x="1524" y="94"/>
                </a:lnTo>
                <a:lnTo>
                  <a:pt x="1523" y="91"/>
                </a:lnTo>
                <a:lnTo>
                  <a:pt x="1523" y="90"/>
                </a:lnTo>
                <a:lnTo>
                  <a:pt x="1523" y="88"/>
                </a:lnTo>
                <a:lnTo>
                  <a:pt x="1524" y="88"/>
                </a:lnTo>
                <a:lnTo>
                  <a:pt x="1526" y="88"/>
                </a:lnTo>
                <a:lnTo>
                  <a:pt x="1527" y="88"/>
                </a:lnTo>
                <a:lnTo>
                  <a:pt x="1527" y="87"/>
                </a:lnTo>
                <a:lnTo>
                  <a:pt x="1529" y="85"/>
                </a:lnTo>
                <a:lnTo>
                  <a:pt x="1529" y="84"/>
                </a:lnTo>
                <a:lnTo>
                  <a:pt x="1530" y="84"/>
                </a:lnTo>
                <a:lnTo>
                  <a:pt x="1530" y="82"/>
                </a:lnTo>
                <a:lnTo>
                  <a:pt x="1532" y="81"/>
                </a:lnTo>
                <a:lnTo>
                  <a:pt x="1532" y="79"/>
                </a:lnTo>
                <a:lnTo>
                  <a:pt x="1532" y="78"/>
                </a:lnTo>
                <a:lnTo>
                  <a:pt x="1533" y="78"/>
                </a:lnTo>
                <a:lnTo>
                  <a:pt x="1534" y="76"/>
                </a:lnTo>
                <a:lnTo>
                  <a:pt x="1539" y="75"/>
                </a:lnTo>
                <a:lnTo>
                  <a:pt x="1539" y="73"/>
                </a:lnTo>
                <a:lnTo>
                  <a:pt x="1539" y="75"/>
                </a:lnTo>
                <a:lnTo>
                  <a:pt x="1540" y="78"/>
                </a:lnTo>
                <a:lnTo>
                  <a:pt x="1542" y="81"/>
                </a:lnTo>
                <a:lnTo>
                  <a:pt x="1542" y="82"/>
                </a:lnTo>
                <a:lnTo>
                  <a:pt x="1543" y="82"/>
                </a:lnTo>
                <a:lnTo>
                  <a:pt x="1545" y="82"/>
                </a:lnTo>
                <a:lnTo>
                  <a:pt x="1545" y="81"/>
                </a:lnTo>
                <a:lnTo>
                  <a:pt x="1546" y="78"/>
                </a:lnTo>
                <a:lnTo>
                  <a:pt x="1546" y="75"/>
                </a:lnTo>
                <a:lnTo>
                  <a:pt x="1545" y="73"/>
                </a:lnTo>
                <a:lnTo>
                  <a:pt x="1543" y="71"/>
                </a:lnTo>
                <a:lnTo>
                  <a:pt x="1540" y="66"/>
                </a:lnTo>
                <a:lnTo>
                  <a:pt x="1539" y="65"/>
                </a:lnTo>
                <a:lnTo>
                  <a:pt x="1539" y="63"/>
                </a:lnTo>
                <a:lnTo>
                  <a:pt x="1540" y="62"/>
                </a:lnTo>
                <a:lnTo>
                  <a:pt x="1540" y="60"/>
                </a:lnTo>
                <a:lnTo>
                  <a:pt x="1543" y="59"/>
                </a:lnTo>
                <a:lnTo>
                  <a:pt x="1545" y="57"/>
                </a:lnTo>
                <a:lnTo>
                  <a:pt x="1546" y="56"/>
                </a:lnTo>
                <a:lnTo>
                  <a:pt x="1546" y="57"/>
                </a:lnTo>
                <a:lnTo>
                  <a:pt x="1546" y="59"/>
                </a:lnTo>
                <a:lnTo>
                  <a:pt x="1548" y="62"/>
                </a:lnTo>
                <a:lnTo>
                  <a:pt x="1549" y="63"/>
                </a:lnTo>
                <a:lnTo>
                  <a:pt x="1551" y="65"/>
                </a:lnTo>
                <a:lnTo>
                  <a:pt x="1551" y="66"/>
                </a:lnTo>
                <a:lnTo>
                  <a:pt x="1552" y="71"/>
                </a:lnTo>
                <a:lnTo>
                  <a:pt x="1552" y="68"/>
                </a:lnTo>
                <a:lnTo>
                  <a:pt x="1552" y="66"/>
                </a:lnTo>
                <a:lnTo>
                  <a:pt x="1552" y="65"/>
                </a:lnTo>
                <a:lnTo>
                  <a:pt x="1551" y="63"/>
                </a:lnTo>
                <a:lnTo>
                  <a:pt x="1551" y="62"/>
                </a:lnTo>
                <a:lnTo>
                  <a:pt x="1552" y="60"/>
                </a:lnTo>
                <a:lnTo>
                  <a:pt x="1552" y="57"/>
                </a:lnTo>
                <a:lnTo>
                  <a:pt x="1551" y="56"/>
                </a:lnTo>
                <a:lnTo>
                  <a:pt x="1551" y="54"/>
                </a:lnTo>
                <a:lnTo>
                  <a:pt x="1551" y="53"/>
                </a:lnTo>
                <a:lnTo>
                  <a:pt x="1549" y="53"/>
                </a:lnTo>
                <a:lnTo>
                  <a:pt x="1549" y="51"/>
                </a:lnTo>
                <a:lnTo>
                  <a:pt x="1551" y="51"/>
                </a:lnTo>
                <a:lnTo>
                  <a:pt x="1552" y="51"/>
                </a:lnTo>
                <a:lnTo>
                  <a:pt x="1552" y="53"/>
                </a:lnTo>
                <a:lnTo>
                  <a:pt x="1554" y="54"/>
                </a:lnTo>
                <a:lnTo>
                  <a:pt x="1554" y="56"/>
                </a:lnTo>
                <a:lnTo>
                  <a:pt x="1555" y="56"/>
                </a:lnTo>
                <a:lnTo>
                  <a:pt x="1555" y="57"/>
                </a:lnTo>
                <a:lnTo>
                  <a:pt x="1554" y="57"/>
                </a:lnTo>
                <a:lnTo>
                  <a:pt x="1554" y="59"/>
                </a:lnTo>
                <a:lnTo>
                  <a:pt x="1552" y="59"/>
                </a:lnTo>
                <a:lnTo>
                  <a:pt x="1552" y="60"/>
                </a:lnTo>
                <a:lnTo>
                  <a:pt x="1552" y="62"/>
                </a:lnTo>
                <a:lnTo>
                  <a:pt x="1554" y="63"/>
                </a:lnTo>
                <a:lnTo>
                  <a:pt x="1554" y="68"/>
                </a:lnTo>
                <a:lnTo>
                  <a:pt x="1554" y="69"/>
                </a:lnTo>
                <a:lnTo>
                  <a:pt x="1554" y="71"/>
                </a:lnTo>
                <a:lnTo>
                  <a:pt x="1554" y="72"/>
                </a:lnTo>
                <a:lnTo>
                  <a:pt x="1552" y="73"/>
                </a:lnTo>
                <a:lnTo>
                  <a:pt x="1551" y="73"/>
                </a:lnTo>
                <a:lnTo>
                  <a:pt x="1551" y="75"/>
                </a:lnTo>
                <a:lnTo>
                  <a:pt x="1552" y="76"/>
                </a:lnTo>
                <a:lnTo>
                  <a:pt x="1552" y="78"/>
                </a:lnTo>
                <a:lnTo>
                  <a:pt x="1554" y="76"/>
                </a:lnTo>
                <a:lnTo>
                  <a:pt x="1555" y="76"/>
                </a:lnTo>
                <a:lnTo>
                  <a:pt x="1555" y="75"/>
                </a:lnTo>
                <a:lnTo>
                  <a:pt x="1557" y="75"/>
                </a:lnTo>
                <a:lnTo>
                  <a:pt x="1557" y="73"/>
                </a:lnTo>
                <a:lnTo>
                  <a:pt x="1555" y="72"/>
                </a:lnTo>
                <a:lnTo>
                  <a:pt x="1555" y="71"/>
                </a:lnTo>
                <a:lnTo>
                  <a:pt x="1555" y="69"/>
                </a:lnTo>
                <a:lnTo>
                  <a:pt x="1555" y="68"/>
                </a:lnTo>
                <a:lnTo>
                  <a:pt x="1557" y="71"/>
                </a:lnTo>
                <a:lnTo>
                  <a:pt x="1557" y="72"/>
                </a:lnTo>
                <a:lnTo>
                  <a:pt x="1558" y="72"/>
                </a:lnTo>
                <a:lnTo>
                  <a:pt x="1558" y="71"/>
                </a:lnTo>
                <a:lnTo>
                  <a:pt x="1558" y="69"/>
                </a:lnTo>
                <a:lnTo>
                  <a:pt x="1558" y="68"/>
                </a:lnTo>
                <a:lnTo>
                  <a:pt x="1557" y="68"/>
                </a:lnTo>
                <a:lnTo>
                  <a:pt x="1557" y="65"/>
                </a:lnTo>
                <a:lnTo>
                  <a:pt x="1557" y="63"/>
                </a:lnTo>
                <a:lnTo>
                  <a:pt x="1558" y="65"/>
                </a:lnTo>
                <a:lnTo>
                  <a:pt x="1558" y="68"/>
                </a:lnTo>
                <a:lnTo>
                  <a:pt x="1559" y="68"/>
                </a:lnTo>
                <a:lnTo>
                  <a:pt x="1561" y="68"/>
                </a:lnTo>
                <a:lnTo>
                  <a:pt x="1561" y="65"/>
                </a:lnTo>
                <a:lnTo>
                  <a:pt x="1561" y="63"/>
                </a:lnTo>
                <a:lnTo>
                  <a:pt x="1559" y="63"/>
                </a:lnTo>
                <a:lnTo>
                  <a:pt x="1559" y="62"/>
                </a:lnTo>
                <a:lnTo>
                  <a:pt x="1559" y="60"/>
                </a:lnTo>
                <a:lnTo>
                  <a:pt x="1558" y="60"/>
                </a:lnTo>
                <a:lnTo>
                  <a:pt x="1557" y="60"/>
                </a:lnTo>
                <a:lnTo>
                  <a:pt x="1557" y="59"/>
                </a:lnTo>
                <a:lnTo>
                  <a:pt x="1557" y="57"/>
                </a:lnTo>
                <a:lnTo>
                  <a:pt x="1558" y="59"/>
                </a:lnTo>
                <a:lnTo>
                  <a:pt x="1559" y="59"/>
                </a:lnTo>
                <a:lnTo>
                  <a:pt x="1559" y="57"/>
                </a:lnTo>
                <a:lnTo>
                  <a:pt x="1561" y="59"/>
                </a:lnTo>
                <a:lnTo>
                  <a:pt x="1561" y="57"/>
                </a:lnTo>
                <a:lnTo>
                  <a:pt x="1562" y="57"/>
                </a:lnTo>
                <a:lnTo>
                  <a:pt x="1564" y="59"/>
                </a:lnTo>
                <a:lnTo>
                  <a:pt x="1562" y="60"/>
                </a:lnTo>
                <a:lnTo>
                  <a:pt x="1564" y="62"/>
                </a:lnTo>
                <a:lnTo>
                  <a:pt x="1565" y="62"/>
                </a:lnTo>
                <a:lnTo>
                  <a:pt x="1567" y="62"/>
                </a:lnTo>
                <a:lnTo>
                  <a:pt x="1567" y="60"/>
                </a:lnTo>
                <a:lnTo>
                  <a:pt x="1568" y="60"/>
                </a:lnTo>
                <a:lnTo>
                  <a:pt x="1564" y="57"/>
                </a:lnTo>
                <a:lnTo>
                  <a:pt x="1564" y="56"/>
                </a:lnTo>
                <a:lnTo>
                  <a:pt x="1567" y="59"/>
                </a:lnTo>
                <a:lnTo>
                  <a:pt x="1576" y="69"/>
                </a:lnTo>
                <a:lnTo>
                  <a:pt x="1576" y="71"/>
                </a:lnTo>
                <a:lnTo>
                  <a:pt x="1577" y="69"/>
                </a:lnTo>
                <a:lnTo>
                  <a:pt x="1580" y="72"/>
                </a:lnTo>
                <a:lnTo>
                  <a:pt x="1581" y="76"/>
                </a:lnTo>
                <a:lnTo>
                  <a:pt x="1583" y="78"/>
                </a:lnTo>
                <a:lnTo>
                  <a:pt x="1583" y="79"/>
                </a:lnTo>
                <a:lnTo>
                  <a:pt x="1583" y="81"/>
                </a:lnTo>
                <a:lnTo>
                  <a:pt x="1581" y="82"/>
                </a:lnTo>
                <a:lnTo>
                  <a:pt x="1581" y="85"/>
                </a:lnTo>
                <a:lnTo>
                  <a:pt x="1581" y="93"/>
                </a:lnTo>
                <a:lnTo>
                  <a:pt x="1581" y="96"/>
                </a:lnTo>
                <a:lnTo>
                  <a:pt x="1580" y="96"/>
                </a:lnTo>
                <a:lnTo>
                  <a:pt x="1579" y="96"/>
                </a:lnTo>
                <a:lnTo>
                  <a:pt x="1579" y="97"/>
                </a:lnTo>
                <a:lnTo>
                  <a:pt x="1577" y="97"/>
                </a:lnTo>
                <a:lnTo>
                  <a:pt x="1576" y="97"/>
                </a:lnTo>
                <a:lnTo>
                  <a:pt x="1576" y="98"/>
                </a:lnTo>
                <a:lnTo>
                  <a:pt x="1574" y="98"/>
                </a:lnTo>
                <a:lnTo>
                  <a:pt x="1574" y="97"/>
                </a:lnTo>
                <a:lnTo>
                  <a:pt x="1574" y="98"/>
                </a:lnTo>
                <a:lnTo>
                  <a:pt x="1573" y="98"/>
                </a:lnTo>
                <a:lnTo>
                  <a:pt x="1571" y="98"/>
                </a:lnTo>
                <a:lnTo>
                  <a:pt x="1570" y="100"/>
                </a:lnTo>
                <a:lnTo>
                  <a:pt x="1571" y="101"/>
                </a:lnTo>
                <a:lnTo>
                  <a:pt x="1571" y="103"/>
                </a:lnTo>
                <a:lnTo>
                  <a:pt x="1573" y="103"/>
                </a:lnTo>
                <a:lnTo>
                  <a:pt x="1573" y="101"/>
                </a:lnTo>
                <a:lnTo>
                  <a:pt x="1573" y="100"/>
                </a:lnTo>
                <a:lnTo>
                  <a:pt x="1574" y="100"/>
                </a:lnTo>
                <a:lnTo>
                  <a:pt x="1574" y="101"/>
                </a:lnTo>
                <a:lnTo>
                  <a:pt x="1573" y="101"/>
                </a:lnTo>
                <a:lnTo>
                  <a:pt x="1574" y="101"/>
                </a:lnTo>
                <a:lnTo>
                  <a:pt x="1574" y="103"/>
                </a:lnTo>
                <a:lnTo>
                  <a:pt x="1573" y="103"/>
                </a:lnTo>
                <a:lnTo>
                  <a:pt x="1573" y="104"/>
                </a:lnTo>
                <a:lnTo>
                  <a:pt x="1573" y="106"/>
                </a:lnTo>
                <a:lnTo>
                  <a:pt x="1574" y="106"/>
                </a:lnTo>
                <a:lnTo>
                  <a:pt x="1574" y="104"/>
                </a:lnTo>
                <a:lnTo>
                  <a:pt x="1574" y="103"/>
                </a:lnTo>
                <a:lnTo>
                  <a:pt x="1576" y="104"/>
                </a:lnTo>
                <a:lnTo>
                  <a:pt x="1576" y="103"/>
                </a:lnTo>
                <a:lnTo>
                  <a:pt x="1576" y="101"/>
                </a:lnTo>
                <a:lnTo>
                  <a:pt x="1577" y="100"/>
                </a:lnTo>
                <a:lnTo>
                  <a:pt x="1577" y="101"/>
                </a:lnTo>
                <a:lnTo>
                  <a:pt x="1579" y="101"/>
                </a:lnTo>
                <a:lnTo>
                  <a:pt x="1580" y="103"/>
                </a:lnTo>
                <a:lnTo>
                  <a:pt x="1580" y="104"/>
                </a:lnTo>
                <a:lnTo>
                  <a:pt x="1581" y="107"/>
                </a:lnTo>
                <a:lnTo>
                  <a:pt x="1583" y="110"/>
                </a:lnTo>
                <a:lnTo>
                  <a:pt x="1581" y="110"/>
                </a:lnTo>
                <a:lnTo>
                  <a:pt x="1581" y="112"/>
                </a:lnTo>
                <a:lnTo>
                  <a:pt x="1583" y="113"/>
                </a:lnTo>
                <a:lnTo>
                  <a:pt x="1584" y="113"/>
                </a:lnTo>
                <a:lnTo>
                  <a:pt x="1586" y="112"/>
                </a:lnTo>
                <a:lnTo>
                  <a:pt x="1587" y="112"/>
                </a:lnTo>
                <a:lnTo>
                  <a:pt x="1589" y="112"/>
                </a:lnTo>
                <a:lnTo>
                  <a:pt x="1590" y="113"/>
                </a:lnTo>
                <a:lnTo>
                  <a:pt x="1595" y="110"/>
                </a:lnTo>
                <a:lnTo>
                  <a:pt x="1599" y="112"/>
                </a:lnTo>
                <a:lnTo>
                  <a:pt x="1602" y="115"/>
                </a:lnTo>
                <a:lnTo>
                  <a:pt x="1605" y="116"/>
                </a:lnTo>
                <a:lnTo>
                  <a:pt x="1605" y="118"/>
                </a:lnTo>
                <a:lnTo>
                  <a:pt x="1605" y="119"/>
                </a:lnTo>
                <a:lnTo>
                  <a:pt x="1604" y="119"/>
                </a:lnTo>
                <a:lnTo>
                  <a:pt x="1604" y="120"/>
                </a:lnTo>
                <a:lnTo>
                  <a:pt x="1605" y="122"/>
                </a:lnTo>
                <a:lnTo>
                  <a:pt x="1608" y="122"/>
                </a:lnTo>
                <a:lnTo>
                  <a:pt x="1608" y="123"/>
                </a:lnTo>
                <a:lnTo>
                  <a:pt x="1609" y="123"/>
                </a:lnTo>
                <a:lnTo>
                  <a:pt x="1611" y="122"/>
                </a:lnTo>
                <a:lnTo>
                  <a:pt x="1612" y="120"/>
                </a:lnTo>
                <a:lnTo>
                  <a:pt x="1614" y="119"/>
                </a:lnTo>
                <a:lnTo>
                  <a:pt x="1615" y="118"/>
                </a:lnTo>
                <a:lnTo>
                  <a:pt x="1617" y="116"/>
                </a:lnTo>
                <a:lnTo>
                  <a:pt x="1618" y="116"/>
                </a:lnTo>
                <a:lnTo>
                  <a:pt x="1618" y="115"/>
                </a:lnTo>
                <a:lnTo>
                  <a:pt x="1620" y="113"/>
                </a:lnTo>
                <a:lnTo>
                  <a:pt x="1621" y="112"/>
                </a:lnTo>
                <a:lnTo>
                  <a:pt x="1621" y="110"/>
                </a:lnTo>
                <a:lnTo>
                  <a:pt x="1623" y="109"/>
                </a:lnTo>
                <a:lnTo>
                  <a:pt x="1623" y="106"/>
                </a:lnTo>
                <a:lnTo>
                  <a:pt x="1624" y="104"/>
                </a:lnTo>
                <a:lnTo>
                  <a:pt x="1624" y="103"/>
                </a:lnTo>
                <a:lnTo>
                  <a:pt x="1626" y="101"/>
                </a:lnTo>
                <a:lnTo>
                  <a:pt x="1626" y="100"/>
                </a:lnTo>
                <a:lnTo>
                  <a:pt x="1627" y="100"/>
                </a:lnTo>
                <a:lnTo>
                  <a:pt x="1631" y="100"/>
                </a:lnTo>
                <a:lnTo>
                  <a:pt x="1634" y="98"/>
                </a:lnTo>
                <a:lnTo>
                  <a:pt x="1636" y="98"/>
                </a:lnTo>
                <a:lnTo>
                  <a:pt x="1639" y="98"/>
                </a:lnTo>
                <a:lnTo>
                  <a:pt x="1645" y="98"/>
                </a:lnTo>
                <a:lnTo>
                  <a:pt x="1649" y="100"/>
                </a:lnTo>
                <a:lnTo>
                  <a:pt x="1651" y="100"/>
                </a:lnTo>
                <a:lnTo>
                  <a:pt x="1651" y="101"/>
                </a:lnTo>
                <a:lnTo>
                  <a:pt x="1651" y="103"/>
                </a:lnTo>
                <a:lnTo>
                  <a:pt x="1652" y="103"/>
                </a:lnTo>
                <a:lnTo>
                  <a:pt x="1654" y="101"/>
                </a:lnTo>
                <a:lnTo>
                  <a:pt x="1652" y="101"/>
                </a:lnTo>
                <a:lnTo>
                  <a:pt x="1652" y="100"/>
                </a:lnTo>
                <a:lnTo>
                  <a:pt x="1654" y="100"/>
                </a:lnTo>
                <a:lnTo>
                  <a:pt x="1655" y="100"/>
                </a:lnTo>
                <a:lnTo>
                  <a:pt x="1656" y="98"/>
                </a:lnTo>
                <a:lnTo>
                  <a:pt x="1659" y="98"/>
                </a:lnTo>
                <a:lnTo>
                  <a:pt x="1661" y="97"/>
                </a:lnTo>
                <a:lnTo>
                  <a:pt x="1664" y="97"/>
                </a:lnTo>
                <a:lnTo>
                  <a:pt x="1665" y="96"/>
                </a:lnTo>
                <a:lnTo>
                  <a:pt x="1667" y="94"/>
                </a:lnTo>
                <a:lnTo>
                  <a:pt x="1668" y="94"/>
                </a:lnTo>
                <a:lnTo>
                  <a:pt x="1668" y="93"/>
                </a:lnTo>
                <a:lnTo>
                  <a:pt x="1670" y="93"/>
                </a:lnTo>
                <a:lnTo>
                  <a:pt x="1671" y="93"/>
                </a:lnTo>
                <a:lnTo>
                  <a:pt x="1673" y="93"/>
                </a:lnTo>
                <a:lnTo>
                  <a:pt x="1674" y="93"/>
                </a:lnTo>
                <a:lnTo>
                  <a:pt x="1676" y="93"/>
                </a:lnTo>
                <a:lnTo>
                  <a:pt x="1677" y="94"/>
                </a:lnTo>
                <a:lnTo>
                  <a:pt x="1677" y="96"/>
                </a:lnTo>
                <a:lnTo>
                  <a:pt x="1676" y="94"/>
                </a:lnTo>
                <a:lnTo>
                  <a:pt x="1676" y="96"/>
                </a:lnTo>
                <a:lnTo>
                  <a:pt x="1676" y="97"/>
                </a:lnTo>
                <a:lnTo>
                  <a:pt x="1676" y="98"/>
                </a:lnTo>
                <a:lnTo>
                  <a:pt x="1677" y="98"/>
                </a:lnTo>
                <a:lnTo>
                  <a:pt x="1677" y="97"/>
                </a:lnTo>
                <a:lnTo>
                  <a:pt x="1679" y="97"/>
                </a:lnTo>
                <a:lnTo>
                  <a:pt x="1680" y="98"/>
                </a:lnTo>
                <a:lnTo>
                  <a:pt x="1680" y="100"/>
                </a:lnTo>
                <a:lnTo>
                  <a:pt x="1680" y="98"/>
                </a:lnTo>
                <a:lnTo>
                  <a:pt x="1681" y="97"/>
                </a:lnTo>
                <a:lnTo>
                  <a:pt x="1681" y="96"/>
                </a:lnTo>
                <a:lnTo>
                  <a:pt x="1681" y="94"/>
                </a:lnTo>
                <a:lnTo>
                  <a:pt x="1681" y="97"/>
                </a:lnTo>
                <a:lnTo>
                  <a:pt x="1683" y="97"/>
                </a:lnTo>
                <a:lnTo>
                  <a:pt x="1684" y="98"/>
                </a:lnTo>
                <a:lnTo>
                  <a:pt x="1686" y="98"/>
                </a:lnTo>
                <a:lnTo>
                  <a:pt x="1690" y="98"/>
                </a:lnTo>
                <a:lnTo>
                  <a:pt x="1690" y="100"/>
                </a:lnTo>
                <a:lnTo>
                  <a:pt x="1690" y="101"/>
                </a:lnTo>
                <a:lnTo>
                  <a:pt x="1692" y="103"/>
                </a:lnTo>
                <a:lnTo>
                  <a:pt x="1692" y="104"/>
                </a:lnTo>
                <a:lnTo>
                  <a:pt x="1693" y="106"/>
                </a:lnTo>
                <a:lnTo>
                  <a:pt x="1693" y="107"/>
                </a:lnTo>
                <a:lnTo>
                  <a:pt x="1695" y="107"/>
                </a:lnTo>
                <a:lnTo>
                  <a:pt x="1696" y="107"/>
                </a:lnTo>
                <a:lnTo>
                  <a:pt x="1698" y="104"/>
                </a:lnTo>
                <a:lnTo>
                  <a:pt x="1698" y="103"/>
                </a:lnTo>
                <a:lnTo>
                  <a:pt x="1699" y="101"/>
                </a:lnTo>
                <a:lnTo>
                  <a:pt x="1699" y="103"/>
                </a:lnTo>
                <a:lnTo>
                  <a:pt x="1699" y="104"/>
                </a:lnTo>
                <a:lnTo>
                  <a:pt x="1701" y="104"/>
                </a:lnTo>
                <a:lnTo>
                  <a:pt x="1701" y="106"/>
                </a:lnTo>
                <a:lnTo>
                  <a:pt x="1701" y="109"/>
                </a:lnTo>
                <a:lnTo>
                  <a:pt x="1702" y="120"/>
                </a:lnTo>
                <a:lnTo>
                  <a:pt x="1705" y="128"/>
                </a:lnTo>
                <a:lnTo>
                  <a:pt x="1706" y="129"/>
                </a:lnTo>
                <a:lnTo>
                  <a:pt x="1708" y="129"/>
                </a:lnTo>
                <a:lnTo>
                  <a:pt x="1709" y="128"/>
                </a:lnTo>
                <a:lnTo>
                  <a:pt x="1709" y="126"/>
                </a:lnTo>
                <a:lnTo>
                  <a:pt x="1709" y="125"/>
                </a:lnTo>
                <a:lnTo>
                  <a:pt x="1708" y="126"/>
                </a:lnTo>
                <a:lnTo>
                  <a:pt x="1708" y="128"/>
                </a:lnTo>
                <a:lnTo>
                  <a:pt x="1706" y="128"/>
                </a:lnTo>
                <a:lnTo>
                  <a:pt x="1705" y="126"/>
                </a:lnTo>
                <a:lnTo>
                  <a:pt x="1703" y="120"/>
                </a:lnTo>
                <a:lnTo>
                  <a:pt x="1702" y="110"/>
                </a:lnTo>
                <a:lnTo>
                  <a:pt x="1702" y="106"/>
                </a:lnTo>
                <a:lnTo>
                  <a:pt x="1702" y="107"/>
                </a:lnTo>
                <a:lnTo>
                  <a:pt x="1703" y="110"/>
                </a:lnTo>
                <a:lnTo>
                  <a:pt x="1703" y="112"/>
                </a:lnTo>
                <a:lnTo>
                  <a:pt x="1703" y="113"/>
                </a:lnTo>
                <a:lnTo>
                  <a:pt x="1705" y="115"/>
                </a:lnTo>
                <a:lnTo>
                  <a:pt x="1705" y="116"/>
                </a:lnTo>
                <a:lnTo>
                  <a:pt x="1705" y="118"/>
                </a:lnTo>
                <a:lnTo>
                  <a:pt x="1705" y="119"/>
                </a:lnTo>
                <a:lnTo>
                  <a:pt x="1705" y="118"/>
                </a:lnTo>
                <a:lnTo>
                  <a:pt x="1706" y="116"/>
                </a:lnTo>
                <a:lnTo>
                  <a:pt x="1706" y="115"/>
                </a:lnTo>
                <a:lnTo>
                  <a:pt x="1706" y="113"/>
                </a:lnTo>
                <a:lnTo>
                  <a:pt x="1706" y="112"/>
                </a:lnTo>
                <a:lnTo>
                  <a:pt x="1708" y="110"/>
                </a:lnTo>
                <a:lnTo>
                  <a:pt x="1709" y="109"/>
                </a:lnTo>
                <a:lnTo>
                  <a:pt x="1709" y="107"/>
                </a:lnTo>
                <a:lnTo>
                  <a:pt x="1708" y="104"/>
                </a:lnTo>
                <a:lnTo>
                  <a:pt x="1708" y="103"/>
                </a:lnTo>
                <a:lnTo>
                  <a:pt x="1706" y="103"/>
                </a:lnTo>
                <a:lnTo>
                  <a:pt x="1705" y="101"/>
                </a:lnTo>
                <a:lnTo>
                  <a:pt x="1703" y="101"/>
                </a:lnTo>
                <a:lnTo>
                  <a:pt x="1703" y="103"/>
                </a:lnTo>
                <a:lnTo>
                  <a:pt x="1703" y="101"/>
                </a:lnTo>
                <a:lnTo>
                  <a:pt x="1703" y="100"/>
                </a:lnTo>
                <a:lnTo>
                  <a:pt x="1705" y="100"/>
                </a:lnTo>
                <a:lnTo>
                  <a:pt x="1709" y="101"/>
                </a:lnTo>
                <a:lnTo>
                  <a:pt x="1711" y="101"/>
                </a:lnTo>
                <a:lnTo>
                  <a:pt x="1712" y="100"/>
                </a:lnTo>
                <a:lnTo>
                  <a:pt x="1714" y="101"/>
                </a:lnTo>
                <a:lnTo>
                  <a:pt x="1715" y="101"/>
                </a:lnTo>
                <a:lnTo>
                  <a:pt x="1717" y="103"/>
                </a:lnTo>
                <a:lnTo>
                  <a:pt x="1723" y="106"/>
                </a:lnTo>
                <a:lnTo>
                  <a:pt x="1726" y="107"/>
                </a:lnTo>
                <a:lnTo>
                  <a:pt x="1727" y="107"/>
                </a:lnTo>
                <a:lnTo>
                  <a:pt x="1730" y="109"/>
                </a:lnTo>
                <a:lnTo>
                  <a:pt x="1734" y="112"/>
                </a:lnTo>
                <a:lnTo>
                  <a:pt x="1736" y="113"/>
                </a:lnTo>
                <a:lnTo>
                  <a:pt x="1736" y="115"/>
                </a:lnTo>
                <a:lnTo>
                  <a:pt x="1736" y="118"/>
                </a:lnTo>
                <a:lnTo>
                  <a:pt x="1734" y="118"/>
                </a:lnTo>
                <a:lnTo>
                  <a:pt x="1733" y="118"/>
                </a:lnTo>
                <a:lnTo>
                  <a:pt x="1731" y="119"/>
                </a:lnTo>
                <a:lnTo>
                  <a:pt x="1730" y="119"/>
                </a:lnTo>
                <a:lnTo>
                  <a:pt x="1730" y="120"/>
                </a:lnTo>
                <a:lnTo>
                  <a:pt x="1730" y="122"/>
                </a:lnTo>
                <a:lnTo>
                  <a:pt x="1728" y="123"/>
                </a:lnTo>
                <a:lnTo>
                  <a:pt x="1727" y="128"/>
                </a:lnTo>
                <a:lnTo>
                  <a:pt x="1726" y="129"/>
                </a:lnTo>
                <a:lnTo>
                  <a:pt x="1726" y="131"/>
                </a:lnTo>
                <a:lnTo>
                  <a:pt x="1724" y="129"/>
                </a:lnTo>
                <a:lnTo>
                  <a:pt x="1724" y="131"/>
                </a:lnTo>
                <a:lnTo>
                  <a:pt x="1723" y="131"/>
                </a:lnTo>
                <a:lnTo>
                  <a:pt x="1723" y="132"/>
                </a:lnTo>
                <a:lnTo>
                  <a:pt x="1724" y="132"/>
                </a:lnTo>
                <a:lnTo>
                  <a:pt x="1723" y="135"/>
                </a:lnTo>
                <a:lnTo>
                  <a:pt x="1723" y="137"/>
                </a:lnTo>
                <a:lnTo>
                  <a:pt x="1721" y="138"/>
                </a:lnTo>
                <a:lnTo>
                  <a:pt x="1720" y="138"/>
                </a:lnTo>
                <a:lnTo>
                  <a:pt x="1718" y="138"/>
                </a:lnTo>
                <a:lnTo>
                  <a:pt x="1718" y="140"/>
                </a:lnTo>
                <a:lnTo>
                  <a:pt x="1720" y="145"/>
                </a:lnTo>
                <a:lnTo>
                  <a:pt x="1720" y="147"/>
                </a:lnTo>
                <a:lnTo>
                  <a:pt x="1720" y="148"/>
                </a:lnTo>
                <a:lnTo>
                  <a:pt x="1718" y="148"/>
                </a:lnTo>
                <a:lnTo>
                  <a:pt x="1718" y="150"/>
                </a:lnTo>
                <a:lnTo>
                  <a:pt x="1717" y="150"/>
                </a:lnTo>
                <a:lnTo>
                  <a:pt x="1717" y="148"/>
                </a:lnTo>
                <a:lnTo>
                  <a:pt x="1715" y="148"/>
                </a:lnTo>
                <a:lnTo>
                  <a:pt x="1715" y="147"/>
                </a:lnTo>
                <a:lnTo>
                  <a:pt x="1715" y="145"/>
                </a:lnTo>
                <a:lnTo>
                  <a:pt x="1715" y="144"/>
                </a:lnTo>
                <a:lnTo>
                  <a:pt x="1715" y="145"/>
                </a:lnTo>
                <a:lnTo>
                  <a:pt x="1715" y="147"/>
                </a:lnTo>
                <a:lnTo>
                  <a:pt x="1715" y="148"/>
                </a:lnTo>
                <a:lnTo>
                  <a:pt x="1714" y="148"/>
                </a:lnTo>
                <a:lnTo>
                  <a:pt x="1712" y="148"/>
                </a:lnTo>
                <a:lnTo>
                  <a:pt x="1712" y="150"/>
                </a:lnTo>
                <a:lnTo>
                  <a:pt x="1714" y="150"/>
                </a:lnTo>
                <a:lnTo>
                  <a:pt x="1714" y="148"/>
                </a:lnTo>
                <a:lnTo>
                  <a:pt x="1715" y="148"/>
                </a:lnTo>
                <a:lnTo>
                  <a:pt x="1715" y="150"/>
                </a:lnTo>
                <a:lnTo>
                  <a:pt x="1717" y="150"/>
                </a:lnTo>
                <a:lnTo>
                  <a:pt x="1717" y="151"/>
                </a:lnTo>
                <a:lnTo>
                  <a:pt x="1718" y="151"/>
                </a:lnTo>
                <a:lnTo>
                  <a:pt x="1718" y="150"/>
                </a:lnTo>
                <a:lnTo>
                  <a:pt x="1718" y="148"/>
                </a:lnTo>
                <a:lnTo>
                  <a:pt x="1720" y="148"/>
                </a:lnTo>
                <a:lnTo>
                  <a:pt x="1720" y="150"/>
                </a:lnTo>
                <a:lnTo>
                  <a:pt x="1721" y="153"/>
                </a:lnTo>
                <a:lnTo>
                  <a:pt x="1721" y="154"/>
                </a:lnTo>
                <a:lnTo>
                  <a:pt x="1723" y="154"/>
                </a:lnTo>
                <a:lnTo>
                  <a:pt x="1724" y="154"/>
                </a:lnTo>
                <a:lnTo>
                  <a:pt x="1726" y="156"/>
                </a:lnTo>
                <a:lnTo>
                  <a:pt x="1727" y="156"/>
                </a:lnTo>
                <a:lnTo>
                  <a:pt x="1728" y="156"/>
                </a:lnTo>
                <a:lnTo>
                  <a:pt x="1728" y="154"/>
                </a:lnTo>
                <a:lnTo>
                  <a:pt x="1730" y="156"/>
                </a:lnTo>
                <a:lnTo>
                  <a:pt x="1731" y="157"/>
                </a:lnTo>
                <a:lnTo>
                  <a:pt x="1733" y="157"/>
                </a:lnTo>
                <a:lnTo>
                  <a:pt x="1734" y="159"/>
                </a:lnTo>
                <a:lnTo>
                  <a:pt x="1736" y="159"/>
                </a:lnTo>
                <a:lnTo>
                  <a:pt x="1737" y="159"/>
                </a:lnTo>
                <a:lnTo>
                  <a:pt x="1739" y="159"/>
                </a:lnTo>
                <a:lnTo>
                  <a:pt x="1740" y="159"/>
                </a:lnTo>
                <a:lnTo>
                  <a:pt x="1740" y="157"/>
                </a:lnTo>
                <a:lnTo>
                  <a:pt x="1742" y="157"/>
                </a:lnTo>
                <a:lnTo>
                  <a:pt x="1743" y="159"/>
                </a:lnTo>
                <a:lnTo>
                  <a:pt x="1745" y="159"/>
                </a:lnTo>
                <a:lnTo>
                  <a:pt x="1745" y="160"/>
                </a:lnTo>
                <a:lnTo>
                  <a:pt x="1745" y="163"/>
                </a:lnTo>
                <a:lnTo>
                  <a:pt x="1743" y="163"/>
                </a:lnTo>
                <a:lnTo>
                  <a:pt x="1742" y="163"/>
                </a:lnTo>
                <a:lnTo>
                  <a:pt x="1742" y="162"/>
                </a:lnTo>
                <a:lnTo>
                  <a:pt x="1740" y="162"/>
                </a:lnTo>
                <a:lnTo>
                  <a:pt x="1739" y="162"/>
                </a:lnTo>
                <a:lnTo>
                  <a:pt x="1739" y="160"/>
                </a:lnTo>
                <a:lnTo>
                  <a:pt x="1737" y="160"/>
                </a:lnTo>
                <a:lnTo>
                  <a:pt x="1736" y="160"/>
                </a:lnTo>
                <a:lnTo>
                  <a:pt x="1736" y="159"/>
                </a:lnTo>
                <a:lnTo>
                  <a:pt x="1734" y="160"/>
                </a:lnTo>
                <a:lnTo>
                  <a:pt x="1733" y="162"/>
                </a:lnTo>
                <a:lnTo>
                  <a:pt x="1731" y="162"/>
                </a:lnTo>
                <a:lnTo>
                  <a:pt x="1731" y="160"/>
                </a:lnTo>
                <a:lnTo>
                  <a:pt x="1730" y="160"/>
                </a:lnTo>
                <a:lnTo>
                  <a:pt x="1730" y="162"/>
                </a:lnTo>
                <a:lnTo>
                  <a:pt x="1728" y="162"/>
                </a:lnTo>
                <a:lnTo>
                  <a:pt x="1727" y="162"/>
                </a:lnTo>
                <a:lnTo>
                  <a:pt x="1727" y="160"/>
                </a:lnTo>
                <a:lnTo>
                  <a:pt x="1726" y="160"/>
                </a:lnTo>
                <a:lnTo>
                  <a:pt x="1724" y="160"/>
                </a:lnTo>
                <a:lnTo>
                  <a:pt x="1723" y="160"/>
                </a:lnTo>
                <a:lnTo>
                  <a:pt x="1723" y="162"/>
                </a:lnTo>
                <a:lnTo>
                  <a:pt x="1721" y="162"/>
                </a:lnTo>
                <a:lnTo>
                  <a:pt x="1721" y="160"/>
                </a:lnTo>
                <a:lnTo>
                  <a:pt x="1720" y="160"/>
                </a:lnTo>
                <a:lnTo>
                  <a:pt x="1718" y="160"/>
                </a:lnTo>
                <a:lnTo>
                  <a:pt x="1717" y="160"/>
                </a:lnTo>
                <a:lnTo>
                  <a:pt x="1717" y="159"/>
                </a:lnTo>
                <a:lnTo>
                  <a:pt x="1715" y="159"/>
                </a:lnTo>
                <a:lnTo>
                  <a:pt x="1715" y="160"/>
                </a:lnTo>
                <a:lnTo>
                  <a:pt x="1714" y="160"/>
                </a:lnTo>
                <a:lnTo>
                  <a:pt x="1712" y="162"/>
                </a:lnTo>
                <a:lnTo>
                  <a:pt x="1712" y="163"/>
                </a:lnTo>
                <a:lnTo>
                  <a:pt x="1711" y="162"/>
                </a:lnTo>
                <a:lnTo>
                  <a:pt x="1709" y="163"/>
                </a:lnTo>
                <a:lnTo>
                  <a:pt x="1709" y="165"/>
                </a:lnTo>
                <a:lnTo>
                  <a:pt x="1709" y="166"/>
                </a:lnTo>
                <a:lnTo>
                  <a:pt x="1711" y="166"/>
                </a:lnTo>
                <a:lnTo>
                  <a:pt x="1712" y="166"/>
                </a:lnTo>
                <a:lnTo>
                  <a:pt x="1712" y="165"/>
                </a:lnTo>
                <a:lnTo>
                  <a:pt x="1714" y="165"/>
                </a:lnTo>
                <a:lnTo>
                  <a:pt x="1714" y="166"/>
                </a:lnTo>
                <a:lnTo>
                  <a:pt x="1715" y="166"/>
                </a:lnTo>
                <a:lnTo>
                  <a:pt x="1715" y="168"/>
                </a:lnTo>
                <a:lnTo>
                  <a:pt x="1717" y="168"/>
                </a:lnTo>
                <a:lnTo>
                  <a:pt x="1718" y="168"/>
                </a:lnTo>
                <a:lnTo>
                  <a:pt x="1720" y="166"/>
                </a:lnTo>
                <a:lnTo>
                  <a:pt x="1721" y="165"/>
                </a:lnTo>
                <a:lnTo>
                  <a:pt x="1723" y="165"/>
                </a:lnTo>
                <a:lnTo>
                  <a:pt x="1724" y="166"/>
                </a:lnTo>
                <a:lnTo>
                  <a:pt x="1726" y="165"/>
                </a:lnTo>
                <a:lnTo>
                  <a:pt x="1727" y="165"/>
                </a:lnTo>
                <a:lnTo>
                  <a:pt x="1727" y="166"/>
                </a:lnTo>
                <a:lnTo>
                  <a:pt x="1726" y="166"/>
                </a:lnTo>
                <a:lnTo>
                  <a:pt x="1726" y="168"/>
                </a:lnTo>
                <a:lnTo>
                  <a:pt x="1727" y="168"/>
                </a:lnTo>
                <a:lnTo>
                  <a:pt x="1728" y="168"/>
                </a:lnTo>
                <a:lnTo>
                  <a:pt x="1728" y="166"/>
                </a:lnTo>
                <a:lnTo>
                  <a:pt x="1730" y="166"/>
                </a:lnTo>
                <a:lnTo>
                  <a:pt x="1731" y="166"/>
                </a:lnTo>
                <a:lnTo>
                  <a:pt x="1731" y="168"/>
                </a:lnTo>
                <a:lnTo>
                  <a:pt x="1733" y="168"/>
                </a:lnTo>
                <a:lnTo>
                  <a:pt x="1734" y="168"/>
                </a:lnTo>
                <a:lnTo>
                  <a:pt x="1736" y="168"/>
                </a:lnTo>
                <a:lnTo>
                  <a:pt x="1736" y="166"/>
                </a:lnTo>
                <a:lnTo>
                  <a:pt x="1737" y="166"/>
                </a:lnTo>
                <a:lnTo>
                  <a:pt x="1739" y="166"/>
                </a:lnTo>
                <a:lnTo>
                  <a:pt x="1739" y="165"/>
                </a:lnTo>
                <a:lnTo>
                  <a:pt x="1739" y="166"/>
                </a:lnTo>
                <a:lnTo>
                  <a:pt x="1740" y="166"/>
                </a:lnTo>
                <a:lnTo>
                  <a:pt x="1742" y="166"/>
                </a:lnTo>
                <a:lnTo>
                  <a:pt x="1743" y="166"/>
                </a:lnTo>
                <a:lnTo>
                  <a:pt x="1745" y="166"/>
                </a:lnTo>
                <a:lnTo>
                  <a:pt x="1746" y="166"/>
                </a:lnTo>
                <a:lnTo>
                  <a:pt x="1748" y="165"/>
                </a:lnTo>
                <a:lnTo>
                  <a:pt x="1748" y="163"/>
                </a:lnTo>
                <a:lnTo>
                  <a:pt x="1749" y="163"/>
                </a:lnTo>
                <a:lnTo>
                  <a:pt x="1749" y="165"/>
                </a:lnTo>
                <a:lnTo>
                  <a:pt x="1749" y="163"/>
                </a:lnTo>
                <a:lnTo>
                  <a:pt x="1751" y="163"/>
                </a:lnTo>
                <a:lnTo>
                  <a:pt x="1752" y="163"/>
                </a:lnTo>
                <a:lnTo>
                  <a:pt x="1753" y="165"/>
                </a:lnTo>
                <a:lnTo>
                  <a:pt x="1755" y="165"/>
                </a:lnTo>
                <a:lnTo>
                  <a:pt x="1756" y="165"/>
                </a:lnTo>
                <a:lnTo>
                  <a:pt x="1758" y="165"/>
                </a:lnTo>
                <a:lnTo>
                  <a:pt x="1759" y="165"/>
                </a:lnTo>
                <a:lnTo>
                  <a:pt x="1759" y="166"/>
                </a:lnTo>
                <a:lnTo>
                  <a:pt x="1761" y="166"/>
                </a:lnTo>
                <a:lnTo>
                  <a:pt x="1762" y="166"/>
                </a:lnTo>
                <a:lnTo>
                  <a:pt x="1764" y="166"/>
                </a:lnTo>
                <a:lnTo>
                  <a:pt x="1765" y="165"/>
                </a:lnTo>
                <a:lnTo>
                  <a:pt x="1767" y="165"/>
                </a:lnTo>
                <a:lnTo>
                  <a:pt x="1768" y="165"/>
                </a:lnTo>
                <a:lnTo>
                  <a:pt x="1768" y="166"/>
                </a:lnTo>
                <a:lnTo>
                  <a:pt x="1768" y="165"/>
                </a:lnTo>
                <a:lnTo>
                  <a:pt x="1768" y="166"/>
                </a:lnTo>
                <a:lnTo>
                  <a:pt x="1767" y="166"/>
                </a:lnTo>
                <a:lnTo>
                  <a:pt x="1768" y="166"/>
                </a:lnTo>
                <a:lnTo>
                  <a:pt x="1767" y="166"/>
                </a:lnTo>
                <a:lnTo>
                  <a:pt x="1767" y="168"/>
                </a:lnTo>
                <a:lnTo>
                  <a:pt x="1767" y="169"/>
                </a:lnTo>
                <a:lnTo>
                  <a:pt x="1767" y="168"/>
                </a:lnTo>
                <a:lnTo>
                  <a:pt x="1767" y="166"/>
                </a:lnTo>
                <a:lnTo>
                  <a:pt x="1765" y="166"/>
                </a:lnTo>
                <a:lnTo>
                  <a:pt x="1765" y="168"/>
                </a:lnTo>
                <a:lnTo>
                  <a:pt x="1765" y="169"/>
                </a:lnTo>
                <a:lnTo>
                  <a:pt x="1765" y="170"/>
                </a:lnTo>
                <a:lnTo>
                  <a:pt x="1765" y="172"/>
                </a:lnTo>
                <a:lnTo>
                  <a:pt x="1764" y="172"/>
                </a:lnTo>
                <a:lnTo>
                  <a:pt x="1764" y="173"/>
                </a:lnTo>
                <a:lnTo>
                  <a:pt x="1761" y="173"/>
                </a:lnTo>
                <a:lnTo>
                  <a:pt x="1759" y="173"/>
                </a:lnTo>
                <a:lnTo>
                  <a:pt x="1758" y="173"/>
                </a:lnTo>
                <a:lnTo>
                  <a:pt x="1758" y="175"/>
                </a:lnTo>
                <a:lnTo>
                  <a:pt x="1762" y="175"/>
                </a:lnTo>
                <a:lnTo>
                  <a:pt x="1762" y="176"/>
                </a:lnTo>
                <a:lnTo>
                  <a:pt x="1764" y="176"/>
                </a:lnTo>
                <a:lnTo>
                  <a:pt x="1765" y="176"/>
                </a:lnTo>
                <a:lnTo>
                  <a:pt x="1765" y="173"/>
                </a:lnTo>
                <a:lnTo>
                  <a:pt x="1767" y="173"/>
                </a:lnTo>
                <a:lnTo>
                  <a:pt x="1767" y="175"/>
                </a:lnTo>
                <a:lnTo>
                  <a:pt x="1767" y="176"/>
                </a:lnTo>
                <a:lnTo>
                  <a:pt x="1765" y="176"/>
                </a:lnTo>
                <a:lnTo>
                  <a:pt x="1764" y="178"/>
                </a:lnTo>
                <a:lnTo>
                  <a:pt x="1762" y="178"/>
                </a:lnTo>
                <a:lnTo>
                  <a:pt x="1761" y="178"/>
                </a:lnTo>
                <a:lnTo>
                  <a:pt x="1759" y="178"/>
                </a:lnTo>
                <a:lnTo>
                  <a:pt x="1759" y="179"/>
                </a:lnTo>
                <a:lnTo>
                  <a:pt x="1758" y="179"/>
                </a:lnTo>
                <a:lnTo>
                  <a:pt x="1755" y="179"/>
                </a:lnTo>
                <a:lnTo>
                  <a:pt x="1753" y="182"/>
                </a:lnTo>
                <a:lnTo>
                  <a:pt x="1752" y="182"/>
                </a:lnTo>
                <a:lnTo>
                  <a:pt x="1751" y="182"/>
                </a:lnTo>
                <a:lnTo>
                  <a:pt x="1751" y="184"/>
                </a:lnTo>
                <a:lnTo>
                  <a:pt x="1752" y="184"/>
                </a:lnTo>
                <a:lnTo>
                  <a:pt x="1752" y="185"/>
                </a:lnTo>
                <a:lnTo>
                  <a:pt x="1752" y="187"/>
                </a:lnTo>
                <a:lnTo>
                  <a:pt x="1752" y="188"/>
                </a:lnTo>
                <a:lnTo>
                  <a:pt x="1751" y="188"/>
                </a:lnTo>
                <a:lnTo>
                  <a:pt x="1751" y="190"/>
                </a:lnTo>
                <a:lnTo>
                  <a:pt x="1752" y="190"/>
                </a:lnTo>
                <a:lnTo>
                  <a:pt x="1752" y="188"/>
                </a:lnTo>
                <a:lnTo>
                  <a:pt x="1753" y="188"/>
                </a:lnTo>
                <a:lnTo>
                  <a:pt x="1753" y="187"/>
                </a:lnTo>
                <a:lnTo>
                  <a:pt x="1753" y="185"/>
                </a:lnTo>
                <a:lnTo>
                  <a:pt x="1755" y="187"/>
                </a:lnTo>
                <a:lnTo>
                  <a:pt x="1755" y="188"/>
                </a:lnTo>
                <a:lnTo>
                  <a:pt x="1756" y="188"/>
                </a:lnTo>
                <a:lnTo>
                  <a:pt x="1758" y="188"/>
                </a:lnTo>
                <a:lnTo>
                  <a:pt x="1759" y="188"/>
                </a:lnTo>
                <a:lnTo>
                  <a:pt x="1761" y="188"/>
                </a:lnTo>
                <a:lnTo>
                  <a:pt x="1762" y="188"/>
                </a:lnTo>
                <a:lnTo>
                  <a:pt x="1762" y="187"/>
                </a:lnTo>
                <a:lnTo>
                  <a:pt x="1765" y="188"/>
                </a:lnTo>
                <a:lnTo>
                  <a:pt x="1767" y="188"/>
                </a:lnTo>
                <a:lnTo>
                  <a:pt x="1768" y="188"/>
                </a:lnTo>
                <a:lnTo>
                  <a:pt x="1770" y="188"/>
                </a:lnTo>
                <a:lnTo>
                  <a:pt x="1770" y="187"/>
                </a:lnTo>
                <a:lnTo>
                  <a:pt x="1771" y="187"/>
                </a:lnTo>
                <a:lnTo>
                  <a:pt x="1771" y="188"/>
                </a:lnTo>
                <a:lnTo>
                  <a:pt x="1773" y="188"/>
                </a:lnTo>
                <a:lnTo>
                  <a:pt x="1774" y="188"/>
                </a:lnTo>
                <a:lnTo>
                  <a:pt x="1774" y="187"/>
                </a:lnTo>
                <a:lnTo>
                  <a:pt x="1777" y="187"/>
                </a:lnTo>
                <a:lnTo>
                  <a:pt x="1777" y="188"/>
                </a:lnTo>
                <a:lnTo>
                  <a:pt x="1778" y="188"/>
                </a:lnTo>
                <a:lnTo>
                  <a:pt x="1780" y="188"/>
                </a:lnTo>
                <a:lnTo>
                  <a:pt x="1781" y="190"/>
                </a:lnTo>
                <a:lnTo>
                  <a:pt x="1783" y="190"/>
                </a:lnTo>
                <a:lnTo>
                  <a:pt x="1784" y="190"/>
                </a:lnTo>
                <a:lnTo>
                  <a:pt x="1786" y="190"/>
                </a:lnTo>
                <a:lnTo>
                  <a:pt x="1789" y="191"/>
                </a:lnTo>
                <a:lnTo>
                  <a:pt x="1789" y="192"/>
                </a:lnTo>
                <a:lnTo>
                  <a:pt x="1790" y="191"/>
                </a:lnTo>
                <a:lnTo>
                  <a:pt x="1790" y="192"/>
                </a:lnTo>
                <a:lnTo>
                  <a:pt x="1792" y="192"/>
                </a:lnTo>
                <a:lnTo>
                  <a:pt x="1793" y="192"/>
                </a:lnTo>
                <a:lnTo>
                  <a:pt x="1793" y="194"/>
                </a:lnTo>
                <a:lnTo>
                  <a:pt x="1795" y="194"/>
                </a:lnTo>
                <a:lnTo>
                  <a:pt x="1795" y="195"/>
                </a:lnTo>
                <a:lnTo>
                  <a:pt x="1796" y="197"/>
                </a:lnTo>
                <a:lnTo>
                  <a:pt x="1798" y="197"/>
                </a:lnTo>
                <a:lnTo>
                  <a:pt x="1798" y="198"/>
                </a:lnTo>
                <a:lnTo>
                  <a:pt x="1799" y="198"/>
                </a:lnTo>
                <a:lnTo>
                  <a:pt x="1799" y="200"/>
                </a:lnTo>
                <a:lnTo>
                  <a:pt x="1799" y="201"/>
                </a:lnTo>
                <a:lnTo>
                  <a:pt x="1799" y="203"/>
                </a:lnTo>
                <a:lnTo>
                  <a:pt x="1800" y="203"/>
                </a:lnTo>
                <a:lnTo>
                  <a:pt x="1800" y="204"/>
                </a:lnTo>
                <a:lnTo>
                  <a:pt x="1802" y="203"/>
                </a:lnTo>
                <a:lnTo>
                  <a:pt x="1802" y="201"/>
                </a:lnTo>
                <a:lnTo>
                  <a:pt x="1802" y="203"/>
                </a:lnTo>
                <a:lnTo>
                  <a:pt x="1800" y="203"/>
                </a:lnTo>
                <a:lnTo>
                  <a:pt x="1799" y="201"/>
                </a:lnTo>
                <a:lnTo>
                  <a:pt x="1800" y="201"/>
                </a:lnTo>
                <a:lnTo>
                  <a:pt x="1800" y="200"/>
                </a:lnTo>
                <a:lnTo>
                  <a:pt x="1802" y="200"/>
                </a:lnTo>
                <a:lnTo>
                  <a:pt x="1802" y="201"/>
                </a:lnTo>
                <a:lnTo>
                  <a:pt x="1803" y="201"/>
                </a:lnTo>
                <a:lnTo>
                  <a:pt x="1803" y="200"/>
                </a:lnTo>
                <a:lnTo>
                  <a:pt x="1803" y="198"/>
                </a:lnTo>
                <a:lnTo>
                  <a:pt x="1802" y="198"/>
                </a:lnTo>
                <a:lnTo>
                  <a:pt x="1802" y="197"/>
                </a:lnTo>
                <a:lnTo>
                  <a:pt x="1800" y="194"/>
                </a:lnTo>
                <a:lnTo>
                  <a:pt x="1800" y="192"/>
                </a:lnTo>
                <a:lnTo>
                  <a:pt x="1800" y="191"/>
                </a:lnTo>
                <a:lnTo>
                  <a:pt x="1802" y="191"/>
                </a:lnTo>
                <a:lnTo>
                  <a:pt x="1802" y="190"/>
                </a:lnTo>
                <a:lnTo>
                  <a:pt x="1803" y="188"/>
                </a:lnTo>
                <a:lnTo>
                  <a:pt x="1805" y="188"/>
                </a:lnTo>
                <a:lnTo>
                  <a:pt x="1805" y="187"/>
                </a:lnTo>
                <a:lnTo>
                  <a:pt x="1805" y="190"/>
                </a:lnTo>
                <a:lnTo>
                  <a:pt x="1806" y="192"/>
                </a:lnTo>
                <a:lnTo>
                  <a:pt x="1808" y="194"/>
                </a:lnTo>
                <a:lnTo>
                  <a:pt x="1806" y="197"/>
                </a:lnTo>
                <a:lnTo>
                  <a:pt x="1808" y="198"/>
                </a:lnTo>
                <a:lnTo>
                  <a:pt x="1808" y="200"/>
                </a:lnTo>
                <a:lnTo>
                  <a:pt x="1809" y="200"/>
                </a:lnTo>
                <a:lnTo>
                  <a:pt x="1809" y="201"/>
                </a:lnTo>
                <a:lnTo>
                  <a:pt x="1809" y="203"/>
                </a:lnTo>
                <a:lnTo>
                  <a:pt x="1809" y="204"/>
                </a:lnTo>
                <a:lnTo>
                  <a:pt x="1808" y="207"/>
                </a:lnTo>
                <a:lnTo>
                  <a:pt x="1808" y="209"/>
                </a:lnTo>
                <a:lnTo>
                  <a:pt x="1809" y="209"/>
                </a:lnTo>
                <a:lnTo>
                  <a:pt x="1809" y="210"/>
                </a:lnTo>
                <a:lnTo>
                  <a:pt x="1811" y="210"/>
                </a:lnTo>
                <a:lnTo>
                  <a:pt x="1811" y="212"/>
                </a:lnTo>
                <a:lnTo>
                  <a:pt x="1811" y="213"/>
                </a:lnTo>
                <a:lnTo>
                  <a:pt x="1811" y="215"/>
                </a:lnTo>
                <a:lnTo>
                  <a:pt x="1811" y="216"/>
                </a:lnTo>
                <a:lnTo>
                  <a:pt x="1812" y="216"/>
                </a:lnTo>
                <a:lnTo>
                  <a:pt x="1812" y="217"/>
                </a:lnTo>
                <a:lnTo>
                  <a:pt x="1812" y="222"/>
                </a:lnTo>
                <a:lnTo>
                  <a:pt x="1812" y="223"/>
                </a:lnTo>
                <a:lnTo>
                  <a:pt x="1812" y="222"/>
                </a:lnTo>
                <a:lnTo>
                  <a:pt x="1814" y="217"/>
                </a:lnTo>
                <a:lnTo>
                  <a:pt x="1814" y="215"/>
                </a:lnTo>
                <a:lnTo>
                  <a:pt x="1812" y="215"/>
                </a:lnTo>
                <a:lnTo>
                  <a:pt x="1812" y="213"/>
                </a:lnTo>
                <a:lnTo>
                  <a:pt x="1812" y="212"/>
                </a:lnTo>
                <a:lnTo>
                  <a:pt x="1812" y="210"/>
                </a:lnTo>
                <a:lnTo>
                  <a:pt x="1811" y="210"/>
                </a:lnTo>
                <a:lnTo>
                  <a:pt x="1811" y="209"/>
                </a:lnTo>
                <a:lnTo>
                  <a:pt x="1809" y="209"/>
                </a:lnTo>
                <a:lnTo>
                  <a:pt x="1809" y="207"/>
                </a:lnTo>
                <a:lnTo>
                  <a:pt x="1809" y="206"/>
                </a:lnTo>
                <a:lnTo>
                  <a:pt x="1809" y="204"/>
                </a:lnTo>
                <a:lnTo>
                  <a:pt x="1811" y="203"/>
                </a:lnTo>
                <a:lnTo>
                  <a:pt x="1811" y="201"/>
                </a:lnTo>
                <a:lnTo>
                  <a:pt x="1809" y="201"/>
                </a:lnTo>
                <a:lnTo>
                  <a:pt x="1808" y="198"/>
                </a:lnTo>
                <a:lnTo>
                  <a:pt x="1808" y="197"/>
                </a:lnTo>
                <a:lnTo>
                  <a:pt x="1808" y="195"/>
                </a:lnTo>
                <a:lnTo>
                  <a:pt x="1808" y="194"/>
                </a:lnTo>
                <a:lnTo>
                  <a:pt x="1809" y="192"/>
                </a:lnTo>
                <a:lnTo>
                  <a:pt x="1809" y="191"/>
                </a:lnTo>
                <a:lnTo>
                  <a:pt x="1809" y="190"/>
                </a:lnTo>
                <a:lnTo>
                  <a:pt x="1809" y="188"/>
                </a:lnTo>
                <a:lnTo>
                  <a:pt x="1809" y="187"/>
                </a:lnTo>
                <a:lnTo>
                  <a:pt x="1809" y="185"/>
                </a:lnTo>
                <a:lnTo>
                  <a:pt x="1811" y="185"/>
                </a:lnTo>
                <a:lnTo>
                  <a:pt x="1811" y="187"/>
                </a:lnTo>
                <a:lnTo>
                  <a:pt x="1812" y="187"/>
                </a:lnTo>
                <a:lnTo>
                  <a:pt x="1814" y="187"/>
                </a:lnTo>
                <a:lnTo>
                  <a:pt x="1814" y="185"/>
                </a:lnTo>
                <a:lnTo>
                  <a:pt x="1815" y="185"/>
                </a:lnTo>
                <a:lnTo>
                  <a:pt x="1817" y="185"/>
                </a:lnTo>
                <a:lnTo>
                  <a:pt x="1817" y="184"/>
                </a:lnTo>
                <a:lnTo>
                  <a:pt x="1820" y="182"/>
                </a:lnTo>
                <a:lnTo>
                  <a:pt x="1820" y="184"/>
                </a:lnTo>
                <a:lnTo>
                  <a:pt x="1821" y="184"/>
                </a:lnTo>
                <a:lnTo>
                  <a:pt x="1823" y="184"/>
                </a:lnTo>
                <a:lnTo>
                  <a:pt x="1824" y="182"/>
                </a:lnTo>
                <a:lnTo>
                  <a:pt x="1825" y="182"/>
                </a:lnTo>
                <a:lnTo>
                  <a:pt x="1825" y="181"/>
                </a:lnTo>
                <a:lnTo>
                  <a:pt x="1827" y="179"/>
                </a:lnTo>
                <a:lnTo>
                  <a:pt x="1828" y="181"/>
                </a:lnTo>
                <a:lnTo>
                  <a:pt x="1828" y="182"/>
                </a:lnTo>
                <a:lnTo>
                  <a:pt x="1830" y="182"/>
                </a:lnTo>
                <a:lnTo>
                  <a:pt x="1830" y="184"/>
                </a:lnTo>
                <a:lnTo>
                  <a:pt x="1831" y="184"/>
                </a:lnTo>
                <a:lnTo>
                  <a:pt x="1834" y="184"/>
                </a:lnTo>
                <a:lnTo>
                  <a:pt x="1834" y="185"/>
                </a:lnTo>
                <a:lnTo>
                  <a:pt x="1834" y="184"/>
                </a:lnTo>
                <a:lnTo>
                  <a:pt x="1836" y="184"/>
                </a:lnTo>
                <a:lnTo>
                  <a:pt x="1837" y="190"/>
                </a:lnTo>
                <a:lnTo>
                  <a:pt x="1837" y="191"/>
                </a:lnTo>
                <a:lnTo>
                  <a:pt x="1837" y="192"/>
                </a:lnTo>
                <a:lnTo>
                  <a:pt x="1836" y="194"/>
                </a:lnTo>
                <a:lnTo>
                  <a:pt x="1836" y="195"/>
                </a:lnTo>
                <a:lnTo>
                  <a:pt x="1836" y="197"/>
                </a:lnTo>
                <a:lnTo>
                  <a:pt x="1833" y="198"/>
                </a:lnTo>
                <a:lnTo>
                  <a:pt x="1831" y="198"/>
                </a:lnTo>
                <a:lnTo>
                  <a:pt x="1831" y="200"/>
                </a:lnTo>
                <a:lnTo>
                  <a:pt x="1830" y="200"/>
                </a:lnTo>
                <a:lnTo>
                  <a:pt x="1830" y="201"/>
                </a:lnTo>
                <a:lnTo>
                  <a:pt x="1830" y="203"/>
                </a:lnTo>
                <a:lnTo>
                  <a:pt x="1830" y="204"/>
                </a:lnTo>
                <a:lnTo>
                  <a:pt x="1830" y="206"/>
                </a:lnTo>
                <a:lnTo>
                  <a:pt x="1830" y="207"/>
                </a:lnTo>
                <a:lnTo>
                  <a:pt x="1830" y="209"/>
                </a:lnTo>
                <a:lnTo>
                  <a:pt x="1830" y="210"/>
                </a:lnTo>
                <a:lnTo>
                  <a:pt x="1831" y="210"/>
                </a:lnTo>
                <a:lnTo>
                  <a:pt x="1831" y="207"/>
                </a:lnTo>
                <a:lnTo>
                  <a:pt x="1833" y="206"/>
                </a:lnTo>
                <a:lnTo>
                  <a:pt x="1834" y="206"/>
                </a:lnTo>
                <a:lnTo>
                  <a:pt x="1834" y="204"/>
                </a:lnTo>
                <a:lnTo>
                  <a:pt x="1836" y="204"/>
                </a:lnTo>
                <a:lnTo>
                  <a:pt x="1837" y="204"/>
                </a:lnTo>
                <a:lnTo>
                  <a:pt x="1839" y="203"/>
                </a:lnTo>
                <a:lnTo>
                  <a:pt x="1839" y="201"/>
                </a:lnTo>
                <a:lnTo>
                  <a:pt x="1840" y="201"/>
                </a:lnTo>
                <a:lnTo>
                  <a:pt x="1842" y="200"/>
                </a:lnTo>
                <a:lnTo>
                  <a:pt x="1842" y="198"/>
                </a:lnTo>
                <a:lnTo>
                  <a:pt x="1843" y="200"/>
                </a:lnTo>
                <a:lnTo>
                  <a:pt x="1843" y="198"/>
                </a:lnTo>
                <a:lnTo>
                  <a:pt x="1845" y="198"/>
                </a:lnTo>
                <a:lnTo>
                  <a:pt x="1845" y="197"/>
                </a:lnTo>
                <a:lnTo>
                  <a:pt x="1846" y="197"/>
                </a:lnTo>
                <a:lnTo>
                  <a:pt x="1848" y="195"/>
                </a:lnTo>
                <a:lnTo>
                  <a:pt x="1849" y="195"/>
                </a:lnTo>
                <a:lnTo>
                  <a:pt x="1849" y="194"/>
                </a:lnTo>
                <a:lnTo>
                  <a:pt x="1852" y="194"/>
                </a:lnTo>
                <a:lnTo>
                  <a:pt x="1852" y="192"/>
                </a:lnTo>
                <a:lnTo>
                  <a:pt x="1853" y="192"/>
                </a:lnTo>
                <a:lnTo>
                  <a:pt x="1856" y="192"/>
                </a:lnTo>
                <a:lnTo>
                  <a:pt x="1858" y="191"/>
                </a:lnTo>
                <a:lnTo>
                  <a:pt x="1859" y="191"/>
                </a:lnTo>
                <a:lnTo>
                  <a:pt x="1859" y="190"/>
                </a:lnTo>
                <a:lnTo>
                  <a:pt x="1861" y="190"/>
                </a:lnTo>
                <a:lnTo>
                  <a:pt x="1862" y="190"/>
                </a:lnTo>
                <a:lnTo>
                  <a:pt x="1862" y="188"/>
                </a:lnTo>
                <a:lnTo>
                  <a:pt x="1864" y="188"/>
                </a:lnTo>
                <a:lnTo>
                  <a:pt x="1865" y="188"/>
                </a:lnTo>
                <a:lnTo>
                  <a:pt x="1867" y="188"/>
                </a:lnTo>
                <a:lnTo>
                  <a:pt x="1868" y="188"/>
                </a:lnTo>
                <a:lnTo>
                  <a:pt x="1870" y="188"/>
                </a:lnTo>
                <a:lnTo>
                  <a:pt x="1871" y="188"/>
                </a:lnTo>
                <a:lnTo>
                  <a:pt x="1871" y="190"/>
                </a:lnTo>
                <a:lnTo>
                  <a:pt x="1870" y="190"/>
                </a:lnTo>
                <a:lnTo>
                  <a:pt x="1870" y="191"/>
                </a:lnTo>
                <a:lnTo>
                  <a:pt x="1871" y="190"/>
                </a:lnTo>
                <a:lnTo>
                  <a:pt x="1871" y="188"/>
                </a:lnTo>
                <a:lnTo>
                  <a:pt x="1873" y="188"/>
                </a:lnTo>
                <a:lnTo>
                  <a:pt x="1873" y="187"/>
                </a:lnTo>
                <a:lnTo>
                  <a:pt x="1874" y="185"/>
                </a:lnTo>
                <a:lnTo>
                  <a:pt x="1875" y="185"/>
                </a:lnTo>
                <a:lnTo>
                  <a:pt x="1875" y="184"/>
                </a:lnTo>
                <a:lnTo>
                  <a:pt x="1877" y="184"/>
                </a:lnTo>
                <a:lnTo>
                  <a:pt x="1877" y="182"/>
                </a:lnTo>
                <a:lnTo>
                  <a:pt x="1878" y="181"/>
                </a:lnTo>
                <a:lnTo>
                  <a:pt x="1880" y="181"/>
                </a:lnTo>
                <a:lnTo>
                  <a:pt x="1880" y="179"/>
                </a:lnTo>
                <a:lnTo>
                  <a:pt x="1881" y="179"/>
                </a:lnTo>
                <a:lnTo>
                  <a:pt x="1881" y="178"/>
                </a:lnTo>
                <a:lnTo>
                  <a:pt x="1883" y="178"/>
                </a:lnTo>
                <a:lnTo>
                  <a:pt x="1883" y="176"/>
                </a:lnTo>
                <a:lnTo>
                  <a:pt x="1884" y="176"/>
                </a:lnTo>
                <a:lnTo>
                  <a:pt x="1884" y="175"/>
                </a:lnTo>
                <a:lnTo>
                  <a:pt x="1886" y="175"/>
                </a:lnTo>
                <a:lnTo>
                  <a:pt x="1886" y="173"/>
                </a:lnTo>
                <a:lnTo>
                  <a:pt x="1887" y="173"/>
                </a:lnTo>
                <a:lnTo>
                  <a:pt x="1887" y="175"/>
                </a:lnTo>
                <a:lnTo>
                  <a:pt x="1889" y="175"/>
                </a:lnTo>
                <a:lnTo>
                  <a:pt x="1889" y="176"/>
                </a:lnTo>
                <a:lnTo>
                  <a:pt x="1890" y="176"/>
                </a:lnTo>
                <a:lnTo>
                  <a:pt x="1892" y="176"/>
                </a:lnTo>
                <a:lnTo>
                  <a:pt x="1892" y="178"/>
                </a:lnTo>
                <a:lnTo>
                  <a:pt x="1893" y="178"/>
                </a:lnTo>
                <a:lnTo>
                  <a:pt x="1893" y="179"/>
                </a:lnTo>
                <a:lnTo>
                  <a:pt x="1893" y="178"/>
                </a:lnTo>
                <a:lnTo>
                  <a:pt x="1893" y="176"/>
                </a:lnTo>
                <a:lnTo>
                  <a:pt x="1895" y="175"/>
                </a:lnTo>
                <a:lnTo>
                  <a:pt x="1895" y="176"/>
                </a:lnTo>
                <a:lnTo>
                  <a:pt x="1895" y="175"/>
                </a:lnTo>
                <a:lnTo>
                  <a:pt x="1896" y="175"/>
                </a:lnTo>
                <a:lnTo>
                  <a:pt x="1896" y="173"/>
                </a:lnTo>
                <a:lnTo>
                  <a:pt x="1896" y="175"/>
                </a:lnTo>
                <a:lnTo>
                  <a:pt x="1898" y="175"/>
                </a:lnTo>
                <a:lnTo>
                  <a:pt x="1899" y="175"/>
                </a:lnTo>
                <a:lnTo>
                  <a:pt x="1899" y="173"/>
                </a:lnTo>
                <a:lnTo>
                  <a:pt x="1900" y="173"/>
                </a:lnTo>
                <a:lnTo>
                  <a:pt x="1900" y="175"/>
                </a:lnTo>
                <a:lnTo>
                  <a:pt x="1902" y="175"/>
                </a:lnTo>
                <a:lnTo>
                  <a:pt x="1903" y="175"/>
                </a:lnTo>
                <a:lnTo>
                  <a:pt x="1905" y="175"/>
                </a:lnTo>
                <a:lnTo>
                  <a:pt x="1905" y="176"/>
                </a:lnTo>
                <a:lnTo>
                  <a:pt x="1906" y="176"/>
                </a:lnTo>
                <a:lnTo>
                  <a:pt x="1906" y="175"/>
                </a:lnTo>
                <a:lnTo>
                  <a:pt x="1908" y="175"/>
                </a:lnTo>
                <a:lnTo>
                  <a:pt x="1909" y="175"/>
                </a:lnTo>
                <a:lnTo>
                  <a:pt x="1909" y="173"/>
                </a:lnTo>
                <a:lnTo>
                  <a:pt x="1911" y="173"/>
                </a:lnTo>
                <a:lnTo>
                  <a:pt x="1911" y="172"/>
                </a:lnTo>
                <a:lnTo>
                  <a:pt x="1912" y="172"/>
                </a:lnTo>
                <a:lnTo>
                  <a:pt x="1912" y="173"/>
                </a:lnTo>
                <a:lnTo>
                  <a:pt x="1914" y="173"/>
                </a:lnTo>
                <a:lnTo>
                  <a:pt x="1914" y="175"/>
                </a:lnTo>
                <a:lnTo>
                  <a:pt x="1915" y="175"/>
                </a:lnTo>
                <a:lnTo>
                  <a:pt x="1915" y="176"/>
                </a:lnTo>
                <a:lnTo>
                  <a:pt x="1914" y="176"/>
                </a:lnTo>
                <a:lnTo>
                  <a:pt x="1912" y="176"/>
                </a:lnTo>
                <a:lnTo>
                  <a:pt x="1912" y="178"/>
                </a:lnTo>
                <a:lnTo>
                  <a:pt x="1911" y="178"/>
                </a:lnTo>
                <a:lnTo>
                  <a:pt x="1911" y="179"/>
                </a:lnTo>
                <a:lnTo>
                  <a:pt x="1912" y="179"/>
                </a:lnTo>
                <a:lnTo>
                  <a:pt x="1912" y="178"/>
                </a:lnTo>
                <a:lnTo>
                  <a:pt x="1912" y="179"/>
                </a:lnTo>
                <a:lnTo>
                  <a:pt x="1912" y="178"/>
                </a:lnTo>
                <a:lnTo>
                  <a:pt x="1914" y="178"/>
                </a:lnTo>
                <a:lnTo>
                  <a:pt x="1915" y="178"/>
                </a:lnTo>
                <a:lnTo>
                  <a:pt x="1915" y="176"/>
                </a:lnTo>
                <a:lnTo>
                  <a:pt x="1917" y="176"/>
                </a:lnTo>
                <a:lnTo>
                  <a:pt x="1917" y="178"/>
                </a:lnTo>
                <a:lnTo>
                  <a:pt x="1918" y="178"/>
                </a:lnTo>
                <a:lnTo>
                  <a:pt x="1918" y="176"/>
                </a:lnTo>
                <a:lnTo>
                  <a:pt x="1918" y="178"/>
                </a:lnTo>
                <a:lnTo>
                  <a:pt x="1918" y="179"/>
                </a:lnTo>
                <a:lnTo>
                  <a:pt x="1920" y="179"/>
                </a:lnTo>
                <a:lnTo>
                  <a:pt x="1918" y="179"/>
                </a:lnTo>
                <a:lnTo>
                  <a:pt x="1920" y="181"/>
                </a:lnTo>
                <a:lnTo>
                  <a:pt x="1920" y="179"/>
                </a:lnTo>
                <a:lnTo>
                  <a:pt x="1920" y="178"/>
                </a:lnTo>
                <a:lnTo>
                  <a:pt x="1921" y="178"/>
                </a:lnTo>
                <a:lnTo>
                  <a:pt x="1922" y="178"/>
                </a:lnTo>
                <a:lnTo>
                  <a:pt x="1922" y="176"/>
                </a:lnTo>
                <a:lnTo>
                  <a:pt x="1920" y="176"/>
                </a:lnTo>
                <a:lnTo>
                  <a:pt x="1920" y="175"/>
                </a:lnTo>
                <a:lnTo>
                  <a:pt x="1921" y="175"/>
                </a:lnTo>
                <a:lnTo>
                  <a:pt x="1922" y="176"/>
                </a:lnTo>
                <a:lnTo>
                  <a:pt x="1924" y="176"/>
                </a:lnTo>
                <a:lnTo>
                  <a:pt x="1925" y="176"/>
                </a:lnTo>
                <a:lnTo>
                  <a:pt x="1927" y="176"/>
                </a:lnTo>
                <a:lnTo>
                  <a:pt x="1928" y="178"/>
                </a:lnTo>
                <a:lnTo>
                  <a:pt x="1930" y="178"/>
                </a:lnTo>
                <a:lnTo>
                  <a:pt x="1931" y="178"/>
                </a:lnTo>
                <a:lnTo>
                  <a:pt x="1933" y="178"/>
                </a:lnTo>
                <a:lnTo>
                  <a:pt x="1933" y="179"/>
                </a:lnTo>
                <a:lnTo>
                  <a:pt x="1934" y="179"/>
                </a:lnTo>
                <a:lnTo>
                  <a:pt x="1934" y="181"/>
                </a:lnTo>
                <a:lnTo>
                  <a:pt x="1936" y="181"/>
                </a:lnTo>
                <a:lnTo>
                  <a:pt x="1937" y="182"/>
                </a:lnTo>
                <a:lnTo>
                  <a:pt x="1939" y="182"/>
                </a:lnTo>
                <a:lnTo>
                  <a:pt x="1940" y="184"/>
                </a:lnTo>
                <a:lnTo>
                  <a:pt x="1940" y="185"/>
                </a:lnTo>
                <a:lnTo>
                  <a:pt x="1940" y="187"/>
                </a:lnTo>
                <a:lnTo>
                  <a:pt x="1940" y="188"/>
                </a:lnTo>
                <a:lnTo>
                  <a:pt x="1939" y="188"/>
                </a:lnTo>
                <a:lnTo>
                  <a:pt x="1940" y="188"/>
                </a:lnTo>
                <a:lnTo>
                  <a:pt x="1940" y="187"/>
                </a:lnTo>
                <a:lnTo>
                  <a:pt x="1942" y="187"/>
                </a:lnTo>
                <a:lnTo>
                  <a:pt x="1942" y="185"/>
                </a:lnTo>
                <a:lnTo>
                  <a:pt x="1942" y="187"/>
                </a:lnTo>
                <a:lnTo>
                  <a:pt x="1943" y="188"/>
                </a:lnTo>
                <a:lnTo>
                  <a:pt x="1945" y="188"/>
                </a:lnTo>
                <a:lnTo>
                  <a:pt x="1945" y="190"/>
                </a:lnTo>
                <a:lnTo>
                  <a:pt x="1945" y="191"/>
                </a:lnTo>
                <a:lnTo>
                  <a:pt x="1945" y="192"/>
                </a:lnTo>
                <a:lnTo>
                  <a:pt x="1946" y="192"/>
                </a:lnTo>
                <a:lnTo>
                  <a:pt x="1946" y="191"/>
                </a:lnTo>
                <a:lnTo>
                  <a:pt x="1946" y="192"/>
                </a:lnTo>
                <a:lnTo>
                  <a:pt x="1946" y="194"/>
                </a:lnTo>
                <a:lnTo>
                  <a:pt x="1947" y="192"/>
                </a:lnTo>
                <a:lnTo>
                  <a:pt x="1947" y="194"/>
                </a:lnTo>
                <a:lnTo>
                  <a:pt x="1946" y="195"/>
                </a:lnTo>
                <a:lnTo>
                  <a:pt x="1947" y="195"/>
                </a:lnTo>
                <a:lnTo>
                  <a:pt x="1947" y="194"/>
                </a:lnTo>
                <a:lnTo>
                  <a:pt x="1947" y="192"/>
                </a:lnTo>
                <a:lnTo>
                  <a:pt x="1947" y="191"/>
                </a:lnTo>
                <a:lnTo>
                  <a:pt x="1947" y="190"/>
                </a:lnTo>
                <a:lnTo>
                  <a:pt x="1949" y="188"/>
                </a:lnTo>
                <a:lnTo>
                  <a:pt x="1950" y="188"/>
                </a:lnTo>
                <a:lnTo>
                  <a:pt x="1950" y="190"/>
                </a:lnTo>
                <a:lnTo>
                  <a:pt x="1949" y="190"/>
                </a:lnTo>
                <a:lnTo>
                  <a:pt x="1949" y="191"/>
                </a:lnTo>
                <a:lnTo>
                  <a:pt x="1949" y="192"/>
                </a:lnTo>
                <a:lnTo>
                  <a:pt x="1949" y="194"/>
                </a:lnTo>
                <a:lnTo>
                  <a:pt x="1949" y="195"/>
                </a:lnTo>
                <a:lnTo>
                  <a:pt x="1949" y="194"/>
                </a:lnTo>
                <a:lnTo>
                  <a:pt x="1950" y="194"/>
                </a:lnTo>
                <a:lnTo>
                  <a:pt x="1950" y="192"/>
                </a:lnTo>
                <a:lnTo>
                  <a:pt x="1952" y="192"/>
                </a:lnTo>
                <a:lnTo>
                  <a:pt x="1952" y="191"/>
                </a:lnTo>
                <a:lnTo>
                  <a:pt x="1953" y="191"/>
                </a:lnTo>
                <a:lnTo>
                  <a:pt x="1953" y="192"/>
                </a:lnTo>
                <a:lnTo>
                  <a:pt x="1952" y="192"/>
                </a:lnTo>
                <a:lnTo>
                  <a:pt x="1952" y="194"/>
                </a:lnTo>
                <a:lnTo>
                  <a:pt x="1952" y="195"/>
                </a:lnTo>
                <a:lnTo>
                  <a:pt x="1952" y="198"/>
                </a:lnTo>
                <a:lnTo>
                  <a:pt x="1952" y="197"/>
                </a:lnTo>
                <a:lnTo>
                  <a:pt x="1953" y="195"/>
                </a:lnTo>
                <a:lnTo>
                  <a:pt x="1955" y="195"/>
                </a:lnTo>
                <a:lnTo>
                  <a:pt x="1955" y="194"/>
                </a:lnTo>
                <a:lnTo>
                  <a:pt x="1956" y="194"/>
                </a:lnTo>
                <a:lnTo>
                  <a:pt x="1956" y="192"/>
                </a:lnTo>
                <a:lnTo>
                  <a:pt x="1958" y="192"/>
                </a:lnTo>
                <a:lnTo>
                  <a:pt x="1959" y="192"/>
                </a:lnTo>
                <a:lnTo>
                  <a:pt x="1961" y="192"/>
                </a:lnTo>
                <a:lnTo>
                  <a:pt x="1962" y="192"/>
                </a:lnTo>
                <a:lnTo>
                  <a:pt x="1964" y="192"/>
                </a:lnTo>
                <a:lnTo>
                  <a:pt x="1965" y="192"/>
                </a:lnTo>
                <a:lnTo>
                  <a:pt x="1965" y="194"/>
                </a:lnTo>
                <a:lnTo>
                  <a:pt x="1965" y="195"/>
                </a:lnTo>
                <a:lnTo>
                  <a:pt x="1967" y="195"/>
                </a:lnTo>
                <a:lnTo>
                  <a:pt x="1967" y="194"/>
                </a:lnTo>
                <a:lnTo>
                  <a:pt x="1968" y="194"/>
                </a:lnTo>
                <a:lnTo>
                  <a:pt x="1968" y="195"/>
                </a:lnTo>
                <a:lnTo>
                  <a:pt x="1970" y="195"/>
                </a:lnTo>
                <a:lnTo>
                  <a:pt x="1970" y="197"/>
                </a:lnTo>
                <a:lnTo>
                  <a:pt x="1971" y="197"/>
                </a:lnTo>
                <a:lnTo>
                  <a:pt x="1971" y="198"/>
                </a:lnTo>
                <a:lnTo>
                  <a:pt x="1972" y="198"/>
                </a:lnTo>
                <a:lnTo>
                  <a:pt x="1972" y="200"/>
                </a:lnTo>
                <a:lnTo>
                  <a:pt x="1974" y="200"/>
                </a:lnTo>
                <a:lnTo>
                  <a:pt x="1975" y="200"/>
                </a:lnTo>
                <a:lnTo>
                  <a:pt x="1975" y="201"/>
                </a:lnTo>
                <a:lnTo>
                  <a:pt x="1975" y="203"/>
                </a:lnTo>
                <a:lnTo>
                  <a:pt x="1977" y="204"/>
                </a:lnTo>
                <a:lnTo>
                  <a:pt x="1977" y="206"/>
                </a:lnTo>
                <a:lnTo>
                  <a:pt x="1975" y="204"/>
                </a:lnTo>
                <a:lnTo>
                  <a:pt x="1975" y="206"/>
                </a:lnTo>
                <a:lnTo>
                  <a:pt x="1977" y="206"/>
                </a:lnTo>
                <a:lnTo>
                  <a:pt x="1977" y="207"/>
                </a:lnTo>
                <a:lnTo>
                  <a:pt x="1975" y="209"/>
                </a:lnTo>
                <a:lnTo>
                  <a:pt x="1975" y="210"/>
                </a:lnTo>
                <a:lnTo>
                  <a:pt x="1975" y="209"/>
                </a:lnTo>
                <a:lnTo>
                  <a:pt x="1975" y="207"/>
                </a:lnTo>
                <a:lnTo>
                  <a:pt x="1975" y="209"/>
                </a:lnTo>
                <a:lnTo>
                  <a:pt x="1975" y="210"/>
                </a:lnTo>
                <a:lnTo>
                  <a:pt x="1975" y="212"/>
                </a:lnTo>
                <a:lnTo>
                  <a:pt x="1974" y="213"/>
                </a:lnTo>
                <a:lnTo>
                  <a:pt x="1974" y="215"/>
                </a:lnTo>
                <a:lnTo>
                  <a:pt x="1974" y="213"/>
                </a:lnTo>
                <a:lnTo>
                  <a:pt x="1975" y="213"/>
                </a:lnTo>
                <a:lnTo>
                  <a:pt x="1975" y="212"/>
                </a:lnTo>
                <a:lnTo>
                  <a:pt x="1977" y="212"/>
                </a:lnTo>
                <a:lnTo>
                  <a:pt x="1977" y="210"/>
                </a:lnTo>
                <a:lnTo>
                  <a:pt x="1977" y="212"/>
                </a:lnTo>
                <a:lnTo>
                  <a:pt x="1978" y="212"/>
                </a:lnTo>
                <a:lnTo>
                  <a:pt x="1980" y="212"/>
                </a:lnTo>
                <a:lnTo>
                  <a:pt x="1980" y="213"/>
                </a:lnTo>
                <a:lnTo>
                  <a:pt x="1981" y="213"/>
                </a:lnTo>
                <a:lnTo>
                  <a:pt x="1983" y="213"/>
                </a:lnTo>
                <a:lnTo>
                  <a:pt x="1984" y="213"/>
                </a:lnTo>
                <a:lnTo>
                  <a:pt x="1984" y="212"/>
                </a:lnTo>
                <a:lnTo>
                  <a:pt x="1986" y="212"/>
                </a:lnTo>
                <a:lnTo>
                  <a:pt x="1986" y="210"/>
                </a:lnTo>
                <a:lnTo>
                  <a:pt x="1987" y="210"/>
                </a:lnTo>
                <a:lnTo>
                  <a:pt x="1987" y="209"/>
                </a:lnTo>
                <a:lnTo>
                  <a:pt x="1989" y="209"/>
                </a:lnTo>
                <a:lnTo>
                  <a:pt x="1989" y="207"/>
                </a:lnTo>
                <a:lnTo>
                  <a:pt x="1990" y="207"/>
                </a:lnTo>
                <a:lnTo>
                  <a:pt x="1990" y="206"/>
                </a:lnTo>
                <a:lnTo>
                  <a:pt x="1992" y="206"/>
                </a:lnTo>
                <a:lnTo>
                  <a:pt x="1993" y="204"/>
                </a:lnTo>
                <a:lnTo>
                  <a:pt x="1993" y="206"/>
                </a:lnTo>
                <a:lnTo>
                  <a:pt x="1993" y="207"/>
                </a:lnTo>
                <a:lnTo>
                  <a:pt x="1993" y="209"/>
                </a:lnTo>
                <a:lnTo>
                  <a:pt x="1995" y="207"/>
                </a:lnTo>
                <a:lnTo>
                  <a:pt x="1993" y="207"/>
                </a:lnTo>
                <a:lnTo>
                  <a:pt x="1993" y="206"/>
                </a:lnTo>
                <a:lnTo>
                  <a:pt x="1995" y="206"/>
                </a:lnTo>
                <a:lnTo>
                  <a:pt x="1996" y="206"/>
                </a:lnTo>
                <a:lnTo>
                  <a:pt x="1996" y="204"/>
                </a:lnTo>
                <a:lnTo>
                  <a:pt x="1997" y="204"/>
                </a:lnTo>
                <a:lnTo>
                  <a:pt x="1997" y="206"/>
                </a:lnTo>
                <a:lnTo>
                  <a:pt x="1997" y="207"/>
                </a:lnTo>
                <a:lnTo>
                  <a:pt x="1997" y="209"/>
                </a:lnTo>
                <a:lnTo>
                  <a:pt x="1999" y="209"/>
                </a:lnTo>
                <a:lnTo>
                  <a:pt x="1999" y="210"/>
                </a:lnTo>
                <a:lnTo>
                  <a:pt x="1999" y="212"/>
                </a:lnTo>
                <a:lnTo>
                  <a:pt x="1999" y="210"/>
                </a:lnTo>
                <a:lnTo>
                  <a:pt x="1999" y="209"/>
                </a:lnTo>
                <a:lnTo>
                  <a:pt x="1999" y="207"/>
                </a:lnTo>
                <a:lnTo>
                  <a:pt x="1997" y="207"/>
                </a:lnTo>
                <a:lnTo>
                  <a:pt x="1997" y="206"/>
                </a:lnTo>
                <a:lnTo>
                  <a:pt x="1999" y="204"/>
                </a:lnTo>
                <a:lnTo>
                  <a:pt x="1999" y="206"/>
                </a:lnTo>
                <a:lnTo>
                  <a:pt x="2000" y="206"/>
                </a:lnTo>
                <a:lnTo>
                  <a:pt x="2000" y="207"/>
                </a:lnTo>
                <a:lnTo>
                  <a:pt x="2003" y="209"/>
                </a:lnTo>
                <a:lnTo>
                  <a:pt x="2005" y="210"/>
                </a:lnTo>
                <a:lnTo>
                  <a:pt x="2005" y="212"/>
                </a:lnTo>
                <a:lnTo>
                  <a:pt x="2006" y="213"/>
                </a:lnTo>
                <a:lnTo>
                  <a:pt x="2006" y="212"/>
                </a:lnTo>
                <a:lnTo>
                  <a:pt x="2008" y="212"/>
                </a:lnTo>
                <a:lnTo>
                  <a:pt x="2008" y="213"/>
                </a:lnTo>
                <a:lnTo>
                  <a:pt x="2008" y="215"/>
                </a:lnTo>
                <a:lnTo>
                  <a:pt x="2009" y="213"/>
                </a:lnTo>
                <a:lnTo>
                  <a:pt x="2009" y="215"/>
                </a:lnTo>
                <a:lnTo>
                  <a:pt x="2009" y="213"/>
                </a:lnTo>
                <a:lnTo>
                  <a:pt x="2011" y="213"/>
                </a:lnTo>
                <a:lnTo>
                  <a:pt x="2011" y="215"/>
                </a:lnTo>
                <a:lnTo>
                  <a:pt x="2009" y="215"/>
                </a:lnTo>
                <a:lnTo>
                  <a:pt x="2008" y="215"/>
                </a:lnTo>
                <a:lnTo>
                  <a:pt x="2009" y="216"/>
                </a:lnTo>
                <a:lnTo>
                  <a:pt x="2011" y="216"/>
                </a:lnTo>
                <a:lnTo>
                  <a:pt x="2011" y="215"/>
                </a:lnTo>
                <a:lnTo>
                  <a:pt x="2012" y="215"/>
                </a:lnTo>
                <a:lnTo>
                  <a:pt x="2011" y="216"/>
                </a:lnTo>
                <a:lnTo>
                  <a:pt x="2012" y="216"/>
                </a:lnTo>
                <a:lnTo>
                  <a:pt x="2012" y="215"/>
                </a:lnTo>
                <a:lnTo>
                  <a:pt x="2014" y="216"/>
                </a:lnTo>
                <a:lnTo>
                  <a:pt x="2012" y="216"/>
                </a:lnTo>
                <a:lnTo>
                  <a:pt x="2012" y="217"/>
                </a:lnTo>
                <a:lnTo>
                  <a:pt x="2012" y="219"/>
                </a:lnTo>
                <a:lnTo>
                  <a:pt x="2012" y="220"/>
                </a:lnTo>
                <a:lnTo>
                  <a:pt x="2014" y="219"/>
                </a:lnTo>
                <a:lnTo>
                  <a:pt x="2014" y="217"/>
                </a:lnTo>
                <a:lnTo>
                  <a:pt x="2015" y="217"/>
                </a:lnTo>
                <a:lnTo>
                  <a:pt x="2017" y="217"/>
                </a:lnTo>
                <a:lnTo>
                  <a:pt x="2018" y="217"/>
                </a:lnTo>
                <a:lnTo>
                  <a:pt x="2018" y="219"/>
                </a:lnTo>
                <a:lnTo>
                  <a:pt x="2018" y="217"/>
                </a:lnTo>
                <a:lnTo>
                  <a:pt x="2020" y="217"/>
                </a:lnTo>
                <a:lnTo>
                  <a:pt x="2020" y="216"/>
                </a:lnTo>
                <a:lnTo>
                  <a:pt x="2020" y="215"/>
                </a:lnTo>
                <a:lnTo>
                  <a:pt x="2021" y="215"/>
                </a:lnTo>
                <a:lnTo>
                  <a:pt x="2021" y="216"/>
                </a:lnTo>
                <a:lnTo>
                  <a:pt x="2021" y="217"/>
                </a:lnTo>
                <a:lnTo>
                  <a:pt x="2021" y="219"/>
                </a:lnTo>
                <a:lnTo>
                  <a:pt x="2021" y="217"/>
                </a:lnTo>
                <a:lnTo>
                  <a:pt x="2021" y="216"/>
                </a:lnTo>
                <a:lnTo>
                  <a:pt x="2021" y="217"/>
                </a:lnTo>
                <a:lnTo>
                  <a:pt x="2020" y="217"/>
                </a:lnTo>
                <a:lnTo>
                  <a:pt x="2020" y="219"/>
                </a:lnTo>
                <a:lnTo>
                  <a:pt x="2020" y="220"/>
                </a:lnTo>
                <a:lnTo>
                  <a:pt x="2020" y="222"/>
                </a:lnTo>
                <a:lnTo>
                  <a:pt x="2021" y="222"/>
                </a:lnTo>
                <a:lnTo>
                  <a:pt x="2021" y="223"/>
                </a:lnTo>
                <a:lnTo>
                  <a:pt x="2022" y="223"/>
                </a:lnTo>
                <a:lnTo>
                  <a:pt x="2021" y="225"/>
                </a:lnTo>
                <a:lnTo>
                  <a:pt x="2021" y="226"/>
                </a:lnTo>
                <a:lnTo>
                  <a:pt x="2020" y="226"/>
                </a:lnTo>
                <a:lnTo>
                  <a:pt x="2020" y="228"/>
                </a:lnTo>
                <a:lnTo>
                  <a:pt x="2021" y="229"/>
                </a:lnTo>
                <a:lnTo>
                  <a:pt x="2022" y="229"/>
                </a:lnTo>
                <a:lnTo>
                  <a:pt x="2024" y="229"/>
                </a:lnTo>
                <a:lnTo>
                  <a:pt x="2024" y="231"/>
                </a:lnTo>
                <a:lnTo>
                  <a:pt x="2025" y="231"/>
                </a:lnTo>
                <a:lnTo>
                  <a:pt x="2025" y="232"/>
                </a:lnTo>
                <a:lnTo>
                  <a:pt x="2027" y="232"/>
                </a:lnTo>
                <a:lnTo>
                  <a:pt x="2028" y="232"/>
                </a:lnTo>
                <a:lnTo>
                  <a:pt x="2030" y="232"/>
                </a:lnTo>
                <a:lnTo>
                  <a:pt x="2031" y="232"/>
                </a:lnTo>
                <a:lnTo>
                  <a:pt x="2033" y="232"/>
                </a:lnTo>
                <a:lnTo>
                  <a:pt x="2034" y="232"/>
                </a:lnTo>
                <a:lnTo>
                  <a:pt x="2036" y="232"/>
                </a:lnTo>
                <a:lnTo>
                  <a:pt x="2037" y="232"/>
                </a:lnTo>
                <a:lnTo>
                  <a:pt x="2039" y="232"/>
                </a:lnTo>
                <a:lnTo>
                  <a:pt x="2040" y="232"/>
                </a:lnTo>
                <a:lnTo>
                  <a:pt x="2040" y="234"/>
                </a:lnTo>
                <a:lnTo>
                  <a:pt x="2042" y="234"/>
                </a:lnTo>
                <a:lnTo>
                  <a:pt x="2043" y="235"/>
                </a:lnTo>
                <a:lnTo>
                  <a:pt x="2044" y="235"/>
                </a:lnTo>
                <a:lnTo>
                  <a:pt x="2046" y="235"/>
                </a:lnTo>
                <a:lnTo>
                  <a:pt x="2047" y="235"/>
                </a:lnTo>
                <a:lnTo>
                  <a:pt x="2049" y="235"/>
                </a:lnTo>
                <a:lnTo>
                  <a:pt x="2050" y="234"/>
                </a:lnTo>
                <a:lnTo>
                  <a:pt x="2050" y="235"/>
                </a:lnTo>
                <a:lnTo>
                  <a:pt x="2052" y="235"/>
                </a:lnTo>
                <a:lnTo>
                  <a:pt x="2052" y="237"/>
                </a:lnTo>
                <a:lnTo>
                  <a:pt x="2052" y="235"/>
                </a:lnTo>
                <a:lnTo>
                  <a:pt x="2052" y="234"/>
                </a:lnTo>
                <a:lnTo>
                  <a:pt x="2053" y="234"/>
                </a:lnTo>
                <a:lnTo>
                  <a:pt x="2053" y="232"/>
                </a:lnTo>
                <a:lnTo>
                  <a:pt x="2055" y="232"/>
                </a:lnTo>
                <a:lnTo>
                  <a:pt x="2055" y="234"/>
                </a:lnTo>
                <a:lnTo>
                  <a:pt x="2056" y="234"/>
                </a:lnTo>
                <a:lnTo>
                  <a:pt x="2055" y="234"/>
                </a:lnTo>
                <a:lnTo>
                  <a:pt x="2056" y="234"/>
                </a:lnTo>
                <a:lnTo>
                  <a:pt x="2056" y="235"/>
                </a:lnTo>
                <a:lnTo>
                  <a:pt x="2055" y="235"/>
                </a:lnTo>
                <a:lnTo>
                  <a:pt x="2055" y="237"/>
                </a:lnTo>
                <a:lnTo>
                  <a:pt x="2056" y="237"/>
                </a:lnTo>
                <a:lnTo>
                  <a:pt x="2056" y="238"/>
                </a:lnTo>
                <a:lnTo>
                  <a:pt x="2056" y="240"/>
                </a:lnTo>
                <a:lnTo>
                  <a:pt x="2056" y="238"/>
                </a:lnTo>
                <a:lnTo>
                  <a:pt x="2056" y="237"/>
                </a:lnTo>
                <a:lnTo>
                  <a:pt x="2058" y="237"/>
                </a:lnTo>
                <a:lnTo>
                  <a:pt x="2058" y="238"/>
                </a:lnTo>
                <a:lnTo>
                  <a:pt x="2059" y="240"/>
                </a:lnTo>
                <a:lnTo>
                  <a:pt x="2059" y="241"/>
                </a:lnTo>
                <a:lnTo>
                  <a:pt x="2059" y="242"/>
                </a:lnTo>
                <a:lnTo>
                  <a:pt x="2059" y="241"/>
                </a:lnTo>
                <a:lnTo>
                  <a:pt x="2059" y="242"/>
                </a:lnTo>
                <a:lnTo>
                  <a:pt x="2061" y="241"/>
                </a:lnTo>
                <a:lnTo>
                  <a:pt x="2062" y="241"/>
                </a:lnTo>
                <a:lnTo>
                  <a:pt x="2064" y="241"/>
                </a:lnTo>
                <a:lnTo>
                  <a:pt x="2065" y="241"/>
                </a:lnTo>
                <a:lnTo>
                  <a:pt x="2067" y="242"/>
                </a:lnTo>
                <a:lnTo>
                  <a:pt x="2068" y="242"/>
                </a:lnTo>
                <a:lnTo>
                  <a:pt x="2068" y="244"/>
                </a:lnTo>
                <a:lnTo>
                  <a:pt x="2068" y="242"/>
                </a:lnTo>
                <a:lnTo>
                  <a:pt x="2068" y="241"/>
                </a:lnTo>
                <a:lnTo>
                  <a:pt x="2069" y="241"/>
                </a:lnTo>
                <a:lnTo>
                  <a:pt x="2071" y="241"/>
                </a:lnTo>
                <a:lnTo>
                  <a:pt x="2071" y="242"/>
                </a:lnTo>
                <a:lnTo>
                  <a:pt x="2072" y="242"/>
                </a:lnTo>
                <a:lnTo>
                  <a:pt x="2072" y="241"/>
                </a:lnTo>
                <a:lnTo>
                  <a:pt x="2074" y="241"/>
                </a:lnTo>
                <a:lnTo>
                  <a:pt x="2074" y="240"/>
                </a:lnTo>
                <a:lnTo>
                  <a:pt x="2075" y="240"/>
                </a:lnTo>
                <a:lnTo>
                  <a:pt x="2077" y="238"/>
                </a:lnTo>
                <a:lnTo>
                  <a:pt x="2078" y="238"/>
                </a:lnTo>
                <a:lnTo>
                  <a:pt x="2078" y="240"/>
                </a:lnTo>
                <a:lnTo>
                  <a:pt x="2080" y="240"/>
                </a:lnTo>
                <a:lnTo>
                  <a:pt x="2080" y="238"/>
                </a:lnTo>
                <a:lnTo>
                  <a:pt x="2080" y="237"/>
                </a:lnTo>
                <a:lnTo>
                  <a:pt x="2081" y="237"/>
                </a:lnTo>
                <a:lnTo>
                  <a:pt x="2083" y="237"/>
                </a:lnTo>
                <a:lnTo>
                  <a:pt x="2084" y="237"/>
                </a:lnTo>
                <a:lnTo>
                  <a:pt x="2086" y="237"/>
                </a:lnTo>
                <a:lnTo>
                  <a:pt x="2087" y="237"/>
                </a:lnTo>
                <a:lnTo>
                  <a:pt x="2089" y="237"/>
                </a:lnTo>
                <a:lnTo>
                  <a:pt x="2090" y="237"/>
                </a:lnTo>
                <a:lnTo>
                  <a:pt x="2093" y="237"/>
                </a:lnTo>
                <a:lnTo>
                  <a:pt x="2094" y="237"/>
                </a:lnTo>
                <a:lnTo>
                  <a:pt x="2096" y="237"/>
                </a:lnTo>
                <a:lnTo>
                  <a:pt x="2097" y="237"/>
                </a:lnTo>
                <a:lnTo>
                  <a:pt x="2100" y="235"/>
                </a:lnTo>
                <a:lnTo>
                  <a:pt x="2102" y="235"/>
                </a:lnTo>
                <a:lnTo>
                  <a:pt x="2103" y="235"/>
                </a:lnTo>
                <a:lnTo>
                  <a:pt x="2103" y="237"/>
                </a:lnTo>
                <a:lnTo>
                  <a:pt x="2106" y="237"/>
                </a:lnTo>
                <a:lnTo>
                  <a:pt x="2108" y="235"/>
                </a:lnTo>
                <a:lnTo>
                  <a:pt x="2108" y="237"/>
                </a:lnTo>
                <a:lnTo>
                  <a:pt x="2109" y="237"/>
                </a:lnTo>
                <a:lnTo>
                  <a:pt x="2111" y="237"/>
                </a:lnTo>
                <a:lnTo>
                  <a:pt x="2112" y="237"/>
                </a:lnTo>
                <a:lnTo>
                  <a:pt x="2114" y="237"/>
                </a:lnTo>
                <a:lnTo>
                  <a:pt x="2115" y="238"/>
                </a:lnTo>
                <a:lnTo>
                  <a:pt x="2115" y="237"/>
                </a:lnTo>
                <a:lnTo>
                  <a:pt x="2117" y="237"/>
                </a:lnTo>
                <a:lnTo>
                  <a:pt x="2117" y="238"/>
                </a:lnTo>
                <a:lnTo>
                  <a:pt x="2117" y="237"/>
                </a:lnTo>
                <a:lnTo>
                  <a:pt x="2118" y="237"/>
                </a:lnTo>
                <a:lnTo>
                  <a:pt x="2118" y="238"/>
                </a:lnTo>
                <a:lnTo>
                  <a:pt x="2118" y="237"/>
                </a:lnTo>
                <a:lnTo>
                  <a:pt x="2119" y="238"/>
                </a:lnTo>
                <a:lnTo>
                  <a:pt x="2119" y="240"/>
                </a:lnTo>
                <a:lnTo>
                  <a:pt x="2121" y="240"/>
                </a:lnTo>
                <a:lnTo>
                  <a:pt x="2122" y="240"/>
                </a:lnTo>
                <a:lnTo>
                  <a:pt x="2124" y="240"/>
                </a:lnTo>
                <a:lnTo>
                  <a:pt x="2125" y="240"/>
                </a:lnTo>
                <a:lnTo>
                  <a:pt x="2125" y="241"/>
                </a:lnTo>
                <a:lnTo>
                  <a:pt x="2127" y="240"/>
                </a:lnTo>
                <a:lnTo>
                  <a:pt x="2127" y="241"/>
                </a:lnTo>
                <a:lnTo>
                  <a:pt x="2128" y="241"/>
                </a:lnTo>
                <a:lnTo>
                  <a:pt x="2128" y="242"/>
                </a:lnTo>
                <a:lnTo>
                  <a:pt x="2130" y="242"/>
                </a:lnTo>
                <a:lnTo>
                  <a:pt x="2130" y="244"/>
                </a:lnTo>
                <a:lnTo>
                  <a:pt x="2131" y="242"/>
                </a:lnTo>
                <a:lnTo>
                  <a:pt x="2133" y="242"/>
                </a:lnTo>
                <a:lnTo>
                  <a:pt x="2134" y="242"/>
                </a:lnTo>
                <a:lnTo>
                  <a:pt x="2134" y="244"/>
                </a:lnTo>
                <a:lnTo>
                  <a:pt x="2136" y="244"/>
                </a:lnTo>
                <a:lnTo>
                  <a:pt x="2136" y="245"/>
                </a:lnTo>
                <a:lnTo>
                  <a:pt x="2137" y="245"/>
                </a:lnTo>
                <a:lnTo>
                  <a:pt x="2137" y="244"/>
                </a:lnTo>
                <a:lnTo>
                  <a:pt x="2136" y="245"/>
                </a:lnTo>
                <a:lnTo>
                  <a:pt x="2136" y="244"/>
                </a:lnTo>
                <a:lnTo>
                  <a:pt x="2137" y="244"/>
                </a:lnTo>
                <a:lnTo>
                  <a:pt x="2139" y="244"/>
                </a:lnTo>
                <a:lnTo>
                  <a:pt x="2139" y="242"/>
                </a:lnTo>
                <a:lnTo>
                  <a:pt x="2140" y="241"/>
                </a:lnTo>
                <a:lnTo>
                  <a:pt x="2140" y="240"/>
                </a:lnTo>
                <a:lnTo>
                  <a:pt x="2142" y="240"/>
                </a:lnTo>
                <a:lnTo>
                  <a:pt x="2142" y="241"/>
                </a:lnTo>
                <a:lnTo>
                  <a:pt x="2140" y="241"/>
                </a:lnTo>
                <a:lnTo>
                  <a:pt x="2140" y="242"/>
                </a:lnTo>
                <a:lnTo>
                  <a:pt x="2142" y="241"/>
                </a:lnTo>
                <a:lnTo>
                  <a:pt x="2143" y="241"/>
                </a:lnTo>
                <a:lnTo>
                  <a:pt x="2143" y="242"/>
                </a:lnTo>
                <a:lnTo>
                  <a:pt x="2142" y="242"/>
                </a:lnTo>
                <a:lnTo>
                  <a:pt x="2142" y="244"/>
                </a:lnTo>
                <a:lnTo>
                  <a:pt x="2143" y="245"/>
                </a:lnTo>
                <a:lnTo>
                  <a:pt x="2144" y="245"/>
                </a:lnTo>
                <a:lnTo>
                  <a:pt x="2144" y="244"/>
                </a:lnTo>
                <a:lnTo>
                  <a:pt x="2144" y="242"/>
                </a:lnTo>
                <a:lnTo>
                  <a:pt x="2143" y="242"/>
                </a:lnTo>
                <a:lnTo>
                  <a:pt x="2144" y="241"/>
                </a:lnTo>
                <a:lnTo>
                  <a:pt x="2144" y="240"/>
                </a:lnTo>
                <a:lnTo>
                  <a:pt x="2143" y="240"/>
                </a:lnTo>
                <a:lnTo>
                  <a:pt x="2142" y="238"/>
                </a:lnTo>
                <a:lnTo>
                  <a:pt x="2143" y="238"/>
                </a:lnTo>
                <a:lnTo>
                  <a:pt x="2144" y="238"/>
                </a:lnTo>
                <a:lnTo>
                  <a:pt x="2144" y="240"/>
                </a:lnTo>
                <a:lnTo>
                  <a:pt x="2146" y="240"/>
                </a:lnTo>
                <a:lnTo>
                  <a:pt x="2147" y="241"/>
                </a:lnTo>
                <a:lnTo>
                  <a:pt x="2149" y="241"/>
                </a:lnTo>
                <a:lnTo>
                  <a:pt x="2149" y="242"/>
                </a:lnTo>
                <a:lnTo>
                  <a:pt x="2147" y="241"/>
                </a:lnTo>
                <a:lnTo>
                  <a:pt x="2147" y="242"/>
                </a:lnTo>
                <a:lnTo>
                  <a:pt x="2149" y="244"/>
                </a:lnTo>
                <a:lnTo>
                  <a:pt x="2150" y="244"/>
                </a:lnTo>
                <a:lnTo>
                  <a:pt x="2150" y="245"/>
                </a:lnTo>
                <a:lnTo>
                  <a:pt x="2150" y="247"/>
                </a:lnTo>
                <a:lnTo>
                  <a:pt x="2161" y="254"/>
                </a:lnTo>
                <a:lnTo>
                  <a:pt x="2162" y="256"/>
                </a:lnTo>
                <a:lnTo>
                  <a:pt x="2164" y="256"/>
                </a:lnTo>
                <a:lnTo>
                  <a:pt x="2164" y="257"/>
                </a:lnTo>
                <a:lnTo>
                  <a:pt x="2164" y="259"/>
                </a:lnTo>
                <a:lnTo>
                  <a:pt x="2162" y="260"/>
                </a:lnTo>
                <a:lnTo>
                  <a:pt x="2161" y="260"/>
                </a:lnTo>
                <a:lnTo>
                  <a:pt x="2158" y="259"/>
                </a:lnTo>
                <a:lnTo>
                  <a:pt x="2155" y="257"/>
                </a:lnTo>
                <a:lnTo>
                  <a:pt x="2155" y="259"/>
                </a:lnTo>
                <a:lnTo>
                  <a:pt x="2156" y="260"/>
                </a:lnTo>
                <a:lnTo>
                  <a:pt x="2156" y="262"/>
                </a:lnTo>
                <a:lnTo>
                  <a:pt x="2159" y="262"/>
                </a:lnTo>
                <a:lnTo>
                  <a:pt x="2161" y="263"/>
                </a:lnTo>
                <a:lnTo>
                  <a:pt x="2162" y="263"/>
                </a:lnTo>
                <a:lnTo>
                  <a:pt x="2164" y="262"/>
                </a:lnTo>
                <a:lnTo>
                  <a:pt x="2164" y="260"/>
                </a:lnTo>
                <a:lnTo>
                  <a:pt x="2165" y="260"/>
                </a:lnTo>
                <a:lnTo>
                  <a:pt x="2165" y="257"/>
                </a:lnTo>
                <a:lnTo>
                  <a:pt x="2165" y="256"/>
                </a:lnTo>
                <a:lnTo>
                  <a:pt x="2166" y="256"/>
                </a:lnTo>
                <a:lnTo>
                  <a:pt x="2166" y="257"/>
                </a:lnTo>
                <a:lnTo>
                  <a:pt x="2168" y="259"/>
                </a:lnTo>
                <a:lnTo>
                  <a:pt x="2169" y="259"/>
                </a:lnTo>
                <a:lnTo>
                  <a:pt x="2169" y="260"/>
                </a:lnTo>
                <a:lnTo>
                  <a:pt x="2169" y="262"/>
                </a:lnTo>
                <a:lnTo>
                  <a:pt x="2171" y="262"/>
                </a:lnTo>
                <a:lnTo>
                  <a:pt x="2171" y="263"/>
                </a:lnTo>
                <a:lnTo>
                  <a:pt x="2172" y="263"/>
                </a:lnTo>
                <a:lnTo>
                  <a:pt x="2172" y="265"/>
                </a:lnTo>
                <a:lnTo>
                  <a:pt x="2174" y="265"/>
                </a:lnTo>
                <a:lnTo>
                  <a:pt x="2175" y="265"/>
                </a:lnTo>
                <a:lnTo>
                  <a:pt x="2178" y="266"/>
                </a:lnTo>
                <a:lnTo>
                  <a:pt x="2181" y="267"/>
                </a:lnTo>
                <a:lnTo>
                  <a:pt x="2183" y="267"/>
                </a:lnTo>
                <a:lnTo>
                  <a:pt x="2184" y="267"/>
                </a:lnTo>
                <a:lnTo>
                  <a:pt x="2184" y="266"/>
                </a:lnTo>
                <a:lnTo>
                  <a:pt x="2186" y="266"/>
                </a:lnTo>
                <a:lnTo>
                  <a:pt x="2187" y="265"/>
                </a:lnTo>
                <a:lnTo>
                  <a:pt x="2189" y="265"/>
                </a:lnTo>
                <a:lnTo>
                  <a:pt x="2189" y="266"/>
                </a:lnTo>
                <a:lnTo>
                  <a:pt x="2187" y="266"/>
                </a:lnTo>
                <a:lnTo>
                  <a:pt x="2186" y="267"/>
                </a:lnTo>
                <a:lnTo>
                  <a:pt x="2186" y="269"/>
                </a:lnTo>
                <a:lnTo>
                  <a:pt x="2184" y="269"/>
                </a:lnTo>
                <a:lnTo>
                  <a:pt x="2184" y="270"/>
                </a:lnTo>
                <a:lnTo>
                  <a:pt x="2184" y="272"/>
                </a:lnTo>
                <a:lnTo>
                  <a:pt x="2183" y="272"/>
                </a:lnTo>
                <a:lnTo>
                  <a:pt x="2181" y="272"/>
                </a:lnTo>
                <a:lnTo>
                  <a:pt x="2181" y="273"/>
                </a:lnTo>
                <a:lnTo>
                  <a:pt x="2183" y="273"/>
                </a:lnTo>
                <a:lnTo>
                  <a:pt x="2183" y="272"/>
                </a:lnTo>
                <a:lnTo>
                  <a:pt x="2184" y="272"/>
                </a:lnTo>
                <a:lnTo>
                  <a:pt x="2186" y="272"/>
                </a:lnTo>
                <a:lnTo>
                  <a:pt x="2187" y="272"/>
                </a:lnTo>
                <a:lnTo>
                  <a:pt x="2189" y="272"/>
                </a:lnTo>
                <a:lnTo>
                  <a:pt x="2190" y="272"/>
                </a:lnTo>
                <a:lnTo>
                  <a:pt x="2191" y="272"/>
                </a:lnTo>
                <a:lnTo>
                  <a:pt x="2193" y="273"/>
                </a:lnTo>
                <a:lnTo>
                  <a:pt x="2194" y="273"/>
                </a:lnTo>
                <a:lnTo>
                  <a:pt x="2196" y="273"/>
                </a:lnTo>
                <a:lnTo>
                  <a:pt x="2197" y="273"/>
                </a:lnTo>
                <a:lnTo>
                  <a:pt x="2199" y="273"/>
                </a:lnTo>
                <a:lnTo>
                  <a:pt x="2200" y="275"/>
                </a:lnTo>
                <a:lnTo>
                  <a:pt x="2202" y="275"/>
                </a:lnTo>
                <a:lnTo>
                  <a:pt x="2202" y="276"/>
                </a:lnTo>
                <a:lnTo>
                  <a:pt x="2202" y="278"/>
                </a:lnTo>
                <a:lnTo>
                  <a:pt x="2203" y="278"/>
                </a:lnTo>
                <a:lnTo>
                  <a:pt x="2205" y="278"/>
                </a:lnTo>
                <a:lnTo>
                  <a:pt x="2206" y="278"/>
                </a:lnTo>
                <a:lnTo>
                  <a:pt x="2208" y="276"/>
                </a:lnTo>
                <a:lnTo>
                  <a:pt x="2209" y="276"/>
                </a:lnTo>
                <a:lnTo>
                  <a:pt x="2209" y="275"/>
                </a:lnTo>
                <a:lnTo>
                  <a:pt x="2211" y="275"/>
                </a:lnTo>
                <a:lnTo>
                  <a:pt x="2211" y="273"/>
                </a:lnTo>
                <a:lnTo>
                  <a:pt x="2209" y="273"/>
                </a:lnTo>
                <a:lnTo>
                  <a:pt x="2208" y="273"/>
                </a:lnTo>
                <a:lnTo>
                  <a:pt x="2209" y="273"/>
                </a:lnTo>
                <a:lnTo>
                  <a:pt x="2211" y="273"/>
                </a:lnTo>
                <a:lnTo>
                  <a:pt x="2212" y="273"/>
                </a:lnTo>
                <a:lnTo>
                  <a:pt x="2214" y="275"/>
                </a:lnTo>
                <a:lnTo>
                  <a:pt x="2215" y="275"/>
                </a:lnTo>
                <a:lnTo>
                  <a:pt x="2216" y="276"/>
                </a:lnTo>
                <a:lnTo>
                  <a:pt x="2218" y="276"/>
                </a:lnTo>
                <a:lnTo>
                  <a:pt x="2219" y="276"/>
                </a:lnTo>
                <a:lnTo>
                  <a:pt x="2221" y="276"/>
                </a:lnTo>
                <a:lnTo>
                  <a:pt x="2222" y="276"/>
                </a:lnTo>
                <a:lnTo>
                  <a:pt x="2224" y="276"/>
                </a:lnTo>
                <a:lnTo>
                  <a:pt x="2225" y="276"/>
                </a:lnTo>
                <a:lnTo>
                  <a:pt x="2225" y="275"/>
                </a:lnTo>
                <a:lnTo>
                  <a:pt x="2227" y="275"/>
                </a:lnTo>
                <a:lnTo>
                  <a:pt x="2227" y="273"/>
                </a:lnTo>
                <a:lnTo>
                  <a:pt x="2228" y="273"/>
                </a:lnTo>
                <a:lnTo>
                  <a:pt x="2228" y="272"/>
                </a:lnTo>
                <a:lnTo>
                  <a:pt x="2230" y="270"/>
                </a:lnTo>
                <a:lnTo>
                  <a:pt x="2231" y="270"/>
                </a:lnTo>
                <a:lnTo>
                  <a:pt x="2231" y="269"/>
                </a:lnTo>
                <a:lnTo>
                  <a:pt x="2233" y="269"/>
                </a:lnTo>
                <a:lnTo>
                  <a:pt x="2233" y="267"/>
                </a:lnTo>
                <a:lnTo>
                  <a:pt x="2234" y="266"/>
                </a:lnTo>
                <a:lnTo>
                  <a:pt x="2233" y="267"/>
                </a:lnTo>
                <a:lnTo>
                  <a:pt x="2234" y="267"/>
                </a:lnTo>
                <a:lnTo>
                  <a:pt x="2236" y="267"/>
                </a:lnTo>
                <a:lnTo>
                  <a:pt x="2236" y="266"/>
                </a:lnTo>
                <a:lnTo>
                  <a:pt x="2237" y="266"/>
                </a:lnTo>
                <a:lnTo>
                  <a:pt x="2239" y="266"/>
                </a:lnTo>
                <a:lnTo>
                  <a:pt x="2241" y="265"/>
                </a:lnTo>
                <a:lnTo>
                  <a:pt x="2243" y="265"/>
                </a:lnTo>
                <a:lnTo>
                  <a:pt x="2244" y="265"/>
                </a:lnTo>
                <a:lnTo>
                  <a:pt x="2247" y="265"/>
                </a:lnTo>
                <a:lnTo>
                  <a:pt x="2249" y="265"/>
                </a:lnTo>
                <a:lnTo>
                  <a:pt x="2249" y="263"/>
                </a:lnTo>
                <a:lnTo>
                  <a:pt x="2250" y="263"/>
                </a:lnTo>
                <a:lnTo>
                  <a:pt x="2252" y="263"/>
                </a:lnTo>
                <a:lnTo>
                  <a:pt x="2253" y="263"/>
                </a:lnTo>
                <a:lnTo>
                  <a:pt x="2255" y="263"/>
                </a:lnTo>
                <a:lnTo>
                  <a:pt x="2255" y="262"/>
                </a:lnTo>
                <a:lnTo>
                  <a:pt x="2256" y="262"/>
                </a:lnTo>
                <a:lnTo>
                  <a:pt x="2258" y="262"/>
                </a:lnTo>
                <a:lnTo>
                  <a:pt x="2258" y="263"/>
                </a:lnTo>
                <a:lnTo>
                  <a:pt x="2259" y="263"/>
                </a:lnTo>
                <a:lnTo>
                  <a:pt x="2259" y="262"/>
                </a:lnTo>
                <a:lnTo>
                  <a:pt x="2258" y="262"/>
                </a:lnTo>
                <a:lnTo>
                  <a:pt x="2256" y="262"/>
                </a:lnTo>
                <a:lnTo>
                  <a:pt x="2256" y="260"/>
                </a:lnTo>
                <a:lnTo>
                  <a:pt x="2256" y="259"/>
                </a:lnTo>
                <a:lnTo>
                  <a:pt x="2258" y="259"/>
                </a:lnTo>
                <a:lnTo>
                  <a:pt x="2259" y="259"/>
                </a:lnTo>
                <a:lnTo>
                  <a:pt x="2261" y="260"/>
                </a:lnTo>
                <a:lnTo>
                  <a:pt x="2262" y="260"/>
                </a:lnTo>
                <a:lnTo>
                  <a:pt x="2262" y="262"/>
                </a:lnTo>
                <a:lnTo>
                  <a:pt x="2262" y="263"/>
                </a:lnTo>
                <a:lnTo>
                  <a:pt x="2262" y="265"/>
                </a:lnTo>
                <a:lnTo>
                  <a:pt x="2262" y="266"/>
                </a:lnTo>
                <a:lnTo>
                  <a:pt x="2263" y="266"/>
                </a:lnTo>
                <a:lnTo>
                  <a:pt x="2263" y="265"/>
                </a:lnTo>
                <a:lnTo>
                  <a:pt x="2263" y="263"/>
                </a:lnTo>
                <a:lnTo>
                  <a:pt x="2263" y="262"/>
                </a:lnTo>
                <a:lnTo>
                  <a:pt x="2263" y="260"/>
                </a:lnTo>
                <a:lnTo>
                  <a:pt x="2262" y="260"/>
                </a:lnTo>
                <a:lnTo>
                  <a:pt x="2262" y="259"/>
                </a:lnTo>
                <a:lnTo>
                  <a:pt x="2261" y="259"/>
                </a:lnTo>
                <a:lnTo>
                  <a:pt x="2261" y="257"/>
                </a:lnTo>
                <a:lnTo>
                  <a:pt x="2262" y="257"/>
                </a:lnTo>
                <a:lnTo>
                  <a:pt x="2262" y="259"/>
                </a:lnTo>
                <a:lnTo>
                  <a:pt x="2263" y="259"/>
                </a:lnTo>
                <a:lnTo>
                  <a:pt x="2263" y="260"/>
                </a:lnTo>
                <a:lnTo>
                  <a:pt x="2265" y="260"/>
                </a:lnTo>
                <a:lnTo>
                  <a:pt x="2265" y="259"/>
                </a:lnTo>
                <a:lnTo>
                  <a:pt x="2265" y="257"/>
                </a:lnTo>
                <a:lnTo>
                  <a:pt x="2265" y="256"/>
                </a:lnTo>
                <a:lnTo>
                  <a:pt x="2265" y="254"/>
                </a:lnTo>
                <a:lnTo>
                  <a:pt x="2265" y="256"/>
                </a:lnTo>
                <a:lnTo>
                  <a:pt x="2266" y="257"/>
                </a:lnTo>
                <a:lnTo>
                  <a:pt x="2266" y="259"/>
                </a:lnTo>
                <a:lnTo>
                  <a:pt x="2268" y="259"/>
                </a:lnTo>
                <a:lnTo>
                  <a:pt x="2268" y="257"/>
                </a:lnTo>
                <a:lnTo>
                  <a:pt x="2269" y="256"/>
                </a:lnTo>
                <a:lnTo>
                  <a:pt x="2269" y="257"/>
                </a:lnTo>
                <a:lnTo>
                  <a:pt x="2269" y="259"/>
                </a:lnTo>
                <a:lnTo>
                  <a:pt x="2271" y="259"/>
                </a:lnTo>
                <a:lnTo>
                  <a:pt x="2269" y="259"/>
                </a:lnTo>
                <a:lnTo>
                  <a:pt x="2271" y="259"/>
                </a:lnTo>
                <a:lnTo>
                  <a:pt x="2271" y="257"/>
                </a:lnTo>
                <a:lnTo>
                  <a:pt x="2271" y="256"/>
                </a:lnTo>
                <a:lnTo>
                  <a:pt x="2272" y="256"/>
                </a:lnTo>
                <a:lnTo>
                  <a:pt x="2274" y="256"/>
                </a:lnTo>
                <a:lnTo>
                  <a:pt x="2274" y="257"/>
                </a:lnTo>
                <a:lnTo>
                  <a:pt x="2275" y="257"/>
                </a:lnTo>
                <a:lnTo>
                  <a:pt x="2275" y="256"/>
                </a:lnTo>
                <a:lnTo>
                  <a:pt x="2277" y="256"/>
                </a:lnTo>
                <a:lnTo>
                  <a:pt x="2277" y="257"/>
                </a:lnTo>
                <a:lnTo>
                  <a:pt x="2277" y="256"/>
                </a:lnTo>
                <a:lnTo>
                  <a:pt x="2277" y="254"/>
                </a:lnTo>
                <a:lnTo>
                  <a:pt x="2278" y="254"/>
                </a:lnTo>
                <a:lnTo>
                  <a:pt x="2278" y="253"/>
                </a:lnTo>
                <a:lnTo>
                  <a:pt x="2280" y="253"/>
                </a:lnTo>
                <a:lnTo>
                  <a:pt x="2280" y="251"/>
                </a:lnTo>
                <a:lnTo>
                  <a:pt x="2281" y="251"/>
                </a:lnTo>
                <a:lnTo>
                  <a:pt x="2281" y="253"/>
                </a:lnTo>
                <a:lnTo>
                  <a:pt x="2281" y="251"/>
                </a:lnTo>
                <a:lnTo>
                  <a:pt x="2283" y="250"/>
                </a:lnTo>
                <a:lnTo>
                  <a:pt x="2284" y="250"/>
                </a:lnTo>
                <a:lnTo>
                  <a:pt x="2284" y="251"/>
                </a:lnTo>
                <a:lnTo>
                  <a:pt x="2284" y="253"/>
                </a:lnTo>
                <a:lnTo>
                  <a:pt x="2283" y="253"/>
                </a:lnTo>
                <a:lnTo>
                  <a:pt x="2284" y="253"/>
                </a:lnTo>
                <a:lnTo>
                  <a:pt x="2284" y="254"/>
                </a:lnTo>
                <a:lnTo>
                  <a:pt x="2286" y="254"/>
                </a:lnTo>
                <a:lnTo>
                  <a:pt x="2286" y="256"/>
                </a:lnTo>
                <a:lnTo>
                  <a:pt x="2284" y="256"/>
                </a:lnTo>
                <a:lnTo>
                  <a:pt x="2286" y="256"/>
                </a:lnTo>
                <a:lnTo>
                  <a:pt x="2287" y="256"/>
                </a:lnTo>
                <a:lnTo>
                  <a:pt x="2288" y="254"/>
                </a:lnTo>
                <a:lnTo>
                  <a:pt x="2290" y="254"/>
                </a:lnTo>
                <a:lnTo>
                  <a:pt x="2291" y="254"/>
                </a:lnTo>
                <a:lnTo>
                  <a:pt x="2293" y="254"/>
                </a:lnTo>
                <a:lnTo>
                  <a:pt x="2294" y="254"/>
                </a:lnTo>
                <a:lnTo>
                  <a:pt x="2294" y="253"/>
                </a:lnTo>
                <a:lnTo>
                  <a:pt x="2294" y="251"/>
                </a:lnTo>
                <a:lnTo>
                  <a:pt x="2294" y="248"/>
                </a:lnTo>
                <a:lnTo>
                  <a:pt x="2294" y="247"/>
                </a:lnTo>
                <a:lnTo>
                  <a:pt x="2296" y="247"/>
                </a:lnTo>
                <a:lnTo>
                  <a:pt x="2296" y="248"/>
                </a:lnTo>
                <a:lnTo>
                  <a:pt x="2296" y="250"/>
                </a:lnTo>
                <a:lnTo>
                  <a:pt x="2296" y="253"/>
                </a:lnTo>
                <a:lnTo>
                  <a:pt x="2296" y="254"/>
                </a:lnTo>
                <a:lnTo>
                  <a:pt x="2297" y="253"/>
                </a:lnTo>
                <a:lnTo>
                  <a:pt x="2299" y="253"/>
                </a:lnTo>
                <a:lnTo>
                  <a:pt x="2300" y="253"/>
                </a:lnTo>
                <a:lnTo>
                  <a:pt x="2302" y="253"/>
                </a:lnTo>
                <a:lnTo>
                  <a:pt x="2303" y="253"/>
                </a:lnTo>
                <a:lnTo>
                  <a:pt x="2303" y="251"/>
                </a:lnTo>
                <a:lnTo>
                  <a:pt x="2303" y="253"/>
                </a:lnTo>
                <a:lnTo>
                  <a:pt x="2305" y="253"/>
                </a:lnTo>
                <a:lnTo>
                  <a:pt x="2306" y="253"/>
                </a:lnTo>
                <a:lnTo>
                  <a:pt x="2306" y="251"/>
                </a:lnTo>
                <a:lnTo>
                  <a:pt x="2308" y="251"/>
                </a:lnTo>
                <a:lnTo>
                  <a:pt x="2308" y="250"/>
                </a:lnTo>
                <a:lnTo>
                  <a:pt x="2309" y="250"/>
                </a:lnTo>
                <a:lnTo>
                  <a:pt x="2309" y="251"/>
                </a:lnTo>
                <a:lnTo>
                  <a:pt x="2309" y="253"/>
                </a:lnTo>
                <a:lnTo>
                  <a:pt x="2308" y="253"/>
                </a:lnTo>
                <a:lnTo>
                  <a:pt x="2308" y="254"/>
                </a:lnTo>
                <a:lnTo>
                  <a:pt x="2309" y="254"/>
                </a:lnTo>
                <a:lnTo>
                  <a:pt x="2309" y="256"/>
                </a:lnTo>
                <a:lnTo>
                  <a:pt x="2309" y="254"/>
                </a:lnTo>
                <a:lnTo>
                  <a:pt x="2309" y="253"/>
                </a:lnTo>
                <a:lnTo>
                  <a:pt x="2309" y="251"/>
                </a:lnTo>
                <a:lnTo>
                  <a:pt x="2311" y="251"/>
                </a:lnTo>
                <a:lnTo>
                  <a:pt x="2311" y="250"/>
                </a:lnTo>
                <a:lnTo>
                  <a:pt x="2311" y="248"/>
                </a:lnTo>
                <a:lnTo>
                  <a:pt x="2312" y="248"/>
                </a:lnTo>
                <a:lnTo>
                  <a:pt x="2313" y="247"/>
                </a:lnTo>
                <a:lnTo>
                  <a:pt x="2312" y="248"/>
                </a:lnTo>
                <a:lnTo>
                  <a:pt x="2312" y="250"/>
                </a:lnTo>
                <a:lnTo>
                  <a:pt x="2313" y="250"/>
                </a:lnTo>
                <a:lnTo>
                  <a:pt x="2313" y="251"/>
                </a:lnTo>
                <a:lnTo>
                  <a:pt x="2313" y="250"/>
                </a:lnTo>
                <a:lnTo>
                  <a:pt x="2315" y="250"/>
                </a:lnTo>
                <a:lnTo>
                  <a:pt x="2315" y="248"/>
                </a:lnTo>
                <a:lnTo>
                  <a:pt x="2315" y="250"/>
                </a:lnTo>
                <a:lnTo>
                  <a:pt x="2316" y="250"/>
                </a:lnTo>
                <a:lnTo>
                  <a:pt x="2316" y="251"/>
                </a:lnTo>
                <a:lnTo>
                  <a:pt x="2318" y="251"/>
                </a:lnTo>
                <a:lnTo>
                  <a:pt x="2319" y="251"/>
                </a:lnTo>
                <a:lnTo>
                  <a:pt x="2319" y="253"/>
                </a:lnTo>
                <a:lnTo>
                  <a:pt x="2321" y="254"/>
                </a:lnTo>
                <a:lnTo>
                  <a:pt x="2321" y="256"/>
                </a:lnTo>
                <a:lnTo>
                  <a:pt x="2322" y="256"/>
                </a:lnTo>
                <a:lnTo>
                  <a:pt x="2324" y="256"/>
                </a:lnTo>
                <a:lnTo>
                  <a:pt x="2325" y="256"/>
                </a:lnTo>
                <a:lnTo>
                  <a:pt x="2327" y="256"/>
                </a:lnTo>
                <a:lnTo>
                  <a:pt x="2328" y="256"/>
                </a:lnTo>
                <a:lnTo>
                  <a:pt x="2330" y="256"/>
                </a:lnTo>
                <a:lnTo>
                  <a:pt x="2330" y="257"/>
                </a:lnTo>
                <a:lnTo>
                  <a:pt x="2330" y="259"/>
                </a:lnTo>
                <a:lnTo>
                  <a:pt x="2328" y="259"/>
                </a:lnTo>
                <a:lnTo>
                  <a:pt x="2330" y="259"/>
                </a:lnTo>
                <a:lnTo>
                  <a:pt x="2330" y="260"/>
                </a:lnTo>
                <a:lnTo>
                  <a:pt x="2331" y="260"/>
                </a:lnTo>
                <a:lnTo>
                  <a:pt x="2331" y="262"/>
                </a:lnTo>
                <a:lnTo>
                  <a:pt x="2331" y="260"/>
                </a:lnTo>
                <a:lnTo>
                  <a:pt x="2333" y="260"/>
                </a:lnTo>
                <a:lnTo>
                  <a:pt x="2334" y="260"/>
                </a:lnTo>
                <a:lnTo>
                  <a:pt x="2336" y="260"/>
                </a:lnTo>
                <a:lnTo>
                  <a:pt x="2336" y="259"/>
                </a:lnTo>
                <a:lnTo>
                  <a:pt x="2337" y="259"/>
                </a:lnTo>
                <a:lnTo>
                  <a:pt x="2337" y="260"/>
                </a:lnTo>
                <a:lnTo>
                  <a:pt x="2338" y="260"/>
                </a:lnTo>
                <a:lnTo>
                  <a:pt x="2338" y="262"/>
                </a:lnTo>
                <a:lnTo>
                  <a:pt x="2340" y="262"/>
                </a:lnTo>
                <a:lnTo>
                  <a:pt x="2341" y="262"/>
                </a:lnTo>
                <a:lnTo>
                  <a:pt x="2340" y="260"/>
                </a:lnTo>
                <a:lnTo>
                  <a:pt x="2338" y="260"/>
                </a:lnTo>
                <a:lnTo>
                  <a:pt x="2337" y="259"/>
                </a:lnTo>
                <a:lnTo>
                  <a:pt x="2336" y="257"/>
                </a:lnTo>
                <a:lnTo>
                  <a:pt x="2334" y="257"/>
                </a:lnTo>
                <a:lnTo>
                  <a:pt x="2333" y="257"/>
                </a:lnTo>
                <a:lnTo>
                  <a:pt x="2334" y="257"/>
                </a:lnTo>
                <a:lnTo>
                  <a:pt x="2336" y="257"/>
                </a:lnTo>
                <a:lnTo>
                  <a:pt x="2337" y="257"/>
                </a:lnTo>
                <a:lnTo>
                  <a:pt x="2337" y="259"/>
                </a:lnTo>
                <a:lnTo>
                  <a:pt x="2338" y="260"/>
                </a:lnTo>
                <a:lnTo>
                  <a:pt x="2340" y="260"/>
                </a:lnTo>
                <a:lnTo>
                  <a:pt x="2341" y="260"/>
                </a:lnTo>
                <a:lnTo>
                  <a:pt x="2341" y="262"/>
                </a:lnTo>
                <a:lnTo>
                  <a:pt x="2343" y="262"/>
                </a:lnTo>
                <a:lnTo>
                  <a:pt x="2344" y="262"/>
                </a:lnTo>
                <a:lnTo>
                  <a:pt x="2344" y="263"/>
                </a:lnTo>
                <a:lnTo>
                  <a:pt x="2346" y="263"/>
                </a:lnTo>
                <a:lnTo>
                  <a:pt x="2347" y="265"/>
                </a:lnTo>
                <a:lnTo>
                  <a:pt x="2349" y="265"/>
                </a:lnTo>
                <a:lnTo>
                  <a:pt x="2349" y="266"/>
                </a:lnTo>
                <a:lnTo>
                  <a:pt x="2350" y="266"/>
                </a:lnTo>
                <a:lnTo>
                  <a:pt x="2350" y="267"/>
                </a:lnTo>
                <a:lnTo>
                  <a:pt x="2352" y="267"/>
                </a:lnTo>
                <a:lnTo>
                  <a:pt x="2353" y="269"/>
                </a:lnTo>
                <a:lnTo>
                  <a:pt x="2355" y="269"/>
                </a:lnTo>
                <a:lnTo>
                  <a:pt x="2356" y="272"/>
                </a:lnTo>
                <a:lnTo>
                  <a:pt x="2356" y="273"/>
                </a:lnTo>
                <a:lnTo>
                  <a:pt x="2356" y="276"/>
                </a:lnTo>
                <a:lnTo>
                  <a:pt x="2356" y="278"/>
                </a:lnTo>
                <a:lnTo>
                  <a:pt x="2358" y="278"/>
                </a:lnTo>
                <a:lnTo>
                  <a:pt x="2359" y="278"/>
                </a:lnTo>
                <a:lnTo>
                  <a:pt x="2359" y="276"/>
                </a:lnTo>
                <a:lnTo>
                  <a:pt x="2359" y="275"/>
                </a:lnTo>
                <a:lnTo>
                  <a:pt x="2361" y="275"/>
                </a:lnTo>
                <a:lnTo>
                  <a:pt x="2363" y="278"/>
                </a:lnTo>
                <a:lnTo>
                  <a:pt x="2362" y="278"/>
                </a:lnTo>
                <a:lnTo>
                  <a:pt x="2362" y="276"/>
                </a:lnTo>
                <a:lnTo>
                  <a:pt x="2361" y="276"/>
                </a:lnTo>
                <a:lnTo>
                  <a:pt x="2361" y="278"/>
                </a:lnTo>
                <a:lnTo>
                  <a:pt x="2361" y="279"/>
                </a:lnTo>
                <a:lnTo>
                  <a:pt x="2362" y="279"/>
                </a:lnTo>
                <a:lnTo>
                  <a:pt x="2362" y="281"/>
                </a:lnTo>
                <a:lnTo>
                  <a:pt x="2363" y="281"/>
                </a:lnTo>
                <a:lnTo>
                  <a:pt x="2365" y="282"/>
                </a:lnTo>
                <a:lnTo>
                  <a:pt x="2366" y="282"/>
                </a:lnTo>
                <a:lnTo>
                  <a:pt x="2368" y="284"/>
                </a:lnTo>
                <a:lnTo>
                  <a:pt x="2369" y="284"/>
                </a:lnTo>
                <a:lnTo>
                  <a:pt x="2371" y="284"/>
                </a:lnTo>
                <a:lnTo>
                  <a:pt x="2369" y="284"/>
                </a:lnTo>
                <a:lnTo>
                  <a:pt x="2369" y="285"/>
                </a:lnTo>
                <a:lnTo>
                  <a:pt x="2366" y="287"/>
                </a:lnTo>
                <a:lnTo>
                  <a:pt x="2368" y="287"/>
                </a:lnTo>
                <a:lnTo>
                  <a:pt x="2369" y="287"/>
                </a:lnTo>
                <a:lnTo>
                  <a:pt x="2371" y="287"/>
                </a:lnTo>
                <a:lnTo>
                  <a:pt x="2371" y="288"/>
                </a:lnTo>
                <a:lnTo>
                  <a:pt x="2372" y="288"/>
                </a:lnTo>
                <a:lnTo>
                  <a:pt x="2371" y="291"/>
                </a:lnTo>
                <a:lnTo>
                  <a:pt x="2372" y="291"/>
                </a:lnTo>
                <a:lnTo>
                  <a:pt x="2372" y="292"/>
                </a:lnTo>
                <a:lnTo>
                  <a:pt x="2372" y="291"/>
                </a:lnTo>
                <a:lnTo>
                  <a:pt x="2374" y="291"/>
                </a:lnTo>
                <a:lnTo>
                  <a:pt x="2374" y="292"/>
                </a:lnTo>
                <a:lnTo>
                  <a:pt x="2375" y="292"/>
                </a:lnTo>
                <a:lnTo>
                  <a:pt x="2375" y="294"/>
                </a:lnTo>
                <a:lnTo>
                  <a:pt x="2375" y="295"/>
                </a:lnTo>
                <a:lnTo>
                  <a:pt x="2377" y="295"/>
                </a:lnTo>
                <a:lnTo>
                  <a:pt x="2377" y="297"/>
                </a:lnTo>
                <a:lnTo>
                  <a:pt x="2378" y="298"/>
                </a:lnTo>
                <a:lnTo>
                  <a:pt x="2380" y="298"/>
                </a:lnTo>
                <a:lnTo>
                  <a:pt x="2381" y="298"/>
                </a:lnTo>
                <a:lnTo>
                  <a:pt x="2383" y="298"/>
                </a:lnTo>
                <a:lnTo>
                  <a:pt x="2384" y="298"/>
                </a:lnTo>
                <a:lnTo>
                  <a:pt x="2385" y="298"/>
                </a:lnTo>
                <a:lnTo>
                  <a:pt x="2387" y="298"/>
                </a:lnTo>
                <a:lnTo>
                  <a:pt x="2388" y="298"/>
                </a:lnTo>
                <a:lnTo>
                  <a:pt x="2388" y="300"/>
                </a:lnTo>
                <a:lnTo>
                  <a:pt x="2388" y="301"/>
                </a:lnTo>
                <a:lnTo>
                  <a:pt x="2390" y="301"/>
                </a:lnTo>
                <a:lnTo>
                  <a:pt x="2390" y="303"/>
                </a:lnTo>
                <a:lnTo>
                  <a:pt x="2391" y="303"/>
                </a:lnTo>
                <a:lnTo>
                  <a:pt x="2393" y="303"/>
                </a:lnTo>
                <a:lnTo>
                  <a:pt x="2393" y="304"/>
                </a:lnTo>
                <a:lnTo>
                  <a:pt x="2391" y="306"/>
                </a:lnTo>
                <a:lnTo>
                  <a:pt x="2391" y="307"/>
                </a:lnTo>
                <a:lnTo>
                  <a:pt x="2393" y="307"/>
                </a:lnTo>
                <a:lnTo>
                  <a:pt x="2394" y="307"/>
                </a:lnTo>
                <a:lnTo>
                  <a:pt x="2394" y="309"/>
                </a:lnTo>
                <a:lnTo>
                  <a:pt x="2396" y="309"/>
                </a:lnTo>
                <a:lnTo>
                  <a:pt x="2396" y="307"/>
                </a:lnTo>
                <a:lnTo>
                  <a:pt x="2396" y="309"/>
                </a:lnTo>
                <a:lnTo>
                  <a:pt x="2397" y="309"/>
                </a:lnTo>
                <a:lnTo>
                  <a:pt x="2397" y="307"/>
                </a:lnTo>
                <a:lnTo>
                  <a:pt x="2399" y="306"/>
                </a:lnTo>
                <a:lnTo>
                  <a:pt x="2400" y="306"/>
                </a:lnTo>
                <a:lnTo>
                  <a:pt x="2402" y="307"/>
                </a:lnTo>
                <a:lnTo>
                  <a:pt x="2402" y="309"/>
                </a:lnTo>
                <a:lnTo>
                  <a:pt x="2403" y="309"/>
                </a:lnTo>
                <a:lnTo>
                  <a:pt x="2405" y="309"/>
                </a:lnTo>
                <a:lnTo>
                  <a:pt x="2406" y="309"/>
                </a:lnTo>
                <a:lnTo>
                  <a:pt x="2408" y="309"/>
                </a:lnTo>
                <a:lnTo>
                  <a:pt x="2409" y="310"/>
                </a:lnTo>
                <a:lnTo>
                  <a:pt x="2410" y="310"/>
                </a:lnTo>
                <a:lnTo>
                  <a:pt x="2412" y="313"/>
                </a:lnTo>
                <a:lnTo>
                  <a:pt x="2413" y="313"/>
                </a:lnTo>
                <a:lnTo>
                  <a:pt x="2413" y="314"/>
                </a:lnTo>
                <a:lnTo>
                  <a:pt x="2415" y="314"/>
                </a:lnTo>
                <a:lnTo>
                  <a:pt x="2415" y="316"/>
                </a:lnTo>
                <a:lnTo>
                  <a:pt x="2416" y="316"/>
                </a:lnTo>
                <a:lnTo>
                  <a:pt x="2418" y="316"/>
                </a:lnTo>
                <a:lnTo>
                  <a:pt x="2418" y="317"/>
                </a:lnTo>
                <a:lnTo>
                  <a:pt x="2419" y="319"/>
                </a:lnTo>
                <a:lnTo>
                  <a:pt x="2421" y="320"/>
                </a:lnTo>
                <a:lnTo>
                  <a:pt x="2422" y="320"/>
                </a:lnTo>
                <a:lnTo>
                  <a:pt x="2424" y="322"/>
                </a:lnTo>
                <a:lnTo>
                  <a:pt x="2424" y="323"/>
                </a:lnTo>
                <a:lnTo>
                  <a:pt x="2425" y="323"/>
                </a:lnTo>
                <a:lnTo>
                  <a:pt x="2425" y="325"/>
                </a:lnTo>
                <a:lnTo>
                  <a:pt x="2427" y="325"/>
                </a:lnTo>
                <a:lnTo>
                  <a:pt x="2427" y="326"/>
                </a:lnTo>
                <a:lnTo>
                  <a:pt x="2427" y="328"/>
                </a:lnTo>
                <a:lnTo>
                  <a:pt x="2428" y="328"/>
                </a:lnTo>
                <a:lnTo>
                  <a:pt x="2428" y="329"/>
                </a:lnTo>
                <a:lnTo>
                  <a:pt x="2428" y="331"/>
                </a:lnTo>
                <a:lnTo>
                  <a:pt x="2428" y="329"/>
                </a:lnTo>
                <a:lnTo>
                  <a:pt x="2430" y="329"/>
                </a:lnTo>
                <a:lnTo>
                  <a:pt x="2430" y="331"/>
                </a:lnTo>
                <a:lnTo>
                  <a:pt x="2430" y="332"/>
                </a:lnTo>
                <a:lnTo>
                  <a:pt x="2430" y="334"/>
                </a:lnTo>
                <a:lnTo>
                  <a:pt x="2431" y="334"/>
                </a:lnTo>
                <a:lnTo>
                  <a:pt x="2431" y="335"/>
                </a:lnTo>
                <a:lnTo>
                  <a:pt x="2431" y="337"/>
                </a:lnTo>
                <a:lnTo>
                  <a:pt x="2433" y="338"/>
                </a:lnTo>
                <a:lnTo>
                  <a:pt x="2434" y="339"/>
                </a:lnTo>
                <a:lnTo>
                  <a:pt x="2434" y="338"/>
                </a:lnTo>
                <a:lnTo>
                  <a:pt x="2435" y="338"/>
                </a:lnTo>
                <a:lnTo>
                  <a:pt x="2437" y="338"/>
                </a:lnTo>
                <a:lnTo>
                  <a:pt x="2438" y="339"/>
                </a:lnTo>
                <a:lnTo>
                  <a:pt x="2440" y="339"/>
                </a:lnTo>
                <a:lnTo>
                  <a:pt x="2441" y="339"/>
                </a:lnTo>
                <a:lnTo>
                  <a:pt x="2441" y="337"/>
                </a:lnTo>
                <a:lnTo>
                  <a:pt x="2443" y="335"/>
                </a:lnTo>
                <a:lnTo>
                  <a:pt x="2444" y="334"/>
                </a:lnTo>
                <a:lnTo>
                  <a:pt x="2444" y="332"/>
                </a:lnTo>
                <a:lnTo>
                  <a:pt x="2444" y="331"/>
                </a:lnTo>
                <a:lnTo>
                  <a:pt x="2443" y="331"/>
                </a:lnTo>
                <a:lnTo>
                  <a:pt x="2441" y="331"/>
                </a:lnTo>
                <a:lnTo>
                  <a:pt x="2441" y="329"/>
                </a:lnTo>
                <a:lnTo>
                  <a:pt x="2440" y="329"/>
                </a:lnTo>
                <a:lnTo>
                  <a:pt x="2438" y="331"/>
                </a:lnTo>
                <a:lnTo>
                  <a:pt x="2438" y="329"/>
                </a:lnTo>
                <a:lnTo>
                  <a:pt x="2440" y="329"/>
                </a:lnTo>
                <a:lnTo>
                  <a:pt x="2443" y="329"/>
                </a:lnTo>
                <a:lnTo>
                  <a:pt x="2444" y="329"/>
                </a:lnTo>
                <a:lnTo>
                  <a:pt x="2447" y="331"/>
                </a:lnTo>
                <a:lnTo>
                  <a:pt x="2449" y="331"/>
                </a:lnTo>
                <a:lnTo>
                  <a:pt x="2450" y="331"/>
                </a:lnTo>
                <a:lnTo>
                  <a:pt x="2450" y="332"/>
                </a:lnTo>
                <a:lnTo>
                  <a:pt x="2452" y="332"/>
                </a:lnTo>
                <a:lnTo>
                  <a:pt x="2453" y="334"/>
                </a:lnTo>
                <a:lnTo>
                  <a:pt x="2455" y="334"/>
                </a:lnTo>
                <a:lnTo>
                  <a:pt x="2455" y="335"/>
                </a:lnTo>
                <a:lnTo>
                  <a:pt x="2456" y="335"/>
                </a:lnTo>
                <a:lnTo>
                  <a:pt x="2458" y="337"/>
                </a:lnTo>
                <a:lnTo>
                  <a:pt x="2458" y="342"/>
                </a:lnTo>
                <a:lnTo>
                  <a:pt x="2458" y="347"/>
                </a:lnTo>
                <a:lnTo>
                  <a:pt x="2458" y="350"/>
                </a:lnTo>
                <a:lnTo>
                  <a:pt x="2458" y="354"/>
                </a:lnTo>
                <a:lnTo>
                  <a:pt x="2458" y="357"/>
                </a:lnTo>
                <a:lnTo>
                  <a:pt x="2458" y="367"/>
                </a:lnTo>
                <a:lnTo>
                  <a:pt x="2458" y="378"/>
                </a:lnTo>
                <a:lnTo>
                  <a:pt x="2458" y="385"/>
                </a:lnTo>
                <a:lnTo>
                  <a:pt x="2458" y="388"/>
                </a:lnTo>
                <a:lnTo>
                  <a:pt x="2458" y="389"/>
                </a:lnTo>
                <a:lnTo>
                  <a:pt x="2458" y="391"/>
                </a:lnTo>
                <a:lnTo>
                  <a:pt x="2458" y="392"/>
                </a:lnTo>
                <a:lnTo>
                  <a:pt x="2458" y="400"/>
                </a:lnTo>
                <a:lnTo>
                  <a:pt x="2458" y="409"/>
                </a:lnTo>
                <a:lnTo>
                  <a:pt x="2458" y="414"/>
                </a:lnTo>
                <a:lnTo>
                  <a:pt x="2458" y="417"/>
                </a:lnTo>
                <a:lnTo>
                  <a:pt x="2458" y="420"/>
                </a:lnTo>
                <a:lnTo>
                  <a:pt x="2458" y="423"/>
                </a:lnTo>
                <a:lnTo>
                  <a:pt x="2458" y="425"/>
                </a:lnTo>
                <a:lnTo>
                  <a:pt x="2458" y="428"/>
                </a:lnTo>
                <a:lnTo>
                  <a:pt x="2458" y="432"/>
                </a:lnTo>
                <a:lnTo>
                  <a:pt x="2458" y="436"/>
                </a:lnTo>
                <a:lnTo>
                  <a:pt x="2458" y="438"/>
                </a:lnTo>
                <a:lnTo>
                  <a:pt x="2458" y="442"/>
                </a:lnTo>
                <a:lnTo>
                  <a:pt x="2458" y="444"/>
                </a:lnTo>
                <a:lnTo>
                  <a:pt x="2458" y="445"/>
                </a:lnTo>
                <a:lnTo>
                  <a:pt x="2458" y="448"/>
                </a:lnTo>
                <a:lnTo>
                  <a:pt x="2458" y="454"/>
                </a:lnTo>
                <a:lnTo>
                  <a:pt x="2458" y="456"/>
                </a:lnTo>
                <a:lnTo>
                  <a:pt x="2458" y="463"/>
                </a:lnTo>
                <a:lnTo>
                  <a:pt x="2458" y="467"/>
                </a:lnTo>
                <a:lnTo>
                  <a:pt x="2458" y="472"/>
                </a:lnTo>
                <a:lnTo>
                  <a:pt x="2458" y="482"/>
                </a:lnTo>
                <a:lnTo>
                  <a:pt x="2458" y="483"/>
                </a:lnTo>
                <a:lnTo>
                  <a:pt x="2458" y="485"/>
                </a:lnTo>
                <a:lnTo>
                  <a:pt x="2458" y="488"/>
                </a:lnTo>
                <a:lnTo>
                  <a:pt x="2458" y="500"/>
                </a:lnTo>
                <a:lnTo>
                  <a:pt x="2458" y="504"/>
                </a:lnTo>
                <a:lnTo>
                  <a:pt x="2458" y="508"/>
                </a:lnTo>
                <a:lnTo>
                  <a:pt x="2458" y="510"/>
                </a:lnTo>
                <a:lnTo>
                  <a:pt x="2458" y="511"/>
                </a:lnTo>
                <a:lnTo>
                  <a:pt x="2458" y="513"/>
                </a:lnTo>
                <a:lnTo>
                  <a:pt x="2458" y="514"/>
                </a:lnTo>
                <a:lnTo>
                  <a:pt x="2458" y="517"/>
                </a:lnTo>
                <a:lnTo>
                  <a:pt x="2458" y="519"/>
                </a:lnTo>
                <a:lnTo>
                  <a:pt x="2458" y="520"/>
                </a:lnTo>
                <a:lnTo>
                  <a:pt x="2458" y="528"/>
                </a:lnTo>
                <a:lnTo>
                  <a:pt x="2458" y="533"/>
                </a:lnTo>
                <a:lnTo>
                  <a:pt x="2458" y="538"/>
                </a:lnTo>
                <a:lnTo>
                  <a:pt x="2458" y="542"/>
                </a:lnTo>
                <a:lnTo>
                  <a:pt x="2458" y="544"/>
                </a:lnTo>
                <a:lnTo>
                  <a:pt x="2458" y="554"/>
                </a:lnTo>
                <a:lnTo>
                  <a:pt x="2458" y="563"/>
                </a:lnTo>
                <a:lnTo>
                  <a:pt x="2458" y="569"/>
                </a:lnTo>
                <a:lnTo>
                  <a:pt x="2458" y="576"/>
                </a:lnTo>
                <a:lnTo>
                  <a:pt x="2458" y="592"/>
                </a:lnTo>
                <a:lnTo>
                  <a:pt x="2458" y="598"/>
                </a:lnTo>
                <a:lnTo>
                  <a:pt x="2458" y="605"/>
                </a:lnTo>
                <a:lnTo>
                  <a:pt x="2458" y="614"/>
                </a:lnTo>
                <a:lnTo>
                  <a:pt x="2458" y="619"/>
                </a:lnTo>
                <a:lnTo>
                  <a:pt x="2458" y="620"/>
                </a:lnTo>
                <a:lnTo>
                  <a:pt x="2458" y="622"/>
                </a:lnTo>
                <a:lnTo>
                  <a:pt x="2458" y="623"/>
                </a:lnTo>
                <a:lnTo>
                  <a:pt x="2458" y="629"/>
                </a:lnTo>
                <a:lnTo>
                  <a:pt x="2458" y="630"/>
                </a:lnTo>
                <a:lnTo>
                  <a:pt x="2458" y="635"/>
                </a:lnTo>
                <a:lnTo>
                  <a:pt x="2458" y="638"/>
                </a:lnTo>
                <a:lnTo>
                  <a:pt x="2458" y="647"/>
                </a:lnTo>
                <a:lnTo>
                  <a:pt x="2458" y="651"/>
                </a:lnTo>
                <a:lnTo>
                  <a:pt x="2458" y="654"/>
                </a:lnTo>
                <a:lnTo>
                  <a:pt x="2458" y="660"/>
                </a:lnTo>
                <a:lnTo>
                  <a:pt x="2458" y="661"/>
                </a:lnTo>
                <a:lnTo>
                  <a:pt x="2458" y="663"/>
                </a:lnTo>
                <a:lnTo>
                  <a:pt x="2458" y="666"/>
                </a:lnTo>
                <a:lnTo>
                  <a:pt x="2458" y="676"/>
                </a:lnTo>
                <a:lnTo>
                  <a:pt x="2458" y="679"/>
                </a:lnTo>
                <a:lnTo>
                  <a:pt x="2458" y="688"/>
                </a:lnTo>
                <a:lnTo>
                  <a:pt x="2458" y="691"/>
                </a:lnTo>
                <a:lnTo>
                  <a:pt x="2458" y="698"/>
                </a:lnTo>
                <a:lnTo>
                  <a:pt x="2458" y="704"/>
                </a:lnTo>
                <a:lnTo>
                  <a:pt x="2458" y="713"/>
                </a:lnTo>
                <a:lnTo>
                  <a:pt x="2458" y="716"/>
                </a:lnTo>
                <a:lnTo>
                  <a:pt x="2458" y="722"/>
                </a:lnTo>
                <a:lnTo>
                  <a:pt x="2458" y="723"/>
                </a:lnTo>
                <a:lnTo>
                  <a:pt x="2458" y="727"/>
                </a:lnTo>
                <a:lnTo>
                  <a:pt x="2458" y="729"/>
                </a:lnTo>
                <a:lnTo>
                  <a:pt x="2458" y="730"/>
                </a:lnTo>
                <a:lnTo>
                  <a:pt x="2458" y="732"/>
                </a:lnTo>
                <a:lnTo>
                  <a:pt x="2458" y="738"/>
                </a:lnTo>
                <a:lnTo>
                  <a:pt x="2458" y="742"/>
                </a:lnTo>
                <a:lnTo>
                  <a:pt x="2458" y="745"/>
                </a:lnTo>
                <a:lnTo>
                  <a:pt x="2458" y="747"/>
                </a:lnTo>
                <a:lnTo>
                  <a:pt x="2458" y="748"/>
                </a:lnTo>
                <a:lnTo>
                  <a:pt x="2458" y="754"/>
                </a:lnTo>
                <a:lnTo>
                  <a:pt x="2458" y="761"/>
                </a:lnTo>
                <a:lnTo>
                  <a:pt x="2458" y="763"/>
                </a:lnTo>
                <a:lnTo>
                  <a:pt x="2458" y="770"/>
                </a:lnTo>
                <a:lnTo>
                  <a:pt x="2458" y="773"/>
                </a:lnTo>
                <a:lnTo>
                  <a:pt x="2458" y="777"/>
                </a:lnTo>
                <a:lnTo>
                  <a:pt x="2458" y="786"/>
                </a:lnTo>
                <a:lnTo>
                  <a:pt x="2458" y="794"/>
                </a:lnTo>
                <a:lnTo>
                  <a:pt x="2458" y="799"/>
                </a:lnTo>
                <a:lnTo>
                  <a:pt x="2458" y="804"/>
                </a:lnTo>
                <a:lnTo>
                  <a:pt x="2458" y="808"/>
                </a:lnTo>
                <a:lnTo>
                  <a:pt x="2458" y="811"/>
                </a:lnTo>
                <a:lnTo>
                  <a:pt x="2458" y="817"/>
                </a:lnTo>
                <a:lnTo>
                  <a:pt x="2458" y="820"/>
                </a:lnTo>
                <a:lnTo>
                  <a:pt x="2458" y="827"/>
                </a:lnTo>
                <a:lnTo>
                  <a:pt x="2458" y="833"/>
                </a:lnTo>
                <a:lnTo>
                  <a:pt x="2458" y="838"/>
                </a:lnTo>
                <a:lnTo>
                  <a:pt x="2458" y="845"/>
                </a:lnTo>
                <a:lnTo>
                  <a:pt x="2458" y="855"/>
                </a:lnTo>
                <a:lnTo>
                  <a:pt x="2458" y="858"/>
                </a:lnTo>
                <a:lnTo>
                  <a:pt x="2458" y="867"/>
                </a:lnTo>
                <a:lnTo>
                  <a:pt x="2458" y="871"/>
                </a:lnTo>
                <a:lnTo>
                  <a:pt x="2458" y="873"/>
                </a:lnTo>
                <a:lnTo>
                  <a:pt x="2458" y="877"/>
                </a:lnTo>
                <a:lnTo>
                  <a:pt x="2458" y="880"/>
                </a:lnTo>
                <a:lnTo>
                  <a:pt x="2458" y="889"/>
                </a:lnTo>
                <a:lnTo>
                  <a:pt x="2458" y="891"/>
                </a:lnTo>
                <a:lnTo>
                  <a:pt x="2458" y="894"/>
                </a:lnTo>
                <a:lnTo>
                  <a:pt x="2458" y="895"/>
                </a:lnTo>
                <a:lnTo>
                  <a:pt x="2458" y="901"/>
                </a:lnTo>
                <a:lnTo>
                  <a:pt x="2458" y="911"/>
                </a:lnTo>
                <a:lnTo>
                  <a:pt x="2458" y="917"/>
                </a:lnTo>
                <a:lnTo>
                  <a:pt x="2458" y="920"/>
                </a:lnTo>
                <a:lnTo>
                  <a:pt x="2458" y="923"/>
                </a:lnTo>
                <a:lnTo>
                  <a:pt x="2458" y="927"/>
                </a:lnTo>
                <a:lnTo>
                  <a:pt x="2458" y="932"/>
                </a:lnTo>
                <a:lnTo>
                  <a:pt x="2458" y="933"/>
                </a:lnTo>
                <a:lnTo>
                  <a:pt x="2458" y="935"/>
                </a:lnTo>
                <a:lnTo>
                  <a:pt x="2458" y="936"/>
                </a:lnTo>
                <a:lnTo>
                  <a:pt x="2458" y="941"/>
                </a:lnTo>
                <a:lnTo>
                  <a:pt x="2458" y="948"/>
                </a:lnTo>
                <a:lnTo>
                  <a:pt x="2458" y="951"/>
                </a:lnTo>
                <a:lnTo>
                  <a:pt x="2458" y="957"/>
                </a:lnTo>
                <a:lnTo>
                  <a:pt x="2458" y="960"/>
                </a:lnTo>
                <a:lnTo>
                  <a:pt x="2458" y="964"/>
                </a:lnTo>
                <a:lnTo>
                  <a:pt x="2458" y="966"/>
                </a:lnTo>
                <a:lnTo>
                  <a:pt x="2458" y="967"/>
                </a:lnTo>
                <a:lnTo>
                  <a:pt x="2458" y="973"/>
                </a:lnTo>
                <a:lnTo>
                  <a:pt x="2458" y="976"/>
                </a:lnTo>
                <a:lnTo>
                  <a:pt x="2458" y="979"/>
                </a:lnTo>
                <a:lnTo>
                  <a:pt x="2458" y="985"/>
                </a:lnTo>
                <a:lnTo>
                  <a:pt x="2458" y="986"/>
                </a:lnTo>
                <a:lnTo>
                  <a:pt x="2458" y="991"/>
                </a:lnTo>
                <a:lnTo>
                  <a:pt x="2458" y="995"/>
                </a:lnTo>
                <a:lnTo>
                  <a:pt x="2458" y="1002"/>
                </a:lnTo>
                <a:lnTo>
                  <a:pt x="2458" y="1008"/>
                </a:lnTo>
                <a:lnTo>
                  <a:pt x="2458" y="1010"/>
                </a:lnTo>
                <a:lnTo>
                  <a:pt x="2458" y="1018"/>
                </a:lnTo>
                <a:lnTo>
                  <a:pt x="2458" y="1026"/>
                </a:lnTo>
                <a:lnTo>
                  <a:pt x="2458" y="1030"/>
                </a:lnTo>
                <a:lnTo>
                  <a:pt x="2458" y="1032"/>
                </a:lnTo>
                <a:lnTo>
                  <a:pt x="2458" y="1036"/>
                </a:lnTo>
                <a:lnTo>
                  <a:pt x="2458" y="1039"/>
                </a:lnTo>
                <a:lnTo>
                  <a:pt x="2458" y="1041"/>
                </a:lnTo>
                <a:lnTo>
                  <a:pt x="2458" y="1046"/>
                </a:lnTo>
                <a:lnTo>
                  <a:pt x="2458" y="1054"/>
                </a:lnTo>
                <a:lnTo>
                  <a:pt x="2458" y="1055"/>
                </a:lnTo>
                <a:lnTo>
                  <a:pt x="2458" y="1061"/>
                </a:lnTo>
                <a:lnTo>
                  <a:pt x="2458" y="1064"/>
                </a:lnTo>
                <a:lnTo>
                  <a:pt x="2458" y="1065"/>
                </a:lnTo>
                <a:lnTo>
                  <a:pt x="2458" y="1074"/>
                </a:lnTo>
                <a:lnTo>
                  <a:pt x="2458" y="1083"/>
                </a:lnTo>
                <a:lnTo>
                  <a:pt x="2458" y="1085"/>
                </a:lnTo>
                <a:lnTo>
                  <a:pt x="2458" y="1090"/>
                </a:lnTo>
                <a:lnTo>
                  <a:pt x="2458" y="1102"/>
                </a:lnTo>
                <a:lnTo>
                  <a:pt x="2458" y="1111"/>
                </a:lnTo>
                <a:lnTo>
                  <a:pt x="2458" y="1115"/>
                </a:lnTo>
                <a:lnTo>
                  <a:pt x="2458" y="1117"/>
                </a:lnTo>
                <a:lnTo>
                  <a:pt x="2458" y="1129"/>
                </a:lnTo>
                <a:lnTo>
                  <a:pt x="2458" y="1133"/>
                </a:lnTo>
                <a:lnTo>
                  <a:pt x="2458" y="1136"/>
                </a:lnTo>
                <a:lnTo>
                  <a:pt x="2458" y="1140"/>
                </a:lnTo>
                <a:lnTo>
                  <a:pt x="2458" y="1146"/>
                </a:lnTo>
                <a:lnTo>
                  <a:pt x="2458" y="1149"/>
                </a:lnTo>
                <a:lnTo>
                  <a:pt x="2458" y="1152"/>
                </a:lnTo>
                <a:lnTo>
                  <a:pt x="2458" y="1160"/>
                </a:lnTo>
                <a:lnTo>
                  <a:pt x="2458" y="1162"/>
                </a:lnTo>
                <a:lnTo>
                  <a:pt x="2458" y="1164"/>
                </a:lnTo>
                <a:lnTo>
                  <a:pt x="2458" y="1167"/>
                </a:lnTo>
                <a:lnTo>
                  <a:pt x="2458" y="1168"/>
                </a:lnTo>
                <a:lnTo>
                  <a:pt x="2458" y="1171"/>
                </a:lnTo>
                <a:lnTo>
                  <a:pt x="2458" y="1176"/>
                </a:lnTo>
                <a:lnTo>
                  <a:pt x="2458" y="1179"/>
                </a:lnTo>
                <a:lnTo>
                  <a:pt x="2458" y="1182"/>
                </a:lnTo>
                <a:lnTo>
                  <a:pt x="2458" y="1185"/>
                </a:lnTo>
                <a:lnTo>
                  <a:pt x="2458" y="1189"/>
                </a:lnTo>
                <a:lnTo>
                  <a:pt x="2458" y="1192"/>
                </a:lnTo>
                <a:lnTo>
                  <a:pt x="2458" y="1195"/>
                </a:lnTo>
                <a:lnTo>
                  <a:pt x="2458" y="1202"/>
                </a:lnTo>
                <a:lnTo>
                  <a:pt x="2458" y="1210"/>
                </a:lnTo>
                <a:lnTo>
                  <a:pt x="2458" y="1212"/>
                </a:lnTo>
                <a:lnTo>
                  <a:pt x="2458" y="1215"/>
                </a:lnTo>
                <a:lnTo>
                  <a:pt x="2458" y="1218"/>
                </a:lnTo>
                <a:lnTo>
                  <a:pt x="2458" y="1220"/>
                </a:lnTo>
                <a:lnTo>
                  <a:pt x="2458" y="1224"/>
                </a:lnTo>
                <a:lnTo>
                  <a:pt x="2458" y="1230"/>
                </a:lnTo>
                <a:lnTo>
                  <a:pt x="2458" y="1235"/>
                </a:lnTo>
                <a:lnTo>
                  <a:pt x="2458" y="1243"/>
                </a:lnTo>
                <a:lnTo>
                  <a:pt x="2458" y="1245"/>
                </a:lnTo>
                <a:lnTo>
                  <a:pt x="2458" y="1248"/>
                </a:lnTo>
                <a:lnTo>
                  <a:pt x="2458" y="1249"/>
                </a:lnTo>
                <a:lnTo>
                  <a:pt x="2458" y="1252"/>
                </a:lnTo>
                <a:lnTo>
                  <a:pt x="2458" y="1255"/>
                </a:lnTo>
                <a:lnTo>
                  <a:pt x="2458" y="1259"/>
                </a:lnTo>
                <a:lnTo>
                  <a:pt x="2458" y="1262"/>
                </a:lnTo>
                <a:lnTo>
                  <a:pt x="2458" y="1265"/>
                </a:lnTo>
                <a:lnTo>
                  <a:pt x="2458" y="1270"/>
                </a:lnTo>
                <a:lnTo>
                  <a:pt x="2458" y="1276"/>
                </a:lnTo>
                <a:lnTo>
                  <a:pt x="2458" y="1279"/>
                </a:lnTo>
                <a:lnTo>
                  <a:pt x="2458" y="1283"/>
                </a:lnTo>
                <a:lnTo>
                  <a:pt x="2458" y="1292"/>
                </a:lnTo>
                <a:lnTo>
                  <a:pt x="2458" y="1298"/>
                </a:lnTo>
                <a:lnTo>
                  <a:pt x="2458" y="1302"/>
                </a:lnTo>
                <a:lnTo>
                  <a:pt x="2458" y="1309"/>
                </a:lnTo>
                <a:lnTo>
                  <a:pt x="2458" y="1315"/>
                </a:lnTo>
                <a:lnTo>
                  <a:pt x="2458" y="1321"/>
                </a:lnTo>
                <a:lnTo>
                  <a:pt x="2458" y="1327"/>
                </a:lnTo>
                <a:lnTo>
                  <a:pt x="2458" y="1330"/>
                </a:lnTo>
                <a:lnTo>
                  <a:pt x="2458" y="1336"/>
                </a:lnTo>
                <a:lnTo>
                  <a:pt x="2458" y="1337"/>
                </a:lnTo>
                <a:lnTo>
                  <a:pt x="2458" y="1342"/>
                </a:lnTo>
                <a:lnTo>
                  <a:pt x="2458" y="1349"/>
                </a:lnTo>
                <a:lnTo>
                  <a:pt x="2458" y="1355"/>
                </a:lnTo>
                <a:lnTo>
                  <a:pt x="2458" y="1361"/>
                </a:lnTo>
                <a:lnTo>
                  <a:pt x="2458" y="1367"/>
                </a:lnTo>
                <a:lnTo>
                  <a:pt x="2458" y="1371"/>
                </a:lnTo>
                <a:lnTo>
                  <a:pt x="2458" y="1377"/>
                </a:lnTo>
                <a:lnTo>
                  <a:pt x="2458" y="1384"/>
                </a:lnTo>
                <a:lnTo>
                  <a:pt x="2458" y="1387"/>
                </a:lnTo>
                <a:lnTo>
                  <a:pt x="2458" y="1392"/>
                </a:lnTo>
                <a:lnTo>
                  <a:pt x="2458" y="1398"/>
                </a:lnTo>
                <a:lnTo>
                  <a:pt x="2458" y="1405"/>
                </a:lnTo>
                <a:lnTo>
                  <a:pt x="2458" y="1406"/>
                </a:lnTo>
                <a:lnTo>
                  <a:pt x="2458" y="1414"/>
                </a:lnTo>
                <a:lnTo>
                  <a:pt x="2458" y="1420"/>
                </a:lnTo>
                <a:lnTo>
                  <a:pt x="2458" y="1424"/>
                </a:lnTo>
                <a:lnTo>
                  <a:pt x="2458" y="1426"/>
                </a:lnTo>
                <a:lnTo>
                  <a:pt x="2458" y="1431"/>
                </a:lnTo>
                <a:lnTo>
                  <a:pt x="2458" y="1436"/>
                </a:lnTo>
                <a:lnTo>
                  <a:pt x="2458" y="1443"/>
                </a:lnTo>
                <a:lnTo>
                  <a:pt x="2458" y="1448"/>
                </a:lnTo>
                <a:lnTo>
                  <a:pt x="2458" y="1455"/>
                </a:lnTo>
                <a:lnTo>
                  <a:pt x="2458" y="1461"/>
                </a:lnTo>
                <a:lnTo>
                  <a:pt x="2458" y="1464"/>
                </a:lnTo>
                <a:lnTo>
                  <a:pt x="2458" y="1468"/>
                </a:lnTo>
                <a:lnTo>
                  <a:pt x="2458" y="1471"/>
                </a:lnTo>
                <a:lnTo>
                  <a:pt x="2458" y="1474"/>
                </a:lnTo>
                <a:lnTo>
                  <a:pt x="2458" y="1477"/>
                </a:lnTo>
                <a:lnTo>
                  <a:pt x="2458" y="1484"/>
                </a:lnTo>
                <a:lnTo>
                  <a:pt x="2458" y="1486"/>
                </a:lnTo>
                <a:lnTo>
                  <a:pt x="2458" y="1487"/>
                </a:lnTo>
                <a:lnTo>
                  <a:pt x="2458" y="1493"/>
                </a:lnTo>
                <a:lnTo>
                  <a:pt x="2458" y="1506"/>
                </a:lnTo>
                <a:lnTo>
                  <a:pt x="2458" y="1508"/>
                </a:lnTo>
                <a:lnTo>
                  <a:pt x="2458" y="1518"/>
                </a:lnTo>
                <a:lnTo>
                  <a:pt x="2458" y="1525"/>
                </a:lnTo>
                <a:lnTo>
                  <a:pt x="2458" y="1527"/>
                </a:lnTo>
                <a:lnTo>
                  <a:pt x="2458" y="1531"/>
                </a:lnTo>
                <a:lnTo>
                  <a:pt x="2458" y="1534"/>
                </a:lnTo>
                <a:lnTo>
                  <a:pt x="2458" y="1539"/>
                </a:lnTo>
                <a:lnTo>
                  <a:pt x="2458" y="1542"/>
                </a:lnTo>
                <a:lnTo>
                  <a:pt x="2458" y="1545"/>
                </a:lnTo>
                <a:lnTo>
                  <a:pt x="2458" y="1552"/>
                </a:lnTo>
                <a:lnTo>
                  <a:pt x="2458" y="1553"/>
                </a:lnTo>
                <a:lnTo>
                  <a:pt x="2458" y="1556"/>
                </a:lnTo>
                <a:lnTo>
                  <a:pt x="2458" y="1562"/>
                </a:lnTo>
                <a:lnTo>
                  <a:pt x="2458" y="1564"/>
                </a:lnTo>
                <a:lnTo>
                  <a:pt x="2458" y="1571"/>
                </a:lnTo>
                <a:lnTo>
                  <a:pt x="2458" y="1575"/>
                </a:lnTo>
                <a:lnTo>
                  <a:pt x="2458" y="1583"/>
                </a:lnTo>
                <a:lnTo>
                  <a:pt x="2458" y="1584"/>
                </a:lnTo>
                <a:lnTo>
                  <a:pt x="2458" y="1586"/>
                </a:lnTo>
                <a:lnTo>
                  <a:pt x="2458" y="1587"/>
                </a:lnTo>
                <a:lnTo>
                  <a:pt x="2458" y="1595"/>
                </a:lnTo>
                <a:lnTo>
                  <a:pt x="2458" y="1596"/>
                </a:lnTo>
                <a:lnTo>
                  <a:pt x="2458" y="1600"/>
                </a:lnTo>
                <a:lnTo>
                  <a:pt x="2458" y="1603"/>
                </a:lnTo>
                <a:lnTo>
                  <a:pt x="2458" y="1612"/>
                </a:lnTo>
                <a:lnTo>
                  <a:pt x="2458" y="1617"/>
                </a:lnTo>
                <a:lnTo>
                  <a:pt x="2458" y="1622"/>
                </a:lnTo>
                <a:lnTo>
                  <a:pt x="2458" y="1649"/>
                </a:lnTo>
                <a:lnTo>
                  <a:pt x="2458" y="1653"/>
                </a:lnTo>
                <a:lnTo>
                  <a:pt x="2458" y="1655"/>
                </a:lnTo>
                <a:lnTo>
                  <a:pt x="2458" y="1658"/>
                </a:lnTo>
                <a:lnTo>
                  <a:pt x="2458" y="1659"/>
                </a:lnTo>
                <a:lnTo>
                  <a:pt x="2458" y="1662"/>
                </a:lnTo>
                <a:lnTo>
                  <a:pt x="2458" y="1671"/>
                </a:lnTo>
                <a:lnTo>
                  <a:pt x="2458" y="1674"/>
                </a:lnTo>
                <a:lnTo>
                  <a:pt x="2458" y="1677"/>
                </a:lnTo>
                <a:lnTo>
                  <a:pt x="2458" y="1681"/>
                </a:lnTo>
                <a:lnTo>
                  <a:pt x="2458" y="1692"/>
                </a:lnTo>
                <a:lnTo>
                  <a:pt x="2458" y="1693"/>
                </a:lnTo>
                <a:lnTo>
                  <a:pt x="2458" y="1697"/>
                </a:lnTo>
                <a:lnTo>
                  <a:pt x="2458" y="1699"/>
                </a:lnTo>
                <a:lnTo>
                  <a:pt x="2458" y="1700"/>
                </a:lnTo>
                <a:lnTo>
                  <a:pt x="2458" y="1702"/>
                </a:lnTo>
                <a:lnTo>
                  <a:pt x="2458" y="1706"/>
                </a:lnTo>
                <a:lnTo>
                  <a:pt x="2458" y="1708"/>
                </a:lnTo>
                <a:lnTo>
                  <a:pt x="2458" y="1715"/>
                </a:lnTo>
                <a:lnTo>
                  <a:pt x="2458" y="1718"/>
                </a:lnTo>
                <a:lnTo>
                  <a:pt x="2458" y="1721"/>
                </a:lnTo>
                <a:lnTo>
                  <a:pt x="2458" y="1722"/>
                </a:lnTo>
                <a:lnTo>
                  <a:pt x="2458" y="1725"/>
                </a:lnTo>
                <a:lnTo>
                  <a:pt x="2458" y="1764"/>
                </a:lnTo>
                <a:lnTo>
                  <a:pt x="2458" y="1771"/>
                </a:lnTo>
                <a:lnTo>
                  <a:pt x="2458" y="1775"/>
                </a:lnTo>
                <a:lnTo>
                  <a:pt x="2462" y="1777"/>
                </a:lnTo>
                <a:lnTo>
                  <a:pt x="2468" y="1780"/>
                </a:lnTo>
                <a:lnTo>
                  <a:pt x="2472" y="1781"/>
                </a:lnTo>
                <a:lnTo>
                  <a:pt x="2475" y="1783"/>
                </a:lnTo>
                <a:lnTo>
                  <a:pt x="2477" y="1783"/>
                </a:lnTo>
                <a:lnTo>
                  <a:pt x="2480" y="1783"/>
                </a:lnTo>
                <a:lnTo>
                  <a:pt x="2488" y="1787"/>
                </a:lnTo>
                <a:lnTo>
                  <a:pt x="2490" y="1781"/>
                </a:lnTo>
                <a:lnTo>
                  <a:pt x="2493" y="1775"/>
                </a:lnTo>
                <a:lnTo>
                  <a:pt x="2496" y="1777"/>
                </a:lnTo>
                <a:lnTo>
                  <a:pt x="2515" y="1787"/>
                </a:lnTo>
                <a:lnTo>
                  <a:pt x="2518" y="1789"/>
                </a:lnTo>
                <a:lnTo>
                  <a:pt x="2522" y="1790"/>
                </a:lnTo>
                <a:lnTo>
                  <a:pt x="2524" y="1792"/>
                </a:lnTo>
                <a:lnTo>
                  <a:pt x="2524" y="1790"/>
                </a:lnTo>
                <a:lnTo>
                  <a:pt x="2541" y="1771"/>
                </a:lnTo>
                <a:lnTo>
                  <a:pt x="2581" y="1769"/>
                </a:lnTo>
                <a:lnTo>
                  <a:pt x="2582" y="1774"/>
                </a:lnTo>
                <a:lnTo>
                  <a:pt x="2574" y="1803"/>
                </a:lnTo>
                <a:lnTo>
                  <a:pt x="2582" y="1815"/>
                </a:lnTo>
                <a:lnTo>
                  <a:pt x="2600" y="1824"/>
                </a:lnTo>
                <a:lnTo>
                  <a:pt x="2606" y="1827"/>
                </a:lnTo>
                <a:lnTo>
                  <a:pt x="2607" y="1834"/>
                </a:lnTo>
                <a:lnTo>
                  <a:pt x="2607" y="1839"/>
                </a:lnTo>
                <a:lnTo>
                  <a:pt x="2610" y="1844"/>
                </a:lnTo>
                <a:lnTo>
                  <a:pt x="2618" y="1852"/>
                </a:lnTo>
                <a:lnTo>
                  <a:pt x="2646" y="1880"/>
                </a:lnTo>
                <a:lnTo>
                  <a:pt x="2647" y="1881"/>
                </a:lnTo>
                <a:lnTo>
                  <a:pt x="2649" y="1883"/>
                </a:lnTo>
                <a:lnTo>
                  <a:pt x="2650" y="1884"/>
                </a:lnTo>
                <a:lnTo>
                  <a:pt x="2652" y="1886"/>
                </a:lnTo>
                <a:lnTo>
                  <a:pt x="2653" y="1887"/>
                </a:lnTo>
                <a:lnTo>
                  <a:pt x="2653" y="1889"/>
                </a:lnTo>
                <a:lnTo>
                  <a:pt x="2656" y="1890"/>
                </a:lnTo>
                <a:lnTo>
                  <a:pt x="2656" y="1891"/>
                </a:lnTo>
                <a:lnTo>
                  <a:pt x="2659" y="1893"/>
                </a:lnTo>
                <a:lnTo>
                  <a:pt x="2662" y="1896"/>
                </a:lnTo>
                <a:lnTo>
                  <a:pt x="2663" y="1899"/>
                </a:lnTo>
                <a:lnTo>
                  <a:pt x="2666" y="1900"/>
                </a:lnTo>
                <a:lnTo>
                  <a:pt x="2668" y="1902"/>
                </a:lnTo>
                <a:lnTo>
                  <a:pt x="2668" y="1903"/>
                </a:lnTo>
                <a:lnTo>
                  <a:pt x="2669" y="1905"/>
                </a:lnTo>
                <a:lnTo>
                  <a:pt x="2671" y="1905"/>
                </a:lnTo>
                <a:lnTo>
                  <a:pt x="2671" y="1906"/>
                </a:lnTo>
                <a:lnTo>
                  <a:pt x="2672" y="1906"/>
                </a:lnTo>
                <a:lnTo>
                  <a:pt x="2674" y="1908"/>
                </a:lnTo>
                <a:lnTo>
                  <a:pt x="2674" y="1909"/>
                </a:lnTo>
                <a:lnTo>
                  <a:pt x="2677" y="1911"/>
                </a:lnTo>
                <a:lnTo>
                  <a:pt x="2677" y="1912"/>
                </a:lnTo>
                <a:lnTo>
                  <a:pt x="2679" y="1925"/>
                </a:lnTo>
                <a:lnTo>
                  <a:pt x="2681" y="1928"/>
                </a:lnTo>
                <a:lnTo>
                  <a:pt x="2681" y="1930"/>
                </a:lnTo>
                <a:lnTo>
                  <a:pt x="2682" y="1943"/>
                </a:lnTo>
                <a:lnTo>
                  <a:pt x="2681" y="1953"/>
                </a:lnTo>
                <a:lnTo>
                  <a:pt x="2687" y="1953"/>
                </a:lnTo>
                <a:lnTo>
                  <a:pt x="2696" y="1943"/>
                </a:lnTo>
                <a:lnTo>
                  <a:pt x="2697" y="1941"/>
                </a:lnTo>
                <a:lnTo>
                  <a:pt x="2700" y="1940"/>
                </a:lnTo>
                <a:lnTo>
                  <a:pt x="2704" y="1937"/>
                </a:lnTo>
                <a:lnTo>
                  <a:pt x="2710" y="1934"/>
                </a:lnTo>
                <a:lnTo>
                  <a:pt x="2713" y="1933"/>
                </a:lnTo>
                <a:lnTo>
                  <a:pt x="2718" y="1930"/>
                </a:lnTo>
                <a:lnTo>
                  <a:pt x="2719" y="1928"/>
                </a:lnTo>
                <a:lnTo>
                  <a:pt x="2724" y="1925"/>
                </a:lnTo>
                <a:lnTo>
                  <a:pt x="2725" y="1922"/>
                </a:lnTo>
                <a:lnTo>
                  <a:pt x="2727" y="1922"/>
                </a:lnTo>
                <a:lnTo>
                  <a:pt x="2728" y="1922"/>
                </a:lnTo>
                <a:lnTo>
                  <a:pt x="2732" y="1921"/>
                </a:lnTo>
                <a:lnTo>
                  <a:pt x="2735" y="1921"/>
                </a:lnTo>
                <a:lnTo>
                  <a:pt x="2741" y="1921"/>
                </a:lnTo>
                <a:lnTo>
                  <a:pt x="2743" y="1921"/>
                </a:lnTo>
                <a:lnTo>
                  <a:pt x="2749" y="1909"/>
                </a:lnTo>
                <a:lnTo>
                  <a:pt x="2747" y="1908"/>
                </a:lnTo>
                <a:lnTo>
                  <a:pt x="2750" y="1906"/>
                </a:lnTo>
                <a:lnTo>
                  <a:pt x="2750" y="1902"/>
                </a:lnTo>
                <a:lnTo>
                  <a:pt x="2749" y="1902"/>
                </a:lnTo>
                <a:lnTo>
                  <a:pt x="2749" y="1900"/>
                </a:lnTo>
                <a:lnTo>
                  <a:pt x="2749" y="1896"/>
                </a:lnTo>
                <a:lnTo>
                  <a:pt x="2749" y="1894"/>
                </a:lnTo>
                <a:lnTo>
                  <a:pt x="2749" y="1893"/>
                </a:lnTo>
                <a:lnTo>
                  <a:pt x="2749" y="1890"/>
                </a:lnTo>
                <a:lnTo>
                  <a:pt x="2749" y="1889"/>
                </a:lnTo>
                <a:lnTo>
                  <a:pt x="2749" y="1887"/>
                </a:lnTo>
                <a:lnTo>
                  <a:pt x="2749" y="1883"/>
                </a:lnTo>
                <a:lnTo>
                  <a:pt x="2756" y="1886"/>
                </a:lnTo>
                <a:lnTo>
                  <a:pt x="2760" y="1883"/>
                </a:lnTo>
                <a:lnTo>
                  <a:pt x="2762" y="1880"/>
                </a:lnTo>
                <a:lnTo>
                  <a:pt x="2765" y="1875"/>
                </a:lnTo>
                <a:lnTo>
                  <a:pt x="2765" y="1874"/>
                </a:lnTo>
                <a:lnTo>
                  <a:pt x="2765" y="1871"/>
                </a:lnTo>
                <a:lnTo>
                  <a:pt x="2757" y="1866"/>
                </a:lnTo>
                <a:lnTo>
                  <a:pt x="2760" y="1864"/>
                </a:lnTo>
                <a:lnTo>
                  <a:pt x="2762" y="1864"/>
                </a:lnTo>
                <a:lnTo>
                  <a:pt x="2763" y="1864"/>
                </a:lnTo>
                <a:lnTo>
                  <a:pt x="2763" y="1862"/>
                </a:lnTo>
                <a:lnTo>
                  <a:pt x="2765" y="1862"/>
                </a:lnTo>
                <a:lnTo>
                  <a:pt x="2768" y="1861"/>
                </a:lnTo>
                <a:lnTo>
                  <a:pt x="2774" y="1859"/>
                </a:lnTo>
                <a:lnTo>
                  <a:pt x="2776" y="1859"/>
                </a:lnTo>
                <a:lnTo>
                  <a:pt x="2778" y="1859"/>
                </a:lnTo>
                <a:lnTo>
                  <a:pt x="2779" y="1859"/>
                </a:lnTo>
                <a:lnTo>
                  <a:pt x="2782" y="1858"/>
                </a:lnTo>
                <a:lnTo>
                  <a:pt x="2788" y="1855"/>
                </a:lnTo>
                <a:lnTo>
                  <a:pt x="2790" y="1855"/>
                </a:lnTo>
                <a:lnTo>
                  <a:pt x="2793" y="1853"/>
                </a:lnTo>
                <a:lnTo>
                  <a:pt x="2793" y="1852"/>
                </a:lnTo>
                <a:lnTo>
                  <a:pt x="2794" y="1852"/>
                </a:lnTo>
                <a:lnTo>
                  <a:pt x="2796" y="1850"/>
                </a:lnTo>
                <a:lnTo>
                  <a:pt x="2797" y="1850"/>
                </a:lnTo>
                <a:lnTo>
                  <a:pt x="2800" y="1847"/>
                </a:lnTo>
                <a:lnTo>
                  <a:pt x="2813" y="1841"/>
                </a:lnTo>
                <a:lnTo>
                  <a:pt x="2816" y="1843"/>
                </a:lnTo>
                <a:lnTo>
                  <a:pt x="2816" y="1844"/>
                </a:lnTo>
                <a:lnTo>
                  <a:pt x="2818" y="1844"/>
                </a:lnTo>
                <a:lnTo>
                  <a:pt x="2821" y="1847"/>
                </a:lnTo>
                <a:lnTo>
                  <a:pt x="2821" y="1849"/>
                </a:lnTo>
                <a:lnTo>
                  <a:pt x="2825" y="1850"/>
                </a:lnTo>
                <a:lnTo>
                  <a:pt x="2825" y="1852"/>
                </a:lnTo>
                <a:lnTo>
                  <a:pt x="2826" y="1853"/>
                </a:lnTo>
                <a:lnTo>
                  <a:pt x="2828" y="1853"/>
                </a:lnTo>
                <a:lnTo>
                  <a:pt x="2829" y="1853"/>
                </a:lnTo>
                <a:lnTo>
                  <a:pt x="2829" y="1855"/>
                </a:lnTo>
                <a:lnTo>
                  <a:pt x="2829" y="1858"/>
                </a:lnTo>
                <a:lnTo>
                  <a:pt x="2834" y="1862"/>
                </a:lnTo>
                <a:lnTo>
                  <a:pt x="2835" y="1864"/>
                </a:lnTo>
                <a:lnTo>
                  <a:pt x="2837" y="1864"/>
                </a:lnTo>
                <a:lnTo>
                  <a:pt x="2838" y="1865"/>
                </a:lnTo>
                <a:lnTo>
                  <a:pt x="2841" y="1868"/>
                </a:lnTo>
                <a:lnTo>
                  <a:pt x="2841" y="1869"/>
                </a:lnTo>
                <a:lnTo>
                  <a:pt x="2843" y="1871"/>
                </a:lnTo>
                <a:lnTo>
                  <a:pt x="2843" y="1874"/>
                </a:lnTo>
                <a:lnTo>
                  <a:pt x="2843" y="1875"/>
                </a:lnTo>
                <a:lnTo>
                  <a:pt x="2843" y="1877"/>
                </a:lnTo>
                <a:lnTo>
                  <a:pt x="2843" y="1878"/>
                </a:lnTo>
                <a:lnTo>
                  <a:pt x="2843" y="1880"/>
                </a:lnTo>
                <a:lnTo>
                  <a:pt x="2843" y="1881"/>
                </a:lnTo>
                <a:lnTo>
                  <a:pt x="2843" y="1883"/>
                </a:lnTo>
                <a:lnTo>
                  <a:pt x="2841" y="1883"/>
                </a:lnTo>
                <a:lnTo>
                  <a:pt x="2840" y="1886"/>
                </a:lnTo>
                <a:lnTo>
                  <a:pt x="2838" y="1886"/>
                </a:lnTo>
                <a:lnTo>
                  <a:pt x="2838" y="1889"/>
                </a:lnTo>
                <a:lnTo>
                  <a:pt x="2844" y="1893"/>
                </a:lnTo>
                <a:lnTo>
                  <a:pt x="2844" y="1894"/>
                </a:lnTo>
                <a:lnTo>
                  <a:pt x="2843" y="1897"/>
                </a:lnTo>
                <a:lnTo>
                  <a:pt x="2843" y="1899"/>
                </a:lnTo>
                <a:lnTo>
                  <a:pt x="2844" y="1900"/>
                </a:lnTo>
                <a:lnTo>
                  <a:pt x="2844" y="1902"/>
                </a:lnTo>
                <a:lnTo>
                  <a:pt x="2846" y="1903"/>
                </a:lnTo>
                <a:lnTo>
                  <a:pt x="2846" y="1905"/>
                </a:lnTo>
                <a:lnTo>
                  <a:pt x="2847" y="1906"/>
                </a:lnTo>
                <a:lnTo>
                  <a:pt x="2854" y="1908"/>
                </a:lnTo>
                <a:lnTo>
                  <a:pt x="2859" y="1909"/>
                </a:lnTo>
                <a:lnTo>
                  <a:pt x="2863" y="1911"/>
                </a:lnTo>
                <a:lnTo>
                  <a:pt x="2863" y="1912"/>
                </a:lnTo>
                <a:lnTo>
                  <a:pt x="2863" y="1913"/>
                </a:lnTo>
                <a:lnTo>
                  <a:pt x="2865" y="1915"/>
                </a:lnTo>
                <a:lnTo>
                  <a:pt x="2865" y="1918"/>
                </a:lnTo>
                <a:lnTo>
                  <a:pt x="2872" y="1925"/>
                </a:lnTo>
                <a:lnTo>
                  <a:pt x="2878" y="1925"/>
                </a:lnTo>
                <a:lnTo>
                  <a:pt x="2879" y="1931"/>
                </a:lnTo>
                <a:lnTo>
                  <a:pt x="2884" y="1937"/>
                </a:lnTo>
                <a:lnTo>
                  <a:pt x="2882" y="1944"/>
                </a:lnTo>
                <a:lnTo>
                  <a:pt x="2887" y="1946"/>
                </a:lnTo>
                <a:lnTo>
                  <a:pt x="2888" y="1946"/>
                </a:lnTo>
                <a:lnTo>
                  <a:pt x="2887" y="1952"/>
                </a:lnTo>
                <a:lnTo>
                  <a:pt x="2888" y="1955"/>
                </a:lnTo>
                <a:lnTo>
                  <a:pt x="2893" y="1959"/>
                </a:lnTo>
                <a:lnTo>
                  <a:pt x="2910" y="1971"/>
                </a:lnTo>
                <a:lnTo>
                  <a:pt x="2919" y="1975"/>
                </a:lnTo>
                <a:lnTo>
                  <a:pt x="2922" y="1981"/>
                </a:lnTo>
                <a:lnTo>
                  <a:pt x="2923" y="1983"/>
                </a:lnTo>
                <a:lnTo>
                  <a:pt x="2923" y="1984"/>
                </a:lnTo>
                <a:lnTo>
                  <a:pt x="2925" y="1986"/>
                </a:lnTo>
                <a:lnTo>
                  <a:pt x="2928" y="1990"/>
                </a:lnTo>
                <a:lnTo>
                  <a:pt x="2929" y="1993"/>
                </a:lnTo>
                <a:lnTo>
                  <a:pt x="2931" y="1993"/>
                </a:lnTo>
                <a:lnTo>
                  <a:pt x="2931" y="1994"/>
                </a:lnTo>
                <a:lnTo>
                  <a:pt x="2934" y="1997"/>
                </a:lnTo>
                <a:lnTo>
                  <a:pt x="2937" y="2002"/>
                </a:lnTo>
                <a:lnTo>
                  <a:pt x="2948" y="2012"/>
                </a:lnTo>
                <a:lnTo>
                  <a:pt x="2947" y="2013"/>
                </a:lnTo>
                <a:lnTo>
                  <a:pt x="2944" y="2018"/>
                </a:lnTo>
                <a:lnTo>
                  <a:pt x="2943" y="2018"/>
                </a:lnTo>
                <a:lnTo>
                  <a:pt x="2944" y="2018"/>
                </a:lnTo>
                <a:lnTo>
                  <a:pt x="2944" y="2019"/>
                </a:lnTo>
                <a:lnTo>
                  <a:pt x="2946" y="2021"/>
                </a:lnTo>
                <a:lnTo>
                  <a:pt x="2947" y="2024"/>
                </a:lnTo>
                <a:lnTo>
                  <a:pt x="2947" y="2025"/>
                </a:lnTo>
                <a:lnTo>
                  <a:pt x="2948" y="2028"/>
                </a:lnTo>
                <a:lnTo>
                  <a:pt x="2951" y="2031"/>
                </a:lnTo>
                <a:lnTo>
                  <a:pt x="2951" y="2033"/>
                </a:lnTo>
                <a:lnTo>
                  <a:pt x="2953" y="2034"/>
                </a:lnTo>
                <a:lnTo>
                  <a:pt x="2956" y="2037"/>
                </a:lnTo>
                <a:lnTo>
                  <a:pt x="2956" y="2038"/>
                </a:lnTo>
                <a:lnTo>
                  <a:pt x="2957" y="2038"/>
                </a:lnTo>
                <a:lnTo>
                  <a:pt x="2959" y="2041"/>
                </a:lnTo>
                <a:lnTo>
                  <a:pt x="2959" y="2043"/>
                </a:lnTo>
                <a:lnTo>
                  <a:pt x="2960" y="2043"/>
                </a:lnTo>
                <a:lnTo>
                  <a:pt x="2960" y="2044"/>
                </a:lnTo>
                <a:lnTo>
                  <a:pt x="2962" y="2046"/>
                </a:lnTo>
                <a:lnTo>
                  <a:pt x="2962" y="2047"/>
                </a:lnTo>
                <a:lnTo>
                  <a:pt x="2963" y="2050"/>
                </a:lnTo>
                <a:lnTo>
                  <a:pt x="2965" y="2055"/>
                </a:lnTo>
                <a:lnTo>
                  <a:pt x="2968" y="2063"/>
                </a:lnTo>
                <a:lnTo>
                  <a:pt x="2969" y="2065"/>
                </a:lnTo>
                <a:lnTo>
                  <a:pt x="2969" y="2066"/>
                </a:lnTo>
                <a:lnTo>
                  <a:pt x="2981" y="2084"/>
                </a:lnTo>
                <a:lnTo>
                  <a:pt x="2982" y="2087"/>
                </a:lnTo>
                <a:lnTo>
                  <a:pt x="2984" y="2088"/>
                </a:lnTo>
                <a:lnTo>
                  <a:pt x="2984" y="2091"/>
                </a:lnTo>
                <a:lnTo>
                  <a:pt x="2985" y="2093"/>
                </a:lnTo>
                <a:lnTo>
                  <a:pt x="2987" y="2096"/>
                </a:lnTo>
                <a:lnTo>
                  <a:pt x="2987" y="2097"/>
                </a:lnTo>
                <a:lnTo>
                  <a:pt x="2988" y="2099"/>
                </a:lnTo>
                <a:lnTo>
                  <a:pt x="2988" y="2100"/>
                </a:lnTo>
                <a:lnTo>
                  <a:pt x="2988" y="2102"/>
                </a:lnTo>
                <a:lnTo>
                  <a:pt x="2990" y="2102"/>
                </a:lnTo>
                <a:lnTo>
                  <a:pt x="2990" y="2103"/>
                </a:lnTo>
                <a:lnTo>
                  <a:pt x="2995" y="2112"/>
                </a:lnTo>
                <a:lnTo>
                  <a:pt x="3001" y="2125"/>
                </a:lnTo>
                <a:lnTo>
                  <a:pt x="3013" y="2141"/>
                </a:lnTo>
                <a:lnTo>
                  <a:pt x="3013" y="2143"/>
                </a:lnTo>
                <a:lnTo>
                  <a:pt x="3016" y="2147"/>
                </a:lnTo>
                <a:lnTo>
                  <a:pt x="3016" y="2149"/>
                </a:lnTo>
                <a:lnTo>
                  <a:pt x="3018" y="2150"/>
                </a:lnTo>
                <a:lnTo>
                  <a:pt x="3020" y="2159"/>
                </a:lnTo>
                <a:lnTo>
                  <a:pt x="3022" y="2160"/>
                </a:lnTo>
                <a:lnTo>
                  <a:pt x="3020" y="2160"/>
                </a:lnTo>
                <a:lnTo>
                  <a:pt x="3019" y="2165"/>
                </a:lnTo>
                <a:lnTo>
                  <a:pt x="3018" y="2166"/>
                </a:lnTo>
                <a:lnTo>
                  <a:pt x="3016" y="2169"/>
                </a:lnTo>
                <a:lnTo>
                  <a:pt x="3015" y="2171"/>
                </a:lnTo>
                <a:lnTo>
                  <a:pt x="3015" y="2174"/>
                </a:lnTo>
                <a:lnTo>
                  <a:pt x="3013" y="2174"/>
                </a:lnTo>
                <a:lnTo>
                  <a:pt x="3015" y="2174"/>
                </a:lnTo>
                <a:lnTo>
                  <a:pt x="3029" y="2178"/>
                </a:lnTo>
                <a:lnTo>
                  <a:pt x="3034" y="2180"/>
                </a:lnTo>
                <a:lnTo>
                  <a:pt x="3035" y="2180"/>
                </a:lnTo>
                <a:lnTo>
                  <a:pt x="3034" y="2181"/>
                </a:lnTo>
                <a:lnTo>
                  <a:pt x="3034" y="2182"/>
                </a:lnTo>
                <a:lnTo>
                  <a:pt x="3034" y="2184"/>
                </a:lnTo>
                <a:lnTo>
                  <a:pt x="3032" y="2185"/>
                </a:lnTo>
                <a:lnTo>
                  <a:pt x="3032" y="2188"/>
                </a:lnTo>
                <a:lnTo>
                  <a:pt x="3031" y="2193"/>
                </a:lnTo>
                <a:lnTo>
                  <a:pt x="3031" y="2194"/>
                </a:lnTo>
                <a:lnTo>
                  <a:pt x="3031" y="2197"/>
                </a:lnTo>
                <a:lnTo>
                  <a:pt x="3029" y="2199"/>
                </a:lnTo>
                <a:lnTo>
                  <a:pt x="3029" y="2200"/>
                </a:lnTo>
                <a:lnTo>
                  <a:pt x="3031" y="2200"/>
                </a:lnTo>
                <a:lnTo>
                  <a:pt x="3032" y="2202"/>
                </a:lnTo>
                <a:lnTo>
                  <a:pt x="3034" y="2202"/>
                </a:lnTo>
                <a:lnTo>
                  <a:pt x="3037" y="2203"/>
                </a:lnTo>
                <a:lnTo>
                  <a:pt x="3038" y="2204"/>
                </a:lnTo>
                <a:lnTo>
                  <a:pt x="3045" y="2207"/>
                </a:lnTo>
                <a:lnTo>
                  <a:pt x="3044" y="2213"/>
                </a:lnTo>
                <a:lnTo>
                  <a:pt x="3047" y="2221"/>
                </a:lnTo>
                <a:lnTo>
                  <a:pt x="3047" y="2224"/>
                </a:lnTo>
                <a:lnTo>
                  <a:pt x="3047" y="2225"/>
                </a:lnTo>
                <a:lnTo>
                  <a:pt x="3047" y="2227"/>
                </a:lnTo>
                <a:lnTo>
                  <a:pt x="3047" y="2228"/>
                </a:lnTo>
                <a:lnTo>
                  <a:pt x="3048" y="2232"/>
                </a:lnTo>
                <a:lnTo>
                  <a:pt x="3050" y="2232"/>
                </a:lnTo>
                <a:lnTo>
                  <a:pt x="3053" y="2231"/>
                </a:lnTo>
                <a:lnTo>
                  <a:pt x="3054" y="2231"/>
                </a:lnTo>
                <a:lnTo>
                  <a:pt x="3056" y="2231"/>
                </a:lnTo>
                <a:lnTo>
                  <a:pt x="3059" y="2231"/>
                </a:lnTo>
                <a:lnTo>
                  <a:pt x="3062" y="2231"/>
                </a:lnTo>
                <a:lnTo>
                  <a:pt x="3065" y="2231"/>
                </a:lnTo>
                <a:lnTo>
                  <a:pt x="3072" y="2237"/>
                </a:lnTo>
                <a:lnTo>
                  <a:pt x="3073" y="2240"/>
                </a:lnTo>
                <a:lnTo>
                  <a:pt x="3078" y="2241"/>
                </a:lnTo>
                <a:lnTo>
                  <a:pt x="3081" y="2244"/>
                </a:lnTo>
                <a:lnTo>
                  <a:pt x="3082" y="2244"/>
                </a:lnTo>
                <a:lnTo>
                  <a:pt x="3090" y="2249"/>
                </a:lnTo>
                <a:lnTo>
                  <a:pt x="3091" y="2250"/>
                </a:lnTo>
                <a:lnTo>
                  <a:pt x="3095" y="2253"/>
                </a:lnTo>
                <a:lnTo>
                  <a:pt x="3097" y="2254"/>
                </a:lnTo>
                <a:lnTo>
                  <a:pt x="3098" y="2256"/>
                </a:lnTo>
                <a:lnTo>
                  <a:pt x="3104" y="2256"/>
                </a:lnTo>
                <a:lnTo>
                  <a:pt x="3106" y="2257"/>
                </a:lnTo>
                <a:lnTo>
                  <a:pt x="3107" y="2257"/>
                </a:lnTo>
                <a:lnTo>
                  <a:pt x="3109" y="2257"/>
                </a:lnTo>
                <a:lnTo>
                  <a:pt x="3110" y="2257"/>
                </a:lnTo>
                <a:lnTo>
                  <a:pt x="3112" y="2257"/>
                </a:lnTo>
                <a:lnTo>
                  <a:pt x="3112" y="2259"/>
                </a:lnTo>
                <a:lnTo>
                  <a:pt x="3113" y="2259"/>
                </a:lnTo>
                <a:lnTo>
                  <a:pt x="3115" y="2259"/>
                </a:lnTo>
                <a:lnTo>
                  <a:pt x="3116" y="2259"/>
                </a:lnTo>
                <a:lnTo>
                  <a:pt x="3117" y="2260"/>
                </a:lnTo>
                <a:lnTo>
                  <a:pt x="3119" y="2262"/>
                </a:lnTo>
                <a:lnTo>
                  <a:pt x="3119" y="2263"/>
                </a:lnTo>
                <a:lnTo>
                  <a:pt x="3120" y="2263"/>
                </a:lnTo>
                <a:lnTo>
                  <a:pt x="3120" y="2265"/>
                </a:lnTo>
                <a:lnTo>
                  <a:pt x="3122" y="2266"/>
                </a:lnTo>
                <a:lnTo>
                  <a:pt x="3123" y="2266"/>
                </a:lnTo>
                <a:lnTo>
                  <a:pt x="3123" y="2268"/>
                </a:lnTo>
                <a:lnTo>
                  <a:pt x="3125" y="2269"/>
                </a:lnTo>
                <a:lnTo>
                  <a:pt x="3126" y="2271"/>
                </a:lnTo>
                <a:lnTo>
                  <a:pt x="3129" y="2272"/>
                </a:lnTo>
                <a:lnTo>
                  <a:pt x="3131" y="2274"/>
                </a:lnTo>
                <a:lnTo>
                  <a:pt x="3132" y="2274"/>
                </a:lnTo>
                <a:lnTo>
                  <a:pt x="3134" y="2274"/>
                </a:lnTo>
                <a:lnTo>
                  <a:pt x="3137" y="2274"/>
                </a:lnTo>
                <a:lnTo>
                  <a:pt x="3137" y="2277"/>
                </a:lnTo>
                <a:lnTo>
                  <a:pt x="3137" y="2278"/>
                </a:lnTo>
                <a:lnTo>
                  <a:pt x="3137" y="2279"/>
                </a:lnTo>
                <a:lnTo>
                  <a:pt x="3138" y="2281"/>
                </a:lnTo>
                <a:lnTo>
                  <a:pt x="3138" y="2284"/>
                </a:lnTo>
                <a:lnTo>
                  <a:pt x="3140" y="2285"/>
                </a:lnTo>
                <a:lnTo>
                  <a:pt x="3144" y="2287"/>
                </a:lnTo>
                <a:lnTo>
                  <a:pt x="3150" y="2290"/>
                </a:lnTo>
                <a:lnTo>
                  <a:pt x="3150" y="2291"/>
                </a:lnTo>
                <a:lnTo>
                  <a:pt x="3151" y="2290"/>
                </a:lnTo>
                <a:lnTo>
                  <a:pt x="3159" y="2288"/>
                </a:lnTo>
                <a:lnTo>
                  <a:pt x="3160" y="2287"/>
                </a:lnTo>
                <a:lnTo>
                  <a:pt x="3160" y="2288"/>
                </a:lnTo>
                <a:lnTo>
                  <a:pt x="3160" y="2290"/>
                </a:lnTo>
                <a:lnTo>
                  <a:pt x="3162" y="2290"/>
                </a:lnTo>
                <a:lnTo>
                  <a:pt x="3162" y="2293"/>
                </a:lnTo>
                <a:lnTo>
                  <a:pt x="3163" y="2294"/>
                </a:lnTo>
                <a:lnTo>
                  <a:pt x="3165" y="2296"/>
                </a:lnTo>
                <a:lnTo>
                  <a:pt x="3165" y="2297"/>
                </a:lnTo>
                <a:lnTo>
                  <a:pt x="3166" y="2300"/>
                </a:lnTo>
                <a:lnTo>
                  <a:pt x="3166" y="2301"/>
                </a:lnTo>
                <a:lnTo>
                  <a:pt x="3166" y="2303"/>
                </a:lnTo>
                <a:lnTo>
                  <a:pt x="3166" y="2307"/>
                </a:lnTo>
                <a:lnTo>
                  <a:pt x="3166" y="2310"/>
                </a:lnTo>
                <a:lnTo>
                  <a:pt x="3165" y="2312"/>
                </a:lnTo>
                <a:lnTo>
                  <a:pt x="3165" y="2313"/>
                </a:lnTo>
                <a:lnTo>
                  <a:pt x="3165" y="2315"/>
                </a:lnTo>
                <a:lnTo>
                  <a:pt x="3163" y="2315"/>
                </a:lnTo>
                <a:lnTo>
                  <a:pt x="3163" y="2316"/>
                </a:lnTo>
                <a:lnTo>
                  <a:pt x="3163" y="2318"/>
                </a:lnTo>
                <a:lnTo>
                  <a:pt x="3162" y="2318"/>
                </a:lnTo>
                <a:lnTo>
                  <a:pt x="3162" y="2319"/>
                </a:lnTo>
                <a:lnTo>
                  <a:pt x="3162" y="2321"/>
                </a:lnTo>
                <a:lnTo>
                  <a:pt x="3160" y="2321"/>
                </a:lnTo>
                <a:lnTo>
                  <a:pt x="3160" y="2322"/>
                </a:lnTo>
                <a:lnTo>
                  <a:pt x="3159" y="2322"/>
                </a:lnTo>
                <a:lnTo>
                  <a:pt x="3157" y="2322"/>
                </a:lnTo>
                <a:lnTo>
                  <a:pt x="3157" y="2324"/>
                </a:lnTo>
                <a:lnTo>
                  <a:pt x="3157" y="2325"/>
                </a:lnTo>
                <a:lnTo>
                  <a:pt x="3156" y="2325"/>
                </a:lnTo>
                <a:lnTo>
                  <a:pt x="3156" y="2326"/>
                </a:lnTo>
                <a:lnTo>
                  <a:pt x="3156" y="2328"/>
                </a:lnTo>
                <a:lnTo>
                  <a:pt x="3156" y="2329"/>
                </a:lnTo>
                <a:lnTo>
                  <a:pt x="3154" y="2329"/>
                </a:lnTo>
                <a:lnTo>
                  <a:pt x="3156" y="2331"/>
                </a:lnTo>
                <a:lnTo>
                  <a:pt x="3156" y="2332"/>
                </a:lnTo>
                <a:lnTo>
                  <a:pt x="3156" y="2334"/>
                </a:lnTo>
                <a:lnTo>
                  <a:pt x="3156" y="2335"/>
                </a:lnTo>
                <a:lnTo>
                  <a:pt x="3157" y="2337"/>
                </a:lnTo>
                <a:lnTo>
                  <a:pt x="3159" y="2338"/>
                </a:lnTo>
                <a:lnTo>
                  <a:pt x="3159" y="2340"/>
                </a:lnTo>
                <a:lnTo>
                  <a:pt x="3159" y="2341"/>
                </a:lnTo>
                <a:lnTo>
                  <a:pt x="3159" y="2343"/>
                </a:lnTo>
                <a:lnTo>
                  <a:pt x="3159" y="2344"/>
                </a:lnTo>
                <a:lnTo>
                  <a:pt x="3157" y="2344"/>
                </a:lnTo>
                <a:lnTo>
                  <a:pt x="3157" y="2346"/>
                </a:lnTo>
                <a:lnTo>
                  <a:pt x="3157" y="2347"/>
                </a:lnTo>
                <a:lnTo>
                  <a:pt x="3157" y="2349"/>
                </a:lnTo>
                <a:lnTo>
                  <a:pt x="3157" y="2350"/>
                </a:lnTo>
                <a:lnTo>
                  <a:pt x="3157" y="2351"/>
                </a:lnTo>
                <a:lnTo>
                  <a:pt x="3157" y="2353"/>
                </a:lnTo>
                <a:lnTo>
                  <a:pt x="3159" y="2354"/>
                </a:lnTo>
                <a:lnTo>
                  <a:pt x="3159" y="2356"/>
                </a:lnTo>
                <a:lnTo>
                  <a:pt x="3159" y="2357"/>
                </a:lnTo>
                <a:lnTo>
                  <a:pt x="3159" y="2359"/>
                </a:lnTo>
                <a:lnTo>
                  <a:pt x="3160" y="2359"/>
                </a:lnTo>
                <a:lnTo>
                  <a:pt x="3160" y="2360"/>
                </a:lnTo>
                <a:lnTo>
                  <a:pt x="3160" y="2362"/>
                </a:lnTo>
                <a:lnTo>
                  <a:pt x="3162" y="2363"/>
                </a:lnTo>
                <a:lnTo>
                  <a:pt x="3163" y="2365"/>
                </a:lnTo>
                <a:lnTo>
                  <a:pt x="3163" y="2366"/>
                </a:lnTo>
                <a:lnTo>
                  <a:pt x="3163" y="2368"/>
                </a:lnTo>
                <a:lnTo>
                  <a:pt x="3163" y="2369"/>
                </a:lnTo>
                <a:lnTo>
                  <a:pt x="3163" y="2371"/>
                </a:lnTo>
                <a:lnTo>
                  <a:pt x="3163" y="2372"/>
                </a:lnTo>
                <a:lnTo>
                  <a:pt x="3163" y="2373"/>
                </a:lnTo>
                <a:lnTo>
                  <a:pt x="3163" y="2375"/>
                </a:lnTo>
                <a:lnTo>
                  <a:pt x="3163" y="2376"/>
                </a:lnTo>
                <a:lnTo>
                  <a:pt x="3165" y="2378"/>
                </a:lnTo>
                <a:lnTo>
                  <a:pt x="3165" y="2379"/>
                </a:lnTo>
                <a:lnTo>
                  <a:pt x="3166" y="2381"/>
                </a:lnTo>
                <a:lnTo>
                  <a:pt x="3166" y="2382"/>
                </a:lnTo>
                <a:lnTo>
                  <a:pt x="3166" y="2384"/>
                </a:lnTo>
                <a:lnTo>
                  <a:pt x="3166" y="2385"/>
                </a:lnTo>
                <a:lnTo>
                  <a:pt x="3165" y="2385"/>
                </a:lnTo>
                <a:lnTo>
                  <a:pt x="3165" y="2387"/>
                </a:lnTo>
                <a:lnTo>
                  <a:pt x="3163" y="2388"/>
                </a:lnTo>
                <a:lnTo>
                  <a:pt x="3162" y="2390"/>
                </a:lnTo>
                <a:lnTo>
                  <a:pt x="3160" y="2391"/>
                </a:lnTo>
                <a:lnTo>
                  <a:pt x="3160" y="2393"/>
                </a:lnTo>
                <a:lnTo>
                  <a:pt x="3159" y="2393"/>
                </a:lnTo>
                <a:lnTo>
                  <a:pt x="3159" y="2394"/>
                </a:lnTo>
                <a:lnTo>
                  <a:pt x="3157" y="2396"/>
                </a:lnTo>
                <a:lnTo>
                  <a:pt x="3157" y="2397"/>
                </a:lnTo>
                <a:lnTo>
                  <a:pt x="3156" y="2397"/>
                </a:lnTo>
                <a:lnTo>
                  <a:pt x="3156" y="2398"/>
                </a:lnTo>
                <a:lnTo>
                  <a:pt x="3156" y="2400"/>
                </a:lnTo>
                <a:lnTo>
                  <a:pt x="3156" y="2401"/>
                </a:lnTo>
                <a:lnTo>
                  <a:pt x="3154" y="2403"/>
                </a:lnTo>
                <a:lnTo>
                  <a:pt x="3154" y="2404"/>
                </a:lnTo>
                <a:lnTo>
                  <a:pt x="3154" y="2406"/>
                </a:lnTo>
                <a:lnTo>
                  <a:pt x="3153" y="2406"/>
                </a:lnTo>
                <a:lnTo>
                  <a:pt x="3153" y="2407"/>
                </a:lnTo>
                <a:lnTo>
                  <a:pt x="3153" y="2409"/>
                </a:lnTo>
                <a:lnTo>
                  <a:pt x="3151" y="2410"/>
                </a:lnTo>
                <a:lnTo>
                  <a:pt x="3151" y="2412"/>
                </a:lnTo>
                <a:lnTo>
                  <a:pt x="3150" y="2413"/>
                </a:lnTo>
                <a:lnTo>
                  <a:pt x="3150" y="2415"/>
                </a:lnTo>
                <a:lnTo>
                  <a:pt x="3150" y="2416"/>
                </a:lnTo>
                <a:lnTo>
                  <a:pt x="3148" y="2416"/>
                </a:lnTo>
                <a:lnTo>
                  <a:pt x="3148" y="2418"/>
                </a:lnTo>
                <a:lnTo>
                  <a:pt x="3147" y="2419"/>
                </a:lnTo>
                <a:lnTo>
                  <a:pt x="3147" y="2421"/>
                </a:lnTo>
                <a:lnTo>
                  <a:pt x="3145" y="2421"/>
                </a:lnTo>
                <a:lnTo>
                  <a:pt x="3145" y="2422"/>
                </a:lnTo>
                <a:lnTo>
                  <a:pt x="3144" y="2422"/>
                </a:lnTo>
                <a:lnTo>
                  <a:pt x="3145" y="2422"/>
                </a:lnTo>
                <a:lnTo>
                  <a:pt x="3144" y="2423"/>
                </a:lnTo>
                <a:lnTo>
                  <a:pt x="3144" y="2425"/>
                </a:lnTo>
                <a:lnTo>
                  <a:pt x="3142" y="2425"/>
                </a:lnTo>
                <a:lnTo>
                  <a:pt x="3142" y="2426"/>
                </a:lnTo>
                <a:lnTo>
                  <a:pt x="3141" y="2426"/>
                </a:lnTo>
                <a:lnTo>
                  <a:pt x="3141" y="2428"/>
                </a:lnTo>
                <a:lnTo>
                  <a:pt x="3140" y="2428"/>
                </a:lnTo>
                <a:lnTo>
                  <a:pt x="3140" y="2429"/>
                </a:lnTo>
                <a:lnTo>
                  <a:pt x="3138" y="2429"/>
                </a:lnTo>
                <a:lnTo>
                  <a:pt x="3138" y="2431"/>
                </a:lnTo>
                <a:lnTo>
                  <a:pt x="3137" y="2431"/>
                </a:lnTo>
                <a:lnTo>
                  <a:pt x="3137" y="2432"/>
                </a:lnTo>
                <a:lnTo>
                  <a:pt x="3135" y="2432"/>
                </a:lnTo>
                <a:lnTo>
                  <a:pt x="3135" y="2434"/>
                </a:lnTo>
                <a:lnTo>
                  <a:pt x="3134" y="2434"/>
                </a:lnTo>
                <a:lnTo>
                  <a:pt x="3134" y="2435"/>
                </a:lnTo>
                <a:lnTo>
                  <a:pt x="3132" y="2435"/>
                </a:lnTo>
                <a:lnTo>
                  <a:pt x="3132" y="2437"/>
                </a:lnTo>
                <a:lnTo>
                  <a:pt x="3131" y="2437"/>
                </a:lnTo>
                <a:lnTo>
                  <a:pt x="3129" y="2437"/>
                </a:lnTo>
                <a:lnTo>
                  <a:pt x="3131" y="2438"/>
                </a:lnTo>
                <a:lnTo>
                  <a:pt x="3129" y="2438"/>
                </a:lnTo>
                <a:lnTo>
                  <a:pt x="3128" y="2438"/>
                </a:lnTo>
                <a:lnTo>
                  <a:pt x="3126" y="2438"/>
                </a:lnTo>
                <a:lnTo>
                  <a:pt x="3128" y="2437"/>
                </a:lnTo>
                <a:lnTo>
                  <a:pt x="3128" y="2435"/>
                </a:lnTo>
                <a:lnTo>
                  <a:pt x="3128" y="2434"/>
                </a:lnTo>
                <a:lnTo>
                  <a:pt x="3129" y="2434"/>
                </a:lnTo>
                <a:lnTo>
                  <a:pt x="3129" y="2432"/>
                </a:lnTo>
                <a:lnTo>
                  <a:pt x="3131" y="2432"/>
                </a:lnTo>
                <a:lnTo>
                  <a:pt x="3131" y="2431"/>
                </a:lnTo>
                <a:lnTo>
                  <a:pt x="3132" y="2431"/>
                </a:lnTo>
                <a:lnTo>
                  <a:pt x="3132" y="2429"/>
                </a:lnTo>
                <a:lnTo>
                  <a:pt x="3134" y="2429"/>
                </a:lnTo>
                <a:lnTo>
                  <a:pt x="3134" y="2428"/>
                </a:lnTo>
                <a:lnTo>
                  <a:pt x="3134" y="2429"/>
                </a:lnTo>
                <a:lnTo>
                  <a:pt x="3135" y="2428"/>
                </a:lnTo>
                <a:lnTo>
                  <a:pt x="3135" y="2426"/>
                </a:lnTo>
                <a:lnTo>
                  <a:pt x="3135" y="2428"/>
                </a:lnTo>
                <a:lnTo>
                  <a:pt x="3137" y="2428"/>
                </a:lnTo>
                <a:lnTo>
                  <a:pt x="3137" y="2426"/>
                </a:lnTo>
                <a:lnTo>
                  <a:pt x="3137" y="2425"/>
                </a:lnTo>
                <a:lnTo>
                  <a:pt x="3137" y="2426"/>
                </a:lnTo>
                <a:lnTo>
                  <a:pt x="3135" y="2426"/>
                </a:lnTo>
                <a:lnTo>
                  <a:pt x="3134" y="2426"/>
                </a:lnTo>
                <a:lnTo>
                  <a:pt x="3134" y="2428"/>
                </a:lnTo>
                <a:lnTo>
                  <a:pt x="3132" y="2428"/>
                </a:lnTo>
                <a:lnTo>
                  <a:pt x="3132" y="2429"/>
                </a:lnTo>
                <a:lnTo>
                  <a:pt x="3131" y="2429"/>
                </a:lnTo>
                <a:lnTo>
                  <a:pt x="3131" y="2431"/>
                </a:lnTo>
                <a:lnTo>
                  <a:pt x="3129" y="2432"/>
                </a:lnTo>
                <a:lnTo>
                  <a:pt x="3129" y="2434"/>
                </a:lnTo>
                <a:lnTo>
                  <a:pt x="3128" y="2434"/>
                </a:lnTo>
                <a:lnTo>
                  <a:pt x="3126" y="2435"/>
                </a:lnTo>
                <a:lnTo>
                  <a:pt x="3125" y="2435"/>
                </a:lnTo>
                <a:lnTo>
                  <a:pt x="3125" y="2434"/>
                </a:lnTo>
                <a:lnTo>
                  <a:pt x="3125" y="2432"/>
                </a:lnTo>
                <a:lnTo>
                  <a:pt x="3123" y="2432"/>
                </a:lnTo>
                <a:lnTo>
                  <a:pt x="3123" y="2431"/>
                </a:lnTo>
                <a:lnTo>
                  <a:pt x="3123" y="2429"/>
                </a:lnTo>
                <a:lnTo>
                  <a:pt x="3123" y="2428"/>
                </a:lnTo>
                <a:lnTo>
                  <a:pt x="3125" y="2426"/>
                </a:lnTo>
                <a:lnTo>
                  <a:pt x="3123" y="2426"/>
                </a:lnTo>
                <a:lnTo>
                  <a:pt x="3123" y="2425"/>
                </a:lnTo>
                <a:lnTo>
                  <a:pt x="3123" y="2423"/>
                </a:lnTo>
                <a:lnTo>
                  <a:pt x="3123" y="2422"/>
                </a:lnTo>
                <a:lnTo>
                  <a:pt x="3122" y="2422"/>
                </a:lnTo>
                <a:lnTo>
                  <a:pt x="3123" y="2423"/>
                </a:lnTo>
                <a:lnTo>
                  <a:pt x="3123" y="2425"/>
                </a:lnTo>
                <a:lnTo>
                  <a:pt x="3123" y="2426"/>
                </a:lnTo>
                <a:lnTo>
                  <a:pt x="3123" y="2428"/>
                </a:lnTo>
                <a:lnTo>
                  <a:pt x="3122" y="2429"/>
                </a:lnTo>
                <a:lnTo>
                  <a:pt x="3122" y="2431"/>
                </a:lnTo>
                <a:lnTo>
                  <a:pt x="3122" y="2432"/>
                </a:lnTo>
                <a:lnTo>
                  <a:pt x="3122" y="2431"/>
                </a:lnTo>
                <a:lnTo>
                  <a:pt x="3122" y="2432"/>
                </a:lnTo>
                <a:lnTo>
                  <a:pt x="3123" y="2432"/>
                </a:lnTo>
                <a:lnTo>
                  <a:pt x="3125" y="2432"/>
                </a:lnTo>
                <a:lnTo>
                  <a:pt x="3125" y="2434"/>
                </a:lnTo>
                <a:lnTo>
                  <a:pt x="3125" y="2435"/>
                </a:lnTo>
                <a:lnTo>
                  <a:pt x="3125" y="2437"/>
                </a:lnTo>
                <a:lnTo>
                  <a:pt x="3125" y="2438"/>
                </a:lnTo>
                <a:lnTo>
                  <a:pt x="3125" y="2440"/>
                </a:lnTo>
                <a:lnTo>
                  <a:pt x="3125" y="2441"/>
                </a:lnTo>
                <a:lnTo>
                  <a:pt x="3123" y="2441"/>
                </a:lnTo>
                <a:lnTo>
                  <a:pt x="3122" y="2441"/>
                </a:lnTo>
                <a:lnTo>
                  <a:pt x="3120" y="2441"/>
                </a:lnTo>
                <a:lnTo>
                  <a:pt x="3119" y="2441"/>
                </a:lnTo>
                <a:lnTo>
                  <a:pt x="3119" y="2440"/>
                </a:lnTo>
                <a:lnTo>
                  <a:pt x="3119" y="2438"/>
                </a:lnTo>
                <a:lnTo>
                  <a:pt x="3120" y="2438"/>
                </a:lnTo>
                <a:lnTo>
                  <a:pt x="3120" y="2437"/>
                </a:lnTo>
                <a:lnTo>
                  <a:pt x="3122" y="2438"/>
                </a:lnTo>
                <a:lnTo>
                  <a:pt x="3122" y="2435"/>
                </a:lnTo>
                <a:lnTo>
                  <a:pt x="3120" y="2435"/>
                </a:lnTo>
                <a:lnTo>
                  <a:pt x="3122" y="2435"/>
                </a:lnTo>
                <a:lnTo>
                  <a:pt x="3122" y="2434"/>
                </a:lnTo>
                <a:lnTo>
                  <a:pt x="3120" y="2434"/>
                </a:lnTo>
                <a:lnTo>
                  <a:pt x="3120" y="2432"/>
                </a:lnTo>
                <a:lnTo>
                  <a:pt x="3120" y="2434"/>
                </a:lnTo>
                <a:lnTo>
                  <a:pt x="3120" y="2435"/>
                </a:lnTo>
                <a:lnTo>
                  <a:pt x="3120" y="2434"/>
                </a:lnTo>
                <a:lnTo>
                  <a:pt x="3119" y="2432"/>
                </a:lnTo>
                <a:lnTo>
                  <a:pt x="3119" y="2431"/>
                </a:lnTo>
                <a:lnTo>
                  <a:pt x="3119" y="2429"/>
                </a:lnTo>
                <a:lnTo>
                  <a:pt x="3119" y="2428"/>
                </a:lnTo>
                <a:lnTo>
                  <a:pt x="3119" y="2426"/>
                </a:lnTo>
                <a:lnTo>
                  <a:pt x="3119" y="2425"/>
                </a:lnTo>
                <a:lnTo>
                  <a:pt x="3119" y="2423"/>
                </a:lnTo>
                <a:lnTo>
                  <a:pt x="3119" y="2422"/>
                </a:lnTo>
                <a:lnTo>
                  <a:pt x="3119" y="2421"/>
                </a:lnTo>
                <a:lnTo>
                  <a:pt x="3119" y="2419"/>
                </a:lnTo>
                <a:lnTo>
                  <a:pt x="3117" y="2419"/>
                </a:lnTo>
                <a:lnTo>
                  <a:pt x="3117" y="2421"/>
                </a:lnTo>
                <a:lnTo>
                  <a:pt x="3117" y="2422"/>
                </a:lnTo>
                <a:lnTo>
                  <a:pt x="3117" y="2423"/>
                </a:lnTo>
                <a:lnTo>
                  <a:pt x="3117" y="2425"/>
                </a:lnTo>
                <a:lnTo>
                  <a:pt x="3117" y="2426"/>
                </a:lnTo>
                <a:lnTo>
                  <a:pt x="3117" y="2428"/>
                </a:lnTo>
                <a:lnTo>
                  <a:pt x="3117" y="2429"/>
                </a:lnTo>
                <a:lnTo>
                  <a:pt x="3119" y="2431"/>
                </a:lnTo>
                <a:lnTo>
                  <a:pt x="3119" y="2432"/>
                </a:lnTo>
                <a:lnTo>
                  <a:pt x="3119" y="2434"/>
                </a:lnTo>
                <a:lnTo>
                  <a:pt x="3119" y="2435"/>
                </a:lnTo>
                <a:lnTo>
                  <a:pt x="3119" y="2437"/>
                </a:lnTo>
                <a:lnTo>
                  <a:pt x="3117" y="2437"/>
                </a:lnTo>
                <a:lnTo>
                  <a:pt x="3117" y="2435"/>
                </a:lnTo>
                <a:lnTo>
                  <a:pt x="3117" y="2437"/>
                </a:lnTo>
                <a:lnTo>
                  <a:pt x="3117" y="2435"/>
                </a:lnTo>
                <a:lnTo>
                  <a:pt x="3116" y="2435"/>
                </a:lnTo>
                <a:lnTo>
                  <a:pt x="3116" y="2434"/>
                </a:lnTo>
                <a:lnTo>
                  <a:pt x="3115" y="2432"/>
                </a:lnTo>
                <a:lnTo>
                  <a:pt x="3115" y="2434"/>
                </a:lnTo>
                <a:lnTo>
                  <a:pt x="3115" y="2435"/>
                </a:lnTo>
                <a:lnTo>
                  <a:pt x="3116" y="2435"/>
                </a:lnTo>
                <a:lnTo>
                  <a:pt x="3116" y="2437"/>
                </a:lnTo>
                <a:lnTo>
                  <a:pt x="3116" y="2438"/>
                </a:lnTo>
                <a:lnTo>
                  <a:pt x="3116" y="2440"/>
                </a:lnTo>
                <a:lnTo>
                  <a:pt x="3115" y="2440"/>
                </a:lnTo>
                <a:lnTo>
                  <a:pt x="3115" y="2441"/>
                </a:lnTo>
                <a:lnTo>
                  <a:pt x="3113" y="2441"/>
                </a:lnTo>
                <a:lnTo>
                  <a:pt x="3112" y="2441"/>
                </a:lnTo>
                <a:lnTo>
                  <a:pt x="3110" y="2440"/>
                </a:lnTo>
                <a:lnTo>
                  <a:pt x="3110" y="2441"/>
                </a:lnTo>
                <a:lnTo>
                  <a:pt x="3110" y="2440"/>
                </a:lnTo>
                <a:lnTo>
                  <a:pt x="3109" y="2440"/>
                </a:lnTo>
                <a:lnTo>
                  <a:pt x="3107" y="2438"/>
                </a:lnTo>
                <a:lnTo>
                  <a:pt x="3106" y="2438"/>
                </a:lnTo>
                <a:lnTo>
                  <a:pt x="3106" y="2437"/>
                </a:lnTo>
                <a:lnTo>
                  <a:pt x="3106" y="2435"/>
                </a:lnTo>
                <a:lnTo>
                  <a:pt x="3106" y="2434"/>
                </a:lnTo>
                <a:lnTo>
                  <a:pt x="3106" y="2432"/>
                </a:lnTo>
                <a:lnTo>
                  <a:pt x="3107" y="2432"/>
                </a:lnTo>
                <a:lnTo>
                  <a:pt x="3107" y="2431"/>
                </a:lnTo>
                <a:lnTo>
                  <a:pt x="3106" y="2431"/>
                </a:lnTo>
                <a:lnTo>
                  <a:pt x="3106" y="2432"/>
                </a:lnTo>
                <a:lnTo>
                  <a:pt x="3106" y="2431"/>
                </a:lnTo>
                <a:lnTo>
                  <a:pt x="3106" y="2429"/>
                </a:lnTo>
                <a:lnTo>
                  <a:pt x="3104" y="2428"/>
                </a:lnTo>
                <a:lnTo>
                  <a:pt x="3106" y="2428"/>
                </a:lnTo>
                <a:lnTo>
                  <a:pt x="3106" y="2426"/>
                </a:lnTo>
                <a:lnTo>
                  <a:pt x="3104" y="2426"/>
                </a:lnTo>
                <a:lnTo>
                  <a:pt x="3104" y="2425"/>
                </a:lnTo>
                <a:lnTo>
                  <a:pt x="3104" y="2423"/>
                </a:lnTo>
                <a:lnTo>
                  <a:pt x="3103" y="2423"/>
                </a:lnTo>
                <a:lnTo>
                  <a:pt x="3104" y="2423"/>
                </a:lnTo>
                <a:lnTo>
                  <a:pt x="3106" y="2423"/>
                </a:lnTo>
                <a:lnTo>
                  <a:pt x="3106" y="2422"/>
                </a:lnTo>
                <a:lnTo>
                  <a:pt x="3106" y="2421"/>
                </a:lnTo>
                <a:lnTo>
                  <a:pt x="3106" y="2422"/>
                </a:lnTo>
                <a:lnTo>
                  <a:pt x="3106" y="2421"/>
                </a:lnTo>
                <a:lnTo>
                  <a:pt x="3106" y="2419"/>
                </a:lnTo>
                <a:lnTo>
                  <a:pt x="3107" y="2419"/>
                </a:lnTo>
                <a:lnTo>
                  <a:pt x="3107" y="2418"/>
                </a:lnTo>
                <a:lnTo>
                  <a:pt x="3109" y="2418"/>
                </a:lnTo>
                <a:lnTo>
                  <a:pt x="3109" y="2416"/>
                </a:lnTo>
                <a:lnTo>
                  <a:pt x="3110" y="2416"/>
                </a:lnTo>
                <a:lnTo>
                  <a:pt x="3109" y="2415"/>
                </a:lnTo>
                <a:lnTo>
                  <a:pt x="3109" y="2416"/>
                </a:lnTo>
                <a:lnTo>
                  <a:pt x="3109" y="2415"/>
                </a:lnTo>
                <a:lnTo>
                  <a:pt x="3109" y="2416"/>
                </a:lnTo>
                <a:lnTo>
                  <a:pt x="3107" y="2416"/>
                </a:lnTo>
                <a:lnTo>
                  <a:pt x="3107" y="2418"/>
                </a:lnTo>
                <a:lnTo>
                  <a:pt x="3106" y="2418"/>
                </a:lnTo>
                <a:lnTo>
                  <a:pt x="3106" y="2419"/>
                </a:lnTo>
                <a:lnTo>
                  <a:pt x="3104" y="2419"/>
                </a:lnTo>
                <a:lnTo>
                  <a:pt x="3104" y="2418"/>
                </a:lnTo>
                <a:lnTo>
                  <a:pt x="3103" y="2418"/>
                </a:lnTo>
                <a:lnTo>
                  <a:pt x="3103" y="2416"/>
                </a:lnTo>
                <a:lnTo>
                  <a:pt x="3101" y="2416"/>
                </a:lnTo>
                <a:lnTo>
                  <a:pt x="3101" y="2415"/>
                </a:lnTo>
                <a:lnTo>
                  <a:pt x="3101" y="2413"/>
                </a:lnTo>
                <a:lnTo>
                  <a:pt x="3101" y="2412"/>
                </a:lnTo>
                <a:lnTo>
                  <a:pt x="3103" y="2412"/>
                </a:lnTo>
                <a:lnTo>
                  <a:pt x="3103" y="2410"/>
                </a:lnTo>
                <a:lnTo>
                  <a:pt x="3104" y="2410"/>
                </a:lnTo>
                <a:lnTo>
                  <a:pt x="3104" y="2409"/>
                </a:lnTo>
                <a:lnTo>
                  <a:pt x="3103" y="2409"/>
                </a:lnTo>
                <a:lnTo>
                  <a:pt x="3103" y="2407"/>
                </a:lnTo>
                <a:lnTo>
                  <a:pt x="3104" y="2407"/>
                </a:lnTo>
                <a:lnTo>
                  <a:pt x="3106" y="2407"/>
                </a:lnTo>
                <a:lnTo>
                  <a:pt x="3107" y="2406"/>
                </a:lnTo>
                <a:lnTo>
                  <a:pt x="3109" y="2406"/>
                </a:lnTo>
                <a:lnTo>
                  <a:pt x="3109" y="2404"/>
                </a:lnTo>
                <a:lnTo>
                  <a:pt x="3110" y="2404"/>
                </a:lnTo>
                <a:lnTo>
                  <a:pt x="3110" y="2403"/>
                </a:lnTo>
                <a:lnTo>
                  <a:pt x="3112" y="2403"/>
                </a:lnTo>
                <a:lnTo>
                  <a:pt x="3112" y="2401"/>
                </a:lnTo>
                <a:lnTo>
                  <a:pt x="3112" y="2403"/>
                </a:lnTo>
                <a:lnTo>
                  <a:pt x="3113" y="2403"/>
                </a:lnTo>
                <a:lnTo>
                  <a:pt x="3113" y="2404"/>
                </a:lnTo>
                <a:lnTo>
                  <a:pt x="3113" y="2406"/>
                </a:lnTo>
                <a:lnTo>
                  <a:pt x="3115" y="2406"/>
                </a:lnTo>
                <a:lnTo>
                  <a:pt x="3115" y="2407"/>
                </a:lnTo>
                <a:lnTo>
                  <a:pt x="3115" y="2409"/>
                </a:lnTo>
                <a:lnTo>
                  <a:pt x="3115" y="2410"/>
                </a:lnTo>
                <a:lnTo>
                  <a:pt x="3116" y="2412"/>
                </a:lnTo>
                <a:lnTo>
                  <a:pt x="3116" y="2410"/>
                </a:lnTo>
                <a:lnTo>
                  <a:pt x="3116" y="2409"/>
                </a:lnTo>
                <a:lnTo>
                  <a:pt x="3115" y="2409"/>
                </a:lnTo>
                <a:lnTo>
                  <a:pt x="3115" y="2407"/>
                </a:lnTo>
                <a:lnTo>
                  <a:pt x="3116" y="2407"/>
                </a:lnTo>
                <a:lnTo>
                  <a:pt x="3117" y="2407"/>
                </a:lnTo>
                <a:lnTo>
                  <a:pt x="3117" y="2406"/>
                </a:lnTo>
                <a:lnTo>
                  <a:pt x="3119" y="2406"/>
                </a:lnTo>
                <a:lnTo>
                  <a:pt x="3120" y="2407"/>
                </a:lnTo>
                <a:lnTo>
                  <a:pt x="3120" y="2409"/>
                </a:lnTo>
                <a:lnTo>
                  <a:pt x="3120" y="2410"/>
                </a:lnTo>
                <a:lnTo>
                  <a:pt x="3120" y="2412"/>
                </a:lnTo>
                <a:lnTo>
                  <a:pt x="3122" y="2412"/>
                </a:lnTo>
                <a:lnTo>
                  <a:pt x="3122" y="2413"/>
                </a:lnTo>
                <a:lnTo>
                  <a:pt x="3122" y="2412"/>
                </a:lnTo>
                <a:lnTo>
                  <a:pt x="3122" y="2410"/>
                </a:lnTo>
                <a:lnTo>
                  <a:pt x="3120" y="2409"/>
                </a:lnTo>
                <a:lnTo>
                  <a:pt x="3120" y="2407"/>
                </a:lnTo>
                <a:lnTo>
                  <a:pt x="3120" y="2406"/>
                </a:lnTo>
                <a:lnTo>
                  <a:pt x="3120" y="2404"/>
                </a:lnTo>
                <a:lnTo>
                  <a:pt x="3120" y="2403"/>
                </a:lnTo>
                <a:lnTo>
                  <a:pt x="3122" y="2403"/>
                </a:lnTo>
                <a:lnTo>
                  <a:pt x="3123" y="2403"/>
                </a:lnTo>
                <a:lnTo>
                  <a:pt x="3125" y="2403"/>
                </a:lnTo>
                <a:lnTo>
                  <a:pt x="3125" y="2401"/>
                </a:lnTo>
                <a:lnTo>
                  <a:pt x="3126" y="2401"/>
                </a:lnTo>
                <a:lnTo>
                  <a:pt x="3128" y="2401"/>
                </a:lnTo>
                <a:lnTo>
                  <a:pt x="3128" y="2400"/>
                </a:lnTo>
                <a:lnTo>
                  <a:pt x="3129" y="2400"/>
                </a:lnTo>
                <a:lnTo>
                  <a:pt x="3131" y="2400"/>
                </a:lnTo>
                <a:lnTo>
                  <a:pt x="3132" y="2398"/>
                </a:lnTo>
                <a:lnTo>
                  <a:pt x="3132" y="2397"/>
                </a:lnTo>
                <a:lnTo>
                  <a:pt x="3132" y="2398"/>
                </a:lnTo>
                <a:lnTo>
                  <a:pt x="3131" y="2398"/>
                </a:lnTo>
                <a:lnTo>
                  <a:pt x="3129" y="2398"/>
                </a:lnTo>
                <a:lnTo>
                  <a:pt x="3129" y="2400"/>
                </a:lnTo>
                <a:lnTo>
                  <a:pt x="3128" y="2400"/>
                </a:lnTo>
                <a:lnTo>
                  <a:pt x="3126" y="2400"/>
                </a:lnTo>
                <a:lnTo>
                  <a:pt x="3125" y="2400"/>
                </a:lnTo>
                <a:lnTo>
                  <a:pt x="3125" y="2401"/>
                </a:lnTo>
                <a:lnTo>
                  <a:pt x="3123" y="2401"/>
                </a:lnTo>
                <a:lnTo>
                  <a:pt x="3122" y="2401"/>
                </a:lnTo>
                <a:lnTo>
                  <a:pt x="3120" y="2401"/>
                </a:lnTo>
                <a:lnTo>
                  <a:pt x="3122" y="2400"/>
                </a:lnTo>
                <a:lnTo>
                  <a:pt x="3122" y="2398"/>
                </a:lnTo>
                <a:lnTo>
                  <a:pt x="3122" y="2397"/>
                </a:lnTo>
                <a:lnTo>
                  <a:pt x="3123" y="2397"/>
                </a:lnTo>
                <a:lnTo>
                  <a:pt x="3123" y="2396"/>
                </a:lnTo>
                <a:lnTo>
                  <a:pt x="3125" y="2396"/>
                </a:lnTo>
                <a:lnTo>
                  <a:pt x="3125" y="2394"/>
                </a:lnTo>
                <a:lnTo>
                  <a:pt x="3126" y="2394"/>
                </a:lnTo>
                <a:lnTo>
                  <a:pt x="3126" y="2393"/>
                </a:lnTo>
                <a:lnTo>
                  <a:pt x="3128" y="2393"/>
                </a:lnTo>
                <a:lnTo>
                  <a:pt x="3128" y="2391"/>
                </a:lnTo>
                <a:lnTo>
                  <a:pt x="3129" y="2391"/>
                </a:lnTo>
                <a:lnTo>
                  <a:pt x="3129" y="2390"/>
                </a:lnTo>
                <a:lnTo>
                  <a:pt x="3131" y="2390"/>
                </a:lnTo>
                <a:lnTo>
                  <a:pt x="3131" y="2388"/>
                </a:lnTo>
                <a:lnTo>
                  <a:pt x="3131" y="2387"/>
                </a:lnTo>
                <a:lnTo>
                  <a:pt x="3131" y="2385"/>
                </a:lnTo>
                <a:lnTo>
                  <a:pt x="3132" y="2385"/>
                </a:lnTo>
                <a:lnTo>
                  <a:pt x="3132" y="2384"/>
                </a:lnTo>
                <a:lnTo>
                  <a:pt x="3132" y="2382"/>
                </a:lnTo>
                <a:lnTo>
                  <a:pt x="3134" y="2382"/>
                </a:lnTo>
                <a:lnTo>
                  <a:pt x="3134" y="2381"/>
                </a:lnTo>
                <a:lnTo>
                  <a:pt x="3135" y="2379"/>
                </a:lnTo>
                <a:lnTo>
                  <a:pt x="3135" y="2378"/>
                </a:lnTo>
                <a:lnTo>
                  <a:pt x="3134" y="2379"/>
                </a:lnTo>
                <a:lnTo>
                  <a:pt x="3134" y="2381"/>
                </a:lnTo>
                <a:lnTo>
                  <a:pt x="3132" y="2381"/>
                </a:lnTo>
                <a:lnTo>
                  <a:pt x="3132" y="2382"/>
                </a:lnTo>
                <a:lnTo>
                  <a:pt x="3132" y="2384"/>
                </a:lnTo>
                <a:lnTo>
                  <a:pt x="3131" y="2384"/>
                </a:lnTo>
                <a:lnTo>
                  <a:pt x="3131" y="2385"/>
                </a:lnTo>
                <a:lnTo>
                  <a:pt x="3129" y="2385"/>
                </a:lnTo>
                <a:lnTo>
                  <a:pt x="3129" y="2387"/>
                </a:lnTo>
                <a:lnTo>
                  <a:pt x="3129" y="2388"/>
                </a:lnTo>
                <a:lnTo>
                  <a:pt x="3129" y="2390"/>
                </a:lnTo>
                <a:lnTo>
                  <a:pt x="3128" y="2390"/>
                </a:lnTo>
                <a:lnTo>
                  <a:pt x="3128" y="2391"/>
                </a:lnTo>
                <a:lnTo>
                  <a:pt x="3126" y="2391"/>
                </a:lnTo>
                <a:lnTo>
                  <a:pt x="3126" y="2393"/>
                </a:lnTo>
                <a:lnTo>
                  <a:pt x="3125" y="2393"/>
                </a:lnTo>
                <a:lnTo>
                  <a:pt x="3125" y="2394"/>
                </a:lnTo>
                <a:lnTo>
                  <a:pt x="3123" y="2394"/>
                </a:lnTo>
                <a:lnTo>
                  <a:pt x="3123" y="2396"/>
                </a:lnTo>
                <a:lnTo>
                  <a:pt x="3122" y="2396"/>
                </a:lnTo>
                <a:lnTo>
                  <a:pt x="3122" y="2397"/>
                </a:lnTo>
                <a:lnTo>
                  <a:pt x="3120" y="2397"/>
                </a:lnTo>
                <a:lnTo>
                  <a:pt x="3120" y="2398"/>
                </a:lnTo>
                <a:lnTo>
                  <a:pt x="3120" y="2400"/>
                </a:lnTo>
                <a:lnTo>
                  <a:pt x="3119" y="2400"/>
                </a:lnTo>
                <a:lnTo>
                  <a:pt x="3119" y="2401"/>
                </a:lnTo>
                <a:lnTo>
                  <a:pt x="3119" y="2403"/>
                </a:lnTo>
                <a:lnTo>
                  <a:pt x="3119" y="2404"/>
                </a:lnTo>
                <a:lnTo>
                  <a:pt x="3117" y="2404"/>
                </a:lnTo>
                <a:lnTo>
                  <a:pt x="3116" y="2404"/>
                </a:lnTo>
                <a:lnTo>
                  <a:pt x="3115" y="2404"/>
                </a:lnTo>
                <a:lnTo>
                  <a:pt x="3115" y="2403"/>
                </a:lnTo>
                <a:lnTo>
                  <a:pt x="3115" y="2401"/>
                </a:lnTo>
                <a:lnTo>
                  <a:pt x="3115" y="2400"/>
                </a:lnTo>
                <a:lnTo>
                  <a:pt x="3113" y="2400"/>
                </a:lnTo>
                <a:lnTo>
                  <a:pt x="3113" y="2398"/>
                </a:lnTo>
                <a:lnTo>
                  <a:pt x="3113" y="2397"/>
                </a:lnTo>
                <a:lnTo>
                  <a:pt x="3113" y="2396"/>
                </a:lnTo>
                <a:lnTo>
                  <a:pt x="3113" y="2394"/>
                </a:lnTo>
                <a:lnTo>
                  <a:pt x="3113" y="2396"/>
                </a:lnTo>
                <a:lnTo>
                  <a:pt x="3113" y="2397"/>
                </a:lnTo>
                <a:lnTo>
                  <a:pt x="3113" y="2398"/>
                </a:lnTo>
                <a:lnTo>
                  <a:pt x="3113" y="2397"/>
                </a:lnTo>
                <a:lnTo>
                  <a:pt x="3113" y="2398"/>
                </a:lnTo>
                <a:lnTo>
                  <a:pt x="3113" y="2400"/>
                </a:lnTo>
                <a:lnTo>
                  <a:pt x="3112" y="2400"/>
                </a:lnTo>
                <a:lnTo>
                  <a:pt x="3110" y="2401"/>
                </a:lnTo>
                <a:lnTo>
                  <a:pt x="3110" y="2403"/>
                </a:lnTo>
                <a:lnTo>
                  <a:pt x="3109" y="2403"/>
                </a:lnTo>
                <a:lnTo>
                  <a:pt x="3109" y="2404"/>
                </a:lnTo>
                <a:lnTo>
                  <a:pt x="3107" y="2404"/>
                </a:lnTo>
                <a:lnTo>
                  <a:pt x="3106" y="2404"/>
                </a:lnTo>
                <a:lnTo>
                  <a:pt x="3106" y="2406"/>
                </a:lnTo>
                <a:lnTo>
                  <a:pt x="3104" y="2406"/>
                </a:lnTo>
                <a:lnTo>
                  <a:pt x="3103" y="2406"/>
                </a:lnTo>
                <a:lnTo>
                  <a:pt x="3101" y="2406"/>
                </a:lnTo>
                <a:lnTo>
                  <a:pt x="3100" y="2404"/>
                </a:lnTo>
                <a:lnTo>
                  <a:pt x="3100" y="2403"/>
                </a:lnTo>
                <a:lnTo>
                  <a:pt x="3098" y="2403"/>
                </a:lnTo>
                <a:lnTo>
                  <a:pt x="3098" y="2401"/>
                </a:lnTo>
                <a:lnTo>
                  <a:pt x="3097" y="2401"/>
                </a:lnTo>
                <a:lnTo>
                  <a:pt x="3097" y="2400"/>
                </a:lnTo>
                <a:lnTo>
                  <a:pt x="3097" y="2398"/>
                </a:lnTo>
                <a:lnTo>
                  <a:pt x="3097" y="2397"/>
                </a:lnTo>
                <a:lnTo>
                  <a:pt x="3097" y="2396"/>
                </a:lnTo>
                <a:lnTo>
                  <a:pt x="3097" y="2394"/>
                </a:lnTo>
                <a:lnTo>
                  <a:pt x="3095" y="2394"/>
                </a:lnTo>
                <a:lnTo>
                  <a:pt x="3097" y="2393"/>
                </a:lnTo>
                <a:lnTo>
                  <a:pt x="3098" y="2393"/>
                </a:lnTo>
                <a:lnTo>
                  <a:pt x="3098" y="2391"/>
                </a:lnTo>
                <a:lnTo>
                  <a:pt x="3098" y="2390"/>
                </a:lnTo>
                <a:lnTo>
                  <a:pt x="3100" y="2390"/>
                </a:lnTo>
                <a:lnTo>
                  <a:pt x="3101" y="2388"/>
                </a:lnTo>
                <a:lnTo>
                  <a:pt x="3103" y="2388"/>
                </a:lnTo>
                <a:lnTo>
                  <a:pt x="3103" y="2387"/>
                </a:lnTo>
                <a:lnTo>
                  <a:pt x="3104" y="2385"/>
                </a:lnTo>
                <a:lnTo>
                  <a:pt x="3106" y="2384"/>
                </a:lnTo>
                <a:lnTo>
                  <a:pt x="3104" y="2384"/>
                </a:lnTo>
                <a:lnTo>
                  <a:pt x="3104" y="2382"/>
                </a:lnTo>
                <a:lnTo>
                  <a:pt x="3106" y="2382"/>
                </a:lnTo>
                <a:lnTo>
                  <a:pt x="3107" y="2381"/>
                </a:lnTo>
                <a:lnTo>
                  <a:pt x="3107" y="2382"/>
                </a:lnTo>
                <a:lnTo>
                  <a:pt x="3109" y="2382"/>
                </a:lnTo>
                <a:lnTo>
                  <a:pt x="3110" y="2382"/>
                </a:lnTo>
                <a:lnTo>
                  <a:pt x="3112" y="2382"/>
                </a:lnTo>
                <a:lnTo>
                  <a:pt x="3113" y="2382"/>
                </a:lnTo>
                <a:lnTo>
                  <a:pt x="3115" y="2382"/>
                </a:lnTo>
                <a:lnTo>
                  <a:pt x="3116" y="2382"/>
                </a:lnTo>
                <a:lnTo>
                  <a:pt x="3117" y="2382"/>
                </a:lnTo>
                <a:lnTo>
                  <a:pt x="3117" y="2381"/>
                </a:lnTo>
                <a:lnTo>
                  <a:pt x="3117" y="2382"/>
                </a:lnTo>
                <a:lnTo>
                  <a:pt x="3119" y="2382"/>
                </a:lnTo>
                <a:lnTo>
                  <a:pt x="3120" y="2382"/>
                </a:lnTo>
                <a:lnTo>
                  <a:pt x="3120" y="2381"/>
                </a:lnTo>
                <a:lnTo>
                  <a:pt x="3122" y="2381"/>
                </a:lnTo>
                <a:lnTo>
                  <a:pt x="3123" y="2381"/>
                </a:lnTo>
                <a:lnTo>
                  <a:pt x="3123" y="2382"/>
                </a:lnTo>
                <a:lnTo>
                  <a:pt x="3125" y="2382"/>
                </a:lnTo>
                <a:lnTo>
                  <a:pt x="3126" y="2382"/>
                </a:lnTo>
                <a:lnTo>
                  <a:pt x="3126" y="2381"/>
                </a:lnTo>
                <a:lnTo>
                  <a:pt x="3125" y="2381"/>
                </a:lnTo>
                <a:lnTo>
                  <a:pt x="3123" y="2381"/>
                </a:lnTo>
                <a:lnTo>
                  <a:pt x="3123" y="2379"/>
                </a:lnTo>
                <a:lnTo>
                  <a:pt x="3122" y="2379"/>
                </a:lnTo>
                <a:lnTo>
                  <a:pt x="3122" y="2378"/>
                </a:lnTo>
                <a:lnTo>
                  <a:pt x="3123" y="2378"/>
                </a:lnTo>
                <a:lnTo>
                  <a:pt x="3123" y="2376"/>
                </a:lnTo>
                <a:lnTo>
                  <a:pt x="3125" y="2376"/>
                </a:lnTo>
                <a:lnTo>
                  <a:pt x="3125" y="2375"/>
                </a:lnTo>
                <a:lnTo>
                  <a:pt x="3126" y="2375"/>
                </a:lnTo>
                <a:lnTo>
                  <a:pt x="3126" y="2373"/>
                </a:lnTo>
                <a:lnTo>
                  <a:pt x="3128" y="2373"/>
                </a:lnTo>
                <a:lnTo>
                  <a:pt x="3128" y="2372"/>
                </a:lnTo>
                <a:lnTo>
                  <a:pt x="3128" y="2371"/>
                </a:lnTo>
                <a:lnTo>
                  <a:pt x="3126" y="2371"/>
                </a:lnTo>
                <a:lnTo>
                  <a:pt x="3126" y="2372"/>
                </a:lnTo>
                <a:lnTo>
                  <a:pt x="3126" y="2373"/>
                </a:lnTo>
                <a:lnTo>
                  <a:pt x="3125" y="2373"/>
                </a:lnTo>
                <a:lnTo>
                  <a:pt x="3125" y="2375"/>
                </a:lnTo>
                <a:lnTo>
                  <a:pt x="3123" y="2376"/>
                </a:lnTo>
                <a:lnTo>
                  <a:pt x="3122" y="2376"/>
                </a:lnTo>
                <a:lnTo>
                  <a:pt x="3122" y="2378"/>
                </a:lnTo>
                <a:lnTo>
                  <a:pt x="3120" y="2378"/>
                </a:lnTo>
                <a:lnTo>
                  <a:pt x="3120" y="2379"/>
                </a:lnTo>
                <a:lnTo>
                  <a:pt x="3120" y="2381"/>
                </a:lnTo>
                <a:lnTo>
                  <a:pt x="3119" y="2381"/>
                </a:lnTo>
                <a:lnTo>
                  <a:pt x="3117" y="2381"/>
                </a:lnTo>
                <a:lnTo>
                  <a:pt x="3116" y="2381"/>
                </a:lnTo>
                <a:lnTo>
                  <a:pt x="3115" y="2381"/>
                </a:lnTo>
                <a:lnTo>
                  <a:pt x="3113" y="2381"/>
                </a:lnTo>
                <a:lnTo>
                  <a:pt x="3112" y="2381"/>
                </a:lnTo>
                <a:lnTo>
                  <a:pt x="3110" y="2381"/>
                </a:lnTo>
                <a:lnTo>
                  <a:pt x="3110" y="2379"/>
                </a:lnTo>
                <a:lnTo>
                  <a:pt x="3110" y="2378"/>
                </a:lnTo>
                <a:lnTo>
                  <a:pt x="3110" y="2376"/>
                </a:lnTo>
                <a:lnTo>
                  <a:pt x="3110" y="2375"/>
                </a:lnTo>
                <a:lnTo>
                  <a:pt x="3109" y="2375"/>
                </a:lnTo>
                <a:lnTo>
                  <a:pt x="3110" y="2375"/>
                </a:lnTo>
                <a:lnTo>
                  <a:pt x="3110" y="2373"/>
                </a:lnTo>
                <a:lnTo>
                  <a:pt x="3110" y="2372"/>
                </a:lnTo>
                <a:lnTo>
                  <a:pt x="3110" y="2371"/>
                </a:lnTo>
                <a:lnTo>
                  <a:pt x="3109" y="2371"/>
                </a:lnTo>
                <a:lnTo>
                  <a:pt x="3109" y="2369"/>
                </a:lnTo>
                <a:lnTo>
                  <a:pt x="3109" y="2368"/>
                </a:lnTo>
                <a:lnTo>
                  <a:pt x="3109" y="2366"/>
                </a:lnTo>
                <a:lnTo>
                  <a:pt x="3109" y="2365"/>
                </a:lnTo>
                <a:lnTo>
                  <a:pt x="3109" y="2363"/>
                </a:lnTo>
                <a:lnTo>
                  <a:pt x="3109" y="2362"/>
                </a:lnTo>
                <a:lnTo>
                  <a:pt x="3109" y="2360"/>
                </a:lnTo>
                <a:lnTo>
                  <a:pt x="3110" y="2360"/>
                </a:lnTo>
                <a:lnTo>
                  <a:pt x="3110" y="2359"/>
                </a:lnTo>
                <a:lnTo>
                  <a:pt x="3110" y="2357"/>
                </a:lnTo>
                <a:lnTo>
                  <a:pt x="3110" y="2356"/>
                </a:lnTo>
                <a:lnTo>
                  <a:pt x="3110" y="2354"/>
                </a:lnTo>
                <a:lnTo>
                  <a:pt x="3112" y="2354"/>
                </a:lnTo>
                <a:lnTo>
                  <a:pt x="3113" y="2354"/>
                </a:lnTo>
                <a:lnTo>
                  <a:pt x="3115" y="2353"/>
                </a:lnTo>
                <a:lnTo>
                  <a:pt x="3115" y="2354"/>
                </a:lnTo>
                <a:lnTo>
                  <a:pt x="3115" y="2356"/>
                </a:lnTo>
                <a:lnTo>
                  <a:pt x="3116" y="2356"/>
                </a:lnTo>
                <a:lnTo>
                  <a:pt x="3116" y="2354"/>
                </a:lnTo>
                <a:lnTo>
                  <a:pt x="3116" y="2353"/>
                </a:lnTo>
                <a:lnTo>
                  <a:pt x="3115" y="2353"/>
                </a:lnTo>
                <a:lnTo>
                  <a:pt x="3115" y="2351"/>
                </a:lnTo>
                <a:lnTo>
                  <a:pt x="3116" y="2351"/>
                </a:lnTo>
                <a:lnTo>
                  <a:pt x="3117" y="2351"/>
                </a:lnTo>
                <a:lnTo>
                  <a:pt x="3117" y="2350"/>
                </a:lnTo>
                <a:lnTo>
                  <a:pt x="3120" y="2349"/>
                </a:lnTo>
                <a:lnTo>
                  <a:pt x="3122" y="2349"/>
                </a:lnTo>
                <a:lnTo>
                  <a:pt x="3122" y="2350"/>
                </a:lnTo>
                <a:lnTo>
                  <a:pt x="3122" y="2351"/>
                </a:lnTo>
                <a:lnTo>
                  <a:pt x="3122" y="2353"/>
                </a:lnTo>
                <a:lnTo>
                  <a:pt x="3123" y="2353"/>
                </a:lnTo>
                <a:lnTo>
                  <a:pt x="3123" y="2351"/>
                </a:lnTo>
                <a:lnTo>
                  <a:pt x="3122" y="2351"/>
                </a:lnTo>
                <a:lnTo>
                  <a:pt x="3122" y="2350"/>
                </a:lnTo>
                <a:lnTo>
                  <a:pt x="3122" y="2349"/>
                </a:lnTo>
                <a:lnTo>
                  <a:pt x="3122" y="2347"/>
                </a:lnTo>
                <a:lnTo>
                  <a:pt x="3122" y="2346"/>
                </a:lnTo>
                <a:lnTo>
                  <a:pt x="3122" y="2344"/>
                </a:lnTo>
                <a:lnTo>
                  <a:pt x="3123" y="2344"/>
                </a:lnTo>
                <a:lnTo>
                  <a:pt x="3125" y="2343"/>
                </a:lnTo>
                <a:lnTo>
                  <a:pt x="3125" y="2341"/>
                </a:lnTo>
                <a:lnTo>
                  <a:pt x="3123" y="2341"/>
                </a:lnTo>
                <a:lnTo>
                  <a:pt x="3123" y="2343"/>
                </a:lnTo>
                <a:lnTo>
                  <a:pt x="3122" y="2343"/>
                </a:lnTo>
                <a:lnTo>
                  <a:pt x="3122" y="2344"/>
                </a:lnTo>
                <a:lnTo>
                  <a:pt x="3120" y="2344"/>
                </a:lnTo>
                <a:lnTo>
                  <a:pt x="3120" y="2346"/>
                </a:lnTo>
                <a:lnTo>
                  <a:pt x="3120" y="2347"/>
                </a:lnTo>
                <a:lnTo>
                  <a:pt x="3119" y="2347"/>
                </a:lnTo>
                <a:lnTo>
                  <a:pt x="3119" y="2349"/>
                </a:lnTo>
                <a:lnTo>
                  <a:pt x="3117" y="2349"/>
                </a:lnTo>
                <a:lnTo>
                  <a:pt x="3117" y="2350"/>
                </a:lnTo>
                <a:lnTo>
                  <a:pt x="3116" y="2350"/>
                </a:lnTo>
                <a:lnTo>
                  <a:pt x="3115" y="2350"/>
                </a:lnTo>
                <a:lnTo>
                  <a:pt x="3115" y="2351"/>
                </a:lnTo>
                <a:lnTo>
                  <a:pt x="3113" y="2351"/>
                </a:lnTo>
                <a:lnTo>
                  <a:pt x="3113" y="2353"/>
                </a:lnTo>
                <a:lnTo>
                  <a:pt x="3112" y="2353"/>
                </a:lnTo>
                <a:lnTo>
                  <a:pt x="3110" y="2353"/>
                </a:lnTo>
                <a:lnTo>
                  <a:pt x="3110" y="2351"/>
                </a:lnTo>
                <a:lnTo>
                  <a:pt x="3110" y="2350"/>
                </a:lnTo>
                <a:lnTo>
                  <a:pt x="3110" y="2349"/>
                </a:lnTo>
                <a:lnTo>
                  <a:pt x="3110" y="2347"/>
                </a:lnTo>
                <a:lnTo>
                  <a:pt x="3109" y="2347"/>
                </a:lnTo>
                <a:lnTo>
                  <a:pt x="3109" y="2346"/>
                </a:lnTo>
                <a:lnTo>
                  <a:pt x="3109" y="2344"/>
                </a:lnTo>
                <a:lnTo>
                  <a:pt x="3109" y="2343"/>
                </a:lnTo>
                <a:lnTo>
                  <a:pt x="3109" y="2341"/>
                </a:lnTo>
                <a:lnTo>
                  <a:pt x="3109" y="2340"/>
                </a:lnTo>
                <a:lnTo>
                  <a:pt x="3109" y="2338"/>
                </a:lnTo>
                <a:lnTo>
                  <a:pt x="3109" y="2337"/>
                </a:lnTo>
                <a:lnTo>
                  <a:pt x="3109" y="2335"/>
                </a:lnTo>
                <a:lnTo>
                  <a:pt x="3110" y="2335"/>
                </a:lnTo>
                <a:lnTo>
                  <a:pt x="3110" y="2334"/>
                </a:lnTo>
                <a:lnTo>
                  <a:pt x="3112" y="2334"/>
                </a:lnTo>
                <a:lnTo>
                  <a:pt x="3113" y="2334"/>
                </a:lnTo>
                <a:lnTo>
                  <a:pt x="3115" y="2334"/>
                </a:lnTo>
                <a:lnTo>
                  <a:pt x="3116" y="2334"/>
                </a:lnTo>
                <a:lnTo>
                  <a:pt x="3116" y="2332"/>
                </a:lnTo>
                <a:lnTo>
                  <a:pt x="3117" y="2332"/>
                </a:lnTo>
                <a:lnTo>
                  <a:pt x="3119" y="2331"/>
                </a:lnTo>
                <a:lnTo>
                  <a:pt x="3120" y="2331"/>
                </a:lnTo>
                <a:lnTo>
                  <a:pt x="3120" y="2329"/>
                </a:lnTo>
                <a:lnTo>
                  <a:pt x="3120" y="2331"/>
                </a:lnTo>
                <a:lnTo>
                  <a:pt x="3120" y="2329"/>
                </a:lnTo>
                <a:lnTo>
                  <a:pt x="3122" y="2329"/>
                </a:lnTo>
                <a:lnTo>
                  <a:pt x="3120" y="2329"/>
                </a:lnTo>
                <a:lnTo>
                  <a:pt x="3119" y="2329"/>
                </a:lnTo>
                <a:lnTo>
                  <a:pt x="3117" y="2329"/>
                </a:lnTo>
                <a:lnTo>
                  <a:pt x="3117" y="2331"/>
                </a:lnTo>
                <a:lnTo>
                  <a:pt x="3116" y="2331"/>
                </a:lnTo>
                <a:lnTo>
                  <a:pt x="3116" y="2332"/>
                </a:lnTo>
                <a:lnTo>
                  <a:pt x="3115" y="2332"/>
                </a:lnTo>
                <a:lnTo>
                  <a:pt x="3113" y="2332"/>
                </a:lnTo>
                <a:lnTo>
                  <a:pt x="3112" y="2332"/>
                </a:lnTo>
                <a:lnTo>
                  <a:pt x="3112" y="2334"/>
                </a:lnTo>
                <a:lnTo>
                  <a:pt x="3112" y="2332"/>
                </a:lnTo>
                <a:lnTo>
                  <a:pt x="3110" y="2332"/>
                </a:lnTo>
                <a:lnTo>
                  <a:pt x="3110" y="2334"/>
                </a:lnTo>
                <a:lnTo>
                  <a:pt x="3109" y="2334"/>
                </a:lnTo>
                <a:lnTo>
                  <a:pt x="3109" y="2335"/>
                </a:lnTo>
                <a:lnTo>
                  <a:pt x="3109" y="2334"/>
                </a:lnTo>
                <a:lnTo>
                  <a:pt x="3107" y="2334"/>
                </a:lnTo>
                <a:lnTo>
                  <a:pt x="3107" y="2332"/>
                </a:lnTo>
                <a:lnTo>
                  <a:pt x="3107" y="2331"/>
                </a:lnTo>
                <a:lnTo>
                  <a:pt x="3106" y="2331"/>
                </a:lnTo>
                <a:lnTo>
                  <a:pt x="3106" y="2329"/>
                </a:lnTo>
                <a:lnTo>
                  <a:pt x="3104" y="2328"/>
                </a:lnTo>
                <a:lnTo>
                  <a:pt x="3104" y="2326"/>
                </a:lnTo>
                <a:lnTo>
                  <a:pt x="3104" y="2325"/>
                </a:lnTo>
                <a:lnTo>
                  <a:pt x="3106" y="2325"/>
                </a:lnTo>
                <a:lnTo>
                  <a:pt x="3106" y="2324"/>
                </a:lnTo>
                <a:lnTo>
                  <a:pt x="3107" y="2324"/>
                </a:lnTo>
                <a:lnTo>
                  <a:pt x="3107" y="2322"/>
                </a:lnTo>
                <a:lnTo>
                  <a:pt x="3106" y="2322"/>
                </a:lnTo>
                <a:lnTo>
                  <a:pt x="3106" y="2324"/>
                </a:lnTo>
                <a:lnTo>
                  <a:pt x="3104" y="2324"/>
                </a:lnTo>
                <a:lnTo>
                  <a:pt x="3103" y="2325"/>
                </a:lnTo>
                <a:lnTo>
                  <a:pt x="3101" y="2325"/>
                </a:lnTo>
                <a:lnTo>
                  <a:pt x="3101" y="2324"/>
                </a:lnTo>
                <a:lnTo>
                  <a:pt x="3101" y="2322"/>
                </a:lnTo>
                <a:lnTo>
                  <a:pt x="3100" y="2321"/>
                </a:lnTo>
                <a:lnTo>
                  <a:pt x="3100" y="2319"/>
                </a:lnTo>
                <a:lnTo>
                  <a:pt x="3098" y="2319"/>
                </a:lnTo>
                <a:lnTo>
                  <a:pt x="3098" y="2318"/>
                </a:lnTo>
                <a:lnTo>
                  <a:pt x="3097" y="2316"/>
                </a:lnTo>
                <a:lnTo>
                  <a:pt x="3097" y="2315"/>
                </a:lnTo>
                <a:lnTo>
                  <a:pt x="3095" y="2315"/>
                </a:lnTo>
                <a:lnTo>
                  <a:pt x="3095" y="2313"/>
                </a:lnTo>
                <a:lnTo>
                  <a:pt x="3094" y="2313"/>
                </a:lnTo>
                <a:lnTo>
                  <a:pt x="3094" y="2312"/>
                </a:lnTo>
                <a:lnTo>
                  <a:pt x="3094" y="2310"/>
                </a:lnTo>
                <a:lnTo>
                  <a:pt x="3092" y="2310"/>
                </a:lnTo>
                <a:lnTo>
                  <a:pt x="3092" y="2309"/>
                </a:lnTo>
                <a:lnTo>
                  <a:pt x="3094" y="2309"/>
                </a:lnTo>
                <a:lnTo>
                  <a:pt x="3094" y="2307"/>
                </a:lnTo>
                <a:lnTo>
                  <a:pt x="3092" y="2307"/>
                </a:lnTo>
                <a:lnTo>
                  <a:pt x="3092" y="2309"/>
                </a:lnTo>
                <a:lnTo>
                  <a:pt x="3091" y="2309"/>
                </a:lnTo>
                <a:lnTo>
                  <a:pt x="3091" y="2307"/>
                </a:lnTo>
                <a:lnTo>
                  <a:pt x="3090" y="2307"/>
                </a:lnTo>
                <a:lnTo>
                  <a:pt x="3090" y="2306"/>
                </a:lnTo>
                <a:lnTo>
                  <a:pt x="3090" y="2304"/>
                </a:lnTo>
                <a:lnTo>
                  <a:pt x="3091" y="2303"/>
                </a:lnTo>
                <a:lnTo>
                  <a:pt x="3090" y="2303"/>
                </a:lnTo>
                <a:lnTo>
                  <a:pt x="3090" y="2304"/>
                </a:lnTo>
                <a:lnTo>
                  <a:pt x="3088" y="2304"/>
                </a:lnTo>
                <a:lnTo>
                  <a:pt x="3088" y="2303"/>
                </a:lnTo>
                <a:lnTo>
                  <a:pt x="3090" y="2303"/>
                </a:lnTo>
                <a:lnTo>
                  <a:pt x="3090" y="2301"/>
                </a:lnTo>
                <a:lnTo>
                  <a:pt x="3091" y="2301"/>
                </a:lnTo>
                <a:lnTo>
                  <a:pt x="3092" y="2300"/>
                </a:lnTo>
                <a:lnTo>
                  <a:pt x="3094" y="2299"/>
                </a:lnTo>
                <a:lnTo>
                  <a:pt x="3095" y="2299"/>
                </a:lnTo>
                <a:lnTo>
                  <a:pt x="3095" y="2297"/>
                </a:lnTo>
                <a:lnTo>
                  <a:pt x="3097" y="2297"/>
                </a:lnTo>
                <a:lnTo>
                  <a:pt x="3097" y="2296"/>
                </a:lnTo>
                <a:lnTo>
                  <a:pt x="3098" y="2296"/>
                </a:lnTo>
                <a:lnTo>
                  <a:pt x="3097" y="2296"/>
                </a:lnTo>
                <a:lnTo>
                  <a:pt x="3095" y="2296"/>
                </a:lnTo>
                <a:lnTo>
                  <a:pt x="3097" y="2294"/>
                </a:lnTo>
                <a:lnTo>
                  <a:pt x="3097" y="2293"/>
                </a:lnTo>
                <a:lnTo>
                  <a:pt x="3098" y="2293"/>
                </a:lnTo>
                <a:lnTo>
                  <a:pt x="3097" y="2293"/>
                </a:lnTo>
                <a:lnTo>
                  <a:pt x="3095" y="2291"/>
                </a:lnTo>
                <a:lnTo>
                  <a:pt x="3095" y="2293"/>
                </a:lnTo>
                <a:lnTo>
                  <a:pt x="3094" y="2294"/>
                </a:lnTo>
                <a:lnTo>
                  <a:pt x="3094" y="2296"/>
                </a:lnTo>
                <a:lnTo>
                  <a:pt x="3092" y="2296"/>
                </a:lnTo>
                <a:lnTo>
                  <a:pt x="3092" y="2297"/>
                </a:lnTo>
                <a:lnTo>
                  <a:pt x="3091" y="2299"/>
                </a:lnTo>
                <a:lnTo>
                  <a:pt x="3090" y="2299"/>
                </a:lnTo>
                <a:lnTo>
                  <a:pt x="3088" y="2299"/>
                </a:lnTo>
                <a:lnTo>
                  <a:pt x="3088" y="2297"/>
                </a:lnTo>
                <a:lnTo>
                  <a:pt x="3088" y="2299"/>
                </a:lnTo>
                <a:lnTo>
                  <a:pt x="3090" y="2299"/>
                </a:lnTo>
                <a:lnTo>
                  <a:pt x="3090" y="2300"/>
                </a:lnTo>
                <a:lnTo>
                  <a:pt x="3088" y="2300"/>
                </a:lnTo>
                <a:lnTo>
                  <a:pt x="3087" y="2301"/>
                </a:lnTo>
                <a:lnTo>
                  <a:pt x="3085" y="2301"/>
                </a:lnTo>
                <a:lnTo>
                  <a:pt x="3084" y="2301"/>
                </a:lnTo>
                <a:lnTo>
                  <a:pt x="3082" y="2303"/>
                </a:lnTo>
                <a:lnTo>
                  <a:pt x="3081" y="2304"/>
                </a:lnTo>
                <a:lnTo>
                  <a:pt x="3079" y="2306"/>
                </a:lnTo>
                <a:lnTo>
                  <a:pt x="3079" y="2304"/>
                </a:lnTo>
                <a:lnTo>
                  <a:pt x="3078" y="2304"/>
                </a:lnTo>
                <a:lnTo>
                  <a:pt x="3078" y="2306"/>
                </a:lnTo>
                <a:lnTo>
                  <a:pt x="3076" y="2306"/>
                </a:lnTo>
                <a:lnTo>
                  <a:pt x="3076" y="2304"/>
                </a:lnTo>
                <a:lnTo>
                  <a:pt x="3076" y="2303"/>
                </a:lnTo>
                <a:lnTo>
                  <a:pt x="3075" y="2303"/>
                </a:lnTo>
                <a:lnTo>
                  <a:pt x="3075" y="2301"/>
                </a:lnTo>
                <a:lnTo>
                  <a:pt x="3075" y="2300"/>
                </a:lnTo>
                <a:lnTo>
                  <a:pt x="3075" y="2301"/>
                </a:lnTo>
                <a:lnTo>
                  <a:pt x="3073" y="2301"/>
                </a:lnTo>
                <a:lnTo>
                  <a:pt x="3070" y="2303"/>
                </a:lnTo>
                <a:lnTo>
                  <a:pt x="3069" y="2304"/>
                </a:lnTo>
                <a:lnTo>
                  <a:pt x="3069" y="2303"/>
                </a:lnTo>
                <a:lnTo>
                  <a:pt x="3069" y="2301"/>
                </a:lnTo>
                <a:lnTo>
                  <a:pt x="3068" y="2301"/>
                </a:lnTo>
                <a:lnTo>
                  <a:pt x="3069" y="2303"/>
                </a:lnTo>
                <a:lnTo>
                  <a:pt x="3069" y="2304"/>
                </a:lnTo>
                <a:lnTo>
                  <a:pt x="3068" y="2304"/>
                </a:lnTo>
                <a:lnTo>
                  <a:pt x="3066" y="2306"/>
                </a:lnTo>
                <a:lnTo>
                  <a:pt x="3065" y="2306"/>
                </a:lnTo>
                <a:lnTo>
                  <a:pt x="3065" y="2307"/>
                </a:lnTo>
                <a:lnTo>
                  <a:pt x="3063" y="2307"/>
                </a:lnTo>
                <a:lnTo>
                  <a:pt x="3063" y="2309"/>
                </a:lnTo>
                <a:lnTo>
                  <a:pt x="3062" y="2309"/>
                </a:lnTo>
                <a:lnTo>
                  <a:pt x="3062" y="2307"/>
                </a:lnTo>
                <a:lnTo>
                  <a:pt x="3062" y="2306"/>
                </a:lnTo>
                <a:lnTo>
                  <a:pt x="3062" y="2304"/>
                </a:lnTo>
                <a:lnTo>
                  <a:pt x="3062" y="2303"/>
                </a:lnTo>
                <a:lnTo>
                  <a:pt x="3062" y="2304"/>
                </a:lnTo>
                <a:lnTo>
                  <a:pt x="3062" y="2306"/>
                </a:lnTo>
                <a:lnTo>
                  <a:pt x="3062" y="2307"/>
                </a:lnTo>
                <a:lnTo>
                  <a:pt x="3062" y="2309"/>
                </a:lnTo>
                <a:lnTo>
                  <a:pt x="3060" y="2309"/>
                </a:lnTo>
                <a:lnTo>
                  <a:pt x="3060" y="2310"/>
                </a:lnTo>
                <a:lnTo>
                  <a:pt x="3059" y="2310"/>
                </a:lnTo>
                <a:lnTo>
                  <a:pt x="3057" y="2312"/>
                </a:lnTo>
                <a:lnTo>
                  <a:pt x="3057" y="2313"/>
                </a:lnTo>
                <a:lnTo>
                  <a:pt x="3056" y="2313"/>
                </a:lnTo>
                <a:lnTo>
                  <a:pt x="3056" y="2315"/>
                </a:lnTo>
                <a:lnTo>
                  <a:pt x="3054" y="2315"/>
                </a:lnTo>
                <a:lnTo>
                  <a:pt x="3053" y="2313"/>
                </a:lnTo>
                <a:lnTo>
                  <a:pt x="3051" y="2313"/>
                </a:lnTo>
                <a:lnTo>
                  <a:pt x="3051" y="2312"/>
                </a:lnTo>
                <a:lnTo>
                  <a:pt x="3050" y="2312"/>
                </a:lnTo>
                <a:lnTo>
                  <a:pt x="3050" y="2310"/>
                </a:lnTo>
                <a:lnTo>
                  <a:pt x="3048" y="2310"/>
                </a:lnTo>
                <a:lnTo>
                  <a:pt x="3048" y="2309"/>
                </a:lnTo>
                <a:lnTo>
                  <a:pt x="3047" y="2307"/>
                </a:lnTo>
                <a:lnTo>
                  <a:pt x="3047" y="2309"/>
                </a:lnTo>
                <a:lnTo>
                  <a:pt x="3047" y="2310"/>
                </a:lnTo>
                <a:lnTo>
                  <a:pt x="3048" y="2310"/>
                </a:lnTo>
                <a:lnTo>
                  <a:pt x="3050" y="2312"/>
                </a:lnTo>
                <a:lnTo>
                  <a:pt x="3051" y="2312"/>
                </a:lnTo>
                <a:lnTo>
                  <a:pt x="3051" y="2313"/>
                </a:lnTo>
                <a:lnTo>
                  <a:pt x="3053" y="2313"/>
                </a:lnTo>
                <a:lnTo>
                  <a:pt x="3053" y="2315"/>
                </a:lnTo>
                <a:lnTo>
                  <a:pt x="3054" y="2315"/>
                </a:lnTo>
                <a:lnTo>
                  <a:pt x="3053" y="2316"/>
                </a:lnTo>
                <a:lnTo>
                  <a:pt x="3051" y="2316"/>
                </a:lnTo>
                <a:lnTo>
                  <a:pt x="3051" y="2315"/>
                </a:lnTo>
                <a:lnTo>
                  <a:pt x="3050" y="2315"/>
                </a:lnTo>
                <a:lnTo>
                  <a:pt x="3050" y="2316"/>
                </a:lnTo>
                <a:lnTo>
                  <a:pt x="3050" y="2315"/>
                </a:lnTo>
                <a:lnTo>
                  <a:pt x="3048" y="2315"/>
                </a:lnTo>
                <a:lnTo>
                  <a:pt x="3048" y="2316"/>
                </a:lnTo>
                <a:lnTo>
                  <a:pt x="3047" y="2316"/>
                </a:lnTo>
                <a:lnTo>
                  <a:pt x="3045" y="2316"/>
                </a:lnTo>
                <a:lnTo>
                  <a:pt x="3044" y="2316"/>
                </a:lnTo>
                <a:lnTo>
                  <a:pt x="3043" y="2318"/>
                </a:lnTo>
                <a:lnTo>
                  <a:pt x="3043" y="2319"/>
                </a:lnTo>
                <a:lnTo>
                  <a:pt x="3043" y="2318"/>
                </a:lnTo>
                <a:lnTo>
                  <a:pt x="3044" y="2318"/>
                </a:lnTo>
                <a:lnTo>
                  <a:pt x="3044" y="2319"/>
                </a:lnTo>
                <a:lnTo>
                  <a:pt x="3045" y="2319"/>
                </a:lnTo>
                <a:lnTo>
                  <a:pt x="3047" y="2319"/>
                </a:lnTo>
                <a:lnTo>
                  <a:pt x="3048" y="2321"/>
                </a:lnTo>
                <a:lnTo>
                  <a:pt x="3050" y="2321"/>
                </a:lnTo>
                <a:lnTo>
                  <a:pt x="3051" y="2321"/>
                </a:lnTo>
                <a:lnTo>
                  <a:pt x="3051" y="2322"/>
                </a:lnTo>
                <a:lnTo>
                  <a:pt x="3053" y="2322"/>
                </a:lnTo>
                <a:lnTo>
                  <a:pt x="3053" y="2324"/>
                </a:lnTo>
                <a:lnTo>
                  <a:pt x="3051" y="2324"/>
                </a:lnTo>
                <a:lnTo>
                  <a:pt x="3053" y="2324"/>
                </a:lnTo>
                <a:lnTo>
                  <a:pt x="3051" y="2324"/>
                </a:lnTo>
                <a:lnTo>
                  <a:pt x="3051" y="2325"/>
                </a:lnTo>
                <a:lnTo>
                  <a:pt x="3051" y="2326"/>
                </a:lnTo>
                <a:lnTo>
                  <a:pt x="3051" y="2328"/>
                </a:lnTo>
                <a:lnTo>
                  <a:pt x="3050" y="2328"/>
                </a:lnTo>
                <a:lnTo>
                  <a:pt x="3050" y="2329"/>
                </a:lnTo>
                <a:lnTo>
                  <a:pt x="3050" y="2331"/>
                </a:lnTo>
                <a:lnTo>
                  <a:pt x="3050" y="2332"/>
                </a:lnTo>
                <a:lnTo>
                  <a:pt x="3048" y="2334"/>
                </a:lnTo>
                <a:lnTo>
                  <a:pt x="3047" y="2334"/>
                </a:lnTo>
                <a:lnTo>
                  <a:pt x="3047" y="2332"/>
                </a:lnTo>
                <a:lnTo>
                  <a:pt x="3045" y="2332"/>
                </a:lnTo>
                <a:lnTo>
                  <a:pt x="3045" y="2331"/>
                </a:lnTo>
                <a:lnTo>
                  <a:pt x="3044" y="2331"/>
                </a:lnTo>
                <a:lnTo>
                  <a:pt x="3045" y="2331"/>
                </a:lnTo>
                <a:lnTo>
                  <a:pt x="3045" y="2332"/>
                </a:lnTo>
                <a:lnTo>
                  <a:pt x="3045" y="2334"/>
                </a:lnTo>
                <a:lnTo>
                  <a:pt x="3047" y="2334"/>
                </a:lnTo>
                <a:lnTo>
                  <a:pt x="3047" y="2335"/>
                </a:lnTo>
                <a:lnTo>
                  <a:pt x="3047" y="2337"/>
                </a:lnTo>
                <a:lnTo>
                  <a:pt x="3048" y="2337"/>
                </a:lnTo>
                <a:lnTo>
                  <a:pt x="3048" y="2338"/>
                </a:lnTo>
                <a:lnTo>
                  <a:pt x="3048" y="2340"/>
                </a:lnTo>
                <a:lnTo>
                  <a:pt x="3048" y="2341"/>
                </a:lnTo>
                <a:lnTo>
                  <a:pt x="3047" y="2341"/>
                </a:lnTo>
                <a:lnTo>
                  <a:pt x="3047" y="2343"/>
                </a:lnTo>
                <a:lnTo>
                  <a:pt x="3047" y="2344"/>
                </a:lnTo>
                <a:lnTo>
                  <a:pt x="3045" y="2344"/>
                </a:lnTo>
                <a:lnTo>
                  <a:pt x="3045" y="2343"/>
                </a:lnTo>
                <a:lnTo>
                  <a:pt x="3045" y="2344"/>
                </a:lnTo>
                <a:lnTo>
                  <a:pt x="3045" y="2346"/>
                </a:lnTo>
                <a:lnTo>
                  <a:pt x="3045" y="2344"/>
                </a:lnTo>
                <a:lnTo>
                  <a:pt x="3044" y="2344"/>
                </a:lnTo>
                <a:lnTo>
                  <a:pt x="3044" y="2346"/>
                </a:lnTo>
                <a:lnTo>
                  <a:pt x="3044" y="2347"/>
                </a:lnTo>
                <a:lnTo>
                  <a:pt x="3045" y="2347"/>
                </a:lnTo>
                <a:lnTo>
                  <a:pt x="3044" y="2347"/>
                </a:lnTo>
                <a:lnTo>
                  <a:pt x="3043" y="2347"/>
                </a:lnTo>
                <a:lnTo>
                  <a:pt x="3043" y="2346"/>
                </a:lnTo>
                <a:lnTo>
                  <a:pt x="3041" y="2346"/>
                </a:lnTo>
                <a:lnTo>
                  <a:pt x="3041" y="2344"/>
                </a:lnTo>
                <a:lnTo>
                  <a:pt x="3040" y="2343"/>
                </a:lnTo>
                <a:lnTo>
                  <a:pt x="3040" y="2341"/>
                </a:lnTo>
                <a:lnTo>
                  <a:pt x="3038" y="2341"/>
                </a:lnTo>
                <a:lnTo>
                  <a:pt x="3040" y="2341"/>
                </a:lnTo>
                <a:lnTo>
                  <a:pt x="3038" y="2341"/>
                </a:lnTo>
                <a:lnTo>
                  <a:pt x="3038" y="2340"/>
                </a:lnTo>
                <a:lnTo>
                  <a:pt x="3037" y="2340"/>
                </a:lnTo>
                <a:lnTo>
                  <a:pt x="3037" y="2338"/>
                </a:lnTo>
                <a:lnTo>
                  <a:pt x="3035" y="2338"/>
                </a:lnTo>
                <a:lnTo>
                  <a:pt x="3037" y="2340"/>
                </a:lnTo>
                <a:lnTo>
                  <a:pt x="3037" y="2341"/>
                </a:lnTo>
                <a:lnTo>
                  <a:pt x="3038" y="2341"/>
                </a:lnTo>
                <a:lnTo>
                  <a:pt x="3038" y="2343"/>
                </a:lnTo>
                <a:lnTo>
                  <a:pt x="3038" y="2344"/>
                </a:lnTo>
                <a:lnTo>
                  <a:pt x="3040" y="2344"/>
                </a:lnTo>
                <a:lnTo>
                  <a:pt x="3040" y="2346"/>
                </a:lnTo>
                <a:lnTo>
                  <a:pt x="3040" y="2347"/>
                </a:lnTo>
                <a:lnTo>
                  <a:pt x="3041" y="2347"/>
                </a:lnTo>
                <a:lnTo>
                  <a:pt x="3041" y="2349"/>
                </a:lnTo>
                <a:lnTo>
                  <a:pt x="3040" y="2349"/>
                </a:lnTo>
                <a:lnTo>
                  <a:pt x="3038" y="2347"/>
                </a:lnTo>
                <a:lnTo>
                  <a:pt x="3040" y="2349"/>
                </a:lnTo>
                <a:lnTo>
                  <a:pt x="3041" y="2350"/>
                </a:lnTo>
                <a:lnTo>
                  <a:pt x="3041" y="2351"/>
                </a:lnTo>
                <a:lnTo>
                  <a:pt x="3041" y="2353"/>
                </a:lnTo>
                <a:lnTo>
                  <a:pt x="3041" y="2354"/>
                </a:lnTo>
                <a:lnTo>
                  <a:pt x="3041" y="2356"/>
                </a:lnTo>
                <a:lnTo>
                  <a:pt x="3041" y="2354"/>
                </a:lnTo>
                <a:lnTo>
                  <a:pt x="3040" y="2354"/>
                </a:lnTo>
                <a:lnTo>
                  <a:pt x="3040" y="2356"/>
                </a:lnTo>
                <a:lnTo>
                  <a:pt x="3040" y="2357"/>
                </a:lnTo>
                <a:lnTo>
                  <a:pt x="3040" y="2359"/>
                </a:lnTo>
                <a:lnTo>
                  <a:pt x="3038" y="2359"/>
                </a:lnTo>
                <a:lnTo>
                  <a:pt x="3038" y="2357"/>
                </a:lnTo>
                <a:lnTo>
                  <a:pt x="3037" y="2357"/>
                </a:lnTo>
                <a:lnTo>
                  <a:pt x="3035" y="2356"/>
                </a:lnTo>
                <a:lnTo>
                  <a:pt x="3035" y="2354"/>
                </a:lnTo>
                <a:lnTo>
                  <a:pt x="3034" y="2354"/>
                </a:lnTo>
                <a:lnTo>
                  <a:pt x="3032" y="2353"/>
                </a:lnTo>
                <a:lnTo>
                  <a:pt x="3032" y="2354"/>
                </a:lnTo>
                <a:lnTo>
                  <a:pt x="3031" y="2353"/>
                </a:lnTo>
                <a:lnTo>
                  <a:pt x="3029" y="2353"/>
                </a:lnTo>
                <a:lnTo>
                  <a:pt x="3028" y="2351"/>
                </a:lnTo>
                <a:lnTo>
                  <a:pt x="3028" y="2350"/>
                </a:lnTo>
                <a:lnTo>
                  <a:pt x="3026" y="2350"/>
                </a:lnTo>
                <a:lnTo>
                  <a:pt x="3026" y="2349"/>
                </a:lnTo>
                <a:lnTo>
                  <a:pt x="3025" y="2349"/>
                </a:lnTo>
                <a:lnTo>
                  <a:pt x="3025" y="2347"/>
                </a:lnTo>
                <a:lnTo>
                  <a:pt x="3025" y="2346"/>
                </a:lnTo>
                <a:lnTo>
                  <a:pt x="3025" y="2344"/>
                </a:lnTo>
                <a:lnTo>
                  <a:pt x="3025" y="2343"/>
                </a:lnTo>
                <a:lnTo>
                  <a:pt x="3025" y="2341"/>
                </a:lnTo>
                <a:lnTo>
                  <a:pt x="3023" y="2341"/>
                </a:lnTo>
                <a:lnTo>
                  <a:pt x="3023" y="2340"/>
                </a:lnTo>
                <a:lnTo>
                  <a:pt x="3023" y="2338"/>
                </a:lnTo>
                <a:lnTo>
                  <a:pt x="3023" y="2337"/>
                </a:lnTo>
                <a:lnTo>
                  <a:pt x="3023" y="2335"/>
                </a:lnTo>
                <a:lnTo>
                  <a:pt x="3022" y="2335"/>
                </a:lnTo>
                <a:lnTo>
                  <a:pt x="3022" y="2334"/>
                </a:lnTo>
                <a:lnTo>
                  <a:pt x="3020" y="2334"/>
                </a:lnTo>
                <a:lnTo>
                  <a:pt x="3020" y="2332"/>
                </a:lnTo>
                <a:lnTo>
                  <a:pt x="3020" y="2331"/>
                </a:lnTo>
                <a:lnTo>
                  <a:pt x="3020" y="2332"/>
                </a:lnTo>
                <a:lnTo>
                  <a:pt x="3020" y="2331"/>
                </a:lnTo>
                <a:lnTo>
                  <a:pt x="3019" y="2329"/>
                </a:lnTo>
                <a:lnTo>
                  <a:pt x="3019" y="2328"/>
                </a:lnTo>
                <a:lnTo>
                  <a:pt x="3020" y="2329"/>
                </a:lnTo>
                <a:lnTo>
                  <a:pt x="3022" y="2329"/>
                </a:lnTo>
                <a:lnTo>
                  <a:pt x="3022" y="2331"/>
                </a:lnTo>
                <a:lnTo>
                  <a:pt x="3023" y="2331"/>
                </a:lnTo>
                <a:lnTo>
                  <a:pt x="3023" y="2332"/>
                </a:lnTo>
                <a:lnTo>
                  <a:pt x="3025" y="2332"/>
                </a:lnTo>
                <a:lnTo>
                  <a:pt x="3026" y="2332"/>
                </a:lnTo>
                <a:lnTo>
                  <a:pt x="3026" y="2334"/>
                </a:lnTo>
                <a:lnTo>
                  <a:pt x="3026" y="2332"/>
                </a:lnTo>
                <a:lnTo>
                  <a:pt x="3025" y="2331"/>
                </a:lnTo>
                <a:lnTo>
                  <a:pt x="3025" y="2329"/>
                </a:lnTo>
                <a:lnTo>
                  <a:pt x="3025" y="2328"/>
                </a:lnTo>
                <a:lnTo>
                  <a:pt x="3025" y="2326"/>
                </a:lnTo>
                <a:lnTo>
                  <a:pt x="3026" y="2326"/>
                </a:lnTo>
                <a:lnTo>
                  <a:pt x="3025" y="2326"/>
                </a:lnTo>
                <a:lnTo>
                  <a:pt x="3026" y="2325"/>
                </a:lnTo>
                <a:lnTo>
                  <a:pt x="3028" y="2325"/>
                </a:lnTo>
                <a:lnTo>
                  <a:pt x="3028" y="2324"/>
                </a:lnTo>
                <a:lnTo>
                  <a:pt x="3029" y="2324"/>
                </a:lnTo>
                <a:lnTo>
                  <a:pt x="3031" y="2324"/>
                </a:lnTo>
                <a:lnTo>
                  <a:pt x="3032" y="2324"/>
                </a:lnTo>
                <a:lnTo>
                  <a:pt x="3034" y="2324"/>
                </a:lnTo>
                <a:lnTo>
                  <a:pt x="3035" y="2325"/>
                </a:lnTo>
                <a:lnTo>
                  <a:pt x="3037" y="2326"/>
                </a:lnTo>
                <a:lnTo>
                  <a:pt x="3037" y="2328"/>
                </a:lnTo>
                <a:lnTo>
                  <a:pt x="3037" y="2326"/>
                </a:lnTo>
                <a:lnTo>
                  <a:pt x="3037" y="2325"/>
                </a:lnTo>
                <a:lnTo>
                  <a:pt x="3035" y="2325"/>
                </a:lnTo>
                <a:lnTo>
                  <a:pt x="3035" y="2324"/>
                </a:lnTo>
                <a:lnTo>
                  <a:pt x="3034" y="2324"/>
                </a:lnTo>
                <a:lnTo>
                  <a:pt x="3034" y="2322"/>
                </a:lnTo>
                <a:lnTo>
                  <a:pt x="3032" y="2321"/>
                </a:lnTo>
                <a:lnTo>
                  <a:pt x="3032" y="2319"/>
                </a:lnTo>
                <a:lnTo>
                  <a:pt x="3031" y="2319"/>
                </a:lnTo>
                <a:lnTo>
                  <a:pt x="3032" y="2319"/>
                </a:lnTo>
                <a:lnTo>
                  <a:pt x="3032" y="2318"/>
                </a:lnTo>
                <a:lnTo>
                  <a:pt x="3032" y="2316"/>
                </a:lnTo>
                <a:lnTo>
                  <a:pt x="3034" y="2316"/>
                </a:lnTo>
                <a:lnTo>
                  <a:pt x="3034" y="2315"/>
                </a:lnTo>
                <a:lnTo>
                  <a:pt x="3035" y="2315"/>
                </a:lnTo>
                <a:lnTo>
                  <a:pt x="3035" y="2313"/>
                </a:lnTo>
                <a:lnTo>
                  <a:pt x="3034" y="2313"/>
                </a:lnTo>
                <a:lnTo>
                  <a:pt x="3034" y="2312"/>
                </a:lnTo>
                <a:lnTo>
                  <a:pt x="3034" y="2310"/>
                </a:lnTo>
                <a:lnTo>
                  <a:pt x="3032" y="2310"/>
                </a:lnTo>
                <a:lnTo>
                  <a:pt x="3032" y="2309"/>
                </a:lnTo>
                <a:lnTo>
                  <a:pt x="3034" y="2309"/>
                </a:lnTo>
                <a:lnTo>
                  <a:pt x="3034" y="2307"/>
                </a:lnTo>
                <a:lnTo>
                  <a:pt x="3035" y="2307"/>
                </a:lnTo>
                <a:lnTo>
                  <a:pt x="3035" y="2306"/>
                </a:lnTo>
                <a:lnTo>
                  <a:pt x="3037" y="2306"/>
                </a:lnTo>
                <a:lnTo>
                  <a:pt x="3038" y="2306"/>
                </a:lnTo>
                <a:lnTo>
                  <a:pt x="3040" y="2306"/>
                </a:lnTo>
                <a:lnTo>
                  <a:pt x="3040" y="2304"/>
                </a:lnTo>
                <a:lnTo>
                  <a:pt x="3040" y="2303"/>
                </a:lnTo>
                <a:lnTo>
                  <a:pt x="3040" y="2301"/>
                </a:lnTo>
                <a:lnTo>
                  <a:pt x="3040" y="2303"/>
                </a:lnTo>
                <a:lnTo>
                  <a:pt x="3041" y="2303"/>
                </a:lnTo>
                <a:lnTo>
                  <a:pt x="3041" y="2304"/>
                </a:lnTo>
                <a:lnTo>
                  <a:pt x="3043" y="2304"/>
                </a:lnTo>
                <a:lnTo>
                  <a:pt x="3041" y="2304"/>
                </a:lnTo>
                <a:lnTo>
                  <a:pt x="3041" y="2303"/>
                </a:lnTo>
                <a:lnTo>
                  <a:pt x="3041" y="2301"/>
                </a:lnTo>
                <a:lnTo>
                  <a:pt x="3040" y="2301"/>
                </a:lnTo>
                <a:lnTo>
                  <a:pt x="3040" y="2300"/>
                </a:lnTo>
                <a:lnTo>
                  <a:pt x="3040" y="2299"/>
                </a:lnTo>
                <a:lnTo>
                  <a:pt x="3040" y="2297"/>
                </a:lnTo>
                <a:lnTo>
                  <a:pt x="3038" y="2297"/>
                </a:lnTo>
                <a:lnTo>
                  <a:pt x="3040" y="2296"/>
                </a:lnTo>
                <a:lnTo>
                  <a:pt x="3038" y="2296"/>
                </a:lnTo>
                <a:lnTo>
                  <a:pt x="3038" y="2294"/>
                </a:lnTo>
                <a:lnTo>
                  <a:pt x="3040" y="2294"/>
                </a:lnTo>
                <a:lnTo>
                  <a:pt x="3038" y="2294"/>
                </a:lnTo>
                <a:lnTo>
                  <a:pt x="3038" y="2293"/>
                </a:lnTo>
                <a:lnTo>
                  <a:pt x="3038" y="2291"/>
                </a:lnTo>
                <a:lnTo>
                  <a:pt x="3040" y="2290"/>
                </a:lnTo>
                <a:lnTo>
                  <a:pt x="3040" y="2288"/>
                </a:lnTo>
                <a:lnTo>
                  <a:pt x="3040" y="2287"/>
                </a:lnTo>
                <a:lnTo>
                  <a:pt x="3040" y="2285"/>
                </a:lnTo>
                <a:lnTo>
                  <a:pt x="3040" y="2284"/>
                </a:lnTo>
                <a:lnTo>
                  <a:pt x="3040" y="2282"/>
                </a:lnTo>
                <a:lnTo>
                  <a:pt x="3040" y="2281"/>
                </a:lnTo>
                <a:lnTo>
                  <a:pt x="3041" y="2281"/>
                </a:lnTo>
                <a:lnTo>
                  <a:pt x="3043" y="2281"/>
                </a:lnTo>
                <a:lnTo>
                  <a:pt x="3044" y="2281"/>
                </a:lnTo>
                <a:lnTo>
                  <a:pt x="3044" y="2279"/>
                </a:lnTo>
                <a:lnTo>
                  <a:pt x="3045" y="2279"/>
                </a:lnTo>
                <a:lnTo>
                  <a:pt x="3045" y="2278"/>
                </a:lnTo>
                <a:lnTo>
                  <a:pt x="3047" y="2278"/>
                </a:lnTo>
                <a:lnTo>
                  <a:pt x="3048" y="2279"/>
                </a:lnTo>
                <a:lnTo>
                  <a:pt x="3050" y="2278"/>
                </a:lnTo>
                <a:lnTo>
                  <a:pt x="3050" y="2279"/>
                </a:lnTo>
                <a:lnTo>
                  <a:pt x="3051" y="2279"/>
                </a:lnTo>
                <a:lnTo>
                  <a:pt x="3051" y="2278"/>
                </a:lnTo>
                <a:lnTo>
                  <a:pt x="3053" y="2278"/>
                </a:lnTo>
                <a:lnTo>
                  <a:pt x="3054" y="2278"/>
                </a:lnTo>
                <a:lnTo>
                  <a:pt x="3054" y="2279"/>
                </a:lnTo>
                <a:lnTo>
                  <a:pt x="3056" y="2279"/>
                </a:lnTo>
                <a:lnTo>
                  <a:pt x="3057" y="2279"/>
                </a:lnTo>
                <a:lnTo>
                  <a:pt x="3059" y="2279"/>
                </a:lnTo>
                <a:lnTo>
                  <a:pt x="3060" y="2281"/>
                </a:lnTo>
                <a:lnTo>
                  <a:pt x="3060" y="2279"/>
                </a:lnTo>
                <a:lnTo>
                  <a:pt x="3062" y="2279"/>
                </a:lnTo>
                <a:lnTo>
                  <a:pt x="3062" y="2281"/>
                </a:lnTo>
                <a:lnTo>
                  <a:pt x="3063" y="2281"/>
                </a:lnTo>
                <a:lnTo>
                  <a:pt x="3063" y="2282"/>
                </a:lnTo>
                <a:lnTo>
                  <a:pt x="3063" y="2281"/>
                </a:lnTo>
                <a:lnTo>
                  <a:pt x="3065" y="2281"/>
                </a:lnTo>
                <a:lnTo>
                  <a:pt x="3063" y="2281"/>
                </a:lnTo>
                <a:lnTo>
                  <a:pt x="3063" y="2279"/>
                </a:lnTo>
                <a:lnTo>
                  <a:pt x="3062" y="2279"/>
                </a:lnTo>
                <a:lnTo>
                  <a:pt x="3063" y="2279"/>
                </a:lnTo>
                <a:lnTo>
                  <a:pt x="3065" y="2279"/>
                </a:lnTo>
                <a:lnTo>
                  <a:pt x="3065" y="2281"/>
                </a:lnTo>
                <a:lnTo>
                  <a:pt x="3066" y="2281"/>
                </a:lnTo>
                <a:lnTo>
                  <a:pt x="3066" y="2279"/>
                </a:lnTo>
                <a:lnTo>
                  <a:pt x="3066" y="2278"/>
                </a:lnTo>
                <a:lnTo>
                  <a:pt x="3068" y="2278"/>
                </a:lnTo>
                <a:lnTo>
                  <a:pt x="3068" y="2277"/>
                </a:lnTo>
                <a:lnTo>
                  <a:pt x="3069" y="2277"/>
                </a:lnTo>
                <a:lnTo>
                  <a:pt x="3069" y="2275"/>
                </a:lnTo>
                <a:lnTo>
                  <a:pt x="3070" y="2275"/>
                </a:lnTo>
                <a:lnTo>
                  <a:pt x="3070" y="2274"/>
                </a:lnTo>
                <a:lnTo>
                  <a:pt x="3069" y="2275"/>
                </a:lnTo>
                <a:lnTo>
                  <a:pt x="3068" y="2275"/>
                </a:lnTo>
                <a:lnTo>
                  <a:pt x="3066" y="2275"/>
                </a:lnTo>
                <a:lnTo>
                  <a:pt x="3066" y="2277"/>
                </a:lnTo>
                <a:lnTo>
                  <a:pt x="3066" y="2278"/>
                </a:lnTo>
                <a:lnTo>
                  <a:pt x="3065" y="2278"/>
                </a:lnTo>
                <a:lnTo>
                  <a:pt x="3065" y="2279"/>
                </a:lnTo>
                <a:lnTo>
                  <a:pt x="3065" y="2278"/>
                </a:lnTo>
                <a:lnTo>
                  <a:pt x="3063" y="2278"/>
                </a:lnTo>
                <a:lnTo>
                  <a:pt x="3062" y="2278"/>
                </a:lnTo>
                <a:lnTo>
                  <a:pt x="3060" y="2278"/>
                </a:lnTo>
                <a:lnTo>
                  <a:pt x="3059" y="2278"/>
                </a:lnTo>
                <a:lnTo>
                  <a:pt x="3059" y="2277"/>
                </a:lnTo>
                <a:lnTo>
                  <a:pt x="3059" y="2278"/>
                </a:lnTo>
                <a:lnTo>
                  <a:pt x="3057" y="2278"/>
                </a:lnTo>
                <a:lnTo>
                  <a:pt x="3057" y="2277"/>
                </a:lnTo>
                <a:lnTo>
                  <a:pt x="3056" y="2277"/>
                </a:lnTo>
                <a:lnTo>
                  <a:pt x="3054" y="2277"/>
                </a:lnTo>
                <a:lnTo>
                  <a:pt x="3053" y="2275"/>
                </a:lnTo>
                <a:lnTo>
                  <a:pt x="3051" y="2275"/>
                </a:lnTo>
                <a:lnTo>
                  <a:pt x="3051" y="2277"/>
                </a:lnTo>
                <a:lnTo>
                  <a:pt x="3050" y="2277"/>
                </a:lnTo>
                <a:lnTo>
                  <a:pt x="3048" y="2277"/>
                </a:lnTo>
                <a:lnTo>
                  <a:pt x="3047" y="2277"/>
                </a:lnTo>
                <a:lnTo>
                  <a:pt x="3047" y="2275"/>
                </a:lnTo>
                <a:lnTo>
                  <a:pt x="3045" y="2275"/>
                </a:lnTo>
                <a:lnTo>
                  <a:pt x="3044" y="2275"/>
                </a:lnTo>
                <a:lnTo>
                  <a:pt x="3043" y="2275"/>
                </a:lnTo>
                <a:lnTo>
                  <a:pt x="3041" y="2274"/>
                </a:lnTo>
                <a:lnTo>
                  <a:pt x="3041" y="2272"/>
                </a:lnTo>
                <a:lnTo>
                  <a:pt x="3041" y="2271"/>
                </a:lnTo>
                <a:lnTo>
                  <a:pt x="3040" y="2271"/>
                </a:lnTo>
                <a:lnTo>
                  <a:pt x="3040" y="2269"/>
                </a:lnTo>
                <a:lnTo>
                  <a:pt x="3040" y="2268"/>
                </a:lnTo>
                <a:lnTo>
                  <a:pt x="3038" y="2266"/>
                </a:lnTo>
                <a:lnTo>
                  <a:pt x="3038" y="2265"/>
                </a:lnTo>
                <a:lnTo>
                  <a:pt x="3038" y="2263"/>
                </a:lnTo>
                <a:lnTo>
                  <a:pt x="3038" y="2262"/>
                </a:lnTo>
                <a:lnTo>
                  <a:pt x="3038" y="2260"/>
                </a:lnTo>
                <a:lnTo>
                  <a:pt x="3038" y="2259"/>
                </a:lnTo>
                <a:lnTo>
                  <a:pt x="3040" y="2259"/>
                </a:lnTo>
                <a:lnTo>
                  <a:pt x="3040" y="2257"/>
                </a:lnTo>
                <a:lnTo>
                  <a:pt x="3038" y="2257"/>
                </a:lnTo>
                <a:lnTo>
                  <a:pt x="3037" y="2257"/>
                </a:lnTo>
                <a:lnTo>
                  <a:pt x="3037" y="2259"/>
                </a:lnTo>
                <a:lnTo>
                  <a:pt x="3038" y="2259"/>
                </a:lnTo>
                <a:lnTo>
                  <a:pt x="3038" y="2260"/>
                </a:lnTo>
                <a:lnTo>
                  <a:pt x="3037" y="2260"/>
                </a:lnTo>
                <a:lnTo>
                  <a:pt x="3037" y="2259"/>
                </a:lnTo>
                <a:lnTo>
                  <a:pt x="3037" y="2260"/>
                </a:lnTo>
                <a:lnTo>
                  <a:pt x="3035" y="2260"/>
                </a:lnTo>
                <a:lnTo>
                  <a:pt x="3035" y="2259"/>
                </a:lnTo>
                <a:lnTo>
                  <a:pt x="3034" y="2259"/>
                </a:lnTo>
                <a:lnTo>
                  <a:pt x="3034" y="2257"/>
                </a:lnTo>
                <a:lnTo>
                  <a:pt x="3034" y="2259"/>
                </a:lnTo>
                <a:lnTo>
                  <a:pt x="3032" y="2259"/>
                </a:lnTo>
                <a:lnTo>
                  <a:pt x="3032" y="2257"/>
                </a:lnTo>
                <a:lnTo>
                  <a:pt x="3031" y="2257"/>
                </a:lnTo>
                <a:lnTo>
                  <a:pt x="3031" y="2259"/>
                </a:lnTo>
                <a:lnTo>
                  <a:pt x="3029" y="2259"/>
                </a:lnTo>
                <a:lnTo>
                  <a:pt x="3029" y="2257"/>
                </a:lnTo>
                <a:lnTo>
                  <a:pt x="3028" y="2257"/>
                </a:lnTo>
                <a:lnTo>
                  <a:pt x="3028" y="2256"/>
                </a:lnTo>
                <a:lnTo>
                  <a:pt x="3026" y="2254"/>
                </a:lnTo>
                <a:lnTo>
                  <a:pt x="3026" y="2256"/>
                </a:lnTo>
                <a:lnTo>
                  <a:pt x="3026" y="2257"/>
                </a:lnTo>
                <a:lnTo>
                  <a:pt x="3025" y="2257"/>
                </a:lnTo>
                <a:lnTo>
                  <a:pt x="3026" y="2257"/>
                </a:lnTo>
                <a:lnTo>
                  <a:pt x="3026" y="2256"/>
                </a:lnTo>
                <a:lnTo>
                  <a:pt x="3025" y="2254"/>
                </a:lnTo>
                <a:lnTo>
                  <a:pt x="3025" y="2253"/>
                </a:lnTo>
                <a:lnTo>
                  <a:pt x="3025" y="2252"/>
                </a:lnTo>
                <a:lnTo>
                  <a:pt x="3025" y="2250"/>
                </a:lnTo>
                <a:lnTo>
                  <a:pt x="3023" y="2250"/>
                </a:lnTo>
                <a:lnTo>
                  <a:pt x="3025" y="2249"/>
                </a:lnTo>
                <a:lnTo>
                  <a:pt x="3023" y="2249"/>
                </a:lnTo>
                <a:lnTo>
                  <a:pt x="3025" y="2249"/>
                </a:lnTo>
                <a:lnTo>
                  <a:pt x="3023" y="2249"/>
                </a:lnTo>
                <a:lnTo>
                  <a:pt x="3023" y="2247"/>
                </a:lnTo>
                <a:lnTo>
                  <a:pt x="3022" y="2247"/>
                </a:lnTo>
                <a:lnTo>
                  <a:pt x="3022" y="2246"/>
                </a:lnTo>
                <a:lnTo>
                  <a:pt x="3020" y="2246"/>
                </a:lnTo>
                <a:lnTo>
                  <a:pt x="3020" y="2244"/>
                </a:lnTo>
                <a:lnTo>
                  <a:pt x="3020" y="2246"/>
                </a:lnTo>
                <a:lnTo>
                  <a:pt x="3020" y="2244"/>
                </a:lnTo>
                <a:lnTo>
                  <a:pt x="3020" y="2246"/>
                </a:lnTo>
                <a:lnTo>
                  <a:pt x="3019" y="2246"/>
                </a:lnTo>
                <a:lnTo>
                  <a:pt x="3019" y="2244"/>
                </a:lnTo>
                <a:lnTo>
                  <a:pt x="3018" y="2244"/>
                </a:lnTo>
                <a:lnTo>
                  <a:pt x="3018" y="2243"/>
                </a:lnTo>
                <a:lnTo>
                  <a:pt x="3016" y="2243"/>
                </a:lnTo>
                <a:lnTo>
                  <a:pt x="3016" y="2241"/>
                </a:lnTo>
                <a:lnTo>
                  <a:pt x="3015" y="2241"/>
                </a:lnTo>
                <a:lnTo>
                  <a:pt x="3015" y="2240"/>
                </a:lnTo>
                <a:lnTo>
                  <a:pt x="3015" y="2238"/>
                </a:lnTo>
                <a:lnTo>
                  <a:pt x="3015" y="2237"/>
                </a:lnTo>
                <a:lnTo>
                  <a:pt x="3015" y="2235"/>
                </a:lnTo>
                <a:lnTo>
                  <a:pt x="3013" y="2235"/>
                </a:lnTo>
                <a:lnTo>
                  <a:pt x="3015" y="2234"/>
                </a:lnTo>
                <a:lnTo>
                  <a:pt x="3015" y="2232"/>
                </a:lnTo>
                <a:lnTo>
                  <a:pt x="3016" y="2231"/>
                </a:lnTo>
                <a:lnTo>
                  <a:pt x="3016" y="2229"/>
                </a:lnTo>
                <a:lnTo>
                  <a:pt x="3016" y="2228"/>
                </a:lnTo>
                <a:lnTo>
                  <a:pt x="3018" y="2228"/>
                </a:lnTo>
                <a:lnTo>
                  <a:pt x="3018" y="2227"/>
                </a:lnTo>
                <a:lnTo>
                  <a:pt x="3019" y="2225"/>
                </a:lnTo>
                <a:lnTo>
                  <a:pt x="3020" y="2225"/>
                </a:lnTo>
                <a:lnTo>
                  <a:pt x="3020" y="2224"/>
                </a:lnTo>
                <a:lnTo>
                  <a:pt x="3020" y="2222"/>
                </a:lnTo>
                <a:lnTo>
                  <a:pt x="3022" y="2222"/>
                </a:lnTo>
                <a:lnTo>
                  <a:pt x="3023" y="2222"/>
                </a:lnTo>
                <a:lnTo>
                  <a:pt x="3025" y="2221"/>
                </a:lnTo>
                <a:lnTo>
                  <a:pt x="3026" y="2221"/>
                </a:lnTo>
                <a:lnTo>
                  <a:pt x="3028" y="2221"/>
                </a:lnTo>
                <a:lnTo>
                  <a:pt x="3029" y="2219"/>
                </a:lnTo>
                <a:lnTo>
                  <a:pt x="3028" y="2219"/>
                </a:lnTo>
                <a:lnTo>
                  <a:pt x="3026" y="2221"/>
                </a:lnTo>
                <a:lnTo>
                  <a:pt x="3025" y="2221"/>
                </a:lnTo>
                <a:lnTo>
                  <a:pt x="3023" y="2221"/>
                </a:lnTo>
                <a:lnTo>
                  <a:pt x="3022" y="2222"/>
                </a:lnTo>
                <a:lnTo>
                  <a:pt x="3020" y="2222"/>
                </a:lnTo>
                <a:lnTo>
                  <a:pt x="3020" y="2221"/>
                </a:lnTo>
                <a:lnTo>
                  <a:pt x="3019" y="2221"/>
                </a:lnTo>
                <a:lnTo>
                  <a:pt x="3019" y="2222"/>
                </a:lnTo>
                <a:lnTo>
                  <a:pt x="3018" y="2222"/>
                </a:lnTo>
                <a:lnTo>
                  <a:pt x="3018" y="2224"/>
                </a:lnTo>
                <a:lnTo>
                  <a:pt x="3016" y="2224"/>
                </a:lnTo>
                <a:lnTo>
                  <a:pt x="3015" y="2225"/>
                </a:lnTo>
                <a:lnTo>
                  <a:pt x="3015" y="2224"/>
                </a:lnTo>
                <a:lnTo>
                  <a:pt x="3013" y="2224"/>
                </a:lnTo>
                <a:lnTo>
                  <a:pt x="3012" y="2224"/>
                </a:lnTo>
                <a:lnTo>
                  <a:pt x="3010" y="2224"/>
                </a:lnTo>
                <a:lnTo>
                  <a:pt x="3009" y="2224"/>
                </a:lnTo>
                <a:lnTo>
                  <a:pt x="3007" y="2224"/>
                </a:lnTo>
                <a:lnTo>
                  <a:pt x="3007" y="2222"/>
                </a:lnTo>
                <a:lnTo>
                  <a:pt x="3006" y="2222"/>
                </a:lnTo>
                <a:lnTo>
                  <a:pt x="3006" y="2221"/>
                </a:lnTo>
                <a:lnTo>
                  <a:pt x="3004" y="2221"/>
                </a:lnTo>
                <a:lnTo>
                  <a:pt x="3003" y="2221"/>
                </a:lnTo>
                <a:lnTo>
                  <a:pt x="3003" y="2219"/>
                </a:lnTo>
                <a:lnTo>
                  <a:pt x="3001" y="2219"/>
                </a:lnTo>
                <a:lnTo>
                  <a:pt x="3001" y="2218"/>
                </a:lnTo>
                <a:lnTo>
                  <a:pt x="3003" y="2218"/>
                </a:lnTo>
                <a:lnTo>
                  <a:pt x="3003" y="2216"/>
                </a:lnTo>
                <a:lnTo>
                  <a:pt x="3004" y="2216"/>
                </a:lnTo>
                <a:lnTo>
                  <a:pt x="3006" y="2216"/>
                </a:lnTo>
                <a:lnTo>
                  <a:pt x="3006" y="2215"/>
                </a:lnTo>
                <a:lnTo>
                  <a:pt x="3006" y="2213"/>
                </a:lnTo>
                <a:lnTo>
                  <a:pt x="3006" y="2212"/>
                </a:lnTo>
                <a:lnTo>
                  <a:pt x="3007" y="2212"/>
                </a:lnTo>
                <a:lnTo>
                  <a:pt x="3009" y="2212"/>
                </a:lnTo>
                <a:lnTo>
                  <a:pt x="3009" y="2210"/>
                </a:lnTo>
                <a:lnTo>
                  <a:pt x="3010" y="2210"/>
                </a:lnTo>
                <a:lnTo>
                  <a:pt x="3010" y="2209"/>
                </a:lnTo>
                <a:lnTo>
                  <a:pt x="3009" y="2209"/>
                </a:lnTo>
                <a:lnTo>
                  <a:pt x="3010" y="2207"/>
                </a:lnTo>
                <a:lnTo>
                  <a:pt x="3012" y="2207"/>
                </a:lnTo>
                <a:lnTo>
                  <a:pt x="3012" y="2206"/>
                </a:lnTo>
                <a:lnTo>
                  <a:pt x="3013" y="2206"/>
                </a:lnTo>
                <a:lnTo>
                  <a:pt x="3013" y="2207"/>
                </a:lnTo>
                <a:lnTo>
                  <a:pt x="3013" y="2206"/>
                </a:lnTo>
                <a:lnTo>
                  <a:pt x="3012" y="2206"/>
                </a:lnTo>
                <a:lnTo>
                  <a:pt x="3010" y="2206"/>
                </a:lnTo>
                <a:lnTo>
                  <a:pt x="3009" y="2206"/>
                </a:lnTo>
                <a:lnTo>
                  <a:pt x="3009" y="2207"/>
                </a:lnTo>
                <a:lnTo>
                  <a:pt x="3009" y="2209"/>
                </a:lnTo>
                <a:lnTo>
                  <a:pt x="3007" y="2209"/>
                </a:lnTo>
                <a:lnTo>
                  <a:pt x="3009" y="2210"/>
                </a:lnTo>
                <a:lnTo>
                  <a:pt x="3007" y="2210"/>
                </a:lnTo>
                <a:lnTo>
                  <a:pt x="3006" y="2210"/>
                </a:lnTo>
                <a:lnTo>
                  <a:pt x="3004" y="2210"/>
                </a:lnTo>
                <a:lnTo>
                  <a:pt x="3004" y="2212"/>
                </a:lnTo>
                <a:lnTo>
                  <a:pt x="3004" y="2213"/>
                </a:lnTo>
                <a:lnTo>
                  <a:pt x="3004" y="2215"/>
                </a:lnTo>
                <a:lnTo>
                  <a:pt x="3003" y="2215"/>
                </a:lnTo>
                <a:lnTo>
                  <a:pt x="3003" y="2213"/>
                </a:lnTo>
                <a:lnTo>
                  <a:pt x="3001" y="2213"/>
                </a:lnTo>
                <a:lnTo>
                  <a:pt x="3000" y="2212"/>
                </a:lnTo>
                <a:lnTo>
                  <a:pt x="2998" y="2212"/>
                </a:lnTo>
                <a:lnTo>
                  <a:pt x="2997" y="2210"/>
                </a:lnTo>
                <a:lnTo>
                  <a:pt x="2994" y="2209"/>
                </a:lnTo>
                <a:lnTo>
                  <a:pt x="2990" y="2206"/>
                </a:lnTo>
                <a:lnTo>
                  <a:pt x="2990" y="2204"/>
                </a:lnTo>
                <a:lnTo>
                  <a:pt x="2988" y="2204"/>
                </a:lnTo>
                <a:lnTo>
                  <a:pt x="2988" y="2203"/>
                </a:lnTo>
                <a:lnTo>
                  <a:pt x="2987" y="2203"/>
                </a:lnTo>
                <a:lnTo>
                  <a:pt x="2987" y="2202"/>
                </a:lnTo>
                <a:lnTo>
                  <a:pt x="2987" y="2200"/>
                </a:lnTo>
                <a:lnTo>
                  <a:pt x="2985" y="2199"/>
                </a:lnTo>
                <a:lnTo>
                  <a:pt x="2987" y="2197"/>
                </a:lnTo>
                <a:lnTo>
                  <a:pt x="2985" y="2197"/>
                </a:lnTo>
                <a:lnTo>
                  <a:pt x="2985" y="2196"/>
                </a:lnTo>
                <a:lnTo>
                  <a:pt x="2984" y="2196"/>
                </a:lnTo>
                <a:lnTo>
                  <a:pt x="2982" y="2196"/>
                </a:lnTo>
                <a:lnTo>
                  <a:pt x="2982" y="2194"/>
                </a:lnTo>
                <a:lnTo>
                  <a:pt x="2981" y="2194"/>
                </a:lnTo>
                <a:lnTo>
                  <a:pt x="2981" y="2191"/>
                </a:lnTo>
                <a:lnTo>
                  <a:pt x="2981" y="2190"/>
                </a:lnTo>
                <a:lnTo>
                  <a:pt x="2979" y="2190"/>
                </a:lnTo>
                <a:lnTo>
                  <a:pt x="2979" y="2188"/>
                </a:lnTo>
                <a:lnTo>
                  <a:pt x="2978" y="2188"/>
                </a:lnTo>
                <a:lnTo>
                  <a:pt x="2978" y="2187"/>
                </a:lnTo>
                <a:lnTo>
                  <a:pt x="2976" y="2187"/>
                </a:lnTo>
                <a:lnTo>
                  <a:pt x="2976" y="2185"/>
                </a:lnTo>
                <a:lnTo>
                  <a:pt x="2978" y="2185"/>
                </a:lnTo>
                <a:lnTo>
                  <a:pt x="2979" y="2185"/>
                </a:lnTo>
                <a:lnTo>
                  <a:pt x="2981" y="2187"/>
                </a:lnTo>
                <a:lnTo>
                  <a:pt x="2982" y="2187"/>
                </a:lnTo>
                <a:lnTo>
                  <a:pt x="2982" y="2188"/>
                </a:lnTo>
                <a:lnTo>
                  <a:pt x="2982" y="2187"/>
                </a:lnTo>
                <a:lnTo>
                  <a:pt x="2981" y="2187"/>
                </a:lnTo>
                <a:lnTo>
                  <a:pt x="2981" y="2185"/>
                </a:lnTo>
                <a:lnTo>
                  <a:pt x="2982" y="2185"/>
                </a:lnTo>
                <a:lnTo>
                  <a:pt x="2982" y="2187"/>
                </a:lnTo>
                <a:lnTo>
                  <a:pt x="2984" y="2187"/>
                </a:lnTo>
                <a:lnTo>
                  <a:pt x="2984" y="2188"/>
                </a:lnTo>
                <a:lnTo>
                  <a:pt x="2985" y="2188"/>
                </a:lnTo>
                <a:lnTo>
                  <a:pt x="2985" y="2190"/>
                </a:lnTo>
                <a:lnTo>
                  <a:pt x="2985" y="2188"/>
                </a:lnTo>
                <a:lnTo>
                  <a:pt x="2987" y="2188"/>
                </a:lnTo>
                <a:lnTo>
                  <a:pt x="2987" y="2187"/>
                </a:lnTo>
                <a:lnTo>
                  <a:pt x="2987" y="2185"/>
                </a:lnTo>
                <a:lnTo>
                  <a:pt x="2987" y="2184"/>
                </a:lnTo>
                <a:lnTo>
                  <a:pt x="2987" y="2182"/>
                </a:lnTo>
                <a:lnTo>
                  <a:pt x="2985" y="2181"/>
                </a:lnTo>
                <a:lnTo>
                  <a:pt x="2984" y="2180"/>
                </a:lnTo>
                <a:lnTo>
                  <a:pt x="2984" y="2178"/>
                </a:lnTo>
                <a:lnTo>
                  <a:pt x="2984" y="2177"/>
                </a:lnTo>
                <a:lnTo>
                  <a:pt x="2985" y="2177"/>
                </a:lnTo>
                <a:lnTo>
                  <a:pt x="2985" y="2175"/>
                </a:lnTo>
                <a:lnTo>
                  <a:pt x="2985" y="2174"/>
                </a:lnTo>
                <a:lnTo>
                  <a:pt x="2984" y="2174"/>
                </a:lnTo>
                <a:lnTo>
                  <a:pt x="2984" y="2175"/>
                </a:lnTo>
                <a:lnTo>
                  <a:pt x="2982" y="2175"/>
                </a:lnTo>
                <a:lnTo>
                  <a:pt x="2981" y="2175"/>
                </a:lnTo>
                <a:lnTo>
                  <a:pt x="2981" y="2177"/>
                </a:lnTo>
                <a:lnTo>
                  <a:pt x="2981" y="2178"/>
                </a:lnTo>
                <a:lnTo>
                  <a:pt x="2981" y="2180"/>
                </a:lnTo>
                <a:lnTo>
                  <a:pt x="2982" y="2180"/>
                </a:lnTo>
                <a:lnTo>
                  <a:pt x="2981" y="2180"/>
                </a:lnTo>
                <a:lnTo>
                  <a:pt x="2981" y="2181"/>
                </a:lnTo>
                <a:lnTo>
                  <a:pt x="2979" y="2182"/>
                </a:lnTo>
                <a:lnTo>
                  <a:pt x="2979" y="2181"/>
                </a:lnTo>
                <a:lnTo>
                  <a:pt x="2978" y="2180"/>
                </a:lnTo>
                <a:lnTo>
                  <a:pt x="2976" y="2180"/>
                </a:lnTo>
                <a:lnTo>
                  <a:pt x="2975" y="2180"/>
                </a:lnTo>
                <a:lnTo>
                  <a:pt x="2975" y="2178"/>
                </a:lnTo>
                <a:lnTo>
                  <a:pt x="2973" y="2178"/>
                </a:lnTo>
                <a:lnTo>
                  <a:pt x="2973" y="2180"/>
                </a:lnTo>
                <a:lnTo>
                  <a:pt x="2973" y="2181"/>
                </a:lnTo>
                <a:lnTo>
                  <a:pt x="2973" y="2182"/>
                </a:lnTo>
                <a:lnTo>
                  <a:pt x="2973" y="2181"/>
                </a:lnTo>
                <a:lnTo>
                  <a:pt x="2973" y="2180"/>
                </a:lnTo>
                <a:lnTo>
                  <a:pt x="2972" y="2180"/>
                </a:lnTo>
                <a:lnTo>
                  <a:pt x="2972" y="2178"/>
                </a:lnTo>
                <a:lnTo>
                  <a:pt x="2972" y="2177"/>
                </a:lnTo>
                <a:lnTo>
                  <a:pt x="2972" y="2178"/>
                </a:lnTo>
                <a:lnTo>
                  <a:pt x="2970" y="2178"/>
                </a:lnTo>
                <a:lnTo>
                  <a:pt x="2969" y="2177"/>
                </a:lnTo>
                <a:lnTo>
                  <a:pt x="2969" y="2175"/>
                </a:lnTo>
                <a:lnTo>
                  <a:pt x="2968" y="2175"/>
                </a:lnTo>
                <a:lnTo>
                  <a:pt x="2966" y="2175"/>
                </a:lnTo>
                <a:lnTo>
                  <a:pt x="2965" y="2175"/>
                </a:lnTo>
                <a:lnTo>
                  <a:pt x="2963" y="2175"/>
                </a:lnTo>
                <a:lnTo>
                  <a:pt x="2962" y="2175"/>
                </a:lnTo>
                <a:lnTo>
                  <a:pt x="2960" y="2175"/>
                </a:lnTo>
                <a:lnTo>
                  <a:pt x="2960" y="2174"/>
                </a:lnTo>
                <a:lnTo>
                  <a:pt x="2963" y="2172"/>
                </a:lnTo>
                <a:lnTo>
                  <a:pt x="2963" y="2171"/>
                </a:lnTo>
                <a:lnTo>
                  <a:pt x="2963" y="2169"/>
                </a:lnTo>
                <a:lnTo>
                  <a:pt x="2962" y="2168"/>
                </a:lnTo>
                <a:lnTo>
                  <a:pt x="2963" y="2168"/>
                </a:lnTo>
                <a:lnTo>
                  <a:pt x="2965" y="2168"/>
                </a:lnTo>
                <a:lnTo>
                  <a:pt x="2965" y="2166"/>
                </a:lnTo>
                <a:lnTo>
                  <a:pt x="2963" y="2166"/>
                </a:lnTo>
                <a:lnTo>
                  <a:pt x="2963" y="2165"/>
                </a:lnTo>
                <a:lnTo>
                  <a:pt x="2963" y="2166"/>
                </a:lnTo>
                <a:lnTo>
                  <a:pt x="2963" y="2165"/>
                </a:lnTo>
                <a:lnTo>
                  <a:pt x="2962" y="2165"/>
                </a:lnTo>
                <a:lnTo>
                  <a:pt x="2960" y="2165"/>
                </a:lnTo>
                <a:lnTo>
                  <a:pt x="2960" y="2166"/>
                </a:lnTo>
                <a:lnTo>
                  <a:pt x="2959" y="2166"/>
                </a:lnTo>
                <a:lnTo>
                  <a:pt x="2960" y="2168"/>
                </a:lnTo>
                <a:lnTo>
                  <a:pt x="2960" y="2169"/>
                </a:lnTo>
                <a:lnTo>
                  <a:pt x="2959" y="2169"/>
                </a:lnTo>
                <a:lnTo>
                  <a:pt x="2957" y="2169"/>
                </a:lnTo>
                <a:lnTo>
                  <a:pt x="2957" y="2168"/>
                </a:lnTo>
                <a:lnTo>
                  <a:pt x="2957" y="2166"/>
                </a:lnTo>
                <a:lnTo>
                  <a:pt x="2957" y="2165"/>
                </a:lnTo>
                <a:lnTo>
                  <a:pt x="2957" y="2163"/>
                </a:lnTo>
                <a:lnTo>
                  <a:pt x="2957" y="2165"/>
                </a:lnTo>
                <a:lnTo>
                  <a:pt x="2956" y="2165"/>
                </a:lnTo>
                <a:lnTo>
                  <a:pt x="2956" y="2166"/>
                </a:lnTo>
                <a:lnTo>
                  <a:pt x="2956" y="2168"/>
                </a:lnTo>
                <a:lnTo>
                  <a:pt x="2956" y="2169"/>
                </a:lnTo>
                <a:lnTo>
                  <a:pt x="2956" y="2171"/>
                </a:lnTo>
                <a:lnTo>
                  <a:pt x="2954" y="2172"/>
                </a:lnTo>
                <a:lnTo>
                  <a:pt x="2953" y="2172"/>
                </a:lnTo>
                <a:lnTo>
                  <a:pt x="2951" y="2172"/>
                </a:lnTo>
                <a:lnTo>
                  <a:pt x="2950" y="2171"/>
                </a:lnTo>
                <a:lnTo>
                  <a:pt x="2950" y="2169"/>
                </a:lnTo>
                <a:lnTo>
                  <a:pt x="2948" y="2169"/>
                </a:lnTo>
                <a:lnTo>
                  <a:pt x="2947" y="2169"/>
                </a:lnTo>
                <a:lnTo>
                  <a:pt x="2946" y="2169"/>
                </a:lnTo>
                <a:lnTo>
                  <a:pt x="2946" y="2168"/>
                </a:lnTo>
                <a:lnTo>
                  <a:pt x="2944" y="2168"/>
                </a:lnTo>
                <a:lnTo>
                  <a:pt x="2943" y="2166"/>
                </a:lnTo>
                <a:lnTo>
                  <a:pt x="2941" y="2166"/>
                </a:lnTo>
                <a:lnTo>
                  <a:pt x="2941" y="2165"/>
                </a:lnTo>
                <a:lnTo>
                  <a:pt x="2940" y="2163"/>
                </a:lnTo>
                <a:lnTo>
                  <a:pt x="2938" y="2163"/>
                </a:lnTo>
                <a:lnTo>
                  <a:pt x="2937" y="2163"/>
                </a:lnTo>
                <a:lnTo>
                  <a:pt x="2937" y="2162"/>
                </a:lnTo>
                <a:lnTo>
                  <a:pt x="2938" y="2162"/>
                </a:lnTo>
                <a:lnTo>
                  <a:pt x="2940" y="2162"/>
                </a:lnTo>
                <a:lnTo>
                  <a:pt x="2940" y="2160"/>
                </a:lnTo>
                <a:lnTo>
                  <a:pt x="2941" y="2160"/>
                </a:lnTo>
                <a:lnTo>
                  <a:pt x="2941" y="2159"/>
                </a:lnTo>
                <a:lnTo>
                  <a:pt x="2941" y="2157"/>
                </a:lnTo>
                <a:lnTo>
                  <a:pt x="2941" y="2156"/>
                </a:lnTo>
                <a:lnTo>
                  <a:pt x="2940" y="2156"/>
                </a:lnTo>
                <a:lnTo>
                  <a:pt x="2940" y="2155"/>
                </a:lnTo>
                <a:lnTo>
                  <a:pt x="2938" y="2155"/>
                </a:lnTo>
                <a:lnTo>
                  <a:pt x="2940" y="2155"/>
                </a:lnTo>
                <a:lnTo>
                  <a:pt x="2940" y="2153"/>
                </a:lnTo>
                <a:lnTo>
                  <a:pt x="2940" y="2152"/>
                </a:lnTo>
                <a:lnTo>
                  <a:pt x="2941" y="2152"/>
                </a:lnTo>
                <a:lnTo>
                  <a:pt x="2941" y="2150"/>
                </a:lnTo>
                <a:lnTo>
                  <a:pt x="2943" y="2150"/>
                </a:lnTo>
                <a:lnTo>
                  <a:pt x="2944" y="2150"/>
                </a:lnTo>
                <a:lnTo>
                  <a:pt x="2946" y="2150"/>
                </a:lnTo>
                <a:lnTo>
                  <a:pt x="2946" y="2152"/>
                </a:lnTo>
                <a:lnTo>
                  <a:pt x="2947" y="2152"/>
                </a:lnTo>
                <a:lnTo>
                  <a:pt x="2948" y="2152"/>
                </a:lnTo>
                <a:lnTo>
                  <a:pt x="2950" y="2152"/>
                </a:lnTo>
                <a:lnTo>
                  <a:pt x="2951" y="2152"/>
                </a:lnTo>
                <a:lnTo>
                  <a:pt x="2950" y="2150"/>
                </a:lnTo>
                <a:lnTo>
                  <a:pt x="2951" y="2150"/>
                </a:lnTo>
                <a:lnTo>
                  <a:pt x="2953" y="2150"/>
                </a:lnTo>
                <a:lnTo>
                  <a:pt x="2954" y="2150"/>
                </a:lnTo>
                <a:lnTo>
                  <a:pt x="2956" y="2152"/>
                </a:lnTo>
                <a:lnTo>
                  <a:pt x="2956" y="2150"/>
                </a:lnTo>
                <a:lnTo>
                  <a:pt x="2956" y="2152"/>
                </a:lnTo>
                <a:lnTo>
                  <a:pt x="2957" y="2153"/>
                </a:lnTo>
                <a:lnTo>
                  <a:pt x="2957" y="2155"/>
                </a:lnTo>
                <a:lnTo>
                  <a:pt x="2959" y="2155"/>
                </a:lnTo>
                <a:lnTo>
                  <a:pt x="2959" y="2156"/>
                </a:lnTo>
                <a:lnTo>
                  <a:pt x="2960" y="2156"/>
                </a:lnTo>
                <a:lnTo>
                  <a:pt x="2959" y="2156"/>
                </a:lnTo>
                <a:lnTo>
                  <a:pt x="2959" y="2155"/>
                </a:lnTo>
                <a:lnTo>
                  <a:pt x="2959" y="2153"/>
                </a:lnTo>
                <a:lnTo>
                  <a:pt x="2957" y="2153"/>
                </a:lnTo>
                <a:lnTo>
                  <a:pt x="2957" y="2152"/>
                </a:lnTo>
                <a:lnTo>
                  <a:pt x="2957" y="2150"/>
                </a:lnTo>
                <a:lnTo>
                  <a:pt x="2957" y="2149"/>
                </a:lnTo>
                <a:lnTo>
                  <a:pt x="2959" y="2149"/>
                </a:lnTo>
                <a:lnTo>
                  <a:pt x="2960" y="2149"/>
                </a:lnTo>
                <a:lnTo>
                  <a:pt x="2960" y="2147"/>
                </a:lnTo>
                <a:lnTo>
                  <a:pt x="2962" y="2146"/>
                </a:lnTo>
                <a:lnTo>
                  <a:pt x="2962" y="2147"/>
                </a:lnTo>
                <a:lnTo>
                  <a:pt x="2963" y="2147"/>
                </a:lnTo>
                <a:lnTo>
                  <a:pt x="2963" y="2149"/>
                </a:lnTo>
                <a:lnTo>
                  <a:pt x="2965" y="2149"/>
                </a:lnTo>
                <a:lnTo>
                  <a:pt x="2965" y="2147"/>
                </a:lnTo>
                <a:lnTo>
                  <a:pt x="2965" y="2146"/>
                </a:lnTo>
                <a:lnTo>
                  <a:pt x="2965" y="2144"/>
                </a:lnTo>
                <a:lnTo>
                  <a:pt x="2965" y="2146"/>
                </a:lnTo>
                <a:lnTo>
                  <a:pt x="2963" y="2146"/>
                </a:lnTo>
                <a:lnTo>
                  <a:pt x="2962" y="2144"/>
                </a:lnTo>
                <a:lnTo>
                  <a:pt x="2960" y="2146"/>
                </a:lnTo>
                <a:lnTo>
                  <a:pt x="2959" y="2146"/>
                </a:lnTo>
                <a:lnTo>
                  <a:pt x="2959" y="2147"/>
                </a:lnTo>
                <a:lnTo>
                  <a:pt x="2957" y="2147"/>
                </a:lnTo>
                <a:lnTo>
                  <a:pt x="2957" y="2146"/>
                </a:lnTo>
                <a:lnTo>
                  <a:pt x="2956" y="2146"/>
                </a:lnTo>
                <a:lnTo>
                  <a:pt x="2954" y="2146"/>
                </a:lnTo>
                <a:lnTo>
                  <a:pt x="2953" y="2146"/>
                </a:lnTo>
                <a:lnTo>
                  <a:pt x="2951" y="2146"/>
                </a:lnTo>
                <a:lnTo>
                  <a:pt x="2948" y="2144"/>
                </a:lnTo>
                <a:lnTo>
                  <a:pt x="2947" y="2144"/>
                </a:lnTo>
                <a:lnTo>
                  <a:pt x="2946" y="2144"/>
                </a:lnTo>
                <a:lnTo>
                  <a:pt x="2946" y="2143"/>
                </a:lnTo>
                <a:lnTo>
                  <a:pt x="2944" y="2143"/>
                </a:lnTo>
                <a:lnTo>
                  <a:pt x="2943" y="2141"/>
                </a:lnTo>
                <a:lnTo>
                  <a:pt x="2943" y="2140"/>
                </a:lnTo>
                <a:lnTo>
                  <a:pt x="2943" y="2138"/>
                </a:lnTo>
                <a:lnTo>
                  <a:pt x="2944" y="2138"/>
                </a:lnTo>
                <a:lnTo>
                  <a:pt x="2946" y="2137"/>
                </a:lnTo>
                <a:lnTo>
                  <a:pt x="2946" y="2135"/>
                </a:lnTo>
                <a:lnTo>
                  <a:pt x="2947" y="2135"/>
                </a:lnTo>
                <a:lnTo>
                  <a:pt x="2947" y="2137"/>
                </a:lnTo>
                <a:lnTo>
                  <a:pt x="2948" y="2137"/>
                </a:lnTo>
                <a:lnTo>
                  <a:pt x="2950" y="2135"/>
                </a:lnTo>
                <a:lnTo>
                  <a:pt x="2950" y="2134"/>
                </a:lnTo>
                <a:lnTo>
                  <a:pt x="2950" y="2132"/>
                </a:lnTo>
                <a:lnTo>
                  <a:pt x="2951" y="2132"/>
                </a:lnTo>
                <a:lnTo>
                  <a:pt x="2951" y="2131"/>
                </a:lnTo>
                <a:lnTo>
                  <a:pt x="2950" y="2131"/>
                </a:lnTo>
                <a:lnTo>
                  <a:pt x="2950" y="2132"/>
                </a:lnTo>
                <a:lnTo>
                  <a:pt x="2948" y="2132"/>
                </a:lnTo>
                <a:lnTo>
                  <a:pt x="2948" y="2134"/>
                </a:lnTo>
                <a:lnTo>
                  <a:pt x="2947" y="2134"/>
                </a:lnTo>
                <a:lnTo>
                  <a:pt x="2947" y="2132"/>
                </a:lnTo>
                <a:lnTo>
                  <a:pt x="2946" y="2132"/>
                </a:lnTo>
                <a:lnTo>
                  <a:pt x="2944" y="2132"/>
                </a:lnTo>
                <a:lnTo>
                  <a:pt x="2944" y="2134"/>
                </a:lnTo>
                <a:lnTo>
                  <a:pt x="2946" y="2134"/>
                </a:lnTo>
                <a:lnTo>
                  <a:pt x="2944" y="2134"/>
                </a:lnTo>
                <a:lnTo>
                  <a:pt x="2944" y="2135"/>
                </a:lnTo>
                <a:lnTo>
                  <a:pt x="2943" y="2135"/>
                </a:lnTo>
                <a:lnTo>
                  <a:pt x="2943" y="2134"/>
                </a:lnTo>
                <a:lnTo>
                  <a:pt x="2944" y="2134"/>
                </a:lnTo>
                <a:lnTo>
                  <a:pt x="2943" y="2132"/>
                </a:lnTo>
                <a:lnTo>
                  <a:pt x="2941" y="2132"/>
                </a:lnTo>
                <a:lnTo>
                  <a:pt x="2941" y="2131"/>
                </a:lnTo>
                <a:lnTo>
                  <a:pt x="2940" y="2131"/>
                </a:lnTo>
                <a:lnTo>
                  <a:pt x="2940" y="2130"/>
                </a:lnTo>
                <a:lnTo>
                  <a:pt x="2940" y="2128"/>
                </a:lnTo>
                <a:lnTo>
                  <a:pt x="2940" y="2127"/>
                </a:lnTo>
                <a:lnTo>
                  <a:pt x="2940" y="2125"/>
                </a:lnTo>
                <a:lnTo>
                  <a:pt x="2940" y="2124"/>
                </a:lnTo>
                <a:lnTo>
                  <a:pt x="2940" y="2122"/>
                </a:lnTo>
                <a:lnTo>
                  <a:pt x="2940" y="2121"/>
                </a:lnTo>
                <a:lnTo>
                  <a:pt x="2940" y="2119"/>
                </a:lnTo>
                <a:lnTo>
                  <a:pt x="2941" y="2119"/>
                </a:lnTo>
                <a:lnTo>
                  <a:pt x="2941" y="2121"/>
                </a:lnTo>
                <a:lnTo>
                  <a:pt x="2941" y="2119"/>
                </a:lnTo>
                <a:lnTo>
                  <a:pt x="2943" y="2118"/>
                </a:lnTo>
                <a:lnTo>
                  <a:pt x="2943" y="2116"/>
                </a:lnTo>
                <a:lnTo>
                  <a:pt x="2944" y="2116"/>
                </a:lnTo>
                <a:lnTo>
                  <a:pt x="2944" y="2115"/>
                </a:lnTo>
                <a:lnTo>
                  <a:pt x="2946" y="2115"/>
                </a:lnTo>
                <a:lnTo>
                  <a:pt x="2947" y="2115"/>
                </a:lnTo>
                <a:lnTo>
                  <a:pt x="2948" y="2115"/>
                </a:lnTo>
                <a:lnTo>
                  <a:pt x="2950" y="2115"/>
                </a:lnTo>
                <a:lnTo>
                  <a:pt x="2950" y="2116"/>
                </a:lnTo>
                <a:lnTo>
                  <a:pt x="2950" y="2115"/>
                </a:lnTo>
                <a:lnTo>
                  <a:pt x="2951" y="2115"/>
                </a:lnTo>
                <a:lnTo>
                  <a:pt x="2951" y="2113"/>
                </a:lnTo>
                <a:lnTo>
                  <a:pt x="2950" y="2113"/>
                </a:lnTo>
                <a:lnTo>
                  <a:pt x="2948" y="2113"/>
                </a:lnTo>
                <a:lnTo>
                  <a:pt x="2947" y="2115"/>
                </a:lnTo>
                <a:lnTo>
                  <a:pt x="2946" y="2115"/>
                </a:lnTo>
                <a:lnTo>
                  <a:pt x="2944" y="2115"/>
                </a:lnTo>
                <a:lnTo>
                  <a:pt x="2943" y="2115"/>
                </a:lnTo>
                <a:lnTo>
                  <a:pt x="2941" y="2116"/>
                </a:lnTo>
                <a:lnTo>
                  <a:pt x="2940" y="2116"/>
                </a:lnTo>
                <a:lnTo>
                  <a:pt x="2938" y="2118"/>
                </a:lnTo>
                <a:lnTo>
                  <a:pt x="2937" y="2118"/>
                </a:lnTo>
                <a:lnTo>
                  <a:pt x="2935" y="2118"/>
                </a:lnTo>
                <a:lnTo>
                  <a:pt x="2934" y="2116"/>
                </a:lnTo>
                <a:lnTo>
                  <a:pt x="2932" y="2115"/>
                </a:lnTo>
                <a:lnTo>
                  <a:pt x="2932" y="2113"/>
                </a:lnTo>
                <a:lnTo>
                  <a:pt x="2931" y="2110"/>
                </a:lnTo>
                <a:lnTo>
                  <a:pt x="2929" y="2109"/>
                </a:lnTo>
                <a:lnTo>
                  <a:pt x="2931" y="2109"/>
                </a:lnTo>
                <a:lnTo>
                  <a:pt x="2932" y="2109"/>
                </a:lnTo>
                <a:lnTo>
                  <a:pt x="2931" y="2109"/>
                </a:lnTo>
                <a:lnTo>
                  <a:pt x="2929" y="2109"/>
                </a:lnTo>
                <a:lnTo>
                  <a:pt x="2929" y="2107"/>
                </a:lnTo>
                <a:lnTo>
                  <a:pt x="2929" y="2106"/>
                </a:lnTo>
                <a:lnTo>
                  <a:pt x="2931" y="2106"/>
                </a:lnTo>
                <a:lnTo>
                  <a:pt x="2931" y="2105"/>
                </a:lnTo>
                <a:lnTo>
                  <a:pt x="2931" y="2103"/>
                </a:lnTo>
                <a:lnTo>
                  <a:pt x="2931" y="2102"/>
                </a:lnTo>
                <a:lnTo>
                  <a:pt x="2931" y="2100"/>
                </a:lnTo>
                <a:lnTo>
                  <a:pt x="2931" y="2099"/>
                </a:lnTo>
                <a:lnTo>
                  <a:pt x="2931" y="2100"/>
                </a:lnTo>
                <a:lnTo>
                  <a:pt x="2932" y="2100"/>
                </a:lnTo>
                <a:lnTo>
                  <a:pt x="2934" y="2100"/>
                </a:lnTo>
                <a:lnTo>
                  <a:pt x="2935" y="2100"/>
                </a:lnTo>
                <a:lnTo>
                  <a:pt x="2935" y="2099"/>
                </a:lnTo>
                <a:lnTo>
                  <a:pt x="2935" y="2097"/>
                </a:lnTo>
                <a:lnTo>
                  <a:pt x="2937" y="2097"/>
                </a:lnTo>
                <a:lnTo>
                  <a:pt x="2935" y="2099"/>
                </a:lnTo>
                <a:lnTo>
                  <a:pt x="2937" y="2099"/>
                </a:lnTo>
                <a:lnTo>
                  <a:pt x="2937" y="2100"/>
                </a:lnTo>
                <a:lnTo>
                  <a:pt x="2938" y="2102"/>
                </a:lnTo>
                <a:lnTo>
                  <a:pt x="2938" y="2103"/>
                </a:lnTo>
                <a:lnTo>
                  <a:pt x="2940" y="2103"/>
                </a:lnTo>
                <a:lnTo>
                  <a:pt x="2941" y="2103"/>
                </a:lnTo>
                <a:lnTo>
                  <a:pt x="2941" y="2105"/>
                </a:lnTo>
                <a:lnTo>
                  <a:pt x="2943" y="2105"/>
                </a:lnTo>
                <a:lnTo>
                  <a:pt x="2944" y="2105"/>
                </a:lnTo>
                <a:lnTo>
                  <a:pt x="2948" y="2107"/>
                </a:lnTo>
                <a:lnTo>
                  <a:pt x="2950" y="2107"/>
                </a:lnTo>
                <a:lnTo>
                  <a:pt x="2954" y="2110"/>
                </a:lnTo>
                <a:lnTo>
                  <a:pt x="2959" y="2113"/>
                </a:lnTo>
                <a:lnTo>
                  <a:pt x="2960" y="2113"/>
                </a:lnTo>
                <a:lnTo>
                  <a:pt x="2962" y="2115"/>
                </a:lnTo>
                <a:lnTo>
                  <a:pt x="2962" y="2116"/>
                </a:lnTo>
                <a:lnTo>
                  <a:pt x="2963" y="2116"/>
                </a:lnTo>
                <a:lnTo>
                  <a:pt x="2963" y="2118"/>
                </a:lnTo>
                <a:lnTo>
                  <a:pt x="2965" y="2119"/>
                </a:lnTo>
                <a:lnTo>
                  <a:pt x="2965" y="2121"/>
                </a:lnTo>
                <a:lnTo>
                  <a:pt x="2966" y="2122"/>
                </a:lnTo>
                <a:lnTo>
                  <a:pt x="2968" y="2122"/>
                </a:lnTo>
                <a:lnTo>
                  <a:pt x="2968" y="2124"/>
                </a:lnTo>
                <a:lnTo>
                  <a:pt x="2969" y="2124"/>
                </a:lnTo>
                <a:lnTo>
                  <a:pt x="2970" y="2124"/>
                </a:lnTo>
                <a:lnTo>
                  <a:pt x="2972" y="2124"/>
                </a:lnTo>
                <a:lnTo>
                  <a:pt x="2973" y="2124"/>
                </a:lnTo>
                <a:lnTo>
                  <a:pt x="2973" y="2125"/>
                </a:lnTo>
                <a:lnTo>
                  <a:pt x="2975" y="2125"/>
                </a:lnTo>
                <a:lnTo>
                  <a:pt x="2976" y="2125"/>
                </a:lnTo>
                <a:lnTo>
                  <a:pt x="2978" y="2125"/>
                </a:lnTo>
                <a:lnTo>
                  <a:pt x="2978" y="2127"/>
                </a:lnTo>
                <a:lnTo>
                  <a:pt x="2979" y="2127"/>
                </a:lnTo>
                <a:lnTo>
                  <a:pt x="2981" y="2127"/>
                </a:lnTo>
                <a:lnTo>
                  <a:pt x="2981" y="2125"/>
                </a:lnTo>
                <a:lnTo>
                  <a:pt x="2982" y="2125"/>
                </a:lnTo>
                <a:lnTo>
                  <a:pt x="2984" y="2125"/>
                </a:lnTo>
                <a:lnTo>
                  <a:pt x="2982" y="2125"/>
                </a:lnTo>
                <a:lnTo>
                  <a:pt x="2981" y="2125"/>
                </a:lnTo>
                <a:lnTo>
                  <a:pt x="2978" y="2124"/>
                </a:lnTo>
                <a:lnTo>
                  <a:pt x="2976" y="2124"/>
                </a:lnTo>
                <a:lnTo>
                  <a:pt x="2973" y="2124"/>
                </a:lnTo>
                <a:lnTo>
                  <a:pt x="2973" y="2122"/>
                </a:lnTo>
                <a:lnTo>
                  <a:pt x="2972" y="2122"/>
                </a:lnTo>
                <a:lnTo>
                  <a:pt x="2973" y="2121"/>
                </a:lnTo>
                <a:lnTo>
                  <a:pt x="2972" y="2121"/>
                </a:lnTo>
                <a:lnTo>
                  <a:pt x="2972" y="2122"/>
                </a:lnTo>
                <a:lnTo>
                  <a:pt x="2970" y="2122"/>
                </a:lnTo>
                <a:lnTo>
                  <a:pt x="2969" y="2122"/>
                </a:lnTo>
                <a:lnTo>
                  <a:pt x="2969" y="2121"/>
                </a:lnTo>
                <a:lnTo>
                  <a:pt x="2968" y="2121"/>
                </a:lnTo>
                <a:lnTo>
                  <a:pt x="2966" y="2119"/>
                </a:lnTo>
                <a:lnTo>
                  <a:pt x="2966" y="2118"/>
                </a:lnTo>
                <a:lnTo>
                  <a:pt x="2965" y="2118"/>
                </a:lnTo>
                <a:lnTo>
                  <a:pt x="2965" y="2116"/>
                </a:lnTo>
                <a:lnTo>
                  <a:pt x="2963" y="2115"/>
                </a:lnTo>
                <a:lnTo>
                  <a:pt x="2963" y="2113"/>
                </a:lnTo>
                <a:lnTo>
                  <a:pt x="2962" y="2113"/>
                </a:lnTo>
                <a:lnTo>
                  <a:pt x="2962" y="2112"/>
                </a:lnTo>
                <a:lnTo>
                  <a:pt x="2963" y="2110"/>
                </a:lnTo>
                <a:lnTo>
                  <a:pt x="2963" y="2109"/>
                </a:lnTo>
                <a:lnTo>
                  <a:pt x="2962" y="2109"/>
                </a:lnTo>
                <a:lnTo>
                  <a:pt x="2962" y="2110"/>
                </a:lnTo>
                <a:lnTo>
                  <a:pt x="2960" y="2112"/>
                </a:lnTo>
                <a:lnTo>
                  <a:pt x="2960" y="2110"/>
                </a:lnTo>
                <a:lnTo>
                  <a:pt x="2959" y="2110"/>
                </a:lnTo>
                <a:lnTo>
                  <a:pt x="2957" y="2109"/>
                </a:lnTo>
                <a:lnTo>
                  <a:pt x="2957" y="2107"/>
                </a:lnTo>
                <a:lnTo>
                  <a:pt x="2956" y="2107"/>
                </a:lnTo>
                <a:lnTo>
                  <a:pt x="2956" y="2106"/>
                </a:lnTo>
                <a:lnTo>
                  <a:pt x="2954" y="2106"/>
                </a:lnTo>
                <a:lnTo>
                  <a:pt x="2953" y="2106"/>
                </a:lnTo>
                <a:lnTo>
                  <a:pt x="2951" y="2105"/>
                </a:lnTo>
                <a:lnTo>
                  <a:pt x="2950" y="2103"/>
                </a:lnTo>
                <a:lnTo>
                  <a:pt x="2948" y="2102"/>
                </a:lnTo>
                <a:lnTo>
                  <a:pt x="2947" y="2102"/>
                </a:lnTo>
                <a:lnTo>
                  <a:pt x="2947" y="2100"/>
                </a:lnTo>
                <a:lnTo>
                  <a:pt x="2947" y="2099"/>
                </a:lnTo>
                <a:lnTo>
                  <a:pt x="2946" y="2099"/>
                </a:lnTo>
                <a:lnTo>
                  <a:pt x="2946" y="2097"/>
                </a:lnTo>
                <a:lnTo>
                  <a:pt x="2944" y="2097"/>
                </a:lnTo>
                <a:lnTo>
                  <a:pt x="2943" y="2097"/>
                </a:lnTo>
                <a:lnTo>
                  <a:pt x="2941" y="2097"/>
                </a:lnTo>
                <a:lnTo>
                  <a:pt x="2941" y="2096"/>
                </a:lnTo>
                <a:lnTo>
                  <a:pt x="2940" y="2096"/>
                </a:lnTo>
                <a:lnTo>
                  <a:pt x="2940" y="2094"/>
                </a:lnTo>
                <a:lnTo>
                  <a:pt x="2938" y="2094"/>
                </a:lnTo>
                <a:lnTo>
                  <a:pt x="2935" y="2093"/>
                </a:lnTo>
                <a:lnTo>
                  <a:pt x="2937" y="2093"/>
                </a:lnTo>
                <a:lnTo>
                  <a:pt x="2937" y="2091"/>
                </a:lnTo>
                <a:lnTo>
                  <a:pt x="2937" y="2090"/>
                </a:lnTo>
                <a:lnTo>
                  <a:pt x="2937" y="2088"/>
                </a:lnTo>
                <a:lnTo>
                  <a:pt x="2937" y="2087"/>
                </a:lnTo>
                <a:lnTo>
                  <a:pt x="2935" y="2087"/>
                </a:lnTo>
                <a:lnTo>
                  <a:pt x="2935" y="2085"/>
                </a:lnTo>
                <a:lnTo>
                  <a:pt x="2937" y="2084"/>
                </a:lnTo>
                <a:lnTo>
                  <a:pt x="2937" y="2083"/>
                </a:lnTo>
                <a:lnTo>
                  <a:pt x="2937" y="2081"/>
                </a:lnTo>
                <a:lnTo>
                  <a:pt x="2937" y="2080"/>
                </a:lnTo>
                <a:lnTo>
                  <a:pt x="2937" y="2078"/>
                </a:lnTo>
                <a:lnTo>
                  <a:pt x="2935" y="2078"/>
                </a:lnTo>
                <a:lnTo>
                  <a:pt x="2935" y="2077"/>
                </a:lnTo>
                <a:lnTo>
                  <a:pt x="2935" y="2075"/>
                </a:lnTo>
                <a:lnTo>
                  <a:pt x="2937" y="2075"/>
                </a:lnTo>
                <a:lnTo>
                  <a:pt x="2938" y="2075"/>
                </a:lnTo>
                <a:lnTo>
                  <a:pt x="2940" y="2075"/>
                </a:lnTo>
                <a:lnTo>
                  <a:pt x="2940" y="2077"/>
                </a:lnTo>
                <a:lnTo>
                  <a:pt x="2941" y="2077"/>
                </a:lnTo>
                <a:lnTo>
                  <a:pt x="2943" y="2077"/>
                </a:lnTo>
                <a:lnTo>
                  <a:pt x="2943" y="2075"/>
                </a:lnTo>
                <a:lnTo>
                  <a:pt x="2943" y="2077"/>
                </a:lnTo>
                <a:lnTo>
                  <a:pt x="2944" y="2077"/>
                </a:lnTo>
                <a:lnTo>
                  <a:pt x="2944" y="2075"/>
                </a:lnTo>
                <a:lnTo>
                  <a:pt x="2946" y="2075"/>
                </a:lnTo>
                <a:lnTo>
                  <a:pt x="2946" y="2077"/>
                </a:lnTo>
                <a:lnTo>
                  <a:pt x="2947" y="2077"/>
                </a:lnTo>
                <a:lnTo>
                  <a:pt x="2948" y="2077"/>
                </a:lnTo>
                <a:lnTo>
                  <a:pt x="2948" y="2078"/>
                </a:lnTo>
                <a:lnTo>
                  <a:pt x="2950" y="2078"/>
                </a:lnTo>
                <a:lnTo>
                  <a:pt x="2951" y="2080"/>
                </a:lnTo>
                <a:lnTo>
                  <a:pt x="2953" y="2080"/>
                </a:lnTo>
                <a:lnTo>
                  <a:pt x="2954" y="2080"/>
                </a:lnTo>
                <a:lnTo>
                  <a:pt x="2954" y="2078"/>
                </a:lnTo>
                <a:lnTo>
                  <a:pt x="2956" y="2078"/>
                </a:lnTo>
                <a:lnTo>
                  <a:pt x="2956" y="2080"/>
                </a:lnTo>
                <a:lnTo>
                  <a:pt x="2957" y="2080"/>
                </a:lnTo>
                <a:lnTo>
                  <a:pt x="2959" y="2080"/>
                </a:lnTo>
                <a:lnTo>
                  <a:pt x="2960" y="2080"/>
                </a:lnTo>
                <a:lnTo>
                  <a:pt x="2962" y="2081"/>
                </a:lnTo>
                <a:lnTo>
                  <a:pt x="2963" y="2081"/>
                </a:lnTo>
                <a:lnTo>
                  <a:pt x="2963" y="2083"/>
                </a:lnTo>
                <a:lnTo>
                  <a:pt x="2965" y="2083"/>
                </a:lnTo>
                <a:lnTo>
                  <a:pt x="2965" y="2081"/>
                </a:lnTo>
                <a:lnTo>
                  <a:pt x="2963" y="2081"/>
                </a:lnTo>
                <a:lnTo>
                  <a:pt x="2963" y="2080"/>
                </a:lnTo>
                <a:lnTo>
                  <a:pt x="2962" y="2080"/>
                </a:lnTo>
                <a:lnTo>
                  <a:pt x="2962" y="2078"/>
                </a:lnTo>
                <a:lnTo>
                  <a:pt x="2960" y="2078"/>
                </a:lnTo>
                <a:lnTo>
                  <a:pt x="2959" y="2078"/>
                </a:lnTo>
                <a:lnTo>
                  <a:pt x="2959" y="2080"/>
                </a:lnTo>
                <a:lnTo>
                  <a:pt x="2957" y="2080"/>
                </a:lnTo>
                <a:lnTo>
                  <a:pt x="2957" y="2078"/>
                </a:lnTo>
                <a:lnTo>
                  <a:pt x="2956" y="2077"/>
                </a:lnTo>
                <a:lnTo>
                  <a:pt x="2954" y="2077"/>
                </a:lnTo>
                <a:lnTo>
                  <a:pt x="2953" y="2078"/>
                </a:lnTo>
                <a:lnTo>
                  <a:pt x="2951" y="2078"/>
                </a:lnTo>
                <a:lnTo>
                  <a:pt x="2950" y="2077"/>
                </a:lnTo>
                <a:lnTo>
                  <a:pt x="2950" y="2075"/>
                </a:lnTo>
                <a:lnTo>
                  <a:pt x="2948" y="2075"/>
                </a:lnTo>
                <a:lnTo>
                  <a:pt x="2947" y="2075"/>
                </a:lnTo>
                <a:lnTo>
                  <a:pt x="2946" y="2074"/>
                </a:lnTo>
                <a:lnTo>
                  <a:pt x="2944" y="2075"/>
                </a:lnTo>
                <a:lnTo>
                  <a:pt x="2943" y="2075"/>
                </a:lnTo>
                <a:lnTo>
                  <a:pt x="2941" y="2075"/>
                </a:lnTo>
                <a:lnTo>
                  <a:pt x="2941" y="2074"/>
                </a:lnTo>
                <a:lnTo>
                  <a:pt x="2940" y="2074"/>
                </a:lnTo>
                <a:lnTo>
                  <a:pt x="2938" y="2074"/>
                </a:lnTo>
                <a:lnTo>
                  <a:pt x="2937" y="2074"/>
                </a:lnTo>
                <a:lnTo>
                  <a:pt x="2935" y="2074"/>
                </a:lnTo>
                <a:lnTo>
                  <a:pt x="2935" y="2075"/>
                </a:lnTo>
                <a:lnTo>
                  <a:pt x="2934" y="2075"/>
                </a:lnTo>
                <a:lnTo>
                  <a:pt x="2934" y="2077"/>
                </a:lnTo>
                <a:lnTo>
                  <a:pt x="2934" y="2078"/>
                </a:lnTo>
                <a:lnTo>
                  <a:pt x="2934" y="2080"/>
                </a:lnTo>
                <a:lnTo>
                  <a:pt x="2934" y="2081"/>
                </a:lnTo>
                <a:lnTo>
                  <a:pt x="2934" y="2083"/>
                </a:lnTo>
                <a:lnTo>
                  <a:pt x="2934" y="2081"/>
                </a:lnTo>
                <a:lnTo>
                  <a:pt x="2932" y="2081"/>
                </a:lnTo>
                <a:lnTo>
                  <a:pt x="2932" y="2080"/>
                </a:lnTo>
                <a:lnTo>
                  <a:pt x="2931" y="2078"/>
                </a:lnTo>
                <a:lnTo>
                  <a:pt x="2931" y="2080"/>
                </a:lnTo>
                <a:lnTo>
                  <a:pt x="2931" y="2081"/>
                </a:lnTo>
                <a:lnTo>
                  <a:pt x="2931" y="2083"/>
                </a:lnTo>
                <a:lnTo>
                  <a:pt x="2932" y="2083"/>
                </a:lnTo>
                <a:lnTo>
                  <a:pt x="2932" y="2084"/>
                </a:lnTo>
                <a:lnTo>
                  <a:pt x="2932" y="2085"/>
                </a:lnTo>
                <a:lnTo>
                  <a:pt x="2932" y="2087"/>
                </a:lnTo>
                <a:lnTo>
                  <a:pt x="2932" y="2088"/>
                </a:lnTo>
                <a:lnTo>
                  <a:pt x="2932" y="2090"/>
                </a:lnTo>
                <a:lnTo>
                  <a:pt x="2931" y="2091"/>
                </a:lnTo>
                <a:lnTo>
                  <a:pt x="2929" y="2091"/>
                </a:lnTo>
                <a:lnTo>
                  <a:pt x="2929" y="2090"/>
                </a:lnTo>
                <a:lnTo>
                  <a:pt x="2928" y="2090"/>
                </a:lnTo>
                <a:lnTo>
                  <a:pt x="2926" y="2090"/>
                </a:lnTo>
                <a:lnTo>
                  <a:pt x="2926" y="2088"/>
                </a:lnTo>
                <a:lnTo>
                  <a:pt x="2925" y="2088"/>
                </a:lnTo>
                <a:lnTo>
                  <a:pt x="2925" y="2087"/>
                </a:lnTo>
                <a:lnTo>
                  <a:pt x="2925" y="2085"/>
                </a:lnTo>
                <a:lnTo>
                  <a:pt x="2925" y="2084"/>
                </a:lnTo>
                <a:lnTo>
                  <a:pt x="2923" y="2084"/>
                </a:lnTo>
                <a:lnTo>
                  <a:pt x="2923" y="2083"/>
                </a:lnTo>
                <a:lnTo>
                  <a:pt x="2923" y="2081"/>
                </a:lnTo>
                <a:lnTo>
                  <a:pt x="2922" y="2081"/>
                </a:lnTo>
                <a:lnTo>
                  <a:pt x="2922" y="2080"/>
                </a:lnTo>
                <a:lnTo>
                  <a:pt x="2922" y="2078"/>
                </a:lnTo>
                <a:lnTo>
                  <a:pt x="2921" y="2078"/>
                </a:lnTo>
                <a:lnTo>
                  <a:pt x="2921" y="2077"/>
                </a:lnTo>
                <a:lnTo>
                  <a:pt x="2919" y="2075"/>
                </a:lnTo>
                <a:lnTo>
                  <a:pt x="2919" y="2074"/>
                </a:lnTo>
                <a:lnTo>
                  <a:pt x="2919" y="2072"/>
                </a:lnTo>
                <a:lnTo>
                  <a:pt x="2918" y="2071"/>
                </a:lnTo>
                <a:lnTo>
                  <a:pt x="2919" y="2071"/>
                </a:lnTo>
                <a:lnTo>
                  <a:pt x="2919" y="2069"/>
                </a:lnTo>
                <a:lnTo>
                  <a:pt x="2921" y="2069"/>
                </a:lnTo>
                <a:lnTo>
                  <a:pt x="2921" y="2068"/>
                </a:lnTo>
                <a:lnTo>
                  <a:pt x="2922" y="2068"/>
                </a:lnTo>
                <a:lnTo>
                  <a:pt x="2922" y="2066"/>
                </a:lnTo>
                <a:lnTo>
                  <a:pt x="2923" y="2066"/>
                </a:lnTo>
                <a:lnTo>
                  <a:pt x="2925" y="2066"/>
                </a:lnTo>
                <a:lnTo>
                  <a:pt x="2925" y="2068"/>
                </a:lnTo>
                <a:lnTo>
                  <a:pt x="2925" y="2069"/>
                </a:lnTo>
                <a:lnTo>
                  <a:pt x="2926" y="2071"/>
                </a:lnTo>
                <a:lnTo>
                  <a:pt x="2926" y="2072"/>
                </a:lnTo>
                <a:lnTo>
                  <a:pt x="2928" y="2072"/>
                </a:lnTo>
                <a:lnTo>
                  <a:pt x="2928" y="2074"/>
                </a:lnTo>
                <a:lnTo>
                  <a:pt x="2929" y="2074"/>
                </a:lnTo>
                <a:lnTo>
                  <a:pt x="2929" y="2072"/>
                </a:lnTo>
                <a:lnTo>
                  <a:pt x="2929" y="2071"/>
                </a:lnTo>
                <a:lnTo>
                  <a:pt x="2928" y="2071"/>
                </a:lnTo>
                <a:lnTo>
                  <a:pt x="2928" y="2069"/>
                </a:lnTo>
                <a:lnTo>
                  <a:pt x="2928" y="2068"/>
                </a:lnTo>
                <a:lnTo>
                  <a:pt x="2928" y="2066"/>
                </a:lnTo>
                <a:lnTo>
                  <a:pt x="2929" y="2066"/>
                </a:lnTo>
                <a:lnTo>
                  <a:pt x="2929" y="2065"/>
                </a:lnTo>
                <a:lnTo>
                  <a:pt x="2929" y="2063"/>
                </a:lnTo>
                <a:lnTo>
                  <a:pt x="2931" y="2063"/>
                </a:lnTo>
                <a:lnTo>
                  <a:pt x="2931" y="2062"/>
                </a:lnTo>
                <a:lnTo>
                  <a:pt x="2931" y="2063"/>
                </a:lnTo>
                <a:lnTo>
                  <a:pt x="2929" y="2063"/>
                </a:lnTo>
                <a:lnTo>
                  <a:pt x="2928" y="2065"/>
                </a:lnTo>
                <a:lnTo>
                  <a:pt x="2926" y="2065"/>
                </a:lnTo>
                <a:lnTo>
                  <a:pt x="2926" y="2063"/>
                </a:lnTo>
                <a:lnTo>
                  <a:pt x="2925" y="2063"/>
                </a:lnTo>
                <a:lnTo>
                  <a:pt x="2925" y="2062"/>
                </a:lnTo>
                <a:lnTo>
                  <a:pt x="2923" y="2062"/>
                </a:lnTo>
                <a:lnTo>
                  <a:pt x="2923" y="2060"/>
                </a:lnTo>
                <a:lnTo>
                  <a:pt x="2923" y="2059"/>
                </a:lnTo>
                <a:lnTo>
                  <a:pt x="2923" y="2058"/>
                </a:lnTo>
                <a:lnTo>
                  <a:pt x="2923" y="2056"/>
                </a:lnTo>
                <a:lnTo>
                  <a:pt x="2925" y="2056"/>
                </a:lnTo>
                <a:lnTo>
                  <a:pt x="2925" y="2055"/>
                </a:lnTo>
                <a:lnTo>
                  <a:pt x="2925" y="2053"/>
                </a:lnTo>
                <a:lnTo>
                  <a:pt x="2926" y="2053"/>
                </a:lnTo>
                <a:lnTo>
                  <a:pt x="2928" y="2053"/>
                </a:lnTo>
                <a:lnTo>
                  <a:pt x="2928" y="2052"/>
                </a:lnTo>
                <a:lnTo>
                  <a:pt x="2928" y="2050"/>
                </a:lnTo>
                <a:lnTo>
                  <a:pt x="2926" y="2049"/>
                </a:lnTo>
                <a:lnTo>
                  <a:pt x="2928" y="2049"/>
                </a:lnTo>
                <a:lnTo>
                  <a:pt x="2928" y="2047"/>
                </a:lnTo>
                <a:lnTo>
                  <a:pt x="2929" y="2047"/>
                </a:lnTo>
                <a:lnTo>
                  <a:pt x="2929" y="2046"/>
                </a:lnTo>
                <a:lnTo>
                  <a:pt x="2929" y="2047"/>
                </a:lnTo>
                <a:lnTo>
                  <a:pt x="2928" y="2047"/>
                </a:lnTo>
                <a:lnTo>
                  <a:pt x="2926" y="2047"/>
                </a:lnTo>
                <a:lnTo>
                  <a:pt x="2925" y="2047"/>
                </a:lnTo>
                <a:lnTo>
                  <a:pt x="2925" y="2049"/>
                </a:lnTo>
                <a:lnTo>
                  <a:pt x="2925" y="2050"/>
                </a:lnTo>
                <a:lnTo>
                  <a:pt x="2926" y="2052"/>
                </a:lnTo>
                <a:lnTo>
                  <a:pt x="2925" y="2052"/>
                </a:lnTo>
                <a:lnTo>
                  <a:pt x="2923" y="2052"/>
                </a:lnTo>
                <a:lnTo>
                  <a:pt x="2923" y="2053"/>
                </a:lnTo>
                <a:lnTo>
                  <a:pt x="2925" y="2055"/>
                </a:lnTo>
                <a:lnTo>
                  <a:pt x="2923" y="2055"/>
                </a:lnTo>
                <a:lnTo>
                  <a:pt x="2923" y="2056"/>
                </a:lnTo>
                <a:lnTo>
                  <a:pt x="2922" y="2056"/>
                </a:lnTo>
                <a:lnTo>
                  <a:pt x="2922" y="2058"/>
                </a:lnTo>
                <a:lnTo>
                  <a:pt x="2922" y="2059"/>
                </a:lnTo>
                <a:lnTo>
                  <a:pt x="2921" y="2059"/>
                </a:lnTo>
                <a:lnTo>
                  <a:pt x="2921" y="2060"/>
                </a:lnTo>
                <a:lnTo>
                  <a:pt x="2921" y="2062"/>
                </a:lnTo>
                <a:lnTo>
                  <a:pt x="2922" y="2062"/>
                </a:lnTo>
                <a:lnTo>
                  <a:pt x="2922" y="2063"/>
                </a:lnTo>
                <a:lnTo>
                  <a:pt x="2922" y="2065"/>
                </a:lnTo>
                <a:lnTo>
                  <a:pt x="2921" y="2065"/>
                </a:lnTo>
                <a:lnTo>
                  <a:pt x="2921" y="2066"/>
                </a:lnTo>
                <a:lnTo>
                  <a:pt x="2919" y="2066"/>
                </a:lnTo>
                <a:lnTo>
                  <a:pt x="2918" y="2066"/>
                </a:lnTo>
                <a:lnTo>
                  <a:pt x="2918" y="2068"/>
                </a:lnTo>
                <a:lnTo>
                  <a:pt x="2916" y="2068"/>
                </a:lnTo>
                <a:lnTo>
                  <a:pt x="2915" y="2068"/>
                </a:lnTo>
                <a:lnTo>
                  <a:pt x="2913" y="2068"/>
                </a:lnTo>
                <a:lnTo>
                  <a:pt x="2913" y="2066"/>
                </a:lnTo>
                <a:lnTo>
                  <a:pt x="2912" y="2065"/>
                </a:lnTo>
                <a:lnTo>
                  <a:pt x="2912" y="2063"/>
                </a:lnTo>
                <a:lnTo>
                  <a:pt x="2910" y="2063"/>
                </a:lnTo>
                <a:lnTo>
                  <a:pt x="2910" y="2062"/>
                </a:lnTo>
                <a:lnTo>
                  <a:pt x="2910" y="2063"/>
                </a:lnTo>
                <a:lnTo>
                  <a:pt x="2910" y="2062"/>
                </a:lnTo>
                <a:lnTo>
                  <a:pt x="2909" y="2062"/>
                </a:lnTo>
                <a:lnTo>
                  <a:pt x="2910" y="2062"/>
                </a:lnTo>
                <a:lnTo>
                  <a:pt x="2910" y="2060"/>
                </a:lnTo>
                <a:lnTo>
                  <a:pt x="2912" y="2060"/>
                </a:lnTo>
                <a:lnTo>
                  <a:pt x="2912" y="2062"/>
                </a:lnTo>
                <a:lnTo>
                  <a:pt x="2912" y="2060"/>
                </a:lnTo>
                <a:lnTo>
                  <a:pt x="2913" y="2060"/>
                </a:lnTo>
                <a:lnTo>
                  <a:pt x="2912" y="2060"/>
                </a:lnTo>
                <a:lnTo>
                  <a:pt x="2910" y="2060"/>
                </a:lnTo>
                <a:lnTo>
                  <a:pt x="2909" y="2060"/>
                </a:lnTo>
                <a:lnTo>
                  <a:pt x="2907" y="2060"/>
                </a:lnTo>
                <a:lnTo>
                  <a:pt x="2907" y="2059"/>
                </a:lnTo>
                <a:lnTo>
                  <a:pt x="2907" y="2058"/>
                </a:lnTo>
                <a:lnTo>
                  <a:pt x="2909" y="2058"/>
                </a:lnTo>
                <a:lnTo>
                  <a:pt x="2909" y="2056"/>
                </a:lnTo>
                <a:lnTo>
                  <a:pt x="2907" y="2056"/>
                </a:lnTo>
                <a:lnTo>
                  <a:pt x="2907" y="2058"/>
                </a:lnTo>
                <a:lnTo>
                  <a:pt x="2906" y="2058"/>
                </a:lnTo>
                <a:lnTo>
                  <a:pt x="2906" y="2056"/>
                </a:lnTo>
                <a:lnTo>
                  <a:pt x="2906" y="2055"/>
                </a:lnTo>
                <a:lnTo>
                  <a:pt x="2904" y="2055"/>
                </a:lnTo>
                <a:lnTo>
                  <a:pt x="2904" y="2053"/>
                </a:lnTo>
                <a:lnTo>
                  <a:pt x="2904" y="2052"/>
                </a:lnTo>
                <a:lnTo>
                  <a:pt x="2904" y="2050"/>
                </a:lnTo>
                <a:lnTo>
                  <a:pt x="2903" y="2050"/>
                </a:lnTo>
                <a:lnTo>
                  <a:pt x="2904" y="2050"/>
                </a:lnTo>
                <a:lnTo>
                  <a:pt x="2904" y="2049"/>
                </a:lnTo>
                <a:lnTo>
                  <a:pt x="2904" y="2050"/>
                </a:lnTo>
                <a:lnTo>
                  <a:pt x="2906" y="2050"/>
                </a:lnTo>
                <a:lnTo>
                  <a:pt x="2906" y="2049"/>
                </a:lnTo>
                <a:lnTo>
                  <a:pt x="2904" y="2049"/>
                </a:lnTo>
                <a:lnTo>
                  <a:pt x="2904" y="2047"/>
                </a:lnTo>
                <a:lnTo>
                  <a:pt x="2904" y="2046"/>
                </a:lnTo>
                <a:lnTo>
                  <a:pt x="2904" y="2044"/>
                </a:lnTo>
                <a:lnTo>
                  <a:pt x="2903" y="2044"/>
                </a:lnTo>
                <a:lnTo>
                  <a:pt x="2903" y="2043"/>
                </a:lnTo>
                <a:lnTo>
                  <a:pt x="2903" y="2041"/>
                </a:lnTo>
                <a:lnTo>
                  <a:pt x="2903" y="2040"/>
                </a:lnTo>
                <a:lnTo>
                  <a:pt x="2903" y="2038"/>
                </a:lnTo>
                <a:lnTo>
                  <a:pt x="2904" y="2038"/>
                </a:lnTo>
                <a:lnTo>
                  <a:pt x="2906" y="2037"/>
                </a:lnTo>
                <a:lnTo>
                  <a:pt x="2906" y="2035"/>
                </a:lnTo>
                <a:lnTo>
                  <a:pt x="2904" y="2034"/>
                </a:lnTo>
                <a:lnTo>
                  <a:pt x="2906" y="2034"/>
                </a:lnTo>
                <a:lnTo>
                  <a:pt x="2904" y="2033"/>
                </a:lnTo>
                <a:lnTo>
                  <a:pt x="2904" y="2031"/>
                </a:lnTo>
                <a:lnTo>
                  <a:pt x="2903" y="2031"/>
                </a:lnTo>
                <a:lnTo>
                  <a:pt x="2904" y="2031"/>
                </a:lnTo>
                <a:lnTo>
                  <a:pt x="2906" y="2031"/>
                </a:lnTo>
                <a:lnTo>
                  <a:pt x="2906" y="2030"/>
                </a:lnTo>
                <a:lnTo>
                  <a:pt x="2907" y="2030"/>
                </a:lnTo>
                <a:lnTo>
                  <a:pt x="2909" y="2030"/>
                </a:lnTo>
                <a:lnTo>
                  <a:pt x="2909" y="2028"/>
                </a:lnTo>
                <a:lnTo>
                  <a:pt x="2909" y="2027"/>
                </a:lnTo>
                <a:lnTo>
                  <a:pt x="2910" y="2027"/>
                </a:lnTo>
                <a:lnTo>
                  <a:pt x="2910" y="2025"/>
                </a:lnTo>
                <a:lnTo>
                  <a:pt x="2909" y="2024"/>
                </a:lnTo>
                <a:lnTo>
                  <a:pt x="2909" y="2022"/>
                </a:lnTo>
                <a:lnTo>
                  <a:pt x="2909" y="2021"/>
                </a:lnTo>
                <a:lnTo>
                  <a:pt x="2909" y="2019"/>
                </a:lnTo>
                <a:lnTo>
                  <a:pt x="2909" y="2018"/>
                </a:lnTo>
                <a:lnTo>
                  <a:pt x="2907" y="2016"/>
                </a:lnTo>
                <a:lnTo>
                  <a:pt x="2909" y="2015"/>
                </a:lnTo>
                <a:lnTo>
                  <a:pt x="2910" y="2013"/>
                </a:lnTo>
                <a:lnTo>
                  <a:pt x="2912" y="2013"/>
                </a:lnTo>
                <a:lnTo>
                  <a:pt x="2913" y="2013"/>
                </a:lnTo>
                <a:lnTo>
                  <a:pt x="2913" y="2012"/>
                </a:lnTo>
                <a:lnTo>
                  <a:pt x="2912" y="2009"/>
                </a:lnTo>
                <a:lnTo>
                  <a:pt x="2912" y="2006"/>
                </a:lnTo>
                <a:lnTo>
                  <a:pt x="2913" y="2005"/>
                </a:lnTo>
                <a:lnTo>
                  <a:pt x="2915" y="2003"/>
                </a:lnTo>
                <a:lnTo>
                  <a:pt x="2916" y="2002"/>
                </a:lnTo>
                <a:lnTo>
                  <a:pt x="2915" y="2002"/>
                </a:lnTo>
                <a:lnTo>
                  <a:pt x="2913" y="2003"/>
                </a:lnTo>
                <a:lnTo>
                  <a:pt x="2912" y="2003"/>
                </a:lnTo>
                <a:lnTo>
                  <a:pt x="2910" y="2005"/>
                </a:lnTo>
                <a:lnTo>
                  <a:pt x="2910" y="2006"/>
                </a:lnTo>
                <a:lnTo>
                  <a:pt x="2910" y="2008"/>
                </a:lnTo>
                <a:lnTo>
                  <a:pt x="2910" y="2010"/>
                </a:lnTo>
                <a:lnTo>
                  <a:pt x="2910" y="2012"/>
                </a:lnTo>
                <a:lnTo>
                  <a:pt x="2909" y="2012"/>
                </a:lnTo>
                <a:lnTo>
                  <a:pt x="2909" y="2013"/>
                </a:lnTo>
                <a:lnTo>
                  <a:pt x="2907" y="2013"/>
                </a:lnTo>
                <a:lnTo>
                  <a:pt x="2907" y="2015"/>
                </a:lnTo>
                <a:lnTo>
                  <a:pt x="2906" y="2015"/>
                </a:lnTo>
                <a:lnTo>
                  <a:pt x="2906" y="2016"/>
                </a:lnTo>
                <a:lnTo>
                  <a:pt x="2906" y="2018"/>
                </a:lnTo>
                <a:lnTo>
                  <a:pt x="2904" y="2019"/>
                </a:lnTo>
                <a:lnTo>
                  <a:pt x="2906" y="2019"/>
                </a:lnTo>
                <a:lnTo>
                  <a:pt x="2906" y="2021"/>
                </a:lnTo>
                <a:lnTo>
                  <a:pt x="2904" y="2021"/>
                </a:lnTo>
                <a:lnTo>
                  <a:pt x="2904" y="2022"/>
                </a:lnTo>
                <a:lnTo>
                  <a:pt x="2906" y="2022"/>
                </a:lnTo>
                <a:lnTo>
                  <a:pt x="2904" y="2024"/>
                </a:lnTo>
                <a:lnTo>
                  <a:pt x="2904" y="2025"/>
                </a:lnTo>
                <a:lnTo>
                  <a:pt x="2903" y="2025"/>
                </a:lnTo>
                <a:lnTo>
                  <a:pt x="2903" y="2027"/>
                </a:lnTo>
                <a:lnTo>
                  <a:pt x="2901" y="2027"/>
                </a:lnTo>
                <a:lnTo>
                  <a:pt x="2900" y="2028"/>
                </a:lnTo>
                <a:lnTo>
                  <a:pt x="2900" y="2030"/>
                </a:lnTo>
                <a:lnTo>
                  <a:pt x="2898" y="2030"/>
                </a:lnTo>
                <a:lnTo>
                  <a:pt x="2898" y="2031"/>
                </a:lnTo>
                <a:lnTo>
                  <a:pt x="2900" y="2031"/>
                </a:lnTo>
                <a:lnTo>
                  <a:pt x="2900" y="2033"/>
                </a:lnTo>
                <a:lnTo>
                  <a:pt x="2901" y="2033"/>
                </a:lnTo>
                <a:lnTo>
                  <a:pt x="2901" y="2034"/>
                </a:lnTo>
                <a:lnTo>
                  <a:pt x="2903" y="2035"/>
                </a:lnTo>
                <a:lnTo>
                  <a:pt x="2901" y="2035"/>
                </a:lnTo>
                <a:lnTo>
                  <a:pt x="2901" y="2037"/>
                </a:lnTo>
                <a:lnTo>
                  <a:pt x="2900" y="2037"/>
                </a:lnTo>
                <a:lnTo>
                  <a:pt x="2900" y="2038"/>
                </a:lnTo>
                <a:lnTo>
                  <a:pt x="2900" y="2040"/>
                </a:lnTo>
                <a:lnTo>
                  <a:pt x="2898" y="2040"/>
                </a:lnTo>
                <a:lnTo>
                  <a:pt x="2897" y="2040"/>
                </a:lnTo>
                <a:lnTo>
                  <a:pt x="2896" y="2040"/>
                </a:lnTo>
                <a:lnTo>
                  <a:pt x="2894" y="2040"/>
                </a:lnTo>
                <a:lnTo>
                  <a:pt x="2893" y="2038"/>
                </a:lnTo>
                <a:lnTo>
                  <a:pt x="2891" y="2037"/>
                </a:lnTo>
                <a:lnTo>
                  <a:pt x="2890" y="2037"/>
                </a:lnTo>
                <a:lnTo>
                  <a:pt x="2890" y="2035"/>
                </a:lnTo>
                <a:lnTo>
                  <a:pt x="2888" y="2034"/>
                </a:lnTo>
                <a:lnTo>
                  <a:pt x="2887" y="2034"/>
                </a:lnTo>
                <a:lnTo>
                  <a:pt x="2887" y="2033"/>
                </a:lnTo>
                <a:lnTo>
                  <a:pt x="2885" y="2033"/>
                </a:lnTo>
                <a:lnTo>
                  <a:pt x="2885" y="2031"/>
                </a:lnTo>
                <a:lnTo>
                  <a:pt x="2884" y="2031"/>
                </a:lnTo>
                <a:lnTo>
                  <a:pt x="2884" y="2030"/>
                </a:lnTo>
                <a:lnTo>
                  <a:pt x="2882" y="2030"/>
                </a:lnTo>
                <a:lnTo>
                  <a:pt x="2884" y="2030"/>
                </a:lnTo>
                <a:lnTo>
                  <a:pt x="2882" y="2030"/>
                </a:lnTo>
                <a:lnTo>
                  <a:pt x="2882" y="2028"/>
                </a:lnTo>
                <a:lnTo>
                  <a:pt x="2881" y="2028"/>
                </a:lnTo>
                <a:lnTo>
                  <a:pt x="2879" y="2028"/>
                </a:lnTo>
                <a:lnTo>
                  <a:pt x="2879" y="2027"/>
                </a:lnTo>
                <a:lnTo>
                  <a:pt x="2879" y="2025"/>
                </a:lnTo>
                <a:lnTo>
                  <a:pt x="2878" y="2025"/>
                </a:lnTo>
                <a:lnTo>
                  <a:pt x="2878" y="2024"/>
                </a:lnTo>
                <a:lnTo>
                  <a:pt x="2876" y="2024"/>
                </a:lnTo>
                <a:lnTo>
                  <a:pt x="2876" y="2022"/>
                </a:lnTo>
                <a:lnTo>
                  <a:pt x="2875" y="2022"/>
                </a:lnTo>
                <a:lnTo>
                  <a:pt x="2875" y="2021"/>
                </a:lnTo>
                <a:lnTo>
                  <a:pt x="2875" y="2022"/>
                </a:lnTo>
                <a:lnTo>
                  <a:pt x="2873" y="2022"/>
                </a:lnTo>
                <a:lnTo>
                  <a:pt x="2873" y="2021"/>
                </a:lnTo>
                <a:lnTo>
                  <a:pt x="2873" y="2022"/>
                </a:lnTo>
                <a:lnTo>
                  <a:pt x="2872" y="2022"/>
                </a:lnTo>
                <a:lnTo>
                  <a:pt x="2871" y="2022"/>
                </a:lnTo>
                <a:lnTo>
                  <a:pt x="2869" y="2022"/>
                </a:lnTo>
                <a:lnTo>
                  <a:pt x="2869" y="2021"/>
                </a:lnTo>
                <a:lnTo>
                  <a:pt x="2869" y="2022"/>
                </a:lnTo>
                <a:lnTo>
                  <a:pt x="2868" y="2024"/>
                </a:lnTo>
                <a:lnTo>
                  <a:pt x="2868" y="2022"/>
                </a:lnTo>
                <a:lnTo>
                  <a:pt x="2866" y="2022"/>
                </a:lnTo>
                <a:lnTo>
                  <a:pt x="2868" y="2022"/>
                </a:lnTo>
                <a:lnTo>
                  <a:pt x="2868" y="2021"/>
                </a:lnTo>
                <a:lnTo>
                  <a:pt x="2866" y="2021"/>
                </a:lnTo>
                <a:lnTo>
                  <a:pt x="2868" y="2021"/>
                </a:lnTo>
                <a:lnTo>
                  <a:pt x="2868" y="2019"/>
                </a:lnTo>
                <a:lnTo>
                  <a:pt x="2868" y="2018"/>
                </a:lnTo>
                <a:lnTo>
                  <a:pt x="2866" y="2018"/>
                </a:lnTo>
                <a:lnTo>
                  <a:pt x="2865" y="2018"/>
                </a:lnTo>
                <a:lnTo>
                  <a:pt x="2863" y="2018"/>
                </a:lnTo>
                <a:lnTo>
                  <a:pt x="2865" y="2019"/>
                </a:lnTo>
                <a:lnTo>
                  <a:pt x="2863" y="2019"/>
                </a:lnTo>
                <a:lnTo>
                  <a:pt x="2862" y="2019"/>
                </a:lnTo>
                <a:lnTo>
                  <a:pt x="2860" y="2019"/>
                </a:lnTo>
                <a:lnTo>
                  <a:pt x="2860" y="2018"/>
                </a:lnTo>
                <a:lnTo>
                  <a:pt x="2859" y="2018"/>
                </a:lnTo>
                <a:lnTo>
                  <a:pt x="2859" y="2016"/>
                </a:lnTo>
                <a:lnTo>
                  <a:pt x="2860" y="2016"/>
                </a:lnTo>
                <a:lnTo>
                  <a:pt x="2859" y="2015"/>
                </a:lnTo>
                <a:lnTo>
                  <a:pt x="2859" y="2013"/>
                </a:lnTo>
                <a:lnTo>
                  <a:pt x="2859" y="2015"/>
                </a:lnTo>
                <a:lnTo>
                  <a:pt x="2860" y="2015"/>
                </a:lnTo>
                <a:lnTo>
                  <a:pt x="2860" y="2013"/>
                </a:lnTo>
                <a:lnTo>
                  <a:pt x="2859" y="2013"/>
                </a:lnTo>
                <a:lnTo>
                  <a:pt x="2859" y="2012"/>
                </a:lnTo>
                <a:lnTo>
                  <a:pt x="2859" y="2010"/>
                </a:lnTo>
                <a:lnTo>
                  <a:pt x="2859" y="2009"/>
                </a:lnTo>
                <a:lnTo>
                  <a:pt x="2857" y="2008"/>
                </a:lnTo>
                <a:lnTo>
                  <a:pt x="2859" y="2006"/>
                </a:lnTo>
                <a:lnTo>
                  <a:pt x="2857" y="2006"/>
                </a:lnTo>
                <a:lnTo>
                  <a:pt x="2857" y="2005"/>
                </a:lnTo>
                <a:lnTo>
                  <a:pt x="2857" y="2003"/>
                </a:lnTo>
                <a:lnTo>
                  <a:pt x="2856" y="2003"/>
                </a:lnTo>
                <a:lnTo>
                  <a:pt x="2856" y="2002"/>
                </a:lnTo>
                <a:lnTo>
                  <a:pt x="2857" y="2002"/>
                </a:lnTo>
                <a:lnTo>
                  <a:pt x="2856" y="2002"/>
                </a:lnTo>
                <a:lnTo>
                  <a:pt x="2856" y="2000"/>
                </a:lnTo>
                <a:lnTo>
                  <a:pt x="2854" y="2000"/>
                </a:lnTo>
                <a:lnTo>
                  <a:pt x="2854" y="1999"/>
                </a:lnTo>
                <a:lnTo>
                  <a:pt x="2853" y="1999"/>
                </a:lnTo>
                <a:lnTo>
                  <a:pt x="2853" y="1997"/>
                </a:lnTo>
                <a:lnTo>
                  <a:pt x="2851" y="1996"/>
                </a:lnTo>
                <a:lnTo>
                  <a:pt x="2851" y="1994"/>
                </a:lnTo>
                <a:lnTo>
                  <a:pt x="2850" y="1994"/>
                </a:lnTo>
                <a:lnTo>
                  <a:pt x="2850" y="1993"/>
                </a:lnTo>
                <a:lnTo>
                  <a:pt x="2850" y="1991"/>
                </a:lnTo>
                <a:lnTo>
                  <a:pt x="2848" y="1991"/>
                </a:lnTo>
                <a:lnTo>
                  <a:pt x="2848" y="1990"/>
                </a:lnTo>
                <a:lnTo>
                  <a:pt x="2848" y="1988"/>
                </a:lnTo>
                <a:lnTo>
                  <a:pt x="2847" y="1988"/>
                </a:lnTo>
                <a:lnTo>
                  <a:pt x="2847" y="1987"/>
                </a:lnTo>
                <a:lnTo>
                  <a:pt x="2847" y="1986"/>
                </a:lnTo>
                <a:lnTo>
                  <a:pt x="2846" y="1986"/>
                </a:lnTo>
                <a:lnTo>
                  <a:pt x="2846" y="1984"/>
                </a:lnTo>
                <a:lnTo>
                  <a:pt x="2846" y="1983"/>
                </a:lnTo>
                <a:lnTo>
                  <a:pt x="2844" y="1983"/>
                </a:lnTo>
                <a:lnTo>
                  <a:pt x="2846" y="1981"/>
                </a:lnTo>
                <a:lnTo>
                  <a:pt x="2846" y="1983"/>
                </a:lnTo>
                <a:lnTo>
                  <a:pt x="2847" y="1983"/>
                </a:lnTo>
                <a:lnTo>
                  <a:pt x="2847" y="1984"/>
                </a:lnTo>
                <a:lnTo>
                  <a:pt x="2848" y="1984"/>
                </a:lnTo>
                <a:lnTo>
                  <a:pt x="2848" y="1983"/>
                </a:lnTo>
                <a:lnTo>
                  <a:pt x="2848" y="1981"/>
                </a:lnTo>
                <a:lnTo>
                  <a:pt x="2848" y="1983"/>
                </a:lnTo>
                <a:lnTo>
                  <a:pt x="2850" y="1984"/>
                </a:lnTo>
                <a:lnTo>
                  <a:pt x="2850" y="1983"/>
                </a:lnTo>
                <a:lnTo>
                  <a:pt x="2850" y="1981"/>
                </a:lnTo>
                <a:lnTo>
                  <a:pt x="2848" y="1981"/>
                </a:lnTo>
                <a:lnTo>
                  <a:pt x="2848" y="1980"/>
                </a:lnTo>
                <a:lnTo>
                  <a:pt x="2847" y="1980"/>
                </a:lnTo>
                <a:lnTo>
                  <a:pt x="2847" y="1978"/>
                </a:lnTo>
                <a:lnTo>
                  <a:pt x="2847" y="1977"/>
                </a:lnTo>
                <a:lnTo>
                  <a:pt x="2848" y="1978"/>
                </a:lnTo>
                <a:lnTo>
                  <a:pt x="2848" y="1977"/>
                </a:lnTo>
                <a:lnTo>
                  <a:pt x="2848" y="1975"/>
                </a:lnTo>
                <a:lnTo>
                  <a:pt x="2848" y="1974"/>
                </a:lnTo>
                <a:lnTo>
                  <a:pt x="2848" y="1972"/>
                </a:lnTo>
                <a:lnTo>
                  <a:pt x="2848" y="1971"/>
                </a:lnTo>
                <a:lnTo>
                  <a:pt x="2848" y="1969"/>
                </a:lnTo>
                <a:lnTo>
                  <a:pt x="2848" y="1968"/>
                </a:lnTo>
                <a:lnTo>
                  <a:pt x="2847" y="1968"/>
                </a:lnTo>
                <a:lnTo>
                  <a:pt x="2847" y="1966"/>
                </a:lnTo>
                <a:lnTo>
                  <a:pt x="2847" y="1965"/>
                </a:lnTo>
                <a:lnTo>
                  <a:pt x="2846" y="1966"/>
                </a:lnTo>
                <a:lnTo>
                  <a:pt x="2846" y="1965"/>
                </a:lnTo>
                <a:lnTo>
                  <a:pt x="2847" y="1963"/>
                </a:lnTo>
                <a:lnTo>
                  <a:pt x="2847" y="1962"/>
                </a:lnTo>
                <a:lnTo>
                  <a:pt x="2848" y="1962"/>
                </a:lnTo>
                <a:lnTo>
                  <a:pt x="2848" y="1961"/>
                </a:lnTo>
                <a:lnTo>
                  <a:pt x="2850" y="1959"/>
                </a:lnTo>
                <a:lnTo>
                  <a:pt x="2850" y="1958"/>
                </a:lnTo>
                <a:lnTo>
                  <a:pt x="2850" y="1956"/>
                </a:lnTo>
                <a:lnTo>
                  <a:pt x="2850" y="1955"/>
                </a:lnTo>
                <a:lnTo>
                  <a:pt x="2850" y="1953"/>
                </a:lnTo>
                <a:lnTo>
                  <a:pt x="2848" y="1952"/>
                </a:lnTo>
                <a:lnTo>
                  <a:pt x="2848" y="1950"/>
                </a:lnTo>
                <a:lnTo>
                  <a:pt x="2848" y="1949"/>
                </a:lnTo>
                <a:lnTo>
                  <a:pt x="2848" y="1947"/>
                </a:lnTo>
                <a:lnTo>
                  <a:pt x="2848" y="1946"/>
                </a:lnTo>
                <a:lnTo>
                  <a:pt x="2847" y="1946"/>
                </a:lnTo>
                <a:lnTo>
                  <a:pt x="2847" y="1944"/>
                </a:lnTo>
                <a:lnTo>
                  <a:pt x="2847" y="1943"/>
                </a:lnTo>
                <a:lnTo>
                  <a:pt x="2847" y="1944"/>
                </a:lnTo>
                <a:lnTo>
                  <a:pt x="2847" y="1946"/>
                </a:lnTo>
                <a:lnTo>
                  <a:pt x="2847" y="1947"/>
                </a:lnTo>
                <a:lnTo>
                  <a:pt x="2847" y="1949"/>
                </a:lnTo>
                <a:lnTo>
                  <a:pt x="2848" y="1949"/>
                </a:lnTo>
                <a:lnTo>
                  <a:pt x="2848" y="1950"/>
                </a:lnTo>
                <a:lnTo>
                  <a:pt x="2848" y="1952"/>
                </a:lnTo>
                <a:lnTo>
                  <a:pt x="2848" y="1953"/>
                </a:lnTo>
                <a:lnTo>
                  <a:pt x="2848" y="1955"/>
                </a:lnTo>
                <a:lnTo>
                  <a:pt x="2848" y="1956"/>
                </a:lnTo>
                <a:lnTo>
                  <a:pt x="2848" y="1958"/>
                </a:lnTo>
                <a:lnTo>
                  <a:pt x="2848" y="1959"/>
                </a:lnTo>
                <a:lnTo>
                  <a:pt x="2848" y="1961"/>
                </a:lnTo>
                <a:lnTo>
                  <a:pt x="2847" y="1961"/>
                </a:lnTo>
                <a:lnTo>
                  <a:pt x="2846" y="1961"/>
                </a:lnTo>
                <a:lnTo>
                  <a:pt x="2846" y="1962"/>
                </a:lnTo>
                <a:lnTo>
                  <a:pt x="2844" y="1962"/>
                </a:lnTo>
                <a:lnTo>
                  <a:pt x="2844" y="1963"/>
                </a:lnTo>
                <a:lnTo>
                  <a:pt x="2844" y="1965"/>
                </a:lnTo>
                <a:lnTo>
                  <a:pt x="2844" y="1966"/>
                </a:lnTo>
                <a:lnTo>
                  <a:pt x="2844" y="1968"/>
                </a:lnTo>
                <a:lnTo>
                  <a:pt x="2844" y="1969"/>
                </a:lnTo>
                <a:lnTo>
                  <a:pt x="2843" y="1969"/>
                </a:lnTo>
                <a:lnTo>
                  <a:pt x="2843" y="1968"/>
                </a:lnTo>
                <a:lnTo>
                  <a:pt x="2843" y="1969"/>
                </a:lnTo>
                <a:lnTo>
                  <a:pt x="2843" y="1971"/>
                </a:lnTo>
                <a:lnTo>
                  <a:pt x="2843" y="1972"/>
                </a:lnTo>
                <a:lnTo>
                  <a:pt x="2843" y="1974"/>
                </a:lnTo>
                <a:lnTo>
                  <a:pt x="2843" y="1975"/>
                </a:lnTo>
                <a:lnTo>
                  <a:pt x="2843" y="1974"/>
                </a:lnTo>
                <a:lnTo>
                  <a:pt x="2841" y="1974"/>
                </a:lnTo>
                <a:lnTo>
                  <a:pt x="2841" y="1972"/>
                </a:lnTo>
                <a:lnTo>
                  <a:pt x="2840" y="1972"/>
                </a:lnTo>
                <a:lnTo>
                  <a:pt x="2840" y="1971"/>
                </a:lnTo>
                <a:lnTo>
                  <a:pt x="2840" y="1969"/>
                </a:lnTo>
                <a:lnTo>
                  <a:pt x="2838" y="1968"/>
                </a:lnTo>
                <a:lnTo>
                  <a:pt x="2840" y="1968"/>
                </a:lnTo>
                <a:lnTo>
                  <a:pt x="2838" y="1968"/>
                </a:lnTo>
                <a:lnTo>
                  <a:pt x="2838" y="1966"/>
                </a:lnTo>
                <a:lnTo>
                  <a:pt x="2837" y="1965"/>
                </a:lnTo>
                <a:lnTo>
                  <a:pt x="2837" y="1963"/>
                </a:lnTo>
                <a:lnTo>
                  <a:pt x="2835" y="1963"/>
                </a:lnTo>
                <a:lnTo>
                  <a:pt x="2835" y="1962"/>
                </a:lnTo>
                <a:lnTo>
                  <a:pt x="2835" y="1961"/>
                </a:lnTo>
                <a:lnTo>
                  <a:pt x="2834" y="1961"/>
                </a:lnTo>
                <a:lnTo>
                  <a:pt x="2834" y="1959"/>
                </a:lnTo>
                <a:lnTo>
                  <a:pt x="2835" y="1959"/>
                </a:lnTo>
                <a:lnTo>
                  <a:pt x="2835" y="1958"/>
                </a:lnTo>
                <a:lnTo>
                  <a:pt x="2835" y="1956"/>
                </a:lnTo>
                <a:lnTo>
                  <a:pt x="2834" y="1955"/>
                </a:lnTo>
                <a:lnTo>
                  <a:pt x="2834" y="1953"/>
                </a:lnTo>
                <a:lnTo>
                  <a:pt x="2834" y="1952"/>
                </a:lnTo>
                <a:lnTo>
                  <a:pt x="2832" y="1950"/>
                </a:lnTo>
                <a:lnTo>
                  <a:pt x="2832" y="1949"/>
                </a:lnTo>
                <a:lnTo>
                  <a:pt x="2832" y="1947"/>
                </a:lnTo>
                <a:lnTo>
                  <a:pt x="2832" y="1946"/>
                </a:lnTo>
                <a:lnTo>
                  <a:pt x="2832" y="1944"/>
                </a:lnTo>
                <a:lnTo>
                  <a:pt x="2832" y="1943"/>
                </a:lnTo>
                <a:lnTo>
                  <a:pt x="2832" y="1941"/>
                </a:lnTo>
                <a:lnTo>
                  <a:pt x="2832" y="1940"/>
                </a:lnTo>
                <a:lnTo>
                  <a:pt x="2831" y="1938"/>
                </a:lnTo>
                <a:lnTo>
                  <a:pt x="2831" y="1937"/>
                </a:lnTo>
                <a:lnTo>
                  <a:pt x="2831" y="1936"/>
                </a:lnTo>
                <a:lnTo>
                  <a:pt x="2831" y="1934"/>
                </a:lnTo>
                <a:lnTo>
                  <a:pt x="2831" y="1933"/>
                </a:lnTo>
                <a:lnTo>
                  <a:pt x="2829" y="1931"/>
                </a:lnTo>
                <a:lnTo>
                  <a:pt x="2829" y="1930"/>
                </a:lnTo>
                <a:lnTo>
                  <a:pt x="2829" y="1928"/>
                </a:lnTo>
                <a:lnTo>
                  <a:pt x="2829" y="1927"/>
                </a:lnTo>
                <a:lnTo>
                  <a:pt x="2829" y="1925"/>
                </a:lnTo>
                <a:lnTo>
                  <a:pt x="2828" y="1924"/>
                </a:lnTo>
                <a:lnTo>
                  <a:pt x="2828" y="1922"/>
                </a:lnTo>
                <a:lnTo>
                  <a:pt x="2826" y="1921"/>
                </a:lnTo>
                <a:lnTo>
                  <a:pt x="2826" y="1919"/>
                </a:lnTo>
                <a:lnTo>
                  <a:pt x="2826" y="1918"/>
                </a:lnTo>
                <a:lnTo>
                  <a:pt x="2826" y="1916"/>
                </a:lnTo>
                <a:lnTo>
                  <a:pt x="2825" y="1916"/>
                </a:lnTo>
                <a:lnTo>
                  <a:pt x="2825" y="1915"/>
                </a:lnTo>
                <a:lnTo>
                  <a:pt x="2824" y="1913"/>
                </a:lnTo>
                <a:lnTo>
                  <a:pt x="2824" y="1912"/>
                </a:lnTo>
                <a:lnTo>
                  <a:pt x="2822" y="1912"/>
                </a:lnTo>
                <a:lnTo>
                  <a:pt x="2822" y="1911"/>
                </a:lnTo>
                <a:lnTo>
                  <a:pt x="2821" y="1909"/>
                </a:lnTo>
                <a:lnTo>
                  <a:pt x="2821" y="1908"/>
                </a:lnTo>
                <a:lnTo>
                  <a:pt x="2821" y="1906"/>
                </a:lnTo>
                <a:lnTo>
                  <a:pt x="2821" y="1905"/>
                </a:lnTo>
                <a:lnTo>
                  <a:pt x="2821" y="1903"/>
                </a:lnTo>
                <a:lnTo>
                  <a:pt x="2821" y="1902"/>
                </a:lnTo>
                <a:lnTo>
                  <a:pt x="2821" y="1900"/>
                </a:lnTo>
                <a:lnTo>
                  <a:pt x="2821" y="1899"/>
                </a:lnTo>
                <a:lnTo>
                  <a:pt x="2822" y="1899"/>
                </a:lnTo>
                <a:lnTo>
                  <a:pt x="2821" y="1899"/>
                </a:lnTo>
                <a:lnTo>
                  <a:pt x="2821" y="1897"/>
                </a:lnTo>
                <a:lnTo>
                  <a:pt x="2821" y="1896"/>
                </a:lnTo>
                <a:lnTo>
                  <a:pt x="2821" y="1894"/>
                </a:lnTo>
                <a:lnTo>
                  <a:pt x="2822" y="1894"/>
                </a:lnTo>
                <a:lnTo>
                  <a:pt x="2822" y="1893"/>
                </a:lnTo>
                <a:lnTo>
                  <a:pt x="2822" y="1891"/>
                </a:lnTo>
                <a:lnTo>
                  <a:pt x="2822" y="1890"/>
                </a:lnTo>
                <a:lnTo>
                  <a:pt x="2822" y="1889"/>
                </a:lnTo>
                <a:lnTo>
                  <a:pt x="2822" y="1887"/>
                </a:lnTo>
                <a:lnTo>
                  <a:pt x="2824" y="1887"/>
                </a:lnTo>
                <a:lnTo>
                  <a:pt x="2824" y="1886"/>
                </a:lnTo>
                <a:lnTo>
                  <a:pt x="2822" y="1886"/>
                </a:lnTo>
                <a:lnTo>
                  <a:pt x="2822" y="1884"/>
                </a:lnTo>
                <a:lnTo>
                  <a:pt x="2822" y="1883"/>
                </a:lnTo>
                <a:lnTo>
                  <a:pt x="2822" y="1881"/>
                </a:lnTo>
                <a:lnTo>
                  <a:pt x="2822" y="1883"/>
                </a:lnTo>
                <a:lnTo>
                  <a:pt x="2822" y="1884"/>
                </a:lnTo>
                <a:lnTo>
                  <a:pt x="2822" y="1883"/>
                </a:lnTo>
                <a:lnTo>
                  <a:pt x="2822" y="1881"/>
                </a:lnTo>
                <a:lnTo>
                  <a:pt x="2821" y="1881"/>
                </a:lnTo>
                <a:lnTo>
                  <a:pt x="2821" y="1883"/>
                </a:lnTo>
                <a:lnTo>
                  <a:pt x="2821" y="1884"/>
                </a:lnTo>
                <a:lnTo>
                  <a:pt x="2821" y="1886"/>
                </a:lnTo>
                <a:lnTo>
                  <a:pt x="2821" y="1887"/>
                </a:lnTo>
                <a:lnTo>
                  <a:pt x="2821" y="1889"/>
                </a:lnTo>
                <a:lnTo>
                  <a:pt x="2821" y="1890"/>
                </a:lnTo>
                <a:lnTo>
                  <a:pt x="2819" y="1890"/>
                </a:lnTo>
                <a:lnTo>
                  <a:pt x="2821" y="1890"/>
                </a:lnTo>
                <a:lnTo>
                  <a:pt x="2821" y="1891"/>
                </a:lnTo>
                <a:lnTo>
                  <a:pt x="2821" y="1893"/>
                </a:lnTo>
                <a:lnTo>
                  <a:pt x="2819" y="1893"/>
                </a:lnTo>
                <a:lnTo>
                  <a:pt x="2819" y="1894"/>
                </a:lnTo>
                <a:lnTo>
                  <a:pt x="2819" y="1896"/>
                </a:lnTo>
                <a:lnTo>
                  <a:pt x="2819" y="1897"/>
                </a:lnTo>
                <a:lnTo>
                  <a:pt x="2819" y="1899"/>
                </a:lnTo>
                <a:lnTo>
                  <a:pt x="2819" y="1900"/>
                </a:lnTo>
                <a:lnTo>
                  <a:pt x="2819" y="1902"/>
                </a:lnTo>
                <a:lnTo>
                  <a:pt x="2819" y="1903"/>
                </a:lnTo>
                <a:lnTo>
                  <a:pt x="2819" y="1905"/>
                </a:lnTo>
                <a:lnTo>
                  <a:pt x="2819" y="1906"/>
                </a:lnTo>
                <a:lnTo>
                  <a:pt x="2818" y="1905"/>
                </a:lnTo>
                <a:lnTo>
                  <a:pt x="2816" y="1905"/>
                </a:lnTo>
                <a:lnTo>
                  <a:pt x="2818" y="1905"/>
                </a:lnTo>
                <a:lnTo>
                  <a:pt x="2818" y="1903"/>
                </a:lnTo>
                <a:lnTo>
                  <a:pt x="2816" y="1902"/>
                </a:lnTo>
                <a:lnTo>
                  <a:pt x="2816" y="1903"/>
                </a:lnTo>
                <a:lnTo>
                  <a:pt x="2816" y="1905"/>
                </a:lnTo>
                <a:lnTo>
                  <a:pt x="2815" y="1905"/>
                </a:lnTo>
                <a:lnTo>
                  <a:pt x="2813" y="1905"/>
                </a:lnTo>
                <a:lnTo>
                  <a:pt x="2813" y="1903"/>
                </a:lnTo>
                <a:lnTo>
                  <a:pt x="2812" y="1902"/>
                </a:lnTo>
                <a:lnTo>
                  <a:pt x="2810" y="1902"/>
                </a:lnTo>
                <a:lnTo>
                  <a:pt x="2810" y="1900"/>
                </a:lnTo>
                <a:lnTo>
                  <a:pt x="2809" y="1900"/>
                </a:lnTo>
                <a:lnTo>
                  <a:pt x="2809" y="1902"/>
                </a:lnTo>
                <a:lnTo>
                  <a:pt x="2809" y="1903"/>
                </a:lnTo>
                <a:lnTo>
                  <a:pt x="2810" y="1903"/>
                </a:lnTo>
                <a:lnTo>
                  <a:pt x="2812" y="1903"/>
                </a:lnTo>
                <a:lnTo>
                  <a:pt x="2812" y="1905"/>
                </a:lnTo>
                <a:lnTo>
                  <a:pt x="2813" y="1906"/>
                </a:lnTo>
                <a:lnTo>
                  <a:pt x="2815" y="1906"/>
                </a:lnTo>
                <a:lnTo>
                  <a:pt x="2816" y="1906"/>
                </a:lnTo>
                <a:lnTo>
                  <a:pt x="2816" y="1908"/>
                </a:lnTo>
                <a:lnTo>
                  <a:pt x="2816" y="1909"/>
                </a:lnTo>
                <a:lnTo>
                  <a:pt x="2816" y="1911"/>
                </a:lnTo>
                <a:lnTo>
                  <a:pt x="2816" y="1912"/>
                </a:lnTo>
                <a:lnTo>
                  <a:pt x="2816" y="1913"/>
                </a:lnTo>
                <a:lnTo>
                  <a:pt x="2818" y="1913"/>
                </a:lnTo>
                <a:lnTo>
                  <a:pt x="2819" y="1913"/>
                </a:lnTo>
                <a:lnTo>
                  <a:pt x="2819" y="1915"/>
                </a:lnTo>
                <a:lnTo>
                  <a:pt x="2821" y="1915"/>
                </a:lnTo>
                <a:lnTo>
                  <a:pt x="2821" y="1916"/>
                </a:lnTo>
                <a:lnTo>
                  <a:pt x="2821" y="1918"/>
                </a:lnTo>
                <a:lnTo>
                  <a:pt x="2822" y="1918"/>
                </a:lnTo>
                <a:lnTo>
                  <a:pt x="2822" y="1919"/>
                </a:lnTo>
                <a:lnTo>
                  <a:pt x="2822" y="1921"/>
                </a:lnTo>
                <a:lnTo>
                  <a:pt x="2822" y="1922"/>
                </a:lnTo>
                <a:lnTo>
                  <a:pt x="2824" y="1922"/>
                </a:lnTo>
                <a:lnTo>
                  <a:pt x="2822" y="1922"/>
                </a:lnTo>
                <a:lnTo>
                  <a:pt x="2822" y="1921"/>
                </a:lnTo>
                <a:lnTo>
                  <a:pt x="2821" y="1921"/>
                </a:lnTo>
                <a:lnTo>
                  <a:pt x="2821" y="1922"/>
                </a:lnTo>
                <a:lnTo>
                  <a:pt x="2822" y="1922"/>
                </a:lnTo>
                <a:lnTo>
                  <a:pt x="2822" y="1924"/>
                </a:lnTo>
                <a:lnTo>
                  <a:pt x="2824" y="1925"/>
                </a:lnTo>
                <a:lnTo>
                  <a:pt x="2824" y="1927"/>
                </a:lnTo>
                <a:lnTo>
                  <a:pt x="2824" y="1928"/>
                </a:lnTo>
                <a:lnTo>
                  <a:pt x="2825" y="1928"/>
                </a:lnTo>
                <a:lnTo>
                  <a:pt x="2825" y="1930"/>
                </a:lnTo>
                <a:lnTo>
                  <a:pt x="2825" y="1931"/>
                </a:lnTo>
                <a:lnTo>
                  <a:pt x="2824" y="1931"/>
                </a:lnTo>
                <a:lnTo>
                  <a:pt x="2824" y="1930"/>
                </a:lnTo>
                <a:lnTo>
                  <a:pt x="2824" y="1928"/>
                </a:lnTo>
                <a:lnTo>
                  <a:pt x="2822" y="1928"/>
                </a:lnTo>
                <a:lnTo>
                  <a:pt x="2821" y="1928"/>
                </a:lnTo>
                <a:lnTo>
                  <a:pt x="2821" y="1927"/>
                </a:lnTo>
                <a:lnTo>
                  <a:pt x="2819" y="1925"/>
                </a:lnTo>
                <a:lnTo>
                  <a:pt x="2821" y="1925"/>
                </a:lnTo>
                <a:lnTo>
                  <a:pt x="2821" y="1924"/>
                </a:lnTo>
                <a:lnTo>
                  <a:pt x="2819" y="1924"/>
                </a:lnTo>
                <a:lnTo>
                  <a:pt x="2819" y="1922"/>
                </a:lnTo>
                <a:lnTo>
                  <a:pt x="2819" y="1921"/>
                </a:lnTo>
                <a:lnTo>
                  <a:pt x="2818" y="1921"/>
                </a:lnTo>
                <a:lnTo>
                  <a:pt x="2818" y="1919"/>
                </a:lnTo>
                <a:lnTo>
                  <a:pt x="2819" y="1919"/>
                </a:lnTo>
                <a:lnTo>
                  <a:pt x="2819" y="1921"/>
                </a:lnTo>
                <a:lnTo>
                  <a:pt x="2819" y="1919"/>
                </a:lnTo>
                <a:lnTo>
                  <a:pt x="2818" y="1918"/>
                </a:lnTo>
                <a:lnTo>
                  <a:pt x="2816" y="1916"/>
                </a:lnTo>
                <a:lnTo>
                  <a:pt x="2815" y="1915"/>
                </a:lnTo>
                <a:lnTo>
                  <a:pt x="2815" y="1913"/>
                </a:lnTo>
                <a:lnTo>
                  <a:pt x="2813" y="1913"/>
                </a:lnTo>
                <a:lnTo>
                  <a:pt x="2813" y="1912"/>
                </a:lnTo>
                <a:lnTo>
                  <a:pt x="2812" y="1912"/>
                </a:lnTo>
                <a:lnTo>
                  <a:pt x="2810" y="1912"/>
                </a:lnTo>
                <a:lnTo>
                  <a:pt x="2809" y="1911"/>
                </a:lnTo>
                <a:lnTo>
                  <a:pt x="2809" y="1909"/>
                </a:lnTo>
                <a:lnTo>
                  <a:pt x="2807" y="1909"/>
                </a:lnTo>
                <a:lnTo>
                  <a:pt x="2806" y="1909"/>
                </a:lnTo>
                <a:lnTo>
                  <a:pt x="2804" y="1909"/>
                </a:lnTo>
                <a:lnTo>
                  <a:pt x="2806" y="1909"/>
                </a:lnTo>
                <a:lnTo>
                  <a:pt x="2806" y="1911"/>
                </a:lnTo>
                <a:lnTo>
                  <a:pt x="2807" y="1911"/>
                </a:lnTo>
                <a:lnTo>
                  <a:pt x="2807" y="1912"/>
                </a:lnTo>
                <a:lnTo>
                  <a:pt x="2809" y="1913"/>
                </a:lnTo>
                <a:lnTo>
                  <a:pt x="2810" y="1915"/>
                </a:lnTo>
                <a:lnTo>
                  <a:pt x="2810" y="1916"/>
                </a:lnTo>
                <a:lnTo>
                  <a:pt x="2812" y="1916"/>
                </a:lnTo>
                <a:lnTo>
                  <a:pt x="2812" y="1918"/>
                </a:lnTo>
                <a:lnTo>
                  <a:pt x="2813" y="1918"/>
                </a:lnTo>
                <a:lnTo>
                  <a:pt x="2813" y="1919"/>
                </a:lnTo>
                <a:lnTo>
                  <a:pt x="2813" y="1921"/>
                </a:lnTo>
                <a:lnTo>
                  <a:pt x="2813" y="1922"/>
                </a:lnTo>
                <a:lnTo>
                  <a:pt x="2815" y="1922"/>
                </a:lnTo>
                <a:lnTo>
                  <a:pt x="2815" y="1925"/>
                </a:lnTo>
                <a:lnTo>
                  <a:pt x="2815" y="1927"/>
                </a:lnTo>
                <a:lnTo>
                  <a:pt x="2816" y="1928"/>
                </a:lnTo>
                <a:lnTo>
                  <a:pt x="2818" y="1928"/>
                </a:lnTo>
                <a:lnTo>
                  <a:pt x="2819" y="1928"/>
                </a:lnTo>
                <a:lnTo>
                  <a:pt x="2819" y="1930"/>
                </a:lnTo>
                <a:lnTo>
                  <a:pt x="2819" y="1931"/>
                </a:lnTo>
                <a:lnTo>
                  <a:pt x="2819" y="1933"/>
                </a:lnTo>
                <a:lnTo>
                  <a:pt x="2819" y="1934"/>
                </a:lnTo>
                <a:lnTo>
                  <a:pt x="2819" y="1937"/>
                </a:lnTo>
                <a:lnTo>
                  <a:pt x="2819" y="1938"/>
                </a:lnTo>
                <a:lnTo>
                  <a:pt x="2821" y="1938"/>
                </a:lnTo>
                <a:lnTo>
                  <a:pt x="2819" y="1940"/>
                </a:lnTo>
                <a:lnTo>
                  <a:pt x="2818" y="1940"/>
                </a:lnTo>
                <a:lnTo>
                  <a:pt x="2818" y="1941"/>
                </a:lnTo>
                <a:lnTo>
                  <a:pt x="2819" y="1943"/>
                </a:lnTo>
                <a:lnTo>
                  <a:pt x="2819" y="1944"/>
                </a:lnTo>
                <a:lnTo>
                  <a:pt x="2818" y="1946"/>
                </a:lnTo>
                <a:lnTo>
                  <a:pt x="2819" y="1946"/>
                </a:lnTo>
                <a:lnTo>
                  <a:pt x="2819" y="1947"/>
                </a:lnTo>
                <a:lnTo>
                  <a:pt x="2821" y="1949"/>
                </a:lnTo>
                <a:lnTo>
                  <a:pt x="2821" y="1950"/>
                </a:lnTo>
                <a:lnTo>
                  <a:pt x="2819" y="1952"/>
                </a:lnTo>
                <a:lnTo>
                  <a:pt x="2821" y="1952"/>
                </a:lnTo>
                <a:lnTo>
                  <a:pt x="2822" y="1952"/>
                </a:lnTo>
                <a:lnTo>
                  <a:pt x="2824" y="1952"/>
                </a:lnTo>
                <a:lnTo>
                  <a:pt x="2824" y="1953"/>
                </a:lnTo>
                <a:lnTo>
                  <a:pt x="2822" y="1953"/>
                </a:lnTo>
                <a:lnTo>
                  <a:pt x="2824" y="1953"/>
                </a:lnTo>
                <a:lnTo>
                  <a:pt x="2824" y="1955"/>
                </a:lnTo>
                <a:lnTo>
                  <a:pt x="2822" y="1955"/>
                </a:lnTo>
                <a:lnTo>
                  <a:pt x="2822" y="1956"/>
                </a:lnTo>
                <a:lnTo>
                  <a:pt x="2824" y="1958"/>
                </a:lnTo>
                <a:lnTo>
                  <a:pt x="2824" y="1959"/>
                </a:lnTo>
                <a:lnTo>
                  <a:pt x="2824" y="1961"/>
                </a:lnTo>
                <a:lnTo>
                  <a:pt x="2825" y="1961"/>
                </a:lnTo>
                <a:lnTo>
                  <a:pt x="2825" y="1962"/>
                </a:lnTo>
                <a:lnTo>
                  <a:pt x="2825" y="1963"/>
                </a:lnTo>
                <a:lnTo>
                  <a:pt x="2826" y="1965"/>
                </a:lnTo>
                <a:lnTo>
                  <a:pt x="2826" y="1966"/>
                </a:lnTo>
                <a:lnTo>
                  <a:pt x="2828" y="1966"/>
                </a:lnTo>
                <a:lnTo>
                  <a:pt x="2828" y="1968"/>
                </a:lnTo>
                <a:lnTo>
                  <a:pt x="2828" y="1969"/>
                </a:lnTo>
                <a:lnTo>
                  <a:pt x="2828" y="1968"/>
                </a:lnTo>
                <a:lnTo>
                  <a:pt x="2826" y="1968"/>
                </a:lnTo>
                <a:lnTo>
                  <a:pt x="2826" y="1969"/>
                </a:lnTo>
                <a:lnTo>
                  <a:pt x="2828" y="1971"/>
                </a:lnTo>
                <a:lnTo>
                  <a:pt x="2829" y="1972"/>
                </a:lnTo>
                <a:lnTo>
                  <a:pt x="2829" y="1974"/>
                </a:lnTo>
                <a:lnTo>
                  <a:pt x="2829" y="1975"/>
                </a:lnTo>
                <a:lnTo>
                  <a:pt x="2829" y="1977"/>
                </a:lnTo>
                <a:lnTo>
                  <a:pt x="2828" y="1977"/>
                </a:lnTo>
                <a:lnTo>
                  <a:pt x="2828" y="1978"/>
                </a:lnTo>
                <a:lnTo>
                  <a:pt x="2829" y="1978"/>
                </a:lnTo>
                <a:lnTo>
                  <a:pt x="2829" y="1977"/>
                </a:lnTo>
                <a:lnTo>
                  <a:pt x="2829" y="1978"/>
                </a:lnTo>
                <a:lnTo>
                  <a:pt x="2831" y="1978"/>
                </a:lnTo>
                <a:lnTo>
                  <a:pt x="2831" y="1980"/>
                </a:lnTo>
                <a:lnTo>
                  <a:pt x="2832" y="1981"/>
                </a:lnTo>
                <a:lnTo>
                  <a:pt x="2832" y="1983"/>
                </a:lnTo>
                <a:lnTo>
                  <a:pt x="2832" y="1984"/>
                </a:lnTo>
                <a:lnTo>
                  <a:pt x="2834" y="1984"/>
                </a:lnTo>
                <a:lnTo>
                  <a:pt x="2834" y="1986"/>
                </a:lnTo>
                <a:lnTo>
                  <a:pt x="2834" y="1987"/>
                </a:lnTo>
                <a:lnTo>
                  <a:pt x="2832" y="1987"/>
                </a:lnTo>
                <a:lnTo>
                  <a:pt x="2832" y="1988"/>
                </a:lnTo>
                <a:lnTo>
                  <a:pt x="2834" y="1988"/>
                </a:lnTo>
                <a:lnTo>
                  <a:pt x="2834" y="1987"/>
                </a:lnTo>
                <a:lnTo>
                  <a:pt x="2834" y="1988"/>
                </a:lnTo>
                <a:lnTo>
                  <a:pt x="2835" y="1988"/>
                </a:lnTo>
                <a:lnTo>
                  <a:pt x="2835" y="1990"/>
                </a:lnTo>
                <a:lnTo>
                  <a:pt x="2835" y="1991"/>
                </a:lnTo>
                <a:lnTo>
                  <a:pt x="2835" y="1993"/>
                </a:lnTo>
                <a:lnTo>
                  <a:pt x="2835" y="1994"/>
                </a:lnTo>
                <a:lnTo>
                  <a:pt x="2834" y="1993"/>
                </a:lnTo>
                <a:lnTo>
                  <a:pt x="2834" y="1991"/>
                </a:lnTo>
                <a:lnTo>
                  <a:pt x="2834" y="1990"/>
                </a:lnTo>
                <a:lnTo>
                  <a:pt x="2834" y="1988"/>
                </a:lnTo>
                <a:lnTo>
                  <a:pt x="2832" y="1988"/>
                </a:lnTo>
                <a:lnTo>
                  <a:pt x="2831" y="1988"/>
                </a:lnTo>
                <a:lnTo>
                  <a:pt x="2831" y="1987"/>
                </a:lnTo>
                <a:lnTo>
                  <a:pt x="2829" y="1987"/>
                </a:lnTo>
                <a:lnTo>
                  <a:pt x="2829" y="1988"/>
                </a:lnTo>
                <a:lnTo>
                  <a:pt x="2829" y="1990"/>
                </a:lnTo>
                <a:lnTo>
                  <a:pt x="2829" y="1991"/>
                </a:lnTo>
                <a:lnTo>
                  <a:pt x="2829" y="1993"/>
                </a:lnTo>
                <a:lnTo>
                  <a:pt x="2831" y="1993"/>
                </a:lnTo>
                <a:lnTo>
                  <a:pt x="2831" y="1994"/>
                </a:lnTo>
                <a:lnTo>
                  <a:pt x="2832" y="1994"/>
                </a:lnTo>
                <a:lnTo>
                  <a:pt x="2832" y="1996"/>
                </a:lnTo>
                <a:lnTo>
                  <a:pt x="2834" y="1996"/>
                </a:lnTo>
                <a:lnTo>
                  <a:pt x="2832" y="1996"/>
                </a:lnTo>
                <a:lnTo>
                  <a:pt x="2834" y="1997"/>
                </a:lnTo>
                <a:lnTo>
                  <a:pt x="2834" y="1999"/>
                </a:lnTo>
                <a:lnTo>
                  <a:pt x="2834" y="1997"/>
                </a:lnTo>
                <a:lnTo>
                  <a:pt x="2832" y="1999"/>
                </a:lnTo>
                <a:lnTo>
                  <a:pt x="2834" y="1999"/>
                </a:lnTo>
                <a:lnTo>
                  <a:pt x="2834" y="2000"/>
                </a:lnTo>
                <a:lnTo>
                  <a:pt x="2835" y="2002"/>
                </a:lnTo>
                <a:lnTo>
                  <a:pt x="2835" y="2003"/>
                </a:lnTo>
                <a:lnTo>
                  <a:pt x="2835" y="2005"/>
                </a:lnTo>
                <a:lnTo>
                  <a:pt x="2837" y="2005"/>
                </a:lnTo>
                <a:lnTo>
                  <a:pt x="2835" y="2005"/>
                </a:lnTo>
                <a:lnTo>
                  <a:pt x="2835" y="2006"/>
                </a:lnTo>
                <a:lnTo>
                  <a:pt x="2835" y="2008"/>
                </a:lnTo>
                <a:lnTo>
                  <a:pt x="2837" y="2008"/>
                </a:lnTo>
                <a:lnTo>
                  <a:pt x="2837" y="2009"/>
                </a:lnTo>
                <a:lnTo>
                  <a:pt x="2837" y="2010"/>
                </a:lnTo>
                <a:lnTo>
                  <a:pt x="2838" y="2010"/>
                </a:lnTo>
                <a:lnTo>
                  <a:pt x="2838" y="2012"/>
                </a:lnTo>
                <a:lnTo>
                  <a:pt x="2838" y="2013"/>
                </a:lnTo>
                <a:lnTo>
                  <a:pt x="2838" y="2015"/>
                </a:lnTo>
                <a:lnTo>
                  <a:pt x="2838" y="2016"/>
                </a:lnTo>
                <a:lnTo>
                  <a:pt x="2840" y="2016"/>
                </a:lnTo>
                <a:lnTo>
                  <a:pt x="2840" y="2018"/>
                </a:lnTo>
                <a:lnTo>
                  <a:pt x="2838" y="2018"/>
                </a:lnTo>
                <a:lnTo>
                  <a:pt x="2838" y="2019"/>
                </a:lnTo>
                <a:lnTo>
                  <a:pt x="2840" y="2019"/>
                </a:lnTo>
                <a:lnTo>
                  <a:pt x="2840" y="2021"/>
                </a:lnTo>
                <a:lnTo>
                  <a:pt x="2840" y="2022"/>
                </a:lnTo>
                <a:lnTo>
                  <a:pt x="2841" y="2024"/>
                </a:lnTo>
                <a:lnTo>
                  <a:pt x="2841" y="2025"/>
                </a:lnTo>
                <a:lnTo>
                  <a:pt x="2841" y="2027"/>
                </a:lnTo>
                <a:lnTo>
                  <a:pt x="2841" y="2028"/>
                </a:lnTo>
                <a:lnTo>
                  <a:pt x="2841" y="2030"/>
                </a:lnTo>
                <a:lnTo>
                  <a:pt x="2840" y="2030"/>
                </a:lnTo>
                <a:lnTo>
                  <a:pt x="2840" y="2028"/>
                </a:lnTo>
                <a:lnTo>
                  <a:pt x="2840" y="2027"/>
                </a:lnTo>
                <a:lnTo>
                  <a:pt x="2838" y="2027"/>
                </a:lnTo>
                <a:lnTo>
                  <a:pt x="2838" y="2028"/>
                </a:lnTo>
                <a:lnTo>
                  <a:pt x="2838" y="2030"/>
                </a:lnTo>
                <a:lnTo>
                  <a:pt x="2838" y="2031"/>
                </a:lnTo>
                <a:lnTo>
                  <a:pt x="2837" y="2031"/>
                </a:lnTo>
                <a:lnTo>
                  <a:pt x="2837" y="2033"/>
                </a:lnTo>
                <a:lnTo>
                  <a:pt x="2837" y="2034"/>
                </a:lnTo>
                <a:lnTo>
                  <a:pt x="2838" y="2034"/>
                </a:lnTo>
                <a:lnTo>
                  <a:pt x="2838" y="2035"/>
                </a:lnTo>
                <a:lnTo>
                  <a:pt x="2838" y="2037"/>
                </a:lnTo>
                <a:lnTo>
                  <a:pt x="2837" y="2037"/>
                </a:lnTo>
                <a:lnTo>
                  <a:pt x="2837" y="2038"/>
                </a:lnTo>
                <a:lnTo>
                  <a:pt x="2835" y="2038"/>
                </a:lnTo>
                <a:lnTo>
                  <a:pt x="2834" y="2038"/>
                </a:lnTo>
                <a:lnTo>
                  <a:pt x="2834" y="2040"/>
                </a:lnTo>
                <a:lnTo>
                  <a:pt x="2835" y="2040"/>
                </a:lnTo>
                <a:lnTo>
                  <a:pt x="2834" y="2040"/>
                </a:lnTo>
                <a:lnTo>
                  <a:pt x="2832" y="2038"/>
                </a:lnTo>
                <a:lnTo>
                  <a:pt x="2831" y="2038"/>
                </a:lnTo>
                <a:lnTo>
                  <a:pt x="2831" y="2037"/>
                </a:lnTo>
                <a:lnTo>
                  <a:pt x="2829" y="2037"/>
                </a:lnTo>
                <a:lnTo>
                  <a:pt x="2829" y="2035"/>
                </a:lnTo>
                <a:lnTo>
                  <a:pt x="2828" y="2037"/>
                </a:lnTo>
                <a:lnTo>
                  <a:pt x="2826" y="2037"/>
                </a:lnTo>
                <a:lnTo>
                  <a:pt x="2825" y="2037"/>
                </a:lnTo>
                <a:lnTo>
                  <a:pt x="2825" y="2035"/>
                </a:lnTo>
                <a:lnTo>
                  <a:pt x="2824" y="2035"/>
                </a:lnTo>
                <a:lnTo>
                  <a:pt x="2824" y="2034"/>
                </a:lnTo>
                <a:lnTo>
                  <a:pt x="2822" y="2033"/>
                </a:lnTo>
                <a:lnTo>
                  <a:pt x="2822" y="2031"/>
                </a:lnTo>
                <a:lnTo>
                  <a:pt x="2822" y="2030"/>
                </a:lnTo>
                <a:lnTo>
                  <a:pt x="2821" y="2030"/>
                </a:lnTo>
                <a:lnTo>
                  <a:pt x="2821" y="2028"/>
                </a:lnTo>
                <a:lnTo>
                  <a:pt x="2821" y="2027"/>
                </a:lnTo>
                <a:lnTo>
                  <a:pt x="2819" y="2027"/>
                </a:lnTo>
                <a:lnTo>
                  <a:pt x="2819" y="2025"/>
                </a:lnTo>
                <a:lnTo>
                  <a:pt x="2818" y="2024"/>
                </a:lnTo>
                <a:lnTo>
                  <a:pt x="2818" y="2022"/>
                </a:lnTo>
                <a:lnTo>
                  <a:pt x="2818" y="2021"/>
                </a:lnTo>
                <a:lnTo>
                  <a:pt x="2818" y="2019"/>
                </a:lnTo>
                <a:lnTo>
                  <a:pt x="2816" y="2018"/>
                </a:lnTo>
                <a:lnTo>
                  <a:pt x="2816" y="2016"/>
                </a:lnTo>
                <a:lnTo>
                  <a:pt x="2816" y="2015"/>
                </a:lnTo>
                <a:lnTo>
                  <a:pt x="2815" y="2013"/>
                </a:lnTo>
                <a:lnTo>
                  <a:pt x="2815" y="2012"/>
                </a:lnTo>
                <a:lnTo>
                  <a:pt x="2815" y="2010"/>
                </a:lnTo>
                <a:lnTo>
                  <a:pt x="2815" y="2009"/>
                </a:lnTo>
                <a:lnTo>
                  <a:pt x="2815" y="2008"/>
                </a:lnTo>
                <a:lnTo>
                  <a:pt x="2815" y="2006"/>
                </a:lnTo>
                <a:lnTo>
                  <a:pt x="2813" y="2006"/>
                </a:lnTo>
                <a:lnTo>
                  <a:pt x="2813" y="2005"/>
                </a:lnTo>
                <a:lnTo>
                  <a:pt x="2812" y="2005"/>
                </a:lnTo>
                <a:lnTo>
                  <a:pt x="2812" y="2003"/>
                </a:lnTo>
                <a:lnTo>
                  <a:pt x="2812" y="2002"/>
                </a:lnTo>
                <a:lnTo>
                  <a:pt x="2810" y="2002"/>
                </a:lnTo>
                <a:lnTo>
                  <a:pt x="2810" y="2003"/>
                </a:lnTo>
                <a:lnTo>
                  <a:pt x="2810" y="2005"/>
                </a:lnTo>
                <a:lnTo>
                  <a:pt x="2812" y="2005"/>
                </a:lnTo>
                <a:lnTo>
                  <a:pt x="2812" y="2006"/>
                </a:lnTo>
                <a:lnTo>
                  <a:pt x="2813" y="2006"/>
                </a:lnTo>
                <a:lnTo>
                  <a:pt x="2813" y="2008"/>
                </a:lnTo>
                <a:lnTo>
                  <a:pt x="2813" y="2009"/>
                </a:lnTo>
                <a:lnTo>
                  <a:pt x="2813" y="2010"/>
                </a:lnTo>
                <a:lnTo>
                  <a:pt x="2813" y="2009"/>
                </a:lnTo>
                <a:lnTo>
                  <a:pt x="2812" y="2009"/>
                </a:lnTo>
                <a:lnTo>
                  <a:pt x="2812" y="2008"/>
                </a:lnTo>
                <a:lnTo>
                  <a:pt x="2812" y="2006"/>
                </a:lnTo>
                <a:lnTo>
                  <a:pt x="2810" y="2006"/>
                </a:lnTo>
                <a:lnTo>
                  <a:pt x="2812" y="2008"/>
                </a:lnTo>
                <a:lnTo>
                  <a:pt x="2812" y="2009"/>
                </a:lnTo>
                <a:lnTo>
                  <a:pt x="2812" y="2010"/>
                </a:lnTo>
                <a:lnTo>
                  <a:pt x="2813" y="2012"/>
                </a:lnTo>
                <a:lnTo>
                  <a:pt x="2813" y="2013"/>
                </a:lnTo>
                <a:lnTo>
                  <a:pt x="2813" y="2015"/>
                </a:lnTo>
                <a:lnTo>
                  <a:pt x="2815" y="2015"/>
                </a:lnTo>
                <a:lnTo>
                  <a:pt x="2815" y="2016"/>
                </a:lnTo>
                <a:lnTo>
                  <a:pt x="2815" y="2018"/>
                </a:lnTo>
                <a:lnTo>
                  <a:pt x="2813" y="2018"/>
                </a:lnTo>
                <a:lnTo>
                  <a:pt x="2813" y="2019"/>
                </a:lnTo>
                <a:lnTo>
                  <a:pt x="2812" y="2019"/>
                </a:lnTo>
                <a:lnTo>
                  <a:pt x="2812" y="2018"/>
                </a:lnTo>
                <a:lnTo>
                  <a:pt x="2810" y="2018"/>
                </a:lnTo>
                <a:lnTo>
                  <a:pt x="2810" y="2016"/>
                </a:lnTo>
                <a:lnTo>
                  <a:pt x="2809" y="2016"/>
                </a:lnTo>
                <a:lnTo>
                  <a:pt x="2809" y="2015"/>
                </a:lnTo>
                <a:lnTo>
                  <a:pt x="2807" y="2015"/>
                </a:lnTo>
                <a:lnTo>
                  <a:pt x="2806" y="2015"/>
                </a:lnTo>
                <a:lnTo>
                  <a:pt x="2806" y="2013"/>
                </a:lnTo>
                <a:lnTo>
                  <a:pt x="2804" y="2013"/>
                </a:lnTo>
                <a:lnTo>
                  <a:pt x="2804" y="2012"/>
                </a:lnTo>
                <a:lnTo>
                  <a:pt x="2803" y="2012"/>
                </a:lnTo>
                <a:lnTo>
                  <a:pt x="2803" y="2013"/>
                </a:lnTo>
                <a:lnTo>
                  <a:pt x="2801" y="2013"/>
                </a:lnTo>
                <a:lnTo>
                  <a:pt x="2801" y="2015"/>
                </a:lnTo>
                <a:lnTo>
                  <a:pt x="2800" y="2015"/>
                </a:lnTo>
                <a:lnTo>
                  <a:pt x="2800" y="2016"/>
                </a:lnTo>
                <a:lnTo>
                  <a:pt x="2799" y="2016"/>
                </a:lnTo>
                <a:lnTo>
                  <a:pt x="2797" y="2016"/>
                </a:lnTo>
                <a:lnTo>
                  <a:pt x="2796" y="2016"/>
                </a:lnTo>
                <a:lnTo>
                  <a:pt x="2794" y="2016"/>
                </a:lnTo>
                <a:lnTo>
                  <a:pt x="2793" y="2016"/>
                </a:lnTo>
                <a:lnTo>
                  <a:pt x="2791" y="2018"/>
                </a:lnTo>
                <a:lnTo>
                  <a:pt x="2790" y="2018"/>
                </a:lnTo>
                <a:lnTo>
                  <a:pt x="2788" y="2018"/>
                </a:lnTo>
                <a:lnTo>
                  <a:pt x="2787" y="2018"/>
                </a:lnTo>
                <a:lnTo>
                  <a:pt x="2785" y="2018"/>
                </a:lnTo>
                <a:lnTo>
                  <a:pt x="2785" y="2016"/>
                </a:lnTo>
                <a:lnTo>
                  <a:pt x="2785" y="2015"/>
                </a:lnTo>
                <a:lnTo>
                  <a:pt x="2787" y="2013"/>
                </a:lnTo>
                <a:lnTo>
                  <a:pt x="2785" y="2013"/>
                </a:lnTo>
                <a:lnTo>
                  <a:pt x="2787" y="2012"/>
                </a:lnTo>
                <a:lnTo>
                  <a:pt x="2787" y="2010"/>
                </a:lnTo>
                <a:lnTo>
                  <a:pt x="2787" y="2009"/>
                </a:lnTo>
                <a:lnTo>
                  <a:pt x="2788" y="2009"/>
                </a:lnTo>
                <a:lnTo>
                  <a:pt x="2788" y="2008"/>
                </a:lnTo>
                <a:lnTo>
                  <a:pt x="2790" y="2008"/>
                </a:lnTo>
                <a:lnTo>
                  <a:pt x="2790" y="2006"/>
                </a:lnTo>
                <a:lnTo>
                  <a:pt x="2788" y="2006"/>
                </a:lnTo>
                <a:lnTo>
                  <a:pt x="2790" y="2005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4572000" y="2204864"/>
            <a:ext cx="3837281" cy="3420343"/>
          </a:xfrm>
          <a:custGeom>
            <a:avLst/>
            <a:gdLst>
              <a:gd name="T0" fmla="*/ 169 w 3166"/>
              <a:gd name="T1" fmla="*/ 2769 h 2822"/>
              <a:gd name="T2" fmla="*/ 301 w 3166"/>
              <a:gd name="T3" fmla="*/ 2728 h 2822"/>
              <a:gd name="T4" fmla="*/ 807 w 3166"/>
              <a:gd name="T5" fmla="*/ 2531 h 2822"/>
              <a:gd name="T6" fmla="*/ 899 w 3166"/>
              <a:gd name="T7" fmla="*/ 2513 h 2822"/>
              <a:gd name="T8" fmla="*/ 2991 w 3166"/>
              <a:gd name="T9" fmla="*/ 2416 h 2822"/>
              <a:gd name="T10" fmla="*/ 1123 w 3166"/>
              <a:gd name="T11" fmla="*/ 2409 h 2822"/>
              <a:gd name="T12" fmla="*/ 3065 w 3166"/>
              <a:gd name="T13" fmla="*/ 2404 h 2822"/>
              <a:gd name="T14" fmla="*/ 3045 w 3166"/>
              <a:gd name="T15" fmla="*/ 2373 h 2822"/>
              <a:gd name="T16" fmla="*/ 2948 w 3166"/>
              <a:gd name="T17" fmla="*/ 2316 h 2822"/>
              <a:gd name="T18" fmla="*/ 3066 w 3166"/>
              <a:gd name="T19" fmla="*/ 2332 h 2822"/>
              <a:gd name="T20" fmla="*/ 3009 w 3166"/>
              <a:gd name="T21" fmla="*/ 2278 h 2822"/>
              <a:gd name="T22" fmla="*/ 3016 w 3166"/>
              <a:gd name="T23" fmla="*/ 2394 h 2822"/>
              <a:gd name="T24" fmla="*/ 2965 w 3166"/>
              <a:gd name="T25" fmla="*/ 2362 h 2822"/>
              <a:gd name="T26" fmla="*/ 2975 w 3166"/>
              <a:gd name="T27" fmla="*/ 2237 h 2822"/>
              <a:gd name="T28" fmla="*/ 2918 w 3166"/>
              <a:gd name="T29" fmla="*/ 2210 h 2822"/>
              <a:gd name="T30" fmla="*/ 2984 w 3166"/>
              <a:gd name="T31" fmla="*/ 2182 h 2822"/>
              <a:gd name="T32" fmla="*/ 575 w 3166"/>
              <a:gd name="T33" fmla="*/ 2166 h 2822"/>
              <a:gd name="T34" fmla="*/ 2829 w 3166"/>
              <a:gd name="T35" fmla="*/ 2127 h 2822"/>
              <a:gd name="T36" fmla="*/ 1651 w 3166"/>
              <a:gd name="T37" fmla="*/ 2093 h 2822"/>
              <a:gd name="T38" fmla="*/ 1659 w 3166"/>
              <a:gd name="T39" fmla="*/ 2165 h 2822"/>
              <a:gd name="T40" fmla="*/ 1649 w 3166"/>
              <a:gd name="T41" fmla="*/ 2088 h 2822"/>
              <a:gd name="T42" fmla="*/ 2793 w 3166"/>
              <a:gd name="T43" fmla="*/ 2071 h 2822"/>
              <a:gd name="T44" fmla="*/ 2809 w 3166"/>
              <a:gd name="T45" fmla="*/ 2052 h 2822"/>
              <a:gd name="T46" fmla="*/ 2869 w 3166"/>
              <a:gd name="T47" fmla="*/ 2180 h 2822"/>
              <a:gd name="T48" fmla="*/ 1705 w 3166"/>
              <a:gd name="T49" fmla="*/ 2013 h 2822"/>
              <a:gd name="T50" fmla="*/ 1733 w 3166"/>
              <a:gd name="T51" fmla="*/ 1949 h 2822"/>
              <a:gd name="T52" fmla="*/ 2239 w 3166"/>
              <a:gd name="T53" fmla="*/ 1809 h 2822"/>
              <a:gd name="T54" fmla="*/ 2059 w 3166"/>
              <a:gd name="T55" fmla="*/ 1772 h 2822"/>
              <a:gd name="T56" fmla="*/ 2124 w 3166"/>
              <a:gd name="T57" fmla="*/ 1764 h 2822"/>
              <a:gd name="T58" fmla="*/ 2121 w 3166"/>
              <a:gd name="T59" fmla="*/ 1747 h 2822"/>
              <a:gd name="T60" fmla="*/ 2012 w 3166"/>
              <a:gd name="T61" fmla="*/ 1708 h 2822"/>
              <a:gd name="T62" fmla="*/ 1069 w 3166"/>
              <a:gd name="T63" fmla="*/ 1331 h 2822"/>
              <a:gd name="T64" fmla="*/ 728 w 3166"/>
              <a:gd name="T65" fmla="*/ 1001 h 2822"/>
              <a:gd name="T66" fmla="*/ 1071 w 3166"/>
              <a:gd name="T67" fmla="*/ 256 h 2822"/>
              <a:gd name="T68" fmla="*/ 1298 w 3166"/>
              <a:gd name="T69" fmla="*/ 100 h 2822"/>
              <a:gd name="T70" fmla="*/ 2759 w 3166"/>
              <a:gd name="T71" fmla="*/ 2016 h 2822"/>
              <a:gd name="T72" fmla="*/ 2491 w 3166"/>
              <a:gd name="T73" fmla="*/ 1852 h 2822"/>
              <a:gd name="T74" fmla="*/ 2096 w 3166"/>
              <a:gd name="T75" fmla="*/ 1721 h 2822"/>
              <a:gd name="T76" fmla="*/ 1987 w 3166"/>
              <a:gd name="T77" fmla="*/ 1695 h 2822"/>
              <a:gd name="T78" fmla="*/ 1903 w 3166"/>
              <a:gd name="T79" fmla="*/ 1847 h 2822"/>
              <a:gd name="T80" fmla="*/ 1793 w 3166"/>
              <a:gd name="T81" fmla="*/ 1890 h 2822"/>
              <a:gd name="T82" fmla="*/ 1765 w 3166"/>
              <a:gd name="T83" fmla="*/ 1714 h 2822"/>
              <a:gd name="T84" fmla="*/ 1611 w 3166"/>
              <a:gd name="T85" fmla="*/ 2033 h 2822"/>
              <a:gd name="T86" fmla="*/ 1330 w 3166"/>
              <a:gd name="T87" fmla="*/ 2265 h 2822"/>
              <a:gd name="T88" fmla="*/ 1155 w 3166"/>
              <a:gd name="T89" fmla="*/ 2356 h 2822"/>
              <a:gd name="T90" fmla="*/ 1179 w 3166"/>
              <a:gd name="T91" fmla="*/ 2303 h 2822"/>
              <a:gd name="T92" fmla="*/ 1429 w 3166"/>
              <a:gd name="T93" fmla="*/ 1975 h 2822"/>
              <a:gd name="T94" fmla="*/ 1182 w 3166"/>
              <a:gd name="T95" fmla="*/ 1959 h 2822"/>
              <a:gd name="T96" fmla="*/ 954 w 3166"/>
              <a:gd name="T97" fmla="*/ 1808 h 2822"/>
              <a:gd name="T98" fmla="*/ 924 w 3166"/>
              <a:gd name="T99" fmla="*/ 1598 h 2822"/>
              <a:gd name="T100" fmla="*/ 1042 w 3166"/>
              <a:gd name="T101" fmla="*/ 1395 h 2822"/>
              <a:gd name="T102" fmla="*/ 1019 w 3166"/>
              <a:gd name="T103" fmla="*/ 1177 h 2822"/>
              <a:gd name="T104" fmla="*/ 725 w 3166"/>
              <a:gd name="T105" fmla="*/ 1001 h 2822"/>
              <a:gd name="T106" fmla="*/ 1132 w 3166"/>
              <a:gd name="T107" fmla="*/ 927 h 2822"/>
              <a:gd name="T108" fmla="*/ 991 w 3166"/>
              <a:gd name="T109" fmla="*/ 752 h 2822"/>
              <a:gd name="T110" fmla="*/ 1113 w 3166"/>
              <a:gd name="T111" fmla="*/ 232 h 2822"/>
              <a:gd name="T112" fmla="*/ 1433 w 3166"/>
              <a:gd name="T113" fmla="*/ 51 h 2822"/>
              <a:gd name="T114" fmla="*/ 1670 w 3166"/>
              <a:gd name="T115" fmla="*/ 93 h 2822"/>
              <a:gd name="T116" fmla="*/ 2011 w 3166"/>
              <a:gd name="T117" fmla="*/ 215 h 2822"/>
              <a:gd name="T118" fmla="*/ 2458 w 3166"/>
              <a:gd name="T119" fmla="*/ 917 h 2822"/>
              <a:gd name="T120" fmla="*/ 3106 w 3166"/>
              <a:gd name="T121" fmla="*/ 2429 h 2822"/>
              <a:gd name="T122" fmla="*/ 3068 w 3166"/>
              <a:gd name="T123" fmla="*/ 2277 h 2822"/>
              <a:gd name="T124" fmla="*/ 2912 w 3166"/>
              <a:gd name="T125" fmla="*/ 2065 h 2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66" h="2822">
                <a:moveTo>
                  <a:pt x="3" y="2813"/>
                </a:moveTo>
                <a:lnTo>
                  <a:pt x="4" y="2813"/>
                </a:lnTo>
                <a:lnTo>
                  <a:pt x="4" y="2814"/>
                </a:lnTo>
                <a:lnTo>
                  <a:pt x="4" y="2816"/>
                </a:lnTo>
                <a:lnTo>
                  <a:pt x="4" y="2817"/>
                </a:lnTo>
                <a:lnTo>
                  <a:pt x="6" y="2817"/>
                </a:lnTo>
                <a:lnTo>
                  <a:pt x="6" y="2819"/>
                </a:lnTo>
                <a:lnTo>
                  <a:pt x="4" y="2819"/>
                </a:lnTo>
                <a:lnTo>
                  <a:pt x="3" y="2820"/>
                </a:lnTo>
                <a:lnTo>
                  <a:pt x="1" y="2822"/>
                </a:lnTo>
                <a:lnTo>
                  <a:pt x="1" y="2820"/>
                </a:lnTo>
                <a:lnTo>
                  <a:pt x="0" y="2820"/>
                </a:lnTo>
                <a:lnTo>
                  <a:pt x="0" y="2819"/>
                </a:lnTo>
                <a:lnTo>
                  <a:pt x="0" y="2817"/>
                </a:lnTo>
                <a:lnTo>
                  <a:pt x="1" y="2817"/>
                </a:lnTo>
                <a:lnTo>
                  <a:pt x="0" y="2817"/>
                </a:lnTo>
                <a:lnTo>
                  <a:pt x="0" y="2816"/>
                </a:lnTo>
                <a:lnTo>
                  <a:pt x="0" y="2814"/>
                </a:lnTo>
                <a:lnTo>
                  <a:pt x="1" y="2814"/>
                </a:lnTo>
                <a:lnTo>
                  <a:pt x="1" y="2813"/>
                </a:lnTo>
                <a:lnTo>
                  <a:pt x="3" y="2813"/>
                </a:lnTo>
                <a:close/>
                <a:moveTo>
                  <a:pt x="12" y="2804"/>
                </a:moveTo>
                <a:lnTo>
                  <a:pt x="13" y="2804"/>
                </a:lnTo>
                <a:lnTo>
                  <a:pt x="15" y="2804"/>
                </a:lnTo>
                <a:lnTo>
                  <a:pt x="15" y="2806"/>
                </a:lnTo>
                <a:lnTo>
                  <a:pt x="15" y="2807"/>
                </a:lnTo>
                <a:lnTo>
                  <a:pt x="16" y="2807"/>
                </a:lnTo>
                <a:lnTo>
                  <a:pt x="15" y="2807"/>
                </a:lnTo>
                <a:lnTo>
                  <a:pt x="15" y="2809"/>
                </a:lnTo>
                <a:lnTo>
                  <a:pt x="13" y="2809"/>
                </a:lnTo>
                <a:lnTo>
                  <a:pt x="12" y="2809"/>
                </a:lnTo>
                <a:lnTo>
                  <a:pt x="12" y="2810"/>
                </a:lnTo>
                <a:lnTo>
                  <a:pt x="12" y="2811"/>
                </a:lnTo>
                <a:lnTo>
                  <a:pt x="10" y="2811"/>
                </a:lnTo>
                <a:lnTo>
                  <a:pt x="10" y="2810"/>
                </a:lnTo>
                <a:lnTo>
                  <a:pt x="10" y="2809"/>
                </a:lnTo>
                <a:lnTo>
                  <a:pt x="10" y="2807"/>
                </a:lnTo>
                <a:lnTo>
                  <a:pt x="12" y="2807"/>
                </a:lnTo>
                <a:lnTo>
                  <a:pt x="12" y="2806"/>
                </a:lnTo>
                <a:lnTo>
                  <a:pt x="10" y="2806"/>
                </a:lnTo>
                <a:lnTo>
                  <a:pt x="10" y="2804"/>
                </a:lnTo>
                <a:lnTo>
                  <a:pt x="10" y="2803"/>
                </a:lnTo>
                <a:lnTo>
                  <a:pt x="12" y="2803"/>
                </a:lnTo>
                <a:lnTo>
                  <a:pt x="12" y="2804"/>
                </a:lnTo>
                <a:close/>
                <a:moveTo>
                  <a:pt x="56" y="2794"/>
                </a:moveTo>
                <a:lnTo>
                  <a:pt x="56" y="2795"/>
                </a:lnTo>
                <a:lnTo>
                  <a:pt x="54" y="2795"/>
                </a:lnTo>
                <a:lnTo>
                  <a:pt x="54" y="2794"/>
                </a:lnTo>
                <a:lnTo>
                  <a:pt x="56" y="2794"/>
                </a:lnTo>
                <a:close/>
                <a:moveTo>
                  <a:pt x="19" y="2785"/>
                </a:moveTo>
                <a:lnTo>
                  <a:pt x="21" y="2785"/>
                </a:lnTo>
                <a:lnTo>
                  <a:pt x="22" y="2785"/>
                </a:lnTo>
                <a:lnTo>
                  <a:pt x="22" y="2786"/>
                </a:lnTo>
                <a:lnTo>
                  <a:pt x="23" y="2786"/>
                </a:lnTo>
                <a:lnTo>
                  <a:pt x="25" y="2786"/>
                </a:lnTo>
                <a:lnTo>
                  <a:pt x="26" y="2786"/>
                </a:lnTo>
                <a:lnTo>
                  <a:pt x="26" y="2788"/>
                </a:lnTo>
                <a:lnTo>
                  <a:pt x="25" y="2788"/>
                </a:lnTo>
                <a:lnTo>
                  <a:pt x="23" y="2788"/>
                </a:lnTo>
                <a:lnTo>
                  <a:pt x="22" y="2788"/>
                </a:lnTo>
                <a:lnTo>
                  <a:pt x="21" y="2788"/>
                </a:lnTo>
                <a:lnTo>
                  <a:pt x="21" y="2786"/>
                </a:lnTo>
                <a:lnTo>
                  <a:pt x="21" y="2785"/>
                </a:lnTo>
                <a:lnTo>
                  <a:pt x="19" y="2785"/>
                </a:lnTo>
                <a:close/>
                <a:moveTo>
                  <a:pt x="7" y="2785"/>
                </a:moveTo>
                <a:lnTo>
                  <a:pt x="6" y="2785"/>
                </a:lnTo>
                <a:lnTo>
                  <a:pt x="6" y="2784"/>
                </a:lnTo>
                <a:lnTo>
                  <a:pt x="7" y="2784"/>
                </a:lnTo>
                <a:lnTo>
                  <a:pt x="7" y="2785"/>
                </a:lnTo>
                <a:close/>
                <a:moveTo>
                  <a:pt x="37" y="2782"/>
                </a:moveTo>
                <a:lnTo>
                  <a:pt x="37" y="2784"/>
                </a:lnTo>
                <a:lnTo>
                  <a:pt x="35" y="2784"/>
                </a:lnTo>
                <a:lnTo>
                  <a:pt x="35" y="2782"/>
                </a:lnTo>
                <a:lnTo>
                  <a:pt x="37" y="2782"/>
                </a:lnTo>
                <a:lnTo>
                  <a:pt x="37" y="2781"/>
                </a:lnTo>
                <a:lnTo>
                  <a:pt x="37" y="2782"/>
                </a:lnTo>
                <a:close/>
                <a:moveTo>
                  <a:pt x="32" y="2781"/>
                </a:moveTo>
                <a:lnTo>
                  <a:pt x="34" y="2781"/>
                </a:lnTo>
                <a:lnTo>
                  <a:pt x="34" y="2782"/>
                </a:lnTo>
                <a:lnTo>
                  <a:pt x="34" y="2781"/>
                </a:lnTo>
                <a:lnTo>
                  <a:pt x="34" y="2782"/>
                </a:lnTo>
                <a:lnTo>
                  <a:pt x="34" y="2784"/>
                </a:lnTo>
                <a:lnTo>
                  <a:pt x="34" y="2782"/>
                </a:lnTo>
                <a:lnTo>
                  <a:pt x="32" y="2784"/>
                </a:lnTo>
                <a:lnTo>
                  <a:pt x="32" y="2782"/>
                </a:lnTo>
                <a:lnTo>
                  <a:pt x="32" y="2784"/>
                </a:lnTo>
                <a:lnTo>
                  <a:pt x="31" y="2784"/>
                </a:lnTo>
                <a:lnTo>
                  <a:pt x="29" y="2782"/>
                </a:lnTo>
                <a:lnTo>
                  <a:pt x="29" y="2781"/>
                </a:lnTo>
                <a:lnTo>
                  <a:pt x="31" y="2781"/>
                </a:lnTo>
                <a:lnTo>
                  <a:pt x="32" y="2781"/>
                </a:lnTo>
                <a:close/>
                <a:moveTo>
                  <a:pt x="125" y="2770"/>
                </a:moveTo>
                <a:lnTo>
                  <a:pt x="125" y="2772"/>
                </a:lnTo>
                <a:lnTo>
                  <a:pt x="125" y="2770"/>
                </a:lnTo>
                <a:close/>
                <a:moveTo>
                  <a:pt x="194" y="2763"/>
                </a:moveTo>
                <a:lnTo>
                  <a:pt x="194" y="2761"/>
                </a:lnTo>
                <a:lnTo>
                  <a:pt x="194" y="2763"/>
                </a:lnTo>
                <a:close/>
                <a:moveTo>
                  <a:pt x="153" y="2761"/>
                </a:moveTo>
                <a:lnTo>
                  <a:pt x="151" y="2761"/>
                </a:lnTo>
                <a:lnTo>
                  <a:pt x="153" y="2761"/>
                </a:lnTo>
                <a:close/>
                <a:moveTo>
                  <a:pt x="150" y="2760"/>
                </a:moveTo>
                <a:lnTo>
                  <a:pt x="150" y="2761"/>
                </a:lnTo>
                <a:lnTo>
                  <a:pt x="151" y="2761"/>
                </a:lnTo>
                <a:lnTo>
                  <a:pt x="150" y="2761"/>
                </a:lnTo>
                <a:lnTo>
                  <a:pt x="148" y="2760"/>
                </a:lnTo>
                <a:lnTo>
                  <a:pt x="150" y="2760"/>
                </a:lnTo>
                <a:close/>
                <a:moveTo>
                  <a:pt x="153" y="2760"/>
                </a:moveTo>
                <a:lnTo>
                  <a:pt x="151" y="2760"/>
                </a:lnTo>
                <a:lnTo>
                  <a:pt x="151" y="2759"/>
                </a:lnTo>
                <a:lnTo>
                  <a:pt x="153" y="2760"/>
                </a:lnTo>
                <a:close/>
                <a:moveTo>
                  <a:pt x="22" y="2757"/>
                </a:moveTo>
                <a:lnTo>
                  <a:pt x="23" y="2757"/>
                </a:lnTo>
                <a:lnTo>
                  <a:pt x="23" y="2759"/>
                </a:lnTo>
                <a:lnTo>
                  <a:pt x="25" y="2759"/>
                </a:lnTo>
                <a:lnTo>
                  <a:pt x="25" y="2760"/>
                </a:lnTo>
                <a:lnTo>
                  <a:pt x="26" y="2760"/>
                </a:lnTo>
                <a:lnTo>
                  <a:pt x="26" y="2761"/>
                </a:lnTo>
                <a:lnTo>
                  <a:pt x="26" y="2763"/>
                </a:lnTo>
                <a:lnTo>
                  <a:pt x="26" y="2764"/>
                </a:lnTo>
                <a:lnTo>
                  <a:pt x="25" y="2764"/>
                </a:lnTo>
                <a:lnTo>
                  <a:pt x="25" y="2766"/>
                </a:lnTo>
                <a:lnTo>
                  <a:pt x="25" y="2767"/>
                </a:lnTo>
                <a:lnTo>
                  <a:pt x="23" y="2767"/>
                </a:lnTo>
                <a:lnTo>
                  <a:pt x="22" y="2767"/>
                </a:lnTo>
                <a:lnTo>
                  <a:pt x="22" y="2766"/>
                </a:lnTo>
                <a:lnTo>
                  <a:pt x="21" y="2766"/>
                </a:lnTo>
                <a:lnTo>
                  <a:pt x="19" y="2764"/>
                </a:lnTo>
                <a:lnTo>
                  <a:pt x="19" y="2763"/>
                </a:lnTo>
                <a:lnTo>
                  <a:pt x="18" y="2763"/>
                </a:lnTo>
                <a:lnTo>
                  <a:pt x="18" y="2761"/>
                </a:lnTo>
                <a:lnTo>
                  <a:pt x="18" y="2760"/>
                </a:lnTo>
                <a:lnTo>
                  <a:pt x="19" y="2760"/>
                </a:lnTo>
                <a:lnTo>
                  <a:pt x="19" y="2759"/>
                </a:lnTo>
                <a:lnTo>
                  <a:pt x="21" y="2759"/>
                </a:lnTo>
                <a:lnTo>
                  <a:pt x="21" y="2757"/>
                </a:lnTo>
                <a:lnTo>
                  <a:pt x="22" y="2757"/>
                </a:lnTo>
                <a:close/>
                <a:moveTo>
                  <a:pt x="151" y="2759"/>
                </a:moveTo>
                <a:lnTo>
                  <a:pt x="151" y="2757"/>
                </a:lnTo>
                <a:lnTo>
                  <a:pt x="151" y="2759"/>
                </a:lnTo>
                <a:close/>
                <a:moveTo>
                  <a:pt x="209" y="2757"/>
                </a:moveTo>
                <a:lnTo>
                  <a:pt x="207" y="2757"/>
                </a:lnTo>
                <a:lnTo>
                  <a:pt x="207" y="2756"/>
                </a:lnTo>
                <a:lnTo>
                  <a:pt x="209" y="2756"/>
                </a:lnTo>
                <a:lnTo>
                  <a:pt x="209" y="2757"/>
                </a:lnTo>
                <a:close/>
                <a:moveTo>
                  <a:pt x="185" y="2754"/>
                </a:moveTo>
                <a:lnTo>
                  <a:pt x="185" y="2756"/>
                </a:lnTo>
                <a:lnTo>
                  <a:pt x="184" y="2756"/>
                </a:lnTo>
                <a:lnTo>
                  <a:pt x="184" y="2757"/>
                </a:lnTo>
                <a:lnTo>
                  <a:pt x="182" y="2757"/>
                </a:lnTo>
                <a:lnTo>
                  <a:pt x="181" y="2757"/>
                </a:lnTo>
                <a:lnTo>
                  <a:pt x="181" y="2759"/>
                </a:lnTo>
                <a:lnTo>
                  <a:pt x="179" y="2759"/>
                </a:lnTo>
                <a:lnTo>
                  <a:pt x="181" y="2759"/>
                </a:lnTo>
                <a:lnTo>
                  <a:pt x="182" y="2759"/>
                </a:lnTo>
                <a:lnTo>
                  <a:pt x="184" y="2759"/>
                </a:lnTo>
                <a:lnTo>
                  <a:pt x="182" y="2759"/>
                </a:lnTo>
                <a:lnTo>
                  <a:pt x="182" y="2760"/>
                </a:lnTo>
                <a:lnTo>
                  <a:pt x="184" y="2760"/>
                </a:lnTo>
                <a:lnTo>
                  <a:pt x="184" y="2759"/>
                </a:lnTo>
                <a:lnTo>
                  <a:pt x="185" y="2759"/>
                </a:lnTo>
                <a:lnTo>
                  <a:pt x="185" y="2760"/>
                </a:lnTo>
                <a:lnTo>
                  <a:pt x="185" y="2759"/>
                </a:lnTo>
                <a:lnTo>
                  <a:pt x="185" y="2760"/>
                </a:lnTo>
                <a:lnTo>
                  <a:pt x="185" y="2761"/>
                </a:lnTo>
                <a:lnTo>
                  <a:pt x="184" y="2761"/>
                </a:lnTo>
                <a:lnTo>
                  <a:pt x="185" y="2763"/>
                </a:lnTo>
                <a:lnTo>
                  <a:pt x="185" y="2764"/>
                </a:lnTo>
                <a:lnTo>
                  <a:pt x="184" y="2764"/>
                </a:lnTo>
                <a:lnTo>
                  <a:pt x="184" y="2766"/>
                </a:lnTo>
                <a:lnTo>
                  <a:pt x="184" y="2767"/>
                </a:lnTo>
                <a:lnTo>
                  <a:pt x="184" y="2766"/>
                </a:lnTo>
                <a:lnTo>
                  <a:pt x="182" y="2766"/>
                </a:lnTo>
                <a:lnTo>
                  <a:pt x="181" y="2766"/>
                </a:lnTo>
                <a:lnTo>
                  <a:pt x="182" y="2766"/>
                </a:lnTo>
                <a:lnTo>
                  <a:pt x="182" y="2767"/>
                </a:lnTo>
                <a:lnTo>
                  <a:pt x="181" y="2767"/>
                </a:lnTo>
                <a:lnTo>
                  <a:pt x="181" y="2769"/>
                </a:lnTo>
                <a:lnTo>
                  <a:pt x="179" y="2769"/>
                </a:lnTo>
                <a:lnTo>
                  <a:pt x="179" y="2767"/>
                </a:lnTo>
                <a:lnTo>
                  <a:pt x="178" y="2767"/>
                </a:lnTo>
                <a:lnTo>
                  <a:pt x="176" y="2767"/>
                </a:lnTo>
                <a:lnTo>
                  <a:pt x="176" y="2766"/>
                </a:lnTo>
                <a:lnTo>
                  <a:pt x="176" y="2764"/>
                </a:lnTo>
                <a:lnTo>
                  <a:pt x="178" y="2764"/>
                </a:lnTo>
                <a:lnTo>
                  <a:pt x="178" y="2763"/>
                </a:lnTo>
                <a:lnTo>
                  <a:pt x="176" y="2763"/>
                </a:lnTo>
                <a:lnTo>
                  <a:pt x="176" y="2761"/>
                </a:lnTo>
                <a:lnTo>
                  <a:pt x="176" y="2760"/>
                </a:lnTo>
                <a:lnTo>
                  <a:pt x="176" y="2759"/>
                </a:lnTo>
                <a:lnTo>
                  <a:pt x="178" y="2759"/>
                </a:lnTo>
                <a:lnTo>
                  <a:pt x="176" y="2759"/>
                </a:lnTo>
                <a:lnTo>
                  <a:pt x="176" y="2757"/>
                </a:lnTo>
                <a:lnTo>
                  <a:pt x="175" y="2757"/>
                </a:lnTo>
                <a:lnTo>
                  <a:pt x="175" y="2756"/>
                </a:lnTo>
                <a:lnTo>
                  <a:pt x="176" y="2756"/>
                </a:lnTo>
                <a:lnTo>
                  <a:pt x="176" y="2754"/>
                </a:lnTo>
                <a:lnTo>
                  <a:pt x="178" y="2754"/>
                </a:lnTo>
                <a:lnTo>
                  <a:pt x="179" y="2754"/>
                </a:lnTo>
                <a:lnTo>
                  <a:pt x="181" y="2754"/>
                </a:lnTo>
                <a:lnTo>
                  <a:pt x="181" y="2756"/>
                </a:lnTo>
                <a:lnTo>
                  <a:pt x="181" y="2754"/>
                </a:lnTo>
                <a:lnTo>
                  <a:pt x="182" y="2754"/>
                </a:lnTo>
                <a:lnTo>
                  <a:pt x="184" y="2754"/>
                </a:lnTo>
                <a:lnTo>
                  <a:pt x="185" y="2754"/>
                </a:lnTo>
                <a:close/>
                <a:moveTo>
                  <a:pt x="191" y="2753"/>
                </a:moveTo>
                <a:lnTo>
                  <a:pt x="192" y="2753"/>
                </a:lnTo>
                <a:lnTo>
                  <a:pt x="192" y="2754"/>
                </a:lnTo>
                <a:lnTo>
                  <a:pt x="194" y="2754"/>
                </a:lnTo>
                <a:lnTo>
                  <a:pt x="194" y="2756"/>
                </a:lnTo>
                <a:lnTo>
                  <a:pt x="194" y="2757"/>
                </a:lnTo>
                <a:lnTo>
                  <a:pt x="195" y="2757"/>
                </a:lnTo>
                <a:lnTo>
                  <a:pt x="195" y="2756"/>
                </a:lnTo>
                <a:lnTo>
                  <a:pt x="197" y="2756"/>
                </a:lnTo>
                <a:lnTo>
                  <a:pt x="198" y="2756"/>
                </a:lnTo>
                <a:lnTo>
                  <a:pt x="198" y="2757"/>
                </a:lnTo>
                <a:lnTo>
                  <a:pt x="198" y="2756"/>
                </a:lnTo>
                <a:lnTo>
                  <a:pt x="200" y="2757"/>
                </a:lnTo>
                <a:lnTo>
                  <a:pt x="201" y="2757"/>
                </a:lnTo>
                <a:lnTo>
                  <a:pt x="201" y="2759"/>
                </a:lnTo>
                <a:lnTo>
                  <a:pt x="201" y="2760"/>
                </a:lnTo>
                <a:lnTo>
                  <a:pt x="203" y="2761"/>
                </a:lnTo>
                <a:lnTo>
                  <a:pt x="201" y="2761"/>
                </a:lnTo>
                <a:lnTo>
                  <a:pt x="201" y="2760"/>
                </a:lnTo>
                <a:lnTo>
                  <a:pt x="201" y="2759"/>
                </a:lnTo>
                <a:lnTo>
                  <a:pt x="200" y="2759"/>
                </a:lnTo>
                <a:lnTo>
                  <a:pt x="200" y="2760"/>
                </a:lnTo>
                <a:lnTo>
                  <a:pt x="200" y="2759"/>
                </a:lnTo>
                <a:lnTo>
                  <a:pt x="198" y="2759"/>
                </a:lnTo>
                <a:lnTo>
                  <a:pt x="197" y="2759"/>
                </a:lnTo>
                <a:lnTo>
                  <a:pt x="195" y="2759"/>
                </a:lnTo>
                <a:lnTo>
                  <a:pt x="195" y="2760"/>
                </a:lnTo>
                <a:lnTo>
                  <a:pt x="197" y="2760"/>
                </a:lnTo>
                <a:lnTo>
                  <a:pt x="197" y="2761"/>
                </a:lnTo>
                <a:lnTo>
                  <a:pt x="195" y="2761"/>
                </a:lnTo>
                <a:lnTo>
                  <a:pt x="194" y="2761"/>
                </a:lnTo>
                <a:lnTo>
                  <a:pt x="194" y="2760"/>
                </a:lnTo>
                <a:lnTo>
                  <a:pt x="194" y="2759"/>
                </a:lnTo>
                <a:lnTo>
                  <a:pt x="192" y="2759"/>
                </a:lnTo>
                <a:lnTo>
                  <a:pt x="192" y="2760"/>
                </a:lnTo>
                <a:lnTo>
                  <a:pt x="192" y="2761"/>
                </a:lnTo>
                <a:lnTo>
                  <a:pt x="192" y="2763"/>
                </a:lnTo>
                <a:lnTo>
                  <a:pt x="194" y="2763"/>
                </a:lnTo>
                <a:lnTo>
                  <a:pt x="192" y="2764"/>
                </a:lnTo>
                <a:lnTo>
                  <a:pt x="192" y="2763"/>
                </a:lnTo>
                <a:lnTo>
                  <a:pt x="191" y="2763"/>
                </a:lnTo>
                <a:lnTo>
                  <a:pt x="191" y="2761"/>
                </a:lnTo>
                <a:lnTo>
                  <a:pt x="192" y="2761"/>
                </a:lnTo>
                <a:lnTo>
                  <a:pt x="191" y="2761"/>
                </a:lnTo>
                <a:lnTo>
                  <a:pt x="191" y="2760"/>
                </a:lnTo>
                <a:lnTo>
                  <a:pt x="190" y="2760"/>
                </a:lnTo>
                <a:lnTo>
                  <a:pt x="188" y="2760"/>
                </a:lnTo>
                <a:lnTo>
                  <a:pt x="188" y="2759"/>
                </a:lnTo>
                <a:lnTo>
                  <a:pt x="188" y="2757"/>
                </a:lnTo>
                <a:lnTo>
                  <a:pt x="190" y="2757"/>
                </a:lnTo>
                <a:lnTo>
                  <a:pt x="190" y="2756"/>
                </a:lnTo>
                <a:lnTo>
                  <a:pt x="188" y="2754"/>
                </a:lnTo>
                <a:lnTo>
                  <a:pt x="190" y="2753"/>
                </a:lnTo>
                <a:lnTo>
                  <a:pt x="191" y="2753"/>
                </a:lnTo>
                <a:close/>
                <a:moveTo>
                  <a:pt x="203" y="2750"/>
                </a:moveTo>
                <a:lnTo>
                  <a:pt x="204" y="2750"/>
                </a:lnTo>
                <a:lnTo>
                  <a:pt x="203" y="2751"/>
                </a:lnTo>
                <a:lnTo>
                  <a:pt x="201" y="2751"/>
                </a:lnTo>
                <a:lnTo>
                  <a:pt x="201" y="2753"/>
                </a:lnTo>
                <a:lnTo>
                  <a:pt x="203" y="2753"/>
                </a:lnTo>
                <a:lnTo>
                  <a:pt x="204" y="2753"/>
                </a:lnTo>
                <a:lnTo>
                  <a:pt x="206" y="2751"/>
                </a:lnTo>
                <a:lnTo>
                  <a:pt x="206" y="2753"/>
                </a:lnTo>
                <a:lnTo>
                  <a:pt x="206" y="2754"/>
                </a:lnTo>
                <a:lnTo>
                  <a:pt x="206" y="2756"/>
                </a:lnTo>
                <a:lnTo>
                  <a:pt x="206" y="2757"/>
                </a:lnTo>
                <a:lnTo>
                  <a:pt x="204" y="2756"/>
                </a:lnTo>
                <a:lnTo>
                  <a:pt x="203" y="2756"/>
                </a:lnTo>
                <a:lnTo>
                  <a:pt x="203" y="2754"/>
                </a:lnTo>
                <a:lnTo>
                  <a:pt x="203" y="2756"/>
                </a:lnTo>
                <a:lnTo>
                  <a:pt x="201" y="2756"/>
                </a:lnTo>
                <a:lnTo>
                  <a:pt x="201" y="2754"/>
                </a:lnTo>
                <a:lnTo>
                  <a:pt x="200" y="2754"/>
                </a:lnTo>
                <a:lnTo>
                  <a:pt x="200" y="2756"/>
                </a:lnTo>
                <a:lnTo>
                  <a:pt x="198" y="2754"/>
                </a:lnTo>
                <a:lnTo>
                  <a:pt x="197" y="2753"/>
                </a:lnTo>
                <a:lnTo>
                  <a:pt x="195" y="2753"/>
                </a:lnTo>
                <a:lnTo>
                  <a:pt x="195" y="2751"/>
                </a:lnTo>
                <a:lnTo>
                  <a:pt x="197" y="2751"/>
                </a:lnTo>
                <a:lnTo>
                  <a:pt x="198" y="2751"/>
                </a:lnTo>
                <a:lnTo>
                  <a:pt x="200" y="2750"/>
                </a:lnTo>
                <a:lnTo>
                  <a:pt x="201" y="2750"/>
                </a:lnTo>
                <a:lnTo>
                  <a:pt x="203" y="2750"/>
                </a:lnTo>
                <a:close/>
                <a:moveTo>
                  <a:pt x="68" y="2748"/>
                </a:moveTo>
                <a:lnTo>
                  <a:pt x="68" y="2750"/>
                </a:lnTo>
                <a:lnTo>
                  <a:pt x="69" y="2750"/>
                </a:lnTo>
                <a:lnTo>
                  <a:pt x="70" y="2750"/>
                </a:lnTo>
                <a:lnTo>
                  <a:pt x="72" y="2750"/>
                </a:lnTo>
                <a:lnTo>
                  <a:pt x="73" y="2750"/>
                </a:lnTo>
                <a:lnTo>
                  <a:pt x="75" y="2750"/>
                </a:lnTo>
                <a:lnTo>
                  <a:pt x="76" y="2750"/>
                </a:lnTo>
                <a:lnTo>
                  <a:pt x="76" y="2751"/>
                </a:lnTo>
                <a:lnTo>
                  <a:pt x="78" y="2751"/>
                </a:lnTo>
                <a:lnTo>
                  <a:pt x="79" y="2753"/>
                </a:lnTo>
                <a:lnTo>
                  <a:pt x="79" y="2754"/>
                </a:lnTo>
                <a:lnTo>
                  <a:pt x="79" y="2756"/>
                </a:lnTo>
                <a:lnTo>
                  <a:pt x="81" y="2756"/>
                </a:lnTo>
                <a:lnTo>
                  <a:pt x="81" y="2757"/>
                </a:lnTo>
                <a:lnTo>
                  <a:pt x="82" y="2757"/>
                </a:lnTo>
                <a:lnTo>
                  <a:pt x="82" y="2756"/>
                </a:lnTo>
                <a:lnTo>
                  <a:pt x="82" y="2757"/>
                </a:lnTo>
                <a:lnTo>
                  <a:pt x="84" y="2757"/>
                </a:lnTo>
                <a:lnTo>
                  <a:pt x="82" y="2757"/>
                </a:lnTo>
                <a:lnTo>
                  <a:pt x="82" y="2759"/>
                </a:lnTo>
                <a:lnTo>
                  <a:pt x="84" y="2759"/>
                </a:lnTo>
                <a:lnTo>
                  <a:pt x="85" y="2759"/>
                </a:lnTo>
                <a:lnTo>
                  <a:pt x="85" y="2757"/>
                </a:lnTo>
                <a:lnTo>
                  <a:pt x="87" y="2757"/>
                </a:lnTo>
                <a:lnTo>
                  <a:pt x="88" y="2757"/>
                </a:lnTo>
                <a:lnTo>
                  <a:pt x="90" y="2759"/>
                </a:lnTo>
                <a:lnTo>
                  <a:pt x="91" y="2759"/>
                </a:lnTo>
                <a:lnTo>
                  <a:pt x="93" y="2759"/>
                </a:lnTo>
                <a:lnTo>
                  <a:pt x="93" y="2757"/>
                </a:lnTo>
                <a:lnTo>
                  <a:pt x="94" y="2757"/>
                </a:lnTo>
                <a:lnTo>
                  <a:pt x="95" y="2757"/>
                </a:lnTo>
                <a:lnTo>
                  <a:pt x="97" y="2756"/>
                </a:lnTo>
                <a:lnTo>
                  <a:pt x="98" y="2756"/>
                </a:lnTo>
                <a:lnTo>
                  <a:pt x="98" y="2757"/>
                </a:lnTo>
                <a:lnTo>
                  <a:pt x="98" y="2759"/>
                </a:lnTo>
                <a:lnTo>
                  <a:pt x="97" y="2759"/>
                </a:lnTo>
                <a:lnTo>
                  <a:pt x="97" y="2760"/>
                </a:lnTo>
                <a:lnTo>
                  <a:pt x="95" y="2760"/>
                </a:lnTo>
                <a:lnTo>
                  <a:pt x="94" y="2760"/>
                </a:lnTo>
                <a:lnTo>
                  <a:pt x="93" y="2760"/>
                </a:lnTo>
                <a:lnTo>
                  <a:pt x="91" y="2760"/>
                </a:lnTo>
                <a:lnTo>
                  <a:pt x="90" y="2760"/>
                </a:lnTo>
                <a:lnTo>
                  <a:pt x="90" y="2761"/>
                </a:lnTo>
                <a:lnTo>
                  <a:pt x="88" y="2761"/>
                </a:lnTo>
                <a:lnTo>
                  <a:pt x="87" y="2761"/>
                </a:lnTo>
                <a:lnTo>
                  <a:pt x="87" y="2763"/>
                </a:lnTo>
                <a:lnTo>
                  <a:pt x="85" y="2763"/>
                </a:lnTo>
                <a:lnTo>
                  <a:pt x="87" y="2763"/>
                </a:lnTo>
                <a:lnTo>
                  <a:pt x="87" y="2764"/>
                </a:lnTo>
                <a:lnTo>
                  <a:pt x="88" y="2764"/>
                </a:lnTo>
                <a:lnTo>
                  <a:pt x="87" y="2764"/>
                </a:lnTo>
                <a:lnTo>
                  <a:pt x="87" y="2766"/>
                </a:lnTo>
                <a:lnTo>
                  <a:pt x="85" y="2766"/>
                </a:lnTo>
                <a:lnTo>
                  <a:pt x="85" y="2767"/>
                </a:lnTo>
                <a:lnTo>
                  <a:pt x="84" y="2767"/>
                </a:lnTo>
                <a:lnTo>
                  <a:pt x="84" y="2769"/>
                </a:lnTo>
                <a:lnTo>
                  <a:pt x="84" y="2770"/>
                </a:lnTo>
                <a:lnTo>
                  <a:pt x="85" y="2770"/>
                </a:lnTo>
                <a:lnTo>
                  <a:pt x="85" y="2772"/>
                </a:lnTo>
                <a:lnTo>
                  <a:pt x="85" y="2770"/>
                </a:lnTo>
                <a:lnTo>
                  <a:pt x="84" y="2770"/>
                </a:lnTo>
                <a:lnTo>
                  <a:pt x="85" y="2772"/>
                </a:lnTo>
                <a:lnTo>
                  <a:pt x="84" y="2772"/>
                </a:lnTo>
                <a:lnTo>
                  <a:pt x="85" y="2772"/>
                </a:lnTo>
                <a:lnTo>
                  <a:pt x="84" y="2772"/>
                </a:lnTo>
                <a:lnTo>
                  <a:pt x="84" y="2773"/>
                </a:lnTo>
                <a:lnTo>
                  <a:pt x="82" y="2773"/>
                </a:lnTo>
                <a:lnTo>
                  <a:pt x="81" y="2773"/>
                </a:lnTo>
                <a:lnTo>
                  <a:pt x="81" y="2772"/>
                </a:lnTo>
                <a:lnTo>
                  <a:pt x="81" y="2773"/>
                </a:lnTo>
                <a:lnTo>
                  <a:pt x="79" y="2773"/>
                </a:lnTo>
                <a:lnTo>
                  <a:pt x="81" y="2773"/>
                </a:lnTo>
                <a:lnTo>
                  <a:pt x="79" y="2775"/>
                </a:lnTo>
                <a:lnTo>
                  <a:pt x="79" y="2776"/>
                </a:lnTo>
                <a:lnTo>
                  <a:pt x="78" y="2776"/>
                </a:lnTo>
                <a:lnTo>
                  <a:pt x="78" y="2778"/>
                </a:lnTo>
                <a:lnTo>
                  <a:pt x="79" y="2778"/>
                </a:lnTo>
                <a:lnTo>
                  <a:pt x="79" y="2779"/>
                </a:lnTo>
                <a:lnTo>
                  <a:pt x="79" y="2781"/>
                </a:lnTo>
                <a:lnTo>
                  <a:pt x="81" y="2782"/>
                </a:lnTo>
                <a:lnTo>
                  <a:pt x="79" y="2782"/>
                </a:lnTo>
                <a:lnTo>
                  <a:pt x="78" y="2782"/>
                </a:lnTo>
                <a:lnTo>
                  <a:pt x="78" y="2781"/>
                </a:lnTo>
                <a:lnTo>
                  <a:pt x="76" y="2781"/>
                </a:lnTo>
                <a:lnTo>
                  <a:pt x="76" y="2779"/>
                </a:lnTo>
                <a:lnTo>
                  <a:pt x="78" y="2779"/>
                </a:lnTo>
                <a:lnTo>
                  <a:pt x="76" y="2778"/>
                </a:lnTo>
                <a:lnTo>
                  <a:pt x="76" y="2776"/>
                </a:lnTo>
                <a:lnTo>
                  <a:pt x="76" y="2778"/>
                </a:lnTo>
                <a:lnTo>
                  <a:pt x="75" y="2776"/>
                </a:lnTo>
                <a:lnTo>
                  <a:pt x="75" y="2778"/>
                </a:lnTo>
                <a:lnTo>
                  <a:pt x="73" y="2778"/>
                </a:lnTo>
                <a:lnTo>
                  <a:pt x="73" y="2776"/>
                </a:lnTo>
                <a:lnTo>
                  <a:pt x="72" y="2776"/>
                </a:lnTo>
                <a:lnTo>
                  <a:pt x="72" y="2775"/>
                </a:lnTo>
                <a:lnTo>
                  <a:pt x="70" y="2775"/>
                </a:lnTo>
                <a:lnTo>
                  <a:pt x="69" y="2775"/>
                </a:lnTo>
                <a:lnTo>
                  <a:pt x="69" y="2776"/>
                </a:lnTo>
                <a:lnTo>
                  <a:pt x="68" y="2775"/>
                </a:lnTo>
                <a:lnTo>
                  <a:pt x="66" y="2775"/>
                </a:lnTo>
                <a:lnTo>
                  <a:pt x="68" y="2773"/>
                </a:lnTo>
                <a:lnTo>
                  <a:pt x="66" y="2773"/>
                </a:lnTo>
                <a:lnTo>
                  <a:pt x="68" y="2773"/>
                </a:lnTo>
                <a:lnTo>
                  <a:pt x="68" y="2772"/>
                </a:lnTo>
                <a:lnTo>
                  <a:pt x="66" y="2772"/>
                </a:lnTo>
                <a:lnTo>
                  <a:pt x="68" y="2770"/>
                </a:lnTo>
                <a:lnTo>
                  <a:pt x="68" y="2772"/>
                </a:lnTo>
                <a:lnTo>
                  <a:pt x="69" y="2772"/>
                </a:lnTo>
                <a:lnTo>
                  <a:pt x="69" y="2770"/>
                </a:lnTo>
                <a:lnTo>
                  <a:pt x="69" y="2772"/>
                </a:lnTo>
                <a:lnTo>
                  <a:pt x="70" y="2772"/>
                </a:lnTo>
                <a:lnTo>
                  <a:pt x="72" y="2772"/>
                </a:lnTo>
                <a:lnTo>
                  <a:pt x="70" y="2770"/>
                </a:lnTo>
                <a:lnTo>
                  <a:pt x="72" y="2770"/>
                </a:lnTo>
                <a:lnTo>
                  <a:pt x="72" y="2772"/>
                </a:lnTo>
                <a:lnTo>
                  <a:pt x="72" y="2770"/>
                </a:lnTo>
                <a:lnTo>
                  <a:pt x="73" y="2770"/>
                </a:lnTo>
                <a:lnTo>
                  <a:pt x="75" y="2770"/>
                </a:lnTo>
                <a:lnTo>
                  <a:pt x="76" y="2770"/>
                </a:lnTo>
                <a:lnTo>
                  <a:pt x="76" y="2769"/>
                </a:lnTo>
                <a:lnTo>
                  <a:pt x="78" y="2767"/>
                </a:lnTo>
                <a:lnTo>
                  <a:pt x="76" y="2767"/>
                </a:lnTo>
                <a:lnTo>
                  <a:pt x="78" y="2767"/>
                </a:lnTo>
                <a:lnTo>
                  <a:pt x="78" y="2766"/>
                </a:lnTo>
                <a:lnTo>
                  <a:pt x="76" y="2764"/>
                </a:lnTo>
                <a:lnTo>
                  <a:pt x="76" y="2763"/>
                </a:lnTo>
                <a:lnTo>
                  <a:pt x="76" y="2764"/>
                </a:lnTo>
                <a:lnTo>
                  <a:pt x="75" y="2764"/>
                </a:lnTo>
                <a:lnTo>
                  <a:pt x="75" y="2763"/>
                </a:lnTo>
                <a:lnTo>
                  <a:pt x="73" y="2763"/>
                </a:lnTo>
                <a:lnTo>
                  <a:pt x="73" y="2761"/>
                </a:lnTo>
                <a:lnTo>
                  <a:pt x="72" y="2763"/>
                </a:lnTo>
                <a:lnTo>
                  <a:pt x="70" y="2763"/>
                </a:lnTo>
                <a:lnTo>
                  <a:pt x="70" y="2761"/>
                </a:lnTo>
                <a:lnTo>
                  <a:pt x="69" y="2761"/>
                </a:lnTo>
                <a:lnTo>
                  <a:pt x="68" y="2761"/>
                </a:lnTo>
                <a:lnTo>
                  <a:pt x="69" y="2760"/>
                </a:lnTo>
                <a:lnTo>
                  <a:pt x="68" y="2760"/>
                </a:lnTo>
                <a:lnTo>
                  <a:pt x="68" y="2759"/>
                </a:lnTo>
                <a:lnTo>
                  <a:pt x="66" y="2759"/>
                </a:lnTo>
                <a:lnTo>
                  <a:pt x="65" y="2759"/>
                </a:lnTo>
                <a:lnTo>
                  <a:pt x="65" y="2757"/>
                </a:lnTo>
                <a:lnTo>
                  <a:pt x="63" y="2757"/>
                </a:lnTo>
                <a:lnTo>
                  <a:pt x="62" y="2757"/>
                </a:lnTo>
                <a:lnTo>
                  <a:pt x="62" y="2756"/>
                </a:lnTo>
                <a:lnTo>
                  <a:pt x="60" y="2756"/>
                </a:lnTo>
                <a:lnTo>
                  <a:pt x="59" y="2754"/>
                </a:lnTo>
                <a:lnTo>
                  <a:pt x="59" y="2753"/>
                </a:lnTo>
                <a:lnTo>
                  <a:pt x="60" y="2753"/>
                </a:lnTo>
                <a:lnTo>
                  <a:pt x="60" y="2751"/>
                </a:lnTo>
                <a:lnTo>
                  <a:pt x="62" y="2750"/>
                </a:lnTo>
                <a:lnTo>
                  <a:pt x="63" y="2750"/>
                </a:lnTo>
                <a:lnTo>
                  <a:pt x="65" y="2750"/>
                </a:lnTo>
                <a:lnTo>
                  <a:pt x="66" y="2748"/>
                </a:lnTo>
                <a:lnTo>
                  <a:pt x="68" y="2748"/>
                </a:lnTo>
                <a:close/>
                <a:moveTo>
                  <a:pt x="110" y="2748"/>
                </a:moveTo>
                <a:lnTo>
                  <a:pt x="110" y="2750"/>
                </a:lnTo>
                <a:lnTo>
                  <a:pt x="112" y="2751"/>
                </a:lnTo>
                <a:lnTo>
                  <a:pt x="110" y="2751"/>
                </a:lnTo>
                <a:lnTo>
                  <a:pt x="109" y="2751"/>
                </a:lnTo>
                <a:lnTo>
                  <a:pt x="109" y="2750"/>
                </a:lnTo>
                <a:lnTo>
                  <a:pt x="109" y="2748"/>
                </a:lnTo>
                <a:lnTo>
                  <a:pt x="110" y="2748"/>
                </a:lnTo>
                <a:close/>
                <a:moveTo>
                  <a:pt x="197" y="2748"/>
                </a:moveTo>
                <a:lnTo>
                  <a:pt x="195" y="2748"/>
                </a:lnTo>
                <a:lnTo>
                  <a:pt x="195" y="2747"/>
                </a:lnTo>
                <a:lnTo>
                  <a:pt x="197" y="2747"/>
                </a:lnTo>
                <a:lnTo>
                  <a:pt x="197" y="2748"/>
                </a:lnTo>
                <a:close/>
                <a:moveTo>
                  <a:pt x="125" y="2770"/>
                </a:moveTo>
                <a:lnTo>
                  <a:pt x="125" y="2772"/>
                </a:lnTo>
                <a:lnTo>
                  <a:pt x="123" y="2772"/>
                </a:lnTo>
                <a:lnTo>
                  <a:pt x="123" y="2770"/>
                </a:lnTo>
                <a:lnTo>
                  <a:pt x="123" y="2772"/>
                </a:lnTo>
                <a:lnTo>
                  <a:pt x="122" y="2772"/>
                </a:lnTo>
                <a:lnTo>
                  <a:pt x="123" y="2772"/>
                </a:lnTo>
                <a:lnTo>
                  <a:pt x="122" y="2773"/>
                </a:lnTo>
                <a:lnTo>
                  <a:pt x="120" y="2773"/>
                </a:lnTo>
                <a:lnTo>
                  <a:pt x="120" y="2775"/>
                </a:lnTo>
                <a:lnTo>
                  <a:pt x="120" y="2773"/>
                </a:lnTo>
                <a:lnTo>
                  <a:pt x="119" y="2773"/>
                </a:lnTo>
                <a:lnTo>
                  <a:pt x="119" y="2772"/>
                </a:lnTo>
                <a:lnTo>
                  <a:pt x="118" y="2772"/>
                </a:lnTo>
                <a:lnTo>
                  <a:pt x="118" y="2773"/>
                </a:lnTo>
                <a:lnTo>
                  <a:pt x="118" y="2772"/>
                </a:lnTo>
                <a:lnTo>
                  <a:pt x="118" y="2770"/>
                </a:lnTo>
                <a:lnTo>
                  <a:pt x="116" y="2770"/>
                </a:lnTo>
                <a:lnTo>
                  <a:pt x="116" y="2769"/>
                </a:lnTo>
                <a:lnTo>
                  <a:pt x="115" y="2769"/>
                </a:lnTo>
                <a:lnTo>
                  <a:pt x="113" y="2769"/>
                </a:lnTo>
                <a:lnTo>
                  <a:pt x="112" y="2769"/>
                </a:lnTo>
                <a:lnTo>
                  <a:pt x="110" y="2769"/>
                </a:lnTo>
                <a:lnTo>
                  <a:pt x="109" y="2769"/>
                </a:lnTo>
                <a:lnTo>
                  <a:pt x="109" y="2770"/>
                </a:lnTo>
                <a:lnTo>
                  <a:pt x="107" y="2770"/>
                </a:lnTo>
                <a:lnTo>
                  <a:pt x="107" y="2772"/>
                </a:lnTo>
                <a:lnTo>
                  <a:pt x="106" y="2772"/>
                </a:lnTo>
                <a:lnTo>
                  <a:pt x="106" y="2770"/>
                </a:lnTo>
                <a:lnTo>
                  <a:pt x="104" y="2770"/>
                </a:lnTo>
                <a:lnTo>
                  <a:pt x="104" y="2772"/>
                </a:lnTo>
                <a:lnTo>
                  <a:pt x="103" y="2772"/>
                </a:lnTo>
                <a:lnTo>
                  <a:pt x="101" y="2772"/>
                </a:lnTo>
                <a:lnTo>
                  <a:pt x="100" y="2772"/>
                </a:lnTo>
                <a:lnTo>
                  <a:pt x="98" y="2772"/>
                </a:lnTo>
                <a:lnTo>
                  <a:pt x="97" y="2772"/>
                </a:lnTo>
                <a:lnTo>
                  <a:pt x="98" y="2773"/>
                </a:lnTo>
                <a:lnTo>
                  <a:pt x="97" y="2773"/>
                </a:lnTo>
                <a:lnTo>
                  <a:pt x="97" y="2775"/>
                </a:lnTo>
                <a:lnTo>
                  <a:pt x="97" y="2776"/>
                </a:lnTo>
                <a:lnTo>
                  <a:pt x="95" y="2776"/>
                </a:lnTo>
                <a:lnTo>
                  <a:pt x="95" y="2775"/>
                </a:lnTo>
                <a:lnTo>
                  <a:pt x="95" y="2773"/>
                </a:lnTo>
                <a:lnTo>
                  <a:pt x="94" y="2773"/>
                </a:lnTo>
                <a:lnTo>
                  <a:pt x="94" y="2772"/>
                </a:lnTo>
                <a:lnTo>
                  <a:pt x="94" y="2770"/>
                </a:lnTo>
                <a:lnTo>
                  <a:pt x="93" y="2772"/>
                </a:lnTo>
                <a:lnTo>
                  <a:pt x="93" y="2770"/>
                </a:lnTo>
                <a:lnTo>
                  <a:pt x="94" y="2770"/>
                </a:lnTo>
                <a:lnTo>
                  <a:pt x="95" y="2770"/>
                </a:lnTo>
                <a:lnTo>
                  <a:pt x="95" y="2769"/>
                </a:lnTo>
                <a:lnTo>
                  <a:pt x="97" y="2769"/>
                </a:lnTo>
                <a:lnTo>
                  <a:pt x="97" y="2767"/>
                </a:lnTo>
                <a:lnTo>
                  <a:pt x="98" y="2767"/>
                </a:lnTo>
                <a:lnTo>
                  <a:pt x="98" y="2769"/>
                </a:lnTo>
                <a:lnTo>
                  <a:pt x="100" y="2769"/>
                </a:lnTo>
                <a:lnTo>
                  <a:pt x="101" y="2769"/>
                </a:lnTo>
                <a:lnTo>
                  <a:pt x="103" y="2769"/>
                </a:lnTo>
                <a:lnTo>
                  <a:pt x="104" y="2769"/>
                </a:lnTo>
                <a:lnTo>
                  <a:pt x="106" y="2769"/>
                </a:lnTo>
                <a:lnTo>
                  <a:pt x="106" y="2767"/>
                </a:lnTo>
                <a:lnTo>
                  <a:pt x="107" y="2767"/>
                </a:lnTo>
                <a:lnTo>
                  <a:pt x="109" y="2767"/>
                </a:lnTo>
                <a:lnTo>
                  <a:pt x="109" y="2766"/>
                </a:lnTo>
                <a:lnTo>
                  <a:pt x="110" y="2766"/>
                </a:lnTo>
                <a:lnTo>
                  <a:pt x="112" y="2766"/>
                </a:lnTo>
                <a:lnTo>
                  <a:pt x="113" y="2766"/>
                </a:lnTo>
                <a:lnTo>
                  <a:pt x="113" y="2764"/>
                </a:lnTo>
                <a:lnTo>
                  <a:pt x="115" y="2764"/>
                </a:lnTo>
                <a:lnTo>
                  <a:pt x="116" y="2764"/>
                </a:lnTo>
                <a:lnTo>
                  <a:pt x="116" y="2763"/>
                </a:lnTo>
                <a:lnTo>
                  <a:pt x="118" y="2763"/>
                </a:lnTo>
                <a:lnTo>
                  <a:pt x="119" y="2763"/>
                </a:lnTo>
                <a:lnTo>
                  <a:pt x="120" y="2763"/>
                </a:lnTo>
                <a:lnTo>
                  <a:pt x="122" y="2761"/>
                </a:lnTo>
                <a:lnTo>
                  <a:pt x="123" y="2761"/>
                </a:lnTo>
                <a:lnTo>
                  <a:pt x="123" y="2760"/>
                </a:lnTo>
                <a:lnTo>
                  <a:pt x="125" y="2760"/>
                </a:lnTo>
                <a:lnTo>
                  <a:pt x="125" y="2759"/>
                </a:lnTo>
                <a:lnTo>
                  <a:pt x="125" y="2757"/>
                </a:lnTo>
                <a:lnTo>
                  <a:pt x="125" y="2756"/>
                </a:lnTo>
                <a:lnTo>
                  <a:pt x="125" y="2754"/>
                </a:lnTo>
                <a:lnTo>
                  <a:pt x="125" y="2753"/>
                </a:lnTo>
                <a:lnTo>
                  <a:pt x="125" y="2751"/>
                </a:lnTo>
                <a:lnTo>
                  <a:pt x="125" y="2750"/>
                </a:lnTo>
                <a:lnTo>
                  <a:pt x="125" y="2748"/>
                </a:lnTo>
                <a:lnTo>
                  <a:pt x="126" y="2747"/>
                </a:lnTo>
                <a:lnTo>
                  <a:pt x="128" y="2747"/>
                </a:lnTo>
                <a:lnTo>
                  <a:pt x="129" y="2747"/>
                </a:lnTo>
                <a:lnTo>
                  <a:pt x="131" y="2747"/>
                </a:lnTo>
                <a:lnTo>
                  <a:pt x="132" y="2747"/>
                </a:lnTo>
                <a:lnTo>
                  <a:pt x="132" y="2748"/>
                </a:lnTo>
                <a:lnTo>
                  <a:pt x="134" y="2748"/>
                </a:lnTo>
                <a:lnTo>
                  <a:pt x="134" y="2750"/>
                </a:lnTo>
                <a:lnTo>
                  <a:pt x="135" y="2750"/>
                </a:lnTo>
                <a:lnTo>
                  <a:pt x="135" y="2751"/>
                </a:lnTo>
                <a:lnTo>
                  <a:pt x="134" y="2753"/>
                </a:lnTo>
                <a:lnTo>
                  <a:pt x="134" y="2754"/>
                </a:lnTo>
                <a:lnTo>
                  <a:pt x="134" y="2756"/>
                </a:lnTo>
                <a:lnTo>
                  <a:pt x="132" y="2756"/>
                </a:lnTo>
                <a:lnTo>
                  <a:pt x="132" y="2757"/>
                </a:lnTo>
                <a:lnTo>
                  <a:pt x="131" y="2757"/>
                </a:lnTo>
                <a:lnTo>
                  <a:pt x="129" y="2759"/>
                </a:lnTo>
                <a:lnTo>
                  <a:pt x="129" y="2760"/>
                </a:lnTo>
                <a:lnTo>
                  <a:pt x="131" y="2761"/>
                </a:lnTo>
                <a:lnTo>
                  <a:pt x="129" y="2761"/>
                </a:lnTo>
                <a:lnTo>
                  <a:pt x="131" y="2763"/>
                </a:lnTo>
                <a:lnTo>
                  <a:pt x="131" y="2764"/>
                </a:lnTo>
                <a:lnTo>
                  <a:pt x="129" y="2766"/>
                </a:lnTo>
                <a:lnTo>
                  <a:pt x="131" y="2766"/>
                </a:lnTo>
                <a:lnTo>
                  <a:pt x="129" y="2766"/>
                </a:lnTo>
                <a:lnTo>
                  <a:pt x="131" y="2767"/>
                </a:lnTo>
                <a:lnTo>
                  <a:pt x="131" y="2769"/>
                </a:lnTo>
                <a:lnTo>
                  <a:pt x="129" y="2769"/>
                </a:lnTo>
                <a:lnTo>
                  <a:pt x="129" y="2770"/>
                </a:lnTo>
                <a:lnTo>
                  <a:pt x="129" y="2769"/>
                </a:lnTo>
                <a:lnTo>
                  <a:pt x="128" y="2770"/>
                </a:lnTo>
                <a:lnTo>
                  <a:pt x="129" y="2770"/>
                </a:lnTo>
                <a:lnTo>
                  <a:pt x="128" y="2770"/>
                </a:lnTo>
                <a:lnTo>
                  <a:pt x="126" y="2770"/>
                </a:lnTo>
                <a:lnTo>
                  <a:pt x="126" y="2772"/>
                </a:lnTo>
                <a:lnTo>
                  <a:pt x="126" y="2770"/>
                </a:lnTo>
                <a:lnTo>
                  <a:pt x="125" y="2770"/>
                </a:lnTo>
                <a:lnTo>
                  <a:pt x="126" y="2770"/>
                </a:lnTo>
                <a:lnTo>
                  <a:pt x="126" y="2769"/>
                </a:lnTo>
                <a:lnTo>
                  <a:pt x="125" y="2769"/>
                </a:lnTo>
                <a:lnTo>
                  <a:pt x="125" y="2770"/>
                </a:lnTo>
                <a:close/>
                <a:moveTo>
                  <a:pt x="200" y="2748"/>
                </a:moveTo>
                <a:lnTo>
                  <a:pt x="200" y="2747"/>
                </a:lnTo>
                <a:lnTo>
                  <a:pt x="200" y="2745"/>
                </a:lnTo>
                <a:lnTo>
                  <a:pt x="201" y="2745"/>
                </a:lnTo>
                <a:lnTo>
                  <a:pt x="201" y="2747"/>
                </a:lnTo>
                <a:lnTo>
                  <a:pt x="200" y="2748"/>
                </a:lnTo>
                <a:close/>
                <a:moveTo>
                  <a:pt x="192" y="2745"/>
                </a:moveTo>
                <a:lnTo>
                  <a:pt x="194" y="2745"/>
                </a:lnTo>
                <a:lnTo>
                  <a:pt x="194" y="2747"/>
                </a:lnTo>
                <a:lnTo>
                  <a:pt x="192" y="2747"/>
                </a:lnTo>
                <a:lnTo>
                  <a:pt x="192" y="2745"/>
                </a:lnTo>
                <a:close/>
                <a:moveTo>
                  <a:pt x="216" y="2745"/>
                </a:moveTo>
                <a:lnTo>
                  <a:pt x="216" y="2747"/>
                </a:lnTo>
                <a:lnTo>
                  <a:pt x="216" y="2748"/>
                </a:lnTo>
                <a:lnTo>
                  <a:pt x="217" y="2748"/>
                </a:lnTo>
                <a:lnTo>
                  <a:pt x="217" y="2750"/>
                </a:lnTo>
                <a:lnTo>
                  <a:pt x="216" y="2750"/>
                </a:lnTo>
                <a:lnTo>
                  <a:pt x="216" y="2748"/>
                </a:lnTo>
                <a:lnTo>
                  <a:pt x="215" y="2748"/>
                </a:lnTo>
                <a:lnTo>
                  <a:pt x="213" y="2748"/>
                </a:lnTo>
                <a:lnTo>
                  <a:pt x="213" y="2747"/>
                </a:lnTo>
                <a:lnTo>
                  <a:pt x="212" y="2747"/>
                </a:lnTo>
                <a:lnTo>
                  <a:pt x="210" y="2747"/>
                </a:lnTo>
                <a:lnTo>
                  <a:pt x="212" y="2747"/>
                </a:lnTo>
                <a:lnTo>
                  <a:pt x="212" y="2745"/>
                </a:lnTo>
                <a:lnTo>
                  <a:pt x="213" y="2745"/>
                </a:lnTo>
                <a:lnTo>
                  <a:pt x="215" y="2745"/>
                </a:lnTo>
                <a:lnTo>
                  <a:pt x="216" y="2745"/>
                </a:lnTo>
                <a:close/>
                <a:moveTo>
                  <a:pt x="197" y="2745"/>
                </a:moveTo>
                <a:lnTo>
                  <a:pt x="195" y="2745"/>
                </a:lnTo>
                <a:lnTo>
                  <a:pt x="194" y="2745"/>
                </a:lnTo>
                <a:lnTo>
                  <a:pt x="194" y="2744"/>
                </a:lnTo>
                <a:lnTo>
                  <a:pt x="194" y="2745"/>
                </a:lnTo>
                <a:lnTo>
                  <a:pt x="195" y="2745"/>
                </a:lnTo>
                <a:lnTo>
                  <a:pt x="195" y="2744"/>
                </a:lnTo>
                <a:lnTo>
                  <a:pt x="197" y="2744"/>
                </a:lnTo>
                <a:lnTo>
                  <a:pt x="197" y="2745"/>
                </a:lnTo>
                <a:close/>
                <a:moveTo>
                  <a:pt x="203" y="2745"/>
                </a:moveTo>
                <a:lnTo>
                  <a:pt x="203" y="2747"/>
                </a:lnTo>
                <a:lnTo>
                  <a:pt x="203" y="2745"/>
                </a:lnTo>
                <a:lnTo>
                  <a:pt x="201" y="2745"/>
                </a:lnTo>
                <a:lnTo>
                  <a:pt x="201" y="2744"/>
                </a:lnTo>
                <a:lnTo>
                  <a:pt x="203" y="2744"/>
                </a:lnTo>
                <a:lnTo>
                  <a:pt x="203" y="2745"/>
                </a:lnTo>
                <a:close/>
                <a:moveTo>
                  <a:pt x="228" y="2744"/>
                </a:moveTo>
                <a:lnTo>
                  <a:pt x="226" y="2745"/>
                </a:lnTo>
                <a:lnTo>
                  <a:pt x="226" y="2744"/>
                </a:lnTo>
                <a:lnTo>
                  <a:pt x="225" y="2744"/>
                </a:lnTo>
                <a:lnTo>
                  <a:pt x="226" y="2744"/>
                </a:lnTo>
                <a:lnTo>
                  <a:pt x="228" y="2744"/>
                </a:lnTo>
                <a:close/>
                <a:moveTo>
                  <a:pt x="223" y="2744"/>
                </a:moveTo>
                <a:lnTo>
                  <a:pt x="225" y="2744"/>
                </a:lnTo>
                <a:lnTo>
                  <a:pt x="225" y="2745"/>
                </a:lnTo>
                <a:lnTo>
                  <a:pt x="223" y="2745"/>
                </a:lnTo>
                <a:lnTo>
                  <a:pt x="222" y="2745"/>
                </a:lnTo>
                <a:lnTo>
                  <a:pt x="220" y="2745"/>
                </a:lnTo>
                <a:lnTo>
                  <a:pt x="220" y="2747"/>
                </a:lnTo>
                <a:lnTo>
                  <a:pt x="222" y="2747"/>
                </a:lnTo>
                <a:lnTo>
                  <a:pt x="220" y="2747"/>
                </a:lnTo>
                <a:lnTo>
                  <a:pt x="219" y="2747"/>
                </a:lnTo>
                <a:lnTo>
                  <a:pt x="219" y="2745"/>
                </a:lnTo>
                <a:lnTo>
                  <a:pt x="219" y="2744"/>
                </a:lnTo>
                <a:lnTo>
                  <a:pt x="220" y="2744"/>
                </a:lnTo>
                <a:lnTo>
                  <a:pt x="220" y="2742"/>
                </a:lnTo>
                <a:lnTo>
                  <a:pt x="220" y="2744"/>
                </a:lnTo>
                <a:lnTo>
                  <a:pt x="222" y="2744"/>
                </a:lnTo>
                <a:lnTo>
                  <a:pt x="223" y="2744"/>
                </a:lnTo>
                <a:close/>
                <a:moveTo>
                  <a:pt x="237" y="2742"/>
                </a:moveTo>
                <a:lnTo>
                  <a:pt x="235" y="2742"/>
                </a:lnTo>
                <a:lnTo>
                  <a:pt x="237" y="2742"/>
                </a:lnTo>
                <a:close/>
                <a:moveTo>
                  <a:pt x="240" y="2742"/>
                </a:moveTo>
                <a:lnTo>
                  <a:pt x="238" y="2742"/>
                </a:lnTo>
                <a:lnTo>
                  <a:pt x="238" y="2741"/>
                </a:lnTo>
                <a:lnTo>
                  <a:pt x="238" y="2742"/>
                </a:lnTo>
                <a:lnTo>
                  <a:pt x="240" y="2742"/>
                </a:lnTo>
                <a:close/>
                <a:moveTo>
                  <a:pt x="209" y="2741"/>
                </a:moveTo>
                <a:lnTo>
                  <a:pt x="210" y="2741"/>
                </a:lnTo>
                <a:lnTo>
                  <a:pt x="210" y="2742"/>
                </a:lnTo>
                <a:lnTo>
                  <a:pt x="210" y="2741"/>
                </a:lnTo>
                <a:lnTo>
                  <a:pt x="212" y="2741"/>
                </a:lnTo>
                <a:lnTo>
                  <a:pt x="213" y="2741"/>
                </a:lnTo>
                <a:lnTo>
                  <a:pt x="215" y="2741"/>
                </a:lnTo>
                <a:lnTo>
                  <a:pt x="215" y="2742"/>
                </a:lnTo>
                <a:lnTo>
                  <a:pt x="213" y="2742"/>
                </a:lnTo>
                <a:lnTo>
                  <a:pt x="212" y="2742"/>
                </a:lnTo>
                <a:lnTo>
                  <a:pt x="210" y="2742"/>
                </a:lnTo>
                <a:lnTo>
                  <a:pt x="210" y="2744"/>
                </a:lnTo>
                <a:lnTo>
                  <a:pt x="209" y="2744"/>
                </a:lnTo>
                <a:lnTo>
                  <a:pt x="207" y="2744"/>
                </a:lnTo>
                <a:lnTo>
                  <a:pt x="207" y="2742"/>
                </a:lnTo>
                <a:lnTo>
                  <a:pt x="207" y="2744"/>
                </a:lnTo>
                <a:lnTo>
                  <a:pt x="206" y="2744"/>
                </a:lnTo>
                <a:lnTo>
                  <a:pt x="206" y="2742"/>
                </a:lnTo>
                <a:lnTo>
                  <a:pt x="206" y="2741"/>
                </a:lnTo>
                <a:lnTo>
                  <a:pt x="207" y="2741"/>
                </a:lnTo>
                <a:lnTo>
                  <a:pt x="209" y="2741"/>
                </a:lnTo>
                <a:close/>
                <a:moveTo>
                  <a:pt x="166" y="2739"/>
                </a:moveTo>
                <a:lnTo>
                  <a:pt x="166" y="2741"/>
                </a:lnTo>
                <a:lnTo>
                  <a:pt x="167" y="2741"/>
                </a:lnTo>
                <a:lnTo>
                  <a:pt x="167" y="2742"/>
                </a:lnTo>
                <a:lnTo>
                  <a:pt x="167" y="2744"/>
                </a:lnTo>
                <a:lnTo>
                  <a:pt x="166" y="2745"/>
                </a:lnTo>
                <a:lnTo>
                  <a:pt x="166" y="2747"/>
                </a:lnTo>
                <a:lnTo>
                  <a:pt x="167" y="2747"/>
                </a:lnTo>
                <a:lnTo>
                  <a:pt x="167" y="2748"/>
                </a:lnTo>
                <a:lnTo>
                  <a:pt x="167" y="2750"/>
                </a:lnTo>
                <a:lnTo>
                  <a:pt x="166" y="2750"/>
                </a:lnTo>
                <a:lnTo>
                  <a:pt x="166" y="2748"/>
                </a:lnTo>
                <a:lnTo>
                  <a:pt x="166" y="2747"/>
                </a:lnTo>
                <a:lnTo>
                  <a:pt x="166" y="2745"/>
                </a:lnTo>
                <a:lnTo>
                  <a:pt x="165" y="2745"/>
                </a:lnTo>
                <a:lnTo>
                  <a:pt x="165" y="2747"/>
                </a:lnTo>
                <a:lnTo>
                  <a:pt x="165" y="2748"/>
                </a:lnTo>
                <a:lnTo>
                  <a:pt x="166" y="2748"/>
                </a:lnTo>
                <a:lnTo>
                  <a:pt x="165" y="2748"/>
                </a:lnTo>
                <a:lnTo>
                  <a:pt x="166" y="2748"/>
                </a:lnTo>
                <a:lnTo>
                  <a:pt x="166" y="2750"/>
                </a:lnTo>
                <a:lnTo>
                  <a:pt x="165" y="2750"/>
                </a:lnTo>
                <a:lnTo>
                  <a:pt x="163" y="2751"/>
                </a:lnTo>
                <a:lnTo>
                  <a:pt x="163" y="2753"/>
                </a:lnTo>
                <a:lnTo>
                  <a:pt x="163" y="2754"/>
                </a:lnTo>
                <a:lnTo>
                  <a:pt x="163" y="2756"/>
                </a:lnTo>
                <a:lnTo>
                  <a:pt x="162" y="2754"/>
                </a:lnTo>
                <a:lnTo>
                  <a:pt x="162" y="2756"/>
                </a:lnTo>
                <a:lnTo>
                  <a:pt x="160" y="2756"/>
                </a:lnTo>
                <a:lnTo>
                  <a:pt x="162" y="2756"/>
                </a:lnTo>
                <a:lnTo>
                  <a:pt x="163" y="2756"/>
                </a:lnTo>
                <a:lnTo>
                  <a:pt x="165" y="2756"/>
                </a:lnTo>
                <a:lnTo>
                  <a:pt x="165" y="2757"/>
                </a:lnTo>
                <a:lnTo>
                  <a:pt x="163" y="2757"/>
                </a:lnTo>
                <a:lnTo>
                  <a:pt x="163" y="2759"/>
                </a:lnTo>
                <a:lnTo>
                  <a:pt x="163" y="2757"/>
                </a:lnTo>
                <a:lnTo>
                  <a:pt x="165" y="2757"/>
                </a:lnTo>
                <a:lnTo>
                  <a:pt x="166" y="2759"/>
                </a:lnTo>
                <a:lnTo>
                  <a:pt x="166" y="2757"/>
                </a:lnTo>
                <a:lnTo>
                  <a:pt x="167" y="2757"/>
                </a:lnTo>
                <a:lnTo>
                  <a:pt x="169" y="2757"/>
                </a:lnTo>
                <a:lnTo>
                  <a:pt x="169" y="2759"/>
                </a:lnTo>
                <a:lnTo>
                  <a:pt x="169" y="2760"/>
                </a:lnTo>
                <a:lnTo>
                  <a:pt x="170" y="2760"/>
                </a:lnTo>
                <a:lnTo>
                  <a:pt x="170" y="2759"/>
                </a:lnTo>
                <a:lnTo>
                  <a:pt x="169" y="2759"/>
                </a:lnTo>
                <a:lnTo>
                  <a:pt x="169" y="2757"/>
                </a:lnTo>
                <a:lnTo>
                  <a:pt x="170" y="2757"/>
                </a:lnTo>
                <a:lnTo>
                  <a:pt x="170" y="2756"/>
                </a:lnTo>
                <a:lnTo>
                  <a:pt x="172" y="2756"/>
                </a:lnTo>
                <a:lnTo>
                  <a:pt x="173" y="2756"/>
                </a:lnTo>
                <a:lnTo>
                  <a:pt x="173" y="2757"/>
                </a:lnTo>
                <a:lnTo>
                  <a:pt x="173" y="2759"/>
                </a:lnTo>
                <a:lnTo>
                  <a:pt x="175" y="2757"/>
                </a:lnTo>
                <a:lnTo>
                  <a:pt x="175" y="2759"/>
                </a:lnTo>
                <a:lnTo>
                  <a:pt x="175" y="2757"/>
                </a:lnTo>
                <a:lnTo>
                  <a:pt x="173" y="2757"/>
                </a:lnTo>
                <a:lnTo>
                  <a:pt x="175" y="2757"/>
                </a:lnTo>
                <a:lnTo>
                  <a:pt x="175" y="2756"/>
                </a:lnTo>
                <a:lnTo>
                  <a:pt x="175" y="2757"/>
                </a:lnTo>
                <a:lnTo>
                  <a:pt x="175" y="2759"/>
                </a:lnTo>
                <a:lnTo>
                  <a:pt x="175" y="2760"/>
                </a:lnTo>
                <a:lnTo>
                  <a:pt x="175" y="2761"/>
                </a:lnTo>
                <a:lnTo>
                  <a:pt x="176" y="2763"/>
                </a:lnTo>
                <a:lnTo>
                  <a:pt x="175" y="2763"/>
                </a:lnTo>
                <a:lnTo>
                  <a:pt x="175" y="2764"/>
                </a:lnTo>
                <a:lnTo>
                  <a:pt x="175" y="2766"/>
                </a:lnTo>
                <a:lnTo>
                  <a:pt x="176" y="2766"/>
                </a:lnTo>
                <a:lnTo>
                  <a:pt x="175" y="2766"/>
                </a:lnTo>
                <a:lnTo>
                  <a:pt x="175" y="2767"/>
                </a:lnTo>
                <a:lnTo>
                  <a:pt x="173" y="2767"/>
                </a:lnTo>
                <a:lnTo>
                  <a:pt x="173" y="2769"/>
                </a:lnTo>
                <a:lnTo>
                  <a:pt x="173" y="2767"/>
                </a:lnTo>
                <a:lnTo>
                  <a:pt x="173" y="2769"/>
                </a:lnTo>
                <a:lnTo>
                  <a:pt x="172" y="2769"/>
                </a:lnTo>
                <a:lnTo>
                  <a:pt x="172" y="2767"/>
                </a:lnTo>
                <a:lnTo>
                  <a:pt x="172" y="2766"/>
                </a:lnTo>
                <a:lnTo>
                  <a:pt x="170" y="2766"/>
                </a:lnTo>
                <a:lnTo>
                  <a:pt x="169" y="2766"/>
                </a:lnTo>
                <a:lnTo>
                  <a:pt x="169" y="2767"/>
                </a:lnTo>
                <a:lnTo>
                  <a:pt x="169" y="2766"/>
                </a:lnTo>
                <a:lnTo>
                  <a:pt x="169" y="2767"/>
                </a:lnTo>
                <a:lnTo>
                  <a:pt x="169" y="2769"/>
                </a:lnTo>
                <a:lnTo>
                  <a:pt x="167" y="2769"/>
                </a:lnTo>
                <a:lnTo>
                  <a:pt x="167" y="2770"/>
                </a:lnTo>
                <a:lnTo>
                  <a:pt x="167" y="2772"/>
                </a:lnTo>
                <a:lnTo>
                  <a:pt x="166" y="2772"/>
                </a:lnTo>
                <a:lnTo>
                  <a:pt x="166" y="2773"/>
                </a:lnTo>
                <a:lnTo>
                  <a:pt x="165" y="2773"/>
                </a:lnTo>
                <a:lnTo>
                  <a:pt x="165" y="2772"/>
                </a:lnTo>
                <a:lnTo>
                  <a:pt x="165" y="2770"/>
                </a:lnTo>
                <a:lnTo>
                  <a:pt x="163" y="2770"/>
                </a:lnTo>
                <a:lnTo>
                  <a:pt x="163" y="2772"/>
                </a:lnTo>
                <a:lnTo>
                  <a:pt x="163" y="2770"/>
                </a:lnTo>
                <a:lnTo>
                  <a:pt x="162" y="2770"/>
                </a:lnTo>
                <a:lnTo>
                  <a:pt x="163" y="2772"/>
                </a:lnTo>
                <a:lnTo>
                  <a:pt x="163" y="2773"/>
                </a:lnTo>
                <a:lnTo>
                  <a:pt x="162" y="2773"/>
                </a:lnTo>
                <a:lnTo>
                  <a:pt x="160" y="2773"/>
                </a:lnTo>
                <a:lnTo>
                  <a:pt x="160" y="2772"/>
                </a:lnTo>
                <a:lnTo>
                  <a:pt x="162" y="2772"/>
                </a:lnTo>
                <a:lnTo>
                  <a:pt x="162" y="2770"/>
                </a:lnTo>
                <a:lnTo>
                  <a:pt x="160" y="2770"/>
                </a:lnTo>
                <a:lnTo>
                  <a:pt x="160" y="2772"/>
                </a:lnTo>
                <a:lnTo>
                  <a:pt x="160" y="2773"/>
                </a:lnTo>
                <a:lnTo>
                  <a:pt x="160" y="2775"/>
                </a:lnTo>
                <a:lnTo>
                  <a:pt x="160" y="2773"/>
                </a:lnTo>
                <a:lnTo>
                  <a:pt x="159" y="2773"/>
                </a:lnTo>
                <a:lnTo>
                  <a:pt x="157" y="2773"/>
                </a:lnTo>
                <a:lnTo>
                  <a:pt x="156" y="2773"/>
                </a:lnTo>
                <a:lnTo>
                  <a:pt x="156" y="2775"/>
                </a:lnTo>
                <a:lnTo>
                  <a:pt x="156" y="2776"/>
                </a:lnTo>
                <a:lnTo>
                  <a:pt x="156" y="2778"/>
                </a:lnTo>
                <a:lnTo>
                  <a:pt x="157" y="2778"/>
                </a:lnTo>
                <a:lnTo>
                  <a:pt x="156" y="2779"/>
                </a:lnTo>
                <a:lnTo>
                  <a:pt x="154" y="2779"/>
                </a:lnTo>
                <a:lnTo>
                  <a:pt x="154" y="2778"/>
                </a:lnTo>
                <a:lnTo>
                  <a:pt x="154" y="2779"/>
                </a:lnTo>
                <a:lnTo>
                  <a:pt x="153" y="2779"/>
                </a:lnTo>
                <a:lnTo>
                  <a:pt x="151" y="2779"/>
                </a:lnTo>
                <a:lnTo>
                  <a:pt x="151" y="2781"/>
                </a:lnTo>
                <a:lnTo>
                  <a:pt x="150" y="2781"/>
                </a:lnTo>
                <a:lnTo>
                  <a:pt x="150" y="2779"/>
                </a:lnTo>
                <a:lnTo>
                  <a:pt x="150" y="2778"/>
                </a:lnTo>
                <a:lnTo>
                  <a:pt x="151" y="2778"/>
                </a:lnTo>
                <a:lnTo>
                  <a:pt x="150" y="2778"/>
                </a:lnTo>
                <a:lnTo>
                  <a:pt x="150" y="2776"/>
                </a:lnTo>
                <a:lnTo>
                  <a:pt x="150" y="2775"/>
                </a:lnTo>
                <a:lnTo>
                  <a:pt x="148" y="2773"/>
                </a:lnTo>
                <a:lnTo>
                  <a:pt x="150" y="2773"/>
                </a:lnTo>
                <a:lnTo>
                  <a:pt x="150" y="2772"/>
                </a:lnTo>
                <a:lnTo>
                  <a:pt x="150" y="2770"/>
                </a:lnTo>
                <a:lnTo>
                  <a:pt x="150" y="2769"/>
                </a:lnTo>
                <a:lnTo>
                  <a:pt x="148" y="2769"/>
                </a:lnTo>
                <a:lnTo>
                  <a:pt x="148" y="2770"/>
                </a:lnTo>
                <a:lnTo>
                  <a:pt x="148" y="2772"/>
                </a:lnTo>
                <a:lnTo>
                  <a:pt x="147" y="2773"/>
                </a:lnTo>
                <a:lnTo>
                  <a:pt x="147" y="2775"/>
                </a:lnTo>
                <a:lnTo>
                  <a:pt x="145" y="2776"/>
                </a:lnTo>
                <a:lnTo>
                  <a:pt x="145" y="2778"/>
                </a:lnTo>
                <a:lnTo>
                  <a:pt x="144" y="2778"/>
                </a:lnTo>
                <a:lnTo>
                  <a:pt x="144" y="2779"/>
                </a:lnTo>
                <a:lnTo>
                  <a:pt x="144" y="2781"/>
                </a:lnTo>
                <a:lnTo>
                  <a:pt x="143" y="2782"/>
                </a:lnTo>
                <a:lnTo>
                  <a:pt x="143" y="2784"/>
                </a:lnTo>
                <a:lnTo>
                  <a:pt x="141" y="2784"/>
                </a:lnTo>
                <a:lnTo>
                  <a:pt x="141" y="2782"/>
                </a:lnTo>
                <a:lnTo>
                  <a:pt x="140" y="2782"/>
                </a:lnTo>
                <a:lnTo>
                  <a:pt x="140" y="2781"/>
                </a:lnTo>
                <a:lnTo>
                  <a:pt x="140" y="2779"/>
                </a:lnTo>
                <a:lnTo>
                  <a:pt x="140" y="2778"/>
                </a:lnTo>
                <a:lnTo>
                  <a:pt x="140" y="2776"/>
                </a:lnTo>
                <a:lnTo>
                  <a:pt x="140" y="2775"/>
                </a:lnTo>
                <a:lnTo>
                  <a:pt x="141" y="2775"/>
                </a:lnTo>
                <a:lnTo>
                  <a:pt x="140" y="2775"/>
                </a:lnTo>
                <a:lnTo>
                  <a:pt x="141" y="2775"/>
                </a:lnTo>
                <a:lnTo>
                  <a:pt x="141" y="2773"/>
                </a:lnTo>
                <a:lnTo>
                  <a:pt x="143" y="2773"/>
                </a:lnTo>
                <a:lnTo>
                  <a:pt x="143" y="2772"/>
                </a:lnTo>
                <a:lnTo>
                  <a:pt x="144" y="2772"/>
                </a:lnTo>
                <a:lnTo>
                  <a:pt x="145" y="2772"/>
                </a:lnTo>
                <a:lnTo>
                  <a:pt x="145" y="2770"/>
                </a:lnTo>
                <a:lnTo>
                  <a:pt x="147" y="2770"/>
                </a:lnTo>
                <a:lnTo>
                  <a:pt x="147" y="2769"/>
                </a:lnTo>
                <a:lnTo>
                  <a:pt x="147" y="2767"/>
                </a:lnTo>
                <a:lnTo>
                  <a:pt x="145" y="2767"/>
                </a:lnTo>
                <a:lnTo>
                  <a:pt x="147" y="2767"/>
                </a:lnTo>
                <a:lnTo>
                  <a:pt x="148" y="2767"/>
                </a:lnTo>
                <a:lnTo>
                  <a:pt x="148" y="2769"/>
                </a:lnTo>
                <a:lnTo>
                  <a:pt x="148" y="2767"/>
                </a:lnTo>
                <a:lnTo>
                  <a:pt x="150" y="2767"/>
                </a:lnTo>
                <a:lnTo>
                  <a:pt x="148" y="2767"/>
                </a:lnTo>
                <a:lnTo>
                  <a:pt x="148" y="2766"/>
                </a:lnTo>
                <a:lnTo>
                  <a:pt x="147" y="2766"/>
                </a:lnTo>
                <a:lnTo>
                  <a:pt x="148" y="2766"/>
                </a:lnTo>
                <a:lnTo>
                  <a:pt x="148" y="2764"/>
                </a:lnTo>
                <a:lnTo>
                  <a:pt x="150" y="2764"/>
                </a:lnTo>
                <a:lnTo>
                  <a:pt x="148" y="2764"/>
                </a:lnTo>
                <a:lnTo>
                  <a:pt x="147" y="2764"/>
                </a:lnTo>
                <a:lnTo>
                  <a:pt x="145" y="2764"/>
                </a:lnTo>
                <a:lnTo>
                  <a:pt x="144" y="2764"/>
                </a:lnTo>
                <a:lnTo>
                  <a:pt x="144" y="2763"/>
                </a:lnTo>
                <a:lnTo>
                  <a:pt x="144" y="2761"/>
                </a:lnTo>
                <a:lnTo>
                  <a:pt x="144" y="2760"/>
                </a:lnTo>
                <a:lnTo>
                  <a:pt x="145" y="2760"/>
                </a:lnTo>
                <a:lnTo>
                  <a:pt x="147" y="2760"/>
                </a:lnTo>
                <a:lnTo>
                  <a:pt x="145" y="2760"/>
                </a:lnTo>
                <a:lnTo>
                  <a:pt x="147" y="2760"/>
                </a:lnTo>
                <a:lnTo>
                  <a:pt x="147" y="2759"/>
                </a:lnTo>
                <a:lnTo>
                  <a:pt x="147" y="2760"/>
                </a:lnTo>
                <a:lnTo>
                  <a:pt x="148" y="2760"/>
                </a:lnTo>
                <a:lnTo>
                  <a:pt x="148" y="2761"/>
                </a:lnTo>
                <a:lnTo>
                  <a:pt x="150" y="2761"/>
                </a:lnTo>
                <a:lnTo>
                  <a:pt x="150" y="2763"/>
                </a:lnTo>
                <a:lnTo>
                  <a:pt x="150" y="2761"/>
                </a:lnTo>
                <a:lnTo>
                  <a:pt x="151" y="2761"/>
                </a:lnTo>
                <a:lnTo>
                  <a:pt x="151" y="2763"/>
                </a:lnTo>
                <a:lnTo>
                  <a:pt x="153" y="2763"/>
                </a:lnTo>
                <a:lnTo>
                  <a:pt x="154" y="2763"/>
                </a:lnTo>
                <a:lnTo>
                  <a:pt x="156" y="2763"/>
                </a:lnTo>
                <a:lnTo>
                  <a:pt x="157" y="2763"/>
                </a:lnTo>
                <a:lnTo>
                  <a:pt x="157" y="2761"/>
                </a:lnTo>
                <a:lnTo>
                  <a:pt x="156" y="2761"/>
                </a:lnTo>
                <a:lnTo>
                  <a:pt x="154" y="2761"/>
                </a:lnTo>
                <a:lnTo>
                  <a:pt x="154" y="2760"/>
                </a:lnTo>
                <a:lnTo>
                  <a:pt x="153" y="2760"/>
                </a:lnTo>
                <a:lnTo>
                  <a:pt x="153" y="2759"/>
                </a:lnTo>
                <a:lnTo>
                  <a:pt x="153" y="2757"/>
                </a:lnTo>
                <a:lnTo>
                  <a:pt x="153" y="2756"/>
                </a:lnTo>
                <a:lnTo>
                  <a:pt x="153" y="2754"/>
                </a:lnTo>
                <a:lnTo>
                  <a:pt x="154" y="2754"/>
                </a:lnTo>
                <a:lnTo>
                  <a:pt x="154" y="2756"/>
                </a:lnTo>
                <a:lnTo>
                  <a:pt x="156" y="2756"/>
                </a:lnTo>
                <a:lnTo>
                  <a:pt x="157" y="2756"/>
                </a:lnTo>
                <a:lnTo>
                  <a:pt x="156" y="2756"/>
                </a:lnTo>
                <a:lnTo>
                  <a:pt x="156" y="2754"/>
                </a:lnTo>
                <a:lnTo>
                  <a:pt x="156" y="2753"/>
                </a:lnTo>
                <a:lnTo>
                  <a:pt x="154" y="2753"/>
                </a:lnTo>
                <a:lnTo>
                  <a:pt x="153" y="2753"/>
                </a:lnTo>
                <a:lnTo>
                  <a:pt x="153" y="2751"/>
                </a:lnTo>
                <a:lnTo>
                  <a:pt x="151" y="2751"/>
                </a:lnTo>
                <a:lnTo>
                  <a:pt x="151" y="2750"/>
                </a:lnTo>
                <a:lnTo>
                  <a:pt x="151" y="2748"/>
                </a:lnTo>
                <a:lnTo>
                  <a:pt x="150" y="2748"/>
                </a:lnTo>
                <a:lnTo>
                  <a:pt x="151" y="2748"/>
                </a:lnTo>
                <a:lnTo>
                  <a:pt x="151" y="2747"/>
                </a:lnTo>
                <a:lnTo>
                  <a:pt x="151" y="2745"/>
                </a:lnTo>
                <a:lnTo>
                  <a:pt x="153" y="2744"/>
                </a:lnTo>
                <a:lnTo>
                  <a:pt x="154" y="2744"/>
                </a:lnTo>
                <a:lnTo>
                  <a:pt x="156" y="2744"/>
                </a:lnTo>
                <a:lnTo>
                  <a:pt x="157" y="2744"/>
                </a:lnTo>
                <a:lnTo>
                  <a:pt x="159" y="2744"/>
                </a:lnTo>
                <a:lnTo>
                  <a:pt x="159" y="2745"/>
                </a:lnTo>
                <a:lnTo>
                  <a:pt x="160" y="2745"/>
                </a:lnTo>
                <a:lnTo>
                  <a:pt x="162" y="2745"/>
                </a:lnTo>
                <a:lnTo>
                  <a:pt x="162" y="2744"/>
                </a:lnTo>
                <a:lnTo>
                  <a:pt x="162" y="2742"/>
                </a:lnTo>
                <a:lnTo>
                  <a:pt x="163" y="2742"/>
                </a:lnTo>
                <a:lnTo>
                  <a:pt x="163" y="2741"/>
                </a:lnTo>
                <a:lnTo>
                  <a:pt x="165" y="2741"/>
                </a:lnTo>
                <a:lnTo>
                  <a:pt x="165" y="2739"/>
                </a:lnTo>
                <a:lnTo>
                  <a:pt x="166" y="2739"/>
                </a:lnTo>
                <a:close/>
                <a:moveTo>
                  <a:pt x="300" y="2738"/>
                </a:moveTo>
                <a:lnTo>
                  <a:pt x="301" y="2738"/>
                </a:lnTo>
                <a:lnTo>
                  <a:pt x="301" y="2739"/>
                </a:lnTo>
                <a:lnTo>
                  <a:pt x="300" y="2739"/>
                </a:lnTo>
                <a:lnTo>
                  <a:pt x="300" y="2738"/>
                </a:lnTo>
                <a:lnTo>
                  <a:pt x="300" y="2737"/>
                </a:lnTo>
                <a:lnTo>
                  <a:pt x="300" y="2738"/>
                </a:lnTo>
                <a:lnTo>
                  <a:pt x="301" y="2738"/>
                </a:lnTo>
                <a:lnTo>
                  <a:pt x="300" y="2738"/>
                </a:lnTo>
                <a:close/>
                <a:moveTo>
                  <a:pt x="304" y="2737"/>
                </a:moveTo>
                <a:lnTo>
                  <a:pt x="306" y="2737"/>
                </a:lnTo>
                <a:lnTo>
                  <a:pt x="304" y="2738"/>
                </a:lnTo>
                <a:lnTo>
                  <a:pt x="304" y="2737"/>
                </a:lnTo>
                <a:lnTo>
                  <a:pt x="303" y="2737"/>
                </a:lnTo>
                <a:lnTo>
                  <a:pt x="304" y="2737"/>
                </a:lnTo>
                <a:close/>
                <a:moveTo>
                  <a:pt x="206" y="2737"/>
                </a:moveTo>
                <a:lnTo>
                  <a:pt x="206" y="2735"/>
                </a:lnTo>
                <a:lnTo>
                  <a:pt x="207" y="2735"/>
                </a:lnTo>
                <a:lnTo>
                  <a:pt x="206" y="2737"/>
                </a:lnTo>
                <a:close/>
                <a:moveTo>
                  <a:pt x="398" y="2732"/>
                </a:moveTo>
                <a:lnTo>
                  <a:pt x="398" y="2734"/>
                </a:lnTo>
                <a:lnTo>
                  <a:pt x="398" y="2732"/>
                </a:lnTo>
                <a:close/>
                <a:moveTo>
                  <a:pt x="194" y="2729"/>
                </a:moveTo>
                <a:lnTo>
                  <a:pt x="195" y="2729"/>
                </a:lnTo>
                <a:lnTo>
                  <a:pt x="197" y="2729"/>
                </a:lnTo>
                <a:lnTo>
                  <a:pt x="198" y="2729"/>
                </a:lnTo>
                <a:lnTo>
                  <a:pt x="200" y="2729"/>
                </a:lnTo>
                <a:lnTo>
                  <a:pt x="200" y="2731"/>
                </a:lnTo>
                <a:lnTo>
                  <a:pt x="200" y="2732"/>
                </a:lnTo>
                <a:lnTo>
                  <a:pt x="201" y="2732"/>
                </a:lnTo>
                <a:lnTo>
                  <a:pt x="203" y="2732"/>
                </a:lnTo>
                <a:lnTo>
                  <a:pt x="203" y="2734"/>
                </a:lnTo>
                <a:lnTo>
                  <a:pt x="203" y="2735"/>
                </a:lnTo>
                <a:lnTo>
                  <a:pt x="201" y="2735"/>
                </a:lnTo>
                <a:lnTo>
                  <a:pt x="203" y="2735"/>
                </a:lnTo>
                <a:lnTo>
                  <a:pt x="203" y="2737"/>
                </a:lnTo>
                <a:lnTo>
                  <a:pt x="204" y="2737"/>
                </a:lnTo>
                <a:lnTo>
                  <a:pt x="204" y="2738"/>
                </a:lnTo>
                <a:lnTo>
                  <a:pt x="203" y="2738"/>
                </a:lnTo>
                <a:lnTo>
                  <a:pt x="203" y="2737"/>
                </a:lnTo>
                <a:lnTo>
                  <a:pt x="201" y="2737"/>
                </a:lnTo>
                <a:lnTo>
                  <a:pt x="201" y="2738"/>
                </a:lnTo>
                <a:lnTo>
                  <a:pt x="200" y="2738"/>
                </a:lnTo>
                <a:lnTo>
                  <a:pt x="200" y="2739"/>
                </a:lnTo>
                <a:lnTo>
                  <a:pt x="198" y="2739"/>
                </a:lnTo>
                <a:lnTo>
                  <a:pt x="198" y="2741"/>
                </a:lnTo>
                <a:lnTo>
                  <a:pt x="200" y="2741"/>
                </a:lnTo>
                <a:lnTo>
                  <a:pt x="201" y="2741"/>
                </a:lnTo>
                <a:lnTo>
                  <a:pt x="201" y="2742"/>
                </a:lnTo>
                <a:lnTo>
                  <a:pt x="201" y="2744"/>
                </a:lnTo>
                <a:lnTo>
                  <a:pt x="200" y="2744"/>
                </a:lnTo>
                <a:lnTo>
                  <a:pt x="198" y="2744"/>
                </a:lnTo>
                <a:lnTo>
                  <a:pt x="197" y="2744"/>
                </a:lnTo>
                <a:lnTo>
                  <a:pt x="197" y="2742"/>
                </a:lnTo>
                <a:lnTo>
                  <a:pt x="197" y="2741"/>
                </a:lnTo>
                <a:lnTo>
                  <a:pt x="195" y="2741"/>
                </a:lnTo>
                <a:lnTo>
                  <a:pt x="194" y="2741"/>
                </a:lnTo>
                <a:lnTo>
                  <a:pt x="192" y="2741"/>
                </a:lnTo>
                <a:lnTo>
                  <a:pt x="191" y="2741"/>
                </a:lnTo>
                <a:lnTo>
                  <a:pt x="191" y="2739"/>
                </a:lnTo>
                <a:lnTo>
                  <a:pt x="191" y="2738"/>
                </a:lnTo>
                <a:lnTo>
                  <a:pt x="190" y="2737"/>
                </a:lnTo>
                <a:lnTo>
                  <a:pt x="190" y="2735"/>
                </a:lnTo>
                <a:lnTo>
                  <a:pt x="190" y="2734"/>
                </a:lnTo>
                <a:lnTo>
                  <a:pt x="190" y="2732"/>
                </a:lnTo>
                <a:lnTo>
                  <a:pt x="191" y="2732"/>
                </a:lnTo>
                <a:lnTo>
                  <a:pt x="191" y="2731"/>
                </a:lnTo>
                <a:lnTo>
                  <a:pt x="191" y="2729"/>
                </a:lnTo>
                <a:lnTo>
                  <a:pt x="192" y="2729"/>
                </a:lnTo>
                <a:lnTo>
                  <a:pt x="192" y="2728"/>
                </a:lnTo>
                <a:lnTo>
                  <a:pt x="194" y="2728"/>
                </a:lnTo>
                <a:lnTo>
                  <a:pt x="194" y="2729"/>
                </a:lnTo>
                <a:close/>
                <a:moveTo>
                  <a:pt x="363" y="2725"/>
                </a:moveTo>
                <a:lnTo>
                  <a:pt x="363" y="2726"/>
                </a:lnTo>
                <a:lnTo>
                  <a:pt x="362" y="2726"/>
                </a:lnTo>
                <a:lnTo>
                  <a:pt x="362" y="2728"/>
                </a:lnTo>
                <a:lnTo>
                  <a:pt x="360" y="2728"/>
                </a:lnTo>
                <a:lnTo>
                  <a:pt x="362" y="2729"/>
                </a:lnTo>
                <a:lnTo>
                  <a:pt x="362" y="2728"/>
                </a:lnTo>
                <a:lnTo>
                  <a:pt x="363" y="2728"/>
                </a:lnTo>
                <a:lnTo>
                  <a:pt x="363" y="2729"/>
                </a:lnTo>
                <a:lnTo>
                  <a:pt x="363" y="2731"/>
                </a:lnTo>
                <a:lnTo>
                  <a:pt x="364" y="2731"/>
                </a:lnTo>
                <a:lnTo>
                  <a:pt x="363" y="2731"/>
                </a:lnTo>
                <a:lnTo>
                  <a:pt x="363" y="2729"/>
                </a:lnTo>
                <a:lnTo>
                  <a:pt x="364" y="2729"/>
                </a:lnTo>
                <a:lnTo>
                  <a:pt x="366" y="2728"/>
                </a:lnTo>
                <a:lnTo>
                  <a:pt x="366" y="2729"/>
                </a:lnTo>
                <a:lnTo>
                  <a:pt x="367" y="2729"/>
                </a:lnTo>
                <a:lnTo>
                  <a:pt x="369" y="2728"/>
                </a:lnTo>
                <a:lnTo>
                  <a:pt x="369" y="2729"/>
                </a:lnTo>
                <a:lnTo>
                  <a:pt x="370" y="2729"/>
                </a:lnTo>
                <a:lnTo>
                  <a:pt x="370" y="2731"/>
                </a:lnTo>
                <a:lnTo>
                  <a:pt x="370" y="2729"/>
                </a:lnTo>
                <a:lnTo>
                  <a:pt x="372" y="2729"/>
                </a:lnTo>
                <a:lnTo>
                  <a:pt x="372" y="2731"/>
                </a:lnTo>
                <a:lnTo>
                  <a:pt x="373" y="2731"/>
                </a:lnTo>
                <a:lnTo>
                  <a:pt x="373" y="2732"/>
                </a:lnTo>
                <a:lnTo>
                  <a:pt x="373" y="2731"/>
                </a:lnTo>
                <a:lnTo>
                  <a:pt x="375" y="2731"/>
                </a:lnTo>
                <a:lnTo>
                  <a:pt x="376" y="2731"/>
                </a:lnTo>
                <a:lnTo>
                  <a:pt x="376" y="2732"/>
                </a:lnTo>
                <a:lnTo>
                  <a:pt x="376" y="2731"/>
                </a:lnTo>
                <a:lnTo>
                  <a:pt x="376" y="2729"/>
                </a:lnTo>
                <a:lnTo>
                  <a:pt x="378" y="2729"/>
                </a:lnTo>
                <a:lnTo>
                  <a:pt x="379" y="2729"/>
                </a:lnTo>
                <a:lnTo>
                  <a:pt x="381" y="2729"/>
                </a:lnTo>
                <a:lnTo>
                  <a:pt x="381" y="2731"/>
                </a:lnTo>
                <a:lnTo>
                  <a:pt x="382" y="2731"/>
                </a:lnTo>
                <a:lnTo>
                  <a:pt x="384" y="2731"/>
                </a:lnTo>
                <a:lnTo>
                  <a:pt x="382" y="2729"/>
                </a:lnTo>
                <a:lnTo>
                  <a:pt x="384" y="2729"/>
                </a:lnTo>
                <a:lnTo>
                  <a:pt x="384" y="2731"/>
                </a:lnTo>
                <a:lnTo>
                  <a:pt x="384" y="2729"/>
                </a:lnTo>
                <a:lnTo>
                  <a:pt x="385" y="2729"/>
                </a:lnTo>
                <a:lnTo>
                  <a:pt x="387" y="2729"/>
                </a:lnTo>
                <a:lnTo>
                  <a:pt x="387" y="2731"/>
                </a:lnTo>
                <a:lnTo>
                  <a:pt x="388" y="2731"/>
                </a:lnTo>
                <a:lnTo>
                  <a:pt x="387" y="2729"/>
                </a:lnTo>
                <a:lnTo>
                  <a:pt x="388" y="2729"/>
                </a:lnTo>
                <a:lnTo>
                  <a:pt x="389" y="2729"/>
                </a:lnTo>
                <a:lnTo>
                  <a:pt x="389" y="2731"/>
                </a:lnTo>
                <a:lnTo>
                  <a:pt x="391" y="2731"/>
                </a:lnTo>
                <a:lnTo>
                  <a:pt x="392" y="2731"/>
                </a:lnTo>
                <a:lnTo>
                  <a:pt x="394" y="2731"/>
                </a:lnTo>
                <a:lnTo>
                  <a:pt x="395" y="2731"/>
                </a:lnTo>
                <a:lnTo>
                  <a:pt x="397" y="2731"/>
                </a:lnTo>
                <a:lnTo>
                  <a:pt x="398" y="2731"/>
                </a:lnTo>
                <a:lnTo>
                  <a:pt x="397" y="2732"/>
                </a:lnTo>
                <a:lnTo>
                  <a:pt x="395" y="2732"/>
                </a:lnTo>
                <a:lnTo>
                  <a:pt x="394" y="2732"/>
                </a:lnTo>
                <a:lnTo>
                  <a:pt x="392" y="2732"/>
                </a:lnTo>
                <a:lnTo>
                  <a:pt x="391" y="2732"/>
                </a:lnTo>
                <a:lnTo>
                  <a:pt x="389" y="2732"/>
                </a:lnTo>
                <a:lnTo>
                  <a:pt x="388" y="2732"/>
                </a:lnTo>
                <a:lnTo>
                  <a:pt x="388" y="2734"/>
                </a:lnTo>
                <a:lnTo>
                  <a:pt x="387" y="2734"/>
                </a:lnTo>
                <a:lnTo>
                  <a:pt x="385" y="2734"/>
                </a:lnTo>
                <a:lnTo>
                  <a:pt x="384" y="2734"/>
                </a:lnTo>
                <a:lnTo>
                  <a:pt x="382" y="2734"/>
                </a:lnTo>
                <a:lnTo>
                  <a:pt x="381" y="2734"/>
                </a:lnTo>
                <a:lnTo>
                  <a:pt x="379" y="2734"/>
                </a:lnTo>
                <a:lnTo>
                  <a:pt x="378" y="2734"/>
                </a:lnTo>
                <a:lnTo>
                  <a:pt x="378" y="2735"/>
                </a:lnTo>
                <a:lnTo>
                  <a:pt x="376" y="2735"/>
                </a:lnTo>
                <a:lnTo>
                  <a:pt x="375" y="2735"/>
                </a:lnTo>
                <a:lnTo>
                  <a:pt x="373" y="2735"/>
                </a:lnTo>
                <a:lnTo>
                  <a:pt x="373" y="2737"/>
                </a:lnTo>
                <a:lnTo>
                  <a:pt x="372" y="2735"/>
                </a:lnTo>
                <a:lnTo>
                  <a:pt x="372" y="2737"/>
                </a:lnTo>
                <a:lnTo>
                  <a:pt x="370" y="2737"/>
                </a:lnTo>
                <a:lnTo>
                  <a:pt x="370" y="2735"/>
                </a:lnTo>
                <a:lnTo>
                  <a:pt x="372" y="2735"/>
                </a:lnTo>
                <a:lnTo>
                  <a:pt x="372" y="2734"/>
                </a:lnTo>
                <a:lnTo>
                  <a:pt x="370" y="2734"/>
                </a:lnTo>
                <a:lnTo>
                  <a:pt x="370" y="2735"/>
                </a:lnTo>
                <a:lnTo>
                  <a:pt x="370" y="2737"/>
                </a:lnTo>
                <a:lnTo>
                  <a:pt x="369" y="2735"/>
                </a:lnTo>
                <a:lnTo>
                  <a:pt x="369" y="2737"/>
                </a:lnTo>
                <a:lnTo>
                  <a:pt x="367" y="2737"/>
                </a:lnTo>
                <a:lnTo>
                  <a:pt x="367" y="2735"/>
                </a:lnTo>
                <a:lnTo>
                  <a:pt x="366" y="2735"/>
                </a:lnTo>
                <a:lnTo>
                  <a:pt x="366" y="2737"/>
                </a:lnTo>
                <a:lnTo>
                  <a:pt x="366" y="2735"/>
                </a:lnTo>
                <a:lnTo>
                  <a:pt x="364" y="2735"/>
                </a:lnTo>
                <a:lnTo>
                  <a:pt x="366" y="2735"/>
                </a:lnTo>
                <a:lnTo>
                  <a:pt x="364" y="2737"/>
                </a:lnTo>
                <a:lnTo>
                  <a:pt x="364" y="2738"/>
                </a:lnTo>
                <a:lnTo>
                  <a:pt x="363" y="2738"/>
                </a:lnTo>
                <a:lnTo>
                  <a:pt x="363" y="2737"/>
                </a:lnTo>
                <a:lnTo>
                  <a:pt x="362" y="2737"/>
                </a:lnTo>
                <a:lnTo>
                  <a:pt x="360" y="2738"/>
                </a:lnTo>
                <a:lnTo>
                  <a:pt x="360" y="2737"/>
                </a:lnTo>
                <a:lnTo>
                  <a:pt x="359" y="2737"/>
                </a:lnTo>
                <a:lnTo>
                  <a:pt x="360" y="2735"/>
                </a:lnTo>
                <a:lnTo>
                  <a:pt x="359" y="2735"/>
                </a:lnTo>
                <a:lnTo>
                  <a:pt x="357" y="2735"/>
                </a:lnTo>
                <a:lnTo>
                  <a:pt x="356" y="2735"/>
                </a:lnTo>
                <a:lnTo>
                  <a:pt x="354" y="2735"/>
                </a:lnTo>
                <a:lnTo>
                  <a:pt x="354" y="2734"/>
                </a:lnTo>
                <a:lnTo>
                  <a:pt x="353" y="2734"/>
                </a:lnTo>
                <a:lnTo>
                  <a:pt x="353" y="2735"/>
                </a:lnTo>
                <a:lnTo>
                  <a:pt x="351" y="2735"/>
                </a:lnTo>
                <a:lnTo>
                  <a:pt x="353" y="2734"/>
                </a:lnTo>
                <a:lnTo>
                  <a:pt x="351" y="2732"/>
                </a:lnTo>
                <a:lnTo>
                  <a:pt x="351" y="2734"/>
                </a:lnTo>
                <a:lnTo>
                  <a:pt x="350" y="2734"/>
                </a:lnTo>
                <a:lnTo>
                  <a:pt x="350" y="2735"/>
                </a:lnTo>
                <a:lnTo>
                  <a:pt x="348" y="2735"/>
                </a:lnTo>
                <a:lnTo>
                  <a:pt x="347" y="2735"/>
                </a:lnTo>
                <a:lnTo>
                  <a:pt x="345" y="2735"/>
                </a:lnTo>
                <a:lnTo>
                  <a:pt x="344" y="2735"/>
                </a:lnTo>
                <a:lnTo>
                  <a:pt x="342" y="2737"/>
                </a:lnTo>
                <a:lnTo>
                  <a:pt x="341" y="2735"/>
                </a:lnTo>
                <a:lnTo>
                  <a:pt x="341" y="2737"/>
                </a:lnTo>
                <a:lnTo>
                  <a:pt x="341" y="2735"/>
                </a:lnTo>
                <a:lnTo>
                  <a:pt x="339" y="2735"/>
                </a:lnTo>
                <a:lnTo>
                  <a:pt x="338" y="2735"/>
                </a:lnTo>
                <a:lnTo>
                  <a:pt x="338" y="2734"/>
                </a:lnTo>
                <a:lnTo>
                  <a:pt x="337" y="2735"/>
                </a:lnTo>
                <a:lnTo>
                  <a:pt x="335" y="2735"/>
                </a:lnTo>
                <a:lnTo>
                  <a:pt x="335" y="2734"/>
                </a:lnTo>
                <a:lnTo>
                  <a:pt x="335" y="2732"/>
                </a:lnTo>
                <a:lnTo>
                  <a:pt x="335" y="2731"/>
                </a:lnTo>
                <a:lnTo>
                  <a:pt x="335" y="2732"/>
                </a:lnTo>
                <a:lnTo>
                  <a:pt x="334" y="2732"/>
                </a:lnTo>
                <a:lnTo>
                  <a:pt x="334" y="2731"/>
                </a:lnTo>
                <a:lnTo>
                  <a:pt x="334" y="2729"/>
                </a:lnTo>
                <a:lnTo>
                  <a:pt x="332" y="2729"/>
                </a:lnTo>
                <a:lnTo>
                  <a:pt x="332" y="2731"/>
                </a:lnTo>
                <a:lnTo>
                  <a:pt x="331" y="2731"/>
                </a:lnTo>
                <a:lnTo>
                  <a:pt x="331" y="2729"/>
                </a:lnTo>
                <a:lnTo>
                  <a:pt x="329" y="2729"/>
                </a:lnTo>
                <a:lnTo>
                  <a:pt x="329" y="2728"/>
                </a:lnTo>
                <a:lnTo>
                  <a:pt x="328" y="2728"/>
                </a:lnTo>
                <a:lnTo>
                  <a:pt x="328" y="2726"/>
                </a:lnTo>
                <a:lnTo>
                  <a:pt x="329" y="2726"/>
                </a:lnTo>
                <a:lnTo>
                  <a:pt x="331" y="2726"/>
                </a:lnTo>
                <a:lnTo>
                  <a:pt x="332" y="2726"/>
                </a:lnTo>
                <a:lnTo>
                  <a:pt x="332" y="2728"/>
                </a:lnTo>
                <a:lnTo>
                  <a:pt x="334" y="2728"/>
                </a:lnTo>
                <a:lnTo>
                  <a:pt x="335" y="2728"/>
                </a:lnTo>
                <a:lnTo>
                  <a:pt x="337" y="2726"/>
                </a:lnTo>
                <a:lnTo>
                  <a:pt x="338" y="2726"/>
                </a:lnTo>
                <a:lnTo>
                  <a:pt x="339" y="2726"/>
                </a:lnTo>
                <a:lnTo>
                  <a:pt x="338" y="2726"/>
                </a:lnTo>
                <a:lnTo>
                  <a:pt x="339" y="2728"/>
                </a:lnTo>
                <a:lnTo>
                  <a:pt x="338" y="2728"/>
                </a:lnTo>
                <a:lnTo>
                  <a:pt x="339" y="2728"/>
                </a:lnTo>
                <a:lnTo>
                  <a:pt x="338" y="2728"/>
                </a:lnTo>
                <a:lnTo>
                  <a:pt x="338" y="2729"/>
                </a:lnTo>
                <a:lnTo>
                  <a:pt x="339" y="2729"/>
                </a:lnTo>
                <a:lnTo>
                  <a:pt x="339" y="2728"/>
                </a:lnTo>
                <a:lnTo>
                  <a:pt x="339" y="2729"/>
                </a:lnTo>
                <a:lnTo>
                  <a:pt x="341" y="2729"/>
                </a:lnTo>
                <a:lnTo>
                  <a:pt x="341" y="2728"/>
                </a:lnTo>
                <a:lnTo>
                  <a:pt x="342" y="2728"/>
                </a:lnTo>
                <a:lnTo>
                  <a:pt x="342" y="2729"/>
                </a:lnTo>
                <a:lnTo>
                  <a:pt x="344" y="2729"/>
                </a:lnTo>
                <a:lnTo>
                  <a:pt x="344" y="2731"/>
                </a:lnTo>
                <a:lnTo>
                  <a:pt x="345" y="2731"/>
                </a:lnTo>
                <a:lnTo>
                  <a:pt x="344" y="2731"/>
                </a:lnTo>
                <a:lnTo>
                  <a:pt x="344" y="2729"/>
                </a:lnTo>
                <a:lnTo>
                  <a:pt x="345" y="2729"/>
                </a:lnTo>
                <a:lnTo>
                  <a:pt x="345" y="2728"/>
                </a:lnTo>
                <a:lnTo>
                  <a:pt x="347" y="2726"/>
                </a:lnTo>
                <a:lnTo>
                  <a:pt x="348" y="2726"/>
                </a:lnTo>
                <a:lnTo>
                  <a:pt x="350" y="2726"/>
                </a:lnTo>
                <a:lnTo>
                  <a:pt x="350" y="2728"/>
                </a:lnTo>
                <a:lnTo>
                  <a:pt x="350" y="2726"/>
                </a:lnTo>
                <a:lnTo>
                  <a:pt x="351" y="2726"/>
                </a:lnTo>
                <a:lnTo>
                  <a:pt x="351" y="2728"/>
                </a:lnTo>
                <a:lnTo>
                  <a:pt x="353" y="2728"/>
                </a:lnTo>
                <a:lnTo>
                  <a:pt x="353" y="2726"/>
                </a:lnTo>
                <a:lnTo>
                  <a:pt x="351" y="2726"/>
                </a:lnTo>
                <a:lnTo>
                  <a:pt x="353" y="2726"/>
                </a:lnTo>
                <a:lnTo>
                  <a:pt x="354" y="2725"/>
                </a:lnTo>
                <a:lnTo>
                  <a:pt x="356" y="2725"/>
                </a:lnTo>
                <a:lnTo>
                  <a:pt x="357" y="2725"/>
                </a:lnTo>
                <a:lnTo>
                  <a:pt x="357" y="2726"/>
                </a:lnTo>
                <a:lnTo>
                  <a:pt x="357" y="2725"/>
                </a:lnTo>
                <a:lnTo>
                  <a:pt x="357" y="2726"/>
                </a:lnTo>
                <a:lnTo>
                  <a:pt x="359" y="2726"/>
                </a:lnTo>
                <a:lnTo>
                  <a:pt x="359" y="2725"/>
                </a:lnTo>
                <a:lnTo>
                  <a:pt x="357" y="2725"/>
                </a:lnTo>
                <a:lnTo>
                  <a:pt x="359" y="2725"/>
                </a:lnTo>
                <a:lnTo>
                  <a:pt x="359" y="2726"/>
                </a:lnTo>
                <a:lnTo>
                  <a:pt x="359" y="2728"/>
                </a:lnTo>
                <a:lnTo>
                  <a:pt x="359" y="2726"/>
                </a:lnTo>
                <a:lnTo>
                  <a:pt x="360" y="2726"/>
                </a:lnTo>
                <a:lnTo>
                  <a:pt x="360" y="2725"/>
                </a:lnTo>
                <a:lnTo>
                  <a:pt x="362" y="2725"/>
                </a:lnTo>
                <a:lnTo>
                  <a:pt x="363" y="2725"/>
                </a:lnTo>
                <a:close/>
                <a:moveTo>
                  <a:pt x="304" y="2722"/>
                </a:moveTo>
                <a:lnTo>
                  <a:pt x="304" y="2723"/>
                </a:lnTo>
                <a:lnTo>
                  <a:pt x="303" y="2722"/>
                </a:lnTo>
                <a:lnTo>
                  <a:pt x="304" y="2722"/>
                </a:lnTo>
                <a:close/>
                <a:moveTo>
                  <a:pt x="291" y="2722"/>
                </a:moveTo>
                <a:lnTo>
                  <a:pt x="291" y="2723"/>
                </a:lnTo>
                <a:lnTo>
                  <a:pt x="289" y="2723"/>
                </a:lnTo>
                <a:lnTo>
                  <a:pt x="289" y="2722"/>
                </a:lnTo>
                <a:lnTo>
                  <a:pt x="291" y="2722"/>
                </a:lnTo>
                <a:close/>
                <a:moveTo>
                  <a:pt x="235" y="2723"/>
                </a:moveTo>
                <a:lnTo>
                  <a:pt x="234" y="2723"/>
                </a:lnTo>
                <a:lnTo>
                  <a:pt x="234" y="2722"/>
                </a:lnTo>
                <a:lnTo>
                  <a:pt x="235" y="2722"/>
                </a:lnTo>
                <a:lnTo>
                  <a:pt x="235" y="2723"/>
                </a:lnTo>
                <a:close/>
                <a:moveTo>
                  <a:pt x="432" y="2700"/>
                </a:moveTo>
                <a:lnTo>
                  <a:pt x="434" y="2700"/>
                </a:lnTo>
                <a:lnTo>
                  <a:pt x="435" y="2700"/>
                </a:lnTo>
                <a:lnTo>
                  <a:pt x="434" y="2700"/>
                </a:lnTo>
                <a:lnTo>
                  <a:pt x="434" y="2701"/>
                </a:lnTo>
                <a:lnTo>
                  <a:pt x="435" y="2701"/>
                </a:lnTo>
                <a:lnTo>
                  <a:pt x="436" y="2701"/>
                </a:lnTo>
                <a:lnTo>
                  <a:pt x="438" y="2701"/>
                </a:lnTo>
                <a:lnTo>
                  <a:pt x="438" y="2703"/>
                </a:lnTo>
                <a:lnTo>
                  <a:pt x="439" y="2701"/>
                </a:lnTo>
                <a:lnTo>
                  <a:pt x="439" y="2703"/>
                </a:lnTo>
                <a:lnTo>
                  <a:pt x="441" y="2703"/>
                </a:lnTo>
                <a:lnTo>
                  <a:pt x="441" y="2704"/>
                </a:lnTo>
                <a:lnTo>
                  <a:pt x="441" y="2706"/>
                </a:lnTo>
                <a:lnTo>
                  <a:pt x="441" y="2707"/>
                </a:lnTo>
                <a:lnTo>
                  <a:pt x="439" y="2707"/>
                </a:lnTo>
                <a:lnTo>
                  <a:pt x="438" y="2707"/>
                </a:lnTo>
                <a:lnTo>
                  <a:pt x="438" y="2709"/>
                </a:lnTo>
                <a:lnTo>
                  <a:pt x="436" y="2709"/>
                </a:lnTo>
                <a:lnTo>
                  <a:pt x="435" y="2710"/>
                </a:lnTo>
                <a:lnTo>
                  <a:pt x="434" y="2712"/>
                </a:lnTo>
                <a:lnTo>
                  <a:pt x="432" y="2712"/>
                </a:lnTo>
                <a:lnTo>
                  <a:pt x="432" y="2710"/>
                </a:lnTo>
                <a:lnTo>
                  <a:pt x="431" y="2710"/>
                </a:lnTo>
                <a:lnTo>
                  <a:pt x="431" y="2712"/>
                </a:lnTo>
                <a:lnTo>
                  <a:pt x="431" y="2713"/>
                </a:lnTo>
                <a:lnTo>
                  <a:pt x="429" y="2713"/>
                </a:lnTo>
                <a:lnTo>
                  <a:pt x="428" y="2713"/>
                </a:lnTo>
                <a:lnTo>
                  <a:pt x="426" y="2714"/>
                </a:lnTo>
                <a:lnTo>
                  <a:pt x="425" y="2714"/>
                </a:lnTo>
                <a:lnTo>
                  <a:pt x="425" y="2713"/>
                </a:lnTo>
                <a:lnTo>
                  <a:pt x="423" y="2713"/>
                </a:lnTo>
                <a:lnTo>
                  <a:pt x="423" y="2714"/>
                </a:lnTo>
                <a:lnTo>
                  <a:pt x="423" y="2713"/>
                </a:lnTo>
                <a:lnTo>
                  <a:pt x="422" y="2714"/>
                </a:lnTo>
                <a:lnTo>
                  <a:pt x="420" y="2713"/>
                </a:lnTo>
                <a:lnTo>
                  <a:pt x="420" y="2712"/>
                </a:lnTo>
                <a:lnTo>
                  <a:pt x="420" y="2710"/>
                </a:lnTo>
                <a:lnTo>
                  <a:pt x="420" y="2709"/>
                </a:lnTo>
                <a:lnTo>
                  <a:pt x="422" y="2709"/>
                </a:lnTo>
                <a:lnTo>
                  <a:pt x="422" y="2707"/>
                </a:lnTo>
                <a:lnTo>
                  <a:pt x="422" y="2706"/>
                </a:lnTo>
                <a:lnTo>
                  <a:pt x="423" y="2706"/>
                </a:lnTo>
                <a:lnTo>
                  <a:pt x="423" y="2704"/>
                </a:lnTo>
                <a:lnTo>
                  <a:pt x="425" y="2704"/>
                </a:lnTo>
                <a:lnTo>
                  <a:pt x="425" y="2703"/>
                </a:lnTo>
                <a:lnTo>
                  <a:pt x="426" y="2703"/>
                </a:lnTo>
                <a:lnTo>
                  <a:pt x="429" y="2701"/>
                </a:lnTo>
                <a:lnTo>
                  <a:pt x="429" y="2700"/>
                </a:lnTo>
                <a:lnTo>
                  <a:pt x="431" y="2700"/>
                </a:lnTo>
                <a:lnTo>
                  <a:pt x="432" y="2700"/>
                </a:lnTo>
                <a:close/>
                <a:moveTo>
                  <a:pt x="322" y="2697"/>
                </a:moveTo>
                <a:lnTo>
                  <a:pt x="323" y="2697"/>
                </a:lnTo>
                <a:lnTo>
                  <a:pt x="323" y="2698"/>
                </a:lnTo>
                <a:lnTo>
                  <a:pt x="325" y="2698"/>
                </a:lnTo>
                <a:lnTo>
                  <a:pt x="326" y="2698"/>
                </a:lnTo>
                <a:lnTo>
                  <a:pt x="326" y="2700"/>
                </a:lnTo>
                <a:lnTo>
                  <a:pt x="328" y="2700"/>
                </a:lnTo>
                <a:lnTo>
                  <a:pt x="328" y="2701"/>
                </a:lnTo>
                <a:lnTo>
                  <a:pt x="329" y="2703"/>
                </a:lnTo>
                <a:lnTo>
                  <a:pt x="331" y="2703"/>
                </a:lnTo>
                <a:lnTo>
                  <a:pt x="331" y="2704"/>
                </a:lnTo>
                <a:lnTo>
                  <a:pt x="331" y="2706"/>
                </a:lnTo>
                <a:lnTo>
                  <a:pt x="332" y="2706"/>
                </a:lnTo>
                <a:lnTo>
                  <a:pt x="332" y="2707"/>
                </a:lnTo>
                <a:lnTo>
                  <a:pt x="332" y="2709"/>
                </a:lnTo>
                <a:lnTo>
                  <a:pt x="332" y="2710"/>
                </a:lnTo>
                <a:lnTo>
                  <a:pt x="331" y="2710"/>
                </a:lnTo>
                <a:lnTo>
                  <a:pt x="331" y="2712"/>
                </a:lnTo>
                <a:lnTo>
                  <a:pt x="329" y="2712"/>
                </a:lnTo>
                <a:lnTo>
                  <a:pt x="329" y="2713"/>
                </a:lnTo>
                <a:lnTo>
                  <a:pt x="329" y="2714"/>
                </a:lnTo>
                <a:lnTo>
                  <a:pt x="328" y="2716"/>
                </a:lnTo>
                <a:lnTo>
                  <a:pt x="328" y="2717"/>
                </a:lnTo>
                <a:lnTo>
                  <a:pt x="326" y="2717"/>
                </a:lnTo>
                <a:lnTo>
                  <a:pt x="325" y="2717"/>
                </a:lnTo>
                <a:lnTo>
                  <a:pt x="325" y="2716"/>
                </a:lnTo>
                <a:lnTo>
                  <a:pt x="325" y="2717"/>
                </a:lnTo>
                <a:lnTo>
                  <a:pt x="323" y="2717"/>
                </a:lnTo>
                <a:lnTo>
                  <a:pt x="323" y="2716"/>
                </a:lnTo>
                <a:lnTo>
                  <a:pt x="322" y="2716"/>
                </a:lnTo>
                <a:lnTo>
                  <a:pt x="322" y="2717"/>
                </a:lnTo>
                <a:lnTo>
                  <a:pt x="322" y="2716"/>
                </a:lnTo>
                <a:lnTo>
                  <a:pt x="320" y="2716"/>
                </a:lnTo>
                <a:lnTo>
                  <a:pt x="319" y="2716"/>
                </a:lnTo>
                <a:lnTo>
                  <a:pt x="319" y="2717"/>
                </a:lnTo>
                <a:lnTo>
                  <a:pt x="319" y="2719"/>
                </a:lnTo>
                <a:lnTo>
                  <a:pt x="319" y="2720"/>
                </a:lnTo>
                <a:lnTo>
                  <a:pt x="320" y="2720"/>
                </a:lnTo>
                <a:lnTo>
                  <a:pt x="320" y="2722"/>
                </a:lnTo>
                <a:lnTo>
                  <a:pt x="322" y="2722"/>
                </a:lnTo>
                <a:lnTo>
                  <a:pt x="322" y="2723"/>
                </a:lnTo>
                <a:lnTo>
                  <a:pt x="323" y="2723"/>
                </a:lnTo>
                <a:lnTo>
                  <a:pt x="325" y="2725"/>
                </a:lnTo>
                <a:lnTo>
                  <a:pt x="325" y="2726"/>
                </a:lnTo>
                <a:lnTo>
                  <a:pt x="326" y="2726"/>
                </a:lnTo>
                <a:lnTo>
                  <a:pt x="326" y="2728"/>
                </a:lnTo>
                <a:lnTo>
                  <a:pt x="326" y="2729"/>
                </a:lnTo>
                <a:lnTo>
                  <a:pt x="325" y="2729"/>
                </a:lnTo>
                <a:lnTo>
                  <a:pt x="325" y="2731"/>
                </a:lnTo>
                <a:lnTo>
                  <a:pt x="325" y="2729"/>
                </a:lnTo>
                <a:lnTo>
                  <a:pt x="325" y="2728"/>
                </a:lnTo>
                <a:lnTo>
                  <a:pt x="323" y="2728"/>
                </a:lnTo>
                <a:lnTo>
                  <a:pt x="322" y="2728"/>
                </a:lnTo>
                <a:lnTo>
                  <a:pt x="320" y="2728"/>
                </a:lnTo>
                <a:lnTo>
                  <a:pt x="322" y="2729"/>
                </a:lnTo>
                <a:lnTo>
                  <a:pt x="320" y="2729"/>
                </a:lnTo>
                <a:lnTo>
                  <a:pt x="320" y="2728"/>
                </a:lnTo>
                <a:lnTo>
                  <a:pt x="319" y="2728"/>
                </a:lnTo>
                <a:lnTo>
                  <a:pt x="317" y="2728"/>
                </a:lnTo>
                <a:lnTo>
                  <a:pt x="317" y="2729"/>
                </a:lnTo>
                <a:lnTo>
                  <a:pt x="317" y="2731"/>
                </a:lnTo>
                <a:lnTo>
                  <a:pt x="316" y="2731"/>
                </a:lnTo>
                <a:lnTo>
                  <a:pt x="314" y="2731"/>
                </a:lnTo>
                <a:lnTo>
                  <a:pt x="313" y="2731"/>
                </a:lnTo>
                <a:lnTo>
                  <a:pt x="313" y="2729"/>
                </a:lnTo>
                <a:lnTo>
                  <a:pt x="312" y="2729"/>
                </a:lnTo>
                <a:lnTo>
                  <a:pt x="312" y="2728"/>
                </a:lnTo>
                <a:lnTo>
                  <a:pt x="310" y="2728"/>
                </a:lnTo>
                <a:lnTo>
                  <a:pt x="310" y="2729"/>
                </a:lnTo>
                <a:lnTo>
                  <a:pt x="309" y="2729"/>
                </a:lnTo>
                <a:lnTo>
                  <a:pt x="307" y="2729"/>
                </a:lnTo>
                <a:lnTo>
                  <a:pt x="306" y="2729"/>
                </a:lnTo>
                <a:lnTo>
                  <a:pt x="304" y="2729"/>
                </a:lnTo>
                <a:lnTo>
                  <a:pt x="303" y="2729"/>
                </a:lnTo>
                <a:lnTo>
                  <a:pt x="303" y="2731"/>
                </a:lnTo>
                <a:lnTo>
                  <a:pt x="304" y="2731"/>
                </a:lnTo>
                <a:lnTo>
                  <a:pt x="304" y="2729"/>
                </a:lnTo>
                <a:lnTo>
                  <a:pt x="306" y="2729"/>
                </a:lnTo>
                <a:lnTo>
                  <a:pt x="307" y="2729"/>
                </a:lnTo>
                <a:lnTo>
                  <a:pt x="309" y="2731"/>
                </a:lnTo>
                <a:lnTo>
                  <a:pt x="307" y="2731"/>
                </a:lnTo>
                <a:lnTo>
                  <a:pt x="306" y="2731"/>
                </a:lnTo>
                <a:lnTo>
                  <a:pt x="307" y="2732"/>
                </a:lnTo>
                <a:lnTo>
                  <a:pt x="306" y="2732"/>
                </a:lnTo>
                <a:lnTo>
                  <a:pt x="307" y="2734"/>
                </a:lnTo>
                <a:lnTo>
                  <a:pt x="306" y="2734"/>
                </a:lnTo>
                <a:lnTo>
                  <a:pt x="307" y="2734"/>
                </a:lnTo>
                <a:lnTo>
                  <a:pt x="306" y="2734"/>
                </a:lnTo>
                <a:lnTo>
                  <a:pt x="306" y="2735"/>
                </a:lnTo>
                <a:lnTo>
                  <a:pt x="306" y="2737"/>
                </a:lnTo>
                <a:lnTo>
                  <a:pt x="304" y="2737"/>
                </a:lnTo>
                <a:lnTo>
                  <a:pt x="304" y="2735"/>
                </a:lnTo>
                <a:lnTo>
                  <a:pt x="303" y="2735"/>
                </a:lnTo>
                <a:lnTo>
                  <a:pt x="303" y="2734"/>
                </a:lnTo>
                <a:lnTo>
                  <a:pt x="301" y="2734"/>
                </a:lnTo>
                <a:lnTo>
                  <a:pt x="303" y="2732"/>
                </a:lnTo>
                <a:lnTo>
                  <a:pt x="301" y="2732"/>
                </a:lnTo>
                <a:lnTo>
                  <a:pt x="301" y="2734"/>
                </a:lnTo>
                <a:lnTo>
                  <a:pt x="300" y="2732"/>
                </a:lnTo>
                <a:lnTo>
                  <a:pt x="300" y="2734"/>
                </a:lnTo>
                <a:lnTo>
                  <a:pt x="300" y="2732"/>
                </a:lnTo>
                <a:lnTo>
                  <a:pt x="300" y="2734"/>
                </a:lnTo>
                <a:lnTo>
                  <a:pt x="298" y="2732"/>
                </a:lnTo>
                <a:lnTo>
                  <a:pt x="297" y="2731"/>
                </a:lnTo>
                <a:lnTo>
                  <a:pt x="298" y="2731"/>
                </a:lnTo>
                <a:lnTo>
                  <a:pt x="297" y="2731"/>
                </a:lnTo>
                <a:lnTo>
                  <a:pt x="297" y="2732"/>
                </a:lnTo>
                <a:lnTo>
                  <a:pt x="298" y="2734"/>
                </a:lnTo>
                <a:lnTo>
                  <a:pt x="298" y="2735"/>
                </a:lnTo>
                <a:lnTo>
                  <a:pt x="300" y="2735"/>
                </a:lnTo>
                <a:lnTo>
                  <a:pt x="300" y="2737"/>
                </a:lnTo>
                <a:lnTo>
                  <a:pt x="298" y="2735"/>
                </a:lnTo>
                <a:lnTo>
                  <a:pt x="298" y="2734"/>
                </a:lnTo>
                <a:lnTo>
                  <a:pt x="297" y="2734"/>
                </a:lnTo>
                <a:lnTo>
                  <a:pt x="295" y="2734"/>
                </a:lnTo>
                <a:lnTo>
                  <a:pt x="295" y="2732"/>
                </a:lnTo>
                <a:lnTo>
                  <a:pt x="295" y="2734"/>
                </a:lnTo>
                <a:lnTo>
                  <a:pt x="294" y="2734"/>
                </a:lnTo>
                <a:lnTo>
                  <a:pt x="295" y="2734"/>
                </a:lnTo>
                <a:lnTo>
                  <a:pt x="295" y="2735"/>
                </a:lnTo>
                <a:lnTo>
                  <a:pt x="297" y="2735"/>
                </a:lnTo>
                <a:lnTo>
                  <a:pt x="297" y="2737"/>
                </a:lnTo>
                <a:lnTo>
                  <a:pt x="295" y="2737"/>
                </a:lnTo>
                <a:lnTo>
                  <a:pt x="295" y="2735"/>
                </a:lnTo>
                <a:lnTo>
                  <a:pt x="294" y="2735"/>
                </a:lnTo>
                <a:lnTo>
                  <a:pt x="294" y="2737"/>
                </a:lnTo>
                <a:lnTo>
                  <a:pt x="294" y="2735"/>
                </a:lnTo>
                <a:lnTo>
                  <a:pt x="292" y="2735"/>
                </a:lnTo>
                <a:lnTo>
                  <a:pt x="292" y="2737"/>
                </a:lnTo>
                <a:lnTo>
                  <a:pt x="292" y="2738"/>
                </a:lnTo>
                <a:lnTo>
                  <a:pt x="291" y="2738"/>
                </a:lnTo>
                <a:lnTo>
                  <a:pt x="291" y="2737"/>
                </a:lnTo>
                <a:lnTo>
                  <a:pt x="289" y="2738"/>
                </a:lnTo>
                <a:lnTo>
                  <a:pt x="289" y="2737"/>
                </a:lnTo>
                <a:lnTo>
                  <a:pt x="288" y="2737"/>
                </a:lnTo>
                <a:lnTo>
                  <a:pt x="288" y="2735"/>
                </a:lnTo>
                <a:lnTo>
                  <a:pt x="287" y="2734"/>
                </a:lnTo>
                <a:lnTo>
                  <a:pt x="287" y="2735"/>
                </a:lnTo>
                <a:lnTo>
                  <a:pt x="287" y="2737"/>
                </a:lnTo>
                <a:lnTo>
                  <a:pt x="285" y="2737"/>
                </a:lnTo>
                <a:lnTo>
                  <a:pt x="287" y="2737"/>
                </a:lnTo>
                <a:lnTo>
                  <a:pt x="287" y="2738"/>
                </a:lnTo>
                <a:lnTo>
                  <a:pt x="287" y="2739"/>
                </a:lnTo>
                <a:lnTo>
                  <a:pt x="285" y="2739"/>
                </a:lnTo>
                <a:lnTo>
                  <a:pt x="284" y="2739"/>
                </a:lnTo>
                <a:lnTo>
                  <a:pt x="284" y="2738"/>
                </a:lnTo>
                <a:lnTo>
                  <a:pt x="282" y="2738"/>
                </a:lnTo>
                <a:lnTo>
                  <a:pt x="282" y="2737"/>
                </a:lnTo>
                <a:lnTo>
                  <a:pt x="282" y="2738"/>
                </a:lnTo>
                <a:lnTo>
                  <a:pt x="281" y="2738"/>
                </a:lnTo>
                <a:lnTo>
                  <a:pt x="281" y="2737"/>
                </a:lnTo>
                <a:lnTo>
                  <a:pt x="279" y="2738"/>
                </a:lnTo>
                <a:lnTo>
                  <a:pt x="279" y="2737"/>
                </a:lnTo>
                <a:lnTo>
                  <a:pt x="279" y="2738"/>
                </a:lnTo>
                <a:lnTo>
                  <a:pt x="278" y="2737"/>
                </a:lnTo>
                <a:lnTo>
                  <a:pt x="276" y="2737"/>
                </a:lnTo>
                <a:lnTo>
                  <a:pt x="275" y="2737"/>
                </a:lnTo>
                <a:lnTo>
                  <a:pt x="275" y="2735"/>
                </a:lnTo>
                <a:lnTo>
                  <a:pt x="273" y="2737"/>
                </a:lnTo>
                <a:lnTo>
                  <a:pt x="272" y="2737"/>
                </a:lnTo>
                <a:lnTo>
                  <a:pt x="270" y="2737"/>
                </a:lnTo>
                <a:lnTo>
                  <a:pt x="269" y="2737"/>
                </a:lnTo>
                <a:lnTo>
                  <a:pt x="269" y="2738"/>
                </a:lnTo>
                <a:lnTo>
                  <a:pt x="267" y="2738"/>
                </a:lnTo>
                <a:lnTo>
                  <a:pt x="266" y="2737"/>
                </a:lnTo>
                <a:lnTo>
                  <a:pt x="266" y="2738"/>
                </a:lnTo>
                <a:lnTo>
                  <a:pt x="266" y="2739"/>
                </a:lnTo>
                <a:lnTo>
                  <a:pt x="265" y="2739"/>
                </a:lnTo>
                <a:lnTo>
                  <a:pt x="263" y="2739"/>
                </a:lnTo>
                <a:lnTo>
                  <a:pt x="262" y="2739"/>
                </a:lnTo>
                <a:lnTo>
                  <a:pt x="262" y="2741"/>
                </a:lnTo>
                <a:lnTo>
                  <a:pt x="260" y="2741"/>
                </a:lnTo>
                <a:lnTo>
                  <a:pt x="260" y="2739"/>
                </a:lnTo>
                <a:lnTo>
                  <a:pt x="259" y="2739"/>
                </a:lnTo>
                <a:lnTo>
                  <a:pt x="257" y="2739"/>
                </a:lnTo>
                <a:lnTo>
                  <a:pt x="256" y="2739"/>
                </a:lnTo>
                <a:lnTo>
                  <a:pt x="254" y="2739"/>
                </a:lnTo>
                <a:lnTo>
                  <a:pt x="253" y="2739"/>
                </a:lnTo>
                <a:lnTo>
                  <a:pt x="251" y="2739"/>
                </a:lnTo>
                <a:lnTo>
                  <a:pt x="250" y="2739"/>
                </a:lnTo>
                <a:lnTo>
                  <a:pt x="250" y="2738"/>
                </a:lnTo>
                <a:lnTo>
                  <a:pt x="248" y="2738"/>
                </a:lnTo>
                <a:lnTo>
                  <a:pt x="248" y="2739"/>
                </a:lnTo>
                <a:lnTo>
                  <a:pt x="247" y="2739"/>
                </a:lnTo>
                <a:lnTo>
                  <a:pt x="245" y="2738"/>
                </a:lnTo>
                <a:lnTo>
                  <a:pt x="247" y="2738"/>
                </a:lnTo>
                <a:lnTo>
                  <a:pt x="248" y="2738"/>
                </a:lnTo>
                <a:lnTo>
                  <a:pt x="248" y="2737"/>
                </a:lnTo>
                <a:lnTo>
                  <a:pt x="248" y="2738"/>
                </a:lnTo>
                <a:lnTo>
                  <a:pt x="250" y="2738"/>
                </a:lnTo>
                <a:lnTo>
                  <a:pt x="250" y="2737"/>
                </a:lnTo>
                <a:lnTo>
                  <a:pt x="251" y="2737"/>
                </a:lnTo>
                <a:lnTo>
                  <a:pt x="253" y="2737"/>
                </a:lnTo>
                <a:lnTo>
                  <a:pt x="254" y="2737"/>
                </a:lnTo>
                <a:lnTo>
                  <a:pt x="254" y="2735"/>
                </a:lnTo>
                <a:lnTo>
                  <a:pt x="256" y="2735"/>
                </a:lnTo>
                <a:lnTo>
                  <a:pt x="257" y="2735"/>
                </a:lnTo>
                <a:lnTo>
                  <a:pt x="259" y="2734"/>
                </a:lnTo>
                <a:lnTo>
                  <a:pt x="259" y="2735"/>
                </a:lnTo>
                <a:lnTo>
                  <a:pt x="260" y="2735"/>
                </a:lnTo>
                <a:lnTo>
                  <a:pt x="259" y="2737"/>
                </a:lnTo>
                <a:lnTo>
                  <a:pt x="259" y="2738"/>
                </a:lnTo>
                <a:lnTo>
                  <a:pt x="260" y="2737"/>
                </a:lnTo>
                <a:lnTo>
                  <a:pt x="262" y="2737"/>
                </a:lnTo>
                <a:lnTo>
                  <a:pt x="262" y="2735"/>
                </a:lnTo>
                <a:lnTo>
                  <a:pt x="263" y="2735"/>
                </a:lnTo>
                <a:lnTo>
                  <a:pt x="265" y="2735"/>
                </a:lnTo>
                <a:lnTo>
                  <a:pt x="265" y="2737"/>
                </a:lnTo>
                <a:lnTo>
                  <a:pt x="265" y="2738"/>
                </a:lnTo>
                <a:lnTo>
                  <a:pt x="265" y="2737"/>
                </a:lnTo>
                <a:lnTo>
                  <a:pt x="265" y="2735"/>
                </a:lnTo>
                <a:lnTo>
                  <a:pt x="265" y="2734"/>
                </a:lnTo>
                <a:lnTo>
                  <a:pt x="265" y="2732"/>
                </a:lnTo>
                <a:lnTo>
                  <a:pt x="266" y="2732"/>
                </a:lnTo>
                <a:lnTo>
                  <a:pt x="267" y="2732"/>
                </a:lnTo>
                <a:lnTo>
                  <a:pt x="267" y="2734"/>
                </a:lnTo>
                <a:lnTo>
                  <a:pt x="269" y="2734"/>
                </a:lnTo>
                <a:lnTo>
                  <a:pt x="269" y="2732"/>
                </a:lnTo>
                <a:lnTo>
                  <a:pt x="270" y="2732"/>
                </a:lnTo>
                <a:lnTo>
                  <a:pt x="272" y="2732"/>
                </a:lnTo>
                <a:lnTo>
                  <a:pt x="273" y="2732"/>
                </a:lnTo>
                <a:lnTo>
                  <a:pt x="272" y="2732"/>
                </a:lnTo>
                <a:lnTo>
                  <a:pt x="273" y="2732"/>
                </a:lnTo>
                <a:lnTo>
                  <a:pt x="272" y="2731"/>
                </a:lnTo>
                <a:lnTo>
                  <a:pt x="272" y="2729"/>
                </a:lnTo>
                <a:lnTo>
                  <a:pt x="273" y="2729"/>
                </a:lnTo>
                <a:lnTo>
                  <a:pt x="273" y="2728"/>
                </a:lnTo>
                <a:lnTo>
                  <a:pt x="273" y="2729"/>
                </a:lnTo>
                <a:lnTo>
                  <a:pt x="273" y="2731"/>
                </a:lnTo>
                <a:lnTo>
                  <a:pt x="273" y="2732"/>
                </a:lnTo>
                <a:lnTo>
                  <a:pt x="275" y="2732"/>
                </a:lnTo>
                <a:lnTo>
                  <a:pt x="275" y="2731"/>
                </a:lnTo>
                <a:lnTo>
                  <a:pt x="275" y="2729"/>
                </a:lnTo>
                <a:lnTo>
                  <a:pt x="276" y="2729"/>
                </a:lnTo>
                <a:lnTo>
                  <a:pt x="276" y="2731"/>
                </a:lnTo>
                <a:lnTo>
                  <a:pt x="278" y="2731"/>
                </a:lnTo>
                <a:lnTo>
                  <a:pt x="279" y="2731"/>
                </a:lnTo>
                <a:lnTo>
                  <a:pt x="281" y="2731"/>
                </a:lnTo>
                <a:lnTo>
                  <a:pt x="281" y="2732"/>
                </a:lnTo>
                <a:lnTo>
                  <a:pt x="282" y="2732"/>
                </a:lnTo>
                <a:lnTo>
                  <a:pt x="282" y="2731"/>
                </a:lnTo>
                <a:lnTo>
                  <a:pt x="284" y="2731"/>
                </a:lnTo>
                <a:lnTo>
                  <a:pt x="284" y="2729"/>
                </a:lnTo>
                <a:lnTo>
                  <a:pt x="284" y="2728"/>
                </a:lnTo>
                <a:lnTo>
                  <a:pt x="285" y="2728"/>
                </a:lnTo>
                <a:lnTo>
                  <a:pt x="285" y="2729"/>
                </a:lnTo>
                <a:lnTo>
                  <a:pt x="287" y="2729"/>
                </a:lnTo>
                <a:lnTo>
                  <a:pt x="288" y="2729"/>
                </a:lnTo>
                <a:lnTo>
                  <a:pt x="289" y="2729"/>
                </a:lnTo>
                <a:lnTo>
                  <a:pt x="291" y="2729"/>
                </a:lnTo>
                <a:lnTo>
                  <a:pt x="291" y="2731"/>
                </a:lnTo>
                <a:lnTo>
                  <a:pt x="292" y="2731"/>
                </a:lnTo>
                <a:lnTo>
                  <a:pt x="292" y="2729"/>
                </a:lnTo>
                <a:lnTo>
                  <a:pt x="294" y="2729"/>
                </a:lnTo>
                <a:lnTo>
                  <a:pt x="292" y="2729"/>
                </a:lnTo>
                <a:lnTo>
                  <a:pt x="292" y="2728"/>
                </a:lnTo>
                <a:lnTo>
                  <a:pt x="292" y="2726"/>
                </a:lnTo>
                <a:lnTo>
                  <a:pt x="294" y="2725"/>
                </a:lnTo>
                <a:lnTo>
                  <a:pt x="294" y="2726"/>
                </a:lnTo>
                <a:lnTo>
                  <a:pt x="295" y="2726"/>
                </a:lnTo>
                <a:lnTo>
                  <a:pt x="297" y="2726"/>
                </a:lnTo>
                <a:lnTo>
                  <a:pt x="298" y="2726"/>
                </a:lnTo>
                <a:lnTo>
                  <a:pt x="300" y="2726"/>
                </a:lnTo>
                <a:lnTo>
                  <a:pt x="300" y="2728"/>
                </a:lnTo>
                <a:lnTo>
                  <a:pt x="301" y="2728"/>
                </a:lnTo>
                <a:lnTo>
                  <a:pt x="300" y="2726"/>
                </a:lnTo>
                <a:lnTo>
                  <a:pt x="298" y="2725"/>
                </a:lnTo>
                <a:lnTo>
                  <a:pt x="297" y="2725"/>
                </a:lnTo>
                <a:lnTo>
                  <a:pt x="295" y="2725"/>
                </a:lnTo>
                <a:lnTo>
                  <a:pt x="295" y="2723"/>
                </a:lnTo>
                <a:lnTo>
                  <a:pt x="295" y="2722"/>
                </a:lnTo>
                <a:lnTo>
                  <a:pt x="297" y="2722"/>
                </a:lnTo>
                <a:lnTo>
                  <a:pt x="298" y="2722"/>
                </a:lnTo>
                <a:lnTo>
                  <a:pt x="300" y="2722"/>
                </a:lnTo>
                <a:lnTo>
                  <a:pt x="301" y="2722"/>
                </a:lnTo>
                <a:lnTo>
                  <a:pt x="303" y="2722"/>
                </a:lnTo>
                <a:lnTo>
                  <a:pt x="303" y="2723"/>
                </a:lnTo>
                <a:lnTo>
                  <a:pt x="304" y="2723"/>
                </a:lnTo>
                <a:lnTo>
                  <a:pt x="306" y="2722"/>
                </a:lnTo>
                <a:lnTo>
                  <a:pt x="306" y="2720"/>
                </a:lnTo>
                <a:lnTo>
                  <a:pt x="304" y="2720"/>
                </a:lnTo>
                <a:lnTo>
                  <a:pt x="303" y="2719"/>
                </a:lnTo>
                <a:lnTo>
                  <a:pt x="301" y="2719"/>
                </a:lnTo>
                <a:lnTo>
                  <a:pt x="301" y="2717"/>
                </a:lnTo>
                <a:lnTo>
                  <a:pt x="303" y="2717"/>
                </a:lnTo>
                <a:lnTo>
                  <a:pt x="301" y="2717"/>
                </a:lnTo>
                <a:lnTo>
                  <a:pt x="303" y="2717"/>
                </a:lnTo>
                <a:lnTo>
                  <a:pt x="304" y="2717"/>
                </a:lnTo>
                <a:lnTo>
                  <a:pt x="306" y="2717"/>
                </a:lnTo>
                <a:lnTo>
                  <a:pt x="306" y="2719"/>
                </a:lnTo>
                <a:lnTo>
                  <a:pt x="306" y="2717"/>
                </a:lnTo>
                <a:lnTo>
                  <a:pt x="307" y="2717"/>
                </a:lnTo>
                <a:lnTo>
                  <a:pt x="309" y="2717"/>
                </a:lnTo>
                <a:lnTo>
                  <a:pt x="309" y="2719"/>
                </a:lnTo>
                <a:lnTo>
                  <a:pt x="310" y="2720"/>
                </a:lnTo>
                <a:lnTo>
                  <a:pt x="310" y="2722"/>
                </a:lnTo>
                <a:lnTo>
                  <a:pt x="310" y="2720"/>
                </a:lnTo>
                <a:lnTo>
                  <a:pt x="310" y="2719"/>
                </a:lnTo>
                <a:lnTo>
                  <a:pt x="312" y="2719"/>
                </a:lnTo>
                <a:lnTo>
                  <a:pt x="312" y="2717"/>
                </a:lnTo>
                <a:lnTo>
                  <a:pt x="313" y="2717"/>
                </a:lnTo>
                <a:lnTo>
                  <a:pt x="312" y="2716"/>
                </a:lnTo>
                <a:lnTo>
                  <a:pt x="313" y="2716"/>
                </a:lnTo>
                <a:lnTo>
                  <a:pt x="313" y="2717"/>
                </a:lnTo>
                <a:lnTo>
                  <a:pt x="313" y="2719"/>
                </a:lnTo>
                <a:lnTo>
                  <a:pt x="313" y="2717"/>
                </a:lnTo>
                <a:lnTo>
                  <a:pt x="314" y="2717"/>
                </a:lnTo>
                <a:lnTo>
                  <a:pt x="314" y="2716"/>
                </a:lnTo>
                <a:lnTo>
                  <a:pt x="316" y="2716"/>
                </a:lnTo>
                <a:lnTo>
                  <a:pt x="316" y="2714"/>
                </a:lnTo>
                <a:lnTo>
                  <a:pt x="316" y="2713"/>
                </a:lnTo>
                <a:lnTo>
                  <a:pt x="316" y="2712"/>
                </a:lnTo>
                <a:lnTo>
                  <a:pt x="314" y="2712"/>
                </a:lnTo>
                <a:lnTo>
                  <a:pt x="313" y="2712"/>
                </a:lnTo>
                <a:lnTo>
                  <a:pt x="312" y="2712"/>
                </a:lnTo>
                <a:lnTo>
                  <a:pt x="312" y="2710"/>
                </a:lnTo>
                <a:lnTo>
                  <a:pt x="313" y="2710"/>
                </a:lnTo>
                <a:lnTo>
                  <a:pt x="314" y="2710"/>
                </a:lnTo>
                <a:lnTo>
                  <a:pt x="314" y="2709"/>
                </a:lnTo>
                <a:lnTo>
                  <a:pt x="313" y="2709"/>
                </a:lnTo>
                <a:lnTo>
                  <a:pt x="313" y="2710"/>
                </a:lnTo>
                <a:lnTo>
                  <a:pt x="312" y="2710"/>
                </a:lnTo>
                <a:lnTo>
                  <a:pt x="310" y="2709"/>
                </a:lnTo>
                <a:lnTo>
                  <a:pt x="310" y="2707"/>
                </a:lnTo>
                <a:lnTo>
                  <a:pt x="312" y="2707"/>
                </a:lnTo>
                <a:lnTo>
                  <a:pt x="313" y="2706"/>
                </a:lnTo>
                <a:lnTo>
                  <a:pt x="312" y="2706"/>
                </a:lnTo>
                <a:lnTo>
                  <a:pt x="309" y="2707"/>
                </a:lnTo>
                <a:lnTo>
                  <a:pt x="309" y="2709"/>
                </a:lnTo>
                <a:lnTo>
                  <a:pt x="310" y="2710"/>
                </a:lnTo>
                <a:lnTo>
                  <a:pt x="309" y="2710"/>
                </a:lnTo>
                <a:lnTo>
                  <a:pt x="309" y="2712"/>
                </a:lnTo>
                <a:lnTo>
                  <a:pt x="307" y="2712"/>
                </a:lnTo>
                <a:lnTo>
                  <a:pt x="307" y="2710"/>
                </a:lnTo>
                <a:lnTo>
                  <a:pt x="306" y="2710"/>
                </a:lnTo>
                <a:lnTo>
                  <a:pt x="304" y="2710"/>
                </a:lnTo>
                <a:lnTo>
                  <a:pt x="304" y="2709"/>
                </a:lnTo>
                <a:lnTo>
                  <a:pt x="303" y="2709"/>
                </a:lnTo>
                <a:lnTo>
                  <a:pt x="303" y="2707"/>
                </a:lnTo>
                <a:lnTo>
                  <a:pt x="303" y="2706"/>
                </a:lnTo>
                <a:lnTo>
                  <a:pt x="304" y="2706"/>
                </a:lnTo>
                <a:lnTo>
                  <a:pt x="304" y="2707"/>
                </a:lnTo>
                <a:lnTo>
                  <a:pt x="306" y="2707"/>
                </a:lnTo>
                <a:lnTo>
                  <a:pt x="307" y="2707"/>
                </a:lnTo>
                <a:lnTo>
                  <a:pt x="309" y="2707"/>
                </a:lnTo>
                <a:lnTo>
                  <a:pt x="310" y="2707"/>
                </a:lnTo>
                <a:lnTo>
                  <a:pt x="310" y="2706"/>
                </a:lnTo>
                <a:lnTo>
                  <a:pt x="312" y="2704"/>
                </a:lnTo>
                <a:lnTo>
                  <a:pt x="312" y="2703"/>
                </a:lnTo>
                <a:lnTo>
                  <a:pt x="310" y="2703"/>
                </a:lnTo>
                <a:lnTo>
                  <a:pt x="310" y="2701"/>
                </a:lnTo>
                <a:lnTo>
                  <a:pt x="312" y="2700"/>
                </a:lnTo>
                <a:lnTo>
                  <a:pt x="312" y="2701"/>
                </a:lnTo>
                <a:lnTo>
                  <a:pt x="313" y="2701"/>
                </a:lnTo>
                <a:lnTo>
                  <a:pt x="314" y="2701"/>
                </a:lnTo>
                <a:lnTo>
                  <a:pt x="313" y="2701"/>
                </a:lnTo>
                <a:lnTo>
                  <a:pt x="314" y="2700"/>
                </a:lnTo>
                <a:lnTo>
                  <a:pt x="314" y="2698"/>
                </a:lnTo>
                <a:lnTo>
                  <a:pt x="316" y="2698"/>
                </a:lnTo>
                <a:lnTo>
                  <a:pt x="317" y="2698"/>
                </a:lnTo>
                <a:lnTo>
                  <a:pt x="319" y="2697"/>
                </a:lnTo>
                <a:lnTo>
                  <a:pt x="320" y="2697"/>
                </a:lnTo>
                <a:lnTo>
                  <a:pt x="322" y="2697"/>
                </a:lnTo>
                <a:close/>
                <a:moveTo>
                  <a:pt x="511" y="2692"/>
                </a:moveTo>
                <a:lnTo>
                  <a:pt x="510" y="2692"/>
                </a:lnTo>
                <a:lnTo>
                  <a:pt x="510" y="2694"/>
                </a:lnTo>
                <a:lnTo>
                  <a:pt x="510" y="2692"/>
                </a:lnTo>
                <a:lnTo>
                  <a:pt x="509" y="2692"/>
                </a:lnTo>
                <a:lnTo>
                  <a:pt x="509" y="2694"/>
                </a:lnTo>
                <a:lnTo>
                  <a:pt x="509" y="2692"/>
                </a:lnTo>
                <a:lnTo>
                  <a:pt x="507" y="2692"/>
                </a:lnTo>
                <a:lnTo>
                  <a:pt x="506" y="2692"/>
                </a:lnTo>
                <a:lnTo>
                  <a:pt x="506" y="2694"/>
                </a:lnTo>
                <a:lnTo>
                  <a:pt x="506" y="2692"/>
                </a:lnTo>
                <a:lnTo>
                  <a:pt x="506" y="2691"/>
                </a:lnTo>
                <a:lnTo>
                  <a:pt x="504" y="2691"/>
                </a:lnTo>
                <a:lnTo>
                  <a:pt x="506" y="2689"/>
                </a:lnTo>
                <a:lnTo>
                  <a:pt x="504" y="2688"/>
                </a:lnTo>
                <a:lnTo>
                  <a:pt x="506" y="2688"/>
                </a:lnTo>
                <a:lnTo>
                  <a:pt x="506" y="2687"/>
                </a:lnTo>
                <a:lnTo>
                  <a:pt x="507" y="2687"/>
                </a:lnTo>
                <a:lnTo>
                  <a:pt x="507" y="2685"/>
                </a:lnTo>
                <a:lnTo>
                  <a:pt x="509" y="2685"/>
                </a:lnTo>
                <a:lnTo>
                  <a:pt x="510" y="2685"/>
                </a:lnTo>
                <a:lnTo>
                  <a:pt x="510" y="2687"/>
                </a:lnTo>
                <a:lnTo>
                  <a:pt x="511" y="2687"/>
                </a:lnTo>
                <a:lnTo>
                  <a:pt x="511" y="2688"/>
                </a:lnTo>
                <a:lnTo>
                  <a:pt x="513" y="2688"/>
                </a:lnTo>
                <a:lnTo>
                  <a:pt x="511" y="2689"/>
                </a:lnTo>
                <a:lnTo>
                  <a:pt x="511" y="2691"/>
                </a:lnTo>
                <a:lnTo>
                  <a:pt x="511" y="2692"/>
                </a:lnTo>
                <a:close/>
                <a:moveTo>
                  <a:pt x="517" y="2681"/>
                </a:moveTo>
                <a:lnTo>
                  <a:pt x="517" y="2682"/>
                </a:lnTo>
                <a:lnTo>
                  <a:pt x="516" y="2682"/>
                </a:lnTo>
                <a:lnTo>
                  <a:pt x="514" y="2681"/>
                </a:lnTo>
                <a:lnTo>
                  <a:pt x="514" y="2682"/>
                </a:lnTo>
                <a:lnTo>
                  <a:pt x="514" y="2681"/>
                </a:lnTo>
                <a:lnTo>
                  <a:pt x="514" y="2679"/>
                </a:lnTo>
                <a:lnTo>
                  <a:pt x="516" y="2679"/>
                </a:lnTo>
                <a:lnTo>
                  <a:pt x="517" y="2679"/>
                </a:lnTo>
                <a:lnTo>
                  <a:pt x="517" y="2681"/>
                </a:lnTo>
                <a:close/>
                <a:moveTo>
                  <a:pt x="547" y="2667"/>
                </a:moveTo>
                <a:lnTo>
                  <a:pt x="548" y="2667"/>
                </a:lnTo>
                <a:lnTo>
                  <a:pt x="550" y="2667"/>
                </a:lnTo>
                <a:lnTo>
                  <a:pt x="551" y="2667"/>
                </a:lnTo>
                <a:lnTo>
                  <a:pt x="551" y="2669"/>
                </a:lnTo>
                <a:lnTo>
                  <a:pt x="553" y="2669"/>
                </a:lnTo>
                <a:lnTo>
                  <a:pt x="553" y="2670"/>
                </a:lnTo>
                <a:lnTo>
                  <a:pt x="553" y="2672"/>
                </a:lnTo>
                <a:lnTo>
                  <a:pt x="554" y="2672"/>
                </a:lnTo>
                <a:lnTo>
                  <a:pt x="553" y="2672"/>
                </a:lnTo>
                <a:lnTo>
                  <a:pt x="553" y="2673"/>
                </a:lnTo>
                <a:lnTo>
                  <a:pt x="553" y="2675"/>
                </a:lnTo>
                <a:lnTo>
                  <a:pt x="551" y="2675"/>
                </a:lnTo>
                <a:lnTo>
                  <a:pt x="551" y="2676"/>
                </a:lnTo>
                <a:lnTo>
                  <a:pt x="550" y="2678"/>
                </a:lnTo>
                <a:lnTo>
                  <a:pt x="548" y="2678"/>
                </a:lnTo>
                <a:lnTo>
                  <a:pt x="547" y="2678"/>
                </a:lnTo>
                <a:lnTo>
                  <a:pt x="547" y="2676"/>
                </a:lnTo>
                <a:lnTo>
                  <a:pt x="545" y="2676"/>
                </a:lnTo>
                <a:lnTo>
                  <a:pt x="544" y="2678"/>
                </a:lnTo>
                <a:lnTo>
                  <a:pt x="542" y="2679"/>
                </a:lnTo>
                <a:lnTo>
                  <a:pt x="542" y="2681"/>
                </a:lnTo>
                <a:lnTo>
                  <a:pt x="541" y="2681"/>
                </a:lnTo>
                <a:lnTo>
                  <a:pt x="539" y="2682"/>
                </a:lnTo>
                <a:lnTo>
                  <a:pt x="539" y="2684"/>
                </a:lnTo>
                <a:lnTo>
                  <a:pt x="538" y="2684"/>
                </a:lnTo>
                <a:lnTo>
                  <a:pt x="538" y="2682"/>
                </a:lnTo>
                <a:lnTo>
                  <a:pt x="536" y="2682"/>
                </a:lnTo>
                <a:lnTo>
                  <a:pt x="535" y="2682"/>
                </a:lnTo>
                <a:lnTo>
                  <a:pt x="535" y="2681"/>
                </a:lnTo>
                <a:lnTo>
                  <a:pt x="535" y="2679"/>
                </a:lnTo>
                <a:lnTo>
                  <a:pt x="535" y="2678"/>
                </a:lnTo>
                <a:lnTo>
                  <a:pt x="536" y="2678"/>
                </a:lnTo>
                <a:lnTo>
                  <a:pt x="535" y="2678"/>
                </a:lnTo>
                <a:lnTo>
                  <a:pt x="536" y="2676"/>
                </a:lnTo>
                <a:lnTo>
                  <a:pt x="536" y="2675"/>
                </a:lnTo>
                <a:lnTo>
                  <a:pt x="536" y="2673"/>
                </a:lnTo>
                <a:lnTo>
                  <a:pt x="538" y="2673"/>
                </a:lnTo>
                <a:lnTo>
                  <a:pt x="539" y="2673"/>
                </a:lnTo>
                <a:lnTo>
                  <a:pt x="539" y="2672"/>
                </a:lnTo>
                <a:lnTo>
                  <a:pt x="541" y="2672"/>
                </a:lnTo>
                <a:lnTo>
                  <a:pt x="541" y="2670"/>
                </a:lnTo>
                <a:lnTo>
                  <a:pt x="542" y="2670"/>
                </a:lnTo>
                <a:lnTo>
                  <a:pt x="541" y="2670"/>
                </a:lnTo>
                <a:lnTo>
                  <a:pt x="542" y="2669"/>
                </a:lnTo>
                <a:lnTo>
                  <a:pt x="544" y="2669"/>
                </a:lnTo>
                <a:lnTo>
                  <a:pt x="545" y="2669"/>
                </a:lnTo>
                <a:lnTo>
                  <a:pt x="545" y="2667"/>
                </a:lnTo>
                <a:lnTo>
                  <a:pt x="547" y="2667"/>
                </a:lnTo>
                <a:close/>
                <a:moveTo>
                  <a:pt x="582" y="2657"/>
                </a:moveTo>
                <a:lnTo>
                  <a:pt x="583" y="2659"/>
                </a:lnTo>
                <a:lnTo>
                  <a:pt x="585" y="2659"/>
                </a:lnTo>
                <a:lnTo>
                  <a:pt x="586" y="2659"/>
                </a:lnTo>
                <a:lnTo>
                  <a:pt x="586" y="2660"/>
                </a:lnTo>
                <a:lnTo>
                  <a:pt x="586" y="2662"/>
                </a:lnTo>
                <a:lnTo>
                  <a:pt x="585" y="2662"/>
                </a:lnTo>
                <a:lnTo>
                  <a:pt x="585" y="2663"/>
                </a:lnTo>
                <a:lnTo>
                  <a:pt x="585" y="2664"/>
                </a:lnTo>
                <a:lnTo>
                  <a:pt x="583" y="2664"/>
                </a:lnTo>
                <a:lnTo>
                  <a:pt x="582" y="2664"/>
                </a:lnTo>
                <a:lnTo>
                  <a:pt x="581" y="2664"/>
                </a:lnTo>
                <a:lnTo>
                  <a:pt x="579" y="2664"/>
                </a:lnTo>
                <a:lnTo>
                  <a:pt x="578" y="2664"/>
                </a:lnTo>
                <a:lnTo>
                  <a:pt x="578" y="2663"/>
                </a:lnTo>
                <a:lnTo>
                  <a:pt x="578" y="2662"/>
                </a:lnTo>
                <a:lnTo>
                  <a:pt x="578" y="2660"/>
                </a:lnTo>
                <a:lnTo>
                  <a:pt x="578" y="2659"/>
                </a:lnTo>
                <a:lnTo>
                  <a:pt x="579" y="2659"/>
                </a:lnTo>
                <a:lnTo>
                  <a:pt x="578" y="2657"/>
                </a:lnTo>
                <a:lnTo>
                  <a:pt x="579" y="2657"/>
                </a:lnTo>
                <a:lnTo>
                  <a:pt x="581" y="2657"/>
                </a:lnTo>
                <a:lnTo>
                  <a:pt x="582" y="2657"/>
                </a:lnTo>
                <a:close/>
                <a:moveTo>
                  <a:pt x="644" y="2656"/>
                </a:moveTo>
                <a:lnTo>
                  <a:pt x="644" y="2657"/>
                </a:lnTo>
                <a:lnTo>
                  <a:pt x="642" y="2656"/>
                </a:lnTo>
                <a:lnTo>
                  <a:pt x="642" y="2657"/>
                </a:lnTo>
                <a:lnTo>
                  <a:pt x="641" y="2659"/>
                </a:lnTo>
                <a:lnTo>
                  <a:pt x="639" y="2659"/>
                </a:lnTo>
                <a:lnTo>
                  <a:pt x="638" y="2659"/>
                </a:lnTo>
                <a:lnTo>
                  <a:pt x="638" y="2660"/>
                </a:lnTo>
                <a:lnTo>
                  <a:pt x="638" y="2659"/>
                </a:lnTo>
                <a:lnTo>
                  <a:pt x="639" y="2659"/>
                </a:lnTo>
                <a:lnTo>
                  <a:pt x="639" y="2657"/>
                </a:lnTo>
                <a:lnTo>
                  <a:pt x="641" y="2657"/>
                </a:lnTo>
                <a:lnTo>
                  <a:pt x="642" y="2657"/>
                </a:lnTo>
                <a:lnTo>
                  <a:pt x="642" y="2656"/>
                </a:lnTo>
                <a:lnTo>
                  <a:pt x="644" y="2656"/>
                </a:lnTo>
                <a:close/>
                <a:moveTo>
                  <a:pt x="648" y="2653"/>
                </a:moveTo>
                <a:lnTo>
                  <a:pt x="647" y="2653"/>
                </a:lnTo>
                <a:lnTo>
                  <a:pt x="647" y="2654"/>
                </a:lnTo>
                <a:lnTo>
                  <a:pt x="647" y="2653"/>
                </a:lnTo>
                <a:lnTo>
                  <a:pt x="648" y="2653"/>
                </a:lnTo>
                <a:close/>
                <a:moveTo>
                  <a:pt x="604" y="2647"/>
                </a:moveTo>
                <a:lnTo>
                  <a:pt x="606" y="2647"/>
                </a:lnTo>
                <a:lnTo>
                  <a:pt x="606" y="2645"/>
                </a:lnTo>
                <a:lnTo>
                  <a:pt x="606" y="2647"/>
                </a:lnTo>
                <a:lnTo>
                  <a:pt x="607" y="2647"/>
                </a:lnTo>
                <a:lnTo>
                  <a:pt x="608" y="2647"/>
                </a:lnTo>
                <a:lnTo>
                  <a:pt x="608" y="2648"/>
                </a:lnTo>
                <a:lnTo>
                  <a:pt x="610" y="2648"/>
                </a:lnTo>
                <a:lnTo>
                  <a:pt x="611" y="2650"/>
                </a:lnTo>
                <a:lnTo>
                  <a:pt x="610" y="2650"/>
                </a:lnTo>
                <a:lnTo>
                  <a:pt x="611" y="2651"/>
                </a:lnTo>
                <a:lnTo>
                  <a:pt x="610" y="2651"/>
                </a:lnTo>
                <a:lnTo>
                  <a:pt x="610" y="2653"/>
                </a:lnTo>
                <a:lnTo>
                  <a:pt x="610" y="2654"/>
                </a:lnTo>
                <a:lnTo>
                  <a:pt x="608" y="2654"/>
                </a:lnTo>
                <a:lnTo>
                  <a:pt x="608" y="2656"/>
                </a:lnTo>
                <a:lnTo>
                  <a:pt x="608" y="2657"/>
                </a:lnTo>
                <a:lnTo>
                  <a:pt x="608" y="2659"/>
                </a:lnTo>
                <a:lnTo>
                  <a:pt x="607" y="2659"/>
                </a:lnTo>
                <a:lnTo>
                  <a:pt x="606" y="2659"/>
                </a:lnTo>
                <a:lnTo>
                  <a:pt x="606" y="2657"/>
                </a:lnTo>
                <a:lnTo>
                  <a:pt x="606" y="2656"/>
                </a:lnTo>
                <a:lnTo>
                  <a:pt x="604" y="2656"/>
                </a:lnTo>
                <a:lnTo>
                  <a:pt x="604" y="2654"/>
                </a:lnTo>
                <a:lnTo>
                  <a:pt x="603" y="2654"/>
                </a:lnTo>
                <a:lnTo>
                  <a:pt x="603" y="2656"/>
                </a:lnTo>
                <a:lnTo>
                  <a:pt x="601" y="2654"/>
                </a:lnTo>
                <a:lnTo>
                  <a:pt x="600" y="2654"/>
                </a:lnTo>
                <a:lnTo>
                  <a:pt x="600" y="2653"/>
                </a:lnTo>
                <a:lnTo>
                  <a:pt x="598" y="2653"/>
                </a:lnTo>
                <a:lnTo>
                  <a:pt x="597" y="2654"/>
                </a:lnTo>
                <a:lnTo>
                  <a:pt x="597" y="2656"/>
                </a:lnTo>
                <a:lnTo>
                  <a:pt x="595" y="2656"/>
                </a:lnTo>
                <a:lnTo>
                  <a:pt x="595" y="2657"/>
                </a:lnTo>
                <a:lnTo>
                  <a:pt x="594" y="2657"/>
                </a:lnTo>
                <a:lnTo>
                  <a:pt x="592" y="2657"/>
                </a:lnTo>
                <a:lnTo>
                  <a:pt x="591" y="2657"/>
                </a:lnTo>
                <a:lnTo>
                  <a:pt x="591" y="2656"/>
                </a:lnTo>
                <a:lnTo>
                  <a:pt x="589" y="2656"/>
                </a:lnTo>
                <a:lnTo>
                  <a:pt x="589" y="2654"/>
                </a:lnTo>
                <a:lnTo>
                  <a:pt x="589" y="2653"/>
                </a:lnTo>
                <a:lnTo>
                  <a:pt x="588" y="2653"/>
                </a:lnTo>
                <a:lnTo>
                  <a:pt x="589" y="2653"/>
                </a:lnTo>
                <a:lnTo>
                  <a:pt x="589" y="2651"/>
                </a:lnTo>
                <a:lnTo>
                  <a:pt x="589" y="2650"/>
                </a:lnTo>
                <a:lnTo>
                  <a:pt x="591" y="2650"/>
                </a:lnTo>
                <a:lnTo>
                  <a:pt x="592" y="2650"/>
                </a:lnTo>
                <a:lnTo>
                  <a:pt x="594" y="2650"/>
                </a:lnTo>
                <a:lnTo>
                  <a:pt x="595" y="2650"/>
                </a:lnTo>
                <a:lnTo>
                  <a:pt x="595" y="2651"/>
                </a:lnTo>
                <a:lnTo>
                  <a:pt x="597" y="2650"/>
                </a:lnTo>
                <a:lnTo>
                  <a:pt x="597" y="2651"/>
                </a:lnTo>
                <a:lnTo>
                  <a:pt x="597" y="2650"/>
                </a:lnTo>
                <a:lnTo>
                  <a:pt x="598" y="2650"/>
                </a:lnTo>
                <a:lnTo>
                  <a:pt x="598" y="2648"/>
                </a:lnTo>
                <a:lnTo>
                  <a:pt x="598" y="2647"/>
                </a:lnTo>
                <a:lnTo>
                  <a:pt x="598" y="2648"/>
                </a:lnTo>
                <a:lnTo>
                  <a:pt x="598" y="2647"/>
                </a:lnTo>
                <a:lnTo>
                  <a:pt x="600" y="2647"/>
                </a:lnTo>
                <a:lnTo>
                  <a:pt x="601" y="2647"/>
                </a:lnTo>
                <a:lnTo>
                  <a:pt x="603" y="2647"/>
                </a:lnTo>
                <a:lnTo>
                  <a:pt x="604" y="2647"/>
                </a:lnTo>
                <a:lnTo>
                  <a:pt x="603" y="2647"/>
                </a:lnTo>
                <a:lnTo>
                  <a:pt x="604" y="2645"/>
                </a:lnTo>
                <a:lnTo>
                  <a:pt x="604" y="2647"/>
                </a:lnTo>
                <a:close/>
                <a:moveTo>
                  <a:pt x="644" y="2644"/>
                </a:moveTo>
                <a:lnTo>
                  <a:pt x="644" y="2645"/>
                </a:lnTo>
                <a:lnTo>
                  <a:pt x="642" y="2645"/>
                </a:lnTo>
                <a:lnTo>
                  <a:pt x="642" y="2644"/>
                </a:lnTo>
                <a:lnTo>
                  <a:pt x="644" y="2644"/>
                </a:lnTo>
                <a:close/>
                <a:moveTo>
                  <a:pt x="586" y="2642"/>
                </a:moveTo>
                <a:lnTo>
                  <a:pt x="588" y="2644"/>
                </a:lnTo>
                <a:lnTo>
                  <a:pt x="589" y="2644"/>
                </a:lnTo>
                <a:lnTo>
                  <a:pt x="589" y="2645"/>
                </a:lnTo>
                <a:lnTo>
                  <a:pt x="589" y="2647"/>
                </a:lnTo>
                <a:lnTo>
                  <a:pt x="589" y="2648"/>
                </a:lnTo>
                <a:lnTo>
                  <a:pt x="588" y="2648"/>
                </a:lnTo>
                <a:lnTo>
                  <a:pt x="588" y="2650"/>
                </a:lnTo>
                <a:lnTo>
                  <a:pt x="586" y="2650"/>
                </a:lnTo>
                <a:lnTo>
                  <a:pt x="585" y="2650"/>
                </a:lnTo>
                <a:lnTo>
                  <a:pt x="585" y="2648"/>
                </a:lnTo>
                <a:lnTo>
                  <a:pt x="583" y="2648"/>
                </a:lnTo>
                <a:lnTo>
                  <a:pt x="582" y="2647"/>
                </a:lnTo>
                <a:lnTo>
                  <a:pt x="582" y="2645"/>
                </a:lnTo>
                <a:lnTo>
                  <a:pt x="583" y="2645"/>
                </a:lnTo>
                <a:lnTo>
                  <a:pt x="583" y="2644"/>
                </a:lnTo>
                <a:lnTo>
                  <a:pt x="583" y="2642"/>
                </a:lnTo>
                <a:lnTo>
                  <a:pt x="585" y="2642"/>
                </a:lnTo>
                <a:lnTo>
                  <a:pt x="586" y="2642"/>
                </a:lnTo>
                <a:close/>
                <a:moveTo>
                  <a:pt x="689" y="2637"/>
                </a:moveTo>
                <a:lnTo>
                  <a:pt x="688" y="2637"/>
                </a:lnTo>
                <a:lnTo>
                  <a:pt x="686" y="2637"/>
                </a:lnTo>
                <a:lnTo>
                  <a:pt x="688" y="2637"/>
                </a:lnTo>
                <a:lnTo>
                  <a:pt x="688" y="2635"/>
                </a:lnTo>
                <a:lnTo>
                  <a:pt x="688" y="2637"/>
                </a:lnTo>
                <a:lnTo>
                  <a:pt x="689" y="2637"/>
                </a:lnTo>
                <a:close/>
                <a:moveTo>
                  <a:pt x="660" y="2635"/>
                </a:moveTo>
                <a:lnTo>
                  <a:pt x="658" y="2635"/>
                </a:lnTo>
                <a:lnTo>
                  <a:pt x="660" y="2635"/>
                </a:lnTo>
                <a:lnTo>
                  <a:pt x="660" y="2634"/>
                </a:lnTo>
                <a:lnTo>
                  <a:pt x="660" y="2635"/>
                </a:lnTo>
                <a:close/>
                <a:moveTo>
                  <a:pt x="611" y="2632"/>
                </a:moveTo>
                <a:lnTo>
                  <a:pt x="611" y="2634"/>
                </a:lnTo>
                <a:lnTo>
                  <a:pt x="611" y="2635"/>
                </a:lnTo>
                <a:lnTo>
                  <a:pt x="610" y="2635"/>
                </a:lnTo>
                <a:lnTo>
                  <a:pt x="610" y="2637"/>
                </a:lnTo>
                <a:lnTo>
                  <a:pt x="608" y="2637"/>
                </a:lnTo>
                <a:lnTo>
                  <a:pt x="608" y="2638"/>
                </a:lnTo>
                <a:lnTo>
                  <a:pt x="608" y="2640"/>
                </a:lnTo>
                <a:lnTo>
                  <a:pt x="607" y="2640"/>
                </a:lnTo>
                <a:lnTo>
                  <a:pt x="607" y="2641"/>
                </a:lnTo>
                <a:lnTo>
                  <a:pt x="607" y="2640"/>
                </a:lnTo>
                <a:lnTo>
                  <a:pt x="606" y="2640"/>
                </a:lnTo>
                <a:lnTo>
                  <a:pt x="606" y="2638"/>
                </a:lnTo>
                <a:lnTo>
                  <a:pt x="604" y="2638"/>
                </a:lnTo>
                <a:lnTo>
                  <a:pt x="604" y="2637"/>
                </a:lnTo>
                <a:lnTo>
                  <a:pt x="606" y="2637"/>
                </a:lnTo>
                <a:lnTo>
                  <a:pt x="606" y="2635"/>
                </a:lnTo>
                <a:lnTo>
                  <a:pt x="606" y="2634"/>
                </a:lnTo>
                <a:lnTo>
                  <a:pt x="606" y="2632"/>
                </a:lnTo>
                <a:lnTo>
                  <a:pt x="607" y="2632"/>
                </a:lnTo>
                <a:lnTo>
                  <a:pt x="608" y="2631"/>
                </a:lnTo>
                <a:lnTo>
                  <a:pt x="610" y="2631"/>
                </a:lnTo>
                <a:lnTo>
                  <a:pt x="610" y="2632"/>
                </a:lnTo>
                <a:lnTo>
                  <a:pt x="611" y="2632"/>
                </a:lnTo>
                <a:close/>
                <a:moveTo>
                  <a:pt x="689" y="2631"/>
                </a:moveTo>
                <a:lnTo>
                  <a:pt x="689" y="2629"/>
                </a:lnTo>
                <a:lnTo>
                  <a:pt x="689" y="2631"/>
                </a:lnTo>
                <a:close/>
                <a:moveTo>
                  <a:pt x="604" y="2626"/>
                </a:moveTo>
                <a:lnTo>
                  <a:pt x="606" y="2626"/>
                </a:lnTo>
                <a:lnTo>
                  <a:pt x="606" y="2628"/>
                </a:lnTo>
                <a:lnTo>
                  <a:pt x="606" y="2629"/>
                </a:lnTo>
                <a:lnTo>
                  <a:pt x="604" y="2629"/>
                </a:lnTo>
                <a:lnTo>
                  <a:pt x="603" y="2629"/>
                </a:lnTo>
                <a:lnTo>
                  <a:pt x="603" y="2628"/>
                </a:lnTo>
                <a:lnTo>
                  <a:pt x="604" y="2626"/>
                </a:lnTo>
                <a:close/>
                <a:moveTo>
                  <a:pt x="791" y="2585"/>
                </a:moveTo>
                <a:lnTo>
                  <a:pt x="791" y="2587"/>
                </a:lnTo>
                <a:lnTo>
                  <a:pt x="791" y="2588"/>
                </a:lnTo>
                <a:lnTo>
                  <a:pt x="791" y="2587"/>
                </a:lnTo>
                <a:lnTo>
                  <a:pt x="791" y="2585"/>
                </a:lnTo>
                <a:close/>
                <a:moveTo>
                  <a:pt x="648" y="2653"/>
                </a:moveTo>
                <a:lnTo>
                  <a:pt x="650" y="2653"/>
                </a:lnTo>
                <a:lnTo>
                  <a:pt x="650" y="2651"/>
                </a:lnTo>
                <a:lnTo>
                  <a:pt x="651" y="2650"/>
                </a:lnTo>
                <a:lnTo>
                  <a:pt x="650" y="2650"/>
                </a:lnTo>
                <a:lnTo>
                  <a:pt x="650" y="2648"/>
                </a:lnTo>
                <a:lnTo>
                  <a:pt x="651" y="2648"/>
                </a:lnTo>
                <a:lnTo>
                  <a:pt x="653" y="2648"/>
                </a:lnTo>
                <a:lnTo>
                  <a:pt x="654" y="2648"/>
                </a:lnTo>
                <a:lnTo>
                  <a:pt x="655" y="2648"/>
                </a:lnTo>
                <a:lnTo>
                  <a:pt x="655" y="2647"/>
                </a:lnTo>
                <a:lnTo>
                  <a:pt x="657" y="2647"/>
                </a:lnTo>
                <a:lnTo>
                  <a:pt x="657" y="2645"/>
                </a:lnTo>
                <a:lnTo>
                  <a:pt x="657" y="2644"/>
                </a:lnTo>
                <a:lnTo>
                  <a:pt x="655" y="2644"/>
                </a:lnTo>
                <a:lnTo>
                  <a:pt x="655" y="2642"/>
                </a:lnTo>
                <a:lnTo>
                  <a:pt x="657" y="2642"/>
                </a:lnTo>
                <a:lnTo>
                  <a:pt x="657" y="2641"/>
                </a:lnTo>
                <a:lnTo>
                  <a:pt x="658" y="2641"/>
                </a:lnTo>
                <a:lnTo>
                  <a:pt x="658" y="2642"/>
                </a:lnTo>
                <a:lnTo>
                  <a:pt x="660" y="2642"/>
                </a:lnTo>
                <a:lnTo>
                  <a:pt x="660" y="2641"/>
                </a:lnTo>
                <a:lnTo>
                  <a:pt x="661" y="2641"/>
                </a:lnTo>
                <a:lnTo>
                  <a:pt x="663" y="2641"/>
                </a:lnTo>
                <a:lnTo>
                  <a:pt x="663" y="2640"/>
                </a:lnTo>
                <a:lnTo>
                  <a:pt x="663" y="2638"/>
                </a:lnTo>
                <a:lnTo>
                  <a:pt x="663" y="2637"/>
                </a:lnTo>
                <a:lnTo>
                  <a:pt x="663" y="2635"/>
                </a:lnTo>
                <a:lnTo>
                  <a:pt x="661" y="2635"/>
                </a:lnTo>
                <a:lnTo>
                  <a:pt x="663" y="2635"/>
                </a:lnTo>
                <a:lnTo>
                  <a:pt x="661" y="2635"/>
                </a:lnTo>
                <a:lnTo>
                  <a:pt x="663" y="2635"/>
                </a:lnTo>
                <a:lnTo>
                  <a:pt x="663" y="2634"/>
                </a:lnTo>
                <a:lnTo>
                  <a:pt x="663" y="2632"/>
                </a:lnTo>
                <a:lnTo>
                  <a:pt x="663" y="2634"/>
                </a:lnTo>
                <a:lnTo>
                  <a:pt x="664" y="2632"/>
                </a:lnTo>
                <a:lnTo>
                  <a:pt x="664" y="2634"/>
                </a:lnTo>
                <a:lnTo>
                  <a:pt x="664" y="2632"/>
                </a:lnTo>
                <a:lnTo>
                  <a:pt x="666" y="2632"/>
                </a:lnTo>
                <a:lnTo>
                  <a:pt x="667" y="2632"/>
                </a:lnTo>
                <a:lnTo>
                  <a:pt x="667" y="2631"/>
                </a:lnTo>
                <a:lnTo>
                  <a:pt x="666" y="2631"/>
                </a:lnTo>
                <a:lnTo>
                  <a:pt x="667" y="2631"/>
                </a:lnTo>
                <a:lnTo>
                  <a:pt x="667" y="2629"/>
                </a:lnTo>
                <a:lnTo>
                  <a:pt x="669" y="2629"/>
                </a:lnTo>
                <a:lnTo>
                  <a:pt x="669" y="2628"/>
                </a:lnTo>
                <a:lnTo>
                  <a:pt x="669" y="2626"/>
                </a:lnTo>
                <a:lnTo>
                  <a:pt x="669" y="2625"/>
                </a:lnTo>
                <a:lnTo>
                  <a:pt x="667" y="2623"/>
                </a:lnTo>
                <a:lnTo>
                  <a:pt x="666" y="2623"/>
                </a:lnTo>
                <a:lnTo>
                  <a:pt x="666" y="2622"/>
                </a:lnTo>
                <a:lnTo>
                  <a:pt x="667" y="2622"/>
                </a:lnTo>
                <a:lnTo>
                  <a:pt x="667" y="2620"/>
                </a:lnTo>
                <a:lnTo>
                  <a:pt x="667" y="2619"/>
                </a:lnTo>
                <a:lnTo>
                  <a:pt x="667" y="2617"/>
                </a:lnTo>
                <a:lnTo>
                  <a:pt x="669" y="2617"/>
                </a:lnTo>
                <a:lnTo>
                  <a:pt x="669" y="2616"/>
                </a:lnTo>
                <a:lnTo>
                  <a:pt x="669" y="2615"/>
                </a:lnTo>
                <a:lnTo>
                  <a:pt x="670" y="2615"/>
                </a:lnTo>
                <a:lnTo>
                  <a:pt x="670" y="2613"/>
                </a:lnTo>
                <a:lnTo>
                  <a:pt x="672" y="2613"/>
                </a:lnTo>
                <a:lnTo>
                  <a:pt x="673" y="2613"/>
                </a:lnTo>
                <a:lnTo>
                  <a:pt x="673" y="2612"/>
                </a:lnTo>
                <a:lnTo>
                  <a:pt x="673" y="2610"/>
                </a:lnTo>
                <a:lnTo>
                  <a:pt x="675" y="2610"/>
                </a:lnTo>
                <a:lnTo>
                  <a:pt x="676" y="2610"/>
                </a:lnTo>
                <a:lnTo>
                  <a:pt x="676" y="2609"/>
                </a:lnTo>
                <a:lnTo>
                  <a:pt x="678" y="2607"/>
                </a:lnTo>
                <a:lnTo>
                  <a:pt x="679" y="2607"/>
                </a:lnTo>
                <a:lnTo>
                  <a:pt x="679" y="2606"/>
                </a:lnTo>
                <a:lnTo>
                  <a:pt x="679" y="2604"/>
                </a:lnTo>
                <a:lnTo>
                  <a:pt x="679" y="2606"/>
                </a:lnTo>
                <a:lnTo>
                  <a:pt x="680" y="2606"/>
                </a:lnTo>
                <a:lnTo>
                  <a:pt x="680" y="2607"/>
                </a:lnTo>
                <a:lnTo>
                  <a:pt x="682" y="2607"/>
                </a:lnTo>
                <a:lnTo>
                  <a:pt x="683" y="2607"/>
                </a:lnTo>
                <a:lnTo>
                  <a:pt x="685" y="2607"/>
                </a:lnTo>
                <a:lnTo>
                  <a:pt x="686" y="2607"/>
                </a:lnTo>
                <a:lnTo>
                  <a:pt x="686" y="2606"/>
                </a:lnTo>
                <a:lnTo>
                  <a:pt x="688" y="2606"/>
                </a:lnTo>
                <a:lnTo>
                  <a:pt x="689" y="2606"/>
                </a:lnTo>
                <a:lnTo>
                  <a:pt x="689" y="2607"/>
                </a:lnTo>
                <a:lnTo>
                  <a:pt x="691" y="2607"/>
                </a:lnTo>
                <a:lnTo>
                  <a:pt x="692" y="2607"/>
                </a:lnTo>
                <a:lnTo>
                  <a:pt x="694" y="2607"/>
                </a:lnTo>
                <a:lnTo>
                  <a:pt x="695" y="2607"/>
                </a:lnTo>
                <a:lnTo>
                  <a:pt x="697" y="2606"/>
                </a:lnTo>
                <a:lnTo>
                  <a:pt x="695" y="2606"/>
                </a:lnTo>
                <a:lnTo>
                  <a:pt x="695" y="2604"/>
                </a:lnTo>
                <a:lnTo>
                  <a:pt x="697" y="2604"/>
                </a:lnTo>
                <a:lnTo>
                  <a:pt x="697" y="2603"/>
                </a:lnTo>
                <a:lnTo>
                  <a:pt x="695" y="2603"/>
                </a:lnTo>
                <a:lnTo>
                  <a:pt x="694" y="2603"/>
                </a:lnTo>
                <a:lnTo>
                  <a:pt x="694" y="2601"/>
                </a:lnTo>
                <a:lnTo>
                  <a:pt x="695" y="2601"/>
                </a:lnTo>
                <a:lnTo>
                  <a:pt x="694" y="2601"/>
                </a:lnTo>
                <a:lnTo>
                  <a:pt x="694" y="2600"/>
                </a:lnTo>
                <a:lnTo>
                  <a:pt x="692" y="2600"/>
                </a:lnTo>
                <a:lnTo>
                  <a:pt x="691" y="2600"/>
                </a:lnTo>
                <a:lnTo>
                  <a:pt x="691" y="2598"/>
                </a:lnTo>
                <a:lnTo>
                  <a:pt x="692" y="2598"/>
                </a:lnTo>
                <a:lnTo>
                  <a:pt x="692" y="2597"/>
                </a:lnTo>
                <a:lnTo>
                  <a:pt x="692" y="2595"/>
                </a:lnTo>
                <a:lnTo>
                  <a:pt x="694" y="2594"/>
                </a:lnTo>
                <a:lnTo>
                  <a:pt x="694" y="2592"/>
                </a:lnTo>
                <a:lnTo>
                  <a:pt x="692" y="2592"/>
                </a:lnTo>
                <a:lnTo>
                  <a:pt x="692" y="2591"/>
                </a:lnTo>
                <a:lnTo>
                  <a:pt x="692" y="2590"/>
                </a:lnTo>
                <a:lnTo>
                  <a:pt x="692" y="2588"/>
                </a:lnTo>
                <a:lnTo>
                  <a:pt x="694" y="2588"/>
                </a:lnTo>
                <a:lnTo>
                  <a:pt x="694" y="2587"/>
                </a:lnTo>
                <a:lnTo>
                  <a:pt x="695" y="2585"/>
                </a:lnTo>
                <a:lnTo>
                  <a:pt x="695" y="2584"/>
                </a:lnTo>
                <a:lnTo>
                  <a:pt x="697" y="2584"/>
                </a:lnTo>
                <a:lnTo>
                  <a:pt x="697" y="2582"/>
                </a:lnTo>
                <a:lnTo>
                  <a:pt x="697" y="2584"/>
                </a:lnTo>
                <a:lnTo>
                  <a:pt x="698" y="2582"/>
                </a:lnTo>
                <a:lnTo>
                  <a:pt x="700" y="2582"/>
                </a:lnTo>
                <a:lnTo>
                  <a:pt x="703" y="2579"/>
                </a:lnTo>
                <a:lnTo>
                  <a:pt x="703" y="2578"/>
                </a:lnTo>
                <a:lnTo>
                  <a:pt x="704" y="2578"/>
                </a:lnTo>
                <a:lnTo>
                  <a:pt x="705" y="2578"/>
                </a:lnTo>
                <a:lnTo>
                  <a:pt x="705" y="2576"/>
                </a:lnTo>
                <a:lnTo>
                  <a:pt x="707" y="2576"/>
                </a:lnTo>
                <a:lnTo>
                  <a:pt x="708" y="2576"/>
                </a:lnTo>
                <a:lnTo>
                  <a:pt x="710" y="2576"/>
                </a:lnTo>
                <a:lnTo>
                  <a:pt x="710" y="2575"/>
                </a:lnTo>
                <a:lnTo>
                  <a:pt x="711" y="2575"/>
                </a:lnTo>
                <a:lnTo>
                  <a:pt x="713" y="2575"/>
                </a:lnTo>
                <a:lnTo>
                  <a:pt x="713" y="2573"/>
                </a:lnTo>
                <a:lnTo>
                  <a:pt x="713" y="2575"/>
                </a:lnTo>
                <a:lnTo>
                  <a:pt x="714" y="2575"/>
                </a:lnTo>
                <a:lnTo>
                  <a:pt x="716" y="2575"/>
                </a:lnTo>
                <a:lnTo>
                  <a:pt x="717" y="2575"/>
                </a:lnTo>
                <a:lnTo>
                  <a:pt x="717" y="2573"/>
                </a:lnTo>
                <a:lnTo>
                  <a:pt x="719" y="2573"/>
                </a:lnTo>
                <a:lnTo>
                  <a:pt x="720" y="2575"/>
                </a:lnTo>
                <a:lnTo>
                  <a:pt x="720" y="2576"/>
                </a:lnTo>
                <a:lnTo>
                  <a:pt x="722" y="2578"/>
                </a:lnTo>
                <a:lnTo>
                  <a:pt x="723" y="2578"/>
                </a:lnTo>
                <a:lnTo>
                  <a:pt x="725" y="2578"/>
                </a:lnTo>
                <a:lnTo>
                  <a:pt x="725" y="2579"/>
                </a:lnTo>
                <a:lnTo>
                  <a:pt x="726" y="2579"/>
                </a:lnTo>
                <a:lnTo>
                  <a:pt x="728" y="2579"/>
                </a:lnTo>
                <a:lnTo>
                  <a:pt x="729" y="2579"/>
                </a:lnTo>
                <a:lnTo>
                  <a:pt x="730" y="2579"/>
                </a:lnTo>
                <a:lnTo>
                  <a:pt x="730" y="2578"/>
                </a:lnTo>
                <a:lnTo>
                  <a:pt x="732" y="2578"/>
                </a:lnTo>
                <a:lnTo>
                  <a:pt x="732" y="2579"/>
                </a:lnTo>
                <a:lnTo>
                  <a:pt x="732" y="2581"/>
                </a:lnTo>
                <a:lnTo>
                  <a:pt x="732" y="2582"/>
                </a:lnTo>
                <a:lnTo>
                  <a:pt x="730" y="2582"/>
                </a:lnTo>
                <a:lnTo>
                  <a:pt x="730" y="2584"/>
                </a:lnTo>
                <a:lnTo>
                  <a:pt x="729" y="2585"/>
                </a:lnTo>
                <a:lnTo>
                  <a:pt x="728" y="2585"/>
                </a:lnTo>
                <a:lnTo>
                  <a:pt x="728" y="2587"/>
                </a:lnTo>
                <a:lnTo>
                  <a:pt x="728" y="2588"/>
                </a:lnTo>
                <a:lnTo>
                  <a:pt x="728" y="2590"/>
                </a:lnTo>
                <a:lnTo>
                  <a:pt x="729" y="2590"/>
                </a:lnTo>
                <a:lnTo>
                  <a:pt x="729" y="2591"/>
                </a:lnTo>
                <a:lnTo>
                  <a:pt x="728" y="2591"/>
                </a:lnTo>
                <a:lnTo>
                  <a:pt x="728" y="2592"/>
                </a:lnTo>
                <a:lnTo>
                  <a:pt x="729" y="2592"/>
                </a:lnTo>
                <a:lnTo>
                  <a:pt x="728" y="2594"/>
                </a:lnTo>
                <a:lnTo>
                  <a:pt x="726" y="2594"/>
                </a:lnTo>
                <a:lnTo>
                  <a:pt x="726" y="2595"/>
                </a:lnTo>
                <a:lnTo>
                  <a:pt x="725" y="2595"/>
                </a:lnTo>
                <a:lnTo>
                  <a:pt x="725" y="2597"/>
                </a:lnTo>
                <a:lnTo>
                  <a:pt x="723" y="2597"/>
                </a:lnTo>
                <a:lnTo>
                  <a:pt x="722" y="2597"/>
                </a:lnTo>
                <a:lnTo>
                  <a:pt x="722" y="2598"/>
                </a:lnTo>
                <a:lnTo>
                  <a:pt x="720" y="2598"/>
                </a:lnTo>
                <a:lnTo>
                  <a:pt x="719" y="2598"/>
                </a:lnTo>
                <a:lnTo>
                  <a:pt x="719" y="2600"/>
                </a:lnTo>
                <a:lnTo>
                  <a:pt x="717" y="2600"/>
                </a:lnTo>
                <a:lnTo>
                  <a:pt x="717" y="2601"/>
                </a:lnTo>
                <a:lnTo>
                  <a:pt x="716" y="2601"/>
                </a:lnTo>
                <a:lnTo>
                  <a:pt x="714" y="2603"/>
                </a:lnTo>
                <a:lnTo>
                  <a:pt x="713" y="2603"/>
                </a:lnTo>
                <a:lnTo>
                  <a:pt x="711" y="2604"/>
                </a:lnTo>
                <a:lnTo>
                  <a:pt x="711" y="2606"/>
                </a:lnTo>
                <a:lnTo>
                  <a:pt x="710" y="2606"/>
                </a:lnTo>
                <a:lnTo>
                  <a:pt x="708" y="2606"/>
                </a:lnTo>
                <a:lnTo>
                  <a:pt x="707" y="2606"/>
                </a:lnTo>
                <a:lnTo>
                  <a:pt x="705" y="2607"/>
                </a:lnTo>
                <a:lnTo>
                  <a:pt x="704" y="2607"/>
                </a:lnTo>
                <a:lnTo>
                  <a:pt x="703" y="2607"/>
                </a:lnTo>
                <a:lnTo>
                  <a:pt x="701" y="2607"/>
                </a:lnTo>
                <a:lnTo>
                  <a:pt x="703" y="2609"/>
                </a:lnTo>
                <a:lnTo>
                  <a:pt x="701" y="2609"/>
                </a:lnTo>
                <a:lnTo>
                  <a:pt x="700" y="2609"/>
                </a:lnTo>
                <a:lnTo>
                  <a:pt x="700" y="2610"/>
                </a:lnTo>
                <a:lnTo>
                  <a:pt x="698" y="2610"/>
                </a:lnTo>
                <a:lnTo>
                  <a:pt x="698" y="2612"/>
                </a:lnTo>
                <a:lnTo>
                  <a:pt x="697" y="2612"/>
                </a:lnTo>
                <a:lnTo>
                  <a:pt x="697" y="2613"/>
                </a:lnTo>
                <a:lnTo>
                  <a:pt x="698" y="2613"/>
                </a:lnTo>
                <a:lnTo>
                  <a:pt x="697" y="2615"/>
                </a:lnTo>
                <a:lnTo>
                  <a:pt x="697" y="2616"/>
                </a:lnTo>
                <a:lnTo>
                  <a:pt x="697" y="2617"/>
                </a:lnTo>
                <a:lnTo>
                  <a:pt x="695" y="2617"/>
                </a:lnTo>
                <a:lnTo>
                  <a:pt x="695" y="2616"/>
                </a:lnTo>
                <a:lnTo>
                  <a:pt x="694" y="2616"/>
                </a:lnTo>
                <a:lnTo>
                  <a:pt x="694" y="2617"/>
                </a:lnTo>
                <a:lnTo>
                  <a:pt x="695" y="2619"/>
                </a:lnTo>
                <a:lnTo>
                  <a:pt x="694" y="2619"/>
                </a:lnTo>
                <a:lnTo>
                  <a:pt x="695" y="2620"/>
                </a:lnTo>
                <a:lnTo>
                  <a:pt x="694" y="2620"/>
                </a:lnTo>
                <a:lnTo>
                  <a:pt x="694" y="2622"/>
                </a:lnTo>
                <a:lnTo>
                  <a:pt x="692" y="2622"/>
                </a:lnTo>
                <a:lnTo>
                  <a:pt x="692" y="2623"/>
                </a:lnTo>
                <a:lnTo>
                  <a:pt x="691" y="2623"/>
                </a:lnTo>
                <a:lnTo>
                  <a:pt x="691" y="2625"/>
                </a:lnTo>
                <a:lnTo>
                  <a:pt x="689" y="2625"/>
                </a:lnTo>
                <a:lnTo>
                  <a:pt x="689" y="2626"/>
                </a:lnTo>
                <a:lnTo>
                  <a:pt x="689" y="2628"/>
                </a:lnTo>
                <a:lnTo>
                  <a:pt x="689" y="2629"/>
                </a:lnTo>
                <a:lnTo>
                  <a:pt x="688" y="2629"/>
                </a:lnTo>
                <a:lnTo>
                  <a:pt x="686" y="2629"/>
                </a:lnTo>
                <a:lnTo>
                  <a:pt x="686" y="2631"/>
                </a:lnTo>
                <a:lnTo>
                  <a:pt x="686" y="2629"/>
                </a:lnTo>
                <a:lnTo>
                  <a:pt x="685" y="2629"/>
                </a:lnTo>
                <a:lnTo>
                  <a:pt x="685" y="2631"/>
                </a:lnTo>
                <a:lnTo>
                  <a:pt x="685" y="2632"/>
                </a:lnTo>
                <a:lnTo>
                  <a:pt x="683" y="2632"/>
                </a:lnTo>
                <a:lnTo>
                  <a:pt x="683" y="2631"/>
                </a:lnTo>
                <a:lnTo>
                  <a:pt x="683" y="2632"/>
                </a:lnTo>
                <a:lnTo>
                  <a:pt x="682" y="2631"/>
                </a:lnTo>
                <a:lnTo>
                  <a:pt x="682" y="2632"/>
                </a:lnTo>
                <a:lnTo>
                  <a:pt x="680" y="2631"/>
                </a:lnTo>
                <a:lnTo>
                  <a:pt x="680" y="2632"/>
                </a:lnTo>
                <a:lnTo>
                  <a:pt x="679" y="2632"/>
                </a:lnTo>
                <a:lnTo>
                  <a:pt x="679" y="2634"/>
                </a:lnTo>
                <a:lnTo>
                  <a:pt x="678" y="2634"/>
                </a:lnTo>
                <a:lnTo>
                  <a:pt x="678" y="2635"/>
                </a:lnTo>
                <a:lnTo>
                  <a:pt x="678" y="2637"/>
                </a:lnTo>
                <a:lnTo>
                  <a:pt x="676" y="2637"/>
                </a:lnTo>
                <a:lnTo>
                  <a:pt x="676" y="2638"/>
                </a:lnTo>
                <a:lnTo>
                  <a:pt x="675" y="2638"/>
                </a:lnTo>
                <a:lnTo>
                  <a:pt x="673" y="2638"/>
                </a:lnTo>
                <a:lnTo>
                  <a:pt x="675" y="2640"/>
                </a:lnTo>
                <a:lnTo>
                  <a:pt x="673" y="2640"/>
                </a:lnTo>
                <a:lnTo>
                  <a:pt x="673" y="2638"/>
                </a:lnTo>
                <a:lnTo>
                  <a:pt x="672" y="2638"/>
                </a:lnTo>
                <a:lnTo>
                  <a:pt x="672" y="2640"/>
                </a:lnTo>
                <a:lnTo>
                  <a:pt x="672" y="2641"/>
                </a:lnTo>
                <a:lnTo>
                  <a:pt x="670" y="2640"/>
                </a:lnTo>
                <a:lnTo>
                  <a:pt x="669" y="2640"/>
                </a:lnTo>
                <a:lnTo>
                  <a:pt x="667" y="2640"/>
                </a:lnTo>
                <a:lnTo>
                  <a:pt x="667" y="2641"/>
                </a:lnTo>
                <a:lnTo>
                  <a:pt x="667" y="2642"/>
                </a:lnTo>
                <a:lnTo>
                  <a:pt x="669" y="2642"/>
                </a:lnTo>
                <a:lnTo>
                  <a:pt x="670" y="2644"/>
                </a:lnTo>
                <a:lnTo>
                  <a:pt x="669" y="2644"/>
                </a:lnTo>
                <a:lnTo>
                  <a:pt x="667" y="2644"/>
                </a:lnTo>
                <a:lnTo>
                  <a:pt x="667" y="2645"/>
                </a:lnTo>
                <a:lnTo>
                  <a:pt x="667" y="2644"/>
                </a:lnTo>
                <a:lnTo>
                  <a:pt x="667" y="2642"/>
                </a:lnTo>
                <a:lnTo>
                  <a:pt x="666" y="2642"/>
                </a:lnTo>
                <a:lnTo>
                  <a:pt x="664" y="2642"/>
                </a:lnTo>
                <a:lnTo>
                  <a:pt x="664" y="2644"/>
                </a:lnTo>
                <a:lnTo>
                  <a:pt x="663" y="2644"/>
                </a:lnTo>
                <a:lnTo>
                  <a:pt x="663" y="2645"/>
                </a:lnTo>
                <a:lnTo>
                  <a:pt x="661" y="2645"/>
                </a:lnTo>
                <a:lnTo>
                  <a:pt x="660" y="2647"/>
                </a:lnTo>
                <a:lnTo>
                  <a:pt x="658" y="2647"/>
                </a:lnTo>
                <a:lnTo>
                  <a:pt x="657" y="2648"/>
                </a:lnTo>
                <a:lnTo>
                  <a:pt x="655" y="2648"/>
                </a:lnTo>
                <a:lnTo>
                  <a:pt x="655" y="2650"/>
                </a:lnTo>
                <a:lnTo>
                  <a:pt x="654" y="2650"/>
                </a:lnTo>
                <a:lnTo>
                  <a:pt x="653" y="2648"/>
                </a:lnTo>
                <a:lnTo>
                  <a:pt x="653" y="2650"/>
                </a:lnTo>
                <a:lnTo>
                  <a:pt x="651" y="2650"/>
                </a:lnTo>
                <a:lnTo>
                  <a:pt x="651" y="2651"/>
                </a:lnTo>
                <a:lnTo>
                  <a:pt x="651" y="2653"/>
                </a:lnTo>
                <a:lnTo>
                  <a:pt x="650" y="2653"/>
                </a:lnTo>
                <a:lnTo>
                  <a:pt x="648" y="2653"/>
                </a:lnTo>
                <a:close/>
                <a:moveTo>
                  <a:pt x="794" y="2560"/>
                </a:moveTo>
                <a:lnTo>
                  <a:pt x="792" y="2560"/>
                </a:lnTo>
                <a:lnTo>
                  <a:pt x="794" y="2560"/>
                </a:lnTo>
                <a:close/>
                <a:moveTo>
                  <a:pt x="841" y="2544"/>
                </a:moveTo>
                <a:lnTo>
                  <a:pt x="839" y="2545"/>
                </a:lnTo>
                <a:lnTo>
                  <a:pt x="838" y="2545"/>
                </a:lnTo>
                <a:lnTo>
                  <a:pt x="838" y="2547"/>
                </a:lnTo>
                <a:lnTo>
                  <a:pt x="838" y="2548"/>
                </a:lnTo>
                <a:lnTo>
                  <a:pt x="839" y="2548"/>
                </a:lnTo>
                <a:lnTo>
                  <a:pt x="839" y="2550"/>
                </a:lnTo>
                <a:lnTo>
                  <a:pt x="839" y="2551"/>
                </a:lnTo>
                <a:lnTo>
                  <a:pt x="838" y="2551"/>
                </a:lnTo>
                <a:lnTo>
                  <a:pt x="836" y="2551"/>
                </a:lnTo>
                <a:lnTo>
                  <a:pt x="835" y="2551"/>
                </a:lnTo>
                <a:lnTo>
                  <a:pt x="835" y="2553"/>
                </a:lnTo>
                <a:lnTo>
                  <a:pt x="836" y="2553"/>
                </a:lnTo>
                <a:lnTo>
                  <a:pt x="836" y="2554"/>
                </a:lnTo>
                <a:lnTo>
                  <a:pt x="835" y="2554"/>
                </a:lnTo>
                <a:lnTo>
                  <a:pt x="836" y="2554"/>
                </a:lnTo>
                <a:lnTo>
                  <a:pt x="836" y="2556"/>
                </a:lnTo>
                <a:lnTo>
                  <a:pt x="835" y="2556"/>
                </a:lnTo>
                <a:lnTo>
                  <a:pt x="833" y="2556"/>
                </a:lnTo>
                <a:lnTo>
                  <a:pt x="833" y="2557"/>
                </a:lnTo>
                <a:lnTo>
                  <a:pt x="833" y="2559"/>
                </a:lnTo>
                <a:lnTo>
                  <a:pt x="832" y="2559"/>
                </a:lnTo>
                <a:lnTo>
                  <a:pt x="832" y="2557"/>
                </a:lnTo>
                <a:lnTo>
                  <a:pt x="830" y="2557"/>
                </a:lnTo>
                <a:lnTo>
                  <a:pt x="830" y="2556"/>
                </a:lnTo>
                <a:lnTo>
                  <a:pt x="829" y="2556"/>
                </a:lnTo>
                <a:lnTo>
                  <a:pt x="829" y="2554"/>
                </a:lnTo>
                <a:lnTo>
                  <a:pt x="827" y="2554"/>
                </a:lnTo>
                <a:lnTo>
                  <a:pt x="827" y="2553"/>
                </a:lnTo>
                <a:lnTo>
                  <a:pt x="827" y="2551"/>
                </a:lnTo>
                <a:lnTo>
                  <a:pt x="827" y="2550"/>
                </a:lnTo>
                <a:lnTo>
                  <a:pt x="827" y="2548"/>
                </a:lnTo>
                <a:lnTo>
                  <a:pt x="829" y="2548"/>
                </a:lnTo>
                <a:lnTo>
                  <a:pt x="829" y="2550"/>
                </a:lnTo>
                <a:lnTo>
                  <a:pt x="829" y="2548"/>
                </a:lnTo>
                <a:lnTo>
                  <a:pt x="830" y="2548"/>
                </a:lnTo>
                <a:lnTo>
                  <a:pt x="830" y="2547"/>
                </a:lnTo>
                <a:lnTo>
                  <a:pt x="832" y="2547"/>
                </a:lnTo>
                <a:lnTo>
                  <a:pt x="832" y="2548"/>
                </a:lnTo>
                <a:lnTo>
                  <a:pt x="832" y="2550"/>
                </a:lnTo>
                <a:lnTo>
                  <a:pt x="832" y="2551"/>
                </a:lnTo>
                <a:lnTo>
                  <a:pt x="832" y="2550"/>
                </a:lnTo>
                <a:lnTo>
                  <a:pt x="833" y="2550"/>
                </a:lnTo>
                <a:lnTo>
                  <a:pt x="832" y="2550"/>
                </a:lnTo>
                <a:lnTo>
                  <a:pt x="833" y="2550"/>
                </a:lnTo>
                <a:lnTo>
                  <a:pt x="833" y="2548"/>
                </a:lnTo>
                <a:lnTo>
                  <a:pt x="833" y="2547"/>
                </a:lnTo>
                <a:lnTo>
                  <a:pt x="833" y="2545"/>
                </a:lnTo>
                <a:lnTo>
                  <a:pt x="835" y="2544"/>
                </a:lnTo>
                <a:lnTo>
                  <a:pt x="836" y="2545"/>
                </a:lnTo>
                <a:lnTo>
                  <a:pt x="836" y="2544"/>
                </a:lnTo>
                <a:lnTo>
                  <a:pt x="836" y="2543"/>
                </a:lnTo>
                <a:lnTo>
                  <a:pt x="838" y="2543"/>
                </a:lnTo>
                <a:lnTo>
                  <a:pt x="838" y="2544"/>
                </a:lnTo>
                <a:lnTo>
                  <a:pt x="839" y="2543"/>
                </a:lnTo>
                <a:lnTo>
                  <a:pt x="841" y="2543"/>
                </a:lnTo>
                <a:lnTo>
                  <a:pt x="841" y="2544"/>
                </a:lnTo>
                <a:close/>
                <a:moveTo>
                  <a:pt x="845" y="2541"/>
                </a:moveTo>
                <a:lnTo>
                  <a:pt x="845" y="2543"/>
                </a:lnTo>
                <a:lnTo>
                  <a:pt x="844" y="2543"/>
                </a:lnTo>
                <a:lnTo>
                  <a:pt x="844" y="2541"/>
                </a:lnTo>
                <a:lnTo>
                  <a:pt x="844" y="2543"/>
                </a:lnTo>
                <a:lnTo>
                  <a:pt x="844" y="2541"/>
                </a:lnTo>
                <a:lnTo>
                  <a:pt x="845" y="2541"/>
                </a:lnTo>
                <a:close/>
                <a:moveTo>
                  <a:pt x="811" y="2537"/>
                </a:moveTo>
                <a:lnTo>
                  <a:pt x="811" y="2538"/>
                </a:lnTo>
                <a:lnTo>
                  <a:pt x="810" y="2538"/>
                </a:lnTo>
                <a:lnTo>
                  <a:pt x="810" y="2537"/>
                </a:lnTo>
                <a:lnTo>
                  <a:pt x="811" y="2537"/>
                </a:lnTo>
                <a:close/>
                <a:moveTo>
                  <a:pt x="814" y="2537"/>
                </a:moveTo>
                <a:lnTo>
                  <a:pt x="813" y="2537"/>
                </a:lnTo>
                <a:lnTo>
                  <a:pt x="813" y="2538"/>
                </a:lnTo>
                <a:lnTo>
                  <a:pt x="813" y="2540"/>
                </a:lnTo>
                <a:lnTo>
                  <a:pt x="811" y="2540"/>
                </a:lnTo>
                <a:lnTo>
                  <a:pt x="811" y="2541"/>
                </a:lnTo>
                <a:lnTo>
                  <a:pt x="811" y="2540"/>
                </a:lnTo>
                <a:lnTo>
                  <a:pt x="811" y="2538"/>
                </a:lnTo>
                <a:lnTo>
                  <a:pt x="813" y="2538"/>
                </a:lnTo>
                <a:lnTo>
                  <a:pt x="811" y="2537"/>
                </a:lnTo>
                <a:lnTo>
                  <a:pt x="813" y="2535"/>
                </a:lnTo>
                <a:lnTo>
                  <a:pt x="814" y="2534"/>
                </a:lnTo>
                <a:lnTo>
                  <a:pt x="814" y="2535"/>
                </a:lnTo>
                <a:lnTo>
                  <a:pt x="814" y="2537"/>
                </a:lnTo>
                <a:close/>
                <a:moveTo>
                  <a:pt x="716" y="2534"/>
                </a:moveTo>
                <a:lnTo>
                  <a:pt x="716" y="2535"/>
                </a:lnTo>
                <a:lnTo>
                  <a:pt x="716" y="2534"/>
                </a:lnTo>
                <a:close/>
                <a:moveTo>
                  <a:pt x="839" y="2528"/>
                </a:moveTo>
                <a:lnTo>
                  <a:pt x="841" y="2528"/>
                </a:lnTo>
                <a:lnTo>
                  <a:pt x="841" y="2529"/>
                </a:lnTo>
                <a:lnTo>
                  <a:pt x="842" y="2529"/>
                </a:lnTo>
                <a:lnTo>
                  <a:pt x="842" y="2531"/>
                </a:lnTo>
                <a:lnTo>
                  <a:pt x="841" y="2531"/>
                </a:lnTo>
                <a:lnTo>
                  <a:pt x="839" y="2531"/>
                </a:lnTo>
                <a:lnTo>
                  <a:pt x="839" y="2532"/>
                </a:lnTo>
                <a:lnTo>
                  <a:pt x="839" y="2531"/>
                </a:lnTo>
                <a:lnTo>
                  <a:pt x="838" y="2531"/>
                </a:lnTo>
                <a:lnTo>
                  <a:pt x="836" y="2531"/>
                </a:lnTo>
                <a:lnTo>
                  <a:pt x="835" y="2531"/>
                </a:lnTo>
                <a:lnTo>
                  <a:pt x="835" y="2529"/>
                </a:lnTo>
                <a:lnTo>
                  <a:pt x="835" y="2528"/>
                </a:lnTo>
                <a:lnTo>
                  <a:pt x="836" y="2528"/>
                </a:lnTo>
                <a:lnTo>
                  <a:pt x="836" y="2526"/>
                </a:lnTo>
                <a:lnTo>
                  <a:pt x="838" y="2526"/>
                </a:lnTo>
                <a:lnTo>
                  <a:pt x="839" y="2526"/>
                </a:lnTo>
                <a:lnTo>
                  <a:pt x="839" y="2528"/>
                </a:lnTo>
                <a:close/>
                <a:moveTo>
                  <a:pt x="804" y="2525"/>
                </a:moveTo>
                <a:lnTo>
                  <a:pt x="805" y="2525"/>
                </a:lnTo>
                <a:lnTo>
                  <a:pt x="807" y="2525"/>
                </a:lnTo>
                <a:lnTo>
                  <a:pt x="807" y="2526"/>
                </a:lnTo>
                <a:lnTo>
                  <a:pt x="808" y="2528"/>
                </a:lnTo>
                <a:lnTo>
                  <a:pt x="808" y="2529"/>
                </a:lnTo>
                <a:lnTo>
                  <a:pt x="808" y="2531"/>
                </a:lnTo>
                <a:lnTo>
                  <a:pt x="807" y="2531"/>
                </a:lnTo>
                <a:lnTo>
                  <a:pt x="807" y="2532"/>
                </a:lnTo>
                <a:lnTo>
                  <a:pt x="807" y="2534"/>
                </a:lnTo>
                <a:lnTo>
                  <a:pt x="805" y="2534"/>
                </a:lnTo>
                <a:lnTo>
                  <a:pt x="805" y="2535"/>
                </a:lnTo>
                <a:lnTo>
                  <a:pt x="805" y="2537"/>
                </a:lnTo>
                <a:lnTo>
                  <a:pt x="805" y="2535"/>
                </a:lnTo>
                <a:lnTo>
                  <a:pt x="805" y="2537"/>
                </a:lnTo>
                <a:lnTo>
                  <a:pt x="807" y="2537"/>
                </a:lnTo>
                <a:lnTo>
                  <a:pt x="807" y="2538"/>
                </a:lnTo>
                <a:lnTo>
                  <a:pt x="807" y="2540"/>
                </a:lnTo>
                <a:lnTo>
                  <a:pt x="805" y="2540"/>
                </a:lnTo>
                <a:lnTo>
                  <a:pt x="807" y="2540"/>
                </a:lnTo>
                <a:lnTo>
                  <a:pt x="807" y="2541"/>
                </a:lnTo>
                <a:lnTo>
                  <a:pt x="808" y="2540"/>
                </a:lnTo>
                <a:lnTo>
                  <a:pt x="810" y="2540"/>
                </a:lnTo>
                <a:lnTo>
                  <a:pt x="810" y="2541"/>
                </a:lnTo>
                <a:lnTo>
                  <a:pt x="808" y="2541"/>
                </a:lnTo>
                <a:lnTo>
                  <a:pt x="808" y="2543"/>
                </a:lnTo>
                <a:lnTo>
                  <a:pt x="808" y="2544"/>
                </a:lnTo>
                <a:lnTo>
                  <a:pt x="807" y="2544"/>
                </a:lnTo>
                <a:lnTo>
                  <a:pt x="807" y="2545"/>
                </a:lnTo>
                <a:lnTo>
                  <a:pt x="808" y="2545"/>
                </a:lnTo>
                <a:lnTo>
                  <a:pt x="810" y="2544"/>
                </a:lnTo>
                <a:lnTo>
                  <a:pt x="810" y="2543"/>
                </a:lnTo>
                <a:lnTo>
                  <a:pt x="811" y="2543"/>
                </a:lnTo>
                <a:lnTo>
                  <a:pt x="811" y="2541"/>
                </a:lnTo>
                <a:lnTo>
                  <a:pt x="813" y="2540"/>
                </a:lnTo>
                <a:lnTo>
                  <a:pt x="814" y="2540"/>
                </a:lnTo>
                <a:lnTo>
                  <a:pt x="814" y="2538"/>
                </a:lnTo>
                <a:lnTo>
                  <a:pt x="816" y="2538"/>
                </a:lnTo>
                <a:lnTo>
                  <a:pt x="816" y="2537"/>
                </a:lnTo>
                <a:lnTo>
                  <a:pt x="817" y="2537"/>
                </a:lnTo>
                <a:lnTo>
                  <a:pt x="817" y="2538"/>
                </a:lnTo>
                <a:lnTo>
                  <a:pt x="817" y="2540"/>
                </a:lnTo>
                <a:lnTo>
                  <a:pt x="817" y="2538"/>
                </a:lnTo>
                <a:lnTo>
                  <a:pt x="817" y="2537"/>
                </a:lnTo>
                <a:lnTo>
                  <a:pt x="819" y="2537"/>
                </a:lnTo>
                <a:lnTo>
                  <a:pt x="819" y="2535"/>
                </a:lnTo>
                <a:lnTo>
                  <a:pt x="819" y="2534"/>
                </a:lnTo>
                <a:lnTo>
                  <a:pt x="819" y="2532"/>
                </a:lnTo>
                <a:lnTo>
                  <a:pt x="820" y="2532"/>
                </a:lnTo>
                <a:lnTo>
                  <a:pt x="820" y="2531"/>
                </a:lnTo>
                <a:lnTo>
                  <a:pt x="820" y="2529"/>
                </a:lnTo>
                <a:lnTo>
                  <a:pt x="822" y="2528"/>
                </a:lnTo>
                <a:lnTo>
                  <a:pt x="823" y="2526"/>
                </a:lnTo>
                <a:lnTo>
                  <a:pt x="823" y="2525"/>
                </a:lnTo>
                <a:lnTo>
                  <a:pt x="823" y="2526"/>
                </a:lnTo>
                <a:lnTo>
                  <a:pt x="825" y="2526"/>
                </a:lnTo>
                <a:lnTo>
                  <a:pt x="825" y="2528"/>
                </a:lnTo>
                <a:lnTo>
                  <a:pt x="825" y="2529"/>
                </a:lnTo>
                <a:lnTo>
                  <a:pt x="823" y="2529"/>
                </a:lnTo>
                <a:lnTo>
                  <a:pt x="823" y="2531"/>
                </a:lnTo>
                <a:lnTo>
                  <a:pt x="823" y="2532"/>
                </a:lnTo>
                <a:lnTo>
                  <a:pt x="825" y="2532"/>
                </a:lnTo>
                <a:lnTo>
                  <a:pt x="826" y="2532"/>
                </a:lnTo>
                <a:lnTo>
                  <a:pt x="826" y="2531"/>
                </a:lnTo>
                <a:lnTo>
                  <a:pt x="827" y="2531"/>
                </a:lnTo>
                <a:lnTo>
                  <a:pt x="829" y="2531"/>
                </a:lnTo>
                <a:lnTo>
                  <a:pt x="829" y="2529"/>
                </a:lnTo>
                <a:lnTo>
                  <a:pt x="829" y="2528"/>
                </a:lnTo>
                <a:lnTo>
                  <a:pt x="830" y="2529"/>
                </a:lnTo>
                <a:lnTo>
                  <a:pt x="830" y="2531"/>
                </a:lnTo>
                <a:lnTo>
                  <a:pt x="830" y="2532"/>
                </a:lnTo>
                <a:lnTo>
                  <a:pt x="832" y="2532"/>
                </a:lnTo>
                <a:lnTo>
                  <a:pt x="830" y="2534"/>
                </a:lnTo>
                <a:lnTo>
                  <a:pt x="830" y="2535"/>
                </a:lnTo>
                <a:lnTo>
                  <a:pt x="829" y="2535"/>
                </a:lnTo>
                <a:lnTo>
                  <a:pt x="829" y="2537"/>
                </a:lnTo>
                <a:lnTo>
                  <a:pt x="830" y="2537"/>
                </a:lnTo>
                <a:lnTo>
                  <a:pt x="830" y="2535"/>
                </a:lnTo>
                <a:lnTo>
                  <a:pt x="832" y="2535"/>
                </a:lnTo>
                <a:lnTo>
                  <a:pt x="832" y="2534"/>
                </a:lnTo>
                <a:lnTo>
                  <a:pt x="832" y="2532"/>
                </a:lnTo>
                <a:lnTo>
                  <a:pt x="833" y="2534"/>
                </a:lnTo>
                <a:lnTo>
                  <a:pt x="833" y="2535"/>
                </a:lnTo>
                <a:lnTo>
                  <a:pt x="833" y="2537"/>
                </a:lnTo>
                <a:lnTo>
                  <a:pt x="832" y="2537"/>
                </a:lnTo>
                <a:lnTo>
                  <a:pt x="830" y="2537"/>
                </a:lnTo>
                <a:lnTo>
                  <a:pt x="832" y="2538"/>
                </a:lnTo>
                <a:lnTo>
                  <a:pt x="832" y="2540"/>
                </a:lnTo>
                <a:lnTo>
                  <a:pt x="830" y="2540"/>
                </a:lnTo>
                <a:lnTo>
                  <a:pt x="829" y="2540"/>
                </a:lnTo>
                <a:lnTo>
                  <a:pt x="827" y="2541"/>
                </a:lnTo>
                <a:lnTo>
                  <a:pt x="826" y="2541"/>
                </a:lnTo>
                <a:lnTo>
                  <a:pt x="826" y="2540"/>
                </a:lnTo>
                <a:lnTo>
                  <a:pt x="826" y="2538"/>
                </a:lnTo>
                <a:lnTo>
                  <a:pt x="825" y="2538"/>
                </a:lnTo>
                <a:lnTo>
                  <a:pt x="825" y="2540"/>
                </a:lnTo>
                <a:lnTo>
                  <a:pt x="825" y="2541"/>
                </a:lnTo>
                <a:lnTo>
                  <a:pt x="825" y="2543"/>
                </a:lnTo>
                <a:lnTo>
                  <a:pt x="823" y="2543"/>
                </a:lnTo>
                <a:lnTo>
                  <a:pt x="823" y="2544"/>
                </a:lnTo>
                <a:lnTo>
                  <a:pt x="822" y="2544"/>
                </a:lnTo>
                <a:lnTo>
                  <a:pt x="820" y="2545"/>
                </a:lnTo>
                <a:lnTo>
                  <a:pt x="819" y="2545"/>
                </a:lnTo>
                <a:lnTo>
                  <a:pt x="820" y="2545"/>
                </a:lnTo>
                <a:lnTo>
                  <a:pt x="820" y="2547"/>
                </a:lnTo>
                <a:lnTo>
                  <a:pt x="822" y="2547"/>
                </a:lnTo>
                <a:lnTo>
                  <a:pt x="820" y="2547"/>
                </a:lnTo>
                <a:lnTo>
                  <a:pt x="820" y="2548"/>
                </a:lnTo>
                <a:lnTo>
                  <a:pt x="819" y="2548"/>
                </a:lnTo>
                <a:lnTo>
                  <a:pt x="817" y="2548"/>
                </a:lnTo>
                <a:lnTo>
                  <a:pt x="817" y="2550"/>
                </a:lnTo>
                <a:lnTo>
                  <a:pt x="816" y="2550"/>
                </a:lnTo>
                <a:lnTo>
                  <a:pt x="814" y="2548"/>
                </a:lnTo>
                <a:lnTo>
                  <a:pt x="813" y="2550"/>
                </a:lnTo>
                <a:lnTo>
                  <a:pt x="811" y="2550"/>
                </a:lnTo>
                <a:lnTo>
                  <a:pt x="813" y="2550"/>
                </a:lnTo>
                <a:lnTo>
                  <a:pt x="814" y="2550"/>
                </a:lnTo>
                <a:lnTo>
                  <a:pt x="816" y="2550"/>
                </a:lnTo>
                <a:lnTo>
                  <a:pt x="816" y="2551"/>
                </a:lnTo>
                <a:lnTo>
                  <a:pt x="814" y="2551"/>
                </a:lnTo>
                <a:lnTo>
                  <a:pt x="814" y="2553"/>
                </a:lnTo>
                <a:lnTo>
                  <a:pt x="813" y="2553"/>
                </a:lnTo>
                <a:lnTo>
                  <a:pt x="811" y="2554"/>
                </a:lnTo>
                <a:lnTo>
                  <a:pt x="810" y="2554"/>
                </a:lnTo>
                <a:lnTo>
                  <a:pt x="808" y="2554"/>
                </a:lnTo>
                <a:lnTo>
                  <a:pt x="807" y="2554"/>
                </a:lnTo>
                <a:lnTo>
                  <a:pt x="808" y="2556"/>
                </a:lnTo>
                <a:lnTo>
                  <a:pt x="810" y="2556"/>
                </a:lnTo>
                <a:lnTo>
                  <a:pt x="811" y="2556"/>
                </a:lnTo>
                <a:lnTo>
                  <a:pt x="811" y="2557"/>
                </a:lnTo>
                <a:lnTo>
                  <a:pt x="810" y="2557"/>
                </a:lnTo>
                <a:lnTo>
                  <a:pt x="808" y="2557"/>
                </a:lnTo>
                <a:lnTo>
                  <a:pt x="808" y="2559"/>
                </a:lnTo>
                <a:lnTo>
                  <a:pt x="810" y="2557"/>
                </a:lnTo>
                <a:lnTo>
                  <a:pt x="810" y="2559"/>
                </a:lnTo>
                <a:lnTo>
                  <a:pt x="811" y="2559"/>
                </a:lnTo>
                <a:lnTo>
                  <a:pt x="811" y="2557"/>
                </a:lnTo>
                <a:lnTo>
                  <a:pt x="813" y="2557"/>
                </a:lnTo>
                <a:lnTo>
                  <a:pt x="813" y="2559"/>
                </a:lnTo>
                <a:lnTo>
                  <a:pt x="811" y="2560"/>
                </a:lnTo>
                <a:lnTo>
                  <a:pt x="810" y="2562"/>
                </a:lnTo>
                <a:lnTo>
                  <a:pt x="810" y="2560"/>
                </a:lnTo>
                <a:lnTo>
                  <a:pt x="811" y="2560"/>
                </a:lnTo>
                <a:lnTo>
                  <a:pt x="813" y="2560"/>
                </a:lnTo>
                <a:lnTo>
                  <a:pt x="813" y="2559"/>
                </a:lnTo>
                <a:lnTo>
                  <a:pt x="814" y="2557"/>
                </a:lnTo>
                <a:lnTo>
                  <a:pt x="814" y="2556"/>
                </a:lnTo>
                <a:lnTo>
                  <a:pt x="816" y="2556"/>
                </a:lnTo>
                <a:lnTo>
                  <a:pt x="816" y="2557"/>
                </a:lnTo>
                <a:lnTo>
                  <a:pt x="816" y="2559"/>
                </a:lnTo>
                <a:lnTo>
                  <a:pt x="816" y="2560"/>
                </a:lnTo>
                <a:lnTo>
                  <a:pt x="816" y="2559"/>
                </a:lnTo>
                <a:lnTo>
                  <a:pt x="817" y="2559"/>
                </a:lnTo>
                <a:lnTo>
                  <a:pt x="817" y="2557"/>
                </a:lnTo>
                <a:lnTo>
                  <a:pt x="817" y="2556"/>
                </a:lnTo>
                <a:lnTo>
                  <a:pt x="817" y="2554"/>
                </a:lnTo>
                <a:lnTo>
                  <a:pt x="819" y="2553"/>
                </a:lnTo>
                <a:lnTo>
                  <a:pt x="820" y="2553"/>
                </a:lnTo>
                <a:lnTo>
                  <a:pt x="822" y="2553"/>
                </a:lnTo>
                <a:lnTo>
                  <a:pt x="822" y="2554"/>
                </a:lnTo>
                <a:lnTo>
                  <a:pt x="822" y="2556"/>
                </a:lnTo>
                <a:lnTo>
                  <a:pt x="822" y="2554"/>
                </a:lnTo>
                <a:lnTo>
                  <a:pt x="823" y="2556"/>
                </a:lnTo>
                <a:lnTo>
                  <a:pt x="823" y="2557"/>
                </a:lnTo>
                <a:lnTo>
                  <a:pt x="823" y="2556"/>
                </a:lnTo>
                <a:lnTo>
                  <a:pt x="823" y="2554"/>
                </a:lnTo>
                <a:lnTo>
                  <a:pt x="823" y="2553"/>
                </a:lnTo>
                <a:lnTo>
                  <a:pt x="823" y="2551"/>
                </a:lnTo>
                <a:lnTo>
                  <a:pt x="825" y="2550"/>
                </a:lnTo>
                <a:lnTo>
                  <a:pt x="826" y="2550"/>
                </a:lnTo>
                <a:lnTo>
                  <a:pt x="826" y="2551"/>
                </a:lnTo>
                <a:lnTo>
                  <a:pt x="826" y="2553"/>
                </a:lnTo>
                <a:lnTo>
                  <a:pt x="827" y="2553"/>
                </a:lnTo>
                <a:lnTo>
                  <a:pt x="826" y="2554"/>
                </a:lnTo>
                <a:lnTo>
                  <a:pt x="826" y="2556"/>
                </a:lnTo>
                <a:lnTo>
                  <a:pt x="827" y="2556"/>
                </a:lnTo>
                <a:lnTo>
                  <a:pt x="829" y="2556"/>
                </a:lnTo>
                <a:lnTo>
                  <a:pt x="829" y="2557"/>
                </a:lnTo>
                <a:lnTo>
                  <a:pt x="830" y="2557"/>
                </a:lnTo>
                <a:lnTo>
                  <a:pt x="830" y="2559"/>
                </a:lnTo>
                <a:lnTo>
                  <a:pt x="829" y="2559"/>
                </a:lnTo>
                <a:lnTo>
                  <a:pt x="829" y="2560"/>
                </a:lnTo>
                <a:lnTo>
                  <a:pt x="827" y="2560"/>
                </a:lnTo>
                <a:lnTo>
                  <a:pt x="827" y="2562"/>
                </a:lnTo>
                <a:lnTo>
                  <a:pt x="826" y="2562"/>
                </a:lnTo>
                <a:lnTo>
                  <a:pt x="826" y="2560"/>
                </a:lnTo>
                <a:lnTo>
                  <a:pt x="825" y="2560"/>
                </a:lnTo>
                <a:lnTo>
                  <a:pt x="825" y="2562"/>
                </a:lnTo>
                <a:lnTo>
                  <a:pt x="825" y="2563"/>
                </a:lnTo>
                <a:lnTo>
                  <a:pt x="823" y="2563"/>
                </a:lnTo>
                <a:lnTo>
                  <a:pt x="823" y="2562"/>
                </a:lnTo>
                <a:lnTo>
                  <a:pt x="823" y="2560"/>
                </a:lnTo>
                <a:lnTo>
                  <a:pt x="823" y="2562"/>
                </a:lnTo>
                <a:lnTo>
                  <a:pt x="823" y="2563"/>
                </a:lnTo>
                <a:lnTo>
                  <a:pt x="822" y="2562"/>
                </a:lnTo>
                <a:lnTo>
                  <a:pt x="820" y="2562"/>
                </a:lnTo>
                <a:lnTo>
                  <a:pt x="820" y="2563"/>
                </a:lnTo>
                <a:lnTo>
                  <a:pt x="822" y="2563"/>
                </a:lnTo>
                <a:lnTo>
                  <a:pt x="822" y="2565"/>
                </a:lnTo>
                <a:lnTo>
                  <a:pt x="820" y="2565"/>
                </a:lnTo>
                <a:lnTo>
                  <a:pt x="820" y="2563"/>
                </a:lnTo>
                <a:lnTo>
                  <a:pt x="819" y="2563"/>
                </a:lnTo>
                <a:lnTo>
                  <a:pt x="819" y="2565"/>
                </a:lnTo>
                <a:lnTo>
                  <a:pt x="819" y="2566"/>
                </a:lnTo>
                <a:lnTo>
                  <a:pt x="817" y="2566"/>
                </a:lnTo>
                <a:lnTo>
                  <a:pt x="817" y="2565"/>
                </a:lnTo>
                <a:lnTo>
                  <a:pt x="816" y="2566"/>
                </a:lnTo>
                <a:lnTo>
                  <a:pt x="816" y="2565"/>
                </a:lnTo>
                <a:lnTo>
                  <a:pt x="814" y="2565"/>
                </a:lnTo>
                <a:lnTo>
                  <a:pt x="814" y="2566"/>
                </a:lnTo>
                <a:lnTo>
                  <a:pt x="813" y="2566"/>
                </a:lnTo>
                <a:lnTo>
                  <a:pt x="813" y="2565"/>
                </a:lnTo>
                <a:lnTo>
                  <a:pt x="811" y="2565"/>
                </a:lnTo>
                <a:lnTo>
                  <a:pt x="813" y="2566"/>
                </a:lnTo>
                <a:lnTo>
                  <a:pt x="813" y="2567"/>
                </a:lnTo>
                <a:lnTo>
                  <a:pt x="811" y="2567"/>
                </a:lnTo>
                <a:lnTo>
                  <a:pt x="811" y="2569"/>
                </a:lnTo>
                <a:lnTo>
                  <a:pt x="813" y="2569"/>
                </a:lnTo>
                <a:lnTo>
                  <a:pt x="814" y="2569"/>
                </a:lnTo>
                <a:lnTo>
                  <a:pt x="814" y="2570"/>
                </a:lnTo>
                <a:lnTo>
                  <a:pt x="814" y="2572"/>
                </a:lnTo>
                <a:lnTo>
                  <a:pt x="813" y="2572"/>
                </a:lnTo>
                <a:lnTo>
                  <a:pt x="813" y="2570"/>
                </a:lnTo>
                <a:lnTo>
                  <a:pt x="811" y="2569"/>
                </a:lnTo>
                <a:lnTo>
                  <a:pt x="810" y="2570"/>
                </a:lnTo>
                <a:lnTo>
                  <a:pt x="811" y="2570"/>
                </a:lnTo>
                <a:lnTo>
                  <a:pt x="811" y="2572"/>
                </a:lnTo>
                <a:lnTo>
                  <a:pt x="811" y="2573"/>
                </a:lnTo>
                <a:lnTo>
                  <a:pt x="810" y="2575"/>
                </a:lnTo>
                <a:lnTo>
                  <a:pt x="808" y="2573"/>
                </a:lnTo>
                <a:lnTo>
                  <a:pt x="808" y="2575"/>
                </a:lnTo>
                <a:lnTo>
                  <a:pt x="808" y="2576"/>
                </a:lnTo>
                <a:lnTo>
                  <a:pt x="810" y="2576"/>
                </a:lnTo>
                <a:lnTo>
                  <a:pt x="810" y="2578"/>
                </a:lnTo>
                <a:lnTo>
                  <a:pt x="808" y="2576"/>
                </a:lnTo>
                <a:lnTo>
                  <a:pt x="807" y="2575"/>
                </a:lnTo>
                <a:lnTo>
                  <a:pt x="807" y="2573"/>
                </a:lnTo>
                <a:lnTo>
                  <a:pt x="807" y="2572"/>
                </a:lnTo>
                <a:lnTo>
                  <a:pt x="805" y="2572"/>
                </a:lnTo>
                <a:lnTo>
                  <a:pt x="805" y="2570"/>
                </a:lnTo>
                <a:lnTo>
                  <a:pt x="804" y="2570"/>
                </a:lnTo>
                <a:lnTo>
                  <a:pt x="804" y="2572"/>
                </a:lnTo>
                <a:lnTo>
                  <a:pt x="804" y="2573"/>
                </a:lnTo>
                <a:lnTo>
                  <a:pt x="805" y="2573"/>
                </a:lnTo>
                <a:lnTo>
                  <a:pt x="805" y="2575"/>
                </a:lnTo>
                <a:lnTo>
                  <a:pt x="805" y="2576"/>
                </a:lnTo>
                <a:lnTo>
                  <a:pt x="807" y="2578"/>
                </a:lnTo>
                <a:lnTo>
                  <a:pt x="805" y="2578"/>
                </a:lnTo>
                <a:lnTo>
                  <a:pt x="804" y="2578"/>
                </a:lnTo>
                <a:lnTo>
                  <a:pt x="802" y="2578"/>
                </a:lnTo>
                <a:lnTo>
                  <a:pt x="802" y="2576"/>
                </a:lnTo>
                <a:lnTo>
                  <a:pt x="801" y="2575"/>
                </a:lnTo>
                <a:lnTo>
                  <a:pt x="801" y="2576"/>
                </a:lnTo>
                <a:lnTo>
                  <a:pt x="801" y="2578"/>
                </a:lnTo>
                <a:lnTo>
                  <a:pt x="802" y="2578"/>
                </a:lnTo>
                <a:lnTo>
                  <a:pt x="804" y="2578"/>
                </a:lnTo>
                <a:lnTo>
                  <a:pt x="804" y="2579"/>
                </a:lnTo>
                <a:lnTo>
                  <a:pt x="805" y="2579"/>
                </a:lnTo>
                <a:lnTo>
                  <a:pt x="805" y="2581"/>
                </a:lnTo>
                <a:lnTo>
                  <a:pt x="805" y="2582"/>
                </a:lnTo>
                <a:lnTo>
                  <a:pt x="804" y="2582"/>
                </a:lnTo>
                <a:lnTo>
                  <a:pt x="802" y="2582"/>
                </a:lnTo>
                <a:lnTo>
                  <a:pt x="802" y="2581"/>
                </a:lnTo>
                <a:lnTo>
                  <a:pt x="801" y="2581"/>
                </a:lnTo>
                <a:lnTo>
                  <a:pt x="800" y="2581"/>
                </a:lnTo>
                <a:lnTo>
                  <a:pt x="801" y="2579"/>
                </a:lnTo>
                <a:lnTo>
                  <a:pt x="800" y="2579"/>
                </a:lnTo>
                <a:lnTo>
                  <a:pt x="800" y="2581"/>
                </a:lnTo>
                <a:lnTo>
                  <a:pt x="800" y="2579"/>
                </a:lnTo>
                <a:lnTo>
                  <a:pt x="800" y="2578"/>
                </a:lnTo>
                <a:lnTo>
                  <a:pt x="798" y="2578"/>
                </a:lnTo>
                <a:lnTo>
                  <a:pt x="798" y="2576"/>
                </a:lnTo>
                <a:lnTo>
                  <a:pt x="797" y="2575"/>
                </a:lnTo>
                <a:lnTo>
                  <a:pt x="797" y="2573"/>
                </a:lnTo>
                <a:lnTo>
                  <a:pt x="797" y="2575"/>
                </a:lnTo>
                <a:lnTo>
                  <a:pt x="795" y="2575"/>
                </a:lnTo>
                <a:lnTo>
                  <a:pt x="797" y="2576"/>
                </a:lnTo>
                <a:lnTo>
                  <a:pt x="797" y="2578"/>
                </a:lnTo>
                <a:lnTo>
                  <a:pt x="797" y="2579"/>
                </a:lnTo>
                <a:lnTo>
                  <a:pt x="798" y="2579"/>
                </a:lnTo>
                <a:lnTo>
                  <a:pt x="797" y="2581"/>
                </a:lnTo>
                <a:lnTo>
                  <a:pt x="798" y="2582"/>
                </a:lnTo>
                <a:lnTo>
                  <a:pt x="800" y="2582"/>
                </a:lnTo>
                <a:lnTo>
                  <a:pt x="800" y="2584"/>
                </a:lnTo>
                <a:lnTo>
                  <a:pt x="800" y="2585"/>
                </a:lnTo>
                <a:lnTo>
                  <a:pt x="798" y="2585"/>
                </a:lnTo>
                <a:lnTo>
                  <a:pt x="798" y="2587"/>
                </a:lnTo>
                <a:lnTo>
                  <a:pt x="797" y="2587"/>
                </a:lnTo>
                <a:lnTo>
                  <a:pt x="797" y="2585"/>
                </a:lnTo>
                <a:lnTo>
                  <a:pt x="795" y="2585"/>
                </a:lnTo>
                <a:lnTo>
                  <a:pt x="797" y="2585"/>
                </a:lnTo>
                <a:lnTo>
                  <a:pt x="795" y="2584"/>
                </a:lnTo>
                <a:lnTo>
                  <a:pt x="795" y="2585"/>
                </a:lnTo>
                <a:lnTo>
                  <a:pt x="795" y="2587"/>
                </a:lnTo>
                <a:lnTo>
                  <a:pt x="795" y="2588"/>
                </a:lnTo>
                <a:lnTo>
                  <a:pt x="794" y="2587"/>
                </a:lnTo>
                <a:lnTo>
                  <a:pt x="792" y="2587"/>
                </a:lnTo>
                <a:lnTo>
                  <a:pt x="792" y="2585"/>
                </a:lnTo>
                <a:lnTo>
                  <a:pt x="794" y="2585"/>
                </a:lnTo>
                <a:lnTo>
                  <a:pt x="794" y="2584"/>
                </a:lnTo>
                <a:lnTo>
                  <a:pt x="792" y="2584"/>
                </a:lnTo>
                <a:lnTo>
                  <a:pt x="792" y="2585"/>
                </a:lnTo>
                <a:lnTo>
                  <a:pt x="791" y="2584"/>
                </a:lnTo>
                <a:lnTo>
                  <a:pt x="792" y="2584"/>
                </a:lnTo>
                <a:lnTo>
                  <a:pt x="791" y="2584"/>
                </a:lnTo>
                <a:lnTo>
                  <a:pt x="791" y="2582"/>
                </a:lnTo>
                <a:lnTo>
                  <a:pt x="791" y="2584"/>
                </a:lnTo>
                <a:lnTo>
                  <a:pt x="789" y="2584"/>
                </a:lnTo>
                <a:lnTo>
                  <a:pt x="789" y="2585"/>
                </a:lnTo>
                <a:lnTo>
                  <a:pt x="789" y="2587"/>
                </a:lnTo>
                <a:lnTo>
                  <a:pt x="789" y="2588"/>
                </a:lnTo>
                <a:lnTo>
                  <a:pt x="788" y="2588"/>
                </a:lnTo>
                <a:lnTo>
                  <a:pt x="788" y="2587"/>
                </a:lnTo>
                <a:lnTo>
                  <a:pt x="788" y="2585"/>
                </a:lnTo>
                <a:lnTo>
                  <a:pt x="788" y="2584"/>
                </a:lnTo>
                <a:lnTo>
                  <a:pt x="786" y="2585"/>
                </a:lnTo>
                <a:lnTo>
                  <a:pt x="786" y="2584"/>
                </a:lnTo>
                <a:lnTo>
                  <a:pt x="785" y="2585"/>
                </a:lnTo>
                <a:lnTo>
                  <a:pt x="785" y="2587"/>
                </a:lnTo>
                <a:lnTo>
                  <a:pt x="785" y="2588"/>
                </a:lnTo>
                <a:lnTo>
                  <a:pt x="783" y="2590"/>
                </a:lnTo>
                <a:lnTo>
                  <a:pt x="783" y="2588"/>
                </a:lnTo>
                <a:lnTo>
                  <a:pt x="783" y="2587"/>
                </a:lnTo>
                <a:lnTo>
                  <a:pt x="783" y="2585"/>
                </a:lnTo>
                <a:lnTo>
                  <a:pt x="783" y="2587"/>
                </a:lnTo>
                <a:lnTo>
                  <a:pt x="782" y="2587"/>
                </a:lnTo>
                <a:lnTo>
                  <a:pt x="782" y="2585"/>
                </a:lnTo>
                <a:lnTo>
                  <a:pt x="780" y="2587"/>
                </a:lnTo>
                <a:lnTo>
                  <a:pt x="780" y="2585"/>
                </a:lnTo>
                <a:lnTo>
                  <a:pt x="782" y="2585"/>
                </a:lnTo>
                <a:lnTo>
                  <a:pt x="782" y="2584"/>
                </a:lnTo>
                <a:lnTo>
                  <a:pt x="783" y="2584"/>
                </a:lnTo>
                <a:lnTo>
                  <a:pt x="782" y="2584"/>
                </a:lnTo>
                <a:lnTo>
                  <a:pt x="780" y="2585"/>
                </a:lnTo>
                <a:lnTo>
                  <a:pt x="779" y="2585"/>
                </a:lnTo>
                <a:lnTo>
                  <a:pt x="779" y="2587"/>
                </a:lnTo>
                <a:lnTo>
                  <a:pt x="779" y="2588"/>
                </a:lnTo>
                <a:lnTo>
                  <a:pt x="777" y="2588"/>
                </a:lnTo>
                <a:lnTo>
                  <a:pt x="777" y="2590"/>
                </a:lnTo>
                <a:lnTo>
                  <a:pt x="776" y="2590"/>
                </a:lnTo>
                <a:lnTo>
                  <a:pt x="775" y="2590"/>
                </a:lnTo>
                <a:lnTo>
                  <a:pt x="775" y="2588"/>
                </a:lnTo>
                <a:lnTo>
                  <a:pt x="773" y="2590"/>
                </a:lnTo>
                <a:lnTo>
                  <a:pt x="772" y="2591"/>
                </a:lnTo>
                <a:lnTo>
                  <a:pt x="772" y="2592"/>
                </a:lnTo>
                <a:lnTo>
                  <a:pt x="770" y="2592"/>
                </a:lnTo>
                <a:lnTo>
                  <a:pt x="770" y="2591"/>
                </a:lnTo>
                <a:lnTo>
                  <a:pt x="770" y="2592"/>
                </a:lnTo>
                <a:lnTo>
                  <a:pt x="769" y="2592"/>
                </a:lnTo>
                <a:lnTo>
                  <a:pt x="769" y="2594"/>
                </a:lnTo>
                <a:lnTo>
                  <a:pt x="767" y="2594"/>
                </a:lnTo>
                <a:lnTo>
                  <a:pt x="766" y="2594"/>
                </a:lnTo>
                <a:lnTo>
                  <a:pt x="764" y="2594"/>
                </a:lnTo>
                <a:lnTo>
                  <a:pt x="764" y="2595"/>
                </a:lnTo>
                <a:lnTo>
                  <a:pt x="764" y="2597"/>
                </a:lnTo>
                <a:lnTo>
                  <a:pt x="763" y="2597"/>
                </a:lnTo>
                <a:lnTo>
                  <a:pt x="763" y="2598"/>
                </a:lnTo>
                <a:lnTo>
                  <a:pt x="761" y="2598"/>
                </a:lnTo>
                <a:lnTo>
                  <a:pt x="760" y="2598"/>
                </a:lnTo>
                <a:lnTo>
                  <a:pt x="758" y="2598"/>
                </a:lnTo>
                <a:lnTo>
                  <a:pt x="757" y="2598"/>
                </a:lnTo>
                <a:lnTo>
                  <a:pt x="755" y="2598"/>
                </a:lnTo>
                <a:lnTo>
                  <a:pt x="755" y="2600"/>
                </a:lnTo>
                <a:lnTo>
                  <a:pt x="754" y="2600"/>
                </a:lnTo>
                <a:lnTo>
                  <a:pt x="754" y="2601"/>
                </a:lnTo>
                <a:lnTo>
                  <a:pt x="752" y="2603"/>
                </a:lnTo>
                <a:lnTo>
                  <a:pt x="752" y="2604"/>
                </a:lnTo>
                <a:lnTo>
                  <a:pt x="751" y="2604"/>
                </a:lnTo>
                <a:lnTo>
                  <a:pt x="751" y="2606"/>
                </a:lnTo>
                <a:lnTo>
                  <a:pt x="751" y="2607"/>
                </a:lnTo>
                <a:lnTo>
                  <a:pt x="750" y="2607"/>
                </a:lnTo>
                <a:lnTo>
                  <a:pt x="750" y="2606"/>
                </a:lnTo>
                <a:lnTo>
                  <a:pt x="748" y="2606"/>
                </a:lnTo>
                <a:lnTo>
                  <a:pt x="748" y="2604"/>
                </a:lnTo>
                <a:lnTo>
                  <a:pt x="747" y="2604"/>
                </a:lnTo>
                <a:lnTo>
                  <a:pt x="745" y="2604"/>
                </a:lnTo>
                <a:lnTo>
                  <a:pt x="744" y="2604"/>
                </a:lnTo>
                <a:lnTo>
                  <a:pt x="742" y="2606"/>
                </a:lnTo>
                <a:lnTo>
                  <a:pt x="744" y="2606"/>
                </a:lnTo>
                <a:lnTo>
                  <a:pt x="742" y="2606"/>
                </a:lnTo>
                <a:lnTo>
                  <a:pt x="742" y="2607"/>
                </a:lnTo>
                <a:lnTo>
                  <a:pt x="744" y="2607"/>
                </a:lnTo>
                <a:lnTo>
                  <a:pt x="742" y="2609"/>
                </a:lnTo>
                <a:lnTo>
                  <a:pt x="742" y="2607"/>
                </a:lnTo>
                <a:lnTo>
                  <a:pt x="741" y="2607"/>
                </a:lnTo>
                <a:lnTo>
                  <a:pt x="741" y="2609"/>
                </a:lnTo>
                <a:lnTo>
                  <a:pt x="739" y="2609"/>
                </a:lnTo>
                <a:lnTo>
                  <a:pt x="739" y="2607"/>
                </a:lnTo>
                <a:lnTo>
                  <a:pt x="739" y="2606"/>
                </a:lnTo>
                <a:lnTo>
                  <a:pt x="738" y="2606"/>
                </a:lnTo>
                <a:lnTo>
                  <a:pt x="736" y="2606"/>
                </a:lnTo>
                <a:lnTo>
                  <a:pt x="735" y="2606"/>
                </a:lnTo>
                <a:lnTo>
                  <a:pt x="733" y="2606"/>
                </a:lnTo>
                <a:lnTo>
                  <a:pt x="733" y="2604"/>
                </a:lnTo>
                <a:lnTo>
                  <a:pt x="732" y="2604"/>
                </a:lnTo>
                <a:lnTo>
                  <a:pt x="730" y="2604"/>
                </a:lnTo>
                <a:lnTo>
                  <a:pt x="730" y="2603"/>
                </a:lnTo>
                <a:lnTo>
                  <a:pt x="729" y="2603"/>
                </a:lnTo>
                <a:lnTo>
                  <a:pt x="728" y="2601"/>
                </a:lnTo>
                <a:lnTo>
                  <a:pt x="728" y="2600"/>
                </a:lnTo>
                <a:lnTo>
                  <a:pt x="729" y="2600"/>
                </a:lnTo>
                <a:lnTo>
                  <a:pt x="729" y="2601"/>
                </a:lnTo>
                <a:lnTo>
                  <a:pt x="730" y="2601"/>
                </a:lnTo>
                <a:lnTo>
                  <a:pt x="730" y="2600"/>
                </a:lnTo>
                <a:lnTo>
                  <a:pt x="732" y="2598"/>
                </a:lnTo>
                <a:lnTo>
                  <a:pt x="733" y="2598"/>
                </a:lnTo>
                <a:lnTo>
                  <a:pt x="733" y="2597"/>
                </a:lnTo>
                <a:lnTo>
                  <a:pt x="735" y="2595"/>
                </a:lnTo>
                <a:lnTo>
                  <a:pt x="736" y="2595"/>
                </a:lnTo>
                <a:lnTo>
                  <a:pt x="735" y="2594"/>
                </a:lnTo>
                <a:lnTo>
                  <a:pt x="736" y="2594"/>
                </a:lnTo>
                <a:lnTo>
                  <a:pt x="738" y="2594"/>
                </a:lnTo>
                <a:lnTo>
                  <a:pt x="738" y="2592"/>
                </a:lnTo>
                <a:lnTo>
                  <a:pt x="739" y="2592"/>
                </a:lnTo>
                <a:lnTo>
                  <a:pt x="739" y="2594"/>
                </a:lnTo>
                <a:lnTo>
                  <a:pt x="741" y="2592"/>
                </a:lnTo>
                <a:lnTo>
                  <a:pt x="742" y="2592"/>
                </a:lnTo>
                <a:lnTo>
                  <a:pt x="741" y="2592"/>
                </a:lnTo>
                <a:lnTo>
                  <a:pt x="741" y="2594"/>
                </a:lnTo>
                <a:lnTo>
                  <a:pt x="742" y="2594"/>
                </a:lnTo>
                <a:lnTo>
                  <a:pt x="744" y="2594"/>
                </a:lnTo>
                <a:lnTo>
                  <a:pt x="744" y="2595"/>
                </a:lnTo>
                <a:lnTo>
                  <a:pt x="745" y="2594"/>
                </a:lnTo>
                <a:lnTo>
                  <a:pt x="744" y="2594"/>
                </a:lnTo>
                <a:lnTo>
                  <a:pt x="744" y="2592"/>
                </a:lnTo>
                <a:lnTo>
                  <a:pt x="745" y="2592"/>
                </a:lnTo>
                <a:lnTo>
                  <a:pt x="745" y="2591"/>
                </a:lnTo>
                <a:lnTo>
                  <a:pt x="747" y="2591"/>
                </a:lnTo>
                <a:lnTo>
                  <a:pt x="747" y="2592"/>
                </a:lnTo>
                <a:lnTo>
                  <a:pt x="748" y="2592"/>
                </a:lnTo>
                <a:lnTo>
                  <a:pt x="750" y="2592"/>
                </a:lnTo>
                <a:lnTo>
                  <a:pt x="751" y="2594"/>
                </a:lnTo>
                <a:lnTo>
                  <a:pt x="751" y="2592"/>
                </a:lnTo>
                <a:lnTo>
                  <a:pt x="750" y="2591"/>
                </a:lnTo>
                <a:lnTo>
                  <a:pt x="748" y="2591"/>
                </a:lnTo>
                <a:lnTo>
                  <a:pt x="747" y="2591"/>
                </a:lnTo>
                <a:lnTo>
                  <a:pt x="748" y="2591"/>
                </a:lnTo>
                <a:lnTo>
                  <a:pt x="748" y="2590"/>
                </a:lnTo>
                <a:lnTo>
                  <a:pt x="750" y="2590"/>
                </a:lnTo>
                <a:lnTo>
                  <a:pt x="751" y="2590"/>
                </a:lnTo>
                <a:lnTo>
                  <a:pt x="751" y="2588"/>
                </a:lnTo>
                <a:lnTo>
                  <a:pt x="752" y="2588"/>
                </a:lnTo>
                <a:lnTo>
                  <a:pt x="752" y="2587"/>
                </a:lnTo>
                <a:lnTo>
                  <a:pt x="754" y="2587"/>
                </a:lnTo>
                <a:lnTo>
                  <a:pt x="754" y="2588"/>
                </a:lnTo>
                <a:lnTo>
                  <a:pt x="755" y="2588"/>
                </a:lnTo>
                <a:lnTo>
                  <a:pt x="755" y="2590"/>
                </a:lnTo>
                <a:lnTo>
                  <a:pt x="757" y="2590"/>
                </a:lnTo>
                <a:lnTo>
                  <a:pt x="758" y="2590"/>
                </a:lnTo>
                <a:lnTo>
                  <a:pt x="757" y="2590"/>
                </a:lnTo>
                <a:lnTo>
                  <a:pt x="757" y="2588"/>
                </a:lnTo>
                <a:lnTo>
                  <a:pt x="757" y="2587"/>
                </a:lnTo>
                <a:lnTo>
                  <a:pt x="758" y="2587"/>
                </a:lnTo>
                <a:lnTo>
                  <a:pt x="758" y="2588"/>
                </a:lnTo>
                <a:lnTo>
                  <a:pt x="760" y="2588"/>
                </a:lnTo>
                <a:lnTo>
                  <a:pt x="760" y="2590"/>
                </a:lnTo>
                <a:lnTo>
                  <a:pt x="761" y="2590"/>
                </a:lnTo>
                <a:lnTo>
                  <a:pt x="761" y="2591"/>
                </a:lnTo>
                <a:lnTo>
                  <a:pt x="761" y="2590"/>
                </a:lnTo>
                <a:lnTo>
                  <a:pt x="761" y="2588"/>
                </a:lnTo>
                <a:lnTo>
                  <a:pt x="761" y="2587"/>
                </a:lnTo>
                <a:lnTo>
                  <a:pt x="760" y="2587"/>
                </a:lnTo>
                <a:lnTo>
                  <a:pt x="760" y="2585"/>
                </a:lnTo>
                <a:lnTo>
                  <a:pt x="761" y="2585"/>
                </a:lnTo>
                <a:lnTo>
                  <a:pt x="761" y="2587"/>
                </a:lnTo>
                <a:lnTo>
                  <a:pt x="763" y="2587"/>
                </a:lnTo>
                <a:lnTo>
                  <a:pt x="763" y="2588"/>
                </a:lnTo>
                <a:lnTo>
                  <a:pt x="764" y="2588"/>
                </a:lnTo>
                <a:lnTo>
                  <a:pt x="764" y="2587"/>
                </a:lnTo>
                <a:lnTo>
                  <a:pt x="763" y="2587"/>
                </a:lnTo>
                <a:lnTo>
                  <a:pt x="764" y="2587"/>
                </a:lnTo>
                <a:lnTo>
                  <a:pt x="766" y="2587"/>
                </a:lnTo>
                <a:lnTo>
                  <a:pt x="766" y="2585"/>
                </a:lnTo>
                <a:lnTo>
                  <a:pt x="764" y="2585"/>
                </a:lnTo>
                <a:lnTo>
                  <a:pt x="763" y="2585"/>
                </a:lnTo>
                <a:lnTo>
                  <a:pt x="763" y="2584"/>
                </a:lnTo>
                <a:lnTo>
                  <a:pt x="764" y="2584"/>
                </a:lnTo>
                <a:lnTo>
                  <a:pt x="763" y="2584"/>
                </a:lnTo>
                <a:lnTo>
                  <a:pt x="764" y="2582"/>
                </a:lnTo>
                <a:lnTo>
                  <a:pt x="764" y="2584"/>
                </a:lnTo>
                <a:lnTo>
                  <a:pt x="766" y="2584"/>
                </a:lnTo>
                <a:lnTo>
                  <a:pt x="767" y="2584"/>
                </a:lnTo>
                <a:lnTo>
                  <a:pt x="769" y="2584"/>
                </a:lnTo>
                <a:lnTo>
                  <a:pt x="769" y="2585"/>
                </a:lnTo>
                <a:lnTo>
                  <a:pt x="770" y="2585"/>
                </a:lnTo>
                <a:lnTo>
                  <a:pt x="770" y="2584"/>
                </a:lnTo>
                <a:lnTo>
                  <a:pt x="772" y="2584"/>
                </a:lnTo>
                <a:lnTo>
                  <a:pt x="773" y="2584"/>
                </a:lnTo>
                <a:lnTo>
                  <a:pt x="772" y="2582"/>
                </a:lnTo>
                <a:lnTo>
                  <a:pt x="772" y="2581"/>
                </a:lnTo>
                <a:lnTo>
                  <a:pt x="773" y="2581"/>
                </a:lnTo>
                <a:lnTo>
                  <a:pt x="772" y="2581"/>
                </a:lnTo>
                <a:lnTo>
                  <a:pt x="773" y="2581"/>
                </a:lnTo>
                <a:lnTo>
                  <a:pt x="773" y="2579"/>
                </a:lnTo>
                <a:lnTo>
                  <a:pt x="772" y="2579"/>
                </a:lnTo>
                <a:lnTo>
                  <a:pt x="770" y="2579"/>
                </a:lnTo>
                <a:lnTo>
                  <a:pt x="770" y="2578"/>
                </a:lnTo>
                <a:lnTo>
                  <a:pt x="772" y="2578"/>
                </a:lnTo>
                <a:lnTo>
                  <a:pt x="773" y="2578"/>
                </a:lnTo>
                <a:lnTo>
                  <a:pt x="773" y="2579"/>
                </a:lnTo>
                <a:lnTo>
                  <a:pt x="775" y="2579"/>
                </a:lnTo>
                <a:lnTo>
                  <a:pt x="776" y="2579"/>
                </a:lnTo>
                <a:lnTo>
                  <a:pt x="777" y="2579"/>
                </a:lnTo>
                <a:lnTo>
                  <a:pt x="779" y="2579"/>
                </a:lnTo>
                <a:lnTo>
                  <a:pt x="779" y="2578"/>
                </a:lnTo>
                <a:lnTo>
                  <a:pt x="780" y="2578"/>
                </a:lnTo>
                <a:lnTo>
                  <a:pt x="782" y="2578"/>
                </a:lnTo>
                <a:lnTo>
                  <a:pt x="783" y="2578"/>
                </a:lnTo>
                <a:lnTo>
                  <a:pt x="783" y="2576"/>
                </a:lnTo>
                <a:lnTo>
                  <a:pt x="783" y="2578"/>
                </a:lnTo>
                <a:lnTo>
                  <a:pt x="785" y="2578"/>
                </a:lnTo>
                <a:lnTo>
                  <a:pt x="785" y="2576"/>
                </a:lnTo>
                <a:lnTo>
                  <a:pt x="783" y="2576"/>
                </a:lnTo>
                <a:lnTo>
                  <a:pt x="782" y="2576"/>
                </a:lnTo>
                <a:lnTo>
                  <a:pt x="780" y="2576"/>
                </a:lnTo>
                <a:lnTo>
                  <a:pt x="779" y="2578"/>
                </a:lnTo>
                <a:lnTo>
                  <a:pt x="777" y="2578"/>
                </a:lnTo>
                <a:lnTo>
                  <a:pt x="776" y="2578"/>
                </a:lnTo>
                <a:lnTo>
                  <a:pt x="776" y="2576"/>
                </a:lnTo>
                <a:lnTo>
                  <a:pt x="775" y="2576"/>
                </a:lnTo>
                <a:lnTo>
                  <a:pt x="775" y="2575"/>
                </a:lnTo>
                <a:lnTo>
                  <a:pt x="773" y="2575"/>
                </a:lnTo>
                <a:lnTo>
                  <a:pt x="773" y="2573"/>
                </a:lnTo>
                <a:lnTo>
                  <a:pt x="775" y="2573"/>
                </a:lnTo>
                <a:lnTo>
                  <a:pt x="773" y="2573"/>
                </a:lnTo>
                <a:lnTo>
                  <a:pt x="773" y="2572"/>
                </a:lnTo>
                <a:lnTo>
                  <a:pt x="773" y="2570"/>
                </a:lnTo>
                <a:lnTo>
                  <a:pt x="772" y="2569"/>
                </a:lnTo>
                <a:lnTo>
                  <a:pt x="772" y="2567"/>
                </a:lnTo>
                <a:lnTo>
                  <a:pt x="773" y="2567"/>
                </a:lnTo>
                <a:lnTo>
                  <a:pt x="775" y="2566"/>
                </a:lnTo>
                <a:lnTo>
                  <a:pt x="776" y="2566"/>
                </a:lnTo>
                <a:lnTo>
                  <a:pt x="777" y="2566"/>
                </a:lnTo>
                <a:lnTo>
                  <a:pt x="777" y="2567"/>
                </a:lnTo>
                <a:lnTo>
                  <a:pt x="779" y="2567"/>
                </a:lnTo>
                <a:lnTo>
                  <a:pt x="779" y="2569"/>
                </a:lnTo>
                <a:lnTo>
                  <a:pt x="779" y="2570"/>
                </a:lnTo>
                <a:lnTo>
                  <a:pt x="780" y="2570"/>
                </a:lnTo>
                <a:lnTo>
                  <a:pt x="780" y="2569"/>
                </a:lnTo>
                <a:lnTo>
                  <a:pt x="780" y="2567"/>
                </a:lnTo>
                <a:lnTo>
                  <a:pt x="779" y="2566"/>
                </a:lnTo>
                <a:lnTo>
                  <a:pt x="780" y="2566"/>
                </a:lnTo>
                <a:lnTo>
                  <a:pt x="782" y="2567"/>
                </a:lnTo>
                <a:lnTo>
                  <a:pt x="783" y="2567"/>
                </a:lnTo>
                <a:lnTo>
                  <a:pt x="785" y="2567"/>
                </a:lnTo>
                <a:lnTo>
                  <a:pt x="783" y="2567"/>
                </a:lnTo>
                <a:lnTo>
                  <a:pt x="782" y="2566"/>
                </a:lnTo>
                <a:lnTo>
                  <a:pt x="782" y="2565"/>
                </a:lnTo>
                <a:lnTo>
                  <a:pt x="780" y="2565"/>
                </a:lnTo>
                <a:lnTo>
                  <a:pt x="779" y="2563"/>
                </a:lnTo>
                <a:lnTo>
                  <a:pt x="777" y="2563"/>
                </a:lnTo>
                <a:lnTo>
                  <a:pt x="779" y="2563"/>
                </a:lnTo>
                <a:lnTo>
                  <a:pt x="779" y="2562"/>
                </a:lnTo>
                <a:lnTo>
                  <a:pt x="777" y="2560"/>
                </a:lnTo>
                <a:lnTo>
                  <a:pt x="779" y="2559"/>
                </a:lnTo>
                <a:lnTo>
                  <a:pt x="783" y="2557"/>
                </a:lnTo>
                <a:lnTo>
                  <a:pt x="785" y="2557"/>
                </a:lnTo>
                <a:lnTo>
                  <a:pt x="786" y="2557"/>
                </a:lnTo>
                <a:lnTo>
                  <a:pt x="788" y="2557"/>
                </a:lnTo>
                <a:lnTo>
                  <a:pt x="789" y="2557"/>
                </a:lnTo>
                <a:lnTo>
                  <a:pt x="789" y="2559"/>
                </a:lnTo>
                <a:lnTo>
                  <a:pt x="791" y="2560"/>
                </a:lnTo>
                <a:lnTo>
                  <a:pt x="791" y="2562"/>
                </a:lnTo>
                <a:lnTo>
                  <a:pt x="792" y="2562"/>
                </a:lnTo>
                <a:lnTo>
                  <a:pt x="792" y="2563"/>
                </a:lnTo>
                <a:lnTo>
                  <a:pt x="792" y="2565"/>
                </a:lnTo>
                <a:lnTo>
                  <a:pt x="792" y="2566"/>
                </a:lnTo>
                <a:lnTo>
                  <a:pt x="791" y="2566"/>
                </a:lnTo>
                <a:lnTo>
                  <a:pt x="791" y="2567"/>
                </a:lnTo>
                <a:lnTo>
                  <a:pt x="792" y="2567"/>
                </a:lnTo>
                <a:lnTo>
                  <a:pt x="792" y="2566"/>
                </a:lnTo>
                <a:lnTo>
                  <a:pt x="792" y="2565"/>
                </a:lnTo>
                <a:lnTo>
                  <a:pt x="794" y="2565"/>
                </a:lnTo>
                <a:lnTo>
                  <a:pt x="794" y="2563"/>
                </a:lnTo>
                <a:lnTo>
                  <a:pt x="794" y="2565"/>
                </a:lnTo>
                <a:lnTo>
                  <a:pt x="795" y="2565"/>
                </a:lnTo>
                <a:lnTo>
                  <a:pt x="795" y="2566"/>
                </a:lnTo>
                <a:lnTo>
                  <a:pt x="795" y="2567"/>
                </a:lnTo>
                <a:lnTo>
                  <a:pt x="797" y="2567"/>
                </a:lnTo>
                <a:lnTo>
                  <a:pt x="797" y="2566"/>
                </a:lnTo>
                <a:lnTo>
                  <a:pt x="795" y="2566"/>
                </a:lnTo>
                <a:lnTo>
                  <a:pt x="795" y="2565"/>
                </a:lnTo>
                <a:lnTo>
                  <a:pt x="797" y="2565"/>
                </a:lnTo>
                <a:lnTo>
                  <a:pt x="795" y="2565"/>
                </a:lnTo>
                <a:lnTo>
                  <a:pt x="795" y="2563"/>
                </a:lnTo>
                <a:lnTo>
                  <a:pt x="795" y="2562"/>
                </a:lnTo>
                <a:lnTo>
                  <a:pt x="794" y="2560"/>
                </a:lnTo>
                <a:lnTo>
                  <a:pt x="794" y="2559"/>
                </a:lnTo>
                <a:lnTo>
                  <a:pt x="795" y="2559"/>
                </a:lnTo>
                <a:lnTo>
                  <a:pt x="797" y="2559"/>
                </a:lnTo>
                <a:lnTo>
                  <a:pt x="797" y="2560"/>
                </a:lnTo>
                <a:lnTo>
                  <a:pt x="798" y="2560"/>
                </a:lnTo>
                <a:lnTo>
                  <a:pt x="800" y="2559"/>
                </a:lnTo>
                <a:lnTo>
                  <a:pt x="800" y="2560"/>
                </a:lnTo>
                <a:lnTo>
                  <a:pt x="800" y="2559"/>
                </a:lnTo>
                <a:lnTo>
                  <a:pt x="798" y="2559"/>
                </a:lnTo>
                <a:lnTo>
                  <a:pt x="797" y="2559"/>
                </a:lnTo>
                <a:lnTo>
                  <a:pt x="797" y="2557"/>
                </a:lnTo>
                <a:lnTo>
                  <a:pt x="795" y="2557"/>
                </a:lnTo>
                <a:lnTo>
                  <a:pt x="797" y="2557"/>
                </a:lnTo>
                <a:lnTo>
                  <a:pt x="798" y="2557"/>
                </a:lnTo>
                <a:lnTo>
                  <a:pt x="800" y="2557"/>
                </a:lnTo>
                <a:lnTo>
                  <a:pt x="801" y="2557"/>
                </a:lnTo>
                <a:lnTo>
                  <a:pt x="802" y="2557"/>
                </a:lnTo>
                <a:lnTo>
                  <a:pt x="801" y="2556"/>
                </a:lnTo>
                <a:lnTo>
                  <a:pt x="800" y="2556"/>
                </a:lnTo>
                <a:lnTo>
                  <a:pt x="798" y="2556"/>
                </a:lnTo>
                <a:lnTo>
                  <a:pt x="797" y="2556"/>
                </a:lnTo>
                <a:lnTo>
                  <a:pt x="795" y="2556"/>
                </a:lnTo>
                <a:lnTo>
                  <a:pt x="795" y="2554"/>
                </a:lnTo>
                <a:lnTo>
                  <a:pt x="794" y="2554"/>
                </a:lnTo>
                <a:lnTo>
                  <a:pt x="792" y="2554"/>
                </a:lnTo>
                <a:lnTo>
                  <a:pt x="791" y="2554"/>
                </a:lnTo>
                <a:lnTo>
                  <a:pt x="792" y="2554"/>
                </a:lnTo>
                <a:lnTo>
                  <a:pt x="792" y="2553"/>
                </a:lnTo>
                <a:lnTo>
                  <a:pt x="791" y="2553"/>
                </a:lnTo>
                <a:lnTo>
                  <a:pt x="789" y="2553"/>
                </a:lnTo>
                <a:lnTo>
                  <a:pt x="788" y="2553"/>
                </a:lnTo>
                <a:lnTo>
                  <a:pt x="786" y="2551"/>
                </a:lnTo>
                <a:lnTo>
                  <a:pt x="785" y="2551"/>
                </a:lnTo>
                <a:lnTo>
                  <a:pt x="783" y="2551"/>
                </a:lnTo>
                <a:lnTo>
                  <a:pt x="783" y="2553"/>
                </a:lnTo>
                <a:lnTo>
                  <a:pt x="782" y="2553"/>
                </a:lnTo>
                <a:lnTo>
                  <a:pt x="780" y="2553"/>
                </a:lnTo>
                <a:lnTo>
                  <a:pt x="780" y="2551"/>
                </a:lnTo>
                <a:lnTo>
                  <a:pt x="779" y="2551"/>
                </a:lnTo>
                <a:lnTo>
                  <a:pt x="779" y="2550"/>
                </a:lnTo>
                <a:lnTo>
                  <a:pt x="777" y="2550"/>
                </a:lnTo>
                <a:lnTo>
                  <a:pt x="776" y="2548"/>
                </a:lnTo>
                <a:lnTo>
                  <a:pt x="777" y="2548"/>
                </a:lnTo>
                <a:lnTo>
                  <a:pt x="777" y="2550"/>
                </a:lnTo>
                <a:lnTo>
                  <a:pt x="779" y="2550"/>
                </a:lnTo>
                <a:lnTo>
                  <a:pt x="780" y="2550"/>
                </a:lnTo>
                <a:lnTo>
                  <a:pt x="780" y="2551"/>
                </a:lnTo>
                <a:lnTo>
                  <a:pt x="780" y="2550"/>
                </a:lnTo>
                <a:lnTo>
                  <a:pt x="782" y="2550"/>
                </a:lnTo>
                <a:lnTo>
                  <a:pt x="780" y="2550"/>
                </a:lnTo>
                <a:lnTo>
                  <a:pt x="779" y="2550"/>
                </a:lnTo>
                <a:lnTo>
                  <a:pt x="779" y="2548"/>
                </a:lnTo>
                <a:lnTo>
                  <a:pt x="779" y="2547"/>
                </a:lnTo>
                <a:lnTo>
                  <a:pt x="777" y="2547"/>
                </a:lnTo>
                <a:lnTo>
                  <a:pt x="777" y="2548"/>
                </a:lnTo>
                <a:lnTo>
                  <a:pt x="777" y="2547"/>
                </a:lnTo>
                <a:lnTo>
                  <a:pt x="777" y="2545"/>
                </a:lnTo>
                <a:lnTo>
                  <a:pt x="776" y="2545"/>
                </a:lnTo>
                <a:lnTo>
                  <a:pt x="775" y="2545"/>
                </a:lnTo>
                <a:lnTo>
                  <a:pt x="773" y="2545"/>
                </a:lnTo>
                <a:lnTo>
                  <a:pt x="773" y="2544"/>
                </a:lnTo>
                <a:lnTo>
                  <a:pt x="772" y="2543"/>
                </a:lnTo>
                <a:lnTo>
                  <a:pt x="773" y="2543"/>
                </a:lnTo>
                <a:lnTo>
                  <a:pt x="773" y="2541"/>
                </a:lnTo>
                <a:lnTo>
                  <a:pt x="775" y="2541"/>
                </a:lnTo>
                <a:lnTo>
                  <a:pt x="776" y="2540"/>
                </a:lnTo>
                <a:lnTo>
                  <a:pt x="776" y="2538"/>
                </a:lnTo>
                <a:lnTo>
                  <a:pt x="777" y="2537"/>
                </a:lnTo>
                <a:lnTo>
                  <a:pt x="777" y="2535"/>
                </a:lnTo>
                <a:lnTo>
                  <a:pt x="777" y="2534"/>
                </a:lnTo>
                <a:lnTo>
                  <a:pt x="779" y="2534"/>
                </a:lnTo>
                <a:lnTo>
                  <a:pt x="780" y="2534"/>
                </a:lnTo>
                <a:lnTo>
                  <a:pt x="780" y="2532"/>
                </a:lnTo>
                <a:lnTo>
                  <a:pt x="780" y="2531"/>
                </a:lnTo>
                <a:lnTo>
                  <a:pt x="782" y="2531"/>
                </a:lnTo>
                <a:lnTo>
                  <a:pt x="783" y="2531"/>
                </a:lnTo>
                <a:lnTo>
                  <a:pt x="785" y="2531"/>
                </a:lnTo>
                <a:lnTo>
                  <a:pt x="786" y="2529"/>
                </a:lnTo>
                <a:lnTo>
                  <a:pt x="785" y="2529"/>
                </a:lnTo>
                <a:lnTo>
                  <a:pt x="786" y="2529"/>
                </a:lnTo>
                <a:lnTo>
                  <a:pt x="788" y="2529"/>
                </a:lnTo>
                <a:lnTo>
                  <a:pt x="789" y="2528"/>
                </a:lnTo>
                <a:lnTo>
                  <a:pt x="791" y="2528"/>
                </a:lnTo>
                <a:lnTo>
                  <a:pt x="792" y="2528"/>
                </a:lnTo>
                <a:lnTo>
                  <a:pt x="792" y="2529"/>
                </a:lnTo>
                <a:lnTo>
                  <a:pt x="792" y="2528"/>
                </a:lnTo>
                <a:lnTo>
                  <a:pt x="792" y="2529"/>
                </a:lnTo>
                <a:lnTo>
                  <a:pt x="794" y="2529"/>
                </a:lnTo>
                <a:lnTo>
                  <a:pt x="794" y="2528"/>
                </a:lnTo>
                <a:lnTo>
                  <a:pt x="794" y="2526"/>
                </a:lnTo>
                <a:lnTo>
                  <a:pt x="795" y="2526"/>
                </a:lnTo>
                <a:lnTo>
                  <a:pt x="797" y="2526"/>
                </a:lnTo>
                <a:lnTo>
                  <a:pt x="798" y="2525"/>
                </a:lnTo>
                <a:lnTo>
                  <a:pt x="800" y="2525"/>
                </a:lnTo>
                <a:lnTo>
                  <a:pt x="800" y="2526"/>
                </a:lnTo>
                <a:lnTo>
                  <a:pt x="800" y="2528"/>
                </a:lnTo>
                <a:lnTo>
                  <a:pt x="800" y="2529"/>
                </a:lnTo>
                <a:lnTo>
                  <a:pt x="801" y="2529"/>
                </a:lnTo>
                <a:lnTo>
                  <a:pt x="801" y="2528"/>
                </a:lnTo>
                <a:lnTo>
                  <a:pt x="801" y="2526"/>
                </a:lnTo>
                <a:lnTo>
                  <a:pt x="802" y="2526"/>
                </a:lnTo>
                <a:lnTo>
                  <a:pt x="802" y="2525"/>
                </a:lnTo>
                <a:lnTo>
                  <a:pt x="804" y="2525"/>
                </a:lnTo>
                <a:close/>
                <a:moveTo>
                  <a:pt x="879" y="2523"/>
                </a:moveTo>
                <a:lnTo>
                  <a:pt x="877" y="2523"/>
                </a:lnTo>
                <a:lnTo>
                  <a:pt x="876" y="2523"/>
                </a:lnTo>
                <a:lnTo>
                  <a:pt x="876" y="2522"/>
                </a:lnTo>
                <a:lnTo>
                  <a:pt x="874" y="2522"/>
                </a:lnTo>
                <a:lnTo>
                  <a:pt x="874" y="2520"/>
                </a:lnTo>
                <a:lnTo>
                  <a:pt x="876" y="2520"/>
                </a:lnTo>
                <a:lnTo>
                  <a:pt x="877" y="2519"/>
                </a:lnTo>
                <a:lnTo>
                  <a:pt x="879" y="2519"/>
                </a:lnTo>
                <a:lnTo>
                  <a:pt x="877" y="2520"/>
                </a:lnTo>
                <a:lnTo>
                  <a:pt x="879" y="2520"/>
                </a:lnTo>
                <a:lnTo>
                  <a:pt x="880" y="2520"/>
                </a:lnTo>
                <a:lnTo>
                  <a:pt x="880" y="2522"/>
                </a:lnTo>
                <a:lnTo>
                  <a:pt x="879" y="2522"/>
                </a:lnTo>
                <a:lnTo>
                  <a:pt x="879" y="2523"/>
                </a:lnTo>
                <a:close/>
                <a:moveTo>
                  <a:pt x="891" y="2516"/>
                </a:moveTo>
                <a:lnTo>
                  <a:pt x="892" y="2516"/>
                </a:lnTo>
                <a:lnTo>
                  <a:pt x="894" y="2516"/>
                </a:lnTo>
                <a:lnTo>
                  <a:pt x="895" y="2518"/>
                </a:lnTo>
                <a:lnTo>
                  <a:pt x="895" y="2519"/>
                </a:lnTo>
                <a:lnTo>
                  <a:pt x="897" y="2519"/>
                </a:lnTo>
                <a:lnTo>
                  <a:pt x="897" y="2520"/>
                </a:lnTo>
                <a:lnTo>
                  <a:pt x="895" y="2520"/>
                </a:lnTo>
                <a:lnTo>
                  <a:pt x="895" y="2519"/>
                </a:lnTo>
                <a:lnTo>
                  <a:pt x="894" y="2519"/>
                </a:lnTo>
                <a:lnTo>
                  <a:pt x="894" y="2520"/>
                </a:lnTo>
                <a:lnTo>
                  <a:pt x="894" y="2522"/>
                </a:lnTo>
                <a:lnTo>
                  <a:pt x="892" y="2522"/>
                </a:lnTo>
                <a:lnTo>
                  <a:pt x="892" y="2520"/>
                </a:lnTo>
                <a:lnTo>
                  <a:pt x="891" y="2520"/>
                </a:lnTo>
                <a:lnTo>
                  <a:pt x="891" y="2519"/>
                </a:lnTo>
                <a:lnTo>
                  <a:pt x="889" y="2519"/>
                </a:lnTo>
                <a:lnTo>
                  <a:pt x="888" y="2519"/>
                </a:lnTo>
                <a:lnTo>
                  <a:pt x="886" y="2519"/>
                </a:lnTo>
                <a:lnTo>
                  <a:pt x="885" y="2519"/>
                </a:lnTo>
                <a:lnTo>
                  <a:pt x="883" y="2519"/>
                </a:lnTo>
                <a:lnTo>
                  <a:pt x="882" y="2519"/>
                </a:lnTo>
                <a:lnTo>
                  <a:pt x="880" y="2519"/>
                </a:lnTo>
                <a:lnTo>
                  <a:pt x="880" y="2518"/>
                </a:lnTo>
                <a:lnTo>
                  <a:pt x="882" y="2518"/>
                </a:lnTo>
                <a:lnTo>
                  <a:pt x="883" y="2518"/>
                </a:lnTo>
                <a:lnTo>
                  <a:pt x="885" y="2518"/>
                </a:lnTo>
                <a:lnTo>
                  <a:pt x="886" y="2518"/>
                </a:lnTo>
                <a:lnTo>
                  <a:pt x="888" y="2518"/>
                </a:lnTo>
                <a:lnTo>
                  <a:pt x="888" y="2516"/>
                </a:lnTo>
                <a:lnTo>
                  <a:pt x="889" y="2516"/>
                </a:lnTo>
                <a:lnTo>
                  <a:pt x="891" y="2516"/>
                </a:lnTo>
                <a:close/>
                <a:moveTo>
                  <a:pt x="911" y="2512"/>
                </a:moveTo>
                <a:lnTo>
                  <a:pt x="913" y="2512"/>
                </a:lnTo>
                <a:lnTo>
                  <a:pt x="914" y="2512"/>
                </a:lnTo>
                <a:lnTo>
                  <a:pt x="916" y="2512"/>
                </a:lnTo>
                <a:lnTo>
                  <a:pt x="917" y="2512"/>
                </a:lnTo>
                <a:lnTo>
                  <a:pt x="916" y="2513"/>
                </a:lnTo>
                <a:lnTo>
                  <a:pt x="917" y="2513"/>
                </a:lnTo>
                <a:lnTo>
                  <a:pt x="917" y="2515"/>
                </a:lnTo>
                <a:lnTo>
                  <a:pt x="916" y="2515"/>
                </a:lnTo>
                <a:lnTo>
                  <a:pt x="916" y="2516"/>
                </a:lnTo>
                <a:lnTo>
                  <a:pt x="914" y="2518"/>
                </a:lnTo>
                <a:lnTo>
                  <a:pt x="913" y="2518"/>
                </a:lnTo>
                <a:lnTo>
                  <a:pt x="911" y="2519"/>
                </a:lnTo>
                <a:lnTo>
                  <a:pt x="911" y="2518"/>
                </a:lnTo>
                <a:lnTo>
                  <a:pt x="910" y="2518"/>
                </a:lnTo>
                <a:lnTo>
                  <a:pt x="910" y="2519"/>
                </a:lnTo>
                <a:lnTo>
                  <a:pt x="908" y="2519"/>
                </a:lnTo>
                <a:lnTo>
                  <a:pt x="908" y="2518"/>
                </a:lnTo>
                <a:lnTo>
                  <a:pt x="907" y="2519"/>
                </a:lnTo>
                <a:lnTo>
                  <a:pt x="905" y="2519"/>
                </a:lnTo>
                <a:lnTo>
                  <a:pt x="905" y="2518"/>
                </a:lnTo>
                <a:lnTo>
                  <a:pt x="904" y="2518"/>
                </a:lnTo>
                <a:lnTo>
                  <a:pt x="902" y="2516"/>
                </a:lnTo>
                <a:lnTo>
                  <a:pt x="902" y="2518"/>
                </a:lnTo>
                <a:lnTo>
                  <a:pt x="901" y="2518"/>
                </a:lnTo>
                <a:lnTo>
                  <a:pt x="899" y="2518"/>
                </a:lnTo>
                <a:lnTo>
                  <a:pt x="899" y="2516"/>
                </a:lnTo>
                <a:lnTo>
                  <a:pt x="898" y="2516"/>
                </a:lnTo>
                <a:lnTo>
                  <a:pt x="897" y="2515"/>
                </a:lnTo>
                <a:lnTo>
                  <a:pt x="898" y="2516"/>
                </a:lnTo>
                <a:lnTo>
                  <a:pt x="898" y="2515"/>
                </a:lnTo>
                <a:lnTo>
                  <a:pt x="898" y="2513"/>
                </a:lnTo>
                <a:lnTo>
                  <a:pt x="899" y="2513"/>
                </a:lnTo>
                <a:lnTo>
                  <a:pt x="901" y="2513"/>
                </a:lnTo>
                <a:lnTo>
                  <a:pt x="902" y="2513"/>
                </a:lnTo>
                <a:lnTo>
                  <a:pt x="901" y="2512"/>
                </a:lnTo>
                <a:lnTo>
                  <a:pt x="902" y="2512"/>
                </a:lnTo>
                <a:lnTo>
                  <a:pt x="904" y="2512"/>
                </a:lnTo>
                <a:lnTo>
                  <a:pt x="904" y="2513"/>
                </a:lnTo>
                <a:lnTo>
                  <a:pt x="905" y="2513"/>
                </a:lnTo>
                <a:lnTo>
                  <a:pt x="905" y="2512"/>
                </a:lnTo>
                <a:lnTo>
                  <a:pt x="907" y="2512"/>
                </a:lnTo>
                <a:lnTo>
                  <a:pt x="907" y="2513"/>
                </a:lnTo>
                <a:lnTo>
                  <a:pt x="908" y="2513"/>
                </a:lnTo>
                <a:lnTo>
                  <a:pt x="910" y="2515"/>
                </a:lnTo>
                <a:lnTo>
                  <a:pt x="910" y="2513"/>
                </a:lnTo>
                <a:lnTo>
                  <a:pt x="911" y="2513"/>
                </a:lnTo>
                <a:lnTo>
                  <a:pt x="913" y="2513"/>
                </a:lnTo>
                <a:lnTo>
                  <a:pt x="913" y="2512"/>
                </a:lnTo>
                <a:lnTo>
                  <a:pt x="911" y="2512"/>
                </a:lnTo>
                <a:close/>
                <a:moveTo>
                  <a:pt x="917" y="2510"/>
                </a:moveTo>
                <a:lnTo>
                  <a:pt x="917" y="2512"/>
                </a:lnTo>
                <a:lnTo>
                  <a:pt x="917" y="2510"/>
                </a:lnTo>
                <a:lnTo>
                  <a:pt x="916" y="2510"/>
                </a:lnTo>
                <a:lnTo>
                  <a:pt x="917" y="2510"/>
                </a:lnTo>
                <a:close/>
                <a:moveTo>
                  <a:pt x="923" y="2506"/>
                </a:moveTo>
                <a:lnTo>
                  <a:pt x="923" y="2507"/>
                </a:lnTo>
                <a:lnTo>
                  <a:pt x="923" y="2506"/>
                </a:lnTo>
                <a:lnTo>
                  <a:pt x="922" y="2506"/>
                </a:lnTo>
                <a:lnTo>
                  <a:pt x="922" y="2507"/>
                </a:lnTo>
                <a:lnTo>
                  <a:pt x="922" y="2506"/>
                </a:lnTo>
                <a:lnTo>
                  <a:pt x="923" y="2506"/>
                </a:lnTo>
                <a:close/>
                <a:moveTo>
                  <a:pt x="851" y="2501"/>
                </a:moveTo>
                <a:lnTo>
                  <a:pt x="852" y="2503"/>
                </a:lnTo>
                <a:lnTo>
                  <a:pt x="851" y="2503"/>
                </a:lnTo>
                <a:lnTo>
                  <a:pt x="852" y="2503"/>
                </a:lnTo>
                <a:lnTo>
                  <a:pt x="854" y="2503"/>
                </a:lnTo>
                <a:lnTo>
                  <a:pt x="855" y="2503"/>
                </a:lnTo>
                <a:lnTo>
                  <a:pt x="855" y="2504"/>
                </a:lnTo>
                <a:lnTo>
                  <a:pt x="855" y="2506"/>
                </a:lnTo>
                <a:lnTo>
                  <a:pt x="855" y="2507"/>
                </a:lnTo>
                <a:lnTo>
                  <a:pt x="855" y="2509"/>
                </a:lnTo>
                <a:lnTo>
                  <a:pt x="857" y="2509"/>
                </a:lnTo>
                <a:lnTo>
                  <a:pt x="858" y="2509"/>
                </a:lnTo>
                <a:lnTo>
                  <a:pt x="858" y="2507"/>
                </a:lnTo>
                <a:lnTo>
                  <a:pt x="860" y="2507"/>
                </a:lnTo>
                <a:lnTo>
                  <a:pt x="860" y="2506"/>
                </a:lnTo>
                <a:lnTo>
                  <a:pt x="860" y="2507"/>
                </a:lnTo>
                <a:lnTo>
                  <a:pt x="861" y="2507"/>
                </a:lnTo>
                <a:lnTo>
                  <a:pt x="861" y="2509"/>
                </a:lnTo>
                <a:lnTo>
                  <a:pt x="863" y="2509"/>
                </a:lnTo>
                <a:lnTo>
                  <a:pt x="864" y="2509"/>
                </a:lnTo>
                <a:lnTo>
                  <a:pt x="864" y="2510"/>
                </a:lnTo>
                <a:lnTo>
                  <a:pt x="863" y="2512"/>
                </a:lnTo>
                <a:lnTo>
                  <a:pt x="861" y="2512"/>
                </a:lnTo>
                <a:lnTo>
                  <a:pt x="860" y="2512"/>
                </a:lnTo>
                <a:lnTo>
                  <a:pt x="858" y="2512"/>
                </a:lnTo>
                <a:lnTo>
                  <a:pt x="860" y="2512"/>
                </a:lnTo>
                <a:lnTo>
                  <a:pt x="860" y="2513"/>
                </a:lnTo>
                <a:lnTo>
                  <a:pt x="861" y="2513"/>
                </a:lnTo>
                <a:lnTo>
                  <a:pt x="863" y="2513"/>
                </a:lnTo>
                <a:lnTo>
                  <a:pt x="864" y="2513"/>
                </a:lnTo>
                <a:lnTo>
                  <a:pt x="864" y="2515"/>
                </a:lnTo>
                <a:lnTo>
                  <a:pt x="864" y="2513"/>
                </a:lnTo>
                <a:lnTo>
                  <a:pt x="866" y="2513"/>
                </a:lnTo>
                <a:lnTo>
                  <a:pt x="867" y="2513"/>
                </a:lnTo>
                <a:lnTo>
                  <a:pt x="867" y="2512"/>
                </a:lnTo>
                <a:lnTo>
                  <a:pt x="869" y="2512"/>
                </a:lnTo>
                <a:lnTo>
                  <a:pt x="869" y="2513"/>
                </a:lnTo>
                <a:lnTo>
                  <a:pt x="869" y="2515"/>
                </a:lnTo>
                <a:lnTo>
                  <a:pt x="869" y="2516"/>
                </a:lnTo>
                <a:lnTo>
                  <a:pt x="867" y="2516"/>
                </a:lnTo>
                <a:lnTo>
                  <a:pt x="866" y="2516"/>
                </a:lnTo>
                <a:lnTo>
                  <a:pt x="864" y="2518"/>
                </a:lnTo>
                <a:lnTo>
                  <a:pt x="863" y="2518"/>
                </a:lnTo>
                <a:lnTo>
                  <a:pt x="863" y="2519"/>
                </a:lnTo>
                <a:lnTo>
                  <a:pt x="861" y="2519"/>
                </a:lnTo>
                <a:lnTo>
                  <a:pt x="861" y="2518"/>
                </a:lnTo>
                <a:lnTo>
                  <a:pt x="860" y="2518"/>
                </a:lnTo>
                <a:lnTo>
                  <a:pt x="858" y="2518"/>
                </a:lnTo>
                <a:lnTo>
                  <a:pt x="857" y="2518"/>
                </a:lnTo>
                <a:lnTo>
                  <a:pt x="857" y="2519"/>
                </a:lnTo>
                <a:lnTo>
                  <a:pt x="857" y="2520"/>
                </a:lnTo>
                <a:lnTo>
                  <a:pt x="855" y="2520"/>
                </a:lnTo>
                <a:lnTo>
                  <a:pt x="855" y="2522"/>
                </a:lnTo>
                <a:lnTo>
                  <a:pt x="854" y="2522"/>
                </a:lnTo>
                <a:lnTo>
                  <a:pt x="854" y="2520"/>
                </a:lnTo>
                <a:lnTo>
                  <a:pt x="854" y="2519"/>
                </a:lnTo>
                <a:lnTo>
                  <a:pt x="852" y="2519"/>
                </a:lnTo>
                <a:lnTo>
                  <a:pt x="851" y="2519"/>
                </a:lnTo>
                <a:lnTo>
                  <a:pt x="850" y="2519"/>
                </a:lnTo>
                <a:lnTo>
                  <a:pt x="848" y="2519"/>
                </a:lnTo>
                <a:lnTo>
                  <a:pt x="848" y="2520"/>
                </a:lnTo>
                <a:lnTo>
                  <a:pt x="847" y="2520"/>
                </a:lnTo>
                <a:lnTo>
                  <a:pt x="845" y="2520"/>
                </a:lnTo>
                <a:lnTo>
                  <a:pt x="845" y="2522"/>
                </a:lnTo>
                <a:lnTo>
                  <a:pt x="844" y="2522"/>
                </a:lnTo>
                <a:lnTo>
                  <a:pt x="844" y="2520"/>
                </a:lnTo>
                <a:lnTo>
                  <a:pt x="844" y="2519"/>
                </a:lnTo>
                <a:lnTo>
                  <a:pt x="844" y="2518"/>
                </a:lnTo>
                <a:lnTo>
                  <a:pt x="842" y="2516"/>
                </a:lnTo>
                <a:lnTo>
                  <a:pt x="841" y="2516"/>
                </a:lnTo>
                <a:lnTo>
                  <a:pt x="841" y="2515"/>
                </a:lnTo>
                <a:lnTo>
                  <a:pt x="841" y="2513"/>
                </a:lnTo>
                <a:lnTo>
                  <a:pt x="839" y="2513"/>
                </a:lnTo>
                <a:lnTo>
                  <a:pt x="841" y="2513"/>
                </a:lnTo>
                <a:lnTo>
                  <a:pt x="841" y="2512"/>
                </a:lnTo>
                <a:lnTo>
                  <a:pt x="841" y="2510"/>
                </a:lnTo>
                <a:lnTo>
                  <a:pt x="842" y="2510"/>
                </a:lnTo>
                <a:lnTo>
                  <a:pt x="842" y="2509"/>
                </a:lnTo>
                <a:lnTo>
                  <a:pt x="842" y="2507"/>
                </a:lnTo>
                <a:lnTo>
                  <a:pt x="842" y="2506"/>
                </a:lnTo>
                <a:lnTo>
                  <a:pt x="844" y="2506"/>
                </a:lnTo>
                <a:lnTo>
                  <a:pt x="845" y="2506"/>
                </a:lnTo>
                <a:lnTo>
                  <a:pt x="847" y="2504"/>
                </a:lnTo>
                <a:lnTo>
                  <a:pt x="847" y="2503"/>
                </a:lnTo>
                <a:lnTo>
                  <a:pt x="848" y="2503"/>
                </a:lnTo>
                <a:lnTo>
                  <a:pt x="848" y="2501"/>
                </a:lnTo>
                <a:lnTo>
                  <a:pt x="850" y="2503"/>
                </a:lnTo>
                <a:lnTo>
                  <a:pt x="851" y="2501"/>
                </a:lnTo>
                <a:close/>
                <a:moveTo>
                  <a:pt x="924" y="2501"/>
                </a:moveTo>
                <a:lnTo>
                  <a:pt x="926" y="2501"/>
                </a:lnTo>
                <a:lnTo>
                  <a:pt x="926" y="2503"/>
                </a:lnTo>
                <a:lnTo>
                  <a:pt x="924" y="2503"/>
                </a:lnTo>
                <a:lnTo>
                  <a:pt x="923" y="2503"/>
                </a:lnTo>
                <a:lnTo>
                  <a:pt x="923" y="2504"/>
                </a:lnTo>
                <a:lnTo>
                  <a:pt x="922" y="2504"/>
                </a:lnTo>
                <a:lnTo>
                  <a:pt x="920" y="2506"/>
                </a:lnTo>
                <a:lnTo>
                  <a:pt x="920" y="2504"/>
                </a:lnTo>
                <a:lnTo>
                  <a:pt x="919" y="2504"/>
                </a:lnTo>
                <a:lnTo>
                  <a:pt x="920" y="2504"/>
                </a:lnTo>
                <a:lnTo>
                  <a:pt x="920" y="2503"/>
                </a:lnTo>
                <a:lnTo>
                  <a:pt x="920" y="2504"/>
                </a:lnTo>
                <a:lnTo>
                  <a:pt x="922" y="2504"/>
                </a:lnTo>
                <a:lnTo>
                  <a:pt x="922" y="2503"/>
                </a:lnTo>
                <a:lnTo>
                  <a:pt x="923" y="2503"/>
                </a:lnTo>
                <a:lnTo>
                  <a:pt x="924" y="2501"/>
                </a:lnTo>
                <a:close/>
                <a:moveTo>
                  <a:pt x="880" y="2494"/>
                </a:moveTo>
                <a:lnTo>
                  <a:pt x="880" y="2495"/>
                </a:lnTo>
                <a:lnTo>
                  <a:pt x="879" y="2495"/>
                </a:lnTo>
                <a:lnTo>
                  <a:pt x="877" y="2497"/>
                </a:lnTo>
                <a:lnTo>
                  <a:pt x="877" y="2498"/>
                </a:lnTo>
                <a:lnTo>
                  <a:pt x="876" y="2498"/>
                </a:lnTo>
                <a:lnTo>
                  <a:pt x="876" y="2500"/>
                </a:lnTo>
                <a:lnTo>
                  <a:pt x="877" y="2500"/>
                </a:lnTo>
                <a:lnTo>
                  <a:pt x="877" y="2501"/>
                </a:lnTo>
                <a:lnTo>
                  <a:pt x="876" y="2501"/>
                </a:lnTo>
                <a:lnTo>
                  <a:pt x="876" y="2503"/>
                </a:lnTo>
                <a:lnTo>
                  <a:pt x="877" y="2503"/>
                </a:lnTo>
                <a:lnTo>
                  <a:pt x="879" y="2503"/>
                </a:lnTo>
                <a:lnTo>
                  <a:pt x="880" y="2503"/>
                </a:lnTo>
                <a:lnTo>
                  <a:pt x="882" y="2503"/>
                </a:lnTo>
                <a:lnTo>
                  <a:pt x="883" y="2503"/>
                </a:lnTo>
                <a:lnTo>
                  <a:pt x="883" y="2504"/>
                </a:lnTo>
                <a:lnTo>
                  <a:pt x="885" y="2503"/>
                </a:lnTo>
                <a:lnTo>
                  <a:pt x="886" y="2504"/>
                </a:lnTo>
                <a:lnTo>
                  <a:pt x="886" y="2506"/>
                </a:lnTo>
                <a:lnTo>
                  <a:pt x="886" y="2507"/>
                </a:lnTo>
                <a:lnTo>
                  <a:pt x="885" y="2507"/>
                </a:lnTo>
                <a:lnTo>
                  <a:pt x="885" y="2506"/>
                </a:lnTo>
                <a:lnTo>
                  <a:pt x="883" y="2506"/>
                </a:lnTo>
                <a:lnTo>
                  <a:pt x="883" y="2507"/>
                </a:lnTo>
                <a:lnTo>
                  <a:pt x="882" y="2507"/>
                </a:lnTo>
                <a:lnTo>
                  <a:pt x="880" y="2507"/>
                </a:lnTo>
                <a:lnTo>
                  <a:pt x="880" y="2506"/>
                </a:lnTo>
                <a:lnTo>
                  <a:pt x="880" y="2507"/>
                </a:lnTo>
                <a:lnTo>
                  <a:pt x="880" y="2509"/>
                </a:lnTo>
                <a:lnTo>
                  <a:pt x="879" y="2509"/>
                </a:lnTo>
                <a:lnTo>
                  <a:pt x="879" y="2510"/>
                </a:lnTo>
                <a:lnTo>
                  <a:pt x="877" y="2510"/>
                </a:lnTo>
                <a:lnTo>
                  <a:pt x="876" y="2510"/>
                </a:lnTo>
                <a:lnTo>
                  <a:pt x="876" y="2512"/>
                </a:lnTo>
                <a:lnTo>
                  <a:pt x="877" y="2512"/>
                </a:lnTo>
                <a:lnTo>
                  <a:pt x="876" y="2513"/>
                </a:lnTo>
                <a:lnTo>
                  <a:pt x="876" y="2515"/>
                </a:lnTo>
                <a:lnTo>
                  <a:pt x="874" y="2515"/>
                </a:lnTo>
                <a:lnTo>
                  <a:pt x="873" y="2515"/>
                </a:lnTo>
                <a:lnTo>
                  <a:pt x="873" y="2513"/>
                </a:lnTo>
                <a:lnTo>
                  <a:pt x="872" y="2513"/>
                </a:lnTo>
                <a:lnTo>
                  <a:pt x="872" y="2512"/>
                </a:lnTo>
                <a:lnTo>
                  <a:pt x="870" y="2512"/>
                </a:lnTo>
                <a:lnTo>
                  <a:pt x="870" y="2510"/>
                </a:lnTo>
                <a:lnTo>
                  <a:pt x="872" y="2510"/>
                </a:lnTo>
                <a:lnTo>
                  <a:pt x="873" y="2509"/>
                </a:lnTo>
                <a:lnTo>
                  <a:pt x="873" y="2507"/>
                </a:lnTo>
                <a:lnTo>
                  <a:pt x="872" y="2507"/>
                </a:lnTo>
                <a:lnTo>
                  <a:pt x="872" y="2506"/>
                </a:lnTo>
                <a:lnTo>
                  <a:pt x="870" y="2504"/>
                </a:lnTo>
                <a:lnTo>
                  <a:pt x="872" y="2503"/>
                </a:lnTo>
                <a:lnTo>
                  <a:pt x="873" y="2503"/>
                </a:lnTo>
                <a:lnTo>
                  <a:pt x="873" y="2501"/>
                </a:lnTo>
                <a:lnTo>
                  <a:pt x="874" y="2501"/>
                </a:lnTo>
                <a:lnTo>
                  <a:pt x="873" y="2500"/>
                </a:lnTo>
                <a:lnTo>
                  <a:pt x="872" y="2500"/>
                </a:lnTo>
                <a:lnTo>
                  <a:pt x="872" y="2501"/>
                </a:lnTo>
                <a:lnTo>
                  <a:pt x="870" y="2501"/>
                </a:lnTo>
                <a:lnTo>
                  <a:pt x="869" y="2501"/>
                </a:lnTo>
                <a:lnTo>
                  <a:pt x="867" y="2501"/>
                </a:lnTo>
                <a:lnTo>
                  <a:pt x="867" y="2500"/>
                </a:lnTo>
                <a:lnTo>
                  <a:pt x="867" y="2498"/>
                </a:lnTo>
                <a:lnTo>
                  <a:pt x="869" y="2498"/>
                </a:lnTo>
                <a:lnTo>
                  <a:pt x="867" y="2497"/>
                </a:lnTo>
                <a:lnTo>
                  <a:pt x="869" y="2497"/>
                </a:lnTo>
                <a:lnTo>
                  <a:pt x="869" y="2495"/>
                </a:lnTo>
                <a:lnTo>
                  <a:pt x="870" y="2495"/>
                </a:lnTo>
                <a:lnTo>
                  <a:pt x="872" y="2495"/>
                </a:lnTo>
                <a:lnTo>
                  <a:pt x="870" y="2494"/>
                </a:lnTo>
                <a:lnTo>
                  <a:pt x="872" y="2494"/>
                </a:lnTo>
                <a:lnTo>
                  <a:pt x="873" y="2494"/>
                </a:lnTo>
                <a:lnTo>
                  <a:pt x="873" y="2495"/>
                </a:lnTo>
                <a:lnTo>
                  <a:pt x="873" y="2494"/>
                </a:lnTo>
                <a:lnTo>
                  <a:pt x="873" y="2495"/>
                </a:lnTo>
                <a:lnTo>
                  <a:pt x="873" y="2497"/>
                </a:lnTo>
                <a:lnTo>
                  <a:pt x="874" y="2497"/>
                </a:lnTo>
                <a:lnTo>
                  <a:pt x="874" y="2495"/>
                </a:lnTo>
                <a:lnTo>
                  <a:pt x="874" y="2494"/>
                </a:lnTo>
                <a:lnTo>
                  <a:pt x="876" y="2494"/>
                </a:lnTo>
                <a:lnTo>
                  <a:pt x="877" y="2494"/>
                </a:lnTo>
                <a:lnTo>
                  <a:pt x="879" y="2494"/>
                </a:lnTo>
                <a:lnTo>
                  <a:pt x="880" y="2494"/>
                </a:lnTo>
                <a:close/>
                <a:moveTo>
                  <a:pt x="1074" y="2485"/>
                </a:moveTo>
                <a:lnTo>
                  <a:pt x="1076" y="2487"/>
                </a:lnTo>
                <a:lnTo>
                  <a:pt x="1074" y="2487"/>
                </a:lnTo>
                <a:lnTo>
                  <a:pt x="1073" y="2487"/>
                </a:lnTo>
                <a:lnTo>
                  <a:pt x="1071" y="2485"/>
                </a:lnTo>
                <a:lnTo>
                  <a:pt x="1073" y="2485"/>
                </a:lnTo>
                <a:lnTo>
                  <a:pt x="1074" y="2485"/>
                </a:lnTo>
                <a:close/>
                <a:moveTo>
                  <a:pt x="1055" y="2484"/>
                </a:moveTo>
                <a:lnTo>
                  <a:pt x="1055" y="2485"/>
                </a:lnTo>
                <a:lnTo>
                  <a:pt x="1054" y="2485"/>
                </a:lnTo>
                <a:lnTo>
                  <a:pt x="1054" y="2484"/>
                </a:lnTo>
                <a:lnTo>
                  <a:pt x="1055" y="2484"/>
                </a:lnTo>
                <a:close/>
                <a:moveTo>
                  <a:pt x="1076" y="2481"/>
                </a:moveTo>
                <a:lnTo>
                  <a:pt x="1076" y="2482"/>
                </a:lnTo>
                <a:lnTo>
                  <a:pt x="1077" y="2481"/>
                </a:lnTo>
                <a:lnTo>
                  <a:pt x="1079" y="2481"/>
                </a:lnTo>
                <a:lnTo>
                  <a:pt x="1079" y="2482"/>
                </a:lnTo>
                <a:lnTo>
                  <a:pt x="1079" y="2484"/>
                </a:lnTo>
                <a:lnTo>
                  <a:pt x="1080" y="2484"/>
                </a:lnTo>
                <a:lnTo>
                  <a:pt x="1082" y="2484"/>
                </a:lnTo>
                <a:lnTo>
                  <a:pt x="1082" y="2485"/>
                </a:lnTo>
                <a:lnTo>
                  <a:pt x="1080" y="2485"/>
                </a:lnTo>
                <a:lnTo>
                  <a:pt x="1080" y="2487"/>
                </a:lnTo>
                <a:lnTo>
                  <a:pt x="1079" y="2485"/>
                </a:lnTo>
                <a:lnTo>
                  <a:pt x="1077" y="2485"/>
                </a:lnTo>
                <a:lnTo>
                  <a:pt x="1076" y="2485"/>
                </a:lnTo>
                <a:lnTo>
                  <a:pt x="1076" y="2484"/>
                </a:lnTo>
                <a:lnTo>
                  <a:pt x="1074" y="2484"/>
                </a:lnTo>
                <a:lnTo>
                  <a:pt x="1074" y="2482"/>
                </a:lnTo>
                <a:lnTo>
                  <a:pt x="1074" y="2481"/>
                </a:lnTo>
                <a:lnTo>
                  <a:pt x="1076" y="2481"/>
                </a:lnTo>
                <a:close/>
                <a:moveTo>
                  <a:pt x="1051" y="2479"/>
                </a:moveTo>
                <a:lnTo>
                  <a:pt x="1051" y="2481"/>
                </a:lnTo>
                <a:lnTo>
                  <a:pt x="1051" y="2479"/>
                </a:lnTo>
                <a:lnTo>
                  <a:pt x="1052" y="2479"/>
                </a:lnTo>
                <a:lnTo>
                  <a:pt x="1052" y="2481"/>
                </a:lnTo>
                <a:lnTo>
                  <a:pt x="1054" y="2481"/>
                </a:lnTo>
                <a:lnTo>
                  <a:pt x="1054" y="2482"/>
                </a:lnTo>
                <a:lnTo>
                  <a:pt x="1054" y="2484"/>
                </a:lnTo>
                <a:lnTo>
                  <a:pt x="1052" y="2484"/>
                </a:lnTo>
                <a:lnTo>
                  <a:pt x="1052" y="2482"/>
                </a:lnTo>
                <a:lnTo>
                  <a:pt x="1051" y="2482"/>
                </a:lnTo>
                <a:lnTo>
                  <a:pt x="1051" y="2481"/>
                </a:lnTo>
                <a:lnTo>
                  <a:pt x="1049" y="2481"/>
                </a:lnTo>
                <a:lnTo>
                  <a:pt x="1049" y="2479"/>
                </a:lnTo>
                <a:lnTo>
                  <a:pt x="1051" y="2479"/>
                </a:lnTo>
                <a:lnTo>
                  <a:pt x="1051" y="2478"/>
                </a:lnTo>
                <a:lnTo>
                  <a:pt x="1051" y="2479"/>
                </a:lnTo>
                <a:close/>
                <a:moveTo>
                  <a:pt x="1054" y="2472"/>
                </a:moveTo>
                <a:lnTo>
                  <a:pt x="1054" y="2473"/>
                </a:lnTo>
                <a:lnTo>
                  <a:pt x="1055" y="2473"/>
                </a:lnTo>
                <a:lnTo>
                  <a:pt x="1055" y="2472"/>
                </a:lnTo>
                <a:lnTo>
                  <a:pt x="1055" y="2473"/>
                </a:lnTo>
                <a:lnTo>
                  <a:pt x="1057" y="2473"/>
                </a:lnTo>
                <a:lnTo>
                  <a:pt x="1058" y="2473"/>
                </a:lnTo>
                <a:lnTo>
                  <a:pt x="1058" y="2475"/>
                </a:lnTo>
                <a:lnTo>
                  <a:pt x="1060" y="2475"/>
                </a:lnTo>
                <a:lnTo>
                  <a:pt x="1060" y="2476"/>
                </a:lnTo>
                <a:lnTo>
                  <a:pt x="1061" y="2475"/>
                </a:lnTo>
                <a:lnTo>
                  <a:pt x="1061" y="2476"/>
                </a:lnTo>
                <a:lnTo>
                  <a:pt x="1061" y="2475"/>
                </a:lnTo>
                <a:lnTo>
                  <a:pt x="1061" y="2476"/>
                </a:lnTo>
                <a:lnTo>
                  <a:pt x="1063" y="2478"/>
                </a:lnTo>
                <a:lnTo>
                  <a:pt x="1063" y="2476"/>
                </a:lnTo>
                <a:lnTo>
                  <a:pt x="1064" y="2476"/>
                </a:lnTo>
                <a:lnTo>
                  <a:pt x="1066" y="2476"/>
                </a:lnTo>
                <a:lnTo>
                  <a:pt x="1067" y="2476"/>
                </a:lnTo>
                <a:lnTo>
                  <a:pt x="1066" y="2476"/>
                </a:lnTo>
                <a:lnTo>
                  <a:pt x="1066" y="2478"/>
                </a:lnTo>
                <a:lnTo>
                  <a:pt x="1067" y="2478"/>
                </a:lnTo>
                <a:lnTo>
                  <a:pt x="1067" y="2479"/>
                </a:lnTo>
                <a:lnTo>
                  <a:pt x="1069" y="2479"/>
                </a:lnTo>
                <a:lnTo>
                  <a:pt x="1069" y="2481"/>
                </a:lnTo>
                <a:lnTo>
                  <a:pt x="1070" y="2481"/>
                </a:lnTo>
                <a:lnTo>
                  <a:pt x="1069" y="2481"/>
                </a:lnTo>
                <a:lnTo>
                  <a:pt x="1069" y="2482"/>
                </a:lnTo>
                <a:lnTo>
                  <a:pt x="1069" y="2484"/>
                </a:lnTo>
                <a:lnTo>
                  <a:pt x="1070" y="2484"/>
                </a:lnTo>
                <a:lnTo>
                  <a:pt x="1070" y="2485"/>
                </a:lnTo>
                <a:lnTo>
                  <a:pt x="1069" y="2484"/>
                </a:lnTo>
                <a:lnTo>
                  <a:pt x="1067" y="2484"/>
                </a:lnTo>
                <a:lnTo>
                  <a:pt x="1066" y="2484"/>
                </a:lnTo>
                <a:lnTo>
                  <a:pt x="1066" y="2482"/>
                </a:lnTo>
                <a:lnTo>
                  <a:pt x="1066" y="2484"/>
                </a:lnTo>
                <a:lnTo>
                  <a:pt x="1064" y="2484"/>
                </a:lnTo>
                <a:lnTo>
                  <a:pt x="1064" y="2482"/>
                </a:lnTo>
                <a:lnTo>
                  <a:pt x="1063" y="2484"/>
                </a:lnTo>
                <a:lnTo>
                  <a:pt x="1064" y="2484"/>
                </a:lnTo>
                <a:lnTo>
                  <a:pt x="1064" y="2485"/>
                </a:lnTo>
                <a:lnTo>
                  <a:pt x="1066" y="2485"/>
                </a:lnTo>
                <a:lnTo>
                  <a:pt x="1064" y="2485"/>
                </a:lnTo>
                <a:lnTo>
                  <a:pt x="1063" y="2485"/>
                </a:lnTo>
                <a:lnTo>
                  <a:pt x="1063" y="2484"/>
                </a:lnTo>
                <a:lnTo>
                  <a:pt x="1061" y="2484"/>
                </a:lnTo>
                <a:lnTo>
                  <a:pt x="1061" y="2482"/>
                </a:lnTo>
                <a:lnTo>
                  <a:pt x="1060" y="2484"/>
                </a:lnTo>
                <a:lnTo>
                  <a:pt x="1060" y="2482"/>
                </a:lnTo>
                <a:lnTo>
                  <a:pt x="1058" y="2482"/>
                </a:lnTo>
                <a:lnTo>
                  <a:pt x="1057" y="2482"/>
                </a:lnTo>
                <a:lnTo>
                  <a:pt x="1057" y="2481"/>
                </a:lnTo>
                <a:lnTo>
                  <a:pt x="1055" y="2481"/>
                </a:lnTo>
                <a:lnTo>
                  <a:pt x="1054" y="2481"/>
                </a:lnTo>
                <a:lnTo>
                  <a:pt x="1054" y="2479"/>
                </a:lnTo>
                <a:lnTo>
                  <a:pt x="1052" y="2479"/>
                </a:lnTo>
                <a:lnTo>
                  <a:pt x="1054" y="2479"/>
                </a:lnTo>
                <a:lnTo>
                  <a:pt x="1052" y="2479"/>
                </a:lnTo>
                <a:lnTo>
                  <a:pt x="1052" y="2478"/>
                </a:lnTo>
                <a:lnTo>
                  <a:pt x="1051" y="2478"/>
                </a:lnTo>
                <a:lnTo>
                  <a:pt x="1051" y="2476"/>
                </a:lnTo>
                <a:lnTo>
                  <a:pt x="1052" y="2475"/>
                </a:lnTo>
                <a:lnTo>
                  <a:pt x="1051" y="2473"/>
                </a:lnTo>
                <a:lnTo>
                  <a:pt x="1051" y="2472"/>
                </a:lnTo>
                <a:lnTo>
                  <a:pt x="1052" y="2473"/>
                </a:lnTo>
                <a:lnTo>
                  <a:pt x="1052" y="2472"/>
                </a:lnTo>
                <a:lnTo>
                  <a:pt x="1054" y="2472"/>
                </a:lnTo>
                <a:close/>
                <a:moveTo>
                  <a:pt x="1082" y="2454"/>
                </a:moveTo>
                <a:lnTo>
                  <a:pt x="1082" y="2456"/>
                </a:lnTo>
                <a:lnTo>
                  <a:pt x="1082" y="2457"/>
                </a:lnTo>
                <a:lnTo>
                  <a:pt x="1080" y="2457"/>
                </a:lnTo>
                <a:lnTo>
                  <a:pt x="1080" y="2456"/>
                </a:lnTo>
                <a:lnTo>
                  <a:pt x="1080" y="2454"/>
                </a:lnTo>
                <a:lnTo>
                  <a:pt x="1082" y="2454"/>
                </a:lnTo>
                <a:close/>
                <a:moveTo>
                  <a:pt x="3120" y="2446"/>
                </a:moveTo>
                <a:lnTo>
                  <a:pt x="3122" y="2446"/>
                </a:lnTo>
                <a:lnTo>
                  <a:pt x="3122" y="2447"/>
                </a:lnTo>
                <a:lnTo>
                  <a:pt x="3120" y="2446"/>
                </a:lnTo>
                <a:lnTo>
                  <a:pt x="3119" y="2444"/>
                </a:lnTo>
                <a:lnTo>
                  <a:pt x="3119" y="2443"/>
                </a:lnTo>
                <a:lnTo>
                  <a:pt x="3120" y="2443"/>
                </a:lnTo>
                <a:lnTo>
                  <a:pt x="3120" y="2444"/>
                </a:lnTo>
                <a:lnTo>
                  <a:pt x="3120" y="2446"/>
                </a:lnTo>
                <a:close/>
                <a:moveTo>
                  <a:pt x="3123" y="2443"/>
                </a:moveTo>
                <a:lnTo>
                  <a:pt x="3123" y="2444"/>
                </a:lnTo>
                <a:lnTo>
                  <a:pt x="3125" y="2444"/>
                </a:lnTo>
                <a:lnTo>
                  <a:pt x="3125" y="2446"/>
                </a:lnTo>
                <a:lnTo>
                  <a:pt x="3125" y="2447"/>
                </a:lnTo>
                <a:lnTo>
                  <a:pt x="3123" y="2447"/>
                </a:lnTo>
                <a:lnTo>
                  <a:pt x="3123" y="2446"/>
                </a:lnTo>
                <a:lnTo>
                  <a:pt x="3122" y="2446"/>
                </a:lnTo>
                <a:lnTo>
                  <a:pt x="3123" y="2444"/>
                </a:lnTo>
                <a:lnTo>
                  <a:pt x="3122" y="2444"/>
                </a:lnTo>
                <a:lnTo>
                  <a:pt x="3120" y="2444"/>
                </a:lnTo>
                <a:lnTo>
                  <a:pt x="3120" y="2443"/>
                </a:lnTo>
                <a:lnTo>
                  <a:pt x="3122" y="2443"/>
                </a:lnTo>
                <a:lnTo>
                  <a:pt x="3123" y="2443"/>
                </a:lnTo>
                <a:close/>
                <a:moveTo>
                  <a:pt x="3016" y="2443"/>
                </a:moveTo>
                <a:lnTo>
                  <a:pt x="3016" y="2444"/>
                </a:lnTo>
                <a:lnTo>
                  <a:pt x="3016" y="2443"/>
                </a:lnTo>
                <a:lnTo>
                  <a:pt x="3016" y="2441"/>
                </a:lnTo>
                <a:lnTo>
                  <a:pt x="3016" y="2443"/>
                </a:lnTo>
                <a:close/>
                <a:moveTo>
                  <a:pt x="3119" y="2441"/>
                </a:moveTo>
                <a:lnTo>
                  <a:pt x="3117" y="2441"/>
                </a:lnTo>
                <a:lnTo>
                  <a:pt x="3119" y="2441"/>
                </a:lnTo>
                <a:close/>
                <a:moveTo>
                  <a:pt x="3018" y="2441"/>
                </a:moveTo>
                <a:lnTo>
                  <a:pt x="3016" y="2441"/>
                </a:lnTo>
                <a:lnTo>
                  <a:pt x="3016" y="2440"/>
                </a:lnTo>
                <a:lnTo>
                  <a:pt x="3018" y="2440"/>
                </a:lnTo>
                <a:lnTo>
                  <a:pt x="3018" y="2441"/>
                </a:lnTo>
                <a:close/>
                <a:moveTo>
                  <a:pt x="3012" y="2440"/>
                </a:moveTo>
                <a:lnTo>
                  <a:pt x="3012" y="2441"/>
                </a:lnTo>
                <a:lnTo>
                  <a:pt x="3012" y="2440"/>
                </a:lnTo>
                <a:lnTo>
                  <a:pt x="3010" y="2440"/>
                </a:lnTo>
                <a:lnTo>
                  <a:pt x="3012" y="2438"/>
                </a:lnTo>
                <a:lnTo>
                  <a:pt x="3012" y="2440"/>
                </a:lnTo>
                <a:close/>
                <a:moveTo>
                  <a:pt x="3126" y="2437"/>
                </a:moveTo>
                <a:lnTo>
                  <a:pt x="3126" y="2438"/>
                </a:lnTo>
                <a:lnTo>
                  <a:pt x="3126" y="2437"/>
                </a:lnTo>
                <a:lnTo>
                  <a:pt x="3125" y="2437"/>
                </a:lnTo>
                <a:lnTo>
                  <a:pt x="3126" y="2437"/>
                </a:lnTo>
                <a:close/>
                <a:moveTo>
                  <a:pt x="3010" y="2440"/>
                </a:moveTo>
                <a:lnTo>
                  <a:pt x="3009" y="2440"/>
                </a:lnTo>
                <a:lnTo>
                  <a:pt x="3009" y="2438"/>
                </a:lnTo>
                <a:lnTo>
                  <a:pt x="3009" y="2437"/>
                </a:lnTo>
                <a:lnTo>
                  <a:pt x="3010" y="2437"/>
                </a:lnTo>
                <a:lnTo>
                  <a:pt x="3010" y="2438"/>
                </a:lnTo>
                <a:lnTo>
                  <a:pt x="3010" y="2440"/>
                </a:lnTo>
                <a:close/>
                <a:moveTo>
                  <a:pt x="3120" y="2437"/>
                </a:moveTo>
                <a:lnTo>
                  <a:pt x="3120" y="2438"/>
                </a:lnTo>
                <a:lnTo>
                  <a:pt x="3119" y="2438"/>
                </a:lnTo>
                <a:lnTo>
                  <a:pt x="3119" y="2437"/>
                </a:lnTo>
                <a:lnTo>
                  <a:pt x="3119" y="2438"/>
                </a:lnTo>
                <a:lnTo>
                  <a:pt x="3119" y="2437"/>
                </a:lnTo>
                <a:lnTo>
                  <a:pt x="3119" y="2435"/>
                </a:lnTo>
                <a:lnTo>
                  <a:pt x="3119" y="2437"/>
                </a:lnTo>
                <a:lnTo>
                  <a:pt x="3120" y="2437"/>
                </a:lnTo>
                <a:close/>
                <a:moveTo>
                  <a:pt x="1264" y="2443"/>
                </a:moveTo>
                <a:lnTo>
                  <a:pt x="1263" y="2443"/>
                </a:lnTo>
                <a:lnTo>
                  <a:pt x="1261" y="2443"/>
                </a:lnTo>
                <a:lnTo>
                  <a:pt x="1260" y="2443"/>
                </a:lnTo>
                <a:lnTo>
                  <a:pt x="1260" y="2441"/>
                </a:lnTo>
                <a:lnTo>
                  <a:pt x="1260" y="2440"/>
                </a:lnTo>
                <a:lnTo>
                  <a:pt x="1260" y="2438"/>
                </a:lnTo>
                <a:lnTo>
                  <a:pt x="1260" y="2437"/>
                </a:lnTo>
                <a:lnTo>
                  <a:pt x="1258" y="2437"/>
                </a:lnTo>
                <a:lnTo>
                  <a:pt x="1260" y="2437"/>
                </a:lnTo>
                <a:lnTo>
                  <a:pt x="1260" y="2435"/>
                </a:lnTo>
                <a:lnTo>
                  <a:pt x="1261" y="2435"/>
                </a:lnTo>
                <a:lnTo>
                  <a:pt x="1261" y="2437"/>
                </a:lnTo>
                <a:lnTo>
                  <a:pt x="1263" y="2437"/>
                </a:lnTo>
                <a:lnTo>
                  <a:pt x="1263" y="2438"/>
                </a:lnTo>
                <a:lnTo>
                  <a:pt x="1264" y="2438"/>
                </a:lnTo>
                <a:lnTo>
                  <a:pt x="1265" y="2440"/>
                </a:lnTo>
                <a:lnTo>
                  <a:pt x="1265" y="2441"/>
                </a:lnTo>
                <a:lnTo>
                  <a:pt x="1264" y="2441"/>
                </a:lnTo>
                <a:lnTo>
                  <a:pt x="1264" y="2443"/>
                </a:lnTo>
                <a:close/>
                <a:moveTo>
                  <a:pt x="2975" y="2434"/>
                </a:moveTo>
                <a:lnTo>
                  <a:pt x="2975" y="2435"/>
                </a:lnTo>
                <a:lnTo>
                  <a:pt x="2975" y="2434"/>
                </a:lnTo>
                <a:lnTo>
                  <a:pt x="2975" y="2435"/>
                </a:lnTo>
                <a:lnTo>
                  <a:pt x="2976" y="2435"/>
                </a:lnTo>
                <a:lnTo>
                  <a:pt x="2975" y="2435"/>
                </a:lnTo>
                <a:lnTo>
                  <a:pt x="2975" y="2437"/>
                </a:lnTo>
                <a:lnTo>
                  <a:pt x="2973" y="2437"/>
                </a:lnTo>
                <a:lnTo>
                  <a:pt x="2973" y="2435"/>
                </a:lnTo>
                <a:lnTo>
                  <a:pt x="2975" y="2434"/>
                </a:lnTo>
                <a:close/>
                <a:moveTo>
                  <a:pt x="2976" y="2435"/>
                </a:moveTo>
                <a:lnTo>
                  <a:pt x="2976" y="2434"/>
                </a:lnTo>
                <a:lnTo>
                  <a:pt x="2976" y="2435"/>
                </a:lnTo>
                <a:close/>
                <a:moveTo>
                  <a:pt x="2938" y="2434"/>
                </a:moveTo>
                <a:lnTo>
                  <a:pt x="2940" y="2434"/>
                </a:lnTo>
                <a:lnTo>
                  <a:pt x="2940" y="2435"/>
                </a:lnTo>
                <a:lnTo>
                  <a:pt x="2940" y="2437"/>
                </a:lnTo>
                <a:lnTo>
                  <a:pt x="2940" y="2438"/>
                </a:lnTo>
                <a:lnTo>
                  <a:pt x="2940" y="2440"/>
                </a:lnTo>
                <a:lnTo>
                  <a:pt x="2940" y="2441"/>
                </a:lnTo>
                <a:lnTo>
                  <a:pt x="2940" y="2443"/>
                </a:lnTo>
                <a:lnTo>
                  <a:pt x="2940" y="2441"/>
                </a:lnTo>
                <a:lnTo>
                  <a:pt x="2938" y="2441"/>
                </a:lnTo>
                <a:lnTo>
                  <a:pt x="2938" y="2440"/>
                </a:lnTo>
                <a:lnTo>
                  <a:pt x="2938" y="2438"/>
                </a:lnTo>
                <a:lnTo>
                  <a:pt x="2938" y="2437"/>
                </a:lnTo>
                <a:lnTo>
                  <a:pt x="2938" y="2435"/>
                </a:lnTo>
                <a:lnTo>
                  <a:pt x="2938" y="2434"/>
                </a:lnTo>
                <a:close/>
                <a:moveTo>
                  <a:pt x="1254" y="2434"/>
                </a:moveTo>
                <a:lnTo>
                  <a:pt x="1252" y="2434"/>
                </a:lnTo>
                <a:lnTo>
                  <a:pt x="1252" y="2435"/>
                </a:lnTo>
                <a:lnTo>
                  <a:pt x="1252" y="2437"/>
                </a:lnTo>
                <a:lnTo>
                  <a:pt x="1251" y="2435"/>
                </a:lnTo>
                <a:lnTo>
                  <a:pt x="1249" y="2435"/>
                </a:lnTo>
                <a:lnTo>
                  <a:pt x="1249" y="2437"/>
                </a:lnTo>
                <a:lnTo>
                  <a:pt x="1248" y="2437"/>
                </a:lnTo>
                <a:lnTo>
                  <a:pt x="1248" y="2438"/>
                </a:lnTo>
                <a:lnTo>
                  <a:pt x="1246" y="2438"/>
                </a:lnTo>
                <a:lnTo>
                  <a:pt x="1246" y="2437"/>
                </a:lnTo>
                <a:lnTo>
                  <a:pt x="1245" y="2437"/>
                </a:lnTo>
                <a:lnTo>
                  <a:pt x="1245" y="2435"/>
                </a:lnTo>
                <a:lnTo>
                  <a:pt x="1246" y="2435"/>
                </a:lnTo>
                <a:lnTo>
                  <a:pt x="1248" y="2435"/>
                </a:lnTo>
                <a:lnTo>
                  <a:pt x="1249" y="2435"/>
                </a:lnTo>
                <a:lnTo>
                  <a:pt x="1249" y="2434"/>
                </a:lnTo>
                <a:lnTo>
                  <a:pt x="1251" y="2432"/>
                </a:lnTo>
                <a:lnTo>
                  <a:pt x="1251" y="2434"/>
                </a:lnTo>
                <a:lnTo>
                  <a:pt x="1252" y="2434"/>
                </a:lnTo>
                <a:lnTo>
                  <a:pt x="1254" y="2434"/>
                </a:lnTo>
                <a:close/>
                <a:moveTo>
                  <a:pt x="3016" y="2434"/>
                </a:moveTo>
                <a:lnTo>
                  <a:pt x="3016" y="2432"/>
                </a:lnTo>
                <a:lnTo>
                  <a:pt x="3018" y="2434"/>
                </a:lnTo>
                <a:lnTo>
                  <a:pt x="3016" y="2434"/>
                </a:lnTo>
                <a:close/>
                <a:moveTo>
                  <a:pt x="3090" y="2431"/>
                </a:moveTo>
                <a:lnTo>
                  <a:pt x="3088" y="2431"/>
                </a:lnTo>
                <a:lnTo>
                  <a:pt x="3088" y="2429"/>
                </a:lnTo>
                <a:lnTo>
                  <a:pt x="3090" y="2429"/>
                </a:lnTo>
                <a:lnTo>
                  <a:pt x="3090" y="2431"/>
                </a:lnTo>
                <a:close/>
                <a:moveTo>
                  <a:pt x="3085" y="2431"/>
                </a:moveTo>
                <a:lnTo>
                  <a:pt x="3084" y="2431"/>
                </a:lnTo>
                <a:lnTo>
                  <a:pt x="3085" y="2431"/>
                </a:lnTo>
                <a:lnTo>
                  <a:pt x="3084" y="2431"/>
                </a:lnTo>
                <a:lnTo>
                  <a:pt x="3082" y="2431"/>
                </a:lnTo>
                <a:lnTo>
                  <a:pt x="3082" y="2429"/>
                </a:lnTo>
                <a:lnTo>
                  <a:pt x="3084" y="2429"/>
                </a:lnTo>
                <a:lnTo>
                  <a:pt x="3085" y="2429"/>
                </a:lnTo>
                <a:lnTo>
                  <a:pt x="3085" y="2431"/>
                </a:lnTo>
                <a:close/>
                <a:moveTo>
                  <a:pt x="3038" y="2431"/>
                </a:moveTo>
                <a:lnTo>
                  <a:pt x="3038" y="2429"/>
                </a:lnTo>
                <a:lnTo>
                  <a:pt x="3037" y="2429"/>
                </a:lnTo>
                <a:lnTo>
                  <a:pt x="3037" y="2428"/>
                </a:lnTo>
                <a:lnTo>
                  <a:pt x="3038" y="2429"/>
                </a:lnTo>
                <a:lnTo>
                  <a:pt x="3038" y="2431"/>
                </a:lnTo>
                <a:close/>
                <a:moveTo>
                  <a:pt x="3038" y="2428"/>
                </a:moveTo>
                <a:lnTo>
                  <a:pt x="3038" y="2429"/>
                </a:lnTo>
                <a:lnTo>
                  <a:pt x="3038" y="2428"/>
                </a:lnTo>
                <a:close/>
                <a:moveTo>
                  <a:pt x="3037" y="2428"/>
                </a:moveTo>
                <a:lnTo>
                  <a:pt x="3037" y="2429"/>
                </a:lnTo>
                <a:lnTo>
                  <a:pt x="3035" y="2428"/>
                </a:lnTo>
                <a:lnTo>
                  <a:pt x="3037" y="2428"/>
                </a:lnTo>
                <a:close/>
                <a:moveTo>
                  <a:pt x="3012" y="2428"/>
                </a:moveTo>
                <a:lnTo>
                  <a:pt x="3013" y="2428"/>
                </a:lnTo>
                <a:lnTo>
                  <a:pt x="3012" y="2428"/>
                </a:lnTo>
                <a:lnTo>
                  <a:pt x="3012" y="2426"/>
                </a:lnTo>
                <a:lnTo>
                  <a:pt x="3012" y="2428"/>
                </a:lnTo>
                <a:close/>
                <a:moveTo>
                  <a:pt x="3037" y="2426"/>
                </a:moveTo>
                <a:lnTo>
                  <a:pt x="3037" y="2428"/>
                </a:lnTo>
                <a:lnTo>
                  <a:pt x="3035" y="2428"/>
                </a:lnTo>
                <a:lnTo>
                  <a:pt x="3035" y="2426"/>
                </a:lnTo>
                <a:lnTo>
                  <a:pt x="3037" y="2426"/>
                </a:lnTo>
                <a:close/>
                <a:moveTo>
                  <a:pt x="3012" y="2428"/>
                </a:moveTo>
                <a:lnTo>
                  <a:pt x="3010" y="2428"/>
                </a:lnTo>
                <a:lnTo>
                  <a:pt x="3010" y="2426"/>
                </a:lnTo>
                <a:lnTo>
                  <a:pt x="3012" y="2426"/>
                </a:lnTo>
                <a:lnTo>
                  <a:pt x="3012" y="2428"/>
                </a:lnTo>
                <a:close/>
                <a:moveTo>
                  <a:pt x="1048" y="2428"/>
                </a:moveTo>
                <a:lnTo>
                  <a:pt x="1048" y="2426"/>
                </a:lnTo>
                <a:lnTo>
                  <a:pt x="1046" y="2426"/>
                </a:lnTo>
                <a:lnTo>
                  <a:pt x="1048" y="2426"/>
                </a:lnTo>
                <a:lnTo>
                  <a:pt x="1048" y="2428"/>
                </a:lnTo>
                <a:close/>
                <a:moveTo>
                  <a:pt x="3003" y="2426"/>
                </a:moveTo>
                <a:lnTo>
                  <a:pt x="3004" y="2426"/>
                </a:lnTo>
                <a:lnTo>
                  <a:pt x="3003" y="2426"/>
                </a:lnTo>
                <a:close/>
                <a:moveTo>
                  <a:pt x="1277" y="2426"/>
                </a:moveTo>
                <a:lnTo>
                  <a:pt x="1276" y="2426"/>
                </a:lnTo>
                <a:lnTo>
                  <a:pt x="1277" y="2425"/>
                </a:lnTo>
                <a:lnTo>
                  <a:pt x="1277" y="2426"/>
                </a:lnTo>
                <a:close/>
                <a:moveTo>
                  <a:pt x="3010" y="2426"/>
                </a:moveTo>
                <a:lnTo>
                  <a:pt x="3009" y="2426"/>
                </a:lnTo>
                <a:lnTo>
                  <a:pt x="3010" y="2426"/>
                </a:lnTo>
                <a:lnTo>
                  <a:pt x="3009" y="2426"/>
                </a:lnTo>
                <a:lnTo>
                  <a:pt x="3009" y="2425"/>
                </a:lnTo>
                <a:lnTo>
                  <a:pt x="3009" y="2426"/>
                </a:lnTo>
                <a:lnTo>
                  <a:pt x="3009" y="2425"/>
                </a:lnTo>
                <a:lnTo>
                  <a:pt x="3010" y="2425"/>
                </a:lnTo>
                <a:lnTo>
                  <a:pt x="3010" y="2426"/>
                </a:lnTo>
                <a:close/>
                <a:moveTo>
                  <a:pt x="2991" y="2423"/>
                </a:moveTo>
                <a:lnTo>
                  <a:pt x="2990" y="2423"/>
                </a:lnTo>
                <a:lnTo>
                  <a:pt x="2990" y="2425"/>
                </a:lnTo>
                <a:lnTo>
                  <a:pt x="2991" y="2426"/>
                </a:lnTo>
                <a:lnTo>
                  <a:pt x="2990" y="2425"/>
                </a:lnTo>
                <a:lnTo>
                  <a:pt x="2991" y="2425"/>
                </a:lnTo>
                <a:lnTo>
                  <a:pt x="2993" y="2425"/>
                </a:lnTo>
                <a:lnTo>
                  <a:pt x="2993" y="2423"/>
                </a:lnTo>
                <a:lnTo>
                  <a:pt x="2993" y="2425"/>
                </a:lnTo>
                <a:lnTo>
                  <a:pt x="2994" y="2426"/>
                </a:lnTo>
                <a:lnTo>
                  <a:pt x="2994" y="2425"/>
                </a:lnTo>
                <a:lnTo>
                  <a:pt x="2994" y="2426"/>
                </a:lnTo>
                <a:lnTo>
                  <a:pt x="2994" y="2428"/>
                </a:lnTo>
                <a:lnTo>
                  <a:pt x="2993" y="2428"/>
                </a:lnTo>
                <a:lnTo>
                  <a:pt x="2994" y="2428"/>
                </a:lnTo>
                <a:lnTo>
                  <a:pt x="2995" y="2428"/>
                </a:lnTo>
                <a:lnTo>
                  <a:pt x="2995" y="2426"/>
                </a:lnTo>
                <a:lnTo>
                  <a:pt x="2997" y="2428"/>
                </a:lnTo>
                <a:lnTo>
                  <a:pt x="2997" y="2429"/>
                </a:lnTo>
                <a:lnTo>
                  <a:pt x="2995" y="2429"/>
                </a:lnTo>
                <a:lnTo>
                  <a:pt x="2995" y="2431"/>
                </a:lnTo>
                <a:lnTo>
                  <a:pt x="2997" y="2432"/>
                </a:lnTo>
                <a:lnTo>
                  <a:pt x="2997" y="2434"/>
                </a:lnTo>
                <a:lnTo>
                  <a:pt x="2995" y="2434"/>
                </a:lnTo>
                <a:lnTo>
                  <a:pt x="2995" y="2432"/>
                </a:lnTo>
                <a:lnTo>
                  <a:pt x="2994" y="2431"/>
                </a:lnTo>
                <a:lnTo>
                  <a:pt x="2994" y="2432"/>
                </a:lnTo>
                <a:lnTo>
                  <a:pt x="2994" y="2434"/>
                </a:lnTo>
                <a:lnTo>
                  <a:pt x="2994" y="2432"/>
                </a:lnTo>
                <a:lnTo>
                  <a:pt x="2993" y="2432"/>
                </a:lnTo>
                <a:lnTo>
                  <a:pt x="2993" y="2434"/>
                </a:lnTo>
                <a:lnTo>
                  <a:pt x="2994" y="2434"/>
                </a:lnTo>
                <a:lnTo>
                  <a:pt x="2994" y="2435"/>
                </a:lnTo>
                <a:lnTo>
                  <a:pt x="2995" y="2435"/>
                </a:lnTo>
                <a:lnTo>
                  <a:pt x="2997" y="2435"/>
                </a:lnTo>
                <a:lnTo>
                  <a:pt x="2995" y="2437"/>
                </a:lnTo>
                <a:lnTo>
                  <a:pt x="2997" y="2437"/>
                </a:lnTo>
                <a:lnTo>
                  <a:pt x="2995" y="2437"/>
                </a:lnTo>
                <a:lnTo>
                  <a:pt x="2997" y="2437"/>
                </a:lnTo>
                <a:lnTo>
                  <a:pt x="2997" y="2438"/>
                </a:lnTo>
                <a:lnTo>
                  <a:pt x="2997" y="2440"/>
                </a:lnTo>
                <a:lnTo>
                  <a:pt x="2998" y="2440"/>
                </a:lnTo>
                <a:lnTo>
                  <a:pt x="2997" y="2441"/>
                </a:lnTo>
                <a:lnTo>
                  <a:pt x="2997" y="2443"/>
                </a:lnTo>
                <a:lnTo>
                  <a:pt x="2995" y="2443"/>
                </a:lnTo>
                <a:lnTo>
                  <a:pt x="2994" y="2443"/>
                </a:lnTo>
                <a:lnTo>
                  <a:pt x="2994" y="2441"/>
                </a:lnTo>
                <a:lnTo>
                  <a:pt x="2994" y="2440"/>
                </a:lnTo>
                <a:lnTo>
                  <a:pt x="2993" y="2440"/>
                </a:lnTo>
                <a:lnTo>
                  <a:pt x="2993" y="2438"/>
                </a:lnTo>
                <a:lnTo>
                  <a:pt x="2993" y="2437"/>
                </a:lnTo>
                <a:lnTo>
                  <a:pt x="2991" y="2435"/>
                </a:lnTo>
                <a:lnTo>
                  <a:pt x="2990" y="2434"/>
                </a:lnTo>
                <a:lnTo>
                  <a:pt x="2990" y="2432"/>
                </a:lnTo>
                <a:lnTo>
                  <a:pt x="2988" y="2432"/>
                </a:lnTo>
                <a:lnTo>
                  <a:pt x="2987" y="2432"/>
                </a:lnTo>
                <a:lnTo>
                  <a:pt x="2987" y="2431"/>
                </a:lnTo>
                <a:lnTo>
                  <a:pt x="2985" y="2429"/>
                </a:lnTo>
                <a:lnTo>
                  <a:pt x="2985" y="2428"/>
                </a:lnTo>
                <a:lnTo>
                  <a:pt x="2985" y="2426"/>
                </a:lnTo>
                <a:lnTo>
                  <a:pt x="2985" y="2425"/>
                </a:lnTo>
                <a:lnTo>
                  <a:pt x="2985" y="2423"/>
                </a:lnTo>
                <a:lnTo>
                  <a:pt x="2985" y="2425"/>
                </a:lnTo>
                <a:lnTo>
                  <a:pt x="2985" y="2426"/>
                </a:lnTo>
                <a:lnTo>
                  <a:pt x="2987" y="2426"/>
                </a:lnTo>
                <a:lnTo>
                  <a:pt x="2987" y="2425"/>
                </a:lnTo>
                <a:lnTo>
                  <a:pt x="2987" y="2423"/>
                </a:lnTo>
                <a:lnTo>
                  <a:pt x="2985" y="2423"/>
                </a:lnTo>
                <a:lnTo>
                  <a:pt x="2987" y="2423"/>
                </a:lnTo>
                <a:lnTo>
                  <a:pt x="2988" y="2423"/>
                </a:lnTo>
                <a:lnTo>
                  <a:pt x="2990" y="2423"/>
                </a:lnTo>
                <a:lnTo>
                  <a:pt x="2990" y="2422"/>
                </a:lnTo>
                <a:lnTo>
                  <a:pt x="2991" y="2422"/>
                </a:lnTo>
                <a:lnTo>
                  <a:pt x="2991" y="2423"/>
                </a:lnTo>
                <a:close/>
                <a:moveTo>
                  <a:pt x="3065" y="2422"/>
                </a:moveTo>
                <a:lnTo>
                  <a:pt x="3063" y="2422"/>
                </a:lnTo>
                <a:lnTo>
                  <a:pt x="3063" y="2423"/>
                </a:lnTo>
                <a:lnTo>
                  <a:pt x="3063" y="2422"/>
                </a:lnTo>
                <a:lnTo>
                  <a:pt x="3065" y="2422"/>
                </a:lnTo>
                <a:close/>
                <a:moveTo>
                  <a:pt x="2984" y="2422"/>
                </a:moveTo>
                <a:lnTo>
                  <a:pt x="2984" y="2423"/>
                </a:lnTo>
                <a:lnTo>
                  <a:pt x="2984" y="2422"/>
                </a:lnTo>
                <a:lnTo>
                  <a:pt x="2982" y="2422"/>
                </a:lnTo>
                <a:lnTo>
                  <a:pt x="2984" y="2422"/>
                </a:lnTo>
                <a:close/>
                <a:moveTo>
                  <a:pt x="3063" y="2422"/>
                </a:moveTo>
                <a:lnTo>
                  <a:pt x="3062" y="2422"/>
                </a:lnTo>
                <a:lnTo>
                  <a:pt x="3063" y="2422"/>
                </a:lnTo>
                <a:close/>
                <a:moveTo>
                  <a:pt x="3006" y="2422"/>
                </a:moveTo>
                <a:lnTo>
                  <a:pt x="3004" y="2422"/>
                </a:lnTo>
                <a:lnTo>
                  <a:pt x="3006" y="2421"/>
                </a:lnTo>
                <a:lnTo>
                  <a:pt x="3006" y="2422"/>
                </a:lnTo>
                <a:close/>
                <a:moveTo>
                  <a:pt x="1280" y="2422"/>
                </a:moveTo>
                <a:lnTo>
                  <a:pt x="1280" y="2423"/>
                </a:lnTo>
                <a:lnTo>
                  <a:pt x="1282" y="2423"/>
                </a:lnTo>
                <a:lnTo>
                  <a:pt x="1282" y="2425"/>
                </a:lnTo>
                <a:lnTo>
                  <a:pt x="1283" y="2425"/>
                </a:lnTo>
                <a:lnTo>
                  <a:pt x="1283" y="2423"/>
                </a:lnTo>
                <a:lnTo>
                  <a:pt x="1285" y="2423"/>
                </a:lnTo>
                <a:lnTo>
                  <a:pt x="1285" y="2425"/>
                </a:lnTo>
                <a:lnTo>
                  <a:pt x="1285" y="2426"/>
                </a:lnTo>
                <a:lnTo>
                  <a:pt x="1283" y="2428"/>
                </a:lnTo>
                <a:lnTo>
                  <a:pt x="1283" y="2429"/>
                </a:lnTo>
                <a:lnTo>
                  <a:pt x="1282" y="2429"/>
                </a:lnTo>
                <a:lnTo>
                  <a:pt x="1280" y="2431"/>
                </a:lnTo>
                <a:lnTo>
                  <a:pt x="1279" y="2431"/>
                </a:lnTo>
                <a:lnTo>
                  <a:pt x="1277" y="2429"/>
                </a:lnTo>
                <a:lnTo>
                  <a:pt x="1277" y="2428"/>
                </a:lnTo>
                <a:lnTo>
                  <a:pt x="1277" y="2426"/>
                </a:lnTo>
                <a:lnTo>
                  <a:pt x="1277" y="2425"/>
                </a:lnTo>
                <a:lnTo>
                  <a:pt x="1279" y="2425"/>
                </a:lnTo>
                <a:lnTo>
                  <a:pt x="1277" y="2425"/>
                </a:lnTo>
                <a:lnTo>
                  <a:pt x="1279" y="2423"/>
                </a:lnTo>
                <a:lnTo>
                  <a:pt x="1279" y="2425"/>
                </a:lnTo>
                <a:lnTo>
                  <a:pt x="1280" y="2423"/>
                </a:lnTo>
                <a:lnTo>
                  <a:pt x="1280" y="2425"/>
                </a:lnTo>
                <a:lnTo>
                  <a:pt x="1282" y="2423"/>
                </a:lnTo>
                <a:lnTo>
                  <a:pt x="1280" y="2423"/>
                </a:lnTo>
                <a:lnTo>
                  <a:pt x="1279" y="2423"/>
                </a:lnTo>
                <a:lnTo>
                  <a:pt x="1277" y="2423"/>
                </a:lnTo>
                <a:lnTo>
                  <a:pt x="1279" y="2422"/>
                </a:lnTo>
                <a:lnTo>
                  <a:pt x="1280" y="2422"/>
                </a:lnTo>
                <a:lnTo>
                  <a:pt x="1280" y="2421"/>
                </a:lnTo>
                <a:lnTo>
                  <a:pt x="1280" y="2422"/>
                </a:lnTo>
                <a:close/>
                <a:moveTo>
                  <a:pt x="1230" y="2423"/>
                </a:moveTo>
                <a:lnTo>
                  <a:pt x="1230" y="2422"/>
                </a:lnTo>
                <a:lnTo>
                  <a:pt x="1230" y="2421"/>
                </a:lnTo>
                <a:lnTo>
                  <a:pt x="1230" y="2422"/>
                </a:lnTo>
                <a:lnTo>
                  <a:pt x="1232" y="2422"/>
                </a:lnTo>
                <a:lnTo>
                  <a:pt x="1232" y="2423"/>
                </a:lnTo>
                <a:lnTo>
                  <a:pt x="1230" y="2423"/>
                </a:lnTo>
                <a:close/>
                <a:moveTo>
                  <a:pt x="3065" y="2422"/>
                </a:moveTo>
                <a:lnTo>
                  <a:pt x="3063" y="2422"/>
                </a:lnTo>
                <a:lnTo>
                  <a:pt x="3063" y="2421"/>
                </a:lnTo>
                <a:lnTo>
                  <a:pt x="3065" y="2421"/>
                </a:lnTo>
                <a:lnTo>
                  <a:pt x="3065" y="2422"/>
                </a:lnTo>
                <a:close/>
                <a:moveTo>
                  <a:pt x="1077" y="2421"/>
                </a:moveTo>
                <a:lnTo>
                  <a:pt x="1077" y="2422"/>
                </a:lnTo>
                <a:lnTo>
                  <a:pt x="1077" y="2421"/>
                </a:lnTo>
                <a:lnTo>
                  <a:pt x="1076" y="2421"/>
                </a:lnTo>
                <a:lnTo>
                  <a:pt x="1077" y="2421"/>
                </a:lnTo>
                <a:close/>
                <a:moveTo>
                  <a:pt x="2982" y="2421"/>
                </a:moveTo>
                <a:lnTo>
                  <a:pt x="2982" y="2422"/>
                </a:lnTo>
                <a:lnTo>
                  <a:pt x="2981" y="2421"/>
                </a:lnTo>
                <a:lnTo>
                  <a:pt x="2982" y="2421"/>
                </a:lnTo>
                <a:close/>
                <a:moveTo>
                  <a:pt x="3066" y="2421"/>
                </a:moveTo>
                <a:lnTo>
                  <a:pt x="3066" y="2419"/>
                </a:lnTo>
                <a:lnTo>
                  <a:pt x="3068" y="2421"/>
                </a:lnTo>
                <a:lnTo>
                  <a:pt x="3066" y="2421"/>
                </a:lnTo>
                <a:close/>
                <a:moveTo>
                  <a:pt x="3069" y="2421"/>
                </a:moveTo>
                <a:lnTo>
                  <a:pt x="3068" y="2421"/>
                </a:lnTo>
                <a:lnTo>
                  <a:pt x="3069" y="2419"/>
                </a:lnTo>
                <a:lnTo>
                  <a:pt x="3069" y="2421"/>
                </a:lnTo>
                <a:close/>
                <a:moveTo>
                  <a:pt x="3006" y="2421"/>
                </a:moveTo>
                <a:lnTo>
                  <a:pt x="3006" y="2419"/>
                </a:lnTo>
                <a:lnTo>
                  <a:pt x="3006" y="2421"/>
                </a:lnTo>
                <a:close/>
                <a:moveTo>
                  <a:pt x="3065" y="2419"/>
                </a:moveTo>
                <a:lnTo>
                  <a:pt x="3063" y="2419"/>
                </a:lnTo>
                <a:lnTo>
                  <a:pt x="3065" y="2419"/>
                </a:lnTo>
                <a:close/>
                <a:moveTo>
                  <a:pt x="2982" y="2421"/>
                </a:moveTo>
                <a:lnTo>
                  <a:pt x="2981" y="2419"/>
                </a:lnTo>
                <a:lnTo>
                  <a:pt x="2981" y="2418"/>
                </a:lnTo>
                <a:lnTo>
                  <a:pt x="2982" y="2419"/>
                </a:lnTo>
                <a:lnTo>
                  <a:pt x="2982" y="2421"/>
                </a:lnTo>
                <a:close/>
                <a:moveTo>
                  <a:pt x="2984" y="2421"/>
                </a:moveTo>
                <a:lnTo>
                  <a:pt x="2982" y="2421"/>
                </a:lnTo>
                <a:lnTo>
                  <a:pt x="2982" y="2418"/>
                </a:lnTo>
                <a:lnTo>
                  <a:pt x="2984" y="2419"/>
                </a:lnTo>
                <a:lnTo>
                  <a:pt x="2984" y="2421"/>
                </a:lnTo>
                <a:close/>
                <a:moveTo>
                  <a:pt x="1221" y="2418"/>
                </a:moveTo>
                <a:lnTo>
                  <a:pt x="1223" y="2418"/>
                </a:lnTo>
                <a:lnTo>
                  <a:pt x="1221" y="2418"/>
                </a:lnTo>
                <a:close/>
                <a:moveTo>
                  <a:pt x="1086" y="2418"/>
                </a:moveTo>
                <a:lnTo>
                  <a:pt x="1088" y="2418"/>
                </a:lnTo>
                <a:lnTo>
                  <a:pt x="1089" y="2418"/>
                </a:lnTo>
                <a:lnTo>
                  <a:pt x="1089" y="2419"/>
                </a:lnTo>
                <a:lnTo>
                  <a:pt x="1089" y="2421"/>
                </a:lnTo>
                <a:lnTo>
                  <a:pt x="1089" y="2422"/>
                </a:lnTo>
                <a:lnTo>
                  <a:pt x="1089" y="2423"/>
                </a:lnTo>
                <a:lnTo>
                  <a:pt x="1089" y="2425"/>
                </a:lnTo>
                <a:lnTo>
                  <a:pt x="1089" y="2426"/>
                </a:lnTo>
                <a:lnTo>
                  <a:pt x="1089" y="2428"/>
                </a:lnTo>
                <a:lnTo>
                  <a:pt x="1089" y="2429"/>
                </a:lnTo>
                <a:lnTo>
                  <a:pt x="1089" y="2428"/>
                </a:lnTo>
                <a:lnTo>
                  <a:pt x="1089" y="2429"/>
                </a:lnTo>
                <a:lnTo>
                  <a:pt x="1088" y="2429"/>
                </a:lnTo>
                <a:lnTo>
                  <a:pt x="1088" y="2431"/>
                </a:lnTo>
                <a:lnTo>
                  <a:pt x="1086" y="2432"/>
                </a:lnTo>
                <a:lnTo>
                  <a:pt x="1088" y="2432"/>
                </a:lnTo>
                <a:lnTo>
                  <a:pt x="1086" y="2434"/>
                </a:lnTo>
                <a:lnTo>
                  <a:pt x="1085" y="2434"/>
                </a:lnTo>
                <a:lnTo>
                  <a:pt x="1085" y="2435"/>
                </a:lnTo>
                <a:lnTo>
                  <a:pt x="1083" y="2435"/>
                </a:lnTo>
                <a:lnTo>
                  <a:pt x="1083" y="2434"/>
                </a:lnTo>
                <a:lnTo>
                  <a:pt x="1082" y="2434"/>
                </a:lnTo>
                <a:lnTo>
                  <a:pt x="1082" y="2432"/>
                </a:lnTo>
                <a:lnTo>
                  <a:pt x="1082" y="2431"/>
                </a:lnTo>
                <a:lnTo>
                  <a:pt x="1080" y="2431"/>
                </a:lnTo>
                <a:lnTo>
                  <a:pt x="1079" y="2431"/>
                </a:lnTo>
                <a:lnTo>
                  <a:pt x="1080" y="2431"/>
                </a:lnTo>
                <a:lnTo>
                  <a:pt x="1079" y="2429"/>
                </a:lnTo>
                <a:lnTo>
                  <a:pt x="1077" y="2429"/>
                </a:lnTo>
                <a:lnTo>
                  <a:pt x="1077" y="2428"/>
                </a:lnTo>
                <a:lnTo>
                  <a:pt x="1077" y="2426"/>
                </a:lnTo>
                <a:lnTo>
                  <a:pt x="1077" y="2425"/>
                </a:lnTo>
                <a:lnTo>
                  <a:pt x="1077" y="2423"/>
                </a:lnTo>
                <a:lnTo>
                  <a:pt x="1076" y="2423"/>
                </a:lnTo>
                <a:lnTo>
                  <a:pt x="1077" y="2423"/>
                </a:lnTo>
                <a:lnTo>
                  <a:pt x="1077" y="2422"/>
                </a:lnTo>
                <a:lnTo>
                  <a:pt x="1079" y="2423"/>
                </a:lnTo>
                <a:lnTo>
                  <a:pt x="1079" y="2422"/>
                </a:lnTo>
                <a:lnTo>
                  <a:pt x="1080" y="2422"/>
                </a:lnTo>
                <a:lnTo>
                  <a:pt x="1080" y="2421"/>
                </a:lnTo>
                <a:lnTo>
                  <a:pt x="1082" y="2421"/>
                </a:lnTo>
                <a:lnTo>
                  <a:pt x="1082" y="2419"/>
                </a:lnTo>
                <a:lnTo>
                  <a:pt x="1082" y="2418"/>
                </a:lnTo>
                <a:lnTo>
                  <a:pt x="1083" y="2418"/>
                </a:lnTo>
                <a:lnTo>
                  <a:pt x="1085" y="2418"/>
                </a:lnTo>
                <a:lnTo>
                  <a:pt x="1085" y="2416"/>
                </a:lnTo>
                <a:lnTo>
                  <a:pt x="1086" y="2418"/>
                </a:lnTo>
                <a:close/>
                <a:moveTo>
                  <a:pt x="2991" y="2418"/>
                </a:moveTo>
                <a:lnTo>
                  <a:pt x="2991" y="2419"/>
                </a:lnTo>
                <a:lnTo>
                  <a:pt x="2991" y="2418"/>
                </a:lnTo>
                <a:lnTo>
                  <a:pt x="2990" y="2418"/>
                </a:lnTo>
                <a:lnTo>
                  <a:pt x="2991" y="2416"/>
                </a:lnTo>
                <a:lnTo>
                  <a:pt x="2991" y="2418"/>
                </a:lnTo>
                <a:close/>
                <a:moveTo>
                  <a:pt x="2984" y="2418"/>
                </a:moveTo>
                <a:lnTo>
                  <a:pt x="2982" y="2418"/>
                </a:lnTo>
                <a:lnTo>
                  <a:pt x="2982" y="2416"/>
                </a:lnTo>
                <a:lnTo>
                  <a:pt x="2984" y="2418"/>
                </a:lnTo>
                <a:close/>
                <a:moveTo>
                  <a:pt x="3081" y="2416"/>
                </a:moveTo>
                <a:lnTo>
                  <a:pt x="3082" y="2416"/>
                </a:lnTo>
                <a:lnTo>
                  <a:pt x="3081" y="2418"/>
                </a:lnTo>
                <a:lnTo>
                  <a:pt x="3082" y="2418"/>
                </a:lnTo>
                <a:lnTo>
                  <a:pt x="3082" y="2416"/>
                </a:lnTo>
                <a:lnTo>
                  <a:pt x="3082" y="2418"/>
                </a:lnTo>
                <a:lnTo>
                  <a:pt x="3081" y="2418"/>
                </a:lnTo>
                <a:lnTo>
                  <a:pt x="3081" y="2419"/>
                </a:lnTo>
                <a:lnTo>
                  <a:pt x="3079" y="2419"/>
                </a:lnTo>
                <a:lnTo>
                  <a:pt x="3079" y="2418"/>
                </a:lnTo>
                <a:lnTo>
                  <a:pt x="3081" y="2418"/>
                </a:lnTo>
                <a:lnTo>
                  <a:pt x="3081" y="2416"/>
                </a:lnTo>
                <a:close/>
                <a:moveTo>
                  <a:pt x="3087" y="2416"/>
                </a:moveTo>
                <a:lnTo>
                  <a:pt x="3087" y="2418"/>
                </a:lnTo>
                <a:lnTo>
                  <a:pt x="3087" y="2416"/>
                </a:lnTo>
                <a:close/>
                <a:moveTo>
                  <a:pt x="3069" y="2419"/>
                </a:moveTo>
                <a:lnTo>
                  <a:pt x="3068" y="2418"/>
                </a:lnTo>
                <a:lnTo>
                  <a:pt x="3069" y="2418"/>
                </a:lnTo>
                <a:lnTo>
                  <a:pt x="3068" y="2418"/>
                </a:lnTo>
                <a:lnTo>
                  <a:pt x="3068" y="2416"/>
                </a:lnTo>
                <a:lnTo>
                  <a:pt x="3068" y="2415"/>
                </a:lnTo>
                <a:lnTo>
                  <a:pt x="3068" y="2416"/>
                </a:lnTo>
                <a:lnTo>
                  <a:pt x="3069" y="2416"/>
                </a:lnTo>
                <a:lnTo>
                  <a:pt x="3069" y="2418"/>
                </a:lnTo>
                <a:lnTo>
                  <a:pt x="3069" y="2419"/>
                </a:lnTo>
                <a:close/>
                <a:moveTo>
                  <a:pt x="3087" y="2415"/>
                </a:moveTo>
                <a:lnTo>
                  <a:pt x="3085" y="2416"/>
                </a:lnTo>
                <a:lnTo>
                  <a:pt x="3085" y="2418"/>
                </a:lnTo>
                <a:lnTo>
                  <a:pt x="3085" y="2419"/>
                </a:lnTo>
                <a:lnTo>
                  <a:pt x="3087" y="2419"/>
                </a:lnTo>
                <a:lnTo>
                  <a:pt x="3085" y="2419"/>
                </a:lnTo>
                <a:lnTo>
                  <a:pt x="3087" y="2421"/>
                </a:lnTo>
                <a:lnTo>
                  <a:pt x="3087" y="2422"/>
                </a:lnTo>
                <a:lnTo>
                  <a:pt x="3085" y="2422"/>
                </a:lnTo>
                <a:lnTo>
                  <a:pt x="3085" y="2423"/>
                </a:lnTo>
                <a:lnTo>
                  <a:pt x="3087" y="2423"/>
                </a:lnTo>
                <a:lnTo>
                  <a:pt x="3085" y="2423"/>
                </a:lnTo>
                <a:lnTo>
                  <a:pt x="3084" y="2425"/>
                </a:lnTo>
                <a:lnTo>
                  <a:pt x="3084" y="2423"/>
                </a:lnTo>
                <a:lnTo>
                  <a:pt x="3084" y="2425"/>
                </a:lnTo>
                <a:lnTo>
                  <a:pt x="3085" y="2425"/>
                </a:lnTo>
                <a:lnTo>
                  <a:pt x="3087" y="2423"/>
                </a:lnTo>
                <a:lnTo>
                  <a:pt x="3088" y="2423"/>
                </a:lnTo>
                <a:lnTo>
                  <a:pt x="3090" y="2423"/>
                </a:lnTo>
                <a:lnTo>
                  <a:pt x="3090" y="2425"/>
                </a:lnTo>
                <a:lnTo>
                  <a:pt x="3088" y="2426"/>
                </a:lnTo>
                <a:lnTo>
                  <a:pt x="3087" y="2426"/>
                </a:lnTo>
                <a:lnTo>
                  <a:pt x="3087" y="2428"/>
                </a:lnTo>
                <a:lnTo>
                  <a:pt x="3087" y="2426"/>
                </a:lnTo>
                <a:lnTo>
                  <a:pt x="3087" y="2428"/>
                </a:lnTo>
                <a:lnTo>
                  <a:pt x="3085" y="2428"/>
                </a:lnTo>
                <a:lnTo>
                  <a:pt x="3087" y="2428"/>
                </a:lnTo>
                <a:lnTo>
                  <a:pt x="3088" y="2428"/>
                </a:lnTo>
                <a:lnTo>
                  <a:pt x="3088" y="2429"/>
                </a:lnTo>
                <a:lnTo>
                  <a:pt x="3087" y="2429"/>
                </a:lnTo>
                <a:lnTo>
                  <a:pt x="3087" y="2428"/>
                </a:lnTo>
                <a:lnTo>
                  <a:pt x="3085" y="2429"/>
                </a:lnTo>
                <a:lnTo>
                  <a:pt x="3085" y="2428"/>
                </a:lnTo>
                <a:lnTo>
                  <a:pt x="3084" y="2428"/>
                </a:lnTo>
                <a:lnTo>
                  <a:pt x="3084" y="2429"/>
                </a:lnTo>
                <a:lnTo>
                  <a:pt x="3082" y="2429"/>
                </a:lnTo>
                <a:lnTo>
                  <a:pt x="3081" y="2429"/>
                </a:lnTo>
                <a:lnTo>
                  <a:pt x="3081" y="2431"/>
                </a:lnTo>
                <a:lnTo>
                  <a:pt x="3079" y="2431"/>
                </a:lnTo>
                <a:lnTo>
                  <a:pt x="3079" y="2432"/>
                </a:lnTo>
                <a:lnTo>
                  <a:pt x="3079" y="2431"/>
                </a:lnTo>
                <a:lnTo>
                  <a:pt x="3078" y="2431"/>
                </a:lnTo>
                <a:lnTo>
                  <a:pt x="3076" y="2429"/>
                </a:lnTo>
                <a:lnTo>
                  <a:pt x="3076" y="2428"/>
                </a:lnTo>
                <a:lnTo>
                  <a:pt x="3078" y="2426"/>
                </a:lnTo>
                <a:lnTo>
                  <a:pt x="3076" y="2426"/>
                </a:lnTo>
                <a:lnTo>
                  <a:pt x="3078" y="2426"/>
                </a:lnTo>
                <a:lnTo>
                  <a:pt x="3078" y="2425"/>
                </a:lnTo>
                <a:lnTo>
                  <a:pt x="3079" y="2425"/>
                </a:lnTo>
                <a:lnTo>
                  <a:pt x="3078" y="2425"/>
                </a:lnTo>
                <a:lnTo>
                  <a:pt x="3079" y="2425"/>
                </a:lnTo>
                <a:lnTo>
                  <a:pt x="3079" y="2423"/>
                </a:lnTo>
                <a:lnTo>
                  <a:pt x="3078" y="2423"/>
                </a:lnTo>
                <a:lnTo>
                  <a:pt x="3078" y="2425"/>
                </a:lnTo>
                <a:lnTo>
                  <a:pt x="3078" y="2426"/>
                </a:lnTo>
                <a:lnTo>
                  <a:pt x="3076" y="2426"/>
                </a:lnTo>
                <a:lnTo>
                  <a:pt x="3076" y="2428"/>
                </a:lnTo>
                <a:lnTo>
                  <a:pt x="3075" y="2426"/>
                </a:lnTo>
                <a:lnTo>
                  <a:pt x="3073" y="2426"/>
                </a:lnTo>
                <a:lnTo>
                  <a:pt x="3073" y="2425"/>
                </a:lnTo>
                <a:lnTo>
                  <a:pt x="3073" y="2423"/>
                </a:lnTo>
                <a:lnTo>
                  <a:pt x="3073" y="2425"/>
                </a:lnTo>
                <a:lnTo>
                  <a:pt x="3072" y="2425"/>
                </a:lnTo>
                <a:lnTo>
                  <a:pt x="3070" y="2425"/>
                </a:lnTo>
                <a:lnTo>
                  <a:pt x="3070" y="2423"/>
                </a:lnTo>
                <a:lnTo>
                  <a:pt x="3069" y="2423"/>
                </a:lnTo>
                <a:lnTo>
                  <a:pt x="3070" y="2423"/>
                </a:lnTo>
                <a:lnTo>
                  <a:pt x="3070" y="2422"/>
                </a:lnTo>
                <a:lnTo>
                  <a:pt x="3070" y="2421"/>
                </a:lnTo>
                <a:lnTo>
                  <a:pt x="3072" y="2421"/>
                </a:lnTo>
                <a:lnTo>
                  <a:pt x="3073" y="2419"/>
                </a:lnTo>
                <a:lnTo>
                  <a:pt x="3073" y="2421"/>
                </a:lnTo>
                <a:lnTo>
                  <a:pt x="3073" y="2419"/>
                </a:lnTo>
                <a:lnTo>
                  <a:pt x="3075" y="2419"/>
                </a:lnTo>
                <a:lnTo>
                  <a:pt x="3075" y="2421"/>
                </a:lnTo>
                <a:lnTo>
                  <a:pt x="3075" y="2419"/>
                </a:lnTo>
                <a:lnTo>
                  <a:pt x="3075" y="2421"/>
                </a:lnTo>
                <a:lnTo>
                  <a:pt x="3076" y="2419"/>
                </a:lnTo>
                <a:lnTo>
                  <a:pt x="3075" y="2419"/>
                </a:lnTo>
                <a:lnTo>
                  <a:pt x="3076" y="2419"/>
                </a:lnTo>
                <a:lnTo>
                  <a:pt x="3076" y="2418"/>
                </a:lnTo>
                <a:lnTo>
                  <a:pt x="3076" y="2419"/>
                </a:lnTo>
                <a:lnTo>
                  <a:pt x="3076" y="2418"/>
                </a:lnTo>
                <a:lnTo>
                  <a:pt x="3076" y="2419"/>
                </a:lnTo>
                <a:lnTo>
                  <a:pt x="3076" y="2421"/>
                </a:lnTo>
                <a:lnTo>
                  <a:pt x="3076" y="2419"/>
                </a:lnTo>
                <a:lnTo>
                  <a:pt x="3078" y="2418"/>
                </a:lnTo>
                <a:lnTo>
                  <a:pt x="3078" y="2419"/>
                </a:lnTo>
                <a:lnTo>
                  <a:pt x="3078" y="2418"/>
                </a:lnTo>
                <a:lnTo>
                  <a:pt x="3079" y="2418"/>
                </a:lnTo>
                <a:lnTo>
                  <a:pt x="3079" y="2419"/>
                </a:lnTo>
                <a:lnTo>
                  <a:pt x="3078" y="2419"/>
                </a:lnTo>
                <a:lnTo>
                  <a:pt x="3079" y="2419"/>
                </a:lnTo>
                <a:lnTo>
                  <a:pt x="3079" y="2421"/>
                </a:lnTo>
                <a:lnTo>
                  <a:pt x="3081" y="2419"/>
                </a:lnTo>
                <a:lnTo>
                  <a:pt x="3081" y="2421"/>
                </a:lnTo>
                <a:lnTo>
                  <a:pt x="3081" y="2419"/>
                </a:lnTo>
                <a:lnTo>
                  <a:pt x="3081" y="2421"/>
                </a:lnTo>
                <a:lnTo>
                  <a:pt x="3081" y="2419"/>
                </a:lnTo>
                <a:lnTo>
                  <a:pt x="3082" y="2419"/>
                </a:lnTo>
                <a:lnTo>
                  <a:pt x="3082" y="2418"/>
                </a:lnTo>
                <a:lnTo>
                  <a:pt x="3084" y="2418"/>
                </a:lnTo>
                <a:lnTo>
                  <a:pt x="3084" y="2416"/>
                </a:lnTo>
                <a:lnTo>
                  <a:pt x="3085" y="2416"/>
                </a:lnTo>
                <a:lnTo>
                  <a:pt x="3085" y="2415"/>
                </a:lnTo>
                <a:lnTo>
                  <a:pt x="3087" y="2415"/>
                </a:lnTo>
                <a:close/>
                <a:moveTo>
                  <a:pt x="3031" y="2415"/>
                </a:moveTo>
                <a:lnTo>
                  <a:pt x="3031" y="2416"/>
                </a:lnTo>
                <a:lnTo>
                  <a:pt x="3029" y="2416"/>
                </a:lnTo>
                <a:lnTo>
                  <a:pt x="3029" y="2415"/>
                </a:lnTo>
                <a:lnTo>
                  <a:pt x="3031" y="2415"/>
                </a:lnTo>
                <a:close/>
                <a:moveTo>
                  <a:pt x="3040" y="2415"/>
                </a:moveTo>
                <a:lnTo>
                  <a:pt x="3038" y="2415"/>
                </a:lnTo>
                <a:lnTo>
                  <a:pt x="3038" y="2413"/>
                </a:lnTo>
                <a:lnTo>
                  <a:pt x="3040" y="2415"/>
                </a:lnTo>
                <a:close/>
                <a:moveTo>
                  <a:pt x="1113" y="2416"/>
                </a:moveTo>
                <a:lnTo>
                  <a:pt x="1113" y="2418"/>
                </a:lnTo>
                <a:lnTo>
                  <a:pt x="1111" y="2416"/>
                </a:lnTo>
                <a:lnTo>
                  <a:pt x="1111" y="2415"/>
                </a:lnTo>
                <a:lnTo>
                  <a:pt x="1111" y="2413"/>
                </a:lnTo>
                <a:lnTo>
                  <a:pt x="1110" y="2412"/>
                </a:lnTo>
                <a:lnTo>
                  <a:pt x="1111" y="2412"/>
                </a:lnTo>
                <a:lnTo>
                  <a:pt x="1111" y="2413"/>
                </a:lnTo>
                <a:lnTo>
                  <a:pt x="1113" y="2413"/>
                </a:lnTo>
                <a:lnTo>
                  <a:pt x="1113" y="2416"/>
                </a:lnTo>
                <a:close/>
                <a:moveTo>
                  <a:pt x="3087" y="2412"/>
                </a:moveTo>
                <a:lnTo>
                  <a:pt x="3085" y="2413"/>
                </a:lnTo>
                <a:lnTo>
                  <a:pt x="3084" y="2413"/>
                </a:lnTo>
                <a:lnTo>
                  <a:pt x="3085" y="2413"/>
                </a:lnTo>
                <a:lnTo>
                  <a:pt x="3085" y="2412"/>
                </a:lnTo>
                <a:lnTo>
                  <a:pt x="3087" y="2412"/>
                </a:lnTo>
                <a:close/>
                <a:moveTo>
                  <a:pt x="3035" y="2412"/>
                </a:moveTo>
                <a:lnTo>
                  <a:pt x="3037" y="2412"/>
                </a:lnTo>
                <a:lnTo>
                  <a:pt x="3035" y="2412"/>
                </a:lnTo>
                <a:close/>
                <a:moveTo>
                  <a:pt x="991" y="2409"/>
                </a:moveTo>
                <a:lnTo>
                  <a:pt x="991" y="2410"/>
                </a:lnTo>
                <a:lnTo>
                  <a:pt x="992" y="2410"/>
                </a:lnTo>
                <a:lnTo>
                  <a:pt x="994" y="2410"/>
                </a:lnTo>
                <a:lnTo>
                  <a:pt x="995" y="2410"/>
                </a:lnTo>
                <a:lnTo>
                  <a:pt x="996" y="2410"/>
                </a:lnTo>
                <a:lnTo>
                  <a:pt x="998" y="2410"/>
                </a:lnTo>
                <a:lnTo>
                  <a:pt x="996" y="2410"/>
                </a:lnTo>
                <a:lnTo>
                  <a:pt x="998" y="2412"/>
                </a:lnTo>
                <a:lnTo>
                  <a:pt x="999" y="2412"/>
                </a:lnTo>
                <a:lnTo>
                  <a:pt x="1001" y="2412"/>
                </a:lnTo>
                <a:lnTo>
                  <a:pt x="1002" y="2413"/>
                </a:lnTo>
                <a:lnTo>
                  <a:pt x="1002" y="2412"/>
                </a:lnTo>
                <a:lnTo>
                  <a:pt x="1002" y="2410"/>
                </a:lnTo>
                <a:lnTo>
                  <a:pt x="1001" y="2410"/>
                </a:lnTo>
                <a:lnTo>
                  <a:pt x="999" y="2410"/>
                </a:lnTo>
                <a:lnTo>
                  <a:pt x="1001" y="2410"/>
                </a:lnTo>
                <a:lnTo>
                  <a:pt x="1002" y="2410"/>
                </a:lnTo>
                <a:lnTo>
                  <a:pt x="1004" y="2410"/>
                </a:lnTo>
                <a:lnTo>
                  <a:pt x="1005" y="2410"/>
                </a:lnTo>
                <a:lnTo>
                  <a:pt x="1005" y="2409"/>
                </a:lnTo>
                <a:lnTo>
                  <a:pt x="1007" y="2410"/>
                </a:lnTo>
                <a:lnTo>
                  <a:pt x="1008" y="2410"/>
                </a:lnTo>
                <a:lnTo>
                  <a:pt x="1010" y="2410"/>
                </a:lnTo>
                <a:lnTo>
                  <a:pt x="1011" y="2410"/>
                </a:lnTo>
                <a:lnTo>
                  <a:pt x="1011" y="2412"/>
                </a:lnTo>
                <a:lnTo>
                  <a:pt x="1010" y="2412"/>
                </a:lnTo>
                <a:lnTo>
                  <a:pt x="1011" y="2412"/>
                </a:lnTo>
                <a:lnTo>
                  <a:pt x="1010" y="2412"/>
                </a:lnTo>
                <a:lnTo>
                  <a:pt x="1010" y="2410"/>
                </a:lnTo>
                <a:lnTo>
                  <a:pt x="1008" y="2410"/>
                </a:lnTo>
                <a:lnTo>
                  <a:pt x="1007" y="2410"/>
                </a:lnTo>
                <a:lnTo>
                  <a:pt x="1005" y="2410"/>
                </a:lnTo>
                <a:lnTo>
                  <a:pt x="1005" y="2412"/>
                </a:lnTo>
                <a:lnTo>
                  <a:pt x="1005" y="2413"/>
                </a:lnTo>
                <a:lnTo>
                  <a:pt x="1007" y="2413"/>
                </a:lnTo>
                <a:lnTo>
                  <a:pt x="1007" y="2415"/>
                </a:lnTo>
                <a:lnTo>
                  <a:pt x="1008" y="2415"/>
                </a:lnTo>
                <a:lnTo>
                  <a:pt x="1008" y="2416"/>
                </a:lnTo>
                <a:lnTo>
                  <a:pt x="1010" y="2416"/>
                </a:lnTo>
                <a:lnTo>
                  <a:pt x="1010" y="2418"/>
                </a:lnTo>
                <a:lnTo>
                  <a:pt x="1011" y="2418"/>
                </a:lnTo>
                <a:lnTo>
                  <a:pt x="1011" y="2419"/>
                </a:lnTo>
                <a:lnTo>
                  <a:pt x="1013" y="2419"/>
                </a:lnTo>
                <a:lnTo>
                  <a:pt x="1013" y="2421"/>
                </a:lnTo>
                <a:lnTo>
                  <a:pt x="1013" y="2422"/>
                </a:lnTo>
                <a:lnTo>
                  <a:pt x="1014" y="2423"/>
                </a:lnTo>
                <a:lnTo>
                  <a:pt x="1014" y="2425"/>
                </a:lnTo>
                <a:lnTo>
                  <a:pt x="1014" y="2426"/>
                </a:lnTo>
                <a:lnTo>
                  <a:pt x="1014" y="2428"/>
                </a:lnTo>
                <a:lnTo>
                  <a:pt x="1014" y="2429"/>
                </a:lnTo>
                <a:lnTo>
                  <a:pt x="1014" y="2431"/>
                </a:lnTo>
                <a:lnTo>
                  <a:pt x="1014" y="2432"/>
                </a:lnTo>
                <a:lnTo>
                  <a:pt x="1014" y="2434"/>
                </a:lnTo>
                <a:lnTo>
                  <a:pt x="1016" y="2434"/>
                </a:lnTo>
                <a:lnTo>
                  <a:pt x="1016" y="2435"/>
                </a:lnTo>
                <a:lnTo>
                  <a:pt x="1016" y="2437"/>
                </a:lnTo>
                <a:lnTo>
                  <a:pt x="1016" y="2438"/>
                </a:lnTo>
                <a:lnTo>
                  <a:pt x="1017" y="2440"/>
                </a:lnTo>
                <a:lnTo>
                  <a:pt x="1017" y="2441"/>
                </a:lnTo>
                <a:lnTo>
                  <a:pt x="1019" y="2441"/>
                </a:lnTo>
                <a:lnTo>
                  <a:pt x="1019" y="2443"/>
                </a:lnTo>
                <a:lnTo>
                  <a:pt x="1020" y="2444"/>
                </a:lnTo>
                <a:lnTo>
                  <a:pt x="1020" y="2443"/>
                </a:lnTo>
                <a:lnTo>
                  <a:pt x="1021" y="2443"/>
                </a:lnTo>
                <a:lnTo>
                  <a:pt x="1023" y="2443"/>
                </a:lnTo>
                <a:lnTo>
                  <a:pt x="1024" y="2443"/>
                </a:lnTo>
                <a:lnTo>
                  <a:pt x="1026" y="2443"/>
                </a:lnTo>
                <a:lnTo>
                  <a:pt x="1027" y="2443"/>
                </a:lnTo>
                <a:lnTo>
                  <a:pt x="1027" y="2441"/>
                </a:lnTo>
                <a:lnTo>
                  <a:pt x="1029" y="2441"/>
                </a:lnTo>
                <a:lnTo>
                  <a:pt x="1030" y="2441"/>
                </a:lnTo>
                <a:lnTo>
                  <a:pt x="1030" y="2443"/>
                </a:lnTo>
                <a:lnTo>
                  <a:pt x="1032" y="2443"/>
                </a:lnTo>
                <a:lnTo>
                  <a:pt x="1032" y="2444"/>
                </a:lnTo>
                <a:lnTo>
                  <a:pt x="1033" y="2444"/>
                </a:lnTo>
                <a:lnTo>
                  <a:pt x="1033" y="2446"/>
                </a:lnTo>
                <a:lnTo>
                  <a:pt x="1035" y="2447"/>
                </a:lnTo>
                <a:lnTo>
                  <a:pt x="1035" y="2448"/>
                </a:lnTo>
                <a:lnTo>
                  <a:pt x="1035" y="2450"/>
                </a:lnTo>
                <a:lnTo>
                  <a:pt x="1035" y="2451"/>
                </a:lnTo>
                <a:lnTo>
                  <a:pt x="1036" y="2450"/>
                </a:lnTo>
                <a:lnTo>
                  <a:pt x="1038" y="2450"/>
                </a:lnTo>
                <a:lnTo>
                  <a:pt x="1038" y="2451"/>
                </a:lnTo>
                <a:lnTo>
                  <a:pt x="1036" y="2451"/>
                </a:lnTo>
                <a:lnTo>
                  <a:pt x="1038" y="2451"/>
                </a:lnTo>
                <a:lnTo>
                  <a:pt x="1038" y="2453"/>
                </a:lnTo>
                <a:lnTo>
                  <a:pt x="1036" y="2453"/>
                </a:lnTo>
                <a:lnTo>
                  <a:pt x="1036" y="2454"/>
                </a:lnTo>
                <a:lnTo>
                  <a:pt x="1036" y="2453"/>
                </a:lnTo>
                <a:lnTo>
                  <a:pt x="1035" y="2453"/>
                </a:lnTo>
                <a:lnTo>
                  <a:pt x="1033" y="2453"/>
                </a:lnTo>
                <a:lnTo>
                  <a:pt x="1032" y="2453"/>
                </a:lnTo>
                <a:lnTo>
                  <a:pt x="1030" y="2453"/>
                </a:lnTo>
                <a:lnTo>
                  <a:pt x="1030" y="2451"/>
                </a:lnTo>
                <a:lnTo>
                  <a:pt x="1032" y="2451"/>
                </a:lnTo>
                <a:lnTo>
                  <a:pt x="1033" y="2451"/>
                </a:lnTo>
                <a:lnTo>
                  <a:pt x="1033" y="2450"/>
                </a:lnTo>
                <a:lnTo>
                  <a:pt x="1032" y="2450"/>
                </a:lnTo>
                <a:lnTo>
                  <a:pt x="1030" y="2450"/>
                </a:lnTo>
                <a:lnTo>
                  <a:pt x="1029" y="2448"/>
                </a:lnTo>
                <a:lnTo>
                  <a:pt x="1027" y="2448"/>
                </a:lnTo>
                <a:lnTo>
                  <a:pt x="1027" y="2450"/>
                </a:lnTo>
                <a:lnTo>
                  <a:pt x="1026" y="2451"/>
                </a:lnTo>
                <a:lnTo>
                  <a:pt x="1026" y="2450"/>
                </a:lnTo>
                <a:lnTo>
                  <a:pt x="1024" y="2450"/>
                </a:lnTo>
                <a:lnTo>
                  <a:pt x="1023" y="2450"/>
                </a:lnTo>
                <a:lnTo>
                  <a:pt x="1023" y="2448"/>
                </a:lnTo>
                <a:lnTo>
                  <a:pt x="1024" y="2448"/>
                </a:lnTo>
                <a:lnTo>
                  <a:pt x="1024" y="2447"/>
                </a:lnTo>
                <a:lnTo>
                  <a:pt x="1023" y="2448"/>
                </a:lnTo>
                <a:lnTo>
                  <a:pt x="1021" y="2450"/>
                </a:lnTo>
                <a:lnTo>
                  <a:pt x="1021" y="2448"/>
                </a:lnTo>
                <a:lnTo>
                  <a:pt x="1020" y="2447"/>
                </a:lnTo>
                <a:lnTo>
                  <a:pt x="1019" y="2446"/>
                </a:lnTo>
                <a:lnTo>
                  <a:pt x="1019" y="2444"/>
                </a:lnTo>
                <a:lnTo>
                  <a:pt x="1019" y="2443"/>
                </a:lnTo>
                <a:lnTo>
                  <a:pt x="1017" y="2443"/>
                </a:lnTo>
                <a:lnTo>
                  <a:pt x="1017" y="2444"/>
                </a:lnTo>
                <a:lnTo>
                  <a:pt x="1016" y="2444"/>
                </a:lnTo>
                <a:lnTo>
                  <a:pt x="1014" y="2446"/>
                </a:lnTo>
                <a:lnTo>
                  <a:pt x="1013" y="2447"/>
                </a:lnTo>
                <a:lnTo>
                  <a:pt x="1013" y="2448"/>
                </a:lnTo>
                <a:lnTo>
                  <a:pt x="1014" y="2448"/>
                </a:lnTo>
                <a:lnTo>
                  <a:pt x="1014" y="2450"/>
                </a:lnTo>
                <a:lnTo>
                  <a:pt x="1014" y="2451"/>
                </a:lnTo>
                <a:lnTo>
                  <a:pt x="1014" y="2453"/>
                </a:lnTo>
                <a:lnTo>
                  <a:pt x="1013" y="2453"/>
                </a:lnTo>
                <a:lnTo>
                  <a:pt x="1013" y="2454"/>
                </a:lnTo>
                <a:lnTo>
                  <a:pt x="1011" y="2454"/>
                </a:lnTo>
                <a:lnTo>
                  <a:pt x="1010" y="2454"/>
                </a:lnTo>
                <a:lnTo>
                  <a:pt x="1008" y="2454"/>
                </a:lnTo>
                <a:lnTo>
                  <a:pt x="1007" y="2456"/>
                </a:lnTo>
                <a:lnTo>
                  <a:pt x="1008" y="2456"/>
                </a:lnTo>
                <a:lnTo>
                  <a:pt x="1007" y="2456"/>
                </a:lnTo>
                <a:lnTo>
                  <a:pt x="1005" y="2457"/>
                </a:lnTo>
                <a:lnTo>
                  <a:pt x="1004" y="2457"/>
                </a:lnTo>
                <a:lnTo>
                  <a:pt x="1002" y="2457"/>
                </a:lnTo>
                <a:lnTo>
                  <a:pt x="1002" y="2459"/>
                </a:lnTo>
                <a:lnTo>
                  <a:pt x="1002" y="2460"/>
                </a:lnTo>
                <a:lnTo>
                  <a:pt x="1002" y="2459"/>
                </a:lnTo>
                <a:lnTo>
                  <a:pt x="1001" y="2459"/>
                </a:lnTo>
                <a:lnTo>
                  <a:pt x="999" y="2457"/>
                </a:lnTo>
                <a:lnTo>
                  <a:pt x="998" y="2457"/>
                </a:lnTo>
                <a:lnTo>
                  <a:pt x="996" y="2457"/>
                </a:lnTo>
                <a:lnTo>
                  <a:pt x="995" y="2457"/>
                </a:lnTo>
                <a:lnTo>
                  <a:pt x="994" y="2456"/>
                </a:lnTo>
                <a:lnTo>
                  <a:pt x="992" y="2456"/>
                </a:lnTo>
                <a:lnTo>
                  <a:pt x="991" y="2456"/>
                </a:lnTo>
                <a:lnTo>
                  <a:pt x="989" y="2456"/>
                </a:lnTo>
                <a:lnTo>
                  <a:pt x="988" y="2456"/>
                </a:lnTo>
                <a:lnTo>
                  <a:pt x="986" y="2456"/>
                </a:lnTo>
                <a:lnTo>
                  <a:pt x="985" y="2456"/>
                </a:lnTo>
                <a:lnTo>
                  <a:pt x="983" y="2456"/>
                </a:lnTo>
                <a:lnTo>
                  <a:pt x="982" y="2457"/>
                </a:lnTo>
                <a:lnTo>
                  <a:pt x="980" y="2457"/>
                </a:lnTo>
                <a:lnTo>
                  <a:pt x="979" y="2457"/>
                </a:lnTo>
                <a:lnTo>
                  <a:pt x="977" y="2457"/>
                </a:lnTo>
                <a:lnTo>
                  <a:pt x="976" y="2457"/>
                </a:lnTo>
                <a:lnTo>
                  <a:pt x="974" y="2457"/>
                </a:lnTo>
                <a:lnTo>
                  <a:pt x="973" y="2457"/>
                </a:lnTo>
                <a:lnTo>
                  <a:pt x="972" y="2457"/>
                </a:lnTo>
                <a:lnTo>
                  <a:pt x="970" y="2457"/>
                </a:lnTo>
                <a:lnTo>
                  <a:pt x="970" y="2459"/>
                </a:lnTo>
                <a:lnTo>
                  <a:pt x="969" y="2459"/>
                </a:lnTo>
                <a:lnTo>
                  <a:pt x="967" y="2459"/>
                </a:lnTo>
                <a:lnTo>
                  <a:pt x="966" y="2460"/>
                </a:lnTo>
                <a:lnTo>
                  <a:pt x="964" y="2460"/>
                </a:lnTo>
                <a:lnTo>
                  <a:pt x="963" y="2462"/>
                </a:lnTo>
                <a:lnTo>
                  <a:pt x="961" y="2462"/>
                </a:lnTo>
                <a:lnTo>
                  <a:pt x="960" y="2462"/>
                </a:lnTo>
                <a:lnTo>
                  <a:pt x="960" y="2463"/>
                </a:lnTo>
                <a:lnTo>
                  <a:pt x="958" y="2463"/>
                </a:lnTo>
                <a:lnTo>
                  <a:pt x="958" y="2465"/>
                </a:lnTo>
                <a:lnTo>
                  <a:pt x="957" y="2465"/>
                </a:lnTo>
                <a:lnTo>
                  <a:pt x="957" y="2466"/>
                </a:lnTo>
                <a:lnTo>
                  <a:pt x="955" y="2468"/>
                </a:lnTo>
                <a:lnTo>
                  <a:pt x="954" y="2468"/>
                </a:lnTo>
                <a:lnTo>
                  <a:pt x="954" y="2469"/>
                </a:lnTo>
                <a:lnTo>
                  <a:pt x="955" y="2470"/>
                </a:lnTo>
                <a:lnTo>
                  <a:pt x="955" y="2469"/>
                </a:lnTo>
                <a:lnTo>
                  <a:pt x="955" y="2470"/>
                </a:lnTo>
                <a:lnTo>
                  <a:pt x="954" y="2470"/>
                </a:lnTo>
                <a:lnTo>
                  <a:pt x="954" y="2472"/>
                </a:lnTo>
                <a:lnTo>
                  <a:pt x="954" y="2473"/>
                </a:lnTo>
                <a:lnTo>
                  <a:pt x="954" y="2475"/>
                </a:lnTo>
                <a:lnTo>
                  <a:pt x="952" y="2475"/>
                </a:lnTo>
                <a:lnTo>
                  <a:pt x="952" y="2476"/>
                </a:lnTo>
                <a:lnTo>
                  <a:pt x="951" y="2476"/>
                </a:lnTo>
                <a:lnTo>
                  <a:pt x="951" y="2478"/>
                </a:lnTo>
                <a:lnTo>
                  <a:pt x="949" y="2478"/>
                </a:lnTo>
                <a:lnTo>
                  <a:pt x="949" y="2479"/>
                </a:lnTo>
                <a:lnTo>
                  <a:pt x="948" y="2479"/>
                </a:lnTo>
                <a:lnTo>
                  <a:pt x="947" y="2481"/>
                </a:lnTo>
                <a:lnTo>
                  <a:pt x="945" y="2481"/>
                </a:lnTo>
                <a:lnTo>
                  <a:pt x="944" y="2481"/>
                </a:lnTo>
                <a:lnTo>
                  <a:pt x="942" y="2481"/>
                </a:lnTo>
                <a:lnTo>
                  <a:pt x="941" y="2481"/>
                </a:lnTo>
                <a:lnTo>
                  <a:pt x="939" y="2482"/>
                </a:lnTo>
                <a:lnTo>
                  <a:pt x="938" y="2482"/>
                </a:lnTo>
                <a:lnTo>
                  <a:pt x="936" y="2482"/>
                </a:lnTo>
                <a:lnTo>
                  <a:pt x="935" y="2484"/>
                </a:lnTo>
                <a:lnTo>
                  <a:pt x="933" y="2484"/>
                </a:lnTo>
                <a:lnTo>
                  <a:pt x="933" y="2482"/>
                </a:lnTo>
                <a:lnTo>
                  <a:pt x="932" y="2482"/>
                </a:lnTo>
                <a:lnTo>
                  <a:pt x="930" y="2482"/>
                </a:lnTo>
                <a:lnTo>
                  <a:pt x="929" y="2482"/>
                </a:lnTo>
                <a:lnTo>
                  <a:pt x="927" y="2482"/>
                </a:lnTo>
                <a:lnTo>
                  <a:pt x="926" y="2482"/>
                </a:lnTo>
                <a:lnTo>
                  <a:pt x="924" y="2482"/>
                </a:lnTo>
                <a:lnTo>
                  <a:pt x="923" y="2482"/>
                </a:lnTo>
                <a:lnTo>
                  <a:pt x="923" y="2481"/>
                </a:lnTo>
                <a:lnTo>
                  <a:pt x="922" y="2481"/>
                </a:lnTo>
                <a:lnTo>
                  <a:pt x="922" y="2479"/>
                </a:lnTo>
                <a:lnTo>
                  <a:pt x="920" y="2478"/>
                </a:lnTo>
                <a:lnTo>
                  <a:pt x="919" y="2476"/>
                </a:lnTo>
                <a:lnTo>
                  <a:pt x="920" y="2476"/>
                </a:lnTo>
                <a:lnTo>
                  <a:pt x="920" y="2475"/>
                </a:lnTo>
                <a:lnTo>
                  <a:pt x="919" y="2473"/>
                </a:lnTo>
                <a:lnTo>
                  <a:pt x="917" y="2473"/>
                </a:lnTo>
                <a:lnTo>
                  <a:pt x="917" y="2472"/>
                </a:lnTo>
                <a:lnTo>
                  <a:pt x="917" y="2470"/>
                </a:lnTo>
                <a:lnTo>
                  <a:pt x="917" y="2469"/>
                </a:lnTo>
                <a:lnTo>
                  <a:pt x="916" y="2469"/>
                </a:lnTo>
                <a:lnTo>
                  <a:pt x="916" y="2468"/>
                </a:lnTo>
                <a:lnTo>
                  <a:pt x="916" y="2466"/>
                </a:lnTo>
                <a:lnTo>
                  <a:pt x="916" y="2465"/>
                </a:lnTo>
                <a:lnTo>
                  <a:pt x="916" y="2463"/>
                </a:lnTo>
                <a:lnTo>
                  <a:pt x="914" y="2463"/>
                </a:lnTo>
                <a:lnTo>
                  <a:pt x="914" y="2462"/>
                </a:lnTo>
                <a:lnTo>
                  <a:pt x="916" y="2462"/>
                </a:lnTo>
                <a:lnTo>
                  <a:pt x="916" y="2460"/>
                </a:lnTo>
                <a:lnTo>
                  <a:pt x="917" y="2460"/>
                </a:lnTo>
                <a:lnTo>
                  <a:pt x="917" y="2459"/>
                </a:lnTo>
                <a:lnTo>
                  <a:pt x="919" y="2459"/>
                </a:lnTo>
                <a:lnTo>
                  <a:pt x="920" y="2459"/>
                </a:lnTo>
                <a:lnTo>
                  <a:pt x="920" y="2457"/>
                </a:lnTo>
                <a:lnTo>
                  <a:pt x="922" y="2457"/>
                </a:lnTo>
                <a:lnTo>
                  <a:pt x="923" y="2457"/>
                </a:lnTo>
                <a:lnTo>
                  <a:pt x="923" y="2456"/>
                </a:lnTo>
                <a:lnTo>
                  <a:pt x="924" y="2456"/>
                </a:lnTo>
                <a:lnTo>
                  <a:pt x="926" y="2456"/>
                </a:lnTo>
                <a:lnTo>
                  <a:pt x="927" y="2456"/>
                </a:lnTo>
                <a:lnTo>
                  <a:pt x="927" y="2454"/>
                </a:lnTo>
                <a:lnTo>
                  <a:pt x="929" y="2454"/>
                </a:lnTo>
                <a:lnTo>
                  <a:pt x="930" y="2453"/>
                </a:lnTo>
                <a:lnTo>
                  <a:pt x="930" y="2451"/>
                </a:lnTo>
                <a:lnTo>
                  <a:pt x="932" y="2448"/>
                </a:lnTo>
                <a:lnTo>
                  <a:pt x="933" y="2446"/>
                </a:lnTo>
                <a:lnTo>
                  <a:pt x="935" y="2444"/>
                </a:lnTo>
                <a:lnTo>
                  <a:pt x="935" y="2443"/>
                </a:lnTo>
                <a:lnTo>
                  <a:pt x="936" y="2441"/>
                </a:lnTo>
                <a:lnTo>
                  <a:pt x="936" y="2440"/>
                </a:lnTo>
                <a:lnTo>
                  <a:pt x="936" y="2438"/>
                </a:lnTo>
                <a:lnTo>
                  <a:pt x="938" y="2438"/>
                </a:lnTo>
                <a:lnTo>
                  <a:pt x="938" y="2437"/>
                </a:lnTo>
                <a:lnTo>
                  <a:pt x="939" y="2435"/>
                </a:lnTo>
                <a:lnTo>
                  <a:pt x="939" y="2434"/>
                </a:lnTo>
                <a:lnTo>
                  <a:pt x="939" y="2432"/>
                </a:lnTo>
                <a:lnTo>
                  <a:pt x="939" y="2429"/>
                </a:lnTo>
                <a:lnTo>
                  <a:pt x="941" y="2428"/>
                </a:lnTo>
                <a:lnTo>
                  <a:pt x="942" y="2428"/>
                </a:lnTo>
                <a:lnTo>
                  <a:pt x="942" y="2426"/>
                </a:lnTo>
                <a:lnTo>
                  <a:pt x="944" y="2425"/>
                </a:lnTo>
                <a:lnTo>
                  <a:pt x="945" y="2423"/>
                </a:lnTo>
                <a:lnTo>
                  <a:pt x="947" y="2425"/>
                </a:lnTo>
                <a:lnTo>
                  <a:pt x="947" y="2423"/>
                </a:lnTo>
                <a:lnTo>
                  <a:pt x="948" y="2423"/>
                </a:lnTo>
                <a:lnTo>
                  <a:pt x="949" y="2423"/>
                </a:lnTo>
                <a:lnTo>
                  <a:pt x="951" y="2425"/>
                </a:lnTo>
                <a:lnTo>
                  <a:pt x="952" y="2425"/>
                </a:lnTo>
                <a:lnTo>
                  <a:pt x="952" y="2426"/>
                </a:lnTo>
                <a:lnTo>
                  <a:pt x="954" y="2428"/>
                </a:lnTo>
                <a:lnTo>
                  <a:pt x="955" y="2426"/>
                </a:lnTo>
                <a:lnTo>
                  <a:pt x="957" y="2426"/>
                </a:lnTo>
                <a:lnTo>
                  <a:pt x="955" y="2428"/>
                </a:lnTo>
                <a:lnTo>
                  <a:pt x="957" y="2428"/>
                </a:lnTo>
                <a:lnTo>
                  <a:pt x="957" y="2426"/>
                </a:lnTo>
                <a:lnTo>
                  <a:pt x="958" y="2426"/>
                </a:lnTo>
                <a:lnTo>
                  <a:pt x="960" y="2426"/>
                </a:lnTo>
                <a:lnTo>
                  <a:pt x="958" y="2426"/>
                </a:lnTo>
                <a:lnTo>
                  <a:pt x="960" y="2428"/>
                </a:lnTo>
                <a:lnTo>
                  <a:pt x="960" y="2426"/>
                </a:lnTo>
                <a:lnTo>
                  <a:pt x="961" y="2426"/>
                </a:lnTo>
                <a:lnTo>
                  <a:pt x="960" y="2426"/>
                </a:lnTo>
                <a:lnTo>
                  <a:pt x="960" y="2428"/>
                </a:lnTo>
                <a:lnTo>
                  <a:pt x="961" y="2428"/>
                </a:lnTo>
                <a:lnTo>
                  <a:pt x="961" y="2426"/>
                </a:lnTo>
                <a:lnTo>
                  <a:pt x="961" y="2428"/>
                </a:lnTo>
                <a:lnTo>
                  <a:pt x="963" y="2428"/>
                </a:lnTo>
                <a:lnTo>
                  <a:pt x="963" y="2426"/>
                </a:lnTo>
                <a:lnTo>
                  <a:pt x="961" y="2426"/>
                </a:lnTo>
                <a:lnTo>
                  <a:pt x="961" y="2425"/>
                </a:lnTo>
                <a:lnTo>
                  <a:pt x="963" y="2425"/>
                </a:lnTo>
                <a:lnTo>
                  <a:pt x="961" y="2425"/>
                </a:lnTo>
                <a:lnTo>
                  <a:pt x="960" y="2425"/>
                </a:lnTo>
                <a:lnTo>
                  <a:pt x="958" y="2426"/>
                </a:lnTo>
                <a:lnTo>
                  <a:pt x="957" y="2426"/>
                </a:lnTo>
                <a:lnTo>
                  <a:pt x="958" y="2426"/>
                </a:lnTo>
                <a:lnTo>
                  <a:pt x="958" y="2425"/>
                </a:lnTo>
                <a:lnTo>
                  <a:pt x="960" y="2425"/>
                </a:lnTo>
                <a:lnTo>
                  <a:pt x="961" y="2425"/>
                </a:lnTo>
                <a:lnTo>
                  <a:pt x="961" y="2423"/>
                </a:lnTo>
                <a:lnTo>
                  <a:pt x="963" y="2423"/>
                </a:lnTo>
                <a:lnTo>
                  <a:pt x="963" y="2422"/>
                </a:lnTo>
                <a:lnTo>
                  <a:pt x="964" y="2422"/>
                </a:lnTo>
                <a:lnTo>
                  <a:pt x="964" y="2421"/>
                </a:lnTo>
                <a:lnTo>
                  <a:pt x="966" y="2421"/>
                </a:lnTo>
                <a:lnTo>
                  <a:pt x="966" y="2419"/>
                </a:lnTo>
                <a:lnTo>
                  <a:pt x="966" y="2421"/>
                </a:lnTo>
                <a:lnTo>
                  <a:pt x="967" y="2421"/>
                </a:lnTo>
                <a:lnTo>
                  <a:pt x="967" y="2419"/>
                </a:lnTo>
                <a:lnTo>
                  <a:pt x="969" y="2419"/>
                </a:lnTo>
                <a:lnTo>
                  <a:pt x="969" y="2421"/>
                </a:lnTo>
                <a:lnTo>
                  <a:pt x="969" y="2419"/>
                </a:lnTo>
                <a:lnTo>
                  <a:pt x="970" y="2419"/>
                </a:lnTo>
                <a:lnTo>
                  <a:pt x="972" y="2419"/>
                </a:lnTo>
                <a:lnTo>
                  <a:pt x="973" y="2419"/>
                </a:lnTo>
                <a:lnTo>
                  <a:pt x="974" y="2419"/>
                </a:lnTo>
                <a:lnTo>
                  <a:pt x="974" y="2418"/>
                </a:lnTo>
                <a:lnTo>
                  <a:pt x="976" y="2418"/>
                </a:lnTo>
                <a:lnTo>
                  <a:pt x="977" y="2416"/>
                </a:lnTo>
                <a:lnTo>
                  <a:pt x="979" y="2416"/>
                </a:lnTo>
                <a:lnTo>
                  <a:pt x="979" y="2415"/>
                </a:lnTo>
                <a:lnTo>
                  <a:pt x="980" y="2413"/>
                </a:lnTo>
                <a:lnTo>
                  <a:pt x="982" y="2413"/>
                </a:lnTo>
                <a:lnTo>
                  <a:pt x="982" y="2412"/>
                </a:lnTo>
                <a:lnTo>
                  <a:pt x="983" y="2412"/>
                </a:lnTo>
                <a:lnTo>
                  <a:pt x="983" y="2410"/>
                </a:lnTo>
                <a:lnTo>
                  <a:pt x="985" y="2412"/>
                </a:lnTo>
                <a:lnTo>
                  <a:pt x="986" y="2412"/>
                </a:lnTo>
                <a:lnTo>
                  <a:pt x="986" y="2410"/>
                </a:lnTo>
                <a:lnTo>
                  <a:pt x="988" y="2410"/>
                </a:lnTo>
                <a:lnTo>
                  <a:pt x="989" y="2410"/>
                </a:lnTo>
                <a:lnTo>
                  <a:pt x="989" y="2409"/>
                </a:lnTo>
                <a:lnTo>
                  <a:pt x="991" y="2409"/>
                </a:lnTo>
                <a:close/>
                <a:moveTo>
                  <a:pt x="3038" y="2409"/>
                </a:moveTo>
                <a:lnTo>
                  <a:pt x="3038" y="2410"/>
                </a:lnTo>
                <a:lnTo>
                  <a:pt x="3038" y="2409"/>
                </a:lnTo>
                <a:close/>
                <a:moveTo>
                  <a:pt x="1246" y="2413"/>
                </a:moveTo>
                <a:lnTo>
                  <a:pt x="1245" y="2413"/>
                </a:lnTo>
                <a:lnTo>
                  <a:pt x="1245" y="2415"/>
                </a:lnTo>
                <a:lnTo>
                  <a:pt x="1245" y="2413"/>
                </a:lnTo>
                <a:lnTo>
                  <a:pt x="1243" y="2413"/>
                </a:lnTo>
                <a:lnTo>
                  <a:pt x="1243" y="2412"/>
                </a:lnTo>
                <a:lnTo>
                  <a:pt x="1243" y="2410"/>
                </a:lnTo>
                <a:lnTo>
                  <a:pt x="1243" y="2409"/>
                </a:lnTo>
                <a:lnTo>
                  <a:pt x="1243" y="2410"/>
                </a:lnTo>
                <a:lnTo>
                  <a:pt x="1245" y="2410"/>
                </a:lnTo>
                <a:lnTo>
                  <a:pt x="1245" y="2412"/>
                </a:lnTo>
                <a:lnTo>
                  <a:pt x="1245" y="2413"/>
                </a:lnTo>
                <a:lnTo>
                  <a:pt x="1246" y="2413"/>
                </a:lnTo>
                <a:close/>
                <a:moveTo>
                  <a:pt x="3032" y="2410"/>
                </a:moveTo>
                <a:lnTo>
                  <a:pt x="3032" y="2409"/>
                </a:lnTo>
                <a:lnTo>
                  <a:pt x="3032" y="2410"/>
                </a:lnTo>
                <a:close/>
                <a:moveTo>
                  <a:pt x="2982" y="2409"/>
                </a:moveTo>
                <a:lnTo>
                  <a:pt x="2981" y="2409"/>
                </a:lnTo>
                <a:lnTo>
                  <a:pt x="2982" y="2409"/>
                </a:lnTo>
                <a:close/>
                <a:moveTo>
                  <a:pt x="3032" y="2409"/>
                </a:moveTo>
                <a:lnTo>
                  <a:pt x="3031" y="2409"/>
                </a:lnTo>
                <a:lnTo>
                  <a:pt x="3032" y="2409"/>
                </a:lnTo>
                <a:close/>
                <a:moveTo>
                  <a:pt x="3031" y="2409"/>
                </a:moveTo>
                <a:lnTo>
                  <a:pt x="3029" y="2409"/>
                </a:lnTo>
                <a:lnTo>
                  <a:pt x="3031" y="2409"/>
                </a:lnTo>
                <a:close/>
                <a:moveTo>
                  <a:pt x="1279" y="2409"/>
                </a:moveTo>
                <a:lnTo>
                  <a:pt x="1279" y="2410"/>
                </a:lnTo>
                <a:lnTo>
                  <a:pt x="1279" y="2409"/>
                </a:lnTo>
                <a:lnTo>
                  <a:pt x="1277" y="2409"/>
                </a:lnTo>
                <a:lnTo>
                  <a:pt x="1279" y="2409"/>
                </a:lnTo>
                <a:close/>
                <a:moveTo>
                  <a:pt x="1271" y="2409"/>
                </a:moveTo>
                <a:lnTo>
                  <a:pt x="1273" y="2409"/>
                </a:lnTo>
                <a:lnTo>
                  <a:pt x="1274" y="2409"/>
                </a:lnTo>
                <a:lnTo>
                  <a:pt x="1276" y="2409"/>
                </a:lnTo>
                <a:lnTo>
                  <a:pt x="1276" y="2410"/>
                </a:lnTo>
                <a:lnTo>
                  <a:pt x="1276" y="2412"/>
                </a:lnTo>
                <a:lnTo>
                  <a:pt x="1274" y="2410"/>
                </a:lnTo>
                <a:lnTo>
                  <a:pt x="1273" y="2410"/>
                </a:lnTo>
                <a:lnTo>
                  <a:pt x="1273" y="2412"/>
                </a:lnTo>
                <a:lnTo>
                  <a:pt x="1273" y="2413"/>
                </a:lnTo>
                <a:lnTo>
                  <a:pt x="1274" y="2413"/>
                </a:lnTo>
                <a:lnTo>
                  <a:pt x="1274" y="2415"/>
                </a:lnTo>
                <a:lnTo>
                  <a:pt x="1276" y="2415"/>
                </a:lnTo>
                <a:lnTo>
                  <a:pt x="1276" y="2416"/>
                </a:lnTo>
                <a:lnTo>
                  <a:pt x="1277" y="2418"/>
                </a:lnTo>
                <a:lnTo>
                  <a:pt x="1276" y="2419"/>
                </a:lnTo>
                <a:lnTo>
                  <a:pt x="1276" y="2418"/>
                </a:lnTo>
                <a:lnTo>
                  <a:pt x="1276" y="2419"/>
                </a:lnTo>
                <a:lnTo>
                  <a:pt x="1274" y="2419"/>
                </a:lnTo>
                <a:lnTo>
                  <a:pt x="1274" y="2421"/>
                </a:lnTo>
                <a:lnTo>
                  <a:pt x="1273" y="2421"/>
                </a:lnTo>
                <a:lnTo>
                  <a:pt x="1271" y="2421"/>
                </a:lnTo>
                <a:lnTo>
                  <a:pt x="1271" y="2422"/>
                </a:lnTo>
                <a:lnTo>
                  <a:pt x="1270" y="2422"/>
                </a:lnTo>
                <a:lnTo>
                  <a:pt x="1268" y="2422"/>
                </a:lnTo>
                <a:lnTo>
                  <a:pt x="1268" y="2421"/>
                </a:lnTo>
                <a:lnTo>
                  <a:pt x="1270" y="2421"/>
                </a:lnTo>
                <a:lnTo>
                  <a:pt x="1270" y="2419"/>
                </a:lnTo>
                <a:lnTo>
                  <a:pt x="1268" y="2419"/>
                </a:lnTo>
                <a:lnTo>
                  <a:pt x="1268" y="2418"/>
                </a:lnTo>
                <a:lnTo>
                  <a:pt x="1270" y="2418"/>
                </a:lnTo>
                <a:lnTo>
                  <a:pt x="1270" y="2416"/>
                </a:lnTo>
                <a:lnTo>
                  <a:pt x="1270" y="2418"/>
                </a:lnTo>
                <a:lnTo>
                  <a:pt x="1271" y="2418"/>
                </a:lnTo>
                <a:lnTo>
                  <a:pt x="1273" y="2418"/>
                </a:lnTo>
                <a:lnTo>
                  <a:pt x="1271" y="2418"/>
                </a:lnTo>
                <a:lnTo>
                  <a:pt x="1273" y="2416"/>
                </a:lnTo>
                <a:lnTo>
                  <a:pt x="1271" y="2416"/>
                </a:lnTo>
                <a:lnTo>
                  <a:pt x="1271" y="2415"/>
                </a:lnTo>
                <a:lnTo>
                  <a:pt x="1271" y="2413"/>
                </a:lnTo>
                <a:lnTo>
                  <a:pt x="1271" y="2412"/>
                </a:lnTo>
                <a:lnTo>
                  <a:pt x="1271" y="2410"/>
                </a:lnTo>
                <a:lnTo>
                  <a:pt x="1270" y="2410"/>
                </a:lnTo>
                <a:lnTo>
                  <a:pt x="1270" y="2412"/>
                </a:lnTo>
                <a:lnTo>
                  <a:pt x="1270" y="2413"/>
                </a:lnTo>
                <a:lnTo>
                  <a:pt x="1268" y="2413"/>
                </a:lnTo>
                <a:lnTo>
                  <a:pt x="1268" y="2415"/>
                </a:lnTo>
                <a:lnTo>
                  <a:pt x="1267" y="2415"/>
                </a:lnTo>
                <a:lnTo>
                  <a:pt x="1267" y="2413"/>
                </a:lnTo>
                <a:lnTo>
                  <a:pt x="1268" y="2413"/>
                </a:lnTo>
                <a:lnTo>
                  <a:pt x="1268" y="2412"/>
                </a:lnTo>
                <a:lnTo>
                  <a:pt x="1268" y="2410"/>
                </a:lnTo>
                <a:lnTo>
                  <a:pt x="1270" y="2410"/>
                </a:lnTo>
                <a:lnTo>
                  <a:pt x="1270" y="2409"/>
                </a:lnTo>
                <a:lnTo>
                  <a:pt x="1268" y="2409"/>
                </a:lnTo>
                <a:lnTo>
                  <a:pt x="1268" y="2407"/>
                </a:lnTo>
                <a:lnTo>
                  <a:pt x="1268" y="2409"/>
                </a:lnTo>
                <a:lnTo>
                  <a:pt x="1270" y="2409"/>
                </a:lnTo>
                <a:lnTo>
                  <a:pt x="1271" y="2409"/>
                </a:lnTo>
                <a:close/>
                <a:moveTo>
                  <a:pt x="2979" y="2409"/>
                </a:moveTo>
                <a:lnTo>
                  <a:pt x="2979" y="2407"/>
                </a:lnTo>
                <a:lnTo>
                  <a:pt x="2979" y="2409"/>
                </a:lnTo>
                <a:lnTo>
                  <a:pt x="2979" y="2407"/>
                </a:lnTo>
                <a:lnTo>
                  <a:pt x="2979" y="2409"/>
                </a:lnTo>
                <a:close/>
                <a:moveTo>
                  <a:pt x="3037" y="2409"/>
                </a:moveTo>
                <a:lnTo>
                  <a:pt x="3037" y="2407"/>
                </a:lnTo>
                <a:lnTo>
                  <a:pt x="3037" y="2409"/>
                </a:lnTo>
                <a:close/>
                <a:moveTo>
                  <a:pt x="1271" y="2407"/>
                </a:moveTo>
                <a:lnTo>
                  <a:pt x="1271" y="2409"/>
                </a:lnTo>
                <a:lnTo>
                  <a:pt x="1271" y="2407"/>
                </a:lnTo>
                <a:lnTo>
                  <a:pt x="1273" y="2407"/>
                </a:lnTo>
                <a:lnTo>
                  <a:pt x="1271" y="2407"/>
                </a:lnTo>
                <a:close/>
                <a:moveTo>
                  <a:pt x="2979" y="2409"/>
                </a:moveTo>
                <a:lnTo>
                  <a:pt x="2978" y="2409"/>
                </a:lnTo>
                <a:lnTo>
                  <a:pt x="2978" y="2410"/>
                </a:lnTo>
                <a:lnTo>
                  <a:pt x="2978" y="2409"/>
                </a:lnTo>
                <a:lnTo>
                  <a:pt x="2978" y="2407"/>
                </a:lnTo>
                <a:lnTo>
                  <a:pt x="2978" y="2409"/>
                </a:lnTo>
                <a:lnTo>
                  <a:pt x="2979" y="2409"/>
                </a:lnTo>
                <a:close/>
                <a:moveTo>
                  <a:pt x="1110" y="2410"/>
                </a:moveTo>
                <a:lnTo>
                  <a:pt x="1108" y="2412"/>
                </a:lnTo>
                <a:lnTo>
                  <a:pt x="1108" y="2410"/>
                </a:lnTo>
                <a:lnTo>
                  <a:pt x="1108" y="2409"/>
                </a:lnTo>
                <a:lnTo>
                  <a:pt x="1107" y="2409"/>
                </a:lnTo>
                <a:lnTo>
                  <a:pt x="1107" y="2407"/>
                </a:lnTo>
                <a:lnTo>
                  <a:pt x="1108" y="2407"/>
                </a:lnTo>
                <a:lnTo>
                  <a:pt x="1108" y="2409"/>
                </a:lnTo>
                <a:lnTo>
                  <a:pt x="1108" y="2410"/>
                </a:lnTo>
                <a:lnTo>
                  <a:pt x="1110" y="2410"/>
                </a:lnTo>
                <a:close/>
                <a:moveTo>
                  <a:pt x="2979" y="2407"/>
                </a:moveTo>
                <a:lnTo>
                  <a:pt x="2979" y="2406"/>
                </a:lnTo>
                <a:lnTo>
                  <a:pt x="2979" y="2407"/>
                </a:lnTo>
                <a:close/>
                <a:moveTo>
                  <a:pt x="1267" y="2406"/>
                </a:moveTo>
                <a:lnTo>
                  <a:pt x="1268" y="2406"/>
                </a:lnTo>
                <a:lnTo>
                  <a:pt x="1268" y="2407"/>
                </a:lnTo>
                <a:lnTo>
                  <a:pt x="1267" y="2407"/>
                </a:lnTo>
                <a:lnTo>
                  <a:pt x="1267" y="2406"/>
                </a:lnTo>
                <a:close/>
                <a:moveTo>
                  <a:pt x="1249" y="2407"/>
                </a:moveTo>
                <a:lnTo>
                  <a:pt x="1249" y="2409"/>
                </a:lnTo>
                <a:lnTo>
                  <a:pt x="1248" y="2409"/>
                </a:lnTo>
                <a:lnTo>
                  <a:pt x="1248" y="2407"/>
                </a:lnTo>
                <a:lnTo>
                  <a:pt x="1248" y="2409"/>
                </a:lnTo>
                <a:lnTo>
                  <a:pt x="1246" y="2409"/>
                </a:lnTo>
                <a:lnTo>
                  <a:pt x="1245" y="2407"/>
                </a:lnTo>
                <a:lnTo>
                  <a:pt x="1245" y="2406"/>
                </a:lnTo>
                <a:lnTo>
                  <a:pt x="1246" y="2404"/>
                </a:lnTo>
                <a:lnTo>
                  <a:pt x="1248" y="2406"/>
                </a:lnTo>
                <a:lnTo>
                  <a:pt x="1249" y="2406"/>
                </a:lnTo>
                <a:lnTo>
                  <a:pt x="1249" y="2407"/>
                </a:lnTo>
                <a:close/>
                <a:moveTo>
                  <a:pt x="2993" y="2406"/>
                </a:moveTo>
                <a:lnTo>
                  <a:pt x="2993" y="2404"/>
                </a:lnTo>
                <a:lnTo>
                  <a:pt x="2993" y="2406"/>
                </a:lnTo>
                <a:close/>
                <a:moveTo>
                  <a:pt x="2979" y="2406"/>
                </a:moveTo>
                <a:lnTo>
                  <a:pt x="2979" y="2404"/>
                </a:lnTo>
                <a:lnTo>
                  <a:pt x="2979" y="2406"/>
                </a:lnTo>
                <a:close/>
                <a:moveTo>
                  <a:pt x="3090" y="2403"/>
                </a:moveTo>
                <a:lnTo>
                  <a:pt x="3090" y="2404"/>
                </a:lnTo>
                <a:lnTo>
                  <a:pt x="3090" y="2403"/>
                </a:lnTo>
                <a:lnTo>
                  <a:pt x="3090" y="2404"/>
                </a:lnTo>
                <a:lnTo>
                  <a:pt x="3090" y="2406"/>
                </a:lnTo>
                <a:lnTo>
                  <a:pt x="3091" y="2406"/>
                </a:lnTo>
                <a:lnTo>
                  <a:pt x="3090" y="2406"/>
                </a:lnTo>
                <a:lnTo>
                  <a:pt x="3090" y="2407"/>
                </a:lnTo>
                <a:lnTo>
                  <a:pt x="3090" y="2409"/>
                </a:lnTo>
                <a:lnTo>
                  <a:pt x="3090" y="2410"/>
                </a:lnTo>
                <a:lnTo>
                  <a:pt x="3088" y="2410"/>
                </a:lnTo>
                <a:lnTo>
                  <a:pt x="3088" y="2409"/>
                </a:lnTo>
                <a:lnTo>
                  <a:pt x="3087" y="2409"/>
                </a:lnTo>
                <a:lnTo>
                  <a:pt x="3087" y="2407"/>
                </a:lnTo>
                <a:lnTo>
                  <a:pt x="3087" y="2406"/>
                </a:lnTo>
                <a:lnTo>
                  <a:pt x="3087" y="2404"/>
                </a:lnTo>
                <a:lnTo>
                  <a:pt x="3087" y="2406"/>
                </a:lnTo>
                <a:lnTo>
                  <a:pt x="3087" y="2404"/>
                </a:lnTo>
                <a:lnTo>
                  <a:pt x="3088" y="2404"/>
                </a:lnTo>
                <a:lnTo>
                  <a:pt x="3088" y="2403"/>
                </a:lnTo>
                <a:lnTo>
                  <a:pt x="3090" y="2403"/>
                </a:lnTo>
                <a:close/>
                <a:moveTo>
                  <a:pt x="1133" y="2409"/>
                </a:moveTo>
                <a:lnTo>
                  <a:pt x="1132" y="2409"/>
                </a:lnTo>
                <a:lnTo>
                  <a:pt x="1130" y="2409"/>
                </a:lnTo>
                <a:lnTo>
                  <a:pt x="1130" y="2407"/>
                </a:lnTo>
                <a:lnTo>
                  <a:pt x="1130" y="2406"/>
                </a:lnTo>
                <a:lnTo>
                  <a:pt x="1130" y="2404"/>
                </a:lnTo>
                <a:lnTo>
                  <a:pt x="1130" y="2403"/>
                </a:lnTo>
                <a:lnTo>
                  <a:pt x="1132" y="2403"/>
                </a:lnTo>
                <a:lnTo>
                  <a:pt x="1132" y="2404"/>
                </a:lnTo>
                <a:lnTo>
                  <a:pt x="1133" y="2406"/>
                </a:lnTo>
                <a:lnTo>
                  <a:pt x="1133" y="2407"/>
                </a:lnTo>
                <a:lnTo>
                  <a:pt x="1135" y="2407"/>
                </a:lnTo>
                <a:lnTo>
                  <a:pt x="1133" y="2407"/>
                </a:lnTo>
                <a:lnTo>
                  <a:pt x="1133" y="2409"/>
                </a:lnTo>
                <a:close/>
                <a:moveTo>
                  <a:pt x="1111" y="2403"/>
                </a:moveTo>
                <a:lnTo>
                  <a:pt x="1113" y="2403"/>
                </a:lnTo>
                <a:lnTo>
                  <a:pt x="1114" y="2404"/>
                </a:lnTo>
                <a:lnTo>
                  <a:pt x="1113" y="2404"/>
                </a:lnTo>
                <a:lnTo>
                  <a:pt x="1114" y="2404"/>
                </a:lnTo>
                <a:lnTo>
                  <a:pt x="1113" y="2406"/>
                </a:lnTo>
                <a:lnTo>
                  <a:pt x="1111" y="2406"/>
                </a:lnTo>
                <a:lnTo>
                  <a:pt x="1111" y="2404"/>
                </a:lnTo>
                <a:lnTo>
                  <a:pt x="1110" y="2404"/>
                </a:lnTo>
                <a:lnTo>
                  <a:pt x="1110" y="2403"/>
                </a:lnTo>
                <a:lnTo>
                  <a:pt x="1111" y="2403"/>
                </a:lnTo>
                <a:close/>
                <a:moveTo>
                  <a:pt x="1251" y="2406"/>
                </a:moveTo>
                <a:lnTo>
                  <a:pt x="1249" y="2404"/>
                </a:lnTo>
                <a:lnTo>
                  <a:pt x="1251" y="2404"/>
                </a:lnTo>
                <a:lnTo>
                  <a:pt x="1251" y="2403"/>
                </a:lnTo>
                <a:lnTo>
                  <a:pt x="1251" y="2401"/>
                </a:lnTo>
                <a:lnTo>
                  <a:pt x="1252" y="2401"/>
                </a:lnTo>
                <a:lnTo>
                  <a:pt x="1252" y="2403"/>
                </a:lnTo>
                <a:lnTo>
                  <a:pt x="1252" y="2404"/>
                </a:lnTo>
                <a:lnTo>
                  <a:pt x="1251" y="2406"/>
                </a:lnTo>
                <a:close/>
                <a:moveTo>
                  <a:pt x="2991" y="2400"/>
                </a:moveTo>
                <a:lnTo>
                  <a:pt x="2993" y="2400"/>
                </a:lnTo>
                <a:lnTo>
                  <a:pt x="2993" y="2401"/>
                </a:lnTo>
                <a:lnTo>
                  <a:pt x="2993" y="2403"/>
                </a:lnTo>
                <a:lnTo>
                  <a:pt x="2991" y="2403"/>
                </a:lnTo>
                <a:lnTo>
                  <a:pt x="2991" y="2401"/>
                </a:lnTo>
                <a:lnTo>
                  <a:pt x="2991" y="2400"/>
                </a:lnTo>
                <a:close/>
                <a:moveTo>
                  <a:pt x="3040" y="2398"/>
                </a:moveTo>
                <a:lnTo>
                  <a:pt x="3040" y="2400"/>
                </a:lnTo>
                <a:lnTo>
                  <a:pt x="3040" y="2398"/>
                </a:lnTo>
                <a:close/>
                <a:moveTo>
                  <a:pt x="3056" y="2400"/>
                </a:moveTo>
                <a:lnTo>
                  <a:pt x="3054" y="2400"/>
                </a:lnTo>
                <a:lnTo>
                  <a:pt x="3054" y="2398"/>
                </a:lnTo>
                <a:lnTo>
                  <a:pt x="3056" y="2398"/>
                </a:lnTo>
                <a:lnTo>
                  <a:pt x="3056" y="2400"/>
                </a:lnTo>
                <a:close/>
                <a:moveTo>
                  <a:pt x="3066" y="2398"/>
                </a:moveTo>
                <a:lnTo>
                  <a:pt x="3065" y="2398"/>
                </a:lnTo>
                <a:lnTo>
                  <a:pt x="3065" y="2397"/>
                </a:lnTo>
                <a:lnTo>
                  <a:pt x="3066" y="2397"/>
                </a:lnTo>
                <a:lnTo>
                  <a:pt x="3066" y="2398"/>
                </a:lnTo>
                <a:close/>
                <a:moveTo>
                  <a:pt x="2972" y="2398"/>
                </a:moveTo>
                <a:lnTo>
                  <a:pt x="2972" y="2397"/>
                </a:lnTo>
                <a:lnTo>
                  <a:pt x="2973" y="2397"/>
                </a:lnTo>
                <a:lnTo>
                  <a:pt x="2972" y="2398"/>
                </a:lnTo>
                <a:close/>
                <a:moveTo>
                  <a:pt x="2973" y="2397"/>
                </a:moveTo>
                <a:lnTo>
                  <a:pt x="2973" y="2396"/>
                </a:lnTo>
                <a:lnTo>
                  <a:pt x="2975" y="2396"/>
                </a:lnTo>
                <a:lnTo>
                  <a:pt x="2973" y="2397"/>
                </a:lnTo>
                <a:close/>
                <a:moveTo>
                  <a:pt x="2956" y="2396"/>
                </a:moveTo>
                <a:lnTo>
                  <a:pt x="2957" y="2396"/>
                </a:lnTo>
                <a:lnTo>
                  <a:pt x="2956" y="2396"/>
                </a:lnTo>
                <a:close/>
                <a:moveTo>
                  <a:pt x="1117" y="2396"/>
                </a:moveTo>
                <a:lnTo>
                  <a:pt x="1118" y="2396"/>
                </a:lnTo>
                <a:lnTo>
                  <a:pt x="1118" y="2397"/>
                </a:lnTo>
                <a:lnTo>
                  <a:pt x="1120" y="2397"/>
                </a:lnTo>
                <a:lnTo>
                  <a:pt x="1120" y="2396"/>
                </a:lnTo>
                <a:lnTo>
                  <a:pt x="1120" y="2397"/>
                </a:lnTo>
                <a:lnTo>
                  <a:pt x="1121" y="2397"/>
                </a:lnTo>
                <a:lnTo>
                  <a:pt x="1123" y="2397"/>
                </a:lnTo>
                <a:lnTo>
                  <a:pt x="1123" y="2398"/>
                </a:lnTo>
                <a:lnTo>
                  <a:pt x="1121" y="2398"/>
                </a:lnTo>
                <a:lnTo>
                  <a:pt x="1123" y="2400"/>
                </a:lnTo>
                <a:lnTo>
                  <a:pt x="1124" y="2400"/>
                </a:lnTo>
                <a:lnTo>
                  <a:pt x="1126" y="2400"/>
                </a:lnTo>
                <a:lnTo>
                  <a:pt x="1126" y="2401"/>
                </a:lnTo>
                <a:lnTo>
                  <a:pt x="1127" y="2400"/>
                </a:lnTo>
                <a:lnTo>
                  <a:pt x="1127" y="2401"/>
                </a:lnTo>
                <a:lnTo>
                  <a:pt x="1129" y="2401"/>
                </a:lnTo>
                <a:lnTo>
                  <a:pt x="1127" y="2401"/>
                </a:lnTo>
                <a:lnTo>
                  <a:pt x="1129" y="2403"/>
                </a:lnTo>
                <a:lnTo>
                  <a:pt x="1129" y="2404"/>
                </a:lnTo>
                <a:lnTo>
                  <a:pt x="1127" y="2404"/>
                </a:lnTo>
                <a:lnTo>
                  <a:pt x="1126" y="2404"/>
                </a:lnTo>
                <a:lnTo>
                  <a:pt x="1126" y="2406"/>
                </a:lnTo>
                <a:lnTo>
                  <a:pt x="1126" y="2407"/>
                </a:lnTo>
                <a:lnTo>
                  <a:pt x="1124" y="2407"/>
                </a:lnTo>
                <a:lnTo>
                  <a:pt x="1124" y="2406"/>
                </a:lnTo>
                <a:lnTo>
                  <a:pt x="1123" y="2407"/>
                </a:lnTo>
                <a:lnTo>
                  <a:pt x="1123" y="2409"/>
                </a:lnTo>
                <a:lnTo>
                  <a:pt x="1121" y="2409"/>
                </a:lnTo>
                <a:lnTo>
                  <a:pt x="1120" y="2409"/>
                </a:lnTo>
                <a:lnTo>
                  <a:pt x="1120" y="2407"/>
                </a:lnTo>
                <a:lnTo>
                  <a:pt x="1118" y="2407"/>
                </a:lnTo>
                <a:lnTo>
                  <a:pt x="1118" y="2406"/>
                </a:lnTo>
                <a:lnTo>
                  <a:pt x="1117" y="2406"/>
                </a:lnTo>
                <a:lnTo>
                  <a:pt x="1118" y="2406"/>
                </a:lnTo>
                <a:lnTo>
                  <a:pt x="1118" y="2404"/>
                </a:lnTo>
                <a:lnTo>
                  <a:pt x="1118" y="2403"/>
                </a:lnTo>
                <a:lnTo>
                  <a:pt x="1120" y="2403"/>
                </a:lnTo>
                <a:lnTo>
                  <a:pt x="1120" y="2401"/>
                </a:lnTo>
                <a:lnTo>
                  <a:pt x="1120" y="2400"/>
                </a:lnTo>
                <a:lnTo>
                  <a:pt x="1120" y="2398"/>
                </a:lnTo>
                <a:lnTo>
                  <a:pt x="1118" y="2398"/>
                </a:lnTo>
                <a:lnTo>
                  <a:pt x="1118" y="2397"/>
                </a:lnTo>
                <a:lnTo>
                  <a:pt x="1117" y="2397"/>
                </a:lnTo>
                <a:lnTo>
                  <a:pt x="1117" y="2398"/>
                </a:lnTo>
                <a:lnTo>
                  <a:pt x="1118" y="2398"/>
                </a:lnTo>
                <a:lnTo>
                  <a:pt x="1118" y="2400"/>
                </a:lnTo>
                <a:lnTo>
                  <a:pt x="1117" y="2401"/>
                </a:lnTo>
                <a:lnTo>
                  <a:pt x="1117" y="2403"/>
                </a:lnTo>
                <a:lnTo>
                  <a:pt x="1117" y="2404"/>
                </a:lnTo>
                <a:lnTo>
                  <a:pt x="1116" y="2404"/>
                </a:lnTo>
                <a:lnTo>
                  <a:pt x="1117" y="2403"/>
                </a:lnTo>
                <a:lnTo>
                  <a:pt x="1116" y="2403"/>
                </a:lnTo>
                <a:lnTo>
                  <a:pt x="1116" y="2401"/>
                </a:lnTo>
                <a:lnTo>
                  <a:pt x="1114" y="2401"/>
                </a:lnTo>
                <a:lnTo>
                  <a:pt x="1113" y="2401"/>
                </a:lnTo>
                <a:lnTo>
                  <a:pt x="1113" y="2400"/>
                </a:lnTo>
                <a:lnTo>
                  <a:pt x="1111" y="2400"/>
                </a:lnTo>
                <a:lnTo>
                  <a:pt x="1111" y="2398"/>
                </a:lnTo>
                <a:lnTo>
                  <a:pt x="1111" y="2397"/>
                </a:lnTo>
                <a:lnTo>
                  <a:pt x="1113" y="2397"/>
                </a:lnTo>
                <a:lnTo>
                  <a:pt x="1114" y="2397"/>
                </a:lnTo>
                <a:lnTo>
                  <a:pt x="1114" y="2396"/>
                </a:lnTo>
                <a:lnTo>
                  <a:pt x="1116" y="2396"/>
                </a:lnTo>
                <a:lnTo>
                  <a:pt x="1117" y="2396"/>
                </a:lnTo>
                <a:close/>
                <a:moveTo>
                  <a:pt x="2982" y="2396"/>
                </a:moveTo>
                <a:lnTo>
                  <a:pt x="2981" y="2396"/>
                </a:lnTo>
                <a:lnTo>
                  <a:pt x="2982" y="2396"/>
                </a:lnTo>
                <a:close/>
                <a:moveTo>
                  <a:pt x="1257" y="2396"/>
                </a:moveTo>
                <a:lnTo>
                  <a:pt x="1255" y="2396"/>
                </a:lnTo>
                <a:lnTo>
                  <a:pt x="1255" y="2394"/>
                </a:lnTo>
                <a:lnTo>
                  <a:pt x="1257" y="2396"/>
                </a:lnTo>
                <a:close/>
                <a:moveTo>
                  <a:pt x="2957" y="2394"/>
                </a:moveTo>
                <a:lnTo>
                  <a:pt x="2957" y="2393"/>
                </a:lnTo>
                <a:lnTo>
                  <a:pt x="2959" y="2393"/>
                </a:lnTo>
                <a:lnTo>
                  <a:pt x="2959" y="2394"/>
                </a:lnTo>
                <a:lnTo>
                  <a:pt x="2957" y="2394"/>
                </a:lnTo>
                <a:close/>
                <a:moveTo>
                  <a:pt x="2984" y="2394"/>
                </a:moveTo>
                <a:lnTo>
                  <a:pt x="2985" y="2394"/>
                </a:lnTo>
                <a:lnTo>
                  <a:pt x="2985" y="2396"/>
                </a:lnTo>
                <a:lnTo>
                  <a:pt x="2984" y="2396"/>
                </a:lnTo>
                <a:lnTo>
                  <a:pt x="2985" y="2396"/>
                </a:lnTo>
                <a:lnTo>
                  <a:pt x="2987" y="2396"/>
                </a:lnTo>
                <a:lnTo>
                  <a:pt x="2987" y="2397"/>
                </a:lnTo>
                <a:lnTo>
                  <a:pt x="2988" y="2397"/>
                </a:lnTo>
                <a:lnTo>
                  <a:pt x="2988" y="2398"/>
                </a:lnTo>
                <a:lnTo>
                  <a:pt x="2990" y="2398"/>
                </a:lnTo>
                <a:lnTo>
                  <a:pt x="2990" y="2400"/>
                </a:lnTo>
                <a:lnTo>
                  <a:pt x="2990" y="2401"/>
                </a:lnTo>
                <a:lnTo>
                  <a:pt x="2991" y="2403"/>
                </a:lnTo>
                <a:lnTo>
                  <a:pt x="2990" y="2403"/>
                </a:lnTo>
                <a:lnTo>
                  <a:pt x="2991" y="2404"/>
                </a:lnTo>
                <a:lnTo>
                  <a:pt x="2991" y="2406"/>
                </a:lnTo>
                <a:lnTo>
                  <a:pt x="2993" y="2406"/>
                </a:lnTo>
                <a:lnTo>
                  <a:pt x="2993" y="2407"/>
                </a:lnTo>
                <a:lnTo>
                  <a:pt x="2993" y="2409"/>
                </a:lnTo>
                <a:lnTo>
                  <a:pt x="2993" y="2410"/>
                </a:lnTo>
                <a:lnTo>
                  <a:pt x="2994" y="2410"/>
                </a:lnTo>
                <a:lnTo>
                  <a:pt x="2993" y="2412"/>
                </a:lnTo>
                <a:lnTo>
                  <a:pt x="2993" y="2413"/>
                </a:lnTo>
                <a:lnTo>
                  <a:pt x="2993" y="2412"/>
                </a:lnTo>
                <a:lnTo>
                  <a:pt x="2993" y="2413"/>
                </a:lnTo>
                <a:lnTo>
                  <a:pt x="2991" y="2413"/>
                </a:lnTo>
                <a:lnTo>
                  <a:pt x="2991" y="2415"/>
                </a:lnTo>
                <a:lnTo>
                  <a:pt x="2990" y="2415"/>
                </a:lnTo>
                <a:lnTo>
                  <a:pt x="2988" y="2415"/>
                </a:lnTo>
                <a:lnTo>
                  <a:pt x="2990" y="2415"/>
                </a:lnTo>
                <a:lnTo>
                  <a:pt x="2990" y="2416"/>
                </a:lnTo>
                <a:lnTo>
                  <a:pt x="2988" y="2416"/>
                </a:lnTo>
                <a:lnTo>
                  <a:pt x="2988" y="2415"/>
                </a:lnTo>
                <a:lnTo>
                  <a:pt x="2987" y="2415"/>
                </a:lnTo>
                <a:lnTo>
                  <a:pt x="2987" y="2413"/>
                </a:lnTo>
                <a:lnTo>
                  <a:pt x="2988" y="2413"/>
                </a:lnTo>
                <a:lnTo>
                  <a:pt x="2988" y="2412"/>
                </a:lnTo>
                <a:lnTo>
                  <a:pt x="2987" y="2412"/>
                </a:lnTo>
                <a:lnTo>
                  <a:pt x="2987" y="2413"/>
                </a:lnTo>
                <a:lnTo>
                  <a:pt x="2985" y="2412"/>
                </a:lnTo>
                <a:lnTo>
                  <a:pt x="2985" y="2410"/>
                </a:lnTo>
                <a:lnTo>
                  <a:pt x="2985" y="2412"/>
                </a:lnTo>
                <a:lnTo>
                  <a:pt x="2985" y="2413"/>
                </a:lnTo>
                <a:lnTo>
                  <a:pt x="2985" y="2415"/>
                </a:lnTo>
                <a:lnTo>
                  <a:pt x="2984" y="2413"/>
                </a:lnTo>
                <a:lnTo>
                  <a:pt x="2982" y="2413"/>
                </a:lnTo>
                <a:lnTo>
                  <a:pt x="2981" y="2412"/>
                </a:lnTo>
                <a:lnTo>
                  <a:pt x="2979" y="2412"/>
                </a:lnTo>
                <a:lnTo>
                  <a:pt x="2981" y="2410"/>
                </a:lnTo>
                <a:lnTo>
                  <a:pt x="2981" y="2409"/>
                </a:lnTo>
                <a:lnTo>
                  <a:pt x="2981" y="2410"/>
                </a:lnTo>
                <a:lnTo>
                  <a:pt x="2982" y="2410"/>
                </a:lnTo>
                <a:lnTo>
                  <a:pt x="2982" y="2409"/>
                </a:lnTo>
                <a:lnTo>
                  <a:pt x="2984" y="2407"/>
                </a:lnTo>
                <a:lnTo>
                  <a:pt x="2982" y="2407"/>
                </a:lnTo>
                <a:lnTo>
                  <a:pt x="2984" y="2407"/>
                </a:lnTo>
                <a:lnTo>
                  <a:pt x="2985" y="2406"/>
                </a:lnTo>
                <a:lnTo>
                  <a:pt x="2985" y="2404"/>
                </a:lnTo>
                <a:lnTo>
                  <a:pt x="2985" y="2406"/>
                </a:lnTo>
                <a:lnTo>
                  <a:pt x="2984" y="2406"/>
                </a:lnTo>
                <a:lnTo>
                  <a:pt x="2984" y="2404"/>
                </a:lnTo>
                <a:lnTo>
                  <a:pt x="2982" y="2404"/>
                </a:lnTo>
                <a:lnTo>
                  <a:pt x="2981" y="2404"/>
                </a:lnTo>
                <a:lnTo>
                  <a:pt x="2981" y="2403"/>
                </a:lnTo>
                <a:lnTo>
                  <a:pt x="2981" y="2401"/>
                </a:lnTo>
                <a:lnTo>
                  <a:pt x="2981" y="2400"/>
                </a:lnTo>
                <a:lnTo>
                  <a:pt x="2981" y="2398"/>
                </a:lnTo>
                <a:lnTo>
                  <a:pt x="2979" y="2398"/>
                </a:lnTo>
                <a:lnTo>
                  <a:pt x="2979" y="2397"/>
                </a:lnTo>
                <a:lnTo>
                  <a:pt x="2981" y="2397"/>
                </a:lnTo>
                <a:lnTo>
                  <a:pt x="2982" y="2397"/>
                </a:lnTo>
                <a:lnTo>
                  <a:pt x="2982" y="2396"/>
                </a:lnTo>
                <a:lnTo>
                  <a:pt x="2982" y="2394"/>
                </a:lnTo>
                <a:lnTo>
                  <a:pt x="2984" y="2394"/>
                </a:lnTo>
                <a:lnTo>
                  <a:pt x="2984" y="2393"/>
                </a:lnTo>
                <a:lnTo>
                  <a:pt x="2984" y="2394"/>
                </a:lnTo>
                <a:close/>
                <a:moveTo>
                  <a:pt x="2982" y="2393"/>
                </a:moveTo>
                <a:lnTo>
                  <a:pt x="2981" y="2393"/>
                </a:lnTo>
                <a:lnTo>
                  <a:pt x="2982" y="2393"/>
                </a:lnTo>
                <a:close/>
                <a:moveTo>
                  <a:pt x="2984" y="2393"/>
                </a:moveTo>
                <a:lnTo>
                  <a:pt x="2982" y="2393"/>
                </a:lnTo>
                <a:lnTo>
                  <a:pt x="2984" y="2393"/>
                </a:lnTo>
                <a:lnTo>
                  <a:pt x="2982" y="2393"/>
                </a:lnTo>
                <a:lnTo>
                  <a:pt x="2984" y="2393"/>
                </a:lnTo>
                <a:close/>
                <a:moveTo>
                  <a:pt x="3029" y="2393"/>
                </a:moveTo>
                <a:lnTo>
                  <a:pt x="3029" y="2391"/>
                </a:lnTo>
                <a:lnTo>
                  <a:pt x="3029" y="2393"/>
                </a:lnTo>
                <a:close/>
                <a:moveTo>
                  <a:pt x="2984" y="2393"/>
                </a:moveTo>
                <a:lnTo>
                  <a:pt x="2984" y="2391"/>
                </a:lnTo>
                <a:lnTo>
                  <a:pt x="2982" y="2391"/>
                </a:lnTo>
                <a:lnTo>
                  <a:pt x="2984" y="2391"/>
                </a:lnTo>
                <a:lnTo>
                  <a:pt x="2984" y="2393"/>
                </a:lnTo>
                <a:close/>
                <a:moveTo>
                  <a:pt x="2978" y="2391"/>
                </a:moveTo>
                <a:lnTo>
                  <a:pt x="2976" y="2391"/>
                </a:lnTo>
                <a:lnTo>
                  <a:pt x="2978" y="2391"/>
                </a:lnTo>
                <a:close/>
                <a:moveTo>
                  <a:pt x="1148" y="2391"/>
                </a:moveTo>
                <a:lnTo>
                  <a:pt x="1146" y="2391"/>
                </a:lnTo>
                <a:lnTo>
                  <a:pt x="1146" y="2393"/>
                </a:lnTo>
                <a:lnTo>
                  <a:pt x="1148" y="2393"/>
                </a:lnTo>
                <a:lnTo>
                  <a:pt x="1148" y="2394"/>
                </a:lnTo>
                <a:lnTo>
                  <a:pt x="1148" y="2396"/>
                </a:lnTo>
                <a:lnTo>
                  <a:pt x="1148" y="2397"/>
                </a:lnTo>
                <a:lnTo>
                  <a:pt x="1146" y="2397"/>
                </a:lnTo>
                <a:lnTo>
                  <a:pt x="1145" y="2397"/>
                </a:lnTo>
                <a:lnTo>
                  <a:pt x="1145" y="2396"/>
                </a:lnTo>
                <a:lnTo>
                  <a:pt x="1143" y="2396"/>
                </a:lnTo>
                <a:lnTo>
                  <a:pt x="1142" y="2396"/>
                </a:lnTo>
                <a:lnTo>
                  <a:pt x="1142" y="2394"/>
                </a:lnTo>
                <a:lnTo>
                  <a:pt x="1141" y="2394"/>
                </a:lnTo>
                <a:lnTo>
                  <a:pt x="1141" y="2393"/>
                </a:lnTo>
                <a:lnTo>
                  <a:pt x="1142" y="2391"/>
                </a:lnTo>
                <a:lnTo>
                  <a:pt x="1142" y="2390"/>
                </a:lnTo>
                <a:lnTo>
                  <a:pt x="1143" y="2390"/>
                </a:lnTo>
                <a:lnTo>
                  <a:pt x="1143" y="2391"/>
                </a:lnTo>
                <a:lnTo>
                  <a:pt x="1145" y="2391"/>
                </a:lnTo>
                <a:lnTo>
                  <a:pt x="1146" y="2391"/>
                </a:lnTo>
                <a:lnTo>
                  <a:pt x="1146" y="2390"/>
                </a:lnTo>
                <a:lnTo>
                  <a:pt x="1148" y="2390"/>
                </a:lnTo>
                <a:lnTo>
                  <a:pt x="1148" y="2391"/>
                </a:lnTo>
                <a:close/>
                <a:moveTo>
                  <a:pt x="2978" y="2390"/>
                </a:moveTo>
                <a:lnTo>
                  <a:pt x="2978" y="2391"/>
                </a:lnTo>
                <a:lnTo>
                  <a:pt x="2978" y="2390"/>
                </a:lnTo>
                <a:close/>
                <a:moveTo>
                  <a:pt x="2982" y="2390"/>
                </a:moveTo>
                <a:lnTo>
                  <a:pt x="2982" y="2391"/>
                </a:lnTo>
                <a:lnTo>
                  <a:pt x="2981" y="2391"/>
                </a:lnTo>
                <a:lnTo>
                  <a:pt x="2981" y="2393"/>
                </a:lnTo>
                <a:lnTo>
                  <a:pt x="2981" y="2394"/>
                </a:lnTo>
                <a:lnTo>
                  <a:pt x="2981" y="2396"/>
                </a:lnTo>
                <a:lnTo>
                  <a:pt x="2979" y="2396"/>
                </a:lnTo>
                <a:lnTo>
                  <a:pt x="2979" y="2397"/>
                </a:lnTo>
                <a:lnTo>
                  <a:pt x="2979" y="2396"/>
                </a:lnTo>
                <a:lnTo>
                  <a:pt x="2979" y="2394"/>
                </a:lnTo>
                <a:lnTo>
                  <a:pt x="2979" y="2396"/>
                </a:lnTo>
                <a:lnTo>
                  <a:pt x="2978" y="2396"/>
                </a:lnTo>
                <a:lnTo>
                  <a:pt x="2976" y="2396"/>
                </a:lnTo>
                <a:lnTo>
                  <a:pt x="2976" y="2394"/>
                </a:lnTo>
                <a:lnTo>
                  <a:pt x="2976" y="2396"/>
                </a:lnTo>
                <a:lnTo>
                  <a:pt x="2976" y="2394"/>
                </a:lnTo>
                <a:lnTo>
                  <a:pt x="2978" y="2394"/>
                </a:lnTo>
                <a:lnTo>
                  <a:pt x="2978" y="2393"/>
                </a:lnTo>
                <a:lnTo>
                  <a:pt x="2978" y="2391"/>
                </a:lnTo>
                <a:lnTo>
                  <a:pt x="2979" y="2391"/>
                </a:lnTo>
                <a:lnTo>
                  <a:pt x="2979" y="2390"/>
                </a:lnTo>
                <a:lnTo>
                  <a:pt x="2981" y="2390"/>
                </a:lnTo>
                <a:lnTo>
                  <a:pt x="2982" y="2390"/>
                </a:lnTo>
                <a:close/>
                <a:moveTo>
                  <a:pt x="3031" y="2390"/>
                </a:moveTo>
                <a:lnTo>
                  <a:pt x="3029" y="2390"/>
                </a:lnTo>
                <a:lnTo>
                  <a:pt x="3031" y="2390"/>
                </a:lnTo>
                <a:close/>
                <a:moveTo>
                  <a:pt x="2984" y="2390"/>
                </a:moveTo>
                <a:lnTo>
                  <a:pt x="2982" y="2390"/>
                </a:lnTo>
                <a:lnTo>
                  <a:pt x="2982" y="2388"/>
                </a:lnTo>
                <a:lnTo>
                  <a:pt x="2984" y="2388"/>
                </a:lnTo>
                <a:lnTo>
                  <a:pt x="2984" y="2390"/>
                </a:lnTo>
                <a:close/>
                <a:moveTo>
                  <a:pt x="3022" y="2390"/>
                </a:moveTo>
                <a:lnTo>
                  <a:pt x="3022" y="2388"/>
                </a:lnTo>
                <a:lnTo>
                  <a:pt x="3023" y="2388"/>
                </a:lnTo>
                <a:lnTo>
                  <a:pt x="3022" y="2390"/>
                </a:lnTo>
                <a:close/>
                <a:moveTo>
                  <a:pt x="1046" y="2388"/>
                </a:moveTo>
                <a:lnTo>
                  <a:pt x="1045" y="2388"/>
                </a:lnTo>
                <a:lnTo>
                  <a:pt x="1046" y="2388"/>
                </a:lnTo>
                <a:close/>
                <a:moveTo>
                  <a:pt x="2994" y="2388"/>
                </a:moveTo>
                <a:lnTo>
                  <a:pt x="2994" y="2387"/>
                </a:lnTo>
                <a:lnTo>
                  <a:pt x="2994" y="2388"/>
                </a:lnTo>
                <a:close/>
                <a:moveTo>
                  <a:pt x="1265" y="2390"/>
                </a:moveTo>
                <a:lnTo>
                  <a:pt x="1265" y="2391"/>
                </a:lnTo>
                <a:lnTo>
                  <a:pt x="1265" y="2393"/>
                </a:lnTo>
                <a:lnTo>
                  <a:pt x="1264" y="2393"/>
                </a:lnTo>
                <a:lnTo>
                  <a:pt x="1263" y="2393"/>
                </a:lnTo>
                <a:lnTo>
                  <a:pt x="1263" y="2394"/>
                </a:lnTo>
                <a:lnTo>
                  <a:pt x="1264" y="2394"/>
                </a:lnTo>
                <a:lnTo>
                  <a:pt x="1264" y="2396"/>
                </a:lnTo>
                <a:lnTo>
                  <a:pt x="1264" y="2397"/>
                </a:lnTo>
                <a:lnTo>
                  <a:pt x="1265" y="2396"/>
                </a:lnTo>
                <a:lnTo>
                  <a:pt x="1265" y="2397"/>
                </a:lnTo>
                <a:lnTo>
                  <a:pt x="1265" y="2398"/>
                </a:lnTo>
                <a:lnTo>
                  <a:pt x="1265" y="2397"/>
                </a:lnTo>
                <a:lnTo>
                  <a:pt x="1264" y="2398"/>
                </a:lnTo>
                <a:lnTo>
                  <a:pt x="1265" y="2398"/>
                </a:lnTo>
                <a:lnTo>
                  <a:pt x="1265" y="2400"/>
                </a:lnTo>
                <a:lnTo>
                  <a:pt x="1265" y="2401"/>
                </a:lnTo>
                <a:lnTo>
                  <a:pt x="1264" y="2401"/>
                </a:lnTo>
                <a:lnTo>
                  <a:pt x="1263" y="2401"/>
                </a:lnTo>
                <a:lnTo>
                  <a:pt x="1264" y="2401"/>
                </a:lnTo>
                <a:lnTo>
                  <a:pt x="1264" y="2403"/>
                </a:lnTo>
                <a:lnTo>
                  <a:pt x="1264" y="2404"/>
                </a:lnTo>
                <a:lnTo>
                  <a:pt x="1264" y="2406"/>
                </a:lnTo>
                <a:lnTo>
                  <a:pt x="1264" y="2407"/>
                </a:lnTo>
                <a:lnTo>
                  <a:pt x="1265" y="2407"/>
                </a:lnTo>
                <a:lnTo>
                  <a:pt x="1264" y="2407"/>
                </a:lnTo>
                <a:lnTo>
                  <a:pt x="1265" y="2409"/>
                </a:lnTo>
                <a:lnTo>
                  <a:pt x="1265" y="2407"/>
                </a:lnTo>
                <a:lnTo>
                  <a:pt x="1265" y="2409"/>
                </a:lnTo>
                <a:lnTo>
                  <a:pt x="1267" y="2409"/>
                </a:lnTo>
                <a:lnTo>
                  <a:pt x="1267" y="2410"/>
                </a:lnTo>
                <a:lnTo>
                  <a:pt x="1265" y="2410"/>
                </a:lnTo>
                <a:lnTo>
                  <a:pt x="1264" y="2410"/>
                </a:lnTo>
                <a:lnTo>
                  <a:pt x="1264" y="2409"/>
                </a:lnTo>
                <a:lnTo>
                  <a:pt x="1263" y="2407"/>
                </a:lnTo>
                <a:lnTo>
                  <a:pt x="1263" y="2406"/>
                </a:lnTo>
                <a:lnTo>
                  <a:pt x="1261" y="2406"/>
                </a:lnTo>
                <a:lnTo>
                  <a:pt x="1261" y="2407"/>
                </a:lnTo>
                <a:lnTo>
                  <a:pt x="1261" y="2409"/>
                </a:lnTo>
                <a:lnTo>
                  <a:pt x="1261" y="2410"/>
                </a:lnTo>
                <a:lnTo>
                  <a:pt x="1260" y="2410"/>
                </a:lnTo>
                <a:lnTo>
                  <a:pt x="1258" y="2409"/>
                </a:lnTo>
                <a:lnTo>
                  <a:pt x="1258" y="2407"/>
                </a:lnTo>
                <a:lnTo>
                  <a:pt x="1258" y="2409"/>
                </a:lnTo>
                <a:lnTo>
                  <a:pt x="1258" y="2410"/>
                </a:lnTo>
                <a:lnTo>
                  <a:pt x="1257" y="2410"/>
                </a:lnTo>
                <a:lnTo>
                  <a:pt x="1257" y="2412"/>
                </a:lnTo>
                <a:lnTo>
                  <a:pt x="1257" y="2410"/>
                </a:lnTo>
                <a:lnTo>
                  <a:pt x="1257" y="2409"/>
                </a:lnTo>
                <a:lnTo>
                  <a:pt x="1257" y="2407"/>
                </a:lnTo>
                <a:lnTo>
                  <a:pt x="1257" y="2406"/>
                </a:lnTo>
                <a:lnTo>
                  <a:pt x="1258" y="2406"/>
                </a:lnTo>
                <a:lnTo>
                  <a:pt x="1260" y="2406"/>
                </a:lnTo>
                <a:lnTo>
                  <a:pt x="1260" y="2404"/>
                </a:lnTo>
                <a:lnTo>
                  <a:pt x="1258" y="2404"/>
                </a:lnTo>
                <a:lnTo>
                  <a:pt x="1257" y="2403"/>
                </a:lnTo>
                <a:lnTo>
                  <a:pt x="1257" y="2401"/>
                </a:lnTo>
                <a:lnTo>
                  <a:pt x="1255" y="2401"/>
                </a:lnTo>
                <a:lnTo>
                  <a:pt x="1257" y="2401"/>
                </a:lnTo>
                <a:lnTo>
                  <a:pt x="1257" y="2400"/>
                </a:lnTo>
                <a:lnTo>
                  <a:pt x="1258" y="2401"/>
                </a:lnTo>
                <a:lnTo>
                  <a:pt x="1260" y="2401"/>
                </a:lnTo>
                <a:lnTo>
                  <a:pt x="1260" y="2403"/>
                </a:lnTo>
                <a:lnTo>
                  <a:pt x="1261" y="2403"/>
                </a:lnTo>
                <a:lnTo>
                  <a:pt x="1261" y="2404"/>
                </a:lnTo>
                <a:lnTo>
                  <a:pt x="1263" y="2404"/>
                </a:lnTo>
                <a:lnTo>
                  <a:pt x="1263" y="2403"/>
                </a:lnTo>
                <a:lnTo>
                  <a:pt x="1261" y="2401"/>
                </a:lnTo>
                <a:lnTo>
                  <a:pt x="1260" y="2401"/>
                </a:lnTo>
                <a:lnTo>
                  <a:pt x="1260" y="2400"/>
                </a:lnTo>
                <a:lnTo>
                  <a:pt x="1261" y="2400"/>
                </a:lnTo>
                <a:lnTo>
                  <a:pt x="1260" y="2400"/>
                </a:lnTo>
                <a:lnTo>
                  <a:pt x="1261" y="2398"/>
                </a:lnTo>
                <a:lnTo>
                  <a:pt x="1263" y="2400"/>
                </a:lnTo>
                <a:lnTo>
                  <a:pt x="1264" y="2398"/>
                </a:lnTo>
                <a:lnTo>
                  <a:pt x="1263" y="2398"/>
                </a:lnTo>
                <a:lnTo>
                  <a:pt x="1261" y="2398"/>
                </a:lnTo>
                <a:lnTo>
                  <a:pt x="1261" y="2397"/>
                </a:lnTo>
                <a:lnTo>
                  <a:pt x="1260" y="2397"/>
                </a:lnTo>
                <a:lnTo>
                  <a:pt x="1260" y="2396"/>
                </a:lnTo>
                <a:lnTo>
                  <a:pt x="1260" y="2397"/>
                </a:lnTo>
                <a:lnTo>
                  <a:pt x="1261" y="2397"/>
                </a:lnTo>
                <a:lnTo>
                  <a:pt x="1261" y="2396"/>
                </a:lnTo>
                <a:lnTo>
                  <a:pt x="1261" y="2394"/>
                </a:lnTo>
                <a:lnTo>
                  <a:pt x="1261" y="2393"/>
                </a:lnTo>
                <a:lnTo>
                  <a:pt x="1260" y="2393"/>
                </a:lnTo>
                <a:lnTo>
                  <a:pt x="1260" y="2391"/>
                </a:lnTo>
                <a:lnTo>
                  <a:pt x="1261" y="2391"/>
                </a:lnTo>
                <a:lnTo>
                  <a:pt x="1263" y="2393"/>
                </a:lnTo>
                <a:lnTo>
                  <a:pt x="1263" y="2391"/>
                </a:lnTo>
                <a:lnTo>
                  <a:pt x="1264" y="2391"/>
                </a:lnTo>
                <a:lnTo>
                  <a:pt x="1264" y="2390"/>
                </a:lnTo>
                <a:lnTo>
                  <a:pt x="1264" y="2388"/>
                </a:lnTo>
                <a:lnTo>
                  <a:pt x="1264" y="2387"/>
                </a:lnTo>
                <a:lnTo>
                  <a:pt x="1264" y="2388"/>
                </a:lnTo>
                <a:lnTo>
                  <a:pt x="1265" y="2388"/>
                </a:lnTo>
                <a:lnTo>
                  <a:pt x="1265" y="2390"/>
                </a:lnTo>
                <a:close/>
                <a:moveTo>
                  <a:pt x="1135" y="2387"/>
                </a:moveTo>
                <a:lnTo>
                  <a:pt x="1135" y="2388"/>
                </a:lnTo>
                <a:lnTo>
                  <a:pt x="1133" y="2388"/>
                </a:lnTo>
                <a:lnTo>
                  <a:pt x="1133" y="2390"/>
                </a:lnTo>
                <a:lnTo>
                  <a:pt x="1133" y="2391"/>
                </a:lnTo>
                <a:lnTo>
                  <a:pt x="1133" y="2393"/>
                </a:lnTo>
                <a:lnTo>
                  <a:pt x="1132" y="2393"/>
                </a:lnTo>
                <a:lnTo>
                  <a:pt x="1132" y="2391"/>
                </a:lnTo>
                <a:lnTo>
                  <a:pt x="1130" y="2391"/>
                </a:lnTo>
                <a:lnTo>
                  <a:pt x="1130" y="2393"/>
                </a:lnTo>
                <a:lnTo>
                  <a:pt x="1129" y="2393"/>
                </a:lnTo>
                <a:lnTo>
                  <a:pt x="1129" y="2394"/>
                </a:lnTo>
                <a:lnTo>
                  <a:pt x="1129" y="2393"/>
                </a:lnTo>
                <a:lnTo>
                  <a:pt x="1127" y="2393"/>
                </a:lnTo>
                <a:lnTo>
                  <a:pt x="1126" y="2393"/>
                </a:lnTo>
                <a:lnTo>
                  <a:pt x="1124" y="2393"/>
                </a:lnTo>
                <a:lnTo>
                  <a:pt x="1124" y="2391"/>
                </a:lnTo>
                <a:lnTo>
                  <a:pt x="1124" y="2390"/>
                </a:lnTo>
                <a:lnTo>
                  <a:pt x="1126" y="2388"/>
                </a:lnTo>
                <a:lnTo>
                  <a:pt x="1127" y="2388"/>
                </a:lnTo>
                <a:lnTo>
                  <a:pt x="1129" y="2388"/>
                </a:lnTo>
                <a:lnTo>
                  <a:pt x="1130" y="2388"/>
                </a:lnTo>
                <a:lnTo>
                  <a:pt x="1132" y="2388"/>
                </a:lnTo>
                <a:lnTo>
                  <a:pt x="1132" y="2387"/>
                </a:lnTo>
                <a:lnTo>
                  <a:pt x="1133" y="2387"/>
                </a:lnTo>
                <a:lnTo>
                  <a:pt x="1135" y="2387"/>
                </a:lnTo>
                <a:close/>
                <a:moveTo>
                  <a:pt x="2969" y="2387"/>
                </a:moveTo>
                <a:lnTo>
                  <a:pt x="2968" y="2387"/>
                </a:lnTo>
                <a:lnTo>
                  <a:pt x="2969" y="2387"/>
                </a:lnTo>
                <a:close/>
                <a:moveTo>
                  <a:pt x="2966" y="2388"/>
                </a:moveTo>
                <a:lnTo>
                  <a:pt x="2966" y="2390"/>
                </a:lnTo>
                <a:lnTo>
                  <a:pt x="2966" y="2391"/>
                </a:lnTo>
                <a:lnTo>
                  <a:pt x="2965" y="2391"/>
                </a:lnTo>
                <a:lnTo>
                  <a:pt x="2965" y="2393"/>
                </a:lnTo>
                <a:lnTo>
                  <a:pt x="2966" y="2391"/>
                </a:lnTo>
                <a:lnTo>
                  <a:pt x="2968" y="2391"/>
                </a:lnTo>
                <a:lnTo>
                  <a:pt x="2968" y="2393"/>
                </a:lnTo>
                <a:lnTo>
                  <a:pt x="2968" y="2394"/>
                </a:lnTo>
                <a:lnTo>
                  <a:pt x="2966" y="2394"/>
                </a:lnTo>
                <a:lnTo>
                  <a:pt x="2968" y="2394"/>
                </a:lnTo>
                <a:lnTo>
                  <a:pt x="2969" y="2396"/>
                </a:lnTo>
                <a:lnTo>
                  <a:pt x="2969" y="2397"/>
                </a:lnTo>
                <a:lnTo>
                  <a:pt x="2968" y="2397"/>
                </a:lnTo>
                <a:lnTo>
                  <a:pt x="2966" y="2397"/>
                </a:lnTo>
                <a:lnTo>
                  <a:pt x="2966" y="2398"/>
                </a:lnTo>
                <a:lnTo>
                  <a:pt x="2968" y="2398"/>
                </a:lnTo>
                <a:lnTo>
                  <a:pt x="2969" y="2398"/>
                </a:lnTo>
                <a:lnTo>
                  <a:pt x="2968" y="2398"/>
                </a:lnTo>
                <a:lnTo>
                  <a:pt x="2968" y="2400"/>
                </a:lnTo>
                <a:lnTo>
                  <a:pt x="2969" y="2400"/>
                </a:lnTo>
                <a:lnTo>
                  <a:pt x="2970" y="2400"/>
                </a:lnTo>
                <a:lnTo>
                  <a:pt x="2972" y="2400"/>
                </a:lnTo>
                <a:lnTo>
                  <a:pt x="2972" y="2401"/>
                </a:lnTo>
                <a:lnTo>
                  <a:pt x="2972" y="2403"/>
                </a:lnTo>
                <a:lnTo>
                  <a:pt x="2972" y="2404"/>
                </a:lnTo>
                <a:lnTo>
                  <a:pt x="2972" y="2406"/>
                </a:lnTo>
                <a:lnTo>
                  <a:pt x="2973" y="2406"/>
                </a:lnTo>
                <a:lnTo>
                  <a:pt x="2973" y="2407"/>
                </a:lnTo>
                <a:lnTo>
                  <a:pt x="2975" y="2407"/>
                </a:lnTo>
                <a:lnTo>
                  <a:pt x="2975" y="2409"/>
                </a:lnTo>
                <a:lnTo>
                  <a:pt x="2973" y="2407"/>
                </a:lnTo>
                <a:lnTo>
                  <a:pt x="2972" y="2407"/>
                </a:lnTo>
                <a:lnTo>
                  <a:pt x="2972" y="2406"/>
                </a:lnTo>
                <a:lnTo>
                  <a:pt x="2970" y="2406"/>
                </a:lnTo>
                <a:lnTo>
                  <a:pt x="2970" y="2404"/>
                </a:lnTo>
                <a:lnTo>
                  <a:pt x="2969" y="2404"/>
                </a:lnTo>
                <a:lnTo>
                  <a:pt x="2968" y="2404"/>
                </a:lnTo>
                <a:lnTo>
                  <a:pt x="2966" y="2406"/>
                </a:lnTo>
                <a:lnTo>
                  <a:pt x="2968" y="2406"/>
                </a:lnTo>
                <a:lnTo>
                  <a:pt x="2969" y="2406"/>
                </a:lnTo>
                <a:lnTo>
                  <a:pt x="2970" y="2406"/>
                </a:lnTo>
                <a:lnTo>
                  <a:pt x="2969" y="2406"/>
                </a:lnTo>
                <a:lnTo>
                  <a:pt x="2969" y="2407"/>
                </a:lnTo>
                <a:lnTo>
                  <a:pt x="2970" y="2407"/>
                </a:lnTo>
                <a:lnTo>
                  <a:pt x="2970" y="2409"/>
                </a:lnTo>
                <a:lnTo>
                  <a:pt x="2972" y="2409"/>
                </a:lnTo>
                <a:lnTo>
                  <a:pt x="2972" y="2410"/>
                </a:lnTo>
                <a:lnTo>
                  <a:pt x="2970" y="2410"/>
                </a:lnTo>
                <a:lnTo>
                  <a:pt x="2969" y="2410"/>
                </a:lnTo>
                <a:lnTo>
                  <a:pt x="2968" y="2410"/>
                </a:lnTo>
                <a:lnTo>
                  <a:pt x="2969" y="2412"/>
                </a:lnTo>
                <a:lnTo>
                  <a:pt x="2969" y="2410"/>
                </a:lnTo>
                <a:lnTo>
                  <a:pt x="2970" y="2410"/>
                </a:lnTo>
                <a:lnTo>
                  <a:pt x="2970" y="2412"/>
                </a:lnTo>
                <a:lnTo>
                  <a:pt x="2970" y="2413"/>
                </a:lnTo>
                <a:lnTo>
                  <a:pt x="2972" y="2415"/>
                </a:lnTo>
                <a:lnTo>
                  <a:pt x="2972" y="2413"/>
                </a:lnTo>
                <a:lnTo>
                  <a:pt x="2972" y="2412"/>
                </a:lnTo>
                <a:lnTo>
                  <a:pt x="2973" y="2412"/>
                </a:lnTo>
                <a:lnTo>
                  <a:pt x="2973" y="2413"/>
                </a:lnTo>
                <a:lnTo>
                  <a:pt x="2973" y="2415"/>
                </a:lnTo>
                <a:lnTo>
                  <a:pt x="2973" y="2413"/>
                </a:lnTo>
                <a:lnTo>
                  <a:pt x="2975" y="2413"/>
                </a:lnTo>
                <a:lnTo>
                  <a:pt x="2976" y="2413"/>
                </a:lnTo>
                <a:lnTo>
                  <a:pt x="2976" y="2415"/>
                </a:lnTo>
                <a:lnTo>
                  <a:pt x="2976" y="2416"/>
                </a:lnTo>
                <a:lnTo>
                  <a:pt x="2975" y="2416"/>
                </a:lnTo>
                <a:lnTo>
                  <a:pt x="2976" y="2418"/>
                </a:lnTo>
                <a:lnTo>
                  <a:pt x="2976" y="2419"/>
                </a:lnTo>
                <a:lnTo>
                  <a:pt x="2976" y="2421"/>
                </a:lnTo>
                <a:lnTo>
                  <a:pt x="2975" y="2421"/>
                </a:lnTo>
                <a:lnTo>
                  <a:pt x="2973" y="2422"/>
                </a:lnTo>
                <a:lnTo>
                  <a:pt x="2975" y="2422"/>
                </a:lnTo>
                <a:lnTo>
                  <a:pt x="2976" y="2422"/>
                </a:lnTo>
                <a:lnTo>
                  <a:pt x="2978" y="2421"/>
                </a:lnTo>
                <a:lnTo>
                  <a:pt x="2979" y="2422"/>
                </a:lnTo>
                <a:lnTo>
                  <a:pt x="2978" y="2422"/>
                </a:lnTo>
                <a:lnTo>
                  <a:pt x="2978" y="2423"/>
                </a:lnTo>
                <a:lnTo>
                  <a:pt x="2979" y="2423"/>
                </a:lnTo>
                <a:lnTo>
                  <a:pt x="2978" y="2425"/>
                </a:lnTo>
                <a:lnTo>
                  <a:pt x="2979" y="2425"/>
                </a:lnTo>
                <a:lnTo>
                  <a:pt x="2979" y="2426"/>
                </a:lnTo>
                <a:lnTo>
                  <a:pt x="2981" y="2426"/>
                </a:lnTo>
                <a:lnTo>
                  <a:pt x="2981" y="2428"/>
                </a:lnTo>
                <a:lnTo>
                  <a:pt x="2982" y="2426"/>
                </a:lnTo>
                <a:lnTo>
                  <a:pt x="2982" y="2428"/>
                </a:lnTo>
                <a:lnTo>
                  <a:pt x="2982" y="2429"/>
                </a:lnTo>
                <a:lnTo>
                  <a:pt x="2984" y="2429"/>
                </a:lnTo>
                <a:lnTo>
                  <a:pt x="2984" y="2431"/>
                </a:lnTo>
                <a:lnTo>
                  <a:pt x="2985" y="2431"/>
                </a:lnTo>
                <a:lnTo>
                  <a:pt x="2985" y="2432"/>
                </a:lnTo>
                <a:lnTo>
                  <a:pt x="2984" y="2432"/>
                </a:lnTo>
                <a:lnTo>
                  <a:pt x="2982" y="2432"/>
                </a:lnTo>
                <a:lnTo>
                  <a:pt x="2984" y="2432"/>
                </a:lnTo>
                <a:lnTo>
                  <a:pt x="2985" y="2432"/>
                </a:lnTo>
                <a:lnTo>
                  <a:pt x="2987" y="2432"/>
                </a:lnTo>
                <a:lnTo>
                  <a:pt x="2987" y="2434"/>
                </a:lnTo>
                <a:lnTo>
                  <a:pt x="2988" y="2434"/>
                </a:lnTo>
                <a:lnTo>
                  <a:pt x="2988" y="2435"/>
                </a:lnTo>
                <a:lnTo>
                  <a:pt x="2987" y="2437"/>
                </a:lnTo>
                <a:lnTo>
                  <a:pt x="2988" y="2437"/>
                </a:lnTo>
                <a:lnTo>
                  <a:pt x="2990" y="2437"/>
                </a:lnTo>
                <a:lnTo>
                  <a:pt x="2990" y="2438"/>
                </a:lnTo>
                <a:lnTo>
                  <a:pt x="2988" y="2438"/>
                </a:lnTo>
                <a:lnTo>
                  <a:pt x="2990" y="2438"/>
                </a:lnTo>
                <a:lnTo>
                  <a:pt x="2990" y="2440"/>
                </a:lnTo>
                <a:lnTo>
                  <a:pt x="2991" y="2440"/>
                </a:lnTo>
                <a:lnTo>
                  <a:pt x="2990" y="2440"/>
                </a:lnTo>
                <a:lnTo>
                  <a:pt x="2990" y="2441"/>
                </a:lnTo>
                <a:lnTo>
                  <a:pt x="2991" y="2441"/>
                </a:lnTo>
                <a:lnTo>
                  <a:pt x="2991" y="2443"/>
                </a:lnTo>
                <a:lnTo>
                  <a:pt x="2990" y="2443"/>
                </a:lnTo>
                <a:lnTo>
                  <a:pt x="2988" y="2443"/>
                </a:lnTo>
                <a:lnTo>
                  <a:pt x="2990" y="2443"/>
                </a:lnTo>
                <a:lnTo>
                  <a:pt x="2991" y="2443"/>
                </a:lnTo>
                <a:lnTo>
                  <a:pt x="2991" y="2444"/>
                </a:lnTo>
                <a:lnTo>
                  <a:pt x="2990" y="2444"/>
                </a:lnTo>
                <a:lnTo>
                  <a:pt x="2988" y="2444"/>
                </a:lnTo>
                <a:lnTo>
                  <a:pt x="2990" y="2444"/>
                </a:lnTo>
                <a:lnTo>
                  <a:pt x="2990" y="2446"/>
                </a:lnTo>
                <a:lnTo>
                  <a:pt x="2991" y="2446"/>
                </a:lnTo>
                <a:lnTo>
                  <a:pt x="2993" y="2446"/>
                </a:lnTo>
                <a:lnTo>
                  <a:pt x="2991" y="2446"/>
                </a:lnTo>
                <a:lnTo>
                  <a:pt x="2991" y="2447"/>
                </a:lnTo>
                <a:lnTo>
                  <a:pt x="2993" y="2447"/>
                </a:lnTo>
                <a:lnTo>
                  <a:pt x="2991" y="2447"/>
                </a:lnTo>
                <a:lnTo>
                  <a:pt x="2991" y="2448"/>
                </a:lnTo>
                <a:lnTo>
                  <a:pt x="2990" y="2448"/>
                </a:lnTo>
                <a:lnTo>
                  <a:pt x="2991" y="2450"/>
                </a:lnTo>
                <a:lnTo>
                  <a:pt x="2993" y="2450"/>
                </a:lnTo>
                <a:lnTo>
                  <a:pt x="2993" y="2451"/>
                </a:lnTo>
                <a:lnTo>
                  <a:pt x="2994" y="2451"/>
                </a:lnTo>
                <a:lnTo>
                  <a:pt x="2994" y="2453"/>
                </a:lnTo>
                <a:lnTo>
                  <a:pt x="2993" y="2453"/>
                </a:lnTo>
                <a:lnTo>
                  <a:pt x="2993" y="2451"/>
                </a:lnTo>
                <a:lnTo>
                  <a:pt x="2991" y="2451"/>
                </a:lnTo>
                <a:lnTo>
                  <a:pt x="2991" y="2453"/>
                </a:lnTo>
                <a:lnTo>
                  <a:pt x="2990" y="2453"/>
                </a:lnTo>
                <a:lnTo>
                  <a:pt x="2990" y="2451"/>
                </a:lnTo>
                <a:lnTo>
                  <a:pt x="2988" y="2451"/>
                </a:lnTo>
                <a:lnTo>
                  <a:pt x="2987" y="2451"/>
                </a:lnTo>
                <a:lnTo>
                  <a:pt x="2988" y="2451"/>
                </a:lnTo>
                <a:lnTo>
                  <a:pt x="2990" y="2450"/>
                </a:lnTo>
                <a:lnTo>
                  <a:pt x="2988" y="2450"/>
                </a:lnTo>
                <a:lnTo>
                  <a:pt x="2988" y="2448"/>
                </a:lnTo>
                <a:lnTo>
                  <a:pt x="2988" y="2450"/>
                </a:lnTo>
                <a:lnTo>
                  <a:pt x="2987" y="2450"/>
                </a:lnTo>
                <a:lnTo>
                  <a:pt x="2985" y="2450"/>
                </a:lnTo>
                <a:lnTo>
                  <a:pt x="2985" y="2448"/>
                </a:lnTo>
                <a:lnTo>
                  <a:pt x="2985" y="2447"/>
                </a:lnTo>
                <a:lnTo>
                  <a:pt x="2985" y="2448"/>
                </a:lnTo>
                <a:lnTo>
                  <a:pt x="2984" y="2450"/>
                </a:lnTo>
                <a:lnTo>
                  <a:pt x="2982" y="2450"/>
                </a:lnTo>
                <a:lnTo>
                  <a:pt x="2982" y="2448"/>
                </a:lnTo>
                <a:lnTo>
                  <a:pt x="2981" y="2448"/>
                </a:lnTo>
                <a:lnTo>
                  <a:pt x="2982" y="2447"/>
                </a:lnTo>
                <a:lnTo>
                  <a:pt x="2981" y="2447"/>
                </a:lnTo>
                <a:lnTo>
                  <a:pt x="2982" y="2446"/>
                </a:lnTo>
                <a:lnTo>
                  <a:pt x="2981" y="2446"/>
                </a:lnTo>
                <a:lnTo>
                  <a:pt x="2981" y="2444"/>
                </a:lnTo>
                <a:lnTo>
                  <a:pt x="2982" y="2444"/>
                </a:lnTo>
                <a:lnTo>
                  <a:pt x="2984" y="2444"/>
                </a:lnTo>
                <a:lnTo>
                  <a:pt x="2984" y="2443"/>
                </a:lnTo>
                <a:lnTo>
                  <a:pt x="2984" y="2444"/>
                </a:lnTo>
                <a:lnTo>
                  <a:pt x="2982" y="2444"/>
                </a:lnTo>
                <a:lnTo>
                  <a:pt x="2981" y="2443"/>
                </a:lnTo>
                <a:lnTo>
                  <a:pt x="2979" y="2441"/>
                </a:lnTo>
                <a:lnTo>
                  <a:pt x="2979" y="2440"/>
                </a:lnTo>
                <a:lnTo>
                  <a:pt x="2978" y="2440"/>
                </a:lnTo>
                <a:lnTo>
                  <a:pt x="2976" y="2440"/>
                </a:lnTo>
                <a:lnTo>
                  <a:pt x="2976" y="2438"/>
                </a:lnTo>
                <a:lnTo>
                  <a:pt x="2975" y="2438"/>
                </a:lnTo>
                <a:lnTo>
                  <a:pt x="2975" y="2437"/>
                </a:lnTo>
                <a:lnTo>
                  <a:pt x="2976" y="2435"/>
                </a:lnTo>
                <a:lnTo>
                  <a:pt x="2978" y="2435"/>
                </a:lnTo>
                <a:lnTo>
                  <a:pt x="2978" y="2434"/>
                </a:lnTo>
                <a:lnTo>
                  <a:pt x="2978" y="2432"/>
                </a:lnTo>
                <a:lnTo>
                  <a:pt x="2976" y="2432"/>
                </a:lnTo>
                <a:lnTo>
                  <a:pt x="2975" y="2434"/>
                </a:lnTo>
                <a:lnTo>
                  <a:pt x="2973" y="2434"/>
                </a:lnTo>
                <a:lnTo>
                  <a:pt x="2972" y="2434"/>
                </a:lnTo>
                <a:lnTo>
                  <a:pt x="2972" y="2432"/>
                </a:lnTo>
                <a:lnTo>
                  <a:pt x="2970" y="2431"/>
                </a:lnTo>
                <a:lnTo>
                  <a:pt x="2970" y="2432"/>
                </a:lnTo>
                <a:lnTo>
                  <a:pt x="2970" y="2431"/>
                </a:lnTo>
                <a:lnTo>
                  <a:pt x="2972" y="2431"/>
                </a:lnTo>
                <a:lnTo>
                  <a:pt x="2972" y="2429"/>
                </a:lnTo>
                <a:lnTo>
                  <a:pt x="2970" y="2429"/>
                </a:lnTo>
                <a:lnTo>
                  <a:pt x="2969" y="2429"/>
                </a:lnTo>
                <a:lnTo>
                  <a:pt x="2970" y="2429"/>
                </a:lnTo>
                <a:lnTo>
                  <a:pt x="2970" y="2428"/>
                </a:lnTo>
                <a:lnTo>
                  <a:pt x="2972" y="2428"/>
                </a:lnTo>
                <a:lnTo>
                  <a:pt x="2973" y="2428"/>
                </a:lnTo>
                <a:lnTo>
                  <a:pt x="2973" y="2426"/>
                </a:lnTo>
                <a:lnTo>
                  <a:pt x="2972" y="2426"/>
                </a:lnTo>
                <a:lnTo>
                  <a:pt x="2972" y="2428"/>
                </a:lnTo>
                <a:lnTo>
                  <a:pt x="2970" y="2428"/>
                </a:lnTo>
                <a:lnTo>
                  <a:pt x="2969" y="2428"/>
                </a:lnTo>
                <a:lnTo>
                  <a:pt x="2969" y="2426"/>
                </a:lnTo>
                <a:lnTo>
                  <a:pt x="2968" y="2426"/>
                </a:lnTo>
                <a:lnTo>
                  <a:pt x="2968" y="2425"/>
                </a:lnTo>
                <a:lnTo>
                  <a:pt x="2969" y="2425"/>
                </a:lnTo>
                <a:lnTo>
                  <a:pt x="2970" y="2425"/>
                </a:lnTo>
                <a:lnTo>
                  <a:pt x="2972" y="2423"/>
                </a:lnTo>
                <a:lnTo>
                  <a:pt x="2970" y="2423"/>
                </a:lnTo>
                <a:lnTo>
                  <a:pt x="2969" y="2423"/>
                </a:lnTo>
                <a:lnTo>
                  <a:pt x="2969" y="2425"/>
                </a:lnTo>
                <a:lnTo>
                  <a:pt x="2968" y="2425"/>
                </a:lnTo>
                <a:lnTo>
                  <a:pt x="2966" y="2425"/>
                </a:lnTo>
                <a:lnTo>
                  <a:pt x="2966" y="2423"/>
                </a:lnTo>
                <a:lnTo>
                  <a:pt x="2966" y="2425"/>
                </a:lnTo>
                <a:lnTo>
                  <a:pt x="2965" y="2423"/>
                </a:lnTo>
                <a:lnTo>
                  <a:pt x="2965" y="2422"/>
                </a:lnTo>
                <a:lnTo>
                  <a:pt x="2966" y="2422"/>
                </a:lnTo>
                <a:lnTo>
                  <a:pt x="2968" y="2422"/>
                </a:lnTo>
                <a:lnTo>
                  <a:pt x="2969" y="2422"/>
                </a:lnTo>
                <a:lnTo>
                  <a:pt x="2968" y="2422"/>
                </a:lnTo>
                <a:lnTo>
                  <a:pt x="2968" y="2421"/>
                </a:lnTo>
                <a:lnTo>
                  <a:pt x="2966" y="2421"/>
                </a:lnTo>
                <a:lnTo>
                  <a:pt x="2965" y="2422"/>
                </a:lnTo>
                <a:lnTo>
                  <a:pt x="2965" y="2421"/>
                </a:lnTo>
                <a:lnTo>
                  <a:pt x="2963" y="2421"/>
                </a:lnTo>
                <a:lnTo>
                  <a:pt x="2962" y="2421"/>
                </a:lnTo>
                <a:lnTo>
                  <a:pt x="2963" y="2421"/>
                </a:lnTo>
                <a:lnTo>
                  <a:pt x="2963" y="2419"/>
                </a:lnTo>
                <a:lnTo>
                  <a:pt x="2963" y="2418"/>
                </a:lnTo>
                <a:lnTo>
                  <a:pt x="2962" y="2418"/>
                </a:lnTo>
                <a:lnTo>
                  <a:pt x="2963" y="2418"/>
                </a:lnTo>
                <a:lnTo>
                  <a:pt x="2963" y="2416"/>
                </a:lnTo>
                <a:lnTo>
                  <a:pt x="2963" y="2415"/>
                </a:lnTo>
                <a:lnTo>
                  <a:pt x="2962" y="2415"/>
                </a:lnTo>
                <a:lnTo>
                  <a:pt x="2963" y="2415"/>
                </a:lnTo>
                <a:lnTo>
                  <a:pt x="2962" y="2415"/>
                </a:lnTo>
                <a:lnTo>
                  <a:pt x="2962" y="2413"/>
                </a:lnTo>
                <a:lnTo>
                  <a:pt x="2962" y="2412"/>
                </a:lnTo>
                <a:lnTo>
                  <a:pt x="2960" y="2412"/>
                </a:lnTo>
                <a:lnTo>
                  <a:pt x="2959" y="2410"/>
                </a:lnTo>
                <a:lnTo>
                  <a:pt x="2959" y="2409"/>
                </a:lnTo>
                <a:lnTo>
                  <a:pt x="2960" y="2409"/>
                </a:lnTo>
                <a:lnTo>
                  <a:pt x="2962" y="2409"/>
                </a:lnTo>
                <a:lnTo>
                  <a:pt x="2960" y="2409"/>
                </a:lnTo>
                <a:lnTo>
                  <a:pt x="2960" y="2407"/>
                </a:lnTo>
                <a:lnTo>
                  <a:pt x="2959" y="2407"/>
                </a:lnTo>
                <a:lnTo>
                  <a:pt x="2957" y="2406"/>
                </a:lnTo>
                <a:lnTo>
                  <a:pt x="2957" y="2404"/>
                </a:lnTo>
                <a:lnTo>
                  <a:pt x="2959" y="2404"/>
                </a:lnTo>
                <a:lnTo>
                  <a:pt x="2959" y="2403"/>
                </a:lnTo>
                <a:lnTo>
                  <a:pt x="2960" y="2403"/>
                </a:lnTo>
                <a:lnTo>
                  <a:pt x="2960" y="2404"/>
                </a:lnTo>
                <a:lnTo>
                  <a:pt x="2962" y="2404"/>
                </a:lnTo>
                <a:lnTo>
                  <a:pt x="2963" y="2404"/>
                </a:lnTo>
                <a:lnTo>
                  <a:pt x="2965" y="2404"/>
                </a:lnTo>
                <a:lnTo>
                  <a:pt x="2965" y="2403"/>
                </a:lnTo>
                <a:lnTo>
                  <a:pt x="2963" y="2403"/>
                </a:lnTo>
                <a:lnTo>
                  <a:pt x="2962" y="2403"/>
                </a:lnTo>
                <a:lnTo>
                  <a:pt x="2962" y="2401"/>
                </a:lnTo>
                <a:lnTo>
                  <a:pt x="2963" y="2401"/>
                </a:lnTo>
                <a:lnTo>
                  <a:pt x="2965" y="2401"/>
                </a:lnTo>
                <a:lnTo>
                  <a:pt x="2966" y="2401"/>
                </a:lnTo>
                <a:lnTo>
                  <a:pt x="2965" y="2401"/>
                </a:lnTo>
                <a:lnTo>
                  <a:pt x="2965" y="2400"/>
                </a:lnTo>
                <a:lnTo>
                  <a:pt x="2963" y="2400"/>
                </a:lnTo>
                <a:lnTo>
                  <a:pt x="2962" y="2401"/>
                </a:lnTo>
                <a:lnTo>
                  <a:pt x="2960" y="2401"/>
                </a:lnTo>
                <a:lnTo>
                  <a:pt x="2959" y="2401"/>
                </a:lnTo>
                <a:lnTo>
                  <a:pt x="2960" y="2400"/>
                </a:lnTo>
                <a:lnTo>
                  <a:pt x="2962" y="2400"/>
                </a:lnTo>
                <a:lnTo>
                  <a:pt x="2960" y="2400"/>
                </a:lnTo>
                <a:lnTo>
                  <a:pt x="2959" y="2400"/>
                </a:lnTo>
                <a:lnTo>
                  <a:pt x="2959" y="2398"/>
                </a:lnTo>
                <a:lnTo>
                  <a:pt x="2957" y="2397"/>
                </a:lnTo>
                <a:lnTo>
                  <a:pt x="2959" y="2397"/>
                </a:lnTo>
                <a:lnTo>
                  <a:pt x="2960" y="2398"/>
                </a:lnTo>
                <a:lnTo>
                  <a:pt x="2962" y="2398"/>
                </a:lnTo>
                <a:lnTo>
                  <a:pt x="2962" y="2397"/>
                </a:lnTo>
                <a:lnTo>
                  <a:pt x="2960" y="2397"/>
                </a:lnTo>
                <a:lnTo>
                  <a:pt x="2960" y="2396"/>
                </a:lnTo>
                <a:lnTo>
                  <a:pt x="2959" y="2396"/>
                </a:lnTo>
                <a:lnTo>
                  <a:pt x="2957" y="2396"/>
                </a:lnTo>
                <a:lnTo>
                  <a:pt x="2959" y="2394"/>
                </a:lnTo>
                <a:lnTo>
                  <a:pt x="2960" y="2394"/>
                </a:lnTo>
                <a:lnTo>
                  <a:pt x="2962" y="2394"/>
                </a:lnTo>
                <a:lnTo>
                  <a:pt x="2963" y="2394"/>
                </a:lnTo>
                <a:lnTo>
                  <a:pt x="2963" y="2393"/>
                </a:lnTo>
                <a:lnTo>
                  <a:pt x="2962" y="2393"/>
                </a:lnTo>
                <a:lnTo>
                  <a:pt x="2960" y="2393"/>
                </a:lnTo>
                <a:lnTo>
                  <a:pt x="2960" y="2391"/>
                </a:lnTo>
                <a:lnTo>
                  <a:pt x="2959" y="2391"/>
                </a:lnTo>
                <a:lnTo>
                  <a:pt x="2959" y="2390"/>
                </a:lnTo>
                <a:lnTo>
                  <a:pt x="2959" y="2388"/>
                </a:lnTo>
                <a:lnTo>
                  <a:pt x="2960" y="2388"/>
                </a:lnTo>
                <a:lnTo>
                  <a:pt x="2962" y="2388"/>
                </a:lnTo>
                <a:lnTo>
                  <a:pt x="2962" y="2387"/>
                </a:lnTo>
                <a:lnTo>
                  <a:pt x="2963" y="2387"/>
                </a:lnTo>
                <a:lnTo>
                  <a:pt x="2965" y="2385"/>
                </a:lnTo>
                <a:lnTo>
                  <a:pt x="2965" y="2387"/>
                </a:lnTo>
                <a:lnTo>
                  <a:pt x="2966" y="2388"/>
                </a:lnTo>
                <a:close/>
                <a:moveTo>
                  <a:pt x="2973" y="2387"/>
                </a:moveTo>
                <a:lnTo>
                  <a:pt x="2972" y="2387"/>
                </a:lnTo>
                <a:lnTo>
                  <a:pt x="2970" y="2388"/>
                </a:lnTo>
                <a:lnTo>
                  <a:pt x="2970" y="2387"/>
                </a:lnTo>
                <a:lnTo>
                  <a:pt x="2970" y="2385"/>
                </a:lnTo>
                <a:lnTo>
                  <a:pt x="2972" y="2385"/>
                </a:lnTo>
                <a:lnTo>
                  <a:pt x="2972" y="2387"/>
                </a:lnTo>
                <a:lnTo>
                  <a:pt x="2973" y="2387"/>
                </a:lnTo>
                <a:close/>
                <a:moveTo>
                  <a:pt x="3076" y="2388"/>
                </a:moveTo>
                <a:lnTo>
                  <a:pt x="3075" y="2388"/>
                </a:lnTo>
                <a:lnTo>
                  <a:pt x="3073" y="2388"/>
                </a:lnTo>
                <a:lnTo>
                  <a:pt x="3073" y="2387"/>
                </a:lnTo>
                <a:lnTo>
                  <a:pt x="3073" y="2385"/>
                </a:lnTo>
                <a:lnTo>
                  <a:pt x="3072" y="2385"/>
                </a:lnTo>
                <a:lnTo>
                  <a:pt x="3073" y="2385"/>
                </a:lnTo>
                <a:lnTo>
                  <a:pt x="3073" y="2387"/>
                </a:lnTo>
                <a:lnTo>
                  <a:pt x="3075" y="2387"/>
                </a:lnTo>
                <a:lnTo>
                  <a:pt x="3076" y="2387"/>
                </a:lnTo>
                <a:lnTo>
                  <a:pt x="3076" y="2388"/>
                </a:lnTo>
                <a:close/>
                <a:moveTo>
                  <a:pt x="2962" y="2385"/>
                </a:moveTo>
                <a:lnTo>
                  <a:pt x="2960" y="2385"/>
                </a:lnTo>
                <a:lnTo>
                  <a:pt x="2962" y="2385"/>
                </a:lnTo>
                <a:close/>
                <a:moveTo>
                  <a:pt x="2965" y="2385"/>
                </a:moveTo>
                <a:lnTo>
                  <a:pt x="2963" y="2385"/>
                </a:lnTo>
                <a:lnTo>
                  <a:pt x="2965" y="2385"/>
                </a:lnTo>
                <a:close/>
                <a:moveTo>
                  <a:pt x="1061" y="2385"/>
                </a:moveTo>
                <a:lnTo>
                  <a:pt x="1061" y="2384"/>
                </a:lnTo>
                <a:lnTo>
                  <a:pt x="1063" y="2384"/>
                </a:lnTo>
                <a:lnTo>
                  <a:pt x="1061" y="2385"/>
                </a:lnTo>
                <a:close/>
                <a:moveTo>
                  <a:pt x="3060" y="2384"/>
                </a:moveTo>
                <a:lnTo>
                  <a:pt x="3060" y="2385"/>
                </a:lnTo>
                <a:lnTo>
                  <a:pt x="3060" y="2384"/>
                </a:lnTo>
                <a:close/>
                <a:moveTo>
                  <a:pt x="3070" y="2387"/>
                </a:moveTo>
                <a:lnTo>
                  <a:pt x="3070" y="2388"/>
                </a:lnTo>
                <a:lnTo>
                  <a:pt x="3072" y="2388"/>
                </a:lnTo>
                <a:lnTo>
                  <a:pt x="3072" y="2390"/>
                </a:lnTo>
                <a:lnTo>
                  <a:pt x="3070" y="2388"/>
                </a:lnTo>
                <a:lnTo>
                  <a:pt x="3070" y="2390"/>
                </a:lnTo>
                <a:lnTo>
                  <a:pt x="3072" y="2390"/>
                </a:lnTo>
                <a:lnTo>
                  <a:pt x="3073" y="2391"/>
                </a:lnTo>
                <a:lnTo>
                  <a:pt x="3075" y="2391"/>
                </a:lnTo>
                <a:lnTo>
                  <a:pt x="3076" y="2391"/>
                </a:lnTo>
                <a:lnTo>
                  <a:pt x="3076" y="2393"/>
                </a:lnTo>
                <a:lnTo>
                  <a:pt x="3078" y="2394"/>
                </a:lnTo>
                <a:lnTo>
                  <a:pt x="3081" y="2396"/>
                </a:lnTo>
                <a:lnTo>
                  <a:pt x="3081" y="2397"/>
                </a:lnTo>
                <a:lnTo>
                  <a:pt x="3079" y="2397"/>
                </a:lnTo>
                <a:lnTo>
                  <a:pt x="3078" y="2394"/>
                </a:lnTo>
                <a:lnTo>
                  <a:pt x="3076" y="2394"/>
                </a:lnTo>
                <a:lnTo>
                  <a:pt x="3078" y="2397"/>
                </a:lnTo>
                <a:lnTo>
                  <a:pt x="3078" y="2400"/>
                </a:lnTo>
                <a:lnTo>
                  <a:pt x="3079" y="2400"/>
                </a:lnTo>
                <a:lnTo>
                  <a:pt x="3079" y="2401"/>
                </a:lnTo>
                <a:lnTo>
                  <a:pt x="3079" y="2403"/>
                </a:lnTo>
                <a:lnTo>
                  <a:pt x="3078" y="2401"/>
                </a:lnTo>
                <a:lnTo>
                  <a:pt x="3078" y="2403"/>
                </a:lnTo>
                <a:lnTo>
                  <a:pt x="3079" y="2404"/>
                </a:lnTo>
                <a:lnTo>
                  <a:pt x="3078" y="2404"/>
                </a:lnTo>
                <a:lnTo>
                  <a:pt x="3078" y="2406"/>
                </a:lnTo>
                <a:lnTo>
                  <a:pt x="3079" y="2406"/>
                </a:lnTo>
                <a:lnTo>
                  <a:pt x="3079" y="2407"/>
                </a:lnTo>
                <a:lnTo>
                  <a:pt x="3079" y="2409"/>
                </a:lnTo>
                <a:lnTo>
                  <a:pt x="3079" y="2410"/>
                </a:lnTo>
                <a:lnTo>
                  <a:pt x="3078" y="2412"/>
                </a:lnTo>
                <a:lnTo>
                  <a:pt x="3078" y="2413"/>
                </a:lnTo>
                <a:lnTo>
                  <a:pt x="3076" y="2413"/>
                </a:lnTo>
                <a:lnTo>
                  <a:pt x="3076" y="2415"/>
                </a:lnTo>
                <a:lnTo>
                  <a:pt x="3076" y="2413"/>
                </a:lnTo>
                <a:lnTo>
                  <a:pt x="3076" y="2415"/>
                </a:lnTo>
                <a:lnTo>
                  <a:pt x="3076" y="2413"/>
                </a:lnTo>
                <a:lnTo>
                  <a:pt x="3075" y="2413"/>
                </a:lnTo>
                <a:lnTo>
                  <a:pt x="3075" y="2415"/>
                </a:lnTo>
                <a:lnTo>
                  <a:pt x="3075" y="2413"/>
                </a:lnTo>
                <a:lnTo>
                  <a:pt x="3075" y="2415"/>
                </a:lnTo>
                <a:lnTo>
                  <a:pt x="3073" y="2415"/>
                </a:lnTo>
                <a:lnTo>
                  <a:pt x="3073" y="2413"/>
                </a:lnTo>
                <a:lnTo>
                  <a:pt x="3072" y="2413"/>
                </a:lnTo>
                <a:lnTo>
                  <a:pt x="3072" y="2415"/>
                </a:lnTo>
                <a:lnTo>
                  <a:pt x="3070" y="2415"/>
                </a:lnTo>
                <a:lnTo>
                  <a:pt x="3070" y="2413"/>
                </a:lnTo>
                <a:lnTo>
                  <a:pt x="3069" y="2413"/>
                </a:lnTo>
                <a:lnTo>
                  <a:pt x="3069" y="2412"/>
                </a:lnTo>
                <a:lnTo>
                  <a:pt x="3069" y="2410"/>
                </a:lnTo>
                <a:lnTo>
                  <a:pt x="3069" y="2409"/>
                </a:lnTo>
                <a:lnTo>
                  <a:pt x="3068" y="2409"/>
                </a:lnTo>
                <a:lnTo>
                  <a:pt x="3068" y="2407"/>
                </a:lnTo>
                <a:lnTo>
                  <a:pt x="3068" y="2406"/>
                </a:lnTo>
                <a:lnTo>
                  <a:pt x="3066" y="2406"/>
                </a:lnTo>
                <a:lnTo>
                  <a:pt x="3066" y="2404"/>
                </a:lnTo>
                <a:lnTo>
                  <a:pt x="3066" y="2406"/>
                </a:lnTo>
                <a:lnTo>
                  <a:pt x="3066" y="2407"/>
                </a:lnTo>
                <a:lnTo>
                  <a:pt x="3065" y="2407"/>
                </a:lnTo>
                <a:lnTo>
                  <a:pt x="3066" y="2407"/>
                </a:lnTo>
                <a:lnTo>
                  <a:pt x="3066" y="2409"/>
                </a:lnTo>
                <a:lnTo>
                  <a:pt x="3066" y="2407"/>
                </a:lnTo>
                <a:lnTo>
                  <a:pt x="3066" y="2409"/>
                </a:lnTo>
                <a:lnTo>
                  <a:pt x="3068" y="2409"/>
                </a:lnTo>
                <a:lnTo>
                  <a:pt x="3068" y="2410"/>
                </a:lnTo>
                <a:lnTo>
                  <a:pt x="3068" y="2412"/>
                </a:lnTo>
                <a:lnTo>
                  <a:pt x="3066" y="2412"/>
                </a:lnTo>
                <a:lnTo>
                  <a:pt x="3066" y="2413"/>
                </a:lnTo>
                <a:lnTo>
                  <a:pt x="3065" y="2413"/>
                </a:lnTo>
                <a:lnTo>
                  <a:pt x="3063" y="2413"/>
                </a:lnTo>
                <a:lnTo>
                  <a:pt x="3063" y="2415"/>
                </a:lnTo>
                <a:lnTo>
                  <a:pt x="3065" y="2415"/>
                </a:lnTo>
                <a:lnTo>
                  <a:pt x="3063" y="2415"/>
                </a:lnTo>
                <a:lnTo>
                  <a:pt x="3063" y="2416"/>
                </a:lnTo>
                <a:lnTo>
                  <a:pt x="3063" y="2415"/>
                </a:lnTo>
                <a:lnTo>
                  <a:pt x="3062" y="2415"/>
                </a:lnTo>
                <a:lnTo>
                  <a:pt x="3063" y="2415"/>
                </a:lnTo>
                <a:lnTo>
                  <a:pt x="3063" y="2413"/>
                </a:lnTo>
                <a:lnTo>
                  <a:pt x="3062" y="2413"/>
                </a:lnTo>
                <a:lnTo>
                  <a:pt x="3060" y="2413"/>
                </a:lnTo>
                <a:lnTo>
                  <a:pt x="3060" y="2412"/>
                </a:lnTo>
                <a:lnTo>
                  <a:pt x="3062" y="2412"/>
                </a:lnTo>
                <a:lnTo>
                  <a:pt x="3062" y="2410"/>
                </a:lnTo>
                <a:lnTo>
                  <a:pt x="3062" y="2412"/>
                </a:lnTo>
                <a:lnTo>
                  <a:pt x="3062" y="2410"/>
                </a:lnTo>
                <a:lnTo>
                  <a:pt x="3062" y="2409"/>
                </a:lnTo>
                <a:lnTo>
                  <a:pt x="3063" y="2409"/>
                </a:lnTo>
                <a:lnTo>
                  <a:pt x="3062" y="2409"/>
                </a:lnTo>
                <a:lnTo>
                  <a:pt x="3063" y="2409"/>
                </a:lnTo>
                <a:lnTo>
                  <a:pt x="3063" y="2407"/>
                </a:lnTo>
                <a:lnTo>
                  <a:pt x="3063" y="2406"/>
                </a:lnTo>
                <a:lnTo>
                  <a:pt x="3065" y="2406"/>
                </a:lnTo>
                <a:lnTo>
                  <a:pt x="3065" y="2404"/>
                </a:lnTo>
                <a:lnTo>
                  <a:pt x="3063" y="2404"/>
                </a:lnTo>
                <a:lnTo>
                  <a:pt x="3063" y="2403"/>
                </a:lnTo>
                <a:lnTo>
                  <a:pt x="3063" y="2401"/>
                </a:lnTo>
                <a:lnTo>
                  <a:pt x="3065" y="2401"/>
                </a:lnTo>
                <a:lnTo>
                  <a:pt x="3065" y="2400"/>
                </a:lnTo>
                <a:lnTo>
                  <a:pt x="3065" y="2401"/>
                </a:lnTo>
                <a:lnTo>
                  <a:pt x="3066" y="2401"/>
                </a:lnTo>
                <a:lnTo>
                  <a:pt x="3068" y="2401"/>
                </a:lnTo>
                <a:lnTo>
                  <a:pt x="3068" y="2400"/>
                </a:lnTo>
                <a:lnTo>
                  <a:pt x="3068" y="2398"/>
                </a:lnTo>
                <a:lnTo>
                  <a:pt x="3066" y="2398"/>
                </a:lnTo>
                <a:lnTo>
                  <a:pt x="3066" y="2397"/>
                </a:lnTo>
                <a:lnTo>
                  <a:pt x="3065" y="2397"/>
                </a:lnTo>
                <a:lnTo>
                  <a:pt x="3065" y="2396"/>
                </a:lnTo>
                <a:lnTo>
                  <a:pt x="3065" y="2397"/>
                </a:lnTo>
                <a:lnTo>
                  <a:pt x="3065" y="2396"/>
                </a:lnTo>
                <a:lnTo>
                  <a:pt x="3065" y="2397"/>
                </a:lnTo>
                <a:lnTo>
                  <a:pt x="3065" y="2396"/>
                </a:lnTo>
                <a:lnTo>
                  <a:pt x="3063" y="2396"/>
                </a:lnTo>
                <a:lnTo>
                  <a:pt x="3065" y="2396"/>
                </a:lnTo>
                <a:lnTo>
                  <a:pt x="3065" y="2394"/>
                </a:lnTo>
                <a:lnTo>
                  <a:pt x="3065" y="2396"/>
                </a:lnTo>
                <a:lnTo>
                  <a:pt x="3065" y="2394"/>
                </a:lnTo>
                <a:lnTo>
                  <a:pt x="3065" y="2393"/>
                </a:lnTo>
                <a:lnTo>
                  <a:pt x="3063" y="2393"/>
                </a:lnTo>
                <a:lnTo>
                  <a:pt x="3063" y="2391"/>
                </a:lnTo>
                <a:lnTo>
                  <a:pt x="3063" y="2390"/>
                </a:lnTo>
                <a:lnTo>
                  <a:pt x="3063" y="2388"/>
                </a:lnTo>
                <a:lnTo>
                  <a:pt x="3063" y="2387"/>
                </a:lnTo>
                <a:lnTo>
                  <a:pt x="3063" y="2385"/>
                </a:lnTo>
                <a:lnTo>
                  <a:pt x="3065" y="2385"/>
                </a:lnTo>
                <a:lnTo>
                  <a:pt x="3066" y="2385"/>
                </a:lnTo>
                <a:lnTo>
                  <a:pt x="3066" y="2387"/>
                </a:lnTo>
                <a:lnTo>
                  <a:pt x="3068" y="2387"/>
                </a:lnTo>
                <a:lnTo>
                  <a:pt x="3069" y="2387"/>
                </a:lnTo>
                <a:lnTo>
                  <a:pt x="3069" y="2388"/>
                </a:lnTo>
                <a:lnTo>
                  <a:pt x="3069" y="2387"/>
                </a:lnTo>
                <a:lnTo>
                  <a:pt x="3068" y="2387"/>
                </a:lnTo>
                <a:lnTo>
                  <a:pt x="3068" y="2385"/>
                </a:lnTo>
                <a:lnTo>
                  <a:pt x="3066" y="2385"/>
                </a:lnTo>
                <a:lnTo>
                  <a:pt x="3066" y="2384"/>
                </a:lnTo>
                <a:lnTo>
                  <a:pt x="3065" y="2384"/>
                </a:lnTo>
                <a:lnTo>
                  <a:pt x="3066" y="2384"/>
                </a:lnTo>
                <a:lnTo>
                  <a:pt x="3068" y="2384"/>
                </a:lnTo>
                <a:lnTo>
                  <a:pt x="3068" y="2385"/>
                </a:lnTo>
                <a:lnTo>
                  <a:pt x="3069" y="2385"/>
                </a:lnTo>
                <a:lnTo>
                  <a:pt x="3069" y="2387"/>
                </a:lnTo>
                <a:lnTo>
                  <a:pt x="3070" y="2387"/>
                </a:lnTo>
                <a:close/>
                <a:moveTo>
                  <a:pt x="1268" y="2384"/>
                </a:moveTo>
                <a:lnTo>
                  <a:pt x="1267" y="2384"/>
                </a:lnTo>
                <a:lnTo>
                  <a:pt x="1268" y="2384"/>
                </a:lnTo>
                <a:close/>
                <a:moveTo>
                  <a:pt x="1243" y="2387"/>
                </a:moveTo>
                <a:lnTo>
                  <a:pt x="1243" y="2388"/>
                </a:lnTo>
                <a:lnTo>
                  <a:pt x="1243" y="2390"/>
                </a:lnTo>
                <a:lnTo>
                  <a:pt x="1242" y="2390"/>
                </a:lnTo>
                <a:lnTo>
                  <a:pt x="1240" y="2390"/>
                </a:lnTo>
                <a:lnTo>
                  <a:pt x="1239" y="2390"/>
                </a:lnTo>
                <a:lnTo>
                  <a:pt x="1239" y="2391"/>
                </a:lnTo>
                <a:lnTo>
                  <a:pt x="1240" y="2391"/>
                </a:lnTo>
                <a:lnTo>
                  <a:pt x="1240" y="2393"/>
                </a:lnTo>
                <a:lnTo>
                  <a:pt x="1240" y="2391"/>
                </a:lnTo>
                <a:lnTo>
                  <a:pt x="1240" y="2393"/>
                </a:lnTo>
                <a:lnTo>
                  <a:pt x="1240" y="2394"/>
                </a:lnTo>
                <a:lnTo>
                  <a:pt x="1240" y="2396"/>
                </a:lnTo>
                <a:lnTo>
                  <a:pt x="1239" y="2396"/>
                </a:lnTo>
                <a:lnTo>
                  <a:pt x="1239" y="2397"/>
                </a:lnTo>
                <a:lnTo>
                  <a:pt x="1240" y="2398"/>
                </a:lnTo>
                <a:lnTo>
                  <a:pt x="1239" y="2398"/>
                </a:lnTo>
                <a:lnTo>
                  <a:pt x="1240" y="2398"/>
                </a:lnTo>
                <a:lnTo>
                  <a:pt x="1240" y="2400"/>
                </a:lnTo>
                <a:lnTo>
                  <a:pt x="1240" y="2401"/>
                </a:lnTo>
                <a:lnTo>
                  <a:pt x="1242" y="2400"/>
                </a:lnTo>
                <a:lnTo>
                  <a:pt x="1242" y="2398"/>
                </a:lnTo>
                <a:lnTo>
                  <a:pt x="1242" y="2397"/>
                </a:lnTo>
                <a:lnTo>
                  <a:pt x="1242" y="2396"/>
                </a:lnTo>
                <a:lnTo>
                  <a:pt x="1243" y="2396"/>
                </a:lnTo>
                <a:lnTo>
                  <a:pt x="1245" y="2396"/>
                </a:lnTo>
                <a:lnTo>
                  <a:pt x="1246" y="2396"/>
                </a:lnTo>
                <a:lnTo>
                  <a:pt x="1245" y="2397"/>
                </a:lnTo>
                <a:lnTo>
                  <a:pt x="1245" y="2398"/>
                </a:lnTo>
                <a:lnTo>
                  <a:pt x="1245" y="2400"/>
                </a:lnTo>
                <a:lnTo>
                  <a:pt x="1245" y="2401"/>
                </a:lnTo>
                <a:lnTo>
                  <a:pt x="1243" y="2401"/>
                </a:lnTo>
                <a:lnTo>
                  <a:pt x="1243" y="2400"/>
                </a:lnTo>
                <a:lnTo>
                  <a:pt x="1242" y="2400"/>
                </a:lnTo>
                <a:lnTo>
                  <a:pt x="1242" y="2401"/>
                </a:lnTo>
                <a:lnTo>
                  <a:pt x="1243" y="2401"/>
                </a:lnTo>
                <a:lnTo>
                  <a:pt x="1243" y="2403"/>
                </a:lnTo>
                <a:lnTo>
                  <a:pt x="1243" y="2404"/>
                </a:lnTo>
                <a:lnTo>
                  <a:pt x="1242" y="2404"/>
                </a:lnTo>
                <a:lnTo>
                  <a:pt x="1240" y="2404"/>
                </a:lnTo>
                <a:lnTo>
                  <a:pt x="1240" y="2403"/>
                </a:lnTo>
                <a:lnTo>
                  <a:pt x="1239" y="2403"/>
                </a:lnTo>
                <a:lnTo>
                  <a:pt x="1239" y="2401"/>
                </a:lnTo>
                <a:lnTo>
                  <a:pt x="1238" y="2401"/>
                </a:lnTo>
                <a:lnTo>
                  <a:pt x="1236" y="2401"/>
                </a:lnTo>
                <a:lnTo>
                  <a:pt x="1238" y="2401"/>
                </a:lnTo>
                <a:lnTo>
                  <a:pt x="1238" y="2403"/>
                </a:lnTo>
                <a:lnTo>
                  <a:pt x="1236" y="2404"/>
                </a:lnTo>
                <a:lnTo>
                  <a:pt x="1236" y="2403"/>
                </a:lnTo>
                <a:lnTo>
                  <a:pt x="1235" y="2403"/>
                </a:lnTo>
                <a:lnTo>
                  <a:pt x="1235" y="2404"/>
                </a:lnTo>
                <a:lnTo>
                  <a:pt x="1236" y="2406"/>
                </a:lnTo>
                <a:lnTo>
                  <a:pt x="1238" y="2406"/>
                </a:lnTo>
                <a:lnTo>
                  <a:pt x="1238" y="2407"/>
                </a:lnTo>
                <a:lnTo>
                  <a:pt x="1238" y="2409"/>
                </a:lnTo>
                <a:lnTo>
                  <a:pt x="1236" y="2407"/>
                </a:lnTo>
                <a:lnTo>
                  <a:pt x="1235" y="2407"/>
                </a:lnTo>
                <a:lnTo>
                  <a:pt x="1233" y="2407"/>
                </a:lnTo>
                <a:lnTo>
                  <a:pt x="1233" y="2409"/>
                </a:lnTo>
                <a:lnTo>
                  <a:pt x="1235" y="2410"/>
                </a:lnTo>
                <a:lnTo>
                  <a:pt x="1233" y="2410"/>
                </a:lnTo>
                <a:lnTo>
                  <a:pt x="1233" y="2412"/>
                </a:lnTo>
                <a:lnTo>
                  <a:pt x="1232" y="2412"/>
                </a:lnTo>
                <a:lnTo>
                  <a:pt x="1232" y="2413"/>
                </a:lnTo>
                <a:lnTo>
                  <a:pt x="1232" y="2412"/>
                </a:lnTo>
                <a:lnTo>
                  <a:pt x="1230" y="2412"/>
                </a:lnTo>
                <a:lnTo>
                  <a:pt x="1230" y="2413"/>
                </a:lnTo>
                <a:lnTo>
                  <a:pt x="1230" y="2415"/>
                </a:lnTo>
                <a:lnTo>
                  <a:pt x="1229" y="2415"/>
                </a:lnTo>
                <a:lnTo>
                  <a:pt x="1229" y="2416"/>
                </a:lnTo>
                <a:lnTo>
                  <a:pt x="1227" y="2416"/>
                </a:lnTo>
                <a:lnTo>
                  <a:pt x="1226" y="2418"/>
                </a:lnTo>
                <a:lnTo>
                  <a:pt x="1226" y="2419"/>
                </a:lnTo>
                <a:lnTo>
                  <a:pt x="1226" y="2421"/>
                </a:lnTo>
                <a:lnTo>
                  <a:pt x="1226" y="2422"/>
                </a:lnTo>
                <a:lnTo>
                  <a:pt x="1224" y="2422"/>
                </a:lnTo>
                <a:lnTo>
                  <a:pt x="1223" y="2422"/>
                </a:lnTo>
                <a:lnTo>
                  <a:pt x="1221" y="2422"/>
                </a:lnTo>
                <a:lnTo>
                  <a:pt x="1221" y="2423"/>
                </a:lnTo>
                <a:lnTo>
                  <a:pt x="1221" y="2425"/>
                </a:lnTo>
                <a:lnTo>
                  <a:pt x="1221" y="2426"/>
                </a:lnTo>
                <a:lnTo>
                  <a:pt x="1220" y="2428"/>
                </a:lnTo>
                <a:lnTo>
                  <a:pt x="1221" y="2429"/>
                </a:lnTo>
                <a:lnTo>
                  <a:pt x="1220" y="2429"/>
                </a:lnTo>
                <a:lnTo>
                  <a:pt x="1220" y="2431"/>
                </a:lnTo>
                <a:lnTo>
                  <a:pt x="1218" y="2431"/>
                </a:lnTo>
                <a:lnTo>
                  <a:pt x="1218" y="2429"/>
                </a:lnTo>
                <a:lnTo>
                  <a:pt x="1218" y="2428"/>
                </a:lnTo>
                <a:lnTo>
                  <a:pt x="1217" y="2428"/>
                </a:lnTo>
                <a:lnTo>
                  <a:pt x="1217" y="2426"/>
                </a:lnTo>
                <a:lnTo>
                  <a:pt x="1217" y="2425"/>
                </a:lnTo>
                <a:lnTo>
                  <a:pt x="1217" y="2423"/>
                </a:lnTo>
                <a:lnTo>
                  <a:pt x="1217" y="2422"/>
                </a:lnTo>
                <a:lnTo>
                  <a:pt x="1217" y="2423"/>
                </a:lnTo>
                <a:lnTo>
                  <a:pt x="1218" y="2423"/>
                </a:lnTo>
                <a:lnTo>
                  <a:pt x="1218" y="2422"/>
                </a:lnTo>
                <a:lnTo>
                  <a:pt x="1220" y="2422"/>
                </a:lnTo>
                <a:lnTo>
                  <a:pt x="1221" y="2423"/>
                </a:lnTo>
                <a:lnTo>
                  <a:pt x="1221" y="2422"/>
                </a:lnTo>
                <a:lnTo>
                  <a:pt x="1221" y="2421"/>
                </a:lnTo>
                <a:lnTo>
                  <a:pt x="1221" y="2419"/>
                </a:lnTo>
                <a:lnTo>
                  <a:pt x="1223" y="2419"/>
                </a:lnTo>
                <a:lnTo>
                  <a:pt x="1223" y="2418"/>
                </a:lnTo>
                <a:lnTo>
                  <a:pt x="1224" y="2418"/>
                </a:lnTo>
                <a:lnTo>
                  <a:pt x="1224" y="2416"/>
                </a:lnTo>
                <a:lnTo>
                  <a:pt x="1224" y="2415"/>
                </a:lnTo>
                <a:lnTo>
                  <a:pt x="1224" y="2413"/>
                </a:lnTo>
                <a:lnTo>
                  <a:pt x="1226" y="2413"/>
                </a:lnTo>
                <a:lnTo>
                  <a:pt x="1227" y="2413"/>
                </a:lnTo>
                <a:lnTo>
                  <a:pt x="1227" y="2412"/>
                </a:lnTo>
                <a:lnTo>
                  <a:pt x="1226" y="2412"/>
                </a:lnTo>
                <a:lnTo>
                  <a:pt x="1227" y="2412"/>
                </a:lnTo>
                <a:lnTo>
                  <a:pt x="1229" y="2412"/>
                </a:lnTo>
                <a:lnTo>
                  <a:pt x="1229" y="2410"/>
                </a:lnTo>
                <a:lnTo>
                  <a:pt x="1227" y="2410"/>
                </a:lnTo>
                <a:lnTo>
                  <a:pt x="1227" y="2409"/>
                </a:lnTo>
                <a:lnTo>
                  <a:pt x="1227" y="2410"/>
                </a:lnTo>
                <a:lnTo>
                  <a:pt x="1226" y="2410"/>
                </a:lnTo>
                <a:lnTo>
                  <a:pt x="1224" y="2410"/>
                </a:lnTo>
                <a:lnTo>
                  <a:pt x="1223" y="2410"/>
                </a:lnTo>
                <a:lnTo>
                  <a:pt x="1223" y="2409"/>
                </a:lnTo>
                <a:lnTo>
                  <a:pt x="1223" y="2407"/>
                </a:lnTo>
                <a:lnTo>
                  <a:pt x="1224" y="2407"/>
                </a:lnTo>
                <a:lnTo>
                  <a:pt x="1226" y="2407"/>
                </a:lnTo>
                <a:lnTo>
                  <a:pt x="1226" y="2409"/>
                </a:lnTo>
                <a:lnTo>
                  <a:pt x="1227" y="2407"/>
                </a:lnTo>
                <a:lnTo>
                  <a:pt x="1226" y="2407"/>
                </a:lnTo>
                <a:lnTo>
                  <a:pt x="1226" y="2406"/>
                </a:lnTo>
                <a:lnTo>
                  <a:pt x="1224" y="2406"/>
                </a:lnTo>
                <a:lnTo>
                  <a:pt x="1223" y="2404"/>
                </a:lnTo>
                <a:lnTo>
                  <a:pt x="1221" y="2404"/>
                </a:lnTo>
                <a:lnTo>
                  <a:pt x="1221" y="2403"/>
                </a:lnTo>
                <a:lnTo>
                  <a:pt x="1221" y="2401"/>
                </a:lnTo>
                <a:lnTo>
                  <a:pt x="1223" y="2401"/>
                </a:lnTo>
                <a:lnTo>
                  <a:pt x="1224" y="2403"/>
                </a:lnTo>
                <a:lnTo>
                  <a:pt x="1226" y="2403"/>
                </a:lnTo>
                <a:lnTo>
                  <a:pt x="1227" y="2404"/>
                </a:lnTo>
                <a:lnTo>
                  <a:pt x="1229" y="2404"/>
                </a:lnTo>
                <a:lnTo>
                  <a:pt x="1229" y="2406"/>
                </a:lnTo>
                <a:lnTo>
                  <a:pt x="1230" y="2406"/>
                </a:lnTo>
                <a:lnTo>
                  <a:pt x="1230" y="2404"/>
                </a:lnTo>
                <a:lnTo>
                  <a:pt x="1229" y="2404"/>
                </a:lnTo>
                <a:lnTo>
                  <a:pt x="1227" y="2404"/>
                </a:lnTo>
                <a:lnTo>
                  <a:pt x="1227" y="2403"/>
                </a:lnTo>
                <a:lnTo>
                  <a:pt x="1227" y="2401"/>
                </a:lnTo>
                <a:lnTo>
                  <a:pt x="1226" y="2401"/>
                </a:lnTo>
                <a:lnTo>
                  <a:pt x="1226" y="2400"/>
                </a:lnTo>
                <a:lnTo>
                  <a:pt x="1226" y="2398"/>
                </a:lnTo>
                <a:lnTo>
                  <a:pt x="1226" y="2397"/>
                </a:lnTo>
                <a:lnTo>
                  <a:pt x="1227" y="2397"/>
                </a:lnTo>
                <a:lnTo>
                  <a:pt x="1227" y="2398"/>
                </a:lnTo>
                <a:lnTo>
                  <a:pt x="1229" y="2398"/>
                </a:lnTo>
                <a:lnTo>
                  <a:pt x="1229" y="2400"/>
                </a:lnTo>
                <a:lnTo>
                  <a:pt x="1230" y="2400"/>
                </a:lnTo>
                <a:lnTo>
                  <a:pt x="1230" y="2401"/>
                </a:lnTo>
                <a:lnTo>
                  <a:pt x="1230" y="2403"/>
                </a:lnTo>
                <a:lnTo>
                  <a:pt x="1232" y="2403"/>
                </a:lnTo>
                <a:lnTo>
                  <a:pt x="1233" y="2403"/>
                </a:lnTo>
                <a:lnTo>
                  <a:pt x="1233" y="2404"/>
                </a:lnTo>
                <a:lnTo>
                  <a:pt x="1233" y="2403"/>
                </a:lnTo>
                <a:lnTo>
                  <a:pt x="1235" y="2403"/>
                </a:lnTo>
                <a:lnTo>
                  <a:pt x="1236" y="2401"/>
                </a:lnTo>
                <a:lnTo>
                  <a:pt x="1235" y="2401"/>
                </a:lnTo>
                <a:lnTo>
                  <a:pt x="1233" y="2401"/>
                </a:lnTo>
                <a:lnTo>
                  <a:pt x="1233" y="2400"/>
                </a:lnTo>
                <a:lnTo>
                  <a:pt x="1233" y="2398"/>
                </a:lnTo>
                <a:lnTo>
                  <a:pt x="1235" y="2398"/>
                </a:lnTo>
                <a:lnTo>
                  <a:pt x="1235" y="2397"/>
                </a:lnTo>
                <a:lnTo>
                  <a:pt x="1233" y="2398"/>
                </a:lnTo>
                <a:lnTo>
                  <a:pt x="1232" y="2397"/>
                </a:lnTo>
                <a:lnTo>
                  <a:pt x="1232" y="2396"/>
                </a:lnTo>
                <a:lnTo>
                  <a:pt x="1230" y="2396"/>
                </a:lnTo>
                <a:lnTo>
                  <a:pt x="1230" y="2394"/>
                </a:lnTo>
                <a:lnTo>
                  <a:pt x="1230" y="2393"/>
                </a:lnTo>
                <a:lnTo>
                  <a:pt x="1232" y="2393"/>
                </a:lnTo>
                <a:lnTo>
                  <a:pt x="1233" y="2393"/>
                </a:lnTo>
                <a:lnTo>
                  <a:pt x="1233" y="2394"/>
                </a:lnTo>
                <a:lnTo>
                  <a:pt x="1235" y="2394"/>
                </a:lnTo>
                <a:lnTo>
                  <a:pt x="1235" y="2396"/>
                </a:lnTo>
                <a:lnTo>
                  <a:pt x="1236" y="2396"/>
                </a:lnTo>
                <a:lnTo>
                  <a:pt x="1236" y="2397"/>
                </a:lnTo>
                <a:lnTo>
                  <a:pt x="1238" y="2397"/>
                </a:lnTo>
                <a:lnTo>
                  <a:pt x="1236" y="2396"/>
                </a:lnTo>
                <a:lnTo>
                  <a:pt x="1236" y="2394"/>
                </a:lnTo>
                <a:lnTo>
                  <a:pt x="1236" y="2393"/>
                </a:lnTo>
                <a:lnTo>
                  <a:pt x="1236" y="2391"/>
                </a:lnTo>
                <a:lnTo>
                  <a:pt x="1238" y="2391"/>
                </a:lnTo>
                <a:lnTo>
                  <a:pt x="1238" y="2393"/>
                </a:lnTo>
                <a:lnTo>
                  <a:pt x="1238" y="2391"/>
                </a:lnTo>
                <a:lnTo>
                  <a:pt x="1239" y="2391"/>
                </a:lnTo>
                <a:lnTo>
                  <a:pt x="1238" y="2391"/>
                </a:lnTo>
                <a:lnTo>
                  <a:pt x="1238" y="2390"/>
                </a:lnTo>
                <a:lnTo>
                  <a:pt x="1239" y="2390"/>
                </a:lnTo>
                <a:lnTo>
                  <a:pt x="1238" y="2390"/>
                </a:lnTo>
                <a:lnTo>
                  <a:pt x="1238" y="2388"/>
                </a:lnTo>
                <a:lnTo>
                  <a:pt x="1238" y="2387"/>
                </a:lnTo>
                <a:lnTo>
                  <a:pt x="1239" y="2387"/>
                </a:lnTo>
                <a:lnTo>
                  <a:pt x="1239" y="2385"/>
                </a:lnTo>
                <a:lnTo>
                  <a:pt x="1240" y="2385"/>
                </a:lnTo>
                <a:lnTo>
                  <a:pt x="1240" y="2384"/>
                </a:lnTo>
                <a:lnTo>
                  <a:pt x="1240" y="2382"/>
                </a:lnTo>
                <a:lnTo>
                  <a:pt x="1242" y="2382"/>
                </a:lnTo>
                <a:lnTo>
                  <a:pt x="1242" y="2384"/>
                </a:lnTo>
                <a:lnTo>
                  <a:pt x="1243" y="2384"/>
                </a:lnTo>
                <a:lnTo>
                  <a:pt x="1243" y="2385"/>
                </a:lnTo>
                <a:lnTo>
                  <a:pt x="1243" y="2387"/>
                </a:lnTo>
                <a:close/>
                <a:moveTo>
                  <a:pt x="1051" y="2382"/>
                </a:moveTo>
                <a:lnTo>
                  <a:pt x="1051" y="2384"/>
                </a:lnTo>
                <a:lnTo>
                  <a:pt x="1051" y="2382"/>
                </a:lnTo>
                <a:close/>
                <a:moveTo>
                  <a:pt x="3032" y="2382"/>
                </a:moveTo>
                <a:lnTo>
                  <a:pt x="3032" y="2381"/>
                </a:lnTo>
                <a:lnTo>
                  <a:pt x="3032" y="2382"/>
                </a:lnTo>
                <a:close/>
                <a:moveTo>
                  <a:pt x="3100" y="2381"/>
                </a:moveTo>
                <a:lnTo>
                  <a:pt x="3100" y="2382"/>
                </a:lnTo>
                <a:lnTo>
                  <a:pt x="3100" y="2384"/>
                </a:lnTo>
                <a:lnTo>
                  <a:pt x="3100" y="2382"/>
                </a:lnTo>
                <a:lnTo>
                  <a:pt x="3098" y="2382"/>
                </a:lnTo>
                <a:lnTo>
                  <a:pt x="3098" y="2381"/>
                </a:lnTo>
                <a:lnTo>
                  <a:pt x="3100" y="2381"/>
                </a:lnTo>
                <a:close/>
                <a:moveTo>
                  <a:pt x="1042" y="2387"/>
                </a:moveTo>
                <a:lnTo>
                  <a:pt x="1041" y="2387"/>
                </a:lnTo>
                <a:lnTo>
                  <a:pt x="1046" y="2379"/>
                </a:lnTo>
                <a:lnTo>
                  <a:pt x="1046" y="2381"/>
                </a:lnTo>
                <a:lnTo>
                  <a:pt x="1045" y="2382"/>
                </a:lnTo>
                <a:lnTo>
                  <a:pt x="1045" y="2384"/>
                </a:lnTo>
                <a:lnTo>
                  <a:pt x="1044" y="2384"/>
                </a:lnTo>
                <a:lnTo>
                  <a:pt x="1044" y="2385"/>
                </a:lnTo>
                <a:lnTo>
                  <a:pt x="1042" y="2385"/>
                </a:lnTo>
                <a:lnTo>
                  <a:pt x="1042" y="2387"/>
                </a:lnTo>
                <a:close/>
                <a:moveTo>
                  <a:pt x="3063" y="2381"/>
                </a:moveTo>
                <a:lnTo>
                  <a:pt x="3062" y="2381"/>
                </a:lnTo>
                <a:lnTo>
                  <a:pt x="3062" y="2379"/>
                </a:lnTo>
                <a:lnTo>
                  <a:pt x="3060" y="2379"/>
                </a:lnTo>
                <a:lnTo>
                  <a:pt x="3060" y="2378"/>
                </a:lnTo>
                <a:lnTo>
                  <a:pt x="3059" y="2378"/>
                </a:lnTo>
                <a:lnTo>
                  <a:pt x="3060" y="2378"/>
                </a:lnTo>
                <a:lnTo>
                  <a:pt x="3062" y="2378"/>
                </a:lnTo>
                <a:lnTo>
                  <a:pt x="3062" y="2379"/>
                </a:lnTo>
                <a:lnTo>
                  <a:pt x="3063" y="2381"/>
                </a:lnTo>
                <a:close/>
                <a:moveTo>
                  <a:pt x="1230" y="2376"/>
                </a:moveTo>
                <a:lnTo>
                  <a:pt x="1230" y="2378"/>
                </a:lnTo>
                <a:lnTo>
                  <a:pt x="1232" y="2378"/>
                </a:lnTo>
                <a:lnTo>
                  <a:pt x="1232" y="2379"/>
                </a:lnTo>
                <a:lnTo>
                  <a:pt x="1232" y="2381"/>
                </a:lnTo>
                <a:lnTo>
                  <a:pt x="1230" y="2381"/>
                </a:lnTo>
                <a:lnTo>
                  <a:pt x="1229" y="2381"/>
                </a:lnTo>
                <a:lnTo>
                  <a:pt x="1227" y="2381"/>
                </a:lnTo>
                <a:lnTo>
                  <a:pt x="1227" y="2379"/>
                </a:lnTo>
                <a:lnTo>
                  <a:pt x="1227" y="2381"/>
                </a:lnTo>
                <a:lnTo>
                  <a:pt x="1227" y="2379"/>
                </a:lnTo>
                <a:lnTo>
                  <a:pt x="1227" y="2378"/>
                </a:lnTo>
                <a:lnTo>
                  <a:pt x="1226" y="2378"/>
                </a:lnTo>
                <a:lnTo>
                  <a:pt x="1227" y="2378"/>
                </a:lnTo>
                <a:lnTo>
                  <a:pt x="1227" y="2376"/>
                </a:lnTo>
                <a:lnTo>
                  <a:pt x="1229" y="2376"/>
                </a:lnTo>
                <a:lnTo>
                  <a:pt x="1230" y="2376"/>
                </a:lnTo>
                <a:close/>
                <a:moveTo>
                  <a:pt x="2950" y="2376"/>
                </a:moveTo>
                <a:lnTo>
                  <a:pt x="2951" y="2376"/>
                </a:lnTo>
                <a:lnTo>
                  <a:pt x="2953" y="2376"/>
                </a:lnTo>
                <a:lnTo>
                  <a:pt x="2953" y="2378"/>
                </a:lnTo>
                <a:lnTo>
                  <a:pt x="2953" y="2379"/>
                </a:lnTo>
                <a:lnTo>
                  <a:pt x="2953" y="2381"/>
                </a:lnTo>
                <a:lnTo>
                  <a:pt x="2954" y="2381"/>
                </a:lnTo>
                <a:lnTo>
                  <a:pt x="2953" y="2381"/>
                </a:lnTo>
                <a:lnTo>
                  <a:pt x="2953" y="2382"/>
                </a:lnTo>
                <a:lnTo>
                  <a:pt x="2951" y="2382"/>
                </a:lnTo>
                <a:lnTo>
                  <a:pt x="2951" y="2384"/>
                </a:lnTo>
                <a:lnTo>
                  <a:pt x="2953" y="2384"/>
                </a:lnTo>
                <a:lnTo>
                  <a:pt x="2954" y="2382"/>
                </a:lnTo>
                <a:lnTo>
                  <a:pt x="2954" y="2384"/>
                </a:lnTo>
                <a:lnTo>
                  <a:pt x="2956" y="2384"/>
                </a:lnTo>
                <a:lnTo>
                  <a:pt x="2954" y="2382"/>
                </a:lnTo>
                <a:lnTo>
                  <a:pt x="2956" y="2382"/>
                </a:lnTo>
                <a:lnTo>
                  <a:pt x="2956" y="2384"/>
                </a:lnTo>
                <a:lnTo>
                  <a:pt x="2957" y="2384"/>
                </a:lnTo>
                <a:lnTo>
                  <a:pt x="2957" y="2385"/>
                </a:lnTo>
                <a:lnTo>
                  <a:pt x="2957" y="2384"/>
                </a:lnTo>
                <a:lnTo>
                  <a:pt x="2959" y="2384"/>
                </a:lnTo>
                <a:lnTo>
                  <a:pt x="2960" y="2384"/>
                </a:lnTo>
                <a:lnTo>
                  <a:pt x="2960" y="2385"/>
                </a:lnTo>
                <a:lnTo>
                  <a:pt x="2959" y="2385"/>
                </a:lnTo>
                <a:lnTo>
                  <a:pt x="2957" y="2385"/>
                </a:lnTo>
                <a:lnTo>
                  <a:pt x="2957" y="2387"/>
                </a:lnTo>
                <a:lnTo>
                  <a:pt x="2957" y="2388"/>
                </a:lnTo>
                <a:lnTo>
                  <a:pt x="2956" y="2390"/>
                </a:lnTo>
                <a:lnTo>
                  <a:pt x="2956" y="2391"/>
                </a:lnTo>
                <a:lnTo>
                  <a:pt x="2953" y="2391"/>
                </a:lnTo>
                <a:lnTo>
                  <a:pt x="2953" y="2393"/>
                </a:lnTo>
                <a:lnTo>
                  <a:pt x="2951" y="2393"/>
                </a:lnTo>
                <a:lnTo>
                  <a:pt x="2950" y="2391"/>
                </a:lnTo>
                <a:lnTo>
                  <a:pt x="2950" y="2390"/>
                </a:lnTo>
                <a:lnTo>
                  <a:pt x="2948" y="2390"/>
                </a:lnTo>
                <a:lnTo>
                  <a:pt x="2947" y="2391"/>
                </a:lnTo>
                <a:lnTo>
                  <a:pt x="2946" y="2391"/>
                </a:lnTo>
                <a:lnTo>
                  <a:pt x="2944" y="2391"/>
                </a:lnTo>
                <a:lnTo>
                  <a:pt x="2944" y="2390"/>
                </a:lnTo>
                <a:lnTo>
                  <a:pt x="2943" y="2390"/>
                </a:lnTo>
                <a:lnTo>
                  <a:pt x="2943" y="2388"/>
                </a:lnTo>
                <a:lnTo>
                  <a:pt x="2943" y="2387"/>
                </a:lnTo>
                <a:lnTo>
                  <a:pt x="2943" y="2385"/>
                </a:lnTo>
                <a:lnTo>
                  <a:pt x="2943" y="2384"/>
                </a:lnTo>
                <a:lnTo>
                  <a:pt x="2943" y="2385"/>
                </a:lnTo>
                <a:lnTo>
                  <a:pt x="2944" y="2385"/>
                </a:lnTo>
                <a:lnTo>
                  <a:pt x="2944" y="2384"/>
                </a:lnTo>
                <a:lnTo>
                  <a:pt x="2946" y="2385"/>
                </a:lnTo>
                <a:lnTo>
                  <a:pt x="2946" y="2384"/>
                </a:lnTo>
                <a:lnTo>
                  <a:pt x="2947" y="2384"/>
                </a:lnTo>
                <a:lnTo>
                  <a:pt x="2947" y="2382"/>
                </a:lnTo>
                <a:lnTo>
                  <a:pt x="2946" y="2384"/>
                </a:lnTo>
                <a:lnTo>
                  <a:pt x="2944" y="2382"/>
                </a:lnTo>
                <a:lnTo>
                  <a:pt x="2943" y="2382"/>
                </a:lnTo>
                <a:lnTo>
                  <a:pt x="2943" y="2381"/>
                </a:lnTo>
                <a:lnTo>
                  <a:pt x="2944" y="2381"/>
                </a:lnTo>
                <a:lnTo>
                  <a:pt x="2944" y="2379"/>
                </a:lnTo>
                <a:lnTo>
                  <a:pt x="2943" y="2379"/>
                </a:lnTo>
                <a:lnTo>
                  <a:pt x="2944" y="2379"/>
                </a:lnTo>
                <a:lnTo>
                  <a:pt x="2944" y="2378"/>
                </a:lnTo>
                <a:lnTo>
                  <a:pt x="2946" y="2378"/>
                </a:lnTo>
                <a:lnTo>
                  <a:pt x="2947" y="2378"/>
                </a:lnTo>
                <a:lnTo>
                  <a:pt x="2947" y="2379"/>
                </a:lnTo>
                <a:lnTo>
                  <a:pt x="2947" y="2378"/>
                </a:lnTo>
                <a:lnTo>
                  <a:pt x="2947" y="2379"/>
                </a:lnTo>
                <a:lnTo>
                  <a:pt x="2948" y="2379"/>
                </a:lnTo>
                <a:lnTo>
                  <a:pt x="2948" y="2378"/>
                </a:lnTo>
                <a:lnTo>
                  <a:pt x="2947" y="2378"/>
                </a:lnTo>
                <a:lnTo>
                  <a:pt x="2947" y="2376"/>
                </a:lnTo>
                <a:lnTo>
                  <a:pt x="2948" y="2376"/>
                </a:lnTo>
                <a:lnTo>
                  <a:pt x="2948" y="2378"/>
                </a:lnTo>
                <a:lnTo>
                  <a:pt x="2948" y="2376"/>
                </a:lnTo>
                <a:lnTo>
                  <a:pt x="2950" y="2376"/>
                </a:lnTo>
                <a:close/>
                <a:moveTo>
                  <a:pt x="1154" y="2376"/>
                </a:moveTo>
                <a:lnTo>
                  <a:pt x="1154" y="2375"/>
                </a:lnTo>
                <a:lnTo>
                  <a:pt x="1154" y="2376"/>
                </a:lnTo>
                <a:close/>
                <a:moveTo>
                  <a:pt x="2978" y="2375"/>
                </a:moveTo>
                <a:lnTo>
                  <a:pt x="2976" y="2375"/>
                </a:lnTo>
                <a:lnTo>
                  <a:pt x="2978" y="2375"/>
                </a:lnTo>
                <a:close/>
                <a:moveTo>
                  <a:pt x="1211" y="2375"/>
                </a:moveTo>
                <a:lnTo>
                  <a:pt x="1213" y="2375"/>
                </a:lnTo>
                <a:lnTo>
                  <a:pt x="1213" y="2376"/>
                </a:lnTo>
                <a:lnTo>
                  <a:pt x="1211" y="2376"/>
                </a:lnTo>
                <a:lnTo>
                  <a:pt x="1211" y="2378"/>
                </a:lnTo>
                <a:lnTo>
                  <a:pt x="1213" y="2378"/>
                </a:lnTo>
                <a:lnTo>
                  <a:pt x="1213" y="2376"/>
                </a:lnTo>
                <a:lnTo>
                  <a:pt x="1213" y="2378"/>
                </a:lnTo>
                <a:lnTo>
                  <a:pt x="1213" y="2379"/>
                </a:lnTo>
                <a:lnTo>
                  <a:pt x="1213" y="2381"/>
                </a:lnTo>
                <a:lnTo>
                  <a:pt x="1214" y="2381"/>
                </a:lnTo>
                <a:lnTo>
                  <a:pt x="1214" y="2382"/>
                </a:lnTo>
                <a:lnTo>
                  <a:pt x="1213" y="2382"/>
                </a:lnTo>
                <a:lnTo>
                  <a:pt x="1213" y="2384"/>
                </a:lnTo>
                <a:lnTo>
                  <a:pt x="1213" y="2385"/>
                </a:lnTo>
                <a:lnTo>
                  <a:pt x="1213" y="2387"/>
                </a:lnTo>
                <a:lnTo>
                  <a:pt x="1213" y="2388"/>
                </a:lnTo>
                <a:lnTo>
                  <a:pt x="1211" y="2388"/>
                </a:lnTo>
                <a:lnTo>
                  <a:pt x="1211" y="2387"/>
                </a:lnTo>
                <a:lnTo>
                  <a:pt x="1210" y="2387"/>
                </a:lnTo>
                <a:lnTo>
                  <a:pt x="1210" y="2385"/>
                </a:lnTo>
                <a:lnTo>
                  <a:pt x="1208" y="2384"/>
                </a:lnTo>
                <a:lnTo>
                  <a:pt x="1208" y="2382"/>
                </a:lnTo>
                <a:lnTo>
                  <a:pt x="1207" y="2382"/>
                </a:lnTo>
                <a:lnTo>
                  <a:pt x="1207" y="2384"/>
                </a:lnTo>
                <a:lnTo>
                  <a:pt x="1205" y="2382"/>
                </a:lnTo>
                <a:lnTo>
                  <a:pt x="1204" y="2382"/>
                </a:lnTo>
                <a:lnTo>
                  <a:pt x="1202" y="2382"/>
                </a:lnTo>
                <a:lnTo>
                  <a:pt x="1202" y="2381"/>
                </a:lnTo>
                <a:lnTo>
                  <a:pt x="1201" y="2381"/>
                </a:lnTo>
                <a:lnTo>
                  <a:pt x="1199" y="2379"/>
                </a:lnTo>
                <a:lnTo>
                  <a:pt x="1201" y="2379"/>
                </a:lnTo>
                <a:lnTo>
                  <a:pt x="1201" y="2378"/>
                </a:lnTo>
                <a:lnTo>
                  <a:pt x="1202" y="2378"/>
                </a:lnTo>
                <a:lnTo>
                  <a:pt x="1201" y="2378"/>
                </a:lnTo>
                <a:lnTo>
                  <a:pt x="1201" y="2376"/>
                </a:lnTo>
                <a:lnTo>
                  <a:pt x="1202" y="2376"/>
                </a:lnTo>
                <a:lnTo>
                  <a:pt x="1202" y="2375"/>
                </a:lnTo>
                <a:lnTo>
                  <a:pt x="1204" y="2375"/>
                </a:lnTo>
                <a:lnTo>
                  <a:pt x="1204" y="2376"/>
                </a:lnTo>
                <a:lnTo>
                  <a:pt x="1205" y="2376"/>
                </a:lnTo>
                <a:lnTo>
                  <a:pt x="1207" y="2376"/>
                </a:lnTo>
                <a:lnTo>
                  <a:pt x="1208" y="2376"/>
                </a:lnTo>
                <a:lnTo>
                  <a:pt x="1208" y="2375"/>
                </a:lnTo>
                <a:lnTo>
                  <a:pt x="1210" y="2375"/>
                </a:lnTo>
                <a:lnTo>
                  <a:pt x="1211" y="2375"/>
                </a:lnTo>
                <a:close/>
                <a:moveTo>
                  <a:pt x="2976" y="2375"/>
                </a:moveTo>
                <a:lnTo>
                  <a:pt x="2975" y="2375"/>
                </a:lnTo>
                <a:lnTo>
                  <a:pt x="2976" y="2375"/>
                </a:lnTo>
                <a:close/>
                <a:moveTo>
                  <a:pt x="2973" y="2375"/>
                </a:moveTo>
                <a:lnTo>
                  <a:pt x="2972" y="2375"/>
                </a:lnTo>
                <a:lnTo>
                  <a:pt x="2972" y="2373"/>
                </a:lnTo>
                <a:lnTo>
                  <a:pt x="2973" y="2373"/>
                </a:lnTo>
                <a:lnTo>
                  <a:pt x="2973" y="2375"/>
                </a:lnTo>
                <a:close/>
                <a:moveTo>
                  <a:pt x="3104" y="2379"/>
                </a:moveTo>
                <a:lnTo>
                  <a:pt x="3104" y="2378"/>
                </a:lnTo>
                <a:lnTo>
                  <a:pt x="3104" y="2376"/>
                </a:lnTo>
                <a:lnTo>
                  <a:pt x="3103" y="2376"/>
                </a:lnTo>
                <a:lnTo>
                  <a:pt x="3103" y="2375"/>
                </a:lnTo>
                <a:lnTo>
                  <a:pt x="3103" y="2373"/>
                </a:lnTo>
                <a:lnTo>
                  <a:pt x="3104" y="2373"/>
                </a:lnTo>
                <a:lnTo>
                  <a:pt x="3104" y="2372"/>
                </a:lnTo>
                <a:lnTo>
                  <a:pt x="3106" y="2372"/>
                </a:lnTo>
                <a:lnTo>
                  <a:pt x="3106" y="2373"/>
                </a:lnTo>
                <a:lnTo>
                  <a:pt x="3106" y="2375"/>
                </a:lnTo>
                <a:lnTo>
                  <a:pt x="3106" y="2376"/>
                </a:lnTo>
                <a:lnTo>
                  <a:pt x="3107" y="2376"/>
                </a:lnTo>
                <a:lnTo>
                  <a:pt x="3106" y="2378"/>
                </a:lnTo>
                <a:lnTo>
                  <a:pt x="3106" y="2379"/>
                </a:lnTo>
                <a:lnTo>
                  <a:pt x="3104" y="2379"/>
                </a:lnTo>
                <a:close/>
                <a:moveTo>
                  <a:pt x="2968" y="2373"/>
                </a:moveTo>
                <a:lnTo>
                  <a:pt x="2968" y="2372"/>
                </a:lnTo>
                <a:lnTo>
                  <a:pt x="2968" y="2373"/>
                </a:lnTo>
                <a:close/>
                <a:moveTo>
                  <a:pt x="2966" y="2372"/>
                </a:moveTo>
                <a:lnTo>
                  <a:pt x="2965" y="2372"/>
                </a:lnTo>
                <a:lnTo>
                  <a:pt x="2966" y="2372"/>
                </a:lnTo>
                <a:close/>
                <a:moveTo>
                  <a:pt x="2969" y="2372"/>
                </a:moveTo>
                <a:lnTo>
                  <a:pt x="2968" y="2372"/>
                </a:lnTo>
                <a:lnTo>
                  <a:pt x="2969" y="2372"/>
                </a:lnTo>
                <a:close/>
                <a:moveTo>
                  <a:pt x="2968" y="2371"/>
                </a:moveTo>
                <a:lnTo>
                  <a:pt x="2968" y="2372"/>
                </a:lnTo>
                <a:lnTo>
                  <a:pt x="2968" y="2371"/>
                </a:lnTo>
                <a:close/>
                <a:moveTo>
                  <a:pt x="2966" y="2371"/>
                </a:moveTo>
                <a:lnTo>
                  <a:pt x="2965" y="2371"/>
                </a:lnTo>
                <a:lnTo>
                  <a:pt x="2965" y="2372"/>
                </a:lnTo>
                <a:lnTo>
                  <a:pt x="2963" y="2372"/>
                </a:lnTo>
                <a:lnTo>
                  <a:pt x="2963" y="2371"/>
                </a:lnTo>
                <a:lnTo>
                  <a:pt x="2965" y="2371"/>
                </a:lnTo>
                <a:lnTo>
                  <a:pt x="2966" y="2371"/>
                </a:lnTo>
                <a:close/>
                <a:moveTo>
                  <a:pt x="3026" y="2371"/>
                </a:moveTo>
                <a:lnTo>
                  <a:pt x="3025" y="2371"/>
                </a:lnTo>
                <a:lnTo>
                  <a:pt x="3023" y="2371"/>
                </a:lnTo>
                <a:lnTo>
                  <a:pt x="3023" y="2369"/>
                </a:lnTo>
                <a:lnTo>
                  <a:pt x="3025" y="2369"/>
                </a:lnTo>
                <a:lnTo>
                  <a:pt x="3026" y="2371"/>
                </a:lnTo>
                <a:close/>
                <a:moveTo>
                  <a:pt x="1188" y="2371"/>
                </a:moveTo>
                <a:lnTo>
                  <a:pt x="1189" y="2371"/>
                </a:lnTo>
                <a:lnTo>
                  <a:pt x="1191" y="2371"/>
                </a:lnTo>
                <a:lnTo>
                  <a:pt x="1192" y="2371"/>
                </a:lnTo>
                <a:lnTo>
                  <a:pt x="1192" y="2372"/>
                </a:lnTo>
                <a:lnTo>
                  <a:pt x="1192" y="2373"/>
                </a:lnTo>
                <a:lnTo>
                  <a:pt x="1192" y="2375"/>
                </a:lnTo>
                <a:lnTo>
                  <a:pt x="1192" y="2376"/>
                </a:lnTo>
                <a:lnTo>
                  <a:pt x="1191" y="2378"/>
                </a:lnTo>
                <a:lnTo>
                  <a:pt x="1191" y="2376"/>
                </a:lnTo>
                <a:lnTo>
                  <a:pt x="1191" y="2378"/>
                </a:lnTo>
                <a:lnTo>
                  <a:pt x="1189" y="2378"/>
                </a:lnTo>
                <a:lnTo>
                  <a:pt x="1191" y="2378"/>
                </a:lnTo>
                <a:lnTo>
                  <a:pt x="1189" y="2378"/>
                </a:lnTo>
                <a:lnTo>
                  <a:pt x="1189" y="2379"/>
                </a:lnTo>
                <a:lnTo>
                  <a:pt x="1189" y="2381"/>
                </a:lnTo>
                <a:lnTo>
                  <a:pt x="1191" y="2381"/>
                </a:lnTo>
                <a:lnTo>
                  <a:pt x="1192" y="2381"/>
                </a:lnTo>
                <a:lnTo>
                  <a:pt x="1192" y="2379"/>
                </a:lnTo>
                <a:lnTo>
                  <a:pt x="1193" y="2379"/>
                </a:lnTo>
                <a:lnTo>
                  <a:pt x="1193" y="2378"/>
                </a:lnTo>
                <a:lnTo>
                  <a:pt x="1195" y="2378"/>
                </a:lnTo>
                <a:lnTo>
                  <a:pt x="1193" y="2379"/>
                </a:lnTo>
                <a:lnTo>
                  <a:pt x="1195" y="2379"/>
                </a:lnTo>
                <a:lnTo>
                  <a:pt x="1195" y="2378"/>
                </a:lnTo>
                <a:lnTo>
                  <a:pt x="1195" y="2376"/>
                </a:lnTo>
                <a:lnTo>
                  <a:pt x="1193" y="2376"/>
                </a:lnTo>
                <a:lnTo>
                  <a:pt x="1193" y="2375"/>
                </a:lnTo>
                <a:lnTo>
                  <a:pt x="1195" y="2375"/>
                </a:lnTo>
                <a:lnTo>
                  <a:pt x="1195" y="2373"/>
                </a:lnTo>
                <a:lnTo>
                  <a:pt x="1196" y="2373"/>
                </a:lnTo>
                <a:lnTo>
                  <a:pt x="1196" y="2372"/>
                </a:lnTo>
                <a:lnTo>
                  <a:pt x="1198" y="2372"/>
                </a:lnTo>
                <a:lnTo>
                  <a:pt x="1199" y="2372"/>
                </a:lnTo>
                <a:lnTo>
                  <a:pt x="1201" y="2372"/>
                </a:lnTo>
                <a:lnTo>
                  <a:pt x="1199" y="2373"/>
                </a:lnTo>
                <a:lnTo>
                  <a:pt x="1199" y="2375"/>
                </a:lnTo>
                <a:lnTo>
                  <a:pt x="1201" y="2375"/>
                </a:lnTo>
                <a:lnTo>
                  <a:pt x="1199" y="2375"/>
                </a:lnTo>
                <a:lnTo>
                  <a:pt x="1199" y="2376"/>
                </a:lnTo>
                <a:lnTo>
                  <a:pt x="1198" y="2378"/>
                </a:lnTo>
                <a:lnTo>
                  <a:pt x="1196" y="2378"/>
                </a:lnTo>
                <a:lnTo>
                  <a:pt x="1196" y="2379"/>
                </a:lnTo>
                <a:lnTo>
                  <a:pt x="1196" y="2381"/>
                </a:lnTo>
                <a:lnTo>
                  <a:pt x="1196" y="2382"/>
                </a:lnTo>
                <a:lnTo>
                  <a:pt x="1196" y="2384"/>
                </a:lnTo>
                <a:lnTo>
                  <a:pt x="1196" y="2385"/>
                </a:lnTo>
                <a:lnTo>
                  <a:pt x="1198" y="2385"/>
                </a:lnTo>
                <a:lnTo>
                  <a:pt x="1199" y="2385"/>
                </a:lnTo>
                <a:lnTo>
                  <a:pt x="1199" y="2387"/>
                </a:lnTo>
                <a:lnTo>
                  <a:pt x="1199" y="2388"/>
                </a:lnTo>
                <a:lnTo>
                  <a:pt x="1198" y="2388"/>
                </a:lnTo>
                <a:lnTo>
                  <a:pt x="1196" y="2388"/>
                </a:lnTo>
                <a:lnTo>
                  <a:pt x="1196" y="2390"/>
                </a:lnTo>
                <a:lnTo>
                  <a:pt x="1198" y="2390"/>
                </a:lnTo>
                <a:lnTo>
                  <a:pt x="1199" y="2390"/>
                </a:lnTo>
                <a:lnTo>
                  <a:pt x="1201" y="2390"/>
                </a:lnTo>
                <a:lnTo>
                  <a:pt x="1202" y="2390"/>
                </a:lnTo>
                <a:lnTo>
                  <a:pt x="1202" y="2391"/>
                </a:lnTo>
                <a:lnTo>
                  <a:pt x="1201" y="2391"/>
                </a:lnTo>
                <a:lnTo>
                  <a:pt x="1201" y="2393"/>
                </a:lnTo>
                <a:lnTo>
                  <a:pt x="1202" y="2393"/>
                </a:lnTo>
                <a:lnTo>
                  <a:pt x="1202" y="2394"/>
                </a:lnTo>
                <a:lnTo>
                  <a:pt x="1204" y="2394"/>
                </a:lnTo>
                <a:lnTo>
                  <a:pt x="1204" y="2396"/>
                </a:lnTo>
                <a:lnTo>
                  <a:pt x="1202" y="2396"/>
                </a:lnTo>
                <a:lnTo>
                  <a:pt x="1202" y="2394"/>
                </a:lnTo>
                <a:lnTo>
                  <a:pt x="1202" y="2396"/>
                </a:lnTo>
                <a:lnTo>
                  <a:pt x="1201" y="2396"/>
                </a:lnTo>
                <a:lnTo>
                  <a:pt x="1201" y="2394"/>
                </a:lnTo>
                <a:lnTo>
                  <a:pt x="1199" y="2394"/>
                </a:lnTo>
                <a:lnTo>
                  <a:pt x="1198" y="2394"/>
                </a:lnTo>
                <a:lnTo>
                  <a:pt x="1198" y="2396"/>
                </a:lnTo>
                <a:lnTo>
                  <a:pt x="1199" y="2396"/>
                </a:lnTo>
                <a:lnTo>
                  <a:pt x="1201" y="2396"/>
                </a:lnTo>
                <a:lnTo>
                  <a:pt x="1201" y="2397"/>
                </a:lnTo>
                <a:lnTo>
                  <a:pt x="1202" y="2397"/>
                </a:lnTo>
                <a:lnTo>
                  <a:pt x="1201" y="2397"/>
                </a:lnTo>
                <a:lnTo>
                  <a:pt x="1201" y="2398"/>
                </a:lnTo>
                <a:lnTo>
                  <a:pt x="1201" y="2400"/>
                </a:lnTo>
                <a:lnTo>
                  <a:pt x="1199" y="2400"/>
                </a:lnTo>
                <a:lnTo>
                  <a:pt x="1199" y="2401"/>
                </a:lnTo>
                <a:lnTo>
                  <a:pt x="1199" y="2400"/>
                </a:lnTo>
                <a:lnTo>
                  <a:pt x="1199" y="2398"/>
                </a:lnTo>
                <a:lnTo>
                  <a:pt x="1198" y="2397"/>
                </a:lnTo>
                <a:lnTo>
                  <a:pt x="1198" y="2398"/>
                </a:lnTo>
                <a:lnTo>
                  <a:pt x="1196" y="2398"/>
                </a:lnTo>
                <a:lnTo>
                  <a:pt x="1196" y="2397"/>
                </a:lnTo>
                <a:lnTo>
                  <a:pt x="1195" y="2397"/>
                </a:lnTo>
                <a:lnTo>
                  <a:pt x="1195" y="2398"/>
                </a:lnTo>
                <a:lnTo>
                  <a:pt x="1193" y="2398"/>
                </a:lnTo>
                <a:lnTo>
                  <a:pt x="1193" y="2397"/>
                </a:lnTo>
                <a:lnTo>
                  <a:pt x="1192" y="2397"/>
                </a:lnTo>
                <a:lnTo>
                  <a:pt x="1191" y="2397"/>
                </a:lnTo>
                <a:lnTo>
                  <a:pt x="1191" y="2396"/>
                </a:lnTo>
                <a:lnTo>
                  <a:pt x="1191" y="2394"/>
                </a:lnTo>
                <a:lnTo>
                  <a:pt x="1189" y="2394"/>
                </a:lnTo>
                <a:lnTo>
                  <a:pt x="1189" y="2393"/>
                </a:lnTo>
                <a:lnTo>
                  <a:pt x="1191" y="2393"/>
                </a:lnTo>
                <a:lnTo>
                  <a:pt x="1191" y="2391"/>
                </a:lnTo>
                <a:lnTo>
                  <a:pt x="1189" y="2391"/>
                </a:lnTo>
                <a:lnTo>
                  <a:pt x="1189" y="2393"/>
                </a:lnTo>
                <a:lnTo>
                  <a:pt x="1188" y="2393"/>
                </a:lnTo>
                <a:lnTo>
                  <a:pt x="1186" y="2393"/>
                </a:lnTo>
                <a:lnTo>
                  <a:pt x="1185" y="2393"/>
                </a:lnTo>
                <a:lnTo>
                  <a:pt x="1185" y="2394"/>
                </a:lnTo>
                <a:lnTo>
                  <a:pt x="1185" y="2396"/>
                </a:lnTo>
                <a:lnTo>
                  <a:pt x="1183" y="2396"/>
                </a:lnTo>
                <a:lnTo>
                  <a:pt x="1183" y="2397"/>
                </a:lnTo>
                <a:lnTo>
                  <a:pt x="1183" y="2398"/>
                </a:lnTo>
                <a:lnTo>
                  <a:pt x="1182" y="2398"/>
                </a:lnTo>
                <a:lnTo>
                  <a:pt x="1183" y="2400"/>
                </a:lnTo>
                <a:lnTo>
                  <a:pt x="1182" y="2400"/>
                </a:lnTo>
                <a:lnTo>
                  <a:pt x="1182" y="2401"/>
                </a:lnTo>
                <a:lnTo>
                  <a:pt x="1180" y="2401"/>
                </a:lnTo>
                <a:lnTo>
                  <a:pt x="1182" y="2401"/>
                </a:lnTo>
                <a:lnTo>
                  <a:pt x="1182" y="2400"/>
                </a:lnTo>
                <a:lnTo>
                  <a:pt x="1182" y="2398"/>
                </a:lnTo>
                <a:lnTo>
                  <a:pt x="1180" y="2398"/>
                </a:lnTo>
                <a:lnTo>
                  <a:pt x="1182" y="2398"/>
                </a:lnTo>
                <a:lnTo>
                  <a:pt x="1182" y="2397"/>
                </a:lnTo>
                <a:lnTo>
                  <a:pt x="1182" y="2396"/>
                </a:lnTo>
                <a:lnTo>
                  <a:pt x="1180" y="2396"/>
                </a:lnTo>
                <a:lnTo>
                  <a:pt x="1180" y="2394"/>
                </a:lnTo>
                <a:lnTo>
                  <a:pt x="1180" y="2393"/>
                </a:lnTo>
                <a:lnTo>
                  <a:pt x="1179" y="2393"/>
                </a:lnTo>
                <a:lnTo>
                  <a:pt x="1179" y="2391"/>
                </a:lnTo>
                <a:lnTo>
                  <a:pt x="1179" y="2390"/>
                </a:lnTo>
                <a:lnTo>
                  <a:pt x="1180" y="2388"/>
                </a:lnTo>
                <a:lnTo>
                  <a:pt x="1180" y="2387"/>
                </a:lnTo>
                <a:lnTo>
                  <a:pt x="1179" y="2387"/>
                </a:lnTo>
                <a:lnTo>
                  <a:pt x="1179" y="2385"/>
                </a:lnTo>
                <a:lnTo>
                  <a:pt x="1179" y="2384"/>
                </a:lnTo>
                <a:lnTo>
                  <a:pt x="1179" y="2382"/>
                </a:lnTo>
                <a:lnTo>
                  <a:pt x="1180" y="2381"/>
                </a:lnTo>
                <a:lnTo>
                  <a:pt x="1179" y="2381"/>
                </a:lnTo>
                <a:lnTo>
                  <a:pt x="1179" y="2379"/>
                </a:lnTo>
                <a:lnTo>
                  <a:pt x="1177" y="2379"/>
                </a:lnTo>
                <a:lnTo>
                  <a:pt x="1179" y="2379"/>
                </a:lnTo>
                <a:lnTo>
                  <a:pt x="1180" y="2381"/>
                </a:lnTo>
                <a:lnTo>
                  <a:pt x="1180" y="2379"/>
                </a:lnTo>
                <a:lnTo>
                  <a:pt x="1179" y="2379"/>
                </a:lnTo>
                <a:lnTo>
                  <a:pt x="1179" y="2378"/>
                </a:lnTo>
                <a:lnTo>
                  <a:pt x="1179" y="2376"/>
                </a:lnTo>
                <a:lnTo>
                  <a:pt x="1180" y="2376"/>
                </a:lnTo>
                <a:lnTo>
                  <a:pt x="1180" y="2375"/>
                </a:lnTo>
                <a:lnTo>
                  <a:pt x="1182" y="2375"/>
                </a:lnTo>
                <a:lnTo>
                  <a:pt x="1180" y="2375"/>
                </a:lnTo>
                <a:lnTo>
                  <a:pt x="1182" y="2373"/>
                </a:lnTo>
                <a:lnTo>
                  <a:pt x="1182" y="2372"/>
                </a:lnTo>
                <a:lnTo>
                  <a:pt x="1183" y="2372"/>
                </a:lnTo>
                <a:lnTo>
                  <a:pt x="1185" y="2371"/>
                </a:lnTo>
                <a:lnTo>
                  <a:pt x="1186" y="2371"/>
                </a:lnTo>
                <a:lnTo>
                  <a:pt x="1186" y="2369"/>
                </a:lnTo>
                <a:lnTo>
                  <a:pt x="1188" y="2369"/>
                </a:lnTo>
                <a:lnTo>
                  <a:pt x="1188" y="2371"/>
                </a:lnTo>
                <a:close/>
                <a:moveTo>
                  <a:pt x="3007" y="2369"/>
                </a:moveTo>
                <a:lnTo>
                  <a:pt x="3007" y="2368"/>
                </a:lnTo>
                <a:lnTo>
                  <a:pt x="3007" y="2369"/>
                </a:lnTo>
                <a:close/>
                <a:moveTo>
                  <a:pt x="1061" y="2368"/>
                </a:moveTo>
                <a:lnTo>
                  <a:pt x="1061" y="2369"/>
                </a:lnTo>
                <a:lnTo>
                  <a:pt x="1060" y="2369"/>
                </a:lnTo>
                <a:lnTo>
                  <a:pt x="1060" y="2371"/>
                </a:lnTo>
                <a:lnTo>
                  <a:pt x="1060" y="2369"/>
                </a:lnTo>
                <a:lnTo>
                  <a:pt x="1058" y="2371"/>
                </a:lnTo>
                <a:lnTo>
                  <a:pt x="1057" y="2371"/>
                </a:lnTo>
                <a:lnTo>
                  <a:pt x="1057" y="2372"/>
                </a:lnTo>
                <a:lnTo>
                  <a:pt x="1055" y="2372"/>
                </a:lnTo>
                <a:lnTo>
                  <a:pt x="1054" y="2372"/>
                </a:lnTo>
                <a:lnTo>
                  <a:pt x="1054" y="2373"/>
                </a:lnTo>
                <a:lnTo>
                  <a:pt x="1052" y="2373"/>
                </a:lnTo>
                <a:lnTo>
                  <a:pt x="1051" y="2375"/>
                </a:lnTo>
                <a:lnTo>
                  <a:pt x="1048" y="2376"/>
                </a:lnTo>
                <a:lnTo>
                  <a:pt x="1049" y="2375"/>
                </a:lnTo>
                <a:lnTo>
                  <a:pt x="1051" y="2373"/>
                </a:lnTo>
                <a:lnTo>
                  <a:pt x="1052" y="2373"/>
                </a:lnTo>
                <a:lnTo>
                  <a:pt x="1052" y="2372"/>
                </a:lnTo>
                <a:lnTo>
                  <a:pt x="1054" y="2372"/>
                </a:lnTo>
                <a:lnTo>
                  <a:pt x="1055" y="2372"/>
                </a:lnTo>
                <a:lnTo>
                  <a:pt x="1055" y="2371"/>
                </a:lnTo>
                <a:lnTo>
                  <a:pt x="1057" y="2371"/>
                </a:lnTo>
                <a:lnTo>
                  <a:pt x="1057" y="2369"/>
                </a:lnTo>
                <a:lnTo>
                  <a:pt x="1058" y="2369"/>
                </a:lnTo>
                <a:lnTo>
                  <a:pt x="1060" y="2369"/>
                </a:lnTo>
                <a:lnTo>
                  <a:pt x="1061" y="2369"/>
                </a:lnTo>
                <a:lnTo>
                  <a:pt x="1061" y="2368"/>
                </a:lnTo>
                <a:close/>
                <a:moveTo>
                  <a:pt x="2943" y="2369"/>
                </a:moveTo>
                <a:lnTo>
                  <a:pt x="2943" y="2368"/>
                </a:lnTo>
                <a:lnTo>
                  <a:pt x="2944" y="2368"/>
                </a:lnTo>
                <a:lnTo>
                  <a:pt x="2944" y="2369"/>
                </a:lnTo>
                <a:lnTo>
                  <a:pt x="2943" y="2369"/>
                </a:lnTo>
                <a:close/>
                <a:moveTo>
                  <a:pt x="3048" y="2368"/>
                </a:moveTo>
                <a:lnTo>
                  <a:pt x="3048" y="2369"/>
                </a:lnTo>
                <a:lnTo>
                  <a:pt x="3048" y="2368"/>
                </a:lnTo>
                <a:lnTo>
                  <a:pt x="3050" y="2369"/>
                </a:lnTo>
                <a:lnTo>
                  <a:pt x="3050" y="2371"/>
                </a:lnTo>
                <a:lnTo>
                  <a:pt x="3051" y="2371"/>
                </a:lnTo>
                <a:lnTo>
                  <a:pt x="3053" y="2372"/>
                </a:lnTo>
                <a:lnTo>
                  <a:pt x="3053" y="2373"/>
                </a:lnTo>
                <a:lnTo>
                  <a:pt x="3054" y="2373"/>
                </a:lnTo>
                <a:lnTo>
                  <a:pt x="3054" y="2375"/>
                </a:lnTo>
                <a:lnTo>
                  <a:pt x="3056" y="2375"/>
                </a:lnTo>
                <a:lnTo>
                  <a:pt x="3057" y="2376"/>
                </a:lnTo>
                <a:lnTo>
                  <a:pt x="3057" y="2378"/>
                </a:lnTo>
                <a:lnTo>
                  <a:pt x="3059" y="2378"/>
                </a:lnTo>
                <a:lnTo>
                  <a:pt x="3059" y="2379"/>
                </a:lnTo>
                <a:lnTo>
                  <a:pt x="3060" y="2379"/>
                </a:lnTo>
                <a:lnTo>
                  <a:pt x="3060" y="2381"/>
                </a:lnTo>
                <a:lnTo>
                  <a:pt x="3062" y="2381"/>
                </a:lnTo>
                <a:lnTo>
                  <a:pt x="3062" y="2382"/>
                </a:lnTo>
                <a:lnTo>
                  <a:pt x="3062" y="2384"/>
                </a:lnTo>
                <a:lnTo>
                  <a:pt x="3060" y="2384"/>
                </a:lnTo>
                <a:lnTo>
                  <a:pt x="3060" y="2382"/>
                </a:lnTo>
                <a:lnTo>
                  <a:pt x="3059" y="2382"/>
                </a:lnTo>
                <a:lnTo>
                  <a:pt x="3059" y="2381"/>
                </a:lnTo>
                <a:lnTo>
                  <a:pt x="3057" y="2381"/>
                </a:lnTo>
                <a:lnTo>
                  <a:pt x="3057" y="2382"/>
                </a:lnTo>
                <a:lnTo>
                  <a:pt x="3057" y="2384"/>
                </a:lnTo>
                <a:lnTo>
                  <a:pt x="3057" y="2385"/>
                </a:lnTo>
                <a:lnTo>
                  <a:pt x="3059" y="2385"/>
                </a:lnTo>
                <a:lnTo>
                  <a:pt x="3059" y="2387"/>
                </a:lnTo>
                <a:lnTo>
                  <a:pt x="3057" y="2387"/>
                </a:lnTo>
                <a:lnTo>
                  <a:pt x="3057" y="2388"/>
                </a:lnTo>
                <a:lnTo>
                  <a:pt x="3057" y="2390"/>
                </a:lnTo>
                <a:lnTo>
                  <a:pt x="3056" y="2390"/>
                </a:lnTo>
                <a:lnTo>
                  <a:pt x="3054" y="2390"/>
                </a:lnTo>
                <a:lnTo>
                  <a:pt x="3054" y="2388"/>
                </a:lnTo>
                <a:lnTo>
                  <a:pt x="3054" y="2387"/>
                </a:lnTo>
                <a:lnTo>
                  <a:pt x="3053" y="2387"/>
                </a:lnTo>
                <a:lnTo>
                  <a:pt x="3051" y="2387"/>
                </a:lnTo>
                <a:lnTo>
                  <a:pt x="3053" y="2387"/>
                </a:lnTo>
                <a:lnTo>
                  <a:pt x="3053" y="2388"/>
                </a:lnTo>
                <a:lnTo>
                  <a:pt x="3053" y="2390"/>
                </a:lnTo>
                <a:lnTo>
                  <a:pt x="3054" y="2390"/>
                </a:lnTo>
                <a:lnTo>
                  <a:pt x="3053" y="2390"/>
                </a:lnTo>
                <a:lnTo>
                  <a:pt x="3053" y="2391"/>
                </a:lnTo>
                <a:lnTo>
                  <a:pt x="3054" y="2391"/>
                </a:lnTo>
                <a:lnTo>
                  <a:pt x="3054" y="2393"/>
                </a:lnTo>
                <a:lnTo>
                  <a:pt x="3056" y="2393"/>
                </a:lnTo>
                <a:lnTo>
                  <a:pt x="3056" y="2394"/>
                </a:lnTo>
                <a:lnTo>
                  <a:pt x="3054" y="2394"/>
                </a:lnTo>
                <a:lnTo>
                  <a:pt x="3056" y="2396"/>
                </a:lnTo>
                <a:lnTo>
                  <a:pt x="3056" y="2397"/>
                </a:lnTo>
                <a:lnTo>
                  <a:pt x="3054" y="2397"/>
                </a:lnTo>
                <a:lnTo>
                  <a:pt x="3053" y="2397"/>
                </a:lnTo>
                <a:lnTo>
                  <a:pt x="3053" y="2398"/>
                </a:lnTo>
                <a:lnTo>
                  <a:pt x="3054" y="2398"/>
                </a:lnTo>
                <a:lnTo>
                  <a:pt x="3054" y="2400"/>
                </a:lnTo>
                <a:lnTo>
                  <a:pt x="3054" y="2401"/>
                </a:lnTo>
                <a:lnTo>
                  <a:pt x="3053" y="2401"/>
                </a:lnTo>
                <a:lnTo>
                  <a:pt x="3053" y="2400"/>
                </a:lnTo>
                <a:lnTo>
                  <a:pt x="3051" y="2400"/>
                </a:lnTo>
                <a:lnTo>
                  <a:pt x="3051" y="2398"/>
                </a:lnTo>
                <a:lnTo>
                  <a:pt x="3051" y="2397"/>
                </a:lnTo>
                <a:lnTo>
                  <a:pt x="3050" y="2397"/>
                </a:lnTo>
                <a:lnTo>
                  <a:pt x="3050" y="2396"/>
                </a:lnTo>
                <a:lnTo>
                  <a:pt x="3050" y="2394"/>
                </a:lnTo>
                <a:lnTo>
                  <a:pt x="3050" y="2396"/>
                </a:lnTo>
                <a:lnTo>
                  <a:pt x="3048" y="2396"/>
                </a:lnTo>
                <a:lnTo>
                  <a:pt x="3048" y="2394"/>
                </a:lnTo>
                <a:lnTo>
                  <a:pt x="3048" y="2393"/>
                </a:lnTo>
                <a:lnTo>
                  <a:pt x="3048" y="2391"/>
                </a:lnTo>
                <a:lnTo>
                  <a:pt x="3048" y="2390"/>
                </a:lnTo>
                <a:lnTo>
                  <a:pt x="3048" y="2388"/>
                </a:lnTo>
                <a:lnTo>
                  <a:pt x="3047" y="2385"/>
                </a:lnTo>
                <a:lnTo>
                  <a:pt x="3047" y="2384"/>
                </a:lnTo>
                <a:lnTo>
                  <a:pt x="3047" y="2382"/>
                </a:lnTo>
                <a:lnTo>
                  <a:pt x="3047" y="2381"/>
                </a:lnTo>
                <a:lnTo>
                  <a:pt x="3045" y="2381"/>
                </a:lnTo>
                <a:lnTo>
                  <a:pt x="3045" y="2379"/>
                </a:lnTo>
                <a:lnTo>
                  <a:pt x="3047" y="2378"/>
                </a:lnTo>
                <a:lnTo>
                  <a:pt x="3045" y="2378"/>
                </a:lnTo>
                <a:lnTo>
                  <a:pt x="3047" y="2376"/>
                </a:lnTo>
                <a:lnTo>
                  <a:pt x="3047" y="2375"/>
                </a:lnTo>
                <a:lnTo>
                  <a:pt x="3045" y="2375"/>
                </a:lnTo>
                <a:lnTo>
                  <a:pt x="3045" y="2373"/>
                </a:lnTo>
                <a:lnTo>
                  <a:pt x="3045" y="2375"/>
                </a:lnTo>
                <a:lnTo>
                  <a:pt x="3045" y="2373"/>
                </a:lnTo>
                <a:lnTo>
                  <a:pt x="3045" y="2372"/>
                </a:lnTo>
                <a:lnTo>
                  <a:pt x="3045" y="2373"/>
                </a:lnTo>
                <a:lnTo>
                  <a:pt x="3045" y="2372"/>
                </a:lnTo>
                <a:lnTo>
                  <a:pt x="3047" y="2372"/>
                </a:lnTo>
                <a:lnTo>
                  <a:pt x="3048" y="2373"/>
                </a:lnTo>
                <a:lnTo>
                  <a:pt x="3048" y="2372"/>
                </a:lnTo>
                <a:lnTo>
                  <a:pt x="3047" y="2372"/>
                </a:lnTo>
                <a:lnTo>
                  <a:pt x="3047" y="2371"/>
                </a:lnTo>
                <a:lnTo>
                  <a:pt x="3047" y="2369"/>
                </a:lnTo>
                <a:lnTo>
                  <a:pt x="3047" y="2368"/>
                </a:lnTo>
                <a:lnTo>
                  <a:pt x="3048" y="2368"/>
                </a:lnTo>
                <a:close/>
                <a:moveTo>
                  <a:pt x="2946" y="2368"/>
                </a:moveTo>
                <a:lnTo>
                  <a:pt x="2947" y="2368"/>
                </a:lnTo>
                <a:lnTo>
                  <a:pt x="2947" y="2369"/>
                </a:lnTo>
                <a:lnTo>
                  <a:pt x="2947" y="2371"/>
                </a:lnTo>
                <a:lnTo>
                  <a:pt x="2946" y="2371"/>
                </a:lnTo>
                <a:lnTo>
                  <a:pt x="2946" y="2372"/>
                </a:lnTo>
                <a:lnTo>
                  <a:pt x="2944" y="2372"/>
                </a:lnTo>
                <a:lnTo>
                  <a:pt x="2944" y="2371"/>
                </a:lnTo>
                <a:lnTo>
                  <a:pt x="2944" y="2369"/>
                </a:lnTo>
                <a:lnTo>
                  <a:pt x="2944" y="2368"/>
                </a:lnTo>
                <a:lnTo>
                  <a:pt x="2946" y="2368"/>
                </a:lnTo>
                <a:close/>
                <a:moveTo>
                  <a:pt x="2937" y="2369"/>
                </a:moveTo>
                <a:lnTo>
                  <a:pt x="2938" y="2369"/>
                </a:lnTo>
                <a:lnTo>
                  <a:pt x="2940" y="2369"/>
                </a:lnTo>
                <a:lnTo>
                  <a:pt x="2940" y="2368"/>
                </a:lnTo>
                <a:lnTo>
                  <a:pt x="2941" y="2368"/>
                </a:lnTo>
                <a:lnTo>
                  <a:pt x="2941" y="2369"/>
                </a:lnTo>
                <a:lnTo>
                  <a:pt x="2943" y="2369"/>
                </a:lnTo>
                <a:lnTo>
                  <a:pt x="2944" y="2371"/>
                </a:lnTo>
                <a:lnTo>
                  <a:pt x="2943" y="2371"/>
                </a:lnTo>
                <a:lnTo>
                  <a:pt x="2943" y="2372"/>
                </a:lnTo>
                <a:lnTo>
                  <a:pt x="2943" y="2373"/>
                </a:lnTo>
                <a:lnTo>
                  <a:pt x="2941" y="2373"/>
                </a:lnTo>
                <a:lnTo>
                  <a:pt x="2940" y="2373"/>
                </a:lnTo>
                <a:lnTo>
                  <a:pt x="2940" y="2372"/>
                </a:lnTo>
                <a:lnTo>
                  <a:pt x="2938" y="2372"/>
                </a:lnTo>
                <a:lnTo>
                  <a:pt x="2937" y="2372"/>
                </a:lnTo>
                <a:lnTo>
                  <a:pt x="2937" y="2373"/>
                </a:lnTo>
                <a:lnTo>
                  <a:pt x="2938" y="2373"/>
                </a:lnTo>
                <a:lnTo>
                  <a:pt x="2940" y="2373"/>
                </a:lnTo>
                <a:lnTo>
                  <a:pt x="2940" y="2375"/>
                </a:lnTo>
                <a:lnTo>
                  <a:pt x="2940" y="2376"/>
                </a:lnTo>
                <a:lnTo>
                  <a:pt x="2938" y="2376"/>
                </a:lnTo>
                <a:lnTo>
                  <a:pt x="2938" y="2378"/>
                </a:lnTo>
                <a:lnTo>
                  <a:pt x="2937" y="2376"/>
                </a:lnTo>
                <a:lnTo>
                  <a:pt x="2935" y="2375"/>
                </a:lnTo>
                <a:lnTo>
                  <a:pt x="2935" y="2373"/>
                </a:lnTo>
                <a:lnTo>
                  <a:pt x="2934" y="2373"/>
                </a:lnTo>
                <a:lnTo>
                  <a:pt x="2934" y="2375"/>
                </a:lnTo>
                <a:lnTo>
                  <a:pt x="2934" y="2376"/>
                </a:lnTo>
                <a:lnTo>
                  <a:pt x="2932" y="2378"/>
                </a:lnTo>
                <a:lnTo>
                  <a:pt x="2934" y="2378"/>
                </a:lnTo>
                <a:lnTo>
                  <a:pt x="2934" y="2376"/>
                </a:lnTo>
                <a:lnTo>
                  <a:pt x="2935" y="2376"/>
                </a:lnTo>
                <a:lnTo>
                  <a:pt x="2935" y="2378"/>
                </a:lnTo>
                <a:lnTo>
                  <a:pt x="2935" y="2379"/>
                </a:lnTo>
                <a:lnTo>
                  <a:pt x="2935" y="2381"/>
                </a:lnTo>
                <a:lnTo>
                  <a:pt x="2934" y="2381"/>
                </a:lnTo>
                <a:lnTo>
                  <a:pt x="2934" y="2382"/>
                </a:lnTo>
                <a:lnTo>
                  <a:pt x="2935" y="2382"/>
                </a:lnTo>
                <a:lnTo>
                  <a:pt x="2934" y="2384"/>
                </a:lnTo>
                <a:lnTo>
                  <a:pt x="2934" y="2385"/>
                </a:lnTo>
                <a:lnTo>
                  <a:pt x="2934" y="2387"/>
                </a:lnTo>
                <a:lnTo>
                  <a:pt x="2934" y="2388"/>
                </a:lnTo>
                <a:lnTo>
                  <a:pt x="2932" y="2388"/>
                </a:lnTo>
                <a:lnTo>
                  <a:pt x="2932" y="2387"/>
                </a:lnTo>
                <a:lnTo>
                  <a:pt x="2931" y="2385"/>
                </a:lnTo>
                <a:lnTo>
                  <a:pt x="2931" y="2384"/>
                </a:lnTo>
                <a:lnTo>
                  <a:pt x="2929" y="2384"/>
                </a:lnTo>
                <a:lnTo>
                  <a:pt x="2931" y="2382"/>
                </a:lnTo>
                <a:lnTo>
                  <a:pt x="2929" y="2382"/>
                </a:lnTo>
                <a:lnTo>
                  <a:pt x="2931" y="2381"/>
                </a:lnTo>
                <a:lnTo>
                  <a:pt x="2931" y="2379"/>
                </a:lnTo>
                <a:lnTo>
                  <a:pt x="2931" y="2381"/>
                </a:lnTo>
                <a:lnTo>
                  <a:pt x="2929" y="2381"/>
                </a:lnTo>
                <a:lnTo>
                  <a:pt x="2928" y="2381"/>
                </a:lnTo>
                <a:lnTo>
                  <a:pt x="2929" y="2379"/>
                </a:lnTo>
                <a:lnTo>
                  <a:pt x="2928" y="2379"/>
                </a:lnTo>
                <a:lnTo>
                  <a:pt x="2929" y="2379"/>
                </a:lnTo>
                <a:lnTo>
                  <a:pt x="2929" y="2378"/>
                </a:lnTo>
                <a:lnTo>
                  <a:pt x="2931" y="2378"/>
                </a:lnTo>
                <a:lnTo>
                  <a:pt x="2931" y="2376"/>
                </a:lnTo>
                <a:lnTo>
                  <a:pt x="2932" y="2375"/>
                </a:lnTo>
                <a:lnTo>
                  <a:pt x="2932" y="2373"/>
                </a:lnTo>
                <a:lnTo>
                  <a:pt x="2931" y="2373"/>
                </a:lnTo>
                <a:lnTo>
                  <a:pt x="2929" y="2373"/>
                </a:lnTo>
                <a:lnTo>
                  <a:pt x="2929" y="2372"/>
                </a:lnTo>
                <a:lnTo>
                  <a:pt x="2931" y="2372"/>
                </a:lnTo>
                <a:lnTo>
                  <a:pt x="2931" y="2371"/>
                </a:lnTo>
                <a:lnTo>
                  <a:pt x="2932" y="2371"/>
                </a:lnTo>
                <a:lnTo>
                  <a:pt x="2932" y="2372"/>
                </a:lnTo>
                <a:lnTo>
                  <a:pt x="2932" y="2371"/>
                </a:lnTo>
                <a:lnTo>
                  <a:pt x="2934" y="2371"/>
                </a:lnTo>
                <a:lnTo>
                  <a:pt x="2934" y="2369"/>
                </a:lnTo>
                <a:lnTo>
                  <a:pt x="2934" y="2368"/>
                </a:lnTo>
                <a:lnTo>
                  <a:pt x="2935" y="2366"/>
                </a:lnTo>
                <a:lnTo>
                  <a:pt x="2935" y="2368"/>
                </a:lnTo>
                <a:lnTo>
                  <a:pt x="2937" y="2368"/>
                </a:lnTo>
                <a:lnTo>
                  <a:pt x="2937" y="2369"/>
                </a:lnTo>
                <a:close/>
                <a:moveTo>
                  <a:pt x="1032" y="2366"/>
                </a:moveTo>
                <a:lnTo>
                  <a:pt x="1033" y="2368"/>
                </a:lnTo>
                <a:lnTo>
                  <a:pt x="1033" y="2369"/>
                </a:lnTo>
                <a:lnTo>
                  <a:pt x="1033" y="2371"/>
                </a:lnTo>
                <a:lnTo>
                  <a:pt x="1032" y="2371"/>
                </a:lnTo>
                <a:lnTo>
                  <a:pt x="1030" y="2371"/>
                </a:lnTo>
                <a:lnTo>
                  <a:pt x="1029" y="2369"/>
                </a:lnTo>
                <a:lnTo>
                  <a:pt x="1029" y="2368"/>
                </a:lnTo>
                <a:lnTo>
                  <a:pt x="1029" y="2366"/>
                </a:lnTo>
                <a:lnTo>
                  <a:pt x="1030" y="2366"/>
                </a:lnTo>
                <a:lnTo>
                  <a:pt x="1032" y="2366"/>
                </a:lnTo>
                <a:close/>
                <a:moveTo>
                  <a:pt x="2966" y="2366"/>
                </a:moveTo>
                <a:lnTo>
                  <a:pt x="2966" y="2368"/>
                </a:lnTo>
                <a:lnTo>
                  <a:pt x="2966" y="2366"/>
                </a:lnTo>
                <a:close/>
                <a:moveTo>
                  <a:pt x="2934" y="2366"/>
                </a:moveTo>
                <a:lnTo>
                  <a:pt x="2932" y="2366"/>
                </a:lnTo>
                <a:lnTo>
                  <a:pt x="2932" y="2368"/>
                </a:lnTo>
                <a:lnTo>
                  <a:pt x="2931" y="2368"/>
                </a:lnTo>
                <a:lnTo>
                  <a:pt x="2929" y="2368"/>
                </a:lnTo>
                <a:lnTo>
                  <a:pt x="2931" y="2368"/>
                </a:lnTo>
                <a:lnTo>
                  <a:pt x="2931" y="2366"/>
                </a:lnTo>
                <a:lnTo>
                  <a:pt x="2932" y="2366"/>
                </a:lnTo>
                <a:lnTo>
                  <a:pt x="2934" y="2366"/>
                </a:lnTo>
                <a:close/>
                <a:moveTo>
                  <a:pt x="2957" y="2365"/>
                </a:moveTo>
                <a:lnTo>
                  <a:pt x="2959" y="2365"/>
                </a:lnTo>
                <a:lnTo>
                  <a:pt x="2959" y="2366"/>
                </a:lnTo>
                <a:lnTo>
                  <a:pt x="2957" y="2368"/>
                </a:lnTo>
                <a:lnTo>
                  <a:pt x="2957" y="2369"/>
                </a:lnTo>
                <a:lnTo>
                  <a:pt x="2956" y="2369"/>
                </a:lnTo>
                <a:lnTo>
                  <a:pt x="2954" y="2369"/>
                </a:lnTo>
                <a:lnTo>
                  <a:pt x="2954" y="2371"/>
                </a:lnTo>
                <a:lnTo>
                  <a:pt x="2953" y="2371"/>
                </a:lnTo>
                <a:lnTo>
                  <a:pt x="2951" y="2369"/>
                </a:lnTo>
                <a:lnTo>
                  <a:pt x="2951" y="2368"/>
                </a:lnTo>
                <a:lnTo>
                  <a:pt x="2953" y="2368"/>
                </a:lnTo>
                <a:lnTo>
                  <a:pt x="2953" y="2366"/>
                </a:lnTo>
                <a:lnTo>
                  <a:pt x="2954" y="2366"/>
                </a:lnTo>
                <a:lnTo>
                  <a:pt x="2954" y="2365"/>
                </a:lnTo>
                <a:lnTo>
                  <a:pt x="2956" y="2365"/>
                </a:lnTo>
                <a:lnTo>
                  <a:pt x="2957" y="2365"/>
                </a:lnTo>
                <a:close/>
                <a:moveTo>
                  <a:pt x="3029" y="2365"/>
                </a:moveTo>
                <a:lnTo>
                  <a:pt x="3031" y="2365"/>
                </a:lnTo>
                <a:lnTo>
                  <a:pt x="3031" y="2366"/>
                </a:lnTo>
                <a:lnTo>
                  <a:pt x="3029" y="2366"/>
                </a:lnTo>
                <a:lnTo>
                  <a:pt x="3028" y="2366"/>
                </a:lnTo>
                <a:lnTo>
                  <a:pt x="3028" y="2365"/>
                </a:lnTo>
                <a:lnTo>
                  <a:pt x="3029" y="2365"/>
                </a:lnTo>
                <a:close/>
                <a:moveTo>
                  <a:pt x="3107" y="2366"/>
                </a:moveTo>
                <a:lnTo>
                  <a:pt x="3109" y="2366"/>
                </a:lnTo>
                <a:lnTo>
                  <a:pt x="3109" y="2368"/>
                </a:lnTo>
                <a:lnTo>
                  <a:pt x="3109" y="2369"/>
                </a:lnTo>
                <a:lnTo>
                  <a:pt x="3109" y="2371"/>
                </a:lnTo>
                <a:lnTo>
                  <a:pt x="3107" y="2369"/>
                </a:lnTo>
                <a:lnTo>
                  <a:pt x="3107" y="2368"/>
                </a:lnTo>
                <a:lnTo>
                  <a:pt x="3107" y="2366"/>
                </a:lnTo>
                <a:lnTo>
                  <a:pt x="3107" y="2365"/>
                </a:lnTo>
                <a:lnTo>
                  <a:pt x="3107" y="2363"/>
                </a:lnTo>
                <a:lnTo>
                  <a:pt x="3109" y="2363"/>
                </a:lnTo>
                <a:lnTo>
                  <a:pt x="3109" y="2365"/>
                </a:lnTo>
                <a:lnTo>
                  <a:pt x="3107" y="2365"/>
                </a:lnTo>
                <a:lnTo>
                  <a:pt x="3107" y="2366"/>
                </a:lnTo>
                <a:close/>
                <a:moveTo>
                  <a:pt x="1217" y="2363"/>
                </a:moveTo>
                <a:lnTo>
                  <a:pt x="1218" y="2363"/>
                </a:lnTo>
                <a:lnTo>
                  <a:pt x="1220" y="2363"/>
                </a:lnTo>
                <a:lnTo>
                  <a:pt x="1220" y="2365"/>
                </a:lnTo>
                <a:lnTo>
                  <a:pt x="1218" y="2365"/>
                </a:lnTo>
                <a:lnTo>
                  <a:pt x="1220" y="2365"/>
                </a:lnTo>
                <a:lnTo>
                  <a:pt x="1218" y="2365"/>
                </a:lnTo>
                <a:lnTo>
                  <a:pt x="1218" y="2366"/>
                </a:lnTo>
                <a:lnTo>
                  <a:pt x="1220" y="2366"/>
                </a:lnTo>
                <a:lnTo>
                  <a:pt x="1221" y="2366"/>
                </a:lnTo>
                <a:lnTo>
                  <a:pt x="1221" y="2365"/>
                </a:lnTo>
                <a:lnTo>
                  <a:pt x="1223" y="2366"/>
                </a:lnTo>
                <a:lnTo>
                  <a:pt x="1223" y="2365"/>
                </a:lnTo>
                <a:lnTo>
                  <a:pt x="1224" y="2365"/>
                </a:lnTo>
                <a:lnTo>
                  <a:pt x="1224" y="2366"/>
                </a:lnTo>
                <a:lnTo>
                  <a:pt x="1224" y="2368"/>
                </a:lnTo>
                <a:lnTo>
                  <a:pt x="1223" y="2368"/>
                </a:lnTo>
                <a:lnTo>
                  <a:pt x="1223" y="2369"/>
                </a:lnTo>
                <a:lnTo>
                  <a:pt x="1224" y="2369"/>
                </a:lnTo>
                <a:lnTo>
                  <a:pt x="1224" y="2371"/>
                </a:lnTo>
                <a:lnTo>
                  <a:pt x="1224" y="2372"/>
                </a:lnTo>
                <a:lnTo>
                  <a:pt x="1224" y="2373"/>
                </a:lnTo>
                <a:lnTo>
                  <a:pt x="1223" y="2372"/>
                </a:lnTo>
                <a:lnTo>
                  <a:pt x="1223" y="2371"/>
                </a:lnTo>
                <a:lnTo>
                  <a:pt x="1221" y="2371"/>
                </a:lnTo>
                <a:lnTo>
                  <a:pt x="1220" y="2371"/>
                </a:lnTo>
                <a:lnTo>
                  <a:pt x="1220" y="2369"/>
                </a:lnTo>
                <a:lnTo>
                  <a:pt x="1218" y="2369"/>
                </a:lnTo>
                <a:lnTo>
                  <a:pt x="1217" y="2369"/>
                </a:lnTo>
                <a:lnTo>
                  <a:pt x="1215" y="2369"/>
                </a:lnTo>
                <a:lnTo>
                  <a:pt x="1215" y="2371"/>
                </a:lnTo>
                <a:lnTo>
                  <a:pt x="1214" y="2371"/>
                </a:lnTo>
                <a:lnTo>
                  <a:pt x="1213" y="2371"/>
                </a:lnTo>
                <a:lnTo>
                  <a:pt x="1213" y="2369"/>
                </a:lnTo>
                <a:lnTo>
                  <a:pt x="1211" y="2369"/>
                </a:lnTo>
                <a:lnTo>
                  <a:pt x="1211" y="2368"/>
                </a:lnTo>
                <a:lnTo>
                  <a:pt x="1211" y="2366"/>
                </a:lnTo>
                <a:lnTo>
                  <a:pt x="1213" y="2366"/>
                </a:lnTo>
                <a:lnTo>
                  <a:pt x="1213" y="2365"/>
                </a:lnTo>
                <a:lnTo>
                  <a:pt x="1214" y="2365"/>
                </a:lnTo>
                <a:lnTo>
                  <a:pt x="1215" y="2363"/>
                </a:lnTo>
                <a:lnTo>
                  <a:pt x="1217" y="2363"/>
                </a:lnTo>
                <a:close/>
                <a:moveTo>
                  <a:pt x="3069" y="2363"/>
                </a:moveTo>
                <a:lnTo>
                  <a:pt x="3070" y="2363"/>
                </a:lnTo>
                <a:lnTo>
                  <a:pt x="3069" y="2363"/>
                </a:lnTo>
                <a:lnTo>
                  <a:pt x="3069" y="2365"/>
                </a:lnTo>
                <a:lnTo>
                  <a:pt x="3069" y="2363"/>
                </a:lnTo>
                <a:close/>
                <a:moveTo>
                  <a:pt x="2994" y="2363"/>
                </a:moveTo>
                <a:lnTo>
                  <a:pt x="2994" y="2362"/>
                </a:lnTo>
                <a:lnTo>
                  <a:pt x="2995" y="2362"/>
                </a:lnTo>
                <a:lnTo>
                  <a:pt x="2995" y="2363"/>
                </a:lnTo>
                <a:lnTo>
                  <a:pt x="2994" y="2363"/>
                </a:lnTo>
                <a:close/>
                <a:moveTo>
                  <a:pt x="3018" y="2362"/>
                </a:moveTo>
                <a:lnTo>
                  <a:pt x="3016" y="2362"/>
                </a:lnTo>
                <a:lnTo>
                  <a:pt x="3018" y="2362"/>
                </a:lnTo>
                <a:close/>
                <a:moveTo>
                  <a:pt x="3048" y="2360"/>
                </a:moveTo>
                <a:lnTo>
                  <a:pt x="3048" y="2362"/>
                </a:lnTo>
                <a:lnTo>
                  <a:pt x="3048" y="2360"/>
                </a:lnTo>
                <a:close/>
                <a:moveTo>
                  <a:pt x="3070" y="2360"/>
                </a:moveTo>
                <a:lnTo>
                  <a:pt x="3070" y="2359"/>
                </a:lnTo>
                <a:lnTo>
                  <a:pt x="3072" y="2359"/>
                </a:lnTo>
                <a:lnTo>
                  <a:pt x="3070" y="2360"/>
                </a:lnTo>
                <a:lnTo>
                  <a:pt x="3069" y="2360"/>
                </a:lnTo>
                <a:lnTo>
                  <a:pt x="3069" y="2362"/>
                </a:lnTo>
                <a:lnTo>
                  <a:pt x="3069" y="2360"/>
                </a:lnTo>
                <a:lnTo>
                  <a:pt x="3070" y="2359"/>
                </a:lnTo>
                <a:lnTo>
                  <a:pt x="3070" y="2360"/>
                </a:lnTo>
                <a:close/>
                <a:moveTo>
                  <a:pt x="2963" y="2360"/>
                </a:moveTo>
                <a:lnTo>
                  <a:pt x="2963" y="2362"/>
                </a:lnTo>
                <a:lnTo>
                  <a:pt x="2962" y="2362"/>
                </a:lnTo>
                <a:lnTo>
                  <a:pt x="2962" y="2360"/>
                </a:lnTo>
                <a:lnTo>
                  <a:pt x="2962" y="2359"/>
                </a:lnTo>
                <a:lnTo>
                  <a:pt x="2963" y="2360"/>
                </a:lnTo>
                <a:close/>
                <a:moveTo>
                  <a:pt x="3015" y="2357"/>
                </a:moveTo>
                <a:lnTo>
                  <a:pt x="3015" y="2359"/>
                </a:lnTo>
                <a:lnTo>
                  <a:pt x="3016" y="2359"/>
                </a:lnTo>
                <a:lnTo>
                  <a:pt x="3016" y="2360"/>
                </a:lnTo>
                <a:lnTo>
                  <a:pt x="3015" y="2360"/>
                </a:lnTo>
                <a:lnTo>
                  <a:pt x="3013" y="2360"/>
                </a:lnTo>
                <a:lnTo>
                  <a:pt x="3013" y="2359"/>
                </a:lnTo>
                <a:lnTo>
                  <a:pt x="3015" y="2359"/>
                </a:lnTo>
                <a:lnTo>
                  <a:pt x="3013" y="2359"/>
                </a:lnTo>
                <a:lnTo>
                  <a:pt x="3015" y="2357"/>
                </a:lnTo>
                <a:close/>
                <a:moveTo>
                  <a:pt x="3048" y="2357"/>
                </a:moveTo>
                <a:lnTo>
                  <a:pt x="3047" y="2357"/>
                </a:lnTo>
                <a:lnTo>
                  <a:pt x="3048" y="2357"/>
                </a:lnTo>
                <a:close/>
                <a:moveTo>
                  <a:pt x="1230" y="2359"/>
                </a:moveTo>
                <a:lnTo>
                  <a:pt x="1229" y="2359"/>
                </a:lnTo>
                <a:lnTo>
                  <a:pt x="1230" y="2359"/>
                </a:lnTo>
                <a:lnTo>
                  <a:pt x="1230" y="2357"/>
                </a:lnTo>
                <a:lnTo>
                  <a:pt x="1230" y="2359"/>
                </a:lnTo>
                <a:close/>
                <a:moveTo>
                  <a:pt x="1127" y="2357"/>
                </a:moveTo>
                <a:lnTo>
                  <a:pt x="1126" y="2357"/>
                </a:lnTo>
                <a:lnTo>
                  <a:pt x="1127" y="2357"/>
                </a:lnTo>
                <a:lnTo>
                  <a:pt x="1127" y="2356"/>
                </a:lnTo>
                <a:lnTo>
                  <a:pt x="1127" y="2357"/>
                </a:lnTo>
                <a:close/>
                <a:moveTo>
                  <a:pt x="3048" y="2356"/>
                </a:moveTo>
                <a:lnTo>
                  <a:pt x="3047" y="2356"/>
                </a:lnTo>
                <a:lnTo>
                  <a:pt x="3048" y="2356"/>
                </a:lnTo>
                <a:close/>
                <a:moveTo>
                  <a:pt x="3053" y="2357"/>
                </a:moveTo>
                <a:lnTo>
                  <a:pt x="3053" y="2356"/>
                </a:lnTo>
                <a:lnTo>
                  <a:pt x="3053" y="2357"/>
                </a:lnTo>
                <a:close/>
                <a:moveTo>
                  <a:pt x="2944" y="2360"/>
                </a:moveTo>
                <a:lnTo>
                  <a:pt x="2946" y="2360"/>
                </a:lnTo>
                <a:lnTo>
                  <a:pt x="2946" y="2362"/>
                </a:lnTo>
                <a:lnTo>
                  <a:pt x="2946" y="2363"/>
                </a:lnTo>
                <a:lnTo>
                  <a:pt x="2946" y="2365"/>
                </a:lnTo>
                <a:lnTo>
                  <a:pt x="2944" y="2365"/>
                </a:lnTo>
                <a:lnTo>
                  <a:pt x="2944" y="2366"/>
                </a:lnTo>
                <a:lnTo>
                  <a:pt x="2943" y="2366"/>
                </a:lnTo>
                <a:lnTo>
                  <a:pt x="2941" y="2366"/>
                </a:lnTo>
                <a:lnTo>
                  <a:pt x="2940" y="2366"/>
                </a:lnTo>
                <a:lnTo>
                  <a:pt x="2938" y="2368"/>
                </a:lnTo>
                <a:lnTo>
                  <a:pt x="2938" y="2366"/>
                </a:lnTo>
                <a:lnTo>
                  <a:pt x="2937" y="2366"/>
                </a:lnTo>
                <a:lnTo>
                  <a:pt x="2937" y="2365"/>
                </a:lnTo>
                <a:lnTo>
                  <a:pt x="2935" y="2365"/>
                </a:lnTo>
                <a:lnTo>
                  <a:pt x="2934" y="2365"/>
                </a:lnTo>
                <a:lnTo>
                  <a:pt x="2932" y="2365"/>
                </a:lnTo>
                <a:lnTo>
                  <a:pt x="2934" y="2365"/>
                </a:lnTo>
                <a:lnTo>
                  <a:pt x="2934" y="2363"/>
                </a:lnTo>
                <a:lnTo>
                  <a:pt x="2934" y="2362"/>
                </a:lnTo>
                <a:lnTo>
                  <a:pt x="2935" y="2362"/>
                </a:lnTo>
                <a:lnTo>
                  <a:pt x="2937" y="2362"/>
                </a:lnTo>
                <a:lnTo>
                  <a:pt x="2937" y="2360"/>
                </a:lnTo>
                <a:lnTo>
                  <a:pt x="2938" y="2360"/>
                </a:lnTo>
                <a:lnTo>
                  <a:pt x="2938" y="2359"/>
                </a:lnTo>
                <a:lnTo>
                  <a:pt x="2938" y="2357"/>
                </a:lnTo>
                <a:lnTo>
                  <a:pt x="2938" y="2356"/>
                </a:lnTo>
                <a:lnTo>
                  <a:pt x="2940" y="2356"/>
                </a:lnTo>
                <a:lnTo>
                  <a:pt x="2941" y="2357"/>
                </a:lnTo>
                <a:lnTo>
                  <a:pt x="2943" y="2357"/>
                </a:lnTo>
                <a:lnTo>
                  <a:pt x="2943" y="2359"/>
                </a:lnTo>
                <a:lnTo>
                  <a:pt x="2944" y="2359"/>
                </a:lnTo>
                <a:lnTo>
                  <a:pt x="2944" y="2360"/>
                </a:lnTo>
                <a:close/>
                <a:moveTo>
                  <a:pt x="3051" y="2354"/>
                </a:moveTo>
                <a:lnTo>
                  <a:pt x="3051" y="2356"/>
                </a:lnTo>
                <a:lnTo>
                  <a:pt x="3053" y="2356"/>
                </a:lnTo>
                <a:lnTo>
                  <a:pt x="3053" y="2357"/>
                </a:lnTo>
                <a:lnTo>
                  <a:pt x="3051" y="2357"/>
                </a:lnTo>
                <a:lnTo>
                  <a:pt x="3051" y="2359"/>
                </a:lnTo>
                <a:lnTo>
                  <a:pt x="3050" y="2359"/>
                </a:lnTo>
                <a:lnTo>
                  <a:pt x="3050" y="2360"/>
                </a:lnTo>
                <a:lnTo>
                  <a:pt x="3048" y="2360"/>
                </a:lnTo>
                <a:lnTo>
                  <a:pt x="3048" y="2359"/>
                </a:lnTo>
                <a:lnTo>
                  <a:pt x="3048" y="2357"/>
                </a:lnTo>
                <a:lnTo>
                  <a:pt x="3048" y="2356"/>
                </a:lnTo>
                <a:lnTo>
                  <a:pt x="3050" y="2356"/>
                </a:lnTo>
                <a:lnTo>
                  <a:pt x="3050" y="2354"/>
                </a:lnTo>
                <a:lnTo>
                  <a:pt x="3051" y="2354"/>
                </a:lnTo>
                <a:close/>
                <a:moveTo>
                  <a:pt x="1210" y="2353"/>
                </a:moveTo>
                <a:lnTo>
                  <a:pt x="1210" y="2354"/>
                </a:lnTo>
                <a:lnTo>
                  <a:pt x="1208" y="2354"/>
                </a:lnTo>
                <a:lnTo>
                  <a:pt x="1208" y="2353"/>
                </a:lnTo>
                <a:lnTo>
                  <a:pt x="1207" y="2353"/>
                </a:lnTo>
                <a:lnTo>
                  <a:pt x="1208" y="2353"/>
                </a:lnTo>
                <a:lnTo>
                  <a:pt x="1210" y="2353"/>
                </a:lnTo>
                <a:close/>
                <a:moveTo>
                  <a:pt x="2926" y="2353"/>
                </a:moveTo>
                <a:lnTo>
                  <a:pt x="2928" y="2353"/>
                </a:lnTo>
                <a:lnTo>
                  <a:pt x="2929" y="2353"/>
                </a:lnTo>
                <a:lnTo>
                  <a:pt x="2931" y="2353"/>
                </a:lnTo>
                <a:lnTo>
                  <a:pt x="2932" y="2354"/>
                </a:lnTo>
                <a:lnTo>
                  <a:pt x="2932" y="2356"/>
                </a:lnTo>
                <a:lnTo>
                  <a:pt x="2932" y="2354"/>
                </a:lnTo>
                <a:lnTo>
                  <a:pt x="2932" y="2353"/>
                </a:lnTo>
                <a:lnTo>
                  <a:pt x="2934" y="2353"/>
                </a:lnTo>
                <a:lnTo>
                  <a:pt x="2934" y="2354"/>
                </a:lnTo>
                <a:lnTo>
                  <a:pt x="2935" y="2354"/>
                </a:lnTo>
                <a:lnTo>
                  <a:pt x="2935" y="2356"/>
                </a:lnTo>
                <a:lnTo>
                  <a:pt x="2935" y="2357"/>
                </a:lnTo>
                <a:lnTo>
                  <a:pt x="2935" y="2359"/>
                </a:lnTo>
                <a:lnTo>
                  <a:pt x="2934" y="2359"/>
                </a:lnTo>
                <a:lnTo>
                  <a:pt x="2932" y="2359"/>
                </a:lnTo>
                <a:lnTo>
                  <a:pt x="2932" y="2360"/>
                </a:lnTo>
                <a:lnTo>
                  <a:pt x="2932" y="2362"/>
                </a:lnTo>
                <a:lnTo>
                  <a:pt x="2931" y="2362"/>
                </a:lnTo>
                <a:lnTo>
                  <a:pt x="2931" y="2363"/>
                </a:lnTo>
                <a:lnTo>
                  <a:pt x="2931" y="2365"/>
                </a:lnTo>
                <a:lnTo>
                  <a:pt x="2931" y="2366"/>
                </a:lnTo>
                <a:lnTo>
                  <a:pt x="2929" y="2366"/>
                </a:lnTo>
                <a:lnTo>
                  <a:pt x="2929" y="2365"/>
                </a:lnTo>
                <a:lnTo>
                  <a:pt x="2928" y="2365"/>
                </a:lnTo>
                <a:lnTo>
                  <a:pt x="2928" y="2363"/>
                </a:lnTo>
                <a:lnTo>
                  <a:pt x="2926" y="2363"/>
                </a:lnTo>
                <a:lnTo>
                  <a:pt x="2925" y="2362"/>
                </a:lnTo>
                <a:lnTo>
                  <a:pt x="2925" y="2363"/>
                </a:lnTo>
                <a:lnTo>
                  <a:pt x="2923" y="2362"/>
                </a:lnTo>
                <a:lnTo>
                  <a:pt x="2923" y="2363"/>
                </a:lnTo>
                <a:lnTo>
                  <a:pt x="2922" y="2363"/>
                </a:lnTo>
                <a:lnTo>
                  <a:pt x="2921" y="2365"/>
                </a:lnTo>
                <a:lnTo>
                  <a:pt x="2921" y="2366"/>
                </a:lnTo>
                <a:lnTo>
                  <a:pt x="2921" y="2365"/>
                </a:lnTo>
                <a:lnTo>
                  <a:pt x="2921" y="2363"/>
                </a:lnTo>
                <a:lnTo>
                  <a:pt x="2922" y="2363"/>
                </a:lnTo>
                <a:lnTo>
                  <a:pt x="2922" y="2362"/>
                </a:lnTo>
                <a:lnTo>
                  <a:pt x="2922" y="2360"/>
                </a:lnTo>
                <a:lnTo>
                  <a:pt x="2923" y="2360"/>
                </a:lnTo>
                <a:lnTo>
                  <a:pt x="2923" y="2359"/>
                </a:lnTo>
                <a:lnTo>
                  <a:pt x="2925" y="2359"/>
                </a:lnTo>
                <a:lnTo>
                  <a:pt x="2925" y="2357"/>
                </a:lnTo>
                <a:lnTo>
                  <a:pt x="2926" y="2357"/>
                </a:lnTo>
                <a:lnTo>
                  <a:pt x="2928" y="2357"/>
                </a:lnTo>
                <a:lnTo>
                  <a:pt x="2926" y="2356"/>
                </a:lnTo>
                <a:lnTo>
                  <a:pt x="2925" y="2356"/>
                </a:lnTo>
                <a:lnTo>
                  <a:pt x="2923" y="2354"/>
                </a:lnTo>
                <a:lnTo>
                  <a:pt x="2925" y="2354"/>
                </a:lnTo>
                <a:lnTo>
                  <a:pt x="2925" y="2353"/>
                </a:lnTo>
                <a:lnTo>
                  <a:pt x="2926" y="2353"/>
                </a:lnTo>
                <a:lnTo>
                  <a:pt x="2926" y="2351"/>
                </a:lnTo>
                <a:lnTo>
                  <a:pt x="2926" y="2353"/>
                </a:lnTo>
                <a:close/>
                <a:moveTo>
                  <a:pt x="2962" y="2353"/>
                </a:moveTo>
                <a:lnTo>
                  <a:pt x="2960" y="2353"/>
                </a:lnTo>
                <a:lnTo>
                  <a:pt x="2962" y="2353"/>
                </a:lnTo>
                <a:lnTo>
                  <a:pt x="2962" y="2351"/>
                </a:lnTo>
                <a:lnTo>
                  <a:pt x="2962" y="2353"/>
                </a:lnTo>
                <a:close/>
                <a:moveTo>
                  <a:pt x="3056" y="2354"/>
                </a:moveTo>
                <a:lnTo>
                  <a:pt x="3054" y="2354"/>
                </a:lnTo>
                <a:lnTo>
                  <a:pt x="3054" y="2353"/>
                </a:lnTo>
                <a:lnTo>
                  <a:pt x="3056" y="2351"/>
                </a:lnTo>
                <a:lnTo>
                  <a:pt x="3056" y="2353"/>
                </a:lnTo>
                <a:lnTo>
                  <a:pt x="3056" y="2354"/>
                </a:lnTo>
                <a:close/>
                <a:moveTo>
                  <a:pt x="2950" y="2351"/>
                </a:moveTo>
                <a:lnTo>
                  <a:pt x="2950" y="2353"/>
                </a:lnTo>
                <a:lnTo>
                  <a:pt x="2950" y="2351"/>
                </a:lnTo>
                <a:lnTo>
                  <a:pt x="2951" y="2351"/>
                </a:lnTo>
                <a:lnTo>
                  <a:pt x="2953" y="2353"/>
                </a:lnTo>
                <a:lnTo>
                  <a:pt x="2953" y="2354"/>
                </a:lnTo>
                <a:lnTo>
                  <a:pt x="2954" y="2354"/>
                </a:lnTo>
                <a:lnTo>
                  <a:pt x="2954" y="2356"/>
                </a:lnTo>
                <a:lnTo>
                  <a:pt x="2954" y="2357"/>
                </a:lnTo>
                <a:lnTo>
                  <a:pt x="2954" y="2359"/>
                </a:lnTo>
                <a:lnTo>
                  <a:pt x="2953" y="2360"/>
                </a:lnTo>
                <a:lnTo>
                  <a:pt x="2953" y="2362"/>
                </a:lnTo>
                <a:lnTo>
                  <a:pt x="2951" y="2362"/>
                </a:lnTo>
                <a:lnTo>
                  <a:pt x="2951" y="2360"/>
                </a:lnTo>
                <a:lnTo>
                  <a:pt x="2951" y="2362"/>
                </a:lnTo>
                <a:lnTo>
                  <a:pt x="2950" y="2363"/>
                </a:lnTo>
                <a:lnTo>
                  <a:pt x="2950" y="2365"/>
                </a:lnTo>
                <a:lnTo>
                  <a:pt x="2948" y="2363"/>
                </a:lnTo>
                <a:lnTo>
                  <a:pt x="2948" y="2362"/>
                </a:lnTo>
                <a:lnTo>
                  <a:pt x="2947" y="2362"/>
                </a:lnTo>
                <a:lnTo>
                  <a:pt x="2947" y="2360"/>
                </a:lnTo>
                <a:lnTo>
                  <a:pt x="2947" y="2359"/>
                </a:lnTo>
                <a:lnTo>
                  <a:pt x="2946" y="2359"/>
                </a:lnTo>
                <a:lnTo>
                  <a:pt x="2946" y="2357"/>
                </a:lnTo>
                <a:lnTo>
                  <a:pt x="2944" y="2357"/>
                </a:lnTo>
                <a:lnTo>
                  <a:pt x="2944" y="2356"/>
                </a:lnTo>
                <a:lnTo>
                  <a:pt x="2944" y="2354"/>
                </a:lnTo>
                <a:lnTo>
                  <a:pt x="2944" y="2353"/>
                </a:lnTo>
                <a:lnTo>
                  <a:pt x="2944" y="2351"/>
                </a:lnTo>
                <a:lnTo>
                  <a:pt x="2946" y="2351"/>
                </a:lnTo>
                <a:lnTo>
                  <a:pt x="2946" y="2353"/>
                </a:lnTo>
                <a:lnTo>
                  <a:pt x="2946" y="2351"/>
                </a:lnTo>
                <a:lnTo>
                  <a:pt x="2947" y="2351"/>
                </a:lnTo>
                <a:lnTo>
                  <a:pt x="2948" y="2351"/>
                </a:lnTo>
                <a:lnTo>
                  <a:pt x="2950" y="2351"/>
                </a:lnTo>
                <a:close/>
                <a:moveTo>
                  <a:pt x="3057" y="2351"/>
                </a:moveTo>
                <a:lnTo>
                  <a:pt x="3057" y="2350"/>
                </a:lnTo>
                <a:lnTo>
                  <a:pt x="3057" y="2351"/>
                </a:lnTo>
                <a:close/>
                <a:moveTo>
                  <a:pt x="2954" y="2350"/>
                </a:moveTo>
                <a:lnTo>
                  <a:pt x="2953" y="2350"/>
                </a:lnTo>
                <a:lnTo>
                  <a:pt x="2953" y="2349"/>
                </a:lnTo>
                <a:lnTo>
                  <a:pt x="2953" y="2350"/>
                </a:lnTo>
                <a:lnTo>
                  <a:pt x="2954" y="2350"/>
                </a:lnTo>
                <a:lnTo>
                  <a:pt x="2953" y="2350"/>
                </a:lnTo>
                <a:lnTo>
                  <a:pt x="2954" y="2350"/>
                </a:lnTo>
                <a:close/>
                <a:moveTo>
                  <a:pt x="3059" y="2350"/>
                </a:moveTo>
                <a:lnTo>
                  <a:pt x="3057" y="2350"/>
                </a:lnTo>
                <a:lnTo>
                  <a:pt x="3057" y="2349"/>
                </a:lnTo>
                <a:lnTo>
                  <a:pt x="3059" y="2349"/>
                </a:lnTo>
                <a:lnTo>
                  <a:pt x="3059" y="2350"/>
                </a:lnTo>
                <a:close/>
                <a:moveTo>
                  <a:pt x="3001" y="2349"/>
                </a:moveTo>
                <a:lnTo>
                  <a:pt x="3001" y="2350"/>
                </a:lnTo>
                <a:lnTo>
                  <a:pt x="3001" y="2349"/>
                </a:lnTo>
                <a:close/>
                <a:moveTo>
                  <a:pt x="3003" y="2350"/>
                </a:moveTo>
                <a:lnTo>
                  <a:pt x="3003" y="2349"/>
                </a:lnTo>
                <a:lnTo>
                  <a:pt x="3003" y="2350"/>
                </a:lnTo>
                <a:close/>
                <a:moveTo>
                  <a:pt x="2966" y="2349"/>
                </a:moveTo>
                <a:lnTo>
                  <a:pt x="2968" y="2349"/>
                </a:lnTo>
                <a:lnTo>
                  <a:pt x="2966" y="2349"/>
                </a:lnTo>
                <a:lnTo>
                  <a:pt x="2966" y="2350"/>
                </a:lnTo>
                <a:lnTo>
                  <a:pt x="2966" y="2351"/>
                </a:lnTo>
                <a:lnTo>
                  <a:pt x="2966" y="2350"/>
                </a:lnTo>
                <a:lnTo>
                  <a:pt x="2966" y="2349"/>
                </a:lnTo>
                <a:close/>
                <a:moveTo>
                  <a:pt x="2932" y="2349"/>
                </a:moveTo>
                <a:lnTo>
                  <a:pt x="2932" y="2347"/>
                </a:lnTo>
                <a:lnTo>
                  <a:pt x="2934" y="2347"/>
                </a:lnTo>
                <a:lnTo>
                  <a:pt x="2934" y="2349"/>
                </a:lnTo>
                <a:lnTo>
                  <a:pt x="2932" y="2349"/>
                </a:lnTo>
                <a:close/>
                <a:moveTo>
                  <a:pt x="2965" y="2351"/>
                </a:moveTo>
                <a:lnTo>
                  <a:pt x="2966" y="2351"/>
                </a:lnTo>
                <a:lnTo>
                  <a:pt x="2965" y="2351"/>
                </a:lnTo>
                <a:lnTo>
                  <a:pt x="2965" y="2353"/>
                </a:lnTo>
                <a:lnTo>
                  <a:pt x="2965" y="2354"/>
                </a:lnTo>
                <a:lnTo>
                  <a:pt x="2965" y="2356"/>
                </a:lnTo>
                <a:lnTo>
                  <a:pt x="2963" y="2356"/>
                </a:lnTo>
                <a:lnTo>
                  <a:pt x="2963" y="2357"/>
                </a:lnTo>
                <a:lnTo>
                  <a:pt x="2963" y="2356"/>
                </a:lnTo>
                <a:lnTo>
                  <a:pt x="2963" y="2354"/>
                </a:lnTo>
                <a:lnTo>
                  <a:pt x="2963" y="2353"/>
                </a:lnTo>
                <a:lnTo>
                  <a:pt x="2963" y="2351"/>
                </a:lnTo>
                <a:lnTo>
                  <a:pt x="2963" y="2350"/>
                </a:lnTo>
                <a:lnTo>
                  <a:pt x="2965" y="2350"/>
                </a:lnTo>
                <a:lnTo>
                  <a:pt x="2965" y="2349"/>
                </a:lnTo>
                <a:lnTo>
                  <a:pt x="2965" y="2347"/>
                </a:lnTo>
                <a:lnTo>
                  <a:pt x="2965" y="2349"/>
                </a:lnTo>
                <a:lnTo>
                  <a:pt x="2965" y="2350"/>
                </a:lnTo>
                <a:lnTo>
                  <a:pt x="2965" y="2351"/>
                </a:lnTo>
                <a:close/>
                <a:moveTo>
                  <a:pt x="2934" y="2349"/>
                </a:moveTo>
                <a:lnTo>
                  <a:pt x="2934" y="2347"/>
                </a:lnTo>
                <a:lnTo>
                  <a:pt x="2934" y="2349"/>
                </a:lnTo>
                <a:close/>
                <a:moveTo>
                  <a:pt x="2928" y="2350"/>
                </a:moveTo>
                <a:lnTo>
                  <a:pt x="2926" y="2350"/>
                </a:lnTo>
                <a:lnTo>
                  <a:pt x="2926" y="2349"/>
                </a:lnTo>
                <a:lnTo>
                  <a:pt x="2926" y="2347"/>
                </a:lnTo>
                <a:lnTo>
                  <a:pt x="2928" y="2347"/>
                </a:lnTo>
                <a:lnTo>
                  <a:pt x="2928" y="2349"/>
                </a:lnTo>
                <a:lnTo>
                  <a:pt x="2928" y="2350"/>
                </a:lnTo>
                <a:close/>
                <a:moveTo>
                  <a:pt x="2966" y="2347"/>
                </a:moveTo>
                <a:lnTo>
                  <a:pt x="2968" y="2347"/>
                </a:lnTo>
                <a:lnTo>
                  <a:pt x="2969" y="2347"/>
                </a:lnTo>
                <a:lnTo>
                  <a:pt x="2968" y="2349"/>
                </a:lnTo>
                <a:lnTo>
                  <a:pt x="2968" y="2347"/>
                </a:lnTo>
                <a:lnTo>
                  <a:pt x="2968" y="2349"/>
                </a:lnTo>
                <a:lnTo>
                  <a:pt x="2968" y="2347"/>
                </a:lnTo>
                <a:lnTo>
                  <a:pt x="2966" y="2347"/>
                </a:lnTo>
                <a:close/>
                <a:moveTo>
                  <a:pt x="2932" y="2347"/>
                </a:moveTo>
                <a:lnTo>
                  <a:pt x="2931" y="2347"/>
                </a:lnTo>
                <a:lnTo>
                  <a:pt x="2931" y="2346"/>
                </a:lnTo>
                <a:lnTo>
                  <a:pt x="2932" y="2346"/>
                </a:lnTo>
                <a:lnTo>
                  <a:pt x="2932" y="2347"/>
                </a:lnTo>
                <a:close/>
                <a:moveTo>
                  <a:pt x="2937" y="2341"/>
                </a:moveTo>
                <a:lnTo>
                  <a:pt x="2937" y="2343"/>
                </a:lnTo>
                <a:lnTo>
                  <a:pt x="2937" y="2341"/>
                </a:lnTo>
                <a:lnTo>
                  <a:pt x="2938" y="2341"/>
                </a:lnTo>
                <a:lnTo>
                  <a:pt x="2938" y="2343"/>
                </a:lnTo>
                <a:lnTo>
                  <a:pt x="2937" y="2343"/>
                </a:lnTo>
                <a:lnTo>
                  <a:pt x="2937" y="2344"/>
                </a:lnTo>
                <a:lnTo>
                  <a:pt x="2937" y="2343"/>
                </a:lnTo>
                <a:lnTo>
                  <a:pt x="2937" y="2344"/>
                </a:lnTo>
                <a:lnTo>
                  <a:pt x="2935" y="2344"/>
                </a:lnTo>
                <a:lnTo>
                  <a:pt x="2935" y="2346"/>
                </a:lnTo>
                <a:lnTo>
                  <a:pt x="2935" y="2344"/>
                </a:lnTo>
                <a:lnTo>
                  <a:pt x="2935" y="2343"/>
                </a:lnTo>
                <a:lnTo>
                  <a:pt x="2935" y="2344"/>
                </a:lnTo>
                <a:lnTo>
                  <a:pt x="2935" y="2343"/>
                </a:lnTo>
                <a:lnTo>
                  <a:pt x="2935" y="2341"/>
                </a:lnTo>
                <a:lnTo>
                  <a:pt x="2937" y="2343"/>
                </a:lnTo>
                <a:lnTo>
                  <a:pt x="2937" y="2341"/>
                </a:lnTo>
                <a:close/>
                <a:moveTo>
                  <a:pt x="2934" y="2343"/>
                </a:moveTo>
                <a:lnTo>
                  <a:pt x="2932" y="2343"/>
                </a:lnTo>
                <a:lnTo>
                  <a:pt x="2932" y="2341"/>
                </a:lnTo>
                <a:lnTo>
                  <a:pt x="2934" y="2341"/>
                </a:lnTo>
                <a:lnTo>
                  <a:pt x="2934" y="2343"/>
                </a:lnTo>
                <a:close/>
                <a:moveTo>
                  <a:pt x="2947" y="2344"/>
                </a:moveTo>
                <a:lnTo>
                  <a:pt x="2946" y="2343"/>
                </a:lnTo>
                <a:lnTo>
                  <a:pt x="2944" y="2343"/>
                </a:lnTo>
                <a:lnTo>
                  <a:pt x="2946" y="2343"/>
                </a:lnTo>
                <a:lnTo>
                  <a:pt x="2946" y="2341"/>
                </a:lnTo>
                <a:lnTo>
                  <a:pt x="2947" y="2343"/>
                </a:lnTo>
                <a:lnTo>
                  <a:pt x="2947" y="2344"/>
                </a:lnTo>
                <a:close/>
                <a:moveTo>
                  <a:pt x="2944" y="2341"/>
                </a:moveTo>
                <a:lnTo>
                  <a:pt x="2944" y="2340"/>
                </a:lnTo>
                <a:lnTo>
                  <a:pt x="2946" y="2340"/>
                </a:lnTo>
                <a:lnTo>
                  <a:pt x="2944" y="2341"/>
                </a:lnTo>
                <a:close/>
                <a:moveTo>
                  <a:pt x="3007" y="2340"/>
                </a:moveTo>
                <a:lnTo>
                  <a:pt x="3007" y="2338"/>
                </a:lnTo>
                <a:lnTo>
                  <a:pt x="3007" y="2340"/>
                </a:lnTo>
                <a:close/>
                <a:moveTo>
                  <a:pt x="2937" y="2341"/>
                </a:moveTo>
                <a:lnTo>
                  <a:pt x="2937" y="2340"/>
                </a:lnTo>
                <a:lnTo>
                  <a:pt x="2935" y="2340"/>
                </a:lnTo>
                <a:lnTo>
                  <a:pt x="2934" y="2338"/>
                </a:lnTo>
                <a:lnTo>
                  <a:pt x="2935" y="2338"/>
                </a:lnTo>
                <a:lnTo>
                  <a:pt x="2937" y="2338"/>
                </a:lnTo>
                <a:lnTo>
                  <a:pt x="2937" y="2340"/>
                </a:lnTo>
                <a:lnTo>
                  <a:pt x="2938" y="2340"/>
                </a:lnTo>
                <a:lnTo>
                  <a:pt x="2937" y="2340"/>
                </a:lnTo>
                <a:lnTo>
                  <a:pt x="2938" y="2340"/>
                </a:lnTo>
                <a:lnTo>
                  <a:pt x="2938" y="2341"/>
                </a:lnTo>
                <a:lnTo>
                  <a:pt x="2937" y="2341"/>
                </a:lnTo>
                <a:close/>
                <a:moveTo>
                  <a:pt x="2947" y="2335"/>
                </a:moveTo>
                <a:lnTo>
                  <a:pt x="2946" y="2335"/>
                </a:lnTo>
                <a:lnTo>
                  <a:pt x="2947" y="2334"/>
                </a:lnTo>
                <a:lnTo>
                  <a:pt x="2946" y="2334"/>
                </a:lnTo>
                <a:lnTo>
                  <a:pt x="2947" y="2334"/>
                </a:lnTo>
                <a:lnTo>
                  <a:pt x="2947" y="2335"/>
                </a:lnTo>
                <a:close/>
                <a:moveTo>
                  <a:pt x="2951" y="2332"/>
                </a:moveTo>
                <a:lnTo>
                  <a:pt x="2950" y="2332"/>
                </a:lnTo>
                <a:lnTo>
                  <a:pt x="2950" y="2331"/>
                </a:lnTo>
                <a:lnTo>
                  <a:pt x="2951" y="2332"/>
                </a:lnTo>
                <a:close/>
                <a:moveTo>
                  <a:pt x="3020" y="2332"/>
                </a:moveTo>
                <a:lnTo>
                  <a:pt x="3020" y="2331"/>
                </a:lnTo>
                <a:lnTo>
                  <a:pt x="3020" y="2332"/>
                </a:lnTo>
                <a:close/>
                <a:moveTo>
                  <a:pt x="3019" y="2331"/>
                </a:moveTo>
                <a:lnTo>
                  <a:pt x="3019" y="2329"/>
                </a:lnTo>
                <a:lnTo>
                  <a:pt x="3019" y="2331"/>
                </a:lnTo>
                <a:close/>
                <a:moveTo>
                  <a:pt x="1273" y="2334"/>
                </a:moveTo>
                <a:lnTo>
                  <a:pt x="1273" y="2332"/>
                </a:lnTo>
                <a:lnTo>
                  <a:pt x="1273" y="2331"/>
                </a:lnTo>
                <a:lnTo>
                  <a:pt x="1273" y="2329"/>
                </a:lnTo>
                <a:lnTo>
                  <a:pt x="1274" y="2329"/>
                </a:lnTo>
                <a:lnTo>
                  <a:pt x="1274" y="2328"/>
                </a:lnTo>
                <a:lnTo>
                  <a:pt x="1276" y="2328"/>
                </a:lnTo>
                <a:lnTo>
                  <a:pt x="1277" y="2328"/>
                </a:lnTo>
                <a:lnTo>
                  <a:pt x="1277" y="2329"/>
                </a:lnTo>
                <a:lnTo>
                  <a:pt x="1276" y="2329"/>
                </a:lnTo>
                <a:lnTo>
                  <a:pt x="1276" y="2331"/>
                </a:lnTo>
                <a:lnTo>
                  <a:pt x="1274" y="2331"/>
                </a:lnTo>
                <a:lnTo>
                  <a:pt x="1274" y="2332"/>
                </a:lnTo>
                <a:lnTo>
                  <a:pt x="1273" y="2334"/>
                </a:lnTo>
                <a:close/>
                <a:moveTo>
                  <a:pt x="2943" y="2325"/>
                </a:moveTo>
                <a:lnTo>
                  <a:pt x="2943" y="2324"/>
                </a:lnTo>
                <a:lnTo>
                  <a:pt x="2943" y="2325"/>
                </a:lnTo>
                <a:close/>
                <a:moveTo>
                  <a:pt x="2950" y="2324"/>
                </a:moveTo>
                <a:lnTo>
                  <a:pt x="2950" y="2325"/>
                </a:lnTo>
                <a:lnTo>
                  <a:pt x="2948" y="2325"/>
                </a:lnTo>
                <a:lnTo>
                  <a:pt x="2948" y="2324"/>
                </a:lnTo>
                <a:lnTo>
                  <a:pt x="2950" y="2324"/>
                </a:lnTo>
                <a:close/>
                <a:moveTo>
                  <a:pt x="1279" y="2325"/>
                </a:moveTo>
                <a:lnTo>
                  <a:pt x="1279" y="2326"/>
                </a:lnTo>
                <a:lnTo>
                  <a:pt x="1280" y="2326"/>
                </a:lnTo>
                <a:lnTo>
                  <a:pt x="1280" y="2328"/>
                </a:lnTo>
                <a:lnTo>
                  <a:pt x="1280" y="2329"/>
                </a:lnTo>
                <a:lnTo>
                  <a:pt x="1279" y="2329"/>
                </a:lnTo>
                <a:lnTo>
                  <a:pt x="1279" y="2331"/>
                </a:lnTo>
                <a:lnTo>
                  <a:pt x="1279" y="2329"/>
                </a:lnTo>
                <a:lnTo>
                  <a:pt x="1277" y="2329"/>
                </a:lnTo>
                <a:lnTo>
                  <a:pt x="1279" y="2328"/>
                </a:lnTo>
                <a:lnTo>
                  <a:pt x="1277" y="2328"/>
                </a:lnTo>
                <a:lnTo>
                  <a:pt x="1277" y="2326"/>
                </a:lnTo>
                <a:lnTo>
                  <a:pt x="1276" y="2325"/>
                </a:lnTo>
                <a:lnTo>
                  <a:pt x="1276" y="2326"/>
                </a:lnTo>
                <a:lnTo>
                  <a:pt x="1274" y="2326"/>
                </a:lnTo>
                <a:lnTo>
                  <a:pt x="1274" y="2325"/>
                </a:lnTo>
                <a:lnTo>
                  <a:pt x="1276" y="2324"/>
                </a:lnTo>
                <a:lnTo>
                  <a:pt x="1277" y="2324"/>
                </a:lnTo>
                <a:lnTo>
                  <a:pt x="1277" y="2322"/>
                </a:lnTo>
                <a:lnTo>
                  <a:pt x="1279" y="2322"/>
                </a:lnTo>
                <a:lnTo>
                  <a:pt x="1279" y="2324"/>
                </a:lnTo>
                <a:lnTo>
                  <a:pt x="1277" y="2324"/>
                </a:lnTo>
                <a:lnTo>
                  <a:pt x="1279" y="2324"/>
                </a:lnTo>
                <a:lnTo>
                  <a:pt x="1279" y="2325"/>
                </a:lnTo>
                <a:close/>
                <a:moveTo>
                  <a:pt x="2937" y="2321"/>
                </a:moveTo>
                <a:lnTo>
                  <a:pt x="2938" y="2321"/>
                </a:lnTo>
                <a:lnTo>
                  <a:pt x="2938" y="2322"/>
                </a:lnTo>
                <a:lnTo>
                  <a:pt x="2940" y="2322"/>
                </a:lnTo>
                <a:lnTo>
                  <a:pt x="2940" y="2324"/>
                </a:lnTo>
                <a:lnTo>
                  <a:pt x="2941" y="2324"/>
                </a:lnTo>
                <a:lnTo>
                  <a:pt x="2941" y="2325"/>
                </a:lnTo>
                <a:lnTo>
                  <a:pt x="2941" y="2326"/>
                </a:lnTo>
                <a:lnTo>
                  <a:pt x="2941" y="2325"/>
                </a:lnTo>
                <a:lnTo>
                  <a:pt x="2943" y="2325"/>
                </a:lnTo>
                <a:lnTo>
                  <a:pt x="2943" y="2326"/>
                </a:lnTo>
                <a:lnTo>
                  <a:pt x="2944" y="2326"/>
                </a:lnTo>
                <a:lnTo>
                  <a:pt x="2944" y="2325"/>
                </a:lnTo>
                <a:lnTo>
                  <a:pt x="2946" y="2326"/>
                </a:lnTo>
                <a:lnTo>
                  <a:pt x="2946" y="2325"/>
                </a:lnTo>
                <a:lnTo>
                  <a:pt x="2947" y="2325"/>
                </a:lnTo>
                <a:lnTo>
                  <a:pt x="2947" y="2326"/>
                </a:lnTo>
                <a:lnTo>
                  <a:pt x="2947" y="2325"/>
                </a:lnTo>
                <a:lnTo>
                  <a:pt x="2948" y="2326"/>
                </a:lnTo>
                <a:lnTo>
                  <a:pt x="2950" y="2326"/>
                </a:lnTo>
                <a:lnTo>
                  <a:pt x="2950" y="2325"/>
                </a:lnTo>
                <a:lnTo>
                  <a:pt x="2951" y="2325"/>
                </a:lnTo>
                <a:lnTo>
                  <a:pt x="2953" y="2325"/>
                </a:lnTo>
                <a:lnTo>
                  <a:pt x="2951" y="2325"/>
                </a:lnTo>
                <a:lnTo>
                  <a:pt x="2950" y="2324"/>
                </a:lnTo>
                <a:lnTo>
                  <a:pt x="2951" y="2324"/>
                </a:lnTo>
                <a:lnTo>
                  <a:pt x="2953" y="2324"/>
                </a:lnTo>
                <a:lnTo>
                  <a:pt x="2953" y="2325"/>
                </a:lnTo>
                <a:lnTo>
                  <a:pt x="2953" y="2326"/>
                </a:lnTo>
                <a:lnTo>
                  <a:pt x="2951" y="2326"/>
                </a:lnTo>
                <a:lnTo>
                  <a:pt x="2951" y="2328"/>
                </a:lnTo>
                <a:lnTo>
                  <a:pt x="2951" y="2329"/>
                </a:lnTo>
                <a:lnTo>
                  <a:pt x="2950" y="2329"/>
                </a:lnTo>
                <a:lnTo>
                  <a:pt x="2948" y="2329"/>
                </a:lnTo>
                <a:lnTo>
                  <a:pt x="2948" y="2331"/>
                </a:lnTo>
                <a:lnTo>
                  <a:pt x="2947" y="2331"/>
                </a:lnTo>
                <a:lnTo>
                  <a:pt x="2946" y="2331"/>
                </a:lnTo>
                <a:lnTo>
                  <a:pt x="2944" y="2331"/>
                </a:lnTo>
                <a:lnTo>
                  <a:pt x="2943" y="2331"/>
                </a:lnTo>
                <a:lnTo>
                  <a:pt x="2943" y="2329"/>
                </a:lnTo>
                <a:lnTo>
                  <a:pt x="2941" y="2329"/>
                </a:lnTo>
                <a:lnTo>
                  <a:pt x="2941" y="2328"/>
                </a:lnTo>
                <a:lnTo>
                  <a:pt x="2941" y="2326"/>
                </a:lnTo>
                <a:lnTo>
                  <a:pt x="2940" y="2326"/>
                </a:lnTo>
                <a:lnTo>
                  <a:pt x="2941" y="2326"/>
                </a:lnTo>
                <a:lnTo>
                  <a:pt x="2940" y="2326"/>
                </a:lnTo>
                <a:lnTo>
                  <a:pt x="2940" y="2328"/>
                </a:lnTo>
                <a:lnTo>
                  <a:pt x="2938" y="2328"/>
                </a:lnTo>
                <a:lnTo>
                  <a:pt x="2938" y="2326"/>
                </a:lnTo>
                <a:lnTo>
                  <a:pt x="2938" y="2328"/>
                </a:lnTo>
                <a:lnTo>
                  <a:pt x="2940" y="2329"/>
                </a:lnTo>
                <a:lnTo>
                  <a:pt x="2940" y="2331"/>
                </a:lnTo>
                <a:lnTo>
                  <a:pt x="2941" y="2332"/>
                </a:lnTo>
                <a:lnTo>
                  <a:pt x="2941" y="2334"/>
                </a:lnTo>
                <a:lnTo>
                  <a:pt x="2941" y="2335"/>
                </a:lnTo>
                <a:lnTo>
                  <a:pt x="2940" y="2335"/>
                </a:lnTo>
                <a:lnTo>
                  <a:pt x="2940" y="2337"/>
                </a:lnTo>
                <a:lnTo>
                  <a:pt x="2938" y="2337"/>
                </a:lnTo>
                <a:lnTo>
                  <a:pt x="2937" y="2337"/>
                </a:lnTo>
                <a:lnTo>
                  <a:pt x="2937" y="2335"/>
                </a:lnTo>
                <a:lnTo>
                  <a:pt x="2935" y="2335"/>
                </a:lnTo>
                <a:lnTo>
                  <a:pt x="2934" y="2335"/>
                </a:lnTo>
                <a:lnTo>
                  <a:pt x="2934" y="2334"/>
                </a:lnTo>
                <a:lnTo>
                  <a:pt x="2932" y="2334"/>
                </a:lnTo>
                <a:lnTo>
                  <a:pt x="2932" y="2332"/>
                </a:lnTo>
                <a:lnTo>
                  <a:pt x="2931" y="2332"/>
                </a:lnTo>
                <a:lnTo>
                  <a:pt x="2931" y="2331"/>
                </a:lnTo>
                <a:lnTo>
                  <a:pt x="2931" y="2329"/>
                </a:lnTo>
                <a:lnTo>
                  <a:pt x="2929" y="2329"/>
                </a:lnTo>
                <a:lnTo>
                  <a:pt x="2931" y="2328"/>
                </a:lnTo>
                <a:lnTo>
                  <a:pt x="2929" y="2328"/>
                </a:lnTo>
                <a:lnTo>
                  <a:pt x="2928" y="2328"/>
                </a:lnTo>
                <a:lnTo>
                  <a:pt x="2928" y="2326"/>
                </a:lnTo>
                <a:lnTo>
                  <a:pt x="2929" y="2326"/>
                </a:lnTo>
                <a:lnTo>
                  <a:pt x="2929" y="2325"/>
                </a:lnTo>
                <a:lnTo>
                  <a:pt x="2931" y="2325"/>
                </a:lnTo>
                <a:lnTo>
                  <a:pt x="2931" y="2324"/>
                </a:lnTo>
                <a:lnTo>
                  <a:pt x="2931" y="2322"/>
                </a:lnTo>
                <a:lnTo>
                  <a:pt x="2932" y="2322"/>
                </a:lnTo>
                <a:lnTo>
                  <a:pt x="2932" y="2321"/>
                </a:lnTo>
                <a:lnTo>
                  <a:pt x="2932" y="2322"/>
                </a:lnTo>
                <a:lnTo>
                  <a:pt x="2934" y="2322"/>
                </a:lnTo>
                <a:lnTo>
                  <a:pt x="2934" y="2324"/>
                </a:lnTo>
                <a:lnTo>
                  <a:pt x="2934" y="2325"/>
                </a:lnTo>
                <a:lnTo>
                  <a:pt x="2935" y="2325"/>
                </a:lnTo>
                <a:lnTo>
                  <a:pt x="2935" y="2324"/>
                </a:lnTo>
                <a:lnTo>
                  <a:pt x="2935" y="2322"/>
                </a:lnTo>
                <a:lnTo>
                  <a:pt x="2935" y="2321"/>
                </a:lnTo>
                <a:lnTo>
                  <a:pt x="2937" y="2321"/>
                </a:lnTo>
                <a:close/>
                <a:moveTo>
                  <a:pt x="1276" y="2322"/>
                </a:moveTo>
                <a:lnTo>
                  <a:pt x="1274" y="2322"/>
                </a:lnTo>
                <a:lnTo>
                  <a:pt x="1274" y="2321"/>
                </a:lnTo>
                <a:lnTo>
                  <a:pt x="1276" y="2321"/>
                </a:lnTo>
                <a:lnTo>
                  <a:pt x="1276" y="2322"/>
                </a:lnTo>
                <a:close/>
                <a:moveTo>
                  <a:pt x="1292" y="2321"/>
                </a:moveTo>
                <a:lnTo>
                  <a:pt x="1292" y="2319"/>
                </a:lnTo>
                <a:lnTo>
                  <a:pt x="1293" y="2321"/>
                </a:lnTo>
                <a:lnTo>
                  <a:pt x="1292" y="2321"/>
                </a:lnTo>
                <a:close/>
                <a:moveTo>
                  <a:pt x="1265" y="2319"/>
                </a:moveTo>
                <a:lnTo>
                  <a:pt x="1265" y="2318"/>
                </a:lnTo>
                <a:lnTo>
                  <a:pt x="1265" y="2319"/>
                </a:lnTo>
                <a:close/>
                <a:moveTo>
                  <a:pt x="3048" y="2319"/>
                </a:moveTo>
                <a:lnTo>
                  <a:pt x="3047" y="2319"/>
                </a:lnTo>
                <a:lnTo>
                  <a:pt x="3048" y="2319"/>
                </a:lnTo>
                <a:lnTo>
                  <a:pt x="3048" y="2318"/>
                </a:lnTo>
                <a:lnTo>
                  <a:pt x="3048" y="2319"/>
                </a:lnTo>
                <a:lnTo>
                  <a:pt x="3050" y="2319"/>
                </a:lnTo>
                <a:lnTo>
                  <a:pt x="3048" y="2319"/>
                </a:lnTo>
                <a:close/>
                <a:moveTo>
                  <a:pt x="3059" y="2318"/>
                </a:moveTo>
                <a:lnTo>
                  <a:pt x="3057" y="2318"/>
                </a:lnTo>
                <a:lnTo>
                  <a:pt x="3057" y="2319"/>
                </a:lnTo>
                <a:lnTo>
                  <a:pt x="3056" y="2319"/>
                </a:lnTo>
                <a:lnTo>
                  <a:pt x="3056" y="2318"/>
                </a:lnTo>
                <a:lnTo>
                  <a:pt x="3057" y="2318"/>
                </a:lnTo>
                <a:lnTo>
                  <a:pt x="3059" y="2318"/>
                </a:lnTo>
                <a:close/>
                <a:moveTo>
                  <a:pt x="1293" y="2318"/>
                </a:moveTo>
                <a:lnTo>
                  <a:pt x="1292" y="2318"/>
                </a:lnTo>
                <a:lnTo>
                  <a:pt x="1293" y="2318"/>
                </a:lnTo>
                <a:close/>
                <a:moveTo>
                  <a:pt x="2929" y="2319"/>
                </a:moveTo>
                <a:lnTo>
                  <a:pt x="2929" y="2318"/>
                </a:lnTo>
                <a:lnTo>
                  <a:pt x="2928" y="2318"/>
                </a:lnTo>
                <a:lnTo>
                  <a:pt x="2929" y="2316"/>
                </a:lnTo>
                <a:lnTo>
                  <a:pt x="2929" y="2318"/>
                </a:lnTo>
                <a:lnTo>
                  <a:pt x="2929" y="2319"/>
                </a:lnTo>
                <a:close/>
                <a:moveTo>
                  <a:pt x="1264" y="2318"/>
                </a:moveTo>
                <a:lnTo>
                  <a:pt x="1264" y="2319"/>
                </a:lnTo>
                <a:lnTo>
                  <a:pt x="1264" y="2318"/>
                </a:lnTo>
                <a:lnTo>
                  <a:pt x="1264" y="2316"/>
                </a:lnTo>
                <a:lnTo>
                  <a:pt x="1264" y="2318"/>
                </a:lnTo>
                <a:close/>
                <a:moveTo>
                  <a:pt x="1292" y="2321"/>
                </a:moveTo>
                <a:lnTo>
                  <a:pt x="1290" y="2322"/>
                </a:lnTo>
                <a:lnTo>
                  <a:pt x="1289" y="2322"/>
                </a:lnTo>
                <a:lnTo>
                  <a:pt x="1289" y="2321"/>
                </a:lnTo>
                <a:lnTo>
                  <a:pt x="1288" y="2321"/>
                </a:lnTo>
                <a:lnTo>
                  <a:pt x="1286" y="2321"/>
                </a:lnTo>
                <a:lnTo>
                  <a:pt x="1286" y="2319"/>
                </a:lnTo>
                <a:lnTo>
                  <a:pt x="1288" y="2319"/>
                </a:lnTo>
                <a:lnTo>
                  <a:pt x="1288" y="2318"/>
                </a:lnTo>
                <a:lnTo>
                  <a:pt x="1288" y="2316"/>
                </a:lnTo>
                <a:lnTo>
                  <a:pt x="1289" y="2316"/>
                </a:lnTo>
                <a:lnTo>
                  <a:pt x="1290" y="2316"/>
                </a:lnTo>
                <a:lnTo>
                  <a:pt x="1290" y="2318"/>
                </a:lnTo>
                <a:lnTo>
                  <a:pt x="1292" y="2318"/>
                </a:lnTo>
                <a:lnTo>
                  <a:pt x="1290" y="2319"/>
                </a:lnTo>
                <a:lnTo>
                  <a:pt x="1292" y="2319"/>
                </a:lnTo>
                <a:lnTo>
                  <a:pt x="1292" y="2321"/>
                </a:lnTo>
                <a:close/>
                <a:moveTo>
                  <a:pt x="3018" y="2316"/>
                </a:moveTo>
                <a:lnTo>
                  <a:pt x="3018" y="2318"/>
                </a:lnTo>
                <a:lnTo>
                  <a:pt x="3018" y="2316"/>
                </a:lnTo>
                <a:lnTo>
                  <a:pt x="3016" y="2316"/>
                </a:lnTo>
                <a:lnTo>
                  <a:pt x="3016" y="2318"/>
                </a:lnTo>
                <a:lnTo>
                  <a:pt x="3018" y="2318"/>
                </a:lnTo>
                <a:lnTo>
                  <a:pt x="3018" y="2319"/>
                </a:lnTo>
                <a:lnTo>
                  <a:pt x="3016" y="2319"/>
                </a:lnTo>
                <a:lnTo>
                  <a:pt x="3016" y="2318"/>
                </a:lnTo>
                <a:lnTo>
                  <a:pt x="3016" y="2316"/>
                </a:lnTo>
                <a:lnTo>
                  <a:pt x="3018" y="2316"/>
                </a:lnTo>
                <a:close/>
                <a:moveTo>
                  <a:pt x="1290" y="2315"/>
                </a:moveTo>
                <a:lnTo>
                  <a:pt x="1289" y="2315"/>
                </a:lnTo>
                <a:lnTo>
                  <a:pt x="1290" y="2315"/>
                </a:lnTo>
                <a:close/>
                <a:moveTo>
                  <a:pt x="2948" y="2316"/>
                </a:moveTo>
                <a:lnTo>
                  <a:pt x="2947" y="2315"/>
                </a:lnTo>
                <a:lnTo>
                  <a:pt x="2948" y="2315"/>
                </a:lnTo>
                <a:lnTo>
                  <a:pt x="2948" y="2316"/>
                </a:lnTo>
                <a:close/>
                <a:moveTo>
                  <a:pt x="2947" y="2315"/>
                </a:moveTo>
                <a:lnTo>
                  <a:pt x="2946" y="2315"/>
                </a:lnTo>
                <a:lnTo>
                  <a:pt x="2946" y="2313"/>
                </a:lnTo>
                <a:lnTo>
                  <a:pt x="2947" y="2313"/>
                </a:lnTo>
                <a:lnTo>
                  <a:pt x="2947" y="2315"/>
                </a:lnTo>
                <a:close/>
                <a:moveTo>
                  <a:pt x="2941" y="2315"/>
                </a:moveTo>
                <a:lnTo>
                  <a:pt x="2940" y="2315"/>
                </a:lnTo>
                <a:lnTo>
                  <a:pt x="2941" y="2315"/>
                </a:lnTo>
                <a:lnTo>
                  <a:pt x="2941" y="2313"/>
                </a:lnTo>
                <a:lnTo>
                  <a:pt x="2941" y="2315"/>
                </a:lnTo>
                <a:close/>
                <a:moveTo>
                  <a:pt x="1311" y="2315"/>
                </a:moveTo>
                <a:lnTo>
                  <a:pt x="1313" y="2315"/>
                </a:lnTo>
                <a:lnTo>
                  <a:pt x="1314" y="2316"/>
                </a:lnTo>
                <a:lnTo>
                  <a:pt x="1314" y="2318"/>
                </a:lnTo>
                <a:lnTo>
                  <a:pt x="1314" y="2319"/>
                </a:lnTo>
                <a:lnTo>
                  <a:pt x="1315" y="2319"/>
                </a:lnTo>
                <a:lnTo>
                  <a:pt x="1317" y="2319"/>
                </a:lnTo>
                <a:lnTo>
                  <a:pt x="1317" y="2321"/>
                </a:lnTo>
                <a:lnTo>
                  <a:pt x="1317" y="2322"/>
                </a:lnTo>
                <a:lnTo>
                  <a:pt x="1315" y="2322"/>
                </a:lnTo>
                <a:lnTo>
                  <a:pt x="1315" y="2321"/>
                </a:lnTo>
                <a:lnTo>
                  <a:pt x="1314" y="2319"/>
                </a:lnTo>
                <a:lnTo>
                  <a:pt x="1314" y="2321"/>
                </a:lnTo>
                <a:lnTo>
                  <a:pt x="1313" y="2321"/>
                </a:lnTo>
                <a:lnTo>
                  <a:pt x="1313" y="2319"/>
                </a:lnTo>
                <a:lnTo>
                  <a:pt x="1311" y="2319"/>
                </a:lnTo>
                <a:lnTo>
                  <a:pt x="1311" y="2318"/>
                </a:lnTo>
                <a:lnTo>
                  <a:pt x="1310" y="2318"/>
                </a:lnTo>
                <a:lnTo>
                  <a:pt x="1310" y="2316"/>
                </a:lnTo>
                <a:lnTo>
                  <a:pt x="1310" y="2318"/>
                </a:lnTo>
                <a:lnTo>
                  <a:pt x="1308" y="2318"/>
                </a:lnTo>
                <a:lnTo>
                  <a:pt x="1308" y="2319"/>
                </a:lnTo>
                <a:lnTo>
                  <a:pt x="1307" y="2319"/>
                </a:lnTo>
                <a:lnTo>
                  <a:pt x="1307" y="2321"/>
                </a:lnTo>
                <a:lnTo>
                  <a:pt x="1307" y="2322"/>
                </a:lnTo>
                <a:lnTo>
                  <a:pt x="1307" y="2324"/>
                </a:lnTo>
                <a:lnTo>
                  <a:pt x="1307" y="2322"/>
                </a:lnTo>
                <a:lnTo>
                  <a:pt x="1308" y="2324"/>
                </a:lnTo>
                <a:lnTo>
                  <a:pt x="1307" y="2324"/>
                </a:lnTo>
                <a:lnTo>
                  <a:pt x="1305" y="2324"/>
                </a:lnTo>
                <a:lnTo>
                  <a:pt x="1305" y="2322"/>
                </a:lnTo>
                <a:lnTo>
                  <a:pt x="1305" y="2321"/>
                </a:lnTo>
                <a:lnTo>
                  <a:pt x="1305" y="2319"/>
                </a:lnTo>
                <a:lnTo>
                  <a:pt x="1307" y="2319"/>
                </a:lnTo>
                <a:lnTo>
                  <a:pt x="1305" y="2318"/>
                </a:lnTo>
                <a:lnTo>
                  <a:pt x="1305" y="2316"/>
                </a:lnTo>
                <a:lnTo>
                  <a:pt x="1307" y="2316"/>
                </a:lnTo>
                <a:lnTo>
                  <a:pt x="1308" y="2316"/>
                </a:lnTo>
                <a:lnTo>
                  <a:pt x="1308" y="2315"/>
                </a:lnTo>
                <a:lnTo>
                  <a:pt x="1310" y="2315"/>
                </a:lnTo>
                <a:lnTo>
                  <a:pt x="1310" y="2313"/>
                </a:lnTo>
                <a:lnTo>
                  <a:pt x="1311" y="2315"/>
                </a:lnTo>
                <a:close/>
                <a:moveTo>
                  <a:pt x="1520" y="2329"/>
                </a:moveTo>
                <a:lnTo>
                  <a:pt x="1518" y="2331"/>
                </a:lnTo>
                <a:lnTo>
                  <a:pt x="1517" y="2331"/>
                </a:lnTo>
                <a:lnTo>
                  <a:pt x="1515" y="2331"/>
                </a:lnTo>
                <a:lnTo>
                  <a:pt x="1515" y="2329"/>
                </a:lnTo>
                <a:lnTo>
                  <a:pt x="1514" y="2329"/>
                </a:lnTo>
                <a:lnTo>
                  <a:pt x="1512" y="2329"/>
                </a:lnTo>
                <a:lnTo>
                  <a:pt x="1511" y="2329"/>
                </a:lnTo>
                <a:lnTo>
                  <a:pt x="1509" y="2329"/>
                </a:lnTo>
                <a:lnTo>
                  <a:pt x="1509" y="2328"/>
                </a:lnTo>
                <a:lnTo>
                  <a:pt x="1509" y="2326"/>
                </a:lnTo>
                <a:lnTo>
                  <a:pt x="1509" y="2325"/>
                </a:lnTo>
                <a:lnTo>
                  <a:pt x="1508" y="2325"/>
                </a:lnTo>
                <a:lnTo>
                  <a:pt x="1508" y="2324"/>
                </a:lnTo>
                <a:lnTo>
                  <a:pt x="1509" y="2324"/>
                </a:lnTo>
                <a:lnTo>
                  <a:pt x="1512" y="2321"/>
                </a:lnTo>
                <a:lnTo>
                  <a:pt x="1514" y="2319"/>
                </a:lnTo>
                <a:lnTo>
                  <a:pt x="1514" y="2318"/>
                </a:lnTo>
                <a:lnTo>
                  <a:pt x="1514" y="2316"/>
                </a:lnTo>
                <a:lnTo>
                  <a:pt x="1515" y="2315"/>
                </a:lnTo>
                <a:lnTo>
                  <a:pt x="1517" y="2315"/>
                </a:lnTo>
                <a:lnTo>
                  <a:pt x="1517" y="2313"/>
                </a:lnTo>
                <a:lnTo>
                  <a:pt x="1518" y="2313"/>
                </a:lnTo>
                <a:lnTo>
                  <a:pt x="1520" y="2315"/>
                </a:lnTo>
                <a:lnTo>
                  <a:pt x="1520" y="2316"/>
                </a:lnTo>
                <a:lnTo>
                  <a:pt x="1520" y="2318"/>
                </a:lnTo>
                <a:lnTo>
                  <a:pt x="1520" y="2319"/>
                </a:lnTo>
                <a:lnTo>
                  <a:pt x="1518" y="2319"/>
                </a:lnTo>
                <a:lnTo>
                  <a:pt x="1518" y="2322"/>
                </a:lnTo>
                <a:lnTo>
                  <a:pt x="1520" y="2324"/>
                </a:lnTo>
                <a:lnTo>
                  <a:pt x="1520" y="2326"/>
                </a:lnTo>
                <a:lnTo>
                  <a:pt x="1520" y="2328"/>
                </a:lnTo>
                <a:lnTo>
                  <a:pt x="1520" y="2329"/>
                </a:lnTo>
                <a:close/>
                <a:moveTo>
                  <a:pt x="2928" y="2313"/>
                </a:moveTo>
                <a:lnTo>
                  <a:pt x="2926" y="2313"/>
                </a:lnTo>
                <a:lnTo>
                  <a:pt x="2928" y="2313"/>
                </a:lnTo>
                <a:close/>
                <a:moveTo>
                  <a:pt x="2951" y="2313"/>
                </a:moveTo>
                <a:lnTo>
                  <a:pt x="2951" y="2315"/>
                </a:lnTo>
                <a:lnTo>
                  <a:pt x="2950" y="2315"/>
                </a:lnTo>
                <a:lnTo>
                  <a:pt x="2950" y="2313"/>
                </a:lnTo>
                <a:lnTo>
                  <a:pt x="2951" y="2313"/>
                </a:lnTo>
                <a:close/>
                <a:moveTo>
                  <a:pt x="3013" y="2312"/>
                </a:moveTo>
                <a:lnTo>
                  <a:pt x="3013" y="2313"/>
                </a:lnTo>
                <a:lnTo>
                  <a:pt x="3015" y="2313"/>
                </a:lnTo>
                <a:lnTo>
                  <a:pt x="3016" y="2315"/>
                </a:lnTo>
                <a:lnTo>
                  <a:pt x="3015" y="2316"/>
                </a:lnTo>
                <a:lnTo>
                  <a:pt x="3016" y="2316"/>
                </a:lnTo>
                <a:lnTo>
                  <a:pt x="3016" y="2318"/>
                </a:lnTo>
                <a:lnTo>
                  <a:pt x="3015" y="2318"/>
                </a:lnTo>
                <a:lnTo>
                  <a:pt x="3015" y="2319"/>
                </a:lnTo>
                <a:lnTo>
                  <a:pt x="3015" y="2318"/>
                </a:lnTo>
                <a:lnTo>
                  <a:pt x="3015" y="2319"/>
                </a:lnTo>
                <a:lnTo>
                  <a:pt x="3013" y="2319"/>
                </a:lnTo>
                <a:lnTo>
                  <a:pt x="3013" y="2318"/>
                </a:lnTo>
                <a:lnTo>
                  <a:pt x="3013" y="2316"/>
                </a:lnTo>
                <a:lnTo>
                  <a:pt x="3012" y="2316"/>
                </a:lnTo>
                <a:lnTo>
                  <a:pt x="3013" y="2316"/>
                </a:lnTo>
                <a:lnTo>
                  <a:pt x="3012" y="2316"/>
                </a:lnTo>
                <a:lnTo>
                  <a:pt x="3012" y="2315"/>
                </a:lnTo>
                <a:lnTo>
                  <a:pt x="3013" y="2315"/>
                </a:lnTo>
                <a:lnTo>
                  <a:pt x="3013" y="2313"/>
                </a:lnTo>
                <a:lnTo>
                  <a:pt x="3012" y="2313"/>
                </a:lnTo>
                <a:lnTo>
                  <a:pt x="3012" y="2312"/>
                </a:lnTo>
                <a:lnTo>
                  <a:pt x="3013" y="2312"/>
                </a:lnTo>
                <a:close/>
                <a:moveTo>
                  <a:pt x="3018" y="2313"/>
                </a:moveTo>
                <a:lnTo>
                  <a:pt x="3018" y="2315"/>
                </a:lnTo>
                <a:lnTo>
                  <a:pt x="3016" y="2315"/>
                </a:lnTo>
                <a:lnTo>
                  <a:pt x="3016" y="2313"/>
                </a:lnTo>
                <a:lnTo>
                  <a:pt x="3015" y="2312"/>
                </a:lnTo>
                <a:lnTo>
                  <a:pt x="3016" y="2312"/>
                </a:lnTo>
                <a:lnTo>
                  <a:pt x="3018" y="2313"/>
                </a:lnTo>
                <a:close/>
                <a:moveTo>
                  <a:pt x="2944" y="2313"/>
                </a:moveTo>
                <a:lnTo>
                  <a:pt x="2944" y="2312"/>
                </a:lnTo>
                <a:lnTo>
                  <a:pt x="2944" y="2313"/>
                </a:lnTo>
                <a:close/>
                <a:moveTo>
                  <a:pt x="3018" y="2312"/>
                </a:moveTo>
                <a:lnTo>
                  <a:pt x="3019" y="2312"/>
                </a:lnTo>
                <a:lnTo>
                  <a:pt x="3019" y="2313"/>
                </a:lnTo>
                <a:lnTo>
                  <a:pt x="3018" y="2313"/>
                </a:lnTo>
                <a:lnTo>
                  <a:pt x="3018" y="2312"/>
                </a:lnTo>
                <a:close/>
                <a:moveTo>
                  <a:pt x="3060" y="2313"/>
                </a:moveTo>
                <a:lnTo>
                  <a:pt x="3062" y="2313"/>
                </a:lnTo>
                <a:lnTo>
                  <a:pt x="3063" y="2313"/>
                </a:lnTo>
                <a:lnTo>
                  <a:pt x="3063" y="2315"/>
                </a:lnTo>
                <a:lnTo>
                  <a:pt x="3063" y="2316"/>
                </a:lnTo>
                <a:lnTo>
                  <a:pt x="3065" y="2316"/>
                </a:lnTo>
                <a:lnTo>
                  <a:pt x="3065" y="2318"/>
                </a:lnTo>
                <a:lnTo>
                  <a:pt x="3063" y="2318"/>
                </a:lnTo>
                <a:lnTo>
                  <a:pt x="3063" y="2319"/>
                </a:lnTo>
                <a:lnTo>
                  <a:pt x="3062" y="2319"/>
                </a:lnTo>
                <a:lnTo>
                  <a:pt x="3062" y="2318"/>
                </a:lnTo>
                <a:lnTo>
                  <a:pt x="3060" y="2318"/>
                </a:lnTo>
                <a:lnTo>
                  <a:pt x="3059" y="2318"/>
                </a:lnTo>
                <a:lnTo>
                  <a:pt x="3059" y="2316"/>
                </a:lnTo>
                <a:lnTo>
                  <a:pt x="3057" y="2316"/>
                </a:lnTo>
                <a:lnTo>
                  <a:pt x="3057" y="2318"/>
                </a:lnTo>
                <a:lnTo>
                  <a:pt x="3057" y="2316"/>
                </a:lnTo>
                <a:lnTo>
                  <a:pt x="3059" y="2315"/>
                </a:lnTo>
                <a:lnTo>
                  <a:pt x="3057" y="2315"/>
                </a:lnTo>
                <a:lnTo>
                  <a:pt x="3057" y="2316"/>
                </a:lnTo>
                <a:lnTo>
                  <a:pt x="3057" y="2315"/>
                </a:lnTo>
                <a:lnTo>
                  <a:pt x="3057" y="2313"/>
                </a:lnTo>
                <a:lnTo>
                  <a:pt x="3059" y="2313"/>
                </a:lnTo>
                <a:lnTo>
                  <a:pt x="3059" y="2312"/>
                </a:lnTo>
                <a:lnTo>
                  <a:pt x="3060" y="2312"/>
                </a:lnTo>
                <a:lnTo>
                  <a:pt x="3062" y="2312"/>
                </a:lnTo>
                <a:lnTo>
                  <a:pt x="3060" y="2313"/>
                </a:lnTo>
                <a:close/>
                <a:moveTo>
                  <a:pt x="2943" y="2312"/>
                </a:moveTo>
                <a:lnTo>
                  <a:pt x="2943" y="2313"/>
                </a:lnTo>
                <a:lnTo>
                  <a:pt x="2941" y="2313"/>
                </a:lnTo>
                <a:lnTo>
                  <a:pt x="2941" y="2312"/>
                </a:lnTo>
                <a:lnTo>
                  <a:pt x="2943" y="2312"/>
                </a:lnTo>
                <a:close/>
                <a:moveTo>
                  <a:pt x="2954" y="2312"/>
                </a:moveTo>
                <a:lnTo>
                  <a:pt x="2956" y="2312"/>
                </a:lnTo>
                <a:lnTo>
                  <a:pt x="2956" y="2313"/>
                </a:lnTo>
                <a:lnTo>
                  <a:pt x="2956" y="2315"/>
                </a:lnTo>
                <a:lnTo>
                  <a:pt x="2954" y="2315"/>
                </a:lnTo>
                <a:lnTo>
                  <a:pt x="2954" y="2316"/>
                </a:lnTo>
                <a:lnTo>
                  <a:pt x="2954" y="2318"/>
                </a:lnTo>
                <a:lnTo>
                  <a:pt x="2956" y="2318"/>
                </a:lnTo>
                <a:lnTo>
                  <a:pt x="2956" y="2316"/>
                </a:lnTo>
                <a:lnTo>
                  <a:pt x="2954" y="2316"/>
                </a:lnTo>
                <a:lnTo>
                  <a:pt x="2956" y="2316"/>
                </a:lnTo>
                <a:lnTo>
                  <a:pt x="2957" y="2316"/>
                </a:lnTo>
                <a:lnTo>
                  <a:pt x="2957" y="2315"/>
                </a:lnTo>
                <a:lnTo>
                  <a:pt x="2957" y="2316"/>
                </a:lnTo>
                <a:lnTo>
                  <a:pt x="2959" y="2316"/>
                </a:lnTo>
                <a:lnTo>
                  <a:pt x="2959" y="2318"/>
                </a:lnTo>
                <a:lnTo>
                  <a:pt x="2959" y="2319"/>
                </a:lnTo>
                <a:lnTo>
                  <a:pt x="2959" y="2322"/>
                </a:lnTo>
                <a:lnTo>
                  <a:pt x="2957" y="2324"/>
                </a:lnTo>
                <a:lnTo>
                  <a:pt x="2957" y="2325"/>
                </a:lnTo>
                <a:lnTo>
                  <a:pt x="2957" y="2326"/>
                </a:lnTo>
                <a:lnTo>
                  <a:pt x="2957" y="2328"/>
                </a:lnTo>
                <a:lnTo>
                  <a:pt x="2956" y="2328"/>
                </a:lnTo>
                <a:lnTo>
                  <a:pt x="2956" y="2326"/>
                </a:lnTo>
                <a:lnTo>
                  <a:pt x="2954" y="2326"/>
                </a:lnTo>
                <a:lnTo>
                  <a:pt x="2954" y="2325"/>
                </a:lnTo>
                <a:lnTo>
                  <a:pt x="2954" y="2324"/>
                </a:lnTo>
                <a:lnTo>
                  <a:pt x="2953" y="2324"/>
                </a:lnTo>
                <a:lnTo>
                  <a:pt x="2953" y="2322"/>
                </a:lnTo>
                <a:lnTo>
                  <a:pt x="2951" y="2322"/>
                </a:lnTo>
                <a:lnTo>
                  <a:pt x="2951" y="2321"/>
                </a:lnTo>
                <a:lnTo>
                  <a:pt x="2950" y="2321"/>
                </a:lnTo>
                <a:lnTo>
                  <a:pt x="2950" y="2319"/>
                </a:lnTo>
                <a:lnTo>
                  <a:pt x="2951" y="2319"/>
                </a:lnTo>
                <a:lnTo>
                  <a:pt x="2953" y="2319"/>
                </a:lnTo>
                <a:lnTo>
                  <a:pt x="2953" y="2318"/>
                </a:lnTo>
                <a:lnTo>
                  <a:pt x="2951" y="2318"/>
                </a:lnTo>
                <a:lnTo>
                  <a:pt x="2951" y="2316"/>
                </a:lnTo>
                <a:lnTo>
                  <a:pt x="2950" y="2316"/>
                </a:lnTo>
                <a:lnTo>
                  <a:pt x="2951" y="2316"/>
                </a:lnTo>
                <a:lnTo>
                  <a:pt x="2950" y="2316"/>
                </a:lnTo>
                <a:lnTo>
                  <a:pt x="2951" y="2315"/>
                </a:lnTo>
                <a:lnTo>
                  <a:pt x="2953" y="2313"/>
                </a:lnTo>
                <a:lnTo>
                  <a:pt x="2951" y="2313"/>
                </a:lnTo>
                <a:lnTo>
                  <a:pt x="2953" y="2312"/>
                </a:lnTo>
                <a:lnTo>
                  <a:pt x="2954" y="2312"/>
                </a:lnTo>
                <a:close/>
                <a:moveTo>
                  <a:pt x="2934" y="2312"/>
                </a:moveTo>
                <a:lnTo>
                  <a:pt x="2932" y="2312"/>
                </a:lnTo>
                <a:lnTo>
                  <a:pt x="2934" y="2312"/>
                </a:lnTo>
                <a:close/>
                <a:moveTo>
                  <a:pt x="3013" y="2312"/>
                </a:moveTo>
                <a:lnTo>
                  <a:pt x="3015" y="2312"/>
                </a:lnTo>
                <a:lnTo>
                  <a:pt x="3013" y="2312"/>
                </a:lnTo>
                <a:lnTo>
                  <a:pt x="3013" y="2310"/>
                </a:lnTo>
                <a:lnTo>
                  <a:pt x="3013" y="2312"/>
                </a:lnTo>
                <a:close/>
                <a:moveTo>
                  <a:pt x="3026" y="2310"/>
                </a:moveTo>
                <a:lnTo>
                  <a:pt x="3028" y="2310"/>
                </a:lnTo>
                <a:lnTo>
                  <a:pt x="3026" y="2310"/>
                </a:lnTo>
                <a:close/>
                <a:moveTo>
                  <a:pt x="1310" y="2310"/>
                </a:moveTo>
                <a:lnTo>
                  <a:pt x="1310" y="2312"/>
                </a:lnTo>
                <a:lnTo>
                  <a:pt x="1310" y="2310"/>
                </a:lnTo>
                <a:close/>
                <a:moveTo>
                  <a:pt x="2891" y="2312"/>
                </a:moveTo>
                <a:lnTo>
                  <a:pt x="2891" y="2313"/>
                </a:lnTo>
                <a:lnTo>
                  <a:pt x="2891" y="2315"/>
                </a:lnTo>
                <a:lnTo>
                  <a:pt x="2893" y="2315"/>
                </a:lnTo>
                <a:lnTo>
                  <a:pt x="2893" y="2313"/>
                </a:lnTo>
                <a:lnTo>
                  <a:pt x="2894" y="2315"/>
                </a:lnTo>
                <a:lnTo>
                  <a:pt x="2894" y="2313"/>
                </a:lnTo>
                <a:lnTo>
                  <a:pt x="2894" y="2312"/>
                </a:lnTo>
                <a:lnTo>
                  <a:pt x="2896" y="2312"/>
                </a:lnTo>
                <a:lnTo>
                  <a:pt x="2896" y="2313"/>
                </a:lnTo>
                <a:lnTo>
                  <a:pt x="2897" y="2312"/>
                </a:lnTo>
                <a:lnTo>
                  <a:pt x="2897" y="2310"/>
                </a:lnTo>
                <a:lnTo>
                  <a:pt x="2898" y="2310"/>
                </a:lnTo>
                <a:lnTo>
                  <a:pt x="2900" y="2310"/>
                </a:lnTo>
                <a:lnTo>
                  <a:pt x="2901" y="2312"/>
                </a:lnTo>
                <a:lnTo>
                  <a:pt x="2900" y="2312"/>
                </a:lnTo>
                <a:lnTo>
                  <a:pt x="2900" y="2313"/>
                </a:lnTo>
                <a:lnTo>
                  <a:pt x="2898" y="2313"/>
                </a:lnTo>
                <a:lnTo>
                  <a:pt x="2898" y="2315"/>
                </a:lnTo>
                <a:lnTo>
                  <a:pt x="2897" y="2315"/>
                </a:lnTo>
                <a:lnTo>
                  <a:pt x="2896" y="2315"/>
                </a:lnTo>
                <a:lnTo>
                  <a:pt x="2896" y="2316"/>
                </a:lnTo>
                <a:lnTo>
                  <a:pt x="2894" y="2316"/>
                </a:lnTo>
                <a:lnTo>
                  <a:pt x="2894" y="2318"/>
                </a:lnTo>
                <a:lnTo>
                  <a:pt x="2893" y="2319"/>
                </a:lnTo>
                <a:lnTo>
                  <a:pt x="2891" y="2319"/>
                </a:lnTo>
                <a:lnTo>
                  <a:pt x="2891" y="2321"/>
                </a:lnTo>
                <a:lnTo>
                  <a:pt x="2891" y="2322"/>
                </a:lnTo>
                <a:lnTo>
                  <a:pt x="2890" y="2322"/>
                </a:lnTo>
                <a:lnTo>
                  <a:pt x="2890" y="2321"/>
                </a:lnTo>
                <a:lnTo>
                  <a:pt x="2888" y="2321"/>
                </a:lnTo>
                <a:lnTo>
                  <a:pt x="2887" y="2321"/>
                </a:lnTo>
                <a:lnTo>
                  <a:pt x="2887" y="2319"/>
                </a:lnTo>
                <a:lnTo>
                  <a:pt x="2887" y="2318"/>
                </a:lnTo>
                <a:lnTo>
                  <a:pt x="2888" y="2318"/>
                </a:lnTo>
                <a:lnTo>
                  <a:pt x="2888" y="2316"/>
                </a:lnTo>
                <a:lnTo>
                  <a:pt x="2890" y="2316"/>
                </a:lnTo>
                <a:lnTo>
                  <a:pt x="2890" y="2315"/>
                </a:lnTo>
                <a:lnTo>
                  <a:pt x="2888" y="2315"/>
                </a:lnTo>
                <a:lnTo>
                  <a:pt x="2888" y="2316"/>
                </a:lnTo>
                <a:lnTo>
                  <a:pt x="2888" y="2315"/>
                </a:lnTo>
                <a:lnTo>
                  <a:pt x="2887" y="2315"/>
                </a:lnTo>
                <a:lnTo>
                  <a:pt x="2887" y="2313"/>
                </a:lnTo>
                <a:lnTo>
                  <a:pt x="2887" y="2315"/>
                </a:lnTo>
                <a:lnTo>
                  <a:pt x="2885" y="2313"/>
                </a:lnTo>
                <a:lnTo>
                  <a:pt x="2885" y="2312"/>
                </a:lnTo>
                <a:lnTo>
                  <a:pt x="2885" y="2310"/>
                </a:lnTo>
                <a:lnTo>
                  <a:pt x="2887" y="2310"/>
                </a:lnTo>
                <a:lnTo>
                  <a:pt x="2887" y="2312"/>
                </a:lnTo>
                <a:lnTo>
                  <a:pt x="2888" y="2312"/>
                </a:lnTo>
                <a:lnTo>
                  <a:pt x="2888" y="2313"/>
                </a:lnTo>
                <a:lnTo>
                  <a:pt x="2888" y="2312"/>
                </a:lnTo>
                <a:lnTo>
                  <a:pt x="2888" y="2310"/>
                </a:lnTo>
                <a:lnTo>
                  <a:pt x="2888" y="2312"/>
                </a:lnTo>
                <a:lnTo>
                  <a:pt x="2890" y="2312"/>
                </a:lnTo>
                <a:lnTo>
                  <a:pt x="2890" y="2310"/>
                </a:lnTo>
                <a:lnTo>
                  <a:pt x="2891" y="2310"/>
                </a:lnTo>
                <a:lnTo>
                  <a:pt x="2891" y="2312"/>
                </a:lnTo>
                <a:close/>
                <a:moveTo>
                  <a:pt x="2956" y="2310"/>
                </a:moveTo>
                <a:lnTo>
                  <a:pt x="2956" y="2312"/>
                </a:lnTo>
                <a:lnTo>
                  <a:pt x="2954" y="2310"/>
                </a:lnTo>
                <a:lnTo>
                  <a:pt x="2954" y="2309"/>
                </a:lnTo>
                <a:lnTo>
                  <a:pt x="2956" y="2310"/>
                </a:lnTo>
                <a:close/>
                <a:moveTo>
                  <a:pt x="1308" y="2310"/>
                </a:moveTo>
                <a:lnTo>
                  <a:pt x="1307" y="2310"/>
                </a:lnTo>
                <a:lnTo>
                  <a:pt x="1307" y="2309"/>
                </a:lnTo>
                <a:lnTo>
                  <a:pt x="1308" y="2309"/>
                </a:lnTo>
                <a:lnTo>
                  <a:pt x="1308" y="2310"/>
                </a:lnTo>
                <a:close/>
                <a:moveTo>
                  <a:pt x="2916" y="2309"/>
                </a:moveTo>
                <a:lnTo>
                  <a:pt x="2918" y="2309"/>
                </a:lnTo>
                <a:lnTo>
                  <a:pt x="2918" y="2310"/>
                </a:lnTo>
                <a:lnTo>
                  <a:pt x="2918" y="2312"/>
                </a:lnTo>
                <a:lnTo>
                  <a:pt x="2919" y="2312"/>
                </a:lnTo>
                <a:lnTo>
                  <a:pt x="2919" y="2313"/>
                </a:lnTo>
                <a:lnTo>
                  <a:pt x="2918" y="2313"/>
                </a:lnTo>
                <a:lnTo>
                  <a:pt x="2919" y="2313"/>
                </a:lnTo>
                <a:lnTo>
                  <a:pt x="2919" y="2315"/>
                </a:lnTo>
                <a:lnTo>
                  <a:pt x="2919" y="2316"/>
                </a:lnTo>
                <a:lnTo>
                  <a:pt x="2918" y="2315"/>
                </a:lnTo>
                <a:lnTo>
                  <a:pt x="2918" y="2316"/>
                </a:lnTo>
                <a:lnTo>
                  <a:pt x="2919" y="2316"/>
                </a:lnTo>
                <a:lnTo>
                  <a:pt x="2918" y="2318"/>
                </a:lnTo>
                <a:lnTo>
                  <a:pt x="2918" y="2319"/>
                </a:lnTo>
                <a:lnTo>
                  <a:pt x="2916" y="2319"/>
                </a:lnTo>
                <a:lnTo>
                  <a:pt x="2915" y="2319"/>
                </a:lnTo>
                <a:lnTo>
                  <a:pt x="2913" y="2318"/>
                </a:lnTo>
                <a:lnTo>
                  <a:pt x="2913" y="2316"/>
                </a:lnTo>
                <a:lnTo>
                  <a:pt x="2913" y="2315"/>
                </a:lnTo>
                <a:lnTo>
                  <a:pt x="2912" y="2315"/>
                </a:lnTo>
                <a:lnTo>
                  <a:pt x="2912" y="2313"/>
                </a:lnTo>
                <a:lnTo>
                  <a:pt x="2912" y="2312"/>
                </a:lnTo>
                <a:lnTo>
                  <a:pt x="2913" y="2310"/>
                </a:lnTo>
                <a:lnTo>
                  <a:pt x="2915" y="2310"/>
                </a:lnTo>
                <a:lnTo>
                  <a:pt x="2915" y="2309"/>
                </a:lnTo>
                <a:lnTo>
                  <a:pt x="2916" y="2309"/>
                </a:lnTo>
                <a:close/>
                <a:moveTo>
                  <a:pt x="2900" y="2309"/>
                </a:moveTo>
                <a:lnTo>
                  <a:pt x="2900" y="2307"/>
                </a:lnTo>
                <a:lnTo>
                  <a:pt x="2901" y="2307"/>
                </a:lnTo>
                <a:lnTo>
                  <a:pt x="2901" y="2309"/>
                </a:lnTo>
                <a:lnTo>
                  <a:pt x="2900" y="2309"/>
                </a:lnTo>
                <a:close/>
                <a:moveTo>
                  <a:pt x="1182" y="2312"/>
                </a:moveTo>
                <a:lnTo>
                  <a:pt x="1182" y="2313"/>
                </a:lnTo>
                <a:lnTo>
                  <a:pt x="1182" y="2312"/>
                </a:lnTo>
                <a:lnTo>
                  <a:pt x="1180" y="2312"/>
                </a:lnTo>
                <a:lnTo>
                  <a:pt x="1179" y="2312"/>
                </a:lnTo>
                <a:lnTo>
                  <a:pt x="1177" y="2312"/>
                </a:lnTo>
                <a:lnTo>
                  <a:pt x="1176" y="2312"/>
                </a:lnTo>
                <a:lnTo>
                  <a:pt x="1176" y="2313"/>
                </a:lnTo>
                <a:lnTo>
                  <a:pt x="1174" y="2313"/>
                </a:lnTo>
                <a:lnTo>
                  <a:pt x="1173" y="2313"/>
                </a:lnTo>
                <a:lnTo>
                  <a:pt x="1174" y="2313"/>
                </a:lnTo>
                <a:lnTo>
                  <a:pt x="1174" y="2312"/>
                </a:lnTo>
                <a:lnTo>
                  <a:pt x="1176" y="2312"/>
                </a:lnTo>
                <a:lnTo>
                  <a:pt x="1177" y="2312"/>
                </a:lnTo>
                <a:lnTo>
                  <a:pt x="1179" y="2310"/>
                </a:lnTo>
                <a:lnTo>
                  <a:pt x="1179" y="2309"/>
                </a:lnTo>
                <a:lnTo>
                  <a:pt x="1180" y="2309"/>
                </a:lnTo>
                <a:lnTo>
                  <a:pt x="1180" y="2307"/>
                </a:lnTo>
                <a:lnTo>
                  <a:pt x="1180" y="2306"/>
                </a:lnTo>
                <a:lnTo>
                  <a:pt x="1180" y="2307"/>
                </a:lnTo>
                <a:lnTo>
                  <a:pt x="1182" y="2307"/>
                </a:lnTo>
                <a:lnTo>
                  <a:pt x="1180" y="2309"/>
                </a:lnTo>
                <a:lnTo>
                  <a:pt x="1182" y="2310"/>
                </a:lnTo>
                <a:lnTo>
                  <a:pt x="1182" y="2312"/>
                </a:lnTo>
                <a:close/>
                <a:moveTo>
                  <a:pt x="2953" y="2310"/>
                </a:moveTo>
                <a:lnTo>
                  <a:pt x="2953" y="2312"/>
                </a:lnTo>
                <a:lnTo>
                  <a:pt x="2951" y="2312"/>
                </a:lnTo>
                <a:lnTo>
                  <a:pt x="2951" y="2310"/>
                </a:lnTo>
                <a:lnTo>
                  <a:pt x="2951" y="2312"/>
                </a:lnTo>
                <a:lnTo>
                  <a:pt x="2951" y="2310"/>
                </a:lnTo>
                <a:lnTo>
                  <a:pt x="2951" y="2309"/>
                </a:lnTo>
                <a:lnTo>
                  <a:pt x="2953" y="2309"/>
                </a:lnTo>
                <a:lnTo>
                  <a:pt x="2951" y="2309"/>
                </a:lnTo>
                <a:lnTo>
                  <a:pt x="2951" y="2307"/>
                </a:lnTo>
                <a:lnTo>
                  <a:pt x="2951" y="2306"/>
                </a:lnTo>
                <a:lnTo>
                  <a:pt x="2953" y="2306"/>
                </a:lnTo>
                <a:lnTo>
                  <a:pt x="2953" y="2307"/>
                </a:lnTo>
                <a:lnTo>
                  <a:pt x="2953" y="2309"/>
                </a:lnTo>
                <a:lnTo>
                  <a:pt x="2953" y="2310"/>
                </a:lnTo>
                <a:close/>
                <a:moveTo>
                  <a:pt x="2953" y="2307"/>
                </a:moveTo>
                <a:lnTo>
                  <a:pt x="2953" y="2306"/>
                </a:lnTo>
                <a:lnTo>
                  <a:pt x="2953" y="2307"/>
                </a:lnTo>
                <a:close/>
                <a:moveTo>
                  <a:pt x="3087" y="2307"/>
                </a:moveTo>
                <a:lnTo>
                  <a:pt x="3088" y="2309"/>
                </a:lnTo>
                <a:lnTo>
                  <a:pt x="3090" y="2310"/>
                </a:lnTo>
                <a:lnTo>
                  <a:pt x="3091" y="2312"/>
                </a:lnTo>
                <a:lnTo>
                  <a:pt x="3091" y="2313"/>
                </a:lnTo>
                <a:lnTo>
                  <a:pt x="3092" y="2313"/>
                </a:lnTo>
                <a:lnTo>
                  <a:pt x="3092" y="2315"/>
                </a:lnTo>
                <a:lnTo>
                  <a:pt x="3094" y="2316"/>
                </a:lnTo>
                <a:lnTo>
                  <a:pt x="3094" y="2318"/>
                </a:lnTo>
                <a:lnTo>
                  <a:pt x="3095" y="2318"/>
                </a:lnTo>
                <a:lnTo>
                  <a:pt x="3095" y="2319"/>
                </a:lnTo>
                <a:lnTo>
                  <a:pt x="3097" y="2321"/>
                </a:lnTo>
                <a:lnTo>
                  <a:pt x="3097" y="2322"/>
                </a:lnTo>
                <a:lnTo>
                  <a:pt x="3098" y="2324"/>
                </a:lnTo>
                <a:lnTo>
                  <a:pt x="3098" y="2325"/>
                </a:lnTo>
                <a:lnTo>
                  <a:pt x="3098" y="2326"/>
                </a:lnTo>
                <a:lnTo>
                  <a:pt x="3098" y="2328"/>
                </a:lnTo>
                <a:lnTo>
                  <a:pt x="3097" y="2328"/>
                </a:lnTo>
                <a:lnTo>
                  <a:pt x="3098" y="2328"/>
                </a:lnTo>
                <a:lnTo>
                  <a:pt x="3100" y="2328"/>
                </a:lnTo>
                <a:lnTo>
                  <a:pt x="3100" y="2329"/>
                </a:lnTo>
                <a:lnTo>
                  <a:pt x="3100" y="2331"/>
                </a:lnTo>
                <a:lnTo>
                  <a:pt x="3101" y="2331"/>
                </a:lnTo>
                <a:lnTo>
                  <a:pt x="3101" y="2332"/>
                </a:lnTo>
                <a:lnTo>
                  <a:pt x="3101" y="2334"/>
                </a:lnTo>
                <a:lnTo>
                  <a:pt x="3103" y="2334"/>
                </a:lnTo>
                <a:lnTo>
                  <a:pt x="3103" y="2335"/>
                </a:lnTo>
                <a:lnTo>
                  <a:pt x="3104" y="2335"/>
                </a:lnTo>
                <a:lnTo>
                  <a:pt x="3104" y="2337"/>
                </a:lnTo>
                <a:lnTo>
                  <a:pt x="3104" y="2338"/>
                </a:lnTo>
                <a:lnTo>
                  <a:pt x="3104" y="2340"/>
                </a:lnTo>
                <a:lnTo>
                  <a:pt x="3104" y="2341"/>
                </a:lnTo>
                <a:lnTo>
                  <a:pt x="3106" y="2341"/>
                </a:lnTo>
                <a:lnTo>
                  <a:pt x="3106" y="2343"/>
                </a:lnTo>
                <a:lnTo>
                  <a:pt x="3106" y="2344"/>
                </a:lnTo>
                <a:lnTo>
                  <a:pt x="3106" y="2346"/>
                </a:lnTo>
                <a:lnTo>
                  <a:pt x="3106" y="2347"/>
                </a:lnTo>
                <a:lnTo>
                  <a:pt x="3104" y="2347"/>
                </a:lnTo>
                <a:lnTo>
                  <a:pt x="3104" y="2349"/>
                </a:lnTo>
                <a:lnTo>
                  <a:pt x="3104" y="2347"/>
                </a:lnTo>
                <a:lnTo>
                  <a:pt x="3104" y="2349"/>
                </a:lnTo>
                <a:lnTo>
                  <a:pt x="3104" y="2350"/>
                </a:lnTo>
                <a:lnTo>
                  <a:pt x="3104" y="2349"/>
                </a:lnTo>
                <a:lnTo>
                  <a:pt x="3106" y="2349"/>
                </a:lnTo>
                <a:lnTo>
                  <a:pt x="3106" y="2350"/>
                </a:lnTo>
                <a:lnTo>
                  <a:pt x="3106" y="2349"/>
                </a:lnTo>
                <a:lnTo>
                  <a:pt x="3106" y="2350"/>
                </a:lnTo>
                <a:lnTo>
                  <a:pt x="3107" y="2350"/>
                </a:lnTo>
                <a:lnTo>
                  <a:pt x="3106" y="2351"/>
                </a:lnTo>
                <a:lnTo>
                  <a:pt x="3106" y="2350"/>
                </a:lnTo>
                <a:lnTo>
                  <a:pt x="3106" y="2351"/>
                </a:lnTo>
                <a:lnTo>
                  <a:pt x="3106" y="2353"/>
                </a:lnTo>
                <a:lnTo>
                  <a:pt x="3104" y="2353"/>
                </a:lnTo>
                <a:lnTo>
                  <a:pt x="3104" y="2351"/>
                </a:lnTo>
                <a:lnTo>
                  <a:pt x="3104" y="2350"/>
                </a:lnTo>
                <a:lnTo>
                  <a:pt x="3103" y="2350"/>
                </a:lnTo>
                <a:lnTo>
                  <a:pt x="3103" y="2351"/>
                </a:lnTo>
                <a:lnTo>
                  <a:pt x="3103" y="2353"/>
                </a:lnTo>
                <a:lnTo>
                  <a:pt x="3103" y="2354"/>
                </a:lnTo>
                <a:lnTo>
                  <a:pt x="3103" y="2356"/>
                </a:lnTo>
                <a:lnTo>
                  <a:pt x="3104" y="2356"/>
                </a:lnTo>
                <a:lnTo>
                  <a:pt x="3103" y="2357"/>
                </a:lnTo>
                <a:lnTo>
                  <a:pt x="3103" y="2359"/>
                </a:lnTo>
                <a:lnTo>
                  <a:pt x="3103" y="2360"/>
                </a:lnTo>
                <a:lnTo>
                  <a:pt x="3103" y="2362"/>
                </a:lnTo>
                <a:lnTo>
                  <a:pt x="3103" y="2363"/>
                </a:lnTo>
                <a:lnTo>
                  <a:pt x="3103" y="2365"/>
                </a:lnTo>
                <a:lnTo>
                  <a:pt x="3103" y="2366"/>
                </a:lnTo>
                <a:lnTo>
                  <a:pt x="3103" y="2368"/>
                </a:lnTo>
                <a:lnTo>
                  <a:pt x="3103" y="2369"/>
                </a:lnTo>
                <a:lnTo>
                  <a:pt x="3104" y="2371"/>
                </a:lnTo>
                <a:lnTo>
                  <a:pt x="3104" y="2372"/>
                </a:lnTo>
                <a:lnTo>
                  <a:pt x="3103" y="2372"/>
                </a:lnTo>
                <a:lnTo>
                  <a:pt x="3101" y="2372"/>
                </a:lnTo>
                <a:lnTo>
                  <a:pt x="3101" y="2371"/>
                </a:lnTo>
                <a:lnTo>
                  <a:pt x="3101" y="2369"/>
                </a:lnTo>
                <a:lnTo>
                  <a:pt x="3100" y="2369"/>
                </a:lnTo>
                <a:lnTo>
                  <a:pt x="3100" y="2371"/>
                </a:lnTo>
                <a:lnTo>
                  <a:pt x="3100" y="2372"/>
                </a:lnTo>
                <a:lnTo>
                  <a:pt x="3100" y="2373"/>
                </a:lnTo>
                <a:lnTo>
                  <a:pt x="3100" y="2375"/>
                </a:lnTo>
                <a:lnTo>
                  <a:pt x="3100" y="2376"/>
                </a:lnTo>
                <a:lnTo>
                  <a:pt x="3100" y="2378"/>
                </a:lnTo>
                <a:lnTo>
                  <a:pt x="3098" y="2378"/>
                </a:lnTo>
                <a:lnTo>
                  <a:pt x="3098" y="2379"/>
                </a:lnTo>
                <a:lnTo>
                  <a:pt x="3098" y="2381"/>
                </a:lnTo>
                <a:lnTo>
                  <a:pt x="3098" y="2382"/>
                </a:lnTo>
                <a:lnTo>
                  <a:pt x="3098" y="2384"/>
                </a:lnTo>
                <a:lnTo>
                  <a:pt x="3098" y="2385"/>
                </a:lnTo>
                <a:lnTo>
                  <a:pt x="3098" y="2387"/>
                </a:lnTo>
                <a:lnTo>
                  <a:pt x="3097" y="2387"/>
                </a:lnTo>
                <a:lnTo>
                  <a:pt x="3095" y="2387"/>
                </a:lnTo>
                <a:lnTo>
                  <a:pt x="3095" y="2388"/>
                </a:lnTo>
                <a:lnTo>
                  <a:pt x="3095" y="2390"/>
                </a:lnTo>
                <a:lnTo>
                  <a:pt x="3094" y="2390"/>
                </a:lnTo>
                <a:lnTo>
                  <a:pt x="3092" y="2390"/>
                </a:lnTo>
                <a:lnTo>
                  <a:pt x="3092" y="2391"/>
                </a:lnTo>
                <a:lnTo>
                  <a:pt x="3092" y="2393"/>
                </a:lnTo>
                <a:lnTo>
                  <a:pt x="3091" y="2393"/>
                </a:lnTo>
                <a:lnTo>
                  <a:pt x="3090" y="2394"/>
                </a:lnTo>
                <a:lnTo>
                  <a:pt x="3088" y="2394"/>
                </a:lnTo>
                <a:lnTo>
                  <a:pt x="3088" y="2393"/>
                </a:lnTo>
                <a:lnTo>
                  <a:pt x="3087" y="2393"/>
                </a:lnTo>
                <a:lnTo>
                  <a:pt x="3085" y="2393"/>
                </a:lnTo>
                <a:lnTo>
                  <a:pt x="3085" y="2391"/>
                </a:lnTo>
                <a:lnTo>
                  <a:pt x="3085" y="2390"/>
                </a:lnTo>
                <a:lnTo>
                  <a:pt x="3084" y="2390"/>
                </a:lnTo>
                <a:lnTo>
                  <a:pt x="3082" y="2390"/>
                </a:lnTo>
                <a:lnTo>
                  <a:pt x="3084" y="2390"/>
                </a:lnTo>
                <a:lnTo>
                  <a:pt x="3084" y="2388"/>
                </a:lnTo>
                <a:lnTo>
                  <a:pt x="3082" y="2388"/>
                </a:lnTo>
                <a:lnTo>
                  <a:pt x="3081" y="2388"/>
                </a:lnTo>
                <a:lnTo>
                  <a:pt x="3082" y="2387"/>
                </a:lnTo>
                <a:lnTo>
                  <a:pt x="3084" y="2387"/>
                </a:lnTo>
                <a:lnTo>
                  <a:pt x="3084" y="2385"/>
                </a:lnTo>
                <a:lnTo>
                  <a:pt x="3085" y="2385"/>
                </a:lnTo>
                <a:lnTo>
                  <a:pt x="3085" y="2384"/>
                </a:lnTo>
                <a:lnTo>
                  <a:pt x="3087" y="2384"/>
                </a:lnTo>
                <a:lnTo>
                  <a:pt x="3087" y="2382"/>
                </a:lnTo>
                <a:lnTo>
                  <a:pt x="3087" y="2381"/>
                </a:lnTo>
                <a:lnTo>
                  <a:pt x="3088" y="2379"/>
                </a:lnTo>
                <a:lnTo>
                  <a:pt x="3088" y="2378"/>
                </a:lnTo>
                <a:lnTo>
                  <a:pt x="3088" y="2376"/>
                </a:lnTo>
                <a:lnTo>
                  <a:pt x="3088" y="2375"/>
                </a:lnTo>
                <a:lnTo>
                  <a:pt x="3090" y="2375"/>
                </a:lnTo>
                <a:lnTo>
                  <a:pt x="3090" y="2373"/>
                </a:lnTo>
                <a:lnTo>
                  <a:pt x="3090" y="2372"/>
                </a:lnTo>
                <a:lnTo>
                  <a:pt x="3090" y="2371"/>
                </a:lnTo>
                <a:lnTo>
                  <a:pt x="3088" y="2371"/>
                </a:lnTo>
                <a:lnTo>
                  <a:pt x="3087" y="2371"/>
                </a:lnTo>
                <a:lnTo>
                  <a:pt x="3087" y="2369"/>
                </a:lnTo>
                <a:lnTo>
                  <a:pt x="3087" y="2371"/>
                </a:lnTo>
                <a:lnTo>
                  <a:pt x="3087" y="2372"/>
                </a:lnTo>
                <a:lnTo>
                  <a:pt x="3087" y="2371"/>
                </a:lnTo>
                <a:lnTo>
                  <a:pt x="3085" y="2371"/>
                </a:lnTo>
                <a:lnTo>
                  <a:pt x="3084" y="2372"/>
                </a:lnTo>
                <a:lnTo>
                  <a:pt x="3084" y="2373"/>
                </a:lnTo>
                <a:lnTo>
                  <a:pt x="3084" y="2375"/>
                </a:lnTo>
                <a:lnTo>
                  <a:pt x="3084" y="2376"/>
                </a:lnTo>
                <a:lnTo>
                  <a:pt x="3085" y="2376"/>
                </a:lnTo>
                <a:lnTo>
                  <a:pt x="3085" y="2378"/>
                </a:lnTo>
                <a:lnTo>
                  <a:pt x="3085" y="2379"/>
                </a:lnTo>
                <a:lnTo>
                  <a:pt x="3084" y="2379"/>
                </a:lnTo>
                <a:lnTo>
                  <a:pt x="3084" y="2381"/>
                </a:lnTo>
                <a:lnTo>
                  <a:pt x="3084" y="2382"/>
                </a:lnTo>
                <a:lnTo>
                  <a:pt x="3084" y="2384"/>
                </a:lnTo>
                <a:lnTo>
                  <a:pt x="3082" y="2384"/>
                </a:lnTo>
                <a:lnTo>
                  <a:pt x="3081" y="2385"/>
                </a:lnTo>
                <a:lnTo>
                  <a:pt x="3081" y="2384"/>
                </a:lnTo>
                <a:lnTo>
                  <a:pt x="3079" y="2384"/>
                </a:lnTo>
                <a:lnTo>
                  <a:pt x="3079" y="2385"/>
                </a:lnTo>
                <a:lnTo>
                  <a:pt x="3081" y="2385"/>
                </a:lnTo>
                <a:lnTo>
                  <a:pt x="3079" y="2385"/>
                </a:lnTo>
                <a:lnTo>
                  <a:pt x="3079" y="2387"/>
                </a:lnTo>
                <a:lnTo>
                  <a:pt x="3079" y="2385"/>
                </a:lnTo>
                <a:lnTo>
                  <a:pt x="3078" y="2385"/>
                </a:lnTo>
                <a:lnTo>
                  <a:pt x="3076" y="2385"/>
                </a:lnTo>
                <a:lnTo>
                  <a:pt x="3075" y="2385"/>
                </a:lnTo>
                <a:lnTo>
                  <a:pt x="3073" y="2385"/>
                </a:lnTo>
                <a:lnTo>
                  <a:pt x="3073" y="2384"/>
                </a:lnTo>
                <a:lnTo>
                  <a:pt x="3072" y="2384"/>
                </a:lnTo>
                <a:lnTo>
                  <a:pt x="3072" y="2382"/>
                </a:lnTo>
                <a:lnTo>
                  <a:pt x="3070" y="2382"/>
                </a:lnTo>
                <a:lnTo>
                  <a:pt x="3070" y="2381"/>
                </a:lnTo>
                <a:lnTo>
                  <a:pt x="3072" y="2381"/>
                </a:lnTo>
                <a:lnTo>
                  <a:pt x="3072" y="2379"/>
                </a:lnTo>
                <a:lnTo>
                  <a:pt x="3073" y="2379"/>
                </a:lnTo>
                <a:lnTo>
                  <a:pt x="3073" y="2378"/>
                </a:lnTo>
                <a:lnTo>
                  <a:pt x="3075" y="2378"/>
                </a:lnTo>
                <a:lnTo>
                  <a:pt x="3076" y="2378"/>
                </a:lnTo>
                <a:lnTo>
                  <a:pt x="3076" y="2376"/>
                </a:lnTo>
                <a:lnTo>
                  <a:pt x="3078" y="2376"/>
                </a:lnTo>
                <a:lnTo>
                  <a:pt x="3076" y="2375"/>
                </a:lnTo>
                <a:lnTo>
                  <a:pt x="3076" y="2373"/>
                </a:lnTo>
                <a:lnTo>
                  <a:pt x="3078" y="2373"/>
                </a:lnTo>
                <a:lnTo>
                  <a:pt x="3079" y="2373"/>
                </a:lnTo>
                <a:lnTo>
                  <a:pt x="3079" y="2372"/>
                </a:lnTo>
                <a:lnTo>
                  <a:pt x="3081" y="2372"/>
                </a:lnTo>
                <a:lnTo>
                  <a:pt x="3081" y="2373"/>
                </a:lnTo>
                <a:lnTo>
                  <a:pt x="3081" y="2372"/>
                </a:lnTo>
                <a:lnTo>
                  <a:pt x="3081" y="2371"/>
                </a:lnTo>
                <a:lnTo>
                  <a:pt x="3082" y="2371"/>
                </a:lnTo>
                <a:lnTo>
                  <a:pt x="3082" y="2369"/>
                </a:lnTo>
                <a:lnTo>
                  <a:pt x="3082" y="2368"/>
                </a:lnTo>
                <a:lnTo>
                  <a:pt x="3084" y="2368"/>
                </a:lnTo>
                <a:lnTo>
                  <a:pt x="3084" y="2366"/>
                </a:lnTo>
                <a:lnTo>
                  <a:pt x="3084" y="2365"/>
                </a:lnTo>
                <a:lnTo>
                  <a:pt x="3084" y="2363"/>
                </a:lnTo>
                <a:lnTo>
                  <a:pt x="3082" y="2362"/>
                </a:lnTo>
                <a:lnTo>
                  <a:pt x="3082" y="2360"/>
                </a:lnTo>
                <a:lnTo>
                  <a:pt x="3082" y="2359"/>
                </a:lnTo>
                <a:lnTo>
                  <a:pt x="3082" y="2357"/>
                </a:lnTo>
                <a:lnTo>
                  <a:pt x="3081" y="2356"/>
                </a:lnTo>
                <a:lnTo>
                  <a:pt x="3081" y="2354"/>
                </a:lnTo>
                <a:lnTo>
                  <a:pt x="3081" y="2353"/>
                </a:lnTo>
                <a:lnTo>
                  <a:pt x="3081" y="2351"/>
                </a:lnTo>
                <a:lnTo>
                  <a:pt x="3079" y="2349"/>
                </a:lnTo>
                <a:lnTo>
                  <a:pt x="3079" y="2347"/>
                </a:lnTo>
                <a:lnTo>
                  <a:pt x="3079" y="2346"/>
                </a:lnTo>
                <a:lnTo>
                  <a:pt x="3079" y="2344"/>
                </a:lnTo>
                <a:lnTo>
                  <a:pt x="3079" y="2343"/>
                </a:lnTo>
                <a:lnTo>
                  <a:pt x="3079" y="2341"/>
                </a:lnTo>
                <a:lnTo>
                  <a:pt x="3078" y="2343"/>
                </a:lnTo>
                <a:lnTo>
                  <a:pt x="3078" y="2344"/>
                </a:lnTo>
                <a:lnTo>
                  <a:pt x="3078" y="2346"/>
                </a:lnTo>
                <a:lnTo>
                  <a:pt x="3078" y="2347"/>
                </a:lnTo>
                <a:lnTo>
                  <a:pt x="3078" y="2349"/>
                </a:lnTo>
                <a:lnTo>
                  <a:pt x="3078" y="2350"/>
                </a:lnTo>
                <a:lnTo>
                  <a:pt x="3079" y="2350"/>
                </a:lnTo>
                <a:lnTo>
                  <a:pt x="3079" y="2351"/>
                </a:lnTo>
                <a:lnTo>
                  <a:pt x="3079" y="2353"/>
                </a:lnTo>
                <a:lnTo>
                  <a:pt x="3079" y="2351"/>
                </a:lnTo>
                <a:lnTo>
                  <a:pt x="3079" y="2353"/>
                </a:lnTo>
                <a:lnTo>
                  <a:pt x="3079" y="2354"/>
                </a:lnTo>
                <a:lnTo>
                  <a:pt x="3079" y="2356"/>
                </a:lnTo>
                <a:lnTo>
                  <a:pt x="3079" y="2357"/>
                </a:lnTo>
                <a:lnTo>
                  <a:pt x="3081" y="2357"/>
                </a:lnTo>
                <a:lnTo>
                  <a:pt x="3081" y="2359"/>
                </a:lnTo>
                <a:lnTo>
                  <a:pt x="3081" y="2360"/>
                </a:lnTo>
                <a:lnTo>
                  <a:pt x="3081" y="2359"/>
                </a:lnTo>
                <a:lnTo>
                  <a:pt x="3081" y="2360"/>
                </a:lnTo>
                <a:lnTo>
                  <a:pt x="3081" y="2362"/>
                </a:lnTo>
                <a:lnTo>
                  <a:pt x="3081" y="2363"/>
                </a:lnTo>
                <a:lnTo>
                  <a:pt x="3082" y="2363"/>
                </a:lnTo>
                <a:lnTo>
                  <a:pt x="3082" y="2365"/>
                </a:lnTo>
                <a:lnTo>
                  <a:pt x="3081" y="2365"/>
                </a:lnTo>
                <a:lnTo>
                  <a:pt x="3081" y="2366"/>
                </a:lnTo>
                <a:lnTo>
                  <a:pt x="3081" y="2368"/>
                </a:lnTo>
                <a:lnTo>
                  <a:pt x="3079" y="2368"/>
                </a:lnTo>
                <a:lnTo>
                  <a:pt x="3081" y="2368"/>
                </a:lnTo>
                <a:lnTo>
                  <a:pt x="3081" y="2369"/>
                </a:lnTo>
                <a:lnTo>
                  <a:pt x="3079" y="2369"/>
                </a:lnTo>
                <a:lnTo>
                  <a:pt x="3079" y="2371"/>
                </a:lnTo>
                <a:lnTo>
                  <a:pt x="3078" y="2371"/>
                </a:lnTo>
                <a:lnTo>
                  <a:pt x="3078" y="2372"/>
                </a:lnTo>
                <a:lnTo>
                  <a:pt x="3076" y="2372"/>
                </a:lnTo>
                <a:lnTo>
                  <a:pt x="3076" y="2373"/>
                </a:lnTo>
                <a:lnTo>
                  <a:pt x="3075" y="2373"/>
                </a:lnTo>
                <a:lnTo>
                  <a:pt x="3076" y="2373"/>
                </a:lnTo>
                <a:lnTo>
                  <a:pt x="3076" y="2375"/>
                </a:lnTo>
                <a:lnTo>
                  <a:pt x="3076" y="2376"/>
                </a:lnTo>
                <a:lnTo>
                  <a:pt x="3075" y="2376"/>
                </a:lnTo>
                <a:lnTo>
                  <a:pt x="3073" y="2376"/>
                </a:lnTo>
                <a:lnTo>
                  <a:pt x="3073" y="2378"/>
                </a:lnTo>
                <a:lnTo>
                  <a:pt x="3073" y="2376"/>
                </a:lnTo>
                <a:lnTo>
                  <a:pt x="3072" y="2376"/>
                </a:lnTo>
                <a:lnTo>
                  <a:pt x="3072" y="2378"/>
                </a:lnTo>
                <a:lnTo>
                  <a:pt x="3070" y="2378"/>
                </a:lnTo>
                <a:lnTo>
                  <a:pt x="3070" y="2376"/>
                </a:lnTo>
                <a:lnTo>
                  <a:pt x="3072" y="2376"/>
                </a:lnTo>
                <a:lnTo>
                  <a:pt x="3072" y="2375"/>
                </a:lnTo>
                <a:lnTo>
                  <a:pt x="3073" y="2375"/>
                </a:lnTo>
                <a:lnTo>
                  <a:pt x="3073" y="2373"/>
                </a:lnTo>
                <a:lnTo>
                  <a:pt x="3075" y="2373"/>
                </a:lnTo>
                <a:lnTo>
                  <a:pt x="3075" y="2372"/>
                </a:lnTo>
                <a:lnTo>
                  <a:pt x="3073" y="2372"/>
                </a:lnTo>
                <a:lnTo>
                  <a:pt x="3073" y="2371"/>
                </a:lnTo>
                <a:lnTo>
                  <a:pt x="3072" y="2369"/>
                </a:lnTo>
                <a:lnTo>
                  <a:pt x="3072" y="2368"/>
                </a:lnTo>
                <a:lnTo>
                  <a:pt x="3072" y="2366"/>
                </a:lnTo>
                <a:lnTo>
                  <a:pt x="3070" y="2366"/>
                </a:lnTo>
                <a:lnTo>
                  <a:pt x="3070" y="2365"/>
                </a:lnTo>
                <a:lnTo>
                  <a:pt x="3070" y="2363"/>
                </a:lnTo>
                <a:lnTo>
                  <a:pt x="3072" y="2363"/>
                </a:lnTo>
                <a:lnTo>
                  <a:pt x="3070" y="2363"/>
                </a:lnTo>
                <a:lnTo>
                  <a:pt x="3072" y="2363"/>
                </a:lnTo>
                <a:lnTo>
                  <a:pt x="3072" y="2362"/>
                </a:lnTo>
                <a:lnTo>
                  <a:pt x="3070" y="2363"/>
                </a:lnTo>
                <a:lnTo>
                  <a:pt x="3070" y="2362"/>
                </a:lnTo>
                <a:lnTo>
                  <a:pt x="3070" y="2360"/>
                </a:lnTo>
                <a:lnTo>
                  <a:pt x="3072" y="2360"/>
                </a:lnTo>
                <a:lnTo>
                  <a:pt x="3072" y="2359"/>
                </a:lnTo>
                <a:lnTo>
                  <a:pt x="3072" y="2357"/>
                </a:lnTo>
                <a:lnTo>
                  <a:pt x="3073" y="2357"/>
                </a:lnTo>
                <a:lnTo>
                  <a:pt x="3073" y="2356"/>
                </a:lnTo>
                <a:lnTo>
                  <a:pt x="3073" y="2354"/>
                </a:lnTo>
                <a:lnTo>
                  <a:pt x="3072" y="2354"/>
                </a:lnTo>
                <a:lnTo>
                  <a:pt x="3072" y="2356"/>
                </a:lnTo>
                <a:lnTo>
                  <a:pt x="3072" y="2357"/>
                </a:lnTo>
                <a:lnTo>
                  <a:pt x="3070" y="2357"/>
                </a:lnTo>
                <a:lnTo>
                  <a:pt x="3070" y="2359"/>
                </a:lnTo>
                <a:lnTo>
                  <a:pt x="3069" y="2359"/>
                </a:lnTo>
                <a:lnTo>
                  <a:pt x="3070" y="2357"/>
                </a:lnTo>
                <a:lnTo>
                  <a:pt x="3069" y="2359"/>
                </a:lnTo>
                <a:lnTo>
                  <a:pt x="3069" y="2357"/>
                </a:lnTo>
                <a:lnTo>
                  <a:pt x="3069" y="2359"/>
                </a:lnTo>
                <a:lnTo>
                  <a:pt x="3068" y="2359"/>
                </a:lnTo>
                <a:lnTo>
                  <a:pt x="3068" y="2360"/>
                </a:lnTo>
                <a:lnTo>
                  <a:pt x="3068" y="2362"/>
                </a:lnTo>
                <a:lnTo>
                  <a:pt x="3068" y="2363"/>
                </a:lnTo>
                <a:lnTo>
                  <a:pt x="3068" y="2365"/>
                </a:lnTo>
                <a:lnTo>
                  <a:pt x="3069" y="2365"/>
                </a:lnTo>
                <a:lnTo>
                  <a:pt x="3069" y="2366"/>
                </a:lnTo>
                <a:lnTo>
                  <a:pt x="3069" y="2368"/>
                </a:lnTo>
                <a:lnTo>
                  <a:pt x="3070" y="2369"/>
                </a:lnTo>
                <a:lnTo>
                  <a:pt x="3070" y="2371"/>
                </a:lnTo>
                <a:lnTo>
                  <a:pt x="3072" y="2371"/>
                </a:lnTo>
                <a:lnTo>
                  <a:pt x="3072" y="2372"/>
                </a:lnTo>
                <a:lnTo>
                  <a:pt x="3072" y="2373"/>
                </a:lnTo>
                <a:lnTo>
                  <a:pt x="3072" y="2375"/>
                </a:lnTo>
                <a:lnTo>
                  <a:pt x="3070" y="2375"/>
                </a:lnTo>
                <a:lnTo>
                  <a:pt x="3070" y="2376"/>
                </a:lnTo>
                <a:lnTo>
                  <a:pt x="3069" y="2378"/>
                </a:lnTo>
                <a:lnTo>
                  <a:pt x="3068" y="2378"/>
                </a:lnTo>
                <a:lnTo>
                  <a:pt x="3068" y="2379"/>
                </a:lnTo>
                <a:lnTo>
                  <a:pt x="3069" y="2379"/>
                </a:lnTo>
                <a:lnTo>
                  <a:pt x="3068" y="2381"/>
                </a:lnTo>
                <a:lnTo>
                  <a:pt x="3068" y="2382"/>
                </a:lnTo>
                <a:lnTo>
                  <a:pt x="3066" y="2382"/>
                </a:lnTo>
                <a:lnTo>
                  <a:pt x="3066" y="2381"/>
                </a:lnTo>
                <a:lnTo>
                  <a:pt x="3065" y="2381"/>
                </a:lnTo>
                <a:lnTo>
                  <a:pt x="3063" y="2379"/>
                </a:lnTo>
                <a:lnTo>
                  <a:pt x="3062" y="2378"/>
                </a:lnTo>
                <a:lnTo>
                  <a:pt x="3060" y="2378"/>
                </a:lnTo>
                <a:lnTo>
                  <a:pt x="3060" y="2376"/>
                </a:lnTo>
                <a:lnTo>
                  <a:pt x="3059" y="2376"/>
                </a:lnTo>
                <a:lnTo>
                  <a:pt x="3057" y="2376"/>
                </a:lnTo>
                <a:lnTo>
                  <a:pt x="3057" y="2375"/>
                </a:lnTo>
                <a:lnTo>
                  <a:pt x="3056" y="2375"/>
                </a:lnTo>
                <a:lnTo>
                  <a:pt x="3056" y="2373"/>
                </a:lnTo>
                <a:lnTo>
                  <a:pt x="3054" y="2373"/>
                </a:lnTo>
                <a:lnTo>
                  <a:pt x="3054" y="2372"/>
                </a:lnTo>
                <a:lnTo>
                  <a:pt x="3054" y="2371"/>
                </a:lnTo>
                <a:lnTo>
                  <a:pt x="3056" y="2371"/>
                </a:lnTo>
                <a:lnTo>
                  <a:pt x="3056" y="2369"/>
                </a:lnTo>
                <a:lnTo>
                  <a:pt x="3054" y="2371"/>
                </a:lnTo>
                <a:lnTo>
                  <a:pt x="3054" y="2369"/>
                </a:lnTo>
                <a:lnTo>
                  <a:pt x="3054" y="2371"/>
                </a:lnTo>
                <a:lnTo>
                  <a:pt x="3053" y="2369"/>
                </a:lnTo>
                <a:lnTo>
                  <a:pt x="3053" y="2368"/>
                </a:lnTo>
                <a:lnTo>
                  <a:pt x="3051" y="2368"/>
                </a:lnTo>
                <a:lnTo>
                  <a:pt x="3050" y="2366"/>
                </a:lnTo>
                <a:lnTo>
                  <a:pt x="3048" y="2366"/>
                </a:lnTo>
                <a:lnTo>
                  <a:pt x="3048" y="2365"/>
                </a:lnTo>
                <a:lnTo>
                  <a:pt x="3048" y="2363"/>
                </a:lnTo>
                <a:lnTo>
                  <a:pt x="3050" y="2362"/>
                </a:lnTo>
                <a:lnTo>
                  <a:pt x="3051" y="2362"/>
                </a:lnTo>
                <a:lnTo>
                  <a:pt x="3051" y="2360"/>
                </a:lnTo>
                <a:lnTo>
                  <a:pt x="3053" y="2360"/>
                </a:lnTo>
                <a:lnTo>
                  <a:pt x="3053" y="2359"/>
                </a:lnTo>
                <a:lnTo>
                  <a:pt x="3054" y="2359"/>
                </a:lnTo>
                <a:lnTo>
                  <a:pt x="3054" y="2357"/>
                </a:lnTo>
                <a:lnTo>
                  <a:pt x="3056" y="2357"/>
                </a:lnTo>
                <a:lnTo>
                  <a:pt x="3056" y="2356"/>
                </a:lnTo>
                <a:lnTo>
                  <a:pt x="3056" y="2354"/>
                </a:lnTo>
                <a:lnTo>
                  <a:pt x="3057" y="2354"/>
                </a:lnTo>
                <a:lnTo>
                  <a:pt x="3057" y="2353"/>
                </a:lnTo>
                <a:lnTo>
                  <a:pt x="3057" y="2351"/>
                </a:lnTo>
                <a:lnTo>
                  <a:pt x="3059" y="2351"/>
                </a:lnTo>
                <a:lnTo>
                  <a:pt x="3059" y="2353"/>
                </a:lnTo>
                <a:lnTo>
                  <a:pt x="3059" y="2354"/>
                </a:lnTo>
                <a:lnTo>
                  <a:pt x="3060" y="2354"/>
                </a:lnTo>
                <a:lnTo>
                  <a:pt x="3060" y="2356"/>
                </a:lnTo>
                <a:lnTo>
                  <a:pt x="3060" y="2354"/>
                </a:lnTo>
                <a:lnTo>
                  <a:pt x="3060" y="2353"/>
                </a:lnTo>
                <a:lnTo>
                  <a:pt x="3060" y="2351"/>
                </a:lnTo>
                <a:lnTo>
                  <a:pt x="3060" y="2350"/>
                </a:lnTo>
                <a:lnTo>
                  <a:pt x="3062" y="2350"/>
                </a:lnTo>
                <a:lnTo>
                  <a:pt x="3062" y="2349"/>
                </a:lnTo>
                <a:lnTo>
                  <a:pt x="3060" y="2350"/>
                </a:lnTo>
                <a:lnTo>
                  <a:pt x="3059" y="2350"/>
                </a:lnTo>
                <a:lnTo>
                  <a:pt x="3060" y="2350"/>
                </a:lnTo>
                <a:lnTo>
                  <a:pt x="3060" y="2349"/>
                </a:lnTo>
                <a:lnTo>
                  <a:pt x="3062" y="2349"/>
                </a:lnTo>
                <a:lnTo>
                  <a:pt x="3063" y="2349"/>
                </a:lnTo>
                <a:lnTo>
                  <a:pt x="3065" y="2349"/>
                </a:lnTo>
                <a:lnTo>
                  <a:pt x="3063" y="2349"/>
                </a:lnTo>
                <a:lnTo>
                  <a:pt x="3062" y="2349"/>
                </a:lnTo>
                <a:lnTo>
                  <a:pt x="3062" y="2347"/>
                </a:lnTo>
                <a:lnTo>
                  <a:pt x="3060" y="2347"/>
                </a:lnTo>
                <a:lnTo>
                  <a:pt x="3059" y="2347"/>
                </a:lnTo>
                <a:lnTo>
                  <a:pt x="3057" y="2347"/>
                </a:lnTo>
                <a:lnTo>
                  <a:pt x="3057" y="2346"/>
                </a:lnTo>
                <a:lnTo>
                  <a:pt x="3056" y="2346"/>
                </a:lnTo>
                <a:lnTo>
                  <a:pt x="3056" y="2344"/>
                </a:lnTo>
                <a:lnTo>
                  <a:pt x="3056" y="2343"/>
                </a:lnTo>
                <a:lnTo>
                  <a:pt x="3056" y="2341"/>
                </a:lnTo>
                <a:lnTo>
                  <a:pt x="3056" y="2340"/>
                </a:lnTo>
                <a:lnTo>
                  <a:pt x="3056" y="2338"/>
                </a:lnTo>
                <a:lnTo>
                  <a:pt x="3057" y="2337"/>
                </a:lnTo>
                <a:lnTo>
                  <a:pt x="3059" y="2337"/>
                </a:lnTo>
                <a:lnTo>
                  <a:pt x="3060" y="2335"/>
                </a:lnTo>
                <a:lnTo>
                  <a:pt x="3060" y="2337"/>
                </a:lnTo>
                <a:lnTo>
                  <a:pt x="3062" y="2337"/>
                </a:lnTo>
                <a:lnTo>
                  <a:pt x="3060" y="2335"/>
                </a:lnTo>
                <a:lnTo>
                  <a:pt x="3062" y="2334"/>
                </a:lnTo>
                <a:lnTo>
                  <a:pt x="3060" y="2334"/>
                </a:lnTo>
                <a:lnTo>
                  <a:pt x="3062" y="2334"/>
                </a:lnTo>
                <a:lnTo>
                  <a:pt x="3062" y="2332"/>
                </a:lnTo>
                <a:lnTo>
                  <a:pt x="3063" y="2332"/>
                </a:lnTo>
                <a:lnTo>
                  <a:pt x="3063" y="2334"/>
                </a:lnTo>
                <a:lnTo>
                  <a:pt x="3065" y="2334"/>
                </a:lnTo>
                <a:lnTo>
                  <a:pt x="3066" y="2334"/>
                </a:lnTo>
                <a:lnTo>
                  <a:pt x="3066" y="2332"/>
                </a:lnTo>
                <a:lnTo>
                  <a:pt x="3068" y="2332"/>
                </a:lnTo>
                <a:lnTo>
                  <a:pt x="3069" y="2332"/>
                </a:lnTo>
                <a:lnTo>
                  <a:pt x="3068" y="2332"/>
                </a:lnTo>
                <a:lnTo>
                  <a:pt x="3066" y="2332"/>
                </a:lnTo>
                <a:lnTo>
                  <a:pt x="3065" y="2332"/>
                </a:lnTo>
                <a:lnTo>
                  <a:pt x="3063" y="2332"/>
                </a:lnTo>
                <a:lnTo>
                  <a:pt x="3062" y="2332"/>
                </a:lnTo>
                <a:lnTo>
                  <a:pt x="3060" y="2334"/>
                </a:lnTo>
                <a:lnTo>
                  <a:pt x="3060" y="2332"/>
                </a:lnTo>
                <a:lnTo>
                  <a:pt x="3059" y="2332"/>
                </a:lnTo>
                <a:lnTo>
                  <a:pt x="3059" y="2334"/>
                </a:lnTo>
                <a:lnTo>
                  <a:pt x="3059" y="2335"/>
                </a:lnTo>
                <a:lnTo>
                  <a:pt x="3057" y="2337"/>
                </a:lnTo>
                <a:lnTo>
                  <a:pt x="3057" y="2335"/>
                </a:lnTo>
                <a:lnTo>
                  <a:pt x="3056" y="2335"/>
                </a:lnTo>
                <a:lnTo>
                  <a:pt x="3056" y="2334"/>
                </a:lnTo>
                <a:lnTo>
                  <a:pt x="3054" y="2334"/>
                </a:lnTo>
                <a:lnTo>
                  <a:pt x="3054" y="2332"/>
                </a:lnTo>
                <a:lnTo>
                  <a:pt x="3056" y="2332"/>
                </a:lnTo>
                <a:lnTo>
                  <a:pt x="3054" y="2331"/>
                </a:lnTo>
                <a:lnTo>
                  <a:pt x="3056" y="2331"/>
                </a:lnTo>
                <a:lnTo>
                  <a:pt x="3056" y="2329"/>
                </a:lnTo>
                <a:lnTo>
                  <a:pt x="3057" y="2329"/>
                </a:lnTo>
                <a:lnTo>
                  <a:pt x="3059" y="2329"/>
                </a:lnTo>
                <a:lnTo>
                  <a:pt x="3059" y="2328"/>
                </a:lnTo>
                <a:lnTo>
                  <a:pt x="3060" y="2328"/>
                </a:lnTo>
                <a:lnTo>
                  <a:pt x="3062" y="2329"/>
                </a:lnTo>
                <a:lnTo>
                  <a:pt x="3062" y="2328"/>
                </a:lnTo>
                <a:lnTo>
                  <a:pt x="3063" y="2328"/>
                </a:lnTo>
                <a:lnTo>
                  <a:pt x="3065" y="2328"/>
                </a:lnTo>
                <a:lnTo>
                  <a:pt x="3065" y="2326"/>
                </a:lnTo>
                <a:lnTo>
                  <a:pt x="3065" y="2328"/>
                </a:lnTo>
                <a:lnTo>
                  <a:pt x="3066" y="2328"/>
                </a:lnTo>
                <a:lnTo>
                  <a:pt x="3068" y="2328"/>
                </a:lnTo>
                <a:lnTo>
                  <a:pt x="3068" y="2326"/>
                </a:lnTo>
                <a:lnTo>
                  <a:pt x="3069" y="2326"/>
                </a:lnTo>
                <a:lnTo>
                  <a:pt x="3070" y="2326"/>
                </a:lnTo>
                <a:lnTo>
                  <a:pt x="3070" y="2325"/>
                </a:lnTo>
                <a:lnTo>
                  <a:pt x="3069" y="2325"/>
                </a:lnTo>
                <a:lnTo>
                  <a:pt x="3068" y="2325"/>
                </a:lnTo>
                <a:lnTo>
                  <a:pt x="3068" y="2324"/>
                </a:lnTo>
                <a:lnTo>
                  <a:pt x="3068" y="2322"/>
                </a:lnTo>
                <a:lnTo>
                  <a:pt x="3066" y="2324"/>
                </a:lnTo>
                <a:lnTo>
                  <a:pt x="3066" y="2325"/>
                </a:lnTo>
                <a:lnTo>
                  <a:pt x="3065" y="2325"/>
                </a:lnTo>
                <a:lnTo>
                  <a:pt x="3063" y="2326"/>
                </a:lnTo>
                <a:lnTo>
                  <a:pt x="3062" y="2326"/>
                </a:lnTo>
                <a:lnTo>
                  <a:pt x="3060" y="2326"/>
                </a:lnTo>
                <a:lnTo>
                  <a:pt x="3062" y="2326"/>
                </a:lnTo>
                <a:lnTo>
                  <a:pt x="3060" y="2326"/>
                </a:lnTo>
                <a:lnTo>
                  <a:pt x="3060" y="2325"/>
                </a:lnTo>
                <a:lnTo>
                  <a:pt x="3059" y="2325"/>
                </a:lnTo>
                <a:lnTo>
                  <a:pt x="3057" y="2325"/>
                </a:lnTo>
                <a:lnTo>
                  <a:pt x="3057" y="2326"/>
                </a:lnTo>
                <a:lnTo>
                  <a:pt x="3056" y="2326"/>
                </a:lnTo>
                <a:lnTo>
                  <a:pt x="3056" y="2325"/>
                </a:lnTo>
                <a:lnTo>
                  <a:pt x="3057" y="2325"/>
                </a:lnTo>
                <a:lnTo>
                  <a:pt x="3057" y="2324"/>
                </a:lnTo>
                <a:lnTo>
                  <a:pt x="3056" y="2324"/>
                </a:lnTo>
                <a:lnTo>
                  <a:pt x="3056" y="2322"/>
                </a:lnTo>
                <a:lnTo>
                  <a:pt x="3056" y="2321"/>
                </a:lnTo>
                <a:lnTo>
                  <a:pt x="3057" y="2321"/>
                </a:lnTo>
                <a:lnTo>
                  <a:pt x="3059" y="2321"/>
                </a:lnTo>
                <a:lnTo>
                  <a:pt x="3060" y="2321"/>
                </a:lnTo>
                <a:lnTo>
                  <a:pt x="3062" y="2321"/>
                </a:lnTo>
                <a:lnTo>
                  <a:pt x="3063" y="2321"/>
                </a:lnTo>
                <a:lnTo>
                  <a:pt x="3065" y="2321"/>
                </a:lnTo>
                <a:lnTo>
                  <a:pt x="3066" y="2321"/>
                </a:lnTo>
                <a:lnTo>
                  <a:pt x="3068" y="2321"/>
                </a:lnTo>
                <a:lnTo>
                  <a:pt x="3069" y="2321"/>
                </a:lnTo>
                <a:lnTo>
                  <a:pt x="3070" y="2321"/>
                </a:lnTo>
                <a:lnTo>
                  <a:pt x="3072" y="2322"/>
                </a:lnTo>
                <a:lnTo>
                  <a:pt x="3072" y="2321"/>
                </a:lnTo>
                <a:lnTo>
                  <a:pt x="3073" y="2319"/>
                </a:lnTo>
                <a:lnTo>
                  <a:pt x="3072" y="2319"/>
                </a:lnTo>
                <a:lnTo>
                  <a:pt x="3072" y="2321"/>
                </a:lnTo>
                <a:lnTo>
                  <a:pt x="3070" y="2321"/>
                </a:lnTo>
                <a:lnTo>
                  <a:pt x="3069" y="2321"/>
                </a:lnTo>
                <a:lnTo>
                  <a:pt x="3069" y="2319"/>
                </a:lnTo>
                <a:lnTo>
                  <a:pt x="3070" y="2319"/>
                </a:lnTo>
                <a:lnTo>
                  <a:pt x="3069" y="2319"/>
                </a:lnTo>
                <a:lnTo>
                  <a:pt x="3068" y="2319"/>
                </a:lnTo>
                <a:lnTo>
                  <a:pt x="3066" y="2319"/>
                </a:lnTo>
                <a:lnTo>
                  <a:pt x="3066" y="2318"/>
                </a:lnTo>
                <a:lnTo>
                  <a:pt x="3066" y="2316"/>
                </a:lnTo>
                <a:lnTo>
                  <a:pt x="3065" y="2316"/>
                </a:lnTo>
                <a:lnTo>
                  <a:pt x="3066" y="2316"/>
                </a:lnTo>
                <a:lnTo>
                  <a:pt x="3066" y="2315"/>
                </a:lnTo>
                <a:lnTo>
                  <a:pt x="3066" y="2316"/>
                </a:lnTo>
                <a:lnTo>
                  <a:pt x="3065" y="2315"/>
                </a:lnTo>
                <a:lnTo>
                  <a:pt x="3063" y="2315"/>
                </a:lnTo>
                <a:lnTo>
                  <a:pt x="3063" y="2313"/>
                </a:lnTo>
                <a:lnTo>
                  <a:pt x="3063" y="2312"/>
                </a:lnTo>
                <a:lnTo>
                  <a:pt x="3065" y="2312"/>
                </a:lnTo>
                <a:lnTo>
                  <a:pt x="3066" y="2312"/>
                </a:lnTo>
                <a:lnTo>
                  <a:pt x="3068" y="2312"/>
                </a:lnTo>
                <a:lnTo>
                  <a:pt x="3069" y="2312"/>
                </a:lnTo>
                <a:lnTo>
                  <a:pt x="3070" y="2312"/>
                </a:lnTo>
                <a:lnTo>
                  <a:pt x="3070" y="2310"/>
                </a:lnTo>
                <a:lnTo>
                  <a:pt x="3072" y="2310"/>
                </a:lnTo>
                <a:lnTo>
                  <a:pt x="3072" y="2309"/>
                </a:lnTo>
                <a:lnTo>
                  <a:pt x="3073" y="2309"/>
                </a:lnTo>
                <a:lnTo>
                  <a:pt x="3075" y="2309"/>
                </a:lnTo>
                <a:lnTo>
                  <a:pt x="3076" y="2309"/>
                </a:lnTo>
                <a:lnTo>
                  <a:pt x="3078" y="2309"/>
                </a:lnTo>
                <a:lnTo>
                  <a:pt x="3078" y="2307"/>
                </a:lnTo>
                <a:lnTo>
                  <a:pt x="3079" y="2307"/>
                </a:lnTo>
                <a:lnTo>
                  <a:pt x="3078" y="2307"/>
                </a:lnTo>
                <a:lnTo>
                  <a:pt x="3079" y="2307"/>
                </a:lnTo>
                <a:lnTo>
                  <a:pt x="3081" y="2307"/>
                </a:lnTo>
                <a:lnTo>
                  <a:pt x="3081" y="2306"/>
                </a:lnTo>
                <a:lnTo>
                  <a:pt x="3082" y="2306"/>
                </a:lnTo>
                <a:lnTo>
                  <a:pt x="3082" y="2304"/>
                </a:lnTo>
                <a:lnTo>
                  <a:pt x="3084" y="2304"/>
                </a:lnTo>
                <a:lnTo>
                  <a:pt x="3085" y="2304"/>
                </a:lnTo>
                <a:lnTo>
                  <a:pt x="3085" y="2306"/>
                </a:lnTo>
                <a:lnTo>
                  <a:pt x="3087" y="2306"/>
                </a:lnTo>
                <a:lnTo>
                  <a:pt x="3087" y="2307"/>
                </a:lnTo>
                <a:close/>
                <a:moveTo>
                  <a:pt x="2901" y="2304"/>
                </a:moveTo>
                <a:lnTo>
                  <a:pt x="2901" y="2306"/>
                </a:lnTo>
                <a:lnTo>
                  <a:pt x="2900" y="2306"/>
                </a:lnTo>
                <a:lnTo>
                  <a:pt x="2901" y="2306"/>
                </a:lnTo>
                <a:lnTo>
                  <a:pt x="2901" y="2304"/>
                </a:lnTo>
                <a:lnTo>
                  <a:pt x="2900" y="2304"/>
                </a:lnTo>
                <a:lnTo>
                  <a:pt x="2901" y="2304"/>
                </a:lnTo>
                <a:close/>
                <a:moveTo>
                  <a:pt x="2901" y="2304"/>
                </a:moveTo>
                <a:lnTo>
                  <a:pt x="2901" y="2303"/>
                </a:lnTo>
                <a:lnTo>
                  <a:pt x="2901" y="2304"/>
                </a:lnTo>
                <a:close/>
                <a:moveTo>
                  <a:pt x="2951" y="2303"/>
                </a:moveTo>
                <a:lnTo>
                  <a:pt x="2951" y="2304"/>
                </a:lnTo>
                <a:lnTo>
                  <a:pt x="2950" y="2304"/>
                </a:lnTo>
                <a:lnTo>
                  <a:pt x="2950" y="2306"/>
                </a:lnTo>
                <a:lnTo>
                  <a:pt x="2948" y="2306"/>
                </a:lnTo>
                <a:lnTo>
                  <a:pt x="2948" y="2307"/>
                </a:lnTo>
                <a:lnTo>
                  <a:pt x="2948" y="2309"/>
                </a:lnTo>
                <a:lnTo>
                  <a:pt x="2947" y="2309"/>
                </a:lnTo>
                <a:lnTo>
                  <a:pt x="2948" y="2310"/>
                </a:lnTo>
                <a:lnTo>
                  <a:pt x="2948" y="2309"/>
                </a:lnTo>
                <a:lnTo>
                  <a:pt x="2948" y="2310"/>
                </a:lnTo>
                <a:lnTo>
                  <a:pt x="2948" y="2312"/>
                </a:lnTo>
                <a:lnTo>
                  <a:pt x="2948" y="2313"/>
                </a:lnTo>
                <a:lnTo>
                  <a:pt x="2947" y="2313"/>
                </a:lnTo>
                <a:lnTo>
                  <a:pt x="2947" y="2312"/>
                </a:lnTo>
                <a:lnTo>
                  <a:pt x="2946" y="2312"/>
                </a:lnTo>
                <a:lnTo>
                  <a:pt x="2947" y="2312"/>
                </a:lnTo>
                <a:lnTo>
                  <a:pt x="2947" y="2310"/>
                </a:lnTo>
                <a:lnTo>
                  <a:pt x="2946" y="2310"/>
                </a:lnTo>
                <a:lnTo>
                  <a:pt x="2946" y="2312"/>
                </a:lnTo>
                <a:lnTo>
                  <a:pt x="2946" y="2313"/>
                </a:lnTo>
                <a:lnTo>
                  <a:pt x="2946" y="2312"/>
                </a:lnTo>
                <a:lnTo>
                  <a:pt x="2946" y="2310"/>
                </a:lnTo>
                <a:lnTo>
                  <a:pt x="2946" y="2309"/>
                </a:lnTo>
                <a:lnTo>
                  <a:pt x="2946" y="2307"/>
                </a:lnTo>
                <a:lnTo>
                  <a:pt x="2946" y="2306"/>
                </a:lnTo>
                <a:lnTo>
                  <a:pt x="2947" y="2306"/>
                </a:lnTo>
                <a:lnTo>
                  <a:pt x="2948" y="2304"/>
                </a:lnTo>
                <a:lnTo>
                  <a:pt x="2948" y="2306"/>
                </a:lnTo>
                <a:lnTo>
                  <a:pt x="2948" y="2304"/>
                </a:lnTo>
                <a:lnTo>
                  <a:pt x="2948" y="2303"/>
                </a:lnTo>
                <a:lnTo>
                  <a:pt x="2950" y="2303"/>
                </a:lnTo>
                <a:lnTo>
                  <a:pt x="2951" y="2303"/>
                </a:lnTo>
                <a:close/>
                <a:moveTo>
                  <a:pt x="3035" y="2303"/>
                </a:moveTo>
                <a:lnTo>
                  <a:pt x="3034" y="2303"/>
                </a:lnTo>
                <a:lnTo>
                  <a:pt x="3035" y="2303"/>
                </a:lnTo>
                <a:close/>
                <a:moveTo>
                  <a:pt x="2948" y="2303"/>
                </a:moveTo>
                <a:lnTo>
                  <a:pt x="2948" y="2304"/>
                </a:lnTo>
                <a:lnTo>
                  <a:pt x="2947" y="2303"/>
                </a:lnTo>
                <a:lnTo>
                  <a:pt x="2948" y="2303"/>
                </a:lnTo>
                <a:lnTo>
                  <a:pt x="2948" y="2301"/>
                </a:lnTo>
                <a:lnTo>
                  <a:pt x="2948" y="2303"/>
                </a:lnTo>
                <a:close/>
                <a:moveTo>
                  <a:pt x="2946" y="2303"/>
                </a:moveTo>
                <a:lnTo>
                  <a:pt x="2947" y="2304"/>
                </a:lnTo>
                <a:lnTo>
                  <a:pt x="2947" y="2303"/>
                </a:lnTo>
                <a:lnTo>
                  <a:pt x="2946" y="2301"/>
                </a:lnTo>
                <a:lnTo>
                  <a:pt x="2947" y="2301"/>
                </a:lnTo>
                <a:lnTo>
                  <a:pt x="2947" y="2303"/>
                </a:lnTo>
                <a:lnTo>
                  <a:pt x="2947" y="2304"/>
                </a:lnTo>
                <a:lnTo>
                  <a:pt x="2947" y="2306"/>
                </a:lnTo>
                <a:lnTo>
                  <a:pt x="2946" y="2306"/>
                </a:lnTo>
                <a:lnTo>
                  <a:pt x="2946" y="2307"/>
                </a:lnTo>
                <a:lnTo>
                  <a:pt x="2944" y="2307"/>
                </a:lnTo>
                <a:lnTo>
                  <a:pt x="2944" y="2309"/>
                </a:lnTo>
                <a:lnTo>
                  <a:pt x="2943" y="2309"/>
                </a:lnTo>
                <a:lnTo>
                  <a:pt x="2943" y="2307"/>
                </a:lnTo>
                <a:lnTo>
                  <a:pt x="2941" y="2307"/>
                </a:lnTo>
                <a:lnTo>
                  <a:pt x="2940" y="2307"/>
                </a:lnTo>
                <a:lnTo>
                  <a:pt x="2941" y="2306"/>
                </a:lnTo>
                <a:lnTo>
                  <a:pt x="2943" y="2304"/>
                </a:lnTo>
                <a:lnTo>
                  <a:pt x="2943" y="2303"/>
                </a:lnTo>
                <a:lnTo>
                  <a:pt x="2941" y="2303"/>
                </a:lnTo>
                <a:lnTo>
                  <a:pt x="2943" y="2303"/>
                </a:lnTo>
                <a:lnTo>
                  <a:pt x="2944" y="2301"/>
                </a:lnTo>
                <a:lnTo>
                  <a:pt x="2944" y="2303"/>
                </a:lnTo>
                <a:lnTo>
                  <a:pt x="2946" y="2303"/>
                </a:lnTo>
                <a:close/>
                <a:moveTo>
                  <a:pt x="3075" y="2307"/>
                </a:moveTo>
                <a:lnTo>
                  <a:pt x="3073" y="2307"/>
                </a:lnTo>
                <a:lnTo>
                  <a:pt x="3072" y="2307"/>
                </a:lnTo>
                <a:lnTo>
                  <a:pt x="3072" y="2309"/>
                </a:lnTo>
                <a:lnTo>
                  <a:pt x="3070" y="2309"/>
                </a:lnTo>
                <a:lnTo>
                  <a:pt x="3070" y="2310"/>
                </a:lnTo>
                <a:lnTo>
                  <a:pt x="3069" y="2310"/>
                </a:lnTo>
                <a:lnTo>
                  <a:pt x="3068" y="2310"/>
                </a:lnTo>
                <a:lnTo>
                  <a:pt x="3068" y="2312"/>
                </a:lnTo>
                <a:lnTo>
                  <a:pt x="3066" y="2312"/>
                </a:lnTo>
                <a:lnTo>
                  <a:pt x="3066" y="2310"/>
                </a:lnTo>
                <a:lnTo>
                  <a:pt x="3065" y="2310"/>
                </a:lnTo>
                <a:lnTo>
                  <a:pt x="3063" y="2310"/>
                </a:lnTo>
                <a:lnTo>
                  <a:pt x="3062" y="2310"/>
                </a:lnTo>
                <a:lnTo>
                  <a:pt x="3063" y="2310"/>
                </a:lnTo>
                <a:lnTo>
                  <a:pt x="3063" y="2309"/>
                </a:lnTo>
                <a:lnTo>
                  <a:pt x="3065" y="2309"/>
                </a:lnTo>
                <a:lnTo>
                  <a:pt x="3065" y="2307"/>
                </a:lnTo>
                <a:lnTo>
                  <a:pt x="3066" y="2307"/>
                </a:lnTo>
                <a:lnTo>
                  <a:pt x="3066" y="2306"/>
                </a:lnTo>
                <a:lnTo>
                  <a:pt x="3068" y="2306"/>
                </a:lnTo>
                <a:lnTo>
                  <a:pt x="3069" y="2304"/>
                </a:lnTo>
                <a:lnTo>
                  <a:pt x="3070" y="2303"/>
                </a:lnTo>
                <a:lnTo>
                  <a:pt x="3072" y="2303"/>
                </a:lnTo>
                <a:lnTo>
                  <a:pt x="3073" y="2303"/>
                </a:lnTo>
                <a:lnTo>
                  <a:pt x="3073" y="2301"/>
                </a:lnTo>
                <a:lnTo>
                  <a:pt x="3075" y="2301"/>
                </a:lnTo>
                <a:lnTo>
                  <a:pt x="3075" y="2303"/>
                </a:lnTo>
                <a:lnTo>
                  <a:pt x="3075" y="2304"/>
                </a:lnTo>
                <a:lnTo>
                  <a:pt x="3076" y="2304"/>
                </a:lnTo>
                <a:lnTo>
                  <a:pt x="3076" y="2306"/>
                </a:lnTo>
                <a:lnTo>
                  <a:pt x="3075" y="2307"/>
                </a:lnTo>
                <a:close/>
                <a:moveTo>
                  <a:pt x="2954" y="2303"/>
                </a:moveTo>
                <a:lnTo>
                  <a:pt x="2954" y="2301"/>
                </a:lnTo>
                <a:lnTo>
                  <a:pt x="2954" y="2303"/>
                </a:lnTo>
                <a:close/>
                <a:moveTo>
                  <a:pt x="1161" y="2301"/>
                </a:moveTo>
                <a:lnTo>
                  <a:pt x="1161" y="2300"/>
                </a:lnTo>
                <a:lnTo>
                  <a:pt x="1163" y="2300"/>
                </a:lnTo>
                <a:lnTo>
                  <a:pt x="1163" y="2301"/>
                </a:lnTo>
                <a:lnTo>
                  <a:pt x="1161" y="2301"/>
                </a:lnTo>
                <a:close/>
                <a:moveTo>
                  <a:pt x="1168" y="2301"/>
                </a:moveTo>
                <a:lnTo>
                  <a:pt x="1167" y="2301"/>
                </a:lnTo>
                <a:lnTo>
                  <a:pt x="1168" y="2301"/>
                </a:lnTo>
                <a:lnTo>
                  <a:pt x="1170" y="2300"/>
                </a:lnTo>
                <a:lnTo>
                  <a:pt x="1168" y="2300"/>
                </a:lnTo>
                <a:lnTo>
                  <a:pt x="1168" y="2301"/>
                </a:lnTo>
                <a:close/>
                <a:moveTo>
                  <a:pt x="1170" y="2299"/>
                </a:moveTo>
                <a:lnTo>
                  <a:pt x="1171" y="2299"/>
                </a:lnTo>
                <a:lnTo>
                  <a:pt x="1171" y="2300"/>
                </a:lnTo>
                <a:lnTo>
                  <a:pt x="1170" y="2299"/>
                </a:lnTo>
                <a:lnTo>
                  <a:pt x="1168" y="2300"/>
                </a:lnTo>
                <a:lnTo>
                  <a:pt x="1168" y="2299"/>
                </a:lnTo>
                <a:lnTo>
                  <a:pt x="1170" y="2299"/>
                </a:lnTo>
                <a:close/>
                <a:moveTo>
                  <a:pt x="2998" y="2299"/>
                </a:moveTo>
                <a:lnTo>
                  <a:pt x="2998" y="2300"/>
                </a:lnTo>
                <a:lnTo>
                  <a:pt x="2998" y="2299"/>
                </a:lnTo>
                <a:close/>
                <a:moveTo>
                  <a:pt x="1180" y="2299"/>
                </a:moveTo>
                <a:lnTo>
                  <a:pt x="1179" y="2299"/>
                </a:lnTo>
                <a:lnTo>
                  <a:pt x="1177" y="2299"/>
                </a:lnTo>
                <a:lnTo>
                  <a:pt x="1176" y="2299"/>
                </a:lnTo>
                <a:lnTo>
                  <a:pt x="1174" y="2299"/>
                </a:lnTo>
                <a:lnTo>
                  <a:pt x="1173" y="2300"/>
                </a:lnTo>
                <a:lnTo>
                  <a:pt x="1173" y="2299"/>
                </a:lnTo>
                <a:lnTo>
                  <a:pt x="1174" y="2299"/>
                </a:lnTo>
                <a:lnTo>
                  <a:pt x="1176" y="2299"/>
                </a:lnTo>
                <a:lnTo>
                  <a:pt x="1177" y="2299"/>
                </a:lnTo>
                <a:lnTo>
                  <a:pt x="1177" y="2297"/>
                </a:lnTo>
                <a:lnTo>
                  <a:pt x="1179" y="2297"/>
                </a:lnTo>
                <a:lnTo>
                  <a:pt x="1179" y="2299"/>
                </a:lnTo>
                <a:lnTo>
                  <a:pt x="1180" y="2299"/>
                </a:lnTo>
                <a:close/>
                <a:moveTo>
                  <a:pt x="2984" y="2299"/>
                </a:moveTo>
                <a:lnTo>
                  <a:pt x="2982" y="2299"/>
                </a:lnTo>
                <a:lnTo>
                  <a:pt x="2982" y="2297"/>
                </a:lnTo>
                <a:lnTo>
                  <a:pt x="2984" y="2299"/>
                </a:lnTo>
                <a:close/>
                <a:moveTo>
                  <a:pt x="3031" y="2299"/>
                </a:moveTo>
                <a:lnTo>
                  <a:pt x="3031" y="2297"/>
                </a:lnTo>
                <a:lnTo>
                  <a:pt x="3031" y="2299"/>
                </a:lnTo>
                <a:close/>
                <a:moveTo>
                  <a:pt x="1451" y="2296"/>
                </a:moveTo>
                <a:lnTo>
                  <a:pt x="1451" y="2297"/>
                </a:lnTo>
                <a:lnTo>
                  <a:pt x="1449" y="2296"/>
                </a:lnTo>
                <a:lnTo>
                  <a:pt x="1451" y="2296"/>
                </a:lnTo>
                <a:close/>
                <a:moveTo>
                  <a:pt x="2997" y="2297"/>
                </a:moveTo>
                <a:lnTo>
                  <a:pt x="2997" y="2296"/>
                </a:lnTo>
                <a:lnTo>
                  <a:pt x="2997" y="2297"/>
                </a:lnTo>
                <a:close/>
                <a:moveTo>
                  <a:pt x="3026" y="2296"/>
                </a:moveTo>
                <a:lnTo>
                  <a:pt x="3025" y="2296"/>
                </a:lnTo>
                <a:lnTo>
                  <a:pt x="3026" y="2296"/>
                </a:lnTo>
                <a:lnTo>
                  <a:pt x="3026" y="2294"/>
                </a:lnTo>
                <a:lnTo>
                  <a:pt x="3026" y="2296"/>
                </a:lnTo>
                <a:close/>
                <a:moveTo>
                  <a:pt x="2976" y="2294"/>
                </a:moveTo>
                <a:lnTo>
                  <a:pt x="2978" y="2296"/>
                </a:lnTo>
                <a:lnTo>
                  <a:pt x="2978" y="2297"/>
                </a:lnTo>
                <a:lnTo>
                  <a:pt x="2978" y="2299"/>
                </a:lnTo>
                <a:lnTo>
                  <a:pt x="2978" y="2300"/>
                </a:lnTo>
                <a:lnTo>
                  <a:pt x="2976" y="2300"/>
                </a:lnTo>
                <a:lnTo>
                  <a:pt x="2975" y="2300"/>
                </a:lnTo>
                <a:lnTo>
                  <a:pt x="2975" y="2299"/>
                </a:lnTo>
                <a:lnTo>
                  <a:pt x="2975" y="2297"/>
                </a:lnTo>
                <a:lnTo>
                  <a:pt x="2975" y="2294"/>
                </a:lnTo>
                <a:lnTo>
                  <a:pt x="2975" y="2296"/>
                </a:lnTo>
                <a:lnTo>
                  <a:pt x="2976" y="2294"/>
                </a:lnTo>
                <a:close/>
                <a:moveTo>
                  <a:pt x="2969" y="2296"/>
                </a:moveTo>
                <a:lnTo>
                  <a:pt x="2968" y="2296"/>
                </a:lnTo>
                <a:lnTo>
                  <a:pt x="2968" y="2294"/>
                </a:lnTo>
                <a:lnTo>
                  <a:pt x="2968" y="2296"/>
                </a:lnTo>
                <a:lnTo>
                  <a:pt x="2969" y="2296"/>
                </a:lnTo>
                <a:close/>
                <a:moveTo>
                  <a:pt x="3029" y="2294"/>
                </a:moveTo>
                <a:lnTo>
                  <a:pt x="3028" y="2296"/>
                </a:lnTo>
                <a:lnTo>
                  <a:pt x="3028" y="2294"/>
                </a:lnTo>
                <a:lnTo>
                  <a:pt x="3029" y="2294"/>
                </a:lnTo>
                <a:close/>
                <a:moveTo>
                  <a:pt x="1446" y="2294"/>
                </a:moveTo>
                <a:lnTo>
                  <a:pt x="1448" y="2294"/>
                </a:lnTo>
                <a:lnTo>
                  <a:pt x="1446" y="2296"/>
                </a:lnTo>
                <a:lnTo>
                  <a:pt x="1448" y="2296"/>
                </a:lnTo>
                <a:lnTo>
                  <a:pt x="1448" y="2297"/>
                </a:lnTo>
                <a:lnTo>
                  <a:pt x="1446" y="2297"/>
                </a:lnTo>
                <a:lnTo>
                  <a:pt x="1448" y="2297"/>
                </a:lnTo>
                <a:lnTo>
                  <a:pt x="1448" y="2299"/>
                </a:lnTo>
                <a:lnTo>
                  <a:pt x="1448" y="2300"/>
                </a:lnTo>
                <a:lnTo>
                  <a:pt x="1446" y="2300"/>
                </a:lnTo>
                <a:lnTo>
                  <a:pt x="1446" y="2301"/>
                </a:lnTo>
                <a:lnTo>
                  <a:pt x="1446" y="2300"/>
                </a:lnTo>
                <a:lnTo>
                  <a:pt x="1446" y="2299"/>
                </a:lnTo>
                <a:lnTo>
                  <a:pt x="1445" y="2299"/>
                </a:lnTo>
                <a:lnTo>
                  <a:pt x="1443" y="2299"/>
                </a:lnTo>
                <a:lnTo>
                  <a:pt x="1443" y="2297"/>
                </a:lnTo>
                <a:lnTo>
                  <a:pt x="1445" y="2297"/>
                </a:lnTo>
                <a:lnTo>
                  <a:pt x="1446" y="2297"/>
                </a:lnTo>
                <a:lnTo>
                  <a:pt x="1446" y="2296"/>
                </a:lnTo>
                <a:lnTo>
                  <a:pt x="1445" y="2296"/>
                </a:lnTo>
                <a:lnTo>
                  <a:pt x="1445" y="2294"/>
                </a:lnTo>
                <a:lnTo>
                  <a:pt x="1446" y="2294"/>
                </a:lnTo>
                <a:close/>
                <a:moveTo>
                  <a:pt x="3003" y="2294"/>
                </a:moveTo>
                <a:lnTo>
                  <a:pt x="3003" y="2296"/>
                </a:lnTo>
                <a:lnTo>
                  <a:pt x="3001" y="2296"/>
                </a:lnTo>
                <a:lnTo>
                  <a:pt x="3001" y="2294"/>
                </a:lnTo>
                <a:lnTo>
                  <a:pt x="3003" y="2293"/>
                </a:lnTo>
                <a:lnTo>
                  <a:pt x="3003" y="2294"/>
                </a:lnTo>
                <a:close/>
                <a:moveTo>
                  <a:pt x="1449" y="2294"/>
                </a:moveTo>
                <a:lnTo>
                  <a:pt x="1449" y="2293"/>
                </a:lnTo>
                <a:lnTo>
                  <a:pt x="1448" y="2293"/>
                </a:lnTo>
                <a:lnTo>
                  <a:pt x="1449" y="2293"/>
                </a:lnTo>
                <a:lnTo>
                  <a:pt x="1449" y="2294"/>
                </a:lnTo>
                <a:close/>
                <a:moveTo>
                  <a:pt x="3032" y="2293"/>
                </a:moveTo>
                <a:lnTo>
                  <a:pt x="3031" y="2293"/>
                </a:lnTo>
                <a:lnTo>
                  <a:pt x="3032" y="2293"/>
                </a:lnTo>
                <a:close/>
                <a:moveTo>
                  <a:pt x="1445" y="2293"/>
                </a:moveTo>
                <a:lnTo>
                  <a:pt x="1443" y="2293"/>
                </a:lnTo>
                <a:lnTo>
                  <a:pt x="1445" y="2293"/>
                </a:lnTo>
                <a:lnTo>
                  <a:pt x="1445" y="2291"/>
                </a:lnTo>
                <a:lnTo>
                  <a:pt x="1445" y="2293"/>
                </a:lnTo>
                <a:close/>
                <a:moveTo>
                  <a:pt x="3031" y="2291"/>
                </a:moveTo>
                <a:lnTo>
                  <a:pt x="3031" y="2293"/>
                </a:lnTo>
                <a:lnTo>
                  <a:pt x="3031" y="2291"/>
                </a:lnTo>
                <a:close/>
                <a:moveTo>
                  <a:pt x="3035" y="2291"/>
                </a:moveTo>
                <a:lnTo>
                  <a:pt x="3037" y="2291"/>
                </a:lnTo>
                <a:lnTo>
                  <a:pt x="3037" y="2293"/>
                </a:lnTo>
                <a:lnTo>
                  <a:pt x="3037" y="2294"/>
                </a:lnTo>
                <a:lnTo>
                  <a:pt x="3037" y="2296"/>
                </a:lnTo>
                <a:lnTo>
                  <a:pt x="3038" y="2296"/>
                </a:lnTo>
                <a:lnTo>
                  <a:pt x="3038" y="2297"/>
                </a:lnTo>
                <a:lnTo>
                  <a:pt x="3038" y="2299"/>
                </a:lnTo>
                <a:lnTo>
                  <a:pt x="3038" y="2300"/>
                </a:lnTo>
                <a:lnTo>
                  <a:pt x="3038" y="2301"/>
                </a:lnTo>
                <a:lnTo>
                  <a:pt x="3037" y="2301"/>
                </a:lnTo>
                <a:lnTo>
                  <a:pt x="3037" y="2303"/>
                </a:lnTo>
                <a:lnTo>
                  <a:pt x="3037" y="2304"/>
                </a:lnTo>
                <a:lnTo>
                  <a:pt x="3035" y="2304"/>
                </a:lnTo>
                <a:lnTo>
                  <a:pt x="3035" y="2303"/>
                </a:lnTo>
                <a:lnTo>
                  <a:pt x="3035" y="2301"/>
                </a:lnTo>
                <a:lnTo>
                  <a:pt x="3035" y="2303"/>
                </a:lnTo>
                <a:lnTo>
                  <a:pt x="3035" y="2301"/>
                </a:lnTo>
                <a:lnTo>
                  <a:pt x="3035" y="2300"/>
                </a:lnTo>
                <a:lnTo>
                  <a:pt x="3035" y="2299"/>
                </a:lnTo>
                <a:lnTo>
                  <a:pt x="3034" y="2299"/>
                </a:lnTo>
                <a:lnTo>
                  <a:pt x="3034" y="2300"/>
                </a:lnTo>
                <a:lnTo>
                  <a:pt x="3034" y="2299"/>
                </a:lnTo>
                <a:lnTo>
                  <a:pt x="3034" y="2297"/>
                </a:lnTo>
                <a:lnTo>
                  <a:pt x="3034" y="2296"/>
                </a:lnTo>
                <a:lnTo>
                  <a:pt x="3034" y="2294"/>
                </a:lnTo>
                <a:lnTo>
                  <a:pt x="3034" y="2293"/>
                </a:lnTo>
                <a:lnTo>
                  <a:pt x="3035" y="2293"/>
                </a:lnTo>
                <a:lnTo>
                  <a:pt x="3035" y="2291"/>
                </a:lnTo>
                <a:close/>
                <a:moveTo>
                  <a:pt x="1449" y="2291"/>
                </a:moveTo>
                <a:lnTo>
                  <a:pt x="1449" y="2293"/>
                </a:lnTo>
                <a:lnTo>
                  <a:pt x="1448" y="2291"/>
                </a:lnTo>
                <a:lnTo>
                  <a:pt x="1448" y="2290"/>
                </a:lnTo>
                <a:lnTo>
                  <a:pt x="1448" y="2291"/>
                </a:lnTo>
                <a:lnTo>
                  <a:pt x="1449" y="2291"/>
                </a:lnTo>
                <a:close/>
                <a:moveTo>
                  <a:pt x="3034" y="2290"/>
                </a:moveTo>
                <a:lnTo>
                  <a:pt x="3032" y="2290"/>
                </a:lnTo>
                <a:lnTo>
                  <a:pt x="3034" y="2290"/>
                </a:lnTo>
                <a:close/>
                <a:moveTo>
                  <a:pt x="2973" y="2290"/>
                </a:moveTo>
                <a:lnTo>
                  <a:pt x="2972" y="2290"/>
                </a:lnTo>
                <a:lnTo>
                  <a:pt x="2972" y="2288"/>
                </a:lnTo>
                <a:lnTo>
                  <a:pt x="2973" y="2288"/>
                </a:lnTo>
                <a:lnTo>
                  <a:pt x="2973" y="2290"/>
                </a:lnTo>
                <a:close/>
                <a:moveTo>
                  <a:pt x="2969" y="2287"/>
                </a:moveTo>
                <a:lnTo>
                  <a:pt x="2970" y="2287"/>
                </a:lnTo>
                <a:lnTo>
                  <a:pt x="2970" y="2288"/>
                </a:lnTo>
                <a:lnTo>
                  <a:pt x="2972" y="2288"/>
                </a:lnTo>
                <a:lnTo>
                  <a:pt x="2972" y="2290"/>
                </a:lnTo>
                <a:lnTo>
                  <a:pt x="2973" y="2291"/>
                </a:lnTo>
                <a:lnTo>
                  <a:pt x="2975" y="2293"/>
                </a:lnTo>
                <a:lnTo>
                  <a:pt x="2973" y="2293"/>
                </a:lnTo>
                <a:lnTo>
                  <a:pt x="2973" y="2294"/>
                </a:lnTo>
                <a:lnTo>
                  <a:pt x="2972" y="2294"/>
                </a:lnTo>
                <a:lnTo>
                  <a:pt x="2970" y="2294"/>
                </a:lnTo>
                <a:lnTo>
                  <a:pt x="2969" y="2294"/>
                </a:lnTo>
                <a:lnTo>
                  <a:pt x="2969" y="2296"/>
                </a:lnTo>
                <a:lnTo>
                  <a:pt x="2969" y="2294"/>
                </a:lnTo>
                <a:lnTo>
                  <a:pt x="2968" y="2293"/>
                </a:lnTo>
                <a:lnTo>
                  <a:pt x="2968" y="2291"/>
                </a:lnTo>
                <a:lnTo>
                  <a:pt x="2969" y="2291"/>
                </a:lnTo>
                <a:lnTo>
                  <a:pt x="2969" y="2290"/>
                </a:lnTo>
                <a:lnTo>
                  <a:pt x="2969" y="2288"/>
                </a:lnTo>
                <a:lnTo>
                  <a:pt x="2969" y="2287"/>
                </a:lnTo>
                <a:close/>
                <a:moveTo>
                  <a:pt x="2981" y="2287"/>
                </a:moveTo>
                <a:lnTo>
                  <a:pt x="2981" y="2288"/>
                </a:lnTo>
                <a:lnTo>
                  <a:pt x="2979" y="2288"/>
                </a:lnTo>
                <a:lnTo>
                  <a:pt x="2979" y="2290"/>
                </a:lnTo>
                <a:lnTo>
                  <a:pt x="2978" y="2288"/>
                </a:lnTo>
                <a:lnTo>
                  <a:pt x="2979" y="2288"/>
                </a:lnTo>
                <a:lnTo>
                  <a:pt x="2981" y="2288"/>
                </a:lnTo>
                <a:lnTo>
                  <a:pt x="2979" y="2287"/>
                </a:lnTo>
                <a:lnTo>
                  <a:pt x="2981" y="2287"/>
                </a:lnTo>
                <a:close/>
                <a:moveTo>
                  <a:pt x="2969" y="2287"/>
                </a:moveTo>
                <a:lnTo>
                  <a:pt x="2969" y="2285"/>
                </a:lnTo>
                <a:lnTo>
                  <a:pt x="2969" y="2287"/>
                </a:lnTo>
                <a:close/>
                <a:moveTo>
                  <a:pt x="2978" y="2285"/>
                </a:moveTo>
                <a:lnTo>
                  <a:pt x="2979" y="2285"/>
                </a:lnTo>
                <a:lnTo>
                  <a:pt x="2979" y="2287"/>
                </a:lnTo>
                <a:lnTo>
                  <a:pt x="2978" y="2287"/>
                </a:lnTo>
                <a:lnTo>
                  <a:pt x="2978" y="2288"/>
                </a:lnTo>
                <a:lnTo>
                  <a:pt x="2978" y="2287"/>
                </a:lnTo>
                <a:lnTo>
                  <a:pt x="2978" y="2288"/>
                </a:lnTo>
                <a:lnTo>
                  <a:pt x="2976" y="2287"/>
                </a:lnTo>
                <a:lnTo>
                  <a:pt x="2976" y="2285"/>
                </a:lnTo>
                <a:lnTo>
                  <a:pt x="2978" y="2285"/>
                </a:lnTo>
                <a:lnTo>
                  <a:pt x="2978" y="2287"/>
                </a:lnTo>
                <a:lnTo>
                  <a:pt x="2978" y="2285"/>
                </a:lnTo>
                <a:close/>
                <a:moveTo>
                  <a:pt x="2981" y="2287"/>
                </a:moveTo>
                <a:lnTo>
                  <a:pt x="2979" y="2287"/>
                </a:lnTo>
                <a:lnTo>
                  <a:pt x="2979" y="2285"/>
                </a:lnTo>
                <a:lnTo>
                  <a:pt x="2981" y="2285"/>
                </a:lnTo>
                <a:lnTo>
                  <a:pt x="2981" y="2287"/>
                </a:lnTo>
                <a:close/>
                <a:moveTo>
                  <a:pt x="1357" y="2284"/>
                </a:moveTo>
                <a:lnTo>
                  <a:pt x="1357" y="2285"/>
                </a:lnTo>
                <a:lnTo>
                  <a:pt x="1355" y="2285"/>
                </a:lnTo>
                <a:lnTo>
                  <a:pt x="1355" y="2287"/>
                </a:lnTo>
                <a:lnTo>
                  <a:pt x="1355" y="2285"/>
                </a:lnTo>
                <a:lnTo>
                  <a:pt x="1354" y="2285"/>
                </a:lnTo>
                <a:lnTo>
                  <a:pt x="1352" y="2285"/>
                </a:lnTo>
                <a:lnTo>
                  <a:pt x="1354" y="2285"/>
                </a:lnTo>
                <a:lnTo>
                  <a:pt x="1355" y="2285"/>
                </a:lnTo>
                <a:lnTo>
                  <a:pt x="1357" y="2284"/>
                </a:lnTo>
                <a:close/>
                <a:moveTo>
                  <a:pt x="2946" y="2282"/>
                </a:moveTo>
                <a:lnTo>
                  <a:pt x="2947" y="2282"/>
                </a:lnTo>
                <a:lnTo>
                  <a:pt x="2950" y="2284"/>
                </a:lnTo>
                <a:lnTo>
                  <a:pt x="2951" y="2284"/>
                </a:lnTo>
                <a:lnTo>
                  <a:pt x="2953" y="2284"/>
                </a:lnTo>
                <a:lnTo>
                  <a:pt x="2954" y="2284"/>
                </a:lnTo>
                <a:lnTo>
                  <a:pt x="2954" y="2285"/>
                </a:lnTo>
                <a:lnTo>
                  <a:pt x="2954" y="2287"/>
                </a:lnTo>
                <a:lnTo>
                  <a:pt x="2954" y="2290"/>
                </a:lnTo>
                <a:lnTo>
                  <a:pt x="2953" y="2291"/>
                </a:lnTo>
                <a:lnTo>
                  <a:pt x="2953" y="2290"/>
                </a:lnTo>
                <a:lnTo>
                  <a:pt x="2951" y="2290"/>
                </a:lnTo>
                <a:lnTo>
                  <a:pt x="2951" y="2291"/>
                </a:lnTo>
                <a:lnTo>
                  <a:pt x="2951" y="2290"/>
                </a:lnTo>
                <a:lnTo>
                  <a:pt x="2950" y="2291"/>
                </a:lnTo>
                <a:lnTo>
                  <a:pt x="2948" y="2291"/>
                </a:lnTo>
                <a:lnTo>
                  <a:pt x="2947" y="2293"/>
                </a:lnTo>
                <a:lnTo>
                  <a:pt x="2948" y="2293"/>
                </a:lnTo>
                <a:lnTo>
                  <a:pt x="2950" y="2291"/>
                </a:lnTo>
                <a:lnTo>
                  <a:pt x="2951" y="2291"/>
                </a:lnTo>
                <a:lnTo>
                  <a:pt x="2953" y="2291"/>
                </a:lnTo>
                <a:lnTo>
                  <a:pt x="2953" y="2293"/>
                </a:lnTo>
                <a:lnTo>
                  <a:pt x="2953" y="2294"/>
                </a:lnTo>
                <a:lnTo>
                  <a:pt x="2954" y="2294"/>
                </a:lnTo>
                <a:lnTo>
                  <a:pt x="2954" y="2296"/>
                </a:lnTo>
                <a:lnTo>
                  <a:pt x="2953" y="2296"/>
                </a:lnTo>
                <a:lnTo>
                  <a:pt x="2953" y="2297"/>
                </a:lnTo>
                <a:lnTo>
                  <a:pt x="2954" y="2299"/>
                </a:lnTo>
                <a:lnTo>
                  <a:pt x="2954" y="2300"/>
                </a:lnTo>
                <a:lnTo>
                  <a:pt x="2953" y="2300"/>
                </a:lnTo>
                <a:lnTo>
                  <a:pt x="2951" y="2300"/>
                </a:lnTo>
                <a:lnTo>
                  <a:pt x="2953" y="2300"/>
                </a:lnTo>
                <a:lnTo>
                  <a:pt x="2951" y="2301"/>
                </a:lnTo>
                <a:lnTo>
                  <a:pt x="2950" y="2301"/>
                </a:lnTo>
                <a:lnTo>
                  <a:pt x="2950" y="2303"/>
                </a:lnTo>
                <a:lnTo>
                  <a:pt x="2948" y="2301"/>
                </a:lnTo>
                <a:lnTo>
                  <a:pt x="2950" y="2301"/>
                </a:lnTo>
                <a:lnTo>
                  <a:pt x="2950" y="2300"/>
                </a:lnTo>
                <a:lnTo>
                  <a:pt x="2948" y="2300"/>
                </a:lnTo>
                <a:lnTo>
                  <a:pt x="2948" y="2299"/>
                </a:lnTo>
                <a:lnTo>
                  <a:pt x="2948" y="2297"/>
                </a:lnTo>
                <a:lnTo>
                  <a:pt x="2948" y="2299"/>
                </a:lnTo>
                <a:lnTo>
                  <a:pt x="2947" y="2299"/>
                </a:lnTo>
                <a:lnTo>
                  <a:pt x="2947" y="2300"/>
                </a:lnTo>
                <a:lnTo>
                  <a:pt x="2947" y="2299"/>
                </a:lnTo>
                <a:lnTo>
                  <a:pt x="2947" y="2300"/>
                </a:lnTo>
                <a:lnTo>
                  <a:pt x="2946" y="2300"/>
                </a:lnTo>
                <a:lnTo>
                  <a:pt x="2944" y="2300"/>
                </a:lnTo>
                <a:lnTo>
                  <a:pt x="2943" y="2300"/>
                </a:lnTo>
                <a:lnTo>
                  <a:pt x="2944" y="2301"/>
                </a:lnTo>
                <a:lnTo>
                  <a:pt x="2943" y="2301"/>
                </a:lnTo>
                <a:lnTo>
                  <a:pt x="2943" y="2300"/>
                </a:lnTo>
                <a:lnTo>
                  <a:pt x="2943" y="2299"/>
                </a:lnTo>
                <a:lnTo>
                  <a:pt x="2943" y="2297"/>
                </a:lnTo>
                <a:lnTo>
                  <a:pt x="2941" y="2297"/>
                </a:lnTo>
                <a:lnTo>
                  <a:pt x="2943" y="2296"/>
                </a:lnTo>
                <a:lnTo>
                  <a:pt x="2941" y="2296"/>
                </a:lnTo>
                <a:lnTo>
                  <a:pt x="2941" y="2297"/>
                </a:lnTo>
                <a:lnTo>
                  <a:pt x="2941" y="2299"/>
                </a:lnTo>
                <a:lnTo>
                  <a:pt x="2941" y="2300"/>
                </a:lnTo>
                <a:lnTo>
                  <a:pt x="2940" y="2301"/>
                </a:lnTo>
                <a:lnTo>
                  <a:pt x="2940" y="2303"/>
                </a:lnTo>
                <a:lnTo>
                  <a:pt x="2938" y="2303"/>
                </a:lnTo>
                <a:lnTo>
                  <a:pt x="2938" y="2304"/>
                </a:lnTo>
                <a:lnTo>
                  <a:pt x="2937" y="2304"/>
                </a:lnTo>
                <a:lnTo>
                  <a:pt x="2935" y="2304"/>
                </a:lnTo>
                <a:lnTo>
                  <a:pt x="2935" y="2306"/>
                </a:lnTo>
                <a:lnTo>
                  <a:pt x="2934" y="2306"/>
                </a:lnTo>
                <a:lnTo>
                  <a:pt x="2934" y="2307"/>
                </a:lnTo>
                <a:lnTo>
                  <a:pt x="2934" y="2309"/>
                </a:lnTo>
                <a:lnTo>
                  <a:pt x="2934" y="2307"/>
                </a:lnTo>
                <a:lnTo>
                  <a:pt x="2932" y="2307"/>
                </a:lnTo>
                <a:lnTo>
                  <a:pt x="2932" y="2306"/>
                </a:lnTo>
                <a:lnTo>
                  <a:pt x="2931" y="2307"/>
                </a:lnTo>
                <a:lnTo>
                  <a:pt x="2931" y="2309"/>
                </a:lnTo>
                <a:lnTo>
                  <a:pt x="2932" y="2309"/>
                </a:lnTo>
                <a:lnTo>
                  <a:pt x="2932" y="2310"/>
                </a:lnTo>
                <a:lnTo>
                  <a:pt x="2931" y="2310"/>
                </a:lnTo>
                <a:lnTo>
                  <a:pt x="2929" y="2310"/>
                </a:lnTo>
                <a:lnTo>
                  <a:pt x="2929" y="2312"/>
                </a:lnTo>
                <a:lnTo>
                  <a:pt x="2929" y="2310"/>
                </a:lnTo>
                <a:lnTo>
                  <a:pt x="2929" y="2312"/>
                </a:lnTo>
                <a:lnTo>
                  <a:pt x="2928" y="2312"/>
                </a:lnTo>
                <a:lnTo>
                  <a:pt x="2928" y="2313"/>
                </a:lnTo>
                <a:lnTo>
                  <a:pt x="2926" y="2313"/>
                </a:lnTo>
                <a:lnTo>
                  <a:pt x="2926" y="2312"/>
                </a:lnTo>
                <a:lnTo>
                  <a:pt x="2926" y="2310"/>
                </a:lnTo>
                <a:lnTo>
                  <a:pt x="2925" y="2310"/>
                </a:lnTo>
                <a:lnTo>
                  <a:pt x="2925" y="2312"/>
                </a:lnTo>
                <a:lnTo>
                  <a:pt x="2923" y="2310"/>
                </a:lnTo>
                <a:lnTo>
                  <a:pt x="2922" y="2310"/>
                </a:lnTo>
                <a:lnTo>
                  <a:pt x="2922" y="2312"/>
                </a:lnTo>
                <a:lnTo>
                  <a:pt x="2922" y="2310"/>
                </a:lnTo>
                <a:lnTo>
                  <a:pt x="2921" y="2309"/>
                </a:lnTo>
                <a:lnTo>
                  <a:pt x="2921" y="2307"/>
                </a:lnTo>
                <a:lnTo>
                  <a:pt x="2922" y="2306"/>
                </a:lnTo>
                <a:lnTo>
                  <a:pt x="2921" y="2306"/>
                </a:lnTo>
                <a:lnTo>
                  <a:pt x="2922" y="2306"/>
                </a:lnTo>
                <a:lnTo>
                  <a:pt x="2922" y="2304"/>
                </a:lnTo>
                <a:lnTo>
                  <a:pt x="2923" y="2304"/>
                </a:lnTo>
                <a:lnTo>
                  <a:pt x="2923" y="2303"/>
                </a:lnTo>
                <a:lnTo>
                  <a:pt x="2923" y="2301"/>
                </a:lnTo>
                <a:lnTo>
                  <a:pt x="2925" y="2300"/>
                </a:lnTo>
                <a:lnTo>
                  <a:pt x="2925" y="2301"/>
                </a:lnTo>
                <a:lnTo>
                  <a:pt x="2925" y="2300"/>
                </a:lnTo>
                <a:lnTo>
                  <a:pt x="2925" y="2299"/>
                </a:lnTo>
                <a:lnTo>
                  <a:pt x="2926" y="2299"/>
                </a:lnTo>
                <a:lnTo>
                  <a:pt x="2926" y="2297"/>
                </a:lnTo>
                <a:lnTo>
                  <a:pt x="2928" y="2296"/>
                </a:lnTo>
                <a:lnTo>
                  <a:pt x="2928" y="2294"/>
                </a:lnTo>
                <a:lnTo>
                  <a:pt x="2929" y="2293"/>
                </a:lnTo>
                <a:lnTo>
                  <a:pt x="2931" y="2293"/>
                </a:lnTo>
                <a:lnTo>
                  <a:pt x="2932" y="2291"/>
                </a:lnTo>
                <a:lnTo>
                  <a:pt x="2934" y="2291"/>
                </a:lnTo>
                <a:lnTo>
                  <a:pt x="2934" y="2293"/>
                </a:lnTo>
                <a:lnTo>
                  <a:pt x="2935" y="2293"/>
                </a:lnTo>
                <a:lnTo>
                  <a:pt x="2937" y="2293"/>
                </a:lnTo>
                <a:lnTo>
                  <a:pt x="2938" y="2293"/>
                </a:lnTo>
                <a:lnTo>
                  <a:pt x="2940" y="2293"/>
                </a:lnTo>
                <a:lnTo>
                  <a:pt x="2941" y="2293"/>
                </a:lnTo>
                <a:lnTo>
                  <a:pt x="2941" y="2291"/>
                </a:lnTo>
                <a:lnTo>
                  <a:pt x="2940" y="2291"/>
                </a:lnTo>
                <a:lnTo>
                  <a:pt x="2938" y="2291"/>
                </a:lnTo>
                <a:lnTo>
                  <a:pt x="2937" y="2291"/>
                </a:lnTo>
                <a:lnTo>
                  <a:pt x="2935" y="2290"/>
                </a:lnTo>
                <a:lnTo>
                  <a:pt x="2934" y="2290"/>
                </a:lnTo>
                <a:lnTo>
                  <a:pt x="2932" y="2290"/>
                </a:lnTo>
                <a:lnTo>
                  <a:pt x="2932" y="2288"/>
                </a:lnTo>
                <a:lnTo>
                  <a:pt x="2932" y="2287"/>
                </a:lnTo>
                <a:lnTo>
                  <a:pt x="2932" y="2285"/>
                </a:lnTo>
                <a:lnTo>
                  <a:pt x="2934" y="2285"/>
                </a:lnTo>
                <a:lnTo>
                  <a:pt x="2932" y="2285"/>
                </a:lnTo>
                <a:lnTo>
                  <a:pt x="2934" y="2285"/>
                </a:lnTo>
                <a:lnTo>
                  <a:pt x="2935" y="2287"/>
                </a:lnTo>
                <a:lnTo>
                  <a:pt x="2937" y="2287"/>
                </a:lnTo>
                <a:lnTo>
                  <a:pt x="2938" y="2288"/>
                </a:lnTo>
                <a:lnTo>
                  <a:pt x="2940" y="2288"/>
                </a:lnTo>
                <a:lnTo>
                  <a:pt x="2941" y="2288"/>
                </a:lnTo>
                <a:lnTo>
                  <a:pt x="2941" y="2287"/>
                </a:lnTo>
                <a:lnTo>
                  <a:pt x="2943" y="2287"/>
                </a:lnTo>
                <a:lnTo>
                  <a:pt x="2943" y="2285"/>
                </a:lnTo>
                <a:lnTo>
                  <a:pt x="2944" y="2285"/>
                </a:lnTo>
                <a:lnTo>
                  <a:pt x="2944" y="2284"/>
                </a:lnTo>
                <a:lnTo>
                  <a:pt x="2946" y="2282"/>
                </a:lnTo>
                <a:close/>
                <a:moveTo>
                  <a:pt x="2940" y="2284"/>
                </a:moveTo>
                <a:lnTo>
                  <a:pt x="2940" y="2282"/>
                </a:lnTo>
                <a:lnTo>
                  <a:pt x="2940" y="2284"/>
                </a:lnTo>
                <a:close/>
                <a:moveTo>
                  <a:pt x="2941" y="2282"/>
                </a:moveTo>
                <a:lnTo>
                  <a:pt x="2943" y="2282"/>
                </a:lnTo>
                <a:lnTo>
                  <a:pt x="2943" y="2284"/>
                </a:lnTo>
                <a:lnTo>
                  <a:pt x="2941" y="2284"/>
                </a:lnTo>
                <a:lnTo>
                  <a:pt x="2941" y="2285"/>
                </a:lnTo>
                <a:lnTo>
                  <a:pt x="2941" y="2287"/>
                </a:lnTo>
                <a:lnTo>
                  <a:pt x="2940" y="2287"/>
                </a:lnTo>
                <a:lnTo>
                  <a:pt x="2938" y="2287"/>
                </a:lnTo>
                <a:lnTo>
                  <a:pt x="2937" y="2287"/>
                </a:lnTo>
                <a:lnTo>
                  <a:pt x="2937" y="2285"/>
                </a:lnTo>
                <a:lnTo>
                  <a:pt x="2938" y="2285"/>
                </a:lnTo>
                <a:lnTo>
                  <a:pt x="2938" y="2284"/>
                </a:lnTo>
                <a:lnTo>
                  <a:pt x="2940" y="2284"/>
                </a:lnTo>
                <a:lnTo>
                  <a:pt x="2941" y="2284"/>
                </a:lnTo>
                <a:lnTo>
                  <a:pt x="2941" y="2282"/>
                </a:lnTo>
                <a:close/>
                <a:moveTo>
                  <a:pt x="2979" y="2282"/>
                </a:moveTo>
                <a:lnTo>
                  <a:pt x="2979" y="2284"/>
                </a:lnTo>
                <a:lnTo>
                  <a:pt x="2979" y="2282"/>
                </a:lnTo>
                <a:lnTo>
                  <a:pt x="2978" y="2282"/>
                </a:lnTo>
                <a:lnTo>
                  <a:pt x="2978" y="2284"/>
                </a:lnTo>
                <a:lnTo>
                  <a:pt x="2978" y="2282"/>
                </a:lnTo>
                <a:lnTo>
                  <a:pt x="2978" y="2281"/>
                </a:lnTo>
                <a:lnTo>
                  <a:pt x="2978" y="2282"/>
                </a:lnTo>
                <a:lnTo>
                  <a:pt x="2979" y="2282"/>
                </a:lnTo>
                <a:close/>
                <a:moveTo>
                  <a:pt x="2976" y="2282"/>
                </a:moveTo>
                <a:lnTo>
                  <a:pt x="2976" y="2281"/>
                </a:lnTo>
                <a:lnTo>
                  <a:pt x="2976" y="2282"/>
                </a:lnTo>
                <a:close/>
                <a:moveTo>
                  <a:pt x="2938" y="2281"/>
                </a:moveTo>
                <a:lnTo>
                  <a:pt x="2938" y="2282"/>
                </a:lnTo>
                <a:lnTo>
                  <a:pt x="2938" y="2284"/>
                </a:lnTo>
                <a:lnTo>
                  <a:pt x="2938" y="2282"/>
                </a:lnTo>
                <a:lnTo>
                  <a:pt x="2937" y="2282"/>
                </a:lnTo>
                <a:lnTo>
                  <a:pt x="2938" y="2282"/>
                </a:lnTo>
                <a:lnTo>
                  <a:pt x="2937" y="2281"/>
                </a:lnTo>
                <a:lnTo>
                  <a:pt x="2938" y="2281"/>
                </a:lnTo>
                <a:close/>
                <a:moveTo>
                  <a:pt x="2976" y="2281"/>
                </a:moveTo>
                <a:lnTo>
                  <a:pt x="2975" y="2281"/>
                </a:lnTo>
                <a:lnTo>
                  <a:pt x="2975" y="2279"/>
                </a:lnTo>
                <a:lnTo>
                  <a:pt x="2976" y="2281"/>
                </a:lnTo>
                <a:close/>
                <a:moveTo>
                  <a:pt x="2973" y="2281"/>
                </a:moveTo>
                <a:lnTo>
                  <a:pt x="2975" y="2284"/>
                </a:lnTo>
                <a:lnTo>
                  <a:pt x="2973" y="2284"/>
                </a:lnTo>
                <a:lnTo>
                  <a:pt x="2972" y="2284"/>
                </a:lnTo>
                <a:lnTo>
                  <a:pt x="2972" y="2282"/>
                </a:lnTo>
                <a:lnTo>
                  <a:pt x="2972" y="2281"/>
                </a:lnTo>
                <a:lnTo>
                  <a:pt x="2972" y="2279"/>
                </a:lnTo>
                <a:lnTo>
                  <a:pt x="2973" y="2279"/>
                </a:lnTo>
                <a:lnTo>
                  <a:pt x="2973" y="2281"/>
                </a:lnTo>
                <a:close/>
                <a:moveTo>
                  <a:pt x="1443" y="2279"/>
                </a:moveTo>
                <a:lnTo>
                  <a:pt x="1442" y="2279"/>
                </a:lnTo>
                <a:lnTo>
                  <a:pt x="1443" y="2279"/>
                </a:lnTo>
                <a:close/>
                <a:moveTo>
                  <a:pt x="2975" y="2279"/>
                </a:moveTo>
                <a:lnTo>
                  <a:pt x="2976" y="2279"/>
                </a:lnTo>
                <a:lnTo>
                  <a:pt x="2975" y="2279"/>
                </a:lnTo>
                <a:lnTo>
                  <a:pt x="2973" y="2279"/>
                </a:lnTo>
                <a:lnTo>
                  <a:pt x="2975" y="2278"/>
                </a:lnTo>
                <a:lnTo>
                  <a:pt x="2975" y="2279"/>
                </a:lnTo>
                <a:close/>
                <a:moveTo>
                  <a:pt x="2932" y="2278"/>
                </a:moveTo>
                <a:lnTo>
                  <a:pt x="2931" y="2279"/>
                </a:lnTo>
                <a:lnTo>
                  <a:pt x="2931" y="2278"/>
                </a:lnTo>
                <a:lnTo>
                  <a:pt x="2932" y="2278"/>
                </a:lnTo>
                <a:close/>
                <a:moveTo>
                  <a:pt x="2969" y="2278"/>
                </a:moveTo>
                <a:lnTo>
                  <a:pt x="2969" y="2277"/>
                </a:lnTo>
                <a:lnTo>
                  <a:pt x="2969" y="2278"/>
                </a:lnTo>
                <a:lnTo>
                  <a:pt x="2970" y="2278"/>
                </a:lnTo>
                <a:lnTo>
                  <a:pt x="2969" y="2278"/>
                </a:lnTo>
                <a:close/>
                <a:moveTo>
                  <a:pt x="2931" y="2277"/>
                </a:moveTo>
                <a:lnTo>
                  <a:pt x="2931" y="2278"/>
                </a:lnTo>
                <a:lnTo>
                  <a:pt x="2929" y="2278"/>
                </a:lnTo>
                <a:lnTo>
                  <a:pt x="2929" y="2277"/>
                </a:lnTo>
                <a:lnTo>
                  <a:pt x="2931" y="2277"/>
                </a:lnTo>
                <a:close/>
                <a:moveTo>
                  <a:pt x="1442" y="2275"/>
                </a:moveTo>
                <a:lnTo>
                  <a:pt x="1442" y="2277"/>
                </a:lnTo>
                <a:lnTo>
                  <a:pt x="1440" y="2277"/>
                </a:lnTo>
                <a:lnTo>
                  <a:pt x="1440" y="2278"/>
                </a:lnTo>
                <a:lnTo>
                  <a:pt x="1440" y="2279"/>
                </a:lnTo>
                <a:lnTo>
                  <a:pt x="1442" y="2281"/>
                </a:lnTo>
                <a:lnTo>
                  <a:pt x="1442" y="2282"/>
                </a:lnTo>
                <a:lnTo>
                  <a:pt x="1442" y="2284"/>
                </a:lnTo>
                <a:lnTo>
                  <a:pt x="1442" y="2285"/>
                </a:lnTo>
                <a:lnTo>
                  <a:pt x="1442" y="2284"/>
                </a:lnTo>
                <a:lnTo>
                  <a:pt x="1440" y="2284"/>
                </a:lnTo>
                <a:lnTo>
                  <a:pt x="1439" y="2284"/>
                </a:lnTo>
                <a:lnTo>
                  <a:pt x="1439" y="2282"/>
                </a:lnTo>
                <a:lnTo>
                  <a:pt x="1439" y="2281"/>
                </a:lnTo>
                <a:lnTo>
                  <a:pt x="1440" y="2281"/>
                </a:lnTo>
                <a:lnTo>
                  <a:pt x="1439" y="2281"/>
                </a:lnTo>
                <a:lnTo>
                  <a:pt x="1439" y="2279"/>
                </a:lnTo>
                <a:lnTo>
                  <a:pt x="1440" y="2278"/>
                </a:lnTo>
                <a:lnTo>
                  <a:pt x="1440" y="2277"/>
                </a:lnTo>
                <a:lnTo>
                  <a:pt x="1440" y="2275"/>
                </a:lnTo>
                <a:lnTo>
                  <a:pt x="1442" y="2275"/>
                </a:lnTo>
                <a:close/>
                <a:moveTo>
                  <a:pt x="3043" y="2277"/>
                </a:moveTo>
                <a:lnTo>
                  <a:pt x="3043" y="2275"/>
                </a:lnTo>
                <a:lnTo>
                  <a:pt x="3041" y="2275"/>
                </a:lnTo>
                <a:lnTo>
                  <a:pt x="3043" y="2275"/>
                </a:lnTo>
                <a:lnTo>
                  <a:pt x="3043" y="2277"/>
                </a:lnTo>
                <a:close/>
                <a:moveTo>
                  <a:pt x="2972" y="2274"/>
                </a:moveTo>
                <a:lnTo>
                  <a:pt x="2973" y="2274"/>
                </a:lnTo>
                <a:lnTo>
                  <a:pt x="2975" y="2274"/>
                </a:lnTo>
                <a:lnTo>
                  <a:pt x="2976" y="2274"/>
                </a:lnTo>
                <a:lnTo>
                  <a:pt x="2976" y="2275"/>
                </a:lnTo>
                <a:lnTo>
                  <a:pt x="2978" y="2275"/>
                </a:lnTo>
                <a:lnTo>
                  <a:pt x="2978" y="2277"/>
                </a:lnTo>
                <a:lnTo>
                  <a:pt x="2978" y="2278"/>
                </a:lnTo>
                <a:lnTo>
                  <a:pt x="2978" y="2277"/>
                </a:lnTo>
                <a:lnTo>
                  <a:pt x="2976" y="2277"/>
                </a:lnTo>
                <a:lnTo>
                  <a:pt x="2976" y="2278"/>
                </a:lnTo>
                <a:lnTo>
                  <a:pt x="2975" y="2278"/>
                </a:lnTo>
                <a:lnTo>
                  <a:pt x="2973" y="2278"/>
                </a:lnTo>
                <a:lnTo>
                  <a:pt x="2973" y="2277"/>
                </a:lnTo>
                <a:lnTo>
                  <a:pt x="2972" y="2277"/>
                </a:lnTo>
                <a:lnTo>
                  <a:pt x="2973" y="2277"/>
                </a:lnTo>
                <a:lnTo>
                  <a:pt x="2972" y="2275"/>
                </a:lnTo>
                <a:lnTo>
                  <a:pt x="2973" y="2275"/>
                </a:lnTo>
                <a:lnTo>
                  <a:pt x="2972" y="2274"/>
                </a:lnTo>
                <a:close/>
                <a:moveTo>
                  <a:pt x="2975" y="2271"/>
                </a:moveTo>
                <a:lnTo>
                  <a:pt x="2975" y="2272"/>
                </a:lnTo>
                <a:lnTo>
                  <a:pt x="2973" y="2274"/>
                </a:lnTo>
                <a:lnTo>
                  <a:pt x="2973" y="2272"/>
                </a:lnTo>
                <a:lnTo>
                  <a:pt x="2972" y="2272"/>
                </a:lnTo>
                <a:lnTo>
                  <a:pt x="2972" y="2271"/>
                </a:lnTo>
                <a:lnTo>
                  <a:pt x="2973" y="2271"/>
                </a:lnTo>
                <a:lnTo>
                  <a:pt x="2973" y="2269"/>
                </a:lnTo>
                <a:lnTo>
                  <a:pt x="2973" y="2271"/>
                </a:lnTo>
                <a:lnTo>
                  <a:pt x="2975" y="2271"/>
                </a:lnTo>
                <a:lnTo>
                  <a:pt x="2975" y="2269"/>
                </a:lnTo>
                <a:lnTo>
                  <a:pt x="2975" y="2271"/>
                </a:lnTo>
                <a:close/>
                <a:moveTo>
                  <a:pt x="1380" y="2269"/>
                </a:moveTo>
                <a:lnTo>
                  <a:pt x="1380" y="2271"/>
                </a:lnTo>
                <a:lnTo>
                  <a:pt x="1379" y="2271"/>
                </a:lnTo>
                <a:lnTo>
                  <a:pt x="1379" y="2269"/>
                </a:lnTo>
                <a:lnTo>
                  <a:pt x="1380" y="2269"/>
                </a:lnTo>
                <a:close/>
                <a:moveTo>
                  <a:pt x="1324" y="2269"/>
                </a:moveTo>
                <a:lnTo>
                  <a:pt x="1324" y="2271"/>
                </a:lnTo>
                <a:lnTo>
                  <a:pt x="1324" y="2269"/>
                </a:lnTo>
                <a:lnTo>
                  <a:pt x="1323" y="2269"/>
                </a:lnTo>
                <a:lnTo>
                  <a:pt x="1324" y="2268"/>
                </a:lnTo>
                <a:lnTo>
                  <a:pt x="1326" y="2268"/>
                </a:lnTo>
                <a:lnTo>
                  <a:pt x="1326" y="2269"/>
                </a:lnTo>
                <a:lnTo>
                  <a:pt x="1324" y="2269"/>
                </a:lnTo>
                <a:close/>
                <a:moveTo>
                  <a:pt x="2913" y="2269"/>
                </a:moveTo>
                <a:lnTo>
                  <a:pt x="2912" y="2269"/>
                </a:lnTo>
                <a:lnTo>
                  <a:pt x="2912" y="2268"/>
                </a:lnTo>
                <a:lnTo>
                  <a:pt x="2910" y="2268"/>
                </a:lnTo>
                <a:lnTo>
                  <a:pt x="2912" y="2266"/>
                </a:lnTo>
                <a:lnTo>
                  <a:pt x="2913" y="2266"/>
                </a:lnTo>
                <a:lnTo>
                  <a:pt x="2913" y="2268"/>
                </a:lnTo>
                <a:lnTo>
                  <a:pt x="2913" y="2269"/>
                </a:lnTo>
                <a:close/>
                <a:moveTo>
                  <a:pt x="3012" y="2262"/>
                </a:moveTo>
                <a:lnTo>
                  <a:pt x="3012" y="2263"/>
                </a:lnTo>
                <a:lnTo>
                  <a:pt x="3012" y="2265"/>
                </a:lnTo>
                <a:lnTo>
                  <a:pt x="3013" y="2266"/>
                </a:lnTo>
                <a:lnTo>
                  <a:pt x="3013" y="2268"/>
                </a:lnTo>
                <a:lnTo>
                  <a:pt x="3012" y="2268"/>
                </a:lnTo>
                <a:lnTo>
                  <a:pt x="3012" y="2269"/>
                </a:lnTo>
                <a:lnTo>
                  <a:pt x="3012" y="2271"/>
                </a:lnTo>
                <a:lnTo>
                  <a:pt x="3013" y="2272"/>
                </a:lnTo>
                <a:lnTo>
                  <a:pt x="3012" y="2272"/>
                </a:lnTo>
                <a:lnTo>
                  <a:pt x="3012" y="2274"/>
                </a:lnTo>
                <a:lnTo>
                  <a:pt x="3012" y="2275"/>
                </a:lnTo>
                <a:lnTo>
                  <a:pt x="3012" y="2277"/>
                </a:lnTo>
                <a:lnTo>
                  <a:pt x="3010" y="2277"/>
                </a:lnTo>
                <a:lnTo>
                  <a:pt x="3010" y="2278"/>
                </a:lnTo>
                <a:lnTo>
                  <a:pt x="3009" y="2278"/>
                </a:lnTo>
                <a:lnTo>
                  <a:pt x="3007" y="2278"/>
                </a:lnTo>
                <a:lnTo>
                  <a:pt x="3006" y="2278"/>
                </a:lnTo>
                <a:lnTo>
                  <a:pt x="3004" y="2279"/>
                </a:lnTo>
                <a:lnTo>
                  <a:pt x="3006" y="2279"/>
                </a:lnTo>
                <a:lnTo>
                  <a:pt x="3007" y="2278"/>
                </a:lnTo>
                <a:lnTo>
                  <a:pt x="3007" y="2279"/>
                </a:lnTo>
                <a:lnTo>
                  <a:pt x="3009" y="2279"/>
                </a:lnTo>
                <a:lnTo>
                  <a:pt x="3010" y="2279"/>
                </a:lnTo>
                <a:lnTo>
                  <a:pt x="3012" y="2279"/>
                </a:lnTo>
                <a:lnTo>
                  <a:pt x="3012" y="2278"/>
                </a:lnTo>
                <a:lnTo>
                  <a:pt x="3012" y="2277"/>
                </a:lnTo>
                <a:lnTo>
                  <a:pt x="3013" y="2277"/>
                </a:lnTo>
                <a:lnTo>
                  <a:pt x="3013" y="2275"/>
                </a:lnTo>
                <a:lnTo>
                  <a:pt x="3015" y="2277"/>
                </a:lnTo>
                <a:lnTo>
                  <a:pt x="3015" y="2278"/>
                </a:lnTo>
                <a:lnTo>
                  <a:pt x="3016" y="2278"/>
                </a:lnTo>
                <a:lnTo>
                  <a:pt x="3016" y="2279"/>
                </a:lnTo>
                <a:lnTo>
                  <a:pt x="3018" y="2279"/>
                </a:lnTo>
                <a:lnTo>
                  <a:pt x="3016" y="2279"/>
                </a:lnTo>
                <a:lnTo>
                  <a:pt x="3016" y="2281"/>
                </a:lnTo>
                <a:lnTo>
                  <a:pt x="3018" y="2281"/>
                </a:lnTo>
                <a:lnTo>
                  <a:pt x="3018" y="2279"/>
                </a:lnTo>
                <a:lnTo>
                  <a:pt x="3019" y="2279"/>
                </a:lnTo>
                <a:lnTo>
                  <a:pt x="3019" y="2281"/>
                </a:lnTo>
                <a:lnTo>
                  <a:pt x="3019" y="2279"/>
                </a:lnTo>
                <a:lnTo>
                  <a:pt x="3020" y="2279"/>
                </a:lnTo>
                <a:lnTo>
                  <a:pt x="3022" y="2279"/>
                </a:lnTo>
                <a:lnTo>
                  <a:pt x="3022" y="2281"/>
                </a:lnTo>
                <a:lnTo>
                  <a:pt x="3023" y="2281"/>
                </a:lnTo>
                <a:lnTo>
                  <a:pt x="3023" y="2282"/>
                </a:lnTo>
                <a:lnTo>
                  <a:pt x="3025" y="2282"/>
                </a:lnTo>
                <a:lnTo>
                  <a:pt x="3026" y="2282"/>
                </a:lnTo>
                <a:lnTo>
                  <a:pt x="3026" y="2284"/>
                </a:lnTo>
                <a:lnTo>
                  <a:pt x="3028" y="2285"/>
                </a:lnTo>
                <a:lnTo>
                  <a:pt x="3028" y="2287"/>
                </a:lnTo>
                <a:lnTo>
                  <a:pt x="3029" y="2287"/>
                </a:lnTo>
                <a:lnTo>
                  <a:pt x="3029" y="2288"/>
                </a:lnTo>
                <a:lnTo>
                  <a:pt x="3031" y="2288"/>
                </a:lnTo>
                <a:lnTo>
                  <a:pt x="3031" y="2290"/>
                </a:lnTo>
                <a:lnTo>
                  <a:pt x="3031" y="2291"/>
                </a:lnTo>
                <a:lnTo>
                  <a:pt x="3029" y="2291"/>
                </a:lnTo>
                <a:lnTo>
                  <a:pt x="3029" y="2293"/>
                </a:lnTo>
                <a:lnTo>
                  <a:pt x="3029" y="2291"/>
                </a:lnTo>
                <a:lnTo>
                  <a:pt x="3029" y="2290"/>
                </a:lnTo>
                <a:lnTo>
                  <a:pt x="3028" y="2290"/>
                </a:lnTo>
                <a:lnTo>
                  <a:pt x="3028" y="2291"/>
                </a:lnTo>
                <a:lnTo>
                  <a:pt x="3028" y="2293"/>
                </a:lnTo>
                <a:lnTo>
                  <a:pt x="3026" y="2293"/>
                </a:lnTo>
                <a:lnTo>
                  <a:pt x="3025" y="2293"/>
                </a:lnTo>
                <a:lnTo>
                  <a:pt x="3025" y="2291"/>
                </a:lnTo>
                <a:lnTo>
                  <a:pt x="3023" y="2293"/>
                </a:lnTo>
                <a:lnTo>
                  <a:pt x="3023" y="2291"/>
                </a:lnTo>
                <a:lnTo>
                  <a:pt x="3023" y="2290"/>
                </a:lnTo>
                <a:lnTo>
                  <a:pt x="3023" y="2288"/>
                </a:lnTo>
                <a:lnTo>
                  <a:pt x="3022" y="2287"/>
                </a:lnTo>
                <a:lnTo>
                  <a:pt x="3020" y="2285"/>
                </a:lnTo>
                <a:lnTo>
                  <a:pt x="3022" y="2287"/>
                </a:lnTo>
                <a:lnTo>
                  <a:pt x="3022" y="2288"/>
                </a:lnTo>
                <a:lnTo>
                  <a:pt x="3022" y="2290"/>
                </a:lnTo>
                <a:lnTo>
                  <a:pt x="3022" y="2291"/>
                </a:lnTo>
                <a:lnTo>
                  <a:pt x="3023" y="2291"/>
                </a:lnTo>
                <a:lnTo>
                  <a:pt x="3022" y="2291"/>
                </a:lnTo>
                <a:lnTo>
                  <a:pt x="3023" y="2293"/>
                </a:lnTo>
                <a:lnTo>
                  <a:pt x="3023" y="2294"/>
                </a:lnTo>
                <a:lnTo>
                  <a:pt x="3025" y="2294"/>
                </a:lnTo>
                <a:lnTo>
                  <a:pt x="3025" y="2296"/>
                </a:lnTo>
                <a:lnTo>
                  <a:pt x="3025" y="2297"/>
                </a:lnTo>
                <a:lnTo>
                  <a:pt x="3023" y="2297"/>
                </a:lnTo>
                <a:lnTo>
                  <a:pt x="3023" y="2296"/>
                </a:lnTo>
                <a:lnTo>
                  <a:pt x="3023" y="2297"/>
                </a:lnTo>
                <a:lnTo>
                  <a:pt x="3025" y="2297"/>
                </a:lnTo>
                <a:lnTo>
                  <a:pt x="3026" y="2297"/>
                </a:lnTo>
                <a:lnTo>
                  <a:pt x="3026" y="2299"/>
                </a:lnTo>
                <a:lnTo>
                  <a:pt x="3026" y="2300"/>
                </a:lnTo>
                <a:lnTo>
                  <a:pt x="3028" y="2300"/>
                </a:lnTo>
                <a:lnTo>
                  <a:pt x="3028" y="2301"/>
                </a:lnTo>
                <a:lnTo>
                  <a:pt x="3026" y="2301"/>
                </a:lnTo>
                <a:lnTo>
                  <a:pt x="3026" y="2303"/>
                </a:lnTo>
                <a:lnTo>
                  <a:pt x="3026" y="2304"/>
                </a:lnTo>
                <a:lnTo>
                  <a:pt x="3026" y="2303"/>
                </a:lnTo>
                <a:lnTo>
                  <a:pt x="3028" y="2303"/>
                </a:lnTo>
                <a:lnTo>
                  <a:pt x="3028" y="2304"/>
                </a:lnTo>
                <a:lnTo>
                  <a:pt x="3029" y="2306"/>
                </a:lnTo>
                <a:lnTo>
                  <a:pt x="3029" y="2307"/>
                </a:lnTo>
                <a:lnTo>
                  <a:pt x="3029" y="2309"/>
                </a:lnTo>
                <a:lnTo>
                  <a:pt x="3028" y="2309"/>
                </a:lnTo>
                <a:lnTo>
                  <a:pt x="3028" y="2310"/>
                </a:lnTo>
                <a:lnTo>
                  <a:pt x="3026" y="2310"/>
                </a:lnTo>
                <a:lnTo>
                  <a:pt x="3025" y="2309"/>
                </a:lnTo>
                <a:lnTo>
                  <a:pt x="3025" y="2307"/>
                </a:lnTo>
                <a:lnTo>
                  <a:pt x="3025" y="2306"/>
                </a:lnTo>
                <a:lnTo>
                  <a:pt x="3025" y="2304"/>
                </a:lnTo>
                <a:lnTo>
                  <a:pt x="3025" y="2303"/>
                </a:lnTo>
                <a:lnTo>
                  <a:pt x="3025" y="2301"/>
                </a:lnTo>
                <a:lnTo>
                  <a:pt x="3025" y="2303"/>
                </a:lnTo>
                <a:lnTo>
                  <a:pt x="3025" y="2304"/>
                </a:lnTo>
                <a:lnTo>
                  <a:pt x="3025" y="2306"/>
                </a:lnTo>
                <a:lnTo>
                  <a:pt x="3023" y="2306"/>
                </a:lnTo>
                <a:lnTo>
                  <a:pt x="3023" y="2307"/>
                </a:lnTo>
                <a:lnTo>
                  <a:pt x="3023" y="2309"/>
                </a:lnTo>
                <a:lnTo>
                  <a:pt x="3023" y="2310"/>
                </a:lnTo>
                <a:lnTo>
                  <a:pt x="3022" y="2310"/>
                </a:lnTo>
                <a:lnTo>
                  <a:pt x="3020" y="2310"/>
                </a:lnTo>
                <a:lnTo>
                  <a:pt x="3020" y="2309"/>
                </a:lnTo>
                <a:lnTo>
                  <a:pt x="3019" y="2309"/>
                </a:lnTo>
                <a:lnTo>
                  <a:pt x="3019" y="2310"/>
                </a:lnTo>
                <a:lnTo>
                  <a:pt x="3018" y="2310"/>
                </a:lnTo>
                <a:lnTo>
                  <a:pt x="3018" y="2312"/>
                </a:lnTo>
                <a:lnTo>
                  <a:pt x="3016" y="2310"/>
                </a:lnTo>
                <a:lnTo>
                  <a:pt x="3016" y="2312"/>
                </a:lnTo>
                <a:lnTo>
                  <a:pt x="3015" y="2312"/>
                </a:lnTo>
                <a:lnTo>
                  <a:pt x="3015" y="2310"/>
                </a:lnTo>
                <a:lnTo>
                  <a:pt x="3013" y="2310"/>
                </a:lnTo>
                <a:lnTo>
                  <a:pt x="3013" y="2309"/>
                </a:lnTo>
                <a:lnTo>
                  <a:pt x="3012" y="2307"/>
                </a:lnTo>
                <a:lnTo>
                  <a:pt x="3010" y="2307"/>
                </a:lnTo>
                <a:lnTo>
                  <a:pt x="3009" y="2306"/>
                </a:lnTo>
                <a:lnTo>
                  <a:pt x="3010" y="2306"/>
                </a:lnTo>
                <a:lnTo>
                  <a:pt x="3010" y="2304"/>
                </a:lnTo>
                <a:lnTo>
                  <a:pt x="3009" y="2304"/>
                </a:lnTo>
                <a:lnTo>
                  <a:pt x="3007" y="2304"/>
                </a:lnTo>
                <a:lnTo>
                  <a:pt x="3009" y="2304"/>
                </a:lnTo>
                <a:lnTo>
                  <a:pt x="3009" y="2303"/>
                </a:lnTo>
                <a:lnTo>
                  <a:pt x="3009" y="2301"/>
                </a:lnTo>
                <a:lnTo>
                  <a:pt x="3010" y="2301"/>
                </a:lnTo>
                <a:lnTo>
                  <a:pt x="3012" y="2301"/>
                </a:lnTo>
                <a:lnTo>
                  <a:pt x="3012" y="2300"/>
                </a:lnTo>
                <a:lnTo>
                  <a:pt x="3013" y="2300"/>
                </a:lnTo>
                <a:lnTo>
                  <a:pt x="3013" y="2299"/>
                </a:lnTo>
                <a:lnTo>
                  <a:pt x="3013" y="2297"/>
                </a:lnTo>
                <a:lnTo>
                  <a:pt x="3012" y="2297"/>
                </a:lnTo>
                <a:lnTo>
                  <a:pt x="3012" y="2299"/>
                </a:lnTo>
                <a:lnTo>
                  <a:pt x="3012" y="2300"/>
                </a:lnTo>
                <a:lnTo>
                  <a:pt x="3010" y="2300"/>
                </a:lnTo>
                <a:lnTo>
                  <a:pt x="3010" y="2299"/>
                </a:lnTo>
                <a:lnTo>
                  <a:pt x="3009" y="2299"/>
                </a:lnTo>
                <a:lnTo>
                  <a:pt x="3009" y="2300"/>
                </a:lnTo>
                <a:lnTo>
                  <a:pt x="3009" y="2299"/>
                </a:lnTo>
                <a:lnTo>
                  <a:pt x="3007" y="2299"/>
                </a:lnTo>
                <a:lnTo>
                  <a:pt x="3006" y="2299"/>
                </a:lnTo>
                <a:lnTo>
                  <a:pt x="3006" y="2297"/>
                </a:lnTo>
                <a:lnTo>
                  <a:pt x="3007" y="2296"/>
                </a:lnTo>
                <a:lnTo>
                  <a:pt x="3007" y="2294"/>
                </a:lnTo>
                <a:lnTo>
                  <a:pt x="3009" y="2294"/>
                </a:lnTo>
                <a:lnTo>
                  <a:pt x="3009" y="2293"/>
                </a:lnTo>
                <a:lnTo>
                  <a:pt x="3007" y="2293"/>
                </a:lnTo>
                <a:lnTo>
                  <a:pt x="3007" y="2290"/>
                </a:lnTo>
                <a:lnTo>
                  <a:pt x="3007" y="2285"/>
                </a:lnTo>
                <a:lnTo>
                  <a:pt x="3007" y="2284"/>
                </a:lnTo>
                <a:lnTo>
                  <a:pt x="3007" y="2282"/>
                </a:lnTo>
                <a:lnTo>
                  <a:pt x="3007" y="2281"/>
                </a:lnTo>
                <a:lnTo>
                  <a:pt x="3007" y="2282"/>
                </a:lnTo>
                <a:lnTo>
                  <a:pt x="3007" y="2287"/>
                </a:lnTo>
                <a:lnTo>
                  <a:pt x="3007" y="2288"/>
                </a:lnTo>
                <a:lnTo>
                  <a:pt x="3007" y="2290"/>
                </a:lnTo>
                <a:lnTo>
                  <a:pt x="3007" y="2291"/>
                </a:lnTo>
                <a:lnTo>
                  <a:pt x="3007" y="2293"/>
                </a:lnTo>
                <a:lnTo>
                  <a:pt x="3006" y="2293"/>
                </a:lnTo>
                <a:lnTo>
                  <a:pt x="3006" y="2294"/>
                </a:lnTo>
                <a:lnTo>
                  <a:pt x="3004" y="2294"/>
                </a:lnTo>
                <a:lnTo>
                  <a:pt x="3004" y="2293"/>
                </a:lnTo>
                <a:lnTo>
                  <a:pt x="3003" y="2293"/>
                </a:lnTo>
                <a:lnTo>
                  <a:pt x="3003" y="2291"/>
                </a:lnTo>
                <a:lnTo>
                  <a:pt x="3001" y="2291"/>
                </a:lnTo>
                <a:lnTo>
                  <a:pt x="3001" y="2290"/>
                </a:lnTo>
                <a:lnTo>
                  <a:pt x="3001" y="2288"/>
                </a:lnTo>
                <a:lnTo>
                  <a:pt x="3000" y="2288"/>
                </a:lnTo>
                <a:lnTo>
                  <a:pt x="3000" y="2287"/>
                </a:lnTo>
                <a:lnTo>
                  <a:pt x="3000" y="2285"/>
                </a:lnTo>
                <a:lnTo>
                  <a:pt x="3000" y="2284"/>
                </a:lnTo>
                <a:lnTo>
                  <a:pt x="3000" y="2282"/>
                </a:lnTo>
                <a:lnTo>
                  <a:pt x="2998" y="2284"/>
                </a:lnTo>
                <a:lnTo>
                  <a:pt x="3000" y="2284"/>
                </a:lnTo>
                <a:lnTo>
                  <a:pt x="2998" y="2284"/>
                </a:lnTo>
                <a:lnTo>
                  <a:pt x="2998" y="2285"/>
                </a:lnTo>
                <a:lnTo>
                  <a:pt x="3000" y="2287"/>
                </a:lnTo>
                <a:lnTo>
                  <a:pt x="3000" y="2288"/>
                </a:lnTo>
                <a:lnTo>
                  <a:pt x="3000" y="2290"/>
                </a:lnTo>
                <a:lnTo>
                  <a:pt x="3001" y="2290"/>
                </a:lnTo>
                <a:lnTo>
                  <a:pt x="3001" y="2291"/>
                </a:lnTo>
                <a:lnTo>
                  <a:pt x="3001" y="2293"/>
                </a:lnTo>
                <a:lnTo>
                  <a:pt x="3001" y="2294"/>
                </a:lnTo>
                <a:lnTo>
                  <a:pt x="3000" y="2294"/>
                </a:lnTo>
                <a:lnTo>
                  <a:pt x="3000" y="2293"/>
                </a:lnTo>
                <a:lnTo>
                  <a:pt x="3000" y="2291"/>
                </a:lnTo>
                <a:lnTo>
                  <a:pt x="2998" y="2291"/>
                </a:lnTo>
                <a:lnTo>
                  <a:pt x="2998" y="2293"/>
                </a:lnTo>
                <a:lnTo>
                  <a:pt x="2997" y="2291"/>
                </a:lnTo>
                <a:lnTo>
                  <a:pt x="2997" y="2293"/>
                </a:lnTo>
                <a:lnTo>
                  <a:pt x="2998" y="2293"/>
                </a:lnTo>
                <a:lnTo>
                  <a:pt x="2998" y="2294"/>
                </a:lnTo>
                <a:lnTo>
                  <a:pt x="2997" y="2294"/>
                </a:lnTo>
                <a:lnTo>
                  <a:pt x="2997" y="2296"/>
                </a:lnTo>
                <a:lnTo>
                  <a:pt x="2995" y="2296"/>
                </a:lnTo>
                <a:lnTo>
                  <a:pt x="2995" y="2294"/>
                </a:lnTo>
                <a:lnTo>
                  <a:pt x="2994" y="2294"/>
                </a:lnTo>
                <a:lnTo>
                  <a:pt x="2994" y="2293"/>
                </a:lnTo>
                <a:lnTo>
                  <a:pt x="2993" y="2293"/>
                </a:lnTo>
                <a:lnTo>
                  <a:pt x="2993" y="2291"/>
                </a:lnTo>
                <a:lnTo>
                  <a:pt x="2993" y="2290"/>
                </a:lnTo>
                <a:lnTo>
                  <a:pt x="2991" y="2288"/>
                </a:lnTo>
                <a:lnTo>
                  <a:pt x="2993" y="2288"/>
                </a:lnTo>
                <a:lnTo>
                  <a:pt x="2993" y="2287"/>
                </a:lnTo>
                <a:lnTo>
                  <a:pt x="2991" y="2287"/>
                </a:lnTo>
                <a:lnTo>
                  <a:pt x="2991" y="2285"/>
                </a:lnTo>
                <a:lnTo>
                  <a:pt x="2991" y="2284"/>
                </a:lnTo>
                <a:lnTo>
                  <a:pt x="2991" y="2282"/>
                </a:lnTo>
                <a:lnTo>
                  <a:pt x="2993" y="2284"/>
                </a:lnTo>
                <a:lnTo>
                  <a:pt x="2994" y="2284"/>
                </a:lnTo>
                <a:lnTo>
                  <a:pt x="2994" y="2285"/>
                </a:lnTo>
                <a:lnTo>
                  <a:pt x="2994" y="2284"/>
                </a:lnTo>
                <a:lnTo>
                  <a:pt x="2993" y="2284"/>
                </a:lnTo>
                <a:lnTo>
                  <a:pt x="2993" y="2282"/>
                </a:lnTo>
                <a:lnTo>
                  <a:pt x="2993" y="2281"/>
                </a:lnTo>
                <a:lnTo>
                  <a:pt x="2991" y="2281"/>
                </a:lnTo>
                <a:lnTo>
                  <a:pt x="2991" y="2279"/>
                </a:lnTo>
                <a:lnTo>
                  <a:pt x="2993" y="2279"/>
                </a:lnTo>
                <a:lnTo>
                  <a:pt x="2993" y="2278"/>
                </a:lnTo>
                <a:lnTo>
                  <a:pt x="2994" y="2278"/>
                </a:lnTo>
                <a:lnTo>
                  <a:pt x="2993" y="2278"/>
                </a:lnTo>
                <a:lnTo>
                  <a:pt x="2991" y="2277"/>
                </a:lnTo>
                <a:lnTo>
                  <a:pt x="2993" y="2275"/>
                </a:lnTo>
                <a:lnTo>
                  <a:pt x="2993" y="2274"/>
                </a:lnTo>
                <a:lnTo>
                  <a:pt x="2994" y="2274"/>
                </a:lnTo>
                <a:lnTo>
                  <a:pt x="2994" y="2275"/>
                </a:lnTo>
                <a:lnTo>
                  <a:pt x="2995" y="2275"/>
                </a:lnTo>
                <a:lnTo>
                  <a:pt x="2997" y="2275"/>
                </a:lnTo>
                <a:lnTo>
                  <a:pt x="2997" y="2274"/>
                </a:lnTo>
                <a:lnTo>
                  <a:pt x="2997" y="2275"/>
                </a:lnTo>
                <a:lnTo>
                  <a:pt x="2998" y="2275"/>
                </a:lnTo>
                <a:lnTo>
                  <a:pt x="2998" y="2274"/>
                </a:lnTo>
                <a:lnTo>
                  <a:pt x="2998" y="2272"/>
                </a:lnTo>
                <a:lnTo>
                  <a:pt x="3000" y="2272"/>
                </a:lnTo>
                <a:lnTo>
                  <a:pt x="3000" y="2271"/>
                </a:lnTo>
                <a:lnTo>
                  <a:pt x="3000" y="2269"/>
                </a:lnTo>
                <a:lnTo>
                  <a:pt x="3000" y="2268"/>
                </a:lnTo>
                <a:lnTo>
                  <a:pt x="3001" y="2266"/>
                </a:lnTo>
                <a:lnTo>
                  <a:pt x="3003" y="2266"/>
                </a:lnTo>
                <a:lnTo>
                  <a:pt x="3003" y="2265"/>
                </a:lnTo>
                <a:lnTo>
                  <a:pt x="3003" y="2263"/>
                </a:lnTo>
                <a:lnTo>
                  <a:pt x="3003" y="2262"/>
                </a:lnTo>
                <a:lnTo>
                  <a:pt x="3004" y="2262"/>
                </a:lnTo>
                <a:lnTo>
                  <a:pt x="3004" y="2263"/>
                </a:lnTo>
                <a:lnTo>
                  <a:pt x="3006" y="2262"/>
                </a:lnTo>
                <a:lnTo>
                  <a:pt x="3007" y="2262"/>
                </a:lnTo>
                <a:lnTo>
                  <a:pt x="3009" y="2260"/>
                </a:lnTo>
                <a:lnTo>
                  <a:pt x="3010" y="2260"/>
                </a:lnTo>
                <a:lnTo>
                  <a:pt x="3010" y="2262"/>
                </a:lnTo>
                <a:lnTo>
                  <a:pt x="3012" y="2262"/>
                </a:lnTo>
                <a:close/>
                <a:moveTo>
                  <a:pt x="2934" y="2260"/>
                </a:moveTo>
                <a:lnTo>
                  <a:pt x="2935" y="2262"/>
                </a:lnTo>
                <a:lnTo>
                  <a:pt x="2935" y="2260"/>
                </a:lnTo>
                <a:lnTo>
                  <a:pt x="2937" y="2262"/>
                </a:lnTo>
                <a:lnTo>
                  <a:pt x="2938" y="2262"/>
                </a:lnTo>
                <a:lnTo>
                  <a:pt x="2940" y="2262"/>
                </a:lnTo>
                <a:lnTo>
                  <a:pt x="2941" y="2262"/>
                </a:lnTo>
                <a:lnTo>
                  <a:pt x="2943" y="2263"/>
                </a:lnTo>
                <a:lnTo>
                  <a:pt x="2944" y="2263"/>
                </a:lnTo>
                <a:lnTo>
                  <a:pt x="2946" y="2263"/>
                </a:lnTo>
                <a:lnTo>
                  <a:pt x="2947" y="2263"/>
                </a:lnTo>
                <a:lnTo>
                  <a:pt x="2948" y="2263"/>
                </a:lnTo>
                <a:lnTo>
                  <a:pt x="2950" y="2263"/>
                </a:lnTo>
                <a:lnTo>
                  <a:pt x="2950" y="2262"/>
                </a:lnTo>
                <a:lnTo>
                  <a:pt x="2950" y="2263"/>
                </a:lnTo>
                <a:lnTo>
                  <a:pt x="2951" y="2263"/>
                </a:lnTo>
                <a:lnTo>
                  <a:pt x="2953" y="2263"/>
                </a:lnTo>
                <a:lnTo>
                  <a:pt x="2951" y="2265"/>
                </a:lnTo>
                <a:lnTo>
                  <a:pt x="2950" y="2265"/>
                </a:lnTo>
                <a:lnTo>
                  <a:pt x="2950" y="2266"/>
                </a:lnTo>
                <a:lnTo>
                  <a:pt x="2951" y="2266"/>
                </a:lnTo>
                <a:lnTo>
                  <a:pt x="2950" y="2266"/>
                </a:lnTo>
                <a:lnTo>
                  <a:pt x="2951" y="2268"/>
                </a:lnTo>
                <a:lnTo>
                  <a:pt x="2951" y="2269"/>
                </a:lnTo>
                <a:lnTo>
                  <a:pt x="2950" y="2271"/>
                </a:lnTo>
                <a:lnTo>
                  <a:pt x="2951" y="2271"/>
                </a:lnTo>
                <a:lnTo>
                  <a:pt x="2951" y="2269"/>
                </a:lnTo>
                <a:lnTo>
                  <a:pt x="2953" y="2269"/>
                </a:lnTo>
                <a:lnTo>
                  <a:pt x="2953" y="2268"/>
                </a:lnTo>
                <a:lnTo>
                  <a:pt x="2951" y="2268"/>
                </a:lnTo>
                <a:lnTo>
                  <a:pt x="2951" y="2266"/>
                </a:lnTo>
                <a:lnTo>
                  <a:pt x="2953" y="2266"/>
                </a:lnTo>
                <a:lnTo>
                  <a:pt x="2953" y="2265"/>
                </a:lnTo>
                <a:lnTo>
                  <a:pt x="2954" y="2265"/>
                </a:lnTo>
                <a:lnTo>
                  <a:pt x="2954" y="2263"/>
                </a:lnTo>
                <a:lnTo>
                  <a:pt x="2956" y="2263"/>
                </a:lnTo>
                <a:lnTo>
                  <a:pt x="2957" y="2263"/>
                </a:lnTo>
                <a:lnTo>
                  <a:pt x="2957" y="2265"/>
                </a:lnTo>
                <a:lnTo>
                  <a:pt x="2959" y="2263"/>
                </a:lnTo>
                <a:lnTo>
                  <a:pt x="2960" y="2263"/>
                </a:lnTo>
                <a:lnTo>
                  <a:pt x="2962" y="2263"/>
                </a:lnTo>
                <a:lnTo>
                  <a:pt x="2962" y="2265"/>
                </a:lnTo>
                <a:lnTo>
                  <a:pt x="2963" y="2265"/>
                </a:lnTo>
                <a:lnTo>
                  <a:pt x="2963" y="2266"/>
                </a:lnTo>
                <a:lnTo>
                  <a:pt x="2963" y="2268"/>
                </a:lnTo>
                <a:lnTo>
                  <a:pt x="2963" y="2269"/>
                </a:lnTo>
                <a:lnTo>
                  <a:pt x="2962" y="2268"/>
                </a:lnTo>
                <a:lnTo>
                  <a:pt x="2962" y="2269"/>
                </a:lnTo>
                <a:lnTo>
                  <a:pt x="2963" y="2269"/>
                </a:lnTo>
                <a:lnTo>
                  <a:pt x="2963" y="2271"/>
                </a:lnTo>
                <a:lnTo>
                  <a:pt x="2965" y="2271"/>
                </a:lnTo>
                <a:lnTo>
                  <a:pt x="2965" y="2269"/>
                </a:lnTo>
                <a:lnTo>
                  <a:pt x="2965" y="2271"/>
                </a:lnTo>
                <a:lnTo>
                  <a:pt x="2963" y="2271"/>
                </a:lnTo>
                <a:lnTo>
                  <a:pt x="2963" y="2272"/>
                </a:lnTo>
                <a:lnTo>
                  <a:pt x="2965" y="2272"/>
                </a:lnTo>
                <a:lnTo>
                  <a:pt x="2966" y="2274"/>
                </a:lnTo>
                <a:lnTo>
                  <a:pt x="2968" y="2272"/>
                </a:lnTo>
                <a:lnTo>
                  <a:pt x="2968" y="2274"/>
                </a:lnTo>
                <a:lnTo>
                  <a:pt x="2968" y="2275"/>
                </a:lnTo>
                <a:lnTo>
                  <a:pt x="2969" y="2275"/>
                </a:lnTo>
                <a:lnTo>
                  <a:pt x="2969" y="2277"/>
                </a:lnTo>
                <a:lnTo>
                  <a:pt x="2968" y="2279"/>
                </a:lnTo>
                <a:lnTo>
                  <a:pt x="2968" y="2281"/>
                </a:lnTo>
                <a:lnTo>
                  <a:pt x="2968" y="2279"/>
                </a:lnTo>
                <a:lnTo>
                  <a:pt x="2969" y="2279"/>
                </a:lnTo>
                <a:lnTo>
                  <a:pt x="2969" y="2278"/>
                </a:lnTo>
                <a:lnTo>
                  <a:pt x="2969" y="2279"/>
                </a:lnTo>
                <a:lnTo>
                  <a:pt x="2970" y="2279"/>
                </a:lnTo>
                <a:lnTo>
                  <a:pt x="2970" y="2281"/>
                </a:lnTo>
                <a:lnTo>
                  <a:pt x="2970" y="2284"/>
                </a:lnTo>
                <a:lnTo>
                  <a:pt x="2969" y="2284"/>
                </a:lnTo>
                <a:lnTo>
                  <a:pt x="2968" y="2284"/>
                </a:lnTo>
                <a:lnTo>
                  <a:pt x="2969" y="2285"/>
                </a:lnTo>
                <a:lnTo>
                  <a:pt x="2968" y="2285"/>
                </a:lnTo>
                <a:lnTo>
                  <a:pt x="2968" y="2287"/>
                </a:lnTo>
                <a:lnTo>
                  <a:pt x="2968" y="2288"/>
                </a:lnTo>
                <a:lnTo>
                  <a:pt x="2968" y="2287"/>
                </a:lnTo>
                <a:lnTo>
                  <a:pt x="2968" y="2288"/>
                </a:lnTo>
                <a:lnTo>
                  <a:pt x="2966" y="2290"/>
                </a:lnTo>
                <a:lnTo>
                  <a:pt x="2966" y="2288"/>
                </a:lnTo>
                <a:lnTo>
                  <a:pt x="2965" y="2288"/>
                </a:lnTo>
                <a:lnTo>
                  <a:pt x="2965" y="2287"/>
                </a:lnTo>
                <a:lnTo>
                  <a:pt x="2963" y="2287"/>
                </a:lnTo>
                <a:lnTo>
                  <a:pt x="2963" y="2288"/>
                </a:lnTo>
                <a:lnTo>
                  <a:pt x="2965" y="2288"/>
                </a:lnTo>
                <a:lnTo>
                  <a:pt x="2965" y="2290"/>
                </a:lnTo>
                <a:lnTo>
                  <a:pt x="2965" y="2291"/>
                </a:lnTo>
                <a:lnTo>
                  <a:pt x="2966" y="2291"/>
                </a:lnTo>
                <a:lnTo>
                  <a:pt x="2965" y="2293"/>
                </a:lnTo>
                <a:lnTo>
                  <a:pt x="2966" y="2293"/>
                </a:lnTo>
                <a:lnTo>
                  <a:pt x="2966" y="2294"/>
                </a:lnTo>
                <a:lnTo>
                  <a:pt x="2968" y="2294"/>
                </a:lnTo>
                <a:lnTo>
                  <a:pt x="2966" y="2294"/>
                </a:lnTo>
                <a:lnTo>
                  <a:pt x="2966" y="2296"/>
                </a:lnTo>
                <a:lnTo>
                  <a:pt x="2968" y="2296"/>
                </a:lnTo>
                <a:lnTo>
                  <a:pt x="2968" y="2297"/>
                </a:lnTo>
                <a:lnTo>
                  <a:pt x="2969" y="2297"/>
                </a:lnTo>
                <a:lnTo>
                  <a:pt x="2969" y="2296"/>
                </a:lnTo>
                <a:lnTo>
                  <a:pt x="2970" y="2296"/>
                </a:lnTo>
                <a:lnTo>
                  <a:pt x="2972" y="2296"/>
                </a:lnTo>
                <a:lnTo>
                  <a:pt x="2973" y="2296"/>
                </a:lnTo>
                <a:lnTo>
                  <a:pt x="2973" y="2297"/>
                </a:lnTo>
                <a:lnTo>
                  <a:pt x="2973" y="2296"/>
                </a:lnTo>
                <a:lnTo>
                  <a:pt x="2975" y="2296"/>
                </a:lnTo>
                <a:lnTo>
                  <a:pt x="2975" y="2297"/>
                </a:lnTo>
                <a:lnTo>
                  <a:pt x="2975" y="2299"/>
                </a:lnTo>
                <a:lnTo>
                  <a:pt x="2975" y="2300"/>
                </a:lnTo>
                <a:lnTo>
                  <a:pt x="2975" y="2301"/>
                </a:lnTo>
                <a:lnTo>
                  <a:pt x="2975" y="2300"/>
                </a:lnTo>
                <a:lnTo>
                  <a:pt x="2976" y="2300"/>
                </a:lnTo>
                <a:lnTo>
                  <a:pt x="2976" y="2301"/>
                </a:lnTo>
                <a:lnTo>
                  <a:pt x="2976" y="2300"/>
                </a:lnTo>
                <a:lnTo>
                  <a:pt x="2978" y="2300"/>
                </a:lnTo>
                <a:lnTo>
                  <a:pt x="2978" y="2299"/>
                </a:lnTo>
                <a:lnTo>
                  <a:pt x="2979" y="2299"/>
                </a:lnTo>
                <a:lnTo>
                  <a:pt x="2979" y="2300"/>
                </a:lnTo>
                <a:lnTo>
                  <a:pt x="2981" y="2300"/>
                </a:lnTo>
                <a:lnTo>
                  <a:pt x="2981" y="2299"/>
                </a:lnTo>
                <a:lnTo>
                  <a:pt x="2981" y="2300"/>
                </a:lnTo>
                <a:lnTo>
                  <a:pt x="2981" y="2299"/>
                </a:lnTo>
                <a:lnTo>
                  <a:pt x="2982" y="2299"/>
                </a:lnTo>
                <a:lnTo>
                  <a:pt x="2982" y="2300"/>
                </a:lnTo>
                <a:lnTo>
                  <a:pt x="2984" y="2300"/>
                </a:lnTo>
                <a:lnTo>
                  <a:pt x="2982" y="2301"/>
                </a:lnTo>
                <a:lnTo>
                  <a:pt x="2984" y="2300"/>
                </a:lnTo>
                <a:lnTo>
                  <a:pt x="2984" y="2299"/>
                </a:lnTo>
                <a:lnTo>
                  <a:pt x="2984" y="2300"/>
                </a:lnTo>
                <a:lnTo>
                  <a:pt x="2985" y="2300"/>
                </a:lnTo>
                <a:lnTo>
                  <a:pt x="2985" y="2301"/>
                </a:lnTo>
                <a:lnTo>
                  <a:pt x="2987" y="2301"/>
                </a:lnTo>
                <a:lnTo>
                  <a:pt x="2988" y="2303"/>
                </a:lnTo>
                <a:lnTo>
                  <a:pt x="2990" y="2303"/>
                </a:lnTo>
                <a:lnTo>
                  <a:pt x="2990" y="2304"/>
                </a:lnTo>
                <a:lnTo>
                  <a:pt x="2991" y="2304"/>
                </a:lnTo>
                <a:lnTo>
                  <a:pt x="2991" y="2306"/>
                </a:lnTo>
                <a:lnTo>
                  <a:pt x="2991" y="2307"/>
                </a:lnTo>
                <a:lnTo>
                  <a:pt x="2993" y="2307"/>
                </a:lnTo>
                <a:lnTo>
                  <a:pt x="2993" y="2309"/>
                </a:lnTo>
                <a:lnTo>
                  <a:pt x="2994" y="2309"/>
                </a:lnTo>
                <a:lnTo>
                  <a:pt x="2995" y="2310"/>
                </a:lnTo>
                <a:lnTo>
                  <a:pt x="2997" y="2310"/>
                </a:lnTo>
                <a:lnTo>
                  <a:pt x="2997" y="2312"/>
                </a:lnTo>
                <a:lnTo>
                  <a:pt x="2998" y="2312"/>
                </a:lnTo>
                <a:lnTo>
                  <a:pt x="2997" y="2313"/>
                </a:lnTo>
                <a:lnTo>
                  <a:pt x="2998" y="2313"/>
                </a:lnTo>
                <a:lnTo>
                  <a:pt x="2998" y="2315"/>
                </a:lnTo>
                <a:lnTo>
                  <a:pt x="2997" y="2313"/>
                </a:lnTo>
                <a:lnTo>
                  <a:pt x="2997" y="2315"/>
                </a:lnTo>
                <a:lnTo>
                  <a:pt x="2998" y="2315"/>
                </a:lnTo>
                <a:lnTo>
                  <a:pt x="3000" y="2316"/>
                </a:lnTo>
                <a:lnTo>
                  <a:pt x="3000" y="2315"/>
                </a:lnTo>
                <a:lnTo>
                  <a:pt x="3000" y="2316"/>
                </a:lnTo>
                <a:lnTo>
                  <a:pt x="3001" y="2318"/>
                </a:lnTo>
                <a:lnTo>
                  <a:pt x="3000" y="2318"/>
                </a:lnTo>
                <a:lnTo>
                  <a:pt x="3001" y="2318"/>
                </a:lnTo>
                <a:lnTo>
                  <a:pt x="3001" y="2319"/>
                </a:lnTo>
                <a:lnTo>
                  <a:pt x="3003" y="2319"/>
                </a:lnTo>
                <a:lnTo>
                  <a:pt x="3003" y="2321"/>
                </a:lnTo>
                <a:lnTo>
                  <a:pt x="3004" y="2321"/>
                </a:lnTo>
                <a:lnTo>
                  <a:pt x="3004" y="2322"/>
                </a:lnTo>
                <a:lnTo>
                  <a:pt x="3004" y="2324"/>
                </a:lnTo>
                <a:lnTo>
                  <a:pt x="3006" y="2324"/>
                </a:lnTo>
                <a:lnTo>
                  <a:pt x="3006" y="2325"/>
                </a:lnTo>
                <a:lnTo>
                  <a:pt x="3007" y="2326"/>
                </a:lnTo>
                <a:lnTo>
                  <a:pt x="3007" y="2328"/>
                </a:lnTo>
                <a:lnTo>
                  <a:pt x="3006" y="2328"/>
                </a:lnTo>
                <a:lnTo>
                  <a:pt x="3006" y="2329"/>
                </a:lnTo>
                <a:lnTo>
                  <a:pt x="3006" y="2331"/>
                </a:lnTo>
                <a:lnTo>
                  <a:pt x="3007" y="2331"/>
                </a:lnTo>
                <a:lnTo>
                  <a:pt x="3007" y="2332"/>
                </a:lnTo>
                <a:lnTo>
                  <a:pt x="3009" y="2332"/>
                </a:lnTo>
                <a:lnTo>
                  <a:pt x="3009" y="2334"/>
                </a:lnTo>
                <a:lnTo>
                  <a:pt x="3007" y="2334"/>
                </a:lnTo>
                <a:lnTo>
                  <a:pt x="3009" y="2334"/>
                </a:lnTo>
                <a:lnTo>
                  <a:pt x="3009" y="2335"/>
                </a:lnTo>
                <a:lnTo>
                  <a:pt x="3007" y="2335"/>
                </a:lnTo>
                <a:lnTo>
                  <a:pt x="3006" y="2335"/>
                </a:lnTo>
                <a:lnTo>
                  <a:pt x="3007" y="2335"/>
                </a:lnTo>
                <a:lnTo>
                  <a:pt x="3007" y="2337"/>
                </a:lnTo>
                <a:lnTo>
                  <a:pt x="3007" y="2338"/>
                </a:lnTo>
                <a:lnTo>
                  <a:pt x="3007" y="2337"/>
                </a:lnTo>
                <a:lnTo>
                  <a:pt x="3007" y="2338"/>
                </a:lnTo>
                <a:lnTo>
                  <a:pt x="3006" y="2340"/>
                </a:lnTo>
                <a:lnTo>
                  <a:pt x="3004" y="2340"/>
                </a:lnTo>
                <a:lnTo>
                  <a:pt x="3004" y="2338"/>
                </a:lnTo>
                <a:lnTo>
                  <a:pt x="3003" y="2338"/>
                </a:lnTo>
                <a:lnTo>
                  <a:pt x="3003" y="2337"/>
                </a:lnTo>
                <a:lnTo>
                  <a:pt x="3001" y="2337"/>
                </a:lnTo>
                <a:lnTo>
                  <a:pt x="3001" y="2338"/>
                </a:lnTo>
                <a:lnTo>
                  <a:pt x="3001" y="2337"/>
                </a:lnTo>
                <a:lnTo>
                  <a:pt x="3000" y="2337"/>
                </a:lnTo>
                <a:lnTo>
                  <a:pt x="2998" y="2337"/>
                </a:lnTo>
                <a:lnTo>
                  <a:pt x="3000" y="2337"/>
                </a:lnTo>
                <a:lnTo>
                  <a:pt x="3000" y="2338"/>
                </a:lnTo>
                <a:lnTo>
                  <a:pt x="3001" y="2338"/>
                </a:lnTo>
                <a:lnTo>
                  <a:pt x="3003" y="2338"/>
                </a:lnTo>
                <a:lnTo>
                  <a:pt x="3003" y="2340"/>
                </a:lnTo>
                <a:lnTo>
                  <a:pt x="3004" y="2340"/>
                </a:lnTo>
                <a:lnTo>
                  <a:pt x="3004" y="2341"/>
                </a:lnTo>
                <a:lnTo>
                  <a:pt x="3006" y="2341"/>
                </a:lnTo>
                <a:lnTo>
                  <a:pt x="3006" y="2343"/>
                </a:lnTo>
                <a:lnTo>
                  <a:pt x="3006" y="2341"/>
                </a:lnTo>
                <a:lnTo>
                  <a:pt x="3006" y="2340"/>
                </a:lnTo>
                <a:lnTo>
                  <a:pt x="3007" y="2340"/>
                </a:lnTo>
                <a:lnTo>
                  <a:pt x="3007" y="2341"/>
                </a:lnTo>
                <a:lnTo>
                  <a:pt x="3009" y="2340"/>
                </a:lnTo>
                <a:lnTo>
                  <a:pt x="3009" y="2341"/>
                </a:lnTo>
                <a:lnTo>
                  <a:pt x="3009" y="2343"/>
                </a:lnTo>
                <a:lnTo>
                  <a:pt x="3009" y="2344"/>
                </a:lnTo>
                <a:lnTo>
                  <a:pt x="3007" y="2344"/>
                </a:lnTo>
                <a:lnTo>
                  <a:pt x="3007" y="2346"/>
                </a:lnTo>
                <a:lnTo>
                  <a:pt x="3009" y="2346"/>
                </a:lnTo>
                <a:lnTo>
                  <a:pt x="3009" y="2347"/>
                </a:lnTo>
                <a:lnTo>
                  <a:pt x="3009" y="2346"/>
                </a:lnTo>
                <a:lnTo>
                  <a:pt x="3009" y="2344"/>
                </a:lnTo>
                <a:lnTo>
                  <a:pt x="3010" y="2344"/>
                </a:lnTo>
                <a:lnTo>
                  <a:pt x="3010" y="2343"/>
                </a:lnTo>
                <a:lnTo>
                  <a:pt x="3010" y="2341"/>
                </a:lnTo>
                <a:lnTo>
                  <a:pt x="3010" y="2340"/>
                </a:lnTo>
                <a:lnTo>
                  <a:pt x="3012" y="2340"/>
                </a:lnTo>
                <a:lnTo>
                  <a:pt x="3013" y="2340"/>
                </a:lnTo>
                <a:lnTo>
                  <a:pt x="3013" y="2341"/>
                </a:lnTo>
                <a:lnTo>
                  <a:pt x="3015" y="2343"/>
                </a:lnTo>
                <a:lnTo>
                  <a:pt x="3015" y="2344"/>
                </a:lnTo>
                <a:lnTo>
                  <a:pt x="3015" y="2346"/>
                </a:lnTo>
                <a:lnTo>
                  <a:pt x="3015" y="2347"/>
                </a:lnTo>
                <a:lnTo>
                  <a:pt x="3015" y="2349"/>
                </a:lnTo>
                <a:lnTo>
                  <a:pt x="3016" y="2349"/>
                </a:lnTo>
                <a:lnTo>
                  <a:pt x="3016" y="2350"/>
                </a:lnTo>
                <a:lnTo>
                  <a:pt x="3018" y="2350"/>
                </a:lnTo>
                <a:lnTo>
                  <a:pt x="3018" y="2351"/>
                </a:lnTo>
                <a:lnTo>
                  <a:pt x="3018" y="2353"/>
                </a:lnTo>
                <a:lnTo>
                  <a:pt x="3018" y="2354"/>
                </a:lnTo>
                <a:lnTo>
                  <a:pt x="3018" y="2356"/>
                </a:lnTo>
                <a:lnTo>
                  <a:pt x="3019" y="2356"/>
                </a:lnTo>
                <a:lnTo>
                  <a:pt x="3019" y="2354"/>
                </a:lnTo>
                <a:lnTo>
                  <a:pt x="3020" y="2354"/>
                </a:lnTo>
                <a:lnTo>
                  <a:pt x="3020" y="2356"/>
                </a:lnTo>
                <a:lnTo>
                  <a:pt x="3022" y="2356"/>
                </a:lnTo>
                <a:lnTo>
                  <a:pt x="3023" y="2357"/>
                </a:lnTo>
                <a:lnTo>
                  <a:pt x="3025" y="2357"/>
                </a:lnTo>
                <a:lnTo>
                  <a:pt x="3026" y="2359"/>
                </a:lnTo>
                <a:lnTo>
                  <a:pt x="3026" y="2360"/>
                </a:lnTo>
                <a:lnTo>
                  <a:pt x="3026" y="2362"/>
                </a:lnTo>
                <a:lnTo>
                  <a:pt x="3028" y="2362"/>
                </a:lnTo>
                <a:lnTo>
                  <a:pt x="3028" y="2363"/>
                </a:lnTo>
                <a:lnTo>
                  <a:pt x="3028" y="2365"/>
                </a:lnTo>
                <a:lnTo>
                  <a:pt x="3026" y="2365"/>
                </a:lnTo>
                <a:lnTo>
                  <a:pt x="3025" y="2363"/>
                </a:lnTo>
                <a:lnTo>
                  <a:pt x="3023" y="2363"/>
                </a:lnTo>
                <a:lnTo>
                  <a:pt x="3023" y="2362"/>
                </a:lnTo>
                <a:lnTo>
                  <a:pt x="3022" y="2362"/>
                </a:lnTo>
                <a:lnTo>
                  <a:pt x="3022" y="2360"/>
                </a:lnTo>
                <a:lnTo>
                  <a:pt x="3020" y="2359"/>
                </a:lnTo>
                <a:lnTo>
                  <a:pt x="3019" y="2359"/>
                </a:lnTo>
                <a:lnTo>
                  <a:pt x="3018" y="2357"/>
                </a:lnTo>
                <a:lnTo>
                  <a:pt x="3016" y="2357"/>
                </a:lnTo>
                <a:lnTo>
                  <a:pt x="3015" y="2356"/>
                </a:lnTo>
                <a:lnTo>
                  <a:pt x="3013" y="2356"/>
                </a:lnTo>
                <a:lnTo>
                  <a:pt x="3013" y="2354"/>
                </a:lnTo>
                <a:lnTo>
                  <a:pt x="3012" y="2354"/>
                </a:lnTo>
                <a:lnTo>
                  <a:pt x="3010" y="2354"/>
                </a:lnTo>
                <a:lnTo>
                  <a:pt x="3010" y="2353"/>
                </a:lnTo>
                <a:lnTo>
                  <a:pt x="3009" y="2353"/>
                </a:lnTo>
                <a:lnTo>
                  <a:pt x="3007" y="2353"/>
                </a:lnTo>
                <a:lnTo>
                  <a:pt x="3007" y="2351"/>
                </a:lnTo>
                <a:lnTo>
                  <a:pt x="3007" y="2350"/>
                </a:lnTo>
                <a:lnTo>
                  <a:pt x="3006" y="2350"/>
                </a:lnTo>
                <a:lnTo>
                  <a:pt x="3006" y="2349"/>
                </a:lnTo>
                <a:lnTo>
                  <a:pt x="3004" y="2347"/>
                </a:lnTo>
                <a:lnTo>
                  <a:pt x="3003" y="2347"/>
                </a:lnTo>
                <a:lnTo>
                  <a:pt x="3003" y="2346"/>
                </a:lnTo>
                <a:lnTo>
                  <a:pt x="3001" y="2346"/>
                </a:lnTo>
                <a:lnTo>
                  <a:pt x="3001" y="2344"/>
                </a:lnTo>
                <a:lnTo>
                  <a:pt x="3001" y="2346"/>
                </a:lnTo>
                <a:lnTo>
                  <a:pt x="3001" y="2347"/>
                </a:lnTo>
                <a:lnTo>
                  <a:pt x="3003" y="2347"/>
                </a:lnTo>
                <a:lnTo>
                  <a:pt x="3003" y="2349"/>
                </a:lnTo>
                <a:lnTo>
                  <a:pt x="3003" y="2347"/>
                </a:lnTo>
                <a:lnTo>
                  <a:pt x="3001" y="2347"/>
                </a:lnTo>
                <a:lnTo>
                  <a:pt x="3001" y="2349"/>
                </a:lnTo>
                <a:lnTo>
                  <a:pt x="3000" y="2349"/>
                </a:lnTo>
                <a:lnTo>
                  <a:pt x="3000" y="2350"/>
                </a:lnTo>
                <a:lnTo>
                  <a:pt x="3001" y="2350"/>
                </a:lnTo>
                <a:lnTo>
                  <a:pt x="3000" y="2351"/>
                </a:lnTo>
                <a:lnTo>
                  <a:pt x="3001" y="2351"/>
                </a:lnTo>
                <a:lnTo>
                  <a:pt x="3003" y="2351"/>
                </a:lnTo>
                <a:lnTo>
                  <a:pt x="3003" y="2353"/>
                </a:lnTo>
                <a:lnTo>
                  <a:pt x="3003" y="2354"/>
                </a:lnTo>
                <a:lnTo>
                  <a:pt x="3001" y="2354"/>
                </a:lnTo>
                <a:lnTo>
                  <a:pt x="3001" y="2356"/>
                </a:lnTo>
                <a:lnTo>
                  <a:pt x="3000" y="2356"/>
                </a:lnTo>
                <a:lnTo>
                  <a:pt x="3000" y="2357"/>
                </a:lnTo>
                <a:lnTo>
                  <a:pt x="3000" y="2359"/>
                </a:lnTo>
                <a:lnTo>
                  <a:pt x="2998" y="2360"/>
                </a:lnTo>
                <a:lnTo>
                  <a:pt x="2997" y="2360"/>
                </a:lnTo>
                <a:lnTo>
                  <a:pt x="2997" y="2362"/>
                </a:lnTo>
                <a:lnTo>
                  <a:pt x="2995" y="2362"/>
                </a:lnTo>
                <a:lnTo>
                  <a:pt x="2995" y="2360"/>
                </a:lnTo>
                <a:lnTo>
                  <a:pt x="2995" y="2362"/>
                </a:lnTo>
                <a:lnTo>
                  <a:pt x="2995" y="2360"/>
                </a:lnTo>
                <a:lnTo>
                  <a:pt x="2994" y="2360"/>
                </a:lnTo>
                <a:lnTo>
                  <a:pt x="2994" y="2362"/>
                </a:lnTo>
                <a:lnTo>
                  <a:pt x="2994" y="2363"/>
                </a:lnTo>
                <a:lnTo>
                  <a:pt x="2993" y="2363"/>
                </a:lnTo>
                <a:lnTo>
                  <a:pt x="2993" y="2365"/>
                </a:lnTo>
                <a:lnTo>
                  <a:pt x="2994" y="2365"/>
                </a:lnTo>
                <a:lnTo>
                  <a:pt x="2994" y="2366"/>
                </a:lnTo>
                <a:lnTo>
                  <a:pt x="2994" y="2368"/>
                </a:lnTo>
                <a:lnTo>
                  <a:pt x="2993" y="2369"/>
                </a:lnTo>
                <a:lnTo>
                  <a:pt x="2993" y="2371"/>
                </a:lnTo>
                <a:lnTo>
                  <a:pt x="2991" y="2371"/>
                </a:lnTo>
                <a:lnTo>
                  <a:pt x="2991" y="2372"/>
                </a:lnTo>
                <a:lnTo>
                  <a:pt x="2990" y="2372"/>
                </a:lnTo>
                <a:lnTo>
                  <a:pt x="2990" y="2373"/>
                </a:lnTo>
                <a:lnTo>
                  <a:pt x="2990" y="2375"/>
                </a:lnTo>
                <a:lnTo>
                  <a:pt x="2990" y="2376"/>
                </a:lnTo>
                <a:lnTo>
                  <a:pt x="2990" y="2375"/>
                </a:lnTo>
                <a:lnTo>
                  <a:pt x="2991" y="2375"/>
                </a:lnTo>
                <a:lnTo>
                  <a:pt x="2991" y="2373"/>
                </a:lnTo>
                <a:lnTo>
                  <a:pt x="2991" y="2372"/>
                </a:lnTo>
                <a:lnTo>
                  <a:pt x="2993" y="2372"/>
                </a:lnTo>
                <a:lnTo>
                  <a:pt x="2993" y="2371"/>
                </a:lnTo>
                <a:lnTo>
                  <a:pt x="2994" y="2369"/>
                </a:lnTo>
                <a:lnTo>
                  <a:pt x="2995" y="2368"/>
                </a:lnTo>
                <a:lnTo>
                  <a:pt x="2995" y="2366"/>
                </a:lnTo>
                <a:lnTo>
                  <a:pt x="2995" y="2365"/>
                </a:lnTo>
                <a:lnTo>
                  <a:pt x="2997" y="2363"/>
                </a:lnTo>
                <a:lnTo>
                  <a:pt x="2998" y="2362"/>
                </a:lnTo>
                <a:lnTo>
                  <a:pt x="3000" y="2362"/>
                </a:lnTo>
                <a:lnTo>
                  <a:pt x="3001" y="2362"/>
                </a:lnTo>
                <a:lnTo>
                  <a:pt x="3001" y="2360"/>
                </a:lnTo>
                <a:lnTo>
                  <a:pt x="3001" y="2359"/>
                </a:lnTo>
                <a:lnTo>
                  <a:pt x="3003" y="2359"/>
                </a:lnTo>
                <a:lnTo>
                  <a:pt x="3003" y="2357"/>
                </a:lnTo>
                <a:lnTo>
                  <a:pt x="3004" y="2357"/>
                </a:lnTo>
                <a:lnTo>
                  <a:pt x="3004" y="2359"/>
                </a:lnTo>
                <a:lnTo>
                  <a:pt x="3004" y="2360"/>
                </a:lnTo>
                <a:lnTo>
                  <a:pt x="3004" y="2359"/>
                </a:lnTo>
                <a:lnTo>
                  <a:pt x="3006" y="2359"/>
                </a:lnTo>
                <a:lnTo>
                  <a:pt x="3006" y="2360"/>
                </a:lnTo>
                <a:lnTo>
                  <a:pt x="3006" y="2359"/>
                </a:lnTo>
                <a:lnTo>
                  <a:pt x="3007" y="2359"/>
                </a:lnTo>
                <a:lnTo>
                  <a:pt x="3009" y="2357"/>
                </a:lnTo>
                <a:lnTo>
                  <a:pt x="3010" y="2357"/>
                </a:lnTo>
                <a:lnTo>
                  <a:pt x="3012" y="2357"/>
                </a:lnTo>
                <a:lnTo>
                  <a:pt x="3012" y="2359"/>
                </a:lnTo>
                <a:lnTo>
                  <a:pt x="3012" y="2360"/>
                </a:lnTo>
                <a:lnTo>
                  <a:pt x="3012" y="2362"/>
                </a:lnTo>
                <a:lnTo>
                  <a:pt x="3013" y="2362"/>
                </a:lnTo>
                <a:lnTo>
                  <a:pt x="3015" y="2362"/>
                </a:lnTo>
                <a:lnTo>
                  <a:pt x="3016" y="2363"/>
                </a:lnTo>
                <a:lnTo>
                  <a:pt x="3016" y="2362"/>
                </a:lnTo>
                <a:lnTo>
                  <a:pt x="3018" y="2362"/>
                </a:lnTo>
                <a:lnTo>
                  <a:pt x="3018" y="2363"/>
                </a:lnTo>
                <a:lnTo>
                  <a:pt x="3019" y="2365"/>
                </a:lnTo>
                <a:lnTo>
                  <a:pt x="3019" y="2366"/>
                </a:lnTo>
                <a:lnTo>
                  <a:pt x="3018" y="2366"/>
                </a:lnTo>
                <a:lnTo>
                  <a:pt x="3016" y="2366"/>
                </a:lnTo>
                <a:lnTo>
                  <a:pt x="3016" y="2365"/>
                </a:lnTo>
                <a:lnTo>
                  <a:pt x="3016" y="2363"/>
                </a:lnTo>
                <a:lnTo>
                  <a:pt x="3016" y="2365"/>
                </a:lnTo>
                <a:lnTo>
                  <a:pt x="3015" y="2365"/>
                </a:lnTo>
                <a:lnTo>
                  <a:pt x="3015" y="2363"/>
                </a:lnTo>
                <a:lnTo>
                  <a:pt x="3015" y="2365"/>
                </a:lnTo>
                <a:lnTo>
                  <a:pt x="3015" y="2366"/>
                </a:lnTo>
                <a:lnTo>
                  <a:pt x="3013" y="2366"/>
                </a:lnTo>
                <a:lnTo>
                  <a:pt x="3012" y="2366"/>
                </a:lnTo>
                <a:lnTo>
                  <a:pt x="3010" y="2366"/>
                </a:lnTo>
                <a:lnTo>
                  <a:pt x="3010" y="2368"/>
                </a:lnTo>
                <a:lnTo>
                  <a:pt x="3009" y="2368"/>
                </a:lnTo>
                <a:lnTo>
                  <a:pt x="3007" y="2368"/>
                </a:lnTo>
                <a:lnTo>
                  <a:pt x="3006" y="2369"/>
                </a:lnTo>
                <a:lnTo>
                  <a:pt x="3006" y="2371"/>
                </a:lnTo>
                <a:lnTo>
                  <a:pt x="3004" y="2372"/>
                </a:lnTo>
                <a:lnTo>
                  <a:pt x="3004" y="2373"/>
                </a:lnTo>
                <a:lnTo>
                  <a:pt x="3003" y="2375"/>
                </a:lnTo>
                <a:lnTo>
                  <a:pt x="3004" y="2375"/>
                </a:lnTo>
                <a:lnTo>
                  <a:pt x="3006" y="2375"/>
                </a:lnTo>
                <a:lnTo>
                  <a:pt x="3006" y="2376"/>
                </a:lnTo>
                <a:lnTo>
                  <a:pt x="3004" y="2376"/>
                </a:lnTo>
                <a:lnTo>
                  <a:pt x="3006" y="2376"/>
                </a:lnTo>
                <a:lnTo>
                  <a:pt x="3006" y="2378"/>
                </a:lnTo>
                <a:lnTo>
                  <a:pt x="3007" y="2379"/>
                </a:lnTo>
                <a:lnTo>
                  <a:pt x="3007" y="2381"/>
                </a:lnTo>
                <a:lnTo>
                  <a:pt x="3007" y="2379"/>
                </a:lnTo>
                <a:lnTo>
                  <a:pt x="3007" y="2378"/>
                </a:lnTo>
                <a:lnTo>
                  <a:pt x="3007" y="2376"/>
                </a:lnTo>
                <a:lnTo>
                  <a:pt x="3006" y="2376"/>
                </a:lnTo>
                <a:lnTo>
                  <a:pt x="3006" y="2375"/>
                </a:lnTo>
                <a:lnTo>
                  <a:pt x="3004" y="2373"/>
                </a:lnTo>
                <a:lnTo>
                  <a:pt x="3004" y="2372"/>
                </a:lnTo>
                <a:lnTo>
                  <a:pt x="3006" y="2372"/>
                </a:lnTo>
                <a:lnTo>
                  <a:pt x="3007" y="2372"/>
                </a:lnTo>
                <a:lnTo>
                  <a:pt x="3007" y="2371"/>
                </a:lnTo>
                <a:lnTo>
                  <a:pt x="3007" y="2372"/>
                </a:lnTo>
                <a:lnTo>
                  <a:pt x="3007" y="2371"/>
                </a:lnTo>
                <a:lnTo>
                  <a:pt x="3007" y="2369"/>
                </a:lnTo>
                <a:lnTo>
                  <a:pt x="3009" y="2369"/>
                </a:lnTo>
                <a:lnTo>
                  <a:pt x="3009" y="2368"/>
                </a:lnTo>
                <a:lnTo>
                  <a:pt x="3010" y="2368"/>
                </a:lnTo>
                <a:lnTo>
                  <a:pt x="3012" y="2368"/>
                </a:lnTo>
                <a:lnTo>
                  <a:pt x="3012" y="2369"/>
                </a:lnTo>
                <a:lnTo>
                  <a:pt x="3010" y="2369"/>
                </a:lnTo>
                <a:lnTo>
                  <a:pt x="3012" y="2369"/>
                </a:lnTo>
                <a:lnTo>
                  <a:pt x="3012" y="2371"/>
                </a:lnTo>
                <a:lnTo>
                  <a:pt x="3013" y="2371"/>
                </a:lnTo>
                <a:lnTo>
                  <a:pt x="3013" y="2372"/>
                </a:lnTo>
                <a:lnTo>
                  <a:pt x="3013" y="2373"/>
                </a:lnTo>
                <a:lnTo>
                  <a:pt x="3013" y="2375"/>
                </a:lnTo>
                <a:lnTo>
                  <a:pt x="3013" y="2376"/>
                </a:lnTo>
                <a:lnTo>
                  <a:pt x="3013" y="2378"/>
                </a:lnTo>
                <a:lnTo>
                  <a:pt x="3015" y="2378"/>
                </a:lnTo>
                <a:lnTo>
                  <a:pt x="3015" y="2379"/>
                </a:lnTo>
                <a:lnTo>
                  <a:pt x="3015" y="2378"/>
                </a:lnTo>
                <a:lnTo>
                  <a:pt x="3015" y="2376"/>
                </a:lnTo>
                <a:lnTo>
                  <a:pt x="3015" y="2375"/>
                </a:lnTo>
                <a:lnTo>
                  <a:pt x="3015" y="2373"/>
                </a:lnTo>
                <a:lnTo>
                  <a:pt x="3015" y="2372"/>
                </a:lnTo>
                <a:lnTo>
                  <a:pt x="3015" y="2371"/>
                </a:lnTo>
                <a:lnTo>
                  <a:pt x="3015" y="2369"/>
                </a:lnTo>
                <a:lnTo>
                  <a:pt x="3016" y="2369"/>
                </a:lnTo>
                <a:lnTo>
                  <a:pt x="3016" y="2371"/>
                </a:lnTo>
                <a:lnTo>
                  <a:pt x="3018" y="2371"/>
                </a:lnTo>
                <a:lnTo>
                  <a:pt x="3018" y="2369"/>
                </a:lnTo>
                <a:lnTo>
                  <a:pt x="3019" y="2369"/>
                </a:lnTo>
                <a:lnTo>
                  <a:pt x="3019" y="2368"/>
                </a:lnTo>
                <a:lnTo>
                  <a:pt x="3020" y="2368"/>
                </a:lnTo>
                <a:lnTo>
                  <a:pt x="3020" y="2369"/>
                </a:lnTo>
                <a:lnTo>
                  <a:pt x="3022" y="2371"/>
                </a:lnTo>
                <a:lnTo>
                  <a:pt x="3020" y="2371"/>
                </a:lnTo>
                <a:lnTo>
                  <a:pt x="3022" y="2371"/>
                </a:lnTo>
                <a:lnTo>
                  <a:pt x="3022" y="2372"/>
                </a:lnTo>
                <a:lnTo>
                  <a:pt x="3023" y="2372"/>
                </a:lnTo>
                <a:lnTo>
                  <a:pt x="3023" y="2373"/>
                </a:lnTo>
                <a:lnTo>
                  <a:pt x="3022" y="2373"/>
                </a:lnTo>
                <a:lnTo>
                  <a:pt x="3023" y="2373"/>
                </a:lnTo>
                <a:lnTo>
                  <a:pt x="3023" y="2375"/>
                </a:lnTo>
                <a:lnTo>
                  <a:pt x="3025" y="2375"/>
                </a:lnTo>
                <a:lnTo>
                  <a:pt x="3025" y="2373"/>
                </a:lnTo>
                <a:lnTo>
                  <a:pt x="3026" y="2373"/>
                </a:lnTo>
                <a:lnTo>
                  <a:pt x="3026" y="2375"/>
                </a:lnTo>
                <a:lnTo>
                  <a:pt x="3026" y="2376"/>
                </a:lnTo>
                <a:lnTo>
                  <a:pt x="3028" y="2376"/>
                </a:lnTo>
                <a:lnTo>
                  <a:pt x="3028" y="2378"/>
                </a:lnTo>
                <a:lnTo>
                  <a:pt x="3028" y="2379"/>
                </a:lnTo>
                <a:lnTo>
                  <a:pt x="3028" y="2381"/>
                </a:lnTo>
                <a:lnTo>
                  <a:pt x="3029" y="2381"/>
                </a:lnTo>
                <a:lnTo>
                  <a:pt x="3028" y="2381"/>
                </a:lnTo>
                <a:lnTo>
                  <a:pt x="3028" y="2382"/>
                </a:lnTo>
                <a:lnTo>
                  <a:pt x="3028" y="2381"/>
                </a:lnTo>
                <a:lnTo>
                  <a:pt x="3026" y="2381"/>
                </a:lnTo>
                <a:lnTo>
                  <a:pt x="3026" y="2382"/>
                </a:lnTo>
                <a:lnTo>
                  <a:pt x="3028" y="2382"/>
                </a:lnTo>
                <a:lnTo>
                  <a:pt x="3029" y="2382"/>
                </a:lnTo>
                <a:lnTo>
                  <a:pt x="3029" y="2384"/>
                </a:lnTo>
                <a:lnTo>
                  <a:pt x="3031" y="2384"/>
                </a:lnTo>
                <a:lnTo>
                  <a:pt x="3031" y="2385"/>
                </a:lnTo>
                <a:lnTo>
                  <a:pt x="3031" y="2387"/>
                </a:lnTo>
                <a:lnTo>
                  <a:pt x="3029" y="2387"/>
                </a:lnTo>
                <a:lnTo>
                  <a:pt x="3028" y="2387"/>
                </a:lnTo>
                <a:lnTo>
                  <a:pt x="3028" y="2388"/>
                </a:lnTo>
                <a:lnTo>
                  <a:pt x="3026" y="2388"/>
                </a:lnTo>
                <a:lnTo>
                  <a:pt x="3025" y="2388"/>
                </a:lnTo>
                <a:lnTo>
                  <a:pt x="3023" y="2388"/>
                </a:lnTo>
                <a:lnTo>
                  <a:pt x="3023" y="2387"/>
                </a:lnTo>
                <a:lnTo>
                  <a:pt x="3022" y="2387"/>
                </a:lnTo>
                <a:lnTo>
                  <a:pt x="3020" y="2387"/>
                </a:lnTo>
                <a:lnTo>
                  <a:pt x="3019" y="2385"/>
                </a:lnTo>
                <a:lnTo>
                  <a:pt x="3020" y="2387"/>
                </a:lnTo>
                <a:lnTo>
                  <a:pt x="3019" y="2387"/>
                </a:lnTo>
                <a:lnTo>
                  <a:pt x="3018" y="2387"/>
                </a:lnTo>
                <a:lnTo>
                  <a:pt x="3016" y="2387"/>
                </a:lnTo>
                <a:lnTo>
                  <a:pt x="3015" y="2387"/>
                </a:lnTo>
                <a:lnTo>
                  <a:pt x="3013" y="2387"/>
                </a:lnTo>
                <a:lnTo>
                  <a:pt x="3012" y="2387"/>
                </a:lnTo>
                <a:lnTo>
                  <a:pt x="3010" y="2387"/>
                </a:lnTo>
                <a:lnTo>
                  <a:pt x="3009" y="2385"/>
                </a:lnTo>
                <a:lnTo>
                  <a:pt x="3007" y="2385"/>
                </a:lnTo>
                <a:lnTo>
                  <a:pt x="3007" y="2387"/>
                </a:lnTo>
                <a:lnTo>
                  <a:pt x="3009" y="2387"/>
                </a:lnTo>
                <a:lnTo>
                  <a:pt x="3010" y="2387"/>
                </a:lnTo>
                <a:lnTo>
                  <a:pt x="3012" y="2387"/>
                </a:lnTo>
                <a:lnTo>
                  <a:pt x="3012" y="2388"/>
                </a:lnTo>
                <a:lnTo>
                  <a:pt x="3012" y="2390"/>
                </a:lnTo>
                <a:lnTo>
                  <a:pt x="3012" y="2388"/>
                </a:lnTo>
                <a:lnTo>
                  <a:pt x="3013" y="2387"/>
                </a:lnTo>
                <a:lnTo>
                  <a:pt x="3015" y="2387"/>
                </a:lnTo>
                <a:lnTo>
                  <a:pt x="3016" y="2387"/>
                </a:lnTo>
                <a:lnTo>
                  <a:pt x="3016" y="2388"/>
                </a:lnTo>
                <a:lnTo>
                  <a:pt x="3018" y="2387"/>
                </a:lnTo>
                <a:lnTo>
                  <a:pt x="3018" y="2388"/>
                </a:lnTo>
                <a:lnTo>
                  <a:pt x="3019" y="2388"/>
                </a:lnTo>
                <a:lnTo>
                  <a:pt x="3018" y="2388"/>
                </a:lnTo>
                <a:lnTo>
                  <a:pt x="3018" y="2390"/>
                </a:lnTo>
                <a:lnTo>
                  <a:pt x="3019" y="2390"/>
                </a:lnTo>
                <a:lnTo>
                  <a:pt x="3018" y="2390"/>
                </a:lnTo>
                <a:lnTo>
                  <a:pt x="3018" y="2391"/>
                </a:lnTo>
                <a:lnTo>
                  <a:pt x="3016" y="2391"/>
                </a:lnTo>
                <a:lnTo>
                  <a:pt x="3016" y="2393"/>
                </a:lnTo>
                <a:lnTo>
                  <a:pt x="3015" y="2394"/>
                </a:lnTo>
                <a:lnTo>
                  <a:pt x="3015" y="2396"/>
                </a:lnTo>
                <a:lnTo>
                  <a:pt x="3015" y="2397"/>
                </a:lnTo>
                <a:lnTo>
                  <a:pt x="3015" y="2398"/>
                </a:lnTo>
                <a:lnTo>
                  <a:pt x="3015" y="2400"/>
                </a:lnTo>
                <a:lnTo>
                  <a:pt x="3016" y="2400"/>
                </a:lnTo>
                <a:lnTo>
                  <a:pt x="3016" y="2401"/>
                </a:lnTo>
                <a:lnTo>
                  <a:pt x="3016" y="2400"/>
                </a:lnTo>
                <a:lnTo>
                  <a:pt x="3016" y="2398"/>
                </a:lnTo>
                <a:lnTo>
                  <a:pt x="3016" y="2397"/>
                </a:lnTo>
                <a:lnTo>
                  <a:pt x="3016" y="2396"/>
                </a:lnTo>
                <a:lnTo>
                  <a:pt x="3016" y="2394"/>
                </a:lnTo>
                <a:lnTo>
                  <a:pt x="3016" y="2393"/>
                </a:lnTo>
                <a:lnTo>
                  <a:pt x="3018" y="2393"/>
                </a:lnTo>
                <a:lnTo>
                  <a:pt x="3018" y="2391"/>
                </a:lnTo>
                <a:lnTo>
                  <a:pt x="3019" y="2391"/>
                </a:lnTo>
                <a:lnTo>
                  <a:pt x="3019" y="2390"/>
                </a:lnTo>
                <a:lnTo>
                  <a:pt x="3019" y="2388"/>
                </a:lnTo>
                <a:lnTo>
                  <a:pt x="3020" y="2388"/>
                </a:lnTo>
                <a:lnTo>
                  <a:pt x="3022" y="2388"/>
                </a:lnTo>
                <a:lnTo>
                  <a:pt x="3022" y="2390"/>
                </a:lnTo>
                <a:lnTo>
                  <a:pt x="3020" y="2390"/>
                </a:lnTo>
                <a:lnTo>
                  <a:pt x="3020" y="2391"/>
                </a:lnTo>
                <a:lnTo>
                  <a:pt x="3019" y="2391"/>
                </a:lnTo>
                <a:lnTo>
                  <a:pt x="3020" y="2391"/>
                </a:lnTo>
                <a:lnTo>
                  <a:pt x="3020" y="2393"/>
                </a:lnTo>
                <a:lnTo>
                  <a:pt x="3020" y="2394"/>
                </a:lnTo>
                <a:lnTo>
                  <a:pt x="3022" y="2394"/>
                </a:lnTo>
                <a:lnTo>
                  <a:pt x="3022" y="2393"/>
                </a:lnTo>
                <a:lnTo>
                  <a:pt x="3020" y="2393"/>
                </a:lnTo>
                <a:lnTo>
                  <a:pt x="3022" y="2391"/>
                </a:lnTo>
                <a:lnTo>
                  <a:pt x="3022" y="2393"/>
                </a:lnTo>
                <a:lnTo>
                  <a:pt x="3022" y="2391"/>
                </a:lnTo>
                <a:lnTo>
                  <a:pt x="3023" y="2391"/>
                </a:lnTo>
                <a:lnTo>
                  <a:pt x="3023" y="2390"/>
                </a:lnTo>
                <a:lnTo>
                  <a:pt x="3023" y="2391"/>
                </a:lnTo>
                <a:lnTo>
                  <a:pt x="3025" y="2391"/>
                </a:lnTo>
                <a:lnTo>
                  <a:pt x="3026" y="2391"/>
                </a:lnTo>
                <a:lnTo>
                  <a:pt x="3028" y="2391"/>
                </a:lnTo>
                <a:lnTo>
                  <a:pt x="3026" y="2391"/>
                </a:lnTo>
                <a:lnTo>
                  <a:pt x="3026" y="2393"/>
                </a:lnTo>
                <a:lnTo>
                  <a:pt x="3028" y="2393"/>
                </a:lnTo>
                <a:lnTo>
                  <a:pt x="3028" y="2394"/>
                </a:lnTo>
                <a:lnTo>
                  <a:pt x="3028" y="2393"/>
                </a:lnTo>
                <a:lnTo>
                  <a:pt x="3029" y="2393"/>
                </a:lnTo>
                <a:lnTo>
                  <a:pt x="3029" y="2394"/>
                </a:lnTo>
                <a:lnTo>
                  <a:pt x="3031" y="2393"/>
                </a:lnTo>
                <a:lnTo>
                  <a:pt x="3031" y="2394"/>
                </a:lnTo>
                <a:lnTo>
                  <a:pt x="3031" y="2393"/>
                </a:lnTo>
                <a:lnTo>
                  <a:pt x="3032" y="2393"/>
                </a:lnTo>
                <a:lnTo>
                  <a:pt x="3031" y="2391"/>
                </a:lnTo>
                <a:lnTo>
                  <a:pt x="3032" y="2391"/>
                </a:lnTo>
                <a:lnTo>
                  <a:pt x="3032" y="2390"/>
                </a:lnTo>
                <a:lnTo>
                  <a:pt x="3032" y="2388"/>
                </a:lnTo>
                <a:lnTo>
                  <a:pt x="3034" y="2387"/>
                </a:lnTo>
                <a:lnTo>
                  <a:pt x="3034" y="2385"/>
                </a:lnTo>
                <a:lnTo>
                  <a:pt x="3035" y="2385"/>
                </a:lnTo>
                <a:lnTo>
                  <a:pt x="3035" y="2384"/>
                </a:lnTo>
                <a:lnTo>
                  <a:pt x="3037" y="2385"/>
                </a:lnTo>
                <a:lnTo>
                  <a:pt x="3038" y="2385"/>
                </a:lnTo>
                <a:lnTo>
                  <a:pt x="3038" y="2387"/>
                </a:lnTo>
                <a:lnTo>
                  <a:pt x="3038" y="2388"/>
                </a:lnTo>
                <a:lnTo>
                  <a:pt x="3038" y="2390"/>
                </a:lnTo>
                <a:lnTo>
                  <a:pt x="3038" y="2391"/>
                </a:lnTo>
                <a:lnTo>
                  <a:pt x="3038" y="2393"/>
                </a:lnTo>
                <a:lnTo>
                  <a:pt x="3038" y="2394"/>
                </a:lnTo>
                <a:lnTo>
                  <a:pt x="3040" y="2396"/>
                </a:lnTo>
                <a:lnTo>
                  <a:pt x="3038" y="2396"/>
                </a:lnTo>
                <a:lnTo>
                  <a:pt x="3038" y="2397"/>
                </a:lnTo>
                <a:lnTo>
                  <a:pt x="3037" y="2397"/>
                </a:lnTo>
                <a:lnTo>
                  <a:pt x="3037" y="2398"/>
                </a:lnTo>
                <a:lnTo>
                  <a:pt x="3035" y="2398"/>
                </a:lnTo>
                <a:lnTo>
                  <a:pt x="3035" y="2400"/>
                </a:lnTo>
                <a:lnTo>
                  <a:pt x="3035" y="2401"/>
                </a:lnTo>
                <a:lnTo>
                  <a:pt x="3034" y="2401"/>
                </a:lnTo>
                <a:lnTo>
                  <a:pt x="3031" y="2401"/>
                </a:lnTo>
                <a:lnTo>
                  <a:pt x="3031" y="2403"/>
                </a:lnTo>
                <a:lnTo>
                  <a:pt x="3034" y="2401"/>
                </a:lnTo>
                <a:lnTo>
                  <a:pt x="3034" y="2403"/>
                </a:lnTo>
                <a:lnTo>
                  <a:pt x="3035" y="2403"/>
                </a:lnTo>
                <a:lnTo>
                  <a:pt x="3037" y="2401"/>
                </a:lnTo>
                <a:lnTo>
                  <a:pt x="3038" y="2401"/>
                </a:lnTo>
                <a:lnTo>
                  <a:pt x="3038" y="2403"/>
                </a:lnTo>
                <a:lnTo>
                  <a:pt x="3037" y="2404"/>
                </a:lnTo>
                <a:lnTo>
                  <a:pt x="3035" y="2404"/>
                </a:lnTo>
                <a:lnTo>
                  <a:pt x="3035" y="2406"/>
                </a:lnTo>
                <a:lnTo>
                  <a:pt x="3034" y="2406"/>
                </a:lnTo>
                <a:lnTo>
                  <a:pt x="3032" y="2406"/>
                </a:lnTo>
                <a:lnTo>
                  <a:pt x="3032" y="2404"/>
                </a:lnTo>
                <a:lnTo>
                  <a:pt x="3032" y="2403"/>
                </a:lnTo>
                <a:lnTo>
                  <a:pt x="3031" y="2403"/>
                </a:lnTo>
                <a:lnTo>
                  <a:pt x="3029" y="2403"/>
                </a:lnTo>
                <a:lnTo>
                  <a:pt x="3029" y="2401"/>
                </a:lnTo>
                <a:lnTo>
                  <a:pt x="3028" y="2401"/>
                </a:lnTo>
                <a:lnTo>
                  <a:pt x="3026" y="2401"/>
                </a:lnTo>
                <a:lnTo>
                  <a:pt x="3025" y="2401"/>
                </a:lnTo>
                <a:lnTo>
                  <a:pt x="3026" y="2401"/>
                </a:lnTo>
                <a:lnTo>
                  <a:pt x="3026" y="2403"/>
                </a:lnTo>
                <a:lnTo>
                  <a:pt x="3028" y="2403"/>
                </a:lnTo>
                <a:lnTo>
                  <a:pt x="3026" y="2403"/>
                </a:lnTo>
                <a:lnTo>
                  <a:pt x="3028" y="2401"/>
                </a:lnTo>
                <a:lnTo>
                  <a:pt x="3028" y="2403"/>
                </a:lnTo>
                <a:lnTo>
                  <a:pt x="3029" y="2403"/>
                </a:lnTo>
                <a:lnTo>
                  <a:pt x="3029" y="2404"/>
                </a:lnTo>
                <a:lnTo>
                  <a:pt x="3031" y="2404"/>
                </a:lnTo>
                <a:lnTo>
                  <a:pt x="3031" y="2406"/>
                </a:lnTo>
                <a:lnTo>
                  <a:pt x="3032" y="2407"/>
                </a:lnTo>
                <a:lnTo>
                  <a:pt x="3031" y="2407"/>
                </a:lnTo>
                <a:lnTo>
                  <a:pt x="3029" y="2407"/>
                </a:lnTo>
                <a:lnTo>
                  <a:pt x="3028" y="2407"/>
                </a:lnTo>
                <a:lnTo>
                  <a:pt x="3028" y="2409"/>
                </a:lnTo>
                <a:lnTo>
                  <a:pt x="3029" y="2409"/>
                </a:lnTo>
                <a:lnTo>
                  <a:pt x="3031" y="2409"/>
                </a:lnTo>
                <a:lnTo>
                  <a:pt x="3032" y="2410"/>
                </a:lnTo>
                <a:lnTo>
                  <a:pt x="3032" y="2412"/>
                </a:lnTo>
                <a:lnTo>
                  <a:pt x="3031" y="2412"/>
                </a:lnTo>
                <a:lnTo>
                  <a:pt x="3029" y="2412"/>
                </a:lnTo>
                <a:lnTo>
                  <a:pt x="3028" y="2412"/>
                </a:lnTo>
                <a:lnTo>
                  <a:pt x="3028" y="2413"/>
                </a:lnTo>
                <a:lnTo>
                  <a:pt x="3026" y="2413"/>
                </a:lnTo>
                <a:lnTo>
                  <a:pt x="3026" y="2415"/>
                </a:lnTo>
                <a:lnTo>
                  <a:pt x="3025" y="2415"/>
                </a:lnTo>
                <a:lnTo>
                  <a:pt x="3023" y="2415"/>
                </a:lnTo>
                <a:lnTo>
                  <a:pt x="3022" y="2415"/>
                </a:lnTo>
                <a:lnTo>
                  <a:pt x="3022" y="2413"/>
                </a:lnTo>
                <a:lnTo>
                  <a:pt x="3022" y="2412"/>
                </a:lnTo>
                <a:lnTo>
                  <a:pt x="3020" y="2412"/>
                </a:lnTo>
                <a:lnTo>
                  <a:pt x="3020" y="2410"/>
                </a:lnTo>
                <a:lnTo>
                  <a:pt x="3019" y="2410"/>
                </a:lnTo>
                <a:lnTo>
                  <a:pt x="3019" y="2409"/>
                </a:lnTo>
                <a:lnTo>
                  <a:pt x="3018" y="2409"/>
                </a:lnTo>
                <a:lnTo>
                  <a:pt x="3019" y="2410"/>
                </a:lnTo>
                <a:lnTo>
                  <a:pt x="3020" y="2410"/>
                </a:lnTo>
                <a:lnTo>
                  <a:pt x="3020" y="2412"/>
                </a:lnTo>
                <a:lnTo>
                  <a:pt x="3022" y="2412"/>
                </a:lnTo>
                <a:lnTo>
                  <a:pt x="3022" y="2413"/>
                </a:lnTo>
                <a:lnTo>
                  <a:pt x="3020" y="2413"/>
                </a:lnTo>
                <a:lnTo>
                  <a:pt x="3020" y="2412"/>
                </a:lnTo>
                <a:lnTo>
                  <a:pt x="3020" y="2413"/>
                </a:lnTo>
                <a:lnTo>
                  <a:pt x="3020" y="2412"/>
                </a:lnTo>
                <a:lnTo>
                  <a:pt x="3019" y="2412"/>
                </a:lnTo>
                <a:lnTo>
                  <a:pt x="3019" y="2413"/>
                </a:lnTo>
                <a:lnTo>
                  <a:pt x="3020" y="2413"/>
                </a:lnTo>
                <a:lnTo>
                  <a:pt x="3020" y="2415"/>
                </a:lnTo>
                <a:lnTo>
                  <a:pt x="3022" y="2415"/>
                </a:lnTo>
                <a:lnTo>
                  <a:pt x="3022" y="2416"/>
                </a:lnTo>
                <a:lnTo>
                  <a:pt x="3023" y="2416"/>
                </a:lnTo>
                <a:lnTo>
                  <a:pt x="3022" y="2416"/>
                </a:lnTo>
                <a:lnTo>
                  <a:pt x="3020" y="2416"/>
                </a:lnTo>
                <a:lnTo>
                  <a:pt x="3019" y="2416"/>
                </a:lnTo>
                <a:lnTo>
                  <a:pt x="3019" y="2418"/>
                </a:lnTo>
                <a:lnTo>
                  <a:pt x="3018" y="2418"/>
                </a:lnTo>
                <a:lnTo>
                  <a:pt x="3019" y="2418"/>
                </a:lnTo>
                <a:lnTo>
                  <a:pt x="3020" y="2418"/>
                </a:lnTo>
                <a:lnTo>
                  <a:pt x="3020" y="2416"/>
                </a:lnTo>
                <a:lnTo>
                  <a:pt x="3022" y="2418"/>
                </a:lnTo>
                <a:lnTo>
                  <a:pt x="3022" y="2416"/>
                </a:lnTo>
                <a:lnTo>
                  <a:pt x="3023" y="2416"/>
                </a:lnTo>
                <a:lnTo>
                  <a:pt x="3025" y="2416"/>
                </a:lnTo>
                <a:lnTo>
                  <a:pt x="3026" y="2416"/>
                </a:lnTo>
                <a:lnTo>
                  <a:pt x="3026" y="2418"/>
                </a:lnTo>
                <a:lnTo>
                  <a:pt x="3028" y="2418"/>
                </a:lnTo>
                <a:lnTo>
                  <a:pt x="3028" y="2419"/>
                </a:lnTo>
                <a:lnTo>
                  <a:pt x="3026" y="2419"/>
                </a:lnTo>
                <a:lnTo>
                  <a:pt x="3026" y="2421"/>
                </a:lnTo>
                <a:lnTo>
                  <a:pt x="3025" y="2421"/>
                </a:lnTo>
                <a:lnTo>
                  <a:pt x="3025" y="2422"/>
                </a:lnTo>
                <a:lnTo>
                  <a:pt x="3023" y="2422"/>
                </a:lnTo>
                <a:lnTo>
                  <a:pt x="3023" y="2423"/>
                </a:lnTo>
                <a:lnTo>
                  <a:pt x="3023" y="2425"/>
                </a:lnTo>
                <a:lnTo>
                  <a:pt x="3023" y="2423"/>
                </a:lnTo>
                <a:lnTo>
                  <a:pt x="3025" y="2423"/>
                </a:lnTo>
                <a:lnTo>
                  <a:pt x="3025" y="2422"/>
                </a:lnTo>
                <a:lnTo>
                  <a:pt x="3026" y="2422"/>
                </a:lnTo>
                <a:lnTo>
                  <a:pt x="3026" y="2421"/>
                </a:lnTo>
                <a:lnTo>
                  <a:pt x="3026" y="2419"/>
                </a:lnTo>
                <a:lnTo>
                  <a:pt x="3026" y="2421"/>
                </a:lnTo>
                <a:lnTo>
                  <a:pt x="3028" y="2419"/>
                </a:lnTo>
                <a:lnTo>
                  <a:pt x="3029" y="2418"/>
                </a:lnTo>
                <a:lnTo>
                  <a:pt x="3028" y="2418"/>
                </a:lnTo>
                <a:lnTo>
                  <a:pt x="3028" y="2416"/>
                </a:lnTo>
                <a:lnTo>
                  <a:pt x="3029" y="2416"/>
                </a:lnTo>
                <a:lnTo>
                  <a:pt x="3029" y="2418"/>
                </a:lnTo>
                <a:lnTo>
                  <a:pt x="3029" y="2416"/>
                </a:lnTo>
                <a:lnTo>
                  <a:pt x="3031" y="2416"/>
                </a:lnTo>
                <a:lnTo>
                  <a:pt x="3031" y="2418"/>
                </a:lnTo>
                <a:lnTo>
                  <a:pt x="3031" y="2419"/>
                </a:lnTo>
                <a:lnTo>
                  <a:pt x="3032" y="2419"/>
                </a:lnTo>
                <a:lnTo>
                  <a:pt x="3031" y="2418"/>
                </a:lnTo>
                <a:lnTo>
                  <a:pt x="3031" y="2415"/>
                </a:lnTo>
                <a:lnTo>
                  <a:pt x="3032" y="2415"/>
                </a:lnTo>
                <a:lnTo>
                  <a:pt x="3032" y="2413"/>
                </a:lnTo>
                <a:lnTo>
                  <a:pt x="3034" y="2413"/>
                </a:lnTo>
                <a:lnTo>
                  <a:pt x="3035" y="2413"/>
                </a:lnTo>
                <a:lnTo>
                  <a:pt x="3035" y="2412"/>
                </a:lnTo>
                <a:lnTo>
                  <a:pt x="3034" y="2412"/>
                </a:lnTo>
                <a:lnTo>
                  <a:pt x="3035" y="2412"/>
                </a:lnTo>
                <a:lnTo>
                  <a:pt x="3037" y="2412"/>
                </a:lnTo>
                <a:lnTo>
                  <a:pt x="3037" y="2413"/>
                </a:lnTo>
                <a:lnTo>
                  <a:pt x="3037" y="2412"/>
                </a:lnTo>
                <a:lnTo>
                  <a:pt x="3038" y="2412"/>
                </a:lnTo>
                <a:lnTo>
                  <a:pt x="3038" y="2413"/>
                </a:lnTo>
                <a:lnTo>
                  <a:pt x="3038" y="2416"/>
                </a:lnTo>
                <a:lnTo>
                  <a:pt x="3038" y="2418"/>
                </a:lnTo>
                <a:lnTo>
                  <a:pt x="3038" y="2416"/>
                </a:lnTo>
                <a:lnTo>
                  <a:pt x="3037" y="2416"/>
                </a:lnTo>
                <a:lnTo>
                  <a:pt x="3035" y="2418"/>
                </a:lnTo>
                <a:lnTo>
                  <a:pt x="3035" y="2416"/>
                </a:lnTo>
                <a:lnTo>
                  <a:pt x="3035" y="2418"/>
                </a:lnTo>
                <a:lnTo>
                  <a:pt x="3037" y="2418"/>
                </a:lnTo>
                <a:lnTo>
                  <a:pt x="3037" y="2416"/>
                </a:lnTo>
                <a:lnTo>
                  <a:pt x="3038" y="2418"/>
                </a:lnTo>
                <a:lnTo>
                  <a:pt x="3037" y="2418"/>
                </a:lnTo>
                <a:lnTo>
                  <a:pt x="3035" y="2419"/>
                </a:lnTo>
                <a:lnTo>
                  <a:pt x="3034" y="2419"/>
                </a:lnTo>
                <a:lnTo>
                  <a:pt x="3034" y="2421"/>
                </a:lnTo>
                <a:lnTo>
                  <a:pt x="3034" y="2422"/>
                </a:lnTo>
                <a:lnTo>
                  <a:pt x="3034" y="2421"/>
                </a:lnTo>
                <a:lnTo>
                  <a:pt x="3035" y="2419"/>
                </a:lnTo>
                <a:lnTo>
                  <a:pt x="3037" y="2419"/>
                </a:lnTo>
                <a:lnTo>
                  <a:pt x="3038" y="2418"/>
                </a:lnTo>
                <a:lnTo>
                  <a:pt x="3038" y="2419"/>
                </a:lnTo>
                <a:lnTo>
                  <a:pt x="3040" y="2419"/>
                </a:lnTo>
                <a:lnTo>
                  <a:pt x="3040" y="2421"/>
                </a:lnTo>
                <a:lnTo>
                  <a:pt x="3038" y="2421"/>
                </a:lnTo>
                <a:lnTo>
                  <a:pt x="3038" y="2422"/>
                </a:lnTo>
                <a:lnTo>
                  <a:pt x="3040" y="2422"/>
                </a:lnTo>
                <a:lnTo>
                  <a:pt x="3038" y="2422"/>
                </a:lnTo>
                <a:lnTo>
                  <a:pt x="3037" y="2422"/>
                </a:lnTo>
                <a:lnTo>
                  <a:pt x="3035" y="2423"/>
                </a:lnTo>
                <a:lnTo>
                  <a:pt x="3037" y="2423"/>
                </a:lnTo>
                <a:lnTo>
                  <a:pt x="3037" y="2422"/>
                </a:lnTo>
                <a:lnTo>
                  <a:pt x="3038" y="2422"/>
                </a:lnTo>
                <a:lnTo>
                  <a:pt x="3038" y="2423"/>
                </a:lnTo>
                <a:lnTo>
                  <a:pt x="3038" y="2425"/>
                </a:lnTo>
                <a:lnTo>
                  <a:pt x="3040" y="2425"/>
                </a:lnTo>
                <a:lnTo>
                  <a:pt x="3040" y="2426"/>
                </a:lnTo>
                <a:lnTo>
                  <a:pt x="3038" y="2428"/>
                </a:lnTo>
                <a:lnTo>
                  <a:pt x="3038" y="2426"/>
                </a:lnTo>
                <a:lnTo>
                  <a:pt x="3038" y="2428"/>
                </a:lnTo>
                <a:lnTo>
                  <a:pt x="3038" y="2426"/>
                </a:lnTo>
                <a:lnTo>
                  <a:pt x="3037" y="2426"/>
                </a:lnTo>
                <a:lnTo>
                  <a:pt x="3035" y="2426"/>
                </a:lnTo>
                <a:lnTo>
                  <a:pt x="3034" y="2426"/>
                </a:lnTo>
                <a:lnTo>
                  <a:pt x="3034" y="2428"/>
                </a:lnTo>
                <a:lnTo>
                  <a:pt x="3034" y="2426"/>
                </a:lnTo>
                <a:lnTo>
                  <a:pt x="3032" y="2426"/>
                </a:lnTo>
                <a:lnTo>
                  <a:pt x="3031" y="2426"/>
                </a:lnTo>
                <a:lnTo>
                  <a:pt x="3029" y="2426"/>
                </a:lnTo>
                <a:lnTo>
                  <a:pt x="3031" y="2426"/>
                </a:lnTo>
                <a:lnTo>
                  <a:pt x="3031" y="2428"/>
                </a:lnTo>
                <a:lnTo>
                  <a:pt x="3032" y="2428"/>
                </a:lnTo>
                <a:lnTo>
                  <a:pt x="3034" y="2428"/>
                </a:lnTo>
                <a:lnTo>
                  <a:pt x="3032" y="2428"/>
                </a:lnTo>
                <a:lnTo>
                  <a:pt x="3032" y="2429"/>
                </a:lnTo>
                <a:lnTo>
                  <a:pt x="3034" y="2429"/>
                </a:lnTo>
                <a:lnTo>
                  <a:pt x="3035" y="2429"/>
                </a:lnTo>
                <a:lnTo>
                  <a:pt x="3034" y="2429"/>
                </a:lnTo>
                <a:lnTo>
                  <a:pt x="3034" y="2431"/>
                </a:lnTo>
                <a:lnTo>
                  <a:pt x="3032" y="2431"/>
                </a:lnTo>
                <a:lnTo>
                  <a:pt x="3034" y="2431"/>
                </a:lnTo>
                <a:lnTo>
                  <a:pt x="3035" y="2431"/>
                </a:lnTo>
                <a:lnTo>
                  <a:pt x="3034" y="2431"/>
                </a:lnTo>
                <a:lnTo>
                  <a:pt x="3034" y="2432"/>
                </a:lnTo>
                <a:lnTo>
                  <a:pt x="3034" y="2434"/>
                </a:lnTo>
                <a:lnTo>
                  <a:pt x="3034" y="2432"/>
                </a:lnTo>
                <a:lnTo>
                  <a:pt x="3035" y="2432"/>
                </a:lnTo>
                <a:lnTo>
                  <a:pt x="3035" y="2431"/>
                </a:lnTo>
                <a:lnTo>
                  <a:pt x="3035" y="2429"/>
                </a:lnTo>
                <a:lnTo>
                  <a:pt x="3037" y="2429"/>
                </a:lnTo>
                <a:lnTo>
                  <a:pt x="3037" y="2431"/>
                </a:lnTo>
                <a:lnTo>
                  <a:pt x="3038" y="2431"/>
                </a:lnTo>
                <a:lnTo>
                  <a:pt x="3038" y="2432"/>
                </a:lnTo>
                <a:lnTo>
                  <a:pt x="3040" y="2432"/>
                </a:lnTo>
                <a:lnTo>
                  <a:pt x="3040" y="2434"/>
                </a:lnTo>
                <a:lnTo>
                  <a:pt x="3040" y="2435"/>
                </a:lnTo>
                <a:lnTo>
                  <a:pt x="3040" y="2434"/>
                </a:lnTo>
                <a:lnTo>
                  <a:pt x="3040" y="2435"/>
                </a:lnTo>
                <a:lnTo>
                  <a:pt x="3038" y="2435"/>
                </a:lnTo>
                <a:lnTo>
                  <a:pt x="3038" y="2434"/>
                </a:lnTo>
                <a:lnTo>
                  <a:pt x="3038" y="2435"/>
                </a:lnTo>
                <a:lnTo>
                  <a:pt x="3040" y="2435"/>
                </a:lnTo>
                <a:lnTo>
                  <a:pt x="3040" y="2437"/>
                </a:lnTo>
                <a:lnTo>
                  <a:pt x="3040" y="2435"/>
                </a:lnTo>
                <a:lnTo>
                  <a:pt x="3040" y="2437"/>
                </a:lnTo>
                <a:lnTo>
                  <a:pt x="3040" y="2438"/>
                </a:lnTo>
                <a:lnTo>
                  <a:pt x="3038" y="2438"/>
                </a:lnTo>
                <a:lnTo>
                  <a:pt x="3037" y="2438"/>
                </a:lnTo>
                <a:lnTo>
                  <a:pt x="3035" y="2437"/>
                </a:lnTo>
                <a:lnTo>
                  <a:pt x="3034" y="2437"/>
                </a:lnTo>
                <a:lnTo>
                  <a:pt x="3032" y="2437"/>
                </a:lnTo>
                <a:lnTo>
                  <a:pt x="3034" y="2437"/>
                </a:lnTo>
                <a:lnTo>
                  <a:pt x="3034" y="2438"/>
                </a:lnTo>
                <a:lnTo>
                  <a:pt x="3035" y="2438"/>
                </a:lnTo>
                <a:lnTo>
                  <a:pt x="3037" y="2438"/>
                </a:lnTo>
                <a:lnTo>
                  <a:pt x="3038" y="2438"/>
                </a:lnTo>
                <a:lnTo>
                  <a:pt x="3040" y="2438"/>
                </a:lnTo>
                <a:lnTo>
                  <a:pt x="3040" y="2440"/>
                </a:lnTo>
                <a:lnTo>
                  <a:pt x="3038" y="2440"/>
                </a:lnTo>
                <a:lnTo>
                  <a:pt x="3037" y="2440"/>
                </a:lnTo>
                <a:lnTo>
                  <a:pt x="3037" y="2441"/>
                </a:lnTo>
                <a:lnTo>
                  <a:pt x="3038" y="2441"/>
                </a:lnTo>
                <a:lnTo>
                  <a:pt x="3037" y="2441"/>
                </a:lnTo>
                <a:lnTo>
                  <a:pt x="3037" y="2443"/>
                </a:lnTo>
                <a:lnTo>
                  <a:pt x="3037" y="2444"/>
                </a:lnTo>
                <a:lnTo>
                  <a:pt x="3038" y="2444"/>
                </a:lnTo>
                <a:lnTo>
                  <a:pt x="3037" y="2446"/>
                </a:lnTo>
                <a:lnTo>
                  <a:pt x="3038" y="2446"/>
                </a:lnTo>
                <a:lnTo>
                  <a:pt x="3037" y="2446"/>
                </a:lnTo>
                <a:lnTo>
                  <a:pt x="3037" y="2447"/>
                </a:lnTo>
                <a:lnTo>
                  <a:pt x="3037" y="2448"/>
                </a:lnTo>
                <a:lnTo>
                  <a:pt x="3037" y="2450"/>
                </a:lnTo>
                <a:lnTo>
                  <a:pt x="3035" y="2450"/>
                </a:lnTo>
                <a:lnTo>
                  <a:pt x="3035" y="2448"/>
                </a:lnTo>
                <a:lnTo>
                  <a:pt x="3034" y="2448"/>
                </a:lnTo>
                <a:lnTo>
                  <a:pt x="3032" y="2448"/>
                </a:lnTo>
                <a:lnTo>
                  <a:pt x="3031" y="2448"/>
                </a:lnTo>
                <a:lnTo>
                  <a:pt x="3031" y="2447"/>
                </a:lnTo>
                <a:lnTo>
                  <a:pt x="3029" y="2447"/>
                </a:lnTo>
                <a:lnTo>
                  <a:pt x="3029" y="2446"/>
                </a:lnTo>
                <a:lnTo>
                  <a:pt x="3028" y="2446"/>
                </a:lnTo>
                <a:lnTo>
                  <a:pt x="3028" y="2444"/>
                </a:lnTo>
                <a:lnTo>
                  <a:pt x="3026" y="2444"/>
                </a:lnTo>
                <a:lnTo>
                  <a:pt x="3028" y="2446"/>
                </a:lnTo>
                <a:lnTo>
                  <a:pt x="3028" y="2447"/>
                </a:lnTo>
                <a:lnTo>
                  <a:pt x="3029" y="2447"/>
                </a:lnTo>
                <a:lnTo>
                  <a:pt x="3029" y="2448"/>
                </a:lnTo>
                <a:lnTo>
                  <a:pt x="3031" y="2448"/>
                </a:lnTo>
                <a:lnTo>
                  <a:pt x="3031" y="2450"/>
                </a:lnTo>
                <a:lnTo>
                  <a:pt x="3029" y="2450"/>
                </a:lnTo>
                <a:lnTo>
                  <a:pt x="3029" y="2448"/>
                </a:lnTo>
                <a:lnTo>
                  <a:pt x="3029" y="2450"/>
                </a:lnTo>
                <a:lnTo>
                  <a:pt x="3028" y="2450"/>
                </a:lnTo>
                <a:lnTo>
                  <a:pt x="3026" y="2450"/>
                </a:lnTo>
                <a:lnTo>
                  <a:pt x="3026" y="2448"/>
                </a:lnTo>
                <a:lnTo>
                  <a:pt x="3025" y="2448"/>
                </a:lnTo>
                <a:lnTo>
                  <a:pt x="3025" y="2447"/>
                </a:lnTo>
                <a:lnTo>
                  <a:pt x="3025" y="2446"/>
                </a:lnTo>
                <a:lnTo>
                  <a:pt x="3023" y="2446"/>
                </a:lnTo>
                <a:lnTo>
                  <a:pt x="3023" y="2447"/>
                </a:lnTo>
                <a:lnTo>
                  <a:pt x="3022" y="2446"/>
                </a:lnTo>
                <a:lnTo>
                  <a:pt x="3023" y="2446"/>
                </a:lnTo>
                <a:lnTo>
                  <a:pt x="3022" y="2446"/>
                </a:lnTo>
                <a:lnTo>
                  <a:pt x="3022" y="2444"/>
                </a:lnTo>
                <a:lnTo>
                  <a:pt x="3022" y="2443"/>
                </a:lnTo>
                <a:lnTo>
                  <a:pt x="3023" y="2443"/>
                </a:lnTo>
                <a:lnTo>
                  <a:pt x="3022" y="2441"/>
                </a:lnTo>
                <a:lnTo>
                  <a:pt x="3022" y="2443"/>
                </a:lnTo>
                <a:lnTo>
                  <a:pt x="3022" y="2444"/>
                </a:lnTo>
                <a:lnTo>
                  <a:pt x="3020" y="2446"/>
                </a:lnTo>
                <a:lnTo>
                  <a:pt x="3019" y="2446"/>
                </a:lnTo>
                <a:lnTo>
                  <a:pt x="3019" y="2447"/>
                </a:lnTo>
                <a:lnTo>
                  <a:pt x="3018" y="2447"/>
                </a:lnTo>
                <a:lnTo>
                  <a:pt x="3018" y="2446"/>
                </a:lnTo>
                <a:lnTo>
                  <a:pt x="3018" y="2444"/>
                </a:lnTo>
                <a:lnTo>
                  <a:pt x="3016" y="2443"/>
                </a:lnTo>
                <a:lnTo>
                  <a:pt x="3018" y="2441"/>
                </a:lnTo>
                <a:lnTo>
                  <a:pt x="3018" y="2440"/>
                </a:lnTo>
                <a:lnTo>
                  <a:pt x="3019" y="2440"/>
                </a:lnTo>
                <a:lnTo>
                  <a:pt x="3019" y="2438"/>
                </a:lnTo>
                <a:lnTo>
                  <a:pt x="3019" y="2440"/>
                </a:lnTo>
                <a:lnTo>
                  <a:pt x="3020" y="2440"/>
                </a:lnTo>
                <a:lnTo>
                  <a:pt x="3020" y="2438"/>
                </a:lnTo>
                <a:lnTo>
                  <a:pt x="3022" y="2438"/>
                </a:lnTo>
                <a:lnTo>
                  <a:pt x="3022" y="2440"/>
                </a:lnTo>
                <a:lnTo>
                  <a:pt x="3022" y="2438"/>
                </a:lnTo>
                <a:lnTo>
                  <a:pt x="3023" y="2438"/>
                </a:lnTo>
                <a:lnTo>
                  <a:pt x="3022" y="2438"/>
                </a:lnTo>
                <a:lnTo>
                  <a:pt x="3022" y="2437"/>
                </a:lnTo>
                <a:lnTo>
                  <a:pt x="3022" y="2435"/>
                </a:lnTo>
                <a:lnTo>
                  <a:pt x="3020" y="2437"/>
                </a:lnTo>
                <a:lnTo>
                  <a:pt x="3019" y="2437"/>
                </a:lnTo>
                <a:lnTo>
                  <a:pt x="3019" y="2438"/>
                </a:lnTo>
                <a:lnTo>
                  <a:pt x="3018" y="2440"/>
                </a:lnTo>
                <a:lnTo>
                  <a:pt x="3018" y="2438"/>
                </a:lnTo>
                <a:lnTo>
                  <a:pt x="3016" y="2438"/>
                </a:lnTo>
                <a:lnTo>
                  <a:pt x="3015" y="2438"/>
                </a:lnTo>
                <a:lnTo>
                  <a:pt x="3015" y="2437"/>
                </a:lnTo>
                <a:lnTo>
                  <a:pt x="3013" y="2438"/>
                </a:lnTo>
                <a:lnTo>
                  <a:pt x="3013" y="2437"/>
                </a:lnTo>
                <a:lnTo>
                  <a:pt x="3013" y="2435"/>
                </a:lnTo>
                <a:lnTo>
                  <a:pt x="3015" y="2435"/>
                </a:lnTo>
                <a:lnTo>
                  <a:pt x="3016" y="2435"/>
                </a:lnTo>
                <a:lnTo>
                  <a:pt x="3016" y="2434"/>
                </a:lnTo>
                <a:lnTo>
                  <a:pt x="3018" y="2434"/>
                </a:lnTo>
                <a:lnTo>
                  <a:pt x="3019" y="2435"/>
                </a:lnTo>
                <a:lnTo>
                  <a:pt x="3019" y="2434"/>
                </a:lnTo>
                <a:lnTo>
                  <a:pt x="3019" y="2432"/>
                </a:lnTo>
                <a:lnTo>
                  <a:pt x="3018" y="2431"/>
                </a:lnTo>
                <a:lnTo>
                  <a:pt x="3018" y="2432"/>
                </a:lnTo>
                <a:lnTo>
                  <a:pt x="3019" y="2432"/>
                </a:lnTo>
                <a:lnTo>
                  <a:pt x="3019" y="2434"/>
                </a:lnTo>
                <a:lnTo>
                  <a:pt x="3018" y="2434"/>
                </a:lnTo>
                <a:lnTo>
                  <a:pt x="3018" y="2432"/>
                </a:lnTo>
                <a:lnTo>
                  <a:pt x="3016" y="2432"/>
                </a:lnTo>
                <a:lnTo>
                  <a:pt x="3016" y="2431"/>
                </a:lnTo>
                <a:lnTo>
                  <a:pt x="3015" y="2431"/>
                </a:lnTo>
                <a:lnTo>
                  <a:pt x="3015" y="2429"/>
                </a:lnTo>
                <a:lnTo>
                  <a:pt x="3016" y="2429"/>
                </a:lnTo>
                <a:lnTo>
                  <a:pt x="3016" y="2431"/>
                </a:lnTo>
                <a:lnTo>
                  <a:pt x="3018" y="2431"/>
                </a:lnTo>
                <a:lnTo>
                  <a:pt x="3018" y="2429"/>
                </a:lnTo>
                <a:lnTo>
                  <a:pt x="3019" y="2429"/>
                </a:lnTo>
                <a:lnTo>
                  <a:pt x="3018" y="2429"/>
                </a:lnTo>
                <a:lnTo>
                  <a:pt x="3016" y="2429"/>
                </a:lnTo>
                <a:lnTo>
                  <a:pt x="3016" y="2428"/>
                </a:lnTo>
                <a:lnTo>
                  <a:pt x="3018" y="2428"/>
                </a:lnTo>
                <a:lnTo>
                  <a:pt x="3018" y="2426"/>
                </a:lnTo>
                <a:lnTo>
                  <a:pt x="3019" y="2426"/>
                </a:lnTo>
                <a:lnTo>
                  <a:pt x="3018" y="2426"/>
                </a:lnTo>
                <a:lnTo>
                  <a:pt x="3018" y="2425"/>
                </a:lnTo>
                <a:lnTo>
                  <a:pt x="3016" y="2425"/>
                </a:lnTo>
                <a:lnTo>
                  <a:pt x="3016" y="2426"/>
                </a:lnTo>
                <a:lnTo>
                  <a:pt x="3018" y="2426"/>
                </a:lnTo>
                <a:lnTo>
                  <a:pt x="3016" y="2428"/>
                </a:lnTo>
                <a:lnTo>
                  <a:pt x="3018" y="2428"/>
                </a:lnTo>
                <a:lnTo>
                  <a:pt x="3016" y="2428"/>
                </a:lnTo>
                <a:lnTo>
                  <a:pt x="3016" y="2429"/>
                </a:lnTo>
                <a:lnTo>
                  <a:pt x="3015" y="2429"/>
                </a:lnTo>
                <a:lnTo>
                  <a:pt x="3016" y="2428"/>
                </a:lnTo>
                <a:lnTo>
                  <a:pt x="3015" y="2428"/>
                </a:lnTo>
                <a:lnTo>
                  <a:pt x="3016" y="2428"/>
                </a:lnTo>
                <a:lnTo>
                  <a:pt x="3015" y="2428"/>
                </a:lnTo>
                <a:lnTo>
                  <a:pt x="3016" y="2428"/>
                </a:lnTo>
                <a:lnTo>
                  <a:pt x="3015" y="2428"/>
                </a:lnTo>
                <a:lnTo>
                  <a:pt x="3013" y="2428"/>
                </a:lnTo>
                <a:lnTo>
                  <a:pt x="3013" y="2426"/>
                </a:lnTo>
                <a:lnTo>
                  <a:pt x="3015" y="2426"/>
                </a:lnTo>
                <a:lnTo>
                  <a:pt x="3015" y="2425"/>
                </a:lnTo>
                <a:lnTo>
                  <a:pt x="3013" y="2425"/>
                </a:lnTo>
                <a:lnTo>
                  <a:pt x="3012" y="2425"/>
                </a:lnTo>
                <a:lnTo>
                  <a:pt x="3012" y="2423"/>
                </a:lnTo>
                <a:lnTo>
                  <a:pt x="3012" y="2422"/>
                </a:lnTo>
                <a:lnTo>
                  <a:pt x="3012" y="2421"/>
                </a:lnTo>
                <a:lnTo>
                  <a:pt x="3012" y="2422"/>
                </a:lnTo>
                <a:lnTo>
                  <a:pt x="3013" y="2422"/>
                </a:lnTo>
                <a:lnTo>
                  <a:pt x="3013" y="2423"/>
                </a:lnTo>
                <a:lnTo>
                  <a:pt x="3015" y="2423"/>
                </a:lnTo>
                <a:lnTo>
                  <a:pt x="3015" y="2425"/>
                </a:lnTo>
                <a:lnTo>
                  <a:pt x="3015" y="2423"/>
                </a:lnTo>
                <a:lnTo>
                  <a:pt x="3013" y="2423"/>
                </a:lnTo>
                <a:lnTo>
                  <a:pt x="3013" y="2422"/>
                </a:lnTo>
                <a:lnTo>
                  <a:pt x="3015" y="2422"/>
                </a:lnTo>
                <a:lnTo>
                  <a:pt x="3013" y="2422"/>
                </a:lnTo>
                <a:lnTo>
                  <a:pt x="3012" y="2421"/>
                </a:lnTo>
                <a:lnTo>
                  <a:pt x="3012" y="2419"/>
                </a:lnTo>
                <a:lnTo>
                  <a:pt x="3012" y="2418"/>
                </a:lnTo>
                <a:lnTo>
                  <a:pt x="3010" y="2418"/>
                </a:lnTo>
                <a:lnTo>
                  <a:pt x="3012" y="2416"/>
                </a:lnTo>
                <a:lnTo>
                  <a:pt x="3012" y="2415"/>
                </a:lnTo>
                <a:lnTo>
                  <a:pt x="3010" y="2415"/>
                </a:lnTo>
                <a:lnTo>
                  <a:pt x="3012" y="2415"/>
                </a:lnTo>
                <a:lnTo>
                  <a:pt x="3012" y="2413"/>
                </a:lnTo>
                <a:lnTo>
                  <a:pt x="3012" y="2415"/>
                </a:lnTo>
                <a:lnTo>
                  <a:pt x="3012" y="2413"/>
                </a:lnTo>
                <a:lnTo>
                  <a:pt x="3012" y="2412"/>
                </a:lnTo>
                <a:lnTo>
                  <a:pt x="3012" y="2410"/>
                </a:lnTo>
                <a:lnTo>
                  <a:pt x="3012" y="2409"/>
                </a:lnTo>
                <a:lnTo>
                  <a:pt x="3012" y="2407"/>
                </a:lnTo>
                <a:lnTo>
                  <a:pt x="3012" y="2406"/>
                </a:lnTo>
                <a:lnTo>
                  <a:pt x="3012" y="2407"/>
                </a:lnTo>
                <a:lnTo>
                  <a:pt x="3010" y="2407"/>
                </a:lnTo>
                <a:lnTo>
                  <a:pt x="3012" y="2407"/>
                </a:lnTo>
                <a:lnTo>
                  <a:pt x="3010" y="2409"/>
                </a:lnTo>
                <a:lnTo>
                  <a:pt x="3010" y="2410"/>
                </a:lnTo>
                <a:lnTo>
                  <a:pt x="3010" y="2412"/>
                </a:lnTo>
                <a:lnTo>
                  <a:pt x="3010" y="2413"/>
                </a:lnTo>
                <a:lnTo>
                  <a:pt x="3010" y="2415"/>
                </a:lnTo>
                <a:lnTo>
                  <a:pt x="3010" y="2416"/>
                </a:lnTo>
                <a:lnTo>
                  <a:pt x="3010" y="2418"/>
                </a:lnTo>
                <a:lnTo>
                  <a:pt x="3010" y="2419"/>
                </a:lnTo>
                <a:lnTo>
                  <a:pt x="3010" y="2421"/>
                </a:lnTo>
                <a:lnTo>
                  <a:pt x="3010" y="2422"/>
                </a:lnTo>
                <a:lnTo>
                  <a:pt x="3010" y="2423"/>
                </a:lnTo>
                <a:lnTo>
                  <a:pt x="3010" y="2425"/>
                </a:lnTo>
                <a:lnTo>
                  <a:pt x="3010" y="2426"/>
                </a:lnTo>
                <a:lnTo>
                  <a:pt x="3010" y="2425"/>
                </a:lnTo>
                <a:lnTo>
                  <a:pt x="3010" y="2423"/>
                </a:lnTo>
                <a:lnTo>
                  <a:pt x="3009" y="2423"/>
                </a:lnTo>
                <a:lnTo>
                  <a:pt x="3009" y="2425"/>
                </a:lnTo>
                <a:lnTo>
                  <a:pt x="3009" y="2426"/>
                </a:lnTo>
                <a:lnTo>
                  <a:pt x="3007" y="2425"/>
                </a:lnTo>
                <a:lnTo>
                  <a:pt x="3007" y="2426"/>
                </a:lnTo>
                <a:lnTo>
                  <a:pt x="3006" y="2426"/>
                </a:lnTo>
                <a:lnTo>
                  <a:pt x="3004" y="2426"/>
                </a:lnTo>
                <a:lnTo>
                  <a:pt x="3004" y="2425"/>
                </a:lnTo>
                <a:lnTo>
                  <a:pt x="3003" y="2425"/>
                </a:lnTo>
                <a:lnTo>
                  <a:pt x="3004" y="2423"/>
                </a:lnTo>
                <a:lnTo>
                  <a:pt x="3006" y="2423"/>
                </a:lnTo>
                <a:lnTo>
                  <a:pt x="3006" y="2422"/>
                </a:lnTo>
                <a:lnTo>
                  <a:pt x="3007" y="2422"/>
                </a:lnTo>
                <a:lnTo>
                  <a:pt x="3007" y="2421"/>
                </a:lnTo>
                <a:lnTo>
                  <a:pt x="3007" y="2419"/>
                </a:lnTo>
                <a:lnTo>
                  <a:pt x="3007" y="2418"/>
                </a:lnTo>
                <a:lnTo>
                  <a:pt x="3009" y="2418"/>
                </a:lnTo>
                <a:lnTo>
                  <a:pt x="3007" y="2416"/>
                </a:lnTo>
                <a:lnTo>
                  <a:pt x="3007" y="2418"/>
                </a:lnTo>
                <a:lnTo>
                  <a:pt x="3006" y="2416"/>
                </a:lnTo>
                <a:lnTo>
                  <a:pt x="3006" y="2415"/>
                </a:lnTo>
                <a:lnTo>
                  <a:pt x="3004" y="2415"/>
                </a:lnTo>
                <a:lnTo>
                  <a:pt x="3006" y="2416"/>
                </a:lnTo>
                <a:lnTo>
                  <a:pt x="3004" y="2416"/>
                </a:lnTo>
                <a:lnTo>
                  <a:pt x="3004" y="2418"/>
                </a:lnTo>
                <a:lnTo>
                  <a:pt x="3004" y="2419"/>
                </a:lnTo>
                <a:lnTo>
                  <a:pt x="3006" y="2421"/>
                </a:lnTo>
                <a:lnTo>
                  <a:pt x="3004" y="2419"/>
                </a:lnTo>
                <a:lnTo>
                  <a:pt x="3004" y="2421"/>
                </a:lnTo>
                <a:lnTo>
                  <a:pt x="3004" y="2419"/>
                </a:lnTo>
                <a:lnTo>
                  <a:pt x="3003" y="2419"/>
                </a:lnTo>
                <a:lnTo>
                  <a:pt x="3003" y="2421"/>
                </a:lnTo>
                <a:lnTo>
                  <a:pt x="3004" y="2421"/>
                </a:lnTo>
                <a:lnTo>
                  <a:pt x="3004" y="2422"/>
                </a:lnTo>
                <a:lnTo>
                  <a:pt x="3003" y="2423"/>
                </a:lnTo>
                <a:lnTo>
                  <a:pt x="3003" y="2422"/>
                </a:lnTo>
                <a:lnTo>
                  <a:pt x="3003" y="2423"/>
                </a:lnTo>
                <a:lnTo>
                  <a:pt x="3001" y="2423"/>
                </a:lnTo>
                <a:lnTo>
                  <a:pt x="3001" y="2422"/>
                </a:lnTo>
                <a:lnTo>
                  <a:pt x="3000" y="2422"/>
                </a:lnTo>
                <a:lnTo>
                  <a:pt x="3000" y="2421"/>
                </a:lnTo>
                <a:lnTo>
                  <a:pt x="2998" y="2421"/>
                </a:lnTo>
                <a:lnTo>
                  <a:pt x="2998" y="2419"/>
                </a:lnTo>
                <a:lnTo>
                  <a:pt x="2998" y="2418"/>
                </a:lnTo>
                <a:lnTo>
                  <a:pt x="2998" y="2416"/>
                </a:lnTo>
                <a:lnTo>
                  <a:pt x="2998" y="2418"/>
                </a:lnTo>
                <a:lnTo>
                  <a:pt x="2998" y="2419"/>
                </a:lnTo>
                <a:lnTo>
                  <a:pt x="3000" y="2419"/>
                </a:lnTo>
                <a:lnTo>
                  <a:pt x="3000" y="2418"/>
                </a:lnTo>
                <a:lnTo>
                  <a:pt x="3001" y="2418"/>
                </a:lnTo>
                <a:lnTo>
                  <a:pt x="3003" y="2418"/>
                </a:lnTo>
                <a:lnTo>
                  <a:pt x="3003" y="2416"/>
                </a:lnTo>
                <a:lnTo>
                  <a:pt x="3001" y="2416"/>
                </a:lnTo>
                <a:lnTo>
                  <a:pt x="3000" y="2416"/>
                </a:lnTo>
                <a:lnTo>
                  <a:pt x="3000" y="2415"/>
                </a:lnTo>
                <a:lnTo>
                  <a:pt x="3001" y="2415"/>
                </a:lnTo>
                <a:lnTo>
                  <a:pt x="3001" y="2413"/>
                </a:lnTo>
                <a:lnTo>
                  <a:pt x="3003" y="2413"/>
                </a:lnTo>
                <a:lnTo>
                  <a:pt x="3003" y="2412"/>
                </a:lnTo>
                <a:lnTo>
                  <a:pt x="3001" y="2412"/>
                </a:lnTo>
                <a:lnTo>
                  <a:pt x="3001" y="2413"/>
                </a:lnTo>
                <a:lnTo>
                  <a:pt x="3000" y="2413"/>
                </a:lnTo>
                <a:lnTo>
                  <a:pt x="2998" y="2412"/>
                </a:lnTo>
                <a:lnTo>
                  <a:pt x="3000" y="2412"/>
                </a:lnTo>
                <a:lnTo>
                  <a:pt x="3001" y="2410"/>
                </a:lnTo>
                <a:lnTo>
                  <a:pt x="3003" y="2410"/>
                </a:lnTo>
                <a:lnTo>
                  <a:pt x="3003" y="2412"/>
                </a:lnTo>
                <a:lnTo>
                  <a:pt x="3004" y="2410"/>
                </a:lnTo>
                <a:lnTo>
                  <a:pt x="3006" y="2410"/>
                </a:lnTo>
                <a:lnTo>
                  <a:pt x="3007" y="2409"/>
                </a:lnTo>
                <a:lnTo>
                  <a:pt x="3006" y="2409"/>
                </a:lnTo>
                <a:lnTo>
                  <a:pt x="3006" y="2407"/>
                </a:lnTo>
                <a:lnTo>
                  <a:pt x="3007" y="2407"/>
                </a:lnTo>
                <a:lnTo>
                  <a:pt x="3007" y="2406"/>
                </a:lnTo>
                <a:lnTo>
                  <a:pt x="3006" y="2406"/>
                </a:lnTo>
                <a:lnTo>
                  <a:pt x="3006" y="2407"/>
                </a:lnTo>
                <a:lnTo>
                  <a:pt x="3006" y="2409"/>
                </a:lnTo>
                <a:lnTo>
                  <a:pt x="3004" y="2409"/>
                </a:lnTo>
                <a:lnTo>
                  <a:pt x="3003" y="2409"/>
                </a:lnTo>
                <a:lnTo>
                  <a:pt x="3001" y="2409"/>
                </a:lnTo>
                <a:lnTo>
                  <a:pt x="3001" y="2407"/>
                </a:lnTo>
                <a:lnTo>
                  <a:pt x="3001" y="2406"/>
                </a:lnTo>
                <a:lnTo>
                  <a:pt x="3003" y="2406"/>
                </a:lnTo>
                <a:lnTo>
                  <a:pt x="3003" y="2404"/>
                </a:lnTo>
                <a:lnTo>
                  <a:pt x="3003" y="2403"/>
                </a:lnTo>
                <a:lnTo>
                  <a:pt x="3004" y="2403"/>
                </a:lnTo>
                <a:lnTo>
                  <a:pt x="3003" y="2403"/>
                </a:lnTo>
                <a:lnTo>
                  <a:pt x="3001" y="2403"/>
                </a:lnTo>
                <a:lnTo>
                  <a:pt x="3001" y="2401"/>
                </a:lnTo>
                <a:lnTo>
                  <a:pt x="3000" y="2401"/>
                </a:lnTo>
                <a:lnTo>
                  <a:pt x="3000" y="2403"/>
                </a:lnTo>
                <a:lnTo>
                  <a:pt x="2998" y="2403"/>
                </a:lnTo>
                <a:lnTo>
                  <a:pt x="2998" y="2404"/>
                </a:lnTo>
                <a:lnTo>
                  <a:pt x="2998" y="2406"/>
                </a:lnTo>
                <a:lnTo>
                  <a:pt x="2997" y="2407"/>
                </a:lnTo>
                <a:lnTo>
                  <a:pt x="2997" y="2409"/>
                </a:lnTo>
                <a:lnTo>
                  <a:pt x="2997" y="2407"/>
                </a:lnTo>
                <a:lnTo>
                  <a:pt x="2997" y="2406"/>
                </a:lnTo>
                <a:lnTo>
                  <a:pt x="2997" y="2404"/>
                </a:lnTo>
                <a:lnTo>
                  <a:pt x="2997" y="2403"/>
                </a:lnTo>
                <a:lnTo>
                  <a:pt x="2998" y="2401"/>
                </a:lnTo>
                <a:lnTo>
                  <a:pt x="2998" y="2400"/>
                </a:lnTo>
                <a:lnTo>
                  <a:pt x="2998" y="2398"/>
                </a:lnTo>
                <a:lnTo>
                  <a:pt x="3000" y="2398"/>
                </a:lnTo>
                <a:lnTo>
                  <a:pt x="3000" y="2397"/>
                </a:lnTo>
                <a:lnTo>
                  <a:pt x="3000" y="2396"/>
                </a:lnTo>
                <a:lnTo>
                  <a:pt x="2998" y="2396"/>
                </a:lnTo>
                <a:lnTo>
                  <a:pt x="2998" y="2394"/>
                </a:lnTo>
                <a:lnTo>
                  <a:pt x="2998" y="2393"/>
                </a:lnTo>
                <a:lnTo>
                  <a:pt x="2997" y="2393"/>
                </a:lnTo>
                <a:lnTo>
                  <a:pt x="2998" y="2391"/>
                </a:lnTo>
                <a:lnTo>
                  <a:pt x="2997" y="2391"/>
                </a:lnTo>
                <a:lnTo>
                  <a:pt x="2995" y="2390"/>
                </a:lnTo>
                <a:lnTo>
                  <a:pt x="2995" y="2388"/>
                </a:lnTo>
                <a:lnTo>
                  <a:pt x="2995" y="2387"/>
                </a:lnTo>
                <a:lnTo>
                  <a:pt x="2995" y="2385"/>
                </a:lnTo>
                <a:lnTo>
                  <a:pt x="2997" y="2385"/>
                </a:lnTo>
                <a:lnTo>
                  <a:pt x="2997" y="2384"/>
                </a:lnTo>
                <a:lnTo>
                  <a:pt x="2998" y="2384"/>
                </a:lnTo>
                <a:lnTo>
                  <a:pt x="2997" y="2384"/>
                </a:lnTo>
                <a:lnTo>
                  <a:pt x="2998" y="2384"/>
                </a:lnTo>
                <a:lnTo>
                  <a:pt x="3000" y="2384"/>
                </a:lnTo>
                <a:lnTo>
                  <a:pt x="3001" y="2384"/>
                </a:lnTo>
                <a:lnTo>
                  <a:pt x="3000" y="2384"/>
                </a:lnTo>
                <a:lnTo>
                  <a:pt x="2998" y="2384"/>
                </a:lnTo>
                <a:lnTo>
                  <a:pt x="2998" y="2382"/>
                </a:lnTo>
                <a:lnTo>
                  <a:pt x="2997" y="2382"/>
                </a:lnTo>
                <a:lnTo>
                  <a:pt x="2997" y="2384"/>
                </a:lnTo>
                <a:lnTo>
                  <a:pt x="2997" y="2382"/>
                </a:lnTo>
                <a:lnTo>
                  <a:pt x="2995" y="2384"/>
                </a:lnTo>
                <a:lnTo>
                  <a:pt x="2994" y="2384"/>
                </a:lnTo>
                <a:lnTo>
                  <a:pt x="2994" y="2385"/>
                </a:lnTo>
                <a:lnTo>
                  <a:pt x="2994" y="2387"/>
                </a:lnTo>
                <a:lnTo>
                  <a:pt x="2994" y="2388"/>
                </a:lnTo>
                <a:lnTo>
                  <a:pt x="2993" y="2388"/>
                </a:lnTo>
                <a:lnTo>
                  <a:pt x="2994" y="2390"/>
                </a:lnTo>
                <a:lnTo>
                  <a:pt x="2994" y="2391"/>
                </a:lnTo>
                <a:lnTo>
                  <a:pt x="2995" y="2393"/>
                </a:lnTo>
                <a:lnTo>
                  <a:pt x="2995" y="2394"/>
                </a:lnTo>
                <a:lnTo>
                  <a:pt x="2997" y="2394"/>
                </a:lnTo>
                <a:lnTo>
                  <a:pt x="2997" y="2396"/>
                </a:lnTo>
                <a:lnTo>
                  <a:pt x="2997" y="2397"/>
                </a:lnTo>
                <a:lnTo>
                  <a:pt x="2997" y="2398"/>
                </a:lnTo>
                <a:lnTo>
                  <a:pt x="2995" y="2398"/>
                </a:lnTo>
                <a:lnTo>
                  <a:pt x="2994" y="2398"/>
                </a:lnTo>
                <a:lnTo>
                  <a:pt x="2994" y="2400"/>
                </a:lnTo>
                <a:lnTo>
                  <a:pt x="2994" y="2398"/>
                </a:lnTo>
                <a:lnTo>
                  <a:pt x="2994" y="2400"/>
                </a:lnTo>
                <a:lnTo>
                  <a:pt x="2993" y="2398"/>
                </a:lnTo>
                <a:lnTo>
                  <a:pt x="2991" y="2398"/>
                </a:lnTo>
                <a:lnTo>
                  <a:pt x="2990" y="2397"/>
                </a:lnTo>
                <a:lnTo>
                  <a:pt x="2988" y="2396"/>
                </a:lnTo>
                <a:lnTo>
                  <a:pt x="2987" y="2396"/>
                </a:lnTo>
                <a:lnTo>
                  <a:pt x="2987" y="2394"/>
                </a:lnTo>
                <a:lnTo>
                  <a:pt x="2985" y="2393"/>
                </a:lnTo>
                <a:lnTo>
                  <a:pt x="2984" y="2393"/>
                </a:lnTo>
                <a:lnTo>
                  <a:pt x="2984" y="2391"/>
                </a:lnTo>
                <a:lnTo>
                  <a:pt x="2984" y="2390"/>
                </a:lnTo>
                <a:lnTo>
                  <a:pt x="2984" y="2388"/>
                </a:lnTo>
                <a:lnTo>
                  <a:pt x="2985" y="2388"/>
                </a:lnTo>
                <a:lnTo>
                  <a:pt x="2984" y="2388"/>
                </a:lnTo>
                <a:lnTo>
                  <a:pt x="2984" y="2387"/>
                </a:lnTo>
                <a:lnTo>
                  <a:pt x="2984" y="2385"/>
                </a:lnTo>
                <a:lnTo>
                  <a:pt x="2985" y="2384"/>
                </a:lnTo>
                <a:lnTo>
                  <a:pt x="2984" y="2384"/>
                </a:lnTo>
                <a:lnTo>
                  <a:pt x="2984" y="2385"/>
                </a:lnTo>
                <a:lnTo>
                  <a:pt x="2982" y="2385"/>
                </a:lnTo>
                <a:lnTo>
                  <a:pt x="2982" y="2384"/>
                </a:lnTo>
                <a:lnTo>
                  <a:pt x="2982" y="2385"/>
                </a:lnTo>
                <a:lnTo>
                  <a:pt x="2981" y="2385"/>
                </a:lnTo>
                <a:lnTo>
                  <a:pt x="2981" y="2387"/>
                </a:lnTo>
                <a:lnTo>
                  <a:pt x="2981" y="2388"/>
                </a:lnTo>
                <a:lnTo>
                  <a:pt x="2981" y="2390"/>
                </a:lnTo>
                <a:lnTo>
                  <a:pt x="2979" y="2390"/>
                </a:lnTo>
                <a:lnTo>
                  <a:pt x="2978" y="2390"/>
                </a:lnTo>
                <a:lnTo>
                  <a:pt x="2976" y="2390"/>
                </a:lnTo>
                <a:lnTo>
                  <a:pt x="2975" y="2390"/>
                </a:lnTo>
                <a:lnTo>
                  <a:pt x="2975" y="2391"/>
                </a:lnTo>
                <a:lnTo>
                  <a:pt x="2976" y="2391"/>
                </a:lnTo>
                <a:lnTo>
                  <a:pt x="2975" y="2391"/>
                </a:lnTo>
                <a:lnTo>
                  <a:pt x="2975" y="2390"/>
                </a:lnTo>
                <a:lnTo>
                  <a:pt x="2975" y="2391"/>
                </a:lnTo>
                <a:lnTo>
                  <a:pt x="2973" y="2391"/>
                </a:lnTo>
                <a:lnTo>
                  <a:pt x="2972" y="2393"/>
                </a:lnTo>
                <a:lnTo>
                  <a:pt x="2970" y="2391"/>
                </a:lnTo>
                <a:lnTo>
                  <a:pt x="2970" y="2393"/>
                </a:lnTo>
                <a:lnTo>
                  <a:pt x="2970" y="2391"/>
                </a:lnTo>
                <a:lnTo>
                  <a:pt x="2970" y="2390"/>
                </a:lnTo>
                <a:lnTo>
                  <a:pt x="2972" y="2390"/>
                </a:lnTo>
                <a:lnTo>
                  <a:pt x="2972" y="2388"/>
                </a:lnTo>
                <a:lnTo>
                  <a:pt x="2973" y="2388"/>
                </a:lnTo>
                <a:lnTo>
                  <a:pt x="2975" y="2388"/>
                </a:lnTo>
                <a:lnTo>
                  <a:pt x="2975" y="2387"/>
                </a:lnTo>
                <a:lnTo>
                  <a:pt x="2976" y="2387"/>
                </a:lnTo>
                <a:lnTo>
                  <a:pt x="2976" y="2385"/>
                </a:lnTo>
                <a:lnTo>
                  <a:pt x="2978" y="2385"/>
                </a:lnTo>
                <a:lnTo>
                  <a:pt x="2978" y="2384"/>
                </a:lnTo>
                <a:lnTo>
                  <a:pt x="2976" y="2384"/>
                </a:lnTo>
                <a:lnTo>
                  <a:pt x="2976" y="2385"/>
                </a:lnTo>
                <a:lnTo>
                  <a:pt x="2976" y="2384"/>
                </a:lnTo>
                <a:lnTo>
                  <a:pt x="2975" y="2384"/>
                </a:lnTo>
                <a:lnTo>
                  <a:pt x="2975" y="2385"/>
                </a:lnTo>
                <a:lnTo>
                  <a:pt x="2975" y="2384"/>
                </a:lnTo>
                <a:lnTo>
                  <a:pt x="2973" y="2384"/>
                </a:lnTo>
                <a:lnTo>
                  <a:pt x="2973" y="2385"/>
                </a:lnTo>
                <a:lnTo>
                  <a:pt x="2972" y="2385"/>
                </a:lnTo>
                <a:lnTo>
                  <a:pt x="2970" y="2385"/>
                </a:lnTo>
                <a:lnTo>
                  <a:pt x="2969" y="2385"/>
                </a:lnTo>
                <a:lnTo>
                  <a:pt x="2968" y="2384"/>
                </a:lnTo>
                <a:lnTo>
                  <a:pt x="2966" y="2384"/>
                </a:lnTo>
                <a:lnTo>
                  <a:pt x="2966" y="2385"/>
                </a:lnTo>
                <a:lnTo>
                  <a:pt x="2968" y="2385"/>
                </a:lnTo>
                <a:lnTo>
                  <a:pt x="2966" y="2385"/>
                </a:lnTo>
                <a:lnTo>
                  <a:pt x="2965" y="2384"/>
                </a:lnTo>
                <a:lnTo>
                  <a:pt x="2966" y="2384"/>
                </a:lnTo>
                <a:lnTo>
                  <a:pt x="2965" y="2384"/>
                </a:lnTo>
                <a:lnTo>
                  <a:pt x="2963" y="2384"/>
                </a:lnTo>
                <a:lnTo>
                  <a:pt x="2962" y="2384"/>
                </a:lnTo>
                <a:lnTo>
                  <a:pt x="2960" y="2384"/>
                </a:lnTo>
                <a:lnTo>
                  <a:pt x="2959" y="2384"/>
                </a:lnTo>
                <a:lnTo>
                  <a:pt x="2957" y="2382"/>
                </a:lnTo>
                <a:lnTo>
                  <a:pt x="2957" y="2381"/>
                </a:lnTo>
                <a:lnTo>
                  <a:pt x="2957" y="2379"/>
                </a:lnTo>
                <a:lnTo>
                  <a:pt x="2956" y="2379"/>
                </a:lnTo>
                <a:lnTo>
                  <a:pt x="2954" y="2378"/>
                </a:lnTo>
                <a:lnTo>
                  <a:pt x="2954" y="2376"/>
                </a:lnTo>
                <a:lnTo>
                  <a:pt x="2956" y="2376"/>
                </a:lnTo>
                <a:lnTo>
                  <a:pt x="2954" y="2376"/>
                </a:lnTo>
                <a:lnTo>
                  <a:pt x="2956" y="2376"/>
                </a:lnTo>
                <a:lnTo>
                  <a:pt x="2957" y="2376"/>
                </a:lnTo>
                <a:lnTo>
                  <a:pt x="2959" y="2376"/>
                </a:lnTo>
                <a:lnTo>
                  <a:pt x="2959" y="2375"/>
                </a:lnTo>
                <a:lnTo>
                  <a:pt x="2957" y="2375"/>
                </a:lnTo>
                <a:lnTo>
                  <a:pt x="2956" y="2375"/>
                </a:lnTo>
                <a:lnTo>
                  <a:pt x="2956" y="2373"/>
                </a:lnTo>
                <a:lnTo>
                  <a:pt x="2957" y="2373"/>
                </a:lnTo>
                <a:lnTo>
                  <a:pt x="2959" y="2372"/>
                </a:lnTo>
                <a:lnTo>
                  <a:pt x="2960" y="2372"/>
                </a:lnTo>
                <a:lnTo>
                  <a:pt x="2962" y="2372"/>
                </a:lnTo>
                <a:lnTo>
                  <a:pt x="2962" y="2373"/>
                </a:lnTo>
                <a:lnTo>
                  <a:pt x="2963" y="2375"/>
                </a:lnTo>
                <a:lnTo>
                  <a:pt x="2963" y="2373"/>
                </a:lnTo>
                <a:lnTo>
                  <a:pt x="2963" y="2372"/>
                </a:lnTo>
                <a:lnTo>
                  <a:pt x="2965" y="2372"/>
                </a:lnTo>
                <a:lnTo>
                  <a:pt x="2965" y="2373"/>
                </a:lnTo>
                <a:lnTo>
                  <a:pt x="2966" y="2373"/>
                </a:lnTo>
                <a:lnTo>
                  <a:pt x="2968" y="2373"/>
                </a:lnTo>
                <a:lnTo>
                  <a:pt x="2969" y="2375"/>
                </a:lnTo>
                <a:lnTo>
                  <a:pt x="2970" y="2376"/>
                </a:lnTo>
                <a:lnTo>
                  <a:pt x="2972" y="2376"/>
                </a:lnTo>
                <a:lnTo>
                  <a:pt x="2973" y="2376"/>
                </a:lnTo>
                <a:lnTo>
                  <a:pt x="2973" y="2375"/>
                </a:lnTo>
                <a:lnTo>
                  <a:pt x="2975" y="2376"/>
                </a:lnTo>
                <a:lnTo>
                  <a:pt x="2975" y="2375"/>
                </a:lnTo>
                <a:lnTo>
                  <a:pt x="2976" y="2375"/>
                </a:lnTo>
                <a:lnTo>
                  <a:pt x="2976" y="2376"/>
                </a:lnTo>
                <a:lnTo>
                  <a:pt x="2978" y="2376"/>
                </a:lnTo>
                <a:lnTo>
                  <a:pt x="2979" y="2376"/>
                </a:lnTo>
                <a:lnTo>
                  <a:pt x="2979" y="2375"/>
                </a:lnTo>
                <a:lnTo>
                  <a:pt x="2981" y="2375"/>
                </a:lnTo>
                <a:lnTo>
                  <a:pt x="2982" y="2375"/>
                </a:lnTo>
                <a:lnTo>
                  <a:pt x="2981" y="2375"/>
                </a:lnTo>
                <a:lnTo>
                  <a:pt x="2979" y="2375"/>
                </a:lnTo>
                <a:lnTo>
                  <a:pt x="2978" y="2375"/>
                </a:lnTo>
                <a:lnTo>
                  <a:pt x="2976" y="2373"/>
                </a:lnTo>
                <a:lnTo>
                  <a:pt x="2975" y="2373"/>
                </a:lnTo>
                <a:lnTo>
                  <a:pt x="2973" y="2373"/>
                </a:lnTo>
                <a:lnTo>
                  <a:pt x="2972" y="2372"/>
                </a:lnTo>
                <a:lnTo>
                  <a:pt x="2970" y="2372"/>
                </a:lnTo>
                <a:lnTo>
                  <a:pt x="2970" y="2371"/>
                </a:lnTo>
                <a:lnTo>
                  <a:pt x="2969" y="2371"/>
                </a:lnTo>
                <a:lnTo>
                  <a:pt x="2969" y="2369"/>
                </a:lnTo>
                <a:lnTo>
                  <a:pt x="2970" y="2369"/>
                </a:lnTo>
                <a:lnTo>
                  <a:pt x="2970" y="2368"/>
                </a:lnTo>
                <a:lnTo>
                  <a:pt x="2969" y="2368"/>
                </a:lnTo>
                <a:lnTo>
                  <a:pt x="2968" y="2368"/>
                </a:lnTo>
                <a:lnTo>
                  <a:pt x="2968" y="2366"/>
                </a:lnTo>
                <a:lnTo>
                  <a:pt x="2969" y="2366"/>
                </a:lnTo>
                <a:lnTo>
                  <a:pt x="2970" y="2366"/>
                </a:lnTo>
                <a:lnTo>
                  <a:pt x="2972" y="2365"/>
                </a:lnTo>
                <a:lnTo>
                  <a:pt x="2973" y="2365"/>
                </a:lnTo>
                <a:lnTo>
                  <a:pt x="2972" y="2365"/>
                </a:lnTo>
                <a:lnTo>
                  <a:pt x="2970" y="2365"/>
                </a:lnTo>
                <a:lnTo>
                  <a:pt x="2970" y="2363"/>
                </a:lnTo>
                <a:lnTo>
                  <a:pt x="2970" y="2365"/>
                </a:lnTo>
                <a:lnTo>
                  <a:pt x="2969" y="2365"/>
                </a:lnTo>
                <a:lnTo>
                  <a:pt x="2968" y="2365"/>
                </a:lnTo>
                <a:lnTo>
                  <a:pt x="2966" y="2365"/>
                </a:lnTo>
                <a:lnTo>
                  <a:pt x="2966" y="2363"/>
                </a:lnTo>
                <a:lnTo>
                  <a:pt x="2965" y="2363"/>
                </a:lnTo>
                <a:lnTo>
                  <a:pt x="2965" y="2362"/>
                </a:lnTo>
                <a:lnTo>
                  <a:pt x="2965" y="2363"/>
                </a:lnTo>
                <a:lnTo>
                  <a:pt x="2965" y="2365"/>
                </a:lnTo>
                <a:lnTo>
                  <a:pt x="2963" y="2363"/>
                </a:lnTo>
                <a:lnTo>
                  <a:pt x="2963" y="2362"/>
                </a:lnTo>
                <a:lnTo>
                  <a:pt x="2965" y="2362"/>
                </a:lnTo>
                <a:lnTo>
                  <a:pt x="2965" y="2360"/>
                </a:lnTo>
                <a:lnTo>
                  <a:pt x="2965" y="2359"/>
                </a:lnTo>
                <a:lnTo>
                  <a:pt x="2965" y="2357"/>
                </a:lnTo>
                <a:lnTo>
                  <a:pt x="2965" y="2356"/>
                </a:lnTo>
                <a:lnTo>
                  <a:pt x="2966" y="2356"/>
                </a:lnTo>
                <a:lnTo>
                  <a:pt x="2966" y="2354"/>
                </a:lnTo>
                <a:lnTo>
                  <a:pt x="2966" y="2353"/>
                </a:lnTo>
                <a:lnTo>
                  <a:pt x="2966" y="2354"/>
                </a:lnTo>
                <a:lnTo>
                  <a:pt x="2966" y="2353"/>
                </a:lnTo>
                <a:lnTo>
                  <a:pt x="2968" y="2353"/>
                </a:lnTo>
                <a:lnTo>
                  <a:pt x="2968" y="2354"/>
                </a:lnTo>
                <a:lnTo>
                  <a:pt x="2968" y="2353"/>
                </a:lnTo>
                <a:lnTo>
                  <a:pt x="2968" y="2354"/>
                </a:lnTo>
                <a:lnTo>
                  <a:pt x="2968" y="2353"/>
                </a:lnTo>
                <a:lnTo>
                  <a:pt x="2966" y="2353"/>
                </a:lnTo>
                <a:lnTo>
                  <a:pt x="2966" y="2351"/>
                </a:lnTo>
                <a:lnTo>
                  <a:pt x="2968" y="2351"/>
                </a:lnTo>
                <a:lnTo>
                  <a:pt x="2968" y="2353"/>
                </a:lnTo>
                <a:lnTo>
                  <a:pt x="2968" y="2351"/>
                </a:lnTo>
                <a:lnTo>
                  <a:pt x="2968" y="2350"/>
                </a:lnTo>
                <a:lnTo>
                  <a:pt x="2968" y="2349"/>
                </a:lnTo>
                <a:lnTo>
                  <a:pt x="2969" y="2349"/>
                </a:lnTo>
                <a:lnTo>
                  <a:pt x="2968" y="2349"/>
                </a:lnTo>
                <a:lnTo>
                  <a:pt x="2969" y="2349"/>
                </a:lnTo>
                <a:lnTo>
                  <a:pt x="2969" y="2347"/>
                </a:lnTo>
                <a:lnTo>
                  <a:pt x="2969" y="2349"/>
                </a:lnTo>
                <a:lnTo>
                  <a:pt x="2970" y="2347"/>
                </a:lnTo>
                <a:lnTo>
                  <a:pt x="2970" y="2349"/>
                </a:lnTo>
                <a:lnTo>
                  <a:pt x="2970" y="2347"/>
                </a:lnTo>
                <a:lnTo>
                  <a:pt x="2972" y="2347"/>
                </a:lnTo>
                <a:lnTo>
                  <a:pt x="2972" y="2346"/>
                </a:lnTo>
                <a:lnTo>
                  <a:pt x="2973" y="2344"/>
                </a:lnTo>
                <a:lnTo>
                  <a:pt x="2973" y="2346"/>
                </a:lnTo>
                <a:lnTo>
                  <a:pt x="2973" y="2344"/>
                </a:lnTo>
                <a:lnTo>
                  <a:pt x="2975" y="2344"/>
                </a:lnTo>
                <a:lnTo>
                  <a:pt x="2976" y="2344"/>
                </a:lnTo>
                <a:lnTo>
                  <a:pt x="2976" y="2346"/>
                </a:lnTo>
                <a:lnTo>
                  <a:pt x="2978" y="2346"/>
                </a:lnTo>
                <a:lnTo>
                  <a:pt x="2976" y="2344"/>
                </a:lnTo>
                <a:lnTo>
                  <a:pt x="2975" y="2344"/>
                </a:lnTo>
                <a:lnTo>
                  <a:pt x="2973" y="2344"/>
                </a:lnTo>
                <a:lnTo>
                  <a:pt x="2972" y="2344"/>
                </a:lnTo>
                <a:lnTo>
                  <a:pt x="2972" y="2346"/>
                </a:lnTo>
                <a:lnTo>
                  <a:pt x="2970" y="2346"/>
                </a:lnTo>
                <a:lnTo>
                  <a:pt x="2972" y="2346"/>
                </a:lnTo>
                <a:lnTo>
                  <a:pt x="2970" y="2346"/>
                </a:lnTo>
                <a:lnTo>
                  <a:pt x="2970" y="2347"/>
                </a:lnTo>
                <a:lnTo>
                  <a:pt x="2969" y="2346"/>
                </a:lnTo>
                <a:lnTo>
                  <a:pt x="2969" y="2344"/>
                </a:lnTo>
                <a:lnTo>
                  <a:pt x="2968" y="2346"/>
                </a:lnTo>
                <a:lnTo>
                  <a:pt x="2966" y="2346"/>
                </a:lnTo>
                <a:lnTo>
                  <a:pt x="2965" y="2346"/>
                </a:lnTo>
                <a:lnTo>
                  <a:pt x="2965" y="2347"/>
                </a:lnTo>
                <a:lnTo>
                  <a:pt x="2963" y="2347"/>
                </a:lnTo>
                <a:lnTo>
                  <a:pt x="2965" y="2347"/>
                </a:lnTo>
                <a:lnTo>
                  <a:pt x="2963" y="2349"/>
                </a:lnTo>
                <a:lnTo>
                  <a:pt x="2963" y="2347"/>
                </a:lnTo>
                <a:lnTo>
                  <a:pt x="2962" y="2347"/>
                </a:lnTo>
                <a:lnTo>
                  <a:pt x="2962" y="2349"/>
                </a:lnTo>
                <a:lnTo>
                  <a:pt x="2962" y="2350"/>
                </a:lnTo>
                <a:lnTo>
                  <a:pt x="2960" y="2349"/>
                </a:lnTo>
                <a:lnTo>
                  <a:pt x="2959" y="2349"/>
                </a:lnTo>
                <a:lnTo>
                  <a:pt x="2959" y="2350"/>
                </a:lnTo>
                <a:lnTo>
                  <a:pt x="2957" y="2350"/>
                </a:lnTo>
                <a:lnTo>
                  <a:pt x="2957" y="2349"/>
                </a:lnTo>
                <a:lnTo>
                  <a:pt x="2957" y="2350"/>
                </a:lnTo>
                <a:lnTo>
                  <a:pt x="2956" y="2351"/>
                </a:lnTo>
                <a:lnTo>
                  <a:pt x="2957" y="2350"/>
                </a:lnTo>
                <a:lnTo>
                  <a:pt x="2956" y="2350"/>
                </a:lnTo>
                <a:lnTo>
                  <a:pt x="2954" y="2350"/>
                </a:lnTo>
                <a:lnTo>
                  <a:pt x="2954" y="2349"/>
                </a:lnTo>
                <a:lnTo>
                  <a:pt x="2953" y="2349"/>
                </a:lnTo>
                <a:lnTo>
                  <a:pt x="2951" y="2349"/>
                </a:lnTo>
                <a:lnTo>
                  <a:pt x="2951" y="2347"/>
                </a:lnTo>
                <a:lnTo>
                  <a:pt x="2950" y="2347"/>
                </a:lnTo>
                <a:lnTo>
                  <a:pt x="2950" y="2346"/>
                </a:lnTo>
                <a:lnTo>
                  <a:pt x="2948" y="2346"/>
                </a:lnTo>
                <a:lnTo>
                  <a:pt x="2948" y="2344"/>
                </a:lnTo>
                <a:lnTo>
                  <a:pt x="2947" y="2344"/>
                </a:lnTo>
                <a:lnTo>
                  <a:pt x="2947" y="2343"/>
                </a:lnTo>
                <a:lnTo>
                  <a:pt x="2947" y="2341"/>
                </a:lnTo>
                <a:lnTo>
                  <a:pt x="2947" y="2340"/>
                </a:lnTo>
                <a:lnTo>
                  <a:pt x="2947" y="2338"/>
                </a:lnTo>
                <a:lnTo>
                  <a:pt x="2948" y="2338"/>
                </a:lnTo>
                <a:lnTo>
                  <a:pt x="2948" y="2340"/>
                </a:lnTo>
                <a:lnTo>
                  <a:pt x="2950" y="2338"/>
                </a:lnTo>
                <a:lnTo>
                  <a:pt x="2950" y="2337"/>
                </a:lnTo>
                <a:lnTo>
                  <a:pt x="2948" y="2337"/>
                </a:lnTo>
                <a:lnTo>
                  <a:pt x="2948" y="2335"/>
                </a:lnTo>
                <a:lnTo>
                  <a:pt x="2948" y="2334"/>
                </a:lnTo>
                <a:lnTo>
                  <a:pt x="2948" y="2332"/>
                </a:lnTo>
                <a:lnTo>
                  <a:pt x="2948" y="2334"/>
                </a:lnTo>
                <a:lnTo>
                  <a:pt x="2950" y="2334"/>
                </a:lnTo>
                <a:lnTo>
                  <a:pt x="2950" y="2335"/>
                </a:lnTo>
                <a:lnTo>
                  <a:pt x="2951" y="2335"/>
                </a:lnTo>
                <a:lnTo>
                  <a:pt x="2953" y="2335"/>
                </a:lnTo>
                <a:lnTo>
                  <a:pt x="2953" y="2334"/>
                </a:lnTo>
                <a:lnTo>
                  <a:pt x="2951" y="2334"/>
                </a:lnTo>
                <a:lnTo>
                  <a:pt x="2953" y="2334"/>
                </a:lnTo>
                <a:lnTo>
                  <a:pt x="2951" y="2334"/>
                </a:lnTo>
                <a:lnTo>
                  <a:pt x="2951" y="2332"/>
                </a:lnTo>
                <a:lnTo>
                  <a:pt x="2951" y="2334"/>
                </a:lnTo>
                <a:lnTo>
                  <a:pt x="2951" y="2332"/>
                </a:lnTo>
                <a:lnTo>
                  <a:pt x="2953" y="2332"/>
                </a:lnTo>
                <a:lnTo>
                  <a:pt x="2951" y="2332"/>
                </a:lnTo>
                <a:lnTo>
                  <a:pt x="2951" y="2331"/>
                </a:lnTo>
                <a:lnTo>
                  <a:pt x="2953" y="2331"/>
                </a:lnTo>
                <a:lnTo>
                  <a:pt x="2953" y="2329"/>
                </a:lnTo>
                <a:lnTo>
                  <a:pt x="2953" y="2331"/>
                </a:lnTo>
                <a:lnTo>
                  <a:pt x="2953" y="2332"/>
                </a:lnTo>
                <a:lnTo>
                  <a:pt x="2954" y="2331"/>
                </a:lnTo>
                <a:lnTo>
                  <a:pt x="2954" y="2332"/>
                </a:lnTo>
                <a:lnTo>
                  <a:pt x="2956" y="2331"/>
                </a:lnTo>
                <a:lnTo>
                  <a:pt x="2957" y="2331"/>
                </a:lnTo>
                <a:lnTo>
                  <a:pt x="2957" y="2329"/>
                </a:lnTo>
                <a:lnTo>
                  <a:pt x="2959" y="2329"/>
                </a:lnTo>
                <a:lnTo>
                  <a:pt x="2959" y="2328"/>
                </a:lnTo>
                <a:lnTo>
                  <a:pt x="2959" y="2326"/>
                </a:lnTo>
                <a:lnTo>
                  <a:pt x="2960" y="2326"/>
                </a:lnTo>
                <a:lnTo>
                  <a:pt x="2960" y="2325"/>
                </a:lnTo>
                <a:lnTo>
                  <a:pt x="2960" y="2324"/>
                </a:lnTo>
                <a:lnTo>
                  <a:pt x="2962" y="2324"/>
                </a:lnTo>
                <a:lnTo>
                  <a:pt x="2962" y="2325"/>
                </a:lnTo>
                <a:lnTo>
                  <a:pt x="2962" y="2324"/>
                </a:lnTo>
                <a:lnTo>
                  <a:pt x="2963" y="2324"/>
                </a:lnTo>
                <a:lnTo>
                  <a:pt x="2963" y="2322"/>
                </a:lnTo>
                <a:lnTo>
                  <a:pt x="2965" y="2322"/>
                </a:lnTo>
                <a:lnTo>
                  <a:pt x="2963" y="2322"/>
                </a:lnTo>
                <a:lnTo>
                  <a:pt x="2963" y="2321"/>
                </a:lnTo>
                <a:lnTo>
                  <a:pt x="2962" y="2319"/>
                </a:lnTo>
                <a:lnTo>
                  <a:pt x="2963" y="2319"/>
                </a:lnTo>
                <a:lnTo>
                  <a:pt x="2963" y="2318"/>
                </a:lnTo>
                <a:lnTo>
                  <a:pt x="2963" y="2316"/>
                </a:lnTo>
                <a:lnTo>
                  <a:pt x="2965" y="2315"/>
                </a:lnTo>
                <a:lnTo>
                  <a:pt x="2963" y="2315"/>
                </a:lnTo>
                <a:lnTo>
                  <a:pt x="2963" y="2313"/>
                </a:lnTo>
                <a:lnTo>
                  <a:pt x="2963" y="2315"/>
                </a:lnTo>
                <a:lnTo>
                  <a:pt x="2962" y="2315"/>
                </a:lnTo>
                <a:lnTo>
                  <a:pt x="2960" y="2315"/>
                </a:lnTo>
                <a:lnTo>
                  <a:pt x="2963" y="2315"/>
                </a:lnTo>
                <a:lnTo>
                  <a:pt x="2963" y="2316"/>
                </a:lnTo>
                <a:lnTo>
                  <a:pt x="2962" y="2316"/>
                </a:lnTo>
                <a:lnTo>
                  <a:pt x="2962" y="2318"/>
                </a:lnTo>
                <a:lnTo>
                  <a:pt x="2960" y="2318"/>
                </a:lnTo>
                <a:lnTo>
                  <a:pt x="2959" y="2318"/>
                </a:lnTo>
                <a:lnTo>
                  <a:pt x="2959" y="2316"/>
                </a:lnTo>
                <a:lnTo>
                  <a:pt x="2960" y="2316"/>
                </a:lnTo>
                <a:lnTo>
                  <a:pt x="2960" y="2315"/>
                </a:lnTo>
                <a:lnTo>
                  <a:pt x="2960" y="2316"/>
                </a:lnTo>
                <a:lnTo>
                  <a:pt x="2959" y="2316"/>
                </a:lnTo>
                <a:lnTo>
                  <a:pt x="2957" y="2315"/>
                </a:lnTo>
                <a:lnTo>
                  <a:pt x="2957" y="2313"/>
                </a:lnTo>
                <a:lnTo>
                  <a:pt x="2956" y="2312"/>
                </a:lnTo>
                <a:lnTo>
                  <a:pt x="2957" y="2312"/>
                </a:lnTo>
                <a:lnTo>
                  <a:pt x="2957" y="2310"/>
                </a:lnTo>
                <a:lnTo>
                  <a:pt x="2956" y="2310"/>
                </a:lnTo>
                <a:lnTo>
                  <a:pt x="2956" y="2309"/>
                </a:lnTo>
                <a:lnTo>
                  <a:pt x="2956" y="2307"/>
                </a:lnTo>
                <a:lnTo>
                  <a:pt x="2954" y="2307"/>
                </a:lnTo>
                <a:lnTo>
                  <a:pt x="2954" y="2306"/>
                </a:lnTo>
                <a:lnTo>
                  <a:pt x="2956" y="2306"/>
                </a:lnTo>
                <a:lnTo>
                  <a:pt x="2957" y="2307"/>
                </a:lnTo>
                <a:lnTo>
                  <a:pt x="2957" y="2306"/>
                </a:lnTo>
                <a:lnTo>
                  <a:pt x="2956" y="2306"/>
                </a:lnTo>
                <a:lnTo>
                  <a:pt x="2957" y="2304"/>
                </a:lnTo>
                <a:lnTo>
                  <a:pt x="2957" y="2306"/>
                </a:lnTo>
                <a:lnTo>
                  <a:pt x="2959" y="2306"/>
                </a:lnTo>
                <a:lnTo>
                  <a:pt x="2957" y="2304"/>
                </a:lnTo>
                <a:lnTo>
                  <a:pt x="2956" y="2304"/>
                </a:lnTo>
                <a:lnTo>
                  <a:pt x="2957" y="2304"/>
                </a:lnTo>
                <a:lnTo>
                  <a:pt x="2956" y="2303"/>
                </a:lnTo>
                <a:lnTo>
                  <a:pt x="2956" y="2301"/>
                </a:lnTo>
                <a:lnTo>
                  <a:pt x="2956" y="2300"/>
                </a:lnTo>
                <a:lnTo>
                  <a:pt x="2957" y="2300"/>
                </a:lnTo>
                <a:lnTo>
                  <a:pt x="2957" y="2299"/>
                </a:lnTo>
                <a:lnTo>
                  <a:pt x="2956" y="2299"/>
                </a:lnTo>
                <a:lnTo>
                  <a:pt x="2956" y="2297"/>
                </a:lnTo>
                <a:lnTo>
                  <a:pt x="2956" y="2296"/>
                </a:lnTo>
                <a:lnTo>
                  <a:pt x="2956" y="2294"/>
                </a:lnTo>
                <a:lnTo>
                  <a:pt x="2954" y="2293"/>
                </a:lnTo>
                <a:lnTo>
                  <a:pt x="2954" y="2291"/>
                </a:lnTo>
                <a:lnTo>
                  <a:pt x="2954" y="2290"/>
                </a:lnTo>
                <a:lnTo>
                  <a:pt x="2954" y="2288"/>
                </a:lnTo>
                <a:lnTo>
                  <a:pt x="2956" y="2288"/>
                </a:lnTo>
                <a:lnTo>
                  <a:pt x="2956" y="2287"/>
                </a:lnTo>
                <a:lnTo>
                  <a:pt x="2956" y="2285"/>
                </a:lnTo>
                <a:lnTo>
                  <a:pt x="2956" y="2284"/>
                </a:lnTo>
                <a:lnTo>
                  <a:pt x="2954" y="2284"/>
                </a:lnTo>
                <a:lnTo>
                  <a:pt x="2954" y="2282"/>
                </a:lnTo>
                <a:lnTo>
                  <a:pt x="2953" y="2282"/>
                </a:lnTo>
                <a:lnTo>
                  <a:pt x="2951" y="2282"/>
                </a:lnTo>
                <a:lnTo>
                  <a:pt x="2950" y="2284"/>
                </a:lnTo>
                <a:lnTo>
                  <a:pt x="2947" y="2282"/>
                </a:lnTo>
                <a:lnTo>
                  <a:pt x="2947" y="2281"/>
                </a:lnTo>
                <a:lnTo>
                  <a:pt x="2947" y="2282"/>
                </a:lnTo>
                <a:lnTo>
                  <a:pt x="2946" y="2282"/>
                </a:lnTo>
                <a:lnTo>
                  <a:pt x="2944" y="2282"/>
                </a:lnTo>
                <a:lnTo>
                  <a:pt x="2944" y="2284"/>
                </a:lnTo>
                <a:lnTo>
                  <a:pt x="2943" y="2284"/>
                </a:lnTo>
                <a:lnTo>
                  <a:pt x="2943" y="2282"/>
                </a:lnTo>
                <a:lnTo>
                  <a:pt x="2943" y="2281"/>
                </a:lnTo>
                <a:lnTo>
                  <a:pt x="2941" y="2281"/>
                </a:lnTo>
                <a:lnTo>
                  <a:pt x="2940" y="2281"/>
                </a:lnTo>
                <a:lnTo>
                  <a:pt x="2940" y="2279"/>
                </a:lnTo>
                <a:lnTo>
                  <a:pt x="2940" y="2278"/>
                </a:lnTo>
                <a:lnTo>
                  <a:pt x="2938" y="2278"/>
                </a:lnTo>
                <a:lnTo>
                  <a:pt x="2938" y="2279"/>
                </a:lnTo>
                <a:lnTo>
                  <a:pt x="2937" y="2279"/>
                </a:lnTo>
                <a:lnTo>
                  <a:pt x="2937" y="2281"/>
                </a:lnTo>
                <a:lnTo>
                  <a:pt x="2935" y="2281"/>
                </a:lnTo>
                <a:lnTo>
                  <a:pt x="2935" y="2279"/>
                </a:lnTo>
                <a:lnTo>
                  <a:pt x="2934" y="2279"/>
                </a:lnTo>
                <a:lnTo>
                  <a:pt x="2934" y="2278"/>
                </a:lnTo>
                <a:lnTo>
                  <a:pt x="2932" y="2278"/>
                </a:lnTo>
                <a:lnTo>
                  <a:pt x="2932" y="2277"/>
                </a:lnTo>
                <a:lnTo>
                  <a:pt x="2932" y="2275"/>
                </a:lnTo>
                <a:lnTo>
                  <a:pt x="2932" y="2274"/>
                </a:lnTo>
                <a:lnTo>
                  <a:pt x="2932" y="2272"/>
                </a:lnTo>
                <a:lnTo>
                  <a:pt x="2932" y="2271"/>
                </a:lnTo>
                <a:lnTo>
                  <a:pt x="2931" y="2271"/>
                </a:lnTo>
                <a:lnTo>
                  <a:pt x="2931" y="2269"/>
                </a:lnTo>
                <a:lnTo>
                  <a:pt x="2932" y="2268"/>
                </a:lnTo>
                <a:lnTo>
                  <a:pt x="2934" y="2268"/>
                </a:lnTo>
                <a:lnTo>
                  <a:pt x="2932" y="2266"/>
                </a:lnTo>
                <a:lnTo>
                  <a:pt x="2931" y="2266"/>
                </a:lnTo>
                <a:lnTo>
                  <a:pt x="2931" y="2268"/>
                </a:lnTo>
                <a:lnTo>
                  <a:pt x="2931" y="2266"/>
                </a:lnTo>
                <a:lnTo>
                  <a:pt x="2931" y="2263"/>
                </a:lnTo>
                <a:lnTo>
                  <a:pt x="2932" y="2265"/>
                </a:lnTo>
                <a:lnTo>
                  <a:pt x="2932" y="2266"/>
                </a:lnTo>
                <a:lnTo>
                  <a:pt x="2934" y="2266"/>
                </a:lnTo>
                <a:lnTo>
                  <a:pt x="2934" y="2268"/>
                </a:lnTo>
                <a:lnTo>
                  <a:pt x="2934" y="2269"/>
                </a:lnTo>
                <a:lnTo>
                  <a:pt x="2935" y="2269"/>
                </a:lnTo>
                <a:lnTo>
                  <a:pt x="2935" y="2268"/>
                </a:lnTo>
                <a:lnTo>
                  <a:pt x="2935" y="2266"/>
                </a:lnTo>
                <a:lnTo>
                  <a:pt x="2934" y="2266"/>
                </a:lnTo>
                <a:lnTo>
                  <a:pt x="2934" y="2265"/>
                </a:lnTo>
                <a:lnTo>
                  <a:pt x="2934" y="2263"/>
                </a:lnTo>
                <a:lnTo>
                  <a:pt x="2932" y="2263"/>
                </a:lnTo>
                <a:lnTo>
                  <a:pt x="2932" y="2262"/>
                </a:lnTo>
                <a:lnTo>
                  <a:pt x="2932" y="2260"/>
                </a:lnTo>
                <a:lnTo>
                  <a:pt x="2934" y="2260"/>
                </a:lnTo>
                <a:close/>
                <a:moveTo>
                  <a:pt x="3028" y="2260"/>
                </a:moveTo>
                <a:lnTo>
                  <a:pt x="3026" y="2260"/>
                </a:lnTo>
                <a:lnTo>
                  <a:pt x="3026" y="2259"/>
                </a:lnTo>
                <a:lnTo>
                  <a:pt x="3028" y="2260"/>
                </a:lnTo>
                <a:close/>
                <a:moveTo>
                  <a:pt x="1374" y="2262"/>
                </a:moveTo>
                <a:lnTo>
                  <a:pt x="1374" y="2263"/>
                </a:lnTo>
                <a:lnTo>
                  <a:pt x="1376" y="2263"/>
                </a:lnTo>
                <a:lnTo>
                  <a:pt x="1376" y="2265"/>
                </a:lnTo>
                <a:lnTo>
                  <a:pt x="1374" y="2265"/>
                </a:lnTo>
                <a:lnTo>
                  <a:pt x="1374" y="2266"/>
                </a:lnTo>
                <a:lnTo>
                  <a:pt x="1373" y="2265"/>
                </a:lnTo>
                <a:lnTo>
                  <a:pt x="1371" y="2265"/>
                </a:lnTo>
                <a:lnTo>
                  <a:pt x="1371" y="2263"/>
                </a:lnTo>
                <a:lnTo>
                  <a:pt x="1370" y="2263"/>
                </a:lnTo>
                <a:lnTo>
                  <a:pt x="1370" y="2262"/>
                </a:lnTo>
                <a:lnTo>
                  <a:pt x="1368" y="2262"/>
                </a:lnTo>
                <a:lnTo>
                  <a:pt x="1370" y="2262"/>
                </a:lnTo>
                <a:lnTo>
                  <a:pt x="1370" y="2260"/>
                </a:lnTo>
                <a:lnTo>
                  <a:pt x="1371" y="2260"/>
                </a:lnTo>
                <a:lnTo>
                  <a:pt x="1371" y="2259"/>
                </a:lnTo>
                <a:lnTo>
                  <a:pt x="1373" y="2259"/>
                </a:lnTo>
                <a:lnTo>
                  <a:pt x="1374" y="2260"/>
                </a:lnTo>
                <a:lnTo>
                  <a:pt x="1374" y="2262"/>
                </a:lnTo>
                <a:close/>
                <a:moveTo>
                  <a:pt x="2928" y="2256"/>
                </a:moveTo>
                <a:lnTo>
                  <a:pt x="2926" y="2256"/>
                </a:lnTo>
                <a:lnTo>
                  <a:pt x="2928" y="2256"/>
                </a:lnTo>
                <a:close/>
                <a:moveTo>
                  <a:pt x="2921" y="2253"/>
                </a:moveTo>
                <a:lnTo>
                  <a:pt x="2922" y="2254"/>
                </a:lnTo>
                <a:lnTo>
                  <a:pt x="2922" y="2256"/>
                </a:lnTo>
                <a:lnTo>
                  <a:pt x="2921" y="2256"/>
                </a:lnTo>
                <a:lnTo>
                  <a:pt x="2921" y="2254"/>
                </a:lnTo>
                <a:lnTo>
                  <a:pt x="2919" y="2254"/>
                </a:lnTo>
                <a:lnTo>
                  <a:pt x="2921" y="2253"/>
                </a:lnTo>
                <a:lnTo>
                  <a:pt x="2921" y="2254"/>
                </a:lnTo>
                <a:lnTo>
                  <a:pt x="2921" y="2253"/>
                </a:lnTo>
                <a:close/>
                <a:moveTo>
                  <a:pt x="2904" y="2253"/>
                </a:moveTo>
                <a:lnTo>
                  <a:pt x="2903" y="2253"/>
                </a:lnTo>
                <a:lnTo>
                  <a:pt x="2903" y="2252"/>
                </a:lnTo>
                <a:lnTo>
                  <a:pt x="2903" y="2250"/>
                </a:lnTo>
                <a:lnTo>
                  <a:pt x="2904" y="2252"/>
                </a:lnTo>
                <a:lnTo>
                  <a:pt x="2904" y="2253"/>
                </a:lnTo>
                <a:close/>
                <a:moveTo>
                  <a:pt x="3009" y="2253"/>
                </a:moveTo>
                <a:lnTo>
                  <a:pt x="3010" y="2253"/>
                </a:lnTo>
                <a:lnTo>
                  <a:pt x="3012" y="2254"/>
                </a:lnTo>
                <a:lnTo>
                  <a:pt x="3012" y="2256"/>
                </a:lnTo>
                <a:lnTo>
                  <a:pt x="3010" y="2256"/>
                </a:lnTo>
                <a:lnTo>
                  <a:pt x="3012" y="2256"/>
                </a:lnTo>
                <a:lnTo>
                  <a:pt x="3012" y="2257"/>
                </a:lnTo>
                <a:lnTo>
                  <a:pt x="3010" y="2257"/>
                </a:lnTo>
                <a:lnTo>
                  <a:pt x="3010" y="2256"/>
                </a:lnTo>
                <a:lnTo>
                  <a:pt x="3009" y="2256"/>
                </a:lnTo>
                <a:lnTo>
                  <a:pt x="3009" y="2257"/>
                </a:lnTo>
                <a:lnTo>
                  <a:pt x="3009" y="2259"/>
                </a:lnTo>
                <a:lnTo>
                  <a:pt x="3007" y="2259"/>
                </a:lnTo>
                <a:lnTo>
                  <a:pt x="3006" y="2259"/>
                </a:lnTo>
                <a:lnTo>
                  <a:pt x="3006" y="2260"/>
                </a:lnTo>
                <a:lnTo>
                  <a:pt x="3004" y="2260"/>
                </a:lnTo>
                <a:lnTo>
                  <a:pt x="3003" y="2260"/>
                </a:lnTo>
                <a:lnTo>
                  <a:pt x="3001" y="2260"/>
                </a:lnTo>
                <a:lnTo>
                  <a:pt x="3001" y="2259"/>
                </a:lnTo>
                <a:lnTo>
                  <a:pt x="3001" y="2257"/>
                </a:lnTo>
                <a:lnTo>
                  <a:pt x="3001" y="2256"/>
                </a:lnTo>
                <a:lnTo>
                  <a:pt x="3001" y="2254"/>
                </a:lnTo>
                <a:lnTo>
                  <a:pt x="3003" y="2254"/>
                </a:lnTo>
                <a:lnTo>
                  <a:pt x="3003" y="2253"/>
                </a:lnTo>
                <a:lnTo>
                  <a:pt x="3003" y="2252"/>
                </a:lnTo>
                <a:lnTo>
                  <a:pt x="3004" y="2252"/>
                </a:lnTo>
                <a:lnTo>
                  <a:pt x="3006" y="2252"/>
                </a:lnTo>
                <a:lnTo>
                  <a:pt x="3006" y="2250"/>
                </a:lnTo>
                <a:lnTo>
                  <a:pt x="3007" y="2252"/>
                </a:lnTo>
                <a:lnTo>
                  <a:pt x="3009" y="2252"/>
                </a:lnTo>
                <a:lnTo>
                  <a:pt x="3009" y="2253"/>
                </a:lnTo>
                <a:close/>
                <a:moveTo>
                  <a:pt x="2906" y="2253"/>
                </a:moveTo>
                <a:lnTo>
                  <a:pt x="2904" y="2250"/>
                </a:lnTo>
                <a:lnTo>
                  <a:pt x="2903" y="2249"/>
                </a:lnTo>
                <a:lnTo>
                  <a:pt x="2904" y="2249"/>
                </a:lnTo>
                <a:lnTo>
                  <a:pt x="2904" y="2250"/>
                </a:lnTo>
                <a:lnTo>
                  <a:pt x="2906" y="2253"/>
                </a:lnTo>
                <a:close/>
                <a:moveTo>
                  <a:pt x="2896" y="2250"/>
                </a:moveTo>
                <a:lnTo>
                  <a:pt x="2896" y="2249"/>
                </a:lnTo>
                <a:lnTo>
                  <a:pt x="2896" y="2250"/>
                </a:lnTo>
                <a:close/>
                <a:moveTo>
                  <a:pt x="2991" y="2249"/>
                </a:moveTo>
                <a:lnTo>
                  <a:pt x="2993" y="2250"/>
                </a:lnTo>
                <a:lnTo>
                  <a:pt x="2994" y="2250"/>
                </a:lnTo>
                <a:lnTo>
                  <a:pt x="2995" y="2252"/>
                </a:lnTo>
                <a:lnTo>
                  <a:pt x="2995" y="2253"/>
                </a:lnTo>
                <a:lnTo>
                  <a:pt x="2997" y="2253"/>
                </a:lnTo>
                <a:lnTo>
                  <a:pt x="2997" y="2254"/>
                </a:lnTo>
                <a:lnTo>
                  <a:pt x="2995" y="2256"/>
                </a:lnTo>
                <a:lnTo>
                  <a:pt x="2997" y="2254"/>
                </a:lnTo>
                <a:lnTo>
                  <a:pt x="2997" y="2256"/>
                </a:lnTo>
                <a:lnTo>
                  <a:pt x="2995" y="2256"/>
                </a:lnTo>
                <a:lnTo>
                  <a:pt x="2997" y="2256"/>
                </a:lnTo>
                <a:lnTo>
                  <a:pt x="2997" y="2257"/>
                </a:lnTo>
                <a:lnTo>
                  <a:pt x="2995" y="2257"/>
                </a:lnTo>
                <a:lnTo>
                  <a:pt x="2995" y="2259"/>
                </a:lnTo>
                <a:lnTo>
                  <a:pt x="2994" y="2260"/>
                </a:lnTo>
                <a:lnTo>
                  <a:pt x="2994" y="2262"/>
                </a:lnTo>
                <a:lnTo>
                  <a:pt x="2994" y="2263"/>
                </a:lnTo>
                <a:lnTo>
                  <a:pt x="2994" y="2265"/>
                </a:lnTo>
                <a:lnTo>
                  <a:pt x="2995" y="2265"/>
                </a:lnTo>
                <a:lnTo>
                  <a:pt x="2995" y="2266"/>
                </a:lnTo>
                <a:lnTo>
                  <a:pt x="2995" y="2268"/>
                </a:lnTo>
                <a:lnTo>
                  <a:pt x="2995" y="2269"/>
                </a:lnTo>
                <a:lnTo>
                  <a:pt x="2995" y="2271"/>
                </a:lnTo>
                <a:lnTo>
                  <a:pt x="2994" y="2271"/>
                </a:lnTo>
                <a:lnTo>
                  <a:pt x="2993" y="2271"/>
                </a:lnTo>
                <a:lnTo>
                  <a:pt x="2991" y="2272"/>
                </a:lnTo>
                <a:lnTo>
                  <a:pt x="2990" y="2272"/>
                </a:lnTo>
                <a:lnTo>
                  <a:pt x="2988" y="2272"/>
                </a:lnTo>
                <a:lnTo>
                  <a:pt x="2987" y="2272"/>
                </a:lnTo>
                <a:lnTo>
                  <a:pt x="2985" y="2272"/>
                </a:lnTo>
                <a:lnTo>
                  <a:pt x="2985" y="2274"/>
                </a:lnTo>
                <a:lnTo>
                  <a:pt x="2984" y="2274"/>
                </a:lnTo>
                <a:lnTo>
                  <a:pt x="2982" y="2275"/>
                </a:lnTo>
                <a:lnTo>
                  <a:pt x="2981" y="2275"/>
                </a:lnTo>
                <a:lnTo>
                  <a:pt x="2981" y="2274"/>
                </a:lnTo>
                <a:lnTo>
                  <a:pt x="2979" y="2272"/>
                </a:lnTo>
                <a:lnTo>
                  <a:pt x="2978" y="2271"/>
                </a:lnTo>
                <a:lnTo>
                  <a:pt x="2976" y="2271"/>
                </a:lnTo>
                <a:lnTo>
                  <a:pt x="2976" y="2269"/>
                </a:lnTo>
                <a:lnTo>
                  <a:pt x="2976" y="2268"/>
                </a:lnTo>
                <a:lnTo>
                  <a:pt x="2975" y="2268"/>
                </a:lnTo>
                <a:lnTo>
                  <a:pt x="2973" y="2266"/>
                </a:lnTo>
                <a:lnTo>
                  <a:pt x="2972" y="2266"/>
                </a:lnTo>
                <a:lnTo>
                  <a:pt x="2972" y="2265"/>
                </a:lnTo>
                <a:lnTo>
                  <a:pt x="2970" y="2265"/>
                </a:lnTo>
                <a:lnTo>
                  <a:pt x="2969" y="2263"/>
                </a:lnTo>
                <a:lnTo>
                  <a:pt x="2969" y="2262"/>
                </a:lnTo>
                <a:lnTo>
                  <a:pt x="2969" y="2260"/>
                </a:lnTo>
                <a:lnTo>
                  <a:pt x="2969" y="2259"/>
                </a:lnTo>
                <a:lnTo>
                  <a:pt x="2970" y="2259"/>
                </a:lnTo>
                <a:lnTo>
                  <a:pt x="2970" y="2257"/>
                </a:lnTo>
                <a:lnTo>
                  <a:pt x="2970" y="2256"/>
                </a:lnTo>
                <a:lnTo>
                  <a:pt x="2972" y="2256"/>
                </a:lnTo>
                <a:lnTo>
                  <a:pt x="2970" y="2256"/>
                </a:lnTo>
                <a:lnTo>
                  <a:pt x="2972" y="2254"/>
                </a:lnTo>
                <a:lnTo>
                  <a:pt x="2972" y="2253"/>
                </a:lnTo>
                <a:lnTo>
                  <a:pt x="2972" y="2252"/>
                </a:lnTo>
                <a:lnTo>
                  <a:pt x="2973" y="2252"/>
                </a:lnTo>
                <a:lnTo>
                  <a:pt x="2975" y="2252"/>
                </a:lnTo>
                <a:lnTo>
                  <a:pt x="2973" y="2252"/>
                </a:lnTo>
                <a:lnTo>
                  <a:pt x="2975" y="2252"/>
                </a:lnTo>
                <a:lnTo>
                  <a:pt x="2975" y="2250"/>
                </a:lnTo>
                <a:lnTo>
                  <a:pt x="2975" y="2252"/>
                </a:lnTo>
                <a:lnTo>
                  <a:pt x="2975" y="2253"/>
                </a:lnTo>
                <a:lnTo>
                  <a:pt x="2976" y="2253"/>
                </a:lnTo>
                <a:lnTo>
                  <a:pt x="2975" y="2252"/>
                </a:lnTo>
                <a:lnTo>
                  <a:pt x="2976" y="2250"/>
                </a:lnTo>
                <a:lnTo>
                  <a:pt x="2976" y="2249"/>
                </a:lnTo>
                <a:lnTo>
                  <a:pt x="2976" y="2250"/>
                </a:lnTo>
                <a:lnTo>
                  <a:pt x="2976" y="2249"/>
                </a:lnTo>
                <a:lnTo>
                  <a:pt x="2978" y="2249"/>
                </a:lnTo>
                <a:lnTo>
                  <a:pt x="2979" y="2249"/>
                </a:lnTo>
                <a:lnTo>
                  <a:pt x="2981" y="2249"/>
                </a:lnTo>
                <a:lnTo>
                  <a:pt x="2984" y="2250"/>
                </a:lnTo>
                <a:lnTo>
                  <a:pt x="2985" y="2250"/>
                </a:lnTo>
                <a:lnTo>
                  <a:pt x="2987" y="2250"/>
                </a:lnTo>
                <a:lnTo>
                  <a:pt x="2988" y="2250"/>
                </a:lnTo>
                <a:lnTo>
                  <a:pt x="2988" y="2249"/>
                </a:lnTo>
                <a:lnTo>
                  <a:pt x="2990" y="2249"/>
                </a:lnTo>
                <a:lnTo>
                  <a:pt x="2991" y="2249"/>
                </a:lnTo>
                <a:close/>
                <a:moveTo>
                  <a:pt x="2903" y="2252"/>
                </a:moveTo>
                <a:lnTo>
                  <a:pt x="2901" y="2253"/>
                </a:lnTo>
                <a:lnTo>
                  <a:pt x="2901" y="2252"/>
                </a:lnTo>
                <a:lnTo>
                  <a:pt x="2900" y="2249"/>
                </a:lnTo>
                <a:lnTo>
                  <a:pt x="2901" y="2249"/>
                </a:lnTo>
                <a:lnTo>
                  <a:pt x="2901" y="2250"/>
                </a:lnTo>
                <a:lnTo>
                  <a:pt x="2903" y="2252"/>
                </a:lnTo>
                <a:close/>
                <a:moveTo>
                  <a:pt x="2954" y="2249"/>
                </a:moveTo>
                <a:lnTo>
                  <a:pt x="2953" y="2249"/>
                </a:lnTo>
                <a:lnTo>
                  <a:pt x="2954" y="2249"/>
                </a:lnTo>
                <a:close/>
                <a:moveTo>
                  <a:pt x="2966" y="2249"/>
                </a:moveTo>
                <a:lnTo>
                  <a:pt x="2968" y="2249"/>
                </a:lnTo>
                <a:lnTo>
                  <a:pt x="2966" y="2249"/>
                </a:lnTo>
                <a:lnTo>
                  <a:pt x="2965" y="2249"/>
                </a:lnTo>
                <a:lnTo>
                  <a:pt x="2966" y="2249"/>
                </a:lnTo>
                <a:close/>
                <a:moveTo>
                  <a:pt x="2896" y="2249"/>
                </a:moveTo>
                <a:lnTo>
                  <a:pt x="2896" y="2250"/>
                </a:lnTo>
                <a:lnTo>
                  <a:pt x="2894" y="2249"/>
                </a:lnTo>
                <a:lnTo>
                  <a:pt x="2896" y="2249"/>
                </a:lnTo>
                <a:close/>
                <a:moveTo>
                  <a:pt x="2894" y="2249"/>
                </a:moveTo>
                <a:lnTo>
                  <a:pt x="2893" y="2249"/>
                </a:lnTo>
                <a:lnTo>
                  <a:pt x="2893" y="2247"/>
                </a:lnTo>
                <a:lnTo>
                  <a:pt x="2893" y="2249"/>
                </a:lnTo>
                <a:lnTo>
                  <a:pt x="2894" y="2249"/>
                </a:lnTo>
                <a:close/>
                <a:moveTo>
                  <a:pt x="2896" y="2249"/>
                </a:moveTo>
                <a:lnTo>
                  <a:pt x="2896" y="2247"/>
                </a:lnTo>
                <a:lnTo>
                  <a:pt x="2896" y="2249"/>
                </a:lnTo>
                <a:close/>
                <a:moveTo>
                  <a:pt x="2969" y="2249"/>
                </a:moveTo>
                <a:lnTo>
                  <a:pt x="2968" y="2249"/>
                </a:lnTo>
                <a:lnTo>
                  <a:pt x="2966" y="2247"/>
                </a:lnTo>
                <a:lnTo>
                  <a:pt x="2968" y="2247"/>
                </a:lnTo>
                <a:lnTo>
                  <a:pt x="2969" y="2247"/>
                </a:lnTo>
                <a:lnTo>
                  <a:pt x="2969" y="2249"/>
                </a:lnTo>
                <a:close/>
                <a:moveTo>
                  <a:pt x="2894" y="2247"/>
                </a:moveTo>
                <a:lnTo>
                  <a:pt x="2894" y="2249"/>
                </a:lnTo>
                <a:lnTo>
                  <a:pt x="2894" y="2247"/>
                </a:lnTo>
                <a:close/>
                <a:moveTo>
                  <a:pt x="2997" y="2246"/>
                </a:moveTo>
                <a:lnTo>
                  <a:pt x="2998" y="2246"/>
                </a:lnTo>
                <a:lnTo>
                  <a:pt x="3000" y="2247"/>
                </a:lnTo>
                <a:lnTo>
                  <a:pt x="3000" y="2249"/>
                </a:lnTo>
                <a:lnTo>
                  <a:pt x="3000" y="2250"/>
                </a:lnTo>
                <a:lnTo>
                  <a:pt x="2998" y="2250"/>
                </a:lnTo>
                <a:lnTo>
                  <a:pt x="2998" y="2249"/>
                </a:lnTo>
                <a:lnTo>
                  <a:pt x="2997" y="2249"/>
                </a:lnTo>
                <a:lnTo>
                  <a:pt x="2997" y="2247"/>
                </a:lnTo>
                <a:lnTo>
                  <a:pt x="2995" y="2247"/>
                </a:lnTo>
                <a:lnTo>
                  <a:pt x="2995" y="2246"/>
                </a:lnTo>
                <a:lnTo>
                  <a:pt x="2997" y="2246"/>
                </a:lnTo>
                <a:close/>
                <a:moveTo>
                  <a:pt x="3025" y="2281"/>
                </a:moveTo>
                <a:lnTo>
                  <a:pt x="3025" y="2279"/>
                </a:lnTo>
                <a:lnTo>
                  <a:pt x="3023" y="2279"/>
                </a:lnTo>
                <a:lnTo>
                  <a:pt x="3022" y="2279"/>
                </a:lnTo>
                <a:lnTo>
                  <a:pt x="3022" y="2278"/>
                </a:lnTo>
                <a:lnTo>
                  <a:pt x="3020" y="2278"/>
                </a:lnTo>
                <a:lnTo>
                  <a:pt x="3019" y="2278"/>
                </a:lnTo>
                <a:lnTo>
                  <a:pt x="3019" y="2277"/>
                </a:lnTo>
                <a:lnTo>
                  <a:pt x="3018" y="2277"/>
                </a:lnTo>
                <a:lnTo>
                  <a:pt x="3018" y="2275"/>
                </a:lnTo>
                <a:lnTo>
                  <a:pt x="3016" y="2275"/>
                </a:lnTo>
                <a:lnTo>
                  <a:pt x="3016" y="2274"/>
                </a:lnTo>
                <a:lnTo>
                  <a:pt x="3016" y="2272"/>
                </a:lnTo>
                <a:lnTo>
                  <a:pt x="3015" y="2271"/>
                </a:lnTo>
                <a:lnTo>
                  <a:pt x="3015" y="2269"/>
                </a:lnTo>
                <a:lnTo>
                  <a:pt x="3015" y="2268"/>
                </a:lnTo>
                <a:lnTo>
                  <a:pt x="3015" y="2266"/>
                </a:lnTo>
                <a:lnTo>
                  <a:pt x="3015" y="2265"/>
                </a:lnTo>
                <a:lnTo>
                  <a:pt x="3015" y="2263"/>
                </a:lnTo>
                <a:lnTo>
                  <a:pt x="3016" y="2262"/>
                </a:lnTo>
                <a:lnTo>
                  <a:pt x="3015" y="2262"/>
                </a:lnTo>
                <a:lnTo>
                  <a:pt x="3015" y="2260"/>
                </a:lnTo>
                <a:lnTo>
                  <a:pt x="3015" y="2259"/>
                </a:lnTo>
                <a:lnTo>
                  <a:pt x="3015" y="2257"/>
                </a:lnTo>
                <a:lnTo>
                  <a:pt x="3015" y="2256"/>
                </a:lnTo>
                <a:lnTo>
                  <a:pt x="3016" y="2256"/>
                </a:lnTo>
                <a:lnTo>
                  <a:pt x="3016" y="2254"/>
                </a:lnTo>
                <a:lnTo>
                  <a:pt x="3016" y="2253"/>
                </a:lnTo>
                <a:lnTo>
                  <a:pt x="3015" y="2253"/>
                </a:lnTo>
                <a:lnTo>
                  <a:pt x="3015" y="2252"/>
                </a:lnTo>
                <a:lnTo>
                  <a:pt x="3013" y="2252"/>
                </a:lnTo>
                <a:lnTo>
                  <a:pt x="3013" y="2250"/>
                </a:lnTo>
                <a:lnTo>
                  <a:pt x="3013" y="2249"/>
                </a:lnTo>
                <a:lnTo>
                  <a:pt x="3013" y="2247"/>
                </a:lnTo>
                <a:lnTo>
                  <a:pt x="3012" y="2247"/>
                </a:lnTo>
                <a:lnTo>
                  <a:pt x="3012" y="2246"/>
                </a:lnTo>
                <a:lnTo>
                  <a:pt x="3012" y="2244"/>
                </a:lnTo>
                <a:lnTo>
                  <a:pt x="3013" y="2244"/>
                </a:lnTo>
                <a:lnTo>
                  <a:pt x="3013" y="2246"/>
                </a:lnTo>
                <a:lnTo>
                  <a:pt x="3015" y="2246"/>
                </a:lnTo>
                <a:lnTo>
                  <a:pt x="3015" y="2247"/>
                </a:lnTo>
                <a:lnTo>
                  <a:pt x="3016" y="2247"/>
                </a:lnTo>
                <a:lnTo>
                  <a:pt x="3018" y="2247"/>
                </a:lnTo>
                <a:lnTo>
                  <a:pt x="3019" y="2249"/>
                </a:lnTo>
                <a:lnTo>
                  <a:pt x="3020" y="2249"/>
                </a:lnTo>
                <a:lnTo>
                  <a:pt x="3020" y="2250"/>
                </a:lnTo>
                <a:lnTo>
                  <a:pt x="3022" y="2250"/>
                </a:lnTo>
                <a:lnTo>
                  <a:pt x="3022" y="2252"/>
                </a:lnTo>
                <a:lnTo>
                  <a:pt x="3022" y="2253"/>
                </a:lnTo>
                <a:lnTo>
                  <a:pt x="3022" y="2254"/>
                </a:lnTo>
                <a:lnTo>
                  <a:pt x="3022" y="2256"/>
                </a:lnTo>
                <a:lnTo>
                  <a:pt x="3023" y="2256"/>
                </a:lnTo>
                <a:lnTo>
                  <a:pt x="3023" y="2257"/>
                </a:lnTo>
                <a:lnTo>
                  <a:pt x="3025" y="2259"/>
                </a:lnTo>
                <a:lnTo>
                  <a:pt x="3025" y="2260"/>
                </a:lnTo>
                <a:lnTo>
                  <a:pt x="3026" y="2260"/>
                </a:lnTo>
                <a:lnTo>
                  <a:pt x="3026" y="2262"/>
                </a:lnTo>
                <a:lnTo>
                  <a:pt x="3028" y="2262"/>
                </a:lnTo>
                <a:lnTo>
                  <a:pt x="3029" y="2262"/>
                </a:lnTo>
                <a:lnTo>
                  <a:pt x="3028" y="2262"/>
                </a:lnTo>
                <a:lnTo>
                  <a:pt x="3029" y="2262"/>
                </a:lnTo>
                <a:lnTo>
                  <a:pt x="3029" y="2260"/>
                </a:lnTo>
                <a:lnTo>
                  <a:pt x="3031" y="2260"/>
                </a:lnTo>
                <a:lnTo>
                  <a:pt x="3031" y="2259"/>
                </a:lnTo>
                <a:lnTo>
                  <a:pt x="3032" y="2259"/>
                </a:lnTo>
                <a:lnTo>
                  <a:pt x="3034" y="2260"/>
                </a:lnTo>
                <a:lnTo>
                  <a:pt x="3035" y="2260"/>
                </a:lnTo>
                <a:lnTo>
                  <a:pt x="3035" y="2262"/>
                </a:lnTo>
                <a:lnTo>
                  <a:pt x="3037" y="2262"/>
                </a:lnTo>
                <a:lnTo>
                  <a:pt x="3037" y="2263"/>
                </a:lnTo>
                <a:lnTo>
                  <a:pt x="3037" y="2265"/>
                </a:lnTo>
                <a:lnTo>
                  <a:pt x="3038" y="2265"/>
                </a:lnTo>
                <a:lnTo>
                  <a:pt x="3037" y="2265"/>
                </a:lnTo>
                <a:lnTo>
                  <a:pt x="3038" y="2266"/>
                </a:lnTo>
                <a:lnTo>
                  <a:pt x="3038" y="2268"/>
                </a:lnTo>
                <a:lnTo>
                  <a:pt x="3038" y="2269"/>
                </a:lnTo>
                <a:lnTo>
                  <a:pt x="3038" y="2271"/>
                </a:lnTo>
                <a:lnTo>
                  <a:pt x="3040" y="2271"/>
                </a:lnTo>
                <a:lnTo>
                  <a:pt x="3040" y="2272"/>
                </a:lnTo>
                <a:lnTo>
                  <a:pt x="3040" y="2274"/>
                </a:lnTo>
                <a:lnTo>
                  <a:pt x="3041" y="2274"/>
                </a:lnTo>
                <a:lnTo>
                  <a:pt x="3041" y="2275"/>
                </a:lnTo>
                <a:lnTo>
                  <a:pt x="3041" y="2277"/>
                </a:lnTo>
                <a:lnTo>
                  <a:pt x="3043" y="2277"/>
                </a:lnTo>
                <a:lnTo>
                  <a:pt x="3043" y="2278"/>
                </a:lnTo>
                <a:lnTo>
                  <a:pt x="3043" y="2279"/>
                </a:lnTo>
                <a:lnTo>
                  <a:pt x="3041" y="2279"/>
                </a:lnTo>
                <a:lnTo>
                  <a:pt x="3040" y="2279"/>
                </a:lnTo>
                <a:lnTo>
                  <a:pt x="3038" y="2279"/>
                </a:lnTo>
                <a:lnTo>
                  <a:pt x="3037" y="2279"/>
                </a:lnTo>
                <a:lnTo>
                  <a:pt x="3037" y="2278"/>
                </a:lnTo>
                <a:lnTo>
                  <a:pt x="3037" y="2277"/>
                </a:lnTo>
                <a:lnTo>
                  <a:pt x="3035" y="2277"/>
                </a:lnTo>
                <a:lnTo>
                  <a:pt x="3035" y="2275"/>
                </a:lnTo>
                <a:lnTo>
                  <a:pt x="3034" y="2275"/>
                </a:lnTo>
                <a:lnTo>
                  <a:pt x="3034" y="2277"/>
                </a:lnTo>
                <a:lnTo>
                  <a:pt x="3035" y="2277"/>
                </a:lnTo>
                <a:lnTo>
                  <a:pt x="3035" y="2278"/>
                </a:lnTo>
                <a:lnTo>
                  <a:pt x="3035" y="2279"/>
                </a:lnTo>
                <a:lnTo>
                  <a:pt x="3037" y="2279"/>
                </a:lnTo>
                <a:lnTo>
                  <a:pt x="3037" y="2281"/>
                </a:lnTo>
                <a:lnTo>
                  <a:pt x="3037" y="2282"/>
                </a:lnTo>
                <a:lnTo>
                  <a:pt x="3037" y="2284"/>
                </a:lnTo>
                <a:lnTo>
                  <a:pt x="3035" y="2285"/>
                </a:lnTo>
                <a:lnTo>
                  <a:pt x="3037" y="2285"/>
                </a:lnTo>
                <a:lnTo>
                  <a:pt x="3035" y="2287"/>
                </a:lnTo>
                <a:lnTo>
                  <a:pt x="3035" y="2285"/>
                </a:lnTo>
                <a:lnTo>
                  <a:pt x="3034" y="2285"/>
                </a:lnTo>
                <a:lnTo>
                  <a:pt x="3034" y="2284"/>
                </a:lnTo>
                <a:lnTo>
                  <a:pt x="3034" y="2285"/>
                </a:lnTo>
                <a:lnTo>
                  <a:pt x="3034" y="2287"/>
                </a:lnTo>
                <a:lnTo>
                  <a:pt x="3034" y="2288"/>
                </a:lnTo>
                <a:lnTo>
                  <a:pt x="3032" y="2288"/>
                </a:lnTo>
                <a:lnTo>
                  <a:pt x="3032" y="2287"/>
                </a:lnTo>
                <a:lnTo>
                  <a:pt x="3031" y="2287"/>
                </a:lnTo>
                <a:lnTo>
                  <a:pt x="3031" y="2285"/>
                </a:lnTo>
                <a:lnTo>
                  <a:pt x="3031" y="2284"/>
                </a:lnTo>
                <a:lnTo>
                  <a:pt x="3031" y="2282"/>
                </a:lnTo>
                <a:lnTo>
                  <a:pt x="3029" y="2282"/>
                </a:lnTo>
                <a:lnTo>
                  <a:pt x="3029" y="2281"/>
                </a:lnTo>
                <a:lnTo>
                  <a:pt x="3028" y="2281"/>
                </a:lnTo>
                <a:lnTo>
                  <a:pt x="3028" y="2282"/>
                </a:lnTo>
                <a:lnTo>
                  <a:pt x="3029" y="2282"/>
                </a:lnTo>
                <a:lnTo>
                  <a:pt x="3029" y="2284"/>
                </a:lnTo>
                <a:lnTo>
                  <a:pt x="3028" y="2284"/>
                </a:lnTo>
                <a:lnTo>
                  <a:pt x="3028" y="2282"/>
                </a:lnTo>
                <a:lnTo>
                  <a:pt x="3028" y="2281"/>
                </a:lnTo>
                <a:lnTo>
                  <a:pt x="3026" y="2281"/>
                </a:lnTo>
                <a:lnTo>
                  <a:pt x="3028" y="2282"/>
                </a:lnTo>
                <a:lnTo>
                  <a:pt x="3026" y="2282"/>
                </a:lnTo>
                <a:lnTo>
                  <a:pt x="3026" y="2281"/>
                </a:lnTo>
                <a:lnTo>
                  <a:pt x="3025" y="2281"/>
                </a:lnTo>
                <a:close/>
                <a:moveTo>
                  <a:pt x="2923" y="2247"/>
                </a:moveTo>
                <a:lnTo>
                  <a:pt x="2922" y="2249"/>
                </a:lnTo>
                <a:lnTo>
                  <a:pt x="2921" y="2247"/>
                </a:lnTo>
                <a:lnTo>
                  <a:pt x="2921" y="2246"/>
                </a:lnTo>
                <a:lnTo>
                  <a:pt x="2919" y="2246"/>
                </a:lnTo>
                <a:lnTo>
                  <a:pt x="2919" y="2244"/>
                </a:lnTo>
                <a:lnTo>
                  <a:pt x="2921" y="2244"/>
                </a:lnTo>
                <a:lnTo>
                  <a:pt x="2921" y="2246"/>
                </a:lnTo>
                <a:lnTo>
                  <a:pt x="2922" y="2246"/>
                </a:lnTo>
                <a:lnTo>
                  <a:pt x="2922" y="2247"/>
                </a:lnTo>
                <a:lnTo>
                  <a:pt x="2923" y="2247"/>
                </a:lnTo>
                <a:close/>
                <a:moveTo>
                  <a:pt x="3007" y="2244"/>
                </a:moveTo>
                <a:lnTo>
                  <a:pt x="3006" y="2244"/>
                </a:lnTo>
                <a:lnTo>
                  <a:pt x="3006" y="2243"/>
                </a:lnTo>
                <a:lnTo>
                  <a:pt x="3007" y="2243"/>
                </a:lnTo>
                <a:lnTo>
                  <a:pt x="3007" y="2244"/>
                </a:lnTo>
                <a:close/>
                <a:moveTo>
                  <a:pt x="1382" y="2244"/>
                </a:moveTo>
                <a:lnTo>
                  <a:pt x="1380" y="2244"/>
                </a:lnTo>
                <a:lnTo>
                  <a:pt x="1380" y="2246"/>
                </a:lnTo>
                <a:lnTo>
                  <a:pt x="1379" y="2246"/>
                </a:lnTo>
                <a:lnTo>
                  <a:pt x="1379" y="2244"/>
                </a:lnTo>
                <a:lnTo>
                  <a:pt x="1380" y="2244"/>
                </a:lnTo>
                <a:lnTo>
                  <a:pt x="1380" y="2243"/>
                </a:lnTo>
                <a:lnTo>
                  <a:pt x="1382" y="2244"/>
                </a:lnTo>
                <a:close/>
                <a:moveTo>
                  <a:pt x="3000" y="2243"/>
                </a:moveTo>
                <a:lnTo>
                  <a:pt x="3000" y="2244"/>
                </a:lnTo>
                <a:lnTo>
                  <a:pt x="3001" y="2244"/>
                </a:lnTo>
                <a:lnTo>
                  <a:pt x="3000" y="2244"/>
                </a:lnTo>
                <a:lnTo>
                  <a:pt x="3000" y="2246"/>
                </a:lnTo>
                <a:lnTo>
                  <a:pt x="2998" y="2246"/>
                </a:lnTo>
                <a:lnTo>
                  <a:pt x="2998" y="2244"/>
                </a:lnTo>
                <a:lnTo>
                  <a:pt x="2998" y="2243"/>
                </a:lnTo>
                <a:lnTo>
                  <a:pt x="2997" y="2243"/>
                </a:lnTo>
                <a:lnTo>
                  <a:pt x="2998" y="2243"/>
                </a:lnTo>
                <a:lnTo>
                  <a:pt x="3000" y="2243"/>
                </a:lnTo>
                <a:close/>
                <a:moveTo>
                  <a:pt x="2969" y="2243"/>
                </a:moveTo>
                <a:lnTo>
                  <a:pt x="2968" y="2243"/>
                </a:lnTo>
                <a:lnTo>
                  <a:pt x="2968" y="2241"/>
                </a:lnTo>
                <a:lnTo>
                  <a:pt x="2969" y="2241"/>
                </a:lnTo>
                <a:lnTo>
                  <a:pt x="2969" y="2243"/>
                </a:lnTo>
                <a:close/>
                <a:moveTo>
                  <a:pt x="2968" y="2243"/>
                </a:moveTo>
                <a:lnTo>
                  <a:pt x="2966" y="2241"/>
                </a:lnTo>
                <a:lnTo>
                  <a:pt x="2968" y="2241"/>
                </a:lnTo>
                <a:lnTo>
                  <a:pt x="2968" y="2243"/>
                </a:lnTo>
                <a:close/>
                <a:moveTo>
                  <a:pt x="3001" y="2243"/>
                </a:moveTo>
                <a:lnTo>
                  <a:pt x="3001" y="2241"/>
                </a:lnTo>
                <a:lnTo>
                  <a:pt x="3003" y="2241"/>
                </a:lnTo>
                <a:lnTo>
                  <a:pt x="3003" y="2243"/>
                </a:lnTo>
                <a:lnTo>
                  <a:pt x="3001" y="2243"/>
                </a:lnTo>
                <a:close/>
                <a:moveTo>
                  <a:pt x="2969" y="2240"/>
                </a:moveTo>
                <a:lnTo>
                  <a:pt x="2968" y="2240"/>
                </a:lnTo>
                <a:lnTo>
                  <a:pt x="2968" y="2238"/>
                </a:lnTo>
                <a:lnTo>
                  <a:pt x="2969" y="2238"/>
                </a:lnTo>
                <a:lnTo>
                  <a:pt x="2969" y="2240"/>
                </a:lnTo>
                <a:close/>
                <a:moveTo>
                  <a:pt x="3009" y="2243"/>
                </a:moveTo>
                <a:lnTo>
                  <a:pt x="3007" y="2243"/>
                </a:lnTo>
                <a:lnTo>
                  <a:pt x="3007" y="2241"/>
                </a:lnTo>
                <a:lnTo>
                  <a:pt x="3007" y="2240"/>
                </a:lnTo>
                <a:lnTo>
                  <a:pt x="3007" y="2238"/>
                </a:lnTo>
                <a:lnTo>
                  <a:pt x="3009" y="2238"/>
                </a:lnTo>
                <a:lnTo>
                  <a:pt x="3009" y="2240"/>
                </a:lnTo>
                <a:lnTo>
                  <a:pt x="3009" y="2241"/>
                </a:lnTo>
                <a:lnTo>
                  <a:pt x="3009" y="2243"/>
                </a:lnTo>
                <a:close/>
                <a:moveTo>
                  <a:pt x="3001" y="2241"/>
                </a:moveTo>
                <a:lnTo>
                  <a:pt x="3001" y="2240"/>
                </a:lnTo>
                <a:lnTo>
                  <a:pt x="3001" y="2238"/>
                </a:lnTo>
                <a:lnTo>
                  <a:pt x="3003" y="2237"/>
                </a:lnTo>
                <a:lnTo>
                  <a:pt x="3004" y="2237"/>
                </a:lnTo>
                <a:lnTo>
                  <a:pt x="3004" y="2238"/>
                </a:lnTo>
                <a:lnTo>
                  <a:pt x="3003" y="2240"/>
                </a:lnTo>
                <a:lnTo>
                  <a:pt x="3001" y="2241"/>
                </a:lnTo>
                <a:close/>
                <a:moveTo>
                  <a:pt x="1629" y="2235"/>
                </a:moveTo>
                <a:lnTo>
                  <a:pt x="1629" y="2237"/>
                </a:lnTo>
                <a:lnTo>
                  <a:pt x="1629" y="2238"/>
                </a:lnTo>
                <a:lnTo>
                  <a:pt x="1627" y="2238"/>
                </a:lnTo>
                <a:lnTo>
                  <a:pt x="1627" y="2240"/>
                </a:lnTo>
                <a:lnTo>
                  <a:pt x="1626" y="2240"/>
                </a:lnTo>
                <a:lnTo>
                  <a:pt x="1626" y="2241"/>
                </a:lnTo>
                <a:lnTo>
                  <a:pt x="1624" y="2241"/>
                </a:lnTo>
                <a:lnTo>
                  <a:pt x="1624" y="2243"/>
                </a:lnTo>
                <a:lnTo>
                  <a:pt x="1623" y="2243"/>
                </a:lnTo>
                <a:lnTo>
                  <a:pt x="1621" y="2243"/>
                </a:lnTo>
                <a:lnTo>
                  <a:pt x="1621" y="2244"/>
                </a:lnTo>
                <a:lnTo>
                  <a:pt x="1620" y="2243"/>
                </a:lnTo>
                <a:lnTo>
                  <a:pt x="1618" y="2243"/>
                </a:lnTo>
                <a:lnTo>
                  <a:pt x="1617" y="2243"/>
                </a:lnTo>
                <a:lnTo>
                  <a:pt x="1617" y="2244"/>
                </a:lnTo>
                <a:lnTo>
                  <a:pt x="1615" y="2244"/>
                </a:lnTo>
                <a:lnTo>
                  <a:pt x="1614" y="2244"/>
                </a:lnTo>
                <a:lnTo>
                  <a:pt x="1612" y="2244"/>
                </a:lnTo>
                <a:lnTo>
                  <a:pt x="1612" y="2243"/>
                </a:lnTo>
                <a:lnTo>
                  <a:pt x="1611" y="2243"/>
                </a:lnTo>
                <a:lnTo>
                  <a:pt x="1612" y="2243"/>
                </a:lnTo>
                <a:lnTo>
                  <a:pt x="1612" y="2241"/>
                </a:lnTo>
                <a:lnTo>
                  <a:pt x="1614" y="2241"/>
                </a:lnTo>
                <a:lnTo>
                  <a:pt x="1614" y="2240"/>
                </a:lnTo>
                <a:lnTo>
                  <a:pt x="1615" y="2240"/>
                </a:lnTo>
                <a:lnTo>
                  <a:pt x="1615" y="2238"/>
                </a:lnTo>
                <a:lnTo>
                  <a:pt x="1617" y="2238"/>
                </a:lnTo>
                <a:lnTo>
                  <a:pt x="1617" y="2240"/>
                </a:lnTo>
                <a:lnTo>
                  <a:pt x="1617" y="2238"/>
                </a:lnTo>
                <a:lnTo>
                  <a:pt x="1618" y="2238"/>
                </a:lnTo>
                <a:lnTo>
                  <a:pt x="1618" y="2237"/>
                </a:lnTo>
                <a:lnTo>
                  <a:pt x="1618" y="2238"/>
                </a:lnTo>
                <a:lnTo>
                  <a:pt x="1620" y="2238"/>
                </a:lnTo>
                <a:lnTo>
                  <a:pt x="1620" y="2237"/>
                </a:lnTo>
                <a:lnTo>
                  <a:pt x="1621" y="2237"/>
                </a:lnTo>
                <a:lnTo>
                  <a:pt x="1623" y="2237"/>
                </a:lnTo>
                <a:lnTo>
                  <a:pt x="1624" y="2237"/>
                </a:lnTo>
                <a:lnTo>
                  <a:pt x="1624" y="2238"/>
                </a:lnTo>
                <a:lnTo>
                  <a:pt x="1624" y="2237"/>
                </a:lnTo>
                <a:lnTo>
                  <a:pt x="1626" y="2237"/>
                </a:lnTo>
                <a:lnTo>
                  <a:pt x="1627" y="2237"/>
                </a:lnTo>
                <a:lnTo>
                  <a:pt x="1627" y="2235"/>
                </a:lnTo>
                <a:lnTo>
                  <a:pt x="1629" y="2235"/>
                </a:lnTo>
                <a:close/>
                <a:moveTo>
                  <a:pt x="1615" y="2234"/>
                </a:moveTo>
                <a:lnTo>
                  <a:pt x="1615" y="2235"/>
                </a:lnTo>
                <a:lnTo>
                  <a:pt x="1617" y="2235"/>
                </a:lnTo>
                <a:lnTo>
                  <a:pt x="1617" y="2237"/>
                </a:lnTo>
                <a:lnTo>
                  <a:pt x="1617" y="2235"/>
                </a:lnTo>
                <a:lnTo>
                  <a:pt x="1615" y="2235"/>
                </a:lnTo>
                <a:lnTo>
                  <a:pt x="1615" y="2234"/>
                </a:lnTo>
                <a:close/>
                <a:moveTo>
                  <a:pt x="1411" y="2234"/>
                </a:moveTo>
                <a:lnTo>
                  <a:pt x="1411" y="2235"/>
                </a:lnTo>
                <a:lnTo>
                  <a:pt x="1412" y="2235"/>
                </a:lnTo>
                <a:lnTo>
                  <a:pt x="1414" y="2235"/>
                </a:lnTo>
                <a:lnTo>
                  <a:pt x="1414" y="2234"/>
                </a:lnTo>
                <a:lnTo>
                  <a:pt x="1415" y="2234"/>
                </a:lnTo>
                <a:lnTo>
                  <a:pt x="1417" y="2234"/>
                </a:lnTo>
                <a:lnTo>
                  <a:pt x="1418" y="2234"/>
                </a:lnTo>
                <a:lnTo>
                  <a:pt x="1420" y="2234"/>
                </a:lnTo>
                <a:lnTo>
                  <a:pt x="1421" y="2234"/>
                </a:lnTo>
                <a:lnTo>
                  <a:pt x="1423" y="2235"/>
                </a:lnTo>
                <a:lnTo>
                  <a:pt x="1424" y="2235"/>
                </a:lnTo>
                <a:lnTo>
                  <a:pt x="1424" y="2237"/>
                </a:lnTo>
                <a:lnTo>
                  <a:pt x="1426" y="2237"/>
                </a:lnTo>
                <a:lnTo>
                  <a:pt x="1424" y="2237"/>
                </a:lnTo>
                <a:lnTo>
                  <a:pt x="1426" y="2237"/>
                </a:lnTo>
                <a:lnTo>
                  <a:pt x="1427" y="2238"/>
                </a:lnTo>
                <a:lnTo>
                  <a:pt x="1429" y="2238"/>
                </a:lnTo>
                <a:lnTo>
                  <a:pt x="1429" y="2240"/>
                </a:lnTo>
                <a:lnTo>
                  <a:pt x="1427" y="2240"/>
                </a:lnTo>
                <a:lnTo>
                  <a:pt x="1426" y="2240"/>
                </a:lnTo>
                <a:lnTo>
                  <a:pt x="1427" y="2238"/>
                </a:lnTo>
                <a:lnTo>
                  <a:pt x="1426" y="2238"/>
                </a:lnTo>
                <a:lnTo>
                  <a:pt x="1424" y="2238"/>
                </a:lnTo>
                <a:lnTo>
                  <a:pt x="1423" y="2238"/>
                </a:lnTo>
                <a:lnTo>
                  <a:pt x="1421" y="2238"/>
                </a:lnTo>
                <a:lnTo>
                  <a:pt x="1420" y="2238"/>
                </a:lnTo>
                <a:lnTo>
                  <a:pt x="1420" y="2237"/>
                </a:lnTo>
                <a:lnTo>
                  <a:pt x="1418" y="2238"/>
                </a:lnTo>
                <a:lnTo>
                  <a:pt x="1417" y="2240"/>
                </a:lnTo>
                <a:lnTo>
                  <a:pt x="1415" y="2240"/>
                </a:lnTo>
                <a:lnTo>
                  <a:pt x="1414" y="2240"/>
                </a:lnTo>
                <a:lnTo>
                  <a:pt x="1414" y="2241"/>
                </a:lnTo>
                <a:lnTo>
                  <a:pt x="1414" y="2240"/>
                </a:lnTo>
                <a:lnTo>
                  <a:pt x="1412" y="2240"/>
                </a:lnTo>
                <a:lnTo>
                  <a:pt x="1411" y="2240"/>
                </a:lnTo>
                <a:lnTo>
                  <a:pt x="1410" y="2241"/>
                </a:lnTo>
                <a:lnTo>
                  <a:pt x="1410" y="2240"/>
                </a:lnTo>
                <a:lnTo>
                  <a:pt x="1408" y="2240"/>
                </a:lnTo>
                <a:lnTo>
                  <a:pt x="1407" y="2240"/>
                </a:lnTo>
                <a:lnTo>
                  <a:pt x="1405" y="2241"/>
                </a:lnTo>
                <a:lnTo>
                  <a:pt x="1405" y="2240"/>
                </a:lnTo>
                <a:lnTo>
                  <a:pt x="1405" y="2238"/>
                </a:lnTo>
                <a:lnTo>
                  <a:pt x="1407" y="2238"/>
                </a:lnTo>
                <a:lnTo>
                  <a:pt x="1407" y="2237"/>
                </a:lnTo>
                <a:lnTo>
                  <a:pt x="1408" y="2237"/>
                </a:lnTo>
                <a:lnTo>
                  <a:pt x="1408" y="2235"/>
                </a:lnTo>
                <a:lnTo>
                  <a:pt x="1410" y="2235"/>
                </a:lnTo>
                <a:lnTo>
                  <a:pt x="1410" y="2234"/>
                </a:lnTo>
                <a:lnTo>
                  <a:pt x="1411" y="2234"/>
                </a:lnTo>
                <a:close/>
                <a:moveTo>
                  <a:pt x="2973" y="2232"/>
                </a:moveTo>
                <a:lnTo>
                  <a:pt x="2973" y="2234"/>
                </a:lnTo>
                <a:lnTo>
                  <a:pt x="2975" y="2234"/>
                </a:lnTo>
                <a:lnTo>
                  <a:pt x="2975" y="2235"/>
                </a:lnTo>
                <a:lnTo>
                  <a:pt x="2975" y="2237"/>
                </a:lnTo>
                <a:lnTo>
                  <a:pt x="2975" y="2238"/>
                </a:lnTo>
                <a:lnTo>
                  <a:pt x="2975" y="2240"/>
                </a:lnTo>
                <a:lnTo>
                  <a:pt x="2975" y="2238"/>
                </a:lnTo>
                <a:lnTo>
                  <a:pt x="2973" y="2238"/>
                </a:lnTo>
                <a:lnTo>
                  <a:pt x="2973" y="2240"/>
                </a:lnTo>
                <a:lnTo>
                  <a:pt x="2975" y="2241"/>
                </a:lnTo>
                <a:lnTo>
                  <a:pt x="2973" y="2243"/>
                </a:lnTo>
                <a:lnTo>
                  <a:pt x="2972" y="2243"/>
                </a:lnTo>
                <a:lnTo>
                  <a:pt x="2970" y="2241"/>
                </a:lnTo>
                <a:lnTo>
                  <a:pt x="2969" y="2240"/>
                </a:lnTo>
                <a:lnTo>
                  <a:pt x="2969" y="2238"/>
                </a:lnTo>
                <a:lnTo>
                  <a:pt x="2969" y="2237"/>
                </a:lnTo>
                <a:lnTo>
                  <a:pt x="2969" y="2235"/>
                </a:lnTo>
                <a:lnTo>
                  <a:pt x="2968" y="2234"/>
                </a:lnTo>
                <a:lnTo>
                  <a:pt x="2969" y="2234"/>
                </a:lnTo>
                <a:lnTo>
                  <a:pt x="2970" y="2234"/>
                </a:lnTo>
                <a:lnTo>
                  <a:pt x="2972" y="2232"/>
                </a:lnTo>
                <a:lnTo>
                  <a:pt x="2973" y="2232"/>
                </a:lnTo>
                <a:close/>
                <a:moveTo>
                  <a:pt x="2970" y="2234"/>
                </a:moveTo>
                <a:lnTo>
                  <a:pt x="2969" y="2234"/>
                </a:lnTo>
                <a:lnTo>
                  <a:pt x="2969" y="2232"/>
                </a:lnTo>
                <a:lnTo>
                  <a:pt x="2970" y="2232"/>
                </a:lnTo>
                <a:lnTo>
                  <a:pt x="2970" y="2234"/>
                </a:lnTo>
                <a:close/>
                <a:moveTo>
                  <a:pt x="2972" y="2232"/>
                </a:moveTo>
                <a:lnTo>
                  <a:pt x="2970" y="2232"/>
                </a:lnTo>
                <a:lnTo>
                  <a:pt x="2972" y="2232"/>
                </a:lnTo>
                <a:close/>
                <a:moveTo>
                  <a:pt x="1589" y="2232"/>
                </a:moveTo>
                <a:lnTo>
                  <a:pt x="1590" y="2232"/>
                </a:lnTo>
                <a:lnTo>
                  <a:pt x="1592" y="2232"/>
                </a:lnTo>
                <a:lnTo>
                  <a:pt x="1593" y="2232"/>
                </a:lnTo>
                <a:lnTo>
                  <a:pt x="1593" y="2234"/>
                </a:lnTo>
                <a:lnTo>
                  <a:pt x="1595" y="2234"/>
                </a:lnTo>
                <a:lnTo>
                  <a:pt x="1595" y="2235"/>
                </a:lnTo>
                <a:lnTo>
                  <a:pt x="1595" y="2234"/>
                </a:lnTo>
                <a:lnTo>
                  <a:pt x="1595" y="2235"/>
                </a:lnTo>
                <a:lnTo>
                  <a:pt x="1595" y="2234"/>
                </a:lnTo>
                <a:lnTo>
                  <a:pt x="1593" y="2234"/>
                </a:lnTo>
                <a:lnTo>
                  <a:pt x="1593" y="2235"/>
                </a:lnTo>
                <a:lnTo>
                  <a:pt x="1595" y="2235"/>
                </a:lnTo>
                <a:lnTo>
                  <a:pt x="1595" y="2237"/>
                </a:lnTo>
                <a:lnTo>
                  <a:pt x="1595" y="2238"/>
                </a:lnTo>
                <a:lnTo>
                  <a:pt x="1593" y="2238"/>
                </a:lnTo>
                <a:lnTo>
                  <a:pt x="1592" y="2240"/>
                </a:lnTo>
                <a:lnTo>
                  <a:pt x="1592" y="2238"/>
                </a:lnTo>
                <a:lnTo>
                  <a:pt x="1593" y="2238"/>
                </a:lnTo>
                <a:lnTo>
                  <a:pt x="1593" y="2237"/>
                </a:lnTo>
                <a:lnTo>
                  <a:pt x="1592" y="2238"/>
                </a:lnTo>
                <a:lnTo>
                  <a:pt x="1590" y="2238"/>
                </a:lnTo>
                <a:lnTo>
                  <a:pt x="1592" y="2238"/>
                </a:lnTo>
                <a:lnTo>
                  <a:pt x="1592" y="2237"/>
                </a:lnTo>
                <a:lnTo>
                  <a:pt x="1593" y="2237"/>
                </a:lnTo>
                <a:lnTo>
                  <a:pt x="1592" y="2237"/>
                </a:lnTo>
                <a:lnTo>
                  <a:pt x="1592" y="2235"/>
                </a:lnTo>
                <a:lnTo>
                  <a:pt x="1593" y="2235"/>
                </a:lnTo>
                <a:lnTo>
                  <a:pt x="1592" y="2235"/>
                </a:lnTo>
                <a:lnTo>
                  <a:pt x="1592" y="2234"/>
                </a:lnTo>
                <a:lnTo>
                  <a:pt x="1592" y="2232"/>
                </a:lnTo>
                <a:lnTo>
                  <a:pt x="1590" y="2232"/>
                </a:lnTo>
                <a:lnTo>
                  <a:pt x="1589" y="2232"/>
                </a:lnTo>
                <a:lnTo>
                  <a:pt x="1587" y="2232"/>
                </a:lnTo>
                <a:lnTo>
                  <a:pt x="1586" y="2232"/>
                </a:lnTo>
                <a:lnTo>
                  <a:pt x="1586" y="2234"/>
                </a:lnTo>
                <a:lnTo>
                  <a:pt x="1586" y="2235"/>
                </a:lnTo>
                <a:lnTo>
                  <a:pt x="1586" y="2237"/>
                </a:lnTo>
                <a:lnTo>
                  <a:pt x="1586" y="2238"/>
                </a:lnTo>
                <a:lnTo>
                  <a:pt x="1586" y="2240"/>
                </a:lnTo>
                <a:lnTo>
                  <a:pt x="1586" y="2238"/>
                </a:lnTo>
                <a:lnTo>
                  <a:pt x="1587" y="2238"/>
                </a:lnTo>
                <a:lnTo>
                  <a:pt x="1587" y="2240"/>
                </a:lnTo>
                <a:lnTo>
                  <a:pt x="1587" y="2241"/>
                </a:lnTo>
                <a:lnTo>
                  <a:pt x="1589" y="2241"/>
                </a:lnTo>
                <a:lnTo>
                  <a:pt x="1589" y="2243"/>
                </a:lnTo>
                <a:lnTo>
                  <a:pt x="1589" y="2241"/>
                </a:lnTo>
                <a:lnTo>
                  <a:pt x="1590" y="2241"/>
                </a:lnTo>
                <a:lnTo>
                  <a:pt x="1589" y="2241"/>
                </a:lnTo>
                <a:lnTo>
                  <a:pt x="1589" y="2240"/>
                </a:lnTo>
                <a:lnTo>
                  <a:pt x="1590" y="2240"/>
                </a:lnTo>
                <a:lnTo>
                  <a:pt x="1590" y="2241"/>
                </a:lnTo>
                <a:lnTo>
                  <a:pt x="1590" y="2243"/>
                </a:lnTo>
                <a:lnTo>
                  <a:pt x="1589" y="2243"/>
                </a:lnTo>
                <a:lnTo>
                  <a:pt x="1587" y="2243"/>
                </a:lnTo>
                <a:lnTo>
                  <a:pt x="1586" y="2243"/>
                </a:lnTo>
                <a:lnTo>
                  <a:pt x="1584" y="2244"/>
                </a:lnTo>
                <a:lnTo>
                  <a:pt x="1583" y="2244"/>
                </a:lnTo>
                <a:lnTo>
                  <a:pt x="1581" y="2246"/>
                </a:lnTo>
                <a:lnTo>
                  <a:pt x="1580" y="2246"/>
                </a:lnTo>
                <a:lnTo>
                  <a:pt x="1580" y="2247"/>
                </a:lnTo>
                <a:lnTo>
                  <a:pt x="1579" y="2247"/>
                </a:lnTo>
                <a:lnTo>
                  <a:pt x="1579" y="2249"/>
                </a:lnTo>
                <a:lnTo>
                  <a:pt x="1577" y="2249"/>
                </a:lnTo>
                <a:lnTo>
                  <a:pt x="1577" y="2250"/>
                </a:lnTo>
                <a:lnTo>
                  <a:pt x="1576" y="2252"/>
                </a:lnTo>
                <a:lnTo>
                  <a:pt x="1576" y="2253"/>
                </a:lnTo>
                <a:lnTo>
                  <a:pt x="1574" y="2253"/>
                </a:lnTo>
                <a:lnTo>
                  <a:pt x="1574" y="2254"/>
                </a:lnTo>
                <a:lnTo>
                  <a:pt x="1573" y="2254"/>
                </a:lnTo>
                <a:lnTo>
                  <a:pt x="1571" y="2254"/>
                </a:lnTo>
                <a:lnTo>
                  <a:pt x="1570" y="2254"/>
                </a:lnTo>
                <a:lnTo>
                  <a:pt x="1570" y="2253"/>
                </a:lnTo>
                <a:lnTo>
                  <a:pt x="1568" y="2252"/>
                </a:lnTo>
                <a:lnTo>
                  <a:pt x="1570" y="2252"/>
                </a:lnTo>
                <a:lnTo>
                  <a:pt x="1570" y="2250"/>
                </a:lnTo>
                <a:lnTo>
                  <a:pt x="1570" y="2249"/>
                </a:lnTo>
                <a:lnTo>
                  <a:pt x="1571" y="2249"/>
                </a:lnTo>
                <a:lnTo>
                  <a:pt x="1571" y="2247"/>
                </a:lnTo>
                <a:lnTo>
                  <a:pt x="1573" y="2246"/>
                </a:lnTo>
                <a:lnTo>
                  <a:pt x="1573" y="2244"/>
                </a:lnTo>
                <a:lnTo>
                  <a:pt x="1574" y="2243"/>
                </a:lnTo>
                <a:lnTo>
                  <a:pt x="1574" y="2241"/>
                </a:lnTo>
                <a:lnTo>
                  <a:pt x="1576" y="2241"/>
                </a:lnTo>
                <a:lnTo>
                  <a:pt x="1576" y="2240"/>
                </a:lnTo>
                <a:lnTo>
                  <a:pt x="1577" y="2240"/>
                </a:lnTo>
                <a:lnTo>
                  <a:pt x="1580" y="2238"/>
                </a:lnTo>
                <a:lnTo>
                  <a:pt x="1580" y="2237"/>
                </a:lnTo>
                <a:lnTo>
                  <a:pt x="1581" y="2237"/>
                </a:lnTo>
                <a:lnTo>
                  <a:pt x="1583" y="2234"/>
                </a:lnTo>
                <a:lnTo>
                  <a:pt x="1584" y="2234"/>
                </a:lnTo>
                <a:lnTo>
                  <a:pt x="1586" y="2232"/>
                </a:lnTo>
                <a:lnTo>
                  <a:pt x="1587" y="2232"/>
                </a:lnTo>
                <a:lnTo>
                  <a:pt x="1589" y="2232"/>
                </a:lnTo>
                <a:close/>
                <a:moveTo>
                  <a:pt x="2975" y="2231"/>
                </a:moveTo>
                <a:lnTo>
                  <a:pt x="2973" y="2232"/>
                </a:lnTo>
                <a:lnTo>
                  <a:pt x="2973" y="2231"/>
                </a:lnTo>
                <a:lnTo>
                  <a:pt x="2975" y="2231"/>
                </a:lnTo>
                <a:close/>
                <a:moveTo>
                  <a:pt x="2890" y="2232"/>
                </a:moveTo>
                <a:lnTo>
                  <a:pt x="2888" y="2234"/>
                </a:lnTo>
                <a:lnTo>
                  <a:pt x="2888" y="2232"/>
                </a:lnTo>
                <a:lnTo>
                  <a:pt x="2890" y="2231"/>
                </a:lnTo>
                <a:lnTo>
                  <a:pt x="2890" y="2232"/>
                </a:lnTo>
                <a:close/>
                <a:moveTo>
                  <a:pt x="3012" y="2232"/>
                </a:moveTo>
                <a:lnTo>
                  <a:pt x="3012" y="2234"/>
                </a:lnTo>
                <a:lnTo>
                  <a:pt x="3010" y="2234"/>
                </a:lnTo>
                <a:lnTo>
                  <a:pt x="3010" y="2235"/>
                </a:lnTo>
                <a:lnTo>
                  <a:pt x="3009" y="2235"/>
                </a:lnTo>
                <a:lnTo>
                  <a:pt x="3009" y="2234"/>
                </a:lnTo>
                <a:lnTo>
                  <a:pt x="3009" y="2232"/>
                </a:lnTo>
                <a:lnTo>
                  <a:pt x="3010" y="2232"/>
                </a:lnTo>
                <a:lnTo>
                  <a:pt x="3010" y="2231"/>
                </a:lnTo>
                <a:lnTo>
                  <a:pt x="3012" y="2231"/>
                </a:lnTo>
                <a:lnTo>
                  <a:pt x="3012" y="2232"/>
                </a:lnTo>
                <a:close/>
                <a:moveTo>
                  <a:pt x="1615" y="2234"/>
                </a:moveTo>
                <a:lnTo>
                  <a:pt x="1614" y="2234"/>
                </a:lnTo>
                <a:lnTo>
                  <a:pt x="1614" y="2235"/>
                </a:lnTo>
                <a:lnTo>
                  <a:pt x="1614" y="2237"/>
                </a:lnTo>
                <a:lnTo>
                  <a:pt x="1614" y="2238"/>
                </a:lnTo>
                <a:lnTo>
                  <a:pt x="1615" y="2238"/>
                </a:lnTo>
                <a:lnTo>
                  <a:pt x="1614" y="2238"/>
                </a:lnTo>
                <a:lnTo>
                  <a:pt x="1614" y="2240"/>
                </a:lnTo>
                <a:lnTo>
                  <a:pt x="1612" y="2241"/>
                </a:lnTo>
                <a:lnTo>
                  <a:pt x="1612" y="2240"/>
                </a:lnTo>
                <a:lnTo>
                  <a:pt x="1614" y="2238"/>
                </a:lnTo>
                <a:lnTo>
                  <a:pt x="1612" y="2238"/>
                </a:lnTo>
                <a:lnTo>
                  <a:pt x="1612" y="2240"/>
                </a:lnTo>
                <a:lnTo>
                  <a:pt x="1612" y="2241"/>
                </a:lnTo>
                <a:lnTo>
                  <a:pt x="1611" y="2241"/>
                </a:lnTo>
                <a:lnTo>
                  <a:pt x="1611" y="2243"/>
                </a:lnTo>
                <a:lnTo>
                  <a:pt x="1609" y="2243"/>
                </a:lnTo>
                <a:lnTo>
                  <a:pt x="1608" y="2243"/>
                </a:lnTo>
                <a:lnTo>
                  <a:pt x="1608" y="2244"/>
                </a:lnTo>
                <a:lnTo>
                  <a:pt x="1606" y="2244"/>
                </a:lnTo>
                <a:lnTo>
                  <a:pt x="1605" y="2244"/>
                </a:lnTo>
                <a:lnTo>
                  <a:pt x="1604" y="2244"/>
                </a:lnTo>
                <a:lnTo>
                  <a:pt x="1602" y="2244"/>
                </a:lnTo>
                <a:lnTo>
                  <a:pt x="1602" y="2243"/>
                </a:lnTo>
                <a:lnTo>
                  <a:pt x="1601" y="2243"/>
                </a:lnTo>
                <a:lnTo>
                  <a:pt x="1599" y="2243"/>
                </a:lnTo>
                <a:lnTo>
                  <a:pt x="1598" y="2243"/>
                </a:lnTo>
                <a:lnTo>
                  <a:pt x="1598" y="2241"/>
                </a:lnTo>
                <a:lnTo>
                  <a:pt x="1596" y="2241"/>
                </a:lnTo>
                <a:lnTo>
                  <a:pt x="1598" y="2240"/>
                </a:lnTo>
                <a:lnTo>
                  <a:pt x="1598" y="2241"/>
                </a:lnTo>
                <a:lnTo>
                  <a:pt x="1598" y="2240"/>
                </a:lnTo>
                <a:lnTo>
                  <a:pt x="1599" y="2240"/>
                </a:lnTo>
                <a:lnTo>
                  <a:pt x="1598" y="2238"/>
                </a:lnTo>
                <a:lnTo>
                  <a:pt x="1598" y="2240"/>
                </a:lnTo>
                <a:lnTo>
                  <a:pt x="1596" y="2240"/>
                </a:lnTo>
                <a:lnTo>
                  <a:pt x="1596" y="2238"/>
                </a:lnTo>
                <a:lnTo>
                  <a:pt x="1598" y="2238"/>
                </a:lnTo>
                <a:lnTo>
                  <a:pt x="1598" y="2237"/>
                </a:lnTo>
                <a:lnTo>
                  <a:pt x="1599" y="2235"/>
                </a:lnTo>
                <a:lnTo>
                  <a:pt x="1601" y="2234"/>
                </a:lnTo>
                <a:lnTo>
                  <a:pt x="1601" y="2232"/>
                </a:lnTo>
                <a:lnTo>
                  <a:pt x="1602" y="2232"/>
                </a:lnTo>
                <a:lnTo>
                  <a:pt x="1604" y="2231"/>
                </a:lnTo>
                <a:lnTo>
                  <a:pt x="1605" y="2231"/>
                </a:lnTo>
                <a:lnTo>
                  <a:pt x="1606" y="2231"/>
                </a:lnTo>
                <a:lnTo>
                  <a:pt x="1608" y="2231"/>
                </a:lnTo>
                <a:lnTo>
                  <a:pt x="1609" y="2231"/>
                </a:lnTo>
                <a:lnTo>
                  <a:pt x="1611" y="2231"/>
                </a:lnTo>
                <a:lnTo>
                  <a:pt x="1612" y="2231"/>
                </a:lnTo>
                <a:lnTo>
                  <a:pt x="1612" y="2229"/>
                </a:lnTo>
                <a:lnTo>
                  <a:pt x="1614" y="2229"/>
                </a:lnTo>
                <a:lnTo>
                  <a:pt x="1614" y="2231"/>
                </a:lnTo>
                <a:lnTo>
                  <a:pt x="1615" y="2231"/>
                </a:lnTo>
                <a:lnTo>
                  <a:pt x="1615" y="2232"/>
                </a:lnTo>
                <a:lnTo>
                  <a:pt x="1615" y="2234"/>
                </a:lnTo>
                <a:close/>
                <a:moveTo>
                  <a:pt x="2890" y="2231"/>
                </a:moveTo>
                <a:lnTo>
                  <a:pt x="2890" y="2229"/>
                </a:lnTo>
                <a:lnTo>
                  <a:pt x="2890" y="2231"/>
                </a:lnTo>
                <a:close/>
                <a:moveTo>
                  <a:pt x="606" y="2229"/>
                </a:moveTo>
                <a:lnTo>
                  <a:pt x="606" y="2231"/>
                </a:lnTo>
                <a:lnTo>
                  <a:pt x="607" y="2229"/>
                </a:lnTo>
                <a:lnTo>
                  <a:pt x="608" y="2229"/>
                </a:lnTo>
                <a:lnTo>
                  <a:pt x="608" y="2231"/>
                </a:lnTo>
                <a:lnTo>
                  <a:pt x="610" y="2231"/>
                </a:lnTo>
                <a:lnTo>
                  <a:pt x="611" y="2231"/>
                </a:lnTo>
                <a:lnTo>
                  <a:pt x="613" y="2231"/>
                </a:lnTo>
                <a:lnTo>
                  <a:pt x="614" y="2231"/>
                </a:lnTo>
                <a:lnTo>
                  <a:pt x="616" y="2231"/>
                </a:lnTo>
                <a:lnTo>
                  <a:pt x="617" y="2231"/>
                </a:lnTo>
                <a:lnTo>
                  <a:pt x="619" y="2231"/>
                </a:lnTo>
                <a:lnTo>
                  <a:pt x="620" y="2231"/>
                </a:lnTo>
                <a:lnTo>
                  <a:pt x="622" y="2231"/>
                </a:lnTo>
                <a:lnTo>
                  <a:pt x="623" y="2231"/>
                </a:lnTo>
                <a:lnTo>
                  <a:pt x="623" y="2232"/>
                </a:lnTo>
                <a:lnTo>
                  <a:pt x="622" y="2234"/>
                </a:lnTo>
                <a:lnTo>
                  <a:pt x="622" y="2235"/>
                </a:lnTo>
                <a:lnTo>
                  <a:pt x="620" y="2235"/>
                </a:lnTo>
                <a:lnTo>
                  <a:pt x="619" y="2235"/>
                </a:lnTo>
                <a:lnTo>
                  <a:pt x="619" y="2237"/>
                </a:lnTo>
                <a:lnTo>
                  <a:pt x="617" y="2238"/>
                </a:lnTo>
                <a:lnTo>
                  <a:pt x="617" y="2240"/>
                </a:lnTo>
                <a:lnTo>
                  <a:pt x="616" y="2240"/>
                </a:lnTo>
                <a:lnTo>
                  <a:pt x="614" y="2240"/>
                </a:lnTo>
                <a:lnTo>
                  <a:pt x="613" y="2238"/>
                </a:lnTo>
                <a:lnTo>
                  <a:pt x="611" y="2238"/>
                </a:lnTo>
                <a:lnTo>
                  <a:pt x="611" y="2237"/>
                </a:lnTo>
                <a:lnTo>
                  <a:pt x="610" y="2237"/>
                </a:lnTo>
                <a:lnTo>
                  <a:pt x="610" y="2235"/>
                </a:lnTo>
                <a:lnTo>
                  <a:pt x="610" y="2234"/>
                </a:lnTo>
                <a:lnTo>
                  <a:pt x="608" y="2234"/>
                </a:lnTo>
                <a:lnTo>
                  <a:pt x="607" y="2234"/>
                </a:lnTo>
                <a:lnTo>
                  <a:pt x="607" y="2232"/>
                </a:lnTo>
                <a:lnTo>
                  <a:pt x="606" y="2232"/>
                </a:lnTo>
                <a:lnTo>
                  <a:pt x="604" y="2232"/>
                </a:lnTo>
                <a:lnTo>
                  <a:pt x="604" y="2231"/>
                </a:lnTo>
                <a:lnTo>
                  <a:pt x="603" y="2231"/>
                </a:lnTo>
                <a:lnTo>
                  <a:pt x="603" y="2229"/>
                </a:lnTo>
                <a:lnTo>
                  <a:pt x="604" y="2229"/>
                </a:lnTo>
                <a:lnTo>
                  <a:pt x="606" y="2229"/>
                </a:lnTo>
                <a:close/>
                <a:moveTo>
                  <a:pt x="2890" y="2229"/>
                </a:moveTo>
                <a:lnTo>
                  <a:pt x="2890" y="2228"/>
                </a:lnTo>
                <a:lnTo>
                  <a:pt x="2888" y="2228"/>
                </a:lnTo>
                <a:lnTo>
                  <a:pt x="2890" y="2228"/>
                </a:lnTo>
                <a:lnTo>
                  <a:pt x="2890" y="2229"/>
                </a:lnTo>
                <a:close/>
                <a:moveTo>
                  <a:pt x="1399" y="2227"/>
                </a:moveTo>
                <a:lnTo>
                  <a:pt x="1401" y="2227"/>
                </a:lnTo>
                <a:lnTo>
                  <a:pt x="1401" y="2228"/>
                </a:lnTo>
                <a:lnTo>
                  <a:pt x="1399" y="2228"/>
                </a:lnTo>
                <a:lnTo>
                  <a:pt x="1399" y="2227"/>
                </a:lnTo>
                <a:close/>
                <a:moveTo>
                  <a:pt x="2962" y="2225"/>
                </a:moveTo>
                <a:lnTo>
                  <a:pt x="2962" y="2224"/>
                </a:lnTo>
                <a:lnTo>
                  <a:pt x="2962" y="2225"/>
                </a:lnTo>
                <a:close/>
                <a:moveTo>
                  <a:pt x="2962" y="2224"/>
                </a:moveTo>
                <a:lnTo>
                  <a:pt x="2963" y="2224"/>
                </a:lnTo>
                <a:lnTo>
                  <a:pt x="2962" y="2224"/>
                </a:lnTo>
                <a:close/>
                <a:moveTo>
                  <a:pt x="3003" y="2224"/>
                </a:moveTo>
                <a:lnTo>
                  <a:pt x="3001" y="2224"/>
                </a:lnTo>
                <a:lnTo>
                  <a:pt x="3001" y="2225"/>
                </a:lnTo>
                <a:lnTo>
                  <a:pt x="3001" y="2224"/>
                </a:lnTo>
                <a:lnTo>
                  <a:pt x="3003" y="2224"/>
                </a:lnTo>
                <a:close/>
                <a:moveTo>
                  <a:pt x="3000" y="2225"/>
                </a:moveTo>
                <a:lnTo>
                  <a:pt x="3000" y="2224"/>
                </a:lnTo>
                <a:lnTo>
                  <a:pt x="3000" y="2222"/>
                </a:lnTo>
                <a:lnTo>
                  <a:pt x="3000" y="2224"/>
                </a:lnTo>
                <a:lnTo>
                  <a:pt x="3000" y="2225"/>
                </a:lnTo>
                <a:close/>
                <a:moveTo>
                  <a:pt x="3010" y="2225"/>
                </a:moveTo>
                <a:lnTo>
                  <a:pt x="3012" y="2225"/>
                </a:lnTo>
                <a:lnTo>
                  <a:pt x="3012" y="2224"/>
                </a:lnTo>
                <a:lnTo>
                  <a:pt x="3012" y="2225"/>
                </a:lnTo>
                <a:lnTo>
                  <a:pt x="3012" y="2224"/>
                </a:lnTo>
                <a:lnTo>
                  <a:pt x="3013" y="2224"/>
                </a:lnTo>
                <a:lnTo>
                  <a:pt x="3015" y="2225"/>
                </a:lnTo>
                <a:lnTo>
                  <a:pt x="3016" y="2225"/>
                </a:lnTo>
                <a:lnTo>
                  <a:pt x="3016" y="2224"/>
                </a:lnTo>
                <a:lnTo>
                  <a:pt x="3018" y="2224"/>
                </a:lnTo>
                <a:lnTo>
                  <a:pt x="3016" y="2225"/>
                </a:lnTo>
                <a:lnTo>
                  <a:pt x="3016" y="2227"/>
                </a:lnTo>
                <a:lnTo>
                  <a:pt x="3016" y="2228"/>
                </a:lnTo>
                <a:lnTo>
                  <a:pt x="3015" y="2228"/>
                </a:lnTo>
                <a:lnTo>
                  <a:pt x="3013" y="2228"/>
                </a:lnTo>
                <a:lnTo>
                  <a:pt x="3013" y="2229"/>
                </a:lnTo>
                <a:lnTo>
                  <a:pt x="3012" y="2229"/>
                </a:lnTo>
                <a:lnTo>
                  <a:pt x="3012" y="2231"/>
                </a:lnTo>
                <a:lnTo>
                  <a:pt x="3010" y="2231"/>
                </a:lnTo>
                <a:lnTo>
                  <a:pt x="3009" y="2231"/>
                </a:lnTo>
                <a:lnTo>
                  <a:pt x="3007" y="2231"/>
                </a:lnTo>
                <a:lnTo>
                  <a:pt x="3006" y="2231"/>
                </a:lnTo>
                <a:lnTo>
                  <a:pt x="3006" y="2229"/>
                </a:lnTo>
                <a:lnTo>
                  <a:pt x="3006" y="2231"/>
                </a:lnTo>
                <a:lnTo>
                  <a:pt x="3004" y="2231"/>
                </a:lnTo>
                <a:lnTo>
                  <a:pt x="3004" y="2229"/>
                </a:lnTo>
                <a:lnTo>
                  <a:pt x="3006" y="2229"/>
                </a:lnTo>
                <a:lnTo>
                  <a:pt x="3007" y="2229"/>
                </a:lnTo>
                <a:lnTo>
                  <a:pt x="3007" y="2228"/>
                </a:lnTo>
                <a:lnTo>
                  <a:pt x="3006" y="2229"/>
                </a:lnTo>
                <a:lnTo>
                  <a:pt x="3006" y="2228"/>
                </a:lnTo>
                <a:lnTo>
                  <a:pt x="3004" y="2228"/>
                </a:lnTo>
                <a:lnTo>
                  <a:pt x="3003" y="2229"/>
                </a:lnTo>
                <a:lnTo>
                  <a:pt x="3001" y="2229"/>
                </a:lnTo>
                <a:lnTo>
                  <a:pt x="3001" y="2228"/>
                </a:lnTo>
                <a:lnTo>
                  <a:pt x="3001" y="2227"/>
                </a:lnTo>
                <a:lnTo>
                  <a:pt x="3001" y="2225"/>
                </a:lnTo>
                <a:lnTo>
                  <a:pt x="3003" y="2225"/>
                </a:lnTo>
                <a:lnTo>
                  <a:pt x="3003" y="2224"/>
                </a:lnTo>
                <a:lnTo>
                  <a:pt x="3003" y="2222"/>
                </a:lnTo>
                <a:lnTo>
                  <a:pt x="3004" y="2222"/>
                </a:lnTo>
                <a:lnTo>
                  <a:pt x="3006" y="2222"/>
                </a:lnTo>
                <a:lnTo>
                  <a:pt x="3006" y="2224"/>
                </a:lnTo>
                <a:lnTo>
                  <a:pt x="3007" y="2224"/>
                </a:lnTo>
                <a:lnTo>
                  <a:pt x="3009" y="2224"/>
                </a:lnTo>
                <a:lnTo>
                  <a:pt x="3010" y="2225"/>
                </a:lnTo>
                <a:close/>
                <a:moveTo>
                  <a:pt x="3019" y="2222"/>
                </a:moveTo>
                <a:lnTo>
                  <a:pt x="3019" y="2224"/>
                </a:lnTo>
                <a:lnTo>
                  <a:pt x="3019" y="2225"/>
                </a:lnTo>
                <a:lnTo>
                  <a:pt x="3018" y="2225"/>
                </a:lnTo>
                <a:lnTo>
                  <a:pt x="3018" y="2227"/>
                </a:lnTo>
                <a:lnTo>
                  <a:pt x="3016" y="2227"/>
                </a:lnTo>
                <a:lnTo>
                  <a:pt x="3016" y="2225"/>
                </a:lnTo>
                <a:lnTo>
                  <a:pt x="3018" y="2225"/>
                </a:lnTo>
                <a:lnTo>
                  <a:pt x="3018" y="2224"/>
                </a:lnTo>
                <a:lnTo>
                  <a:pt x="3018" y="2222"/>
                </a:lnTo>
                <a:lnTo>
                  <a:pt x="3019" y="2222"/>
                </a:lnTo>
                <a:lnTo>
                  <a:pt x="3020" y="2221"/>
                </a:lnTo>
                <a:lnTo>
                  <a:pt x="3020" y="2222"/>
                </a:lnTo>
                <a:lnTo>
                  <a:pt x="3019" y="2222"/>
                </a:lnTo>
                <a:close/>
                <a:moveTo>
                  <a:pt x="1611" y="2222"/>
                </a:moveTo>
                <a:lnTo>
                  <a:pt x="1609" y="2222"/>
                </a:lnTo>
                <a:lnTo>
                  <a:pt x="1611" y="2222"/>
                </a:lnTo>
                <a:lnTo>
                  <a:pt x="1611" y="2221"/>
                </a:lnTo>
                <a:lnTo>
                  <a:pt x="1611" y="2222"/>
                </a:lnTo>
                <a:close/>
                <a:moveTo>
                  <a:pt x="1276" y="2221"/>
                </a:moveTo>
                <a:lnTo>
                  <a:pt x="1277" y="2219"/>
                </a:lnTo>
                <a:lnTo>
                  <a:pt x="1279" y="2219"/>
                </a:lnTo>
                <a:lnTo>
                  <a:pt x="1279" y="2218"/>
                </a:lnTo>
                <a:lnTo>
                  <a:pt x="1279" y="2219"/>
                </a:lnTo>
                <a:lnTo>
                  <a:pt x="1277" y="2219"/>
                </a:lnTo>
                <a:lnTo>
                  <a:pt x="1277" y="2221"/>
                </a:lnTo>
                <a:lnTo>
                  <a:pt x="1276" y="2221"/>
                </a:lnTo>
                <a:close/>
                <a:moveTo>
                  <a:pt x="2915" y="2218"/>
                </a:moveTo>
                <a:lnTo>
                  <a:pt x="2915" y="2219"/>
                </a:lnTo>
                <a:lnTo>
                  <a:pt x="2913" y="2219"/>
                </a:lnTo>
                <a:lnTo>
                  <a:pt x="2915" y="2218"/>
                </a:lnTo>
                <a:close/>
                <a:moveTo>
                  <a:pt x="1624" y="2218"/>
                </a:moveTo>
                <a:lnTo>
                  <a:pt x="1624" y="2216"/>
                </a:lnTo>
                <a:lnTo>
                  <a:pt x="1626" y="2218"/>
                </a:lnTo>
                <a:lnTo>
                  <a:pt x="1624" y="2218"/>
                </a:lnTo>
                <a:close/>
                <a:moveTo>
                  <a:pt x="1618" y="2218"/>
                </a:moveTo>
                <a:lnTo>
                  <a:pt x="1618" y="2219"/>
                </a:lnTo>
                <a:lnTo>
                  <a:pt x="1618" y="2221"/>
                </a:lnTo>
                <a:lnTo>
                  <a:pt x="1618" y="2222"/>
                </a:lnTo>
                <a:lnTo>
                  <a:pt x="1617" y="2222"/>
                </a:lnTo>
                <a:lnTo>
                  <a:pt x="1615" y="2222"/>
                </a:lnTo>
                <a:lnTo>
                  <a:pt x="1614" y="2222"/>
                </a:lnTo>
                <a:lnTo>
                  <a:pt x="1614" y="2221"/>
                </a:lnTo>
                <a:lnTo>
                  <a:pt x="1612" y="2221"/>
                </a:lnTo>
                <a:lnTo>
                  <a:pt x="1611" y="2221"/>
                </a:lnTo>
                <a:lnTo>
                  <a:pt x="1611" y="2219"/>
                </a:lnTo>
                <a:lnTo>
                  <a:pt x="1612" y="2219"/>
                </a:lnTo>
                <a:lnTo>
                  <a:pt x="1612" y="2221"/>
                </a:lnTo>
                <a:lnTo>
                  <a:pt x="1614" y="2219"/>
                </a:lnTo>
                <a:lnTo>
                  <a:pt x="1615" y="2219"/>
                </a:lnTo>
                <a:lnTo>
                  <a:pt x="1615" y="2218"/>
                </a:lnTo>
                <a:lnTo>
                  <a:pt x="1617" y="2218"/>
                </a:lnTo>
                <a:lnTo>
                  <a:pt x="1617" y="2216"/>
                </a:lnTo>
                <a:lnTo>
                  <a:pt x="1617" y="2218"/>
                </a:lnTo>
                <a:lnTo>
                  <a:pt x="1618" y="2218"/>
                </a:lnTo>
                <a:close/>
                <a:moveTo>
                  <a:pt x="2825" y="2218"/>
                </a:moveTo>
                <a:lnTo>
                  <a:pt x="2825" y="2216"/>
                </a:lnTo>
                <a:lnTo>
                  <a:pt x="2825" y="2218"/>
                </a:lnTo>
                <a:close/>
                <a:moveTo>
                  <a:pt x="1627" y="2218"/>
                </a:moveTo>
                <a:lnTo>
                  <a:pt x="1627" y="2216"/>
                </a:lnTo>
                <a:lnTo>
                  <a:pt x="1629" y="2216"/>
                </a:lnTo>
                <a:lnTo>
                  <a:pt x="1627" y="2218"/>
                </a:lnTo>
                <a:close/>
                <a:moveTo>
                  <a:pt x="2829" y="2216"/>
                </a:moveTo>
                <a:lnTo>
                  <a:pt x="2829" y="2218"/>
                </a:lnTo>
                <a:lnTo>
                  <a:pt x="2831" y="2218"/>
                </a:lnTo>
                <a:lnTo>
                  <a:pt x="2831" y="2219"/>
                </a:lnTo>
                <a:lnTo>
                  <a:pt x="2829" y="2219"/>
                </a:lnTo>
                <a:lnTo>
                  <a:pt x="2829" y="2221"/>
                </a:lnTo>
                <a:lnTo>
                  <a:pt x="2829" y="2219"/>
                </a:lnTo>
                <a:lnTo>
                  <a:pt x="2828" y="2219"/>
                </a:lnTo>
                <a:lnTo>
                  <a:pt x="2828" y="2221"/>
                </a:lnTo>
                <a:lnTo>
                  <a:pt x="2828" y="2219"/>
                </a:lnTo>
                <a:lnTo>
                  <a:pt x="2826" y="2219"/>
                </a:lnTo>
                <a:lnTo>
                  <a:pt x="2826" y="2221"/>
                </a:lnTo>
                <a:lnTo>
                  <a:pt x="2826" y="2219"/>
                </a:lnTo>
                <a:lnTo>
                  <a:pt x="2828" y="2218"/>
                </a:lnTo>
                <a:lnTo>
                  <a:pt x="2826" y="2218"/>
                </a:lnTo>
                <a:lnTo>
                  <a:pt x="2828" y="2218"/>
                </a:lnTo>
                <a:lnTo>
                  <a:pt x="2828" y="2216"/>
                </a:lnTo>
                <a:lnTo>
                  <a:pt x="2829" y="2216"/>
                </a:lnTo>
                <a:lnTo>
                  <a:pt x="2829" y="2215"/>
                </a:lnTo>
                <a:lnTo>
                  <a:pt x="2829" y="2216"/>
                </a:lnTo>
                <a:close/>
                <a:moveTo>
                  <a:pt x="2826" y="2216"/>
                </a:moveTo>
                <a:lnTo>
                  <a:pt x="2826" y="2218"/>
                </a:lnTo>
                <a:lnTo>
                  <a:pt x="2825" y="2218"/>
                </a:lnTo>
                <a:lnTo>
                  <a:pt x="2825" y="2216"/>
                </a:lnTo>
                <a:lnTo>
                  <a:pt x="2826" y="2215"/>
                </a:lnTo>
                <a:lnTo>
                  <a:pt x="2826" y="2216"/>
                </a:lnTo>
                <a:close/>
                <a:moveTo>
                  <a:pt x="2918" y="2215"/>
                </a:moveTo>
                <a:lnTo>
                  <a:pt x="2916" y="2215"/>
                </a:lnTo>
                <a:lnTo>
                  <a:pt x="2918" y="2216"/>
                </a:lnTo>
                <a:lnTo>
                  <a:pt x="2916" y="2216"/>
                </a:lnTo>
                <a:lnTo>
                  <a:pt x="2916" y="2215"/>
                </a:lnTo>
                <a:lnTo>
                  <a:pt x="2918" y="2215"/>
                </a:lnTo>
                <a:close/>
                <a:moveTo>
                  <a:pt x="2926" y="2216"/>
                </a:moveTo>
                <a:lnTo>
                  <a:pt x="2926" y="2215"/>
                </a:lnTo>
                <a:lnTo>
                  <a:pt x="2928" y="2215"/>
                </a:lnTo>
                <a:lnTo>
                  <a:pt x="2928" y="2216"/>
                </a:lnTo>
                <a:lnTo>
                  <a:pt x="2928" y="2218"/>
                </a:lnTo>
                <a:lnTo>
                  <a:pt x="2926" y="2218"/>
                </a:lnTo>
                <a:lnTo>
                  <a:pt x="2925" y="2218"/>
                </a:lnTo>
                <a:lnTo>
                  <a:pt x="2925" y="2216"/>
                </a:lnTo>
                <a:lnTo>
                  <a:pt x="2926" y="2216"/>
                </a:lnTo>
                <a:lnTo>
                  <a:pt x="2926" y="2215"/>
                </a:lnTo>
                <a:lnTo>
                  <a:pt x="2926" y="2216"/>
                </a:lnTo>
                <a:close/>
                <a:moveTo>
                  <a:pt x="1630" y="2215"/>
                </a:moveTo>
                <a:lnTo>
                  <a:pt x="1630" y="2216"/>
                </a:lnTo>
                <a:lnTo>
                  <a:pt x="1630" y="2215"/>
                </a:lnTo>
                <a:lnTo>
                  <a:pt x="1629" y="2215"/>
                </a:lnTo>
                <a:lnTo>
                  <a:pt x="1630" y="2215"/>
                </a:lnTo>
                <a:close/>
                <a:moveTo>
                  <a:pt x="2841" y="2216"/>
                </a:moveTo>
                <a:lnTo>
                  <a:pt x="2840" y="2216"/>
                </a:lnTo>
                <a:lnTo>
                  <a:pt x="2841" y="2215"/>
                </a:lnTo>
                <a:lnTo>
                  <a:pt x="2841" y="2213"/>
                </a:lnTo>
                <a:lnTo>
                  <a:pt x="2843" y="2213"/>
                </a:lnTo>
                <a:lnTo>
                  <a:pt x="2843" y="2215"/>
                </a:lnTo>
                <a:lnTo>
                  <a:pt x="2841" y="2216"/>
                </a:lnTo>
                <a:close/>
                <a:moveTo>
                  <a:pt x="2825" y="2215"/>
                </a:moveTo>
                <a:lnTo>
                  <a:pt x="2826" y="2215"/>
                </a:lnTo>
                <a:lnTo>
                  <a:pt x="2826" y="2213"/>
                </a:lnTo>
                <a:lnTo>
                  <a:pt x="2826" y="2215"/>
                </a:lnTo>
                <a:lnTo>
                  <a:pt x="2825" y="2215"/>
                </a:lnTo>
                <a:lnTo>
                  <a:pt x="2825" y="2216"/>
                </a:lnTo>
                <a:lnTo>
                  <a:pt x="2825" y="2215"/>
                </a:lnTo>
                <a:close/>
                <a:moveTo>
                  <a:pt x="2825" y="2215"/>
                </a:moveTo>
                <a:lnTo>
                  <a:pt x="2824" y="2216"/>
                </a:lnTo>
                <a:lnTo>
                  <a:pt x="2824" y="2215"/>
                </a:lnTo>
                <a:lnTo>
                  <a:pt x="2825" y="2215"/>
                </a:lnTo>
                <a:lnTo>
                  <a:pt x="2825" y="2213"/>
                </a:lnTo>
                <a:lnTo>
                  <a:pt x="2825" y="2215"/>
                </a:lnTo>
                <a:close/>
                <a:moveTo>
                  <a:pt x="2956" y="2215"/>
                </a:moveTo>
                <a:lnTo>
                  <a:pt x="2956" y="2213"/>
                </a:lnTo>
                <a:lnTo>
                  <a:pt x="2956" y="2215"/>
                </a:lnTo>
                <a:close/>
                <a:moveTo>
                  <a:pt x="2957" y="2212"/>
                </a:moveTo>
                <a:lnTo>
                  <a:pt x="2956" y="2212"/>
                </a:lnTo>
                <a:lnTo>
                  <a:pt x="2956" y="2210"/>
                </a:lnTo>
                <a:lnTo>
                  <a:pt x="2957" y="2212"/>
                </a:lnTo>
                <a:close/>
                <a:moveTo>
                  <a:pt x="1436" y="2209"/>
                </a:moveTo>
                <a:lnTo>
                  <a:pt x="1437" y="2210"/>
                </a:lnTo>
                <a:lnTo>
                  <a:pt x="1436" y="2210"/>
                </a:lnTo>
                <a:lnTo>
                  <a:pt x="1435" y="2210"/>
                </a:lnTo>
                <a:lnTo>
                  <a:pt x="1435" y="2209"/>
                </a:lnTo>
                <a:lnTo>
                  <a:pt x="1436" y="2209"/>
                </a:lnTo>
                <a:close/>
                <a:moveTo>
                  <a:pt x="2921" y="2209"/>
                </a:moveTo>
                <a:lnTo>
                  <a:pt x="2919" y="2209"/>
                </a:lnTo>
                <a:lnTo>
                  <a:pt x="2919" y="2207"/>
                </a:lnTo>
                <a:lnTo>
                  <a:pt x="2921" y="2209"/>
                </a:lnTo>
                <a:close/>
                <a:moveTo>
                  <a:pt x="2925" y="2207"/>
                </a:moveTo>
                <a:lnTo>
                  <a:pt x="2923" y="2209"/>
                </a:lnTo>
                <a:lnTo>
                  <a:pt x="2925" y="2209"/>
                </a:lnTo>
                <a:lnTo>
                  <a:pt x="2925" y="2207"/>
                </a:lnTo>
                <a:close/>
                <a:moveTo>
                  <a:pt x="2822" y="2210"/>
                </a:moveTo>
                <a:lnTo>
                  <a:pt x="2822" y="2212"/>
                </a:lnTo>
                <a:lnTo>
                  <a:pt x="2821" y="2212"/>
                </a:lnTo>
                <a:lnTo>
                  <a:pt x="2821" y="2210"/>
                </a:lnTo>
                <a:lnTo>
                  <a:pt x="2821" y="2212"/>
                </a:lnTo>
                <a:lnTo>
                  <a:pt x="2821" y="2210"/>
                </a:lnTo>
                <a:lnTo>
                  <a:pt x="2821" y="2209"/>
                </a:lnTo>
                <a:lnTo>
                  <a:pt x="2821" y="2207"/>
                </a:lnTo>
                <a:lnTo>
                  <a:pt x="2821" y="2209"/>
                </a:lnTo>
                <a:lnTo>
                  <a:pt x="2822" y="2209"/>
                </a:lnTo>
                <a:lnTo>
                  <a:pt x="2822" y="2210"/>
                </a:lnTo>
                <a:close/>
                <a:moveTo>
                  <a:pt x="2926" y="2210"/>
                </a:moveTo>
                <a:lnTo>
                  <a:pt x="2925" y="2210"/>
                </a:lnTo>
                <a:lnTo>
                  <a:pt x="2925" y="2209"/>
                </a:lnTo>
                <a:lnTo>
                  <a:pt x="2926" y="2209"/>
                </a:lnTo>
                <a:lnTo>
                  <a:pt x="2926" y="2207"/>
                </a:lnTo>
                <a:lnTo>
                  <a:pt x="2926" y="2209"/>
                </a:lnTo>
                <a:lnTo>
                  <a:pt x="2926" y="2210"/>
                </a:lnTo>
                <a:close/>
                <a:moveTo>
                  <a:pt x="2819" y="2210"/>
                </a:moveTo>
                <a:lnTo>
                  <a:pt x="2818" y="2210"/>
                </a:lnTo>
                <a:lnTo>
                  <a:pt x="2819" y="2210"/>
                </a:lnTo>
                <a:lnTo>
                  <a:pt x="2819" y="2209"/>
                </a:lnTo>
                <a:lnTo>
                  <a:pt x="2819" y="2207"/>
                </a:lnTo>
                <a:lnTo>
                  <a:pt x="2819" y="2209"/>
                </a:lnTo>
                <a:lnTo>
                  <a:pt x="2819" y="2210"/>
                </a:lnTo>
                <a:close/>
                <a:moveTo>
                  <a:pt x="2826" y="2213"/>
                </a:moveTo>
                <a:lnTo>
                  <a:pt x="2826" y="2212"/>
                </a:lnTo>
                <a:lnTo>
                  <a:pt x="2828" y="2212"/>
                </a:lnTo>
                <a:lnTo>
                  <a:pt x="2826" y="2212"/>
                </a:lnTo>
                <a:lnTo>
                  <a:pt x="2828" y="2210"/>
                </a:lnTo>
                <a:lnTo>
                  <a:pt x="2829" y="2210"/>
                </a:lnTo>
                <a:lnTo>
                  <a:pt x="2831" y="2209"/>
                </a:lnTo>
                <a:lnTo>
                  <a:pt x="2832" y="2207"/>
                </a:lnTo>
                <a:lnTo>
                  <a:pt x="2832" y="2209"/>
                </a:lnTo>
                <a:lnTo>
                  <a:pt x="2832" y="2210"/>
                </a:lnTo>
                <a:lnTo>
                  <a:pt x="2832" y="2212"/>
                </a:lnTo>
                <a:lnTo>
                  <a:pt x="2832" y="2213"/>
                </a:lnTo>
                <a:lnTo>
                  <a:pt x="2831" y="2213"/>
                </a:lnTo>
                <a:lnTo>
                  <a:pt x="2831" y="2215"/>
                </a:lnTo>
                <a:lnTo>
                  <a:pt x="2829" y="2215"/>
                </a:lnTo>
                <a:lnTo>
                  <a:pt x="2829" y="2216"/>
                </a:lnTo>
                <a:lnTo>
                  <a:pt x="2829" y="2215"/>
                </a:lnTo>
                <a:lnTo>
                  <a:pt x="2828" y="2215"/>
                </a:lnTo>
                <a:lnTo>
                  <a:pt x="2828" y="2216"/>
                </a:lnTo>
                <a:lnTo>
                  <a:pt x="2826" y="2216"/>
                </a:lnTo>
                <a:lnTo>
                  <a:pt x="2826" y="2215"/>
                </a:lnTo>
                <a:lnTo>
                  <a:pt x="2828" y="2215"/>
                </a:lnTo>
                <a:lnTo>
                  <a:pt x="2828" y="2213"/>
                </a:lnTo>
                <a:lnTo>
                  <a:pt x="2829" y="2213"/>
                </a:lnTo>
                <a:lnTo>
                  <a:pt x="2828" y="2213"/>
                </a:lnTo>
                <a:lnTo>
                  <a:pt x="2826" y="2213"/>
                </a:lnTo>
                <a:close/>
                <a:moveTo>
                  <a:pt x="2979" y="2207"/>
                </a:moveTo>
                <a:lnTo>
                  <a:pt x="2978" y="2207"/>
                </a:lnTo>
                <a:lnTo>
                  <a:pt x="2979" y="2207"/>
                </a:lnTo>
                <a:lnTo>
                  <a:pt x="2979" y="2209"/>
                </a:lnTo>
                <a:lnTo>
                  <a:pt x="2981" y="2209"/>
                </a:lnTo>
                <a:lnTo>
                  <a:pt x="2982" y="2209"/>
                </a:lnTo>
                <a:lnTo>
                  <a:pt x="2984" y="2209"/>
                </a:lnTo>
                <a:lnTo>
                  <a:pt x="2985" y="2209"/>
                </a:lnTo>
                <a:lnTo>
                  <a:pt x="2985" y="2212"/>
                </a:lnTo>
                <a:lnTo>
                  <a:pt x="2987" y="2212"/>
                </a:lnTo>
                <a:lnTo>
                  <a:pt x="2987" y="2213"/>
                </a:lnTo>
                <a:lnTo>
                  <a:pt x="2988" y="2213"/>
                </a:lnTo>
                <a:lnTo>
                  <a:pt x="2988" y="2215"/>
                </a:lnTo>
                <a:lnTo>
                  <a:pt x="2988" y="2216"/>
                </a:lnTo>
                <a:lnTo>
                  <a:pt x="2990" y="2216"/>
                </a:lnTo>
                <a:lnTo>
                  <a:pt x="2990" y="2218"/>
                </a:lnTo>
                <a:lnTo>
                  <a:pt x="2990" y="2219"/>
                </a:lnTo>
                <a:lnTo>
                  <a:pt x="2991" y="2219"/>
                </a:lnTo>
                <a:lnTo>
                  <a:pt x="2991" y="2221"/>
                </a:lnTo>
                <a:lnTo>
                  <a:pt x="2993" y="2221"/>
                </a:lnTo>
                <a:lnTo>
                  <a:pt x="2994" y="2221"/>
                </a:lnTo>
                <a:lnTo>
                  <a:pt x="2993" y="2221"/>
                </a:lnTo>
                <a:lnTo>
                  <a:pt x="2993" y="2222"/>
                </a:lnTo>
                <a:lnTo>
                  <a:pt x="2994" y="2222"/>
                </a:lnTo>
                <a:lnTo>
                  <a:pt x="2995" y="2222"/>
                </a:lnTo>
                <a:lnTo>
                  <a:pt x="2995" y="2224"/>
                </a:lnTo>
                <a:lnTo>
                  <a:pt x="2997" y="2224"/>
                </a:lnTo>
                <a:lnTo>
                  <a:pt x="2995" y="2224"/>
                </a:lnTo>
                <a:lnTo>
                  <a:pt x="2995" y="2225"/>
                </a:lnTo>
                <a:lnTo>
                  <a:pt x="2997" y="2225"/>
                </a:lnTo>
                <a:lnTo>
                  <a:pt x="2997" y="2224"/>
                </a:lnTo>
                <a:lnTo>
                  <a:pt x="2997" y="2225"/>
                </a:lnTo>
                <a:lnTo>
                  <a:pt x="2997" y="2227"/>
                </a:lnTo>
                <a:lnTo>
                  <a:pt x="2997" y="2228"/>
                </a:lnTo>
                <a:lnTo>
                  <a:pt x="2998" y="2228"/>
                </a:lnTo>
                <a:lnTo>
                  <a:pt x="2998" y="2229"/>
                </a:lnTo>
                <a:lnTo>
                  <a:pt x="2998" y="2231"/>
                </a:lnTo>
                <a:lnTo>
                  <a:pt x="3000" y="2231"/>
                </a:lnTo>
                <a:lnTo>
                  <a:pt x="3001" y="2231"/>
                </a:lnTo>
                <a:lnTo>
                  <a:pt x="3003" y="2231"/>
                </a:lnTo>
                <a:lnTo>
                  <a:pt x="3003" y="2232"/>
                </a:lnTo>
                <a:lnTo>
                  <a:pt x="3001" y="2232"/>
                </a:lnTo>
                <a:lnTo>
                  <a:pt x="3003" y="2232"/>
                </a:lnTo>
                <a:lnTo>
                  <a:pt x="3003" y="2234"/>
                </a:lnTo>
                <a:lnTo>
                  <a:pt x="3001" y="2234"/>
                </a:lnTo>
                <a:lnTo>
                  <a:pt x="3001" y="2235"/>
                </a:lnTo>
                <a:lnTo>
                  <a:pt x="3000" y="2235"/>
                </a:lnTo>
                <a:lnTo>
                  <a:pt x="3000" y="2237"/>
                </a:lnTo>
                <a:lnTo>
                  <a:pt x="2998" y="2237"/>
                </a:lnTo>
                <a:lnTo>
                  <a:pt x="2997" y="2237"/>
                </a:lnTo>
                <a:lnTo>
                  <a:pt x="2995" y="2237"/>
                </a:lnTo>
                <a:lnTo>
                  <a:pt x="2995" y="2238"/>
                </a:lnTo>
                <a:lnTo>
                  <a:pt x="2994" y="2238"/>
                </a:lnTo>
                <a:lnTo>
                  <a:pt x="2994" y="2240"/>
                </a:lnTo>
                <a:lnTo>
                  <a:pt x="2993" y="2240"/>
                </a:lnTo>
                <a:lnTo>
                  <a:pt x="2991" y="2238"/>
                </a:lnTo>
                <a:lnTo>
                  <a:pt x="2990" y="2238"/>
                </a:lnTo>
                <a:lnTo>
                  <a:pt x="2990" y="2237"/>
                </a:lnTo>
                <a:lnTo>
                  <a:pt x="2990" y="2235"/>
                </a:lnTo>
                <a:lnTo>
                  <a:pt x="2990" y="2237"/>
                </a:lnTo>
                <a:lnTo>
                  <a:pt x="2990" y="2235"/>
                </a:lnTo>
                <a:lnTo>
                  <a:pt x="2990" y="2237"/>
                </a:lnTo>
                <a:lnTo>
                  <a:pt x="2990" y="2238"/>
                </a:lnTo>
                <a:lnTo>
                  <a:pt x="2988" y="2238"/>
                </a:lnTo>
                <a:lnTo>
                  <a:pt x="2987" y="2238"/>
                </a:lnTo>
                <a:lnTo>
                  <a:pt x="2988" y="2238"/>
                </a:lnTo>
                <a:lnTo>
                  <a:pt x="2988" y="2240"/>
                </a:lnTo>
                <a:lnTo>
                  <a:pt x="2990" y="2240"/>
                </a:lnTo>
                <a:lnTo>
                  <a:pt x="2990" y="2241"/>
                </a:lnTo>
                <a:lnTo>
                  <a:pt x="2991" y="2241"/>
                </a:lnTo>
                <a:lnTo>
                  <a:pt x="2991" y="2243"/>
                </a:lnTo>
                <a:lnTo>
                  <a:pt x="2990" y="2243"/>
                </a:lnTo>
                <a:lnTo>
                  <a:pt x="2988" y="2243"/>
                </a:lnTo>
                <a:lnTo>
                  <a:pt x="2988" y="2244"/>
                </a:lnTo>
                <a:lnTo>
                  <a:pt x="2987" y="2244"/>
                </a:lnTo>
                <a:lnTo>
                  <a:pt x="2985" y="2244"/>
                </a:lnTo>
                <a:lnTo>
                  <a:pt x="2984" y="2244"/>
                </a:lnTo>
                <a:lnTo>
                  <a:pt x="2985" y="2244"/>
                </a:lnTo>
                <a:lnTo>
                  <a:pt x="2984" y="2244"/>
                </a:lnTo>
                <a:lnTo>
                  <a:pt x="2982" y="2243"/>
                </a:lnTo>
                <a:lnTo>
                  <a:pt x="2981" y="2243"/>
                </a:lnTo>
                <a:lnTo>
                  <a:pt x="2979" y="2243"/>
                </a:lnTo>
                <a:lnTo>
                  <a:pt x="2979" y="2244"/>
                </a:lnTo>
                <a:lnTo>
                  <a:pt x="2978" y="2243"/>
                </a:lnTo>
                <a:lnTo>
                  <a:pt x="2976" y="2243"/>
                </a:lnTo>
                <a:lnTo>
                  <a:pt x="2976" y="2241"/>
                </a:lnTo>
                <a:lnTo>
                  <a:pt x="2976" y="2240"/>
                </a:lnTo>
                <a:lnTo>
                  <a:pt x="2975" y="2240"/>
                </a:lnTo>
                <a:lnTo>
                  <a:pt x="2976" y="2238"/>
                </a:lnTo>
                <a:lnTo>
                  <a:pt x="2976" y="2237"/>
                </a:lnTo>
                <a:lnTo>
                  <a:pt x="2975" y="2235"/>
                </a:lnTo>
                <a:lnTo>
                  <a:pt x="2975" y="2234"/>
                </a:lnTo>
                <a:lnTo>
                  <a:pt x="2975" y="2232"/>
                </a:lnTo>
                <a:lnTo>
                  <a:pt x="2975" y="2231"/>
                </a:lnTo>
                <a:lnTo>
                  <a:pt x="2976" y="2229"/>
                </a:lnTo>
                <a:lnTo>
                  <a:pt x="2978" y="2228"/>
                </a:lnTo>
                <a:lnTo>
                  <a:pt x="2978" y="2229"/>
                </a:lnTo>
                <a:lnTo>
                  <a:pt x="2979" y="2228"/>
                </a:lnTo>
                <a:lnTo>
                  <a:pt x="2979" y="2227"/>
                </a:lnTo>
                <a:lnTo>
                  <a:pt x="2978" y="2227"/>
                </a:lnTo>
                <a:lnTo>
                  <a:pt x="2979" y="2227"/>
                </a:lnTo>
                <a:lnTo>
                  <a:pt x="2979" y="2225"/>
                </a:lnTo>
                <a:lnTo>
                  <a:pt x="2978" y="2225"/>
                </a:lnTo>
                <a:lnTo>
                  <a:pt x="2979" y="2225"/>
                </a:lnTo>
                <a:lnTo>
                  <a:pt x="2979" y="2224"/>
                </a:lnTo>
                <a:lnTo>
                  <a:pt x="2978" y="2224"/>
                </a:lnTo>
                <a:lnTo>
                  <a:pt x="2978" y="2222"/>
                </a:lnTo>
                <a:lnTo>
                  <a:pt x="2978" y="2221"/>
                </a:lnTo>
                <a:lnTo>
                  <a:pt x="2976" y="2221"/>
                </a:lnTo>
                <a:lnTo>
                  <a:pt x="2976" y="2219"/>
                </a:lnTo>
                <a:lnTo>
                  <a:pt x="2976" y="2218"/>
                </a:lnTo>
                <a:lnTo>
                  <a:pt x="2978" y="2218"/>
                </a:lnTo>
                <a:lnTo>
                  <a:pt x="2978" y="2216"/>
                </a:lnTo>
                <a:lnTo>
                  <a:pt x="2976" y="2216"/>
                </a:lnTo>
                <a:lnTo>
                  <a:pt x="2976" y="2215"/>
                </a:lnTo>
                <a:lnTo>
                  <a:pt x="2976" y="2213"/>
                </a:lnTo>
                <a:lnTo>
                  <a:pt x="2975" y="2212"/>
                </a:lnTo>
                <a:lnTo>
                  <a:pt x="2975" y="2210"/>
                </a:lnTo>
                <a:lnTo>
                  <a:pt x="2975" y="2209"/>
                </a:lnTo>
                <a:lnTo>
                  <a:pt x="2975" y="2207"/>
                </a:lnTo>
                <a:lnTo>
                  <a:pt x="2976" y="2207"/>
                </a:lnTo>
                <a:lnTo>
                  <a:pt x="2976" y="2206"/>
                </a:lnTo>
                <a:lnTo>
                  <a:pt x="2978" y="2206"/>
                </a:lnTo>
                <a:lnTo>
                  <a:pt x="2978" y="2207"/>
                </a:lnTo>
                <a:lnTo>
                  <a:pt x="2979" y="2207"/>
                </a:lnTo>
                <a:close/>
                <a:moveTo>
                  <a:pt x="2819" y="2207"/>
                </a:moveTo>
                <a:lnTo>
                  <a:pt x="2818" y="2207"/>
                </a:lnTo>
                <a:lnTo>
                  <a:pt x="2818" y="2206"/>
                </a:lnTo>
                <a:lnTo>
                  <a:pt x="2819" y="2204"/>
                </a:lnTo>
                <a:lnTo>
                  <a:pt x="2819" y="2206"/>
                </a:lnTo>
                <a:lnTo>
                  <a:pt x="2819" y="2207"/>
                </a:lnTo>
                <a:close/>
                <a:moveTo>
                  <a:pt x="2813" y="2206"/>
                </a:moveTo>
                <a:lnTo>
                  <a:pt x="2813" y="2204"/>
                </a:lnTo>
                <a:lnTo>
                  <a:pt x="2813" y="2206"/>
                </a:lnTo>
                <a:close/>
                <a:moveTo>
                  <a:pt x="2815" y="2207"/>
                </a:moveTo>
                <a:lnTo>
                  <a:pt x="2815" y="2206"/>
                </a:lnTo>
                <a:lnTo>
                  <a:pt x="2815" y="2204"/>
                </a:lnTo>
                <a:lnTo>
                  <a:pt x="2816" y="2204"/>
                </a:lnTo>
                <a:lnTo>
                  <a:pt x="2815" y="2206"/>
                </a:lnTo>
                <a:lnTo>
                  <a:pt x="2815" y="2207"/>
                </a:lnTo>
                <a:close/>
                <a:moveTo>
                  <a:pt x="2815" y="2203"/>
                </a:moveTo>
                <a:lnTo>
                  <a:pt x="2815" y="2204"/>
                </a:lnTo>
                <a:lnTo>
                  <a:pt x="2815" y="2203"/>
                </a:lnTo>
                <a:lnTo>
                  <a:pt x="2815" y="2204"/>
                </a:lnTo>
                <a:lnTo>
                  <a:pt x="2813" y="2204"/>
                </a:lnTo>
                <a:lnTo>
                  <a:pt x="2815" y="2204"/>
                </a:lnTo>
                <a:lnTo>
                  <a:pt x="2813" y="2203"/>
                </a:lnTo>
                <a:lnTo>
                  <a:pt x="2815" y="2203"/>
                </a:lnTo>
                <a:close/>
                <a:moveTo>
                  <a:pt x="2890" y="2204"/>
                </a:moveTo>
                <a:lnTo>
                  <a:pt x="2888" y="2204"/>
                </a:lnTo>
                <a:lnTo>
                  <a:pt x="2888" y="2203"/>
                </a:lnTo>
                <a:lnTo>
                  <a:pt x="2890" y="2203"/>
                </a:lnTo>
                <a:lnTo>
                  <a:pt x="2890" y="2204"/>
                </a:lnTo>
                <a:close/>
                <a:moveTo>
                  <a:pt x="2984" y="2203"/>
                </a:moveTo>
                <a:lnTo>
                  <a:pt x="2985" y="2203"/>
                </a:lnTo>
                <a:lnTo>
                  <a:pt x="2984" y="2203"/>
                </a:lnTo>
                <a:close/>
                <a:moveTo>
                  <a:pt x="1435" y="2203"/>
                </a:moveTo>
                <a:lnTo>
                  <a:pt x="1433" y="2203"/>
                </a:lnTo>
                <a:lnTo>
                  <a:pt x="1435" y="2203"/>
                </a:lnTo>
                <a:close/>
                <a:moveTo>
                  <a:pt x="2888" y="2203"/>
                </a:moveTo>
                <a:lnTo>
                  <a:pt x="2887" y="2203"/>
                </a:lnTo>
                <a:lnTo>
                  <a:pt x="2887" y="2202"/>
                </a:lnTo>
                <a:lnTo>
                  <a:pt x="2887" y="2203"/>
                </a:lnTo>
                <a:lnTo>
                  <a:pt x="2888" y="2203"/>
                </a:lnTo>
                <a:close/>
                <a:moveTo>
                  <a:pt x="2809" y="2202"/>
                </a:moveTo>
                <a:lnTo>
                  <a:pt x="2810" y="2202"/>
                </a:lnTo>
                <a:lnTo>
                  <a:pt x="2812" y="2202"/>
                </a:lnTo>
                <a:lnTo>
                  <a:pt x="2812" y="2203"/>
                </a:lnTo>
                <a:lnTo>
                  <a:pt x="2810" y="2203"/>
                </a:lnTo>
                <a:lnTo>
                  <a:pt x="2809" y="2204"/>
                </a:lnTo>
                <a:lnTo>
                  <a:pt x="2809" y="2203"/>
                </a:lnTo>
                <a:lnTo>
                  <a:pt x="2807" y="2203"/>
                </a:lnTo>
                <a:lnTo>
                  <a:pt x="2807" y="2202"/>
                </a:lnTo>
                <a:lnTo>
                  <a:pt x="2809" y="2200"/>
                </a:lnTo>
                <a:lnTo>
                  <a:pt x="2809" y="2202"/>
                </a:lnTo>
                <a:close/>
                <a:moveTo>
                  <a:pt x="2885" y="2200"/>
                </a:moveTo>
                <a:lnTo>
                  <a:pt x="2884" y="2200"/>
                </a:lnTo>
                <a:lnTo>
                  <a:pt x="2884" y="2199"/>
                </a:lnTo>
                <a:lnTo>
                  <a:pt x="2885" y="2199"/>
                </a:lnTo>
                <a:lnTo>
                  <a:pt x="2885" y="2200"/>
                </a:lnTo>
                <a:close/>
                <a:moveTo>
                  <a:pt x="2913" y="2200"/>
                </a:moveTo>
                <a:lnTo>
                  <a:pt x="2912" y="2200"/>
                </a:lnTo>
                <a:lnTo>
                  <a:pt x="2912" y="2199"/>
                </a:lnTo>
                <a:lnTo>
                  <a:pt x="2913" y="2199"/>
                </a:lnTo>
                <a:lnTo>
                  <a:pt x="2913" y="2200"/>
                </a:lnTo>
                <a:close/>
                <a:moveTo>
                  <a:pt x="2979" y="2197"/>
                </a:moveTo>
                <a:lnTo>
                  <a:pt x="2979" y="2199"/>
                </a:lnTo>
                <a:lnTo>
                  <a:pt x="2979" y="2197"/>
                </a:lnTo>
                <a:close/>
                <a:moveTo>
                  <a:pt x="2816" y="2199"/>
                </a:moveTo>
                <a:lnTo>
                  <a:pt x="2815" y="2199"/>
                </a:lnTo>
                <a:lnTo>
                  <a:pt x="2816" y="2199"/>
                </a:lnTo>
                <a:lnTo>
                  <a:pt x="2816" y="2197"/>
                </a:lnTo>
                <a:lnTo>
                  <a:pt x="2816" y="2199"/>
                </a:lnTo>
                <a:close/>
                <a:moveTo>
                  <a:pt x="2978" y="2199"/>
                </a:moveTo>
                <a:lnTo>
                  <a:pt x="2976" y="2197"/>
                </a:lnTo>
                <a:lnTo>
                  <a:pt x="2978" y="2197"/>
                </a:lnTo>
                <a:lnTo>
                  <a:pt x="2978" y="2199"/>
                </a:lnTo>
                <a:close/>
                <a:moveTo>
                  <a:pt x="2906" y="2197"/>
                </a:moveTo>
                <a:lnTo>
                  <a:pt x="2904" y="2196"/>
                </a:lnTo>
                <a:lnTo>
                  <a:pt x="2906" y="2196"/>
                </a:lnTo>
                <a:lnTo>
                  <a:pt x="2906" y="2197"/>
                </a:lnTo>
                <a:close/>
                <a:moveTo>
                  <a:pt x="1648" y="2197"/>
                </a:moveTo>
                <a:lnTo>
                  <a:pt x="1648" y="2199"/>
                </a:lnTo>
                <a:lnTo>
                  <a:pt x="1646" y="2199"/>
                </a:lnTo>
                <a:lnTo>
                  <a:pt x="1645" y="2199"/>
                </a:lnTo>
                <a:lnTo>
                  <a:pt x="1645" y="2197"/>
                </a:lnTo>
                <a:lnTo>
                  <a:pt x="1645" y="2196"/>
                </a:lnTo>
                <a:lnTo>
                  <a:pt x="1646" y="2196"/>
                </a:lnTo>
                <a:lnTo>
                  <a:pt x="1648" y="2196"/>
                </a:lnTo>
                <a:lnTo>
                  <a:pt x="1649" y="2196"/>
                </a:lnTo>
                <a:lnTo>
                  <a:pt x="1649" y="2197"/>
                </a:lnTo>
                <a:lnTo>
                  <a:pt x="1648" y="2197"/>
                </a:lnTo>
                <a:close/>
                <a:moveTo>
                  <a:pt x="2918" y="2196"/>
                </a:moveTo>
                <a:lnTo>
                  <a:pt x="2916" y="2196"/>
                </a:lnTo>
                <a:lnTo>
                  <a:pt x="2918" y="2196"/>
                </a:lnTo>
                <a:lnTo>
                  <a:pt x="2916" y="2196"/>
                </a:lnTo>
                <a:lnTo>
                  <a:pt x="2916" y="2194"/>
                </a:lnTo>
                <a:lnTo>
                  <a:pt x="2918" y="2194"/>
                </a:lnTo>
                <a:lnTo>
                  <a:pt x="2918" y="2196"/>
                </a:lnTo>
                <a:close/>
                <a:moveTo>
                  <a:pt x="1609" y="2194"/>
                </a:moveTo>
                <a:lnTo>
                  <a:pt x="1609" y="2196"/>
                </a:lnTo>
                <a:lnTo>
                  <a:pt x="1609" y="2194"/>
                </a:lnTo>
                <a:lnTo>
                  <a:pt x="1608" y="2194"/>
                </a:lnTo>
                <a:lnTo>
                  <a:pt x="1608" y="2196"/>
                </a:lnTo>
                <a:lnTo>
                  <a:pt x="1608" y="2194"/>
                </a:lnTo>
                <a:lnTo>
                  <a:pt x="1609" y="2194"/>
                </a:lnTo>
                <a:close/>
                <a:moveTo>
                  <a:pt x="2901" y="2194"/>
                </a:moveTo>
                <a:lnTo>
                  <a:pt x="2900" y="2194"/>
                </a:lnTo>
                <a:lnTo>
                  <a:pt x="2900" y="2193"/>
                </a:lnTo>
                <a:lnTo>
                  <a:pt x="2901" y="2194"/>
                </a:lnTo>
                <a:close/>
                <a:moveTo>
                  <a:pt x="2909" y="2196"/>
                </a:moveTo>
                <a:lnTo>
                  <a:pt x="2907" y="2194"/>
                </a:lnTo>
                <a:lnTo>
                  <a:pt x="2907" y="2193"/>
                </a:lnTo>
                <a:lnTo>
                  <a:pt x="2909" y="2194"/>
                </a:lnTo>
                <a:lnTo>
                  <a:pt x="2909" y="2196"/>
                </a:lnTo>
                <a:close/>
                <a:moveTo>
                  <a:pt x="2904" y="2193"/>
                </a:moveTo>
                <a:lnTo>
                  <a:pt x="2904" y="2194"/>
                </a:lnTo>
                <a:lnTo>
                  <a:pt x="2903" y="2194"/>
                </a:lnTo>
                <a:lnTo>
                  <a:pt x="2903" y="2193"/>
                </a:lnTo>
                <a:lnTo>
                  <a:pt x="2904" y="2193"/>
                </a:lnTo>
                <a:close/>
                <a:moveTo>
                  <a:pt x="2903" y="2193"/>
                </a:moveTo>
                <a:lnTo>
                  <a:pt x="2901" y="2193"/>
                </a:lnTo>
                <a:lnTo>
                  <a:pt x="2903" y="2193"/>
                </a:lnTo>
                <a:close/>
                <a:moveTo>
                  <a:pt x="2918" y="2215"/>
                </a:moveTo>
                <a:lnTo>
                  <a:pt x="2918" y="2213"/>
                </a:lnTo>
                <a:lnTo>
                  <a:pt x="2916" y="2213"/>
                </a:lnTo>
                <a:lnTo>
                  <a:pt x="2918" y="2212"/>
                </a:lnTo>
                <a:lnTo>
                  <a:pt x="2918" y="2210"/>
                </a:lnTo>
                <a:lnTo>
                  <a:pt x="2916" y="2210"/>
                </a:lnTo>
                <a:lnTo>
                  <a:pt x="2916" y="2209"/>
                </a:lnTo>
                <a:lnTo>
                  <a:pt x="2916" y="2207"/>
                </a:lnTo>
                <a:lnTo>
                  <a:pt x="2918" y="2207"/>
                </a:lnTo>
                <a:lnTo>
                  <a:pt x="2919" y="2209"/>
                </a:lnTo>
                <a:lnTo>
                  <a:pt x="2919" y="2210"/>
                </a:lnTo>
                <a:lnTo>
                  <a:pt x="2919" y="2209"/>
                </a:lnTo>
                <a:lnTo>
                  <a:pt x="2921" y="2209"/>
                </a:lnTo>
                <a:lnTo>
                  <a:pt x="2921" y="2210"/>
                </a:lnTo>
                <a:lnTo>
                  <a:pt x="2919" y="2210"/>
                </a:lnTo>
                <a:lnTo>
                  <a:pt x="2921" y="2210"/>
                </a:lnTo>
                <a:lnTo>
                  <a:pt x="2922" y="2210"/>
                </a:lnTo>
                <a:lnTo>
                  <a:pt x="2923" y="2210"/>
                </a:lnTo>
                <a:lnTo>
                  <a:pt x="2925" y="2212"/>
                </a:lnTo>
                <a:lnTo>
                  <a:pt x="2926" y="2212"/>
                </a:lnTo>
                <a:lnTo>
                  <a:pt x="2925" y="2212"/>
                </a:lnTo>
                <a:lnTo>
                  <a:pt x="2926" y="2212"/>
                </a:lnTo>
                <a:lnTo>
                  <a:pt x="2925" y="2213"/>
                </a:lnTo>
                <a:lnTo>
                  <a:pt x="2926" y="2213"/>
                </a:lnTo>
                <a:lnTo>
                  <a:pt x="2925" y="2215"/>
                </a:lnTo>
                <a:lnTo>
                  <a:pt x="2925" y="2216"/>
                </a:lnTo>
                <a:lnTo>
                  <a:pt x="2923" y="2216"/>
                </a:lnTo>
                <a:lnTo>
                  <a:pt x="2923" y="2218"/>
                </a:lnTo>
                <a:lnTo>
                  <a:pt x="2923" y="2219"/>
                </a:lnTo>
                <a:lnTo>
                  <a:pt x="2923" y="2221"/>
                </a:lnTo>
                <a:lnTo>
                  <a:pt x="2923" y="2222"/>
                </a:lnTo>
                <a:lnTo>
                  <a:pt x="2923" y="2224"/>
                </a:lnTo>
                <a:lnTo>
                  <a:pt x="2925" y="2222"/>
                </a:lnTo>
                <a:lnTo>
                  <a:pt x="2925" y="2224"/>
                </a:lnTo>
                <a:lnTo>
                  <a:pt x="2925" y="2222"/>
                </a:lnTo>
                <a:lnTo>
                  <a:pt x="2925" y="2224"/>
                </a:lnTo>
                <a:lnTo>
                  <a:pt x="2925" y="2225"/>
                </a:lnTo>
                <a:lnTo>
                  <a:pt x="2926" y="2225"/>
                </a:lnTo>
                <a:lnTo>
                  <a:pt x="2926" y="2227"/>
                </a:lnTo>
                <a:lnTo>
                  <a:pt x="2928" y="2227"/>
                </a:lnTo>
                <a:lnTo>
                  <a:pt x="2928" y="2228"/>
                </a:lnTo>
                <a:lnTo>
                  <a:pt x="2926" y="2228"/>
                </a:lnTo>
                <a:lnTo>
                  <a:pt x="2926" y="2227"/>
                </a:lnTo>
                <a:lnTo>
                  <a:pt x="2926" y="2228"/>
                </a:lnTo>
                <a:lnTo>
                  <a:pt x="2925" y="2228"/>
                </a:lnTo>
                <a:lnTo>
                  <a:pt x="2926" y="2228"/>
                </a:lnTo>
                <a:lnTo>
                  <a:pt x="2925" y="2228"/>
                </a:lnTo>
                <a:lnTo>
                  <a:pt x="2926" y="2229"/>
                </a:lnTo>
                <a:lnTo>
                  <a:pt x="2926" y="2228"/>
                </a:lnTo>
                <a:lnTo>
                  <a:pt x="2926" y="2229"/>
                </a:lnTo>
                <a:lnTo>
                  <a:pt x="2928" y="2231"/>
                </a:lnTo>
                <a:lnTo>
                  <a:pt x="2928" y="2232"/>
                </a:lnTo>
                <a:lnTo>
                  <a:pt x="2928" y="2234"/>
                </a:lnTo>
                <a:lnTo>
                  <a:pt x="2926" y="2234"/>
                </a:lnTo>
                <a:lnTo>
                  <a:pt x="2926" y="2235"/>
                </a:lnTo>
                <a:lnTo>
                  <a:pt x="2925" y="2237"/>
                </a:lnTo>
                <a:lnTo>
                  <a:pt x="2923" y="2237"/>
                </a:lnTo>
                <a:lnTo>
                  <a:pt x="2922" y="2235"/>
                </a:lnTo>
                <a:lnTo>
                  <a:pt x="2922" y="2234"/>
                </a:lnTo>
                <a:lnTo>
                  <a:pt x="2921" y="2234"/>
                </a:lnTo>
                <a:lnTo>
                  <a:pt x="2921" y="2232"/>
                </a:lnTo>
                <a:lnTo>
                  <a:pt x="2922" y="2232"/>
                </a:lnTo>
                <a:lnTo>
                  <a:pt x="2921" y="2232"/>
                </a:lnTo>
                <a:lnTo>
                  <a:pt x="2921" y="2231"/>
                </a:lnTo>
                <a:lnTo>
                  <a:pt x="2921" y="2232"/>
                </a:lnTo>
                <a:lnTo>
                  <a:pt x="2919" y="2232"/>
                </a:lnTo>
                <a:lnTo>
                  <a:pt x="2919" y="2231"/>
                </a:lnTo>
                <a:lnTo>
                  <a:pt x="2918" y="2231"/>
                </a:lnTo>
                <a:lnTo>
                  <a:pt x="2916" y="2231"/>
                </a:lnTo>
                <a:lnTo>
                  <a:pt x="2915" y="2231"/>
                </a:lnTo>
                <a:lnTo>
                  <a:pt x="2915" y="2229"/>
                </a:lnTo>
                <a:lnTo>
                  <a:pt x="2915" y="2231"/>
                </a:lnTo>
                <a:lnTo>
                  <a:pt x="2913" y="2231"/>
                </a:lnTo>
                <a:lnTo>
                  <a:pt x="2913" y="2229"/>
                </a:lnTo>
                <a:lnTo>
                  <a:pt x="2912" y="2229"/>
                </a:lnTo>
                <a:lnTo>
                  <a:pt x="2912" y="2231"/>
                </a:lnTo>
                <a:lnTo>
                  <a:pt x="2913" y="2231"/>
                </a:lnTo>
                <a:lnTo>
                  <a:pt x="2913" y="2232"/>
                </a:lnTo>
                <a:lnTo>
                  <a:pt x="2915" y="2231"/>
                </a:lnTo>
                <a:lnTo>
                  <a:pt x="2916" y="2232"/>
                </a:lnTo>
                <a:lnTo>
                  <a:pt x="2916" y="2234"/>
                </a:lnTo>
                <a:lnTo>
                  <a:pt x="2918" y="2234"/>
                </a:lnTo>
                <a:lnTo>
                  <a:pt x="2918" y="2235"/>
                </a:lnTo>
                <a:lnTo>
                  <a:pt x="2919" y="2235"/>
                </a:lnTo>
                <a:lnTo>
                  <a:pt x="2918" y="2235"/>
                </a:lnTo>
                <a:lnTo>
                  <a:pt x="2918" y="2237"/>
                </a:lnTo>
                <a:lnTo>
                  <a:pt x="2916" y="2237"/>
                </a:lnTo>
                <a:lnTo>
                  <a:pt x="2915" y="2235"/>
                </a:lnTo>
                <a:lnTo>
                  <a:pt x="2915" y="2237"/>
                </a:lnTo>
                <a:lnTo>
                  <a:pt x="2913" y="2237"/>
                </a:lnTo>
                <a:lnTo>
                  <a:pt x="2915" y="2237"/>
                </a:lnTo>
                <a:lnTo>
                  <a:pt x="2916" y="2237"/>
                </a:lnTo>
                <a:lnTo>
                  <a:pt x="2916" y="2238"/>
                </a:lnTo>
                <a:lnTo>
                  <a:pt x="2918" y="2238"/>
                </a:lnTo>
                <a:lnTo>
                  <a:pt x="2916" y="2238"/>
                </a:lnTo>
                <a:lnTo>
                  <a:pt x="2918" y="2238"/>
                </a:lnTo>
                <a:lnTo>
                  <a:pt x="2916" y="2238"/>
                </a:lnTo>
                <a:lnTo>
                  <a:pt x="2916" y="2240"/>
                </a:lnTo>
                <a:lnTo>
                  <a:pt x="2916" y="2241"/>
                </a:lnTo>
                <a:lnTo>
                  <a:pt x="2915" y="2241"/>
                </a:lnTo>
                <a:lnTo>
                  <a:pt x="2916" y="2241"/>
                </a:lnTo>
                <a:lnTo>
                  <a:pt x="2915" y="2243"/>
                </a:lnTo>
                <a:lnTo>
                  <a:pt x="2915" y="2241"/>
                </a:lnTo>
                <a:lnTo>
                  <a:pt x="2913" y="2241"/>
                </a:lnTo>
                <a:lnTo>
                  <a:pt x="2913" y="2243"/>
                </a:lnTo>
                <a:lnTo>
                  <a:pt x="2913" y="2241"/>
                </a:lnTo>
                <a:lnTo>
                  <a:pt x="2913" y="2243"/>
                </a:lnTo>
                <a:lnTo>
                  <a:pt x="2912" y="2243"/>
                </a:lnTo>
                <a:lnTo>
                  <a:pt x="2910" y="2243"/>
                </a:lnTo>
                <a:lnTo>
                  <a:pt x="2910" y="2244"/>
                </a:lnTo>
                <a:lnTo>
                  <a:pt x="2912" y="2244"/>
                </a:lnTo>
                <a:lnTo>
                  <a:pt x="2912" y="2246"/>
                </a:lnTo>
                <a:lnTo>
                  <a:pt x="2913" y="2246"/>
                </a:lnTo>
                <a:lnTo>
                  <a:pt x="2915" y="2246"/>
                </a:lnTo>
                <a:lnTo>
                  <a:pt x="2915" y="2244"/>
                </a:lnTo>
                <a:lnTo>
                  <a:pt x="2915" y="2246"/>
                </a:lnTo>
                <a:lnTo>
                  <a:pt x="2916" y="2246"/>
                </a:lnTo>
                <a:lnTo>
                  <a:pt x="2918" y="2247"/>
                </a:lnTo>
                <a:lnTo>
                  <a:pt x="2916" y="2247"/>
                </a:lnTo>
                <a:lnTo>
                  <a:pt x="2916" y="2249"/>
                </a:lnTo>
                <a:lnTo>
                  <a:pt x="2918" y="2249"/>
                </a:lnTo>
                <a:lnTo>
                  <a:pt x="2918" y="2250"/>
                </a:lnTo>
                <a:lnTo>
                  <a:pt x="2918" y="2252"/>
                </a:lnTo>
                <a:lnTo>
                  <a:pt x="2919" y="2252"/>
                </a:lnTo>
                <a:lnTo>
                  <a:pt x="2918" y="2252"/>
                </a:lnTo>
                <a:lnTo>
                  <a:pt x="2916" y="2252"/>
                </a:lnTo>
                <a:lnTo>
                  <a:pt x="2916" y="2250"/>
                </a:lnTo>
                <a:lnTo>
                  <a:pt x="2915" y="2250"/>
                </a:lnTo>
                <a:lnTo>
                  <a:pt x="2915" y="2252"/>
                </a:lnTo>
                <a:lnTo>
                  <a:pt x="2913" y="2252"/>
                </a:lnTo>
                <a:lnTo>
                  <a:pt x="2912" y="2252"/>
                </a:lnTo>
                <a:lnTo>
                  <a:pt x="2913" y="2252"/>
                </a:lnTo>
                <a:lnTo>
                  <a:pt x="2915" y="2252"/>
                </a:lnTo>
                <a:lnTo>
                  <a:pt x="2916" y="2252"/>
                </a:lnTo>
                <a:lnTo>
                  <a:pt x="2915" y="2253"/>
                </a:lnTo>
                <a:lnTo>
                  <a:pt x="2916" y="2256"/>
                </a:lnTo>
                <a:lnTo>
                  <a:pt x="2915" y="2256"/>
                </a:lnTo>
                <a:lnTo>
                  <a:pt x="2913" y="2254"/>
                </a:lnTo>
                <a:lnTo>
                  <a:pt x="2913" y="2256"/>
                </a:lnTo>
                <a:lnTo>
                  <a:pt x="2915" y="2256"/>
                </a:lnTo>
                <a:lnTo>
                  <a:pt x="2913" y="2256"/>
                </a:lnTo>
                <a:lnTo>
                  <a:pt x="2913" y="2257"/>
                </a:lnTo>
                <a:lnTo>
                  <a:pt x="2913" y="2256"/>
                </a:lnTo>
                <a:lnTo>
                  <a:pt x="2913" y="2257"/>
                </a:lnTo>
                <a:lnTo>
                  <a:pt x="2913" y="2259"/>
                </a:lnTo>
                <a:lnTo>
                  <a:pt x="2915" y="2259"/>
                </a:lnTo>
                <a:lnTo>
                  <a:pt x="2915" y="2260"/>
                </a:lnTo>
                <a:lnTo>
                  <a:pt x="2916" y="2260"/>
                </a:lnTo>
                <a:lnTo>
                  <a:pt x="2918" y="2260"/>
                </a:lnTo>
                <a:lnTo>
                  <a:pt x="2918" y="2262"/>
                </a:lnTo>
                <a:lnTo>
                  <a:pt x="2919" y="2263"/>
                </a:lnTo>
                <a:lnTo>
                  <a:pt x="2919" y="2265"/>
                </a:lnTo>
                <a:lnTo>
                  <a:pt x="2918" y="2266"/>
                </a:lnTo>
                <a:lnTo>
                  <a:pt x="2918" y="2268"/>
                </a:lnTo>
                <a:lnTo>
                  <a:pt x="2918" y="2269"/>
                </a:lnTo>
                <a:lnTo>
                  <a:pt x="2916" y="2269"/>
                </a:lnTo>
                <a:lnTo>
                  <a:pt x="2916" y="2268"/>
                </a:lnTo>
                <a:lnTo>
                  <a:pt x="2916" y="2266"/>
                </a:lnTo>
                <a:lnTo>
                  <a:pt x="2915" y="2266"/>
                </a:lnTo>
                <a:lnTo>
                  <a:pt x="2913" y="2266"/>
                </a:lnTo>
                <a:lnTo>
                  <a:pt x="2913" y="2265"/>
                </a:lnTo>
                <a:lnTo>
                  <a:pt x="2913" y="2263"/>
                </a:lnTo>
                <a:lnTo>
                  <a:pt x="2912" y="2262"/>
                </a:lnTo>
                <a:lnTo>
                  <a:pt x="2910" y="2260"/>
                </a:lnTo>
                <a:lnTo>
                  <a:pt x="2910" y="2259"/>
                </a:lnTo>
                <a:lnTo>
                  <a:pt x="2909" y="2260"/>
                </a:lnTo>
                <a:lnTo>
                  <a:pt x="2910" y="2260"/>
                </a:lnTo>
                <a:lnTo>
                  <a:pt x="2910" y="2262"/>
                </a:lnTo>
                <a:lnTo>
                  <a:pt x="2909" y="2262"/>
                </a:lnTo>
                <a:lnTo>
                  <a:pt x="2910" y="2262"/>
                </a:lnTo>
                <a:lnTo>
                  <a:pt x="2910" y="2263"/>
                </a:lnTo>
                <a:lnTo>
                  <a:pt x="2910" y="2265"/>
                </a:lnTo>
                <a:lnTo>
                  <a:pt x="2909" y="2265"/>
                </a:lnTo>
                <a:lnTo>
                  <a:pt x="2909" y="2266"/>
                </a:lnTo>
                <a:lnTo>
                  <a:pt x="2910" y="2266"/>
                </a:lnTo>
                <a:lnTo>
                  <a:pt x="2910" y="2268"/>
                </a:lnTo>
                <a:lnTo>
                  <a:pt x="2909" y="2269"/>
                </a:lnTo>
                <a:lnTo>
                  <a:pt x="2909" y="2271"/>
                </a:lnTo>
                <a:lnTo>
                  <a:pt x="2909" y="2272"/>
                </a:lnTo>
                <a:lnTo>
                  <a:pt x="2910" y="2274"/>
                </a:lnTo>
                <a:lnTo>
                  <a:pt x="2910" y="2272"/>
                </a:lnTo>
                <a:lnTo>
                  <a:pt x="2910" y="2271"/>
                </a:lnTo>
                <a:lnTo>
                  <a:pt x="2910" y="2269"/>
                </a:lnTo>
                <a:lnTo>
                  <a:pt x="2910" y="2271"/>
                </a:lnTo>
                <a:lnTo>
                  <a:pt x="2910" y="2269"/>
                </a:lnTo>
                <a:lnTo>
                  <a:pt x="2912" y="2269"/>
                </a:lnTo>
                <a:lnTo>
                  <a:pt x="2913" y="2269"/>
                </a:lnTo>
                <a:lnTo>
                  <a:pt x="2915" y="2272"/>
                </a:lnTo>
                <a:lnTo>
                  <a:pt x="2916" y="2275"/>
                </a:lnTo>
                <a:lnTo>
                  <a:pt x="2916" y="2277"/>
                </a:lnTo>
                <a:lnTo>
                  <a:pt x="2915" y="2278"/>
                </a:lnTo>
                <a:lnTo>
                  <a:pt x="2913" y="2278"/>
                </a:lnTo>
                <a:lnTo>
                  <a:pt x="2913" y="2277"/>
                </a:lnTo>
                <a:lnTo>
                  <a:pt x="2913" y="2278"/>
                </a:lnTo>
                <a:lnTo>
                  <a:pt x="2912" y="2278"/>
                </a:lnTo>
                <a:lnTo>
                  <a:pt x="2912" y="2279"/>
                </a:lnTo>
                <a:lnTo>
                  <a:pt x="2910" y="2279"/>
                </a:lnTo>
                <a:lnTo>
                  <a:pt x="2912" y="2281"/>
                </a:lnTo>
                <a:lnTo>
                  <a:pt x="2912" y="2279"/>
                </a:lnTo>
                <a:lnTo>
                  <a:pt x="2912" y="2281"/>
                </a:lnTo>
                <a:lnTo>
                  <a:pt x="2913" y="2282"/>
                </a:lnTo>
                <a:lnTo>
                  <a:pt x="2913" y="2284"/>
                </a:lnTo>
                <a:lnTo>
                  <a:pt x="2912" y="2284"/>
                </a:lnTo>
                <a:lnTo>
                  <a:pt x="2913" y="2284"/>
                </a:lnTo>
                <a:lnTo>
                  <a:pt x="2913" y="2285"/>
                </a:lnTo>
                <a:lnTo>
                  <a:pt x="2912" y="2285"/>
                </a:lnTo>
                <a:lnTo>
                  <a:pt x="2912" y="2287"/>
                </a:lnTo>
                <a:lnTo>
                  <a:pt x="2912" y="2288"/>
                </a:lnTo>
                <a:lnTo>
                  <a:pt x="2912" y="2290"/>
                </a:lnTo>
                <a:lnTo>
                  <a:pt x="2912" y="2291"/>
                </a:lnTo>
                <a:lnTo>
                  <a:pt x="2910" y="2291"/>
                </a:lnTo>
                <a:lnTo>
                  <a:pt x="2910" y="2293"/>
                </a:lnTo>
                <a:lnTo>
                  <a:pt x="2910" y="2291"/>
                </a:lnTo>
                <a:lnTo>
                  <a:pt x="2909" y="2293"/>
                </a:lnTo>
                <a:lnTo>
                  <a:pt x="2909" y="2291"/>
                </a:lnTo>
                <a:lnTo>
                  <a:pt x="2907" y="2291"/>
                </a:lnTo>
                <a:lnTo>
                  <a:pt x="2907" y="2290"/>
                </a:lnTo>
                <a:lnTo>
                  <a:pt x="2906" y="2290"/>
                </a:lnTo>
                <a:lnTo>
                  <a:pt x="2906" y="2288"/>
                </a:lnTo>
                <a:lnTo>
                  <a:pt x="2906" y="2287"/>
                </a:lnTo>
                <a:lnTo>
                  <a:pt x="2907" y="2287"/>
                </a:lnTo>
                <a:lnTo>
                  <a:pt x="2907" y="2285"/>
                </a:lnTo>
                <a:lnTo>
                  <a:pt x="2907" y="2284"/>
                </a:lnTo>
                <a:lnTo>
                  <a:pt x="2907" y="2282"/>
                </a:lnTo>
                <a:lnTo>
                  <a:pt x="2907" y="2281"/>
                </a:lnTo>
                <a:lnTo>
                  <a:pt x="2906" y="2281"/>
                </a:lnTo>
                <a:lnTo>
                  <a:pt x="2907" y="2281"/>
                </a:lnTo>
                <a:lnTo>
                  <a:pt x="2909" y="2279"/>
                </a:lnTo>
                <a:lnTo>
                  <a:pt x="2907" y="2279"/>
                </a:lnTo>
                <a:lnTo>
                  <a:pt x="2906" y="2279"/>
                </a:lnTo>
                <a:lnTo>
                  <a:pt x="2907" y="2279"/>
                </a:lnTo>
                <a:lnTo>
                  <a:pt x="2906" y="2278"/>
                </a:lnTo>
                <a:lnTo>
                  <a:pt x="2904" y="2278"/>
                </a:lnTo>
                <a:lnTo>
                  <a:pt x="2904" y="2277"/>
                </a:lnTo>
                <a:lnTo>
                  <a:pt x="2904" y="2275"/>
                </a:lnTo>
                <a:lnTo>
                  <a:pt x="2904" y="2274"/>
                </a:lnTo>
                <a:lnTo>
                  <a:pt x="2906" y="2274"/>
                </a:lnTo>
                <a:lnTo>
                  <a:pt x="2906" y="2272"/>
                </a:lnTo>
                <a:lnTo>
                  <a:pt x="2906" y="2271"/>
                </a:lnTo>
                <a:lnTo>
                  <a:pt x="2906" y="2269"/>
                </a:lnTo>
                <a:lnTo>
                  <a:pt x="2906" y="2268"/>
                </a:lnTo>
                <a:lnTo>
                  <a:pt x="2904" y="2266"/>
                </a:lnTo>
                <a:lnTo>
                  <a:pt x="2904" y="2265"/>
                </a:lnTo>
                <a:lnTo>
                  <a:pt x="2903" y="2266"/>
                </a:lnTo>
                <a:lnTo>
                  <a:pt x="2904" y="2268"/>
                </a:lnTo>
                <a:lnTo>
                  <a:pt x="2904" y="2269"/>
                </a:lnTo>
                <a:lnTo>
                  <a:pt x="2903" y="2269"/>
                </a:lnTo>
                <a:lnTo>
                  <a:pt x="2903" y="2271"/>
                </a:lnTo>
                <a:lnTo>
                  <a:pt x="2904" y="2272"/>
                </a:lnTo>
                <a:lnTo>
                  <a:pt x="2904" y="2275"/>
                </a:lnTo>
                <a:lnTo>
                  <a:pt x="2903" y="2275"/>
                </a:lnTo>
                <a:lnTo>
                  <a:pt x="2903" y="2274"/>
                </a:lnTo>
                <a:lnTo>
                  <a:pt x="2901" y="2274"/>
                </a:lnTo>
                <a:lnTo>
                  <a:pt x="2901" y="2275"/>
                </a:lnTo>
                <a:lnTo>
                  <a:pt x="2903" y="2275"/>
                </a:lnTo>
                <a:lnTo>
                  <a:pt x="2901" y="2275"/>
                </a:lnTo>
                <a:lnTo>
                  <a:pt x="2901" y="2274"/>
                </a:lnTo>
                <a:lnTo>
                  <a:pt x="2901" y="2272"/>
                </a:lnTo>
                <a:lnTo>
                  <a:pt x="2901" y="2271"/>
                </a:lnTo>
                <a:lnTo>
                  <a:pt x="2900" y="2272"/>
                </a:lnTo>
                <a:lnTo>
                  <a:pt x="2901" y="2272"/>
                </a:lnTo>
                <a:lnTo>
                  <a:pt x="2901" y="2274"/>
                </a:lnTo>
                <a:lnTo>
                  <a:pt x="2901" y="2275"/>
                </a:lnTo>
                <a:lnTo>
                  <a:pt x="2900" y="2277"/>
                </a:lnTo>
                <a:lnTo>
                  <a:pt x="2901" y="2277"/>
                </a:lnTo>
                <a:lnTo>
                  <a:pt x="2903" y="2277"/>
                </a:lnTo>
                <a:lnTo>
                  <a:pt x="2903" y="2278"/>
                </a:lnTo>
                <a:lnTo>
                  <a:pt x="2901" y="2278"/>
                </a:lnTo>
                <a:lnTo>
                  <a:pt x="2903" y="2278"/>
                </a:lnTo>
                <a:lnTo>
                  <a:pt x="2903" y="2279"/>
                </a:lnTo>
                <a:lnTo>
                  <a:pt x="2901" y="2281"/>
                </a:lnTo>
                <a:lnTo>
                  <a:pt x="2903" y="2281"/>
                </a:lnTo>
                <a:lnTo>
                  <a:pt x="2903" y="2282"/>
                </a:lnTo>
                <a:lnTo>
                  <a:pt x="2901" y="2282"/>
                </a:lnTo>
                <a:lnTo>
                  <a:pt x="2900" y="2282"/>
                </a:lnTo>
                <a:lnTo>
                  <a:pt x="2898" y="2282"/>
                </a:lnTo>
                <a:lnTo>
                  <a:pt x="2897" y="2282"/>
                </a:lnTo>
                <a:lnTo>
                  <a:pt x="2897" y="2281"/>
                </a:lnTo>
                <a:lnTo>
                  <a:pt x="2896" y="2281"/>
                </a:lnTo>
                <a:lnTo>
                  <a:pt x="2897" y="2279"/>
                </a:lnTo>
                <a:lnTo>
                  <a:pt x="2896" y="2279"/>
                </a:lnTo>
                <a:lnTo>
                  <a:pt x="2896" y="2281"/>
                </a:lnTo>
                <a:lnTo>
                  <a:pt x="2896" y="2282"/>
                </a:lnTo>
                <a:lnTo>
                  <a:pt x="2897" y="2282"/>
                </a:lnTo>
                <a:lnTo>
                  <a:pt x="2897" y="2284"/>
                </a:lnTo>
                <a:lnTo>
                  <a:pt x="2898" y="2285"/>
                </a:lnTo>
                <a:lnTo>
                  <a:pt x="2897" y="2287"/>
                </a:lnTo>
                <a:lnTo>
                  <a:pt x="2897" y="2288"/>
                </a:lnTo>
                <a:lnTo>
                  <a:pt x="2898" y="2287"/>
                </a:lnTo>
                <a:lnTo>
                  <a:pt x="2898" y="2285"/>
                </a:lnTo>
                <a:lnTo>
                  <a:pt x="2900" y="2285"/>
                </a:lnTo>
                <a:lnTo>
                  <a:pt x="2901" y="2285"/>
                </a:lnTo>
                <a:lnTo>
                  <a:pt x="2901" y="2287"/>
                </a:lnTo>
                <a:lnTo>
                  <a:pt x="2901" y="2288"/>
                </a:lnTo>
                <a:lnTo>
                  <a:pt x="2901" y="2290"/>
                </a:lnTo>
                <a:lnTo>
                  <a:pt x="2903" y="2291"/>
                </a:lnTo>
                <a:lnTo>
                  <a:pt x="2903" y="2293"/>
                </a:lnTo>
                <a:lnTo>
                  <a:pt x="2901" y="2293"/>
                </a:lnTo>
                <a:lnTo>
                  <a:pt x="2901" y="2294"/>
                </a:lnTo>
                <a:lnTo>
                  <a:pt x="2900" y="2293"/>
                </a:lnTo>
                <a:lnTo>
                  <a:pt x="2900" y="2291"/>
                </a:lnTo>
                <a:lnTo>
                  <a:pt x="2898" y="2291"/>
                </a:lnTo>
                <a:lnTo>
                  <a:pt x="2900" y="2293"/>
                </a:lnTo>
                <a:lnTo>
                  <a:pt x="2900" y="2294"/>
                </a:lnTo>
                <a:lnTo>
                  <a:pt x="2900" y="2296"/>
                </a:lnTo>
                <a:lnTo>
                  <a:pt x="2901" y="2296"/>
                </a:lnTo>
                <a:lnTo>
                  <a:pt x="2901" y="2297"/>
                </a:lnTo>
                <a:lnTo>
                  <a:pt x="2901" y="2299"/>
                </a:lnTo>
                <a:lnTo>
                  <a:pt x="2901" y="2300"/>
                </a:lnTo>
                <a:lnTo>
                  <a:pt x="2900" y="2301"/>
                </a:lnTo>
                <a:lnTo>
                  <a:pt x="2900" y="2300"/>
                </a:lnTo>
                <a:lnTo>
                  <a:pt x="2898" y="2300"/>
                </a:lnTo>
                <a:lnTo>
                  <a:pt x="2898" y="2299"/>
                </a:lnTo>
                <a:lnTo>
                  <a:pt x="2897" y="2299"/>
                </a:lnTo>
                <a:lnTo>
                  <a:pt x="2897" y="2297"/>
                </a:lnTo>
                <a:lnTo>
                  <a:pt x="2898" y="2296"/>
                </a:lnTo>
                <a:lnTo>
                  <a:pt x="2897" y="2296"/>
                </a:lnTo>
                <a:lnTo>
                  <a:pt x="2896" y="2296"/>
                </a:lnTo>
                <a:lnTo>
                  <a:pt x="2896" y="2294"/>
                </a:lnTo>
                <a:lnTo>
                  <a:pt x="2894" y="2294"/>
                </a:lnTo>
                <a:lnTo>
                  <a:pt x="2894" y="2293"/>
                </a:lnTo>
                <a:lnTo>
                  <a:pt x="2894" y="2291"/>
                </a:lnTo>
                <a:lnTo>
                  <a:pt x="2894" y="2290"/>
                </a:lnTo>
                <a:lnTo>
                  <a:pt x="2896" y="2290"/>
                </a:lnTo>
                <a:lnTo>
                  <a:pt x="2894" y="2290"/>
                </a:lnTo>
                <a:lnTo>
                  <a:pt x="2894" y="2288"/>
                </a:lnTo>
                <a:lnTo>
                  <a:pt x="2893" y="2288"/>
                </a:lnTo>
                <a:lnTo>
                  <a:pt x="2891" y="2288"/>
                </a:lnTo>
                <a:lnTo>
                  <a:pt x="2891" y="2287"/>
                </a:lnTo>
                <a:lnTo>
                  <a:pt x="2893" y="2287"/>
                </a:lnTo>
                <a:lnTo>
                  <a:pt x="2893" y="2285"/>
                </a:lnTo>
                <a:lnTo>
                  <a:pt x="2894" y="2285"/>
                </a:lnTo>
                <a:lnTo>
                  <a:pt x="2896" y="2285"/>
                </a:lnTo>
                <a:lnTo>
                  <a:pt x="2896" y="2284"/>
                </a:lnTo>
                <a:lnTo>
                  <a:pt x="2894" y="2282"/>
                </a:lnTo>
                <a:lnTo>
                  <a:pt x="2893" y="2281"/>
                </a:lnTo>
                <a:lnTo>
                  <a:pt x="2893" y="2282"/>
                </a:lnTo>
                <a:lnTo>
                  <a:pt x="2891" y="2284"/>
                </a:lnTo>
                <a:lnTo>
                  <a:pt x="2891" y="2282"/>
                </a:lnTo>
                <a:lnTo>
                  <a:pt x="2893" y="2281"/>
                </a:lnTo>
                <a:lnTo>
                  <a:pt x="2893" y="2279"/>
                </a:lnTo>
                <a:lnTo>
                  <a:pt x="2893" y="2278"/>
                </a:lnTo>
                <a:lnTo>
                  <a:pt x="2893" y="2277"/>
                </a:lnTo>
                <a:lnTo>
                  <a:pt x="2891" y="2277"/>
                </a:lnTo>
                <a:lnTo>
                  <a:pt x="2893" y="2277"/>
                </a:lnTo>
                <a:lnTo>
                  <a:pt x="2891" y="2275"/>
                </a:lnTo>
                <a:lnTo>
                  <a:pt x="2891" y="2274"/>
                </a:lnTo>
                <a:lnTo>
                  <a:pt x="2891" y="2272"/>
                </a:lnTo>
                <a:lnTo>
                  <a:pt x="2891" y="2271"/>
                </a:lnTo>
                <a:lnTo>
                  <a:pt x="2893" y="2271"/>
                </a:lnTo>
                <a:lnTo>
                  <a:pt x="2893" y="2272"/>
                </a:lnTo>
                <a:lnTo>
                  <a:pt x="2893" y="2274"/>
                </a:lnTo>
                <a:lnTo>
                  <a:pt x="2894" y="2274"/>
                </a:lnTo>
                <a:lnTo>
                  <a:pt x="2896" y="2275"/>
                </a:lnTo>
                <a:lnTo>
                  <a:pt x="2896" y="2274"/>
                </a:lnTo>
                <a:lnTo>
                  <a:pt x="2894" y="2272"/>
                </a:lnTo>
                <a:lnTo>
                  <a:pt x="2894" y="2271"/>
                </a:lnTo>
                <a:lnTo>
                  <a:pt x="2894" y="2269"/>
                </a:lnTo>
                <a:lnTo>
                  <a:pt x="2896" y="2269"/>
                </a:lnTo>
                <a:lnTo>
                  <a:pt x="2896" y="2268"/>
                </a:lnTo>
                <a:lnTo>
                  <a:pt x="2896" y="2266"/>
                </a:lnTo>
                <a:lnTo>
                  <a:pt x="2897" y="2266"/>
                </a:lnTo>
                <a:lnTo>
                  <a:pt x="2897" y="2268"/>
                </a:lnTo>
                <a:lnTo>
                  <a:pt x="2898" y="2268"/>
                </a:lnTo>
                <a:lnTo>
                  <a:pt x="2898" y="2269"/>
                </a:lnTo>
                <a:lnTo>
                  <a:pt x="2898" y="2268"/>
                </a:lnTo>
                <a:lnTo>
                  <a:pt x="2897" y="2268"/>
                </a:lnTo>
                <a:lnTo>
                  <a:pt x="2897" y="2266"/>
                </a:lnTo>
                <a:lnTo>
                  <a:pt x="2897" y="2265"/>
                </a:lnTo>
                <a:lnTo>
                  <a:pt x="2897" y="2263"/>
                </a:lnTo>
                <a:lnTo>
                  <a:pt x="2896" y="2263"/>
                </a:lnTo>
                <a:lnTo>
                  <a:pt x="2896" y="2265"/>
                </a:lnTo>
                <a:lnTo>
                  <a:pt x="2894" y="2265"/>
                </a:lnTo>
                <a:lnTo>
                  <a:pt x="2894" y="2266"/>
                </a:lnTo>
                <a:lnTo>
                  <a:pt x="2893" y="2266"/>
                </a:lnTo>
                <a:lnTo>
                  <a:pt x="2893" y="2268"/>
                </a:lnTo>
                <a:lnTo>
                  <a:pt x="2893" y="2266"/>
                </a:lnTo>
                <a:lnTo>
                  <a:pt x="2894" y="2266"/>
                </a:lnTo>
                <a:lnTo>
                  <a:pt x="2894" y="2268"/>
                </a:lnTo>
                <a:lnTo>
                  <a:pt x="2893" y="2268"/>
                </a:lnTo>
                <a:lnTo>
                  <a:pt x="2891" y="2268"/>
                </a:lnTo>
                <a:lnTo>
                  <a:pt x="2891" y="2269"/>
                </a:lnTo>
                <a:lnTo>
                  <a:pt x="2890" y="2269"/>
                </a:lnTo>
                <a:lnTo>
                  <a:pt x="2890" y="2268"/>
                </a:lnTo>
                <a:lnTo>
                  <a:pt x="2890" y="2266"/>
                </a:lnTo>
                <a:lnTo>
                  <a:pt x="2890" y="2265"/>
                </a:lnTo>
                <a:lnTo>
                  <a:pt x="2891" y="2266"/>
                </a:lnTo>
                <a:lnTo>
                  <a:pt x="2891" y="2265"/>
                </a:lnTo>
                <a:lnTo>
                  <a:pt x="2891" y="2263"/>
                </a:lnTo>
                <a:lnTo>
                  <a:pt x="2890" y="2263"/>
                </a:lnTo>
                <a:lnTo>
                  <a:pt x="2890" y="2262"/>
                </a:lnTo>
                <a:lnTo>
                  <a:pt x="2890" y="2260"/>
                </a:lnTo>
                <a:lnTo>
                  <a:pt x="2891" y="2259"/>
                </a:lnTo>
                <a:lnTo>
                  <a:pt x="2893" y="2259"/>
                </a:lnTo>
                <a:lnTo>
                  <a:pt x="2893" y="2260"/>
                </a:lnTo>
                <a:lnTo>
                  <a:pt x="2894" y="2260"/>
                </a:lnTo>
                <a:lnTo>
                  <a:pt x="2894" y="2259"/>
                </a:lnTo>
                <a:lnTo>
                  <a:pt x="2894" y="2257"/>
                </a:lnTo>
                <a:lnTo>
                  <a:pt x="2893" y="2257"/>
                </a:lnTo>
                <a:lnTo>
                  <a:pt x="2893" y="2256"/>
                </a:lnTo>
                <a:lnTo>
                  <a:pt x="2894" y="2256"/>
                </a:lnTo>
                <a:lnTo>
                  <a:pt x="2894" y="2254"/>
                </a:lnTo>
                <a:lnTo>
                  <a:pt x="2893" y="2254"/>
                </a:lnTo>
                <a:lnTo>
                  <a:pt x="2893" y="2253"/>
                </a:lnTo>
                <a:lnTo>
                  <a:pt x="2893" y="2252"/>
                </a:lnTo>
                <a:lnTo>
                  <a:pt x="2894" y="2252"/>
                </a:lnTo>
                <a:lnTo>
                  <a:pt x="2894" y="2253"/>
                </a:lnTo>
                <a:lnTo>
                  <a:pt x="2896" y="2253"/>
                </a:lnTo>
                <a:lnTo>
                  <a:pt x="2897" y="2254"/>
                </a:lnTo>
                <a:lnTo>
                  <a:pt x="2897" y="2253"/>
                </a:lnTo>
                <a:lnTo>
                  <a:pt x="2897" y="2252"/>
                </a:lnTo>
                <a:lnTo>
                  <a:pt x="2896" y="2252"/>
                </a:lnTo>
                <a:lnTo>
                  <a:pt x="2896" y="2250"/>
                </a:lnTo>
                <a:lnTo>
                  <a:pt x="2897" y="2250"/>
                </a:lnTo>
                <a:lnTo>
                  <a:pt x="2897" y="2252"/>
                </a:lnTo>
                <a:lnTo>
                  <a:pt x="2897" y="2253"/>
                </a:lnTo>
                <a:lnTo>
                  <a:pt x="2898" y="2253"/>
                </a:lnTo>
                <a:lnTo>
                  <a:pt x="2898" y="2254"/>
                </a:lnTo>
                <a:lnTo>
                  <a:pt x="2898" y="2256"/>
                </a:lnTo>
                <a:lnTo>
                  <a:pt x="2898" y="2257"/>
                </a:lnTo>
                <a:lnTo>
                  <a:pt x="2897" y="2257"/>
                </a:lnTo>
                <a:lnTo>
                  <a:pt x="2897" y="2259"/>
                </a:lnTo>
                <a:lnTo>
                  <a:pt x="2897" y="2260"/>
                </a:lnTo>
                <a:lnTo>
                  <a:pt x="2898" y="2259"/>
                </a:lnTo>
                <a:lnTo>
                  <a:pt x="2898" y="2257"/>
                </a:lnTo>
                <a:lnTo>
                  <a:pt x="2900" y="2257"/>
                </a:lnTo>
                <a:lnTo>
                  <a:pt x="2900" y="2259"/>
                </a:lnTo>
                <a:lnTo>
                  <a:pt x="2900" y="2257"/>
                </a:lnTo>
                <a:lnTo>
                  <a:pt x="2900" y="2256"/>
                </a:lnTo>
                <a:lnTo>
                  <a:pt x="2900" y="2254"/>
                </a:lnTo>
                <a:lnTo>
                  <a:pt x="2901" y="2254"/>
                </a:lnTo>
                <a:lnTo>
                  <a:pt x="2901" y="2256"/>
                </a:lnTo>
                <a:lnTo>
                  <a:pt x="2903" y="2256"/>
                </a:lnTo>
                <a:lnTo>
                  <a:pt x="2903" y="2257"/>
                </a:lnTo>
                <a:lnTo>
                  <a:pt x="2904" y="2257"/>
                </a:lnTo>
                <a:lnTo>
                  <a:pt x="2904" y="2256"/>
                </a:lnTo>
                <a:lnTo>
                  <a:pt x="2904" y="2257"/>
                </a:lnTo>
                <a:lnTo>
                  <a:pt x="2904" y="2259"/>
                </a:lnTo>
                <a:lnTo>
                  <a:pt x="2904" y="2260"/>
                </a:lnTo>
                <a:lnTo>
                  <a:pt x="2904" y="2262"/>
                </a:lnTo>
                <a:lnTo>
                  <a:pt x="2906" y="2262"/>
                </a:lnTo>
                <a:lnTo>
                  <a:pt x="2906" y="2260"/>
                </a:lnTo>
                <a:lnTo>
                  <a:pt x="2904" y="2259"/>
                </a:lnTo>
                <a:lnTo>
                  <a:pt x="2906" y="2259"/>
                </a:lnTo>
                <a:lnTo>
                  <a:pt x="2906" y="2260"/>
                </a:lnTo>
                <a:lnTo>
                  <a:pt x="2906" y="2259"/>
                </a:lnTo>
                <a:lnTo>
                  <a:pt x="2906" y="2257"/>
                </a:lnTo>
                <a:lnTo>
                  <a:pt x="2906" y="2256"/>
                </a:lnTo>
                <a:lnTo>
                  <a:pt x="2906" y="2254"/>
                </a:lnTo>
                <a:lnTo>
                  <a:pt x="2906" y="2253"/>
                </a:lnTo>
                <a:lnTo>
                  <a:pt x="2906" y="2252"/>
                </a:lnTo>
                <a:lnTo>
                  <a:pt x="2904" y="2249"/>
                </a:lnTo>
                <a:lnTo>
                  <a:pt x="2903" y="2249"/>
                </a:lnTo>
                <a:lnTo>
                  <a:pt x="2903" y="2247"/>
                </a:lnTo>
                <a:lnTo>
                  <a:pt x="2904" y="2247"/>
                </a:lnTo>
                <a:lnTo>
                  <a:pt x="2903" y="2247"/>
                </a:lnTo>
                <a:lnTo>
                  <a:pt x="2903" y="2246"/>
                </a:lnTo>
                <a:lnTo>
                  <a:pt x="2904" y="2246"/>
                </a:lnTo>
                <a:lnTo>
                  <a:pt x="2906" y="2246"/>
                </a:lnTo>
                <a:lnTo>
                  <a:pt x="2906" y="2247"/>
                </a:lnTo>
                <a:lnTo>
                  <a:pt x="2906" y="2246"/>
                </a:lnTo>
                <a:lnTo>
                  <a:pt x="2906" y="2244"/>
                </a:lnTo>
                <a:lnTo>
                  <a:pt x="2904" y="2244"/>
                </a:lnTo>
                <a:lnTo>
                  <a:pt x="2904" y="2243"/>
                </a:lnTo>
                <a:lnTo>
                  <a:pt x="2906" y="2243"/>
                </a:lnTo>
                <a:lnTo>
                  <a:pt x="2904" y="2243"/>
                </a:lnTo>
                <a:lnTo>
                  <a:pt x="2904" y="2241"/>
                </a:lnTo>
                <a:lnTo>
                  <a:pt x="2904" y="2240"/>
                </a:lnTo>
                <a:lnTo>
                  <a:pt x="2904" y="2238"/>
                </a:lnTo>
                <a:lnTo>
                  <a:pt x="2903" y="2238"/>
                </a:lnTo>
                <a:lnTo>
                  <a:pt x="2903" y="2237"/>
                </a:lnTo>
                <a:lnTo>
                  <a:pt x="2903" y="2238"/>
                </a:lnTo>
                <a:lnTo>
                  <a:pt x="2903" y="2240"/>
                </a:lnTo>
                <a:lnTo>
                  <a:pt x="2901" y="2240"/>
                </a:lnTo>
                <a:lnTo>
                  <a:pt x="2901" y="2241"/>
                </a:lnTo>
                <a:lnTo>
                  <a:pt x="2901" y="2243"/>
                </a:lnTo>
                <a:lnTo>
                  <a:pt x="2901" y="2244"/>
                </a:lnTo>
                <a:lnTo>
                  <a:pt x="2900" y="2244"/>
                </a:lnTo>
                <a:lnTo>
                  <a:pt x="2900" y="2243"/>
                </a:lnTo>
                <a:lnTo>
                  <a:pt x="2900" y="2244"/>
                </a:lnTo>
                <a:lnTo>
                  <a:pt x="2900" y="2246"/>
                </a:lnTo>
                <a:lnTo>
                  <a:pt x="2900" y="2244"/>
                </a:lnTo>
                <a:lnTo>
                  <a:pt x="2898" y="2244"/>
                </a:lnTo>
                <a:lnTo>
                  <a:pt x="2898" y="2243"/>
                </a:lnTo>
                <a:lnTo>
                  <a:pt x="2897" y="2243"/>
                </a:lnTo>
                <a:lnTo>
                  <a:pt x="2897" y="2241"/>
                </a:lnTo>
                <a:lnTo>
                  <a:pt x="2896" y="2241"/>
                </a:lnTo>
                <a:lnTo>
                  <a:pt x="2896" y="2240"/>
                </a:lnTo>
                <a:lnTo>
                  <a:pt x="2897" y="2238"/>
                </a:lnTo>
                <a:lnTo>
                  <a:pt x="2896" y="2238"/>
                </a:lnTo>
                <a:lnTo>
                  <a:pt x="2894" y="2238"/>
                </a:lnTo>
                <a:lnTo>
                  <a:pt x="2893" y="2237"/>
                </a:lnTo>
                <a:lnTo>
                  <a:pt x="2891" y="2237"/>
                </a:lnTo>
                <a:lnTo>
                  <a:pt x="2890" y="2237"/>
                </a:lnTo>
                <a:lnTo>
                  <a:pt x="2888" y="2237"/>
                </a:lnTo>
                <a:lnTo>
                  <a:pt x="2888" y="2235"/>
                </a:lnTo>
                <a:lnTo>
                  <a:pt x="2890" y="2235"/>
                </a:lnTo>
                <a:lnTo>
                  <a:pt x="2890" y="2234"/>
                </a:lnTo>
                <a:lnTo>
                  <a:pt x="2891" y="2234"/>
                </a:lnTo>
                <a:lnTo>
                  <a:pt x="2891" y="2232"/>
                </a:lnTo>
                <a:lnTo>
                  <a:pt x="2893" y="2232"/>
                </a:lnTo>
                <a:lnTo>
                  <a:pt x="2894" y="2232"/>
                </a:lnTo>
                <a:lnTo>
                  <a:pt x="2894" y="2231"/>
                </a:lnTo>
                <a:lnTo>
                  <a:pt x="2896" y="2231"/>
                </a:lnTo>
                <a:lnTo>
                  <a:pt x="2897" y="2231"/>
                </a:lnTo>
                <a:lnTo>
                  <a:pt x="2897" y="2229"/>
                </a:lnTo>
                <a:lnTo>
                  <a:pt x="2896" y="2229"/>
                </a:lnTo>
                <a:lnTo>
                  <a:pt x="2897" y="2228"/>
                </a:lnTo>
                <a:lnTo>
                  <a:pt x="2898" y="2228"/>
                </a:lnTo>
                <a:lnTo>
                  <a:pt x="2900" y="2228"/>
                </a:lnTo>
                <a:lnTo>
                  <a:pt x="2901" y="2228"/>
                </a:lnTo>
                <a:lnTo>
                  <a:pt x="2901" y="2229"/>
                </a:lnTo>
                <a:lnTo>
                  <a:pt x="2901" y="2228"/>
                </a:lnTo>
                <a:lnTo>
                  <a:pt x="2903" y="2228"/>
                </a:lnTo>
                <a:lnTo>
                  <a:pt x="2903" y="2227"/>
                </a:lnTo>
                <a:lnTo>
                  <a:pt x="2901" y="2227"/>
                </a:lnTo>
                <a:lnTo>
                  <a:pt x="2900" y="2227"/>
                </a:lnTo>
                <a:lnTo>
                  <a:pt x="2900" y="2225"/>
                </a:lnTo>
                <a:lnTo>
                  <a:pt x="2900" y="2227"/>
                </a:lnTo>
                <a:lnTo>
                  <a:pt x="2900" y="2225"/>
                </a:lnTo>
                <a:lnTo>
                  <a:pt x="2898" y="2227"/>
                </a:lnTo>
                <a:lnTo>
                  <a:pt x="2897" y="2228"/>
                </a:lnTo>
                <a:lnTo>
                  <a:pt x="2896" y="2228"/>
                </a:lnTo>
                <a:lnTo>
                  <a:pt x="2894" y="2228"/>
                </a:lnTo>
                <a:lnTo>
                  <a:pt x="2894" y="2229"/>
                </a:lnTo>
                <a:lnTo>
                  <a:pt x="2893" y="2229"/>
                </a:lnTo>
                <a:lnTo>
                  <a:pt x="2893" y="2231"/>
                </a:lnTo>
                <a:lnTo>
                  <a:pt x="2891" y="2231"/>
                </a:lnTo>
                <a:lnTo>
                  <a:pt x="2890" y="2231"/>
                </a:lnTo>
                <a:lnTo>
                  <a:pt x="2890" y="2229"/>
                </a:lnTo>
                <a:lnTo>
                  <a:pt x="2891" y="2229"/>
                </a:lnTo>
                <a:lnTo>
                  <a:pt x="2891" y="2228"/>
                </a:lnTo>
                <a:lnTo>
                  <a:pt x="2890" y="2228"/>
                </a:lnTo>
                <a:lnTo>
                  <a:pt x="2890" y="2227"/>
                </a:lnTo>
                <a:lnTo>
                  <a:pt x="2891" y="2227"/>
                </a:lnTo>
                <a:lnTo>
                  <a:pt x="2891" y="2225"/>
                </a:lnTo>
                <a:lnTo>
                  <a:pt x="2893" y="2227"/>
                </a:lnTo>
                <a:lnTo>
                  <a:pt x="2894" y="2225"/>
                </a:lnTo>
                <a:lnTo>
                  <a:pt x="2894" y="2224"/>
                </a:lnTo>
                <a:lnTo>
                  <a:pt x="2896" y="2224"/>
                </a:lnTo>
                <a:lnTo>
                  <a:pt x="2894" y="2224"/>
                </a:lnTo>
                <a:lnTo>
                  <a:pt x="2894" y="2222"/>
                </a:lnTo>
                <a:lnTo>
                  <a:pt x="2893" y="2222"/>
                </a:lnTo>
                <a:lnTo>
                  <a:pt x="2894" y="2222"/>
                </a:lnTo>
                <a:lnTo>
                  <a:pt x="2894" y="2221"/>
                </a:lnTo>
                <a:lnTo>
                  <a:pt x="2893" y="2221"/>
                </a:lnTo>
                <a:lnTo>
                  <a:pt x="2893" y="2222"/>
                </a:lnTo>
                <a:lnTo>
                  <a:pt x="2891" y="2222"/>
                </a:lnTo>
                <a:lnTo>
                  <a:pt x="2893" y="2224"/>
                </a:lnTo>
                <a:lnTo>
                  <a:pt x="2891" y="2225"/>
                </a:lnTo>
                <a:lnTo>
                  <a:pt x="2890" y="2225"/>
                </a:lnTo>
                <a:lnTo>
                  <a:pt x="2890" y="2227"/>
                </a:lnTo>
                <a:lnTo>
                  <a:pt x="2888" y="2227"/>
                </a:lnTo>
                <a:lnTo>
                  <a:pt x="2887" y="2225"/>
                </a:lnTo>
                <a:lnTo>
                  <a:pt x="2887" y="2224"/>
                </a:lnTo>
                <a:lnTo>
                  <a:pt x="2885" y="2224"/>
                </a:lnTo>
                <a:lnTo>
                  <a:pt x="2885" y="2222"/>
                </a:lnTo>
                <a:lnTo>
                  <a:pt x="2884" y="2221"/>
                </a:lnTo>
                <a:lnTo>
                  <a:pt x="2884" y="2219"/>
                </a:lnTo>
                <a:lnTo>
                  <a:pt x="2884" y="2218"/>
                </a:lnTo>
                <a:lnTo>
                  <a:pt x="2885" y="2218"/>
                </a:lnTo>
                <a:lnTo>
                  <a:pt x="2887" y="2218"/>
                </a:lnTo>
                <a:lnTo>
                  <a:pt x="2885" y="2218"/>
                </a:lnTo>
                <a:lnTo>
                  <a:pt x="2884" y="2218"/>
                </a:lnTo>
                <a:lnTo>
                  <a:pt x="2882" y="2218"/>
                </a:lnTo>
                <a:lnTo>
                  <a:pt x="2882" y="2216"/>
                </a:lnTo>
                <a:lnTo>
                  <a:pt x="2882" y="2215"/>
                </a:lnTo>
                <a:lnTo>
                  <a:pt x="2884" y="2213"/>
                </a:lnTo>
                <a:lnTo>
                  <a:pt x="2884" y="2212"/>
                </a:lnTo>
                <a:lnTo>
                  <a:pt x="2882" y="2212"/>
                </a:lnTo>
                <a:lnTo>
                  <a:pt x="2884" y="2212"/>
                </a:lnTo>
                <a:lnTo>
                  <a:pt x="2882" y="2210"/>
                </a:lnTo>
                <a:lnTo>
                  <a:pt x="2882" y="2209"/>
                </a:lnTo>
                <a:lnTo>
                  <a:pt x="2882" y="2207"/>
                </a:lnTo>
                <a:lnTo>
                  <a:pt x="2882" y="2206"/>
                </a:lnTo>
                <a:lnTo>
                  <a:pt x="2881" y="2204"/>
                </a:lnTo>
                <a:lnTo>
                  <a:pt x="2882" y="2203"/>
                </a:lnTo>
                <a:lnTo>
                  <a:pt x="2882" y="2202"/>
                </a:lnTo>
                <a:lnTo>
                  <a:pt x="2884" y="2202"/>
                </a:lnTo>
                <a:lnTo>
                  <a:pt x="2885" y="2202"/>
                </a:lnTo>
                <a:lnTo>
                  <a:pt x="2885" y="2203"/>
                </a:lnTo>
                <a:lnTo>
                  <a:pt x="2887" y="2203"/>
                </a:lnTo>
                <a:lnTo>
                  <a:pt x="2887" y="2204"/>
                </a:lnTo>
                <a:lnTo>
                  <a:pt x="2888" y="2206"/>
                </a:lnTo>
                <a:lnTo>
                  <a:pt x="2890" y="2207"/>
                </a:lnTo>
                <a:lnTo>
                  <a:pt x="2890" y="2209"/>
                </a:lnTo>
                <a:lnTo>
                  <a:pt x="2890" y="2210"/>
                </a:lnTo>
                <a:lnTo>
                  <a:pt x="2890" y="2209"/>
                </a:lnTo>
                <a:lnTo>
                  <a:pt x="2891" y="2209"/>
                </a:lnTo>
                <a:lnTo>
                  <a:pt x="2891" y="2207"/>
                </a:lnTo>
                <a:lnTo>
                  <a:pt x="2890" y="2207"/>
                </a:lnTo>
                <a:lnTo>
                  <a:pt x="2891" y="2206"/>
                </a:lnTo>
                <a:lnTo>
                  <a:pt x="2890" y="2206"/>
                </a:lnTo>
                <a:lnTo>
                  <a:pt x="2890" y="2204"/>
                </a:lnTo>
                <a:lnTo>
                  <a:pt x="2890" y="2203"/>
                </a:lnTo>
                <a:lnTo>
                  <a:pt x="2887" y="2202"/>
                </a:lnTo>
                <a:lnTo>
                  <a:pt x="2887" y="2200"/>
                </a:lnTo>
                <a:lnTo>
                  <a:pt x="2885" y="2200"/>
                </a:lnTo>
                <a:lnTo>
                  <a:pt x="2885" y="2199"/>
                </a:lnTo>
                <a:lnTo>
                  <a:pt x="2885" y="2197"/>
                </a:lnTo>
                <a:lnTo>
                  <a:pt x="2887" y="2197"/>
                </a:lnTo>
                <a:lnTo>
                  <a:pt x="2887" y="2196"/>
                </a:lnTo>
                <a:lnTo>
                  <a:pt x="2888" y="2197"/>
                </a:lnTo>
                <a:lnTo>
                  <a:pt x="2888" y="2196"/>
                </a:lnTo>
                <a:lnTo>
                  <a:pt x="2890" y="2196"/>
                </a:lnTo>
                <a:lnTo>
                  <a:pt x="2890" y="2197"/>
                </a:lnTo>
                <a:lnTo>
                  <a:pt x="2890" y="2196"/>
                </a:lnTo>
                <a:lnTo>
                  <a:pt x="2891" y="2197"/>
                </a:lnTo>
                <a:lnTo>
                  <a:pt x="2893" y="2197"/>
                </a:lnTo>
                <a:lnTo>
                  <a:pt x="2893" y="2199"/>
                </a:lnTo>
                <a:lnTo>
                  <a:pt x="2894" y="2199"/>
                </a:lnTo>
                <a:lnTo>
                  <a:pt x="2894" y="2200"/>
                </a:lnTo>
                <a:lnTo>
                  <a:pt x="2896" y="2200"/>
                </a:lnTo>
                <a:lnTo>
                  <a:pt x="2896" y="2202"/>
                </a:lnTo>
                <a:lnTo>
                  <a:pt x="2897" y="2202"/>
                </a:lnTo>
                <a:lnTo>
                  <a:pt x="2897" y="2203"/>
                </a:lnTo>
                <a:lnTo>
                  <a:pt x="2898" y="2203"/>
                </a:lnTo>
                <a:lnTo>
                  <a:pt x="2900" y="2203"/>
                </a:lnTo>
                <a:lnTo>
                  <a:pt x="2901" y="2203"/>
                </a:lnTo>
                <a:lnTo>
                  <a:pt x="2900" y="2203"/>
                </a:lnTo>
                <a:lnTo>
                  <a:pt x="2900" y="2202"/>
                </a:lnTo>
                <a:lnTo>
                  <a:pt x="2898" y="2202"/>
                </a:lnTo>
                <a:lnTo>
                  <a:pt x="2900" y="2200"/>
                </a:lnTo>
                <a:lnTo>
                  <a:pt x="2898" y="2200"/>
                </a:lnTo>
                <a:lnTo>
                  <a:pt x="2898" y="2199"/>
                </a:lnTo>
                <a:lnTo>
                  <a:pt x="2897" y="2199"/>
                </a:lnTo>
                <a:lnTo>
                  <a:pt x="2897" y="2197"/>
                </a:lnTo>
                <a:lnTo>
                  <a:pt x="2896" y="2197"/>
                </a:lnTo>
                <a:lnTo>
                  <a:pt x="2894" y="2197"/>
                </a:lnTo>
                <a:lnTo>
                  <a:pt x="2894" y="2196"/>
                </a:lnTo>
                <a:lnTo>
                  <a:pt x="2896" y="2196"/>
                </a:lnTo>
                <a:lnTo>
                  <a:pt x="2894" y="2194"/>
                </a:lnTo>
                <a:lnTo>
                  <a:pt x="2893" y="2193"/>
                </a:lnTo>
                <a:lnTo>
                  <a:pt x="2893" y="2194"/>
                </a:lnTo>
                <a:lnTo>
                  <a:pt x="2891" y="2193"/>
                </a:lnTo>
                <a:lnTo>
                  <a:pt x="2893" y="2193"/>
                </a:lnTo>
                <a:lnTo>
                  <a:pt x="2894" y="2193"/>
                </a:lnTo>
                <a:lnTo>
                  <a:pt x="2896" y="2194"/>
                </a:lnTo>
                <a:lnTo>
                  <a:pt x="2897" y="2194"/>
                </a:lnTo>
                <a:lnTo>
                  <a:pt x="2897" y="2196"/>
                </a:lnTo>
                <a:lnTo>
                  <a:pt x="2898" y="2196"/>
                </a:lnTo>
                <a:lnTo>
                  <a:pt x="2898" y="2194"/>
                </a:lnTo>
                <a:lnTo>
                  <a:pt x="2898" y="2196"/>
                </a:lnTo>
                <a:lnTo>
                  <a:pt x="2900" y="2196"/>
                </a:lnTo>
                <a:lnTo>
                  <a:pt x="2901" y="2197"/>
                </a:lnTo>
                <a:lnTo>
                  <a:pt x="2903" y="2197"/>
                </a:lnTo>
                <a:lnTo>
                  <a:pt x="2904" y="2199"/>
                </a:lnTo>
                <a:lnTo>
                  <a:pt x="2906" y="2199"/>
                </a:lnTo>
                <a:lnTo>
                  <a:pt x="2906" y="2200"/>
                </a:lnTo>
                <a:lnTo>
                  <a:pt x="2907" y="2200"/>
                </a:lnTo>
                <a:lnTo>
                  <a:pt x="2907" y="2202"/>
                </a:lnTo>
                <a:lnTo>
                  <a:pt x="2909" y="2203"/>
                </a:lnTo>
                <a:lnTo>
                  <a:pt x="2909" y="2204"/>
                </a:lnTo>
                <a:lnTo>
                  <a:pt x="2907" y="2204"/>
                </a:lnTo>
                <a:lnTo>
                  <a:pt x="2907" y="2206"/>
                </a:lnTo>
                <a:lnTo>
                  <a:pt x="2909" y="2206"/>
                </a:lnTo>
                <a:lnTo>
                  <a:pt x="2909" y="2207"/>
                </a:lnTo>
                <a:lnTo>
                  <a:pt x="2909" y="2206"/>
                </a:lnTo>
                <a:lnTo>
                  <a:pt x="2910" y="2204"/>
                </a:lnTo>
                <a:lnTo>
                  <a:pt x="2910" y="2206"/>
                </a:lnTo>
                <a:lnTo>
                  <a:pt x="2910" y="2207"/>
                </a:lnTo>
                <a:lnTo>
                  <a:pt x="2910" y="2209"/>
                </a:lnTo>
                <a:lnTo>
                  <a:pt x="2909" y="2207"/>
                </a:lnTo>
                <a:lnTo>
                  <a:pt x="2909" y="2209"/>
                </a:lnTo>
                <a:lnTo>
                  <a:pt x="2909" y="2210"/>
                </a:lnTo>
                <a:lnTo>
                  <a:pt x="2910" y="2210"/>
                </a:lnTo>
                <a:lnTo>
                  <a:pt x="2912" y="2209"/>
                </a:lnTo>
                <a:lnTo>
                  <a:pt x="2912" y="2207"/>
                </a:lnTo>
                <a:lnTo>
                  <a:pt x="2912" y="2209"/>
                </a:lnTo>
                <a:lnTo>
                  <a:pt x="2913" y="2209"/>
                </a:lnTo>
                <a:lnTo>
                  <a:pt x="2913" y="2210"/>
                </a:lnTo>
                <a:lnTo>
                  <a:pt x="2913" y="2212"/>
                </a:lnTo>
                <a:lnTo>
                  <a:pt x="2913" y="2213"/>
                </a:lnTo>
                <a:lnTo>
                  <a:pt x="2915" y="2213"/>
                </a:lnTo>
                <a:lnTo>
                  <a:pt x="2913" y="2213"/>
                </a:lnTo>
                <a:lnTo>
                  <a:pt x="2913" y="2215"/>
                </a:lnTo>
                <a:lnTo>
                  <a:pt x="2912" y="2216"/>
                </a:lnTo>
                <a:lnTo>
                  <a:pt x="2913" y="2216"/>
                </a:lnTo>
                <a:lnTo>
                  <a:pt x="2913" y="2218"/>
                </a:lnTo>
                <a:lnTo>
                  <a:pt x="2912" y="2218"/>
                </a:lnTo>
                <a:lnTo>
                  <a:pt x="2910" y="2219"/>
                </a:lnTo>
                <a:lnTo>
                  <a:pt x="2912" y="2221"/>
                </a:lnTo>
                <a:lnTo>
                  <a:pt x="2912" y="2222"/>
                </a:lnTo>
                <a:lnTo>
                  <a:pt x="2912" y="2224"/>
                </a:lnTo>
                <a:lnTo>
                  <a:pt x="2910" y="2225"/>
                </a:lnTo>
                <a:lnTo>
                  <a:pt x="2910" y="2227"/>
                </a:lnTo>
                <a:lnTo>
                  <a:pt x="2909" y="2225"/>
                </a:lnTo>
                <a:lnTo>
                  <a:pt x="2909" y="2227"/>
                </a:lnTo>
                <a:lnTo>
                  <a:pt x="2907" y="2227"/>
                </a:lnTo>
                <a:lnTo>
                  <a:pt x="2907" y="2225"/>
                </a:lnTo>
                <a:lnTo>
                  <a:pt x="2906" y="2225"/>
                </a:lnTo>
                <a:lnTo>
                  <a:pt x="2907" y="2227"/>
                </a:lnTo>
                <a:lnTo>
                  <a:pt x="2906" y="2227"/>
                </a:lnTo>
                <a:lnTo>
                  <a:pt x="2907" y="2227"/>
                </a:lnTo>
                <a:lnTo>
                  <a:pt x="2909" y="2227"/>
                </a:lnTo>
                <a:lnTo>
                  <a:pt x="2907" y="2227"/>
                </a:lnTo>
                <a:lnTo>
                  <a:pt x="2909" y="2227"/>
                </a:lnTo>
                <a:lnTo>
                  <a:pt x="2909" y="2228"/>
                </a:lnTo>
                <a:lnTo>
                  <a:pt x="2910" y="2228"/>
                </a:lnTo>
                <a:lnTo>
                  <a:pt x="2912" y="2227"/>
                </a:lnTo>
                <a:lnTo>
                  <a:pt x="2912" y="2225"/>
                </a:lnTo>
                <a:lnTo>
                  <a:pt x="2912" y="2224"/>
                </a:lnTo>
                <a:lnTo>
                  <a:pt x="2913" y="2222"/>
                </a:lnTo>
                <a:lnTo>
                  <a:pt x="2913" y="2221"/>
                </a:lnTo>
                <a:lnTo>
                  <a:pt x="2913" y="2219"/>
                </a:lnTo>
                <a:lnTo>
                  <a:pt x="2915" y="2219"/>
                </a:lnTo>
                <a:lnTo>
                  <a:pt x="2916" y="2219"/>
                </a:lnTo>
                <a:lnTo>
                  <a:pt x="2916" y="2218"/>
                </a:lnTo>
                <a:lnTo>
                  <a:pt x="2918" y="2216"/>
                </a:lnTo>
                <a:lnTo>
                  <a:pt x="2918" y="2215"/>
                </a:lnTo>
                <a:close/>
                <a:moveTo>
                  <a:pt x="1318" y="2193"/>
                </a:moveTo>
                <a:lnTo>
                  <a:pt x="1317" y="2193"/>
                </a:lnTo>
                <a:lnTo>
                  <a:pt x="1317" y="2194"/>
                </a:lnTo>
                <a:lnTo>
                  <a:pt x="1315" y="2194"/>
                </a:lnTo>
                <a:lnTo>
                  <a:pt x="1317" y="2193"/>
                </a:lnTo>
                <a:lnTo>
                  <a:pt x="1318" y="2193"/>
                </a:lnTo>
                <a:close/>
                <a:moveTo>
                  <a:pt x="2915" y="2193"/>
                </a:moveTo>
                <a:lnTo>
                  <a:pt x="2916" y="2193"/>
                </a:lnTo>
                <a:lnTo>
                  <a:pt x="2916" y="2194"/>
                </a:lnTo>
                <a:lnTo>
                  <a:pt x="2916" y="2193"/>
                </a:lnTo>
                <a:lnTo>
                  <a:pt x="2915" y="2193"/>
                </a:lnTo>
                <a:lnTo>
                  <a:pt x="2916" y="2194"/>
                </a:lnTo>
                <a:lnTo>
                  <a:pt x="2915" y="2194"/>
                </a:lnTo>
                <a:lnTo>
                  <a:pt x="2915" y="2193"/>
                </a:lnTo>
                <a:lnTo>
                  <a:pt x="2913" y="2193"/>
                </a:lnTo>
                <a:lnTo>
                  <a:pt x="2913" y="2191"/>
                </a:lnTo>
                <a:lnTo>
                  <a:pt x="2915" y="2191"/>
                </a:lnTo>
                <a:lnTo>
                  <a:pt x="2915" y="2193"/>
                </a:lnTo>
                <a:close/>
                <a:moveTo>
                  <a:pt x="2901" y="2193"/>
                </a:moveTo>
                <a:lnTo>
                  <a:pt x="2900" y="2193"/>
                </a:lnTo>
                <a:lnTo>
                  <a:pt x="2900" y="2191"/>
                </a:lnTo>
                <a:lnTo>
                  <a:pt x="2901" y="2191"/>
                </a:lnTo>
                <a:lnTo>
                  <a:pt x="2901" y="2193"/>
                </a:lnTo>
                <a:close/>
                <a:moveTo>
                  <a:pt x="1618" y="2187"/>
                </a:moveTo>
                <a:lnTo>
                  <a:pt x="1618" y="2185"/>
                </a:lnTo>
                <a:lnTo>
                  <a:pt x="1618" y="2187"/>
                </a:lnTo>
                <a:close/>
                <a:moveTo>
                  <a:pt x="1445" y="2187"/>
                </a:moveTo>
                <a:lnTo>
                  <a:pt x="1445" y="2185"/>
                </a:lnTo>
                <a:lnTo>
                  <a:pt x="1446" y="2185"/>
                </a:lnTo>
                <a:lnTo>
                  <a:pt x="1445" y="2187"/>
                </a:lnTo>
                <a:close/>
                <a:moveTo>
                  <a:pt x="2797" y="2187"/>
                </a:moveTo>
                <a:lnTo>
                  <a:pt x="2797" y="2185"/>
                </a:lnTo>
                <a:lnTo>
                  <a:pt x="2797" y="2187"/>
                </a:lnTo>
                <a:close/>
                <a:moveTo>
                  <a:pt x="2821" y="2184"/>
                </a:moveTo>
                <a:lnTo>
                  <a:pt x="2821" y="2185"/>
                </a:lnTo>
                <a:lnTo>
                  <a:pt x="2822" y="2185"/>
                </a:lnTo>
                <a:lnTo>
                  <a:pt x="2821" y="2185"/>
                </a:lnTo>
                <a:lnTo>
                  <a:pt x="2821" y="2184"/>
                </a:lnTo>
                <a:close/>
                <a:moveTo>
                  <a:pt x="2824" y="2185"/>
                </a:moveTo>
                <a:lnTo>
                  <a:pt x="2822" y="2185"/>
                </a:lnTo>
                <a:lnTo>
                  <a:pt x="2822" y="2184"/>
                </a:lnTo>
                <a:lnTo>
                  <a:pt x="2824" y="2184"/>
                </a:lnTo>
                <a:lnTo>
                  <a:pt x="2824" y="2185"/>
                </a:lnTo>
                <a:close/>
                <a:moveTo>
                  <a:pt x="1459" y="2182"/>
                </a:moveTo>
                <a:lnTo>
                  <a:pt x="1461" y="2182"/>
                </a:lnTo>
                <a:lnTo>
                  <a:pt x="1461" y="2184"/>
                </a:lnTo>
                <a:lnTo>
                  <a:pt x="1459" y="2184"/>
                </a:lnTo>
                <a:lnTo>
                  <a:pt x="1459" y="2182"/>
                </a:lnTo>
                <a:close/>
                <a:moveTo>
                  <a:pt x="2985" y="2187"/>
                </a:moveTo>
                <a:lnTo>
                  <a:pt x="2985" y="2188"/>
                </a:lnTo>
                <a:lnTo>
                  <a:pt x="2985" y="2187"/>
                </a:lnTo>
                <a:lnTo>
                  <a:pt x="2984" y="2187"/>
                </a:lnTo>
                <a:lnTo>
                  <a:pt x="2984" y="2185"/>
                </a:lnTo>
                <a:lnTo>
                  <a:pt x="2982" y="2185"/>
                </a:lnTo>
                <a:lnTo>
                  <a:pt x="2982" y="2184"/>
                </a:lnTo>
                <a:lnTo>
                  <a:pt x="2982" y="2182"/>
                </a:lnTo>
                <a:lnTo>
                  <a:pt x="2984" y="2182"/>
                </a:lnTo>
                <a:lnTo>
                  <a:pt x="2984" y="2184"/>
                </a:lnTo>
                <a:lnTo>
                  <a:pt x="2984" y="2185"/>
                </a:lnTo>
                <a:lnTo>
                  <a:pt x="2985" y="2187"/>
                </a:lnTo>
                <a:close/>
                <a:moveTo>
                  <a:pt x="2824" y="2181"/>
                </a:moveTo>
                <a:lnTo>
                  <a:pt x="2822" y="2181"/>
                </a:lnTo>
                <a:lnTo>
                  <a:pt x="2824" y="2181"/>
                </a:lnTo>
                <a:close/>
                <a:moveTo>
                  <a:pt x="1459" y="2180"/>
                </a:moveTo>
                <a:lnTo>
                  <a:pt x="1459" y="2181"/>
                </a:lnTo>
                <a:lnTo>
                  <a:pt x="1458" y="2181"/>
                </a:lnTo>
                <a:lnTo>
                  <a:pt x="1458" y="2180"/>
                </a:lnTo>
                <a:lnTo>
                  <a:pt x="1459" y="2180"/>
                </a:lnTo>
                <a:close/>
                <a:moveTo>
                  <a:pt x="563" y="2178"/>
                </a:moveTo>
                <a:lnTo>
                  <a:pt x="563" y="2180"/>
                </a:lnTo>
                <a:lnTo>
                  <a:pt x="564" y="2180"/>
                </a:lnTo>
                <a:lnTo>
                  <a:pt x="563" y="2180"/>
                </a:lnTo>
                <a:lnTo>
                  <a:pt x="563" y="2178"/>
                </a:lnTo>
                <a:close/>
                <a:moveTo>
                  <a:pt x="2822" y="2180"/>
                </a:moveTo>
                <a:lnTo>
                  <a:pt x="2821" y="2180"/>
                </a:lnTo>
                <a:lnTo>
                  <a:pt x="2821" y="2178"/>
                </a:lnTo>
                <a:lnTo>
                  <a:pt x="2822" y="2178"/>
                </a:lnTo>
                <a:lnTo>
                  <a:pt x="2822" y="2180"/>
                </a:lnTo>
                <a:close/>
                <a:moveTo>
                  <a:pt x="1465" y="2177"/>
                </a:moveTo>
                <a:lnTo>
                  <a:pt x="1464" y="2177"/>
                </a:lnTo>
                <a:lnTo>
                  <a:pt x="1464" y="2175"/>
                </a:lnTo>
                <a:lnTo>
                  <a:pt x="1465" y="2175"/>
                </a:lnTo>
                <a:lnTo>
                  <a:pt x="1465" y="2177"/>
                </a:lnTo>
                <a:close/>
                <a:moveTo>
                  <a:pt x="2916" y="2174"/>
                </a:moveTo>
                <a:lnTo>
                  <a:pt x="2918" y="2174"/>
                </a:lnTo>
                <a:lnTo>
                  <a:pt x="2919" y="2175"/>
                </a:lnTo>
                <a:lnTo>
                  <a:pt x="2921" y="2175"/>
                </a:lnTo>
                <a:lnTo>
                  <a:pt x="2922" y="2175"/>
                </a:lnTo>
                <a:lnTo>
                  <a:pt x="2923" y="2175"/>
                </a:lnTo>
                <a:lnTo>
                  <a:pt x="2925" y="2177"/>
                </a:lnTo>
                <a:lnTo>
                  <a:pt x="2926" y="2177"/>
                </a:lnTo>
                <a:lnTo>
                  <a:pt x="2928" y="2177"/>
                </a:lnTo>
                <a:lnTo>
                  <a:pt x="2928" y="2178"/>
                </a:lnTo>
                <a:lnTo>
                  <a:pt x="2929" y="2178"/>
                </a:lnTo>
                <a:lnTo>
                  <a:pt x="2931" y="2178"/>
                </a:lnTo>
                <a:lnTo>
                  <a:pt x="2932" y="2178"/>
                </a:lnTo>
                <a:lnTo>
                  <a:pt x="2934" y="2178"/>
                </a:lnTo>
                <a:lnTo>
                  <a:pt x="2935" y="2178"/>
                </a:lnTo>
                <a:lnTo>
                  <a:pt x="2935" y="2180"/>
                </a:lnTo>
                <a:lnTo>
                  <a:pt x="2937" y="2180"/>
                </a:lnTo>
                <a:lnTo>
                  <a:pt x="2938" y="2180"/>
                </a:lnTo>
                <a:lnTo>
                  <a:pt x="2938" y="2181"/>
                </a:lnTo>
                <a:lnTo>
                  <a:pt x="2940" y="2181"/>
                </a:lnTo>
                <a:lnTo>
                  <a:pt x="2941" y="2181"/>
                </a:lnTo>
                <a:lnTo>
                  <a:pt x="2943" y="2181"/>
                </a:lnTo>
                <a:lnTo>
                  <a:pt x="2943" y="2182"/>
                </a:lnTo>
                <a:lnTo>
                  <a:pt x="2944" y="2182"/>
                </a:lnTo>
                <a:lnTo>
                  <a:pt x="2946" y="2184"/>
                </a:lnTo>
                <a:lnTo>
                  <a:pt x="2947" y="2184"/>
                </a:lnTo>
                <a:lnTo>
                  <a:pt x="2948" y="2184"/>
                </a:lnTo>
                <a:lnTo>
                  <a:pt x="2950" y="2184"/>
                </a:lnTo>
                <a:lnTo>
                  <a:pt x="2951" y="2184"/>
                </a:lnTo>
                <a:lnTo>
                  <a:pt x="2950" y="2184"/>
                </a:lnTo>
                <a:lnTo>
                  <a:pt x="2950" y="2185"/>
                </a:lnTo>
                <a:lnTo>
                  <a:pt x="2951" y="2185"/>
                </a:lnTo>
                <a:lnTo>
                  <a:pt x="2951" y="2187"/>
                </a:lnTo>
                <a:lnTo>
                  <a:pt x="2951" y="2185"/>
                </a:lnTo>
                <a:lnTo>
                  <a:pt x="2951" y="2187"/>
                </a:lnTo>
                <a:lnTo>
                  <a:pt x="2953" y="2187"/>
                </a:lnTo>
                <a:lnTo>
                  <a:pt x="2953" y="2188"/>
                </a:lnTo>
                <a:lnTo>
                  <a:pt x="2953" y="2191"/>
                </a:lnTo>
                <a:lnTo>
                  <a:pt x="2953" y="2190"/>
                </a:lnTo>
                <a:lnTo>
                  <a:pt x="2954" y="2193"/>
                </a:lnTo>
                <a:lnTo>
                  <a:pt x="2954" y="2194"/>
                </a:lnTo>
                <a:lnTo>
                  <a:pt x="2956" y="2194"/>
                </a:lnTo>
                <a:lnTo>
                  <a:pt x="2956" y="2193"/>
                </a:lnTo>
                <a:lnTo>
                  <a:pt x="2956" y="2191"/>
                </a:lnTo>
                <a:lnTo>
                  <a:pt x="2954" y="2190"/>
                </a:lnTo>
                <a:lnTo>
                  <a:pt x="2954" y="2188"/>
                </a:lnTo>
                <a:lnTo>
                  <a:pt x="2953" y="2187"/>
                </a:lnTo>
                <a:lnTo>
                  <a:pt x="2953" y="2184"/>
                </a:lnTo>
                <a:lnTo>
                  <a:pt x="2954" y="2184"/>
                </a:lnTo>
                <a:lnTo>
                  <a:pt x="2956" y="2184"/>
                </a:lnTo>
                <a:lnTo>
                  <a:pt x="2957" y="2184"/>
                </a:lnTo>
                <a:lnTo>
                  <a:pt x="2959" y="2184"/>
                </a:lnTo>
                <a:lnTo>
                  <a:pt x="2960" y="2184"/>
                </a:lnTo>
                <a:lnTo>
                  <a:pt x="2962" y="2184"/>
                </a:lnTo>
                <a:lnTo>
                  <a:pt x="2963" y="2184"/>
                </a:lnTo>
                <a:lnTo>
                  <a:pt x="2965" y="2184"/>
                </a:lnTo>
                <a:lnTo>
                  <a:pt x="2966" y="2184"/>
                </a:lnTo>
                <a:lnTo>
                  <a:pt x="2968" y="2185"/>
                </a:lnTo>
                <a:lnTo>
                  <a:pt x="2969" y="2187"/>
                </a:lnTo>
                <a:lnTo>
                  <a:pt x="2969" y="2188"/>
                </a:lnTo>
                <a:lnTo>
                  <a:pt x="2970" y="2188"/>
                </a:lnTo>
                <a:lnTo>
                  <a:pt x="2970" y="2190"/>
                </a:lnTo>
                <a:lnTo>
                  <a:pt x="2970" y="2191"/>
                </a:lnTo>
                <a:lnTo>
                  <a:pt x="2972" y="2191"/>
                </a:lnTo>
                <a:lnTo>
                  <a:pt x="2973" y="2191"/>
                </a:lnTo>
                <a:lnTo>
                  <a:pt x="2973" y="2193"/>
                </a:lnTo>
                <a:lnTo>
                  <a:pt x="2975" y="2194"/>
                </a:lnTo>
                <a:lnTo>
                  <a:pt x="2975" y="2197"/>
                </a:lnTo>
                <a:lnTo>
                  <a:pt x="2975" y="2199"/>
                </a:lnTo>
                <a:lnTo>
                  <a:pt x="2976" y="2200"/>
                </a:lnTo>
                <a:lnTo>
                  <a:pt x="2976" y="2202"/>
                </a:lnTo>
                <a:lnTo>
                  <a:pt x="2976" y="2203"/>
                </a:lnTo>
                <a:lnTo>
                  <a:pt x="2978" y="2204"/>
                </a:lnTo>
                <a:lnTo>
                  <a:pt x="2976" y="2204"/>
                </a:lnTo>
                <a:lnTo>
                  <a:pt x="2976" y="2206"/>
                </a:lnTo>
                <a:lnTo>
                  <a:pt x="2976" y="2204"/>
                </a:lnTo>
                <a:lnTo>
                  <a:pt x="2976" y="2206"/>
                </a:lnTo>
                <a:lnTo>
                  <a:pt x="2975" y="2206"/>
                </a:lnTo>
                <a:lnTo>
                  <a:pt x="2975" y="2207"/>
                </a:lnTo>
                <a:lnTo>
                  <a:pt x="2973" y="2207"/>
                </a:lnTo>
                <a:lnTo>
                  <a:pt x="2973" y="2206"/>
                </a:lnTo>
                <a:lnTo>
                  <a:pt x="2972" y="2206"/>
                </a:lnTo>
                <a:lnTo>
                  <a:pt x="2972" y="2204"/>
                </a:lnTo>
                <a:lnTo>
                  <a:pt x="2970" y="2204"/>
                </a:lnTo>
                <a:lnTo>
                  <a:pt x="2970" y="2203"/>
                </a:lnTo>
                <a:lnTo>
                  <a:pt x="2969" y="2203"/>
                </a:lnTo>
                <a:lnTo>
                  <a:pt x="2969" y="2204"/>
                </a:lnTo>
                <a:lnTo>
                  <a:pt x="2970" y="2204"/>
                </a:lnTo>
                <a:lnTo>
                  <a:pt x="2972" y="2204"/>
                </a:lnTo>
                <a:lnTo>
                  <a:pt x="2972" y="2206"/>
                </a:lnTo>
                <a:lnTo>
                  <a:pt x="2973" y="2207"/>
                </a:lnTo>
                <a:lnTo>
                  <a:pt x="2972" y="2207"/>
                </a:lnTo>
                <a:lnTo>
                  <a:pt x="2973" y="2207"/>
                </a:lnTo>
                <a:lnTo>
                  <a:pt x="2973" y="2209"/>
                </a:lnTo>
                <a:lnTo>
                  <a:pt x="2973" y="2210"/>
                </a:lnTo>
                <a:lnTo>
                  <a:pt x="2973" y="2212"/>
                </a:lnTo>
                <a:lnTo>
                  <a:pt x="2973" y="2213"/>
                </a:lnTo>
                <a:lnTo>
                  <a:pt x="2975" y="2213"/>
                </a:lnTo>
                <a:lnTo>
                  <a:pt x="2975" y="2215"/>
                </a:lnTo>
                <a:lnTo>
                  <a:pt x="2976" y="2216"/>
                </a:lnTo>
                <a:lnTo>
                  <a:pt x="2976" y="2218"/>
                </a:lnTo>
                <a:lnTo>
                  <a:pt x="2976" y="2219"/>
                </a:lnTo>
                <a:lnTo>
                  <a:pt x="2976" y="2221"/>
                </a:lnTo>
                <a:lnTo>
                  <a:pt x="2976" y="2222"/>
                </a:lnTo>
                <a:lnTo>
                  <a:pt x="2976" y="2224"/>
                </a:lnTo>
                <a:lnTo>
                  <a:pt x="2978" y="2225"/>
                </a:lnTo>
                <a:lnTo>
                  <a:pt x="2976" y="2225"/>
                </a:lnTo>
                <a:lnTo>
                  <a:pt x="2976" y="2227"/>
                </a:lnTo>
                <a:lnTo>
                  <a:pt x="2976" y="2228"/>
                </a:lnTo>
                <a:lnTo>
                  <a:pt x="2976" y="2229"/>
                </a:lnTo>
                <a:lnTo>
                  <a:pt x="2975" y="2229"/>
                </a:lnTo>
                <a:lnTo>
                  <a:pt x="2973" y="2231"/>
                </a:lnTo>
                <a:lnTo>
                  <a:pt x="2972" y="2231"/>
                </a:lnTo>
                <a:lnTo>
                  <a:pt x="2970" y="2231"/>
                </a:lnTo>
                <a:lnTo>
                  <a:pt x="2970" y="2229"/>
                </a:lnTo>
                <a:lnTo>
                  <a:pt x="2969" y="2228"/>
                </a:lnTo>
                <a:lnTo>
                  <a:pt x="2969" y="2227"/>
                </a:lnTo>
                <a:lnTo>
                  <a:pt x="2966" y="2224"/>
                </a:lnTo>
                <a:lnTo>
                  <a:pt x="2963" y="2222"/>
                </a:lnTo>
                <a:lnTo>
                  <a:pt x="2962" y="2219"/>
                </a:lnTo>
                <a:lnTo>
                  <a:pt x="2960" y="2216"/>
                </a:lnTo>
                <a:lnTo>
                  <a:pt x="2959" y="2216"/>
                </a:lnTo>
                <a:lnTo>
                  <a:pt x="2960" y="2216"/>
                </a:lnTo>
                <a:lnTo>
                  <a:pt x="2959" y="2215"/>
                </a:lnTo>
                <a:lnTo>
                  <a:pt x="2959" y="2213"/>
                </a:lnTo>
                <a:lnTo>
                  <a:pt x="2959" y="2212"/>
                </a:lnTo>
                <a:lnTo>
                  <a:pt x="2957" y="2212"/>
                </a:lnTo>
                <a:lnTo>
                  <a:pt x="2957" y="2210"/>
                </a:lnTo>
                <a:lnTo>
                  <a:pt x="2957" y="2209"/>
                </a:lnTo>
                <a:lnTo>
                  <a:pt x="2956" y="2207"/>
                </a:lnTo>
                <a:lnTo>
                  <a:pt x="2956" y="2206"/>
                </a:lnTo>
                <a:lnTo>
                  <a:pt x="2956" y="2207"/>
                </a:lnTo>
                <a:lnTo>
                  <a:pt x="2956" y="2209"/>
                </a:lnTo>
                <a:lnTo>
                  <a:pt x="2954" y="2209"/>
                </a:lnTo>
                <a:lnTo>
                  <a:pt x="2954" y="2206"/>
                </a:lnTo>
                <a:lnTo>
                  <a:pt x="2954" y="2204"/>
                </a:lnTo>
                <a:lnTo>
                  <a:pt x="2954" y="2203"/>
                </a:lnTo>
                <a:lnTo>
                  <a:pt x="2953" y="2202"/>
                </a:lnTo>
                <a:lnTo>
                  <a:pt x="2953" y="2200"/>
                </a:lnTo>
                <a:lnTo>
                  <a:pt x="2953" y="2199"/>
                </a:lnTo>
                <a:lnTo>
                  <a:pt x="2951" y="2199"/>
                </a:lnTo>
                <a:lnTo>
                  <a:pt x="2951" y="2200"/>
                </a:lnTo>
                <a:lnTo>
                  <a:pt x="2951" y="2202"/>
                </a:lnTo>
                <a:lnTo>
                  <a:pt x="2953" y="2202"/>
                </a:lnTo>
                <a:lnTo>
                  <a:pt x="2953" y="2203"/>
                </a:lnTo>
                <a:lnTo>
                  <a:pt x="2953" y="2204"/>
                </a:lnTo>
                <a:lnTo>
                  <a:pt x="2953" y="2206"/>
                </a:lnTo>
                <a:lnTo>
                  <a:pt x="2954" y="2207"/>
                </a:lnTo>
                <a:lnTo>
                  <a:pt x="2954" y="2209"/>
                </a:lnTo>
                <a:lnTo>
                  <a:pt x="2953" y="2209"/>
                </a:lnTo>
                <a:lnTo>
                  <a:pt x="2953" y="2207"/>
                </a:lnTo>
                <a:lnTo>
                  <a:pt x="2953" y="2206"/>
                </a:lnTo>
                <a:lnTo>
                  <a:pt x="2951" y="2206"/>
                </a:lnTo>
                <a:lnTo>
                  <a:pt x="2951" y="2204"/>
                </a:lnTo>
                <a:lnTo>
                  <a:pt x="2950" y="2204"/>
                </a:lnTo>
                <a:lnTo>
                  <a:pt x="2950" y="2203"/>
                </a:lnTo>
                <a:lnTo>
                  <a:pt x="2950" y="2204"/>
                </a:lnTo>
                <a:lnTo>
                  <a:pt x="2950" y="2206"/>
                </a:lnTo>
                <a:lnTo>
                  <a:pt x="2950" y="2207"/>
                </a:lnTo>
                <a:lnTo>
                  <a:pt x="2951" y="2207"/>
                </a:lnTo>
                <a:lnTo>
                  <a:pt x="2951" y="2209"/>
                </a:lnTo>
                <a:lnTo>
                  <a:pt x="2951" y="2210"/>
                </a:lnTo>
                <a:lnTo>
                  <a:pt x="2951" y="2212"/>
                </a:lnTo>
                <a:lnTo>
                  <a:pt x="2951" y="2213"/>
                </a:lnTo>
                <a:lnTo>
                  <a:pt x="2953" y="2213"/>
                </a:lnTo>
                <a:lnTo>
                  <a:pt x="2953" y="2215"/>
                </a:lnTo>
                <a:lnTo>
                  <a:pt x="2953" y="2216"/>
                </a:lnTo>
                <a:lnTo>
                  <a:pt x="2954" y="2216"/>
                </a:lnTo>
                <a:lnTo>
                  <a:pt x="2956" y="2216"/>
                </a:lnTo>
                <a:lnTo>
                  <a:pt x="2956" y="2215"/>
                </a:lnTo>
                <a:lnTo>
                  <a:pt x="2956" y="2216"/>
                </a:lnTo>
                <a:lnTo>
                  <a:pt x="2956" y="2215"/>
                </a:lnTo>
                <a:lnTo>
                  <a:pt x="2957" y="2215"/>
                </a:lnTo>
                <a:lnTo>
                  <a:pt x="2957" y="2216"/>
                </a:lnTo>
                <a:lnTo>
                  <a:pt x="2959" y="2218"/>
                </a:lnTo>
                <a:lnTo>
                  <a:pt x="2959" y="2219"/>
                </a:lnTo>
                <a:lnTo>
                  <a:pt x="2959" y="2221"/>
                </a:lnTo>
                <a:lnTo>
                  <a:pt x="2957" y="2221"/>
                </a:lnTo>
                <a:lnTo>
                  <a:pt x="2957" y="2222"/>
                </a:lnTo>
                <a:lnTo>
                  <a:pt x="2959" y="2222"/>
                </a:lnTo>
                <a:lnTo>
                  <a:pt x="2957" y="2222"/>
                </a:lnTo>
                <a:lnTo>
                  <a:pt x="2959" y="2224"/>
                </a:lnTo>
                <a:lnTo>
                  <a:pt x="2957" y="2224"/>
                </a:lnTo>
                <a:lnTo>
                  <a:pt x="2956" y="2224"/>
                </a:lnTo>
                <a:lnTo>
                  <a:pt x="2956" y="2225"/>
                </a:lnTo>
                <a:lnTo>
                  <a:pt x="2957" y="2225"/>
                </a:lnTo>
                <a:lnTo>
                  <a:pt x="2956" y="2225"/>
                </a:lnTo>
                <a:lnTo>
                  <a:pt x="2957" y="2225"/>
                </a:lnTo>
                <a:lnTo>
                  <a:pt x="2957" y="2227"/>
                </a:lnTo>
                <a:lnTo>
                  <a:pt x="2956" y="2227"/>
                </a:lnTo>
                <a:lnTo>
                  <a:pt x="2957" y="2227"/>
                </a:lnTo>
                <a:lnTo>
                  <a:pt x="2957" y="2228"/>
                </a:lnTo>
                <a:lnTo>
                  <a:pt x="2957" y="2227"/>
                </a:lnTo>
                <a:lnTo>
                  <a:pt x="2957" y="2228"/>
                </a:lnTo>
                <a:lnTo>
                  <a:pt x="2957" y="2227"/>
                </a:lnTo>
                <a:lnTo>
                  <a:pt x="2957" y="2225"/>
                </a:lnTo>
                <a:lnTo>
                  <a:pt x="2959" y="2227"/>
                </a:lnTo>
                <a:lnTo>
                  <a:pt x="2959" y="2225"/>
                </a:lnTo>
                <a:lnTo>
                  <a:pt x="2959" y="2227"/>
                </a:lnTo>
                <a:lnTo>
                  <a:pt x="2962" y="2228"/>
                </a:lnTo>
                <a:lnTo>
                  <a:pt x="2962" y="2229"/>
                </a:lnTo>
                <a:lnTo>
                  <a:pt x="2962" y="2228"/>
                </a:lnTo>
                <a:lnTo>
                  <a:pt x="2962" y="2227"/>
                </a:lnTo>
                <a:lnTo>
                  <a:pt x="2962" y="2228"/>
                </a:lnTo>
                <a:lnTo>
                  <a:pt x="2963" y="2228"/>
                </a:lnTo>
                <a:lnTo>
                  <a:pt x="2965" y="2228"/>
                </a:lnTo>
                <a:lnTo>
                  <a:pt x="2965" y="2229"/>
                </a:lnTo>
                <a:lnTo>
                  <a:pt x="2966" y="2229"/>
                </a:lnTo>
                <a:lnTo>
                  <a:pt x="2966" y="2231"/>
                </a:lnTo>
                <a:lnTo>
                  <a:pt x="2966" y="2232"/>
                </a:lnTo>
                <a:lnTo>
                  <a:pt x="2966" y="2231"/>
                </a:lnTo>
                <a:lnTo>
                  <a:pt x="2966" y="2232"/>
                </a:lnTo>
                <a:lnTo>
                  <a:pt x="2965" y="2232"/>
                </a:lnTo>
                <a:lnTo>
                  <a:pt x="2965" y="2231"/>
                </a:lnTo>
                <a:lnTo>
                  <a:pt x="2963" y="2231"/>
                </a:lnTo>
                <a:lnTo>
                  <a:pt x="2963" y="2229"/>
                </a:lnTo>
                <a:lnTo>
                  <a:pt x="2962" y="2229"/>
                </a:lnTo>
                <a:lnTo>
                  <a:pt x="2962" y="2231"/>
                </a:lnTo>
                <a:lnTo>
                  <a:pt x="2963" y="2231"/>
                </a:lnTo>
                <a:lnTo>
                  <a:pt x="2963" y="2232"/>
                </a:lnTo>
                <a:lnTo>
                  <a:pt x="2965" y="2232"/>
                </a:lnTo>
                <a:lnTo>
                  <a:pt x="2965" y="2234"/>
                </a:lnTo>
                <a:lnTo>
                  <a:pt x="2966" y="2234"/>
                </a:lnTo>
                <a:lnTo>
                  <a:pt x="2966" y="2235"/>
                </a:lnTo>
                <a:lnTo>
                  <a:pt x="2966" y="2237"/>
                </a:lnTo>
                <a:lnTo>
                  <a:pt x="2968" y="2238"/>
                </a:lnTo>
                <a:lnTo>
                  <a:pt x="2966" y="2238"/>
                </a:lnTo>
                <a:lnTo>
                  <a:pt x="2968" y="2240"/>
                </a:lnTo>
                <a:lnTo>
                  <a:pt x="2968" y="2241"/>
                </a:lnTo>
                <a:lnTo>
                  <a:pt x="2966" y="2240"/>
                </a:lnTo>
                <a:lnTo>
                  <a:pt x="2965" y="2240"/>
                </a:lnTo>
                <a:lnTo>
                  <a:pt x="2963" y="2240"/>
                </a:lnTo>
                <a:lnTo>
                  <a:pt x="2965" y="2241"/>
                </a:lnTo>
                <a:lnTo>
                  <a:pt x="2963" y="2241"/>
                </a:lnTo>
                <a:lnTo>
                  <a:pt x="2965" y="2241"/>
                </a:lnTo>
                <a:lnTo>
                  <a:pt x="2965" y="2243"/>
                </a:lnTo>
                <a:lnTo>
                  <a:pt x="2965" y="2244"/>
                </a:lnTo>
                <a:lnTo>
                  <a:pt x="2965" y="2246"/>
                </a:lnTo>
                <a:lnTo>
                  <a:pt x="2963" y="2247"/>
                </a:lnTo>
                <a:lnTo>
                  <a:pt x="2963" y="2249"/>
                </a:lnTo>
                <a:lnTo>
                  <a:pt x="2962" y="2249"/>
                </a:lnTo>
                <a:lnTo>
                  <a:pt x="2960" y="2250"/>
                </a:lnTo>
                <a:lnTo>
                  <a:pt x="2959" y="2249"/>
                </a:lnTo>
                <a:lnTo>
                  <a:pt x="2959" y="2247"/>
                </a:lnTo>
                <a:lnTo>
                  <a:pt x="2959" y="2249"/>
                </a:lnTo>
                <a:lnTo>
                  <a:pt x="2957" y="2249"/>
                </a:lnTo>
                <a:lnTo>
                  <a:pt x="2957" y="2247"/>
                </a:lnTo>
                <a:lnTo>
                  <a:pt x="2956" y="2247"/>
                </a:lnTo>
                <a:lnTo>
                  <a:pt x="2957" y="2247"/>
                </a:lnTo>
                <a:lnTo>
                  <a:pt x="2956" y="2247"/>
                </a:lnTo>
                <a:lnTo>
                  <a:pt x="2954" y="2247"/>
                </a:lnTo>
                <a:lnTo>
                  <a:pt x="2954" y="2246"/>
                </a:lnTo>
                <a:lnTo>
                  <a:pt x="2954" y="2247"/>
                </a:lnTo>
                <a:lnTo>
                  <a:pt x="2953" y="2246"/>
                </a:lnTo>
                <a:lnTo>
                  <a:pt x="2953" y="2247"/>
                </a:lnTo>
                <a:lnTo>
                  <a:pt x="2951" y="2247"/>
                </a:lnTo>
                <a:lnTo>
                  <a:pt x="2950" y="2247"/>
                </a:lnTo>
                <a:lnTo>
                  <a:pt x="2950" y="2246"/>
                </a:lnTo>
                <a:lnTo>
                  <a:pt x="2950" y="2244"/>
                </a:lnTo>
                <a:lnTo>
                  <a:pt x="2948" y="2244"/>
                </a:lnTo>
                <a:lnTo>
                  <a:pt x="2947" y="2244"/>
                </a:lnTo>
                <a:lnTo>
                  <a:pt x="2948" y="2244"/>
                </a:lnTo>
                <a:lnTo>
                  <a:pt x="2947" y="2244"/>
                </a:lnTo>
                <a:lnTo>
                  <a:pt x="2946" y="2244"/>
                </a:lnTo>
                <a:lnTo>
                  <a:pt x="2944" y="2243"/>
                </a:lnTo>
                <a:lnTo>
                  <a:pt x="2944" y="2244"/>
                </a:lnTo>
                <a:lnTo>
                  <a:pt x="2944" y="2246"/>
                </a:lnTo>
                <a:lnTo>
                  <a:pt x="2946" y="2246"/>
                </a:lnTo>
                <a:lnTo>
                  <a:pt x="2946" y="2247"/>
                </a:lnTo>
                <a:lnTo>
                  <a:pt x="2946" y="2246"/>
                </a:lnTo>
                <a:lnTo>
                  <a:pt x="2944" y="2246"/>
                </a:lnTo>
                <a:lnTo>
                  <a:pt x="2944" y="2247"/>
                </a:lnTo>
                <a:lnTo>
                  <a:pt x="2946" y="2249"/>
                </a:lnTo>
                <a:lnTo>
                  <a:pt x="2944" y="2249"/>
                </a:lnTo>
                <a:lnTo>
                  <a:pt x="2943" y="2250"/>
                </a:lnTo>
                <a:lnTo>
                  <a:pt x="2943" y="2249"/>
                </a:lnTo>
                <a:lnTo>
                  <a:pt x="2941" y="2250"/>
                </a:lnTo>
                <a:lnTo>
                  <a:pt x="2940" y="2250"/>
                </a:lnTo>
                <a:lnTo>
                  <a:pt x="2940" y="2252"/>
                </a:lnTo>
                <a:lnTo>
                  <a:pt x="2938" y="2252"/>
                </a:lnTo>
                <a:lnTo>
                  <a:pt x="2937" y="2252"/>
                </a:lnTo>
                <a:lnTo>
                  <a:pt x="2935" y="2252"/>
                </a:lnTo>
                <a:lnTo>
                  <a:pt x="2934" y="2252"/>
                </a:lnTo>
                <a:lnTo>
                  <a:pt x="2932" y="2252"/>
                </a:lnTo>
                <a:lnTo>
                  <a:pt x="2931" y="2250"/>
                </a:lnTo>
                <a:lnTo>
                  <a:pt x="2931" y="2252"/>
                </a:lnTo>
                <a:lnTo>
                  <a:pt x="2931" y="2250"/>
                </a:lnTo>
                <a:lnTo>
                  <a:pt x="2931" y="2249"/>
                </a:lnTo>
                <a:lnTo>
                  <a:pt x="2929" y="2249"/>
                </a:lnTo>
                <a:lnTo>
                  <a:pt x="2929" y="2247"/>
                </a:lnTo>
                <a:lnTo>
                  <a:pt x="2931" y="2247"/>
                </a:lnTo>
                <a:lnTo>
                  <a:pt x="2929" y="2247"/>
                </a:lnTo>
                <a:lnTo>
                  <a:pt x="2929" y="2246"/>
                </a:lnTo>
                <a:lnTo>
                  <a:pt x="2929" y="2244"/>
                </a:lnTo>
                <a:lnTo>
                  <a:pt x="2931" y="2244"/>
                </a:lnTo>
                <a:lnTo>
                  <a:pt x="2929" y="2244"/>
                </a:lnTo>
                <a:lnTo>
                  <a:pt x="2929" y="2243"/>
                </a:lnTo>
                <a:lnTo>
                  <a:pt x="2929" y="2241"/>
                </a:lnTo>
                <a:lnTo>
                  <a:pt x="2929" y="2240"/>
                </a:lnTo>
                <a:lnTo>
                  <a:pt x="2929" y="2238"/>
                </a:lnTo>
                <a:lnTo>
                  <a:pt x="2931" y="2238"/>
                </a:lnTo>
                <a:lnTo>
                  <a:pt x="2931" y="2237"/>
                </a:lnTo>
                <a:lnTo>
                  <a:pt x="2931" y="2235"/>
                </a:lnTo>
                <a:lnTo>
                  <a:pt x="2931" y="2237"/>
                </a:lnTo>
                <a:lnTo>
                  <a:pt x="2931" y="2235"/>
                </a:lnTo>
                <a:lnTo>
                  <a:pt x="2929" y="2235"/>
                </a:lnTo>
                <a:lnTo>
                  <a:pt x="2928" y="2235"/>
                </a:lnTo>
                <a:lnTo>
                  <a:pt x="2929" y="2235"/>
                </a:lnTo>
                <a:lnTo>
                  <a:pt x="2929" y="2234"/>
                </a:lnTo>
                <a:lnTo>
                  <a:pt x="2931" y="2234"/>
                </a:lnTo>
                <a:lnTo>
                  <a:pt x="2931" y="2232"/>
                </a:lnTo>
                <a:lnTo>
                  <a:pt x="2932" y="2232"/>
                </a:lnTo>
                <a:lnTo>
                  <a:pt x="2931" y="2232"/>
                </a:lnTo>
                <a:lnTo>
                  <a:pt x="2931" y="2231"/>
                </a:lnTo>
                <a:lnTo>
                  <a:pt x="2929" y="2231"/>
                </a:lnTo>
                <a:lnTo>
                  <a:pt x="2929" y="2229"/>
                </a:lnTo>
                <a:lnTo>
                  <a:pt x="2929" y="2228"/>
                </a:lnTo>
                <a:lnTo>
                  <a:pt x="2929" y="2227"/>
                </a:lnTo>
                <a:lnTo>
                  <a:pt x="2928" y="2227"/>
                </a:lnTo>
                <a:lnTo>
                  <a:pt x="2928" y="2228"/>
                </a:lnTo>
                <a:lnTo>
                  <a:pt x="2928" y="2227"/>
                </a:lnTo>
                <a:lnTo>
                  <a:pt x="2928" y="2225"/>
                </a:lnTo>
                <a:lnTo>
                  <a:pt x="2928" y="2224"/>
                </a:lnTo>
                <a:lnTo>
                  <a:pt x="2926" y="2224"/>
                </a:lnTo>
                <a:lnTo>
                  <a:pt x="2928" y="2224"/>
                </a:lnTo>
                <a:lnTo>
                  <a:pt x="2926" y="2222"/>
                </a:lnTo>
                <a:lnTo>
                  <a:pt x="2928" y="2222"/>
                </a:lnTo>
                <a:lnTo>
                  <a:pt x="2928" y="2221"/>
                </a:lnTo>
                <a:lnTo>
                  <a:pt x="2926" y="2221"/>
                </a:lnTo>
                <a:lnTo>
                  <a:pt x="2928" y="2221"/>
                </a:lnTo>
                <a:lnTo>
                  <a:pt x="2928" y="2219"/>
                </a:lnTo>
                <a:lnTo>
                  <a:pt x="2928" y="2218"/>
                </a:lnTo>
                <a:lnTo>
                  <a:pt x="2929" y="2218"/>
                </a:lnTo>
                <a:lnTo>
                  <a:pt x="2928" y="2218"/>
                </a:lnTo>
                <a:lnTo>
                  <a:pt x="2928" y="2216"/>
                </a:lnTo>
                <a:lnTo>
                  <a:pt x="2928" y="2215"/>
                </a:lnTo>
                <a:lnTo>
                  <a:pt x="2928" y="2213"/>
                </a:lnTo>
                <a:lnTo>
                  <a:pt x="2928" y="2212"/>
                </a:lnTo>
                <a:lnTo>
                  <a:pt x="2929" y="2212"/>
                </a:lnTo>
                <a:lnTo>
                  <a:pt x="2928" y="2212"/>
                </a:lnTo>
                <a:lnTo>
                  <a:pt x="2928" y="2210"/>
                </a:lnTo>
                <a:lnTo>
                  <a:pt x="2928" y="2209"/>
                </a:lnTo>
                <a:lnTo>
                  <a:pt x="2929" y="2209"/>
                </a:lnTo>
                <a:lnTo>
                  <a:pt x="2931" y="2209"/>
                </a:lnTo>
                <a:lnTo>
                  <a:pt x="2929" y="2209"/>
                </a:lnTo>
                <a:lnTo>
                  <a:pt x="2929" y="2207"/>
                </a:lnTo>
                <a:lnTo>
                  <a:pt x="2928" y="2207"/>
                </a:lnTo>
                <a:lnTo>
                  <a:pt x="2929" y="2207"/>
                </a:lnTo>
                <a:lnTo>
                  <a:pt x="2928" y="2206"/>
                </a:lnTo>
                <a:lnTo>
                  <a:pt x="2928" y="2204"/>
                </a:lnTo>
                <a:lnTo>
                  <a:pt x="2929" y="2204"/>
                </a:lnTo>
                <a:lnTo>
                  <a:pt x="2929" y="2203"/>
                </a:lnTo>
                <a:lnTo>
                  <a:pt x="2928" y="2203"/>
                </a:lnTo>
                <a:lnTo>
                  <a:pt x="2929" y="2202"/>
                </a:lnTo>
                <a:lnTo>
                  <a:pt x="2928" y="2202"/>
                </a:lnTo>
                <a:lnTo>
                  <a:pt x="2928" y="2203"/>
                </a:lnTo>
                <a:lnTo>
                  <a:pt x="2928" y="2204"/>
                </a:lnTo>
                <a:lnTo>
                  <a:pt x="2926" y="2206"/>
                </a:lnTo>
                <a:lnTo>
                  <a:pt x="2925" y="2207"/>
                </a:lnTo>
                <a:lnTo>
                  <a:pt x="2923" y="2207"/>
                </a:lnTo>
                <a:lnTo>
                  <a:pt x="2923" y="2206"/>
                </a:lnTo>
                <a:lnTo>
                  <a:pt x="2925" y="2206"/>
                </a:lnTo>
                <a:lnTo>
                  <a:pt x="2925" y="2204"/>
                </a:lnTo>
                <a:lnTo>
                  <a:pt x="2925" y="2206"/>
                </a:lnTo>
                <a:lnTo>
                  <a:pt x="2923" y="2206"/>
                </a:lnTo>
                <a:lnTo>
                  <a:pt x="2922" y="2206"/>
                </a:lnTo>
                <a:lnTo>
                  <a:pt x="2921" y="2204"/>
                </a:lnTo>
                <a:lnTo>
                  <a:pt x="2919" y="2204"/>
                </a:lnTo>
                <a:lnTo>
                  <a:pt x="2919" y="2203"/>
                </a:lnTo>
                <a:lnTo>
                  <a:pt x="2921" y="2203"/>
                </a:lnTo>
                <a:lnTo>
                  <a:pt x="2919" y="2202"/>
                </a:lnTo>
                <a:lnTo>
                  <a:pt x="2918" y="2202"/>
                </a:lnTo>
                <a:lnTo>
                  <a:pt x="2918" y="2203"/>
                </a:lnTo>
                <a:lnTo>
                  <a:pt x="2918" y="2202"/>
                </a:lnTo>
                <a:lnTo>
                  <a:pt x="2919" y="2202"/>
                </a:lnTo>
                <a:lnTo>
                  <a:pt x="2919" y="2200"/>
                </a:lnTo>
                <a:lnTo>
                  <a:pt x="2918" y="2200"/>
                </a:lnTo>
                <a:lnTo>
                  <a:pt x="2916" y="2200"/>
                </a:lnTo>
                <a:lnTo>
                  <a:pt x="2918" y="2200"/>
                </a:lnTo>
                <a:lnTo>
                  <a:pt x="2916" y="2202"/>
                </a:lnTo>
                <a:lnTo>
                  <a:pt x="2916" y="2200"/>
                </a:lnTo>
                <a:lnTo>
                  <a:pt x="2915" y="2199"/>
                </a:lnTo>
                <a:lnTo>
                  <a:pt x="2916" y="2197"/>
                </a:lnTo>
                <a:lnTo>
                  <a:pt x="2915" y="2197"/>
                </a:lnTo>
                <a:lnTo>
                  <a:pt x="2916" y="2197"/>
                </a:lnTo>
                <a:lnTo>
                  <a:pt x="2918" y="2199"/>
                </a:lnTo>
                <a:lnTo>
                  <a:pt x="2919" y="2200"/>
                </a:lnTo>
                <a:lnTo>
                  <a:pt x="2919" y="2199"/>
                </a:lnTo>
                <a:lnTo>
                  <a:pt x="2921" y="2200"/>
                </a:lnTo>
                <a:lnTo>
                  <a:pt x="2922" y="2199"/>
                </a:lnTo>
                <a:lnTo>
                  <a:pt x="2921" y="2199"/>
                </a:lnTo>
                <a:lnTo>
                  <a:pt x="2922" y="2199"/>
                </a:lnTo>
                <a:lnTo>
                  <a:pt x="2923" y="2200"/>
                </a:lnTo>
                <a:lnTo>
                  <a:pt x="2925" y="2200"/>
                </a:lnTo>
                <a:lnTo>
                  <a:pt x="2923" y="2199"/>
                </a:lnTo>
                <a:lnTo>
                  <a:pt x="2925" y="2199"/>
                </a:lnTo>
                <a:lnTo>
                  <a:pt x="2926" y="2199"/>
                </a:lnTo>
                <a:lnTo>
                  <a:pt x="2926" y="2197"/>
                </a:lnTo>
                <a:lnTo>
                  <a:pt x="2925" y="2197"/>
                </a:lnTo>
                <a:lnTo>
                  <a:pt x="2923" y="2197"/>
                </a:lnTo>
                <a:lnTo>
                  <a:pt x="2922" y="2197"/>
                </a:lnTo>
                <a:lnTo>
                  <a:pt x="2921" y="2197"/>
                </a:lnTo>
                <a:lnTo>
                  <a:pt x="2919" y="2196"/>
                </a:lnTo>
                <a:lnTo>
                  <a:pt x="2918" y="2194"/>
                </a:lnTo>
                <a:lnTo>
                  <a:pt x="2916" y="2194"/>
                </a:lnTo>
                <a:lnTo>
                  <a:pt x="2916" y="2193"/>
                </a:lnTo>
                <a:lnTo>
                  <a:pt x="2916" y="2191"/>
                </a:lnTo>
                <a:lnTo>
                  <a:pt x="2915" y="2191"/>
                </a:lnTo>
                <a:lnTo>
                  <a:pt x="2915" y="2190"/>
                </a:lnTo>
                <a:lnTo>
                  <a:pt x="2913" y="2190"/>
                </a:lnTo>
                <a:lnTo>
                  <a:pt x="2913" y="2188"/>
                </a:lnTo>
                <a:lnTo>
                  <a:pt x="2912" y="2188"/>
                </a:lnTo>
                <a:lnTo>
                  <a:pt x="2912" y="2187"/>
                </a:lnTo>
                <a:lnTo>
                  <a:pt x="2910" y="2187"/>
                </a:lnTo>
                <a:lnTo>
                  <a:pt x="2910" y="2185"/>
                </a:lnTo>
                <a:lnTo>
                  <a:pt x="2909" y="2185"/>
                </a:lnTo>
                <a:lnTo>
                  <a:pt x="2909" y="2184"/>
                </a:lnTo>
                <a:lnTo>
                  <a:pt x="2907" y="2184"/>
                </a:lnTo>
                <a:lnTo>
                  <a:pt x="2907" y="2182"/>
                </a:lnTo>
                <a:lnTo>
                  <a:pt x="2906" y="2182"/>
                </a:lnTo>
                <a:lnTo>
                  <a:pt x="2906" y="2181"/>
                </a:lnTo>
                <a:lnTo>
                  <a:pt x="2907" y="2181"/>
                </a:lnTo>
                <a:lnTo>
                  <a:pt x="2907" y="2180"/>
                </a:lnTo>
                <a:lnTo>
                  <a:pt x="2907" y="2178"/>
                </a:lnTo>
                <a:lnTo>
                  <a:pt x="2906" y="2178"/>
                </a:lnTo>
                <a:lnTo>
                  <a:pt x="2907" y="2178"/>
                </a:lnTo>
                <a:lnTo>
                  <a:pt x="2906" y="2178"/>
                </a:lnTo>
                <a:lnTo>
                  <a:pt x="2907" y="2177"/>
                </a:lnTo>
                <a:lnTo>
                  <a:pt x="2909" y="2177"/>
                </a:lnTo>
                <a:lnTo>
                  <a:pt x="2910" y="2177"/>
                </a:lnTo>
                <a:lnTo>
                  <a:pt x="2912" y="2177"/>
                </a:lnTo>
                <a:lnTo>
                  <a:pt x="2912" y="2175"/>
                </a:lnTo>
                <a:lnTo>
                  <a:pt x="2913" y="2175"/>
                </a:lnTo>
                <a:lnTo>
                  <a:pt x="2915" y="2174"/>
                </a:lnTo>
                <a:lnTo>
                  <a:pt x="2916" y="2174"/>
                </a:lnTo>
                <a:close/>
                <a:moveTo>
                  <a:pt x="2813" y="2174"/>
                </a:moveTo>
                <a:lnTo>
                  <a:pt x="2812" y="2174"/>
                </a:lnTo>
                <a:lnTo>
                  <a:pt x="2813" y="2172"/>
                </a:lnTo>
                <a:lnTo>
                  <a:pt x="2813" y="2174"/>
                </a:lnTo>
                <a:close/>
                <a:moveTo>
                  <a:pt x="1464" y="2172"/>
                </a:moveTo>
                <a:lnTo>
                  <a:pt x="1464" y="2174"/>
                </a:lnTo>
                <a:lnTo>
                  <a:pt x="1462" y="2172"/>
                </a:lnTo>
                <a:lnTo>
                  <a:pt x="1464" y="2172"/>
                </a:lnTo>
                <a:close/>
                <a:moveTo>
                  <a:pt x="1462" y="2172"/>
                </a:moveTo>
                <a:lnTo>
                  <a:pt x="1461" y="2172"/>
                </a:lnTo>
                <a:lnTo>
                  <a:pt x="1462" y="2172"/>
                </a:lnTo>
                <a:close/>
                <a:moveTo>
                  <a:pt x="2816" y="2172"/>
                </a:moveTo>
                <a:lnTo>
                  <a:pt x="2816" y="2174"/>
                </a:lnTo>
                <a:lnTo>
                  <a:pt x="2816" y="2175"/>
                </a:lnTo>
                <a:lnTo>
                  <a:pt x="2816" y="2174"/>
                </a:lnTo>
                <a:lnTo>
                  <a:pt x="2815" y="2174"/>
                </a:lnTo>
                <a:lnTo>
                  <a:pt x="2815" y="2175"/>
                </a:lnTo>
                <a:lnTo>
                  <a:pt x="2815" y="2174"/>
                </a:lnTo>
                <a:lnTo>
                  <a:pt x="2815" y="2172"/>
                </a:lnTo>
                <a:lnTo>
                  <a:pt x="2813" y="2172"/>
                </a:lnTo>
                <a:lnTo>
                  <a:pt x="2815" y="2172"/>
                </a:lnTo>
                <a:lnTo>
                  <a:pt x="2815" y="2171"/>
                </a:lnTo>
                <a:lnTo>
                  <a:pt x="2815" y="2172"/>
                </a:lnTo>
                <a:lnTo>
                  <a:pt x="2816" y="2172"/>
                </a:lnTo>
                <a:close/>
                <a:moveTo>
                  <a:pt x="2813" y="2174"/>
                </a:moveTo>
                <a:lnTo>
                  <a:pt x="2813" y="2172"/>
                </a:lnTo>
                <a:lnTo>
                  <a:pt x="2813" y="2171"/>
                </a:lnTo>
                <a:lnTo>
                  <a:pt x="2813" y="2172"/>
                </a:lnTo>
                <a:lnTo>
                  <a:pt x="2813" y="2174"/>
                </a:lnTo>
                <a:close/>
                <a:moveTo>
                  <a:pt x="2962" y="2174"/>
                </a:moveTo>
                <a:lnTo>
                  <a:pt x="2960" y="2174"/>
                </a:lnTo>
                <a:lnTo>
                  <a:pt x="2960" y="2172"/>
                </a:lnTo>
                <a:lnTo>
                  <a:pt x="2960" y="2171"/>
                </a:lnTo>
                <a:lnTo>
                  <a:pt x="2960" y="2172"/>
                </a:lnTo>
                <a:lnTo>
                  <a:pt x="2962" y="2172"/>
                </a:lnTo>
                <a:lnTo>
                  <a:pt x="2962" y="2174"/>
                </a:lnTo>
                <a:close/>
                <a:moveTo>
                  <a:pt x="2816" y="2171"/>
                </a:moveTo>
                <a:lnTo>
                  <a:pt x="2816" y="2169"/>
                </a:lnTo>
                <a:lnTo>
                  <a:pt x="2816" y="2171"/>
                </a:lnTo>
                <a:close/>
                <a:moveTo>
                  <a:pt x="2818" y="2168"/>
                </a:moveTo>
                <a:lnTo>
                  <a:pt x="2818" y="2169"/>
                </a:lnTo>
                <a:lnTo>
                  <a:pt x="2816" y="2169"/>
                </a:lnTo>
                <a:lnTo>
                  <a:pt x="2816" y="2168"/>
                </a:lnTo>
                <a:lnTo>
                  <a:pt x="2816" y="2169"/>
                </a:lnTo>
                <a:lnTo>
                  <a:pt x="2818" y="2168"/>
                </a:lnTo>
                <a:close/>
                <a:moveTo>
                  <a:pt x="2816" y="2168"/>
                </a:moveTo>
                <a:lnTo>
                  <a:pt x="2815" y="2168"/>
                </a:lnTo>
                <a:lnTo>
                  <a:pt x="2815" y="2166"/>
                </a:lnTo>
                <a:lnTo>
                  <a:pt x="2816" y="2166"/>
                </a:lnTo>
                <a:lnTo>
                  <a:pt x="2816" y="2168"/>
                </a:lnTo>
                <a:close/>
                <a:moveTo>
                  <a:pt x="2815" y="2165"/>
                </a:moveTo>
                <a:lnTo>
                  <a:pt x="2815" y="2166"/>
                </a:lnTo>
                <a:lnTo>
                  <a:pt x="2815" y="2165"/>
                </a:lnTo>
                <a:close/>
                <a:moveTo>
                  <a:pt x="2816" y="2165"/>
                </a:moveTo>
                <a:lnTo>
                  <a:pt x="2816" y="2166"/>
                </a:lnTo>
                <a:lnTo>
                  <a:pt x="2815" y="2166"/>
                </a:lnTo>
                <a:lnTo>
                  <a:pt x="2815" y="2165"/>
                </a:lnTo>
                <a:lnTo>
                  <a:pt x="2816" y="2165"/>
                </a:lnTo>
                <a:close/>
                <a:moveTo>
                  <a:pt x="2807" y="2165"/>
                </a:moveTo>
                <a:lnTo>
                  <a:pt x="2809" y="2165"/>
                </a:lnTo>
                <a:lnTo>
                  <a:pt x="2809" y="2166"/>
                </a:lnTo>
                <a:lnTo>
                  <a:pt x="2807" y="2166"/>
                </a:lnTo>
                <a:lnTo>
                  <a:pt x="2807" y="2165"/>
                </a:lnTo>
                <a:close/>
                <a:moveTo>
                  <a:pt x="2891" y="2165"/>
                </a:moveTo>
                <a:lnTo>
                  <a:pt x="2893" y="2165"/>
                </a:lnTo>
                <a:lnTo>
                  <a:pt x="2893" y="2166"/>
                </a:lnTo>
                <a:lnTo>
                  <a:pt x="2891" y="2166"/>
                </a:lnTo>
                <a:lnTo>
                  <a:pt x="2891" y="2165"/>
                </a:lnTo>
                <a:lnTo>
                  <a:pt x="2890" y="2166"/>
                </a:lnTo>
                <a:lnTo>
                  <a:pt x="2890" y="2165"/>
                </a:lnTo>
                <a:lnTo>
                  <a:pt x="2891" y="2165"/>
                </a:lnTo>
                <a:close/>
                <a:moveTo>
                  <a:pt x="2816" y="2163"/>
                </a:moveTo>
                <a:lnTo>
                  <a:pt x="2818" y="2163"/>
                </a:lnTo>
                <a:lnTo>
                  <a:pt x="2816" y="2163"/>
                </a:lnTo>
                <a:close/>
                <a:moveTo>
                  <a:pt x="592" y="2163"/>
                </a:moveTo>
                <a:lnTo>
                  <a:pt x="594" y="2163"/>
                </a:lnTo>
                <a:lnTo>
                  <a:pt x="592" y="2163"/>
                </a:lnTo>
                <a:close/>
                <a:moveTo>
                  <a:pt x="1671" y="2160"/>
                </a:moveTo>
                <a:lnTo>
                  <a:pt x="1671" y="2162"/>
                </a:lnTo>
                <a:lnTo>
                  <a:pt x="1671" y="2163"/>
                </a:lnTo>
                <a:lnTo>
                  <a:pt x="1670" y="2163"/>
                </a:lnTo>
                <a:lnTo>
                  <a:pt x="1671" y="2163"/>
                </a:lnTo>
                <a:lnTo>
                  <a:pt x="1671" y="2162"/>
                </a:lnTo>
                <a:lnTo>
                  <a:pt x="1673" y="2162"/>
                </a:lnTo>
                <a:lnTo>
                  <a:pt x="1674" y="2162"/>
                </a:lnTo>
                <a:lnTo>
                  <a:pt x="1673" y="2162"/>
                </a:lnTo>
                <a:lnTo>
                  <a:pt x="1674" y="2163"/>
                </a:lnTo>
                <a:lnTo>
                  <a:pt x="1674" y="2165"/>
                </a:lnTo>
                <a:lnTo>
                  <a:pt x="1673" y="2165"/>
                </a:lnTo>
                <a:lnTo>
                  <a:pt x="1673" y="2166"/>
                </a:lnTo>
                <a:lnTo>
                  <a:pt x="1671" y="2166"/>
                </a:lnTo>
                <a:lnTo>
                  <a:pt x="1671" y="2168"/>
                </a:lnTo>
                <a:lnTo>
                  <a:pt x="1671" y="2169"/>
                </a:lnTo>
                <a:lnTo>
                  <a:pt x="1671" y="2168"/>
                </a:lnTo>
                <a:lnTo>
                  <a:pt x="1673" y="2168"/>
                </a:lnTo>
                <a:lnTo>
                  <a:pt x="1673" y="2166"/>
                </a:lnTo>
                <a:lnTo>
                  <a:pt x="1674" y="2166"/>
                </a:lnTo>
                <a:lnTo>
                  <a:pt x="1676" y="2165"/>
                </a:lnTo>
                <a:lnTo>
                  <a:pt x="1677" y="2165"/>
                </a:lnTo>
                <a:lnTo>
                  <a:pt x="1677" y="2163"/>
                </a:lnTo>
                <a:lnTo>
                  <a:pt x="1679" y="2163"/>
                </a:lnTo>
                <a:lnTo>
                  <a:pt x="1680" y="2163"/>
                </a:lnTo>
                <a:lnTo>
                  <a:pt x="1680" y="2162"/>
                </a:lnTo>
                <a:lnTo>
                  <a:pt x="1680" y="2163"/>
                </a:lnTo>
                <a:lnTo>
                  <a:pt x="1680" y="2165"/>
                </a:lnTo>
                <a:lnTo>
                  <a:pt x="1680" y="2166"/>
                </a:lnTo>
                <a:lnTo>
                  <a:pt x="1679" y="2166"/>
                </a:lnTo>
                <a:lnTo>
                  <a:pt x="1679" y="2168"/>
                </a:lnTo>
                <a:lnTo>
                  <a:pt x="1679" y="2169"/>
                </a:lnTo>
                <a:lnTo>
                  <a:pt x="1679" y="2171"/>
                </a:lnTo>
                <a:lnTo>
                  <a:pt x="1679" y="2172"/>
                </a:lnTo>
                <a:lnTo>
                  <a:pt x="1679" y="2171"/>
                </a:lnTo>
                <a:lnTo>
                  <a:pt x="1679" y="2169"/>
                </a:lnTo>
                <a:lnTo>
                  <a:pt x="1680" y="2169"/>
                </a:lnTo>
                <a:lnTo>
                  <a:pt x="1680" y="2168"/>
                </a:lnTo>
                <a:lnTo>
                  <a:pt x="1680" y="2166"/>
                </a:lnTo>
                <a:lnTo>
                  <a:pt x="1681" y="2165"/>
                </a:lnTo>
                <a:lnTo>
                  <a:pt x="1680" y="2165"/>
                </a:lnTo>
                <a:lnTo>
                  <a:pt x="1681" y="2165"/>
                </a:lnTo>
                <a:lnTo>
                  <a:pt x="1683" y="2165"/>
                </a:lnTo>
                <a:lnTo>
                  <a:pt x="1684" y="2165"/>
                </a:lnTo>
                <a:lnTo>
                  <a:pt x="1684" y="2163"/>
                </a:lnTo>
                <a:lnTo>
                  <a:pt x="1686" y="2163"/>
                </a:lnTo>
                <a:lnTo>
                  <a:pt x="1687" y="2163"/>
                </a:lnTo>
                <a:lnTo>
                  <a:pt x="1689" y="2165"/>
                </a:lnTo>
                <a:lnTo>
                  <a:pt x="1690" y="2165"/>
                </a:lnTo>
                <a:lnTo>
                  <a:pt x="1692" y="2165"/>
                </a:lnTo>
                <a:lnTo>
                  <a:pt x="1693" y="2166"/>
                </a:lnTo>
                <a:lnTo>
                  <a:pt x="1693" y="2168"/>
                </a:lnTo>
                <a:lnTo>
                  <a:pt x="1692" y="2168"/>
                </a:lnTo>
                <a:lnTo>
                  <a:pt x="1692" y="2169"/>
                </a:lnTo>
                <a:lnTo>
                  <a:pt x="1690" y="2169"/>
                </a:lnTo>
                <a:lnTo>
                  <a:pt x="1689" y="2169"/>
                </a:lnTo>
                <a:lnTo>
                  <a:pt x="1689" y="2171"/>
                </a:lnTo>
                <a:lnTo>
                  <a:pt x="1687" y="2171"/>
                </a:lnTo>
                <a:lnTo>
                  <a:pt x="1686" y="2171"/>
                </a:lnTo>
                <a:lnTo>
                  <a:pt x="1684" y="2171"/>
                </a:lnTo>
                <a:lnTo>
                  <a:pt x="1683" y="2171"/>
                </a:lnTo>
                <a:lnTo>
                  <a:pt x="1683" y="2169"/>
                </a:lnTo>
                <a:lnTo>
                  <a:pt x="1683" y="2171"/>
                </a:lnTo>
                <a:lnTo>
                  <a:pt x="1681" y="2171"/>
                </a:lnTo>
                <a:lnTo>
                  <a:pt x="1681" y="2172"/>
                </a:lnTo>
                <a:lnTo>
                  <a:pt x="1680" y="2172"/>
                </a:lnTo>
                <a:lnTo>
                  <a:pt x="1679" y="2172"/>
                </a:lnTo>
                <a:lnTo>
                  <a:pt x="1679" y="2174"/>
                </a:lnTo>
                <a:lnTo>
                  <a:pt x="1677" y="2174"/>
                </a:lnTo>
                <a:lnTo>
                  <a:pt x="1676" y="2174"/>
                </a:lnTo>
                <a:lnTo>
                  <a:pt x="1674" y="2174"/>
                </a:lnTo>
                <a:lnTo>
                  <a:pt x="1673" y="2174"/>
                </a:lnTo>
                <a:lnTo>
                  <a:pt x="1671" y="2175"/>
                </a:lnTo>
                <a:lnTo>
                  <a:pt x="1671" y="2177"/>
                </a:lnTo>
                <a:lnTo>
                  <a:pt x="1670" y="2177"/>
                </a:lnTo>
                <a:lnTo>
                  <a:pt x="1670" y="2178"/>
                </a:lnTo>
                <a:lnTo>
                  <a:pt x="1671" y="2178"/>
                </a:lnTo>
                <a:lnTo>
                  <a:pt x="1671" y="2180"/>
                </a:lnTo>
                <a:lnTo>
                  <a:pt x="1671" y="2181"/>
                </a:lnTo>
                <a:lnTo>
                  <a:pt x="1671" y="2182"/>
                </a:lnTo>
                <a:lnTo>
                  <a:pt x="1670" y="2182"/>
                </a:lnTo>
                <a:lnTo>
                  <a:pt x="1670" y="2184"/>
                </a:lnTo>
                <a:lnTo>
                  <a:pt x="1668" y="2184"/>
                </a:lnTo>
                <a:lnTo>
                  <a:pt x="1667" y="2184"/>
                </a:lnTo>
                <a:lnTo>
                  <a:pt x="1667" y="2185"/>
                </a:lnTo>
                <a:lnTo>
                  <a:pt x="1665" y="2185"/>
                </a:lnTo>
                <a:lnTo>
                  <a:pt x="1664" y="2185"/>
                </a:lnTo>
                <a:lnTo>
                  <a:pt x="1664" y="2184"/>
                </a:lnTo>
                <a:lnTo>
                  <a:pt x="1662" y="2184"/>
                </a:lnTo>
                <a:lnTo>
                  <a:pt x="1662" y="2182"/>
                </a:lnTo>
                <a:lnTo>
                  <a:pt x="1664" y="2182"/>
                </a:lnTo>
                <a:lnTo>
                  <a:pt x="1664" y="2181"/>
                </a:lnTo>
                <a:lnTo>
                  <a:pt x="1664" y="2180"/>
                </a:lnTo>
                <a:lnTo>
                  <a:pt x="1662" y="2180"/>
                </a:lnTo>
                <a:lnTo>
                  <a:pt x="1661" y="2180"/>
                </a:lnTo>
                <a:lnTo>
                  <a:pt x="1661" y="2178"/>
                </a:lnTo>
                <a:lnTo>
                  <a:pt x="1662" y="2178"/>
                </a:lnTo>
                <a:lnTo>
                  <a:pt x="1662" y="2177"/>
                </a:lnTo>
                <a:lnTo>
                  <a:pt x="1664" y="2177"/>
                </a:lnTo>
                <a:lnTo>
                  <a:pt x="1664" y="2175"/>
                </a:lnTo>
                <a:lnTo>
                  <a:pt x="1665" y="2174"/>
                </a:lnTo>
                <a:lnTo>
                  <a:pt x="1667" y="2174"/>
                </a:lnTo>
                <a:lnTo>
                  <a:pt x="1667" y="2172"/>
                </a:lnTo>
                <a:lnTo>
                  <a:pt x="1665" y="2172"/>
                </a:lnTo>
                <a:lnTo>
                  <a:pt x="1665" y="2174"/>
                </a:lnTo>
                <a:lnTo>
                  <a:pt x="1664" y="2174"/>
                </a:lnTo>
                <a:lnTo>
                  <a:pt x="1664" y="2175"/>
                </a:lnTo>
                <a:lnTo>
                  <a:pt x="1662" y="2175"/>
                </a:lnTo>
                <a:lnTo>
                  <a:pt x="1662" y="2177"/>
                </a:lnTo>
                <a:lnTo>
                  <a:pt x="1661" y="2177"/>
                </a:lnTo>
                <a:lnTo>
                  <a:pt x="1659" y="2177"/>
                </a:lnTo>
                <a:lnTo>
                  <a:pt x="1659" y="2178"/>
                </a:lnTo>
                <a:lnTo>
                  <a:pt x="1659" y="2177"/>
                </a:lnTo>
                <a:lnTo>
                  <a:pt x="1658" y="2177"/>
                </a:lnTo>
                <a:lnTo>
                  <a:pt x="1658" y="2175"/>
                </a:lnTo>
                <a:lnTo>
                  <a:pt x="1659" y="2175"/>
                </a:lnTo>
                <a:lnTo>
                  <a:pt x="1659" y="2174"/>
                </a:lnTo>
                <a:lnTo>
                  <a:pt x="1661" y="2174"/>
                </a:lnTo>
                <a:lnTo>
                  <a:pt x="1662" y="2172"/>
                </a:lnTo>
                <a:lnTo>
                  <a:pt x="1662" y="2171"/>
                </a:lnTo>
                <a:lnTo>
                  <a:pt x="1662" y="2172"/>
                </a:lnTo>
                <a:lnTo>
                  <a:pt x="1661" y="2172"/>
                </a:lnTo>
                <a:lnTo>
                  <a:pt x="1659" y="2172"/>
                </a:lnTo>
                <a:lnTo>
                  <a:pt x="1659" y="2171"/>
                </a:lnTo>
                <a:lnTo>
                  <a:pt x="1661" y="2171"/>
                </a:lnTo>
                <a:lnTo>
                  <a:pt x="1661" y="2169"/>
                </a:lnTo>
                <a:lnTo>
                  <a:pt x="1662" y="2169"/>
                </a:lnTo>
                <a:lnTo>
                  <a:pt x="1662" y="2168"/>
                </a:lnTo>
                <a:lnTo>
                  <a:pt x="1664" y="2168"/>
                </a:lnTo>
                <a:lnTo>
                  <a:pt x="1664" y="2166"/>
                </a:lnTo>
                <a:lnTo>
                  <a:pt x="1665" y="2166"/>
                </a:lnTo>
                <a:lnTo>
                  <a:pt x="1665" y="2165"/>
                </a:lnTo>
                <a:lnTo>
                  <a:pt x="1667" y="2165"/>
                </a:lnTo>
                <a:lnTo>
                  <a:pt x="1667" y="2163"/>
                </a:lnTo>
                <a:lnTo>
                  <a:pt x="1667" y="2162"/>
                </a:lnTo>
                <a:lnTo>
                  <a:pt x="1667" y="2163"/>
                </a:lnTo>
                <a:lnTo>
                  <a:pt x="1665" y="2163"/>
                </a:lnTo>
                <a:lnTo>
                  <a:pt x="1667" y="2162"/>
                </a:lnTo>
                <a:lnTo>
                  <a:pt x="1665" y="2162"/>
                </a:lnTo>
                <a:lnTo>
                  <a:pt x="1667" y="2162"/>
                </a:lnTo>
                <a:lnTo>
                  <a:pt x="1667" y="2160"/>
                </a:lnTo>
                <a:lnTo>
                  <a:pt x="1668" y="2160"/>
                </a:lnTo>
                <a:lnTo>
                  <a:pt x="1670" y="2160"/>
                </a:lnTo>
                <a:lnTo>
                  <a:pt x="1671" y="2160"/>
                </a:lnTo>
                <a:close/>
                <a:moveTo>
                  <a:pt x="2937" y="2160"/>
                </a:moveTo>
                <a:lnTo>
                  <a:pt x="2937" y="2159"/>
                </a:lnTo>
                <a:lnTo>
                  <a:pt x="2938" y="2160"/>
                </a:lnTo>
                <a:lnTo>
                  <a:pt x="2937" y="2160"/>
                </a:lnTo>
                <a:close/>
                <a:moveTo>
                  <a:pt x="2812" y="2160"/>
                </a:moveTo>
                <a:lnTo>
                  <a:pt x="2813" y="2162"/>
                </a:lnTo>
                <a:lnTo>
                  <a:pt x="2815" y="2163"/>
                </a:lnTo>
                <a:lnTo>
                  <a:pt x="2815" y="2165"/>
                </a:lnTo>
                <a:lnTo>
                  <a:pt x="2813" y="2165"/>
                </a:lnTo>
                <a:lnTo>
                  <a:pt x="2813" y="2166"/>
                </a:lnTo>
                <a:lnTo>
                  <a:pt x="2812" y="2166"/>
                </a:lnTo>
                <a:lnTo>
                  <a:pt x="2810" y="2166"/>
                </a:lnTo>
                <a:lnTo>
                  <a:pt x="2812" y="2168"/>
                </a:lnTo>
                <a:lnTo>
                  <a:pt x="2810" y="2168"/>
                </a:lnTo>
                <a:lnTo>
                  <a:pt x="2809" y="2168"/>
                </a:lnTo>
                <a:lnTo>
                  <a:pt x="2809" y="2166"/>
                </a:lnTo>
                <a:lnTo>
                  <a:pt x="2809" y="2165"/>
                </a:lnTo>
                <a:lnTo>
                  <a:pt x="2809" y="2163"/>
                </a:lnTo>
                <a:lnTo>
                  <a:pt x="2810" y="2163"/>
                </a:lnTo>
                <a:lnTo>
                  <a:pt x="2810" y="2162"/>
                </a:lnTo>
                <a:lnTo>
                  <a:pt x="2810" y="2160"/>
                </a:lnTo>
                <a:lnTo>
                  <a:pt x="2810" y="2162"/>
                </a:lnTo>
                <a:lnTo>
                  <a:pt x="2810" y="2163"/>
                </a:lnTo>
                <a:lnTo>
                  <a:pt x="2809" y="2163"/>
                </a:lnTo>
                <a:lnTo>
                  <a:pt x="2809" y="2165"/>
                </a:lnTo>
                <a:lnTo>
                  <a:pt x="2809" y="2163"/>
                </a:lnTo>
                <a:lnTo>
                  <a:pt x="2809" y="2162"/>
                </a:lnTo>
                <a:lnTo>
                  <a:pt x="2809" y="2160"/>
                </a:lnTo>
                <a:lnTo>
                  <a:pt x="2809" y="2159"/>
                </a:lnTo>
                <a:lnTo>
                  <a:pt x="2810" y="2157"/>
                </a:lnTo>
                <a:lnTo>
                  <a:pt x="2810" y="2159"/>
                </a:lnTo>
                <a:lnTo>
                  <a:pt x="2812" y="2160"/>
                </a:lnTo>
                <a:close/>
                <a:moveTo>
                  <a:pt x="1468" y="2156"/>
                </a:moveTo>
                <a:lnTo>
                  <a:pt x="1467" y="2156"/>
                </a:lnTo>
                <a:lnTo>
                  <a:pt x="1468" y="2156"/>
                </a:lnTo>
                <a:close/>
                <a:moveTo>
                  <a:pt x="2815" y="2156"/>
                </a:moveTo>
                <a:lnTo>
                  <a:pt x="2816" y="2156"/>
                </a:lnTo>
                <a:lnTo>
                  <a:pt x="2818" y="2156"/>
                </a:lnTo>
                <a:lnTo>
                  <a:pt x="2819" y="2156"/>
                </a:lnTo>
                <a:lnTo>
                  <a:pt x="2818" y="2156"/>
                </a:lnTo>
                <a:lnTo>
                  <a:pt x="2819" y="2157"/>
                </a:lnTo>
                <a:lnTo>
                  <a:pt x="2819" y="2159"/>
                </a:lnTo>
                <a:lnTo>
                  <a:pt x="2818" y="2159"/>
                </a:lnTo>
                <a:lnTo>
                  <a:pt x="2818" y="2160"/>
                </a:lnTo>
                <a:lnTo>
                  <a:pt x="2818" y="2162"/>
                </a:lnTo>
                <a:lnTo>
                  <a:pt x="2816" y="2162"/>
                </a:lnTo>
                <a:lnTo>
                  <a:pt x="2816" y="2163"/>
                </a:lnTo>
                <a:lnTo>
                  <a:pt x="2815" y="2163"/>
                </a:lnTo>
                <a:lnTo>
                  <a:pt x="2815" y="2162"/>
                </a:lnTo>
                <a:lnTo>
                  <a:pt x="2813" y="2162"/>
                </a:lnTo>
                <a:lnTo>
                  <a:pt x="2813" y="2160"/>
                </a:lnTo>
                <a:lnTo>
                  <a:pt x="2812" y="2159"/>
                </a:lnTo>
                <a:lnTo>
                  <a:pt x="2812" y="2157"/>
                </a:lnTo>
                <a:lnTo>
                  <a:pt x="2812" y="2156"/>
                </a:lnTo>
                <a:lnTo>
                  <a:pt x="2813" y="2156"/>
                </a:lnTo>
                <a:lnTo>
                  <a:pt x="2815" y="2156"/>
                </a:lnTo>
                <a:close/>
                <a:moveTo>
                  <a:pt x="2940" y="2159"/>
                </a:moveTo>
                <a:lnTo>
                  <a:pt x="2940" y="2160"/>
                </a:lnTo>
                <a:lnTo>
                  <a:pt x="2940" y="2159"/>
                </a:lnTo>
                <a:lnTo>
                  <a:pt x="2938" y="2159"/>
                </a:lnTo>
                <a:lnTo>
                  <a:pt x="2938" y="2157"/>
                </a:lnTo>
                <a:lnTo>
                  <a:pt x="2938" y="2156"/>
                </a:lnTo>
                <a:lnTo>
                  <a:pt x="2938" y="2155"/>
                </a:lnTo>
                <a:lnTo>
                  <a:pt x="2938" y="2156"/>
                </a:lnTo>
                <a:lnTo>
                  <a:pt x="2940" y="2156"/>
                </a:lnTo>
                <a:lnTo>
                  <a:pt x="2940" y="2157"/>
                </a:lnTo>
                <a:lnTo>
                  <a:pt x="2940" y="2159"/>
                </a:lnTo>
                <a:close/>
                <a:moveTo>
                  <a:pt x="582" y="2156"/>
                </a:moveTo>
                <a:lnTo>
                  <a:pt x="581" y="2157"/>
                </a:lnTo>
                <a:lnTo>
                  <a:pt x="581" y="2156"/>
                </a:lnTo>
                <a:lnTo>
                  <a:pt x="581" y="2157"/>
                </a:lnTo>
                <a:lnTo>
                  <a:pt x="579" y="2159"/>
                </a:lnTo>
                <a:lnTo>
                  <a:pt x="579" y="2160"/>
                </a:lnTo>
                <a:lnTo>
                  <a:pt x="579" y="2162"/>
                </a:lnTo>
                <a:lnTo>
                  <a:pt x="578" y="2163"/>
                </a:lnTo>
                <a:lnTo>
                  <a:pt x="579" y="2163"/>
                </a:lnTo>
                <a:lnTo>
                  <a:pt x="578" y="2165"/>
                </a:lnTo>
                <a:lnTo>
                  <a:pt x="576" y="2165"/>
                </a:lnTo>
                <a:lnTo>
                  <a:pt x="576" y="2166"/>
                </a:lnTo>
                <a:lnTo>
                  <a:pt x="575" y="2166"/>
                </a:lnTo>
                <a:lnTo>
                  <a:pt x="575" y="2168"/>
                </a:lnTo>
                <a:lnTo>
                  <a:pt x="573" y="2168"/>
                </a:lnTo>
                <a:lnTo>
                  <a:pt x="572" y="2168"/>
                </a:lnTo>
                <a:lnTo>
                  <a:pt x="573" y="2168"/>
                </a:lnTo>
                <a:lnTo>
                  <a:pt x="573" y="2169"/>
                </a:lnTo>
                <a:lnTo>
                  <a:pt x="572" y="2169"/>
                </a:lnTo>
                <a:lnTo>
                  <a:pt x="572" y="2171"/>
                </a:lnTo>
                <a:lnTo>
                  <a:pt x="570" y="2172"/>
                </a:lnTo>
                <a:lnTo>
                  <a:pt x="570" y="2171"/>
                </a:lnTo>
                <a:lnTo>
                  <a:pt x="572" y="2171"/>
                </a:lnTo>
                <a:lnTo>
                  <a:pt x="570" y="2169"/>
                </a:lnTo>
                <a:lnTo>
                  <a:pt x="572" y="2169"/>
                </a:lnTo>
                <a:lnTo>
                  <a:pt x="570" y="2169"/>
                </a:lnTo>
                <a:lnTo>
                  <a:pt x="570" y="2168"/>
                </a:lnTo>
                <a:lnTo>
                  <a:pt x="570" y="2166"/>
                </a:lnTo>
                <a:lnTo>
                  <a:pt x="569" y="2166"/>
                </a:lnTo>
                <a:lnTo>
                  <a:pt x="567" y="2166"/>
                </a:lnTo>
                <a:lnTo>
                  <a:pt x="567" y="2168"/>
                </a:lnTo>
                <a:lnTo>
                  <a:pt x="566" y="2168"/>
                </a:lnTo>
                <a:lnTo>
                  <a:pt x="566" y="2166"/>
                </a:lnTo>
                <a:lnTo>
                  <a:pt x="564" y="2166"/>
                </a:lnTo>
                <a:lnTo>
                  <a:pt x="563" y="2166"/>
                </a:lnTo>
                <a:lnTo>
                  <a:pt x="561" y="2166"/>
                </a:lnTo>
                <a:lnTo>
                  <a:pt x="561" y="2165"/>
                </a:lnTo>
                <a:lnTo>
                  <a:pt x="563" y="2163"/>
                </a:lnTo>
                <a:lnTo>
                  <a:pt x="563" y="2162"/>
                </a:lnTo>
                <a:lnTo>
                  <a:pt x="563" y="2160"/>
                </a:lnTo>
                <a:lnTo>
                  <a:pt x="564" y="2160"/>
                </a:lnTo>
                <a:lnTo>
                  <a:pt x="566" y="2160"/>
                </a:lnTo>
                <a:lnTo>
                  <a:pt x="567" y="2160"/>
                </a:lnTo>
                <a:lnTo>
                  <a:pt x="567" y="2159"/>
                </a:lnTo>
                <a:lnTo>
                  <a:pt x="569" y="2159"/>
                </a:lnTo>
                <a:lnTo>
                  <a:pt x="570" y="2159"/>
                </a:lnTo>
                <a:lnTo>
                  <a:pt x="570" y="2160"/>
                </a:lnTo>
                <a:lnTo>
                  <a:pt x="570" y="2159"/>
                </a:lnTo>
                <a:lnTo>
                  <a:pt x="572" y="2160"/>
                </a:lnTo>
                <a:lnTo>
                  <a:pt x="573" y="2160"/>
                </a:lnTo>
                <a:lnTo>
                  <a:pt x="573" y="2159"/>
                </a:lnTo>
                <a:lnTo>
                  <a:pt x="575" y="2159"/>
                </a:lnTo>
                <a:lnTo>
                  <a:pt x="576" y="2159"/>
                </a:lnTo>
                <a:lnTo>
                  <a:pt x="578" y="2159"/>
                </a:lnTo>
                <a:lnTo>
                  <a:pt x="579" y="2157"/>
                </a:lnTo>
                <a:lnTo>
                  <a:pt x="581" y="2157"/>
                </a:lnTo>
                <a:lnTo>
                  <a:pt x="581" y="2156"/>
                </a:lnTo>
                <a:lnTo>
                  <a:pt x="581" y="2155"/>
                </a:lnTo>
                <a:lnTo>
                  <a:pt x="582" y="2155"/>
                </a:lnTo>
                <a:lnTo>
                  <a:pt x="582" y="2156"/>
                </a:lnTo>
                <a:close/>
                <a:moveTo>
                  <a:pt x="2904" y="2156"/>
                </a:moveTo>
                <a:lnTo>
                  <a:pt x="2904" y="2155"/>
                </a:lnTo>
                <a:lnTo>
                  <a:pt x="2904" y="2156"/>
                </a:lnTo>
                <a:close/>
                <a:moveTo>
                  <a:pt x="2907" y="2150"/>
                </a:moveTo>
                <a:lnTo>
                  <a:pt x="2909" y="2150"/>
                </a:lnTo>
                <a:lnTo>
                  <a:pt x="2909" y="2152"/>
                </a:lnTo>
                <a:lnTo>
                  <a:pt x="2907" y="2152"/>
                </a:lnTo>
                <a:lnTo>
                  <a:pt x="2907" y="2150"/>
                </a:lnTo>
                <a:close/>
                <a:moveTo>
                  <a:pt x="2851" y="2153"/>
                </a:moveTo>
                <a:lnTo>
                  <a:pt x="2850" y="2153"/>
                </a:lnTo>
                <a:lnTo>
                  <a:pt x="2850" y="2152"/>
                </a:lnTo>
                <a:lnTo>
                  <a:pt x="2850" y="2150"/>
                </a:lnTo>
                <a:lnTo>
                  <a:pt x="2851" y="2150"/>
                </a:lnTo>
                <a:lnTo>
                  <a:pt x="2853" y="2152"/>
                </a:lnTo>
                <a:lnTo>
                  <a:pt x="2851" y="2152"/>
                </a:lnTo>
                <a:lnTo>
                  <a:pt x="2851" y="2153"/>
                </a:lnTo>
                <a:close/>
                <a:moveTo>
                  <a:pt x="2909" y="2150"/>
                </a:moveTo>
                <a:lnTo>
                  <a:pt x="2907" y="2150"/>
                </a:lnTo>
                <a:lnTo>
                  <a:pt x="2907" y="2149"/>
                </a:lnTo>
                <a:lnTo>
                  <a:pt x="2909" y="2149"/>
                </a:lnTo>
                <a:lnTo>
                  <a:pt x="2909" y="2150"/>
                </a:lnTo>
                <a:close/>
                <a:moveTo>
                  <a:pt x="2850" y="2150"/>
                </a:moveTo>
                <a:lnTo>
                  <a:pt x="2850" y="2149"/>
                </a:lnTo>
                <a:lnTo>
                  <a:pt x="2850" y="2150"/>
                </a:lnTo>
                <a:close/>
                <a:moveTo>
                  <a:pt x="2943" y="2149"/>
                </a:moveTo>
                <a:lnTo>
                  <a:pt x="2941" y="2149"/>
                </a:lnTo>
                <a:lnTo>
                  <a:pt x="2943" y="2149"/>
                </a:lnTo>
                <a:close/>
                <a:moveTo>
                  <a:pt x="2919" y="2152"/>
                </a:moveTo>
                <a:lnTo>
                  <a:pt x="2919" y="2153"/>
                </a:lnTo>
                <a:lnTo>
                  <a:pt x="2918" y="2152"/>
                </a:lnTo>
                <a:lnTo>
                  <a:pt x="2918" y="2150"/>
                </a:lnTo>
                <a:lnTo>
                  <a:pt x="2918" y="2149"/>
                </a:lnTo>
                <a:lnTo>
                  <a:pt x="2919" y="2149"/>
                </a:lnTo>
                <a:lnTo>
                  <a:pt x="2919" y="2150"/>
                </a:lnTo>
                <a:lnTo>
                  <a:pt x="2919" y="2152"/>
                </a:lnTo>
                <a:close/>
                <a:moveTo>
                  <a:pt x="2921" y="2150"/>
                </a:moveTo>
                <a:lnTo>
                  <a:pt x="2919" y="2150"/>
                </a:lnTo>
                <a:lnTo>
                  <a:pt x="2919" y="2149"/>
                </a:lnTo>
                <a:lnTo>
                  <a:pt x="2919" y="2147"/>
                </a:lnTo>
                <a:lnTo>
                  <a:pt x="2921" y="2147"/>
                </a:lnTo>
                <a:lnTo>
                  <a:pt x="2921" y="2149"/>
                </a:lnTo>
                <a:lnTo>
                  <a:pt x="2921" y="2150"/>
                </a:lnTo>
                <a:close/>
                <a:moveTo>
                  <a:pt x="2903" y="2147"/>
                </a:moveTo>
                <a:lnTo>
                  <a:pt x="2901" y="2147"/>
                </a:lnTo>
                <a:lnTo>
                  <a:pt x="2903" y="2147"/>
                </a:lnTo>
                <a:close/>
                <a:moveTo>
                  <a:pt x="2803" y="2149"/>
                </a:moveTo>
                <a:lnTo>
                  <a:pt x="2804" y="2150"/>
                </a:lnTo>
                <a:lnTo>
                  <a:pt x="2804" y="2152"/>
                </a:lnTo>
                <a:lnTo>
                  <a:pt x="2806" y="2152"/>
                </a:lnTo>
                <a:lnTo>
                  <a:pt x="2806" y="2153"/>
                </a:lnTo>
                <a:lnTo>
                  <a:pt x="2806" y="2155"/>
                </a:lnTo>
                <a:lnTo>
                  <a:pt x="2807" y="2155"/>
                </a:lnTo>
                <a:lnTo>
                  <a:pt x="2807" y="2156"/>
                </a:lnTo>
                <a:lnTo>
                  <a:pt x="2807" y="2157"/>
                </a:lnTo>
                <a:lnTo>
                  <a:pt x="2806" y="2157"/>
                </a:lnTo>
                <a:lnTo>
                  <a:pt x="2804" y="2157"/>
                </a:lnTo>
                <a:lnTo>
                  <a:pt x="2804" y="2156"/>
                </a:lnTo>
                <a:lnTo>
                  <a:pt x="2803" y="2156"/>
                </a:lnTo>
                <a:lnTo>
                  <a:pt x="2803" y="2155"/>
                </a:lnTo>
                <a:lnTo>
                  <a:pt x="2801" y="2155"/>
                </a:lnTo>
                <a:lnTo>
                  <a:pt x="2801" y="2153"/>
                </a:lnTo>
                <a:lnTo>
                  <a:pt x="2801" y="2152"/>
                </a:lnTo>
                <a:lnTo>
                  <a:pt x="2800" y="2152"/>
                </a:lnTo>
                <a:lnTo>
                  <a:pt x="2800" y="2150"/>
                </a:lnTo>
                <a:lnTo>
                  <a:pt x="2800" y="2149"/>
                </a:lnTo>
                <a:lnTo>
                  <a:pt x="2800" y="2147"/>
                </a:lnTo>
                <a:lnTo>
                  <a:pt x="2801" y="2147"/>
                </a:lnTo>
                <a:lnTo>
                  <a:pt x="2801" y="2149"/>
                </a:lnTo>
                <a:lnTo>
                  <a:pt x="2803" y="2149"/>
                </a:lnTo>
                <a:close/>
                <a:moveTo>
                  <a:pt x="1459" y="2147"/>
                </a:moveTo>
                <a:lnTo>
                  <a:pt x="1459" y="2146"/>
                </a:lnTo>
                <a:lnTo>
                  <a:pt x="1459" y="2147"/>
                </a:lnTo>
                <a:close/>
                <a:moveTo>
                  <a:pt x="2796" y="2144"/>
                </a:moveTo>
                <a:lnTo>
                  <a:pt x="2796" y="2146"/>
                </a:lnTo>
                <a:lnTo>
                  <a:pt x="2797" y="2147"/>
                </a:lnTo>
                <a:lnTo>
                  <a:pt x="2797" y="2146"/>
                </a:lnTo>
                <a:lnTo>
                  <a:pt x="2797" y="2144"/>
                </a:lnTo>
                <a:lnTo>
                  <a:pt x="2797" y="2146"/>
                </a:lnTo>
                <a:lnTo>
                  <a:pt x="2799" y="2146"/>
                </a:lnTo>
                <a:lnTo>
                  <a:pt x="2799" y="2147"/>
                </a:lnTo>
                <a:lnTo>
                  <a:pt x="2799" y="2149"/>
                </a:lnTo>
                <a:lnTo>
                  <a:pt x="2800" y="2150"/>
                </a:lnTo>
                <a:lnTo>
                  <a:pt x="2800" y="2152"/>
                </a:lnTo>
                <a:lnTo>
                  <a:pt x="2800" y="2153"/>
                </a:lnTo>
                <a:lnTo>
                  <a:pt x="2801" y="2153"/>
                </a:lnTo>
                <a:lnTo>
                  <a:pt x="2801" y="2155"/>
                </a:lnTo>
                <a:lnTo>
                  <a:pt x="2801" y="2153"/>
                </a:lnTo>
                <a:lnTo>
                  <a:pt x="2801" y="2155"/>
                </a:lnTo>
                <a:lnTo>
                  <a:pt x="2801" y="2156"/>
                </a:lnTo>
                <a:lnTo>
                  <a:pt x="2801" y="2155"/>
                </a:lnTo>
                <a:lnTo>
                  <a:pt x="2801" y="2156"/>
                </a:lnTo>
                <a:lnTo>
                  <a:pt x="2803" y="2156"/>
                </a:lnTo>
                <a:lnTo>
                  <a:pt x="2803" y="2157"/>
                </a:lnTo>
                <a:lnTo>
                  <a:pt x="2804" y="2159"/>
                </a:lnTo>
                <a:lnTo>
                  <a:pt x="2804" y="2160"/>
                </a:lnTo>
                <a:lnTo>
                  <a:pt x="2804" y="2162"/>
                </a:lnTo>
                <a:lnTo>
                  <a:pt x="2806" y="2162"/>
                </a:lnTo>
                <a:lnTo>
                  <a:pt x="2806" y="2163"/>
                </a:lnTo>
                <a:lnTo>
                  <a:pt x="2804" y="2163"/>
                </a:lnTo>
                <a:lnTo>
                  <a:pt x="2804" y="2165"/>
                </a:lnTo>
                <a:lnTo>
                  <a:pt x="2806" y="2165"/>
                </a:lnTo>
                <a:lnTo>
                  <a:pt x="2806" y="2166"/>
                </a:lnTo>
                <a:lnTo>
                  <a:pt x="2806" y="2168"/>
                </a:lnTo>
                <a:lnTo>
                  <a:pt x="2807" y="2166"/>
                </a:lnTo>
                <a:lnTo>
                  <a:pt x="2807" y="2168"/>
                </a:lnTo>
                <a:lnTo>
                  <a:pt x="2807" y="2169"/>
                </a:lnTo>
                <a:lnTo>
                  <a:pt x="2807" y="2171"/>
                </a:lnTo>
                <a:lnTo>
                  <a:pt x="2807" y="2172"/>
                </a:lnTo>
                <a:lnTo>
                  <a:pt x="2807" y="2174"/>
                </a:lnTo>
                <a:lnTo>
                  <a:pt x="2806" y="2175"/>
                </a:lnTo>
                <a:lnTo>
                  <a:pt x="2806" y="2177"/>
                </a:lnTo>
                <a:lnTo>
                  <a:pt x="2806" y="2178"/>
                </a:lnTo>
                <a:lnTo>
                  <a:pt x="2804" y="2178"/>
                </a:lnTo>
                <a:lnTo>
                  <a:pt x="2804" y="2180"/>
                </a:lnTo>
                <a:lnTo>
                  <a:pt x="2806" y="2180"/>
                </a:lnTo>
                <a:lnTo>
                  <a:pt x="2804" y="2180"/>
                </a:lnTo>
                <a:lnTo>
                  <a:pt x="2804" y="2181"/>
                </a:lnTo>
                <a:lnTo>
                  <a:pt x="2803" y="2181"/>
                </a:lnTo>
                <a:lnTo>
                  <a:pt x="2803" y="2182"/>
                </a:lnTo>
                <a:lnTo>
                  <a:pt x="2803" y="2184"/>
                </a:lnTo>
                <a:lnTo>
                  <a:pt x="2803" y="2182"/>
                </a:lnTo>
                <a:lnTo>
                  <a:pt x="2801" y="2182"/>
                </a:lnTo>
                <a:lnTo>
                  <a:pt x="2800" y="2182"/>
                </a:lnTo>
                <a:lnTo>
                  <a:pt x="2800" y="2184"/>
                </a:lnTo>
                <a:lnTo>
                  <a:pt x="2799" y="2184"/>
                </a:lnTo>
                <a:lnTo>
                  <a:pt x="2797" y="2184"/>
                </a:lnTo>
                <a:lnTo>
                  <a:pt x="2796" y="2184"/>
                </a:lnTo>
                <a:lnTo>
                  <a:pt x="2794" y="2185"/>
                </a:lnTo>
                <a:lnTo>
                  <a:pt x="2793" y="2185"/>
                </a:lnTo>
                <a:lnTo>
                  <a:pt x="2791" y="2185"/>
                </a:lnTo>
                <a:lnTo>
                  <a:pt x="2791" y="2187"/>
                </a:lnTo>
                <a:lnTo>
                  <a:pt x="2791" y="2185"/>
                </a:lnTo>
                <a:lnTo>
                  <a:pt x="2790" y="2185"/>
                </a:lnTo>
                <a:lnTo>
                  <a:pt x="2788" y="2185"/>
                </a:lnTo>
                <a:lnTo>
                  <a:pt x="2790" y="2184"/>
                </a:lnTo>
                <a:lnTo>
                  <a:pt x="2790" y="2182"/>
                </a:lnTo>
                <a:lnTo>
                  <a:pt x="2790" y="2181"/>
                </a:lnTo>
                <a:lnTo>
                  <a:pt x="2790" y="2180"/>
                </a:lnTo>
                <a:lnTo>
                  <a:pt x="2790" y="2178"/>
                </a:lnTo>
                <a:lnTo>
                  <a:pt x="2790" y="2177"/>
                </a:lnTo>
                <a:lnTo>
                  <a:pt x="2790" y="2175"/>
                </a:lnTo>
                <a:lnTo>
                  <a:pt x="2790" y="2174"/>
                </a:lnTo>
                <a:lnTo>
                  <a:pt x="2791" y="2174"/>
                </a:lnTo>
                <a:lnTo>
                  <a:pt x="2791" y="2172"/>
                </a:lnTo>
                <a:lnTo>
                  <a:pt x="2793" y="2172"/>
                </a:lnTo>
                <a:lnTo>
                  <a:pt x="2794" y="2172"/>
                </a:lnTo>
                <a:lnTo>
                  <a:pt x="2796" y="2171"/>
                </a:lnTo>
                <a:lnTo>
                  <a:pt x="2796" y="2169"/>
                </a:lnTo>
                <a:lnTo>
                  <a:pt x="2796" y="2168"/>
                </a:lnTo>
                <a:lnTo>
                  <a:pt x="2797" y="2168"/>
                </a:lnTo>
                <a:lnTo>
                  <a:pt x="2797" y="2166"/>
                </a:lnTo>
                <a:lnTo>
                  <a:pt x="2796" y="2166"/>
                </a:lnTo>
                <a:lnTo>
                  <a:pt x="2796" y="2165"/>
                </a:lnTo>
                <a:lnTo>
                  <a:pt x="2797" y="2165"/>
                </a:lnTo>
                <a:lnTo>
                  <a:pt x="2796" y="2165"/>
                </a:lnTo>
                <a:lnTo>
                  <a:pt x="2794" y="2165"/>
                </a:lnTo>
                <a:lnTo>
                  <a:pt x="2794" y="2163"/>
                </a:lnTo>
                <a:lnTo>
                  <a:pt x="2793" y="2165"/>
                </a:lnTo>
                <a:lnTo>
                  <a:pt x="2791" y="2165"/>
                </a:lnTo>
                <a:lnTo>
                  <a:pt x="2790" y="2163"/>
                </a:lnTo>
                <a:lnTo>
                  <a:pt x="2791" y="2163"/>
                </a:lnTo>
                <a:lnTo>
                  <a:pt x="2791" y="2162"/>
                </a:lnTo>
                <a:lnTo>
                  <a:pt x="2791" y="2160"/>
                </a:lnTo>
                <a:lnTo>
                  <a:pt x="2791" y="2159"/>
                </a:lnTo>
                <a:lnTo>
                  <a:pt x="2791" y="2157"/>
                </a:lnTo>
                <a:lnTo>
                  <a:pt x="2793" y="2157"/>
                </a:lnTo>
                <a:lnTo>
                  <a:pt x="2793" y="2156"/>
                </a:lnTo>
                <a:lnTo>
                  <a:pt x="2793" y="2155"/>
                </a:lnTo>
                <a:lnTo>
                  <a:pt x="2791" y="2156"/>
                </a:lnTo>
                <a:lnTo>
                  <a:pt x="2790" y="2157"/>
                </a:lnTo>
                <a:lnTo>
                  <a:pt x="2790" y="2159"/>
                </a:lnTo>
                <a:lnTo>
                  <a:pt x="2788" y="2159"/>
                </a:lnTo>
                <a:lnTo>
                  <a:pt x="2788" y="2157"/>
                </a:lnTo>
                <a:lnTo>
                  <a:pt x="2790" y="2156"/>
                </a:lnTo>
                <a:lnTo>
                  <a:pt x="2790" y="2155"/>
                </a:lnTo>
                <a:lnTo>
                  <a:pt x="2791" y="2155"/>
                </a:lnTo>
                <a:lnTo>
                  <a:pt x="2790" y="2155"/>
                </a:lnTo>
                <a:lnTo>
                  <a:pt x="2790" y="2153"/>
                </a:lnTo>
                <a:lnTo>
                  <a:pt x="2790" y="2155"/>
                </a:lnTo>
                <a:lnTo>
                  <a:pt x="2790" y="2153"/>
                </a:lnTo>
                <a:lnTo>
                  <a:pt x="2788" y="2153"/>
                </a:lnTo>
                <a:lnTo>
                  <a:pt x="2790" y="2153"/>
                </a:lnTo>
                <a:lnTo>
                  <a:pt x="2790" y="2152"/>
                </a:lnTo>
                <a:lnTo>
                  <a:pt x="2790" y="2150"/>
                </a:lnTo>
                <a:lnTo>
                  <a:pt x="2791" y="2150"/>
                </a:lnTo>
                <a:lnTo>
                  <a:pt x="2791" y="2149"/>
                </a:lnTo>
                <a:lnTo>
                  <a:pt x="2790" y="2149"/>
                </a:lnTo>
                <a:lnTo>
                  <a:pt x="2790" y="2147"/>
                </a:lnTo>
                <a:lnTo>
                  <a:pt x="2788" y="2147"/>
                </a:lnTo>
                <a:lnTo>
                  <a:pt x="2788" y="2146"/>
                </a:lnTo>
                <a:lnTo>
                  <a:pt x="2790" y="2146"/>
                </a:lnTo>
                <a:lnTo>
                  <a:pt x="2790" y="2144"/>
                </a:lnTo>
                <a:lnTo>
                  <a:pt x="2791" y="2144"/>
                </a:lnTo>
                <a:lnTo>
                  <a:pt x="2793" y="2144"/>
                </a:lnTo>
                <a:lnTo>
                  <a:pt x="2794" y="2146"/>
                </a:lnTo>
                <a:lnTo>
                  <a:pt x="2793" y="2147"/>
                </a:lnTo>
                <a:lnTo>
                  <a:pt x="2794" y="2147"/>
                </a:lnTo>
                <a:lnTo>
                  <a:pt x="2794" y="2149"/>
                </a:lnTo>
                <a:lnTo>
                  <a:pt x="2794" y="2147"/>
                </a:lnTo>
                <a:lnTo>
                  <a:pt x="2794" y="2146"/>
                </a:lnTo>
                <a:lnTo>
                  <a:pt x="2794" y="2144"/>
                </a:lnTo>
                <a:lnTo>
                  <a:pt x="2796" y="2144"/>
                </a:lnTo>
                <a:close/>
                <a:moveTo>
                  <a:pt x="1471" y="2146"/>
                </a:moveTo>
                <a:lnTo>
                  <a:pt x="1470" y="2146"/>
                </a:lnTo>
                <a:lnTo>
                  <a:pt x="1468" y="2146"/>
                </a:lnTo>
                <a:lnTo>
                  <a:pt x="1470" y="2146"/>
                </a:lnTo>
                <a:lnTo>
                  <a:pt x="1470" y="2144"/>
                </a:lnTo>
                <a:lnTo>
                  <a:pt x="1471" y="2144"/>
                </a:lnTo>
                <a:lnTo>
                  <a:pt x="1471" y="2146"/>
                </a:lnTo>
                <a:close/>
                <a:moveTo>
                  <a:pt x="1473" y="2143"/>
                </a:moveTo>
                <a:lnTo>
                  <a:pt x="1471" y="2143"/>
                </a:lnTo>
                <a:lnTo>
                  <a:pt x="1471" y="2141"/>
                </a:lnTo>
                <a:lnTo>
                  <a:pt x="1473" y="2141"/>
                </a:lnTo>
                <a:lnTo>
                  <a:pt x="1473" y="2143"/>
                </a:lnTo>
                <a:close/>
                <a:moveTo>
                  <a:pt x="1474" y="2141"/>
                </a:moveTo>
                <a:lnTo>
                  <a:pt x="1473" y="2141"/>
                </a:lnTo>
                <a:lnTo>
                  <a:pt x="1473" y="2140"/>
                </a:lnTo>
                <a:lnTo>
                  <a:pt x="1474" y="2140"/>
                </a:lnTo>
                <a:lnTo>
                  <a:pt x="1474" y="2141"/>
                </a:lnTo>
                <a:close/>
                <a:moveTo>
                  <a:pt x="1476" y="2140"/>
                </a:moveTo>
                <a:lnTo>
                  <a:pt x="1476" y="2138"/>
                </a:lnTo>
                <a:lnTo>
                  <a:pt x="1474" y="2138"/>
                </a:lnTo>
                <a:lnTo>
                  <a:pt x="1476" y="2138"/>
                </a:lnTo>
                <a:lnTo>
                  <a:pt x="1476" y="2140"/>
                </a:lnTo>
                <a:close/>
                <a:moveTo>
                  <a:pt x="1730" y="2141"/>
                </a:moveTo>
                <a:lnTo>
                  <a:pt x="1728" y="2141"/>
                </a:lnTo>
                <a:lnTo>
                  <a:pt x="1730" y="2140"/>
                </a:lnTo>
                <a:lnTo>
                  <a:pt x="1730" y="2138"/>
                </a:lnTo>
                <a:lnTo>
                  <a:pt x="1731" y="2138"/>
                </a:lnTo>
                <a:lnTo>
                  <a:pt x="1733" y="2138"/>
                </a:lnTo>
                <a:lnTo>
                  <a:pt x="1733" y="2140"/>
                </a:lnTo>
                <a:lnTo>
                  <a:pt x="1731" y="2140"/>
                </a:lnTo>
                <a:lnTo>
                  <a:pt x="1731" y="2141"/>
                </a:lnTo>
                <a:lnTo>
                  <a:pt x="1730" y="2141"/>
                </a:lnTo>
                <a:close/>
                <a:moveTo>
                  <a:pt x="2843" y="2137"/>
                </a:moveTo>
                <a:lnTo>
                  <a:pt x="2843" y="2135"/>
                </a:lnTo>
                <a:lnTo>
                  <a:pt x="2843" y="2137"/>
                </a:lnTo>
                <a:close/>
                <a:moveTo>
                  <a:pt x="2944" y="2135"/>
                </a:moveTo>
                <a:lnTo>
                  <a:pt x="2946" y="2135"/>
                </a:lnTo>
                <a:lnTo>
                  <a:pt x="2944" y="2135"/>
                </a:lnTo>
                <a:lnTo>
                  <a:pt x="2944" y="2137"/>
                </a:lnTo>
                <a:lnTo>
                  <a:pt x="2944" y="2135"/>
                </a:lnTo>
                <a:close/>
                <a:moveTo>
                  <a:pt x="2788" y="2137"/>
                </a:moveTo>
                <a:lnTo>
                  <a:pt x="2787" y="2137"/>
                </a:lnTo>
                <a:lnTo>
                  <a:pt x="2785" y="2137"/>
                </a:lnTo>
                <a:lnTo>
                  <a:pt x="2787" y="2135"/>
                </a:lnTo>
                <a:lnTo>
                  <a:pt x="2785" y="2135"/>
                </a:lnTo>
                <a:lnTo>
                  <a:pt x="2787" y="2135"/>
                </a:lnTo>
                <a:lnTo>
                  <a:pt x="2788" y="2135"/>
                </a:lnTo>
                <a:lnTo>
                  <a:pt x="2788" y="2137"/>
                </a:lnTo>
                <a:close/>
                <a:moveTo>
                  <a:pt x="1480" y="2135"/>
                </a:moveTo>
                <a:lnTo>
                  <a:pt x="1479" y="2135"/>
                </a:lnTo>
                <a:lnTo>
                  <a:pt x="1480" y="2135"/>
                </a:lnTo>
                <a:lnTo>
                  <a:pt x="1480" y="2134"/>
                </a:lnTo>
                <a:lnTo>
                  <a:pt x="1480" y="2135"/>
                </a:lnTo>
                <a:close/>
                <a:moveTo>
                  <a:pt x="2919" y="2132"/>
                </a:moveTo>
                <a:lnTo>
                  <a:pt x="2919" y="2134"/>
                </a:lnTo>
                <a:lnTo>
                  <a:pt x="2918" y="2132"/>
                </a:lnTo>
                <a:lnTo>
                  <a:pt x="2918" y="2131"/>
                </a:lnTo>
                <a:lnTo>
                  <a:pt x="2918" y="2132"/>
                </a:lnTo>
                <a:lnTo>
                  <a:pt x="2919" y="2132"/>
                </a:lnTo>
                <a:close/>
                <a:moveTo>
                  <a:pt x="2918" y="2131"/>
                </a:moveTo>
                <a:lnTo>
                  <a:pt x="2916" y="2131"/>
                </a:lnTo>
                <a:lnTo>
                  <a:pt x="2916" y="2130"/>
                </a:lnTo>
                <a:lnTo>
                  <a:pt x="2918" y="2130"/>
                </a:lnTo>
                <a:lnTo>
                  <a:pt x="2918" y="2131"/>
                </a:lnTo>
                <a:close/>
                <a:moveTo>
                  <a:pt x="2871" y="2130"/>
                </a:moveTo>
                <a:lnTo>
                  <a:pt x="2872" y="2130"/>
                </a:lnTo>
                <a:lnTo>
                  <a:pt x="2871" y="2130"/>
                </a:lnTo>
                <a:lnTo>
                  <a:pt x="2869" y="2130"/>
                </a:lnTo>
                <a:lnTo>
                  <a:pt x="2869" y="2128"/>
                </a:lnTo>
                <a:lnTo>
                  <a:pt x="2871" y="2130"/>
                </a:lnTo>
                <a:close/>
                <a:moveTo>
                  <a:pt x="2935" y="2125"/>
                </a:moveTo>
                <a:lnTo>
                  <a:pt x="2937" y="2125"/>
                </a:lnTo>
                <a:lnTo>
                  <a:pt x="2935" y="2125"/>
                </a:lnTo>
                <a:close/>
                <a:moveTo>
                  <a:pt x="2875" y="2128"/>
                </a:moveTo>
                <a:lnTo>
                  <a:pt x="2873" y="2127"/>
                </a:lnTo>
                <a:lnTo>
                  <a:pt x="2872" y="2127"/>
                </a:lnTo>
                <a:lnTo>
                  <a:pt x="2872" y="2125"/>
                </a:lnTo>
                <a:lnTo>
                  <a:pt x="2873" y="2125"/>
                </a:lnTo>
                <a:lnTo>
                  <a:pt x="2873" y="2127"/>
                </a:lnTo>
                <a:lnTo>
                  <a:pt x="2875" y="2127"/>
                </a:lnTo>
                <a:lnTo>
                  <a:pt x="2875" y="2128"/>
                </a:lnTo>
                <a:close/>
                <a:moveTo>
                  <a:pt x="2873" y="2125"/>
                </a:moveTo>
                <a:lnTo>
                  <a:pt x="2873" y="2124"/>
                </a:lnTo>
                <a:lnTo>
                  <a:pt x="2873" y="2125"/>
                </a:lnTo>
                <a:close/>
                <a:moveTo>
                  <a:pt x="2872" y="2125"/>
                </a:moveTo>
                <a:lnTo>
                  <a:pt x="2872" y="2124"/>
                </a:lnTo>
                <a:lnTo>
                  <a:pt x="2873" y="2124"/>
                </a:lnTo>
                <a:lnTo>
                  <a:pt x="2872" y="2124"/>
                </a:lnTo>
                <a:lnTo>
                  <a:pt x="2872" y="2125"/>
                </a:lnTo>
                <a:close/>
                <a:moveTo>
                  <a:pt x="1630" y="2121"/>
                </a:moveTo>
                <a:lnTo>
                  <a:pt x="1630" y="2122"/>
                </a:lnTo>
                <a:lnTo>
                  <a:pt x="1630" y="2121"/>
                </a:lnTo>
                <a:lnTo>
                  <a:pt x="1631" y="2122"/>
                </a:lnTo>
                <a:lnTo>
                  <a:pt x="1631" y="2124"/>
                </a:lnTo>
                <a:lnTo>
                  <a:pt x="1630" y="2124"/>
                </a:lnTo>
                <a:lnTo>
                  <a:pt x="1631" y="2125"/>
                </a:lnTo>
                <a:lnTo>
                  <a:pt x="1631" y="2127"/>
                </a:lnTo>
                <a:lnTo>
                  <a:pt x="1631" y="2128"/>
                </a:lnTo>
                <a:lnTo>
                  <a:pt x="1631" y="2130"/>
                </a:lnTo>
                <a:lnTo>
                  <a:pt x="1631" y="2131"/>
                </a:lnTo>
                <a:lnTo>
                  <a:pt x="1631" y="2132"/>
                </a:lnTo>
                <a:lnTo>
                  <a:pt x="1631" y="2134"/>
                </a:lnTo>
                <a:lnTo>
                  <a:pt x="1630" y="2134"/>
                </a:lnTo>
                <a:lnTo>
                  <a:pt x="1630" y="2132"/>
                </a:lnTo>
                <a:lnTo>
                  <a:pt x="1629" y="2132"/>
                </a:lnTo>
                <a:lnTo>
                  <a:pt x="1629" y="2131"/>
                </a:lnTo>
                <a:lnTo>
                  <a:pt x="1629" y="2130"/>
                </a:lnTo>
                <a:lnTo>
                  <a:pt x="1629" y="2128"/>
                </a:lnTo>
                <a:lnTo>
                  <a:pt x="1627" y="2127"/>
                </a:lnTo>
                <a:lnTo>
                  <a:pt x="1627" y="2125"/>
                </a:lnTo>
                <a:lnTo>
                  <a:pt x="1627" y="2124"/>
                </a:lnTo>
                <a:lnTo>
                  <a:pt x="1629" y="2124"/>
                </a:lnTo>
                <a:lnTo>
                  <a:pt x="1629" y="2122"/>
                </a:lnTo>
                <a:lnTo>
                  <a:pt x="1629" y="2121"/>
                </a:lnTo>
                <a:lnTo>
                  <a:pt x="1629" y="2119"/>
                </a:lnTo>
                <a:lnTo>
                  <a:pt x="1630" y="2121"/>
                </a:lnTo>
                <a:close/>
                <a:moveTo>
                  <a:pt x="2841" y="2216"/>
                </a:moveTo>
                <a:lnTo>
                  <a:pt x="2843" y="2216"/>
                </a:lnTo>
                <a:lnTo>
                  <a:pt x="2844" y="2215"/>
                </a:lnTo>
                <a:lnTo>
                  <a:pt x="2843" y="2215"/>
                </a:lnTo>
                <a:lnTo>
                  <a:pt x="2843" y="2213"/>
                </a:lnTo>
                <a:lnTo>
                  <a:pt x="2843" y="2212"/>
                </a:lnTo>
                <a:lnTo>
                  <a:pt x="2841" y="2213"/>
                </a:lnTo>
                <a:lnTo>
                  <a:pt x="2841" y="2215"/>
                </a:lnTo>
                <a:lnTo>
                  <a:pt x="2840" y="2215"/>
                </a:lnTo>
                <a:lnTo>
                  <a:pt x="2840" y="2216"/>
                </a:lnTo>
                <a:lnTo>
                  <a:pt x="2838" y="2216"/>
                </a:lnTo>
                <a:lnTo>
                  <a:pt x="2838" y="2218"/>
                </a:lnTo>
                <a:lnTo>
                  <a:pt x="2837" y="2218"/>
                </a:lnTo>
                <a:lnTo>
                  <a:pt x="2837" y="2219"/>
                </a:lnTo>
                <a:lnTo>
                  <a:pt x="2835" y="2221"/>
                </a:lnTo>
                <a:lnTo>
                  <a:pt x="2834" y="2222"/>
                </a:lnTo>
                <a:lnTo>
                  <a:pt x="2832" y="2222"/>
                </a:lnTo>
                <a:lnTo>
                  <a:pt x="2832" y="2224"/>
                </a:lnTo>
                <a:lnTo>
                  <a:pt x="2832" y="2222"/>
                </a:lnTo>
                <a:lnTo>
                  <a:pt x="2832" y="2224"/>
                </a:lnTo>
                <a:lnTo>
                  <a:pt x="2831" y="2224"/>
                </a:lnTo>
                <a:lnTo>
                  <a:pt x="2829" y="2222"/>
                </a:lnTo>
                <a:lnTo>
                  <a:pt x="2829" y="2221"/>
                </a:lnTo>
                <a:lnTo>
                  <a:pt x="2831" y="2221"/>
                </a:lnTo>
                <a:lnTo>
                  <a:pt x="2832" y="2221"/>
                </a:lnTo>
                <a:lnTo>
                  <a:pt x="2831" y="2221"/>
                </a:lnTo>
                <a:lnTo>
                  <a:pt x="2831" y="2219"/>
                </a:lnTo>
                <a:lnTo>
                  <a:pt x="2832" y="2219"/>
                </a:lnTo>
                <a:lnTo>
                  <a:pt x="2832" y="2221"/>
                </a:lnTo>
                <a:lnTo>
                  <a:pt x="2834" y="2221"/>
                </a:lnTo>
                <a:lnTo>
                  <a:pt x="2832" y="2219"/>
                </a:lnTo>
                <a:lnTo>
                  <a:pt x="2831" y="2218"/>
                </a:lnTo>
                <a:lnTo>
                  <a:pt x="2831" y="2216"/>
                </a:lnTo>
                <a:lnTo>
                  <a:pt x="2831" y="2215"/>
                </a:lnTo>
                <a:lnTo>
                  <a:pt x="2832" y="2215"/>
                </a:lnTo>
                <a:lnTo>
                  <a:pt x="2834" y="2215"/>
                </a:lnTo>
                <a:lnTo>
                  <a:pt x="2834" y="2213"/>
                </a:lnTo>
                <a:lnTo>
                  <a:pt x="2835" y="2213"/>
                </a:lnTo>
                <a:lnTo>
                  <a:pt x="2835" y="2212"/>
                </a:lnTo>
                <a:lnTo>
                  <a:pt x="2837" y="2212"/>
                </a:lnTo>
                <a:lnTo>
                  <a:pt x="2838" y="2210"/>
                </a:lnTo>
                <a:lnTo>
                  <a:pt x="2838" y="2209"/>
                </a:lnTo>
                <a:lnTo>
                  <a:pt x="2840" y="2207"/>
                </a:lnTo>
                <a:lnTo>
                  <a:pt x="2841" y="2207"/>
                </a:lnTo>
                <a:lnTo>
                  <a:pt x="2843" y="2207"/>
                </a:lnTo>
                <a:lnTo>
                  <a:pt x="2843" y="2206"/>
                </a:lnTo>
                <a:lnTo>
                  <a:pt x="2841" y="2206"/>
                </a:lnTo>
                <a:lnTo>
                  <a:pt x="2841" y="2207"/>
                </a:lnTo>
                <a:lnTo>
                  <a:pt x="2840" y="2207"/>
                </a:lnTo>
                <a:lnTo>
                  <a:pt x="2838" y="2207"/>
                </a:lnTo>
                <a:lnTo>
                  <a:pt x="2838" y="2209"/>
                </a:lnTo>
                <a:lnTo>
                  <a:pt x="2837" y="2209"/>
                </a:lnTo>
                <a:lnTo>
                  <a:pt x="2837" y="2210"/>
                </a:lnTo>
                <a:lnTo>
                  <a:pt x="2835" y="2212"/>
                </a:lnTo>
                <a:lnTo>
                  <a:pt x="2834" y="2212"/>
                </a:lnTo>
                <a:lnTo>
                  <a:pt x="2834" y="2213"/>
                </a:lnTo>
                <a:lnTo>
                  <a:pt x="2832" y="2213"/>
                </a:lnTo>
                <a:lnTo>
                  <a:pt x="2834" y="2213"/>
                </a:lnTo>
                <a:lnTo>
                  <a:pt x="2832" y="2212"/>
                </a:lnTo>
                <a:lnTo>
                  <a:pt x="2834" y="2212"/>
                </a:lnTo>
                <a:lnTo>
                  <a:pt x="2832" y="2210"/>
                </a:lnTo>
                <a:lnTo>
                  <a:pt x="2832" y="2209"/>
                </a:lnTo>
                <a:lnTo>
                  <a:pt x="2832" y="2207"/>
                </a:lnTo>
                <a:lnTo>
                  <a:pt x="2834" y="2206"/>
                </a:lnTo>
                <a:lnTo>
                  <a:pt x="2835" y="2206"/>
                </a:lnTo>
                <a:lnTo>
                  <a:pt x="2837" y="2206"/>
                </a:lnTo>
                <a:lnTo>
                  <a:pt x="2837" y="2204"/>
                </a:lnTo>
                <a:lnTo>
                  <a:pt x="2837" y="2206"/>
                </a:lnTo>
                <a:lnTo>
                  <a:pt x="2837" y="2204"/>
                </a:lnTo>
                <a:lnTo>
                  <a:pt x="2835" y="2204"/>
                </a:lnTo>
                <a:lnTo>
                  <a:pt x="2837" y="2203"/>
                </a:lnTo>
                <a:lnTo>
                  <a:pt x="2835" y="2203"/>
                </a:lnTo>
                <a:lnTo>
                  <a:pt x="2835" y="2204"/>
                </a:lnTo>
                <a:lnTo>
                  <a:pt x="2834" y="2204"/>
                </a:lnTo>
                <a:lnTo>
                  <a:pt x="2832" y="2204"/>
                </a:lnTo>
                <a:lnTo>
                  <a:pt x="2832" y="2206"/>
                </a:lnTo>
                <a:lnTo>
                  <a:pt x="2832" y="2204"/>
                </a:lnTo>
                <a:lnTo>
                  <a:pt x="2831" y="2204"/>
                </a:lnTo>
                <a:lnTo>
                  <a:pt x="2832" y="2204"/>
                </a:lnTo>
                <a:lnTo>
                  <a:pt x="2831" y="2204"/>
                </a:lnTo>
                <a:lnTo>
                  <a:pt x="2832" y="2203"/>
                </a:lnTo>
                <a:lnTo>
                  <a:pt x="2831" y="2203"/>
                </a:lnTo>
                <a:lnTo>
                  <a:pt x="2831" y="2204"/>
                </a:lnTo>
                <a:lnTo>
                  <a:pt x="2831" y="2206"/>
                </a:lnTo>
                <a:lnTo>
                  <a:pt x="2831" y="2207"/>
                </a:lnTo>
                <a:lnTo>
                  <a:pt x="2829" y="2207"/>
                </a:lnTo>
                <a:lnTo>
                  <a:pt x="2829" y="2209"/>
                </a:lnTo>
                <a:lnTo>
                  <a:pt x="2828" y="2209"/>
                </a:lnTo>
                <a:lnTo>
                  <a:pt x="2828" y="2210"/>
                </a:lnTo>
                <a:lnTo>
                  <a:pt x="2826" y="2210"/>
                </a:lnTo>
                <a:lnTo>
                  <a:pt x="2825" y="2212"/>
                </a:lnTo>
                <a:lnTo>
                  <a:pt x="2825" y="2210"/>
                </a:lnTo>
                <a:lnTo>
                  <a:pt x="2824" y="2210"/>
                </a:lnTo>
                <a:lnTo>
                  <a:pt x="2825" y="2210"/>
                </a:lnTo>
                <a:lnTo>
                  <a:pt x="2824" y="2210"/>
                </a:lnTo>
                <a:lnTo>
                  <a:pt x="2824" y="2209"/>
                </a:lnTo>
                <a:lnTo>
                  <a:pt x="2825" y="2209"/>
                </a:lnTo>
                <a:lnTo>
                  <a:pt x="2824" y="2209"/>
                </a:lnTo>
                <a:lnTo>
                  <a:pt x="2822" y="2209"/>
                </a:lnTo>
                <a:lnTo>
                  <a:pt x="2822" y="2207"/>
                </a:lnTo>
                <a:lnTo>
                  <a:pt x="2821" y="2207"/>
                </a:lnTo>
                <a:lnTo>
                  <a:pt x="2822" y="2207"/>
                </a:lnTo>
                <a:lnTo>
                  <a:pt x="2822" y="2206"/>
                </a:lnTo>
                <a:lnTo>
                  <a:pt x="2824" y="2207"/>
                </a:lnTo>
                <a:lnTo>
                  <a:pt x="2824" y="2206"/>
                </a:lnTo>
                <a:lnTo>
                  <a:pt x="2824" y="2204"/>
                </a:lnTo>
                <a:lnTo>
                  <a:pt x="2824" y="2206"/>
                </a:lnTo>
                <a:lnTo>
                  <a:pt x="2822" y="2206"/>
                </a:lnTo>
                <a:lnTo>
                  <a:pt x="2821" y="2206"/>
                </a:lnTo>
                <a:lnTo>
                  <a:pt x="2819" y="2204"/>
                </a:lnTo>
                <a:lnTo>
                  <a:pt x="2821" y="2204"/>
                </a:lnTo>
                <a:lnTo>
                  <a:pt x="2821" y="2203"/>
                </a:lnTo>
                <a:lnTo>
                  <a:pt x="2819" y="2203"/>
                </a:lnTo>
                <a:lnTo>
                  <a:pt x="2821" y="2203"/>
                </a:lnTo>
                <a:lnTo>
                  <a:pt x="2819" y="2203"/>
                </a:lnTo>
                <a:lnTo>
                  <a:pt x="2819" y="2202"/>
                </a:lnTo>
                <a:lnTo>
                  <a:pt x="2821" y="2200"/>
                </a:lnTo>
                <a:lnTo>
                  <a:pt x="2819" y="2200"/>
                </a:lnTo>
                <a:lnTo>
                  <a:pt x="2819" y="2199"/>
                </a:lnTo>
                <a:lnTo>
                  <a:pt x="2819" y="2197"/>
                </a:lnTo>
                <a:lnTo>
                  <a:pt x="2821" y="2197"/>
                </a:lnTo>
                <a:lnTo>
                  <a:pt x="2821" y="2199"/>
                </a:lnTo>
                <a:lnTo>
                  <a:pt x="2822" y="2199"/>
                </a:lnTo>
                <a:lnTo>
                  <a:pt x="2822" y="2200"/>
                </a:lnTo>
                <a:lnTo>
                  <a:pt x="2824" y="2200"/>
                </a:lnTo>
                <a:lnTo>
                  <a:pt x="2824" y="2199"/>
                </a:lnTo>
                <a:lnTo>
                  <a:pt x="2822" y="2199"/>
                </a:lnTo>
                <a:lnTo>
                  <a:pt x="2822" y="2197"/>
                </a:lnTo>
                <a:lnTo>
                  <a:pt x="2822" y="2196"/>
                </a:lnTo>
                <a:lnTo>
                  <a:pt x="2822" y="2197"/>
                </a:lnTo>
                <a:lnTo>
                  <a:pt x="2824" y="2197"/>
                </a:lnTo>
                <a:lnTo>
                  <a:pt x="2822" y="2197"/>
                </a:lnTo>
                <a:lnTo>
                  <a:pt x="2824" y="2197"/>
                </a:lnTo>
                <a:lnTo>
                  <a:pt x="2824" y="2199"/>
                </a:lnTo>
                <a:lnTo>
                  <a:pt x="2824" y="2197"/>
                </a:lnTo>
                <a:lnTo>
                  <a:pt x="2825" y="2197"/>
                </a:lnTo>
                <a:lnTo>
                  <a:pt x="2825" y="2199"/>
                </a:lnTo>
                <a:lnTo>
                  <a:pt x="2825" y="2200"/>
                </a:lnTo>
                <a:lnTo>
                  <a:pt x="2824" y="2200"/>
                </a:lnTo>
                <a:lnTo>
                  <a:pt x="2824" y="2202"/>
                </a:lnTo>
                <a:lnTo>
                  <a:pt x="2822" y="2202"/>
                </a:lnTo>
                <a:lnTo>
                  <a:pt x="2822" y="2203"/>
                </a:lnTo>
                <a:lnTo>
                  <a:pt x="2824" y="2203"/>
                </a:lnTo>
                <a:lnTo>
                  <a:pt x="2824" y="2202"/>
                </a:lnTo>
                <a:lnTo>
                  <a:pt x="2825" y="2202"/>
                </a:lnTo>
                <a:lnTo>
                  <a:pt x="2826" y="2199"/>
                </a:lnTo>
                <a:lnTo>
                  <a:pt x="2826" y="2200"/>
                </a:lnTo>
                <a:lnTo>
                  <a:pt x="2826" y="2199"/>
                </a:lnTo>
                <a:lnTo>
                  <a:pt x="2828" y="2199"/>
                </a:lnTo>
                <a:lnTo>
                  <a:pt x="2829" y="2199"/>
                </a:lnTo>
                <a:lnTo>
                  <a:pt x="2829" y="2197"/>
                </a:lnTo>
                <a:lnTo>
                  <a:pt x="2831" y="2197"/>
                </a:lnTo>
                <a:lnTo>
                  <a:pt x="2832" y="2196"/>
                </a:lnTo>
                <a:lnTo>
                  <a:pt x="2834" y="2196"/>
                </a:lnTo>
                <a:lnTo>
                  <a:pt x="2835" y="2194"/>
                </a:lnTo>
                <a:lnTo>
                  <a:pt x="2834" y="2194"/>
                </a:lnTo>
                <a:lnTo>
                  <a:pt x="2832" y="2194"/>
                </a:lnTo>
                <a:lnTo>
                  <a:pt x="2832" y="2196"/>
                </a:lnTo>
                <a:lnTo>
                  <a:pt x="2831" y="2196"/>
                </a:lnTo>
                <a:lnTo>
                  <a:pt x="2829" y="2196"/>
                </a:lnTo>
                <a:lnTo>
                  <a:pt x="2828" y="2197"/>
                </a:lnTo>
                <a:lnTo>
                  <a:pt x="2826" y="2199"/>
                </a:lnTo>
                <a:lnTo>
                  <a:pt x="2825" y="2199"/>
                </a:lnTo>
                <a:lnTo>
                  <a:pt x="2824" y="2196"/>
                </a:lnTo>
                <a:lnTo>
                  <a:pt x="2822" y="2196"/>
                </a:lnTo>
                <a:lnTo>
                  <a:pt x="2822" y="2194"/>
                </a:lnTo>
                <a:lnTo>
                  <a:pt x="2822" y="2193"/>
                </a:lnTo>
                <a:lnTo>
                  <a:pt x="2821" y="2193"/>
                </a:lnTo>
                <a:lnTo>
                  <a:pt x="2819" y="2191"/>
                </a:lnTo>
                <a:lnTo>
                  <a:pt x="2818" y="2191"/>
                </a:lnTo>
                <a:lnTo>
                  <a:pt x="2819" y="2191"/>
                </a:lnTo>
                <a:lnTo>
                  <a:pt x="2819" y="2190"/>
                </a:lnTo>
                <a:lnTo>
                  <a:pt x="2821" y="2190"/>
                </a:lnTo>
                <a:lnTo>
                  <a:pt x="2819" y="2188"/>
                </a:lnTo>
                <a:lnTo>
                  <a:pt x="2821" y="2188"/>
                </a:lnTo>
                <a:lnTo>
                  <a:pt x="2821" y="2187"/>
                </a:lnTo>
                <a:lnTo>
                  <a:pt x="2822" y="2187"/>
                </a:lnTo>
                <a:lnTo>
                  <a:pt x="2824" y="2187"/>
                </a:lnTo>
                <a:lnTo>
                  <a:pt x="2824" y="2188"/>
                </a:lnTo>
                <a:lnTo>
                  <a:pt x="2825" y="2187"/>
                </a:lnTo>
                <a:lnTo>
                  <a:pt x="2825" y="2188"/>
                </a:lnTo>
                <a:lnTo>
                  <a:pt x="2826" y="2190"/>
                </a:lnTo>
                <a:lnTo>
                  <a:pt x="2828" y="2190"/>
                </a:lnTo>
                <a:lnTo>
                  <a:pt x="2828" y="2191"/>
                </a:lnTo>
                <a:lnTo>
                  <a:pt x="2829" y="2191"/>
                </a:lnTo>
                <a:lnTo>
                  <a:pt x="2828" y="2190"/>
                </a:lnTo>
                <a:lnTo>
                  <a:pt x="2826" y="2190"/>
                </a:lnTo>
                <a:lnTo>
                  <a:pt x="2826" y="2188"/>
                </a:lnTo>
                <a:lnTo>
                  <a:pt x="2825" y="2187"/>
                </a:lnTo>
                <a:lnTo>
                  <a:pt x="2824" y="2187"/>
                </a:lnTo>
                <a:lnTo>
                  <a:pt x="2824" y="2185"/>
                </a:lnTo>
                <a:lnTo>
                  <a:pt x="2825" y="2185"/>
                </a:lnTo>
                <a:lnTo>
                  <a:pt x="2825" y="2187"/>
                </a:lnTo>
                <a:lnTo>
                  <a:pt x="2826" y="2185"/>
                </a:lnTo>
                <a:lnTo>
                  <a:pt x="2828" y="2184"/>
                </a:lnTo>
                <a:lnTo>
                  <a:pt x="2826" y="2184"/>
                </a:lnTo>
                <a:lnTo>
                  <a:pt x="2826" y="2185"/>
                </a:lnTo>
                <a:lnTo>
                  <a:pt x="2825" y="2185"/>
                </a:lnTo>
                <a:lnTo>
                  <a:pt x="2825" y="2184"/>
                </a:lnTo>
                <a:lnTo>
                  <a:pt x="2826" y="2184"/>
                </a:lnTo>
                <a:lnTo>
                  <a:pt x="2826" y="2182"/>
                </a:lnTo>
                <a:lnTo>
                  <a:pt x="2826" y="2184"/>
                </a:lnTo>
                <a:lnTo>
                  <a:pt x="2828" y="2184"/>
                </a:lnTo>
                <a:lnTo>
                  <a:pt x="2828" y="2182"/>
                </a:lnTo>
                <a:lnTo>
                  <a:pt x="2829" y="2181"/>
                </a:lnTo>
                <a:lnTo>
                  <a:pt x="2831" y="2181"/>
                </a:lnTo>
                <a:lnTo>
                  <a:pt x="2831" y="2182"/>
                </a:lnTo>
                <a:lnTo>
                  <a:pt x="2832" y="2182"/>
                </a:lnTo>
                <a:lnTo>
                  <a:pt x="2832" y="2184"/>
                </a:lnTo>
                <a:lnTo>
                  <a:pt x="2834" y="2184"/>
                </a:lnTo>
                <a:lnTo>
                  <a:pt x="2834" y="2185"/>
                </a:lnTo>
                <a:lnTo>
                  <a:pt x="2834" y="2187"/>
                </a:lnTo>
                <a:lnTo>
                  <a:pt x="2835" y="2187"/>
                </a:lnTo>
                <a:lnTo>
                  <a:pt x="2834" y="2185"/>
                </a:lnTo>
                <a:lnTo>
                  <a:pt x="2834" y="2184"/>
                </a:lnTo>
                <a:lnTo>
                  <a:pt x="2834" y="2182"/>
                </a:lnTo>
                <a:lnTo>
                  <a:pt x="2832" y="2182"/>
                </a:lnTo>
                <a:lnTo>
                  <a:pt x="2832" y="2181"/>
                </a:lnTo>
                <a:lnTo>
                  <a:pt x="2831" y="2181"/>
                </a:lnTo>
                <a:lnTo>
                  <a:pt x="2831" y="2180"/>
                </a:lnTo>
                <a:lnTo>
                  <a:pt x="2829" y="2180"/>
                </a:lnTo>
                <a:lnTo>
                  <a:pt x="2828" y="2181"/>
                </a:lnTo>
                <a:lnTo>
                  <a:pt x="2826" y="2181"/>
                </a:lnTo>
                <a:lnTo>
                  <a:pt x="2825" y="2181"/>
                </a:lnTo>
                <a:lnTo>
                  <a:pt x="2825" y="2180"/>
                </a:lnTo>
                <a:lnTo>
                  <a:pt x="2826" y="2180"/>
                </a:lnTo>
                <a:lnTo>
                  <a:pt x="2825" y="2180"/>
                </a:lnTo>
                <a:lnTo>
                  <a:pt x="2824" y="2180"/>
                </a:lnTo>
                <a:lnTo>
                  <a:pt x="2822" y="2180"/>
                </a:lnTo>
                <a:lnTo>
                  <a:pt x="2822" y="2178"/>
                </a:lnTo>
                <a:lnTo>
                  <a:pt x="2821" y="2178"/>
                </a:lnTo>
                <a:lnTo>
                  <a:pt x="2821" y="2177"/>
                </a:lnTo>
                <a:lnTo>
                  <a:pt x="2821" y="2175"/>
                </a:lnTo>
                <a:lnTo>
                  <a:pt x="2819" y="2175"/>
                </a:lnTo>
                <a:lnTo>
                  <a:pt x="2819" y="2174"/>
                </a:lnTo>
                <a:lnTo>
                  <a:pt x="2818" y="2174"/>
                </a:lnTo>
                <a:lnTo>
                  <a:pt x="2818" y="2172"/>
                </a:lnTo>
                <a:lnTo>
                  <a:pt x="2819" y="2172"/>
                </a:lnTo>
                <a:lnTo>
                  <a:pt x="2819" y="2171"/>
                </a:lnTo>
                <a:lnTo>
                  <a:pt x="2821" y="2169"/>
                </a:lnTo>
                <a:lnTo>
                  <a:pt x="2821" y="2168"/>
                </a:lnTo>
                <a:lnTo>
                  <a:pt x="2822" y="2166"/>
                </a:lnTo>
                <a:lnTo>
                  <a:pt x="2822" y="2165"/>
                </a:lnTo>
                <a:lnTo>
                  <a:pt x="2824" y="2166"/>
                </a:lnTo>
                <a:lnTo>
                  <a:pt x="2825" y="2166"/>
                </a:lnTo>
                <a:lnTo>
                  <a:pt x="2826" y="2166"/>
                </a:lnTo>
                <a:lnTo>
                  <a:pt x="2826" y="2165"/>
                </a:lnTo>
                <a:lnTo>
                  <a:pt x="2825" y="2165"/>
                </a:lnTo>
                <a:lnTo>
                  <a:pt x="2825" y="2163"/>
                </a:lnTo>
                <a:lnTo>
                  <a:pt x="2824" y="2163"/>
                </a:lnTo>
                <a:lnTo>
                  <a:pt x="2822" y="2163"/>
                </a:lnTo>
                <a:lnTo>
                  <a:pt x="2821" y="2163"/>
                </a:lnTo>
                <a:lnTo>
                  <a:pt x="2822" y="2163"/>
                </a:lnTo>
                <a:lnTo>
                  <a:pt x="2822" y="2165"/>
                </a:lnTo>
                <a:lnTo>
                  <a:pt x="2821" y="2165"/>
                </a:lnTo>
                <a:lnTo>
                  <a:pt x="2821" y="2166"/>
                </a:lnTo>
                <a:lnTo>
                  <a:pt x="2819" y="2166"/>
                </a:lnTo>
                <a:lnTo>
                  <a:pt x="2821" y="2166"/>
                </a:lnTo>
                <a:lnTo>
                  <a:pt x="2819" y="2166"/>
                </a:lnTo>
                <a:lnTo>
                  <a:pt x="2819" y="2168"/>
                </a:lnTo>
                <a:lnTo>
                  <a:pt x="2818" y="2168"/>
                </a:lnTo>
                <a:lnTo>
                  <a:pt x="2818" y="2166"/>
                </a:lnTo>
                <a:lnTo>
                  <a:pt x="2818" y="2165"/>
                </a:lnTo>
                <a:lnTo>
                  <a:pt x="2818" y="2163"/>
                </a:lnTo>
                <a:lnTo>
                  <a:pt x="2819" y="2162"/>
                </a:lnTo>
                <a:lnTo>
                  <a:pt x="2821" y="2162"/>
                </a:lnTo>
                <a:lnTo>
                  <a:pt x="2821" y="2160"/>
                </a:lnTo>
                <a:lnTo>
                  <a:pt x="2819" y="2160"/>
                </a:lnTo>
                <a:lnTo>
                  <a:pt x="2821" y="2160"/>
                </a:lnTo>
                <a:lnTo>
                  <a:pt x="2821" y="2159"/>
                </a:lnTo>
                <a:lnTo>
                  <a:pt x="2821" y="2157"/>
                </a:lnTo>
                <a:lnTo>
                  <a:pt x="2822" y="2156"/>
                </a:lnTo>
                <a:lnTo>
                  <a:pt x="2822" y="2155"/>
                </a:lnTo>
                <a:lnTo>
                  <a:pt x="2821" y="2155"/>
                </a:lnTo>
                <a:lnTo>
                  <a:pt x="2821" y="2156"/>
                </a:lnTo>
                <a:lnTo>
                  <a:pt x="2821" y="2155"/>
                </a:lnTo>
                <a:lnTo>
                  <a:pt x="2819" y="2155"/>
                </a:lnTo>
                <a:lnTo>
                  <a:pt x="2818" y="2155"/>
                </a:lnTo>
                <a:lnTo>
                  <a:pt x="2818" y="2156"/>
                </a:lnTo>
                <a:lnTo>
                  <a:pt x="2816" y="2156"/>
                </a:lnTo>
                <a:lnTo>
                  <a:pt x="2815" y="2156"/>
                </a:lnTo>
                <a:lnTo>
                  <a:pt x="2815" y="2155"/>
                </a:lnTo>
                <a:lnTo>
                  <a:pt x="2813" y="2155"/>
                </a:lnTo>
                <a:lnTo>
                  <a:pt x="2812" y="2155"/>
                </a:lnTo>
                <a:lnTo>
                  <a:pt x="2812" y="2156"/>
                </a:lnTo>
                <a:lnTo>
                  <a:pt x="2810" y="2156"/>
                </a:lnTo>
                <a:lnTo>
                  <a:pt x="2809" y="2157"/>
                </a:lnTo>
                <a:lnTo>
                  <a:pt x="2809" y="2156"/>
                </a:lnTo>
                <a:lnTo>
                  <a:pt x="2807" y="2156"/>
                </a:lnTo>
                <a:lnTo>
                  <a:pt x="2809" y="2156"/>
                </a:lnTo>
                <a:lnTo>
                  <a:pt x="2807" y="2156"/>
                </a:lnTo>
                <a:lnTo>
                  <a:pt x="2807" y="2155"/>
                </a:lnTo>
                <a:lnTo>
                  <a:pt x="2807" y="2153"/>
                </a:lnTo>
                <a:lnTo>
                  <a:pt x="2806" y="2153"/>
                </a:lnTo>
                <a:lnTo>
                  <a:pt x="2806" y="2152"/>
                </a:lnTo>
                <a:lnTo>
                  <a:pt x="2806" y="2150"/>
                </a:lnTo>
                <a:lnTo>
                  <a:pt x="2807" y="2150"/>
                </a:lnTo>
                <a:lnTo>
                  <a:pt x="2807" y="2152"/>
                </a:lnTo>
                <a:lnTo>
                  <a:pt x="2809" y="2152"/>
                </a:lnTo>
                <a:lnTo>
                  <a:pt x="2807" y="2152"/>
                </a:lnTo>
                <a:lnTo>
                  <a:pt x="2807" y="2150"/>
                </a:lnTo>
                <a:lnTo>
                  <a:pt x="2806" y="2150"/>
                </a:lnTo>
                <a:lnTo>
                  <a:pt x="2806" y="2149"/>
                </a:lnTo>
                <a:lnTo>
                  <a:pt x="2804" y="2149"/>
                </a:lnTo>
                <a:lnTo>
                  <a:pt x="2803" y="2149"/>
                </a:lnTo>
                <a:lnTo>
                  <a:pt x="2803" y="2147"/>
                </a:lnTo>
                <a:lnTo>
                  <a:pt x="2801" y="2146"/>
                </a:lnTo>
                <a:lnTo>
                  <a:pt x="2800" y="2144"/>
                </a:lnTo>
                <a:lnTo>
                  <a:pt x="2800" y="2143"/>
                </a:lnTo>
                <a:lnTo>
                  <a:pt x="2800" y="2141"/>
                </a:lnTo>
                <a:lnTo>
                  <a:pt x="2801" y="2141"/>
                </a:lnTo>
                <a:lnTo>
                  <a:pt x="2801" y="2140"/>
                </a:lnTo>
                <a:lnTo>
                  <a:pt x="2801" y="2141"/>
                </a:lnTo>
                <a:lnTo>
                  <a:pt x="2803" y="2141"/>
                </a:lnTo>
                <a:lnTo>
                  <a:pt x="2804" y="2141"/>
                </a:lnTo>
                <a:lnTo>
                  <a:pt x="2806" y="2141"/>
                </a:lnTo>
                <a:lnTo>
                  <a:pt x="2807" y="2141"/>
                </a:lnTo>
                <a:lnTo>
                  <a:pt x="2809" y="2141"/>
                </a:lnTo>
                <a:lnTo>
                  <a:pt x="2810" y="2141"/>
                </a:lnTo>
                <a:lnTo>
                  <a:pt x="2810" y="2143"/>
                </a:lnTo>
                <a:lnTo>
                  <a:pt x="2812" y="2143"/>
                </a:lnTo>
                <a:lnTo>
                  <a:pt x="2813" y="2143"/>
                </a:lnTo>
                <a:lnTo>
                  <a:pt x="2813" y="2141"/>
                </a:lnTo>
                <a:lnTo>
                  <a:pt x="2812" y="2141"/>
                </a:lnTo>
                <a:lnTo>
                  <a:pt x="2810" y="2141"/>
                </a:lnTo>
                <a:lnTo>
                  <a:pt x="2810" y="2140"/>
                </a:lnTo>
                <a:lnTo>
                  <a:pt x="2809" y="2140"/>
                </a:lnTo>
                <a:lnTo>
                  <a:pt x="2807" y="2140"/>
                </a:lnTo>
                <a:lnTo>
                  <a:pt x="2806" y="2138"/>
                </a:lnTo>
                <a:lnTo>
                  <a:pt x="2806" y="2137"/>
                </a:lnTo>
                <a:lnTo>
                  <a:pt x="2804" y="2137"/>
                </a:lnTo>
                <a:lnTo>
                  <a:pt x="2804" y="2138"/>
                </a:lnTo>
                <a:lnTo>
                  <a:pt x="2803" y="2138"/>
                </a:lnTo>
                <a:lnTo>
                  <a:pt x="2803" y="2137"/>
                </a:lnTo>
                <a:lnTo>
                  <a:pt x="2804" y="2137"/>
                </a:lnTo>
                <a:lnTo>
                  <a:pt x="2804" y="2138"/>
                </a:lnTo>
                <a:lnTo>
                  <a:pt x="2804" y="2137"/>
                </a:lnTo>
                <a:lnTo>
                  <a:pt x="2806" y="2137"/>
                </a:lnTo>
                <a:lnTo>
                  <a:pt x="2806" y="2135"/>
                </a:lnTo>
                <a:lnTo>
                  <a:pt x="2807" y="2135"/>
                </a:lnTo>
                <a:lnTo>
                  <a:pt x="2807" y="2134"/>
                </a:lnTo>
                <a:lnTo>
                  <a:pt x="2809" y="2134"/>
                </a:lnTo>
                <a:lnTo>
                  <a:pt x="2809" y="2132"/>
                </a:lnTo>
                <a:lnTo>
                  <a:pt x="2807" y="2132"/>
                </a:lnTo>
                <a:lnTo>
                  <a:pt x="2809" y="2132"/>
                </a:lnTo>
                <a:lnTo>
                  <a:pt x="2807" y="2134"/>
                </a:lnTo>
                <a:lnTo>
                  <a:pt x="2807" y="2132"/>
                </a:lnTo>
                <a:lnTo>
                  <a:pt x="2809" y="2131"/>
                </a:lnTo>
                <a:lnTo>
                  <a:pt x="2809" y="2132"/>
                </a:lnTo>
                <a:lnTo>
                  <a:pt x="2810" y="2131"/>
                </a:lnTo>
                <a:lnTo>
                  <a:pt x="2810" y="2130"/>
                </a:lnTo>
                <a:lnTo>
                  <a:pt x="2810" y="2128"/>
                </a:lnTo>
                <a:lnTo>
                  <a:pt x="2810" y="2127"/>
                </a:lnTo>
                <a:lnTo>
                  <a:pt x="2809" y="2127"/>
                </a:lnTo>
                <a:lnTo>
                  <a:pt x="2809" y="2125"/>
                </a:lnTo>
                <a:lnTo>
                  <a:pt x="2809" y="2124"/>
                </a:lnTo>
                <a:lnTo>
                  <a:pt x="2810" y="2124"/>
                </a:lnTo>
                <a:lnTo>
                  <a:pt x="2812" y="2124"/>
                </a:lnTo>
                <a:lnTo>
                  <a:pt x="2812" y="2122"/>
                </a:lnTo>
                <a:lnTo>
                  <a:pt x="2813" y="2121"/>
                </a:lnTo>
                <a:lnTo>
                  <a:pt x="2815" y="2119"/>
                </a:lnTo>
                <a:lnTo>
                  <a:pt x="2816" y="2119"/>
                </a:lnTo>
                <a:lnTo>
                  <a:pt x="2816" y="2118"/>
                </a:lnTo>
                <a:lnTo>
                  <a:pt x="2818" y="2118"/>
                </a:lnTo>
                <a:lnTo>
                  <a:pt x="2819" y="2118"/>
                </a:lnTo>
                <a:lnTo>
                  <a:pt x="2821" y="2119"/>
                </a:lnTo>
                <a:lnTo>
                  <a:pt x="2822" y="2119"/>
                </a:lnTo>
                <a:lnTo>
                  <a:pt x="2822" y="2121"/>
                </a:lnTo>
                <a:lnTo>
                  <a:pt x="2824" y="2121"/>
                </a:lnTo>
                <a:lnTo>
                  <a:pt x="2824" y="2122"/>
                </a:lnTo>
                <a:lnTo>
                  <a:pt x="2824" y="2124"/>
                </a:lnTo>
                <a:lnTo>
                  <a:pt x="2825" y="2124"/>
                </a:lnTo>
                <a:lnTo>
                  <a:pt x="2825" y="2125"/>
                </a:lnTo>
                <a:lnTo>
                  <a:pt x="2825" y="2127"/>
                </a:lnTo>
                <a:lnTo>
                  <a:pt x="2824" y="2127"/>
                </a:lnTo>
                <a:lnTo>
                  <a:pt x="2822" y="2128"/>
                </a:lnTo>
                <a:lnTo>
                  <a:pt x="2821" y="2128"/>
                </a:lnTo>
                <a:lnTo>
                  <a:pt x="2819" y="2128"/>
                </a:lnTo>
                <a:lnTo>
                  <a:pt x="2819" y="2130"/>
                </a:lnTo>
                <a:lnTo>
                  <a:pt x="2818" y="2130"/>
                </a:lnTo>
                <a:lnTo>
                  <a:pt x="2818" y="2131"/>
                </a:lnTo>
                <a:lnTo>
                  <a:pt x="2818" y="2132"/>
                </a:lnTo>
                <a:lnTo>
                  <a:pt x="2819" y="2132"/>
                </a:lnTo>
                <a:lnTo>
                  <a:pt x="2819" y="2131"/>
                </a:lnTo>
                <a:lnTo>
                  <a:pt x="2821" y="2130"/>
                </a:lnTo>
                <a:lnTo>
                  <a:pt x="2822" y="2128"/>
                </a:lnTo>
                <a:lnTo>
                  <a:pt x="2824" y="2128"/>
                </a:lnTo>
                <a:lnTo>
                  <a:pt x="2825" y="2128"/>
                </a:lnTo>
                <a:lnTo>
                  <a:pt x="2824" y="2130"/>
                </a:lnTo>
                <a:lnTo>
                  <a:pt x="2825" y="2130"/>
                </a:lnTo>
                <a:lnTo>
                  <a:pt x="2826" y="2130"/>
                </a:lnTo>
                <a:lnTo>
                  <a:pt x="2828" y="2128"/>
                </a:lnTo>
                <a:lnTo>
                  <a:pt x="2826" y="2128"/>
                </a:lnTo>
                <a:lnTo>
                  <a:pt x="2828" y="2128"/>
                </a:lnTo>
                <a:lnTo>
                  <a:pt x="2829" y="2128"/>
                </a:lnTo>
                <a:lnTo>
                  <a:pt x="2828" y="2127"/>
                </a:lnTo>
                <a:lnTo>
                  <a:pt x="2829" y="2127"/>
                </a:lnTo>
                <a:lnTo>
                  <a:pt x="2831" y="2127"/>
                </a:lnTo>
                <a:lnTo>
                  <a:pt x="2831" y="2128"/>
                </a:lnTo>
                <a:lnTo>
                  <a:pt x="2832" y="2128"/>
                </a:lnTo>
                <a:lnTo>
                  <a:pt x="2832" y="2130"/>
                </a:lnTo>
                <a:lnTo>
                  <a:pt x="2834" y="2130"/>
                </a:lnTo>
                <a:lnTo>
                  <a:pt x="2834" y="2131"/>
                </a:lnTo>
                <a:lnTo>
                  <a:pt x="2832" y="2131"/>
                </a:lnTo>
                <a:lnTo>
                  <a:pt x="2831" y="2131"/>
                </a:lnTo>
                <a:lnTo>
                  <a:pt x="2831" y="2132"/>
                </a:lnTo>
                <a:lnTo>
                  <a:pt x="2829" y="2134"/>
                </a:lnTo>
                <a:lnTo>
                  <a:pt x="2829" y="2135"/>
                </a:lnTo>
                <a:lnTo>
                  <a:pt x="2831" y="2137"/>
                </a:lnTo>
                <a:lnTo>
                  <a:pt x="2831" y="2135"/>
                </a:lnTo>
                <a:lnTo>
                  <a:pt x="2829" y="2135"/>
                </a:lnTo>
                <a:lnTo>
                  <a:pt x="2831" y="2135"/>
                </a:lnTo>
                <a:lnTo>
                  <a:pt x="2831" y="2134"/>
                </a:lnTo>
                <a:lnTo>
                  <a:pt x="2831" y="2132"/>
                </a:lnTo>
                <a:lnTo>
                  <a:pt x="2832" y="2132"/>
                </a:lnTo>
                <a:lnTo>
                  <a:pt x="2834" y="2132"/>
                </a:lnTo>
                <a:lnTo>
                  <a:pt x="2835" y="2132"/>
                </a:lnTo>
                <a:lnTo>
                  <a:pt x="2837" y="2132"/>
                </a:lnTo>
                <a:lnTo>
                  <a:pt x="2837" y="2134"/>
                </a:lnTo>
                <a:lnTo>
                  <a:pt x="2838" y="2134"/>
                </a:lnTo>
                <a:lnTo>
                  <a:pt x="2840" y="2135"/>
                </a:lnTo>
                <a:lnTo>
                  <a:pt x="2840" y="2137"/>
                </a:lnTo>
                <a:lnTo>
                  <a:pt x="2841" y="2137"/>
                </a:lnTo>
                <a:lnTo>
                  <a:pt x="2843" y="2137"/>
                </a:lnTo>
                <a:lnTo>
                  <a:pt x="2844" y="2138"/>
                </a:lnTo>
                <a:lnTo>
                  <a:pt x="2844" y="2137"/>
                </a:lnTo>
                <a:lnTo>
                  <a:pt x="2844" y="2135"/>
                </a:lnTo>
                <a:lnTo>
                  <a:pt x="2846" y="2134"/>
                </a:lnTo>
                <a:lnTo>
                  <a:pt x="2846" y="2135"/>
                </a:lnTo>
                <a:lnTo>
                  <a:pt x="2846" y="2134"/>
                </a:lnTo>
                <a:lnTo>
                  <a:pt x="2847" y="2134"/>
                </a:lnTo>
                <a:lnTo>
                  <a:pt x="2848" y="2135"/>
                </a:lnTo>
                <a:lnTo>
                  <a:pt x="2848" y="2134"/>
                </a:lnTo>
                <a:lnTo>
                  <a:pt x="2848" y="2135"/>
                </a:lnTo>
                <a:lnTo>
                  <a:pt x="2848" y="2134"/>
                </a:lnTo>
                <a:lnTo>
                  <a:pt x="2850" y="2134"/>
                </a:lnTo>
                <a:lnTo>
                  <a:pt x="2851" y="2134"/>
                </a:lnTo>
                <a:lnTo>
                  <a:pt x="2851" y="2135"/>
                </a:lnTo>
                <a:lnTo>
                  <a:pt x="2853" y="2135"/>
                </a:lnTo>
                <a:lnTo>
                  <a:pt x="2853" y="2137"/>
                </a:lnTo>
                <a:lnTo>
                  <a:pt x="2854" y="2137"/>
                </a:lnTo>
                <a:lnTo>
                  <a:pt x="2854" y="2135"/>
                </a:lnTo>
                <a:lnTo>
                  <a:pt x="2854" y="2137"/>
                </a:lnTo>
                <a:lnTo>
                  <a:pt x="2854" y="2138"/>
                </a:lnTo>
                <a:lnTo>
                  <a:pt x="2854" y="2140"/>
                </a:lnTo>
                <a:lnTo>
                  <a:pt x="2856" y="2140"/>
                </a:lnTo>
                <a:lnTo>
                  <a:pt x="2856" y="2141"/>
                </a:lnTo>
                <a:lnTo>
                  <a:pt x="2856" y="2143"/>
                </a:lnTo>
                <a:lnTo>
                  <a:pt x="2857" y="2144"/>
                </a:lnTo>
                <a:lnTo>
                  <a:pt x="2856" y="2144"/>
                </a:lnTo>
                <a:lnTo>
                  <a:pt x="2856" y="2146"/>
                </a:lnTo>
                <a:lnTo>
                  <a:pt x="2856" y="2147"/>
                </a:lnTo>
                <a:lnTo>
                  <a:pt x="2856" y="2149"/>
                </a:lnTo>
                <a:lnTo>
                  <a:pt x="2856" y="2150"/>
                </a:lnTo>
                <a:lnTo>
                  <a:pt x="2856" y="2149"/>
                </a:lnTo>
                <a:lnTo>
                  <a:pt x="2854" y="2149"/>
                </a:lnTo>
                <a:lnTo>
                  <a:pt x="2856" y="2149"/>
                </a:lnTo>
                <a:lnTo>
                  <a:pt x="2856" y="2150"/>
                </a:lnTo>
                <a:lnTo>
                  <a:pt x="2854" y="2149"/>
                </a:lnTo>
                <a:lnTo>
                  <a:pt x="2854" y="2147"/>
                </a:lnTo>
                <a:lnTo>
                  <a:pt x="2853" y="2147"/>
                </a:lnTo>
                <a:lnTo>
                  <a:pt x="2851" y="2146"/>
                </a:lnTo>
                <a:lnTo>
                  <a:pt x="2851" y="2144"/>
                </a:lnTo>
                <a:lnTo>
                  <a:pt x="2850" y="2144"/>
                </a:lnTo>
                <a:lnTo>
                  <a:pt x="2848" y="2143"/>
                </a:lnTo>
                <a:lnTo>
                  <a:pt x="2848" y="2141"/>
                </a:lnTo>
                <a:lnTo>
                  <a:pt x="2847" y="2141"/>
                </a:lnTo>
                <a:lnTo>
                  <a:pt x="2847" y="2140"/>
                </a:lnTo>
                <a:lnTo>
                  <a:pt x="2846" y="2140"/>
                </a:lnTo>
                <a:lnTo>
                  <a:pt x="2847" y="2141"/>
                </a:lnTo>
                <a:lnTo>
                  <a:pt x="2847" y="2143"/>
                </a:lnTo>
                <a:lnTo>
                  <a:pt x="2848" y="2143"/>
                </a:lnTo>
                <a:lnTo>
                  <a:pt x="2848" y="2144"/>
                </a:lnTo>
                <a:lnTo>
                  <a:pt x="2850" y="2144"/>
                </a:lnTo>
                <a:lnTo>
                  <a:pt x="2850" y="2146"/>
                </a:lnTo>
                <a:lnTo>
                  <a:pt x="2848" y="2146"/>
                </a:lnTo>
                <a:lnTo>
                  <a:pt x="2848" y="2144"/>
                </a:lnTo>
                <a:lnTo>
                  <a:pt x="2847" y="2144"/>
                </a:lnTo>
                <a:lnTo>
                  <a:pt x="2846" y="2144"/>
                </a:lnTo>
                <a:lnTo>
                  <a:pt x="2844" y="2144"/>
                </a:lnTo>
                <a:lnTo>
                  <a:pt x="2844" y="2143"/>
                </a:lnTo>
                <a:lnTo>
                  <a:pt x="2843" y="2143"/>
                </a:lnTo>
                <a:lnTo>
                  <a:pt x="2841" y="2143"/>
                </a:lnTo>
                <a:lnTo>
                  <a:pt x="2841" y="2144"/>
                </a:lnTo>
                <a:lnTo>
                  <a:pt x="2840" y="2144"/>
                </a:lnTo>
                <a:lnTo>
                  <a:pt x="2841" y="2144"/>
                </a:lnTo>
                <a:lnTo>
                  <a:pt x="2843" y="2144"/>
                </a:lnTo>
                <a:lnTo>
                  <a:pt x="2844" y="2144"/>
                </a:lnTo>
                <a:lnTo>
                  <a:pt x="2843" y="2144"/>
                </a:lnTo>
                <a:lnTo>
                  <a:pt x="2844" y="2146"/>
                </a:lnTo>
                <a:lnTo>
                  <a:pt x="2846" y="2146"/>
                </a:lnTo>
                <a:lnTo>
                  <a:pt x="2847" y="2146"/>
                </a:lnTo>
                <a:lnTo>
                  <a:pt x="2847" y="2147"/>
                </a:lnTo>
                <a:lnTo>
                  <a:pt x="2846" y="2147"/>
                </a:lnTo>
                <a:lnTo>
                  <a:pt x="2846" y="2149"/>
                </a:lnTo>
                <a:lnTo>
                  <a:pt x="2844" y="2149"/>
                </a:lnTo>
                <a:lnTo>
                  <a:pt x="2844" y="2150"/>
                </a:lnTo>
                <a:lnTo>
                  <a:pt x="2844" y="2152"/>
                </a:lnTo>
                <a:lnTo>
                  <a:pt x="2843" y="2152"/>
                </a:lnTo>
                <a:lnTo>
                  <a:pt x="2843" y="2153"/>
                </a:lnTo>
                <a:lnTo>
                  <a:pt x="2844" y="2155"/>
                </a:lnTo>
                <a:lnTo>
                  <a:pt x="2844" y="2153"/>
                </a:lnTo>
                <a:lnTo>
                  <a:pt x="2844" y="2152"/>
                </a:lnTo>
                <a:lnTo>
                  <a:pt x="2844" y="2150"/>
                </a:lnTo>
                <a:lnTo>
                  <a:pt x="2846" y="2150"/>
                </a:lnTo>
                <a:lnTo>
                  <a:pt x="2846" y="2149"/>
                </a:lnTo>
                <a:lnTo>
                  <a:pt x="2847" y="2149"/>
                </a:lnTo>
                <a:lnTo>
                  <a:pt x="2848" y="2149"/>
                </a:lnTo>
                <a:lnTo>
                  <a:pt x="2848" y="2150"/>
                </a:lnTo>
                <a:lnTo>
                  <a:pt x="2847" y="2150"/>
                </a:lnTo>
                <a:lnTo>
                  <a:pt x="2848" y="2152"/>
                </a:lnTo>
                <a:lnTo>
                  <a:pt x="2848" y="2153"/>
                </a:lnTo>
                <a:lnTo>
                  <a:pt x="2848" y="2155"/>
                </a:lnTo>
                <a:lnTo>
                  <a:pt x="2850" y="2155"/>
                </a:lnTo>
                <a:lnTo>
                  <a:pt x="2850" y="2153"/>
                </a:lnTo>
                <a:lnTo>
                  <a:pt x="2851" y="2153"/>
                </a:lnTo>
                <a:lnTo>
                  <a:pt x="2853" y="2153"/>
                </a:lnTo>
                <a:lnTo>
                  <a:pt x="2854" y="2155"/>
                </a:lnTo>
                <a:lnTo>
                  <a:pt x="2854" y="2156"/>
                </a:lnTo>
                <a:lnTo>
                  <a:pt x="2853" y="2156"/>
                </a:lnTo>
                <a:lnTo>
                  <a:pt x="2851" y="2156"/>
                </a:lnTo>
                <a:lnTo>
                  <a:pt x="2853" y="2156"/>
                </a:lnTo>
                <a:lnTo>
                  <a:pt x="2854" y="2156"/>
                </a:lnTo>
                <a:lnTo>
                  <a:pt x="2854" y="2157"/>
                </a:lnTo>
                <a:lnTo>
                  <a:pt x="2854" y="2159"/>
                </a:lnTo>
                <a:lnTo>
                  <a:pt x="2853" y="2159"/>
                </a:lnTo>
                <a:lnTo>
                  <a:pt x="2853" y="2160"/>
                </a:lnTo>
                <a:lnTo>
                  <a:pt x="2854" y="2160"/>
                </a:lnTo>
                <a:lnTo>
                  <a:pt x="2854" y="2162"/>
                </a:lnTo>
                <a:lnTo>
                  <a:pt x="2854" y="2160"/>
                </a:lnTo>
                <a:lnTo>
                  <a:pt x="2854" y="2162"/>
                </a:lnTo>
                <a:lnTo>
                  <a:pt x="2856" y="2162"/>
                </a:lnTo>
                <a:lnTo>
                  <a:pt x="2856" y="2163"/>
                </a:lnTo>
                <a:lnTo>
                  <a:pt x="2856" y="2165"/>
                </a:lnTo>
                <a:lnTo>
                  <a:pt x="2857" y="2165"/>
                </a:lnTo>
                <a:lnTo>
                  <a:pt x="2856" y="2166"/>
                </a:lnTo>
                <a:lnTo>
                  <a:pt x="2854" y="2166"/>
                </a:lnTo>
                <a:lnTo>
                  <a:pt x="2854" y="2168"/>
                </a:lnTo>
                <a:lnTo>
                  <a:pt x="2854" y="2169"/>
                </a:lnTo>
                <a:lnTo>
                  <a:pt x="2853" y="2169"/>
                </a:lnTo>
                <a:lnTo>
                  <a:pt x="2853" y="2168"/>
                </a:lnTo>
                <a:lnTo>
                  <a:pt x="2853" y="2169"/>
                </a:lnTo>
                <a:lnTo>
                  <a:pt x="2854" y="2169"/>
                </a:lnTo>
                <a:lnTo>
                  <a:pt x="2854" y="2168"/>
                </a:lnTo>
                <a:lnTo>
                  <a:pt x="2856" y="2168"/>
                </a:lnTo>
                <a:lnTo>
                  <a:pt x="2856" y="2166"/>
                </a:lnTo>
                <a:lnTo>
                  <a:pt x="2856" y="2168"/>
                </a:lnTo>
                <a:lnTo>
                  <a:pt x="2854" y="2168"/>
                </a:lnTo>
                <a:lnTo>
                  <a:pt x="2856" y="2169"/>
                </a:lnTo>
                <a:lnTo>
                  <a:pt x="2854" y="2169"/>
                </a:lnTo>
                <a:lnTo>
                  <a:pt x="2856" y="2169"/>
                </a:lnTo>
                <a:lnTo>
                  <a:pt x="2857" y="2169"/>
                </a:lnTo>
                <a:lnTo>
                  <a:pt x="2857" y="2168"/>
                </a:lnTo>
                <a:lnTo>
                  <a:pt x="2857" y="2169"/>
                </a:lnTo>
                <a:lnTo>
                  <a:pt x="2856" y="2169"/>
                </a:lnTo>
                <a:lnTo>
                  <a:pt x="2857" y="2169"/>
                </a:lnTo>
                <a:lnTo>
                  <a:pt x="2857" y="2171"/>
                </a:lnTo>
                <a:lnTo>
                  <a:pt x="2857" y="2172"/>
                </a:lnTo>
                <a:lnTo>
                  <a:pt x="2859" y="2172"/>
                </a:lnTo>
                <a:lnTo>
                  <a:pt x="2859" y="2174"/>
                </a:lnTo>
                <a:lnTo>
                  <a:pt x="2857" y="2174"/>
                </a:lnTo>
                <a:lnTo>
                  <a:pt x="2857" y="2175"/>
                </a:lnTo>
                <a:lnTo>
                  <a:pt x="2857" y="2174"/>
                </a:lnTo>
                <a:lnTo>
                  <a:pt x="2856" y="2174"/>
                </a:lnTo>
                <a:lnTo>
                  <a:pt x="2854" y="2175"/>
                </a:lnTo>
                <a:lnTo>
                  <a:pt x="2856" y="2175"/>
                </a:lnTo>
                <a:lnTo>
                  <a:pt x="2856" y="2177"/>
                </a:lnTo>
                <a:lnTo>
                  <a:pt x="2856" y="2175"/>
                </a:lnTo>
                <a:lnTo>
                  <a:pt x="2857" y="2175"/>
                </a:lnTo>
                <a:lnTo>
                  <a:pt x="2859" y="2175"/>
                </a:lnTo>
                <a:lnTo>
                  <a:pt x="2859" y="2177"/>
                </a:lnTo>
                <a:lnTo>
                  <a:pt x="2860" y="2178"/>
                </a:lnTo>
                <a:lnTo>
                  <a:pt x="2859" y="2178"/>
                </a:lnTo>
                <a:lnTo>
                  <a:pt x="2859" y="2180"/>
                </a:lnTo>
                <a:lnTo>
                  <a:pt x="2860" y="2180"/>
                </a:lnTo>
                <a:lnTo>
                  <a:pt x="2860" y="2181"/>
                </a:lnTo>
                <a:lnTo>
                  <a:pt x="2859" y="2181"/>
                </a:lnTo>
                <a:lnTo>
                  <a:pt x="2857" y="2181"/>
                </a:lnTo>
                <a:lnTo>
                  <a:pt x="2859" y="2181"/>
                </a:lnTo>
                <a:lnTo>
                  <a:pt x="2860" y="2181"/>
                </a:lnTo>
                <a:lnTo>
                  <a:pt x="2860" y="2182"/>
                </a:lnTo>
                <a:lnTo>
                  <a:pt x="2860" y="2184"/>
                </a:lnTo>
                <a:lnTo>
                  <a:pt x="2862" y="2184"/>
                </a:lnTo>
                <a:lnTo>
                  <a:pt x="2860" y="2184"/>
                </a:lnTo>
                <a:lnTo>
                  <a:pt x="2860" y="2185"/>
                </a:lnTo>
                <a:lnTo>
                  <a:pt x="2860" y="2187"/>
                </a:lnTo>
                <a:lnTo>
                  <a:pt x="2860" y="2188"/>
                </a:lnTo>
                <a:lnTo>
                  <a:pt x="2862" y="2188"/>
                </a:lnTo>
                <a:lnTo>
                  <a:pt x="2862" y="2190"/>
                </a:lnTo>
                <a:lnTo>
                  <a:pt x="2860" y="2190"/>
                </a:lnTo>
                <a:lnTo>
                  <a:pt x="2860" y="2191"/>
                </a:lnTo>
                <a:lnTo>
                  <a:pt x="2862" y="2191"/>
                </a:lnTo>
                <a:lnTo>
                  <a:pt x="2862" y="2193"/>
                </a:lnTo>
                <a:lnTo>
                  <a:pt x="2862" y="2194"/>
                </a:lnTo>
                <a:lnTo>
                  <a:pt x="2860" y="2194"/>
                </a:lnTo>
                <a:lnTo>
                  <a:pt x="2862" y="2194"/>
                </a:lnTo>
                <a:lnTo>
                  <a:pt x="2862" y="2196"/>
                </a:lnTo>
                <a:lnTo>
                  <a:pt x="2863" y="2196"/>
                </a:lnTo>
                <a:lnTo>
                  <a:pt x="2863" y="2197"/>
                </a:lnTo>
                <a:lnTo>
                  <a:pt x="2863" y="2199"/>
                </a:lnTo>
                <a:lnTo>
                  <a:pt x="2863" y="2200"/>
                </a:lnTo>
                <a:lnTo>
                  <a:pt x="2863" y="2202"/>
                </a:lnTo>
                <a:lnTo>
                  <a:pt x="2863" y="2203"/>
                </a:lnTo>
                <a:lnTo>
                  <a:pt x="2862" y="2203"/>
                </a:lnTo>
                <a:lnTo>
                  <a:pt x="2862" y="2202"/>
                </a:lnTo>
                <a:lnTo>
                  <a:pt x="2860" y="2202"/>
                </a:lnTo>
                <a:lnTo>
                  <a:pt x="2859" y="2202"/>
                </a:lnTo>
                <a:lnTo>
                  <a:pt x="2859" y="2200"/>
                </a:lnTo>
                <a:lnTo>
                  <a:pt x="2857" y="2200"/>
                </a:lnTo>
                <a:lnTo>
                  <a:pt x="2857" y="2202"/>
                </a:lnTo>
                <a:lnTo>
                  <a:pt x="2859" y="2202"/>
                </a:lnTo>
                <a:lnTo>
                  <a:pt x="2860" y="2202"/>
                </a:lnTo>
                <a:lnTo>
                  <a:pt x="2862" y="2203"/>
                </a:lnTo>
                <a:lnTo>
                  <a:pt x="2863" y="2203"/>
                </a:lnTo>
                <a:lnTo>
                  <a:pt x="2863" y="2204"/>
                </a:lnTo>
                <a:lnTo>
                  <a:pt x="2865" y="2204"/>
                </a:lnTo>
                <a:lnTo>
                  <a:pt x="2863" y="2204"/>
                </a:lnTo>
                <a:lnTo>
                  <a:pt x="2865" y="2204"/>
                </a:lnTo>
                <a:lnTo>
                  <a:pt x="2865" y="2206"/>
                </a:lnTo>
                <a:lnTo>
                  <a:pt x="2865" y="2207"/>
                </a:lnTo>
                <a:lnTo>
                  <a:pt x="2866" y="2207"/>
                </a:lnTo>
                <a:lnTo>
                  <a:pt x="2866" y="2209"/>
                </a:lnTo>
                <a:lnTo>
                  <a:pt x="2865" y="2209"/>
                </a:lnTo>
                <a:lnTo>
                  <a:pt x="2866" y="2209"/>
                </a:lnTo>
                <a:lnTo>
                  <a:pt x="2866" y="2210"/>
                </a:lnTo>
                <a:lnTo>
                  <a:pt x="2866" y="2212"/>
                </a:lnTo>
                <a:lnTo>
                  <a:pt x="2865" y="2212"/>
                </a:lnTo>
                <a:lnTo>
                  <a:pt x="2863" y="2212"/>
                </a:lnTo>
                <a:lnTo>
                  <a:pt x="2863" y="2210"/>
                </a:lnTo>
                <a:lnTo>
                  <a:pt x="2862" y="2210"/>
                </a:lnTo>
                <a:lnTo>
                  <a:pt x="2860" y="2210"/>
                </a:lnTo>
                <a:lnTo>
                  <a:pt x="2862" y="2210"/>
                </a:lnTo>
                <a:lnTo>
                  <a:pt x="2862" y="2212"/>
                </a:lnTo>
                <a:lnTo>
                  <a:pt x="2865" y="2212"/>
                </a:lnTo>
                <a:lnTo>
                  <a:pt x="2866" y="2212"/>
                </a:lnTo>
                <a:lnTo>
                  <a:pt x="2866" y="2215"/>
                </a:lnTo>
                <a:lnTo>
                  <a:pt x="2868" y="2215"/>
                </a:lnTo>
                <a:lnTo>
                  <a:pt x="2866" y="2215"/>
                </a:lnTo>
                <a:lnTo>
                  <a:pt x="2868" y="2215"/>
                </a:lnTo>
                <a:lnTo>
                  <a:pt x="2868" y="2216"/>
                </a:lnTo>
                <a:lnTo>
                  <a:pt x="2866" y="2216"/>
                </a:lnTo>
                <a:lnTo>
                  <a:pt x="2865" y="2216"/>
                </a:lnTo>
                <a:lnTo>
                  <a:pt x="2866" y="2216"/>
                </a:lnTo>
                <a:lnTo>
                  <a:pt x="2866" y="2218"/>
                </a:lnTo>
                <a:lnTo>
                  <a:pt x="2868" y="2216"/>
                </a:lnTo>
                <a:lnTo>
                  <a:pt x="2868" y="2218"/>
                </a:lnTo>
                <a:lnTo>
                  <a:pt x="2868" y="2219"/>
                </a:lnTo>
                <a:lnTo>
                  <a:pt x="2868" y="2221"/>
                </a:lnTo>
                <a:lnTo>
                  <a:pt x="2868" y="2222"/>
                </a:lnTo>
                <a:lnTo>
                  <a:pt x="2868" y="2224"/>
                </a:lnTo>
                <a:lnTo>
                  <a:pt x="2869" y="2224"/>
                </a:lnTo>
                <a:lnTo>
                  <a:pt x="2868" y="2225"/>
                </a:lnTo>
                <a:lnTo>
                  <a:pt x="2868" y="2227"/>
                </a:lnTo>
                <a:lnTo>
                  <a:pt x="2869" y="2227"/>
                </a:lnTo>
                <a:lnTo>
                  <a:pt x="2869" y="2228"/>
                </a:lnTo>
                <a:lnTo>
                  <a:pt x="2868" y="2228"/>
                </a:lnTo>
                <a:lnTo>
                  <a:pt x="2869" y="2229"/>
                </a:lnTo>
                <a:lnTo>
                  <a:pt x="2868" y="2229"/>
                </a:lnTo>
                <a:lnTo>
                  <a:pt x="2869" y="2229"/>
                </a:lnTo>
                <a:lnTo>
                  <a:pt x="2868" y="2231"/>
                </a:lnTo>
                <a:lnTo>
                  <a:pt x="2869" y="2231"/>
                </a:lnTo>
                <a:lnTo>
                  <a:pt x="2868" y="2232"/>
                </a:lnTo>
                <a:lnTo>
                  <a:pt x="2868" y="2234"/>
                </a:lnTo>
                <a:lnTo>
                  <a:pt x="2868" y="2235"/>
                </a:lnTo>
                <a:lnTo>
                  <a:pt x="2868" y="2237"/>
                </a:lnTo>
                <a:lnTo>
                  <a:pt x="2868" y="2238"/>
                </a:lnTo>
                <a:lnTo>
                  <a:pt x="2868" y="2240"/>
                </a:lnTo>
                <a:lnTo>
                  <a:pt x="2868" y="2238"/>
                </a:lnTo>
                <a:lnTo>
                  <a:pt x="2866" y="2237"/>
                </a:lnTo>
                <a:lnTo>
                  <a:pt x="2866" y="2235"/>
                </a:lnTo>
                <a:lnTo>
                  <a:pt x="2866" y="2234"/>
                </a:lnTo>
                <a:lnTo>
                  <a:pt x="2866" y="2232"/>
                </a:lnTo>
                <a:lnTo>
                  <a:pt x="2866" y="2231"/>
                </a:lnTo>
                <a:lnTo>
                  <a:pt x="2865" y="2231"/>
                </a:lnTo>
                <a:lnTo>
                  <a:pt x="2866" y="2229"/>
                </a:lnTo>
                <a:lnTo>
                  <a:pt x="2865" y="2229"/>
                </a:lnTo>
                <a:lnTo>
                  <a:pt x="2865" y="2228"/>
                </a:lnTo>
                <a:lnTo>
                  <a:pt x="2865" y="2229"/>
                </a:lnTo>
                <a:lnTo>
                  <a:pt x="2865" y="2231"/>
                </a:lnTo>
                <a:lnTo>
                  <a:pt x="2865" y="2232"/>
                </a:lnTo>
                <a:lnTo>
                  <a:pt x="2866" y="2234"/>
                </a:lnTo>
                <a:lnTo>
                  <a:pt x="2866" y="2235"/>
                </a:lnTo>
                <a:lnTo>
                  <a:pt x="2865" y="2235"/>
                </a:lnTo>
                <a:lnTo>
                  <a:pt x="2865" y="2237"/>
                </a:lnTo>
                <a:lnTo>
                  <a:pt x="2865" y="2238"/>
                </a:lnTo>
                <a:lnTo>
                  <a:pt x="2866" y="2238"/>
                </a:lnTo>
                <a:lnTo>
                  <a:pt x="2865" y="2238"/>
                </a:lnTo>
                <a:lnTo>
                  <a:pt x="2863" y="2238"/>
                </a:lnTo>
                <a:lnTo>
                  <a:pt x="2862" y="2238"/>
                </a:lnTo>
                <a:lnTo>
                  <a:pt x="2860" y="2237"/>
                </a:lnTo>
                <a:lnTo>
                  <a:pt x="2862" y="2238"/>
                </a:lnTo>
                <a:lnTo>
                  <a:pt x="2860" y="2238"/>
                </a:lnTo>
                <a:lnTo>
                  <a:pt x="2862" y="2238"/>
                </a:lnTo>
                <a:lnTo>
                  <a:pt x="2863" y="2238"/>
                </a:lnTo>
                <a:lnTo>
                  <a:pt x="2865" y="2238"/>
                </a:lnTo>
                <a:lnTo>
                  <a:pt x="2865" y="2240"/>
                </a:lnTo>
                <a:lnTo>
                  <a:pt x="2866" y="2240"/>
                </a:lnTo>
                <a:lnTo>
                  <a:pt x="2866" y="2241"/>
                </a:lnTo>
                <a:lnTo>
                  <a:pt x="2866" y="2243"/>
                </a:lnTo>
                <a:lnTo>
                  <a:pt x="2866" y="2244"/>
                </a:lnTo>
                <a:lnTo>
                  <a:pt x="2866" y="2246"/>
                </a:lnTo>
                <a:lnTo>
                  <a:pt x="2868" y="2246"/>
                </a:lnTo>
                <a:lnTo>
                  <a:pt x="2866" y="2246"/>
                </a:lnTo>
                <a:lnTo>
                  <a:pt x="2868" y="2246"/>
                </a:lnTo>
                <a:lnTo>
                  <a:pt x="2868" y="2247"/>
                </a:lnTo>
                <a:lnTo>
                  <a:pt x="2868" y="2249"/>
                </a:lnTo>
                <a:lnTo>
                  <a:pt x="2868" y="2250"/>
                </a:lnTo>
                <a:lnTo>
                  <a:pt x="2866" y="2250"/>
                </a:lnTo>
                <a:lnTo>
                  <a:pt x="2865" y="2250"/>
                </a:lnTo>
                <a:lnTo>
                  <a:pt x="2863" y="2250"/>
                </a:lnTo>
                <a:lnTo>
                  <a:pt x="2862" y="2250"/>
                </a:lnTo>
                <a:lnTo>
                  <a:pt x="2860" y="2250"/>
                </a:lnTo>
                <a:lnTo>
                  <a:pt x="2862" y="2250"/>
                </a:lnTo>
                <a:lnTo>
                  <a:pt x="2863" y="2252"/>
                </a:lnTo>
                <a:lnTo>
                  <a:pt x="2865" y="2252"/>
                </a:lnTo>
                <a:lnTo>
                  <a:pt x="2866" y="2252"/>
                </a:lnTo>
                <a:lnTo>
                  <a:pt x="2868" y="2252"/>
                </a:lnTo>
                <a:lnTo>
                  <a:pt x="2866" y="2252"/>
                </a:lnTo>
                <a:lnTo>
                  <a:pt x="2868" y="2253"/>
                </a:lnTo>
                <a:lnTo>
                  <a:pt x="2868" y="2254"/>
                </a:lnTo>
                <a:lnTo>
                  <a:pt x="2868" y="2256"/>
                </a:lnTo>
                <a:lnTo>
                  <a:pt x="2866" y="2256"/>
                </a:lnTo>
                <a:lnTo>
                  <a:pt x="2865" y="2256"/>
                </a:lnTo>
                <a:lnTo>
                  <a:pt x="2865" y="2257"/>
                </a:lnTo>
                <a:lnTo>
                  <a:pt x="2863" y="2257"/>
                </a:lnTo>
                <a:lnTo>
                  <a:pt x="2863" y="2256"/>
                </a:lnTo>
                <a:lnTo>
                  <a:pt x="2862" y="2257"/>
                </a:lnTo>
                <a:lnTo>
                  <a:pt x="2863" y="2257"/>
                </a:lnTo>
                <a:lnTo>
                  <a:pt x="2865" y="2257"/>
                </a:lnTo>
                <a:lnTo>
                  <a:pt x="2866" y="2257"/>
                </a:lnTo>
                <a:lnTo>
                  <a:pt x="2866" y="2256"/>
                </a:lnTo>
                <a:lnTo>
                  <a:pt x="2868" y="2256"/>
                </a:lnTo>
                <a:lnTo>
                  <a:pt x="2868" y="2257"/>
                </a:lnTo>
                <a:lnTo>
                  <a:pt x="2868" y="2259"/>
                </a:lnTo>
                <a:lnTo>
                  <a:pt x="2868" y="2260"/>
                </a:lnTo>
                <a:lnTo>
                  <a:pt x="2866" y="2262"/>
                </a:lnTo>
                <a:lnTo>
                  <a:pt x="2865" y="2263"/>
                </a:lnTo>
                <a:lnTo>
                  <a:pt x="2863" y="2265"/>
                </a:lnTo>
                <a:lnTo>
                  <a:pt x="2862" y="2265"/>
                </a:lnTo>
                <a:lnTo>
                  <a:pt x="2862" y="2266"/>
                </a:lnTo>
                <a:lnTo>
                  <a:pt x="2860" y="2266"/>
                </a:lnTo>
                <a:lnTo>
                  <a:pt x="2860" y="2268"/>
                </a:lnTo>
                <a:lnTo>
                  <a:pt x="2862" y="2268"/>
                </a:lnTo>
                <a:lnTo>
                  <a:pt x="2862" y="2266"/>
                </a:lnTo>
                <a:lnTo>
                  <a:pt x="2863" y="2265"/>
                </a:lnTo>
                <a:lnTo>
                  <a:pt x="2865" y="2265"/>
                </a:lnTo>
                <a:lnTo>
                  <a:pt x="2866" y="2263"/>
                </a:lnTo>
                <a:lnTo>
                  <a:pt x="2868" y="2263"/>
                </a:lnTo>
                <a:lnTo>
                  <a:pt x="2868" y="2265"/>
                </a:lnTo>
                <a:lnTo>
                  <a:pt x="2868" y="2266"/>
                </a:lnTo>
                <a:lnTo>
                  <a:pt x="2866" y="2266"/>
                </a:lnTo>
                <a:lnTo>
                  <a:pt x="2865" y="2268"/>
                </a:lnTo>
                <a:lnTo>
                  <a:pt x="2866" y="2268"/>
                </a:lnTo>
                <a:lnTo>
                  <a:pt x="2868" y="2268"/>
                </a:lnTo>
                <a:lnTo>
                  <a:pt x="2866" y="2268"/>
                </a:lnTo>
                <a:lnTo>
                  <a:pt x="2866" y="2269"/>
                </a:lnTo>
                <a:lnTo>
                  <a:pt x="2866" y="2268"/>
                </a:lnTo>
                <a:lnTo>
                  <a:pt x="2865" y="2269"/>
                </a:lnTo>
                <a:lnTo>
                  <a:pt x="2865" y="2271"/>
                </a:lnTo>
                <a:lnTo>
                  <a:pt x="2865" y="2272"/>
                </a:lnTo>
                <a:lnTo>
                  <a:pt x="2865" y="2274"/>
                </a:lnTo>
                <a:lnTo>
                  <a:pt x="2866" y="2272"/>
                </a:lnTo>
                <a:lnTo>
                  <a:pt x="2866" y="2271"/>
                </a:lnTo>
                <a:lnTo>
                  <a:pt x="2868" y="2271"/>
                </a:lnTo>
                <a:lnTo>
                  <a:pt x="2868" y="2272"/>
                </a:lnTo>
                <a:lnTo>
                  <a:pt x="2869" y="2272"/>
                </a:lnTo>
                <a:lnTo>
                  <a:pt x="2868" y="2272"/>
                </a:lnTo>
                <a:lnTo>
                  <a:pt x="2868" y="2274"/>
                </a:lnTo>
                <a:lnTo>
                  <a:pt x="2868" y="2272"/>
                </a:lnTo>
                <a:lnTo>
                  <a:pt x="2868" y="2274"/>
                </a:lnTo>
                <a:lnTo>
                  <a:pt x="2866" y="2274"/>
                </a:lnTo>
                <a:lnTo>
                  <a:pt x="2866" y="2272"/>
                </a:lnTo>
                <a:lnTo>
                  <a:pt x="2868" y="2272"/>
                </a:lnTo>
                <a:lnTo>
                  <a:pt x="2866" y="2272"/>
                </a:lnTo>
                <a:lnTo>
                  <a:pt x="2866" y="2274"/>
                </a:lnTo>
                <a:lnTo>
                  <a:pt x="2866" y="2275"/>
                </a:lnTo>
                <a:lnTo>
                  <a:pt x="2866" y="2277"/>
                </a:lnTo>
                <a:lnTo>
                  <a:pt x="2866" y="2278"/>
                </a:lnTo>
                <a:lnTo>
                  <a:pt x="2866" y="2279"/>
                </a:lnTo>
                <a:lnTo>
                  <a:pt x="2866" y="2281"/>
                </a:lnTo>
                <a:lnTo>
                  <a:pt x="2866" y="2282"/>
                </a:lnTo>
                <a:lnTo>
                  <a:pt x="2865" y="2282"/>
                </a:lnTo>
                <a:lnTo>
                  <a:pt x="2865" y="2281"/>
                </a:lnTo>
                <a:lnTo>
                  <a:pt x="2863" y="2281"/>
                </a:lnTo>
                <a:lnTo>
                  <a:pt x="2863" y="2279"/>
                </a:lnTo>
                <a:lnTo>
                  <a:pt x="2865" y="2279"/>
                </a:lnTo>
                <a:lnTo>
                  <a:pt x="2865" y="2278"/>
                </a:lnTo>
                <a:lnTo>
                  <a:pt x="2863" y="2278"/>
                </a:lnTo>
                <a:lnTo>
                  <a:pt x="2863" y="2277"/>
                </a:lnTo>
                <a:lnTo>
                  <a:pt x="2863" y="2275"/>
                </a:lnTo>
                <a:lnTo>
                  <a:pt x="2865" y="2275"/>
                </a:lnTo>
                <a:lnTo>
                  <a:pt x="2863" y="2275"/>
                </a:lnTo>
                <a:lnTo>
                  <a:pt x="2862" y="2275"/>
                </a:lnTo>
                <a:lnTo>
                  <a:pt x="2862" y="2277"/>
                </a:lnTo>
                <a:lnTo>
                  <a:pt x="2860" y="2277"/>
                </a:lnTo>
                <a:lnTo>
                  <a:pt x="2859" y="2277"/>
                </a:lnTo>
                <a:lnTo>
                  <a:pt x="2859" y="2275"/>
                </a:lnTo>
                <a:lnTo>
                  <a:pt x="2860" y="2275"/>
                </a:lnTo>
                <a:lnTo>
                  <a:pt x="2859" y="2275"/>
                </a:lnTo>
                <a:lnTo>
                  <a:pt x="2857" y="2275"/>
                </a:lnTo>
                <a:lnTo>
                  <a:pt x="2857" y="2274"/>
                </a:lnTo>
                <a:lnTo>
                  <a:pt x="2857" y="2275"/>
                </a:lnTo>
                <a:lnTo>
                  <a:pt x="2857" y="2274"/>
                </a:lnTo>
                <a:lnTo>
                  <a:pt x="2856" y="2274"/>
                </a:lnTo>
                <a:lnTo>
                  <a:pt x="2857" y="2274"/>
                </a:lnTo>
                <a:lnTo>
                  <a:pt x="2857" y="2272"/>
                </a:lnTo>
                <a:lnTo>
                  <a:pt x="2857" y="2271"/>
                </a:lnTo>
                <a:lnTo>
                  <a:pt x="2859" y="2271"/>
                </a:lnTo>
                <a:lnTo>
                  <a:pt x="2859" y="2269"/>
                </a:lnTo>
                <a:lnTo>
                  <a:pt x="2859" y="2271"/>
                </a:lnTo>
                <a:lnTo>
                  <a:pt x="2859" y="2269"/>
                </a:lnTo>
                <a:lnTo>
                  <a:pt x="2857" y="2269"/>
                </a:lnTo>
                <a:lnTo>
                  <a:pt x="2857" y="2271"/>
                </a:lnTo>
                <a:lnTo>
                  <a:pt x="2857" y="2272"/>
                </a:lnTo>
                <a:lnTo>
                  <a:pt x="2856" y="2272"/>
                </a:lnTo>
                <a:lnTo>
                  <a:pt x="2856" y="2271"/>
                </a:lnTo>
                <a:lnTo>
                  <a:pt x="2856" y="2272"/>
                </a:lnTo>
                <a:lnTo>
                  <a:pt x="2856" y="2271"/>
                </a:lnTo>
                <a:lnTo>
                  <a:pt x="2856" y="2269"/>
                </a:lnTo>
                <a:lnTo>
                  <a:pt x="2854" y="2269"/>
                </a:lnTo>
                <a:lnTo>
                  <a:pt x="2854" y="2268"/>
                </a:lnTo>
                <a:lnTo>
                  <a:pt x="2854" y="2266"/>
                </a:lnTo>
                <a:lnTo>
                  <a:pt x="2856" y="2266"/>
                </a:lnTo>
                <a:lnTo>
                  <a:pt x="2857" y="2265"/>
                </a:lnTo>
                <a:lnTo>
                  <a:pt x="2857" y="2263"/>
                </a:lnTo>
                <a:lnTo>
                  <a:pt x="2856" y="2263"/>
                </a:lnTo>
                <a:lnTo>
                  <a:pt x="2856" y="2265"/>
                </a:lnTo>
                <a:lnTo>
                  <a:pt x="2854" y="2266"/>
                </a:lnTo>
                <a:lnTo>
                  <a:pt x="2854" y="2265"/>
                </a:lnTo>
                <a:lnTo>
                  <a:pt x="2856" y="2263"/>
                </a:lnTo>
                <a:lnTo>
                  <a:pt x="2856" y="2262"/>
                </a:lnTo>
                <a:lnTo>
                  <a:pt x="2856" y="2260"/>
                </a:lnTo>
                <a:lnTo>
                  <a:pt x="2857" y="2260"/>
                </a:lnTo>
                <a:lnTo>
                  <a:pt x="2857" y="2259"/>
                </a:lnTo>
                <a:lnTo>
                  <a:pt x="2857" y="2257"/>
                </a:lnTo>
                <a:lnTo>
                  <a:pt x="2856" y="2257"/>
                </a:lnTo>
                <a:lnTo>
                  <a:pt x="2856" y="2259"/>
                </a:lnTo>
                <a:lnTo>
                  <a:pt x="2856" y="2260"/>
                </a:lnTo>
                <a:lnTo>
                  <a:pt x="2854" y="2262"/>
                </a:lnTo>
                <a:lnTo>
                  <a:pt x="2854" y="2263"/>
                </a:lnTo>
                <a:lnTo>
                  <a:pt x="2854" y="2265"/>
                </a:lnTo>
                <a:lnTo>
                  <a:pt x="2854" y="2263"/>
                </a:lnTo>
                <a:lnTo>
                  <a:pt x="2853" y="2263"/>
                </a:lnTo>
                <a:lnTo>
                  <a:pt x="2853" y="2262"/>
                </a:lnTo>
                <a:lnTo>
                  <a:pt x="2854" y="2262"/>
                </a:lnTo>
                <a:lnTo>
                  <a:pt x="2854" y="2260"/>
                </a:lnTo>
                <a:lnTo>
                  <a:pt x="2853" y="2260"/>
                </a:lnTo>
                <a:lnTo>
                  <a:pt x="2853" y="2262"/>
                </a:lnTo>
                <a:lnTo>
                  <a:pt x="2853" y="2263"/>
                </a:lnTo>
                <a:lnTo>
                  <a:pt x="2853" y="2265"/>
                </a:lnTo>
                <a:lnTo>
                  <a:pt x="2853" y="2266"/>
                </a:lnTo>
                <a:lnTo>
                  <a:pt x="2851" y="2266"/>
                </a:lnTo>
                <a:lnTo>
                  <a:pt x="2851" y="2265"/>
                </a:lnTo>
                <a:lnTo>
                  <a:pt x="2850" y="2265"/>
                </a:lnTo>
                <a:lnTo>
                  <a:pt x="2851" y="2263"/>
                </a:lnTo>
                <a:lnTo>
                  <a:pt x="2851" y="2262"/>
                </a:lnTo>
                <a:lnTo>
                  <a:pt x="2851" y="2260"/>
                </a:lnTo>
                <a:lnTo>
                  <a:pt x="2850" y="2260"/>
                </a:lnTo>
                <a:lnTo>
                  <a:pt x="2850" y="2259"/>
                </a:lnTo>
                <a:lnTo>
                  <a:pt x="2850" y="2257"/>
                </a:lnTo>
                <a:lnTo>
                  <a:pt x="2850" y="2256"/>
                </a:lnTo>
                <a:lnTo>
                  <a:pt x="2850" y="2257"/>
                </a:lnTo>
                <a:lnTo>
                  <a:pt x="2848" y="2257"/>
                </a:lnTo>
                <a:lnTo>
                  <a:pt x="2848" y="2259"/>
                </a:lnTo>
                <a:lnTo>
                  <a:pt x="2848" y="2257"/>
                </a:lnTo>
                <a:lnTo>
                  <a:pt x="2848" y="2259"/>
                </a:lnTo>
                <a:lnTo>
                  <a:pt x="2848" y="2257"/>
                </a:lnTo>
                <a:lnTo>
                  <a:pt x="2847" y="2257"/>
                </a:lnTo>
                <a:lnTo>
                  <a:pt x="2847" y="2256"/>
                </a:lnTo>
                <a:lnTo>
                  <a:pt x="2848" y="2256"/>
                </a:lnTo>
                <a:lnTo>
                  <a:pt x="2848" y="2254"/>
                </a:lnTo>
                <a:lnTo>
                  <a:pt x="2847" y="2254"/>
                </a:lnTo>
                <a:lnTo>
                  <a:pt x="2847" y="2253"/>
                </a:lnTo>
                <a:lnTo>
                  <a:pt x="2848" y="2253"/>
                </a:lnTo>
                <a:lnTo>
                  <a:pt x="2848" y="2252"/>
                </a:lnTo>
                <a:lnTo>
                  <a:pt x="2850" y="2253"/>
                </a:lnTo>
                <a:lnTo>
                  <a:pt x="2850" y="2252"/>
                </a:lnTo>
                <a:lnTo>
                  <a:pt x="2850" y="2250"/>
                </a:lnTo>
                <a:lnTo>
                  <a:pt x="2851" y="2250"/>
                </a:lnTo>
                <a:lnTo>
                  <a:pt x="2850" y="2250"/>
                </a:lnTo>
                <a:lnTo>
                  <a:pt x="2850" y="2249"/>
                </a:lnTo>
                <a:lnTo>
                  <a:pt x="2850" y="2250"/>
                </a:lnTo>
                <a:lnTo>
                  <a:pt x="2848" y="2250"/>
                </a:lnTo>
                <a:lnTo>
                  <a:pt x="2848" y="2252"/>
                </a:lnTo>
                <a:lnTo>
                  <a:pt x="2847" y="2253"/>
                </a:lnTo>
                <a:lnTo>
                  <a:pt x="2846" y="2253"/>
                </a:lnTo>
                <a:lnTo>
                  <a:pt x="2846" y="2252"/>
                </a:lnTo>
                <a:lnTo>
                  <a:pt x="2846" y="2250"/>
                </a:lnTo>
                <a:lnTo>
                  <a:pt x="2844" y="2249"/>
                </a:lnTo>
                <a:lnTo>
                  <a:pt x="2846" y="2249"/>
                </a:lnTo>
                <a:lnTo>
                  <a:pt x="2846" y="2247"/>
                </a:lnTo>
                <a:lnTo>
                  <a:pt x="2847" y="2249"/>
                </a:lnTo>
                <a:lnTo>
                  <a:pt x="2847" y="2247"/>
                </a:lnTo>
                <a:lnTo>
                  <a:pt x="2848" y="2247"/>
                </a:lnTo>
                <a:lnTo>
                  <a:pt x="2847" y="2247"/>
                </a:lnTo>
                <a:lnTo>
                  <a:pt x="2847" y="2246"/>
                </a:lnTo>
                <a:lnTo>
                  <a:pt x="2847" y="2247"/>
                </a:lnTo>
                <a:lnTo>
                  <a:pt x="2846" y="2247"/>
                </a:lnTo>
                <a:lnTo>
                  <a:pt x="2846" y="2246"/>
                </a:lnTo>
                <a:lnTo>
                  <a:pt x="2846" y="2244"/>
                </a:lnTo>
                <a:lnTo>
                  <a:pt x="2846" y="2243"/>
                </a:lnTo>
                <a:lnTo>
                  <a:pt x="2846" y="2244"/>
                </a:lnTo>
                <a:lnTo>
                  <a:pt x="2846" y="2246"/>
                </a:lnTo>
                <a:lnTo>
                  <a:pt x="2844" y="2247"/>
                </a:lnTo>
                <a:lnTo>
                  <a:pt x="2844" y="2246"/>
                </a:lnTo>
                <a:lnTo>
                  <a:pt x="2843" y="2246"/>
                </a:lnTo>
                <a:lnTo>
                  <a:pt x="2843" y="2244"/>
                </a:lnTo>
                <a:lnTo>
                  <a:pt x="2843" y="2243"/>
                </a:lnTo>
                <a:lnTo>
                  <a:pt x="2843" y="2241"/>
                </a:lnTo>
                <a:lnTo>
                  <a:pt x="2843" y="2243"/>
                </a:lnTo>
                <a:lnTo>
                  <a:pt x="2843" y="2241"/>
                </a:lnTo>
                <a:lnTo>
                  <a:pt x="2843" y="2240"/>
                </a:lnTo>
                <a:lnTo>
                  <a:pt x="2843" y="2241"/>
                </a:lnTo>
                <a:lnTo>
                  <a:pt x="2843" y="2240"/>
                </a:lnTo>
                <a:lnTo>
                  <a:pt x="2843" y="2241"/>
                </a:lnTo>
                <a:lnTo>
                  <a:pt x="2841" y="2241"/>
                </a:lnTo>
                <a:lnTo>
                  <a:pt x="2841" y="2240"/>
                </a:lnTo>
                <a:lnTo>
                  <a:pt x="2841" y="2241"/>
                </a:lnTo>
                <a:lnTo>
                  <a:pt x="2841" y="2240"/>
                </a:lnTo>
                <a:lnTo>
                  <a:pt x="2840" y="2240"/>
                </a:lnTo>
                <a:lnTo>
                  <a:pt x="2840" y="2238"/>
                </a:lnTo>
                <a:lnTo>
                  <a:pt x="2841" y="2238"/>
                </a:lnTo>
                <a:lnTo>
                  <a:pt x="2841" y="2237"/>
                </a:lnTo>
                <a:lnTo>
                  <a:pt x="2843" y="2238"/>
                </a:lnTo>
                <a:lnTo>
                  <a:pt x="2844" y="2240"/>
                </a:lnTo>
                <a:lnTo>
                  <a:pt x="2843" y="2238"/>
                </a:lnTo>
                <a:lnTo>
                  <a:pt x="2843" y="2237"/>
                </a:lnTo>
                <a:lnTo>
                  <a:pt x="2841" y="2237"/>
                </a:lnTo>
                <a:lnTo>
                  <a:pt x="2841" y="2235"/>
                </a:lnTo>
                <a:lnTo>
                  <a:pt x="2841" y="2234"/>
                </a:lnTo>
                <a:lnTo>
                  <a:pt x="2843" y="2234"/>
                </a:lnTo>
                <a:lnTo>
                  <a:pt x="2843" y="2232"/>
                </a:lnTo>
                <a:lnTo>
                  <a:pt x="2844" y="2234"/>
                </a:lnTo>
                <a:lnTo>
                  <a:pt x="2844" y="2235"/>
                </a:lnTo>
                <a:lnTo>
                  <a:pt x="2846" y="2235"/>
                </a:lnTo>
                <a:lnTo>
                  <a:pt x="2846" y="2234"/>
                </a:lnTo>
                <a:lnTo>
                  <a:pt x="2844" y="2234"/>
                </a:lnTo>
                <a:lnTo>
                  <a:pt x="2844" y="2232"/>
                </a:lnTo>
                <a:lnTo>
                  <a:pt x="2846" y="2234"/>
                </a:lnTo>
                <a:lnTo>
                  <a:pt x="2846" y="2232"/>
                </a:lnTo>
                <a:lnTo>
                  <a:pt x="2847" y="2232"/>
                </a:lnTo>
                <a:lnTo>
                  <a:pt x="2847" y="2234"/>
                </a:lnTo>
                <a:lnTo>
                  <a:pt x="2847" y="2235"/>
                </a:lnTo>
                <a:lnTo>
                  <a:pt x="2848" y="2235"/>
                </a:lnTo>
                <a:lnTo>
                  <a:pt x="2848" y="2234"/>
                </a:lnTo>
                <a:lnTo>
                  <a:pt x="2847" y="2232"/>
                </a:lnTo>
                <a:lnTo>
                  <a:pt x="2846" y="2231"/>
                </a:lnTo>
                <a:lnTo>
                  <a:pt x="2847" y="2231"/>
                </a:lnTo>
                <a:lnTo>
                  <a:pt x="2847" y="2229"/>
                </a:lnTo>
                <a:lnTo>
                  <a:pt x="2848" y="2229"/>
                </a:lnTo>
                <a:lnTo>
                  <a:pt x="2848" y="2228"/>
                </a:lnTo>
                <a:lnTo>
                  <a:pt x="2850" y="2227"/>
                </a:lnTo>
                <a:lnTo>
                  <a:pt x="2851" y="2227"/>
                </a:lnTo>
                <a:lnTo>
                  <a:pt x="2851" y="2225"/>
                </a:lnTo>
                <a:lnTo>
                  <a:pt x="2851" y="2224"/>
                </a:lnTo>
                <a:lnTo>
                  <a:pt x="2853" y="2224"/>
                </a:lnTo>
                <a:lnTo>
                  <a:pt x="2853" y="2222"/>
                </a:lnTo>
                <a:lnTo>
                  <a:pt x="2851" y="2224"/>
                </a:lnTo>
                <a:lnTo>
                  <a:pt x="2851" y="2222"/>
                </a:lnTo>
                <a:lnTo>
                  <a:pt x="2851" y="2221"/>
                </a:lnTo>
                <a:lnTo>
                  <a:pt x="2853" y="2221"/>
                </a:lnTo>
                <a:lnTo>
                  <a:pt x="2854" y="2218"/>
                </a:lnTo>
                <a:lnTo>
                  <a:pt x="2854" y="2216"/>
                </a:lnTo>
                <a:lnTo>
                  <a:pt x="2854" y="2215"/>
                </a:lnTo>
                <a:lnTo>
                  <a:pt x="2854" y="2216"/>
                </a:lnTo>
                <a:lnTo>
                  <a:pt x="2853" y="2218"/>
                </a:lnTo>
                <a:lnTo>
                  <a:pt x="2853" y="2219"/>
                </a:lnTo>
                <a:lnTo>
                  <a:pt x="2851" y="2221"/>
                </a:lnTo>
                <a:lnTo>
                  <a:pt x="2851" y="2222"/>
                </a:lnTo>
                <a:lnTo>
                  <a:pt x="2850" y="2224"/>
                </a:lnTo>
                <a:lnTo>
                  <a:pt x="2850" y="2225"/>
                </a:lnTo>
                <a:lnTo>
                  <a:pt x="2848" y="2225"/>
                </a:lnTo>
                <a:lnTo>
                  <a:pt x="2848" y="2227"/>
                </a:lnTo>
                <a:lnTo>
                  <a:pt x="2848" y="2228"/>
                </a:lnTo>
                <a:lnTo>
                  <a:pt x="2847" y="2229"/>
                </a:lnTo>
                <a:lnTo>
                  <a:pt x="2846" y="2229"/>
                </a:lnTo>
                <a:lnTo>
                  <a:pt x="2846" y="2228"/>
                </a:lnTo>
                <a:lnTo>
                  <a:pt x="2844" y="2228"/>
                </a:lnTo>
                <a:lnTo>
                  <a:pt x="2844" y="2227"/>
                </a:lnTo>
                <a:lnTo>
                  <a:pt x="2844" y="2225"/>
                </a:lnTo>
                <a:lnTo>
                  <a:pt x="2844" y="2224"/>
                </a:lnTo>
                <a:lnTo>
                  <a:pt x="2846" y="2222"/>
                </a:lnTo>
                <a:lnTo>
                  <a:pt x="2846" y="2221"/>
                </a:lnTo>
                <a:lnTo>
                  <a:pt x="2846" y="2219"/>
                </a:lnTo>
                <a:lnTo>
                  <a:pt x="2847" y="2219"/>
                </a:lnTo>
                <a:lnTo>
                  <a:pt x="2847" y="2218"/>
                </a:lnTo>
                <a:lnTo>
                  <a:pt x="2846" y="2218"/>
                </a:lnTo>
                <a:lnTo>
                  <a:pt x="2846" y="2219"/>
                </a:lnTo>
                <a:lnTo>
                  <a:pt x="2844" y="2221"/>
                </a:lnTo>
                <a:lnTo>
                  <a:pt x="2844" y="2222"/>
                </a:lnTo>
                <a:lnTo>
                  <a:pt x="2844" y="2224"/>
                </a:lnTo>
                <a:lnTo>
                  <a:pt x="2844" y="2225"/>
                </a:lnTo>
                <a:lnTo>
                  <a:pt x="2843" y="2228"/>
                </a:lnTo>
                <a:lnTo>
                  <a:pt x="2843" y="2229"/>
                </a:lnTo>
                <a:lnTo>
                  <a:pt x="2841" y="2229"/>
                </a:lnTo>
                <a:lnTo>
                  <a:pt x="2841" y="2231"/>
                </a:lnTo>
                <a:lnTo>
                  <a:pt x="2840" y="2231"/>
                </a:lnTo>
                <a:lnTo>
                  <a:pt x="2838" y="2231"/>
                </a:lnTo>
                <a:lnTo>
                  <a:pt x="2838" y="2232"/>
                </a:lnTo>
                <a:lnTo>
                  <a:pt x="2837" y="2232"/>
                </a:lnTo>
                <a:lnTo>
                  <a:pt x="2837" y="2231"/>
                </a:lnTo>
                <a:lnTo>
                  <a:pt x="2835" y="2231"/>
                </a:lnTo>
                <a:lnTo>
                  <a:pt x="2835" y="2229"/>
                </a:lnTo>
                <a:lnTo>
                  <a:pt x="2835" y="2228"/>
                </a:lnTo>
                <a:lnTo>
                  <a:pt x="2835" y="2227"/>
                </a:lnTo>
                <a:lnTo>
                  <a:pt x="2837" y="2227"/>
                </a:lnTo>
                <a:lnTo>
                  <a:pt x="2835" y="2227"/>
                </a:lnTo>
                <a:lnTo>
                  <a:pt x="2835" y="2225"/>
                </a:lnTo>
                <a:lnTo>
                  <a:pt x="2835" y="2224"/>
                </a:lnTo>
                <a:lnTo>
                  <a:pt x="2835" y="2222"/>
                </a:lnTo>
                <a:lnTo>
                  <a:pt x="2837" y="2221"/>
                </a:lnTo>
                <a:lnTo>
                  <a:pt x="2838" y="2219"/>
                </a:lnTo>
                <a:lnTo>
                  <a:pt x="2838" y="2218"/>
                </a:lnTo>
                <a:lnTo>
                  <a:pt x="2838" y="2219"/>
                </a:lnTo>
                <a:lnTo>
                  <a:pt x="2840" y="2218"/>
                </a:lnTo>
                <a:lnTo>
                  <a:pt x="2841" y="2218"/>
                </a:lnTo>
                <a:lnTo>
                  <a:pt x="2841" y="2216"/>
                </a:lnTo>
                <a:close/>
                <a:moveTo>
                  <a:pt x="2775" y="2119"/>
                </a:moveTo>
                <a:lnTo>
                  <a:pt x="2775" y="2118"/>
                </a:lnTo>
                <a:lnTo>
                  <a:pt x="2774" y="2118"/>
                </a:lnTo>
                <a:lnTo>
                  <a:pt x="2775" y="2118"/>
                </a:lnTo>
                <a:lnTo>
                  <a:pt x="2775" y="2119"/>
                </a:lnTo>
                <a:close/>
                <a:moveTo>
                  <a:pt x="2775" y="2119"/>
                </a:moveTo>
                <a:lnTo>
                  <a:pt x="2775" y="2118"/>
                </a:lnTo>
                <a:lnTo>
                  <a:pt x="2775" y="2116"/>
                </a:lnTo>
                <a:lnTo>
                  <a:pt x="2775" y="2118"/>
                </a:lnTo>
                <a:lnTo>
                  <a:pt x="2776" y="2118"/>
                </a:lnTo>
                <a:lnTo>
                  <a:pt x="2776" y="2119"/>
                </a:lnTo>
                <a:lnTo>
                  <a:pt x="2775" y="2119"/>
                </a:lnTo>
                <a:close/>
                <a:moveTo>
                  <a:pt x="2810" y="2115"/>
                </a:moveTo>
                <a:lnTo>
                  <a:pt x="2809" y="2115"/>
                </a:lnTo>
                <a:lnTo>
                  <a:pt x="2809" y="2113"/>
                </a:lnTo>
                <a:lnTo>
                  <a:pt x="2807" y="2113"/>
                </a:lnTo>
                <a:lnTo>
                  <a:pt x="2807" y="2112"/>
                </a:lnTo>
                <a:lnTo>
                  <a:pt x="2809" y="2112"/>
                </a:lnTo>
                <a:lnTo>
                  <a:pt x="2810" y="2112"/>
                </a:lnTo>
                <a:lnTo>
                  <a:pt x="2810" y="2113"/>
                </a:lnTo>
                <a:lnTo>
                  <a:pt x="2812" y="2113"/>
                </a:lnTo>
                <a:lnTo>
                  <a:pt x="2810" y="2113"/>
                </a:lnTo>
                <a:lnTo>
                  <a:pt x="2810" y="2115"/>
                </a:lnTo>
                <a:close/>
                <a:moveTo>
                  <a:pt x="2768" y="2109"/>
                </a:moveTo>
                <a:lnTo>
                  <a:pt x="2768" y="2110"/>
                </a:lnTo>
                <a:lnTo>
                  <a:pt x="2766" y="2109"/>
                </a:lnTo>
                <a:lnTo>
                  <a:pt x="2768" y="2109"/>
                </a:lnTo>
                <a:close/>
                <a:moveTo>
                  <a:pt x="1621" y="2109"/>
                </a:moveTo>
                <a:lnTo>
                  <a:pt x="1620" y="2109"/>
                </a:lnTo>
                <a:lnTo>
                  <a:pt x="1620" y="2107"/>
                </a:lnTo>
                <a:lnTo>
                  <a:pt x="1620" y="2106"/>
                </a:lnTo>
                <a:lnTo>
                  <a:pt x="1621" y="2106"/>
                </a:lnTo>
                <a:lnTo>
                  <a:pt x="1621" y="2107"/>
                </a:lnTo>
                <a:lnTo>
                  <a:pt x="1621" y="2109"/>
                </a:lnTo>
                <a:close/>
                <a:moveTo>
                  <a:pt x="1723" y="2106"/>
                </a:moveTo>
                <a:lnTo>
                  <a:pt x="1723" y="2105"/>
                </a:lnTo>
                <a:lnTo>
                  <a:pt x="1723" y="2106"/>
                </a:lnTo>
                <a:close/>
                <a:moveTo>
                  <a:pt x="1626" y="2102"/>
                </a:moveTo>
                <a:lnTo>
                  <a:pt x="1624" y="2102"/>
                </a:lnTo>
                <a:lnTo>
                  <a:pt x="1626" y="2102"/>
                </a:lnTo>
                <a:lnTo>
                  <a:pt x="1626" y="2100"/>
                </a:lnTo>
                <a:lnTo>
                  <a:pt x="1626" y="2102"/>
                </a:lnTo>
                <a:close/>
                <a:moveTo>
                  <a:pt x="2799" y="2100"/>
                </a:moveTo>
                <a:lnTo>
                  <a:pt x="2800" y="2100"/>
                </a:lnTo>
                <a:lnTo>
                  <a:pt x="2801" y="2102"/>
                </a:lnTo>
                <a:lnTo>
                  <a:pt x="2801" y="2103"/>
                </a:lnTo>
                <a:lnTo>
                  <a:pt x="2803" y="2103"/>
                </a:lnTo>
                <a:lnTo>
                  <a:pt x="2803" y="2105"/>
                </a:lnTo>
                <a:lnTo>
                  <a:pt x="2804" y="2105"/>
                </a:lnTo>
                <a:lnTo>
                  <a:pt x="2804" y="2106"/>
                </a:lnTo>
                <a:lnTo>
                  <a:pt x="2806" y="2106"/>
                </a:lnTo>
                <a:lnTo>
                  <a:pt x="2806" y="2107"/>
                </a:lnTo>
                <a:lnTo>
                  <a:pt x="2804" y="2107"/>
                </a:lnTo>
                <a:lnTo>
                  <a:pt x="2804" y="2109"/>
                </a:lnTo>
                <a:lnTo>
                  <a:pt x="2803" y="2107"/>
                </a:lnTo>
                <a:lnTo>
                  <a:pt x="2801" y="2106"/>
                </a:lnTo>
                <a:lnTo>
                  <a:pt x="2801" y="2105"/>
                </a:lnTo>
                <a:lnTo>
                  <a:pt x="2800" y="2105"/>
                </a:lnTo>
                <a:lnTo>
                  <a:pt x="2799" y="2103"/>
                </a:lnTo>
                <a:lnTo>
                  <a:pt x="2799" y="2102"/>
                </a:lnTo>
                <a:lnTo>
                  <a:pt x="2799" y="2100"/>
                </a:lnTo>
                <a:close/>
                <a:moveTo>
                  <a:pt x="2944" y="2102"/>
                </a:moveTo>
                <a:lnTo>
                  <a:pt x="2943" y="2102"/>
                </a:lnTo>
                <a:lnTo>
                  <a:pt x="2943" y="2100"/>
                </a:lnTo>
                <a:lnTo>
                  <a:pt x="2944" y="2100"/>
                </a:lnTo>
                <a:lnTo>
                  <a:pt x="2944" y="2102"/>
                </a:lnTo>
                <a:close/>
                <a:moveTo>
                  <a:pt x="2766" y="2100"/>
                </a:moveTo>
                <a:lnTo>
                  <a:pt x="2768" y="2100"/>
                </a:lnTo>
                <a:lnTo>
                  <a:pt x="2769" y="2100"/>
                </a:lnTo>
                <a:lnTo>
                  <a:pt x="2769" y="2102"/>
                </a:lnTo>
                <a:lnTo>
                  <a:pt x="2771" y="2102"/>
                </a:lnTo>
                <a:lnTo>
                  <a:pt x="2771" y="2103"/>
                </a:lnTo>
                <a:lnTo>
                  <a:pt x="2771" y="2105"/>
                </a:lnTo>
                <a:lnTo>
                  <a:pt x="2769" y="2105"/>
                </a:lnTo>
                <a:lnTo>
                  <a:pt x="2769" y="2106"/>
                </a:lnTo>
                <a:lnTo>
                  <a:pt x="2768" y="2106"/>
                </a:lnTo>
                <a:lnTo>
                  <a:pt x="2768" y="2107"/>
                </a:lnTo>
                <a:lnTo>
                  <a:pt x="2768" y="2109"/>
                </a:lnTo>
                <a:lnTo>
                  <a:pt x="2768" y="2107"/>
                </a:lnTo>
                <a:lnTo>
                  <a:pt x="2766" y="2107"/>
                </a:lnTo>
                <a:lnTo>
                  <a:pt x="2766" y="2106"/>
                </a:lnTo>
                <a:lnTo>
                  <a:pt x="2766" y="2107"/>
                </a:lnTo>
                <a:lnTo>
                  <a:pt x="2766" y="2106"/>
                </a:lnTo>
                <a:lnTo>
                  <a:pt x="2765" y="2106"/>
                </a:lnTo>
                <a:lnTo>
                  <a:pt x="2766" y="2106"/>
                </a:lnTo>
                <a:lnTo>
                  <a:pt x="2765" y="2106"/>
                </a:lnTo>
                <a:lnTo>
                  <a:pt x="2765" y="2105"/>
                </a:lnTo>
                <a:lnTo>
                  <a:pt x="2765" y="2103"/>
                </a:lnTo>
                <a:lnTo>
                  <a:pt x="2763" y="2103"/>
                </a:lnTo>
                <a:lnTo>
                  <a:pt x="2765" y="2103"/>
                </a:lnTo>
                <a:lnTo>
                  <a:pt x="2765" y="2102"/>
                </a:lnTo>
                <a:lnTo>
                  <a:pt x="2766" y="2102"/>
                </a:lnTo>
                <a:lnTo>
                  <a:pt x="2768" y="2102"/>
                </a:lnTo>
                <a:lnTo>
                  <a:pt x="2766" y="2100"/>
                </a:lnTo>
                <a:close/>
                <a:moveTo>
                  <a:pt x="1664" y="2100"/>
                </a:moveTo>
                <a:lnTo>
                  <a:pt x="1664" y="2099"/>
                </a:lnTo>
                <a:lnTo>
                  <a:pt x="1664" y="2100"/>
                </a:lnTo>
                <a:close/>
                <a:moveTo>
                  <a:pt x="2765" y="2099"/>
                </a:moveTo>
                <a:lnTo>
                  <a:pt x="2765" y="2100"/>
                </a:lnTo>
                <a:lnTo>
                  <a:pt x="2765" y="2102"/>
                </a:lnTo>
                <a:lnTo>
                  <a:pt x="2763" y="2102"/>
                </a:lnTo>
                <a:lnTo>
                  <a:pt x="2763" y="2103"/>
                </a:lnTo>
                <a:lnTo>
                  <a:pt x="2763" y="2102"/>
                </a:lnTo>
                <a:lnTo>
                  <a:pt x="2763" y="2100"/>
                </a:lnTo>
                <a:lnTo>
                  <a:pt x="2762" y="2100"/>
                </a:lnTo>
                <a:lnTo>
                  <a:pt x="2762" y="2099"/>
                </a:lnTo>
                <a:lnTo>
                  <a:pt x="2763" y="2099"/>
                </a:lnTo>
                <a:lnTo>
                  <a:pt x="2765" y="2099"/>
                </a:lnTo>
                <a:close/>
                <a:moveTo>
                  <a:pt x="1662" y="2099"/>
                </a:moveTo>
                <a:lnTo>
                  <a:pt x="1661" y="2099"/>
                </a:lnTo>
                <a:lnTo>
                  <a:pt x="1661" y="2097"/>
                </a:lnTo>
                <a:lnTo>
                  <a:pt x="1661" y="2096"/>
                </a:lnTo>
                <a:lnTo>
                  <a:pt x="1662" y="2096"/>
                </a:lnTo>
                <a:lnTo>
                  <a:pt x="1662" y="2097"/>
                </a:lnTo>
                <a:lnTo>
                  <a:pt x="1664" y="2099"/>
                </a:lnTo>
                <a:lnTo>
                  <a:pt x="1662" y="2099"/>
                </a:lnTo>
                <a:close/>
                <a:moveTo>
                  <a:pt x="2932" y="2094"/>
                </a:moveTo>
                <a:lnTo>
                  <a:pt x="2932" y="2096"/>
                </a:lnTo>
                <a:lnTo>
                  <a:pt x="2932" y="2094"/>
                </a:lnTo>
                <a:lnTo>
                  <a:pt x="2931" y="2094"/>
                </a:lnTo>
                <a:lnTo>
                  <a:pt x="2931" y="2093"/>
                </a:lnTo>
                <a:lnTo>
                  <a:pt x="2932" y="2093"/>
                </a:lnTo>
                <a:lnTo>
                  <a:pt x="2932" y="2094"/>
                </a:lnTo>
                <a:lnTo>
                  <a:pt x="2934" y="2094"/>
                </a:lnTo>
                <a:lnTo>
                  <a:pt x="2932" y="2094"/>
                </a:lnTo>
                <a:close/>
                <a:moveTo>
                  <a:pt x="1723" y="2094"/>
                </a:moveTo>
                <a:lnTo>
                  <a:pt x="1723" y="2093"/>
                </a:lnTo>
                <a:lnTo>
                  <a:pt x="1723" y="2094"/>
                </a:lnTo>
                <a:close/>
                <a:moveTo>
                  <a:pt x="2763" y="2094"/>
                </a:moveTo>
                <a:lnTo>
                  <a:pt x="2763" y="2096"/>
                </a:lnTo>
                <a:lnTo>
                  <a:pt x="2763" y="2097"/>
                </a:lnTo>
                <a:lnTo>
                  <a:pt x="2762" y="2097"/>
                </a:lnTo>
                <a:lnTo>
                  <a:pt x="2760" y="2097"/>
                </a:lnTo>
                <a:lnTo>
                  <a:pt x="2760" y="2096"/>
                </a:lnTo>
                <a:lnTo>
                  <a:pt x="2759" y="2096"/>
                </a:lnTo>
                <a:lnTo>
                  <a:pt x="2759" y="2094"/>
                </a:lnTo>
                <a:lnTo>
                  <a:pt x="2760" y="2094"/>
                </a:lnTo>
                <a:lnTo>
                  <a:pt x="2762" y="2094"/>
                </a:lnTo>
                <a:lnTo>
                  <a:pt x="2762" y="2093"/>
                </a:lnTo>
                <a:lnTo>
                  <a:pt x="2763" y="2093"/>
                </a:lnTo>
                <a:lnTo>
                  <a:pt x="2763" y="2094"/>
                </a:lnTo>
                <a:close/>
                <a:moveTo>
                  <a:pt x="1651" y="2093"/>
                </a:moveTo>
                <a:lnTo>
                  <a:pt x="1649" y="2093"/>
                </a:lnTo>
                <a:lnTo>
                  <a:pt x="1651" y="2091"/>
                </a:lnTo>
                <a:lnTo>
                  <a:pt x="1651" y="2093"/>
                </a:lnTo>
                <a:close/>
                <a:moveTo>
                  <a:pt x="1734" y="2091"/>
                </a:moveTo>
                <a:lnTo>
                  <a:pt x="1736" y="2091"/>
                </a:lnTo>
                <a:lnTo>
                  <a:pt x="1734" y="2091"/>
                </a:lnTo>
                <a:close/>
                <a:moveTo>
                  <a:pt x="1723" y="2093"/>
                </a:moveTo>
                <a:lnTo>
                  <a:pt x="1723" y="2091"/>
                </a:lnTo>
                <a:lnTo>
                  <a:pt x="1724" y="2091"/>
                </a:lnTo>
                <a:lnTo>
                  <a:pt x="1723" y="2093"/>
                </a:lnTo>
                <a:close/>
                <a:moveTo>
                  <a:pt x="2906" y="2093"/>
                </a:moveTo>
                <a:lnTo>
                  <a:pt x="2906" y="2091"/>
                </a:lnTo>
                <a:lnTo>
                  <a:pt x="2906" y="2093"/>
                </a:lnTo>
                <a:close/>
                <a:moveTo>
                  <a:pt x="1734" y="2091"/>
                </a:moveTo>
                <a:lnTo>
                  <a:pt x="1733" y="2093"/>
                </a:lnTo>
                <a:lnTo>
                  <a:pt x="1731" y="2093"/>
                </a:lnTo>
                <a:lnTo>
                  <a:pt x="1731" y="2094"/>
                </a:lnTo>
                <a:lnTo>
                  <a:pt x="1730" y="2094"/>
                </a:lnTo>
                <a:lnTo>
                  <a:pt x="1730" y="2096"/>
                </a:lnTo>
                <a:lnTo>
                  <a:pt x="1728" y="2096"/>
                </a:lnTo>
                <a:lnTo>
                  <a:pt x="1728" y="2094"/>
                </a:lnTo>
                <a:lnTo>
                  <a:pt x="1730" y="2094"/>
                </a:lnTo>
                <a:lnTo>
                  <a:pt x="1730" y="2093"/>
                </a:lnTo>
                <a:lnTo>
                  <a:pt x="1731" y="2093"/>
                </a:lnTo>
                <a:lnTo>
                  <a:pt x="1733" y="2093"/>
                </a:lnTo>
                <a:lnTo>
                  <a:pt x="1733" y="2091"/>
                </a:lnTo>
                <a:lnTo>
                  <a:pt x="1731" y="2091"/>
                </a:lnTo>
                <a:lnTo>
                  <a:pt x="1733" y="2091"/>
                </a:lnTo>
                <a:lnTo>
                  <a:pt x="1733" y="2090"/>
                </a:lnTo>
                <a:lnTo>
                  <a:pt x="1733" y="2091"/>
                </a:lnTo>
                <a:lnTo>
                  <a:pt x="1734" y="2091"/>
                </a:lnTo>
                <a:close/>
                <a:moveTo>
                  <a:pt x="2760" y="2090"/>
                </a:moveTo>
                <a:lnTo>
                  <a:pt x="2759" y="2091"/>
                </a:lnTo>
                <a:lnTo>
                  <a:pt x="2759" y="2090"/>
                </a:lnTo>
                <a:lnTo>
                  <a:pt x="2760" y="2090"/>
                </a:lnTo>
                <a:close/>
                <a:moveTo>
                  <a:pt x="1727" y="2094"/>
                </a:moveTo>
                <a:lnTo>
                  <a:pt x="1727" y="2093"/>
                </a:lnTo>
                <a:lnTo>
                  <a:pt x="1726" y="2093"/>
                </a:lnTo>
                <a:lnTo>
                  <a:pt x="1726" y="2091"/>
                </a:lnTo>
                <a:lnTo>
                  <a:pt x="1727" y="2091"/>
                </a:lnTo>
                <a:lnTo>
                  <a:pt x="1727" y="2090"/>
                </a:lnTo>
                <a:lnTo>
                  <a:pt x="1728" y="2090"/>
                </a:lnTo>
                <a:lnTo>
                  <a:pt x="1728" y="2091"/>
                </a:lnTo>
                <a:lnTo>
                  <a:pt x="1728" y="2093"/>
                </a:lnTo>
                <a:lnTo>
                  <a:pt x="1727" y="2093"/>
                </a:lnTo>
                <a:lnTo>
                  <a:pt x="1727" y="2094"/>
                </a:lnTo>
                <a:close/>
                <a:moveTo>
                  <a:pt x="2749" y="2081"/>
                </a:moveTo>
                <a:lnTo>
                  <a:pt x="2747" y="2081"/>
                </a:lnTo>
                <a:lnTo>
                  <a:pt x="2749" y="2081"/>
                </a:lnTo>
                <a:lnTo>
                  <a:pt x="2749" y="2080"/>
                </a:lnTo>
                <a:lnTo>
                  <a:pt x="2749" y="2081"/>
                </a:lnTo>
                <a:close/>
                <a:moveTo>
                  <a:pt x="1708" y="2080"/>
                </a:moveTo>
                <a:lnTo>
                  <a:pt x="1706" y="2080"/>
                </a:lnTo>
                <a:lnTo>
                  <a:pt x="1706" y="2081"/>
                </a:lnTo>
                <a:lnTo>
                  <a:pt x="1706" y="2080"/>
                </a:lnTo>
                <a:lnTo>
                  <a:pt x="1708" y="2080"/>
                </a:lnTo>
                <a:lnTo>
                  <a:pt x="1706" y="2078"/>
                </a:lnTo>
                <a:lnTo>
                  <a:pt x="1708" y="2078"/>
                </a:lnTo>
                <a:lnTo>
                  <a:pt x="1708" y="2080"/>
                </a:lnTo>
                <a:close/>
                <a:moveTo>
                  <a:pt x="2897" y="2081"/>
                </a:moveTo>
                <a:lnTo>
                  <a:pt x="2898" y="2083"/>
                </a:lnTo>
                <a:lnTo>
                  <a:pt x="2897" y="2083"/>
                </a:lnTo>
                <a:lnTo>
                  <a:pt x="2898" y="2084"/>
                </a:lnTo>
                <a:lnTo>
                  <a:pt x="2900" y="2085"/>
                </a:lnTo>
                <a:lnTo>
                  <a:pt x="2900" y="2087"/>
                </a:lnTo>
                <a:lnTo>
                  <a:pt x="2901" y="2088"/>
                </a:lnTo>
                <a:lnTo>
                  <a:pt x="2901" y="2090"/>
                </a:lnTo>
                <a:lnTo>
                  <a:pt x="2901" y="2091"/>
                </a:lnTo>
                <a:lnTo>
                  <a:pt x="2901" y="2093"/>
                </a:lnTo>
                <a:lnTo>
                  <a:pt x="2900" y="2093"/>
                </a:lnTo>
                <a:lnTo>
                  <a:pt x="2900" y="2091"/>
                </a:lnTo>
                <a:lnTo>
                  <a:pt x="2900" y="2090"/>
                </a:lnTo>
                <a:lnTo>
                  <a:pt x="2898" y="2088"/>
                </a:lnTo>
                <a:lnTo>
                  <a:pt x="2897" y="2087"/>
                </a:lnTo>
                <a:lnTo>
                  <a:pt x="2897" y="2085"/>
                </a:lnTo>
                <a:lnTo>
                  <a:pt x="2897" y="2084"/>
                </a:lnTo>
                <a:lnTo>
                  <a:pt x="2896" y="2084"/>
                </a:lnTo>
                <a:lnTo>
                  <a:pt x="2897" y="2084"/>
                </a:lnTo>
                <a:lnTo>
                  <a:pt x="2896" y="2081"/>
                </a:lnTo>
                <a:lnTo>
                  <a:pt x="2896" y="2080"/>
                </a:lnTo>
                <a:lnTo>
                  <a:pt x="2896" y="2078"/>
                </a:lnTo>
                <a:lnTo>
                  <a:pt x="2894" y="2078"/>
                </a:lnTo>
                <a:lnTo>
                  <a:pt x="2896" y="2078"/>
                </a:lnTo>
                <a:lnTo>
                  <a:pt x="2896" y="2080"/>
                </a:lnTo>
                <a:lnTo>
                  <a:pt x="2897" y="2080"/>
                </a:lnTo>
                <a:lnTo>
                  <a:pt x="2897" y="2081"/>
                </a:lnTo>
                <a:close/>
                <a:moveTo>
                  <a:pt x="2893" y="2080"/>
                </a:moveTo>
                <a:lnTo>
                  <a:pt x="2891" y="2080"/>
                </a:lnTo>
                <a:lnTo>
                  <a:pt x="2891" y="2078"/>
                </a:lnTo>
                <a:lnTo>
                  <a:pt x="2893" y="2078"/>
                </a:lnTo>
                <a:lnTo>
                  <a:pt x="2893" y="2080"/>
                </a:lnTo>
                <a:close/>
                <a:moveTo>
                  <a:pt x="1723" y="2078"/>
                </a:moveTo>
                <a:lnTo>
                  <a:pt x="1723" y="2077"/>
                </a:lnTo>
                <a:lnTo>
                  <a:pt x="1723" y="2078"/>
                </a:lnTo>
                <a:close/>
                <a:moveTo>
                  <a:pt x="2898" y="2075"/>
                </a:moveTo>
                <a:lnTo>
                  <a:pt x="2898" y="2077"/>
                </a:lnTo>
                <a:lnTo>
                  <a:pt x="2900" y="2077"/>
                </a:lnTo>
                <a:lnTo>
                  <a:pt x="2900" y="2078"/>
                </a:lnTo>
                <a:lnTo>
                  <a:pt x="2900" y="2077"/>
                </a:lnTo>
                <a:lnTo>
                  <a:pt x="2898" y="2077"/>
                </a:lnTo>
                <a:lnTo>
                  <a:pt x="2898" y="2075"/>
                </a:lnTo>
                <a:lnTo>
                  <a:pt x="2898" y="2074"/>
                </a:lnTo>
                <a:lnTo>
                  <a:pt x="2898" y="2075"/>
                </a:lnTo>
                <a:close/>
                <a:moveTo>
                  <a:pt x="2893" y="2071"/>
                </a:moveTo>
                <a:lnTo>
                  <a:pt x="2893" y="2072"/>
                </a:lnTo>
                <a:lnTo>
                  <a:pt x="2894" y="2072"/>
                </a:lnTo>
                <a:lnTo>
                  <a:pt x="2896" y="2072"/>
                </a:lnTo>
                <a:lnTo>
                  <a:pt x="2896" y="2074"/>
                </a:lnTo>
                <a:lnTo>
                  <a:pt x="2897" y="2074"/>
                </a:lnTo>
                <a:lnTo>
                  <a:pt x="2897" y="2075"/>
                </a:lnTo>
                <a:lnTo>
                  <a:pt x="2897" y="2077"/>
                </a:lnTo>
                <a:lnTo>
                  <a:pt x="2897" y="2075"/>
                </a:lnTo>
                <a:lnTo>
                  <a:pt x="2897" y="2074"/>
                </a:lnTo>
                <a:lnTo>
                  <a:pt x="2896" y="2074"/>
                </a:lnTo>
                <a:lnTo>
                  <a:pt x="2896" y="2075"/>
                </a:lnTo>
                <a:lnTo>
                  <a:pt x="2896" y="2077"/>
                </a:lnTo>
                <a:lnTo>
                  <a:pt x="2894" y="2077"/>
                </a:lnTo>
                <a:lnTo>
                  <a:pt x="2893" y="2075"/>
                </a:lnTo>
                <a:lnTo>
                  <a:pt x="2891" y="2075"/>
                </a:lnTo>
                <a:lnTo>
                  <a:pt x="2891" y="2074"/>
                </a:lnTo>
                <a:lnTo>
                  <a:pt x="2891" y="2072"/>
                </a:lnTo>
                <a:lnTo>
                  <a:pt x="2891" y="2071"/>
                </a:lnTo>
                <a:lnTo>
                  <a:pt x="2890" y="2071"/>
                </a:lnTo>
                <a:lnTo>
                  <a:pt x="2891" y="2071"/>
                </a:lnTo>
                <a:lnTo>
                  <a:pt x="2893" y="2071"/>
                </a:lnTo>
                <a:close/>
                <a:moveTo>
                  <a:pt x="1680" y="2071"/>
                </a:moveTo>
                <a:lnTo>
                  <a:pt x="1680" y="2072"/>
                </a:lnTo>
                <a:lnTo>
                  <a:pt x="1680" y="2071"/>
                </a:lnTo>
                <a:lnTo>
                  <a:pt x="1679" y="2071"/>
                </a:lnTo>
                <a:lnTo>
                  <a:pt x="1680" y="2071"/>
                </a:lnTo>
                <a:close/>
                <a:moveTo>
                  <a:pt x="1681" y="2071"/>
                </a:moveTo>
                <a:lnTo>
                  <a:pt x="1683" y="2071"/>
                </a:lnTo>
                <a:lnTo>
                  <a:pt x="1681" y="2071"/>
                </a:lnTo>
                <a:lnTo>
                  <a:pt x="1680" y="2071"/>
                </a:lnTo>
                <a:lnTo>
                  <a:pt x="1681" y="2071"/>
                </a:lnTo>
                <a:lnTo>
                  <a:pt x="1681" y="2069"/>
                </a:lnTo>
                <a:lnTo>
                  <a:pt x="1681" y="2071"/>
                </a:lnTo>
                <a:close/>
                <a:moveTo>
                  <a:pt x="1721" y="2069"/>
                </a:moveTo>
                <a:lnTo>
                  <a:pt x="1721" y="2071"/>
                </a:lnTo>
                <a:lnTo>
                  <a:pt x="1723" y="2072"/>
                </a:lnTo>
                <a:lnTo>
                  <a:pt x="1721" y="2072"/>
                </a:lnTo>
                <a:lnTo>
                  <a:pt x="1720" y="2072"/>
                </a:lnTo>
                <a:lnTo>
                  <a:pt x="1721" y="2074"/>
                </a:lnTo>
                <a:lnTo>
                  <a:pt x="1723" y="2074"/>
                </a:lnTo>
                <a:lnTo>
                  <a:pt x="1724" y="2074"/>
                </a:lnTo>
                <a:lnTo>
                  <a:pt x="1726" y="2074"/>
                </a:lnTo>
                <a:lnTo>
                  <a:pt x="1727" y="2074"/>
                </a:lnTo>
                <a:lnTo>
                  <a:pt x="1727" y="2075"/>
                </a:lnTo>
                <a:lnTo>
                  <a:pt x="1728" y="2075"/>
                </a:lnTo>
                <a:lnTo>
                  <a:pt x="1727" y="2077"/>
                </a:lnTo>
                <a:lnTo>
                  <a:pt x="1726" y="2078"/>
                </a:lnTo>
                <a:lnTo>
                  <a:pt x="1726" y="2080"/>
                </a:lnTo>
                <a:lnTo>
                  <a:pt x="1724" y="2078"/>
                </a:lnTo>
                <a:lnTo>
                  <a:pt x="1723" y="2078"/>
                </a:lnTo>
                <a:lnTo>
                  <a:pt x="1723" y="2077"/>
                </a:lnTo>
                <a:lnTo>
                  <a:pt x="1721" y="2077"/>
                </a:lnTo>
                <a:lnTo>
                  <a:pt x="1720" y="2077"/>
                </a:lnTo>
                <a:lnTo>
                  <a:pt x="1718" y="2077"/>
                </a:lnTo>
                <a:lnTo>
                  <a:pt x="1718" y="2075"/>
                </a:lnTo>
                <a:lnTo>
                  <a:pt x="1717" y="2075"/>
                </a:lnTo>
                <a:lnTo>
                  <a:pt x="1715" y="2075"/>
                </a:lnTo>
                <a:lnTo>
                  <a:pt x="1715" y="2074"/>
                </a:lnTo>
                <a:lnTo>
                  <a:pt x="1717" y="2074"/>
                </a:lnTo>
                <a:lnTo>
                  <a:pt x="1717" y="2072"/>
                </a:lnTo>
                <a:lnTo>
                  <a:pt x="1718" y="2072"/>
                </a:lnTo>
                <a:lnTo>
                  <a:pt x="1718" y="2071"/>
                </a:lnTo>
                <a:lnTo>
                  <a:pt x="1718" y="2069"/>
                </a:lnTo>
                <a:lnTo>
                  <a:pt x="1720" y="2071"/>
                </a:lnTo>
                <a:lnTo>
                  <a:pt x="1720" y="2069"/>
                </a:lnTo>
                <a:lnTo>
                  <a:pt x="1721" y="2069"/>
                </a:lnTo>
                <a:lnTo>
                  <a:pt x="1721" y="2068"/>
                </a:lnTo>
                <a:lnTo>
                  <a:pt x="1723" y="2068"/>
                </a:lnTo>
                <a:lnTo>
                  <a:pt x="1723" y="2069"/>
                </a:lnTo>
                <a:lnTo>
                  <a:pt x="1721" y="2069"/>
                </a:lnTo>
                <a:close/>
                <a:moveTo>
                  <a:pt x="1655" y="2069"/>
                </a:moveTo>
                <a:lnTo>
                  <a:pt x="1656" y="2069"/>
                </a:lnTo>
                <a:lnTo>
                  <a:pt x="1656" y="2071"/>
                </a:lnTo>
                <a:lnTo>
                  <a:pt x="1658" y="2071"/>
                </a:lnTo>
                <a:lnTo>
                  <a:pt x="1659" y="2071"/>
                </a:lnTo>
                <a:lnTo>
                  <a:pt x="1659" y="2072"/>
                </a:lnTo>
                <a:lnTo>
                  <a:pt x="1661" y="2072"/>
                </a:lnTo>
                <a:lnTo>
                  <a:pt x="1661" y="2074"/>
                </a:lnTo>
                <a:lnTo>
                  <a:pt x="1662" y="2074"/>
                </a:lnTo>
                <a:lnTo>
                  <a:pt x="1662" y="2075"/>
                </a:lnTo>
                <a:lnTo>
                  <a:pt x="1664" y="2075"/>
                </a:lnTo>
                <a:lnTo>
                  <a:pt x="1664" y="2077"/>
                </a:lnTo>
                <a:lnTo>
                  <a:pt x="1665" y="2077"/>
                </a:lnTo>
                <a:lnTo>
                  <a:pt x="1667" y="2077"/>
                </a:lnTo>
                <a:lnTo>
                  <a:pt x="1667" y="2078"/>
                </a:lnTo>
                <a:lnTo>
                  <a:pt x="1668" y="2078"/>
                </a:lnTo>
                <a:lnTo>
                  <a:pt x="1668" y="2080"/>
                </a:lnTo>
                <a:lnTo>
                  <a:pt x="1668" y="2081"/>
                </a:lnTo>
                <a:lnTo>
                  <a:pt x="1670" y="2083"/>
                </a:lnTo>
                <a:lnTo>
                  <a:pt x="1670" y="2084"/>
                </a:lnTo>
                <a:lnTo>
                  <a:pt x="1670" y="2085"/>
                </a:lnTo>
                <a:lnTo>
                  <a:pt x="1671" y="2085"/>
                </a:lnTo>
                <a:lnTo>
                  <a:pt x="1671" y="2087"/>
                </a:lnTo>
                <a:lnTo>
                  <a:pt x="1671" y="2088"/>
                </a:lnTo>
                <a:lnTo>
                  <a:pt x="1671" y="2090"/>
                </a:lnTo>
                <a:lnTo>
                  <a:pt x="1671" y="2088"/>
                </a:lnTo>
                <a:lnTo>
                  <a:pt x="1670" y="2088"/>
                </a:lnTo>
                <a:lnTo>
                  <a:pt x="1668" y="2088"/>
                </a:lnTo>
                <a:lnTo>
                  <a:pt x="1667" y="2088"/>
                </a:lnTo>
                <a:lnTo>
                  <a:pt x="1668" y="2088"/>
                </a:lnTo>
                <a:lnTo>
                  <a:pt x="1667" y="2088"/>
                </a:lnTo>
                <a:lnTo>
                  <a:pt x="1667" y="2087"/>
                </a:lnTo>
                <a:lnTo>
                  <a:pt x="1665" y="2087"/>
                </a:lnTo>
                <a:lnTo>
                  <a:pt x="1664" y="2087"/>
                </a:lnTo>
                <a:lnTo>
                  <a:pt x="1664" y="2085"/>
                </a:lnTo>
                <a:lnTo>
                  <a:pt x="1664" y="2084"/>
                </a:lnTo>
                <a:lnTo>
                  <a:pt x="1665" y="2084"/>
                </a:lnTo>
                <a:lnTo>
                  <a:pt x="1664" y="2084"/>
                </a:lnTo>
                <a:lnTo>
                  <a:pt x="1664" y="2083"/>
                </a:lnTo>
                <a:lnTo>
                  <a:pt x="1661" y="2083"/>
                </a:lnTo>
                <a:lnTo>
                  <a:pt x="1659" y="2083"/>
                </a:lnTo>
                <a:lnTo>
                  <a:pt x="1659" y="2081"/>
                </a:lnTo>
                <a:lnTo>
                  <a:pt x="1658" y="2081"/>
                </a:lnTo>
                <a:lnTo>
                  <a:pt x="1656" y="2081"/>
                </a:lnTo>
                <a:lnTo>
                  <a:pt x="1655" y="2080"/>
                </a:lnTo>
                <a:lnTo>
                  <a:pt x="1654" y="2078"/>
                </a:lnTo>
                <a:lnTo>
                  <a:pt x="1652" y="2077"/>
                </a:lnTo>
                <a:lnTo>
                  <a:pt x="1652" y="2075"/>
                </a:lnTo>
                <a:lnTo>
                  <a:pt x="1651" y="2075"/>
                </a:lnTo>
                <a:lnTo>
                  <a:pt x="1651" y="2074"/>
                </a:lnTo>
                <a:lnTo>
                  <a:pt x="1651" y="2072"/>
                </a:lnTo>
                <a:lnTo>
                  <a:pt x="1651" y="2071"/>
                </a:lnTo>
                <a:lnTo>
                  <a:pt x="1651" y="2069"/>
                </a:lnTo>
                <a:lnTo>
                  <a:pt x="1652" y="2069"/>
                </a:lnTo>
                <a:lnTo>
                  <a:pt x="1652" y="2068"/>
                </a:lnTo>
                <a:lnTo>
                  <a:pt x="1654" y="2068"/>
                </a:lnTo>
                <a:lnTo>
                  <a:pt x="1655" y="2068"/>
                </a:lnTo>
                <a:lnTo>
                  <a:pt x="1655" y="2069"/>
                </a:lnTo>
                <a:close/>
                <a:moveTo>
                  <a:pt x="1692" y="2069"/>
                </a:moveTo>
                <a:lnTo>
                  <a:pt x="1692" y="2068"/>
                </a:lnTo>
                <a:lnTo>
                  <a:pt x="1692" y="2069"/>
                </a:lnTo>
                <a:close/>
                <a:moveTo>
                  <a:pt x="2793" y="2066"/>
                </a:moveTo>
                <a:lnTo>
                  <a:pt x="2794" y="2066"/>
                </a:lnTo>
                <a:lnTo>
                  <a:pt x="2793" y="2066"/>
                </a:lnTo>
                <a:close/>
                <a:moveTo>
                  <a:pt x="1702" y="2066"/>
                </a:moveTo>
                <a:lnTo>
                  <a:pt x="1702" y="2068"/>
                </a:lnTo>
                <a:lnTo>
                  <a:pt x="1702" y="2069"/>
                </a:lnTo>
                <a:lnTo>
                  <a:pt x="1701" y="2069"/>
                </a:lnTo>
                <a:lnTo>
                  <a:pt x="1701" y="2068"/>
                </a:lnTo>
                <a:lnTo>
                  <a:pt x="1701" y="2069"/>
                </a:lnTo>
                <a:lnTo>
                  <a:pt x="1702" y="2069"/>
                </a:lnTo>
                <a:lnTo>
                  <a:pt x="1702" y="2071"/>
                </a:lnTo>
                <a:lnTo>
                  <a:pt x="1701" y="2071"/>
                </a:lnTo>
                <a:lnTo>
                  <a:pt x="1701" y="2072"/>
                </a:lnTo>
                <a:lnTo>
                  <a:pt x="1701" y="2074"/>
                </a:lnTo>
                <a:lnTo>
                  <a:pt x="1699" y="2074"/>
                </a:lnTo>
                <a:lnTo>
                  <a:pt x="1698" y="2074"/>
                </a:lnTo>
                <a:lnTo>
                  <a:pt x="1696" y="2074"/>
                </a:lnTo>
                <a:lnTo>
                  <a:pt x="1696" y="2072"/>
                </a:lnTo>
                <a:lnTo>
                  <a:pt x="1695" y="2072"/>
                </a:lnTo>
                <a:lnTo>
                  <a:pt x="1693" y="2071"/>
                </a:lnTo>
                <a:lnTo>
                  <a:pt x="1693" y="2069"/>
                </a:lnTo>
                <a:lnTo>
                  <a:pt x="1693" y="2068"/>
                </a:lnTo>
                <a:lnTo>
                  <a:pt x="1695" y="2068"/>
                </a:lnTo>
                <a:lnTo>
                  <a:pt x="1696" y="2068"/>
                </a:lnTo>
                <a:lnTo>
                  <a:pt x="1698" y="2068"/>
                </a:lnTo>
                <a:lnTo>
                  <a:pt x="1698" y="2066"/>
                </a:lnTo>
                <a:lnTo>
                  <a:pt x="1699" y="2068"/>
                </a:lnTo>
                <a:lnTo>
                  <a:pt x="1699" y="2066"/>
                </a:lnTo>
                <a:lnTo>
                  <a:pt x="1701" y="2068"/>
                </a:lnTo>
                <a:lnTo>
                  <a:pt x="1701" y="2066"/>
                </a:lnTo>
                <a:lnTo>
                  <a:pt x="1702" y="2066"/>
                </a:lnTo>
                <a:close/>
                <a:moveTo>
                  <a:pt x="1693" y="2068"/>
                </a:moveTo>
                <a:lnTo>
                  <a:pt x="1692" y="2068"/>
                </a:lnTo>
                <a:lnTo>
                  <a:pt x="1692" y="2066"/>
                </a:lnTo>
                <a:lnTo>
                  <a:pt x="1693" y="2066"/>
                </a:lnTo>
                <a:lnTo>
                  <a:pt x="1693" y="2068"/>
                </a:lnTo>
                <a:close/>
                <a:moveTo>
                  <a:pt x="1668" y="2065"/>
                </a:moveTo>
                <a:lnTo>
                  <a:pt x="1668" y="2066"/>
                </a:lnTo>
                <a:lnTo>
                  <a:pt x="1668" y="2065"/>
                </a:lnTo>
                <a:lnTo>
                  <a:pt x="1670" y="2065"/>
                </a:lnTo>
                <a:lnTo>
                  <a:pt x="1670" y="2066"/>
                </a:lnTo>
                <a:lnTo>
                  <a:pt x="1671" y="2066"/>
                </a:lnTo>
                <a:lnTo>
                  <a:pt x="1671" y="2068"/>
                </a:lnTo>
                <a:lnTo>
                  <a:pt x="1673" y="2068"/>
                </a:lnTo>
                <a:lnTo>
                  <a:pt x="1673" y="2069"/>
                </a:lnTo>
                <a:lnTo>
                  <a:pt x="1674" y="2069"/>
                </a:lnTo>
                <a:lnTo>
                  <a:pt x="1676" y="2069"/>
                </a:lnTo>
                <a:lnTo>
                  <a:pt x="1676" y="2071"/>
                </a:lnTo>
                <a:lnTo>
                  <a:pt x="1676" y="2072"/>
                </a:lnTo>
                <a:lnTo>
                  <a:pt x="1677" y="2072"/>
                </a:lnTo>
                <a:lnTo>
                  <a:pt x="1679" y="2072"/>
                </a:lnTo>
                <a:lnTo>
                  <a:pt x="1680" y="2072"/>
                </a:lnTo>
                <a:lnTo>
                  <a:pt x="1680" y="2074"/>
                </a:lnTo>
                <a:lnTo>
                  <a:pt x="1680" y="2072"/>
                </a:lnTo>
                <a:lnTo>
                  <a:pt x="1681" y="2072"/>
                </a:lnTo>
                <a:lnTo>
                  <a:pt x="1681" y="2074"/>
                </a:lnTo>
                <a:lnTo>
                  <a:pt x="1683" y="2074"/>
                </a:lnTo>
                <a:lnTo>
                  <a:pt x="1683" y="2075"/>
                </a:lnTo>
                <a:lnTo>
                  <a:pt x="1684" y="2075"/>
                </a:lnTo>
                <a:lnTo>
                  <a:pt x="1684" y="2077"/>
                </a:lnTo>
                <a:lnTo>
                  <a:pt x="1686" y="2077"/>
                </a:lnTo>
                <a:lnTo>
                  <a:pt x="1686" y="2075"/>
                </a:lnTo>
                <a:lnTo>
                  <a:pt x="1684" y="2075"/>
                </a:lnTo>
                <a:lnTo>
                  <a:pt x="1684" y="2074"/>
                </a:lnTo>
                <a:lnTo>
                  <a:pt x="1684" y="2072"/>
                </a:lnTo>
                <a:lnTo>
                  <a:pt x="1686" y="2072"/>
                </a:lnTo>
                <a:lnTo>
                  <a:pt x="1684" y="2072"/>
                </a:lnTo>
                <a:lnTo>
                  <a:pt x="1683" y="2072"/>
                </a:lnTo>
                <a:lnTo>
                  <a:pt x="1684" y="2072"/>
                </a:lnTo>
                <a:lnTo>
                  <a:pt x="1684" y="2071"/>
                </a:lnTo>
                <a:lnTo>
                  <a:pt x="1686" y="2071"/>
                </a:lnTo>
                <a:lnTo>
                  <a:pt x="1687" y="2071"/>
                </a:lnTo>
                <a:lnTo>
                  <a:pt x="1689" y="2071"/>
                </a:lnTo>
                <a:lnTo>
                  <a:pt x="1689" y="2072"/>
                </a:lnTo>
                <a:lnTo>
                  <a:pt x="1690" y="2072"/>
                </a:lnTo>
                <a:lnTo>
                  <a:pt x="1692" y="2072"/>
                </a:lnTo>
                <a:lnTo>
                  <a:pt x="1692" y="2074"/>
                </a:lnTo>
                <a:lnTo>
                  <a:pt x="1693" y="2074"/>
                </a:lnTo>
                <a:lnTo>
                  <a:pt x="1695" y="2074"/>
                </a:lnTo>
                <a:lnTo>
                  <a:pt x="1696" y="2075"/>
                </a:lnTo>
                <a:lnTo>
                  <a:pt x="1698" y="2075"/>
                </a:lnTo>
                <a:lnTo>
                  <a:pt x="1698" y="2077"/>
                </a:lnTo>
                <a:lnTo>
                  <a:pt x="1696" y="2078"/>
                </a:lnTo>
                <a:lnTo>
                  <a:pt x="1695" y="2080"/>
                </a:lnTo>
                <a:lnTo>
                  <a:pt x="1693" y="2080"/>
                </a:lnTo>
                <a:lnTo>
                  <a:pt x="1693" y="2081"/>
                </a:lnTo>
                <a:lnTo>
                  <a:pt x="1692" y="2081"/>
                </a:lnTo>
                <a:lnTo>
                  <a:pt x="1692" y="2083"/>
                </a:lnTo>
                <a:lnTo>
                  <a:pt x="1693" y="2083"/>
                </a:lnTo>
                <a:lnTo>
                  <a:pt x="1693" y="2081"/>
                </a:lnTo>
                <a:lnTo>
                  <a:pt x="1695" y="2080"/>
                </a:lnTo>
                <a:lnTo>
                  <a:pt x="1695" y="2081"/>
                </a:lnTo>
                <a:lnTo>
                  <a:pt x="1693" y="2081"/>
                </a:lnTo>
                <a:lnTo>
                  <a:pt x="1693" y="2083"/>
                </a:lnTo>
                <a:lnTo>
                  <a:pt x="1692" y="2084"/>
                </a:lnTo>
                <a:lnTo>
                  <a:pt x="1692" y="2085"/>
                </a:lnTo>
                <a:lnTo>
                  <a:pt x="1690" y="2085"/>
                </a:lnTo>
                <a:lnTo>
                  <a:pt x="1690" y="2087"/>
                </a:lnTo>
                <a:lnTo>
                  <a:pt x="1692" y="2087"/>
                </a:lnTo>
                <a:lnTo>
                  <a:pt x="1690" y="2087"/>
                </a:lnTo>
                <a:lnTo>
                  <a:pt x="1690" y="2088"/>
                </a:lnTo>
                <a:lnTo>
                  <a:pt x="1692" y="2090"/>
                </a:lnTo>
                <a:lnTo>
                  <a:pt x="1690" y="2091"/>
                </a:lnTo>
                <a:lnTo>
                  <a:pt x="1690" y="2093"/>
                </a:lnTo>
                <a:lnTo>
                  <a:pt x="1690" y="2094"/>
                </a:lnTo>
                <a:lnTo>
                  <a:pt x="1690" y="2096"/>
                </a:lnTo>
                <a:lnTo>
                  <a:pt x="1692" y="2096"/>
                </a:lnTo>
                <a:lnTo>
                  <a:pt x="1692" y="2097"/>
                </a:lnTo>
                <a:lnTo>
                  <a:pt x="1693" y="2097"/>
                </a:lnTo>
                <a:lnTo>
                  <a:pt x="1693" y="2099"/>
                </a:lnTo>
                <a:lnTo>
                  <a:pt x="1695" y="2099"/>
                </a:lnTo>
                <a:lnTo>
                  <a:pt x="1695" y="2097"/>
                </a:lnTo>
                <a:lnTo>
                  <a:pt x="1695" y="2096"/>
                </a:lnTo>
                <a:lnTo>
                  <a:pt x="1695" y="2094"/>
                </a:lnTo>
                <a:lnTo>
                  <a:pt x="1693" y="2093"/>
                </a:lnTo>
                <a:lnTo>
                  <a:pt x="1695" y="2091"/>
                </a:lnTo>
                <a:lnTo>
                  <a:pt x="1693" y="2091"/>
                </a:lnTo>
                <a:lnTo>
                  <a:pt x="1695" y="2091"/>
                </a:lnTo>
                <a:lnTo>
                  <a:pt x="1695" y="2090"/>
                </a:lnTo>
                <a:lnTo>
                  <a:pt x="1695" y="2088"/>
                </a:lnTo>
                <a:lnTo>
                  <a:pt x="1695" y="2087"/>
                </a:lnTo>
                <a:lnTo>
                  <a:pt x="1695" y="2085"/>
                </a:lnTo>
                <a:lnTo>
                  <a:pt x="1696" y="2084"/>
                </a:lnTo>
                <a:lnTo>
                  <a:pt x="1698" y="2084"/>
                </a:lnTo>
                <a:lnTo>
                  <a:pt x="1698" y="2083"/>
                </a:lnTo>
                <a:lnTo>
                  <a:pt x="1699" y="2083"/>
                </a:lnTo>
                <a:lnTo>
                  <a:pt x="1698" y="2083"/>
                </a:lnTo>
                <a:lnTo>
                  <a:pt x="1699" y="2083"/>
                </a:lnTo>
                <a:lnTo>
                  <a:pt x="1699" y="2084"/>
                </a:lnTo>
                <a:lnTo>
                  <a:pt x="1701" y="2084"/>
                </a:lnTo>
                <a:lnTo>
                  <a:pt x="1701" y="2085"/>
                </a:lnTo>
                <a:lnTo>
                  <a:pt x="1701" y="2087"/>
                </a:lnTo>
                <a:lnTo>
                  <a:pt x="1702" y="2087"/>
                </a:lnTo>
                <a:lnTo>
                  <a:pt x="1702" y="2085"/>
                </a:lnTo>
                <a:lnTo>
                  <a:pt x="1702" y="2084"/>
                </a:lnTo>
                <a:lnTo>
                  <a:pt x="1703" y="2084"/>
                </a:lnTo>
                <a:lnTo>
                  <a:pt x="1702" y="2083"/>
                </a:lnTo>
                <a:lnTo>
                  <a:pt x="1703" y="2083"/>
                </a:lnTo>
                <a:lnTo>
                  <a:pt x="1703" y="2081"/>
                </a:lnTo>
                <a:lnTo>
                  <a:pt x="1705" y="2081"/>
                </a:lnTo>
                <a:lnTo>
                  <a:pt x="1705" y="2080"/>
                </a:lnTo>
                <a:lnTo>
                  <a:pt x="1706" y="2080"/>
                </a:lnTo>
                <a:lnTo>
                  <a:pt x="1705" y="2081"/>
                </a:lnTo>
                <a:lnTo>
                  <a:pt x="1706" y="2081"/>
                </a:lnTo>
                <a:lnTo>
                  <a:pt x="1708" y="2081"/>
                </a:lnTo>
                <a:lnTo>
                  <a:pt x="1708" y="2083"/>
                </a:lnTo>
                <a:lnTo>
                  <a:pt x="1708" y="2084"/>
                </a:lnTo>
                <a:lnTo>
                  <a:pt x="1709" y="2084"/>
                </a:lnTo>
                <a:lnTo>
                  <a:pt x="1709" y="2083"/>
                </a:lnTo>
                <a:lnTo>
                  <a:pt x="1709" y="2081"/>
                </a:lnTo>
                <a:lnTo>
                  <a:pt x="1709" y="2080"/>
                </a:lnTo>
                <a:lnTo>
                  <a:pt x="1708" y="2080"/>
                </a:lnTo>
                <a:lnTo>
                  <a:pt x="1708" y="2078"/>
                </a:lnTo>
                <a:lnTo>
                  <a:pt x="1708" y="2077"/>
                </a:lnTo>
                <a:lnTo>
                  <a:pt x="1708" y="2075"/>
                </a:lnTo>
                <a:lnTo>
                  <a:pt x="1709" y="2075"/>
                </a:lnTo>
                <a:lnTo>
                  <a:pt x="1711" y="2075"/>
                </a:lnTo>
                <a:lnTo>
                  <a:pt x="1711" y="2074"/>
                </a:lnTo>
                <a:lnTo>
                  <a:pt x="1711" y="2075"/>
                </a:lnTo>
                <a:lnTo>
                  <a:pt x="1711" y="2077"/>
                </a:lnTo>
                <a:lnTo>
                  <a:pt x="1712" y="2077"/>
                </a:lnTo>
                <a:lnTo>
                  <a:pt x="1712" y="2078"/>
                </a:lnTo>
                <a:lnTo>
                  <a:pt x="1714" y="2078"/>
                </a:lnTo>
                <a:lnTo>
                  <a:pt x="1714" y="2077"/>
                </a:lnTo>
                <a:lnTo>
                  <a:pt x="1715" y="2077"/>
                </a:lnTo>
                <a:lnTo>
                  <a:pt x="1717" y="2077"/>
                </a:lnTo>
                <a:lnTo>
                  <a:pt x="1718" y="2077"/>
                </a:lnTo>
                <a:lnTo>
                  <a:pt x="1718" y="2078"/>
                </a:lnTo>
                <a:lnTo>
                  <a:pt x="1720" y="2078"/>
                </a:lnTo>
                <a:lnTo>
                  <a:pt x="1718" y="2078"/>
                </a:lnTo>
                <a:lnTo>
                  <a:pt x="1720" y="2080"/>
                </a:lnTo>
                <a:lnTo>
                  <a:pt x="1720" y="2081"/>
                </a:lnTo>
                <a:lnTo>
                  <a:pt x="1721" y="2081"/>
                </a:lnTo>
                <a:lnTo>
                  <a:pt x="1723" y="2081"/>
                </a:lnTo>
                <a:lnTo>
                  <a:pt x="1723" y="2083"/>
                </a:lnTo>
                <a:lnTo>
                  <a:pt x="1723" y="2084"/>
                </a:lnTo>
                <a:lnTo>
                  <a:pt x="1721" y="2085"/>
                </a:lnTo>
                <a:lnTo>
                  <a:pt x="1721" y="2084"/>
                </a:lnTo>
                <a:lnTo>
                  <a:pt x="1721" y="2085"/>
                </a:lnTo>
                <a:lnTo>
                  <a:pt x="1721" y="2087"/>
                </a:lnTo>
                <a:lnTo>
                  <a:pt x="1721" y="2088"/>
                </a:lnTo>
                <a:lnTo>
                  <a:pt x="1723" y="2087"/>
                </a:lnTo>
                <a:lnTo>
                  <a:pt x="1724" y="2087"/>
                </a:lnTo>
                <a:lnTo>
                  <a:pt x="1724" y="2085"/>
                </a:lnTo>
                <a:lnTo>
                  <a:pt x="1726" y="2085"/>
                </a:lnTo>
                <a:lnTo>
                  <a:pt x="1727" y="2085"/>
                </a:lnTo>
                <a:lnTo>
                  <a:pt x="1727" y="2087"/>
                </a:lnTo>
                <a:lnTo>
                  <a:pt x="1726" y="2087"/>
                </a:lnTo>
                <a:lnTo>
                  <a:pt x="1727" y="2087"/>
                </a:lnTo>
                <a:lnTo>
                  <a:pt x="1728" y="2087"/>
                </a:lnTo>
                <a:lnTo>
                  <a:pt x="1727" y="2087"/>
                </a:lnTo>
                <a:lnTo>
                  <a:pt x="1727" y="2088"/>
                </a:lnTo>
                <a:lnTo>
                  <a:pt x="1726" y="2088"/>
                </a:lnTo>
                <a:lnTo>
                  <a:pt x="1726" y="2090"/>
                </a:lnTo>
                <a:lnTo>
                  <a:pt x="1724" y="2090"/>
                </a:lnTo>
                <a:lnTo>
                  <a:pt x="1723" y="2091"/>
                </a:lnTo>
                <a:lnTo>
                  <a:pt x="1721" y="2091"/>
                </a:lnTo>
                <a:lnTo>
                  <a:pt x="1720" y="2091"/>
                </a:lnTo>
                <a:lnTo>
                  <a:pt x="1720" y="2093"/>
                </a:lnTo>
                <a:lnTo>
                  <a:pt x="1718" y="2094"/>
                </a:lnTo>
                <a:lnTo>
                  <a:pt x="1718" y="2096"/>
                </a:lnTo>
                <a:lnTo>
                  <a:pt x="1717" y="2096"/>
                </a:lnTo>
                <a:lnTo>
                  <a:pt x="1717" y="2097"/>
                </a:lnTo>
                <a:lnTo>
                  <a:pt x="1717" y="2099"/>
                </a:lnTo>
                <a:lnTo>
                  <a:pt x="1715" y="2099"/>
                </a:lnTo>
                <a:lnTo>
                  <a:pt x="1715" y="2097"/>
                </a:lnTo>
                <a:lnTo>
                  <a:pt x="1717" y="2097"/>
                </a:lnTo>
                <a:lnTo>
                  <a:pt x="1715" y="2097"/>
                </a:lnTo>
                <a:lnTo>
                  <a:pt x="1715" y="2099"/>
                </a:lnTo>
                <a:lnTo>
                  <a:pt x="1714" y="2099"/>
                </a:lnTo>
                <a:lnTo>
                  <a:pt x="1712" y="2099"/>
                </a:lnTo>
                <a:lnTo>
                  <a:pt x="1712" y="2100"/>
                </a:lnTo>
                <a:lnTo>
                  <a:pt x="1712" y="2102"/>
                </a:lnTo>
                <a:lnTo>
                  <a:pt x="1714" y="2102"/>
                </a:lnTo>
                <a:lnTo>
                  <a:pt x="1715" y="2102"/>
                </a:lnTo>
                <a:lnTo>
                  <a:pt x="1715" y="2100"/>
                </a:lnTo>
                <a:lnTo>
                  <a:pt x="1717" y="2100"/>
                </a:lnTo>
                <a:lnTo>
                  <a:pt x="1717" y="2099"/>
                </a:lnTo>
                <a:lnTo>
                  <a:pt x="1718" y="2099"/>
                </a:lnTo>
                <a:lnTo>
                  <a:pt x="1720" y="2099"/>
                </a:lnTo>
                <a:lnTo>
                  <a:pt x="1718" y="2100"/>
                </a:lnTo>
                <a:lnTo>
                  <a:pt x="1718" y="2102"/>
                </a:lnTo>
                <a:lnTo>
                  <a:pt x="1718" y="2103"/>
                </a:lnTo>
                <a:lnTo>
                  <a:pt x="1718" y="2105"/>
                </a:lnTo>
                <a:lnTo>
                  <a:pt x="1718" y="2106"/>
                </a:lnTo>
                <a:lnTo>
                  <a:pt x="1717" y="2106"/>
                </a:lnTo>
                <a:lnTo>
                  <a:pt x="1715" y="2106"/>
                </a:lnTo>
                <a:lnTo>
                  <a:pt x="1715" y="2107"/>
                </a:lnTo>
                <a:lnTo>
                  <a:pt x="1717" y="2107"/>
                </a:lnTo>
                <a:lnTo>
                  <a:pt x="1718" y="2107"/>
                </a:lnTo>
                <a:lnTo>
                  <a:pt x="1718" y="2106"/>
                </a:lnTo>
                <a:lnTo>
                  <a:pt x="1720" y="2106"/>
                </a:lnTo>
                <a:lnTo>
                  <a:pt x="1720" y="2105"/>
                </a:lnTo>
                <a:lnTo>
                  <a:pt x="1721" y="2105"/>
                </a:lnTo>
                <a:lnTo>
                  <a:pt x="1723" y="2105"/>
                </a:lnTo>
                <a:lnTo>
                  <a:pt x="1723" y="2103"/>
                </a:lnTo>
                <a:lnTo>
                  <a:pt x="1724" y="2103"/>
                </a:lnTo>
                <a:lnTo>
                  <a:pt x="1723" y="2103"/>
                </a:lnTo>
                <a:lnTo>
                  <a:pt x="1723" y="2105"/>
                </a:lnTo>
                <a:lnTo>
                  <a:pt x="1723" y="2106"/>
                </a:lnTo>
                <a:lnTo>
                  <a:pt x="1721" y="2106"/>
                </a:lnTo>
                <a:lnTo>
                  <a:pt x="1721" y="2107"/>
                </a:lnTo>
                <a:lnTo>
                  <a:pt x="1721" y="2109"/>
                </a:lnTo>
                <a:lnTo>
                  <a:pt x="1721" y="2110"/>
                </a:lnTo>
                <a:lnTo>
                  <a:pt x="1720" y="2112"/>
                </a:lnTo>
                <a:lnTo>
                  <a:pt x="1720" y="2113"/>
                </a:lnTo>
                <a:lnTo>
                  <a:pt x="1718" y="2113"/>
                </a:lnTo>
                <a:lnTo>
                  <a:pt x="1720" y="2113"/>
                </a:lnTo>
                <a:lnTo>
                  <a:pt x="1720" y="2115"/>
                </a:lnTo>
                <a:lnTo>
                  <a:pt x="1721" y="2115"/>
                </a:lnTo>
                <a:lnTo>
                  <a:pt x="1721" y="2113"/>
                </a:lnTo>
                <a:lnTo>
                  <a:pt x="1723" y="2113"/>
                </a:lnTo>
                <a:lnTo>
                  <a:pt x="1723" y="2112"/>
                </a:lnTo>
                <a:lnTo>
                  <a:pt x="1724" y="2112"/>
                </a:lnTo>
                <a:lnTo>
                  <a:pt x="1726" y="2112"/>
                </a:lnTo>
                <a:lnTo>
                  <a:pt x="1726" y="2110"/>
                </a:lnTo>
                <a:lnTo>
                  <a:pt x="1727" y="2110"/>
                </a:lnTo>
                <a:lnTo>
                  <a:pt x="1728" y="2109"/>
                </a:lnTo>
                <a:lnTo>
                  <a:pt x="1728" y="2110"/>
                </a:lnTo>
                <a:lnTo>
                  <a:pt x="1728" y="2112"/>
                </a:lnTo>
                <a:lnTo>
                  <a:pt x="1730" y="2112"/>
                </a:lnTo>
                <a:lnTo>
                  <a:pt x="1730" y="2110"/>
                </a:lnTo>
                <a:lnTo>
                  <a:pt x="1731" y="2110"/>
                </a:lnTo>
                <a:lnTo>
                  <a:pt x="1733" y="2110"/>
                </a:lnTo>
                <a:lnTo>
                  <a:pt x="1733" y="2112"/>
                </a:lnTo>
                <a:lnTo>
                  <a:pt x="1734" y="2112"/>
                </a:lnTo>
                <a:lnTo>
                  <a:pt x="1736" y="2112"/>
                </a:lnTo>
                <a:lnTo>
                  <a:pt x="1736" y="2110"/>
                </a:lnTo>
                <a:lnTo>
                  <a:pt x="1737" y="2110"/>
                </a:lnTo>
                <a:lnTo>
                  <a:pt x="1739" y="2110"/>
                </a:lnTo>
                <a:lnTo>
                  <a:pt x="1739" y="2112"/>
                </a:lnTo>
                <a:lnTo>
                  <a:pt x="1739" y="2113"/>
                </a:lnTo>
                <a:lnTo>
                  <a:pt x="1739" y="2115"/>
                </a:lnTo>
                <a:lnTo>
                  <a:pt x="1737" y="2116"/>
                </a:lnTo>
                <a:lnTo>
                  <a:pt x="1736" y="2118"/>
                </a:lnTo>
                <a:lnTo>
                  <a:pt x="1736" y="2119"/>
                </a:lnTo>
                <a:lnTo>
                  <a:pt x="1734" y="2119"/>
                </a:lnTo>
                <a:lnTo>
                  <a:pt x="1733" y="2121"/>
                </a:lnTo>
                <a:lnTo>
                  <a:pt x="1733" y="2122"/>
                </a:lnTo>
                <a:lnTo>
                  <a:pt x="1731" y="2122"/>
                </a:lnTo>
                <a:lnTo>
                  <a:pt x="1731" y="2124"/>
                </a:lnTo>
                <a:lnTo>
                  <a:pt x="1730" y="2124"/>
                </a:lnTo>
                <a:lnTo>
                  <a:pt x="1730" y="2125"/>
                </a:lnTo>
                <a:lnTo>
                  <a:pt x="1728" y="2125"/>
                </a:lnTo>
                <a:lnTo>
                  <a:pt x="1728" y="2127"/>
                </a:lnTo>
                <a:lnTo>
                  <a:pt x="1728" y="2128"/>
                </a:lnTo>
                <a:lnTo>
                  <a:pt x="1728" y="2130"/>
                </a:lnTo>
                <a:lnTo>
                  <a:pt x="1728" y="2131"/>
                </a:lnTo>
                <a:lnTo>
                  <a:pt x="1728" y="2132"/>
                </a:lnTo>
                <a:lnTo>
                  <a:pt x="1728" y="2134"/>
                </a:lnTo>
                <a:lnTo>
                  <a:pt x="1727" y="2135"/>
                </a:lnTo>
                <a:lnTo>
                  <a:pt x="1726" y="2135"/>
                </a:lnTo>
                <a:lnTo>
                  <a:pt x="1727" y="2134"/>
                </a:lnTo>
                <a:lnTo>
                  <a:pt x="1726" y="2134"/>
                </a:lnTo>
                <a:lnTo>
                  <a:pt x="1724" y="2134"/>
                </a:lnTo>
                <a:lnTo>
                  <a:pt x="1723" y="2134"/>
                </a:lnTo>
                <a:lnTo>
                  <a:pt x="1723" y="2132"/>
                </a:lnTo>
                <a:lnTo>
                  <a:pt x="1721" y="2132"/>
                </a:lnTo>
                <a:lnTo>
                  <a:pt x="1721" y="2134"/>
                </a:lnTo>
                <a:lnTo>
                  <a:pt x="1720" y="2134"/>
                </a:lnTo>
                <a:lnTo>
                  <a:pt x="1718" y="2135"/>
                </a:lnTo>
                <a:lnTo>
                  <a:pt x="1717" y="2135"/>
                </a:lnTo>
                <a:lnTo>
                  <a:pt x="1718" y="2134"/>
                </a:lnTo>
                <a:lnTo>
                  <a:pt x="1718" y="2132"/>
                </a:lnTo>
                <a:lnTo>
                  <a:pt x="1720" y="2132"/>
                </a:lnTo>
                <a:lnTo>
                  <a:pt x="1720" y="2131"/>
                </a:lnTo>
                <a:lnTo>
                  <a:pt x="1720" y="2130"/>
                </a:lnTo>
                <a:lnTo>
                  <a:pt x="1718" y="2130"/>
                </a:lnTo>
                <a:lnTo>
                  <a:pt x="1717" y="2130"/>
                </a:lnTo>
                <a:lnTo>
                  <a:pt x="1717" y="2131"/>
                </a:lnTo>
                <a:lnTo>
                  <a:pt x="1717" y="2132"/>
                </a:lnTo>
                <a:lnTo>
                  <a:pt x="1715" y="2134"/>
                </a:lnTo>
                <a:lnTo>
                  <a:pt x="1715" y="2132"/>
                </a:lnTo>
                <a:lnTo>
                  <a:pt x="1714" y="2131"/>
                </a:lnTo>
                <a:lnTo>
                  <a:pt x="1714" y="2132"/>
                </a:lnTo>
                <a:lnTo>
                  <a:pt x="1712" y="2131"/>
                </a:lnTo>
                <a:lnTo>
                  <a:pt x="1712" y="2132"/>
                </a:lnTo>
                <a:lnTo>
                  <a:pt x="1711" y="2132"/>
                </a:lnTo>
                <a:lnTo>
                  <a:pt x="1711" y="2131"/>
                </a:lnTo>
                <a:lnTo>
                  <a:pt x="1711" y="2130"/>
                </a:lnTo>
                <a:lnTo>
                  <a:pt x="1709" y="2130"/>
                </a:lnTo>
                <a:lnTo>
                  <a:pt x="1709" y="2128"/>
                </a:lnTo>
                <a:lnTo>
                  <a:pt x="1708" y="2128"/>
                </a:lnTo>
                <a:lnTo>
                  <a:pt x="1708" y="2130"/>
                </a:lnTo>
                <a:lnTo>
                  <a:pt x="1706" y="2130"/>
                </a:lnTo>
                <a:lnTo>
                  <a:pt x="1705" y="2130"/>
                </a:lnTo>
                <a:lnTo>
                  <a:pt x="1703" y="2128"/>
                </a:lnTo>
                <a:lnTo>
                  <a:pt x="1702" y="2128"/>
                </a:lnTo>
                <a:lnTo>
                  <a:pt x="1702" y="2127"/>
                </a:lnTo>
                <a:lnTo>
                  <a:pt x="1702" y="2125"/>
                </a:lnTo>
                <a:lnTo>
                  <a:pt x="1701" y="2125"/>
                </a:lnTo>
                <a:lnTo>
                  <a:pt x="1699" y="2125"/>
                </a:lnTo>
                <a:lnTo>
                  <a:pt x="1698" y="2125"/>
                </a:lnTo>
                <a:lnTo>
                  <a:pt x="1698" y="2127"/>
                </a:lnTo>
                <a:lnTo>
                  <a:pt x="1696" y="2127"/>
                </a:lnTo>
                <a:lnTo>
                  <a:pt x="1696" y="2125"/>
                </a:lnTo>
                <a:lnTo>
                  <a:pt x="1695" y="2125"/>
                </a:lnTo>
                <a:lnTo>
                  <a:pt x="1693" y="2124"/>
                </a:lnTo>
                <a:lnTo>
                  <a:pt x="1692" y="2124"/>
                </a:lnTo>
                <a:lnTo>
                  <a:pt x="1692" y="2125"/>
                </a:lnTo>
                <a:lnTo>
                  <a:pt x="1690" y="2125"/>
                </a:lnTo>
                <a:lnTo>
                  <a:pt x="1690" y="2124"/>
                </a:lnTo>
                <a:lnTo>
                  <a:pt x="1689" y="2124"/>
                </a:lnTo>
                <a:lnTo>
                  <a:pt x="1687" y="2124"/>
                </a:lnTo>
                <a:lnTo>
                  <a:pt x="1687" y="2122"/>
                </a:lnTo>
                <a:lnTo>
                  <a:pt x="1687" y="2124"/>
                </a:lnTo>
                <a:lnTo>
                  <a:pt x="1687" y="2125"/>
                </a:lnTo>
                <a:lnTo>
                  <a:pt x="1689" y="2125"/>
                </a:lnTo>
                <a:lnTo>
                  <a:pt x="1690" y="2125"/>
                </a:lnTo>
                <a:lnTo>
                  <a:pt x="1690" y="2127"/>
                </a:lnTo>
                <a:lnTo>
                  <a:pt x="1692" y="2127"/>
                </a:lnTo>
                <a:lnTo>
                  <a:pt x="1692" y="2128"/>
                </a:lnTo>
                <a:lnTo>
                  <a:pt x="1690" y="2128"/>
                </a:lnTo>
                <a:lnTo>
                  <a:pt x="1689" y="2128"/>
                </a:lnTo>
                <a:lnTo>
                  <a:pt x="1687" y="2128"/>
                </a:lnTo>
                <a:lnTo>
                  <a:pt x="1686" y="2128"/>
                </a:lnTo>
                <a:lnTo>
                  <a:pt x="1686" y="2130"/>
                </a:lnTo>
                <a:lnTo>
                  <a:pt x="1684" y="2128"/>
                </a:lnTo>
                <a:lnTo>
                  <a:pt x="1683" y="2128"/>
                </a:lnTo>
                <a:lnTo>
                  <a:pt x="1683" y="2130"/>
                </a:lnTo>
                <a:lnTo>
                  <a:pt x="1684" y="2130"/>
                </a:lnTo>
                <a:lnTo>
                  <a:pt x="1684" y="2131"/>
                </a:lnTo>
                <a:lnTo>
                  <a:pt x="1683" y="2131"/>
                </a:lnTo>
                <a:lnTo>
                  <a:pt x="1683" y="2132"/>
                </a:lnTo>
                <a:lnTo>
                  <a:pt x="1681" y="2132"/>
                </a:lnTo>
                <a:lnTo>
                  <a:pt x="1681" y="2134"/>
                </a:lnTo>
                <a:lnTo>
                  <a:pt x="1683" y="2134"/>
                </a:lnTo>
                <a:lnTo>
                  <a:pt x="1683" y="2132"/>
                </a:lnTo>
                <a:lnTo>
                  <a:pt x="1684" y="2132"/>
                </a:lnTo>
                <a:lnTo>
                  <a:pt x="1684" y="2131"/>
                </a:lnTo>
                <a:lnTo>
                  <a:pt x="1686" y="2131"/>
                </a:lnTo>
                <a:lnTo>
                  <a:pt x="1686" y="2130"/>
                </a:lnTo>
                <a:lnTo>
                  <a:pt x="1687" y="2130"/>
                </a:lnTo>
                <a:lnTo>
                  <a:pt x="1689" y="2130"/>
                </a:lnTo>
                <a:lnTo>
                  <a:pt x="1690" y="2130"/>
                </a:lnTo>
                <a:lnTo>
                  <a:pt x="1692" y="2130"/>
                </a:lnTo>
                <a:lnTo>
                  <a:pt x="1693" y="2130"/>
                </a:lnTo>
                <a:lnTo>
                  <a:pt x="1693" y="2128"/>
                </a:lnTo>
                <a:lnTo>
                  <a:pt x="1695" y="2130"/>
                </a:lnTo>
                <a:lnTo>
                  <a:pt x="1696" y="2130"/>
                </a:lnTo>
                <a:lnTo>
                  <a:pt x="1698" y="2130"/>
                </a:lnTo>
                <a:lnTo>
                  <a:pt x="1699" y="2130"/>
                </a:lnTo>
                <a:lnTo>
                  <a:pt x="1699" y="2131"/>
                </a:lnTo>
                <a:lnTo>
                  <a:pt x="1701" y="2131"/>
                </a:lnTo>
                <a:lnTo>
                  <a:pt x="1701" y="2132"/>
                </a:lnTo>
                <a:lnTo>
                  <a:pt x="1702" y="2132"/>
                </a:lnTo>
                <a:lnTo>
                  <a:pt x="1702" y="2134"/>
                </a:lnTo>
                <a:lnTo>
                  <a:pt x="1702" y="2135"/>
                </a:lnTo>
                <a:lnTo>
                  <a:pt x="1703" y="2135"/>
                </a:lnTo>
                <a:lnTo>
                  <a:pt x="1705" y="2135"/>
                </a:lnTo>
                <a:lnTo>
                  <a:pt x="1706" y="2135"/>
                </a:lnTo>
                <a:lnTo>
                  <a:pt x="1706" y="2137"/>
                </a:lnTo>
                <a:lnTo>
                  <a:pt x="1708" y="2137"/>
                </a:lnTo>
                <a:lnTo>
                  <a:pt x="1709" y="2137"/>
                </a:lnTo>
                <a:lnTo>
                  <a:pt x="1709" y="2138"/>
                </a:lnTo>
                <a:lnTo>
                  <a:pt x="1709" y="2140"/>
                </a:lnTo>
                <a:lnTo>
                  <a:pt x="1711" y="2140"/>
                </a:lnTo>
                <a:lnTo>
                  <a:pt x="1709" y="2140"/>
                </a:lnTo>
                <a:lnTo>
                  <a:pt x="1709" y="2141"/>
                </a:lnTo>
                <a:lnTo>
                  <a:pt x="1709" y="2143"/>
                </a:lnTo>
                <a:lnTo>
                  <a:pt x="1708" y="2144"/>
                </a:lnTo>
                <a:lnTo>
                  <a:pt x="1708" y="2146"/>
                </a:lnTo>
                <a:lnTo>
                  <a:pt x="1708" y="2147"/>
                </a:lnTo>
                <a:lnTo>
                  <a:pt x="1708" y="2149"/>
                </a:lnTo>
                <a:lnTo>
                  <a:pt x="1706" y="2149"/>
                </a:lnTo>
                <a:lnTo>
                  <a:pt x="1706" y="2150"/>
                </a:lnTo>
                <a:lnTo>
                  <a:pt x="1705" y="2150"/>
                </a:lnTo>
                <a:lnTo>
                  <a:pt x="1705" y="2152"/>
                </a:lnTo>
                <a:lnTo>
                  <a:pt x="1703" y="2152"/>
                </a:lnTo>
                <a:lnTo>
                  <a:pt x="1703" y="2150"/>
                </a:lnTo>
                <a:lnTo>
                  <a:pt x="1703" y="2149"/>
                </a:lnTo>
                <a:lnTo>
                  <a:pt x="1702" y="2149"/>
                </a:lnTo>
                <a:lnTo>
                  <a:pt x="1701" y="2149"/>
                </a:lnTo>
                <a:lnTo>
                  <a:pt x="1699" y="2150"/>
                </a:lnTo>
                <a:lnTo>
                  <a:pt x="1698" y="2152"/>
                </a:lnTo>
                <a:lnTo>
                  <a:pt x="1698" y="2153"/>
                </a:lnTo>
                <a:lnTo>
                  <a:pt x="1696" y="2153"/>
                </a:lnTo>
                <a:lnTo>
                  <a:pt x="1695" y="2153"/>
                </a:lnTo>
                <a:lnTo>
                  <a:pt x="1695" y="2152"/>
                </a:lnTo>
                <a:lnTo>
                  <a:pt x="1695" y="2153"/>
                </a:lnTo>
                <a:lnTo>
                  <a:pt x="1693" y="2153"/>
                </a:lnTo>
                <a:lnTo>
                  <a:pt x="1693" y="2152"/>
                </a:lnTo>
                <a:lnTo>
                  <a:pt x="1695" y="2152"/>
                </a:lnTo>
                <a:lnTo>
                  <a:pt x="1695" y="2150"/>
                </a:lnTo>
                <a:lnTo>
                  <a:pt x="1695" y="2149"/>
                </a:lnTo>
                <a:lnTo>
                  <a:pt x="1693" y="2149"/>
                </a:lnTo>
                <a:lnTo>
                  <a:pt x="1693" y="2150"/>
                </a:lnTo>
                <a:lnTo>
                  <a:pt x="1692" y="2150"/>
                </a:lnTo>
                <a:lnTo>
                  <a:pt x="1690" y="2149"/>
                </a:lnTo>
                <a:lnTo>
                  <a:pt x="1692" y="2149"/>
                </a:lnTo>
                <a:lnTo>
                  <a:pt x="1690" y="2147"/>
                </a:lnTo>
                <a:lnTo>
                  <a:pt x="1690" y="2146"/>
                </a:lnTo>
                <a:lnTo>
                  <a:pt x="1690" y="2147"/>
                </a:lnTo>
                <a:lnTo>
                  <a:pt x="1690" y="2146"/>
                </a:lnTo>
                <a:lnTo>
                  <a:pt x="1692" y="2146"/>
                </a:lnTo>
                <a:lnTo>
                  <a:pt x="1692" y="2144"/>
                </a:lnTo>
                <a:lnTo>
                  <a:pt x="1693" y="2144"/>
                </a:lnTo>
                <a:lnTo>
                  <a:pt x="1693" y="2143"/>
                </a:lnTo>
                <a:lnTo>
                  <a:pt x="1692" y="2143"/>
                </a:lnTo>
                <a:lnTo>
                  <a:pt x="1692" y="2144"/>
                </a:lnTo>
                <a:lnTo>
                  <a:pt x="1690" y="2144"/>
                </a:lnTo>
                <a:lnTo>
                  <a:pt x="1689" y="2146"/>
                </a:lnTo>
                <a:lnTo>
                  <a:pt x="1687" y="2146"/>
                </a:lnTo>
                <a:lnTo>
                  <a:pt x="1686" y="2146"/>
                </a:lnTo>
                <a:lnTo>
                  <a:pt x="1686" y="2144"/>
                </a:lnTo>
                <a:lnTo>
                  <a:pt x="1684" y="2144"/>
                </a:lnTo>
                <a:lnTo>
                  <a:pt x="1683" y="2146"/>
                </a:lnTo>
                <a:lnTo>
                  <a:pt x="1681" y="2146"/>
                </a:lnTo>
                <a:lnTo>
                  <a:pt x="1680" y="2146"/>
                </a:lnTo>
                <a:lnTo>
                  <a:pt x="1680" y="2147"/>
                </a:lnTo>
                <a:lnTo>
                  <a:pt x="1679" y="2147"/>
                </a:lnTo>
                <a:lnTo>
                  <a:pt x="1679" y="2149"/>
                </a:lnTo>
                <a:lnTo>
                  <a:pt x="1679" y="2147"/>
                </a:lnTo>
                <a:lnTo>
                  <a:pt x="1677" y="2147"/>
                </a:lnTo>
                <a:lnTo>
                  <a:pt x="1676" y="2147"/>
                </a:lnTo>
                <a:lnTo>
                  <a:pt x="1674" y="2146"/>
                </a:lnTo>
                <a:lnTo>
                  <a:pt x="1674" y="2144"/>
                </a:lnTo>
                <a:lnTo>
                  <a:pt x="1674" y="2143"/>
                </a:lnTo>
                <a:lnTo>
                  <a:pt x="1674" y="2144"/>
                </a:lnTo>
                <a:lnTo>
                  <a:pt x="1674" y="2146"/>
                </a:lnTo>
                <a:lnTo>
                  <a:pt x="1674" y="2147"/>
                </a:lnTo>
                <a:lnTo>
                  <a:pt x="1674" y="2149"/>
                </a:lnTo>
                <a:lnTo>
                  <a:pt x="1673" y="2149"/>
                </a:lnTo>
                <a:lnTo>
                  <a:pt x="1671" y="2149"/>
                </a:lnTo>
                <a:lnTo>
                  <a:pt x="1673" y="2149"/>
                </a:lnTo>
                <a:lnTo>
                  <a:pt x="1674" y="2149"/>
                </a:lnTo>
                <a:lnTo>
                  <a:pt x="1674" y="2150"/>
                </a:lnTo>
                <a:lnTo>
                  <a:pt x="1676" y="2150"/>
                </a:lnTo>
                <a:lnTo>
                  <a:pt x="1676" y="2149"/>
                </a:lnTo>
                <a:lnTo>
                  <a:pt x="1676" y="2150"/>
                </a:lnTo>
                <a:lnTo>
                  <a:pt x="1677" y="2150"/>
                </a:lnTo>
                <a:lnTo>
                  <a:pt x="1679" y="2152"/>
                </a:lnTo>
                <a:lnTo>
                  <a:pt x="1679" y="2150"/>
                </a:lnTo>
                <a:lnTo>
                  <a:pt x="1680" y="2150"/>
                </a:lnTo>
                <a:lnTo>
                  <a:pt x="1681" y="2150"/>
                </a:lnTo>
                <a:lnTo>
                  <a:pt x="1683" y="2150"/>
                </a:lnTo>
                <a:lnTo>
                  <a:pt x="1683" y="2149"/>
                </a:lnTo>
                <a:lnTo>
                  <a:pt x="1684" y="2150"/>
                </a:lnTo>
                <a:lnTo>
                  <a:pt x="1686" y="2150"/>
                </a:lnTo>
                <a:lnTo>
                  <a:pt x="1686" y="2152"/>
                </a:lnTo>
                <a:lnTo>
                  <a:pt x="1687" y="2153"/>
                </a:lnTo>
                <a:lnTo>
                  <a:pt x="1687" y="2155"/>
                </a:lnTo>
                <a:lnTo>
                  <a:pt x="1689" y="2155"/>
                </a:lnTo>
                <a:lnTo>
                  <a:pt x="1687" y="2156"/>
                </a:lnTo>
                <a:lnTo>
                  <a:pt x="1686" y="2156"/>
                </a:lnTo>
                <a:lnTo>
                  <a:pt x="1686" y="2157"/>
                </a:lnTo>
                <a:lnTo>
                  <a:pt x="1684" y="2157"/>
                </a:lnTo>
                <a:lnTo>
                  <a:pt x="1683" y="2157"/>
                </a:lnTo>
                <a:lnTo>
                  <a:pt x="1683" y="2159"/>
                </a:lnTo>
                <a:lnTo>
                  <a:pt x="1681" y="2159"/>
                </a:lnTo>
                <a:lnTo>
                  <a:pt x="1680" y="2159"/>
                </a:lnTo>
                <a:lnTo>
                  <a:pt x="1680" y="2160"/>
                </a:lnTo>
                <a:lnTo>
                  <a:pt x="1679" y="2160"/>
                </a:lnTo>
                <a:lnTo>
                  <a:pt x="1679" y="2159"/>
                </a:lnTo>
                <a:lnTo>
                  <a:pt x="1679" y="2160"/>
                </a:lnTo>
                <a:lnTo>
                  <a:pt x="1677" y="2160"/>
                </a:lnTo>
                <a:lnTo>
                  <a:pt x="1676" y="2160"/>
                </a:lnTo>
                <a:lnTo>
                  <a:pt x="1676" y="2159"/>
                </a:lnTo>
                <a:lnTo>
                  <a:pt x="1674" y="2159"/>
                </a:lnTo>
                <a:lnTo>
                  <a:pt x="1673" y="2159"/>
                </a:lnTo>
                <a:lnTo>
                  <a:pt x="1671" y="2159"/>
                </a:lnTo>
                <a:lnTo>
                  <a:pt x="1670" y="2159"/>
                </a:lnTo>
                <a:lnTo>
                  <a:pt x="1671" y="2159"/>
                </a:lnTo>
                <a:lnTo>
                  <a:pt x="1670" y="2159"/>
                </a:lnTo>
                <a:lnTo>
                  <a:pt x="1670" y="2157"/>
                </a:lnTo>
                <a:lnTo>
                  <a:pt x="1668" y="2157"/>
                </a:lnTo>
                <a:lnTo>
                  <a:pt x="1668" y="2159"/>
                </a:lnTo>
                <a:lnTo>
                  <a:pt x="1668" y="2157"/>
                </a:lnTo>
                <a:lnTo>
                  <a:pt x="1667" y="2157"/>
                </a:lnTo>
                <a:lnTo>
                  <a:pt x="1667" y="2159"/>
                </a:lnTo>
                <a:lnTo>
                  <a:pt x="1668" y="2159"/>
                </a:lnTo>
                <a:lnTo>
                  <a:pt x="1668" y="2160"/>
                </a:lnTo>
                <a:lnTo>
                  <a:pt x="1667" y="2160"/>
                </a:lnTo>
                <a:lnTo>
                  <a:pt x="1665" y="2160"/>
                </a:lnTo>
                <a:lnTo>
                  <a:pt x="1665" y="2162"/>
                </a:lnTo>
                <a:lnTo>
                  <a:pt x="1664" y="2162"/>
                </a:lnTo>
                <a:lnTo>
                  <a:pt x="1664" y="2163"/>
                </a:lnTo>
                <a:lnTo>
                  <a:pt x="1662" y="2163"/>
                </a:lnTo>
                <a:lnTo>
                  <a:pt x="1662" y="2162"/>
                </a:lnTo>
                <a:lnTo>
                  <a:pt x="1661" y="2162"/>
                </a:lnTo>
                <a:lnTo>
                  <a:pt x="1661" y="2160"/>
                </a:lnTo>
                <a:lnTo>
                  <a:pt x="1659" y="2160"/>
                </a:lnTo>
                <a:lnTo>
                  <a:pt x="1659" y="2162"/>
                </a:lnTo>
                <a:lnTo>
                  <a:pt x="1661" y="2162"/>
                </a:lnTo>
                <a:lnTo>
                  <a:pt x="1661" y="2163"/>
                </a:lnTo>
                <a:lnTo>
                  <a:pt x="1661" y="2165"/>
                </a:lnTo>
                <a:lnTo>
                  <a:pt x="1659" y="2165"/>
                </a:lnTo>
                <a:lnTo>
                  <a:pt x="1659" y="2166"/>
                </a:lnTo>
                <a:lnTo>
                  <a:pt x="1658" y="2166"/>
                </a:lnTo>
                <a:lnTo>
                  <a:pt x="1658" y="2168"/>
                </a:lnTo>
                <a:lnTo>
                  <a:pt x="1658" y="2169"/>
                </a:lnTo>
                <a:lnTo>
                  <a:pt x="1656" y="2169"/>
                </a:lnTo>
                <a:lnTo>
                  <a:pt x="1656" y="2171"/>
                </a:lnTo>
                <a:lnTo>
                  <a:pt x="1655" y="2171"/>
                </a:lnTo>
                <a:lnTo>
                  <a:pt x="1655" y="2172"/>
                </a:lnTo>
                <a:lnTo>
                  <a:pt x="1655" y="2171"/>
                </a:lnTo>
                <a:lnTo>
                  <a:pt x="1654" y="2171"/>
                </a:lnTo>
                <a:lnTo>
                  <a:pt x="1654" y="2169"/>
                </a:lnTo>
                <a:lnTo>
                  <a:pt x="1654" y="2168"/>
                </a:lnTo>
                <a:lnTo>
                  <a:pt x="1654" y="2166"/>
                </a:lnTo>
                <a:lnTo>
                  <a:pt x="1654" y="2165"/>
                </a:lnTo>
                <a:lnTo>
                  <a:pt x="1654" y="2163"/>
                </a:lnTo>
                <a:lnTo>
                  <a:pt x="1652" y="2163"/>
                </a:lnTo>
                <a:lnTo>
                  <a:pt x="1651" y="2163"/>
                </a:lnTo>
                <a:lnTo>
                  <a:pt x="1649" y="2163"/>
                </a:lnTo>
                <a:lnTo>
                  <a:pt x="1649" y="2165"/>
                </a:lnTo>
                <a:lnTo>
                  <a:pt x="1651" y="2165"/>
                </a:lnTo>
                <a:lnTo>
                  <a:pt x="1649" y="2165"/>
                </a:lnTo>
                <a:lnTo>
                  <a:pt x="1649" y="2166"/>
                </a:lnTo>
                <a:lnTo>
                  <a:pt x="1651" y="2166"/>
                </a:lnTo>
                <a:lnTo>
                  <a:pt x="1651" y="2165"/>
                </a:lnTo>
                <a:lnTo>
                  <a:pt x="1652" y="2165"/>
                </a:lnTo>
                <a:lnTo>
                  <a:pt x="1654" y="2165"/>
                </a:lnTo>
                <a:lnTo>
                  <a:pt x="1652" y="2165"/>
                </a:lnTo>
                <a:lnTo>
                  <a:pt x="1652" y="2166"/>
                </a:lnTo>
                <a:lnTo>
                  <a:pt x="1652" y="2168"/>
                </a:lnTo>
                <a:lnTo>
                  <a:pt x="1652" y="2169"/>
                </a:lnTo>
                <a:lnTo>
                  <a:pt x="1651" y="2169"/>
                </a:lnTo>
                <a:lnTo>
                  <a:pt x="1652" y="2171"/>
                </a:lnTo>
                <a:lnTo>
                  <a:pt x="1652" y="2172"/>
                </a:lnTo>
                <a:lnTo>
                  <a:pt x="1652" y="2174"/>
                </a:lnTo>
                <a:lnTo>
                  <a:pt x="1654" y="2174"/>
                </a:lnTo>
                <a:lnTo>
                  <a:pt x="1654" y="2175"/>
                </a:lnTo>
                <a:lnTo>
                  <a:pt x="1654" y="2177"/>
                </a:lnTo>
                <a:lnTo>
                  <a:pt x="1652" y="2177"/>
                </a:lnTo>
                <a:lnTo>
                  <a:pt x="1651" y="2177"/>
                </a:lnTo>
                <a:lnTo>
                  <a:pt x="1651" y="2175"/>
                </a:lnTo>
                <a:lnTo>
                  <a:pt x="1649" y="2175"/>
                </a:lnTo>
                <a:lnTo>
                  <a:pt x="1648" y="2174"/>
                </a:lnTo>
                <a:lnTo>
                  <a:pt x="1646" y="2174"/>
                </a:lnTo>
                <a:lnTo>
                  <a:pt x="1646" y="2175"/>
                </a:lnTo>
                <a:lnTo>
                  <a:pt x="1645" y="2175"/>
                </a:lnTo>
                <a:lnTo>
                  <a:pt x="1643" y="2175"/>
                </a:lnTo>
                <a:lnTo>
                  <a:pt x="1642" y="2175"/>
                </a:lnTo>
                <a:lnTo>
                  <a:pt x="1640" y="2175"/>
                </a:lnTo>
                <a:lnTo>
                  <a:pt x="1642" y="2177"/>
                </a:lnTo>
                <a:lnTo>
                  <a:pt x="1640" y="2177"/>
                </a:lnTo>
                <a:lnTo>
                  <a:pt x="1639" y="2177"/>
                </a:lnTo>
                <a:lnTo>
                  <a:pt x="1637" y="2177"/>
                </a:lnTo>
                <a:lnTo>
                  <a:pt x="1637" y="2178"/>
                </a:lnTo>
                <a:lnTo>
                  <a:pt x="1636" y="2178"/>
                </a:lnTo>
                <a:lnTo>
                  <a:pt x="1636" y="2180"/>
                </a:lnTo>
                <a:lnTo>
                  <a:pt x="1634" y="2180"/>
                </a:lnTo>
                <a:lnTo>
                  <a:pt x="1636" y="2180"/>
                </a:lnTo>
                <a:lnTo>
                  <a:pt x="1637" y="2180"/>
                </a:lnTo>
                <a:lnTo>
                  <a:pt x="1637" y="2178"/>
                </a:lnTo>
                <a:lnTo>
                  <a:pt x="1639" y="2178"/>
                </a:lnTo>
                <a:lnTo>
                  <a:pt x="1640" y="2178"/>
                </a:lnTo>
                <a:lnTo>
                  <a:pt x="1642" y="2178"/>
                </a:lnTo>
                <a:lnTo>
                  <a:pt x="1643" y="2178"/>
                </a:lnTo>
                <a:lnTo>
                  <a:pt x="1645" y="2178"/>
                </a:lnTo>
                <a:lnTo>
                  <a:pt x="1646" y="2178"/>
                </a:lnTo>
                <a:lnTo>
                  <a:pt x="1646" y="2180"/>
                </a:lnTo>
                <a:lnTo>
                  <a:pt x="1648" y="2180"/>
                </a:lnTo>
                <a:lnTo>
                  <a:pt x="1648" y="2181"/>
                </a:lnTo>
                <a:lnTo>
                  <a:pt x="1646" y="2181"/>
                </a:lnTo>
                <a:lnTo>
                  <a:pt x="1645" y="2182"/>
                </a:lnTo>
                <a:lnTo>
                  <a:pt x="1643" y="2182"/>
                </a:lnTo>
                <a:lnTo>
                  <a:pt x="1642" y="2182"/>
                </a:lnTo>
                <a:lnTo>
                  <a:pt x="1642" y="2184"/>
                </a:lnTo>
                <a:lnTo>
                  <a:pt x="1640" y="2184"/>
                </a:lnTo>
                <a:lnTo>
                  <a:pt x="1642" y="2184"/>
                </a:lnTo>
                <a:lnTo>
                  <a:pt x="1643" y="2182"/>
                </a:lnTo>
                <a:lnTo>
                  <a:pt x="1645" y="2184"/>
                </a:lnTo>
                <a:lnTo>
                  <a:pt x="1646" y="2184"/>
                </a:lnTo>
                <a:lnTo>
                  <a:pt x="1648" y="2184"/>
                </a:lnTo>
                <a:lnTo>
                  <a:pt x="1649" y="2184"/>
                </a:lnTo>
                <a:lnTo>
                  <a:pt x="1649" y="2185"/>
                </a:lnTo>
                <a:lnTo>
                  <a:pt x="1649" y="2187"/>
                </a:lnTo>
                <a:lnTo>
                  <a:pt x="1649" y="2188"/>
                </a:lnTo>
                <a:lnTo>
                  <a:pt x="1648" y="2188"/>
                </a:lnTo>
                <a:lnTo>
                  <a:pt x="1648" y="2190"/>
                </a:lnTo>
                <a:lnTo>
                  <a:pt x="1646" y="2190"/>
                </a:lnTo>
                <a:lnTo>
                  <a:pt x="1646" y="2191"/>
                </a:lnTo>
                <a:lnTo>
                  <a:pt x="1646" y="2193"/>
                </a:lnTo>
                <a:lnTo>
                  <a:pt x="1645" y="2193"/>
                </a:lnTo>
                <a:lnTo>
                  <a:pt x="1643" y="2193"/>
                </a:lnTo>
                <a:lnTo>
                  <a:pt x="1642" y="2193"/>
                </a:lnTo>
                <a:lnTo>
                  <a:pt x="1640" y="2193"/>
                </a:lnTo>
                <a:lnTo>
                  <a:pt x="1640" y="2191"/>
                </a:lnTo>
                <a:lnTo>
                  <a:pt x="1640" y="2190"/>
                </a:lnTo>
                <a:lnTo>
                  <a:pt x="1640" y="2188"/>
                </a:lnTo>
                <a:lnTo>
                  <a:pt x="1640" y="2190"/>
                </a:lnTo>
                <a:lnTo>
                  <a:pt x="1639" y="2190"/>
                </a:lnTo>
                <a:lnTo>
                  <a:pt x="1639" y="2191"/>
                </a:lnTo>
                <a:lnTo>
                  <a:pt x="1639" y="2193"/>
                </a:lnTo>
                <a:lnTo>
                  <a:pt x="1640" y="2196"/>
                </a:lnTo>
                <a:lnTo>
                  <a:pt x="1639" y="2197"/>
                </a:lnTo>
                <a:lnTo>
                  <a:pt x="1637" y="2199"/>
                </a:lnTo>
                <a:lnTo>
                  <a:pt x="1636" y="2199"/>
                </a:lnTo>
                <a:lnTo>
                  <a:pt x="1634" y="2199"/>
                </a:lnTo>
                <a:lnTo>
                  <a:pt x="1634" y="2200"/>
                </a:lnTo>
                <a:lnTo>
                  <a:pt x="1636" y="2202"/>
                </a:lnTo>
                <a:lnTo>
                  <a:pt x="1637" y="2200"/>
                </a:lnTo>
                <a:lnTo>
                  <a:pt x="1640" y="2199"/>
                </a:lnTo>
                <a:lnTo>
                  <a:pt x="1640" y="2200"/>
                </a:lnTo>
                <a:lnTo>
                  <a:pt x="1639" y="2203"/>
                </a:lnTo>
                <a:lnTo>
                  <a:pt x="1637" y="2203"/>
                </a:lnTo>
                <a:lnTo>
                  <a:pt x="1636" y="2203"/>
                </a:lnTo>
                <a:lnTo>
                  <a:pt x="1634" y="2203"/>
                </a:lnTo>
                <a:lnTo>
                  <a:pt x="1634" y="2204"/>
                </a:lnTo>
                <a:lnTo>
                  <a:pt x="1634" y="2203"/>
                </a:lnTo>
                <a:lnTo>
                  <a:pt x="1633" y="2203"/>
                </a:lnTo>
                <a:lnTo>
                  <a:pt x="1631" y="2204"/>
                </a:lnTo>
                <a:lnTo>
                  <a:pt x="1630" y="2204"/>
                </a:lnTo>
                <a:lnTo>
                  <a:pt x="1630" y="2206"/>
                </a:lnTo>
                <a:lnTo>
                  <a:pt x="1630" y="2207"/>
                </a:lnTo>
                <a:lnTo>
                  <a:pt x="1629" y="2209"/>
                </a:lnTo>
                <a:lnTo>
                  <a:pt x="1627" y="2210"/>
                </a:lnTo>
                <a:lnTo>
                  <a:pt x="1626" y="2210"/>
                </a:lnTo>
                <a:lnTo>
                  <a:pt x="1627" y="2212"/>
                </a:lnTo>
                <a:lnTo>
                  <a:pt x="1626" y="2213"/>
                </a:lnTo>
                <a:lnTo>
                  <a:pt x="1624" y="2213"/>
                </a:lnTo>
                <a:lnTo>
                  <a:pt x="1623" y="2215"/>
                </a:lnTo>
                <a:lnTo>
                  <a:pt x="1621" y="2215"/>
                </a:lnTo>
                <a:lnTo>
                  <a:pt x="1620" y="2215"/>
                </a:lnTo>
                <a:lnTo>
                  <a:pt x="1618" y="2215"/>
                </a:lnTo>
                <a:lnTo>
                  <a:pt x="1618" y="2213"/>
                </a:lnTo>
                <a:lnTo>
                  <a:pt x="1617" y="2213"/>
                </a:lnTo>
                <a:lnTo>
                  <a:pt x="1615" y="2213"/>
                </a:lnTo>
                <a:lnTo>
                  <a:pt x="1615" y="2215"/>
                </a:lnTo>
                <a:lnTo>
                  <a:pt x="1614" y="2215"/>
                </a:lnTo>
                <a:lnTo>
                  <a:pt x="1612" y="2215"/>
                </a:lnTo>
                <a:lnTo>
                  <a:pt x="1611" y="2215"/>
                </a:lnTo>
                <a:lnTo>
                  <a:pt x="1611" y="2213"/>
                </a:lnTo>
                <a:lnTo>
                  <a:pt x="1611" y="2212"/>
                </a:lnTo>
                <a:lnTo>
                  <a:pt x="1612" y="2212"/>
                </a:lnTo>
                <a:lnTo>
                  <a:pt x="1612" y="2210"/>
                </a:lnTo>
                <a:lnTo>
                  <a:pt x="1612" y="2209"/>
                </a:lnTo>
                <a:lnTo>
                  <a:pt x="1614" y="2209"/>
                </a:lnTo>
                <a:lnTo>
                  <a:pt x="1614" y="2207"/>
                </a:lnTo>
                <a:lnTo>
                  <a:pt x="1614" y="2206"/>
                </a:lnTo>
                <a:lnTo>
                  <a:pt x="1615" y="2204"/>
                </a:lnTo>
                <a:lnTo>
                  <a:pt x="1615" y="2203"/>
                </a:lnTo>
                <a:lnTo>
                  <a:pt x="1617" y="2203"/>
                </a:lnTo>
                <a:lnTo>
                  <a:pt x="1617" y="2202"/>
                </a:lnTo>
                <a:lnTo>
                  <a:pt x="1618" y="2202"/>
                </a:lnTo>
                <a:lnTo>
                  <a:pt x="1618" y="2203"/>
                </a:lnTo>
                <a:lnTo>
                  <a:pt x="1620" y="2202"/>
                </a:lnTo>
                <a:lnTo>
                  <a:pt x="1620" y="2200"/>
                </a:lnTo>
                <a:lnTo>
                  <a:pt x="1620" y="2199"/>
                </a:lnTo>
                <a:lnTo>
                  <a:pt x="1621" y="2199"/>
                </a:lnTo>
                <a:lnTo>
                  <a:pt x="1621" y="2197"/>
                </a:lnTo>
                <a:lnTo>
                  <a:pt x="1623" y="2197"/>
                </a:lnTo>
                <a:lnTo>
                  <a:pt x="1623" y="2196"/>
                </a:lnTo>
                <a:lnTo>
                  <a:pt x="1624" y="2196"/>
                </a:lnTo>
                <a:lnTo>
                  <a:pt x="1626" y="2194"/>
                </a:lnTo>
                <a:lnTo>
                  <a:pt x="1627" y="2194"/>
                </a:lnTo>
                <a:lnTo>
                  <a:pt x="1629" y="2194"/>
                </a:lnTo>
                <a:lnTo>
                  <a:pt x="1629" y="2193"/>
                </a:lnTo>
                <a:lnTo>
                  <a:pt x="1630" y="2191"/>
                </a:lnTo>
                <a:lnTo>
                  <a:pt x="1630" y="2190"/>
                </a:lnTo>
                <a:lnTo>
                  <a:pt x="1631" y="2190"/>
                </a:lnTo>
                <a:lnTo>
                  <a:pt x="1631" y="2188"/>
                </a:lnTo>
                <a:lnTo>
                  <a:pt x="1633" y="2187"/>
                </a:lnTo>
                <a:lnTo>
                  <a:pt x="1634" y="2185"/>
                </a:lnTo>
                <a:lnTo>
                  <a:pt x="1633" y="2185"/>
                </a:lnTo>
                <a:lnTo>
                  <a:pt x="1631" y="2187"/>
                </a:lnTo>
                <a:lnTo>
                  <a:pt x="1631" y="2188"/>
                </a:lnTo>
                <a:lnTo>
                  <a:pt x="1630" y="2190"/>
                </a:lnTo>
                <a:lnTo>
                  <a:pt x="1630" y="2188"/>
                </a:lnTo>
                <a:lnTo>
                  <a:pt x="1630" y="2187"/>
                </a:lnTo>
                <a:lnTo>
                  <a:pt x="1630" y="2185"/>
                </a:lnTo>
                <a:lnTo>
                  <a:pt x="1631" y="2184"/>
                </a:lnTo>
                <a:lnTo>
                  <a:pt x="1630" y="2182"/>
                </a:lnTo>
                <a:lnTo>
                  <a:pt x="1630" y="2181"/>
                </a:lnTo>
                <a:lnTo>
                  <a:pt x="1630" y="2182"/>
                </a:lnTo>
                <a:lnTo>
                  <a:pt x="1629" y="2185"/>
                </a:lnTo>
                <a:lnTo>
                  <a:pt x="1629" y="2187"/>
                </a:lnTo>
                <a:lnTo>
                  <a:pt x="1627" y="2188"/>
                </a:lnTo>
                <a:lnTo>
                  <a:pt x="1627" y="2190"/>
                </a:lnTo>
                <a:lnTo>
                  <a:pt x="1626" y="2190"/>
                </a:lnTo>
                <a:lnTo>
                  <a:pt x="1624" y="2190"/>
                </a:lnTo>
                <a:lnTo>
                  <a:pt x="1623" y="2190"/>
                </a:lnTo>
                <a:lnTo>
                  <a:pt x="1623" y="2188"/>
                </a:lnTo>
                <a:lnTo>
                  <a:pt x="1623" y="2187"/>
                </a:lnTo>
                <a:lnTo>
                  <a:pt x="1623" y="2185"/>
                </a:lnTo>
                <a:lnTo>
                  <a:pt x="1623" y="2184"/>
                </a:lnTo>
                <a:lnTo>
                  <a:pt x="1624" y="2182"/>
                </a:lnTo>
                <a:lnTo>
                  <a:pt x="1624" y="2181"/>
                </a:lnTo>
                <a:lnTo>
                  <a:pt x="1626" y="2180"/>
                </a:lnTo>
                <a:lnTo>
                  <a:pt x="1626" y="2178"/>
                </a:lnTo>
                <a:lnTo>
                  <a:pt x="1626" y="2177"/>
                </a:lnTo>
                <a:lnTo>
                  <a:pt x="1627" y="2177"/>
                </a:lnTo>
                <a:lnTo>
                  <a:pt x="1627" y="2175"/>
                </a:lnTo>
                <a:lnTo>
                  <a:pt x="1629" y="2175"/>
                </a:lnTo>
                <a:lnTo>
                  <a:pt x="1630" y="2174"/>
                </a:lnTo>
                <a:lnTo>
                  <a:pt x="1631" y="2174"/>
                </a:lnTo>
                <a:lnTo>
                  <a:pt x="1631" y="2172"/>
                </a:lnTo>
                <a:lnTo>
                  <a:pt x="1633" y="2172"/>
                </a:lnTo>
                <a:lnTo>
                  <a:pt x="1633" y="2171"/>
                </a:lnTo>
                <a:lnTo>
                  <a:pt x="1633" y="2169"/>
                </a:lnTo>
                <a:lnTo>
                  <a:pt x="1634" y="2169"/>
                </a:lnTo>
                <a:lnTo>
                  <a:pt x="1636" y="2169"/>
                </a:lnTo>
                <a:lnTo>
                  <a:pt x="1637" y="2169"/>
                </a:lnTo>
                <a:lnTo>
                  <a:pt x="1636" y="2168"/>
                </a:lnTo>
                <a:lnTo>
                  <a:pt x="1634" y="2168"/>
                </a:lnTo>
                <a:lnTo>
                  <a:pt x="1634" y="2166"/>
                </a:lnTo>
                <a:lnTo>
                  <a:pt x="1633" y="2166"/>
                </a:lnTo>
                <a:lnTo>
                  <a:pt x="1633" y="2168"/>
                </a:lnTo>
                <a:lnTo>
                  <a:pt x="1631" y="2168"/>
                </a:lnTo>
                <a:lnTo>
                  <a:pt x="1631" y="2169"/>
                </a:lnTo>
                <a:lnTo>
                  <a:pt x="1630" y="2171"/>
                </a:lnTo>
                <a:lnTo>
                  <a:pt x="1629" y="2171"/>
                </a:lnTo>
                <a:lnTo>
                  <a:pt x="1627" y="2171"/>
                </a:lnTo>
                <a:lnTo>
                  <a:pt x="1627" y="2172"/>
                </a:lnTo>
                <a:lnTo>
                  <a:pt x="1626" y="2174"/>
                </a:lnTo>
                <a:lnTo>
                  <a:pt x="1624" y="2175"/>
                </a:lnTo>
                <a:lnTo>
                  <a:pt x="1623" y="2177"/>
                </a:lnTo>
                <a:lnTo>
                  <a:pt x="1623" y="2178"/>
                </a:lnTo>
                <a:lnTo>
                  <a:pt x="1621" y="2178"/>
                </a:lnTo>
                <a:lnTo>
                  <a:pt x="1621" y="2180"/>
                </a:lnTo>
                <a:lnTo>
                  <a:pt x="1620" y="2182"/>
                </a:lnTo>
                <a:lnTo>
                  <a:pt x="1618" y="2182"/>
                </a:lnTo>
                <a:lnTo>
                  <a:pt x="1618" y="2184"/>
                </a:lnTo>
                <a:lnTo>
                  <a:pt x="1617" y="2185"/>
                </a:lnTo>
                <a:lnTo>
                  <a:pt x="1617" y="2187"/>
                </a:lnTo>
                <a:lnTo>
                  <a:pt x="1615" y="2187"/>
                </a:lnTo>
                <a:lnTo>
                  <a:pt x="1615" y="2188"/>
                </a:lnTo>
                <a:lnTo>
                  <a:pt x="1614" y="2188"/>
                </a:lnTo>
                <a:lnTo>
                  <a:pt x="1612" y="2187"/>
                </a:lnTo>
                <a:lnTo>
                  <a:pt x="1612" y="2185"/>
                </a:lnTo>
                <a:lnTo>
                  <a:pt x="1611" y="2185"/>
                </a:lnTo>
                <a:lnTo>
                  <a:pt x="1612" y="2184"/>
                </a:lnTo>
                <a:lnTo>
                  <a:pt x="1612" y="2182"/>
                </a:lnTo>
                <a:lnTo>
                  <a:pt x="1614" y="2181"/>
                </a:lnTo>
                <a:lnTo>
                  <a:pt x="1614" y="2180"/>
                </a:lnTo>
                <a:lnTo>
                  <a:pt x="1612" y="2180"/>
                </a:lnTo>
                <a:lnTo>
                  <a:pt x="1614" y="2178"/>
                </a:lnTo>
                <a:lnTo>
                  <a:pt x="1615" y="2177"/>
                </a:lnTo>
                <a:lnTo>
                  <a:pt x="1615" y="2175"/>
                </a:lnTo>
                <a:lnTo>
                  <a:pt x="1617" y="2175"/>
                </a:lnTo>
                <a:lnTo>
                  <a:pt x="1617" y="2174"/>
                </a:lnTo>
                <a:lnTo>
                  <a:pt x="1618" y="2174"/>
                </a:lnTo>
                <a:lnTo>
                  <a:pt x="1618" y="2172"/>
                </a:lnTo>
                <a:lnTo>
                  <a:pt x="1620" y="2172"/>
                </a:lnTo>
                <a:lnTo>
                  <a:pt x="1621" y="2172"/>
                </a:lnTo>
                <a:lnTo>
                  <a:pt x="1621" y="2171"/>
                </a:lnTo>
                <a:lnTo>
                  <a:pt x="1623" y="2171"/>
                </a:lnTo>
                <a:lnTo>
                  <a:pt x="1621" y="2171"/>
                </a:lnTo>
                <a:lnTo>
                  <a:pt x="1620" y="2171"/>
                </a:lnTo>
                <a:lnTo>
                  <a:pt x="1620" y="2169"/>
                </a:lnTo>
                <a:lnTo>
                  <a:pt x="1618" y="2171"/>
                </a:lnTo>
                <a:lnTo>
                  <a:pt x="1618" y="2169"/>
                </a:lnTo>
                <a:lnTo>
                  <a:pt x="1617" y="2169"/>
                </a:lnTo>
                <a:lnTo>
                  <a:pt x="1617" y="2171"/>
                </a:lnTo>
                <a:lnTo>
                  <a:pt x="1615" y="2171"/>
                </a:lnTo>
                <a:lnTo>
                  <a:pt x="1614" y="2169"/>
                </a:lnTo>
                <a:lnTo>
                  <a:pt x="1612" y="2169"/>
                </a:lnTo>
                <a:lnTo>
                  <a:pt x="1612" y="2168"/>
                </a:lnTo>
                <a:lnTo>
                  <a:pt x="1611" y="2168"/>
                </a:lnTo>
                <a:lnTo>
                  <a:pt x="1609" y="2168"/>
                </a:lnTo>
                <a:lnTo>
                  <a:pt x="1608" y="2168"/>
                </a:lnTo>
                <a:lnTo>
                  <a:pt x="1606" y="2166"/>
                </a:lnTo>
                <a:lnTo>
                  <a:pt x="1605" y="2166"/>
                </a:lnTo>
                <a:lnTo>
                  <a:pt x="1605" y="2168"/>
                </a:lnTo>
                <a:lnTo>
                  <a:pt x="1604" y="2168"/>
                </a:lnTo>
                <a:lnTo>
                  <a:pt x="1602" y="2168"/>
                </a:lnTo>
                <a:lnTo>
                  <a:pt x="1601" y="2168"/>
                </a:lnTo>
                <a:lnTo>
                  <a:pt x="1599" y="2168"/>
                </a:lnTo>
                <a:lnTo>
                  <a:pt x="1598" y="2168"/>
                </a:lnTo>
                <a:lnTo>
                  <a:pt x="1596" y="2168"/>
                </a:lnTo>
                <a:lnTo>
                  <a:pt x="1596" y="2169"/>
                </a:lnTo>
                <a:lnTo>
                  <a:pt x="1595" y="2171"/>
                </a:lnTo>
                <a:lnTo>
                  <a:pt x="1593" y="2171"/>
                </a:lnTo>
                <a:lnTo>
                  <a:pt x="1592" y="2169"/>
                </a:lnTo>
                <a:lnTo>
                  <a:pt x="1590" y="2169"/>
                </a:lnTo>
                <a:lnTo>
                  <a:pt x="1590" y="2171"/>
                </a:lnTo>
                <a:lnTo>
                  <a:pt x="1589" y="2171"/>
                </a:lnTo>
                <a:lnTo>
                  <a:pt x="1589" y="2172"/>
                </a:lnTo>
                <a:lnTo>
                  <a:pt x="1589" y="2174"/>
                </a:lnTo>
                <a:lnTo>
                  <a:pt x="1589" y="2175"/>
                </a:lnTo>
                <a:lnTo>
                  <a:pt x="1590" y="2175"/>
                </a:lnTo>
                <a:lnTo>
                  <a:pt x="1590" y="2177"/>
                </a:lnTo>
                <a:lnTo>
                  <a:pt x="1590" y="2178"/>
                </a:lnTo>
                <a:lnTo>
                  <a:pt x="1592" y="2178"/>
                </a:lnTo>
                <a:lnTo>
                  <a:pt x="1593" y="2180"/>
                </a:lnTo>
                <a:lnTo>
                  <a:pt x="1595" y="2178"/>
                </a:lnTo>
                <a:lnTo>
                  <a:pt x="1595" y="2180"/>
                </a:lnTo>
                <a:lnTo>
                  <a:pt x="1596" y="2180"/>
                </a:lnTo>
                <a:lnTo>
                  <a:pt x="1596" y="2178"/>
                </a:lnTo>
                <a:lnTo>
                  <a:pt x="1598" y="2178"/>
                </a:lnTo>
                <a:lnTo>
                  <a:pt x="1598" y="2177"/>
                </a:lnTo>
                <a:lnTo>
                  <a:pt x="1599" y="2175"/>
                </a:lnTo>
                <a:lnTo>
                  <a:pt x="1599" y="2174"/>
                </a:lnTo>
                <a:lnTo>
                  <a:pt x="1601" y="2172"/>
                </a:lnTo>
                <a:lnTo>
                  <a:pt x="1602" y="2172"/>
                </a:lnTo>
                <a:lnTo>
                  <a:pt x="1602" y="2171"/>
                </a:lnTo>
                <a:lnTo>
                  <a:pt x="1604" y="2171"/>
                </a:lnTo>
                <a:lnTo>
                  <a:pt x="1605" y="2171"/>
                </a:lnTo>
                <a:lnTo>
                  <a:pt x="1606" y="2171"/>
                </a:lnTo>
                <a:lnTo>
                  <a:pt x="1608" y="2172"/>
                </a:lnTo>
                <a:lnTo>
                  <a:pt x="1609" y="2171"/>
                </a:lnTo>
                <a:lnTo>
                  <a:pt x="1611" y="2171"/>
                </a:lnTo>
                <a:lnTo>
                  <a:pt x="1611" y="2172"/>
                </a:lnTo>
                <a:lnTo>
                  <a:pt x="1612" y="2172"/>
                </a:lnTo>
                <a:lnTo>
                  <a:pt x="1612" y="2171"/>
                </a:lnTo>
                <a:lnTo>
                  <a:pt x="1611" y="2171"/>
                </a:lnTo>
                <a:lnTo>
                  <a:pt x="1612" y="2171"/>
                </a:lnTo>
                <a:lnTo>
                  <a:pt x="1614" y="2171"/>
                </a:lnTo>
                <a:lnTo>
                  <a:pt x="1612" y="2171"/>
                </a:lnTo>
                <a:lnTo>
                  <a:pt x="1614" y="2171"/>
                </a:lnTo>
                <a:lnTo>
                  <a:pt x="1614" y="2172"/>
                </a:lnTo>
                <a:lnTo>
                  <a:pt x="1614" y="2174"/>
                </a:lnTo>
                <a:lnTo>
                  <a:pt x="1614" y="2175"/>
                </a:lnTo>
                <a:lnTo>
                  <a:pt x="1612" y="2177"/>
                </a:lnTo>
                <a:lnTo>
                  <a:pt x="1612" y="2178"/>
                </a:lnTo>
                <a:lnTo>
                  <a:pt x="1614" y="2178"/>
                </a:lnTo>
                <a:lnTo>
                  <a:pt x="1612" y="2178"/>
                </a:lnTo>
                <a:lnTo>
                  <a:pt x="1612" y="2180"/>
                </a:lnTo>
                <a:lnTo>
                  <a:pt x="1612" y="2181"/>
                </a:lnTo>
                <a:lnTo>
                  <a:pt x="1612" y="2182"/>
                </a:lnTo>
                <a:lnTo>
                  <a:pt x="1611" y="2182"/>
                </a:lnTo>
                <a:lnTo>
                  <a:pt x="1611" y="2181"/>
                </a:lnTo>
                <a:lnTo>
                  <a:pt x="1611" y="2182"/>
                </a:lnTo>
                <a:lnTo>
                  <a:pt x="1611" y="2184"/>
                </a:lnTo>
                <a:lnTo>
                  <a:pt x="1611" y="2185"/>
                </a:lnTo>
                <a:lnTo>
                  <a:pt x="1609" y="2185"/>
                </a:lnTo>
                <a:lnTo>
                  <a:pt x="1608" y="2185"/>
                </a:lnTo>
                <a:lnTo>
                  <a:pt x="1608" y="2187"/>
                </a:lnTo>
                <a:lnTo>
                  <a:pt x="1609" y="2187"/>
                </a:lnTo>
                <a:lnTo>
                  <a:pt x="1611" y="2187"/>
                </a:lnTo>
                <a:lnTo>
                  <a:pt x="1611" y="2188"/>
                </a:lnTo>
                <a:lnTo>
                  <a:pt x="1611" y="2190"/>
                </a:lnTo>
                <a:lnTo>
                  <a:pt x="1612" y="2190"/>
                </a:lnTo>
                <a:lnTo>
                  <a:pt x="1611" y="2190"/>
                </a:lnTo>
                <a:lnTo>
                  <a:pt x="1611" y="2191"/>
                </a:lnTo>
                <a:lnTo>
                  <a:pt x="1611" y="2190"/>
                </a:lnTo>
                <a:lnTo>
                  <a:pt x="1611" y="2191"/>
                </a:lnTo>
                <a:lnTo>
                  <a:pt x="1609" y="2191"/>
                </a:lnTo>
                <a:lnTo>
                  <a:pt x="1609" y="2193"/>
                </a:lnTo>
                <a:lnTo>
                  <a:pt x="1608" y="2193"/>
                </a:lnTo>
                <a:lnTo>
                  <a:pt x="1608" y="2191"/>
                </a:lnTo>
                <a:lnTo>
                  <a:pt x="1608" y="2193"/>
                </a:lnTo>
                <a:lnTo>
                  <a:pt x="1606" y="2193"/>
                </a:lnTo>
                <a:lnTo>
                  <a:pt x="1606" y="2191"/>
                </a:lnTo>
                <a:lnTo>
                  <a:pt x="1606" y="2193"/>
                </a:lnTo>
                <a:lnTo>
                  <a:pt x="1605" y="2193"/>
                </a:lnTo>
                <a:lnTo>
                  <a:pt x="1604" y="2193"/>
                </a:lnTo>
                <a:lnTo>
                  <a:pt x="1604" y="2191"/>
                </a:lnTo>
                <a:lnTo>
                  <a:pt x="1604" y="2193"/>
                </a:lnTo>
                <a:lnTo>
                  <a:pt x="1605" y="2193"/>
                </a:lnTo>
                <a:lnTo>
                  <a:pt x="1605" y="2194"/>
                </a:lnTo>
                <a:lnTo>
                  <a:pt x="1606" y="2194"/>
                </a:lnTo>
                <a:lnTo>
                  <a:pt x="1606" y="2196"/>
                </a:lnTo>
                <a:lnTo>
                  <a:pt x="1606" y="2197"/>
                </a:lnTo>
                <a:lnTo>
                  <a:pt x="1605" y="2197"/>
                </a:lnTo>
                <a:lnTo>
                  <a:pt x="1604" y="2197"/>
                </a:lnTo>
                <a:lnTo>
                  <a:pt x="1604" y="2196"/>
                </a:lnTo>
                <a:lnTo>
                  <a:pt x="1604" y="2197"/>
                </a:lnTo>
                <a:lnTo>
                  <a:pt x="1604" y="2199"/>
                </a:lnTo>
                <a:lnTo>
                  <a:pt x="1604" y="2200"/>
                </a:lnTo>
                <a:lnTo>
                  <a:pt x="1602" y="2200"/>
                </a:lnTo>
                <a:lnTo>
                  <a:pt x="1602" y="2199"/>
                </a:lnTo>
                <a:lnTo>
                  <a:pt x="1602" y="2197"/>
                </a:lnTo>
                <a:lnTo>
                  <a:pt x="1602" y="2196"/>
                </a:lnTo>
                <a:lnTo>
                  <a:pt x="1601" y="2196"/>
                </a:lnTo>
                <a:lnTo>
                  <a:pt x="1601" y="2194"/>
                </a:lnTo>
                <a:lnTo>
                  <a:pt x="1601" y="2196"/>
                </a:lnTo>
                <a:lnTo>
                  <a:pt x="1601" y="2199"/>
                </a:lnTo>
                <a:lnTo>
                  <a:pt x="1601" y="2200"/>
                </a:lnTo>
                <a:lnTo>
                  <a:pt x="1601" y="2202"/>
                </a:lnTo>
                <a:lnTo>
                  <a:pt x="1601" y="2203"/>
                </a:lnTo>
                <a:lnTo>
                  <a:pt x="1602" y="2202"/>
                </a:lnTo>
                <a:lnTo>
                  <a:pt x="1602" y="2200"/>
                </a:lnTo>
                <a:lnTo>
                  <a:pt x="1604" y="2200"/>
                </a:lnTo>
                <a:lnTo>
                  <a:pt x="1604" y="2199"/>
                </a:lnTo>
                <a:lnTo>
                  <a:pt x="1605" y="2199"/>
                </a:lnTo>
                <a:lnTo>
                  <a:pt x="1605" y="2200"/>
                </a:lnTo>
                <a:lnTo>
                  <a:pt x="1604" y="2200"/>
                </a:lnTo>
                <a:lnTo>
                  <a:pt x="1604" y="2202"/>
                </a:lnTo>
                <a:lnTo>
                  <a:pt x="1602" y="2202"/>
                </a:lnTo>
                <a:lnTo>
                  <a:pt x="1602" y="2203"/>
                </a:lnTo>
                <a:lnTo>
                  <a:pt x="1601" y="2203"/>
                </a:lnTo>
                <a:lnTo>
                  <a:pt x="1601" y="2202"/>
                </a:lnTo>
                <a:lnTo>
                  <a:pt x="1601" y="2200"/>
                </a:lnTo>
                <a:lnTo>
                  <a:pt x="1601" y="2199"/>
                </a:lnTo>
                <a:lnTo>
                  <a:pt x="1601" y="2197"/>
                </a:lnTo>
                <a:lnTo>
                  <a:pt x="1601" y="2196"/>
                </a:lnTo>
                <a:lnTo>
                  <a:pt x="1601" y="2194"/>
                </a:lnTo>
                <a:lnTo>
                  <a:pt x="1599" y="2194"/>
                </a:lnTo>
                <a:lnTo>
                  <a:pt x="1599" y="2193"/>
                </a:lnTo>
                <a:lnTo>
                  <a:pt x="1598" y="2193"/>
                </a:lnTo>
                <a:lnTo>
                  <a:pt x="1598" y="2191"/>
                </a:lnTo>
                <a:lnTo>
                  <a:pt x="1599" y="2191"/>
                </a:lnTo>
                <a:lnTo>
                  <a:pt x="1601" y="2191"/>
                </a:lnTo>
                <a:lnTo>
                  <a:pt x="1601" y="2193"/>
                </a:lnTo>
                <a:lnTo>
                  <a:pt x="1602" y="2191"/>
                </a:lnTo>
                <a:lnTo>
                  <a:pt x="1602" y="2190"/>
                </a:lnTo>
                <a:lnTo>
                  <a:pt x="1601" y="2190"/>
                </a:lnTo>
                <a:lnTo>
                  <a:pt x="1599" y="2190"/>
                </a:lnTo>
                <a:lnTo>
                  <a:pt x="1598" y="2190"/>
                </a:lnTo>
                <a:lnTo>
                  <a:pt x="1596" y="2191"/>
                </a:lnTo>
                <a:lnTo>
                  <a:pt x="1596" y="2190"/>
                </a:lnTo>
                <a:lnTo>
                  <a:pt x="1595" y="2190"/>
                </a:lnTo>
                <a:lnTo>
                  <a:pt x="1593" y="2188"/>
                </a:lnTo>
                <a:lnTo>
                  <a:pt x="1592" y="2188"/>
                </a:lnTo>
                <a:lnTo>
                  <a:pt x="1590" y="2187"/>
                </a:lnTo>
                <a:lnTo>
                  <a:pt x="1589" y="2187"/>
                </a:lnTo>
                <a:lnTo>
                  <a:pt x="1587" y="2187"/>
                </a:lnTo>
                <a:lnTo>
                  <a:pt x="1587" y="2185"/>
                </a:lnTo>
                <a:lnTo>
                  <a:pt x="1587" y="2187"/>
                </a:lnTo>
                <a:lnTo>
                  <a:pt x="1587" y="2185"/>
                </a:lnTo>
                <a:lnTo>
                  <a:pt x="1586" y="2185"/>
                </a:lnTo>
                <a:lnTo>
                  <a:pt x="1586" y="2184"/>
                </a:lnTo>
                <a:lnTo>
                  <a:pt x="1586" y="2182"/>
                </a:lnTo>
                <a:lnTo>
                  <a:pt x="1587" y="2181"/>
                </a:lnTo>
                <a:lnTo>
                  <a:pt x="1587" y="2180"/>
                </a:lnTo>
                <a:lnTo>
                  <a:pt x="1587" y="2178"/>
                </a:lnTo>
                <a:lnTo>
                  <a:pt x="1587" y="2177"/>
                </a:lnTo>
                <a:lnTo>
                  <a:pt x="1587" y="2175"/>
                </a:lnTo>
                <a:lnTo>
                  <a:pt x="1586" y="2174"/>
                </a:lnTo>
                <a:lnTo>
                  <a:pt x="1586" y="2172"/>
                </a:lnTo>
                <a:lnTo>
                  <a:pt x="1586" y="2171"/>
                </a:lnTo>
                <a:lnTo>
                  <a:pt x="1586" y="2169"/>
                </a:lnTo>
                <a:lnTo>
                  <a:pt x="1586" y="2168"/>
                </a:lnTo>
                <a:lnTo>
                  <a:pt x="1586" y="2166"/>
                </a:lnTo>
                <a:lnTo>
                  <a:pt x="1586" y="2165"/>
                </a:lnTo>
                <a:lnTo>
                  <a:pt x="1586" y="2163"/>
                </a:lnTo>
                <a:lnTo>
                  <a:pt x="1586" y="2162"/>
                </a:lnTo>
                <a:lnTo>
                  <a:pt x="1584" y="2162"/>
                </a:lnTo>
                <a:lnTo>
                  <a:pt x="1584" y="2160"/>
                </a:lnTo>
                <a:lnTo>
                  <a:pt x="1584" y="2159"/>
                </a:lnTo>
                <a:lnTo>
                  <a:pt x="1583" y="2159"/>
                </a:lnTo>
                <a:lnTo>
                  <a:pt x="1583" y="2157"/>
                </a:lnTo>
                <a:lnTo>
                  <a:pt x="1583" y="2156"/>
                </a:lnTo>
                <a:lnTo>
                  <a:pt x="1581" y="2155"/>
                </a:lnTo>
                <a:lnTo>
                  <a:pt x="1581" y="2153"/>
                </a:lnTo>
                <a:lnTo>
                  <a:pt x="1580" y="2153"/>
                </a:lnTo>
                <a:lnTo>
                  <a:pt x="1579" y="2153"/>
                </a:lnTo>
                <a:lnTo>
                  <a:pt x="1577" y="2153"/>
                </a:lnTo>
                <a:lnTo>
                  <a:pt x="1576" y="2153"/>
                </a:lnTo>
                <a:lnTo>
                  <a:pt x="1577" y="2153"/>
                </a:lnTo>
                <a:lnTo>
                  <a:pt x="1577" y="2152"/>
                </a:lnTo>
                <a:lnTo>
                  <a:pt x="1576" y="2152"/>
                </a:lnTo>
                <a:lnTo>
                  <a:pt x="1574" y="2152"/>
                </a:lnTo>
                <a:lnTo>
                  <a:pt x="1573" y="2152"/>
                </a:lnTo>
                <a:lnTo>
                  <a:pt x="1573" y="2153"/>
                </a:lnTo>
                <a:lnTo>
                  <a:pt x="1573" y="2152"/>
                </a:lnTo>
                <a:lnTo>
                  <a:pt x="1571" y="2152"/>
                </a:lnTo>
                <a:lnTo>
                  <a:pt x="1570" y="2152"/>
                </a:lnTo>
                <a:lnTo>
                  <a:pt x="1570" y="2150"/>
                </a:lnTo>
                <a:lnTo>
                  <a:pt x="1570" y="2152"/>
                </a:lnTo>
                <a:lnTo>
                  <a:pt x="1571" y="2152"/>
                </a:lnTo>
                <a:lnTo>
                  <a:pt x="1571" y="2150"/>
                </a:lnTo>
                <a:lnTo>
                  <a:pt x="1571" y="2149"/>
                </a:lnTo>
                <a:lnTo>
                  <a:pt x="1573" y="2147"/>
                </a:lnTo>
                <a:lnTo>
                  <a:pt x="1573" y="2146"/>
                </a:lnTo>
                <a:lnTo>
                  <a:pt x="1571" y="2146"/>
                </a:lnTo>
                <a:lnTo>
                  <a:pt x="1570" y="2146"/>
                </a:lnTo>
                <a:lnTo>
                  <a:pt x="1570" y="2144"/>
                </a:lnTo>
                <a:lnTo>
                  <a:pt x="1568" y="2144"/>
                </a:lnTo>
                <a:lnTo>
                  <a:pt x="1568" y="2143"/>
                </a:lnTo>
                <a:lnTo>
                  <a:pt x="1570" y="2143"/>
                </a:lnTo>
                <a:lnTo>
                  <a:pt x="1570" y="2141"/>
                </a:lnTo>
                <a:lnTo>
                  <a:pt x="1571" y="2141"/>
                </a:lnTo>
                <a:lnTo>
                  <a:pt x="1571" y="2143"/>
                </a:lnTo>
                <a:lnTo>
                  <a:pt x="1573" y="2143"/>
                </a:lnTo>
                <a:lnTo>
                  <a:pt x="1574" y="2144"/>
                </a:lnTo>
                <a:lnTo>
                  <a:pt x="1574" y="2143"/>
                </a:lnTo>
                <a:lnTo>
                  <a:pt x="1576" y="2144"/>
                </a:lnTo>
                <a:lnTo>
                  <a:pt x="1576" y="2146"/>
                </a:lnTo>
                <a:lnTo>
                  <a:pt x="1576" y="2144"/>
                </a:lnTo>
                <a:lnTo>
                  <a:pt x="1576" y="2143"/>
                </a:lnTo>
                <a:lnTo>
                  <a:pt x="1576" y="2141"/>
                </a:lnTo>
                <a:lnTo>
                  <a:pt x="1574" y="2141"/>
                </a:lnTo>
                <a:lnTo>
                  <a:pt x="1574" y="2143"/>
                </a:lnTo>
                <a:lnTo>
                  <a:pt x="1573" y="2143"/>
                </a:lnTo>
                <a:lnTo>
                  <a:pt x="1573" y="2141"/>
                </a:lnTo>
                <a:lnTo>
                  <a:pt x="1574" y="2141"/>
                </a:lnTo>
                <a:lnTo>
                  <a:pt x="1574" y="2140"/>
                </a:lnTo>
                <a:lnTo>
                  <a:pt x="1574" y="2138"/>
                </a:lnTo>
                <a:lnTo>
                  <a:pt x="1576" y="2137"/>
                </a:lnTo>
                <a:lnTo>
                  <a:pt x="1576" y="2135"/>
                </a:lnTo>
                <a:lnTo>
                  <a:pt x="1574" y="2135"/>
                </a:lnTo>
                <a:lnTo>
                  <a:pt x="1574" y="2134"/>
                </a:lnTo>
                <a:lnTo>
                  <a:pt x="1574" y="2132"/>
                </a:lnTo>
                <a:lnTo>
                  <a:pt x="1576" y="2132"/>
                </a:lnTo>
                <a:lnTo>
                  <a:pt x="1576" y="2131"/>
                </a:lnTo>
                <a:lnTo>
                  <a:pt x="1577" y="2131"/>
                </a:lnTo>
                <a:lnTo>
                  <a:pt x="1577" y="2130"/>
                </a:lnTo>
                <a:lnTo>
                  <a:pt x="1579" y="2131"/>
                </a:lnTo>
                <a:lnTo>
                  <a:pt x="1579" y="2130"/>
                </a:lnTo>
                <a:lnTo>
                  <a:pt x="1577" y="2130"/>
                </a:lnTo>
                <a:lnTo>
                  <a:pt x="1577" y="2128"/>
                </a:lnTo>
                <a:lnTo>
                  <a:pt x="1579" y="2127"/>
                </a:lnTo>
                <a:lnTo>
                  <a:pt x="1579" y="2125"/>
                </a:lnTo>
                <a:lnTo>
                  <a:pt x="1580" y="2124"/>
                </a:lnTo>
                <a:lnTo>
                  <a:pt x="1581" y="2124"/>
                </a:lnTo>
                <a:lnTo>
                  <a:pt x="1581" y="2122"/>
                </a:lnTo>
                <a:lnTo>
                  <a:pt x="1583" y="2122"/>
                </a:lnTo>
                <a:lnTo>
                  <a:pt x="1584" y="2121"/>
                </a:lnTo>
                <a:lnTo>
                  <a:pt x="1586" y="2121"/>
                </a:lnTo>
                <a:lnTo>
                  <a:pt x="1584" y="2121"/>
                </a:lnTo>
                <a:lnTo>
                  <a:pt x="1584" y="2122"/>
                </a:lnTo>
                <a:lnTo>
                  <a:pt x="1586" y="2122"/>
                </a:lnTo>
                <a:lnTo>
                  <a:pt x="1586" y="2124"/>
                </a:lnTo>
                <a:lnTo>
                  <a:pt x="1586" y="2125"/>
                </a:lnTo>
                <a:lnTo>
                  <a:pt x="1587" y="2125"/>
                </a:lnTo>
                <a:lnTo>
                  <a:pt x="1587" y="2124"/>
                </a:lnTo>
                <a:lnTo>
                  <a:pt x="1587" y="2122"/>
                </a:lnTo>
                <a:lnTo>
                  <a:pt x="1589" y="2122"/>
                </a:lnTo>
                <a:lnTo>
                  <a:pt x="1587" y="2122"/>
                </a:lnTo>
                <a:lnTo>
                  <a:pt x="1586" y="2122"/>
                </a:lnTo>
                <a:lnTo>
                  <a:pt x="1586" y="2121"/>
                </a:lnTo>
                <a:lnTo>
                  <a:pt x="1586" y="2119"/>
                </a:lnTo>
                <a:lnTo>
                  <a:pt x="1586" y="2118"/>
                </a:lnTo>
                <a:lnTo>
                  <a:pt x="1586" y="2116"/>
                </a:lnTo>
                <a:lnTo>
                  <a:pt x="1587" y="2116"/>
                </a:lnTo>
                <a:lnTo>
                  <a:pt x="1589" y="2116"/>
                </a:lnTo>
                <a:lnTo>
                  <a:pt x="1590" y="2116"/>
                </a:lnTo>
                <a:lnTo>
                  <a:pt x="1592" y="2118"/>
                </a:lnTo>
                <a:lnTo>
                  <a:pt x="1593" y="2118"/>
                </a:lnTo>
                <a:lnTo>
                  <a:pt x="1595" y="2118"/>
                </a:lnTo>
                <a:lnTo>
                  <a:pt x="1593" y="2118"/>
                </a:lnTo>
                <a:lnTo>
                  <a:pt x="1590" y="2116"/>
                </a:lnTo>
                <a:lnTo>
                  <a:pt x="1592" y="2116"/>
                </a:lnTo>
                <a:lnTo>
                  <a:pt x="1592" y="2115"/>
                </a:lnTo>
                <a:lnTo>
                  <a:pt x="1593" y="2115"/>
                </a:lnTo>
                <a:lnTo>
                  <a:pt x="1593" y="2113"/>
                </a:lnTo>
                <a:lnTo>
                  <a:pt x="1595" y="2113"/>
                </a:lnTo>
                <a:lnTo>
                  <a:pt x="1595" y="2112"/>
                </a:lnTo>
                <a:lnTo>
                  <a:pt x="1596" y="2112"/>
                </a:lnTo>
                <a:lnTo>
                  <a:pt x="1596" y="2110"/>
                </a:lnTo>
                <a:lnTo>
                  <a:pt x="1598" y="2110"/>
                </a:lnTo>
                <a:lnTo>
                  <a:pt x="1598" y="2109"/>
                </a:lnTo>
                <a:lnTo>
                  <a:pt x="1599" y="2109"/>
                </a:lnTo>
                <a:lnTo>
                  <a:pt x="1601" y="2109"/>
                </a:lnTo>
                <a:lnTo>
                  <a:pt x="1602" y="2109"/>
                </a:lnTo>
                <a:lnTo>
                  <a:pt x="1604" y="2109"/>
                </a:lnTo>
                <a:lnTo>
                  <a:pt x="1604" y="2107"/>
                </a:lnTo>
                <a:lnTo>
                  <a:pt x="1605" y="2107"/>
                </a:lnTo>
                <a:lnTo>
                  <a:pt x="1605" y="2106"/>
                </a:lnTo>
                <a:lnTo>
                  <a:pt x="1606" y="2106"/>
                </a:lnTo>
                <a:lnTo>
                  <a:pt x="1608" y="2106"/>
                </a:lnTo>
                <a:lnTo>
                  <a:pt x="1609" y="2106"/>
                </a:lnTo>
                <a:lnTo>
                  <a:pt x="1611" y="2107"/>
                </a:lnTo>
                <a:lnTo>
                  <a:pt x="1614" y="2107"/>
                </a:lnTo>
                <a:lnTo>
                  <a:pt x="1615" y="2107"/>
                </a:lnTo>
                <a:lnTo>
                  <a:pt x="1617" y="2107"/>
                </a:lnTo>
                <a:lnTo>
                  <a:pt x="1618" y="2107"/>
                </a:lnTo>
                <a:lnTo>
                  <a:pt x="1620" y="2107"/>
                </a:lnTo>
                <a:lnTo>
                  <a:pt x="1620" y="2109"/>
                </a:lnTo>
                <a:lnTo>
                  <a:pt x="1621" y="2110"/>
                </a:lnTo>
                <a:lnTo>
                  <a:pt x="1621" y="2112"/>
                </a:lnTo>
                <a:lnTo>
                  <a:pt x="1621" y="2113"/>
                </a:lnTo>
                <a:lnTo>
                  <a:pt x="1621" y="2115"/>
                </a:lnTo>
                <a:lnTo>
                  <a:pt x="1621" y="2116"/>
                </a:lnTo>
                <a:lnTo>
                  <a:pt x="1623" y="2118"/>
                </a:lnTo>
                <a:lnTo>
                  <a:pt x="1621" y="2118"/>
                </a:lnTo>
                <a:lnTo>
                  <a:pt x="1621" y="2119"/>
                </a:lnTo>
                <a:lnTo>
                  <a:pt x="1620" y="2119"/>
                </a:lnTo>
                <a:lnTo>
                  <a:pt x="1618" y="2121"/>
                </a:lnTo>
                <a:lnTo>
                  <a:pt x="1617" y="2121"/>
                </a:lnTo>
                <a:lnTo>
                  <a:pt x="1615" y="2121"/>
                </a:lnTo>
                <a:lnTo>
                  <a:pt x="1614" y="2121"/>
                </a:lnTo>
                <a:lnTo>
                  <a:pt x="1614" y="2122"/>
                </a:lnTo>
                <a:lnTo>
                  <a:pt x="1615" y="2122"/>
                </a:lnTo>
                <a:lnTo>
                  <a:pt x="1617" y="2122"/>
                </a:lnTo>
                <a:lnTo>
                  <a:pt x="1618" y="2122"/>
                </a:lnTo>
                <a:lnTo>
                  <a:pt x="1618" y="2121"/>
                </a:lnTo>
                <a:lnTo>
                  <a:pt x="1620" y="2122"/>
                </a:lnTo>
                <a:lnTo>
                  <a:pt x="1620" y="2121"/>
                </a:lnTo>
                <a:lnTo>
                  <a:pt x="1621" y="2121"/>
                </a:lnTo>
                <a:lnTo>
                  <a:pt x="1623" y="2121"/>
                </a:lnTo>
                <a:lnTo>
                  <a:pt x="1624" y="2121"/>
                </a:lnTo>
                <a:lnTo>
                  <a:pt x="1624" y="2122"/>
                </a:lnTo>
                <a:lnTo>
                  <a:pt x="1626" y="2122"/>
                </a:lnTo>
                <a:lnTo>
                  <a:pt x="1626" y="2124"/>
                </a:lnTo>
                <a:lnTo>
                  <a:pt x="1626" y="2125"/>
                </a:lnTo>
                <a:lnTo>
                  <a:pt x="1626" y="2127"/>
                </a:lnTo>
                <a:lnTo>
                  <a:pt x="1626" y="2128"/>
                </a:lnTo>
                <a:lnTo>
                  <a:pt x="1626" y="2130"/>
                </a:lnTo>
                <a:lnTo>
                  <a:pt x="1626" y="2131"/>
                </a:lnTo>
                <a:lnTo>
                  <a:pt x="1626" y="2132"/>
                </a:lnTo>
                <a:lnTo>
                  <a:pt x="1626" y="2134"/>
                </a:lnTo>
                <a:lnTo>
                  <a:pt x="1627" y="2134"/>
                </a:lnTo>
                <a:lnTo>
                  <a:pt x="1627" y="2135"/>
                </a:lnTo>
                <a:lnTo>
                  <a:pt x="1629" y="2135"/>
                </a:lnTo>
                <a:lnTo>
                  <a:pt x="1629" y="2137"/>
                </a:lnTo>
                <a:lnTo>
                  <a:pt x="1630" y="2137"/>
                </a:lnTo>
                <a:lnTo>
                  <a:pt x="1630" y="2138"/>
                </a:lnTo>
                <a:lnTo>
                  <a:pt x="1629" y="2138"/>
                </a:lnTo>
                <a:lnTo>
                  <a:pt x="1630" y="2138"/>
                </a:lnTo>
                <a:lnTo>
                  <a:pt x="1631" y="2140"/>
                </a:lnTo>
                <a:lnTo>
                  <a:pt x="1631" y="2141"/>
                </a:lnTo>
                <a:lnTo>
                  <a:pt x="1633" y="2143"/>
                </a:lnTo>
                <a:lnTo>
                  <a:pt x="1633" y="2144"/>
                </a:lnTo>
                <a:lnTo>
                  <a:pt x="1634" y="2146"/>
                </a:lnTo>
                <a:lnTo>
                  <a:pt x="1634" y="2147"/>
                </a:lnTo>
                <a:lnTo>
                  <a:pt x="1634" y="2149"/>
                </a:lnTo>
                <a:lnTo>
                  <a:pt x="1636" y="2149"/>
                </a:lnTo>
                <a:lnTo>
                  <a:pt x="1637" y="2149"/>
                </a:lnTo>
                <a:lnTo>
                  <a:pt x="1637" y="2150"/>
                </a:lnTo>
                <a:lnTo>
                  <a:pt x="1639" y="2150"/>
                </a:lnTo>
                <a:lnTo>
                  <a:pt x="1640" y="2150"/>
                </a:lnTo>
                <a:lnTo>
                  <a:pt x="1642" y="2150"/>
                </a:lnTo>
                <a:lnTo>
                  <a:pt x="1642" y="2152"/>
                </a:lnTo>
                <a:lnTo>
                  <a:pt x="1643" y="2152"/>
                </a:lnTo>
                <a:lnTo>
                  <a:pt x="1643" y="2153"/>
                </a:lnTo>
                <a:lnTo>
                  <a:pt x="1645" y="2152"/>
                </a:lnTo>
                <a:lnTo>
                  <a:pt x="1645" y="2150"/>
                </a:lnTo>
                <a:lnTo>
                  <a:pt x="1643" y="2150"/>
                </a:lnTo>
                <a:lnTo>
                  <a:pt x="1642" y="2150"/>
                </a:lnTo>
                <a:lnTo>
                  <a:pt x="1642" y="2149"/>
                </a:lnTo>
                <a:lnTo>
                  <a:pt x="1640" y="2149"/>
                </a:lnTo>
                <a:lnTo>
                  <a:pt x="1639" y="2149"/>
                </a:lnTo>
                <a:lnTo>
                  <a:pt x="1637" y="2147"/>
                </a:lnTo>
                <a:lnTo>
                  <a:pt x="1636" y="2147"/>
                </a:lnTo>
                <a:lnTo>
                  <a:pt x="1636" y="2146"/>
                </a:lnTo>
                <a:lnTo>
                  <a:pt x="1636" y="2144"/>
                </a:lnTo>
                <a:lnTo>
                  <a:pt x="1636" y="2143"/>
                </a:lnTo>
                <a:lnTo>
                  <a:pt x="1634" y="2143"/>
                </a:lnTo>
                <a:lnTo>
                  <a:pt x="1634" y="2141"/>
                </a:lnTo>
                <a:lnTo>
                  <a:pt x="1634" y="2140"/>
                </a:lnTo>
                <a:lnTo>
                  <a:pt x="1633" y="2138"/>
                </a:lnTo>
                <a:lnTo>
                  <a:pt x="1633" y="2137"/>
                </a:lnTo>
                <a:lnTo>
                  <a:pt x="1633" y="2135"/>
                </a:lnTo>
                <a:lnTo>
                  <a:pt x="1631" y="2135"/>
                </a:lnTo>
                <a:lnTo>
                  <a:pt x="1631" y="2134"/>
                </a:lnTo>
                <a:lnTo>
                  <a:pt x="1631" y="2132"/>
                </a:lnTo>
                <a:lnTo>
                  <a:pt x="1631" y="2131"/>
                </a:lnTo>
                <a:lnTo>
                  <a:pt x="1631" y="2130"/>
                </a:lnTo>
                <a:lnTo>
                  <a:pt x="1631" y="2128"/>
                </a:lnTo>
                <a:lnTo>
                  <a:pt x="1631" y="2127"/>
                </a:lnTo>
                <a:lnTo>
                  <a:pt x="1631" y="2125"/>
                </a:lnTo>
                <a:lnTo>
                  <a:pt x="1631" y="2124"/>
                </a:lnTo>
                <a:lnTo>
                  <a:pt x="1633" y="2124"/>
                </a:lnTo>
                <a:lnTo>
                  <a:pt x="1631" y="2122"/>
                </a:lnTo>
                <a:lnTo>
                  <a:pt x="1631" y="2121"/>
                </a:lnTo>
                <a:lnTo>
                  <a:pt x="1630" y="2119"/>
                </a:lnTo>
                <a:lnTo>
                  <a:pt x="1630" y="2118"/>
                </a:lnTo>
                <a:lnTo>
                  <a:pt x="1630" y="2116"/>
                </a:lnTo>
                <a:lnTo>
                  <a:pt x="1631" y="2116"/>
                </a:lnTo>
                <a:lnTo>
                  <a:pt x="1631" y="2118"/>
                </a:lnTo>
                <a:lnTo>
                  <a:pt x="1631" y="2119"/>
                </a:lnTo>
                <a:lnTo>
                  <a:pt x="1633" y="2118"/>
                </a:lnTo>
                <a:lnTo>
                  <a:pt x="1633" y="2119"/>
                </a:lnTo>
                <a:lnTo>
                  <a:pt x="1634" y="2119"/>
                </a:lnTo>
                <a:lnTo>
                  <a:pt x="1634" y="2121"/>
                </a:lnTo>
                <a:lnTo>
                  <a:pt x="1636" y="2121"/>
                </a:lnTo>
                <a:lnTo>
                  <a:pt x="1637" y="2121"/>
                </a:lnTo>
                <a:lnTo>
                  <a:pt x="1639" y="2122"/>
                </a:lnTo>
                <a:lnTo>
                  <a:pt x="1640" y="2122"/>
                </a:lnTo>
                <a:lnTo>
                  <a:pt x="1642" y="2122"/>
                </a:lnTo>
                <a:lnTo>
                  <a:pt x="1640" y="2121"/>
                </a:lnTo>
                <a:lnTo>
                  <a:pt x="1640" y="2119"/>
                </a:lnTo>
                <a:lnTo>
                  <a:pt x="1639" y="2119"/>
                </a:lnTo>
                <a:lnTo>
                  <a:pt x="1637" y="2119"/>
                </a:lnTo>
                <a:lnTo>
                  <a:pt x="1636" y="2119"/>
                </a:lnTo>
                <a:lnTo>
                  <a:pt x="1636" y="2118"/>
                </a:lnTo>
                <a:lnTo>
                  <a:pt x="1634" y="2118"/>
                </a:lnTo>
                <a:lnTo>
                  <a:pt x="1633" y="2116"/>
                </a:lnTo>
                <a:lnTo>
                  <a:pt x="1633" y="2115"/>
                </a:lnTo>
                <a:lnTo>
                  <a:pt x="1631" y="2115"/>
                </a:lnTo>
                <a:lnTo>
                  <a:pt x="1631" y="2113"/>
                </a:lnTo>
                <a:lnTo>
                  <a:pt x="1630" y="2112"/>
                </a:lnTo>
                <a:lnTo>
                  <a:pt x="1629" y="2112"/>
                </a:lnTo>
                <a:lnTo>
                  <a:pt x="1629" y="2110"/>
                </a:lnTo>
                <a:lnTo>
                  <a:pt x="1629" y="2109"/>
                </a:lnTo>
                <a:lnTo>
                  <a:pt x="1629" y="2107"/>
                </a:lnTo>
                <a:lnTo>
                  <a:pt x="1630" y="2107"/>
                </a:lnTo>
                <a:lnTo>
                  <a:pt x="1631" y="2107"/>
                </a:lnTo>
                <a:lnTo>
                  <a:pt x="1633" y="2107"/>
                </a:lnTo>
                <a:lnTo>
                  <a:pt x="1634" y="2107"/>
                </a:lnTo>
                <a:lnTo>
                  <a:pt x="1636" y="2107"/>
                </a:lnTo>
                <a:lnTo>
                  <a:pt x="1637" y="2107"/>
                </a:lnTo>
                <a:lnTo>
                  <a:pt x="1637" y="2109"/>
                </a:lnTo>
                <a:lnTo>
                  <a:pt x="1639" y="2109"/>
                </a:lnTo>
                <a:lnTo>
                  <a:pt x="1640" y="2109"/>
                </a:lnTo>
                <a:lnTo>
                  <a:pt x="1642" y="2109"/>
                </a:lnTo>
                <a:lnTo>
                  <a:pt x="1643" y="2109"/>
                </a:lnTo>
                <a:lnTo>
                  <a:pt x="1643" y="2110"/>
                </a:lnTo>
                <a:lnTo>
                  <a:pt x="1645" y="2112"/>
                </a:lnTo>
                <a:lnTo>
                  <a:pt x="1645" y="2113"/>
                </a:lnTo>
                <a:lnTo>
                  <a:pt x="1645" y="2115"/>
                </a:lnTo>
                <a:lnTo>
                  <a:pt x="1645" y="2113"/>
                </a:lnTo>
                <a:lnTo>
                  <a:pt x="1646" y="2113"/>
                </a:lnTo>
                <a:lnTo>
                  <a:pt x="1648" y="2115"/>
                </a:lnTo>
                <a:lnTo>
                  <a:pt x="1648" y="2113"/>
                </a:lnTo>
                <a:lnTo>
                  <a:pt x="1648" y="2112"/>
                </a:lnTo>
                <a:lnTo>
                  <a:pt x="1646" y="2112"/>
                </a:lnTo>
                <a:lnTo>
                  <a:pt x="1646" y="2110"/>
                </a:lnTo>
                <a:lnTo>
                  <a:pt x="1646" y="2109"/>
                </a:lnTo>
                <a:lnTo>
                  <a:pt x="1645" y="2109"/>
                </a:lnTo>
                <a:lnTo>
                  <a:pt x="1645" y="2107"/>
                </a:lnTo>
                <a:lnTo>
                  <a:pt x="1643" y="2107"/>
                </a:lnTo>
                <a:lnTo>
                  <a:pt x="1643" y="2106"/>
                </a:lnTo>
                <a:lnTo>
                  <a:pt x="1642" y="2106"/>
                </a:lnTo>
                <a:lnTo>
                  <a:pt x="1640" y="2105"/>
                </a:lnTo>
                <a:lnTo>
                  <a:pt x="1639" y="2105"/>
                </a:lnTo>
                <a:lnTo>
                  <a:pt x="1637" y="2105"/>
                </a:lnTo>
                <a:lnTo>
                  <a:pt x="1637" y="2103"/>
                </a:lnTo>
                <a:lnTo>
                  <a:pt x="1636" y="2103"/>
                </a:lnTo>
                <a:lnTo>
                  <a:pt x="1634" y="2103"/>
                </a:lnTo>
                <a:lnTo>
                  <a:pt x="1633" y="2102"/>
                </a:lnTo>
                <a:lnTo>
                  <a:pt x="1631" y="2102"/>
                </a:lnTo>
                <a:lnTo>
                  <a:pt x="1630" y="2102"/>
                </a:lnTo>
                <a:lnTo>
                  <a:pt x="1629" y="2100"/>
                </a:lnTo>
                <a:lnTo>
                  <a:pt x="1627" y="2100"/>
                </a:lnTo>
                <a:lnTo>
                  <a:pt x="1627" y="2102"/>
                </a:lnTo>
                <a:lnTo>
                  <a:pt x="1626" y="2102"/>
                </a:lnTo>
                <a:lnTo>
                  <a:pt x="1626" y="2100"/>
                </a:lnTo>
                <a:lnTo>
                  <a:pt x="1627" y="2100"/>
                </a:lnTo>
                <a:lnTo>
                  <a:pt x="1626" y="2100"/>
                </a:lnTo>
                <a:lnTo>
                  <a:pt x="1626" y="2099"/>
                </a:lnTo>
                <a:lnTo>
                  <a:pt x="1624" y="2097"/>
                </a:lnTo>
                <a:lnTo>
                  <a:pt x="1624" y="2096"/>
                </a:lnTo>
                <a:lnTo>
                  <a:pt x="1624" y="2093"/>
                </a:lnTo>
                <a:lnTo>
                  <a:pt x="1624" y="2091"/>
                </a:lnTo>
                <a:lnTo>
                  <a:pt x="1624" y="2090"/>
                </a:lnTo>
                <a:lnTo>
                  <a:pt x="1624" y="2088"/>
                </a:lnTo>
                <a:lnTo>
                  <a:pt x="1624" y="2087"/>
                </a:lnTo>
                <a:lnTo>
                  <a:pt x="1626" y="2087"/>
                </a:lnTo>
                <a:lnTo>
                  <a:pt x="1627" y="2087"/>
                </a:lnTo>
                <a:lnTo>
                  <a:pt x="1627" y="2085"/>
                </a:lnTo>
                <a:lnTo>
                  <a:pt x="1629" y="2085"/>
                </a:lnTo>
                <a:lnTo>
                  <a:pt x="1629" y="2084"/>
                </a:lnTo>
                <a:lnTo>
                  <a:pt x="1630" y="2084"/>
                </a:lnTo>
                <a:lnTo>
                  <a:pt x="1630" y="2083"/>
                </a:lnTo>
                <a:lnTo>
                  <a:pt x="1630" y="2081"/>
                </a:lnTo>
                <a:lnTo>
                  <a:pt x="1631" y="2081"/>
                </a:lnTo>
                <a:lnTo>
                  <a:pt x="1633" y="2081"/>
                </a:lnTo>
                <a:lnTo>
                  <a:pt x="1634" y="2081"/>
                </a:lnTo>
                <a:lnTo>
                  <a:pt x="1634" y="2080"/>
                </a:lnTo>
                <a:lnTo>
                  <a:pt x="1636" y="2080"/>
                </a:lnTo>
                <a:lnTo>
                  <a:pt x="1636" y="2078"/>
                </a:lnTo>
                <a:lnTo>
                  <a:pt x="1637" y="2078"/>
                </a:lnTo>
                <a:lnTo>
                  <a:pt x="1637" y="2077"/>
                </a:lnTo>
                <a:lnTo>
                  <a:pt x="1637" y="2078"/>
                </a:lnTo>
                <a:lnTo>
                  <a:pt x="1639" y="2078"/>
                </a:lnTo>
                <a:lnTo>
                  <a:pt x="1639" y="2080"/>
                </a:lnTo>
                <a:lnTo>
                  <a:pt x="1640" y="2080"/>
                </a:lnTo>
                <a:lnTo>
                  <a:pt x="1642" y="2080"/>
                </a:lnTo>
                <a:lnTo>
                  <a:pt x="1643" y="2080"/>
                </a:lnTo>
                <a:lnTo>
                  <a:pt x="1645" y="2080"/>
                </a:lnTo>
                <a:lnTo>
                  <a:pt x="1645" y="2081"/>
                </a:lnTo>
                <a:lnTo>
                  <a:pt x="1643" y="2081"/>
                </a:lnTo>
                <a:lnTo>
                  <a:pt x="1642" y="2081"/>
                </a:lnTo>
                <a:lnTo>
                  <a:pt x="1642" y="2083"/>
                </a:lnTo>
                <a:lnTo>
                  <a:pt x="1643" y="2083"/>
                </a:lnTo>
                <a:lnTo>
                  <a:pt x="1643" y="2084"/>
                </a:lnTo>
                <a:lnTo>
                  <a:pt x="1645" y="2084"/>
                </a:lnTo>
                <a:lnTo>
                  <a:pt x="1646" y="2084"/>
                </a:lnTo>
                <a:lnTo>
                  <a:pt x="1646" y="2085"/>
                </a:lnTo>
                <a:lnTo>
                  <a:pt x="1648" y="2085"/>
                </a:lnTo>
                <a:lnTo>
                  <a:pt x="1648" y="2087"/>
                </a:lnTo>
                <a:lnTo>
                  <a:pt x="1648" y="2088"/>
                </a:lnTo>
                <a:lnTo>
                  <a:pt x="1649" y="2088"/>
                </a:lnTo>
                <a:lnTo>
                  <a:pt x="1649" y="2090"/>
                </a:lnTo>
                <a:lnTo>
                  <a:pt x="1649" y="2091"/>
                </a:lnTo>
                <a:lnTo>
                  <a:pt x="1649" y="2093"/>
                </a:lnTo>
                <a:lnTo>
                  <a:pt x="1649" y="2094"/>
                </a:lnTo>
                <a:lnTo>
                  <a:pt x="1649" y="2096"/>
                </a:lnTo>
                <a:lnTo>
                  <a:pt x="1649" y="2097"/>
                </a:lnTo>
                <a:lnTo>
                  <a:pt x="1649" y="2099"/>
                </a:lnTo>
                <a:lnTo>
                  <a:pt x="1649" y="2100"/>
                </a:lnTo>
                <a:lnTo>
                  <a:pt x="1649" y="2102"/>
                </a:lnTo>
                <a:lnTo>
                  <a:pt x="1649" y="2103"/>
                </a:lnTo>
                <a:lnTo>
                  <a:pt x="1651" y="2103"/>
                </a:lnTo>
                <a:lnTo>
                  <a:pt x="1651" y="2105"/>
                </a:lnTo>
                <a:lnTo>
                  <a:pt x="1651" y="2106"/>
                </a:lnTo>
                <a:lnTo>
                  <a:pt x="1651" y="2107"/>
                </a:lnTo>
                <a:lnTo>
                  <a:pt x="1652" y="2107"/>
                </a:lnTo>
                <a:lnTo>
                  <a:pt x="1652" y="2109"/>
                </a:lnTo>
                <a:lnTo>
                  <a:pt x="1652" y="2110"/>
                </a:lnTo>
                <a:lnTo>
                  <a:pt x="1652" y="2112"/>
                </a:lnTo>
                <a:lnTo>
                  <a:pt x="1654" y="2112"/>
                </a:lnTo>
                <a:lnTo>
                  <a:pt x="1652" y="2110"/>
                </a:lnTo>
                <a:lnTo>
                  <a:pt x="1652" y="2109"/>
                </a:lnTo>
                <a:lnTo>
                  <a:pt x="1652" y="2107"/>
                </a:lnTo>
                <a:lnTo>
                  <a:pt x="1652" y="2106"/>
                </a:lnTo>
                <a:lnTo>
                  <a:pt x="1652" y="2105"/>
                </a:lnTo>
                <a:lnTo>
                  <a:pt x="1652" y="2103"/>
                </a:lnTo>
                <a:lnTo>
                  <a:pt x="1651" y="2102"/>
                </a:lnTo>
                <a:lnTo>
                  <a:pt x="1651" y="2100"/>
                </a:lnTo>
                <a:lnTo>
                  <a:pt x="1651" y="2099"/>
                </a:lnTo>
                <a:lnTo>
                  <a:pt x="1652" y="2100"/>
                </a:lnTo>
                <a:lnTo>
                  <a:pt x="1654" y="2100"/>
                </a:lnTo>
                <a:lnTo>
                  <a:pt x="1654" y="2102"/>
                </a:lnTo>
                <a:lnTo>
                  <a:pt x="1655" y="2102"/>
                </a:lnTo>
                <a:lnTo>
                  <a:pt x="1656" y="2102"/>
                </a:lnTo>
                <a:lnTo>
                  <a:pt x="1656" y="2103"/>
                </a:lnTo>
                <a:lnTo>
                  <a:pt x="1656" y="2102"/>
                </a:lnTo>
                <a:lnTo>
                  <a:pt x="1655" y="2100"/>
                </a:lnTo>
                <a:lnTo>
                  <a:pt x="1655" y="2099"/>
                </a:lnTo>
                <a:lnTo>
                  <a:pt x="1654" y="2099"/>
                </a:lnTo>
                <a:lnTo>
                  <a:pt x="1654" y="2097"/>
                </a:lnTo>
                <a:lnTo>
                  <a:pt x="1652" y="2097"/>
                </a:lnTo>
                <a:lnTo>
                  <a:pt x="1652" y="2096"/>
                </a:lnTo>
                <a:lnTo>
                  <a:pt x="1652" y="2094"/>
                </a:lnTo>
                <a:lnTo>
                  <a:pt x="1652" y="2093"/>
                </a:lnTo>
                <a:lnTo>
                  <a:pt x="1654" y="2093"/>
                </a:lnTo>
                <a:lnTo>
                  <a:pt x="1655" y="2093"/>
                </a:lnTo>
                <a:lnTo>
                  <a:pt x="1656" y="2093"/>
                </a:lnTo>
                <a:lnTo>
                  <a:pt x="1658" y="2094"/>
                </a:lnTo>
                <a:lnTo>
                  <a:pt x="1659" y="2094"/>
                </a:lnTo>
                <a:lnTo>
                  <a:pt x="1659" y="2096"/>
                </a:lnTo>
                <a:lnTo>
                  <a:pt x="1659" y="2097"/>
                </a:lnTo>
                <a:lnTo>
                  <a:pt x="1659" y="2099"/>
                </a:lnTo>
                <a:lnTo>
                  <a:pt x="1661" y="2100"/>
                </a:lnTo>
                <a:lnTo>
                  <a:pt x="1662" y="2102"/>
                </a:lnTo>
                <a:lnTo>
                  <a:pt x="1662" y="2100"/>
                </a:lnTo>
                <a:lnTo>
                  <a:pt x="1664" y="2100"/>
                </a:lnTo>
                <a:lnTo>
                  <a:pt x="1664" y="2102"/>
                </a:lnTo>
                <a:lnTo>
                  <a:pt x="1664" y="2100"/>
                </a:lnTo>
                <a:lnTo>
                  <a:pt x="1664" y="2099"/>
                </a:lnTo>
                <a:lnTo>
                  <a:pt x="1664" y="2097"/>
                </a:lnTo>
                <a:lnTo>
                  <a:pt x="1664" y="2096"/>
                </a:lnTo>
                <a:lnTo>
                  <a:pt x="1662" y="2096"/>
                </a:lnTo>
                <a:lnTo>
                  <a:pt x="1662" y="2094"/>
                </a:lnTo>
                <a:lnTo>
                  <a:pt x="1661" y="2094"/>
                </a:lnTo>
                <a:lnTo>
                  <a:pt x="1661" y="2093"/>
                </a:lnTo>
                <a:lnTo>
                  <a:pt x="1659" y="2093"/>
                </a:lnTo>
                <a:lnTo>
                  <a:pt x="1658" y="2093"/>
                </a:lnTo>
                <a:lnTo>
                  <a:pt x="1658" y="2091"/>
                </a:lnTo>
                <a:lnTo>
                  <a:pt x="1656" y="2091"/>
                </a:lnTo>
                <a:lnTo>
                  <a:pt x="1655" y="2091"/>
                </a:lnTo>
                <a:lnTo>
                  <a:pt x="1655" y="2090"/>
                </a:lnTo>
                <a:lnTo>
                  <a:pt x="1654" y="2088"/>
                </a:lnTo>
                <a:lnTo>
                  <a:pt x="1654" y="2087"/>
                </a:lnTo>
                <a:lnTo>
                  <a:pt x="1654" y="2085"/>
                </a:lnTo>
                <a:lnTo>
                  <a:pt x="1654" y="2084"/>
                </a:lnTo>
                <a:lnTo>
                  <a:pt x="1655" y="2084"/>
                </a:lnTo>
                <a:lnTo>
                  <a:pt x="1656" y="2085"/>
                </a:lnTo>
                <a:lnTo>
                  <a:pt x="1658" y="2085"/>
                </a:lnTo>
                <a:lnTo>
                  <a:pt x="1659" y="2085"/>
                </a:lnTo>
                <a:lnTo>
                  <a:pt x="1659" y="2087"/>
                </a:lnTo>
                <a:lnTo>
                  <a:pt x="1661" y="2087"/>
                </a:lnTo>
                <a:lnTo>
                  <a:pt x="1661" y="2088"/>
                </a:lnTo>
                <a:lnTo>
                  <a:pt x="1662" y="2088"/>
                </a:lnTo>
                <a:lnTo>
                  <a:pt x="1664" y="2088"/>
                </a:lnTo>
                <a:lnTo>
                  <a:pt x="1665" y="2088"/>
                </a:lnTo>
                <a:lnTo>
                  <a:pt x="1665" y="2090"/>
                </a:lnTo>
                <a:lnTo>
                  <a:pt x="1667" y="2090"/>
                </a:lnTo>
                <a:lnTo>
                  <a:pt x="1668" y="2090"/>
                </a:lnTo>
                <a:lnTo>
                  <a:pt x="1670" y="2090"/>
                </a:lnTo>
                <a:lnTo>
                  <a:pt x="1671" y="2090"/>
                </a:lnTo>
                <a:lnTo>
                  <a:pt x="1671" y="2091"/>
                </a:lnTo>
                <a:lnTo>
                  <a:pt x="1671" y="2093"/>
                </a:lnTo>
                <a:lnTo>
                  <a:pt x="1671" y="2094"/>
                </a:lnTo>
                <a:lnTo>
                  <a:pt x="1670" y="2096"/>
                </a:lnTo>
                <a:lnTo>
                  <a:pt x="1670" y="2097"/>
                </a:lnTo>
                <a:lnTo>
                  <a:pt x="1671" y="2097"/>
                </a:lnTo>
                <a:lnTo>
                  <a:pt x="1671" y="2099"/>
                </a:lnTo>
                <a:lnTo>
                  <a:pt x="1671" y="2100"/>
                </a:lnTo>
                <a:lnTo>
                  <a:pt x="1673" y="2102"/>
                </a:lnTo>
                <a:lnTo>
                  <a:pt x="1673" y="2100"/>
                </a:lnTo>
                <a:lnTo>
                  <a:pt x="1673" y="2099"/>
                </a:lnTo>
                <a:lnTo>
                  <a:pt x="1671" y="2097"/>
                </a:lnTo>
                <a:lnTo>
                  <a:pt x="1671" y="2096"/>
                </a:lnTo>
                <a:lnTo>
                  <a:pt x="1673" y="2094"/>
                </a:lnTo>
                <a:lnTo>
                  <a:pt x="1673" y="2093"/>
                </a:lnTo>
                <a:lnTo>
                  <a:pt x="1673" y="2091"/>
                </a:lnTo>
                <a:lnTo>
                  <a:pt x="1673" y="2090"/>
                </a:lnTo>
                <a:lnTo>
                  <a:pt x="1673" y="2088"/>
                </a:lnTo>
                <a:lnTo>
                  <a:pt x="1673" y="2087"/>
                </a:lnTo>
                <a:lnTo>
                  <a:pt x="1673" y="2085"/>
                </a:lnTo>
                <a:lnTo>
                  <a:pt x="1671" y="2085"/>
                </a:lnTo>
                <a:lnTo>
                  <a:pt x="1671" y="2084"/>
                </a:lnTo>
                <a:lnTo>
                  <a:pt x="1671" y="2083"/>
                </a:lnTo>
                <a:lnTo>
                  <a:pt x="1671" y="2081"/>
                </a:lnTo>
                <a:lnTo>
                  <a:pt x="1670" y="2081"/>
                </a:lnTo>
                <a:lnTo>
                  <a:pt x="1670" y="2080"/>
                </a:lnTo>
                <a:lnTo>
                  <a:pt x="1670" y="2078"/>
                </a:lnTo>
                <a:lnTo>
                  <a:pt x="1671" y="2078"/>
                </a:lnTo>
                <a:lnTo>
                  <a:pt x="1671" y="2080"/>
                </a:lnTo>
                <a:lnTo>
                  <a:pt x="1673" y="2080"/>
                </a:lnTo>
                <a:lnTo>
                  <a:pt x="1674" y="2080"/>
                </a:lnTo>
                <a:lnTo>
                  <a:pt x="1674" y="2081"/>
                </a:lnTo>
                <a:lnTo>
                  <a:pt x="1676" y="2081"/>
                </a:lnTo>
                <a:lnTo>
                  <a:pt x="1676" y="2083"/>
                </a:lnTo>
                <a:lnTo>
                  <a:pt x="1677" y="2083"/>
                </a:lnTo>
                <a:lnTo>
                  <a:pt x="1677" y="2084"/>
                </a:lnTo>
                <a:lnTo>
                  <a:pt x="1679" y="2084"/>
                </a:lnTo>
                <a:lnTo>
                  <a:pt x="1679" y="2085"/>
                </a:lnTo>
                <a:lnTo>
                  <a:pt x="1680" y="2085"/>
                </a:lnTo>
                <a:lnTo>
                  <a:pt x="1681" y="2085"/>
                </a:lnTo>
                <a:lnTo>
                  <a:pt x="1681" y="2087"/>
                </a:lnTo>
                <a:lnTo>
                  <a:pt x="1681" y="2085"/>
                </a:lnTo>
                <a:lnTo>
                  <a:pt x="1680" y="2085"/>
                </a:lnTo>
                <a:lnTo>
                  <a:pt x="1680" y="2084"/>
                </a:lnTo>
                <a:lnTo>
                  <a:pt x="1679" y="2084"/>
                </a:lnTo>
                <a:lnTo>
                  <a:pt x="1679" y="2083"/>
                </a:lnTo>
                <a:lnTo>
                  <a:pt x="1679" y="2081"/>
                </a:lnTo>
                <a:lnTo>
                  <a:pt x="1677" y="2081"/>
                </a:lnTo>
                <a:lnTo>
                  <a:pt x="1677" y="2080"/>
                </a:lnTo>
                <a:lnTo>
                  <a:pt x="1676" y="2080"/>
                </a:lnTo>
                <a:lnTo>
                  <a:pt x="1676" y="2078"/>
                </a:lnTo>
                <a:lnTo>
                  <a:pt x="1676" y="2077"/>
                </a:lnTo>
                <a:lnTo>
                  <a:pt x="1674" y="2077"/>
                </a:lnTo>
                <a:lnTo>
                  <a:pt x="1674" y="2075"/>
                </a:lnTo>
                <a:lnTo>
                  <a:pt x="1673" y="2075"/>
                </a:lnTo>
                <a:lnTo>
                  <a:pt x="1673" y="2074"/>
                </a:lnTo>
                <a:lnTo>
                  <a:pt x="1671" y="2074"/>
                </a:lnTo>
                <a:lnTo>
                  <a:pt x="1671" y="2072"/>
                </a:lnTo>
                <a:lnTo>
                  <a:pt x="1670" y="2072"/>
                </a:lnTo>
                <a:lnTo>
                  <a:pt x="1668" y="2071"/>
                </a:lnTo>
                <a:lnTo>
                  <a:pt x="1667" y="2071"/>
                </a:lnTo>
                <a:lnTo>
                  <a:pt x="1667" y="2069"/>
                </a:lnTo>
                <a:lnTo>
                  <a:pt x="1667" y="2068"/>
                </a:lnTo>
                <a:lnTo>
                  <a:pt x="1665" y="2068"/>
                </a:lnTo>
                <a:lnTo>
                  <a:pt x="1665" y="2066"/>
                </a:lnTo>
                <a:lnTo>
                  <a:pt x="1665" y="2065"/>
                </a:lnTo>
                <a:lnTo>
                  <a:pt x="1667" y="2065"/>
                </a:lnTo>
                <a:lnTo>
                  <a:pt x="1668" y="2065"/>
                </a:lnTo>
                <a:close/>
                <a:moveTo>
                  <a:pt x="1690" y="2065"/>
                </a:moveTo>
                <a:lnTo>
                  <a:pt x="1692" y="2065"/>
                </a:lnTo>
                <a:lnTo>
                  <a:pt x="1692" y="2066"/>
                </a:lnTo>
                <a:lnTo>
                  <a:pt x="1690" y="2066"/>
                </a:lnTo>
                <a:lnTo>
                  <a:pt x="1690" y="2065"/>
                </a:lnTo>
                <a:lnTo>
                  <a:pt x="1689" y="2065"/>
                </a:lnTo>
                <a:lnTo>
                  <a:pt x="1690" y="2065"/>
                </a:lnTo>
                <a:close/>
                <a:moveTo>
                  <a:pt x="1558" y="2065"/>
                </a:moveTo>
                <a:lnTo>
                  <a:pt x="1559" y="2065"/>
                </a:lnTo>
                <a:lnTo>
                  <a:pt x="1558" y="2065"/>
                </a:lnTo>
                <a:lnTo>
                  <a:pt x="1557" y="2065"/>
                </a:lnTo>
                <a:lnTo>
                  <a:pt x="1555" y="2065"/>
                </a:lnTo>
                <a:lnTo>
                  <a:pt x="1555" y="2066"/>
                </a:lnTo>
                <a:lnTo>
                  <a:pt x="1555" y="2065"/>
                </a:lnTo>
                <a:lnTo>
                  <a:pt x="1557" y="2065"/>
                </a:lnTo>
                <a:lnTo>
                  <a:pt x="1557" y="2063"/>
                </a:lnTo>
                <a:lnTo>
                  <a:pt x="1558" y="2063"/>
                </a:lnTo>
                <a:lnTo>
                  <a:pt x="1558" y="2065"/>
                </a:lnTo>
                <a:close/>
                <a:moveTo>
                  <a:pt x="2891" y="2062"/>
                </a:moveTo>
                <a:lnTo>
                  <a:pt x="2893" y="2062"/>
                </a:lnTo>
                <a:lnTo>
                  <a:pt x="2893" y="2063"/>
                </a:lnTo>
                <a:lnTo>
                  <a:pt x="2893" y="2062"/>
                </a:lnTo>
                <a:lnTo>
                  <a:pt x="2891" y="2062"/>
                </a:lnTo>
                <a:close/>
                <a:moveTo>
                  <a:pt x="1705" y="2060"/>
                </a:moveTo>
                <a:lnTo>
                  <a:pt x="1703" y="2060"/>
                </a:lnTo>
                <a:lnTo>
                  <a:pt x="1703" y="2059"/>
                </a:lnTo>
                <a:lnTo>
                  <a:pt x="1705" y="2059"/>
                </a:lnTo>
                <a:lnTo>
                  <a:pt x="1705" y="2060"/>
                </a:lnTo>
                <a:close/>
                <a:moveTo>
                  <a:pt x="2800" y="2059"/>
                </a:moveTo>
                <a:lnTo>
                  <a:pt x="2801" y="2059"/>
                </a:lnTo>
                <a:lnTo>
                  <a:pt x="2801" y="2060"/>
                </a:lnTo>
                <a:lnTo>
                  <a:pt x="2803" y="2060"/>
                </a:lnTo>
                <a:lnTo>
                  <a:pt x="2801" y="2060"/>
                </a:lnTo>
                <a:lnTo>
                  <a:pt x="2800" y="2060"/>
                </a:lnTo>
                <a:lnTo>
                  <a:pt x="2800" y="2059"/>
                </a:lnTo>
                <a:lnTo>
                  <a:pt x="2800" y="2060"/>
                </a:lnTo>
                <a:lnTo>
                  <a:pt x="2800" y="2059"/>
                </a:lnTo>
                <a:close/>
                <a:moveTo>
                  <a:pt x="1589" y="2058"/>
                </a:moveTo>
                <a:lnTo>
                  <a:pt x="1590" y="2058"/>
                </a:lnTo>
                <a:lnTo>
                  <a:pt x="1590" y="2059"/>
                </a:lnTo>
                <a:lnTo>
                  <a:pt x="1590" y="2058"/>
                </a:lnTo>
                <a:lnTo>
                  <a:pt x="1589" y="2058"/>
                </a:lnTo>
                <a:lnTo>
                  <a:pt x="1589" y="2059"/>
                </a:lnTo>
                <a:lnTo>
                  <a:pt x="1589" y="2058"/>
                </a:lnTo>
                <a:lnTo>
                  <a:pt x="1589" y="2059"/>
                </a:lnTo>
                <a:lnTo>
                  <a:pt x="1587" y="2059"/>
                </a:lnTo>
                <a:lnTo>
                  <a:pt x="1587" y="2058"/>
                </a:lnTo>
                <a:lnTo>
                  <a:pt x="1587" y="2056"/>
                </a:lnTo>
                <a:lnTo>
                  <a:pt x="1589" y="2058"/>
                </a:lnTo>
                <a:close/>
                <a:moveTo>
                  <a:pt x="2815" y="2053"/>
                </a:moveTo>
                <a:lnTo>
                  <a:pt x="2813" y="2053"/>
                </a:lnTo>
                <a:lnTo>
                  <a:pt x="2815" y="2053"/>
                </a:lnTo>
                <a:close/>
                <a:moveTo>
                  <a:pt x="2747" y="2053"/>
                </a:moveTo>
                <a:lnTo>
                  <a:pt x="2747" y="2055"/>
                </a:lnTo>
                <a:lnTo>
                  <a:pt x="2747" y="2053"/>
                </a:lnTo>
                <a:lnTo>
                  <a:pt x="2749" y="2053"/>
                </a:lnTo>
                <a:lnTo>
                  <a:pt x="2750" y="2053"/>
                </a:lnTo>
                <a:lnTo>
                  <a:pt x="2750" y="2055"/>
                </a:lnTo>
                <a:lnTo>
                  <a:pt x="2750" y="2056"/>
                </a:lnTo>
                <a:lnTo>
                  <a:pt x="2751" y="2056"/>
                </a:lnTo>
                <a:lnTo>
                  <a:pt x="2751" y="2058"/>
                </a:lnTo>
                <a:lnTo>
                  <a:pt x="2753" y="2059"/>
                </a:lnTo>
                <a:lnTo>
                  <a:pt x="2754" y="2059"/>
                </a:lnTo>
                <a:lnTo>
                  <a:pt x="2754" y="2060"/>
                </a:lnTo>
                <a:lnTo>
                  <a:pt x="2756" y="2060"/>
                </a:lnTo>
                <a:lnTo>
                  <a:pt x="2756" y="2062"/>
                </a:lnTo>
                <a:lnTo>
                  <a:pt x="2757" y="2062"/>
                </a:lnTo>
                <a:lnTo>
                  <a:pt x="2757" y="2063"/>
                </a:lnTo>
                <a:lnTo>
                  <a:pt x="2756" y="2065"/>
                </a:lnTo>
                <a:lnTo>
                  <a:pt x="2756" y="2066"/>
                </a:lnTo>
                <a:lnTo>
                  <a:pt x="2756" y="2068"/>
                </a:lnTo>
                <a:lnTo>
                  <a:pt x="2754" y="2069"/>
                </a:lnTo>
                <a:lnTo>
                  <a:pt x="2754" y="2071"/>
                </a:lnTo>
                <a:lnTo>
                  <a:pt x="2756" y="2072"/>
                </a:lnTo>
                <a:lnTo>
                  <a:pt x="2756" y="2074"/>
                </a:lnTo>
                <a:lnTo>
                  <a:pt x="2754" y="2074"/>
                </a:lnTo>
                <a:lnTo>
                  <a:pt x="2754" y="2075"/>
                </a:lnTo>
                <a:lnTo>
                  <a:pt x="2754" y="2077"/>
                </a:lnTo>
                <a:lnTo>
                  <a:pt x="2753" y="2078"/>
                </a:lnTo>
                <a:lnTo>
                  <a:pt x="2753" y="2080"/>
                </a:lnTo>
                <a:lnTo>
                  <a:pt x="2751" y="2081"/>
                </a:lnTo>
                <a:lnTo>
                  <a:pt x="2751" y="2083"/>
                </a:lnTo>
                <a:lnTo>
                  <a:pt x="2750" y="2083"/>
                </a:lnTo>
                <a:lnTo>
                  <a:pt x="2750" y="2084"/>
                </a:lnTo>
                <a:lnTo>
                  <a:pt x="2750" y="2083"/>
                </a:lnTo>
                <a:lnTo>
                  <a:pt x="2750" y="2081"/>
                </a:lnTo>
                <a:lnTo>
                  <a:pt x="2751" y="2081"/>
                </a:lnTo>
                <a:lnTo>
                  <a:pt x="2750" y="2081"/>
                </a:lnTo>
                <a:lnTo>
                  <a:pt x="2749" y="2081"/>
                </a:lnTo>
                <a:lnTo>
                  <a:pt x="2749" y="2080"/>
                </a:lnTo>
                <a:lnTo>
                  <a:pt x="2750" y="2080"/>
                </a:lnTo>
                <a:lnTo>
                  <a:pt x="2750" y="2078"/>
                </a:lnTo>
                <a:lnTo>
                  <a:pt x="2749" y="2078"/>
                </a:lnTo>
                <a:lnTo>
                  <a:pt x="2749" y="2077"/>
                </a:lnTo>
                <a:lnTo>
                  <a:pt x="2747" y="2077"/>
                </a:lnTo>
                <a:lnTo>
                  <a:pt x="2746" y="2077"/>
                </a:lnTo>
                <a:lnTo>
                  <a:pt x="2747" y="2075"/>
                </a:lnTo>
                <a:lnTo>
                  <a:pt x="2749" y="2075"/>
                </a:lnTo>
                <a:lnTo>
                  <a:pt x="2749" y="2074"/>
                </a:lnTo>
                <a:lnTo>
                  <a:pt x="2747" y="2074"/>
                </a:lnTo>
                <a:lnTo>
                  <a:pt x="2746" y="2074"/>
                </a:lnTo>
                <a:lnTo>
                  <a:pt x="2746" y="2075"/>
                </a:lnTo>
                <a:lnTo>
                  <a:pt x="2744" y="2075"/>
                </a:lnTo>
                <a:lnTo>
                  <a:pt x="2743" y="2075"/>
                </a:lnTo>
                <a:lnTo>
                  <a:pt x="2743" y="2074"/>
                </a:lnTo>
                <a:lnTo>
                  <a:pt x="2744" y="2072"/>
                </a:lnTo>
                <a:lnTo>
                  <a:pt x="2744" y="2071"/>
                </a:lnTo>
                <a:lnTo>
                  <a:pt x="2743" y="2071"/>
                </a:lnTo>
                <a:lnTo>
                  <a:pt x="2744" y="2069"/>
                </a:lnTo>
                <a:lnTo>
                  <a:pt x="2744" y="2068"/>
                </a:lnTo>
                <a:lnTo>
                  <a:pt x="2744" y="2066"/>
                </a:lnTo>
                <a:lnTo>
                  <a:pt x="2746" y="2066"/>
                </a:lnTo>
                <a:lnTo>
                  <a:pt x="2746" y="2065"/>
                </a:lnTo>
                <a:lnTo>
                  <a:pt x="2746" y="2063"/>
                </a:lnTo>
                <a:lnTo>
                  <a:pt x="2744" y="2063"/>
                </a:lnTo>
                <a:lnTo>
                  <a:pt x="2744" y="2065"/>
                </a:lnTo>
                <a:lnTo>
                  <a:pt x="2744" y="2063"/>
                </a:lnTo>
                <a:lnTo>
                  <a:pt x="2743" y="2063"/>
                </a:lnTo>
                <a:lnTo>
                  <a:pt x="2744" y="2062"/>
                </a:lnTo>
                <a:lnTo>
                  <a:pt x="2743" y="2060"/>
                </a:lnTo>
                <a:lnTo>
                  <a:pt x="2744" y="2060"/>
                </a:lnTo>
                <a:lnTo>
                  <a:pt x="2743" y="2060"/>
                </a:lnTo>
                <a:lnTo>
                  <a:pt x="2744" y="2060"/>
                </a:lnTo>
                <a:lnTo>
                  <a:pt x="2744" y="2059"/>
                </a:lnTo>
                <a:lnTo>
                  <a:pt x="2744" y="2058"/>
                </a:lnTo>
                <a:lnTo>
                  <a:pt x="2744" y="2056"/>
                </a:lnTo>
                <a:lnTo>
                  <a:pt x="2744" y="2055"/>
                </a:lnTo>
                <a:lnTo>
                  <a:pt x="2744" y="2056"/>
                </a:lnTo>
                <a:lnTo>
                  <a:pt x="2746" y="2056"/>
                </a:lnTo>
                <a:lnTo>
                  <a:pt x="2746" y="2055"/>
                </a:lnTo>
                <a:lnTo>
                  <a:pt x="2744" y="2055"/>
                </a:lnTo>
                <a:lnTo>
                  <a:pt x="2746" y="2055"/>
                </a:lnTo>
                <a:lnTo>
                  <a:pt x="2746" y="2053"/>
                </a:lnTo>
                <a:lnTo>
                  <a:pt x="2747" y="2053"/>
                </a:lnTo>
                <a:lnTo>
                  <a:pt x="2747" y="2052"/>
                </a:lnTo>
                <a:lnTo>
                  <a:pt x="2747" y="2053"/>
                </a:lnTo>
                <a:close/>
                <a:moveTo>
                  <a:pt x="2901" y="2055"/>
                </a:moveTo>
                <a:lnTo>
                  <a:pt x="2900" y="2055"/>
                </a:lnTo>
                <a:lnTo>
                  <a:pt x="2900" y="2053"/>
                </a:lnTo>
                <a:lnTo>
                  <a:pt x="2898" y="2053"/>
                </a:lnTo>
                <a:lnTo>
                  <a:pt x="2900" y="2052"/>
                </a:lnTo>
                <a:lnTo>
                  <a:pt x="2901" y="2053"/>
                </a:lnTo>
                <a:lnTo>
                  <a:pt x="2901" y="2055"/>
                </a:lnTo>
                <a:close/>
                <a:moveTo>
                  <a:pt x="2822" y="2050"/>
                </a:moveTo>
                <a:lnTo>
                  <a:pt x="2824" y="2050"/>
                </a:lnTo>
                <a:lnTo>
                  <a:pt x="2822" y="2050"/>
                </a:lnTo>
                <a:close/>
                <a:moveTo>
                  <a:pt x="1671" y="2053"/>
                </a:moveTo>
                <a:lnTo>
                  <a:pt x="1673" y="2053"/>
                </a:lnTo>
                <a:lnTo>
                  <a:pt x="1673" y="2055"/>
                </a:lnTo>
                <a:lnTo>
                  <a:pt x="1674" y="2055"/>
                </a:lnTo>
                <a:lnTo>
                  <a:pt x="1676" y="2055"/>
                </a:lnTo>
                <a:lnTo>
                  <a:pt x="1677" y="2055"/>
                </a:lnTo>
                <a:lnTo>
                  <a:pt x="1677" y="2053"/>
                </a:lnTo>
                <a:lnTo>
                  <a:pt x="1679" y="2055"/>
                </a:lnTo>
                <a:lnTo>
                  <a:pt x="1679" y="2056"/>
                </a:lnTo>
                <a:lnTo>
                  <a:pt x="1680" y="2056"/>
                </a:lnTo>
                <a:lnTo>
                  <a:pt x="1680" y="2058"/>
                </a:lnTo>
                <a:lnTo>
                  <a:pt x="1680" y="2059"/>
                </a:lnTo>
                <a:lnTo>
                  <a:pt x="1681" y="2059"/>
                </a:lnTo>
                <a:lnTo>
                  <a:pt x="1681" y="2060"/>
                </a:lnTo>
                <a:lnTo>
                  <a:pt x="1681" y="2062"/>
                </a:lnTo>
                <a:lnTo>
                  <a:pt x="1683" y="2060"/>
                </a:lnTo>
                <a:lnTo>
                  <a:pt x="1683" y="2062"/>
                </a:lnTo>
                <a:lnTo>
                  <a:pt x="1684" y="2062"/>
                </a:lnTo>
                <a:lnTo>
                  <a:pt x="1686" y="2062"/>
                </a:lnTo>
                <a:lnTo>
                  <a:pt x="1686" y="2063"/>
                </a:lnTo>
                <a:lnTo>
                  <a:pt x="1687" y="2063"/>
                </a:lnTo>
                <a:lnTo>
                  <a:pt x="1689" y="2063"/>
                </a:lnTo>
                <a:lnTo>
                  <a:pt x="1689" y="2065"/>
                </a:lnTo>
                <a:lnTo>
                  <a:pt x="1689" y="2066"/>
                </a:lnTo>
                <a:lnTo>
                  <a:pt x="1687" y="2068"/>
                </a:lnTo>
                <a:lnTo>
                  <a:pt x="1687" y="2066"/>
                </a:lnTo>
                <a:lnTo>
                  <a:pt x="1686" y="2066"/>
                </a:lnTo>
                <a:lnTo>
                  <a:pt x="1684" y="2066"/>
                </a:lnTo>
                <a:lnTo>
                  <a:pt x="1683" y="2066"/>
                </a:lnTo>
                <a:lnTo>
                  <a:pt x="1681" y="2066"/>
                </a:lnTo>
                <a:lnTo>
                  <a:pt x="1681" y="2065"/>
                </a:lnTo>
                <a:lnTo>
                  <a:pt x="1680" y="2065"/>
                </a:lnTo>
                <a:lnTo>
                  <a:pt x="1679" y="2065"/>
                </a:lnTo>
                <a:lnTo>
                  <a:pt x="1677" y="2063"/>
                </a:lnTo>
                <a:lnTo>
                  <a:pt x="1676" y="2062"/>
                </a:lnTo>
                <a:lnTo>
                  <a:pt x="1674" y="2062"/>
                </a:lnTo>
                <a:lnTo>
                  <a:pt x="1673" y="2062"/>
                </a:lnTo>
                <a:lnTo>
                  <a:pt x="1671" y="2062"/>
                </a:lnTo>
                <a:lnTo>
                  <a:pt x="1671" y="2060"/>
                </a:lnTo>
                <a:lnTo>
                  <a:pt x="1671" y="2059"/>
                </a:lnTo>
                <a:lnTo>
                  <a:pt x="1670" y="2059"/>
                </a:lnTo>
                <a:lnTo>
                  <a:pt x="1670" y="2058"/>
                </a:lnTo>
                <a:lnTo>
                  <a:pt x="1668" y="2056"/>
                </a:lnTo>
                <a:lnTo>
                  <a:pt x="1667" y="2055"/>
                </a:lnTo>
                <a:lnTo>
                  <a:pt x="1667" y="2056"/>
                </a:lnTo>
                <a:lnTo>
                  <a:pt x="1668" y="2058"/>
                </a:lnTo>
                <a:lnTo>
                  <a:pt x="1670" y="2059"/>
                </a:lnTo>
                <a:lnTo>
                  <a:pt x="1668" y="2059"/>
                </a:lnTo>
                <a:lnTo>
                  <a:pt x="1667" y="2059"/>
                </a:lnTo>
                <a:lnTo>
                  <a:pt x="1665" y="2059"/>
                </a:lnTo>
                <a:lnTo>
                  <a:pt x="1664" y="2059"/>
                </a:lnTo>
                <a:lnTo>
                  <a:pt x="1662" y="2059"/>
                </a:lnTo>
                <a:lnTo>
                  <a:pt x="1662" y="2060"/>
                </a:lnTo>
                <a:lnTo>
                  <a:pt x="1661" y="2060"/>
                </a:lnTo>
                <a:lnTo>
                  <a:pt x="1661" y="2059"/>
                </a:lnTo>
                <a:lnTo>
                  <a:pt x="1659" y="2059"/>
                </a:lnTo>
                <a:lnTo>
                  <a:pt x="1659" y="2058"/>
                </a:lnTo>
                <a:lnTo>
                  <a:pt x="1659" y="2059"/>
                </a:lnTo>
                <a:lnTo>
                  <a:pt x="1658" y="2058"/>
                </a:lnTo>
                <a:lnTo>
                  <a:pt x="1658" y="2056"/>
                </a:lnTo>
                <a:lnTo>
                  <a:pt x="1659" y="2055"/>
                </a:lnTo>
                <a:lnTo>
                  <a:pt x="1661" y="2055"/>
                </a:lnTo>
                <a:lnTo>
                  <a:pt x="1661" y="2053"/>
                </a:lnTo>
                <a:lnTo>
                  <a:pt x="1662" y="2053"/>
                </a:lnTo>
                <a:lnTo>
                  <a:pt x="1662" y="2052"/>
                </a:lnTo>
                <a:lnTo>
                  <a:pt x="1662" y="2050"/>
                </a:lnTo>
                <a:lnTo>
                  <a:pt x="1664" y="2050"/>
                </a:lnTo>
                <a:lnTo>
                  <a:pt x="1664" y="2049"/>
                </a:lnTo>
                <a:lnTo>
                  <a:pt x="1664" y="2047"/>
                </a:lnTo>
                <a:lnTo>
                  <a:pt x="1665" y="2047"/>
                </a:lnTo>
                <a:lnTo>
                  <a:pt x="1667" y="2047"/>
                </a:lnTo>
                <a:lnTo>
                  <a:pt x="1668" y="2047"/>
                </a:lnTo>
                <a:lnTo>
                  <a:pt x="1668" y="2049"/>
                </a:lnTo>
                <a:lnTo>
                  <a:pt x="1670" y="2049"/>
                </a:lnTo>
                <a:lnTo>
                  <a:pt x="1670" y="2050"/>
                </a:lnTo>
                <a:lnTo>
                  <a:pt x="1671" y="2052"/>
                </a:lnTo>
                <a:lnTo>
                  <a:pt x="1671" y="2053"/>
                </a:lnTo>
                <a:close/>
                <a:moveTo>
                  <a:pt x="2813" y="2047"/>
                </a:moveTo>
                <a:lnTo>
                  <a:pt x="2812" y="2047"/>
                </a:lnTo>
                <a:lnTo>
                  <a:pt x="2812" y="2046"/>
                </a:lnTo>
                <a:lnTo>
                  <a:pt x="2813" y="2046"/>
                </a:lnTo>
                <a:lnTo>
                  <a:pt x="2813" y="2047"/>
                </a:lnTo>
                <a:close/>
                <a:moveTo>
                  <a:pt x="2753" y="2043"/>
                </a:moveTo>
                <a:lnTo>
                  <a:pt x="2754" y="2043"/>
                </a:lnTo>
                <a:lnTo>
                  <a:pt x="2754" y="2046"/>
                </a:lnTo>
                <a:lnTo>
                  <a:pt x="2753" y="2044"/>
                </a:lnTo>
                <a:lnTo>
                  <a:pt x="2753" y="2043"/>
                </a:lnTo>
                <a:close/>
                <a:moveTo>
                  <a:pt x="2828" y="2044"/>
                </a:moveTo>
                <a:lnTo>
                  <a:pt x="2828" y="2043"/>
                </a:lnTo>
                <a:lnTo>
                  <a:pt x="2828" y="2044"/>
                </a:lnTo>
                <a:close/>
                <a:moveTo>
                  <a:pt x="2812" y="2043"/>
                </a:moveTo>
                <a:lnTo>
                  <a:pt x="2812" y="2041"/>
                </a:lnTo>
                <a:lnTo>
                  <a:pt x="2812" y="2043"/>
                </a:lnTo>
                <a:close/>
                <a:moveTo>
                  <a:pt x="2756" y="2041"/>
                </a:moveTo>
                <a:lnTo>
                  <a:pt x="2754" y="2041"/>
                </a:lnTo>
                <a:lnTo>
                  <a:pt x="2754" y="2040"/>
                </a:lnTo>
                <a:lnTo>
                  <a:pt x="2756" y="2040"/>
                </a:lnTo>
                <a:lnTo>
                  <a:pt x="2756" y="2041"/>
                </a:lnTo>
                <a:close/>
                <a:moveTo>
                  <a:pt x="2754" y="2041"/>
                </a:moveTo>
                <a:lnTo>
                  <a:pt x="2753" y="2041"/>
                </a:lnTo>
                <a:lnTo>
                  <a:pt x="2753" y="2040"/>
                </a:lnTo>
                <a:lnTo>
                  <a:pt x="2754" y="2040"/>
                </a:lnTo>
                <a:lnTo>
                  <a:pt x="2754" y="2041"/>
                </a:lnTo>
                <a:close/>
                <a:moveTo>
                  <a:pt x="1408" y="2040"/>
                </a:moveTo>
                <a:lnTo>
                  <a:pt x="1410" y="2040"/>
                </a:lnTo>
                <a:lnTo>
                  <a:pt x="1410" y="2041"/>
                </a:lnTo>
                <a:lnTo>
                  <a:pt x="1408" y="2041"/>
                </a:lnTo>
                <a:lnTo>
                  <a:pt x="1408" y="2040"/>
                </a:lnTo>
                <a:close/>
                <a:moveTo>
                  <a:pt x="2837" y="2040"/>
                </a:moveTo>
                <a:lnTo>
                  <a:pt x="2835" y="2040"/>
                </a:lnTo>
                <a:lnTo>
                  <a:pt x="2835" y="2038"/>
                </a:lnTo>
                <a:lnTo>
                  <a:pt x="2837" y="2040"/>
                </a:lnTo>
                <a:close/>
                <a:moveTo>
                  <a:pt x="2735" y="2038"/>
                </a:moveTo>
                <a:lnTo>
                  <a:pt x="2735" y="2040"/>
                </a:lnTo>
                <a:lnTo>
                  <a:pt x="2735" y="2038"/>
                </a:lnTo>
                <a:close/>
                <a:moveTo>
                  <a:pt x="2778" y="2040"/>
                </a:moveTo>
                <a:lnTo>
                  <a:pt x="2776" y="2040"/>
                </a:lnTo>
                <a:lnTo>
                  <a:pt x="2776" y="2038"/>
                </a:lnTo>
                <a:lnTo>
                  <a:pt x="2778" y="2038"/>
                </a:lnTo>
                <a:lnTo>
                  <a:pt x="2778" y="2040"/>
                </a:lnTo>
                <a:close/>
                <a:moveTo>
                  <a:pt x="2840" y="2040"/>
                </a:moveTo>
                <a:lnTo>
                  <a:pt x="2840" y="2041"/>
                </a:lnTo>
                <a:lnTo>
                  <a:pt x="2838" y="2041"/>
                </a:lnTo>
                <a:lnTo>
                  <a:pt x="2838" y="2040"/>
                </a:lnTo>
                <a:lnTo>
                  <a:pt x="2837" y="2040"/>
                </a:lnTo>
                <a:lnTo>
                  <a:pt x="2838" y="2038"/>
                </a:lnTo>
                <a:lnTo>
                  <a:pt x="2838" y="2040"/>
                </a:lnTo>
                <a:lnTo>
                  <a:pt x="2840" y="2040"/>
                </a:lnTo>
                <a:lnTo>
                  <a:pt x="2838" y="2040"/>
                </a:lnTo>
                <a:lnTo>
                  <a:pt x="2838" y="2038"/>
                </a:lnTo>
                <a:lnTo>
                  <a:pt x="2838" y="2037"/>
                </a:lnTo>
                <a:lnTo>
                  <a:pt x="2840" y="2038"/>
                </a:lnTo>
                <a:lnTo>
                  <a:pt x="2840" y="2040"/>
                </a:lnTo>
                <a:close/>
                <a:moveTo>
                  <a:pt x="2756" y="2037"/>
                </a:moveTo>
                <a:lnTo>
                  <a:pt x="2756" y="2035"/>
                </a:lnTo>
                <a:lnTo>
                  <a:pt x="2756" y="2037"/>
                </a:lnTo>
                <a:lnTo>
                  <a:pt x="2757" y="2037"/>
                </a:lnTo>
                <a:lnTo>
                  <a:pt x="2756" y="2037"/>
                </a:lnTo>
                <a:close/>
                <a:moveTo>
                  <a:pt x="2841" y="2037"/>
                </a:moveTo>
                <a:lnTo>
                  <a:pt x="2840" y="2037"/>
                </a:lnTo>
                <a:lnTo>
                  <a:pt x="2840" y="2035"/>
                </a:lnTo>
                <a:lnTo>
                  <a:pt x="2841" y="2035"/>
                </a:lnTo>
                <a:lnTo>
                  <a:pt x="2841" y="2037"/>
                </a:lnTo>
                <a:close/>
                <a:moveTo>
                  <a:pt x="2757" y="2035"/>
                </a:moveTo>
                <a:lnTo>
                  <a:pt x="2756" y="2035"/>
                </a:lnTo>
                <a:lnTo>
                  <a:pt x="2756" y="2034"/>
                </a:lnTo>
                <a:lnTo>
                  <a:pt x="2756" y="2035"/>
                </a:lnTo>
                <a:lnTo>
                  <a:pt x="2757" y="2035"/>
                </a:lnTo>
                <a:close/>
                <a:moveTo>
                  <a:pt x="2862" y="2035"/>
                </a:moveTo>
                <a:lnTo>
                  <a:pt x="2862" y="2034"/>
                </a:lnTo>
                <a:lnTo>
                  <a:pt x="2862" y="2035"/>
                </a:lnTo>
                <a:close/>
                <a:moveTo>
                  <a:pt x="2840" y="2034"/>
                </a:moveTo>
                <a:lnTo>
                  <a:pt x="2838" y="2034"/>
                </a:lnTo>
                <a:lnTo>
                  <a:pt x="2838" y="2033"/>
                </a:lnTo>
                <a:lnTo>
                  <a:pt x="2840" y="2033"/>
                </a:lnTo>
                <a:lnTo>
                  <a:pt x="2840" y="2034"/>
                </a:lnTo>
                <a:close/>
                <a:moveTo>
                  <a:pt x="1762" y="2034"/>
                </a:moveTo>
                <a:lnTo>
                  <a:pt x="1762" y="2035"/>
                </a:lnTo>
                <a:lnTo>
                  <a:pt x="1762" y="2038"/>
                </a:lnTo>
                <a:lnTo>
                  <a:pt x="1762" y="2040"/>
                </a:lnTo>
                <a:lnTo>
                  <a:pt x="1761" y="2041"/>
                </a:lnTo>
                <a:lnTo>
                  <a:pt x="1762" y="2041"/>
                </a:lnTo>
                <a:lnTo>
                  <a:pt x="1761" y="2041"/>
                </a:lnTo>
                <a:lnTo>
                  <a:pt x="1761" y="2043"/>
                </a:lnTo>
                <a:lnTo>
                  <a:pt x="1759" y="2043"/>
                </a:lnTo>
                <a:lnTo>
                  <a:pt x="1759" y="2044"/>
                </a:lnTo>
                <a:lnTo>
                  <a:pt x="1758" y="2044"/>
                </a:lnTo>
                <a:lnTo>
                  <a:pt x="1756" y="2044"/>
                </a:lnTo>
                <a:lnTo>
                  <a:pt x="1756" y="2043"/>
                </a:lnTo>
                <a:lnTo>
                  <a:pt x="1758" y="2043"/>
                </a:lnTo>
                <a:lnTo>
                  <a:pt x="1756" y="2043"/>
                </a:lnTo>
                <a:lnTo>
                  <a:pt x="1756" y="2041"/>
                </a:lnTo>
                <a:lnTo>
                  <a:pt x="1756" y="2040"/>
                </a:lnTo>
                <a:lnTo>
                  <a:pt x="1756" y="2038"/>
                </a:lnTo>
                <a:lnTo>
                  <a:pt x="1756" y="2037"/>
                </a:lnTo>
                <a:lnTo>
                  <a:pt x="1758" y="2037"/>
                </a:lnTo>
                <a:lnTo>
                  <a:pt x="1756" y="2035"/>
                </a:lnTo>
                <a:lnTo>
                  <a:pt x="1758" y="2034"/>
                </a:lnTo>
                <a:lnTo>
                  <a:pt x="1759" y="2034"/>
                </a:lnTo>
                <a:lnTo>
                  <a:pt x="1759" y="2033"/>
                </a:lnTo>
                <a:lnTo>
                  <a:pt x="1761" y="2033"/>
                </a:lnTo>
                <a:lnTo>
                  <a:pt x="1761" y="2034"/>
                </a:lnTo>
                <a:lnTo>
                  <a:pt x="1762" y="2034"/>
                </a:lnTo>
                <a:close/>
                <a:moveTo>
                  <a:pt x="2759" y="2033"/>
                </a:moveTo>
                <a:lnTo>
                  <a:pt x="2760" y="2033"/>
                </a:lnTo>
                <a:lnTo>
                  <a:pt x="2762" y="2033"/>
                </a:lnTo>
                <a:lnTo>
                  <a:pt x="2762" y="2034"/>
                </a:lnTo>
                <a:lnTo>
                  <a:pt x="2760" y="2034"/>
                </a:lnTo>
                <a:lnTo>
                  <a:pt x="2762" y="2035"/>
                </a:lnTo>
                <a:lnTo>
                  <a:pt x="2760" y="2035"/>
                </a:lnTo>
                <a:lnTo>
                  <a:pt x="2760" y="2037"/>
                </a:lnTo>
                <a:lnTo>
                  <a:pt x="2759" y="2037"/>
                </a:lnTo>
                <a:lnTo>
                  <a:pt x="2759" y="2035"/>
                </a:lnTo>
                <a:lnTo>
                  <a:pt x="2757" y="2035"/>
                </a:lnTo>
                <a:lnTo>
                  <a:pt x="2757" y="2034"/>
                </a:lnTo>
                <a:lnTo>
                  <a:pt x="2757" y="2035"/>
                </a:lnTo>
                <a:lnTo>
                  <a:pt x="2757" y="2034"/>
                </a:lnTo>
                <a:lnTo>
                  <a:pt x="2756" y="2034"/>
                </a:lnTo>
                <a:lnTo>
                  <a:pt x="2756" y="2033"/>
                </a:lnTo>
                <a:lnTo>
                  <a:pt x="2757" y="2033"/>
                </a:lnTo>
                <a:lnTo>
                  <a:pt x="2759" y="2034"/>
                </a:lnTo>
                <a:lnTo>
                  <a:pt x="2759" y="2033"/>
                </a:lnTo>
                <a:lnTo>
                  <a:pt x="2757" y="2033"/>
                </a:lnTo>
                <a:lnTo>
                  <a:pt x="2759" y="2033"/>
                </a:lnTo>
                <a:close/>
                <a:moveTo>
                  <a:pt x="2756" y="2034"/>
                </a:moveTo>
                <a:lnTo>
                  <a:pt x="2754" y="2034"/>
                </a:lnTo>
                <a:lnTo>
                  <a:pt x="2754" y="2033"/>
                </a:lnTo>
                <a:lnTo>
                  <a:pt x="2756" y="2033"/>
                </a:lnTo>
                <a:lnTo>
                  <a:pt x="2756" y="2034"/>
                </a:lnTo>
                <a:close/>
                <a:moveTo>
                  <a:pt x="2862" y="2033"/>
                </a:moveTo>
                <a:lnTo>
                  <a:pt x="2862" y="2031"/>
                </a:lnTo>
                <a:lnTo>
                  <a:pt x="2862" y="2033"/>
                </a:lnTo>
                <a:close/>
                <a:moveTo>
                  <a:pt x="2729" y="2033"/>
                </a:moveTo>
                <a:lnTo>
                  <a:pt x="2729" y="2031"/>
                </a:lnTo>
                <a:lnTo>
                  <a:pt x="2729" y="2033"/>
                </a:lnTo>
                <a:close/>
                <a:moveTo>
                  <a:pt x="2800" y="2059"/>
                </a:moveTo>
                <a:lnTo>
                  <a:pt x="2799" y="2059"/>
                </a:lnTo>
                <a:lnTo>
                  <a:pt x="2800" y="2060"/>
                </a:lnTo>
                <a:lnTo>
                  <a:pt x="2800" y="2062"/>
                </a:lnTo>
                <a:lnTo>
                  <a:pt x="2800" y="2060"/>
                </a:lnTo>
                <a:lnTo>
                  <a:pt x="2799" y="2060"/>
                </a:lnTo>
                <a:lnTo>
                  <a:pt x="2799" y="2062"/>
                </a:lnTo>
                <a:lnTo>
                  <a:pt x="2800" y="2062"/>
                </a:lnTo>
                <a:lnTo>
                  <a:pt x="2801" y="2062"/>
                </a:lnTo>
                <a:lnTo>
                  <a:pt x="2803" y="2062"/>
                </a:lnTo>
                <a:lnTo>
                  <a:pt x="2804" y="2063"/>
                </a:lnTo>
                <a:lnTo>
                  <a:pt x="2803" y="2063"/>
                </a:lnTo>
                <a:lnTo>
                  <a:pt x="2803" y="2065"/>
                </a:lnTo>
                <a:lnTo>
                  <a:pt x="2803" y="2066"/>
                </a:lnTo>
                <a:lnTo>
                  <a:pt x="2801" y="2066"/>
                </a:lnTo>
                <a:lnTo>
                  <a:pt x="2800" y="2066"/>
                </a:lnTo>
                <a:lnTo>
                  <a:pt x="2799" y="2065"/>
                </a:lnTo>
                <a:lnTo>
                  <a:pt x="2797" y="2065"/>
                </a:lnTo>
                <a:lnTo>
                  <a:pt x="2797" y="2063"/>
                </a:lnTo>
                <a:lnTo>
                  <a:pt x="2796" y="2063"/>
                </a:lnTo>
                <a:lnTo>
                  <a:pt x="2796" y="2065"/>
                </a:lnTo>
                <a:lnTo>
                  <a:pt x="2794" y="2065"/>
                </a:lnTo>
                <a:lnTo>
                  <a:pt x="2794" y="2066"/>
                </a:lnTo>
                <a:lnTo>
                  <a:pt x="2793" y="2066"/>
                </a:lnTo>
                <a:lnTo>
                  <a:pt x="2791" y="2066"/>
                </a:lnTo>
                <a:lnTo>
                  <a:pt x="2793" y="2066"/>
                </a:lnTo>
                <a:lnTo>
                  <a:pt x="2791" y="2066"/>
                </a:lnTo>
                <a:lnTo>
                  <a:pt x="2793" y="2068"/>
                </a:lnTo>
                <a:lnTo>
                  <a:pt x="2793" y="2066"/>
                </a:lnTo>
                <a:lnTo>
                  <a:pt x="2793" y="2068"/>
                </a:lnTo>
                <a:lnTo>
                  <a:pt x="2794" y="2068"/>
                </a:lnTo>
                <a:lnTo>
                  <a:pt x="2796" y="2066"/>
                </a:lnTo>
                <a:lnTo>
                  <a:pt x="2797" y="2066"/>
                </a:lnTo>
                <a:lnTo>
                  <a:pt x="2799" y="2068"/>
                </a:lnTo>
                <a:lnTo>
                  <a:pt x="2800" y="2068"/>
                </a:lnTo>
                <a:lnTo>
                  <a:pt x="2800" y="2069"/>
                </a:lnTo>
                <a:lnTo>
                  <a:pt x="2801" y="2069"/>
                </a:lnTo>
                <a:lnTo>
                  <a:pt x="2801" y="2071"/>
                </a:lnTo>
                <a:lnTo>
                  <a:pt x="2800" y="2072"/>
                </a:lnTo>
                <a:lnTo>
                  <a:pt x="2801" y="2072"/>
                </a:lnTo>
                <a:lnTo>
                  <a:pt x="2801" y="2071"/>
                </a:lnTo>
                <a:lnTo>
                  <a:pt x="2803" y="2071"/>
                </a:lnTo>
                <a:lnTo>
                  <a:pt x="2803" y="2069"/>
                </a:lnTo>
                <a:lnTo>
                  <a:pt x="2803" y="2068"/>
                </a:lnTo>
                <a:lnTo>
                  <a:pt x="2804" y="2066"/>
                </a:lnTo>
                <a:lnTo>
                  <a:pt x="2806" y="2066"/>
                </a:lnTo>
                <a:lnTo>
                  <a:pt x="2807" y="2065"/>
                </a:lnTo>
                <a:lnTo>
                  <a:pt x="2807" y="2063"/>
                </a:lnTo>
                <a:lnTo>
                  <a:pt x="2807" y="2062"/>
                </a:lnTo>
                <a:lnTo>
                  <a:pt x="2807" y="2060"/>
                </a:lnTo>
                <a:lnTo>
                  <a:pt x="2807" y="2059"/>
                </a:lnTo>
                <a:lnTo>
                  <a:pt x="2809" y="2060"/>
                </a:lnTo>
                <a:lnTo>
                  <a:pt x="2809" y="2059"/>
                </a:lnTo>
                <a:lnTo>
                  <a:pt x="2809" y="2058"/>
                </a:lnTo>
                <a:lnTo>
                  <a:pt x="2810" y="2058"/>
                </a:lnTo>
                <a:lnTo>
                  <a:pt x="2810" y="2056"/>
                </a:lnTo>
                <a:lnTo>
                  <a:pt x="2812" y="2056"/>
                </a:lnTo>
                <a:lnTo>
                  <a:pt x="2813" y="2056"/>
                </a:lnTo>
                <a:lnTo>
                  <a:pt x="2813" y="2055"/>
                </a:lnTo>
                <a:lnTo>
                  <a:pt x="2812" y="2055"/>
                </a:lnTo>
                <a:lnTo>
                  <a:pt x="2813" y="2055"/>
                </a:lnTo>
                <a:lnTo>
                  <a:pt x="2813" y="2056"/>
                </a:lnTo>
                <a:lnTo>
                  <a:pt x="2813" y="2055"/>
                </a:lnTo>
                <a:lnTo>
                  <a:pt x="2815" y="2055"/>
                </a:lnTo>
                <a:lnTo>
                  <a:pt x="2816" y="2055"/>
                </a:lnTo>
                <a:lnTo>
                  <a:pt x="2816" y="2053"/>
                </a:lnTo>
                <a:lnTo>
                  <a:pt x="2815" y="2053"/>
                </a:lnTo>
                <a:lnTo>
                  <a:pt x="2815" y="2052"/>
                </a:lnTo>
                <a:lnTo>
                  <a:pt x="2816" y="2052"/>
                </a:lnTo>
                <a:lnTo>
                  <a:pt x="2815" y="2052"/>
                </a:lnTo>
                <a:lnTo>
                  <a:pt x="2815" y="2050"/>
                </a:lnTo>
                <a:lnTo>
                  <a:pt x="2815" y="2049"/>
                </a:lnTo>
                <a:lnTo>
                  <a:pt x="2816" y="2049"/>
                </a:lnTo>
                <a:lnTo>
                  <a:pt x="2818" y="2047"/>
                </a:lnTo>
                <a:lnTo>
                  <a:pt x="2819" y="2047"/>
                </a:lnTo>
                <a:lnTo>
                  <a:pt x="2819" y="2049"/>
                </a:lnTo>
                <a:lnTo>
                  <a:pt x="2821" y="2049"/>
                </a:lnTo>
                <a:lnTo>
                  <a:pt x="2821" y="2050"/>
                </a:lnTo>
                <a:lnTo>
                  <a:pt x="2822" y="2050"/>
                </a:lnTo>
                <a:lnTo>
                  <a:pt x="2822" y="2052"/>
                </a:lnTo>
                <a:lnTo>
                  <a:pt x="2824" y="2052"/>
                </a:lnTo>
                <a:lnTo>
                  <a:pt x="2824" y="2053"/>
                </a:lnTo>
                <a:lnTo>
                  <a:pt x="2825" y="2053"/>
                </a:lnTo>
                <a:lnTo>
                  <a:pt x="2825" y="2055"/>
                </a:lnTo>
                <a:lnTo>
                  <a:pt x="2825" y="2053"/>
                </a:lnTo>
                <a:lnTo>
                  <a:pt x="2826" y="2053"/>
                </a:lnTo>
                <a:lnTo>
                  <a:pt x="2828" y="2053"/>
                </a:lnTo>
                <a:lnTo>
                  <a:pt x="2829" y="2053"/>
                </a:lnTo>
                <a:lnTo>
                  <a:pt x="2831" y="2053"/>
                </a:lnTo>
                <a:lnTo>
                  <a:pt x="2831" y="2055"/>
                </a:lnTo>
                <a:lnTo>
                  <a:pt x="2832" y="2055"/>
                </a:lnTo>
                <a:lnTo>
                  <a:pt x="2834" y="2055"/>
                </a:lnTo>
                <a:lnTo>
                  <a:pt x="2835" y="2055"/>
                </a:lnTo>
                <a:lnTo>
                  <a:pt x="2837" y="2055"/>
                </a:lnTo>
                <a:lnTo>
                  <a:pt x="2838" y="2055"/>
                </a:lnTo>
                <a:lnTo>
                  <a:pt x="2838" y="2056"/>
                </a:lnTo>
                <a:lnTo>
                  <a:pt x="2837" y="2056"/>
                </a:lnTo>
                <a:lnTo>
                  <a:pt x="2837" y="2058"/>
                </a:lnTo>
                <a:lnTo>
                  <a:pt x="2835" y="2058"/>
                </a:lnTo>
                <a:lnTo>
                  <a:pt x="2837" y="2058"/>
                </a:lnTo>
                <a:lnTo>
                  <a:pt x="2838" y="2058"/>
                </a:lnTo>
                <a:lnTo>
                  <a:pt x="2840" y="2058"/>
                </a:lnTo>
                <a:lnTo>
                  <a:pt x="2841" y="2058"/>
                </a:lnTo>
                <a:lnTo>
                  <a:pt x="2843" y="2058"/>
                </a:lnTo>
                <a:lnTo>
                  <a:pt x="2843" y="2059"/>
                </a:lnTo>
                <a:lnTo>
                  <a:pt x="2844" y="2059"/>
                </a:lnTo>
                <a:lnTo>
                  <a:pt x="2846" y="2059"/>
                </a:lnTo>
                <a:lnTo>
                  <a:pt x="2847" y="2059"/>
                </a:lnTo>
                <a:lnTo>
                  <a:pt x="2847" y="2060"/>
                </a:lnTo>
                <a:lnTo>
                  <a:pt x="2848" y="2062"/>
                </a:lnTo>
                <a:lnTo>
                  <a:pt x="2848" y="2063"/>
                </a:lnTo>
                <a:lnTo>
                  <a:pt x="2848" y="2065"/>
                </a:lnTo>
                <a:lnTo>
                  <a:pt x="2850" y="2066"/>
                </a:lnTo>
                <a:lnTo>
                  <a:pt x="2850" y="2068"/>
                </a:lnTo>
                <a:lnTo>
                  <a:pt x="2848" y="2068"/>
                </a:lnTo>
                <a:lnTo>
                  <a:pt x="2848" y="2069"/>
                </a:lnTo>
                <a:lnTo>
                  <a:pt x="2848" y="2071"/>
                </a:lnTo>
                <a:lnTo>
                  <a:pt x="2850" y="2071"/>
                </a:lnTo>
                <a:lnTo>
                  <a:pt x="2850" y="2072"/>
                </a:lnTo>
                <a:lnTo>
                  <a:pt x="2848" y="2072"/>
                </a:lnTo>
                <a:lnTo>
                  <a:pt x="2848" y="2074"/>
                </a:lnTo>
                <a:lnTo>
                  <a:pt x="2848" y="2075"/>
                </a:lnTo>
                <a:lnTo>
                  <a:pt x="2848" y="2074"/>
                </a:lnTo>
                <a:lnTo>
                  <a:pt x="2848" y="2075"/>
                </a:lnTo>
                <a:lnTo>
                  <a:pt x="2847" y="2075"/>
                </a:lnTo>
                <a:lnTo>
                  <a:pt x="2847" y="2077"/>
                </a:lnTo>
                <a:lnTo>
                  <a:pt x="2846" y="2077"/>
                </a:lnTo>
                <a:lnTo>
                  <a:pt x="2844" y="2078"/>
                </a:lnTo>
                <a:lnTo>
                  <a:pt x="2844" y="2080"/>
                </a:lnTo>
                <a:lnTo>
                  <a:pt x="2846" y="2080"/>
                </a:lnTo>
                <a:lnTo>
                  <a:pt x="2846" y="2081"/>
                </a:lnTo>
                <a:lnTo>
                  <a:pt x="2847" y="2081"/>
                </a:lnTo>
                <a:lnTo>
                  <a:pt x="2847" y="2083"/>
                </a:lnTo>
                <a:lnTo>
                  <a:pt x="2848" y="2083"/>
                </a:lnTo>
                <a:lnTo>
                  <a:pt x="2848" y="2084"/>
                </a:lnTo>
                <a:lnTo>
                  <a:pt x="2848" y="2083"/>
                </a:lnTo>
                <a:lnTo>
                  <a:pt x="2847" y="2083"/>
                </a:lnTo>
                <a:lnTo>
                  <a:pt x="2846" y="2083"/>
                </a:lnTo>
                <a:lnTo>
                  <a:pt x="2846" y="2081"/>
                </a:lnTo>
                <a:lnTo>
                  <a:pt x="2844" y="2080"/>
                </a:lnTo>
                <a:lnTo>
                  <a:pt x="2843" y="2078"/>
                </a:lnTo>
                <a:lnTo>
                  <a:pt x="2841" y="2078"/>
                </a:lnTo>
                <a:lnTo>
                  <a:pt x="2841" y="2077"/>
                </a:lnTo>
                <a:lnTo>
                  <a:pt x="2840" y="2077"/>
                </a:lnTo>
                <a:lnTo>
                  <a:pt x="2838" y="2075"/>
                </a:lnTo>
                <a:lnTo>
                  <a:pt x="2837" y="2075"/>
                </a:lnTo>
                <a:lnTo>
                  <a:pt x="2835" y="2074"/>
                </a:lnTo>
                <a:lnTo>
                  <a:pt x="2834" y="2074"/>
                </a:lnTo>
                <a:lnTo>
                  <a:pt x="2834" y="2072"/>
                </a:lnTo>
                <a:lnTo>
                  <a:pt x="2832" y="2072"/>
                </a:lnTo>
                <a:lnTo>
                  <a:pt x="2831" y="2071"/>
                </a:lnTo>
                <a:lnTo>
                  <a:pt x="2829" y="2071"/>
                </a:lnTo>
                <a:lnTo>
                  <a:pt x="2829" y="2072"/>
                </a:lnTo>
                <a:lnTo>
                  <a:pt x="2831" y="2072"/>
                </a:lnTo>
                <a:lnTo>
                  <a:pt x="2829" y="2072"/>
                </a:lnTo>
                <a:lnTo>
                  <a:pt x="2831" y="2072"/>
                </a:lnTo>
                <a:lnTo>
                  <a:pt x="2831" y="2074"/>
                </a:lnTo>
                <a:lnTo>
                  <a:pt x="2832" y="2074"/>
                </a:lnTo>
                <a:lnTo>
                  <a:pt x="2834" y="2075"/>
                </a:lnTo>
                <a:lnTo>
                  <a:pt x="2832" y="2075"/>
                </a:lnTo>
                <a:lnTo>
                  <a:pt x="2834" y="2075"/>
                </a:lnTo>
                <a:lnTo>
                  <a:pt x="2834" y="2077"/>
                </a:lnTo>
                <a:lnTo>
                  <a:pt x="2834" y="2078"/>
                </a:lnTo>
                <a:lnTo>
                  <a:pt x="2835" y="2078"/>
                </a:lnTo>
                <a:lnTo>
                  <a:pt x="2835" y="2080"/>
                </a:lnTo>
                <a:lnTo>
                  <a:pt x="2837" y="2080"/>
                </a:lnTo>
                <a:lnTo>
                  <a:pt x="2838" y="2080"/>
                </a:lnTo>
                <a:lnTo>
                  <a:pt x="2840" y="2080"/>
                </a:lnTo>
                <a:lnTo>
                  <a:pt x="2840" y="2081"/>
                </a:lnTo>
                <a:lnTo>
                  <a:pt x="2841" y="2081"/>
                </a:lnTo>
                <a:lnTo>
                  <a:pt x="2841" y="2083"/>
                </a:lnTo>
                <a:lnTo>
                  <a:pt x="2841" y="2081"/>
                </a:lnTo>
                <a:lnTo>
                  <a:pt x="2841" y="2083"/>
                </a:lnTo>
                <a:lnTo>
                  <a:pt x="2843" y="2083"/>
                </a:lnTo>
                <a:lnTo>
                  <a:pt x="2841" y="2083"/>
                </a:lnTo>
                <a:lnTo>
                  <a:pt x="2843" y="2083"/>
                </a:lnTo>
                <a:lnTo>
                  <a:pt x="2843" y="2084"/>
                </a:lnTo>
                <a:lnTo>
                  <a:pt x="2841" y="2084"/>
                </a:lnTo>
                <a:lnTo>
                  <a:pt x="2843" y="2084"/>
                </a:lnTo>
                <a:lnTo>
                  <a:pt x="2844" y="2084"/>
                </a:lnTo>
                <a:lnTo>
                  <a:pt x="2844" y="2085"/>
                </a:lnTo>
                <a:lnTo>
                  <a:pt x="2846" y="2085"/>
                </a:lnTo>
                <a:lnTo>
                  <a:pt x="2846" y="2087"/>
                </a:lnTo>
                <a:lnTo>
                  <a:pt x="2847" y="2087"/>
                </a:lnTo>
                <a:lnTo>
                  <a:pt x="2847" y="2088"/>
                </a:lnTo>
                <a:lnTo>
                  <a:pt x="2846" y="2088"/>
                </a:lnTo>
                <a:lnTo>
                  <a:pt x="2846" y="2090"/>
                </a:lnTo>
                <a:lnTo>
                  <a:pt x="2844" y="2090"/>
                </a:lnTo>
                <a:lnTo>
                  <a:pt x="2843" y="2091"/>
                </a:lnTo>
                <a:lnTo>
                  <a:pt x="2841" y="2091"/>
                </a:lnTo>
                <a:lnTo>
                  <a:pt x="2840" y="2091"/>
                </a:lnTo>
                <a:lnTo>
                  <a:pt x="2840" y="2093"/>
                </a:lnTo>
                <a:lnTo>
                  <a:pt x="2840" y="2091"/>
                </a:lnTo>
                <a:lnTo>
                  <a:pt x="2838" y="2091"/>
                </a:lnTo>
                <a:lnTo>
                  <a:pt x="2837" y="2091"/>
                </a:lnTo>
                <a:lnTo>
                  <a:pt x="2835" y="2091"/>
                </a:lnTo>
                <a:lnTo>
                  <a:pt x="2834" y="2091"/>
                </a:lnTo>
                <a:lnTo>
                  <a:pt x="2832" y="2091"/>
                </a:lnTo>
                <a:lnTo>
                  <a:pt x="2832" y="2093"/>
                </a:lnTo>
                <a:lnTo>
                  <a:pt x="2831" y="2093"/>
                </a:lnTo>
                <a:lnTo>
                  <a:pt x="2831" y="2091"/>
                </a:lnTo>
                <a:lnTo>
                  <a:pt x="2829" y="2091"/>
                </a:lnTo>
                <a:lnTo>
                  <a:pt x="2828" y="2091"/>
                </a:lnTo>
                <a:lnTo>
                  <a:pt x="2825" y="2088"/>
                </a:lnTo>
                <a:lnTo>
                  <a:pt x="2824" y="2088"/>
                </a:lnTo>
                <a:lnTo>
                  <a:pt x="2824" y="2087"/>
                </a:lnTo>
                <a:lnTo>
                  <a:pt x="2822" y="2087"/>
                </a:lnTo>
                <a:lnTo>
                  <a:pt x="2822" y="2085"/>
                </a:lnTo>
                <a:lnTo>
                  <a:pt x="2821" y="2085"/>
                </a:lnTo>
                <a:lnTo>
                  <a:pt x="2819" y="2083"/>
                </a:lnTo>
                <a:lnTo>
                  <a:pt x="2818" y="2083"/>
                </a:lnTo>
                <a:lnTo>
                  <a:pt x="2816" y="2081"/>
                </a:lnTo>
                <a:lnTo>
                  <a:pt x="2815" y="2081"/>
                </a:lnTo>
                <a:lnTo>
                  <a:pt x="2813" y="2081"/>
                </a:lnTo>
                <a:lnTo>
                  <a:pt x="2813" y="2080"/>
                </a:lnTo>
                <a:lnTo>
                  <a:pt x="2812" y="2080"/>
                </a:lnTo>
                <a:lnTo>
                  <a:pt x="2810" y="2080"/>
                </a:lnTo>
                <a:lnTo>
                  <a:pt x="2810" y="2078"/>
                </a:lnTo>
                <a:lnTo>
                  <a:pt x="2809" y="2078"/>
                </a:lnTo>
                <a:lnTo>
                  <a:pt x="2809" y="2077"/>
                </a:lnTo>
                <a:lnTo>
                  <a:pt x="2807" y="2077"/>
                </a:lnTo>
                <a:lnTo>
                  <a:pt x="2806" y="2077"/>
                </a:lnTo>
                <a:lnTo>
                  <a:pt x="2804" y="2075"/>
                </a:lnTo>
                <a:lnTo>
                  <a:pt x="2803" y="2075"/>
                </a:lnTo>
                <a:lnTo>
                  <a:pt x="2801" y="2074"/>
                </a:lnTo>
                <a:lnTo>
                  <a:pt x="2800" y="2074"/>
                </a:lnTo>
                <a:lnTo>
                  <a:pt x="2800" y="2072"/>
                </a:lnTo>
                <a:lnTo>
                  <a:pt x="2799" y="2072"/>
                </a:lnTo>
                <a:lnTo>
                  <a:pt x="2797" y="2072"/>
                </a:lnTo>
                <a:lnTo>
                  <a:pt x="2797" y="2071"/>
                </a:lnTo>
                <a:lnTo>
                  <a:pt x="2796" y="2071"/>
                </a:lnTo>
                <a:lnTo>
                  <a:pt x="2794" y="2071"/>
                </a:lnTo>
                <a:lnTo>
                  <a:pt x="2794" y="2069"/>
                </a:lnTo>
                <a:lnTo>
                  <a:pt x="2793" y="2068"/>
                </a:lnTo>
                <a:lnTo>
                  <a:pt x="2791" y="2068"/>
                </a:lnTo>
                <a:lnTo>
                  <a:pt x="2791" y="2066"/>
                </a:lnTo>
                <a:lnTo>
                  <a:pt x="2790" y="2066"/>
                </a:lnTo>
                <a:lnTo>
                  <a:pt x="2788" y="2066"/>
                </a:lnTo>
                <a:lnTo>
                  <a:pt x="2788" y="2065"/>
                </a:lnTo>
                <a:lnTo>
                  <a:pt x="2787" y="2065"/>
                </a:lnTo>
                <a:lnTo>
                  <a:pt x="2788" y="2066"/>
                </a:lnTo>
                <a:lnTo>
                  <a:pt x="2790" y="2068"/>
                </a:lnTo>
                <a:lnTo>
                  <a:pt x="2791" y="2069"/>
                </a:lnTo>
                <a:lnTo>
                  <a:pt x="2793" y="2071"/>
                </a:lnTo>
                <a:lnTo>
                  <a:pt x="2793" y="2072"/>
                </a:lnTo>
                <a:lnTo>
                  <a:pt x="2791" y="2072"/>
                </a:lnTo>
                <a:lnTo>
                  <a:pt x="2791" y="2074"/>
                </a:lnTo>
                <a:lnTo>
                  <a:pt x="2793" y="2074"/>
                </a:lnTo>
                <a:lnTo>
                  <a:pt x="2793" y="2072"/>
                </a:lnTo>
                <a:lnTo>
                  <a:pt x="2794" y="2072"/>
                </a:lnTo>
                <a:lnTo>
                  <a:pt x="2794" y="2074"/>
                </a:lnTo>
                <a:lnTo>
                  <a:pt x="2794" y="2075"/>
                </a:lnTo>
                <a:lnTo>
                  <a:pt x="2794" y="2074"/>
                </a:lnTo>
                <a:lnTo>
                  <a:pt x="2796" y="2074"/>
                </a:lnTo>
                <a:lnTo>
                  <a:pt x="2796" y="2072"/>
                </a:lnTo>
                <a:lnTo>
                  <a:pt x="2796" y="2074"/>
                </a:lnTo>
                <a:lnTo>
                  <a:pt x="2797" y="2074"/>
                </a:lnTo>
                <a:lnTo>
                  <a:pt x="2797" y="2075"/>
                </a:lnTo>
                <a:lnTo>
                  <a:pt x="2797" y="2077"/>
                </a:lnTo>
                <a:lnTo>
                  <a:pt x="2797" y="2075"/>
                </a:lnTo>
                <a:lnTo>
                  <a:pt x="2799" y="2075"/>
                </a:lnTo>
                <a:lnTo>
                  <a:pt x="2800" y="2075"/>
                </a:lnTo>
                <a:lnTo>
                  <a:pt x="2801" y="2075"/>
                </a:lnTo>
                <a:lnTo>
                  <a:pt x="2801" y="2077"/>
                </a:lnTo>
                <a:lnTo>
                  <a:pt x="2803" y="2077"/>
                </a:lnTo>
                <a:lnTo>
                  <a:pt x="2803" y="2078"/>
                </a:lnTo>
                <a:lnTo>
                  <a:pt x="2804" y="2078"/>
                </a:lnTo>
                <a:lnTo>
                  <a:pt x="2806" y="2078"/>
                </a:lnTo>
                <a:lnTo>
                  <a:pt x="2807" y="2080"/>
                </a:lnTo>
                <a:lnTo>
                  <a:pt x="2806" y="2080"/>
                </a:lnTo>
                <a:lnTo>
                  <a:pt x="2806" y="2081"/>
                </a:lnTo>
                <a:lnTo>
                  <a:pt x="2804" y="2081"/>
                </a:lnTo>
                <a:lnTo>
                  <a:pt x="2803" y="2081"/>
                </a:lnTo>
                <a:lnTo>
                  <a:pt x="2801" y="2083"/>
                </a:lnTo>
                <a:lnTo>
                  <a:pt x="2803" y="2083"/>
                </a:lnTo>
                <a:lnTo>
                  <a:pt x="2804" y="2083"/>
                </a:lnTo>
                <a:lnTo>
                  <a:pt x="2804" y="2081"/>
                </a:lnTo>
                <a:lnTo>
                  <a:pt x="2806" y="2081"/>
                </a:lnTo>
                <a:lnTo>
                  <a:pt x="2807" y="2081"/>
                </a:lnTo>
                <a:lnTo>
                  <a:pt x="2809" y="2081"/>
                </a:lnTo>
                <a:lnTo>
                  <a:pt x="2807" y="2081"/>
                </a:lnTo>
                <a:lnTo>
                  <a:pt x="2809" y="2081"/>
                </a:lnTo>
                <a:lnTo>
                  <a:pt x="2810" y="2081"/>
                </a:lnTo>
                <a:lnTo>
                  <a:pt x="2810" y="2083"/>
                </a:lnTo>
                <a:lnTo>
                  <a:pt x="2809" y="2083"/>
                </a:lnTo>
                <a:lnTo>
                  <a:pt x="2810" y="2083"/>
                </a:lnTo>
                <a:lnTo>
                  <a:pt x="2810" y="2084"/>
                </a:lnTo>
                <a:lnTo>
                  <a:pt x="2809" y="2084"/>
                </a:lnTo>
                <a:lnTo>
                  <a:pt x="2809" y="2085"/>
                </a:lnTo>
                <a:lnTo>
                  <a:pt x="2807" y="2085"/>
                </a:lnTo>
                <a:lnTo>
                  <a:pt x="2806" y="2085"/>
                </a:lnTo>
                <a:lnTo>
                  <a:pt x="2806" y="2087"/>
                </a:lnTo>
                <a:lnTo>
                  <a:pt x="2807" y="2087"/>
                </a:lnTo>
                <a:lnTo>
                  <a:pt x="2809" y="2085"/>
                </a:lnTo>
                <a:lnTo>
                  <a:pt x="2809" y="2087"/>
                </a:lnTo>
                <a:lnTo>
                  <a:pt x="2809" y="2085"/>
                </a:lnTo>
                <a:lnTo>
                  <a:pt x="2810" y="2084"/>
                </a:lnTo>
                <a:lnTo>
                  <a:pt x="2812" y="2084"/>
                </a:lnTo>
                <a:lnTo>
                  <a:pt x="2812" y="2085"/>
                </a:lnTo>
                <a:lnTo>
                  <a:pt x="2813" y="2085"/>
                </a:lnTo>
                <a:lnTo>
                  <a:pt x="2813" y="2084"/>
                </a:lnTo>
                <a:lnTo>
                  <a:pt x="2813" y="2085"/>
                </a:lnTo>
                <a:lnTo>
                  <a:pt x="2815" y="2085"/>
                </a:lnTo>
                <a:lnTo>
                  <a:pt x="2816" y="2085"/>
                </a:lnTo>
                <a:lnTo>
                  <a:pt x="2816" y="2087"/>
                </a:lnTo>
                <a:lnTo>
                  <a:pt x="2818" y="2088"/>
                </a:lnTo>
                <a:lnTo>
                  <a:pt x="2819" y="2088"/>
                </a:lnTo>
                <a:lnTo>
                  <a:pt x="2821" y="2090"/>
                </a:lnTo>
                <a:lnTo>
                  <a:pt x="2819" y="2090"/>
                </a:lnTo>
                <a:lnTo>
                  <a:pt x="2819" y="2091"/>
                </a:lnTo>
                <a:lnTo>
                  <a:pt x="2819" y="2093"/>
                </a:lnTo>
                <a:lnTo>
                  <a:pt x="2818" y="2091"/>
                </a:lnTo>
                <a:lnTo>
                  <a:pt x="2818" y="2093"/>
                </a:lnTo>
                <a:lnTo>
                  <a:pt x="2816" y="2093"/>
                </a:lnTo>
                <a:lnTo>
                  <a:pt x="2815" y="2093"/>
                </a:lnTo>
                <a:lnTo>
                  <a:pt x="2816" y="2093"/>
                </a:lnTo>
                <a:lnTo>
                  <a:pt x="2818" y="2093"/>
                </a:lnTo>
                <a:lnTo>
                  <a:pt x="2819" y="2093"/>
                </a:lnTo>
                <a:lnTo>
                  <a:pt x="2821" y="2093"/>
                </a:lnTo>
                <a:lnTo>
                  <a:pt x="2822" y="2093"/>
                </a:lnTo>
                <a:lnTo>
                  <a:pt x="2822" y="2094"/>
                </a:lnTo>
                <a:lnTo>
                  <a:pt x="2824" y="2094"/>
                </a:lnTo>
                <a:lnTo>
                  <a:pt x="2824" y="2096"/>
                </a:lnTo>
                <a:lnTo>
                  <a:pt x="2822" y="2096"/>
                </a:lnTo>
                <a:lnTo>
                  <a:pt x="2821" y="2096"/>
                </a:lnTo>
                <a:lnTo>
                  <a:pt x="2819" y="2096"/>
                </a:lnTo>
                <a:lnTo>
                  <a:pt x="2818" y="2096"/>
                </a:lnTo>
                <a:lnTo>
                  <a:pt x="2816" y="2097"/>
                </a:lnTo>
                <a:lnTo>
                  <a:pt x="2815" y="2097"/>
                </a:lnTo>
                <a:lnTo>
                  <a:pt x="2816" y="2097"/>
                </a:lnTo>
                <a:lnTo>
                  <a:pt x="2818" y="2097"/>
                </a:lnTo>
                <a:lnTo>
                  <a:pt x="2819" y="2097"/>
                </a:lnTo>
                <a:lnTo>
                  <a:pt x="2821" y="2097"/>
                </a:lnTo>
                <a:lnTo>
                  <a:pt x="2821" y="2099"/>
                </a:lnTo>
                <a:lnTo>
                  <a:pt x="2822" y="2097"/>
                </a:lnTo>
                <a:lnTo>
                  <a:pt x="2824" y="2097"/>
                </a:lnTo>
                <a:lnTo>
                  <a:pt x="2825" y="2096"/>
                </a:lnTo>
                <a:lnTo>
                  <a:pt x="2825" y="2097"/>
                </a:lnTo>
                <a:lnTo>
                  <a:pt x="2826" y="2097"/>
                </a:lnTo>
                <a:lnTo>
                  <a:pt x="2826" y="2096"/>
                </a:lnTo>
                <a:lnTo>
                  <a:pt x="2826" y="2097"/>
                </a:lnTo>
                <a:lnTo>
                  <a:pt x="2828" y="2097"/>
                </a:lnTo>
                <a:lnTo>
                  <a:pt x="2829" y="2099"/>
                </a:lnTo>
                <a:lnTo>
                  <a:pt x="2829" y="2100"/>
                </a:lnTo>
                <a:lnTo>
                  <a:pt x="2829" y="2102"/>
                </a:lnTo>
                <a:lnTo>
                  <a:pt x="2829" y="2100"/>
                </a:lnTo>
                <a:lnTo>
                  <a:pt x="2831" y="2100"/>
                </a:lnTo>
                <a:lnTo>
                  <a:pt x="2831" y="2099"/>
                </a:lnTo>
                <a:lnTo>
                  <a:pt x="2831" y="2097"/>
                </a:lnTo>
                <a:lnTo>
                  <a:pt x="2832" y="2097"/>
                </a:lnTo>
                <a:lnTo>
                  <a:pt x="2834" y="2097"/>
                </a:lnTo>
                <a:lnTo>
                  <a:pt x="2835" y="2097"/>
                </a:lnTo>
                <a:lnTo>
                  <a:pt x="2837" y="2097"/>
                </a:lnTo>
                <a:lnTo>
                  <a:pt x="2837" y="2096"/>
                </a:lnTo>
                <a:lnTo>
                  <a:pt x="2837" y="2094"/>
                </a:lnTo>
                <a:lnTo>
                  <a:pt x="2838" y="2094"/>
                </a:lnTo>
                <a:lnTo>
                  <a:pt x="2838" y="2096"/>
                </a:lnTo>
                <a:lnTo>
                  <a:pt x="2840" y="2096"/>
                </a:lnTo>
                <a:lnTo>
                  <a:pt x="2841" y="2096"/>
                </a:lnTo>
                <a:lnTo>
                  <a:pt x="2841" y="2094"/>
                </a:lnTo>
                <a:lnTo>
                  <a:pt x="2841" y="2096"/>
                </a:lnTo>
                <a:lnTo>
                  <a:pt x="2843" y="2096"/>
                </a:lnTo>
                <a:lnTo>
                  <a:pt x="2844" y="2096"/>
                </a:lnTo>
                <a:lnTo>
                  <a:pt x="2846" y="2094"/>
                </a:lnTo>
                <a:lnTo>
                  <a:pt x="2847" y="2094"/>
                </a:lnTo>
                <a:lnTo>
                  <a:pt x="2848" y="2094"/>
                </a:lnTo>
                <a:lnTo>
                  <a:pt x="2848" y="2096"/>
                </a:lnTo>
                <a:lnTo>
                  <a:pt x="2848" y="2097"/>
                </a:lnTo>
                <a:lnTo>
                  <a:pt x="2850" y="2099"/>
                </a:lnTo>
                <a:lnTo>
                  <a:pt x="2848" y="2100"/>
                </a:lnTo>
                <a:lnTo>
                  <a:pt x="2850" y="2100"/>
                </a:lnTo>
                <a:lnTo>
                  <a:pt x="2850" y="2102"/>
                </a:lnTo>
                <a:lnTo>
                  <a:pt x="2850" y="2103"/>
                </a:lnTo>
                <a:lnTo>
                  <a:pt x="2848" y="2105"/>
                </a:lnTo>
                <a:lnTo>
                  <a:pt x="2850" y="2105"/>
                </a:lnTo>
                <a:lnTo>
                  <a:pt x="2850" y="2106"/>
                </a:lnTo>
                <a:lnTo>
                  <a:pt x="2848" y="2105"/>
                </a:lnTo>
                <a:lnTo>
                  <a:pt x="2848" y="2106"/>
                </a:lnTo>
                <a:lnTo>
                  <a:pt x="2850" y="2106"/>
                </a:lnTo>
                <a:lnTo>
                  <a:pt x="2851" y="2107"/>
                </a:lnTo>
                <a:lnTo>
                  <a:pt x="2851" y="2109"/>
                </a:lnTo>
                <a:lnTo>
                  <a:pt x="2853" y="2110"/>
                </a:lnTo>
                <a:lnTo>
                  <a:pt x="2853" y="2112"/>
                </a:lnTo>
                <a:lnTo>
                  <a:pt x="2853" y="2113"/>
                </a:lnTo>
                <a:lnTo>
                  <a:pt x="2853" y="2115"/>
                </a:lnTo>
                <a:lnTo>
                  <a:pt x="2854" y="2115"/>
                </a:lnTo>
                <a:lnTo>
                  <a:pt x="2854" y="2116"/>
                </a:lnTo>
                <a:lnTo>
                  <a:pt x="2854" y="2118"/>
                </a:lnTo>
                <a:lnTo>
                  <a:pt x="2853" y="2118"/>
                </a:lnTo>
                <a:lnTo>
                  <a:pt x="2854" y="2118"/>
                </a:lnTo>
                <a:lnTo>
                  <a:pt x="2853" y="2119"/>
                </a:lnTo>
                <a:lnTo>
                  <a:pt x="2853" y="2121"/>
                </a:lnTo>
                <a:lnTo>
                  <a:pt x="2853" y="2122"/>
                </a:lnTo>
                <a:lnTo>
                  <a:pt x="2854" y="2124"/>
                </a:lnTo>
                <a:lnTo>
                  <a:pt x="2854" y="2125"/>
                </a:lnTo>
                <a:lnTo>
                  <a:pt x="2854" y="2124"/>
                </a:lnTo>
                <a:lnTo>
                  <a:pt x="2856" y="2125"/>
                </a:lnTo>
                <a:lnTo>
                  <a:pt x="2854" y="2125"/>
                </a:lnTo>
                <a:lnTo>
                  <a:pt x="2854" y="2127"/>
                </a:lnTo>
                <a:lnTo>
                  <a:pt x="2854" y="2128"/>
                </a:lnTo>
                <a:lnTo>
                  <a:pt x="2853" y="2127"/>
                </a:lnTo>
                <a:lnTo>
                  <a:pt x="2853" y="2125"/>
                </a:lnTo>
                <a:lnTo>
                  <a:pt x="2851" y="2125"/>
                </a:lnTo>
                <a:lnTo>
                  <a:pt x="2851" y="2127"/>
                </a:lnTo>
                <a:lnTo>
                  <a:pt x="2850" y="2125"/>
                </a:lnTo>
                <a:lnTo>
                  <a:pt x="2850" y="2124"/>
                </a:lnTo>
                <a:lnTo>
                  <a:pt x="2848" y="2124"/>
                </a:lnTo>
                <a:lnTo>
                  <a:pt x="2848" y="2122"/>
                </a:lnTo>
                <a:lnTo>
                  <a:pt x="2847" y="2122"/>
                </a:lnTo>
                <a:lnTo>
                  <a:pt x="2847" y="2121"/>
                </a:lnTo>
                <a:lnTo>
                  <a:pt x="2846" y="2121"/>
                </a:lnTo>
                <a:lnTo>
                  <a:pt x="2844" y="2119"/>
                </a:lnTo>
                <a:lnTo>
                  <a:pt x="2844" y="2121"/>
                </a:lnTo>
                <a:lnTo>
                  <a:pt x="2846" y="2121"/>
                </a:lnTo>
                <a:lnTo>
                  <a:pt x="2846" y="2122"/>
                </a:lnTo>
                <a:lnTo>
                  <a:pt x="2847" y="2122"/>
                </a:lnTo>
                <a:lnTo>
                  <a:pt x="2847" y="2124"/>
                </a:lnTo>
                <a:lnTo>
                  <a:pt x="2848" y="2124"/>
                </a:lnTo>
                <a:lnTo>
                  <a:pt x="2848" y="2125"/>
                </a:lnTo>
                <a:lnTo>
                  <a:pt x="2851" y="2127"/>
                </a:lnTo>
                <a:lnTo>
                  <a:pt x="2851" y="2128"/>
                </a:lnTo>
                <a:lnTo>
                  <a:pt x="2853" y="2130"/>
                </a:lnTo>
                <a:lnTo>
                  <a:pt x="2851" y="2130"/>
                </a:lnTo>
                <a:lnTo>
                  <a:pt x="2850" y="2131"/>
                </a:lnTo>
                <a:lnTo>
                  <a:pt x="2850" y="2130"/>
                </a:lnTo>
                <a:lnTo>
                  <a:pt x="2848" y="2130"/>
                </a:lnTo>
                <a:lnTo>
                  <a:pt x="2846" y="2130"/>
                </a:lnTo>
                <a:lnTo>
                  <a:pt x="2846" y="2131"/>
                </a:lnTo>
                <a:lnTo>
                  <a:pt x="2844" y="2130"/>
                </a:lnTo>
                <a:lnTo>
                  <a:pt x="2844" y="2131"/>
                </a:lnTo>
                <a:lnTo>
                  <a:pt x="2843" y="2131"/>
                </a:lnTo>
                <a:lnTo>
                  <a:pt x="2843" y="2130"/>
                </a:lnTo>
                <a:lnTo>
                  <a:pt x="2841" y="2130"/>
                </a:lnTo>
                <a:lnTo>
                  <a:pt x="2840" y="2130"/>
                </a:lnTo>
                <a:lnTo>
                  <a:pt x="2838" y="2130"/>
                </a:lnTo>
                <a:lnTo>
                  <a:pt x="2837" y="2128"/>
                </a:lnTo>
                <a:lnTo>
                  <a:pt x="2837" y="2127"/>
                </a:lnTo>
                <a:lnTo>
                  <a:pt x="2835" y="2125"/>
                </a:lnTo>
                <a:lnTo>
                  <a:pt x="2834" y="2125"/>
                </a:lnTo>
                <a:lnTo>
                  <a:pt x="2832" y="2124"/>
                </a:lnTo>
                <a:lnTo>
                  <a:pt x="2832" y="2122"/>
                </a:lnTo>
                <a:lnTo>
                  <a:pt x="2832" y="2124"/>
                </a:lnTo>
                <a:lnTo>
                  <a:pt x="2832" y="2122"/>
                </a:lnTo>
                <a:lnTo>
                  <a:pt x="2831" y="2122"/>
                </a:lnTo>
                <a:lnTo>
                  <a:pt x="2831" y="2121"/>
                </a:lnTo>
                <a:lnTo>
                  <a:pt x="2829" y="2121"/>
                </a:lnTo>
                <a:lnTo>
                  <a:pt x="2828" y="2119"/>
                </a:lnTo>
                <a:lnTo>
                  <a:pt x="2826" y="2118"/>
                </a:lnTo>
                <a:lnTo>
                  <a:pt x="2825" y="2118"/>
                </a:lnTo>
                <a:lnTo>
                  <a:pt x="2825" y="2116"/>
                </a:lnTo>
                <a:lnTo>
                  <a:pt x="2824" y="2116"/>
                </a:lnTo>
                <a:lnTo>
                  <a:pt x="2822" y="2115"/>
                </a:lnTo>
                <a:lnTo>
                  <a:pt x="2821" y="2115"/>
                </a:lnTo>
                <a:lnTo>
                  <a:pt x="2821" y="2113"/>
                </a:lnTo>
                <a:lnTo>
                  <a:pt x="2819" y="2113"/>
                </a:lnTo>
                <a:lnTo>
                  <a:pt x="2818" y="2113"/>
                </a:lnTo>
                <a:lnTo>
                  <a:pt x="2818" y="2112"/>
                </a:lnTo>
                <a:lnTo>
                  <a:pt x="2816" y="2112"/>
                </a:lnTo>
                <a:lnTo>
                  <a:pt x="2816" y="2110"/>
                </a:lnTo>
                <a:lnTo>
                  <a:pt x="2815" y="2110"/>
                </a:lnTo>
                <a:lnTo>
                  <a:pt x="2813" y="2109"/>
                </a:lnTo>
                <a:lnTo>
                  <a:pt x="2810" y="2107"/>
                </a:lnTo>
                <a:lnTo>
                  <a:pt x="2809" y="2107"/>
                </a:lnTo>
                <a:lnTo>
                  <a:pt x="2810" y="2106"/>
                </a:lnTo>
                <a:lnTo>
                  <a:pt x="2809" y="2106"/>
                </a:lnTo>
                <a:lnTo>
                  <a:pt x="2809" y="2105"/>
                </a:lnTo>
                <a:lnTo>
                  <a:pt x="2807" y="2105"/>
                </a:lnTo>
                <a:lnTo>
                  <a:pt x="2806" y="2103"/>
                </a:lnTo>
                <a:lnTo>
                  <a:pt x="2804" y="2102"/>
                </a:lnTo>
                <a:lnTo>
                  <a:pt x="2803" y="2102"/>
                </a:lnTo>
                <a:lnTo>
                  <a:pt x="2803" y="2100"/>
                </a:lnTo>
                <a:lnTo>
                  <a:pt x="2801" y="2100"/>
                </a:lnTo>
                <a:lnTo>
                  <a:pt x="2800" y="2100"/>
                </a:lnTo>
                <a:lnTo>
                  <a:pt x="2800" y="2099"/>
                </a:lnTo>
                <a:lnTo>
                  <a:pt x="2799" y="2099"/>
                </a:lnTo>
                <a:lnTo>
                  <a:pt x="2797" y="2097"/>
                </a:lnTo>
                <a:lnTo>
                  <a:pt x="2797" y="2096"/>
                </a:lnTo>
                <a:lnTo>
                  <a:pt x="2796" y="2096"/>
                </a:lnTo>
                <a:lnTo>
                  <a:pt x="2794" y="2094"/>
                </a:lnTo>
                <a:lnTo>
                  <a:pt x="2793" y="2094"/>
                </a:lnTo>
                <a:lnTo>
                  <a:pt x="2791" y="2093"/>
                </a:lnTo>
                <a:lnTo>
                  <a:pt x="2790" y="2093"/>
                </a:lnTo>
                <a:lnTo>
                  <a:pt x="2790" y="2094"/>
                </a:lnTo>
                <a:lnTo>
                  <a:pt x="2791" y="2094"/>
                </a:lnTo>
                <a:lnTo>
                  <a:pt x="2793" y="2096"/>
                </a:lnTo>
                <a:lnTo>
                  <a:pt x="2793" y="2097"/>
                </a:lnTo>
                <a:lnTo>
                  <a:pt x="2794" y="2097"/>
                </a:lnTo>
                <a:lnTo>
                  <a:pt x="2796" y="2097"/>
                </a:lnTo>
                <a:lnTo>
                  <a:pt x="2797" y="2099"/>
                </a:lnTo>
                <a:lnTo>
                  <a:pt x="2797" y="2100"/>
                </a:lnTo>
                <a:lnTo>
                  <a:pt x="2796" y="2100"/>
                </a:lnTo>
                <a:lnTo>
                  <a:pt x="2796" y="2099"/>
                </a:lnTo>
                <a:lnTo>
                  <a:pt x="2794" y="2099"/>
                </a:lnTo>
                <a:lnTo>
                  <a:pt x="2796" y="2100"/>
                </a:lnTo>
                <a:lnTo>
                  <a:pt x="2796" y="2102"/>
                </a:lnTo>
                <a:lnTo>
                  <a:pt x="2797" y="2102"/>
                </a:lnTo>
                <a:lnTo>
                  <a:pt x="2797" y="2103"/>
                </a:lnTo>
                <a:lnTo>
                  <a:pt x="2799" y="2103"/>
                </a:lnTo>
                <a:lnTo>
                  <a:pt x="2799" y="2105"/>
                </a:lnTo>
                <a:lnTo>
                  <a:pt x="2797" y="2105"/>
                </a:lnTo>
                <a:lnTo>
                  <a:pt x="2799" y="2105"/>
                </a:lnTo>
                <a:lnTo>
                  <a:pt x="2797" y="2105"/>
                </a:lnTo>
                <a:lnTo>
                  <a:pt x="2797" y="2103"/>
                </a:lnTo>
                <a:lnTo>
                  <a:pt x="2796" y="2103"/>
                </a:lnTo>
                <a:lnTo>
                  <a:pt x="2797" y="2103"/>
                </a:lnTo>
                <a:lnTo>
                  <a:pt x="2797" y="2105"/>
                </a:lnTo>
                <a:lnTo>
                  <a:pt x="2796" y="2105"/>
                </a:lnTo>
                <a:lnTo>
                  <a:pt x="2794" y="2105"/>
                </a:lnTo>
                <a:lnTo>
                  <a:pt x="2794" y="2106"/>
                </a:lnTo>
                <a:lnTo>
                  <a:pt x="2793" y="2106"/>
                </a:lnTo>
                <a:lnTo>
                  <a:pt x="2791" y="2107"/>
                </a:lnTo>
                <a:lnTo>
                  <a:pt x="2793" y="2107"/>
                </a:lnTo>
                <a:lnTo>
                  <a:pt x="2794" y="2107"/>
                </a:lnTo>
                <a:lnTo>
                  <a:pt x="2794" y="2106"/>
                </a:lnTo>
                <a:lnTo>
                  <a:pt x="2796" y="2106"/>
                </a:lnTo>
                <a:lnTo>
                  <a:pt x="2797" y="2106"/>
                </a:lnTo>
                <a:lnTo>
                  <a:pt x="2799" y="2106"/>
                </a:lnTo>
                <a:lnTo>
                  <a:pt x="2799" y="2107"/>
                </a:lnTo>
                <a:lnTo>
                  <a:pt x="2800" y="2107"/>
                </a:lnTo>
                <a:lnTo>
                  <a:pt x="2800" y="2109"/>
                </a:lnTo>
                <a:lnTo>
                  <a:pt x="2800" y="2110"/>
                </a:lnTo>
                <a:lnTo>
                  <a:pt x="2801" y="2110"/>
                </a:lnTo>
                <a:lnTo>
                  <a:pt x="2803" y="2110"/>
                </a:lnTo>
                <a:lnTo>
                  <a:pt x="2806" y="2113"/>
                </a:lnTo>
                <a:lnTo>
                  <a:pt x="2807" y="2115"/>
                </a:lnTo>
                <a:lnTo>
                  <a:pt x="2809" y="2115"/>
                </a:lnTo>
                <a:lnTo>
                  <a:pt x="2807" y="2116"/>
                </a:lnTo>
                <a:lnTo>
                  <a:pt x="2806" y="2118"/>
                </a:lnTo>
                <a:lnTo>
                  <a:pt x="2806" y="2116"/>
                </a:lnTo>
                <a:lnTo>
                  <a:pt x="2804" y="2116"/>
                </a:lnTo>
                <a:lnTo>
                  <a:pt x="2803" y="2116"/>
                </a:lnTo>
                <a:lnTo>
                  <a:pt x="2803" y="2118"/>
                </a:lnTo>
                <a:lnTo>
                  <a:pt x="2801" y="2118"/>
                </a:lnTo>
                <a:lnTo>
                  <a:pt x="2801" y="2119"/>
                </a:lnTo>
                <a:lnTo>
                  <a:pt x="2800" y="2119"/>
                </a:lnTo>
                <a:lnTo>
                  <a:pt x="2801" y="2119"/>
                </a:lnTo>
                <a:lnTo>
                  <a:pt x="2803" y="2119"/>
                </a:lnTo>
                <a:lnTo>
                  <a:pt x="2803" y="2118"/>
                </a:lnTo>
                <a:lnTo>
                  <a:pt x="2804" y="2118"/>
                </a:lnTo>
                <a:lnTo>
                  <a:pt x="2806" y="2119"/>
                </a:lnTo>
                <a:lnTo>
                  <a:pt x="2807" y="2119"/>
                </a:lnTo>
                <a:lnTo>
                  <a:pt x="2807" y="2121"/>
                </a:lnTo>
                <a:lnTo>
                  <a:pt x="2807" y="2122"/>
                </a:lnTo>
                <a:lnTo>
                  <a:pt x="2806" y="2122"/>
                </a:lnTo>
                <a:lnTo>
                  <a:pt x="2806" y="2124"/>
                </a:lnTo>
                <a:lnTo>
                  <a:pt x="2807" y="2124"/>
                </a:lnTo>
                <a:lnTo>
                  <a:pt x="2807" y="2125"/>
                </a:lnTo>
                <a:lnTo>
                  <a:pt x="2809" y="2127"/>
                </a:lnTo>
                <a:lnTo>
                  <a:pt x="2809" y="2128"/>
                </a:lnTo>
                <a:lnTo>
                  <a:pt x="2809" y="2130"/>
                </a:lnTo>
                <a:lnTo>
                  <a:pt x="2809" y="2131"/>
                </a:lnTo>
                <a:lnTo>
                  <a:pt x="2807" y="2131"/>
                </a:lnTo>
                <a:lnTo>
                  <a:pt x="2806" y="2131"/>
                </a:lnTo>
                <a:lnTo>
                  <a:pt x="2806" y="2132"/>
                </a:lnTo>
                <a:lnTo>
                  <a:pt x="2804" y="2132"/>
                </a:lnTo>
                <a:lnTo>
                  <a:pt x="2804" y="2131"/>
                </a:lnTo>
                <a:lnTo>
                  <a:pt x="2803" y="2131"/>
                </a:lnTo>
                <a:lnTo>
                  <a:pt x="2801" y="2131"/>
                </a:lnTo>
                <a:lnTo>
                  <a:pt x="2803" y="2131"/>
                </a:lnTo>
                <a:lnTo>
                  <a:pt x="2803" y="2132"/>
                </a:lnTo>
                <a:lnTo>
                  <a:pt x="2804" y="2132"/>
                </a:lnTo>
                <a:lnTo>
                  <a:pt x="2806" y="2134"/>
                </a:lnTo>
                <a:lnTo>
                  <a:pt x="2804" y="2135"/>
                </a:lnTo>
                <a:lnTo>
                  <a:pt x="2804" y="2137"/>
                </a:lnTo>
                <a:lnTo>
                  <a:pt x="2803" y="2137"/>
                </a:lnTo>
                <a:lnTo>
                  <a:pt x="2801" y="2137"/>
                </a:lnTo>
                <a:lnTo>
                  <a:pt x="2800" y="2137"/>
                </a:lnTo>
                <a:lnTo>
                  <a:pt x="2801" y="2138"/>
                </a:lnTo>
                <a:lnTo>
                  <a:pt x="2801" y="2140"/>
                </a:lnTo>
                <a:lnTo>
                  <a:pt x="2801" y="2138"/>
                </a:lnTo>
                <a:lnTo>
                  <a:pt x="2800" y="2138"/>
                </a:lnTo>
                <a:lnTo>
                  <a:pt x="2800" y="2140"/>
                </a:lnTo>
                <a:lnTo>
                  <a:pt x="2800" y="2141"/>
                </a:lnTo>
                <a:lnTo>
                  <a:pt x="2799" y="2141"/>
                </a:lnTo>
                <a:lnTo>
                  <a:pt x="2797" y="2140"/>
                </a:lnTo>
                <a:lnTo>
                  <a:pt x="2797" y="2141"/>
                </a:lnTo>
                <a:lnTo>
                  <a:pt x="2797" y="2140"/>
                </a:lnTo>
                <a:lnTo>
                  <a:pt x="2796" y="2141"/>
                </a:lnTo>
                <a:lnTo>
                  <a:pt x="2796" y="2140"/>
                </a:lnTo>
                <a:lnTo>
                  <a:pt x="2796" y="2141"/>
                </a:lnTo>
                <a:lnTo>
                  <a:pt x="2796" y="2140"/>
                </a:lnTo>
                <a:lnTo>
                  <a:pt x="2794" y="2140"/>
                </a:lnTo>
                <a:lnTo>
                  <a:pt x="2794" y="2138"/>
                </a:lnTo>
                <a:lnTo>
                  <a:pt x="2793" y="2138"/>
                </a:lnTo>
                <a:lnTo>
                  <a:pt x="2791" y="2138"/>
                </a:lnTo>
                <a:lnTo>
                  <a:pt x="2790" y="2138"/>
                </a:lnTo>
                <a:lnTo>
                  <a:pt x="2790" y="2137"/>
                </a:lnTo>
                <a:lnTo>
                  <a:pt x="2790" y="2135"/>
                </a:lnTo>
                <a:lnTo>
                  <a:pt x="2788" y="2134"/>
                </a:lnTo>
                <a:lnTo>
                  <a:pt x="2788" y="2135"/>
                </a:lnTo>
                <a:lnTo>
                  <a:pt x="2787" y="2134"/>
                </a:lnTo>
                <a:lnTo>
                  <a:pt x="2787" y="2132"/>
                </a:lnTo>
                <a:lnTo>
                  <a:pt x="2785" y="2132"/>
                </a:lnTo>
                <a:lnTo>
                  <a:pt x="2785" y="2131"/>
                </a:lnTo>
                <a:lnTo>
                  <a:pt x="2784" y="2131"/>
                </a:lnTo>
                <a:lnTo>
                  <a:pt x="2784" y="2130"/>
                </a:lnTo>
                <a:lnTo>
                  <a:pt x="2782" y="2130"/>
                </a:lnTo>
                <a:lnTo>
                  <a:pt x="2781" y="2130"/>
                </a:lnTo>
                <a:lnTo>
                  <a:pt x="2782" y="2128"/>
                </a:lnTo>
                <a:lnTo>
                  <a:pt x="2781" y="2128"/>
                </a:lnTo>
                <a:lnTo>
                  <a:pt x="2781" y="2127"/>
                </a:lnTo>
                <a:lnTo>
                  <a:pt x="2779" y="2127"/>
                </a:lnTo>
                <a:lnTo>
                  <a:pt x="2779" y="2125"/>
                </a:lnTo>
                <a:lnTo>
                  <a:pt x="2778" y="2125"/>
                </a:lnTo>
                <a:lnTo>
                  <a:pt x="2779" y="2125"/>
                </a:lnTo>
                <a:lnTo>
                  <a:pt x="2779" y="2124"/>
                </a:lnTo>
                <a:lnTo>
                  <a:pt x="2778" y="2124"/>
                </a:lnTo>
                <a:lnTo>
                  <a:pt x="2778" y="2122"/>
                </a:lnTo>
                <a:lnTo>
                  <a:pt x="2779" y="2122"/>
                </a:lnTo>
                <a:lnTo>
                  <a:pt x="2778" y="2122"/>
                </a:lnTo>
                <a:lnTo>
                  <a:pt x="2779" y="2122"/>
                </a:lnTo>
                <a:lnTo>
                  <a:pt x="2778" y="2122"/>
                </a:lnTo>
                <a:lnTo>
                  <a:pt x="2779" y="2122"/>
                </a:lnTo>
                <a:lnTo>
                  <a:pt x="2781" y="2122"/>
                </a:lnTo>
                <a:lnTo>
                  <a:pt x="2781" y="2124"/>
                </a:lnTo>
                <a:lnTo>
                  <a:pt x="2782" y="2124"/>
                </a:lnTo>
                <a:lnTo>
                  <a:pt x="2784" y="2125"/>
                </a:lnTo>
                <a:lnTo>
                  <a:pt x="2785" y="2127"/>
                </a:lnTo>
                <a:lnTo>
                  <a:pt x="2785" y="2128"/>
                </a:lnTo>
                <a:lnTo>
                  <a:pt x="2787" y="2128"/>
                </a:lnTo>
                <a:lnTo>
                  <a:pt x="2788" y="2130"/>
                </a:lnTo>
                <a:lnTo>
                  <a:pt x="2790" y="2130"/>
                </a:lnTo>
                <a:lnTo>
                  <a:pt x="2790" y="2131"/>
                </a:lnTo>
                <a:lnTo>
                  <a:pt x="2791" y="2131"/>
                </a:lnTo>
                <a:lnTo>
                  <a:pt x="2791" y="2132"/>
                </a:lnTo>
                <a:lnTo>
                  <a:pt x="2791" y="2131"/>
                </a:lnTo>
                <a:lnTo>
                  <a:pt x="2791" y="2130"/>
                </a:lnTo>
                <a:lnTo>
                  <a:pt x="2791" y="2131"/>
                </a:lnTo>
                <a:lnTo>
                  <a:pt x="2790" y="2130"/>
                </a:lnTo>
                <a:lnTo>
                  <a:pt x="2791" y="2130"/>
                </a:lnTo>
                <a:lnTo>
                  <a:pt x="2790" y="2130"/>
                </a:lnTo>
                <a:lnTo>
                  <a:pt x="2790" y="2128"/>
                </a:lnTo>
                <a:lnTo>
                  <a:pt x="2788" y="2128"/>
                </a:lnTo>
                <a:lnTo>
                  <a:pt x="2788" y="2127"/>
                </a:lnTo>
                <a:lnTo>
                  <a:pt x="2787" y="2127"/>
                </a:lnTo>
                <a:lnTo>
                  <a:pt x="2785" y="2125"/>
                </a:lnTo>
                <a:lnTo>
                  <a:pt x="2785" y="2124"/>
                </a:lnTo>
                <a:lnTo>
                  <a:pt x="2785" y="2122"/>
                </a:lnTo>
                <a:lnTo>
                  <a:pt x="2784" y="2122"/>
                </a:lnTo>
                <a:lnTo>
                  <a:pt x="2782" y="2122"/>
                </a:lnTo>
                <a:lnTo>
                  <a:pt x="2782" y="2121"/>
                </a:lnTo>
                <a:lnTo>
                  <a:pt x="2784" y="2121"/>
                </a:lnTo>
                <a:lnTo>
                  <a:pt x="2784" y="2119"/>
                </a:lnTo>
                <a:lnTo>
                  <a:pt x="2782" y="2119"/>
                </a:lnTo>
                <a:lnTo>
                  <a:pt x="2782" y="2121"/>
                </a:lnTo>
                <a:lnTo>
                  <a:pt x="2781" y="2121"/>
                </a:lnTo>
                <a:lnTo>
                  <a:pt x="2779" y="2121"/>
                </a:lnTo>
                <a:lnTo>
                  <a:pt x="2779" y="2119"/>
                </a:lnTo>
                <a:lnTo>
                  <a:pt x="2781" y="2119"/>
                </a:lnTo>
                <a:lnTo>
                  <a:pt x="2779" y="2119"/>
                </a:lnTo>
                <a:lnTo>
                  <a:pt x="2781" y="2119"/>
                </a:lnTo>
                <a:lnTo>
                  <a:pt x="2781" y="2118"/>
                </a:lnTo>
                <a:lnTo>
                  <a:pt x="2782" y="2118"/>
                </a:lnTo>
                <a:lnTo>
                  <a:pt x="2784" y="2118"/>
                </a:lnTo>
                <a:lnTo>
                  <a:pt x="2784" y="2116"/>
                </a:lnTo>
                <a:lnTo>
                  <a:pt x="2784" y="2118"/>
                </a:lnTo>
                <a:lnTo>
                  <a:pt x="2785" y="2118"/>
                </a:lnTo>
                <a:lnTo>
                  <a:pt x="2785" y="2116"/>
                </a:lnTo>
                <a:lnTo>
                  <a:pt x="2784" y="2116"/>
                </a:lnTo>
                <a:lnTo>
                  <a:pt x="2785" y="2116"/>
                </a:lnTo>
                <a:lnTo>
                  <a:pt x="2785" y="2115"/>
                </a:lnTo>
                <a:lnTo>
                  <a:pt x="2784" y="2115"/>
                </a:lnTo>
                <a:lnTo>
                  <a:pt x="2782" y="2115"/>
                </a:lnTo>
                <a:lnTo>
                  <a:pt x="2781" y="2115"/>
                </a:lnTo>
                <a:lnTo>
                  <a:pt x="2781" y="2113"/>
                </a:lnTo>
                <a:lnTo>
                  <a:pt x="2779" y="2113"/>
                </a:lnTo>
                <a:lnTo>
                  <a:pt x="2781" y="2115"/>
                </a:lnTo>
                <a:lnTo>
                  <a:pt x="2782" y="2115"/>
                </a:lnTo>
                <a:lnTo>
                  <a:pt x="2782" y="2116"/>
                </a:lnTo>
                <a:lnTo>
                  <a:pt x="2781" y="2116"/>
                </a:lnTo>
                <a:lnTo>
                  <a:pt x="2781" y="2118"/>
                </a:lnTo>
                <a:lnTo>
                  <a:pt x="2779" y="2119"/>
                </a:lnTo>
                <a:lnTo>
                  <a:pt x="2778" y="2119"/>
                </a:lnTo>
                <a:lnTo>
                  <a:pt x="2778" y="2118"/>
                </a:lnTo>
                <a:lnTo>
                  <a:pt x="2776" y="2118"/>
                </a:lnTo>
                <a:lnTo>
                  <a:pt x="2776" y="2116"/>
                </a:lnTo>
                <a:lnTo>
                  <a:pt x="2776" y="2115"/>
                </a:lnTo>
                <a:lnTo>
                  <a:pt x="2776" y="2113"/>
                </a:lnTo>
                <a:lnTo>
                  <a:pt x="2775" y="2113"/>
                </a:lnTo>
                <a:lnTo>
                  <a:pt x="2774" y="2113"/>
                </a:lnTo>
                <a:lnTo>
                  <a:pt x="2774" y="2112"/>
                </a:lnTo>
                <a:lnTo>
                  <a:pt x="2775" y="2112"/>
                </a:lnTo>
                <a:lnTo>
                  <a:pt x="2774" y="2110"/>
                </a:lnTo>
                <a:lnTo>
                  <a:pt x="2775" y="2110"/>
                </a:lnTo>
                <a:lnTo>
                  <a:pt x="2775" y="2112"/>
                </a:lnTo>
                <a:lnTo>
                  <a:pt x="2775" y="2110"/>
                </a:lnTo>
                <a:lnTo>
                  <a:pt x="2776" y="2110"/>
                </a:lnTo>
                <a:lnTo>
                  <a:pt x="2776" y="2109"/>
                </a:lnTo>
                <a:lnTo>
                  <a:pt x="2776" y="2110"/>
                </a:lnTo>
                <a:lnTo>
                  <a:pt x="2776" y="2109"/>
                </a:lnTo>
                <a:lnTo>
                  <a:pt x="2778" y="2109"/>
                </a:lnTo>
                <a:lnTo>
                  <a:pt x="2776" y="2107"/>
                </a:lnTo>
                <a:lnTo>
                  <a:pt x="2776" y="2109"/>
                </a:lnTo>
                <a:lnTo>
                  <a:pt x="2775" y="2109"/>
                </a:lnTo>
                <a:lnTo>
                  <a:pt x="2775" y="2110"/>
                </a:lnTo>
                <a:lnTo>
                  <a:pt x="2775" y="2109"/>
                </a:lnTo>
                <a:lnTo>
                  <a:pt x="2775" y="2107"/>
                </a:lnTo>
                <a:lnTo>
                  <a:pt x="2774" y="2107"/>
                </a:lnTo>
                <a:lnTo>
                  <a:pt x="2774" y="2106"/>
                </a:lnTo>
                <a:lnTo>
                  <a:pt x="2775" y="2106"/>
                </a:lnTo>
                <a:lnTo>
                  <a:pt x="2774" y="2105"/>
                </a:lnTo>
                <a:lnTo>
                  <a:pt x="2774" y="2106"/>
                </a:lnTo>
                <a:lnTo>
                  <a:pt x="2772" y="2107"/>
                </a:lnTo>
                <a:lnTo>
                  <a:pt x="2774" y="2107"/>
                </a:lnTo>
                <a:lnTo>
                  <a:pt x="2772" y="2107"/>
                </a:lnTo>
                <a:lnTo>
                  <a:pt x="2772" y="2109"/>
                </a:lnTo>
                <a:lnTo>
                  <a:pt x="2774" y="2109"/>
                </a:lnTo>
                <a:lnTo>
                  <a:pt x="2772" y="2109"/>
                </a:lnTo>
                <a:lnTo>
                  <a:pt x="2772" y="2110"/>
                </a:lnTo>
                <a:lnTo>
                  <a:pt x="2774" y="2110"/>
                </a:lnTo>
                <a:lnTo>
                  <a:pt x="2774" y="2112"/>
                </a:lnTo>
                <a:lnTo>
                  <a:pt x="2772" y="2112"/>
                </a:lnTo>
                <a:lnTo>
                  <a:pt x="2772" y="2110"/>
                </a:lnTo>
                <a:lnTo>
                  <a:pt x="2771" y="2110"/>
                </a:lnTo>
                <a:lnTo>
                  <a:pt x="2771" y="2109"/>
                </a:lnTo>
                <a:lnTo>
                  <a:pt x="2771" y="2107"/>
                </a:lnTo>
                <a:lnTo>
                  <a:pt x="2769" y="2107"/>
                </a:lnTo>
                <a:lnTo>
                  <a:pt x="2771" y="2107"/>
                </a:lnTo>
                <a:lnTo>
                  <a:pt x="2771" y="2106"/>
                </a:lnTo>
                <a:lnTo>
                  <a:pt x="2769" y="2106"/>
                </a:lnTo>
                <a:lnTo>
                  <a:pt x="2769" y="2105"/>
                </a:lnTo>
                <a:lnTo>
                  <a:pt x="2771" y="2106"/>
                </a:lnTo>
                <a:lnTo>
                  <a:pt x="2772" y="2106"/>
                </a:lnTo>
                <a:lnTo>
                  <a:pt x="2772" y="2105"/>
                </a:lnTo>
                <a:lnTo>
                  <a:pt x="2771" y="2105"/>
                </a:lnTo>
                <a:lnTo>
                  <a:pt x="2771" y="2103"/>
                </a:lnTo>
                <a:lnTo>
                  <a:pt x="2772" y="2103"/>
                </a:lnTo>
                <a:lnTo>
                  <a:pt x="2774" y="2103"/>
                </a:lnTo>
                <a:lnTo>
                  <a:pt x="2772" y="2103"/>
                </a:lnTo>
                <a:lnTo>
                  <a:pt x="2772" y="2102"/>
                </a:lnTo>
                <a:lnTo>
                  <a:pt x="2771" y="2102"/>
                </a:lnTo>
                <a:lnTo>
                  <a:pt x="2771" y="2100"/>
                </a:lnTo>
                <a:lnTo>
                  <a:pt x="2772" y="2100"/>
                </a:lnTo>
                <a:lnTo>
                  <a:pt x="2772" y="2099"/>
                </a:lnTo>
                <a:lnTo>
                  <a:pt x="2771" y="2100"/>
                </a:lnTo>
                <a:lnTo>
                  <a:pt x="2769" y="2100"/>
                </a:lnTo>
                <a:lnTo>
                  <a:pt x="2769" y="2099"/>
                </a:lnTo>
                <a:lnTo>
                  <a:pt x="2768" y="2099"/>
                </a:lnTo>
                <a:lnTo>
                  <a:pt x="2768" y="2097"/>
                </a:lnTo>
                <a:lnTo>
                  <a:pt x="2768" y="2096"/>
                </a:lnTo>
                <a:lnTo>
                  <a:pt x="2768" y="2097"/>
                </a:lnTo>
                <a:lnTo>
                  <a:pt x="2766" y="2097"/>
                </a:lnTo>
                <a:lnTo>
                  <a:pt x="2766" y="2096"/>
                </a:lnTo>
                <a:lnTo>
                  <a:pt x="2766" y="2094"/>
                </a:lnTo>
                <a:lnTo>
                  <a:pt x="2766" y="2093"/>
                </a:lnTo>
                <a:lnTo>
                  <a:pt x="2766" y="2091"/>
                </a:lnTo>
                <a:lnTo>
                  <a:pt x="2766" y="2093"/>
                </a:lnTo>
                <a:lnTo>
                  <a:pt x="2766" y="2094"/>
                </a:lnTo>
                <a:lnTo>
                  <a:pt x="2765" y="2094"/>
                </a:lnTo>
                <a:lnTo>
                  <a:pt x="2763" y="2094"/>
                </a:lnTo>
                <a:lnTo>
                  <a:pt x="2763" y="2093"/>
                </a:lnTo>
                <a:lnTo>
                  <a:pt x="2763" y="2091"/>
                </a:lnTo>
                <a:lnTo>
                  <a:pt x="2765" y="2091"/>
                </a:lnTo>
                <a:lnTo>
                  <a:pt x="2765" y="2090"/>
                </a:lnTo>
                <a:lnTo>
                  <a:pt x="2765" y="2091"/>
                </a:lnTo>
                <a:lnTo>
                  <a:pt x="2763" y="2091"/>
                </a:lnTo>
                <a:lnTo>
                  <a:pt x="2763" y="2090"/>
                </a:lnTo>
                <a:lnTo>
                  <a:pt x="2763" y="2091"/>
                </a:lnTo>
                <a:lnTo>
                  <a:pt x="2763" y="2093"/>
                </a:lnTo>
                <a:lnTo>
                  <a:pt x="2762" y="2093"/>
                </a:lnTo>
                <a:lnTo>
                  <a:pt x="2760" y="2093"/>
                </a:lnTo>
                <a:lnTo>
                  <a:pt x="2760" y="2091"/>
                </a:lnTo>
                <a:lnTo>
                  <a:pt x="2760" y="2090"/>
                </a:lnTo>
                <a:lnTo>
                  <a:pt x="2759" y="2090"/>
                </a:lnTo>
                <a:lnTo>
                  <a:pt x="2757" y="2090"/>
                </a:lnTo>
                <a:lnTo>
                  <a:pt x="2757" y="2088"/>
                </a:lnTo>
                <a:lnTo>
                  <a:pt x="2756" y="2088"/>
                </a:lnTo>
                <a:lnTo>
                  <a:pt x="2756" y="2087"/>
                </a:lnTo>
                <a:lnTo>
                  <a:pt x="2757" y="2087"/>
                </a:lnTo>
                <a:lnTo>
                  <a:pt x="2756" y="2087"/>
                </a:lnTo>
                <a:lnTo>
                  <a:pt x="2756" y="2085"/>
                </a:lnTo>
                <a:lnTo>
                  <a:pt x="2757" y="2085"/>
                </a:lnTo>
                <a:lnTo>
                  <a:pt x="2756" y="2085"/>
                </a:lnTo>
                <a:lnTo>
                  <a:pt x="2756" y="2084"/>
                </a:lnTo>
                <a:lnTo>
                  <a:pt x="2754" y="2084"/>
                </a:lnTo>
                <a:lnTo>
                  <a:pt x="2754" y="2085"/>
                </a:lnTo>
                <a:lnTo>
                  <a:pt x="2754" y="2087"/>
                </a:lnTo>
                <a:lnTo>
                  <a:pt x="2753" y="2087"/>
                </a:lnTo>
                <a:lnTo>
                  <a:pt x="2753" y="2085"/>
                </a:lnTo>
                <a:lnTo>
                  <a:pt x="2753" y="2087"/>
                </a:lnTo>
                <a:lnTo>
                  <a:pt x="2753" y="2085"/>
                </a:lnTo>
                <a:lnTo>
                  <a:pt x="2753" y="2084"/>
                </a:lnTo>
                <a:lnTo>
                  <a:pt x="2753" y="2083"/>
                </a:lnTo>
                <a:lnTo>
                  <a:pt x="2753" y="2081"/>
                </a:lnTo>
                <a:lnTo>
                  <a:pt x="2754" y="2080"/>
                </a:lnTo>
                <a:lnTo>
                  <a:pt x="2754" y="2078"/>
                </a:lnTo>
                <a:lnTo>
                  <a:pt x="2756" y="2077"/>
                </a:lnTo>
                <a:lnTo>
                  <a:pt x="2756" y="2075"/>
                </a:lnTo>
                <a:lnTo>
                  <a:pt x="2757" y="2074"/>
                </a:lnTo>
                <a:lnTo>
                  <a:pt x="2757" y="2075"/>
                </a:lnTo>
                <a:lnTo>
                  <a:pt x="2759" y="2075"/>
                </a:lnTo>
                <a:lnTo>
                  <a:pt x="2760" y="2075"/>
                </a:lnTo>
                <a:lnTo>
                  <a:pt x="2760" y="2077"/>
                </a:lnTo>
                <a:lnTo>
                  <a:pt x="2762" y="2077"/>
                </a:lnTo>
                <a:lnTo>
                  <a:pt x="2762" y="2078"/>
                </a:lnTo>
                <a:lnTo>
                  <a:pt x="2762" y="2077"/>
                </a:lnTo>
                <a:lnTo>
                  <a:pt x="2760" y="2075"/>
                </a:lnTo>
                <a:lnTo>
                  <a:pt x="2759" y="2075"/>
                </a:lnTo>
                <a:lnTo>
                  <a:pt x="2757" y="2074"/>
                </a:lnTo>
                <a:lnTo>
                  <a:pt x="2756" y="2074"/>
                </a:lnTo>
                <a:lnTo>
                  <a:pt x="2756" y="2072"/>
                </a:lnTo>
                <a:lnTo>
                  <a:pt x="2756" y="2071"/>
                </a:lnTo>
                <a:lnTo>
                  <a:pt x="2756" y="2069"/>
                </a:lnTo>
                <a:lnTo>
                  <a:pt x="2756" y="2068"/>
                </a:lnTo>
                <a:lnTo>
                  <a:pt x="2756" y="2066"/>
                </a:lnTo>
                <a:lnTo>
                  <a:pt x="2757" y="2065"/>
                </a:lnTo>
                <a:lnTo>
                  <a:pt x="2759" y="2066"/>
                </a:lnTo>
                <a:lnTo>
                  <a:pt x="2760" y="2068"/>
                </a:lnTo>
                <a:lnTo>
                  <a:pt x="2762" y="2068"/>
                </a:lnTo>
                <a:lnTo>
                  <a:pt x="2762" y="2069"/>
                </a:lnTo>
                <a:lnTo>
                  <a:pt x="2763" y="2069"/>
                </a:lnTo>
                <a:lnTo>
                  <a:pt x="2763" y="2071"/>
                </a:lnTo>
                <a:lnTo>
                  <a:pt x="2765" y="2072"/>
                </a:lnTo>
                <a:lnTo>
                  <a:pt x="2766" y="2072"/>
                </a:lnTo>
                <a:lnTo>
                  <a:pt x="2766" y="2074"/>
                </a:lnTo>
                <a:lnTo>
                  <a:pt x="2768" y="2075"/>
                </a:lnTo>
                <a:lnTo>
                  <a:pt x="2769" y="2077"/>
                </a:lnTo>
                <a:lnTo>
                  <a:pt x="2769" y="2078"/>
                </a:lnTo>
                <a:lnTo>
                  <a:pt x="2771" y="2078"/>
                </a:lnTo>
                <a:lnTo>
                  <a:pt x="2771" y="2080"/>
                </a:lnTo>
                <a:lnTo>
                  <a:pt x="2772" y="2081"/>
                </a:lnTo>
                <a:lnTo>
                  <a:pt x="2774" y="2081"/>
                </a:lnTo>
                <a:lnTo>
                  <a:pt x="2774" y="2083"/>
                </a:lnTo>
                <a:lnTo>
                  <a:pt x="2775" y="2083"/>
                </a:lnTo>
                <a:lnTo>
                  <a:pt x="2776" y="2084"/>
                </a:lnTo>
                <a:lnTo>
                  <a:pt x="2778" y="2084"/>
                </a:lnTo>
                <a:lnTo>
                  <a:pt x="2778" y="2085"/>
                </a:lnTo>
                <a:lnTo>
                  <a:pt x="2778" y="2084"/>
                </a:lnTo>
                <a:lnTo>
                  <a:pt x="2776" y="2084"/>
                </a:lnTo>
                <a:lnTo>
                  <a:pt x="2776" y="2083"/>
                </a:lnTo>
                <a:lnTo>
                  <a:pt x="2775" y="2083"/>
                </a:lnTo>
                <a:lnTo>
                  <a:pt x="2775" y="2081"/>
                </a:lnTo>
                <a:lnTo>
                  <a:pt x="2774" y="2081"/>
                </a:lnTo>
                <a:lnTo>
                  <a:pt x="2772" y="2080"/>
                </a:lnTo>
                <a:lnTo>
                  <a:pt x="2771" y="2078"/>
                </a:lnTo>
                <a:lnTo>
                  <a:pt x="2771" y="2077"/>
                </a:lnTo>
                <a:lnTo>
                  <a:pt x="2769" y="2075"/>
                </a:lnTo>
                <a:lnTo>
                  <a:pt x="2769" y="2074"/>
                </a:lnTo>
                <a:lnTo>
                  <a:pt x="2768" y="2074"/>
                </a:lnTo>
                <a:lnTo>
                  <a:pt x="2768" y="2072"/>
                </a:lnTo>
                <a:lnTo>
                  <a:pt x="2766" y="2072"/>
                </a:lnTo>
                <a:lnTo>
                  <a:pt x="2766" y="2071"/>
                </a:lnTo>
                <a:lnTo>
                  <a:pt x="2765" y="2071"/>
                </a:lnTo>
                <a:lnTo>
                  <a:pt x="2765" y="2069"/>
                </a:lnTo>
                <a:lnTo>
                  <a:pt x="2765" y="2068"/>
                </a:lnTo>
                <a:lnTo>
                  <a:pt x="2763" y="2068"/>
                </a:lnTo>
                <a:lnTo>
                  <a:pt x="2763" y="2066"/>
                </a:lnTo>
                <a:lnTo>
                  <a:pt x="2762" y="2066"/>
                </a:lnTo>
                <a:lnTo>
                  <a:pt x="2760" y="2065"/>
                </a:lnTo>
                <a:lnTo>
                  <a:pt x="2760" y="2063"/>
                </a:lnTo>
                <a:lnTo>
                  <a:pt x="2759" y="2063"/>
                </a:lnTo>
                <a:lnTo>
                  <a:pt x="2759" y="2062"/>
                </a:lnTo>
                <a:lnTo>
                  <a:pt x="2759" y="2060"/>
                </a:lnTo>
                <a:lnTo>
                  <a:pt x="2757" y="2060"/>
                </a:lnTo>
                <a:lnTo>
                  <a:pt x="2757" y="2059"/>
                </a:lnTo>
                <a:lnTo>
                  <a:pt x="2756" y="2059"/>
                </a:lnTo>
                <a:lnTo>
                  <a:pt x="2756" y="2058"/>
                </a:lnTo>
                <a:lnTo>
                  <a:pt x="2754" y="2059"/>
                </a:lnTo>
                <a:lnTo>
                  <a:pt x="2754" y="2058"/>
                </a:lnTo>
                <a:lnTo>
                  <a:pt x="2753" y="2056"/>
                </a:lnTo>
                <a:lnTo>
                  <a:pt x="2751" y="2055"/>
                </a:lnTo>
                <a:lnTo>
                  <a:pt x="2751" y="2053"/>
                </a:lnTo>
                <a:lnTo>
                  <a:pt x="2751" y="2052"/>
                </a:lnTo>
                <a:lnTo>
                  <a:pt x="2751" y="2050"/>
                </a:lnTo>
                <a:lnTo>
                  <a:pt x="2753" y="2049"/>
                </a:lnTo>
                <a:lnTo>
                  <a:pt x="2754" y="2049"/>
                </a:lnTo>
                <a:lnTo>
                  <a:pt x="2756" y="2049"/>
                </a:lnTo>
                <a:lnTo>
                  <a:pt x="2756" y="2047"/>
                </a:lnTo>
                <a:lnTo>
                  <a:pt x="2757" y="2047"/>
                </a:lnTo>
                <a:lnTo>
                  <a:pt x="2757" y="2049"/>
                </a:lnTo>
                <a:lnTo>
                  <a:pt x="2759" y="2049"/>
                </a:lnTo>
                <a:lnTo>
                  <a:pt x="2759" y="2050"/>
                </a:lnTo>
                <a:lnTo>
                  <a:pt x="2760" y="2050"/>
                </a:lnTo>
                <a:lnTo>
                  <a:pt x="2760" y="2052"/>
                </a:lnTo>
                <a:lnTo>
                  <a:pt x="2762" y="2052"/>
                </a:lnTo>
                <a:lnTo>
                  <a:pt x="2762" y="2053"/>
                </a:lnTo>
                <a:lnTo>
                  <a:pt x="2762" y="2052"/>
                </a:lnTo>
                <a:lnTo>
                  <a:pt x="2762" y="2050"/>
                </a:lnTo>
                <a:lnTo>
                  <a:pt x="2760" y="2050"/>
                </a:lnTo>
                <a:lnTo>
                  <a:pt x="2760" y="2049"/>
                </a:lnTo>
                <a:lnTo>
                  <a:pt x="2760" y="2047"/>
                </a:lnTo>
                <a:lnTo>
                  <a:pt x="2762" y="2047"/>
                </a:lnTo>
                <a:lnTo>
                  <a:pt x="2760" y="2047"/>
                </a:lnTo>
                <a:lnTo>
                  <a:pt x="2760" y="2046"/>
                </a:lnTo>
                <a:lnTo>
                  <a:pt x="2759" y="2046"/>
                </a:lnTo>
                <a:lnTo>
                  <a:pt x="2759" y="2044"/>
                </a:lnTo>
                <a:lnTo>
                  <a:pt x="2757" y="2043"/>
                </a:lnTo>
                <a:lnTo>
                  <a:pt x="2757" y="2041"/>
                </a:lnTo>
                <a:lnTo>
                  <a:pt x="2756" y="2041"/>
                </a:lnTo>
                <a:lnTo>
                  <a:pt x="2757" y="2041"/>
                </a:lnTo>
                <a:lnTo>
                  <a:pt x="2757" y="2040"/>
                </a:lnTo>
                <a:lnTo>
                  <a:pt x="2756" y="2040"/>
                </a:lnTo>
                <a:lnTo>
                  <a:pt x="2756" y="2038"/>
                </a:lnTo>
                <a:lnTo>
                  <a:pt x="2757" y="2038"/>
                </a:lnTo>
                <a:lnTo>
                  <a:pt x="2759" y="2038"/>
                </a:lnTo>
                <a:lnTo>
                  <a:pt x="2759" y="2040"/>
                </a:lnTo>
                <a:lnTo>
                  <a:pt x="2760" y="2040"/>
                </a:lnTo>
                <a:lnTo>
                  <a:pt x="2760" y="2038"/>
                </a:lnTo>
                <a:lnTo>
                  <a:pt x="2762" y="2038"/>
                </a:lnTo>
                <a:lnTo>
                  <a:pt x="2762" y="2040"/>
                </a:lnTo>
                <a:lnTo>
                  <a:pt x="2762" y="2041"/>
                </a:lnTo>
                <a:lnTo>
                  <a:pt x="2763" y="2041"/>
                </a:lnTo>
                <a:lnTo>
                  <a:pt x="2763" y="2043"/>
                </a:lnTo>
                <a:lnTo>
                  <a:pt x="2765" y="2043"/>
                </a:lnTo>
                <a:lnTo>
                  <a:pt x="2765" y="2044"/>
                </a:lnTo>
                <a:lnTo>
                  <a:pt x="2765" y="2046"/>
                </a:lnTo>
                <a:lnTo>
                  <a:pt x="2766" y="2046"/>
                </a:lnTo>
                <a:lnTo>
                  <a:pt x="2766" y="2047"/>
                </a:lnTo>
                <a:lnTo>
                  <a:pt x="2768" y="2049"/>
                </a:lnTo>
                <a:lnTo>
                  <a:pt x="2766" y="2049"/>
                </a:lnTo>
                <a:lnTo>
                  <a:pt x="2766" y="2050"/>
                </a:lnTo>
                <a:lnTo>
                  <a:pt x="2766" y="2052"/>
                </a:lnTo>
                <a:lnTo>
                  <a:pt x="2766" y="2053"/>
                </a:lnTo>
                <a:lnTo>
                  <a:pt x="2768" y="2055"/>
                </a:lnTo>
                <a:lnTo>
                  <a:pt x="2769" y="2056"/>
                </a:lnTo>
                <a:lnTo>
                  <a:pt x="2771" y="2056"/>
                </a:lnTo>
                <a:lnTo>
                  <a:pt x="2772" y="2056"/>
                </a:lnTo>
                <a:lnTo>
                  <a:pt x="2772" y="2058"/>
                </a:lnTo>
                <a:lnTo>
                  <a:pt x="2774" y="2058"/>
                </a:lnTo>
                <a:lnTo>
                  <a:pt x="2774" y="2056"/>
                </a:lnTo>
                <a:lnTo>
                  <a:pt x="2772" y="2056"/>
                </a:lnTo>
                <a:lnTo>
                  <a:pt x="2771" y="2055"/>
                </a:lnTo>
                <a:lnTo>
                  <a:pt x="2769" y="2055"/>
                </a:lnTo>
                <a:lnTo>
                  <a:pt x="2769" y="2053"/>
                </a:lnTo>
                <a:lnTo>
                  <a:pt x="2768" y="2053"/>
                </a:lnTo>
                <a:lnTo>
                  <a:pt x="2768" y="2052"/>
                </a:lnTo>
                <a:lnTo>
                  <a:pt x="2768" y="2050"/>
                </a:lnTo>
                <a:lnTo>
                  <a:pt x="2769" y="2049"/>
                </a:lnTo>
                <a:lnTo>
                  <a:pt x="2768" y="2047"/>
                </a:lnTo>
                <a:lnTo>
                  <a:pt x="2768" y="2046"/>
                </a:lnTo>
                <a:lnTo>
                  <a:pt x="2768" y="2044"/>
                </a:lnTo>
                <a:lnTo>
                  <a:pt x="2766" y="2044"/>
                </a:lnTo>
                <a:lnTo>
                  <a:pt x="2766" y="2043"/>
                </a:lnTo>
                <a:lnTo>
                  <a:pt x="2768" y="2043"/>
                </a:lnTo>
                <a:lnTo>
                  <a:pt x="2768" y="2041"/>
                </a:lnTo>
                <a:lnTo>
                  <a:pt x="2769" y="2041"/>
                </a:lnTo>
                <a:lnTo>
                  <a:pt x="2769" y="2040"/>
                </a:lnTo>
                <a:lnTo>
                  <a:pt x="2771" y="2040"/>
                </a:lnTo>
                <a:lnTo>
                  <a:pt x="2771" y="2038"/>
                </a:lnTo>
                <a:lnTo>
                  <a:pt x="2769" y="2038"/>
                </a:lnTo>
                <a:lnTo>
                  <a:pt x="2771" y="2038"/>
                </a:lnTo>
                <a:lnTo>
                  <a:pt x="2771" y="2037"/>
                </a:lnTo>
                <a:lnTo>
                  <a:pt x="2771" y="2038"/>
                </a:lnTo>
                <a:lnTo>
                  <a:pt x="2772" y="2038"/>
                </a:lnTo>
                <a:lnTo>
                  <a:pt x="2774" y="2038"/>
                </a:lnTo>
                <a:lnTo>
                  <a:pt x="2775" y="2038"/>
                </a:lnTo>
                <a:lnTo>
                  <a:pt x="2776" y="2040"/>
                </a:lnTo>
                <a:lnTo>
                  <a:pt x="2778" y="2041"/>
                </a:lnTo>
                <a:lnTo>
                  <a:pt x="2779" y="2043"/>
                </a:lnTo>
                <a:lnTo>
                  <a:pt x="2779" y="2041"/>
                </a:lnTo>
                <a:lnTo>
                  <a:pt x="2779" y="2043"/>
                </a:lnTo>
                <a:lnTo>
                  <a:pt x="2781" y="2043"/>
                </a:lnTo>
                <a:lnTo>
                  <a:pt x="2781" y="2044"/>
                </a:lnTo>
                <a:lnTo>
                  <a:pt x="2782" y="2044"/>
                </a:lnTo>
                <a:lnTo>
                  <a:pt x="2782" y="2043"/>
                </a:lnTo>
                <a:lnTo>
                  <a:pt x="2781" y="2041"/>
                </a:lnTo>
                <a:lnTo>
                  <a:pt x="2781" y="2040"/>
                </a:lnTo>
                <a:lnTo>
                  <a:pt x="2781" y="2041"/>
                </a:lnTo>
                <a:lnTo>
                  <a:pt x="2781" y="2040"/>
                </a:lnTo>
                <a:lnTo>
                  <a:pt x="2782" y="2040"/>
                </a:lnTo>
                <a:lnTo>
                  <a:pt x="2782" y="2038"/>
                </a:lnTo>
                <a:lnTo>
                  <a:pt x="2784" y="2038"/>
                </a:lnTo>
                <a:lnTo>
                  <a:pt x="2784" y="2037"/>
                </a:lnTo>
                <a:lnTo>
                  <a:pt x="2785" y="2035"/>
                </a:lnTo>
                <a:lnTo>
                  <a:pt x="2787" y="2034"/>
                </a:lnTo>
                <a:lnTo>
                  <a:pt x="2787" y="2035"/>
                </a:lnTo>
                <a:lnTo>
                  <a:pt x="2787" y="2034"/>
                </a:lnTo>
                <a:lnTo>
                  <a:pt x="2788" y="2034"/>
                </a:lnTo>
                <a:lnTo>
                  <a:pt x="2790" y="2033"/>
                </a:lnTo>
                <a:lnTo>
                  <a:pt x="2790" y="2031"/>
                </a:lnTo>
                <a:lnTo>
                  <a:pt x="2791" y="2031"/>
                </a:lnTo>
                <a:lnTo>
                  <a:pt x="2791" y="2030"/>
                </a:lnTo>
                <a:lnTo>
                  <a:pt x="2793" y="2030"/>
                </a:lnTo>
                <a:lnTo>
                  <a:pt x="2794" y="2030"/>
                </a:lnTo>
                <a:lnTo>
                  <a:pt x="2794" y="2031"/>
                </a:lnTo>
                <a:lnTo>
                  <a:pt x="2794" y="2033"/>
                </a:lnTo>
                <a:lnTo>
                  <a:pt x="2796" y="2033"/>
                </a:lnTo>
                <a:lnTo>
                  <a:pt x="2796" y="2034"/>
                </a:lnTo>
                <a:lnTo>
                  <a:pt x="2797" y="2035"/>
                </a:lnTo>
                <a:lnTo>
                  <a:pt x="2799" y="2037"/>
                </a:lnTo>
                <a:lnTo>
                  <a:pt x="2800" y="2037"/>
                </a:lnTo>
                <a:lnTo>
                  <a:pt x="2800" y="2038"/>
                </a:lnTo>
                <a:lnTo>
                  <a:pt x="2801" y="2038"/>
                </a:lnTo>
                <a:lnTo>
                  <a:pt x="2801" y="2037"/>
                </a:lnTo>
                <a:lnTo>
                  <a:pt x="2803" y="2037"/>
                </a:lnTo>
                <a:lnTo>
                  <a:pt x="2803" y="2038"/>
                </a:lnTo>
                <a:lnTo>
                  <a:pt x="2804" y="2038"/>
                </a:lnTo>
                <a:lnTo>
                  <a:pt x="2804" y="2040"/>
                </a:lnTo>
                <a:lnTo>
                  <a:pt x="2806" y="2040"/>
                </a:lnTo>
                <a:lnTo>
                  <a:pt x="2807" y="2040"/>
                </a:lnTo>
                <a:lnTo>
                  <a:pt x="2806" y="2040"/>
                </a:lnTo>
                <a:lnTo>
                  <a:pt x="2806" y="2038"/>
                </a:lnTo>
                <a:lnTo>
                  <a:pt x="2807" y="2040"/>
                </a:lnTo>
                <a:lnTo>
                  <a:pt x="2807" y="2041"/>
                </a:lnTo>
                <a:lnTo>
                  <a:pt x="2809" y="2041"/>
                </a:lnTo>
                <a:lnTo>
                  <a:pt x="2809" y="2043"/>
                </a:lnTo>
                <a:lnTo>
                  <a:pt x="2810" y="2043"/>
                </a:lnTo>
                <a:lnTo>
                  <a:pt x="2812" y="2043"/>
                </a:lnTo>
                <a:lnTo>
                  <a:pt x="2812" y="2044"/>
                </a:lnTo>
                <a:lnTo>
                  <a:pt x="2812" y="2046"/>
                </a:lnTo>
                <a:lnTo>
                  <a:pt x="2810" y="2046"/>
                </a:lnTo>
                <a:lnTo>
                  <a:pt x="2810" y="2047"/>
                </a:lnTo>
                <a:lnTo>
                  <a:pt x="2810" y="2049"/>
                </a:lnTo>
                <a:lnTo>
                  <a:pt x="2810" y="2050"/>
                </a:lnTo>
                <a:lnTo>
                  <a:pt x="2810" y="2052"/>
                </a:lnTo>
                <a:lnTo>
                  <a:pt x="2809" y="2052"/>
                </a:lnTo>
                <a:lnTo>
                  <a:pt x="2809" y="2053"/>
                </a:lnTo>
                <a:lnTo>
                  <a:pt x="2807" y="2053"/>
                </a:lnTo>
                <a:lnTo>
                  <a:pt x="2806" y="2053"/>
                </a:lnTo>
                <a:lnTo>
                  <a:pt x="2806" y="2055"/>
                </a:lnTo>
                <a:lnTo>
                  <a:pt x="2806" y="2056"/>
                </a:lnTo>
                <a:lnTo>
                  <a:pt x="2806" y="2058"/>
                </a:lnTo>
                <a:lnTo>
                  <a:pt x="2804" y="2058"/>
                </a:lnTo>
                <a:lnTo>
                  <a:pt x="2804" y="2059"/>
                </a:lnTo>
                <a:lnTo>
                  <a:pt x="2803" y="2059"/>
                </a:lnTo>
                <a:lnTo>
                  <a:pt x="2801" y="2059"/>
                </a:lnTo>
                <a:lnTo>
                  <a:pt x="2800" y="2059"/>
                </a:lnTo>
                <a:lnTo>
                  <a:pt x="2799" y="2058"/>
                </a:lnTo>
                <a:lnTo>
                  <a:pt x="2797" y="2058"/>
                </a:lnTo>
                <a:lnTo>
                  <a:pt x="2797" y="2059"/>
                </a:lnTo>
                <a:lnTo>
                  <a:pt x="2797" y="2058"/>
                </a:lnTo>
                <a:lnTo>
                  <a:pt x="2797" y="2059"/>
                </a:lnTo>
                <a:lnTo>
                  <a:pt x="2796" y="2059"/>
                </a:lnTo>
                <a:lnTo>
                  <a:pt x="2794" y="2059"/>
                </a:lnTo>
                <a:lnTo>
                  <a:pt x="2794" y="2060"/>
                </a:lnTo>
                <a:lnTo>
                  <a:pt x="2796" y="2060"/>
                </a:lnTo>
                <a:lnTo>
                  <a:pt x="2796" y="2062"/>
                </a:lnTo>
                <a:lnTo>
                  <a:pt x="2796" y="2060"/>
                </a:lnTo>
                <a:lnTo>
                  <a:pt x="2797" y="2060"/>
                </a:lnTo>
                <a:lnTo>
                  <a:pt x="2797" y="2062"/>
                </a:lnTo>
                <a:lnTo>
                  <a:pt x="2797" y="2060"/>
                </a:lnTo>
                <a:lnTo>
                  <a:pt x="2796" y="2060"/>
                </a:lnTo>
                <a:lnTo>
                  <a:pt x="2796" y="2059"/>
                </a:lnTo>
                <a:lnTo>
                  <a:pt x="2797" y="2059"/>
                </a:lnTo>
                <a:lnTo>
                  <a:pt x="2799" y="2059"/>
                </a:lnTo>
                <a:lnTo>
                  <a:pt x="2800" y="2059"/>
                </a:lnTo>
                <a:close/>
                <a:moveTo>
                  <a:pt x="1602" y="2030"/>
                </a:moveTo>
                <a:lnTo>
                  <a:pt x="1601" y="2030"/>
                </a:lnTo>
                <a:lnTo>
                  <a:pt x="1602" y="2030"/>
                </a:lnTo>
                <a:close/>
                <a:moveTo>
                  <a:pt x="2749" y="2030"/>
                </a:moveTo>
                <a:lnTo>
                  <a:pt x="2749" y="2031"/>
                </a:lnTo>
                <a:lnTo>
                  <a:pt x="2749" y="2030"/>
                </a:lnTo>
                <a:lnTo>
                  <a:pt x="2747" y="2030"/>
                </a:lnTo>
                <a:lnTo>
                  <a:pt x="2747" y="2028"/>
                </a:lnTo>
                <a:lnTo>
                  <a:pt x="2747" y="2027"/>
                </a:lnTo>
                <a:lnTo>
                  <a:pt x="2747" y="2028"/>
                </a:lnTo>
                <a:lnTo>
                  <a:pt x="2749" y="2030"/>
                </a:lnTo>
                <a:close/>
                <a:moveTo>
                  <a:pt x="2778" y="2028"/>
                </a:moveTo>
                <a:lnTo>
                  <a:pt x="2778" y="2030"/>
                </a:lnTo>
                <a:lnTo>
                  <a:pt x="2778" y="2031"/>
                </a:lnTo>
                <a:lnTo>
                  <a:pt x="2776" y="2031"/>
                </a:lnTo>
                <a:lnTo>
                  <a:pt x="2775" y="2033"/>
                </a:lnTo>
                <a:lnTo>
                  <a:pt x="2774" y="2034"/>
                </a:lnTo>
                <a:lnTo>
                  <a:pt x="2772" y="2034"/>
                </a:lnTo>
                <a:lnTo>
                  <a:pt x="2772" y="2033"/>
                </a:lnTo>
                <a:lnTo>
                  <a:pt x="2771" y="2033"/>
                </a:lnTo>
                <a:lnTo>
                  <a:pt x="2771" y="2031"/>
                </a:lnTo>
                <a:lnTo>
                  <a:pt x="2769" y="2031"/>
                </a:lnTo>
                <a:lnTo>
                  <a:pt x="2771" y="2030"/>
                </a:lnTo>
                <a:lnTo>
                  <a:pt x="2772" y="2030"/>
                </a:lnTo>
                <a:lnTo>
                  <a:pt x="2772" y="2028"/>
                </a:lnTo>
                <a:lnTo>
                  <a:pt x="2774" y="2028"/>
                </a:lnTo>
                <a:lnTo>
                  <a:pt x="2775" y="2028"/>
                </a:lnTo>
                <a:lnTo>
                  <a:pt x="2775" y="2027"/>
                </a:lnTo>
                <a:lnTo>
                  <a:pt x="2776" y="2027"/>
                </a:lnTo>
                <a:lnTo>
                  <a:pt x="2778" y="2027"/>
                </a:lnTo>
                <a:lnTo>
                  <a:pt x="2778" y="2028"/>
                </a:lnTo>
                <a:close/>
                <a:moveTo>
                  <a:pt x="1606" y="2028"/>
                </a:moveTo>
                <a:lnTo>
                  <a:pt x="1606" y="2027"/>
                </a:lnTo>
                <a:lnTo>
                  <a:pt x="1608" y="2027"/>
                </a:lnTo>
                <a:lnTo>
                  <a:pt x="1606" y="2028"/>
                </a:lnTo>
                <a:close/>
                <a:moveTo>
                  <a:pt x="2815" y="2027"/>
                </a:moveTo>
                <a:lnTo>
                  <a:pt x="2815" y="2025"/>
                </a:lnTo>
                <a:lnTo>
                  <a:pt x="2815" y="2027"/>
                </a:lnTo>
                <a:close/>
                <a:moveTo>
                  <a:pt x="1724" y="2025"/>
                </a:moveTo>
                <a:lnTo>
                  <a:pt x="1724" y="2027"/>
                </a:lnTo>
                <a:lnTo>
                  <a:pt x="1724" y="2025"/>
                </a:lnTo>
                <a:close/>
                <a:moveTo>
                  <a:pt x="2862" y="2024"/>
                </a:moveTo>
                <a:lnTo>
                  <a:pt x="2862" y="2025"/>
                </a:lnTo>
                <a:lnTo>
                  <a:pt x="2860" y="2024"/>
                </a:lnTo>
                <a:lnTo>
                  <a:pt x="2862" y="2024"/>
                </a:lnTo>
                <a:close/>
                <a:moveTo>
                  <a:pt x="1724" y="2025"/>
                </a:moveTo>
                <a:lnTo>
                  <a:pt x="1724" y="2024"/>
                </a:lnTo>
                <a:lnTo>
                  <a:pt x="1724" y="2025"/>
                </a:lnTo>
                <a:close/>
                <a:moveTo>
                  <a:pt x="2866" y="2025"/>
                </a:moveTo>
                <a:lnTo>
                  <a:pt x="2865" y="2024"/>
                </a:lnTo>
                <a:lnTo>
                  <a:pt x="2866" y="2024"/>
                </a:lnTo>
                <a:lnTo>
                  <a:pt x="2866" y="2022"/>
                </a:lnTo>
                <a:lnTo>
                  <a:pt x="2866" y="2024"/>
                </a:lnTo>
                <a:lnTo>
                  <a:pt x="2866" y="2025"/>
                </a:lnTo>
                <a:close/>
                <a:moveTo>
                  <a:pt x="2873" y="2022"/>
                </a:moveTo>
                <a:lnTo>
                  <a:pt x="2875" y="2022"/>
                </a:lnTo>
                <a:lnTo>
                  <a:pt x="2875" y="2024"/>
                </a:lnTo>
                <a:lnTo>
                  <a:pt x="2876" y="2024"/>
                </a:lnTo>
                <a:lnTo>
                  <a:pt x="2876" y="2025"/>
                </a:lnTo>
                <a:lnTo>
                  <a:pt x="2878" y="2025"/>
                </a:lnTo>
                <a:lnTo>
                  <a:pt x="2878" y="2027"/>
                </a:lnTo>
                <a:lnTo>
                  <a:pt x="2879" y="2027"/>
                </a:lnTo>
                <a:lnTo>
                  <a:pt x="2879" y="2028"/>
                </a:lnTo>
                <a:lnTo>
                  <a:pt x="2881" y="2028"/>
                </a:lnTo>
                <a:lnTo>
                  <a:pt x="2881" y="2030"/>
                </a:lnTo>
                <a:lnTo>
                  <a:pt x="2882" y="2030"/>
                </a:lnTo>
                <a:lnTo>
                  <a:pt x="2882" y="2031"/>
                </a:lnTo>
                <a:lnTo>
                  <a:pt x="2884" y="2031"/>
                </a:lnTo>
                <a:lnTo>
                  <a:pt x="2884" y="2033"/>
                </a:lnTo>
                <a:lnTo>
                  <a:pt x="2885" y="2033"/>
                </a:lnTo>
                <a:lnTo>
                  <a:pt x="2885" y="2034"/>
                </a:lnTo>
                <a:lnTo>
                  <a:pt x="2887" y="2034"/>
                </a:lnTo>
                <a:lnTo>
                  <a:pt x="2887" y="2035"/>
                </a:lnTo>
                <a:lnTo>
                  <a:pt x="2888" y="2035"/>
                </a:lnTo>
                <a:lnTo>
                  <a:pt x="2888" y="2037"/>
                </a:lnTo>
                <a:lnTo>
                  <a:pt x="2890" y="2037"/>
                </a:lnTo>
                <a:lnTo>
                  <a:pt x="2890" y="2038"/>
                </a:lnTo>
                <a:lnTo>
                  <a:pt x="2891" y="2038"/>
                </a:lnTo>
                <a:lnTo>
                  <a:pt x="2891" y="2040"/>
                </a:lnTo>
                <a:lnTo>
                  <a:pt x="2891" y="2041"/>
                </a:lnTo>
                <a:lnTo>
                  <a:pt x="2890" y="2041"/>
                </a:lnTo>
                <a:lnTo>
                  <a:pt x="2888" y="2041"/>
                </a:lnTo>
                <a:lnTo>
                  <a:pt x="2887" y="2041"/>
                </a:lnTo>
                <a:lnTo>
                  <a:pt x="2885" y="2040"/>
                </a:lnTo>
                <a:lnTo>
                  <a:pt x="2884" y="2040"/>
                </a:lnTo>
                <a:lnTo>
                  <a:pt x="2884" y="2038"/>
                </a:lnTo>
                <a:lnTo>
                  <a:pt x="2882" y="2038"/>
                </a:lnTo>
                <a:lnTo>
                  <a:pt x="2881" y="2038"/>
                </a:lnTo>
                <a:lnTo>
                  <a:pt x="2881" y="2037"/>
                </a:lnTo>
                <a:lnTo>
                  <a:pt x="2879" y="2037"/>
                </a:lnTo>
                <a:lnTo>
                  <a:pt x="2878" y="2037"/>
                </a:lnTo>
                <a:lnTo>
                  <a:pt x="2876" y="2037"/>
                </a:lnTo>
                <a:lnTo>
                  <a:pt x="2876" y="2038"/>
                </a:lnTo>
                <a:lnTo>
                  <a:pt x="2875" y="2038"/>
                </a:lnTo>
                <a:lnTo>
                  <a:pt x="2873" y="2038"/>
                </a:lnTo>
                <a:lnTo>
                  <a:pt x="2872" y="2037"/>
                </a:lnTo>
                <a:lnTo>
                  <a:pt x="2871" y="2037"/>
                </a:lnTo>
                <a:lnTo>
                  <a:pt x="2869" y="2035"/>
                </a:lnTo>
                <a:lnTo>
                  <a:pt x="2868" y="2035"/>
                </a:lnTo>
                <a:lnTo>
                  <a:pt x="2868" y="2034"/>
                </a:lnTo>
                <a:lnTo>
                  <a:pt x="2868" y="2033"/>
                </a:lnTo>
                <a:lnTo>
                  <a:pt x="2866" y="2033"/>
                </a:lnTo>
                <a:lnTo>
                  <a:pt x="2866" y="2031"/>
                </a:lnTo>
                <a:lnTo>
                  <a:pt x="2865" y="2031"/>
                </a:lnTo>
                <a:lnTo>
                  <a:pt x="2865" y="2030"/>
                </a:lnTo>
                <a:lnTo>
                  <a:pt x="2865" y="2028"/>
                </a:lnTo>
                <a:lnTo>
                  <a:pt x="2865" y="2027"/>
                </a:lnTo>
                <a:lnTo>
                  <a:pt x="2866" y="2027"/>
                </a:lnTo>
                <a:lnTo>
                  <a:pt x="2868" y="2025"/>
                </a:lnTo>
                <a:lnTo>
                  <a:pt x="2869" y="2025"/>
                </a:lnTo>
                <a:lnTo>
                  <a:pt x="2871" y="2025"/>
                </a:lnTo>
                <a:lnTo>
                  <a:pt x="2871" y="2024"/>
                </a:lnTo>
                <a:lnTo>
                  <a:pt x="2869" y="2024"/>
                </a:lnTo>
                <a:lnTo>
                  <a:pt x="2871" y="2024"/>
                </a:lnTo>
                <a:lnTo>
                  <a:pt x="2872" y="2024"/>
                </a:lnTo>
                <a:lnTo>
                  <a:pt x="2873" y="2024"/>
                </a:lnTo>
                <a:lnTo>
                  <a:pt x="2873" y="2022"/>
                </a:lnTo>
                <a:close/>
                <a:moveTo>
                  <a:pt x="1693" y="2024"/>
                </a:moveTo>
                <a:lnTo>
                  <a:pt x="1695" y="2024"/>
                </a:lnTo>
                <a:lnTo>
                  <a:pt x="1695" y="2025"/>
                </a:lnTo>
                <a:lnTo>
                  <a:pt x="1696" y="2025"/>
                </a:lnTo>
                <a:lnTo>
                  <a:pt x="1696" y="2027"/>
                </a:lnTo>
                <a:lnTo>
                  <a:pt x="1698" y="2027"/>
                </a:lnTo>
                <a:lnTo>
                  <a:pt x="1698" y="2028"/>
                </a:lnTo>
                <a:lnTo>
                  <a:pt x="1699" y="2030"/>
                </a:lnTo>
                <a:lnTo>
                  <a:pt x="1699" y="2031"/>
                </a:lnTo>
                <a:lnTo>
                  <a:pt x="1698" y="2030"/>
                </a:lnTo>
                <a:lnTo>
                  <a:pt x="1696" y="2030"/>
                </a:lnTo>
                <a:lnTo>
                  <a:pt x="1696" y="2028"/>
                </a:lnTo>
                <a:lnTo>
                  <a:pt x="1695" y="2028"/>
                </a:lnTo>
                <a:lnTo>
                  <a:pt x="1693" y="2028"/>
                </a:lnTo>
                <a:lnTo>
                  <a:pt x="1692" y="2028"/>
                </a:lnTo>
                <a:lnTo>
                  <a:pt x="1690" y="2028"/>
                </a:lnTo>
                <a:lnTo>
                  <a:pt x="1690" y="2027"/>
                </a:lnTo>
                <a:lnTo>
                  <a:pt x="1689" y="2025"/>
                </a:lnTo>
                <a:lnTo>
                  <a:pt x="1689" y="2024"/>
                </a:lnTo>
                <a:lnTo>
                  <a:pt x="1690" y="2024"/>
                </a:lnTo>
                <a:lnTo>
                  <a:pt x="1692" y="2022"/>
                </a:lnTo>
                <a:lnTo>
                  <a:pt x="1692" y="2024"/>
                </a:lnTo>
                <a:lnTo>
                  <a:pt x="1693" y="2024"/>
                </a:lnTo>
                <a:close/>
                <a:moveTo>
                  <a:pt x="1718" y="2022"/>
                </a:moveTo>
                <a:lnTo>
                  <a:pt x="1718" y="2024"/>
                </a:lnTo>
                <a:lnTo>
                  <a:pt x="1718" y="2022"/>
                </a:lnTo>
                <a:close/>
                <a:moveTo>
                  <a:pt x="2865" y="2022"/>
                </a:moveTo>
                <a:lnTo>
                  <a:pt x="2863" y="2022"/>
                </a:lnTo>
                <a:lnTo>
                  <a:pt x="2863" y="2021"/>
                </a:lnTo>
                <a:lnTo>
                  <a:pt x="2863" y="2022"/>
                </a:lnTo>
                <a:lnTo>
                  <a:pt x="2865" y="2022"/>
                </a:lnTo>
                <a:close/>
                <a:moveTo>
                  <a:pt x="2803" y="2018"/>
                </a:moveTo>
                <a:lnTo>
                  <a:pt x="2806" y="2019"/>
                </a:lnTo>
                <a:lnTo>
                  <a:pt x="2806" y="2021"/>
                </a:lnTo>
                <a:lnTo>
                  <a:pt x="2807" y="2021"/>
                </a:lnTo>
                <a:lnTo>
                  <a:pt x="2807" y="2022"/>
                </a:lnTo>
                <a:lnTo>
                  <a:pt x="2809" y="2022"/>
                </a:lnTo>
                <a:lnTo>
                  <a:pt x="2809" y="2024"/>
                </a:lnTo>
                <a:lnTo>
                  <a:pt x="2809" y="2025"/>
                </a:lnTo>
                <a:lnTo>
                  <a:pt x="2804" y="2025"/>
                </a:lnTo>
                <a:lnTo>
                  <a:pt x="2801" y="2025"/>
                </a:lnTo>
                <a:lnTo>
                  <a:pt x="2800" y="2025"/>
                </a:lnTo>
                <a:lnTo>
                  <a:pt x="2800" y="2024"/>
                </a:lnTo>
                <a:lnTo>
                  <a:pt x="2799" y="2024"/>
                </a:lnTo>
                <a:lnTo>
                  <a:pt x="2799" y="2022"/>
                </a:lnTo>
                <a:lnTo>
                  <a:pt x="2797" y="2021"/>
                </a:lnTo>
                <a:lnTo>
                  <a:pt x="2797" y="2019"/>
                </a:lnTo>
                <a:lnTo>
                  <a:pt x="2799" y="2019"/>
                </a:lnTo>
                <a:lnTo>
                  <a:pt x="2800" y="2019"/>
                </a:lnTo>
                <a:lnTo>
                  <a:pt x="2800" y="2018"/>
                </a:lnTo>
                <a:lnTo>
                  <a:pt x="2801" y="2018"/>
                </a:lnTo>
                <a:lnTo>
                  <a:pt x="2803" y="2018"/>
                </a:lnTo>
                <a:close/>
                <a:moveTo>
                  <a:pt x="1734" y="2018"/>
                </a:moveTo>
                <a:lnTo>
                  <a:pt x="1734" y="2019"/>
                </a:lnTo>
                <a:lnTo>
                  <a:pt x="1734" y="2018"/>
                </a:lnTo>
                <a:lnTo>
                  <a:pt x="1733" y="2018"/>
                </a:lnTo>
                <a:lnTo>
                  <a:pt x="1734" y="2018"/>
                </a:lnTo>
                <a:close/>
                <a:moveTo>
                  <a:pt x="2850" y="2022"/>
                </a:moveTo>
                <a:lnTo>
                  <a:pt x="2850" y="2024"/>
                </a:lnTo>
                <a:lnTo>
                  <a:pt x="2851" y="2025"/>
                </a:lnTo>
                <a:lnTo>
                  <a:pt x="2851" y="2027"/>
                </a:lnTo>
                <a:lnTo>
                  <a:pt x="2853" y="2027"/>
                </a:lnTo>
                <a:lnTo>
                  <a:pt x="2853" y="2025"/>
                </a:lnTo>
                <a:lnTo>
                  <a:pt x="2851" y="2024"/>
                </a:lnTo>
                <a:lnTo>
                  <a:pt x="2851" y="2022"/>
                </a:lnTo>
                <a:lnTo>
                  <a:pt x="2851" y="2021"/>
                </a:lnTo>
                <a:lnTo>
                  <a:pt x="2851" y="2019"/>
                </a:lnTo>
                <a:lnTo>
                  <a:pt x="2851" y="2021"/>
                </a:lnTo>
                <a:lnTo>
                  <a:pt x="2851" y="2022"/>
                </a:lnTo>
                <a:lnTo>
                  <a:pt x="2853" y="2022"/>
                </a:lnTo>
                <a:lnTo>
                  <a:pt x="2853" y="2024"/>
                </a:lnTo>
                <a:lnTo>
                  <a:pt x="2854" y="2024"/>
                </a:lnTo>
                <a:lnTo>
                  <a:pt x="2856" y="2024"/>
                </a:lnTo>
                <a:lnTo>
                  <a:pt x="2856" y="2025"/>
                </a:lnTo>
                <a:lnTo>
                  <a:pt x="2857" y="2025"/>
                </a:lnTo>
                <a:lnTo>
                  <a:pt x="2857" y="2027"/>
                </a:lnTo>
                <a:lnTo>
                  <a:pt x="2857" y="2028"/>
                </a:lnTo>
                <a:lnTo>
                  <a:pt x="2857" y="2030"/>
                </a:lnTo>
                <a:lnTo>
                  <a:pt x="2859" y="2030"/>
                </a:lnTo>
                <a:lnTo>
                  <a:pt x="2859" y="2031"/>
                </a:lnTo>
                <a:lnTo>
                  <a:pt x="2860" y="2031"/>
                </a:lnTo>
                <a:lnTo>
                  <a:pt x="2860" y="2033"/>
                </a:lnTo>
                <a:lnTo>
                  <a:pt x="2860" y="2034"/>
                </a:lnTo>
                <a:lnTo>
                  <a:pt x="2860" y="2033"/>
                </a:lnTo>
                <a:lnTo>
                  <a:pt x="2860" y="2034"/>
                </a:lnTo>
                <a:lnTo>
                  <a:pt x="2860" y="2035"/>
                </a:lnTo>
                <a:lnTo>
                  <a:pt x="2862" y="2035"/>
                </a:lnTo>
                <a:lnTo>
                  <a:pt x="2862" y="2037"/>
                </a:lnTo>
                <a:lnTo>
                  <a:pt x="2863" y="2037"/>
                </a:lnTo>
                <a:lnTo>
                  <a:pt x="2863" y="2038"/>
                </a:lnTo>
                <a:lnTo>
                  <a:pt x="2863" y="2040"/>
                </a:lnTo>
                <a:lnTo>
                  <a:pt x="2863" y="2041"/>
                </a:lnTo>
                <a:lnTo>
                  <a:pt x="2863" y="2043"/>
                </a:lnTo>
                <a:lnTo>
                  <a:pt x="2863" y="2044"/>
                </a:lnTo>
                <a:lnTo>
                  <a:pt x="2863" y="2046"/>
                </a:lnTo>
                <a:lnTo>
                  <a:pt x="2865" y="2046"/>
                </a:lnTo>
                <a:lnTo>
                  <a:pt x="2866" y="2046"/>
                </a:lnTo>
                <a:lnTo>
                  <a:pt x="2868" y="2046"/>
                </a:lnTo>
                <a:lnTo>
                  <a:pt x="2868" y="2044"/>
                </a:lnTo>
                <a:lnTo>
                  <a:pt x="2869" y="2044"/>
                </a:lnTo>
                <a:lnTo>
                  <a:pt x="2871" y="2044"/>
                </a:lnTo>
                <a:lnTo>
                  <a:pt x="2871" y="2043"/>
                </a:lnTo>
                <a:lnTo>
                  <a:pt x="2871" y="2044"/>
                </a:lnTo>
                <a:lnTo>
                  <a:pt x="2872" y="2044"/>
                </a:lnTo>
                <a:lnTo>
                  <a:pt x="2872" y="2043"/>
                </a:lnTo>
                <a:lnTo>
                  <a:pt x="2872" y="2041"/>
                </a:lnTo>
                <a:lnTo>
                  <a:pt x="2873" y="2041"/>
                </a:lnTo>
                <a:lnTo>
                  <a:pt x="2873" y="2043"/>
                </a:lnTo>
                <a:lnTo>
                  <a:pt x="2875" y="2043"/>
                </a:lnTo>
                <a:lnTo>
                  <a:pt x="2875" y="2044"/>
                </a:lnTo>
                <a:lnTo>
                  <a:pt x="2876" y="2044"/>
                </a:lnTo>
                <a:lnTo>
                  <a:pt x="2878" y="2044"/>
                </a:lnTo>
                <a:lnTo>
                  <a:pt x="2879" y="2044"/>
                </a:lnTo>
                <a:lnTo>
                  <a:pt x="2881" y="2044"/>
                </a:lnTo>
                <a:lnTo>
                  <a:pt x="2882" y="2044"/>
                </a:lnTo>
                <a:lnTo>
                  <a:pt x="2882" y="2046"/>
                </a:lnTo>
                <a:lnTo>
                  <a:pt x="2884" y="2046"/>
                </a:lnTo>
                <a:lnTo>
                  <a:pt x="2885" y="2047"/>
                </a:lnTo>
                <a:lnTo>
                  <a:pt x="2887" y="2047"/>
                </a:lnTo>
                <a:lnTo>
                  <a:pt x="2887" y="2049"/>
                </a:lnTo>
                <a:lnTo>
                  <a:pt x="2887" y="2050"/>
                </a:lnTo>
                <a:lnTo>
                  <a:pt x="2888" y="2050"/>
                </a:lnTo>
                <a:lnTo>
                  <a:pt x="2888" y="2052"/>
                </a:lnTo>
                <a:lnTo>
                  <a:pt x="2890" y="2053"/>
                </a:lnTo>
                <a:lnTo>
                  <a:pt x="2890" y="2052"/>
                </a:lnTo>
                <a:lnTo>
                  <a:pt x="2888" y="2052"/>
                </a:lnTo>
                <a:lnTo>
                  <a:pt x="2888" y="2050"/>
                </a:lnTo>
                <a:lnTo>
                  <a:pt x="2887" y="2049"/>
                </a:lnTo>
                <a:lnTo>
                  <a:pt x="2887" y="2047"/>
                </a:lnTo>
                <a:lnTo>
                  <a:pt x="2888" y="2047"/>
                </a:lnTo>
                <a:lnTo>
                  <a:pt x="2888" y="2046"/>
                </a:lnTo>
                <a:lnTo>
                  <a:pt x="2890" y="2046"/>
                </a:lnTo>
                <a:lnTo>
                  <a:pt x="2890" y="2047"/>
                </a:lnTo>
                <a:lnTo>
                  <a:pt x="2891" y="2047"/>
                </a:lnTo>
                <a:lnTo>
                  <a:pt x="2891" y="2046"/>
                </a:lnTo>
                <a:lnTo>
                  <a:pt x="2893" y="2046"/>
                </a:lnTo>
                <a:lnTo>
                  <a:pt x="2894" y="2046"/>
                </a:lnTo>
                <a:lnTo>
                  <a:pt x="2896" y="2044"/>
                </a:lnTo>
                <a:lnTo>
                  <a:pt x="2896" y="2046"/>
                </a:lnTo>
                <a:lnTo>
                  <a:pt x="2897" y="2046"/>
                </a:lnTo>
                <a:lnTo>
                  <a:pt x="2897" y="2047"/>
                </a:lnTo>
                <a:lnTo>
                  <a:pt x="2897" y="2049"/>
                </a:lnTo>
                <a:lnTo>
                  <a:pt x="2898" y="2049"/>
                </a:lnTo>
                <a:lnTo>
                  <a:pt x="2897" y="2050"/>
                </a:lnTo>
                <a:lnTo>
                  <a:pt x="2896" y="2050"/>
                </a:lnTo>
                <a:lnTo>
                  <a:pt x="2894" y="2050"/>
                </a:lnTo>
                <a:lnTo>
                  <a:pt x="2896" y="2052"/>
                </a:lnTo>
                <a:lnTo>
                  <a:pt x="2897" y="2053"/>
                </a:lnTo>
                <a:lnTo>
                  <a:pt x="2897" y="2055"/>
                </a:lnTo>
                <a:lnTo>
                  <a:pt x="2897" y="2056"/>
                </a:lnTo>
                <a:lnTo>
                  <a:pt x="2897" y="2058"/>
                </a:lnTo>
                <a:lnTo>
                  <a:pt x="2898" y="2058"/>
                </a:lnTo>
                <a:lnTo>
                  <a:pt x="2900" y="2059"/>
                </a:lnTo>
                <a:lnTo>
                  <a:pt x="2900" y="2060"/>
                </a:lnTo>
                <a:lnTo>
                  <a:pt x="2901" y="2062"/>
                </a:lnTo>
                <a:lnTo>
                  <a:pt x="2903" y="2063"/>
                </a:lnTo>
                <a:lnTo>
                  <a:pt x="2903" y="2065"/>
                </a:lnTo>
                <a:lnTo>
                  <a:pt x="2903" y="2066"/>
                </a:lnTo>
                <a:lnTo>
                  <a:pt x="2901" y="2066"/>
                </a:lnTo>
                <a:lnTo>
                  <a:pt x="2903" y="2068"/>
                </a:lnTo>
                <a:lnTo>
                  <a:pt x="2903" y="2069"/>
                </a:lnTo>
                <a:lnTo>
                  <a:pt x="2904" y="2069"/>
                </a:lnTo>
                <a:lnTo>
                  <a:pt x="2904" y="2071"/>
                </a:lnTo>
                <a:lnTo>
                  <a:pt x="2906" y="2071"/>
                </a:lnTo>
                <a:lnTo>
                  <a:pt x="2906" y="2072"/>
                </a:lnTo>
                <a:lnTo>
                  <a:pt x="2907" y="2074"/>
                </a:lnTo>
                <a:lnTo>
                  <a:pt x="2907" y="2075"/>
                </a:lnTo>
                <a:lnTo>
                  <a:pt x="2909" y="2075"/>
                </a:lnTo>
                <a:lnTo>
                  <a:pt x="2909" y="2077"/>
                </a:lnTo>
                <a:lnTo>
                  <a:pt x="2909" y="2075"/>
                </a:lnTo>
                <a:lnTo>
                  <a:pt x="2909" y="2077"/>
                </a:lnTo>
                <a:lnTo>
                  <a:pt x="2909" y="2078"/>
                </a:lnTo>
                <a:lnTo>
                  <a:pt x="2909" y="2080"/>
                </a:lnTo>
                <a:lnTo>
                  <a:pt x="2910" y="2081"/>
                </a:lnTo>
                <a:lnTo>
                  <a:pt x="2910" y="2083"/>
                </a:lnTo>
                <a:lnTo>
                  <a:pt x="2912" y="2084"/>
                </a:lnTo>
                <a:lnTo>
                  <a:pt x="2913" y="2085"/>
                </a:lnTo>
                <a:lnTo>
                  <a:pt x="2913" y="2087"/>
                </a:lnTo>
                <a:lnTo>
                  <a:pt x="2915" y="2087"/>
                </a:lnTo>
                <a:lnTo>
                  <a:pt x="2915" y="2088"/>
                </a:lnTo>
                <a:lnTo>
                  <a:pt x="2915" y="2090"/>
                </a:lnTo>
                <a:lnTo>
                  <a:pt x="2915" y="2091"/>
                </a:lnTo>
                <a:lnTo>
                  <a:pt x="2915" y="2093"/>
                </a:lnTo>
                <a:lnTo>
                  <a:pt x="2915" y="2094"/>
                </a:lnTo>
                <a:lnTo>
                  <a:pt x="2916" y="2096"/>
                </a:lnTo>
                <a:lnTo>
                  <a:pt x="2915" y="2096"/>
                </a:lnTo>
                <a:lnTo>
                  <a:pt x="2916" y="2096"/>
                </a:lnTo>
                <a:lnTo>
                  <a:pt x="2915" y="2096"/>
                </a:lnTo>
                <a:lnTo>
                  <a:pt x="2915" y="2097"/>
                </a:lnTo>
                <a:lnTo>
                  <a:pt x="2916" y="2097"/>
                </a:lnTo>
                <a:lnTo>
                  <a:pt x="2916" y="2099"/>
                </a:lnTo>
                <a:lnTo>
                  <a:pt x="2915" y="2099"/>
                </a:lnTo>
                <a:lnTo>
                  <a:pt x="2915" y="2100"/>
                </a:lnTo>
                <a:lnTo>
                  <a:pt x="2915" y="2102"/>
                </a:lnTo>
                <a:lnTo>
                  <a:pt x="2916" y="2102"/>
                </a:lnTo>
                <a:lnTo>
                  <a:pt x="2916" y="2103"/>
                </a:lnTo>
                <a:lnTo>
                  <a:pt x="2915" y="2103"/>
                </a:lnTo>
                <a:lnTo>
                  <a:pt x="2916" y="2103"/>
                </a:lnTo>
                <a:lnTo>
                  <a:pt x="2916" y="2105"/>
                </a:lnTo>
                <a:lnTo>
                  <a:pt x="2918" y="2106"/>
                </a:lnTo>
                <a:lnTo>
                  <a:pt x="2918" y="2107"/>
                </a:lnTo>
                <a:lnTo>
                  <a:pt x="2919" y="2107"/>
                </a:lnTo>
                <a:lnTo>
                  <a:pt x="2919" y="2109"/>
                </a:lnTo>
                <a:lnTo>
                  <a:pt x="2921" y="2109"/>
                </a:lnTo>
                <a:lnTo>
                  <a:pt x="2921" y="2110"/>
                </a:lnTo>
                <a:lnTo>
                  <a:pt x="2921" y="2112"/>
                </a:lnTo>
                <a:lnTo>
                  <a:pt x="2921" y="2113"/>
                </a:lnTo>
                <a:lnTo>
                  <a:pt x="2921" y="2115"/>
                </a:lnTo>
                <a:lnTo>
                  <a:pt x="2921" y="2116"/>
                </a:lnTo>
                <a:lnTo>
                  <a:pt x="2921" y="2118"/>
                </a:lnTo>
                <a:lnTo>
                  <a:pt x="2919" y="2116"/>
                </a:lnTo>
                <a:lnTo>
                  <a:pt x="2919" y="2115"/>
                </a:lnTo>
                <a:lnTo>
                  <a:pt x="2918" y="2113"/>
                </a:lnTo>
                <a:lnTo>
                  <a:pt x="2918" y="2112"/>
                </a:lnTo>
                <a:lnTo>
                  <a:pt x="2918" y="2110"/>
                </a:lnTo>
                <a:lnTo>
                  <a:pt x="2916" y="2109"/>
                </a:lnTo>
                <a:lnTo>
                  <a:pt x="2915" y="2107"/>
                </a:lnTo>
                <a:lnTo>
                  <a:pt x="2915" y="2106"/>
                </a:lnTo>
                <a:lnTo>
                  <a:pt x="2913" y="2105"/>
                </a:lnTo>
                <a:lnTo>
                  <a:pt x="2913" y="2103"/>
                </a:lnTo>
                <a:lnTo>
                  <a:pt x="2912" y="2103"/>
                </a:lnTo>
                <a:lnTo>
                  <a:pt x="2910" y="2103"/>
                </a:lnTo>
                <a:lnTo>
                  <a:pt x="2910" y="2102"/>
                </a:lnTo>
                <a:lnTo>
                  <a:pt x="2910" y="2100"/>
                </a:lnTo>
                <a:lnTo>
                  <a:pt x="2909" y="2099"/>
                </a:lnTo>
                <a:lnTo>
                  <a:pt x="2909" y="2097"/>
                </a:lnTo>
                <a:lnTo>
                  <a:pt x="2909" y="2096"/>
                </a:lnTo>
                <a:lnTo>
                  <a:pt x="2909" y="2094"/>
                </a:lnTo>
                <a:lnTo>
                  <a:pt x="2907" y="2094"/>
                </a:lnTo>
                <a:lnTo>
                  <a:pt x="2907" y="2093"/>
                </a:lnTo>
                <a:lnTo>
                  <a:pt x="2907" y="2091"/>
                </a:lnTo>
                <a:lnTo>
                  <a:pt x="2907" y="2090"/>
                </a:lnTo>
                <a:lnTo>
                  <a:pt x="2907" y="2088"/>
                </a:lnTo>
                <a:lnTo>
                  <a:pt x="2907" y="2087"/>
                </a:lnTo>
                <a:lnTo>
                  <a:pt x="2906" y="2087"/>
                </a:lnTo>
                <a:lnTo>
                  <a:pt x="2906" y="2085"/>
                </a:lnTo>
                <a:lnTo>
                  <a:pt x="2904" y="2085"/>
                </a:lnTo>
                <a:lnTo>
                  <a:pt x="2903" y="2084"/>
                </a:lnTo>
                <a:lnTo>
                  <a:pt x="2903" y="2083"/>
                </a:lnTo>
                <a:lnTo>
                  <a:pt x="2901" y="2083"/>
                </a:lnTo>
                <a:lnTo>
                  <a:pt x="2903" y="2083"/>
                </a:lnTo>
                <a:lnTo>
                  <a:pt x="2903" y="2084"/>
                </a:lnTo>
                <a:lnTo>
                  <a:pt x="2903" y="2083"/>
                </a:lnTo>
                <a:lnTo>
                  <a:pt x="2901" y="2081"/>
                </a:lnTo>
                <a:lnTo>
                  <a:pt x="2901" y="2080"/>
                </a:lnTo>
                <a:lnTo>
                  <a:pt x="2900" y="2078"/>
                </a:lnTo>
                <a:lnTo>
                  <a:pt x="2900" y="2077"/>
                </a:lnTo>
                <a:lnTo>
                  <a:pt x="2900" y="2075"/>
                </a:lnTo>
                <a:lnTo>
                  <a:pt x="2900" y="2074"/>
                </a:lnTo>
                <a:lnTo>
                  <a:pt x="2898" y="2072"/>
                </a:lnTo>
                <a:lnTo>
                  <a:pt x="2898" y="2071"/>
                </a:lnTo>
                <a:lnTo>
                  <a:pt x="2900" y="2071"/>
                </a:lnTo>
                <a:lnTo>
                  <a:pt x="2898" y="2071"/>
                </a:lnTo>
                <a:lnTo>
                  <a:pt x="2898" y="2069"/>
                </a:lnTo>
                <a:lnTo>
                  <a:pt x="2897" y="2069"/>
                </a:lnTo>
                <a:lnTo>
                  <a:pt x="2897" y="2068"/>
                </a:lnTo>
                <a:lnTo>
                  <a:pt x="2896" y="2066"/>
                </a:lnTo>
                <a:lnTo>
                  <a:pt x="2896" y="2065"/>
                </a:lnTo>
                <a:lnTo>
                  <a:pt x="2894" y="2063"/>
                </a:lnTo>
                <a:lnTo>
                  <a:pt x="2894" y="2062"/>
                </a:lnTo>
                <a:lnTo>
                  <a:pt x="2893" y="2062"/>
                </a:lnTo>
                <a:lnTo>
                  <a:pt x="2893" y="2060"/>
                </a:lnTo>
                <a:lnTo>
                  <a:pt x="2893" y="2062"/>
                </a:lnTo>
                <a:lnTo>
                  <a:pt x="2894" y="2062"/>
                </a:lnTo>
                <a:lnTo>
                  <a:pt x="2894" y="2063"/>
                </a:lnTo>
                <a:lnTo>
                  <a:pt x="2896" y="2063"/>
                </a:lnTo>
                <a:lnTo>
                  <a:pt x="2896" y="2065"/>
                </a:lnTo>
                <a:lnTo>
                  <a:pt x="2897" y="2065"/>
                </a:lnTo>
                <a:lnTo>
                  <a:pt x="2897" y="2066"/>
                </a:lnTo>
                <a:lnTo>
                  <a:pt x="2898" y="2066"/>
                </a:lnTo>
                <a:lnTo>
                  <a:pt x="2898" y="2068"/>
                </a:lnTo>
                <a:lnTo>
                  <a:pt x="2898" y="2066"/>
                </a:lnTo>
                <a:lnTo>
                  <a:pt x="2897" y="2065"/>
                </a:lnTo>
                <a:lnTo>
                  <a:pt x="2897" y="2063"/>
                </a:lnTo>
                <a:lnTo>
                  <a:pt x="2896" y="2063"/>
                </a:lnTo>
                <a:lnTo>
                  <a:pt x="2897" y="2063"/>
                </a:lnTo>
                <a:lnTo>
                  <a:pt x="2896" y="2062"/>
                </a:lnTo>
                <a:lnTo>
                  <a:pt x="2896" y="2060"/>
                </a:lnTo>
                <a:lnTo>
                  <a:pt x="2894" y="2060"/>
                </a:lnTo>
                <a:lnTo>
                  <a:pt x="2894" y="2059"/>
                </a:lnTo>
                <a:lnTo>
                  <a:pt x="2893" y="2059"/>
                </a:lnTo>
                <a:lnTo>
                  <a:pt x="2893" y="2058"/>
                </a:lnTo>
                <a:lnTo>
                  <a:pt x="2893" y="2056"/>
                </a:lnTo>
                <a:lnTo>
                  <a:pt x="2891" y="2056"/>
                </a:lnTo>
                <a:lnTo>
                  <a:pt x="2891" y="2058"/>
                </a:lnTo>
                <a:lnTo>
                  <a:pt x="2891" y="2056"/>
                </a:lnTo>
                <a:lnTo>
                  <a:pt x="2890" y="2056"/>
                </a:lnTo>
                <a:lnTo>
                  <a:pt x="2890" y="2055"/>
                </a:lnTo>
                <a:lnTo>
                  <a:pt x="2888" y="2055"/>
                </a:lnTo>
                <a:lnTo>
                  <a:pt x="2888" y="2053"/>
                </a:lnTo>
                <a:lnTo>
                  <a:pt x="2888" y="2055"/>
                </a:lnTo>
                <a:lnTo>
                  <a:pt x="2888" y="2056"/>
                </a:lnTo>
                <a:lnTo>
                  <a:pt x="2890" y="2058"/>
                </a:lnTo>
                <a:lnTo>
                  <a:pt x="2890" y="2059"/>
                </a:lnTo>
                <a:lnTo>
                  <a:pt x="2891" y="2059"/>
                </a:lnTo>
                <a:lnTo>
                  <a:pt x="2891" y="2060"/>
                </a:lnTo>
                <a:lnTo>
                  <a:pt x="2890" y="2060"/>
                </a:lnTo>
                <a:lnTo>
                  <a:pt x="2891" y="2060"/>
                </a:lnTo>
                <a:lnTo>
                  <a:pt x="2891" y="2062"/>
                </a:lnTo>
                <a:lnTo>
                  <a:pt x="2890" y="2062"/>
                </a:lnTo>
                <a:lnTo>
                  <a:pt x="2890" y="2060"/>
                </a:lnTo>
                <a:lnTo>
                  <a:pt x="2888" y="2060"/>
                </a:lnTo>
                <a:lnTo>
                  <a:pt x="2887" y="2060"/>
                </a:lnTo>
                <a:lnTo>
                  <a:pt x="2887" y="2059"/>
                </a:lnTo>
                <a:lnTo>
                  <a:pt x="2887" y="2060"/>
                </a:lnTo>
                <a:lnTo>
                  <a:pt x="2888" y="2060"/>
                </a:lnTo>
                <a:lnTo>
                  <a:pt x="2888" y="2062"/>
                </a:lnTo>
                <a:lnTo>
                  <a:pt x="2890" y="2063"/>
                </a:lnTo>
                <a:lnTo>
                  <a:pt x="2891" y="2063"/>
                </a:lnTo>
                <a:lnTo>
                  <a:pt x="2891" y="2065"/>
                </a:lnTo>
                <a:lnTo>
                  <a:pt x="2893" y="2066"/>
                </a:lnTo>
                <a:lnTo>
                  <a:pt x="2893" y="2068"/>
                </a:lnTo>
                <a:lnTo>
                  <a:pt x="2894" y="2069"/>
                </a:lnTo>
                <a:lnTo>
                  <a:pt x="2893" y="2069"/>
                </a:lnTo>
                <a:lnTo>
                  <a:pt x="2891" y="2068"/>
                </a:lnTo>
                <a:lnTo>
                  <a:pt x="2890" y="2068"/>
                </a:lnTo>
                <a:lnTo>
                  <a:pt x="2890" y="2066"/>
                </a:lnTo>
                <a:lnTo>
                  <a:pt x="2888" y="2066"/>
                </a:lnTo>
                <a:lnTo>
                  <a:pt x="2887" y="2065"/>
                </a:lnTo>
                <a:lnTo>
                  <a:pt x="2887" y="2066"/>
                </a:lnTo>
                <a:lnTo>
                  <a:pt x="2887" y="2068"/>
                </a:lnTo>
                <a:lnTo>
                  <a:pt x="2888" y="2068"/>
                </a:lnTo>
                <a:lnTo>
                  <a:pt x="2888" y="2069"/>
                </a:lnTo>
                <a:lnTo>
                  <a:pt x="2888" y="2071"/>
                </a:lnTo>
                <a:lnTo>
                  <a:pt x="2888" y="2072"/>
                </a:lnTo>
                <a:lnTo>
                  <a:pt x="2890" y="2072"/>
                </a:lnTo>
                <a:lnTo>
                  <a:pt x="2890" y="2074"/>
                </a:lnTo>
                <a:lnTo>
                  <a:pt x="2891" y="2075"/>
                </a:lnTo>
                <a:lnTo>
                  <a:pt x="2891" y="2077"/>
                </a:lnTo>
                <a:lnTo>
                  <a:pt x="2890" y="2077"/>
                </a:lnTo>
                <a:lnTo>
                  <a:pt x="2891" y="2078"/>
                </a:lnTo>
                <a:lnTo>
                  <a:pt x="2890" y="2078"/>
                </a:lnTo>
                <a:lnTo>
                  <a:pt x="2890" y="2080"/>
                </a:lnTo>
                <a:lnTo>
                  <a:pt x="2890" y="2081"/>
                </a:lnTo>
                <a:lnTo>
                  <a:pt x="2888" y="2083"/>
                </a:lnTo>
                <a:lnTo>
                  <a:pt x="2888" y="2084"/>
                </a:lnTo>
                <a:lnTo>
                  <a:pt x="2888" y="2085"/>
                </a:lnTo>
                <a:lnTo>
                  <a:pt x="2890" y="2085"/>
                </a:lnTo>
                <a:lnTo>
                  <a:pt x="2890" y="2087"/>
                </a:lnTo>
                <a:lnTo>
                  <a:pt x="2890" y="2085"/>
                </a:lnTo>
                <a:lnTo>
                  <a:pt x="2890" y="2084"/>
                </a:lnTo>
                <a:lnTo>
                  <a:pt x="2890" y="2083"/>
                </a:lnTo>
                <a:lnTo>
                  <a:pt x="2891" y="2083"/>
                </a:lnTo>
                <a:lnTo>
                  <a:pt x="2891" y="2081"/>
                </a:lnTo>
                <a:lnTo>
                  <a:pt x="2893" y="2081"/>
                </a:lnTo>
                <a:lnTo>
                  <a:pt x="2894" y="2083"/>
                </a:lnTo>
                <a:lnTo>
                  <a:pt x="2896" y="2084"/>
                </a:lnTo>
                <a:lnTo>
                  <a:pt x="2896" y="2085"/>
                </a:lnTo>
                <a:lnTo>
                  <a:pt x="2897" y="2088"/>
                </a:lnTo>
                <a:lnTo>
                  <a:pt x="2897" y="2090"/>
                </a:lnTo>
                <a:lnTo>
                  <a:pt x="2898" y="2091"/>
                </a:lnTo>
                <a:lnTo>
                  <a:pt x="2898" y="2093"/>
                </a:lnTo>
                <a:lnTo>
                  <a:pt x="2898" y="2094"/>
                </a:lnTo>
                <a:lnTo>
                  <a:pt x="2900" y="2094"/>
                </a:lnTo>
                <a:lnTo>
                  <a:pt x="2900" y="2096"/>
                </a:lnTo>
                <a:lnTo>
                  <a:pt x="2900" y="2097"/>
                </a:lnTo>
                <a:lnTo>
                  <a:pt x="2901" y="2099"/>
                </a:lnTo>
                <a:lnTo>
                  <a:pt x="2903" y="2100"/>
                </a:lnTo>
                <a:lnTo>
                  <a:pt x="2904" y="2102"/>
                </a:lnTo>
                <a:lnTo>
                  <a:pt x="2904" y="2103"/>
                </a:lnTo>
                <a:lnTo>
                  <a:pt x="2906" y="2103"/>
                </a:lnTo>
                <a:lnTo>
                  <a:pt x="2906" y="2105"/>
                </a:lnTo>
                <a:lnTo>
                  <a:pt x="2904" y="2105"/>
                </a:lnTo>
                <a:lnTo>
                  <a:pt x="2903" y="2105"/>
                </a:lnTo>
                <a:lnTo>
                  <a:pt x="2903" y="2106"/>
                </a:lnTo>
                <a:lnTo>
                  <a:pt x="2903" y="2107"/>
                </a:lnTo>
                <a:lnTo>
                  <a:pt x="2904" y="2107"/>
                </a:lnTo>
                <a:lnTo>
                  <a:pt x="2906" y="2106"/>
                </a:lnTo>
                <a:lnTo>
                  <a:pt x="2907" y="2106"/>
                </a:lnTo>
                <a:lnTo>
                  <a:pt x="2909" y="2107"/>
                </a:lnTo>
                <a:lnTo>
                  <a:pt x="2909" y="2109"/>
                </a:lnTo>
                <a:lnTo>
                  <a:pt x="2910" y="2109"/>
                </a:lnTo>
                <a:lnTo>
                  <a:pt x="2912" y="2110"/>
                </a:lnTo>
                <a:lnTo>
                  <a:pt x="2913" y="2112"/>
                </a:lnTo>
                <a:lnTo>
                  <a:pt x="2913" y="2113"/>
                </a:lnTo>
                <a:lnTo>
                  <a:pt x="2913" y="2115"/>
                </a:lnTo>
                <a:lnTo>
                  <a:pt x="2912" y="2116"/>
                </a:lnTo>
                <a:lnTo>
                  <a:pt x="2912" y="2118"/>
                </a:lnTo>
                <a:lnTo>
                  <a:pt x="2913" y="2119"/>
                </a:lnTo>
                <a:lnTo>
                  <a:pt x="2913" y="2121"/>
                </a:lnTo>
                <a:lnTo>
                  <a:pt x="2913" y="2122"/>
                </a:lnTo>
                <a:lnTo>
                  <a:pt x="2915" y="2122"/>
                </a:lnTo>
                <a:lnTo>
                  <a:pt x="2915" y="2124"/>
                </a:lnTo>
                <a:lnTo>
                  <a:pt x="2916" y="2124"/>
                </a:lnTo>
                <a:lnTo>
                  <a:pt x="2916" y="2125"/>
                </a:lnTo>
                <a:lnTo>
                  <a:pt x="2916" y="2127"/>
                </a:lnTo>
                <a:lnTo>
                  <a:pt x="2918" y="2128"/>
                </a:lnTo>
                <a:lnTo>
                  <a:pt x="2918" y="2130"/>
                </a:lnTo>
                <a:lnTo>
                  <a:pt x="2916" y="2130"/>
                </a:lnTo>
                <a:lnTo>
                  <a:pt x="2916" y="2128"/>
                </a:lnTo>
                <a:lnTo>
                  <a:pt x="2916" y="2130"/>
                </a:lnTo>
                <a:lnTo>
                  <a:pt x="2916" y="2128"/>
                </a:lnTo>
                <a:lnTo>
                  <a:pt x="2915" y="2127"/>
                </a:lnTo>
                <a:lnTo>
                  <a:pt x="2915" y="2125"/>
                </a:lnTo>
                <a:lnTo>
                  <a:pt x="2913" y="2124"/>
                </a:lnTo>
                <a:lnTo>
                  <a:pt x="2913" y="2122"/>
                </a:lnTo>
                <a:lnTo>
                  <a:pt x="2912" y="2121"/>
                </a:lnTo>
                <a:lnTo>
                  <a:pt x="2912" y="2122"/>
                </a:lnTo>
                <a:lnTo>
                  <a:pt x="2912" y="2124"/>
                </a:lnTo>
                <a:lnTo>
                  <a:pt x="2912" y="2122"/>
                </a:lnTo>
                <a:lnTo>
                  <a:pt x="2913" y="2124"/>
                </a:lnTo>
                <a:lnTo>
                  <a:pt x="2913" y="2125"/>
                </a:lnTo>
                <a:lnTo>
                  <a:pt x="2915" y="2127"/>
                </a:lnTo>
                <a:lnTo>
                  <a:pt x="2913" y="2127"/>
                </a:lnTo>
                <a:lnTo>
                  <a:pt x="2913" y="2128"/>
                </a:lnTo>
                <a:lnTo>
                  <a:pt x="2913" y="2130"/>
                </a:lnTo>
                <a:lnTo>
                  <a:pt x="2913" y="2128"/>
                </a:lnTo>
                <a:lnTo>
                  <a:pt x="2912" y="2127"/>
                </a:lnTo>
                <a:lnTo>
                  <a:pt x="2912" y="2128"/>
                </a:lnTo>
                <a:lnTo>
                  <a:pt x="2910" y="2128"/>
                </a:lnTo>
                <a:lnTo>
                  <a:pt x="2910" y="2127"/>
                </a:lnTo>
                <a:lnTo>
                  <a:pt x="2909" y="2127"/>
                </a:lnTo>
                <a:lnTo>
                  <a:pt x="2907" y="2127"/>
                </a:lnTo>
                <a:lnTo>
                  <a:pt x="2907" y="2125"/>
                </a:lnTo>
                <a:lnTo>
                  <a:pt x="2906" y="2125"/>
                </a:lnTo>
                <a:lnTo>
                  <a:pt x="2906" y="2127"/>
                </a:lnTo>
                <a:lnTo>
                  <a:pt x="2904" y="2127"/>
                </a:lnTo>
                <a:lnTo>
                  <a:pt x="2904" y="2125"/>
                </a:lnTo>
                <a:lnTo>
                  <a:pt x="2904" y="2124"/>
                </a:lnTo>
                <a:lnTo>
                  <a:pt x="2903" y="2124"/>
                </a:lnTo>
                <a:lnTo>
                  <a:pt x="2903" y="2125"/>
                </a:lnTo>
                <a:lnTo>
                  <a:pt x="2901" y="2125"/>
                </a:lnTo>
                <a:lnTo>
                  <a:pt x="2903" y="2125"/>
                </a:lnTo>
                <a:lnTo>
                  <a:pt x="2903" y="2127"/>
                </a:lnTo>
                <a:lnTo>
                  <a:pt x="2904" y="2127"/>
                </a:lnTo>
                <a:lnTo>
                  <a:pt x="2904" y="2128"/>
                </a:lnTo>
                <a:lnTo>
                  <a:pt x="2903" y="2128"/>
                </a:lnTo>
                <a:lnTo>
                  <a:pt x="2901" y="2128"/>
                </a:lnTo>
                <a:lnTo>
                  <a:pt x="2901" y="2130"/>
                </a:lnTo>
                <a:lnTo>
                  <a:pt x="2903" y="2130"/>
                </a:lnTo>
                <a:lnTo>
                  <a:pt x="2904" y="2130"/>
                </a:lnTo>
                <a:lnTo>
                  <a:pt x="2906" y="2130"/>
                </a:lnTo>
                <a:lnTo>
                  <a:pt x="2907" y="2130"/>
                </a:lnTo>
                <a:lnTo>
                  <a:pt x="2909" y="2130"/>
                </a:lnTo>
                <a:lnTo>
                  <a:pt x="2909" y="2131"/>
                </a:lnTo>
                <a:lnTo>
                  <a:pt x="2910" y="2131"/>
                </a:lnTo>
                <a:lnTo>
                  <a:pt x="2910" y="2132"/>
                </a:lnTo>
                <a:lnTo>
                  <a:pt x="2910" y="2134"/>
                </a:lnTo>
                <a:lnTo>
                  <a:pt x="2909" y="2134"/>
                </a:lnTo>
                <a:lnTo>
                  <a:pt x="2909" y="2135"/>
                </a:lnTo>
                <a:lnTo>
                  <a:pt x="2910" y="2135"/>
                </a:lnTo>
                <a:lnTo>
                  <a:pt x="2912" y="2134"/>
                </a:lnTo>
                <a:lnTo>
                  <a:pt x="2913" y="2134"/>
                </a:lnTo>
                <a:lnTo>
                  <a:pt x="2913" y="2135"/>
                </a:lnTo>
                <a:lnTo>
                  <a:pt x="2915" y="2135"/>
                </a:lnTo>
                <a:lnTo>
                  <a:pt x="2915" y="2134"/>
                </a:lnTo>
                <a:lnTo>
                  <a:pt x="2913" y="2134"/>
                </a:lnTo>
                <a:lnTo>
                  <a:pt x="2913" y="2132"/>
                </a:lnTo>
                <a:lnTo>
                  <a:pt x="2915" y="2132"/>
                </a:lnTo>
                <a:lnTo>
                  <a:pt x="2915" y="2134"/>
                </a:lnTo>
                <a:lnTo>
                  <a:pt x="2915" y="2135"/>
                </a:lnTo>
                <a:lnTo>
                  <a:pt x="2916" y="2135"/>
                </a:lnTo>
                <a:lnTo>
                  <a:pt x="2916" y="2137"/>
                </a:lnTo>
                <a:lnTo>
                  <a:pt x="2916" y="2138"/>
                </a:lnTo>
                <a:lnTo>
                  <a:pt x="2916" y="2140"/>
                </a:lnTo>
                <a:lnTo>
                  <a:pt x="2918" y="2140"/>
                </a:lnTo>
                <a:lnTo>
                  <a:pt x="2918" y="2141"/>
                </a:lnTo>
                <a:lnTo>
                  <a:pt x="2916" y="2141"/>
                </a:lnTo>
                <a:lnTo>
                  <a:pt x="2918" y="2141"/>
                </a:lnTo>
                <a:lnTo>
                  <a:pt x="2918" y="2143"/>
                </a:lnTo>
                <a:lnTo>
                  <a:pt x="2916" y="2143"/>
                </a:lnTo>
                <a:lnTo>
                  <a:pt x="2916" y="2144"/>
                </a:lnTo>
                <a:lnTo>
                  <a:pt x="2915" y="2144"/>
                </a:lnTo>
                <a:lnTo>
                  <a:pt x="2913" y="2144"/>
                </a:lnTo>
                <a:lnTo>
                  <a:pt x="2913" y="2146"/>
                </a:lnTo>
                <a:lnTo>
                  <a:pt x="2912" y="2146"/>
                </a:lnTo>
                <a:lnTo>
                  <a:pt x="2912" y="2147"/>
                </a:lnTo>
                <a:lnTo>
                  <a:pt x="2912" y="2149"/>
                </a:lnTo>
                <a:lnTo>
                  <a:pt x="2910" y="2149"/>
                </a:lnTo>
                <a:lnTo>
                  <a:pt x="2909" y="2149"/>
                </a:lnTo>
                <a:lnTo>
                  <a:pt x="2909" y="2147"/>
                </a:lnTo>
                <a:lnTo>
                  <a:pt x="2910" y="2147"/>
                </a:lnTo>
                <a:lnTo>
                  <a:pt x="2909" y="2147"/>
                </a:lnTo>
                <a:lnTo>
                  <a:pt x="2907" y="2147"/>
                </a:lnTo>
                <a:lnTo>
                  <a:pt x="2907" y="2146"/>
                </a:lnTo>
                <a:lnTo>
                  <a:pt x="2906" y="2146"/>
                </a:lnTo>
                <a:lnTo>
                  <a:pt x="2907" y="2146"/>
                </a:lnTo>
                <a:lnTo>
                  <a:pt x="2906" y="2146"/>
                </a:lnTo>
                <a:lnTo>
                  <a:pt x="2904" y="2146"/>
                </a:lnTo>
                <a:lnTo>
                  <a:pt x="2904" y="2144"/>
                </a:lnTo>
                <a:lnTo>
                  <a:pt x="2904" y="2143"/>
                </a:lnTo>
                <a:lnTo>
                  <a:pt x="2903" y="2143"/>
                </a:lnTo>
                <a:lnTo>
                  <a:pt x="2903" y="2141"/>
                </a:lnTo>
                <a:lnTo>
                  <a:pt x="2903" y="2140"/>
                </a:lnTo>
                <a:lnTo>
                  <a:pt x="2903" y="2141"/>
                </a:lnTo>
                <a:lnTo>
                  <a:pt x="2903" y="2140"/>
                </a:lnTo>
                <a:lnTo>
                  <a:pt x="2903" y="2141"/>
                </a:lnTo>
                <a:lnTo>
                  <a:pt x="2903" y="2143"/>
                </a:lnTo>
                <a:lnTo>
                  <a:pt x="2903" y="2144"/>
                </a:lnTo>
                <a:lnTo>
                  <a:pt x="2903" y="2146"/>
                </a:lnTo>
                <a:lnTo>
                  <a:pt x="2901" y="2146"/>
                </a:lnTo>
                <a:lnTo>
                  <a:pt x="2901" y="2147"/>
                </a:lnTo>
                <a:lnTo>
                  <a:pt x="2901" y="2146"/>
                </a:lnTo>
                <a:lnTo>
                  <a:pt x="2901" y="2144"/>
                </a:lnTo>
                <a:lnTo>
                  <a:pt x="2901" y="2143"/>
                </a:lnTo>
                <a:lnTo>
                  <a:pt x="2900" y="2143"/>
                </a:lnTo>
                <a:lnTo>
                  <a:pt x="2900" y="2141"/>
                </a:lnTo>
                <a:lnTo>
                  <a:pt x="2898" y="2140"/>
                </a:lnTo>
                <a:lnTo>
                  <a:pt x="2898" y="2141"/>
                </a:lnTo>
                <a:lnTo>
                  <a:pt x="2900" y="2141"/>
                </a:lnTo>
                <a:lnTo>
                  <a:pt x="2898" y="2141"/>
                </a:lnTo>
                <a:lnTo>
                  <a:pt x="2898" y="2140"/>
                </a:lnTo>
                <a:lnTo>
                  <a:pt x="2897" y="2138"/>
                </a:lnTo>
                <a:lnTo>
                  <a:pt x="2896" y="2138"/>
                </a:lnTo>
                <a:lnTo>
                  <a:pt x="2896" y="2140"/>
                </a:lnTo>
                <a:lnTo>
                  <a:pt x="2897" y="2140"/>
                </a:lnTo>
                <a:lnTo>
                  <a:pt x="2897" y="2141"/>
                </a:lnTo>
                <a:lnTo>
                  <a:pt x="2898" y="2141"/>
                </a:lnTo>
                <a:lnTo>
                  <a:pt x="2898" y="2143"/>
                </a:lnTo>
                <a:lnTo>
                  <a:pt x="2898" y="2144"/>
                </a:lnTo>
                <a:lnTo>
                  <a:pt x="2898" y="2143"/>
                </a:lnTo>
                <a:lnTo>
                  <a:pt x="2898" y="2144"/>
                </a:lnTo>
                <a:lnTo>
                  <a:pt x="2897" y="2144"/>
                </a:lnTo>
                <a:lnTo>
                  <a:pt x="2897" y="2146"/>
                </a:lnTo>
                <a:lnTo>
                  <a:pt x="2898" y="2146"/>
                </a:lnTo>
                <a:lnTo>
                  <a:pt x="2900" y="2146"/>
                </a:lnTo>
                <a:lnTo>
                  <a:pt x="2900" y="2147"/>
                </a:lnTo>
                <a:lnTo>
                  <a:pt x="2898" y="2147"/>
                </a:lnTo>
                <a:lnTo>
                  <a:pt x="2898" y="2149"/>
                </a:lnTo>
                <a:lnTo>
                  <a:pt x="2897" y="2149"/>
                </a:lnTo>
                <a:lnTo>
                  <a:pt x="2898" y="2149"/>
                </a:lnTo>
                <a:lnTo>
                  <a:pt x="2900" y="2149"/>
                </a:lnTo>
                <a:lnTo>
                  <a:pt x="2900" y="2150"/>
                </a:lnTo>
                <a:lnTo>
                  <a:pt x="2901" y="2150"/>
                </a:lnTo>
                <a:lnTo>
                  <a:pt x="2901" y="2152"/>
                </a:lnTo>
                <a:lnTo>
                  <a:pt x="2903" y="2152"/>
                </a:lnTo>
                <a:lnTo>
                  <a:pt x="2903" y="2153"/>
                </a:lnTo>
                <a:lnTo>
                  <a:pt x="2901" y="2153"/>
                </a:lnTo>
                <a:lnTo>
                  <a:pt x="2901" y="2155"/>
                </a:lnTo>
                <a:lnTo>
                  <a:pt x="2901" y="2156"/>
                </a:lnTo>
                <a:lnTo>
                  <a:pt x="2901" y="2155"/>
                </a:lnTo>
                <a:lnTo>
                  <a:pt x="2900" y="2155"/>
                </a:lnTo>
                <a:lnTo>
                  <a:pt x="2900" y="2153"/>
                </a:lnTo>
                <a:lnTo>
                  <a:pt x="2898" y="2153"/>
                </a:lnTo>
                <a:lnTo>
                  <a:pt x="2898" y="2155"/>
                </a:lnTo>
                <a:lnTo>
                  <a:pt x="2898" y="2156"/>
                </a:lnTo>
                <a:lnTo>
                  <a:pt x="2898" y="2157"/>
                </a:lnTo>
                <a:lnTo>
                  <a:pt x="2898" y="2159"/>
                </a:lnTo>
                <a:lnTo>
                  <a:pt x="2898" y="2160"/>
                </a:lnTo>
                <a:lnTo>
                  <a:pt x="2897" y="2162"/>
                </a:lnTo>
                <a:lnTo>
                  <a:pt x="2896" y="2163"/>
                </a:lnTo>
                <a:lnTo>
                  <a:pt x="2894" y="2163"/>
                </a:lnTo>
                <a:lnTo>
                  <a:pt x="2894" y="2165"/>
                </a:lnTo>
                <a:lnTo>
                  <a:pt x="2894" y="2163"/>
                </a:lnTo>
                <a:lnTo>
                  <a:pt x="2893" y="2163"/>
                </a:lnTo>
                <a:lnTo>
                  <a:pt x="2891" y="2163"/>
                </a:lnTo>
                <a:lnTo>
                  <a:pt x="2891" y="2162"/>
                </a:lnTo>
                <a:lnTo>
                  <a:pt x="2891" y="2160"/>
                </a:lnTo>
                <a:lnTo>
                  <a:pt x="2891" y="2159"/>
                </a:lnTo>
                <a:lnTo>
                  <a:pt x="2891" y="2157"/>
                </a:lnTo>
                <a:lnTo>
                  <a:pt x="2891" y="2156"/>
                </a:lnTo>
                <a:lnTo>
                  <a:pt x="2890" y="2156"/>
                </a:lnTo>
                <a:lnTo>
                  <a:pt x="2890" y="2155"/>
                </a:lnTo>
                <a:lnTo>
                  <a:pt x="2890" y="2156"/>
                </a:lnTo>
                <a:lnTo>
                  <a:pt x="2890" y="2157"/>
                </a:lnTo>
                <a:lnTo>
                  <a:pt x="2890" y="2159"/>
                </a:lnTo>
                <a:lnTo>
                  <a:pt x="2888" y="2160"/>
                </a:lnTo>
                <a:lnTo>
                  <a:pt x="2890" y="2160"/>
                </a:lnTo>
                <a:lnTo>
                  <a:pt x="2890" y="2162"/>
                </a:lnTo>
                <a:lnTo>
                  <a:pt x="2890" y="2163"/>
                </a:lnTo>
                <a:lnTo>
                  <a:pt x="2890" y="2165"/>
                </a:lnTo>
                <a:lnTo>
                  <a:pt x="2890" y="2166"/>
                </a:lnTo>
                <a:lnTo>
                  <a:pt x="2891" y="2166"/>
                </a:lnTo>
                <a:lnTo>
                  <a:pt x="2891" y="2168"/>
                </a:lnTo>
                <a:lnTo>
                  <a:pt x="2890" y="2168"/>
                </a:lnTo>
                <a:lnTo>
                  <a:pt x="2890" y="2169"/>
                </a:lnTo>
                <a:lnTo>
                  <a:pt x="2888" y="2169"/>
                </a:lnTo>
                <a:lnTo>
                  <a:pt x="2888" y="2168"/>
                </a:lnTo>
                <a:lnTo>
                  <a:pt x="2887" y="2168"/>
                </a:lnTo>
                <a:lnTo>
                  <a:pt x="2887" y="2166"/>
                </a:lnTo>
                <a:lnTo>
                  <a:pt x="2885" y="2166"/>
                </a:lnTo>
                <a:lnTo>
                  <a:pt x="2887" y="2166"/>
                </a:lnTo>
                <a:lnTo>
                  <a:pt x="2887" y="2168"/>
                </a:lnTo>
                <a:lnTo>
                  <a:pt x="2887" y="2169"/>
                </a:lnTo>
                <a:lnTo>
                  <a:pt x="2888" y="2169"/>
                </a:lnTo>
                <a:lnTo>
                  <a:pt x="2887" y="2171"/>
                </a:lnTo>
                <a:lnTo>
                  <a:pt x="2885" y="2169"/>
                </a:lnTo>
                <a:lnTo>
                  <a:pt x="2884" y="2169"/>
                </a:lnTo>
                <a:lnTo>
                  <a:pt x="2884" y="2171"/>
                </a:lnTo>
                <a:lnTo>
                  <a:pt x="2882" y="2171"/>
                </a:lnTo>
                <a:lnTo>
                  <a:pt x="2882" y="2172"/>
                </a:lnTo>
                <a:lnTo>
                  <a:pt x="2884" y="2172"/>
                </a:lnTo>
                <a:lnTo>
                  <a:pt x="2884" y="2174"/>
                </a:lnTo>
                <a:lnTo>
                  <a:pt x="2885" y="2174"/>
                </a:lnTo>
                <a:lnTo>
                  <a:pt x="2884" y="2175"/>
                </a:lnTo>
                <a:lnTo>
                  <a:pt x="2882" y="2175"/>
                </a:lnTo>
                <a:lnTo>
                  <a:pt x="2882" y="2177"/>
                </a:lnTo>
                <a:lnTo>
                  <a:pt x="2881" y="2177"/>
                </a:lnTo>
                <a:lnTo>
                  <a:pt x="2879" y="2178"/>
                </a:lnTo>
                <a:lnTo>
                  <a:pt x="2878" y="2178"/>
                </a:lnTo>
                <a:lnTo>
                  <a:pt x="2878" y="2180"/>
                </a:lnTo>
                <a:lnTo>
                  <a:pt x="2878" y="2181"/>
                </a:lnTo>
                <a:lnTo>
                  <a:pt x="2876" y="2181"/>
                </a:lnTo>
                <a:lnTo>
                  <a:pt x="2876" y="2180"/>
                </a:lnTo>
                <a:lnTo>
                  <a:pt x="2876" y="2181"/>
                </a:lnTo>
                <a:lnTo>
                  <a:pt x="2875" y="2181"/>
                </a:lnTo>
                <a:lnTo>
                  <a:pt x="2875" y="2180"/>
                </a:lnTo>
                <a:lnTo>
                  <a:pt x="2875" y="2181"/>
                </a:lnTo>
                <a:lnTo>
                  <a:pt x="2873" y="2181"/>
                </a:lnTo>
                <a:lnTo>
                  <a:pt x="2873" y="2180"/>
                </a:lnTo>
                <a:lnTo>
                  <a:pt x="2873" y="2181"/>
                </a:lnTo>
                <a:lnTo>
                  <a:pt x="2873" y="2180"/>
                </a:lnTo>
                <a:lnTo>
                  <a:pt x="2875" y="2180"/>
                </a:lnTo>
                <a:lnTo>
                  <a:pt x="2873" y="2178"/>
                </a:lnTo>
                <a:lnTo>
                  <a:pt x="2873" y="2180"/>
                </a:lnTo>
                <a:lnTo>
                  <a:pt x="2872" y="2181"/>
                </a:lnTo>
                <a:lnTo>
                  <a:pt x="2872" y="2182"/>
                </a:lnTo>
                <a:lnTo>
                  <a:pt x="2872" y="2181"/>
                </a:lnTo>
                <a:lnTo>
                  <a:pt x="2872" y="2180"/>
                </a:lnTo>
                <a:lnTo>
                  <a:pt x="2871" y="2180"/>
                </a:lnTo>
                <a:lnTo>
                  <a:pt x="2871" y="2181"/>
                </a:lnTo>
                <a:lnTo>
                  <a:pt x="2869" y="2181"/>
                </a:lnTo>
                <a:lnTo>
                  <a:pt x="2869" y="2182"/>
                </a:lnTo>
                <a:lnTo>
                  <a:pt x="2869" y="2181"/>
                </a:lnTo>
                <a:lnTo>
                  <a:pt x="2869" y="2180"/>
                </a:lnTo>
                <a:lnTo>
                  <a:pt x="2869" y="2178"/>
                </a:lnTo>
                <a:lnTo>
                  <a:pt x="2869" y="2177"/>
                </a:lnTo>
                <a:lnTo>
                  <a:pt x="2869" y="2175"/>
                </a:lnTo>
                <a:lnTo>
                  <a:pt x="2868" y="2174"/>
                </a:lnTo>
                <a:lnTo>
                  <a:pt x="2869" y="2174"/>
                </a:lnTo>
                <a:lnTo>
                  <a:pt x="2868" y="2172"/>
                </a:lnTo>
                <a:lnTo>
                  <a:pt x="2868" y="2171"/>
                </a:lnTo>
                <a:lnTo>
                  <a:pt x="2869" y="2171"/>
                </a:lnTo>
                <a:lnTo>
                  <a:pt x="2869" y="2169"/>
                </a:lnTo>
                <a:lnTo>
                  <a:pt x="2868" y="2169"/>
                </a:lnTo>
                <a:lnTo>
                  <a:pt x="2868" y="2168"/>
                </a:lnTo>
                <a:lnTo>
                  <a:pt x="2869" y="2168"/>
                </a:lnTo>
                <a:lnTo>
                  <a:pt x="2869" y="2166"/>
                </a:lnTo>
                <a:lnTo>
                  <a:pt x="2871" y="2166"/>
                </a:lnTo>
                <a:lnTo>
                  <a:pt x="2871" y="2165"/>
                </a:lnTo>
                <a:lnTo>
                  <a:pt x="2869" y="2165"/>
                </a:lnTo>
                <a:lnTo>
                  <a:pt x="2868" y="2165"/>
                </a:lnTo>
                <a:lnTo>
                  <a:pt x="2868" y="2163"/>
                </a:lnTo>
                <a:lnTo>
                  <a:pt x="2868" y="2162"/>
                </a:lnTo>
                <a:lnTo>
                  <a:pt x="2868" y="2160"/>
                </a:lnTo>
                <a:lnTo>
                  <a:pt x="2868" y="2159"/>
                </a:lnTo>
                <a:lnTo>
                  <a:pt x="2868" y="2157"/>
                </a:lnTo>
                <a:lnTo>
                  <a:pt x="2868" y="2156"/>
                </a:lnTo>
                <a:lnTo>
                  <a:pt x="2869" y="2156"/>
                </a:lnTo>
                <a:lnTo>
                  <a:pt x="2869" y="2157"/>
                </a:lnTo>
                <a:lnTo>
                  <a:pt x="2871" y="2157"/>
                </a:lnTo>
                <a:lnTo>
                  <a:pt x="2871" y="2159"/>
                </a:lnTo>
                <a:lnTo>
                  <a:pt x="2872" y="2159"/>
                </a:lnTo>
                <a:lnTo>
                  <a:pt x="2873" y="2157"/>
                </a:lnTo>
                <a:lnTo>
                  <a:pt x="2873" y="2159"/>
                </a:lnTo>
                <a:lnTo>
                  <a:pt x="2873" y="2157"/>
                </a:lnTo>
                <a:lnTo>
                  <a:pt x="2873" y="2159"/>
                </a:lnTo>
                <a:lnTo>
                  <a:pt x="2875" y="2157"/>
                </a:lnTo>
                <a:lnTo>
                  <a:pt x="2873" y="2157"/>
                </a:lnTo>
                <a:lnTo>
                  <a:pt x="2873" y="2156"/>
                </a:lnTo>
                <a:lnTo>
                  <a:pt x="2872" y="2156"/>
                </a:lnTo>
                <a:lnTo>
                  <a:pt x="2871" y="2156"/>
                </a:lnTo>
                <a:lnTo>
                  <a:pt x="2871" y="2155"/>
                </a:lnTo>
                <a:lnTo>
                  <a:pt x="2869" y="2155"/>
                </a:lnTo>
                <a:lnTo>
                  <a:pt x="2869" y="2153"/>
                </a:lnTo>
                <a:lnTo>
                  <a:pt x="2869" y="2152"/>
                </a:lnTo>
                <a:lnTo>
                  <a:pt x="2871" y="2152"/>
                </a:lnTo>
                <a:lnTo>
                  <a:pt x="2872" y="2150"/>
                </a:lnTo>
                <a:lnTo>
                  <a:pt x="2872" y="2149"/>
                </a:lnTo>
                <a:lnTo>
                  <a:pt x="2873" y="2149"/>
                </a:lnTo>
                <a:lnTo>
                  <a:pt x="2875" y="2147"/>
                </a:lnTo>
                <a:lnTo>
                  <a:pt x="2876" y="2147"/>
                </a:lnTo>
                <a:lnTo>
                  <a:pt x="2878" y="2147"/>
                </a:lnTo>
                <a:lnTo>
                  <a:pt x="2878" y="2149"/>
                </a:lnTo>
                <a:lnTo>
                  <a:pt x="2879" y="2149"/>
                </a:lnTo>
                <a:lnTo>
                  <a:pt x="2881" y="2149"/>
                </a:lnTo>
                <a:lnTo>
                  <a:pt x="2879" y="2149"/>
                </a:lnTo>
                <a:lnTo>
                  <a:pt x="2879" y="2147"/>
                </a:lnTo>
                <a:lnTo>
                  <a:pt x="2878" y="2147"/>
                </a:lnTo>
                <a:lnTo>
                  <a:pt x="2878" y="2146"/>
                </a:lnTo>
                <a:lnTo>
                  <a:pt x="2878" y="2147"/>
                </a:lnTo>
                <a:lnTo>
                  <a:pt x="2878" y="2146"/>
                </a:lnTo>
                <a:lnTo>
                  <a:pt x="2876" y="2146"/>
                </a:lnTo>
                <a:lnTo>
                  <a:pt x="2875" y="2146"/>
                </a:lnTo>
                <a:lnTo>
                  <a:pt x="2876" y="2146"/>
                </a:lnTo>
                <a:lnTo>
                  <a:pt x="2876" y="2144"/>
                </a:lnTo>
                <a:lnTo>
                  <a:pt x="2875" y="2144"/>
                </a:lnTo>
                <a:lnTo>
                  <a:pt x="2873" y="2144"/>
                </a:lnTo>
                <a:lnTo>
                  <a:pt x="2872" y="2146"/>
                </a:lnTo>
                <a:lnTo>
                  <a:pt x="2872" y="2144"/>
                </a:lnTo>
                <a:lnTo>
                  <a:pt x="2872" y="2143"/>
                </a:lnTo>
                <a:lnTo>
                  <a:pt x="2872" y="2141"/>
                </a:lnTo>
                <a:lnTo>
                  <a:pt x="2872" y="2140"/>
                </a:lnTo>
                <a:lnTo>
                  <a:pt x="2872" y="2138"/>
                </a:lnTo>
                <a:lnTo>
                  <a:pt x="2872" y="2137"/>
                </a:lnTo>
                <a:lnTo>
                  <a:pt x="2873" y="2137"/>
                </a:lnTo>
                <a:lnTo>
                  <a:pt x="2875" y="2137"/>
                </a:lnTo>
                <a:lnTo>
                  <a:pt x="2875" y="2138"/>
                </a:lnTo>
                <a:lnTo>
                  <a:pt x="2875" y="2140"/>
                </a:lnTo>
                <a:lnTo>
                  <a:pt x="2876" y="2140"/>
                </a:lnTo>
                <a:lnTo>
                  <a:pt x="2878" y="2141"/>
                </a:lnTo>
                <a:lnTo>
                  <a:pt x="2878" y="2140"/>
                </a:lnTo>
                <a:lnTo>
                  <a:pt x="2878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2" y="2141"/>
                </a:lnTo>
                <a:lnTo>
                  <a:pt x="2881" y="2141"/>
                </a:lnTo>
                <a:lnTo>
                  <a:pt x="2882" y="2140"/>
                </a:lnTo>
                <a:lnTo>
                  <a:pt x="2882" y="2141"/>
                </a:lnTo>
                <a:lnTo>
                  <a:pt x="2882" y="2143"/>
                </a:lnTo>
                <a:lnTo>
                  <a:pt x="2884" y="2143"/>
                </a:lnTo>
                <a:lnTo>
                  <a:pt x="2884" y="2144"/>
                </a:lnTo>
                <a:lnTo>
                  <a:pt x="2885" y="2144"/>
                </a:lnTo>
                <a:lnTo>
                  <a:pt x="2887" y="2144"/>
                </a:lnTo>
                <a:lnTo>
                  <a:pt x="2888" y="2144"/>
                </a:lnTo>
                <a:lnTo>
                  <a:pt x="2887" y="2144"/>
                </a:lnTo>
                <a:lnTo>
                  <a:pt x="2887" y="2143"/>
                </a:lnTo>
                <a:lnTo>
                  <a:pt x="2885" y="2143"/>
                </a:lnTo>
                <a:lnTo>
                  <a:pt x="2885" y="2141"/>
                </a:lnTo>
                <a:lnTo>
                  <a:pt x="2884" y="2141"/>
                </a:lnTo>
                <a:lnTo>
                  <a:pt x="2884" y="2140"/>
                </a:lnTo>
                <a:lnTo>
                  <a:pt x="2885" y="2140"/>
                </a:lnTo>
                <a:lnTo>
                  <a:pt x="2887" y="2140"/>
                </a:lnTo>
                <a:lnTo>
                  <a:pt x="2887" y="2138"/>
                </a:lnTo>
                <a:lnTo>
                  <a:pt x="2888" y="2138"/>
                </a:lnTo>
                <a:lnTo>
                  <a:pt x="2887" y="2138"/>
                </a:lnTo>
                <a:lnTo>
                  <a:pt x="2885" y="2138"/>
                </a:lnTo>
                <a:lnTo>
                  <a:pt x="2884" y="2138"/>
                </a:lnTo>
                <a:lnTo>
                  <a:pt x="2884" y="2140"/>
                </a:lnTo>
                <a:lnTo>
                  <a:pt x="2882" y="2140"/>
                </a:lnTo>
                <a:lnTo>
                  <a:pt x="2881" y="2140"/>
                </a:lnTo>
                <a:lnTo>
                  <a:pt x="2879" y="2140"/>
                </a:lnTo>
                <a:lnTo>
                  <a:pt x="2879" y="2138"/>
                </a:lnTo>
                <a:lnTo>
                  <a:pt x="2879" y="2140"/>
                </a:lnTo>
                <a:lnTo>
                  <a:pt x="2878" y="2140"/>
                </a:lnTo>
                <a:lnTo>
                  <a:pt x="2878" y="2138"/>
                </a:lnTo>
                <a:lnTo>
                  <a:pt x="2879" y="2138"/>
                </a:lnTo>
                <a:lnTo>
                  <a:pt x="2878" y="2138"/>
                </a:lnTo>
                <a:lnTo>
                  <a:pt x="2878" y="2137"/>
                </a:lnTo>
                <a:lnTo>
                  <a:pt x="2876" y="2137"/>
                </a:lnTo>
                <a:lnTo>
                  <a:pt x="2876" y="2135"/>
                </a:lnTo>
                <a:lnTo>
                  <a:pt x="2875" y="2134"/>
                </a:lnTo>
                <a:lnTo>
                  <a:pt x="2873" y="2131"/>
                </a:lnTo>
                <a:lnTo>
                  <a:pt x="2873" y="2130"/>
                </a:lnTo>
                <a:lnTo>
                  <a:pt x="2873" y="2128"/>
                </a:lnTo>
                <a:lnTo>
                  <a:pt x="2872" y="2128"/>
                </a:lnTo>
                <a:lnTo>
                  <a:pt x="2871" y="2127"/>
                </a:lnTo>
                <a:lnTo>
                  <a:pt x="2871" y="2125"/>
                </a:lnTo>
                <a:lnTo>
                  <a:pt x="2869" y="2125"/>
                </a:lnTo>
                <a:lnTo>
                  <a:pt x="2869" y="2124"/>
                </a:lnTo>
                <a:lnTo>
                  <a:pt x="2871" y="2124"/>
                </a:lnTo>
                <a:lnTo>
                  <a:pt x="2871" y="2125"/>
                </a:lnTo>
                <a:lnTo>
                  <a:pt x="2872" y="2125"/>
                </a:lnTo>
                <a:lnTo>
                  <a:pt x="2872" y="2127"/>
                </a:lnTo>
                <a:lnTo>
                  <a:pt x="2873" y="2127"/>
                </a:lnTo>
                <a:lnTo>
                  <a:pt x="2873" y="2128"/>
                </a:lnTo>
                <a:lnTo>
                  <a:pt x="2875" y="2131"/>
                </a:lnTo>
                <a:lnTo>
                  <a:pt x="2876" y="2130"/>
                </a:lnTo>
                <a:lnTo>
                  <a:pt x="2876" y="2128"/>
                </a:lnTo>
                <a:lnTo>
                  <a:pt x="2875" y="2128"/>
                </a:lnTo>
                <a:lnTo>
                  <a:pt x="2875" y="2127"/>
                </a:lnTo>
                <a:lnTo>
                  <a:pt x="2873" y="2127"/>
                </a:lnTo>
                <a:lnTo>
                  <a:pt x="2873" y="2125"/>
                </a:lnTo>
                <a:lnTo>
                  <a:pt x="2875" y="2125"/>
                </a:lnTo>
                <a:lnTo>
                  <a:pt x="2875" y="2124"/>
                </a:lnTo>
                <a:lnTo>
                  <a:pt x="2875" y="2125"/>
                </a:lnTo>
                <a:lnTo>
                  <a:pt x="2876" y="2125"/>
                </a:lnTo>
                <a:lnTo>
                  <a:pt x="2876" y="2124"/>
                </a:lnTo>
                <a:lnTo>
                  <a:pt x="2875" y="2124"/>
                </a:lnTo>
                <a:lnTo>
                  <a:pt x="2875" y="2122"/>
                </a:lnTo>
                <a:lnTo>
                  <a:pt x="2878" y="2121"/>
                </a:lnTo>
                <a:lnTo>
                  <a:pt x="2876" y="2122"/>
                </a:lnTo>
                <a:lnTo>
                  <a:pt x="2878" y="2122"/>
                </a:lnTo>
                <a:lnTo>
                  <a:pt x="2878" y="2124"/>
                </a:lnTo>
                <a:lnTo>
                  <a:pt x="2878" y="2122"/>
                </a:lnTo>
                <a:lnTo>
                  <a:pt x="2879" y="2121"/>
                </a:lnTo>
                <a:lnTo>
                  <a:pt x="2881" y="2122"/>
                </a:lnTo>
                <a:lnTo>
                  <a:pt x="2882" y="2121"/>
                </a:lnTo>
                <a:lnTo>
                  <a:pt x="2884" y="2121"/>
                </a:lnTo>
                <a:lnTo>
                  <a:pt x="2885" y="2121"/>
                </a:lnTo>
                <a:lnTo>
                  <a:pt x="2885" y="2119"/>
                </a:lnTo>
                <a:lnTo>
                  <a:pt x="2884" y="2119"/>
                </a:lnTo>
                <a:lnTo>
                  <a:pt x="2884" y="2118"/>
                </a:lnTo>
                <a:lnTo>
                  <a:pt x="2882" y="2118"/>
                </a:lnTo>
                <a:lnTo>
                  <a:pt x="2882" y="2119"/>
                </a:lnTo>
                <a:lnTo>
                  <a:pt x="2881" y="2119"/>
                </a:lnTo>
                <a:lnTo>
                  <a:pt x="2879" y="2119"/>
                </a:lnTo>
                <a:lnTo>
                  <a:pt x="2878" y="2119"/>
                </a:lnTo>
                <a:lnTo>
                  <a:pt x="2875" y="2121"/>
                </a:lnTo>
                <a:lnTo>
                  <a:pt x="2873" y="2122"/>
                </a:lnTo>
                <a:lnTo>
                  <a:pt x="2872" y="2124"/>
                </a:lnTo>
                <a:lnTo>
                  <a:pt x="2871" y="2124"/>
                </a:lnTo>
                <a:lnTo>
                  <a:pt x="2871" y="2125"/>
                </a:lnTo>
                <a:lnTo>
                  <a:pt x="2871" y="2124"/>
                </a:lnTo>
                <a:lnTo>
                  <a:pt x="2871" y="2122"/>
                </a:lnTo>
                <a:lnTo>
                  <a:pt x="2871" y="2121"/>
                </a:lnTo>
                <a:lnTo>
                  <a:pt x="2869" y="2121"/>
                </a:lnTo>
                <a:lnTo>
                  <a:pt x="2869" y="2119"/>
                </a:lnTo>
                <a:lnTo>
                  <a:pt x="2869" y="2118"/>
                </a:lnTo>
                <a:lnTo>
                  <a:pt x="2869" y="2116"/>
                </a:lnTo>
                <a:lnTo>
                  <a:pt x="2868" y="2116"/>
                </a:lnTo>
                <a:lnTo>
                  <a:pt x="2868" y="2115"/>
                </a:lnTo>
                <a:lnTo>
                  <a:pt x="2866" y="2113"/>
                </a:lnTo>
                <a:lnTo>
                  <a:pt x="2866" y="2112"/>
                </a:lnTo>
                <a:lnTo>
                  <a:pt x="2865" y="2112"/>
                </a:lnTo>
                <a:lnTo>
                  <a:pt x="2865" y="2110"/>
                </a:lnTo>
                <a:lnTo>
                  <a:pt x="2865" y="2109"/>
                </a:lnTo>
                <a:lnTo>
                  <a:pt x="2865" y="2107"/>
                </a:lnTo>
                <a:lnTo>
                  <a:pt x="2865" y="2106"/>
                </a:lnTo>
                <a:lnTo>
                  <a:pt x="2863" y="2105"/>
                </a:lnTo>
                <a:lnTo>
                  <a:pt x="2863" y="2103"/>
                </a:lnTo>
                <a:lnTo>
                  <a:pt x="2863" y="2102"/>
                </a:lnTo>
                <a:lnTo>
                  <a:pt x="2862" y="2100"/>
                </a:lnTo>
                <a:lnTo>
                  <a:pt x="2862" y="2099"/>
                </a:lnTo>
                <a:lnTo>
                  <a:pt x="2862" y="2097"/>
                </a:lnTo>
                <a:lnTo>
                  <a:pt x="2862" y="2096"/>
                </a:lnTo>
                <a:lnTo>
                  <a:pt x="2862" y="2094"/>
                </a:lnTo>
                <a:lnTo>
                  <a:pt x="2863" y="2094"/>
                </a:lnTo>
                <a:lnTo>
                  <a:pt x="2862" y="2093"/>
                </a:lnTo>
                <a:lnTo>
                  <a:pt x="2863" y="2093"/>
                </a:lnTo>
                <a:lnTo>
                  <a:pt x="2863" y="2091"/>
                </a:lnTo>
                <a:lnTo>
                  <a:pt x="2862" y="2090"/>
                </a:lnTo>
                <a:lnTo>
                  <a:pt x="2863" y="2088"/>
                </a:lnTo>
                <a:lnTo>
                  <a:pt x="2863" y="2087"/>
                </a:lnTo>
                <a:lnTo>
                  <a:pt x="2863" y="2085"/>
                </a:lnTo>
                <a:lnTo>
                  <a:pt x="2862" y="2084"/>
                </a:lnTo>
                <a:lnTo>
                  <a:pt x="2862" y="2083"/>
                </a:lnTo>
                <a:lnTo>
                  <a:pt x="2862" y="2081"/>
                </a:lnTo>
                <a:lnTo>
                  <a:pt x="2862" y="2080"/>
                </a:lnTo>
                <a:lnTo>
                  <a:pt x="2862" y="2078"/>
                </a:lnTo>
                <a:lnTo>
                  <a:pt x="2860" y="2078"/>
                </a:lnTo>
                <a:lnTo>
                  <a:pt x="2860" y="2077"/>
                </a:lnTo>
                <a:lnTo>
                  <a:pt x="2860" y="2075"/>
                </a:lnTo>
                <a:lnTo>
                  <a:pt x="2860" y="2074"/>
                </a:lnTo>
                <a:lnTo>
                  <a:pt x="2860" y="2072"/>
                </a:lnTo>
                <a:lnTo>
                  <a:pt x="2860" y="2071"/>
                </a:lnTo>
                <a:lnTo>
                  <a:pt x="2859" y="2071"/>
                </a:lnTo>
                <a:lnTo>
                  <a:pt x="2859" y="2069"/>
                </a:lnTo>
                <a:lnTo>
                  <a:pt x="2859" y="2068"/>
                </a:lnTo>
                <a:lnTo>
                  <a:pt x="2860" y="2068"/>
                </a:lnTo>
                <a:lnTo>
                  <a:pt x="2859" y="2068"/>
                </a:lnTo>
                <a:lnTo>
                  <a:pt x="2859" y="2066"/>
                </a:lnTo>
                <a:lnTo>
                  <a:pt x="2859" y="2065"/>
                </a:lnTo>
                <a:lnTo>
                  <a:pt x="2859" y="2063"/>
                </a:lnTo>
                <a:lnTo>
                  <a:pt x="2857" y="2063"/>
                </a:lnTo>
                <a:lnTo>
                  <a:pt x="2857" y="2062"/>
                </a:lnTo>
                <a:lnTo>
                  <a:pt x="2857" y="2060"/>
                </a:lnTo>
                <a:lnTo>
                  <a:pt x="2856" y="2060"/>
                </a:lnTo>
                <a:lnTo>
                  <a:pt x="2856" y="2059"/>
                </a:lnTo>
                <a:lnTo>
                  <a:pt x="2856" y="2058"/>
                </a:lnTo>
                <a:lnTo>
                  <a:pt x="2857" y="2058"/>
                </a:lnTo>
                <a:lnTo>
                  <a:pt x="2857" y="2056"/>
                </a:lnTo>
                <a:lnTo>
                  <a:pt x="2859" y="2055"/>
                </a:lnTo>
                <a:lnTo>
                  <a:pt x="2859" y="2056"/>
                </a:lnTo>
                <a:lnTo>
                  <a:pt x="2859" y="2055"/>
                </a:lnTo>
                <a:lnTo>
                  <a:pt x="2859" y="2053"/>
                </a:lnTo>
                <a:lnTo>
                  <a:pt x="2860" y="2052"/>
                </a:lnTo>
                <a:lnTo>
                  <a:pt x="2860" y="2050"/>
                </a:lnTo>
                <a:lnTo>
                  <a:pt x="2860" y="2049"/>
                </a:lnTo>
                <a:lnTo>
                  <a:pt x="2860" y="2047"/>
                </a:lnTo>
                <a:lnTo>
                  <a:pt x="2859" y="2047"/>
                </a:lnTo>
                <a:lnTo>
                  <a:pt x="2859" y="2046"/>
                </a:lnTo>
                <a:lnTo>
                  <a:pt x="2860" y="2046"/>
                </a:lnTo>
                <a:lnTo>
                  <a:pt x="2860" y="2044"/>
                </a:lnTo>
                <a:lnTo>
                  <a:pt x="2862" y="2044"/>
                </a:lnTo>
                <a:lnTo>
                  <a:pt x="2862" y="2043"/>
                </a:lnTo>
                <a:lnTo>
                  <a:pt x="2860" y="2041"/>
                </a:lnTo>
                <a:lnTo>
                  <a:pt x="2860" y="2043"/>
                </a:lnTo>
                <a:lnTo>
                  <a:pt x="2860" y="2044"/>
                </a:lnTo>
                <a:lnTo>
                  <a:pt x="2859" y="2044"/>
                </a:lnTo>
                <a:lnTo>
                  <a:pt x="2859" y="2046"/>
                </a:lnTo>
                <a:lnTo>
                  <a:pt x="2859" y="2047"/>
                </a:lnTo>
                <a:lnTo>
                  <a:pt x="2859" y="2049"/>
                </a:lnTo>
                <a:lnTo>
                  <a:pt x="2859" y="2050"/>
                </a:lnTo>
                <a:lnTo>
                  <a:pt x="2859" y="2052"/>
                </a:lnTo>
                <a:lnTo>
                  <a:pt x="2859" y="2053"/>
                </a:lnTo>
                <a:lnTo>
                  <a:pt x="2857" y="2053"/>
                </a:lnTo>
                <a:lnTo>
                  <a:pt x="2857" y="2052"/>
                </a:lnTo>
                <a:lnTo>
                  <a:pt x="2856" y="2050"/>
                </a:lnTo>
                <a:lnTo>
                  <a:pt x="2856" y="2049"/>
                </a:lnTo>
                <a:lnTo>
                  <a:pt x="2856" y="2047"/>
                </a:lnTo>
                <a:lnTo>
                  <a:pt x="2854" y="2047"/>
                </a:lnTo>
                <a:lnTo>
                  <a:pt x="2854" y="2046"/>
                </a:lnTo>
                <a:lnTo>
                  <a:pt x="2854" y="2044"/>
                </a:lnTo>
                <a:lnTo>
                  <a:pt x="2853" y="2044"/>
                </a:lnTo>
                <a:lnTo>
                  <a:pt x="2853" y="2043"/>
                </a:lnTo>
                <a:lnTo>
                  <a:pt x="2851" y="2043"/>
                </a:lnTo>
                <a:lnTo>
                  <a:pt x="2851" y="2041"/>
                </a:lnTo>
                <a:lnTo>
                  <a:pt x="2850" y="2041"/>
                </a:lnTo>
                <a:lnTo>
                  <a:pt x="2850" y="2040"/>
                </a:lnTo>
                <a:lnTo>
                  <a:pt x="2850" y="2038"/>
                </a:lnTo>
                <a:lnTo>
                  <a:pt x="2850" y="2037"/>
                </a:lnTo>
                <a:lnTo>
                  <a:pt x="2851" y="2037"/>
                </a:lnTo>
                <a:lnTo>
                  <a:pt x="2851" y="2035"/>
                </a:lnTo>
                <a:lnTo>
                  <a:pt x="2851" y="2034"/>
                </a:lnTo>
                <a:lnTo>
                  <a:pt x="2850" y="2034"/>
                </a:lnTo>
                <a:lnTo>
                  <a:pt x="2850" y="2035"/>
                </a:lnTo>
                <a:lnTo>
                  <a:pt x="2848" y="2035"/>
                </a:lnTo>
                <a:lnTo>
                  <a:pt x="2848" y="2034"/>
                </a:lnTo>
                <a:lnTo>
                  <a:pt x="2848" y="2033"/>
                </a:lnTo>
                <a:lnTo>
                  <a:pt x="2848" y="2031"/>
                </a:lnTo>
                <a:lnTo>
                  <a:pt x="2847" y="2031"/>
                </a:lnTo>
                <a:lnTo>
                  <a:pt x="2847" y="2030"/>
                </a:lnTo>
                <a:lnTo>
                  <a:pt x="2847" y="2028"/>
                </a:lnTo>
                <a:lnTo>
                  <a:pt x="2847" y="2027"/>
                </a:lnTo>
                <a:lnTo>
                  <a:pt x="2847" y="2025"/>
                </a:lnTo>
                <a:lnTo>
                  <a:pt x="2847" y="2024"/>
                </a:lnTo>
                <a:lnTo>
                  <a:pt x="2847" y="2022"/>
                </a:lnTo>
                <a:lnTo>
                  <a:pt x="2846" y="2021"/>
                </a:lnTo>
                <a:lnTo>
                  <a:pt x="2846" y="2019"/>
                </a:lnTo>
                <a:lnTo>
                  <a:pt x="2847" y="2019"/>
                </a:lnTo>
                <a:lnTo>
                  <a:pt x="2847" y="2018"/>
                </a:lnTo>
                <a:lnTo>
                  <a:pt x="2847" y="2016"/>
                </a:lnTo>
                <a:lnTo>
                  <a:pt x="2847" y="2015"/>
                </a:lnTo>
                <a:lnTo>
                  <a:pt x="2848" y="2016"/>
                </a:lnTo>
                <a:lnTo>
                  <a:pt x="2848" y="2018"/>
                </a:lnTo>
                <a:lnTo>
                  <a:pt x="2848" y="2019"/>
                </a:lnTo>
                <a:lnTo>
                  <a:pt x="2850" y="2019"/>
                </a:lnTo>
                <a:lnTo>
                  <a:pt x="2850" y="2021"/>
                </a:lnTo>
                <a:lnTo>
                  <a:pt x="2850" y="2022"/>
                </a:lnTo>
                <a:close/>
                <a:moveTo>
                  <a:pt x="1728" y="2013"/>
                </a:moveTo>
                <a:lnTo>
                  <a:pt x="1728" y="2015"/>
                </a:lnTo>
                <a:lnTo>
                  <a:pt x="1728" y="2013"/>
                </a:lnTo>
                <a:close/>
                <a:moveTo>
                  <a:pt x="1727" y="2012"/>
                </a:moveTo>
                <a:lnTo>
                  <a:pt x="1727" y="2013"/>
                </a:lnTo>
                <a:lnTo>
                  <a:pt x="1727" y="2012"/>
                </a:lnTo>
                <a:close/>
                <a:moveTo>
                  <a:pt x="1728" y="2012"/>
                </a:moveTo>
                <a:lnTo>
                  <a:pt x="1728" y="2013"/>
                </a:lnTo>
                <a:lnTo>
                  <a:pt x="1727" y="2013"/>
                </a:lnTo>
                <a:lnTo>
                  <a:pt x="1728" y="2012"/>
                </a:lnTo>
                <a:close/>
                <a:moveTo>
                  <a:pt x="1705" y="2010"/>
                </a:moveTo>
                <a:lnTo>
                  <a:pt x="1703" y="2010"/>
                </a:lnTo>
                <a:lnTo>
                  <a:pt x="1705" y="2010"/>
                </a:lnTo>
                <a:close/>
                <a:moveTo>
                  <a:pt x="2846" y="2009"/>
                </a:moveTo>
                <a:lnTo>
                  <a:pt x="2844" y="2009"/>
                </a:lnTo>
                <a:lnTo>
                  <a:pt x="2846" y="2009"/>
                </a:lnTo>
                <a:close/>
                <a:moveTo>
                  <a:pt x="1705" y="2009"/>
                </a:moveTo>
                <a:lnTo>
                  <a:pt x="1703" y="2009"/>
                </a:lnTo>
                <a:lnTo>
                  <a:pt x="1705" y="2009"/>
                </a:lnTo>
                <a:close/>
                <a:moveTo>
                  <a:pt x="1728" y="2013"/>
                </a:moveTo>
                <a:lnTo>
                  <a:pt x="1730" y="2013"/>
                </a:lnTo>
                <a:lnTo>
                  <a:pt x="1730" y="2012"/>
                </a:lnTo>
                <a:lnTo>
                  <a:pt x="1730" y="2013"/>
                </a:lnTo>
                <a:lnTo>
                  <a:pt x="1731" y="2015"/>
                </a:lnTo>
                <a:lnTo>
                  <a:pt x="1730" y="2015"/>
                </a:lnTo>
                <a:lnTo>
                  <a:pt x="1731" y="2015"/>
                </a:lnTo>
                <a:lnTo>
                  <a:pt x="1731" y="2016"/>
                </a:lnTo>
                <a:lnTo>
                  <a:pt x="1733" y="2016"/>
                </a:lnTo>
                <a:lnTo>
                  <a:pt x="1733" y="2018"/>
                </a:lnTo>
                <a:lnTo>
                  <a:pt x="1733" y="2019"/>
                </a:lnTo>
                <a:lnTo>
                  <a:pt x="1731" y="2019"/>
                </a:lnTo>
                <a:lnTo>
                  <a:pt x="1731" y="2018"/>
                </a:lnTo>
                <a:lnTo>
                  <a:pt x="1731" y="2019"/>
                </a:lnTo>
                <a:lnTo>
                  <a:pt x="1731" y="2021"/>
                </a:lnTo>
                <a:lnTo>
                  <a:pt x="1733" y="2021"/>
                </a:lnTo>
                <a:lnTo>
                  <a:pt x="1731" y="2022"/>
                </a:lnTo>
                <a:lnTo>
                  <a:pt x="1733" y="2022"/>
                </a:lnTo>
                <a:lnTo>
                  <a:pt x="1733" y="2024"/>
                </a:lnTo>
                <a:lnTo>
                  <a:pt x="1734" y="2024"/>
                </a:lnTo>
                <a:lnTo>
                  <a:pt x="1734" y="2022"/>
                </a:lnTo>
                <a:lnTo>
                  <a:pt x="1733" y="2022"/>
                </a:lnTo>
                <a:lnTo>
                  <a:pt x="1733" y="2021"/>
                </a:lnTo>
                <a:lnTo>
                  <a:pt x="1734" y="2021"/>
                </a:lnTo>
                <a:lnTo>
                  <a:pt x="1734" y="2022"/>
                </a:lnTo>
                <a:lnTo>
                  <a:pt x="1736" y="2022"/>
                </a:lnTo>
                <a:lnTo>
                  <a:pt x="1736" y="2024"/>
                </a:lnTo>
                <a:lnTo>
                  <a:pt x="1736" y="2022"/>
                </a:lnTo>
                <a:lnTo>
                  <a:pt x="1737" y="2022"/>
                </a:lnTo>
                <a:lnTo>
                  <a:pt x="1737" y="2021"/>
                </a:lnTo>
                <a:lnTo>
                  <a:pt x="1737" y="2019"/>
                </a:lnTo>
                <a:lnTo>
                  <a:pt x="1739" y="2019"/>
                </a:lnTo>
                <a:lnTo>
                  <a:pt x="1740" y="2019"/>
                </a:lnTo>
                <a:lnTo>
                  <a:pt x="1740" y="2018"/>
                </a:lnTo>
                <a:lnTo>
                  <a:pt x="1740" y="2016"/>
                </a:lnTo>
                <a:lnTo>
                  <a:pt x="1742" y="2016"/>
                </a:lnTo>
                <a:lnTo>
                  <a:pt x="1742" y="2018"/>
                </a:lnTo>
                <a:lnTo>
                  <a:pt x="1740" y="2019"/>
                </a:lnTo>
                <a:lnTo>
                  <a:pt x="1742" y="2019"/>
                </a:lnTo>
                <a:lnTo>
                  <a:pt x="1740" y="2019"/>
                </a:lnTo>
                <a:lnTo>
                  <a:pt x="1742" y="2019"/>
                </a:lnTo>
                <a:lnTo>
                  <a:pt x="1743" y="2019"/>
                </a:lnTo>
                <a:lnTo>
                  <a:pt x="1743" y="2021"/>
                </a:lnTo>
                <a:lnTo>
                  <a:pt x="1742" y="2022"/>
                </a:lnTo>
                <a:lnTo>
                  <a:pt x="1742" y="2024"/>
                </a:lnTo>
                <a:lnTo>
                  <a:pt x="1742" y="2025"/>
                </a:lnTo>
                <a:lnTo>
                  <a:pt x="1742" y="2027"/>
                </a:lnTo>
                <a:lnTo>
                  <a:pt x="1740" y="2027"/>
                </a:lnTo>
                <a:lnTo>
                  <a:pt x="1740" y="2028"/>
                </a:lnTo>
                <a:lnTo>
                  <a:pt x="1740" y="2030"/>
                </a:lnTo>
                <a:lnTo>
                  <a:pt x="1740" y="2031"/>
                </a:lnTo>
                <a:lnTo>
                  <a:pt x="1739" y="2033"/>
                </a:lnTo>
                <a:lnTo>
                  <a:pt x="1740" y="2034"/>
                </a:lnTo>
                <a:lnTo>
                  <a:pt x="1739" y="2034"/>
                </a:lnTo>
                <a:lnTo>
                  <a:pt x="1739" y="2035"/>
                </a:lnTo>
                <a:lnTo>
                  <a:pt x="1740" y="2037"/>
                </a:lnTo>
                <a:lnTo>
                  <a:pt x="1740" y="2038"/>
                </a:lnTo>
                <a:lnTo>
                  <a:pt x="1740" y="2037"/>
                </a:lnTo>
                <a:lnTo>
                  <a:pt x="1740" y="2035"/>
                </a:lnTo>
                <a:lnTo>
                  <a:pt x="1742" y="2035"/>
                </a:lnTo>
                <a:lnTo>
                  <a:pt x="1742" y="2034"/>
                </a:lnTo>
                <a:lnTo>
                  <a:pt x="1742" y="2033"/>
                </a:lnTo>
                <a:lnTo>
                  <a:pt x="1742" y="2031"/>
                </a:lnTo>
                <a:lnTo>
                  <a:pt x="1743" y="2030"/>
                </a:lnTo>
                <a:lnTo>
                  <a:pt x="1743" y="2028"/>
                </a:lnTo>
                <a:lnTo>
                  <a:pt x="1743" y="2027"/>
                </a:lnTo>
                <a:lnTo>
                  <a:pt x="1745" y="2027"/>
                </a:lnTo>
                <a:lnTo>
                  <a:pt x="1745" y="2028"/>
                </a:lnTo>
                <a:lnTo>
                  <a:pt x="1745" y="2030"/>
                </a:lnTo>
                <a:lnTo>
                  <a:pt x="1745" y="2031"/>
                </a:lnTo>
                <a:lnTo>
                  <a:pt x="1745" y="2033"/>
                </a:lnTo>
                <a:lnTo>
                  <a:pt x="1746" y="2033"/>
                </a:lnTo>
                <a:lnTo>
                  <a:pt x="1746" y="2031"/>
                </a:lnTo>
                <a:lnTo>
                  <a:pt x="1746" y="2030"/>
                </a:lnTo>
                <a:lnTo>
                  <a:pt x="1748" y="2030"/>
                </a:lnTo>
                <a:lnTo>
                  <a:pt x="1748" y="2028"/>
                </a:lnTo>
                <a:lnTo>
                  <a:pt x="1748" y="2027"/>
                </a:lnTo>
                <a:lnTo>
                  <a:pt x="1748" y="2025"/>
                </a:lnTo>
                <a:lnTo>
                  <a:pt x="1749" y="2024"/>
                </a:lnTo>
                <a:lnTo>
                  <a:pt x="1749" y="2022"/>
                </a:lnTo>
                <a:lnTo>
                  <a:pt x="1751" y="2022"/>
                </a:lnTo>
                <a:lnTo>
                  <a:pt x="1751" y="2024"/>
                </a:lnTo>
                <a:lnTo>
                  <a:pt x="1752" y="2025"/>
                </a:lnTo>
                <a:lnTo>
                  <a:pt x="1751" y="2025"/>
                </a:lnTo>
                <a:lnTo>
                  <a:pt x="1751" y="2027"/>
                </a:lnTo>
                <a:lnTo>
                  <a:pt x="1751" y="2028"/>
                </a:lnTo>
                <a:lnTo>
                  <a:pt x="1751" y="2030"/>
                </a:lnTo>
                <a:lnTo>
                  <a:pt x="1751" y="2031"/>
                </a:lnTo>
                <a:lnTo>
                  <a:pt x="1751" y="2033"/>
                </a:lnTo>
                <a:lnTo>
                  <a:pt x="1751" y="2034"/>
                </a:lnTo>
                <a:lnTo>
                  <a:pt x="1751" y="2035"/>
                </a:lnTo>
                <a:lnTo>
                  <a:pt x="1749" y="2035"/>
                </a:lnTo>
                <a:lnTo>
                  <a:pt x="1751" y="2035"/>
                </a:lnTo>
                <a:lnTo>
                  <a:pt x="1751" y="2037"/>
                </a:lnTo>
                <a:lnTo>
                  <a:pt x="1751" y="2038"/>
                </a:lnTo>
                <a:lnTo>
                  <a:pt x="1749" y="2040"/>
                </a:lnTo>
                <a:lnTo>
                  <a:pt x="1748" y="2040"/>
                </a:lnTo>
                <a:lnTo>
                  <a:pt x="1746" y="2040"/>
                </a:lnTo>
                <a:lnTo>
                  <a:pt x="1746" y="2041"/>
                </a:lnTo>
                <a:lnTo>
                  <a:pt x="1745" y="2041"/>
                </a:lnTo>
                <a:lnTo>
                  <a:pt x="1746" y="2043"/>
                </a:lnTo>
                <a:lnTo>
                  <a:pt x="1746" y="2044"/>
                </a:lnTo>
                <a:lnTo>
                  <a:pt x="1745" y="2044"/>
                </a:lnTo>
                <a:lnTo>
                  <a:pt x="1745" y="2046"/>
                </a:lnTo>
                <a:lnTo>
                  <a:pt x="1743" y="2046"/>
                </a:lnTo>
                <a:lnTo>
                  <a:pt x="1743" y="2047"/>
                </a:lnTo>
                <a:lnTo>
                  <a:pt x="1742" y="2047"/>
                </a:lnTo>
                <a:lnTo>
                  <a:pt x="1742" y="2046"/>
                </a:lnTo>
                <a:lnTo>
                  <a:pt x="1740" y="2046"/>
                </a:lnTo>
                <a:lnTo>
                  <a:pt x="1740" y="2044"/>
                </a:lnTo>
                <a:lnTo>
                  <a:pt x="1740" y="2043"/>
                </a:lnTo>
                <a:lnTo>
                  <a:pt x="1739" y="2043"/>
                </a:lnTo>
                <a:lnTo>
                  <a:pt x="1737" y="2044"/>
                </a:lnTo>
                <a:lnTo>
                  <a:pt x="1736" y="2044"/>
                </a:lnTo>
                <a:lnTo>
                  <a:pt x="1736" y="2043"/>
                </a:lnTo>
                <a:lnTo>
                  <a:pt x="1736" y="2041"/>
                </a:lnTo>
                <a:lnTo>
                  <a:pt x="1734" y="2041"/>
                </a:lnTo>
                <a:lnTo>
                  <a:pt x="1734" y="2040"/>
                </a:lnTo>
                <a:lnTo>
                  <a:pt x="1736" y="2040"/>
                </a:lnTo>
                <a:lnTo>
                  <a:pt x="1736" y="2038"/>
                </a:lnTo>
                <a:lnTo>
                  <a:pt x="1734" y="2038"/>
                </a:lnTo>
                <a:lnTo>
                  <a:pt x="1734" y="2037"/>
                </a:lnTo>
                <a:lnTo>
                  <a:pt x="1734" y="2035"/>
                </a:lnTo>
                <a:lnTo>
                  <a:pt x="1733" y="2035"/>
                </a:lnTo>
                <a:lnTo>
                  <a:pt x="1734" y="2035"/>
                </a:lnTo>
                <a:lnTo>
                  <a:pt x="1734" y="2034"/>
                </a:lnTo>
                <a:lnTo>
                  <a:pt x="1733" y="2034"/>
                </a:lnTo>
                <a:lnTo>
                  <a:pt x="1733" y="2033"/>
                </a:lnTo>
                <a:lnTo>
                  <a:pt x="1733" y="2034"/>
                </a:lnTo>
                <a:lnTo>
                  <a:pt x="1733" y="2035"/>
                </a:lnTo>
                <a:lnTo>
                  <a:pt x="1731" y="2034"/>
                </a:lnTo>
                <a:lnTo>
                  <a:pt x="1730" y="2033"/>
                </a:lnTo>
                <a:lnTo>
                  <a:pt x="1731" y="2034"/>
                </a:lnTo>
                <a:lnTo>
                  <a:pt x="1731" y="2035"/>
                </a:lnTo>
                <a:lnTo>
                  <a:pt x="1730" y="2035"/>
                </a:lnTo>
                <a:lnTo>
                  <a:pt x="1730" y="2034"/>
                </a:lnTo>
                <a:lnTo>
                  <a:pt x="1728" y="2035"/>
                </a:lnTo>
                <a:lnTo>
                  <a:pt x="1728" y="2037"/>
                </a:lnTo>
                <a:lnTo>
                  <a:pt x="1728" y="2038"/>
                </a:lnTo>
                <a:lnTo>
                  <a:pt x="1727" y="2038"/>
                </a:lnTo>
                <a:lnTo>
                  <a:pt x="1728" y="2038"/>
                </a:lnTo>
                <a:lnTo>
                  <a:pt x="1727" y="2040"/>
                </a:lnTo>
                <a:lnTo>
                  <a:pt x="1728" y="2040"/>
                </a:lnTo>
                <a:lnTo>
                  <a:pt x="1728" y="2038"/>
                </a:lnTo>
                <a:lnTo>
                  <a:pt x="1730" y="2040"/>
                </a:lnTo>
                <a:lnTo>
                  <a:pt x="1730" y="2041"/>
                </a:lnTo>
                <a:lnTo>
                  <a:pt x="1730" y="2043"/>
                </a:lnTo>
                <a:lnTo>
                  <a:pt x="1728" y="2043"/>
                </a:lnTo>
                <a:lnTo>
                  <a:pt x="1728" y="2041"/>
                </a:lnTo>
                <a:lnTo>
                  <a:pt x="1727" y="2041"/>
                </a:lnTo>
                <a:lnTo>
                  <a:pt x="1727" y="2043"/>
                </a:lnTo>
                <a:lnTo>
                  <a:pt x="1727" y="2041"/>
                </a:lnTo>
                <a:lnTo>
                  <a:pt x="1727" y="2040"/>
                </a:lnTo>
                <a:lnTo>
                  <a:pt x="1726" y="2040"/>
                </a:lnTo>
                <a:lnTo>
                  <a:pt x="1726" y="2041"/>
                </a:lnTo>
                <a:lnTo>
                  <a:pt x="1726" y="2043"/>
                </a:lnTo>
                <a:lnTo>
                  <a:pt x="1726" y="2041"/>
                </a:lnTo>
                <a:lnTo>
                  <a:pt x="1726" y="2043"/>
                </a:lnTo>
                <a:lnTo>
                  <a:pt x="1727" y="2043"/>
                </a:lnTo>
                <a:lnTo>
                  <a:pt x="1728" y="2043"/>
                </a:lnTo>
                <a:lnTo>
                  <a:pt x="1728" y="2044"/>
                </a:lnTo>
                <a:lnTo>
                  <a:pt x="1727" y="2044"/>
                </a:lnTo>
                <a:lnTo>
                  <a:pt x="1728" y="2046"/>
                </a:lnTo>
                <a:lnTo>
                  <a:pt x="1727" y="2047"/>
                </a:lnTo>
                <a:lnTo>
                  <a:pt x="1728" y="2047"/>
                </a:lnTo>
                <a:lnTo>
                  <a:pt x="1728" y="2046"/>
                </a:lnTo>
                <a:lnTo>
                  <a:pt x="1730" y="2046"/>
                </a:lnTo>
                <a:lnTo>
                  <a:pt x="1730" y="2047"/>
                </a:lnTo>
                <a:lnTo>
                  <a:pt x="1731" y="2047"/>
                </a:lnTo>
                <a:lnTo>
                  <a:pt x="1731" y="2049"/>
                </a:lnTo>
                <a:lnTo>
                  <a:pt x="1731" y="2050"/>
                </a:lnTo>
                <a:lnTo>
                  <a:pt x="1730" y="2050"/>
                </a:lnTo>
                <a:lnTo>
                  <a:pt x="1728" y="2050"/>
                </a:lnTo>
                <a:lnTo>
                  <a:pt x="1727" y="2050"/>
                </a:lnTo>
                <a:lnTo>
                  <a:pt x="1727" y="2052"/>
                </a:lnTo>
                <a:lnTo>
                  <a:pt x="1727" y="2053"/>
                </a:lnTo>
                <a:lnTo>
                  <a:pt x="1727" y="2052"/>
                </a:lnTo>
                <a:lnTo>
                  <a:pt x="1726" y="2052"/>
                </a:lnTo>
                <a:lnTo>
                  <a:pt x="1727" y="2050"/>
                </a:lnTo>
                <a:lnTo>
                  <a:pt x="1726" y="2050"/>
                </a:lnTo>
                <a:lnTo>
                  <a:pt x="1724" y="2049"/>
                </a:lnTo>
                <a:lnTo>
                  <a:pt x="1724" y="2050"/>
                </a:lnTo>
                <a:lnTo>
                  <a:pt x="1723" y="2050"/>
                </a:lnTo>
                <a:lnTo>
                  <a:pt x="1723" y="2049"/>
                </a:lnTo>
                <a:lnTo>
                  <a:pt x="1721" y="2050"/>
                </a:lnTo>
                <a:lnTo>
                  <a:pt x="1721" y="2049"/>
                </a:lnTo>
                <a:lnTo>
                  <a:pt x="1721" y="2047"/>
                </a:lnTo>
                <a:lnTo>
                  <a:pt x="1720" y="2047"/>
                </a:lnTo>
                <a:lnTo>
                  <a:pt x="1720" y="2049"/>
                </a:lnTo>
                <a:lnTo>
                  <a:pt x="1720" y="2050"/>
                </a:lnTo>
                <a:lnTo>
                  <a:pt x="1718" y="2049"/>
                </a:lnTo>
                <a:lnTo>
                  <a:pt x="1718" y="2050"/>
                </a:lnTo>
                <a:lnTo>
                  <a:pt x="1717" y="2050"/>
                </a:lnTo>
                <a:lnTo>
                  <a:pt x="1717" y="2052"/>
                </a:lnTo>
                <a:lnTo>
                  <a:pt x="1715" y="2052"/>
                </a:lnTo>
                <a:lnTo>
                  <a:pt x="1715" y="2050"/>
                </a:lnTo>
                <a:lnTo>
                  <a:pt x="1715" y="2052"/>
                </a:lnTo>
                <a:lnTo>
                  <a:pt x="1715" y="2053"/>
                </a:lnTo>
                <a:lnTo>
                  <a:pt x="1715" y="2055"/>
                </a:lnTo>
                <a:lnTo>
                  <a:pt x="1714" y="2055"/>
                </a:lnTo>
                <a:lnTo>
                  <a:pt x="1712" y="2055"/>
                </a:lnTo>
                <a:lnTo>
                  <a:pt x="1712" y="2053"/>
                </a:lnTo>
                <a:lnTo>
                  <a:pt x="1712" y="2052"/>
                </a:lnTo>
                <a:lnTo>
                  <a:pt x="1712" y="2050"/>
                </a:lnTo>
                <a:lnTo>
                  <a:pt x="1712" y="2049"/>
                </a:lnTo>
                <a:lnTo>
                  <a:pt x="1714" y="2049"/>
                </a:lnTo>
                <a:lnTo>
                  <a:pt x="1714" y="2047"/>
                </a:lnTo>
                <a:lnTo>
                  <a:pt x="1712" y="2047"/>
                </a:lnTo>
                <a:lnTo>
                  <a:pt x="1712" y="2046"/>
                </a:lnTo>
                <a:lnTo>
                  <a:pt x="1712" y="2044"/>
                </a:lnTo>
                <a:lnTo>
                  <a:pt x="1714" y="2043"/>
                </a:lnTo>
                <a:lnTo>
                  <a:pt x="1712" y="2043"/>
                </a:lnTo>
                <a:lnTo>
                  <a:pt x="1712" y="2041"/>
                </a:lnTo>
                <a:lnTo>
                  <a:pt x="1712" y="2040"/>
                </a:lnTo>
                <a:lnTo>
                  <a:pt x="1714" y="2040"/>
                </a:lnTo>
                <a:lnTo>
                  <a:pt x="1712" y="2040"/>
                </a:lnTo>
                <a:lnTo>
                  <a:pt x="1712" y="2038"/>
                </a:lnTo>
                <a:lnTo>
                  <a:pt x="1712" y="2040"/>
                </a:lnTo>
                <a:lnTo>
                  <a:pt x="1712" y="2041"/>
                </a:lnTo>
                <a:lnTo>
                  <a:pt x="1711" y="2041"/>
                </a:lnTo>
                <a:lnTo>
                  <a:pt x="1711" y="2043"/>
                </a:lnTo>
                <a:lnTo>
                  <a:pt x="1711" y="2041"/>
                </a:lnTo>
                <a:lnTo>
                  <a:pt x="1711" y="2040"/>
                </a:lnTo>
                <a:lnTo>
                  <a:pt x="1711" y="2041"/>
                </a:lnTo>
                <a:lnTo>
                  <a:pt x="1711" y="2040"/>
                </a:lnTo>
                <a:lnTo>
                  <a:pt x="1711" y="2041"/>
                </a:lnTo>
                <a:lnTo>
                  <a:pt x="1711" y="2043"/>
                </a:lnTo>
                <a:lnTo>
                  <a:pt x="1711" y="2044"/>
                </a:lnTo>
                <a:lnTo>
                  <a:pt x="1711" y="2046"/>
                </a:lnTo>
                <a:lnTo>
                  <a:pt x="1709" y="2046"/>
                </a:lnTo>
                <a:lnTo>
                  <a:pt x="1709" y="2044"/>
                </a:lnTo>
                <a:lnTo>
                  <a:pt x="1709" y="2046"/>
                </a:lnTo>
                <a:lnTo>
                  <a:pt x="1709" y="2047"/>
                </a:lnTo>
                <a:lnTo>
                  <a:pt x="1709" y="2049"/>
                </a:lnTo>
                <a:lnTo>
                  <a:pt x="1711" y="2049"/>
                </a:lnTo>
                <a:lnTo>
                  <a:pt x="1709" y="2049"/>
                </a:lnTo>
                <a:lnTo>
                  <a:pt x="1709" y="2050"/>
                </a:lnTo>
                <a:lnTo>
                  <a:pt x="1709" y="2052"/>
                </a:lnTo>
                <a:lnTo>
                  <a:pt x="1709" y="2053"/>
                </a:lnTo>
                <a:lnTo>
                  <a:pt x="1708" y="2053"/>
                </a:lnTo>
                <a:lnTo>
                  <a:pt x="1708" y="2055"/>
                </a:lnTo>
                <a:lnTo>
                  <a:pt x="1708" y="2056"/>
                </a:lnTo>
                <a:lnTo>
                  <a:pt x="1706" y="2056"/>
                </a:lnTo>
                <a:lnTo>
                  <a:pt x="1705" y="2056"/>
                </a:lnTo>
                <a:lnTo>
                  <a:pt x="1706" y="2058"/>
                </a:lnTo>
                <a:lnTo>
                  <a:pt x="1705" y="2058"/>
                </a:lnTo>
                <a:lnTo>
                  <a:pt x="1703" y="2058"/>
                </a:lnTo>
                <a:lnTo>
                  <a:pt x="1703" y="2059"/>
                </a:lnTo>
                <a:lnTo>
                  <a:pt x="1702" y="2059"/>
                </a:lnTo>
                <a:lnTo>
                  <a:pt x="1701" y="2059"/>
                </a:lnTo>
                <a:lnTo>
                  <a:pt x="1701" y="2058"/>
                </a:lnTo>
                <a:lnTo>
                  <a:pt x="1699" y="2058"/>
                </a:lnTo>
                <a:lnTo>
                  <a:pt x="1699" y="2056"/>
                </a:lnTo>
                <a:lnTo>
                  <a:pt x="1699" y="2055"/>
                </a:lnTo>
                <a:lnTo>
                  <a:pt x="1699" y="2056"/>
                </a:lnTo>
                <a:lnTo>
                  <a:pt x="1698" y="2056"/>
                </a:lnTo>
                <a:lnTo>
                  <a:pt x="1699" y="2058"/>
                </a:lnTo>
                <a:lnTo>
                  <a:pt x="1699" y="2059"/>
                </a:lnTo>
                <a:lnTo>
                  <a:pt x="1699" y="2060"/>
                </a:lnTo>
                <a:lnTo>
                  <a:pt x="1701" y="2060"/>
                </a:lnTo>
                <a:lnTo>
                  <a:pt x="1701" y="2062"/>
                </a:lnTo>
                <a:lnTo>
                  <a:pt x="1701" y="2063"/>
                </a:lnTo>
                <a:lnTo>
                  <a:pt x="1699" y="2065"/>
                </a:lnTo>
                <a:lnTo>
                  <a:pt x="1699" y="2066"/>
                </a:lnTo>
                <a:lnTo>
                  <a:pt x="1698" y="2066"/>
                </a:lnTo>
                <a:lnTo>
                  <a:pt x="1698" y="2065"/>
                </a:lnTo>
                <a:lnTo>
                  <a:pt x="1696" y="2065"/>
                </a:lnTo>
                <a:lnTo>
                  <a:pt x="1696" y="2066"/>
                </a:lnTo>
                <a:lnTo>
                  <a:pt x="1696" y="2065"/>
                </a:lnTo>
                <a:lnTo>
                  <a:pt x="1696" y="2066"/>
                </a:lnTo>
                <a:lnTo>
                  <a:pt x="1695" y="2066"/>
                </a:lnTo>
                <a:lnTo>
                  <a:pt x="1695" y="2065"/>
                </a:lnTo>
                <a:lnTo>
                  <a:pt x="1695" y="2066"/>
                </a:lnTo>
                <a:lnTo>
                  <a:pt x="1693" y="2066"/>
                </a:lnTo>
                <a:lnTo>
                  <a:pt x="1693" y="2065"/>
                </a:lnTo>
                <a:lnTo>
                  <a:pt x="1692" y="2065"/>
                </a:lnTo>
                <a:lnTo>
                  <a:pt x="1692" y="2063"/>
                </a:lnTo>
                <a:lnTo>
                  <a:pt x="1690" y="2063"/>
                </a:lnTo>
                <a:lnTo>
                  <a:pt x="1689" y="2063"/>
                </a:lnTo>
                <a:lnTo>
                  <a:pt x="1689" y="2062"/>
                </a:lnTo>
                <a:lnTo>
                  <a:pt x="1687" y="2060"/>
                </a:lnTo>
                <a:lnTo>
                  <a:pt x="1687" y="2062"/>
                </a:lnTo>
                <a:lnTo>
                  <a:pt x="1687" y="2060"/>
                </a:lnTo>
                <a:lnTo>
                  <a:pt x="1686" y="2060"/>
                </a:lnTo>
                <a:lnTo>
                  <a:pt x="1684" y="2060"/>
                </a:lnTo>
                <a:lnTo>
                  <a:pt x="1684" y="2059"/>
                </a:lnTo>
                <a:lnTo>
                  <a:pt x="1684" y="2060"/>
                </a:lnTo>
                <a:lnTo>
                  <a:pt x="1683" y="2059"/>
                </a:lnTo>
                <a:lnTo>
                  <a:pt x="1681" y="2058"/>
                </a:lnTo>
                <a:lnTo>
                  <a:pt x="1681" y="2056"/>
                </a:lnTo>
                <a:lnTo>
                  <a:pt x="1680" y="2055"/>
                </a:lnTo>
                <a:lnTo>
                  <a:pt x="1680" y="2053"/>
                </a:lnTo>
                <a:lnTo>
                  <a:pt x="1681" y="2052"/>
                </a:lnTo>
                <a:lnTo>
                  <a:pt x="1680" y="2052"/>
                </a:lnTo>
                <a:lnTo>
                  <a:pt x="1679" y="2052"/>
                </a:lnTo>
                <a:lnTo>
                  <a:pt x="1677" y="2052"/>
                </a:lnTo>
                <a:lnTo>
                  <a:pt x="1676" y="2052"/>
                </a:lnTo>
                <a:lnTo>
                  <a:pt x="1674" y="2052"/>
                </a:lnTo>
                <a:lnTo>
                  <a:pt x="1674" y="2050"/>
                </a:lnTo>
                <a:lnTo>
                  <a:pt x="1673" y="2049"/>
                </a:lnTo>
                <a:lnTo>
                  <a:pt x="1673" y="2047"/>
                </a:lnTo>
                <a:lnTo>
                  <a:pt x="1671" y="2047"/>
                </a:lnTo>
                <a:lnTo>
                  <a:pt x="1671" y="2046"/>
                </a:lnTo>
                <a:lnTo>
                  <a:pt x="1670" y="2046"/>
                </a:lnTo>
                <a:lnTo>
                  <a:pt x="1670" y="2044"/>
                </a:lnTo>
                <a:lnTo>
                  <a:pt x="1671" y="2044"/>
                </a:lnTo>
                <a:lnTo>
                  <a:pt x="1671" y="2043"/>
                </a:lnTo>
                <a:lnTo>
                  <a:pt x="1670" y="2043"/>
                </a:lnTo>
                <a:lnTo>
                  <a:pt x="1671" y="2043"/>
                </a:lnTo>
                <a:lnTo>
                  <a:pt x="1671" y="2041"/>
                </a:lnTo>
                <a:lnTo>
                  <a:pt x="1671" y="2040"/>
                </a:lnTo>
                <a:lnTo>
                  <a:pt x="1673" y="2040"/>
                </a:lnTo>
                <a:lnTo>
                  <a:pt x="1673" y="2038"/>
                </a:lnTo>
                <a:lnTo>
                  <a:pt x="1674" y="2038"/>
                </a:lnTo>
                <a:lnTo>
                  <a:pt x="1676" y="2040"/>
                </a:lnTo>
                <a:lnTo>
                  <a:pt x="1677" y="2040"/>
                </a:lnTo>
                <a:lnTo>
                  <a:pt x="1679" y="2040"/>
                </a:lnTo>
                <a:lnTo>
                  <a:pt x="1680" y="2041"/>
                </a:lnTo>
                <a:lnTo>
                  <a:pt x="1681" y="2041"/>
                </a:lnTo>
                <a:lnTo>
                  <a:pt x="1683" y="2040"/>
                </a:lnTo>
                <a:lnTo>
                  <a:pt x="1683" y="2041"/>
                </a:lnTo>
                <a:lnTo>
                  <a:pt x="1684" y="2041"/>
                </a:lnTo>
                <a:lnTo>
                  <a:pt x="1684" y="2043"/>
                </a:lnTo>
                <a:lnTo>
                  <a:pt x="1684" y="2044"/>
                </a:lnTo>
                <a:lnTo>
                  <a:pt x="1684" y="2043"/>
                </a:lnTo>
                <a:lnTo>
                  <a:pt x="1684" y="2041"/>
                </a:lnTo>
                <a:lnTo>
                  <a:pt x="1686" y="2041"/>
                </a:lnTo>
                <a:lnTo>
                  <a:pt x="1686" y="2043"/>
                </a:lnTo>
                <a:lnTo>
                  <a:pt x="1687" y="2043"/>
                </a:lnTo>
                <a:lnTo>
                  <a:pt x="1687" y="2044"/>
                </a:lnTo>
                <a:lnTo>
                  <a:pt x="1689" y="2044"/>
                </a:lnTo>
                <a:lnTo>
                  <a:pt x="1690" y="2044"/>
                </a:lnTo>
                <a:lnTo>
                  <a:pt x="1693" y="2046"/>
                </a:lnTo>
                <a:lnTo>
                  <a:pt x="1695" y="2046"/>
                </a:lnTo>
                <a:lnTo>
                  <a:pt x="1693" y="2046"/>
                </a:lnTo>
                <a:lnTo>
                  <a:pt x="1692" y="2044"/>
                </a:lnTo>
                <a:lnTo>
                  <a:pt x="1690" y="2044"/>
                </a:lnTo>
                <a:lnTo>
                  <a:pt x="1690" y="2043"/>
                </a:lnTo>
                <a:lnTo>
                  <a:pt x="1689" y="2041"/>
                </a:lnTo>
                <a:lnTo>
                  <a:pt x="1687" y="2041"/>
                </a:lnTo>
                <a:lnTo>
                  <a:pt x="1686" y="2041"/>
                </a:lnTo>
                <a:lnTo>
                  <a:pt x="1686" y="2040"/>
                </a:lnTo>
                <a:lnTo>
                  <a:pt x="1684" y="2040"/>
                </a:lnTo>
                <a:lnTo>
                  <a:pt x="1684" y="2038"/>
                </a:lnTo>
                <a:lnTo>
                  <a:pt x="1683" y="2037"/>
                </a:lnTo>
                <a:lnTo>
                  <a:pt x="1681" y="2037"/>
                </a:lnTo>
                <a:lnTo>
                  <a:pt x="1680" y="2037"/>
                </a:lnTo>
                <a:lnTo>
                  <a:pt x="1680" y="2035"/>
                </a:lnTo>
                <a:lnTo>
                  <a:pt x="1679" y="2035"/>
                </a:lnTo>
                <a:lnTo>
                  <a:pt x="1679" y="2034"/>
                </a:lnTo>
                <a:lnTo>
                  <a:pt x="1679" y="2033"/>
                </a:lnTo>
                <a:lnTo>
                  <a:pt x="1679" y="2031"/>
                </a:lnTo>
                <a:lnTo>
                  <a:pt x="1680" y="2031"/>
                </a:lnTo>
                <a:lnTo>
                  <a:pt x="1680" y="2030"/>
                </a:lnTo>
                <a:lnTo>
                  <a:pt x="1681" y="2030"/>
                </a:lnTo>
                <a:lnTo>
                  <a:pt x="1681" y="2028"/>
                </a:lnTo>
                <a:lnTo>
                  <a:pt x="1683" y="2028"/>
                </a:lnTo>
                <a:lnTo>
                  <a:pt x="1684" y="2028"/>
                </a:lnTo>
                <a:lnTo>
                  <a:pt x="1684" y="2030"/>
                </a:lnTo>
                <a:lnTo>
                  <a:pt x="1686" y="2030"/>
                </a:lnTo>
                <a:lnTo>
                  <a:pt x="1687" y="2030"/>
                </a:lnTo>
                <a:lnTo>
                  <a:pt x="1687" y="2031"/>
                </a:lnTo>
                <a:lnTo>
                  <a:pt x="1689" y="2031"/>
                </a:lnTo>
                <a:lnTo>
                  <a:pt x="1690" y="2031"/>
                </a:lnTo>
                <a:lnTo>
                  <a:pt x="1690" y="2033"/>
                </a:lnTo>
                <a:lnTo>
                  <a:pt x="1692" y="2031"/>
                </a:lnTo>
                <a:lnTo>
                  <a:pt x="1692" y="2033"/>
                </a:lnTo>
                <a:lnTo>
                  <a:pt x="1692" y="2031"/>
                </a:lnTo>
                <a:lnTo>
                  <a:pt x="1692" y="2033"/>
                </a:lnTo>
                <a:lnTo>
                  <a:pt x="1692" y="2031"/>
                </a:lnTo>
                <a:lnTo>
                  <a:pt x="1692" y="2030"/>
                </a:lnTo>
                <a:lnTo>
                  <a:pt x="1693" y="2030"/>
                </a:lnTo>
                <a:lnTo>
                  <a:pt x="1695" y="2030"/>
                </a:lnTo>
                <a:lnTo>
                  <a:pt x="1695" y="2031"/>
                </a:lnTo>
                <a:lnTo>
                  <a:pt x="1695" y="2030"/>
                </a:lnTo>
                <a:lnTo>
                  <a:pt x="1696" y="2030"/>
                </a:lnTo>
                <a:lnTo>
                  <a:pt x="1696" y="2031"/>
                </a:lnTo>
                <a:lnTo>
                  <a:pt x="1696" y="2030"/>
                </a:lnTo>
                <a:lnTo>
                  <a:pt x="1698" y="2030"/>
                </a:lnTo>
                <a:lnTo>
                  <a:pt x="1698" y="2031"/>
                </a:lnTo>
                <a:lnTo>
                  <a:pt x="1699" y="2031"/>
                </a:lnTo>
                <a:lnTo>
                  <a:pt x="1699" y="2033"/>
                </a:lnTo>
                <a:lnTo>
                  <a:pt x="1699" y="2034"/>
                </a:lnTo>
                <a:lnTo>
                  <a:pt x="1699" y="2035"/>
                </a:lnTo>
                <a:lnTo>
                  <a:pt x="1701" y="2035"/>
                </a:lnTo>
                <a:lnTo>
                  <a:pt x="1701" y="2037"/>
                </a:lnTo>
                <a:lnTo>
                  <a:pt x="1701" y="2035"/>
                </a:lnTo>
                <a:lnTo>
                  <a:pt x="1699" y="2034"/>
                </a:lnTo>
                <a:lnTo>
                  <a:pt x="1701" y="2034"/>
                </a:lnTo>
                <a:lnTo>
                  <a:pt x="1701" y="2033"/>
                </a:lnTo>
                <a:lnTo>
                  <a:pt x="1702" y="2033"/>
                </a:lnTo>
                <a:lnTo>
                  <a:pt x="1701" y="2033"/>
                </a:lnTo>
                <a:lnTo>
                  <a:pt x="1699" y="2031"/>
                </a:lnTo>
                <a:lnTo>
                  <a:pt x="1699" y="2030"/>
                </a:lnTo>
                <a:lnTo>
                  <a:pt x="1699" y="2028"/>
                </a:lnTo>
                <a:lnTo>
                  <a:pt x="1699" y="2027"/>
                </a:lnTo>
                <a:lnTo>
                  <a:pt x="1701" y="2027"/>
                </a:lnTo>
                <a:lnTo>
                  <a:pt x="1701" y="2025"/>
                </a:lnTo>
                <a:lnTo>
                  <a:pt x="1699" y="2025"/>
                </a:lnTo>
                <a:lnTo>
                  <a:pt x="1698" y="2024"/>
                </a:lnTo>
                <a:lnTo>
                  <a:pt x="1698" y="2022"/>
                </a:lnTo>
                <a:lnTo>
                  <a:pt x="1699" y="2022"/>
                </a:lnTo>
                <a:lnTo>
                  <a:pt x="1699" y="2024"/>
                </a:lnTo>
                <a:lnTo>
                  <a:pt x="1701" y="2024"/>
                </a:lnTo>
                <a:lnTo>
                  <a:pt x="1702" y="2024"/>
                </a:lnTo>
                <a:lnTo>
                  <a:pt x="1702" y="2022"/>
                </a:lnTo>
                <a:lnTo>
                  <a:pt x="1701" y="2024"/>
                </a:lnTo>
                <a:lnTo>
                  <a:pt x="1701" y="2022"/>
                </a:lnTo>
                <a:lnTo>
                  <a:pt x="1699" y="2021"/>
                </a:lnTo>
                <a:lnTo>
                  <a:pt x="1698" y="2019"/>
                </a:lnTo>
                <a:lnTo>
                  <a:pt x="1696" y="2019"/>
                </a:lnTo>
                <a:lnTo>
                  <a:pt x="1695" y="2019"/>
                </a:lnTo>
                <a:lnTo>
                  <a:pt x="1696" y="2019"/>
                </a:lnTo>
                <a:lnTo>
                  <a:pt x="1696" y="2018"/>
                </a:lnTo>
                <a:lnTo>
                  <a:pt x="1695" y="2018"/>
                </a:lnTo>
                <a:lnTo>
                  <a:pt x="1693" y="2018"/>
                </a:lnTo>
                <a:lnTo>
                  <a:pt x="1693" y="2016"/>
                </a:lnTo>
                <a:lnTo>
                  <a:pt x="1692" y="2016"/>
                </a:lnTo>
                <a:lnTo>
                  <a:pt x="1692" y="2015"/>
                </a:lnTo>
                <a:lnTo>
                  <a:pt x="1693" y="2015"/>
                </a:lnTo>
                <a:lnTo>
                  <a:pt x="1695" y="2016"/>
                </a:lnTo>
                <a:lnTo>
                  <a:pt x="1695" y="2015"/>
                </a:lnTo>
                <a:lnTo>
                  <a:pt x="1696" y="2016"/>
                </a:lnTo>
                <a:lnTo>
                  <a:pt x="1696" y="2015"/>
                </a:lnTo>
                <a:lnTo>
                  <a:pt x="1696" y="2016"/>
                </a:lnTo>
                <a:lnTo>
                  <a:pt x="1698" y="2015"/>
                </a:lnTo>
                <a:lnTo>
                  <a:pt x="1699" y="2015"/>
                </a:lnTo>
                <a:lnTo>
                  <a:pt x="1699" y="2016"/>
                </a:lnTo>
                <a:lnTo>
                  <a:pt x="1699" y="2018"/>
                </a:lnTo>
                <a:lnTo>
                  <a:pt x="1701" y="2018"/>
                </a:lnTo>
                <a:lnTo>
                  <a:pt x="1701" y="2016"/>
                </a:lnTo>
                <a:lnTo>
                  <a:pt x="1699" y="2016"/>
                </a:lnTo>
                <a:lnTo>
                  <a:pt x="1699" y="2015"/>
                </a:lnTo>
                <a:lnTo>
                  <a:pt x="1699" y="2013"/>
                </a:lnTo>
                <a:lnTo>
                  <a:pt x="1699" y="2012"/>
                </a:lnTo>
                <a:lnTo>
                  <a:pt x="1701" y="2012"/>
                </a:lnTo>
                <a:lnTo>
                  <a:pt x="1701" y="2010"/>
                </a:lnTo>
                <a:lnTo>
                  <a:pt x="1702" y="2010"/>
                </a:lnTo>
                <a:lnTo>
                  <a:pt x="1702" y="2009"/>
                </a:lnTo>
                <a:lnTo>
                  <a:pt x="1702" y="2010"/>
                </a:lnTo>
                <a:lnTo>
                  <a:pt x="1703" y="2010"/>
                </a:lnTo>
                <a:lnTo>
                  <a:pt x="1703" y="2012"/>
                </a:lnTo>
                <a:lnTo>
                  <a:pt x="1703" y="2010"/>
                </a:lnTo>
                <a:lnTo>
                  <a:pt x="1703" y="2012"/>
                </a:lnTo>
                <a:lnTo>
                  <a:pt x="1703" y="2013"/>
                </a:lnTo>
                <a:lnTo>
                  <a:pt x="1703" y="2015"/>
                </a:lnTo>
                <a:lnTo>
                  <a:pt x="1705" y="2015"/>
                </a:lnTo>
                <a:lnTo>
                  <a:pt x="1705" y="2013"/>
                </a:lnTo>
                <a:lnTo>
                  <a:pt x="1706" y="2013"/>
                </a:lnTo>
                <a:lnTo>
                  <a:pt x="1705" y="2013"/>
                </a:lnTo>
                <a:lnTo>
                  <a:pt x="1705" y="2012"/>
                </a:lnTo>
                <a:lnTo>
                  <a:pt x="1706" y="2012"/>
                </a:lnTo>
                <a:lnTo>
                  <a:pt x="1705" y="2012"/>
                </a:lnTo>
                <a:lnTo>
                  <a:pt x="1706" y="2012"/>
                </a:lnTo>
                <a:lnTo>
                  <a:pt x="1705" y="2010"/>
                </a:lnTo>
                <a:lnTo>
                  <a:pt x="1706" y="2010"/>
                </a:lnTo>
                <a:lnTo>
                  <a:pt x="1705" y="2010"/>
                </a:lnTo>
                <a:lnTo>
                  <a:pt x="1706" y="2009"/>
                </a:lnTo>
                <a:lnTo>
                  <a:pt x="1706" y="2008"/>
                </a:lnTo>
                <a:lnTo>
                  <a:pt x="1705" y="2008"/>
                </a:lnTo>
                <a:lnTo>
                  <a:pt x="1706" y="2008"/>
                </a:lnTo>
                <a:lnTo>
                  <a:pt x="1705" y="2008"/>
                </a:lnTo>
                <a:lnTo>
                  <a:pt x="1706" y="2008"/>
                </a:lnTo>
                <a:lnTo>
                  <a:pt x="1706" y="2006"/>
                </a:lnTo>
                <a:lnTo>
                  <a:pt x="1708" y="2006"/>
                </a:lnTo>
                <a:lnTo>
                  <a:pt x="1708" y="2008"/>
                </a:lnTo>
                <a:lnTo>
                  <a:pt x="1709" y="2008"/>
                </a:lnTo>
                <a:lnTo>
                  <a:pt x="1709" y="2006"/>
                </a:lnTo>
                <a:lnTo>
                  <a:pt x="1709" y="2008"/>
                </a:lnTo>
                <a:lnTo>
                  <a:pt x="1709" y="2006"/>
                </a:lnTo>
                <a:lnTo>
                  <a:pt x="1709" y="2008"/>
                </a:lnTo>
                <a:lnTo>
                  <a:pt x="1709" y="2009"/>
                </a:lnTo>
                <a:lnTo>
                  <a:pt x="1709" y="2010"/>
                </a:lnTo>
                <a:lnTo>
                  <a:pt x="1709" y="2009"/>
                </a:lnTo>
                <a:lnTo>
                  <a:pt x="1709" y="2010"/>
                </a:lnTo>
                <a:lnTo>
                  <a:pt x="1711" y="2010"/>
                </a:lnTo>
                <a:lnTo>
                  <a:pt x="1711" y="2009"/>
                </a:lnTo>
                <a:lnTo>
                  <a:pt x="1711" y="2008"/>
                </a:lnTo>
                <a:lnTo>
                  <a:pt x="1712" y="2008"/>
                </a:lnTo>
                <a:lnTo>
                  <a:pt x="1712" y="2009"/>
                </a:lnTo>
                <a:lnTo>
                  <a:pt x="1714" y="2009"/>
                </a:lnTo>
                <a:lnTo>
                  <a:pt x="1712" y="2009"/>
                </a:lnTo>
                <a:lnTo>
                  <a:pt x="1714" y="2009"/>
                </a:lnTo>
                <a:lnTo>
                  <a:pt x="1715" y="2009"/>
                </a:lnTo>
                <a:lnTo>
                  <a:pt x="1715" y="2008"/>
                </a:lnTo>
                <a:lnTo>
                  <a:pt x="1717" y="2008"/>
                </a:lnTo>
                <a:lnTo>
                  <a:pt x="1717" y="2009"/>
                </a:lnTo>
                <a:lnTo>
                  <a:pt x="1718" y="2009"/>
                </a:lnTo>
                <a:lnTo>
                  <a:pt x="1717" y="2009"/>
                </a:lnTo>
                <a:lnTo>
                  <a:pt x="1717" y="2010"/>
                </a:lnTo>
                <a:lnTo>
                  <a:pt x="1717" y="2012"/>
                </a:lnTo>
                <a:lnTo>
                  <a:pt x="1715" y="2013"/>
                </a:lnTo>
                <a:lnTo>
                  <a:pt x="1714" y="2015"/>
                </a:lnTo>
                <a:lnTo>
                  <a:pt x="1715" y="2015"/>
                </a:lnTo>
                <a:lnTo>
                  <a:pt x="1717" y="2015"/>
                </a:lnTo>
                <a:lnTo>
                  <a:pt x="1717" y="2016"/>
                </a:lnTo>
                <a:lnTo>
                  <a:pt x="1717" y="2015"/>
                </a:lnTo>
                <a:lnTo>
                  <a:pt x="1717" y="2016"/>
                </a:lnTo>
                <a:lnTo>
                  <a:pt x="1718" y="2016"/>
                </a:lnTo>
                <a:lnTo>
                  <a:pt x="1717" y="2016"/>
                </a:lnTo>
                <a:lnTo>
                  <a:pt x="1718" y="2016"/>
                </a:lnTo>
                <a:lnTo>
                  <a:pt x="1718" y="2018"/>
                </a:lnTo>
                <a:lnTo>
                  <a:pt x="1718" y="2019"/>
                </a:lnTo>
                <a:lnTo>
                  <a:pt x="1717" y="2019"/>
                </a:lnTo>
                <a:lnTo>
                  <a:pt x="1717" y="2021"/>
                </a:lnTo>
                <a:lnTo>
                  <a:pt x="1717" y="2022"/>
                </a:lnTo>
                <a:lnTo>
                  <a:pt x="1717" y="2024"/>
                </a:lnTo>
                <a:lnTo>
                  <a:pt x="1718" y="2024"/>
                </a:lnTo>
                <a:lnTo>
                  <a:pt x="1720" y="2024"/>
                </a:lnTo>
                <a:lnTo>
                  <a:pt x="1720" y="2022"/>
                </a:lnTo>
                <a:lnTo>
                  <a:pt x="1720" y="2021"/>
                </a:lnTo>
                <a:lnTo>
                  <a:pt x="1721" y="2021"/>
                </a:lnTo>
                <a:lnTo>
                  <a:pt x="1720" y="2021"/>
                </a:lnTo>
                <a:lnTo>
                  <a:pt x="1720" y="2019"/>
                </a:lnTo>
                <a:lnTo>
                  <a:pt x="1721" y="2019"/>
                </a:lnTo>
                <a:lnTo>
                  <a:pt x="1721" y="2021"/>
                </a:lnTo>
                <a:lnTo>
                  <a:pt x="1723" y="2021"/>
                </a:lnTo>
                <a:lnTo>
                  <a:pt x="1723" y="2022"/>
                </a:lnTo>
                <a:lnTo>
                  <a:pt x="1723" y="2024"/>
                </a:lnTo>
                <a:lnTo>
                  <a:pt x="1723" y="2025"/>
                </a:lnTo>
                <a:lnTo>
                  <a:pt x="1723" y="2027"/>
                </a:lnTo>
                <a:lnTo>
                  <a:pt x="1723" y="2028"/>
                </a:lnTo>
                <a:lnTo>
                  <a:pt x="1721" y="2028"/>
                </a:lnTo>
                <a:lnTo>
                  <a:pt x="1723" y="2028"/>
                </a:lnTo>
                <a:lnTo>
                  <a:pt x="1723" y="2027"/>
                </a:lnTo>
                <a:lnTo>
                  <a:pt x="1724" y="2027"/>
                </a:lnTo>
                <a:lnTo>
                  <a:pt x="1726" y="2025"/>
                </a:lnTo>
                <a:lnTo>
                  <a:pt x="1726" y="2024"/>
                </a:lnTo>
                <a:lnTo>
                  <a:pt x="1724" y="2024"/>
                </a:lnTo>
                <a:lnTo>
                  <a:pt x="1724" y="2022"/>
                </a:lnTo>
                <a:lnTo>
                  <a:pt x="1724" y="2021"/>
                </a:lnTo>
                <a:lnTo>
                  <a:pt x="1724" y="2022"/>
                </a:lnTo>
                <a:lnTo>
                  <a:pt x="1726" y="2022"/>
                </a:lnTo>
                <a:lnTo>
                  <a:pt x="1726" y="2021"/>
                </a:lnTo>
                <a:lnTo>
                  <a:pt x="1726" y="2022"/>
                </a:lnTo>
                <a:lnTo>
                  <a:pt x="1726" y="2021"/>
                </a:lnTo>
                <a:lnTo>
                  <a:pt x="1726" y="2019"/>
                </a:lnTo>
                <a:lnTo>
                  <a:pt x="1726" y="2018"/>
                </a:lnTo>
                <a:lnTo>
                  <a:pt x="1727" y="2018"/>
                </a:lnTo>
                <a:lnTo>
                  <a:pt x="1727" y="2016"/>
                </a:lnTo>
                <a:lnTo>
                  <a:pt x="1726" y="2015"/>
                </a:lnTo>
                <a:lnTo>
                  <a:pt x="1727" y="2015"/>
                </a:lnTo>
                <a:lnTo>
                  <a:pt x="1726" y="2015"/>
                </a:lnTo>
                <a:lnTo>
                  <a:pt x="1726" y="2013"/>
                </a:lnTo>
                <a:lnTo>
                  <a:pt x="1727" y="2013"/>
                </a:lnTo>
                <a:lnTo>
                  <a:pt x="1727" y="2015"/>
                </a:lnTo>
                <a:lnTo>
                  <a:pt x="1728" y="2015"/>
                </a:lnTo>
                <a:lnTo>
                  <a:pt x="1728" y="2016"/>
                </a:lnTo>
                <a:lnTo>
                  <a:pt x="1730" y="2016"/>
                </a:lnTo>
                <a:lnTo>
                  <a:pt x="1730" y="2018"/>
                </a:lnTo>
                <a:lnTo>
                  <a:pt x="1730" y="2016"/>
                </a:lnTo>
                <a:lnTo>
                  <a:pt x="1730" y="2015"/>
                </a:lnTo>
                <a:lnTo>
                  <a:pt x="1728" y="2015"/>
                </a:lnTo>
                <a:lnTo>
                  <a:pt x="1728" y="2013"/>
                </a:lnTo>
                <a:close/>
                <a:moveTo>
                  <a:pt x="2787" y="2006"/>
                </a:moveTo>
                <a:lnTo>
                  <a:pt x="2788" y="2006"/>
                </a:lnTo>
                <a:lnTo>
                  <a:pt x="2787" y="2006"/>
                </a:lnTo>
                <a:lnTo>
                  <a:pt x="2788" y="2008"/>
                </a:lnTo>
                <a:lnTo>
                  <a:pt x="2787" y="2008"/>
                </a:lnTo>
                <a:lnTo>
                  <a:pt x="2785" y="2008"/>
                </a:lnTo>
                <a:lnTo>
                  <a:pt x="2785" y="2009"/>
                </a:lnTo>
                <a:lnTo>
                  <a:pt x="2785" y="2008"/>
                </a:lnTo>
                <a:lnTo>
                  <a:pt x="2785" y="2009"/>
                </a:lnTo>
                <a:lnTo>
                  <a:pt x="2784" y="2009"/>
                </a:lnTo>
                <a:lnTo>
                  <a:pt x="2784" y="2010"/>
                </a:lnTo>
                <a:lnTo>
                  <a:pt x="2784" y="2009"/>
                </a:lnTo>
                <a:lnTo>
                  <a:pt x="2782" y="2009"/>
                </a:lnTo>
                <a:lnTo>
                  <a:pt x="2782" y="2008"/>
                </a:lnTo>
                <a:lnTo>
                  <a:pt x="2784" y="2008"/>
                </a:lnTo>
                <a:lnTo>
                  <a:pt x="2785" y="2008"/>
                </a:lnTo>
                <a:lnTo>
                  <a:pt x="2784" y="2008"/>
                </a:lnTo>
                <a:lnTo>
                  <a:pt x="2785" y="2006"/>
                </a:lnTo>
                <a:lnTo>
                  <a:pt x="2785" y="2008"/>
                </a:lnTo>
                <a:lnTo>
                  <a:pt x="2787" y="2008"/>
                </a:lnTo>
                <a:lnTo>
                  <a:pt x="2785" y="2006"/>
                </a:lnTo>
                <a:lnTo>
                  <a:pt x="2787" y="2006"/>
                </a:lnTo>
                <a:close/>
                <a:moveTo>
                  <a:pt x="2856" y="2019"/>
                </a:moveTo>
                <a:lnTo>
                  <a:pt x="2854" y="2019"/>
                </a:lnTo>
                <a:lnTo>
                  <a:pt x="2854" y="2018"/>
                </a:lnTo>
                <a:lnTo>
                  <a:pt x="2853" y="2018"/>
                </a:lnTo>
                <a:lnTo>
                  <a:pt x="2853" y="2016"/>
                </a:lnTo>
                <a:lnTo>
                  <a:pt x="2853" y="2015"/>
                </a:lnTo>
                <a:lnTo>
                  <a:pt x="2851" y="2015"/>
                </a:lnTo>
                <a:lnTo>
                  <a:pt x="2851" y="2013"/>
                </a:lnTo>
                <a:lnTo>
                  <a:pt x="2851" y="2012"/>
                </a:lnTo>
                <a:lnTo>
                  <a:pt x="2850" y="2012"/>
                </a:lnTo>
                <a:lnTo>
                  <a:pt x="2851" y="2012"/>
                </a:lnTo>
                <a:lnTo>
                  <a:pt x="2851" y="2010"/>
                </a:lnTo>
                <a:lnTo>
                  <a:pt x="2850" y="2010"/>
                </a:lnTo>
                <a:lnTo>
                  <a:pt x="2851" y="2010"/>
                </a:lnTo>
                <a:lnTo>
                  <a:pt x="2850" y="2010"/>
                </a:lnTo>
                <a:lnTo>
                  <a:pt x="2850" y="2009"/>
                </a:lnTo>
                <a:lnTo>
                  <a:pt x="2850" y="2008"/>
                </a:lnTo>
                <a:lnTo>
                  <a:pt x="2848" y="2008"/>
                </a:lnTo>
                <a:lnTo>
                  <a:pt x="2848" y="2006"/>
                </a:lnTo>
                <a:lnTo>
                  <a:pt x="2850" y="2006"/>
                </a:lnTo>
                <a:lnTo>
                  <a:pt x="2850" y="2008"/>
                </a:lnTo>
                <a:lnTo>
                  <a:pt x="2851" y="2008"/>
                </a:lnTo>
                <a:lnTo>
                  <a:pt x="2851" y="2009"/>
                </a:lnTo>
                <a:lnTo>
                  <a:pt x="2851" y="2010"/>
                </a:lnTo>
                <a:lnTo>
                  <a:pt x="2853" y="2010"/>
                </a:lnTo>
                <a:lnTo>
                  <a:pt x="2853" y="2012"/>
                </a:lnTo>
                <a:lnTo>
                  <a:pt x="2854" y="2012"/>
                </a:lnTo>
                <a:lnTo>
                  <a:pt x="2854" y="2013"/>
                </a:lnTo>
                <a:lnTo>
                  <a:pt x="2854" y="2015"/>
                </a:lnTo>
                <a:lnTo>
                  <a:pt x="2854" y="2016"/>
                </a:lnTo>
                <a:lnTo>
                  <a:pt x="2856" y="2016"/>
                </a:lnTo>
                <a:lnTo>
                  <a:pt x="2856" y="2018"/>
                </a:lnTo>
                <a:lnTo>
                  <a:pt x="2856" y="2019"/>
                </a:lnTo>
                <a:close/>
                <a:moveTo>
                  <a:pt x="2782" y="2006"/>
                </a:moveTo>
                <a:lnTo>
                  <a:pt x="2784" y="2006"/>
                </a:lnTo>
                <a:lnTo>
                  <a:pt x="2784" y="2008"/>
                </a:lnTo>
                <a:lnTo>
                  <a:pt x="2782" y="2008"/>
                </a:lnTo>
                <a:lnTo>
                  <a:pt x="2781" y="2008"/>
                </a:lnTo>
                <a:lnTo>
                  <a:pt x="2781" y="2009"/>
                </a:lnTo>
                <a:lnTo>
                  <a:pt x="2781" y="2008"/>
                </a:lnTo>
                <a:lnTo>
                  <a:pt x="2779" y="2008"/>
                </a:lnTo>
                <a:lnTo>
                  <a:pt x="2779" y="2006"/>
                </a:lnTo>
                <a:lnTo>
                  <a:pt x="2781" y="2006"/>
                </a:lnTo>
                <a:lnTo>
                  <a:pt x="2782" y="2006"/>
                </a:lnTo>
                <a:lnTo>
                  <a:pt x="2782" y="2005"/>
                </a:lnTo>
                <a:lnTo>
                  <a:pt x="2782" y="2006"/>
                </a:lnTo>
                <a:close/>
                <a:moveTo>
                  <a:pt x="2784" y="2005"/>
                </a:moveTo>
                <a:lnTo>
                  <a:pt x="2785" y="2005"/>
                </a:lnTo>
                <a:lnTo>
                  <a:pt x="2787" y="2006"/>
                </a:lnTo>
                <a:lnTo>
                  <a:pt x="2785" y="2006"/>
                </a:lnTo>
                <a:lnTo>
                  <a:pt x="2784" y="2006"/>
                </a:lnTo>
                <a:lnTo>
                  <a:pt x="2784" y="2005"/>
                </a:lnTo>
                <a:lnTo>
                  <a:pt x="2782" y="2005"/>
                </a:lnTo>
                <a:lnTo>
                  <a:pt x="2784" y="2005"/>
                </a:lnTo>
                <a:close/>
                <a:moveTo>
                  <a:pt x="1723" y="2003"/>
                </a:moveTo>
                <a:lnTo>
                  <a:pt x="1723" y="2005"/>
                </a:lnTo>
                <a:lnTo>
                  <a:pt x="1721" y="2006"/>
                </a:lnTo>
                <a:lnTo>
                  <a:pt x="1720" y="2006"/>
                </a:lnTo>
                <a:lnTo>
                  <a:pt x="1721" y="2005"/>
                </a:lnTo>
                <a:lnTo>
                  <a:pt x="1721" y="2003"/>
                </a:lnTo>
                <a:lnTo>
                  <a:pt x="1723" y="2003"/>
                </a:lnTo>
                <a:close/>
                <a:moveTo>
                  <a:pt x="2787" y="2003"/>
                </a:moveTo>
                <a:lnTo>
                  <a:pt x="2785" y="2003"/>
                </a:lnTo>
                <a:lnTo>
                  <a:pt x="2787" y="2003"/>
                </a:lnTo>
                <a:lnTo>
                  <a:pt x="2787" y="2002"/>
                </a:lnTo>
                <a:lnTo>
                  <a:pt x="2787" y="2003"/>
                </a:lnTo>
                <a:close/>
                <a:moveTo>
                  <a:pt x="2844" y="2003"/>
                </a:moveTo>
                <a:lnTo>
                  <a:pt x="2846" y="2003"/>
                </a:lnTo>
                <a:lnTo>
                  <a:pt x="2846" y="2005"/>
                </a:lnTo>
                <a:lnTo>
                  <a:pt x="2846" y="2006"/>
                </a:lnTo>
                <a:lnTo>
                  <a:pt x="2847" y="2006"/>
                </a:lnTo>
                <a:lnTo>
                  <a:pt x="2848" y="2008"/>
                </a:lnTo>
                <a:lnTo>
                  <a:pt x="2847" y="2008"/>
                </a:lnTo>
                <a:lnTo>
                  <a:pt x="2846" y="2008"/>
                </a:lnTo>
                <a:lnTo>
                  <a:pt x="2844" y="2006"/>
                </a:lnTo>
                <a:lnTo>
                  <a:pt x="2844" y="2005"/>
                </a:lnTo>
                <a:lnTo>
                  <a:pt x="2843" y="2005"/>
                </a:lnTo>
                <a:lnTo>
                  <a:pt x="2843" y="2003"/>
                </a:lnTo>
                <a:lnTo>
                  <a:pt x="2843" y="2002"/>
                </a:lnTo>
                <a:lnTo>
                  <a:pt x="2844" y="2003"/>
                </a:lnTo>
                <a:close/>
                <a:moveTo>
                  <a:pt x="2790" y="2005"/>
                </a:moveTo>
                <a:lnTo>
                  <a:pt x="2788" y="2005"/>
                </a:lnTo>
                <a:lnTo>
                  <a:pt x="2788" y="2006"/>
                </a:lnTo>
                <a:lnTo>
                  <a:pt x="2787" y="2006"/>
                </a:lnTo>
                <a:lnTo>
                  <a:pt x="2787" y="2005"/>
                </a:lnTo>
                <a:lnTo>
                  <a:pt x="2788" y="2005"/>
                </a:lnTo>
                <a:lnTo>
                  <a:pt x="2787" y="2003"/>
                </a:lnTo>
                <a:lnTo>
                  <a:pt x="2788" y="2003"/>
                </a:lnTo>
                <a:lnTo>
                  <a:pt x="2788" y="2002"/>
                </a:lnTo>
                <a:lnTo>
                  <a:pt x="2788" y="2003"/>
                </a:lnTo>
                <a:lnTo>
                  <a:pt x="2790" y="2003"/>
                </a:lnTo>
                <a:lnTo>
                  <a:pt x="2788" y="2003"/>
                </a:lnTo>
                <a:lnTo>
                  <a:pt x="2788" y="2005"/>
                </a:lnTo>
                <a:lnTo>
                  <a:pt x="2790" y="2005"/>
                </a:lnTo>
                <a:close/>
                <a:moveTo>
                  <a:pt x="2779" y="2003"/>
                </a:moveTo>
                <a:lnTo>
                  <a:pt x="2778" y="2003"/>
                </a:lnTo>
                <a:lnTo>
                  <a:pt x="2778" y="2002"/>
                </a:lnTo>
                <a:lnTo>
                  <a:pt x="2779" y="2002"/>
                </a:lnTo>
                <a:lnTo>
                  <a:pt x="2779" y="2000"/>
                </a:lnTo>
                <a:lnTo>
                  <a:pt x="2779" y="2002"/>
                </a:lnTo>
                <a:lnTo>
                  <a:pt x="2781" y="2002"/>
                </a:lnTo>
                <a:lnTo>
                  <a:pt x="2779" y="2002"/>
                </a:lnTo>
                <a:lnTo>
                  <a:pt x="2779" y="2003"/>
                </a:lnTo>
                <a:close/>
                <a:moveTo>
                  <a:pt x="2772" y="2000"/>
                </a:moveTo>
                <a:lnTo>
                  <a:pt x="2771" y="2000"/>
                </a:lnTo>
                <a:lnTo>
                  <a:pt x="2772" y="2000"/>
                </a:lnTo>
                <a:close/>
                <a:moveTo>
                  <a:pt x="2843" y="2000"/>
                </a:moveTo>
                <a:lnTo>
                  <a:pt x="2843" y="2002"/>
                </a:lnTo>
                <a:lnTo>
                  <a:pt x="2841" y="2000"/>
                </a:lnTo>
                <a:lnTo>
                  <a:pt x="2843" y="2000"/>
                </a:lnTo>
                <a:close/>
                <a:moveTo>
                  <a:pt x="2787" y="2000"/>
                </a:moveTo>
                <a:lnTo>
                  <a:pt x="2787" y="1999"/>
                </a:lnTo>
                <a:lnTo>
                  <a:pt x="2788" y="1999"/>
                </a:lnTo>
                <a:lnTo>
                  <a:pt x="2787" y="2000"/>
                </a:lnTo>
                <a:close/>
                <a:moveTo>
                  <a:pt x="2771" y="1999"/>
                </a:moveTo>
                <a:lnTo>
                  <a:pt x="2771" y="2000"/>
                </a:lnTo>
                <a:lnTo>
                  <a:pt x="2769" y="1999"/>
                </a:lnTo>
                <a:lnTo>
                  <a:pt x="2771" y="1999"/>
                </a:lnTo>
                <a:close/>
                <a:moveTo>
                  <a:pt x="2784" y="1999"/>
                </a:moveTo>
                <a:lnTo>
                  <a:pt x="2782" y="1999"/>
                </a:lnTo>
                <a:lnTo>
                  <a:pt x="2782" y="2000"/>
                </a:lnTo>
                <a:lnTo>
                  <a:pt x="2782" y="1999"/>
                </a:lnTo>
                <a:lnTo>
                  <a:pt x="2784" y="1999"/>
                </a:lnTo>
                <a:close/>
                <a:moveTo>
                  <a:pt x="2785" y="1999"/>
                </a:moveTo>
                <a:lnTo>
                  <a:pt x="2785" y="1997"/>
                </a:lnTo>
                <a:lnTo>
                  <a:pt x="2787" y="1997"/>
                </a:lnTo>
                <a:lnTo>
                  <a:pt x="2787" y="1996"/>
                </a:lnTo>
                <a:lnTo>
                  <a:pt x="2787" y="1997"/>
                </a:lnTo>
                <a:lnTo>
                  <a:pt x="2787" y="1999"/>
                </a:lnTo>
                <a:lnTo>
                  <a:pt x="2785" y="1999"/>
                </a:lnTo>
                <a:close/>
                <a:moveTo>
                  <a:pt x="1126" y="1997"/>
                </a:moveTo>
                <a:lnTo>
                  <a:pt x="1126" y="1996"/>
                </a:lnTo>
                <a:lnTo>
                  <a:pt x="1126" y="1997"/>
                </a:lnTo>
                <a:close/>
                <a:moveTo>
                  <a:pt x="2850" y="1996"/>
                </a:moveTo>
                <a:lnTo>
                  <a:pt x="2850" y="1997"/>
                </a:lnTo>
                <a:lnTo>
                  <a:pt x="2851" y="1997"/>
                </a:lnTo>
                <a:lnTo>
                  <a:pt x="2850" y="1997"/>
                </a:lnTo>
                <a:lnTo>
                  <a:pt x="2850" y="1996"/>
                </a:lnTo>
                <a:lnTo>
                  <a:pt x="2848" y="1996"/>
                </a:lnTo>
                <a:lnTo>
                  <a:pt x="2850" y="1996"/>
                </a:lnTo>
                <a:close/>
                <a:moveTo>
                  <a:pt x="1313" y="1996"/>
                </a:moveTo>
                <a:lnTo>
                  <a:pt x="1313" y="1994"/>
                </a:lnTo>
                <a:lnTo>
                  <a:pt x="1313" y="1993"/>
                </a:lnTo>
                <a:lnTo>
                  <a:pt x="1313" y="1994"/>
                </a:lnTo>
                <a:lnTo>
                  <a:pt x="1313" y="1996"/>
                </a:lnTo>
                <a:close/>
                <a:moveTo>
                  <a:pt x="2784" y="1994"/>
                </a:moveTo>
                <a:lnTo>
                  <a:pt x="2785" y="1994"/>
                </a:lnTo>
                <a:lnTo>
                  <a:pt x="2785" y="1996"/>
                </a:lnTo>
                <a:lnTo>
                  <a:pt x="2785" y="1997"/>
                </a:lnTo>
                <a:lnTo>
                  <a:pt x="2785" y="1996"/>
                </a:lnTo>
                <a:lnTo>
                  <a:pt x="2785" y="1994"/>
                </a:lnTo>
                <a:lnTo>
                  <a:pt x="2784" y="1994"/>
                </a:lnTo>
                <a:lnTo>
                  <a:pt x="2784" y="1993"/>
                </a:lnTo>
                <a:lnTo>
                  <a:pt x="2785" y="1993"/>
                </a:lnTo>
                <a:lnTo>
                  <a:pt x="2784" y="1994"/>
                </a:lnTo>
                <a:close/>
                <a:moveTo>
                  <a:pt x="2832" y="1993"/>
                </a:moveTo>
                <a:lnTo>
                  <a:pt x="2832" y="1994"/>
                </a:lnTo>
                <a:lnTo>
                  <a:pt x="2832" y="1993"/>
                </a:lnTo>
                <a:lnTo>
                  <a:pt x="2831" y="1991"/>
                </a:lnTo>
                <a:lnTo>
                  <a:pt x="2832" y="1993"/>
                </a:lnTo>
                <a:close/>
                <a:moveTo>
                  <a:pt x="2832" y="1991"/>
                </a:moveTo>
                <a:lnTo>
                  <a:pt x="2831" y="1991"/>
                </a:lnTo>
                <a:lnTo>
                  <a:pt x="2832" y="1991"/>
                </a:lnTo>
                <a:close/>
                <a:moveTo>
                  <a:pt x="2774" y="1996"/>
                </a:moveTo>
                <a:lnTo>
                  <a:pt x="2772" y="1996"/>
                </a:lnTo>
                <a:lnTo>
                  <a:pt x="2772" y="1994"/>
                </a:lnTo>
                <a:lnTo>
                  <a:pt x="2771" y="1994"/>
                </a:lnTo>
                <a:lnTo>
                  <a:pt x="2771" y="1993"/>
                </a:lnTo>
                <a:lnTo>
                  <a:pt x="2771" y="1991"/>
                </a:lnTo>
                <a:lnTo>
                  <a:pt x="2771" y="1990"/>
                </a:lnTo>
                <a:lnTo>
                  <a:pt x="2772" y="1990"/>
                </a:lnTo>
                <a:lnTo>
                  <a:pt x="2774" y="1991"/>
                </a:lnTo>
                <a:lnTo>
                  <a:pt x="2774" y="1993"/>
                </a:lnTo>
                <a:lnTo>
                  <a:pt x="2774" y="1994"/>
                </a:lnTo>
                <a:lnTo>
                  <a:pt x="2774" y="1996"/>
                </a:lnTo>
                <a:close/>
                <a:moveTo>
                  <a:pt x="2831" y="1990"/>
                </a:moveTo>
                <a:lnTo>
                  <a:pt x="2831" y="1991"/>
                </a:lnTo>
                <a:lnTo>
                  <a:pt x="2831" y="1990"/>
                </a:lnTo>
                <a:close/>
                <a:moveTo>
                  <a:pt x="1649" y="1991"/>
                </a:moveTo>
                <a:lnTo>
                  <a:pt x="1648" y="1991"/>
                </a:lnTo>
                <a:lnTo>
                  <a:pt x="1649" y="1990"/>
                </a:lnTo>
                <a:lnTo>
                  <a:pt x="1648" y="1990"/>
                </a:lnTo>
                <a:lnTo>
                  <a:pt x="1649" y="1990"/>
                </a:lnTo>
                <a:lnTo>
                  <a:pt x="1649" y="1991"/>
                </a:lnTo>
                <a:close/>
                <a:moveTo>
                  <a:pt x="1235" y="1990"/>
                </a:moveTo>
                <a:lnTo>
                  <a:pt x="1236" y="1990"/>
                </a:lnTo>
                <a:lnTo>
                  <a:pt x="1236" y="1991"/>
                </a:lnTo>
                <a:lnTo>
                  <a:pt x="1236" y="1993"/>
                </a:lnTo>
                <a:lnTo>
                  <a:pt x="1235" y="1993"/>
                </a:lnTo>
                <a:lnTo>
                  <a:pt x="1235" y="1991"/>
                </a:lnTo>
                <a:lnTo>
                  <a:pt x="1233" y="1990"/>
                </a:lnTo>
                <a:lnTo>
                  <a:pt x="1235" y="1990"/>
                </a:lnTo>
                <a:close/>
                <a:moveTo>
                  <a:pt x="2769" y="1988"/>
                </a:moveTo>
                <a:lnTo>
                  <a:pt x="2769" y="1990"/>
                </a:lnTo>
                <a:lnTo>
                  <a:pt x="2769" y="1988"/>
                </a:lnTo>
                <a:close/>
                <a:moveTo>
                  <a:pt x="2831" y="1990"/>
                </a:moveTo>
                <a:lnTo>
                  <a:pt x="2829" y="1988"/>
                </a:lnTo>
                <a:lnTo>
                  <a:pt x="2831" y="1988"/>
                </a:lnTo>
                <a:lnTo>
                  <a:pt x="2831" y="1990"/>
                </a:lnTo>
                <a:close/>
                <a:moveTo>
                  <a:pt x="2769" y="1988"/>
                </a:moveTo>
                <a:lnTo>
                  <a:pt x="2768" y="1988"/>
                </a:lnTo>
                <a:lnTo>
                  <a:pt x="2768" y="1987"/>
                </a:lnTo>
                <a:lnTo>
                  <a:pt x="2769" y="1988"/>
                </a:lnTo>
                <a:close/>
                <a:moveTo>
                  <a:pt x="1706" y="1996"/>
                </a:moveTo>
                <a:lnTo>
                  <a:pt x="1708" y="1994"/>
                </a:lnTo>
                <a:lnTo>
                  <a:pt x="1708" y="1993"/>
                </a:lnTo>
                <a:lnTo>
                  <a:pt x="1708" y="1994"/>
                </a:lnTo>
                <a:lnTo>
                  <a:pt x="1708" y="1993"/>
                </a:lnTo>
                <a:lnTo>
                  <a:pt x="1709" y="1993"/>
                </a:lnTo>
                <a:lnTo>
                  <a:pt x="1709" y="1994"/>
                </a:lnTo>
                <a:lnTo>
                  <a:pt x="1711" y="1994"/>
                </a:lnTo>
                <a:lnTo>
                  <a:pt x="1711" y="1993"/>
                </a:lnTo>
                <a:lnTo>
                  <a:pt x="1709" y="1993"/>
                </a:lnTo>
                <a:lnTo>
                  <a:pt x="1709" y="1991"/>
                </a:lnTo>
                <a:lnTo>
                  <a:pt x="1711" y="1991"/>
                </a:lnTo>
                <a:lnTo>
                  <a:pt x="1711" y="1990"/>
                </a:lnTo>
                <a:lnTo>
                  <a:pt x="1712" y="1990"/>
                </a:lnTo>
                <a:lnTo>
                  <a:pt x="1712" y="1988"/>
                </a:lnTo>
                <a:lnTo>
                  <a:pt x="1714" y="1990"/>
                </a:lnTo>
                <a:lnTo>
                  <a:pt x="1714" y="1991"/>
                </a:lnTo>
                <a:lnTo>
                  <a:pt x="1712" y="1991"/>
                </a:lnTo>
                <a:lnTo>
                  <a:pt x="1712" y="1993"/>
                </a:lnTo>
                <a:lnTo>
                  <a:pt x="1714" y="1993"/>
                </a:lnTo>
                <a:lnTo>
                  <a:pt x="1714" y="1991"/>
                </a:lnTo>
                <a:lnTo>
                  <a:pt x="1714" y="1993"/>
                </a:lnTo>
                <a:lnTo>
                  <a:pt x="1715" y="1991"/>
                </a:lnTo>
                <a:lnTo>
                  <a:pt x="1715" y="1993"/>
                </a:lnTo>
                <a:lnTo>
                  <a:pt x="1714" y="1993"/>
                </a:lnTo>
                <a:lnTo>
                  <a:pt x="1714" y="1994"/>
                </a:lnTo>
                <a:lnTo>
                  <a:pt x="1714" y="1996"/>
                </a:lnTo>
                <a:lnTo>
                  <a:pt x="1712" y="1996"/>
                </a:lnTo>
                <a:lnTo>
                  <a:pt x="1712" y="1997"/>
                </a:lnTo>
                <a:lnTo>
                  <a:pt x="1712" y="1996"/>
                </a:lnTo>
                <a:lnTo>
                  <a:pt x="1714" y="1996"/>
                </a:lnTo>
                <a:lnTo>
                  <a:pt x="1715" y="1994"/>
                </a:lnTo>
                <a:lnTo>
                  <a:pt x="1715" y="1993"/>
                </a:lnTo>
                <a:lnTo>
                  <a:pt x="1717" y="1993"/>
                </a:lnTo>
                <a:lnTo>
                  <a:pt x="1717" y="1991"/>
                </a:lnTo>
                <a:lnTo>
                  <a:pt x="1718" y="1991"/>
                </a:lnTo>
                <a:lnTo>
                  <a:pt x="1717" y="1991"/>
                </a:lnTo>
                <a:lnTo>
                  <a:pt x="1718" y="1991"/>
                </a:lnTo>
                <a:lnTo>
                  <a:pt x="1720" y="1991"/>
                </a:lnTo>
                <a:lnTo>
                  <a:pt x="1718" y="1991"/>
                </a:lnTo>
                <a:lnTo>
                  <a:pt x="1718" y="1990"/>
                </a:lnTo>
                <a:lnTo>
                  <a:pt x="1720" y="1990"/>
                </a:lnTo>
                <a:lnTo>
                  <a:pt x="1720" y="1988"/>
                </a:lnTo>
                <a:lnTo>
                  <a:pt x="1720" y="1987"/>
                </a:lnTo>
                <a:lnTo>
                  <a:pt x="1720" y="1988"/>
                </a:lnTo>
                <a:lnTo>
                  <a:pt x="1721" y="1990"/>
                </a:lnTo>
                <a:lnTo>
                  <a:pt x="1720" y="1990"/>
                </a:lnTo>
                <a:lnTo>
                  <a:pt x="1721" y="1990"/>
                </a:lnTo>
                <a:lnTo>
                  <a:pt x="1723" y="1990"/>
                </a:lnTo>
                <a:lnTo>
                  <a:pt x="1723" y="1988"/>
                </a:lnTo>
                <a:lnTo>
                  <a:pt x="1724" y="1988"/>
                </a:lnTo>
                <a:lnTo>
                  <a:pt x="1724" y="1987"/>
                </a:lnTo>
                <a:lnTo>
                  <a:pt x="1726" y="1987"/>
                </a:lnTo>
                <a:lnTo>
                  <a:pt x="1726" y="1988"/>
                </a:lnTo>
                <a:lnTo>
                  <a:pt x="1726" y="1987"/>
                </a:lnTo>
                <a:lnTo>
                  <a:pt x="1727" y="1987"/>
                </a:lnTo>
                <a:lnTo>
                  <a:pt x="1727" y="1988"/>
                </a:lnTo>
                <a:lnTo>
                  <a:pt x="1726" y="1988"/>
                </a:lnTo>
                <a:lnTo>
                  <a:pt x="1727" y="1988"/>
                </a:lnTo>
                <a:lnTo>
                  <a:pt x="1727" y="1990"/>
                </a:lnTo>
                <a:lnTo>
                  <a:pt x="1727" y="1991"/>
                </a:lnTo>
                <a:lnTo>
                  <a:pt x="1726" y="1991"/>
                </a:lnTo>
                <a:lnTo>
                  <a:pt x="1726" y="1993"/>
                </a:lnTo>
                <a:lnTo>
                  <a:pt x="1727" y="1993"/>
                </a:lnTo>
                <a:lnTo>
                  <a:pt x="1727" y="1991"/>
                </a:lnTo>
                <a:lnTo>
                  <a:pt x="1727" y="1993"/>
                </a:lnTo>
                <a:lnTo>
                  <a:pt x="1727" y="1994"/>
                </a:lnTo>
                <a:lnTo>
                  <a:pt x="1726" y="1994"/>
                </a:lnTo>
                <a:lnTo>
                  <a:pt x="1726" y="1996"/>
                </a:lnTo>
                <a:lnTo>
                  <a:pt x="1724" y="1997"/>
                </a:lnTo>
                <a:lnTo>
                  <a:pt x="1724" y="1999"/>
                </a:lnTo>
                <a:lnTo>
                  <a:pt x="1726" y="1999"/>
                </a:lnTo>
                <a:lnTo>
                  <a:pt x="1726" y="2000"/>
                </a:lnTo>
                <a:lnTo>
                  <a:pt x="1724" y="2000"/>
                </a:lnTo>
                <a:lnTo>
                  <a:pt x="1724" y="2002"/>
                </a:lnTo>
                <a:lnTo>
                  <a:pt x="1723" y="2002"/>
                </a:lnTo>
                <a:lnTo>
                  <a:pt x="1724" y="2002"/>
                </a:lnTo>
                <a:lnTo>
                  <a:pt x="1724" y="2000"/>
                </a:lnTo>
                <a:lnTo>
                  <a:pt x="1723" y="2000"/>
                </a:lnTo>
                <a:lnTo>
                  <a:pt x="1723" y="2002"/>
                </a:lnTo>
                <a:lnTo>
                  <a:pt x="1721" y="2003"/>
                </a:lnTo>
                <a:lnTo>
                  <a:pt x="1721" y="2005"/>
                </a:lnTo>
                <a:lnTo>
                  <a:pt x="1720" y="2005"/>
                </a:lnTo>
                <a:lnTo>
                  <a:pt x="1720" y="2006"/>
                </a:lnTo>
                <a:lnTo>
                  <a:pt x="1718" y="2006"/>
                </a:lnTo>
                <a:lnTo>
                  <a:pt x="1718" y="2008"/>
                </a:lnTo>
                <a:lnTo>
                  <a:pt x="1717" y="2008"/>
                </a:lnTo>
                <a:lnTo>
                  <a:pt x="1715" y="2008"/>
                </a:lnTo>
                <a:lnTo>
                  <a:pt x="1715" y="2006"/>
                </a:lnTo>
                <a:lnTo>
                  <a:pt x="1715" y="2008"/>
                </a:lnTo>
                <a:lnTo>
                  <a:pt x="1714" y="2008"/>
                </a:lnTo>
                <a:lnTo>
                  <a:pt x="1714" y="2006"/>
                </a:lnTo>
                <a:lnTo>
                  <a:pt x="1712" y="2006"/>
                </a:lnTo>
                <a:lnTo>
                  <a:pt x="1712" y="2005"/>
                </a:lnTo>
                <a:lnTo>
                  <a:pt x="1712" y="2006"/>
                </a:lnTo>
                <a:lnTo>
                  <a:pt x="1712" y="2005"/>
                </a:lnTo>
                <a:lnTo>
                  <a:pt x="1711" y="2005"/>
                </a:lnTo>
                <a:lnTo>
                  <a:pt x="1709" y="2005"/>
                </a:lnTo>
                <a:lnTo>
                  <a:pt x="1708" y="2005"/>
                </a:lnTo>
                <a:lnTo>
                  <a:pt x="1709" y="2005"/>
                </a:lnTo>
                <a:lnTo>
                  <a:pt x="1709" y="2003"/>
                </a:lnTo>
                <a:lnTo>
                  <a:pt x="1708" y="2003"/>
                </a:lnTo>
                <a:lnTo>
                  <a:pt x="1709" y="2003"/>
                </a:lnTo>
                <a:lnTo>
                  <a:pt x="1708" y="2003"/>
                </a:lnTo>
                <a:lnTo>
                  <a:pt x="1706" y="2003"/>
                </a:lnTo>
                <a:lnTo>
                  <a:pt x="1708" y="2003"/>
                </a:lnTo>
                <a:lnTo>
                  <a:pt x="1708" y="2002"/>
                </a:lnTo>
                <a:lnTo>
                  <a:pt x="1706" y="2003"/>
                </a:lnTo>
                <a:lnTo>
                  <a:pt x="1706" y="2002"/>
                </a:lnTo>
                <a:lnTo>
                  <a:pt x="1708" y="2002"/>
                </a:lnTo>
                <a:lnTo>
                  <a:pt x="1709" y="2000"/>
                </a:lnTo>
                <a:lnTo>
                  <a:pt x="1709" y="1999"/>
                </a:lnTo>
                <a:lnTo>
                  <a:pt x="1708" y="1999"/>
                </a:lnTo>
                <a:lnTo>
                  <a:pt x="1708" y="2000"/>
                </a:lnTo>
                <a:lnTo>
                  <a:pt x="1708" y="1999"/>
                </a:lnTo>
                <a:lnTo>
                  <a:pt x="1706" y="2000"/>
                </a:lnTo>
                <a:lnTo>
                  <a:pt x="1706" y="1999"/>
                </a:lnTo>
                <a:lnTo>
                  <a:pt x="1708" y="1997"/>
                </a:lnTo>
                <a:lnTo>
                  <a:pt x="1709" y="1997"/>
                </a:lnTo>
                <a:lnTo>
                  <a:pt x="1709" y="1999"/>
                </a:lnTo>
                <a:lnTo>
                  <a:pt x="1711" y="1999"/>
                </a:lnTo>
                <a:lnTo>
                  <a:pt x="1711" y="1997"/>
                </a:lnTo>
                <a:lnTo>
                  <a:pt x="1711" y="1999"/>
                </a:lnTo>
                <a:lnTo>
                  <a:pt x="1712" y="1999"/>
                </a:lnTo>
                <a:lnTo>
                  <a:pt x="1712" y="1997"/>
                </a:lnTo>
                <a:lnTo>
                  <a:pt x="1711" y="1997"/>
                </a:lnTo>
                <a:lnTo>
                  <a:pt x="1711" y="1996"/>
                </a:lnTo>
                <a:lnTo>
                  <a:pt x="1712" y="1996"/>
                </a:lnTo>
                <a:lnTo>
                  <a:pt x="1712" y="1994"/>
                </a:lnTo>
                <a:lnTo>
                  <a:pt x="1711" y="1994"/>
                </a:lnTo>
                <a:lnTo>
                  <a:pt x="1711" y="1996"/>
                </a:lnTo>
                <a:lnTo>
                  <a:pt x="1709" y="1996"/>
                </a:lnTo>
                <a:lnTo>
                  <a:pt x="1709" y="1994"/>
                </a:lnTo>
                <a:lnTo>
                  <a:pt x="1708" y="1994"/>
                </a:lnTo>
                <a:lnTo>
                  <a:pt x="1709" y="1994"/>
                </a:lnTo>
                <a:lnTo>
                  <a:pt x="1708" y="1994"/>
                </a:lnTo>
                <a:lnTo>
                  <a:pt x="1709" y="1994"/>
                </a:lnTo>
                <a:lnTo>
                  <a:pt x="1709" y="1996"/>
                </a:lnTo>
                <a:lnTo>
                  <a:pt x="1708" y="1997"/>
                </a:lnTo>
                <a:lnTo>
                  <a:pt x="1706" y="1997"/>
                </a:lnTo>
                <a:lnTo>
                  <a:pt x="1706" y="1996"/>
                </a:lnTo>
                <a:close/>
                <a:moveTo>
                  <a:pt x="1728" y="1987"/>
                </a:moveTo>
                <a:lnTo>
                  <a:pt x="1728" y="1988"/>
                </a:lnTo>
                <a:lnTo>
                  <a:pt x="1728" y="1987"/>
                </a:lnTo>
                <a:close/>
                <a:moveTo>
                  <a:pt x="2847" y="1988"/>
                </a:moveTo>
                <a:lnTo>
                  <a:pt x="2847" y="1987"/>
                </a:lnTo>
                <a:lnTo>
                  <a:pt x="2847" y="1988"/>
                </a:lnTo>
                <a:close/>
                <a:moveTo>
                  <a:pt x="2678" y="1987"/>
                </a:moveTo>
                <a:lnTo>
                  <a:pt x="2677" y="1987"/>
                </a:lnTo>
                <a:lnTo>
                  <a:pt x="2677" y="1986"/>
                </a:lnTo>
                <a:lnTo>
                  <a:pt x="2678" y="1986"/>
                </a:lnTo>
                <a:lnTo>
                  <a:pt x="2678" y="1987"/>
                </a:lnTo>
                <a:close/>
                <a:moveTo>
                  <a:pt x="1714" y="1987"/>
                </a:moveTo>
                <a:lnTo>
                  <a:pt x="1714" y="1986"/>
                </a:lnTo>
                <a:lnTo>
                  <a:pt x="1715" y="1987"/>
                </a:lnTo>
                <a:lnTo>
                  <a:pt x="1714" y="1987"/>
                </a:lnTo>
                <a:close/>
                <a:moveTo>
                  <a:pt x="2781" y="1986"/>
                </a:moveTo>
                <a:lnTo>
                  <a:pt x="2781" y="1984"/>
                </a:lnTo>
                <a:lnTo>
                  <a:pt x="2781" y="1986"/>
                </a:lnTo>
                <a:close/>
                <a:moveTo>
                  <a:pt x="2776" y="1983"/>
                </a:moveTo>
                <a:lnTo>
                  <a:pt x="2775" y="1984"/>
                </a:lnTo>
                <a:lnTo>
                  <a:pt x="2775" y="1983"/>
                </a:lnTo>
                <a:lnTo>
                  <a:pt x="2776" y="1983"/>
                </a:lnTo>
                <a:close/>
                <a:moveTo>
                  <a:pt x="2766" y="1987"/>
                </a:moveTo>
                <a:lnTo>
                  <a:pt x="2765" y="1987"/>
                </a:lnTo>
                <a:lnTo>
                  <a:pt x="2765" y="1986"/>
                </a:lnTo>
                <a:lnTo>
                  <a:pt x="2763" y="1984"/>
                </a:lnTo>
                <a:lnTo>
                  <a:pt x="2765" y="1983"/>
                </a:lnTo>
                <a:lnTo>
                  <a:pt x="2766" y="1983"/>
                </a:lnTo>
                <a:lnTo>
                  <a:pt x="2766" y="1984"/>
                </a:lnTo>
                <a:lnTo>
                  <a:pt x="2766" y="1986"/>
                </a:lnTo>
                <a:lnTo>
                  <a:pt x="2766" y="1987"/>
                </a:lnTo>
                <a:close/>
                <a:moveTo>
                  <a:pt x="2847" y="1981"/>
                </a:moveTo>
                <a:lnTo>
                  <a:pt x="2847" y="1983"/>
                </a:lnTo>
                <a:lnTo>
                  <a:pt x="2847" y="1981"/>
                </a:lnTo>
                <a:close/>
                <a:moveTo>
                  <a:pt x="2781" y="1978"/>
                </a:moveTo>
                <a:lnTo>
                  <a:pt x="2779" y="1978"/>
                </a:lnTo>
                <a:lnTo>
                  <a:pt x="2779" y="1977"/>
                </a:lnTo>
                <a:lnTo>
                  <a:pt x="2781" y="1977"/>
                </a:lnTo>
                <a:lnTo>
                  <a:pt x="2781" y="1978"/>
                </a:lnTo>
                <a:close/>
                <a:moveTo>
                  <a:pt x="2776" y="1977"/>
                </a:moveTo>
                <a:lnTo>
                  <a:pt x="2776" y="1975"/>
                </a:lnTo>
                <a:lnTo>
                  <a:pt x="2776" y="1977"/>
                </a:lnTo>
                <a:close/>
                <a:moveTo>
                  <a:pt x="1215" y="1981"/>
                </a:moveTo>
                <a:lnTo>
                  <a:pt x="1217" y="1981"/>
                </a:lnTo>
                <a:lnTo>
                  <a:pt x="1217" y="1983"/>
                </a:lnTo>
                <a:lnTo>
                  <a:pt x="1218" y="1983"/>
                </a:lnTo>
                <a:lnTo>
                  <a:pt x="1218" y="1984"/>
                </a:lnTo>
                <a:lnTo>
                  <a:pt x="1217" y="1984"/>
                </a:lnTo>
                <a:lnTo>
                  <a:pt x="1217" y="1986"/>
                </a:lnTo>
                <a:lnTo>
                  <a:pt x="1217" y="1987"/>
                </a:lnTo>
                <a:lnTo>
                  <a:pt x="1215" y="1987"/>
                </a:lnTo>
                <a:lnTo>
                  <a:pt x="1215" y="1986"/>
                </a:lnTo>
                <a:lnTo>
                  <a:pt x="1215" y="1984"/>
                </a:lnTo>
                <a:lnTo>
                  <a:pt x="1215" y="1983"/>
                </a:lnTo>
                <a:lnTo>
                  <a:pt x="1214" y="1983"/>
                </a:lnTo>
                <a:lnTo>
                  <a:pt x="1214" y="1981"/>
                </a:lnTo>
                <a:lnTo>
                  <a:pt x="1213" y="1981"/>
                </a:lnTo>
                <a:lnTo>
                  <a:pt x="1213" y="1980"/>
                </a:lnTo>
                <a:lnTo>
                  <a:pt x="1214" y="1980"/>
                </a:lnTo>
                <a:lnTo>
                  <a:pt x="1214" y="1978"/>
                </a:lnTo>
                <a:lnTo>
                  <a:pt x="1214" y="1977"/>
                </a:lnTo>
                <a:lnTo>
                  <a:pt x="1214" y="1975"/>
                </a:lnTo>
                <a:lnTo>
                  <a:pt x="1214" y="1977"/>
                </a:lnTo>
                <a:lnTo>
                  <a:pt x="1215" y="1977"/>
                </a:lnTo>
                <a:lnTo>
                  <a:pt x="1215" y="1978"/>
                </a:lnTo>
                <a:lnTo>
                  <a:pt x="1215" y="1980"/>
                </a:lnTo>
                <a:lnTo>
                  <a:pt x="1215" y="1981"/>
                </a:lnTo>
                <a:close/>
                <a:moveTo>
                  <a:pt x="2779" y="1977"/>
                </a:moveTo>
                <a:lnTo>
                  <a:pt x="2779" y="1975"/>
                </a:lnTo>
                <a:lnTo>
                  <a:pt x="2779" y="1977"/>
                </a:lnTo>
                <a:close/>
                <a:moveTo>
                  <a:pt x="1207" y="1981"/>
                </a:moveTo>
                <a:lnTo>
                  <a:pt x="1205" y="1983"/>
                </a:lnTo>
                <a:lnTo>
                  <a:pt x="1205" y="1981"/>
                </a:lnTo>
                <a:lnTo>
                  <a:pt x="1205" y="1980"/>
                </a:lnTo>
                <a:lnTo>
                  <a:pt x="1207" y="1978"/>
                </a:lnTo>
                <a:lnTo>
                  <a:pt x="1207" y="1977"/>
                </a:lnTo>
                <a:lnTo>
                  <a:pt x="1207" y="1975"/>
                </a:lnTo>
                <a:lnTo>
                  <a:pt x="1207" y="1974"/>
                </a:lnTo>
                <a:lnTo>
                  <a:pt x="1207" y="1972"/>
                </a:lnTo>
                <a:lnTo>
                  <a:pt x="1208" y="1974"/>
                </a:lnTo>
                <a:lnTo>
                  <a:pt x="1208" y="1975"/>
                </a:lnTo>
                <a:lnTo>
                  <a:pt x="1208" y="1977"/>
                </a:lnTo>
                <a:lnTo>
                  <a:pt x="1210" y="1977"/>
                </a:lnTo>
                <a:lnTo>
                  <a:pt x="1210" y="1978"/>
                </a:lnTo>
                <a:lnTo>
                  <a:pt x="1208" y="1978"/>
                </a:lnTo>
                <a:lnTo>
                  <a:pt x="1208" y="1980"/>
                </a:lnTo>
                <a:lnTo>
                  <a:pt x="1207" y="1981"/>
                </a:lnTo>
                <a:close/>
                <a:moveTo>
                  <a:pt x="2749" y="1971"/>
                </a:moveTo>
                <a:lnTo>
                  <a:pt x="2749" y="1972"/>
                </a:lnTo>
                <a:lnTo>
                  <a:pt x="2749" y="1971"/>
                </a:lnTo>
                <a:lnTo>
                  <a:pt x="2747" y="1971"/>
                </a:lnTo>
                <a:lnTo>
                  <a:pt x="2747" y="1969"/>
                </a:lnTo>
                <a:lnTo>
                  <a:pt x="2749" y="1969"/>
                </a:lnTo>
                <a:lnTo>
                  <a:pt x="2749" y="1971"/>
                </a:lnTo>
                <a:close/>
                <a:moveTo>
                  <a:pt x="2771" y="1972"/>
                </a:moveTo>
                <a:lnTo>
                  <a:pt x="2769" y="1974"/>
                </a:lnTo>
                <a:lnTo>
                  <a:pt x="2769" y="1972"/>
                </a:lnTo>
                <a:lnTo>
                  <a:pt x="2769" y="1971"/>
                </a:lnTo>
                <a:lnTo>
                  <a:pt x="2769" y="1969"/>
                </a:lnTo>
                <a:lnTo>
                  <a:pt x="2771" y="1971"/>
                </a:lnTo>
                <a:lnTo>
                  <a:pt x="2771" y="1972"/>
                </a:lnTo>
                <a:close/>
                <a:moveTo>
                  <a:pt x="2751" y="1971"/>
                </a:moveTo>
                <a:lnTo>
                  <a:pt x="2750" y="1971"/>
                </a:lnTo>
                <a:lnTo>
                  <a:pt x="2749" y="1971"/>
                </a:lnTo>
                <a:lnTo>
                  <a:pt x="2749" y="1969"/>
                </a:lnTo>
                <a:lnTo>
                  <a:pt x="2750" y="1969"/>
                </a:lnTo>
                <a:lnTo>
                  <a:pt x="2750" y="1971"/>
                </a:lnTo>
                <a:lnTo>
                  <a:pt x="2751" y="1971"/>
                </a:lnTo>
                <a:close/>
                <a:moveTo>
                  <a:pt x="2775" y="1968"/>
                </a:moveTo>
                <a:lnTo>
                  <a:pt x="2775" y="1969"/>
                </a:lnTo>
                <a:lnTo>
                  <a:pt x="2775" y="1968"/>
                </a:lnTo>
                <a:close/>
                <a:moveTo>
                  <a:pt x="1189" y="1966"/>
                </a:moveTo>
                <a:lnTo>
                  <a:pt x="1189" y="1968"/>
                </a:lnTo>
                <a:lnTo>
                  <a:pt x="1188" y="1968"/>
                </a:lnTo>
                <a:lnTo>
                  <a:pt x="1188" y="1969"/>
                </a:lnTo>
                <a:lnTo>
                  <a:pt x="1186" y="1971"/>
                </a:lnTo>
                <a:lnTo>
                  <a:pt x="1186" y="1972"/>
                </a:lnTo>
                <a:lnTo>
                  <a:pt x="1186" y="1974"/>
                </a:lnTo>
                <a:lnTo>
                  <a:pt x="1185" y="1974"/>
                </a:lnTo>
                <a:lnTo>
                  <a:pt x="1185" y="1975"/>
                </a:lnTo>
                <a:lnTo>
                  <a:pt x="1183" y="1977"/>
                </a:lnTo>
                <a:lnTo>
                  <a:pt x="1183" y="1978"/>
                </a:lnTo>
                <a:lnTo>
                  <a:pt x="1183" y="1980"/>
                </a:lnTo>
                <a:lnTo>
                  <a:pt x="1182" y="1981"/>
                </a:lnTo>
                <a:lnTo>
                  <a:pt x="1182" y="1983"/>
                </a:lnTo>
                <a:lnTo>
                  <a:pt x="1180" y="1984"/>
                </a:lnTo>
                <a:lnTo>
                  <a:pt x="1180" y="1986"/>
                </a:lnTo>
                <a:lnTo>
                  <a:pt x="1179" y="1987"/>
                </a:lnTo>
                <a:lnTo>
                  <a:pt x="1179" y="1988"/>
                </a:lnTo>
                <a:lnTo>
                  <a:pt x="1177" y="1990"/>
                </a:lnTo>
                <a:lnTo>
                  <a:pt x="1177" y="1991"/>
                </a:lnTo>
                <a:lnTo>
                  <a:pt x="1177" y="1993"/>
                </a:lnTo>
                <a:lnTo>
                  <a:pt x="1177" y="1994"/>
                </a:lnTo>
                <a:lnTo>
                  <a:pt x="1176" y="1996"/>
                </a:lnTo>
                <a:lnTo>
                  <a:pt x="1174" y="1996"/>
                </a:lnTo>
                <a:lnTo>
                  <a:pt x="1173" y="1997"/>
                </a:lnTo>
                <a:lnTo>
                  <a:pt x="1171" y="1997"/>
                </a:lnTo>
                <a:lnTo>
                  <a:pt x="1170" y="1997"/>
                </a:lnTo>
                <a:lnTo>
                  <a:pt x="1168" y="1997"/>
                </a:lnTo>
                <a:lnTo>
                  <a:pt x="1167" y="1997"/>
                </a:lnTo>
                <a:lnTo>
                  <a:pt x="1166" y="1997"/>
                </a:lnTo>
                <a:lnTo>
                  <a:pt x="1164" y="1997"/>
                </a:lnTo>
                <a:lnTo>
                  <a:pt x="1164" y="1999"/>
                </a:lnTo>
                <a:lnTo>
                  <a:pt x="1164" y="1997"/>
                </a:lnTo>
                <a:lnTo>
                  <a:pt x="1164" y="1996"/>
                </a:lnTo>
                <a:lnTo>
                  <a:pt x="1164" y="1994"/>
                </a:lnTo>
                <a:lnTo>
                  <a:pt x="1164" y="1993"/>
                </a:lnTo>
                <a:lnTo>
                  <a:pt x="1164" y="1991"/>
                </a:lnTo>
                <a:lnTo>
                  <a:pt x="1164" y="1990"/>
                </a:lnTo>
                <a:lnTo>
                  <a:pt x="1164" y="1988"/>
                </a:lnTo>
                <a:lnTo>
                  <a:pt x="1158" y="1981"/>
                </a:lnTo>
                <a:lnTo>
                  <a:pt x="1157" y="1980"/>
                </a:lnTo>
                <a:lnTo>
                  <a:pt x="1158" y="1980"/>
                </a:lnTo>
                <a:lnTo>
                  <a:pt x="1158" y="1981"/>
                </a:lnTo>
                <a:lnTo>
                  <a:pt x="1164" y="1987"/>
                </a:lnTo>
                <a:lnTo>
                  <a:pt x="1164" y="1986"/>
                </a:lnTo>
                <a:lnTo>
                  <a:pt x="1164" y="1984"/>
                </a:lnTo>
                <a:lnTo>
                  <a:pt x="1166" y="1983"/>
                </a:lnTo>
                <a:lnTo>
                  <a:pt x="1166" y="1981"/>
                </a:lnTo>
                <a:lnTo>
                  <a:pt x="1166" y="1980"/>
                </a:lnTo>
                <a:lnTo>
                  <a:pt x="1164" y="1980"/>
                </a:lnTo>
                <a:lnTo>
                  <a:pt x="1164" y="1981"/>
                </a:lnTo>
                <a:lnTo>
                  <a:pt x="1164" y="1980"/>
                </a:lnTo>
                <a:lnTo>
                  <a:pt x="1166" y="1978"/>
                </a:lnTo>
                <a:lnTo>
                  <a:pt x="1167" y="1978"/>
                </a:lnTo>
                <a:lnTo>
                  <a:pt x="1168" y="1978"/>
                </a:lnTo>
                <a:lnTo>
                  <a:pt x="1168" y="1977"/>
                </a:lnTo>
                <a:lnTo>
                  <a:pt x="1170" y="1977"/>
                </a:lnTo>
                <a:lnTo>
                  <a:pt x="1170" y="1975"/>
                </a:lnTo>
                <a:lnTo>
                  <a:pt x="1171" y="1975"/>
                </a:lnTo>
                <a:lnTo>
                  <a:pt x="1173" y="1975"/>
                </a:lnTo>
                <a:lnTo>
                  <a:pt x="1173" y="1974"/>
                </a:lnTo>
                <a:lnTo>
                  <a:pt x="1174" y="1974"/>
                </a:lnTo>
                <a:lnTo>
                  <a:pt x="1176" y="1974"/>
                </a:lnTo>
                <a:lnTo>
                  <a:pt x="1177" y="1974"/>
                </a:lnTo>
                <a:lnTo>
                  <a:pt x="1179" y="1974"/>
                </a:lnTo>
                <a:lnTo>
                  <a:pt x="1180" y="1972"/>
                </a:lnTo>
                <a:lnTo>
                  <a:pt x="1180" y="1971"/>
                </a:lnTo>
                <a:lnTo>
                  <a:pt x="1182" y="1971"/>
                </a:lnTo>
                <a:lnTo>
                  <a:pt x="1183" y="1971"/>
                </a:lnTo>
                <a:lnTo>
                  <a:pt x="1183" y="1969"/>
                </a:lnTo>
                <a:lnTo>
                  <a:pt x="1185" y="1969"/>
                </a:lnTo>
                <a:lnTo>
                  <a:pt x="1185" y="1968"/>
                </a:lnTo>
                <a:lnTo>
                  <a:pt x="1186" y="1968"/>
                </a:lnTo>
                <a:lnTo>
                  <a:pt x="1186" y="1966"/>
                </a:lnTo>
                <a:lnTo>
                  <a:pt x="1188" y="1966"/>
                </a:lnTo>
                <a:lnTo>
                  <a:pt x="1189" y="1965"/>
                </a:lnTo>
                <a:lnTo>
                  <a:pt x="1189" y="1963"/>
                </a:lnTo>
                <a:lnTo>
                  <a:pt x="1189" y="1965"/>
                </a:lnTo>
                <a:lnTo>
                  <a:pt x="1189" y="1966"/>
                </a:lnTo>
                <a:close/>
                <a:moveTo>
                  <a:pt x="1292" y="1962"/>
                </a:moveTo>
                <a:lnTo>
                  <a:pt x="1292" y="1963"/>
                </a:lnTo>
                <a:lnTo>
                  <a:pt x="1292" y="1965"/>
                </a:lnTo>
                <a:lnTo>
                  <a:pt x="1290" y="1963"/>
                </a:lnTo>
                <a:lnTo>
                  <a:pt x="1290" y="1962"/>
                </a:lnTo>
                <a:lnTo>
                  <a:pt x="1292" y="1962"/>
                </a:lnTo>
                <a:close/>
                <a:moveTo>
                  <a:pt x="2846" y="1963"/>
                </a:moveTo>
                <a:lnTo>
                  <a:pt x="2844" y="1963"/>
                </a:lnTo>
                <a:lnTo>
                  <a:pt x="2844" y="1962"/>
                </a:lnTo>
                <a:lnTo>
                  <a:pt x="2846" y="1962"/>
                </a:lnTo>
                <a:lnTo>
                  <a:pt x="2847" y="1962"/>
                </a:lnTo>
                <a:lnTo>
                  <a:pt x="2846" y="1962"/>
                </a:lnTo>
                <a:lnTo>
                  <a:pt x="2846" y="1963"/>
                </a:lnTo>
                <a:close/>
                <a:moveTo>
                  <a:pt x="1220" y="1961"/>
                </a:moveTo>
                <a:lnTo>
                  <a:pt x="1220" y="1962"/>
                </a:lnTo>
                <a:lnTo>
                  <a:pt x="1221" y="1962"/>
                </a:lnTo>
                <a:lnTo>
                  <a:pt x="1221" y="1963"/>
                </a:lnTo>
                <a:lnTo>
                  <a:pt x="1220" y="1963"/>
                </a:lnTo>
                <a:lnTo>
                  <a:pt x="1220" y="1962"/>
                </a:lnTo>
                <a:lnTo>
                  <a:pt x="1218" y="1962"/>
                </a:lnTo>
                <a:lnTo>
                  <a:pt x="1218" y="1961"/>
                </a:lnTo>
                <a:lnTo>
                  <a:pt x="1218" y="1959"/>
                </a:lnTo>
                <a:lnTo>
                  <a:pt x="1220" y="1959"/>
                </a:lnTo>
                <a:lnTo>
                  <a:pt x="1220" y="1961"/>
                </a:lnTo>
                <a:close/>
                <a:moveTo>
                  <a:pt x="1746" y="1955"/>
                </a:moveTo>
                <a:lnTo>
                  <a:pt x="1748" y="1956"/>
                </a:lnTo>
                <a:lnTo>
                  <a:pt x="1746" y="1956"/>
                </a:lnTo>
                <a:lnTo>
                  <a:pt x="1746" y="1955"/>
                </a:lnTo>
                <a:close/>
                <a:moveTo>
                  <a:pt x="2744" y="1956"/>
                </a:moveTo>
                <a:lnTo>
                  <a:pt x="2744" y="1958"/>
                </a:lnTo>
                <a:lnTo>
                  <a:pt x="2743" y="1956"/>
                </a:lnTo>
                <a:lnTo>
                  <a:pt x="2743" y="1955"/>
                </a:lnTo>
                <a:lnTo>
                  <a:pt x="2744" y="1955"/>
                </a:lnTo>
                <a:lnTo>
                  <a:pt x="2744" y="1956"/>
                </a:lnTo>
                <a:close/>
                <a:moveTo>
                  <a:pt x="2788" y="1953"/>
                </a:moveTo>
                <a:lnTo>
                  <a:pt x="2788" y="1955"/>
                </a:lnTo>
                <a:lnTo>
                  <a:pt x="2788" y="1953"/>
                </a:lnTo>
                <a:lnTo>
                  <a:pt x="2788" y="1955"/>
                </a:lnTo>
                <a:lnTo>
                  <a:pt x="2790" y="1955"/>
                </a:lnTo>
                <a:lnTo>
                  <a:pt x="2788" y="1955"/>
                </a:lnTo>
                <a:lnTo>
                  <a:pt x="2788" y="1956"/>
                </a:lnTo>
                <a:lnTo>
                  <a:pt x="2787" y="1956"/>
                </a:lnTo>
                <a:lnTo>
                  <a:pt x="2785" y="1958"/>
                </a:lnTo>
                <a:lnTo>
                  <a:pt x="2785" y="1956"/>
                </a:lnTo>
                <a:lnTo>
                  <a:pt x="2784" y="1956"/>
                </a:lnTo>
                <a:lnTo>
                  <a:pt x="2784" y="1955"/>
                </a:lnTo>
                <a:lnTo>
                  <a:pt x="2785" y="1955"/>
                </a:lnTo>
                <a:lnTo>
                  <a:pt x="2787" y="1955"/>
                </a:lnTo>
                <a:lnTo>
                  <a:pt x="2788" y="1953"/>
                </a:lnTo>
                <a:close/>
                <a:moveTo>
                  <a:pt x="1736" y="1955"/>
                </a:moveTo>
                <a:lnTo>
                  <a:pt x="1734" y="1955"/>
                </a:lnTo>
                <a:lnTo>
                  <a:pt x="1736" y="1953"/>
                </a:lnTo>
                <a:lnTo>
                  <a:pt x="1736" y="1955"/>
                </a:lnTo>
                <a:close/>
                <a:moveTo>
                  <a:pt x="1752" y="1952"/>
                </a:moveTo>
                <a:lnTo>
                  <a:pt x="1751" y="1952"/>
                </a:lnTo>
                <a:lnTo>
                  <a:pt x="1751" y="1953"/>
                </a:lnTo>
                <a:lnTo>
                  <a:pt x="1749" y="1953"/>
                </a:lnTo>
                <a:lnTo>
                  <a:pt x="1748" y="1953"/>
                </a:lnTo>
                <a:lnTo>
                  <a:pt x="1748" y="1952"/>
                </a:lnTo>
                <a:lnTo>
                  <a:pt x="1749" y="1952"/>
                </a:lnTo>
                <a:lnTo>
                  <a:pt x="1751" y="1950"/>
                </a:lnTo>
                <a:lnTo>
                  <a:pt x="1751" y="1952"/>
                </a:lnTo>
                <a:lnTo>
                  <a:pt x="1752" y="1952"/>
                </a:lnTo>
                <a:close/>
                <a:moveTo>
                  <a:pt x="2729" y="1953"/>
                </a:moveTo>
                <a:lnTo>
                  <a:pt x="2728" y="1953"/>
                </a:lnTo>
                <a:lnTo>
                  <a:pt x="2727" y="1953"/>
                </a:lnTo>
                <a:lnTo>
                  <a:pt x="2727" y="1952"/>
                </a:lnTo>
                <a:lnTo>
                  <a:pt x="2725" y="1952"/>
                </a:lnTo>
                <a:lnTo>
                  <a:pt x="2725" y="1950"/>
                </a:lnTo>
                <a:lnTo>
                  <a:pt x="2724" y="1949"/>
                </a:lnTo>
                <a:lnTo>
                  <a:pt x="2725" y="1949"/>
                </a:lnTo>
                <a:lnTo>
                  <a:pt x="2727" y="1949"/>
                </a:lnTo>
                <a:lnTo>
                  <a:pt x="2728" y="1949"/>
                </a:lnTo>
                <a:lnTo>
                  <a:pt x="2728" y="1950"/>
                </a:lnTo>
                <a:lnTo>
                  <a:pt x="2728" y="1952"/>
                </a:lnTo>
                <a:lnTo>
                  <a:pt x="2729" y="1952"/>
                </a:lnTo>
                <a:lnTo>
                  <a:pt x="2729" y="1953"/>
                </a:lnTo>
                <a:close/>
                <a:moveTo>
                  <a:pt x="1748" y="1949"/>
                </a:moveTo>
                <a:lnTo>
                  <a:pt x="1749" y="1949"/>
                </a:lnTo>
                <a:lnTo>
                  <a:pt x="1748" y="1950"/>
                </a:lnTo>
                <a:lnTo>
                  <a:pt x="1748" y="1949"/>
                </a:lnTo>
                <a:lnTo>
                  <a:pt x="1746" y="1950"/>
                </a:lnTo>
                <a:lnTo>
                  <a:pt x="1745" y="1952"/>
                </a:lnTo>
                <a:lnTo>
                  <a:pt x="1745" y="1953"/>
                </a:lnTo>
                <a:lnTo>
                  <a:pt x="1745" y="1952"/>
                </a:lnTo>
                <a:lnTo>
                  <a:pt x="1745" y="1950"/>
                </a:lnTo>
                <a:lnTo>
                  <a:pt x="1745" y="1949"/>
                </a:lnTo>
                <a:lnTo>
                  <a:pt x="1746" y="1949"/>
                </a:lnTo>
                <a:lnTo>
                  <a:pt x="1746" y="1947"/>
                </a:lnTo>
                <a:lnTo>
                  <a:pt x="1748" y="1947"/>
                </a:lnTo>
                <a:lnTo>
                  <a:pt x="1748" y="1949"/>
                </a:lnTo>
                <a:close/>
                <a:moveTo>
                  <a:pt x="1427" y="1949"/>
                </a:moveTo>
                <a:lnTo>
                  <a:pt x="1426" y="1949"/>
                </a:lnTo>
                <a:lnTo>
                  <a:pt x="1426" y="1947"/>
                </a:lnTo>
                <a:lnTo>
                  <a:pt x="1427" y="1947"/>
                </a:lnTo>
                <a:lnTo>
                  <a:pt x="1427" y="1949"/>
                </a:lnTo>
                <a:close/>
                <a:moveTo>
                  <a:pt x="1730" y="1947"/>
                </a:moveTo>
                <a:lnTo>
                  <a:pt x="1731" y="1947"/>
                </a:lnTo>
                <a:lnTo>
                  <a:pt x="1731" y="1949"/>
                </a:lnTo>
                <a:lnTo>
                  <a:pt x="1733" y="1949"/>
                </a:lnTo>
                <a:lnTo>
                  <a:pt x="1734" y="1949"/>
                </a:lnTo>
                <a:lnTo>
                  <a:pt x="1736" y="1949"/>
                </a:lnTo>
                <a:lnTo>
                  <a:pt x="1737" y="1949"/>
                </a:lnTo>
                <a:lnTo>
                  <a:pt x="1739" y="1949"/>
                </a:lnTo>
                <a:lnTo>
                  <a:pt x="1739" y="1950"/>
                </a:lnTo>
                <a:lnTo>
                  <a:pt x="1737" y="1950"/>
                </a:lnTo>
                <a:lnTo>
                  <a:pt x="1736" y="1950"/>
                </a:lnTo>
                <a:lnTo>
                  <a:pt x="1734" y="1950"/>
                </a:lnTo>
                <a:lnTo>
                  <a:pt x="1734" y="1952"/>
                </a:lnTo>
                <a:lnTo>
                  <a:pt x="1733" y="1952"/>
                </a:lnTo>
                <a:lnTo>
                  <a:pt x="1733" y="1953"/>
                </a:lnTo>
                <a:lnTo>
                  <a:pt x="1731" y="1953"/>
                </a:lnTo>
                <a:lnTo>
                  <a:pt x="1730" y="1953"/>
                </a:lnTo>
                <a:lnTo>
                  <a:pt x="1728" y="1953"/>
                </a:lnTo>
                <a:lnTo>
                  <a:pt x="1727" y="1953"/>
                </a:lnTo>
                <a:lnTo>
                  <a:pt x="1726" y="1953"/>
                </a:lnTo>
                <a:lnTo>
                  <a:pt x="1726" y="1952"/>
                </a:lnTo>
                <a:lnTo>
                  <a:pt x="1727" y="1952"/>
                </a:lnTo>
                <a:lnTo>
                  <a:pt x="1728" y="1952"/>
                </a:lnTo>
                <a:lnTo>
                  <a:pt x="1728" y="1950"/>
                </a:lnTo>
                <a:lnTo>
                  <a:pt x="1730" y="1949"/>
                </a:lnTo>
                <a:lnTo>
                  <a:pt x="1730" y="1947"/>
                </a:lnTo>
                <a:lnTo>
                  <a:pt x="1728" y="1947"/>
                </a:lnTo>
                <a:lnTo>
                  <a:pt x="1728" y="1946"/>
                </a:lnTo>
                <a:lnTo>
                  <a:pt x="1730" y="1947"/>
                </a:lnTo>
                <a:close/>
                <a:moveTo>
                  <a:pt x="1739" y="1946"/>
                </a:moveTo>
                <a:lnTo>
                  <a:pt x="1740" y="1946"/>
                </a:lnTo>
                <a:lnTo>
                  <a:pt x="1739" y="1946"/>
                </a:lnTo>
                <a:lnTo>
                  <a:pt x="1739" y="1944"/>
                </a:lnTo>
                <a:lnTo>
                  <a:pt x="1739" y="1946"/>
                </a:lnTo>
                <a:close/>
                <a:moveTo>
                  <a:pt x="1659" y="1941"/>
                </a:moveTo>
                <a:lnTo>
                  <a:pt x="1661" y="1941"/>
                </a:lnTo>
                <a:lnTo>
                  <a:pt x="1659" y="1941"/>
                </a:lnTo>
                <a:close/>
                <a:moveTo>
                  <a:pt x="2824" y="1950"/>
                </a:moveTo>
                <a:lnTo>
                  <a:pt x="2825" y="1950"/>
                </a:lnTo>
                <a:lnTo>
                  <a:pt x="2825" y="1952"/>
                </a:lnTo>
                <a:lnTo>
                  <a:pt x="2824" y="1952"/>
                </a:lnTo>
                <a:lnTo>
                  <a:pt x="2825" y="1952"/>
                </a:lnTo>
                <a:lnTo>
                  <a:pt x="2825" y="1953"/>
                </a:lnTo>
                <a:lnTo>
                  <a:pt x="2825" y="1955"/>
                </a:lnTo>
                <a:lnTo>
                  <a:pt x="2825" y="1953"/>
                </a:lnTo>
                <a:lnTo>
                  <a:pt x="2824" y="1953"/>
                </a:lnTo>
                <a:lnTo>
                  <a:pt x="2824" y="1950"/>
                </a:lnTo>
                <a:lnTo>
                  <a:pt x="2824" y="1949"/>
                </a:lnTo>
                <a:lnTo>
                  <a:pt x="2824" y="1947"/>
                </a:lnTo>
                <a:lnTo>
                  <a:pt x="2822" y="1947"/>
                </a:lnTo>
                <a:lnTo>
                  <a:pt x="2822" y="1946"/>
                </a:lnTo>
                <a:lnTo>
                  <a:pt x="2822" y="1944"/>
                </a:lnTo>
                <a:lnTo>
                  <a:pt x="2822" y="1943"/>
                </a:lnTo>
                <a:lnTo>
                  <a:pt x="2822" y="1941"/>
                </a:lnTo>
                <a:lnTo>
                  <a:pt x="2822" y="1940"/>
                </a:lnTo>
                <a:lnTo>
                  <a:pt x="2824" y="1940"/>
                </a:lnTo>
                <a:lnTo>
                  <a:pt x="2824" y="1941"/>
                </a:lnTo>
                <a:lnTo>
                  <a:pt x="2824" y="1943"/>
                </a:lnTo>
                <a:lnTo>
                  <a:pt x="2824" y="1944"/>
                </a:lnTo>
                <a:lnTo>
                  <a:pt x="2825" y="1944"/>
                </a:lnTo>
                <a:lnTo>
                  <a:pt x="2825" y="1946"/>
                </a:lnTo>
                <a:lnTo>
                  <a:pt x="2825" y="1947"/>
                </a:lnTo>
                <a:lnTo>
                  <a:pt x="2825" y="1949"/>
                </a:lnTo>
                <a:lnTo>
                  <a:pt x="2824" y="1949"/>
                </a:lnTo>
                <a:lnTo>
                  <a:pt x="2824" y="1950"/>
                </a:lnTo>
                <a:close/>
                <a:moveTo>
                  <a:pt x="2828" y="1940"/>
                </a:moveTo>
                <a:lnTo>
                  <a:pt x="2828" y="1941"/>
                </a:lnTo>
                <a:lnTo>
                  <a:pt x="2828" y="1940"/>
                </a:lnTo>
                <a:lnTo>
                  <a:pt x="2828" y="1938"/>
                </a:lnTo>
                <a:lnTo>
                  <a:pt x="2828" y="1940"/>
                </a:lnTo>
                <a:close/>
                <a:moveTo>
                  <a:pt x="2826" y="1937"/>
                </a:moveTo>
                <a:lnTo>
                  <a:pt x="2826" y="1938"/>
                </a:lnTo>
                <a:lnTo>
                  <a:pt x="2826" y="1937"/>
                </a:lnTo>
                <a:lnTo>
                  <a:pt x="2828" y="1938"/>
                </a:lnTo>
                <a:lnTo>
                  <a:pt x="2826" y="1938"/>
                </a:lnTo>
                <a:lnTo>
                  <a:pt x="2826" y="1937"/>
                </a:lnTo>
                <a:close/>
                <a:moveTo>
                  <a:pt x="2826" y="1936"/>
                </a:moveTo>
                <a:lnTo>
                  <a:pt x="2825" y="1934"/>
                </a:lnTo>
                <a:lnTo>
                  <a:pt x="2826" y="1934"/>
                </a:lnTo>
                <a:lnTo>
                  <a:pt x="2826" y="1936"/>
                </a:lnTo>
                <a:close/>
                <a:moveTo>
                  <a:pt x="1636" y="1933"/>
                </a:moveTo>
                <a:lnTo>
                  <a:pt x="1634" y="1933"/>
                </a:lnTo>
                <a:lnTo>
                  <a:pt x="1636" y="1933"/>
                </a:lnTo>
                <a:close/>
                <a:moveTo>
                  <a:pt x="2826" y="1933"/>
                </a:moveTo>
                <a:lnTo>
                  <a:pt x="2826" y="1931"/>
                </a:lnTo>
                <a:lnTo>
                  <a:pt x="2826" y="1933"/>
                </a:lnTo>
                <a:close/>
                <a:moveTo>
                  <a:pt x="1335" y="1933"/>
                </a:moveTo>
                <a:lnTo>
                  <a:pt x="1333" y="1933"/>
                </a:lnTo>
                <a:lnTo>
                  <a:pt x="1333" y="1931"/>
                </a:lnTo>
                <a:lnTo>
                  <a:pt x="1332" y="1931"/>
                </a:lnTo>
                <a:lnTo>
                  <a:pt x="1333" y="1931"/>
                </a:lnTo>
                <a:lnTo>
                  <a:pt x="1333" y="1933"/>
                </a:lnTo>
                <a:lnTo>
                  <a:pt x="1335" y="1933"/>
                </a:lnTo>
                <a:close/>
                <a:moveTo>
                  <a:pt x="1639" y="1931"/>
                </a:moveTo>
                <a:lnTo>
                  <a:pt x="1637" y="1931"/>
                </a:lnTo>
                <a:lnTo>
                  <a:pt x="1639" y="1931"/>
                </a:lnTo>
                <a:close/>
                <a:moveTo>
                  <a:pt x="2622" y="1931"/>
                </a:moveTo>
                <a:lnTo>
                  <a:pt x="2621" y="1930"/>
                </a:lnTo>
                <a:lnTo>
                  <a:pt x="2622" y="1931"/>
                </a:lnTo>
                <a:close/>
                <a:moveTo>
                  <a:pt x="2621" y="1930"/>
                </a:moveTo>
                <a:lnTo>
                  <a:pt x="2619" y="1930"/>
                </a:lnTo>
                <a:lnTo>
                  <a:pt x="2621" y="1930"/>
                </a:lnTo>
                <a:close/>
                <a:moveTo>
                  <a:pt x="1771" y="1927"/>
                </a:moveTo>
                <a:lnTo>
                  <a:pt x="1773" y="1927"/>
                </a:lnTo>
                <a:lnTo>
                  <a:pt x="1773" y="1928"/>
                </a:lnTo>
                <a:lnTo>
                  <a:pt x="1771" y="1930"/>
                </a:lnTo>
                <a:lnTo>
                  <a:pt x="1770" y="1930"/>
                </a:lnTo>
                <a:lnTo>
                  <a:pt x="1768" y="1930"/>
                </a:lnTo>
                <a:lnTo>
                  <a:pt x="1767" y="1930"/>
                </a:lnTo>
                <a:lnTo>
                  <a:pt x="1767" y="1928"/>
                </a:lnTo>
                <a:lnTo>
                  <a:pt x="1767" y="1927"/>
                </a:lnTo>
                <a:lnTo>
                  <a:pt x="1768" y="1927"/>
                </a:lnTo>
                <a:lnTo>
                  <a:pt x="1768" y="1925"/>
                </a:lnTo>
                <a:lnTo>
                  <a:pt x="1770" y="1925"/>
                </a:lnTo>
                <a:lnTo>
                  <a:pt x="1770" y="1927"/>
                </a:lnTo>
                <a:lnTo>
                  <a:pt x="1771" y="1927"/>
                </a:lnTo>
                <a:close/>
                <a:moveTo>
                  <a:pt x="1784" y="1925"/>
                </a:moveTo>
                <a:lnTo>
                  <a:pt x="1786" y="1925"/>
                </a:lnTo>
                <a:lnTo>
                  <a:pt x="1786" y="1927"/>
                </a:lnTo>
                <a:lnTo>
                  <a:pt x="1786" y="1928"/>
                </a:lnTo>
                <a:lnTo>
                  <a:pt x="1784" y="1928"/>
                </a:lnTo>
                <a:lnTo>
                  <a:pt x="1783" y="1928"/>
                </a:lnTo>
                <a:lnTo>
                  <a:pt x="1781" y="1927"/>
                </a:lnTo>
                <a:lnTo>
                  <a:pt x="1780" y="1925"/>
                </a:lnTo>
                <a:lnTo>
                  <a:pt x="1780" y="1924"/>
                </a:lnTo>
                <a:lnTo>
                  <a:pt x="1781" y="1924"/>
                </a:lnTo>
                <a:lnTo>
                  <a:pt x="1783" y="1924"/>
                </a:lnTo>
                <a:lnTo>
                  <a:pt x="1784" y="1925"/>
                </a:lnTo>
                <a:close/>
                <a:moveTo>
                  <a:pt x="2819" y="1924"/>
                </a:moveTo>
                <a:lnTo>
                  <a:pt x="2818" y="1922"/>
                </a:lnTo>
                <a:lnTo>
                  <a:pt x="2819" y="1922"/>
                </a:lnTo>
                <a:lnTo>
                  <a:pt x="2819" y="1924"/>
                </a:lnTo>
                <a:close/>
                <a:moveTo>
                  <a:pt x="1762" y="1924"/>
                </a:moveTo>
                <a:lnTo>
                  <a:pt x="1762" y="1925"/>
                </a:lnTo>
                <a:lnTo>
                  <a:pt x="1761" y="1925"/>
                </a:lnTo>
                <a:lnTo>
                  <a:pt x="1761" y="1924"/>
                </a:lnTo>
                <a:lnTo>
                  <a:pt x="1759" y="1924"/>
                </a:lnTo>
                <a:lnTo>
                  <a:pt x="1758" y="1924"/>
                </a:lnTo>
                <a:lnTo>
                  <a:pt x="1756" y="1924"/>
                </a:lnTo>
                <a:lnTo>
                  <a:pt x="1756" y="1922"/>
                </a:lnTo>
                <a:lnTo>
                  <a:pt x="1758" y="1921"/>
                </a:lnTo>
                <a:lnTo>
                  <a:pt x="1759" y="1921"/>
                </a:lnTo>
                <a:lnTo>
                  <a:pt x="1759" y="1919"/>
                </a:lnTo>
                <a:lnTo>
                  <a:pt x="1761" y="1919"/>
                </a:lnTo>
                <a:lnTo>
                  <a:pt x="1762" y="1919"/>
                </a:lnTo>
                <a:lnTo>
                  <a:pt x="1762" y="1921"/>
                </a:lnTo>
                <a:lnTo>
                  <a:pt x="1762" y="1922"/>
                </a:lnTo>
                <a:lnTo>
                  <a:pt x="1762" y="1924"/>
                </a:lnTo>
                <a:close/>
                <a:moveTo>
                  <a:pt x="1615" y="1919"/>
                </a:moveTo>
                <a:lnTo>
                  <a:pt x="1614" y="1919"/>
                </a:lnTo>
                <a:lnTo>
                  <a:pt x="1615" y="1919"/>
                </a:lnTo>
                <a:close/>
                <a:moveTo>
                  <a:pt x="2568" y="1899"/>
                </a:moveTo>
                <a:lnTo>
                  <a:pt x="2569" y="1899"/>
                </a:lnTo>
                <a:lnTo>
                  <a:pt x="2571" y="1899"/>
                </a:lnTo>
                <a:lnTo>
                  <a:pt x="2571" y="1900"/>
                </a:lnTo>
                <a:lnTo>
                  <a:pt x="2569" y="1899"/>
                </a:lnTo>
                <a:lnTo>
                  <a:pt x="2568" y="1899"/>
                </a:lnTo>
                <a:close/>
                <a:moveTo>
                  <a:pt x="1852" y="1897"/>
                </a:moveTo>
                <a:lnTo>
                  <a:pt x="1853" y="1897"/>
                </a:lnTo>
                <a:lnTo>
                  <a:pt x="1853" y="1899"/>
                </a:lnTo>
                <a:lnTo>
                  <a:pt x="1852" y="1899"/>
                </a:lnTo>
                <a:lnTo>
                  <a:pt x="1852" y="1897"/>
                </a:lnTo>
                <a:lnTo>
                  <a:pt x="1850" y="1897"/>
                </a:lnTo>
                <a:lnTo>
                  <a:pt x="1850" y="1899"/>
                </a:lnTo>
                <a:lnTo>
                  <a:pt x="1850" y="1897"/>
                </a:lnTo>
                <a:lnTo>
                  <a:pt x="1852" y="1897"/>
                </a:lnTo>
                <a:close/>
                <a:moveTo>
                  <a:pt x="1618" y="1896"/>
                </a:moveTo>
                <a:lnTo>
                  <a:pt x="1617" y="1896"/>
                </a:lnTo>
                <a:lnTo>
                  <a:pt x="1617" y="1897"/>
                </a:lnTo>
                <a:lnTo>
                  <a:pt x="1615" y="1896"/>
                </a:lnTo>
                <a:lnTo>
                  <a:pt x="1617" y="1896"/>
                </a:lnTo>
                <a:lnTo>
                  <a:pt x="1618" y="1896"/>
                </a:lnTo>
                <a:close/>
                <a:moveTo>
                  <a:pt x="1850" y="1896"/>
                </a:moveTo>
                <a:lnTo>
                  <a:pt x="1849" y="1896"/>
                </a:lnTo>
                <a:lnTo>
                  <a:pt x="1849" y="1894"/>
                </a:lnTo>
                <a:lnTo>
                  <a:pt x="1850" y="1894"/>
                </a:lnTo>
                <a:lnTo>
                  <a:pt x="1850" y="1896"/>
                </a:lnTo>
                <a:close/>
                <a:moveTo>
                  <a:pt x="1756" y="1896"/>
                </a:moveTo>
                <a:lnTo>
                  <a:pt x="1756" y="1894"/>
                </a:lnTo>
                <a:lnTo>
                  <a:pt x="1756" y="1896"/>
                </a:lnTo>
                <a:close/>
                <a:moveTo>
                  <a:pt x="1850" y="1896"/>
                </a:moveTo>
                <a:lnTo>
                  <a:pt x="1850" y="1894"/>
                </a:lnTo>
                <a:lnTo>
                  <a:pt x="1852" y="1894"/>
                </a:lnTo>
                <a:lnTo>
                  <a:pt x="1853" y="1894"/>
                </a:lnTo>
                <a:lnTo>
                  <a:pt x="1853" y="1893"/>
                </a:lnTo>
                <a:lnTo>
                  <a:pt x="1855" y="1894"/>
                </a:lnTo>
                <a:lnTo>
                  <a:pt x="1853" y="1894"/>
                </a:lnTo>
                <a:lnTo>
                  <a:pt x="1853" y="1896"/>
                </a:lnTo>
                <a:lnTo>
                  <a:pt x="1853" y="1897"/>
                </a:lnTo>
                <a:lnTo>
                  <a:pt x="1853" y="1896"/>
                </a:lnTo>
                <a:lnTo>
                  <a:pt x="1852" y="1896"/>
                </a:lnTo>
                <a:lnTo>
                  <a:pt x="1850" y="1896"/>
                </a:lnTo>
                <a:close/>
                <a:moveTo>
                  <a:pt x="1651" y="1893"/>
                </a:moveTo>
                <a:lnTo>
                  <a:pt x="1651" y="1894"/>
                </a:lnTo>
                <a:lnTo>
                  <a:pt x="1649" y="1894"/>
                </a:lnTo>
                <a:lnTo>
                  <a:pt x="1649" y="1896"/>
                </a:lnTo>
                <a:lnTo>
                  <a:pt x="1648" y="1896"/>
                </a:lnTo>
                <a:lnTo>
                  <a:pt x="1648" y="1894"/>
                </a:lnTo>
                <a:lnTo>
                  <a:pt x="1648" y="1893"/>
                </a:lnTo>
                <a:lnTo>
                  <a:pt x="1649" y="1893"/>
                </a:lnTo>
                <a:lnTo>
                  <a:pt x="1651" y="1893"/>
                </a:lnTo>
                <a:close/>
                <a:moveTo>
                  <a:pt x="2560" y="1890"/>
                </a:moveTo>
                <a:lnTo>
                  <a:pt x="2559" y="1890"/>
                </a:lnTo>
                <a:lnTo>
                  <a:pt x="2560" y="1890"/>
                </a:lnTo>
                <a:close/>
                <a:moveTo>
                  <a:pt x="1658" y="1890"/>
                </a:moveTo>
                <a:lnTo>
                  <a:pt x="1659" y="1890"/>
                </a:lnTo>
                <a:lnTo>
                  <a:pt x="1659" y="1891"/>
                </a:lnTo>
                <a:lnTo>
                  <a:pt x="1661" y="1893"/>
                </a:lnTo>
                <a:lnTo>
                  <a:pt x="1662" y="1894"/>
                </a:lnTo>
                <a:lnTo>
                  <a:pt x="1662" y="1896"/>
                </a:lnTo>
                <a:lnTo>
                  <a:pt x="1662" y="1897"/>
                </a:lnTo>
                <a:lnTo>
                  <a:pt x="1661" y="1899"/>
                </a:lnTo>
                <a:lnTo>
                  <a:pt x="1659" y="1900"/>
                </a:lnTo>
                <a:lnTo>
                  <a:pt x="1658" y="1900"/>
                </a:lnTo>
                <a:lnTo>
                  <a:pt x="1658" y="1902"/>
                </a:lnTo>
                <a:lnTo>
                  <a:pt x="1658" y="1900"/>
                </a:lnTo>
                <a:lnTo>
                  <a:pt x="1656" y="1900"/>
                </a:lnTo>
                <a:lnTo>
                  <a:pt x="1655" y="1900"/>
                </a:lnTo>
                <a:lnTo>
                  <a:pt x="1655" y="1902"/>
                </a:lnTo>
                <a:lnTo>
                  <a:pt x="1654" y="1902"/>
                </a:lnTo>
                <a:lnTo>
                  <a:pt x="1652" y="1902"/>
                </a:lnTo>
                <a:lnTo>
                  <a:pt x="1651" y="1902"/>
                </a:lnTo>
                <a:lnTo>
                  <a:pt x="1651" y="1900"/>
                </a:lnTo>
                <a:lnTo>
                  <a:pt x="1649" y="1900"/>
                </a:lnTo>
                <a:lnTo>
                  <a:pt x="1649" y="1899"/>
                </a:lnTo>
                <a:lnTo>
                  <a:pt x="1649" y="1897"/>
                </a:lnTo>
                <a:lnTo>
                  <a:pt x="1649" y="1896"/>
                </a:lnTo>
                <a:lnTo>
                  <a:pt x="1651" y="1896"/>
                </a:lnTo>
                <a:lnTo>
                  <a:pt x="1651" y="1894"/>
                </a:lnTo>
                <a:lnTo>
                  <a:pt x="1652" y="1894"/>
                </a:lnTo>
                <a:lnTo>
                  <a:pt x="1652" y="1893"/>
                </a:lnTo>
                <a:lnTo>
                  <a:pt x="1651" y="1893"/>
                </a:lnTo>
                <a:lnTo>
                  <a:pt x="1652" y="1893"/>
                </a:lnTo>
                <a:lnTo>
                  <a:pt x="1654" y="1893"/>
                </a:lnTo>
                <a:lnTo>
                  <a:pt x="1654" y="1891"/>
                </a:lnTo>
                <a:lnTo>
                  <a:pt x="1655" y="1891"/>
                </a:lnTo>
                <a:lnTo>
                  <a:pt x="1655" y="1890"/>
                </a:lnTo>
                <a:lnTo>
                  <a:pt x="1656" y="1890"/>
                </a:lnTo>
                <a:lnTo>
                  <a:pt x="1658" y="1890"/>
                </a:lnTo>
                <a:close/>
                <a:moveTo>
                  <a:pt x="1837" y="1891"/>
                </a:moveTo>
                <a:lnTo>
                  <a:pt x="1839" y="1891"/>
                </a:lnTo>
                <a:lnTo>
                  <a:pt x="1839" y="1893"/>
                </a:lnTo>
                <a:lnTo>
                  <a:pt x="1837" y="1893"/>
                </a:lnTo>
                <a:lnTo>
                  <a:pt x="1837" y="1894"/>
                </a:lnTo>
                <a:lnTo>
                  <a:pt x="1839" y="1894"/>
                </a:lnTo>
                <a:lnTo>
                  <a:pt x="1839" y="1896"/>
                </a:lnTo>
                <a:lnTo>
                  <a:pt x="1837" y="1896"/>
                </a:lnTo>
                <a:lnTo>
                  <a:pt x="1837" y="1897"/>
                </a:lnTo>
                <a:lnTo>
                  <a:pt x="1837" y="1899"/>
                </a:lnTo>
                <a:lnTo>
                  <a:pt x="1837" y="1897"/>
                </a:lnTo>
                <a:lnTo>
                  <a:pt x="1836" y="1897"/>
                </a:lnTo>
                <a:lnTo>
                  <a:pt x="1836" y="1899"/>
                </a:lnTo>
                <a:lnTo>
                  <a:pt x="1836" y="1900"/>
                </a:lnTo>
                <a:lnTo>
                  <a:pt x="1836" y="1902"/>
                </a:lnTo>
                <a:lnTo>
                  <a:pt x="1834" y="1903"/>
                </a:lnTo>
                <a:lnTo>
                  <a:pt x="1833" y="1903"/>
                </a:lnTo>
                <a:lnTo>
                  <a:pt x="1833" y="1905"/>
                </a:lnTo>
                <a:lnTo>
                  <a:pt x="1831" y="1905"/>
                </a:lnTo>
                <a:lnTo>
                  <a:pt x="1831" y="1906"/>
                </a:lnTo>
                <a:lnTo>
                  <a:pt x="1831" y="1905"/>
                </a:lnTo>
                <a:lnTo>
                  <a:pt x="1831" y="1906"/>
                </a:lnTo>
                <a:lnTo>
                  <a:pt x="1831" y="1905"/>
                </a:lnTo>
                <a:lnTo>
                  <a:pt x="1831" y="1903"/>
                </a:lnTo>
                <a:lnTo>
                  <a:pt x="1830" y="1903"/>
                </a:lnTo>
                <a:lnTo>
                  <a:pt x="1828" y="1903"/>
                </a:lnTo>
                <a:lnTo>
                  <a:pt x="1828" y="1902"/>
                </a:lnTo>
                <a:lnTo>
                  <a:pt x="1830" y="1902"/>
                </a:lnTo>
                <a:lnTo>
                  <a:pt x="1830" y="1900"/>
                </a:lnTo>
                <a:lnTo>
                  <a:pt x="1828" y="1900"/>
                </a:lnTo>
                <a:lnTo>
                  <a:pt x="1830" y="1900"/>
                </a:lnTo>
                <a:lnTo>
                  <a:pt x="1830" y="1899"/>
                </a:lnTo>
                <a:lnTo>
                  <a:pt x="1830" y="1900"/>
                </a:lnTo>
                <a:lnTo>
                  <a:pt x="1831" y="1900"/>
                </a:lnTo>
                <a:lnTo>
                  <a:pt x="1830" y="1899"/>
                </a:lnTo>
                <a:lnTo>
                  <a:pt x="1830" y="1897"/>
                </a:lnTo>
                <a:lnTo>
                  <a:pt x="1831" y="1897"/>
                </a:lnTo>
                <a:lnTo>
                  <a:pt x="1831" y="1896"/>
                </a:lnTo>
                <a:lnTo>
                  <a:pt x="1833" y="1894"/>
                </a:lnTo>
                <a:lnTo>
                  <a:pt x="1833" y="1893"/>
                </a:lnTo>
                <a:lnTo>
                  <a:pt x="1833" y="1891"/>
                </a:lnTo>
                <a:lnTo>
                  <a:pt x="1831" y="1891"/>
                </a:lnTo>
                <a:lnTo>
                  <a:pt x="1833" y="1890"/>
                </a:lnTo>
                <a:lnTo>
                  <a:pt x="1834" y="1890"/>
                </a:lnTo>
                <a:lnTo>
                  <a:pt x="1836" y="1890"/>
                </a:lnTo>
                <a:lnTo>
                  <a:pt x="1837" y="1890"/>
                </a:lnTo>
                <a:lnTo>
                  <a:pt x="1837" y="1891"/>
                </a:lnTo>
                <a:close/>
                <a:moveTo>
                  <a:pt x="1856" y="1886"/>
                </a:moveTo>
                <a:lnTo>
                  <a:pt x="1858" y="1886"/>
                </a:lnTo>
                <a:lnTo>
                  <a:pt x="1858" y="1884"/>
                </a:lnTo>
                <a:lnTo>
                  <a:pt x="1859" y="1884"/>
                </a:lnTo>
                <a:lnTo>
                  <a:pt x="1859" y="1886"/>
                </a:lnTo>
                <a:lnTo>
                  <a:pt x="1858" y="1886"/>
                </a:lnTo>
                <a:lnTo>
                  <a:pt x="1858" y="1887"/>
                </a:lnTo>
                <a:lnTo>
                  <a:pt x="1859" y="1887"/>
                </a:lnTo>
                <a:lnTo>
                  <a:pt x="1859" y="1889"/>
                </a:lnTo>
                <a:lnTo>
                  <a:pt x="1858" y="1889"/>
                </a:lnTo>
                <a:lnTo>
                  <a:pt x="1859" y="1889"/>
                </a:lnTo>
                <a:lnTo>
                  <a:pt x="1858" y="1890"/>
                </a:lnTo>
                <a:lnTo>
                  <a:pt x="1858" y="1889"/>
                </a:lnTo>
                <a:lnTo>
                  <a:pt x="1856" y="1889"/>
                </a:lnTo>
                <a:lnTo>
                  <a:pt x="1856" y="1887"/>
                </a:lnTo>
                <a:lnTo>
                  <a:pt x="1856" y="1886"/>
                </a:lnTo>
                <a:lnTo>
                  <a:pt x="1856" y="1887"/>
                </a:lnTo>
                <a:lnTo>
                  <a:pt x="1855" y="1887"/>
                </a:lnTo>
                <a:lnTo>
                  <a:pt x="1855" y="1889"/>
                </a:lnTo>
                <a:lnTo>
                  <a:pt x="1856" y="1889"/>
                </a:lnTo>
                <a:lnTo>
                  <a:pt x="1856" y="1890"/>
                </a:lnTo>
                <a:lnTo>
                  <a:pt x="1855" y="1890"/>
                </a:lnTo>
                <a:lnTo>
                  <a:pt x="1855" y="1889"/>
                </a:lnTo>
                <a:lnTo>
                  <a:pt x="1853" y="1889"/>
                </a:lnTo>
                <a:lnTo>
                  <a:pt x="1855" y="1889"/>
                </a:lnTo>
                <a:lnTo>
                  <a:pt x="1855" y="1887"/>
                </a:lnTo>
                <a:lnTo>
                  <a:pt x="1853" y="1887"/>
                </a:lnTo>
                <a:lnTo>
                  <a:pt x="1853" y="1889"/>
                </a:lnTo>
                <a:lnTo>
                  <a:pt x="1852" y="1889"/>
                </a:lnTo>
                <a:lnTo>
                  <a:pt x="1853" y="1889"/>
                </a:lnTo>
                <a:lnTo>
                  <a:pt x="1853" y="1890"/>
                </a:lnTo>
                <a:lnTo>
                  <a:pt x="1853" y="1891"/>
                </a:lnTo>
                <a:lnTo>
                  <a:pt x="1852" y="1891"/>
                </a:lnTo>
                <a:lnTo>
                  <a:pt x="1853" y="1893"/>
                </a:lnTo>
                <a:lnTo>
                  <a:pt x="1852" y="1893"/>
                </a:lnTo>
                <a:lnTo>
                  <a:pt x="1850" y="1893"/>
                </a:lnTo>
                <a:lnTo>
                  <a:pt x="1850" y="1891"/>
                </a:lnTo>
                <a:lnTo>
                  <a:pt x="1852" y="1891"/>
                </a:lnTo>
                <a:lnTo>
                  <a:pt x="1852" y="1890"/>
                </a:lnTo>
                <a:lnTo>
                  <a:pt x="1850" y="1890"/>
                </a:lnTo>
                <a:lnTo>
                  <a:pt x="1850" y="1889"/>
                </a:lnTo>
                <a:lnTo>
                  <a:pt x="1852" y="1889"/>
                </a:lnTo>
                <a:lnTo>
                  <a:pt x="1852" y="1887"/>
                </a:lnTo>
                <a:lnTo>
                  <a:pt x="1850" y="1887"/>
                </a:lnTo>
                <a:lnTo>
                  <a:pt x="1852" y="1887"/>
                </a:lnTo>
                <a:lnTo>
                  <a:pt x="1852" y="1886"/>
                </a:lnTo>
                <a:lnTo>
                  <a:pt x="1853" y="1886"/>
                </a:lnTo>
                <a:lnTo>
                  <a:pt x="1853" y="1887"/>
                </a:lnTo>
                <a:lnTo>
                  <a:pt x="1853" y="1886"/>
                </a:lnTo>
                <a:lnTo>
                  <a:pt x="1855" y="1886"/>
                </a:lnTo>
                <a:lnTo>
                  <a:pt x="1855" y="1887"/>
                </a:lnTo>
                <a:lnTo>
                  <a:pt x="1856" y="1886"/>
                </a:lnTo>
                <a:lnTo>
                  <a:pt x="1855" y="1886"/>
                </a:lnTo>
                <a:lnTo>
                  <a:pt x="1855" y="1884"/>
                </a:lnTo>
                <a:lnTo>
                  <a:pt x="1856" y="1884"/>
                </a:lnTo>
                <a:lnTo>
                  <a:pt x="1858" y="1884"/>
                </a:lnTo>
                <a:lnTo>
                  <a:pt x="1856" y="1886"/>
                </a:lnTo>
                <a:close/>
                <a:moveTo>
                  <a:pt x="2114" y="1890"/>
                </a:moveTo>
                <a:lnTo>
                  <a:pt x="2114" y="1891"/>
                </a:lnTo>
                <a:lnTo>
                  <a:pt x="2114" y="1890"/>
                </a:lnTo>
                <a:lnTo>
                  <a:pt x="2112" y="1890"/>
                </a:lnTo>
                <a:lnTo>
                  <a:pt x="2112" y="1889"/>
                </a:lnTo>
                <a:lnTo>
                  <a:pt x="2114" y="1887"/>
                </a:lnTo>
                <a:lnTo>
                  <a:pt x="2115" y="1886"/>
                </a:lnTo>
                <a:lnTo>
                  <a:pt x="2115" y="1884"/>
                </a:lnTo>
                <a:lnTo>
                  <a:pt x="2115" y="1883"/>
                </a:lnTo>
                <a:lnTo>
                  <a:pt x="2117" y="1884"/>
                </a:lnTo>
                <a:lnTo>
                  <a:pt x="2117" y="1886"/>
                </a:lnTo>
                <a:lnTo>
                  <a:pt x="2115" y="1887"/>
                </a:lnTo>
                <a:lnTo>
                  <a:pt x="2115" y="1889"/>
                </a:lnTo>
                <a:lnTo>
                  <a:pt x="2114" y="1889"/>
                </a:lnTo>
                <a:lnTo>
                  <a:pt x="2114" y="1890"/>
                </a:lnTo>
                <a:close/>
                <a:moveTo>
                  <a:pt x="1780" y="1878"/>
                </a:moveTo>
                <a:lnTo>
                  <a:pt x="1778" y="1878"/>
                </a:lnTo>
                <a:lnTo>
                  <a:pt x="1780" y="1878"/>
                </a:lnTo>
                <a:lnTo>
                  <a:pt x="1781" y="1878"/>
                </a:lnTo>
                <a:lnTo>
                  <a:pt x="1780" y="1878"/>
                </a:lnTo>
                <a:close/>
                <a:moveTo>
                  <a:pt x="1783" y="1877"/>
                </a:moveTo>
                <a:lnTo>
                  <a:pt x="1781" y="1877"/>
                </a:lnTo>
                <a:lnTo>
                  <a:pt x="1780" y="1877"/>
                </a:lnTo>
                <a:lnTo>
                  <a:pt x="1780" y="1875"/>
                </a:lnTo>
                <a:lnTo>
                  <a:pt x="1781" y="1875"/>
                </a:lnTo>
                <a:lnTo>
                  <a:pt x="1783" y="1875"/>
                </a:lnTo>
                <a:lnTo>
                  <a:pt x="1783" y="1877"/>
                </a:lnTo>
                <a:close/>
                <a:moveTo>
                  <a:pt x="2537" y="1866"/>
                </a:moveTo>
                <a:lnTo>
                  <a:pt x="2537" y="1868"/>
                </a:lnTo>
                <a:lnTo>
                  <a:pt x="2537" y="1869"/>
                </a:lnTo>
                <a:lnTo>
                  <a:pt x="2537" y="1868"/>
                </a:lnTo>
                <a:lnTo>
                  <a:pt x="2537" y="1869"/>
                </a:lnTo>
                <a:lnTo>
                  <a:pt x="2537" y="1868"/>
                </a:lnTo>
                <a:lnTo>
                  <a:pt x="2535" y="1868"/>
                </a:lnTo>
                <a:lnTo>
                  <a:pt x="2537" y="1869"/>
                </a:lnTo>
                <a:lnTo>
                  <a:pt x="2535" y="1869"/>
                </a:lnTo>
                <a:lnTo>
                  <a:pt x="2535" y="1871"/>
                </a:lnTo>
                <a:lnTo>
                  <a:pt x="2537" y="1871"/>
                </a:lnTo>
                <a:lnTo>
                  <a:pt x="2535" y="1871"/>
                </a:lnTo>
                <a:lnTo>
                  <a:pt x="2535" y="1869"/>
                </a:lnTo>
                <a:lnTo>
                  <a:pt x="2535" y="1868"/>
                </a:lnTo>
                <a:lnTo>
                  <a:pt x="2535" y="1866"/>
                </a:lnTo>
                <a:lnTo>
                  <a:pt x="2537" y="1866"/>
                </a:lnTo>
                <a:close/>
                <a:moveTo>
                  <a:pt x="1799" y="1866"/>
                </a:moveTo>
                <a:lnTo>
                  <a:pt x="1798" y="1866"/>
                </a:lnTo>
                <a:lnTo>
                  <a:pt x="1799" y="1866"/>
                </a:lnTo>
                <a:close/>
                <a:moveTo>
                  <a:pt x="2541" y="1866"/>
                </a:moveTo>
                <a:lnTo>
                  <a:pt x="2540" y="1866"/>
                </a:lnTo>
                <a:lnTo>
                  <a:pt x="2540" y="1865"/>
                </a:lnTo>
                <a:lnTo>
                  <a:pt x="2541" y="1865"/>
                </a:lnTo>
                <a:lnTo>
                  <a:pt x="2541" y="1866"/>
                </a:lnTo>
                <a:close/>
                <a:moveTo>
                  <a:pt x="1902" y="1865"/>
                </a:moveTo>
                <a:lnTo>
                  <a:pt x="1902" y="1866"/>
                </a:lnTo>
                <a:lnTo>
                  <a:pt x="1900" y="1866"/>
                </a:lnTo>
                <a:lnTo>
                  <a:pt x="1902" y="1865"/>
                </a:lnTo>
                <a:lnTo>
                  <a:pt x="1900" y="1865"/>
                </a:lnTo>
                <a:lnTo>
                  <a:pt x="1900" y="1864"/>
                </a:lnTo>
                <a:lnTo>
                  <a:pt x="1902" y="1864"/>
                </a:lnTo>
                <a:lnTo>
                  <a:pt x="1902" y="1865"/>
                </a:lnTo>
                <a:close/>
                <a:moveTo>
                  <a:pt x="2537" y="1866"/>
                </a:moveTo>
                <a:lnTo>
                  <a:pt x="2537" y="1865"/>
                </a:lnTo>
                <a:lnTo>
                  <a:pt x="2538" y="1864"/>
                </a:lnTo>
                <a:lnTo>
                  <a:pt x="2538" y="1865"/>
                </a:lnTo>
                <a:lnTo>
                  <a:pt x="2540" y="1865"/>
                </a:lnTo>
                <a:lnTo>
                  <a:pt x="2540" y="1866"/>
                </a:lnTo>
                <a:lnTo>
                  <a:pt x="2540" y="1868"/>
                </a:lnTo>
                <a:lnTo>
                  <a:pt x="2538" y="1866"/>
                </a:lnTo>
                <a:lnTo>
                  <a:pt x="2538" y="1865"/>
                </a:lnTo>
                <a:lnTo>
                  <a:pt x="2538" y="1866"/>
                </a:lnTo>
                <a:lnTo>
                  <a:pt x="2538" y="1868"/>
                </a:lnTo>
                <a:lnTo>
                  <a:pt x="2538" y="1866"/>
                </a:lnTo>
                <a:lnTo>
                  <a:pt x="2537" y="1866"/>
                </a:lnTo>
                <a:close/>
                <a:moveTo>
                  <a:pt x="2541" y="1865"/>
                </a:moveTo>
                <a:lnTo>
                  <a:pt x="2541" y="1864"/>
                </a:lnTo>
                <a:lnTo>
                  <a:pt x="2543" y="1864"/>
                </a:lnTo>
                <a:lnTo>
                  <a:pt x="2543" y="1865"/>
                </a:lnTo>
                <a:lnTo>
                  <a:pt x="2543" y="1866"/>
                </a:lnTo>
                <a:lnTo>
                  <a:pt x="2541" y="1866"/>
                </a:lnTo>
                <a:lnTo>
                  <a:pt x="2543" y="1866"/>
                </a:lnTo>
                <a:lnTo>
                  <a:pt x="2543" y="1865"/>
                </a:lnTo>
                <a:lnTo>
                  <a:pt x="2541" y="1865"/>
                </a:lnTo>
                <a:lnTo>
                  <a:pt x="2541" y="1864"/>
                </a:lnTo>
                <a:lnTo>
                  <a:pt x="2541" y="1865"/>
                </a:lnTo>
                <a:close/>
                <a:moveTo>
                  <a:pt x="2544" y="1862"/>
                </a:moveTo>
                <a:lnTo>
                  <a:pt x="2544" y="1864"/>
                </a:lnTo>
                <a:lnTo>
                  <a:pt x="2543" y="1862"/>
                </a:lnTo>
                <a:lnTo>
                  <a:pt x="2543" y="1861"/>
                </a:lnTo>
                <a:lnTo>
                  <a:pt x="2544" y="1861"/>
                </a:lnTo>
                <a:lnTo>
                  <a:pt x="2544" y="1862"/>
                </a:lnTo>
                <a:close/>
                <a:moveTo>
                  <a:pt x="1656" y="1862"/>
                </a:moveTo>
                <a:lnTo>
                  <a:pt x="1656" y="1861"/>
                </a:lnTo>
                <a:lnTo>
                  <a:pt x="1656" y="1862"/>
                </a:lnTo>
                <a:close/>
                <a:moveTo>
                  <a:pt x="2541" y="1861"/>
                </a:moveTo>
                <a:lnTo>
                  <a:pt x="2541" y="1862"/>
                </a:lnTo>
                <a:lnTo>
                  <a:pt x="2540" y="1862"/>
                </a:lnTo>
                <a:lnTo>
                  <a:pt x="2540" y="1864"/>
                </a:lnTo>
                <a:lnTo>
                  <a:pt x="2540" y="1862"/>
                </a:lnTo>
                <a:lnTo>
                  <a:pt x="2538" y="1864"/>
                </a:lnTo>
                <a:lnTo>
                  <a:pt x="2538" y="1862"/>
                </a:lnTo>
                <a:lnTo>
                  <a:pt x="2540" y="1862"/>
                </a:lnTo>
                <a:lnTo>
                  <a:pt x="2540" y="1861"/>
                </a:lnTo>
                <a:lnTo>
                  <a:pt x="2541" y="1861"/>
                </a:lnTo>
                <a:close/>
                <a:moveTo>
                  <a:pt x="2544" y="1861"/>
                </a:moveTo>
                <a:lnTo>
                  <a:pt x="2543" y="1861"/>
                </a:lnTo>
                <a:lnTo>
                  <a:pt x="2544" y="1861"/>
                </a:lnTo>
                <a:close/>
                <a:moveTo>
                  <a:pt x="1903" y="1861"/>
                </a:moveTo>
                <a:lnTo>
                  <a:pt x="1903" y="1862"/>
                </a:lnTo>
                <a:lnTo>
                  <a:pt x="1902" y="1862"/>
                </a:lnTo>
                <a:lnTo>
                  <a:pt x="1902" y="1861"/>
                </a:lnTo>
                <a:lnTo>
                  <a:pt x="1903" y="1861"/>
                </a:lnTo>
                <a:lnTo>
                  <a:pt x="1903" y="1859"/>
                </a:lnTo>
                <a:lnTo>
                  <a:pt x="1903" y="1861"/>
                </a:lnTo>
                <a:close/>
                <a:moveTo>
                  <a:pt x="1896" y="1859"/>
                </a:moveTo>
                <a:lnTo>
                  <a:pt x="1896" y="1858"/>
                </a:lnTo>
                <a:lnTo>
                  <a:pt x="1896" y="1859"/>
                </a:lnTo>
                <a:close/>
                <a:moveTo>
                  <a:pt x="1902" y="1861"/>
                </a:moveTo>
                <a:lnTo>
                  <a:pt x="1900" y="1861"/>
                </a:lnTo>
                <a:lnTo>
                  <a:pt x="1900" y="1859"/>
                </a:lnTo>
                <a:lnTo>
                  <a:pt x="1902" y="1859"/>
                </a:lnTo>
                <a:lnTo>
                  <a:pt x="1902" y="1858"/>
                </a:lnTo>
                <a:lnTo>
                  <a:pt x="1902" y="1859"/>
                </a:lnTo>
                <a:lnTo>
                  <a:pt x="1902" y="1861"/>
                </a:lnTo>
                <a:close/>
                <a:moveTo>
                  <a:pt x="2543" y="1859"/>
                </a:moveTo>
                <a:lnTo>
                  <a:pt x="2543" y="1858"/>
                </a:lnTo>
                <a:lnTo>
                  <a:pt x="2543" y="1859"/>
                </a:lnTo>
                <a:close/>
                <a:moveTo>
                  <a:pt x="1889" y="1856"/>
                </a:moveTo>
                <a:lnTo>
                  <a:pt x="1889" y="1858"/>
                </a:lnTo>
                <a:lnTo>
                  <a:pt x="1890" y="1859"/>
                </a:lnTo>
                <a:lnTo>
                  <a:pt x="1892" y="1861"/>
                </a:lnTo>
                <a:lnTo>
                  <a:pt x="1892" y="1862"/>
                </a:lnTo>
                <a:lnTo>
                  <a:pt x="1893" y="1865"/>
                </a:lnTo>
                <a:lnTo>
                  <a:pt x="1892" y="1864"/>
                </a:lnTo>
                <a:lnTo>
                  <a:pt x="1892" y="1862"/>
                </a:lnTo>
                <a:lnTo>
                  <a:pt x="1890" y="1862"/>
                </a:lnTo>
                <a:lnTo>
                  <a:pt x="1890" y="1861"/>
                </a:lnTo>
                <a:lnTo>
                  <a:pt x="1889" y="1861"/>
                </a:lnTo>
                <a:lnTo>
                  <a:pt x="1889" y="1859"/>
                </a:lnTo>
                <a:lnTo>
                  <a:pt x="1890" y="1859"/>
                </a:lnTo>
                <a:lnTo>
                  <a:pt x="1889" y="1859"/>
                </a:lnTo>
                <a:lnTo>
                  <a:pt x="1889" y="1858"/>
                </a:lnTo>
                <a:lnTo>
                  <a:pt x="1887" y="1858"/>
                </a:lnTo>
                <a:lnTo>
                  <a:pt x="1887" y="1856"/>
                </a:lnTo>
                <a:lnTo>
                  <a:pt x="1889" y="1856"/>
                </a:lnTo>
                <a:close/>
                <a:moveTo>
                  <a:pt x="1896" y="1858"/>
                </a:moveTo>
                <a:lnTo>
                  <a:pt x="1896" y="1856"/>
                </a:lnTo>
                <a:lnTo>
                  <a:pt x="1895" y="1856"/>
                </a:lnTo>
                <a:lnTo>
                  <a:pt x="1896" y="1856"/>
                </a:lnTo>
                <a:lnTo>
                  <a:pt x="1896" y="1858"/>
                </a:lnTo>
                <a:close/>
                <a:moveTo>
                  <a:pt x="980" y="1858"/>
                </a:moveTo>
                <a:lnTo>
                  <a:pt x="980" y="1856"/>
                </a:lnTo>
                <a:lnTo>
                  <a:pt x="979" y="1856"/>
                </a:lnTo>
                <a:lnTo>
                  <a:pt x="977" y="1856"/>
                </a:lnTo>
                <a:lnTo>
                  <a:pt x="977" y="1855"/>
                </a:lnTo>
                <a:lnTo>
                  <a:pt x="977" y="1853"/>
                </a:lnTo>
                <a:lnTo>
                  <a:pt x="977" y="1855"/>
                </a:lnTo>
                <a:lnTo>
                  <a:pt x="979" y="1855"/>
                </a:lnTo>
                <a:lnTo>
                  <a:pt x="980" y="1856"/>
                </a:lnTo>
                <a:lnTo>
                  <a:pt x="982" y="1856"/>
                </a:lnTo>
                <a:lnTo>
                  <a:pt x="980" y="1858"/>
                </a:lnTo>
                <a:close/>
                <a:moveTo>
                  <a:pt x="1900" y="1858"/>
                </a:moveTo>
                <a:lnTo>
                  <a:pt x="1900" y="1859"/>
                </a:lnTo>
                <a:lnTo>
                  <a:pt x="1900" y="1861"/>
                </a:lnTo>
                <a:lnTo>
                  <a:pt x="1899" y="1861"/>
                </a:lnTo>
                <a:lnTo>
                  <a:pt x="1899" y="1859"/>
                </a:lnTo>
                <a:lnTo>
                  <a:pt x="1900" y="1859"/>
                </a:lnTo>
                <a:lnTo>
                  <a:pt x="1900" y="1858"/>
                </a:lnTo>
                <a:lnTo>
                  <a:pt x="1899" y="1858"/>
                </a:lnTo>
                <a:lnTo>
                  <a:pt x="1900" y="1856"/>
                </a:lnTo>
                <a:lnTo>
                  <a:pt x="1899" y="1856"/>
                </a:lnTo>
                <a:lnTo>
                  <a:pt x="1899" y="1855"/>
                </a:lnTo>
                <a:lnTo>
                  <a:pt x="1899" y="1853"/>
                </a:lnTo>
                <a:lnTo>
                  <a:pt x="1900" y="1853"/>
                </a:lnTo>
                <a:lnTo>
                  <a:pt x="1900" y="1855"/>
                </a:lnTo>
                <a:lnTo>
                  <a:pt x="1900" y="1856"/>
                </a:lnTo>
                <a:lnTo>
                  <a:pt x="1900" y="1858"/>
                </a:lnTo>
                <a:close/>
                <a:moveTo>
                  <a:pt x="1906" y="1853"/>
                </a:moveTo>
                <a:lnTo>
                  <a:pt x="1905" y="1853"/>
                </a:lnTo>
                <a:lnTo>
                  <a:pt x="1906" y="1853"/>
                </a:lnTo>
                <a:close/>
                <a:moveTo>
                  <a:pt x="2553" y="1853"/>
                </a:moveTo>
                <a:lnTo>
                  <a:pt x="2555" y="1853"/>
                </a:lnTo>
                <a:lnTo>
                  <a:pt x="2553" y="1853"/>
                </a:lnTo>
                <a:close/>
                <a:moveTo>
                  <a:pt x="2552" y="1852"/>
                </a:moveTo>
                <a:lnTo>
                  <a:pt x="2550" y="1852"/>
                </a:lnTo>
                <a:lnTo>
                  <a:pt x="2549" y="1852"/>
                </a:lnTo>
                <a:lnTo>
                  <a:pt x="2549" y="1850"/>
                </a:lnTo>
                <a:lnTo>
                  <a:pt x="2549" y="1849"/>
                </a:lnTo>
                <a:lnTo>
                  <a:pt x="2550" y="1849"/>
                </a:lnTo>
                <a:lnTo>
                  <a:pt x="2550" y="1847"/>
                </a:lnTo>
                <a:lnTo>
                  <a:pt x="2550" y="1849"/>
                </a:lnTo>
                <a:lnTo>
                  <a:pt x="2552" y="1849"/>
                </a:lnTo>
                <a:lnTo>
                  <a:pt x="2552" y="1850"/>
                </a:lnTo>
                <a:lnTo>
                  <a:pt x="2553" y="1850"/>
                </a:lnTo>
                <a:lnTo>
                  <a:pt x="2553" y="1852"/>
                </a:lnTo>
                <a:lnTo>
                  <a:pt x="2552" y="1852"/>
                </a:lnTo>
                <a:close/>
                <a:moveTo>
                  <a:pt x="1909" y="1844"/>
                </a:moveTo>
                <a:lnTo>
                  <a:pt x="1909" y="1846"/>
                </a:lnTo>
                <a:lnTo>
                  <a:pt x="1909" y="1844"/>
                </a:lnTo>
                <a:lnTo>
                  <a:pt x="1909" y="1843"/>
                </a:lnTo>
                <a:lnTo>
                  <a:pt x="1909" y="1844"/>
                </a:lnTo>
                <a:close/>
                <a:moveTo>
                  <a:pt x="1875" y="1841"/>
                </a:moveTo>
                <a:lnTo>
                  <a:pt x="1874" y="1841"/>
                </a:lnTo>
                <a:lnTo>
                  <a:pt x="1875" y="1840"/>
                </a:lnTo>
                <a:lnTo>
                  <a:pt x="1875" y="1841"/>
                </a:lnTo>
                <a:close/>
                <a:moveTo>
                  <a:pt x="963" y="1839"/>
                </a:moveTo>
                <a:lnTo>
                  <a:pt x="964" y="1840"/>
                </a:lnTo>
                <a:lnTo>
                  <a:pt x="964" y="1841"/>
                </a:lnTo>
                <a:lnTo>
                  <a:pt x="966" y="1841"/>
                </a:lnTo>
                <a:lnTo>
                  <a:pt x="966" y="1843"/>
                </a:lnTo>
                <a:lnTo>
                  <a:pt x="967" y="1843"/>
                </a:lnTo>
                <a:lnTo>
                  <a:pt x="966" y="1843"/>
                </a:lnTo>
                <a:lnTo>
                  <a:pt x="964" y="1841"/>
                </a:lnTo>
                <a:lnTo>
                  <a:pt x="964" y="1840"/>
                </a:lnTo>
                <a:lnTo>
                  <a:pt x="963" y="1840"/>
                </a:lnTo>
                <a:lnTo>
                  <a:pt x="963" y="1839"/>
                </a:lnTo>
                <a:close/>
                <a:moveTo>
                  <a:pt x="836" y="1834"/>
                </a:moveTo>
                <a:lnTo>
                  <a:pt x="836" y="1836"/>
                </a:lnTo>
                <a:lnTo>
                  <a:pt x="836" y="1834"/>
                </a:lnTo>
                <a:close/>
                <a:moveTo>
                  <a:pt x="835" y="1834"/>
                </a:moveTo>
                <a:lnTo>
                  <a:pt x="835" y="1836"/>
                </a:lnTo>
                <a:lnTo>
                  <a:pt x="835" y="1834"/>
                </a:lnTo>
                <a:lnTo>
                  <a:pt x="833" y="1836"/>
                </a:lnTo>
                <a:lnTo>
                  <a:pt x="833" y="1834"/>
                </a:lnTo>
                <a:lnTo>
                  <a:pt x="835" y="1834"/>
                </a:lnTo>
                <a:close/>
                <a:moveTo>
                  <a:pt x="1917" y="1831"/>
                </a:moveTo>
                <a:lnTo>
                  <a:pt x="1917" y="1833"/>
                </a:lnTo>
                <a:lnTo>
                  <a:pt x="1918" y="1831"/>
                </a:lnTo>
                <a:lnTo>
                  <a:pt x="1918" y="1833"/>
                </a:lnTo>
                <a:lnTo>
                  <a:pt x="1920" y="1833"/>
                </a:lnTo>
                <a:lnTo>
                  <a:pt x="1920" y="1834"/>
                </a:lnTo>
                <a:lnTo>
                  <a:pt x="1918" y="1834"/>
                </a:lnTo>
                <a:lnTo>
                  <a:pt x="1918" y="1836"/>
                </a:lnTo>
                <a:lnTo>
                  <a:pt x="1918" y="1834"/>
                </a:lnTo>
                <a:lnTo>
                  <a:pt x="1917" y="1834"/>
                </a:lnTo>
                <a:lnTo>
                  <a:pt x="1917" y="1836"/>
                </a:lnTo>
                <a:lnTo>
                  <a:pt x="1917" y="1834"/>
                </a:lnTo>
                <a:lnTo>
                  <a:pt x="1915" y="1834"/>
                </a:lnTo>
                <a:lnTo>
                  <a:pt x="1917" y="1834"/>
                </a:lnTo>
                <a:lnTo>
                  <a:pt x="1917" y="1833"/>
                </a:lnTo>
                <a:lnTo>
                  <a:pt x="1917" y="1831"/>
                </a:lnTo>
                <a:close/>
                <a:moveTo>
                  <a:pt x="857" y="1831"/>
                </a:moveTo>
                <a:lnTo>
                  <a:pt x="857" y="1833"/>
                </a:lnTo>
                <a:lnTo>
                  <a:pt x="855" y="1833"/>
                </a:lnTo>
                <a:lnTo>
                  <a:pt x="855" y="1831"/>
                </a:lnTo>
                <a:lnTo>
                  <a:pt x="857" y="1831"/>
                </a:lnTo>
                <a:close/>
                <a:moveTo>
                  <a:pt x="963" y="1839"/>
                </a:moveTo>
                <a:lnTo>
                  <a:pt x="961" y="1839"/>
                </a:lnTo>
                <a:lnTo>
                  <a:pt x="961" y="1837"/>
                </a:lnTo>
                <a:lnTo>
                  <a:pt x="961" y="1836"/>
                </a:lnTo>
                <a:lnTo>
                  <a:pt x="960" y="1834"/>
                </a:lnTo>
                <a:lnTo>
                  <a:pt x="960" y="1833"/>
                </a:lnTo>
                <a:lnTo>
                  <a:pt x="960" y="1831"/>
                </a:lnTo>
                <a:lnTo>
                  <a:pt x="960" y="1833"/>
                </a:lnTo>
                <a:lnTo>
                  <a:pt x="960" y="1834"/>
                </a:lnTo>
                <a:lnTo>
                  <a:pt x="961" y="1834"/>
                </a:lnTo>
                <a:lnTo>
                  <a:pt x="961" y="1836"/>
                </a:lnTo>
                <a:lnTo>
                  <a:pt x="961" y="1837"/>
                </a:lnTo>
                <a:lnTo>
                  <a:pt x="963" y="1837"/>
                </a:lnTo>
                <a:lnTo>
                  <a:pt x="963" y="1839"/>
                </a:lnTo>
                <a:close/>
                <a:moveTo>
                  <a:pt x="858" y="1833"/>
                </a:moveTo>
                <a:lnTo>
                  <a:pt x="857" y="1833"/>
                </a:lnTo>
                <a:lnTo>
                  <a:pt x="857" y="1831"/>
                </a:lnTo>
                <a:lnTo>
                  <a:pt x="858" y="1831"/>
                </a:lnTo>
                <a:lnTo>
                  <a:pt x="858" y="1833"/>
                </a:lnTo>
                <a:close/>
                <a:moveTo>
                  <a:pt x="2046" y="1831"/>
                </a:moveTo>
                <a:lnTo>
                  <a:pt x="2044" y="1833"/>
                </a:lnTo>
                <a:lnTo>
                  <a:pt x="2044" y="1831"/>
                </a:lnTo>
                <a:lnTo>
                  <a:pt x="2046" y="1831"/>
                </a:lnTo>
                <a:close/>
                <a:moveTo>
                  <a:pt x="866" y="1830"/>
                </a:moveTo>
                <a:lnTo>
                  <a:pt x="867" y="1830"/>
                </a:lnTo>
                <a:lnTo>
                  <a:pt x="866" y="1830"/>
                </a:lnTo>
                <a:close/>
                <a:moveTo>
                  <a:pt x="1918" y="1830"/>
                </a:moveTo>
                <a:lnTo>
                  <a:pt x="1918" y="1828"/>
                </a:lnTo>
                <a:lnTo>
                  <a:pt x="1918" y="1830"/>
                </a:lnTo>
                <a:close/>
                <a:moveTo>
                  <a:pt x="1896" y="1827"/>
                </a:moveTo>
                <a:lnTo>
                  <a:pt x="1896" y="1825"/>
                </a:lnTo>
                <a:lnTo>
                  <a:pt x="1896" y="1827"/>
                </a:lnTo>
                <a:close/>
                <a:moveTo>
                  <a:pt x="1921" y="1822"/>
                </a:moveTo>
                <a:lnTo>
                  <a:pt x="1922" y="1822"/>
                </a:lnTo>
                <a:lnTo>
                  <a:pt x="1922" y="1824"/>
                </a:lnTo>
                <a:lnTo>
                  <a:pt x="1921" y="1824"/>
                </a:lnTo>
                <a:lnTo>
                  <a:pt x="1921" y="1825"/>
                </a:lnTo>
                <a:lnTo>
                  <a:pt x="1921" y="1827"/>
                </a:lnTo>
                <a:lnTo>
                  <a:pt x="1921" y="1828"/>
                </a:lnTo>
                <a:lnTo>
                  <a:pt x="1920" y="1828"/>
                </a:lnTo>
                <a:lnTo>
                  <a:pt x="1918" y="1827"/>
                </a:lnTo>
                <a:lnTo>
                  <a:pt x="1920" y="1827"/>
                </a:lnTo>
                <a:lnTo>
                  <a:pt x="1921" y="1827"/>
                </a:lnTo>
                <a:lnTo>
                  <a:pt x="1920" y="1825"/>
                </a:lnTo>
                <a:lnTo>
                  <a:pt x="1920" y="1824"/>
                </a:lnTo>
                <a:lnTo>
                  <a:pt x="1920" y="1822"/>
                </a:lnTo>
                <a:lnTo>
                  <a:pt x="1921" y="1822"/>
                </a:lnTo>
                <a:close/>
                <a:moveTo>
                  <a:pt x="954" y="1824"/>
                </a:moveTo>
                <a:lnTo>
                  <a:pt x="954" y="1822"/>
                </a:lnTo>
                <a:lnTo>
                  <a:pt x="954" y="1821"/>
                </a:lnTo>
                <a:lnTo>
                  <a:pt x="955" y="1821"/>
                </a:lnTo>
                <a:lnTo>
                  <a:pt x="954" y="1821"/>
                </a:lnTo>
                <a:lnTo>
                  <a:pt x="954" y="1822"/>
                </a:lnTo>
                <a:lnTo>
                  <a:pt x="954" y="1824"/>
                </a:lnTo>
                <a:close/>
                <a:moveTo>
                  <a:pt x="2435" y="1821"/>
                </a:moveTo>
                <a:lnTo>
                  <a:pt x="2434" y="1821"/>
                </a:lnTo>
                <a:lnTo>
                  <a:pt x="2435" y="1821"/>
                </a:lnTo>
                <a:close/>
                <a:moveTo>
                  <a:pt x="1996" y="1818"/>
                </a:moveTo>
                <a:lnTo>
                  <a:pt x="1997" y="1818"/>
                </a:lnTo>
                <a:lnTo>
                  <a:pt x="1997" y="1819"/>
                </a:lnTo>
                <a:lnTo>
                  <a:pt x="1996" y="1819"/>
                </a:lnTo>
                <a:lnTo>
                  <a:pt x="1996" y="1818"/>
                </a:lnTo>
                <a:close/>
                <a:moveTo>
                  <a:pt x="2553" y="1819"/>
                </a:moveTo>
                <a:lnTo>
                  <a:pt x="2552" y="1819"/>
                </a:lnTo>
                <a:lnTo>
                  <a:pt x="2552" y="1818"/>
                </a:lnTo>
                <a:lnTo>
                  <a:pt x="2553" y="1818"/>
                </a:lnTo>
                <a:lnTo>
                  <a:pt x="2553" y="1819"/>
                </a:lnTo>
                <a:close/>
                <a:moveTo>
                  <a:pt x="877" y="1818"/>
                </a:moveTo>
                <a:lnTo>
                  <a:pt x="877" y="1816"/>
                </a:lnTo>
                <a:lnTo>
                  <a:pt x="877" y="1818"/>
                </a:lnTo>
                <a:close/>
                <a:moveTo>
                  <a:pt x="2249" y="1816"/>
                </a:moveTo>
                <a:lnTo>
                  <a:pt x="2247" y="1818"/>
                </a:lnTo>
                <a:lnTo>
                  <a:pt x="2246" y="1819"/>
                </a:lnTo>
                <a:lnTo>
                  <a:pt x="2244" y="1819"/>
                </a:lnTo>
                <a:lnTo>
                  <a:pt x="2244" y="1821"/>
                </a:lnTo>
                <a:lnTo>
                  <a:pt x="2243" y="1822"/>
                </a:lnTo>
                <a:lnTo>
                  <a:pt x="2241" y="1824"/>
                </a:lnTo>
                <a:lnTo>
                  <a:pt x="2240" y="1825"/>
                </a:lnTo>
                <a:lnTo>
                  <a:pt x="2239" y="1827"/>
                </a:lnTo>
                <a:lnTo>
                  <a:pt x="2237" y="1828"/>
                </a:lnTo>
                <a:lnTo>
                  <a:pt x="2236" y="1830"/>
                </a:lnTo>
                <a:lnTo>
                  <a:pt x="2236" y="1831"/>
                </a:lnTo>
                <a:lnTo>
                  <a:pt x="2234" y="1833"/>
                </a:lnTo>
                <a:lnTo>
                  <a:pt x="2233" y="1833"/>
                </a:lnTo>
                <a:lnTo>
                  <a:pt x="2233" y="1834"/>
                </a:lnTo>
                <a:lnTo>
                  <a:pt x="2231" y="1834"/>
                </a:lnTo>
                <a:lnTo>
                  <a:pt x="2230" y="1836"/>
                </a:lnTo>
                <a:lnTo>
                  <a:pt x="2230" y="1837"/>
                </a:lnTo>
                <a:lnTo>
                  <a:pt x="2228" y="1837"/>
                </a:lnTo>
                <a:lnTo>
                  <a:pt x="2228" y="1839"/>
                </a:lnTo>
                <a:lnTo>
                  <a:pt x="2227" y="1839"/>
                </a:lnTo>
                <a:lnTo>
                  <a:pt x="2227" y="1840"/>
                </a:lnTo>
                <a:lnTo>
                  <a:pt x="2227" y="1841"/>
                </a:lnTo>
                <a:lnTo>
                  <a:pt x="2225" y="1841"/>
                </a:lnTo>
                <a:lnTo>
                  <a:pt x="2225" y="1840"/>
                </a:lnTo>
                <a:lnTo>
                  <a:pt x="2227" y="1839"/>
                </a:lnTo>
                <a:lnTo>
                  <a:pt x="2227" y="1837"/>
                </a:lnTo>
                <a:lnTo>
                  <a:pt x="2227" y="1836"/>
                </a:lnTo>
                <a:lnTo>
                  <a:pt x="2228" y="1834"/>
                </a:lnTo>
                <a:lnTo>
                  <a:pt x="2228" y="1833"/>
                </a:lnTo>
                <a:lnTo>
                  <a:pt x="2230" y="1833"/>
                </a:lnTo>
                <a:lnTo>
                  <a:pt x="2230" y="1831"/>
                </a:lnTo>
                <a:lnTo>
                  <a:pt x="2231" y="1831"/>
                </a:lnTo>
                <a:lnTo>
                  <a:pt x="2231" y="1830"/>
                </a:lnTo>
                <a:lnTo>
                  <a:pt x="2233" y="1828"/>
                </a:lnTo>
                <a:lnTo>
                  <a:pt x="2234" y="1828"/>
                </a:lnTo>
                <a:lnTo>
                  <a:pt x="2234" y="1827"/>
                </a:lnTo>
                <a:lnTo>
                  <a:pt x="2236" y="1825"/>
                </a:lnTo>
                <a:lnTo>
                  <a:pt x="2236" y="1824"/>
                </a:lnTo>
                <a:lnTo>
                  <a:pt x="2236" y="1822"/>
                </a:lnTo>
                <a:lnTo>
                  <a:pt x="2237" y="1822"/>
                </a:lnTo>
                <a:lnTo>
                  <a:pt x="2239" y="1822"/>
                </a:lnTo>
                <a:lnTo>
                  <a:pt x="2240" y="1821"/>
                </a:lnTo>
                <a:lnTo>
                  <a:pt x="2240" y="1819"/>
                </a:lnTo>
                <a:lnTo>
                  <a:pt x="2241" y="1819"/>
                </a:lnTo>
                <a:lnTo>
                  <a:pt x="2243" y="1818"/>
                </a:lnTo>
                <a:lnTo>
                  <a:pt x="2243" y="1816"/>
                </a:lnTo>
                <a:lnTo>
                  <a:pt x="2244" y="1816"/>
                </a:lnTo>
                <a:lnTo>
                  <a:pt x="2244" y="1818"/>
                </a:lnTo>
                <a:lnTo>
                  <a:pt x="2244" y="1816"/>
                </a:lnTo>
                <a:lnTo>
                  <a:pt x="2246" y="1816"/>
                </a:lnTo>
                <a:lnTo>
                  <a:pt x="2246" y="1815"/>
                </a:lnTo>
                <a:lnTo>
                  <a:pt x="2247" y="1815"/>
                </a:lnTo>
                <a:lnTo>
                  <a:pt x="2249" y="1815"/>
                </a:lnTo>
                <a:lnTo>
                  <a:pt x="2249" y="1814"/>
                </a:lnTo>
                <a:lnTo>
                  <a:pt x="2250" y="1814"/>
                </a:lnTo>
                <a:lnTo>
                  <a:pt x="2250" y="1815"/>
                </a:lnTo>
                <a:lnTo>
                  <a:pt x="2250" y="1816"/>
                </a:lnTo>
                <a:lnTo>
                  <a:pt x="2249" y="1816"/>
                </a:lnTo>
                <a:close/>
                <a:moveTo>
                  <a:pt x="2006" y="1809"/>
                </a:moveTo>
                <a:lnTo>
                  <a:pt x="2006" y="1811"/>
                </a:lnTo>
                <a:lnTo>
                  <a:pt x="2006" y="1812"/>
                </a:lnTo>
                <a:lnTo>
                  <a:pt x="2005" y="1814"/>
                </a:lnTo>
                <a:lnTo>
                  <a:pt x="2005" y="1815"/>
                </a:lnTo>
                <a:lnTo>
                  <a:pt x="2003" y="1816"/>
                </a:lnTo>
                <a:lnTo>
                  <a:pt x="2000" y="1821"/>
                </a:lnTo>
                <a:lnTo>
                  <a:pt x="1997" y="1822"/>
                </a:lnTo>
                <a:lnTo>
                  <a:pt x="1995" y="1824"/>
                </a:lnTo>
                <a:lnTo>
                  <a:pt x="1993" y="1824"/>
                </a:lnTo>
                <a:lnTo>
                  <a:pt x="1992" y="1822"/>
                </a:lnTo>
                <a:lnTo>
                  <a:pt x="1990" y="1822"/>
                </a:lnTo>
                <a:lnTo>
                  <a:pt x="1992" y="1822"/>
                </a:lnTo>
                <a:lnTo>
                  <a:pt x="1993" y="1822"/>
                </a:lnTo>
                <a:lnTo>
                  <a:pt x="1995" y="1822"/>
                </a:lnTo>
                <a:lnTo>
                  <a:pt x="1995" y="1821"/>
                </a:lnTo>
                <a:lnTo>
                  <a:pt x="1996" y="1821"/>
                </a:lnTo>
                <a:lnTo>
                  <a:pt x="1995" y="1821"/>
                </a:lnTo>
                <a:lnTo>
                  <a:pt x="1993" y="1821"/>
                </a:lnTo>
                <a:lnTo>
                  <a:pt x="1995" y="1821"/>
                </a:lnTo>
                <a:lnTo>
                  <a:pt x="1995" y="1819"/>
                </a:lnTo>
                <a:lnTo>
                  <a:pt x="1995" y="1818"/>
                </a:lnTo>
                <a:lnTo>
                  <a:pt x="1993" y="1818"/>
                </a:lnTo>
                <a:lnTo>
                  <a:pt x="1995" y="1816"/>
                </a:lnTo>
                <a:lnTo>
                  <a:pt x="1996" y="1818"/>
                </a:lnTo>
                <a:lnTo>
                  <a:pt x="1996" y="1819"/>
                </a:lnTo>
                <a:lnTo>
                  <a:pt x="1997" y="1819"/>
                </a:lnTo>
                <a:lnTo>
                  <a:pt x="1999" y="1819"/>
                </a:lnTo>
                <a:lnTo>
                  <a:pt x="1999" y="1818"/>
                </a:lnTo>
                <a:lnTo>
                  <a:pt x="2000" y="1818"/>
                </a:lnTo>
                <a:lnTo>
                  <a:pt x="2002" y="1816"/>
                </a:lnTo>
                <a:lnTo>
                  <a:pt x="2002" y="1815"/>
                </a:lnTo>
                <a:lnTo>
                  <a:pt x="2002" y="1814"/>
                </a:lnTo>
                <a:lnTo>
                  <a:pt x="2003" y="1814"/>
                </a:lnTo>
                <a:lnTo>
                  <a:pt x="2003" y="1812"/>
                </a:lnTo>
                <a:lnTo>
                  <a:pt x="2005" y="1812"/>
                </a:lnTo>
                <a:lnTo>
                  <a:pt x="2005" y="1811"/>
                </a:lnTo>
                <a:lnTo>
                  <a:pt x="2006" y="1811"/>
                </a:lnTo>
                <a:lnTo>
                  <a:pt x="2006" y="1809"/>
                </a:lnTo>
                <a:close/>
                <a:moveTo>
                  <a:pt x="2240" y="1815"/>
                </a:moveTo>
                <a:lnTo>
                  <a:pt x="2240" y="1816"/>
                </a:lnTo>
                <a:lnTo>
                  <a:pt x="2240" y="1815"/>
                </a:lnTo>
                <a:lnTo>
                  <a:pt x="2239" y="1816"/>
                </a:lnTo>
                <a:lnTo>
                  <a:pt x="2239" y="1815"/>
                </a:lnTo>
                <a:lnTo>
                  <a:pt x="2239" y="1814"/>
                </a:lnTo>
                <a:lnTo>
                  <a:pt x="2240" y="1814"/>
                </a:lnTo>
                <a:lnTo>
                  <a:pt x="2240" y="1812"/>
                </a:lnTo>
                <a:lnTo>
                  <a:pt x="2239" y="1812"/>
                </a:lnTo>
                <a:lnTo>
                  <a:pt x="2239" y="1811"/>
                </a:lnTo>
                <a:lnTo>
                  <a:pt x="2239" y="1809"/>
                </a:lnTo>
                <a:lnTo>
                  <a:pt x="2239" y="1808"/>
                </a:lnTo>
                <a:lnTo>
                  <a:pt x="2240" y="1808"/>
                </a:lnTo>
                <a:lnTo>
                  <a:pt x="2240" y="1809"/>
                </a:lnTo>
                <a:lnTo>
                  <a:pt x="2240" y="1811"/>
                </a:lnTo>
                <a:lnTo>
                  <a:pt x="2240" y="1812"/>
                </a:lnTo>
                <a:lnTo>
                  <a:pt x="2240" y="1814"/>
                </a:lnTo>
                <a:lnTo>
                  <a:pt x="2240" y="1815"/>
                </a:lnTo>
                <a:close/>
                <a:moveTo>
                  <a:pt x="2008" y="1808"/>
                </a:moveTo>
                <a:lnTo>
                  <a:pt x="2008" y="1809"/>
                </a:lnTo>
                <a:lnTo>
                  <a:pt x="2006" y="1809"/>
                </a:lnTo>
                <a:lnTo>
                  <a:pt x="2006" y="1808"/>
                </a:lnTo>
                <a:lnTo>
                  <a:pt x="2008" y="1808"/>
                </a:lnTo>
                <a:close/>
                <a:moveTo>
                  <a:pt x="2003" y="1809"/>
                </a:moveTo>
                <a:lnTo>
                  <a:pt x="2003" y="1808"/>
                </a:lnTo>
                <a:lnTo>
                  <a:pt x="2005" y="1808"/>
                </a:lnTo>
                <a:lnTo>
                  <a:pt x="2005" y="1809"/>
                </a:lnTo>
                <a:lnTo>
                  <a:pt x="2003" y="1809"/>
                </a:lnTo>
                <a:close/>
                <a:moveTo>
                  <a:pt x="2017" y="1806"/>
                </a:moveTo>
                <a:lnTo>
                  <a:pt x="2018" y="1806"/>
                </a:lnTo>
                <a:lnTo>
                  <a:pt x="2018" y="1808"/>
                </a:lnTo>
                <a:lnTo>
                  <a:pt x="2018" y="1809"/>
                </a:lnTo>
                <a:lnTo>
                  <a:pt x="2017" y="1812"/>
                </a:lnTo>
                <a:lnTo>
                  <a:pt x="2015" y="1814"/>
                </a:lnTo>
                <a:lnTo>
                  <a:pt x="2015" y="1815"/>
                </a:lnTo>
                <a:lnTo>
                  <a:pt x="2015" y="1816"/>
                </a:lnTo>
                <a:lnTo>
                  <a:pt x="2012" y="1818"/>
                </a:lnTo>
                <a:lnTo>
                  <a:pt x="2006" y="1822"/>
                </a:lnTo>
                <a:lnTo>
                  <a:pt x="2005" y="1822"/>
                </a:lnTo>
                <a:lnTo>
                  <a:pt x="2003" y="1822"/>
                </a:lnTo>
                <a:lnTo>
                  <a:pt x="2003" y="1821"/>
                </a:lnTo>
                <a:lnTo>
                  <a:pt x="2003" y="1819"/>
                </a:lnTo>
                <a:lnTo>
                  <a:pt x="2005" y="1819"/>
                </a:lnTo>
                <a:lnTo>
                  <a:pt x="2005" y="1818"/>
                </a:lnTo>
                <a:lnTo>
                  <a:pt x="2006" y="1818"/>
                </a:lnTo>
                <a:lnTo>
                  <a:pt x="2006" y="1816"/>
                </a:lnTo>
                <a:lnTo>
                  <a:pt x="2008" y="1816"/>
                </a:lnTo>
                <a:lnTo>
                  <a:pt x="2008" y="1815"/>
                </a:lnTo>
                <a:lnTo>
                  <a:pt x="2008" y="1814"/>
                </a:lnTo>
                <a:lnTo>
                  <a:pt x="2009" y="1814"/>
                </a:lnTo>
                <a:lnTo>
                  <a:pt x="2009" y="1812"/>
                </a:lnTo>
                <a:lnTo>
                  <a:pt x="2009" y="1814"/>
                </a:lnTo>
                <a:lnTo>
                  <a:pt x="2009" y="1812"/>
                </a:lnTo>
                <a:lnTo>
                  <a:pt x="2011" y="1812"/>
                </a:lnTo>
                <a:lnTo>
                  <a:pt x="2011" y="1811"/>
                </a:lnTo>
                <a:lnTo>
                  <a:pt x="2012" y="1811"/>
                </a:lnTo>
                <a:lnTo>
                  <a:pt x="2012" y="1809"/>
                </a:lnTo>
                <a:lnTo>
                  <a:pt x="2012" y="1808"/>
                </a:lnTo>
                <a:lnTo>
                  <a:pt x="2014" y="1808"/>
                </a:lnTo>
                <a:lnTo>
                  <a:pt x="2014" y="1806"/>
                </a:lnTo>
                <a:lnTo>
                  <a:pt x="2015" y="1806"/>
                </a:lnTo>
                <a:lnTo>
                  <a:pt x="2015" y="1805"/>
                </a:lnTo>
                <a:lnTo>
                  <a:pt x="2017" y="1805"/>
                </a:lnTo>
                <a:lnTo>
                  <a:pt x="2017" y="1806"/>
                </a:lnTo>
                <a:close/>
                <a:moveTo>
                  <a:pt x="2240" y="1796"/>
                </a:moveTo>
                <a:lnTo>
                  <a:pt x="2241" y="1796"/>
                </a:lnTo>
                <a:lnTo>
                  <a:pt x="2241" y="1797"/>
                </a:lnTo>
                <a:lnTo>
                  <a:pt x="2243" y="1797"/>
                </a:lnTo>
                <a:lnTo>
                  <a:pt x="2243" y="1799"/>
                </a:lnTo>
                <a:lnTo>
                  <a:pt x="2243" y="1800"/>
                </a:lnTo>
                <a:lnTo>
                  <a:pt x="2243" y="1802"/>
                </a:lnTo>
                <a:lnTo>
                  <a:pt x="2241" y="1802"/>
                </a:lnTo>
                <a:lnTo>
                  <a:pt x="2241" y="1803"/>
                </a:lnTo>
                <a:lnTo>
                  <a:pt x="2241" y="1802"/>
                </a:lnTo>
                <a:lnTo>
                  <a:pt x="2241" y="1800"/>
                </a:lnTo>
                <a:lnTo>
                  <a:pt x="2241" y="1799"/>
                </a:lnTo>
                <a:lnTo>
                  <a:pt x="2240" y="1799"/>
                </a:lnTo>
                <a:lnTo>
                  <a:pt x="2240" y="1797"/>
                </a:lnTo>
                <a:lnTo>
                  <a:pt x="2239" y="1797"/>
                </a:lnTo>
                <a:lnTo>
                  <a:pt x="2239" y="1796"/>
                </a:lnTo>
                <a:lnTo>
                  <a:pt x="2239" y="1794"/>
                </a:lnTo>
                <a:lnTo>
                  <a:pt x="2240" y="1794"/>
                </a:lnTo>
                <a:lnTo>
                  <a:pt x="2240" y="1796"/>
                </a:lnTo>
                <a:close/>
                <a:moveTo>
                  <a:pt x="2003" y="1809"/>
                </a:moveTo>
                <a:lnTo>
                  <a:pt x="2003" y="1811"/>
                </a:lnTo>
                <a:lnTo>
                  <a:pt x="2002" y="1811"/>
                </a:lnTo>
                <a:lnTo>
                  <a:pt x="2002" y="1812"/>
                </a:lnTo>
                <a:lnTo>
                  <a:pt x="2000" y="1814"/>
                </a:lnTo>
                <a:lnTo>
                  <a:pt x="2000" y="1815"/>
                </a:lnTo>
                <a:lnTo>
                  <a:pt x="1999" y="1816"/>
                </a:lnTo>
                <a:lnTo>
                  <a:pt x="1997" y="1816"/>
                </a:lnTo>
                <a:lnTo>
                  <a:pt x="1997" y="1815"/>
                </a:lnTo>
                <a:lnTo>
                  <a:pt x="1999" y="1814"/>
                </a:lnTo>
                <a:lnTo>
                  <a:pt x="1997" y="1814"/>
                </a:lnTo>
                <a:lnTo>
                  <a:pt x="1996" y="1814"/>
                </a:lnTo>
                <a:lnTo>
                  <a:pt x="1997" y="1814"/>
                </a:lnTo>
                <a:lnTo>
                  <a:pt x="1997" y="1812"/>
                </a:lnTo>
                <a:lnTo>
                  <a:pt x="1999" y="1812"/>
                </a:lnTo>
                <a:lnTo>
                  <a:pt x="1999" y="1811"/>
                </a:lnTo>
                <a:lnTo>
                  <a:pt x="1999" y="1809"/>
                </a:lnTo>
                <a:lnTo>
                  <a:pt x="1999" y="1808"/>
                </a:lnTo>
                <a:lnTo>
                  <a:pt x="1999" y="1809"/>
                </a:lnTo>
                <a:lnTo>
                  <a:pt x="2000" y="1808"/>
                </a:lnTo>
                <a:lnTo>
                  <a:pt x="2000" y="1806"/>
                </a:lnTo>
                <a:lnTo>
                  <a:pt x="2002" y="1806"/>
                </a:lnTo>
                <a:lnTo>
                  <a:pt x="2002" y="1805"/>
                </a:lnTo>
                <a:lnTo>
                  <a:pt x="2002" y="1803"/>
                </a:lnTo>
                <a:lnTo>
                  <a:pt x="2003" y="1803"/>
                </a:lnTo>
                <a:lnTo>
                  <a:pt x="2003" y="1802"/>
                </a:lnTo>
                <a:lnTo>
                  <a:pt x="2005" y="1802"/>
                </a:lnTo>
                <a:lnTo>
                  <a:pt x="2003" y="1802"/>
                </a:lnTo>
                <a:lnTo>
                  <a:pt x="2003" y="1800"/>
                </a:lnTo>
                <a:lnTo>
                  <a:pt x="2005" y="1800"/>
                </a:lnTo>
                <a:lnTo>
                  <a:pt x="2005" y="1799"/>
                </a:lnTo>
                <a:lnTo>
                  <a:pt x="2005" y="1800"/>
                </a:lnTo>
                <a:lnTo>
                  <a:pt x="2006" y="1800"/>
                </a:lnTo>
                <a:lnTo>
                  <a:pt x="2005" y="1802"/>
                </a:lnTo>
                <a:lnTo>
                  <a:pt x="2006" y="1802"/>
                </a:lnTo>
                <a:lnTo>
                  <a:pt x="2006" y="1800"/>
                </a:lnTo>
                <a:lnTo>
                  <a:pt x="2006" y="1799"/>
                </a:lnTo>
                <a:lnTo>
                  <a:pt x="2008" y="1800"/>
                </a:lnTo>
                <a:lnTo>
                  <a:pt x="2008" y="1799"/>
                </a:lnTo>
                <a:lnTo>
                  <a:pt x="2006" y="1799"/>
                </a:lnTo>
                <a:lnTo>
                  <a:pt x="2006" y="1797"/>
                </a:lnTo>
                <a:lnTo>
                  <a:pt x="2008" y="1797"/>
                </a:lnTo>
                <a:lnTo>
                  <a:pt x="2008" y="1796"/>
                </a:lnTo>
                <a:lnTo>
                  <a:pt x="2008" y="1794"/>
                </a:lnTo>
                <a:lnTo>
                  <a:pt x="2009" y="1794"/>
                </a:lnTo>
                <a:lnTo>
                  <a:pt x="2009" y="1796"/>
                </a:lnTo>
                <a:lnTo>
                  <a:pt x="2009" y="1797"/>
                </a:lnTo>
                <a:lnTo>
                  <a:pt x="2009" y="1799"/>
                </a:lnTo>
                <a:lnTo>
                  <a:pt x="2009" y="1800"/>
                </a:lnTo>
                <a:lnTo>
                  <a:pt x="2009" y="1799"/>
                </a:lnTo>
                <a:lnTo>
                  <a:pt x="2011" y="1797"/>
                </a:lnTo>
                <a:lnTo>
                  <a:pt x="2011" y="1799"/>
                </a:lnTo>
                <a:lnTo>
                  <a:pt x="2012" y="1799"/>
                </a:lnTo>
                <a:lnTo>
                  <a:pt x="2012" y="1797"/>
                </a:lnTo>
                <a:lnTo>
                  <a:pt x="2012" y="1799"/>
                </a:lnTo>
                <a:lnTo>
                  <a:pt x="2014" y="1799"/>
                </a:lnTo>
                <a:lnTo>
                  <a:pt x="2014" y="1800"/>
                </a:lnTo>
                <a:lnTo>
                  <a:pt x="2014" y="1802"/>
                </a:lnTo>
                <a:lnTo>
                  <a:pt x="2012" y="1802"/>
                </a:lnTo>
                <a:lnTo>
                  <a:pt x="2012" y="1803"/>
                </a:lnTo>
                <a:lnTo>
                  <a:pt x="2011" y="1803"/>
                </a:lnTo>
                <a:lnTo>
                  <a:pt x="2011" y="1805"/>
                </a:lnTo>
                <a:lnTo>
                  <a:pt x="2009" y="1805"/>
                </a:lnTo>
                <a:lnTo>
                  <a:pt x="2009" y="1806"/>
                </a:lnTo>
                <a:lnTo>
                  <a:pt x="2008" y="1806"/>
                </a:lnTo>
                <a:lnTo>
                  <a:pt x="2006" y="1806"/>
                </a:lnTo>
                <a:lnTo>
                  <a:pt x="2008" y="1806"/>
                </a:lnTo>
                <a:lnTo>
                  <a:pt x="2008" y="1805"/>
                </a:lnTo>
                <a:lnTo>
                  <a:pt x="2006" y="1805"/>
                </a:lnTo>
                <a:lnTo>
                  <a:pt x="2006" y="1806"/>
                </a:lnTo>
                <a:lnTo>
                  <a:pt x="2005" y="1806"/>
                </a:lnTo>
                <a:lnTo>
                  <a:pt x="2003" y="1806"/>
                </a:lnTo>
                <a:lnTo>
                  <a:pt x="2003" y="1808"/>
                </a:lnTo>
                <a:lnTo>
                  <a:pt x="2002" y="1808"/>
                </a:lnTo>
                <a:lnTo>
                  <a:pt x="2002" y="1809"/>
                </a:lnTo>
                <a:lnTo>
                  <a:pt x="2003" y="1809"/>
                </a:lnTo>
                <a:close/>
                <a:moveTo>
                  <a:pt x="2225" y="1794"/>
                </a:moveTo>
                <a:lnTo>
                  <a:pt x="2225" y="1793"/>
                </a:lnTo>
                <a:lnTo>
                  <a:pt x="2225" y="1794"/>
                </a:lnTo>
                <a:close/>
                <a:moveTo>
                  <a:pt x="1709" y="1792"/>
                </a:moveTo>
                <a:lnTo>
                  <a:pt x="1711" y="1792"/>
                </a:lnTo>
                <a:lnTo>
                  <a:pt x="1711" y="1793"/>
                </a:lnTo>
                <a:lnTo>
                  <a:pt x="1712" y="1793"/>
                </a:lnTo>
                <a:lnTo>
                  <a:pt x="1712" y="1794"/>
                </a:lnTo>
                <a:lnTo>
                  <a:pt x="1712" y="1796"/>
                </a:lnTo>
                <a:lnTo>
                  <a:pt x="1712" y="1797"/>
                </a:lnTo>
                <a:lnTo>
                  <a:pt x="1712" y="1799"/>
                </a:lnTo>
                <a:lnTo>
                  <a:pt x="1714" y="1799"/>
                </a:lnTo>
                <a:lnTo>
                  <a:pt x="1714" y="1800"/>
                </a:lnTo>
                <a:lnTo>
                  <a:pt x="1714" y="1802"/>
                </a:lnTo>
                <a:lnTo>
                  <a:pt x="1712" y="1803"/>
                </a:lnTo>
                <a:lnTo>
                  <a:pt x="1712" y="1802"/>
                </a:lnTo>
                <a:lnTo>
                  <a:pt x="1711" y="1800"/>
                </a:lnTo>
                <a:lnTo>
                  <a:pt x="1711" y="1799"/>
                </a:lnTo>
                <a:lnTo>
                  <a:pt x="1709" y="1799"/>
                </a:lnTo>
                <a:lnTo>
                  <a:pt x="1709" y="1797"/>
                </a:lnTo>
                <a:lnTo>
                  <a:pt x="1708" y="1796"/>
                </a:lnTo>
                <a:lnTo>
                  <a:pt x="1708" y="1794"/>
                </a:lnTo>
                <a:lnTo>
                  <a:pt x="1708" y="1793"/>
                </a:lnTo>
                <a:lnTo>
                  <a:pt x="1709" y="1792"/>
                </a:lnTo>
                <a:close/>
                <a:moveTo>
                  <a:pt x="2006" y="1792"/>
                </a:moveTo>
                <a:lnTo>
                  <a:pt x="2006" y="1793"/>
                </a:lnTo>
                <a:lnTo>
                  <a:pt x="2006" y="1794"/>
                </a:lnTo>
                <a:lnTo>
                  <a:pt x="2005" y="1794"/>
                </a:lnTo>
                <a:lnTo>
                  <a:pt x="2005" y="1796"/>
                </a:lnTo>
                <a:lnTo>
                  <a:pt x="2003" y="1796"/>
                </a:lnTo>
                <a:lnTo>
                  <a:pt x="2003" y="1794"/>
                </a:lnTo>
                <a:lnTo>
                  <a:pt x="2003" y="1793"/>
                </a:lnTo>
                <a:lnTo>
                  <a:pt x="2005" y="1792"/>
                </a:lnTo>
                <a:lnTo>
                  <a:pt x="2005" y="1793"/>
                </a:lnTo>
                <a:lnTo>
                  <a:pt x="2005" y="1792"/>
                </a:lnTo>
                <a:lnTo>
                  <a:pt x="2006" y="1792"/>
                </a:lnTo>
                <a:close/>
                <a:moveTo>
                  <a:pt x="2003" y="1790"/>
                </a:moveTo>
                <a:lnTo>
                  <a:pt x="2003" y="1792"/>
                </a:lnTo>
                <a:lnTo>
                  <a:pt x="2003" y="1793"/>
                </a:lnTo>
                <a:lnTo>
                  <a:pt x="2002" y="1794"/>
                </a:lnTo>
                <a:lnTo>
                  <a:pt x="2002" y="1796"/>
                </a:lnTo>
                <a:lnTo>
                  <a:pt x="2002" y="1797"/>
                </a:lnTo>
                <a:lnTo>
                  <a:pt x="2000" y="1797"/>
                </a:lnTo>
                <a:lnTo>
                  <a:pt x="2000" y="1799"/>
                </a:lnTo>
                <a:lnTo>
                  <a:pt x="2000" y="1800"/>
                </a:lnTo>
                <a:lnTo>
                  <a:pt x="2002" y="1800"/>
                </a:lnTo>
                <a:lnTo>
                  <a:pt x="2000" y="1802"/>
                </a:lnTo>
                <a:lnTo>
                  <a:pt x="2000" y="1803"/>
                </a:lnTo>
                <a:lnTo>
                  <a:pt x="1999" y="1803"/>
                </a:lnTo>
                <a:lnTo>
                  <a:pt x="1999" y="1805"/>
                </a:lnTo>
                <a:lnTo>
                  <a:pt x="1997" y="1806"/>
                </a:lnTo>
                <a:lnTo>
                  <a:pt x="1997" y="1808"/>
                </a:lnTo>
                <a:lnTo>
                  <a:pt x="1997" y="1809"/>
                </a:lnTo>
                <a:lnTo>
                  <a:pt x="1996" y="1811"/>
                </a:lnTo>
                <a:lnTo>
                  <a:pt x="1996" y="1812"/>
                </a:lnTo>
                <a:lnTo>
                  <a:pt x="1995" y="1812"/>
                </a:lnTo>
                <a:lnTo>
                  <a:pt x="1993" y="1812"/>
                </a:lnTo>
                <a:lnTo>
                  <a:pt x="1992" y="1812"/>
                </a:lnTo>
                <a:lnTo>
                  <a:pt x="1992" y="1814"/>
                </a:lnTo>
                <a:lnTo>
                  <a:pt x="1992" y="1812"/>
                </a:lnTo>
                <a:lnTo>
                  <a:pt x="1990" y="1812"/>
                </a:lnTo>
                <a:lnTo>
                  <a:pt x="1990" y="1814"/>
                </a:lnTo>
                <a:lnTo>
                  <a:pt x="1989" y="1814"/>
                </a:lnTo>
                <a:lnTo>
                  <a:pt x="1989" y="1812"/>
                </a:lnTo>
                <a:lnTo>
                  <a:pt x="1987" y="1812"/>
                </a:lnTo>
                <a:lnTo>
                  <a:pt x="1987" y="1811"/>
                </a:lnTo>
                <a:lnTo>
                  <a:pt x="1986" y="1811"/>
                </a:lnTo>
                <a:lnTo>
                  <a:pt x="1987" y="1811"/>
                </a:lnTo>
                <a:lnTo>
                  <a:pt x="1989" y="1811"/>
                </a:lnTo>
                <a:lnTo>
                  <a:pt x="1990" y="1811"/>
                </a:lnTo>
                <a:lnTo>
                  <a:pt x="1992" y="1811"/>
                </a:lnTo>
                <a:lnTo>
                  <a:pt x="1993" y="1811"/>
                </a:lnTo>
                <a:lnTo>
                  <a:pt x="1995" y="1811"/>
                </a:lnTo>
                <a:lnTo>
                  <a:pt x="1995" y="1809"/>
                </a:lnTo>
                <a:lnTo>
                  <a:pt x="1993" y="1809"/>
                </a:lnTo>
                <a:lnTo>
                  <a:pt x="1992" y="1809"/>
                </a:lnTo>
                <a:lnTo>
                  <a:pt x="1990" y="1809"/>
                </a:lnTo>
                <a:lnTo>
                  <a:pt x="1989" y="1809"/>
                </a:lnTo>
                <a:lnTo>
                  <a:pt x="1987" y="1809"/>
                </a:lnTo>
                <a:lnTo>
                  <a:pt x="1987" y="1808"/>
                </a:lnTo>
                <a:lnTo>
                  <a:pt x="1989" y="1808"/>
                </a:lnTo>
                <a:lnTo>
                  <a:pt x="1989" y="1806"/>
                </a:lnTo>
                <a:lnTo>
                  <a:pt x="1990" y="1806"/>
                </a:lnTo>
                <a:lnTo>
                  <a:pt x="1992" y="1806"/>
                </a:lnTo>
                <a:lnTo>
                  <a:pt x="1993" y="1806"/>
                </a:lnTo>
                <a:lnTo>
                  <a:pt x="1995" y="1806"/>
                </a:lnTo>
                <a:lnTo>
                  <a:pt x="1995" y="1805"/>
                </a:lnTo>
                <a:lnTo>
                  <a:pt x="1995" y="1803"/>
                </a:lnTo>
                <a:lnTo>
                  <a:pt x="1993" y="1805"/>
                </a:lnTo>
                <a:lnTo>
                  <a:pt x="1992" y="1805"/>
                </a:lnTo>
                <a:lnTo>
                  <a:pt x="1992" y="1803"/>
                </a:lnTo>
                <a:lnTo>
                  <a:pt x="1990" y="1803"/>
                </a:lnTo>
                <a:lnTo>
                  <a:pt x="1989" y="1803"/>
                </a:lnTo>
                <a:lnTo>
                  <a:pt x="1990" y="1803"/>
                </a:lnTo>
                <a:lnTo>
                  <a:pt x="1989" y="1803"/>
                </a:lnTo>
                <a:lnTo>
                  <a:pt x="1987" y="1803"/>
                </a:lnTo>
                <a:lnTo>
                  <a:pt x="1987" y="1802"/>
                </a:lnTo>
                <a:lnTo>
                  <a:pt x="1989" y="1802"/>
                </a:lnTo>
                <a:lnTo>
                  <a:pt x="1989" y="1800"/>
                </a:lnTo>
                <a:lnTo>
                  <a:pt x="1990" y="1800"/>
                </a:lnTo>
                <a:lnTo>
                  <a:pt x="1992" y="1800"/>
                </a:lnTo>
                <a:lnTo>
                  <a:pt x="1992" y="1799"/>
                </a:lnTo>
                <a:lnTo>
                  <a:pt x="1993" y="1799"/>
                </a:lnTo>
                <a:lnTo>
                  <a:pt x="1995" y="1799"/>
                </a:lnTo>
                <a:lnTo>
                  <a:pt x="1995" y="1797"/>
                </a:lnTo>
                <a:lnTo>
                  <a:pt x="1995" y="1799"/>
                </a:lnTo>
                <a:lnTo>
                  <a:pt x="1995" y="1797"/>
                </a:lnTo>
                <a:lnTo>
                  <a:pt x="1996" y="1797"/>
                </a:lnTo>
                <a:lnTo>
                  <a:pt x="1996" y="1796"/>
                </a:lnTo>
                <a:lnTo>
                  <a:pt x="1997" y="1796"/>
                </a:lnTo>
                <a:lnTo>
                  <a:pt x="1997" y="1794"/>
                </a:lnTo>
                <a:lnTo>
                  <a:pt x="1999" y="1794"/>
                </a:lnTo>
                <a:lnTo>
                  <a:pt x="1999" y="1797"/>
                </a:lnTo>
                <a:lnTo>
                  <a:pt x="1999" y="1799"/>
                </a:lnTo>
                <a:lnTo>
                  <a:pt x="2000" y="1797"/>
                </a:lnTo>
                <a:lnTo>
                  <a:pt x="2000" y="1796"/>
                </a:lnTo>
                <a:lnTo>
                  <a:pt x="2000" y="1794"/>
                </a:lnTo>
                <a:lnTo>
                  <a:pt x="2000" y="1793"/>
                </a:lnTo>
                <a:lnTo>
                  <a:pt x="2002" y="1793"/>
                </a:lnTo>
                <a:lnTo>
                  <a:pt x="2002" y="1792"/>
                </a:lnTo>
                <a:lnTo>
                  <a:pt x="2002" y="1790"/>
                </a:lnTo>
                <a:lnTo>
                  <a:pt x="2000" y="1790"/>
                </a:lnTo>
                <a:lnTo>
                  <a:pt x="2002" y="1790"/>
                </a:lnTo>
                <a:lnTo>
                  <a:pt x="2002" y="1789"/>
                </a:lnTo>
                <a:lnTo>
                  <a:pt x="2003" y="1789"/>
                </a:lnTo>
                <a:lnTo>
                  <a:pt x="2003" y="1790"/>
                </a:lnTo>
                <a:close/>
                <a:moveTo>
                  <a:pt x="411" y="1790"/>
                </a:moveTo>
                <a:lnTo>
                  <a:pt x="411" y="1789"/>
                </a:lnTo>
                <a:lnTo>
                  <a:pt x="413" y="1787"/>
                </a:lnTo>
                <a:lnTo>
                  <a:pt x="413" y="1789"/>
                </a:lnTo>
                <a:lnTo>
                  <a:pt x="411" y="1789"/>
                </a:lnTo>
                <a:lnTo>
                  <a:pt x="411" y="1790"/>
                </a:lnTo>
                <a:close/>
                <a:moveTo>
                  <a:pt x="1085" y="1787"/>
                </a:moveTo>
                <a:lnTo>
                  <a:pt x="1086" y="1789"/>
                </a:lnTo>
                <a:lnTo>
                  <a:pt x="1086" y="1787"/>
                </a:lnTo>
                <a:lnTo>
                  <a:pt x="1086" y="1789"/>
                </a:lnTo>
                <a:lnTo>
                  <a:pt x="1088" y="1789"/>
                </a:lnTo>
                <a:lnTo>
                  <a:pt x="1088" y="1790"/>
                </a:lnTo>
                <a:lnTo>
                  <a:pt x="1091" y="1794"/>
                </a:lnTo>
                <a:lnTo>
                  <a:pt x="1091" y="1796"/>
                </a:lnTo>
                <a:lnTo>
                  <a:pt x="1086" y="1799"/>
                </a:lnTo>
                <a:lnTo>
                  <a:pt x="1086" y="1800"/>
                </a:lnTo>
                <a:lnTo>
                  <a:pt x="1085" y="1800"/>
                </a:lnTo>
                <a:lnTo>
                  <a:pt x="1083" y="1799"/>
                </a:lnTo>
                <a:lnTo>
                  <a:pt x="1082" y="1796"/>
                </a:lnTo>
                <a:lnTo>
                  <a:pt x="1082" y="1794"/>
                </a:lnTo>
                <a:lnTo>
                  <a:pt x="1080" y="1794"/>
                </a:lnTo>
                <a:lnTo>
                  <a:pt x="1080" y="1793"/>
                </a:lnTo>
                <a:lnTo>
                  <a:pt x="1082" y="1792"/>
                </a:lnTo>
                <a:lnTo>
                  <a:pt x="1083" y="1790"/>
                </a:lnTo>
                <a:lnTo>
                  <a:pt x="1083" y="1789"/>
                </a:lnTo>
                <a:lnTo>
                  <a:pt x="1083" y="1787"/>
                </a:lnTo>
                <a:lnTo>
                  <a:pt x="1085" y="1787"/>
                </a:lnTo>
                <a:close/>
                <a:moveTo>
                  <a:pt x="2205" y="1786"/>
                </a:moveTo>
                <a:lnTo>
                  <a:pt x="2205" y="1787"/>
                </a:lnTo>
                <a:lnTo>
                  <a:pt x="2203" y="1787"/>
                </a:lnTo>
                <a:lnTo>
                  <a:pt x="2202" y="1787"/>
                </a:lnTo>
                <a:lnTo>
                  <a:pt x="2200" y="1786"/>
                </a:lnTo>
                <a:lnTo>
                  <a:pt x="2199" y="1786"/>
                </a:lnTo>
                <a:lnTo>
                  <a:pt x="2197" y="1786"/>
                </a:lnTo>
                <a:lnTo>
                  <a:pt x="2196" y="1786"/>
                </a:lnTo>
                <a:lnTo>
                  <a:pt x="2197" y="1784"/>
                </a:lnTo>
                <a:lnTo>
                  <a:pt x="2197" y="1786"/>
                </a:lnTo>
                <a:lnTo>
                  <a:pt x="2199" y="1786"/>
                </a:lnTo>
                <a:lnTo>
                  <a:pt x="2200" y="1786"/>
                </a:lnTo>
                <a:lnTo>
                  <a:pt x="2202" y="1786"/>
                </a:lnTo>
                <a:lnTo>
                  <a:pt x="2203" y="1786"/>
                </a:lnTo>
                <a:lnTo>
                  <a:pt x="2205" y="1786"/>
                </a:lnTo>
                <a:lnTo>
                  <a:pt x="2205" y="1784"/>
                </a:lnTo>
                <a:lnTo>
                  <a:pt x="2205" y="1786"/>
                </a:lnTo>
                <a:close/>
                <a:moveTo>
                  <a:pt x="2208" y="1784"/>
                </a:moveTo>
                <a:lnTo>
                  <a:pt x="2209" y="1784"/>
                </a:lnTo>
                <a:lnTo>
                  <a:pt x="2209" y="1786"/>
                </a:lnTo>
                <a:lnTo>
                  <a:pt x="2211" y="1786"/>
                </a:lnTo>
                <a:lnTo>
                  <a:pt x="2212" y="1786"/>
                </a:lnTo>
                <a:lnTo>
                  <a:pt x="2214" y="1786"/>
                </a:lnTo>
                <a:lnTo>
                  <a:pt x="2214" y="1787"/>
                </a:lnTo>
                <a:lnTo>
                  <a:pt x="2215" y="1787"/>
                </a:lnTo>
                <a:lnTo>
                  <a:pt x="2214" y="1787"/>
                </a:lnTo>
                <a:lnTo>
                  <a:pt x="2212" y="1787"/>
                </a:lnTo>
                <a:lnTo>
                  <a:pt x="2211" y="1787"/>
                </a:lnTo>
                <a:lnTo>
                  <a:pt x="2211" y="1786"/>
                </a:lnTo>
                <a:lnTo>
                  <a:pt x="2209" y="1786"/>
                </a:lnTo>
                <a:lnTo>
                  <a:pt x="2208" y="1786"/>
                </a:lnTo>
                <a:lnTo>
                  <a:pt x="2208" y="1784"/>
                </a:lnTo>
                <a:close/>
                <a:moveTo>
                  <a:pt x="2189" y="1784"/>
                </a:moveTo>
                <a:lnTo>
                  <a:pt x="2189" y="1786"/>
                </a:lnTo>
                <a:lnTo>
                  <a:pt x="2189" y="1784"/>
                </a:lnTo>
                <a:lnTo>
                  <a:pt x="2189" y="1783"/>
                </a:lnTo>
                <a:lnTo>
                  <a:pt x="2190" y="1784"/>
                </a:lnTo>
                <a:lnTo>
                  <a:pt x="2190" y="1786"/>
                </a:lnTo>
                <a:lnTo>
                  <a:pt x="2189" y="1786"/>
                </a:lnTo>
                <a:lnTo>
                  <a:pt x="2187" y="1784"/>
                </a:lnTo>
                <a:lnTo>
                  <a:pt x="2184" y="1784"/>
                </a:lnTo>
                <a:lnTo>
                  <a:pt x="2183" y="1784"/>
                </a:lnTo>
                <a:lnTo>
                  <a:pt x="2183" y="1783"/>
                </a:lnTo>
                <a:lnTo>
                  <a:pt x="2184" y="1783"/>
                </a:lnTo>
                <a:lnTo>
                  <a:pt x="2186" y="1784"/>
                </a:lnTo>
                <a:lnTo>
                  <a:pt x="2187" y="1784"/>
                </a:lnTo>
                <a:lnTo>
                  <a:pt x="2189" y="1784"/>
                </a:lnTo>
                <a:close/>
                <a:moveTo>
                  <a:pt x="2012" y="1781"/>
                </a:moveTo>
                <a:lnTo>
                  <a:pt x="2012" y="1783"/>
                </a:lnTo>
                <a:lnTo>
                  <a:pt x="2012" y="1784"/>
                </a:lnTo>
                <a:lnTo>
                  <a:pt x="2011" y="1784"/>
                </a:lnTo>
                <a:lnTo>
                  <a:pt x="2011" y="1786"/>
                </a:lnTo>
                <a:lnTo>
                  <a:pt x="2009" y="1786"/>
                </a:lnTo>
                <a:lnTo>
                  <a:pt x="2009" y="1784"/>
                </a:lnTo>
                <a:lnTo>
                  <a:pt x="2011" y="1784"/>
                </a:lnTo>
                <a:lnTo>
                  <a:pt x="2011" y="1783"/>
                </a:lnTo>
                <a:lnTo>
                  <a:pt x="2011" y="1784"/>
                </a:lnTo>
                <a:lnTo>
                  <a:pt x="2009" y="1783"/>
                </a:lnTo>
                <a:lnTo>
                  <a:pt x="2011" y="1783"/>
                </a:lnTo>
                <a:lnTo>
                  <a:pt x="2011" y="1781"/>
                </a:lnTo>
                <a:lnTo>
                  <a:pt x="2011" y="1780"/>
                </a:lnTo>
                <a:lnTo>
                  <a:pt x="2012" y="1780"/>
                </a:lnTo>
                <a:lnTo>
                  <a:pt x="2012" y="1781"/>
                </a:lnTo>
                <a:close/>
                <a:moveTo>
                  <a:pt x="2044" y="1778"/>
                </a:moveTo>
                <a:lnTo>
                  <a:pt x="2043" y="1778"/>
                </a:lnTo>
                <a:lnTo>
                  <a:pt x="2043" y="1777"/>
                </a:lnTo>
                <a:lnTo>
                  <a:pt x="2044" y="1777"/>
                </a:lnTo>
                <a:lnTo>
                  <a:pt x="2044" y="1778"/>
                </a:lnTo>
                <a:close/>
                <a:moveTo>
                  <a:pt x="2012" y="1778"/>
                </a:moveTo>
                <a:lnTo>
                  <a:pt x="2012" y="1777"/>
                </a:lnTo>
                <a:lnTo>
                  <a:pt x="2012" y="1775"/>
                </a:lnTo>
                <a:lnTo>
                  <a:pt x="2012" y="1777"/>
                </a:lnTo>
                <a:lnTo>
                  <a:pt x="2014" y="1777"/>
                </a:lnTo>
                <a:lnTo>
                  <a:pt x="2012" y="1777"/>
                </a:lnTo>
                <a:lnTo>
                  <a:pt x="2012" y="1778"/>
                </a:lnTo>
                <a:close/>
                <a:moveTo>
                  <a:pt x="2044" y="1777"/>
                </a:moveTo>
                <a:lnTo>
                  <a:pt x="2046" y="1775"/>
                </a:lnTo>
                <a:lnTo>
                  <a:pt x="2044" y="1777"/>
                </a:lnTo>
                <a:close/>
                <a:moveTo>
                  <a:pt x="2049" y="1775"/>
                </a:moveTo>
                <a:lnTo>
                  <a:pt x="2049" y="1777"/>
                </a:lnTo>
                <a:lnTo>
                  <a:pt x="2049" y="1778"/>
                </a:lnTo>
                <a:lnTo>
                  <a:pt x="2049" y="1780"/>
                </a:lnTo>
                <a:lnTo>
                  <a:pt x="2047" y="1780"/>
                </a:lnTo>
                <a:lnTo>
                  <a:pt x="2046" y="1781"/>
                </a:lnTo>
                <a:lnTo>
                  <a:pt x="2044" y="1781"/>
                </a:lnTo>
                <a:lnTo>
                  <a:pt x="2044" y="1783"/>
                </a:lnTo>
                <a:lnTo>
                  <a:pt x="2043" y="1783"/>
                </a:lnTo>
                <a:lnTo>
                  <a:pt x="2043" y="1784"/>
                </a:lnTo>
                <a:lnTo>
                  <a:pt x="2042" y="1784"/>
                </a:lnTo>
                <a:lnTo>
                  <a:pt x="2040" y="1786"/>
                </a:lnTo>
                <a:lnTo>
                  <a:pt x="2040" y="1784"/>
                </a:lnTo>
                <a:lnTo>
                  <a:pt x="2039" y="1784"/>
                </a:lnTo>
                <a:lnTo>
                  <a:pt x="2040" y="1783"/>
                </a:lnTo>
                <a:lnTo>
                  <a:pt x="2040" y="1781"/>
                </a:lnTo>
                <a:lnTo>
                  <a:pt x="2039" y="1781"/>
                </a:lnTo>
                <a:lnTo>
                  <a:pt x="2040" y="1781"/>
                </a:lnTo>
                <a:lnTo>
                  <a:pt x="2042" y="1780"/>
                </a:lnTo>
                <a:lnTo>
                  <a:pt x="2043" y="1780"/>
                </a:lnTo>
                <a:lnTo>
                  <a:pt x="2043" y="1778"/>
                </a:lnTo>
                <a:lnTo>
                  <a:pt x="2044" y="1778"/>
                </a:lnTo>
                <a:lnTo>
                  <a:pt x="2046" y="1778"/>
                </a:lnTo>
                <a:lnTo>
                  <a:pt x="2046" y="1777"/>
                </a:lnTo>
                <a:lnTo>
                  <a:pt x="2047" y="1777"/>
                </a:lnTo>
                <a:lnTo>
                  <a:pt x="2047" y="1775"/>
                </a:lnTo>
                <a:lnTo>
                  <a:pt x="2047" y="1777"/>
                </a:lnTo>
                <a:lnTo>
                  <a:pt x="2047" y="1775"/>
                </a:lnTo>
                <a:lnTo>
                  <a:pt x="2049" y="1775"/>
                </a:lnTo>
                <a:close/>
                <a:moveTo>
                  <a:pt x="2172" y="1778"/>
                </a:moveTo>
                <a:lnTo>
                  <a:pt x="2174" y="1778"/>
                </a:lnTo>
                <a:lnTo>
                  <a:pt x="2175" y="1780"/>
                </a:lnTo>
                <a:lnTo>
                  <a:pt x="2177" y="1781"/>
                </a:lnTo>
                <a:lnTo>
                  <a:pt x="2178" y="1781"/>
                </a:lnTo>
                <a:lnTo>
                  <a:pt x="2178" y="1783"/>
                </a:lnTo>
                <a:lnTo>
                  <a:pt x="2180" y="1783"/>
                </a:lnTo>
                <a:lnTo>
                  <a:pt x="2180" y="1781"/>
                </a:lnTo>
                <a:lnTo>
                  <a:pt x="2181" y="1781"/>
                </a:lnTo>
                <a:lnTo>
                  <a:pt x="2181" y="1783"/>
                </a:lnTo>
                <a:lnTo>
                  <a:pt x="2180" y="1783"/>
                </a:lnTo>
                <a:lnTo>
                  <a:pt x="2180" y="1784"/>
                </a:lnTo>
                <a:lnTo>
                  <a:pt x="2178" y="1783"/>
                </a:lnTo>
                <a:lnTo>
                  <a:pt x="2177" y="1781"/>
                </a:lnTo>
                <a:lnTo>
                  <a:pt x="2177" y="1780"/>
                </a:lnTo>
                <a:lnTo>
                  <a:pt x="2175" y="1780"/>
                </a:lnTo>
                <a:lnTo>
                  <a:pt x="2174" y="1780"/>
                </a:lnTo>
                <a:lnTo>
                  <a:pt x="2174" y="1778"/>
                </a:lnTo>
                <a:lnTo>
                  <a:pt x="2172" y="1778"/>
                </a:lnTo>
                <a:lnTo>
                  <a:pt x="2171" y="1778"/>
                </a:lnTo>
                <a:lnTo>
                  <a:pt x="2169" y="1777"/>
                </a:lnTo>
                <a:lnTo>
                  <a:pt x="2168" y="1777"/>
                </a:lnTo>
                <a:lnTo>
                  <a:pt x="2168" y="1775"/>
                </a:lnTo>
                <a:lnTo>
                  <a:pt x="2169" y="1775"/>
                </a:lnTo>
                <a:lnTo>
                  <a:pt x="2169" y="1777"/>
                </a:lnTo>
                <a:lnTo>
                  <a:pt x="2171" y="1777"/>
                </a:lnTo>
                <a:lnTo>
                  <a:pt x="2172" y="1778"/>
                </a:lnTo>
                <a:close/>
                <a:moveTo>
                  <a:pt x="2189" y="1774"/>
                </a:moveTo>
                <a:lnTo>
                  <a:pt x="2189" y="1775"/>
                </a:lnTo>
                <a:lnTo>
                  <a:pt x="2187" y="1775"/>
                </a:lnTo>
                <a:lnTo>
                  <a:pt x="2187" y="1774"/>
                </a:lnTo>
                <a:lnTo>
                  <a:pt x="2189" y="1774"/>
                </a:lnTo>
                <a:close/>
                <a:moveTo>
                  <a:pt x="2190" y="1775"/>
                </a:moveTo>
                <a:lnTo>
                  <a:pt x="2189" y="1775"/>
                </a:lnTo>
                <a:lnTo>
                  <a:pt x="2189" y="1774"/>
                </a:lnTo>
                <a:lnTo>
                  <a:pt x="2190" y="1774"/>
                </a:lnTo>
                <a:lnTo>
                  <a:pt x="2189" y="1774"/>
                </a:lnTo>
                <a:lnTo>
                  <a:pt x="2189" y="1772"/>
                </a:lnTo>
                <a:lnTo>
                  <a:pt x="2190" y="1772"/>
                </a:lnTo>
                <a:lnTo>
                  <a:pt x="2190" y="1774"/>
                </a:lnTo>
                <a:lnTo>
                  <a:pt x="2190" y="1775"/>
                </a:lnTo>
                <a:close/>
                <a:moveTo>
                  <a:pt x="2161" y="1774"/>
                </a:moveTo>
                <a:lnTo>
                  <a:pt x="2162" y="1774"/>
                </a:lnTo>
                <a:lnTo>
                  <a:pt x="2162" y="1775"/>
                </a:lnTo>
                <a:lnTo>
                  <a:pt x="2164" y="1775"/>
                </a:lnTo>
                <a:lnTo>
                  <a:pt x="2165" y="1775"/>
                </a:lnTo>
                <a:lnTo>
                  <a:pt x="2166" y="1775"/>
                </a:lnTo>
                <a:lnTo>
                  <a:pt x="2166" y="1774"/>
                </a:lnTo>
                <a:lnTo>
                  <a:pt x="2168" y="1774"/>
                </a:lnTo>
                <a:lnTo>
                  <a:pt x="2166" y="1775"/>
                </a:lnTo>
                <a:lnTo>
                  <a:pt x="2165" y="1775"/>
                </a:lnTo>
                <a:lnTo>
                  <a:pt x="2164" y="1775"/>
                </a:lnTo>
                <a:lnTo>
                  <a:pt x="2162" y="1775"/>
                </a:lnTo>
                <a:lnTo>
                  <a:pt x="2161" y="1775"/>
                </a:lnTo>
                <a:lnTo>
                  <a:pt x="2161" y="1774"/>
                </a:lnTo>
                <a:lnTo>
                  <a:pt x="2161" y="1772"/>
                </a:lnTo>
                <a:lnTo>
                  <a:pt x="2161" y="1774"/>
                </a:lnTo>
                <a:close/>
                <a:moveTo>
                  <a:pt x="2193" y="1775"/>
                </a:moveTo>
                <a:lnTo>
                  <a:pt x="2191" y="1775"/>
                </a:lnTo>
                <a:lnTo>
                  <a:pt x="2191" y="1777"/>
                </a:lnTo>
                <a:lnTo>
                  <a:pt x="2190" y="1777"/>
                </a:lnTo>
                <a:lnTo>
                  <a:pt x="2191" y="1775"/>
                </a:lnTo>
                <a:lnTo>
                  <a:pt x="2190" y="1775"/>
                </a:lnTo>
                <a:lnTo>
                  <a:pt x="2190" y="1774"/>
                </a:lnTo>
                <a:lnTo>
                  <a:pt x="2191" y="1774"/>
                </a:lnTo>
                <a:lnTo>
                  <a:pt x="2191" y="1772"/>
                </a:lnTo>
                <a:lnTo>
                  <a:pt x="2193" y="1772"/>
                </a:lnTo>
                <a:lnTo>
                  <a:pt x="2193" y="1774"/>
                </a:lnTo>
                <a:lnTo>
                  <a:pt x="2193" y="1775"/>
                </a:lnTo>
                <a:close/>
                <a:moveTo>
                  <a:pt x="2014" y="1772"/>
                </a:moveTo>
                <a:lnTo>
                  <a:pt x="2014" y="1771"/>
                </a:lnTo>
                <a:lnTo>
                  <a:pt x="2014" y="1772"/>
                </a:lnTo>
                <a:close/>
                <a:moveTo>
                  <a:pt x="2189" y="1769"/>
                </a:moveTo>
                <a:lnTo>
                  <a:pt x="2189" y="1771"/>
                </a:lnTo>
                <a:lnTo>
                  <a:pt x="2189" y="1772"/>
                </a:lnTo>
                <a:lnTo>
                  <a:pt x="2187" y="1772"/>
                </a:lnTo>
                <a:lnTo>
                  <a:pt x="2187" y="1774"/>
                </a:lnTo>
                <a:lnTo>
                  <a:pt x="2187" y="1775"/>
                </a:lnTo>
                <a:lnTo>
                  <a:pt x="2186" y="1775"/>
                </a:lnTo>
                <a:lnTo>
                  <a:pt x="2184" y="1775"/>
                </a:lnTo>
                <a:lnTo>
                  <a:pt x="2184" y="1774"/>
                </a:lnTo>
                <a:lnTo>
                  <a:pt x="2186" y="1774"/>
                </a:lnTo>
                <a:lnTo>
                  <a:pt x="2184" y="1774"/>
                </a:lnTo>
                <a:lnTo>
                  <a:pt x="2183" y="1774"/>
                </a:lnTo>
                <a:lnTo>
                  <a:pt x="2181" y="1772"/>
                </a:lnTo>
                <a:lnTo>
                  <a:pt x="2181" y="1771"/>
                </a:lnTo>
                <a:lnTo>
                  <a:pt x="2183" y="1771"/>
                </a:lnTo>
                <a:lnTo>
                  <a:pt x="2184" y="1771"/>
                </a:lnTo>
                <a:lnTo>
                  <a:pt x="2184" y="1769"/>
                </a:lnTo>
                <a:lnTo>
                  <a:pt x="2186" y="1769"/>
                </a:lnTo>
                <a:lnTo>
                  <a:pt x="2187" y="1769"/>
                </a:lnTo>
                <a:lnTo>
                  <a:pt x="2187" y="1768"/>
                </a:lnTo>
                <a:lnTo>
                  <a:pt x="2189" y="1768"/>
                </a:lnTo>
                <a:lnTo>
                  <a:pt x="2189" y="1769"/>
                </a:lnTo>
                <a:close/>
                <a:moveTo>
                  <a:pt x="2190" y="1769"/>
                </a:moveTo>
                <a:lnTo>
                  <a:pt x="2190" y="1771"/>
                </a:lnTo>
                <a:lnTo>
                  <a:pt x="2189" y="1771"/>
                </a:lnTo>
                <a:lnTo>
                  <a:pt x="2189" y="1769"/>
                </a:lnTo>
                <a:lnTo>
                  <a:pt x="2189" y="1771"/>
                </a:lnTo>
                <a:lnTo>
                  <a:pt x="2189" y="1769"/>
                </a:lnTo>
                <a:lnTo>
                  <a:pt x="2190" y="1768"/>
                </a:lnTo>
                <a:lnTo>
                  <a:pt x="2190" y="1769"/>
                </a:lnTo>
                <a:close/>
                <a:moveTo>
                  <a:pt x="2162" y="1768"/>
                </a:moveTo>
                <a:lnTo>
                  <a:pt x="2162" y="1769"/>
                </a:lnTo>
                <a:lnTo>
                  <a:pt x="2162" y="1768"/>
                </a:lnTo>
                <a:lnTo>
                  <a:pt x="2162" y="1767"/>
                </a:lnTo>
                <a:lnTo>
                  <a:pt x="2162" y="1768"/>
                </a:lnTo>
                <a:close/>
                <a:moveTo>
                  <a:pt x="2194" y="1772"/>
                </a:moveTo>
                <a:lnTo>
                  <a:pt x="2194" y="1774"/>
                </a:lnTo>
                <a:lnTo>
                  <a:pt x="2194" y="1772"/>
                </a:lnTo>
                <a:lnTo>
                  <a:pt x="2194" y="1771"/>
                </a:lnTo>
                <a:lnTo>
                  <a:pt x="2194" y="1769"/>
                </a:lnTo>
                <a:lnTo>
                  <a:pt x="2196" y="1769"/>
                </a:lnTo>
                <a:lnTo>
                  <a:pt x="2196" y="1768"/>
                </a:lnTo>
                <a:lnTo>
                  <a:pt x="2197" y="1768"/>
                </a:lnTo>
                <a:lnTo>
                  <a:pt x="2197" y="1767"/>
                </a:lnTo>
                <a:lnTo>
                  <a:pt x="2197" y="1768"/>
                </a:lnTo>
                <a:lnTo>
                  <a:pt x="2197" y="1769"/>
                </a:lnTo>
                <a:lnTo>
                  <a:pt x="2196" y="1769"/>
                </a:lnTo>
                <a:lnTo>
                  <a:pt x="2196" y="1771"/>
                </a:lnTo>
                <a:lnTo>
                  <a:pt x="2194" y="1772"/>
                </a:lnTo>
                <a:close/>
                <a:moveTo>
                  <a:pt x="2206" y="1767"/>
                </a:moveTo>
                <a:lnTo>
                  <a:pt x="2205" y="1767"/>
                </a:lnTo>
                <a:lnTo>
                  <a:pt x="2206" y="1767"/>
                </a:lnTo>
                <a:close/>
                <a:moveTo>
                  <a:pt x="2146" y="1767"/>
                </a:moveTo>
                <a:lnTo>
                  <a:pt x="2144" y="1767"/>
                </a:lnTo>
                <a:lnTo>
                  <a:pt x="2146" y="1767"/>
                </a:lnTo>
                <a:close/>
                <a:moveTo>
                  <a:pt x="2189" y="1767"/>
                </a:moveTo>
                <a:lnTo>
                  <a:pt x="2187" y="1767"/>
                </a:lnTo>
                <a:lnTo>
                  <a:pt x="2189" y="1767"/>
                </a:lnTo>
                <a:lnTo>
                  <a:pt x="2189" y="1765"/>
                </a:lnTo>
                <a:lnTo>
                  <a:pt x="2189" y="1767"/>
                </a:lnTo>
                <a:close/>
                <a:moveTo>
                  <a:pt x="2062" y="1771"/>
                </a:moveTo>
                <a:lnTo>
                  <a:pt x="2064" y="1771"/>
                </a:lnTo>
                <a:lnTo>
                  <a:pt x="2065" y="1771"/>
                </a:lnTo>
                <a:lnTo>
                  <a:pt x="2067" y="1771"/>
                </a:lnTo>
                <a:lnTo>
                  <a:pt x="2068" y="1771"/>
                </a:lnTo>
                <a:lnTo>
                  <a:pt x="2069" y="1771"/>
                </a:lnTo>
                <a:lnTo>
                  <a:pt x="2071" y="1771"/>
                </a:lnTo>
                <a:lnTo>
                  <a:pt x="2071" y="1772"/>
                </a:lnTo>
                <a:lnTo>
                  <a:pt x="2069" y="1772"/>
                </a:lnTo>
                <a:lnTo>
                  <a:pt x="2069" y="1774"/>
                </a:lnTo>
                <a:lnTo>
                  <a:pt x="2068" y="1774"/>
                </a:lnTo>
                <a:lnTo>
                  <a:pt x="2068" y="1775"/>
                </a:lnTo>
                <a:lnTo>
                  <a:pt x="2067" y="1775"/>
                </a:lnTo>
                <a:lnTo>
                  <a:pt x="2067" y="1777"/>
                </a:lnTo>
                <a:lnTo>
                  <a:pt x="2065" y="1777"/>
                </a:lnTo>
                <a:lnTo>
                  <a:pt x="2065" y="1778"/>
                </a:lnTo>
                <a:lnTo>
                  <a:pt x="2064" y="1780"/>
                </a:lnTo>
                <a:lnTo>
                  <a:pt x="2064" y="1781"/>
                </a:lnTo>
                <a:lnTo>
                  <a:pt x="2065" y="1781"/>
                </a:lnTo>
                <a:lnTo>
                  <a:pt x="2067" y="1781"/>
                </a:lnTo>
                <a:lnTo>
                  <a:pt x="2067" y="1780"/>
                </a:lnTo>
                <a:lnTo>
                  <a:pt x="2068" y="1778"/>
                </a:lnTo>
                <a:lnTo>
                  <a:pt x="2069" y="1778"/>
                </a:lnTo>
                <a:lnTo>
                  <a:pt x="2069" y="1777"/>
                </a:lnTo>
                <a:lnTo>
                  <a:pt x="2071" y="1777"/>
                </a:lnTo>
                <a:lnTo>
                  <a:pt x="2071" y="1778"/>
                </a:lnTo>
                <a:lnTo>
                  <a:pt x="2072" y="1778"/>
                </a:lnTo>
                <a:lnTo>
                  <a:pt x="2072" y="1775"/>
                </a:lnTo>
                <a:lnTo>
                  <a:pt x="2074" y="1775"/>
                </a:lnTo>
                <a:lnTo>
                  <a:pt x="2074" y="1774"/>
                </a:lnTo>
                <a:lnTo>
                  <a:pt x="2075" y="1774"/>
                </a:lnTo>
                <a:lnTo>
                  <a:pt x="2077" y="1774"/>
                </a:lnTo>
                <a:lnTo>
                  <a:pt x="2077" y="1775"/>
                </a:lnTo>
                <a:lnTo>
                  <a:pt x="2077" y="1777"/>
                </a:lnTo>
                <a:lnTo>
                  <a:pt x="2075" y="1777"/>
                </a:lnTo>
                <a:lnTo>
                  <a:pt x="2075" y="1778"/>
                </a:lnTo>
                <a:lnTo>
                  <a:pt x="2074" y="1780"/>
                </a:lnTo>
                <a:lnTo>
                  <a:pt x="2074" y="1781"/>
                </a:lnTo>
                <a:lnTo>
                  <a:pt x="2072" y="1781"/>
                </a:lnTo>
                <a:lnTo>
                  <a:pt x="2072" y="1783"/>
                </a:lnTo>
                <a:lnTo>
                  <a:pt x="2071" y="1783"/>
                </a:lnTo>
                <a:lnTo>
                  <a:pt x="2071" y="1784"/>
                </a:lnTo>
                <a:lnTo>
                  <a:pt x="2071" y="1786"/>
                </a:lnTo>
                <a:lnTo>
                  <a:pt x="2069" y="1786"/>
                </a:lnTo>
                <a:lnTo>
                  <a:pt x="2068" y="1787"/>
                </a:lnTo>
                <a:lnTo>
                  <a:pt x="2067" y="1787"/>
                </a:lnTo>
                <a:lnTo>
                  <a:pt x="2067" y="1789"/>
                </a:lnTo>
                <a:lnTo>
                  <a:pt x="2065" y="1789"/>
                </a:lnTo>
                <a:lnTo>
                  <a:pt x="2065" y="1790"/>
                </a:lnTo>
                <a:lnTo>
                  <a:pt x="2064" y="1790"/>
                </a:lnTo>
                <a:lnTo>
                  <a:pt x="2064" y="1792"/>
                </a:lnTo>
                <a:lnTo>
                  <a:pt x="2062" y="1792"/>
                </a:lnTo>
                <a:lnTo>
                  <a:pt x="2061" y="1793"/>
                </a:lnTo>
                <a:lnTo>
                  <a:pt x="2059" y="1793"/>
                </a:lnTo>
                <a:lnTo>
                  <a:pt x="2059" y="1794"/>
                </a:lnTo>
                <a:lnTo>
                  <a:pt x="2058" y="1796"/>
                </a:lnTo>
                <a:lnTo>
                  <a:pt x="2058" y="1797"/>
                </a:lnTo>
                <a:lnTo>
                  <a:pt x="2056" y="1797"/>
                </a:lnTo>
                <a:lnTo>
                  <a:pt x="2056" y="1799"/>
                </a:lnTo>
                <a:lnTo>
                  <a:pt x="2055" y="1800"/>
                </a:lnTo>
                <a:lnTo>
                  <a:pt x="2053" y="1802"/>
                </a:lnTo>
                <a:lnTo>
                  <a:pt x="2053" y="1803"/>
                </a:lnTo>
                <a:lnTo>
                  <a:pt x="2052" y="1803"/>
                </a:lnTo>
                <a:lnTo>
                  <a:pt x="2052" y="1805"/>
                </a:lnTo>
                <a:lnTo>
                  <a:pt x="2050" y="1805"/>
                </a:lnTo>
                <a:lnTo>
                  <a:pt x="2050" y="1806"/>
                </a:lnTo>
                <a:lnTo>
                  <a:pt x="2049" y="1808"/>
                </a:lnTo>
                <a:lnTo>
                  <a:pt x="2049" y="1809"/>
                </a:lnTo>
                <a:lnTo>
                  <a:pt x="2047" y="1811"/>
                </a:lnTo>
                <a:lnTo>
                  <a:pt x="2047" y="1812"/>
                </a:lnTo>
                <a:lnTo>
                  <a:pt x="2046" y="1814"/>
                </a:lnTo>
                <a:lnTo>
                  <a:pt x="2047" y="1815"/>
                </a:lnTo>
                <a:lnTo>
                  <a:pt x="2046" y="1816"/>
                </a:lnTo>
                <a:lnTo>
                  <a:pt x="2046" y="1818"/>
                </a:lnTo>
                <a:lnTo>
                  <a:pt x="2047" y="1818"/>
                </a:lnTo>
                <a:lnTo>
                  <a:pt x="2047" y="1819"/>
                </a:lnTo>
                <a:lnTo>
                  <a:pt x="2049" y="1819"/>
                </a:lnTo>
                <a:lnTo>
                  <a:pt x="2047" y="1821"/>
                </a:lnTo>
                <a:lnTo>
                  <a:pt x="2046" y="1819"/>
                </a:lnTo>
                <a:lnTo>
                  <a:pt x="2044" y="1819"/>
                </a:lnTo>
                <a:lnTo>
                  <a:pt x="2043" y="1819"/>
                </a:lnTo>
                <a:lnTo>
                  <a:pt x="2042" y="1821"/>
                </a:lnTo>
                <a:lnTo>
                  <a:pt x="2040" y="1822"/>
                </a:lnTo>
                <a:lnTo>
                  <a:pt x="2039" y="1822"/>
                </a:lnTo>
                <a:lnTo>
                  <a:pt x="2039" y="1824"/>
                </a:lnTo>
                <a:lnTo>
                  <a:pt x="2039" y="1825"/>
                </a:lnTo>
                <a:lnTo>
                  <a:pt x="2040" y="1825"/>
                </a:lnTo>
                <a:lnTo>
                  <a:pt x="2040" y="1827"/>
                </a:lnTo>
                <a:lnTo>
                  <a:pt x="2042" y="1827"/>
                </a:lnTo>
                <a:lnTo>
                  <a:pt x="2043" y="1827"/>
                </a:lnTo>
                <a:lnTo>
                  <a:pt x="2042" y="1830"/>
                </a:lnTo>
                <a:lnTo>
                  <a:pt x="2043" y="1831"/>
                </a:lnTo>
                <a:lnTo>
                  <a:pt x="2043" y="1833"/>
                </a:lnTo>
                <a:lnTo>
                  <a:pt x="2042" y="1833"/>
                </a:lnTo>
                <a:lnTo>
                  <a:pt x="2040" y="1834"/>
                </a:lnTo>
                <a:lnTo>
                  <a:pt x="2039" y="1834"/>
                </a:lnTo>
                <a:lnTo>
                  <a:pt x="2039" y="1836"/>
                </a:lnTo>
                <a:lnTo>
                  <a:pt x="2037" y="1836"/>
                </a:lnTo>
                <a:lnTo>
                  <a:pt x="2036" y="1836"/>
                </a:lnTo>
                <a:lnTo>
                  <a:pt x="2036" y="1834"/>
                </a:lnTo>
                <a:lnTo>
                  <a:pt x="2034" y="1834"/>
                </a:lnTo>
                <a:lnTo>
                  <a:pt x="2033" y="1834"/>
                </a:lnTo>
                <a:lnTo>
                  <a:pt x="2031" y="1834"/>
                </a:lnTo>
                <a:lnTo>
                  <a:pt x="2030" y="1836"/>
                </a:lnTo>
                <a:lnTo>
                  <a:pt x="2028" y="1836"/>
                </a:lnTo>
                <a:lnTo>
                  <a:pt x="2028" y="1837"/>
                </a:lnTo>
                <a:lnTo>
                  <a:pt x="2030" y="1837"/>
                </a:lnTo>
                <a:lnTo>
                  <a:pt x="2030" y="1839"/>
                </a:lnTo>
                <a:lnTo>
                  <a:pt x="2028" y="1839"/>
                </a:lnTo>
                <a:lnTo>
                  <a:pt x="2027" y="1840"/>
                </a:lnTo>
                <a:lnTo>
                  <a:pt x="2025" y="1840"/>
                </a:lnTo>
                <a:lnTo>
                  <a:pt x="2024" y="1840"/>
                </a:lnTo>
                <a:lnTo>
                  <a:pt x="2022" y="1840"/>
                </a:lnTo>
                <a:lnTo>
                  <a:pt x="2021" y="1841"/>
                </a:lnTo>
                <a:lnTo>
                  <a:pt x="2020" y="1841"/>
                </a:lnTo>
                <a:lnTo>
                  <a:pt x="2020" y="1843"/>
                </a:lnTo>
                <a:lnTo>
                  <a:pt x="2018" y="1844"/>
                </a:lnTo>
                <a:lnTo>
                  <a:pt x="2017" y="1844"/>
                </a:lnTo>
                <a:lnTo>
                  <a:pt x="2015" y="1844"/>
                </a:lnTo>
                <a:lnTo>
                  <a:pt x="2014" y="1844"/>
                </a:lnTo>
                <a:lnTo>
                  <a:pt x="2012" y="1844"/>
                </a:lnTo>
                <a:lnTo>
                  <a:pt x="2012" y="1843"/>
                </a:lnTo>
                <a:lnTo>
                  <a:pt x="2011" y="1843"/>
                </a:lnTo>
                <a:lnTo>
                  <a:pt x="2011" y="1841"/>
                </a:lnTo>
                <a:lnTo>
                  <a:pt x="2012" y="1841"/>
                </a:lnTo>
                <a:lnTo>
                  <a:pt x="2014" y="1840"/>
                </a:lnTo>
                <a:lnTo>
                  <a:pt x="2014" y="1839"/>
                </a:lnTo>
                <a:lnTo>
                  <a:pt x="2012" y="1837"/>
                </a:lnTo>
                <a:lnTo>
                  <a:pt x="2012" y="1836"/>
                </a:lnTo>
                <a:lnTo>
                  <a:pt x="2014" y="1834"/>
                </a:lnTo>
                <a:lnTo>
                  <a:pt x="2014" y="1833"/>
                </a:lnTo>
                <a:lnTo>
                  <a:pt x="2017" y="1831"/>
                </a:lnTo>
                <a:lnTo>
                  <a:pt x="2018" y="1831"/>
                </a:lnTo>
                <a:lnTo>
                  <a:pt x="2021" y="1831"/>
                </a:lnTo>
                <a:lnTo>
                  <a:pt x="2022" y="1830"/>
                </a:lnTo>
                <a:lnTo>
                  <a:pt x="2022" y="1828"/>
                </a:lnTo>
                <a:lnTo>
                  <a:pt x="2020" y="1830"/>
                </a:lnTo>
                <a:lnTo>
                  <a:pt x="2020" y="1827"/>
                </a:lnTo>
                <a:lnTo>
                  <a:pt x="2018" y="1827"/>
                </a:lnTo>
                <a:lnTo>
                  <a:pt x="2020" y="1825"/>
                </a:lnTo>
                <a:lnTo>
                  <a:pt x="2020" y="1824"/>
                </a:lnTo>
                <a:lnTo>
                  <a:pt x="2021" y="1824"/>
                </a:lnTo>
                <a:lnTo>
                  <a:pt x="2022" y="1824"/>
                </a:lnTo>
                <a:lnTo>
                  <a:pt x="2021" y="1822"/>
                </a:lnTo>
                <a:lnTo>
                  <a:pt x="2022" y="1822"/>
                </a:lnTo>
                <a:lnTo>
                  <a:pt x="2024" y="1821"/>
                </a:lnTo>
                <a:lnTo>
                  <a:pt x="2025" y="1821"/>
                </a:lnTo>
                <a:lnTo>
                  <a:pt x="2027" y="1821"/>
                </a:lnTo>
                <a:lnTo>
                  <a:pt x="2028" y="1819"/>
                </a:lnTo>
                <a:lnTo>
                  <a:pt x="2027" y="1818"/>
                </a:lnTo>
                <a:lnTo>
                  <a:pt x="2027" y="1816"/>
                </a:lnTo>
                <a:lnTo>
                  <a:pt x="2025" y="1816"/>
                </a:lnTo>
                <a:lnTo>
                  <a:pt x="2025" y="1815"/>
                </a:lnTo>
                <a:lnTo>
                  <a:pt x="2027" y="1815"/>
                </a:lnTo>
                <a:lnTo>
                  <a:pt x="2030" y="1814"/>
                </a:lnTo>
                <a:lnTo>
                  <a:pt x="2031" y="1814"/>
                </a:lnTo>
                <a:lnTo>
                  <a:pt x="2031" y="1812"/>
                </a:lnTo>
                <a:lnTo>
                  <a:pt x="2033" y="1812"/>
                </a:lnTo>
                <a:lnTo>
                  <a:pt x="2034" y="1811"/>
                </a:lnTo>
                <a:lnTo>
                  <a:pt x="2034" y="1809"/>
                </a:lnTo>
                <a:lnTo>
                  <a:pt x="2036" y="1809"/>
                </a:lnTo>
                <a:lnTo>
                  <a:pt x="2036" y="1808"/>
                </a:lnTo>
                <a:lnTo>
                  <a:pt x="2037" y="1808"/>
                </a:lnTo>
                <a:lnTo>
                  <a:pt x="2037" y="1806"/>
                </a:lnTo>
                <a:lnTo>
                  <a:pt x="2039" y="1806"/>
                </a:lnTo>
                <a:lnTo>
                  <a:pt x="2040" y="1806"/>
                </a:lnTo>
                <a:lnTo>
                  <a:pt x="2040" y="1805"/>
                </a:lnTo>
                <a:lnTo>
                  <a:pt x="2042" y="1805"/>
                </a:lnTo>
                <a:lnTo>
                  <a:pt x="2042" y="1803"/>
                </a:lnTo>
                <a:lnTo>
                  <a:pt x="2043" y="1803"/>
                </a:lnTo>
                <a:lnTo>
                  <a:pt x="2043" y="1802"/>
                </a:lnTo>
                <a:lnTo>
                  <a:pt x="2044" y="1800"/>
                </a:lnTo>
                <a:lnTo>
                  <a:pt x="2044" y="1799"/>
                </a:lnTo>
                <a:lnTo>
                  <a:pt x="2046" y="1799"/>
                </a:lnTo>
                <a:lnTo>
                  <a:pt x="2046" y="1797"/>
                </a:lnTo>
                <a:lnTo>
                  <a:pt x="2047" y="1796"/>
                </a:lnTo>
                <a:lnTo>
                  <a:pt x="2046" y="1794"/>
                </a:lnTo>
                <a:lnTo>
                  <a:pt x="2047" y="1794"/>
                </a:lnTo>
                <a:lnTo>
                  <a:pt x="2047" y="1793"/>
                </a:lnTo>
                <a:lnTo>
                  <a:pt x="2049" y="1793"/>
                </a:lnTo>
                <a:lnTo>
                  <a:pt x="2049" y="1792"/>
                </a:lnTo>
                <a:lnTo>
                  <a:pt x="2050" y="1792"/>
                </a:lnTo>
                <a:lnTo>
                  <a:pt x="2050" y="1790"/>
                </a:lnTo>
                <a:lnTo>
                  <a:pt x="2050" y="1789"/>
                </a:lnTo>
                <a:lnTo>
                  <a:pt x="2052" y="1789"/>
                </a:lnTo>
                <a:lnTo>
                  <a:pt x="2052" y="1787"/>
                </a:lnTo>
                <a:lnTo>
                  <a:pt x="2050" y="1787"/>
                </a:lnTo>
                <a:lnTo>
                  <a:pt x="2050" y="1786"/>
                </a:lnTo>
                <a:lnTo>
                  <a:pt x="2052" y="1786"/>
                </a:lnTo>
                <a:lnTo>
                  <a:pt x="2053" y="1786"/>
                </a:lnTo>
                <a:lnTo>
                  <a:pt x="2052" y="1786"/>
                </a:lnTo>
                <a:lnTo>
                  <a:pt x="2052" y="1787"/>
                </a:lnTo>
                <a:lnTo>
                  <a:pt x="2053" y="1787"/>
                </a:lnTo>
                <a:lnTo>
                  <a:pt x="2055" y="1787"/>
                </a:lnTo>
                <a:lnTo>
                  <a:pt x="2055" y="1786"/>
                </a:lnTo>
                <a:lnTo>
                  <a:pt x="2055" y="1784"/>
                </a:lnTo>
                <a:lnTo>
                  <a:pt x="2056" y="1784"/>
                </a:lnTo>
                <a:lnTo>
                  <a:pt x="2058" y="1784"/>
                </a:lnTo>
                <a:lnTo>
                  <a:pt x="2058" y="1783"/>
                </a:lnTo>
                <a:lnTo>
                  <a:pt x="2059" y="1783"/>
                </a:lnTo>
                <a:lnTo>
                  <a:pt x="2059" y="1781"/>
                </a:lnTo>
                <a:lnTo>
                  <a:pt x="2058" y="1781"/>
                </a:lnTo>
                <a:lnTo>
                  <a:pt x="2056" y="1783"/>
                </a:lnTo>
                <a:lnTo>
                  <a:pt x="2056" y="1781"/>
                </a:lnTo>
                <a:lnTo>
                  <a:pt x="2058" y="1781"/>
                </a:lnTo>
                <a:lnTo>
                  <a:pt x="2058" y="1780"/>
                </a:lnTo>
                <a:lnTo>
                  <a:pt x="2059" y="1780"/>
                </a:lnTo>
                <a:lnTo>
                  <a:pt x="2058" y="1780"/>
                </a:lnTo>
                <a:lnTo>
                  <a:pt x="2058" y="1778"/>
                </a:lnTo>
                <a:lnTo>
                  <a:pt x="2058" y="1777"/>
                </a:lnTo>
                <a:lnTo>
                  <a:pt x="2056" y="1777"/>
                </a:lnTo>
                <a:lnTo>
                  <a:pt x="2058" y="1777"/>
                </a:lnTo>
                <a:lnTo>
                  <a:pt x="2058" y="1778"/>
                </a:lnTo>
                <a:lnTo>
                  <a:pt x="2058" y="1777"/>
                </a:lnTo>
                <a:lnTo>
                  <a:pt x="2058" y="1775"/>
                </a:lnTo>
                <a:lnTo>
                  <a:pt x="2059" y="1775"/>
                </a:lnTo>
                <a:lnTo>
                  <a:pt x="2061" y="1775"/>
                </a:lnTo>
                <a:lnTo>
                  <a:pt x="2061" y="1774"/>
                </a:lnTo>
                <a:lnTo>
                  <a:pt x="2059" y="1774"/>
                </a:lnTo>
                <a:lnTo>
                  <a:pt x="2061" y="1774"/>
                </a:lnTo>
                <a:lnTo>
                  <a:pt x="2059" y="1774"/>
                </a:lnTo>
                <a:lnTo>
                  <a:pt x="2059" y="1772"/>
                </a:lnTo>
                <a:lnTo>
                  <a:pt x="2058" y="1772"/>
                </a:lnTo>
                <a:lnTo>
                  <a:pt x="2058" y="1771"/>
                </a:lnTo>
                <a:lnTo>
                  <a:pt x="2058" y="1769"/>
                </a:lnTo>
                <a:lnTo>
                  <a:pt x="2059" y="1769"/>
                </a:lnTo>
                <a:lnTo>
                  <a:pt x="2059" y="1768"/>
                </a:lnTo>
                <a:lnTo>
                  <a:pt x="2061" y="1768"/>
                </a:lnTo>
                <a:lnTo>
                  <a:pt x="2061" y="1767"/>
                </a:lnTo>
                <a:lnTo>
                  <a:pt x="2062" y="1767"/>
                </a:lnTo>
                <a:lnTo>
                  <a:pt x="2064" y="1767"/>
                </a:lnTo>
                <a:lnTo>
                  <a:pt x="2064" y="1765"/>
                </a:lnTo>
                <a:lnTo>
                  <a:pt x="2065" y="1765"/>
                </a:lnTo>
                <a:lnTo>
                  <a:pt x="2065" y="1767"/>
                </a:lnTo>
                <a:lnTo>
                  <a:pt x="2065" y="1768"/>
                </a:lnTo>
                <a:lnTo>
                  <a:pt x="2064" y="1769"/>
                </a:lnTo>
                <a:lnTo>
                  <a:pt x="2062" y="1771"/>
                </a:lnTo>
                <a:close/>
                <a:moveTo>
                  <a:pt x="2006" y="1765"/>
                </a:moveTo>
                <a:lnTo>
                  <a:pt x="2008" y="1767"/>
                </a:lnTo>
                <a:lnTo>
                  <a:pt x="2008" y="1768"/>
                </a:lnTo>
                <a:lnTo>
                  <a:pt x="2008" y="1769"/>
                </a:lnTo>
                <a:lnTo>
                  <a:pt x="2006" y="1769"/>
                </a:lnTo>
                <a:lnTo>
                  <a:pt x="2006" y="1771"/>
                </a:lnTo>
                <a:lnTo>
                  <a:pt x="2006" y="1772"/>
                </a:lnTo>
                <a:lnTo>
                  <a:pt x="2006" y="1774"/>
                </a:lnTo>
                <a:lnTo>
                  <a:pt x="2005" y="1774"/>
                </a:lnTo>
                <a:lnTo>
                  <a:pt x="2005" y="1775"/>
                </a:lnTo>
                <a:lnTo>
                  <a:pt x="2005" y="1777"/>
                </a:lnTo>
                <a:lnTo>
                  <a:pt x="2005" y="1778"/>
                </a:lnTo>
                <a:lnTo>
                  <a:pt x="2003" y="1778"/>
                </a:lnTo>
                <a:lnTo>
                  <a:pt x="2002" y="1778"/>
                </a:lnTo>
                <a:lnTo>
                  <a:pt x="2000" y="1778"/>
                </a:lnTo>
                <a:lnTo>
                  <a:pt x="1999" y="1778"/>
                </a:lnTo>
                <a:lnTo>
                  <a:pt x="1999" y="1777"/>
                </a:lnTo>
                <a:lnTo>
                  <a:pt x="1997" y="1777"/>
                </a:lnTo>
                <a:lnTo>
                  <a:pt x="1997" y="1775"/>
                </a:lnTo>
                <a:lnTo>
                  <a:pt x="1997" y="1774"/>
                </a:lnTo>
                <a:lnTo>
                  <a:pt x="1997" y="1772"/>
                </a:lnTo>
                <a:lnTo>
                  <a:pt x="1999" y="1772"/>
                </a:lnTo>
                <a:lnTo>
                  <a:pt x="1999" y="1771"/>
                </a:lnTo>
                <a:lnTo>
                  <a:pt x="2000" y="1771"/>
                </a:lnTo>
                <a:lnTo>
                  <a:pt x="2000" y="1769"/>
                </a:lnTo>
                <a:lnTo>
                  <a:pt x="2000" y="1768"/>
                </a:lnTo>
                <a:lnTo>
                  <a:pt x="2002" y="1768"/>
                </a:lnTo>
                <a:lnTo>
                  <a:pt x="2003" y="1767"/>
                </a:lnTo>
                <a:lnTo>
                  <a:pt x="2003" y="1768"/>
                </a:lnTo>
                <a:lnTo>
                  <a:pt x="2005" y="1768"/>
                </a:lnTo>
                <a:lnTo>
                  <a:pt x="2005" y="1769"/>
                </a:lnTo>
                <a:lnTo>
                  <a:pt x="2005" y="1768"/>
                </a:lnTo>
                <a:lnTo>
                  <a:pt x="2005" y="1767"/>
                </a:lnTo>
                <a:lnTo>
                  <a:pt x="2003" y="1767"/>
                </a:lnTo>
                <a:lnTo>
                  <a:pt x="2005" y="1767"/>
                </a:lnTo>
                <a:lnTo>
                  <a:pt x="2006" y="1765"/>
                </a:lnTo>
                <a:close/>
                <a:moveTo>
                  <a:pt x="2205" y="1767"/>
                </a:moveTo>
                <a:lnTo>
                  <a:pt x="2205" y="1765"/>
                </a:lnTo>
                <a:lnTo>
                  <a:pt x="2206" y="1765"/>
                </a:lnTo>
                <a:lnTo>
                  <a:pt x="2205" y="1767"/>
                </a:lnTo>
                <a:close/>
                <a:moveTo>
                  <a:pt x="2144" y="1764"/>
                </a:moveTo>
                <a:lnTo>
                  <a:pt x="2146" y="1765"/>
                </a:lnTo>
                <a:lnTo>
                  <a:pt x="2147" y="1765"/>
                </a:lnTo>
                <a:lnTo>
                  <a:pt x="2147" y="1767"/>
                </a:lnTo>
                <a:lnTo>
                  <a:pt x="2149" y="1767"/>
                </a:lnTo>
                <a:lnTo>
                  <a:pt x="2150" y="1767"/>
                </a:lnTo>
                <a:lnTo>
                  <a:pt x="2152" y="1767"/>
                </a:lnTo>
                <a:lnTo>
                  <a:pt x="2152" y="1765"/>
                </a:lnTo>
                <a:lnTo>
                  <a:pt x="2150" y="1767"/>
                </a:lnTo>
                <a:lnTo>
                  <a:pt x="2150" y="1765"/>
                </a:lnTo>
                <a:lnTo>
                  <a:pt x="2149" y="1765"/>
                </a:lnTo>
                <a:lnTo>
                  <a:pt x="2150" y="1765"/>
                </a:lnTo>
                <a:lnTo>
                  <a:pt x="2150" y="1764"/>
                </a:lnTo>
                <a:lnTo>
                  <a:pt x="2152" y="1765"/>
                </a:lnTo>
                <a:lnTo>
                  <a:pt x="2152" y="1768"/>
                </a:lnTo>
                <a:lnTo>
                  <a:pt x="2150" y="1768"/>
                </a:lnTo>
                <a:lnTo>
                  <a:pt x="2150" y="1769"/>
                </a:lnTo>
                <a:lnTo>
                  <a:pt x="2147" y="1769"/>
                </a:lnTo>
                <a:lnTo>
                  <a:pt x="2146" y="1769"/>
                </a:lnTo>
                <a:lnTo>
                  <a:pt x="2144" y="1768"/>
                </a:lnTo>
                <a:lnTo>
                  <a:pt x="2146" y="1768"/>
                </a:lnTo>
                <a:lnTo>
                  <a:pt x="2146" y="1769"/>
                </a:lnTo>
                <a:lnTo>
                  <a:pt x="2147" y="1769"/>
                </a:lnTo>
                <a:lnTo>
                  <a:pt x="2149" y="1769"/>
                </a:lnTo>
                <a:lnTo>
                  <a:pt x="2147" y="1768"/>
                </a:lnTo>
                <a:lnTo>
                  <a:pt x="2149" y="1768"/>
                </a:lnTo>
                <a:lnTo>
                  <a:pt x="2147" y="1767"/>
                </a:lnTo>
                <a:lnTo>
                  <a:pt x="2146" y="1767"/>
                </a:lnTo>
                <a:lnTo>
                  <a:pt x="2144" y="1767"/>
                </a:lnTo>
                <a:lnTo>
                  <a:pt x="2144" y="1765"/>
                </a:lnTo>
                <a:lnTo>
                  <a:pt x="2143" y="1765"/>
                </a:lnTo>
                <a:lnTo>
                  <a:pt x="2142" y="1765"/>
                </a:lnTo>
                <a:lnTo>
                  <a:pt x="2140" y="1765"/>
                </a:lnTo>
                <a:lnTo>
                  <a:pt x="2139" y="1765"/>
                </a:lnTo>
                <a:lnTo>
                  <a:pt x="2140" y="1765"/>
                </a:lnTo>
                <a:lnTo>
                  <a:pt x="2142" y="1765"/>
                </a:lnTo>
                <a:lnTo>
                  <a:pt x="2143" y="1767"/>
                </a:lnTo>
                <a:lnTo>
                  <a:pt x="2144" y="1767"/>
                </a:lnTo>
                <a:lnTo>
                  <a:pt x="2143" y="1767"/>
                </a:lnTo>
                <a:lnTo>
                  <a:pt x="2142" y="1767"/>
                </a:lnTo>
                <a:lnTo>
                  <a:pt x="2140" y="1765"/>
                </a:lnTo>
                <a:lnTo>
                  <a:pt x="2139" y="1765"/>
                </a:lnTo>
                <a:lnTo>
                  <a:pt x="2137" y="1765"/>
                </a:lnTo>
                <a:lnTo>
                  <a:pt x="2136" y="1765"/>
                </a:lnTo>
                <a:lnTo>
                  <a:pt x="2134" y="1765"/>
                </a:lnTo>
                <a:lnTo>
                  <a:pt x="2134" y="1764"/>
                </a:lnTo>
                <a:lnTo>
                  <a:pt x="2136" y="1765"/>
                </a:lnTo>
                <a:lnTo>
                  <a:pt x="2137" y="1764"/>
                </a:lnTo>
                <a:lnTo>
                  <a:pt x="2139" y="1764"/>
                </a:lnTo>
                <a:lnTo>
                  <a:pt x="2140" y="1764"/>
                </a:lnTo>
                <a:lnTo>
                  <a:pt x="2142" y="1764"/>
                </a:lnTo>
                <a:lnTo>
                  <a:pt x="2143" y="1764"/>
                </a:lnTo>
                <a:lnTo>
                  <a:pt x="2144" y="1764"/>
                </a:lnTo>
                <a:close/>
                <a:moveTo>
                  <a:pt x="2193" y="1768"/>
                </a:moveTo>
                <a:lnTo>
                  <a:pt x="2193" y="1769"/>
                </a:lnTo>
                <a:lnTo>
                  <a:pt x="2191" y="1769"/>
                </a:lnTo>
                <a:lnTo>
                  <a:pt x="2193" y="1769"/>
                </a:lnTo>
                <a:lnTo>
                  <a:pt x="2193" y="1771"/>
                </a:lnTo>
                <a:lnTo>
                  <a:pt x="2191" y="1771"/>
                </a:lnTo>
                <a:lnTo>
                  <a:pt x="2191" y="1772"/>
                </a:lnTo>
                <a:lnTo>
                  <a:pt x="2190" y="1772"/>
                </a:lnTo>
                <a:lnTo>
                  <a:pt x="2190" y="1771"/>
                </a:lnTo>
                <a:lnTo>
                  <a:pt x="2191" y="1771"/>
                </a:lnTo>
                <a:lnTo>
                  <a:pt x="2190" y="1771"/>
                </a:lnTo>
                <a:lnTo>
                  <a:pt x="2190" y="1772"/>
                </a:lnTo>
                <a:lnTo>
                  <a:pt x="2189" y="1772"/>
                </a:lnTo>
                <a:lnTo>
                  <a:pt x="2190" y="1772"/>
                </a:lnTo>
                <a:lnTo>
                  <a:pt x="2190" y="1771"/>
                </a:lnTo>
                <a:lnTo>
                  <a:pt x="2190" y="1769"/>
                </a:lnTo>
                <a:lnTo>
                  <a:pt x="2191" y="1769"/>
                </a:lnTo>
                <a:lnTo>
                  <a:pt x="2191" y="1768"/>
                </a:lnTo>
                <a:lnTo>
                  <a:pt x="2193" y="1767"/>
                </a:lnTo>
                <a:lnTo>
                  <a:pt x="2193" y="1765"/>
                </a:lnTo>
                <a:lnTo>
                  <a:pt x="2194" y="1764"/>
                </a:lnTo>
                <a:lnTo>
                  <a:pt x="2194" y="1765"/>
                </a:lnTo>
                <a:lnTo>
                  <a:pt x="2194" y="1767"/>
                </a:lnTo>
                <a:lnTo>
                  <a:pt x="2193" y="1768"/>
                </a:lnTo>
                <a:close/>
                <a:moveTo>
                  <a:pt x="2158" y="1764"/>
                </a:moveTo>
                <a:lnTo>
                  <a:pt x="2159" y="1764"/>
                </a:lnTo>
                <a:lnTo>
                  <a:pt x="2161" y="1764"/>
                </a:lnTo>
                <a:lnTo>
                  <a:pt x="2161" y="1765"/>
                </a:lnTo>
                <a:lnTo>
                  <a:pt x="2159" y="1765"/>
                </a:lnTo>
                <a:lnTo>
                  <a:pt x="2158" y="1764"/>
                </a:lnTo>
                <a:lnTo>
                  <a:pt x="2158" y="1765"/>
                </a:lnTo>
                <a:lnTo>
                  <a:pt x="2158" y="1764"/>
                </a:lnTo>
                <a:lnTo>
                  <a:pt x="2156" y="1764"/>
                </a:lnTo>
                <a:lnTo>
                  <a:pt x="2158" y="1764"/>
                </a:lnTo>
                <a:close/>
                <a:moveTo>
                  <a:pt x="2209" y="1762"/>
                </a:moveTo>
                <a:lnTo>
                  <a:pt x="2208" y="1762"/>
                </a:lnTo>
                <a:lnTo>
                  <a:pt x="2209" y="1762"/>
                </a:lnTo>
                <a:close/>
                <a:moveTo>
                  <a:pt x="2193" y="1762"/>
                </a:moveTo>
                <a:lnTo>
                  <a:pt x="2191" y="1764"/>
                </a:lnTo>
                <a:lnTo>
                  <a:pt x="2191" y="1765"/>
                </a:lnTo>
                <a:lnTo>
                  <a:pt x="2190" y="1767"/>
                </a:lnTo>
                <a:lnTo>
                  <a:pt x="2189" y="1767"/>
                </a:lnTo>
                <a:lnTo>
                  <a:pt x="2189" y="1765"/>
                </a:lnTo>
                <a:lnTo>
                  <a:pt x="2190" y="1765"/>
                </a:lnTo>
                <a:lnTo>
                  <a:pt x="2190" y="1764"/>
                </a:lnTo>
                <a:lnTo>
                  <a:pt x="2191" y="1764"/>
                </a:lnTo>
                <a:lnTo>
                  <a:pt x="2193" y="1764"/>
                </a:lnTo>
                <a:lnTo>
                  <a:pt x="2193" y="1762"/>
                </a:lnTo>
                <a:close/>
                <a:moveTo>
                  <a:pt x="2205" y="1759"/>
                </a:moveTo>
                <a:lnTo>
                  <a:pt x="2203" y="1759"/>
                </a:lnTo>
                <a:lnTo>
                  <a:pt x="2205" y="1759"/>
                </a:lnTo>
                <a:close/>
                <a:moveTo>
                  <a:pt x="836" y="1759"/>
                </a:moveTo>
                <a:lnTo>
                  <a:pt x="838" y="1759"/>
                </a:lnTo>
                <a:lnTo>
                  <a:pt x="838" y="1761"/>
                </a:lnTo>
                <a:lnTo>
                  <a:pt x="839" y="1761"/>
                </a:lnTo>
                <a:lnTo>
                  <a:pt x="839" y="1762"/>
                </a:lnTo>
                <a:lnTo>
                  <a:pt x="838" y="1762"/>
                </a:lnTo>
                <a:lnTo>
                  <a:pt x="838" y="1764"/>
                </a:lnTo>
                <a:lnTo>
                  <a:pt x="839" y="1764"/>
                </a:lnTo>
                <a:lnTo>
                  <a:pt x="839" y="1765"/>
                </a:lnTo>
                <a:lnTo>
                  <a:pt x="839" y="1767"/>
                </a:lnTo>
                <a:lnTo>
                  <a:pt x="841" y="1767"/>
                </a:lnTo>
                <a:lnTo>
                  <a:pt x="841" y="1768"/>
                </a:lnTo>
                <a:lnTo>
                  <a:pt x="841" y="1769"/>
                </a:lnTo>
                <a:lnTo>
                  <a:pt x="842" y="1769"/>
                </a:lnTo>
                <a:lnTo>
                  <a:pt x="842" y="1771"/>
                </a:lnTo>
                <a:lnTo>
                  <a:pt x="841" y="1771"/>
                </a:lnTo>
                <a:lnTo>
                  <a:pt x="841" y="1772"/>
                </a:lnTo>
                <a:lnTo>
                  <a:pt x="842" y="1772"/>
                </a:lnTo>
                <a:lnTo>
                  <a:pt x="844" y="1772"/>
                </a:lnTo>
                <a:lnTo>
                  <a:pt x="845" y="1774"/>
                </a:lnTo>
                <a:lnTo>
                  <a:pt x="847" y="1774"/>
                </a:lnTo>
                <a:lnTo>
                  <a:pt x="848" y="1774"/>
                </a:lnTo>
                <a:lnTo>
                  <a:pt x="850" y="1774"/>
                </a:lnTo>
                <a:lnTo>
                  <a:pt x="850" y="1772"/>
                </a:lnTo>
                <a:lnTo>
                  <a:pt x="851" y="1774"/>
                </a:lnTo>
                <a:lnTo>
                  <a:pt x="852" y="1772"/>
                </a:lnTo>
                <a:lnTo>
                  <a:pt x="852" y="1771"/>
                </a:lnTo>
                <a:lnTo>
                  <a:pt x="854" y="1771"/>
                </a:lnTo>
                <a:lnTo>
                  <a:pt x="855" y="1771"/>
                </a:lnTo>
                <a:lnTo>
                  <a:pt x="857" y="1771"/>
                </a:lnTo>
                <a:lnTo>
                  <a:pt x="857" y="1772"/>
                </a:lnTo>
                <a:lnTo>
                  <a:pt x="858" y="1772"/>
                </a:lnTo>
                <a:lnTo>
                  <a:pt x="858" y="1771"/>
                </a:lnTo>
                <a:lnTo>
                  <a:pt x="858" y="1772"/>
                </a:lnTo>
                <a:lnTo>
                  <a:pt x="860" y="1772"/>
                </a:lnTo>
                <a:lnTo>
                  <a:pt x="861" y="1772"/>
                </a:lnTo>
                <a:lnTo>
                  <a:pt x="861" y="1774"/>
                </a:lnTo>
                <a:lnTo>
                  <a:pt x="863" y="1774"/>
                </a:lnTo>
                <a:lnTo>
                  <a:pt x="863" y="1775"/>
                </a:lnTo>
                <a:lnTo>
                  <a:pt x="864" y="1774"/>
                </a:lnTo>
                <a:lnTo>
                  <a:pt x="866" y="1774"/>
                </a:lnTo>
                <a:lnTo>
                  <a:pt x="864" y="1775"/>
                </a:lnTo>
                <a:lnTo>
                  <a:pt x="863" y="1775"/>
                </a:lnTo>
                <a:lnTo>
                  <a:pt x="864" y="1775"/>
                </a:lnTo>
                <a:lnTo>
                  <a:pt x="866" y="1775"/>
                </a:lnTo>
                <a:lnTo>
                  <a:pt x="866" y="1777"/>
                </a:lnTo>
                <a:lnTo>
                  <a:pt x="867" y="1777"/>
                </a:lnTo>
                <a:lnTo>
                  <a:pt x="867" y="1778"/>
                </a:lnTo>
                <a:lnTo>
                  <a:pt x="867" y="1780"/>
                </a:lnTo>
                <a:lnTo>
                  <a:pt x="867" y="1781"/>
                </a:lnTo>
                <a:lnTo>
                  <a:pt x="866" y="1783"/>
                </a:lnTo>
                <a:lnTo>
                  <a:pt x="864" y="1783"/>
                </a:lnTo>
                <a:lnTo>
                  <a:pt x="864" y="1784"/>
                </a:lnTo>
                <a:lnTo>
                  <a:pt x="864" y="1786"/>
                </a:lnTo>
                <a:lnTo>
                  <a:pt x="866" y="1786"/>
                </a:lnTo>
                <a:lnTo>
                  <a:pt x="867" y="1786"/>
                </a:lnTo>
                <a:lnTo>
                  <a:pt x="866" y="1786"/>
                </a:lnTo>
                <a:lnTo>
                  <a:pt x="866" y="1787"/>
                </a:lnTo>
                <a:lnTo>
                  <a:pt x="867" y="1787"/>
                </a:lnTo>
                <a:lnTo>
                  <a:pt x="867" y="1789"/>
                </a:lnTo>
                <a:lnTo>
                  <a:pt x="867" y="1790"/>
                </a:lnTo>
                <a:lnTo>
                  <a:pt x="866" y="1790"/>
                </a:lnTo>
                <a:lnTo>
                  <a:pt x="866" y="1792"/>
                </a:lnTo>
                <a:lnTo>
                  <a:pt x="864" y="1793"/>
                </a:lnTo>
                <a:lnTo>
                  <a:pt x="864" y="1794"/>
                </a:lnTo>
                <a:lnTo>
                  <a:pt x="866" y="1794"/>
                </a:lnTo>
                <a:lnTo>
                  <a:pt x="866" y="1796"/>
                </a:lnTo>
                <a:lnTo>
                  <a:pt x="867" y="1794"/>
                </a:lnTo>
                <a:lnTo>
                  <a:pt x="867" y="1796"/>
                </a:lnTo>
                <a:lnTo>
                  <a:pt x="869" y="1796"/>
                </a:lnTo>
                <a:lnTo>
                  <a:pt x="867" y="1796"/>
                </a:lnTo>
                <a:lnTo>
                  <a:pt x="867" y="1797"/>
                </a:lnTo>
                <a:lnTo>
                  <a:pt x="867" y="1799"/>
                </a:lnTo>
                <a:lnTo>
                  <a:pt x="869" y="1799"/>
                </a:lnTo>
                <a:lnTo>
                  <a:pt x="869" y="1800"/>
                </a:lnTo>
                <a:lnTo>
                  <a:pt x="867" y="1800"/>
                </a:lnTo>
                <a:lnTo>
                  <a:pt x="869" y="1802"/>
                </a:lnTo>
                <a:lnTo>
                  <a:pt x="867" y="1803"/>
                </a:lnTo>
                <a:lnTo>
                  <a:pt x="866" y="1805"/>
                </a:lnTo>
                <a:lnTo>
                  <a:pt x="866" y="1806"/>
                </a:lnTo>
                <a:lnTo>
                  <a:pt x="864" y="1808"/>
                </a:lnTo>
                <a:lnTo>
                  <a:pt x="866" y="1808"/>
                </a:lnTo>
                <a:lnTo>
                  <a:pt x="867" y="1808"/>
                </a:lnTo>
                <a:lnTo>
                  <a:pt x="867" y="1809"/>
                </a:lnTo>
                <a:lnTo>
                  <a:pt x="867" y="1811"/>
                </a:lnTo>
                <a:lnTo>
                  <a:pt x="869" y="1811"/>
                </a:lnTo>
                <a:lnTo>
                  <a:pt x="869" y="1812"/>
                </a:lnTo>
                <a:lnTo>
                  <a:pt x="870" y="1812"/>
                </a:lnTo>
                <a:lnTo>
                  <a:pt x="872" y="1812"/>
                </a:lnTo>
                <a:lnTo>
                  <a:pt x="870" y="1812"/>
                </a:lnTo>
                <a:lnTo>
                  <a:pt x="870" y="1814"/>
                </a:lnTo>
                <a:lnTo>
                  <a:pt x="870" y="1815"/>
                </a:lnTo>
                <a:lnTo>
                  <a:pt x="870" y="1816"/>
                </a:lnTo>
                <a:lnTo>
                  <a:pt x="870" y="1818"/>
                </a:lnTo>
                <a:lnTo>
                  <a:pt x="872" y="1818"/>
                </a:lnTo>
                <a:lnTo>
                  <a:pt x="870" y="1819"/>
                </a:lnTo>
                <a:lnTo>
                  <a:pt x="872" y="1819"/>
                </a:lnTo>
                <a:lnTo>
                  <a:pt x="873" y="1819"/>
                </a:lnTo>
                <a:lnTo>
                  <a:pt x="873" y="1818"/>
                </a:lnTo>
                <a:lnTo>
                  <a:pt x="874" y="1818"/>
                </a:lnTo>
                <a:lnTo>
                  <a:pt x="876" y="1818"/>
                </a:lnTo>
                <a:lnTo>
                  <a:pt x="876" y="1819"/>
                </a:lnTo>
                <a:lnTo>
                  <a:pt x="874" y="1819"/>
                </a:lnTo>
                <a:lnTo>
                  <a:pt x="873" y="1821"/>
                </a:lnTo>
                <a:lnTo>
                  <a:pt x="873" y="1822"/>
                </a:lnTo>
                <a:lnTo>
                  <a:pt x="874" y="1824"/>
                </a:lnTo>
                <a:lnTo>
                  <a:pt x="874" y="1822"/>
                </a:lnTo>
                <a:lnTo>
                  <a:pt x="874" y="1824"/>
                </a:lnTo>
                <a:lnTo>
                  <a:pt x="874" y="1825"/>
                </a:lnTo>
                <a:lnTo>
                  <a:pt x="873" y="1827"/>
                </a:lnTo>
                <a:lnTo>
                  <a:pt x="872" y="1827"/>
                </a:lnTo>
                <a:lnTo>
                  <a:pt x="870" y="1828"/>
                </a:lnTo>
                <a:lnTo>
                  <a:pt x="870" y="1827"/>
                </a:lnTo>
                <a:lnTo>
                  <a:pt x="869" y="1828"/>
                </a:lnTo>
                <a:lnTo>
                  <a:pt x="867" y="1828"/>
                </a:lnTo>
                <a:lnTo>
                  <a:pt x="866" y="1828"/>
                </a:lnTo>
                <a:lnTo>
                  <a:pt x="864" y="1828"/>
                </a:lnTo>
                <a:lnTo>
                  <a:pt x="864" y="1827"/>
                </a:lnTo>
                <a:lnTo>
                  <a:pt x="864" y="1825"/>
                </a:lnTo>
                <a:lnTo>
                  <a:pt x="863" y="1825"/>
                </a:lnTo>
                <a:lnTo>
                  <a:pt x="861" y="1825"/>
                </a:lnTo>
                <a:lnTo>
                  <a:pt x="861" y="1827"/>
                </a:lnTo>
                <a:lnTo>
                  <a:pt x="863" y="1827"/>
                </a:lnTo>
                <a:lnTo>
                  <a:pt x="861" y="1828"/>
                </a:lnTo>
                <a:lnTo>
                  <a:pt x="860" y="1828"/>
                </a:lnTo>
                <a:lnTo>
                  <a:pt x="858" y="1828"/>
                </a:lnTo>
                <a:lnTo>
                  <a:pt x="857" y="1828"/>
                </a:lnTo>
                <a:lnTo>
                  <a:pt x="857" y="1830"/>
                </a:lnTo>
                <a:lnTo>
                  <a:pt x="855" y="1831"/>
                </a:lnTo>
                <a:lnTo>
                  <a:pt x="854" y="1831"/>
                </a:lnTo>
                <a:lnTo>
                  <a:pt x="852" y="1831"/>
                </a:lnTo>
                <a:lnTo>
                  <a:pt x="851" y="1831"/>
                </a:lnTo>
                <a:lnTo>
                  <a:pt x="850" y="1830"/>
                </a:lnTo>
                <a:lnTo>
                  <a:pt x="848" y="1828"/>
                </a:lnTo>
                <a:lnTo>
                  <a:pt x="847" y="1828"/>
                </a:lnTo>
                <a:lnTo>
                  <a:pt x="847" y="1830"/>
                </a:lnTo>
                <a:lnTo>
                  <a:pt x="847" y="1828"/>
                </a:lnTo>
                <a:lnTo>
                  <a:pt x="848" y="1828"/>
                </a:lnTo>
                <a:lnTo>
                  <a:pt x="848" y="1830"/>
                </a:lnTo>
                <a:lnTo>
                  <a:pt x="850" y="1830"/>
                </a:lnTo>
                <a:lnTo>
                  <a:pt x="850" y="1831"/>
                </a:lnTo>
                <a:lnTo>
                  <a:pt x="850" y="1830"/>
                </a:lnTo>
                <a:lnTo>
                  <a:pt x="850" y="1831"/>
                </a:lnTo>
                <a:lnTo>
                  <a:pt x="848" y="1831"/>
                </a:lnTo>
                <a:lnTo>
                  <a:pt x="847" y="1833"/>
                </a:lnTo>
                <a:lnTo>
                  <a:pt x="845" y="1833"/>
                </a:lnTo>
                <a:lnTo>
                  <a:pt x="844" y="1833"/>
                </a:lnTo>
                <a:lnTo>
                  <a:pt x="844" y="1834"/>
                </a:lnTo>
                <a:lnTo>
                  <a:pt x="842" y="1834"/>
                </a:lnTo>
                <a:lnTo>
                  <a:pt x="841" y="1836"/>
                </a:lnTo>
                <a:lnTo>
                  <a:pt x="841" y="1837"/>
                </a:lnTo>
                <a:lnTo>
                  <a:pt x="839" y="1837"/>
                </a:lnTo>
                <a:lnTo>
                  <a:pt x="838" y="1837"/>
                </a:lnTo>
                <a:lnTo>
                  <a:pt x="839" y="1837"/>
                </a:lnTo>
                <a:lnTo>
                  <a:pt x="839" y="1836"/>
                </a:lnTo>
                <a:lnTo>
                  <a:pt x="839" y="1834"/>
                </a:lnTo>
                <a:lnTo>
                  <a:pt x="838" y="1834"/>
                </a:lnTo>
                <a:lnTo>
                  <a:pt x="838" y="1833"/>
                </a:lnTo>
                <a:lnTo>
                  <a:pt x="838" y="1834"/>
                </a:lnTo>
                <a:lnTo>
                  <a:pt x="836" y="1834"/>
                </a:lnTo>
                <a:lnTo>
                  <a:pt x="836" y="1833"/>
                </a:lnTo>
                <a:lnTo>
                  <a:pt x="835" y="1833"/>
                </a:lnTo>
                <a:lnTo>
                  <a:pt x="835" y="1834"/>
                </a:lnTo>
                <a:lnTo>
                  <a:pt x="833" y="1834"/>
                </a:lnTo>
                <a:lnTo>
                  <a:pt x="833" y="1833"/>
                </a:lnTo>
                <a:lnTo>
                  <a:pt x="833" y="1834"/>
                </a:lnTo>
                <a:lnTo>
                  <a:pt x="832" y="1834"/>
                </a:lnTo>
                <a:lnTo>
                  <a:pt x="832" y="1833"/>
                </a:lnTo>
                <a:lnTo>
                  <a:pt x="830" y="1834"/>
                </a:lnTo>
                <a:lnTo>
                  <a:pt x="830" y="1836"/>
                </a:lnTo>
                <a:lnTo>
                  <a:pt x="830" y="1834"/>
                </a:lnTo>
                <a:lnTo>
                  <a:pt x="829" y="1834"/>
                </a:lnTo>
                <a:lnTo>
                  <a:pt x="829" y="1836"/>
                </a:lnTo>
                <a:lnTo>
                  <a:pt x="829" y="1837"/>
                </a:lnTo>
                <a:lnTo>
                  <a:pt x="830" y="1837"/>
                </a:lnTo>
                <a:lnTo>
                  <a:pt x="832" y="1837"/>
                </a:lnTo>
                <a:lnTo>
                  <a:pt x="832" y="1839"/>
                </a:lnTo>
                <a:lnTo>
                  <a:pt x="833" y="1839"/>
                </a:lnTo>
                <a:lnTo>
                  <a:pt x="835" y="1839"/>
                </a:lnTo>
                <a:lnTo>
                  <a:pt x="836" y="1839"/>
                </a:lnTo>
                <a:lnTo>
                  <a:pt x="836" y="1837"/>
                </a:lnTo>
                <a:lnTo>
                  <a:pt x="836" y="1839"/>
                </a:lnTo>
                <a:lnTo>
                  <a:pt x="838" y="1837"/>
                </a:lnTo>
                <a:lnTo>
                  <a:pt x="839" y="1839"/>
                </a:lnTo>
                <a:lnTo>
                  <a:pt x="839" y="1840"/>
                </a:lnTo>
                <a:lnTo>
                  <a:pt x="839" y="1841"/>
                </a:lnTo>
                <a:lnTo>
                  <a:pt x="841" y="1841"/>
                </a:lnTo>
                <a:lnTo>
                  <a:pt x="841" y="1843"/>
                </a:lnTo>
                <a:lnTo>
                  <a:pt x="842" y="1843"/>
                </a:lnTo>
                <a:lnTo>
                  <a:pt x="842" y="1844"/>
                </a:lnTo>
                <a:lnTo>
                  <a:pt x="841" y="1844"/>
                </a:lnTo>
                <a:lnTo>
                  <a:pt x="841" y="1846"/>
                </a:lnTo>
                <a:lnTo>
                  <a:pt x="839" y="1846"/>
                </a:lnTo>
                <a:lnTo>
                  <a:pt x="839" y="1847"/>
                </a:lnTo>
                <a:lnTo>
                  <a:pt x="839" y="1846"/>
                </a:lnTo>
                <a:lnTo>
                  <a:pt x="838" y="1846"/>
                </a:lnTo>
                <a:lnTo>
                  <a:pt x="838" y="1847"/>
                </a:lnTo>
                <a:lnTo>
                  <a:pt x="836" y="1847"/>
                </a:lnTo>
                <a:lnTo>
                  <a:pt x="835" y="1847"/>
                </a:lnTo>
                <a:lnTo>
                  <a:pt x="833" y="1846"/>
                </a:lnTo>
                <a:lnTo>
                  <a:pt x="833" y="1844"/>
                </a:lnTo>
                <a:lnTo>
                  <a:pt x="833" y="1843"/>
                </a:lnTo>
                <a:lnTo>
                  <a:pt x="832" y="1841"/>
                </a:lnTo>
                <a:lnTo>
                  <a:pt x="829" y="1839"/>
                </a:lnTo>
                <a:lnTo>
                  <a:pt x="826" y="1837"/>
                </a:lnTo>
                <a:lnTo>
                  <a:pt x="825" y="1837"/>
                </a:lnTo>
                <a:lnTo>
                  <a:pt x="825" y="1836"/>
                </a:lnTo>
                <a:lnTo>
                  <a:pt x="823" y="1834"/>
                </a:lnTo>
                <a:lnTo>
                  <a:pt x="820" y="1834"/>
                </a:lnTo>
                <a:lnTo>
                  <a:pt x="820" y="1833"/>
                </a:lnTo>
                <a:lnTo>
                  <a:pt x="819" y="1833"/>
                </a:lnTo>
                <a:lnTo>
                  <a:pt x="820" y="1833"/>
                </a:lnTo>
                <a:lnTo>
                  <a:pt x="819" y="1833"/>
                </a:lnTo>
                <a:lnTo>
                  <a:pt x="817" y="1834"/>
                </a:lnTo>
                <a:lnTo>
                  <a:pt x="816" y="1834"/>
                </a:lnTo>
                <a:lnTo>
                  <a:pt x="814" y="1834"/>
                </a:lnTo>
                <a:lnTo>
                  <a:pt x="814" y="1833"/>
                </a:lnTo>
                <a:lnTo>
                  <a:pt x="814" y="1831"/>
                </a:lnTo>
                <a:lnTo>
                  <a:pt x="814" y="1833"/>
                </a:lnTo>
                <a:lnTo>
                  <a:pt x="814" y="1834"/>
                </a:lnTo>
                <a:lnTo>
                  <a:pt x="813" y="1834"/>
                </a:lnTo>
                <a:lnTo>
                  <a:pt x="811" y="1834"/>
                </a:lnTo>
                <a:lnTo>
                  <a:pt x="810" y="1834"/>
                </a:lnTo>
                <a:lnTo>
                  <a:pt x="808" y="1834"/>
                </a:lnTo>
                <a:lnTo>
                  <a:pt x="807" y="1834"/>
                </a:lnTo>
                <a:lnTo>
                  <a:pt x="807" y="1833"/>
                </a:lnTo>
                <a:lnTo>
                  <a:pt x="805" y="1833"/>
                </a:lnTo>
                <a:lnTo>
                  <a:pt x="805" y="1831"/>
                </a:lnTo>
                <a:lnTo>
                  <a:pt x="804" y="1831"/>
                </a:lnTo>
                <a:lnTo>
                  <a:pt x="804" y="1830"/>
                </a:lnTo>
                <a:lnTo>
                  <a:pt x="802" y="1830"/>
                </a:lnTo>
                <a:lnTo>
                  <a:pt x="801" y="1830"/>
                </a:lnTo>
                <a:lnTo>
                  <a:pt x="800" y="1828"/>
                </a:lnTo>
                <a:lnTo>
                  <a:pt x="798" y="1828"/>
                </a:lnTo>
                <a:lnTo>
                  <a:pt x="797" y="1827"/>
                </a:lnTo>
                <a:lnTo>
                  <a:pt x="795" y="1825"/>
                </a:lnTo>
                <a:lnTo>
                  <a:pt x="794" y="1825"/>
                </a:lnTo>
                <a:lnTo>
                  <a:pt x="794" y="1824"/>
                </a:lnTo>
                <a:lnTo>
                  <a:pt x="792" y="1822"/>
                </a:lnTo>
                <a:lnTo>
                  <a:pt x="791" y="1821"/>
                </a:lnTo>
                <a:lnTo>
                  <a:pt x="789" y="1819"/>
                </a:lnTo>
                <a:lnTo>
                  <a:pt x="788" y="1819"/>
                </a:lnTo>
                <a:lnTo>
                  <a:pt x="786" y="1818"/>
                </a:lnTo>
                <a:lnTo>
                  <a:pt x="785" y="1818"/>
                </a:lnTo>
                <a:lnTo>
                  <a:pt x="783" y="1816"/>
                </a:lnTo>
                <a:lnTo>
                  <a:pt x="783" y="1815"/>
                </a:lnTo>
                <a:lnTo>
                  <a:pt x="782" y="1815"/>
                </a:lnTo>
                <a:lnTo>
                  <a:pt x="780" y="1815"/>
                </a:lnTo>
                <a:lnTo>
                  <a:pt x="780" y="1814"/>
                </a:lnTo>
                <a:lnTo>
                  <a:pt x="779" y="1815"/>
                </a:lnTo>
                <a:lnTo>
                  <a:pt x="777" y="1816"/>
                </a:lnTo>
                <a:lnTo>
                  <a:pt x="777" y="1815"/>
                </a:lnTo>
                <a:lnTo>
                  <a:pt x="777" y="1814"/>
                </a:lnTo>
                <a:lnTo>
                  <a:pt x="776" y="1814"/>
                </a:lnTo>
                <a:lnTo>
                  <a:pt x="776" y="1815"/>
                </a:lnTo>
                <a:lnTo>
                  <a:pt x="776" y="1816"/>
                </a:lnTo>
                <a:lnTo>
                  <a:pt x="775" y="1816"/>
                </a:lnTo>
                <a:lnTo>
                  <a:pt x="775" y="1815"/>
                </a:lnTo>
                <a:lnTo>
                  <a:pt x="773" y="1815"/>
                </a:lnTo>
                <a:lnTo>
                  <a:pt x="773" y="1814"/>
                </a:lnTo>
                <a:lnTo>
                  <a:pt x="772" y="1814"/>
                </a:lnTo>
                <a:lnTo>
                  <a:pt x="772" y="1812"/>
                </a:lnTo>
                <a:lnTo>
                  <a:pt x="770" y="1812"/>
                </a:lnTo>
                <a:lnTo>
                  <a:pt x="769" y="1811"/>
                </a:lnTo>
                <a:lnTo>
                  <a:pt x="769" y="1809"/>
                </a:lnTo>
                <a:lnTo>
                  <a:pt x="767" y="1809"/>
                </a:lnTo>
                <a:lnTo>
                  <a:pt x="767" y="1808"/>
                </a:lnTo>
                <a:lnTo>
                  <a:pt x="766" y="1806"/>
                </a:lnTo>
                <a:lnTo>
                  <a:pt x="767" y="1806"/>
                </a:lnTo>
                <a:lnTo>
                  <a:pt x="766" y="1806"/>
                </a:lnTo>
                <a:lnTo>
                  <a:pt x="766" y="1805"/>
                </a:lnTo>
                <a:lnTo>
                  <a:pt x="766" y="1806"/>
                </a:lnTo>
                <a:lnTo>
                  <a:pt x="766" y="1805"/>
                </a:lnTo>
                <a:lnTo>
                  <a:pt x="764" y="1803"/>
                </a:lnTo>
                <a:lnTo>
                  <a:pt x="764" y="1805"/>
                </a:lnTo>
                <a:lnTo>
                  <a:pt x="766" y="1805"/>
                </a:lnTo>
                <a:lnTo>
                  <a:pt x="766" y="1806"/>
                </a:lnTo>
                <a:lnTo>
                  <a:pt x="764" y="1806"/>
                </a:lnTo>
                <a:lnTo>
                  <a:pt x="763" y="1806"/>
                </a:lnTo>
                <a:lnTo>
                  <a:pt x="761" y="1806"/>
                </a:lnTo>
                <a:lnTo>
                  <a:pt x="760" y="1805"/>
                </a:lnTo>
                <a:lnTo>
                  <a:pt x="761" y="1805"/>
                </a:lnTo>
                <a:lnTo>
                  <a:pt x="761" y="1803"/>
                </a:lnTo>
                <a:lnTo>
                  <a:pt x="761" y="1802"/>
                </a:lnTo>
                <a:lnTo>
                  <a:pt x="760" y="1800"/>
                </a:lnTo>
                <a:lnTo>
                  <a:pt x="760" y="1799"/>
                </a:lnTo>
                <a:lnTo>
                  <a:pt x="760" y="1797"/>
                </a:lnTo>
                <a:lnTo>
                  <a:pt x="760" y="1796"/>
                </a:lnTo>
                <a:lnTo>
                  <a:pt x="758" y="1796"/>
                </a:lnTo>
                <a:lnTo>
                  <a:pt x="758" y="1794"/>
                </a:lnTo>
                <a:lnTo>
                  <a:pt x="757" y="1794"/>
                </a:lnTo>
                <a:lnTo>
                  <a:pt x="757" y="1793"/>
                </a:lnTo>
                <a:lnTo>
                  <a:pt x="757" y="1792"/>
                </a:lnTo>
                <a:lnTo>
                  <a:pt x="755" y="1792"/>
                </a:lnTo>
                <a:lnTo>
                  <a:pt x="755" y="1790"/>
                </a:lnTo>
                <a:lnTo>
                  <a:pt x="754" y="1789"/>
                </a:lnTo>
                <a:lnTo>
                  <a:pt x="752" y="1789"/>
                </a:lnTo>
                <a:lnTo>
                  <a:pt x="752" y="1787"/>
                </a:lnTo>
                <a:lnTo>
                  <a:pt x="754" y="1787"/>
                </a:lnTo>
                <a:lnTo>
                  <a:pt x="754" y="1789"/>
                </a:lnTo>
                <a:lnTo>
                  <a:pt x="755" y="1789"/>
                </a:lnTo>
                <a:lnTo>
                  <a:pt x="757" y="1789"/>
                </a:lnTo>
                <a:lnTo>
                  <a:pt x="757" y="1787"/>
                </a:lnTo>
                <a:lnTo>
                  <a:pt x="758" y="1787"/>
                </a:lnTo>
                <a:lnTo>
                  <a:pt x="758" y="1786"/>
                </a:lnTo>
                <a:lnTo>
                  <a:pt x="760" y="1786"/>
                </a:lnTo>
                <a:lnTo>
                  <a:pt x="761" y="1786"/>
                </a:lnTo>
                <a:lnTo>
                  <a:pt x="761" y="1784"/>
                </a:lnTo>
                <a:lnTo>
                  <a:pt x="763" y="1784"/>
                </a:lnTo>
                <a:lnTo>
                  <a:pt x="764" y="1784"/>
                </a:lnTo>
                <a:lnTo>
                  <a:pt x="766" y="1784"/>
                </a:lnTo>
                <a:lnTo>
                  <a:pt x="766" y="1786"/>
                </a:lnTo>
                <a:lnTo>
                  <a:pt x="764" y="1786"/>
                </a:lnTo>
                <a:lnTo>
                  <a:pt x="766" y="1786"/>
                </a:lnTo>
                <a:lnTo>
                  <a:pt x="767" y="1786"/>
                </a:lnTo>
                <a:lnTo>
                  <a:pt x="767" y="1784"/>
                </a:lnTo>
                <a:lnTo>
                  <a:pt x="769" y="1784"/>
                </a:lnTo>
                <a:lnTo>
                  <a:pt x="770" y="1784"/>
                </a:lnTo>
                <a:lnTo>
                  <a:pt x="772" y="1784"/>
                </a:lnTo>
                <a:lnTo>
                  <a:pt x="773" y="1786"/>
                </a:lnTo>
                <a:lnTo>
                  <a:pt x="775" y="1786"/>
                </a:lnTo>
                <a:lnTo>
                  <a:pt x="775" y="1784"/>
                </a:lnTo>
                <a:lnTo>
                  <a:pt x="776" y="1784"/>
                </a:lnTo>
                <a:lnTo>
                  <a:pt x="776" y="1786"/>
                </a:lnTo>
                <a:lnTo>
                  <a:pt x="777" y="1786"/>
                </a:lnTo>
                <a:lnTo>
                  <a:pt x="779" y="1786"/>
                </a:lnTo>
                <a:lnTo>
                  <a:pt x="779" y="1787"/>
                </a:lnTo>
                <a:lnTo>
                  <a:pt x="780" y="1787"/>
                </a:lnTo>
                <a:lnTo>
                  <a:pt x="782" y="1786"/>
                </a:lnTo>
                <a:lnTo>
                  <a:pt x="783" y="1786"/>
                </a:lnTo>
                <a:lnTo>
                  <a:pt x="785" y="1786"/>
                </a:lnTo>
                <a:lnTo>
                  <a:pt x="786" y="1786"/>
                </a:lnTo>
                <a:lnTo>
                  <a:pt x="786" y="1787"/>
                </a:lnTo>
                <a:lnTo>
                  <a:pt x="786" y="1789"/>
                </a:lnTo>
                <a:lnTo>
                  <a:pt x="788" y="1789"/>
                </a:lnTo>
                <a:lnTo>
                  <a:pt x="789" y="1789"/>
                </a:lnTo>
                <a:lnTo>
                  <a:pt x="789" y="1787"/>
                </a:lnTo>
                <a:lnTo>
                  <a:pt x="791" y="1787"/>
                </a:lnTo>
                <a:lnTo>
                  <a:pt x="791" y="1789"/>
                </a:lnTo>
                <a:lnTo>
                  <a:pt x="792" y="1789"/>
                </a:lnTo>
                <a:lnTo>
                  <a:pt x="792" y="1787"/>
                </a:lnTo>
                <a:lnTo>
                  <a:pt x="794" y="1787"/>
                </a:lnTo>
                <a:lnTo>
                  <a:pt x="794" y="1786"/>
                </a:lnTo>
                <a:lnTo>
                  <a:pt x="795" y="1786"/>
                </a:lnTo>
                <a:lnTo>
                  <a:pt x="795" y="1784"/>
                </a:lnTo>
                <a:lnTo>
                  <a:pt x="795" y="1783"/>
                </a:lnTo>
                <a:lnTo>
                  <a:pt x="795" y="1781"/>
                </a:lnTo>
                <a:lnTo>
                  <a:pt x="794" y="1781"/>
                </a:lnTo>
                <a:lnTo>
                  <a:pt x="794" y="1780"/>
                </a:lnTo>
                <a:lnTo>
                  <a:pt x="794" y="1778"/>
                </a:lnTo>
                <a:lnTo>
                  <a:pt x="795" y="1778"/>
                </a:lnTo>
                <a:lnTo>
                  <a:pt x="795" y="1777"/>
                </a:lnTo>
                <a:lnTo>
                  <a:pt x="795" y="1778"/>
                </a:lnTo>
                <a:lnTo>
                  <a:pt x="795" y="1777"/>
                </a:lnTo>
                <a:lnTo>
                  <a:pt x="797" y="1777"/>
                </a:lnTo>
                <a:lnTo>
                  <a:pt x="797" y="1778"/>
                </a:lnTo>
                <a:lnTo>
                  <a:pt x="798" y="1778"/>
                </a:lnTo>
                <a:lnTo>
                  <a:pt x="797" y="1778"/>
                </a:lnTo>
                <a:lnTo>
                  <a:pt x="797" y="1777"/>
                </a:lnTo>
                <a:lnTo>
                  <a:pt x="797" y="1775"/>
                </a:lnTo>
                <a:lnTo>
                  <a:pt x="798" y="1775"/>
                </a:lnTo>
                <a:lnTo>
                  <a:pt x="798" y="1774"/>
                </a:lnTo>
                <a:lnTo>
                  <a:pt x="798" y="1775"/>
                </a:lnTo>
                <a:lnTo>
                  <a:pt x="800" y="1775"/>
                </a:lnTo>
                <a:lnTo>
                  <a:pt x="800" y="1774"/>
                </a:lnTo>
                <a:lnTo>
                  <a:pt x="800" y="1775"/>
                </a:lnTo>
                <a:lnTo>
                  <a:pt x="801" y="1775"/>
                </a:lnTo>
                <a:lnTo>
                  <a:pt x="801" y="1777"/>
                </a:lnTo>
                <a:lnTo>
                  <a:pt x="802" y="1777"/>
                </a:lnTo>
                <a:lnTo>
                  <a:pt x="801" y="1775"/>
                </a:lnTo>
                <a:lnTo>
                  <a:pt x="801" y="1774"/>
                </a:lnTo>
                <a:lnTo>
                  <a:pt x="801" y="1772"/>
                </a:lnTo>
                <a:lnTo>
                  <a:pt x="802" y="1772"/>
                </a:lnTo>
                <a:lnTo>
                  <a:pt x="802" y="1774"/>
                </a:lnTo>
                <a:lnTo>
                  <a:pt x="804" y="1774"/>
                </a:lnTo>
                <a:lnTo>
                  <a:pt x="804" y="1772"/>
                </a:lnTo>
                <a:lnTo>
                  <a:pt x="805" y="1772"/>
                </a:lnTo>
                <a:lnTo>
                  <a:pt x="807" y="1772"/>
                </a:lnTo>
                <a:lnTo>
                  <a:pt x="807" y="1774"/>
                </a:lnTo>
                <a:lnTo>
                  <a:pt x="808" y="1774"/>
                </a:lnTo>
                <a:lnTo>
                  <a:pt x="807" y="1774"/>
                </a:lnTo>
                <a:lnTo>
                  <a:pt x="807" y="1775"/>
                </a:lnTo>
                <a:lnTo>
                  <a:pt x="807" y="1774"/>
                </a:lnTo>
                <a:lnTo>
                  <a:pt x="808" y="1774"/>
                </a:lnTo>
                <a:lnTo>
                  <a:pt x="808" y="1775"/>
                </a:lnTo>
                <a:lnTo>
                  <a:pt x="808" y="1774"/>
                </a:lnTo>
                <a:lnTo>
                  <a:pt x="810" y="1774"/>
                </a:lnTo>
                <a:lnTo>
                  <a:pt x="810" y="1772"/>
                </a:lnTo>
                <a:lnTo>
                  <a:pt x="810" y="1771"/>
                </a:lnTo>
                <a:lnTo>
                  <a:pt x="810" y="1769"/>
                </a:lnTo>
                <a:lnTo>
                  <a:pt x="810" y="1768"/>
                </a:lnTo>
                <a:lnTo>
                  <a:pt x="811" y="1768"/>
                </a:lnTo>
                <a:lnTo>
                  <a:pt x="813" y="1768"/>
                </a:lnTo>
                <a:lnTo>
                  <a:pt x="813" y="1767"/>
                </a:lnTo>
                <a:lnTo>
                  <a:pt x="814" y="1767"/>
                </a:lnTo>
                <a:lnTo>
                  <a:pt x="814" y="1765"/>
                </a:lnTo>
                <a:lnTo>
                  <a:pt x="816" y="1764"/>
                </a:lnTo>
                <a:lnTo>
                  <a:pt x="816" y="1765"/>
                </a:lnTo>
                <a:lnTo>
                  <a:pt x="814" y="1767"/>
                </a:lnTo>
                <a:lnTo>
                  <a:pt x="816" y="1767"/>
                </a:lnTo>
                <a:lnTo>
                  <a:pt x="816" y="1765"/>
                </a:lnTo>
                <a:lnTo>
                  <a:pt x="817" y="1765"/>
                </a:lnTo>
                <a:lnTo>
                  <a:pt x="819" y="1765"/>
                </a:lnTo>
                <a:lnTo>
                  <a:pt x="819" y="1767"/>
                </a:lnTo>
                <a:lnTo>
                  <a:pt x="820" y="1767"/>
                </a:lnTo>
                <a:lnTo>
                  <a:pt x="820" y="1768"/>
                </a:lnTo>
                <a:lnTo>
                  <a:pt x="822" y="1768"/>
                </a:lnTo>
                <a:lnTo>
                  <a:pt x="822" y="1769"/>
                </a:lnTo>
                <a:lnTo>
                  <a:pt x="822" y="1768"/>
                </a:lnTo>
                <a:lnTo>
                  <a:pt x="820" y="1769"/>
                </a:lnTo>
                <a:lnTo>
                  <a:pt x="820" y="1771"/>
                </a:lnTo>
                <a:lnTo>
                  <a:pt x="822" y="1771"/>
                </a:lnTo>
                <a:lnTo>
                  <a:pt x="822" y="1769"/>
                </a:lnTo>
                <a:lnTo>
                  <a:pt x="823" y="1769"/>
                </a:lnTo>
                <a:lnTo>
                  <a:pt x="823" y="1768"/>
                </a:lnTo>
                <a:lnTo>
                  <a:pt x="823" y="1769"/>
                </a:lnTo>
                <a:lnTo>
                  <a:pt x="823" y="1768"/>
                </a:lnTo>
                <a:lnTo>
                  <a:pt x="825" y="1768"/>
                </a:lnTo>
                <a:lnTo>
                  <a:pt x="825" y="1767"/>
                </a:lnTo>
                <a:lnTo>
                  <a:pt x="826" y="1767"/>
                </a:lnTo>
                <a:lnTo>
                  <a:pt x="827" y="1767"/>
                </a:lnTo>
                <a:lnTo>
                  <a:pt x="827" y="1765"/>
                </a:lnTo>
                <a:lnTo>
                  <a:pt x="829" y="1765"/>
                </a:lnTo>
                <a:lnTo>
                  <a:pt x="830" y="1765"/>
                </a:lnTo>
                <a:lnTo>
                  <a:pt x="830" y="1764"/>
                </a:lnTo>
                <a:lnTo>
                  <a:pt x="832" y="1764"/>
                </a:lnTo>
                <a:lnTo>
                  <a:pt x="832" y="1765"/>
                </a:lnTo>
                <a:lnTo>
                  <a:pt x="832" y="1767"/>
                </a:lnTo>
                <a:lnTo>
                  <a:pt x="832" y="1765"/>
                </a:lnTo>
                <a:lnTo>
                  <a:pt x="832" y="1764"/>
                </a:lnTo>
                <a:lnTo>
                  <a:pt x="833" y="1764"/>
                </a:lnTo>
                <a:lnTo>
                  <a:pt x="835" y="1764"/>
                </a:lnTo>
                <a:lnTo>
                  <a:pt x="835" y="1765"/>
                </a:lnTo>
                <a:lnTo>
                  <a:pt x="833" y="1765"/>
                </a:lnTo>
                <a:lnTo>
                  <a:pt x="833" y="1767"/>
                </a:lnTo>
                <a:lnTo>
                  <a:pt x="833" y="1768"/>
                </a:lnTo>
                <a:lnTo>
                  <a:pt x="832" y="1768"/>
                </a:lnTo>
                <a:lnTo>
                  <a:pt x="833" y="1769"/>
                </a:lnTo>
                <a:lnTo>
                  <a:pt x="833" y="1768"/>
                </a:lnTo>
                <a:lnTo>
                  <a:pt x="833" y="1767"/>
                </a:lnTo>
                <a:lnTo>
                  <a:pt x="833" y="1765"/>
                </a:lnTo>
                <a:lnTo>
                  <a:pt x="835" y="1765"/>
                </a:lnTo>
                <a:lnTo>
                  <a:pt x="835" y="1767"/>
                </a:lnTo>
                <a:lnTo>
                  <a:pt x="835" y="1765"/>
                </a:lnTo>
                <a:lnTo>
                  <a:pt x="836" y="1765"/>
                </a:lnTo>
                <a:lnTo>
                  <a:pt x="838" y="1767"/>
                </a:lnTo>
                <a:lnTo>
                  <a:pt x="838" y="1765"/>
                </a:lnTo>
                <a:lnTo>
                  <a:pt x="838" y="1764"/>
                </a:lnTo>
                <a:lnTo>
                  <a:pt x="838" y="1762"/>
                </a:lnTo>
                <a:lnTo>
                  <a:pt x="836" y="1762"/>
                </a:lnTo>
                <a:lnTo>
                  <a:pt x="836" y="1764"/>
                </a:lnTo>
                <a:lnTo>
                  <a:pt x="836" y="1762"/>
                </a:lnTo>
                <a:lnTo>
                  <a:pt x="836" y="1761"/>
                </a:lnTo>
                <a:lnTo>
                  <a:pt x="836" y="1759"/>
                </a:lnTo>
                <a:close/>
                <a:moveTo>
                  <a:pt x="2203" y="1759"/>
                </a:moveTo>
                <a:lnTo>
                  <a:pt x="2203" y="1758"/>
                </a:lnTo>
                <a:lnTo>
                  <a:pt x="2203" y="1759"/>
                </a:lnTo>
                <a:close/>
                <a:moveTo>
                  <a:pt x="2194" y="1758"/>
                </a:moveTo>
                <a:lnTo>
                  <a:pt x="2194" y="1759"/>
                </a:lnTo>
                <a:lnTo>
                  <a:pt x="2194" y="1758"/>
                </a:lnTo>
                <a:lnTo>
                  <a:pt x="2196" y="1758"/>
                </a:lnTo>
                <a:lnTo>
                  <a:pt x="2194" y="1758"/>
                </a:lnTo>
                <a:close/>
                <a:moveTo>
                  <a:pt x="2205" y="1758"/>
                </a:moveTo>
                <a:lnTo>
                  <a:pt x="2205" y="1759"/>
                </a:lnTo>
                <a:lnTo>
                  <a:pt x="2203" y="1759"/>
                </a:lnTo>
                <a:lnTo>
                  <a:pt x="2203" y="1758"/>
                </a:lnTo>
                <a:lnTo>
                  <a:pt x="2205" y="1758"/>
                </a:lnTo>
                <a:close/>
                <a:moveTo>
                  <a:pt x="2196" y="1758"/>
                </a:moveTo>
                <a:lnTo>
                  <a:pt x="2196" y="1756"/>
                </a:lnTo>
                <a:lnTo>
                  <a:pt x="2196" y="1758"/>
                </a:lnTo>
                <a:close/>
                <a:moveTo>
                  <a:pt x="2022" y="1758"/>
                </a:moveTo>
                <a:lnTo>
                  <a:pt x="2021" y="1758"/>
                </a:lnTo>
                <a:lnTo>
                  <a:pt x="2022" y="1756"/>
                </a:lnTo>
                <a:lnTo>
                  <a:pt x="2022" y="1758"/>
                </a:lnTo>
                <a:close/>
                <a:moveTo>
                  <a:pt x="2214" y="1756"/>
                </a:moveTo>
                <a:lnTo>
                  <a:pt x="2212" y="1756"/>
                </a:lnTo>
                <a:lnTo>
                  <a:pt x="2214" y="1756"/>
                </a:lnTo>
                <a:close/>
                <a:moveTo>
                  <a:pt x="2212" y="1756"/>
                </a:moveTo>
                <a:lnTo>
                  <a:pt x="2211" y="1756"/>
                </a:lnTo>
                <a:lnTo>
                  <a:pt x="2212" y="1756"/>
                </a:lnTo>
                <a:close/>
                <a:moveTo>
                  <a:pt x="2208" y="1755"/>
                </a:moveTo>
                <a:lnTo>
                  <a:pt x="2208" y="1756"/>
                </a:lnTo>
                <a:lnTo>
                  <a:pt x="2206" y="1756"/>
                </a:lnTo>
                <a:lnTo>
                  <a:pt x="2206" y="1758"/>
                </a:lnTo>
                <a:lnTo>
                  <a:pt x="2206" y="1759"/>
                </a:lnTo>
                <a:lnTo>
                  <a:pt x="2205" y="1759"/>
                </a:lnTo>
                <a:lnTo>
                  <a:pt x="2205" y="1758"/>
                </a:lnTo>
                <a:lnTo>
                  <a:pt x="2205" y="1756"/>
                </a:lnTo>
                <a:lnTo>
                  <a:pt x="2206" y="1756"/>
                </a:lnTo>
                <a:lnTo>
                  <a:pt x="2206" y="1755"/>
                </a:lnTo>
                <a:lnTo>
                  <a:pt x="2208" y="1755"/>
                </a:lnTo>
                <a:close/>
                <a:moveTo>
                  <a:pt x="2205" y="1755"/>
                </a:moveTo>
                <a:lnTo>
                  <a:pt x="2205" y="1756"/>
                </a:lnTo>
                <a:lnTo>
                  <a:pt x="2205" y="1755"/>
                </a:lnTo>
                <a:close/>
                <a:moveTo>
                  <a:pt x="2136" y="1755"/>
                </a:moveTo>
                <a:lnTo>
                  <a:pt x="2134" y="1755"/>
                </a:lnTo>
                <a:lnTo>
                  <a:pt x="2136" y="1755"/>
                </a:lnTo>
                <a:close/>
                <a:moveTo>
                  <a:pt x="2211" y="1755"/>
                </a:moveTo>
                <a:lnTo>
                  <a:pt x="2211" y="1753"/>
                </a:lnTo>
                <a:lnTo>
                  <a:pt x="2211" y="1755"/>
                </a:lnTo>
                <a:close/>
                <a:moveTo>
                  <a:pt x="2205" y="1755"/>
                </a:moveTo>
                <a:lnTo>
                  <a:pt x="2205" y="1753"/>
                </a:lnTo>
                <a:lnTo>
                  <a:pt x="2206" y="1753"/>
                </a:lnTo>
                <a:lnTo>
                  <a:pt x="2205" y="1755"/>
                </a:lnTo>
                <a:close/>
                <a:moveTo>
                  <a:pt x="2196" y="1753"/>
                </a:moveTo>
                <a:lnTo>
                  <a:pt x="2196" y="1755"/>
                </a:lnTo>
                <a:lnTo>
                  <a:pt x="2196" y="1753"/>
                </a:lnTo>
                <a:lnTo>
                  <a:pt x="2197" y="1753"/>
                </a:lnTo>
                <a:lnTo>
                  <a:pt x="2196" y="1753"/>
                </a:lnTo>
                <a:close/>
                <a:moveTo>
                  <a:pt x="2211" y="1755"/>
                </a:moveTo>
                <a:lnTo>
                  <a:pt x="2209" y="1756"/>
                </a:lnTo>
                <a:lnTo>
                  <a:pt x="2209" y="1755"/>
                </a:lnTo>
                <a:lnTo>
                  <a:pt x="2211" y="1755"/>
                </a:lnTo>
                <a:lnTo>
                  <a:pt x="2211" y="1753"/>
                </a:lnTo>
                <a:lnTo>
                  <a:pt x="2211" y="1755"/>
                </a:lnTo>
                <a:close/>
                <a:moveTo>
                  <a:pt x="2197" y="1753"/>
                </a:moveTo>
                <a:lnTo>
                  <a:pt x="2197" y="1755"/>
                </a:lnTo>
                <a:lnTo>
                  <a:pt x="2197" y="1753"/>
                </a:lnTo>
                <a:close/>
                <a:moveTo>
                  <a:pt x="2208" y="1755"/>
                </a:moveTo>
                <a:lnTo>
                  <a:pt x="2206" y="1755"/>
                </a:lnTo>
                <a:lnTo>
                  <a:pt x="2206" y="1753"/>
                </a:lnTo>
                <a:lnTo>
                  <a:pt x="2206" y="1752"/>
                </a:lnTo>
                <a:lnTo>
                  <a:pt x="2208" y="1752"/>
                </a:lnTo>
                <a:lnTo>
                  <a:pt x="2208" y="1753"/>
                </a:lnTo>
                <a:lnTo>
                  <a:pt x="2208" y="1755"/>
                </a:lnTo>
                <a:close/>
                <a:moveTo>
                  <a:pt x="2200" y="1752"/>
                </a:moveTo>
                <a:lnTo>
                  <a:pt x="2200" y="1753"/>
                </a:lnTo>
                <a:lnTo>
                  <a:pt x="2199" y="1753"/>
                </a:lnTo>
                <a:lnTo>
                  <a:pt x="2199" y="1752"/>
                </a:lnTo>
                <a:lnTo>
                  <a:pt x="2200" y="1752"/>
                </a:lnTo>
                <a:close/>
                <a:moveTo>
                  <a:pt x="2209" y="1753"/>
                </a:moveTo>
                <a:lnTo>
                  <a:pt x="2209" y="1755"/>
                </a:lnTo>
                <a:lnTo>
                  <a:pt x="2208" y="1755"/>
                </a:lnTo>
                <a:lnTo>
                  <a:pt x="2208" y="1756"/>
                </a:lnTo>
                <a:lnTo>
                  <a:pt x="2208" y="1755"/>
                </a:lnTo>
                <a:lnTo>
                  <a:pt x="2208" y="1753"/>
                </a:lnTo>
                <a:lnTo>
                  <a:pt x="2209" y="1753"/>
                </a:lnTo>
                <a:lnTo>
                  <a:pt x="2209" y="1752"/>
                </a:lnTo>
                <a:lnTo>
                  <a:pt x="2209" y="1753"/>
                </a:lnTo>
                <a:close/>
                <a:moveTo>
                  <a:pt x="2100" y="1752"/>
                </a:moveTo>
                <a:lnTo>
                  <a:pt x="2102" y="1752"/>
                </a:lnTo>
                <a:lnTo>
                  <a:pt x="2102" y="1753"/>
                </a:lnTo>
                <a:lnTo>
                  <a:pt x="2100" y="1753"/>
                </a:lnTo>
                <a:lnTo>
                  <a:pt x="2100" y="1755"/>
                </a:lnTo>
                <a:lnTo>
                  <a:pt x="2099" y="1755"/>
                </a:lnTo>
                <a:lnTo>
                  <a:pt x="2100" y="1755"/>
                </a:lnTo>
                <a:lnTo>
                  <a:pt x="2102" y="1755"/>
                </a:lnTo>
                <a:lnTo>
                  <a:pt x="2100" y="1755"/>
                </a:lnTo>
                <a:lnTo>
                  <a:pt x="2102" y="1755"/>
                </a:lnTo>
                <a:lnTo>
                  <a:pt x="2103" y="1755"/>
                </a:lnTo>
                <a:lnTo>
                  <a:pt x="2102" y="1753"/>
                </a:lnTo>
                <a:lnTo>
                  <a:pt x="2103" y="1753"/>
                </a:lnTo>
                <a:lnTo>
                  <a:pt x="2103" y="1755"/>
                </a:lnTo>
                <a:lnTo>
                  <a:pt x="2105" y="1755"/>
                </a:lnTo>
                <a:lnTo>
                  <a:pt x="2105" y="1756"/>
                </a:lnTo>
                <a:lnTo>
                  <a:pt x="2106" y="1755"/>
                </a:lnTo>
                <a:lnTo>
                  <a:pt x="2108" y="1755"/>
                </a:lnTo>
                <a:lnTo>
                  <a:pt x="2106" y="1755"/>
                </a:lnTo>
                <a:lnTo>
                  <a:pt x="2108" y="1755"/>
                </a:lnTo>
                <a:lnTo>
                  <a:pt x="2108" y="1753"/>
                </a:lnTo>
                <a:lnTo>
                  <a:pt x="2109" y="1753"/>
                </a:lnTo>
                <a:lnTo>
                  <a:pt x="2109" y="1752"/>
                </a:lnTo>
                <a:lnTo>
                  <a:pt x="2111" y="1752"/>
                </a:lnTo>
                <a:lnTo>
                  <a:pt x="2111" y="1753"/>
                </a:lnTo>
                <a:lnTo>
                  <a:pt x="2112" y="1753"/>
                </a:lnTo>
                <a:lnTo>
                  <a:pt x="2112" y="1755"/>
                </a:lnTo>
                <a:lnTo>
                  <a:pt x="2112" y="1756"/>
                </a:lnTo>
                <a:lnTo>
                  <a:pt x="2112" y="1755"/>
                </a:lnTo>
                <a:lnTo>
                  <a:pt x="2112" y="1756"/>
                </a:lnTo>
                <a:lnTo>
                  <a:pt x="2111" y="1756"/>
                </a:lnTo>
                <a:lnTo>
                  <a:pt x="2112" y="1756"/>
                </a:lnTo>
                <a:lnTo>
                  <a:pt x="2112" y="1758"/>
                </a:lnTo>
                <a:lnTo>
                  <a:pt x="2112" y="1759"/>
                </a:lnTo>
                <a:lnTo>
                  <a:pt x="2112" y="1761"/>
                </a:lnTo>
                <a:lnTo>
                  <a:pt x="2112" y="1762"/>
                </a:lnTo>
                <a:lnTo>
                  <a:pt x="2112" y="1764"/>
                </a:lnTo>
                <a:lnTo>
                  <a:pt x="2112" y="1762"/>
                </a:lnTo>
                <a:lnTo>
                  <a:pt x="2114" y="1762"/>
                </a:lnTo>
                <a:lnTo>
                  <a:pt x="2114" y="1764"/>
                </a:lnTo>
                <a:lnTo>
                  <a:pt x="2114" y="1762"/>
                </a:lnTo>
                <a:lnTo>
                  <a:pt x="2115" y="1762"/>
                </a:lnTo>
                <a:lnTo>
                  <a:pt x="2117" y="1762"/>
                </a:lnTo>
                <a:lnTo>
                  <a:pt x="2118" y="1762"/>
                </a:lnTo>
                <a:lnTo>
                  <a:pt x="2118" y="1761"/>
                </a:lnTo>
                <a:lnTo>
                  <a:pt x="2119" y="1761"/>
                </a:lnTo>
                <a:lnTo>
                  <a:pt x="2121" y="1761"/>
                </a:lnTo>
                <a:lnTo>
                  <a:pt x="2122" y="1761"/>
                </a:lnTo>
                <a:lnTo>
                  <a:pt x="2124" y="1761"/>
                </a:lnTo>
                <a:lnTo>
                  <a:pt x="2125" y="1761"/>
                </a:lnTo>
                <a:lnTo>
                  <a:pt x="2125" y="1759"/>
                </a:lnTo>
                <a:lnTo>
                  <a:pt x="2127" y="1759"/>
                </a:lnTo>
                <a:lnTo>
                  <a:pt x="2127" y="1761"/>
                </a:lnTo>
                <a:lnTo>
                  <a:pt x="2127" y="1762"/>
                </a:lnTo>
                <a:lnTo>
                  <a:pt x="2128" y="1762"/>
                </a:lnTo>
                <a:lnTo>
                  <a:pt x="2127" y="1762"/>
                </a:lnTo>
                <a:lnTo>
                  <a:pt x="2125" y="1762"/>
                </a:lnTo>
                <a:lnTo>
                  <a:pt x="2124" y="1762"/>
                </a:lnTo>
                <a:lnTo>
                  <a:pt x="2124" y="1764"/>
                </a:lnTo>
                <a:lnTo>
                  <a:pt x="2122" y="1764"/>
                </a:lnTo>
                <a:lnTo>
                  <a:pt x="2122" y="1765"/>
                </a:lnTo>
                <a:lnTo>
                  <a:pt x="2124" y="1764"/>
                </a:lnTo>
                <a:lnTo>
                  <a:pt x="2124" y="1765"/>
                </a:lnTo>
                <a:lnTo>
                  <a:pt x="2124" y="1764"/>
                </a:lnTo>
                <a:lnTo>
                  <a:pt x="2125" y="1764"/>
                </a:lnTo>
                <a:lnTo>
                  <a:pt x="2127" y="1764"/>
                </a:lnTo>
                <a:lnTo>
                  <a:pt x="2127" y="1765"/>
                </a:lnTo>
                <a:lnTo>
                  <a:pt x="2127" y="1764"/>
                </a:lnTo>
                <a:lnTo>
                  <a:pt x="2128" y="1764"/>
                </a:lnTo>
                <a:lnTo>
                  <a:pt x="2130" y="1764"/>
                </a:lnTo>
                <a:lnTo>
                  <a:pt x="2130" y="1762"/>
                </a:lnTo>
                <a:lnTo>
                  <a:pt x="2128" y="1762"/>
                </a:lnTo>
                <a:lnTo>
                  <a:pt x="2130" y="1762"/>
                </a:lnTo>
                <a:lnTo>
                  <a:pt x="2130" y="1764"/>
                </a:lnTo>
                <a:lnTo>
                  <a:pt x="2130" y="1765"/>
                </a:lnTo>
                <a:lnTo>
                  <a:pt x="2128" y="1765"/>
                </a:lnTo>
                <a:lnTo>
                  <a:pt x="2127" y="1767"/>
                </a:lnTo>
                <a:lnTo>
                  <a:pt x="2125" y="1767"/>
                </a:lnTo>
                <a:lnTo>
                  <a:pt x="2124" y="1767"/>
                </a:lnTo>
                <a:lnTo>
                  <a:pt x="2122" y="1768"/>
                </a:lnTo>
                <a:lnTo>
                  <a:pt x="2122" y="1769"/>
                </a:lnTo>
                <a:lnTo>
                  <a:pt x="2122" y="1771"/>
                </a:lnTo>
                <a:lnTo>
                  <a:pt x="2121" y="1771"/>
                </a:lnTo>
                <a:lnTo>
                  <a:pt x="2119" y="1771"/>
                </a:lnTo>
                <a:lnTo>
                  <a:pt x="2119" y="1772"/>
                </a:lnTo>
                <a:lnTo>
                  <a:pt x="2118" y="1772"/>
                </a:lnTo>
                <a:lnTo>
                  <a:pt x="2118" y="1771"/>
                </a:lnTo>
                <a:lnTo>
                  <a:pt x="2117" y="1771"/>
                </a:lnTo>
                <a:lnTo>
                  <a:pt x="2115" y="1771"/>
                </a:lnTo>
                <a:lnTo>
                  <a:pt x="2114" y="1771"/>
                </a:lnTo>
                <a:lnTo>
                  <a:pt x="2114" y="1772"/>
                </a:lnTo>
                <a:lnTo>
                  <a:pt x="2112" y="1772"/>
                </a:lnTo>
                <a:lnTo>
                  <a:pt x="2111" y="1772"/>
                </a:lnTo>
                <a:lnTo>
                  <a:pt x="2109" y="1774"/>
                </a:lnTo>
                <a:lnTo>
                  <a:pt x="2108" y="1774"/>
                </a:lnTo>
                <a:lnTo>
                  <a:pt x="2106" y="1775"/>
                </a:lnTo>
                <a:lnTo>
                  <a:pt x="2105" y="1775"/>
                </a:lnTo>
                <a:lnTo>
                  <a:pt x="2105" y="1777"/>
                </a:lnTo>
                <a:lnTo>
                  <a:pt x="2103" y="1777"/>
                </a:lnTo>
                <a:lnTo>
                  <a:pt x="2103" y="1778"/>
                </a:lnTo>
                <a:lnTo>
                  <a:pt x="2102" y="1778"/>
                </a:lnTo>
                <a:lnTo>
                  <a:pt x="2102" y="1780"/>
                </a:lnTo>
                <a:lnTo>
                  <a:pt x="2100" y="1780"/>
                </a:lnTo>
                <a:lnTo>
                  <a:pt x="2100" y="1781"/>
                </a:lnTo>
                <a:lnTo>
                  <a:pt x="2099" y="1781"/>
                </a:lnTo>
                <a:lnTo>
                  <a:pt x="2099" y="1783"/>
                </a:lnTo>
                <a:lnTo>
                  <a:pt x="2097" y="1783"/>
                </a:lnTo>
                <a:lnTo>
                  <a:pt x="2097" y="1784"/>
                </a:lnTo>
                <a:lnTo>
                  <a:pt x="2096" y="1784"/>
                </a:lnTo>
                <a:lnTo>
                  <a:pt x="2094" y="1784"/>
                </a:lnTo>
                <a:lnTo>
                  <a:pt x="2093" y="1784"/>
                </a:lnTo>
                <a:lnTo>
                  <a:pt x="2093" y="1783"/>
                </a:lnTo>
                <a:lnTo>
                  <a:pt x="2092" y="1783"/>
                </a:lnTo>
                <a:lnTo>
                  <a:pt x="2092" y="1781"/>
                </a:lnTo>
                <a:lnTo>
                  <a:pt x="2090" y="1780"/>
                </a:lnTo>
                <a:lnTo>
                  <a:pt x="2090" y="1778"/>
                </a:lnTo>
                <a:lnTo>
                  <a:pt x="2092" y="1778"/>
                </a:lnTo>
                <a:lnTo>
                  <a:pt x="2093" y="1777"/>
                </a:lnTo>
                <a:lnTo>
                  <a:pt x="2094" y="1777"/>
                </a:lnTo>
                <a:lnTo>
                  <a:pt x="2094" y="1775"/>
                </a:lnTo>
                <a:lnTo>
                  <a:pt x="2096" y="1775"/>
                </a:lnTo>
                <a:lnTo>
                  <a:pt x="2096" y="1774"/>
                </a:lnTo>
                <a:lnTo>
                  <a:pt x="2097" y="1774"/>
                </a:lnTo>
                <a:lnTo>
                  <a:pt x="2099" y="1774"/>
                </a:lnTo>
                <a:lnTo>
                  <a:pt x="2097" y="1774"/>
                </a:lnTo>
                <a:lnTo>
                  <a:pt x="2099" y="1774"/>
                </a:lnTo>
                <a:lnTo>
                  <a:pt x="2099" y="1772"/>
                </a:lnTo>
                <a:lnTo>
                  <a:pt x="2100" y="1772"/>
                </a:lnTo>
                <a:lnTo>
                  <a:pt x="2102" y="1772"/>
                </a:lnTo>
                <a:lnTo>
                  <a:pt x="2102" y="1771"/>
                </a:lnTo>
                <a:lnTo>
                  <a:pt x="2102" y="1769"/>
                </a:lnTo>
                <a:lnTo>
                  <a:pt x="2103" y="1769"/>
                </a:lnTo>
                <a:lnTo>
                  <a:pt x="2103" y="1768"/>
                </a:lnTo>
                <a:lnTo>
                  <a:pt x="2105" y="1768"/>
                </a:lnTo>
                <a:lnTo>
                  <a:pt x="2103" y="1768"/>
                </a:lnTo>
                <a:lnTo>
                  <a:pt x="2102" y="1768"/>
                </a:lnTo>
                <a:lnTo>
                  <a:pt x="2100" y="1769"/>
                </a:lnTo>
                <a:lnTo>
                  <a:pt x="2099" y="1769"/>
                </a:lnTo>
                <a:lnTo>
                  <a:pt x="2097" y="1769"/>
                </a:lnTo>
                <a:lnTo>
                  <a:pt x="2096" y="1769"/>
                </a:lnTo>
                <a:lnTo>
                  <a:pt x="2096" y="1768"/>
                </a:lnTo>
                <a:lnTo>
                  <a:pt x="2097" y="1767"/>
                </a:lnTo>
                <a:lnTo>
                  <a:pt x="2096" y="1768"/>
                </a:lnTo>
                <a:lnTo>
                  <a:pt x="2094" y="1768"/>
                </a:lnTo>
                <a:lnTo>
                  <a:pt x="2094" y="1769"/>
                </a:lnTo>
                <a:lnTo>
                  <a:pt x="2093" y="1769"/>
                </a:lnTo>
                <a:lnTo>
                  <a:pt x="2092" y="1769"/>
                </a:lnTo>
                <a:lnTo>
                  <a:pt x="2092" y="1771"/>
                </a:lnTo>
                <a:lnTo>
                  <a:pt x="2093" y="1771"/>
                </a:lnTo>
                <a:lnTo>
                  <a:pt x="2094" y="1771"/>
                </a:lnTo>
                <a:lnTo>
                  <a:pt x="2094" y="1769"/>
                </a:lnTo>
                <a:lnTo>
                  <a:pt x="2096" y="1769"/>
                </a:lnTo>
                <a:lnTo>
                  <a:pt x="2096" y="1771"/>
                </a:lnTo>
                <a:lnTo>
                  <a:pt x="2094" y="1771"/>
                </a:lnTo>
                <a:lnTo>
                  <a:pt x="2094" y="1772"/>
                </a:lnTo>
                <a:lnTo>
                  <a:pt x="2093" y="1772"/>
                </a:lnTo>
                <a:lnTo>
                  <a:pt x="2093" y="1771"/>
                </a:lnTo>
                <a:lnTo>
                  <a:pt x="2092" y="1771"/>
                </a:lnTo>
                <a:lnTo>
                  <a:pt x="2092" y="1769"/>
                </a:lnTo>
                <a:lnTo>
                  <a:pt x="2090" y="1769"/>
                </a:lnTo>
                <a:lnTo>
                  <a:pt x="2090" y="1771"/>
                </a:lnTo>
                <a:lnTo>
                  <a:pt x="2089" y="1771"/>
                </a:lnTo>
                <a:lnTo>
                  <a:pt x="2089" y="1769"/>
                </a:lnTo>
                <a:lnTo>
                  <a:pt x="2089" y="1768"/>
                </a:lnTo>
                <a:lnTo>
                  <a:pt x="2089" y="1767"/>
                </a:lnTo>
                <a:lnTo>
                  <a:pt x="2089" y="1765"/>
                </a:lnTo>
                <a:lnTo>
                  <a:pt x="2089" y="1764"/>
                </a:lnTo>
                <a:lnTo>
                  <a:pt x="2089" y="1765"/>
                </a:lnTo>
                <a:lnTo>
                  <a:pt x="2090" y="1765"/>
                </a:lnTo>
                <a:lnTo>
                  <a:pt x="2090" y="1764"/>
                </a:lnTo>
                <a:lnTo>
                  <a:pt x="2090" y="1762"/>
                </a:lnTo>
                <a:lnTo>
                  <a:pt x="2090" y="1761"/>
                </a:lnTo>
                <a:lnTo>
                  <a:pt x="2092" y="1761"/>
                </a:lnTo>
                <a:lnTo>
                  <a:pt x="2092" y="1759"/>
                </a:lnTo>
                <a:lnTo>
                  <a:pt x="2093" y="1759"/>
                </a:lnTo>
                <a:lnTo>
                  <a:pt x="2094" y="1761"/>
                </a:lnTo>
                <a:lnTo>
                  <a:pt x="2094" y="1759"/>
                </a:lnTo>
                <a:lnTo>
                  <a:pt x="2093" y="1759"/>
                </a:lnTo>
                <a:lnTo>
                  <a:pt x="2093" y="1758"/>
                </a:lnTo>
                <a:lnTo>
                  <a:pt x="2093" y="1756"/>
                </a:lnTo>
                <a:lnTo>
                  <a:pt x="2094" y="1755"/>
                </a:lnTo>
                <a:lnTo>
                  <a:pt x="2094" y="1753"/>
                </a:lnTo>
                <a:lnTo>
                  <a:pt x="2096" y="1753"/>
                </a:lnTo>
                <a:lnTo>
                  <a:pt x="2096" y="1752"/>
                </a:lnTo>
                <a:lnTo>
                  <a:pt x="2097" y="1752"/>
                </a:lnTo>
                <a:lnTo>
                  <a:pt x="2099" y="1752"/>
                </a:lnTo>
                <a:lnTo>
                  <a:pt x="2097" y="1753"/>
                </a:lnTo>
                <a:lnTo>
                  <a:pt x="2099" y="1753"/>
                </a:lnTo>
                <a:lnTo>
                  <a:pt x="2099" y="1752"/>
                </a:lnTo>
                <a:lnTo>
                  <a:pt x="2100" y="1752"/>
                </a:lnTo>
                <a:close/>
                <a:moveTo>
                  <a:pt x="2208" y="1753"/>
                </a:moveTo>
                <a:lnTo>
                  <a:pt x="2208" y="1755"/>
                </a:lnTo>
                <a:lnTo>
                  <a:pt x="2208" y="1753"/>
                </a:lnTo>
                <a:lnTo>
                  <a:pt x="2208" y="1752"/>
                </a:lnTo>
                <a:lnTo>
                  <a:pt x="2208" y="1753"/>
                </a:lnTo>
                <a:close/>
                <a:moveTo>
                  <a:pt x="2202" y="1750"/>
                </a:moveTo>
                <a:lnTo>
                  <a:pt x="2200" y="1752"/>
                </a:lnTo>
                <a:lnTo>
                  <a:pt x="2200" y="1750"/>
                </a:lnTo>
                <a:lnTo>
                  <a:pt x="2202" y="1750"/>
                </a:lnTo>
                <a:close/>
                <a:moveTo>
                  <a:pt x="2202" y="1752"/>
                </a:moveTo>
                <a:lnTo>
                  <a:pt x="2202" y="1750"/>
                </a:lnTo>
                <a:lnTo>
                  <a:pt x="2202" y="1752"/>
                </a:lnTo>
                <a:close/>
                <a:moveTo>
                  <a:pt x="2030" y="1750"/>
                </a:moveTo>
                <a:lnTo>
                  <a:pt x="2030" y="1752"/>
                </a:lnTo>
                <a:lnTo>
                  <a:pt x="2028" y="1752"/>
                </a:lnTo>
                <a:lnTo>
                  <a:pt x="2028" y="1750"/>
                </a:lnTo>
                <a:lnTo>
                  <a:pt x="2028" y="1749"/>
                </a:lnTo>
                <a:lnTo>
                  <a:pt x="2030" y="1749"/>
                </a:lnTo>
                <a:lnTo>
                  <a:pt x="2030" y="1750"/>
                </a:lnTo>
                <a:close/>
                <a:moveTo>
                  <a:pt x="2205" y="1752"/>
                </a:moveTo>
                <a:lnTo>
                  <a:pt x="2205" y="1753"/>
                </a:lnTo>
                <a:lnTo>
                  <a:pt x="2205" y="1755"/>
                </a:lnTo>
                <a:lnTo>
                  <a:pt x="2203" y="1755"/>
                </a:lnTo>
                <a:lnTo>
                  <a:pt x="2203" y="1756"/>
                </a:lnTo>
                <a:lnTo>
                  <a:pt x="2202" y="1758"/>
                </a:lnTo>
                <a:lnTo>
                  <a:pt x="2202" y="1756"/>
                </a:lnTo>
                <a:lnTo>
                  <a:pt x="2200" y="1756"/>
                </a:lnTo>
                <a:lnTo>
                  <a:pt x="2199" y="1758"/>
                </a:lnTo>
                <a:lnTo>
                  <a:pt x="2197" y="1758"/>
                </a:lnTo>
                <a:lnTo>
                  <a:pt x="2196" y="1758"/>
                </a:lnTo>
                <a:lnTo>
                  <a:pt x="2197" y="1756"/>
                </a:lnTo>
                <a:lnTo>
                  <a:pt x="2197" y="1755"/>
                </a:lnTo>
                <a:lnTo>
                  <a:pt x="2199" y="1755"/>
                </a:lnTo>
                <a:lnTo>
                  <a:pt x="2199" y="1753"/>
                </a:lnTo>
                <a:lnTo>
                  <a:pt x="2200" y="1753"/>
                </a:lnTo>
                <a:lnTo>
                  <a:pt x="2200" y="1752"/>
                </a:lnTo>
                <a:lnTo>
                  <a:pt x="2202" y="1752"/>
                </a:lnTo>
                <a:lnTo>
                  <a:pt x="2203" y="1750"/>
                </a:lnTo>
                <a:lnTo>
                  <a:pt x="2203" y="1752"/>
                </a:lnTo>
                <a:lnTo>
                  <a:pt x="2203" y="1750"/>
                </a:lnTo>
                <a:lnTo>
                  <a:pt x="2203" y="1749"/>
                </a:lnTo>
                <a:lnTo>
                  <a:pt x="2205" y="1749"/>
                </a:lnTo>
                <a:lnTo>
                  <a:pt x="2205" y="1750"/>
                </a:lnTo>
                <a:lnTo>
                  <a:pt x="2205" y="1752"/>
                </a:lnTo>
                <a:close/>
                <a:moveTo>
                  <a:pt x="2200" y="1750"/>
                </a:moveTo>
                <a:lnTo>
                  <a:pt x="2202" y="1749"/>
                </a:lnTo>
                <a:lnTo>
                  <a:pt x="2202" y="1750"/>
                </a:lnTo>
                <a:lnTo>
                  <a:pt x="2200" y="1750"/>
                </a:lnTo>
                <a:close/>
                <a:moveTo>
                  <a:pt x="2199" y="1749"/>
                </a:moveTo>
                <a:lnTo>
                  <a:pt x="2199" y="1750"/>
                </a:lnTo>
                <a:lnTo>
                  <a:pt x="2197" y="1750"/>
                </a:lnTo>
                <a:lnTo>
                  <a:pt x="2197" y="1749"/>
                </a:lnTo>
                <a:lnTo>
                  <a:pt x="2199" y="1749"/>
                </a:lnTo>
                <a:close/>
                <a:moveTo>
                  <a:pt x="2203" y="1750"/>
                </a:moveTo>
                <a:lnTo>
                  <a:pt x="2202" y="1750"/>
                </a:lnTo>
                <a:lnTo>
                  <a:pt x="2202" y="1749"/>
                </a:lnTo>
                <a:lnTo>
                  <a:pt x="2203" y="1749"/>
                </a:lnTo>
                <a:lnTo>
                  <a:pt x="2203" y="1750"/>
                </a:lnTo>
                <a:close/>
                <a:moveTo>
                  <a:pt x="2011" y="1750"/>
                </a:moveTo>
                <a:lnTo>
                  <a:pt x="2011" y="1749"/>
                </a:lnTo>
                <a:lnTo>
                  <a:pt x="2011" y="1750"/>
                </a:lnTo>
                <a:close/>
                <a:moveTo>
                  <a:pt x="2208" y="1749"/>
                </a:moveTo>
                <a:lnTo>
                  <a:pt x="2208" y="1750"/>
                </a:lnTo>
                <a:lnTo>
                  <a:pt x="2208" y="1749"/>
                </a:lnTo>
                <a:close/>
                <a:moveTo>
                  <a:pt x="2202" y="1749"/>
                </a:moveTo>
                <a:lnTo>
                  <a:pt x="2200" y="1747"/>
                </a:lnTo>
                <a:lnTo>
                  <a:pt x="2202" y="1747"/>
                </a:lnTo>
                <a:lnTo>
                  <a:pt x="2202" y="1749"/>
                </a:lnTo>
                <a:close/>
                <a:moveTo>
                  <a:pt x="1756" y="1758"/>
                </a:moveTo>
                <a:lnTo>
                  <a:pt x="1755" y="1758"/>
                </a:lnTo>
                <a:lnTo>
                  <a:pt x="1753" y="1758"/>
                </a:lnTo>
                <a:lnTo>
                  <a:pt x="1753" y="1759"/>
                </a:lnTo>
                <a:lnTo>
                  <a:pt x="1752" y="1759"/>
                </a:lnTo>
                <a:lnTo>
                  <a:pt x="1752" y="1761"/>
                </a:lnTo>
                <a:lnTo>
                  <a:pt x="1752" y="1762"/>
                </a:lnTo>
                <a:lnTo>
                  <a:pt x="1751" y="1762"/>
                </a:lnTo>
                <a:lnTo>
                  <a:pt x="1751" y="1764"/>
                </a:lnTo>
                <a:lnTo>
                  <a:pt x="1751" y="1765"/>
                </a:lnTo>
                <a:lnTo>
                  <a:pt x="1751" y="1767"/>
                </a:lnTo>
                <a:lnTo>
                  <a:pt x="1752" y="1767"/>
                </a:lnTo>
                <a:lnTo>
                  <a:pt x="1751" y="1768"/>
                </a:lnTo>
                <a:lnTo>
                  <a:pt x="1749" y="1768"/>
                </a:lnTo>
                <a:lnTo>
                  <a:pt x="1748" y="1769"/>
                </a:lnTo>
                <a:lnTo>
                  <a:pt x="1746" y="1769"/>
                </a:lnTo>
                <a:lnTo>
                  <a:pt x="1745" y="1771"/>
                </a:lnTo>
                <a:lnTo>
                  <a:pt x="1743" y="1771"/>
                </a:lnTo>
                <a:lnTo>
                  <a:pt x="1743" y="1769"/>
                </a:lnTo>
                <a:lnTo>
                  <a:pt x="1743" y="1768"/>
                </a:lnTo>
                <a:lnTo>
                  <a:pt x="1745" y="1768"/>
                </a:lnTo>
                <a:lnTo>
                  <a:pt x="1746" y="1768"/>
                </a:lnTo>
                <a:lnTo>
                  <a:pt x="1748" y="1768"/>
                </a:lnTo>
                <a:lnTo>
                  <a:pt x="1748" y="1767"/>
                </a:lnTo>
                <a:lnTo>
                  <a:pt x="1749" y="1767"/>
                </a:lnTo>
                <a:lnTo>
                  <a:pt x="1749" y="1765"/>
                </a:lnTo>
                <a:lnTo>
                  <a:pt x="1749" y="1764"/>
                </a:lnTo>
                <a:lnTo>
                  <a:pt x="1748" y="1764"/>
                </a:lnTo>
                <a:lnTo>
                  <a:pt x="1748" y="1762"/>
                </a:lnTo>
                <a:lnTo>
                  <a:pt x="1749" y="1762"/>
                </a:lnTo>
                <a:lnTo>
                  <a:pt x="1751" y="1762"/>
                </a:lnTo>
                <a:lnTo>
                  <a:pt x="1751" y="1761"/>
                </a:lnTo>
                <a:lnTo>
                  <a:pt x="1751" y="1759"/>
                </a:lnTo>
                <a:lnTo>
                  <a:pt x="1752" y="1758"/>
                </a:lnTo>
                <a:lnTo>
                  <a:pt x="1752" y="1756"/>
                </a:lnTo>
                <a:lnTo>
                  <a:pt x="1752" y="1755"/>
                </a:lnTo>
                <a:lnTo>
                  <a:pt x="1752" y="1753"/>
                </a:lnTo>
                <a:lnTo>
                  <a:pt x="1751" y="1753"/>
                </a:lnTo>
                <a:lnTo>
                  <a:pt x="1752" y="1752"/>
                </a:lnTo>
                <a:lnTo>
                  <a:pt x="1751" y="1752"/>
                </a:lnTo>
                <a:lnTo>
                  <a:pt x="1752" y="1750"/>
                </a:lnTo>
                <a:lnTo>
                  <a:pt x="1752" y="1749"/>
                </a:lnTo>
                <a:lnTo>
                  <a:pt x="1753" y="1747"/>
                </a:lnTo>
                <a:lnTo>
                  <a:pt x="1755" y="1749"/>
                </a:lnTo>
                <a:lnTo>
                  <a:pt x="1756" y="1749"/>
                </a:lnTo>
                <a:lnTo>
                  <a:pt x="1756" y="1750"/>
                </a:lnTo>
                <a:lnTo>
                  <a:pt x="1758" y="1750"/>
                </a:lnTo>
                <a:lnTo>
                  <a:pt x="1759" y="1752"/>
                </a:lnTo>
                <a:lnTo>
                  <a:pt x="1758" y="1753"/>
                </a:lnTo>
                <a:lnTo>
                  <a:pt x="1756" y="1753"/>
                </a:lnTo>
                <a:lnTo>
                  <a:pt x="1756" y="1755"/>
                </a:lnTo>
                <a:lnTo>
                  <a:pt x="1755" y="1755"/>
                </a:lnTo>
                <a:lnTo>
                  <a:pt x="1755" y="1756"/>
                </a:lnTo>
                <a:lnTo>
                  <a:pt x="1756" y="1756"/>
                </a:lnTo>
                <a:lnTo>
                  <a:pt x="1756" y="1758"/>
                </a:lnTo>
                <a:close/>
                <a:moveTo>
                  <a:pt x="2012" y="1781"/>
                </a:moveTo>
                <a:lnTo>
                  <a:pt x="2014" y="1780"/>
                </a:lnTo>
                <a:lnTo>
                  <a:pt x="2015" y="1781"/>
                </a:lnTo>
                <a:lnTo>
                  <a:pt x="2017" y="1780"/>
                </a:lnTo>
                <a:lnTo>
                  <a:pt x="2015" y="1780"/>
                </a:lnTo>
                <a:lnTo>
                  <a:pt x="2014" y="1780"/>
                </a:lnTo>
                <a:lnTo>
                  <a:pt x="2014" y="1778"/>
                </a:lnTo>
                <a:lnTo>
                  <a:pt x="2014" y="1777"/>
                </a:lnTo>
                <a:lnTo>
                  <a:pt x="2015" y="1777"/>
                </a:lnTo>
                <a:lnTo>
                  <a:pt x="2015" y="1775"/>
                </a:lnTo>
                <a:lnTo>
                  <a:pt x="2017" y="1775"/>
                </a:lnTo>
                <a:lnTo>
                  <a:pt x="2017" y="1777"/>
                </a:lnTo>
                <a:lnTo>
                  <a:pt x="2015" y="1778"/>
                </a:lnTo>
                <a:lnTo>
                  <a:pt x="2017" y="1778"/>
                </a:lnTo>
                <a:lnTo>
                  <a:pt x="2017" y="1777"/>
                </a:lnTo>
                <a:lnTo>
                  <a:pt x="2017" y="1775"/>
                </a:lnTo>
                <a:lnTo>
                  <a:pt x="2018" y="1775"/>
                </a:lnTo>
                <a:lnTo>
                  <a:pt x="2018" y="1777"/>
                </a:lnTo>
                <a:lnTo>
                  <a:pt x="2018" y="1778"/>
                </a:lnTo>
                <a:lnTo>
                  <a:pt x="2020" y="1777"/>
                </a:lnTo>
                <a:lnTo>
                  <a:pt x="2018" y="1777"/>
                </a:lnTo>
                <a:lnTo>
                  <a:pt x="2020" y="1775"/>
                </a:lnTo>
                <a:lnTo>
                  <a:pt x="2021" y="1774"/>
                </a:lnTo>
                <a:lnTo>
                  <a:pt x="2022" y="1774"/>
                </a:lnTo>
                <a:lnTo>
                  <a:pt x="2021" y="1774"/>
                </a:lnTo>
                <a:lnTo>
                  <a:pt x="2021" y="1772"/>
                </a:lnTo>
                <a:lnTo>
                  <a:pt x="2022" y="1772"/>
                </a:lnTo>
                <a:lnTo>
                  <a:pt x="2024" y="1772"/>
                </a:lnTo>
                <a:lnTo>
                  <a:pt x="2022" y="1772"/>
                </a:lnTo>
                <a:lnTo>
                  <a:pt x="2022" y="1771"/>
                </a:lnTo>
                <a:lnTo>
                  <a:pt x="2022" y="1769"/>
                </a:lnTo>
                <a:lnTo>
                  <a:pt x="2021" y="1769"/>
                </a:lnTo>
                <a:lnTo>
                  <a:pt x="2021" y="1771"/>
                </a:lnTo>
                <a:lnTo>
                  <a:pt x="2020" y="1772"/>
                </a:lnTo>
                <a:lnTo>
                  <a:pt x="2018" y="1772"/>
                </a:lnTo>
                <a:lnTo>
                  <a:pt x="2018" y="1774"/>
                </a:lnTo>
                <a:lnTo>
                  <a:pt x="2017" y="1774"/>
                </a:lnTo>
                <a:lnTo>
                  <a:pt x="2015" y="1774"/>
                </a:lnTo>
                <a:lnTo>
                  <a:pt x="2015" y="1772"/>
                </a:lnTo>
                <a:lnTo>
                  <a:pt x="2015" y="1774"/>
                </a:lnTo>
                <a:lnTo>
                  <a:pt x="2014" y="1774"/>
                </a:lnTo>
                <a:lnTo>
                  <a:pt x="2014" y="1772"/>
                </a:lnTo>
                <a:lnTo>
                  <a:pt x="2015" y="1772"/>
                </a:lnTo>
                <a:lnTo>
                  <a:pt x="2015" y="1771"/>
                </a:lnTo>
                <a:lnTo>
                  <a:pt x="2015" y="1769"/>
                </a:lnTo>
                <a:lnTo>
                  <a:pt x="2017" y="1771"/>
                </a:lnTo>
                <a:lnTo>
                  <a:pt x="2018" y="1771"/>
                </a:lnTo>
                <a:lnTo>
                  <a:pt x="2018" y="1772"/>
                </a:lnTo>
                <a:lnTo>
                  <a:pt x="2018" y="1771"/>
                </a:lnTo>
                <a:lnTo>
                  <a:pt x="2020" y="1771"/>
                </a:lnTo>
                <a:lnTo>
                  <a:pt x="2018" y="1769"/>
                </a:lnTo>
                <a:lnTo>
                  <a:pt x="2018" y="1768"/>
                </a:lnTo>
                <a:lnTo>
                  <a:pt x="2017" y="1768"/>
                </a:lnTo>
                <a:lnTo>
                  <a:pt x="2017" y="1769"/>
                </a:lnTo>
                <a:lnTo>
                  <a:pt x="2015" y="1769"/>
                </a:lnTo>
                <a:lnTo>
                  <a:pt x="2015" y="1768"/>
                </a:lnTo>
                <a:lnTo>
                  <a:pt x="2017" y="1768"/>
                </a:lnTo>
                <a:lnTo>
                  <a:pt x="2017" y="1767"/>
                </a:lnTo>
                <a:lnTo>
                  <a:pt x="2015" y="1767"/>
                </a:lnTo>
                <a:lnTo>
                  <a:pt x="2017" y="1767"/>
                </a:lnTo>
                <a:lnTo>
                  <a:pt x="2018" y="1767"/>
                </a:lnTo>
                <a:lnTo>
                  <a:pt x="2020" y="1767"/>
                </a:lnTo>
                <a:lnTo>
                  <a:pt x="2020" y="1765"/>
                </a:lnTo>
                <a:lnTo>
                  <a:pt x="2020" y="1767"/>
                </a:lnTo>
                <a:lnTo>
                  <a:pt x="2020" y="1765"/>
                </a:lnTo>
                <a:lnTo>
                  <a:pt x="2021" y="1765"/>
                </a:lnTo>
                <a:lnTo>
                  <a:pt x="2021" y="1764"/>
                </a:lnTo>
                <a:lnTo>
                  <a:pt x="2021" y="1762"/>
                </a:lnTo>
                <a:lnTo>
                  <a:pt x="2021" y="1761"/>
                </a:lnTo>
                <a:lnTo>
                  <a:pt x="2021" y="1762"/>
                </a:lnTo>
                <a:lnTo>
                  <a:pt x="2021" y="1764"/>
                </a:lnTo>
                <a:lnTo>
                  <a:pt x="2020" y="1764"/>
                </a:lnTo>
                <a:lnTo>
                  <a:pt x="2020" y="1762"/>
                </a:lnTo>
                <a:lnTo>
                  <a:pt x="2020" y="1764"/>
                </a:lnTo>
                <a:lnTo>
                  <a:pt x="2018" y="1764"/>
                </a:lnTo>
                <a:lnTo>
                  <a:pt x="2018" y="1765"/>
                </a:lnTo>
                <a:lnTo>
                  <a:pt x="2017" y="1765"/>
                </a:lnTo>
                <a:lnTo>
                  <a:pt x="2017" y="1764"/>
                </a:lnTo>
                <a:lnTo>
                  <a:pt x="2017" y="1762"/>
                </a:lnTo>
                <a:lnTo>
                  <a:pt x="2018" y="1762"/>
                </a:lnTo>
                <a:lnTo>
                  <a:pt x="2017" y="1762"/>
                </a:lnTo>
                <a:lnTo>
                  <a:pt x="2017" y="1761"/>
                </a:lnTo>
                <a:lnTo>
                  <a:pt x="2018" y="1759"/>
                </a:lnTo>
                <a:lnTo>
                  <a:pt x="2018" y="1758"/>
                </a:lnTo>
                <a:lnTo>
                  <a:pt x="2020" y="1758"/>
                </a:lnTo>
                <a:lnTo>
                  <a:pt x="2020" y="1756"/>
                </a:lnTo>
                <a:lnTo>
                  <a:pt x="2020" y="1755"/>
                </a:lnTo>
                <a:lnTo>
                  <a:pt x="2020" y="1753"/>
                </a:lnTo>
                <a:lnTo>
                  <a:pt x="2021" y="1752"/>
                </a:lnTo>
                <a:lnTo>
                  <a:pt x="2022" y="1753"/>
                </a:lnTo>
                <a:lnTo>
                  <a:pt x="2021" y="1753"/>
                </a:lnTo>
                <a:lnTo>
                  <a:pt x="2021" y="1755"/>
                </a:lnTo>
                <a:lnTo>
                  <a:pt x="2021" y="1756"/>
                </a:lnTo>
                <a:lnTo>
                  <a:pt x="2021" y="1758"/>
                </a:lnTo>
                <a:lnTo>
                  <a:pt x="2021" y="1759"/>
                </a:lnTo>
                <a:lnTo>
                  <a:pt x="2020" y="1761"/>
                </a:lnTo>
                <a:lnTo>
                  <a:pt x="2021" y="1761"/>
                </a:lnTo>
                <a:lnTo>
                  <a:pt x="2021" y="1759"/>
                </a:lnTo>
                <a:lnTo>
                  <a:pt x="2022" y="1759"/>
                </a:lnTo>
                <a:lnTo>
                  <a:pt x="2022" y="1758"/>
                </a:lnTo>
                <a:lnTo>
                  <a:pt x="2024" y="1758"/>
                </a:lnTo>
                <a:lnTo>
                  <a:pt x="2024" y="1759"/>
                </a:lnTo>
                <a:lnTo>
                  <a:pt x="2024" y="1758"/>
                </a:lnTo>
                <a:lnTo>
                  <a:pt x="2025" y="1759"/>
                </a:lnTo>
                <a:lnTo>
                  <a:pt x="2025" y="1758"/>
                </a:lnTo>
                <a:lnTo>
                  <a:pt x="2025" y="1756"/>
                </a:lnTo>
                <a:lnTo>
                  <a:pt x="2025" y="1755"/>
                </a:lnTo>
                <a:lnTo>
                  <a:pt x="2025" y="1753"/>
                </a:lnTo>
                <a:lnTo>
                  <a:pt x="2024" y="1753"/>
                </a:lnTo>
                <a:lnTo>
                  <a:pt x="2025" y="1753"/>
                </a:lnTo>
                <a:lnTo>
                  <a:pt x="2025" y="1752"/>
                </a:lnTo>
                <a:lnTo>
                  <a:pt x="2024" y="1752"/>
                </a:lnTo>
                <a:lnTo>
                  <a:pt x="2024" y="1750"/>
                </a:lnTo>
                <a:lnTo>
                  <a:pt x="2024" y="1749"/>
                </a:lnTo>
                <a:lnTo>
                  <a:pt x="2025" y="1749"/>
                </a:lnTo>
                <a:lnTo>
                  <a:pt x="2025" y="1747"/>
                </a:lnTo>
                <a:lnTo>
                  <a:pt x="2027" y="1747"/>
                </a:lnTo>
                <a:lnTo>
                  <a:pt x="2027" y="1749"/>
                </a:lnTo>
                <a:lnTo>
                  <a:pt x="2027" y="1750"/>
                </a:lnTo>
                <a:lnTo>
                  <a:pt x="2025" y="1750"/>
                </a:lnTo>
                <a:lnTo>
                  <a:pt x="2027" y="1750"/>
                </a:lnTo>
                <a:lnTo>
                  <a:pt x="2027" y="1752"/>
                </a:lnTo>
                <a:lnTo>
                  <a:pt x="2027" y="1753"/>
                </a:lnTo>
                <a:lnTo>
                  <a:pt x="2027" y="1755"/>
                </a:lnTo>
                <a:lnTo>
                  <a:pt x="2027" y="1753"/>
                </a:lnTo>
                <a:lnTo>
                  <a:pt x="2028" y="1753"/>
                </a:lnTo>
                <a:lnTo>
                  <a:pt x="2028" y="1755"/>
                </a:lnTo>
                <a:lnTo>
                  <a:pt x="2027" y="1755"/>
                </a:lnTo>
                <a:lnTo>
                  <a:pt x="2028" y="1755"/>
                </a:lnTo>
                <a:lnTo>
                  <a:pt x="2028" y="1753"/>
                </a:lnTo>
                <a:lnTo>
                  <a:pt x="2030" y="1753"/>
                </a:lnTo>
                <a:lnTo>
                  <a:pt x="2030" y="1752"/>
                </a:lnTo>
                <a:lnTo>
                  <a:pt x="2031" y="1753"/>
                </a:lnTo>
                <a:lnTo>
                  <a:pt x="2030" y="1753"/>
                </a:lnTo>
                <a:lnTo>
                  <a:pt x="2031" y="1753"/>
                </a:lnTo>
                <a:lnTo>
                  <a:pt x="2031" y="1755"/>
                </a:lnTo>
                <a:lnTo>
                  <a:pt x="2030" y="1755"/>
                </a:lnTo>
                <a:lnTo>
                  <a:pt x="2030" y="1756"/>
                </a:lnTo>
                <a:lnTo>
                  <a:pt x="2030" y="1758"/>
                </a:lnTo>
                <a:lnTo>
                  <a:pt x="2031" y="1758"/>
                </a:lnTo>
                <a:lnTo>
                  <a:pt x="2031" y="1759"/>
                </a:lnTo>
                <a:lnTo>
                  <a:pt x="2031" y="1761"/>
                </a:lnTo>
                <a:lnTo>
                  <a:pt x="2030" y="1761"/>
                </a:lnTo>
                <a:lnTo>
                  <a:pt x="2030" y="1762"/>
                </a:lnTo>
                <a:lnTo>
                  <a:pt x="2028" y="1761"/>
                </a:lnTo>
                <a:lnTo>
                  <a:pt x="2028" y="1762"/>
                </a:lnTo>
                <a:lnTo>
                  <a:pt x="2028" y="1761"/>
                </a:lnTo>
                <a:lnTo>
                  <a:pt x="2027" y="1762"/>
                </a:lnTo>
                <a:lnTo>
                  <a:pt x="2027" y="1764"/>
                </a:lnTo>
                <a:lnTo>
                  <a:pt x="2025" y="1764"/>
                </a:lnTo>
                <a:lnTo>
                  <a:pt x="2024" y="1764"/>
                </a:lnTo>
                <a:lnTo>
                  <a:pt x="2022" y="1765"/>
                </a:lnTo>
                <a:lnTo>
                  <a:pt x="2024" y="1765"/>
                </a:lnTo>
                <a:lnTo>
                  <a:pt x="2025" y="1765"/>
                </a:lnTo>
                <a:lnTo>
                  <a:pt x="2025" y="1767"/>
                </a:lnTo>
                <a:lnTo>
                  <a:pt x="2025" y="1768"/>
                </a:lnTo>
                <a:lnTo>
                  <a:pt x="2027" y="1768"/>
                </a:lnTo>
                <a:lnTo>
                  <a:pt x="2027" y="1767"/>
                </a:lnTo>
                <a:lnTo>
                  <a:pt x="2025" y="1767"/>
                </a:lnTo>
                <a:lnTo>
                  <a:pt x="2027" y="1767"/>
                </a:lnTo>
                <a:lnTo>
                  <a:pt x="2027" y="1765"/>
                </a:lnTo>
                <a:lnTo>
                  <a:pt x="2028" y="1767"/>
                </a:lnTo>
                <a:lnTo>
                  <a:pt x="2028" y="1765"/>
                </a:lnTo>
                <a:lnTo>
                  <a:pt x="2030" y="1765"/>
                </a:lnTo>
                <a:lnTo>
                  <a:pt x="2030" y="1764"/>
                </a:lnTo>
                <a:lnTo>
                  <a:pt x="2031" y="1764"/>
                </a:lnTo>
                <a:lnTo>
                  <a:pt x="2030" y="1765"/>
                </a:lnTo>
                <a:lnTo>
                  <a:pt x="2031" y="1765"/>
                </a:lnTo>
                <a:lnTo>
                  <a:pt x="2031" y="1767"/>
                </a:lnTo>
                <a:lnTo>
                  <a:pt x="2031" y="1768"/>
                </a:lnTo>
                <a:lnTo>
                  <a:pt x="2031" y="1769"/>
                </a:lnTo>
                <a:lnTo>
                  <a:pt x="2030" y="1769"/>
                </a:lnTo>
                <a:lnTo>
                  <a:pt x="2030" y="1771"/>
                </a:lnTo>
                <a:lnTo>
                  <a:pt x="2028" y="1772"/>
                </a:lnTo>
                <a:lnTo>
                  <a:pt x="2027" y="1771"/>
                </a:lnTo>
                <a:lnTo>
                  <a:pt x="2028" y="1771"/>
                </a:lnTo>
                <a:lnTo>
                  <a:pt x="2027" y="1771"/>
                </a:lnTo>
                <a:lnTo>
                  <a:pt x="2027" y="1769"/>
                </a:lnTo>
                <a:lnTo>
                  <a:pt x="2027" y="1771"/>
                </a:lnTo>
                <a:lnTo>
                  <a:pt x="2027" y="1772"/>
                </a:lnTo>
                <a:lnTo>
                  <a:pt x="2028" y="1772"/>
                </a:lnTo>
                <a:lnTo>
                  <a:pt x="2028" y="1774"/>
                </a:lnTo>
                <a:lnTo>
                  <a:pt x="2028" y="1775"/>
                </a:lnTo>
                <a:lnTo>
                  <a:pt x="2027" y="1775"/>
                </a:lnTo>
                <a:lnTo>
                  <a:pt x="2027" y="1777"/>
                </a:lnTo>
                <a:lnTo>
                  <a:pt x="2025" y="1778"/>
                </a:lnTo>
                <a:lnTo>
                  <a:pt x="2024" y="1778"/>
                </a:lnTo>
                <a:lnTo>
                  <a:pt x="2025" y="1780"/>
                </a:lnTo>
                <a:lnTo>
                  <a:pt x="2024" y="1781"/>
                </a:lnTo>
                <a:lnTo>
                  <a:pt x="2022" y="1781"/>
                </a:lnTo>
                <a:lnTo>
                  <a:pt x="2021" y="1781"/>
                </a:lnTo>
                <a:lnTo>
                  <a:pt x="2022" y="1781"/>
                </a:lnTo>
                <a:lnTo>
                  <a:pt x="2022" y="1783"/>
                </a:lnTo>
                <a:lnTo>
                  <a:pt x="2024" y="1783"/>
                </a:lnTo>
                <a:lnTo>
                  <a:pt x="2024" y="1784"/>
                </a:lnTo>
                <a:lnTo>
                  <a:pt x="2025" y="1784"/>
                </a:lnTo>
                <a:lnTo>
                  <a:pt x="2025" y="1783"/>
                </a:lnTo>
                <a:lnTo>
                  <a:pt x="2025" y="1784"/>
                </a:lnTo>
                <a:lnTo>
                  <a:pt x="2025" y="1786"/>
                </a:lnTo>
                <a:lnTo>
                  <a:pt x="2025" y="1787"/>
                </a:lnTo>
                <a:lnTo>
                  <a:pt x="2025" y="1789"/>
                </a:lnTo>
                <a:lnTo>
                  <a:pt x="2024" y="1789"/>
                </a:lnTo>
                <a:lnTo>
                  <a:pt x="2024" y="1790"/>
                </a:lnTo>
                <a:lnTo>
                  <a:pt x="2022" y="1789"/>
                </a:lnTo>
                <a:lnTo>
                  <a:pt x="2022" y="1787"/>
                </a:lnTo>
                <a:lnTo>
                  <a:pt x="2022" y="1789"/>
                </a:lnTo>
                <a:lnTo>
                  <a:pt x="2022" y="1790"/>
                </a:lnTo>
                <a:lnTo>
                  <a:pt x="2022" y="1794"/>
                </a:lnTo>
                <a:lnTo>
                  <a:pt x="2021" y="1794"/>
                </a:lnTo>
                <a:lnTo>
                  <a:pt x="2020" y="1793"/>
                </a:lnTo>
                <a:lnTo>
                  <a:pt x="2020" y="1792"/>
                </a:lnTo>
                <a:lnTo>
                  <a:pt x="2021" y="1792"/>
                </a:lnTo>
                <a:lnTo>
                  <a:pt x="2021" y="1790"/>
                </a:lnTo>
                <a:lnTo>
                  <a:pt x="2020" y="1792"/>
                </a:lnTo>
                <a:lnTo>
                  <a:pt x="2018" y="1792"/>
                </a:lnTo>
                <a:lnTo>
                  <a:pt x="2017" y="1790"/>
                </a:lnTo>
                <a:lnTo>
                  <a:pt x="2018" y="1789"/>
                </a:lnTo>
                <a:lnTo>
                  <a:pt x="2018" y="1787"/>
                </a:lnTo>
                <a:lnTo>
                  <a:pt x="2018" y="1789"/>
                </a:lnTo>
                <a:lnTo>
                  <a:pt x="2020" y="1789"/>
                </a:lnTo>
                <a:lnTo>
                  <a:pt x="2021" y="1789"/>
                </a:lnTo>
                <a:lnTo>
                  <a:pt x="2020" y="1789"/>
                </a:lnTo>
                <a:lnTo>
                  <a:pt x="2020" y="1787"/>
                </a:lnTo>
                <a:lnTo>
                  <a:pt x="2020" y="1786"/>
                </a:lnTo>
                <a:lnTo>
                  <a:pt x="2021" y="1786"/>
                </a:lnTo>
                <a:lnTo>
                  <a:pt x="2021" y="1784"/>
                </a:lnTo>
                <a:lnTo>
                  <a:pt x="2020" y="1786"/>
                </a:lnTo>
                <a:lnTo>
                  <a:pt x="2020" y="1784"/>
                </a:lnTo>
                <a:lnTo>
                  <a:pt x="2021" y="1784"/>
                </a:lnTo>
                <a:lnTo>
                  <a:pt x="2020" y="1784"/>
                </a:lnTo>
                <a:lnTo>
                  <a:pt x="2020" y="1783"/>
                </a:lnTo>
                <a:lnTo>
                  <a:pt x="2020" y="1784"/>
                </a:lnTo>
                <a:lnTo>
                  <a:pt x="2018" y="1784"/>
                </a:lnTo>
                <a:lnTo>
                  <a:pt x="2018" y="1786"/>
                </a:lnTo>
                <a:lnTo>
                  <a:pt x="2017" y="1786"/>
                </a:lnTo>
                <a:lnTo>
                  <a:pt x="2017" y="1787"/>
                </a:lnTo>
                <a:lnTo>
                  <a:pt x="2015" y="1787"/>
                </a:lnTo>
                <a:lnTo>
                  <a:pt x="2015" y="1786"/>
                </a:lnTo>
                <a:lnTo>
                  <a:pt x="2015" y="1784"/>
                </a:lnTo>
                <a:lnTo>
                  <a:pt x="2017" y="1784"/>
                </a:lnTo>
                <a:lnTo>
                  <a:pt x="2015" y="1784"/>
                </a:lnTo>
                <a:lnTo>
                  <a:pt x="2015" y="1786"/>
                </a:lnTo>
                <a:lnTo>
                  <a:pt x="2014" y="1786"/>
                </a:lnTo>
                <a:lnTo>
                  <a:pt x="2014" y="1784"/>
                </a:lnTo>
                <a:lnTo>
                  <a:pt x="2012" y="1786"/>
                </a:lnTo>
                <a:lnTo>
                  <a:pt x="2012" y="1784"/>
                </a:lnTo>
                <a:lnTo>
                  <a:pt x="2014" y="1784"/>
                </a:lnTo>
                <a:lnTo>
                  <a:pt x="2014" y="1783"/>
                </a:lnTo>
                <a:lnTo>
                  <a:pt x="2012" y="1783"/>
                </a:lnTo>
                <a:lnTo>
                  <a:pt x="2012" y="1781"/>
                </a:lnTo>
                <a:close/>
                <a:moveTo>
                  <a:pt x="2208" y="1749"/>
                </a:moveTo>
                <a:lnTo>
                  <a:pt x="2208" y="1747"/>
                </a:lnTo>
                <a:lnTo>
                  <a:pt x="2209" y="1747"/>
                </a:lnTo>
                <a:lnTo>
                  <a:pt x="2209" y="1749"/>
                </a:lnTo>
                <a:lnTo>
                  <a:pt x="2208" y="1749"/>
                </a:lnTo>
                <a:close/>
                <a:moveTo>
                  <a:pt x="2208" y="1749"/>
                </a:moveTo>
                <a:lnTo>
                  <a:pt x="2208" y="1747"/>
                </a:lnTo>
                <a:lnTo>
                  <a:pt x="2208" y="1749"/>
                </a:lnTo>
                <a:close/>
                <a:moveTo>
                  <a:pt x="2044" y="1747"/>
                </a:moveTo>
                <a:lnTo>
                  <a:pt x="2043" y="1747"/>
                </a:lnTo>
                <a:lnTo>
                  <a:pt x="2044" y="1747"/>
                </a:lnTo>
                <a:close/>
                <a:moveTo>
                  <a:pt x="2209" y="1747"/>
                </a:moveTo>
                <a:lnTo>
                  <a:pt x="2209" y="1749"/>
                </a:lnTo>
                <a:lnTo>
                  <a:pt x="2209" y="1747"/>
                </a:lnTo>
                <a:close/>
                <a:moveTo>
                  <a:pt x="2208" y="1747"/>
                </a:moveTo>
                <a:lnTo>
                  <a:pt x="2206" y="1747"/>
                </a:lnTo>
                <a:lnTo>
                  <a:pt x="2208" y="1746"/>
                </a:lnTo>
                <a:lnTo>
                  <a:pt x="2208" y="1747"/>
                </a:lnTo>
                <a:close/>
                <a:moveTo>
                  <a:pt x="2206" y="1747"/>
                </a:moveTo>
                <a:lnTo>
                  <a:pt x="2205" y="1747"/>
                </a:lnTo>
                <a:lnTo>
                  <a:pt x="2206" y="1747"/>
                </a:lnTo>
                <a:lnTo>
                  <a:pt x="2206" y="1746"/>
                </a:lnTo>
                <a:lnTo>
                  <a:pt x="2206" y="1747"/>
                </a:lnTo>
                <a:close/>
                <a:moveTo>
                  <a:pt x="2200" y="1747"/>
                </a:moveTo>
                <a:lnTo>
                  <a:pt x="2199" y="1747"/>
                </a:lnTo>
                <a:lnTo>
                  <a:pt x="2200" y="1746"/>
                </a:lnTo>
                <a:lnTo>
                  <a:pt x="2200" y="1747"/>
                </a:lnTo>
                <a:close/>
                <a:moveTo>
                  <a:pt x="2050" y="1746"/>
                </a:moveTo>
                <a:lnTo>
                  <a:pt x="2049" y="1746"/>
                </a:lnTo>
                <a:lnTo>
                  <a:pt x="2049" y="1747"/>
                </a:lnTo>
                <a:lnTo>
                  <a:pt x="2047" y="1746"/>
                </a:lnTo>
                <a:lnTo>
                  <a:pt x="2046" y="1747"/>
                </a:lnTo>
                <a:lnTo>
                  <a:pt x="2044" y="1747"/>
                </a:lnTo>
                <a:lnTo>
                  <a:pt x="2046" y="1746"/>
                </a:lnTo>
                <a:lnTo>
                  <a:pt x="2049" y="1746"/>
                </a:lnTo>
                <a:lnTo>
                  <a:pt x="2050" y="1746"/>
                </a:lnTo>
                <a:close/>
                <a:moveTo>
                  <a:pt x="2031" y="1749"/>
                </a:moveTo>
                <a:lnTo>
                  <a:pt x="2033" y="1749"/>
                </a:lnTo>
                <a:lnTo>
                  <a:pt x="2033" y="1750"/>
                </a:lnTo>
                <a:lnTo>
                  <a:pt x="2031" y="1750"/>
                </a:lnTo>
                <a:lnTo>
                  <a:pt x="2031" y="1752"/>
                </a:lnTo>
                <a:lnTo>
                  <a:pt x="2031" y="1750"/>
                </a:lnTo>
                <a:lnTo>
                  <a:pt x="2030" y="1750"/>
                </a:lnTo>
                <a:lnTo>
                  <a:pt x="2030" y="1749"/>
                </a:lnTo>
                <a:lnTo>
                  <a:pt x="2028" y="1747"/>
                </a:lnTo>
                <a:lnTo>
                  <a:pt x="2028" y="1746"/>
                </a:lnTo>
                <a:lnTo>
                  <a:pt x="2028" y="1744"/>
                </a:lnTo>
                <a:lnTo>
                  <a:pt x="2030" y="1744"/>
                </a:lnTo>
                <a:lnTo>
                  <a:pt x="2030" y="1746"/>
                </a:lnTo>
                <a:lnTo>
                  <a:pt x="2031" y="1746"/>
                </a:lnTo>
                <a:lnTo>
                  <a:pt x="2031" y="1747"/>
                </a:lnTo>
                <a:lnTo>
                  <a:pt x="2031" y="1749"/>
                </a:lnTo>
                <a:close/>
                <a:moveTo>
                  <a:pt x="2034" y="1740"/>
                </a:moveTo>
                <a:lnTo>
                  <a:pt x="2036" y="1740"/>
                </a:lnTo>
                <a:lnTo>
                  <a:pt x="2036" y="1742"/>
                </a:lnTo>
                <a:lnTo>
                  <a:pt x="2036" y="1743"/>
                </a:lnTo>
                <a:lnTo>
                  <a:pt x="2034" y="1743"/>
                </a:lnTo>
                <a:lnTo>
                  <a:pt x="2034" y="1744"/>
                </a:lnTo>
                <a:lnTo>
                  <a:pt x="2036" y="1744"/>
                </a:lnTo>
                <a:lnTo>
                  <a:pt x="2034" y="1746"/>
                </a:lnTo>
                <a:lnTo>
                  <a:pt x="2034" y="1744"/>
                </a:lnTo>
                <a:lnTo>
                  <a:pt x="2033" y="1744"/>
                </a:lnTo>
                <a:lnTo>
                  <a:pt x="2033" y="1746"/>
                </a:lnTo>
                <a:lnTo>
                  <a:pt x="2034" y="1746"/>
                </a:lnTo>
                <a:lnTo>
                  <a:pt x="2033" y="1747"/>
                </a:lnTo>
                <a:lnTo>
                  <a:pt x="2033" y="1746"/>
                </a:lnTo>
                <a:lnTo>
                  <a:pt x="2031" y="1746"/>
                </a:lnTo>
                <a:lnTo>
                  <a:pt x="2031" y="1747"/>
                </a:lnTo>
                <a:lnTo>
                  <a:pt x="2031" y="1746"/>
                </a:lnTo>
                <a:lnTo>
                  <a:pt x="2031" y="1744"/>
                </a:lnTo>
                <a:lnTo>
                  <a:pt x="2031" y="1743"/>
                </a:lnTo>
                <a:lnTo>
                  <a:pt x="2030" y="1742"/>
                </a:lnTo>
                <a:lnTo>
                  <a:pt x="2031" y="1742"/>
                </a:lnTo>
                <a:lnTo>
                  <a:pt x="2031" y="1743"/>
                </a:lnTo>
                <a:lnTo>
                  <a:pt x="2033" y="1744"/>
                </a:lnTo>
                <a:lnTo>
                  <a:pt x="2033" y="1743"/>
                </a:lnTo>
                <a:lnTo>
                  <a:pt x="2033" y="1742"/>
                </a:lnTo>
                <a:lnTo>
                  <a:pt x="2033" y="1743"/>
                </a:lnTo>
                <a:lnTo>
                  <a:pt x="2034" y="1743"/>
                </a:lnTo>
                <a:lnTo>
                  <a:pt x="2034" y="1742"/>
                </a:lnTo>
                <a:lnTo>
                  <a:pt x="2033" y="1742"/>
                </a:lnTo>
                <a:lnTo>
                  <a:pt x="2033" y="1740"/>
                </a:lnTo>
                <a:lnTo>
                  <a:pt x="2034" y="1740"/>
                </a:lnTo>
                <a:lnTo>
                  <a:pt x="2034" y="1739"/>
                </a:lnTo>
                <a:lnTo>
                  <a:pt x="2034" y="1740"/>
                </a:lnTo>
                <a:close/>
                <a:moveTo>
                  <a:pt x="1092" y="1739"/>
                </a:moveTo>
                <a:lnTo>
                  <a:pt x="1092" y="1737"/>
                </a:lnTo>
                <a:lnTo>
                  <a:pt x="1094" y="1737"/>
                </a:lnTo>
                <a:lnTo>
                  <a:pt x="1092" y="1739"/>
                </a:lnTo>
                <a:close/>
                <a:moveTo>
                  <a:pt x="2152" y="1737"/>
                </a:moveTo>
                <a:lnTo>
                  <a:pt x="2152" y="1736"/>
                </a:lnTo>
                <a:lnTo>
                  <a:pt x="2152" y="1737"/>
                </a:lnTo>
                <a:close/>
                <a:moveTo>
                  <a:pt x="400" y="1736"/>
                </a:moveTo>
                <a:lnTo>
                  <a:pt x="401" y="1737"/>
                </a:lnTo>
                <a:lnTo>
                  <a:pt x="401" y="1736"/>
                </a:lnTo>
                <a:lnTo>
                  <a:pt x="401" y="1737"/>
                </a:lnTo>
                <a:lnTo>
                  <a:pt x="401" y="1739"/>
                </a:lnTo>
                <a:lnTo>
                  <a:pt x="401" y="1740"/>
                </a:lnTo>
                <a:lnTo>
                  <a:pt x="401" y="1742"/>
                </a:lnTo>
                <a:lnTo>
                  <a:pt x="401" y="1743"/>
                </a:lnTo>
                <a:lnTo>
                  <a:pt x="401" y="1744"/>
                </a:lnTo>
                <a:lnTo>
                  <a:pt x="403" y="1744"/>
                </a:lnTo>
                <a:lnTo>
                  <a:pt x="403" y="1746"/>
                </a:lnTo>
                <a:lnTo>
                  <a:pt x="403" y="1747"/>
                </a:lnTo>
                <a:lnTo>
                  <a:pt x="403" y="1749"/>
                </a:lnTo>
                <a:lnTo>
                  <a:pt x="404" y="1750"/>
                </a:lnTo>
                <a:lnTo>
                  <a:pt x="406" y="1750"/>
                </a:lnTo>
                <a:lnTo>
                  <a:pt x="406" y="1752"/>
                </a:lnTo>
                <a:lnTo>
                  <a:pt x="407" y="1752"/>
                </a:lnTo>
                <a:lnTo>
                  <a:pt x="409" y="1753"/>
                </a:lnTo>
                <a:lnTo>
                  <a:pt x="409" y="1755"/>
                </a:lnTo>
                <a:lnTo>
                  <a:pt x="410" y="1755"/>
                </a:lnTo>
                <a:lnTo>
                  <a:pt x="414" y="1759"/>
                </a:lnTo>
                <a:lnTo>
                  <a:pt x="416" y="1761"/>
                </a:lnTo>
                <a:lnTo>
                  <a:pt x="417" y="1761"/>
                </a:lnTo>
                <a:lnTo>
                  <a:pt x="419" y="1762"/>
                </a:lnTo>
                <a:lnTo>
                  <a:pt x="420" y="1762"/>
                </a:lnTo>
                <a:lnTo>
                  <a:pt x="422" y="1764"/>
                </a:lnTo>
                <a:lnTo>
                  <a:pt x="426" y="1765"/>
                </a:lnTo>
                <a:lnTo>
                  <a:pt x="428" y="1765"/>
                </a:lnTo>
                <a:lnTo>
                  <a:pt x="431" y="1765"/>
                </a:lnTo>
                <a:lnTo>
                  <a:pt x="432" y="1765"/>
                </a:lnTo>
                <a:lnTo>
                  <a:pt x="432" y="1764"/>
                </a:lnTo>
                <a:lnTo>
                  <a:pt x="434" y="1764"/>
                </a:lnTo>
                <a:lnTo>
                  <a:pt x="436" y="1765"/>
                </a:lnTo>
                <a:lnTo>
                  <a:pt x="436" y="1767"/>
                </a:lnTo>
                <a:lnTo>
                  <a:pt x="439" y="1769"/>
                </a:lnTo>
                <a:lnTo>
                  <a:pt x="442" y="1772"/>
                </a:lnTo>
                <a:lnTo>
                  <a:pt x="444" y="1772"/>
                </a:lnTo>
                <a:lnTo>
                  <a:pt x="444" y="1774"/>
                </a:lnTo>
                <a:lnTo>
                  <a:pt x="445" y="1774"/>
                </a:lnTo>
                <a:lnTo>
                  <a:pt x="447" y="1774"/>
                </a:lnTo>
                <a:lnTo>
                  <a:pt x="445" y="1775"/>
                </a:lnTo>
                <a:lnTo>
                  <a:pt x="444" y="1777"/>
                </a:lnTo>
                <a:lnTo>
                  <a:pt x="442" y="1777"/>
                </a:lnTo>
                <a:lnTo>
                  <a:pt x="441" y="1777"/>
                </a:lnTo>
                <a:lnTo>
                  <a:pt x="441" y="1775"/>
                </a:lnTo>
                <a:lnTo>
                  <a:pt x="441" y="1774"/>
                </a:lnTo>
                <a:lnTo>
                  <a:pt x="441" y="1772"/>
                </a:lnTo>
                <a:lnTo>
                  <a:pt x="439" y="1772"/>
                </a:lnTo>
                <a:lnTo>
                  <a:pt x="438" y="1772"/>
                </a:lnTo>
                <a:lnTo>
                  <a:pt x="436" y="1771"/>
                </a:lnTo>
                <a:lnTo>
                  <a:pt x="435" y="1771"/>
                </a:lnTo>
                <a:lnTo>
                  <a:pt x="434" y="1771"/>
                </a:lnTo>
                <a:lnTo>
                  <a:pt x="432" y="1772"/>
                </a:lnTo>
                <a:lnTo>
                  <a:pt x="431" y="1771"/>
                </a:lnTo>
                <a:lnTo>
                  <a:pt x="429" y="1771"/>
                </a:lnTo>
                <a:lnTo>
                  <a:pt x="428" y="1771"/>
                </a:lnTo>
                <a:lnTo>
                  <a:pt x="428" y="1772"/>
                </a:lnTo>
                <a:lnTo>
                  <a:pt x="426" y="1772"/>
                </a:lnTo>
                <a:lnTo>
                  <a:pt x="425" y="1772"/>
                </a:lnTo>
                <a:lnTo>
                  <a:pt x="423" y="1774"/>
                </a:lnTo>
                <a:lnTo>
                  <a:pt x="422" y="1774"/>
                </a:lnTo>
                <a:lnTo>
                  <a:pt x="420" y="1774"/>
                </a:lnTo>
                <a:lnTo>
                  <a:pt x="420" y="1772"/>
                </a:lnTo>
                <a:lnTo>
                  <a:pt x="419" y="1771"/>
                </a:lnTo>
                <a:lnTo>
                  <a:pt x="417" y="1769"/>
                </a:lnTo>
                <a:lnTo>
                  <a:pt x="416" y="1769"/>
                </a:lnTo>
                <a:lnTo>
                  <a:pt x="414" y="1768"/>
                </a:lnTo>
                <a:lnTo>
                  <a:pt x="413" y="1768"/>
                </a:lnTo>
                <a:lnTo>
                  <a:pt x="411" y="1767"/>
                </a:lnTo>
                <a:lnTo>
                  <a:pt x="411" y="1765"/>
                </a:lnTo>
                <a:lnTo>
                  <a:pt x="410" y="1764"/>
                </a:lnTo>
                <a:lnTo>
                  <a:pt x="409" y="1762"/>
                </a:lnTo>
                <a:lnTo>
                  <a:pt x="407" y="1762"/>
                </a:lnTo>
                <a:lnTo>
                  <a:pt x="407" y="1761"/>
                </a:lnTo>
                <a:lnTo>
                  <a:pt x="406" y="1761"/>
                </a:lnTo>
                <a:lnTo>
                  <a:pt x="406" y="1759"/>
                </a:lnTo>
                <a:lnTo>
                  <a:pt x="404" y="1758"/>
                </a:lnTo>
                <a:lnTo>
                  <a:pt x="403" y="1758"/>
                </a:lnTo>
                <a:lnTo>
                  <a:pt x="403" y="1756"/>
                </a:lnTo>
                <a:lnTo>
                  <a:pt x="401" y="1756"/>
                </a:lnTo>
                <a:lnTo>
                  <a:pt x="401" y="1755"/>
                </a:lnTo>
                <a:lnTo>
                  <a:pt x="400" y="1753"/>
                </a:lnTo>
                <a:lnTo>
                  <a:pt x="401" y="1753"/>
                </a:lnTo>
                <a:lnTo>
                  <a:pt x="400" y="1753"/>
                </a:lnTo>
                <a:lnTo>
                  <a:pt x="400" y="1752"/>
                </a:lnTo>
                <a:lnTo>
                  <a:pt x="398" y="1752"/>
                </a:lnTo>
                <a:lnTo>
                  <a:pt x="398" y="1753"/>
                </a:lnTo>
                <a:lnTo>
                  <a:pt x="398" y="1752"/>
                </a:lnTo>
                <a:lnTo>
                  <a:pt x="397" y="1752"/>
                </a:lnTo>
                <a:lnTo>
                  <a:pt x="395" y="1752"/>
                </a:lnTo>
                <a:lnTo>
                  <a:pt x="395" y="1750"/>
                </a:lnTo>
                <a:lnTo>
                  <a:pt x="394" y="1750"/>
                </a:lnTo>
                <a:lnTo>
                  <a:pt x="392" y="1750"/>
                </a:lnTo>
                <a:lnTo>
                  <a:pt x="394" y="1750"/>
                </a:lnTo>
                <a:lnTo>
                  <a:pt x="392" y="1750"/>
                </a:lnTo>
                <a:lnTo>
                  <a:pt x="392" y="1749"/>
                </a:lnTo>
                <a:lnTo>
                  <a:pt x="392" y="1747"/>
                </a:lnTo>
                <a:lnTo>
                  <a:pt x="392" y="1746"/>
                </a:lnTo>
                <a:lnTo>
                  <a:pt x="392" y="1744"/>
                </a:lnTo>
                <a:lnTo>
                  <a:pt x="394" y="1744"/>
                </a:lnTo>
                <a:lnTo>
                  <a:pt x="394" y="1743"/>
                </a:lnTo>
                <a:lnTo>
                  <a:pt x="394" y="1742"/>
                </a:lnTo>
                <a:lnTo>
                  <a:pt x="395" y="1742"/>
                </a:lnTo>
                <a:lnTo>
                  <a:pt x="395" y="1740"/>
                </a:lnTo>
                <a:lnTo>
                  <a:pt x="397" y="1740"/>
                </a:lnTo>
                <a:lnTo>
                  <a:pt x="397" y="1739"/>
                </a:lnTo>
                <a:lnTo>
                  <a:pt x="398" y="1739"/>
                </a:lnTo>
                <a:lnTo>
                  <a:pt x="398" y="1737"/>
                </a:lnTo>
                <a:lnTo>
                  <a:pt x="400" y="1736"/>
                </a:lnTo>
                <a:lnTo>
                  <a:pt x="400" y="1737"/>
                </a:lnTo>
                <a:lnTo>
                  <a:pt x="400" y="1736"/>
                </a:lnTo>
                <a:close/>
                <a:moveTo>
                  <a:pt x="2149" y="1739"/>
                </a:moveTo>
                <a:lnTo>
                  <a:pt x="2147" y="1739"/>
                </a:lnTo>
                <a:lnTo>
                  <a:pt x="2147" y="1740"/>
                </a:lnTo>
                <a:lnTo>
                  <a:pt x="2149" y="1739"/>
                </a:lnTo>
                <a:lnTo>
                  <a:pt x="2149" y="1740"/>
                </a:lnTo>
                <a:lnTo>
                  <a:pt x="2149" y="1739"/>
                </a:lnTo>
                <a:lnTo>
                  <a:pt x="2150" y="1739"/>
                </a:lnTo>
                <a:lnTo>
                  <a:pt x="2150" y="1737"/>
                </a:lnTo>
                <a:lnTo>
                  <a:pt x="2150" y="1739"/>
                </a:lnTo>
                <a:lnTo>
                  <a:pt x="2150" y="1740"/>
                </a:lnTo>
                <a:lnTo>
                  <a:pt x="2149" y="1740"/>
                </a:lnTo>
                <a:lnTo>
                  <a:pt x="2147" y="1742"/>
                </a:lnTo>
                <a:lnTo>
                  <a:pt x="2146" y="1742"/>
                </a:lnTo>
                <a:lnTo>
                  <a:pt x="2147" y="1742"/>
                </a:lnTo>
                <a:lnTo>
                  <a:pt x="2149" y="1742"/>
                </a:lnTo>
                <a:lnTo>
                  <a:pt x="2147" y="1743"/>
                </a:lnTo>
                <a:lnTo>
                  <a:pt x="2146" y="1743"/>
                </a:lnTo>
                <a:lnTo>
                  <a:pt x="2146" y="1744"/>
                </a:lnTo>
                <a:lnTo>
                  <a:pt x="2144" y="1744"/>
                </a:lnTo>
                <a:lnTo>
                  <a:pt x="2143" y="1744"/>
                </a:lnTo>
                <a:lnTo>
                  <a:pt x="2143" y="1746"/>
                </a:lnTo>
                <a:lnTo>
                  <a:pt x="2142" y="1746"/>
                </a:lnTo>
                <a:lnTo>
                  <a:pt x="2140" y="1747"/>
                </a:lnTo>
                <a:lnTo>
                  <a:pt x="2139" y="1747"/>
                </a:lnTo>
                <a:lnTo>
                  <a:pt x="2137" y="1749"/>
                </a:lnTo>
                <a:lnTo>
                  <a:pt x="2137" y="1747"/>
                </a:lnTo>
                <a:lnTo>
                  <a:pt x="2136" y="1749"/>
                </a:lnTo>
                <a:lnTo>
                  <a:pt x="2134" y="1749"/>
                </a:lnTo>
                <a:lnTo>
                  <a:pt x="2134" y="1750"/>
                </a:lnTo>
                <a:lnTo>
                  <a:pt x="2133" y="1750"/>
                </a:lnTo>
                <a:lnTo>
                  <a:pt x="2133" y="1752"/>
                </a:lnTo>
                <a:lnTo>
                  <a:pt x="2131" y="1752"/>
                </a:lnTo>
                <a:lnTo>
                  <a:pt x="2130" y="1753"/>
                </a:lnTo>
                <a:lnTo>
                  <a:pt x="2128" y="1753"/>
                </a:lnTo>
                <a:lnTo>
                  <a:pt x="2128" y="1755"/>
                </a:lnTo>
                <a:lnTo>
                  <a:pt x="2127" y="1755"/>
                </a:lnTo>
                <a:lnTo>
                  <a:pt x="2125" y="1755"/>
                </a:lnTo>
                <a:lnTo>
                  <a:pt x="2124" y="1755"/>
                </a:lnTo>
                <a:lnTo>
                  <a:pt x="2124" y="1756"/>
                </a:lnTo>
                <a:lnTo>
                  <a:pt x="2122" y="1756"/>
                </a:lnTo>
                <a:lnTo>
                  <a:pt x="2121" y="1756"/>
                </a:lnTo>
                <a:lnTo>
                  <a:pt x="2119" y="1756"/>
                </a:lnTo>
                <a:lnTo>
                  <a:pt x="2118" y="1755"/>
                </a:lnTo>
                <a:lnTo>
                  <a:pt x="2118" y="1756"/>
                </a:lnTo>
                <a:lnTo>
                  <a:pt x="2117" y="1756"/>
                </a:lnTo>
                <a:lnTo>
                  <a:pt x="2117" y="1755"/>
                </a:lnTo>
                <a:lnTo>
                  <a:pt x="2115" y="1755"/>
                </a:lnTo>
                <a:lnTo>
                  <a:pt x="2115" y="1753"/>
                </a:lnTo>
                <a:lnTo>
                  <a:pt x="2115" y="1752"/>
                </a:lnTo>
                <a:lnTo>
                  <a:pt x="2115" y="1750"/>
                </a:lnTo>
                <a:lnTo>
                  <a:pt x="2115" y="1749"/>
                </a:lnTo>
                <a:lnTo>
                  <a:pt x="2117" y="1749"/>
                </a:lnTo>
                <a:lnTo>
                  <a:pt x="2117" y="1747"/>
                </a:lnTo>
                <a:lnTo>
                  <a:pt x="2118" y="1747"/>
                </a:lnTo>
                <a:lnTo>
                  <a:pt x="2119" y="1747"/>
                </a:lnTo>
                <a:lnTo>
                  <a:pt x="2121" y="1747"/>
                </a:lnTo>
                <a:lnTo>
                  <a:pt x="2121" y="1749"/>
                </a:lnTo>
                <a:lnTo>
                  <a:pt x="2121" y="1747"/>
                </a:lnTo>
                <a:lnTo>
                  <a:pt x="2122" y="1747"/>
                </a:lnTo>
                <a:lnTo>
                  <a:pt x="2121" y="1747"/>
                </a:lnTo>
                <a:lnTo>
                  <a:pt x="2122" y="1747"/>
                </a:lnTo>
                <a:lnTo>
                  <a:pt x="2124" y="1747"/>
                </a:lnTo>
                <a:lnTo>
                  <a:pt x="2124" y="1746"/>
                </a:lnTo>
                <a:lnTo>
                  <a:pt x="2125" y="1746"/>
                </a:lnTo>
                <a:lnTo>
                  <a:pt x="2125" y="1747"/>
                </a:lnTo>
                <a:lnTo>
                  <a:pt x="2127" y="1747"/>
                </a:lnTo>
                <a:lnTo>
                  <a:pt x="2128" y="1747"/>
                </a:lnTo>
                <a:lnTo>
                  <a:pt x="2128" y="1749"/>
                </a:lnTo>
                <a:lnTo>
                  <a:pt x="2128" y="1747"/>
                </a:lnTo>
                <a:lnTo>
                  <a:pt x="2130" y="1747"/>
                </a:lnTo>
                <a:lnTo>
                  <a:pt x="2130" y="1749"/>
                </a:lnTo>
                <a:lnTo>
                  <a:pt x="2131" y="1749"/>
                </a:lnTo>
                <a:lnTo>
                  <a:pt x="2130" y="1747"/>
                </a:lnTo>
                <a:lnTo>
                  <a:pt x="2128" y="1747"/>
                </a:lnTo>
                <a:lnTo>
                  <a:pt x="2128" y="1746"/>
                </a:lnTo>
                <a:lnTo>
                  <a:pt x="2128" y="1744"/>
                </a:lnTo>
                <a:lnTo>
                  <a:pt x="2128" y="1746"/>
                </a:lnTo>
                <a:lnTo>
                  <a:pt x="2130" y="1746"/>
                </a:lnTo>
                <a:lnTo>
                  <a:pt x="2130" y="1744"/>
                </a:lnTo>
                <a:lnTo>
                  <a:pt x="2133" y="1743"/>
                </a:lnTo>
                <a:lnTo>
                  <a:pt x="2134" y="1743"/>
                </a:lnTo>
                <a:lnTo>
                  <a:pt x="2136" y="1743"/>
                </a:lnTo>
                <a:lnTo>
                  <a:pt x="2136" y="1742"/>
                </a:lnTo>
                <a:lnTo>
                  <a:pt x="2137" y="1742"/>
                </a:lnTo>
                <a:lnTo>
                  <a:pt x="2139" y="1743"/>
                </a:lnTo>
                <a:lnTo>
                  <a:pt x="2140" y="1743"/>
                </a:lnTo>
                <a:lnTo>
                  <a:pt x="2140" y="1742"/>
                </a:lnTo>
                <a:lnTo>
                  <a:pt x="2139" y="1742"/>
                </a:lnTo>
                <a:lnTo>
                  <a:pt x="2139" y="1740"/>
                </a:lnTo>
                <a:lnTo>
                  <a:pt x="2137" y="1742"/>
                </a:lnTo>
                <a:lnTo>
                  <a:pt x="2137" y="1740"/>
                </a:lnTo>
                <a:lnTo>
                  <a:pt x="2139" y="1740"/>
                </a:lnTo>
                <a:lnTo>
                  <a:pt x="2140" y="1739"/>
                </a:lnTo>
                <a:lnTo>
                  <a:pt x="2142" y="1739"/>
                </a:lnTo>
                <a:lnTo>
                  <a:pt x="2143" y="1739"/>
                </a:lnTo>
                <a:lnTo>
                  <a:pt x="2144" y="1739"/>
                </a:lnTo>
                <a:lnTo>
                  <a:pt x="2146" y="1739"/>
                </a:lnTo>
                <a:lnTo>
                  <a:pt x="2147" y="1739"/>
                </a:lnTo>
                <a:lnTo>
                  <a:pt x="2147" y="1737"/>
                </a:lnTo>
                <a:lnTo>
                  <a:pt x="2149" y="1737"/>
                </a:lnTo>
                <a:lnTo>
                  <a:pt x="2149" y="1736"/>
                </a:lnTo>
                <a:lnTo>
                  <a:pt x="2150" y="1734"/>
                </a:lnTo>
                <a:lnTo>
                  <a:pt x="2150" y="1736"/>
                </a:lnTo>
                <a:lnTo>
                  <a:pt x="2150" y="1737"/>
                </a:lnTo>
                <a:lnTo>
                  <a:pt x="2149" y="1737"/>
                </a:lnTo>
                <a:lnTo>
                  <a:pt x="2149" y="1739"/>
                </a:lnTo>
                <a:close/>
                <a:moveTo>
                  <a:pt x="2149" y="1736"/>
                </a:moveTo>
                <a:lnTo>
                  <a:pt x="2147" y="1736"/>
                </a:lnTo>
                <a:lnTo>
                  <a:pt x="2147" y="1734"/>
                </a:lnTo>
                <a:lnTo>
                  <a:pt x="2149" y="1734"/>
                </a:lnTo>
                <a:lnTo>
                  <a:pt x="2149" y="1736"/>
                </a:lnTo>
                <a:close/>
                <a:moveTo>
                  <a:pt x="2153" y="1734"/>
                </a:moveTo>
                <a:lnTo>
                  <a:pt x="2153" y="1733"/>
                </a:lnTo>
                <a:lnTo>
                  <a:pt x="2153" y="1734"/>
                </a:lnTo>
                <a:close/>
                <a:moveTo>
                  <a:pt x="1997" y="1734"/>
                </a:moveTo>
                <a:lnTo>
                  <a:pt x="1996" y="1734"/>
                </a:lnTo>
                <a:lnTo>
                  <a:pt x="1996" y="1733"/>
                </a:lnTo>
                <a:lnTo>
                  <a:pt x="1997" y="1733"/>
                </a:lnTo>
                <a:lnTo>
                  <a:pt x="1997" y="1734"/>
                </a:lnTo>
                <a:close/>
                <a:moveTo>
                  <a:pt x="2137" y="1727"/>
                </a:moveTo>
                <a:lnTo>
                  <a:pt x="2136" y="1727"/>
                </a:lnTo>
                <a:lnTo>
                  <a:pt x="2136" y="1728"/>
                </a:lnTo>
                <a:lnTo>
                  <a:pt x="2136" y="1727"/>
                </a:lnTo>
                <a:lnTo>
                  <a:pt x="2137" y="1727"/>
                </a:lnTo>
                <a:close/>
                <a:moveTo>
                  <a:pt x="2140" y="1725"/>
                </a:moveTo>
                <a:lnTo>
                  <a:pt x="2139" y="1725"/>
                </a:lnTo>
                <a:lnTo>
                  <a:pt x="2140" y="1725"/>
                </a:lnTo>
                <a:lnTo>
                  <a:pt x="2140" y="1724"/>
                </a:lnTo>
                <a:lnTo>
                  <a:pt x="2140" y="1725"/>
                </a:lnTo>
                <a:close/>
                <a:moveTo>
                  <a:pt x="392" y="1734"/>
                </a:moveTo>
                <a:lnTo>
                  <a:pt x="391" y="1733"/>
                </a:lnTo>
                <a:lnTo>
                  <a:pt x="391" y="1731"/>
                </a:lnTo>
                <a:lnTo>
                  <a:pt x="389" y="1731"/>
                </a:lnTo>
                <a:lnTo>
                  <a:pt x="389" y="1730"/>
                </a:lnTo>
                <a:lnTo>
                  <a:pt x="388" y="1730"/>
                </a:lnTo>
                <a:lnTo>
                  <a:pt x="389" y="1728"/>
                </a:lnTo>
                <a:lnTo>
                  <a:pt x="389" y="1727"/>
                </a:lnTo>
                <a:lnTo>
                  <a:pt x="391" y="1727"/>
                </a:lnTo>
                <a:lnTo>
                  <a:pt x="391" y="1725"/>
                </a:lnTo>
                <a:lnTo>
                  <a:pt x="391" y="1724"/>
                </a:lnTo>
                <a:lnTo>
                  <a:pt x="392" y="1725"/>
                </a:lnTo>
                <a:lnTo>
                  <a:pt x="392" y="1727"/>
                </a:lnTo>
                <a:lnTo>
                  <a:pt x="392" y="1728"/>
                </a:lnTo>
                <a:lnTo>
                  <a:pt x="392" y="1730"/>
                </a:lnTo>
                <a:lnTo>
                  <a:pt x="392" y="1731"/>
                </a:lnTo>
                <a:lnTo>
                  <a:pt x="392" y="1733"/>
                </a:lnTo>
                <a:lnTo>
                  <a:pt x="394" y="1734"/>
                </a:lnTo>
                <a:lnTo>
                  <a:pt x="392" y="1734"/>
                </a:lnTo>
                <a:close/>
                <a:moveTo>
                  <a:pt x="2021" y="1728"/>
                </a:moveTo>
                <a:lnTo>
                  <a:pt x="2021" y="1727"/>
                </a:lnTo>
                <a:lnTo>
                  <a:pt x="2022" y="1725"/>
                </a:lnTo>
                <a:lnTo>
                  <a:pt x="2022" y="1724"/>
                </a:lnTo>
                <a:lnTo>
                  <a:pt x="2024" y="1724"/>
                </a:lnTo>
                <a:lnTo>
                  <a:pt x="2024" y="1725"/>
                </a:lnTo>
                <a:lnTo>
                  <a:pt x="2022" y="1725"/>
                </a:lnTo>
                <a:lnTo>
                  <a:pt x="2021" y="1728"/>
                </a:lnTo>
                <a:close/>
                <a:moveTo>
                  <a:pt x="2043" y="1725"/>
                </a:moveTo>
                <a:lnTo>
                  <a:pt x="2044" y="1725"/>
                </a:lnTo>
                <a:lnTo>
                  <a:pt x="2046" y="1725"/>
                </a:lnTo>
                <a:lnTo>
                  <a:pt x="2046" y="1727"/>
                </a:lnTo>
                <a:lnTo>
                  <a:pt x="2046" y="1728"/>
                </a:lnTo>
                <a:lnTo>
                  <a:pt x="2046" y="1730"/>
                </a:lnTo>
                <a:lnTo>
                  <a:pt x="2047" y="1730"/>
                </a:lnTo>
                <a:lnTo>
                  <a:pt x="2047" y="1728"/>
                </a:lnTo>
                <a:lnTo>
                  <a:pt x="2050" y="1728"/>
                </a:lnTo>
                <a:lnTo>
                  <a:pt x="2049" y="1727"/>
                </a:lnTo>
                <a:lnTo>
                  <a:pt x="2050" y="1727"/>
                </a:lnTo>
                <a:lnTo>
                  <a:pt x="2050" y="1728"/>
                </a:lnTo>
                <a:lnTo>
                  <a:pt x="2052" y="1728"/>
                </a:lnTo>
                <a:lnTo>
                  <a:pt x="2050" y="1730"/>
                </a:lnTo>
                <a:lnTo>
                  <a:pt x="2050" y="1731"/>
                </a:lnTo>
                <a:lnTo>
                  <a:pt x="2049" y="1733"/>
                </a:lnTo>
                <a:lnTo>
                  <a:pt x="2047" y="1733"/>
                </a:lnTo>
                <a:lnTo>
                  <a:pt x="2046" y="1733"/>
                </a:lnTo>
                <a:lnTo>
                  <a:pt x="2047" y="1733"/>
                </a:lnTo>
                <a:lnTo>
                  <a:pt x="2046" y="1733"/>
                </a:lnTo>
                <a:lnTo>
                  <a:pt x="2046" y="1731"/>
                </a:lnTo>
                <a:lnTo>
                  <a:pt x="2046" y="1730"/>
                </a:lnTo>
                <a:lnTo>
                  <a:pt x="2044" y="1730"/>
                </a:lnTo>
                <a:lnTo>
                  <a:pt x="2044" y="1731"/>
                </a:lnTo>
                <a:lnTo>
                  <a:pt x="2044" y="1733"/>
                </a:lnTo>
                <a:lnTo>
                  <a:pt x="2043" y="1733"/>
                </a:lnTo>
                <a:lnTo>
                  <a:pt x="2042" y="1734"/>
                </a:lnTo>
                <a:lnTo>
                  <a:pt x="2040" y="1734"/>
                </a:lnTo>
                <a:lnTo>
                  <a:pt x="2040" y="1733"/>
                </a:lnTo>
                <a:lnTo>
                  <a:pt x="2042" y="1733"/>
                </a:lnTo>
                <a:lnTo>
                  <a:pt x="2042" y="1731"/>
                </a:lnTo>
                <a:lnTo>
                  <a:pt x="2042" y="1733"/>
                </a:lnTo>
                <a:lnTo>
                  <a:pt x="2042" y="1731"/>
                </a:lnTo>
                <a:lnTo>
                  <a:pt x="2043" y="1731"/>
                </a:lnTo>
                <a:lnTo>
                  <a:pt x="2043" y="1730"/>
                </a:lnTo>
                <a:lnTo>
                  <a:pt x="2042" y="1730"/>
                </a:lnTo>
                <a:lnTo>
                  <a:pt x="2040" y="1731"/>
                </a:lnTo>
                <a:lnTo>
                  <a:pt x="2039" y="1730"/>
                </a:lnTo>
                <a:lnTo>
                  <a:pt x="2040" y="1730"/>
                </a:lnTo>
                <a:lnTo>
                  <a:pt x="2040" y="1728"/>
                </a:lnTo>
                <a:lnTo>
                  <a:pt x="2040" y="1730"/>
                </a:lnTo>
                <a:lnTo>
                  <a:pt x="2042" y="1730"/>
                </a:lnTo>
                <a:lnTo>
                  <a:pt x="2043" y="1730"/>
                </a:lnTo>
                <a:lnTo>
                  <a:pt x="2043" y="1728"/>
                </a:lnTo>
                <a:lnTo>
                  <a:pt x="2042" y="1730"/>
                </a:lnTo>
                <a:lnTo>
                  <a:pt x="2042" y="1728"/>
                </a:lnTo>
                <a:lnTo>
                  <a:pt x="2043" y="1727"/>
                </a:lnTo>
                <a:lnTo>
                  <a:pt x="2042" y="1727"/>
                </a:lnTo>
                <a:lnTo>
                  <a:pt x="2040" y="1727"/>
                </a:lnTo>
                <a:lnTo>
                  <a:pt x="2040" y="1725"/>
                </a:lnTo>
                <a:lnTo>
                  <a:pt x="2040" y="1724"/>
                </a:lnTo>
                <a:lnTo>
                  <a:pt x="2042" y="1725"/>
                </a:lnTo>
                <a:lnTo>
                  <a:pt x="2042" y="1724"/>
                </a:lnTo>
                <a:lnTo>
                  <a:pt x="2043" y="1724"/>
                </a:lnTo>
                <a:lnTo>
                  <a:pt x="2043" y="1725"/>
                </a:lnTo>
                <a:close/>
                <a:moveTo>
                  <a:pt x="2047" y="1722"/>
                </a:moveTo>
                <a:lnTo>
                  <a:pt x="2047" y="1724"/>
                </a:lnTo>
                <a:lnTo>
                  <a:pt x="2047" y="1725"/>
                </a:lnTo>
                <a:lnTo>
                  <a:pt x="2046" y="1725"/>
                </a:lnTo>
                <a:lnTo>
                  <a:pt x="2046" y="1724"/>
                </a:lnTo>
                <a:lnTo>
                  <a:pt x="2044" y="1724"/>
                </a:lnTo>
                <a:lnTo>
                  <a:pt x="2044" y="1722"/>
                </a:lnTo>
                <a:lnTo>
                  <a:pt x="2046" y="1722"/>
                </a:lnTo>
                <a:lnTo>
                  <a:pt x="2047" y="1722"/>
                </a:lnTo>
                <a:close/>
                <a:moveTo>
                  <a:pt x="1964" y="1725"/>
                </a:moveTo>
                <a:lnTo>
                  <a:pt x="1964" y="1727"/>
                </a:lnTo>
                <a:lnTo>
                  <a:pt x="1964" y="1725"/>
                </a:lnTo>
                <a:lnTo>
                  <a:pt x="1965" y="1724"/>
                </a:lnTo>
                <a:lnTo>
                  <a:pt x="1964" y="1722"/>
                </a:lnTo>
                <a:lnTo>
                  <a:pt x="1965" y="1722"/>
                </a:lnTo>
                <a:lnTo>
                  <a:pt x="1965" y="1721"/>
                </a:lnTo>
                <a:lnTo>
                  <a:pt x="1967" y="1721"/>
                </a:lnTo>
                <a:lnTo>
                  <a:pt x="1967" y="1722"/>
                </a:lnTo>
                <a:lnTo>
                  <a:pt x="1965" y="1725"/>
                </a:lnTo>
                <a:lnTo>
                  <a:pt x="1964" y="1725"/>
                </a:lnTo>
                <a:close/>
                <a:moveTo>
                  <a:pt x="2090" y="1722"/>
                </a:moveTo>
                <a:lnTo>
                  <a:pt x="2089" y="1722"/>
                </a:lnTo>
                <a:lnTo>
                  <a:pt x="2089" y="1721"/>
                </a:lnTo>
                <a:lnTo>
                  <a:pt x="2089" y="1719"/>
                </a:lnTo>
                <a:lnTo>
                  <a:pt x="2089" y="1721"/>
                </a:lnTo>
                <a:lnTo>
                  <a:pt x="2090" y="1722"/>
                </a:lnTo>
                <a:close/>
                <a:moveTo>
                  <a:pt x="2046" y="1719"/>
                </a:moveTo>
                <a:lnTo>
                  <a:pt x="2044" y="1721"/>
                </a:lnTo>
                <a:lnTo>
                  <a:pt x="2043" y="1721"/>
                </a:lnTo>
                <a:lnTo>
                  <a:pt x="2042" y="1721"/>
                </a:lnTo>
                <a:lnTo>
                  <a:pt x="2040" y="1721"/>
                </a:lnTo>
                <a:lnTo>
                  <a:pt x="2040" y="1719"/>
                </a:lnTo>
                <a:lnTo>
                  <a:pt x="2042" y="1719"/>
                </a:lnTo>
                <a:lnTo>
                  <a:pt x="2043" y="1719"/>
                </a:lnTo>
                <a:lnTo>
                  <a:pt x="2043" y="1718"/>
                </a:lnTo>
                <a:lnTo>
                  <a:pt x="2044" y="1719"/>
                </a:lnTo>
                <a:lnTo>
                  <a:pt x="2044" y="1718"/>
                </a:lnTo>
                <a:lnTo>
                  <a:pt x="2046" y="1718"/>
                </a:lnTo>
                <a:lnTo>
                  <a:pt x="2046" y="1719"/>
                </a:lnTo>
                <a:close/>
                <a:moveTo>
                  <a:pt x="2011" y="1719"/>
                </a:moveTo>
                <a:lnTo>
                  <a:pt x="2009" y="1721"/>
                </a:lnTo>
                <a:lnTo>
                  <a:pt x="2012" y="1722"/>
                </a:lnTo>
                <a:lnTo>
                  <a:pt x="2011" y="1721"/>
                </a:lnTo>
                <a:lnTo>
                  <a:pt x="2011" y="1718"/>
                </a:lnTo>
                <a:lnTo>
                  <a:pt x="2012" y="1719"/>
                </a:lnTo>
                <a:lnTo>
                  <a:pt x="2014" y="1721"/>
                </a:lnTo>
                <a:lnTo>
                  <a:pt x="2015" y="1721"/>
                </a:lnTo>
                <a:lnTo>
                  <a:pt x="2015" y="1722"/>
                </a:lnTo>
                <a:lnTo>
                  <a:pt x="2014" y="1722"/>
                </a:lnTo>
                <a:lnTo>
                  <a:pt x="2015" y="1722"/>
                </a:lnTo>
                <a:lnTo>
                  <a:pt x="2015" y="1724"/>
                </a:lnTo>
                <a:lnTo>
                  <a:pt x="2017" y="1724"/>
                </a:lnTo>
                <a:lnTo>
                  <a:pt x="2017" y="1725"/>
                </a:lnTo>
                <a:lnTo>
                  <a:pt x="2015" y="1727"/>
                </a:lnTo>
                <a:lnTo>
                  <a:pt x="2015" y="1725"/>
                </a:lnTo>
                <a:lnTo>
                  <a:pt x="2014" y="1727"/>
                </a:lnTo>
                <a:lnTo>
                  <a:pt x="2015" y="1727"/>
                </a:lnTo>
                <a:lnTo>
                  <a:pt x="2015" y="1728"/>
                </a:lnTo>
                <a:lnTo>
                  <a:pt x="2014" y="1727"/>
                </a:lnTo>
                <a:lnTo>
                  <a:pt x="2012" y="1727"/>
                </a:lnTo>
                <a:lnTo>
                  <a:pt x="2012" y="1725"/>
                </a:lnTo>
                <a:lnTo>
                  <a:pt x="2011" y="1727"/>
                </a:lnTo>
                <a:lnTo>
                  <a:pt x="2011" y="1728"/>
                </a:lnTo>
                <a:lnTo>
                  <a:pt x="2011" y="1730"/>
                </a:lnTo>
                <a:lnTo>
                  <a:pt x="2011" y="1728"/>
                </a:lnTo>
                <a:lnTo>
                  <a:pt x="2009" y="1728"/>
                </a:lnTo>
                <a:lnTo>
                  <a:pt x="2009" y="1727"/>
                </a:lnTo>
                <a:lnTo>
                  <a:pt x="2008" y="1725"/>
                </a:lnTo>
                <a:lnTo>
                  <a:pt x="2006" y="1725"/>
                </a:lnTo>
                <a:lnTo>
                  <a:pt x="2006" y="1724"/>
                </a:lnTo>
                <a:lnTo>
                  <a:pt x="2006" y="1722"/>
                </a:lnTo>
                <a:lnTo>
                  <a:pt x="2006" y="1721"/>
                </a:lnTo>
                <a:lnTo>
                  <a:pt x="2006" y="1722"/>
                </a:lnTo>
                <a:lnTo>
                  <a:pt x="2006" y="1721"/>
                </a:lnTo>
                <a:lnTo>
                  <a:pt x="2005" y="1721"/>
                </a:lnTo>
                <a:lnTo>
                  <a:pt x="2006" y="1721"/>
                </a:lnTo>
                <a:lnTo>
                  <a:pt x="2006" y="1719"/>
                </a:lnTo>
                <a:lnTo>
                  <a:pt x="2008" y="1721"/>
                </a:lnTo>
                <a:lnTo>
                  <a:pt x="2008" y="1722"/>
                </a:lnTo>
                <a:lnTo>
                  <a:pt x="2008" y="1724"/>
                </a:lnTo>
                <a:lnTo>
                  <a:pt x="2009" y="1724"/>
                </a:lnTo>
                <a:lnTo>
                  <a:pt x="2011" y="1722"/>
                </a:lnTo>
                <a:lnTo>
                  <a:pt x="2009" y="1722"/>
                </a:lnTo>
                <a:lnTo>
                  <a:pt x="2009" y="1721"/>
                </a:lnTo>
                <a:lnTo>
                  <a:pt x="2009" y="1719"/>
                </a:lnTo>
                <a:lnTo>
                  <a:pt x="2009" y="1721"/>
                </a:lnTo>
                <a:lnTo>
                  <a:pt x="2008" y="1719"/>
                </a:lnTo>
                <a:lnTo>
                  <a:pt x="2008" y="1718"/>
                </a:lnTo>
                <a:lnTo>
                  <a:pt x="2009" y="1717"/>
                </a:lnTo>
                <a:lnTo>
                  <a:pt x="2009" y="1718"/>
                </a:lnTo>
                <a:lnTo>
                  <a:pt x="2011" y="1719"/>
                </a:lnTo>
                <a:close/>
                <a:moveTo>
                  <a:pt x="1995" y="1715"/>
                </a:moveTo>
                <a:lnTo>
                  <a:pt x="1995" y="1717"/>
                </a:lnTo>
                <a:lnTo>
                  <a:pt x="1997" y="1717"/>
                </a:lnTo>
                <a:lnTo>
                  <a:pt x="1996" y="1717"/>
                </a:lnTo>
                <a:lnTo>
                  <a:pt x="1995" y="1718"/>
                </a:lnTo>
                <a:lnTo>
                  <a:pt x="1996" y="1718"/>
                </a:lnTo>
                <a:lnTo>
                  <a:pt x="1997" y="1717"/>
                </a:lnTo>
                <a:lnTo>
                  <a:pt x="1999" y="1718"/>
                </a:lnTo>
                <a:lnTo>
                  <a:pt x="1999" y="1717"/>
                </a:lnTo>
                <a:lnTo>
                  <a:pt x="1999" y="1718"/>
                </a:lnTo>
                <a:lnTo>
                  <a:pt x="2000" y="1718"/>
                </a:lnTo>
                <a:lnTo>
                  <a:pt x="2000" y="1719"/>
                </a:lnTo>
                <a:lnTo>
                  <a:pt x="2000" y="1721"/>
                </a:lnTo>
                <a:lnTo>
                  <a:pt x="1999" y="1722"/>
                </a:lnTo>
                <a:lnTo>
                  <a:pt x="1997" y="1722"/>
                </a:lnTo>
                <a:lnTo>
                  <a:pt x="1996" y="1724"/>
                </a:lnTo>
                <a:lnTo>
                  <a:pt x="1996" y="1722"/>
                </a:lnTo>
                <a:lnTo>
                  <a:pt x="1995" y="1722"/>
                </a:lnTo>
                <a:lnTo>
                  <a:pt x="1996" y="1722"/>
                </a:lnTo>
                <a:lnTo>
                  <a:pt x="1996" y="1724"/>
                </a:lnTo>
                <a:lnTo>
                  <a:pt x="1997" y="1724"/>
                </a:lnTo>
                <a:lnTo>
                  <a:pt x="1997" y="1722"/>
                </a:lnTo>
                <a:lnTo>
                  <a:pt x="1997" y="1724"/>
                </a:lnTo>
                <a:lnTo>
                  <a:pt x="1999" y="1722"/>
                </a:lnTo>
                <a:lnTo>
                  <a:pt x="2000" y="1724"/>
                </a:lnTo>
                <a:lnTo>
                  <a:pt x="2000" y="1725"/>
                </a:lnTo>
                <a:lnTo>
                  <a:pt x="2000" y="1727"/>
                </a:lnTo>
                <a:lnTo>
                  <a:pt x="2000" y="1728"/>
                </a:lnTo>
                <a:lnTo>
                  <a:pt x="2000" y="1730"/>
                </a:lnTo>
                <a:lnTo>
                  <a:pt x="1999" y="1731"/>
                </a:lnTo>
                <a:lnTo>
                  <a:pt x="1996" y="1731"/>
                </a:lnTo>
                <a:lnTo>
                  <a:pt x="1996" y="1733"/>
                </a:lnTo>
                <a:lnTo>
                  <a:pt x="1996" y="1731"/>
                </a:lnTo>
                <a:lnTo>
                  <a:pt x="1995" y="1731"/>
                </a:lnTo>
                <a:lnTo>
                  <a:pt x="1995" y="1730"/>
                </a:lnTo>
                <a:lnTo>
                  <a:pt x="1995" y="1728"/>
                </a:lnTo>
                <a:lnTo>
                  <a:pt x="1993" y="1728"/>
                </a:lnTo>
                <a:lnTo>
                  <a:pt x="1993" y="1727"/>
                </a:lnTo>
                <a:lnTo>
                  <a:pt x="1992" y="1725"/>
                </a:lnTo>
                <a:lnTo>
                  <a:pt x="1992" y="1724"/>
                </a:lnTo>
                <a:lnTo>
                  <a:pt x="1992" y="1722"/>
                </a:lnTo>
                <a:lnTo>
                  <a:pt x="1993" y="1721"/>
                </a:lnTo>
                <a:lnTo>
                  <a:pt x="1992" y="1721"/>
                </a:lnTo>
                <a:lnTo>
                  <a:pt x="1992" y="1722"/>
                </a:lnTo>
                <a:lnTo>
                  <a:pt x="1990" y="1722"/>
                </a:lnTo>
                <a:lnTo>
                  <a:pt x="1990" y="1721"/>
                </a:lnTo>
                <a:lnTo>
                  <a:pt x="1992" y="1721"/>
                </a:lnTo>
                <a:lnTo>
                  <a:pt x="1992" y="1719"/>
                </a:lnTo>
                <a:lnTo>
                  <a:pt x="1993" y="1718"/>
                </a:lnTo>
                <a:lnTo>
                  <a:pt x="1993" y="1717"/>
                </a:lnTo>
                <a:lnTo>
                  <a:pt x="1993" y="1718"/>
                </a:lnTo>
                <a:lnTo>
                  <a:pt x="1993" y="1717"/>
                </a:lnTo>
                <a:lnTo>
                  <a:pt x="1995" y="1715"/>
                </a:lnTo>
                <a:close/>
                <a:moveTo>
                  <a:pt x="2020" y="1715"/>
                </a:moveTo>
                <a:lnTo>
                  <a:pt x="2018" y="1717"/>
                </a:lnTo>
                <a:lnTo>
                  <a:pt x="2018" y="1715"/>
                </a:lnTo>
                <a:lnTo>
                  <a:pt x="2020" y="1715"/>
                </a:lnTo>
                <a:close/>
                <a:moveTo>
                  <a:pt x="2017" y="1712"/>
                </a:moveTo>
                <a:lnTo>
                  <a:pt x="2017" y="1711"/>
                </a:lnTo>
                <a:lnTo>
                  <a:pt x="2017" y="1712"/>
                </a:lnTo>
                <a:close/>
                <a:moveTo>
                  <a:pt x="2025" y="1711"/>
                </a:moveTo>
                <a:lnTo>
                  <a:pt x="2025" y="1712"/>
                </a:lnTo>
                <a:lnTo>
                  <a:pt x="2024" y="1712"/>
                </a:lnTo>
                <a:lnTo>
                  <a:pt x="2024" y="1711"/>
                </a:lnTo>
                <a:lnTo>
                  <a:pt x="2025" y="1711"/>
                </a:lnTo>
                <a:close/>
                <a:moveTo>
                  <a:pt x="2028" y="1709"/>
                </a:moveTo>
                <a:lnTo>
                  <a:pt x="2027" y="1711"/>
                </a:lnTo>
                <a:lnTo>
                  <a:pt x="2027" y="1709"/>
                </a:lnTo>
                <a:lnTo>
                  <a:pt x="2028" y="1709"/>
                </a:lnTo>
                <a:close/>
                <a:moveTo>
                  <a:pt x="2025" y="1708"/>
                </a:moveTo>
                <a:lnTo>
                  <a:pt x="2024" y="1709"/>
                </a:lnTo>
                <a:lnTo>
                  <a:pt x="2024" y="1708"/>
                </a:lnTo>
                <a:lnTo>
                  <a:pt x="2025" y="1708"/>
                </a:lnTo>
                <a:close/>
                <a:moveTo>
                  <a:pt x="2022" y="1706"/>
                </a:moveTo>
                <a:lnTo>
                  <a:pt x="2024" y="1706"/>
                </a:lnTo>
                <a:lnTo>
                  <a:pt x="2024" y="1708"/>
                </a:lnTo>
                <a:lnTo>
                  <a:pt x="2022" y="1709"/>
                </a:lnTo>
                <a:lnTo>
                  <a:pt x="2022" y="1708"/>
                </a:lnTo>
                <a:lnTo>
                  <a:pt x="2024" y="1708"/>
                </a:lnTo>
                <a:lnTo>
                  <a:pt x="2022" y="1708"/>
                </a:lnTo>
                <a:lnTo>
                  <a:pt x="2022" y="1706"/>
                </a:lnTo>
                <a:close/>
                <a:moveTo>
                  <a:pt x="2022" y="1703"/>
                </a:moveTo>
                <a:lnTo>
                  <a:pt x="2022" y="1705"/>
                </a:lnTo>
                <a:lnTo>
                  <a:pt x="2022" y="1703"/>
                </a:lnTo>
                <a:close/>
                <a:moveTo>
                  <a:pt x="2081" y="1705"/>
                </a:moveTo>
                <a:lnTo>
                  <a:pt x="2081" y="1703"/>
                </a:lnTo>
                <a:lnTo>
                  <a:pt x="2083" y="1703"/>
                </a:lnTo>
                <a:lnTo>
                  <a:pt x="2081" y="1705"/>
                </a:lnTo>
                <a:close/>
                <a:moveTo>
                  <a:pt x="2042" y="1703"/>
                </a:moveTo>
                <a:lnTo>
                  <a:pt x="2040" y="1703"/>
                </a:lnTo>
                <a:lnTo>
                  <a:pt x="2040" y="1702"/>
                </a:lnTo>
                <a:lnTo>
                  <a:pt x="2042" y="1702"/>
                </a:lnTo>
                <a:lnTo>
                  <a:pt x="2042" y="1703"/>
                </a:lnTo>
                <a:close/>
                <a:moveTo>
                  <a:pt x="939" y="1705"/>
                </a:moveTo>
                <a:lnTo>
                  <a:pt x="938" y="1705"/>
                </a:lnTo>
                <a:lnTo>
                  <a:pt x="936" y="1705"/>
                </a:lnTo>
                <a:lnTo>
                  <a:pt x="936" y="1706"/>
                </a:lnTo>
                <a:lnTo>
                  <a:pt x="935" y="1706"/>
                </a:lnTo>
                <a:lnTo>
                  <a:pt x="933" y="1706"/>
                </a:lnTo>
                <a:lnTo>
                  <a:pt x="933" y="1705"/>
                </a:lnTo>
                <a:lnTo>
                  <a:pt x="935" y="1703"/>
                </a:lnTo>
                <a:lnTo>
                  <a:pt x="935" y="1702"/>
                </a:lnTo>
                <a:lnTo>
                  <a:pt x="936" y="1702"/>
                </a:lnTo>
                <a:lnTo>
                  <a:pt x="938" y="1703"/>
                </a:lnTo>
                <a:lnTo>
                  <a:pt x="939" y="1703"/>
                </a:lnTo>
                <a:lnTo>
                  <a:pt x="939" y="1705"/>
                </a:lnTo>
                <a:close/>
                <a:moveTo>
                  <a:pt x="919" y="1706"/>
                </a:moveTo>
                <a:lnTo>
                  <a:pt x="917" y="1706"/>
                </a:lnTo>
                <a:lnTo>
                  <a:pt x="916" y="1706"/>
                </a:lnTo>
                <a:lnTo>
                  <a:pt x="916" y="1708"/>
                </a:lnTo>
                <a:lnTo>
                  <a:pt x="914" y="1708"/>
                </a:lnTo>
                <a:lnTo>
                  <a:pt x="913" y="1708"/>
                </a:lnTo>
                <a:lnTo>
                  <a:pt x="911" y="1708"/>
                </a:lnTo>
                <a:lnTo>
                  <a:pt x="910" y="1709"/>
                </a:lnTo>
                <a:lnTo>
                  <a:pt x="910" y="1708"/>
                </a:lnTo>
                <a:lnTo>
                  <a:pt x="910" y="1706"/>
                </a:lnTo>
                <a:lnTo>
                  <a:pt x="910" y="1705"/>
                </a:lnTo>
                <a:lnTo>
                  <a:pt x="910" y="1703"/>
                </a:lnTo>
                <a:lnTo>
                  <a:pt x="911" y="1703"/>
                </a:lnTo>
                <a:lnTo>
                  <a:pt x="911" y="1702"/>
                </a:lnTo>
                <a:lnTo>
                  <a:pt x="911" y="1700"/>
                </a:lnTo>
                <a:lnTo>
                  <a:pt x="913" y="1700"/>
                </a:lnTo>
                <a:lnTo>
                  <a:pt x="914" y="1702"/>
                </a:lnTo>
                <a:lnTo>
                  <a:pt x="916" y="1702"/>
                </a:lnTo>
                <a:lnTo>
                  <a:pt x="916" y="1703"/>
                </a:lnTo>
                <a:lnTo>
                  <a:pt x="919" y="1705"/>
                </a:lnTo>
                <a:lnTo>
                  <a:pt x="919" y="1706"/>
                </a:lnTo>
                <a:close/>
                <a:moveTo>
                  <a:pt x="2036" y="1702"/>
                </a:moveTo>
                <a:lnTo>
                  <a:pt x="2034" y="1702"/>
                </a:lnTo>
                <a:lnTo>
                  <a:pt x="2034" y="1700"/>
                </a:lnTo>
                <a:lnTo>
                  <a:pt x="2036" y="1700"/>
                </a:lnTo>
                <a:lnTo>
                  <a:pt x="2036" y="1702"/>
                </a:lnTo>
                <a:close/>
                <a:moveTo>
                  <a:pt x="2090" y="1703"/>
                </a:moveTo>
                <a:lnTo>
                  <a:pt x="2090" y="1705"/>
                </a:lnTo>
                <a:lnTo>
                  <a:pt x="2089" y="1705"/>
                </a:lnTo>
                <a:lnTo>
                  <a:pt x="2089" y="1706"/>
                </a:lnTo>
                <a:lnTo>
                  <a:pt x="2090" y="1708"/>
                </a:lnTo>
                <a:lnTo>
                  <a:pt x="2089" y="1708"/>
                </a:lnTo>
                <a:lnTo>
                  <a:pt x="2089" y="1709"/>
                </a:lnTo>
                <a:lnTo>
                  <a:pt x="2087" y="1709"/>
                </a:lnTo>
                <a:lnTo>
                  <a:pt x="2086" y="1709"/>
                </a:lnTo>
                <a:lnTo>
                  <a:pt x="2084" y="1709"/>
                </a:lnTo>
                <a:lnTo>
                  <a:pt x="2083" y="1709"/>
                </a:lnTo>
                <a:lnTo>
                  <a:pt x="2083" y="1708"/>
                </a:lnTo>
                <a:lnTo>
                  <a:pt x="2083" y="1706"/>
                </a:lnTo>
                <a:lnTo>
                  <a:pt x="2083" y="1705"/>
                </a:lnTo>
                <a:lnTo>
                  <a:pt x="2084" y="1703"/>
                </a:lnTo>
                <a:lnTo>
                  <a:pt x="2084" y="1702"/>
                </a:lnTo>
                <a:lnTo>
                  <a:pt x="2086" y="1702"/>
                </a:lnTo>
                <a:lnTo>
                  <a:pt x="2086" y="1703"/>
                </a:lnTo>
                <a:lnTo>
                  <a:pt x="2086" y="1705"/>
                </a:lnTo>
                <a:lnTo>
                  <a:pt x="2087" y="1703"/>
                </a:lnTo>
                <a:lnTo>
                  <a:pt x="2087" y="1702"/>
                </a:lnTo>
                <a:lnTo>
                  <a:pt x="2086" y="1700"/>
                </a:lnTo>
                <a:lnTo>
                  <a:pt x="2087" y="1700"/>
                </a:lnTo>
                <a:lnTo>
                  <a:pt x="2089" y="1700"/>
                </a:lnTo>
                <a:lnTo>
                  <a:pt x="2089" y="1702"/>
                </a:lnTo>
                <a:lnTo>
                  <a:pt x="2090" y="1703"/>
                </a:lnTo>
                <a:close/>
                <a:moveTo>
                  <a:pt x="2044" y="1702"/>
                </a:moveTo>
                <a:lnTo>
                  <a:pt x="2043" y="1702"/>
                </a:lnTo>
                <a:lnTo>
                  <a:pt x="2042" y="1702"/>
                </a:lnTo>
                <a:lnTo>
                  <a:pt x="2042" y="1700"/>
                </a:lnTo>
                <a:lnTo>
                  <a:pt x="2042" y="1699"/>
                </a:lnTo>
                <a:lnTo>
                  <a:pt x="2043" y="1699"/>
                </a:lnTo>
                <a:lnTo>
                  <a:pt x="2043" y="1700"/>
                </a:lnTo>
                <a:lnTo>
                  <a:pt x="2044" y="1700"/>
                </a:lnTo>
                <a:lnTo>
                  <a:pt x="2044" y="1702"/>
                </a:lnTo>
                <a:close/>
                <a:moveTo>
                  <a:pt x="2086" y="1697"/>
                </a:moveTo>
                <a:lnTo>
                  <a:pt x="2086" y="1699"/>
                </a:lnTo>
                <a:lnTo>
                  <a:pt x="2084" y="1699"/>
                </a:lnTo>
                <a:lnTo>
                  <a:pt x="2083" y="1699"/>
                </a:lnTo>
                <a:lnTo>
                  <a:pt x="2083" y="1697"/>
                </a:lnTo>
                <a:lnTo>
                  <a:pt x="2084" y="1697"/>
                </a:lnTo>
                <a:lnTo>
                  <a:pt x="2086" y="1697"/>
                </a:lnTo>
                <a:close/>
                <a:moveTo>
                  <a:pt x="2062" y="1697"/>
                </a:moveTo>
                <a:lnTo>
                  <a:pt x="2062" y="1696"/>
                </a:lnTo>
                <a:lnTo>
                  <a:pt x="2064" y="1696"/>
                </a:lnTo>
                <a:lnTo>
                  <a:pt x="2064" y="1697"/>
                </a:lnTo>
                <a:lnTo>
                  <a:pt x="2062" y="1699"/>
                </a:lnTo>
                <a:lnTo>
                  <a:pt x="2061" y="1700"/>
                </a:lnTo>
                <a:lnTo>
                  <a:pt x="2062" y="1700"/>
                </a:lnTo>
                <a:lnTo>
                  <a:pt x="2064" y="1700"/>
                </a:lnTo>
                <a:lnTo>
                  <a:pt x="2064" y="1699"/>
                </a:lnTo>
                <a:lnTo>
                  <a:pt x="2065" y="1697"/>
                </a:lnTo>
                <a:lnTo>
                  <a:pt x="2065" y="1699"/>
                </a:lnTo>
                <a:lnTo>
                  <a:pt x="2065" y="1697"/>
                </a:lnTo>
                <a:lnTo>
                  <a:pt x="2067" y="1697"/>
                </a:lnTo>
                <a:lnTo>
                  <a:pt x="2067" y="1699"/>
                </a:lnTo>
                <a:lnTo>
                  <a:pt x="2065" y="1700"/>
                </a:lnTo>
                <a:lnTo>
                  <a:pt x="2065" y="1702"/>
                </a:lnTo>
                <a:lnTo>
                  <a:pt x="2064" y="1703"/>
                </a:lnTo>
                <a:lnTo>
                  <a:pt x="2062" y="1703"/>
                </a:lnTo>
                <a:lnTo>
                  <a:pt x="2061" y="1703"/>
                </a:lnTo>
                <a:lnTo>
                  <a:pt x="2061" y="1702"/>
                </a:lnTo>
                <a:lnTo>
                  <a:pt x="2059" y="1702"/>
                </a:lnTo>
                <a:lnTo>
                  <a:pt x="2059" y="1700"/>
                </a:lnTo>
                <a:lnTo>
                  <a:pt x="2058" y="1700"/>
                </a:lnTo>
                <a:lnTo>
                  <a:pt x="2058" y="1702"/>
                </a:lnTo>
                <a:lnTo>
                  <a:pt x="2056" y="1702"/>
                </a:lnTo>
                <a:lnTo>
                  <a:pt x="2055" y="1700"/>
                </a:lnTo>
                <a:lnTo>
                  <a:pt x="2052" y="1700"/>
                </a:lnTo>
                <a:lnTo>
                  <a:pt x="2050" y="1700"/>
                </a:lnTo>
                <a:lnTo>
                  <a:pt x="2052" y="1699"/>
                </a:lnTo>
                <a:lnTo>
                  <a:pt x="2053" y="1699"/>
                </a:lnTo>
                <a:lnTo>
                  <a:pt x="2055" y="1699"/>
                </a:lnTo>
                <a:lnTo>
                  <a:pt x="2055" y="1697"/>
                </a:lnTo>
                <a:lnTo>
                  <a:pt x="2056" y="1696"/>
                </a:lnTo>
                <a:lnTo>
                  <a:pt x="2058" y="1696"/>
                </a:lnTo>
                <a:lnTo>
                  <a:pt x="2056" y="1697"/>
                </a:lnTo>
                <a:lnTo>
                  <a:pt x="2056" y="1699"/>
                </a:lnTo>
                <a:lnTo>
                  <a:pt x="2058" y="1697"/>
                </a:lnTo>
                <a:lnTo>
                  <a:pt x="2058" y="1696"/>
                </a:lnTo>
                <a:lnTo>
                  <a:pt x="2059" y="1697"/>
                </a:lnTo>
                <a:lnTo>
                  <a:pt x="2061" y="1696"/>
                </a:lnTo>
                <a:lnTo>
                  <a:pt x="2061" y="1697"/>
                </a:lnTo>
                <a:lnTo>
                  <a:pt x="2059" y="1697"/>
                </a:lnTo>
                <a:lnTo>
                  <a:pt x="2059" y="1699"/>
                </a:lnTo>
                <a:lnTo>
                  <a:pt x="2059" y="1697"/>
                </a:lnTo>
                <a:lnTo>
                  <a:pt x="2061" y="1697"/>
                </a:lnTo>
                <a:lnTo>
                  <a:pt x="2061" y="1699"/>
                </a:lnTo>
                <a:lnTo>
                  <a:pt x="2061" y="1697"/>
                </a:lnTo>
                <a:lnTo>
                  <a:pt x="2061" y="1696"/>
                </a:lnTo>
                <a:lnTo>
                  <a:pt x="2062" y="1696"/>
                </a:lnTo>
                <a:lnTo>
                  <a:pt x="2062" y="1697"/>
                </a:lnTo>
                <a:close/>
                <a:moveTo>
                  <a:pt x="917" y="1693"/>
                </a:moveTo>
                <a:lnTo>
                  <a:pt x="917" y="1695"/>
                </a:lnTo>
                <a:lnTo>
                  <a:pt x="917" y="1696"/>
                </a:lnTo>
                <a:lnTo>
                  <a:pt x="917" y="1697"/>
                </a:lnTo>
                <a:lnTo>
                  <a:pt x="919" y="1697"/>
                </a:lnTo>
                <a:lnTo>
                  <a:pt x="919" y="1699"/>
                </a:lnTo>
                <a:lnTo>
                  <a:pt x="919" y="1700"/>
                </a:lnTo>
                <a:lnTo>
                  <a:pt x="920" y="1702"/>
                </a:lnTo>
                <a:lnTo>
                  <a:pt x="922" y="1702"/>
                </a:lnTo>
                <a:lnTo>
                  <a:pt x="923" y="1702"/>
                </a:lnTo>
                <a:lnTo>
                  <a:pt x="926" y="1699"/>
                </a:lnTo>
                <a:lnTo>
                  <a:pt x="927" y="1697"/>
                </a:lnTo>
                <a:lnTo>
                  <a:pt x="929" y="1697"/>
                </a:lnTo>
                <a:lnTo>
                  <a:pt x="930" y="1697"/>
                </a:lnTo>
                <a:lnTo>
                  <a:pt x="932" y="1697"/>
                </a:lnTo>
                <a:lnTo>
                  <a:pt x="932" y="1696"/>
                </a:lnTo>
                <a:lnTo>
                  <a:pt x="932" y="1697"/>
                </a:lnTo>
                <a:lnTo>
                  <a:pt x="932" y="1699"/>
                </a:lnTo>
                <a:lnTo>
                  <a:pt x="932" y="1697"/>
                </a:lnTo>
                <a:lnTo>
                  <a:pt x="933" y="1696"/>
                </a:lnTo>
                <a:lnTo>
                  <a:pt x="933" y="1697"/>
                </a:lnTo>
                <a:lnTo>
                  <a:pt x="933" y="1696"/>
                </a:lnTo>
                <a:lnTo>
                  <a:pt x="935" y="1697"/>
                </a:lnTo>
                <a:lnTo>
                  <a:pt x="933" y="1699"/>
                </a:lnTo>
                <a:lnTo>
                  <a:pt x="933" y="1700"/>
                </a:lnTo>
                <a:lnTo>
                  <a:pt x="932" y="1700"/>
                </a:lnTo>
                <a:lnTo>
                  <a:pt x="932" y="1702"/>
                </a:lnTo>
                <a:lnTo>
                  <a:pt x="932" y="1703"/>
                </a:lnTo>
                <a:lnTo>
                  <a:pt x="932" y="1705"/>
                </a:lnTo>
                <a:lnTo>
                  <a:pt x="932" y="1706"/>
                </a:lnTo>
                <a:lnTo>
                  <a:pt x="932" y="1708"/>
                </a:lnTo>
                <a:lnTo>
                  <a:pt x="933" y="1708"/>
                </a:lnTo>
                <a:lnTo>
                  <a:pt x="935" y="1708"/>
                </a:lnTo>
                <a:lnTo>
                  <a:pt x="936" y="1708"/>
                </a:lnTo>
                <a:lnTo>
                  <a:pt x="938" y="1708"/>
                </a:lnTo>
                <a:lnTo>
                  <a:pt x="941" y="1708"/>
                </a:lnTo>
                <a:lnTo>
                  <a:pt x="942" y="1708"/>
                </a:lnTo>
                <a:lnTo>
                  <a:pt x="944" y="1708"/>
                </a:lnTo>
                <a:lnTo>
                  <a:pt x="945" y="1706"/>
                </a:lnTo>
                <a:lnTo>
                  <a:pt x="945" y="1708"/>
                </a:lnTo>
                <a:lnTo>
                  <a:pt x="947" y="1708"/>
                </a:lnTo>
                <a:lnTo>
                  <a:pt x="948" y="1708"/>
                </a:lnTo>
                <a:lnTo>
                  <a:pt x="948" y="1709"/>
                </a:lnTo>
                <a:lnTo>
                  <a:pt x="949" y="1709"/>
                </a:lnTo>
                <a:lnTo>
                  <a:pt x="949" y="1711"/>
                </a:lnTo>
                <a:lnTo>
                  <a:pt x="951" y="1711"/>
                </a:lnTo>
                <a:lnTo>
                  <a:pt x="952" y="1711"/>
                </a:lnTo>
                <a:lnTo>
                  <a:pt x="952" y="1709"/>
                </a:lnTo>
                <a:lnTo>
                  <a:pt x="954" y="1711"/>
                </a:lnTo>
                <a:lnTo>
                  <a:pt x="954" y="1712"/>
                </a:lnTo>
                <a:lnTo>
                  <a:pt x="955" y="1712"/>
                </a:lnTo>
                <a:lnTo>
                  <a:pt x="957" y="1712"/>
                </a:lnTo>
                <a:lnTo>
                  <a:pt x="958" y="1712"/>
                </a:lnTo>
                <a:lnTo>
                  <a:pt x="960" y="1712"/>
                </a:lnTo>
                <a:lnTo>
                  <a:pt x="960" y="1714"/>
                </a:lnTo>
                <a:lnTo>
                  <a:pt x="958" y="1714"/>
                </a:lnTo>
                <a:lnTo>
                  <a:pt x="958" y="1715"/>
                </a:lnTo>
                <a:lnTo>
                  <a:pt x="960" y="1715"/>
                </a:lnTo>
                <a:lnTo>
                  <a:pt x="960" y="1717"/>
                </a:lnTo>
                <a:lnTo>
                  <a:pt x="960" y="1718"/>
                </a:lnTo>
                <a:lnTo>
                  <a:pt x="960" y="1719"/>
                </a:lnTo>
                <a:lnTo>
                  <a:pt x="958" y="1719"/>
                </a:lnTo>
                <a:lnTo>
                  <a:pt x="960" y="1719"/>
                </a:lnTo>
                <a:lnTo>
                  <a:pt x="961" y="1719"/>
                </a:lnTo>
                <a:lnTo>
                  <a:pt x="961" y="1721"/>
                </a:lnTo>
                <a:lnTo>
                  <a:pt x="960" y="1721"/>
                </a:lnTo>
                <a:lnTo>
                  <a:pt x="961" y="1722"/>
                </a:lnTo>
                <a:lnTo>
                  <a:pt x="961" y="1724"/>
                </a:lnTo>
                <a:lnTo>
                  <a:pt x="963" y="1725"/>
                </a:lnTo>
                <a:lnTo>
                  <a:pt x="963" y="1727"/>
                </a:lnTo>
                <a:lnTo>
                  <a:pt x="961" y="1727"/>
                </a:lnTo>
                <a:lnTo>
                  <a:pt x="960" y="1727"/>
                </a:lnTo>
                <a:lnTo>
                  <a:pt x="958" y="1728"/>
                </a:lnTo>
                <a:lnTo>
                  <a:pt x="957" y="1728"/>
                </a:lnTo>
                <a:lnTo>
                  <a:pt x="957" y="1730"/>
                </a:lnTo>
                <a:lnTo>
                  <a:pt x="955" y="1730"/>
                </a:lnTo>
                <a:lnTo>
                  <a:pt x="955" y="1731"/>
                </a:lnTo>
                <a:lnTo>
                  <a:pt x="955" y="1734"/>
                </a:lnTo>
                <a:lnTo>
                  <a:pt x="954" y="1734"/>
                </a:lnTo>
                <a:lnTo>
                  <a:pt x="952" y="1737"/>
                </a:lnTo>
                <a:lnTo>
                  <a:pt x="952" y="1739"/>
                </a:lnTo>
                <a:lnTo>
                  <a:pt x="952" y="1740"/>
                </a:lnTo>
                <a:lnTo>
                  <a:pt x="951" y="1740"/>
                </a:lnTo>
                <a:lnTo>
                  <a:pt x="949" y="1742"/>
                </a:lnTo>
                <a:lnTo>
                  <a:pt x="948" y="1740"/>
                </a:lnTo>
                <a:lnTo>
                  <a:pt x="945" y="1742"/>
                </a:lnTo>
                <a:lnTo>
                  <a:pt x="944" y="1742"/>
                </a:lnTo>
                <a:lnTo>
                  <a:pt x="944" y="1743"/>
                </a:lnTo>
                <a:lnTo>
                  <a:pt x="942" y="1743"/>
                </a:lnTo>
                <a:lnTo>
                  <a:pt x="942" y="1744"/>
                </a:lnTo>
                <a:lnTo>
                  <a:pt x="944" y="1746"/>
                </a:lnTo>
                <a:lnTo>
                  <a:pt x="945" y="1746"/>
                </a:lnTo>
                <a:lnTo>
                  <a:pt x="947" y="1746"/>
                </a:lnTo>
                <a:lnTo>
                  <a:pt x="947" y="1747"/>
                </a:lnTo>
                <a:lnTo>
                  <a:pt x="948" y="1747"/>
                </a:lnTo>
                <a:lnTo>
                  <a:pt x="948" y="1749"/>
                </a:lnTo>
                <a:lnTo>
                  <a:pt x="948" y="1750"/>
                </a:lnTo>
                <a:lnTo>
                  <a:pt x="948" y="1752"/>
                </a:lnTo>
                <a:lnTo>
                  <a:pt x="947" y="1752"/>
                </a:lnTo>
                <a:lnTo>
                  <a:pt x="947" y="1753"/>
                </a:lnTo>
                <a:lnTo>
                  <a:pt x="945" y="1753"/>
                </a:lnTo>
                <a:lnTo>
                  <a:pt x="944" y="1753"/>
                </a:lnTo>
                <a:lnTo>
                  <a:pt x="944" y="1755"/>
                </a:lnTo>
                <a:lnTo>
                  <a:pt x="942" y="1755"/>
                </a:lnTo>
                <a:lnTo>
                  <a:pt x="941" y="1755"/>
                </a:lnTo>
                <a:lnTo>
                  <a:pt x="939" y="1755"/>
                </a:lnTo>
                <a:lnTo>
                  <a:pt x="938" y="1756"/>
                </a:lnTo>
                <a:lnTo>
                  <a:pt x="938" y="1758"/>
                </a:lnTo>
                <a:lnTo>
                  <a:pt x="939" y="1758"/>
                </a:lnTo>
                <a:lnTo>
                  <a:pt x="939" y="1759"/>
                </a:lnTo>
                <a:lnTo>
                  <a:pt x="939" y="1761"/>
                </a:lnTo>
                <a:lnTo>
                  <a:pt x="941" y="1761"/>
                </a:lnTo>
                <a:lnTo>
                  <a:pt x="941" y="1762"/>
                </a:lnTo>
                <a:lnTo>
                  <a:pt x="941" y="1764"/>
                </a:lnTo>
                <a:lnTo>
                  <a:pt x="941" y="1765"/>
                </a:lnTo>
                <a:lnTo>
                  <a:pt x="939" y="1765"/>
                </a:lnTo>
                <a:lnTo>
                  <a:pt x="938" y="1765"/>
                </a:lnTo>
                <a:lnTo>
                  <a:pt x="936" y="1765"/>
                </a:lnTo>
                <a:lnTo>
                  <a:pt x="935" y="1767"/>
                </a:lnTo>
                <a:lnTo>
                  <a:pt x="935" y="1768"/>
                </a:lnTo>
                <a:lnTo>
                  <a:pt x="935" y="1769"/>
                </a:lnTo>
                <a:lnTo>
                  <a:pt x="935" y="1771"/>
                </a:lnTo>
                <a:lnTo>
                  <a:pt x="933" y="1771"/>
                </a:lnTo>
                <a:lnTo>
                  <a:pt x="932" y="1774"/>
                </a:lnTo>
                <a:lnTo>
                  <a:pt x="932" y="1775"/>
                </a:lnTo>
                <a:lnTo>
                  <a:pt x="930" y="1777"/>
                </a:lnTo>
                <a:lnTo>
                  <a:pt x="929" y="1777"/>
                </a:lnTo>
                <a:lnTo>
                  <a:pt x="927" y="1777"/>
                </a:lnTo>
                <a:lnTo>
                  <a:pt x="926" y="1777"/>
                </a:lnTo>
                <a:lnTo>
                  <a:pt x="924" y="1777"/>
                </a:lnTo>
                <a:lnTo>
                  <a:pt x="922" y="1775"/>
                </a:lnTo>
                <a:lnTo>
                  <a:pt x="919" y="1774"/>
                </a:lnTo>
                <a:lnTo>
                  <a:pt x="917" y="1774"/>
                </a:lnTo>
                <a:lnTo>
                  <a:pt x="916" y="1772"/>
                </a:lnTo>
                <a:lnTo>
                  <a:pt x="916" y="1771"/>
                </a:lnTo>
                <a:lnTo>
                  <a:pt x="914" y="1771"/>
                </a:lnTo>
                <a:lnTo>
                  <a:pt x="913" y="1769"/>
                </a:lnTo>
                <a:lnTo>
                  <a:pt x="911" y="1768"/>
                </a:lnTo>
                <a:lnTo>
                  <a:pt x="910" y="1768"/>
                </a:lnTo>
                <a:lnTo>
                  <a:pt x="910" y="1767"/>
                </a:lnTo>
                <a:lnTo>
                  <a:pt x="908" y="1767"/>
                </a:lnTo>
                <a:lnTo>
                  <a:pt x="908" y="1765"/>
                </a:lnTo>
                <a:lnTo>
                  <a:pt x="907" y="1764"/>
                </a:lnTo>
                <a:lnTo>
                  <a:pt x="905" y="1762"/>
                </a:lnTo>
                <a:lnTo>
                  <a:pt x="905" y="1761"/>
                </a:lnTo>
                <a:lnTo>
                  <a:pt x="904" y="1761"/>
                </a:lnTo>
                <a:lnTo>
                  <a:pt x="904" y="1759"/>
                </a:lnTo>
                <a:lnTo>
                  <a:pt x="902" y="1759"/>
                </a:lnTo>
                <a:lnTo>
                  <a:pt x="902" y="1758"/>
                </a:lnTo>
                <a:lnTo>
                  <a:pt x="904" y="1756"/>
                </a:lnTo>
                <a:lnTo>
                  <a:pt x="905" y="1756"/>
                </a:lnTo>
                <a:lnTo>
                  <a:pt x="904" y="1756"/>
                </a:lnTo>
                <a:lnTo>
                  <a:pt x="905" y="1756"/>
                </a:lnTo>
                <a:lnTo>
                  <a:pt x="907" y="1756"/>
                </a:lnTo>
                <a:lnTo>
                  <a:pt x="907" y="1755"/>
                </a:lnTo>
                <a:lnTo>
                  <a:pt x="908" y="1755"/>
                </a:lnTo>
                <a:lnTo>
                  <a:pt x="907" y="1755"/>
                </a:lnTo>
                <a:lnTo>
                  <a:pt x="908" y="1755"/>
                </a:lnTo>
                <a:lnTo>
                  <a:pt x="910" y="1755"/>
                </a:lnTo>
                <a:lnTo>
                  <a:pt x="910" y="1753"/>
                </a:lnTo>
                <a:lnTo>
                  <a:pt x="911" y="1753"/>
                </a:lnTo>
                <a:lnTo>
                  <a:pt x="913" y="1752"/>
                </a:lnTo>
                <a:lnTo>
                  <a:pt x="911" y="1752"/>
                </a:lnTo>
                <a:lnTo>
                  <a:pt x="911" y="1753"/>
                </a:lnTo>
                <a:lnTo>
                  <a:pt x="911" y="1752"/>
                </a:lnTo>
                <a:lnTo>
                  <a:pt x="913" y="1750"/>
                </a:lnTo>
                <a:lnTo>
                  <a:pt x="911" y="1750"/>
                </a:lnTo>
                <a:lnTo>
                  <a:pt x="913" y="1749"/>
                </a:lnTo>
                <a:lnTo>
                  <a:pt x="914" y="1749"/>
                </a:lnTo>
                <a:lnTo>
                  <a:pt x="914" y="1747"/>
                </a:lnTo>
                <a:lnTo>
                  <a:pt x="914" y="1746"/>
                </a:lnTo>
                <a:lnTo>
                  <a:pt x="914" y="1744"/>
                </a:lnTo>
                <a:lnTo>
                  <a:pt x="913" y="1744"/>
                </a:lnTo>
                <a:lnTo>
                  <a:pt x="911" y="1744"/>
                </a:lnTo>
                <a:lnTo>
                  <a:pt x="910" y="1744"/>
                </a:lnTo>
                <a:lnTo>
                  <a:pt x="908" y="1744"/>
                </a:lnTo>
                <a:lnTo>
                  <a:pt x="907" y="1744"/>
                </a:lnTo>
                <a:lnTo>
                  <a:pt x="907" y="1746"/>
                </a:lnTo>
                <a:lnTo>
                  <a:pt x="905" y="1746"/>
                </a:lnTo>
                <a:lnTo>
                  <a:pt x="904" y="1746"/>
                </a:lnTo>
                <a:lnTo>
                  <a:pt x="904" y="1747"/>
                </a:lnTo>
                <a:lnTo>
                  <a:pt x="902" y="1747"/>
                </a:lnTo>
                <a:lnTo>
                  <a:pt x="901" y="1747"/>
                </a:lnTo>
                <a:lnTo>
                  <a:pt x="901" y="1749"/>
                </a:lnTo>
                <a:lnTo>
                  <a:pt x="899" y="1749"/>
                </a:lnTo>
                <a:lnTo>
                  <a:pt x="899" y="1750"/>
                </a:lnTo>
                <a:lnTo>
                  <a:pt x="898" y="1750"/>
                </a:lnTo>
                <a:lnTo>
                  <a:pt x="897" y="1750"/>
                </a:lnTo>
                <a:lnTo>
                  <a:pt x="895" y="1750"/>
                </a:lnTo>
                <a:lnTo>
                  <a:pt x="894" y="1750"/>
                </a:lnTo>
                <a:lnTo>
                  <a:pt x="892" y="1750"/>
                </a:lnTo>
                <a:lnTo>
                  <a:pt x="892" y="1749"/>
                </a:lnTo>
                <a:lnTo>
                  <a:pt x="891" y="1749"/>
                </a:lnTo>
                <a:lnTo>
                  <a:pt x="889" y="1749"/>
                </a:lnTo>
                <a:lnTo>
                  <a:pt x="888" y="1749"/>
                </a:lnTo>
                <a:lnTo>
                  <a:pt x="886" y="1747"/>
                </a:lnTo>
                <a:lnTo>
                  <a:pt x="886" y="1746"/>
                </a:lnTo>
                <a:lnTo>
                  <a:pt x="885" y="1746"/>
                </a:lnTo>
                <a:lnTo>
                  <a:pt x="885" y="1744"/>
                </a:lnTo>
                <a:lnTo>
                  <a:pt x="885" y="1743"/>
                </a:lnTo>
                <a:lnTo>
                  <a:pt x="885" y="1742"/>
                </a:lnTo>
                <a:lnTo>
                  <a:pt x="886" y="1742"/>
                </a:lnTo>
                <a:lnTo>
                  <a:pt x="886" y="1740"/>
                </a:lnTo>
                <a:lnTo>
                  <a:pt x="888" y="1740"/>
                </a:lnTo>
                <a:lnTo>
                  <a:pt x="888" y="1739"/>
                </a:lnTo>
                <a:lnTo>
                  <a:pt x="889" y="1740"/>
                </a:lnTo>
                <a:lnTo>
                  <a:pt x="891" y="1740"/>
                </a:lnTo>
                <a:lnTo>
                  <a:pt x="892" y="1740"/>
                </a:lnTo>
                <a:lnTo>
                  <a:pt x="894" y="1740"/>
                </a:lnTo>
                <a:lnTo>
                  <a:pt x="895" y="1739"/>
                </a:lnTo>
                <a:lnTo>
                  <a:pt x="895" y="1737"/>
                </a:lnTo>
                <a:lnTo>
                  <a:pt x="895" y="1736"/>
                </a:lnTo>
                <a:lnTo>
                  <a:pt x="897" y="1736"/>
                </a:lnTo>
                <a:lnTo>
                  <a:pt x="897" y="1734"/>
                </a:lnTo>
                <a:lnTo>
                  <a:pt x="898" y="1734"/>
                </a:lnTo>
                <a:lnTo>
                  <a:pt x="899" y="1734"/>
                </a:lnTo>
                <a:lnTo>
                  <a:pt x="901" y="1733"/>
                </a:lnTo>
                <a:lnTo>
                  <a:pt x="901" y="1731"/>
                </a:lnTo>
                <a:lnTo>
                  <a:pt x="902" y="1730"/>
                </a:lnTo>
                <a:lnTo>
                  <a:pt x="904" y="1730"/>
                </a:lnTo>
                <a:lnTo>
                  <a:pt x="905" y="1730"/>
                </a:lnTo>
                <a:lnTo>
                  <a:pt x="905" y="1728"/>
                </a:lnTo>
                <a:lnTo>
                  <a:pt x="905" y="1727"/>
                </a:lnTo>
                <a:lnTo>
                  <a:pt x="907" y="1727"/>
                </a:lnTo>
                <a:lnTo>
                  <a:pt x="907" y="1725"/>
                </a:lnTo>
                <a:lnTo>
                  <a:pt x="908" y="1725"/>
                </a:lnTo>
                <a:lnTo>
                  <a:pt x="910" y="1725"/>
                </a:lnTo>
                <a:lnTo>
                  <a:pt x="911" y="1725"/>
                </a:lnTo>
                <a:lnTo>
                  <a:pt x="911" y="1724"/>
                </a:lnTo>
                <a:lnTo>
                  <a:pt x="913" y="1724"/>
                </a:lnTo>
                <a:lnTo>
                  <a:pt x="913" y="1722"/>
                </a:lnTo>
                <a:lnTo>
                  <a:pt x="913" y="1721"/>
                </a:lnTo>
                <a:lnTo>
                  <a:pt x="914" y="1721"/>
                </a:lnTo>
                <a:lnTo>
                  <a:pt x="913" y="1719"/>
                </a:lnTo>
                <a:lnTo>
                  <a:pt x="911" y="1718"/>
                </a:lnTo>
                <a:lnTo>
                  <a:pt x="910" y="1718"/>
                </a:lnTo>
                <a:lnTo>
                  <a:pt x="910" y="1717"/>
                </a:lnTo>
                <a:lnTo>
                  <a:pt x="910" y="1715"/>
                </a:lnTo>
                <a:lnTo>
                  <a:pt x="908" y="1714"/>
                </a:lnTo>
                <a:lnTo>
                  <a:pt x="908" y="1712"/>
                </a:lnTo>
                <a:lnTo>
                  <a:pt x="910" y="1712"/>
                </a:lnTo>
                <a:lnTo>
                  <a:pt x="911" y="1712"/>
                </a:lnTo>
                <a:lnTo>
                  <a:pt x="913" y="1712"/>
                </a:lnTo>
                <a:lnTo>
                  <a:pt x="914" y="1711"/>
                </a:lnTo>
                <a:lnTo>
                  <a:pt x="916" y="1711"/>
                </a:lnTo>
                <a:lnTo>
                  <a:pt x="916" y="1709"/>
                </a:lnTo>
                <a:lnTo>
                  <a:pt x="919" y="1708"/>
                </a:lnTo>
                <a:lnTo>
                  <a:pt x="920" y="1708"/>
                </a:lnTo>
                <a:lnTo>
                  <a:pt x="919" y="1708"/>
                </a:lnTo>
                <a:lnTo>
                  <a:pt x="920" y="1706"/>
                </a:lnTo>
                <a:lnTo>
                  <a:pt x="920" y="1705"/>
                </a:lnTo>
                <a:lnTo>
                  <a:pt x="920" y="1703"/>
                </a:lnTo>
                <a:lnTo>
                  <a:pt x="919" y="1703"/>
                </a:lnTo>
                <a:lnTo>
                  <a:pt x="919" y="1702"/>
                </a:lnTo>
                <a:lnTo>
                  <a:pt x="917" y="1702"/>
                </a:lnTo>
                <a:lnTo>
                  <a:pt x="916" y="1700"/>
                </a:lnTo>
                <a:lnTo>
                  <a:pt x="914" y="1700"/>
                </a:lnTo>
                <a:lnTo>
                  <a:pt x="914" y="1699"/>
                </a:lnTo>
                <a:lnTo>
                  <a:pt x="914" y="1697"/>
                </a:lnTo>
                <a:lnTo>
                  <a:pt x="914" y="1696"/>
                </a:lnTo>
                <a:lnTo>
                  <a:pt x="914" y="1695"/>
                </a:lnTo>
                <a:lnTo>
                  <a:pt x="916" y="1695"/>
                </a:lnTo>
                <a:lnTo>
                  <a:pt x="917" y="1693"/>
                </a:lnTo>
                <a:close/>
                <a:moveTo>
                  <a:pt x="986" y="1696"/>
                </a:moveTo>
                <a:lnTo>
                  <a:pt x="988" y="1696"/>
                </a:lnTo>
                <a:lnTo>
                  <a:pt x="989" y="1696"/>
                </a:lnTo>
                <a:lnTo>
                  <a:pt x="989" y="1697"/>
                </a:lnTo>
                <a:lnTo>
                  <a:pt x="988" y="1697"/>
                </a:lnTo>
                <a:lnTo>
                  <a:pt x="986" y="1697"/>
                </a:lnTo>
                <a:lnTo>
                  <a:pt x="985" y="1699"/>
                </a:lnTo>
                <a:lnTo>
                  <a:pt x="985" y="1697"/>
                </a:lnTo>
                <a:lnTo>
                  <a:pt x="986" y="1696"/>
                </a:lnTo>
                <a:lnTo>
                  <a:pt x="988" y="1695"/>
                </a:lnTo>
                <a:lnTo>
                  <a:pt x="988" y="1693"/>
                </a:lnTo>
                <a:lnTo>
                  <a:pt x="989" y="1693"/>
                </a:lnTo>
                <a:lnTo>
                  <a:pt x="989" y="1695"/>
                </a:lnTo>
                <a:lnTo>
                  <a:pt x="988" y="1695"/>
                </a:lnTo>
                <a:lnTo>
                  <a:pt x="988" y="1696"/>
                </a:lnTo>
                <a:lnTo>
                  <a:pt x="986" y="1696"/>
                </a:lnTo>
                <a:close/>
                <a:moveTo>
                  <a:pt x="2005" y="1695"/>
                </a:moveTo>
                <a:lnTo>
                  <a:pt x="2006" y="1696"/>
                </a:lnTo>
                <a:lnTo>
                  <a:pt x="2008" y="1696"/>
                </a:lnTo>
                <a:lnTo>
                  <a:pt x="2009" y="1697"/>
                </a:lnTo>
                <a:lnTo>
                  <a:pt x="2009" y="1699"/>
                </a:lnTo>
                <a:lnTo>
                  <a:pt x="2011" y="1699"/>
                </a:lnTo>
                <a:lnTo>
                  <a:pt x="2011" y="1700"/>
                </a:lnTo>
                <a:lnTo>
                  <a:pt x="2011" y="1702"/>
                </a:lnTo>
                <a:lnTo>
                  <a:pt x="2009" y="1703"/>
                </a:lnTo>
                <a:lnTo>
                  <a:pt x="2009" y="1702"/>
                </a:lnTo>
                <a:lnTo>
                  <a:pt x="2008" y="1702"/>
                </a:lnTo>
                <a:lnTo>
                  <a:pt x="2009" y="1703"/>
                </a:lnTo>
                <a:lnTo>
                  <a:pt x="2009" y="1705"/>
                </a:lnTo>
                <a:lnTo>
                  <a:pt x="2011" y="1703"/>
                </a:lnTo>
                <a:lnTo>
                  <a:pt x="2011" y="1705"/>
                </a:lnTo>
                <a:lnTo>
                  <a:pt x="2012" y="1705"/>
                </a:lnTo>
                <a:lnTo>
                  <a:pt x="2012" y="1708"/>
                </a:lnTo>
                <a:lnTo>
                  <a:pt x="2012" y="1709"/>
                </a:lnTo>
                <a:lnTo>
                  <a:pt x="2011" y="1709"/>
                </a:lnTo>
                <a:lnTo>
                  <a:pt x="2009" y="1709"/>
                </a:lnTo>
                <a:lnTo>
                  <a:pt x="2009" y="1711"/>
                </a:lnTo>
                <a:lnTo>
                  <a:pt x="2009" y="1709"/>
                </a:lnTo>
                <a:lnTo>
                  <a:pt x="2008" y="1709"/>
                </a:lnTo>
                <a:lnTo>
                  <a:pt x="2008" y="1708"/>
                </a:lnTo>
                <a:lnTo>
                  <a:pt x="2008" y="1706"/>
                </a:lnTo>
                <a:lnTo>
                  <a:pt x="2006" y="1706"/>
                </a:lnTo>
                <a:lnTo>
                  <a:pt x="2008" y="1708"/>
                </a:lnTo>
                <a:lnTo>
                  <a:pt x="2008" y="1709"/>
                </a:lnTo>
                <a:lnTo>
                  <a:pt x="2008" y="1711"/>
                </a:lnTo>
                <a:lnTo>
                  <a:pt x="2005" y="1712"/>
                </a:lnTo>
                <a:lnTo>
                  <a:pt x="2003" y="1712"/>
                </a:lnTo>
                <a:lnTo>
                  <a:pt x="2003" y="1711"/>
                </a:lnTo>
                <a:lnTo>
                  <a:pt x="2005" y="1709"/>
                </a:lnTo>
                <a:lnTo>
                  <a:pt x="2003" y="1711"/>
                </a:lnTo>
                <a:lnTo>
                  <a:pt x="2003" y="1712"/>
                </a:lnTo>
                <a:lnTo>
                  <a:pt x="2002" y="1712"/>
                </a:lnTo>
                <a:lnTo>
                  <a:pt x="2002" y="1711"/>
                </a:lnTo>
                <a:lnTo>
                  <a:pt x="2000" y="1711"/>
                </a:lnTo>
                <a:lnTo>
                  <a:pt x="2000" y="1709"/>
                </a:lnTo>
                <a:lnTo>
                  <a:pt x="2000" y="1711"/>
                </a:lnTo>
                <a:lnTo>
                  <a:pt x="2002" y="1712"/>
                </a:lnTo>
                <a:lnTo>
                  <a:pt x="2000" y="1712"/>
                </a:lnTo>
                <a:lnTo>
                  <a:pt x="1997" y="1712"/>
                </a:lnTo>
                <a:lnTo>
                  <a:pt x="1997" y="1711"/>
                </a:lnTo>
                <a:lnTo>
                  <a:pt x="1997" y="1709"/>
                </a:lnTo>
                <a:lnTo>
                  <a:pt x="1997" y="1708"/>
                </a:lnTo>
                <a:lnTo>
                  <a:pt x="1997" y="1706"/>
                </a:lnTo>
                <a:lnTo>
                  <a:pt x="1999" y="1705"/>
                </a:lnTo>
                <a:lnTo>
                  <a:pt x="1999" y="1702"/>
                </a:lnTo>
                <a:lnTo>
                  <a:pt x="1997" y="1702"/>
                </a:lnTo>
                <a:lnTo>
                  <a:pt x="1999" y="1700"/>
                </a:lnTo>
                <a:lnTo>
                  <a:pt x="2000" y="1700"/>
                </a:lnTo>
                <a:lnTo>
                  <a:pt x="2000" y="1699"/>
                </a:lnTo>
                <a:lnTo>
                  <a:pt x="2002" y="1699"/>
                </a:lnTo>
                <a:lnTo>
                  <a:pt x="2003" y="1699"/>
                </a:lnTo>
                <a:lnTo>
                  <a:pt x="2003" y="1697"/>
                </a:lnTo>
                <a:lnTo>
                  <a:pt x="2003" y="1699"/>
                </a:lnTo>
                <a:lnTo>
                  <a:pt x="2003" y="1697"/>
                </a:lnTo>
                <a:lnTo>
                  <a:pt x="2002" y="1697"/>
                </a:lnTo>
                <a:lnTo>
                  <a:pt x="2000" y="1697"/>
                </a:lnTo>
                <a:lnTo>
                  <a:pt x="2000" y="1696"/>
                </a:lnTo>
                <a:lnTo>
                  <a:pt x="2000" y="1695"/>
                </a:lnTo>
                <a:lnTo>
                  <a:pt x="2002" y="1695"/>
                </a:lnTo>
                <a:lnTo>
                  <a:pt x="2000" y="1695"/>
                </a:lnTo>
                <a:lnTo>
                  <a:pt x="2002" y="1695"/>
                </a:lnTo>
                <a:lnTo>
                  <a:pt x="2002" y="1693"/>
                </a:lnTo>
                <a:lnTo>
                  <a:pt x="2002" y="1695"/>
                </a:lnTo>
                <a:lnTo>
                  <a:pt x="2003" y="1695"/>
                </a:lnTo>
                <a:lnTo>
                  <a:pt x="2003" y="1693"/>
                </a:lnTo>
                <a:lnTo>
                  <a:pt x="2005" y="1693"/>
                </a:lnTo>
                <a:lnTo>
                  <a:pt x="2005" y="1695"/>
                </a:lnTo>
                <a:close/>
                <a:moveTo>
                  <a:pt x="2069" y="1687"/>
                </a:moveTo>
                <a:lnTo>
                  <a:pt x="2068" y="1687"/>
                </a:lnTo>
                <a:lnTo>
                  <a:pt x="2068" y="1689"/>
                </a:lnTo>
                <a:lnTo>
                  <a:pt x="2068" y="1690"/>
                </a:lnTo>
                <a:lnTo>
                  <a:pt x="2067" y="1690"/>
                </a:lnTo>
                <a:lnTo>
                  <a:pt x="2067" y="1689"/>
                </a:lnTo>
                <a:lnTo>
                  <a:pt x="2067" y="1687"/>
                </a:lnTo>
                <a:lnTo>
                  <a:pt x="2068" y="1687"/>
                </a:lnTo>
                <a:lnTo>
                  <a:pt x="2068" y="1686"/>
                </a:lnTo>
                <a:lnTo>
                  <a:pt x="2069" y="1686"/>
                </a:lnTo>
                <a:lnTo>
                  <a:pt x="2069" y="1687"/>
                </a:lnTo>
                <a:close/>
                <a:moveTo>
                  <a:pt x="1862" y="1668"/>
                </a:moveTo>
                <a:lnTo>
                  <a:pt x="1861" y="1668"/>
                </a:lnTo>
                <a:lnTo>
                  <a:pt x="1859" y="1668"/>
                </a:lnTo>
                <a:lnTo>
                  <a:pt x="1859" y="1667"/>
                </a:lnTo>
                <a:lnTo>
                  <a:pt x="1861" y="1667"/>
                </a:lnTo>
                <a:lnTo>
                  <a:pt x="1862" y="1667"/>
                </a:lnTo>
                <a:lnTo>
                  <a:pt x="1862" y="1665"/>
                </a:lnTo>
                <a:lnTo>
                  <a:pt x="1862" y="1664"/>
                </a:lnTo>
                <a:lnTo>
                  <a:pt x="1862" y="1662"/>
                </a:lnTo>
                <a:lnTo>
                  <a:pt x="1864" y="1662"/>
                </a:lnTo>
                <a:lnTo>
                  <a:pt x="1864" y="1661"/>
                </a:lnTo>
                <a:lnTo>
                  <a:pt x="1865" y="1661"/>
                </a:lnTo>
                <a:lnTo>
                  <a:pt x="1867" y="1661"/>
                </a:lnTo>
                <a:lnTo>
                  <a:pt x="1868" y="1661"/>
                </a:lnTo>
                <a:lnTo>
                  <a:pt x="1868" y="1662"/>
                </a:lnTo>
                <a:lnTo>
                  <a:pt x="1867" y="1662"/>
                </a:lnTo>
                <a:lnTo>
                  <a:pt x="1867" y="1664"/>
                </a:lnTo>
                <a:lnTo>
                  <a:pt x="1867" y="1665"/>
                </a:lnTo>
                <a:lnTo>
                  <a:pt x="1865" y="1665"/>
                </a:lnTo>
                <a:lnTo>
                  <a:pt x="1864" y="1667"/>
                </a:lnTo>
                <a:lnTo>
                  <a:pt x="1864" y="1668"/>
                </a:lnTo>
                <a:lnTo>
                  <a:pt x="1862" y="1668"/>
                </a:lnTo>
                <a:close/>
                <a:moveTo>
                  <a:pt x="854" y="1634"/>
                </a:moveTo>
                <a:lnTo>
                  <a:pt x="854" y="1636"/>
                </a:lnTo>
                <a:lnTo>
                  <a:pt x="854" y="1634"/>
                </a:lnTo>
                <a:lnTo>
                  <a:pt x="852" y="1634"/>
                </a:lnTo>
                <a:lnTo>
                  <a:pt x="852" y="1633"/>
                </a:lnTo>
                <a:lnTo>
                  <a:pt x="852" y="1631"/>
                </a:lnTo>
                <a:lnTo>
                  <a:pt x="852" y="1630"/>
                </a:lnTo>
                <a:lnTo>
                  <a:pt x="852" y="1628"/>
                </a:lnTo>
                <a:lnTo>
                  <a:pt x="852" y="1627"/>
                </a:lnTo>
                <a:lnTo>
                  <a:pt x="852" y="1628"/>
                </a:lnTo>
                <a:lnTo>
                  <a:pt x="854" y="1630"/>
                </a:lnTo>
                <a:lnTo>
                  <a:pt x="854" y="1631"/>
                </a:lnTo>
                <a:lnTo>
                  <a:pt x="854" y="1633"/>
                </a:lnTo>
                <a:lnTo>
                  <a:pt x="854" y="1634"/>
                </a:lnTo>
                <a:close/>
                <a:moveTo>
                  <a:pt x="1925" y="1620"/>
                </a:moveTo>
                <a:lnTo>
                  <a:pt x="1924" y="1620"/>
                </a:lnTo>
                <a:lnTo>
                  <a:pt x="1925" y="1620"/>
                </a:lnTo>
                <a:close/>
                <a:moveTo>
                  <a:pt x="913" y="1620"/>
                </a:moveTo>
                <a:lnTo>
                  <a:pt x="911" y="1621"/>
                </a:lnTo>
                <a:lnTo>
                  <a:pt x="911" y="1620"/>
                </a:lnTo>
                <a:lnTo>
                  <a:pt x="913" y="1620"/>
                </a:lnTo>
                <a:close/>
                <a:moveTo>
                  <a:pt x="839" y="1584"/>
                </a:moveTo>
                <a:lnTo>
                  <a:pt x="839" y="1583"/>
                </a:lnTo>
                <a:lnTo>
                  <a:pt x="838" y="1583"/>
                </a:lnTo>
                <a:lnTo>
                  <a:pt x="838" y="1581"/>
                </a:lnTo>
                <a:lnTo>
                  <a:pt x="839" y="1581"/>
                </a:lnTo>
                <a:lnTo>
                  <a:pt x="839" y="1580"/>
                </a:lnTo>
                <a:lnTo>
                  <a:pt x="839" y="1578"/>
                </a:lnTo>
                <a:lnTo>
                  <a:pt x="839" y="1580"/>
                </a:lnTo>
                <a:lnTo>
                  <a:pt x="839" y="1581"/>
                </a:lnTo>
                <a:lnTo>
                  <a:pt x="839" y="1583"/>
                </a:lnTo>
                <a:lnTo>
                  <a:pt x="839" y="1584"/>
                </a:lnTo>
                <a:close/>
                <a:moveTo>
                  <a:pt x="850" y="1552"/>
                </a:moveTo>
                <a:lnTo>
                  <a:pt x="850" y="1553"/>
                </a:lnTo>
                <a:lnTo>
                  <a:pt x="850" y="1555"/>
                </a:lnTo>
                <a:lnTo>
                  <a:pt x="848" y="1556"/>
                </a:lnTo>
                <a:lnTo>
                  <a:pt x="848" y="1558"/>
                </a:lnTo>
                <a:lnTo>
                  <a:pt x="848" y="1559"/>
                </a:lnTo>
                <a:lnTo>
                  <a:pt x="848" y="1561"/>
                </a:lnTo>
                <a:lnTo>
                  <a:pt x="848" y="1562"/>
                </a:lnTo>
                <a:lnTo>
                  <a:pt x="848" y="1564"/>
                </a:lnTo>
                <a:lnTo>
                  <a:pt x="848" y="1565"/>
                </a:lnTo>
                <a:lnTo>
                  <a:pt x="848" y="1567"/>
                </a:lnTo>
                <a:lnTo>
                  <a:pt x="848" y="1565"/>
                </a:lnTo>
                <a:lnTo>
                  <a:pt x="847" y="1565"/>
                </a:lnTo>
                <a:lnTo>
                  <a:pt x="847" y="1564"/>
                </a:lnTo>
                <a:lnTo>
                  <a:pt x="847" y="1562"/>
                </a:lnTo>
                <a:lnTo>
                  <a:pt x="847" y="1561"/>
                </a:lnTo>
                <a:lnTo>
                  <a:pt x="848" y="1559"/>
                </a:lnTo>
                <a:lnTo>
                  <a:pt x="848" y="1558"/>
                </a:lnTo>
                <a:lnTo>
                  <a:pt x="848" y="1556"/>
                </a:lnTo>
                <a:lnTo>
                  <a:pt x="848" y="1555"/>
                </a:lnTo>
                <a:lnTo>
                  <a:pt x="850" y="1553"/>
                </a:lnTo>
                <a:lnTo>
                  <a:pt x="850" y="1552"/>
                </a:lnTo>
                <a:close/>
                <a:moveTo>
                  <a:pt x="851" y="1549"/>
                </a:moveTo>
                <a:lnTo>
                  <a:pt x="850" y="1549"/>
                </a:lnTo>
                <a:lnTo>
                  <a:pt x="851" y="1549"/>
                </a:lnTo>
                <a:close/>
                <a:moveTo>
                  <a:pt x="850" y="1540"/>
                </a:moveTo>
                <a:lnTo>
                  <a:pt x="850" y="1542"/>
                </a:lnTo>
                <a:lnTo>
                  <a:pt x="848" y="1542"/>
                </a:lnTo>
                <a:lnTo>
                  <a:pt x="848" y="1543"/>
                </a:lnTo>
                <a:lnTo>
                  <a:pt x="850" y="1543"/>
                </a:lnTo>
                <a:lnTo>
                  <a:pt x="850" y="1545"/>
                </a:lnTo>
                <a:lnTo>
                  <a:pt x="851" y="1545"/>
                </a:lnTo>
                <a:lnTo>
                  <a:pt x="851" y="1546"/>
                </a:lnTo>
                <a:lnTo>
                  <a:pt x="851" y="1548"/>
                </a:lnTo>
                <a:lnTo>
                  <a:pt x="851" y="1546"/>
                </a:lnTo>
                <a:lnTo>
                  <a:pt x="850" y="1546"/>
                </a:lnTo>
                <a:lnTo>
                  <a:pt x="850" y="1545"/>
                </a:lnTo>
                <a:lnTo>
                  <a:pt x="850" y="1546"/>
                </a:lnTo>
                <a:lnTo>
                  <a:pt x="848" y="1546"/>
                </a:lnTo>
                <a:lnTo>
                  <a:pt x="848" y="1548"/>
                </a:lnTo>
                <a:lnTo>
                  <a:pt x="848" y="1546"/>
                </a:lnTo>
                <a:lnTo>
                  <a:pt x="847" y="1546"/>
                </a:lnTo>
                <a:lnTo>
                  <a:pt x="847" y="1545"/>
                </a:lnTo>
                <a:lnTo>
                  <a:pt x="847" y="1543"/>
                </a:lnTo>
                <a:lnTo>
                  <a:pt x="848" y="1542"/>
                </a:lnTo>
                <a:lnTo>
                  <a:pt x="848" y="1540"/>
                </a:lnTo>
                <a:lnTo>
                  <a:pt x="850" y="1540"/>
                </a:lnTo>
                <a:lnTo>
                  <a:pt x="850" y="1539"/>
                </a:lnTo>
                <a:lnTo>
                  <a:pt x="850" y="1540"/>
                </a:lnTo>
                <a:close/>
                <a:moveTo>
                  <a:pt x="917" y="1470"/>
                </a:moveTo>
                <a:lnTo>
                  <a:pt x="919" y="1470"/>
                </a:lnTo>
                <a:lnTo>
                  <a:pt x="920" y="1471"/>
                </a:lnTo>
                <a:lnTo>
                  <a:pt x="920" y="1473"/>
                </a:lnTo>
                <a:lnTo>
                  <a:pt x="920" y="1474"/>
                </a:lnTo>
                <a:lnTo>
                  <a:pt x="919" y="1474"/>
                </a:lnTo>
                <a:lnTo>
                  <a:pt x="917" y="1473"/>
                </a:lnTo>
                <a:lnTo>
                  <a:pt x="914" y="1473"/>
                </a:lnTo>
                <a:lnTo>
                  <a:pt x="913" y="1473"/>
                </a:lnTo>
                <a:lnTo>
                  <a:pt x="911" y="1473"/>
                </a:lnTo>
                <a:lnTo>
                  <a:pt x="913" y="1473"/>
                </a:lnTo>
                <a:lnTo>
                  <a:pt x="913" y="1471"/>
                </a:lnTo>
                <a:lnTo>
                  <a:pt x="914" y="1471"/>
                </a:lnTo>
                <a:lnTo>
                  <a:pt x="916" y="1471"/>
                </a:lnTo>
                <a:lnTo>
                  <a:pt x="916" y="1470"/>
                </a:lnTo>
                <a:lnTo>
                  <a:pt x="917" y="1470"/>
                </a:lnTo>
                <a:close/>
                <a:moveTo>
                  <a:pt x="908" y="1467"/>
                </a:moveTo>
                <a:lnTo>
                  <a:pt x="910" y="1468"/>
                </a:lnTo>
                <a:lnTo>
                  <a:pt x="907" y="1470"/>
                </a:lnTo>
                <a:lnTo>
                  <a:pt x="907" y="1468"/>
                </a:lnTo>
                <a:lnTo>
                  <a:pt x="907" y="1467"/>
                </a:lnTo>
                <a:lnTo>
                  <a:pt x="908" y="1467"/>
                </a:lnTo>
                <a:close/>
                <a:moveTo>
                  <a:pt x="914" y="1465"/>
                </a:moveTo>
                <a:lnTo>
                  <a:pt x="914" y="1467"/>
                </a:lnTo>
                <a:lnTo>
                  <a:pt x="914" y="1468"/>
                </a:lnTo>
                <a:lnTo>
                  <a:pt x="913" y="1468"/>
                </a:lnTo>
                <a:lnTo>
                  <a:pt x="911" y="1468"/>
                </a:lnTo>
                <a:lnTo>
                  <a:pt x="910" y="1467"/>
                </a:lnTo>
                <a:lnTo>
                  <a:pt x="910" y="1464"/>
                </a:lnTo>
                <a:lnTo>
                  <a:pt x="910" y="1462"/>
                </a:lnTo>
                <a:lnTo>
                  <a:pt x="910" y="1461"/>
                </a:lnTo>
                <a:lnTo>
                  <a:pt x="911" y="1459"/>
                </a:lnTo>
                <a:lnTo>
                  <a:pt x="911" y="1461"/>
                </a:lnTo>
                <a:lnTo>
                  <a:pt x="913" y="1462"/>
                </a:lnTo>
                <a:lnTo>
                  <a:pt x="913" y="1464"/>
                </a:lnTo>
                <a:lnTo>
                  <a:pt x="914" y="1465"/>
                </a:lnTo>
                <a:close/>
                <a:moveTo>
                  <a:pt x="917" y="1456"/>
                </a:moveTo>
                <a:lnTo>
                  <a:pt x="919" y="1458"/>
                </a:lnTo>
                <a:lnTo>
                  <a:pt x="919" y="1456"/>
                </a:lnTo>
                <a:lnTo>
                  <a:pt x="920" y="1456"/>
                </a:lnTo>
                <a:lnTo>
                  <a:pt x="922" y="1458"/>
                </a:lnTo>
                <a:lnTo>
                  <a:pt x="922" y="1459"/>
                </a:lnTo>
                <a:lnTo>
                  <a:pt x="922" y="1461"/>
                </a:lnTo>
                <a:lnTo>
                  <a:pt x="923" y="1462"/>
                </a:lnTo>
                <a:lnTo>
                  <a:pt x="923" y="1464"/>
                </a:lnTo>
                <a:lnTo>
                  <a:pt x="923" y="1465"/>
                </a:lnTo>
                <a:lnTo>
                  <a:pt x="922" y="1467"/>
                </a:lnTo>
                <a:lnTo>
                  <a:pt x="920" y="1465"/>
                </a:lnTo>
                <a:lnTo>
                  <a:pt x="920" y="1467"/>
                </a:lnTo>
                <a:lnTo>
                  <a:pt x="919" y="1465"/>
                </a:lnTo>
                <a:lnTo>
                  <a:pt x="917" y="1465"/>
                </a:lnTo>
                <a:lnTo>
                  <a:pt x="916" y="1464"/>
                </a:lnTo>
                <a:lnTo>
                  <a:pt x="916" y="1462"/>
                </a:lnTo>
                <a:lnTo>
                  <a:pt x="916" y="1461"/>
                </a:lnTo>
                <a:lnTo>
                  <a:pt x="916" y="1462"/>
                </a:lnTo>
                <a:lnTo>
                  <a:pt x="917" y="1461"/>
                </a:lnTo>
                <a:lnTo>
                  <a:pt x="916" y="1459"/>
                </a:lnTo>
                <a:lnTo>
                  <a:pt x="916" y="1458"/>
                </a:lnTo>
                <a:lnTo>
                  <a:pt x="916" y="1456"/>
                </a:lnTo>
                <a:lnTo>
                  <a:pt x="916" y="1455"/>
                </a:lnTo>
                <a:lnTo>
                  <a:pt x="917" y="1456"/>
                </a:lnTo>
                <a:close/>
                <a:moveTo>
                  <a:pt x="920" y="1455"/>
                </a:moveTo>
                <a:lnTo>
                  <a:pt x="920" y="1456"/>
                </a:lnTo>
                <a:lnTo>
                  <a:pt x="919" y="1456"/>
                </a:lnTo>
                <a:lnTo>
                  <a:pt x="919" y="1455"/>
                </a:lnTo>
                <a:lnTo>
                  <a:pt x="919" y="1453"/>
                </a:lnTo>
                <a:lnTo>
                  <a:pt x="920" y="1453"/>
                </a:lnTo>
                <a:lnTo>
                  <a:pt x="920" y="1455"/>
                </a:lnTo>
                <a:close/>
                <a:moveTo>
                  <a:pt x="922" y="1452"/>
                </a:moveTo>
                <a:lnTo>
                  <a:pt x="920" y="1452"/>
                </a:lnTo>
                <a:lnTo>
                  <a:pt x="920" y="1451"/>
                </a:lnTo>
                <a:lnTo>
                  <a:pt x="920" y="1449"/>
                </a:lnTo>
                <a:lnTo>
                  <a:pt x="922" y="1449"/>
                </a:lnTo>
                <a:lnTo>
                  <a:pt x="922" y="1451"/>
                </a:lnTo>
                <a:lnTo>
                  <a:pt x="922" y="1452"/>
                </a:lnTo>
                <a:close/>
                <a:moveTo>
                  <a:pt x="920" y="1449"/>
                </a:moveTo>
                <a:lnTo>
                  <a:pt x="922" y="1449"/>
                </a:lnTo>
                <a:lnTo>
                  <a:pt x="920" y="1449"/>
                </a:lnTo>
                <a:lnTo>
                  <a:pt x="920" y="1448"/>
                </a:lnTo>
                <a:lnTo>
                  <a:pt x="920" y="1449"/>
                </a:lnTo>
                <a:close/>
                <a:moveTo>
                  <a:pt x="926" y="1439"/>
                </a:moveTo>
                <a:lnTo>
                  <a:pt x="927" y="1439"/>
                </a:lnTo>
                <a:lnTo>
                  <a:pt x="929" y="1439"/>
                </a:lnTo>
                <a:lnTo>
                  <a:pt x="929" y="1440"/>
                </a:lnTo>
                <a:lnTo>
                  <a:pt x="930" y="1440"/>
                </a:lnTo>
                <a:lnTo>
                  <a:pt x="930" y="1442"/>
                </a:lnTo>
                <a:lnTo>
                  <a:pt x="932" y="1442"/>
                </a:lnTo>
                <a:lnTo>
                  <a:pt x="932" y="1443"/>
                </a:lnTo>
                <a:lnTo>
                  <a:pt x="932" y="1445"/>
                </a:lnTo>
                <a:lnTo>
                  <a:pt x="933" y="1445"/>
                </a:lnTo>
                <a:lnTo>
                  <a:pt x="935" y="1445"/>
                </a:lnTo>
                <a:lnTo>
                  <a:pt x="935" y="1443"/>
                </a:lnTo>
                <a:lnTo>
                  <a:pt x="936" y="1443"/>
                </a:lnTo>
                <a:lnTo>
                  <a:pt x="938" y="1442"/>
                </a:lnTo>
                <a:lnTo>
                  <a:pt x="939" y="1442"/>
                </a:lnTo>
                <a:lnTo>
                  <a:pt x="941" y="1442"/>
                </a:lnTo>
                <a:lnTo>
                  <a:pt x="942" y="1442"/>
                </a:lnTo>
                <a:lnTo>
                  <a:pt x="944" y="1442"/>
                </a:lnTo>
                <a:lnTo>
                  <a:pt x="944" y="1443"/>
                </a:lnTo>
                <a:lnTo>
                  <a:pt x="942" y="1443"/>
                </a:lnTo>
                <a:lnTo>
                  <a:pt x="942" y="1445"/>
                </a:lnTo>
                <a:lnTo>
                  <a:pt x="942" y="1448"/>
                </a:lnTo>
                <a:lnTo>
                  <a:pt x="941" y="1449"/>
                </a:lnTo>
                <a:lnTo>
                  <a:pt x="939" y="1452"/>
                </a:lnTo>
                <a:lnTo>
                  <a:pt x="938" y="1453"/>
                </a:lnTo>
                <a:lnTo>
                  <a:pt x="936" y="1453"/>
                </a:lnTo>
                <a:lnTo>
                  <a:pt x="935" y="1456"/>
                </a:lnTo>
                <a:lnTo>
                  <a:pt x="932" y="1456"/>
                </a:lnTo>
                <a:lnTo>
                  <a:pt x="930" y="1459"/>
                </a:lnTo>
                <a:lnTo>
                  <a:pt x="929" y="1462"/>
                </a:lnTo>
                <a:lnTo>
                  <a:pt x="927" y="1462"/>
                </a:lnTo>
                <a:lnTo>
                  <a:pt x="926" y="1465"/>
                </a:lnTo>
                <a:lnTo>
                  <a:pt x="924" y="1465"/>
                </a:lnTo>
                <a:lnTo>
                  <a:pt x="924" y="1464"/>
                </a:lnTo>
                <a:lnTo>
                  <a:pt x="924" y="1462"/>
                </a:lnTo>
                <a:lnTo>
                  <a:pt x="923" y="1461"/>
                </a:lnTo>
                <a:lnTo>
                  <a:pt x="923" y="1459"/>
                </a:lnTo>
                <a:lnTo>
                  <a:pt x="922" y="1456"/>
                </a:lnTo>
                <a:lnTo>
                  <a:pt x="923" y="1456"/>
                </a:lnTo>
                <a:lnTo>
                  <a:pt x="922" y="1455"/>
                </a:lnTo>
                <a:lnTo>
                  <a:pt x="922" y="1453"/>
                </a:lnTo>
                <a:lnTo>
                  <a:pt x="922" y="1452"/>
                </a:lnTo>
                <a:lnTo>
                  <a:pt x="922" y="1451"/>
                </a:lnTo>
                <a:lnTo>
                  <a:pt x="923" y="1451"/>
                </a:lnTo>
                <a:lnTo>
                  <a:pt x="923" y="1449"/>
                </a:lnTo>
                <a:lnTo>
                  <a:pt x="922" y="1449"/>
                </a:lnTo>
                <a:lnTo>
                  <a:pt x="920" y="1448"/>
                </a:lnTo>
                <a:lnTo>
                  <a:pt x="922" y="1448"/>
                </a:lnTo>
                <a:lnTo>
                  <a:pt x="920" y="1446"/>
                </a:lnTo>
                <a:lnTo>
                  <a:pt x="922" y="1445"/>
                </a:lnTo>
                <a:lnTo>
                  <a:pt x="920" y="1443"/>
                </a:lnTo>
                <a:lnTo>
                  <a:pt x="922" y="1442"/>
                </a:lnTo>
                <a:lnTo>
                  <a:pt x="922" y="1443"/>
                </a:lnTo>
                <a:lnTo>
                  <a:pt x="923" y="1443"/>
                </a:lnTo>
                <a:lnTo>
                  <a:pt x="924" y="1443"/>
                </a:lnTo>
                <a:lnTo>
                  <a:pt x="926" y="1443"/>
                </a:lnTo>
                <a:lnTo>
                  <a:pt x="926" y="1442"/>
                </a:lnTo>
                <a:lnTo>
                  <a:pt x="926" y="1440"/>
                </a:lnTo>
                <a:lnTo>
                  <a:pt x="926" y="1442"/>
                </a:lnTo>
                <a:lnTo>
                  <a:pt x="924" y="1442"/>
                </a:lnTo>
                <a:lnTo>
                  <a:pt x="924" y="1443"/>
                </a:lnTo>
                <a:lnTo>
                  <a:pt x="923" y="1443"/>
                </a:lnTo>
                <a:lnTo>
                  <a:pt x="922" y="1442"/>
                </a:lnTo>
                <a:lnTo>
                  <a:pt x="920" y="1442"/>
                </a:lnTo>
                <a:lnTo>
                  <a:pt x="920" y="1440"/>
                </a:lnTo>
                <a:lnTo>
                  <a:pt x="920" y="1439"/>
                </a:lnTo>
                <a:lnTo>
                  <a:pt x="922" y="1439"/>
                </a:lnTo>
                <a:lnTo>
                  <a:pt x="923" y="1439"/>
                </a:lnTo>
                <a:lnTo>
                  <a:pt x="924" y="1439"/>
                </a:lnTo>
                <a:lnTo>
                  <a:pt x="926" y="1439"/>
                </a:lnTo>
                <a:close/>
                <a:moveTo>
                  <a:pt x="920" y="1439"/>
                </a:moveTo>
                <a:lnTo>
                  <a:pt x="919" y="1437"/>
                </a:lnTo>
                <a:lnTo>
                  <a:pt x="920" y="1437"/>
                </a:lnTo>
                <a:lnTo>
                  <a:pt x="922" y="1437"/>
                </a:lnTo>
                <a:lnTo>
                  <a:pt x="920" y="1439"/>
                </a:lnTo>
                <a:close/>
                <a:moveTo>
                  <a:pt x="945" y="1405"/>
                </a:moveTo>
                <a:lnTo>
                  <a:pt x="947" y="1405"/>
                </a:lnTo>
                <a:lnTo>
                  <a:pt x="949" y="1406"/>
                </a:lnTo>
                <a:lnTo>
                  <a:pt x="951" y="1406"/>
                </a:lnTo>
                <a:lnTo>
                  <a:pt x="952" y="1406"/>
                </a:lnTo>
                <a:lnTo>
                  <a:pt x="954" y="1408"/>
                </a:lnTo>
                <a:lnTo>
                  <a:pt x="955" y="1408"/>
                </a:lnTo>
                <a:lnTo>
                  <a:pt x="955" y="1409"/>
                </a:lnTo>
                <a:lnTo>
                  <a:pt x="957" y="1412"/>
                </a:lnTo>
                <a:lnTo>
                  <a:pt x="958" y="1412"/>
                </a:lnTo>
                <a:lnTo>
                  <a:pt x="960" y="1412"/>
                </a:lnTo>
                <a:lnTo>
                  <a:pt x="960" y="1414"/>
                </a:lnTo>
                <a:lnTo>
                  <a:pt x="961" y="1414"/>
                </a:lnTo>
                <a:lnTo>
                  <a:pt x="963" y="1415"/>
                </a:lnTo>
                <a:lnTo>
                  <a:pt x="963" y="1417"/>
                </a:lnTo>
                <a:lnTo>
                  <a:pt x="961" y="1418"/>
                </a:lnTo>
                <a:lnTo>
                  <a:pt x="963" y="1420"/>
                </a:lnTo>
                <a:lnTo>
                  <a:pt x="963" y="1421"/>
                </a:lnTo>
                <a:lnTo>
                  <a:pt x="964" y="1421"/>
                </a:lnTo>
                <a:lnTo>
                  <a:pt x="966" y="1421"/>
                </a:lnTo>
                <a:lnTo>
                  <a:pt x="966" y="1420"/>
                </a:lnTo>
                <a:lnTo>
                  <a:pt x="966" y="1418"/>
                </a:lnTo>
                <a:lnTo>
                  <a:pt x="966" y="1420"/>
                </a:lnTo>
                <a:lnTo>
                  <a:pt x="967" y="1420"/>
                </a:lnTo>
                <a:lnTo>
                  <a:pt x="967" y="1421"/>
                </a:lnTo>
                <a:lnTo>
                  <a:pt x="967" y="1423"/>
                </a:lnTo>
                <a:lnTo>
                  <a:pt x="969" y="1426"/>
                </a:lnTo>
                <a:lnTo>
                  <a:pt x="967" y="1430"/>
                </a:lnTo>
                <a:lnTo>
                  <a:pt x="967" y="1431"/>
                </a:lnTo>
                <a:lnTo>
                  <a:pt x="969" y="1433"/>
                </a:lnTo>
                <a:lnTo>
                  <a:pt x="969" y="1434"/>
                </a:lnTo>
                <a:lnTo>
                  <a:pt x="970" y="1437"/>
                </a:lnTo>
                <a:lnTo>
                  <a:pt x="972" y="1439"/>
                </a:lnTo>
                <a:lnTo>
                  <a:pt x="973" y="1440"/>
                </a:lnTo>
                <a:lnTo>
                  <a:pt x="974" y="1440"/>
                </a:lnTo>
                <a:lnTo>
                  <a:pt x="974" y="1442"/>
                </a:lnTo>
                <a:lnTo>
                  <a:pt x="976" y="1442"/>
                </a:lnTo>
                <a:lnTo>
                  <a:pt x="977" y="1443"/>
                </a:lnTo>
                <a:lnTo>
                  <a:pt x="977" y="1445"/>
                </a:lnTo>
                <a:lnTo>
                  <a:pt x="977" y="1446"/>
                </a:lnTo>
                <a:lnTo>
                  <a:pt x="979" y="1448"/>
                </a:lnTo>
                <a:lnTo>
                  <a:pt x="979" y="1449"/>
                </a:lnTo>
                <a:lnTo>
                  <a:pt x="980" y="1453"/>
                </a:lnTo>
                <a:lnTo>
                  <a:pt x="979" y="1456"/>
                </a:lnTo>
                <a:lnTo>
                  <a:pt x="979" y="1458"/>
                </a:lnTo>
                <a:lnTo>
                  <a:pt x="979" y="1459"/>
                </a:lnTo>
                <a:lnTo>
                  <a:pt x="977" y="1461"/>
                </a:lnTo>
                <a:lnTo>
                  <a:pt x="979" y="1462"/>
                </a:lnTo>
                <a:lnTo>
                  <a:pt x="979" y="1464"/>
                </a:lnTo>
                <a:lnTo>
                  <a:pt x="979" y="1465"/>
                </a:lnTo>
                <a:lnTo>
                  <a:pt x="979" y="1467"/>
                </a:lnTo>
                <a:lnTo>
                  <a:pt x="979" y="1468"/>
                </a:lnTo>
                <a:lnTo>
                  <a:pt x="980" y="1470"/>
                </a:lnTo>
                <a:lnTo>
                  <a:pt x="982" y="1471"/>
                </a:lnTo>
                <a:lnTo>
                  <a:pt x="985" y="1476"/>
                </a:lnTo>
                <a:lnTo>
                  <a:pt x="985" y="1477"/>
                </a:lnTo>
                <a:lnTo>
                  <a:pt x="985" y="1478"/>
                </a:lnTo>
                <a:lnTo>
                  <a:pt x="985" y="1480"/>
                </a:lnTo>
                <a:lnTo>
                  <a:pt x="985" y="1478"/>
                </a:lnTo>
                <a:lnTo>
                  <a:pt x="983" y="1477"/>
                </a:lnTo>
                <a:lnTo>
                  <a:pt x="982" y="1474"/>
                </a:lnTo>
                <a:lnTo>
                  <a:pt x="980" y="1473"/>
                </a:lnTo>
                <a:lnTo>
                  <a:pt x="979" y="1471"/>
                </a:lnTo>
                <a:lnTo>
                  <a:pt x="979" y="1470"/>
                </a:lnTo>
                <a:lnTo>
                  <a:pt x="979" y="1468"/>
                </a:lnTo>
                <a:lnTo>
                  <a:pt x="977" y="1467"/>
                </a:lnTo>
                <a:lnTo>
                  <a:pt x="977" y="1465"/>
                </a:lnTo>
                <a:lnTo>
                  <a:pt x="976" y="1464"/>
                </a:lnTo>
                <a:lnTo>
                  <a:pt x="976" y="1465"/>
                </a:lnTo>
                <a:lnTo>
                  <a:pt x="974" y="1465"/>
                </a:lnTo>
                <a:lnTo>
                  <a:pt x="974" y="1464"/>
                </a:lnTo>
                <a:lnTo>
                  <a:pt x="974" y="1462"/>
                </a:lnTo>
                <a:lnTo>
                  <a:pt x="973" y="1461"/>
                </a:lnTo>
                <a:lnTo>
                  <a:pt x="973" y="1459"/>
                </a:lnTo>
                <a:lnTo>
                  <a:pt x="972" y="1459"/>
                </a:lnTo>
                <a:lnTo>
                  <a:pt x="970" y="1455"/>
                </a:lnTo>
                <a:lnTo>
                  <a:pt x="969" y="1452"/>
                </a:lnTo>
                <a:lnTo>
                  <a:pt x="966" y="1449"/>
                </a:lnTo>
                <a:lnTo>
                  <a:pt x="964" y="1449"/>
                </a:lnTo>
                <a:lnTo>
                  <a:pt x="963" y="1449"/>
                </a:lnTo>
                <a:lnTo>
                  <a:pt x="963" y="1448"/>
                </a:lnTo>
                <a:lnTo>
                  <a:pt x="961" y="1449"/>
                </a:lnTo>
                <a:lnTo>
                  <a:pt x="958" y="1449"/>
                </a:lnTo>
                <a:lnTo>
                  <a:pt x="957" y="1449"/>
                </a:lnTo>
                <a:lnTo>
                  <a:pt x="954" y="1449"/>
                </a:lnTo>
                <a:lnTo>
                  <a:pt x="951" y="1448"/>
                </a:lnTo>
                <a:lnTo>
                  <a:pt x="949" y="1446"/>
                </a:lnTo>
                <a:lnTo>
                  <a:pt x="948" y="1445"/>
                </a:lnTo>
                <a:lnTo>
                  <a:pt x="949" y="1445"/>
                </a:lnTo>
                <a:lnTo>
                  <a:pt x="948" y="1445"/>
                </a:lnTo>
                <a:lnTo>
                  <a:pt x="948" y="1443"/>
                </a:lnTo>
                <a:lnTo>
                  <a:pt x="947" y="1443"/>
                </a:lnTo>
                <a:lnTo>
                  <a:pt x="945" y="1443"/>
                </a:lnTo>
                <a:lnTo>
                  <a:pt x="944" y="1443"/>
                </a:lnTo>
                <a:lnTo>
                  <a:pt x="944" y="1442"/>
                </a:lnTo>
                <a:lnTo>
                  <a:pt x="942" y="1442"/>
                </a:lnTo>
                <a:lnTo>
                  <a:pt x="942" y="1440"/>
                </a:lnTo>
                <a:lnTo>
                  <a:pt x="941" y="1440"/>
                </a:lnTo>
                <a:lnTo>
                  <a:pt x="941" y="1442"/>
                </a:lnTo>
                <a:lnTo>
                  <a:pt x="939" y="1442"/>
                </a:lnTo>
                <a:lnTo>
                  <a:pt x="938" y="1442"/>
                </a:lnTo>
                <a:lnTo>
                  <a:pt x="936" y="1442"/>
                </a:lnTo>
                <a:lnTo>
                  <a:pt x="935" y="1443"/>
                </a:lnTo>
                <a:lnTo>
                  <a:pt x="933" y="1443"/>
                </a:lnTo>
                <a:lnTo>
                  <a:pt x="932" y="1443"/>
                </a:lnTo>
                <a:lnTo>
                  <a:pt x="932" y="1442"/>
                </a:lnTo>
                <a:lnTo>
                  <a:pt x="932" y="1440"/>
                </a:lnTo>
                <a:lnTo>
                  <a:pt x="930" y="1440"/>
                </a:lnTo>
                <a:lnTo>
                  <a:pt x="930" y="1439"/>
                </a:lnTo>
                <a:lnTo>
                  <a:pt x="929" y="1439"/>
                </a:lnTo>
                <a:lnTo>
                  <a:pt x="927" y="1437"/>
                </a:lnTo>
                <a:lnTo>
                  <a:pt x="926" y="1437"/>
                </a:lnTo>
                <a:lnTo>
                  <a:pt x="924" y="1439"/>
                </a:lnTo>
                <a:lnTo>
                  <a:pt x="923" y="1437"/>
                </a:lnTo>
                <a:lnTo>
                  <a:pt x="922" y="1437"/>
                </a:lnTo>
                <a:lnTo>
                  <a:pt x="922" y="1436"/>
                </a:lnTo>
                <a:lnTo>
                  <a:pt x="922" y="1434"/>
                </a:lnTo>
                <a:lnTo>
                  <a:pt x="922" y="1433"/>
                </a:lnTo>
                <a:lnTo>
                  <a:pt x="922" y="1431"/>
                </a:lnTo>
                <a:lnTo>
                  <a:pt x="923" y="1431"/>
                </a:lnTo>
                <a:lnTo>
                  <a:pt x="922" y="1431"/>
                </a:lnTo>
                <a:lnTo>
                  <a:pt x="922" y="1430"/>
                </a:lnTo>
                <a:lnTo>
                  <a:pt x="923" y="1430"/>
                </a:lnTo>
                <a:lnTo>
                  <a:pt x="923" y="1428"/>
                </a:lnTo>
                <a:lnTo>
                  <a:pt x="923" y="1427"/>
                </a:lnTo>
                <a:lnTo>
                  <a:pt x="923" y="1426"/>
                </a:lnTo>
                <a:lnTo>
                  <a:pt x="923" y="1424"/>
                </a:lnTo>
                <a:lnTo>
                  <a:pt x="923" y="1423"/>
                </a:lnTo>
                <a:lnTo>
                  <a:pt x="924" y="1421"/>
                </a:lnTo>
                <a:lnTo>
                  <a:pt x="924" y="1420"/>
                </a:lnTo>
                <a:lnTo>
                  <a:pt x="924" y="1418"/>
                </a:lnTo>
                <a:lnTo>
                  <a:pt x="926" y="1417"/>
                </a:lnTo>
                <a:lnTo>
                  <a:pt x="927" y="1417"/>
                </a:lnTo>
                <a:lnTo>
                  <a:pt x="926" y="1417"/>
                </a:lnTo>
                <a:lnTo>
                  <a:pt x="926" y="1415"/>
                </a:lnTo>
                <a:lnTo>
                  <a:pt x="927" y="1414"/>
                </a:lnTo>
                <a:lnTo>
                  <a:pt x="929" y="1409"/>
                </a:lnTo>
                <a:lnTo>
                  <a:pt x="930" y="1408"/>
                </a:lnTo>
                <a:lnTo>
                  <a:pt x="932" y="1406"/>
                </a:lnTo>
                <a:lnTo>
                  <a:pt x="933" y="1406"/>
                </a:lnTo>
                <a:lnTo>
                  <a:pt x="933" y="1405"/>
                </a:lnTo>
                <a:lnTo>
                  <a:pt x="935" y="1405"/>
                </a:lnTo>
                <a:lnTo>
                  <a:pt x="935" y="1406"/>
                </a:lnTo>
                <a:lnTo>
                  <a:pt x="936" y="1406"/>
                </a:lnTo>
                <a:lnTo>
                  <a:pt x="938" y="1405"/>
                </a:lnTo>
                <a:lnTo>
                  <a:pt x="941" y="1405"/>
                </a:lnTo>
                <a:lnTo>
                  <a:pt x="942" y="1405"/>
                </a:lnTo>
                <a:lnTo>
                  <a:pt x="944" y="1405"/>
                </a:lnTo>
                <a:lnTo>
                  <a:pt x="945" y="1406"/>
                </a:lnTo>
                <a:lnTo>
                  <a:pt x="945" y="1405"/>
                </a:lnTo>
                <a:close/>
                <a:moveTo>
                  <a:pt x="939" y="1404"/>
                </a:moveTo>
                <a:lnTo>
                  <a:pt x="939" y="1405"/>
                </a:lnTo>
                <a:lnTo>
                  <a:pt x="938" y="1405"/>
                </a:lnTo>
                <a:lnTo>
                  <a:pt x="936" y="1404"/>
                </a:lnTo>
                <a:lnTo>
                  <a:pt x="936" y="1402"/>
                </a:lnTo>
                <a:lnTo>
                  <a:pt x="938" y="1402"/>
                </a:lnTo>
                <a:lnTo>
                  <a:pt x="939" y="1402"/>
                </a:lnTo>
                <a:lnTo>
                  <a:pt x="941" y="1402"/>
                </a:lnTo>
                <a:lnTo>
                  <a:pt x="939" y="1404"/>
                </a:lnTo>
                <a:close/>
                <a:moveTo>
                  <a:pt x="664" y="1401"/>
                </a:moveTo>
                <a:lnTo>
                  <a:pt x="663" y="1399"/>
                </a:lnTo>
                <a:lnTo>
                  <a:pt x="664" y="1399"/>
                </a:lnTo>
                <a:lnTo>
                  <a:pt x="664" y="1401"/>
                </a:lnTo>
                <a:close/>
                <a:moveTo>
                  <a:pt x="667" y="1398"/>
                </a:moveTo>
                <a:lnTo>
                  <a:pt x="666" y="1399"/>
                </a:lnTo>
                <a:lnTo>
                  <a:pt x="666" y="1398"/>
                </a:lnTo>
                <a:lnTo>
                  <a:pt x="667" y="1398"/>
                </a:lnTo>
                <a:close/>
                <a:moveTo>
                  <a:pt x="935" y="1399"/>
                </a:moveTo>
                <a:lnTo>
                  <a:pt x="935" y="1398"/>
                </a:lnTo>
                <a:lnTo>
                  <a:pt x="935" y="1396"/>
                </a:lnTo>
                <a:lnTo>
                  <a:pt x="936" y="1396"/>
                </a:lnTo>
                <a:lnTo>
                  <a:pt x="936" y="1395"/>
                </a:lnTo>
                <a:lnTo>
                  <a:pt x="938" y="1395"/>
                </a:lnTo>
                <a:lnTo>
                  <a:pt x="938" y="1396"/>
                </a:lnTo>
                <a:lnTo>
                  <a:pt x="938" y="1398"/>
                </a:lnTo>
                <a:lnTo>
                  <a:pt x="936" y="1399"/>
                </a:lnTo>
                <a:lnTo>
                  <a:pt x="935" y="1399"/>
                </a:lnTo>
                <a:close/>
                <a:moveTo>
                  <a:pt x="973" y="1373"/>
                </a:moveTo>
                <a:lnTo>
                  <a:pt x="974" y="1373"/>
                </a:lnTo>
                <a:lnTo>
                  <a:pt x="976" y="1374"/>
                </a:lnTo>
                <a:lnTo>
                  <a:pt x="977" y="1374"/>
                </a:lnTo>
                <a:lnTo>
                  <a:pt x="979" y="1374"/>
                </a:lnTo>
                <a:lnTo>
                  <a:pt x="979" y="1376"/>
                </a:lnTo>
                <a:lnTo>
                  <a:pt x="980" y="1376"/>
                </a:lnTo>
                <a:lnTo>
                  <a:pt x="980" y="1377"/>
                </a:lnTo>
                <a:lnTo>
                  <a:pt x="982" y="1377"/>
                </a:lnTo>
                <a:lnTo>
                  <a:pt x="983" y="1377"/>
                </a:lnTo>
                <a:lnTo>
                  <a:pt x="983" y="1379"/>
                </a:lnTo>
                <a:lnTo>
                  <a:pt x="985" y="1379"/>
                </a:lnTo>
                <a:lnTo>
                  <a:pt x="986" y="1377"/>
                </a:lnTo>
                <a:lnTo>
                  <a:pt x="986" y="1379"/>
                </a:lnTo>
                <a:lnTo>
                  <a:pt x="988" y="1379"/>
                </a:lnTo>
                <a:lnTo>
                  <a:pt x="986" y="1379"/>
                </a:lnTo>
                <a:lnTo>
                  <a:pt x="986" y="1380"/>
                </a:lnTo>
                <a:lnTo>
                  <a:pt x="988" y="1380"/>
                </a:lnTo>
                <a:lnTo>
                  <a:pt x="988" y="1379"/>
                </a:lnTo>
                <a:lnTo>
                  <a:pt x="988" y="1380"/>
                </a:lnTo>
                <a:lnTo>
                  <a:pt x="988" y="1379"/>
                </a:lnTo>
                <a:lnTo>
                  <a:pt x="989" y="1379"/>
                </a:lnTo>
                <a:lnTo>
                  <a:pt x="991" y="1379"/>
                </a:lnTo>
                <a:lnTo>
                  <a:pt x="992" y="1379"/>
                </a:lnTo>
                <a:lnTo>
                  <a:pt x="994" y="1380"/>
                </a:lnTo>
                <a:lnTo>
                  <a:pt x="994" y="1381"/>
                </a:lnTo>
                <a:lnTo>
                  <a:pt x="994" y="1383"/>
                </a:lnTo>
                <a:lnTo>
                  <a:pt x="995" y="1383"/>
                </a:lnTo>
                <a:lnTo>
                  <a:pt x="995" y="1384"/>
                </a:lnTo>
                <a:lnTo>
                  <a:pt x="996" y="1384"/>
                </a:lnTo>
                <a:lnTo>
                  <a:pt x="996" y="1386"/>
                </a:lnTo>
                <a:lnTo>
                  <a:pt x="996" y="1387"/>
                </a:lnTo>
                <a:lnTo>
                  <a:pt x="998" y="1387"/>
                </a:lnTo>
                <a:lnTo>
                  <a:pt x="998" y="1386"/>
                </a:lnTo>
                <a:lnTo>
                  <a:pt x="998" y="1387"/>
                </a:lnTo>
                <a:lnTo>
                  <a:pt x="999" y="1387"/>
                </a:lnTo>
                <a:lnTo>
                  <a:pt x="999" y="1389"/>
                </a:lnTo>
                <a:lnTo>
                  <a:pt x="1001" y="1389"/>
                </a:lnTo>
                <a:lnTo>
                  <a:pt x="999" y="1390"/>
                </a:lnTo>
                <a:lnTo>
                  <a:pt x="999" y="1392"/>
                </a:lnTo>
                <a:lnTo>
                  <a:pt x="998" y="1392"/>
                </a:lnTo>
                <a:lnTo>
                  <a:pt x="998" y="1393"/>
                </a:lnTo>
                <a:lnTo>
                  <a:pt x="996" y="1393"/>
                </a:lnTo>
                <a:lnTo>
                  <a:pt x="998" y="1393"/>
                </a:lnTo>
                <a:lnTo>
                  <a:pt x="999" y="1393"/>
                </a:lnTo>
                <a:lnTo>
                  <a:pt x="999" y="1392"/>
                </a:lnTo>
                <a:lnTo>
                  <a:pt x="999" y="1393"/>
                </a:lnTo>
                <a:lnTo>
                  <a:pt x="999" y="1392"/>
                </a:lnTo>
                <a:lnTo>
                  <a:pt x="1001" y="1392"/>
                </a:lnTo>
                <a:lnTo>
                  <a:pt x="1001" y="1393"/>
                </a:lnTo>
                <a:lnTo>
                  <a:pt x="1001" y="1392"/>
                </a:lnTo>
                <a:lnTo>
                  <a:pt x="1001" y="1390"/>
                </a:lnTo>
                <a:lnTo>
                  <a:pt x="1002" y="1390"/>
                </a:lnTo>
                <a:lnTo>
                  <a:pt x="1002" y="1389"/>
                </a:lnTo>
                <a:lnTo>
                  <a:pt x="1002" y="1387"/>
                </a:lnTo>
                <a:lnTo>
                  <a:pt x="1002" y="1389"/>
                </a:lnTo>
                <a:lnTo>
                  <a:pt x="1004" y="1389"/>
                </a:lnTo>
                <a:lnTo>
                  <a:pt x="1002" y="1390"/>
                </a:lnTo>
                <a:lnTo>
                  <a:pt x="1004" y="1390"/>
                </a:lnTo>
                <a:lnTo>
                  <a:pt x="1005" y="1390"/>
                </a:lnTo>
                <a:lnTo>
                  <a:pt x="1007" y="1390"/>
                </a:lnTo>
                <a:lnTo>
                  <a:pt x="1007" y="1392"/>
                </a:lnTo>
                <a:lnTo>
                  <a:pt x="1007" y="1393"/>
                </a:lnTo>
                <a:lnTo>
                  <a:pt x="1005" y="1393"/>
                </a:lnTo>
                <a:lnTo>
                  <a:pt x="1004" y="1395"/>
                </a:lnTo>
                <a:lnTo>
                  <a:pt x="1002" y="1395"/>
                </a:lnTo>
                <a:lnTo>
                  <a:pt x="1001" y="1395"/>
                </a:lnTo>
                <a:lnTo>
                  <a:pt x="1001" y="1396"/>
                </a:lnTo>
                <a:lnTo>
                  <a:pt x="1001" y="1398"/>
                </a:lnTo>
                <a:lnTo>
                  <a:pt x="1001" y="1399"/>
                </a:lnTo>
                <a:lnTo>
                  <a:pt x="1001" y="1401"/>
                </a:lnTo>
                <a:lnTo>
                  <a:pt x="999" y="1401"/>
                </a:lnTo>
                <a:lnTo>
                  <a:pt x="999" y="1399"/>
                </a:lnTo>
                <a:lnTo>
                  <a:pt x="999" y="1401"/>
                </a:lnTo>
                <a:lnTo>
                  <a:pt x="999" y="1402"/>
                </a:lnTo>
                <a:lnTo>
                  <a:pt x="998" y="1402"/>
                </a:lnTo>
                <a:lnTo>
                  <a:pt x="996" y="1404"/>
                </a:lnTo>
                <a:lnTo>
                  <a:pt x="995" y="1404"/>
                </a:lnTo>
                <a:lnTo>
                  <a:pt x="994" y="1402"/>
                </a:lnTo>
                <a:lnTo>
                  <a:pt x="994" y="1404"/>
                </a:lnTo>
                <a:lnTo>
                  <a:pt x="994" y="1405"/>
                </a:lnTo>
                <a:lnTo>
                  <a:pt x="992" y="1405"/>
                </a:lnTo>
                <a:lnTo>
                  <a:pt x="991" y="1406"/>
                </a:lnTo>
                <a:lnTo>
                  <a:pt x="989" y="1408"/>
                </a:lnTo>
                <a:lnTo>
                  <a:pt x="991" y="1408"/>
                </a:lnTo>
                <a:lnTo>
                  <a:pt x="989" y="1408"/>
                </a:lnTo>
                <a:lnTo>
                  <a:pt x="989" y="1409"/>
                </a:lnTo>
                <a:lnTo>
                  <a:pt x="988" y="1411"/>
                </a:lnTo>
                <a:lnTo>
                  <a:pt x="989" y="1411"/>
                </a:lnTo>
                <a:lnTo>
                  <a:pt x="988" y="1411"/>
                </a:lnTo>
                <a:lnTo>
                  <a:pt x="988" y="1412"/>
                </a:lnTo>
                <a:lnTo>
                  <a:pt x="989" y="1414"/>
                </a:lnTo>
                <a:lnTo>
                  <a:pt x="989" y="1415"/>
                </a:lnTo>
                <a:lnTo>
                  <a:pt x="991" y="1415"/>
                </a:lnTo>
                <a:lnTo>
                  <a:pt x="989" y="1415"/>
                </a:lnTo>
                <a:lnTo>
                  <a:pt x="989" y="1417"/>
                </a:lnTo>
                <a:lnTo>
                  <a:pt x="988" y="1417"/>
                </a:lnTo>
                <a:lnTo>
                  <a:pt x="988" y="1418"/>
                </a:lnTo>
                <a:lnTo>
                  <a:pt x="989" y="1420"/>
                </a:lnTo>
                <a:lnTo>
                  <a:pt x="989" y="1421"/>
                </a:lnTo>
                <a:lnTo>
                  <a:pt x="988" y="1421"/>
                </a:lnTo>
                <a:lnTo>
                  <a:pt x="988" y="1420"/>
                </a:lnTo>
                <a:lnTo>
                  <a:pt x="986" y="1420"/>
                </a:lnTo>
                <a:lnTo>
                  <a:pt x="985" y="1420"/>
                </a:lnTo>
                <a:lnTo>
                  <a:pt x="985" y="1421"/>
                </a:lnTo>
                <a:lnTo>
                  <a:pt x="985" y="1423"/>
                </a:lnTo>
                <a:lnTo>
                  <a:pt x="983" y="1423"/>
                </a:lnTo>
                <a:lnTo>
                  <a:pt x="982" y="1424"/>
                </a:lnTo>
                <a:lnTo>
                  <a:pt x="980" y="1424"/>
                </a:lnTo>
                <a:lnTo>
                  <a:pt x="980" y="1423"/>
                </a:lnTo>
                <a:lnTo>
                  <a:pt x="979" y="1421"/>
                </a:lnTo>
                <a:lnTo>
                  <a:pt x="977" y="1421"/>
                </a:lnTo>
                <a:lnTo>
                  <a:pt x="976" y="1421"/>
                </a:lnTo>
                <a:lnTo>
                  <a:pt x="972" y="1423"/>
                </a:lnTo>
                <a:lnTo>
                  <a:pt x="970" y="1424"/>
                </a:lnTo>
                <a:lnTo>
                  <a:pt x="969" y="1423"/>
                </a:lnTo>
                <a:lnTo>
                  <a:pt x="969" y="1421"/>
                </a:lnTo>
                <a:lnTo>
                  <a:pt x="967" y="1421"/>
                </a:lnTo>
                <a:lnTo>
                  <a:pt x="967" y="1420"/>
                </a:lnTo>
                <a:lnTo>
                  <a:pt x="967" y="1418"/>
                </a:lnTo>
                <a:lnTo>
                  <a:pt x="966" y="1418"/>
                </a:lnTo>
                <a:lnTo>
                  <a:pt x="966" y="1417"/>
                </a:lnTo>
                <a:lnTo>
                  <a:pt x="966" y="1418"/>
                </a:lnTo>
                <a:lnTo>
                  <a:pt x="964" y="1418"/>
                </a:lnTo>
                <a:lnTo>
                  <a:pt x="964" y="1420"/>
                </a:lnTo>
                <a:lnTo>
                  <a:pt x="966" y="1420"/>
                </a:lnTo>
                <a:lnTo>
                  <a:pt x="966" y="1421"/>
                </a:lnTo>
                <a:lnTo>
                  <a:pt x="964" y="1421"/>
                </a:lnTo>
                <a:lnTo>
                  <a:pt x="964" y="1420"/>
                </a:lnTo>
                <a:lnTo>
                  <a:pt x="963" y="1420"/>
                </a:lnTo>
                <a:lnTo>
                  <a:pt x="963" y="1418"/>
                </a:lnTo>
                <a:lnTo>
                  <a:pt x="963" y="1417"/>
                </a:lnTo>
                <a:lnTo>
                  <a:pt x="963" y="1415"/>
                </a:lnTo>
                <a:lnTo>
                  <a:pt x="963" y="1414"/>
                </a:lnTo>
                <a:lnTo>
                  <a:pt x="961" y="1414"/>
                </a:lnTo>
                <a:lnTo>
                  <a:pt x="961" y="1412"/>
                </a:lnTo>
                <a:lnTo>
                  <a:pt x="960" y="1412"/>
                </a:lnTo>
                <a:lnTo>
                  <a:pt x="958" y="1412"/>
                </a:lnTo>
                <a:lnTo>
                  <a:pt x="958" y="1411"/>
                </a:lnTo>
                <a:lnTo>
                  <a:pt x="957" y="1411"/>
                </a:lnTo>
                <a:lnTo>
                  <a:pt x="957" y="1409"/>
                </a:lnTo>
                <a:lnTo>
                  <a:pt x="955" y="1408"/>
                </a:lnTo>
                <a:lnTo>
                  <a:pt x="955" y="1406"/>
                </a:lnTo>
                <a:lnTo>
                  <a:pt x="954" y="1404"/>
                </a:lnTo>
                <a:lnTo>
                  <a:pt x="954" y="1402"/>
                </a:lnTo>
                <a:lnTo>
                  <a:pt x="954" y="1404"/>
                </a:lnTo>
                <a:lnTo>
                  <a:pt x="952" y="1404"/>
                </a:lnTo>
                <a:lnTo>
                  <a:pt x="952" y="1402"/>
                </a:lnTo>
                <a:lnTo>
                  <a:pt x="952" y="1404"/>
                </a:lnTo>
                <a:lnTo>
                  <a:pt x="952" y="1405"/>
                </a:lnTo>
                <a:lnTo>
                  <a:pt x="951" y="1405"/>
                </a:lnTo>
                <a:lnTo>
                  <a:pt x="949" y="1405"/>
                </a:lnTo>
                <a:lnTo>
                  <a:pt x="947" y="1404"/>
                </a:lnTo>
                <a:lnTo>
                  <a:pt x="942" y="1404"/>
                </a:lnTo>
                <a:lnTo>
                  <a:pt x="942" y="1402"/>
                </a:lnTo>
                <a:lnTo>
                  <a:pt x="941" y="1401"/>
                </a:lnTo>
                <a:lnTo>
                  <a:pt x="939" y="1401"/>
                </a:lnTo>
                <a:lnTo>
                  <a:pt x="939" y="1399"/>
                </a:lnTo>
                <a:lnTo>
                  <a:pt x="939" y="1398"/>
                </a:lnTo>
                <a:lnTo>
                  <a:pt x="939" y="1396"/>
                </a:lnTo>
                <a:lnTo>
                  <a:pt x="941" y="1396"/>
                </a:lnTo>
                <a:lnTo>
                  <a:pt x="939" y="1395"/>
                </a:lnTo>
                <a:lnTo>
                  <a:pt x="939" y="1393"/>
                </a:lnTo>
                <a:lnTo>
                  <a:pt x="938" y="1393"/>
                </a:lnTo>
                <a:lnTo>
                  <a:pt x="939" y="1392"/>
                </a:lnTo>
                <a:lnTo>
                  <a:pt x="939" y="1390"/>
                </a:lnTo>
                <a:lnTo>
                  <a:pt x="939" y="1389"/>
                </a:lnTo>
                <a:lnTo>
                  <a:pt x="941" y="1389"/>
                </a:lnTo>
                <a:lnTo>
                  <a:pt x="942" y="1390"/>
                </a:lnTo>
                <a:lnTo>
                  <a:pt x="942" y="1389"/>
                </a:lnTo>
                <a:lnTo>
                  <a:pt x="941" y="1387"/>
                </a:lnTo>
                <a:lnTo>
                  <a:pt x="944" y="1384"/>
                </a:lnTo>
                <a:lnTo>
                  <a:pt x="945" y="1384"/>
                </a:lnTo>
                <a:lnTo>
                  <a:pt x="945" y="1383"/>
                </a:lnTo>
                <a:lnTo>
                  <a:pt x="947" y="1383"/>
                </a:lnTo>
                <a:lnTo>
                  <a:pt x="947" y="1381"/>
                </a:lnTo>
                <a:lnTo>
                  <a:pt x="948" y="1380"/>
                </a:lnTo>
                <a:lnTo>
                  <a:pt x="949" y="1379"/>
                </a:lnTo>
                <a:lnTo>
                  <a:pt x="951" y="1379"/>
                </a:lnTo>
                <a:lnTo>
                  <a:pt x="952" y="1377"/>
                </a:lnTo>
                <a:lnTo>
                  <a:pt x="954" y="1376"/>
                </a:lnTo>
                <a:lnTo>
                  <a:pt x="957" y="1376"/>
                </a:lnTo>
                <a:lnTo>
                  <a:pt x="958" y="1376"/>
                </a:lnTo>
                <a:lnTo>
                  <a:pt x="958" y="1374"/>
                </a:lnTo>
                <a:lnTo>
                  <a:pt x="960" y="1374"/>
                </a:lnTo>
                <a:lnTo>
                  <a:pt x="961" y="1374"/>
                </a:lnTo>
                <a:lnTo>
                  <a:pt x="963" y="1374"/>
                </a:lnTo>
                <a:lnTo>
                  <a:pt x="964" y="1373"/>
                </a:lnTo>
                <a:lnTo>
                  <a:pt x="966" y="1373"/>
                </a:lnTo>
                <a:lnTo>
                  <a:pt x="967" y="1374"/>
                </a:lnTo>
                <a:lnTo>
                  <a:pt x="967" y="1373"/>
                </a:lnTo>
                <a:lnTo>
                  <a:pt x="970" y="1373"/>
                </a:lnTo>
                <a:lnTo>
                  <a:pt x="972" y="1373"/>
                </a:lnTo>
                <a:lnTo>
                  <a:pt x="973" y="1373"/>
                </a:lnTo>
                <a:close/>
                <a:moveTo>
                  <a:pt x="532" y="1348"/>
                </a:moveTo>
                <a:lnTo>
                  <a:pt x="531" y="1348"/>
                </a:lnTo>
                <a:lnTo>
                  <a:pt x="532" y="1348"/>
                </a:lnTo>
                <a:lnTo>
                  <a:pt x="532" y="1346"/>
                </a:lnTo>
                <a:lnTo>
                  <a:pt x="532" y="1348"/>
                </a:lnTo>
                <a:close/>
                <a:moveTo>
                  <a:pt x="1107" y="1346"/>
                </a:moveTo>
                <a:lnTo>
                  <a:pt x="1105" y="1346"/>
                </a:lnTo>
                <a:lnTo>
                  <a:pt x="1107" y="1346"/>
                </a:lnTo>
                <a:close/>
                <a:moveTo>
                  <a:pt x="533" y="1346"/>
                </a:moveTo>
                <a:lnTo>
                  <a:pt x="533" y="1345"/>
                </a:lnTo>
                <a:lnTo>
                  <a:pt x="533" y="1346"/>
                </a:lnTo>
                <a:close/>
                <a:moveTo>
                  <a:pt x="1102" y="1343"/>
                </a:moveTo>
                <a:lnTo>
                  <a:pt x="1102" y="1345"/>
                </a:lnTo>
                <a:lnTo>
                  <a:pt x="1101" y="1345"/>
                </a:lnTo>
                <a:lnTo>
                  <a:pt x="1102" y="1343"/>
                </a:lnTo>
                <a:close/>
                <a:moveTo>
                  <a:pt x="1105" y="1339"/>
                </a:moveTo>
                <a:lnTo>
                  <a:pt x="1104" y="1339"/>
                </a:lnTo>
                <a:lnTo>
                  <a:pt x="1105" y="1339"/>
                </a:lnTo>
                <a:close/>
                <a:moveTo>
                  <a:pt x="526" y="1329"/>
                </a:moveTo>
                <a:lnTo>
                  <a:pt x="525" y="1327"/>
                </a:lnTo>
                <a:lnTo>
                  <a:pt x="526" y="1327"/>
                </a:lnTo>
                <a:lnTo>
                  <a:pt x="528" y="1327"/>
                </a:lnTo>
                <a:lnTo>
                  <a:pt x="526" y="1329"/>
                </a:lnTo>
                <a:close/>
                <a:moveTo>
                  <a:pt x="1121" y="1323"/>
                </a:moveTo>
                <a:lnTo>
                  <a:pt x="1120" y="1323"/>
                </a:lnTo>
                <a:lnTo>
                  <a:pt x="1121" y="1323"/>
                </a:lnTo>
                <a:close/>
                <a:moveTo>
                  <a:pt x="504" y="1320"/>
                </a:moveTo>
                <a:lnTo>
                  <a:pt x="506" y="1320"/>
                </a:lnTo>
                <a:lnTo>
                  <a:pt x="506" y="1321"/>
                </a:lnTo>
                <a:lnTo>
                  <a:pt x="504" y="1320"/>
                </a:lnTo>
                <a:lnTo>
                  <a:pt x="503" y="1320"/>
                </a:lnTo>
                <a:lnTo>
                  <a:pt x="501" y="1320"/>
                </a:lnTo>
                <a:lnTo>
                  <a:pt x="501" y="1321"/>
                </a:lnTo>
                <a:lnTo>
                  <a:pt x="501" y="1320"/>
                </a:lnTo>
                <a:lnTo>
                  <a:pt x="503" y="1320"/>
                </a:lnTo>
                <a:lnTo>
                  <a:pt x="504" y="1320"/>
                </a:lnTo>
                <a:close/>
                <a:moveTo>
                  <a:pt x="1077" y="1318"/>
                </a:moveTo>
                <a:lnTo>
                  <a:pt x="1079" y="1318"/>
                </a:lnTo>
                <a:lnTo>
                  <a:pt x="1079" y="1320"/>
                </a:lnTo>
                <a:lnTo>
                  <a:pt x="1080" y="1320"/>
                </a:lnTo>
                <a:lnTo>
                  <a:pt x="1082" y="1320"/>
                </a:lnTo>
                <a:lnTo>
                  <a:pt x="1080" y="1320"/>
                </a:lnTo>
                <a:lnTo>
                  <a:pt x="1080" y="1321"/>
                </a:lnTo>
                <a:lnTo>
                  <a:pt x="1080" y="1323"/>
                </a:lnTo>
                <a:lnTo>
                  <a:pt x="1082" y="1323"/>
                </a:lnTo>
                <a:lnTo>
                  <a:pt x="1082" y="1324"/>
                </a:lnTo>
                <a:lnTo>
                  <a:pt x="1083" y="1324"/>
                </a:lnTo>
                <a:lnTo>
                  <a:pt x="1082" y="1326"/>
                </a:lnTo>
                <a:lnTo>
                  <a:pt x="1082" y="1327"/>
                </a:lnTo>
                <a:lnTo>
                  <a:pt x="1082" y="1329"/>
                </a:lnTo>
                <a:lnTo>
                  <a:pt x="1082" y="1330"/>
                </a:lnTo>
                <a:lnTo>
                  <a:pt x="1083" y="1330"/>
                </a:lnTo>
                <a:lnTo>
                  <a:pt x="1083" y="1331"/>
                </a:lnTo>
                <a:lnTo>
                  <a:pt x="1082" y="1331"/>
                </a:lnTo>
                <a:lnTo>
                  <a:pt x="1082" y="1333"/>
                </a:lnTo>
                <a:lnTo>
                  <a:pt x="1082" y="1331"/>
                </a:lnTo>
                <a:lnTo>
                  <a:pt x="1080" y="1331"/>
                </a:lnTo>
                <a:lnTo>
                  <a:pt x="1080" y="1330"/>
                </a:lnTo>
                <a:lnTo>
                  <a:pt x="1079" y="1330"/>
                </a:lnTo>
                <a:lnTo>
                  <a:pt x="1077" y="1331"/>
                </a:lnTo>
                <a:lnTo>
                  <a:pt x="1076" y="1331"/>
                </a:lnTo>
                <a:lnTo>
                  <a:pt x="1074" y="1331"/>
                </a:lnTo>
                <a:lnTo>
                  <a:pt x="1073" y="1331"/>
                </a:lnTo>
                <a:lnTo>
                  <a:pt x="1071" y="1331"/>
                </a:lnTo>
                <a:lnTo>
                  <a:pt x="1071" y="1333"/>
                </a:lnTo>
                <a:lnTo>
                  <a:pt x="1071" y="1331"/>
                </a:lnTo>
                <a:lnTo>
                  <a:pt x="1070" y="1331"/>
                </a:lnTo>
                <a:lnTo>
                  <a:pt x="1069" y="1331"/>
                </a:lnTo>
                <a:lnTo>
                  <a:pt x="1069" y="1333"/>
                </a:lnTo>
                <a:lnTo>
                  <a:pt x="1069" y="1331"/>
                </a:lnTo>
                <a:lnTo>
                  <a:pt x="1069" y="1333"/>
                </a:lnTo>
                <a:lnTo>
                  <a:pt x="1067" y="1331"/>
                </a:lnTo>
                <a:lnTo>
                  <a:pt x="1067" y="1333"/>
                </a:lnTo>
                <a:lnTo>
                  <a:pt x="1066" y="1333"/>
                </a:lnTo>
                <a:lnTo>
                  <a:pt x="1066" y="1331"/>
                </a:lnTo>
                <a:lnTo>
                  <a:pt x="1064" y="1331"/>
                </a:lnTo>
                <a:lnTo>
                  <a:pt x="1064" y="1330"/>
                </a:lnTo>
                <a:lnTo>
                  <a:pt x="1063" y="1330"/>
                </a:lnTo>
                <a:lnTo>
                  <a:pt x="1061" y="1330"/>
                </a:lnTo>
                <a:lnTo>
                  <a:pt x="1061" y="1329"/>
                </a:lnTo>
                <a:lnTo>
                  <a:pt x="1061" y="1327"/>
                </a:lnTo>
                <a:lnTo>
                  <a:pt x="1060" y="1327"/>
                </a:lnTo>
                <a:lnTo>
                  <a:pt x="1058" y="1327"/>
                </a:lnTo>
                <a:lnTo>
                  <a:pt x="1060" y="1326"/>
                </a:lnTo>
                <a:lnTo>
                  <a:pt x="1060" y="1327"/>
                </a:lnTo>
                <a:lnTo>
                  <a:pt x="1060" y="1326"/>
                </a:lnTo>
                <a:lnTo>
                  <a:pt x="1061" y="1326"/>
                </a:lnTo>
                <a:lnTo>
                  <a:pt x="1061" y="1324"/>
                </a:lnTo>
                <a:lnTo>
                  <a:pt x="1063" y="1324"/>
                </a:lnTo>
                <a:lnTo>
                  <a:pt x="1063" y="1323"/>
                </a:lnTo>
                <a:lnTo>
                  <a:pt x="1064" y="1323"/>
                </a:lnTo>
                <a:lnTo>
                  <a:pt x="1063" y="1321"/>
                </a:lnTo>
                <a:lnTo>
                  <a:pt x="1064" y="1321"/>
                </a:lnTo>
                <a:lnTo>
                  <a:pt x="1066" y="1320"/>
                </a:lnTo>
                <a:lnTo>
                  <a:pt x="1066" y="1321"/>
                </a:lnTo>
                <a:lnTo>
                  <a:pt x="1066" y="1323"/>
                </a:lnTo>
                <a:lnTo>
                  <a:pt x="1067" y="1323"/>
                </a:lnTo>
                <a:lnTo>
                  <a:pt x="1067" y="1321"/>
                </a:lnTo>
                <a:lnTo>
                  <a:pt x="1067" y="1320"/>
                </a:lnTo>
                <a:lnTo>
                  <a:pt x="1069" y="1320"/>
                </a:lnTo>
                <a:lnTo>
                  <a:pt x="1069" y="1318"/>
                </a:lnTo>
                <a:lnTo>
                  <a:pt x="1070" y="1318"/>
                </a:lnTo>
                <a:lnTo>
                  <a:pt x="1071" y="1318"/>
                </a:lnTo>
                <a:lnTo>
                  <a:pt x="1071" y="1320"/>
                </a:lnTo>
                <a:lnTo>
                  <a:pt x="1071" y="1318"/>
                </a:lnTo>
                <a:lnTo>
                  <a:pt x="1071" y="1320"/>
                </a:lnTo>
                <a:lnTo>
                  <a:pt x="1073" y="1320"/>
                </a:lnTo>
                <a:lnTo>
                  <a:pt x="1074" y="1320"/>
                </a:lnTo>
                <a:lnTo>
                  <a:pt x="1076" y="1320"/>
                </a:lnTo>
                <a:lnTo>
                  <a:pt x="1077" y="1320"/>
                </a:lnTo>
                <a:lnTo>
                  <a:pt x="1077" y="1318"/>
                </a:lnTo>
                <a:close/>
                <a:moveTo>
                  <a:pt x="500" y="1318"/>
                </a:moveTo>
                <a:lnTo>
                  <a:pt x="501" y="1320"/>
                </a:lnTo>
                <a:lnTo>
                  <a:pt x="500" y="1320"/>
                </a:lnTo>
                <a:lnTo>
                  <a:pt x="500" y="1318"/>
                </a:lnTo>
                <a:lnTo>
                  <a:pt x="498" y="1320"/>
                </a:lnTo>
                <a:lnTo>
                  <a:pt x="498" y="1318"/>
                </a:lnTo>
                <a:lnTo>
                  <a:pt x="497" y="1318"/>
                </a:lnTo>
                <a:lnTo>
                  <a:pt x="498" y="1318"/>
                </a:lnTo>
                <a:lnTo>
                  <a:pt x="500" y="1318"/>
                </a:lnTo>
                <a:close/>
                <a:moveTo>
                  <a:pt x="482" y="1296"/>
                </a:moveTo>
                <a:lnTo>
                  <a:pt x="482" y="1298"/>
                </a:lnTo>
                <a:lnTo>
                  <a:pt x="484" y="1298"/>
                </a:lnTo>
                <a:lnTo>
                  <a:pt x="484" y="1299"/>
                </a:lnTo>
                <a:lnTo>
                  <a:pt x="484" y="1301"/>
                </a:lnTo>
                <a:lnTo>
                  <a:pt x="484" y="1302"/>
                </a:lnTo>
                <a:lnTo>
                  <a:pt x="484" y="1304"/>
                </a:lnTo>
                <a:lnTo>
                  <a:pt x="484" y="1305"/>
                </a:lnTo>
                <a:lnTo>
                  <a:pt x="484" y="1307"/>
                </a:lnTo>
                <a:lnTo>
                  <a:pt x="484" y="1308"/>
                </a:lnTo>
                <a:lnTo>
                  <a:pt x="484" y="1309"/>
                </a:lnTo>
                <a:lnTo>
                  <a:pt x="484" y="1311"/>
                </a:lnTo>
                <a:lnTo>
                  <a:pt x="485" y="1311"/>
                </a:lnTo>
                <a:lnTo>
                  <a:pt x="485" y="1312"/>
                </a:lnTo>
                <a:lnTo>
                  <a:pt x="488" y="1312"/>
                </a:lnTo>
                <a:lnTo>
                  <a:pt x="488" y="1314"/>
                </a:lnTo>
                <a:lnTo>
                  <a:pt x="489" y="1314"/>
                </a:lnTo>
                <a:lnTo>
                  <a:pt x="491" y="1314"/>
                </a:lnTo>
                <a:lnTo>
                  <a:pt x="491" y="1315"/>
                </a:lnTo>
                <a:lnTo>
                  <a:pt x="494" y="1315"/>
                </a:lnTo>
                <a:lnTo>
                  <a:pt x="495" y="1317"/>
                </a:lnTo>
                <a:lnTo>
                  <a:pt x="497" y="1318"/>
                </a:lnTo>
                <a:lnTo>
                  <a:pt x="495" y="1318"/>
                </a:lnTo>
                <a:lnTo>
                  <a:pt x="495" y="1317"/>
                </a:lnTo>
                <a:lnTo>
                  <a:pt x="494" y="1317"/>
                </a:lnTo>
                <a:lnTo>
                  <a:pt x="492" y="1318"/>
                </a:lnTo>
                <a:lnTo>
                  <a:pt x="491" y="1318"/>
                </a:lnTo>
                <a:lnTo>
                  <a:pt x="491" y="1320"/>
                </a:lnTo>
                <a:lnTo>
                  <a:pt x="491" y="1321"/>
                </a:lnTo>
                <a:lnTo>
                  <a:pt x="492" y="1321"/>
                </a:lnTo>
                <a:lnTo>
                  <a:pt x="492" y="1323"/>
                </a:lnTo>
                <a:lnTo>
                  <a:pt x="492" y="1324"/>
                </a:lnTo>
                <a:lnTo>
                  <a:pt x="494" y="1324"/>
                </a:lnTo>
                <a:lnTo>
                  <a:pt x="494" y="1323"/>
                </a:lnTo>
                <a:lnTo>
                  <a:pt x="495" y="1324"/>
                </a:lnTo>
                <a:lnTo>
                  <a:pt x="495" y="1323"/>
                </a:lnTo>
                <a:lnTo>
                  <a:pt x="497" y="1323"/>
                </a:lnTo>
                <a:lnTo>
                  <a:pt x="498" y="1323"/>
                </a:lnTo>
                <a:lnTo>
                  <a:pt x="498" y="1324"/>
                </a:lnTo>
                <a:lnTo>
                  <a:pt x="500" y="1324"/>
                </a:lnTo>
                <a:lnTo>
                  <a:pt x="500" y="1323"/>
                </a:lnTo>
                <a:lnTo>
                  <a:pt x="501" y="1323"/>
                </a:lnTo>
                <a:lnTo>
                  <a:pt x="503" y="1323"/>
                </a:lnTo>
                <a:lnTo>
                  <a:pt x="504" y="1323"/>
                </a:lnTo>
                <a:lnTo>
                  <a:pt x="506" y="1323"/>
                </a:lnTo>
                <a:lnTo>
                  <a:pt x="506" y="1321"/>
                </a:lnTo>
                <a:lnTo>
                  <a:pt x="507" y="1321"/>
                </a:lnTo>
                <a:lnTo>
                  <a:pt x="509" y="1321"/>
                </a:lnTo>
                <a:lnTo>
                  <a:pt x="510" y="1321"/>
                </a:lnTo>
                <a:lnTo>
                  <a:pt x="511" y="1323"/>
                </a:lnTo>
                <a:lnTo>
                  <a:pt x="513" y="1323"/>
                </a:lnTo>
                <a:lnTo>
                  <a:pt x="519" y="1324"/>
                </a:lnTo>
                <a:lnTo>
                  <a:pt x="522" y="1326"/>
                </a:lnTo>
                <a:lnTo>
                  <a:pt x="517" y="1326"/>
                </a:lnTo>
                <a:lnTo>
                  <a:pt x="516" y="1324"/>
                </a:lnTo>
                <a:lnTo>
                  <a:pt x="514" y="1324"/>
                </a:lnTo>
                <a:lnTo>
                  <a:pt x="513" y="1324"/>
                </a:lnTo>
                <a:lnTo>
                  <a:pt x="513" y="1326"/>
                </a:lnTo>
                <a:lnTo>
                  <a:pt x="514" y="1326"/>
                </a:lnTo>
                <a:lnTo>
                  <a:pt x="517" y="1326"/>
                </a:lnTo>
                <a:lnTo>
                  <a:pt x="519" y="1326"/>
                </a:lnTo>
                <a:lnTo>
                  <a:pt x="519" y="1327"/>
                </a:lnTo>
                <a:lnTo>
                  <a:pt x="520" y="1329"/>
                </a:lnTo>
                <a:lnTo>
                  <a:pt x="520" y="1327"/>
                </a:lnTo>
                <a:lnTo>
                  <a:pt x="522" y="1327"/>
                </a:lnTo>
                <a:lnTo>
                  <a:pt x="523" y="1327"/>
                </a:lnTo>
                <a:lnTo>
                  <a:pt x="525" y="1327"/>
                </a:lnTo>
                <a:lnTo>
                  <a:pt x="525" y="1329"/>
                </a:lnTo>
                <a:lnTo>
                  <a:pt x="526" y="1329"/>
                </a:lnTo>
                <a:lnTo>
                  <a:pt x="528" y="1329"/>
                </a:lnTo>
                <a:lnTo>
                  <a:pt x="529" y="1329"/>
                </a:lnTo>
                <a:lnTo>
                  <a:pt x="531" y="1329"/>
                </a:lnTo>
                <a:lnTo>
                  <a:pt x="531" y="1327"/>
                </a:lnTo>
                <a:lnTo>
                  <a:pt x="532" y="1327"/>
                </a:lnTo>
                <a:lnTo>
                  <a:pt x="532" y="1326"/>
                </a:lnTo>
                <a:lnTo>
                  <a:pt x="533" y="1326"/>
                </a:lnTo>
                <a:lnTo>
                  <a:pt x="535" y="1326"/>
                </a:lnTo>
                <a:lnTo>
                  <a:pt x="535" y="1324"/>
                </a:lnTo>
                <a:lnTo>
                  <a:pt x="536" y="1323"/>
                </a:lnTo>
                <a:lnTo>
                  <a:pt x="538" y="1323"/>
                </a:lnTo>
                <a:lnTo>
                  <a:pt x="538" y="1321"/>
                </a:lnTo>
                <a:lnTo>
                  <a:pt x="539" y="1321"/>
                </a:lnTo>
                <a:lnTo>
                  <a:pt x="541" y="1320"/>
                </a:lnTo>
                <a:lnTo>
                  <a:pt x="542" y="1318"/>
                </a:lnTo>
                <a:lnTo>
                  <a:pt x="542" y="1317"/>
                </a:lnTo>
                <a:lnTo>
                  <a:pt x="544" y="1317"/>
                </a:lnTo>
                <a:lnTo>
                  <a:pt x="545" y="1317"/>
                </a:lnTo>
                <a:lnTo>
                  <a:pt x="545" y="1315"/>
                </a:lnTo>
                <a:lnTo>
                  <a:pt x="547" y="1315"/>
                </a:lnTo>
                <a:lnTo>
                  <a:pt x="547" y="1314"/>
                </a:lnTo>
                <a:lnTo>
                  <a:pt x="548" y="1314"/>
                </a:lnTo>
                <a:lnTo>
                  <a:pt x="550" y="1314"/>
                </a:lnTo>
                <a:lnTo>
                  <a:pt x="551" y="1314"/>
                </a:lnTo>
                <a:lnTo>
                  <a:pt x="553" y="1314"/>
                </a:lnTo>
                <a:lnTo>
                  <a:pt x="554" y="1314"/>
                </a:lnTo>
                <a:lnTo>
                  <a:pt x="554" y="1312"/>
                </a:lnTo>
                <a:lnTo>
                  <a:pt x="556" y="1312"/>
                </a:lnTo>
                <a:lnTo>
                  <a:pt x="554" y="1311"/>
                </a:lnTo>
                <a:lnTo>
                  <a:pt x="556" y="1311"/>
                </a:lnTo>
                <a:lnTo>
                  <a:pt x="557" y="1311"/>
                </a:lnTo>
                <a:lnTo>
                  <a:pt x="557" y="1309"/>
                </a:lnTo>
                <a:lnTo>
                  <a:pt x="558" y="1309"/>
                </a:lnTo>
                <a:lnTo>
                  <a:pt x="560" y="1309"/>
                </a:lnTo>
                <a:lnTo>
                  <a:pt x="561" y="1311"/>
                </a:lnTo>
                <a:lnTo>
                  <a:pt x="563" y="1311"/>
                </a:lnTo>
                <a:lnTo>
                  <a:pt x="564" y="1311"/>
                </a:lnTo>
                <a:lnTo>
                  <a:pt x="566" y="1311"/>
                </a:lnTo>
                <a:lnTo>
                  <a:pt x="567" y="1311"/>
                </a:lnTo>
                <a:lnTo>
                  <a:pt x="569" y="1311"/>
                </a:lnTo>
                <a:lnTo>
                  <a:pt x="570" y="1311"/>
                </a:lnTo>
                <a:lnTo>
                  <a:pt x="572" y="1312"/>
                </a:lnTo>
                <a:lnTo>
                  <a:pt x="573" y="1314"/>
                </a:lnTo>
                <a:lnTo>
                  <a:pt x="575" y="1314"/>
                </a:lnTo>
                <a:lnTo>
                  <a:pt x="576" y="1315"/>
                </a:lnTo>
                <a:lnTo>
                  <a:pt x="576" y="1317"/>
                </a:lnTo>
                <a:lnTo>
                  <a:pt x="576" y="1318"/>
                </a:lnTo>
                <a:lnTo>
                  <a:pt x="578" y="1318"/>
                </a:lnTo>
                <a:lnTo>
                  <a:pt x="578" y="1320"/>
                </a:lnTo>
                <a:lnTo>
                  <a:pt x="579" y="1320"/>
                </a:lnTo>
                <a:lnTo>
                  <a:pt x="579" y="1321"/>
                </a:lnTo>
                <a:lnTo>
                  <a:pt x="581" y="1321"/>
                </a:lnTo>
                <a:lnTo>
                  <a:pt x="582" y="1321"/>
                </a:lnTo>
                <a:lnTo>
                  <a:pt x="583" y="1321"/>
                </a:lnTo>
                <a:lnTo>
                  <a:pt x="582" y="1323"/>
                </a:lnTo>
                <a:lnTo>
                  <a:pt x="583" y="1323"/>
                </a:lnTo>
                <a:lnTo>
                  <a:pt x="583" y="1324"/>
                </a:lnTo>
                <a:lnTo>
                  <a:pt x="585" y="1326"/>
                </a:lnTo>
                <a:lnTo>
                  <a:pt x="583" y="1326"/>
                </a:lnTo>
                <a:lnTo>
                  <a:pt x="585" y="1327"/>
                </a:lnTo>
                <a:lnTo>
                  <a:pt x="585" y="1329"/>
                </a:lnTo>
                <a:lnTo>
                  <a:pt x="585" y="1330"/>
                </a:lnTo>
                <a:lnTo>
                  <a:pt x="586" y="1330"/>
                </a:lnTo>
                <a:lnTo>
                  <a:pt x="585" y="1330"/>
                </a:lnTo>
                <a:lnTo>
                  <a:pt x="585" y="1331"/>
                </a:lnTo>
                <a:lnTo>
                  <a:pt x="585" y="1333"/>
                </a:lnTo>
                <a:lnTo>
                  <a:pt x="586" y="1333"/>
                </a:lnTo>
                <a:lnTo>
                  <a:pt x="586" y="1334"/>
                </a:lnTo>
                <a:lnTo>
                  <a:pt x="586" y="1336"/>
                </a:lnTo>
                <a:lnTo>
                  <a:pt x="585" y="1336"/>
                </a:lnTo>
                <a:lnTo>
                  <a:pt x="585" y="1337"/>
                </a:lnTo>
                <a:lnTo>
                  <a:pt x="586" y="1339"/>
                </a:lnTo>
                <a:lnTo>
                  <a:pt x="585" y="1340"/>
                </a:lnTo>
                <a:lnTo>
                  <a:pt x="583" y="1340"/>
                </a:lnTo>
                <a:lnTo>
                  <a:pt x="583" y="1342"/>
                </a:lnTo>
                <a:lnTo>
                  <a:pt x="585" y="1340"/>
                </a:lnTo>
                <a:lnTo>
                  <a:pt x="586" y="1340"/>
                </a:lnTo>
                <a:lnTo>
                  <a:pt x="586" y="1342"/>
                </a:lnTo>
                <a:lnTo>
                  <a:pt x="586" y="1343"/>
                </a:lnTo>
                <a:lnTo>
                  <a:pt x="586" y="1342"/>
                </a:lnTo>
                <a:lnTo>
                  <a:pt x="588" y="1342"/>
                </a:lnTo>
                <a:lnTo>
                  <a:pt x="586" y="1340"/>
                </a:lnTo>
                <a:lnTo>
                  <a:pt x="588" y="1340"/>
                </a:lnTo>
                <a:lnTo>
                  <a:pt x="589" y="1342"/>
                </a:lnTo>
                <a:lnTo>
                  <a:pt x="591" y="1342"/>
                </a:lnTo>
                <a:lnTo>
                  <a:pt x="592" y="1342"/>
                </a:lnTo>
                <a:lnTo>
                  <a:pt x="594" y="1342"/>
                </a:lnTo>
                <a:lnTo>
                  <a:pt x="594" y="1343"/>
                </a:lnTo>
                <a:lnTo>
                  <a:pt x="595" y="1343"/>
                </a:lnTo>
                <a:lnTo>
                  <a:pt x="595" y="1345"/>
                </a:lnTo>
                <a:lnTo>
                  <a:pt x="597" y="1345"/>
                </a:lnTo>
                <a:lnTo>
                  <a:pt x="598" y="1346"/>
                </a:lnTo>
                <a:lnTo>
                  <a:pt x="601" y="1346"/>
                </a:lnTo>
                <a:lnTo>
                  <a:pt x="606" y="1348"/>
                </a:lnTo>
                <a:lnTo>
                  <a:pt x="604" y="1348"/>
                </a:lnTo>
                <a:lnTo>
                  <a:pt x="601" y="1348"/>
                </a:lnTo>
                <a:lnTo>
                  <a:pt x="600" y="1346"/>
                </a:lnTo>
                <a:lnTo>
                  <a:pt x="600" y="1348"/>
                </a:lnTo>
                <a:lnTo>
                  <a:pt x="601" y="1348"/>
                </a:lnTo>
                <a:lnTo>
                  <a:pt x="603" y="1348"/>
                </a:lnTo>
                <a:lnTo>
                  <a:pt x="603" y="1349"/>
                </a:lnTo>
                <a:lnTo>
                  <a:pt x="604" y="1348"/>
                </a:lnTo>
                <a:lnTo>
                  <a:pt x="606" y="1349"/>
                </a:lnTo>
                <a:lnTo>
                  <a:pt x="607" y="1348"/>
                </a:lnTo>
                <a:lnTo>
                  <a:pt x="610" y="1348"/>
                </a:lnTo>
                <a:lnTo>
                  <a:pt x="611" y="1348"/>
                </a:lnTo>
                <a:lnTo>
                  <a:pt x="613" y="1348"/>
                </a:lnTo>
                <a:lnTo>
                  <a:pt x="613" y="1349"/>
                </a:lnTo>
                <a:lnTo>
                  <a:pt x="614" y="1351"/>
                </a:lnTo>
                <a:lnTo>
                  <a:pt x="616" y="1352"/>
                </a:lnTo>
                <a:lnTo>
                  <a:pt x="617" y="1352"/>
                </a:lnTo>
                <a:lnTo>
                  <a:pt x="617" y="1354"/>
                </a:lnTo>
                <a:lnTo>
                  <a:pt x="617" y="1355"/>
                </a:lnTo>
                <a:lnTo>
                  <a:pt x="617" y="1356"/>
                </a:lnTo>
                <a:lnTo>
                  <a:pt x="617" y="1358"/>
                </a:lnTo>
                <a:lnTo>
                  <a:pt x="619" y="1358"/>
                </a:lnTo>
                <a:lnTo>
                  <a:pt x="620" y="1358"/>
                </a:lnTo>
                <a:lnTo>
                  <a:pt x="622" y="1358"/>
                </a:lnTo>
                <a:lnTo>
                  <a:pt x="622" y="1359"/>
                </a:lnTo>
                <a:lnTo>
                  <a:pt x="623" y="1359"/>
                </a:lnTo>
                <a:lnTo>
                  <a:pt x="623" y="1361"/>
                </a:lnTo>
                <a:lnTo>
                  <a:pt x="625" y="1361"/>
                </a:lnTo>
                <a:lnTo>
                  <a:pt x="625" y="1359"/>
                </a:lnTo>
                <a:lnTo>
                  <a:pt x="626" y="1361"/>
                </a:lnTo>
                <a:lnTo>
                  <a:pt x="626" y="1359"/>
                </a:lnTo>
                <a:lnTo>
                  <a:pt x="628" y="1359"/>
                </a:lnTo>
                <a:lnTo>
                  <a:pt x="625" y="1359"/>
                </a:lnTo>
                <a:lnTo>
                  <a:pt x="620" y="1358"/>
                </a:lnTo>
                <a:lnTo>
                  <a:pt x="620" y="1356"/>
                </a:lnTo>
                <a:lnTo>
                  <a:pt x="619" y="1356"/>
                </a:lnTo>
                <a:lnTo>
                  <a:pt x="617" y="1355"/>
                </a:lnTo>
                <a:lnTo>
                  <a:pt x="619" y="1356"/>
                </a:lnTo>
                <a:lnTo>
                  <a:pt x="623" y="1358"/>
                </a:lnTo>
                <a:lnTo>
                  <a:pt x="625" y="1358"/>
                </a:lnTo>
                <a:lnTo>
                  <a:pt x="628" y="1359"/>
                </a:lnTo>
                <a:lnTo>
                  <a:pt x="628" y="1358"/>
                </a:lnTo>
                <a:lnTo>
                  <a:pt x="628" y="1359"/>
                </a:lnTo>
                <a:lnTo>
                  <a:pt x="629" y="1358"/>
                </a:lnTo>
                <a:lnTo>
                  <a:pt x="631" y="1358"/>
                </a:lnTo>
                <a:lnTo>
                  <a:pt x="631" y="1359"/>
                </a:lnTo>
                <a:lnTo>
                  <a:pt x="632" y="1359"/>
                </a:lnTo>
                <a:lnTo>
                  <a:pt x="633" y="1359"/>
                </a:lnTo>
                <a:lnTo>
                  <a:pt x="635" y="1359"/>
                </a:lnTo>
                <a:lnTo>
                  <a:pt x="636" y="1359"/>
                </a:lnTo>
                <a:lnTo>
                  <a:pt x="636" y="1361"/>
                </a:lnTo>
                <a:lnTo>
                  <a:pt x="638" y="1361"/>
                </a:lnTo>
                <a:lnTo>
                  <a:pt x="638" y="1362"/>
                </a:lnTo>
                <a:lnTo>
                  <a:pt x="639" y="1362"/>
                </a:lnTo>
                <a:lnTo>
                  <a:pt x="639" y="1364"/>
                </a:lnTo>
                <a:lnTo>
                  <a:pt x="639" y="1365"/>
                </a:lnTo>
                <a:lnTo>
                  <a:pt x="639" y="1367"/>
                </a:lnTo>
                <a:lnTo>
                  <a:pt x="641" y="1367"/>
                </a:lnTo>
                <a:lnTo>
                  <a:pt x="642" y="1367"/>
                </a:lnTo>
                <a:lnTo>
                  <a:pt x="644" y="1367"/>
                </a:lnTo>
                <a:lnTo>
                  <a:pt x="645" y="1367"/>
                </a:lnTo>
                <a:lnTo>
                  <a:pt x="647" y="1367"/>
                </a:lnTo>
                <a:lnTo>
                  <a:pt x="648" y="1367"/>
                </a:lnTo>
                <a:lnTo>
                  <a:pt x="648" y="1365"/>
                </a:lnTo>
                <a:lnTo>
                  <a:pt x="647" y="1364"/>
                </a:lnTo>
                <a:lnTo>
                  <a:pt x="645" y="1364"/>
                </a:lnTo>
                <a:lnTo>
                  <a:pt x="644" y="1362"/>
                </a:lnTo>
                <a:lnTo>
                  <a:pt x="642" y="1362"/>
                </a:lnTo>
                <a:lnTo>
                  <a:pt x="641" y="1362"/>
                </a:lnTo>
                <a:lnTo>
                  <a:pt x="639" y="1362"/>
                </a:lnTo>
                <a:lnTo>
                  <a:pt x="638" y="1362"/>
                </a:lnTo>
                <a:lnTo>
                  <a:pt x="638" y="1361"/>
                </a:lnTo>
                <a:lnTo>
                  <a:pt x="641" y="1361"/>
                </a:lnTo>
                <a:lnTo>
                  <a:pt x="647" y="1361"/>
                </a:lnTo>
                <a:lnTo>
                  <a:pt x="648" y="1361"/>
                </a:lnTo>
                <a:lnTo>
                  <a:pt x="650" y="1361"/>
                </a:lnTo>
                <a:lnTo>
                  <a:pt x="651" y="1361"/>
                </a:lnTo>
                <a:lnTo>
                  <a:pt x="653" y="1361"/>
                </a:lnTo>
                <a:lnTo>
                  <a:pt x="654" y="1361"/>
                </a:lnTo>
                <a:lnTo>
                  <a:pt x="655" y="1361"/>
                </a:lnTo>
                <a:lnTo>
                  <a:pt x="655" y="1362"/>
                </a:lnTo>
                <a:lnTo>
                  <a:pt x="657" y="1362"/>
                </a:lnTo>
                <a:lnTo>
                  <a:pt x="658" y="1362"/>
                </a:lnTo>
                <a:lnTo>
                  <a:pt x="660" y="1362"/>
                </a:lnTo>
                <a:lnTo>
                  <a:pt x="661" y="1362"/>
                </a:lnTo>
                <a:lnTo>
                  <a:pt x="663" y="1362"/>
                </a:lnTo>
                <a:lnTo>
                  <a:pt x="663" y="1364"/>
                </a:lnTo>
                <a:lnTo>
                  <a:pt x="664" y="1364"/>
                </a:lnTo>
                <a:lnTo>
                  <a:pt x="666" y="1365"/>
                </a:lnTo>
                <a:lnTo>
                  <a:pt x="667" y="1365"/>
                </a:lnTo>
                <a:lnTo>
                  <a:pt x="669" y="1365"/>
                </a:lnTo>
                <a:lnTo>
                  <a:pt x="670" y="1365"/>
                </a:lnTo>
                <a:lnTo>
                  <a:pt x="672" y="1367"/>
                </a:lnTo>
                <a:lnTo>
                  <a:pt x="673" y="1367"/>
                </a:lnTo>
                <a:lnTo>
                  <a:pt x="675" y="1367"/>
                </a:lnTo>
                <a:lnTo>
                  <a:pt x="675" y="1368"/>
                </a:lnTo>
                <a:lnTo>
                  <a:pt x="673" y="1368"/>
                </a:lnTo>
                <a:lnTo>
                  <a:pt x="673" y="1370"/>
                </a:lnTo>
                <a:lnTo>
                  <a:pt x="672" y="1370"/>
                </a:lnTo>
                <a:lnTo>
                  <a:pt x="670" y="1371"/>
                </a:lnTo>
                <a:lnTo>
                  <a:pt x="670" y="1373"/>
                </a:lnTo>
                <a:lnTo>
                  <a:pt x="672" y="1373"/>
                </a:lnTo>
                <a:lnTo>
                  <a:pt x="672" y="1371"/>
                </a:lnTo>
                <a:lnTo>
                  <a:pt x="672" y="1373"/>
                </a:lnTo>
                <a:lnTo>
                  <a:pt x="672" y="1374"/>
                </a:lnTo>
                <a:lnTo>
                  <a:pt x="672" y="1376"/>
                </a:lnTo>
                <a:lnTo>
                  <a:pt x="672" y="1377"/>
                </a:lnTo>
                <a:lnTo>
                  <a:pt x="670" y="1377"/>
                </a:lnTo>
                <a:lnTo>
                  <a:pt x="670" y="1379"/>
                </a:lnTo>
                <a:lnTo>
                  <a:pt x="669" y="1380"/>
                </a:lnTo>
                <a:lnTo>
                  <a:pt x="669" y="1381"/>
                </a:lnTo>
                <a:lnTo>
                  <a:pt x="667" y="1383"/>
                </a:lnTo>
                <a:lnTo>
                  <a:pt x="667" y="1384"/>
                </a:lnTo>
                <a:lnTo>
                  <a:pt x="666" y="1384"/>
                </a:lnTo>
                <a:lnTo>
                  <a:pt x="666" y="1386"/>
                </a:lnTo>
                <a:lnTo>
                  <a:pt x="664" y="1387"/>
                </a:lnTo>
                <a:lnTo>
                  <a:pt x="663" y="1389"/>
                </a:lnTo>
                <a:lnTo>
                  <a:pt x="661" y="1389"/>
                </a:lnTo>
                <a:lnTo>
                  <a:pt x="660" y="1387"/>
                </a:lnTo>
                <a:lnTo>
                  <a:pt x="658" y="1387"/>
                </a:lnTo>
                <a:lnTo>
                  <a:pt x="657" y="1387"/>
                </a:lnTo>
                <a:lnTo>
                  <a:pt x="657" y="1386"/>
                </a:lnTo>
                <a:lnTo>
                  <a:pt x="655" y="1386"/>
                </a:lnTo>
                <a:lnTo>
                  <a:pt x="651" y="1384"/>
                </a:lnTo>
                <a:lnTo>
                  <a:pt x="647" y="1384"/>
                </a:lnTo>
                <a:lnTo>
                  <a:pt x="645" y="1384"/>
                </a:lnTo>
                <a:lnTo>
                  <a:pt x="644" y="1384"/>
                </a:lnTo>
                <a:lnTo>
                  <a:pt x="633" y="1387"/>
                </a:lnTo>
                <a:lnTo>
                  <a:pt x="629" y="1389"/>
                </a:lnTo>
                <a:lnTo>
                  <a:pt x="631" y="1387"/>
                </a:lnTo>
                <a:lnTo>
                  <a:pt x="635" y="1386"/>
                </a:lnTo>
                <a:lnTo>
                  <a:pt x="636" y="1384"/>
                </a:lnTo>
                <a:lnTo>
                  <a:pt x="638" y="1384"/>
                </a:lnTo>
                <a:lnTo>
                  <a:pt x="641" y="1384"/>
                </a:lnTo>
                <a:lnTo>
                  <a:pt x="644" y="1383"/>
                </a:lnTo>
                <a:lnTo>
                  <a:pt x="644" y="1381"/>
                </a:lnTo>
                <a:lnTo>
                  <a:pt x="639" y="1381"/>
                </a:lnTo>
                <a:lnTo>
                  <a:pt x="633" y="1383"/>
                </a:lnTo>
                <a:lnTo>
                  <a:pt x="633" y="1384"/>
                </a:lnTo>
                <a:lnTo>
                  <a:pt x="632" y="1383"/>
                </a:lnTo>
                <a:lnTo>
                  <a:pt x="632" y="1384"/>
                </a:lnTo>
                <a:lnTo>
                  <a:pt x="629" y="1387"/>
                </a:lnTo>
                <a:lnTo>
                  <a:pt x="629" y="1389"/>
                </a:lnTo>
                <a:lnTo>
                  <a:pt x="629" y="1390"/>
                </a:lnTo>
                <a:lnTo>
                  <a:pt x="628" y="1389"/>
                </a:lnTo>
                <a:lnTo>
                  <a:pt x="626" y="1389"/>
                </a:lnTo>
                <a:lnTo>
                  <a:pt x="628" y="1390"/>
                </a:lnTo>
                <a:lnTo>
                  <a:pt x="628" y="1392"/>
                </a:lnTo>
                <a:lnTo>
                  <a:pt x="626" y="1392"/>
                </a:lnTo>
                <a:lnTo>
                  <a:pt x="626" y="1393"/>
                </a:lnTo>
                <a:lnTo>
                  <a:pt x="626" y="1395"/>
                </a:lnTo>
                <a:lnTo>
                  <a:pt x="625" y="1395"/>
                </a:lnTo>
                <a:lnTo>
                  <a:pt x="625" y="1396"/>
                </a:lnTo>
                <a:lnTo>
                  <a:pt x="623" y="1395"/>
                </a:lnTo>
                <a:lnTo>
                  <a:pt x="623" y="1396"/>
                </a:lnTo>
                <a:lnTo>
                  <a:pt x="622" y="1396"/>
                </a:lnTo>
                <a:lnTo>
                  <a:pt x="620" y="1398"/>
                </a:lnTo>
                <a:lnTo>
                  <a:pt x="619" y="1399"/>
                </a:lnTo>
                <a:lnTo>
                  <a:pt x="619" y="1401"/>
                </a:lnTo>
                <a:lnTo>
                  <a:pt x="617" y="1401"/>
                </a:lnTo>
                <a:lnTo>
                  <a:pt x="617" y="1402"/>
                </a:lnTo>
                <a:lnTo>
                  <a:pt x="617" y="1404"/>
                </a:lnTo>
                <a:lnTo>
                  <a:pt x="617" y="1405"/>
                </a:lnTo>
                <a:lnTo>
                  <a:pt x="617" y="1406"/>
                </a:lnTo>
                <a:lnTo>
                  <a:pt x="617" y="1408"/>
                </a:lnTo>
                <a:lnTo>
                  <a:pt x="617" y="1409"/>
                </a:lnTo>
                <a:lnTo>
                  <a:pt x="619" y="1409"/>
                </a:lnTo>
                <a:lnTo>
                  <a:pt x="619" y="1411"/>
                </a:lnTo>
                <a:lnTo>
                  <a:pt x="619" y="1412"/>
                </a:lnTo>
                <a:lnTo>
                  <a:pt x="620" y="1412"/>
                </a:lnTo>
                <a:lnTo>
                  <a:pt x="619" y="1412"/>
                </a:lnTo>
                <a:lnTo>
                  <a:pt x="617" y="1412"/>
                </a:lnTo>
                <a:lnTo>
                  <a:pt x="616" y="1414"/>
                </a:lnTo>
                <a:lnTo>
                  <a:pt x="614" y="1414"/>
                </a:lnTo>
                <a:lnTo>
                  <a:pt x="614" y="1415"/>
                </a:lnTo>
                <a:lnTo>
                  <a:pt x="613" y="1415"/>
                </a:lnTo>
                <a:lnTo>
                  <a:pt x="613" y="1417"/>
                </a:lnTo>
                <a:lnTo>
                  <a:pt x="613" y="1418"/>
                </a:lnTo>
                <a:lnTo>
                  <a:pt x="611" y="1418"/>
                </a:lnTo>
                <a:lnTo>
                  <a:pt x="611" y="1417"/>
                </a:lnTo>
                <a:lnTo>
                  <a:pt x="610" y="1417"/>
                </a:lnTo>
                <a:lnTo>
                  <a:pt x="608" y="1417"/>
                </a:lnTo>
                <a:lnTo>
                  <a:pt x="607" y="1417"/>
                </a:lnTo>
                <a:lnTo>
                  <a:pt x="607" y="1415"/>
                </a:lnTo>
                <a:lnTo>
                  <a:pt x="606" y="1415"/>
                </a:lnTo>
                <a:lnTo>
                  <a:pt x="606" y="1414"/>
                </a:lnTo>
                <a:lnTo>
                  <a:pt x="607" y="1412"/>
                </a:lnTo>
                <a:lnTo>
                  <a:pt x="606" y="1412"/>
                </a:lnTo>
                <a:lnTo>
                  <a:pt x="606" y="1411"/>
                </a:lnTo>
                <a:lnTo>
                  <a:pt x="604" y="1409"/>
                </a:lnTo>
                <a:lnTo>
                  <a:pt x="606" y="1408"/>
                </a:lnTo>
                <a:lnTo>
                  <a:pt x="607" y="1409"/>
                </a:lnTo>
                <a:lnTo>
                  <a:pt x="607" y="1408"/>
                </a:lnTo>
                <a:lnTo>
                  <a:pt x="608" y="1408"/>
                </a:lnTo>
                <a:lnTo>
                  <a:pt x="608" y="1406"/>
                </a:lnTo>
                <a:lnTo>
                  <a:pt x="608" y="1405"/>
                </a:lnTo>
                <a:lnTo>
                  <a:pt x="608" y="1404"/>
                </a:lnTo>
                <a:lnTo>
                  <a:pt x="608" y="1402"/>
                </a:lnTo>
                <a:lnTo>
                  <a:pt x="607" y="1402"/>
                </a:lnTo>
                <a:lnTo>
                  <a:pt x="608" y="1402"/>
                </a:lnTo>
                <a:lnTo>
                  <a:pt x="607" y="1402"/>
                </a:lnTo>
                <a:lnTo>
                  <a:pt x="607" y="1404"/>
                </a:lnTo>
                <a:lnTo>
                  <a:pt x="607" y="1402"/>
                </a:lnTo>
                <a:lnTo>
                  <a:pt x="606" y="1402"/>
                </a:lnTo>
                <a:lnTo>
                  <a:pt x="604" y="1402"/>
                </a:lnTo>
                <a:lnTo>
                  <a:pt x="604" y="1401"/>
                </a:lnTo>
                <a:lnTo>
                  <a:pt x="604" y="1399"/>
                </a:lnTo>
                <a:lnTo>
                  <a:pt x="604" y="1398"/>
                </a:lnTo>
                <a:lnTo>
                  <a:pt x="603" y="1398"/>
                </a:lnTo>
                <a:lnTo>
                  <a:pt x="603" y="1396"/>
                </a:lnTo>
                <a:lnTo>
                  <a:pt x="603" y="1395"/>
                </a:lnTo>
                <a:lnTo>
                  <a:pt x="601" y="1395"/>
                </a:lnTo>
                <a:lnTo>
                  <a:pt x="601" y="1393"/>
                </a:lnTo>
                <a:lnTo>
                  <a:pt x="600" y="1393"/>
                </a:lnTo>
                <a:lnTo>
                  <a:pt x="598" y="1393"/>
                </a:lnTo>
                <a:lnTo>
                  <a:pt x="598" y="1392"/>
                </a:lnTo>
                <a:lnTo>
                  <a:pt x="598" y="1390"/>
                </a:lnTo>
                <a:lnTo>
                  <a:pt x="597" y="1390"/>
                </a:lnTo>
                <a:lnTo>
                  <a:pt x="597" y="1389"/>
                </a:lnTo>
                <a:lnTo>
                  <a:pt x="595" y="1389"/>
                </a:lnTo>
                <a:lnTo>
                  <a:pt x="594" y="1389"/>
                </a:lnTo>
                <a:lnTo>
                  <a:pt x="592" y="1389"/>
                </a:lnTo>
                <a:lnTo>
                  <a:pt x="592" y="1390"/>
                </a:lnTo>
                <a:lnTo>
                  <a:pt x="595" y="1393"/>
                </a:lnTo>
                <a:lnTo>
                  <a:pt x="597" y="1393"/>
                </a:lnTo>
                <a:lnTo>
                  <a:pt x="598" y="1395"/>
                </a:lnTo>
                <a:lnTo>
                  <a:pt x="600" y="1396"/>
                </a:lnTo>
                <a:lnTo>
                  <a:pt x="600" y="1398"/>
                </a:lnTo>
                <a:lnTo>
                  <a:pt x="601" y="1399"/>
                </a:lnTo>
                <a:lnTo>
                  <a:pt x="601" y="1401"/>
                </a:lnTo>
                <a:lnTo>
                  <a:pt x="603" y="1401"/>
                </a:lnTo>
                <a:lnTo>
                  <a:pt x="603" y="1402"/>
                </a:lnTo>
                <a:lnTo>
                  <a:pt x="603" y="1404"/>
                </a:lnTo>
                <a:lnTo>
                  <a:pt x="604" y="1405"/>
                </a:lnTo>
                <a:lnTo>
                  <a:pt x="604" y="1406"/>
                </a:lnTo>
                <a:lnTo>
                  <a:pt x="604" y="1408"/>
                </a:lnTo>
                <a:lnTo>
                  <a:pt x="604" y="1406"/>
                </a:lnTo>
                <a:lnTo>
                  <a:pt x="603" y="1404"/>
                </a:lnTo>
                <a:lnTo>
                  <a:pt x="603" y="1402"/>
                </a:lnTo>
                <a:lnTo>
                  <a:pt x="601" y="1401"/>
                </a:lnTo>
                <a:lnTo>
                  <a:pt x="601" y="1399"/>
                </a:lnTo>
                <a:lnTo>
                  <a:pt x="600" y="1398"/>
                </a:lnTo>
                <a:lnTo>
                  <a:pt x="598" y="1396"/>
                </a:lnTo>
                <a:lnTo>
                  <a:pt x="598" y="1395"/>
                </a:lnTo>
                <a:lnTo>
                  <a:pt x="597" y="1395"/>
                </a:lnTo>
                <a:lnTo>
                  <a:pt x="595" y="1393"/>
                </a:lnTo>
                <a:lnTo>
                  <a:pt x="594" y="1392"/>
                </a:lnTo>
                <a:lnTo>
                  <a:pt x="592" y="1390"/>
                </a:lnTo>
                <a:lnTo>
                  <a:pt x="591" y="1389"/>
                </a:lnTo>
                <a:lnTo>
                  <a:pt x="589" y="1389"/>
                </a:lnTo>
                <a:lnTo>
                  <a:pt x="588" y="1389"/>
                </a:lnTo>
                <a:lnTo>
                  <a:pt x="588" y="1387"/>
                </a:lnTo>
                <a:lnTo>
                  <a:pt x="586" y="1387"/>
                </a:lnTo>
                <a:lnTo>
                  <a:pt x="586" y="1386"/>
                </a:lnTo>
                <a:lnTo>
                  <a:pt x="585" y="1386"/>
                </a:lnTo>
                <a:lnTo>
                  <a:pt x="585" y="1384"/>
                </a:lnTo>
                <a:lnTo>
                  <a:pt x="583" y="1384"/>
                </a:lnTo>
                <a:lnTo>
                  <a:pt x="582" y="1384"/>
                </a:lnTo>
                <a:lnTo>
                  <a:pt x="582" y="1383"/>
                </a:lnTo>
                <a:lnTo>
                  <a:pt x="582" y="1384"/>
                </a:lnTo>
                <a:lnTo>
                  <a:pt x="583" y="1384"/>
                </a:lnTo>
                <a:lnTo>
                  <a:pt x="583" y="1383"/>
                </a:lnTo>
                <a:lnTo>
                  <a:pt x="583" y="1381"/>
                </a:lnTo>
                <a:lnTo>
                  <a:pt x="582" y="1383"/>
                </a:lnTo>
                <a:lnTo>
                  <a:pt x="581" y="1383"/>
                </a:lnTo>
                <a:lnTo>
                  <a:pt x="579" y="1383"/>
                </a:lnTo>
                <a:lnTo>
                  <a:pt x="579" y="1384"/>
                </a:lnTo>
                <a:lnTo>
                  <a:pt x="578" y="1384"/>
                </a:lnTo>
                <a:lnTo>
                  <a:pt x="576" y="1384"/>
                </a:lnTo>
                <a:lnTo>
                  <a:pt x="573" y="1383"/>
                </a:lnTo>
                <a:lnTo>
                  <a:pt x="572" y="1383"/>
                </a:lnTo>
                <a:lnTo>
                  <a:pt x="573" y="1383"/>
                </a:lnTo>
                <a:lnTo>
                  <a:pt x="573" y="1381"/>
                </a:lnTo>
                <a:lnTo>
                  <a:pt x="572" y="1381"/>
                </a:lnTo>
                <a:lnTo>
                  <a:pt x="573" y="1381"/>
                </a:lnTo>
                <a:lnTo>
                  <a:pt x="573" y="1380"/>
                </a:lnTo>
                <a:lnTo>
                  <a:pt x="573" y="1381"/>
                </a:lnTo>
                <a:lnTo>
                  <a:pt x="575" y="1383"/>
                </a:lnTo>
                <a:lnTo>
                  <a:pt x="575" y="1381"/>
                </a:lnTo>
                <a:lnTo>
                  <a:pt x="575" y="1380"/>
                </a:lnTo>
                <a:lnTo>
                  <a:pt x="575" y="1379"/>
                </a:lnTo>
                <a:lnTo>
                  <a:pt x="576" y="1377"/>
                </a:lnTo>
                <a:lnTo>
                  <a:pt x="575" y="1376"/>
                </a:lnTo>
                <a:lnTo>
                  <a:pt x="575" y="1374"/>
                </a:lnTo>
                <a:lnTo>
                  <a:pt x="575" y="1373"/>
                </a:lnTo>
                <a:lnTo>
                  <a:pt x="575" y="1371"/>
                </a:lnTo>
                <a:lnTo>
                  <a:pt x="573" y="1370"/>
                </a:lnTo>
                <a:lnTo>
                  <a:pt x="570" y="1368"/>
                </a:lnTo>
                <a:lnTo>
                  <a:pt x="569" y="1368"/>
                </a:lnTo>
                <a:lnTo>
                  <a:pt x="569" y="1367"/>
                </a:lnTo>
                <a:lnTo>
                  <a:pt x="567" y="1367"/>
                </a:lnTo>
                <a:lnTo>
                  <a:pt x="567" y="1365"/>
                </a:lnTo>
                <a:lnTo>
                  <a:pt x="566" y="1364"/>
                </a:lnTo>
                <a:lnTo>
                  <a:pt x="564" y="1364"/>
                </a:lnTo>
                <a:lnTo>
                  <a:pt x="563" y="1362"/>
                </a:lnTo>
                <a:lnTo>
                  <a:pt x="561" y="1361"/>
                </a:lnTo>
                <a:lnTo>
                  <a:pt x="558" y="1358"/>
                </a:lnTo>
                <a:lnTo>
                  <a:pt x="557" y="1358"/>
                </a:lnTo>
                <a:lnTo>
                  <a:pt x="554" y="1356"/>
                </a:lnTo>
                <a:lnTo>
                  <a:pt x="553" y="1354"/>
                </a:lnTo>
                <a:lnTo>
                  <a:pt x="551" y="1354"/>
                </a:lnTo>
                <a:lnTo>
                  <a:pt x="550" y="1354"/>
                </a:lnTo>
                <a:lnTo>
                  <a:pt x="548" y="1355"/>
                </a:lnTo>
                <a:lnTo>
                  <a:pt x="547" y="1354"/>
                </a:lnTo>
                <a:lnTo>
                  <a:pt x="547" y="1351"/>
                </a:lnTo>
                <a:lnTo>
                  <a:pt x="545" y="1351"/>
                </a:lnTo>
                <a:lnTo>
                  <a:pt x="545" y="1352"/>
                </a:lnTo>
                <a:lnTo>
                  <a:pt x="544" y="1351"/>
                </a:lnTo>
                <a:lnTo>
                  <a:pt x="539" y="1351"/>
                </a:lnTo>
                <a:lnTo>
                  <a:pt x="536" y="1349"/>
                </a:lnTo>
                <a:lnTo>
                  <a:pt x="536" y="1348"/>
                </a:lnTo>
                <a:lnTo>
                  <a:pt x="535" y="1348"/>
                </a:lnTo>
                <a:lnTo>
                  <a:pt x="535" y="1346"/>
                </a:lnTo>
                <a:lnTo>
                  <a:pt x="535" y="1345"/>
                </a:lnTo>
                <a:lnTo>
                  <a:pt x="533" y="1345"/>
                </a:lnTo>
                <a:lnTo>
                  <a:pt x="532" y="1345"/>
                </a:lnTo>
                <a:lnTo>
                  <a:pt x="532" y="1346"/>
                </a:lnTo>
                <a:lnTo>
                  <a:pt x="532" y="1345"/>
                </a:lnTo>
                <a:lnTo>
                  <a:pt x="531" y="1345"/>
                </a:lnTo>
                <a:lnTo>
                  <a:pt x="531" y="1348"/>
                </a:lnTo>
                <a:lnTo>
                  <a:pt x="529" y="1348"/>
                </a:lnTo>
                <a:lnTo>
                  <a:pt x="529" y="1346"/>
                </a:lnTo>
                <a:lnTo>
                  <a:pt x="531" y="1346"/>
                </a:lnTo>
                <a:lnTo>
                  <a:pt x="531" y="1345"/>
                </a:lnTo>
                <a:lnTo>
                  <a:pt x="529" y="1345"/>
                </a:lnTo>
                <a:lnTo>
                  <a:pt x="529" y="1346"/>
                </a:lnTo>
                <a:lnTo>
                  <a:pt x="529" y="1348"/>
                </a:lnTo>
                <a:lnTo>
                  <a:pt x="528" y="1346"/>
                </a:lnTo>
                <a:lnTo>
                  <a:pt x="528" y="1348"/>
                </a:lnTo>
                <a:lnTo>
                  <a:pt x="525" y="1348"/>
                </a:lnTo>
                <a:lnTo>
                  <a:pt x="523" y="1348"/>
                </a:lnTo>
                <a:lnTo>
                  <a:pt x="522" y="1348"/>
                </a:lnTo>
                <a:lnTo>
                  <a:pt x="520" y="1348"/>
                </a:lnTo>
                <a:lnTo>
                  <a:pt x="519" y="1349"/>
                </a:lnTo>
                <a:lnTo>
                  <a:pt x="528" y="1349"/>
                </a:lnTo>
                <a:lnTo>
                  <a:pt x="531" y="1349"/>
                </a:lnTo>
                <a:lnTo>
                  <a:pt x="533" y="1351"/>
                </a:lnTo>
                <a:lnTo>
                  <a:pt x="539" y="1352"/>
                </a:lnTo>
                <a:lnTo>
                  <a:pt x="545" y="1355"/>
                </a:lnTo>
                <a:lnTo>
                  <a:pt x="547" y="1355"/>
                </a:lnTo>
                <a:lnTo>
                  <a:pt x="550" y="1356"/>
                </a:lnTo>
                <a:lnTo>
                  <a:pt x="553" y="1358"/>
                </a:lnTo>
                <a:lnTo>
                  <a:pt x="554" y="1358"/>
                </a:lnTo>
                <a:lnTo>
                  <a:pt x="560" y="1362"/>
                </a:lnTo>
                <a:lnTo>
                  <a:pt x="561" y="1364"/>
                </a:lnTo>
                <a:lnTo>
                  <a:pt x="566" y="1368"/>
                </a:lnTo>
                <a:lnTo>
                  <a:pt x="566" y="1370"/>
                </a:lnTo>
                <a:lnTo>
                  <a:pt x="567" y="1370"/>
                </a:lnTo>
                <a:lnTo>
                  <a:pt x="567" y="1371"/>
                </a:lnTo>
                <a:lnTo>
                  <a:pt x="569" y="1373"/>
                </a:lnTo>
                <a:lnTo>
                  <a:pt x="569" y="1374"/>
                </a:lnTo>
                <a:lnTo>
                  <a:pt x="570" y="1376"/>
                </a:lnTo>
                <a:lnTo>
                  <a:pt x="572" y="1376"/>
                </a:lnTo>
                <a:lnTo>
                  <a:pt x="570" y="1379"/>
                </a:lnTo>
                <a:lnTo>
                  <a:pt x="572" y="1379"/>
                </a:lnTo>
                <a:lnTo>
                  <a:pt x="572" y="1380"/>
                </a:lnTo>
                <a:lnTo>
                  <a:pt x="572" y="1381"/>
                </a:lnTo>
                <a:lnTo>
                  <a:pt x="572" y="1383"/>
                </a:lnTo>
                <a:lnTo>
                  <a:pt x="570" y="1383"/>
                </a:lnTo>
                <a:lnTo>
                  <a:pt x="570" y="1381"/>
                </a:lnTo>
                <a:lnTo>
                  <a:pt x="572" y="1381"/>
                </a:lnTo>
                <a:lnTo>
                  <a:pt x="572" y="1380"/>
                </a:lnTo>
                <a:lnTo>
                  <a:pt x="572" y="1379"/>
                </a:lnTo>
                <a:lnTo>
                  <a:pt x="570" y="1379"/>
                </a:lnTo>
                <a:lnTo>
                  <a:pt x="570" y="1377"/>
                </a:lnTo>
                <a:lnTo>
                  <a:pt x="570" y="1376"/>
                </a:lnTo>
                <a:lnTo>
                  <a:pt x="569" y="1374"/>
                </a:lnTo>
                <a:lnTo>
                  <a:pt x="567" y="1371"/>
                </a:lnTo>
                <a:lnTo>
                  <a:pt x="566" y="1370"/>
                </a:lnTo>
                <a:lnTo>
                  <a:pt x="566" y="1368"/>
                </a:lnTo>
                <a:lnTo>
                  <a:pt x="564" y="1368"/>
                </a:lnTo>
                <a:lnTo>
                  <a:pt x="561" y="1365"/>
                </a:lnTo>
                <a:lnTo>
                  <a:pt x="560" y="1364"/>
                </a:lnTo>
                <a:lnTo>
                  <a:pt x="557" y="1361"/>
                </a:lnTo>
                <a:lnTo>
                  <a:pt x="553" y="1359"/>
                </a:lnTo>
                <a:lnTo>
                  <a:pt x="548" y="1356"/>
                </a:lnTo>
                <a:lnTo>
                  <a:pt x="545" y="1355"/>
                </a:lnTo>
                <a:lnTo>
                  <a:pt x="544" y="1355"/>
                </a:lnTo>
                <a:lnTo>
                  <a:pt x="542" y="1354"/>
                </a:lnTo>
                <a:lnTo>
                  <a:pt x="541" y="1354"/>
                </a:lnTo>
                <a:lnTo>
                  <a:pt x="539" y="1352"/>
                </a:lnTo>
                <a:lnTo>
                  <a:pt x="529" y="1349"/>
                </a:lnTo>
                <a:lnTo>
                  <a:pt x="520" y="1349"/>
                </a:lnTo>
                <a:lnTo>
                  <a:pt x="517" y="1349"/>
                </a:lnTo>
                <a:lnTo>
                  <a:pt x="516" y="1351"/>
                </a:lnTo>
                <a:lnTo>
                  <a:pt x="514" y="1351"/>
                </a:lnTo>
                <a:lnTo>
                  <a:pt x="514" y="1352"/>
                </a:lnTo>
                <a:lnTo>
                  <a:pt x="513" y="1352"/>
                </a:lnTo>
                <a:lnTo>
                  <a:pt x="511" y="1354"/>
                </a:lnTo>
                <a:lnTo>
                  <a:pt x="510" y="1354"/>
                </a:lnTo>
                <a:lnTo>
                  <a:pt x="509" y="1354"/>
                </a:lnTo>
                <a:lnTo>
                  <a:pt x="507" y="1355"/>
                </a:lnTo>
                <a:lnTo>
                  <a:pt x="507" y="1356"/>
                </a:lnTo>
                <a:lnTo>
                  <a:pt x="507" y="1358"/>
                </a:lnTo>
                <a:lnTo>
                  <a:pt x="506" y="1359"/>
                </a:lnTo>
                <a:lnTo>
                  <a:pt x="504" y="1361"/>
                </a:lnTo>
                <a:lnTo>
                  <a:pt x="504" y="1362"/>
                </a:lnTo>
                <a:lnTo>
                  <a:pt x="504" y="1361"/>
                </a:lnTo>
                <a:lnTo>
                  <a:pt x="503" y="1362"/>
                </a:lnTo>
                <a:lnTo>
                  <a:pt x="501" y="1362"/>
                </a:lnTo>
                <a:lnTo>
                  <a:pt x="500" y="1362"/>
                </a:lnTo>
                <a:lnTo>
                  <a:pt x="500" y="1364"/>
                </a:lnTo>
                <a:lnTo>
                  <a:pt x="498" y="1364"/>
                </a:lnTo>
                <a:lnTo>
                  <a:pt x="498" y="1365"/>
                </a:lnTo>
                <a:lnTo>
                  <a:pt x="497" y="1365"/>
                </a:lnTo>
                <a:lnTo>
                  <a:pt x="495" y="1365"/>
                </a:lnTo>
                <a:lnTo>
                  <a:pt x="494" y="1364"/>
                </a:lnTo>
                <a:lnTo>
                  <a:pt x="492" y="1364"/>
                </a:lnTo>
                <a:lnTo>
                  <a:pt x="492" y="1362"/>
                </a:lnTo>
                <a:lnTo>
                  <a:pt x="491" y="1364"/>
                </a:lnTo>
                <a:lnTo>
                  <a:pt x="489" y="1364"/>
                </a:lnTo>
                <a:lnTo>
                  <a:pt x="489" y="1362"/>
                </a:lnTo>
                <a:lnTo>
                  <a:pt x="488" y="1362"/>
                </a:lnTo>
                <a:lnTo>
                  <a:pt x="488" y="1361"/>
                </a:lnTo>
                <a:lnTo>
                  <a:pt x="488" y="1359"/>
                </a:lnTo>
                <a:lnTo>
                  <a:pt x="488" y="1361"/>
                </a:lnTo>
                <a:lnTo>
                  <a:pt x="486" y="1361"/>
                </a:lnTo>
                <a:lnTo>
                  <a:pt x="485" y="1361"/>
                </a:lnTo>
                <a:lnTo>
                  <a:pt x="484" y="1361"/>
                </a:lnTo>
                <a:lnTo>
                  <a:pt x="484" y="1359"/>
                </a:lnTo>
                <a:lnTo>
                  <a:pt x="482" y="1359"/>
                </a:lnTo>
                <a:lnTo>
                  <a:pt x="482" y="1358"/>
                </a:lnTo>
                <a:lnTo>
                  <a:pt x="482" y="1359"/>
                </a:lnTo>
                <a:lnTo>
                  <a:pt x="481" y="1358"/>
                </a:lnTo>
                <a:lnTo>
                  <a:pt x="479" y="1358"/>
                </a:lnTo>
                <a:lnTo>
                  <a:pt x="479" y="1356"/>
                </a:lnTo>
                <a:lnTo>
                  <a:pt x="478" y="1356"/>
                </a:lnTo>
                <a:lnTo>
                  <a:pt x="478" y="1358"/>
                </a:lnTo>
                <a:lnTo>
                  <a:pt x="478" y="1356"/>
                </a:lnTo>
                <a:lnTo>
                  <a:pt x="476" y="1355"/>
                </a:lnTo>
                <a:lnTo>
                  <a:pt x="476" y="1354"/>
                </a:lnTo>
                <a:lnTo>
                  <a:pt x="475" y="1352"/>
                </a:lnTo>
                <a:lnTo>
                  <a:pt x="473" y="1352"/>
                </a:lnTo>
                <a:lnTo>
                  <a:pt x="473" y="1351"/>
                </a:lnTo>
                <a:lnTo>
                  <a:pt x="473" y="1349"/>
                </a:lnTo>
                <a:lnTo>
                  <a:pt x="472" y="1348"/>
                </a:lnTo>
                <a:lnTo>
                  <a:pt x="472" y="1346"/>
                </a:lnTo>
                <a:lnTo>
                  <a:pt x="472" y="1345"/>
                </a:lnTo>
                <a:lnTo>
                  <a:pt x="472" y="1343"/>
                </a:lnTo>
                <a:lnTo>
                  <a:pt x="470" y="1343"/>
                </a:lnTo>
                <a:lnTo>
                  <a:pt x="470" y="1342"/>
                </a:lnTo>
                <a:lnTo>
                  <a:pt x="470" y="1340"/>
                </a:lnTo>
                <a:lnTo>
                  <a:pt x="470" y="1339"/>
                </a:lnTo>
                <a:lnTo>
                  <a:pt x="470" y="1337"/>
                </a:lnTo>
                <a:lnTo>
                  <a:pt x="470" y="1336"/>
                </a:lnTo>
                <a:lnTo>
                  <a:pt x="472" y="1336"/>
                </a:lnTo>
                <a:lnTo>
                  <a:pt x="472" y="1334"/>
                </a:lnTo>
                <a:lnTo>
                  <a:pt x="470" y="1333"/>
                </a:lnTo>
                <a:lnTo>
                  <a:pt x="472" y="1333"/>
                </a:lnTo>
                <a:lnTo>
                  <a:pt x="470" y="1333"/>
                </a:lnTo>
                <a:lnTo>
                  <a:pt x="470" y="1331"/>
                </a:lnTo>
                <a:lnTo>
                  <a:pt x="470" y="1330"/>
                </a:lnTo>
                <a:lnTo>
                  <a:pt x="470" y="1329"/>
                </a:lnTo>
                <a:lnTo>
                  <a:pt x="472" y="1327"/>
                </a:lnTo>
                <a:lnTo>
                  <a:pt x="472" y="1326"/>
                </a:lnTo>
                <a:lnTo>
                  <a:pt x="472" y="1324"/>
                </a:lnTo>
                <a:lnTo>
                  <a:pt x="473" y="1324"/>
                </a:lnTo>
                <a:lnTo>
                  <a:pt x="473" y="1323"/>
                </a:lnTo>
                <a:lnTo>
                  <a:pt x="473" y="1321"/>
                </a:lnTo>
                <a:lnTo>
                  <a:pt x="473" y="1320"/>
                </a:lnTo>
                <a:lnTo>
                  <a:pt x="473" y="1318"/>
                </a:lnTo>
                <a:lnTo>
                  <a:pt x="475" y="1318"/>
                </a:lnTo>
                <a:lnTo>
                  <a:pt x="476" y="1318"/>
                </a:lnTo>
                <a:lnTo>
                  <a:pt x="476" y="1317"/>
                </a:lnTo>
                <a:lnTo>
                  <a:pt x="478" y="1315"/>
                </a:lnTo>
                <a:lnTo>
                  <a:pt x="478" y="1314"/>
                </a:lnTo>
                <a:lnTo>
                  <a:pt x="476" y="1312"/>
                </a:lnTo>
                <a:lnTo>
                  <a:pt x="476" y="1311"/>
                </a:lnTo>
                <a:lnTo>
                  <a:pt x="476" y="1309"/>
                </a:lnTo>
                <a:lnTo>
                  <a:pt x="476" y="1308"/>
                </a:lnTo>
                <a:lnTo>
                  <a:pt x="478" y="1307"/>
                </a:lnTo>
                <a:lnTo>
                  <a:pt x="478" y="1305"/>
                </a:lnTo>
                <a:lnTo>
                  <a:pt x="478" y="1304"/>
                </a:lnTo>
                <a:lnTo>
                  <a:pt x="478" y="1302"/>
                </a:lnTo>
                <a:lnTo>
                  <a:pt x="478" y="1301"/>
                </a:lnTo>
                <a:lnTo>
                  <a:pt x="478" y="1298"/>
                </a:lnTo>
                <a:lnTo>
                  <a:pt x="478" y="1296"/>
                </a:lnTo>
                <a:lnTo>
                  <a:pt x="479" y="1296"/>
                </a:lnTo>
                <a:lnTo>
                  <a:pt x="481" y="1296"/>
                </a:lnTo>
                <a:lnTo>
                  <a:pt x="482" y="1296"/>
                </a:lnTo>
                <a:close/>
                <a:moveTo>
                  <a:pt x="1149" y="1248"/>
                </a:moveTo>
                <a:lnTo>
                  <a:pt x="1149" y="1246"/>
                </a:lnTo>
                <a:lnTo>
                  <a:pt x="1149" y="1245"/>
                </a:lnTo>
                <a:lnTo>
                  <a:pt x="1151" y="1245"/>
                </a:lnTo>
                <a:lnTo>
                  <a:pt x="1149" y="1245"/>
                </a:lnTo>
                <a:lnTo>
                  <a:pt x="1149" y="1246"/>
                </a:lnTo>
                <a:lnTo>
                  <a:pt x="1151" y="1246"/>
                </a:lnTo>
                <a:lnTo>
                  <a:pt x="1151" y="1248"/>
                </a:lnTo>
                <a:lnTo>
                  <a:pt x="1149" y="1248"/>
                </a:lnTo>
                <a:close/>
                <a:moveTo>
                  <a:pt x="1151" y="1207"/>
                </a:moveTo>
                <a:lnTo>
                  <a:pt x="1149" y="1207"/>
                </a:lnTo>
                <a:lnTo>
                  <a:pt x="1149" y="1205"/>
                </a:lnTo>
                <a:lnTo>
                  <a:pt x="1151" y="1207"/>
                </a:lnTo>
                <a:close/>
                <a:moveTo>
                  <a:pt x="833" y="1192"/>
                </a:moveTo>
                <a:lnTo>
                  <a:pt x="835" y="1192"/>
                </a:lnTo>
                <a:lnTo>
                  <a:pt x="833" y="1193"/>
                </a:lnTo>
                <a:lnTo>
                  <a:pt x="833" y="1195"/>
                </a:lnTo>
                <a:lnTo>
                  <a:pt x="833" y="1193"/>
                </a:lnTo>
                <a:lnTo>
                  <a:pt x="832" y="1193"/>
                </a:lnTo>
                <a:lnTo>
                  <a:pt x="832" y="1192"/>
                </a:lnTo>
                <a:lnTo>
                  <a:pt x="833" y="1192"/>
                </a:lnTo>
                <a:close/>
                <a:moveTo>
                  <a:pt x="1168" y="1126"/>
                </a:moveTo>
                <a:lnTo>
                  <a:pt x="1168" y="1127"/>
                </a:lnTo>
                <a:lnTo>
                  <a:pt x="1167" y="1129"/>
                </a:lnTo>
                <a:lnTo>
                  <a:pt x="1167" y="1127"/>
                </a:lnTo>
                <a:lnTo>
                  <a:pt x="1167" y="1126"/>
                </a:lnTo>
                <a:lnTo>
                  <a:pt x="1168" y="1126"/>
                </a:lnTo>
                <a:close/>
                <a:moveTo>
                  <a:pt x="714" y="1117"/>
                </a:moveTo>
                <a:lnTo>
                  <a:pt x="716" y="1117"/>
                </a:lnTo>
                <a:lnTo>
                  <a:pt x="717" y="1117"/>
                </a:lnTo>
                <a:lnTo>
                  <a:pt x="717" y="1118"/>
                </a:lnTo>
                <a:lnTo>
                  <a:pt x="716" y="1118"/>
                </a:lnTo>
                <a:lnTo>
                  <a:pt x="717" y="1120"/>
                </a:lnTo>
                <a:lnTo>
                  <a:pt x="717" y="1121"/>
                </a:lnTo>
                <a:lnTo>
                  <a:pt x="716" y="1121"/>
                </a:lnTo>
                <a:lnTo>
                  <a:pt x="714" y="1121"/>
                </a:lnTo>
                <a:lnTo>
                  <a:pt x="713" y="1121"/>
                </a:lnTo>
                <a:lnTo>
                  <a:pt x="711" y="1121"/>
                </a:lnTo>
                <a:lnTo>
                  <a:pt x="711" y="1120"/>
                </a:lnTo>
                <a:lnTo>
                  <a:pt x="711" y="1118"/>
                </a:lnTo>
                <a:lnTo>
                  <a:pt x="714" y="1117"/>
                </a:lnTo>
                <a:close/>
                <a:moveTo>
                  <a:pt x="670" y="1020"/>
                </a:moveTo>
                <a:lnTo>
                  <a:pt x="670" y="1018"/>
                </a:lnTo>
                <a:lnTo>
                  <a:pt x="670" y="1020"/>
                </a:lnTo>
                <a:close/>
                <a:moveTo>
                  <a:pt x="660" y="1001"/>
                </a:moveTo>
                <a:lnTo>
                  <a:pt x="658" y="1001"/>
                </a:lnTo>
                <a:lnTo>
                  <a:pt x="657" y="1001"/>
                </a:lnTo>
                <a:lnTo>
                  <a:pt x="657" y="999"/>
                </a:lnTo>
                <a:lnTo>
                  <a:pt x="657" y="998"/>
                </a:lnTo>
                <a:lnTo>
                  <a:pt x="658" y="996"/>
                </a:lnTo>
                <a:lnTo>
                  <a:pt x="660" y="996"/>
                </a:lnTo>
                <a:lnTo>
                  <a:pt x="660" y="998"/>
                </a:lnTo>
                <a:lnTo>
                  <a:pt x="660" y="999"/>
                </a:lnTo>
                <a:lnTo>
                  <a:pt x="660" y="1001"/>
                </a:lnTo>
                <a:close/>
                <a:moveTo>
                  <a:pt x="735" y="996"/>
                </a:moveTo>
                <a:lnTo>
                  <a:pt x="735" y="998"/>
                </a:lnTo>
                <a:lnTo>
                  <a:pt x="735" y="996"/>
                </a:lnTo>
                <a:lnTo>
                  <a:pt x="733" y="996"/>
                </a:lnTo>
                <a:lnTo>
                  <a:pt x="733" y="998"/>
                </a:lnTo>
                <a:lnTo>
                  <a:pt x="732" y="998"/>
                </a:lnTo>
                <a:lnTo>
                  <a:pt x="732" y="999"/>
                </a:lnTo>
                <a:lnTo>
                  <a:pt x="730" y="999"/>
                </a:lnTo>
                <a:lnTo>
                  <a:pt x="730" y="1001"/>
                </a:lnTo>
                <a:lnTo>
                  <a:pt x="729" y="1001"/>
                </a:lnTo>
                <a:lnTo>
                  <a:pt x="729" y="1002"/>
                </a:lnTo>
                <a:lnTo>
                  <a:pt x="728" y="1002"/>
                </a:lnTo>
                <a:lnTo>
                  <a:pt x="728" y="1001"/>
                </a:lnTo>
                <a:lnTo>
                  <a:pt x="729" y="1001"/>
                </a:lnTo>
                <a:lnTo>
                  <a:pt x="729" y="999"/>
                </a:lnTo>
                <a:lnTo>
                  <a:pt x="729" y="998"/>
                </a:lnTo>
                <a:lnTo>
                  <a:pt x="730" y="998"/>
                </a:lnTo>
                <a:lnTo>
                  <a:pt x="735" y="995"/>
                </a:lnTo>
                <a:lnTo>
                  <a:pt x="736" y="995"/>
                </a:lnTo>
                <a:lnTo>
                  <a:pt x="736" y="996"/>
                </a:lnTo>
                <a:lnTo>
                  <a:pt x="735" y="996"/>
                </a:lnTo>
                <a:close/>
                <a:moveTo>
                  <a:pt x="747" y="989"/>
                </a:moveTo>
                <a:lnTo>
                  <a:pt x="747" y="991"/>
                </a:lnTo>
                <a:lnTo>
                  <a:pt x="745" y="991"/>
                </a:lnTo>
                <a:lnTo>
                  <a:pt x="744" y="991"/>
                </a:lnTo>
                <a:lnTo>
                  <a:pt x="744" y="992"/>
                </a:lnTo>
                <a:lnTo>
                  <a:pt x="742" y="992"/>
                </a:lnTo>
                <a:lnTo>
                  <a:pt x="741" y="993"/>
                </a:lnTo>
                <a:lnTo>
                  <a:pt x="739" y="993"/>
                </a:lnTo>
                <a:lnTo>
                  <a:pt x="739" y="995"/>
                </a:lnTo>
                <a:lnTo>
                  <a:pt x="739" y="996"/>
                </a:lnTo>
                <a:lnTo>
                  <a:pt x="739" y="998"/>
                </a:lnTo>
                <a:lnTo>
                  <a:pt x="739" y="999"/>
                </a:lnTo>
                <a:lnTo>
                  <a:pt x="739" y="1001"/>
                </a:lnTo>
                <a:lnTo>
                  <a:pt x="738" y="1001"/>
                </a:lnTo>
                <a:lnTo>
                  <a:pt x="736" y="1002"/>
                </a:lnTo>
                <a:lnTo>
                  <a:pt x="735" y="1001"/>
                </a:lnTo>
                <a:lnTo>
                  <a:pt x="735" y="999"/>
                </a:lnTo>
                <a:lnTo>
                  <a:pt x="736" y="999"/>
                </a:lnTo>
                <a:lnTo>
                  <a:pt x="738" y="998"/>
                </a:lnTo>
                <a:lnTo>
                  <a:pt x="736" y="998"/>
                </a:lnTo>
                <a:lnTo>
                  <a:pt x="736" y="996"/>
                </a:lnTo>
                <a:lnTo>
                  <a:pt x="736" y="995"/>
                </a:lnTo>
                <a:lnTo>
                  <a:pt x="736" y="993"/>
                </a:lnTo>
                <a:lnTo>
                  <a:pt x="738" y="993"/>
                </a:lnTo>
                <a:lnTo>
                  <a:pt x="744" y="991"/>
                </a:lnTo>
                <a:lnTo>
                  <a:pt x="745" y="989"/>
                </a:lnTo>
                <a:lnTo>
                  <a:pt x="747" y="989"/>
                </a:lnTo>
                <a:close/>
                <a:moveTo>
                  <a:pt x="795" y="955"/>
                </a:moveTo>
                <a:lnTo>
                  <a:pt x="794" y="955"/>
                </a:lnTo>
                <a:lnTo>
                  <a:pt x="794" y="954"/>
                </a:lnTo>
                <a:lnTo>
                  <a:pt x="795" y="954"/>
                </a:lnTo>
                <a:lnTo>
                  <a:pt x="795" y="955"/>
                </a:lnTo>
                <a:close/>
                <a:moveTo>
                  <a:pt x="792" y="955"/>
                </a:moveTo>
                <a:lnTo>
                  <a:pt x="791" y="955"/>
                </a:lnTo>
                <a:lnTo>
                  <a:pt x="791" y="957"/>
                </a:lnTo>
                <a:lnTo>
                  <a:pt x="789" y="957"/>
                </a:lnTo>
                <a:lnTo>
                  <a:pt x="789" y="958"/>
                </a:lnTo>
                <a:lnTo>
                  <a:pt x="788" y="958"/>
                </a:lnTo>
                <a:lnTo>
                  <a:pt x="788" y="960"/>
                </a:lnTo>
                <a:lnTo>
                  <a:pt x="786" y="960"/>
                </a:lnTo>
                <a:lnTo>
                  <a:pt x="785" y="960"/>
                </a:lnTo>
                <a:lnTo>
                  <a:pt x="785" y="961"/>
                </a:lnTo>
                <a:lnTo>
                  <a:pt x="785" y="963"/>
                </a:lnTo>
                <a:lnTo>
                  <a:pt x="783" y="963"/>
                </a:lnTo>
                <a:lnTo>
                  <a:pt x="782" y="963"/>
                </a:lnTo>
                <a:lnTo>
                  <a:pt x="780" y="964"/>
                </a:lnTo>
                <a:lnTo>
                  <a:pt x="779" y="966"/>
                </a:lnTo>
                <a:lnTo>
                  <a:pt x="777" y="966"/>
                </a:lnTo>
                <a:lnTo>
                  <a:pt x="777" y="967"/>
                </a:lnTo>
                <a:lnTo>
                  <a:pt x="776" y="968"/>
                </a:lnTo>
                <a:lnTo>
                  <a:pt x="775" y="968"/>
                </a:lnTo>
                <a:lnTo>
                  <a:pt x="775" y="970"/>
                </a:lnTo>
                <a:lnTo>
                  <a:pt x="773" y="970"/>
                </a:lnTo>
                <a:lnTo>
                  <a:pt x="772" y="970"/>
                </a:lnTo>
                <a:lnTo>
                  <a:pt x="772" y="971"/>
                </a:lnTo>
                <a:lnTo>
                  <a:pt x="770" y="971"/>
                </a:lnTo>
                <a:lnTo>
                  <a:pt x="770" y="973"/>
                </a:lnTo>
                <a:lnTo>
                  <a:pt x="769" y="973"/>
                </a:lnTo>
                <a:lnTo>
                  <a:pt x="769" y="974"/>
                </a:lnTo>
                <a:lnTo>
                  <a:pt x="767" y="974"/>
                </a:lnTo>
                <a:lnTo>
                  <a:pt x="767" y="973"/>
                </a:lnTo>
                <a:lnTo>
                  <a:pt x="770" y="971"/>
                </a:lnTo>
                <a:lnTo>
                  <a:pt x="772" y="970"/>
                </a:lnTo>
                <a:lnTo>
                  <a:pt x="773" y="968"/>
                </a:lnTo>
                <a:lnTo>
                  <a:pt x="777" y="966"/>
                </a:lnTo>
                <a:lnTo>
                  <a:pt x="785" y="960"/>
                </a:lnTo>
                <a:lnTo>
                  <a:pt x="786" y="958"/>
                </a:lnTo>
                <a:lnTo>
                  <a:pt x="788" y="957"/>
                </a:lnTo>
                <a:lnTo>
                  <a:pt x="789" y="955"/>
                </a:lnTo>
                <a:lnTo>
                  <a:pt x="791" y="955"/>
                </a:lnTo>
                <a:lnTo>
                  <a:pt x="794" y="952"/>
                </a:lnTo>
                <a:lnTo>
                  <a:pt x="794" y="954"/>
                </a:lnTo>
                <a:lnTo>
                  <a:pt x="792" y="954"/>
                </a:lnTo>
                <a:lnTo>
                  <a:pt x="792" y="955"/>
                </a:lnTo>
                <a:close/>
                <a:moveTo>
                  <a:pt x="1117" y="955"/>
                </a:moveTo>
                <a:lnTo>
                  <a:pt x="1116" y="954"/>
                </a:lnTo>
                <a:lnTo>
                  <a:pt x="1117" y="952"/>
                </a:lnTo>
                <a:lnTo>
                  <a:pt x="1117" y="951"/>
                </a:lnTo>
                <a:lnTo>
                  <a:pt x="1118" y="951"/>
                </a:lnTo>
                <a:lnTo>
                  <a:pt x="1118" y="952"/>
                </a:lnTo>
                <a:lnTo>
                  <a:pt x="1118" y="954"/>
                </a:lnTo>
                <a:lnTo>
                  <a:pt x="1117" y="955"/>
                </a:lnTo>
                <a:close/>
                <a:moveTo>
                  <a:pt x="994" y="948"/>
                </a:moveTo>
                <a:lnTo>
                  <a:pt x="994" y="949"/>
                </a:lnTo>
                <a:lnTo>
                  <a:pt x="992" y="949"/>
                </a:lnTo>
                <a:lnTo>
                  <a:pt x="992" y="948"/>
                </a:lnTo>
                <a:lnTo>
                  <a:pt x="994" y="948"/>
                </a:lnTo>
                <a:close/>
                <a:moveTo>
                  <a:pt x="795" y="952"/>
                </a:moveTo>
                <a:lnTo>
                  <a:pt x="797" y="951"/>
                </a:lnTo>
                <a:lnTo>
                  <a:pt x="798" y="949"/>
                </a:lnTo>
                <a:lnTo>
                  <a:pt x="801" y="946"/>
                </a:lnTo>
                <a:lnTo>
                  <a:pt x="802" y="945"/>
                </a:lnTo>
                <a:lnTo>
                  <a:pt x="804" y="945"/>
                </a:lnTo>
                <a:lnTo>
                  <a:pt x="802" y="946"/>
                </a:lnTo>
                <a:lnTo>
                  <a:pt x="801" y="948"/>
                </a:lnTo>
                <a:lnTo>
                  <a:pt x="801" y="949"/>
                </a:lnTo>
                <a:lnTo>
                  <a:pt x="800" y="949"/>
                </a:lnTo>
                <a:lnTo>
                  <a:pt x="798" y="949"/>
                </a:lnTo>
                <a:lnTo>
                  <a:pt x="798" y="951"/>
                </a:lnTo>
                <a:lnTo>
                  <a:pt x="797" y="951"/>
                </a:lnTo>
                <a:lnTo>
                  <a:pt x="797" y="952"/>
                </a:lnTo>
                <a:lnTo>
                  <a:pt x="795" y="952"/>
                </a:lnTo>
                <a:close/>
                <a:moveTo>
                  <a:pt x="1158" y="944"/>
                </a:moveTo>
                <a:lnTo>
                  <a:pt x="1158" y="942"/>
                </a:lnTo>
                <a:lnTo>
                  <a:pt x="1160" y="942"/>
                </a:lnTo>
                <a:lnTo>
                  <a:pt x="1160" y="944"/>
                </a:lnTo>
                <a:lnTo>
                  <a:pt x="1158" y="944"/>
                </a:lnTo>
                <a:close/>
                <a:moveTo>
                  <a:pt x="1161" y="942"/>
                </a:moveTo>
                <a:lnTo>
                  <a:pt x="1163" y="942"/>
                </a:lnTo>
                <a:lnTo>
                  <a:pt x="1163" y="941"/>
                </a:lnTo>
                <a:lnTo>
                  <a:pt x="1163" y="942"/>
                </a:lnTo>
                <a:lnTo>
                  <a:pt x="1161" y="942"/>
                </a:lnTo>
                <a:lnTo>
                  <a:pt x="1160" y="942"/>
                </a:lnTo>
                <a:lnTo>
                  <a:pt x="1160" y="941"/>
                </a:lnTo>
                <a:lnTo>
                  <a:pt x="1161" y="941"/>
                </a:lnTo>
                <a:lnTo>
                  <a:pt x="1161" y="942"/>
                </a:lnTo>
                <a:close/>
                <a:moveTo>
                  <a:pt x="1164" y="941"/>
                </a:moveTo>
                <a:lnTo>
                  <a:pt x="1163" y="941"/>
                </a:lnTo>
                <a:lnTo>
                  <a:pt x="1164" y="939"/>
                </a:lnTo>
                <a:lnTo>
                  <a:pt x="1164" y="941"/>
                </a:lnTo>
                <a:close/>
                <a:moveTo>
                  <a:pt x="877" y="936"/>
                </a:moveTo>
                <a:lnTo>
                  <a:pt x="876" y="936"/>
                </a:lnTo>
                <a:lnTo>
                  <a:pt x="876" y="935"/>
                </a:lnTo>
                <a:lnTo>
                  <a:pt x="877" y="935"/>
                </a:lnTo>
                <a:lnTo>
                  <a:pt x="877" y="936"/>
                </a:lnTo>
                <a:close/>
                <a:moveTo>
                  <a:pt x="1167" y="933"/>
                </a:moveTo>
                <a:lnTo>
                  <a:pt x="1167" y="935"/>
                </a:lnTo>
                <a:lnTo>
                  <a:pt x="1166" y="935"/>
                </a:lnTo>
                <a:lnTo>
                  <a:pt x="1166" y="936"/>
                </a:lnTo>
                <a:lnTo>
                  <a:pt x="1166" y="938"/>
                </a:lnTo>
                <a:lnTo>
                  <a:pt x="1166" y="939"/>
                </a:lnTo>
                <a:lnTo>
                  <a:pt x="1164" y="941"/>
                </a:lnTo>
                <a:lnTo>
                  <a:pt x="1164" y="939"/>
                </a:lnTo>
                <a:lnTo>
                  <a:pt x="1164" y="938"/>
                </a:lnTo>
                <a:lnTo>
                  <a:pt x="1164" y="936"/>
                </a:lnTo>
                <a:lnTo>
                  <a:pt x="1166" y="936"/>
                </a:lnTo>
                <a:lnTo>
                  <a:pt x="1166" y="935"/>
                </a:lnTo>
                <a:lnTo>
                  <a:pt x="1164" y="933"/>
                </a:lnTo>
                <a:lnTo>
                  <a:pt x="1164" y="932"/>
                </a:lnTo>
                <a:lnTo>
                  <a:pt x="1166" y="932"/>
                </a:lnTo>
                <a:lnTo>
                  <a:pt x="1167" y="932"/>
                </a:lnTo>
                <a:lnTo>
                  <a:pt x="1167" y="930"/>
                </a:lnTo>
                <a:lnTo>
                  <a:pt x="1168" y="930"/>
                </a:lnTo>
                <a:lnTo>
                  <a:pt x="1168" y="929"/>
                </a:lnTo>
                <a:lnTo>
                  <a:pt x="1168" y="930"/>
                </a:lnTo>
                <a:lnTo>
                  <a:pt x="1168" y="932"/>
                </a:lnTo>
                <a:lnTo>
                  <a:pt x="1167" y="932"/>
                </a:lnTo>
                <a:lnTo>
                  <a:pt x="1167" y="933"/>
                </a:lnTo>
                <a:close/>
                <a:moveTo>
                  <a:pt x="972" y="927"/>
                </a:moveTo>
                <a:lnTo>
                  <a:pt x="973" y="929"/>
                </a:lnTo>
                <a:lnTo>
                  <a:pt x="974" y="927"/>
                </a:lnTo>
                <a:lnTo>
                  <a:pt x="974" y="929"/>
                </a:lnTo>
                <a:lnTo>
                  <a:pt x="973" y="930"/>
                </a:lnTo>
                <a:lnTo>
                  <a:pt x="972" y="929"/>
                </a:lnTo>
                <a:lnTo>
                  <a:pt x="972" y="927"/>
                </a:lnTo>
                <a:close/>
                <a:moveTo>
                  <a:pt x="1168" y="929"/>
                </a:moveTo>
                <a:lnTo>
                  <a:pt x="1168" y="927"/>
                </a:lnTo>
                <a:lnTo>
                  <a:pt x="1168" y="926"/>
                </a:lnTo>
                <a:lnTo>
                  <a:pt x="1168" y="927"/>
                </a:lnTo>
                <a:lnTo>
                  <a:pt x="1170" y="927"/>
                </a:lnTo>
                <a:lnTo>
                  <a:pt x="1170" y="929"/>
                </a:lnTo>
                <a:lnTo>
                  <a:pt x="1168" y="929"/>
                </a:lnTo>
                <a:close/>
                <a:moveTo>
                  <a:pt x="1166" y="927"/>
                </a:moveTo>
                <a:lnTo>
                  <a:pt x="1164" y="927"/>
                </a:lnTo>
                <a:lnTo>
                  <a:pt x="1164" y="926"/>
                </a:lnTo>
                <a:lnTo>
                  <a:pt x="1166" y="926"/>
                </a:lnTo>
                <a:lnTo>
                  <a:pt x="1166" y="927"/>
                </a:lnTo>
                <a:close/>
                <a:moveTo>
                  <a:pt x="833" y="927"/>
                </a:moveTo>
                <a:lnTo>
                  <a:pt x="832" y="927"/>
                </a:lnTo>
                <a:lnTo>
                  <a:pt x="832" y="929"/>
                </a:lnTo>
                <a:lnTo>
                  <a:pt x="830" y="929"/>
                </a:lnTo>
                <a:lnTo>
                  <a:pt x="830" y="930"/>
                </a:lnTo>
                <a:lnTo>
                  <a:pt x="830" y="932"/>
                </a:lnTo>
                <a:lnTo>
                  <a:pt x="829" y="932"/>
                </a:lnTo>
                <a:lnTo>
                  <a:pt x="829" y="930"/>
                </a:lnTo>
                <a:lnTo>
                  <a:pt x="827" y="930"/>
                </a:lnTo>
                <a:lnTo>
                  <a:pt x="827" y="932"/>
                </a:lnTo>
                <a:lnTo>
                  <a:pt x="826" y="932"/>
                </a:lnTo>
                <a:lnTo>
                  <a:pt x="826" y="933"/>
                </a:lnTo>
                <a:lnTo>
                  <a:pt x="825" y="933"/>
                </a:lnTo>
                <a:lnTo>
                  <a:pt x="823" y="935"/>
                </a:lnTo>
                <a:lnTo>
                  <a:pt x="822" y="935"/>
                </a:lnTo>
                <a:lnTo>
                  <a:pt x="820" y="935"/>
                </a:lnTo>
                <a:lnTo>
                  <a:pt x="819" y="936"/>
                </a:lnTo>
                <a:lnTo>
                  <a:pt x="817" y="936"/>
                </a:lnTo>
                <a:lnTo>
                  <a:pt x="816" y="938"/>
                </a:lnTo>
                <a:lnTo>
                  <a:pt x="814" y="938"/>
                </a:lnTo>
                <a:lnTo>
                  <a:pt x="816" y="938"/>
                </a:lnTo>
                <a:lnTo>
                  <a:pt x="814" y="939"/>
                </a:lnTo>
                <a:lnTo>
                  <a:pt x="813" y="939"/>
                </a:lnTo>
                <a:lnTo>
                  <a:pt x="814" y="939"/>
                </a:lnTo>
                <a:lnTo>
                  <a:pt x="813" y="939"/>
                </a:lnTo>
                <a:lnTo>
                  <a:pt x="813" y="941"/>
                </a:lnTo>
                <a:lnTo>
                  <a:pt x="811" y="941"/>
                </a:lnTo>
                <a:lnTo>
                  <a:pt x="811" y="942"/>
                </a:lnTo>
                <a:lnTo>
                  <a:pt x="810" y="942"/>
                </a:lnTo>
                <a:lnTo>
                  <a:pt x="808" y="942"/>
                </a:lnTo>
                <a:lnTo>
                  <a:pt x="807" y="944"/>
                </a:lnTo>
                <a:lnTo>
                  <a:pt x="805" y="944"/>
                </a:lnTo>
                <a:lnTo>
                  <a:pt x="805" y="945"/>
                </a:lnTo>
                <a:lnTo>
                  <a:pt x="804" y="946"/>
                </a:lnTo>
                <a:lnTo>
                  <a:pt x="804" y="945"/>
                </a:lnTo>
                <a:lnTo>
                  <a:pt x="811" y="939"/>
                </a:lnTo>
                <a:lnTo>
                  <a:pt x="814" y="936"/>
                </a:lnTo>
                <a:lnTo>
                  <a:pt x="817" y="935"/>
                </a:lnTo>
                <a:lnTo>
                  <a:pt x="819" y="935"/>
                </a:lnTo>
                <a:lnTo>
                  <a:pt x="822" y="933"/>
                </a:lnTo>
                <a:lnTo>
                  <a:pt x="823" y="932"/>
                </a:lnTo>
                <a:lnTo>
                  <a:pt x="826" y="930"/>
                </a:lnTo>
                <a:lnTo>
                  <a:pt x="827" y="929"/>
                </a:lnTo>
                <a:lnTo>
                  <a:pt x="829" y="927"/>
                </a:lnTo>
                <a:lnTo>
                  <a:pt x="832" y="927"/>
                </a:lnTo>
                <a:lnTo>
                  <a:pt x="832" y="926"/>
                </a:lnTo>
                <a:lnTo>
                  <a:pt x="833" y="926"/>
                </a:lnTo>
                <a:lnTo>
                  <a:pt x="835" y="926"/>
                </a:lnTo>
                <a:lnTo>
                  <a:pt x="836" y="926"/>
                </a:lnTo>
                <a:lnTo>
                  <a:pt x="836" y="927"/>
                </a:lnTo>
                <a:lnTo>
                  <a:pt x="835" y="927"/>
                </a:lnTo>
                <a:lnTo>
                  <a:pt x="833" y="927"/>
                </a:lnTo>
                <a:close/>
                <a:moveTo>
                  <a:pt x="844" y="926"/>
                </a:moveTo>
                <a:lnTo>
                  <a:pt x="844" y="924"/>
                </a:lnTo>
                <a:lnTo>
                  <a:pt x="844" y="926"/>
                </a:lnTo>
                <a:close/>
                <a:moveTo>
                  <a:pt x="1117" y="926"/>
                </a:moveTo>
                <a:lnTo>
                  <a:pt x="1116" y="927"/>
                </a:lnTo>
                <a:lnTo>
                  <a:pt x="1116" y="926"/>
                </a:lnTo>
                <a:lnTo>
                  <a:pt x="1116" y="924"/>
                </a:lnTo>
                <a:lnTo>
                  <a:pt x="1117" y="924"/>
                </a:lnTo>
                <a:lnTo>
                  <a:pt x="1117" y="926"/>
                </a:lnTo>
                <a:close/>
                <a:moveTo>
                  <a:pt x="847" y="923"/>
                </a:moveTo>
                <a:lnTo>
                  <a:pt x="847" y="924"/>
                </a:lnTo>
                <a:lnTo>
                  <a:pt x="845" y="923"/>
                </a:lnTo>
                <a:lnTo>
                  <a:pt x="845" y="921"/>
                </a:lnTo>
                <a:lnTo>
                  <a:pt x="847" y="923"/>
                </a:lnTo>
                <a:close/>
                <a:moveTo>
                  <a:pt x="845" y="919"/>
                </a:moveTo>
                <a:lnTo>
                  <a:pt x="845" y="920"/>
                </a:lnTo>
                <a:lnTo>
                  <a:pt x="844" y="920"/>
                </a:lnTo>
                <a:lnTo>
                  <a:pt x="842" y="920"/>
                </a:lnTo>
                <a:lnTo>
                  <a:pt x="841" y="921"/>
                </a:lnTo>
                <a:lnTo>
                  <a:pt x="839" y="924"/>
                </a:lnTo>
                <a:lnTo>
                  <a:pt x="838" y="924"/>
                </a:lnTo>
                <a:lnTo>
                  <a:pt x="838" y="926"/>
                </a:lnTo>
                <a:lnTo>
                  <a:pt x="836" y="924"/>
                </a:lnTo>
                <a:lnTo>
                  <a:pt x="836" y="923"/>
                </a:lnTo>
                <a:lnTo>
                  <a:pt x="838" y="921"/>
                </a:lnTo>
                <a:lnTo>
                  <a:pt x="839" y="921"/>
                </a:lnTo>
                <a:lnTo>
                  <a:pt x="841" y="920"/>
                </a:lnTo>
                <a:lnTo>
                  <a:pt x="842" y="920"/>
                </a:lnTo>
                <a:lnTo>
                  <a:pt x="842" y="919"/>
                </a:lnTo>
                <a:lnTo>
                  <a:pt x="844" y="919"/>
                </a:lnTo>
                <a:lnTo>
                  <a:pt x="845" y="919"/>
                </a:lnTo>
                <a:close/>
                <a:moveTo>
                  <a:pt x="855" y="913"/>
                </a:moveTo>
                <a:lnTo>
                  <a:pt x="854" y="913"/>
                </a:lnTo>
                <a:lnTo>
                  <a:pt x="852" y="914"/>
                </a:lnTo>
                <a:lnTo>
                  <a:pt x="852" y="916"/>
                </a:lnTo>
                <a:lnTo>
                  <a:pt x="851" y="916"/>
                </a:lnTo>
                <a:lnTo>
                  <a:pt x="851" y="917"/>
                </a:lnTo>
                <a:lnTo>
                  <a:pt x="850" y="917"/>
                </a:lnTo>
                <a:lnTo>
                  <a:pt x="850" y="919"/>
                </a:lnTo>
                <a:lnTo>
                  <a:pt x="848" y="919"/>
                </a:lnTo>
                <a:lnTo>
                  <a:pt x="847" y="919"/>
                </a:lnTo>
                <a:lnTo>
                  <a:pt x="845" y="919"/>
                </a:lnTo>
                <a:lnTo>
                  <a:pt x="845" y="917"/>
                </a:lnTo>
                <a:lnTo>
                  <a:pt x="848" y="916"/>
                </a:lnTo>
                <a:lnTo>
                  <a:pt x="850" y="914"/>
                </a:lnTo>
                <a:lnTo>
                  <a:pt x="852" y="913"/>
                </a:lnTo>
                <a:lnTo>
                  <a:pt x="854" y="911"/>
                </a:lnTo>
                <a:lnTo>
                  <a:pt x="857" y="910"/>
                </a:lnTo>
                <a:lnTo>
                  <a:pt x="858" y="908"/>
                </a:lnTo>
                <a:lnTo>
                  <a:pt x="860" y="908"/>
                </a:lnTo>
                <a:lnTo>
                  <a:pt x="860" y="907"/>
                </a:lnTo>
                <a:lnTo>
                  <a:pt x="860" y="908"/>
                </a:lnTo>
                <a:lnTo>
                  <a:pt x="858" y="908"/>
                </a:lnTo>
                <a:lnTo>
                  <a:pt x="858" y="910"/>
                </a:lnTo>
                <a:lnTo>
                  <a:pt x="857" y="910"/>
                </a:lnTo>
                <a:lnTo>
                  <a:pt x="857" y="911"/>
                </a:lnTo>
                <a:lnTo>
                  <a:pt x="857" y="913"/>
                </a:lnTo>
                <a:lnTo>
                  <a:pt x="855" y="913"/>
                </a:lnTo>
                <a:close/>
                <a:moveTo>
                  <a:pt x="866" y="905"/>
                </a:moveTo>
                <a:lnTo>
                  <a:pt x="864" y="905"/>
                </a:lnTo>
                <a:lnTo>
                  <a:pt x="864" y="907"/>
                </a:lnTo>
                <a:lnTo>
                  <a:pt x="863" y="907"/>
                </a:lnTo>
                <a:lnTo>
                  <a:pt x="861" y="907"/>
                </a:lnTo>
                <a:lnTo>
                  <a:pt x="861" y="908"/>
                </a:lnTo>
                <a:lnTo>
                  <a:pt x="861" y="907"/>
                </a:lnTo>
                <a:lnTo>
                  <a:pt x="861" y="905"/>
                </a:lnTo>
                <a:lnTo>
                  <a:pt x="863" y="905"/>
                </a:lnTo>
                <a:lnTo>
                  <a:pt x="864" y="905"/>
                </a:lnTo>
                <a:lnTo>
                  <a:pt x="864" y="904"/>
                </a:lnTo>
                <a:lnTo>
                  <a:pt x="866" y="904"/>
                </a:lnTo>
                <a:lnTo>
                  <a:pt x="866" y="905"/>
                </a:lnTo>
                <a:close/>
                <a:moveTo>
                  <a:pt x="867" y="905"/>
                </a:moveTo>
                <a:lnTo>
                  <a:pt x="866" y="904"/>
                </a:lnTo>
                <a:lnTo>
                  <a:pt x="867" y="904"/>
                </a:lnTo>
                <a:lnTo>
                  <a:pt x="867" y="902"/>
                </a:lnTo>
                <a:lnTo>
                  <a:pt x="869" y="902"/>
                </a:lnTo>
                <a:lnTo>
                  <a:pt x="870" y="902"/>
                </a:lnTo>
                <a:lnTo>
                  <a:pt x="870" y="901"/>
                </a:lnTo>
                <a:lnTo>
                  <a:pt x="872" y="901"/>
                </a:lnTo>
                <a:lnTo>
                  <a:pt x="872" y="902"/>
                </a:lnTo>
                <a:lnTo>
                  <a:pt x="870" y="904"/>
                </a:lnTo>
                <a:lnTo>
                  <a:pt x="869" y="904"/>
                </a:lnTo>
                <a:lnTo>
                  <a:pt x="869" y="905"/>
                </a:lnTo>
                <a:lnTo>
                  <a:pt x="867" y="905"/>
                </a:lnTo>
                <a:close/>
                <a:moveTo>
                  <a:pt x="880" y="896"/>
                </a:moveTo>
                <a:lnTo>
                  <a:pt x="880" y="898"/>
                </a:lnTo>
                <a:lnTo>
                  <a:pt x="879" y="898"/>
                </a:lnTo>
                <a:lnTo>
                  <a:pt x="879" y="896"/>
                </a:lnTo>
                <a:lnTo>
                  <a:pt x="877" y="898"/>
                </a:lnTo>
                <a:lnTo>
                  <a:pt x="876" y="899"/>
                </a:lnTo>
                <a:lnTo>
                  <a:pt x="874" y="899"/>
                </a:lnTo>
                <a:lnTo>
                  <a:pt x="874" y="901"/>
                </a:lnTo>
                <a:lnTo>
                  <a:pt x="873" y="902"/>
                </a:lnTo>
                <a:lnTo>
                  <a:pt x="873" y="901"/>
                </a:lnTo>
                <a:lnTo>
                  <a:pt x="872" y="901"/>
                </a:lnTo>
                <a:lnTo>
                  <a:pt x="872" y="902"/>
                </a:lnTo>
                <a:lnTo>
                  <a:pt x="872" y="901"/>
                </a:lnTo>
                <a:lnTo>
                  <a:pt x="874" y="899"/>
                </a:lnTo>
                <a:lnTo>
                  <a:pt x="876" y="898"/>
                </a:lnTo>
                <a:lnTo>
                  <a:pt x="877" y="898"/>
                </a:lnTo>
                <a:lnTo>
                  <a:pt x="879" y="896"/>
                </a:lnTo>
                <a:lnTo>
                  <a:pt x="880" y="896"/>
                </a:lnTo>
                <a:close/>
                <a:moveTo>
                  <a:pt x="1220" y="883"/>
                </a:moveTo>
                <a:lnTo>
                  <a:pt x="1220" y="882"/>
                </a:lnTo>
                <a:lnTo>
                  <a:pt x="1220" y="880"/>
                </a:lnTo>
                <a:lnTo>
                  <a:pt x="1220" y="882"/>
                </a:lnTo>
                <a:lnTo>
                  <a:pt x="1220" y="883"/>
                </a:lnTo>
                <a:close/>
                <a:moveTo>
                  <a:pt x="929" y="874"/>
                </a:moveTo>
                <a:lnTo>
                  <a:pt x="927" y="874"/>
                </a:lnTo>
                <a:lnTo>
                  <a:pt x="927" y="876"/>
                </a:lnTo>
                <a:lnTo>
                  <a:pt x="926" y="876"/>
                </a:lnTo>
                <a:lnTo>
                  <a:pt x="926" y="877"/>
                </a:lnTo>
                <a:lnTo>
                  <a:pt x="924" y="877"/>
                </a:lnTo>
                <a:lnTo>
                  <a:pt x="923" y="877"/>
                </a:lnTo>
                <a:lnTo>
                  <a:pt x="922" y="877"/>
                </a:lnTo>
                <a:lnTo>
                  <a:pt x="922" y="879"/>
                </a:lnTo>
                <a:lnTo>
                  <a:pt x="922" y="880"/>
                </a:lnTo>
                <a:lnTo>
                  <a:pt x="920" y="880"/>
                </a:lnTo>
                <a:lnTo>
                  <a:pt x="919" y="882"/>
                </a:lnTo>
                <a:lnTo>
                  <a:pt x="919" y="880"/>
                </a:lnTo>
                <a:lnTo>
                  <a:pt x="917" y="880"/>
                </a:lnTo>
                <a:lnTo>
                  <a:pt x="916" y="880"/>
                </a:lnTo>
                <a:lnTo>
                  <a:pt x="916" y="882"/>
                </a:lnTo>
                <a:lnTo>
                  <a:pt x="914" y="882"/>
                </a:lnTo>
                <a:lnTo>
                  <a:pt x="913" y="882"/>
                </a:lnTo>
                <a:lnTo>
                  <a:pt x="913" y="883"/>
                </a:lnTo>
                <a:lnTo>
                  <a:pt x="911" y="883"/>
                </a:lnTo>
                <a:lnTo>
                  <a:pt x="911" y="885"/>
                </a:lnTo>
                <a:lnTo>
                  <a:pt x="910" y="885"/>
                </a:lnTo>
                <a:lnTo>
                  <a:pt x="908" y="885"/>
                </a:lnTo>
                <a:lnTo>
                  <a:pt x="907" y="885"/>
                </a:lnTo>
                <a:lnTo>
                  <a:pt x="907" y="886"/>
                </a:lnTo>
                <a:lnTo>
                  <a:pt x="907" y="885"/>
                </a:lnTo>
                <a:lnTo>
                  <a:pt x="905" y="885"/>
                </a:lnTo>
                <a:lnTo>
                  <a:pt x="904" y="885"/>
                </a:lnTo>
                <a:lnTo>
                  <a:pt x="904" y="886"/>
                </a:lnTo>
                <a:lnTo>
                  <a:pt x="902" y="886"/>
                </a:lnTo>
                <a:lnTo>
                  <a:pt x="901" y="888"/>
                </a:lnTo>
                <a:lnTo>
                  <a:pt x="899" y="889"/>
                </a:lnTo>
                <a:lnTo>
                  <a:pt x="898" y="891"/>
                </a:lnTo>
                <a:lnTo>
                  <a:pt x="897" y="891"/>
                </a:lnTo>
                <a:lnTo>
                  <a:pt x="897" y="889"/>
                </a:lnTo>
                <a:lnTo>
                  <a:pt x="897" y="891"/>
                </a:lnTo>
                <a:lnTo>
                  <a:pt x="895" y="891"/>
                </a:lnTo>
                <a:lnTo>
                  <a:pt x="895" y="892"/>
                </a:lnTo>
                <a:lnTo>
                  <a:pt x="894" y="892"/>
                </a:lnTo>
                <a:lnTo>
                  <a:pt x="892" y="892"/>
                </a:lnTo>
                <a:lnTo>
                  <a:pt x="891" y="892"/>
                </a:lnTo>
                <a:lnTo>
                  <a:pt x="891" y="891"/>
                </a:lnTo>
                <a:lnTo>
                  <a:pt x="891" y="892"/>
                </a:lnTo>
                <a:lnTo>
                  <a:pt x="889" y="892"/>
                </a:lnTo>
                <a:lnTo>
                  <a:pt x="889" y="894"/>
                </a:lnTo>
                <a:lnTo>
                  <a:pt x="888" y="894"/>
                </a:lnTo>
                <a:lnTo>
                  <a:pt x="886" y="895"/>
                </a:lnTo>
                <a:lnTo>
                  <a:pt x="883" y="895"/>
                </a:lnTo>
                <a:lnTo>
                  <a:pt x="880" y="896"/>
                </a:lnTo>
                <a:lnTo>
                  <a:pt x="880" y="895"/>
                </a:lnTo>
                <a:lnTo>
                  <a:pt x="882" y="895"/>
                </a:lnTo>
                <a:lnTo>
                  <a:pt x="883" y="895"/>
                </a:lnTo>
                <a:lnTo>
                  <a:pt x="885" y="894"/>
                </a:lnTo>
                <a:lnTo>
                  <a:pt x="886" y="892"/>
                </a:lnTo>
                <a:lnTo>
                  <a:pt x="888" y="892"/>
                </a:lnTo>
                <a:lnTo>
                  <a:pt x="888" y="891"/>
                </a:lnTo>
                <a:lnTo>
                  <a:pt x="891" y="891"/>
                </a:lnTo>
                <a:lnTo>
                  <a:pt x="892" y="889"/>
                </a:lnTo>
                <a:lnTo>
                  <a:pt x="894" y="889"/>
                </a:lnTo>
                <a:lnTo>
                  <a:pt x="895" y="888"/>
                </a:lnTo>
                <a:lnTo>
                  <a:pt x="897" y="888"/>
                </a:lnTo>
                <a:lnTo>
                  <a:pt x="898" y="886"/>
                </a:lnTo>
                <a:lnTo>
                  <a:pt x="899" y="886"/>
                </a:lnTo>
                <a:lnTo>
                  <a:pt x="901" y="885"/>
                </a:lnTo>
                <a:lnTo>
                  <a:pt x="902" y="885"/>
                </a:lnTo>
                <a:lnTo>
                  <a:pt x="904" y="885"/>
                </a:lnTo>
                <a:lnTo>
                  <a:pt x="905" y="883"/>
                </a:lnTo>
                <a:lnTo>
                  <a:pt x="907" y="883"/>
                </a:lnTo>
                <a:lnTo>
                  <a:pt x="908" y="882"/>
                </a:lnTo>
                <a:lnTo>
                  <a:pt x="910" y="882"/>
                </a:lnTo>
                <a:lnTo>
                  <a:pt x="911" y="880"/>
                </a:lnTo>
                <a:lnTo>
                  <a:pt x="913" y="880"/>
                </a:lnTo>
                <a:lnTo>
                  <a:pt x="914" y="880"/>
                </a:lnTo>
                <a:lnTo>
                  <a:pt x="914" y="879"/>
                </a:lnTo>
                <a:lnTo>
                  <a:pt x="916" y="879"/>
                </a:lnTo>
                <a:lnTo>
                  <a:pt x="919" y="877"/>
                </a:lnTo>
                <a:lnTo>
                  <a:pt x="920" y="877"/>
                </a:lnTo>
                <a:lnTo>
                  <a:pt x="922" y="877"/>
                </a:lnTo>
                <a:lnTo>
                  <a:pt x="923" y="876"/>
                </a:lnTo>
                <a:lnTo>
                  <a:pt x="924" y="876"/>
                </a:lnTo>
                <a:lnTo>
                  <a:pt x="926" y="874"/>
                </a:lnTo>
                <a:lnTo>
                  <a:pt x="927" y="874"/>
                </a:lnTo>
                <a:lnTo>
                  <a:pt x="929" y="874"/>
                </a:lnTo>
                <a:close/>
                <a:moveTo>
                  <a:pt x="1154" y="873"/>
                </a:moveTo>
                <a:lnTo>
                  <a:pt x="1154" y="871"/>
                </a:lnTo>
                <a:lnTo>
                  <a:pt x="1154" y="873"/>
                </a:lnTo>
                <a:close/>
                <a:moveTo>
                  <a:pt x="1213" y="861"/>
                </a:moveTo>
                <a:lnTo>
                  <a:pt x="1211" y="863"/>
                </a:lnTo>
                <a:lnTo>
                  <a:pt x="1211" y="861"/>
                </a:lnTo>
                <a:lnTo>
                  <a:pt x="1213" y="861"/>
                </a:lnTo>
                <a:close/>
                <a:moveTo>
                  <a:pt x="1124" y="807"/>
                </a:moveTo>
                <a:lnTo>
                  <a:pt x="1124" y="805"/>
                </a:lnTo>
                <a:lnTo>
                  <a:pt x="1126" y="805"/>
                </a:lnTo>
                <a:lnTo>
                  <a:pt x="1126" y="807"/>
                </a:lnTo>
                <a:lnTo>
                  <a:pt x="1124" y="807"/>
                </a:lnTo>
                <a:close/>
                <a:moveTo>
                  <a:pt x="1124" y="799"/>
                </a:moveTo>
                <a:lnTo>
                  <a:pt x="1124" y="801"/>
                </a:lnTo>
                <a:lnTo>
                  <a:pt x="1124" y="802"/>
                </a:lnTo>
                <a:lnTo>
                  <a:pt x="1124" y="801"/>
                </a:lnTo>
                <a:lnTo>
                  <a:pt x="1123" y="801"/>
                </a:lnTo>
                <a:lnTo>
                  <a:pt x="1123" y="799"/>
                </a:lnTo>
                <a:lnTo>
                  <a:pt x="1124" y="799"/>
                </a:lnTo>
                <a:close/>
                <a:moveTo>
                  <a:pt x="1052" y="792"/>
                </a:moveTo>
                <a:lnTo>
                  <a:pt x="1051" y="792"/>
                </a:lnTo>
                <a:lnTo>
                  <a:pt x="1052" y="792"/>
                </a:lnTo>
                <a:close/>
                <a:moveTo>
                  <a:pt x="1054" y="792"/>
                </a:moveTo>
                <a:lnTo>
                  <a:pt x="1052" y="792"/>
                </a:lnTo>
                <a:lnTo>
                  <a:pt x="1054" y="791"/>
                </a:lnTo>
                <a:lnTo>
                  <a:pt x="1054" y="792"/>
                </a:lnTo>
                <a:close/>
                <a:moveTo>
                  <a:pt x="1057" y="795"/>
                </a:moveTo>
                <a:lnTo>
                  <a:pt x="1055" y="795"/>
                </a:lnTo>
                <a:lnTo>
                  <a:pt x="1057" y="794"/>
                </a:lnTo>
                <a:lnTo>
                  <a:pt x="1057" y="795"/>
                </a:lnTo>
                <a:lnTo>
                  <a:pt x="1057" y="794"/>
                </a:lnTo>
                <a:lnTo>
                  <a:pt x="1057" y="792"/>
                </a:lnTo>
                <a:lnTo>
                  <a:pt x="1057" y="791"/>
                </a:lnTo>
                <a:lnTo>
                  <a:pt x="1058" y="791"/>
                </a:lnTo>
                <a:lnTo>
                  <a:pt x="1058" y="792"/>
                </a:lnTo>
                <a:lnTo>
                  <a:pt x="1058" y="794"/>
                </a:lnTo>
                <a:lnTo>
                  <a:pt x="1057" y="794"/>
                </a:lnTo>
                <a:lnTo>
                  <a:pt x="1057" y="795"/>
                </a:lnTo>
                <a:close/>
                <a:moveTo>
                  <a:pt x="939" y="675"/>
                </a:moveTo>
                <a:lnTo>
                  <a:pt x="941" y="675"/>
                </a:lnTo>
                <a:lnTo>
                  <a:pt x="941" y="676"/>
                </a:lnTo>
                <a:lnTo>
                  <a:pt x="942" y="676"/>
                </a:lnTo>
                <a:lnTo>
                  <a:pt x="942" y="677"/>
                </a:lnTo>
                <a:lnTo>
                  <a:pt x="941" y="676"/>
                </a:lnTo>
                <a:lnTo>
                  <a:pt x="938" y="675"/>
                </a:lnTo>
                <a:lnTo>
                  <a:pt x="938" y="673"/>
                </a:lnTo>
                <a:lnTo>
                  <a:pt x="936" y="672"/>
                </a:lnTo>
                <a:lnTo>
                  <a:pt x="933" y="669"/>
                </a:lnTo>
                <a:lnTo>
                  <a:pt x="935" y="670"/>
                </a:lnTo>
                <a:lnTo>
                  <a:pt x="936" y="670"/>
                </a:lnTo>
                <a:lnTo>
                  <a:pt x="938" y="672"/>
                </a:lnTo>
                <a:lnTo>
                  <a:pt x="939" y="673"/>
                </a:lnTo>
                <a:lnTo>
                  <a:pt x="939" y="675"/>
                </a:lnTo>
                <a:close/>
                <a:moveTo>
                  <a:pt x="829" y="564"/>
                </a:moveTo>
                <a:lnTo>
                  <a:pt x="829" y="563"/>
                </a:lnTo>
                <a:lnTo>
                  <a:pt x="829" y="564"/>
                </a:lnTo>
                <a:close/>
                <a:moveTo>
                  <a:pt x="1032" y="379"/>
                </a:moveTo>
                <a:lnTo>
                  <a:pt x="1032" y="378"/>
                </a:lnTo>
                <a:lnTo>
                  <a:pt x="1032" y="379"/>
                </a:lnTo>
                <a:close/>
                <a:moveTo>
                  <a:pt x="1030" y="376"/>
                </a:moveTo>
                <a:lnTo>
                  <a:pt x="1032" y="376"/>
                </a:lnTo>
                <a:lnTo>
                  <a:pt x="1032" y="375"/>
                </a:lnTo>
                <a:lnTo>
                  <a:pt x="1033" y="375"/>
                </a:lnTo>
                <a:lnTo>
                  <a:pt x="1033" y="376"/>
                </a:lnTo>
                <a:lnTo>
                  <a:pt x="1032" y="376"/>
                </a:lnTo>
                <a:lnTo>
                  <a:pt x="1033" y="376"/>
                </a:lnTo>
                <a:lnTo>
                  <a:pt x="1032" y="376"/>
                </a:lnTo>
                <a:lnTo>
                  <a:pt x="1032" y="378"/>
                </a:lnTo>
                <a:lnTo>
                  <a:pt x="1030" y="378"/>
                </a:lnTo>
                <a:lnTo>
                  <a:pt x="1032" y="376"/>
                </a:lnTo>
                <a:lnTo>
                  <a:pt x="1030" y="376"/>
                </a:lnTo>
                <a:lnTo>
                  <a:pt x="1030" y="375"/>
                </a:lnTo>
                <a:lnTo>
                  <a:pt x="1030" y="373"/>
                </a:lnTo>
                <a:lnTo>
                  <a:pt x="1030" y="372"/>
                </a:lnTo>
                <a:lnTo>
                  <a:pt x="1032" y="372"/>
                </a:lnTo>
                <a:lnTo>
                  <a:pt x="1032" y="373"/>
                </a:lnTo>
                <a:lnTo>
                  <a:pt x="1030" y="373"/>
                </a:lnTo>
                <a:lnTo>
                  <a:pt x="1032" y="373"/>
                </a:lnTo>
                <a:lnTo>
                  <a:pt x="1032" y="375"/>
                </a:lnTo>
                <a:lnTo>
                  <a:pt x="1030" y="376"/>
                </a:lnTo>
                <a:close/>
                <a:moveTo>
                  <a:pt x="1032" y="372"/>
                </a:moveTo>
                <a:lnTo>
                  <a:pt x="1030" y="372"/>
                </a:lnTo>
                <a:lnTo>
                  <a:pt x="1030" y="370"/>
                </a:lnTo>
                <a:lnTo>
                  <a:pt x="1030" y="369"/>
                </a:lnTo>
                <a:lnTo>
                  <a:pt x="1030" y="366"/>
                </a:lnTo>
                <a:lnTo>
                  <a:pt x="1030" y="360"/>
                </a:lnTo>
                <a:lnTo>
                  <a:pt x="1030" y="354"/>
                </a:lnTo>
                <a:lnTo>
                  <a:pt x="1030" y="351"/>
                </a:lnTo>
                <a:lnTo>
                  <a:pt x="1030" y="348"/>
                </a:lnTo>
                <a:lnTo>
                  <a:pt x="1030" y="344"/>
                </a:lnTo>
                <a:lnTo>
                  <a:pt x="1030" y="342"/>
                </a:lnTo>
                <a:lnTo>
                  <a:pt x="1030" y="341"/>
                </a:lnTo>
                <a:lnTo>
                  <a:pt x="1030" y="339"/>
                </a:lnTo>
                <a:lnTo>
                  <a:pt x="1030" y="337"/>
                </a:lnTo>
                <a:lnTo>
                  <a:pt x="1032" y="337"/>
                </a:lnTo>
                <a:lnTo>
                  <a:pt x="1032" y="335"/>
                </a:lnTo>
                <a:lnTo>
                  <a:pt x="1032" y="334"/>
                </a:lnTo>
                <a:lnTo>
                  <a:pt x="1033" y="332"/>
                </a:lnTo>
                <a:lnTo>
                  <a:pt x="1033" y="334"/>
                </a:lnTo>
                <a:lnTo>
                  <a:pt x="1032" y="335"/>
                </a:lnTo>
                <a:lnTo>
                  <a:pt x="1032" y="337"/>
                </a:lnTo>
                <a:lnTo>
                  <a:pt x="1032" y="339"/>
                </a:lnTo>
                <a:lnTo>
                  <a:pt x="1030" y="341"/>
                </a:lnTo>
                <a:lnTo>
                  <a:pt x="1030" y="344"/>
                </a:lnTo>
                <a:lnTo>
                  <a:pt x="1030" y="345"/>
                </a:lnTo>
                <a:lnTo>
                  <a:pt x="1032" y="354"/>
                </a:lnTo>
                <a:lnTo>
                  <a:pt x="1032" y="356"/>
                </a:lnTo>
                <a:lnTo>
                  <a:pt x="1030" y="357"/>
                </a:lnTo>
                <a:lnTo>
                  <a:pt x="1032" y="357"/>
                </a:lnTo>
                <a:lnTo>
                  <a:pt x="1032" y="359"/>
                </a:lnTo>
                <a:lnTo>
                  <a:pt x="1032" y="360"/>
                </a:lnTo>
                <a:lnTo>
                  <a:pt x="1032" y="362"/>
                </a:lnTo>
                <a:lnTo>
                  <a:pt x="1032" y="363"/>
                </a:lnTo>
                <a:lnTo>
                  <a:pt x="1032" y="364"/>
                </a:lnTo>
                <a:lnTo>
                  <a:pt x="1032" y="366"/>
                </a:lnTo>
                <a:lnTo>
                  <a:pt x="1030" y="366"/>
                </a:lnTo>
                <a:lnTo>
                  <a:pt x="1032" y="367"/>
                </a:lnTo>
                <a:lnTo>
                  <a:pt x="1032" y="369"/>
                </a:lnTo>
                <a:lnTo>
                  <a:pt x="1030" y="369"/>
                </a:lnTo>
                <a:lnTo>
                  <a:pt x="1032" y="369"/>
                </a:lnTo>
                <a:lnTo>
                  <a:pt x="1032" y="370"/>
                </a:lnTo>
                <a:lnTo>
                  <a:pt x="1032" y="372"/>
                </a:lnTo>
                <a:close/>
                <a:moveTo>
                  <a:pt x="1042" y="314"/>
                </a:moveTo>
                <a:lnTo>
                  <a:pt x="1041" y="314"/>
                </a:lnTo>
                <a:lnTo>
                  <a:pt x="1041" y="313"/>
                </a:lnTo>
                <a:lnTo>
                  <a:pt x="1041" y="312"/>
                </a:lnTo>
                <a:lnTo>
                  <a:pt x="1042" y="312"/>
                </a:lnTo>
                <a:lnTo>
                  <a:pt x="1042" y="313"/>
                </a:lnTo>
                <a:lnTo>
                  <a:pt x="1042" y="314"/>
                </a:lnTo>
                <a:close/>
                <a:moveTo>
                  <a:pt x="1044" y="310"/>
                </a:moveTo>
                <a:lnTo>
                  <a:pt x="1044" y="309"/>
                </a:lnTo>
                <a:lnTo>
                  <a:pt x="1044" y="310"/>
                </a:lnTo>
                <a:close/>
                <a:moveTo>
                  <a:pt x="2430" y="326"/>
                </a:moveTo>
                <a:lnTo>
                  <a:pt x="2431" y="326"/>
                </a:lnTo>
                <a:lnTo>
                  <a:pt x="2433" y="328"/>
                </a:lnTo>
                <a:lnTo>
                  <a:pt x="2434" y="328"/>
                </a:lnTo>
                <a:lnTo>
                  <a:pt x="2434" y="329"/>
                </a:lnTo>
                <a:lnTo>
                  <a:pt x="2434" y="331"/>
                </a:lnTo>
                <a:lnTo>
                  <a:pt x="2434" y="329"/>
                </a:lnTo>
                <a:lnTo>
                  <a:pt x="2433" y="329"/>
                </a:lnTo>
                <a:lnTo>
                  <a:pt x="2433" y="328"/>
                </a:lnTo>
                <a:lnTo>
                  <a:pt x="2431" y="328"/>
                </a:lnTo>
                <a:lnTo>
                  <a:pt x="2430" y="328"/>
                </a:lnTo>
                <a:lnTo>
                  <a:pt x="2428" y="328"/>
                </a:lnTo>
                <a:lnTo>
                  <a:pt x="2424" y="322"/>
                </a:lnTo>
                <a:lnTo>
                  <a:pt x="2424" y="320"/>
                </a:lnTo>
                <a:lnTo>
                  <a:pt x="2422" y="319"/>
                </a:lnTo>
                <a:lnTo>
                  <a:pt x="2421" y="319"/>
                </a:lnTo>
                <a:lnTo>
                  <a:pt x="2419" y="317"/>
                </a:lnTo>
                <a:lnTo>
                  <a:pt x="2418" y="316"/>
                </a:lnTo>
                <a:lnTo>
                  <a:pt x="2416" y="314"/>
                </a:lnTo>
                <a:lnTo>
                  <a:pt x="2415" y="313"/>
                </a:lnTo>
                <a:lnTo>
                  <a:pt x="2412" y="312"/>
                </a:lnTo>
                <a:lnTo>
                  <a:pt x="2410" y="310"/>
                </a:lnTo>
                <a:lnTo>
                  <a:pt x="2409" y="309"/>
                </a:lnTo>
                <a:lnTo>
                  <a:pt x="2406" y="307"/>
                </a:lnTo>
                <a:lnTo>
                  <a:pt x="2403" y="306"/>
                </a:lnTo>
                <a:lnTo>
                  <a:pt x="2402" y="306"/>
                </a:lnTo>
                <a:lnTo>
                  <a:pt x="2403" y="306"/>
                </a:lnTo>
                <a:lnTo>
                  <a:pt x="2406" y="307"/>
                </a:lnTo>
                <a:lnTo>
                  <a:pt x="2408" y="309"/>
                </a:lnTo>
                <a:lnTo>
                  <a:pt x="2410" y="309"/>
                </a:lnTo>
                <a:lnTo>
                  <a:pt x="2412" y="310"/>
                </a:lnTo>
                <a:lnTo>
                  <a:pt x="2413" y="312"/>
                </a:lnTo>
                <a:lnTo>
                  <a:pt x="2416" y="313"/>
                </a:lnTo>
                <a:lnTo>
                  <a:pt x="2418" y="314"/>
                </a:lnTo>
                <a:lnTo>
                  <a:pt x="2419" y="316"/>
                </a:lnTo>
                <a:lnTo>
                  <a:pt x="2421" y="317"/>
                </a:lnTo>
                <a:lnTo>
                  <a:pt x="2422" y="319"/>
                </a:lnTo>
                <a:lnTo>
                  <a:pt x="2424" y="320"/>
                </a:lnTo>
                <a:lnTo>
                  <a:pt x="2427" y="323"/>
                </a:lnTo>
                <a:lnTo>
                  <a:pt x="2428" y="325"/>
                </a:lnTo>
                <a:lnTo>
                  <a:pt x="2430" y="326"/>
                </a:lnTo>
                <a:close/>
                <a:moveTo>
                  <a:pt x="2397" y="303"/>
                </a:moveTo>
                <a:lnTo>
                  <a:pt x="2396" y="303"/>
                </a:lnTo>
                <a:lnTo>
                  <a:pt x="2394" y="303"/>
                </a:lnTo>
                <a:lnTo>
                  <a:pt x="2394" y="301"/>
                </a:lnTo>
                <a:lnTo>
                  <a:pt x="2394" y="300"/>
                </a:lnTo>
                <a:lnTo>
                  <a:pt x="2396" y="300"/>
                </a:lnTo>
                <a:lnTo>
                  <a:pt x="2397" y="301"/>
                </a:lnTo>
                <a:lnTo>
                  <a:pt x="2397" y="303"/>
                </a:lnTo>
                <a:close/>
                <a:moveTo>
                  <a:pt x="2393" y="301"/>
                </a:moveTo>
                <a:lnTo>
                  <a:pt x="2390" y="300"/>
                </a:lnTo>
                <a:lnTo>
                  <a:pt x="2390" y="298"/>
                </a:lnTo>
                <a:lnTo>
                  <a:pt x="2391" y="298"/>
                </a:lnTo>
                <a:lnTo>
                  <a:pt x="2393" y="300"/>
                </a:lnTo>
                <a:lnTo>
                  <a:pt x="2393" y="301"/>
                </a:lnTo>
                <a:close/>
                <a:moveTo>
                  <a:pt x="1033" y="331"/>
                </a:moveTo>
                <a:lnTo>
                  <a:pt x="1035" y="332"/>
                </a:lnTo>
                <a:lnTo>
                  <a:pt x="1033" y="332"/>
                </a:lnTo>
                <a:lnTo>
                  <a:pt x="1033" y="331"/>
                </a:lnTo>
                <a:lnTo>
                  <a:pt x="1033" y="329"/>
                </a:lnTo>
                <a:lnTo>
                  <a:pt x="1033" y="328"/>
                </a:lnTo>
                <a:lnTo>
                  <a:pt x="1033" y="326"/>
                </a:lnTo>
                <a:lnTo>
                  <a:pt x="1035" y="325"/>
                </a:lnTo>
                <a:lnTo>
                  <a:pt x="1035" y="322"/>
                </a:lnTo>
                <a:lnTo>
                  <a:pt x="1036" y="316"/>
                </a:lnTo>
                <a:lnTo>
                  <a:pt x="1036" y="314"/>
                </a:lnTo>
                <a:lnTo>
                  <a:pt x="1038" y="312"/>
                </a:lnTo>
                <a:lnTo>
                  <a:pt x="1038" y="310"/>
                </a:lnTo>
                <a:lnTo>
                  <a:pt x="1038" y="309"/>
                </a:lnTo>
                <a:lnTo>
                  <a:pt x="1039" y="307"/>
                </a:lnTo>
                <a:lnTo>
                  <a:pt x="1039" y="306"/>
                </a:lnTo>
                <a:lnTo>
                  <a:pt x="1041" y="304"/>
                </a:lnTo>
                <a:lnTo>
                  <a:pt x="1041" y="303"/>
                </a:lnTo>
                <a:lnTo>
                  <a:pt x="1042" y="300"/>
                </a:lnTo>
                <a:lnTo>
                  <a:pt x="1044" y="298"/>
                </a:lnTo>
                <a:lnTo>
                  <a:pt x="1045" y="297"/>
                </a:lnTo>
                <a:lnTo>
                  <a:pt x="1046" y="295"/>
                </a:lnTo>
                <a:lnTo>
                  <a:pt x="1048" y="294"/>
                </a:lnTo>
                <a:lnTo>
                  <a:pt x="1048" y="292"/>
                </a:lnTo>
                <a:lnTo>
                  <a:pt x="1049" y="291"/>
                </a:lnTo>
                <a:lnTo>
                  <a:pt x="1049" y="292"/>
                </a:lnTo>
                <a:lnTo>
                  <a:pt x="1048" y="294"/>
                </a:lnTo>
                <a:lnTo>
                  <a:pt x="1048" y="295"/>
                </a:lnTo>
                <a:lnTo>
                  <a:pt x="1046" y="295"/>
                </a:lnTo>
                <a:lnTo>
                  <a:pt x="1046" y="297"/>
                </a:lnTo>
                <a:lnTo>
                  <a:pt x="1045" y="298"/>
                </a:lnTo>
                <a:lnTo>
                  <a:pt x="1044" y="298"/>
                </a:lnTo>
                <a:lnTo>
                  <a:pt x="1044" y="300"/>
                </a:lnTo>
                <a:lnTo>
                  <a:pt x="1044" y="301"/>
                </a:lnTo>
                <a:lnTo>
                  <a:pt x="1042" y="301"/>
                </a:lnTo>
                <a:lnTo>
                  <a:pt x="1042" y="303"/>
                </a:lnTo>
                <a:lnTo>
                  <a:pt x="1041" y="304"/>
                </a:lnTo>
                <a:lnTo>
                  <a:pt x="1039" y="306"/>
                </a:lnTo>
                <a:lnTo>
                  <a:pt x="1039" y="307"/>
                </a:lnTo>
                <a:lnTo>
                  <a:pt x="1039" y="309"/>
                </a:lnTo>
                <a:lnTo>
                  <a:pt x="1039" y="310"/>
                </a:lnTo>
                <a:lnTo>
                  <a:pt x="1038" y="310"/>
                </a:lnTo>
                <a:lnTo>
                  <a:pt x="1038" y="312"/>
                </a:lnTo>
                <a:lnTo>
                  <a:pt x="1038" y="313"/>
                </a:lnTo>
                <a:lnTo>
                  <a:pt x="1038" y="314"/>
                </a:lnTo>
                <a:lnTo>
                  <a:pt x="1038" y="316"/>
                </a:lnTo>
                <a:lnTo>
                  <a:pt x="1038" y="317"/>
                </a:lnTo>
                <a:lnTo>
                  <a:pt x="1036" y="317"/>
                </a:lnTo>
                <a:lnTo>
                  <a:pt x="1036" y="319"/>
                </a:lnTo>
                <a:lnTo>
                  <a:pt x="1036" y="320"/>
                </a:lnTo>
                <a:lnTo>
                  <a:pt x="1035" y="322"/>
                </a:lnTo>
                <a:lnTo>
                  <a:pt x="1035" y="323"/>
                </a:lnTo>
                <a:lnTo>
                  <a:pt x="1035" y="325"/>
                </a:lnTo>
                <a:lnTo>
                  <a:pt x="1035" y="326"/>
                </a:lnTo>
                <a:lnTo>
                  <a:pt x="1035" y="328"/>
                </a:lnTo>
                <a:lnTo>
                  <a:pt x="1033" y="328"/>
                </a:lnTo>
                <a:lnTo>
                  <a:pt x="1033" y="329"/>
                </a:lnTo>
                <a:lnTo>
                  <a:pt x="1033" y="331"/>
                </a:lnTo>
                <a:close/>
                <a:moveTo>
                  <a:pt x="2388" y="298"/>
                </a:moveTo>
                <a:lnTo>
                  <a:pt x="2387" y="298"/>
                </a:lnTo>
                <a:lnTo>
                  <a:pt x="2387" y="297"/>
                </a:lnTo>
                <a:lnTo>
                  <a:pt x="2385" y="297"/>
                </a:lnTo>
                <a:lnTo>
                  <a:pt x="2384" y="295"/>
                </a:lnTo>
                <a:lnTo>
                  <a:pt x="2381" y="294"/>
                </a:lnTo>
                <a:lnTo>
                  <a:pt x="2380" y="292"/>
                </a:lnTo>
                <a:lnTo>
                  <a:pt x="2378" y="292"/>
                </a:lnTo>
                <a:lnTo>
                  <a:pt x="2377" y="289"/>
                </a:lnTo>
                <a:lnTo>
                  <a:pt x="2375" y="289"/>
                </a:lnTo>
                <a:lnTo>
                  <a:pt x="2374" y="288"/>
                </a:lnTo>
                <a:lnTo>
                  <a:pt x="2374" y="287"/>
                </a:lnTo>
                <a:lnTo>
                  <a:pt x="2375" y="287"/>
                </a:lnTo>
                <a:lnTo>
                  <a:pt x="2375" y="288"/>
                </a:lnTo>
                <a:lnTo>
                  <a:pt x="2377" y="289"/>
                </a:lnTo>
                <a:lnTo>
                  <a:pt x="2378" y="289"/>
                </a:lnTo>
                <a:lnTo>
                  <a:pt x="2378" y="291"/>
                </a:lnTo>
                <a:lnTo>
                  <a:pt x="2380" y="292"/>
                </a:lnTo>
                <a:lnTo>
                  <a:pt x="2381" y="292"/>
                </a:lnTo>
                <a:lnTo>
                  <a:pt x="2383" y="294"/>
                </a:lnTo>
                <a:lnTo>
                  <a:pt x="2384" y="294"/>
                </a:lnTo>
                <a:lnTo>
                  <a:pt x="2384" y="295"/>
                </a:lnTo>
                <a:lnTo>
                  <a:pt x="2385" y="295"/>
                </a:lnTo>
                <a:lnTo>
                  <a:pt x="2385" y="297"/>
                </a:lnTo>
                <a:lnTo>
                  <a:pt x="2387" y="297"/>
                </a:lnTo>
                <a:lnTo>
                  <a:pt x="2388" y="297"/>
                </a:lnTo>
                <a:lnTo>
                  <a:pt x="2388" y="298"/>
                </a:lnTo>
                <a:close/>
                <a:moveTo>
                  <a:pt x="1051" y="289"/>
                </a:moveTo>
                <a:lnTo>
                  <a:pt x="1051" y="288"/>
                </a:lnTo>
                <a:lnTo>
                  <a:pt x="1051" y="287"/>
                </a:lnTo>
                <a:lnTo>
                  <a:pt x="1052" y="287"/>
                </a:lnTo>
                <a:lnTo>
                  <a:pt x="1052" y="285"/>
                </a:lnTo>
                <a:lnTo>
                  <a:pt x="1052" y="287"/>
                </a:lnTo>
                <a:lnTo>
                  <a:pt x="1052" y="288"/>
                </a:lnTo>
                <a:lnTo>
                  <a:pt x="1051" y="289"/>
                </a:lnTo>
                <a:close/>
                <a:moveTo>
                  <a:pt x="2206" y="272"/>
                </a:moveTo>
                <a:lnTo>
                  <a:pt x="2206" y="273"/>
                </a:lnTo>
                <a:lnTo>
                  <a:pt x="2205" y="272"/>
                </a:lnTo>
                <a:lnTo>
                  <a:pt x="2206" y="272"/>
                </a:lnTo>
                <a:close/>
                <a:moveTo>
                  <a:pt x="1054" y="285"/>
                </a:moveTo>
                <a:lnTo>
                  <a:pt x="1052" y="285"/>
                </a:lnTo>
                <a:lnTo>
                  <a:pt x="1054" y="284"/>
                </a:lnTo>
                <a:lnTo>
                  <a:pt x="1055" y="281"/>
                </a:lnTo>
                <a:lnTo>
                  <a:pt x="1057" y="279"/>
                </a:lnTo>
                <a:lnTo>
                  <a:pt x="1058" y="278"/>
                </a:lnTo>
                <a:lnTo>
                  <a:pt x="1058" y="276"/>
                </a:lnTo>
                <a:lnTo>
                  <a:pt x="1060" y="273"/>
                </a:lnTo>
                <a:lnTo>
                  <a:pt x="1060" y="272"/>
                </a:lnTo>
                <a:lnTo>
                  <a:pt x="1061" y="272"/>
                </a:lnTo>
                <a:lnTo>
                  <a:pt x="1061" y="270"/>
                </a:lnTo>
                <a:lnTo>
                  <a:pt x="1061" y="272"/>
                </a:lnTo>
                <a:lnTo>
                  <a:pt x="1061" y="273"/>
                </a:lnTo>
                <a:lnTo>
                  <a:pt x="1060" y="273"/>
                </a:lnTo>
                <a:lnTo>
                  <a:pt x="1060" y="275"/>
                </a:lnTo>
                <a:lnTo>
                  <a:pt x="1060" y="276"/>
                </a:lnTo>
                <a:lnTo>
                  <a:pt x="1058" y="276"/>
                </a:lnTo>
                <a:lnTo>
                  <a:pt x="1058" y="278"/>
                </a:lnTo>
                <a:lnTo>
                  <a:pt x="1058" y="279"/>
                </a:lnTo>
                <a:lnTo>
                  <a:pt x="1057" y="279"/>
                </a:lnTo>
                <a:lnTo>
                  <a:pt x="1057" y="281"/>
                </a:lnTo>
                <a:lnTo>
                  <a:pt x="1055" y="281"/>
                </a:lnTo>
                <a:lnTo>
                  <a:pt x="1055" y="282"/>
                </a:lnTo>
                <a:lnTo>
                  <a:pt x="1054" y="284"/>
                </a:lnTo>
                <a:lnTo>
                  <a:pt x="1054" y="285"/>
                </a:lnTo>
                <a:close/>
                <a:moveTo>
                  <a:pt x="2249" y="263"/>
                </a:moveTo>
                <a:lnTo>
                  <a:pt x="2247" y="263"/>
                </a:lnTo>
                <a:lnTo>
                  <a:pt x="2246" y="263"/>
                </a:lnTo>
                <a:lnTo>
                  <a:pt x="2247" y="263"/>
                </a:lnTo>
                <a:lnTo>
                  <a:pt x="2249" y="262"/>
                </a:lnTo>
                <a:lnTo>
                  <a:pt x="2249" y="260"/>
                </a:lnTo>
                <a:lnTo>
                  <a:pt x="2249" y="262"/>
                </a:lnTo>
                <a:lnTo>
                  <a:pt x="2249" y="263"/>
                </a:lnTo>
                <a:close/>
                <a:moveTo>
                  <a:pt x="1063" y="269"/>
                </a:moveTo>
                <a:lnTo>
                  <a:pt x="1063" y="267"/>
                </a:lnTo>
                <a:lnTo>
                  <a:pt x="1064" y="265"/>
                </a:lnTo>
                <a:lnTo>
                  <a:pt x="1066" y="263"/>
                </a:lnTo>
                <a:lnTo>
                  <a:pt x="1066" y="262"/>
                </a:lnTo>
                <a:lnTo>
                  <a:pt x="1067" y="262"/>
                </a:lnTo>
                <a:lnTo>
                  <a:pt x="1067" y="260"/>
                </a:lnTo>
                <a:lnTo>
                  <a:pt x="1067" y="259"/>
                </a:lnTo>
                <a:lnTo>
                  <a:pt x="1067" y="257"/>
                </a:lnTo>
                <a:lnTo>
                  <a:pt x="1069" y="257"/>
                </a:lnTo>
                <a:lnTo>
                  <a:pt x="1069" y="256"/>
                </a:lnTo>
                <a:lnTo>
                  <a:pt x="1070" y="256"/>
                </a:lnTo>
                <a:lnTo>
                  <a:pt x="1069" y="257"/>
                </a:lnTo>
                <a:lnTo>
                  <a:pt x="1069" y="259"/>
                </a:lnTo>
                <a:lnTo>
                  <a:pt x="1067" y="259"/>
                </a:lnTo>
                <a:lnTo>
                  <a:pt x="1067" y="260"/>
                </a:lnTo>
                <a:lnTo>
                  <a:pt x="1067" y="262"/>
                </a:lnTo>
                <a:lnTo>
                  <a:pt x="1066" y="262"/>
                </a:lnTo>
                <a:lnTo>
                  <a:pt x="1066" y="265"/>
                </a:lnTo>
                <a:lnTo>
                  <a:pt x="1064" y="266"/>
                </a:lnTo>
                <a:lnTo>
                  <a:pt x="1064" y="267"/>
                </a:lnTo>
                <a:lnTo>
                  <a:pt x="1063" y="269"/>
                </a:lnTo>
                <a:close/>
                <a:moveTo>
                  <a:pt x="2262" y="257"/>
                </a:moveTo>
                <a:lnTo>
                  <a:pt x="2261" y="257"/>
                </a:lnTo>
                <a:lnTo>
                  <a:pt x="2261" y="256"/>
                </a:lnTo>
                <a:lnTo>
                  <a:pt x="2262" y="256"/>
                </a:lnTo>
                <a:lnTo>
                  <a:pt x="2262" y="257"/>
                </a:lnTo>
                <a:close/>
                <a:moveTo>
                  <a:pt x="1071" y="256"/>
                </a:moveTo>
                <a:lnTo>
                  <a:pt x="1070" y="256"/>
                </a:lnTo>
                <a:lnTo>
                  <a:pt x="1070" y="254"/>
                </a:lnTo>
                <a:lnTo>
                  <a:pt x="1071" y="256"/>
                </a:lnTo>
                <a:close/>
                <a:moveTo>
                  <a:pt x="2333" y="256"/>
                </a:moveTo>
                <a:lnTo>
                  <a:pt x="2333" y="257"/>
                </a:lnTo>
                <a:lnTo>
                  <a:pt x="2333" y="256"/>
                </a:lnTo>
                <a:lnTo>
                  <a:pt x="2331" y="256"/>
                </a:lnTo>
                <a:lnTo>
                  <a:pt x="2331" y="254"/>
                </a:lnTo>
                <a:lnTo>
                  <a:pt x="2331" y="256"/>
                </a:lnTo>
                <a:lnTo>
                  <a:pt x="2333" y="256"/>
                </a:lnTo>
                <a:close/>
                <a:moveTo>
                  <a:pt x="2271" y="256"/>
                </a:moveTo>
                <a:lnTo>
                  <a:pt x="2269" y="256"/>
                </a:lnTo>
                <a:lnTo>
                  <a:pt x="2269" y="254"/>
                </a:lnTo>
                <a:lnTo>
                  <a:pt x="2271" y="254"/>
                </a:lnTo>
                <a:lnTo>
                  <a:pt x="2271" y="256"/>
                </a:lnTo>
                <a:close/>
                <a:moveTo>
                  <a:pt x="2263" y="254"/>
                </a:moveTo>
                <a:lnTo>
                  <a:pt x="2263" y="256"/>
                </a:lnTo>
                <a:lnTo>
                  <a:pt x="2265" y="257"/>
                </a:lnTo>
                <a:lnTo>
                  <a:pt x="2265" y="259"/>
                </a:lnTo>
                <a:lnTo>
                  <a:pt x="2265" y="260"/>
                </a:lnTo>
                <a:lnTo>
                  <a:pt x="2263" y="260"/>
                </a:lnTo>
                <a:lnTo>
                  <a:pt x="2263" y="259"/>
                </a:lnTo>
                <a:lnTo>
                  <a:pt x="2263" y="257"/>
                </a:lnTo>
                <a:lnTo>
                  <a:pt x="2263" y="256"/>
                </a:lnTo>
                <a:lnTo>
                  <a:pt x="2262" y="256"/>
                </a:lnTo>
                <a:lnTo>
                  <a:pt x="2262" y="254"/>
                </a:lnTo>
                <a:lnTo>
                  <a:pt x="2263" y="254"/>
                </a:lnTo>
                <a:close/>
                <a:moveTo>
                  <a:pt x="2262" y="256"/>
                </a:moveTo>
                <a:lnTo>
                  <a:pt x="2262" y="257"/>
                </a:lnTo>
                <a:lnTo>
                  <a:pt x="2262" y="256"/>
                </a:lnTo>
                <a:lnTo>
                  <a:pt x="2262" y="254"/>
                </a:lnTo>
                <a:lnTo>
                  <a:pt x="2262" y="256"/>
                </a:lnTo>
                <a:close/>
                <a:moveTo>
                  <a:pt x="2328" y="253"/>
                </a:moveTo>
                <a:lnTo>
                  <a:pt x="2327" y="253"/>
                </a:lnTo>
                <a:lnTo>
                  <a:pt x="2325" y="251"/>
                </a:lnTo>
                <a:lnTo>
                  <a:pt x="2324" y="251"/>
                </a:lnTo>
                <a:lnTo>
                  <a:pt x="2324" y="250"/>
                </a:lnTo>
                <a:lnTo>
                  <a:pt x="2322" y="250"/>
                </a:lnTo>
                <a:lnTo>
                  <a:pt x="2321" y="250"/>
                </a:lnTo>
                <a:lnTo>
                  <a:pt x="2322" y="250"/>
                </a:lnTo>
                <a:lnTo>
                  <a:pt x="2324" y="250"/>
                </a:lnTo>
                <a:lnTo>
                  <a:pt x="2324" y="251"/>
                </a:lnTo>
                <a:lnTo>
                  <a:pt x="2325" y="251"/>
                </a:lnTo>
                <a:lnTo>
                  <a:pt x="2327" y="253"/>
                </a:lnTo>
                <a:lnTo>
                  <a:pt x="2328" y="253"/>
                </a:lnTo>
                <a:close/>
                <a:moveTo>
                  <a:pt x="2311" y="248"/>
                </a:moveTo>
                <a:lnTo>
                  <a:pt x="2309" y="250"/>
                </a:lnTo>
                <a:lnTo>
                  <a:pt x="2309" y="248"/>
                </a:lnTo>
                <a:lnTo>
                  <a:pt x="2309" y="247"/>
                </a:lnTo>
                <a:lnTo>
                  <a:pt x="2311" y="245"/>
                </a:lnTo>
                <a:lnTo>
                  <a:pt x="2311" y="248"/>
                </a:lnTo>
                <a:close/>
                <a:moveTo>
                  <a:pt x="2290" y="248"/>
                </a:moveTo>
                <a:lnTo>
                  <a:pt x="2290" y="250"/>
                </a:lnTo>
                <a:lnTo>
                  <a:pt x="2286" y="251"/>
                </a:lnTo>
                <a:lnTo>
                  <a:pt x="2286" y="253"/>
                </a:lnTo>
                <a:lnTo>
                  <a:pt x="2286" y="251"/>
                </a:lnTo>
                <a:lnTo>
                  <a:pt x="2284" y="250"/>
                </a:lnTo>
                <a:lnTo>
                  <a:pt x="2284" y="248"/>
                </a:lnTo>
                <a:lnTo>
                  <a:pt x="2283" y="248"/>
                </a:lnTo>
                <a:lnTo>
                  <a:pt x="2283" y="247"/>
                </a:lnTo>
                <a:lnTo>
                  <a:pt x="2281" y="247"/>
                </a:lnTo>
                <a:lnTo>
                  <a:pt x="2281" y="245"/>
                </a:lnTo>
                <a:lnTo>
                  <a:pt x="2288" y="245"/>
                </a:lnTo>
                <a:lnTo>
                  <a:pt x="2293" y="245"/>
                </a:lnTo>
                <a:lnTo>
                  <a:pt x="2290" y="245"/>
                </a:lnTo>
                <a:lnTo>
                  <a:pt x="2290" y="247"/>
                </a:lnTo>
                <a:lnTo>
                  <a:pt x="2290" y="248"/>
                </a:lnTo>
                <a:close/>
                <a:moveTo>
                  <a:pt x="2319" y="247"/>
                </a:moveTo>
                <a:lnTo>
                  <a:pt x="2318" y="247"/>
                </a:lnTo>
                <a:lnTo>
                  <a:pt x="2318" y="245"/>
                </a:lnTo>
                <a:lnTo>
                  <a:pt x="2316" y="245"/>
                </a:lnTo>
                <a:lnTo>
                  <a:pt x="2315" y="245"/>
                </a:lnTo>
                <a:lnTo>
                  <a:pt x="2316" y="245"/>
                </a:lnTo>
                <a:lnTo>
                  <a:pt x="2318" y="245"/>
                </a:lnTo>
                <a:lnTo>
                  <a:pt x="2318" y="247"/>
                </a:lnTo>
                <a:lnTo>
                  <a:pt x="2319" y="247"/>
                </a:lnTo>
                <a:close/>
                <a:moveTo>
                  <a:pt x="2280" y="245"/>
                </a:moveTo>
                <a:lnTo>
                  <a:pt x="2278" y="248"/>
                </a:lnTo>
                <a:lnTo>
                  <a:pt x="2277" y="248"/>
                </a:lnTo>
                <a:lnTo>
                  <a:pt x="2275" y="248"/>
                </a:lnTo>
                <a:lnTo>
                  <a:pt x="2275" y="247"/>
                </a:lnTo>
                <a:lnTo>
                  <a:pt x="2274" y="247"/>
                </a:lnTo>
                <a:lnTo>
                  <a:pt x="2272" y="247"/>
                </a:lnTo>
                <a:lnTo>
                  <a:pt x="2271" y="245"/>
                </a:lnTo>
                <a:lnTo>
                  <a:pt x="2271" y="247"/>
                </a:lnTo>
                <a:lnTo>
                  <a:pt x="2269" y="248"/>
                </a:lnTo>
                <a:lnTo>
                  <a:pt x="2268" y="250"/>
                </a:lnTo>
                <a:lnTo>
                  <a:pt x="2266" y="250"/>
                </a:lnTo>
                <a:lnTo>
                  <a:pt x="2266" y="251"/>
                </a:lnTo>
                <a:lnTo>
                  <a:pt x="2265" y="251"/>
                </a:lnTo>
                <a:lnTo>
                  <a:pt x="2265" y="253"/>
                </a:lnTo>
                <a:lnTo>
                  <a:pt x="2263" y="253"/>
                </a:lnTo>
                <a:lnTo>
                  <a:pt x="2263" y="251"/>
                </a:lnTo>
                <a:lnTo>
                  <a:pt x="2265" y="251"/>
                </a:lnTo>
                <a:lnTo>
                  <a:pt x="2266" y="250"/>
                </a:lnTo>
                <a:lnTo>
                  <a:pt x="2268" y="250"/>
                </a:lnTo>
                <a:lnTo>
                  <a:pt x="2269" y="248"/>
                </a:lnTo>
                <a:lnTo>
                  <a:pt x="2269" y="247"/>
                </a:lnTo>
                <a:lnTo>
                  <a:pt x="2269" y="245"/>
                </a:lnTo>
                <a:lnTo>
                  <a:pt x="2271" y="245"/>
                </a:lnTo>
                <a:lnTo>
                  <a:pt x="2272" y="245"/>
                </a:lnTo>
                <a:lnTo>
                  <a:pt x="2274" y="247"/>
                </a:lnTo>
                <a:lnTo>
                  <a:pt x="2275" y="247"/>
                </a:lnTo>
                <a:lnTo>
                  <a:pt x="2277" y="248"/>
                </a:lnTo>
                <a:lnTo>
                  <a:pt x="2278" y="248"/>
                </a:lnTo>
                <a:lnTo>
                  <a:pt x="2278" y="247"/>
                </a:lnTo>
                <a:lnTo>
                  <a:pt x="2278" y="245"/>
                </a:lnTo>
                <a:lnTo>
                  <a:pt x="2280" y="245"/>
                </a:lnTo>
                <a:lnTo>
                  <a:pt x="2280" y="244"/>
                </a:lnTo>
                <a:lnTo>
                  <a:pt x="2280" y="245"/>
                </a:lnTo>
                <a:close/>
                <a:moveTo>
                  <a:pt x="2312" y="241"/>
                </a:moveTo>
                <a:lnTo>
                  <a:pt x="2311" y="242"/>
                </a:lnTo>
                <a:lnTo>
                  <a:pt x="2308" y="245"/>
                </a:lnTo>
                <a:lnTo>
                  <a:pt x="2308" y="244"/>
                </a:lnTo>
                <a:lnTo>
                  <a:pt x="2309" y="242"/>
                </a:lnTo>
                <a:lnTo>
                  <a:pt x="2311" y="242"/>
                </a:lnTo>
                <a:lnTo>
                  <a:pt x="2312" y="241"/>
                </a:lnTo>
                <a:close/>
                <a:moveTo>
                  <a:pt x="2291" y="241"/>
                </a:moveTo>
                <a:lnTo>
                  <a:pt x="2296" y="244"/>
                </a:lnTo>
                <a:lnTo>
                  <a:pt x="2297" y="244"/>
                </a:lnTo>
                <a:lnTo>
                  <a:pt x="2299" y="245"/>
                </a:lnTo>
                <a:lnTo>
                  <a:pt x="2300" y="247"/>
                </a:lnTo>
                <a:lnTo>
                  <a:pt x="2302" y="247"/>
                </a:lnTo>
                <a:lnTo>
                  <a:pt x="2299" y="245"/>
                </a:lnTo>
                <a:lnTo>
                  <a:pt x="2297" y="245"/>
                </a:lnTo>
                <a:lnTo>
                  <a:pt x="2293" y="242"/>
                </a:lnTo>
                <a:lnTo>
                  <a:pt x="2291" y="242"/>
                </a:lnTo>
                <a:lnTo>
                  <a:pt x="2290" y="242"/>
                </a:lnTo>
                <a:lnTo>
                  <a:pt x="2290" y="244"/>
                </a:lnTo>
                <a:lnTo>
                  <a:pt x="2290" y="242"/>
                </a:lnTo>
                <a:lnTo>
                  <a:pt x="2290" y="241"/>
                </a:lnTo>
                <a:lnTo>
                  <a:pt x="2291" y="241"/>
                </a:lnTo>
                <a:close/>
                <a:moveTo>
                  <a:pt x="1101" y="241"/>
                </a:moveTo>
                <a:lnTo>
                  <a:pt x="1101" y="240"/>
                </a:lnTo>
                <a:lnTo>
                  <a:pt x="1102" y="241"/>
                </a:lnTo>
                <a:lnTo>
                  <a:pt x="1101" y="241"/>
                </a:lnTo>
                <a:close/>
                <a:moveTo>
                  <a:pt x="2136" y="234"/>
                </a:moveTo>
                <a:lnTo>
                  <a:pt x="2136" y="235"/>
                </a:lnTo>
                <a:lnTo>
                  <a:pt x="2137" y="235"/>
                </a:lnTo>
                <a:lnTo>
                  <a:pt x="2139" y="237"/>
                </a:lnTo>
                <a:lnTo>
                  <a:pt x="2139" y="238"/>
                </a:lnTo>
                <a:lnTo>
                  <a:pt x="2137" y="237"/>
                </a:lnTo>
                <a:lnTo>
                  <a:pt x="2134" y="235"/>
                </a:lnTo>
                <a:lnTo>
                  <a:pt x="2133" y="235"/>
                </a:lnTo>
                <a:lnTo>
                  <a:pt x="2131" y="235"/>
                </a:lnTo>
                <a:lnTo>
                  <a:pt x="2131" y="234"/>
                </a:lnTo>
                <a:lnTo>
                  <a:pt x="2130" y="234"/>
                </a:lnTo>
                <a:lnTo>
                  <a:pt x="2131" y="234"/>
                </a:lnTo>
                <a:lnTo>
                  <a:pt x="2133" y="234"/>
                </a:lnTo>
                <a:lnTo>
                  <a:pt x="2130" y="232"/>
                </a:lnTo>
                <a:lnTo>
                  <a:pt x="2133" y="234"/>
                </a:lnTo>
                <a:lnTo>
                  <a:pt x="2134" y="234"/>
                </a:lnTo>
                <a:lnTo>
                  <a:pt x="2136" y="234"/>
                </a:lnTo>
                <a:close/>
                <a:moveTo>
                  <a:pt x="2052" y="232"/>
                </a:moveTo>
                <a:lnTo>
                  <a:pt x="2052" y="234"/>
                </a:lnTo>
                <a:lnTo>
                  <a:pt x="2050" y="234"/>
                </a:lnTo>
                <a:lnTo>
                  <a:pt x="2050" y="232"/>
                </a:lnTo>
                <a:lnTo>
                  <a:pt x="2052" y="232"/>
                </a:lnTo>
                <a:close/>
                <a:moveTo>
                  <a:pt x="2127" y="232"/>
                </a:moveTo>
                <a:lnTo>
                  <a:pt x="2128" y="232"/>
                </a:lnTo>
                <a:lnTo>
                  <a:pt x="2130" y="232"/>
                </a:lnTo>
                <a:lnTo>
                  <a:pt x="2130" y="234"/>
                </a:lnTo>
                <a:lnTo>
                  <a:pt x="2127" y="232"/>
                </a:lnTo>
                <a:lnTo>
                  <a:pt x="2125" y="232"/>
                </a:lnTo>
                <a:lnTo>
                  <a:pt x="2124" y="232"/>
                </a:lnTo>
                <a:lnTo>
                  <a:pt x="2122" y="232"/>
                </a:lnTo>
                <a:lnTo>
                  <a:pt x="2122" y="231"/>
                </a:lnTo>
                <a:lnTo>
                  <a:pt x="2124" y="231"/>
                </a:lnTo>
                <a:lnTo>
                  <a:pt x="2125" y="231"/>
                </a:lnTo>
                <a:lnTo>
                  <a:pt x="2127" y="232"/>
                </a:lnTo>
                <a:close/>
                <a:moveTo>
                  <a:pt x="2053" y="232"/>
                </a:moveTo>
                <a:lnTo>
                  <a:pt x="2052" y="232"/>
                </a:lnTo>
                <a:lnTo>
                  <a:pt x="2052" y="231"/>
                </a:lnTo>
                <a:lnTo>
                  <a:pt x="2053" y="231"/>
                </a:lnTo>
                <a:lnTo>
                  <a:pt x="2053" y="232"/>
                </a:lnTo>
                <a:close/>
                <a:moveTo>
                  <a:pt x="2059" y="228"/>
                </a:moveTo>
                <a:lnTo>
                  <a:pt x="2059" y="229"/>
                </a:lnTo>
                <a:lnTo>
                  <a:pt x="2061" y="231"/>
                </a:lnTo>
                <a:lnTo>
                  <a:pt x="2059" y="231"/>
                </a:lnTo>
                <a:lnTo>
                  <a:pt x="2059" y="229"/>
                </a:lnTo>
                <a:lnTo>
                  <a:pt x="2058" y="229"/>
                </a:lnTo>
                <a:lnTo>
                  <a:pt x="2056" y="229"/>
                </a:lnTo>
                <a:lnTo>
                  <a:pt x="2056" y="231"/>
                </a:lnTo>
                <a:lnTo>
                  <a:pt x="2055" y="231"/>
                </a:lnTo>
                <a:lnTo>
                  <a:pt x="2053" y="231"/>
                </a:lnTo>
                <a:lnTo>
                  <a:pt x="2053" y="229"/>
                </a:lnTo>
                <a:lnTo>
                  <a:pt x="2055" y="229"/>
                </a:lnTo>
                <a:lnTo>
                  <a:pt x="2056" y="228"/>
                </a:lnTo>
                <a:lnTo>
                  <a:pt x="2056" y="226"/>
                </a:lnTo>
                <a:lnTo>
                  <a:pt x="2058" y="226"/>
                </a:lnTo>
                <a:lnTo>
                  <a:pt x="2059" y="228"/>
                </a:lnTo>
                <a:close/>
                <a:moveTo>
                  <a:pt x="2055" y="225"/>
                </a:moveTo>
                <a:lnTo>
                  <a:pt x="2053" y="225"/>
                </a:lnTo>
                <a:lnTo>
                  <a:pt x="2055" y="225"/>
                </a:lnTo>
                <a:close/>
                <a:moveTo>
                  <a:pt x="1092" y="226"/>
                </a:moveTo>
                <a:lnTo>
                  <a:pt x="1092" y="228"/>
                </a:lnTo>
                <a:lnTo>
                  <a:pt x="1092" y="226"/>
                </a:lnTo>
                <a:lnTo>
                  <a:pt x="1091" y="228"/>
                </a:lnTo>
                <a:lnTo>
                  <a:pt x="1089" y="228"/>
                </a:lnTo>
                <a:lnTo>
                  <a:pt x="1089" y="229"/>
                </a:lnTo>
                <a:lnTo>
                  <a:pt x="1088" y="229"/>
                </a:lnTo>
                <a:lnTo>
                  <a:pt x="1088" y="231"/>
                </a:lnTo>
                <a:lnTo>
                  <a:pt x="1086" y="231"/>
                </a:lnTo>
                <a:lnTo>
                  <a:pt x="1085" y="232"/>
                </a:lnTo>
                <a:lnTo>
                  <a:pt x="1085" y="234"/>
                </a:lnTo>
                <a:lnTo>
                  <a:pt x="1083" y="234"/>
                </a:lnTo>
                <a:lnTo>
                  <a:pt x="1083" y="235"/>
                </a:lnTo>
                <a:lnTo>
                  <a:pt x="1082" y="235"/>
                </a:lnTo>
                <a:lnTo>
                  <a:pt x="1082" y="237"/>
                </a:lnTo>
                <a:lnTo>
                  <a:pt x="1080" y="238"/>
                </a:lnTo>
                <a:lnTo>
                  <a:pt x="1079" y="240"/>
                </a:lnTo>
                <a:lnTo>
                  <a:pt x="1079" y="241"/>
                </a:lnTo>
                <a:lnTo>
                  <a:pt x="1077" y="242"/>
                </a:lnTo>
                <a:lnTo>
                  <a:pt x="1076" y="244"/>
                </a:lnTo>
                <a:lnTo>
                  <a:pt x="1074" y="245"/>
                </a:lnTo>
                <a:lnTo>
                  <a:pt x="1074" y="247"/>
                </a:lnTo>
                <a:lnTo>
                  <a:pt x="1073" y="248"/>
                </a:lnTo>
                <a:lnTo>
                  <a:pt x="1073" y="250"/>
                </a:lnTo>
                <a:lnTo>
                  <a:pt x="1073" y="251"/>
                </a:lnTo>
                <a:lnTo>
                  <a:pt x="1071" y="251"/>
                </a:lnTo>
                <a:lnTo>
                  <a:pt x="1071" y="253"/>
                </a:lnTo>
                <a:lnTo>
                  <a:pt x="1071" y="254"/>
                </a:lnTo>
                <a:lnTo>
                  <a:pt x="1070" y="254"/>
                </a:lnTo>
                <a:lnTo>
                  <a:pt x="1070" y="253"/>
                </a:lnTo>
                <a:lnTo>
                  <a:pt x="1071" y="251"/>
                </a:lnTo>
                <a:lnTo>
                  <a:pt x="1073" y="248"/>
                </a:lnTo>
                <a:lnTo>
                  <a:pt x="1074" y="245"/>
                </a:lnTo>
                <a:lnTo>
                  <a:pt x="1076" y="244"/>
                </a:lnTo>
                <a:lnTo>
                  <a:pt x="1076" y="242"/>
                </a:lnTo>
                <a:lnTo>
                  <a:pt x="1077" y="242"/>
                </a:lnTo>
                <a:lnTo>
                  <a:pt x="1080" y="238"/>
                </a:lnTo>
                <a:lnTo>
                  <a:pt x="1082" y="234"/>
                </a:lnTo>
                <a:lnTo>
                  <a:pt x="1083" y="234"/>
                </a:lnTo>
                <a:lnTo>
                  <a:pt x="1085" y="231"/>
                </a:lnTo>
                <a:lnTo>
                  <a:pt x="1088" y="228"/>
                </a:lnTo>
                <a:lnTo>
                  <a:pt x="1089" y="228"/>
                </a:lnTo>
                <a:lnTo>
                  <a:pt x="1092" y="225"/>
                </a:lnTo>
                <a:lnTo>
                  <a:pt x="1094" y="223"/>
                </a:lnTo>
                <a:lnTo>
                  <a:pt x="1096" y="220"/>
                </a:lnTo>
                <a:lnTo>
                  <a:pt x="1098" y="220"/>
                </a:lnTo>
                <a:lnTo>
                  <a:pt x="1098" y="222"/>
                </a:lnTo>
                <a:lnTo>
                  <a:pt x="1096" y="222"/>
                </a:lnTo>
                <a:lnTo>
                  <a:pt x="1096" y="223"/>
                </a:lnTo>
                <a:lnTo>
                  <a:pt x="1095" y="223"/>
                </a:lnTo>
                <a:lnTo>
                  <a:pt x="1094" y="225"/>
                </a:lnTo>
                <a:lnTo>
                  <a:pt x="1092" y="226"/>
                </a:lnTo>
                <a:close/>
                <a:moveTo>
                  <a:pt x="2015" y="216"/>
                </a:moveTo>
                <a:lnTo>
                  <a:pt x="2015" y="215"/>
                </a:lnTo>
                <a:lnTo>
                  <a:pt x="2017" y="215"/>
                </a:lnTo>
                <a:lnTo>
                  <a:pt x="2017" y="216"/>
                </a:lnTo>
                <a:lnTo>
                  <a:pt x="2015" y="216"/>
                </a:lnTo>
                <a:close/>
                <a:moveTo>
                  <a:pt x="1101" y="219"/>
                </a:moveTo>
                <a:lnTo>
                  <a:pt x="1099" y="219"/>
                </a:lnTo>
                <a:lnTo>
                  <a:pt x="1101" y="217"/>
                </a:lnTo>
                <a:lnTo>
                  <a:pt x="1102" y="216"/>
                </a:lnTo>
                <a:lnTo>
                  <a:pt x="1105" y="215"/>
                </a:lnTo>
                <a:lnTo>
                  <a:pt x="1107" y="213"/>
                </a:lnTo>
                <a:lnTo>
                  <a:pt x="1107" y="215"/>
                </a:lnTo>
                <a:lnTo>
                  <a:pt x="1105" y="215"/>
                </a:lnTo>
                <a:lnTo>
                  <a:pt x="1105" y="216"/>
                </a:lnTo>
                <a:lnTo>
                  <a:pt x="1104" y="216"/>
                </a:lnTo>
                <a:lnTo>
                  <a:pt x="1102" y="216"/>
                </a:lnTo>
                <a:lnTo>
                  <a:pt x="1102" y="217"/>
                </a:lnTo>
                <a:lnTo>
                  <a:pt x="1101" y="217"/>
                </a:lnTo>
                <a:lnTo>
                  <a:pt x="1101" y="219"/>
                </a:lnTo>
                <a:close/>
                <a:moveTo>
                  <a:pt x="2014" y="215"/>
                </a:moveTo>
                <a:lnTo>
                  <a:pt x="2012" y="215"/>
                </a:lnTo>
                <a:lnTo>
                  <a:pt x="2012" y="213"/>
                </a:lnTo>
                <a:lnTo>
                  <a:pt x="2014" y="213"/>
                </a:lnTo>
                <a:lnTo>
                  <a:pt x="2014" y="215"/>
                </a:lnTo>
                <a:close/>
                <a:moveTo>
                  <a:pt x="2071" y="213"/>
                </a:moveTo>
                <a:lnTo>
                  <a:pt x="2069" y="213"/>
                </a:lnTo>
                <a:lnTo>
                  <a:pt x="2069" y="212"/>
                </a:lnTo>
                <a:lnTo>
                  <a:pt x="2071" y="212"/>
                </a:lnTo>
                <a:lnTo>
                  <a:pt x="2071" y="213"/>
                </a:lnTo>
                <a:close/>
                <a:moveTo>
                  <a:pt x="2067" y="212"/>
                </a:moveTo>
                <a:lnTo>
                  <a:pt x="2067" y="213"/>
                </a:lnTo>
                <a:lnTo>
                  <a:pt x="2067" y="212"/>
                </a:lnTo>
                <a:lnTo>
                  <a:pt x="2065" y="213"/>
                </a:lnTo>
                <a:lnTo>
                  <a:pt x="2065" y="212"/>
                </a:lnTo>
                <a:lnTo>
                  <a:pt x="2067" y="212"/>
                </a:lnTo>
                <a:close/>
                <a:moveTo>
                  <a:pt x="1242" y="215"/>
                </a:moveTo>
                <a:lnTo>
                  <a:pt x="1240" y="213"/>
                </a:lnTo>
                <a:lnTo>
                  <a:pt x="1240" y="212"/>
                </a:lnTo>
                <a:lnTo>
                  <a:pt x="1242" y="212"/>
                </a:lnTo>
                <a:lnTo>
                  <a:pt x="1242" y="215"/>
                </a:lnTo>
                <a:close/>
                <a:moveTo>
                  <a:pt x="2008" y="210"/>
                </a:moveTo>
                <a:lnTo>
                  <a:pt x="2009" y="210"/>
                </a:lnTo>
                <a:lnTo>
                  <a:pt x="2009" y="212"/>
                </a:lnTo>
                <a:lnTo>
                  <a:pt x="2008" y="212"/>
                </a:lnTo>
                <a:lnTo>
                  <a:pt x="2006" y="210"/>
                </a:lnTo>
                <a:lnTo>
                  <a:pt x="2008" y="210"/>
                </a:lnTo>
                <a:close/>
                <a:moveTo>
                  <a:pt x="1155" y="213"/>
                </a:moveTo>
                <a:lnTo>
                  <a:pt x="1154" y="213"/>
                </a:lnTo>
                <a:lnTo>
                  <a:pt x="1152" y="215"/>
                </a:lnTo>
                <a:lnTo>
                  <a:pt x="1151" y="215"/>
                </a:lnTo>
                <a:lnTo>
                  <a:pt x="1152" y="213"/>
                </a:lnTo>
                <a:lnTo>
                  <a:pt x="1155" y="212"/>
                </a:lnTo>
                <a:lnTo>
                  <a:pt x="1157" y="212"/>
                </a:lnTo>
                <a:lnTo>
                  <a:pt x="1158" y="212"/>
                </a:lnTo>
                <a:lnTo>
                  <a:pt x="1160" y="210"/>
                </a:lnTo>
                <a:lnTo>
                  <a:pt x="1161" y="209"/>
                </a:lnTo>
                <a:lnTo>
                  <a:pt x="1164" y="209"/>
                </a:lnTo>
                <a:lnTo>
                  <a:pt x="1166" y="209"/>
                </a:lnTo>
                <a:lnTo>
                  <a:pt x="1164" y="209"/>
                </a:lnTo>
                <a:lnTo>
                  <a:pt x="1163" y="209"/>
                </a:lnTo>
                <a:lnTo>
                  <a:pt x="1161" y="210"/>
                </a:lnTo>
                <a:lnTo>
                  <a:pt x="1160" y="210"/>
                </a:lnTo>
                <a:lnTo>
                  <a:pt x="1158" y="212"/>
                </a:lnTo>
                <a:lnTo>
                  <a:pt x="1157" y="212"/>
                </a:lnTo>
                <a:lnTo>
                  <a:pt x="1155" y="213"/>
                </a:lnTo>
                <a:close/>
                <a:moveTo>
                  <a:pt x="1114" y="207"/>
                </a:moveTo>
                <a:lnTo>
                  <a:pt x="1117" y="209"/>
                </a:lnTo>
                <a:lnTo>
                  <a:pt x="1121" y="210"/>
                </a:lnTo>
                <a:lnTo>
                  <a:pt x="1126" y="212"/>
                </a:lnTo>
                <a:lnTo>
                  <a:pt x="1136" y="213"/>
                </a:lnTo>
                <a:lnTo>
                  <a:pt x="1142" y="215"/>
                </a:lnTo>
                <a:lnTo>
                  <a:pt x="1145" y="215"/>
                </a:lnTo>
                <a:lnTo>
                  <a:pt x="1148" y="215"/>
                </a:lnTo>
                <a:lnTo>
                  <a:pt x="1149" y="215"/>
                </a:lnTo>
                <a:lnTo>
                  <a:pt x="1149" y="216"/>
                </a:lnTo>
                <a:lnTo>
                  <a:pt x="1148" y="215"/>
                </a:lnTo>
                <a:lnTo>
                  <a:pt x="1145" y="215"/>
                </a:lnTo>
                <a:lnTo>
                  <a:pt x="1142" y="215"/>
                </a:lnTo>
                <a:lnTo>
                  <a:pt x="1141" y="215"/>
                </a:lnTo>
                <a:lnTo>
                  <a:pt x="1138" y="215"/>
                </a:lnTo>
                <a:lnTo>
                  <a:pt x="1136" y="215"/>
                </a:lnTo>
                <a:lnTo>
                  <a:pt x="1133" y="215"/>
                </a:lnTo>
                <a:lnTo>
                  <a:pt x="1132" y="213"/>
                </a:lnTo>
                <a:lnTo>
                  <a:pt x="1129" y="213"/>
                </a:lnTo>
                <a:lnTo>
                  <a:pt x="1123" y="210"/>
                </a:lnTo>
                <a:lnTo>
                  <a:pt x="1117" y="209"/>
                </a:lnTo>
                <a:lnTo>
                  <a:pt x="1116" y="209"/>
                </a:lnTo>
                <a:lnTo>
                  <a:pt x="1114" y="209"/>
                </a:lnTo>
                <a:lnTo>
                  <a:pt x="1113" y="210"/>
                </a:lnTo>
                <a:lnTo>
                  <a:pt x="1111" y="210"/>
                </a:lnTo>
                <a:lnTo>
                  <a:pt x="1110" y="212"/>
                </a:lnTo>
                <a:lnTo>
                  <a:pt x="1110" y="213"/>
                </a:lnTo>
                <a:lnTo>
                  <a:pt x="1108" y="213"/>
                </a:lnTo>
                <a:lnTo>
                  <a:pt x="1110" y="212"/>
                </a:lnTo>
                <a:lnTo>
                  <a:pt x="1110" y="210"/>
                </a:lnTo>
                <a:lnTo>
                  <a:pt x="1111" y="210"/>
                </a:lnTo>
                <a:lnTo>
                  <a:pt x="1113" y="209"/>
                </a:lnTo>
                <a:lnTo>
                  <a:pt x="1114" y="207"/>
                </a:lnTo>
                <a:close/>
                <a:moveTo>
                  <a:pt x="1182" y="198"/>
                </a:moveTo>
                <a:lnTo>
                  <a:pt x="1182" y="200"/>
                </a:lnTo>
                <a:lnTo>
                  <a:pt x="1180" y="200"/>
                </a:lnTo>
                <a:lnTo>
                  <a:pt x="1179" y="200"/>
                </a:lnTo>
                <a:lnTo>
                  <a:pt x="1179" y="201"/>
                </a:lnTo>
                <a:lnTo>
                  <a:pt x="1177" y="201"/>
                </a:lnTo>
                <a:lnTo>
                  <a:pt x="1176" y="203"/>
                </a:lnTo>
                <a:lnTo>
                  <a:pt x="1174" y="203"/>
                </a:lnTo>
                <a:lnTo>
                  <a:pt x="1174" y="204"/>
                </a:lnTo>
                <a:lnTo>
                  <a:pt x="1173" y="204"/>
                </a:lnTo>
                <a:lnTo>
                  <a:pt x="1171" y="204"/>
                </a:lnTo>
                <a:lnTo>
                  <a:pt x="1171" y="206"/>
                </a:lnTo>
                <a:lnTo>
                  <a:pt x="1170" y="206"/>
                </a:lnTo>
                <a:lnTo>
                  <a:pt x="1167" y="207"/>
                </a:lnTo>
                <a:lnTo>
                  <a:pt x="1168" y="207"/>
                </a:lnTo>
                <a:lnTo>
                  <a:pt x="1170" y="206"/>
                </a:lnTo>
                <a:lnTo>
                  <a:pt x="1171" y="206"/>
                </a:lnTo>
                <a:lnTo>
                  <a:pt x="1171" y="204"/>
                </a:lnTo>
                <a:lnTo>
                  <a:pt x="1173" y="203"/>
                </a:lnTo>
                <a:lnTo>
                  <a:pt x="1174" y="203"/>
                </a:lnTo>
                <a:lnTo>
                  <a:pt x="1176" y="201"/>
                </a:lnTo>
                <a:lnTo>
                  <a:pt x="1179" y="200"/>
                </a:lnTo>
                <a:lnTo>
                  <a:pt x="1180" y="200"/>
                </a:lnTo>
                <a:lnTo>
                  <a:pt x="1180" y="198"/>
                </a:lnTo>
                <a:lnTo>
                  <a:pt x="1182" y="198"/>
                </a:lnTo>
                <a:close/>
                <a:moveTo>
                  <a:pt x="1235" y="198"/>
                </a:moveTo>
                <a:lnTo>
                  <a:pt x="1233" y="198"/>
                </a:lnTo>
                <a:lnTo>
                  <a:pt x="1233" y="197"/>
                </a:lnTo>
                <a:lnTo>
                  <a:pt x="1235" y="197"/>
                </a:lnTo>
                <a:lnTo>
                  <a:pt x="1235" y="198"/>
                </a:lnTo>
                <a:close/>
                <a:moveTo>
                  <a:pt x="1840" y="197"/>
                </a:moveTo>
                <a:lnTo>
                  <a:pt x="1839" y="200"/>
                </a:lnTo>
                <a:lnTo>
                  <a:pt x="1839" y="201"/>
                </a:lnTo>
                <a:lnTo>
                  <a:pt x="1837" y="203"/>
                </a:lnTo>
                <a:lnTo>
                  <a:pt x="1836" y="204"/>
                </a:lnTo>
                <a:lnTo>
                  <a:pt x="1834" y="204"/>
                </a:lnTo>
                <a:lnTo>
                  <a:pt x="1833" y="204"/>
                </a:lnTo>
                <a:lnTo>
                  <a:pt x="1833" y="206"/>
                </a:lnTo>
                <a:lnTo>
                  <a:pt x="1831" y="206"/>
                </a:lnTo>
                <a:lnTo>
                  <a:pt x="1831" y="201"/>
                </a:lnTo>
                <a:lnTo>
                  <a:pt x="1831" y="200"/>
                </a:lnTo>
                <a:lnTo>
                  <a:pt x="1831" y="198"/>
                </a:lnTo>
                <a:lnTo>
                  <a:pt x="1833" y="198"/>
                </a:lnTo>
                <a:lnTo>
                  <a:pt x="1834" y="198"/>
                </a:lnTo>
                <a:lnTo>
                  <a:pt x="1836" y="198"/>
                </a:lnTo>
                <a:lnTo>
                  <a:pt x="1837" y="198"/>
                </a:lnTo>
                <a:lnTo>
                  <a:pt x="1839" y="197"/>
                </a:lnTo>
                <a:lnTo>
                  <a:pt x="1840" y="197"/>
                </a:lnTo>
                <a:close/>
                <a:moveTo>
                  <a:pt x="2042" y="197"/>
                </a:moveTo>
                <a:lnTo>
                  <a:pt x="2040" y="195"/>
                </a:lnTo>
                <a:lnTo>
                  <a:pt x="2040" y="194"/>
                </a:lnTo>
                <a:lnTo>
                  <a:pt x="2040" y="195"/>
                </a:lnTo>
                <a:lnTo>
                  <a:pt x="2042" y="195"/>
                </a:lnTo>
                <a:lnTo>
                  <a:pt x="2042" y="197"/>
                </a:lnTo>
                <a:close/>
                <a:moveTo>
                  <a:pt x="2039" y="194"/>
                </a:moveTo>
                <a:lnTo>
                  <a:pt x="2039" y="195"/>
                </a:lnTo>
                <a:lnTo>
                  <a:pt x="2037" y="195"/>
                </a:lnTo>
                <a:lnTo>
                  <a:pt x="2037" y="194"/>
                </a:lnTo>
                <a:lnTo>
                  <a:pt x="2039" y="194"/>
                </a:lnTo>
                <a:close/>
                <a:moveTo>
                  <a:pt x="1846" y="192"/>
                </a:moveTo>
                <a:lnTo>
                  <a:pt x="1846" y="194"/>
                </a:lnTo>
                <a:lnTo>
                  <a:pt x="1846" y="195"/>
                </a:lnTo>
                <a:lnTo>
                  <a:pt x="1845" y="195"/>
                </a:lnTo>
                <a:lnTo>
                  <a:pt x="1845" y="197"/>
                </a:lnTo>
                <a:lnTo>
                  <a:pt x="1843" y="197"/>
                </a:lnTo>
                <a:lnTo>
                  <a:pt x="1842" y="198"/>
                </a:lnTo>
                <a:lnTo>
                  <a:pt x="1840" y="198"/>
                </a:lnTo>
                <a:lnTo>
                  <a:pt x="1840" y="200"/>
                </a:lnTo>
                <a:lnTo>
                  <a:pt x="1840" y="197"/>
                </a:lnTo>
                <a:lnTo>
                  <a:pt x="1843" y="194"/>
                </a:lnTo>
                <a:lnTo>
                  <a:pt x="1845" y="192"/>
                </a:lnTo>
                <a:lnTo>
                  <a:pt x="1845" y="194"/>
                </a:lnTo>
                <a:lnTo>
                  <a:pt x="1846" y="192"/>
                </a:lnTo>
                <a:close/>
                <a:moveTo>
                  <a:pt x="1970" y="194"/>
                </a:moveTo>
                <a:lnTo>
                  <a:pt x="1970" y="195"/>
                </a:lnTo>
                <a:lnTo>
                  <a:pt x="1970" y="194"/>
                </a:lnTo>
                <a:lnTo>
                  <a:pt x="1970" y="192"/>
                </a:lnTo>
                <a:lnTo>
                  <a:pt x="1970" y="194"/>
                </a:lnTo>
                <a:close/>
                <a:moveTo>
                  <a:pt x="1955" y="192"/>
                </a:moveTo>
                <a:lnTo>
                  <a:pt x="1955" y="194"/>
                </a:lnTo>
                <a:lnTo>
                  <a:pt x="1953" y="194"/>
                </a:lnTo>
                <a:lnTo>
                  <a:pt x="1952" y="194"/>
                </a:lnTo>
                <a:lnTo>
                  <a:pt x="1953" y="192"/>
                </a:lnTo>
                <a:lnTo>
                  <a:pt x="1955" y="192"/>
                </a:lnTo>
                <a:close/>
                <a:moveTo>
                  <a:pt x="1970" y="191"/>
                </a:moveTo>
                <a:lnTo>
                  <a:pt x="1970" y="192"/>
                </a:lnTo>
                <a:lnTo>
                  <a:pt x="1968" y="191"/>
                </a:lnTo>
                <a:lnTo>
                  <a:pt x="1967" y="190"/>
                </a:lnTo>
                <a:lnTo>
                  <a:pt x="1968" y="191"/>
                </a:lnTo>
                <a:lnTo>
                  <a:pt x="1970" y="191"/>
                </a:lnTo>
                <a:close/>
                <a:moveTo>
                  <a:pt x="1950" y="192"/>
                </a:moveTo>
                <a:lnTo>
                  <a:pt x="1950" y="191"/>
                </a:lnTo>
                <a:lnTo>
                  <a:pt x="1950" y="190"/>
                </a:lnTo>
                <a:lnTo>
                  <a:pt x="1952" y="190"/>
                </a:lnTo>
                <a:lnTo>
                  <a:pt x="1952" y="191"/>
                </a:lnTo>
                <a:lnTo>
                  <a:pt x="1950" y="191"/>
                </a:lnTo>
                <a:lnTo>
                  <a:pt x="1950" y="192"/>
                </a:lnTo>
                <a:close/>
                <a:moveTo>
                  <a:pt x="1967" y="190"/>
                </a:moveTo>
                <a:lnTo>
                  <a:pt x="1965" y="190"/>
                </a:lnTo>
                <a:lnTo>
                  <a:pt x="1967" y="190"/>
                </a:lnTo>
                <a:close/>
                <a:moveTo>
                  <a:pt x="1965" y="190"/>
                </a:moveTo>
                <a:lnTo>
                  <a:pt x="1964" y="190"/>
                </a:lnTo>
                <a:lnTo>
                  <a:pt x="1965" y="190"/>
                </a:lnTo>
                <a:close/>
                <a:moveTo>
                  <a:pt x="1855" y="192"/>
                </a:moveTo>
                <a:lnTo>
                  <a:pt x="1855" y="191"/>
                </a:lnTo>
                <a:lnTo>
                  <a:pt x="1856" y="190"/>
                </a:lnTo>
                <a:lnTo>
                  <a:pt x="1858" y="190"/>
                </a:lnTo>
                <a:lnTo>
                  <a:pt x="1859" y="190"/>
                </a:lnTo>
                <a:lnTo>
                  <a:pt x="1858" y="190"/>
                </a:lnTo>
                <a:lnTo>
                  <a:pt x="1858" y="191"/>
                </a:lnTo>
                <a:lnTo>
                  <a:pt x="1856" y="191"/>
                </a:lnTo>
                <a:lnTo>
                  <a:pt x="1856" y="192"/>
                </a:lnTo>
                <a:lnTo>
                  <a:pt x="1855" y="192"/>
                </a:lnTo>
                <a:close/>
                <a:moveTo>
                  <a:pt x="1962" y="188"/>
                </a:moveTo>
                <a:lnTo>
                  <a:pt x="1962" y="190"/>
                </a:lnTo>
                <a:lnTo>
                  <a:pt x="1961" y="188"/>
                </a:lnTo>
                <a:lnTo>
                  <a:pt x="1962" y="188"/>
                </a:lnTo>
                <a:close/>
                <a:moveTo>
                  <a:pt x="1959" y="187"/>
                </a:moveTo>
                <a:lnTo>
                  <a:pt x="1959" y="188"/>
                </a:lnTo>
                <a:lnTo>
                  <a:pt x="1959" y="187"/>
                </a:lnTo>
                <a:lnTo>
                  <a:pt x="1958" y="187"/>
                </a:lnTo>
                <a:lnTo>
                  <a:pt x="1959" y="187"/>
                </a:lnTo>
                <a:close/>
                <a:moveTo>
                  <a:pt x="1861" y="187"/>
                </a:moveTo>
                <a:lnTo>
                  <a:pt x="1859" y="188"/>
                </a:lnTo>
                <a:lnTo>
                  <a:pt x="1858" y="188"/>
                </a:lnTo>
                <a:lnTo>
                  <a:pt x="1856" y="188"/>
                </a:lnTo>
                <a:lnTo>
                  <a:pt x="1855" y="191"/>
                </a:lnTo>
                <a:lnTo>
                  <a:pt x="1853" y="191"/>
                </a:lnTo>
                <a:lnTo>
                  <a:pt x="1852" y="192"/>
                </a:lnTo>
                <a:lnTo>
                  <a:pt x="1849" y="194"/>
                </a:lnTo>
                <a:lnTo>
                  <a:pt x="1848" y="194"/>
                </a:lnTo>
                <a:lnTo>
                  <a:pt x="1846" y="194"/>
                </a:lnTo>
                <a:lnTo>
                  <a:pt x="1848" y="194"/>
                </a:lnTo>
                <a:lnTo>
                  <a:pt x="1848" y="192"/>
                </a:lnTo>
                <a:lnTo>
                  <a:pt x="1849" y="192"/>
                </a:lnTo>
                <a:lnTo>
                  <a:pt x="1850" y="192"/>
                </a:lnTo>
                <a:lnTo>
                  <a:pt x="1850" y="191"/>
                </a:lnTo>
                <a:lnTo>
                  <a:pt x="1852" y="191"/>
                </a:lnTo>
                <a:lnTo>
                  <a:pt x="1853" y="190"/>
                </a:lnTo>
                <a:lnTo>
                  <a:pt x="1855" y="190"/>
                </a:lnTo>
                <a:lnTo>
                  <a:pt x="1855" y="188"/>
                </a:lnTo>
                <a:lnTo>
                  <a:pt x="1855" y="187"/>
                </a:lnTo>
                <a:lnTo>
                  <a:pt x="1856" y="187"/>
                </a:lnTo>
                <a:lnTo>
                  <a:pt x="1858" y="187"/>
                </a:lnTo>
                <a:lnTo>
                  <a:pt x="1859" y="187"/>
                </a:lnTo>
                <a:lnTo>
                  <a:pt x="1861" y="187"/>
                </a:lnTo>
                <a:close/>
                <a:moveTo>
                  <a:pt x="1955" y="184"/>
                </a:moveTo>
                <a:lnTo>
                  <a:pt x="1955" y="182"/>
                </a:lnTo>
                <a:lnTo>
                  <a:pt x="1953" y="181"/>
                </a:lnTo>
                <a:lnTo>
                  <a:pt x="1955" y="181"/>
                </a:lnTo>
                <a:lnTo>
                  <a:pt x="1955" y="182"/>
                </a:lnTo>
                <a:lnTo>
                  <a:pt x="1955" y="184"/>
                </a:lnTo>
                <a:close/>
                <a:moveTo>
                  <a:pt x="1840" y="194"/>
                </a:moveTo>
                <a:lnTo>
                  <a:pt x="1840" y="195"/>
                </a:lnTo>
                <a:lnTo>
                  <a:pt x="1839" y="197"/>
                </a:lnTo>
                <a:lnTo>
                  <a:pt x="1837" y="197"/>
                </a:lnTo>
                <a:lnTo>
                  <a:pt x="1837" y="195"/>
                </a:lnTo>
                <a:lnTo>
                  <a:pt x="1837" y="194"/>
                </a:lnTo>
                <a:lnTo>
                  <a:pt x="1837" y="192"/>
                </a:lnTo>
                <a:lnTo>
                  <a:pt x="1839" y="192"/>
                </a:lnTo>
                <a:lnTo>
                  <a:pt x="1839" y="190"/>
                </a:lnTo>
                <a:lnTo>
                  <a:pt x="1840" y="190"/>
                </a:lnTo>
                <a:lnTo>
                  <a:pt x="1842" y="188"/>
                </a:lnTo>
                <a:lnTo>
                  <a:pt x="1843" y="188"/>
                </a:lnTo>
                <a:lnTo>
                  <a:pt x="1845" y="185"/>
                </a:lnTo>
                <a:lnTo>
                  <a:pt x="1846" y="184"/>
                </a:lnTo>
                <a:lnTo>
                  <a:pt x="1846" y="182"/>
                </a:lnTo>
                <a:lnTo>
                  <a:pt x="1848" y="181"/>
                </a:lnTo>
                <a:lnTo>
                  <a:pt x="1848" y="182"/>
                </a:lnTo>
                <a:lnTo>
                  <a:pt x="1848" y="184"/>
                </a:lnTo>
                <a:lnTo>
                  <a:pt x="1846" y="185"/>
                </a:lnTo>
                <a:lnTo>
                  <a:pt x="1846" y="187"/>
                </a:lnTo>
                <a:lnTo>
                  <a:pt x="1846" y="188"/>
                </a:lnTo>
                <a:lnTo>
                  <a:pt x="1846" y="190"/>
                </a:lnTo>
                <a:lnTo>
                  <a:pt x="1845" y="191"/>
                </a:lnTo>
                <a:lnTo>
                  <a:pt x="1843" y="192"/>
                </a:lnTo>
                <a:lnTo>
                  <a:pt x="1842" y="194"/>
                </a:lnTo>
                <a:lnTo>
                  <a:pt x="1840" y="194"/>
                </a:lnTo>
                <a:close/>
                <a:moveTo>
                  <a:pt x="1861" y="184"/>
                </a:moveTo>
                <a:lnTo>
                  <a:pt x="1859" y="184"/>
                </a:lnTo>
                <a:lnTo>
                  <a:pt x="1859" y="185"/>
                </a:lnTo>
                <a:lnTo>
                  <a:pt x="1858" y="184"/>
                </a:lnTo>
                <a:lnTo>
                  <a:pt x="1859" y="184"/>
                </a:lnTo>
                <a:lnTo>
                  <a:pt x="1858" y="182"/>
                </a:lnTo>
                <a:lnTo>
                  <a:pt x="1858" y="181"/>
                </a:lnTo>
                <a:lnTo>
                  <a:pt x="1859" y="181"/>
                </a:lnTo>
                <a:lnTo>
                  <a:pt x="1859" y="182"/>
                </a:lnTo>
                <a:lnTo>
                  <a:pt x="1861" y="182"/>
                </a:lnTo>
                <a:lnTo>
                  <a:pt x="1861" y="184"/>
                </a:lnTo>
                <a:close/>
                <a:moveTo>
                  <a:pt x="1950" y="179"/>
                </a:moveTo>
                <a:lnTo>
                  <a:pt x="1949" y="179"/>
                </a:lnTo>
                <a:lnTo>
                  <a:pt x="1949" y="178"/>
                </a:lnTo>
                <a:lnTo>
                  <a:pt x="1950" y="178"/>
                </a:lnTo>
                <a:lnTo>
                  <a:pt x="1950" y="179"/>
                </a:lnTo>
                <a:close/>
                <a:moveTo>
                  <a:pt x="1947" y="179"/>
                </a:moveTo>
                <a:lnTo>
                  <a:pt x="1946" y="179"/>
                </a:lnTo>
                <a:lnTo>
                  <a:pt x="1946" y="178"/>
                </a:lnTo>
                <a:lnTo>
                  <a:pt x="1947" y="178"/>
                </a:lnTo>
                <a:lnTo>
                  <a:pt x="1947" y="179"/>
                </a:lnTo>
                <a:close/>
                <a:moveTo>
                  <a:pt x="1987" y="179"/>
                </a:moveTo>
                <a:lnTo>
                  <a:pt x="1987" y="178"/>
                </a:lnTo>
                <a:lnTo>
                  <a:pt x="1987" y="179"/>
                </a:lnTo>
                <a:close/>
                <a:moveTo>
                  <a:pt x="1855" y="179"/>
                </a:moveTo>
                <a:lnTo>
                  <a:pt x="1855" y="181"/>
                </a:lnTo>
                <a:lnTo>
                  <a:pt x="1855" y="182"/>
                </a:lnTo>
                <a:lnTo>
                  <a:pt x="1855" y="184"/>
                </a:lnTo>
                <a:lnTo>
                  <a:pt x="1853" y="185"/>
                </a:lnTo>
                <a:lnTo>
                  <a:pt x="1853" y="187"/>
                </a:lnTo>
                <a:lnTo>
                  <a:pt x="1852" y="188"/>
                </a:lnTo>
                <a:lnTo>
                  <a:pt x="1849" y="191"/>
                </a:lnTo>
                <a:lnTo>
                  <a:pt x="1848" y="192"/>
                </a:lnTo>
                <a:lnTo>
                  <a:pt x="1846" y="192"/>
                </a:lnTo>
                <a:lnTo>
                  <a:pt x="1845" y="192"/>
                </a:lnTo>
                <a:lnTo>
                  <a:pt x="1846" y="191"/>
                </a:lnTo>
                <a:lnTo>
                  <a:pt x="1846" y="190"/>
                </a:lnTo>
                <a:lnTo>
                  <a:pt x="1848" y="190"/>
                </a:lnTo>
                <a:lnTo>
                  <a:pt x="1848" y="188"/>
                </a:lnTo>
                <a:lnTo>
                  <a:pt x="1848" y="187"/>
                </a:lnTo>
                <a:lnTo>
                  <a:pt x="1848" y="185"/>
                </a:lnTo>
                <a:lnTo>
                  <a:pt x="1848" y="184"/>
                </a:lnTo>
                <a:lnTo>
                  <a:pt x="1849" y="182"/>
                </a:lnTo>
                <a:lnTo>
                  <a:pt x="1849" y="181"/>
                </a:lnTo>
                <a:lnTo>
                  <a:pt x="1850" y="181"/>
                </a:lnTo>
                <a:lnTo>
                  <a:pt x="1850" y="179"/>
                </a:lnTo>
                <a:lnTo>
                  <a:pt x="1852" y="179"/>
                </a:lnTo>
                <a:lnTo>
                  <a:pt x="1853" y="178"/>
                </a:lnTo>
                <a:lnTo>
                  <a:pt x="1855" y="178"/>
                </a:lnTo>
                <a:lnTo>
                  <a:pt x="1855" y="179"/>
                </a:lnTo>
                <a:close/>
                <a:moveTo>
                  <a:pt x="1942" y="178"/>
                </a:moveTo>
                <a:lnTo>
                  <a:pt x="1940" y="178"/>
                </a:lnTo>
                <a:lnTo>
                  <a:pt x="1942" y="178"/>
                </a:lnTo>
                <a:close/>
                <a:moveTo>
                  <a:pt x="2011" y="176"/>
                </a:moveTo>
                <a:lnTo>
                  <a:pt x="2011" y="178"/>
                </a:lnTo>
                <a:lnTo>
                  <a:pt x="2009" y="178"/>
                </a:lnTo>
                <a:lnTo>
                  <a:pt x="2009" y="176"/>
                </a:lnTo>
                <a:lnTo>
                  <a:pt x="2008" y="176"/>
                </a:lnTo>
                <a:lnTo>
                  <a:pt x="2009" y="176"/>
                </a:lnTo>
                <a:lnTo>
                  <a:pt x="2011" y="176"/>
                </a:lnTo>
                <a:close/>
                <a:moveTo>
                  <a:pt x="1842" y="175"/>
                </a:moveTo>
                <a:lnTo>
                  <a:pt x="1843" y="176"/>
                </a:lnTo>
                <a:lnTo>
                  <a:pt x="1846" y="176"/>
                </a:lnTo>
                <a:lnTo>
                  <a:pt x="1848" y="175"/>
                </a:lnTo>
                <a:lnTo>
                  <a:pt x="1848" y="176"/>
                </a:lnTo>
                <a:lnTo>
                  <a:pt x="1848" y="178"/>
                </a:lnTo>
                <a:lnTo>
                  <a:pt x="1848" y="179"/>
                </a:lnTo>
                <a:lnTo>
                  <a:pt x="1848" y="181"/>
                </a:lnTo>
                <a:lnTo>
                  <a:pt x="1846" y="181"/>
                </a:lnTo>
                <a:lnTo>
                  <a:pt x="1846" y="182"/>
                </a:lnTo>
                <a:lnTo>
                  <a:pt x="1845" y="184"/>
                </a:lnTo>
                <a:lnTo>
                  <a:pt x="1845" y="185"/>
                </a:lnTo>
                <a:lnTo>
                  <a:pt x="1843" y="187"/>
                </a:lnTo>
                <a:lnTo>
                  <a:pt x="1842" y="188"/>
                </a:lnTo>
                <a:lnTo>
                  <a:pt x="1840" y="188"/>
                </a:lnTo>
                <a:lnTo>
                  <a:pt x="1839" y="190"/>
                </a:lnTo>
                <a:lnTo>
                  <a:pt x="1839" y="191"/>
                </a:lnTo>
                <a:lnTo>
                  <a:pt x="1837" y="191"/>
                </a:lnTo>
                <a:lnTo>
                  <a:pt x="1837" y="190"/>
                </a:lnTo>
                <a:lnTo>
                  <a:pt x="1837" y="188"/>
                </a:lnTo>
                <a:lnTo>
                  <a:pt x="1837" y="187"/>
                </a:lnTo>
                <a:lnTo>
                  <a:pt x="1836" y="185"/>
                </a:lnTo>
                <a:lnTo>
                  <a:pt x="1836" y="184"/>
                </a:lnTo>
                <a:lnTo>
                  <a:pt x="1834" y="184"/>
                </a:lnTo>
                <a:lnTo>
                  <a:pt x="1833" y="184"/>
                </a:lnTo>
                <a:lnTo>
                  <a:pt x="1833" y="182"/>
                </a:lnTo>
                <a:lnTo>
                  <a:pt x="1831" y="182"/>
                </a:lnTo>
                <a:lnTo>
                  <a:pt x="1830" y="182"/>
                </a:lnTo>
                <a:lnTo>
                  <a:pt x="1830" y="181"/>
                </a:lnTo>
                <a:lnTo>
                  <a:pt x="1828" y="181"/>
                </a:lnTo>
                <a:lnTo>
                  <a:pt x="1828" y="179"/>
                </a:lnTo>
                <a:lnTo>
                  <a:pt x="1827" y="179"/>
                </a:lnTo>
                <a:lnTo>
                  <a:pt x="1828" y="176"/>
                </a:lnTo>
                <a:lnTo>
                  <a:pt x="1830" y="176"/>
                </a:lnTo>
                <a:lnTo>
                  <a:pt x="1831" y="175"/>
                </a:lnTo>
                <a:lnTo>
                  <a:pt x="1831" y="176"/>
                </a:lnTo>
                <a:lnTo>
                  <a:pt x="1833" y="176"/>
                </a:lnTo>
                <a:lnTo>
                  <a:pt x="1834" y="176"/>
                </a:lnTo>
                <a:lnTo>
                  <a:pt x="1834" y="178"/>
                </a:lnTo>
                <a:lnTo>
                  <a:pt x="1836" y="176"/>
                </a:lnTo>
                <a:lnTo>
                  <a:pt x="1837" y="176"/>
                </a:lnTo>
                <a:lnTo>
                  <a:pt x="1839" y="176"/>
                </a:lnTo>
                <a:lnTo>
                  <a:pt x="1842" y="175"/>
                </a:lnTo>
                <a:close/>
                <a:moveTo>
                  <a:pt x="1930" y="170"/>
                </a:moveTo>
                <a:lnTo>
                  <a:pt x="1931" y="170"/>
                </a:lnTo>
                <a:lnTo>
                  <a:pt x="1933" y="170"/>
                </a:lnTo>
                <a:lnTo>
                  <a:pt x="1933" y="172"/>
                </a:lnTo>
                <a:lnTo>
                  <a:pt x="1934" y="172"/>
                </a:lnTo>
                <a:lnTo>
                  <a:pt x="1934" y="173"/>
                </a:lnTo>
                <a:lnTo>
                  <a:pt x="1936" y="173"/>
                </a:lnTo>
                <a:lnTo>
                  <a:pt x="1937" y="175"/>
                </a:lnTo>
                <a:lnTo>
                  <a:pt x="1939" y="176"/>
                </a:lnTo>
                <a:lnTo>
                  <a:pt x="1939" y="178"/>
                </a:lnTo>
                <a:lnTo>
                  <a:pt x="1937" y="176"/>
                </a:lnTo>
                <a:lnTo>
                  <a:pt x="1937" y="175"/>
                </a:lnTo>
                <a:lnTo>
                  <a:pt x="1936" y="175"/>
                </a:lnTo>
                <a:lnTo>
                  <a:pt x="1937" y="176"/>
                </a:lnTo>
                <a:lnTo>
                  <a:pt x="1936" y="176"/>
                </a:lnTo>
                <a:lnTo>
                  <a:pt x="1936" y="175"/>
                </a:lnTo>
                <a:lnTo>
                  <a:pt x="1934" y="173"/>
                </a:lnTo>
                <a:lnTo>
                  <a:pt x="1934" y="172"/>
                </a:lnTo>
                <a:lnTo>
                  <a:pt x="1933" y="172"/>
                </a:lnTo>
                <a:lnTo>
                  <a:pt x="1931" y="170"/>
                </a:lnTo>
                <a:lnTo>
                  <a:pt x="1930" y="170"/>
                </a:lnTo>
                <a:lnTo>
                  <a:pt x="1928" y="170"/>
                </a:lnTo>
                <a:lnTo>
                  <a:pt x="1930" y="170"/>
                </a:lnTo>
                <a:close/>
                <a:moveTo>
                  <a:pt x="1927" y="169"/>
                </a:moveTo>
                <a:lnTo>
                  <a:pt x="1925" y="169"/>
                </a:lnTo>
                <a:lnTo>
                  <a:pt x="1925" y="170"/>
                </a:lnTo>
                <a:lnTo>
                  <a:pt x="1927" y="170"/>
                </a:lnTo>
                <a:lnTo>
                  <a:pt x="1925" y="170"/>
                </a:lnTo>
                <a:lnTo>
                  <a:pt x="1925" y="169"/>
                </a:lnTo>
                <a:lnTo>
                  <a:pt x="1924" y="169"/>
                </a:lnTo>
                <a:lnTo>
                  <a:pt x="1924" y="168"/>
                </a:lnTo>
                <a:lnTo>
                  <a:pt x="1925" y="168"/>
                </a:lnTo>
                <a:lnTo>
                  <a:pt x="1925" y="169"/>
                </a:lnTo>
                <a:lnTo>
                  <a:pt x="1927" y="169"/>
                </a:lnTo>
                <a:close/>
                <a:moveTo>
                  <a:pt x="1922" y="169"/>
                </a:moveTo>
                <a:lnTo>
                  <a:pt x="1922" y="168"/>
                </a:lnTo>
                <a:lnTo>
                  <a:pt x="1924" y="168"/>
                </a:lnTo>
                <a:lnTo>
                  <a:pt x="1922" y="169"/>
                </a:lnTo>
                <a:close/>
                <a:moveTo>
                  <a:pt x="1887" y="163"/>
                </a:moveTo>
                <a:lnTo>
                  <a:pt x="1889" y="163"/>
                </a:lnTo>
                <a:lnTo>
                  <a:pt x="1892" y="165"/>
                </a:lnTo>
                <a:lnTo>
                  <a:pt x="1893" y="165"/>
                </a:lnTo>
                <a:lnTo>
                  <a:pt x="1892" y="165"/>
                </a:lnTo>
                <a:lnTo>
                  <a:pt x="1887" y="163"/>
                </a:lnTo>
                <a:lnTo>
                  <a:pt x="1884" y="163"/>
                </a:lnTo>
                <a:lnTo>
                  <a:pt x="1883" y="163"/>
                </a:lnTo>
                <a:lnTo>
                  <a:pt x="1884" y="163"/>
                </a:lnTo>
                <a:lnTo>
                  <a:pt x="1887" y="163"/>
                </a:lnTo>
                <a:close/>
                <a:moveTo>
                  <a:pt x="1911" y="163"/>
                </a:moveTo>
                <a:lnTo>
                  <a:pt x="1911" y="165"/>
                </a:lnTo>
                <a:lnTo>
                  <a:pt x="1912" y="165"/>
                </a:lnTo>
                <a:lnTo>
                  <a:pt x="1914" y="165"/>
                </a:lnTo>
                <a:lnTo>
                  <a:pt x="1917" y="165"/>
                </a:lnTo>
                <a:lnTo>
                  <a:pt x="1915" y="166"/>
                </a:lnTo>
                <a:lnTo>
                  <a:pt x="1914" y="166"/>
                </a:lnTo>
                <a:lnTo>
                  <a:pt x="1912" y="166"/>
                </a:lnTo>
                <a:lnTo>
                  <a:pt x="1912" y="165"/>
                </a:lnTo>
                <a:lnTo>
                  <a:pt x="1911" y="165"/>
                </a:lnTo>
                <a:lnTo>
                  <a:pt x="1909" y="165"/>
                </a:lnTo>
                <a:lnTo>
                  <a:pt x="1908" y="165"/>
                </a:lnTo>
                <a:lnTo>
                  <a:pt x="1906" y="165"/>
                </a:lnTo>
                <a:lnTo>
                  <a:pt x="1905" y="165"/>
                </a:lnTo>
                <a:lnTo>
                  <a:pt x="1905" y="163"/>
                </a:lnTo>
                <a:lnTo>
                  <a:pt x="1903" y="163"/>
                </a:lnTo>
                <a:lnTo>
                  <a:pt x="1900" y="162"/>
                </a:lnTo>
                <a:lnTo>
                  <a:pt x="1903" y="162"/>
                </a:lnTo>
                <a:lnTo>
                  <a:pt x="1905" y="163"/>
                </a:lnTo>
                <a:lnTo>
                  <a:pt x="1906" y="163"/>
                </a:lnTo>
                <a:lnTo>
                  <a:pt x="1909" y="163"/>
                </a:lnTo>
                <a:lnTo>
                  <a:pt x="1911" y="163"/>
                </a:lnTo>
                <a:close/>
                <a:moveTo>
                  <a:pt x="1758" y="160"/>
                </a:moveTo>
                <a:lnTo>
                  <a:pt x="1758" y="162"/>
                </a:lnTo>
                <a:lnTo>
                  <a:pt x="1756" y="162"/>
                </a:lnTo>
                <a:lnTo>
                  <a:pt x="1755" y="162"/>
                </a:lnTo>
                <a:lnTo>
                  <a:pt x="1755" y="160"/>
                </a:lnTo>
                <a:lnTo>
                  <a:pt x="1753" y="160"/>
                </a:lnTo>
                <a:lnTo>
                  <a:pt x="1755" y="160"/>
                </a:lnTo>
                <a:lnTo>
                  <a:pt x="1756" y="160"/>
                </a:lnTo>
                <a:lnTo>
                  <a:pt x="1758" y="160"/>
                </a:lnTo>
                <a:close/>
                <a:moveTo>
                  <a:pt x="1752" y="160"/>
                </a:moveTo>
                <a:lnTo>
                  <a:pt x="1751" y="160"/>
                </a:lnTo>
                <a:lnTo>
                  <a:pt x="1749" y="160"/>
                </a:lnTo>
                <a:lnTo>
                  <a:pt x="1749" y="159"/>
                </a:lnTo>
                <a:lnTo>
                  <a:pt x="1751" y="159"/>
                </a:lnTo>
                <a:lnTo>
                  <a:pt x="1752" y="160"/>
                </a:lnTo>
                <a:close/>
                <a:moveTo>
                  <a:pt x="1727" y="156"/>
                </a:moveTo>
                <a:lnTo>
                  <a:pt x="1726" y="156"/>
                </a:lnTo>
                <a:lnTo>
                  <a:pt x="1727" y="154"/>
                </a:lnTo>
                <a:lnTo>
                  <a:pt x="1727" y="153"/>
                </a:lnTo>
                <a:lnTo>
                  <a:pt x="1728" y="153"/>
                </a:lnTo>
                <a:lnTo>
                  <a:pt x="1728" y="154"/>
                </a:lnTo>
                <a:lnTo>
                  <a:pt x="1727" y="154"/>
                </a:lnTo>
                <a:lnTo>
                  <a:pt x="1727" y="156"/>
                </a:lnTo>
                <a:close/>
                <a:moveTo>
                  <a:pt x="1702" y="103"/>
                </a:moveTo>
                <a:lnTo>
                  <a:pt x="1702" y="104"/>
                </a:lnTo>
                <a:lnTo>
                  <a:pt x="1701" y="103"/>
                </a:lnTo>
                <a:lnTo>
                  <a:pt x="1699" y="101"/>
                </a:lnTo>
                <a:lnTo>
                  <a:pt x="1701" y="101"/>
                </a:lnTo>
                <a:lnTo>
                  <a:pt x="1702" y="103"/>
                </a:lnTo>
                <a:close/>
                <a:moveTo>
                  <a:pt x="1695" y="96"/>
                </a:moveTo>
                <a:lnTo>
                  <a:pt x="1696" y="97"/>
                </a:lnTo>
                <a:lnTo>
                  <a:pt x="1698" y="100"/>
                </a:lnTo>
                <a:lnTo>
                  <a:pt x="1698" y="98"/>
                </a:lnTo>
                <a:lnTo>
                  <a:pt x="1699" y="100"/>
                </a:lnTo>
                <a:lnTo>
                  <a:pt x="1698" y="100"/>
                </a:lnTo>
                <a:lnTo>
                  <a:pt x="1695" y="100"/>
                </a:lnTo>
                <a:lnTo>
                  <a:pt x="1695" y="98"/>
                </a:lnTo>
                <a:lnTo>
                  <a:pt x="1693" y="98"/>
                </a:lnTo>
                <a:lnTo>
                  <a:pt x="1692" y="98"/>
                </a:lnTo>
                <a:lnTo>
                  <a:pt x="1692" y="97"/>
                </a:lnTo>
                <a:lnTo>
                  <a:pt x="1695" y="96"/>
                </a:lnTo>
                <a:close/>
                <a:moveTo>
                  <a:pt x="1311" y="96"/>
                </a:moveTo>
                <a:lnTo>
                  <a:pt x="1310" y="96"/>
                </a:lnTo>
                <a:lnTo>
                  <a:pt x="1308" y="97"/>
                </a:lnTo>
                <a:lnTo>
                  <a:pt x="1307" y="97"/>
                </a:lnTo>
                <a:lnTo>
                  <a:pt x="1307" y="98"/>
                </a:lnTo>
                <a:lnTo>
                  <a:pt x="1307" y="97"/>
                </a:lnTo>
                <a:lnTo>
                  <a:pt x="1305" y="97"/>
                </a:lnTo>
                <a:lnTo>
                  <a:pt x="1305" y="98"/>
                </a:lnTo>
                <a:lnTo>
                  <a:pt x="1304" y="97"/>
                </a:lnTo>
                <a:lnTo>
                  <a:pt x="1304" y="98"/>
                </a:lnTo>
                <a:lnTo>
                  <a:pt x="1302" y="98"/>
                </a:lnTo>
                <a:lnTo>
                  <a:pt x="1301" y="98"/>
                </a:lnTo>
                <a:lnTo>
                  <a:pt x="1298" y="100"/>
                </a:lnTo>
                <a:lnTo>
                  <a:pt x="1298" y="101"/>
                </a:lnTo>
                <a:lnTo>
                  <a:pt x="1298" y="100"/>
                </a:lnTo>
                <a:lnTo>
                  <a:pt x="1296" y="100"/>
                </a:lnTo>
                <a:lnTo>
                  <a:pt x="1296" y="101"/>
                </a:lnTo>
                <a:lnTo>
                  <a:pt x="1295" y="101"/>
                </a:lnTo>
                <a:lnTo>
                  <a:pt x="1292" y="101"/>
                </a:lnTo>
                <a:lnTo>
                  <a:pt x="1292" y="103"/>
                </a:lnTo>
                <a:lnTo>
                  <a:pt x="1292" y="101"/>
                </a:lnTo>
                <a:lnTo>
                  <a:pt x="1290" y="101"/>
                </a:lnTo>
                <a:lnTo>
                  <a:pt x="1290" y="100"/>
                </a:lnTo>
                <a:lnTo>
                  <a:pt x="1293" y="100"/>
                </a:lnTo>
                <a:lnTo>
                  <a:pt x="1296" y="100"/>
                </a:lnTo>
                <a:lnTo>
                  <a:pt x="1298" y="100"/>
                </a:lnTo>
                <a:lnTo>
                  <a:pt x="1299" y="98"/>
                </a:lnTo>
                <a:lnTo>
                  <a:pt x="1301" y="98"/>
                </a:lnTo>
                <a:lnTo>
                  <a:pt x="1302" y="98"/>
                </a:lnTo>
                <a:lnTo>
                  <a:pt x="1302" y="97"/>
                </a:lnTo>
                <a:lnTo>
                  <a:pt x="1304" y="97"/>
                </a:lnTo>
                <a:lnTo>
                  <a:pt x="1305" y="97"/>
                </a:lnTo>
                <a:lnTo>
                  <a:pt x="1307" y="97"/>
                </a:lnTo>
                <a:lnTo>
                  <a:pt x="1307" y="96"/>
                </a:lnTo>
                <a:lnTo>
                  <a:pt x="1308" y="96"/>
                </a:lnTo>
                <a:lnTo>
                  <a:pt x="1310" y="96"/>
                </a:lnTo>
                <a:lnTo>
                  <a:pt x="1311" y="96"/>
                </a:lnTo>
                <a:close/>
                <a:moveTo>
                  <a:pt x="1680" y="96"/>
                </a:moveTo>
                <a:lnTo>
                  <a:pt x="1680" y="97"/>
                </a:lnTo>
                <a:lnTo>
                  <a:pt x="1679" y="97"/>
                </a:lnTo>
                <a:lnTo>
                  <a:pt x="1679" y="96"/>
                </a:lnTo>
                <a:lnTo>
                  <a:pt x="1679" y="97"/>
                </a:lnTo>
                <a:lnTo>
                  <a:pt x="1677" y="96"/>
                </a:lnTo>
                <a:lnTo>
                  <a:pt x="1679" y="96"/>
                </a:lnTo>
                <a:lnTo>
                  <a:pt x="1679" y="94"/>
                </a:lnTo>
                <a:lnTo>
                  <a:pt x="1680" y="94"/>
                </a:lnTo>
                <a:lnTo>
                  <a:pt x="1680" y="96"/>
                </a:lnTo>
                <a:close/>
                <a:moveTo>
                  <a:pt x="1515" y="87"/>
                </a:moveTo>
                <a:lnTo>
                  <a:pt x="1515" y="88"/>
                </a:lnTo>
                <a:lnTo>
                  <a:pt x="1515" y="90"/>
                </a:lnTo>
                <a:lnTo>
                  <a:pt x="1514" y="90"/>
                </a:lnTo>
                <a:lnTo>
                  <a:pt x="1514" y="91"/>
                </a:lnTo>
                <a:lnTo>
                  <a:pt x="1514" y="93"/>
                </a:lnTo>
                <a:lnTo>
                  <a:pt x="1515" y="93"/>
                </a:lnTo>
                <a:lnTo>
                  <a:pt x="1515" y="94"/>
                </a:lnTo>
                <a:lnTo>
                  <a:pt x="1514" y="93"/>
                </a:lnTo>
                <a:lnTo>
                  <a:pt x="1512" y="91"/>
                </a:lnTo>
                <a:lnTo>
                  <a:pt x="1511" y="91"/>
                </a:lnTo>
                <a:lnTo>
                  <a:pt x="1511" y="90"/>
                </a:lnTo>
                <a:lnTo>
                  <a:pt x="1509" y="88"/>
                </a:lnTo>
                <a:lnTo>
                  <a:pt x="1509" y="87"/>
                </a:lnTo>
                <a:lnTo>
                  <a:pt x="1511" y="88"/>
                </a:lnTo>
                <a:lnTo>
                  <a:pt x="1512" y="88"/>
                </a:lnTo>
                <a:lnTo>
                  <a:pt x="1512" y="87"/>
                </a:lnTo>
                <a:lnTo>
                  <a:pt x="1514" y="87"/>
                </a:lnTo>
                <a:lnTo>
                  <a:pt x="1515" y="85"/>
                </a:lnTo>
                <a:lnTo>
                  <a:pt x="1515" y="84"/>
                </a:lnTo>
                <a:lnTo>
                  <a:pt x="1515" y="85"/>
                </a:lnTo>
                <a:lnTo>
                  <a:pt x="1515" y="87"/>
                </a:lnTo>
                <a:close/>
                <a:moveTo>
                  <a:pt x="1518" y="79"/>
                </a:moveTo>
                <a:lnTo>
                  <a:pt x="1517" y="79"/>
                </a:lnTo>
                <a:lnTo>
                  <a:pt x="1517" y="78"/>
                </a:lnTo>
                <a:lnTo>
                  <a:pt x="1515" y="76"/>
                </a:lnTo>
                <a:lnTo>
                  <a:pt x="1515" y="75"/>
                </a:lnTo>
                <a:lnTo>
                  <a:pt x="1517" y="73"/>
                </a:lnTo>
                <a:lnTo>
                  <a:pt x="1517" y="75"/>
                </a:lnTo>
                <a:lnTo>
                  <a:pt x="1517" y="76"/>
                </a:lnTo>
                <a:lnTo>
                  <a:pt x="1518" y="76"/>
                </a:lnTo>
                <a:lnTo>
                  <a:pt x="1518" y="78"/>
                </a:lnTo>
                <a:lnTo>
                  <a:pt x="1518" y="79"/>
                </a:lnTo>
                <a:close/>
                <a:moveTo>
                  <a:pt x="1559" y="51"/>
                </a:moveTo>
                <a:lnTo>
                  <a:pt x="1558" y="53"/>
                </a:lnTo>
                <a:lnTo>
                  <a:pt x="1558" y="51"/>
                </a:lnTo>
                <a:lnTo>
                  <a:pt x="1557" y="51"/>
                </a:lnTo>
                <a:lnTo>
                  <a:pt x="1558" y="51"/>
                </a:lnTo>
                <a:lnTo>
                  <a:pt x="1559" y="51"/>
                </a:lnTo>
                <a:close/>
                <a:moveTo>
                  <a:pt x="1551" y="46"/>
                </a:moveTo>
                <a:lnTo>
                  <a:pt x="1552" y="47"/>
                </a:lnTo>
                <a:lnTo>
                  <a:pt x="1554" y="47"/>
                </a:lnTo>
                <a:lnTo>
                  <a:pt x="1554" y="48"/>
                </a:lnTo>
                <a:lnTo>
                  <a:pt x="1555" y="48"/>
                </a:lnTo>
                <a:lnTo>
                  <a:pt x="1555" y="50"/>
                </a:lnTo>
                <a:lnTo>
                  <a:pt x="1557" y="50"/>
                </a:lnTo>
                <a:lnTo>
                  <a:pt x="1557" y="51"/>
                </a:lnTo>
                <a:lnTo>
                  <a:pt x="1555" y="50"/>
                </a:lnTo>
                <a:lnTo>
                  <a:pt x="1554" y="48"/>
                </a:lnTo>
                <a:lnTo>
                  <a:pt x="1552" y="48"/>
                </a:lnTo>
                <a:lnTo>
                  <a:pt x="1552" y="47"/>
                </a:lnTo>
                <a:lnTo>
                  <a:pt x="1551" y="47"/>
                </a:lnTo>
                <a:lnTo>
                  <a:pt x="1549" y="47"/>
                </a:lnTo>
                <a:lnTo>
                  <a:pt x="1549" y="46"/>
                </a:lnTo>
                <a:lnTo>
                  <a:pt x="1551" y="46"/>
                </a:lnTo>
                <a:close/>
                <a:moveTo>
                  <a:pt x="1546" y="46"/>
                </a:moveTo>
                <a:lnTo>
                  <a:pt x="1546" y="44"/>
                </a:lnTo>
                <a:lnTo>
                  <a:pt x="1545" y="44"/>
                </a:lnTo>
                <a:lnTo>
                  <a:pt x="1545" y="43"/>
                </a:lnTo>
                <a:lnTo>
                  <a:pt x="1543" y="43"/>
                </a:lnTo>
                <a:lnTo>
                  <a:pt x="1542" y="43"/>
                </a:lnTo>
                <a:lnTo>
                  <a:pt x="1542" y="41"/>
                </a:lnTo>
                <a:lnTo>
                  <a:pt x="1543" y="41"/>
                </a:lnTo>
                <a:lnTo>
                  <a:pt x="1545" y="43"/>
                </a:lnTo>
                <a:lnTo>
                  <a:pt x="1546" y="43"/>
                </a:lnTo>
                <a:lnTo>
                  <a:pt x="1546" y="44"/>
                </a:lnTo>
                <a:lnTo>
                  <a:pt x="1546" y="46"/>
                </a:lnTo>
                <a:close/>
                <a:moveTo>
                  <a:pt x="1521" y="32"/>
                </a:moveTo>
                <a:lnTo>
                  <a:pt x="1523" y="32"/>
                </a:lnTo>
                <a:lnTo>
                  <a:pt x="1523" y="34"/>
                </a:lnTo>
                <a:lnTo>
                  <a:pt x="1524" y="34"/>
                </a:lnTo>
                <a:lnTo>
                  <a:pt x="1526" y="35"/>
                </a:lnTo>
                <a:lnTo>
                  <a:pt x="1527" y="35"/>
                </a:lnTo>
                <a:lnTo>
                  <a:pt x="1527" y="37"/>
                </a:lnTo>
                <a:lnTo>
                  <a:pt x="1526" y="35"/>
                </a:lnTo>
                <a:lnTo>
                  <a:pt x="1524" y="35"/>
                </a:lnTo>
                <a:lnTo>
                  <a:pt x="1524" y="34"/>
                </a:lnTo>
                <a:lnTo>
                  <a:pt x="1523" y="34"/>
                </a:lnTo>
                <a:lnTo>
                  <a:pt x="1521" y="32"/>
                </a:lnTo>
                <a:lnTo>
                  <a:pt x="1520" y="32"/>
                </a:lnTo>
                <a:lnTo>
                  <a:pt x="1518" y="32"/>
                </a:lnTo>
                <a:lnTo>
                  <a:pt x="1520" y="32"/>
                </a:lnTo>
                <a:lnTo>
                  <a:pt x="1521" y="32"/>
                </a:lnTo>
                <a:close/>
                <a:moveTo>
                  <a:pt x="1512" y="29"/>
                </a:moveTo>
                <a:lnTo>
                  <a:pt x="1514" y="31"/>
                </a:lnTo>
                <a:lnTo>
                  <a:pt x="1512" y="31"/>
                </a:lnTo>
                <a:lnTo>
                  <a:pt x="1511" y="31"/>
                </a:lnTo>
                <a:lnTo>
                  <a:pt x="1511" y="32"/>
                </a:lnTo>
                <a:lnTo>
                  <a:pt x="1509" y="32"/>
                </a:lnTo>
                <a:lnTo>
                  <a:pt x="1509" y="31"/>
                </a:lnTo>
                <a:lnTo>
                  <a:pt x="1511" y="31"/>
                </a:lnTo>
                <a:lnTo>
                  <a:pt x="1509" y="31"/>
                </a:lnTo>
                <a:lnTo>
                  <a:pt x="1508" y="31"/>
                </a:lnTo>
                <a:lnTo>
                  <a:pt x="1507" y="31"/>
                </a:lnTo>
                <a:lnTo>
                  <a:pt x="1511" y="29"/>
                </a:lnTo>
                <a:lnTo>
                  <a:pt x="1512" y="29"/>
                </a:lnTo>
                <a:close/>
                <a:moveTo>
                  <a:pt x="1496" y="21"/>
                </a:moveTo>
                <a:lnTo>
                  <a:pt x="1495" y="21"/>
                </a:lnTo>
                <a:lnTo>
                  <a:pt x="1495" y="19"/>
                </a:lnTo>
                <a:lnTo>
                  <a:pt x="1493" y="18"/>
                </a:lnTo>
                <a:lnTo>
                  <a:pt x="1493" y="16"/>
                </a:lnTo>
                <a:lnTo>
                  <a:pt x="1495" y="18"/>
                </a:lnTo>
                <a:lnTo>
                  <a:pt x="1495" y="19"/>
                </a:lnTo>
                <a:lnTo>
                  <a:pt x="1495" y="21"/>
                </a:lnTo>
                <a:lnTo>
                  <a:pt x="1496" y="21"/>
                </a:lnTo>
                <a:close/>
                <a:moveTo>
                  <a:pt x="1492" y="15"/>
                </a:moveTo>
                <a:lnTo>
                  <a:pt x="1492" y="16"/>
                </a:lnTo>
                <a:lnTo>
                  <a:pt x="1492" y="15"/>
                </a:lnTo>
                <a:lnTo>
                  <a:pt x="1490" y="15"/>
                </a:lnTo>
                <a:lnTo>
                  <a:pt x="1489" y="15"/>
                </a:lnTo>
                <a:lnTo>
                  <a:pt x="1489" y="13"/>
                </a:lnTo>
                <a:lnTo>
                  <a:pt x="1487" y="13"/>
                </a:lnTo>
                <a:lnTo>
                  <a:pt x="1486" y="13"/>
                </a:lnTo>
                <a:lnTo>
                  <a:pt x="1486" y="12"/>
                </a:lnTo>
                <a:lnTo>
                  <a:pt x="1484" y="12"/>
                </a:lnTo>
                <a:lnTo>
                  <a:pt x="1486" y="12"/>
                </a:lnTo>
                <a:lnTo>
                  <a:pt x="1487" y="13"/>
                </a:lnTo>
                <a:lnTo>
                  <a:pt x="1489" y="13"/>
                </a:lnTo>
                <a:lnTo>
                  <a:pt x="1490" y="13"/>
                </a:lnTo>
                <a:lnTo>
                  <a:pt x="1490" y="15"/>
                </a:lnTo>
                <a:lnTo>
                  <a:pt x="1492" y="15"/>
                </a:lnTo>
                <a:close/>
                <a:moveTo>
                  <a:pt x="1483" y="12"/>
                </a:moveTo>
                <a:lnTo>
                  <a:pt x="1482" y="10"/>
                </a:lnTo>
                <a:lnTo>
                  <a:pt x="1483" y="10"/>
                </a:lnTo>
                <a:lnTo>
                  <a:pt x="1483" y="12"/>
                </a:lnTo>
                <a:close/>
                <a:moveTo>
                  <a:pt x="1482" y="10"/>
                </a:moveTo>
                <a:lnTo>
                  <a:pt x="1480" y="10"/>
                </a:lnTo>
                <a:lnTo>
                  <a:pt x="1479" y="10"/>
                </a:lnTo>
                <a:lnTo>
                  <a:pt x="1479" y="9"/>
                </a:lnTo>
                <a:lnTo>
                  <a:pt x="1480" y="9"/>
                </a:lnTo>
                <a:lnTo>
                  <a:pt x="1480" y="10"/>
                </a:lnTo>
                <a:lnTo>
                  <a:pt x="1482" y="10"/>
                </a:lnTo>
                <a:close/>
                <a:moveTo>
                  <a:pt x="2790" y="2005"/>
                </a:moveTo>
                <a:lnTo>
                  <a:pt x="2790" y="2003"/>
                </a:lnTo>
                <a:lnTo>
                  <a:pt x="2790" y="2002"/>
                </a:lnTo>
                <a:lnTo>
                  <a:pt x="2790" y="2000"/>
                </a:lnTo>
                <a:lnTo>
                  <a:pt x="2790" y="1999"/>
                </a:lnTo>
                <a:lnTo>
                  <a:pt x="2788" y="1997"/>
                </a:lnTo>
                <a:lnTo>
                  <a:pt x="2790" y="1996"/>
                </a:lnTo>
                <a:lnTo>
                  <a:pt x="2788" y="1996"/>
                </a:lnTo>
                <a:lnTo>
                  <a:pt x="2788" y="1997"/>
                </a:lnTo>
                <a:lnTo>
                  <a:pt x="2787" y="1997"/>
                </a:lnTo>
                <a:lnTo>
                  <a:pt x="2788" y="1997"/>
                </a:lnTo>
                <a:lnTo>
                  <a:pt x="2787" y="1996"/>
                </a:lnTo>
                <a:lnTo>
                  <a:pt x="2788" y="1996"/>
                </a:lnTo>
                <a:lnTo>
                  <a:pt x="2787" y="1996"/>
                </a:lnTo>
                <a:lnTo>
                  <a:pt x="2787" y="1994"/>
                </a:lnTo>
                <a:lnTo>
                  <a:pt x="2787" y="1996"/>
                </a:lnTo>
                <a:lnTo>
                  <a:pt x="2785" y="1996"/>
                </a:lnTo>
                <a:lnTo>
                  <a:pt x="2785" y="1994"/>
                </a:lnTo>
                <a:lnTo>
                  <a:pt x="2787" y="1994"/>
                </a:lnTo>
                <a:lnTo>
                  <a:pt x="2787" y="1993"/>
                </a:lnTo>
                <a:lnTo>
                  <a:pt x="2788" y="1993"/>
                </a:lnTo>
                <a:lnTo>
                  <a:pt x="2790" y="1993"/>
                </a:lnTo>
                <a:lnTo>
                  <a:pt x="2790" y="1991"/>
                </a:lnTo>
                <a:lnTo>
                  <a:pt x="2791" y="1991"/>
                </a:lnTo>
                <a:lnTo>
                  <a:pt x="2790" y="1991"/>
                </a:lnTo>
                <a:lnTo>
                  <a:pt x="2790" y="1990"/>
                </a:lnTo>
                <a:lnTo>
                  <a:pt x="2790" y="1991"/>
                </a:lnTo>
                <a:lnTo>
                  <a:pt x="2788" y="1991"/>
                </a:lnTo>
                <a:lnTo>
                  <a:pt x="2787" y="1991"/>
                </a:lnTo>
                <a:lnTo>
                  <a:pt x="2787" y="1990"/>
                </a:lnTo>
                <a:lnTo>
                  <a:pt x="2785" y="1990"/>
                </a:lnTo>
                <a:lnTo>
                  <a:pt x="2785" y="1988"/>
                </a:lnTo>
                <a:lnTo>
                  <a:pt x="2785" y="1987"/>
                </a:lnTo>
                <a:lnTo>
                  <a:pt x="2784" y="1986"/>
                </a:lnTo>
                <a:lnTo>
                  <a:pt x="2784" y="1984"/>
                </a:lnTo>
                <a:lnTo>
                  <a:pt x="2782" y="1983"/>
                </a:lnTo>
                <a:lnTo>
                  <a:pt x="2782" y="1981"/>
                </a:lnTo>
                <a:lnTo>
                  <a:pt x="2782" y="1980"/>
                </a:lnTo>
                <a:lnTo>
                  <a:pt x="2782" y="1978"/>
                </a:lnTo>
                <a:lnTo>
                  <a:pt x="2782" y="1980"/>
                </a:lnTo>
                <a:lnTo>
                  <a:pt x="2781" y="1980"/>
                </a:lnTo>
                <a:lnTo>
                  <a:pt x="2781" y="1978"/>
                </a:lnTo>
                <a:lnTo>
                  <a:pt x="2781" y="1977"/>
                </a:lnTo>
                <a:lnTo>
                  <a:pt x="2781" y="1975"/>
                </a:lnTo>
                <a:lnTo>
                  <a:pt x="2779" y="1975"/>
                </a:lnTo>
                <a:lnTo>
                  <a:pt x="2779" y="1974"/>
                </a:lnTo>
                <a:lnTo>
                  <a:pt x="2778" y="1974"/>
                </a:lnTo>
                <a:lnTo>
                  <a:pt x="2778" y="1972"/>
                </a:lnTo>
                <a:lnTo>
                  <a:pt x="2778" y="1971"/>
                </a:lnTo>
                <a:lnTo>
                  <a:pt x="2776" y="1969"/>
                </a:lnTo>
                <a:lnTo>
                  <a:pt x="2775" y="1968"/>
                </a:lnTo>
                <a:lnTo>
                  <a:pt x="2775" y="1965"/>
                </a:lnTo>
                <a:lnTo>
                  <a:pt x="2774" y="1965"/>
                </a:lnTo>
                <a:lnTo>
                  <a:pt x="2775" y="1963"/>
                </a:lnTo>
                <a:lnTo>
                  <a:pt x="2776" y="1962"/>
                </a:lnTo>
                <a:lnTo>
                  <a:pt x="2778" y="1962"/>
                </a:lnTo>
                <a:lnTo>
                  <a:pt x="2779" y="1962"/>
                </a:lnTo>
                <a:lnTo>
                  <a:pt x="2779" y="1961"/>
                </a:lnTo>
                <a:lnTo>
                  <a:pt x="2781" y="1961"/>
                </a:lnTo>
                <a:lnTo>
                  <a:pt x="2781" y="1959"/>
                </a:lnTo>
                <a:lnTo>
                  <a:pt x="2782" y="1959"/>
                </a:lnTo>
                <a:lnTo>
                  <a:pt x="2782" y="1958"/>
                </a:lnTo>
                <a:lnTo>
                  <a:pt x="2784" y="1958"/>
                </a:lnTo>
                <a:lnTo>
                  <a:pt x="2785" y="1958"/>
                </a:lnTo>
                <a:lnTo>
                  <a:pt x="2784" y="1958"/>
                </a:lnTo>
                <a:lnTo>
                  <a:pt x="2782" y="1958"/>
                </a:lnTo>
                <a:lnTo>
                  <a:pt x="2782" y="1959"/>
                </a:lnTo>
                <a:lnTo>
                  <a:pt x="2784" y="1959"/>
                </a:lnTo>
                <a:lnTo>
                  <a:pt x="2785" y="1959"/>
                </a:lnTo>
                <a:lnTo>
                  <a:pt x="2787" y="1959"/>
                </a:lnTo>
                <a:lnTo>
                  <a:pt x="2787" y="1958"/>
                </a:lnTo>
                <a:lnTo>
                  <a:pt x="2788" y="1958"/>
                </a:lnTo>
                <a:lnTo>
                  <a:pt x="2790" y="1958"/>
                </a:lnTo>
                <a:lnTo>
                  <a:pt x="2790" y="1956"/>
                </a:lnTo>
                <a:lnTo>
                  <a:pt x="2791" y="1956"/>
                </a:lnTo>
                <a:lnTo>
                  <a:pt x="2793" y="1956"/>
                </a:lnTo>
                <a:lnTo>
                  <a:pt x="2794" y="1956"/>
                </a:lnTo>
                <a:lnTo>
                  <a:pt x="2794" y="1955"/>
                </a:lnTo>
                <a:lnTo>
                  <a:pt x="2794" y="1956"/>
                </a:lnTo>
                <a:lnTo>
                  <a:pt x="2793" y="1956"/>
                </a:lnTo>
                <a:lnTo>
                  <a:pt x="2793" y="1955"/>
                </a:lnTo>
                <a:lnTo>
                  <a:pt x="2793" y="1953"/>
                </a:lnTo>
                <a:lnTo>
                  <a:pt x="2791" y="1953"/>
                </a:lnTo>
                <a:lnTo>
                  <a:pt x="2790" y="1953"/>
                </a:lnTo>
                <a:lnTo>
                  <a:pt x="2788" y="1953"/>
                </a:lnTo>
                <a:lnTo>
                  <a:pt x="2787" y="1953"/>
                </a:lnTo>
                <a:lnTo>
                  <a:pt x="2785" y="1953"/>
                </a:lnTo>
                <a:lnTo>
                  <a:pt x="2784" y="1953"/>
                </a:lnTo>
                <a:lnTo>
                  <a:pt x="2782" y="1953"/>
                </a:lnTo>
                <a:lnTo>
                  <a:pt x="2781" y="1953"/>
                </a:lnTo>
                <a:lnTo>
                  <a:pt x="2782" y="1953"/>
                </a:lnTo>
                <a:lnTo>
                  <a:pt x="2782" y="1955"/>
                </a:lnTo>
                <a:lnTo>
                  <a:pt x="2784" y="1955"/>
                </a:lnTo>
                <a:lnTo>
                  <a:pt x="2784" y="1956"/>
                </a:lnTo>
                <a:lnTo>
                  <a:pt x="2782" y="1956"/>
                </a:lnTo>
                <a:lnTo>
                  <a:pt x="2781" y="1956"/>
                </a:lnTo>
                <a:lnTo>
                  <a:pt x="2781" y="1958"/>
                </a:lnTo>
                <a:lnTo>
                  <a:pt x="2781" y="1959"/>
                </a:lnTo>
                <a:lnTo>
                  <a:pt x="2779" y="1959"/>
                </a:lnTo>
                <a:lnTo>
                  <a:pt x="2778" y="1961"/>
                </a:lnTo>
                <a:lnTo>
                  <a:pt x="2776" y="1961"/>
                </a:lnTo>
                <a:lnTo>
                  <a:pt x="2776" y="1959"/>
                </a:lnTo>
                <a:lnTo>
                  <a:pt x="2776" y="1958"/>
                </a:lnTo>
                <a:lnTo>
                  <a:pt x="2775" y="1958"/>
                </a:lnTo>
                <a:lnTo>
                  <a:pt x="2775" y="1956"/>
                </a:lnTo>
                <a:lnTo>
                  <a:pt x="2776" y="1955"/>
                </a:lnTo>
                <a:lnTo>
                  <a:pt x="2775" y="1955"/>
                </a:lnTo>
                <a:lnTo>
                  <a:pt x="2776" y="1953"/>
                </a:lnTo>
                <a:lnTo>
                  <a:pt x="2776" y="1952"/>
                </a:lnTo>
                <a:lnTo>
                  <a:pt x="2776" y="1950"/>
                </a:lnTo>
                <a:lnTo>
                  <a:pt x="2775" y="1950"/>
                </a:lnTo>
                <a:lnTo>
                  <a:pt x="2774" y="1949"/>
                </a:lnTo>
                <a:lnTo>
                  <a:pt x="2774" y="1947"/>
                </a:lnTo>
                <a:lnTo>
                  <a:pt x="2772" y="1947"/>
                </a:lnTo>
                <a:lnTo>
                  <a:pt x="2772" y="1946"/>
                </a:lnTo>
                <a:lnTo>
                  <a:pt x="2774" y="1946"/>
                </a:lnTo>
                <a:lnTo>
                  <a:pt x="2774" y="1944"/>
                </a:lnTo>
                <a:lnTo>
                  <a:pt x="2772" y="1944"/>
                </a:lnTo>
                <a:lnTo>
                  <a:pt x="2772" y="1943"/>
                </a:lnTo>
                <a:lnTo>
                  <a:pt x="2774" y="1941"/>
                </a:lnTo>
                <a:lnTo>
                  <a:pt x="2772" y="1940"/>
                </a:lnTo>
                <a:lnTo>
                  <a:pt x="2771" y="1940"/>
                </a:lnTo>
                <a:lnTo>
                  <a:pt x="2771" y="1938"/>
                </a:lnTo>
                <a:lnTo>
                  <a:pt x="2771" y="1937"/>
                </a:lnTo>
                <a:lnTo>
                  <a:pt x="2769" y="1937"/>
                </a:lnTo>
                <a:lnTo>
                  <a:pt x="2769" y="1936"/>
                </a:lnTo>
                <a:lnTo>
                  <a:pt x="2769" y="1934"/>
                </a:lnTo>
                <a:lnTo>
                  <a:pt x="2768" y="1934"/>
                </a:lnTo>
                <a:lnTo>
                  <a:pt x="2768" y="1933"/>
                </a:lnTo>
                <a:lnTo>
                  <a:pt x="2765" y="1933"/>
                </a:lnTo>
                <a:lnTo>
                  <a:pt x="2763" y="1933"/>
                </a:lnTo>
                <a:lnTo>
                  <a:pt x="2762" y="1934"/>
                </a:lnTo>
                <a:lnTo>
                  <a:pt x="2760" y="1934"/>
                </a:lnTo>
                <a:lnTo>
                  <a:pt x="2760" y="1933"/>
                </a:lnTo>
                <a:lnTo>
                  <a:pt x="2759" y="1933"/>
                </a:lnTo>
                <a:lnTo>
                  <a:pt x="2759" y="1931"/>
                </a:lnTo>
                <a:lnTo>
                  <a:pt x="2757" y="1931"/>
                </a:lnTo>
                <a:lnTo>
                  <a:pt x="2756" y="1931"/>
                </a:lnTo>
                <a:lnTo>
                  <a:pt x="2756" y="1930"/>
                </a:lnTo>
                <a:lnTo>
                  <a:pt x="2754" y="1930"/>
                </a:lnTo>
                <a:lnTo>
                  <a:pt x="2754" y="1931"/>
                </a:lnTo>
                <a:lnTo>
                  <a:pt x="2756" y="1931"/>
                </a:lnTo>
                <a:lnTo>
                  <a:pt x="2756" y="1933"/>
                </a:lnTo>
                <a:lnTo>
                  <a:pt x="2757" y="1933"/>
                </a:lnTo>
                <a:lnTo>
                  <a:pt x="2759" y="1934"/>
                </a:lnTo>
                <a:lnTo>
                  <a:pt x="2760" y="1934"/>
                </a:lnTo>
                <a:lnTo>
                  <a:pt x="2760" y="1936"/>
                </a:lnTo>
                <a:lnTo>
                  <a:pt x="2763" y="1936"/>
                </a:lnTo>
                <a:lnTo>
                  <a:pt x="2765" y="1936"/>
                </a:lnTo>
                <a:lnTo>
                  <a:pt x="2766" y="1934"/>
                </a:lnTo>
                <a:lnTo>
                  <a:pt x="2766" y="1936"/>
                </a:lnTo>
                <a:lnTo>
                  <a:pt x="2768" y="1937"/>
                </a:lnTo>
                <a:lnTo>
                  <a:pt x="2768" y="1938"/>
                </a:lnTo>
                <a:lnTo>
                  <a:pt x="2769" y="1940"/>
                </a:lnTo>
                <a:lnTo>
                  <a:pt x="2771" y="1941"/>
                </a:lnTo>
                <a:lnTo>
                  <a:pt x="2769" y="1943"/>
                </a:lnTo>
                <a:lnTo>
                  <a:pt x="2771" y="1944"/>
                </a:lnTo>
                <a:lnTo>
                  <a:pt x="2769" y="1944"/>
                </a:lnTo>
                <a:lnTo>
                  <a:pt x="2769" y="1946"/>
                </a:lnTo>
                <a:lnTo>
                  <a:pt x="2769" y="1947"/>
                </a:lnTo>
                <a:lnTo>
                  <a:pt x="2771" y="1947"/>
                </a:lnTo>
                <a:lnTo>
                  <a:pt x="2771" y="1949"/>
                </a:lnTo>
                <a:lnTo>
                  <a:pt x="2769" y="1949"/>
                </a:lnTo>
                <a:lnTo>
                  <a:pt x="2768" y="1950"/>
                </a:lnTo>
                <a:lnTo>
                  <a:pt x="2766" y="1950"/>
                </a:lnTo>
                <a:lnTo>
                  <a:pt x="2765" y="1950"/>
                </a:lnTo>
                <a:lnTo>
                  <a:pt x="2763" y="1949"/>
                </a:lnTo>
                <a:lnTo>
                  <a:pt x="2762" y="1949"/>
                </a:lnTo>
                <a:lnTo>
                  <a:pt x="2760" y="1949"/>
                </a:lnTo>
                <a:lnTo>
                  <a:pt x="2759" y="1949"/>
                </a:lnTo>
                <a:lnTo>
                  <a:pt x="2757" y="1949"/>
                </a:lnTo>
                <a:lnTo>
                  <a:pt x="2757" y="1947"/>
                </a:lnTo>
                <a:lnTo>
                  <a:pt x="2756" y="1947"/>
                </a:lnTo>
                <a:lnTo>
                  <a:pt x="2756" y="1946"/>
                </a:lnTo>
                <a:lnTo>
                  <a:pt x="2754" y="1946"/>
                </a:lnTo>
                <a:lnTo>
                  <a:pt x="2754" y="1944"/>
                </a:lnTo>
                <a:lnTo>
                  <a:pt x="2753" y="1943"/>
                </a:lnTo>
                <a:lnTo>
                  <a:pt x="2753" y="1944"/>
                </a:lnTo>
                <a:lnTo>
                  <a:pt x="2754" y="1946"/>
                </a:lnTo>
                <a:lnTo>
                  <a:pt x="2754" y="1947"/>
                </a:lnTo>
                <a:lnTo>
                  <a:pt x="2756" y="1947"/>
                </a:lnTo>
                <a:lnTo>
                  <a:pt x="2756" y="1949"/>
                </a:lnTo>
                <a:lnTo>
                  <a:pt x="2757" y="1949"/>
                </a:lnTo>
                <a:lnTo>
                  <a:pt x="2757" y="1950"/>
                </a:lnTo>
                <a:lnTo>
                  <a:pt x="2759" y="1950"/>
                </a:lnTo>
                <a:lnTo>
                  <a:pt x="2760" y="1950"/>
                </a:lnTo>
                <a:lnTo>
                  <a:pt x="2762" y="1950"/>
                </a:lnTo>
                <a:lnTo>
                  <a:pt x="2762" y="1952"/>
                </a:lnTo>
                <a:lnTo>
                  <a:pt x="2765" y="1952"/>
                </a:lnTo>
                <a:lnTo>
                  <a:pt x="2766" y="1952"/>
                </a:lnTo>
                <a:lnTo>
                  <a:pt x="2766" y="1950"/>
                </a:lnTo>
                <a:lnTo>
                  <a:pt x="2768" y="1950"/>
                </a:lnTo>
                <a:lnTo>
                  <a:pt x="2769" y="1950"/>
                </a:lnTo>
                <a:lnTo>
                  <a:pt x="2771" y="1950"/>
                </a:lnTo>
                <a:lnTo>
                  <a:pt x="2772" y="1950"/>
                </a:lnTo>
                <a:lnTo>
                  <a:pt x="2772" y="1952"/>
                </a:lnTo>
                <a:lnTo>
                  <a:pt x="2772" y="1953"/>
                </a:lnTo>
                <a:lnTo>
                  <a:pt x="2771" y="1953"/>
                </a:lnTo>
                <a:lnTo>
                  <a:pt x="2771" y="1955"/>
                </a:lnTo>
                <a:lnTo>
                  <a:pt x="2772" y="1955"/>
                </a:lnTo>
                <a:lnTo>
                  <a:pt x="2772" y="1956"/>
                </a:lnTo>
                <a:lnTo>
                  <a:pt x="2772" y="1958"/>
                </a:lnTo>
                <a:lnTo>
                  <a:pt x="2772" y="1959"/>
                </a:lnTo>
                <a:lnTo>
                  <a:pt x="2772" y="1961"/>
                </a:lnTo>
                <a:lnTo>
                  <a:pt x="2772" y="1962"/>
                </a:lnTo>
                <a:lnTo>
                  <a:pt x="2772" y="1963"/>
                </a:lnTo>
                <a:lnTo>
                  <a:pt x="2772" y="1965"/>
                </a:lnTo>
                <a:lnTo>
                  <a:pt x="2771" y="1965"/>
                </a:lnTo>
                <a:lnTo>
                  <a:pt x="2771" y="1966"/>
                </a:lnTo>
                <a:lnTo>
                  <a:pt x="2771" y="1968"/>
                </a:lnTo>
                <a:lnTo>
                  <a:pt x="2771" y="1969"/>
                </a:lnTo>
                <a:lnTo>
                  <a:pt x="2769" y="1969"/>
                </a:lnTo>
                <a:lnTo>
                  <a:pt x="2769" y="1971"/>
                </a:lnTo>
                <a:lnTo>
                  <a:pt x="2769" y="1972"/>
                </a:lnTo>
                <a:lnTo>
                  <a:pt x="2768" y="1972"/>
                </a:lnTo>
                <a:lnTo>
                  <a:pt x="2766" y="1972"/>
                </a:lnTo>
                <a:lnTo>
                  <a:pt x="2765" y="1972"/>
                </a:lnTo>
                <a:lnTo>
                  <a:pt x="2763" y="1972"/>
                </a:lnTo>
                <a:lnTo>
                  <a:pt x="2762" y="1971"/>
                </a:lnTo>
                <a:lnTo>
                  <a:pt x="2760" y="1969"/>
                </a:lnTo>
                <a:lnTo>
                  <a:pt x="2759" y="1969"/>
                </a:lnTo>
                <a:lnTo>
                  <a:pt x="2757" y="1969"/>
                </a:lnTo>
                <a:lnTo>
                  <a:pt x="2757" y="1968"/>
                </a:lnTo>
                <a:lnTo>
                  <a:pt x="2757" y="1966"/>
                </a:lnTo>
                <a:lnTo>
                  <a:pt x="2756" y="1966"/>
                </a:lnTo>
                <a:lnTo>
                  <a:pt x="2754" y="1966"/>
                </a:lnTo>
                <a:lnTo>
                  <a:pt x="2754" y="1965"/>
                </a:lnTo>
                <a:lnTo>
                  <a:pt x="2754" y="1963"/>
                </a:lnTo>
                <a:lnTo>
                  <a:pt x="2756" y="1963"/>
                </a:lnTo>
                <a:lnTo>
                  <a:pt x="2759" y="1965"/>
                </a:lnTo>
                <a:lnTo>
                  <a:pt x="2759" y="1963"/>
                </a:lnTo>
                <a:lnTo>
                  <a:pt x="2760" y="1963"/>
                </a:lnTo>
                <a:lnTo>
                  <a:pt x="2762" y="1963"/>
                </a:lnTo>
                <a:lnTo>
                  <a:pt x="2760" y="1963"/>
                </a:lnTo>
                <a:lnTo>
                  <a:pt x="2759" y="1963"/>
                </a:lnTo>
                <a:lnTo>
                  <a:pt x="2757" y="1963"/>
                </a:lnTo>
                <a:lnTo>
                  <a:pt x="2756" y="1963"/>
                </a:lnTo>
                <a:lnTo>
                  <a:pt x="2754" y="1963"/>
                </a:lnTo>
                <a:lnTo>
                  <a:pt x="2754" y="1962"/>
                </a:lnTo>
                <a:lnTo>
                  <a:pt x="2754" y="1963"/>
                </a:lnTo>
                <a:lnTo>
                  <a:pt x="2753" y="1963"/>
                </a:lnTo>
                <a:lnTo>
                  <a:pt x="2753" y="1965"/>
                </a:lnTo>
                <a:lnTo>
                  <a:pt x="2751" y="1965"/>
                </a:lnTo>
                <a:lnTo>
                  <a:pt x="2751" y="1963"/>
                </a:lnTo>
                <a:lnTo>
                  <a:pt x="2750" y="1963"/>
                </a:lnTo>
                <a:lnTo>
                  <a:pt x="2749" y="1963"/>
                </a:lnTo>
                <a:lnTo>
                  <a:pt x="2749" y="1962"/>
                </a:lnTo>
                <a:lnTo>
                  <a:pt x="2749" y="1961"/>
                </a:lnTo>
                <a:lnTo>
                  <a:pt x="2747" y="1961"/>
                </a:lnTo>
                <a:lnTo>
                  <a:pt x="2747" y="1959"/>
                </a:lnTo>
                <a:lnTo>
                  <a:pt x="2747" y="1958"/>
                </a:lnTo>
                <a:lnTo>
                  <a:pt x="2747" y="1956"/>
                </a:lnTo>
                <a:lnTo>
                  <a:pt x="2747" y="1955"/>
                </a:lnTo>
                <a:lnTo>
                  <a:pt x="2746" y="1955"/>
                </a:lnTo>
                <a:lnTo>
                  <a:pt x="2746" y="1953"/>
                </a:lnTo>
                <a:lnTo>
                  <a:pt x="2746" y="1952"/>
                </a:lnTo>
                <a:lnTo>
                  <a:pt x="2746" y="1950"/>
                </a:lnTo>
                <a:lnTo>
                  <a:pt x="2746" y="1949"/>
                </a:lnTo>
                <a:lnTo>
                  <a:pt x="2746" y="1947"/>
                </a:lnTo>
                <a:lnTo>
                  <a:pt x="2747" y="1947"/>
                </a:lnTo>
                <a:lnTo>
                  <a:pt x="2747" y="1946"/>
                </a:lnTo>
                <a:lnTo>
                  <a:pt x="2749" y="1946"/>
                </a:lnTo>
                <a:lnTo>
                  <a:pt x="2749" y="1944"/>
                </a:lnTo>
                <a:lnTo>
                  <a:pt x="2747" y="1944"/>
                </a:lnTo>
                <a:lnTo>
                  <a:pt x="2747" y="1946"/>
                </a:lnTo>
                <a:lnTo>
                  <a:pt x="2746" y="1946"/>
                </a:lnTo>
                <a:lnTo>
                  <a:pt x="2744" y="1946"/>
                </a:lnTo>
                <a:lnTo>
                  <a:pt x="2743" y="1947"/>
                </a:lnTo>
                <a:lnTo>
                  <a:pt x="2743" y="1949"/>
                </a:lnTo>
                <a:lnTo>
                  <a:pt x="2743" y="1950"/>
                </a:lnTo>
                <a:lnTo>
                  <a:pt x="2743" y="1952"/>
                </a:lnTo>
                <a:lnTo>
                  <a:pt x="2743" y="1953"/>
                </a:lnTo>
                <a:lnTo>
                  <a:pt x="2741" y="1953"/>
                </a:lnTo>
                <a:lnTo>
                  <a:pt x="2741" y="1952"/>
                </a:lnTo>
                <a:lnTo>
                  <a:pt x="2741" y="1950"/>
                </a:lnTo>
                <a:lnTo>
                  <a:pt x="2740" y="1950"/>
                </a:lnTo>
                <a:lnTo>
                  <a:pt x="2740" y="1949"/>
                </a:lnTo>
                <a:lnTo>
                  <a:pt x="2738" y="1947"/>
                </a:lnTo>
                <a:lnTo>
                  <a:pt x="2738" y="1946"/>
                </a:lnTo>
                <a:lnTo>
                  <a:pt x="2735" y="1941"/>
                </a:lnTo>
                <a:lnTo>
                  <a:pt x="2734" y="1940"/>
                </a:lnTo>
                <a:lnTo>
                  <a:pt x="2734" y="1938"/>
                </a:lnTo>
                <a:lnTo>
                  <a:pt x="2732" y="1938"/>
                </a:lnTo>
                <a:lnTo>
                  <a:pt x="2732" y="1940"/>
                </a:lnTo>
                <a:lnTo>
                  <a:pt x="2734" y="1941"/>
                </a:lnTo>
                <a:lnTo>
                  <a:pt x="2734" y="1943"/>
                </a:lnTo>
                <a:lnTo>
                  <a:pt x="2735" y="1944"/>
                </a:lnTo>
                <a:lnTo>
                  <a:pt x="2735" y="1946"/>
                </a:lnTo>
                <a:lnTo>
                  <a:pt x="2737" y="1947"/>
                </a:lnTo>
                <a:lnTo>
                  <a:pt x="2737" y="1949"/>
                </a:lnTo>
                <a:lnTo>
                  <a:pt x="2738" y="1950"/>
                </a:lnTo>
                <a:lnTo>
                  <a:pt x="2738" y="1952"/>
                </a:lnTo>
                <a:lnTo>
                  <a:pt x="2740" y="1952"/>
                </a:lnTo>
                <a:lnTo>
                  <a:pt x="2740" y="1953"/>
                </a:lnTo>
                <a:lnTo>
                  <a:pt x="2740" y="1955"/>
                </a:lnTo>
                <a:lnTo>
                  <a:pt x="2740" y="1956"/>
                </a:lnTo>
                <a:lnTo>
                  <a:pt x="2738" y="1955"/>
                </a:lnTo>
                <a:lnTo>
                  <a:pt x="2737" y="1955"/>
                </a:lnTo>
                <a:lnTo>
                  <a:pt x="2735" y="1953"/>
                </a:lnTo>
                <a:lnTo>
                  <a:pt x="2734" y="1952"/>
                </a:lnTo>
                <a:lnTo>
                  <a:pt x="2732" y="1952"/>
                </a:lnTo>
                <a:lnTo>
                  <a:pt x="2731" y="1950"/>
                </a:lnTo>
                <a:lnTo>
                  <a:pt x="2729" y="1950"/>
                </a:lnTo>
                <a:lnTo>
                  <a:pt x="2729" y="1949"/>
                </a:lnTo>
                <a:lnTo>
                  <a:pt x="2728" y="1949"/>
                </a:lnTo>
                <a:lnTo>
                  <a:pt x="2728" y="1947"/>
                </a:lnTo>
                <a:lnTo>
                  <a:pt x="2727" y="1947"/>
                </a:lnTo>
                <a:lnTo>
                  <a:pt x="2725" y="1947"/>
                </a:lnTo>
                <a:lnTo>
                  <a:pt x="2724" y="1947"/>
                </a:lnTo>
                <a:lnTo>
                  <a:pt x="2724" y="1946"/>
                </a:lnTo>
                <a:lnTo>
                  <a:pt x="2722" y="1946"/>
                </a:lnTo>
                <a:lnTo>
                  <a:pt x="2722" y="1944"/>
                </a:lnTo>
                <a:lnTo>
                  <a:pt x="2721" y="1944"/>
                </a:lnTo>
                <a:lnTo>
                  <a:pt x="2721" y="1943"/>
                </a:lnTo>
                <a:lnTo>
                  <a:pt x="2719" y="1941"/>
                </a:lnTo>
                <a:lnTo>
                  <a:pt x="2718" y="1941"/>
                </a:lnTo>
                <a:lnTo>
                  <a:pt x="2718" y="1940"/>
                </a:lnTo>
                <a:lnTo>
                  <a:pt x="2718" y="1938"/>
                </a:lnTo>
                <a:lnTo>
                  <a:pt x="2716" y="1938"/>
                </a:lnTo>
                <a:lnTo>
                  <a:pt x="2716" y="1937"/>
                </a:lnTo>
                <a:lnTo>
                  <a:pt x="2715" y="1937"/>
                </a:lnTo>
                <a:lnTo>
                  <a:pt x="2715" y="1936"/>
                </a:lnTo>
                <a:lnTo>
                  <a:pt x="2713" y="1936"/>
                </a:lnTo>
                <a:lnTo>
                  <a:pt x="2713" y="1934"/>
                </a:lnTo>
                <a:lnTo>
                  <a:pt x="2712" y="1934"/>
                </a:lnTo>
                <a:lnTo>
                  <a:pt x="2712" y="1936"/>
                </a:lnTo>
                <a:lnTo>
                  <a:pt x="2710" y="1936"/>
                </a:lnTo>
                <a:lnTo>
                  <a:pt x="2710" y="1937"/>
                </a:lnTo>
                <a:lnTo>
                  <a:pt x="2712" y="1937"/>
                </a:lnTo>
                <a:lnTo>
                  <a:pt x="2712" y="1938"/>
                </a:lnTo>
                <a:lnTo>
                  <a:pt x="2713" y="1940"/>
                </a:lnTo>
                <a:lnTo>
                  <a:pt x="2715" y="1940"/>
                </a:lnTo>
                <a:lnTo>
                  <a:pt x="2715" y="1941"/>
                </a:lnTo>
                <a:lnTo>
                  <a:pt x="2715" y="1943"/>
                </a:lnTo>
                <a:lnTo>
                  <a:pt x="2716" y="1943"/>
                </a:lnTo>
                <a:lnTo>
                  <a:pt x="2716" y="1944"/>
                </a:lnTo>
                <a:lnTo>
                  <a:pt x="2718" y="1944"/>
                </a:lnTo>
                <a:lnTo>
                  <a:pt x="2718" y="1946"/>
                </a:lnTo>
                <a:lnTo>
                  <a:pt x="2719" y="1946"/>
                </a:lnTo>
                <a:lnTo>
                  <a:pt x="2719" y="1947"/>
                </a:lnTo>
                <a:lnTo>
                  <a:pt x="2721" y="1947"/>
                </a:lnTo>
                <a:lnTo>
                  <a:pt x="2721" y="1949"/>
                </a:lnTo>
                <a:lnTo>
                  <a:pt x="2721" y="1950"/>
                </a:lnTo>
                <a:lnTo>
                  <a:pt x="2719" y="1952"/>
                </a:lnTo>
                <a:lnTo>
                  <a:pt x="2718" y="1952"/>
                </a:lnTo>
                <a:lnTo>
                  <a:pt x="2716" y="1952"/>
                </a:lnTo>
                <a:lnTo>
                  <a:pt x="2715" y="1952"/>
                </a:lnTo>
                <a:lnTo>
                  <a:pt x="2713" y="1952"/>
                </a:lnTo>
                <a:lnTo>
                  <a:pt x="2712" y="1953"/>
                </a:lnTo>
                <a:lnTo>
                  <a:pt x="2712" y="1955"/>
                </a:lnTo>
                <a:lnTo>
                  <a:pt x="2712" y="1956"/>
                </a:lnTo>
                <a:lnTo>
                  <a:pt x="2710" y="1956"/>
                </a:lnTo>
                <a:lnTo>
                  <a:pt x="2710" y="1958"/>
                </a:lnTo>
                <a:lnTo>
                  <a:pt x="2709" y="1958"/>
                </a:lnTo>
                <a:lnTo>
                  <a:pt x="2709" y="1959"/>
                </a:lnTo>
                <a:lnTo>
                  <a:pt x="2707" y="1959"/>
                </a:lnTo>
                <a:lnTo>
                  <a:pt x="2707" y="1961"/>
                </a:lnTo>
                <a:lnTo>
                  <a:pt x="2707" y="1962"/>
                </a:lnTo>
                <a:lnTo>
                  <a:pt x="2706" y="1962"/>
                </a:lnTo>
                <a:lnTo>
                  <a:pt x="2706" y="1963"/>
                </a:lnTo>
                <a:lnTo>
                  <a:pt x="2707" y="1963"/>
                </a:lnTo>
                <a:lnTo>
                  <a:pt x="2709" y="1962"/>
                </a:lnTo>
                <a:lnTo>
                  <a:pt x="2709" y="1961"/>
                </a:lnTo>
                <a:lnTo>
                  <a:pt x="2710" y="1961"/>
                </a:lnTo>
                <a:lnTo>
                  <a:pt x="2710" y="1959"/>
                </a:lnTo>
                <a:lnTo>
                  <a:pt x="2712" y="1959"/>
                </a:lnTo>
                <a:lnTo>
                  <a:pt x="2712" y="1958"/>
                </a:lnTo>
                <a:lnTo>
                  <a:pt x="2713" y="1958"/>
                </a:lnTo>
                <a:lnTo>
                  <a:pt x="2713" y="1956"/>
                </a:lnTo>
                <a:lnTo>
                  <a:pt x="2713" y="1955"/>
                </a:lnTo>
                <a:lnTo>
                  <a:pt x="2715" y="1955"/>
                </a:lnTo>
                <a:lnTo>
                  <a:pt x="2716" y="1955"/>
                </a:lnTo>
                <a:lnTo>
                  <a:pt x="2718" y="1955"/>
                </a:lnTo>
                <a:lnTo>
                  <a:pt x="2719" y="1955"/>
                </a:lnTo>
                <a:lnTo>
                  <a:pt x="2719" y="1956"/>
                </a:lnTo>
                <a:lnTo>
                  <a:pt x="2719" y="1955"/>
                </a:lnTo>
                <a:lnTo>
                  <a:pt x="2721" y="1955"/>
                </a:lnTo>
                <a:lnTo>
                  <a:pt x="2722" y="1956"/>
                </a:lnTo>
                <a:lnTo>
                  <a:pt x="2724" y="1956"/>
                </a:lnTo>
                <a:lnTo>
                  <a:pt x="2725" y="1956"/>
                </a:lnTo>
                <a:lnTo>
                  <a:pt x="2727" y="1956"/>
                </a:lnTo>
                <a:lnTo>
                  <a:pt x="2727" y="1958"/>
                </a:lnTo>
                <a:lnTo>
                  <a:pt x="2727" y="1959"/>
                </a:lnTo>
                <a:lnTo>
                  <a:pt x="2727" y="1961"/>
                </a:lnTo>
                <a:lnTo>
                  <a:pt x="2728" y="1962"/>
                </a:lnTo>
                <a:lnTo>
                  <a:pt x="2728" y="1961"/>
                </a:lnTo>
                <a:lnTo>
                  <a:pt x="2728" y="1959"/>
                </a:lnTo>
                <a:lnTo>
                  <a:pt x="2728" y="1958"/>
                </a:lnTo>
                <a:lnTo>
                  <a:pt x="2729" y="1958"/>
                </a:lnTo>
                <a:lnTo>
                  <a:pt x="2731" y="1958"/>
                </a:lnTo>
                <a:lnTo>
                  <a:pt x="2732" y="1958"/>
                </a:lnTo>
                <a:lnTo>
                  <a:pt x="2734" y="1958"/>
                </a:lnTo>
                <a:lnTo>
                  <a:pt x="2734" y="1959"/>
                </a:lnTo>
                <a:lnTo>
                  <a:pt x="2735" y="1959"/>
                </a:lnTo>
                <a:lnTo>
                  <a:pt x="2737" y="1959"/>
                </a:lnTo>
                <a:lnTo>
                  <a:pt x="2737" y="1961"/>
                </a:lnTo>
                <a:lnTo>
                  <a:pt x="2737" y="1962"/>
                </a:lnTo>
                <a:lnTo>
                  <a:pt x="2738" y="1962"/>
                </a:lnTo>
                <a:lnTo>
                  <a:pt x="2740" y="1961"/>
                </a:lnTo>
                <a:lnTo>
                  <a:pt x="2741" y="1962"/>
                </a:lnTo>
                <a:lnTo>
                  <a:pt x="2743" y="1962"/>
                </a:lnTo>
                <a:lnTo>
                  <a:pt x="2744" y="1963"/>
                </a:lnTo>
                <a:lnTo>
                  <a:pt x="2746" y="1965"/>
                </a:lnTo>
                <a:lnTo>
                  <a:pt x="2747" y="1966"/>
                </a:lnTo>
                <a:lnTo>
                  <a:pt x="2749" y="1966"/>
                </a:lnTo>
                <a:lnTo>
                  <a:pt x="2749" y="1968"/>
                </a:lnTo>
                <a:lnTo>
                  <a:pt x="2747" y="1968"/>
                </a:lnTo>
                <a:lnTo>
                  <a:pt x="2747" y="1969"/>
                </a:lnTo>
                <a:lnTo>
                  <a:pt x="2746" y="1969"/>
                </a:lnTo>
                <a:lnTo>
                  <a:pt x="2746" y="1968"/>
                </a:lnTo>
                <a:lnTo>
                  <a:pt x="2744" y="1968"/>
                </a:lnTo>
                <a:lnTo>
                  <a:pt x="2744" y="1969"/>
                </a:lnTo>
                <a:lnTo>
                  <a:pt x="2744" y="1971"/>
                </a:lnTo>
                <a:lnTo>
                  <a:pt x="2743" y="1969"/>
                </a:lnTo>
                <a:lnTo>
                  <a:pt x="2743" y="1968"/>
                </a:lnTo>
                <a:lnTo>
                  <a:pt x="2741" y="1968"/>
                </a:lnTo>
                <a:lnTo>
                  <a:pt x="2741" y="1966"/>
                </a:lnTo>
                <a:lnTo>
                  <a:pt x="2740" y="1965"/>
                </a:lnTo>
                <a:lnTo>
                  <a:pt x="2740" y="1963"/>
                </a:lnTo>
                <a:lnTo>
                  <a:pt x="2738" y="1963"/>
                </a:lnTo>
                <a:lnTo>
                  <a:pt x="2738" y="1962"/>
                </a:lnTo>
                <a:lnTo>
                  <a:pt x="2738" y="1963"/>
                </a:lnTo>
                <a:lnTo>
                  <a:pt x="2737" y="1963"/>
                </a:lnTo>
                <a:lnTo>
                  <a:pt x="2737" y="1965"/>
                </a:lnTo>
                <a:lnTo>
                  <a:pt x="2738" y="1965"/>
                </a:lnTo>
                <a:lnTo>
                  <a:pt x="2738" y="1966"/>
                </a:lnTo>
                <a:lnTo>
                  <a:pt x="2738" y="1968"/>
                </a:lnTo>
                <a:lnTo>
                  <a:pt x="2740" y="1968"/>
                </a:lnTo>
                <a:lnTo>
                  <a:pt x="2741" y="1969"/>
                </a:lnTo>
                <a:lnTo>
                  <a:pt x="2743" y="1969"/>
                </a:lnTo>
                <a:lnTo>
                  <a:pt x="2743" y="1971"/>
                </a:lnTo>
                <a:lnTo>
                  <a:pt x="2741" y="1971"/>
                </a:lnTo>
                <a:lnTo>
                  <a:pt x="2740" y="1971"/>
                </a:lnTo>
                <a:lnTo>
                  <a:pt x="2740" y="1969"/>
                </a:lnTo>
                <a:lnTo>
                  <a:pt x="2740" y="1971"/>
                </a:lnTo>
                <a:lnTo>
                  <a:pt x="2738" y="1971"/>
                </a:lnTo>
                <a:lnTo>
                  <a:pt x="2740" y="1971"/>
                </a:lnTo>
                <a:lnTo>
                  <a:pt x="2741" y="1971"/>
                </a:lnTo>
                <a:lnTo>
                  <a:pt x="2743" y="1971"/>
                </a:lnTo>
                <a:lnTo>
                  <a:pt x="2743" y="1972"/>
                </a:lnTo>
                <a:lnTo>
                  <a:pt x="2744" y="1972"/>
                </a:lnTo>
                <a:lnTo>
                  <a:pt x="2746" y="1974"/>
                </a:lnTo>
                <a:lnTo>
                  <a:pt x="2746" y="1975"/>
                </a:lnTo>
                <a:lnTo>
                  <a:pt x="2746" y="1977"/>
                </a:lnTo>
                <a:lnTo>
                  <a:pt x="2746" y="1978"/>
                </a:lnTo>
                <a:lnTo>
                  <a:pt x="2744" y="1978"/>
                </a:lnTo>
                <a:lnTo>
                  <a:pt x="2744" y="1980"/>
                </a:lnTo>
                <a:lnTo>
                  <a:pt x="2746" y="1980"/>
                </a:lnTo>
                <a:lnTo>
                  <a:pt x="2746" y="1978"/>
                </a:lnTo>
                <a:lnTo>
                  <a:pt x="2747" y="1980"/>
                </a:lnTo>
                <a:lnTo>
                  <a:pt x="2749" y="1981"/>
                </a:lnTo>
                <a:lnTo>
                  <a:pt x="2750" y="1983"/>
                </a:lnTo>
                <a:lnTo>
                  <a:pt x="2750" y="1984"/>
                </a:lnTo>
                <a:lnTo>
                  <a:pt x="2751" y="1984"/>
                </a:lnTo>
                <a:lnTo>
                  <a:pt x="2751" y="1983"/>
                </a:lnTo>
                <a:lnTo>
                  <a:pt x="2750" y="1981"/>
                </a:lnTo>
                <a:lnTo>
                  <a:pt x="2749" y="1981"/>
                </a:lnTo>
                <a:lnTo>
                  <a:pt x="2749" y="1980"/>
                </a:lnTo>
                <a:lnTo>
                  <a:pt x="2747" y="1980"/>
                </a:lnTo>
                <a:lnTo>
                  <a:pt x="2747" y="1978"/>
                </a:lnTo>
                <a:lnTo>
                  <a:pt x="2747" y="1977"/>
                </a:lnTo>
                <a:lnTo>
                  <a:pt x="2747" y="1975"/>
                </a:lnTo>
                <a:lnTo>
                  <a:pt x="2747" y="1974"/>
                </a:lnTo>
                <a:lnTo>
                  <a:pt x="2746" y="1974"/>
                </a:lnTo>
                <a:lnTo>
                  <a:pt x="2747" y="1974"/>
                </a:lnTo>
                <a:lnTo>
                  <a:pt x="2747" y="1972"/>
                </a:lnTo>
                <a:lnTo>
                  <a:pt x="2749" y="1972"/>
                </a:lnTo>
                <a:lnTo>
                  <a:pt x="2749" y="1974"/>
                </a:lnTo>
                <a:lnTo>
                  <a:pt x="2747" y="1974"/>
                </a:lnTo>
                <a:lnTo>
                  <a:pt x="2747" y="1975"/>
                </a:lnTo>
                <a:lnTo>
                  <a:pt x="2749" y="1975"/>
                </a:lnTo>
                <a:lnTo>
                  <a:pt x="2749" y="1974"/>
                </a:lnTo>
                <a:lnTo>
                  <a:pt x="2750" y="1974"/>
                </a:lnTo>
                <a:lnTo>
                  <a:pt x="2751" y="1975"/>
                </a:lnTo>
                <a:lnTo>
                  <a:pt x="2753" y="1975"/>
                </a:lnTo>
                <a:lnTo>
                  <a:pt x="2754" y="1977"/>
                </a:lnTo>
                <a:lnTo>
                  <a:pt x="2754" y="1978"/>
                </a:lnTo>
                <a:lnTo>
                  <a:pt x="2756" y="1978"/>
                </a:lnTo>
                <a:lnTo>
                  <a:pt x="2756" y="1980"/>
                </a:lnTo>
                <a:lnTo>
                  <a:pt x="2757" y="1980"/>
                </a:lnTo>
                <a:lnTo>
                  <a:pt x="2757" y="1981"/>
                </a:lnTo>
                <a:lnTo>
                  <a:pt x="2756" y="1981"/>
                </a:lnTo>
                <a:lnTo>
                  <a:pt x="2756" y="1983"/>
                </a:lnTo>
                <a:lnTo>
                  <a:pt x="2754" y="1984"/>
                </a:lnTo>
                <a:lnTo>
                  <a:pt x="2754" y="1986"/>
                </a:lnTo>
                <a:lnTo>
                  <a:pt x="2753" y="1986"/>
                </a:lnTo>
                <a:lnTo>
                  <a:pt x="2751" y="1986"/>
                </a:lnTo>
                <a:lnTo>
                  <a:pt x="2751" y="1987"/>
                </a:lnTo>
                <a:lnTo>
                  <a:pt x="2750" y="1987"/>
                </a:lnTo>
                <a:lnTo>
                  <a:pt x="2750" y="1988"/>
                </a:lnTo>
                <a:lnTo>
                  <a:pt x="2749" y="1990"/>
                </a:lnTo>
                <a:lnTo>
                  <a:pt x="2747" y="1991"/>
                </a:lnTo>
                <a:lnTo>
                  <a:pt x="2746" y="1990"/>
                </a:lnTo>
                <a:lnTo>
                  <a:pt x="2744" y="1990"/>
                </a:lnTo>
                <a:lnTo>
                  <a:pt x="2744" y="1991"/>
                </a:lnTo>
                <a:lnTo>
                  <a:pt x="2746" y="1991"/>
                </a:lnTo>
                <a:lnTo>
                  <a:pt x="2746" y="1993"/>
                </a:lnTo>
                <a:lnTo>
                  <a:pt x="2747" y="1993"/>
                </a:lnTo>
                <a:lnTo>
                  <a:pt x="2749" y="1993"/>
                </a:lnTo>
                <a:lnTo>
                  <a:pt x="2750" y="1993"/>
                </a:lnTo>
                <a:lnTo>
                  <a:pt x="2750" y="1991"/>
                </a:lnTo>
                <a:lnTo>
                  <a:pt x="2750" y="1990"/>
                </a:lnTo>
                <a:lnTo>
                  <a:pt x="2751" y="1990"/>
                </a:lnTo>
                <a:lnTo>
                  <a:pt x="2751" y="1988"/>
                </a:lnTo>
                <a:lnTo>
                  <a:pt x="2753" y="1988"/>
                </a:lnTo>
                <a:lnTo>
                  <a:pt x="2754" y="1990"/>
                </a:lnTo>
                <a:lnTo>
                  <a:pt x="2756" y="1991"/>
                </a:lnTo>
                <a:lnTo>
                  <a:pt x="2757" y="1993"/>
                </a:lnTo>
                <a:lnTo>
                  <a:pt x="2756" y="1991"/>
                </a:lnTo>
                <a:lnTo>
                  <a:pt x="2756" y="1990"/>
                </a:lnTo>
                <a:lnTo>
                  <a:pt x="2754" y="1988"/>
                </a:lnTo>
                <a:lnTo>
                  <a:pt x="2756" y="1987"/>
                </a:lnTo>
                <a:lnTo>
                  <a:pt x="2757" y="1986"/>
                </a:lnTo>
                <a:lnTo>
                  <a:pt x="2759" y="1987"/>
                </a:lnTo>
                <a:lnTo>
                  <a:pt x="2759" y="1988"/>
                </a:lnTo>
                <a:lnTo>
                  <a:pt x="2760" y="1988"/>
                </a:lnTo>
                <a:lnTo>
                  <a:pt x="2759" y="1988"/>
                </a:lnTo>
                <a:lnTo>
                  <a:pt x="2759" y="1987"/>
                </a:lnTo>
                <a:lnTo>
                  <a:pt x="2759" y="1986"/>
                </a:lnTo>
                <a:lnTo>
                  <a:pt x="2759" y="1984"/>
                </a:lnTo>
                <a:lnTo>
                  <a:pt x="2759" y="1983"/>
                </a:lnTo>
                <a:lnTo>
                  <a:pt x="2760" y="1984"/>
                </a:lnTo>
                <a:lnTo>
                  <a:pt x="2762" y="1986"/>
                </a:lnTo>
                <a:lnTo>
                  <a:pt x="2763" y="1986"/>
                </a:lnTo>
                <a:lnTo>
                  <a:pt x="2763" y="1987"/>
                </a:lnTo>
                <a:lnTo>
                  <a:pt x="2765" y="1988"/>
                </a:lnTo>
                <a:lnTo>
                  <a:pt x="2766" y="1990"/>
                </a:lnTo>
                <a:lnTo>
                  <a:pt x="2768" y="1990"/>
                </a:lnTo>
                <a:lnTo>
                  <a:pt x="2768" y="1991"/>
                </a:lnTo>
                <a:lnTo>
                  <a:pt x="2766" y="1991"/>
                </a:lnTo>
                <a:lnTo>
                  <a:pt x="2765" y="1991"/>
                </a:lnTo>
                <a:lnTo>
                  <a:pt x="2766" y="1991"/>
                </a:lnTo>
                <a:lnTo>
                  <a:pt x="2766" y="1993"/>
                </a:lnTo>
                <a:lnTo>
                  <a:pt x="2766" y="1994"/>
                </a:lnTo>
                <a:lnTo>
                  <a:pt x="2766" y="1993"/>
                </a:lnTo>
                <a:lnTo>
                  <a:pt x="2768" y="1993"/>
                </a:lnTo>
                <a:lnTo>
                  <a:pt x="2768" y="1994"/>
                </a:lnTo>
                <a:lnTo>
                  <a:pt x="2766" y="1994"/>
                </a:lnTo>
                <a:lnTo>
                  <a:pt x="2766" y="1996"/>
                </a:lnTo>
                <a:lnTo>
                  <a:pt x="2768" y="1996"/>
                </a:lnTo>
                <a:lnTo>
                  <a:pt x="2768" y="1997"/>
                </a:lnTo>
                <a:lnTo>
                  <a:pt x="2768" y="1996"/>
                </a:lnTo>
                <a:lnTo>
                  <a:pt x="2768" y="1994"/>
                </a:lnTo>
                <a:lnTo>
                  <a:pt x="2769" y="1996"/>
                </a:lnTo>
                <a:lnTo>
                  <a:pt x="2771" y="1996"/>
                </a:lnTo>
                <a:lnTo>
                  <a:pt x="2771" y="1997"/>
                </a:lnTo>
                <a:lnTo>
                  <a:pt x="2771" y="1999"/>
                </a:lnTo>
                <a:lnTo>
                  <a:pt x="2769" y="1997"/>
                </a:lnTo>
                <a:lnTo>
                  <a:pt x="2769" y="1999"/>
                </a:lnTo>
                <a:lnTo>
                  <a:pt x="2768" y="1999"/>
                </a:lnTo>
                <a:lnTo>
                  <a:pt x="2768" y="2000"/>
                </a:lnTo>
                <a:lnTo>
                  <a:pt x="2769" y="2000"/>
                </a:lnTo>
                <a:lnTo>
                  <a:pt x="2768" y="2000"/>
                </a:lnTo>
                <a:lnTo>
                  <a:pt x="2768" y="2002"/>
                </a:lnTo>
                <a:lnTo>
                  <a:pt x="2766" y="2002"/>
                </a:lnTo>
                <a:lnTo>
                  <a:pt x="2765" y="2002"/>
                </a:lnTo>
                <a:lnTo>
                  <a:pt x="2765" y="2003"/>
                </a:lnTo>
                <a:lnTo>
                  <a:pt x="2766" y="2003"/>
                </a:lnTo>
                <a:lnTo>
                  <a:pt x="2766" y="2002"/>
                </a:lnTo>
                <a:lnTo>
                  <a:pt x="2766" y="2003"/>
                </a:lnTo>
                <a:lnTo>
                  <a:pt x="2768" y="2003"/>
                </a:lnTo>
                <a:lnTo>
                  <a:pt x="2769" y="2003"/>
                </a:lnTo>
                <a:lnTo>
                  <a:pt x="2769" y="2002"/>
                </a:lnTo>
                <a:lnTo>
                  <a:pt x="2771" y="2002"/>
                </a:lnTo>
                <a:lnTo>
                  <a:pt x="2771" y="2003"/>
                </a:lnTo>
                <a:lnTo>
                  <a:pt x="2772" y="2003"/>
                </a:lnTo>
                <a:lnTo>
                  <a:pt x="2772" y="2002"/>
                </a:lnTo>
                <a:lnTo>
                  <a:pt x="2774" y="2002"/>
                </a:lnTo>
                <a:lnTo>
                  <a:pt x="2774" y="2003"/>
                </a:lnTo>
                <a:lnTo>
                  <a:pt x="2774" y="2005"/>
                </a:lnTo>
                <a:lnTo>
                  <a:pt x="2774" y="2006"/>
                </a:lnTo>
                <a:lnTo>
                  <a:pt x="2774" y="2008"/>
                </a:lnTo>
                <a:lnTo>
                  <a:pt x="2775" y="2008"/>
                </a:lnTo>
                <a:lnTo>
                  <a:pt x="2775" y="2009"/>
                </a:lnTo>
                <a:lnTo>
                  <a:pt x="2774" y="2009"/>
                </a:lnTo>
                <a:lnTo>
                  <a:pt x="2774" y="2010"/>
                </a:lnTo>
                <a:lnTo>
                  <a:pt x="2775" y="2010"/>
                </a:lnTo>
                <a:lnTo>
                  <a:pt x="2775" y="2012"/>
                </a:lnTo>
                <a:lnTo>
                  <a:pt x="2776" y="2012"/>
                </a:lnTo>
                <a:lnTo>
                  <a:pt x="2776" y="2013"/>
                </a:lnTo>
                <a:lnTo>
                  <a:pt x="2776" y="2015"/>
                </a:lnTo>
                <a:lnTo>
                  <a:pt x="2776" y="2016"/>
                </a:lnTo>
                <a:lnTo>
                  <a:pt x="2776" y="2018"/>
                </a:lnTo>
                <a:lnTo>
                  <a:pt x="2776" y="2019"/>
                </a:lnTo>
                <a:lnTo>
                  <a:pt x="2775" y="2019"/>
                </a:lnTo>
                <a:lnTo>
                  <a:pt x="2775" y="2021"/>
                </a:lnTo>
                <a:lnTo>
                  <a:pt x="2774" y="2022"/>
                </a:lnTo>
                <a:lnTo>
                  <a:pt x="2772" y="2024"/>
                </a:lnTo>
                <a:lnTo>
                  <a:pt x="2771" y="2024"/>
                </a:lnTo>
                <a:lnTo>
                  <a:pt x="2771" y="2022"/>
                </a:lnTo>
                <a:lnTo>
                  <a:pt x="2771" y="2024"/>
                </a:lnTo>
                <a:lnTo>
                  <a:pt x="2771" y="2022"/>
                </a:lnTo>
                <a:lnTo>
                  <a:pt x="2769" y="2024"/>
                </a:lnTo>
                <a:lnTo>
                  <a:pt x="2768" y="2024"/>
                </a:lnTo>
                <a:lnTo>
                  <a:pt x="2766" y="2024"/>
                </a:lnTo>
                <a:lnTo>
                  <a:pt x="2766" y="2022"/>
                </a:lnTo>
                <a:lnTo>
                  <a:pt x="2766" y="2024"/>
                </a:lnTo>
                <a:lnTo>
                  <a:pt x="2766" y="2025"/>
                </a:lnTo>
                <a:lnTo>
                  <a:pt x="2762" y="2027"/>
                </a:lnTo>
                <a:lnTo>
                  <a:pt x="2760" y="2027"/>
                </a:lnTo>
                <a:lnTo>
                  <a:pt x="2760" y="2025"/>
                </a:lnTo>
                <a:lnTo>
                  <a:pt x="2760" y="2024"/>
                </a:lnTo>
                <a:lnTo>
                  <a:pt x="2760" y="2022"/>
                </a:lnTo>
                <a:lnTo>
                  <a:pt x="2762" y="2022"/>
                </a:lnTo>
                <a:lnTo>
                  <a:pt x="2762" y="2021"/>
                </a:lnTo>
                <a:lnTo>
                  <a:pt x="2760" y="2019"/>
                </a:lnTo>
                <a:lnTo>
                  <a:pt x="2760" y="2018"/>
                </a:lnTo>
                <a:lnTo>
                  <a:pt x="2759" y="2018"/>
                </a:lnTo>
                <a:lnTo>
                  <a:pt x="2759" y="2016"/>
                </a:lnTo>
                <a:lnTo>
                  <a:pt x="2759" y="2015"/>
                </a:lnTo>
                <a:lnTo>
                  <a:pt x="2759" y="2016"/>
                </a:lnTo>
                <a:lnTo>
                  <a:pt x="2759" y="2018"/>
                </a:lnTo>
                <a:lnTo>
                  <a:pt x="2759" y="2019"/>
                </a:lnTo>
                <a:lnTo>
                  <a:pt x="2757" y="2019"/>
                </a:lnTo>
                <a:lnTo>
                  <a:pt x="2756" y="2019"/>
                </a:lnTo>
                <a:lnTo>
                  <a:pt x="2756" y="2018"/>
                </a:lnTo>
                <a:lnTo>
                  <a:pt x="2754" y="2018"/>
                </a:lnTo>
                <a:lnTo>
                  <a:pt x="2753" y="2018"/>
                </a:lnTo>
                <a:lnTo>
                  <a:pt x="2753" y="2016"/>
                </a:lnTo>
                <a:lnTo>
                  <a:pt x="2751" y="2016"/>
                </a:lnTo>
                <a:lnTo>
                  <a:pt x="2751" y="2015"/>
                </a:lnTo>
                <a:lnTo>
                  <a:pt x="2750" y="2015"/>
                </a:lnTo>
                <a:lnTo>
                  <a:pt x="2751" y="2015"/>
                </a:lnTo>
                <a:lnTo>
                  <a:pt x="2750" y="2016"/>
                </a:lnTo>
                <a:lnTo>
                  <a:pt x="2749" y="2015"/>
                </a:lnTo>
                <a:lnTo>
                  <a:pt x="2749" y="2013"/>
                </a:lnTo>
                <a:lnTo>
                  <a:pt x="2747" y="2012"/>
                </a:lnTo>
                <a:lnTo>
                  <a:pt x="2747" y="2010"/>
                </a:lnTo>
                <a:lnTo>
                  <a:pt x="2746" y="2009"/>
                </a:lnTo>
                <a:lnTo>
                  <a:pt x="2746" y="2010"/>
                </a:lnTo>
                <a:lnTo>
                  <a:pt x="2746" y="2012"/>
                </a:lnTo>
                <a:lnTo>
                  <a:pt x="2747" y="2012"/>
                </a:lnTo>
                <a:lnTo>
                  <a:pt x="2747" y="2013"/>
                </a:lnTo>
                <a:lnTo>
                  <a:pt x="2747" y="2015"/>
                </a:lnTo>
                <a:lnTo>
                  <a:pt x="2749" y="2015"/>
                </a:lnTo>
                <a:lnTo>
                  <a:pt x="2749" y="2016"/>
                </a:lnTo>
                <a:lnTo>
                  <a:pt x="2749" y="2018"/>
                </a:lnTo>
                <a:lnTo>
                  <a:pt x="2747" y="2018"/>
                </a:lnTo>
                <a:lnTo>
                  <a:pt x="2747" y="2019"/>
                </a:lnTo>
                <a:lnTo>
                  <a:pt x="2746" y="2019"/>
                </a:lnTo>
                <a:lnTo>
                  <a:pt x="2744" y="2018"/>
                </a:lnTo>
                <a:lnTo>
                  <a:pt x="2743" y="2018"/>
                </a:lnTo>
                <a:lnTo>
                  <a:pt x="2743" y="2016"/>
                </a:lnTo>
                <a:lnTo>
                  <a:pt x="2741" y="2016"/>
                </a:lnTo>
                <a:lnTo>
                  <a:pt x="2741" y="2018"/>
                </a:lnTo>
                <a:lnTo>
                  <a:pt x="2743" y="2018"/>
                </a:lnTo>
                <a:lnTo>
                  <a:pt x="2744" y="2019"/>
                </a:lnTo>
                <a:lnTo>
                  <a:pt x="2744" y="2021"/>
                </a:lnTo>
                <a:lnTo>
                  <a:pt x="2746" y="2022"/>
                </a:lnTo>
                <a:lnTo>
                  <a:pt x="2747" y="2022"/>
                </a:lnTo>
                <a:lnTo>
                  <a:pt x="2747" y="2024"/>
                </a:lnTo>
                <a:lnTo>
                  <a:pt x="2747" y="2025"/>
                </a:lnTo>
                <a:lnTo>
                  <a:pt x="2749" y="2025"/>
                </a:lnTo>
                <a:lnTo>
                  <a:pt x="2749" y="2024"/>
                </a:lnTo>
                <a:lnTo>
                  <a:pt x="2749" y="2022"/>
                </a:lnTo>
                <a:lnTo>
                  <a:pt x="2749" y="2021"/>
                </a:lnTo>
                <a:lnTo>
                  <a:pt x="2749" y="2019"/>
                </a:lnTo>
                <a:lnTo>
                  <a:pt x="2749" y="2018"/>
                </a:lnTo>
                <a:lnTo>
                  <a:pt x="2749" y="2016"/>
                </a:lnTo>
                <a:lnTo>
                  <a:pt x="2750" y="2016"/>
                </a:lnTo>
                <a:lnTo>
                  <a:pt x="2750" y="2018"/>
                </a:lnTo>
                <a:lnTo>
                  <a:pt x="2751" y="2018"/>
                </a:lnTo>
                <a:lnTo>
                  <a:pt x="2753" y="2019"/>
                </a:lnTo>
                <a:lnTo>
                  <a:pt x="2753" y="2021"/>
                </a:lnTo>
                <a:lnTo>
                  <a:pt x="2751" y="2019"/>
                </a:lnTo>
                <a:lnTo>
                  <a:pt x="2751" y="2021"/>
                </a:lnTo>
                <a:lnTo>
                  <a:pt x="2753" y="2021"/>
                </a:lnTo>
                <a:lnTo>
                  <a:pt x="2754" y="2021"/>
                </a:lnTo>
                <a:lnTo>
                  <a:pt x="2756" y="2021"/>
                </a:lnTo>
                <a:lnTo>
                  <a:pt x="2756" y="2022"/>
                </a:lnTo>
                <a:lnTo>
                  <a:pt x="2756" y="2024"/>
                </a:lnTo>
                <a:lnTo>
                  <a:pt x="2756" y="2025"/>
                </a:lnTo>
                <a:lnTo>
                  <a:pt x="2757" y="2025"/>
                </a:lnTo>
                <a:lnTo>
                  <a:pt x="2756" y="2025"/>
                </a:lnTo>
                <a:lnTo>
                  <a:pt x="2756" y="2027"/>
                </a:lnTo>
                <a:lnTo>
                  <a:pt x="2756" y="2028"/>
                </a:lnTo>
                <a:lnTo>
                  <a:pt x="2754" y="2028"/>
                </a:lnTo>
                <a:lnTo>
                  <a:pt x="2753" y="2028"/>
                </a:lnTo>
                <a:lnTo>
                  <a:pt x="2753" y="2027"/>
                </a:lnTo>
                <a:lnTo>
                  <a:pt x="2751" y="2027"/>
                </a:lnTo>
                <a:lnTo>
                  <a:pt x="2750" y="2027"/>
                </a:lnTo>
                <a:lnTo>
                  <a:pt x="2750" y="2028"/>
                </a:lnTo>
                <a:lnTo>
                  <a:pt x="2749" y="2028"/>
                </a:lnTo>
                <a:lnTo>
                  <a:pt x="2747" y="2028"/>
                </a:lnTo>
                <a:lnTo>
                  <a:pt x="2747" y="2027"/>
                </a:lnTo>
                <a:lnTo>
                  <a:pt x="2747" y="2025"/>
                </a:lnTo>
                <a:lnTo>
                  <a:pt x="2746" y="2024"/>
                </a:lnTo>
                <a:lnTo>
                  <a:pt x="2744" y="2025"/>
                </a:lnTo>
                <a:lnTo>
                  <a:pt x="2743" y="2024"/>
                </a:lnTo>
                <a:lnTo>
                  <a:pt x="2743" y="2022"/>
                </a:lnTo>
                <a:lnTo>
                  <a:pt x="2741" y="2022"/>
                </a:lnTo>
                <a:lnTo>
                  <a:pt x="2741" y="2021"/>
                </a:lnTo>
                <a:lnTo>
                  <a:pt x="2741" y="2022"/>
                </a:lnTo>
                <a:lnTo>
                  <a:pt x="2740" y="2022"/>
                </a:lnTo>
                <a:lnTo>
                  <a:pt x="2740" y="2024"/>
                </a:lnTo>
                <a:lnTo>
                  <a:pt x="2738" y="2024"/>
                </a:lnTo>
                <a:lnTo>
                  <a:pt x="2737" y="2024"/>
                </a:lnTo>
                <a:lnTo>
                  <a:pt x="2737" y="2025"/>
                </a:lnTo>
                <a:lnTo>
                  <a:pt x="2738" y="2025"/>
                </a:lnTo>
                <a:lnTo>
                  <a:pt x="2740" y="2025"/>
                </a:lnTo>
                <a:lnTo>
                  <a:pt x="2740" y="2027"/>
                </a:lnTo>
                <a:lnTo>
                  <a:pt x="2740" y="2028"/>
                </a:lnTo>
                <a:lnTo>
                  <a:pt x="2741" y="2028"/>
                </a:lnTo>
                <a:lnTo>
                  <a:pt x="2741" y="2030"/>
                </a:lnTo>
                <a:lnTo>
                  <a:pt x="2743" y="2031"/>
                </a:lnTo>
                <a:lnTo>
                  <a:pt x="2743" y="2033"/>
                </a:lnTo>
                <a:lnTo>
                  <a:pt x="2743" y="2034"/>
                </a:lnTo>
                <a:lnTo>
                  <a:pt x="2743" y="2035"/>
                </a:lnTo>
                <a:lnTo>
                  <a:pt x="2741" y="2035"/>
                </a:lnTo>
                <a:lnTo>
                  <a:pt x="2741" y="2037"/>
                </a:lnTo>
                <a:lnTo>
                  <a:pt x="2741" y="2038"/>
                </a:lnTo>
                <a:lnTo>
                  <a:pt x="2740" y="2038"/>
                </a:lnTo>
                <a:lnTo>
                  <a:pt x="2740" y="2040"/>
                </a:lnTo>
                <a:lnTo>
                  <a:pt x="2740" y="2038"/>
                </a:lnTo>
                <a:lnTo>
                  <a:pt x="2738" y="2038"/>
                </a:lnTo>
                <a:lnTo>
                  <a:pt x="2738" y="2040"/>
                </a:lnTo>
                <a:lnTo>
                  <a:pt x="2738" y="2038"/>
                </a:lnTo>
                <a:lnTo>
                  <a:pt x="2740" y="2035"/>
                </a:lnTo>
                <a:lnTo>
                  <a:pt x="2738" y="2037"/>
                </a:lnTo>
                <a:lnTo>
                  <a:pt x="2738" y="2038"/>
                </a:lnTo>
                <a:lnTo>
                  <a:pt x="2737" y="2040"/>
                </a:lnTo>
                <a:lnTo>
                  <a:pt x="2737" y="2038"/>
                </a:lnTo>
                <a:lnTo>
                  <a:pt x="2735" y="2038"/>
                </a:lnTo>
                <a:lnTo>
                  <a:pt x="2734" y="2038"/>
                </a:lnTo>
                <a:lnTo>
                  <a:pt x="2734" y="2037"/>
                </a:lnTo>
                <a:lnTo>
                  <a:pt x="2734" y="2035"/>
                </a:lnTo>
                <a:lnTo>
                  <a:pt x="2734" y="2034"/>
                </a:lnTo>
                <a:lnTo>
                  <a:pt x="2732" y="2034"/>
                </a:lnTo>
                <a:lnTo>
                  <a:pt x="2732" y="2033"/>
                </a:lnTo>
                <a:lnTo>
                  <a:pt x="2734" y="2033"/>
                </a:lnTo>
                <a:lnTo>
                  <a:pt x="2734" y="2031"/>
                </a:lnTo>
                <a:lnTo>
                  <a:pt x="2734" y="2033"/>
                </a:lnTo>
                <a:lnTo>
                  <a:pt x="2732" y="2033"/>
                </a:lnTo>
                <a:lnTo>
                  <a:pt x="2732" y="2031"/>
                </a:lnTo>
                <a:lnTo>
                  <a:pt x="2734" y="2031"/>
                </a:lnTo>
                <a:lnTo>
                  <a:pt x="2735" y="2031"/>
                </a:lnTo>
                <a:lnTo>
                  <a:pt x="2735" y="2033"/>
                </a:lnTo>
                <a:lnTo>
                  <a:pt x="2737" y="2033"/>
                </a:lnTo>
                <a:lnTo>
                  <a:pt x="2735" y="2031"/>
                </a:lnTo>
                <a:lnTo>
                  <a:pt x="2735" y="2030"/>
                </a:lnTo>
                <a:lnTo>
                  <a:pt x="2734" y="2030"/>
                </a:lnTo>
                <a:lnTo>
                  <a:pt x="2732" y="2030"/>
                </a:lnTo>
                <a:lnTo>
                  <a:pt x="2732" y="2028"/>
                </a:lnTo>
                <a:lnTo>
                  <a:pt x="2731" y="2028"/>
                </a:lnTo>
                <a:lnTo>
                  <a:pt x="2731" y="2030"/>
                </a:lnTo>
                <a:lnTo>
                  <a:pt x="2729" y="2030"/>
                </a:lnTo>
                <a:lnTo>
                  <a:pt x="2728" y="2030"/>
                </a:lnTo>
                <a:lnTo>
                  <a:pt x="2728" y="2028"/>
                </a:lnTo>
                <a:lnTo>
                  <a:pt x="2729" y="2028"/>
                </a:lnTo>
                <a:lnTo>
                  <a:pt x="2729" y="2027"/>
                </a:lnTo>
                <a:lnTo>
                  <a:pt x="2728" y="2027"/>
                </a:lnTo>
                <a:lnTo>
                  <a:pt x="2729" y="2027"/>
                </a:lnTo>
                <a:lnTo>
                  <a:pt x="2729" y="2025"/>
                </a:lnTo>
                <a:lnTo>
                  <a:pt x="2731" y="2025"/>
                </a:lnTo>
                <a:lnTo>
                  <a:pt x="2729" y="2025"/>
                </a:lnTo>
                <a:lnTo>
                  <a:pt x="2728" y="2025"/>
                </a:lnTo>
                <a:lnTo>
                  <a:pt x="2728" y="2024"/>
                </a:lnTo>
                <a:lnTo>
                  <a:pt x="2728" y="2022"/>
                </a:lnTo>
                <a:lnTo>
                  <a:pt x="2727" y="2024"/>
                </a:lnTo>
                <a:lnTo>
                  <a:pt x="2727" y="2025"/>
                </a:lnTo>
                <a:lnTo>
                  <a:pt x="2728" y="2025"/>
                </a:lnTo>
                <a:lnTo>
                  <a:pt x="2728" y="2027"/>
                </a:lnTo>
                <a:lnTo>
                  <a:pt x="2727" y="2027"/>
                </a:lnTo>
                <a:lnTo>
                  <a:pt x="2727" y="2028"/>
                </a:lnTo>
                <a:lnTo>
                  <a:pt x="2725" y="2027"/>
                </a:lnTo>
                <a:lnTo>
                  <a:pt x="2725" y="2025"/>
                </a:lnTo>
                <a:lnTo>
                  <a:pt x="2725" y="2024"/>
                </a:lnTo>
                <a:lnTo>
                  <a:pt x="2725" y="2022"/>
                </a:lnTo>
                <a:lnTo>
                  <a:pt x="2725" y="2021"/>
                </a:lnTo>
                <a:lnTo>
                  <a:pt x="2724" y="2019"/>
                </a:lnTo>
                <a:lnTo>
                  <a:pt x="2724" y="2018"/>
                </a:lnTo>
                <a:lnTo>
                  <a:pt x="2724" y="2019"/>
                </a:lnTo>
                <a:lnTo>
                  <a:pt x="2724" y="2021"/>
                </a:lnTo>
                <a:lnTo>
                  <a:pt x="2724" y="2022"/>
                </a:lnTo>
                <a:lnTo>
                  <a:pt x="2724" y="2024"/>
                </a:lnTo>
                <a:lnTo>
                  <a:pt x="2722" y="2024"/>
                </a:lnTo>
                <a:lnTo>
                  <a:pt x="2721" y="2024"/>
                </a:lnTo>
                <a:lnTo>
                  <a:pt x="2721" y="2022"/>
                </a:lnTo>
                <a:lnTo>
                  <a:pt x="2721" y="2021"/>
                </a:lnTo>
                <a:lnTo>
                  <a:pt x="2722" y="2019"/>
                </a:lnTo>
                <a:lnTo>
                  <a:pt x="2722" y="2018"/>
                </a:lnTo>
                <a:lnTo>
                  <a:pt x="2722" y="2019"/>
                </a:lnTo>
                <a:lnTo>
                  <a:pt x="2721" y="2019"/>
                </a:lnTo>
                <a:lnTo>
                  <a:pt x="2719" y="2019"/>
                </a:lnTo>
                <a:lnTo>
                  <a:pt x="2721" y="2018"/>
                </a:lnTo>
                <a:lnTo>
                  <a:pt x="2721" y="2016"/>
                </a:lnTo>
                <a:lnTo>
                  <a:pt x="2719" y="2016"/>
                </a:lnTo>
                <a:lnTo>
                  <a:pt x="2718" y="2016"/>
                </a:lnTo>
                <a:lnTo>
                  <a:pt x="2716" y="2016"/>
                </a:lnTo>
                <a:lnTo>
                  <a:pt x="2715" y="2015"/>
                </a:lnTo>
                <a:lnTo>
                  <a:pt x="2713" y="2015"/>
                </a:lnTo>
                <a:lnTo>
                  <a:pt x="2713" y="2016"/>
                </a:lnTo>
                <a:lnTo>
                  <a:pt x="2713" y="2015"/>
                </a:lnTo>
                <a:lnTo>
                  <a:pt x="2712" y="2016"/>
                </a:lnTo>
                <a:lnTo>
                  <a:pt x="2710" y="2016"/>
                </a:lnTo>
                <a:lnTo>
                  <a:pt x="2710" y="2018"/>
                </a:lnTo>
                <a:lnTo>
                  <a:pt x="2709" y="2018"/>
                </a:lnTo>
                <a:lnTo>
                  <a:pt x="2707" y="2016"/>
                </a:lnTo>
                <a:lnTo>
                  <a:pt x="2706" y="2015"/>
                </a:lnTo>
                <a:lnTo>
                  <a:pt x="2704" y="2013"/>
                </a:lnTo>
                <a:lnTo>
                  <a:pt x="2703" y="2012"/>
                </a:lnTo>
                <a:lnTo>
                  <a:pt x="2702" y="2010"/>
                </a:lnTo>
                <a:lnTo>
                  <a:pt x="2700" y="2010"/>
                </a:lnTo>
                <a:lnTo>
                  <a:pt x="2700" y="2009"/>
                </a:lnTo>
                <a:lnTo>
                  <a:pt x="2699" y="2009"/>
                </a:lnTo>
                <a:lnTo>
                  <a:pt x="2697" y="2009"/>
                </a:lnTo>
                <a:lnTo>
                  <a:pt x="2696" y="2008"/>
                </a:lnTo>
                <a:lnTo>
                  <a:pt x="2694" y="2006"/>
                </a:lnTo>
                <a:lnTo>
                  <a:pt x="2694" y="2005"/>
                </a:lnTo>
                <a:lnTo>
                  <a:pt x="2693" y="2005"/>
                </a:lnTo>
                <a:lnTo>
                  <a:pt x="2691" y="2005"/>
                </a:lnTo>
                <a:lnTo>
                  <a:pt x="2691" y="2003"/>
                </a:lnTo>
                <a:lnTo>
                  <a:pt x="2690" y="2003"/>
                </a:lnTo>
                <a:lnTo>
                  <a:pt x="2690" y="2002"/>
                </a:lnTo>
                <a:lnTo>
                  <a:pt x="2688" y="2002"/>
                </a:lnTo>
                <a:lnTo>
                  <a:pt x="2688" y="2000"/>
                </a:lnTo>
                <a:lnTo>
                  <a:pt x="2687" y="2000"/>
                </a:lnTo>
                <a:lnTo>
                  <a:pt x="2687" y="1999"/>
                </a:lnTo>
                <a:lnTo>
                  <a:pt x="2685" y="1999"/>
                </a:lnTo>
                <a:lnTo>
                  <a:pt x="2684" y="1997"/>
                </a:lnTo>
                <a:lnTo>
                  <a:pt x="2679" y="1994"/>
                </a:lnTo>
                <a:lnTo>
                  <a:pt x="2678" y="1993"/>
                </a:lnTo>
                <a:lnTo>
                  <a:pt x="2677" y="1991"/>
                </a:lnTo>
                <a:lnTo>
                  <a:pt x="2675" y="1991"/>
                </a:lnTo>
                <a:lnTo>
                  <a:pt x="2674" y="1991"/>
                </a:lnTo>
                <a:lnTo>
                  <a:pt x="2674" y="1990"/>
                </a:lnTo>
                <a:lnTo>
                  <a:pt x="2674" y="1988"/>
                </a:lnTo>
                <a:lnTo>
                  <a:pt x="2675" y="1988"/>
                </a:lnTo>
                <a:lnTo>
                  <a:pt x="2675" y="1990"/>
                </a:lnTo>
                <a:lnTo>
                  <a:pt x="2677" y="1990"/>
                </a:lnTo>
                <a:lnTo>
                  <a:pt x="2678" y="1990"/>
                </a:lnTo>
                <a:lnTo>
                  <a:pt x="2678" y="1988"/>
                </a:lnTo>
                <a:lnTo>
                  <a:pt x="2679" y="1988"/>
                </a:lnTo>
                <a:lnTo>
                  <a:pt x="2681" y="1987"/>
                </a:lnTo>
                <a:lnTo>
                  <a:pt x="2682" y="1987"/>
                </a:lnTo>
                <a:lnTo>
                  <a:pt x="2682" y="1986"/>
                </a:lnTo>
                <a:lnTo>
                  <a:pt x="2684" y="1986"/>
                </a:lnTo>
                <a:lnTo>
                  <a:pt x="2684" y="1984"/>
                </a:lnTo>
                <a:lnTo>
                  <a:pt x="2684" y="1986"/>
                </a:lnTo>
                <a:lnTo>
                  <a:pt x="2685" y="1986"/>
                </a:lnTo>
                <a:lnTo>
                  <a:pt x="2687" y="1986"/>
                </a:lnTo>
                <a:lnTo>
                  <a:pt x="2685" y="1986"/>
                </a:lnTo>
                <a:lnTo>
                  <a:pt x="2685" y="1984"/>
                </a:lnTo>
                <a:lnTo>
                  <a:pt x="2684" y="1984"/>
                </a:lnTo>
                <a:lnTo>
                  <a:pt x="2684" y="1983"/>
                </a:lnTo>
                <a:lnTo>
                  <a:pt x="2684" y="1981"/>
                </a:lnTo>
                <a:lnTo>
                  <a:pt x="2682" y="1981"/>
                </a:lnTo>
                <a:lnTo>
                  <a:pt x="2682" y="1983"/>
                </a:lnTo>
                <a:lnTo>
                  <a:pt x="2682" y="1984"/>
                </a:lnTo>
                <a:lnTo>
                  <a:pt x="2681" y="1984"/>
                </a:lnTo>
                <a:lnTo>
                  <a:pt x="2679" y="1984"/>
                </a:lnTo>
                <a:lnTo>
                  <a:pt x="2679" y="1986"/>
                </a:lnTo>
                <a:lnTo>
                  <a:pt x="2678" y="1986"/>
                </a:lnTo>
                <a:lnTo>
                  <a:pt x="2677" y="1986"/>
                </a:lnTo>
                <a:lnTo>
                  <a:pt x="2675" y="1986"/>
                </a:lnTo>
                <a:lnTo>
                  <a:pt x="2675" y="1987"/>
                </a:lnTo>
                <a:lnTo>
                  <a:pt x="2674" y="1987"/>
                </a:lnTo>
                <a:lnTo>
                  <a:pt x="2674" y="1988"/>
                </a:lnTo>
                <a:lnTo>
                  <a:pt x="2672" y="1988"/>
                </a:lnTo>
                <a:lnTo>
                  <a:pt x="2672" y="1990"/>
                </a:lnTo>
                <a:lnTo>
                  <a:pt x="2672" y="1988"/>
                </a:lnTo>
                <a:lnTo>
                  <a:pt x="2672" y="1987"/>
                </a:lnTo>
                <a:lnTo>
                  <a:pt x="2672" y="1986"/>
                </a:lnTo>
                <a:lnTo>
                  <a:pt x="2671" y="1984"/>
                </a:lnTo>
                <a:lnTo>
                  <a:pt x="2671" y="1983"/>
                </a:lnTo>
                <a:lnTo>
                  <a:pt x="2665" y="1978"/>
                </a:lnTo>
                <a:lnTo>
                  <a:pt x="2665" y="1977"/>
                </a:lnTo>
                <a:lnTo>
                  <a:pt x="2663" y="1975"/>
                </a:lnTo>
                <a:lnTo>
                  <a:pt x="2662" y="1975"/>
                </a:lnTo>
                <a:lnTo>
                  <a:pt x="2659" y="1972"/>
                </a:lnTo>
                <a:lnTo>
                  <a:pt x="2659" y="1971"/>
                </a:lnTo>
                <a:lnTo>
                  <a:pt x="2659" y="1972"/>
                </a:lnTo>
                <a:lnTo>
                  <a:pt x="2657" y="1971"/>
                </a:lnTo>
                <a:lnTo>
                  <a:pt x="2654" y="1968"/>
                </a:lnTo>
                <a:lnTo>
                  <a:pt x="2654" y="1966"/>
                </a:lnTo>
                <a:lnTo>
                  <a:pt x="2654" y="1965"/>
                </a:lnTo>
                <a:lnTo>
                  <a:pt x="2656" y="1965"/>
                </a:lnTo>
                <a:lnTo>
                  <a:pt x="2656" y="1963"/>
                </a:lnTo>
                <a:lnTo>
                  <a:pt x="2656" y="1962"/>
                </a:lnTo>
                <a:lnTo>
                  <a:pt x="2656" y="1961"/>
                </a:lnTo>
                <a:lnTo>
                  <a:pt x="2654" y="1959"/>
                </a:lnTo>
                <a:lnTo>
                  <a:pt x="2654" y="1958"/>
                </a:lnTo>
                <a:lnTo>
                  <a:pt x="2654" y="1956"/>
                </a:lnTo>
                <a:lnTo>
                  <a:pt x="2653" y="1955"/>
                </a:lnTo>
                <a:lnTo>
                  <a:pt x="2652" y="1953"/>
                </a:lnTo>
                <a:lnTo>
                  <a:pt x="2649" y="1949"/>
                </a:lnTo>
                <a:lnTo>
                  <a:pt x="2647" y="1947"/>
                </a:lnTo>
                <a:lnTo>
                  <a:pt x="2646" y="1946"/>
                </a:lnTo>
                <a:lnTo>
                  <a:pt x="2644" y="1944"/>
                </a:lnTo>
                <a:lnTo>
                  <a:pt x="2643" y="1944"/>
                </a:lnTo>
                <a:lnTo>
                  <a:pt x="2643" y="1943"/>
                </a:lnTo>
                <a:lnTo>
                  <a:pt x="2641" y="1943"/>
                </a:lnTo>
                <a:lnTo>
                  <a:pt x="2640" y="1941"/>
                </a:lnTo>
                <a:lnTo>
                  <a:pt x="2640" y="1940"/>
                </a:lnTo>
                <a:lnTo>
                  <a:pt x="2638" y="1938"/>
                </a:lnTo>
                <a:lnTo>
                  <a:pt x="2637" y="1938"/>
                </a:lnTo>
                <a:lnTo>
                  <a:pt x="2637" y="1937"/>
                </a:lnTo>
                <a:lnTo>
                  <a:pt x="2635" y="1937"/>
                </a:lnTo>
                <a:lnTo>
                  <a:pt x="2635" y="1936"/>
                </a:lnTo>
                <a:lnTo>
                  <a:pt x="2634" y="1936"/>
                </a:lnTo>
                <a:lnTo>
                  <a:pt x="2632" y="1936"/>
                </a:lnTo>
                <a:lnTo>
                  <a:pt x="2632" y="1934"/>
                </a:lnTo>
                <a:lnTo>
                  <a:pt x="2631" y="1934"/>
                </a:lnTo>
                <a:lnTo>
                  <a:pt x="2629" y="1934"/>
                </a:lnTo>
                <a:lnTo>
                  <a:pt x="2629" y="1933"/>
                </a:lnTo>
                <a:lnTo>
                  <a:pt x="2631" y="1933"/>
                </a:lnTo>
                <a:lnTo>
                  <a:pt x="2632" y="1933"/>
                </a:lnTo>
                <a:lnTo>
                  <a:pt x="2631" y="1933"/>
                </a:lnTo>
                <a:lnTo>
                  <a:pt x="2629" y="1933"/>
                </a:lnTo>
                <a:lnTo>
                  <a:pt x="2629" y="1931"/>
                </a:lnTo>
                <a:lnTo>
                  <a:pt x="2628" y="1931"/>
                </a:lnTo>
                <a:lnTo>
                  <a:pt x="2628" y="1933"/>
                </a:lnTo>
                <a:lnTo>
                  <a:pt x="2627" y="1933"/>
                </a:lnTo>
                <a:lnTo>
                  <a:pt x="2624" y="1931"/>
                </a:lnTo>
                <a:lnTo>
                  <a:pt x="2625" y="1931"/>
                </a:lnTo>
                <a:lnTo>
                  <a:pt x="2627" y="1931"/>
                </a:lnTo>
                <a:lnTo>
                  <a:pt x="2627" y="1930"/>
                </a:lnTo>
                <a:lnTo>
                  <a:pt x="2625" y="1930"/>
                </a:lnTo>
                <a:lnTo>
                  <a:pt x="2627" y="1930"/>
                </a:lnTo>
                <a:lnTo>
                  <a:pt x="2625" y="1928"/>
                </a:lnTo>
                <a:lnTo>
                  <a:pt x="2624" y="1928"/>
                </a:lnTo>
                <a:lnTo>
                  <a:pt x="2624" y="1930"/>
                </a:lnTo>
                <a:lnTo>
                  <a:pt x="2622" y="1930"/>
                </a:lnTo>
                <a:lnTo>
                  <a:pt x="2622" y="1928"/>
                </a:lnTo>
                <a:lnTo>
                  <a:pt x="2621" y="1928"/>
                </a:lnTo>
                <a:lnTo>
                  <a:pt x="2619" y="1928"/>
                </a:lnTo>
                <a:lnTo>
                  <a:pt x="2618" y="1928"/>
                </a:lnTo>
                <a:lnTo>
                  <a:pt x="2616" y="1928"/>
                </a:lnTo>
                <a:lnTo>
                  <a:pt x="2615" y="1927"/>
                </a:lnTo>
                <a:lnTo>
                  <a:pt x="2613" y="1927"/>
                </a:lnTo>
                <a:lnTo>
                  <a:pt x="2612" y="1927"/>
                </a:lnTo>
                <a:lnTo>
                  <a:pt x="2612" y="1925"/>
                </a:lnTo>
                <a:lnTo>
                  <a:pt x="2613" y="1927"/>
                </a:lnTo>
                <a:lnTo>
                  <a:pt x="2615" y="1927"/>
                </a:lnTo>
                <a:lnTo>
                  <a:pt x="2616" y="1927"/>
                </a:lnTo>
                <a:lnTo>
                  <a:pt x="2618" y="1927"/>
                </a:lnTo>
                <a:lnTo>
                  <a:pt x="2619" y="1925"/>
                </a:lnTo>
                <a:lnTo>
                  <a:pt x="2619" y="1924"/>
                </a:lnTo>
                <a:lnTo>
                  <a:pt x="2618" y="1924"/>
                </a:lnTo>
                <a:lnTo>
                  <a:pt x="2616" y="1924"/>
                </a:lnTo>
                <a:lnTo>
                  <a:pt x="2618" y="1922"/>
                </a:lnTo>
                <a:lnTo>
                  <a:pt x="2618" y="1921"/>
                </a:lnTo>
                <a:lnTo>
                  <a:pt x="2619" y="1921"/>
                </a:lnTo>
                <a:lnTo>
                  <a:pt x="2619" y="1919"/>
                </a:lnTo>
                <a:lnTo>
                  <a:pt x="2621" y="1919"/>
                </a:lnTo>
                <a:lnTo>
                  <a:pt x="2621" y="1918"/>
                </a:lnTo>
                <a:lnTo>
                  <a:pt x="2621" y="1919"/>
                </a:lnTo>
                <a:lnTo>
                  <a:pt x="2622" y="1919"/>
                </a:lnTo>
                <a:lnTo>
                  <a:pt x="2624" y="1919"/>
                </a:lnTo>
                <a:lnTo>
                  <a:pt x="2624" y="1918"/>
                </a:lnTo>
                <a:lnTo>
                  <a:pt x="2622" y="1919"/>
                </a:lnTo>
                <a:lnTo>
                  <a:pt x="2621" y="1918"/>
                </a:lnTo>
                <a:lnTo>
                  <a:pt x="2621" y="1916"/>
                </a:lnTo>
                <a:lnTo>
                  <a:pt x="2619" y="1918"/>
                </a:lnTo>
                <a:lnTo>
                  <a:pt x="2618" y="1918"/>
                </a:lnTo>
                <a:lnTo>
                  <a:pt x="2616" y="1918"/>
                </a:lnTo>
                <a:lnTo>
                  <a:pt x="2616" y="1919"/>
                </a:lnTo>
                <a:lnTo>
                  <a:pt x="2615" y="1919"/>
                </a:lnTo>
                <a:lnTo>
                  <a:pt x="2613" y="1919"/>
                </a:lnTo>
                <a:lnTo>
                  <a:pt x="2613" y="1921"/>
                </a:lnTo>
                <a:lnTo>
                  <a:pt x="2612" y="1921"/>
                </a:lnTo>
                <a:lnTo>
                  <a:pt x="2612" y="1922"/>
                </a:lnTo>
                <a:lnTo>
                  <a:pt x="2610" y="1922"/>
                </a:lnTo>
                <a:lnTo>
                  <a:pt x="2610" y="1921"/>
                </a:lnTo>
                <a:lnTo>
                  <a:pt x="2610" y="1922"/>
                </a:lnTo>
                <a:lnTo>
                  <a:pt x="2609" y="1922"/>
                </a:lnTo>
                <a:lnTo>
                  <a:pt x="2607" y="1922"/>
                </a:lnTo>
                <a:lnTo>
                  <a:pt x="2609" y="1922"/>
                </a:lnTo>
                <a:lnTo>
                  <a:pt x="2609" y="1924"/>
                </a:lnTo>
                <a:lnTo>
                  <a:pt x="2610" y="1925"/>
                </a:lnTo>
                <a:lnTo>
                  <a:pt x="2609" y="1925"/>
                </a:lnTo>
                <a:lnTo>
                  <a:pt x="2607" y="1924"/>
                </a:lnTo>
                <a:lnTo>
                  <a:pt x="2605" y="1921"/>
                </a:lnTo>
                <a:lnTo>
                  <a:pt x="2603" y="1919"/>
                </a:lnTo>
                <a:lnTo>
                  <a:pt x="2603" y="1918"/>
                </a:lnTo>
                <a:lnTo>
                  <a:pt x="2602" y="1918"/>
                </a:lnTo>
                <a:lnTo>
                  <a:pt x="2600" y="1916"/>
                </a:lnTo>
                <a:lnTo>
                  <a:pt x="2599" y="1916"/>
                </a:lnTo>
                <a:lnTo>
                  <a:pt x="2599" y="1915"/>
                </a:lnTo>
                <a:lnTo>
                  <a:pt x="2597" y="1915"/>
                </a:lnTo>
                <a:lnTo>
                  <a:pt x="2597" y="1913"/>
                </a:lnTo>
                <a:lnTo>
                  <a:pt x="2596" y="1913"/>
                </a:lnTo>
                <a:lnTo>
                  <a:pt x="2596" y="1912"/>
                </a:lnTo>
                <a:lnTo>
                  <a:pt x="2594" y="1912"/>
                </a:lnTo>
                <a:lnTo>
                  <a:pt x="2593" y="1912"/>
                </a:lnTo>
                <a:lnTo>
                  <a:pt x="2593" y="1911"/>
                </a:lnTo>
                <a:lnTo>
                  <a:pt x="2588" y="1909"/>
                </a:lnTo>
                <a:lnTo>
                  <a:pt x="2585" y="1908"/>
                </a:lnTo>
                <a:lnTo>
                  <a:pt x="2584" y="1906"/>
                </a:lnTo>
                <a:lnTo>
                  <a:pt x="2582" y="1906"/>
                </a:lnTo>
                <a:lnTo>
                  <a:pt x="2581" y="1905"/>
                </a:lnTo>
                <a:lnTo>
                  <a:pt x="2577" y="1903"/>
                </a:lnTo>
                <a:lnTo>
                  <a:pt x="2575" y="1903"/>
                </a:lnTo>
                <a:lnTo>
                  <a:pt x="2574" y="1902"/>
                </a:lnTo>
                <a:lnTo>
                  <a:pt x="2572" y="1902"/>
                </a:lnTo>
                <a:lnTo>
                  <a:pt x="2571" y="1900"/>
                </a:lnTo>
                <a:lnTo>
                  <a:pt x="2572" y="1900"/>
                </a:lnTo>
                <a:lnTo>
                  <a:pt x="2574" y="1900"/>
                </a:lnTo>
                <a:lnTo>
                  <a:pt x="2575" y="1902"/>
                </a:lnTo>
                <a:lnTo>
                  <a:pt x="2577" y="1902"/>
                </a:lnTo>
                <a:lnTo>
                  <a:pt x="2577" y="1903"/>
                </a:lnTo>
                <a:lnTo>
                  <a:pt x="2578" y="1903"/>
                </a:lnTo>
                <a:lnTo>
                  <a:pt x="2578" y="1902"/>
                </a:lnTo>
                <a:lnTo>
                  <a:pt x="2577" y="1902"/>
                </a:lnTo>
                <a:lnTo>
                  <a:pt x="2575" y="1900"/>
                </a:lnTo>
                <a:lnTo>
                  <a:pt x="2577" y="1900"/>
                </a:lnTo>
                <a:lnTo>
                  <a:pt x="2575" y="1899"/>
                </a:lnTo>
                <a:lnTo>
                  <a:pt x="2574" y="1899"/>
                </a:lnTo>
                <a:lnTo>
                  <a:pt x="2572" y="1899"/>
                </a:lnTo>
                <a:lnTo>
                  <a:pt x="2571" y="1899"/>
                </a:lnTo>
                <a:lnTo>
                  <a:pt x="2571" y="1897"/>
                </a:lnTo>
                <a:lnTo>
                  <a:pt x="2569" y="1896"/>
                </a:lnTo>
                <a:lnTo>
                  <a:pt x="2571" y="1896"/>
                </a:lnTo>
                <a:lnTo>
                  <a:pt x="2571" y="1894"/>
                </a:lnTo>
                <a:lnTo>
                  <a:pt x="2571" y="1893"/>
                </a:lnTo>
                <a:lnTo>
                  <a:pt x="2571" y="1891"/>
                </a:lnTo>
                <a:lnTo>
                  <a:pt x="2571" y="1893"/>
                </a:lnTo>
                <a:lnTo>
                  <a:pt x="2571" y="1891"/>
                </a:lnTo>
                <a:lnTo>
                  <a:pt x="2569" y="1891"/>
                </a:lnTo>
                <a:lnTo>
                  <a:pt x="2569" y="1893"/>
                </a:lnTo>
                <a:lnTo>
                  <a:pt x="2568" y="1893"/>
                </a:lnTo>
                <a:lnTo>
                  <a:pt x="2568" y="1894"/>
                </a:lnTo>
                <a:lnTo>
                  <a:pt x="2566" y="1894"/>
                </a:lnTo>
                <a:lnTo>
                  <a:pt x="2566" y="1896"/>
                </a:lnTo>
                <a:lnTo>
                  <a:pt x="2566" y="1894"/>
                </a:lnTo>
                <a:lnTo>
                  <a:pt x="2566" y="1896"/>
                </a:lnTo>
                <a:lnTo>
                  <a:pt x="2566" y="1897"/>
                </a:lnTo>
                <a:lnTo>
                  <a:pt x="2565" y="1897"/>
                </a:lnTo>
                <a:lnTo>
                  <a:pt x="2563" y="1897"/>
                </a:lnTo>
                <a:lnTo>
                  <a:pt x="2563" y="1896"/>
                </a:lnTo>
                <a:lnTo>
                  <a:pt x="2562" y="1896"/>
                </a:lnTo>
                <a:lnTo>
                  <a:pt x="2560" y="1894"/>
                </a:lnTo>
                <a:lnTo>
                  <a:pt x="2559" y="1894"/>
                </a:lnTo>
                <a:lnTo>
                  <a:pt x="2559" y="1893"/>
                </a:lnTo>
                <a:lnTo>
                  <a:pt x="2557" y="1893"/>
                </a:lnTo>
                <a:lnTo>
                  <a:pt x="2556" y="1891"/>
                </a:lnTo>
                <a:lnTo>
                  <a:pt x="2555" y="1891"/>
                </a:lnTo>
                <a:lnTo>
                  <a:pt x="2555" y="1890"/>
                </a:lnTo>
                <a:lnTo>
                  <a:pt x="2553" y="1890"/>
                </a:lnTo>
                <a:lnTo>
                  <a:pt x="2552" y="1889"/>
                </a:lnTo>
                <a:lnTo>
                  <a:pt x="2552" y="1887"/>
                </a:lnTo>
                <a:lnTo>
                  <a:pt x="2550" y="1887"/>
                </a:lnTo>
                <a:lnTo>
                  <a:pt x="2552" y="1887"/>
                </a:lnTo>
                <a:lnTo>
                  <a:pt x="2552" y="1889"/>
                </a:lnTo>
                <a:lnTo>
                  <a:pt x="2553" y="1889"/>
                </a:lnTo>
                <a:lnTo>
                  <a:pt x="2555" y="1890"/>
                </a:lnTo>
                <a:lnTo>
                  <a:pt x="2556" y="1890"/>
                </a:lnTo>
                <a:lnTo>
                  <a:pt x="2556" y="1891"/>
                </a:lnTo>
                <a:lnTo>
                  <a:pt x="2557" y="1891"/>
                </a:lnTo>
                <a:lnTo>
                  <a:pt x="2557" y="1893"/>
                </a:lnTo>
                <a:lnTo>
                  <a:pt x="2559" y="1893"/>
                </a:lnTo>
                <a:lnTo>
                  <a:pt x="2560" y="1893"/>
                </a:lnTo>
                <a:lnTo>
                  <a:pt x="2560" y="1894"/>
                </a:lnTo>
                <a:lnTo>
                  <a:pt x="2562" y="1894"/>
                </a:lnTo>
                <a:lnTo>
                  <a:pt x="2560" y="1893"/>
                </a:lnTo>
                <a:lnTo>
                  <a:pt x="2562" y="1893"/>
                </a:lnTo>
                <a:lnTo>
                  <a:pt x="2563" y="1893"/>
                </a:lnTo>
                <a:lnTo>
                  <a:pt x="2565" y="1893"/>
                </a:lnTo>
                <a:lnTo>
                  <a:pt x="2565" y="1891"/>
                </a:lnTo>
                <a:lnTo>
                  <a:pt x="2565" y="1890"/>
                </a:lnTo>
                <a:lnTo>
                  <a:pt x="2563" y="1890"/>
                </a:lnTo>
                <a:lnTo>
                  <a:pt x="2563" y="1891"/>
                </a:lnTo>
                <a:lnTo>
                  <a:pt x="2562" y="1891"/>
                </a:lnTo>
                <a:lnTo>
                  <a:pt x="2560" y="1891"/>
                </a:lnTo>
                <a:lnTo>
                  <a:pt x="2560" y="1890"/>
                </a:lnTo>
                <a:lnTo>
                  <a:pt x="2559" y="1890"/>
                </a:lnTo>
                <a:lnTo>
                  <a:pt x="2557" y="1890"/>
                </a:lnTo>
                <a:lnTo>
                  <a:pt x="2556" y="1890"/>
                </a:lnTo>
                <a:lnTo>
                  <a:pt x="2556" y="1889"/>
                </a:lnTo>
                <a:lnTo>
                  <a:pt x="2556" y="1890"/>
                </a:lnTo>
                <a:lnTo>
                  <a:pt x="2557" y="1890"/>
                </a:lnTo>
                <a:lnTo>
                  <a:pt x="2556" y="1890"/>
                </a:lnTo>
                <a:lnTo>
                  <a:pt x="2555" y="1890"/>
                </a:lnTo>
                <a:lnTo>
                  <a:pt x="2555" y="1889"/>
                </a:lnTo>
                <a:lnTo>
                  <a:pt x="2553" y="1889"/>
                </a:lnTo>
                <a:lnTo>
                  <a:pt x="2553" y="1887"/>
                </a:lnTo>
                <a:lnTo>
                  <a:pt x="2552" y="1887"/>
                </a:lnTo>
                <a:lnTo>
                  <a:pt x="2553" y="1887"/>
                </a:lnTo>
                <a:lnTo>
                  <a:pt x="2552" y="1887"/>
                </a:lnTo>
                <a:lnTo>
                  <a:pt x="2552" y="1886"/>
                </a:lnTo>
                <a:lnTo>
                  <a:pt x="2550" y="1886"/>
                </a:lnTo>
                <a:lnTo>
                  <a:pt x="2549" y="1886"/>
                </a:lnTo>
                <a:lnTo>
                  <a:pt x="2550" y="1886"/>
                </a:lnTo>
                <a:lnTo>
                  <a:pt x="2550" y="1887"/>
                </a:lnTo>
                <a:lnTo>
                  <a:pt x="2552" y="1887"/>
                </a:lnTo>
                <a:lnTo>
                  <a:pt x="2550" y="1887"/>
                </a:lnTo>
                <a:lnTo>
                  <a:pt x="2549" y="1887"/>
                </a:lnTo>
                <a:lnTo>
                  <a:pt x="2549" y="1886"/>
                </a:lnTo>
                <a:lnTo>
                  <a:pt x="2547" y="1886"/>
                </a:lnTo>
                <a:lnTo>
                  <a:pt x="2547" y="1884"/>
                </a:lnTo>
                <a:lnTo>
                  <a:pt x="2546" y="1884"/>
                </a:lnTo>
                <a:lnTo>
                  <a:pt x="2541" y="1881"/>
                </a:lnTo>
                <a:lnTo>
                  <a:pt x="2541" y="1880"/>
                </a:lnTo>
                <a:lnTo>
                  <a:pt x="2540" y="1880"/>
                </a:lnTo>
                <a:lnTo>
                  <a:pt x="2538" y="1878"/>
                </a:lnTo>
                <a:lnTo>
                  <a:pt x="2537" y="1877"/>
                </a:lnTo>
                <a:lnTo>
                  <a:pt x="2535" y="1877"/>
                </a:lnTo>
                <a:lnTo>
                  <a:pt x="2534" y="1875"/>
                </a:lnTo>
                <a:lnTo>
                  <a:pt x="2532" y="1874"/>
                </a:lnTo>
                <a:lnTo>
                  <a:pt x="2531" y="1874"/>
                </a:lnTo>
                <a:lnTo>
                  <a:pt x="2531" y="1872"/>
                </a:lnTo>
                <a:lnTo>
                  <a:pt x="2532" y="1871"/>
                </a:lnTo>
                <a:lnTo>
                  <a:pt x="2534" y="1871"/>
                </a:lnTo>
                <a:lnTo>
                  <a:pt x="2534" y="1872"/>
                </a:lnTo>
                <a:lnTo>
                  <a:pt x="2535" y="1872"/>
                </a:lnTo>
                <a:lnTo>
                  <a:pt x="2537" y="1872"/>
                </a:lnTo>
                <a:lnTo>
                  <a:pt x="2538" y="1872"/>
                </a:lnTo>
                <a:lnTo>
                  <a:pt x="2540" y="1872"/>
                </a:lnTo>
                <a:lnTo>
                  <a:pt x="2538" y="1872"/>
                </a:lnTo>
                <a:lnTo>
                  <a:pt x="2538" y="1871"/>
                </a:lnTo>
                <a:lnTo>
                  <a:pt x="2538" y="1869"/>
                </a:lnTo>
                <a:lnTo>
                  <a:pt x="2540" y="1869"/>
                </a:lnTo>
                <a:lnTo>
                  <a:pt x="2540" y="1871"/>
                </a:lnTo>
                <a:lnTo>
                  <a:pt x="2541" y="1871"/>
                </a:lnTo>
                <a:lnTo>
                  <a:pt x="2540" y="1871"/>
                </a:lnTo>
                <a:lnTo>
                  <a:pt x="2540" y="1869"/>
                </a:lnTo>
                <a:lnTo>
                  <a:pt x="2541" y="1869"/>
                </a:lnTo>
                <a:lnTo>
                  <a:pt x="2541" y="1868"/>
                </a:lnTo>
                <a:lnTo>
                  <a:pt x="2541" y="1866"/>
                </a:lnTo>
                <a:lnTo>
                  <a:pt x="2541" y="1868"/>
                </a:lnTo>
                <a:lnTo>
                  <a:pt x="2543" y="1868"/>
                </a:lnTo>
                <a:lnTo>
                  <a:pt x="2543" y="1869"/>
                </a:lnTo>
                <a:lnTo>
                  <a:pt x="2544" y="1871"/>
                </a:lnTo>
                <a:lnTo>
                  <a:pt x="2544" y="1869"/>
                </a:lnTo>
                <a:lnTo>
                  <a:pt x="2544" y="1871"/>
                </a:lnTo>
                <a:lnTo>
                  <a:pt x="2546" y="1869"/>
                </a:lnTo>
                <a:lnTo>
                  <a:pt x="2544" y="1869"/>
                </a:lnTo>
                <a:lnTo>
                  <a:pt x="2544" y="1868"/>
                </a:lnTo>
                <a:lnTo>
                  <a:pt x="2546" y="1868"/>
                </a:lnTo>
                <a:lnTo>
                  <a:pt x="2546" y="1866"/>
                </a:lnTo>
                <a:lnTo>
                  <a:pt x="2547" y="1866"/>
                </a:lnTo>
                <a:lnTo>
                  <a:pt x="2549" y="1865"/>
                </a:lnTo>
                <a:lnTo>
                  <a:pt x="2549" y="1864"/>
                </a:lnTo>
                <a:lnTo>
                  <a:pt x="2549" y="1865"/>
                </a:lnTo>
                <a:lnTo>
                  <a:pt x="2547" y="1865"/>
                </a:lnTo>
                <a:lnTo>
                  <a:pt x="2547" y="1864"/>
                </a:lnTo>
                <a:lnTo>
                  <a:pt x="2549" y="1864"/>
                </a:lnTo>
                <a:lnTo>
                  <a:pt x="2549" y="1862"/>
                </a:lnTo>
                <a:lnTo>
                  <a:pt x="2549" y="1861"/>
                </a:lnTo>
                <a:lnTo>
                  <a:pt x="2550" y="1861"/>
                </a:lnTo>
                <a:lnTo>
                  <a:pt x="2550" y="1859"/>
                </a:lnTo>
                <a:lnTo>
                  <a:pt x="2550" y="1858"/>
                </a:lnTo>
                <a:lnTo>
                  <a:pt x="2552" y="1858"/>
                </a:lnTo>
                <a:lnTo>
                  <a:pt x="2552" y="1856"/>
                </a:lnTo>
                <a:lnTo>
                  <a:pt x="2553" y="1856"/>
                </a:lnTo>
                <a:lnTo>
                  <a:pt x="2553" y="1855"/>
                </a:lnTo>
                <a:lnTo>
                  <a:pt x="2555" y="1855"/>
                </a:lnTo>
                <a:lnTo>
                  <a:pt x="2555" y="1853"/>
                </a:lnTo>
                <a:lnTo>
                  <a:pt x="2556" y="1853"/>
                </a:lnTo>
                <a:lnTo>
                  <a:pt x="2556" y="1852"/>
                </a:lnTo>
                <a:lnTo>
                  <a:pt x="2555" y="1852"/>
                </a:lnTo>
                <a:lnTo>
                  <a:pt x="2555" y="1850"/>
                </a:lnTo>
                <a:lnTo>
                  <a:pt x="2552" y="1849"/>
                </a:lnTo>
                <a:lnTo>
                  <a:pt x="2552" y="1847"/>
                </a:lnTo>
                <a:lnTo>
                  <a:pt x="2552" y="1846"/>
                </a:lnTo>
                <a:lnTo>
                  <a:pt x="2550" y="1846"/>
                </a:lnTo>
                <a:lnTo>
                  <a:pt x="2550" y="1844"/>
                </a:lnTo>
                <a:lnTo>
                  <a:pt x="2550" y="1843"/>
                </a:lnTo>
                <a:lnTo>
                  <a:pt x="2549" y="1843"/>
                </a:lnTo>
                <a:lnTo>
                  <a:pt x="2549" y="1841"/>
                </a:lnTo>
                <a:lnTo>
                  <a:pt x="2549" y="1840"/>
                </a:lnTo>
                <a:lnTo>
                  <a:pt x="2549" y="1839"/>
                </a:lnTo>
                <a:lnTo>
                  <a:pt x="2549" y="1837"/>
                </a:lnTo>
                <a:lnTo>
                  <a:pt x="2549" y="1836"/>
                </a:lnTo>
                <a:lnTo>
                  <a:pt x="2547" y="1836"/>
                </a:lnTo>
                <a:lnTo>
                  <a:pt x="2547" y="1834"/>
                </a:lnTo>
                <a:lnTo>
                  <a:pt x="2547" y="1833"/>
                </a:lnTo>
                <a:lnTo>
                  <a:pt x="2547" y="1831"/>
                </a:lnTo>
                <a:lnTo>
                  <a:pt x="2546" y="1830"/>
                </a:lnTo>
                <a:lnTo>
                  <a:pt x="2546" y="1828"/>
                </a:lnTo>
                <a:lnTo>
                  <a:pt x="2547" y="1828"/>
                </a:lnTo>
                <a:lnTo>
                  <a:pt x="2546" y="1828"/>
                </a:lnTo>
                <a:lnTo>
                  <a:pt x="2547" y="1827"/>
                </a:lnTo>
                <a:lnTo>
                  <a:pt x="2549" y="1827"/>
                </a:lnTo>
                <a:lnTo>
                  <a:pt x="2549" y="1825"/>
                </a:lnTo>
                <a:lnTo>
                  <a:pt x="2550" y="1824"/>
                </a:lnTo>
                <a:lnTo>
                  <a:pt x="2552" y="1824"/>
                </a:lnTo>
                <a:lnTo>
                  <a:pt x="2552" y="1822"/>
                </a:lnTo>
                <a:lnTo>
                  <a:pt x="2553" y="1821"/>
                </a:lnTo>
                <a:lnTo>
                  <a:pt x="2553" y="1819"/>
                </a:lnTo>
                <a:lnTo>
                  <a:pt x="2553" y="1818"/>
                </a:lnTo>
                <a:lnTo>
                  <a:pt x="2555" y="1818"/>
                </a:lnTo>
                <a:lnTo>
                  <a:pt x="2555" y="1816"/>
                </a:lnTo>
                <a:lnTo>
                  <a:pt x="2556" y="1816"/>
                </a:lnTo>
                <a:lnTo>
                  <a:pt x="2557" y="1818"/>
                </a:lnTo>
                <a:lnTo>
                  <a:pt x="2557" y="1819"/>
                </a:lnTo>
                <a:lnTo>
                  <a:pt x="2559" y="1821"/>
                </a:lnTo>
                <a:lnTo>
                  <a:pt x="2560" y="1822"/>
                </a:lnTo>
                <a:lnTo>
                  <a:pt x="2560" y="1824"/>
                </a:lnTo>
                <a:lnTo>
                  <a:pt x="2562" y="1825"/>
                </a:lnTo>
                <a:lnTo>
                  <a:pt x="2562" y="1827"/>
                </a:lnTo>
                <a:lnTo>
                  <a:pt x="2563" y="1828"/>
                </a:lnTo>
                <a:lnTo>
                  <a:pt x="2565" y="1831"/>
                </a:lnTo>
                <a:lnTo>
                  <a:pt x="2566" y="1834"/>
                </a:lnTo>
                <a:lnTo>
                  <a:pt x="2565" y="1836"/>
                </a:lnTo>
                <a:lnTo>
                  <a:pt x="2565" y="1837"/>
                </a:lnTo>
                <a:lnTo>
                  <a:pt x="2565" y="1839"/>
                </a:lnTo>
                <a:lnTo>
                  <a:pt x="2565" y="1840"/>
                </a:lnTo>
                <a:lnTo>
                  <a:pt x="2563" y="1840"/>
                </a:lnTo>
                <a:lnTo>
                  <a:pt x="2563" y="1841"/>
                </a:lnTo>
                <a:lnTo>
                  <a:pt x="2563" y="1843"/>
                </a:lnTo>
                <a:lnTo>
                  <a:pt x="2563" y="1844"/>
                </a:lnTo>
                <a:lnTo>
                  <a:pt x="2563" y="1846"/>
                </a:lnTo>
                <a:lnTo>
                  <a:pt x="2563" y="1847"/>
                </a:lnTo>
                <a:lnTo>
                  <a:pt x="2563" y="1849"/>
                </a:lnTo>
                <a:lnTo>
                  <a:pt x="2565" y="1850"/>
                </a:lnTo>
                <a:lnTo>
                  <a:pt x="2565" y="1852"/>
                </a:lnTo>
                <a:lnTo>
                  <a:pt x="2565" y="1853"/>
                </a:lnTo>
                <a:lnTo>
                  <a:pt x="2566" y="1855"/>
                </a:lnTo>
                <a:lnTo>
                  <a:pt x="2566" y="1856"/>
                </a:lnTo>
                <a:lnTo>
                  <a:pt x="2566" y="1858"/>
                </a:lnTo>
                <a:lnTo>
                  <a:pt x="2566" y="1859"/>
                </a:lnTo>
                <a:lnTo>
                  <a:pt x="2568" y="1859"/>
                </a:lnTo>
                <a:lnTo>
                  <a:pt x="2568" y="1861"/>
                </a:lnTo>
                <a:lnTo>
                  <a:pt x="2568" y="1862"/>
                </a:lnTo>
                <a:lnTo>
                  <a:pt x="2568" y="1864"/>
                </a:lnTo>
                <a:lnTo>
                  <a:pt x="2566" y="1864"/>
                </a:lnTo>
                <a:lnTo>
                  <a:pt x="2566" y="1865"/>
                </a:lnTo>
                <a:lnTo>
                  <a:pt x="2565" y="1865"/>
                </a:lnTo>
                <a:lnTo>
                  <a:pt x="2565" y="1866"/>
                </a:lnTo>
                <a:lnTo>
                  <a:pt x="2563" y="1866"/>
                </a:lnTo>
                <a:lnTo>
                  <a:pt x="2563" y="1865"/>
                </a:lnTo>
                <a:lnTo>
                  <a:pt x="2563" y="1866"/>
                </a:lnTo>
                <a:lnTo>
                  <a:pt x="2563" y="1868"/>
                </a:lnTo>
                <a:lnTo>
                  <a:pt x="2565" y="1869"/>
                </a:lnTo>
                <a:lnTo>
                  <a:pt x="2566" y="1869"/>
                </a:lnTo>
                <a:lnTo>
                  <a:pt x="2566" y="1871"/>
                </a:lnTo>
                <a:lnTo>
                  <a:pt x="2568" y="1871"/>
                </a:lnTo>
                <a:lnTo>
                  <a:pt x="2569" y="1869"/>
                </a:lnTo>
                <a:lnTo>
                  <a:pt x="2571" y="1866"/>
                </a:lnTo>
                <a:lnTo>
                  <a:pt x="2571" y="1865"/>
                </a:lnTo>
                <a:lnTo>
                  <a:pt x="2572" y="1865"/>
                </a:lnTo>
                <a:lnTo>
                  <a:pt x="2572" y="1864"/>
                </a:lnTo>
                <a:lnTo>
                  <a:pt x="2571" y="1864"/>
                </a:lnTo>
                <a:lnTo>
                  <a:pt x="2571" y="1862"/>
                </a:lnTo>
                <a:lnTo>
                  <a:pt x="2571" y="1861"/>
                </a:lnTo>
                <a:lnTo>
                  <a:pt x="2569" y="1859"/>
                </a:lnTo>
                <a:lnTo>
                  <a:pt x="2569" y="1858"/>
                </a:lnTo>
                <a:lnTo>
                  <a:pt x="2569" y="1856"/>
                </a:lnTo>
                <a:lnTo>
                  <a:pt x="2569" y="1855"/>
                </a:lnTo>
                <a:lnTo>
                  <a:pt x="2569" y="1853"/>
                </a:lnTo>
                <a:lnTo>
                  <a:pt x="2568" y="1853"/>
                </a:lnTo>
                <a:lnTo>
                  <a:pt x="2568" y="1852"/>
                </a:lnTo>
                <a:lnTo>
                  <a:pt x="2568" y="1850"/>
                </a:lnTo>
                <a:lnTo>
                  <a:pt x="2568" y="1849"/>
                </a:lnTo>
                <a:lnTo>
                  <a:pt x="2566" y="1849"/>
                </a:lnTo>
                <a:lnTo>
                  <a:pt x="2566" y="1850"/>
                </a:lnTo>
                <a:lnTo>
                  <a:pt x="2566" y="1849"/>
                </a:lnTo>
                <a:lnTo>
                  <a:pt x="2566" y="1847"/>
                </a:lnTo>
                <a:lnTo>
                  <a:pt x="2566" y="1846"/>
                </a:lnTo>
                <a:lnTo>
                  <a:pt x="2566" y="1844"/>
                </a:lnTo>
                <a:lnTo>
                  <a:pt x="2568" y="1844"/>
                </a:lnTo>
                <a:lnTo>
                  <a:pt x="2568" y="1843"/>
                </a:lnTo>
                <a:lnTo>
                  <a:pt x="2569" y="1843"/>
                </a:lnTo>
                <a:lnTo>
                  <a:pt x="2569" y="1841"/>
                </a:lnTo>
                <a:lnTo>
                  <a:pt x="2568" y="1841"/>
                </a:lnTo>
                <a:lnTo>
                  <a:pt x="2568" y="1840"/>
                </a:lnTo>
                <a:lnTo>
                  <a:pt x="2568" y="1839"/>
                </a:lnTo>
                <a:lnTo>
                  <a:pt x="2568" y="1837"/>
                </a:lnTo>
                <a:lnTo>
                  <a:pt x="2569" y="1837"/>
                </a:lnTo>
                <a:lnTo>
                  <a:pt x="2569" y="1836"/>
                </a:lnTo>
                <a:lnTo>
                  <a:pt x="2571" y="1836"/>
                </a:lnTo>
                <a:lnTo>
                  <a:pt x="2572" y="1836"/>
                </a:lnTo>
                <a:lnTo>
                  <a:pt x="2574" y="1836"/>
                </a:lnTo>
                <a:lnTo>
                  <a:pt x="2575" y="1836"/>
                </a:lnTo>
                <a:lnTo>
                  <a:pt x="2575" y="1834"/>
                </a:lnTo>
                <a:lnTo>
                  <a:pt x="2577" y="1834"/>
                </a:lnTo>
                <a:lnTo>
                  <a:pt x="2578" y="1836"/>
                </a:lnTo>
                <a:lnTo>
                  <a:pt x="2580" y="1836"/>
                </a:lnTo>
                <a:lnTo>
                  <a:pt x="2581" y="1836"/>
                </a:lnTo>
                <a:lnTo>
                  <a:pt x="2582" y="1836"/>
                </a:lnTo>
                <a:lnTo>
                  <a:pt x="2584" y="1834"/>
                </a:lnTo>
                <a:lnTo>
                  <a:pt x="2584" y="1836"/>
                </a:lnTo>
                <a:lnTo>
                  <a:pt x="2588" y="1840"/>
                </a:lnTo>
                <a:lnTo>
                  <a:pt x="2590" y="1840"/>
                </a:lnTo>
                <a:lnTo>
                  <a:pt x="2591" y="1840"/>
                </a:lnTo>
                <a:lnTo>
                  <a:pt x="2591" y="1841"/>
                </a:lnTo>
                <a:lnTo>
                  <a:pt x="2593" y="1841"/>
                </a:lnTo>
                <a:lnTo>
                  <a:pt x="2593" y="1840"/>
                </a:lnTo>
                <a:lnTo>
                  <a:pt x="2593" y="1839"/>
                </a:lnTo>
                <a:lnTo>
                  <a:pt x="2591" y="1839"/>
                </a:lnTo>
                <a:lnTo>
                  <a:pt x="2590" y="1839"/>
                </a:lnTo>
                <a:lnTo>
                  <a:pt x="2588" y="1837"/>
                </a:lnTo>
                <a:lnTo>
                  <a:pt x="2587" y="1836"/>
                </a:lnTo>
                <a:lnTo>
                  <a:pt x="2585" y="1834"/>
                </a:lnTo>
                <a:lnTo>
                  <a:pt x="2584" y="1834"/>
                </a:lnTo>
                <a:lnTo>
                  <a:pt x="2584" y="1833"/>
                </a:lnTo>
                <a:lnTo>
                  <a:pt x="2584" y="1834"/>
                </a:lnTo>
                <a:lnTo>
                  <a:pt x="2582" y="1833"/>
                </a:lnTo>
                <a:lnTo>
                  <a:pt x="2581" y="1833"/>
                </a:lnTo>
                <a:lnTo>
                  <a:pt x="2580" y="1833"/>
                </a:lnTo>
                <a:lnTo>
                  <a:pt x="2578" y="1833"/>
                </a:lnTo>
                <a:lnTo>
                  <a:pt x="2577" y="1831"/>
                </a:lnTo>
                <a:lnTo>
                  <a:pt x="2577" y="1833"/>
                </a:lnTo>
                <a:lnTo>
                  <a:pt x="2575" y="1833"/>
                </a:lnTo>
                <a:lnTo>
                  <a:pt x="2572" y="1833"/>
                </a:lnTo>
                <a:lnTo>
                  <a:pt x="2571" y="1833"/>
                </a:lnTo>
                <a:lnTo>
                  <a:pt x="2569" y="1831"/>
                </a:lnTo>
                <a:lnTo>
                  <a:pt x="2569" y="1830"/>
                </a:lnTo>
                <a:lnTo>
                  <a:pt x="2566" y="1828"/>
                </a:lnTo>
                <a:lnTo>
                  <a:pt x="2566" y="1827"/>
                </a:lnTo>
                <a:lnTo>
                  <a:pt x="2562" y="1819"/>
                </a:lnTo>
                <a:lnTo>
                  <a:pt x="2560" y="1819"/>
                </a:lnTo>
                <a:lnTo>
                  <a:pt x="2560" y="1818"/>
                </a:lnTo>
                <a:lnTo>
                  <a:pt x="2559" y="1815"/>
                </a:lnTo>
                <a:lnTo>
                  <a:pt x="2557" y="1814"/>
                </a:lnTo>
                <a:lnTo>
                  <a:pt x="2556" y="1814"/>
                </a:lnTo>
                <a:lnTo>
                  <a:pt x="2555" y="1814"/>
                </a:lnTo>
                <a:lnTo>
                  <a:pt x="2555" y="1812"/>
                </a:lnTo>
                <a:lnTo>
                  <a:pt x="2553" y="1811"/>
                </a:lnTo>
                <a:lnTo>
                  <a:pt x="2553" y="1809"/>
                </a:lnTo>
                <a:lnTo>
                  <a:pt x="2553" y="1808"/>
                </a:lnTo>
                <a:lnTo>
                  <a:pt x="2552" y="1808"/>
                </a:lnTo>
                <a:lnTo>
                  <a:pt x="2552" y="1809"/>
                </a:lnTo>
                <a:lnTo>
                  <a:pt x="2550" y="1809"/>
                </a:lnTo>
                <a:lnTo>
                  <a:pt x="2550" y="1811"/>
                </a:lnTo>
                <a:lnTo>
                  <a:pt x="2550" y="1812"/>
                </a:lnTo>
                <a:lnTo>
                  <a:pt x="2549" y="1814"/>
                </a:lnTo>
                <a:lnTo>
                  <a:pt x="2547" y="1815"/>
                </a:lnTo>
                <a:lnTo>
                  <a:pt x="2547" y="1816"/>
                </a:lnTo>
                <a:lnTo>
                  <a:pt x="2547" y="1819"/>
                </a:lnTo>
                <a:lnTo>
                  <a:pt x="2547" y="1821"/>
                </a:lnTo>
                <a:lnTo>
                  <a:pt x="2546" y="1822"/>
                </a:lnTo>
                <a:lnTo>
                  <a:pt x="2544" y="1822"/>
                </a:lnTo>
                <a:lnTo>
                  <a:pt x="2543" y="1824"/>
                </a:lnTo>
                <a:lnTo>
                  <a:pt x="2541" y="1824"/>
                </a:lnTo>
                <a:lnTo>
                  <a:pt x="2540" y="1825"/>
                </a:lnTo>
                <a:lnTo>
                  <a:pt x="2540" y="1827"/>
                </a:lnTo>
                <a:lnTo>
                  <a:pt x="2538" y="1828"/>
                </a:lnTo>
                <a:lnTo>
                  <a:pt x="2537" y="1830"/>
                </a:lnTo>
                <a:lnTo>
                  <a:pt x="2537" y="1831"/>
                </a:lnTo>
                <a:lnTo>
                  <a:pt x="2537" y="1833"/>
                </a:lnTo>
                <a:lnTo>
                  <a:pt x="2537" y="1834"/>
                </a:lnTo>
                <a:lnTo>
                  <a:pt x="2537" y="1836"/>
                </a:lnTo>
                <a:lnTo>
                  <a:pt x="2535" y="1837"/>
                </a:lnTo>
                <a:lnTo>
                  <a:pt x="2534" y="1837"/>
                </a:lnTo>
                <a:lnTo>
                  <a:pt x="2532" y="1837"/>
                </a:lnTo>
                <a:lnTo>
                  <a:pt x="2531" y="1839"/>
                </a:lnTo>
                <a:lnTo>
                  <a:pt x="2530" y="1839"/>
                </a:lnTo>
                <a:lnTo>
                  <a:pt x="2528" y="1840"/>
                </a:lnTo>
                <a:lnTo>
                  <a:pt x="2527" y="1840"/>
                </a:lnTo>
                <a:lnTo>
                  <a:pt x="2525" y="1841"/>
                </a:lnTo>
                <a:lnTo>
                  <a:pt x="2525" y="1840"/>
                </a:lnTo>
                <a:lnTo>
                  <a:pt x="2525" y="1841"/>
                </a:lnTo>
                <a:lnTo>
                  <a:pt x="2524" y="1841"/>
                </a:lnTo>
                <a:lnTo>
                  <a:pt x="2522" y="1843"/>
                </a:lnTo>
                <a:lnTo>
                  <a:pt x="2521" y="1843"/>
                </a:lnTo>
                <a:lnTo>
                  <a:pt x="2521" y="1844"/>
                </a:lnTo>
                <a:lnTo>
                  <a:pt x="2519" y="1844"/>
                </a:lnTo>
                <a:lnTo>
                  <a:pt x="2518" y="1846"/>
                </a:lnTo>
                <a:lnTo>
                  <a:pt x="2515" y="1846"/>
                </a:lnTo>
                <a:lnTo>
                  <a:pt x="2515" y="1847"/>
                </a:lnTo>
                <a:lnTo>
                  <a:pt x="2513" y="1847"/>
                </a:lnTo>
                <a:lnTo>
                  <a:pt x="2512" y="1847"/>
                </a:lnTo>
                <a:lnTo>
                  <a:pt x="2510" y="1849"/>
                </a:lnTo>
                <a:lnTo>
                  <a:pt x="2510" y="1850"/>
                </a:lnTo>
                <a:lnTo>
                  <a:pt x="2509" y="1850"/>
                </a:lnTo>
                <a:lnTo>
                  <a:pt x="2509" y="1852"/>
                </a:lnTo>
                <a:lnTo>
                  <a:pt x="2507" y="1852"/>
                </a:lnTo>
                <a:lnTo>
                  <a:pt x="2506" y="1852"/>
                </a:lnTo>
                <a:lnTo>
                  <a:pt x="2506" y="1853"/>
                </a:lnTo>
                <a:lnTo>
                  <a:pt x="2505" y="1853"/>
                </a:lnTo>
                <a:lnTo>
                  <a:pt x="2503" y="1853"/>
                </a:lnTo>
                <a:lnTo>
                  <a:pt x="2502" y="1853"/>
                </a:lnTo>
                <a:lnTo>
                  <a:pt x="2500" y="1853"/>
                </a:lnTo>
                <a:lnTo>
                  <a:pt x="2499" y="1853"/>
                </a:lnTo>
                <a:lnTo>
                  <a:pt x="2496" y="1853"/>
                </a:lnTo>
                <a:lnTo>
                  <a:pt x="2494" y="1853"/>
                </a:lnTo>
                <a:lnTo>
                  <a:pt x="2493" y="1853"/>
                </a:lnTo>
                <a:lnTo>
                  <a:pt x="2491" y="1853"/>
                </a:lnTo>
                <a:lnTo>
                  <a:pt x="2491" y="1852"/>
                </a:lnTo>
                <a:lnTo>
                  <a:pt x="2488" y="1852"/>
                </a:lnTo>
                <a:lnTo>
                  <a:pt x="2487" y="1852"/>
                </a:lnTo>
                <a:lnTo>
                  <a:pt x="2483" y="1852"/>
                </a:lnTo>
                <a:lnTo>
                  <a:pt x="2481" y="1852"/>
                </a:lnTo>
                <a:lnTo>
                  <a:pt x="2480" y="1852"/>
                </a:lnTo>
                <a:lnTo>
                  <a:pt x="2475" y="1850"/>
                </a:lnTo>
                <a:lnTo>
                  <a:pt x="2472" y="1850"/>
                </a:lnTo>
                <a:lnTo>
                  <a:pt x="2471" y="1850"/>
                </a:lnTo>
                <a:lnTo>
                  <a:pt x="2469" y="1849"/>
                </a:lnTo>
                <a:lnTo>
                  <a:pt x="2466" y="1849"/>
                </a:lnTo>
                <a:lnTo>
                  <a:pt x="2465" y="1849"/>
                </a:lnTo>
                <a:lnTo>
                  <a:pt x="2465" y="1847"/>
                </a:lnTo>
                <a:lnTo>
                  <a:pt x="2463" y="1847"/>
                </a:lnTo>
                <a:lnTo>
                  <a:pt x="2460" y="1844"/>
                </a:lnTo>
                <a:lnTo>
                  <a:pt x="2458" y="1844"/>
                </a:lnTo>
                <a:lnTo>
                  <a:pt x="2456" y="1843"/>
                </a:lnTo>
                <a:lnTo>
                  <a:pt x="2450" y="1840"/>
                </a:lnTo>
                <a:lnTo>
                  <a:pt x="2449" y="1840"/>
                </a:lnTo>
                <a:lnTo>
                  <a:pt x="2447" y="1839"/>
                </a:lnTo>
                <a:lnTo>
                  <a:pt x="2446" y="1839"/>
                </a:lnTo>
                <a:lnTo>
                  <a:pt x="2446" y="1837"/>
                </a:lnTo>
                <a:lnTo>
                  <a:pt x="2444" y="1837"/>
                </a:lnTo>
                <a:lnTo>
                  <a:pt x="2443" y="1837"/>
                </a:lnTo>
                <a:lnTo>
                  <a:pt x="2438" y="1836"/>
                </a:lnTo>
                <a:lnTo>
                  <a:pt x="2438" y="1834"/>
                </a:lnTo>
                <a:lnTo>
                  <a:pt x="2437" y="1834"/>
                </a:lnTo>
                <a:lnTo>
                  <a:pt x="2434" y="1833"/>
                </a:lnTo>
                <a:lnTo>
                  <a:pt x="2428" y="1830"/>
                </a:lnTo>
                <a:lnTo>
                  <a:pt x="2427" y="1827"/>
                </a:lnTo>
                <a:lnTo>
                  <a:pt x="2427" y="1825"/>
                </a:lnTo>
                <a:lnTo>
                  <a:pt x="2427" y="1824"/>
                </a:lnTo>
                <a:lnTo>
                  <a:pt x="2428" y="1825"/>
                </a:lnTo>
                <a:lnTo>
                  <a:pt x="2430" y="1825"/>
                </a:lnTo>
                <a:lnTo>
                  <a:pt x="2428" y="1827"/>
                </a:lnTo>
                <a:lnTo>
                  <a:pt x="2428" y="1828"/>
                </a:lnTo>
                <a:lnTo>
                  <a:pt x="2430" y="1830"/>
                </a:lnTo>
                <a:lnTo>
                  <a:pt x="2430" y="1828"/>
                </a:lnTo>
                <a:lnTo>
                  <a:pt x="2430" y="1827"/>
                </a:lnTo>
                <a:lnTo>
                  <a:pt x="2431" y="1827"/>
                </a:lnTo>
                <a:lnTo>
                  <a:pt x="2433" y="1827"/>
                </a:lnTo>
                <a:lnTo>
                  <a:pt x="2433" y="1825"/>
                </a:lnTo>
                <a:lnTo>
                  <a:pt x="2433" y="1824"/>
                </a:lnTo>
                <a:lnTo>
                  <a:pt x="2433" y="1825"/>
                </a:lnTo>
                <a:lnTo>
                  <a:pt x="2434" y="1825"/>
                </a:lnTo>
                <a:lnTo>
                  <a:pt x="2434" y="1824"/>
                </a:lnTo>
                <a:lnTo>
                  <a:pt x="2435" y="1824"/>
                </a:lnTo>
                <a:lnTo>
                  <a:pt x="2437" y="1824"/>
                </a:lnTo>
                <a:lnTo>
                  <a:pt x="2438" y="1824"/>
                </a:lnTo>
                <a:lnTo>
                  <a:pt x="2438" y="1822"/>
                </a:lnTo>
                <a:lnTo>
                  <a:pt x="2438" y="1821"/>
                </a:lnTo>
                <a:lnTo>
                  <a:pt x="2440" y="1821"/>
                </a:lnTo>
                <a:lnTo>
                  <a:pt x="2440" y="1819"/>
                </a:lnTo>
                <a:lnTo>
                  <a:pt x="2440" y="1818"/>
                </a:lnTo>
                <a:lnTo>
                  <a:pt x="2440" y="1816"/>
                </a:lnTo>
                <a:lnTo>
                  <a:pt x="2441" y="1816"/>
                </a:lnTo>
                <a:lnTo>
                  <a:pt x="2441" y="1815"/>
                </a:lnTo>
                <a:lnTo>
                  <a:pt x="2440" y="1814"/>
                </a:lnTo>
                <a:lnTo>
                  <a:pt x="2438" y="1809"/>
                </a:lnTo>
                <a:lnTo>
                  <a:pt x="2437" y="1808"/>
                </a:lnTo>
                <a:lnTo>
                  <a:pt x="2435" y="1806"/>
                </a:lnTo>
                <a:lnTo>
                  <a:pt x="2437" y="1808"/>
                </a:lnTo>
                <a:lnTo>
                  <a:pt x="2438" y="1806"/>
                </a:lnTo>
                <a:lnTo>
                  <a:pt x="2440" y="1806"/>
                </a:lnTo>
                <a:lnTo>
                  <a:pt x="2440" y="1805"/>
                </a:lnTo>
                <a:lnTo>
                  <a:pt x="2441" y="1803"/>
                </a:lnTo>
                <a:lnTo>
                  <a:pt x="2443" y="1802"/>
                </a:lnTo>
                <a:lnTo>
                  <a:pt x="2444" y="1802"/>
                </a:lnTo>
                <a:lnTo>
                  <a:pt x="2444" y="1800"/>
                </a:lnTo>
                <a:lnTo>
                  <a:pt x="2446" y="1800"/>
                </a:lnTo>
                <a:lnTo>
                  <a:pt x="2447" y="1800"/>
                </a:lnTo>
                <a:lnTo>
                  <a:pt x="2447" y="1799"/>
                </a:lnTo>
                <a:lnTo>
                  <a:pt x="2449" y="1797"/>
                </a:lnTo>
                <a:lnTo>
                  <a:pt x="2449" y="1796"/>
                </a:lnTo>
                <a:lnTo>
                  <a:pt x="2449" y="1794"/>
                </a:lnTo>
                <a:lnTo>
                  <a:pt x="2447" y="1794"/>
                </a:lnTo>
                <a:lnTo>
                  <a:pt x="2446" y="1797"/>
                </a:lnTo>
                <a:lnTo>
                  <a:pt x="2446" y="1799"/>
                </a:lnTo>
                <a:lnTo>
                  <a:pt x="2444" y="1799"/>
                </a:lnTo>
                <a:lnTo>
                  <a:pt x="2443" y="1800"/>
                </a:lnTo>
                <a:lnTo>
                  <a:pt x="2441" y="1800"/>
                </a:lnTo>
                <a:lnTo>
                  <a:pt x="2440" y="1802"/>
                </a:lnTo>
                <a:lnTo>
                  <a:pt x="2438" y="1803"/>
                </a:lnTo>
                <a:lnTo>
                  <a:pt x="2437" y="1803"/>
                </a:lnTo>
                <a:lnTo>
                  <a:pt x="2435" y="1803"/>
                </a:lnTo>
                <a:lnTo>
                  <a:pt x="2434" y="1803"/>
                </a:lnTo>
                <a:lnTo>
                  <a:pt x="2434" y="1802"/>
                </a:lnTo>
                <a:lnTo>
                  <a:pt x="2434" y="1800"/>
                </a:lnTo>
                <a:lnTo>
                  <a:pt x="2434" y="1799"/>
                </a:lnTo>
                <a:lnTo>
                  <a:pt x="2434" y="1797"/>
                </a:lnTo>
                <a:lnTo>
                  <a:pt x="2434" y="1796"/>
                </a:lnTo>
                <a:lnTo>
                  <a:pt x="2433" y="1794"/>
                </a:lnTo>
                <a:lnTo>
                  <a:pt x="2433" y="1793"/>
                </a:lnTo>
                <a:lnTo>
                  <a:pt x="2431" y="1796"/>
                </a:lnTo>
                <a:lnTo>
                  <a:pt x="2431" y="1797"/>
                </a:lnTo>
                <a:lnTo>
                  <a:pt x="2430" y="1797"/>
                </a:lnTo>
                <a:lnTo>
                  <a:pt x="2428" y="1797"/>
                </a:lnTo>
                <a:lnTo>
                  <a:pt x="2427" y="1796"/>
                </a:lnTo>
                <a:lnTo>
                  <a:pt x="2425" y="1794"/>
                </a:lnTo>
                <a:lnTo>
                  <a:pt x="2424" y="1796"/>
                </a:lnTo>
                <a:lnTo>
                  <a:pt x="2424" y="1797"/>
                </a:lnTo>
                <a:lnTo>
                  <a:pt x="2424" y="1799"/>
                </a:lnTo>
                <a:lnTo>
                  <a:pt x="2425" y="1799"/>
                </a:lnTo>
                <a:lnTo>
                  <a:pt x="2427" y="1799"/>
                </a:lnTo>
                <a:lnTo>
                  <a:pt x="2427" y="1800"/>
                </a:lnTo>
                <a:lnTo>
                  <a:pt x="2428" y="1802"/>
                </a:lnTo>
                <a:lnTo>
                  <a:pt x="2428" y="1803"/>
                </a:lnTo>
                <a:lnTo>
                  <a:pt x="2427" y="1803"/>
                </a:lnTo>
                <a:lnTo>
                  <a:pt x="2425" y="1803"/>
                </a:lnTo>
                <a:lnTo>
                  <a:pt x="2424" y="1803"/>
                </a:lnTo>
                <a:lnTo>
                  <a:pt x="2424" y="1802"/>
                </a:lnTo>
                <a:lnTo>
                  <a:pt x="2422" y="1802"/>
                </a:lnTo>
                <a:lnTo>
                  <a:pt x="2422" y="1800"/>
                </a:lnTo>
                <a:lnTo>
                  <a:pt x="2422" y="1802"/>
                </a:lnTo>
                <a:lnTo>
                  <a:pt x="2422" y="1803"/>
                </a:lnTo>
                <a:lnTo>
                  <a:pt x="2424" y="1805"/>
                </a:lnTo>
                <a:lnTo>
                  <a:pt x="2425" y="1805"/>
                </a:lnTo>
                <a:lnTo>
                  <a:pt x="2427" y="1805"/>
                </a:lnTo>
                <a:lnTo>
                  <a:pt x="2425" y="1805"/>
                </a:lnTo>
                <a:lnTo>
                  <a:pt x="2425" y="1806"/>
                </a:lnTo>
                <a:lnTo>
                  <a:pt x="2427" y="1806"/>
                </a:lnTo>
                <a:lnTo>
                  <a:pt x="2428" y="1805"/>
                </a:lnTo>
                <a:lnTo>
                  <a:pt x="2428" y="1806"/>
                </a:lnTo>
                <a:lnTo>
                  <a:pt x="2430" y="1806"/>
                </a:lnTo>
                <a:lnTo>
                  <a:pt x="2431" y="1806"/>
                </a:lnTo>
                <a:lnTo>
                  <a:pt x="2431" y="1808"/>
                </a:lnTo>
                <a:lnTo>
                  <a:pt x="2433" y="1808"/>
                </a:lnTo>
                <a:lnTo>
                  <a:pt x="2433" y="1809"/>
                </a:lnTo>
                <a:lnTo>
                  <a:pt x="2434" y="1811"/>
                </a:lnTo>
                <a:lnTo>
                  <a:pt x="2434" y="1812"/>
                </a:lnTo>
                <a:lnTo>
                  <a:pt x="2433" y="1812"/>
                </a:lnTo>
                <a:lnTo>
                  <a:pt x="2433" y="1814"/>
                </a:lnTo>
                <a:lnTo>
                  <a:pt x="2431" y="1814"/>
                </a:lnTo>
                <a:lnTo>
                  <a:pt x="2430" y="1815"/>
                </a:lnTo>
                <a:lnTo>
                  <a:pt x="2428" y="1815"/>
                </a:lnTo>
                <a:lnTo>
                  <a:pt x="2427" y="1815"/>
                </a:lnTo>
                <a:lnTo>
                  <a:pt x="2425" y="1815"/>
                </a:lnTo>
                <a:lnTo>
                  <a:pt x="2425" y="1816"/>
                </a:lnTo>
                <a:lnTo>
                  <a:pt x="2424" y="1816"/>
                </a:lnTo>
                <a:lnTo>
                  <a:pt x="2422" y="1816"/>
                </a:lnTo>
                <a:lnTo>
                  <a:pt x="2422" y="1818"/>
                </a:lnTo>
                <a:lnTo>
                  <a:pt x="2421" y="1818"/>
                </a:lnTo>
                <a:lnTo>
                  <a:pt x="2421" y="1819"/>
                </a:lnTo>
                <a:lnTo>
                  <a:pt x="2419" y="1819"/>
                </a:lnTo>
                <a:lnTo>
                  <a:pt x="2418" y="1819"/>
                </a:lnTo>
                <a:lnTo>
                  <a:pt x="2416" y="1819"/>
                </a:lnTo>
                <a:lnTo>
                  <a:pt x="2413" y="1819"/>
                </a:lnTo>
                <a:lnTo>
                  <a:pt x="2410" y="1819"/>
                </a:lnTo>
                <a:lnTo>
                  <a:pt x="2409" y="1819"/>
                </a:lnTo>
                <a:lnTo>
                  <a:pt x="2405" y="1818"/>
                </a:lnTo>
                <a:lnTo>
                  <a:pt x="2405" y="1816"/>
                </a:lnTo>
                <a:lnTo>
                  <a:pt x="2403" y="1816"/>
                </a:lnTo>
                <a:lnTo>
                  <a:pt x="2402" y="1815"/>
                </a:lnTo>
                <a:lnTo>
                  <a:pt x="2400" y="1815"/>
                </a:lnTo>
                <a:lnTo>
                  <a:pt x="2400" y="1814"/>
                </a:lnTo>
                <a:lnTo>
                  <a:pt x="2399" y="1814"/>
                </a:lnTo>
                <a:lnTo>
                  <a:pt x="2397" y="1814"/>
                </a:lnTo>
                <a:lnTo>
                  <a:pt x="2396" y="1812"/>
                </a:lnTo>
                <a:lnTo>
                  <a:pt x="2393" y="1812"/>
                </a:lnTo>
                <a:lnTo>
                  <a:pt x="2390" y="1812"/>
                </a:lnTo>
                <a:lnTo>
                  <a:pt x="2388" y="1812"/>
                </a:lnTo>
                <a:lnTo>
                  <a:pt x="2387" y="1812"/>
                </a:lnTo>
                <a:lnTo>
                  <a:pt x="2385" y="1811"/>
                </a:lnTo>
                <a:lnTo>
                  <a:pt x="2381" y="1809"/>
                </a:lnTo>
                <a:lnTo>
                  <a:pt x="2380" y="1809"/>
                </a:lnTo>
                <a:lnTo>
                  <a:pt x="2378" y="1809"/>
                </a:lnTo>
                <a:lnTo>
                  <a:pt x="2377" y="1808"/>
                </a:lnTo>
                <a:lnTo>
                  <a:pt x="2375" y="1808"/>
                </a:lnTo>
                <a:lnTo>
                  <a:pt x="2374" y="1808"/>
                </a:lnTo>
                <a:lnTo>
                  <a:pt x="2372" y="1808"/>
                </a:lnTo>
                <a:lnTo>
                  <a:pt x="2369" y="1806"/>
                </a:lnTo>
                <a:lnTo>
                  <a:pt x="2368" y="1806"/>
                </a:lnTo>
                <a:lnTo>
                  <a:pt x="2366" y="1806"/>
                </a:lnTo>
                <a:lnTo>
                  <a:pt x="2365" y="1806"/>
                </a:lnTo>
                <a:lnTo>
                  <a:pt x="2363" y="1805"/>
                </a:lnTo>
                <a:lnTo>
                  <a:pt x="2362" y="1805"/>
                </a:lnTo>
                <a:lnTo>
                  <a:pt x="2359" y="1805"/>
                </a:lnTo>
                <a:lnTo>
                  <a:pt x="2359" y="1803"/>
                </a:lnTo>
                <a:lnTo>
                  <a:pt x="2358" y="1803"/>
                </a:lnTo>
                <a:lnTo>
                  <a:pt x="2356" y="1803"/>
                </a:lnTo>
                <a:lnTo>
                  <a:pt x="2346" y="1803"/>
                </a:lnTo>
                <a:lnTo>
                  <a:pt x="2338" y="1803"/>
                </a:lnTo>
                <a:lnTo>
                  <a:pt x="2337" y="1803"/>
                </a:lnTo>
                <a:lnTo>
                  <a:pt x="2336" y="1803"/>
                </a:lnTo>
                <a:lnTo>
                  <a:pt x="2334" y="1803"/>
                </a:lnTo>
                <a:lnTo>
                  <a:pt x="2333" y="1803"/>
                </a:lnTo>
                <a:lnTo>
                  <a:pt x="2330" y="1805"/>
                </a:lnTo>
                <a:lnTo>
                  <a:pt x="2328" y="1805"/>
                </a:lnTo>
                <a:lnTo>
                  <a:pt x="2327" y="1805"/>
                </a:lnTo>
                <a:lnTo>
                  <a:pt x="2325" y="1806"/>
                </a:lnTo>
                <a:lnTo>
                  <a:pt x="2324" y="1806"/>
                </a:lnTo>
                <a:lnTo>
                  <a:pt x="2322" y="1806"/>
                </a:lnTo>
                <a:lnTo>
                  <a:pt x="2319" y="1806"/>
                </a:lnTo>
                <a:lnTo>
                  <a:pt x="2318" y="1806"/>
                </a:lnTo>
                <a:lnTo>
                  <a:pt x="2316" y="1806"/>
                </a:lnTo>
                <a:lnTo>
                  <a:pt x="2313" y="1808"/>
                </a:lnTo>
                <a:lnTo>
                  <a:pt x="2312" y="1808"/>
                </a:lnTo>
                <a:lnTo>
                  <a:pt x="2309" y="1808"/>
                </a:lnTo>
                <a:lnTo>
                  <a:pt x="2306" y="1808"/>
                </a:lnTo>
                <a:lnTo>
                  <a:pt x="2305" y="1808"/>
                </a:lnTo>
                <a:lnTo>
                  <a:pt x="2303" y="1808"/>
                </a:lnTo>
                <a:lnTo>
                  <a:pt x="2302" y="1808"/>
                </a:lnTo>
                <a:lnTo>
                  <a:pt x="2300" y="1808"/>
                </a:lnTo>
                <a:lnTo>
                  <a:pt x="2299" y="1809"/>
                </a:lnTo>
                <a:lnTo>
                  <a:pt x="2297" y="1809"/>
                </a:lnTo>
                <a:lnTo>
                  <a:pt x="2296" y="1809"/>
                </a:lnTo>
                <a:lnTo>
                  <a:pt x="2294" y="1809"/>
                </a:lnTo>
                <a:lnTo>
                  <a:pt x="2293" y="1809"/>
                </a:lnTo>
                <a:lnTo>
                  <a:pt x="2294" y="1809"/>
                </a:lnTo>
                <a:lnTo>
                  <a:pt x="2296" y="1809"/>
                </a:lnTo>
                <a:lnTo>
                  <a:pt x="2297" y="1809"/>
                </a:lnTo>
                <a:lnTo>
                  <a:pt x="2297" y="1808"/>
                </a:lnTo>
                <a:lnTo>
                  <a:pt x="2299" y="1808"/>
                </a:lnTo>
                <a:lnTo>
                  <a:pt x="2299" y="1806"/>
                </a:lnTo>
                <a:lnTo>
                  <a:pt x="2300" y="1805"/>
                </a:lnTo>
                <a:lnTo>
                  <a:pt x="2302" y="1803"/>
                </a:lnTo>
                <a:lnTo>
                  <a:pt x="2302" y="1802"/>
                </a:lnTo>
                <a:lnTo>
                  <a:pt x="2300" y="1803"/>
                </a:lnTo>
                <a:lnTo>
                  <a:pt x="2299" y="1803"/>
                </a:lnTo>
                <a:lnTo>
                  <a:pt x="2299" y="1802"/>
                </a:lnTo>
                <a:lnTo>
                  <a:pt x="2297" y="1800"/>
                </a:lnTo>
                <a:lnTo>
                  <a:pt x="2294" y="1802"/>
                </a:lnTo>
                <a:lnTo>
                  <a:pt x="2296" y="1803"/>
                </a:lnTo>
                <a:lnTo>
                  <a:pt x="2297" y="1805"/>
                </a:lnTo>
                <a:lnTo>
                  <a:pt x="2299" y="1805"/>
                </a:lnTo>
                <a:lnTo>
                  <a:pt x="2299" y="1808"/>
                </a:lnTo>
                <a:lnTo>
                  <a:pt x="2297" y="1808"/>
                </a:lnTo>
                <a:lnTo>
                  <a:pt x="2294" y="1808"/>
                </a:lnTo>
                <a:lnTo>
                  <a:pt x="2293" y="1809"/>
                </a:lnTo>
                <a:lnTo>
                  <a:pt x="2291" y="1809"/>
                </a:lnTo>
                <a:lnTo>
                  <a:pt x="2288" y="1811"/>
                </a:lnTo>
                <a:lnTo>
                  <a:pt x="2287" y="1811"/>
                </a:lnTo>
                <a:lnTo>
                  <a:pt x="2286" y="1811"/>
                </a:lnTo>
                <a:lnTo>
                  <a:pt x="2284" y="1811"/>
                </a:lnTo>
                <a:lnTo>
                  <a:pt x="2283" y="1812"/>
                </a:lnTo>
                <a:lnTo>
                  <a:pt x="2281" y="1812"/>
                </a:lnTo>
                <a:lnTo>
                  <a:pt x="2280" y="1812"/>
                </a:lnTo>
                <a:lnTo>
                  <a:pt x="2278" y="1814"/>
                </a:lnTo>
                <a:lnTo>
                  <a:pt x="2277" y="1814"/>
                </a:lnTo>
                <a:lnTo>
                  <a:pt x="2275" y="1814"/>
                </a:lnTo>
                <a:lnTo>
                  <a:pt x="2274" y="1814"/>
                </a:lnTo>
                <a:lnTo>
                  <a:pt x="2272" y="1815"/>
                </a:lnTo>
                <a:lnTo>
                  <a:pt x="2271" y="1815"/>
                </a:lnTo>
                <a:lnTo>
                  <a:pt x="2269" y="1815"/>
                </a:lnTo>
                <a:lnTo>
                  <a:pt x="2268" y="1815"/>
                </a:lnTo>
                <a:lnTo>
                  <a:pt x="2266" y="1815"/>
                </a:lnTo>
                <a:lnTo>
                  <a:pt x="2266" y="1814"/>
                </a:lnTo>
                <a:lnTo>
                  <a:pt x="2265" y="1814"/>
                </a:lnTo>
                <a:lnTo>
                  <a:pt x="2265" y="1812"/>
                </a:lnTo>
                <a:lnTo>
                  <a:pt x="2263" y="1812"/>
                </a:lnTo>
                <a:lnTo>
                  <a:pt x="2262" y="1811"/>
                </a:lnTo>
                <a:lnTo>
                  <a:pt x="2261" y="1811"/>
                </a:lnTo>
                <a:lnTo>
                  <a:pt x="2258" y="1811"/>
                </a:lnTo>
                <a:lnTo>
                  <a:pt x="2256" y="1811"/>
                </a:lnTo>
                <a:lnTo>
                  <a:pt x="2255" y="1811"/>
                </a:lnTo>
                <a:lnTo>
                  <a:pt x="2255" y="1812"/>
                </a:lnTo>
                <a:lnTo>
                  <a:pt x="2253" y="1812"/>
                </a:lnTo>
                <a:lnTo>
                  <a:pt x="2252" y="1812"/>
                </a:lnTo>
                <a:lnTo>
                  <a:pt x="2249" y="1812"/>
                </a:lnTo>
                <a:lnTo>
                  <a:pt x="2247" y="1812"/>
                </a:lnTo>
                <a:lnTo>
                  <a:pt x="2247" y="1811"/>
                </a:lnTo>
                <a:lnTo>
                  <a:pt x="2249" y="1811"/>
                </a:lnTo>
                <a:lnTo>
                  <a:pt x="2250" y="1811"/>
                </a:lnTo>
                <a:lnTo>
                  <a:pt x="2252" y="1811"/>
                </a:lnTo>
                <a:lnTo>
                  <a:pt x="2253" y="1811"/>
                </a:lnTo>
                <a:lnTo>
                  <a:pt x="2255" y="1811"/>
                </a:lnTo>
                <a:lnTo>
                  <a:pt x="2256" y="1811"/>
                </a:lnTo>
                <a:lnTo>
                  <a:pt x="2258" y="1811"/>
                </a:lnTo>
                <a:lnTo>
                  <a:pt x="2259" y="1811"/>
                </a:lnTo>
                <a:lnTo>
                  <a:pt x="2261" y="1811"/>
                </a:lnTo>
                <a:lnTo>
                  <a:pt x="2262" y="1811"/>
                </a:lnTo>
                <a:lnTo>
                  <a:pt x="2263" y="1811"/>
                </a:lnTo>
                <a:lnTo>
                  <a:pt x="2265" y="1811"/>
                </a:lnTo>
                <a:lnTo>
                  <a:pt x="2265" y="1809"/>
                </a:lnTo>
                <a:lnTo>
                  <a:pt x="2263" y="1809"/>
                </a:lnTo>
                <a:lnTo>
                  <a:pt x="2263" y="1808"/>
                </a:lnTo>
                <a:lnTo>
                  <a:pt x="2262" y="1808"/>
                </a:lnTo>
                <a:lnTo>
                  <a:pt x="2262" y="1806"/>
                </a:lnTo>
                <a:lnTo>
                  <a:pt x="2261" y="1806"/>
                </a:lnTo>
                <a:lnTo>
                  <a:pt x="2261" y="1805"/>
                </a:lnTo>
                <a:lnTo>
                  <a:pt x="2259" y="1805"/>
                </a:lnTo>
                <a:lnTo>
                  <a:pt x="2259" y="1803"/>
                </a:lnTo>
                <a:lnTo>
                  <a:pt x="2258" y="1803"/>
                </a:lnTo>
                <a:lnTo>
                  <a:pt x="2258" y="1802"/>
                </a:lnTo>
                <a:lnTo>
                  <a:pt x="2256" y="1802"/>
                </a:lnTo>
                <a:lnTo>
                  <a:pt x="2256" y="1800"/>
                </a:lnTo>
                <a:lnTo>
                  <a:pt x="2255" y="1800"/>
                </a:lnTo>
                <a:lnTo>
                  <a:pt x="2255" y="1799"/>
                </a:lnTo>
                <a:lnTo>
                  <a:pt x="2253" y="1799"/>
                </a:lnTo>
                <a:lnTo>
                  <a:pt x="2252" y="1797"/>
                </a:lnTo>
                <a:lnTo>
                  <a:pt x="2252" y="1796"/>
                </a:lnTo>
                <a:lnTo>
                  <a:pt x="2252" y="1794"/>
                </a:lnTo>
                <a:lnTo>
                  <a:pt x="2250" y="1796"/>
                </a:lnTo>
                <a:lnTo>
                  <a:pt x="2249" y="1796"/>
                </a:lnTo>
                <a:lnTo>
                  <a:pt x="2247" y="1796"/>
                </a:lnTo>
                <a:lnTo>
                  <a:pt x="2249" y="1793"/>
                </a:lnTo>
                <a:lnTo>
                  <a:pt x="2250" y="1793"/>
                </a:lnTo>
                <a:lnTo>
                  <a:pt x="2250" y="1792"/>
                </a:lnTo>
                <a:lnTo>
                  <a:pt x="2252" y="1792"/>
                </a:lnTo>
                <a:lnTo>
                  <a:pt x="2252" y="1790"/>
                </a:lnTo>
                <a:lnTo>
                  <a:pt x="2252" y="1789"/>
                </a:lnTo>
                <a:lnTo>
                  <a:pt x="2252" y="1787"/>
                </a:lnTo>
                <a:lnTo>
                  <a:pt x="2252" y="1786"/>
                </a:lnTo>
                <a:lnTo>
                  <a:pt x="2250" y="1787"/>
                </a:lnTo>
                <a:lnTo>
                  <a:pt x="2252" y="1789"/>
                </a:lnTo>
                <a:lnTo>
                  <a:pt x="2250" y="1790"/>
                </a:lnTo>
                <a:lnTo>
                  <a:pt x="2250" y="1792"/>
                </a:lnTo>
                <a:lnTo>
                  <a:pt x="2249" y="1792"/>
                </a:lnTo>
                <a:lnTo>
                  <a:pt x="2247" y="1792"/>
                </a:lnTo>
                <a:lnTo>
                  <a:pt x="2246" y="1792"/>
                </a:lnTo>
                <a:lnTo>
                  <a:pt x="2246" y="1790"/>
                </a:lnTo>
                <a:lnTo>
                  <a:pt x="2244" y="1790"/>
                </a:lnTo>
                <a:lnTo>
                  <a:pt x="2243" y="1790"/>
                </a:lnTo>
                <a:lnTo>
                  <a:pt x="2241" y="1790"/>
                </a:lnTo>
                <a:lnTo>
                  <a:pt x="2240" y="1792"/>
                </a:lnTo>
                <a:lnTo>
                  <a:pt x="2240" y="1790"/>
                </a:lnTo>
                <a:lnTo>
                  <a:pt x="2239" y="1792"/>
                </a:lnTo>
                <a:lnTo>
                  <a:pt x="2240" y="1792"/>
                </a:lnTo>
                <a:lnTo>
                  <a:pt x="2240" y="1793"/>
                </a:lnTo>
                <a:lnTo>
                  <a:pt x="2239" y="1793"/>
                </a:lnTo>
                <a:lnTo>
                  <a:pt x="2237" y="1793"/>
                </a:lnTo>
                <a:lnTo>
                  <a:pt x="2236" y="1793"/>
                </a:lnTo>
                <a:lnTo>
                  <a:pt x="2234" y="1793"/>
                </a:lnTo>
                <a:lnTo>
                  <a:pt x="2234" y="1792"/>
                </a:lnTo>
                <a:lnTo>
                  <a:pt x="2233" y="1792"/>
                </a:lnTo>
                <a:lnTo>
                  <a:pt x="2233" y="1790"/>
                </a:lnTo>
                <a:lnTo>
                  <a:pt x="2231" y="1790"/>
                </a:lnTo>
                <a:lnTo>
                  <a:pt x="2233" y="1790"/>
                </a:lnTo>
                <a:lnTo>
                  <a:pt x="2234" y="1790"/>
                </a:lnTo>
                <a:lnTo>
                  <a:pt x="2233" y="1789"/>
                </a:lnTo>
                <a:lnTo>
                  <a:pt x="2231" y="1789"/>
                </a:lnTo>
                <a:lnTo>
                  <a:pt x="2231" y="1790"/>
                </a:lnTo>
                <a:lnTo>
                  <a:pt x="2230" y="1790"/>
                </a:lnTo>
                <a:lnTo>
                  <a:pt x="2230" y="1792"/>
                </a:lnTo>
                <a:lnTo>
                  <a:pt x="2228" y="1792"/>
                </a:lnTo>
                <a:lnTo>
                  <a:pt x="2227" y="1792"/>
                </a:lnTo>
                <a:lnTo>
                  <a:pt x="2225" y="1792"/>
                </a:lnTo>
                <a:lnTo>
                  <a:pt x="2225" y="1790"/>
                </a:lnTo>
                <a:lnTo>
                  <a:pt x="2224" y="1790"/>
                </a:lnTo>
                <a:lnTo>
                  <a:pt x="2224" y="1789"/>
                </a:lnTo>
                <a:lnTo>
                  <a:pt x="2219" y="1787"/>
                </a:lnTo>
                <a:lnTo>
                  <a:pt x="2221" y="1787"/>
                </a:lnTo>
                <a:lnTo>
                  <a:pt x="2224" y="1789"/>
                </a:lnTo>
                <a:lnTo>
                  <a:pt x="2222" y="1789"/>
                </a:lnTo>
                <a:lnTo>
                  <a:pt x="2222" y="1787"/>
                </a:lnTo>
                <a:lnTo>
                  <a:pt x="2222" y="1786"/>
                </a:lnTo>
                <a:lnTo>
                  <a:pt x="2222" y="1784"/>
                </a:lnTo>
                <a:lnTo>
                  <a:pt x="2222" y="1783"/>
                </a:lnTo>
                <a:lnTo>
                  <a:pt x="2221" y="1783"/>
                </a:lnTo>
                <a:lnTo>
                  <a:pt x="2219" y="1780"/>
                </a:lnTo>
                <a:lnTo>
                  <a:pt x="2218" y="1780"/>
                </a:lnTo>
                <a:lnTo>
                  <a:pt x="2216" y="1780"/>
                </a:lnTo>
                <a:lnTo>
                  <a:pt x="2215" y="1778"/>
                </a:lnTo>
                <a:lnTo>
                  <a:pt x="2216" y="1778"/>
                </a:lnTo>
                <a:lnTo>
                  <a:pt x="2215" y="1778"/>
                </a:lnTo>
                <a:lnTo>
                  <a:pt x="2215" y="1777"/>
                </a:lnTo>
                <a:lnTo>
                  <a:pt x="2214" y="1777"/>
                </a:lnTo>
                <a:lnTo>
                  <a:pt x="2214" y="1775"/>
                </a:lnTo>
                <a:lnTo>
                  <a:pt x="2212" y="1775"/>
                </a:lnTo>
                <a:lnTo>
                  <a:pt x="2212" y="1777"/>
                </a:lnTo>
                <a:lnTo>
                  <a:pt x="2212" y="1778"/>
                </a:lnTo>
                <a:lnTo>
                  <a:pt x="2211" y="1778"/>
                </a:lnTo>
                <a:lnTo>
                  <a:pt x="2211" y="1777"/>
                </a:lnTo>
                <a:lnTo>
                  <a:pt x="2211" y="1775"/>
                </a:lnTo>
                <a:lnTo>
                  <a:pt x="2211" y="1777"/>
                </a:lnTo>
                <a:lnTo>
                  <a:pt x="2211" y="1778"/>
                </a:lnTo>
                <a:lnTo>
                  <a:pt x="2209" y="1777"/>
                </a:lnTo>
                <a:lnTo>
                  <a:pt x="2208" y="1777"/>
                </a:lnTo>
                <a:lnTo>
                  <a:pt x="2209" y="1777"/>
                </a:lnTo>
                <a:lnTo>
                  <a:pt x="2208" y="1777"/>
                </a:lnTo>
                <a:lnTo>
                  <a:pt x="2206" y="1775"/>
                </a:lnTo>
                <a:lnTo>
                  <a:pt x="2206" y="1777"/>
                </a:lnTo>
                <a:lnTo>
                  <a:pt x="2206" y="1778"/>
                </a:lnTo>
                <a:lnTo>
                  <a:pt x="2205" y="1778"/>
                </a:lnTo>
                <a:lnTo>
                  <a:pt x="2203" y="1777"/>
                </a:lnTo>
                <a:lnTo>
                  <a:pt x="2205" y="1775"/>
                </a:lnTo>
                <a:lnTo>
                  <a:pt x="2205" y="1774"/>
                </a:lnTo>
                <a:lnTo>
                  <a:pt x="2206" y="1772"/>
                </a:lnTo>
                <a:lnTo>
                  <a:pt x="2206" y="1771"/>
                </a:lnTo>
                <a:lnTo>
                  <a:pt x="2206" y="1769"/>
                </a:lnTo>
                <a:lnTo>
                  <a:pt x="2208" y="1769"/>
                </a:lnTo>
                <a:lnTo>
                  <a:pt x="2206" y="1768"/>
                </a:lnTo>
                <a:lnTo>
                  <a:pt x="2206" y="1767"/>
                </a:lnTo>
                <a:lnTo>
                  <a:pt x="2206" y="1765"/>
                </a:lnTo>
                <a:lnTo>
                  <a:pt x="2208" y="1765"/>
                </a:lnTo>
                <a:lnTo>
                  <a:pt x="2208" y="1764"/>
                </a:lnTo>
                <a:lnTo>
                  <a:pt x="2209" y="1764"/>
                </a:lnTo>
                <a:lnTo>
                  <a:pt x="2211" y="1764"/>
                </a:lnTo>
                <a:lnTo>
                  <a:pt x="2211" y="1762"/>
                </a:lnTo>
                <a:lnTo>
                  <a:pt x="2209" y="1762"/>
                </a:lnTo>
                <a:lnTo>
                  <a:pt x="2209" y="1761"/>
                </a:lnTo>
                <a:lnTo>
                  <a:pt x="2209" y="1759"/>
                </a:lnTo>
                <a:lnTo>
                  <a:pt x="2211" y="1759"/>
                </a:lnTo>
                <a:lnTo>
                  <a:pt x="2211" y="1758"/>
                </a:lnTo>
                <a:lnTo>
                  <a:pt x="2211" y="1756"/>
                </a:lnTo>
                <a:lnTo>
                  <a:pt x="2212" y="1756"/>
                </a:lnTo>
                <a:lnTo>
                  <a:pt x="2214" y="1756"/>
                </a:lnTo>
                <a:lnTo>
                  <a:pt x="2215" y="1756"/>
                </a:lnTo>
                <a:lnTo>
                  <a:pt x="2214" y="1756"/>
                </a:lnTo>
                <a:lnTo>
                  <a:pt x="2214" y="1755"/>
                </a:lnTo>
                <a:lnTo>
                  <a:pt x="2212" y="1755"/>
                </a:lnTo>
                <a:lnTo>
                  <a:pt x="2214" y="1753"/>
                </a:lnTo>
                <a:lnTo>
                  <a:pt x="2214" y="1750"/>
                </a:lnTo>
                <a:lnTo>
                  <a:pt x="2214" y="1752"/>
                </a:lnTo>
                <a:lnTo>
                  <a:pt x="2211" y="1753"/>
                </a:lnTo>
                <a:lnTo>
                  <a:pt x="2209" y="1752"/>
                </a:lnTo>
                <a:lnTo>
                  <a:pt x="2209" y="1749"/>
                </a:lnTo>
                <a:lnTo>
                  <a:pt x="2211" y="1749"/>
                </a:lnTo>
                <a:lnTo>
                  <a:pt x="2211" y="1747"/>
                </a:lnTo>
                <a:lnTo>
                  <a:pt x="2211" y="1746"/>
                </a:lnTo>
                <a:lnTo>
                  <a:pt x="2211" y="1744"/>
                </a:lnTo>
                <a:lnTo>
                  <a:pt x="2211" y="1743"/>
                </a:lnTo>
                <a:lnTo>
                  <a:pt x="2211" y="1744"/>
                </a:lnTo>
                <a:lnTo>
                  <a:pt x="2212" y="1744"/>
                </a:lnTo>
                <a:lnTo>
                  <a:pt x="2212" y="1743"/>
                </a:lnTo>
                <a:lnTo>
                  <a:pt x="2212" y="1742"/>
                </a:lnTo>
                <a:lnTo>
                  <a:pt x="2212" y="1740"/>
                </a:lnTo>
                <a:lnTo>
                  <a:pt x="2212" y="1739"/>
                </a:lnTo>
                <a:lnTo>
                  <a:pt x="2212" y="1737"/>
                </a:lnTo>
                <a:lnTo>
                  <a:pt x="2212" y="1736"/>
                </a:lnTo>
                <a:lnTo>
                  <a:pt x="2212" y="1734"/>
                </a:lnTo>
                <a:lnTo>
                  <a:pt x="2211" y="1734"/>
                </a:lnTo>
                <a:lnTo>
                  <a:pt x="2209" y="1734"/>
                </a:lnTo>
                <a:lnTo>
                  <a:pt x="2209" y="1736"/>
                </a:lnTo>
                <a:lnTo>
                  <a:pt x="2209" y="1737"/>
                </a:lnTo>
                <a:lnTo>
                  <a:pt x="2209" y="1739"/>
                </a:lnTo>
                <a:lnTo>
                  <a:pt x="2208" y="1740"/>
                </a:lnTo>
                <a:lnTo>
                  <a:pt x="2208" y="1742"/>
                </a:lnTo>
                <a:lnTo>
                  <a:pt x="2208" y="1743"/>
                </a:lnTo>
                <a:lnTo>
                  <a:pt x="2208" y="1744"/>
                </a:lnTo>
                <a:lnTo>
                  <a:pt x="2206" y="1744"/>
                </a:lnTo>
                <a:lnTo>
                  <a:pt x="2205" y="1744"/>
                </a:lnTo>
                <a:lnTo>
                  <a:pt x="2203" y="1744"/>
                </a:lnTo>
                <a:lnTo>
                  <a:pt x="2203" y="1746"/>
                </a:lnTo>
                <a:lnTo>
                  <a:pt x="2202" y="1746"/>
                </a:lnTo>
                <a:lnTo>
                  <a:pt x="2200" y="1746"/>
                </a:lnTo>
                <a:lnTo>
                  <a:pt x="2199" y="1747"/>
                </a:lnTo>
                <a:lnTo>
                  <a:pt x="2199" y="1749"/>
                </a:lnTo>
                <a:lnTo>
                  <a:pt x="2197" y="1749"/>
                </a:lnTo>
                <a:lnTo>
                  <a:pt x="2197" y="1750"/>
                </a:lnTo>
                <a:lnTo>
                  <a:pt x="2197" y="1752"/>
                </a:lnTo>
                <a:lnTo>
                  <a:pt x="2196" y="1753"/>
                </a:lnTo>
                <a:lnTo>
                  <a:pt x="2196" y="1755"/>
                </a:lnTo>
                <a:lnTo>
                  <a:pt x="2194" y="1758"/>
                </a:lnTo>
                <a:lnTo>
                  <a:pt x="2193" y="1759"/>
                </a:lnTo>
                <a:lnTo>
                  <a:pt x="2193" y="1761"/>
                </a:lnTo>
                <a:lnTo>
                  <a:pt x="2191" y="1761"/>
                </a:lnTo>
                <a:lnTo>
                  <a:pt x="2190" y="1762"/>
                </a:lnTo>
                <a:lnTo>
                  <a:pt x="2190" y="1764"/>
                </a:lnTo>
                <a:lnTo>
                  <a:pt x="2189" y="1764"/>
                </a:lnTo>
                <a:lnTo>
                  <a:pt x="2189" y="1762"/>
                </a:lnTo>
                <a:lnTo>
                  <a:pt x="2189" y="1764"/>
                </a:lnTo>
                <a:lnTo>
                  <a:pt x="2187" y="1764"/>
                </a:lnTo>
                <a:lnTo>
                  <a:pt x="2189" y="1764"/>
                </a:lnTo>
                <a:lnTo>
                  <a:pt x="2187" y="1764"/>
                </a:lnTo>
                <a:lnTo>
                  <a:pt x="2187" y="1765"/>
                </a:lnTo>
                <a:lnTo>
                  <a:pt x="2187" y="1767"/>
                </a:lnTo>
                <a:lnTo>
                  <a:pt x="2186" y="1767"/>
                </a:lnTo>
                <a:lnTo>
                  <a:pt x="2186" y="1768"/>
                </a:lnTo>
                <a:lnTo>
                  <a:pt x="2184" y="1768"/>
                </a:lnTo>
                <a:lnTo>
                  <a:pt x="2184" y="1769"/>
                </a:lnTo>
                <a:lnTo>
                  <a:pt x="2183" y="1769"/>
                </a:lnTo>
                <a:lnTo>
                  <a:pt x="2181" y="1771"/>
                </a:lnTo>
                <a:lnTo>
                  <a:pt x="2180" y="1771"/>
                </a:lnTo>
                <a:lnTo>
                  <a:pt x="2178" y="1771"/>
                </a:lnTo>
                <a:lnTo>
                  <a:pt x="2178" y="1769"/>
                </a:lnTo>
                <a:lnTo>
                  <a:pt x="2177" y="1771"/>
                </a:lnTo>
                <a:lnTo>
                  <a:pt x="2177" y="1769"/>
                </a:lnTo>
                <a:lnTo>
                  <a:pt x="2175" y="1769"/>
                </a:lnTo>
                <a:lnTo>
                  <a:pt x="2174" y="1768"/>
                </a:lnTo>
                <a:lnTo>
                  <a:pt x="2174" y="1767"/>
                </a:lnTo>
                <a:lnTo>
                  <a:pt x="2172" y="1767"/>
                </a:lnTo>
                <a:lnTo>
                  <a:pt x="2171" y="1767"/>
                </a:lnTo>
                <a:lnTo>
                  <a:pt x="2172" y="1765"/>
                </a:lnTo>
                <a:lnTo>
                  <a:pt x="2172" y="1767"/>
                </a:lnTo>
                <a:lnTo>
                  <a:pt x="2172" y="1765"/>
                </a:lnTo>
                <a:lnTo>
                  <a:pt x="2171" y="1765"/>
                </a:lnTo>
                <a:lnTo>
                  <a:pt x="2169" y="1765"/>
                </a:lnTo>
                <a:lnTo>
                  <a:pt x="2168" y="1764"/>
                </a:lnTo>
                <a:lnTo>
                  <a:pt x="2168" y="1762"/>
                </a:lnTo>
                <a:lnTo>
                  <a:pt x="2169" y="1762"/>
                </a:lnTo>
                <a:lnTo>
                  <a:pt x="2171" y="1762"/>
                </a:lnTo>
                <a:lnTo>
                  <a:pt x="2172" y="1762"/>
                </a:lnTo>
                <a:lnTo>
                  <a:pt x="2172" y="1761"/>
                </a:lnTo>
                <a:lnTo>
                  <a:pt x="2174" y="1761"/>
                </a:lnTo>
                <a:lnTo>
                  <a:pt x="2175" y="1761"/>
                </a:lnTo>
                <a:lnTo>
                  <a:pt x="2177" y="1761"/>
                </a:lnTo>
                <a:lnTo>
                  <a:pt x="2178" y="1761"/>
                </a:lnTo>
                <a:lnTo>
                  <a:pt x="2180" y="1761"/>
                </a:lnTo>
                <a:lnTo>
                  <a:pt x="2180" y="1759"/>
                </a:lnTo>
                <a:lnTo>
                  <a:pt x="2178" y="1759"/>
                </a:lnTo>
                <a:lnTo>
                  <a:pt x="2177" y="1761"/>
                </a:lnTo>
                <a:lnTo>
                  <a:pt x="2175" y="1761"/>
                </a:lnTo>
                <a:lnTo>
                  <a:pt x="2174" y="1761"/>
                </a:lnTo>
                <a:lnTo>
                  <a:pt x="2172" y="1761"/>
                </a:lnTo>
                <a:lnTo>
                  <a:pt x="2171" y="1761"/>
                </a:lnTo>
                <a:lnTo>
                  <a:pt x="2169" y="1761"/>
                </a:lnTo>
                <a:lnTo>
                  <a:pt x="2168" y="1761"/>
                </a:lnTo>
                <a:lnTo>
                  <a:pt x="2166" y="1759"/>
                </a:lnTo>
                <a:lnTo>
                  <a:pt x="2165" y="1759"/>
                </a:lnTo>
                <a:lnTo>
                  <a:pt x="2165" y="1758"/>
                </a:lnTo>
                <a:lnTo>
                  <a:pt x="2165" y="1756"/>
                </a:lnTo>
                <a:lnTo>
                  <a:pt x="2165" y="1755"/>
                </a:lnTo>
                <a:lnTo>
                  <a:pt x="2165" y="1756"/>
                </a:lnTo>
                <a:lnTo>
                  <a:pt x="2164" y="1758"/>
                </a:lnTo>
                <a:lnTo>
                  <a:pt x="2162" y="1756"/>
                </a:lnTo>
                <a:lnTo>
                  <a:pt x="2161" y="1756"/>
                </a:lnTo>
                <a:lnTo>
                  <a:pt x="2159" y="1756"/>
                </a:lnTo>
                <a:lnTo>
                  <a:pt x="2158" y="1755"/>
                </a:lnTo>
                <a:lnTo>
                  <a:pt x="2156" y="1755"/>
                </a:lnTo>
                <a:lnTo>
                  <a:pt x="2156" y="1753"/>
                </a:lnTo>
                <a:lnTo>
                  <a:pt x="2155" y="1753"/>
                </a:lnTo>
                <a:lnTo>
                  <a:pt x="2153" y="1753"/>
                </a:lnTo>
                <a:lnTo>
                  <a:pt x="2152" y="1753"/>
                </a:lnTo>
                <a:lnTo>
                  <a:pt x="2150" y="1753"/>
                </a:lnTo>
                <a:lnTo>
                  <a:pt x="2149" y="1755"/>
                </a:lnTo>
                <a:lnTo>
                  <a:pt x="2147" y="1756"/>
                </a:lnTo>
                <a:lnTo>
                  <a:pt x="2146" y="1756"/>
                </a:lnTo>
                <a:lnTo>
                  <a:pt x="2144" y="1758"/>
                </a:lnTo>
                <a:lnTo>
                  <a:pt x="2143" y="1758"/>
                </a:lnTo>
                <a:lnTo>
                  <a:pt x="2143" y="1756"/>
                </a:lnTo>
                <a:lnTo>
                  <a:pt x="2142" y="1756"/>
                </a:lnTo>
                <a:lnTo>
                  <a:pt x="2142" y="1755"/>
                </a:lnTo>
                <a:lnTo>
                  <a:pt x="2142" y="1756"/>
                </a:lnTo>
                <a:lnTo>
                  <a:pt x="2140" y="1756"/>
                </a:lnTo>
                <a:lnTo>
                  <a:pt x="2140" y="1755"/>
                </a:lnTo>
                <a:lnTo>
                  <a:pt x="2140" y="1756"/>
                </a:lnTo>
                <a:lnTo>
                  <a:pt x="2139" y="1756"/>
                </a:lnTo>
                <a:lnTo>
                  <a:pt x="2139" y="1755"/>
                </a:lnTo>
                <a:lnTo>
                  <a:pt x="2139" y="1753"/>
                </a:lnTo>
                <a:lnTo>
                  <a:pt x="2140" y="1753"/>
                </a:lnTo>
                <a:lnTo>
                  <a:pt x="2140" y="1752"/>
                </a:lnTo>
                <a:lnTo>
                  <a:pt x="2142" y="1750"/>
                </a:lnTo>
                <a:lnTo>
                  <a:pt x="2142" y="1752"/>
                </a:lnTo>
                <a:lnTo>
                  <a:pt x="2142" y="1753"/>
                </a:lnTo>
                <a:lnTo>
                  <a:pt x="2143" y="1752"/>
                </a:lnTo>
                <a:lnTo>
                  <a:pt x="2143" y="1750"/>
                </a:lnTo>
                <a:lnTo>
                  <a:pt x="2144" y="1750"/>
                </a:lnTo>
                <a:lnTo>
                  <a:pt x="2146" y="1750"/>
                </a:lnTo>
                <a:lnTo>
                  <a:pt x="2144" y="1750"/>
                </a:lnTo>
                <a:lnTo>
                  <a:pt x="2144" y="1749"/>
                </a:lnTo>
                <a:lnTo>
                  <a:pt x="2146" y="1749"/>
                </a:lnTo>
                <a:lnTo>
                  <a:pt x="2146" y="1747"/>
                </a:lnTo>
                <a:lnTo>
                  <a:pt x="2147" y="1747"/>
                </a:lnTo>
                <a:lnTo>
                  <a:pt x="2149" y="1747"/>
                </a:lnTo>
                <a:lnTo>
                  <a:pt x="2149" y="1746"/>
                </a:lnTo>
                <a:lnTo>
                  <a:pt x="2150" y="1746"/>
                </a:lnTo>
                <a:lnTo>
                  <a:pt x="2152" y="1744"/>
                </a:lnTo>
                <a:lnTo>
                  <a:pt x="2150" y="1744"/>
                </a:lnTo>
                <a:lnTo>
                  <a:pt x="2150" y="1743"/>
                </a:lnTo>
                <a:lnTo>
                  <a:pt x="2152" y="1743"/>
                </a:lnTo>
                <a:lnTo>
                  <a:pt x="2152" y="1742"/>
                </a:lnTo>
                <a:lnTo>
                  <a:pt x="2153" y="1740"/>
                </a:lnTo>
                <a:lnTo>
                  <a:pt x="2155" y="1740"/>
                </a:lnTo>
                <a:lnTo>
                  <a:pt x="2155" y="1737"/>
                </a:lnTo>
                <a:lnTo>
                  <a:pt x="2155" y="1736"/>
                </a:lnTo>
                <a:lnTo>
                  <a:pt x="2156" y="1734"/>
                </a:lnTo>
                <a:lnTo>
                  <a:pt x="2156" y="1733"/>
                </a:lnTo>
                <a:lnTo>
                  <a:pt x="2158" y="1733"/>
                </a:lnTo>
                <a:lnTo>
                  <a:pt x="2158" y="1731"/>
                </a:lnTo>
                <a:lnTo>
                  <a:pt x="2159" y="1731"/>
                </a:lnTo>
                <a:lnTo>
                  <a:pt x="2159" y="1730"/>
                </a:lnTo>
                <a:lnTo>
                  <a:pt x="2161" y="1730"/>
                </a:lnTo>
                <a:lnTo>
                  <a:pt x="2161" y="1728"/>
                </a:lnTo>
                <a:lnTo>
                  <a:pt x="2159" y="1728"/>
                </a:lnTo>
                <a:lnTo>
                  <a:pt x="2159" y="1727"/>
                </a:lnTo>
                <a:lnTo>
                  <a:pt x="2158" y="1728"/>
                </a:lnTo>
                <a:lnTo>
                  <a:pt x="2158" y="1730"/>
                </a:lnTo>
                <a:lnTo>
                  <a:pt x="2156" y="1730"/>
                </a:lnTo>
                <a:lnTo>
                  <a:pt x="2155" y="1730"/>
                </a:lnTo>
                <a:lnTo>
                  <a:pt x="2155" y="1731"/>
                </a:lnTo>
                <a:lnTo>
                  <a:pt x="2153" y="1731"/>
                </a:lnTo>
                <a:lnTo>
                  <a:pt x="2152" y="1733"/>
                </a:lnTo>
                <a:lnTo>
                  <a:pt x="2150" y="1733"/>
                </a:lnTo>
                <a:lnTo>
                  <a:pt x="2149" y="1734"/>
                </a:lnTo>
                <a:lnTo>
                  <a:pt x="2147" y="1734"/>
                </a:lnTo>
                <a:lnTo>
                  <a:pt x="2146" y="1734"/>
                </a:lnTo>
                <a:lnTo>
                  <a:pt x="2143" y="1736"/>
                </a:lnTo>
                <a:lnTo>
                  <a:pt x="2143" y="1734"/>
                </a:lnTo>
                <a:lnTo>
                  <a:pt x="2144" y="1734"/>
                </a:lnTo>
                <a:lnTo>
                  <a:pt x="2144" y="1733"/>
                </a:lnTo>
                <a:lnTo>
                  <a:pt x="2146" y="1733"/>
                </a:lnTo>
                <a:lnTo>
                  <a:pt x="2147" y="1733"/>
                </a:lnTo>
                <a:lnTo>
                  <a:pt x="2147" y="1731"/>
                </a:lnTo>
                <a:lnTo>
                  <a:pt x="2147" y="1730"/>
                </a:lnTo>
                <a:lnTo>
                  <a:pt x="2149" y="1730"/>
                </a:lnTo>
                <a:lnTo>
                  <a:pt x="2149" y="1728"/>
                </a:lnTo>
                <a:lnTo>
                  <a:pt x="2147" y="1730"/>
                </a:lnTo>
                <a:lnTo>
                  <a:pt x="2146" y="1730"/>
                </a:lnTo>
                <a:lnTo>
                  <a:pt x="2143" y="1733"/>
                </a:lnTo>
                <a:lnTo>
                  <a:pt x="2143" y="1731"/>
                </a:lnTo>
                <a:lnTo>
                  <a:pt x="2144" y="1731"/>
                </a:lnTo>
                <a:lnTo>
                  <a:pt x="2144" y="1730"/>
                </a:lnTo>
                <a:lnTo>
                  <a:pt x="2143" y="1730"/>
                </a:lnTo>
                <a:lnTo>
                  <a:pt x="2142" y="1730"/>
                </a:lnTo>
                <a:lnTo>
                  <a:pt x="2143" y="1730"/>
                </a:lnTo>
                <a:lnTo>
                  <a:pt x="2144" y="1728"/>
                </a:lnTo>
                <a:lnTo>
                  <a:pt x="2144" y="1727"/>
                </a:lnTo>
                <a:lnTo>
                  <a:pt x="2144" y="1725"/>
                </a:lnTo>
                <a:lnTo>
                  <a:pt x="2146" y="1725"/>
                </a:lnTo>
                <a:lnTo>
                  <a:pt x="2144" y="1725"/>
                </a:lnTo>
                <a:lnTo>
                  <a:pt x="2143" y="1725"/>
                </a:lnTo>
                <a:lnTo>
                  <a:pt x="2143" y="1727"/>
                </a:lnTo>
                <a:lnTo>
                  <a:pt x="2142" y="1727"/>
                </a:lnTo>
                <a:lnTo>
                  <a:pt x="2142" y="1728"/>
                </a:lnTo>
                <a:lnTo>
                  <a:pt x="2142" y="1730"/>
                </a:lnTo>
                <a:lnTo>
                  <a:pt x="2140" y="1730"/>
                </a:lnTo>
                <a:lnTo>
                  <a:pt x="2140" y="1733"/>
                </a:lnTo>
                <a:lnTo>
                  <a:pt x="2140" y="1734"/>
                </a:lnTo>
                <a:lnTo>
                  <a:pt x="2139" y="1734"/>
                </a:lnTo>
                <a:lnTo>
                  <a:pt x="2139" y="1733"/>
                </a:lnTo>
                <a:lnTo>
                  <a:pt x="2137" y="1733"/>
                </a:lnTo>
                <a:lnTo>
                  <a:pt x="2136" y="1734"/>
                </a:lnTo>
                <a:lnTo>
                  <a:pt x="2134" y="1734"/>
                </a:lnTo>
                <a:lnTo>
                  <a:pt x="2136" y="1734"/>
                </a:lnTo>
                <a:lnTo>
                  <a:pt x="2136" y="1733"/>
                </a:lnTo>
                <a:lnTo>
                  <a:pt x="2136" y="1731"/>
                </a:lnTo>
                <a:lnTo>
                  <a:pt x="2137" y="1730"/>
                </a:lnTo>
                <a:lnTo>
                  <a:pt x="2139" y="1728"/>
                </a:lnTo>
                <a:lnTo>
                  <a:pt x="2139" y="1727"/>
                </a:lnTo>
                <a:lnTo>
                  <a:pt x="2137" y="1728"/>
                </a:lnTo>
                <a:lnTo>
                  <a:pt x="2137" y="1727"/>
                </a:lnTo>
                <a:lnTo>
                  <a:pt x="2139" y="1727"/>
                </a:lnTo>
                <a:lnTo>
                  <a:pt x="2140" y="1727"/>
                </a:lnTo>
                <a:lnTo>
                  <a:pt x="2140" y="1725"/>
                </a:lnTo>
                <a:lnTo>
                  <a:pt x="2140" y="1724"/>
                </a:lnTo>
                <a:lnTo>
                  <a:pt x="2142" y="1724"/>
                </a:lnTo>
                <a:lnTo>
                  <a:pt x="2143" y="1722"/>
                </a:lnTo>
                <a:lnTo>
                  <a:pt x="2142" y="1722"/>
                </a:lnTo>
                <a:lnTo>
                  <a:pt x="2140" y="1724"/>
                </a:lnTo>
                <a:lnTo>
                  <a:pt x="2139" y="1724"/>
                </a:lnTo>
                <a:lnTo>
                  <a:pt x="2139" y="1725"/>
                </a:lnTo>
                <a:lnTo>
                  <a:pt x="2137" y="1725"/>
                </a:lnTo>
                <a:lnTo>
                  <a:pt x="2136" y="1727"/>
                </a:lnTo>
                <a:lnTo>
                  <a:pt x="2134" y="1727"/>
                </a:lnTo>
                <a:lnTo>
                  <a:pt x="2134" y="1728"/>
                </a:lnTo>
                <a:lnTo>
                  <a:pt x="2133" y="1728"/>
                </a:lnTo>
                <a:lnTo>
                  <a:pt x="2131" y="1730"/>
                </a:lnTo>
                <a:lnTo>
                  <a:pt x="2130" y="1730"/>
                </a:lnTo>
                <a:lnTo>
                  <a:pt x="2128" y="1731"/>
                </a:lnTo>
                <a:lnTo>
                  <a:pt x="2127" y="1731"/>
                </a:lnTo>
                <a:lnTo>
                  <a:pt x="2127" y="1733"/>
                </a:lnTo>
                <a:lnTo>
                  <a:pt x="2124" y="1734"/>
                </a:lnTo>
                <a:lnTo>
                  <a:pt x="2122" y="1733"/>
                </a:lnTo>
                <a:lnTo>
                  <a:pt x="2121" y="1733"/>
                </a:lnTo>
                <a:lnTo>
                  <a:pt x="2119" y="1734"/>
                </a:lnTo>
                <a:lnTo>
                  <a:pt x="2119" y="1733"/>
                </a:lnTo>
                <a:lnTo>
                  <a:pt x="2118" y="1733"/>
                </a:lnTo>
                <a:lnTo>
                  <a:pt x="2118" y="1731"/>
                </a:lnTo>
                <a:lnTo>
                  <a:pt x="2118" y="1730"/>
                </a:lnTo>
                <a:lnTo>
                  <a:pt x="2119" y="1730"/>
                </a:lnTo>
                <a:lnTo>
                  <a:pt x="2121" y="1730"/>
                </a:lnTo>
                <a:lnTo>
                  <a:pt x="2119" y="1730"/>
                </a:lnTo>
                <a:lnTo>
                  <a:pt x="2119" y="1728"/>
                </a:lnTo>
                <a:lnTo>
                  <a:pt x="2121" y="1728"/>
                </a:lnTo>
                <a:lnTo>
                  <a:pt x="2122" y="1728"/>
                </a:lnTo>
                <a:lnTo>
                  <a:pt x="2122" y="1727"/>
                </a:lnTo>
                <a:lnTo>
                  <a:pt x="2124" y="1725"/>
                </a:lnTo>
                <a:lnTo>
                  <a:pt x="2125" y="1725"/>
                </a:lnTo>
                <a:lnTo>
                  <a:pt x="2125" y="1724"/>
                </a:lnTo>
                <a:lnTo>
                  <a:pt x="2127" y="1722"/>
                </a:lnTo>
                <a:lnTo>
                  <a:pt x="2128" y="1722"/>
                </a:lnTo>
                <a:lnTo>
                  <a:pt x="2130" y="1722"/>
                </a:lnTo>
                <a:lnTo>
                  <a:pt x="2131" y="1722"/>
                </a:lnTo>
                <a:lnTo>
                  <a:pt x="2130" y="1721"/>
                </a:lnTo>
                <a:lnTo>
                  <a:pt x="2131" y="1719"/>
                </a:lnTo>
                <a:lnTo>
                  <a:pt x="2131" y="1718"/>
                </a:lnTo>
                <a:lnTo>
                  <a:pt x="2131" y="1717"/>
                </a:lnTo>
                <a:lnTo>
                  <a:pt x="2131" y="1718"/>
                </a:lnTo>
                <a:lnTo>
                  <a:pt x="2133" y="1718"/>
                </a:lnTo>
                <a:lnTo>
                  <a:pt x="2134" y="1718"/>
                </a:lnTo>
                <a:lnTo>
                  <a:pt x="2136" y="1718"/>
                </a:lnTo>
                <a:lnTo>
                  <a:pt x="2134" y="1718"/>
                </a:lnTo>
                <a:lnTo>
                  <a:pt x="2134" y="1717"/>
                </a:lnTo>
                <a:lnTo>
                  <a:pt x="2133" y="1717"/>
                </a:lnTo>
                <a:lnTo>
                  <a:pt x="2133" y="1715"/>
                </a:lnTo>
                <a:lnTo>
                  <a:pt x="2133" y="1714"/>
                </a:lnTo>
                <a:lnTo>
                  <a:pt x="2133" y="1712"/>
                </a:lnTo>
                <a:lnTo>
                  <a:pt x="2133" y="1711"/>
                </a:lnTo>
                <a:lnTo>
                  <a:pt x="2133" y="1712"/>
                </a:lnTo>
                <a:lnTo>
                  <a:pt x="2133" y="1711"/>
                </a:lnTo>
                <a:lnTo>
                  <a:pt x="2131" y="1711"/>
                </a:lnTo>
                <a:lnTo>
                  <a:pt x="2131" y="1712"/>
                </a:lnTo>
                <a:lnTo>
                  <a:pt x="2131" y="1714"/>
                </a:lnTo>
                <a:lnTo>
                  <a:pt x="2131" y="1715"/>
                </a:lnTo>
                <a:lnTo>
                  <a:pt x="2130" y="1715"/>
                </a:lnTo>
                <a:lnTo>
                  <a:pt x="2130" y="1717"/>
                </a:lnTo>
                <a:lnTo>
                  <a:pt x="2128" y="1717"/>
                </a:lnTo>
                <a:lnTo>
                  <a:pt x="2128" y="1718"/>
                </a:lnTo>
                <a:lnTo>
                  <a:pt x="2128" y="1719"/>
                </a:lnTo>
                <a:lnTo>
                  <a:pt x="2127" y="1719"/>
                </a:lnTo>
                <a:lnTo>
                  <a:pt x="2127" y="1718"/>
                </a:lnTo>
                <a:lnTo>
                  <a:pt x="2128" y="1718"/>
                </a:lnTo>
                <a:lnTo>
                  <a:pt x="2127" y="1718"/>
                </a:lnTo>
                <a:lnTo>
                  <a:pt x="2125" y="1719"/>
                </a:lnTo>
                <a:lnTo>
                  <a:pt x="2125" y="1721"/>
                </a:lnTo>
                <a:lnTo>
                  <a:pt x="2124" y="1721"/>
                </a:lnTo>
                <a:lnTo>
                  <a:pt x="2124" y="1719"/>
                </a:lnTo>
                <a:lnTo>
                  <a:pt x="2122" y="1719"/>
                </a:lnTo>
                <a:lnTo>
                  <a:pt x="2122" y="1718"/>
                </a:lnTo>
                <a:lnTo>
                  <a:pt x="2124" y="1718"/>
                </a:lnTo>
                <a:lnTo>
                  <a:pt x="2124" y="1717"/>
                </a:lnTo>
                <a:lnTo>
                  <a:pt x="2122" y="1717"/>
                </a:lnTo>
                <a:lnTo>
                  <a:pt x="2122" y="1718"/>
                </a:lnTo>
                <a:lnTo>
                  <a:pt x="2121" y="1718"/>
                </a:lnTo>
                <a:lnTo>
                  <a:pt x="2121" y="1719"/>
                </a:lnTo>
                <a:lnTo>
                  <a:pt x="2121" y="1721"/>
                </a:lnTo>
                <a:lnTo>
                  <a:pt x="2119" y="1721"/>
                </a:lnTo>
                <a:lnTo>
                  <a:pt x="2119" y="1722"/>
                </a:lnTo>
                <a:lnTo>
                  <a:pt x="2118" y="1722"/>
                </a:lnTo>
                <a:lnTo>
                  <a:pt x="2117" y="1722"/>
                </a:lnTo>
                <a:lnTo>
                  <a:pt x="2115" y="1721"/>
                </a:lnTo>
                <a:lnTo>
                  <a:pt x="2115" y="1719"/>
                </a:lnTo>
                <a:lnTo>
                  <a:pt x="2115" y="1718"/>
                </a:lnTo>
                <a:lnTo>
                  <a:pt x="2115" y="1717"/>
                </a:lnTo>
                <a:lnTo>
                  <a:pt x="2117" y="1715"/>
                </a:lnTo>
                <a:lnTo>
                  <a:pt x="2118" y="1715"/>
                </a:lnTo>
                <a:lnTo>
                  <a:pt x="2118" y="1714"/>
                </a:lnTo>
                <a:lnTo>
                  <a:pt x="2117" y="1714"/>
                </a:lnTo>
                <a:lnTo>
                  <a:pt x="2117" y="1715"/>
                </a:lnTo>
                <a:lnTo>
                  <a:pt x="2115" y="1715"/>
                </a:lnTo>
                <a:lnTo>
                  <a:pt x="2114" y="1717"/>
                </a:lnTo>
                <a:lnTo>
                  <a:pt x="2114" y="1718"/>
                </a:lnTo>
                <a:lnTo>
                  <a:pt x="2114" y="1719"/>
                </a:lnTo>
                <a:lnTo>
                  <a:pt x="2112" y="1721"/>
                </a:lnTo>
                <a:lnTo>
                  <a:pt x="2111" y="1721"/>
                </a:lnTo>
                <a:lnTo>
                  <a:pt x="2111" y="1722"/>
                </a:lnTo>
                <a:lnTo>
                  <a:pt x="2109" y="1722"/>
                </a:lnTo>
                <a:lnTo>
                  <a:pt x="2109" y="1724"/>
                </a:lnTo>
                <a:lnTo>
                  <a:pt x="2109" y="1725"/>
                </a:lnTo>
                <a:lnTo>
                  <a:pt x="2108" y="1725"/>
                </a:lnTo>
                <a:lnTo>
                  <a:pt x="2108" y="1724"/>
                </a:lnTo>
                <a:lnTo>
                  <a:pt x="2106" y="1724"/>
                </a:lnTo>
                <a:lnTo>
                  <a:pt x="2106" y="1725"/>
                </a:lnTo>
                <a:lnTo>
                  <a:pt x="2108" y="1725"/>
                </a:lnTo>
                <a:lnTo>
                  <a:pt x="2106" y="1725"/>
                </a:lnTo>
                <a:lnTo>
                  <a:pt x="2105" y="1725"/>
                </a:lnTo>
                <a:lnTo>
                  <a:pt x="2105" y="1727"/>
                </a:lnTo>
                <a:lnTo>
                  <a:pt x="2103" y="1727"/>
                </a:lnTo>
                <a:lnTo>
                  <a:pt x="2103" y="1728"/>
                </a:lnTo>
                <a:lnTo>
                  <a:pt x="2103" y="1727"/>
                </a:lnTo>
                <a:lnTo>
                  <a:pt x="2103" y="1725"/>
                </a:lnTo>
                <a:lnTo>
                  <a:pt x="2102" y="1725"/>
                </a:lnTo>
                <a:lnTo>
                  <a:pt x="2100" y="1725"/>
                </a:lnTo>
                <a:lnTo>
                  <a:pt x="2099" y="1725"/>
                </a:lnTo>
                <a:lnTo>
                  <a:pt x="2097" y="1725"/>
                </a:lnTo>
                <a:lnTo>
                  <a:pt x="2097" y="1724"/>
                </a:lnTo>
                <a:lnTo>
                  <a:pt x="2096" y="1725"/>
                </a:lnTo>
                <a:lnTo>
                  <a:pt x="2096" y="1727"/>
                </a:lnTo>
                <a:lnTo>
                  <a:pt x="2093" y="1725"/>
                </a:lnTo>
                <a:lnTo>
                  <a:pt x="2093" y="1724"/>
                </a:lnTo>
                <a:lnTo>
                  <a:pt x="2093" y="1722"/>
                </a:lnTo>
                <a:lnTo>
                  <a:pt x="2092" y="1721"/>
                </a:lnTo>
                <a:lnTo>
                  <a:pt x="2090" y="1719"/>
                </a:lnTo>
                <a:lnTo>
                  <a:pt x="2090" y="1718"/>
                </a:lnTo>
                <a:lnTo>
                  <a:pt x="2092" y="1718"/>
                </a:lnTo>
                <a:lnTo>
                  <a:pt x="2093" y="1718"/>
                </a:lnTo>
                <a:lnTo>
                  <a:pt x="2093" y="1719"/>
                </a:lnTo>
                <a:lnTo>
                  <a:pt x="2094" y="1719"/>
                </a:lnTo>
                <a:lnTo>
                  <a:pt x="2094" y="1721"/>
                </a:lnTo>
                <a:lnTo>
                  <a:pt x="2096" y="1721"/>
                </a:lnTo>
                <a:lnTo>
                  <a:pt x="2094" y="1721"/>
                </a:lnTo>
                <a:lnTo>
                  <a:pt x="2096" y="1721"/>
                </a:lnTo>
                <a:lnTo>
                  <a:pt x="2096" y="1719"/>
                </a:lnTo>
                <a:lnTo>
                  <a:pt x="2094" y="1719"/>
                </a:lnTo>
                <a:lnTo>
                  <a:pt x="2096" y="1718"/>
                </a:lnTo>
                <a:lnTo>
                  <a:pt x="2096" y="1717"/>
                </a:lnTo>
                <a:lnTo>
                  <a:pt x="2097" y="1715"/>
                </a:lnTo>
                <a:lnTo>
                  <a:pt x="2097" y="1717"/>
                </a:lnTo>
                <a:lnTo>
                  <a:pt x="2099" y="1717"/>
                </a:lnTo>
                <a:lnTo>
                  <a:pt x="2099" y="1718"/>
                </a:lnTo>
                <a:lnTo>
                  <a:pt x="2097" y="1718"/>
                </a:lnTo>
                <a:lnTo>
                  <a:pt x="2097" y="1719"/>
                </a:lnTo>
                <a:lnTo>
                  <a:pt x="2099" y="1719"/>
                </a:lnTo>
                <a:lnTo>
                  <a:pt x="2099" y="1718"/>
                </a:lnTo>
                <a:lnTo>
                  <a:pt x="2100" y="1718"/>
                </a:lnTo>
                <a:lnTo>
                  <a:pt x="2100" y="1717"/>
                </a:lnTo>
                <a:lnTo>
                  <a:pt x="2102" y="1717"/>
                </a:lnTo>
                <a:lnTo>
                  <a:pt x="2102" y="1718"/>
                </a:lnTo>
                <a:lnTo>
                  <a:pt x="2102" y="1719"/>
                </a:lnTo>
                <a:lnTo>
                  <a:pt x="2102" y="1718"/>
                </a:lnTo>
                <a:lnTo>
                  <a:pt x="2103" y="1718"/>
                </a:lnTo>
                <a:lnTo>
                  <a:pt x="2103" y="1719"/>
                </a:lnTo>
                <a:lnTo>
                  <a:pt x="2103" y="1718"/>
                </a:lnTo>
                <a:lnTo>
                  <a:pt x="2103" y="1717"/>
                </a:lnTo>
                <a:lnTo>
                  <a:pt x="2102" y="1717"/>
                </a:lnTo>
                <a:lnTo>
                  <a:pt x="2102" y="1715"/>
                </a:lnTo>
                <a:lnTo>
                  <a:pt x="2100" y="1715"/>
                </a:lnTo>
                <a:lnTo>
                  <a:pt x="2100" y="1714"/>
                </a:lnTo>
                <a:lnTo>
                  <a:pt x="2102" y="1714"/>
                </a:lnTo>
                <a:lnTo>
                  <a:pt x="2103" y="1714"/>
                </a:lnTo>
                <a:lnTo>
                  <a:pt x="2105" y="1714"/>
                </a:lnTo>
                <a:lnTo>
                  <a:pt x="2106" y="1714"/>
                </a:lnTo>
                <a:lnTo>
                  <a:pt x="2106" y="1715"/>
                </a:lnTo>
                <a:lnTo>
                  <a:pt x="2106" y="1717"/>
                </a:lnTo>
                <a:lnTo>
                  <a:pt x="2108" y="1717"/>
                </a:lnTo>
                <a:lnTo>
                  <a:pt x="2108" y="1715"/>
                </a:lnTo>
                <a:lnTo>
                  <a:pt x="2106" y="1715"/>
                </a:lnTo>
                <a:lnTo>
                  <a:pt x="2108" y="1715"/>
                </a:lnTo>
                <a:lnTo>
                  <a:pt x="2108" y="1714"/>
                </a:lnTo>
                <a:lnTo>
                  <a:pt x="2109" y="1714"/>
                </a:lnTo>
                <a:lnTo>
                  <a:pt x="2109" y="1712"/>
                </a:lnTo>
                <a:lnTo>
                  <a:pt x="2111" y="1712"/>
                </a:lnTo>
                <a:lnTo>
                  <a:pt x="2112" y="1712"/>
                </a:lnTo>
                <a:lnTo>
                  <a:pt x="2114" y="1712"/>
                </a:lnTo>
                <a:lnTo>
                  <a:pt x="2115" y="1712"/>
                </a:lnTo>
                <a:lnTo>
                  <a:pt x="2115" y="1711"/>
                </a:lnTo>
                <a:lnTo>
                  <a:pt x="2117" y="1711"/>
                </a:lnTo>
                <a:lnTo>
                  <a:pt x="2117" y="1709"/>
                </a:lnTo>
                <a:lnTo>
                  <a:pt x="2118" y="1709"/>
                </a:lnTo>
                <a:lnTo>
                  <a:pt x="2119" y="1709"/>
                </a:lnTo>
                <a:lnTo>
                  <a:pt x="2121" y="1709"/>
                </a:lnTo>
                <a:lnTo>
                  <a:pt x="2122" y="1708"/>
                </a:lnTo>
                <a:lnTo>
                  <a:pt x="2124" y="1708"/>
                </a:lnTo>
                <a:lnTo>
                  <a:pt x="2121" y="1708"/>
                </a:lnTo>
                <a:lnTo>
                  <a:pt x="2119" y="1708"/>
                </a:lnTo>
                <a:lnTo>
                  <a:pt x="2119" y="1706"/>
                </a:lnTo>
                <a:lnTo>
                  <a:pt x="2119" y="1705"/>
                </a:lnTo>
                <a:lnTo>
                  <a:pt x="2121" y="1705"/>
                </a:lnTo>
                <a:lnTo>
                  <a:pt x="2122" y="1705"/>
                </a:lnTo>
                <a:lnTo>
                  <a:pt x="2124" y="1705"/>
                </a:lnTo>
                <a:lnTo>
                  <a:pt x="2125" y="1705"/>
                </a:lnTo>
                <a:lnTo>
                  <a:pt x="2127" y="1705"/>
                </a:lnTo>
                <a:lnTo>
                  <a:pt x="2128" y="1706"/>
                </a:lnTo>
                <a:lnTo>
                  <a:pt x="2130" y="1706"/>
                </a:lnTo>
                <a:lnTo>
                  <a:pt x="2131" y="1708"/>
                </a:lnTo>
                <a:lnTo>
                  <a:pt x="2133" y="1708"/>
                </a:lnTo>
                <a:lnTo>
                  <a:pt x="2133" y="1706"/>
                </a:lnTo>
                <a:lnTo>
                  <a:pt x="2131" y="1706"/>
                </a:lnTo>
                <a:lnTo>
                  <a:pt x="2130" y="1706"/>
                </a:lnTo>
                <a:lnTo>
                  <a:pt x="2130" y="1705"/>
                </a:lnTo>
                <a:lnTo>
                  <a:pt x="2128" y="1705"/>
                </a:lnTo>
                <a:lnTo>
                  <a:pt x="2127" y="1705"/>
                </a:lnTo>
                <a:lnTo>
                  <a:pt x="2127" y="1703"/>
                </a:lnTo>
                <a:lnTo>
                  <a:pt x="2125" y="1703"/>
                </a:lnTo>
                <a:lnTo>
                  <a:pt x="2125" y="1702"/>
                </a:lnTo>
                <a:lnTo>
                  <a:pt x="2124" y="1702"/>
                </a:lnTo>
                <a:lnTo>
                  <a:pt x="2124" y="1700"/>
                </a:lnTo>
                <a:lnTo>
                  <a:pt x="2122" y="1700"/>
                </a:lnTo>
                <a:lnTo>
                  <a:pt x="2121" y="1700"/>
                </a:lnTo>
                <a:lnTo>
                  <a:pt x="2121" y="1702"/>
                </a:lnTo>
                <a:lnTo>
                  <a:pt x="2122" y="1702"/>
                </a:lnTo>
                <a:lnTo>
                  <a:pt x="2121" y="1702"/>
                </a:lnTo>
                <a:lnTo>
                  <a:pt x="2121" y="1700"/>
                </a:lnTo>
                <a:lnTo>
                  <a:pt x="2122" y="1700"/>
                </a:lnTo>
                <a:lnTo>
                  <a:pt x="2121" y="1699"/>
                </a:lnTo>
                <a:lnTo>
                  <a:pt x="2119" y="1700"/>
                </a:lnTo>
                <a:lnTo>
                  <a:pt x="2118" y="1702"/>
                </a:lnTo>
                <a:lnTo>
                  <a:pt x="2118" y="1703"/>
                </a:lnTo>
                <a:lnTo>
                  <a:pt x="2117" y="1705"/>
                </a:lnTo>
                <a:lnTo>
                  <a:pt x="2117" y="1706"/>
                </a:lnTo>
                <a:lnTo>
                  <a:pt x="2117" y="1705"/>
                </a:lnTo>
                <a:lnTo>
                  <a:pt x="2117" y="1706"/>
                </a:lnTo>
                <a:lnTo>
                  <a:pt x="2115" y="1706"/>
                </a:lnTo>
                <a:lnTo>
                  <a:pt x="2115" y="1708"/>
                </a:lnTo>
                <a:lnTo>
                  <a:pt x="2114" y="1708"/>
                </a:lnTo>
                <a:lnTo>
                  <a:pt x="2112" y="1708"/>
                </a:lnTo>
                <a:lnTo>
                  <a:pt x="2111" y="1708"/>
                </a:lnTo>
                <a:lnTo>
                  <a:pt x="2111" y="1709"/>
                </a:lnTo>
                <a:lnTo>
                  <a:pt x="2109" y="1709"/>
                </a:lnTo>
                <a:lnTo>
                  <a:pt x="2109" y="1708"/>
                </a:lnTo>
                <a:lnTo>
                  <a:pt x="2108" y="1708"/>
                </a:lnTo>
                <a:lnTo>
                  <a:pt x="2109" y="1708"/>
                </a:lnTo>
                <a:lnTo>
                  <a:pt x="2109" y="1706"/>
                </a:lnTo>
                <a:lnTo>
                  <a:pt x="2111" y="1706"/>
                </a:lnTo>
                <a:lnTo>
                  <a:pt x="2112" y="1705"/>
                </a:lnTo>
                <a:lnTo>
                  <a:pt x="2111" y="1705"/>
                </a:lnTo>
                <a:lnTo>
                  <a:pt x="2109" y="1705"/>
                </a:lnTo>
                <a:lnTo>
                  <a:pt x="2109" y="1706"/>
                </a:lnTo>
                <a:lnTo>
                  <a:pt x="2108" y="1706"/>
                </a:lnTo>
                <a:lnTo>
                  <a:pt x="2108" y="1708"/>
                </a:lnTo>
                <a:lnTo>
                  <a:pt x="2106" y="1708"/>
                </a:lnTo>
                <a:lnTo>
                  <a:pt x="2106" y="1709"/>
                </a:lnTo>
                <a:lnTo>
                  <a:pt x="2105" y="1709"/>
                </a:lnTo>
                <a:lnTo>
                  <a:pt x="2103" y="1709"/>
                </a:lnTo>
                <a:lnTo>
                  <a:pt x="2102" y="1709"/>
                </a:lnTo>
                <a:lnTo>
                  <a:pt x="2100" y="1709"/>
                </a:lnTo>
                <a:lnTo>
                  <a:pt x="2100" y="1708"/>
                </a:lnTo>
                <a:lnTo>
                  <a:pt x="2099" y="1708"/>
                </a:lnTo>
                <a:lnTo>
                  <a:pt x="2099" y="1706"/>
                </a:lnTo>
                <a:lnTo>
                  <a:pt x="2100" y="1706"/>
                </a:lnTo>
                <a:lnTo>
                  <a:pt x="2100" y="1705"/>
                </a:lnTo>
                <a:lnTo>
                  <a:pt x="2099" y="1705"/>
                </a:lnTo>
                <a:lnTo>
                  <a:pt x="2099" y="1703"/>
                </a:lnTo>
                <a:lnTo>
                  <a:pt x="2100" y="1703"/>
                </a:lnTo>
                <a:lnTo>
                  <a:pt x="2100" y="1705"/>
                </a:lnTo>
                <a:lnTo>
                  <a:pt x="2102" y="1703"/>
                </a:lnTo>
                <a:lnTo>
                  <a:pt x="2103" y="1703"/>
                </a:lnTo>
                <a:lnTo>
                  <a:pt x="2102" y="1703"/>
                </a:lnTo>
                <a:lnTo>
                  <a:pt x="2102" y="1702"/>
                </a:lnTo>
                <a:lnTo>
                  <a:pt x="2102" y="1703"/>
                </a:lnTo>
                <a:lnTo>
                  <a:pt x="2100" y="1703"/>
                </a:lnTo>
                <a:lnTo>
                  <a:pt x="2099" y="1703"/>
                </a:lnTo>
                <a:lnTo>
                  <a:pt x="2097" y="1703"/>
                </a:lnTo>
                <a:lnTo>
                  <a:pt x="2097" y="1705"/>
                </a:lnTo>
                <a:lnTo>
                  <a:pt x="2096" y="1705"/>
                </a:lnTo>
                <a:lnTo>
                  <a:pt x="2096" y="1706"/>
                </a:lnTo>
                <a:lnTo>
                  <a:pt x="2096" y="1708"/>
                </a:lnTo>
                <a:lnTo>
                  <a:pt x="2094" y="1708"/>
                </a:lnTo>
                <a:lnTo>
                  <a:pt x="2094" y="1706"/>
                </a:lnTo>
                <a:lnTo>
                  <a:pt x="2094" y="1705"/>
                </a:lnTo>
                <a:lnTo>
                  <a:pt x="2096" y="1703"/>
                </a:lnTo>
                <a:lnTo>
                  <a:pt x="2096" y="1705"/>
                </a:lnTo>
                <a:lnTo>
                  <a:pt x="2096" y="1703"/>
                </a:lnTo>
                <a:lnTo>
                  <a:pt x="2096" y="1702"/>
                </a:lnTo>
                <a:lnTo>
                  <a:pt x="2096" y="1700"/>
                </a:lnTo>
                <a:lnTo>
                  <a:pt x="2094" y="1699"/>
                </a:lnTo>
                <a:lnTo>
                  <a:pt x="2094" y="1700"/>
                </a:lnTo>
                <a:lnTo>
                  <a:pt x="2093" y="1700"/>
                </a:lnTo>
                <a:lnTo>
                  <a:pt x="2093" y="1702"/>
                </a:lnTo>
                <a:lnTo>
                  <a:pt x="2093" y="1700"/>
                </a:lnTo>
                <a:lnTo>
                  <a:pt x="2093" y="1702"/>
                </a:lnTo>
                <a:lnTo>
                  <a:pt x="2092" y="1702"/>
                </a:lnTo>
                <a:lnTo>
                  <a:pt x="2090" y="1700"/>
                </a:lnTo>
                <a:lnTo>
                  <a:pt x="2090" y="1699"/>
                </a:lnTo>
                <a:lnTo>
                  <a:pt x="2090" y="1697"/>
                </a:lnTo>
                <a:lnTo>
                  <a:pt x="2089" y="1697"/>
                </a:lnTo>
                <a:lnTo>
                  <a:pt x="2089" y="1696"/>
                </a:lnTo>
                <a:lnTo>
                  <a:pt x="2089" y="1695"/>
                </a:lnTo>
                <a:lnTo>
                  <a:pt x="2089" y="1693"/>
                </a:lnTo>
                <a:lnTo>
                  <a:pt x="2089" y="1692"/>
                </a:lnTo>
                <a:lnTo>
                  <a:pt x="2087" y="1692"/>
                </a:lnTo>
                <a:lnTo>
                  <a:pt x="2087" y="1690"/>
                </a:lnTo>
                <a:lnTo>
                  <a:pt x="2089" y="1690"/>
                </a:lnTo>
                <a:lnTo>
                  <a:pt x="2089" y="1692"/>
                </a:lnTo>
                <a:lnTo>
                  <a:pt x="2089" y="1693"/>
                </a:lnTo>
                <a:lnTo>
                  <a:pt x="2090" y="1693"/>
                </a:lnTo>
                <a:lnTo>
                  <a:pt x="2092" y="1693"/>
                </a:lnTo>
                <a:lnTo>
                  <a:pt x="2093" y="1693"/>
                </a:lnTo>
                <a:lnTo>
                  <a:pt x="2093" y="1692"/>
                </a:lnTo>
                <a:lnTo>
                  <a:pt x="2093" y="1693"/>
                </a:lnTo>
                <a:lnTo>
                  <a:pt x="2094" y="1693"/>
                </a:lnTo>
                <a:lnTo>
                  <a:pt x="2094" y="1695"/>
                </a:lnTo>
                <a:lnTo>
                  <a:pt x="2096" y="1695"/>
                </a:lnTo>
                <a:lnTo>
                  <a:pt x="2097" y="1695"/>
                </a:lnTo>
                <a:lnTo>
                  <a:pt x="2097" y="1693"/>
                </a:lnTo>
                <a:lnTo>
                  <a:pt x="2099" y="1693"/>
                </a:lnTo>
                <a:lnTo>
                  <a:pt x="2100" y="1693"/>
                </a:lnTo>
                <a:lnTo>
                  <a:pt x="2100" y="1692"/>
                </a:lnTo>
                <a:lnTo>
                  <a:pt x="2099" y="1692"/>
                </a:lnTo>
                <a:lnTo>
                  <a:pt x="2097" y="1692"/>
                </a:lnTo>
                <a:lnTo>
                  <a:pt x="2096" y="1690"/>
                </a:lnTo>
                <a:lnTo>
                  <a:pt x="2094" y="1690"/>
                </a:lnTo>
                <a:lnTo>
                  <a:pt x="2093" y="1690"/>
                </a:lnTo>
                <a:lnTo>
                  <a:pt x="2093" y="1692"/>
                </a:lnTo>
                <a:lnTo>
                  <a:pt x="2092" y="1690"/>
                </a:lnTo>
                <a:lnTo>
                  <a:pt x="2090" y="1689"/>
                </a:lnTo>
                <a:lnTo>
                  <a:pt x="2089" y="1689"/>
                </a:lnTo>
                <a:lnTo>
                  <a:pt x="2089" y="1687"/>
                </a:lnTo>
                <a:lnTo>
                  <a:pt x="2090" y="1687"/>
                </a:lnTo>
                <a:lnTo>
                  <a:pt x="2090" y="1684"/>
                </a:lnTo>
                <a:lnTo>
                  <a:pt x="2092" y="1683"/>
                </a:lnTo>
                <a:lnTo>
                  <a:pt x="2092" y="1681"/>
                </a:lnTo>
                <a:lnTo>
                  <a:pt x="2092" y="1680"/>
                </a:lnTo>
                <a:lnTo>
                  <a:pt x="2093" y="1680"/>
                </a:lnTo>
                <a:lnTo>
                  <a:pt x="2093" y="1681"/>
                </a:lnTo>
                <a:lnTo>
                  <a:pt x="2094" y="1681"/>
                </a:lnTo>
                <a:lnTo>
                  <a:pt x="2094" y="1680"/>
                </a:lnTo>
                <a:lnTo>
                  <a:pt x="2096" y="1680"/>
                </a:lnTo>
                <a:lnTo>
                  <a:pt x="2096" y="1681"/>
                </a:lnTo>
                <a:lnTo>
                  <a:pt x="2099" y="1681"/>
                </a:lnTo>
                <a:lnTo>
                  <a:pt x="2099" y="1683"/>
                </a:lnTo>
                <a:lnTo>
                  <a:pt x="2100" y="1683"/>
                </a:lnTo>
                <a:lnTo>
                  <a:pt x="2103" y="1684"/>
                </a:lnTo>
                <a:lnTo>
                  <a:pt x="2105" y="1684"/>
                </a:lnTo>
                <a:lnTo>
                  <a:pt x="2103" y="1683"/>
                </a:lnTo>
                <a:lnTo>
                  <a:pt x="2102" y="1683"/>
                </a:lnTo>
                <a:lnTo>
                  <a:pt x="2100" y="1681"/>
                </a:lnTo>
                <a:lnTo>
                  <a:pt x="2099" y="1681"/>
                </a:lnTo>
                <a:lnTo>
                  <a:pt x="2099" y="1680"/>
                </a:lnTo>
                <a:lnTo>
                  <a:pt x="2097" y="1680"/>
                </a:lnTo>
                <a:lnTo>
                  <a:pt x="2099" y="1680"/>
                </a:lnTo>
                <a:lnTo>
                  <a:pt x="2100" y="1680"/>
                </a:lnTo>
                <a:lnTo>
                  <a:pt x="2099" y="1678"/>
                </a:lnTo>
                <a:lnTo>
                  <a:pt x="2097" y="1678"/>
                </a:lnTo>
                <a:lnTo>
                  <a:pt x="2096" y="1678"/>
                </a:lnTo>
                <a:lnTo>
                  <a:pt x="2094" y="1678"/>
                </a:lnTo>
                <a:lnTo>
                  <a:pt x="2093" y="1678"/>
                </a:lnTo>
                <a:lnTo>
                  <a:pt x="2093" y="1677"/>
                </a:lnTo>
                <a:lnTo>
                  <a:pt x="2093" y="1675"/>
                </a:lnTo>
                <a:lnTo>
                  <a:pt x="2094" y="1674"/>
                </a:lnTo>
                <a:lnTo>
                  <a:pt x="2096" y="1674"/>
                </a:lnTo>
                <a:lnTo>
                  <a:pt x="2096" y="1672"/>
                </a:lnTo>
                <a:lnTo>
                  <a:pt x="2097" y="1672"/>
                </a:lnTo>
                <a:lnTo>
                  <a:pt x="2099" y="1674"/>
                </a:lnTo>
                <a:lnTo>
                  <a:pt x="2100" y="1674"/>
                </a:lnTo>
                <a:lnTo>
                  <a:pt x="2102" y="1674"/>
                </a:lnTo>
                <a:lnTo>
                  <a:pt x="2103" y="1674"/>
                </a:lnTo>
                <a:lnTo>
                  <a:pt x="2105" y="1674"/>
                </a:lnTo>
                <a:lnTo>
                  <a:pt x="2106" y="1674"/>
                </a:lnTo>
                <a:lnTo>
                  <a:pt x="2108" y="1674"/>
                </a:lnTo>
                <a:lnTo>
                  <a:pt x="2109" y="1672"/>
                </a:lnTo>
                <a:lnTo>
                  <a:pt x="2111" y="1672"/>
                </a:lnTo>
                <a:lnTo>
                  <a:pt x="2112" y="1672"/>
                </a:lnTo>
                <a:lnTo>
                  <a:pt x="2114" y="1672"/>
                </a:lnTo>
                <a:lnTo>
                  <a:pt x="2114" y="1674"/>
                </a:lnTo>
                <a:lnTo>
                  <a:pt x="2115" y="1674"/>
                </a:lnTo>
                <a:lnTo>
                  <a:pt x="2117" y="1674"/>
                </a:lnTo>
                <a:lnTo>
                  <a:pt x="2117" y="1672"/>
                </a:lnTo>
                <a:lnTo>
                  <a:pt x="2118" y="1672"/>
                </a:lnTo>
                <a:lnTo>
                  <a:pt x="2119" y="1672"/>
                </a:lnTo>
                <a:lnTo>
                  <a:pt x="2121" y="1672"/>
                </a:lnTo>
                <a:lnTo>
                  <a:pt x="2119" y="1672"/>
                </a:lnTo>
                <a:lnTo>
                  <a:pt x="2119" y="1671"/>
                </a:lnTo>
                <a:lnTo>
                  <a:pt x="2119" y="1670"/>
                </a:lnTo>
                <a:lnTo>
                  <a:pt x="2118" y="1668"/>
                </a:lnTo>
                <a:lnTo>
                  <a:pt x="2117" y="1667"/>
                </a:lnTo>
                <a:lnTo>
                  <a:pt x="2115" y="1667"/>
                </a:lnTo>
                <a:lnTo>
                  <a:pt x="2114" y="1667"/>
                </a:lnTo>
                <a:lnTo>
                  <a:pt x="2114" y="1668"/>
                </a:lnTo>
                <a:lnTo>
                  <a:pt x="2112" y="1668"/>
                </a:lnTo>
                <a:lnTo>
                  <a:pt x="2111" y="1668"/>
                </a:lnTo>
                <a:lnTo>
                  <a:pt x="2109" y="1668"/>
                </a:lnTo>
                <a:lnTo>
                  <a:pt x="2109" y="1667"/>
                </a:lnTo>
                <a:lnTo>
                  <a:pt x="2108" y="1667"/>
                </a:lnTo>
                <a:lnTo>
                  <a:pt x="2106" y="1667"/>
                </a:lnTo>
                <a:lnTo>
                  <a:pt x="2105" y="1667"/>
                </a:lnTo>
                <a:lnTo>
                  <a:pt x="2103" y="1668"/>
                </a:lnTo>
                <a:lnTo>
                  <a:pt x="2102" y="1668"/>
                </a:lnTo>
                <a:lnTo>
                  <a:pt x="2100" y="1668"/>
                </a:lnTo>
                <a:lnTo>
                  <a:pt x="2099" y="1668"/>
                </a:lnTo>
                <a:lnTo>
                  <a:pt x="2099" y="1667"/>
                </a:lnTo>
                <a:lnTo>
                  <a:pt x="2097" y="1667"/>
                </a:lnTo>
                <a:lnTo>
                  <a:pt x="2097" y="1665"/>
                </a:lnTo>
                <a:lnTo>
                  <a:pt x="2096" y="1665"/>
                </a:lnTo>
                <a:lnTo>
                  <a:pt x="2097" y="1667"/>
                </a:lnTo>
                <a:lnTo>
                  <a:pt x="2097" y="1668"/>
                </a:lnTo>
                <a:lnTo>
                  <a:pt x="2096" y="1668"/>
                </a:lnTo>
                <a:lnTo>
                  <a:pt x="2094" y="1670"/>
                </a:lnTo>
                <a:lnTo>
                  <a:pt x="2093" y="1670"/>
                </a:lnTo>
                <a:lnTo>
                  <a:pt x="2093" y="1671"/>
                </a:lnTo>
                <a:lnTo>
                  <a:pt x="2093" y="1672"/>
                </a:lnTo>
                <a:lnTo>
                  <a:pt x="2092" y="1672"/>
                </a:lnTo>
                <a:lnTo>
                  <a:pt x="2092" y="1674"/>
                </a:lnTo>
                <a:lnTo>
                  <a:pt x="2092" y="1675"/>
                </a:lnTo>
                <a:lnTo>
                  <a:pt x="2090" y="1675"/>
                </a:lnTo>
                <a:lnTo>
                  <a:pt x="2090" y="1677"/>
                </a:lnTo>
                <a:lnTo>
                  <a:pt x="2089" y="1677"/>
                </a:lnTo>
                <a:lnTo>
                  <a:pt x="2089" y="1678"/>
                </a:lnTo>
                <a:lnTo>
                  <a:pt x="2087" y="1678"/>
                </a:lnTo>
                <a:lnTo>
                  <a:pt x="2086" y="1678"/>
                </a:lnTo>
                <a:lnTo>
                  <a:pt x="2086" y="1677"/>
                </a:lnTo>
                <a:lnTo>
                  <a:pt x="2086" y="1675"/>
                </a:lnTo>
                <a:lnTo>
                  <a:pt x="2084" y="1675"/>
                </a:lnTo>
                <a:lnTo>
                  <a:pt x="2084" y="1677"/>
                </a:lnTo>
                <a:lnTo>
                  <a:pt x="2084" y="1678"/>
                </a:lnTo>
                <a:lnTo>
                  <a:pt x="2086" y="1678"/>
                </a:lnTo>
                <a:lnTo>
                  <a:pt x="2084" y="1678"/>
                </a:lnTo>
                <a:lnTo>
                  <a:pt x="2084" y="1680"/>
                </a:lnTo>
                <a:lnTo>
                  <a:pt x="2084" y="1681"/>
                </a:lnTo>
                <a:lnTo>
                  <a:pt x="2083" y="1681"/>
                </a:lnTo>
                <a:lnTo>
                  <a:pt x="2083" y="1683"/>
                </a:lnTo>
                <a:lnTo>
                  <a:pt x="2081" y="1684"/>
                </a:lnTo>
                <a:lnTo>
                  <a:pt x="2080" y="1686"/>
                </a:lnTo>
                <a:lnTo>
                  <a:pt x="2080" y="1687"/>
                </a:lnTo>
                <a:lnTo>
                  <a:pt x="2080" y="1689"/>
                </a:lnTo>
                <a:lnTo>
                  <a:pt x="2078" y="1689"/>
                </a:lnTo>
                <a:lnTo>
                  <a:pt x="2078" y="1690"/>
                </a:lnTo>
                <a:lnTo>
                  <a:pt x="2077" y="1690"/>
                </a:lnTo>
                <a:lnTo>
                  <a:pt x="2075" y="1692"/>
                </a:lnTo>
                <a:lnTo>
                  <a:pt x="2074" y="1692"/>
                </a:lnTo>
                <a:lnTo>
                  <a:pt x="2074" y="1693"/>
                </a:lnTo>
                <a:lnTo>
                  <a:pt x="2072" y="1693"/>
                </a:lnTo>
                <a:lnTo>
                  <a:pt x="2072" y="1692"/>
                </a:lnTo>
                <a:lnTo>
                  <a:pt x="2071" y="1692"/>
                </a:lnTo>
                <a:lnTo>
                  <a:pt x="2069" y="1692"/>
                </a:lnTo>
                <a:lnTo>
                  <a:pt x="2068" y="1692"/>
                </a:lnTo>
                <a:lnTo>
                  <a:pt x="2069" y="1692"/>
                </a:lnTo>
                <a:lnTo>
                  <a:pt x="2069" y="1690"/>
                </a:lnTo>
                <a:lnTo>
                  <a:pt x="2069" y="1689"/>
                </a:lnTo>
                <a:lnTo>
                  <a:pt x="2071" y="1689"/>
                </a:lnTo>
                <a:lnTo>
                  <a:pt x="2072" y="1689"/>
                </a:lnTo>
                <a:lnTo>
                  <a:pt x="2074" y="1689"/>
                </a:lnTo>
                <a:lnTo>
                  <a:pt x="2074" y="1687"/>
                </a:lnTo>
                <a:lnTo>
                  <a:pt x="2072" y="1687"/>
                </a:lnTo>
                <a:lnTo>
                  <a:pt x="2072" y="1686"/>
                </a:lnTo>
                <a:lnTo>
                  <a:pt x="2072" y="1684"/>
                </a:lnTo>
                <a:lnTo>
                  <a:pt x="2071" y="1684"/>
                </a:lnTo>
                <a:lnTo>
                  <a:pt x="2071" y="1683"/>
                </a:lnTo>
                <a:lnTo>
                  <a:pt x="2069" y="1683"/>
                </a:lnTo>
                <a:lnTo>
                  <a:pt x="2069" y="1684"/>
                </a:lnTo>
                <a:lnTo>
                  <a:pt x="2068" y="1684"/>
                </a:lnTo>
                <a:lnTo>
                  <a:pt x="2067" y="1683"/>
                </a:lnTo>
                <a:lnTo>
                  <a:pt x="2065" y="1683"/>
                </a:lnTo>
                <a:lnTo>
                  <a:pt x="2064" y="1683"/>
                </a:lnTo>
                <a:lnTo>
                  <a:pt x="2064" y="1684"/>
                </a:lnTo>
                <a:lnTo>
                  <a:pt x="2064" y="1686"/>
                </a:lnTo>
                <a:lnTo>
                  <a:pt x="2062" y="1686"/>
                </a:lnTo>
                <a:lnTo>
                  <a:pt x="2062" y="1687"/>
                </a:lnTo>
                <a:lnTo>
                  <a:pt x="2061" y="1687"/>
                </a:lnTo>
                <a:lnTo>
                  <a:pt x="2061" y="1686"/>
                </a:lnTo>
                <a:lnTo>
                  <a:pt x="2059" y="1686"/>
                </a:lnTo>
                <a:lnTo>
                  <a:pt x="2061" y="1689"/>
                </a:lnTo>
                <a:lnTo>
                  <a:pt x="2062" y="1689"/>
                </a:lnTo>
                <a:lnTo>
                  <a:pt x="2062" y="1692"/>
                </a:lnTo>
                <a:lnTo>
                  <a:pt x="2061" y="1692"/>
                </a:lnTo>
                <a:lnTo>
                  <a:pt x="2061" y="1693"/>
                </a:lnTo>
                <a:lnTo>
                  <a:pt x="2059" y="1693"/>
                </a:lnTo>
                <a:lnTo>
                  <a:pt x="2059" y="1692"/>
                </a:lnTo>
                <a:lnTo>
                  <a:pt x="2059" y="1690"/>
                </a:lnTo>
                <a:lnTo>
                  <a:pt x="2059" y="1692"/>
                </a:lnTo>
                <a:lnTo>
                  <a:pt x="2058" y="1692"/>
                </a:lnTo>
                <a:lnTo>
                  <a:pt x="2058" y="1690"/>
                </a:lnTo>
                <a:lnTo>
                  <a:pt x="2056" y="1689"/>
                </a:lnTo>
                <a:lnTo>
                  <a:pt x="2056" y="1687"/>
                </a:lnTo>
                <a:lnTo>
                  <a:pt x="2058" y="1687"/>
                </a:lnTo>
                <a:lnTo>
                  <a:pt x="2056" y="1686"/>
                </a:lnTo>
                <a:lnTo>
                  <a:pt x="2058" y="1686"/>
                </a:lnTo>
                <a:lnTo>
                  <a:pt x="2058" y="1684"/>
                </a:lnTo>
                <a:lnTo>
                  <a:pt x="2058" y="1683"/>
                </a:lnTo>
                <a:lnTo>
                  <a:pt x="2056" y="1683"/>
                </a:lnTo>
                <a:lnTo>
                  <a:pt x="2056" y="1684"/>
                </a:lnTo>
                <a:lnTo>
                  <a:pt x="2055" y="1686"/>
                </a:lnTo>
                <a:lnTo>
                  <a:pt x="2055" y="1687"/>
                </a:lnTo>
                <a:lnTo>
                  <a:pt x="2053" y="1687"/>
                </a:lnTo>
                <a:lnTo>
                  <a:pt x="2053" y="1686"/>
                </a:lnTo>
                <a:lnTo>
                  <a:pt x="2053" y="1684"/>
                </a:lnTo>
                <a:lnTo>
                  <a:pt x="2053" y="1686"/>
                </a:lnTo>
                <a:lnTo>
                  <a:pt x="2052" y="1686"/>
                </a:lnTo>
                <a:lnTo>
                  <a:pt x="2053" y="1686"/>
                </a:lnTo>
                <a:lnTo>
                  <a:pt x="2053" y="1687"/>
                </a:lnTo>
                <a:lnTo>
                  <a:pt x="2053" y="1689"/>
                </a:lnTo>
                <a:lnTo>
                  <a:pt x="2053" y="1690"/>
                </a:lnTo>
                <a:lnTo>
                  <a:pt x="2055" y="1690"/>
                </a:lnTo>
                <a:lnTo>
                  <a:pt x="2055" y="1692"/>
                </a:lnTo>
                <a:lnTo>
                  <a:pt x="2055" y="1693"/>
                </a:lnTo>
                <a:lnTo>
                  <a:pt x="2055" y="1695"/>
                </a:lnTo>
                <a:lnTo>
                  <a:pt x="2053" y="1693"/>
                </a:lnTo>
                <a:lnTo>
                  <a:pt x="2053" y="1695"/>
                </a:lnTo>
                <a:lnTo>
                  <a:pt x="2052" y="1695"/>
                </a:lnTo>
                <a:lnTo>
                  <a:pt x="2050" y="1693"/>
                </a:lnTo>
                <a:lnTo>
                  <a:pt x="2050" y="1695"/>
                </a:lnTo>
                <a:lnTo>
                  <a:pt x="2052" y="1696"/>
                </a:lnTo>
                <a:lnTo>
                  <a:pt x="2050" y="1696"/>
                </a:lnTo>
                <a:lnTo>
                  <a:pt x="2050" y="1697"/>
                </a:lnTo>
                <a:lnTo>
                  <a:pt x="2049" y="1699"/>
                </a:lnTo>
                <a:lnTo>
                  <a:pt x="2047" y="1699"/>
                </a:lnTo>
                <a:lnTo>
                  <a:pt x="2047" y="1700"/>
                </a:lnTo>
                <a:lnTo>
                  <a:pt x="2046" y="1700"/>
                </a:lnTo>
                <a:lnTo>
                  <a:pt x="2047" y="1700"/>
                </a:lnTo>
                <a:lnTo>
                  <a:pt x="2047" y="1699"/>
                </a:lnTo>
                <a:lnTo>
                  <a:pt x="2046" y="1699"/>
                </a:lnTo>
                <a:lnTo>
                  <a:pt x="2046" y="1697"/>
                </a:lnTo>
                <a:lnTo>
                  <a:pt x="2046" y="1696"/>
                </a:lnTo>
                <a:lnTo>
                  <a:pt x="2044" y="1696"/>
                </a:lnTo>
                <a:lnTo>
                  <a:pt x="2044" y="1697"/>
                </a:lnTo>
                <a:lnTo>
                  <a:pt x="2043" y="1697"/>
                </a:lnTo>
                <a:lnTo>
                  <a:pt x="2042" y="1697"/>
                </a:lnTo>
                <a:lnTo>
                  <a:pt x="2043" y="1696"/>
                </a:lnTo>
                <a:lnTo>
                  <a:pt x="2046" y="1695"/>
                </a:lnTo>
                <a:lnTo>
                  <a:pt x="2047" y="1693"/>
                </a:lnTo>
                <a:lnTo>
                  <a:pt x="2046" y="1693"/>
                </a:lnTo>
                <a:lnTo>
                  <a:pt x="2044" y="1693"/>
                </a:lnTo>
                <a:lnTo>
                  <a:pt x="2043" y="1695"/>
                </a:lnTo>
                <a:lnTo>
                  <a:pt x="2042" y="1695"/>
                </a:lnTo>
                <a:lnTo>
                  <a:pt x="2043" y="1693"/>
                </a:lnTo>
                <a:lnTo>
                  <a:pt x="2043" y="1692"/>
                </a:lnTo>
                <a:lnTo>
                  <a:pt x="2044" y="1692"/>
                </a:lnTo>
                <a:lnTo>
                  <a:pt x="2044" y="1690"/>
                </a:lnTo>
                <a:lnTo>
                  <a:pt x="2046" y="1690"/>
                </a:lnTo>
                <a:lnTo>
                  <a:pt x="2046" y="1689"/>
                </a:lnTo>
                <a:lnTo>
                  <a:pt x="2046" y="1687"/>
                </a:lnTo>
                <a:lnTo>
                  <a:pt x="2047" y="1687"/>
                </a:lnTo>
                <a:lnTo>
                  <a:pt x="2046" y="1687"/>
                </a:lnTo>
                <a:lnTo>
                  <a:pt x="2044" y="1687"/>
                </a:lnTo>
                <a:lnTo>
                  <a:pt x="2044" y="1689"/>
                </a:lnTo>
                <a:lnTo>
                  <a:pt x="2043" y="1690"/>
                </a:lnTo>
                <a:lnTo>
                  <a:pt x="2042" y="1692"/>
                </a:lnTo>
                <a:lnTo>
                  <a:pt x="2040" y="1690"/>
                </a:lnTo>
                <a:lnTo>
                  <a:pt x="2042" y="1689"/>
                </a:lnTo>
                <a:lnTo>
                  <a:pt x="2042" y="1686"/>
                </a:lnTo>
                <a:lnTo>
                  <a:pt x="2042" y="1684"/>
                </a:lnTo>
                <a:lnTo>
                  <a:pt x="2043" y="1684"/>
                </a:lnTo>
                <a:lnTo>
                  <a:pt x="2043" y="1683"/>
                </a:lnTo>
                <a:lnTo>
                  <a:pt x="2044" y="1684"/>
                </a:lnTo>
                <a:lnTo>
                  <a:pt x="2046" y="1684"/>
                </a:lnTo>
                <a:lnTo>
                  <a:pt x="2046" y="1683"/>
                </a:lnTo>
                <a:lnTo>
                  <a:pt x="2044" y="1683"/>
                </a:lnTo>
                <a:lnTo>
                  <a:pt x="2044" y="1681"/>
                </a:lnTo>
                <a:lnTo>
                  <a:pt x="2044" y="1683"/>
                </a:lnTo>
                <a:lnTo>
                  <a:pt x="2043" y="1683"/>
                </a:lnTo>
                <a:lnTo>
                  <a:pt x="2042" y="1683"/>
                </a:lnTo>
                <a:lnTo>
                  <a:pt x="2042" y="1684"/>
                </a:lnTo>
                <a:lnTo>
                  <a:pt x="2040" y="1686"/>
                </a:lnTo>
                <a:lnTo>
                  <a:pt x="2040" y="1684"/>
                </a:lnTo>
                <a:lnTo>
                  <a:pt x="2040" y="1683"/>
                </a:lnTo>
                <a:lnTo>
                  <a:pt x="2039" y="1683"/>
                </a:lnTo>
                <a:lnTo>
                  <a:pt x="2039" y="1684"/>
                </a:lnTo>
                <a:lnTo>
                  <a:pt x="2040" y="1684"/>
                </a:lnTo>
                <a:lnTo>
                  <a:pt x="2040" y="1686"/>
                </a:lnTo>
                <a:lnTo>
                  <a:pt x="2040" y="1689"/>
                </a:lnTo>
                <a:lnTo>
                  <a:pt x="2039" y="1690"/>
                </a:lnTo>
                <a:lnTo>
                  <a:pt x="2039" y="1692"/>
                </a:lnTo>
                <a:lnTo>
                  <a:pt x="2039" y="1693"/>
                </a:lnTo>
                <a:lnTo>
                  <a:pt x="2039" y="1695"/>
                </a:lnTo>
                <a:lnTo>
                  <a:pt x="2039" y="1696"/>
                </a:lnTo>
                <a:lnTo>
                  <a:pt x="2037" y="1697"/>
                </a:lnTo>
                <a:lnTo>
                  <a:pt x="2036" y="1697"/>
                </a:lnTo>
                <a:lnTo>
                  <a:pt x="2036" y="1696"/>
                </a:lnTo>
                <a:lnTo>
                  <a:pt x="2036" y="1695"/>
                </a:lnTo>
                <a:lnTo>
                  <a:pt x="2037" y="1695"/>
                </a:lnTo>
                <a:lnTo>
                  <a:pt x="2036" y="1693"/>
                </a:lnTo>
                <a:lnTo>
                  <a:pt x="2037" y="1693"/>
                </a:lnTo>
                <a:lnTo>
                  <a:pt x="2037" y="1692"/>
                </a:lnTo>
                <a:lnTo>
                  <a:pt x="2037" y="1690"/>
                </a:lnTo>
                <a:lnTo>
                  <a:pt x="2036" y="1689"/>
                </a:lnTo>
                <a:lnTo>
                  <a:pt x="2036" y="1687"/>
                </a:lnTo>
                <a:lnTo>
                  <a:pt x="2037" y="1686"/>
                </a:lnTo>
                <a:lnTo>
                  <a:pt x="2036" y="1686"/>
                </a:lnTo>
                <a:lnTo>
                  <a:pt x="2037" y="1686"/>
                </a:lnTo>
                <a:lnTo>
                  <a:pt x="2037" y="1684"/>
                </a:lnTo>
                <a:lnTo>
                  <a:pt x="2037" y="1683"/>
                </a:lnTo>
                <a:lnTo>
                  <a:pt x="2037" y="1681"/>
                </a:lnTo>
                <a:lnTo>
                  <a:pt x="2036" y="1681"/>
                </a:lnTo>
                <a:lnTo>
                  <a:pt x="2037" y="1681"/>
                </a:lnTo>
                <a:lnTo>
                  <a:pt x="2039" y="1681"/>
                </a:lnTo>
                <a:lnTo>
                  <a:pt x="2039" y="1680"/>
                </a:lnTo>
                <a:lnTo>
                  <a:pt x="2037" y="1680"/>
                </a:lnTo>
                <a:lnTo>
                  <a:pt x="2037" y="1678"/>
                </a:lnTo>
                <a:lnTo>
                  <a:pt x="2037" y="1677"/>
                </a:lnTo>
                <a:lnTo>
                  <a:pt x="2037" y="1675"/>
                </a:lnTo>
                <a:lnTo>
                  <a:pt x="2040" y="1675"/>
                </a:lnTo>
                <a:lnTo>
                  <a:pt x="2040" y="1674"/>
                </a:lnTo>
                <a:lnTo>
                  <a:pt x="2039" y="1674"/>
                </a:lnTo>
                <a:lnTo>
                  <a:pt x="2037" y="1672"/>
                </a:lnTo>
                <a:lnTo>
                  <a:pt x="2039" y="1671"/>
                </a:lnTo>
                <a:lnTo>
                  <a:pt x="2037" y="1671"/>
                </a:lnTo>
                <a:lnTo>
                  <a:pt x="2037" y="1670"/>
                </a:lnTo>
                <a:lnTo>
                  <a:pt x="2037" y="1668"/>
                </a:lnTo>
                <a:lnTo>
                  <a:pt x="2036" y="1667"/>
                </a:lnTo>
                <a:lnTo>
                  <a:pt x="2037" y="1665"/>
                </a:lnTo>
                <a:lnTo>
                  <a:pt x="2039" y="1665"/>
                </a:lnTo>
                <a:lnTo>
                  <a:pt x="2039" y="1664"/>
                </a:lnTo>
                <a:lnTo>
                  <a:pt x="2037" y="1664"/>
                </a:lnTo>
                <a:lnTo>
                  <a:pt x="2036" y="1664"/>
                </a:lnTo>
                <a:lnTo>
                  <a:pt x="2034" y="1665"/>
                </a:lnTo>
                <a:lnTo>
                  <a:pt x="2034" y="1667"/>
                </a:lnTo>
                <a:lnTo>
                  <a:pt x="2036" y="1668"/>
                </a:lnTo>
                <a:lnTo>
                  <a:pt x="2034" y="1670"/>
                </a:lnTo>
                <a:lnTo>
                  <a:pt x="2036" y="1671"/>
                </a:lnTo>
                <a:lnTo>
                  <a:pt x="2036" y="1672"/>
                </a:lnTo>
                <a:lnTo>
                  <a:pt x="2034" y="1674"/>
                </a:lnTo>
                <a:lnTo>
                  <a:pt x="2034" y="1675"/>
                </a:lnTo>
                <a:lnTo>
                  <a:pt x="2033" y="1677"/>
                </a:lnTo>
                <a:lnTo>
                  <a:pt x="2033" y="1678"/>
                </a:lnTo>
                <a:lnTo>
                  <a:pt x="2033" y="1680"/>
                </a:lnTo>
                <a:lnTo>
                  <a:pt x="2033" y="1681"/>
                </a:lnTo>
                <a:lnTo>
                  <a:pt x="2033" y="1683"/>
                </a:lnTo>
                <a:lnTo>
                  <a:pt x="2031" y="1683"/>
                </a:lnTo>
                <a:lnTo>
                  <a:pt x="2030" y="1683"/>
                </a:lnTo>
                <a:lnTo>
                  <a:pt x="2028" y="1681"/>
                </a:lnTo>
                <a:lnTo>
                  <a:pt x="2028" y="1683"/>
                </a:lnTo>
                <a:lnTo>
                  <a:pt x="2028" y="1681"/>
                </a:lnTo>
                <a:lnTo>
                  <a:pt x="2027" y="1683"/>
                </a:lnTo>
                <a:lnTo>
                  <a:pt x="2028" y="1684"/>
                </a:lnTo>
                <a:lnTo>
                  <a:pt x="2030" y="1684"/>
                </a:lnTo>
                <a:lnTo>
                  <a:pt x="2031" y="1683"/>
                </a:lnTo>
                <a:lnTo>
                  <a:pt x="2033" y="1683"/>
                </a:lnTo>
                <a:lnTo>
                  <a:pt x="2033" y="1684"/>
                </a:lnTo>
                <a:lnTo>
                  <a:pt x="2033" y="1686"/>
                </a:lnTo>
                <a:lnTo>
                  <a:pt x="2031" y="1687"/>
                </a:lnTo>
                <a:lnTo>
                  <a:pt x="2031" y="1689"/>
                </a:lnTo>
                <a:lnTo>
                  <a:pt x="2030" y="1689"/>
                </a:lnTo>
                <a:lnTo>
                  <a:pt x="2028" y="1690"/>
                </a:lnTo>
                <a:lnTo>
                  <a:pt x="2027" y="1689"/>
                </a:lnTo>
                <a:lnTo>
                  <a:pt x="2027" y="1690"/>
                </a:lnTo>
                <a:lnTo>
                  <a:pt x="2028" y="1690"/>
                </a:lnTo>
                <a:lnTo>
                  <a:pt x="2030" y="1690"/>
                </a:lnTo>
                <a:lnTo>
                  <a:pt x="2031" y="1690"/>
                </a:lnTo>
                <a:lnTo>
                  <a:pt x="2033" y="1690"/>
                </a:lnTo>
                <a:lnTo>
                  <a:pt x="2033" y="1692"/>
                </a:lnTo>
                <a:lnTo>
                  <a:pt x="2031" y="1695"/>
                </a:lnTo>
                <a:lnTo>
                  <a:pt x="2033" y="1696"/>
                </a:lnTo>
                <a:lnTo>
                  <a:pt x="2033" y="1697"/>
                </a:lnTo>
                <a:lnTo>
                  <a:pt x="2031" y="1697"/>
                </a:lnTo>
                <a:lnTo>
                  <a:pt x="2030" y="1697"/>
                </a:lnTo>
                <a:lnTo>
                  <a:pt x="2030" y="1699"/>
                </a:lnTo>
                <a:lnTo>
                  <a:pt x="2031" y="1699"/>
                </a:lnTo>
                <a:lnTo>
                  <a:pt x="2033" y="1699"/>
                </a:lnTo>
                <a:lnTo>
                  <a:pt x="2033" y="1700"/>
                </a:lnTo>
                <a:lnTo>
                  <a:pt x="2031" y="1700"/>
                </a:lnTo>
                <a:lnTo>
                  <a:pt x="2031" y="1702"/>
                </a:lnTo>
                <a:lnTo>
                  <a:pt x="2033" y="1702"/>
                </a:lnTo>
                <a:lnTo>
                  <a:pt x="2033" y="1703"/>
                </a:lnTo>
                <a:lnTo>
                  <a:pt x="2031" y="1705"/>
                </a:lnTo>
                <a:lnTo>
                  <a:pt x="2031" y="1703"/>
                </a:lnTo>
                <a:lnTo>
                  <a:pt x="2031" y="1705"/>
                </a:lnTo>
                <a:lnTo>
                  <a:pt x="2030" y="1705"/>
                </a:lnTo>
                <a:lnTo>
                  <a:pt x="2028" y="1705"/>
                </a:lnTo>
                <a:lnTo>
                  <a:pt x="2028" y="1703"/>
                </a:lnTo>
                <a:lnTo>
                  <a:pt x="2028" y="1702"/>
                </a:lnTo>
                <a:lnTo>
                  <a:pt x="2028" y="1703"/>
                </a:lnTo>
                <a:lnTo>
                  <a:pt x="2027" y="1703"/>
                </a:lnTo>
                <a:lnTo>
                  <a:pt x="2028" y="1702"/>
                </a:lnTo>
                <a:lnTo>
                  <a:pt x="2027" y="1702"/>
                </a:lnTo>
                <a:lnTo>
                  <a:pt x="2028" y="1700"/>
                </a:lnTo>
                <a:lnTo>
                  <a:pt x="2028" y="1699"/>
                </a:lnTo>
                <a:lnTo>
                  <a:pt x="2028" y="1697"/>
                </a:lnTo>
                <a:lnTo>
                  <a:pt x="2027" y="1699"/>
                </a:lnTo>
                <a:lnTo>
                  <a:pt x="2025" y="1699"/>
                </a:lnTo>
                <a:lnTo>
                  <a:pt x="2027" y="1699"/>
                </a:lnTo>
                <a:lnTo>
                  <a:pt x="2025" y="1699"/>
                </a:lnTo>
                <a:lnTo>
                  <a:pt x="2024" y="1699"/>
                </a:lnTo>
                <a:lnTo>
                  <a:pt x="2024" y="1697"/>
                </a:lnTo>
                <a:lnTo>
                  <a:pt x="2025" y="1697"/>
                </a:lnTo>
                <a:lnTo>
                  <a:pt x="2025" y="1696"/>
                </a:lnTo>
                <a:lnTo>
                  <a:pt x="2024" y="1697"/>
                </a:lnTo>
                <a:lnTo>
                  <a:pt x="2024" y="1696"/>
                </a:lnTo>
                <a:lnTo>
                  <a:pt x="2024" y="1695"/>
                </a:lnTo>
                <a:lnTo>
                  <a:pt x="2024" y="1693"/>
                </a:lnTo>
                <a:lnTo>
                  <a:pt x="2025" y="1693"/>
                </a:lnTo>
                <a:lnTo>
                  <a:pt x="2025" y="1692"/>
                </a:lnTo>
                <a:lnTo>
                  <a:pt x="2024" y="1692"/>
                </a:lnTo>
                <a:lnTo>
                  <a:pt x="2022" y="1692"/>
                </a:lnTo>
                <a:lnTo>
                  <a:pt x="2022" y="1693"/>
                </a:lnTo>
                <a:lnTo>
                  <a:pt x="2022" y="1695"/>
                </a:lnTo>
                <a:lnTo>
                  <a:pt x="2022" y="1696"/>
                </a:lnTo>
                <a:lnTo>
                  <a:pt x="2021" y="1695"/>
                </a:lnTo>
                <a:lnTo>
                  <a:pt x="2020" y="1695"/>
                </a:lnTo>
                <a:lnTo>
                  <a:pt x="2018" y="1696"/>
                </a:lnTo>
                <a:lnTo>
                  <a:pt x="2020" y="1696"/>
                </a:lnTo>
                <a:lnTo>
                  <a:pt x="2021" y="1696"/>
                </a:lnTo>
                <a:lnTo>
                  <a:pt x="2021" y="1700"/>
                </a:lnTo>
                <a:lnTo>
                  <a:pt x="2020" y="1700"/>
                </a:lnTo>
                <a:lnTo>
                  <a:pt x="2018" y="1700"/>
                </a:lnTo>
                <a:lnTo>
                  <a:pt x="2020" y="1702"/>
                </a:lnTo>
                <a:lnTo>
                  <a:pt x="2020" y="1703"/>
                </a:lnTo>
                <a:lnTo>
                  <a:pt x="2021" y="1702"/>
                </a:lnTo>
                <a:lnTo>
                  <a:pt x="2021" y="1703"/>
                </a:lnTo>
                <a:lnTo>
                  <a:pt x="2022" y="1703"/>
                </a:lnTo>
                <a:lnTo>
                  <a:pt x="2022" y="1705"/>
                </a:lnTo>
                <a:lnTo>
                  <a:pt x="2022" y="1706"/>
                </a:lnTo>
                <a:lnTo>
                  <a:pt x="2022" y="1708"/>
                </a:lnTo>
                <a:lnTo>
                  <a:pt x="2021" y="1709"/>
                </a:lnTo>
                <a:lnTo>
                  <a:pt x="2020" y="1709"/>
                </a:lnTo>
                <a:lnTo>
                  <a:pt x="2020" y="1708"/>
                </a:lnTo>
                <a:lnTo>
                  <a:pt x="2021" y="1708"/>
                </a:lnTo>
                <a:lnTo>
                  <a:pt x="2020" y="1708"/>
                </a:lnTo>
                <a:lnTo>
                  <a:pt x="2018" y="1708"/>
                </a:lnTo>
                <a:lnTo>
                  <a:pt x="2018" y="1709"/>
                </a:lnTo>
                <a:lnTo>
                  <a:pt x="2018" y="1708"/>
                </a:lnTo>
                <a:lnTo>
                  <a:pt x="2017" y="1708"/>
                </a:lnTo>
                <a:lnTo>
                  <a:pt x="2018" y="1706"/>
                </a:lnTo>
                <a:lnTo>
                  <a:pt x="2020" y="1705"/>
                </a:lnTo>
                <a:lnTo>
                  <a:pt x="2020" y="1703"/>
                </a:lnTo>
                <a:lnTo>
                  <a:pt x="2018" y="1705"/>
                </a:lnTo>
                <a:lnTo>
                  <a:pt x="2017" y="1705"/>
                </a:lnTo>
                <a:lnTo>
                  <a:pt x="2017" y="1706"/>
                </a:lnTo>
                <a:lnTo>
                  <a:pt x="2017" y="1708"/>
                </a:lnTo>
                <a:lnTo>
                  <a:pt x="2014" y="1706"/>
                </a:lnTo>
                <a:lnTo>
                  <a:pt x="2014" y="1705"/>
                </a:lnTo>
                <a:lnTo>
                  <a:pt x="2012" y="1703"/>
                </a:lnTo>
                <a:lnTo>
                  <a:pt x="2012" y="1702"/>
                </a:lnTo>
                <a:lnTo>
                  <a:pt x="2012" y="1700"/>
                </a:lnTo>
                <a:lnTo>
                  <a:pt x="2012" y="1699"/>
                </a:lnTo>
                <a:lnTo>
                  <a:pt x="2011" y="1699"/>
                </a:lnTo>
                <a:lnTo>
                  <a:pt x="2011" y="1697"/>
                </a:lnTo>
                <a:lnTo>
                  <a:pt x="2011" y="1696"/>
                </a:lnTo>
                <a:lnTo>
                  <a:pt x="2009" y="1696"/>
                </a:lnTo>
                <a:lnTo>
                  <a:pt x="2008" y="1696"/>
                </a:lnTo>
                <a:lnTo>
                  <a:pt x="2006" y="1695"/>
                </a:lnTo>
                <a:lnTo>
                  <a:pt x="2005" y="1693"/>
                </a:lnTo>
                <a:lnTo>
                  <a:pt x="2003" y="1693"/>
                </a:lnTo>
                <a:lnTo>
                  <a:pt x="2002" y="1693"/>
                </a:lnTo>
                <a:lnTo>
                  <a:pt x="2002" y="1692"/>
                </a:lnTo>
                <a:lnTo>
                  <a:pt x="2003" y="1692"/>
                </a:lnTo>
                <a:lnTo>
                  <a:pt x="2003" y="1690"/>
                </a:lnTo>
                <a:lnTo>
                  <a:pt x="2005" y="1689"/>
                </a:lnTo>
                <a:lnTo>
                  <a:pt x="2006" y="1689"/>
                </a:lnTo>
                <a:lnTo>
                  <a:pt x="2008" y="1689"/>
                </a:lnTo>
                <a:lnTo>
                  <a:pt x="2008" y="1687"/>
                </a:lnTo>
                <a:lnTo>
                  <a:pt x="2006" y="1687"/>
                </a:lnTo>
                <a:lnTo>
                  <a:pt x="2006" y="1686"/>
                </a:lnTo>
                <a:lnTo>
                  <a:pt x="2008" y="1686"/>
                </a:lnTo>
                <a:lnTo>
                  <a:pt x="2008" y="1684"/>
                </a:lnTo>
                <a:lnTo>
                  <a:pt x="2009" y="1684"/>
                </a:lnTo>
                <a:lnTo>
                  <a:pt x="2009" y="1683"/>
                </a:lnTo>
                <a:lnTo>
                  <a:pt x="2011" y="1681"/>
                </a:lnTo>
                <a:lnTo>
                  <a:pt x="2009" y="1681"/>
                </a:lnTo>
                <a:lnTo>
                  <a:pt x="2009" y="1680"/>
                </a:lnTo>
                <a:lnTo>
                  <a:pt x="2011" y="1680"/>
                </a:lnTo>
                <a:lnTo>
                  <a:pt x="2011" y="1678"/>
                </a:lnTo>
                <a:lnTo>
                  <a:pt x="2012" y="1677"/>
                </a:lnTo>
                <a:lnTo>
                  <a:pt x="2011" y="1677"/>
                </a:lnTo>
                <a:lnTo>
                  <a:pt x="2012" y="1677"/>
                </a:lnTo>
                <a:lnTo>
                  <a:pt x="2012" y="1675"/>
                </a:lnTo>
                <a:lnTo>
                  <a:pt x="2012" y="1674"/>
                </a:lnTo>
                <a:lnTo>
                  <a:pt x="2011" y="1674"/>
                </a:lnTo>
                <a:lnTo>
                  <a:pt x="2009" y="1675"/>
                </a:lnTo>
                <a:lnTo>
                  <a:pt x="2009" y="1674"/>
                </a:lnTo>
                <a:lnTo>
                  <a:pt x="2011" y="1674"/>
                </a:lnTo>
                <a:lnTo>
                  <a:pt x="2012" y="1672"/>
                </a:lnTo>
                <a:lnTo>
                  <a:pt x="2014" y="1671"/>
                </a:lnTo>
                <a:lnTo>
                  <a:pt x="2014" y="1670"/>
                </a:lnTo>
                <a:lnTo>
                  <a:pt x="2017" y="1667"/>
                </a:lnTo>
                <a:lnTo>
                  <a:pt x="2018" y="1665"/>
                </a:lnTo>
                <a:lnTo>
                  <a:pt x="2017" y="1665"/>
                </a:lnTo>
                <a:lnTo>
                  <a:pt x="2020" y="1662"/>
                </a:lnTo>
                <a:lnTo>
                  <a:pt x="2021" y="1661"/>
                </a:lnTo>
                <a:lnTo>
                  <a:pt x="2021" y="1659"/>
                </a:lnTo>
                <a:lnTo>
                  <a:pt x="2022" y="1659"/>
                </a:lnTo>
                <a:lnTo>
                  <a:pt x="2025" y="1658"/>
                </a:lnTo>
                <a:lnTo>
                  <a:pt x="2027" y="1658"/>
                </a:lnTo>
                <a:lnTo>
                  <a:pt x="2027" y="1656"/>
                </a:lnTo>
                <a:lnTo>
                  <a:pt x="2025" y="1656"/>
                </a:lnTo>
                <a:lnTo>
                  <a:pt x="2027" y="1655"/>
                </a:lnTo>
                <a:lnTo>
                  <a:pt x="2025" y="1655"/>
                </a:lnTo>
                <a:lnTo>
                  <a:pt x="2024" y="1656"/>
                </a:lnTo>
                <a:lnTo>
                  <a:pt x="2022" y="1656"/>
                </a:lnTo>
                <a:lnTo>
                  <a:pt x="2024" y="1653"/>
                </a:lnTo>
                <a:lnTo>
                  <a:pt x="2024" y="1652"/>
                </a:lnTo>
                <a:lnTo>
                  <a:pt x="2025" y="1650"/>
                </a:lnTo>
                <a:lnTo>
                  <a:pt x="2025" y="1649"/>
                </a:lnTo>
                <a:lnTo>
                  <a:pt x="2025" y="1647"/>
                </a:lnTo>
                <a:lnTo>
                  <a:pt x="2024" y="1647"/>
                </a:lnTo>
                <a:lnTo>
                  <a:pt x="2022" y="1649"/>
                </a:lnTo>
                <a:lnTo>
                  <a:pt x="2021" y="1650"/>
                </a:lnTo>
                <a:lnTo>
                  <a:pt x="2021" y="1652"/>
                </a:lnTo>
                <a:lnTo>
                  <a:pt x="2020" y="1653"/>
                </a:lnTo>
                <a:lnTo>
                  <a:pt x="2020" y="1655"/>
                </a:lnTo>
                <a:lnTo>
                  <a:pt x="2018" y="1655"/>
                </a:lnTo>
                <a:lnTo>
                  <a:pt x="2018" y="1656"/>
                </a:lnTo>
                <a:lnTo>
                  <a:pt x="2018" y="1658"/>
                </a:lnTo>
                <a:lnTo>
                  <a:pt x="2017" y="1659"/>
                </a:lnTo>
                <a:lnTo>
                  <a:pt x="2015" y="1659"/>
                </a:lnTo>
                <a:lnTo>
                  <a:pt x="2015" y="1661"/>
                </a:lnTo>
                <a:lnTo>
                  <a:pt x="2014" y="1662"/>
                </a:lnTo>
                <a:lnTo>
                  <a:pt x="2012" y="1664"/>
                </a:lnTo>
                <a:lnTo>
                  <a:pt x="2012" y="1665"/>
                </a:lnTo>
                <a:lnTo>
                  <a:pt x="2011" y="1665"/>
                </a:lnTo>
                <a:lnTo>
                  <a:pt x="2008" y="1670"/>
                </a:lnTo>
                <a:lnTo>
                  <a:pt x="2008" y="1671"/>
                </a:lnTo>
                <a:lnTo>
                  <a:pt x="2006" y="1672"/>
                </a:lnTo>
                <a:lnTo>
                  <a:pt x="2006" y="1675"/>
                </a:lnTo>
                <a:lnTo>
                  <a:pt x="2006" y="1677"/>
                </a:lnTo>
                <a:lnTo>
                  <a:pt x="2005" y="1680"/>
                </a:lnTo>
                <a:lnTo>
                  <a:pt x="2003" y="1680"/>
                </a:lnTo>
                <a:lnTo>
                  <a:pt x="2003" y="1681"/>
                </a:lnTo>
                <a:lnTo>
                  <a:pt x="2002" y="1683"/>
                </a:lnTo>
                <a:lnTo>
                  <a:pt x="2000" y="1683"/>
                </a:lnTo>
                <a:lnTo>
                  <a:pt x="2000" y="1681"/>
                </a:lnTo>
                <a:lnTo>
                  <a:pt x="2002" y="1680"/>
                </a:lnTo>
                <a:lnTo>
                  <a:pt x="2000" y="1680"/>
                </a:lnTo>
                <a:lnTo>
                  <a:pt x="2000" y="1678"/>
                </a:lnTo>
                <a:lnTo>
                  <a:pt x="2000" y="1680"/>
                </a:lnTo>
                <a:lnTo>
                  <a:pt x="1999" y="1678"/>
                </a:lnTo>
                <a:lnTo>
                  <a:pt x="1999" y="1675"/>
                </a:lnTo>
                <a:lnTo>
                  <a:pt x="1999" y="1674"/>
                </a:lnTo>
                <a:lnTo>
                  <a:pt x="1997" y="1674"/>
                </a:lnTo>
                <a:lnTo>
                  <a:pt x="1997" y="1672"/>
                </a:lnTo>
                <a:lnTo>
                  <a:pt x="1996" y="1671"/>
                </a:lnTo>
                <a:lnTo>
                  <a:pt x="1997" y="1668"/>
                </a:lnTo>
                <a:lnTo>
                  <a:pt x="1997" y="1667"/>
                </a:lnTo>
                <a:lnTo>
                  <a:pt x="1996" y="1668"/>
                </a:lnTo>
                <a:lnTo>
                  <a:pt x="1995" y="1668"/>
                </a:lnTo>
                <a:lnTo>
                  <a:pt x="1995" y="1670"/>
                </a:lnTo>
                <a:lnTo>
                  <a:pt x="1995" y="1671"/>
                </a:lnTo>
                <a:lnTo>
                  <a:pt x="1995" y="1672"/>
                </a:lnTo>
                <a:lnTo>
                  <a:pt x="1993" y="1672"/>
                </a:lnTo>
                <a:lnTo>
                  <a:pt x="1992" y="1672"/>
                </a:lnTo>
                <a:lnTo>
                  <a:pt x="1990" y="1672"/>
                </a:lnTo>
                <a:lnTo>
                  <a:pt x="1989" y="1674"/>
                </a:lnTo>
                <a:lnTo>
                  <a:pt x="1987" y="1672"/>
                </a:lnTo>
                <a:lnTo>
                  <a:pt x="1987" y="1674"/>
                </a:lnTo>
                <a:lnTo>
                  <a:pt x="1987" y="1675"/>
                </a:lnTo>
                <a:lnTo>
                  <a:pt x="1986" y="1675"/>
                </a:lnTo>
                <a:lnTo>
                  <a:pt x="1984" y="1677"/>
                </a:lnTo>
                <a:lnTo>
                  <a:pt x="1983" y="1675"/>
                </a:lnTo>
                <a:lnTo>
                  <a:pt x="1983" y="1677"/>
                </a:lnTo>
                <a:lnTo>
                  <a:pt x="1983" y="1675"/>
                </a:lnTo>
                <a:lnTo>
                  <a:pt x="1980" y="1677"/>
                </a:lnTo>
                <a:lnTo>
                  <a:pt x="1983" y="1678"/>
                </a:lnTo>
                <a:lnTo>
                  <a:pt x="1983" y="1680"/>
                </a:lnTo>
                <a:lnTo>
                  <a:pt x="1983" y="1681"/>
                </a:lnTo>
                <a:lnTo>
                  <a:pt x="1981" y="1684"/>
                </a:lnTo>
                <a:lnTo>
                  <a:pt x="1980" y="1686"/>
                </a:lnTo>
                <a:lnTo>
                  <a:pt x="1978" y="1686"/>
                </a:lnTo>
                <a:lnTo>
                  <a:pt x="1977" y="1687"/>
                </a:lnTo>
                <a:lnTo>
                  <a:pt x="1977" y="1689"/>
                </a:lnTo>
                <a:lnTo>
                  <a:pt x="1978" y="1689"/>
                </a:lnTo>
                <a:lnTo>
                  <a:pt x="1980" y="1687"/>
                </a:lnTo>
                <a:lnTo>
                  <a:pt x="1981" y="1687"/>
                </a:lnTo>
                <a:lnTo>
                  <a:pt x="1983" y="1686"/>
                </a:lnTo>
                <a:lnTo>
                  <a:pt x="1984" y="1684"/>
                </a:lnTo>
                <a:lnTo>
                  <a:pt x="1984" y="1683"/>
                </a:lnTo>
                <a:lnTo>
                  <a:pt x="1986" y="1680"/>
                </a:lnTo>
                <a:lnTo>
                  <a:pt x="1987" y="1678"/>
                </a:lnTo>
                <a:lnTo>
                  <a:pt x="1989" y="1678"/>
                </a:lnTo>
                <a:lnTo>
                  <a:pt x="1989" y="1677"/>
                </a:lnTo>
                <a:lnTo>
                  <a:pt x="1990" y="1677"/>
                </a:lnTo>
                <a:lnTo>
                  <a:pt x="1993" y="1675"/>
                </a:lnTo>
                <a:lnTo>
                  <a:pt x="1996" y="1674"/>
                </a:lnTo>
                <a:lnTo>
                  <a:pt x="1996" y="1675"/>
                </a:lnTo>
                <a:lnTo>
                  <a:pt x="1996" y="1677"/>
                </a:lnTo>
                <a:lnTo>
                  <a:pt x="1996" y="1678"/>
                </a:lnTo>
                <a:lnTo>
                  <a:pt x="1996" y="1680"/>
                </a:lnTo>
                <a:lnTo>
                  <a:pt x="1995" y="1683"/>
                </a:lnTo>
                <a:lnTo>
                  <a:pt x="1995" y="1684"/>
                </a:lnTo>
                <a:lnTo>
                  <a:pt x="1995" y="1686"/>
                </a:lnTo>
                <a:lnTo>
                  <a:pt x="1996" y="1686"/>
                </a:lnTo>
                <a:lnTo>
                  <a:pt x="1995" y="1686"/>
                </a:lnTo>
                <a:lnTo>
                  <a:pt x="1993" y="1686"/>
                </a:lnTo>
                <a:lnTo>
                  <a:pt x="1993" y="1684"/>
                </a:lnTo>
                <a:lnTo>
                  <a:pt x="1993" y="1686"/>
                </a:lnTo>
                <a:lnTo>
                  <a:pt x="1993" y="1687"/>
                </a:lnTo>
                <a:lnTo>
                  <a:pt x="1995" y="1687"/>
                </a:lnTo>
                <a:lnTo>
                  <a:pt x="1995" y="1689"/>
                </a:lnTo>
                <a:lnTo>
                  <a:pt x="1993" y="1689"/>
                </a:lnTo>
                <a:lnTo>
                  <a:pt x="1993" y="1690"/>
                </a:lnTo>
                <a:lnTo>
                  <a:pt x="1992" y="1690"/>
                </a:lnTo>
                <a:lnTo>
                  <a:pt x="1992" y="1689"/>
                </a:lnTo>
                <a:lnTo>
                  <a:pt x="1992" y="1690"/>
                </a:lnTo>
                <a:lnTo>
                  <a:pt x="1992" y="1692"/>
                </a:lnTo>
                <a:lnTo>
                  <a:pt x="1990" y="1693"/>
                </a:lnTo>
                <a:lnTo>
                  <a:pt x="1989" y="1692"/>
                </a:lnTo>
                <a:lnTo>
                  <a:pt x="1989" y="1690"/>
                </a:lnTo>
                <a:lnTo>
                  <a:pt x="1987" y="1690"/>
                </a:lnTo>
                <a:lnTo>
                  <a:pt x="1986" y="1690"/>
                </a:lnTo>
                <a:lnTo>
                  <a:pt x="1987" y="1689"/>
                </a:lnTo>
                <a:lnTo>
                  <a:pt x="1986" y="1689"/>
                </a:lnTo>
                <a:lnTo>
                  <a:pt x="1986" y="1690"/>
                </a:lnTo>
                <a:lnTo>
                  <a:pt x="1986" y="1692"/>
                </a:lnTo>
                <a:lnTo>
                  <a:pt x="1987" y="1692"/>
                </a:lnTo>
                <a:lnTo>
                  <a:pt x="1987" y="1693"/>
                </a:lnTo>
                <a:lnTo>
                  <a:pt x="1987" y="1695"/>
                </a:lnTo>
                <a:lnTo>
                  <a:pt x="1989" y="1695"/>
                </a:lnTo>
                <a:lnTo>
                  <a:pt x="1989" y="1696"/>
                </a:lnTo>
                <a:lnTo>
                  <a:pt x="1989" y="1697"/>
                </a:lnTo>
                <a:lnTo>
                  <a:pt x="1987" y="1699"/>
                </a:lnTo>
                <a:lnTo>
                  <a:pt x="1987" y="1697"/>
                </a:lnTo>
                <a:lnTo>
                  <a:pt x="1987" y="1696"/>
                </a:lnTo>
                <a:lnTo>
                  <a:pt x="1986" y="1696"/>
                </a:lnTo>
                <a:lnTo>
                  <a:pt x="1986" y="1699"/>
                </a:lnTo>
                <a:lnTo>
                  <a:pt x="1987" y="1699"/>
                </a:lnTo>
                <a:lnTo>
                  <a:pt x="1987" y="1700"/>
                </a:lnTo>
                <a:lnTo>
                  <a:pt x="1987" y="1702"/>
                </a:lnTo>
                <a:lnTo>
                  <a:pt x="1986" y="1702"/>
                </a:lnTo>
                <a:lnTo>
                  <a:pt x="1987" y="1702"/>
                </a:lnTo>
                <a:lnTo>
                  <a:pt x="1987" y="1703"/>
                </a:lnTo>
                <a:lnTo>
                  <a:pt x="1987" y="1705"/>
                </a:lnTo>
                <a:lnTo>
                  <a:pt x="1986" y="1706"/>
                </a:lnTo>
                <a:lnTo>
                  <a:pt x="1986" y="1705"/>
                </a:lnTo>
                <a:lnTo>
                  <a:pt x="1984" y="1703"/>
                </a:lnTo>
                <a:lnTo>
                  <a:pt x="1983" y="1703"/>
                </a:lnTo>
                <a:lnTo>
                  <a:pt x="1983" y="1702"/>
                </a:lnTo>
                <a:lnTo>
                  <a:pt x="1981" y="1702"/>
                </a:lnTo>
                <a:lnTo>
                  <a:pt x="1981" y="1703"/>
                </a:lnTo>
                <a:lnTo>
                  <a:pt x="1981" y="1705"/>
                </a:lnTo>
                <a:lnTo>
                  <a:pt x="1983" y="1706"/>
                </a:lnTo>
                <a:lnTo>
                  <a:pt x="1984" y="1706"/>
                </a:lnTo>
                <a:lnTo>
                  <a:pt x="1984" y="1708"/>
                </a:lnTo>
                <a:lnTo>
                  <a:pt x="1984" y="1709"/>
                </a:lnTo>
                <a:lnTo>
                  <a:pt x="1983" y="1709"/>
                </a:lnTo>
                <a:lnTo>
                  <a:pt x="1983" y="1711"/>
                </a:lnTo>
                <a:lnTo>
                  <a:pt x="1983" y="1709"/>
                </a:lnTo>
                <a:lnTo>
                  <a:pt x="1981" y="1709"/>
                </a:lnTo>
                <a:lnTo>
                  <a:pt x="1980" y="1708"/>
                </a:lnTo>
                <a:lnTo>
                  <a:pt x="1978" y="1706"/>
                </a:lnTo>
                <a:lnTo>
                  <a:pt x="1977" y="1706"/>
                </a:lnTo>
                <a:lnTo>
                  <a:pt x="1975" y="1706"/>
                </a:lnTo>
                <a:lnTo>
                  <a:pt x="1974" y="1706"/>
                </a:lnTo>
                <a:lnTo>
                  <a:pt x="1972" y="1708"/>
                </a:lnTo>
                <a:lnTo>
                  <a:pt x="1971" y="1708"/>
                </a:lnTo>
                <a:lnTo>
                  <a:pt x="1970" y="1708"/>
                </a:lnTo>
                <a:lnTo>
                  <a:pt x="1968" y="1708"/>
                </a:lnTo>
                <a:lnTo>
                  <a:pt x="1967" y="1708"/>
                </a:lnTo>
                <a:lnTo>
                  <a:pt x="1967" y="1709"/>
                </a:lnTo>
                <a:lnTo>
                  <a:pt x="1965" y="1709"/>
                </a:lnTo>
                <a:lnTo>
                  <a:pt x="1964" y="1709"/>
                </a:lnTo>
                <a:lnTo>
                  <a:pt x="1964" y="1711"/>
                </a:lnTo>
                <a:lnTo>
                  <a:pt x="1962" y="1711"/>
                </a:lnTo>
                <a:lnTo>
                  <a:pt x="1962" y="1712"/>
                </a:lnTo>
                <a:lnTo>
                  <a:pt x="1961" y="1712"/>
                </a:lnTo>
                <a:lnTo>
                  <a:pt x="1961" y="1714"/>
                </a:lnTo>
                <a:lnTo>
                  <a:pt x="1962" y="1714"/>
                </a:lnTo>
                <a:lnTo>
                  <a:pt x="1964" y="1714"/>
                </a:lnTo>
                <a:lnTo>
                  <a:pt x="1965" y="1714"/>
                </a:lnTo>
                <a:lnTo>
                  <a:pt x="1965" y="1712"/>
                </a:lnTo>
                <a:lnTo>
                  <a:pt x="1967" y="1712"/>
                </a:lnTo>
                <a:lnTo>
                  <a:pt x="1967" y="1711"/>
                </a:lnTo>
                <a:lnTo>
                  <a:pt x="1968" y="1711"/>
                </a:lnTo>
                <a:lnTo>
                  <a:pt x="1970" y="1711"/>
                </a:lnTo>
                <a:lnTo>
                  <a:pt x="1970" y="1709"/>
                </a:lnTo>
                <a:lnTo>
                  <a:pt x="1971" y="1709"/>
                </a:lnTo>
                <a:lnTo>
                  <a:pt x="1971" y="1711"/>
                </a:lnTo>
                <a:lnTo>
                  <a:pt x="1970" y="1712"/>
                </a:lnTo>
                <a:lnTo>
                  <a:pt x="1970" y="1714"/>
                </a:lnTo>
                <a:lnTo>
                  <a:pt x="1971" y="1712"/>
                </a:lnTo>
                <a:lnTo>
                  <a:pt x="1972" y="1711"/>
                </a:lnTo>
                <a:lnTo>
                  <a:pt x="1974" y="1711"/>
                </a:lnTo>
                <a:lnTo>
                  <a:pt x="1974" y="1709"/>
                </a:lnTo>
                <a:lnTo>
                  <a:pt x="1975" y="1709"/>
                </a:lnTo>
                <a:lnTo>
                  <a:pt x="1977" y="1709"/>
                </a:lnTo>
                <a:lnTo>
                  <a:pt x="1977" y="1711"/>
                </a:lnTo>
                <a:lnTo>
                  <a:pt x="1977" y="1712"/>
                </a:lnTo>
                <a:lnTo>
                  <a:pt x="1975" y="1714"/>
                </a:lnTo>
                <a:lnTo>
                  <a:pt x="1974" y="1714"/>
                </a:lnTo>
                <a:lnTo>
                  <a:pt x="1972" y="1712"/>
                </a:lnTo>
                <a:lnTo>
                  <a:pt x="1971" y="1714"/>
                </a:lnTo>
                <a:lnTo>
                  <a:pt x="1970" y="1715"/>
                </a:lnTo>
                <a:lnTo>
                  <a:pt x="1968" y="1715"/>
                </a:lnTo>
                <a:lnTo>
                  <a:pt x="1968" y="1717"/>
                </a:lnTo>
                <a:lnTo>
                  <a:pt x="1967" y="1717"/>
                </a:lnTo>
                <a:lnTo>
                  <a:pt x="1967" y="1718"/>
                </a:lnTo>
                <a:lnTo>
                  <a:pt x="1965" y="1718"/>
                </a:lnTo>
                <a:lnTo>
                  <a:pt x="1965" y="1719"/>
                </a:lnTo>
                <a:lnTo>
                  <a:pt x="1964" y="1719"/>
                </a:lnTo>
                <a:lnTo>
                  <a:pt x="1964" y="1721"/>
                </a:lnTo>
                <a:lnTo>
                  <a:pt x="1962" y="1725"/>
                </a:lnTo>
                <a:lnTo>
                  <a:pt x="1961" y="1727"/>
                </a:lnTo>
                <a:lnTo>
                  <a:pt x="1961" y="1728"/>
                </a:lnTo>
                <a:lnTo>
                  <a:pt x="1961" y="1730"/>
                </a:lnTo>
                <a:lnTo>
                  <a:pt x="1961" y="1731"/>
                </a:lnTo>
                <a:lnTo>
                  <a:pt x="1962" y="1731"/>
                </a:lnTo>
                <a:lnTo>
                  <a:pt x="1962" y="1730"/>
                </a:lnTo>
                <a:lnTo>
                  <a:pt x="1962" y="1731"/>
                </a:lnTo>
                <a:lnTo>
                  <a:pt x="1962" y="1733"/>
                </a:lnTo>
                <a:lnTo>
                  <a:pt x="1962" y="1731"/>
                </a:lnTo>
                <a:lnTo>
                  <a:pt x="1964" y="1731"/>
                </a:lnTo>
                <a:lnTo>
                  <a:pt x="1964" y="1730"/>
                </a:lnTo>
                <a:lnTo>
                  <a:pt x="1964" y="1728"/>
                </a:lnTo>
                <a:lnTo>
                  <a:pt x="1965" y="1727"/>
                </a:lnTo>
                <a:lnTo>
                  <a:pt x="1968" y="1724"/>
                </a:lnTo>
                <a:lnTo>
                  <a:pt x="1968" y="1722"/>
                </a:lnTo>
                <a:lnTo>
                  <a:pt x="1968" y="1721"/>
                </a:lnTo>
                <a:lnTo>
                  <a:pt x="1970" y="1719"/>
                </a:lnTo>
                <a:lnTo>
                  <a:pt x="1970" y="1718"/>
                </a:lnTo>
                <a:lnTo>
                  <a:pt x="1971" y="1718"/>
                </a:lnTo>
                <a:lnTo>
                  <a:pt x="1972" y="1717"/>
                </a:lnTo>
                <a:lnTo>
                  <a:pt x="1972" y="1715"/>
                </a:lnTo>
                <a:lnTo>
                  <a:pt x="1974" y="1715"/>
                </a:lnTo>
                <a:lnTo>
                  <a:pt x="1975" y="1715"/>
                </a:lnTo>
                <a:lnTo>
                  <a:pt x="1975" y="1717"/>
                </a:lnTo>
                <a:lnTo>
                  <a:pt x="1977" y="1717"/>
                </a:lnTo>
                <a:lnTo>
                  <a:pt x="1978" y="1717"/>
                </a:lnTo>
                <a:lnTo>
                  <a:pt x="1978" y="1715"/>
                </a:lnTo>
                <a:lnTo>
                  <a:pt x="1978" y="1714"/>
                </a:lnTo>
                <a:lnTo>
                  <a:pt x="1980" y="1714"/>
                </a:lnTo>
                <a:lnTo>
                  <a:pt x="1981" y="1714"/>
                </a:lnTo>
                <a:lnTo>
                  <a:pt x="1983" y="1715"/>
                </a:lnTo>
                <a:lnTo>
                  <a:pt x="1981" y="1715"/>
                </a:lnTo>
                <a:lnTo>
                  <a:pt x="1981" y="1717"/>
                </a:lnTo>
                <a:lnTo>
                  <a:pt x="1981" y="1718"/>
                </a:lnTo>
                <a:lnTo>
                  <a:pt x="1983" y="1718"/>
                </a:lnTo>
                <a:lnTo>
                  <a:pt x="1983" y="1717"/>
                </a:lnTo>
                <a:lnTo>
                  <a:pt x="1983" y="1718"/>
                </a:lnTo>
                <a:lnTo>
                  <a:pt x="1983" y="1719"/>
                </a:lnTo>
                <a:lnTo>
                  <a:pt x="1981" y="1721"/>
                </a:lnTo>
                <a:lnTo>
                  <a:pt x="1980" y="1721"/>
                </a:lnTo>
                <a:lnTo>
                  <a:pt x="1980" y="1722"/>
                </a:lnTo>
                <a:lnTo>
                  <a:pt x="1981" y="1722"/>
                </a:lnTo>
                <a:lnTo>
                  <a:pt x="1981" y="1724"/>
                </a:lnTo>
                <a:lnTo>
                  <a:pt x="1981" y="1725"/>
                </a:lnTo>
                <a:lnTo>
                  <a:pt x="1981" y="1727"/>
                </a:lnTo>
                <a:lnTo>
                  <a:pt x="1981" y="1728"/>
                </a:lnTo>
                <a:lnTo>
                  <a:pt x="1980" y="1728"/>
                </a:lnTo>
                <a:lnTo>
                  <a:pt x="1978" y="1730"/>
                </a:lnTo>
                <a:lnTo>
                  <a:pt x="1978" y="1731"/>
                </a:lnTo>
                <a:lnTo>
                  <a:pt x="1980" y="1733"/>
                </a:lnTo>
                <a:lnTo>
                  <a:pt x="1978" y="1733"/>
                </a:lnTo>
                <a:lnTo>
                  <a:pt x="1978" y="1734"/>
                </a:lnTo>
                <a:lnTo>
                  <a:pt x="1978" y="1736"/>
                </a:lnTo>
                <a:lnTo>
                  <a:pt x="1980" y="1734"/>
                </a:lnTo>
                <a:lnTo>
                  <a:pt x="1981" y="1731"/>
                </a:lnTo>
                <a:lnTo>
                  <a:pt x="1983" y="1730"/>
                </a:lnTo>
                <a:lnTo>
                  <a:pt x="1984" y="1731"/>
                </a:lnTo>
                <a:lnTo>
                  <a:pt x="1984" y="1730"/>
                </a:lnTo>
                <a:lnTo>
                  <a:pt x="1984" y="1728"/>
                </a:lnTo>
                <a:lnTo>
                  <a:pt x="1983" y="1728"/>
                </a:lnTo>
                <a:lnTo>
                  <a:pt x="1983" y="1727"/>
                </a:lnTo>
                <a:lnTo>
                  <a:pt x="1984" y="1727"/>
                </a:lnTo>
                <a:lnTo>
                  <a:pt x="1984" y="1725"/>
                </a:lnTo>
                <a:lnTo>
                  <a:pt x="1984" y="1724"/>
                </a:lnTo>
                <a:lnTo>
                  <a:pt x="1986" y="1724"/>
                </a:lnTo>
                <a:lnTo>
                  <a:pt x="1986" y="1722"/>
                </a:lnTo>
                <a:lnTo>
                  <a:pt x="1987" y="1721"/>
                </a:lnTo>
                <a:lnTo>
                  <a:pt x="1987" y="1719"/>
                </a:lnTo>
                <a:lnTo>
                  <a:pt x="1989" y="1718"/>
                </a:lnTo>
                <a:lnTo>
                  <a:pt x="1989" y="1717"/>
                </a:lnTo>
                <a:lnTo>
                  <a:pt x="1990" y="1717"/>
                </a:lnTo>
                <a:lnTo>
                  <a:pt x="1992" y="1715"/>
                </a:lnTo>
                <a:lnTo>
                  <a:pt x="1992" y="1717"/>
                </a:lnTo>
                <a:lnTo>
                  <a:pt x="1990" y="1718"/>
                </a:lnTo>
                <a:lnTo>
                  <a:pt x="1990" y="1719"/>
                </a:lnTo>
                <a:lnTo>
                  <a:pt x="1990" y="1722"/>
                </a:lnTo>
                <a:lnTo>
                  <a:pt x="1990" y="1724"/>
                </a:lnTo>
                <a:lnTo>
                  <a:pt x="1989" y="1725"/>
                </a:lnTo>
                <a:lnTo>
                  <a:pt x="1987" y="1725"/>
                </a:lnTo>
                <a:lnTo>
                  <a:pt x="1987" y="1727"/>
                </a:lnTo>
                <a:lnTo>
                  <a:pt x="1989" y="1725"/>
                </a:lnTo>
                <a:lnTo>
                  <a:pt x="1990" y="1724"/>
                </a:lnTo>
                <a:lnTo>
                  <a:pt x="1990" y="1725"/>
                </a:lnTo>
                <a:lnTo>
                  <a:pt x="1992" y="1727"/>
                </a:lnTo>
                <a:lnTo>
                  <a:pt x="1992" y="1728"/>
                </a:lnTo>
                <a:lnTo>
                  <a:pt x="1993" y="1730"/>
                </a:lnTo>
                <a:lnTo>
                  <a:pt x="1993" y="1731"/>
                </a:lnTo>
                <a:lnTo>
                  <a:pt x="1993" y="1733"/>
                </a:lnTo>
                <a:lnTo>
                  <a:pt x="1993" y="1734"/>
                </a:lnTo>
                <a:lnTo>
                  <a:pt x="1995" y="1733"/>
                </a:lnTo>
                <a:lnTo>
                  <a:pt x="1995" y="1734"/>
                </a:lnTo>
                <a:lnTo>
                  <a:pt x="1995" y="1736"/>
                </a:lnTo>
                <a:lnTo>
                  <a:pt x="1993" y="1737"/>
                </a:lnTo>
                <a:lnTo>
                  <a:pt x="1992" y="1737"/>
                </a:lnTo>
                <a:lnTo>
                  <a:pt x="1990" y="1737"/>
                </a:lnTo>
                <a:lnTo>
                  <a:pt x="1990" y="1739"/>
                </a:lnTo>
                <a:lnTo>
                  <a:pt x="1989" y="1739"/>
                </a:lnTo>
                <a:lnTo>
                  <a:pt x="1989" y="1740"/>
                </a:lnTo>
                <a:lnTo>
                  <a:pt x="1989" y="1742"/>
                </a:lnTo>
                <a:lnTo>
                  <a:pt x="1987" y="1742"/>
                </a:lnTo>
                <a:lnTo>
                  <a:pt x="1987" y="1743"/>
                </a:lnTo>
                <a:lnTo>
                  <a:pt x="1986" y="1744"/>
                </a:lnTo>
                <a:lnTo>
                  <a:pt x="1986" y="1746"/>
                </a:lnTo>
                <a:lnTo>
                  <a:pt x="1984" y="1746"/>
                </a:lnTo>
                <a:lnTo>
                  <a:pt x="1983" y="1744"/>
                </a:lnTo>
                <a:lnTo>
                  <a:pt x="1984" y="1743"/>
                </a:lnTo>
                <a:lnTo>
                  <a:pt x="1984" y="1742"/>
                </a:lnTo>
                <a:lnTo>
                  <a:pt x="1983" y="1743"/>
                </a:lnTo>
                <a:lnTo>
                  <a:pt x="1983" y="1744"/>
                </a:lnTo>
                <a:lnTo>
                  <a:pt x="1981" y="1744"/>
                </a:lnTo>
                <a:lnTo>
                  <a:pt x="1980" y="1743"/>
                </a:lnTo>
                <a:lnTo>
                  <a:pt x="1980" y="1742"/>
                </a:lnTo>
                <a:lnTo>
                  <a:pt x="1978" y="1742"/>
                </a:lnTo>
                <a:lnTo>
                  <a:pt x="1978" y="1740"/>
                </a:lnTo>
                <a:lnTo>
                  <a:pt x="1980" y="1739"/>
                </a:lnTo>
                <a:lnTo>
                  <a:pt x="1981" y="1739"/>
                </a:lnTo>
                <a:lnTo>
                  <a:pt x="1981" y="1737"/>
                </a:lnTo>
                <a:lnTo>
                  <a:pt x="1980" y="1737"/>
                </a:lnTo>
                <a:lnTo>
                  <a:pt x="1980" y="1739"/>
                </a:lnTo>
                <a:lnTo>
                  <a:pt x="1978" y="1740"/>
                </a:lnTo>
                <a:lnTo>
                  <a:pt x="1977" y="1742"/>
                </a:lnTo>
                <a:lnTo>
                  <a:pt x="1977" y="1740"/>
                </a:lnTo>
                <a:lnTo>
                  <a:pt x="1975" y="1740"/>
                </a:lnTo>
                <a:lnTo>
                  <a:pt x="1972" y="1742"/>
                </a:lnTo>
                <a:lnTo>
                  <a:pt x="1971" y="1743"/>
                </a:lnTo>
                <a:lnTo>
                  <a:pt x="1970" y="1744"/>
                </a:lnTo>
                <a:lnTo>
                  <a:pt x="1968" y="1746"/>
                </a:lnTo>
                <a:lnTo>
                  <a:pt x="1967" y="1747"/>
                </a:lnTo>
                <a:lnTo>
                  <a:pt x="1965" y="1749"/>
                </a:lnTo>
                <a:lnTo>
                  <a:pt x="1965" y="1750"/>
                </a:lnTo>
                <a:lnTo>
                  <a:pt x="1964" y="1750"/>
                </a:lnTo>
                <a:lnTo>
                  <a:pt x="1964" y="1752"/>
                </a:lnTo>
                <a:lnTo>
                  <a:pt x="1962" y="1752"/>
                </a:lnTo>
                <a:lnTo>
                  <a:pt x="1962" y="1753"/>
                </a:lnTo>
                <a:lnTo>
                  <a:pt x="1961" y="1755"/>
                </a:lnTo>
                <a:lnTo>
                  <a:pt x="1961" y="1756"/>
                </a:lnTo>
                <a:lnTo>
                  <a:pt x="1961" y="1758"/>
                </a:lnTo>
                <a:lnTo>
                  <a:pt x="1962" y="1758"/>
                </a:lnTo>
                <a:lnTo>
                  <a:pt x="1964" y="1758"/>
                </a:lnTo>
                <a:lnTo>
                  <a:pt x="1964" y="1756"/>
                </a:lnTo>
                <a:lnTo>
                  <a:pt x="1964" y="1755"/>
                </a:lnTo>
                <a:lnTo>
                  <a:pt x="1965" y="1755"/>
                </a:lnTo>
                <a:lnTo>
                  <a:pt x="1967" y="1753"/>
                </a:lnTo>
                <a:lnTo>
                  <a:pt x="1968" y="1752"/>
                </a:lnTo>
                <a:lnTo>
                  <a:pt x="1968" y="1750"/>
                </a:lnTo>
                <a:lnTo>
                  <a:pt x="1970" y="1749"/>
                </a:lnTo>
                <a:lnTo>
                  <a:pt x="1971" y="1749"/>
                </a:lnTo>
                <a:lnTo>
                  <a:pt x="1972" y="1747"/>
                </a:lnTo>
                <a:lnTo>
                  <a:pt x="1974" y="1747"/>
                </a:lnTo>
                <a:lnTo>
                  <a:pt x="1975" y="1746"/>
                </a:lnTo>
                <a:lnTo>
                  <a:pt x="1977" y="1744"/>
                </a:lnTo>
                <a:lnTo>
                  <a:pt x="1978" y="1744"/>
                </a:lnTo>
                <a:lnTo>
                  <a:pt x="1978" y="1746"/>
                </a:lnTo>
                <a:lnTo>
                  <a:pt x="1978" y="1747"/>
                </a:lnTo>
                <a:lnTo>
                  <a:pt x="1980" y="1747"/>
                </a:lnTo>
                <a:lnTo>
                  <a:pt x="1981" y="1747"/>
                </a:lnTo>
                <a:lnTo>
                  <a:pt x="1983" y="1749"/>
                </a:lnTo>
                <a:lnTo>
                  <a:pt x="1983" y="1750"/>
                </a:lnTo>
                <a:lnTo>
                  <a:pt x="1981" y="1749"/>
                </a:lnTo>
                <a:lnTo>
                  <a:pt x="1980" y="1750"/>
                </a:lnTo>
                <a:lnTo>
                  <a:pt x="1981" y="1750"/>
                </a:lnTo>
                <a:lnTo>
                  <a:pt x="1983" y="1750"/>
                </a:lnTo>
                <a:lnTo>
                  <a:pt x="1984" y="1750"/>
                </a:lnTo>
                <a:lnTo>
                  <a:pt x="1984" y="1749"/>
                </a:lnTo>
                <a:lnTo>
                  <a:pt x="1986" y="1750"/>
                </a:lnTo>
                <a:lnTo>
                  <a:pt x="1984" y="1752"/>
                </a:lnTo>
                <a:lnTo>
                  <a:pt x="1983" y="1752"/>
                </a:lnTo>
                <a:lnTo>
                  <a:pt x="1984" y="1752"/>
                </a:lnTo>
                <a:lnTo>
                  <a:pt x="1983" y="1752"/>
                </a:lnTo>
                <a:lnTo>
                  <a:pt x="1983" y="1753"/>
                </a:lnTo>
                <a:lnTo>
                  <a:pt x="1983" y="1755"/>
                </a:lnTo>
                <a:lnTo>
                  <a:pt x="1983" y="1756"/>
                </a:lnTo>
                <a:lnTo>
                  <a:pt x="1984" y="1755"/>
                </a:lnTo>
                <a:lnTo>
                  <a:pt x="1984" y="1753"/>
                </a:lnTo>
                <a:lnTo>
                  <a:pt x="1986" y="1753"/>
                </a:lnTo>
                <a:lnTo>
                  <a:pt x="1986" y="1752"/>
                </a:lnTo>
                <a:lnTo>
                  <a:pt x="1987" y="1752"/>
                </a:lnTo>
                <a:lnTo>
                  <a:pt x="1989" y="1752"/>
                </a:lnTo>
                <a:lnTo>
                  <a:pt x="1990" y="1752"/>
                </a:lnTo>
                <a:lnTo>
                  <a:pt x="1989" y="1753"/>
                </a:lnTo>
                <a:lnTo>
                  <a:pt x="1990" y="1756"/>
                </a:lnTo>
                <a:lnTo>
                  <a:pt x="1989" y="1758"/>
                </a:lnTo>
                <a:lnTo>
                  <a:pt x="1989" y="1759"/>
                </a:lnTo>
                <a:lnTo>
                  <a:pt x="1990" y="1758"/>
                </a:lnTo>
                <a:lnTo>
                  <a:pt x="1992" y="1755"/>
                </a:lnTo>
                <a:lnTo>
                  <a:pt x="1992" y="1753"/>
                </a:lnTo>
                <a:lnTo>
                  <a:pt x="1992" y="1752"/>
                </a:lnTo>
                <a:lnTo>
                  <a:pt x="1992" y="1750"/>
                </a:lnTo>
                <a:lnTo>
                  <a:pt x="1990" y="1750"/>
                </a:lnTo>
                <a:lnTo>
                  <a:pt x="1990" y="1749"/>
                </a:lnTo>
                <a:lnTo>
                  <a:pt x="1992" y="1747"/>
                </a:lnTo>
                <a:lnTo>
                  <a:pt x="1992" y="1746"/>
                </a:lnTo>
                <a:lnTo>
                  <a:pt x="1993" y="1744"/>
                </a:lnTo>
                <a:lnTo>
                  <a:pt x="1995" y="1743"/>
                </a:lnTo>
                <a:lnTo>
                  <a:pt x="1995" y="1742"/>
                </a:lnTo>
                <a:lnTo>
                  <a:pt x="1995" y="1746"/>
                </a:lnTo>
                <a:lnTo>
                  <a:pt x="1995" y="1747"/>
                </a:lnTo>
                <a:lnTo>
                  <a:pt x="1995" y="1749"/>
                </a:lnTo>
                <a:lnTo>
                  <a:pt x="1995" y="1750"/>
                </a:lnTo>
                <a:lnTo>
                  <a:pt x="1995" y="1752"/>
                </a:lnTo>
                <a:lnTo>
                  <a:pt x="1995" y="1750"/>
                </a:lnTo>
                <a:lnTo>
                  <a:pt x="1996" y="1750"/>
                </a:lnTo>
                <a:lnTo>
                  <a:pt x="1996" y="1749"/>
                </a:lnTo>
                <a:lnTo>
                  <a:pt x="1996" y="1747"/>
                </a:lnTo>
                <a:lnTo>
                  <a:pt x="1996" y="1746"/>
                </a:lnTo>
                <a:lnTo>
                  <a:pt x="1996" y="1744"/>
                </a:lnTo>
                <a:lnTo>
                  <a:pt x="1996" y="1743"/>
                </a:lnTo>
                <a:lnTo>
                  <a:pt x="1996" y="1742"/>
                </a:lnTo>
                <a:lnTo>
                  <a:pt x="1996" y="1740"/>
                </a:lnTo>
                <a:lnTo>
                  <a:pt x="1997" y="1739"/>
                </a:lnTo>
                <a:lnTo>
                  <a:pt x="1999" y="1739"/>
                </a:lnTo>
                <a:lnTo>
                  <a:pt x="1999" y="1737"/>
                </a:lnTo>
                <a:lnTo>
                  <a:pt x="2000" y="1737"/>
                </a:lnTo>
                <a:lnTo>
                  <a:pt x="2002" y="1739"/>
                </a:lnTo>
                <a:lnTo>
                  <a:pt x="2002" y="1740"/>
                </a:lnTo>
                <a:lnTo>
                  <a:pt x="2002" y="1742"/>
                </a:lnTo>
                <a:lnTo>
                  <a:pt x="2003" y="1742"/>
                </a:lnTo>
                <a:lnTo>
                  <a:pt x="2005" y="1742"/>
                </a:lnTo>
                <a:lnTo>
                  <a:pt x="2003" y="1743"/>
                </a:lnTo>
                <a:lnTo>
                  <a:pt x="2002" y="1743"/>
                </a:lnTo>
                <a:lnTo>
                  <a:pt x="2000" y="1744"/>
                </a:lnTo>
                <a:lnTo>
                  <a:pt x="2000" y="1746"/>
                </a:lnTo>
                <a:lnTo>
                  <a:pt x="2000" y="1747"/>
                </a:lnTo>
                <a:lnTo>
                  <a:pt x="2002" y="1746"/>
                </a:lnTo>
                <a:lnTo>
                  <a:pt x="2003" y="1744"/>
                </a:lnTo>
                <a:lnTo>
                  <a:pt x="2005" y="1744"/>
                </a:lnTo>
                <a:lnTo>
                  <a:pt x="2006" y="1744"/>
                </a:lnTo>
                <a:lnTo>
                  <a:pt x="2006" y="1746"/>
                </a:lnTo>
                <a:lnTo>
                  <a:pt x="2006" y="1747"/>
                </a:lnTo>
                <a:lnTo>
                  <a:pt x="2008" y="1747"/>
                </a:lnTo>
                <a:lnTo>
                  <a:pt x="2008" y="1749"/>
                </a:lnTo>
                <a:lnTo>
                  <a:pt x="2009" y="1749"/>
                </a:lnTo>
                <a:lnTo>
                  <a:pt x="2009" y="1750"/>
                </a:lnTo>
                <a:lnTo>
                  <a:pt x="2009" y="1752"/>
                </a:lnTo>
                <a:lnTo>
                  <a:pt x="2008" y="1752"/>
                </a:lnTo>
                <a:lnTo>
                  <a:pt x="2008" y="1753"/>
                </a:lnTo>
                <a:lnTo>
                  <a:pt x="2006" y="1753"/>
                </a:lnTo>
                <a:lnTo>
                  <a:pt x="2006" y="1755"/>
                </a:lnTo>
                <a:lnTo>
                  <a:pt x="2005" y="1753"/>
                </a:lnTo>
                <a:lnTo>
                  <a:pt x="2005" y="1755"/>
                </a:lnTo>
                <a:lnTo>
                  <a:pt x="2003" y="1755"/>
                </a:lnTo>
                <a:lnTo>
                  <a:pt x="2002" y="1755"/>
                </a:lnTo>
                <a:lnTo>
                  <a:pt x="2000" y="1755"/>
                </a:lnTo>
                <a:lnTo>
                  <a:pt x="2000" y="1756"/>
                </a:lnTo>
                <a:lnTo>
                  <a:pt x="2002" y="1756"/>
                </a:lnTo>
                <a:lnTo>
                  <a:pt x="2003" y="1756"/>
                </a:lnTo>
                <a:lnTo>
                  <a:pt x="2005" y="1756"/>
                </a:lnTo>
                <a:lnTo>
                  <a:pt x="2005" y="1755"/>
                </a:lnTo>
                <a:lnTo>
                  <a:pt x="2006" y="1755"/>
                </a:lnTo>
                <a:lnTo>
                  <a:pt x="2006" y="1756"/>
                </a:lnTo>
                <a:lnTo>
                  <a:pt x="2006" y="1755"/>
                </a:lnTo>
                <a:lnTo>
                  <a:pt x="2008" y="1755"/>
                </a:lnTo>
                <a:lnTo>
                  <a:pt x="2008" y="1756"/>
                </a:lnTo>
                <a:lnTo>
                  <a:pt x="2006" y="1756"/>
                </a:lnTo>
                <a:lnTo>
                  <a:pt x="2006" y="1758"/>
                </a:lnTo>
                <a:lnTo>
                  <a:pt x="2008" y="1756"/>
                </a:lnTo>
                <a:lnTo>
                  <a:pt x="2009" y="1756"/>
                </a:lnTo>
                <a:lnTo>
                  <a:pt x="2008" y="1756"/>
                </a:lnTo>
                <a:lnTo>
                  <a:pt x="2008" y="1755"/>
                </a:lnTo>
                <a:lnTo>
                  <a:pt x="2009" y="1755"/>
                </a:lnTo>
                <a:lnTo>
                  <a:pt x="2009" y="1756"/>
                </a:lnTo>
                <a:lnTo>
                  <a:pt x="2011" y="1758"/>
                </a:lnTo>
                <a:lnTo>
                  <a:pt x="2009" y="1759"/>
                </a:lnTo>
                <a:lnTo>
                  <a:pt x="2009" y="1761"/>
                </a:lnTo>
                <a:lnTo>
                  <a:pt x="2008" y="1761"/>
                </a:lnTo>
                <a:lnTo>
                  <a:pt x="2006" y="1759"/>
                </a:lnTo>
                <a:lnTo>
                  <a:pt x="2005" y="1759"/>
                </a:lnTo>
                <a:lnTo>
                  <a:pt x="2003" y="1759"/>
                </a:lnTo>
                <a:lnTo>
                  <a:pt x="2003" y="1761"/>
                </a:lnTo>
                <a:lnTo>
                  <a:pt x="2005" y="1761"/>
                </a:lnTo>
                <a:lnTo>
                  <a:pt x="2006" y="1761"/>
                </a:lnTo>
                <a:lnTo>
                  <a:pt x="2006" y="1762"/>
                </a:lnTo>
                <a:lnTo>
                  <a:pt x="2005" y="1764"/>
                </a:lnTo>
                <a:lnTo>
                  <a:pt x="2003" y="1764"/>
                </a:lnTo>
                <a:lnTo>
                  <a:pt x="2002" y="1762"/>
                </a:lnTo>
                <a:lnTo>
                  <a:pt x="2002" y="1761"/>
                </a:lnTo>
                <a:lnTo>
                  <a:pt x="2000" y="1761"/>
                </a:lnTo>
                <a:lnTo>
                  <a:pt x="2000" y="1762"/>
                </a:lnTo>
                <a:lnTo>
                  <a:pt x="2000" y="1765"/>
                </a:lnTo>
                <a:lnTo>
                  <a:pt x="2002" y="1765"/>
                </a:lnTo>
                <a:lnTo>
                  <a:pt x="2000" y="1765"/>
                </a:lnTo>
                <a:lnTo>
                  <a:pt x="2000" y="1767"/>
                </a:lnTo>
                <a:lnTo>
                  <a:pt x="1999" y="1765"/>
                </a:lnTo>
                <a:lnTo>
                  <a:pt x="1997" y="1764"/>
                </a:lnTo>
                <a:lnTo>
                  <a:pt x="1996" y="1762"/>
                </a:lnTo>
                <a:lnTo>
                  <a:pt x="1996" y="1764"/>
                </a:lnTo>
                <a:lnTo>
                  <a:pt x="1997" y="1764"/>
                </a:lnTo>
                <a:lnTo>
                  <a:pt x="1996" y="1765"/>
                </a:lnTo>
                <a:lnTo>
                  <a:pt x="1997" y="1767"/>
                </a:lnTo>
                <a:lnTo>
                  <a:pt x="1999" y="1768"/>
                </a:lnTo>
                <a:lnTo>
                  <a:pt x="1999" y="1769"/>
                </a:lnTo>
                <a:lnTo>
                  <a:pt x="1997" y="1769"/>
                </a:lnTo>
                <a:lnTo>
                  <a:pt x="1996" y="1771"/>
                </a:lnTo>
                <a:lnTo>
                  <a:pt x="1995" y="1771"/>
                </a:lnTo>
                <a:lnTo>
                  <a:pt x="1993" y="1769"/>
                </a:lnTo>
                <a:lnTo>
                  <a:pt x="1992" y="1768"/>
                </a:lnTo>
                <a:lnTo>
                  <a:pt x="1993" y="1768"/>
                </a:lnTo>
                <a:lnTo>
                  <a:pt x="1992" y="1768"/>
                </a:lnTo>
                <a:lnTo>
                  <a:pt x="1990" y="1768"/>
                </a:lnTo>
                <a:lnTo>
                  <a:pt x="1989" y="1768"/>
                </a:lnTo>
                <a:lnTo>
                  <a:pt x="1990" y="1769"/>
                </a:lnTo>
                <a:lnTo>
                  <a:pt x="1989" y="1771"/>
                </a:lnTo>
                <a:lnTo>
                  <a:pt x="1989" y="1772"/>
                </a:lnTo>
                <a:lnTo>
                  <a:pt x="1989" y="1774"/>
                </a:lnTo>
                <a:lnTo>
                  <a:pt x="1989" y="1772"/>
                </a:lnTo>
                <a:lnTo>
                  <a:pt x="1990" y="1772"/>
                </a:lnTo>
                <a:lnTo>
                  <a:pt x="1990" y="1769"/>
                </a:lnTo>
                <a:lnTo>
                  <a:pt x="1992" y="1769"/>
                </a:lnTo>
                <a:lnTo>
                  <a:pt x="1992" y="1771"/>
                </a:lnTo>
                <a:lnTo>
                  <a:pt x="1993" y="1771"/>
                </a:lnTo>
                <a:lnTo>
                  <a:pt x="1993" y="1772"/>
                </a:lnTo>
                <a:lnTo>
                  <a:pt x="1993" y="1774"/>
                </a:lnTo>
                <a:lnTo>
                  <a:pt x="1993" y="1775"/>
                </a:lnTo>
                <a:lnTo>
                  <a:pt x="1992" y="1777"/>
                </a:lnTo>
                <a:lnTo>
                  <a:pt x="1992" y="1778"/>
                </a:lnTo>
                <a:lnTo>
                  <a:pt x="1990" y="1778"/>
                </a:lnTo>
                <a:lnTo>
                  <a:pt x="1989" y="1780"/>
                </a:lnTo>
                <a:lnTo>
                  <a:pt x="1987" y="1780"/>
                </a:lnTo>
                <a:lnTo>
                  <a:pt x="1987" y="1781"/>
                </a:lnTo>
                <a:lnTo>
                  <a:pt x="1986" y="1781"/>
                </a:lnTo>
                <a:lnTo>
                  <a:pt x="1986" y="1783"/>
                </a:lnTo>
                <a:lnTo>
                  <a:pt x="1984" y="1783"/>
                </a:lnTo>
                <a:lnTo>
                  <a:pt x="1984" y="1781"/>
                </a:lnTo>
                <a:lnTo>
                  <a:pt x="1984" y="1780"/>
                </a:lnTo>
                <a:lnTo>
                  <a:pt x="1984" y="1778"/>
                </a:lnTo>
                <a:lnTo>
                  <a:pt x="1983" y="1778"/>
                </a:lnTo>
                <a:lnTo>
                  <a:pt x="1981" y="1778"/>
                </a:lnTo>
                <a:lnTo>
                  <a:pt x="1980" y="1780"/>
                </a:lnTo>
                <a:lnTo>
                  <a:pt x="1980" y="1781"/>
                </a:lnTo>
                <a:lnTo>
                  <a:pt x="1981" y="1781"/>
                </a:lnTo>
                <a:lnTo>
                  <a:pt x="1983" y="1781"/>
                </a:lnTo>
                <a:lnTo>
                  <a:pt x="1983" y="1783"/>
                </a:lnTo>
                <a:lnTo>
                  <a:pt x="1984" y="1784"/>
                </a:lnTo>
                <a:lnTo>
                  <a:pt x="1984" y="1786"/>
                </a:lnTo>
                <a:lnTo>
                  <a:pt x="1983" y="1786"/>
                </a:lnTo>
                <a:lnTo>
                  <a:pt x="1983" y="1787"/>
                </a:lnTo>
                <a:lnTo>
                  <a:pt x="1981" y="1787"/>
                </a:lnTo>
                <a:lnTo>
                  <a:pt x="1980" y="1790"/>
                </a:lnTo>
                <a:lnTo>
                  <a:pt x="1978" y="1790"/>
                </a:lnTo>
                <a:lnTo>
                  <a:pt x="1978" y="1792"/>
                </a:lnTo>
                <a:lnTo>
                  <a:pt x="1977" y="1792"/>
                </a:lnTo>
                <a:lnTo>
                  <a:pt x="1978" y="1792"/>
                </a:lnTo>
                <a:lnTo>
                  <a:pt x="1980" y="1790"/>
                </a:lnTo>
                <a:lnTo>
                  <a:pt x="1981" y="1790"/>
                </a:lnTo>
                <a:lnTo>
                  <a:pt x="1983" y="1789"/>
                </a:lnTo>
                <a:lnTo>
                  <a:pt x="1984" y="1790"/>
                </a:lnTo>
                <a:lnTo>
                  <a:pt x="1984" y="1789"/>
                </a:lnTo>
                <a:lnTo>
                  <a:pt x="1984" y="1787"/>
                </a:lnTo>
                <a:lnTo>
                  <a:pt x="1986" y="1787"/>
                </a:lnTo>
                <a:lnTo>
                  <a:pt x="1987" y="1786"/>
                </a:lnTo>
                <a:lnTo>
                  <a:pt x="1989" y="1784"/>
                </a:lnTo>
                <a:lnTo>
                  <a:pt x="1989" y="1783"/>
                </a:lnTo>
                <a:lnTo>
                  <a:pt x="1990" y="1783"/>
                </a:lnTo>
                <a:lnTo>
                  <a:pt x="1992" y="1781"/>
                </a:lnTo>
                <a:lnTo>
                  <a:pt x="1993" y="1781"/>
                </a:lnTo>
                <a:lnTo>
                  <a:pt x="1995" y="1783"/>
                </a:lnTo>
                <a:lnTo>
                  <a:pt x="1995" y="1784"/>
                </a:lnTo>
                <a:lnTo>
                  <a:pt x="1993" y="1784"/>
                </a:lnTo>
                <a:lnTo>
                  <a:pt x="1992" y="1784"/>
                </a:lnTo>
                <a:lnTo>
                  <a:pt x="1990" y="1784"/>
                </a:lnTo>
                <a:lnTo>
                  <a:pt x="1990" y="1786"/>
                </a:lnTo>
                <a:lnTo>
                  <a:pt x="1989" y="1787"/>
                </a:lnTo>
                <a:lnTo>
                  <a:pt x="1987" y="1787"/>
                </a:lnTo>
                <a:lnTo>
                  <a:pt x="1987" y="1789"/>
                </a:lnTo>
                <a:lnTo>
                  <a:pt x="1989" y="1789"/>
                </a:lnTo>
                <a:lnTo>
                  <a:pt x="1990" y="1787"/>
                </a:lnTo>
                <a:lnTo>
                  <a:pt x="1992" y="1786"/>
                </a:lnTo>
                <a:lnTo>
                  <a:pt x="1993" y="1787"/>
                </a:lnTo>
                <a:lnTo>
                  <a:pt x="1995" y="1787"/>
                </a:lnTo>
                <a:lnTo>
                  <a:pt x="1995" y="1789"/>
                </a:lnTo>
                <a:lnTo>
                  <a:pt x="1995" y="1790"/>
                </a:lnTo>
                <a:lnTo>
                  <a:pt x="1993" y="1792"/>
                </a:lnTo>
                <a:lnTo>
                  <a:pt x="1993" y="1793"/>
                </a:lnTo>
                <a:lnTo>
                  <a:pt x="1993" y="1794"/>
                </a:lnTo>
                <a:lnTo>
                  <a:pt x="1993" y="1796"/>
                </a:lnTo>
                <a:lnTo>
                  <a:pt x="1995" y="1794"/>
                </a:lnTo>
                <a:lnTo>
                  <a:pt x="1995" y="1793"/>
                </a:lnTo>
                <a:lnTo>
                  <a:pt x="1996" y="1790"/>
                </a:lnTo>
                <a:lnTo>
                  <a:pt x="1996" y="1789"/>
                </a:lnTo>
                <a:lnTo>
                  <a:pt x="1996" y="1787"/>
                </a:lnTo>
                <a:lnTo>
                  <a:pt x="1996" y="1786"/>
                </a:lnTo>
                <a:lnTo>
                  <a:pt x="1997" y="1784"/>
                </a:lnTo>
                <a:lnTo>
                  <a:pt x="1999" y="1784"/>
                </a:lnTo>
                <a:lnTo>
                  <a:pt x="1999" y="1786"/>
                </a:lnTo>
                <a:lnTo>
                  <a:pt x="1999" y="1787"/>
                </a:lnTo>
                <a:lnTo>
                  <a:pt x="2000" y="1786"/>
                </a:lnTo>
                <a:lnTo>
                  <a:pt x="2000" y="1787"/>
                </a:lnTo>
                <a:lnTo>
                  <a:pt x="2000" y="1789"/>
                </a:lnTo>
                <a:lnTo>
                  <a:pt x="1999" y="1789"/>
                </a:lnTo>
                <a:lnTo>
                  <a:pt x="1999" y="1790"/>
                </a:lnTo>
                <a:lnTo>
                  <a:pt x="1997" y="1790"/>
                </a:lnTo>
                <a:lnTo>
                  <a:pt x="1997" y="1792"/>
                </a:lnTo>
                <a:lnTo>
                  <a:pt x="1999" y="1792"/>
                </a:lnTo>
                <a:lnTo>
                  <a:pt x="1999" y="1793"/>
                </a:lnTo>
                <a:lnTo>
                  <a:pt x="1997" y="1793"/>
                </a:lnTo>
                <a:lnTo>
                  <a:pt x="1997" y="1794"/>
                </a:lnTo>
                <a:lnTo>
                  <a:pt x="1995" y="1797"/>
                </a:lnTo>
                <a:lnTo>
                  <a:pt x="1993" y="1799"/>
                </a:lnTo>
                <a:lnTo>
                  <a:pt x="1992" y="1799"/>
                </a:lnTo>
                <a:lnTo>
                  <a:pt x="1990" y="1800"/>
                </a:lnTo>
                <a:lnTo>
                  <a:pt x="1990" y="1799"/>
                </a:lnTo>
                <a:lnTo>
                  <a:pt x="1989" y="1800"/>
                </a:lnTo>
                <a:lnTo>
                  <a:pt x="1987" y="1800"/>
                </a:lnTo>
                <a:lnTo>
                  <a:pt x="1987" y="1799"/>
                </a:lnTo>
                <a:lnTo>
                  <a:pt x="1987" y="1797"/>
                </a:lnTo>
                <a:lnTo>
                  <a:pt x="1987" y="1796"/>
                </a:lnTo>
                <a:lnTo>
                  <a:pt x="1987" y="1794"/>
                </a:lnTo>
                <a:lnTo>
                  <a:pt x="1989" y="1793"/>
                </a:lnTo>
                <a:lnTo>
                  <a:pt x="1987" y="1794"/>
                </a:lnTo>
                <a:lnTo>
                  <a:pt x="1986" y="1793"/>
                </a:lnTo>
                <a:lnTo>
                  <a:pt x="1986" y="1792"/>
                </a:lnTo>
                <a:lnTo>
                  <a:pt x="1986" y="1790"/>
                </a:lnTo>
                <a:lnTo>
                  <a:pt x="1984" y="1790"/>
                </a:lnTo>
                <a:lnTo>
                  <a:pt x="1984" y="1792"/>
                </a:lnTo>
                <a:lnTo>
                  <a:pt x="1984" y="1793"/>
                </a:lnTo>
                <a:lnTo>
                  <a:pt x="1984" y="1794"/>
                </a:lnTo>
                <a:lnTo>
                  <a:pt x="1984" y="1797"/>
                </a:lnTo>
                <a:lnTo>
                  <a:pt x="1983" y="1797"/>
                </a:lnTo>
                <a:lnTo>
                  <a:pt x="1983" y="1799"/>
                </a:lnTo>
                <a:lnTo>
                  <a:pt x="1983" y="1800"/>
                </a:lnTo>
                <a:lnTo>
                  <a:pt x="1981" y="1800"/>
                </a:lnTo>
                <a:lnTo>
                  <a:pt x="1981" y="1802"/>
                </a:lnTo>
                <a:lnTo>
                  <a:pt x="1983" y="1803"/>
                </a:lnTo>
                <a:lnTo>
                  <a:pt x="1981" y="1805"/>
                </a:lnTo>
                <a:lnTo>
                  <a:pt x="1983" y="1805"/>
                </a:lnTo>
                <a:lnTo>
                  <a:pt x="1983" y="1806"/>
                </a:lnTo>
                <a:lnTo>
                  <a:pt x="1981" y="1806"/>
                </a:lnTo>
                <a:lnTo>
                  <a:pt x="1981" y="1808"/>
                </a:lnTo>
                <a:lnTo>
                  <a:pt x="1980" y="1808"/>
                </a:lnTo>
                <a:lnTo>
                  <a:pt x="1981" y="1808"/>
                </a:lnTo>
                <a:lnTo>
                  <a:pt x="1981" y="1809"/>
                </a:lnTo>
                <a:lnTo>
                  <a:pt x="1981" y="1811"/>
                </a:lnTo>
                <a:lnTo>
                  <a:pt x="1980" y="1811"/>
                </a:lnTo>
                <a:lnTo>
                  <a:pt x="1978" y="1811"/>
                </a:lnTo>
                <a:lnTo>
                  <a:pt x="1978" y="1812"/>
                </a:lnTo>
                <a:lnTo>
                  <a:pt x="1980" y="1812"/>
                </a:lnTo>
                <a:lnTo>
                  <a:pt x="1980" y="1814"/>
                </a:lnTo>
                <a:lnTo>
                  <a:pt x="1981" y="1814"/>
                </a:lnTo>
                <a:lnTo>
                  <a:pt x="1981" y="1815"/>
                </a:lnTo>
                <a:lnTo>
                  <a:pt x="1980" y="1815"/>
                </a:lnTo>
                <a:lnTo>
                  <a:pt x="1980" y="1816"/>
                </a:lnTo>
                <a:lnTo>
                  <a:pt x="1981" y="1816"/>
                </a:lnTo>
                <a:lnTo>
                  <a:pt x="1980" y="1818"/>
                </a:lnTo>
                <a:lnTo>
                  <a:pt x="1980" y="1819"/>
                </a:lnTo>
                <a:lnTo>
                  <a:pt x="1980" y="1821"/>
                </a:lnTo>
                <a:lnTo>
                  <a:pt x="1978" y="1821"/>
                </a:lnTo>
                <a:lnTo>
                  <a:pt x="1978" y="1822"/>
                </a:lnTo>
                <a:lnTo>
                  <a:pt x="1977" y="1821"/>
                </a:lnTo>
                <a:lnTo>
                  <a:pt x="1975" y="1821"/>
                </a:lnTo>
                <a:lnTo>
                  <a:pt x="1975" y="1819"/>
                </a:lnTo>
                <a:lnTo>
                  <a:pt x="1975" y="1818"/>
                </a:lnTo>
                <a:lnTo>
                  <a:pt x="1975" y="1816"/>
                </a:lnTo>
                <a:lnTo>
                  <a:pt x="1975" y="1815"/>
                </a:lnTo>
                <a:lnTo>
                  <a:pt x="1975" y="1814"/>
                </a:lnTo>
                <a:lnTo>
                  <a:pt x="1974" y="1815"/>
                </a:lnTo>
                <a:lnTo>
                  <a:pt x="1974" y="1814"/>
                </a:lnTo>
                <a:lnTo>
                  <a:pt x="1972" y="1814"/>
                </a:lnTo>
                <a:lnTo>
                  <a:pt x="1972" y="1812"/>
                </a:lnTo>
                <a:lnTo>
                  <a:pt x="1972" y="1811"/>
                </a:lnTo>
                <a:lnTo>
                  <a:pt x="1971" y="1811"/>
                </a:lnTo>
                <a:lnTo>
                  <a:pt x="1971" y="1812"/>
                </a:lnTo>
                <a:lnTo>
                  <a:pt x="1971" y="1814"/>
                </a:lnTo>
                <a:lnTo>
                  <a:pt x="1971" y="1815"/>
                </a:lnTo>
                <a:lnTo>
                  <a:pt x="1971" y="1816"/>
                </a:lnTo>
                <a:lnTo>
                  <a:pt x="1971" y="1818"/>
                </a:lnTo>
                <a:lnTo>
                  <a:pt x="1971" y="1819"/>
                </a:lnTo>
                <a:lnTo>
                  <a:pt x="1971" y="1818"/>
                </a:lnTo>
                <a:lnTo>
                  <a:pt x="1970" y="1818"/>
                </a:lnTo>
                <a:lnTo>
                  <a:pt x="1970" y="1819"/>
                </a:lnTo>
                <a:lnTo>
                  <a:pt x="1971" y="1821"/>
                </a:lnTo>
                <a:lnTo>
                  <a:pt x="1970" y="1824"/>
                </a:lnTo>
                <a:lnTo>
                  <a:pt x="1968" y="1824"/>
                </a:lnTo>
                <a:lnTo>
                  <a:pt x="1967" y="1825"/>
                </a:lnTo>
                <a:lnTo>
                  <a:pt x="1964" y="1825"/>
                </a:lnTo>
                <a:lnTo>
                  <a:pt x="1964" y="1824"/>
                </a:lnTo>
                <a:lnTo>
                  <a:pt x="1964" y="1822"/>
                </a:lnTo>
                <a:lnTo>
                  <a:pt x="1962" y="1822"/>
                </a:lnTo>
                <a:lnTo>
                  <a:pt x="1961" y="1822"/>
                </a:lnTo>
                <a:lnTo>
                  <a:pt x="1959" y="1822"/>
                </a:lnTo>
                <a:lnTo>
                  <a:pt x="1961" y="1822"/>
                </a:lnTo>
                <a:lnTo>
                  <a:pt x="1961" y="1821"/>
                </a:lnTo>
                <a:lnTo>
                  <a:pt x="1959" y="1821"/>
                </a:lnTo>
                <a:lnTo>
                  <a:pt x="1958" y="1819"/>
                </a:lnTo>
                <a:lnTo>
                  <a:pt x="1958" y="1821"/>
                </a:lnTo>
                <a:lnTo>
                  <a:pt x="1956" y="1821"/>
                </a:lnTo>
                <a:lnTo>
                  <a:pt x="1955" y="1821"/>
                </a:lnTo>
                <a:lnTo>
                  <a:pt x="1953" y="1824"/>
                </a:lnTo>
                <a:lnTo>
                  <a:pt x="1950" y="1824"/>
                </a:lnTo>
                <a:lnTo>
                  <a:pt x="1949" y="1824"/>
                </a:lnTo>
                <a:lnTo>
                  <a:pt x="1950" y="1824"/>
                </a:lnTo>
                <a:lnTo>
                  <a:pt x="1950" y="1822"/>
                </a:lnTo>
                <a:lnTo>
                  <a:pt x="1949" y="1822"/>
                </a:lnTo>
                <a:lnTo>
                  <a:pt x="1947" y="1821"/>
                </a:lnTo>
                <a:lnTo>
                  <a:pt x="1947" y="1819"/>
                </a:lnTo>
                <a:lnTo>
                  <a:pt x="1947" y="1818"/>
                </a:lnTo>
                <a:lnTo>
                  <a:pt x="1946" y="1818"/>
                </a:lnTo>
                <a:lnTo>
                  <a:pt x="1945" y="1818"/>
                </a:lnTo>
                <a:lnTo>
                  <a:pt x="1943" y="1819"/>
                </a:lnTo>
                <a:lnTo>
                  <a:pt x="1943" y="1821"/>
                </a:lnTo>
                <a:lnTo>
                  <a:pt x="1940" y="1821"/>
                </a:lnTo>
                <a:lnTo>
                  <a:pt x="1940" y="1819"/>
                </a:lnTo>
                <a:lnTo>
                  <a:pt x="1939" y="1819"/>
                </a:lnTo>
                <a:lnTo>
                  <a:pt x="1939" y="1821"/>
                </a:lnTo>
                <a:lnTo>
                  <a:pt x="1937" y="1821"/>
                </a:lnTo>
                <a:lnTo>
                  <a:pt x="1936" y="1821"/>
                </a:lnTo>
                <a:lnTo>
                  <a:pt x="1936" y="1819"/>
                </a:lnTo>
                <a:lnTo>
                  <a:pt x="1934" y="1819"/>
                </a:lnTo>
                <a:lnTo>
                  <a:pt x="1934" y="1818"/>
                </a:lnTo>
                <a:lnTo>
                  <a:pt x="1936" y="1816"/>
                </a:lnTo>
                <a:lnTo>
                  <a:pt x="1936" y="1815"/>
                </a:lnTo>
                <a:lnTo>
                  <a:pt x="1936" y="1816"/>
                </a:lnTo>
                <a:lnTo>
                  <a:pt x="1937" y="1816"/>
                </a:lnTo>
                <a:lnTo>
                  <a:pt x="1936" y="1815"/>
                </a:lnTo>
                <a:lnTo>
                  <a:pt x="1936" y="1814"/>
                </a:lnTo>
                <a:lnTo>
                  <a:pt x="1937" y="1814"/>
                </a:lnTo>
                <a:lnTo>
                  <a:pt x="1937" y="1812"/>
                </a:lnTo>
                <a:lnTo>
                  <a:pt x="1939" y="1812"/>
                </a:lnTo>
                <a:lnTo>
                  <a:pt x="1940" y="1811"/>
                </a:lnTo>
                <a:lnTo>
                  <a:pt x="1940" y="1809"/>
                </a:lnTo>
                <a:lnTo>
                  <a:pt x="1939" y="1808"/>
                </a:lnTo>
                <a:lnTo>
                  <a:pt x="1937" y="1808"/>
                </a:lnTo>
                <a:lnTo>
                  <a:pt x="1937" y="1809"/>
                </a:lnTo>
                <a:lnTo>
                  <a:pt x="1936" y="1809"/>
                </a:lnTo>
                <a:lnTo>
                  <a:pt x="1934" y="1809"/>
                </a:lnTo>
                <a:lnTo>
                  <a:pt x="1934" y="1811"/>
                </a:lnTo>
                <a:lnTo>
                  <a:pt x="1933" y="1811"/>
                </a:lnTo>
                <a:lnTo>
                  <a:pt x="1931" y="1811"/>
                </a:lnTo>
                <a:lnTo>
                  <a:pt x="1931" y="1812"/>
                </a:lnTo>
                <a:lnTo>
                  <a:pt x="1930" y="1814"/>
                </a:lnTo>
                <a:lnTo>
                  <a:pt x="1930" y="1815"/>
                </a:lnTo>
                <a:lnTo>
                  <a:pt x="1930" y="1814"/>
                </a:lnTo>
                <a:lnTo>
                  <a:pt x="1928" y="1814"/>
                </a:lnTo>
                <a:lnTo>
                  <a:pt x="1928" y="1815"/>
                </a:lnTo>
                <a:lnTo>
                  <a:pt x="1928" y="1816"/>
                </a:lnTo>
                <a:lnTo>
                  <a:pt x="1927" y="1816"/>
                </a:lnTo>
                <a:lnTo>
                  <a:pt x="1927" y="1818"/>
                </a:lnTo>
                <a:lnTo>
                  <a:pt x="1928" y="1818"/>
                </a:lnTo>
                <a:lnTo>
                  <a:pt x="1928" y="1819"/>
                </a:lnTo>
                <a:lnTo>
                  <a:pt x="1927" y="1819"/>
                </a:lnTo>
                <a:lnTo>
                  <a:pt x="1927" y="1821"/>
                </a:lnTo>
                <a:lnTo>
                  <a:pt x="1925" y="1821"/>
                </a:lnTo>
                <a:lnTo>
                  <a:pt x="1927" y="1822"/>
                </a:lnTo>
                <a:lnTo>
                  <a:pt x="1927" y="1821"/>
                </a:lnTo>
                <a:lnTo>
                  <a:pt x="1928" y="1821"/>
                </a:lnTo>
                <a:lnTo>
                  <a:pt x="1928" y="1822"/>
                </a:lnTo>
                <a:lnTo>
                  <a:pt x="1927" y="1822"/>
                </a:lnTo>
                <a:lnTo>
                  <a:pt x="1927" y="1824"/>
                </a:lnTo>
                <a:lnTo>
                  <a:pt x="1925" y="1825"/>
                </a:lnTo>
                <a:lnTo>
                  <a:pt x="1924" y="1825"/>
                </a:lnTo>
                <a:lnTo>
                  <a:pt x="1925" y="1827"/>
                </a:lnTo>
                <a:lnTo>
                  <a:pt x="1927" y="1825"/>
                </a:lnTo>
                <a:lnTo>
                  <a:pt x="1927" y="1827"/>
                </a:lnTo>
                <a:lnTo>
                  <a:pt x="1925" y="1827"/>
                </a:lnTo>
                <a:lnTo>
                  <a:pt x="1927" y="1827"/>
                </a:lnTo>
                <a:lnTo>
                  <a:pt x="1925" y="1827"/>
                </a:lnTo>
                <a:lnTo>
                  <a:pt x="1925" y="1828"/>
                </a:lnTo>
                <a:lnTo>
                  <a:pt x="1925" y="1830"/>
                </a:lnTo>
                <a:lnTo>
                  <a:pt x="1924" y="1830"/>
                </a:lnTo>
                <a:lnTo>
                  <a:pt x="1924" y="1831"/>
                </a:lnTo>
                <a:lnTo>
                  <a:pt x="1925" y="1831"/>
                </a:lnTo>
                <a:lnTo>
                  <a:pt x="1924" y="1831"/>
                </a:lnTo>
                <a:lnTo>
                  <a:pt x="1922" y="1831"/>
                </a:lnTo>
                <a:lnTo>
                  <a:pt x="1924" y="1831"/>
                </a:lnTo>
                <a:lnTo>
                  <a:pt x="1924" y="1830"/>
                </a:lnTo>
                <a:lnTo>
                  <a:pt x="1922" y="1828"/>
                </a:lnTo>
                <a:lnTo>
                  <a:pt x="1924" y="1828"/>
                </a:lnTo>
                <a:lnTo>
                  <a:pt x="1924" y="1827"/>
                </a:lnTo>
                <a:lnTo>
                  <a:pt x="1922" y="1827"/>
                </a:lnTo>
                <a:lnTo>
                  <a:pt x="1924" y="1827"/>
                </a:lnTo>
                <a:lnTo>
                  <a:pt x="1924" y="1825"/>
                </a:lnTo>
                <a:lnTo>
                  <a:pt x="1922" y="1825"/>
                </a:lnTo>
                <a:lnTo>
                  <a:pt x="1922" y="1824"/>
                </a:lnTo>
                <a:lnTo>
                  <a:pt x="1922" y="1822"/>
                </a:lnTo>
                <a:lnTo>
                  <a:pt x="1924" y="1822"/>
                </a:lnTo>
                <a:lnTo>
                  <a:pt x="1922" y="1821"/>
                </a:lnTo>
                <a:lnTo>
                  <a:pt x="1922" y="1819"/>
                </a:lnTo>
                <a:lnTo>
                  <a:pt x="1924" y="1819"/>
                </a:lnTo>
                <a:lnTo>
                  <a:pt x="1922" y="1819"/>
                </a:lnTo>
                <a:lnTo>
                  <a:pt x="1922" y="1818"/>
                </a:lnTo>
                <a:lnTo>
                  <a:pt x="1924" y="1818"/>
                </a:lnTo>
                <a:lnTo>
                  <a:pt x="1922" y="1818"/>
                </a:lnTo>
                <a:lnTo>
                  <a:pt x="1921" y="1818"/>
                </a:lnTo>
                <a:lnTo>
                  <a:pt x="1921" y="1816"/>
                </a:lnTo>
                <a:lnTo>
                  <a:pt x="1921" y="1815"/>
                </a:lnTo>
                <a:lnTo>
                  <a:pt x="1922" y="1815"/>
                </a:lnTo>
                <a:lnTo>
                  <a:pt x="1922" y="1814"/>
                </a:lnTo>
                <a:lnTo>
                  <a:pt x="1924" y="1814"/>
                </a:lnTo>
                <a:lnTo>
                  <a:pt x="1922" y="1814"/>
                </a:lnTo>
                <a:lnTo>
                  <a:pt x="1921" y="1814"/>
                </a:lnTo>
                <a:lnTo>
                  <a:pt x="1921" y="1812"/>
                </a:lnTo>
                <a:lnTo>
                  <a:pt x="1921" y="1811"/>
                </a:lnTo>
                <a:lnTo>
                  <a:pt x="1921" y="1809"/>
                </a:lnTo>
                <a:lnTo>
                  <a:pt x="1920" y="1808"/>
                </a:lnTo>
                <a:lnTo>
                  <a:pt x="1920" y="1806"/>
                </a:lnTo>
                <a:lnTo>
                  <a:pt x="1920" y="1805"/>
                </a:lnTo>
                <a:lnTo>
                  <a:pt x="1920" y="1803"/>
                </a:lnTo>
                <a:lnTo>
                  <a:pt x="1918" y="1803"/>
                </a:lnTo>
                <a:lnTo>
                  <a:pt x="1918" y="1802"/>
                </a:lnTo>
                <a:lnTo>
                  <a:pt x="1920" y="1802"/>
                </a:lnTo>
                <a:lnTo>
                  <a:pt x="1920" y="1800"/>
                </a:lnTo>
                <a:lnTo>
                  <a:pt x="1918" y="1800"/>
                </a:lnTo>
                <a:lnTo>
                  <a:pt x="1918" y="1799"/>
                </a:lnTo>
                <a:lnTo>
                  <a:pt x="1917" y="1799"/>
                </a:lnTo>
                <a:lnTo>
                  <a:pt x="1915" y="1799"/>
                </a:lnTo>
                <a:lnTo>
                  <a:pt x="1914" y="1799"/>
                </a:lnTo>
                <a:lnTo>
                  <a:pt x="1914" y="1800"/>
                </a:lnTo>
                <a:lnTo>
                  <a:pt x="1914" y="1802"/>
                </a:lnTo>
                <a:lnTo>
                  <a:pt x="1914" y="1803"/>
                </a:lnTo>
                <a:lnTo>
                  <a:pt x="1914" y="1805"/>
                </a:lnTo>
                <a:lnTo>
                  <a:pt x="1914" y="1806"/>
                </a:lnTo>
                <a:lnTo>
                  <a:pt x="1914" y="1808"/>
                </a:lnTo>
                <a:lnTo>
                  <a:pt x="1914" y="1809"/>
                </a:lnTo>
                <a:lnTo>
                  <a:pt x="1914" y="1811"/>
                </a:lnTo>
                <a:lnTo>
                  <a:pt x="1915" y="1812"/>
                </a:lnTo>
                <a:lnTo>
                  <a:pt x="1917" y="1814"/>
                </a:lnTo>
                <a:lnTo>
                  <a:pt x="1917" y="1815"/>
                </a:lnTo>
                <a:lnTo>
                  <a:pt x="1917" y="1816"/>
                </a:lnTo>
                <a:lnTo>
                  <a:pt x="1915" y="1816"/>
                </a:lnTo>
                <a:lnTo>
                  <a:pt x="1914" y="1819"/>
                </a:lnTo>
                <a:lnTo>
                  <a:pt x="1914" y="1822"/>
                </a:lnTo>
                <a:lnTo>
                  <a:pt x="1912" y="1825"/>
                </a:lnTo>
                <a:lnTo>
                  <a:pt x="1911" y="1824"/>
                </a:lnTo>
                <a:lnTo>
                  <a:pt x="1909" y="1824"/>
                </a:lnTo>
                <a:lnTo>
                  <a:pt x="1908" y="1825"/>
                </a:lnTo>
                <a:lnTo>
                  <a:pt x="1906" y="1827"/>
                </a:lnTo>
                <a:lnTo>
                  <a:pt x="1906" y="1828"/>
                </a:lnTo>
                <a:lnTo>
                  <a:pt x="1906" y="1830"/>
                </a:lnTo>
                <a:lnTo>
                  <a:pt x="1905" y="1831"/>
                </a:lnTo>
                <a:lnTo>
                  <a:pt x="1905" y="1833"/>
                </a:lnTo>
                <a:lnTo>
                  <a:pt x="1905" y="1834"/>
                </a:lnTo>
                <a:lnTo>
                  <a:pt x="1903" y="1834"/>
                </a:lnTo>
                <a:lnTo>
                  <a:pt x="1905" y="1834"/>
                </a:lnTo>
                <a:lnTo>
                  <a:pt x="1903" y="1836"/>
                </a:lnTo>
                <a:lnTo>
                  <a:pt x="1902" y="1837"/>
                </a:lnTo>
                <a:lnTo>
                  <a:pt x="1902" y="1839"/>
                </a:lnTo>
                <a:lnTo>
                  <a:pt x="1903" y="1840"/>
                </a:lnTo>
                <a:lnTo>
                  <a:pt x="1903" y="1841"/>
                </a:lnTo>
                <a:lnTo>
                  <a:pt x="1905" y="1841"/>
                </a:lnTo>
                <a:lnTo>
                  <a:pt x="1903" y="1843"/>
                </a:lnTo>
                <a:lnTo>
                  <a:pt x="1905" y="1843"/>
                </a:lnTo>
                <a:lnTo>
                  <a:pt x="1905" y="1844"/>
                </a:lnTo>
                <a:lnTo>
                  <a:pt x="1906" y="1844"/>
                </a:lnTo>
                <a:lnTo>
                  <a:pt x="1905" y="1844"/>
                </a:lnTo>
                <a:lnTo>
                  <a:pt x="1906" y="1843"/>
                </a:lnTo>
                <a:lnTo>
                  <a:pt x="1908" y="1843"/>
                </a:lnTo>
                <a:lnTo>
                  <a:pt x="1908" y="1844"/>
                </a:lnTo>
                <a:lnTo>
                  <a:pt x="1906" y="1844"/>
                </a:lnTo>
                <a:lnTo>
                  <a:pt x="1906" y="1846"/>
                </a:lnTo>
                <a:lnTo>
                  <a:pt x="1908" y="1846"/>
                </a:lnTo>
                <a:lnTo>
                  <a:pt x="1906" y="1846"/>
                </a:lnTo>
                <a:lnTo>
                  <a:pt x="1906" y="1847"/>
                </a:lnTo>
                <a:lnTo>
                  <a:pt x="1908" y="1847"/>
                </a:lnTo>
                <a:lnTo>
                  <a:pt x="1908" y="1849"/>
                </a:lnTo>
                <a:lnTo>
                  <a:pt x="1906" y="1849"/>
                </a:lnTo>
                <a:lnTo>
                  <a:pt x="1908" y="1849"/>
                </a:lnTo>
                <a:lnTo>
                  <a:pt x="1909" y="1849"/>
                </a:lnTo>
                <a:lnTo>
                  <a:pt x="1909" y="1850"/>
                </a:lnTo>
                <a:lnTo>
                  <a:pt x="1908" y="1850"/>
                </a:lnTo>
                <a:lnTo>
                  <a:pt x="1908" y="1852"/>
                </a:lnTo>
                <a:lnTo>
                  <a:pt x="1908" y="1853"/>
                </a:lnTo>
                <a:lnTo>
                  <a:pt x="1908" y="1852"/>
                </a:lnTo>
                <a:lnTo>
                  <a:pt x="1906" y="1852"/>
                </a:lnTo>
                <a:lnTo>
                  <a:pt x="1908" y="1850"/>
                </a:lnTo>
                <a:lnTo>
                  <a:pt x="1906" y="1850"/>
                </a:lnTo>
                <a:lnTo>
                  <a:pt x="1905" y="1850"/>
                </a:lnTo>
                <a:lnTo>
                  <a:pt x="1905" y="1849"/>
                </a:lnTo>
                <a:lnTo>
                  <a:pt x="1905" y="1847"/>
                </a:lnTo>
                <a:lnTo>
                  <a:pt x="1903" y="1847"/>
                </a:lnTo>
                <a:lnTo>
                  <a:pt x="1903" y="1849"/>
                </a:lnTo>
                <a:lnTo>
                  <a:pt x="1902" y="1850"/>
                </a:lnTo>
                <a:lnTo>
                  <a:pt x="1902" y="1849"/>
                </a:lnTo>
                <a:lnTo>
                  <a:pt x="1900" y="1849"/>
                </a:lnTo>
                <a:lnTo>
                  <a:pt x="1902" y="1847"/>
                </a:lnTo>
                <a:lnTo>
                  <a:pt x="1903" y="1847"/>
                </a:lnTo>
                <a:lnTo>
                  <a:pt x="1902" y="1847"/>
                </a:lnTo>
                <a:lnTo>
                  <a:pt x="1902" y="1846"/>
                </a:lnTo>
                <a:lnTo>
                  <a:pt x="1903" y="1846"/>
                </a:lnTo>
                <a:lnTo>
                  <a:pt x="1903" y="1847"/>
                </a:lnTo>
                <a:lnTo>
                  <a:pt x="1905" y="1847"/>
                </a:lnTo>
                <a:lnTo>
                  <a:pt x="1905" y="1846"/>
                </a:lnTo>
                <a:lnTo>
                  <a:pt x="1903" y="1846"/>
                </a:lnTo>
                <a:lnTo>
                  <a:pt x="1903" y="1844"/>
                </a:lnTo>
                <a:lnTo>
                  <a:pt x="1903" y="1843"/>
                </a:lnTo>
                <a:lnTo>
                  <a:pt x="1902" y="1843"/>
                </a:lnTo>
                <a:lnTo>
                  <a:pt x="1902" y="1844"/>
                </a:lnTo>
                <a:lnTo>
                  <a:pt x="1900" y="1846"/>
                </a:lnTo>
                <a:lnTo>
                  <a:pt x="1900" y="1844"/>
                </a:lnTo>
                <a:lnTo>
                  <a:pt x="1900" y="1843"/>
                </a:lnTo>
                <a:lnTo>
                  <a:pt x="1902" y="1843"/>
                </a:lnTo>
                <a:lnTo>
                  <a:pt x="1903" y="1841"/>
                </a:lnTo>
                <a:lnTo>
                  <a:pt x="1902" y="1841"/>
                </a:lnTo>
                <a:lnTo>
                  <a:pt x="1903" y="1840"/>
                </a:lnTo>
                <a:lnTo>
                  <a:pt x="1902" y="1840"/>
                </a:lnTo>
                <a:lnTo>
                  <a:pt x="1900" y="1840"/>
                </a:lnTo>
                <a:lnTo>
                  <a:pt x="1900" y="1841"/>
                </a:lnTo>
                <a:lnTo>
                  <a:pt x="1899" y="1840"/>
                </a:lnTo>
                <a:lnTo>
                  <a:pt x="1900" y="1840"/>
                </a:lnTo>
                <a:lnTo>
                  <a:pt x="1899" y="1839"/>
                </a:lnTo>
                <a:lnTo>
                  <a:pt x="1900" y="1839"/>
                </a:lnTo>
                <a:lnTo>
                  <a:pt x="1902" y="1839"/>
                </a:lnTo>
                <a:lnTo>
                  <a:pt x="1900" y="1839"/>
                </a:lnTo>
                <a:lnTo>
                  <a:pt x="1899" y="1839"/>
                </a:lnTo>
                <a:lnTo>
                  <a:pt x="1899" y="1837"/>
                </a:lnTo>
                <a:lnTo>
                  <a:pt x="1900" y="1837"/>
                </a:lnTo>
                <a:lnTo>
                  <a:pt x="1902" y="1837"/>
                </a:lnTo>
                <a:lnTo>
                  <a:pt x="1900" y="1837"/>
                </a:lnTo>
                <a:lnTo>
                  <a:pt x="1899" y="1836"/>
                </a:lnTo>
                <a:lnTo>
                  <a:pt x="1899" y="1834"/>
                </a:lnTo>
                <a:lnTo>
                  <a:pt x="1899" y="1833"/>
                </a:lnTo>
                <a:lnTo>
                  <a:pt x="1900" y="1833"/>
                </a:lnTo>
                <a:lnTo>
                  <a:pt x="1902" y="1834"/>
                </a:lnTo>
                <a:lnTo>
                  <a:pt x="1902" y="1833"/>
                </a:lnTo>
                <a:lnTo>
                  <a:pt x="1900" y="1833"/>
                </a:lnTo>
                <a:lnTo>
                  <a:pt x="1902" y="1831"/>
                </a:lnTo>
                <a:lnTo>
                  <a:pt x="1903" y="1831"/>
                </a:lnTo>
                <a:lnTo>
                  <a:pt x="1902" y="1830"/>
                </a:lnTo>
                <a:lnTo>
                  <a:pt x="1902" y="1831"/>
                </a:lnTo>
                <a:lnTo>
                  <a:pt x="1900" y="1831"/>
                </a:lnTo>
                <a:lnTo>
                  <a:pt x="1899" y="1831"/>
                </a:lnTo>
                <a:lnTo>
                  <a:pt x="1900" y="1830"/>
                </a:lnTo>
                <a:lnTo>
                  <a:pt x="1900" y="1828"/>
                </a:lnTo>
                <a:lnTo>
                  <a:pt x="1902" y="1828"/>
                </a:lnTo>
                <a:lnTo>
                  <a:pt x="1900" y="1828"/>
                </a:lnTo>
                <a:lnTo>
                  <a:pt x="1900" y="1827"/>
                </a:lnTo>
                <a:lnTo>
                  <a:pt x="1899" y="1827"/>
                </a:lnTo>
                <a:lnTo>
                  <a:pt x="1900" y="1827"/>
                </a:lnTo>
                <a:lnTo>
                  <a:pt x="1899" y="1825"/>
                </a:lnTo>
                <a:lnTo>
                  <a:pt x="1899" y="1824"/>
                </a:lnTo>
                <a:lnTo>
                  <a:pt x="1899" y="1822"/>
                </a:lnTo>
                <a:lnTo>
                  <a:pt x="1899" y="1821"/>
                </a:lnTo>
                <a:lnTo>
                  <a:pt x="1898" y="1821"/>
                </a:lnTo>
                <a:lnTo>
                  <a:pt x="1896" y="1821"/>
                </a:lnTo>
                <a:lnTo>
                  <a:pt x="1895" y="1821"/>
                </a:lnTo>
                <a:lnTo>
                  <a:pt x="1895" y="1822"/>
                </a:lnTo>
                <a:lnTo>
                  <a:pt x="1895" y="1824"/>
                </a:lnTo>
                <a:lnTo>
                  <a:pt x="1895" y="1825"/>
                </a:lnTo>
                <a:lnTo>
                  <a:pt x="1895" y="1827"/>
                </a:lnTo>
                <a:lnTo>
                  <a:pt x="1896" y="1827"/>
                </a:lnTo>
                <a:lnTo>
                  <a:pt x="1896" y="1828"/>
                </a:lnTo>
                <a:lnTo>
                  <a:pt x="1896" y="1830"/>
                </a:lnTo>
                <a:lnTo>
                  <a:pt x="1895" y="1830"/>
                </a:lnTo>
                <a:lnTo>
                  <a:pt x="1895" y="1828"/>
                </a:lnTo>
                <a:lnTo>
                  <a:pt x="1895" y="1830"/>
                </a:lnTo>
                <a:lnTo>
                  <a:pt x="1895" y="1831"/>
                </a:lnTo>
                <a:lnTo>
                  <a:pt x="1893" y="1833"/>
                </a:lnTo>
                <a:lnTo>
                  <a:pt x="1895" y="1833"/>
                </a:lnTo>
                <a:lnTo>
                  <a:pt x="1895" y="1834"/>
                </a:lnTo>
                <a:lnTo>
                  <a:pt x="1895" y="1836"/>
                </a:lnTo>
                <a:lnTo>
                  <a:pt x="1895" y="1837"/>
                </a:lnTo>
                <a:lnTo>
                  <a:pt x="1893" y="1839"/>
                </a:lnTo>
                <a:lnTo>
                  <a:pt x="1893" y="1837"/>
                </a:lnTo>
                <a:lnTo>
                  <a:pt x="1892" y="1836"/>
                </a:lnTo>
                <a:lnTo>
                  <a:pt x="1892" y="1834"/>
                </a:lnTo>
                <a:lnTo>
                  <a:pt x="1890" y="1834"/>
                </a:lnTo>
                <a:lnTo>
                  <a:pt x="1889" y="1834"/>
                </a:lnTo>
                <a:lnTo>
                  <a:pt x="1887" y="1834"/>
                </a:lnTo>
                <a:lnTo>
                  <a:pt x="1886" y="1833"/>
                </a:lnTo>
                <a:lnTo>
                  <a:pt x="1886" y="1834"/>
                </a:lnTo>
                <a:lnTo>
                  <a:pt x="1887" y="1834"/>
                </a:lnTo>
                <a:lnTo>
                  <a:pt x="1889" y="1836"/>
                </a:lnTo>
                <a:lnTo>
                  <a:pt x="1890" y="1836"/>
                </a:lnTo>
                <a:lnTo>
                  <a:pt x="1890" y="1837"/>
                </a:lnTo>
                <a:lnTo>
                  <a:pt x="1890" y="1839"/>
                </a:lnTo>
                <a:lnTo>
                  <a:pt x="1890" y="1840"/>
                </a:lnTo>
                <a:lnTo>
                  <a:pt x="1892" y="1840"/>
                </a:lnTo>
                <a:lnTo>
                  <a:pt x="1893" y="1841"/>
                </a:lnTo>
                <a:lnTo>
                  <a:pt x="1892" y="1841"/>
                </a:lnTo>
                <a:lnTo>
                  <a:pt x="1892" y="1843"/>
                </a:lnTo>
                <a:lnTo>
                  <a:pt x="1893" y="1843"/>
                </a:lnTo>
                <a:lnTo>
                  <a:pt x="1893" y="1844"/>
                </a:lnTo>
                <a:lnTo>
                  <a:pt x="1892" y="1844"/>
                </a:lnTo>
                <a:lnTo>
                  <a:pt x="1892" y="1846"/>
                </a:lnTo>
                <a:lnTo>
                  <a:pt x="1893" y="1846"/>
                </a:lnTo>
                <a:lnTo>
                  <a:pt x="1893" y="1844"/>
                </a:lnTo>
                <a:lnTo>
                  <a:pt x="1893" y="1846"/>
                </a:lnTo>
                <a:lnTo>
                  <a:pt x="1893" y="1847"/>
                </a:lnTo>
                <a:lnTo>
                  <a:pt x="1893" y="1849"/>
                </a:lnTo>
                <a:lnTo>
                  <a:pt x="1895" y="1849"/>
                </a:lnTo>
                <a:lnTo>
                  <a:pt x="1895" y="1850"/>
                </a:lnTo>
                <a:lnTo>
                  <a:pt x="1895" y="1852"/>
                </a:lnTo>
                <a:lnTo>
                  <a:pt x="1895" y="1850"/>
                </a:lnTo>
                <a:lnTo>
                  <a:pt x="1895" y="1852"/>
                </a:lnTo>
                <a:lnTo>
                  <a:pt x="1895" y="1853"/>
                </a:lnTo>
                <a:lnTo>
                  <a:pt x="1895" y="1855"/>
                </a:lnTo>
                <a:lnTo>
                  <a:pt x="1895" y="1853"/>
                </a:lnTo>
                <a:lnTo>
                  <a:pt x="1896" y="1853"/>
                </a:lnTo>
                <a:lnTo>
                  <a:pt x="1895" y="1855"/>
                </a:lnTo>
                <a:lnTo>
                  <a:pt x="1893" y="1855"/>
                </a:lnTo>
                <a:lnTo>
                  <a:pt x="1893" y="1856"/>
                </a:lnTo>
                <a:lnTo>
                  <a:pt x="1893" y="1858"/>
                </a:lnTo>
                <a:lnTo>
                  <a:pt x="1895" y="1858"/>
                </a:lnTo>
                <a:lnTo>
                  <a:pt x="1895" y="1859"/>
                </a:lnTo>
                <a:lnTo>
                  <a:pt x="1895" y="1861"/>
                </a:lnTo>
                <a:lnTo>
                  <a:pt x="1895" y="1862"/>
                </a:lnTo>
                <a:lnTo>
                  <a:pt x="1895" y="1861"/>
                </a:lnTo>
                <a:lnTo>
                  <a:pt x="1893" y="1861"/>
                </a:lnTo>
                <a:lnTo>
                  <a:pt x="1893" y="1859"/>
                </a:lnTo>
                <a:lnTo>
                  <a:pt x="1893" y="1861"/>
                </a:lnTo>
                <a:lnTo>
                  <a:pt x="1892" y="1859"/>
                </a:lnTo>
                <a:lnTo>
                  <a:pt x="1893" y="1859"/>
                </a:lnTo>
                <a:lnTo>
                  <a:pt x="1893" y="1858"/>
                </a:lnTo>
                <a:lnTo>
                  <a:pt x="1893" y="1859"/>
                </a:lnTo>
                <a:lnTo>
                  <a:pt x="1892" y="1859"/>
                </a:lnTo>
                <a:lnTo>
                  <a:pt x="1892" y="1858"/>
                </a:lnTo>
                <a:lnTo>
                  <a:pt x="1892" y="1856"/>
                </a:lnTo>
                <a:lnTo>
                  <a:pt x="1890" y="1856"/>
                </a:lnTo>
                <a:lnTo>
                  <a:pt x="1892" y="1855"/>
                </a:lnTo>
                <a:lnTo>
                  <a:pt x="1890" y="1855"/>
                </a:lnTo>
                <a:lnTo>
                  <a:pt x="1889" y="1855"/>
                </a:lnTo>
                <a:lnTo>
                  <a:pt x="1890" y="1855"/>
                </a:lnTo>
                <a:lnTo>
                  <a:pt x="1890" y="1853"/>
                </a:lnTo>
                <a:lnTo>
                  <a:pt x="1892" y="1853"/>
                </a:lnTo>
                <a:lnTo>
                  <a:pt x="1892" y="1855"/>
                </a:lnTo>
                <a:lnTo>
                  <a:pt x="1893" y="1853"/>
                </a:lnTo>
                <a:lnTo>
                  <a:pt x="1892" y="1852"/>
                </a:lnTo>
                <a:lnTo>
                  <a:pt x="1890" y="1852"/>
                </a:lnTo>
                <a:lnTo>
                  <a:pt x="1890" y="1853"/>
                </a:lnTo>
                <a:lnTo>
                  <a:pt x="1889" y="1853"/>
                </a:lnTo>
                <a:lnTo>
                  <a:pt x="1890" y="1852"/>
                </a:lnTo>
                <a:lnTo>
                  <a:pt x="1889" y="1850"/>
                </a:lnTo>
                <a:lnTo>
                  <a:pt x="1889" y="1852"/>
                </a:lnTo>
                <a:lnTo>
                  <a:pt x="1889" y="1850"/>
                </a:lnTo>
                <a:lnTo>
                  <a:pt x="1887" y="1850"/>
                </a:lnTo>
                <a:lnTo>
                  <a:pt x="1889" y="1850"/>
                </a:lnTo>
                <a:lnTo>
                  <a:pt x="1889" y="1849"/>
                </a:lnTo>
                <a:lnTo>
                  <a:pt x="1887" y="1849"/>
                </a:lnTo>
                <a:lnTo>
                  <a:pt x="1889" y="1849"/>
                </a:lnTo>
                <a:lnTo>
                  <a:pt x="1887" y="1849"/>
                </a:lnTo>
                <a:lnTo>
                  <a:pt x="1886" y="1847"/>
                </a:lnTo>
                <a:lnTo>
                  <a:pt x="1886" y="1849"/>
                </a:lnTo>
                <a:lnTo>
                  <a:pt x="1884" y="1849"/>
                </a:lnTo>
                <a:lnTo>
                  <a:pt x="1884" y="1847"/>
                </a:lnTo>
                <a:lnTo>
                  <a:pt x="1884" y="1846"/>
                </a:lnTo>
                <a:lnTo>
                  <a:pt x="1884" y="1844"/>
                </a:lnTo>
                <a:lnTo>
                  <a:pt x="1883" y="1844"/>
                </a:lnTo>
                <a:lnTo>
                  <a:pt x="1881" y="1844"/>
                </a:lnTo>
                <a:lnTo>
                  <a:pt x="1881" y="1843"/>
                </a:lnTo>
                <a:lnTo>
                  <a:pt x="1880" y="1844"/>
                </a:lnTo>
                <a:lnTo>
                  <a:pt x="1878" y="1844"/>
                </a:lnTo>
                <a:lnTo>
                  <a:pt x="1878" y="1843"/>
                </a:lnTo>
                <a:lnTo>
                  <a:pt x="1877" y="1841"/>
                </a:lnTo>
                <a:lnTo>
                  <a:pt x="1877" y="1840"/>
                </a:lnTo>
                <a:lnTo>
                  <a:pt x="1875" y="1840"/>
                </a:lnTo>
                <a:lnTo>
                  <a:pt x="1875" y="1839"/>
                </a:lnTo>
                <a:lnTo>
                  <a:pt x="1875" y="1837"/>
                </a:lnTo>
                <a:lnTo>
                  <a:pt x="1874" y="1836"/>
                </a:lnTo>
                <a:lnTo>
                  <a:pt x="1874" y="1834"/>
                </a:lnTo>
                <a:lnTo>
                  <a:pt x="1873" y="1834"/>
                </a:lnTo>
                <a:lnTo>
                  <a:pt x="1873" y="1836"/>
                </a:lnTo>
                <a:lnTo>
                  <a:pt x="1873" y="1837"/>
                </a:lnTo>
                <a:lnTo>
                  <a:pt x="1874" y="1839"/>
                </a:lnTo>
                <a:lnTo>
                  <a:pt x="1874" y="1840"/>
                </a:lnTo>
                <a:lnTo>
                  <a:pt x="1874" y="1841"/>
                </a:lnTo>
                <a:lnTo>
                  <a:pt x="1873" y="1841"/>
                </a:lnTo>
                <a:lnTo>
                  <a:pt x="1873" y="1843"/>
                </a:lnTo>
                <a:lnTo>
                  <a:pt x="1874" y="1843"/>
                </a:lnTo>
                <a:lnTo>
                  <a:pt x="1874" y="1844"/>
                </a:lnTo>
                <a:lnTo>
                  <a:pt x="1873" y="1844"/>
                </a:lnTo>
                <a:lnTo>
                  <a:pt x="1873" y="1846"/>
                </a:lnTo>
                <a:lnTo>
                  <a:pt x="1874" y="1846"/>
                </a:lnTo>
                <a:lnTo>
                  <a:pt x="1874" y="1844"/>
                </a:lnTo>
                <a:lnTo>
                  <a:pt x="1875" y="1844"/>
                </a:lnTo>
                <a:lnTo>
                  <a:pt x="1877" y="1846"/>
                </a:lnTo>
                <a:lnTo>
                  <a:pt x="1878" y="1846"/>
                </a:lnTo>
                <a:lnTo>
                  <a:pt x="1878" y="1847"/>
                </a:lnTo>
                <a:lnTo>
                  <a:pt x="1880" y="1847"/>
                </a:lnTo>
                <a:lnTo>
                  <a:pt x="1880" y="1849"/>
                </a:lnTo>
                <a:lnTo>
                  <a:pt x="1880" y="1850"/>
                </a:lnTo>
                <a:lnTo>
                  <a:pt x="1880" y="1852"/>
                </a:lnTo>
                <a:lnTo>
                  <a:pt x="1880" y="1850"/>
                </a:lnTo>
                <a:lnTo>
                  <a:pt x="1881" y="1850"/>
                </a:lnTo>
                <a:lnTo>
                  <a:pt x="1883" y="1849"/>
                </a:lnTo>
                <a:lnTo>
                  <a:pt x="1884" y="1849"/>
                </a:lnTo>
                <a:lnTo>
                  <a:pt x="1883" y="1849"/>
                </a:lnTo>
                <a:lnTo>
                  <a:pt x="1883" y="1850"/>
                </a:lnTo>
                <a:lnTo>
                  <a:pt x="1883" y="1852"/>
                </a:lnTo>
                <a:lnTo>
                  <a:pt x="1883" y="1853"/>
                </a:lnTo>
                <a:lnTo>
                  <a:pt x="1883" y="1855"/>
                </a:lnTo>
                <a:lnTo>
                  <a:pt x="1881" y="1858"/>
                </a:lnTo>
                <a:lnTo>
                  <a:pt x="1881" y="1859"/>
                </a:lnTo>
                <a:lnTo>
                  <a:pt x="1880" y="1859"/>
                </a:lnTo>
                <a:lnTo>
                  <a:pt x="1880" y="1858"/>
                </a:lnTo>
                <a:lnTo>
                  <a:pt x="1878" y="1859"/>
                </a:lnTo>
                <a:lnTo>
                  <a:pt x="1877" y="1858"/>
                </a:lnTo>
                <a:lnTo>
                  <a:pt x="1877" y="1859"/>
                </a:lnTo>
                <a:lnTo>
                  <a:pt x="1877" y="1861"/>
                </a:lnTo>
                <a:lnTo>
                  <a:pt x="1877" y="1862"/>
                </a:lnTo>
                <a:lnTo>
                  <a:pt x="1875" y="1862"/>
                </a:lnTo>
                <a:lnTo>
                  <a:pt x="1875" y="1864"/>
                </a:lnTo>
                <a:lnTo>
                  <a:pt x="1875" y="1865"/>
                </a:lnTo>
                <a:lnTo>
                  <a:pt x="1875" y="1864"/>
                </a:lnTo>
                <a:lnTo>
                  <a:pt x="1874" y="1864"/>
                </a:lnTo>
                <a:lnTo>
                  <a:pt x="1874" y="1862"/>
                </a:lnTo>
                <a:lnTo>
                  <a:pt x="1874" y="1861"/>
                </a:lnTo>
                <a:lnTo>
                  <a:pt x="1875" y="1862"/>
                </a:lnTo>
                <a:lnTo>
                  <a:pt x="1874" y="1861"/>
                </a:lnTo>
                <a:lnTo>
                  <a:pt x="1875" y="1861"/>
                </a:lnTo>
                <a:lnTo>
                  <a:pt x="1874" y="1859"/>
                </a:lnTo>
                <a:lnTo>
                  <a:pt x="1874" y="1858"/>
                </a:lnTo>
                <a:lnTo>
                  <a:pt x="1873" y="1858"/>
                </a:lnTo>
                <a:lnTo>
                  <a:pt x="1871" y="1856"/>
                </a:lnTo>
                <a:lnTo>
                  <a:pt x="1871" y="1855"/>
                </a:lnTo>
                <a:lnTo>
                  <a:pt x="1870" y="1855"/>
                </a:lnTo>
                <a:lnTo>
                  <a:pt x="1870" y="1853"/>
                </a:lnTo>
                <a:lnTo>
                  <a:pt x="1870" y="1855"/>
                </a:lnTo>
                <a:lnTo>
                  <a:pt x="1868" y="1855"/>
                </a:lnTo>
                <a:lnTo>
                  <a:pt x="1870" y="1855"/>
                </a:lnTo>
                <a:lnTo>
                  <a:pt x="1870" y="1856"/>
                </a:lnTo>
                <a:lnTo>
                  <a:pt x="1871" y="1858"/>
                </a:lnTo>
                <a:lnTo>
                  <a:pt x="1871" y="1859"/>
                </a:lnTo>
                <a:lnTo>
                  <a:pt x="1873" y="1859"/>
                </a:lnTo>
                <a:lnTo>
                  <a:pt x="1873" y="1861"/>
                </a:lnTo>
                <a:lnTo>
                  <a:pt x="1871" y="1862"/>
                </a:lnTo>
                <a:lnTo>
                  <a:pt x="1871" y="1864"/>
                </a:lnTo>
                <a:lnTo>
                  <a:pt x="1871" y="1865"/>
                </a:lnTo>
                <a:lnTo>
                  <a:pt x="1870" y="1865"/>
                </a:lnTo>
                <a:lnTo>
                  <a:pt x="1868" y="1864"/>
                </a:lnTo>
                <a:lnTo>
                  <a:pt x="1870" y="1862"/>
                </a:lnTo>
                <a:lnTo>
                  <a:pt x="1868" y="1862"/>
                </a:lnTo>
                <a:lnTo>
                  <a:pt x="1868" y="1864"/>
                </a:lnTo>
                <a:lnTo>
                  <a:pt x="1867" y="1864"/>
                </a:lnTo>
                <a:lnTo>
                  <a:pt x="1868" y="1864"/>
                </a:lnTo>
                <a:lnTo>
                  <a:pt x="1868" y="1865"/>
                </a:lnTo>
                <a:lnTo>
                  <a:pt x="1870" y="1866"/>
                </a:lnTo>
                <a:lnTo>
                  <a:pt x="1870" y="1868"/>
                </a:lnTo>
                <a:lnTo>
                  <a:pt x="1871" y="1868"/>
                </a:lnTo>
                <a:lnTo>
                  <a:pt x="1873" y="1868"/>
                </a:lnTo>
                <a:lnTo>
                  <a:pt x="1873" y="1869"/>
                </a:lnTo>
                <a:lnTo>
                  <a:pt x="1871" y="1869"/>
                </a:lnTo>
                <a:lnTo>
                  <a:pt x="1871" y="1871"/>
                </a:lnTo>
                <a:lnTo>
                  <a:pt x="1870" y="1869"/>
                </a:lnTo>
                <a:lnTo>
                  <a:pt x="1870" y="1871"/>
                </a:lnTo>
                <a:lnTo>
                  <a:pt x="1868" y="1871"/>
                </a:lnTo>
                <a:lnTo>
                  <a:pt x="1868" y="1869"/>
                </a:lnTo>
                <a:lnTo>
                  <a:pt x="1868" y="1871"/>
                </a:lnTo>
                <a:lnTo>
                  <a:pt x="1867" y="1871"/>
                </a:lnTo>
                <a:lnTo>
                  <a:pt x="1865" y="1869"/>
                </a:lnTo>
                <a:lnTo>
                  <a:pt x="1867" y="1869"/>
                </a:lnTo>
                <a:lnTo>
                  <a:pt x="1867" y="1868"/>
                </a:lnTo>
                <a:lnTo>
                  <a:pt x="1865" y="1868"/>
                </a:lnTo>
                <a:lnTo>
                  <a:pt x="1864" y="1869"/>
                </a:lnTo>
                <a:lnTo>
                  <a:pt x="1865" y="1871"/>
                </a:lnTo>
                <a:lnTo>
                  <a:pt x="1865" y="1872"/>
                </a:lnTo>
                <a:lnTo>
                  <a:pt x="1865" y="1874"/>
                </a:lnTo>
                <a:lnTo>
                  <a:pt x="1867" y="1874"/>
                </a:lnTo>
                <a:lnTo>
                  <a:pt x="1865" y="1875"/>
                </a:lnTo>
                <a:lnTo>
                  <a:pt x="1865" y="1877"/>
                </a:lnTo>
                <a:lnTo>
                  <a:pt x="1864" y="1877"/>
                </a:lnTo>
                <a:lnTo>
                  <a:pt x="1864" y="1875"/>
                </a:lnTo>
                <a:lnTo>
                  <a:pt x="1864" y="1874"/>
                </a:lnTo>
                <a:lnTo>
                  <a:pt x="1864" y="1875"/>
                </a:lnTo>
                <a:lnTo>
                  <a:pt x="1862" y="1875"/>
                </a:lnTo>
                <a:lnTo>
                  <a:pt x="1861" y="1875"/>
                </a:lnTo>
                <a:lnTo>
                  <a:pt x="1861" y="1874"/>
                </a:lnTo>
                <a:lnTo>
                  <a:pt x="1861" y="1875"/>
                </a:lnTo>
                <a:lnTo>
                  <a:pt x="1861" y="1877"/>
                </a:lnTo>
                <a:lnTo>
                  <a:pt x="1862" y="1877"/>
                </a:lnTo>
                <a:lnTo>
                  <a:pt x="1862" y="1878"/>
                </a:lnTo>
                <a:lnTo>
                  <a:pt x="1862" y="1880"/>
                </a:lnTo>
                <a:lnTo>
                  <a:pt x="1861" y="1881"/>
                </a:lnTo>
                <a:lnTo>
                  <a:pt x="1861" y="1880"/>
                </a:lnTo>
                <a:lnTo>
                  <a:pt x="1859" y="1878"/>
                </a:lnTo>
                <a:lnTo>
                  <a:pt x="1859" y="1880"/>
                </a:lnTo>
                <a:lnTo>
                  <a:pt x="1859" y="1881"/>
                </a:lnTo>
                <a:lnTo>
                  <a:pt x="1858" y="1881"/>
                </a:lnTo>
                <a:lnTo>
                  <a:pt x="1858" y="1880"/>
                </a:lnTo>
                <a:lnTo>
                  <a:pt x="1858" y="1881"/>
                </a:lnTo>
                <a:lnTo>
                  <a:pt x="1858" y="1883"/>
                </a:lnTo>
                <a:lnTo>
                  <a:pt x="1856" y="1883"/>
                </a:lnTo>
                <a:lnTo>
                  <a:pt x="1856" y="1884"/>
                </a:lnTo>
                <a:lnTo>
                  <a:pt x="1855" y="1884"/>
                </a:lnTo>
                <a:lnTo>
                  <a:pt x="1853" y="1884"/>
                </a:lnTo>
                <a:lnTo>
                  <a:pt x="1852" y="1884"/>
                </a:lnTo>
                <a:lnTo>
                  <a:pt x="1852" y="1883"/>
                </a:lnTo>
                <a:lnTo>
                  <a:pt x="1853" y="1883"/>
                </a:lnTo>
                <a:lnTo>
                  <a:pt x="1852" y="1883"/>
                </a:lnTo>
                <a:lnTo>
                  <a:pt x="1853" y="1881"/>
                </a:lnTo>
                <a:lnTo>
                  <a:pt x="1855" y="1881"/>
                </a:lnTo>
                <a:lnTo>
                  <a:pt x="1856" y="1881"/>
                </a:lnTo>
                <a:lnTo>
                  <a:pt x="1855" y="1880"/>
                </a:lnTo>
                <a:lnTo>
                  <a:pt x="1853" y="1880"/>
                </a:lnTo>
                <a:lnTo>
                  <a:pt x="1853" y="1878"/>
                </a:lnTo>
                <a:lnTo>
                  <a:pt x="1855" y="1878"/>
                </a:lnTo>
                <a:lnTo>
                  <a:pt x="1856" y="1878"/>
                </a:lnTo>
                <a:lnTo>
                  <a:pt x="1858" y="1878"/>
                </a:lnTo>
                <a:lnTo>
                  <a:pt x="1856" y="1877"/>
                </a:lnTo>
                <a:lnTo>
                  <a:pt x="1855" y="1877"/>
                </a:lnTo>
                <a:lnTo>
                  <a:pt x="1855" y="1875"/>
                </a:lnTo>
                <a:lnTo>
                  <a:pt x="1856" y="1875"/>
                </a:lnTo>
                <a:lnTo>
                  <a:pt x="1859" y="1878"/>
                </a:lnTo>
                <a:lnTo>
                  <a:pt x="1859" y="1877"/>
                </a:lnTo>
                <a:lnTo>
                  <a:pt x="1858" y="1875"/>
                </a:lnTo>
                <a:lnTo>
                  <a:pt x="1856" y="1875"/>
                </a:lnTo>
                <a:lnTo>
                  <a:pt x="1855" y="1874"/>
                </a:lnTo>
                <a:lnTo>
                  <a:pt x="1856" y="1872"/>
                </a:lnTo>
                <a:lnTo>
                  <a:pt x="1858" y="1872"/>
                </a:lnTo>
                <a:lnTo>
                  <a:pt x="1856" y="1871"/>
                </a:lnTo>
                <a:lnTo>
                  <a:pt x="1858" y="1871"/>
                </a:lnTo>
                <a:lnTo>
                  <a:pt x="1858" y="1869"/>
                </a:lnTo>
                <a:lnTo>
                  <a:pt x="1859" y="1868"/>
                </a:lnTo>
                <a:lnTo>
                  <a:pt x="1858" y="1868"/>
                </a:lnTo>
                <a:lnTo>
                  <a:pt x="1858" y="1866"/>
                </a:lnTo>
                <a:lnTo>
                  <a:pt x="1859" y="1865"/>
                </a:lnTo>
                <a:lnTo>
                  <a:pt x="1859" y="1864"/>
                </a:lnTo>
                <a:lnTo>
                  <a:pt x="1861" y="1862"/>
                </a:lnTo>
                <a:lnTo>
                  <a:pt x="1859" y="1861"/>
                </a:lnTo>
                <a:lnTo>
                  <a:pt x="1861" y="1859"/>
                </a:lnTo>
                <a:lnTo>
                  <a:pt x="1861" y="1858"/>
                </a:lnTo>
                <a:lnTo>
                  <a:pt x="1862" y="1856"/>
                </a:lnTo>
                <a:lnTo>
                  <a:pt x="1862" y="1855"/>
                </a:lnTo>
                <a:lnTo>
                  <a:pt x="1864" y="1853"/>
                </a:lnTo>
                <a:lnTo>
                  <a:pt x="1864" y="1850"/>
                </a:lnTo>
                <a:lnTo>
                  <a:pt x="1864" y="1849"/>
                </a:lnTo>
                <a:lnTo>
                  <a:pt x="1862" y="1849"/>
                </a:lnTo>
                <a:lnTo>
                  <a:pt x="1862" y="1850"/>
                </a:lnTo>
                <a:lnTo>
                  <a:pt x="1861" y="1852"/>
                </a:lnTo>
                <a:lnTo>
                  <a:pt x="1859" y="1853"/>
                </a:lnTo>
                <a:lnTo>
                  <a:pt x="1859" y="1856"/>
                </a:lnTo>
                <a:lnTo>
                  <a:pt x="1858" y="1858"/>
                </a:lnTo>
                <a:lnTo>
                  <a:pt x="1858" y="1859"/>
                </a:lnTo>
                <a:lnTo>
                  <a:pt x="1858" y="1861"/>
                </a:lnTo>
                <a:lnTo>
                  <a:pt x="1856" y="1862"/>
                </a:lnTo>
                <a:lnTo>
                  <a:pt x="1858" y="1864"/>
                </a:lnTo>
                <a:lnTo>
                  <a:pt x="1856" y="1864"/>
                </a:lnTo>
                <a:lnTo>
                  <a:pt x="1856" y="1865"/>
                </a:lnTo>
                <a:lnTo>
                  <a:pt x="1855" y="1865"/>
                </a:lnTo>
                <a:lnTo>
                  <a:pt x="1855" y="1866"/>
                </a:lnTo>
                <a:lnTo>
                  <a:pt x="1853" y="1868"/>
                </a:lnTo>
                <a:lnTo>
                  <a:pt x="1853" y="1869"/>
                </a:lnTo>
                <a:lnTo>
                  <a:pt x="1852" y="1871"/>
                </a:lnTo>
                <a:lnTo>
                  <a:pt x="1852" y="1869"/>
                </a:lnTo>
                <a:lnTo>
                  <a:pt x="1852" y="1868"/>
                </a:lnTo>
                <a:lnTo>
                  <a:pt x="1850" y="1868"/>
                </a:lnTo>
                <a:lnTo>
                  <a:pt x="1850" y="1869"/>
                </a:lnTo>
                <a:lnTo>
                  <a:pt x="1852" y="1871"/>
                </a:lnTo>
                <a:lnTo>
                  <a:pt x="1850" y="1872"/>
                </a:lnTo>
                <a:lnTo>
                  <a:pt x="1850" y="1874"/>
                </a:lnTo>
                <a:lnTo>
                  <a:pt x="1850" y="1875"/>
                </a:lnTo>
                <a:lnTo>
                  <a:pt x="1850" y="1877"/>
                </a:lnTo>
                <a:lnTo>
                  <a:pt x="1849" y="1878"/>
                </a:lnTo>
                <a:lnTo>
                  <a:pt x="1849" y="1880"/>
                </a:lnTo>
                <a:lnTo>
                  <a:pt x="1848" y="1881"/>
                </a:lnTo>
                <a:lnTo>
                  <a:pt x="1848" y="1883"/>
                </a:lnTo>
                <a:lnTo>
                  <a:pt x="1848" y="1884"/>
                </a:lnTo>
                <a:lnTo>
                  <a:pt x="1846" y="1884"/>
                </a:lnTo>
                <a:lnTo>
                  <a:pt x="1845" y="1883"/>
                </a:lnTo>
                <a:lnTo>
                  <a:pt x="1845" y="1884"/>
                </a:lnTo>
                <a:lnTo>
                  <a:pt x="1845" y="1883"/>
                </a:lnTo>
                <a:lnTo>
                  <a:pt x="1845" y="1881"/>
                </a:lnTo>
                <a:lnTo>
                  <a:pt x="1846" y="1881"/>
                </a:lnTo>
                <a:lnTo>
                  <a:pt x="1846" y="1880"/>
                </a:lnTo>
                <a:lnTo>
                  <a:pt x="1846" y="1878"/>
                </a:lnTo>
                <a:lnTo>
                  <a:pt x="1848" y="1877"/>
                </a:lnTo>
                <a:lnTo>
                  <a:pt x="1846" y="1877"/>
                </a:lnTo>
                <a:lnTo>
                  <a:pt x="1848" y="1875"/>
                </a:lnTo>
                <a:lnTo>
                  <a:pt x="1846" y="1877"/>
                </a:lnTo>
                <a:lnTo>
                  <a:pt x="1846" y="1878"/>
                </a:lnTo>
                <a:lnTo>
                  <a:pt x="1845" y="1880"/>
                </a:lnTo>
                <a:lnTo>
                  <a:pt x="1843" y="1878"/>
                </a:lnTo>
                <a:lnTo>
                  <a:pt x="1842" y="1878"/>
                </a:lnTo>
                <a:lnTo>
                  <a:pt x="1843" y="1877"/>
                </a:lnTo>
                <a:lnTo>
                  <a:pt x="1845" y="1877"/>
                </a:lnTo>
                <a:lnTo>
                  <a:pt x="1845" y="1875"/>
                </a:lnTo>
                <a:lnTo>
                  <a:pt x="1843" y="1877"/>
                </a:lnTo>
                <a:lnTo>
                  <a:pt x="1842" y="1877"/>
                </a:lnTo>
                <a:lnTo>
                  <a:pt x="1842" y="1875"/>
                </a:lnTo>
                <a:lnTo>
                  <a:pt x="1842" y="1874"/>
                </a:lnTo>
                <a:lnTo>
                  <a:pt x="1843" y="1874"/>
                </a:lnTo>
                <a:lnTo>
                  <a:pt x="1843" y="1872"/>
                </a:lnTo>
                <a:lnTo>
                  <a:pt x="1843" y="1871"/>
                </a:lnTo>
                <a:lnTo>
                  <a:pt x="1845" y="1871"/>
                </a:lnTo>
                <a:lnTo>
                  <a:pt x="1845" y="1869"/>
                </a:lnTo>
                <a:lnTo>
                  <a:pt x="1846" y="1869"/>
                </a:lnTo>
                <a:lnTo>
                  <a:pt x="1846" y="1868"/>
                </a:lnTo>
                <a:lnTo>
                  <a:pt x="1845" y="1868"/>
                </a:lnTo>
                <a:lnTo>
                  <a:pt x="1845" y="1866"/>
                </a:lnTo>
                <a:lnTo>
                  <a:pt x="1846" y="1866"/>
                </a:lnTo>
                <a:lnTo>
                  <a:pt x="1846" y="1865"/>
                </a:lnTo>
                <a:lnTo>
                  <a:pt x="1846" y="1866"/>
                </a:lnTo>
                <a:lnTo>
                  <a:pt x="1845" y="1866"/>
                </a:lnTo>
                <a:lnTo>
                  <a:pt x="1845" y="1865"/>
                </a:lnTo>
                <a:lnTo>
                  <a:pt x="1843" y="1865"/>
                </a:lnTo>
                <a:lnTo>
                  <a:pt x="1843" y="1866"/>
                </a:lnTo>
                <a:lnTo>
                  <a:pt x="1842" y="1866"/>
                </a:lnTo>
                <a:lnTo>
                  <a:pt x="1842" y="1868"/>
                </a:lnTo>
                <a:lnTo>
                  <a:pt x="1842" y="1869"/>
                </a:lnTo>
                <a:lnTo>
                  <a:pt x="1840" y="1869"/>
                </a:lnTo>
                <a:lnTo>
                  <a:pt x="1840" y="1871"/>
                </a:lnTo>
                <a:lnTo>
                  <a:pt x="1840" y="1872"/>
                </a:lnTo>
                <a:lnTo>
                  <a:pt x="1839" y="1872"/>
                </a:lnTo>
                <a:lnTo>
                  <a:pt x="1839" y="1874"/>
                </a:lnTo>
                <a:lnTo>
                  <a:pt x="1837" y="1874"/>
                </a:lnTo>
                <a:lnTo>
                  <a:pt x="1837" y="1872"/>
                </a:lnTo>
                <a:lnTo>
                  <a:pt x="1836" y="1872"/>
                </a:lnTo>
                <a:lnTo>
                  <a:pt x="1836" y="1871"/>
                </a:lnTo>
                <a:lnTo>
                  <a:pt x="1836" y="1872"/>
                </a:lnTo>
                <a:lnTo>
                  <a:pt x="1834" y="1872"/>
                </a:lnTo>
                <a:lnTo>
                  <a:pt x="1836" y="1874"/>
                </a:lnTo>
                <a:lnTo>
                  <a:pt x="1836" y="1875"/>
                </a:lnTo>
                <a:lnTo>
                  <a:pt x="1837" y="1877"/>
                </a:lnTo>
                <a:lnTo>
                  <a:pt x="1837" y="1875"/>
                </a:lnTo>
                <a:lnTo>
                  <a:pt x="1837" y="1877"/>
                </a:lnTo>
                <a:lnTo>
                  <a:pt x="1839" y="1877"/>
                </a:lnTo>
                <a:lnTo>
                  <a:pt x="1839" y="1878"/>
                </a:lnTo>
                <a:lnTo>
                  <a:pt x="1840" y="1878"/>
                </a:lnTo>
                <a:lnTo>
                  <a:pt x="1840" y="1880"/>
                </a:lnTo>
                <a:lnTo>
                  <a:pt x="1840" y="1881"/>
                </a:lnTo>
                <a:lnTo>
                  <a:pt x="1840" y="1883"/>
                </a:lnTo>
                <a:lnTo>
                  <a:pt x="1839" y="1883"/>
                </a:lnTo>
                <a:lnTo>
                  <a:pt x="1837" y="1883"/>
                </a:lnTo>
                <a:lnTo>
                  <a:pt x="1836" y="1883"/>
                </a:lnTo>
                <a:lnTo>
                  <a:pt x="1837" y="1884"/>
                </a:lnTo>
                <a:lnTo>
                  <a:pt x="1839" y="1884"/>
                </a:lnTo>
                <a:lnTo>
                  <a:pt x="1840" y="1884"/>
                </a:lnTo>
                <a:lnTo>
                  <a:pt x="1840" y="1886"/>
                </a:lnTo>
                <a:lnTo>
                  <a:pt x="1840" y="1887"/>
                </a:lnTo>
                <a:lnTo>
                  <a:pt x="1839" y="1887"/>
                </a:lnTo>
                <a:lnTo>
                  <a:pt x="1839" y="1889"/>
                </a:lnTo>
                <a:lnTo>
                  <a:pt x="1837" y="1889"/>
                </a:lnTo>
                <a:lnTo>
                  <a:pt x="1836" y="1889"/>
                </a:lnTo>
                <a:lnTo>
                  <a:pt x="1834" y="1889"/>
                </a:lnTo>
                <a:lnTo>
                  <a:pt x="1833" y="1887"/>
                </a:lnTo>
                <a:lnTo>
                  <a:pt x="1831" y="1889"/>
                </a:lnTo>
                <a:lnTo>
                  <a:pt x="1830" y="1889"/>
                </a:lnTo>
                <a:lnTo>
                  <a:pt x="1830" y="1890"/>
                </a:lnTo>
                <a:lnTo>
                  <a:pt x="1830" y="1891"/>
                </a:lnTo>
                <a:lnTo>
                  <a:pt x="1830" y="1893"/>
                </a:lnTo>
                <a:lnTo>
                  <a:pt x="1828" y="1893"/>
                </a:lnTo>
                <a:lnTo>
                  <a:pt x="1828" y="1894"/>
                </a:lnTo>
                <a:lnTo>
                  <a:pt x="1827" y="1894"/>
                </a:lnTo>
                <a:lnTo>
                  <a:pt x="1827" y="1896"/>
                </a:lnTo>
                <a:lnTo>
                  <a:pt x="1825" y="1897"/>
                </a:lnTo>
                <a:lnTo>
                  <a:pt x="1824" y="1897"/>
                </a:lnTo>
                <a:lnTo>
                  <a:pt x="1823" y="1897"/>
                </a:lnTo>
                <a:lnTo>
                  <a:pt x="1824" y="1897"/>
                </a:lnTo>
                <a:lnTo>
                  <a:pt x="1824" y="1899"/>
                </a:lnTo>
                <a:lnTo>
                  <a:pt x="1823" y="1899"/>
                </a:lnTo>
                <a:lnTo>
                  <a:pt x="1823" y="1900"/>
                </a:lnTo>
                <a:lnTo>
                  <a:pt x="1821" y="1902"/>
                </a:lnTo>
                <a:lnTo>
                  <a:pt x="1820" y="1902"/>
                </a:lnTo>
                <a:lnTo>
                  <a:pt x="1818" y="1903"/>
                </a:lnTo>
                <a:lnTo>
                  <a:pt x="1817" y="1903"/>
                </a:lnTo>
                <a:lnTo>
                  <a:pt x="1818" y="1905"/>
                </a:lnTo>
                <a:lnTo>
                  <a:pt x="1818" y="1903"/>
                </a:lnTo>
                <a:lnTo>
                  <a:pt x="1820" y="1905"/>
                </a:lnTo>
                <a:lnTo>
                  <a:pt x="1820" y="1906"/>
                </a:lnTo>
                <a:lnTo>
                  <a:pt x="1821" y="1908"/>
                </a:lnTo>
                <a:lnTo>
                  <a:pt x="1820" y="1909"/>
                </a:lnTo>
                <a:lnTo>
                  <a:pt x="1820" y="1911"/>
                </a:lnTo>
                <a:lnTo>
                  <a:pt x="1818" y="1911"/>
                </a:lnTo>
                <a:lnTo>
                  <a:pt x="1818" y="1912"/>
                </a:lnTo>
                <a:lnTo>
                  <a:pt x="1817" y="1912"/>
                </a:lnTo>
                <a:lnTo>
                  <a:pt x="1815" y="1912"/>
                </a:lnTo>
                <a:lnTo>
                  <a:pt x="1814" y="1912"/>
                </a:lnTo>
                <a:lnTo>
                  <a:pt x="1814" y="1913"/>
                </a:lnTo>
                <a:lnTo>
                  <a:pt x="1814" y="1915"/>
                </a:lnTo>
                <a:lnTo>
                  <a:pt x="1815" y="1916"/>
                </a:lnTo>
                <a:lnTo>
                  <a:pt x="1814" y="1916"/>
                </a:lnTo>
                <a:lnTo>
                  <a:pt x="1812" y="1915"/>
                </a:lnTo>
                <a:lnTo>
                  <a:pt x="1812" y="1913"/>
                </a:lnTo>
                <a:lnTo>
                  <a:pt x="1812" y="1912"/>
                </a:lnTo>
                <a:lnTo>
                  <a:pt x="1812" y="1911"/>
                </a:lnTo>
                <a:lnTo>
                  <a:pt x="1814" y="1909"/>
                </a:lnTo>
                <a:lnTo>
                  <a:pt x="1815" y="1909"/>
                </a:lnTo>
                <a:lnTo>
                  <a:pt x="1814" y="1909"/>
                </a:lnTo>
                <a:lnTo>
                  <a:pt x="1814" y="1908"/>
                </a:lnTo>
                <a:lnTo>
                  <a:pt x="1815" y="1908"/>
                </a:lnTo>
                <a:lnTo>
                  <a:pt x="1815" y="1906"/>
                </a:lnTo>
                <a:lnTo>
                  <a:pt x="1814" y="1906"/>
                </a:lnTo>
                <a:lnTo>
                  <a:pt x="1814" y="1908"/>
                </a:lnTo>
                <a:lnTo>
                  <a:pt x="1812" y="1908"/>
                </a:lnTo>
                <a:lnTo>
                  <a:pt x="1811" y="1908"/>
                </a:lnTo>
                <a:lnTo>
                  <a:pt x="1811" y="1906"/>
                </a:lnTo>
                <a:lnTo>
                  <a:pt x="1812" y="1906"/>
                </a:lnTo>
                <a:lnTo>
                  <a:pt x="1811" y="1906"/>
                </a:lnTo>
                <a:lnTo>
                  <a:pt x="1811" y="1905"/>
                </a:lnTo>
                <a:lnTo>
                  <a:pt x="1811" y="1903"/>
                </a:lnTo>
                <a:lnTo>
                  <a:pt x="1812" y="1903"/>
                </a:lnTo>
                <a:lnTo>
                  <a:pt x="1812" y="1902"/>
                </a:lnTo>
                <a:lnTo>
                  <a:pt x="1811" y="1902"/>
                </a:lnTo>
                <a:lnTo>
                  <a:pt x="1811" y="1903"/>
                </a:lnTo>
                <a:lnTo>
                  <a:pt x="1809" y="1903"/>
                </a:lnTo>
                <a:lnTo>
                  <a:pt x="1809" y="1905"/>
                </a:lnTo>
                <a:lnTo>
                  <a:pt x="1809" y="1906"/>
                </a:lnTo>
                <a:lnTo>
                  <a:pt x="1808" y="1908"/>
                </a:lnTo>
                <a:lnTo>
                  <a:pt x="1806" y="1908"/>
                </a:lnTo>
                <a:lnTo>
                  <a:pt x="1806" y="1906"/>
                </a:lnTo>
                <a:lnTo>
                  <a:pt x="1805" y="1906"/>
                </a:lnTo>
                <a:lnTo>
                  <a:pt x="1805" y="1905"/>
                </a:lnTo>
                <a:lnTo>
                  <a:pt x="1805" y="1906"/>
                </a:lnTo>
                <a:lnTo>
                  <a:pt x="1803" y="1905"/>
                </a:lnTo>
                <a:lnTo>
                  <a:pt x="1803" y="1906"/>
                </a:lnTo>
                <a:lnTo>
                  <a:pt x="1802" y="1906"/>
                </a:lnTo>
                <a:lnTo>
                  <a:pt x="1802" y="1905"/>
                </a:lnTo>
                <a:lnTo>
                  <a:pt x="1800" y="1905"/>
                </a:lnTo>
                <a:lnTo>
                  <a:pt x="1800" y="1903"/>
                </a:lnTo>
                <a:lnTo>
                  <a:pt x="1799" y="1903"/>
                </a:lnTo>
                <a:lnTo>
                  <a:pt x="1799" y="1905"/>
                </a:lnTo>
                <a:lnTo>
                  <a:pt x="1798" y="1905"/>
                </a:lnTo>
                <a:lnTo>
                  <a:pt x="1796" y="1903"/>
                </a:lnTo>
                <a:lnTo>
                  <a:pt x="1795" y="1903"/>
                </a:lnTo>
                <a:lnTo>
                  <a:pt x="1793" y="1903"/>
                </a:lnTo>
                <a:lnTo>
                  <a:pt x="1792" y="1903"/>
                </a:lnTo>
                <a:lnTo>
                  <a:pt x="1793" y="1903"/>
                </a:lnTo>
                <a:lnTo>
                  <a:pt x="1795" y="1903"/>
                </a:lnTo>
                <a:lnTo>
                  <a:pt x="1795" y="1905"/>
                </a:lnTo>
                <a:lnTo>
                  <a:pt x="1796" y="1905"/>
                </a:lnTo>
                <a:lnTo>
                  <a:pt x="1798" y="1905"/>
                </a:lnTo>
                <a:lnTo>
                  <a:pt x="1798" y="1906"/>
                </a:lnTo>
                <a:lnTo>
                  <a:pt x="1799" y="1906"/>
                </a:lnTo>
                <a:lnTo>
                  <a:pt x="1800" y="1906"/>
                </a:lnTo>
                <a:lnTo>
                  <a:pt x="1802" y="1906"/>
                </a:lnTo>
                <a:lnTo>
                  <a:pt x="1802" y="1908"/>
                </a:lnTo>
                <a:lnTo>
                  <a:pt x="1803" y="1908"/>
                </a:lnTo>
                <a:lnTo>
                  <a:pt x="1803" y="1909"/>
                </a:lnTo>
                <a:lnTo>
                  <a:pt x="1805" y="1909"/>
                </a:lnTo>
                <a:lnTo>
                  <a:pt x="1806" y="1911"/>
                </a:lnTo>
                <a:lnTo>
                  <a:pt x="1806" y="1909"/>
                </a:lnTo>
                <a:lnTo>
                  <a:pt x="1806" y="1911"/>
                </a:lnTo>
                <a:lnTo>
                  <a:pt x="1806" y="1912"/>
                </a:lnTo>
                <a:lnTo>
                  <a:pt x="1806" y="1913"/>
                </a:lnTo>
                <a:lnTo>
                  <a:pt x="1806" y="1915"/>
                </a:lnTo>
                <a:lnTo>
                  <a:pt x="1805" y="1915"/>
                </a:lnTo>
                <a:lnTo>
                  <a:pt x="1803" y="1916"/>
                </a:lnTo>
                <a:lnTo>
                  <a:pt x="1802" y="1916"/>
                </a:lnTo>
                <a:lnTo>
                  <a:pt x="1800" y="1916"/>
                </a:lnTo>
                <a:lnTo>
                  <a:pt x="1802" y="1915"/>
                </a:lnTo>
                <a:lnTo>
                  <a:pt x="1800" y="1915"/>
                </a:lnTo>
                <a:lnTo>
                  <a:pt x="1799" y="1915"/>
                </a:lnTo>
                <a:lnTo>
                  <a:pt x="1800" y="1913"/>
                </a:lnTo>
                <a:lnTo>
                  <a:pt x="1799" y="1913"/>
                </a:lnTo>
                <a:lnTo>
                  <a:pt x="1799" y="1915"/>
                </a:lnTo>
                <a:lnTo>
                  <a:pt x="1798" y="1916"/>
                </a:lnTo>
                <a:lnTo>
                  <a:pt x="1798" y="1915"/>
                </a:lnTo>
                <a:lnTo>
                  <a:pt x="1796" y="1915"/>
                </a:lnTo>
                <a:lnTo>
                  <a:pt x="1796" y="1913"/>
                </a:lnTo>
                <a:lnTo>
                  <a:pt x="1796" y="1912"/>
                </a:lnTo>
                <a:lnTo>
                  <a:pt x="1795" y="1912"/>
                </a:lnTo>
                <a:lnTo>
                  <a:pt x="1795" y="1911"/>
                </a:lnTo>
                <a:lnTo>
                  <a:pt x="1795" y="1912"/>
                </a:lnTo>
                <a:lnTo>
                  <a:pt x="1795" y="1913"/>
                </a:lnTo>
                <a:lnTo>
                  <a:pt x="1795" y="1915"/>
                </a:lnTo>
                <a:lnTo>
                  <a:pt x="1793" y="1915"/>
                </a:lnTo>
                <a:lnTo>
                  <a:pt x="1792" y="1915"/>
                </a:lnTo>
                <a:lnTo>
                  <a:pt x="1792" y="1913"/>
                </a:lnTo>
                <a:lnTo>
                  <a:pt x="1790" y="1913"/>
                </a:lnTo>
                <a:lnTo>
                  <a:pt x="1790" y="1912"/>
                </a:lnTo>
                <a:lnTo>
                  <a:pt x="1789" y="1912"/>
                </a:lnTo>
                <a:lnTo>
                  <a:pt x="1789" y="1911"/>
                </a:lnTo>
                <a:lnTo>
                  <a:pt x="1789" y="1909"/>
                </a:lnTo>
                <a:lnTo>
                  <a:pt x="1789" y="1908"/>
                </a:lnTo>
                <a:lnTo>
                  <a:pt x="1787" y="1908"/>
                </a:lnTo>
                <a:lnTo>
                  <a:pt x="1787" y="1906"/>
                </a:lnTo>
                <a:lnTo>
                  <a:pt x="1787" y="1908"/>
                </a:lnTo>
                <a:lnTo>
                  <a:pt x="1787" y="1909"/>
                </a:lnTo>
                <a:lnTo>
                  <a:pt x="1787" y="1911"/>
                </a:lnTo>
                <a:lnTo>
                  <a:pt x="1787" y="1909"/>
                </a:lnTo>
                <a:lnTo>
                  <a:pt x="1786" y="1909"/>
                </a:lnTo>
                <a:lnTo>
                  <a:pt x="1786" y="1908"/>
                </a:lnTo>
                <a:lnTo>
                  <a:pt x="1786" y="1909"/>
                </a:lnTo>
                <a:lnTo>
                  <a:pt x="1786" y="1911"/>
                </a:lnTo>
                <a:lnTo>
                  <a:pt x="1784" y="1911"/>
                </a:lnTo>
                <a:lnTo>
                  <a:pt x="1784" y="1912"/>
                </a:lnTo>
                <a:lnTo>
                  <a:pt x="1783" y="1912"/>
                </a:lnTo>
                <a:lnTo>
                  <a:pt x="1781" y="1912"/>
                </a:lnTo>
                <a:lnTo>
                  <a:pt x="1781" y="1913"/>
                </a:lnTo>
                <a:lnTo>
                  <a:pt x="1780" y="1913"/>
                </a:lnTo>
                <a:lnTo>
                  <a:pt x="1778" y="1913"/>
                </a:lnTo>
                <a:lnTo>
                  <a:pt x="1778" y="1912"/>
                </a:lnTo>
                <a:lnTo>
                  <a:pt x="1777" y="1912"/>
                </a:lnTo>
                <a:lnTo>
                  <a:pt x="1777" y="1913"/>
                </a:lnTo>
                <a:lnTo>
                  <a:pt x="1778" y="1913"/>
                </a:lnTo>
                <a:lnTo>
                  <a:pt x="1780" y="1913"/>
                </a:lnTo>
                <a:lnTo>
                  <a:pt x="1780" y="1915"/>
                </a:lnTo>
                <a:lnTo>
                  <a:pt x="1781" y="1915"/>
                </a:lnTo>
                <a:lnTo>
                  <a:pt x="1783" y="1915"/>
                </a:lnTo>
                <a:lnTo>
                  <a:pt x="1783" y="1916"/>
                </a:lnTo>
                <a:lnTo>
                  <a:pt x="1781" y="1916"/>
                </a:lnTo>
                <a:lnTo>
                  <a:pt x="1781" y="1918"/>
                </a:lnTo>
                <a:lnTo>
                  <a:pt x="1780" y="1918"/>
                </a:lnTo>
                <a:lnTo>
                  <a:pt x="1778" y="1916"/>
                </a:lnTo>
                <a:lnTo>
                  <a:pt x="1777" y="1916"/>
                </a:lnTo>
                <a:lnTo>
                  <a:pt x="1776" y="1916"/>
                </a:lnTo>
                <a:lnTo>
                  <a:pt x="1776" y="1918"/>
                </a:lnTo>
                <a:lnTo>
                  <a:pt x="1774" y="1918"/>
                </a:lnTo>
                <a:lnTo>
                  <a:pt x="1773" y="1918"/>
                </a:lnTo>
                <a:lnTo>
                  <a:pt x="1773" y="1919"/>
                </a:lnTo>
                <a:lnTo>
                  <a:pt x="1774" y="1919"/>
                </a:lnTo>
                <a:lnTo>
                  <a:pt x="1776" y="1919"/>
                </a:lnTo>
                <a:lnTo>
                  <a:pt x="1777" y="1919"/>
                </a:lnTo>
                <a:lnTo>
                  <a:pt x="1777" y="1921"/>
                </a:lnTo>
                <a:lnTo>
                  <a:pt x="1776" y="1921"/>
                </a:lnTo>
                <a:lnTo>
                  <a:pt x="1774" y="1921"/>
                </a:lnTo>
                <a:lnTo>
                  <a:pt x="1773" y="1921"/>
                </a:lnTo>
                <a:lnTo>
                  <a:pt x="1771" y="1921"/>
                </a:lnTo>
                <a:lnTo>
                  <a:pt x="1770" y="1921"/>
                </a:lnTo>
                <a:lnTo>
                  <a:pt x="1768" y="1921"/>
                </a:lnTo>
                <a:lnTo>
                  <a:pt x="1768" y="1922"/>
                </a:lnTo>
                <a:lnTo>
                  <a:pt x="1767" y="1922"/>
                </a:lnTo>
                <a:lnTo>
                  <a:pt x="1765" y="1922"/>
                </a:lnTo>
                <a:lnTo>
                  <a:pt x="1764" y="1921"/>
                </a:lnTo>
                <a:lnTo>
                  <a:pt x="1764" y="1919"/>
                </a:lnTo>
                <a:lnTo>
                  <a:pt x="1764" y="1918"/>
                </a:lnTo>
                <a:lnTo>
                  <a:pt x="1765" y="1916"/>
                </a:lnTo>
                <a:lnTo>
                  <a:pt x="1764" y="1916"/>
                </a:lnTo>
                <a:lnTo>
                  <a:pt x="1764" y="1915"/>
                </a:lnTo>
                <a:lnTo>
                  <a:pt x="1765" y="1915"/>
                </a:lnTo>
                <a:lnTo>
                  <a:pt x="1767" y="1915"/>
                </a:lnTo>
                <a:lnTo>
                  <a:pt x="1767" y="1916"/>
                </a:lnTo>
                <a:lnTo>
                  <a:pt x="1768" y="1916"/>
                </a:lnTo>
                <a:lnTo>
                  <a:pt x="1767" y="1915"/>
                </a:lnTo>
                <a:lnTo>
                  <a:pt x="1768" y="1915"/>
                </a:lnTo>
                <a:lnTo>
                  <a:pt x="1768" y="1913"/>
                </a:lnTo>
                <a:lnTo>
                  <a:pt x="1767" y="1913"/>
                </a:lnTo>
                <a:lnTo>
                  <a:pt x="1765" y="1913"/>
                </a:lnTo>
                <a:lnTo>
                  <a:pt x="1765" y="1915"/>
                </a:lnTo>
                <a:lnTo>
                  <a:pt x="1765" y="1913"/>
                </a:lnTo>
                <a:lnTo>
                  <a:pt x="1764" y="1913"/>
                </a:lnTo>
                <a:lnTo>
                  <a:pt x="1764" y="1915"/>
                </a:lnTo>
                <a:lnTo>
                  <a:pt x="1762" y="1915"/>
                </a:lnTo>
                <a:lnTo>
                  <a:pt x="1761" y="1915"/>
                </a:lnTo>
                <a:lnTo>
                  <a:pt x="1759" y="1915"/>
                </a:lnTo>
                <a:lnTo>
                  <a:pt x="1761" y="1916"/>
                </a:lnTo>
                <a:lnTo>
                  <a:pt x="1759" y="1916"/>
                </a:lnTo>
                <a:lnTo>
                  <a:pt x="1759" y="1915"/>
                </a:lnTo>
                <a:lnTo>
                  <a:pt x="1758" y="1915"/>
                </a:lnTo>
                <a:lnTo>
                  <a:pt x="1756" y="1915"/>
                </a:lnTo>
                <a:lnTo>
                  <a:pt x="1755" y="1913"/>
                </a:lnTo>
                <a:lnTo>
                  <a:pt x="1755" y="1912"/>
                </a:lnTo>
                <a:lnTo>
                  <a:pt x="1756" y="1912"/>
                </a:lnTo>
                <a:lnTo>
                  <a:pt x="1756" y="1911"/>
                </a:lnTo>
                <a:lnTo>
                  <a:pt x="1755" y="1911"/>
                </a:lnTo>
                <a:lnTo>
                  <a:pt x="1753" y="1911"/>
                </a:lnTo>
                <a:lnTo>
                  <a:pt x="1753" y="1909"/>
                </a:lnTo>
                <a:lnTo>
                  <a:pt x="1753" y="1911"/>
                </a:lnTo>
                <a:lnTo>
                  <a:pt x="1752" y="1911"/>
                </a:lnTo>
                <a:lnTo>
                  <a:pt x="1751" y="1911"/>
                </a:lnTo>
                <a:lnTo>
                  <a:pt x="1751" y="1909"/>
                </a:lnTo>
                <a:lnTo>
                  <a:pt x="1751" y="1908"/>
                </a:lnTo>
                <a:lnTo>
                  <a:pt x="1751" y="1906"/>
                </a:lnTo>
                <a:lnTo>
                  <a:pt x="1749" y="1903"/>
                </a:lnTo>
                <a:lnTo>
                  <a:pt x="1749" y="1902"/>
                </a:lnTo>
                <a:lnTo>
                  <a:pt x="1751" y="1902"/>
                </a:lnTo>
                <a:lnTo>
                  <a:pt x="1751" y="1900"/>
                </a:lnTo>
                <a:lnTo>
                  <a:pt x="1752" y="1900"/>
                </a:lnTo>
                <a:lnTo>
                  <a:pt x="1751" y="1899"/>
                </a:lnTo>
                <a:lnTo>
                  <a:pt x="1752" y="1899"/>
                </a:lnTo>
                <a:lnTo>
                  <a:pt x="1752" y="1897"/>
                </a:lnTo>
                <a:lnTo>
                  <a:pt x="1753" y="1897"/>
                </a:lnTo>
                <a:lnTo>
                  <a:pt x="1753" y="1896"/>
                </a:lnTo>
                <a:lnTo>
                  <a:pt x="1755" y="1896"/>
                </a:lnTo>
                <a:lnTo>
                  <a:pt x="1756" y="1896"/>
                </a:lnTo>
                <a:lnTo>
                  <a:pt x="1758" y="1897"/>
                </a:lnTo>
                <a:lnTo>
                  <a:pt x="1759" y="1897"/>
                </a:lnTo>
                <a:lnTo>
                  <a:pt x="1761" y="1897"/>
                </a:lnTo>
                <a:lnTo>
                  <a:pt x="1761" y="1899"/>
                </a:lnTo>
                <a:lnTo>
                  <a:pt x="1762" y="1899"/>
                </a:lnTo>
                <a:lnTo>
                  <a:pt x="1762" y="1900"/>
                </a:lnTo>
                <a:lnTo>
                  <a:pt x="1764" y="1900"/>
                </a:lnTo>
                <a:lnTo>
                  <a:pt x="1764" y="1902"/>
                </a:lnTo>
                <a:lnTo>
                  <a:pt x="1764" y="1900"/>
                </a:lnTo>
                <a:lnTo>
                  <a:pt x="1764" y="1899"/>
                </a:lnTo>
                <a:lnTo>
                  <a:pt x="1762" y="1899"/>
                </a:lnTo>
                <a:lnTo>
                  <a:pt x="1762" y="1897"/>
                </a:lnTo>
                <a:lnTo>
                  <a:pt x="1761" y="1896"/>
                </a:lnTo>
                <a:lnTo>
                  <a:pt x="1759" y="1896"/>
                </a:lnTo>
                <a:lnTo>
                  <a:pt x="1758" y="1896"/>
                </a:lnTo>
                <a:lnTo>
                  <a:pt x="1758" y="1894"/>
                </a:lnTo>
                <a:lnTo>
                  <a:pt x="1756" y="1894"/>
                </a:lnTo>
                <a:lnTo>
                  <a:pt x="1756" y="1893"/>
                </a:lnTo>
                <a:lnTo>
                  <a:pt x="1755" y="1893"/>
                </a:lnTo>
                <a:lnTo>
                  <a:pt x="1755" y="1891"/>
                </a:lnTo>
                <a:lnTo>
                  <a:pt x="1756" y="1890"/>
                </a:lnTo>
                <a:lnTo>
                  <a:pt x="1756" y="1889"/>
                </a:lnTo>
                <a:lnTo>
                  <a:pt x="1758" y="1889"/>
                </a:lnTo>
                <a:lnTo>
                  <a:pt x="1759" y="1887"/>
                </a:lnTo>
                <a:lnTo>
                  <a:pt x="1761" y="1887"/>
                </a:lnTo>
                <a:lnTo>
                  <a:pt x="1762" y="1887"/>
                </a:lnTo>
                <a:lnTo>
                  <a:pt x="1762" y="1886"/>
                </a:lnTo>
                <a:lnTo>
                  <a:pt x="1764" y="1886"/>
                </a:lnTo>
                <a:lnTo>
                  <a:pt x="1765" y="1886"/>
                </a:lnTo>
                <a:lnTo>
                  <a:pt x="1765" y="1884"/>
                </a:lnTo>
                <a:lnTo>
                  <a:pt x="1765" y="1886"/>
                </a:lnTo>
                <a:lnTo>
                  <a:pt x="1767" y="1886"/>
                </a:lnTo>
                <a:lnTo>
                  <a:pt x="1765" y="1886"/>
                </a:lnTo>
                <a:lnTo>
                  <a:pt x="1765" y="1887"/>
                </a:lnTo>
                <a:lnTo>
                  <a:pt x="1765" y="1889"/>
                </a:lnTo>
                <a:lnTo>
                  <a:pt x="1767" y="1889"/>
                </a:lnTo>
                <a:lnTo>
                  <a:pt x="1767" y="1890"/>
                </a:lnTo>
                <a:lnTo>
                  <a:pt x="1768" y="1890"/>
                </a:lnTo>
                <a:lnTo>
                  <a:pt x="1768" y="1891"/>
                </a:lnTo>
                <a:lnTo>
                  <a:pt x="1768" y="1893"/>
                </a:lnTo>
                <a:lnTo>
                  <a:pt x="1770" y="1893"/>
                </a:lnTo>
                <a:lnTo>
                  <a:pt x="1770" y="1891"/>
                </a:lnTo>
                <a:lnTo>
                  <a:pt x="1768" y="1891"/>
                </a:lnTo>
                <a:lnTo>
                  <a:pt x="1768" y="1890"/>
                </a:lnTo>
                <a:lnTo>
                  <a:pt x="1768" y="1889"/>
                </a:lnTo>
                <a:lnTo>
                  <a:pt x="1767" y="1889"/>
                </a:lnTo>
                <a:lnTo>
                  <a:pt x="1767" y="1887"/>
                </a:lnTo>
                <a:lnTo>
                  <a:pt x="1768" y="1887"/>
                </a:lnTo>
                <a:lnTo>
                  <a:pt x="1767" y="1886"/>
                </a:lnTo>
                <a:lnTo>
                  <a:pt x="1767" y="1884"/>
                </a:lnTo>
                <a:lnTo>
                  <a:pt x="1768" y="1884"/>
                </a:lnTo>
                <a:lnTo>
                  <a:pt x="1768" y="1883"/>
                </a:lnTo>
                <a:lnTo>
                  <a:pt x="1770" y="1883"/>
                </a:lnTo>
                <a:lnTo>
                  <a:pt x="1771" y="1881"/>
                </a:lnTo>
                <a:lnTo>
                  <a:pt x="1773" y="1881"/>
                </a:lnTo>
                <a:lnTo>
                  <a:pt x="1774" y="1881"/>
                </a:lnTo>
                <a:lnTo>
                  <a:pt x="1776" y="1881"/>
                </a:lnTo>
                <a:lnTo>
                  <a:pt x="1777" y="1880"/>
                </a:lnTo>
                <a:lnTo>
                  <a:pt x="1777" y="1881"/>
                </a:lnTo>
                <a:lnTo>
                  <a:pt x="1776" y="1881"/>
                </a:lnTo>
                <a:lnTo>
                  <a:pt x="1776" y="1883"/>
                </a:lnTo>
                <a:lnTo>
                  <a:pt x="1777" y="1883"/>
                </a:lnTo>
                <a:lnTo>
                  <a:pt x="1778" y="1883"/>
                </a:lnTo>
                <a:lnTo>
                  <a:pt x="1778" y="1884"/>
                </a:lnTo>
                <a:lnTo>
                  <a:pt x="1780" y="1884"/>
                </a:lnTo>
                <a:lnTo>
                  <a:pt x="1780" y="1886"/>
                </a:lnTo>
                <a:lnTo>
                  <a:pt x="1781" y="1886"/>
                </a:lnTo>
                <a:lnTo>
                  <a:pt x="1781" y="1884"/>
                </a:lnTo>
                <a:lnTo>
                  <a:pt x="1780" y="1884"/>
                </a:lnTo>
                <a:lnTo>
                  <a:pt x="1780" y="1883"/>
                </a:lnTo>
                <a:lnTo>
                  <a:pt x="1778" y="1883"/>
                </a:lnTo>
                <a:lnTo>
                  <a:pt x="1780" y="1883"/>
                </a:lnTo>
                <a:lnTo>
                  <a:pt x="1781" y="1881"/>
                </a:lnTo>
                <a:lnTo>
                  <a:pt x="1781" y="1883"/>
                </a:lnTo>
                <a:lnTo>
                  <a:pt x="1781" y="1881"/>
                </a:lnTo>
                <a:lnTo>
                  <a:pt x="1783" y="1883"/>
                </a:lnTo>
                <a:lnTo>
                  <a:pt x="1784" y="1883"/>
                </a:lnTo>
                <a:lnTo>
                  <a:pt x="1784" y="1884"/>
                </a:lnTo>
                <a:lnTo>
                  <a:pt x="1786" y="1884"/>
                </a:lnTo>
                <a:lnTo>
                  <a:pt x="1787" y="1886"/>
                </a:lnTo>
                <a:lnTo>
                  <a:pt x="1786" y="1886"/>
                </a:lnTo>
                <a:lnTo>
                  <a:pt x="1786" y="1887"/>
                </a:lnTo>
                <a:lnTo>
                  <a:pt x="1787" y="1887"/>
                </a:lnTo>
                <a:lnTo>
                  <a:pt x="1789" y="1887"/>
                </a:lnTo>
                <a:lnTo>
                  <a:pt x="1790" y="1887"/>
                </a:lnTo>
                <a:lnTo>
                  <a:pt x="1790" y="1889"/>
                </a:lnTo>
                <a:lnTo>
                  <a:pt x="1792" y="1889"/>
                </a:lnTo>
                <a:lnTo>
                  <a:pt x="1793" y="1890"/>
                </a:lnTo>
                <a:lnTo>
                  <a:pt x="1795" y="1890"/>
                </a:lnTo>
                <a:lnTo>
                  <a:pt x="1795" y="1889"/>
                </a:lnTo>
                <a:lnTo>
                  <a:pt x="1793" y="1889"/>
                </a:lnTo>
                <a:lnTo>
                  <a:pt x="1792" y="1887"/>
                </a:lnTo>
                <a:lnTo>
                  <a:pt x="1790" y="1887"/>
                </a:lnTo>
                <a:lnTo>
                  <a:pt x="1790" y="1886"/>
                </a:lnTo>
                <a:lnTo>
                  <a:pt x="1789" y="1886"/>
                </a:lnTo>
                <a:lnTo>
                  <a:pt x="1789" y="1884"/>
                </a:lnTo>
                <a:lnTo>
                  <a:pt x="1787" y="1884"/>
                </a:lnTo>
                <a:lnTo>
                  <a:pt x="1787" y="1883"/>
                </a:lnTo>
                <a:lnTo>
                  <a:pt x="1786" y="1883"/>
                </a:lnTo>
                <a:lnTo>
                  <a:pt x="1784" y="1881"/>
                </a:lnTo>
                <a:lnTo>
                  <a:pt x="1784" y="1880"/>
                </a:lnTo>
                <a:lnTo>
                  <a:pt x="1783" y="1880"/>
                </a:lnTo>
                <a:lnTo>
                  <a:pt x="1783" y="1878"/>
                </a:lnTo>
                <a:lnTo>
                  <a:pt x="1784" y="1878"/>
                </a:lnTo>
                <a:lnTo>
                  <a:pt x="1786" y="1878"/>
                </a:lnTo>
                <a:lnTo>
                  <a:pt x="1787" y="1878"/>
                </a:lnTo>
                <a:lnTo>
                  <a:pt x="1789" y="1878"/>
                </a:lnTo>
                <a:lnTo>
                  <a:pt x="1789" y="1880"/>
                </a:lnTo>
                <a:lnTo>
                  <a:pt x="1790" y="1881"/>
                </a:lnTo>
                <a:lnTo>
                  <a:pt x="1790" y="1883"/>
                </a:lnTo>
                <a:lnTo>
                  <a:pt x="1790" y="1884"/>
                </a:lnTo>
                <a:lnTo>
                  <a:pt x="1792" y="1884"/>
                </a:lnTo>
                <a:lnTo>
                  <a:pt x="1792" y="1883"/>
                </a:lnTo>
                <a:lnTo>
                  <a:pt x="1790" y="1881"/>
                </a:lnTo>
                <a:lnTo>
                  <a:pt x="1790" y="1880"/>
                </a:lnTo>
                <a:lnTo>
                  <a:pt x="1790" y="1878"/>
                </a:lnTo>
                <a:lnTo>
                  <a:pt x="1789" y="1878"/>
                </a:lnTo>
                <a:lnTo>
                  <a:pt x="1789" y="1877"/>
                </a:lnTo>
                <a:lnTo>
                  <a:pt x="1787" y="1877"/>
                </a:lnTo>
                <a:lnTo>
                  <a:pt x="1786" y="1877"/>
                </a:lnTo>
                <a:lnTo>
                  <a:pt x="1784" y="1877"/>
                </a:lnTo>
                <a:lnTo>
                  <a:pt x="1784" y="1878"/>
                </a:lnTo>
                <a:lnTo>
                  <a:pt x="1784" y="1877"/>
                </a:lnTo>
                <a:lnTo>
                  <a:pt x="1784" y="1875"/>
                </a:lnTo>
                <a:lnTo>
                  <a:pt x="1784" y="1874"/>
                </a:lnTo>
                <a:lnTo>
                  <a:pt x="1786" y="1874"/>
                </a:lnTo>
                <a:lnTo>
                  <a:pt x="1786" y="1872"/>
                </a:lnTo>
                <a:lnTo>
                  <a:pt x="1787" y="1874"/>
                </a:lnTo>
                <a:lnTo>
                  <a:pt x="1789" y="1874"/>
                </a:lnTo>
                <a:lnTo>
                  <a:pt x="1789" y="1872"/>
                </a:lnTo>
                <a:lnTo>
                  <a:pt x="1790" y="1871"/>
                </a:lnTo>
                <a:lnTo>
                  <a:pt x="1790" y="1869"/>
                </a:lnTo>
                <a:lnTo>
                  <a:pt x="1790" y="1871"/>
                </a:lnTo>
                <a:lnTo>
                  <a:pt x="1790" y="1872"/>
                </a:lnTo>
                <a:lnTo>
                  <a:pt x="1792" y="1872"/>
                </a:lnTo>
                <a:lnTo>
                  <a:pt x="1792" y="1871"/>
                </a:lnTo>
                <a:lnTo>
                  <a:pt x="1792" y="1872"/>
                </a:lnTo>
                <a:lnTo>
                  <a:pt x="1793" y="1872"/>
                </a:lnTo>
                <a:lnTo>
                  <a:pt x="1795" y="1872"/>
                </a:lnTo>
                <a:lnTo>
                  <a:pt x="1795" y="1871"/>
                </a:lnTo>
                <a:lnTo>
                  <a:pt x="1795" y="1872"/>
                </a:lnTo>
                <a:lnTo>
                  <a:pt x="1796" y="1872"/>
                </a:lnTo>
                <a:lnTo>
                  <a:pt x="1798" y="1872"/>
                </a:lnTo>
                <a:lnTo>
                  <a:pt x="1796" y="1872"/>
                </a:lnTo>
                <a:lnTo>
                  <a:pt x="1796" y="1871"/>
                </a:lnTo>
                <a:lnTo>
                  <a:pt x="1798" y="1871"/>
                </a:lnTo>
                <a:lnTo>
                  <a:pt x="1796" y="1871"/>
                </a:lnTo>
                <a:lnTo>
                  <a:pt x="1795" y="1871"/>
                </a:lnTo>
                <a:lnTo>
                  <a:pt x="1795" y="1869"/>
                </a:lnTo>
                <a:lnTo>
                  <a:pt x="1793" y="1869"/>
                </a:lnTo>
                <a:lnTo>
                  <a:pt x="1795" y="1868"/>
                </a:lnTo>
                <a:lnTo>
                  <a:pt x="1795" y="1869"/>
                </a:lnTo>
                <a:lnTo>
                  <a:pt x="1796" y="1869"/>
                </a:lnTo>
                <a:lnTo>
                  <a:pt x="1796" y="1871"/>
                </a:lnTo>
                <a:lnTo>
                  <a:pt x="1796" y="1869"/>
                </a:lnTo>
                <a:lnTo>
                  <a:pt x="1796" y="1868"/>
                </a:lnTo>
                <a:lnTo>
                  <a:pt x="1796" y="1866"/>
                </a:lnTo>
                <a:lnTo>
                  <a:pt x="1798" y="1866"/>
                </a:lnTo>
                <a:lnTo>
                  <a:pt x="1799" y="1868"/>
                </a:lnTo>
                <a:lnTo>
                  <a:pt x="1800" y="1866"/>
                </a:lnTo>
                <a:lnTo>
                  <a:pt x="1802" y="1866"/>
                </a:lnTo>
                <a:lnTo>
                  <a:pt x="1800" y="1868"/>
                </a:lnTo>
                <a:lnTo>
                  <a:pt x="1800" y="1869"/>
                </a:lnTo>
                <a:lnTo>
                  <a:pt x="1800" y="1871"/>
                </a:lnTo>
                <a:lnTo>
                  <a:pt x="1802" y="1869"/>
                </a:lnTo>
                <a:lnTo>
                  <a:pt x="1802" y="1868"/>
                </a:lnTo>
                <a:lnTo>
                  <a:pt x="1803" y="1868"/>
                </a:lnTo>
                <a:lnTo>
                  <a:pt x="1803" y="1866"/>
                </a:lnTo>
                <a:lnTo>
                  <a:pt x="1802" y="1866"/>
                </a:lnTo>
                <a:lnTo>
                  <a:pt x="1800" y="1865"/>
                </a:lnTo>
                <a:lnTo>
                  <a:pt x="1800" y="1864"/>
                </a:lnTo>
                <a:lnTo>
                  <a:pt x="1800" y="1862"/>
                </a:lnTo>
                <a:lnTo>
                  <a:pt x="1800" y="1861"/>
                </a:lnTo>
                <a:lnTo>
                  <a:pt x="1800" y="1859"/>
                </a:lnTo>
                <a:lnTo>
                  <a:pt x="1800" y="1861"/>
                </a:lnTo>
                <a:lnTo>
                  <a:pt x="1800" y="1862"/>
                </a:lnTo>
                <a:lnTo>
                  <a:pt x="1800" y="1861"/>
                </a:lnTo>
                <a:lnTo>
                  <a:pt x="1802" y="1861"/>
                </a:lnTo>
                <a:lnTo>
                  <a:pt x="1802" y="1859"/>
                </a:lnTo>
                <a:lnTo>
                  <a:pt x="1803" y="1859"/>
                </a:lnTo>
                <a:lnTo>
                  <a:pt x="1803" y="1858"/>
                </a:lnTo>
                <a:lnTo>
                  <a:pt x="1805" y="1858"/>
                </a:lnTo>
                <a:lnTo>
                  <a:pt x="1806" y="1858"/>
                </a:lnTo>
                <a:lnTo>
                  <a:pt x="1806" y="1856"/>
                </a:lnTo>
                <a:lnTo>
                  <a:pt x="1805" y="1856"/>
                </a:lnTo>
                <a:lnTo>
                  <a:pt x="1806" y="1856"/>
                </a:lnTo>
                <a:lnTo>
                  <a:pt x="1806" y="1855"/>
                </a:lnTo>
                <a:lnTo>
                  <a:pt x="1806" y="1853"/>
                </a:lnTo>
                <a:lnTo>
                  <a:pt x="1808" y="1852"/>
                </a:lnTo>
                <a:lnTo>
                  <a:pt x="1808" y="1850"/>
                </a:lnTo>
                <a:lnTo>
                  <a:pt x="1809" y="1850"/>
                </a:lnTo>
                <a:lnTo>
                  <a:pt x="1811" y="1850"/>
                </a:lnTo>
                <a:lnTo>
                  <a:pt x="1812" y="1852"/>
                </a:lnTo>
                <a:lnTo>
                  <a:pt x="1812" y="1850"/>
                </a:lnTo>
                <a:lnTo>
                  <a:pt x="1811" y="1850"/>
                </a:lnTo>
                <a:lnTo>
                  <a:pt x="1811" y="1849"/>
                </a:lnTo>
                <a:lnTo>
                  <a:pt x="1812" y="1846"/>
                </a:lnTo>
                <a:lnTo>
                  <a:pt x="1814" y="1846"/>
                </a:lnTo>
                <a:lnTo>
                  <a:pt x="1814" y="1844"/>
                </a:lnTo>
                <a:lnTo>
                  <a:pt x="1815" y="1844"/>
                </a:lnTo>
                <a:lnTo>
                  <a:pt x="1817" y="1841"/>
                </a:lnTo>
                <a:lnTo>
                  <a:pt x="1818" y="1841"/>
                </a:lnTo>
                <a:lnTo>
                  <a:pt x="1817" y="1841"/>
                </a:lnTo>
                <a:lnTo>
                  <a:pt x="1815" y="1841"/>
                </a:lnTo>
                <a:lnTo>
                  <a:pt x="1814" y="1841"/>
                </a:lnTo>
                <a:lnTo>
                  <a:pt x="1815" y="1840"/>
                </a:lnTo>
                <a:lnTo>
                  <a:pt x="1814" y="1840"/>
                </a:lnTo>
                <a:lnTo>
                  <a:pt x="1812" y="1841"/>
                </a:lnTo>
                <a:lnTo>
                  <a:pt x="1811" y="1841"/>
                </a:lnTo>
                <a:lnTo>
                  <a:pt x="1809" y="1841"/>
                </a:lnTo>
                <a:lnTo>
                  <a:pt x="1808" y="1841"/>
                </a:lnTo>
                <a:lnTo>
                  <a:pt x="1808" y="1843"/>
                </a:lnTo>
                <a:lnTo>
                  <a:pt x="1806" y="1843"/>
                </a:lnTo>
                <a:lnTo>
                  <a:pt x="1805" y="1844"/>
                </a:lnTo>
                <a:lnTo>
                  <a:pt x="1803" y="1846"/>
                </a:lnTo>
                <a:lnTo>
                  <a:pt x="1802" y="1846"/>
                </a:lnTo>
                <a:lnTo>
                  <a:pt x="1802" y="1847"/>
                </a:lnTo>
                <a:lnTo>
                  <a:pt x="1800" y="1849"/>
                </a:lnTo>
                <a:lnTo>
                  <a:pt x="1799" y="1849"/>
                </a:lnTo>
                <a:lnTo>
                  <a:pt x="1799" y="1850"/>
                </a:lnTo>
                <a:lnTo>
                  <a:pt x="1798" y="1850"/>
                </a:lnTo>
                <a:lnTo>
                  <a:pt x="1798" y="1852"/>
                </a:lnTo>
                <a:lnTo>
                  <a:pt x="1795" y="1853"/>
                </a:lnTo>
                <a:lnTo>
                  <a:pt x="1793" y="1855"/>
                </a:lnTo>
                <a:lnTo>
                  <a:pt x="1792" y="1855"/>
                </a:lnTo>
                <a:lnTo>
                  <a:pt x="1790" y="1856"/>
                </a:lnTo>
                <a:lnTo>
                  <a:pt x="1789" y="1856"/>
                </a:lnTo>
                <a:lnTo>
                  <a:pt x="1787" y="1856"/>
                </a:lnTo>
                <a:lnTo>
                  <a:pt x="1786" y="1856"/>
                </a:lnTo>
                <a:lnTo>
                  <a:pt x="1786" y="1858"/>
                </a:lnTo>
                <a:lnTo>
                  <a:pt x="1784" y="1859"/>
                </a:lnTo>
                <a:lnTo>
                  <a:pt x="1784" y="1861"/>
                </a:lnTo>
                <a:lnTo>
                  <a:pt x="1783" y="1861"/>
                </a:lnTo>
                <a:lnTo>
                  <a:pt x="1781" y="1861"/>
                </a:lnTo>
                <a:lnTo>
                  <a:pt x="1781" y="1862"/>
                </a:lnTo>
                <a:lnTo>
                  <a:pt x="1783" y="1862"/>
                </a:lnTo>
                <a:lnTo>
                  <a:pt x="1784" y="1864"/>
                </a:lnTo>
                <a:lnTo>
                  <a:pt x="1784" y="1865"/>
                </a:lnTo>
                <a:lnTo>
                  <a:pt x="1786" y="1865"/>
                </a:lnTo>
                <a:lnTo>
                  <a:pt x="1787" y="1865"/>
                </a:lnTo>
                <a:lnTo>
                  <a:pt x="1787" y="1866"/>
                </a:lnTo>
                <a:lnTo>
                  <a:pt x="1786" y="1866"/>
                </a:lnTo>
                <a:lnTo>
                  <a:pt x="1786" y="1865"/>
                </a:lnTo>
                <a:lnTo>
                  <a:pt x="1784" y="1865"/>
                </a:lnTo>
                <a:lnTo>
                  <a:pt x="1783" y="1864"/>
                </a:lnTo>
                <a:lnTo>
                  <a:pt x="1783" y="1862"/>
                </a:lnTo>
                <a:lnTo>
                  <a:pt x="1781" y="1862"/>
                </a:lnTo>
                <a:lnTo>
                  <a:pt x="1780" y="1862"/>
                </a:lnTo>
                <a:lnTo>
                  <a:pt x="1778" y="1862"/>
                </a:lnTo>
                <a:lnTo>
                  <a:pt x="1778" y="1861"/>
                </a:lnTo>
                <a:lnTo>
                  <a:pt x="1777" y="1861"/>
                </a:lnTo>
                <a:lnTo>
                  <a:pt x="1776" y="1861"/>
                </a:lnTo>
                <a:lnTo>
                  <a:pt x="1774" y="1861"/>
                </a:lnTo>
                <a:lnTo>
                  <a:pt x="1773" y="1861"/>
                </a:lnTo>
                <a:lnTo>
                  <a:pt x="1771" y="1859"/>
                </a:lnTo>
                <a:lnTo>
                  <a:pt x="1770" y="1859"/>
                </a:lnTo>
                <a:lnTo>
                  <a:pt x="1770" y="1858"/>
                </a:lnTo>
                <a:lnTo>
                  <a:pt x="1768" y="1858"/>
                </a:lnTo>
                <a:lnTo>
                  <a:pt x="1765" y="1855"/>
                </a:lnTo>
                <a:lnTo>
                  <a:pt x="1762" y="1853"/>
                </a:lnTo>
                <a:lnTo>
                  <a:pt x="1759" y="1850"/>
                </a:lnTo>
                <a:lnTo>
                  <a:pt x="1758" y="1849"/>
                </a:lnTo>
                <a:lnTo>
                  <a:pt x="1758" y="1847"/>
                </a:lnTo>
                <a:lnTo>
                  <a:pt x="1758" y="1846"/>
                </a:lnTo>
                <a:lnTo>
                  <a:pt x="1758" y="1844"/>
                </a:lnTo>
                <a:lnTo>
                  <a:pt x="1758" y="1843"/>
                </a:lnTo>
                <a:lnTo>
                  <a:pt x="1758" y="1844"/>
                </a:lnTo>
                <a:lnTo>
                  <a:pt x="1758" y="1843"/>
                </a:lnTo>
                <a:lnTo>
                  <a:pt x="1758" y="1841"/>
                </a:lnTo>
                <a:lnTo>
                  <a:pt x="1759" y="1840"/>
                </a:lnTo>
                <a:lnTo>
                  <a:pt x="1759" y="1839"/>
                </a:lnTo>
                <a:lnTo>
                  <a:pt x="1761" y="1837"/>
                </a:lnTo>
                <a:lnTo>
                  <a:pt x="1761" y="1834"/>
                </a:lnTo>
                <a:lnTo>
                  <a:pt x="1761" y="1833"/>
                </a:lnTo>
                <a:lnTo>
                  <a:pt x="1762" y="1830"/>
                </a:lnTo>
                <a:lnTo>
                  <a:pt x="1764" y="1828"/>
                </a:lnTo>
                <a:lnTo>
                  <a:pt x="1765" y="1825"/>
                </a:lnTo>
                <a:lnTo>
                  <a:pt x="1765" y="1824"/>
                </a:lnTo>
                <a:lnTo>
                  <a:pt x="1765" y="1822"/>
                </a:lnTo>
                <a:lnTo>
                  <a:pt x="1765" y="1821"/>
                </a:lnTo>
                <a:lnTo>
                  <a:pt x="1767" y="1818"/>
                </a:lnTo>
                <a:lnTo>
                  <a:pt x="1767" y="1815"/>
                </a:lnTo>
                <a:lnTo>
                  <a:pt x="1767" y="1814"/>
                </a:lnTo>
                <a:lnTo>
                  <a:pt x="1767" y="1812"/>
                </a:lnTo>
                <a:lnTo>
                  <a:pt x="1768" y="1812"/>
                </a:lnTo>
                <a:lnTo>
                  <a:pt x="1768" y="1811"/>
                </a:lnTo>
                <a:lnTo>
                  <a:pt x="1770" y="1809"/>
                </a:lnTo>
                <a:lnTo>
                  <a:pt x="1770" y="1808"/>
                </a:lnTo>
                <a:lnTo>
                  <a:pt x="1771" y="1808"/>
                </a:lnTo>
                <a:lnTo>
                  <a:pt x="1771" y="1806"/>
                </a:lnTo>
                <a:lnTo>
                  <a:pt x="1773" y="1805"/>
                </a:lnTo>
                <a:lnTo>
                  <a:pt x="1773" y="1803"/>
                </a:lnTo>
                <a:lnTo>
                  <a:pt x="1774" y="1803"/>
                </a:lnTo>
                <a:lnTo>
                  <a:pt x="1774" y="1802"/>
                </a:lnTo>
                <a:lnTo>
                  <a:pt x="1776" y="1802"/>
                </a:lnTo>
                <a:lnTo>
                  <a:pt x="1776" y="1800"/>
                </a:lnTo>
                <a:lnTo>
                  <a:pt x="1777" y="1799"/>
                </a:lnTo>
                <a:lnTo>
                  <a:pt x="1778" y="1799"/>
                </a:lnTo>
                <a:lnTo>
                  <a:pt x="1778" y="1797"/>
                </a:lnTo>
                <a:lnTo>
                  <a:pt x="1780" y="1796"/>
                </a:lnTo>
                <a:lnTo>
                  <a:pt x="1781" y="1794"/>
                </a:lnTo>
                <a:lnTo>
                  <a:pt x="1781" y="1793"/>
                </a:lnTo>
                <a:lnTo>
                  <a:pt x="1784" y="1790"/>
                </a:lnTo>
                <a:lnTo>
                  <a:pt x="1784" y="1789"/>
                </a:lnTo>
                <a:lnTo>
                  <a:pt x="1786" y="1789"/>
                </a:lnTo>
                <a:lnTo>
                  <a:pt x="1786" y="1787"/>
                </a:lnTo>
                <a:lnTo>
                  <a:pt x="1787" y="1786"/>
                </a:lnTo>
                <a:lnTo>
                  <a:pt x="1787" y="1784"/>
                </a:lnTo>
                <a:lnTo>
                  <a:pt x="1787" y="1783"/>
                </a:lnTo>
                <a:lnTo>
                  <a:pt x="1789" y="1781"/>
                </a:lnTo>
                <a:lnTo>
                  <a:pt x="1789" y="1780"/>
                </a:lnTo>
                <a:lnTo>
                  <a:pt x="1789" y="1777"/>
                </a:lnTo>
                <a:lnTo>
                  <a:pt x="1789" y="1775"/>
                </a:lnTo>
                <a:lnTo>
                  <a:pt x="1789" y="1774"/>
                </a:lnTo>
                <a:lnTo>
                  <a:pt x="1789" y="1772"/>
                </a:lnTo>
                <a:lnTo>
                  <a:pt x="1789" y="1771"/>
                </a:lnTo>
                <a:lnTo>
                  <a:pt x="1789" y="1769"/>
                </a:lnTo>
                <a:lnTo>
                  <a:pt x="1789" y="1768"/>
                </a:lnTo>
                <a:lnTo>
                  <a:pt x="1789" y="1767"/>
                </a:lnTo>
                <a:lnTo>
                  <a:pt x="1790" y="1767"/>
                </a:lnTo>
                <a:lnTo>
                  <a:pt x="1792" y="1767"/>
                </a:lnTo>
                <a:lnTo>
                  <a:pt x="1792" y="1765"/>
                </a:lnTo>
                <a:lnTo>
                  <a:pt x="1793" y="1765"/>
                </a:lnTo>
                <a:lnTo>
                  <a:pt x="1795" y="1765"/>
                </a:lnTo>
                <a:lnTo>
                  <a:pt x="1795" y="1764"/>
                </a:lnTo>
                <a:lnTo>
                  <a:pt x="1795" y="1762"/>
                </a:lnTo>
                <a:lnTo>
                  <a:pt x="1795" y="1761"/>
                </a:lnTo>
                <a:lnTo>
                  <a:pt x="1795" y="1759"/>
                </a:lnTo>
                <a:lnTo>
                  <a:pt x="1795" y="1758"/>
                </a:lnTo>
                <a:lnTo>
                  <a:pt x="1795" y="1756"/>
                </a:lnTo>
                <a:lnTo>
                  <a:pt x="1795" y="1755"/>
                </a:lnTo>
                <a:lnTo>
                  <a:pt x="1795" y="1753"/>
                </a:lnTo>
                <a:lnTo>
                  <a:pt x="1795" y="1752"/>
                </a:lnTo>
                <a:lnTo>
                  <a:pt x="1795" y="1750"/>
                </a:lnTo>
                <a:lnTo>
                  <a:pt x="1795" y="1749"/>
                </a:lnTo>
                <a:lnTo>
                  <a:pt x="1795" y="1747"/>
                </a:lnTo>
                <a:lnTo>
                  <a:pt x="1796" y="1747"/>
                </a:lnTo>
                <a:lnTo>
                  <a:pt x="1796" y="1746"/>
                </a:lnTo>
                <a:lnTo>
                  <a:pt x="1796" y="1744"/>
                </a:lnTo>
                <a:lnTo>
                  <a:pt x="1798" y="1743"/>
                </a:lnTo>
                <a:lnTo>
                  <a:pt x="1799" y="1744"/>
                </a:lnTo>
                <a:lnTo>
                  <a:pt x="1798" y="1744"/>
                </a:lnTo>
                <a:lnTo>
                  <a:pt x="1798" y="1746"/>
                </a:lnTo>
                <a:lnTo>
                  <a:pt x="1798" y="1747"/>
                </a:lnTo>
                <a:lnTo>
                  <a:pt x="1799" y="1747"/>
                </a:lnTo>
                <a:lnTo>
                  <a:pt x="1799" y="1746"/>
                </a:lnTo>
                <a:lnTo>
                  <a:pt x="1800" y="1746"/>
                </a:lnTo>
                <a:lnTo>
                  <a:pt x="1799" y="1746"/>
                </a:lnTo>
                <a:lnTo>
                  <a:pt x="1798" y="1747"/>
                </a:lnTo>
                <a:lnTo>
                  <a:pt x="1798" y="1746"/>
                </a:lnTo>
                <a:lnTo>
                  <a:pt x="1798" y="1744"/>
                </a:lnTo>
                <a:lnTo>
                  <a:pt x="1799" y="1744"/>
                </a:lnTo>
                <a:lnTo>
                  <a:pt x="1799" y="1743"/>
                </a:lnTo>
                <a:lnTo>
                  <a:pt x="1798" y="1743"/>
                </a:lnTo>
                <a:lnTo>
                  <a:pt x="1796" y="1743"/>
                </a:lnTo>
                <a:lnTo>
                  <a:pt x="1795" y="1743"/>
                </a:lnTo>
                <a:lnTo>
                  <a:pt x="1795" y="1742"/>
                </a:lnTo>
                <a:lnTo>
                  <a:pt x="1793" y="1742"/>
                </a:lnTo>
                <a:lnTo>
                  <a:pt x="1793" y="1740"/>
                </a:lnTo>
                <a:lnTo>
                  <a:pt x="1792" y="1740"/>
                </a:lnTo>
                <a:lnTo>
                  <a:pt x="1792" y="1739"/>
                </a:lnTo>
                <a:lnTo>
                  <a:pt x="1792" y="1737"/>
                </a:lnTo>
                <a:lnTo>
                  <a:pt x="1792" y="1736"/>
                </a:lnTo>
                <a:lnTo>
                  <a:pt x="1792" y="1734"/>
                </a:lnTo>
                <a:lnTo>
                  <a:pt x="1792" y="1733"/>
                </a:lnTo>
                <a:lnTo>
                  <a:pt x="1790" y="1733"/>
                </a:lnTo>
                <a:lnTo>
                  <a:pt x="1790" y="1731"/>
                </a:lnTo>
                <a:lnTo>
                  <a:pt x="1790" y="1730"/>
                </a:lnTo>
                <a:lnTo>
                  <a:pt x="1789" y="1728"/>
                </a:lnTo>
                <a:lnTo>
                  <a:pt x="1789" y="1727"/>
                </a:lnTo>
                <a:lnTo>
                  <a:pt x="1787" y="1725"/>
                </a:lnTo>
                <a:lnTo>
                  <a:pt x="1787" y="1724"/>
                </a:lnTo>
                <a:lnTo>
                  <a:pt x="1787" y="1722"/>
                </a:lnTo>
                <a:lnTo>
                  <a:pt x="1787" y="1721"/>
                </a:lnTo>
                <a:lnTo>
                  <a:pt x="1789" y="1719"/>
                </a:lnTo>
                <a:lnTo>
                  <a:pt x="1790" y="1719"/>
                </a:lnTo>
                <a:lnTo>
                  <a:pt x="1792" y="1718"/>
                </a:lnTo>
                <a:lnTo>
                  <a:pt x="1793" y="1718"/>
                </a:lnTo>
                <a:lnTo>
                  <a:pt x="1795" y="1718"/>
                </a:lnTo>
                <a:lnTo>
                  <a:pt x="1796" y="1717"/>
                </a:lnTo>
                <a:lnTo>
                  <a:pt x="1796" y="1715"/>
                </a:lnTo>
                <a:lnTo>
                  <a:pt x="1796" y="1714"/>
                </a:lnTo>
                <a:lnTo>
                  <a:pt x="1798" y="1714"/>
                </a:lnTo>
                <a:lnTo>
                  <a:pt x="1799" y="1714"/>
                </a:lnTo>
                <a:lnTo>
                  <a:pt x="1800" y="1714"/>
                </a:lnTo>
                <a:lnTo>
                  <a:pt x="1802" y="1714"/>
                </a:lnTo>
                <a:lnTo>
                  <a:pt x="1803" y="1714"/>
                </a:lnTo>
                <a:lnTo>
                  <a:pt x="1805" y="1712"/>
                </a:lnTo>
                <a:lnTo>
                  <a:pt x="1806" y="1712"/>
                </a:lnTo>
                <a:lnTo>
                  <a:pt x="1808" y="1712"/>
                </a:lnTo>
                <a:lnTo>
                  <a:pt x="1809" y="1712"/>
                </a:lnTo>
                <a:lnTo>
                  <a:pt x="1811" y="1711"/>
                </a:lnTo>
                <a:lnTo>
                  <a:pt x="1812" y="1711"/>
                </a:lnTo>
                <a:lnTo>
                  <a:pt x="1812" y="1709"/>
                </a:lnTo>
                <a:lnTo>
                  <a:pt x="1814" y="1709"/>
                </a:lnTo>
                <a:lnTo>
                  <a:pt x="1814" y="1708"/>
                </a:lnTo>
                <a:lnTo>
                  <a:pt x="1815" y="1708"/>
                </a:lnTo>
                <a:lnTo>
                  <a:pt x="1817" y="1706"/>
                </a:lnTo>
                <a:lnTo>
                  <a:pt x="1818" y="1705"/>
                </a:lnTo>
                <a:lnTo>
                  <a:pt x="1820" y="1705"/>
                </a:lnTo>
                <a:lnTo>
                  <a:pt x="1820" y="1703"/>
                </a:lnTo>
                <a:lnTo>
                  <a:pt x="1821" y="1703"/>
                </a:lnTo>
                <a:lnTo>
                  <a:pt x="1821" y="1702"/>
                </a:lnTo>
                <a:lnTo>
                  <a:pt x="1823" y="1702"/>
                </a:lnTo>
                <a:lnTo>
                  <a:pt x="1823" y="1700"/>
                </a:lnTo>
                <a:lnTo>
                  <a:pt x="1824" y="1700"/>
                </a:lnTo>
                <a:lnTo>
                  <a:pt x="1824" y="1699"/>
                </a:lnTo>
                <a:lnTo>
                  <a:pt x="1825" y="1699"/>
                </a:lnTo>
                <a:lnTo>
                  <a:pt x="1825" y="1697"/>
                </a:lnTo>
                <a:lnTo>
                  <a:pt x="1827" y="1697"/>
                </a:lnTo>
                <a:lnTo>
                  <a:pt x="1828" y="1696"/>
                </a:lnTo>
                <a:lnTo>
                  <a:pt x="1830" y="1695"/>
                </a:lnTo>
                <a:lnTo>
                  <a:pt x="1831" y="1693"/>
                </a:lnTo>
                <a:lnTo>
                  <a:pt x="1833" y="1693"/>
                </a:lnTo>
                <a:lnTo>
                  <a:pt x="1833" y="1692"/>
                </a:lnTo>
                <a:lnTo>
                  <a:pt x="1833" y="1690"/>
                </a:lnTo>
                <a:lnTo>
                  <a:pt x="1834" y="1690"/>
                </a:lnTo>
                <a:lnTo>
                  <a:pt x="1834" y="1689"/>
                </a:lnTo>
                <a:lnTo>
                  <a:pt x="1836" y="1689"/>
                </a:lnTo>
                <a:lnTo>
                  <a:pt x="1837" y="1689"/>
                </a:lnTo>
                <a:lnTo>
                  <a:pt x="1839" y="1687"/>
                </a:lnTo>
                <a:lnTo>
                  <a:pt x="1840" y="1687"/>
                </a:lnTo>
                <a:lnTo>
                  <a:pt x="1840" y="1686"/>
                </a:lnTo>
                <a:lnTo>
                  <a:pt x="1842" y="1686"/>
                </a:lnTo>
                <a:lnTo>
                  <a:pt x="1843" y="1684"/>
                </a:lnTo>
                <a:lnTo>
                  <a:pt x="1845" y="1684"/>
                </a:lnTo>
                <a:lnTo>
                  <a:pt x="1845" y="1683"/>
                </a:lnTo>
                <a:lnTo>
                  <a:pt x="1846" y="1683"/>
                </a:lnTo>
                <a:lnTo>
                  <a:pt x="1848" y="1683"/>
                </a:lnTo>
                <a:lnTo>
                  <a:pt x="1849" y="1681"/>
                </a:lnTo>
                <a:lnTo>
                  <a:pt x="1850" y="1681"/>
                </a:lnTo>
                <a:lnTo>
                  <a:pt x="1850" y="1680"/>
                </a:lnTo>
                <a:lnTo>
                  <a:pt x="1852" y="1680"/>
                </a:lnTo>
                <a:lnTo>
                  <a:pt x="1852" y="1678"/>
                </a:lnTo>
                <a:lnTo>
                  <a:pt x="1853" y="1678"/>
                </a:lnTo>
                <a:lnTo>
                  <a:pt x="1855" y="1680"/>
                </a:lnTo>
                <a:lnTo>
                  <a:pt x="1856" y="1681"/>
                </a:lnTo>
                <a:lnTo>
                  <a:pt x="1856" y="1683"/>
                </a:lnTo>
                <a:lnTo>
                  <a:pt x="1858" y="1684"/>
                </a:lnTo>
                <a:lnTo>
                  <a:pt x="1858" y="1686"/>
                </a:lnTo>
                <a:lnTo>
                  <a:pt x="1859" y="1687"/>
                </a:lnTo>
                <a:lnTo>
                  <a:pt x="1859" y="1689"/>
                </a:lnTo>
                <a:lnTo>
                  <a:pt x="1861" y="1690"/>
                </a:lnTo>
                <a:lnTo>
                  <a:pt x="1861" y="1692"/>
                </a:lnTo>
                <a:lnTo>
                  <a:pt x="1862" y="1692"/>
                </a:lnTo>
                <a:lnTo>
                  <a:pt x="1862" y="1693"/>
                </a:lnTo>
                <a:lnTo>
                  <a:pt x="1864" y="1693"/>
                </a:lnTo>
                <a:lnTo>
                  <a:pt x="1865" y="1693"/>
                </a:lnTo>
                <a:lnTo>
                  <a:pt x="1865" y="1695"/>
                </a:lnTo>
                <a:lnTo>
                  <a:pt x="1867" y="1695"/>
                </a:lnTo>
                <a:lnTo>
                  <a:pt x="1868" y="1695"/>
                </a:lnTo>
                <a:lnTo>
                  <a:pt x="1870" y="1695"/>
                </a:lnTo>
                <a:lnTo>
                  <a:pt x="1871" y="1695"/>
                </a:lnTo>
                <a:lnTo>
                  <a:pt x="1873" y="1696"/>
                </a:lnTo>
                <a:lnTo>
                  <a:pt x="1874" y="1696"/>
                </a:lnTo>
                <a:lnTo>
                  <a:pt x="1875" y="1696"/>
                </a:lnTo>
                <a:lnTo>
                  <a:pt x="1874" y="1695"/>
                </a:lnTo>
                <a:lnTo>
                  <a:pt x="1875" y="1695"/>
                </a:lnTo>
                <a:lnTo>
                  <a:pt x="1877" y="1695"/>
                </a:lnTo>
                <a:lnTo>
                  <a:pt x="1878" y="1695"/>
                </a:lnTo>
                <a:lnTo>
                  <a:pt x="1878" y="1693"/>
                </a:lnTo>
                <a:lnTo>
                  <a:pt x="1880" y="1693"/>
                </a:lnTo>
                <a:lnTo>
                  <a:pt x="1881" y="1693"/>
                </a:lnTo>
                <a:lnTo>
                  <a:pt x="1883" y="1693"/>
                </a:lnTo>
                <a:lnTo>
                  <a:pt x="1883" y="1692"/>
                </a:lnTo>
                <a:lnTo>
                  <a:pt x="1884" y="1692"/>
                </a:lnTo>
                <a:lnTo>
                  <a:pt x="1884" y="1690"/>
                </a:lnTo>
                <a:lnTo>
                  <a:pt x="1886" y="1690"/>
                </a:lnTo>
                <a:lnTo>
                  <a:pt x="1886" y="1689"/>
                </a:lnTo>
                <a:lnTo>
                  <a:pt x="1887" y="1689"/>
                </a:lnTo>
                <a:lnTo>
                  <a:pt x="1889" y="1689"/>
                </a:lnTo>
                <a:lnTo>
                  <a:pt x="1890" y="1689"/>
                </a:lnTo>
                <a:lnTo>
                  <a:pt x="1892" y="1689"/>
                </a:lnTo>
                <a:lnTo>
                  <a:pt x="1893" y="1689"/>
                </a:lnTo>
                <a:lnTo>
                  <a:pt x="1895" y="1689"/>
                </a:lnTo>
                <a:lnTo>
                  <a:pt x="1895" y="1690"/>
                </a:lnTo>
                <a:lnTo>
                  <a:pt x="1896" y="1690"/>
                </a:lnTo>
                <a:lnTo>
                  <a:pt x="1898" y="1690"/>
                </a:lnTo>
                <a:lnTo>
                  <a:pt x="1899" y="1692"/>
                </a:lnTo>
                <a:lnTo>
                  <a:pt x="1899" y="1693"/>
                </a:lnTo>
                <a:lnTo>
                  <a:pt x="1900" y="1693"/>
                </a:lnTo>
                <a:lnTo>
                  <a:pt x="1900" y="1695"/>
                </a:lnTo>
                <a:lnTo>
                  <a:pt x="1902" y="1695"/>
                </a:lnTo>
                <a:lnTo>
                  <a:pt x="1903" y="1693"/>
                </a:lnTo>
                <a:lnTo>
                  <a:pt x="1905" y="1693"/>
                </a:lnTo>
                <a:lnTo>
                  <a:pt x="1906" y="1693"/>
                </a:lnTo>
                <a:lnTo>
                  <a:pt x="1908" y="1693"/>
                </a:lnTo>
                <a:lnTo>
                  <a:pt x="1908" y="1695"/>
                </a:lnTo>
                <a:lnTo>
                  <a:pt x="1909" y="1695"/>
                </a:lnTo>
                <a:lnTo>
                  <a:pt x="1911" y="1695"/>
                </a:lnTo>
                <a:lnTo>
                  <a:pt x="1912" y="1695"/>
                </a:lnTo>
                <a:lnTo>
                  <a:pt x="1912" y="1696"/>
                </a:lnTo>
                <a:lnTo>
                  <a:pt x="1914" y="1696"/>
                </a:lnTo>
                <a:lnTo>
                  <a:pt x="1914" y="1697"/>
                </a:lnTo>
                <a:lnTo>
                  <a:pt x="1915" y="1697"/>
                </a:lnTo>
                <a:lnTo>
                  <a:pt x="1915" y="1696"/>
                </a:lnTo>
                <a:lnTo>
                  <a:pt x="1917" y="1696"/>
                </a:lnTo>
                <a:lnTo>
                  <a:pt x="1917" y="1697"/>
                </a:lnTo>
                <a:lnTo>
                  <a:pt x="1918" y="1697"/>
                </a:lnTo>
                <a:lnTo>
                  <a:pt x="1921" y="1697"/>
                </a:lnTo>
                <a:lnTo>
                  <a:pt x="1922" y="1697"/>
                </a:lnTo>
                <a:lnTo>
                  <a:pt x="1925" y="1697"/>
                </a:lnTo>
                <a:lnTo>
                  <a:pt x="1927" y="1699"/>
                </a:lnTo>
                <a:lnTo>
                  <a:pt x="1928" y="1699"/>
                </a:lnTo>
                <a:lnTo>
                  <a:pt x="1930" y="1699"/>
                </a:lnTo>
                <a:lnTo>
                  <a:pt x="1931" y="1699"/>
                </a:lnTo>
                <a:lnTo>
                  <a:pt x="1931" y="1700"/>
                </a:lnTo>
                <a:lnTo>
                  <a:pt x="1933" y="1700"/>
                </a:lnTo>
                <a:lnTo>
                  <a:pt x="1934" y="1700"/>
                </a:lnTo>
                <a:lnTo>
                  <a:pt x="1936" y="1700"/>
                </a:lnTo>
                <a:lnTo>
                  <a:pt x="1936" y="1702"/>
                </a:lnTo>
                <a:lnTo>
                  <a:pt x="1937" y="1702"/>
                </a:lnTo>
                <a:lnTo>
                  <a:pt x="1939" y="1702"/>
                </a:lnTo>
                <a:lnTo>
                  <a:pt x="1939" y="1703"/>
                </a:lnTo>
                <a:lnTo>
                  <a:pt x="1939" y="1705"/>
                </a:lnTo>
                <a:lnTo>
                  <a:pt x="1940" y="1705"/>
                </a:lnTo>
                <a:lnTo>
                  <a:pt x="1942" y="1706"/>
                </a:lnTo>
                <a:lnTo>
                  <a:pt x="1943" y="1708"/>
                </a:lnTo>
                <a:lnTo>
                  <a:pt x="1943" y="1706"/>
                </a:lnTo>
                <a:lnTo>
                  <a:pt x="1943" y="1705"/>
                </a:lnTo>
                <a:lnTo>
                  <a:pt x="1942" y="1705"/>
                </a:lnTo>
                <a:lnTo>
                  <a:pt x="1942" y="1703"/>
                </a:lnTo>
                <a:lnTo>
                  <a:pt x="1940" y="1702"/>
                </a:lnTo>
                <a:lnTo>
                  <a:pt x="1939" y="1699"/>
                </a:lnTo>
                <a:lnTo>
                  <a:pt x="1937" y="1697"/>
                </a:lnTo>
                <a:lnTo>
                  <a:pt x="1937" y="1696"/>
                </a:lnTo>
                <a:lnTo>
                  <a:pt x="1936" y="1696"/>
                </a:lnTo>
                <a:lnTo>
                  <a:pt x="1936" y="1695"/>
                </a:lnTo>
                <a:lnTo>
                  <a:pt x="1934" y="1695"/>
                </a:lnTo>
                <a:lnTo>
                  <a:pt x="1931" y="1693"/>
                </a:lnTo>
                <a:lnTo>
                  <a:pt x="1930" y="1692"/>
                </a:lnTo>
                <a:lnTo>
                  <a:pt x="1928" y="1692"/>
                </a:lnTo>
                <a:lnTo>
                  <a:pt x="1927" y="1692"/>
                </a:lnTo>
                <a:lnTo>
                  <a:pt x="1925" y="1692"/>
                </a:lnTo>
                <a:lnTo>
                  <a:pt x="1925" y="1693"/>
                </a:lnTo>
                <a:lnTo>
                  <a:pt x="1924" y="1692"/>
                </a:lnTo>
                <a:lnTo>
                  <a:pt x="1924" y="1693"/>
                </a:lnTo>
                <a:lnTo>
                  <a:pt x="1922" y="1693"/>
                </a:lnTo>
                <a:lnTo>
                  <a:pt x="1921" y="1693"/>
                </a:lnTo>
                <a:lnTo>
                  <a:pt x="1920" y="1695"/>
                </a:lnTo>
                <a:lnTo>
                  <a:pt x="1920" y="1693"/>
                </a:lnTo>
                <a:lnTo>
                  <a:pt x="1918" y="1692"/>
                </a:lnTo>
                <a:lnTo>
                  <a:pt x="1915" y="1690"/>
                </a:lnTo>
                <a:lnTo>
                  <a:pt x="1914" y="1689"/>
                </a:lnTo>
                <a:lnTo>
                  <a:pt x="1912" y="1687"/>
                </a:lnTo>
                <a:lnTo>
                  <a:pt x="1911" y="1687"/>
                </a:lnTo>
                <a:lnTo>
                  <a:pt x="1911" y="1686"/>
                </a:lnTo>
                <a:lnTo>
                  <a:pt x="1909" y="1686"/>
                </a:lnTo>
                <a:lnTo>
                  <a:pt x="1908" y="1686"/>
                </a:lnTo>
                <a:lnTo>
                  <a:pt x="1908" y="1687"/>
                </a:lnTo>
                <a:lnTo>
                  <a:pt x="1906" y="1686"/>
                </a:lnTo>
                <a:lnTo>
                  <a:pt x="1905" y="1686"/>
                </a:lnTo>
                <a:lnTo>
                  <a:pt x="1905" y="1687"/>
                </a:lnTo>
                <a:lnTo>
                  <a:pt x="1903" y="1686"/>
                </a:lnTo>
                <a:lnTo>
                  <a:pt x="1902" y="1684"/>
                </a:lnTo>
                <a:lnTo>
                  <a:pt x="1900" y="1684"/>
                </a:lnTo>
                <a:lnTo>
                  <a:pt x="1899" y="1684"/>
                </a:lnTo>
                <a:lnTo>
                  <a:pt x="1898" y="1683"/>
                </a:lnTo>
                <a:lnTo>
                  <a:pt x="1895" y="1681"/>
                </a:lnTo>
                <a:lnTo>
                  <a:pt x="1893" y="1681"/>
                </a:lnTo>
                <a:lnTo>
                  <a:pt x="1893" y="1680"/>
                </a:lnTo>
                <a:lnTo>
                  <a:pt x="1892" y="1678"/>
                </a:lnTo>
                <a:lnTo>
                  <a:pt x="1890" y="1677"/>
                </a:lnTo>
                <a:lnTo>
                  <a:pt x="1890" y="1675"/>
                </a:lnTo>
                <a:lnTo>
                  <a:pt x="1889" y="1674"/>
                </a:lnTo>
                <a:lnTo>
                  <a:pt x="1887" y="1672"/>
                </a:lnTo>
                <a:lnTo>
                  <a:pt x="1880" y="1667"/>
                </a:lnTo>
                <a:lnTo>
                  <a:pt x="1875" y="1665"/>
                </a:lnTo>
                <a:lnTo>
                  <a:pt x="1874" y="1665"/>
                </a:lnTo>
                <a:lnTo>
                  <a:pt x="1874" y="1664"/>
                </a:lnTo>
                <a:lnTo>
                  <a:pt x="1873" y="1664"/>
                </a:lnTo>
                <a:lnTo>
                  <a:pt x="1873" y="1662"/>
                </a:lnTo>
                <a:lnTo>
                  <a:pt x="1875" y="1659"/>
                </a:lnTo>
                <a:lnTo>
                  <a:pt x="1877" y="1658"/>
                </a:lnTo>
                <a:lnTo>
                  <a:pt x="1877" y="1656"/>
                </a:lnTo>
                <a:lnTo>
                  <a:pt x="1877" y="1658"/>
                </a:lnTo>
                <a:lnTo>
                  <a:pt x="1878" y="1658"/>
                </a:lnTo>
                <a:lnTo>
                  <a:pt x="1880" y="1658"/>
                </a:lnTo>
                <a:lnTo>
                  <a:pt x="1881" y="1658"/>
                </a:lnTo>
                <a:lnTo>
                  <a:pt x="1881" y="1656"/>
                </a:lnTo>
                <a:lnTo>
                  <a:pt x="1883" y="1656"/>
                </a:lnTo>
                <a:lnTo>
                  <a:pt x="1884" y="1653"/>
                </a:lnTo>
                <a:lnTo>
                  <a:pt x="1884" y="1652"/>
                </a:lnTo>
                <a:lnTo>
                  <a:pt x="1886" y="1652"/>
                </a:lnTo>
                <a:lnTo>
                  <a:pt x="1886" y="1650"/>
                </a:lnTo>
                <a:lnTo>
                  <a:pt x="1886" y="1649"/>
                </a:lnTo>
                <a:lnTo>
                  <a:pt x="1887" y="1649"/>
                </a:lnTo>
                <a:lnTo>
                  <a:pt x="1887" y="1647"/>
                </a:lnTo>
                <a:lnTo>
                  <a:pt x="1887" y="1646"/>
                </a:lnTo>
                <a:lnTo>
                  <a:pt x="1889" y="1645"/>
                </a:lnTo>
                <a:lnTo>
                  <a:pt x="1889" y="1643"/>
                </a:lnTo>
                <a:lnTo>
                  <a:pt x="1890" y="1643"/>
                </a:lnTo>
                <a:lnTo>
                  <a:pt x="1890" y="1642"/>
                </a:lnTo>
                <a:lnTo>
                  <a:pt x="1892" y="1642"/>
                </a:lnTo>
                <a:lnTo>
                  <a:pt x="1892" y="1640"/>
                </a:lnTo>
                <a:lnTo>
                  <a:pt x="1893" y="1640"/>
                </a:lnTo>
                <a:lnTo>
                  <a:pt x="1895" y="1640"/>
                </a:lnTo>
                <a:lnTo>
                  <a:pt x="1896" y="1640"/>
                </a:lnTo>
                <a:lnTo>
                  <a:pt x="1896" y="1639"/>
                </a:lnTo>
                <a:lnTo>
                  <a:pt x="1896" y="1636"/>
                </a:lnTo>
                <a:lnTo>
                  <a:pt x="1896" y="1634"/>
                </a:lnTo>
                <a:lnTo>
                  <a:pt x="1896" y="1633"/>
                </a:lnTo>
                <a:lnTo>
                  <a:pt x="1898" y="1633"/>
                </a:lnTo>
                <a:lnTo>
                  <a:pt x="1899" y="1633"/>
                </a:lnTo>
                <a:lnTo>
                  <a:pt x="1899" y="1631"/>
                </a:lnTo>
                <a:lnTo>
                  <a:pt x="1900" y="1631"/>
                </a:lnTo>
                <a:lnTo>
                  <a:pt x="1900" y="1633"/>
                </a:lnTo>
                <a:lnTo>
                  <a:pt x="1902" y="1631"/>
                </a:lnTo>
                <a:lnTo>
                  <a:pt x="1903" y="1631"/>
                </a:lnTo>
                <a:lnTo>
                  <a:pt x="1903" y="1630"/>
                </a:lnTo>
                <a:lnTo>
                  <a:pt x="1905" y="1630"/>
                </a:lnTo>
                <a:lnTo>
                  <a:pt x="1906" y="1630"/>
                </a:lnTo>
                <a:lnTo>
                  <a:pt x="1908" y="1630"/>
                </a:lnTo>
                <a:lnTo>
                  <a:pt x="1908" y="1628"/>
                </a:lnTo>
                <a:lnTo>
                  <a:pt x="1909" y="1628"/>
                </a:lnTo>
                <a:lnTo>
                  <a:pt x="1909" y="1627"/>
                </a:lnTo>
                <a:lnTo>
                  <a:pt x="1911" y="1627"/>
                </a:lnTo>
                <a:lnTo>
                  <a:pt x="1912" y="1627"/>
                </a:lnTo>
                <a:lnTo>
                  <a:pt x="1912" y="1625"/>
                </a:lnTo>
                <a:lnTo>
                  <a:pt x="1914" y="1625"/>
                </a:lnTo>
                <a:lnTo>
                  <a:pt x="1915" y="1624"/>
                </a:lnTo>
                <a:lnTo>
                  <a:pt x="1917" y="1622"/>
                </a:lnTo>
                <a:lnTo>
                  <a:pt x="1917" y="1621"/>
                </a:lnTo>
                <a:lnTo>
                  <a:pt x="1918" y="1621"/>
                </a:lnTo>
                <a:lnTo>
                  <a:pt x="1920" y="1621"/>
                </a:lnTo>
                <a:lnTo>
                  <a:pt x="1921" y="1621"/>
                </a:lnTo>
                <a:lnTo>
                  <a:pt x="1922" y="1621"/>
                </a:lnTo>
                <a:lnTo>
                  <a:pt x="1924" y="1621"/>
                </a:lnTo>
                <a:lnTo>
                  <a:pt x="1924" y="1620"/>
                </a:lnTo>
                <a:lnTo>
                  <a:pt x="1925" y="1620"/>
                </a:lnTo>
                <a:lnTo>
                  <a:pt x="1927" y="1620"/>
                </a:lnTo>
                <a:lnTo>
                  <a:pt x="1925" y="1620"/>
                </a:lnTo>
                <a:lnTo>
                  <a:pt x="1925" y="1618"/>
                </a:lnTo>
                <a:lnTo>
                  <a:pt x="1925" y="1617"/>
                </a:lnTo>
                <a:lnTo>
                  <a:pt x="1925" y="1618"/>
                </a:lnTo>
                <a:lnTo>
                  <a:pt x="1924" y="1618"/>
                </a:lnTo>
                <a:lnTo>
                  <a:pt x="1922" y="1618"/>
                </a:lnTo>
                <a:lnTo>
                  <a:pt x="1921" y="1618"/>
                </a:lnTo>
                <a:lnTo>
                  <a:pt x="1920" y="1618"/>
                </a:lnTo>
                <a:lnTo>
                  <a:pt x="1918" y="1618"/>
                </a:lnTo>
                <a:lnTo>
                  <a:pt x="1917" y="1618"/>
                </a:lnTo>
                <a:lnTo>
                  <a:pt x="1917" y="1620"/>
                </a:lnTo>
                <a:lnTo>
                  <a:pt x="1915" y="1620"/>
                </a:lnTo>
                <a:lnTo>
                  <a:pt x="1915" y="1618"/>
                </a:lnTo>
                <a:lnTo>
                  <a:pt x="1914" y="1618"/>
                </a:lnTo>
                <a:lnTo>
                  <a:pt x="1914" y="1617"/>
                </a:lnTo>
                <a:lnTo>
                  <a:pt x="1915" y="1617"/>
                </a:lnTo>
                <a:lnTo>
                  <a:pt x="1917" y="1617"/>
                </a:lnTo>
                <a:lnTo>
                  <a:pt x="1918" y="1617"/>
                </a:lnTo>
                <a:lnTo>
                  <a:pt x="1918" y="1615"/>
                </a:lnTo>
                <a:lnTo>
                  <a:pt x="1917" y="1615"/>
                </a:lnTo>
                <a:lnTo>
                  <a:pt x="1915" y="1617"/>
                </a:lnTo>
                <a:lnTo>
                  <a:pt x="1914" y="1617"/>
                </a:lnTo>
                <a:lnTo>
                  <a:pt x="1912" y="1617"/>
                </a:lnTo>
                <a:lnTo>
                  <a:pt x="1911" y="1617"/>
                </a:lnTo>
                <a:lnTo>
                  <a:pt x="1909" y="1617"/>
                </a:lnTo>
                <a:lnTo>
                  <a:pt x="1905" y="1618"/>
                </a:lnTo>
                <a:lnTo>
                  <a:pt x="1903" y="1618"/>
                </a:lnTo>
                <a:lnTo>
                  <a:pt x="1902" y="1618"/>
                </a:lnTo>
                <a:lnTo>
                  <a:pt x="1900" y="1618"/>
                </a:lnTo>
                <a:lnTo>
                  <a:pt x="1900" y="1620"/>
                </a:lnTo>
                <a:lnTo>
                  <a:pt x="1899" y="1620"/>
                </a:lnTo>
                <a:lnTo>
                  <a:pt x="1899" y="1621"/>
                </a:lnTo>
                <a:lnTo>
                  <a:pt x="1898" y="1621"/>
                </a:lnTo>
                <a:lnTo>
                  <a:pt x="1896" y="1622"/>
                </a:lnTo>
                <a:lnTo>
                  <a:pt x="1895" y="1622"/>
                </a:lnTo>
                <a:lnTo>
                  <a:pt x="1895" y="1624"/>
                </a:lnTo>
                <a:lnTo>
                  <a:pt x="1893" y="1624"/>
                </a:lnTo>
                <a:lnTo>
                  <a:pt x="1893" y="1625"/>
                </a:lnTo>
                <a:lnTo>
                  <a:pt x="1892" y="1627"/>
                </a:lnTo>
                <a:lnTo>
                  <a:pt x="1892" y="1628"/>
                </a:lnTo>
                <a:lnTo>
                  <a:pt x="1890" y="1628"/>
                </a:lnTo>
                <a:lnTo>
                  <a:pt x="1890" y="1630"/>
                </a:lnTo>
                <a:lnTo>
                  <a:pt x="1890" y="1631"/>
                </a:lnTo>
                <a:lnTo>
                  <a:pt x="1889" y="1631"/>
                </a:lnTo>
                <a:lnTo>
                  <a:pt x="1887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4" y="1633"/>
                </a:lnTo>
                <a:lnTo>
                  <a:pt x="1884" y="1634"/>
                </a:lnTo>
                <a:lnTo>
                  <a:pt x="1884" y="1636"/>
                </a:lnTo>
                <a:lnTo>
                  <a:pt x="1884" y="1637"/>
                </a:lnTo>
                <a:lnTo>
                  <a:pt x="1884" y="1639"/>
                </a:lnTo>
                <a:lnTo>
                  <a:pt x="1883" y="1639"/>
                </a:lnTo>
                <a:lnTo>
                  <a:pt x="1883" y="1640"/>
                </a:lnTo>
                <a:lnTo>
                  <a:pt x="1883" y="1642"/>
                </a:lnTo>
                <a:lnTo>
                  <a:pt x="1883" y="1643"/>
                </a:lnTo>
                <a:lnTo>
                  <a:pt x="1884" y="1643"/>
                </a:lnTo>
                <a:lnTo>
                  <a:pt x="1883" y="1643"/>
                </a:lnTo>
                <a:lnTo>
                  <a:pt x="1883" y="1645"/>
                </a:lnTo>
                <a:lnTo>
                  <a:pt x="1883" y="1649"/>
                </a:lnTo>
                <a:lnTo>
                  <a:pt x="1881" y="1649"/>
                </a:lnTo>
                <a:lnTo>
                  <a:pt x="1881" y="1650"/>
                </a:lnTo>
                <a:lnTo>
                  <a:pt x="1880" y="1650"/>
                </a:lnTo>
                <a:lnTo>
                  <a:pt x="1880" y="1652"/>
                </a:lnTo>
                <a:lnTo>
                  <a:pt x="1878" y="1652"/>
                </a:lnTo>
                <a:lnTo>
                  <a:pt x="1877" y="1652"/>
                </a:lnTo>
                <a:lnTo>
                  <a:pt x="1875" y="1652"/>
                </a:lnTo>
                <a:lnTo>
                  <a:pt x="1875" y="1650"/>
                </a:lnTo>
                <a:lnTo>
                  <a:pt x="1874" y="1650"/>
                </a:lnTo>
                <a:lnTo>
                  <a:pt x="1873" y="1650"/>
                </a:lnTo>
                <a:lnTo>
                  <a:pt x="1871" y="1650"/>
                </a:lnTo>
                <a:lnTo>
                  <a:pt x="1870" y="1649"/>
                </a:lnTo>
                <a:lnTo>
                  <a:pt x="1868" y="1649"/>
                </a:lnTo>
                <a:lnTo>
                  <a:pt x="1865" y="1649"/>
                </a:lnTo>
                <a:lnTo>
                  <a:pt x="1864" y="1650"/>
                </a:lnTo>
                <a:lnTo>
                  <a:pt x="1862" y="1650"/>
                </a:lnTo>
                <a:lnTo>
                  <a:pt x="1861" y="1650"/>
                </a:lnTo>
                <a:lnTo>
                  <a:pt x="1859" y="1650"/>
                </a:lnTo>
                <a:lnTo>
                  <a:pt x="1859" y="1649"/>
                </a:lnTo>
                <a:lnTo>
                  <a:pt x="1858" y="1647"/>
                </a:lnTo>
                <a:lnTo>
                  <a:pt x="1859" y="1647"/>
                </a:lnTo>
                <a:lnTo>
                  <a:pt x="1859" y="1646"/>
                </a:lnTo>
                <a:lnTo>
                  <a:pt x="1858" y="1646"/>
                </a:lnTo>
                <a:lnTo>
                  <a:pt x="1858" y="1647"/>
                </a:lnTo>
                <a:lnTo>
                  <a:pt x="1858" y="1649"/>
                </a:lnTo>
                <a:lnTo>
                  <a:pt x="1858" y="1650"/>
                </a:lnTo>
                <a:lnTo>
                  <a:pt x="1856" y="1650"/>
                </a:lnTo>
                <a:lnTo>
                  <a:pt x="1855" y="1650"/>
                </a:lnTo>
                <a:lnTo>
                  <a:pt x="1852" y="1650"/>
                </a:lnTo>
                <a:lnTo>
                  <a:pt x="1850" y="1652"/>
                </a:lnTo>
                <a:lnTo>
                  <a:pt x="1849" y="1652"/>
                </a:lnTo>
                <a:lnTo>
                  <a:pt x="1848" y="1652"/>
                </a:lnTo>
                <a:lnTo>
                  <a:pt x="1846" y="1650"/>
                </a:lnTo>
                <a:lnTo>
                  <a:pt x="1845" y="1649"/>
                </a:lnTo>
                <a:lnTo>
                  <a:pt x="1843" y="1649"/>
                </a:lnTo>
                <a:lnTo>
                  <a:pt x="1843" y="1647"/>
                </a:lnTo>
                <a:lnTo>
                  <a:pt x="1843" y="1646"/>
                </a:lnTo>
                <a:lnTo>
                  <a:pt x="1842" y="1645"/>
                </a:lnTo>
                <a:lnTo>
                  <a:pt x="1842" y="1643"/>
                </a:lnTo>
                <a:lnTo>
                  <a:pt x="1842" y="1642"/>
                </a:lnTo>
                <a:lnTo>
                  <a:pt x="1842" y="1640"/>
                </a:lnTo>
                <a:lnTo>
                  <a:pt x="1842" y="1639"/>
                </a:lnTo>
                <a:lnTo>
                  <a:pt x="1842" y="1637"/>
                </a:lnTo>
                <a:lnTo>
                  <a:pt x="1843" y="1637"/>
                </a:lnTo>
                <a:lnTo>
                  <a:pt x="1843" y="1636"/>
                </a:lnTo>
                <a:lnTo>
                  <a:pt x="1843" y="1634"/>
                </a:lnTo>
                <a:lnTo>
                  <a:pt x="1843" y="1636"/>
                </a:lnTo>
                <a:lnTo>
                  <a:pt x="1842" y="1636"/>
                </a:lnTo>
                <a:lnTo>
                  <a:pt x="1840" y="1636"/>
                </a:lnTo>
                <a:lnTo>
                  <a:pt x="1840" y="1637"/>
                </a:lnTo>
                <a:lnTo>
                  <a:pt x="1840" y="1639"/>
                </a:lnTo>
                <a:lnTo>
                  <a:pt x="1839" y="1639"/>
                </a:lnTo>
                <a:lnTo>
                  <a:pt x="1839" y="1640"/>
                </a:lnTo>
                <a:lnTo>
                  <a:pt x="1839" y="1642"/>
                </a:lnTo>
                <a:lnTo>
                  <a:pt x="1840" y="1642"/>
                </a:lnTo>
                <a:lnTo>
                  <a:pt x="1840" y="1643"/>
                </a:lnTo>
                <a:lnTo>
                  <a:pt x="1840" y="1645"/>
                </a:lnTo>
                <a:lnTo>
                  <a:pt x="1840" y="1646"/>
                </a:lnTo>
                <a:lnTo>
                  <a:pt x="1839" y="1647"/>
                </a:lnTo>
                <a:lnTo>
                  <a:pt x="1839" y="1646"/>
                </a:lnTo>
                <a:lnTo>
                  <a:pt x="1837" y="1646"/>
                </a:lnTo>
                <a:lnTo>
                  <a:pt x="1837" y="1645"/>
                </a:lnTo>
                <a:lnTo>
                  <a:pt x="1836" y="1645"/>
                </a:lnTo>
                <a:lnTo>
                  <a:pt x="1836" y="1642"/>
                </a:lnTo>
                <a:lnTo>
                  <a:pt x="1837" y="1640"/>
                </a:lnTo>
                <a:lnTo>
                  <a:pt x="1836" y="1639"/>
                </a:lnTo>
                <a:lnTo>
                  <a:pt x="1836" y="1640"/>
                </a:lnTo>
                <a:lnTo>
                  <a:pt x="1836" y="1642"/>
                </a:lnTo>
                <a:lnTo>
                  <a:pt x="1834" y="1643"/>
                </a:lnTo>
                <a:lnTo>
                  <a:pt x="1836" y="1645"/>
                </a:lnTo>
                <a:lnTo>
                  <a:pt x="1834" y="1645"/>
                </a:lnTo>
                <a:lnTo>
                  <a:pt x="1834" y="1646"/>
                </a:lnTo>
                <a:lnTo>
                  <a:pt x="1834" y="1647"/>
                </a:lnTo>
                <a:lnTo>
                  <a:pt x="1834" y="1649"/>
                </a:lnTo>
                <a:lnTo>
                  <a:pt x="1833" y="1649"/>
                </a:lnTo>
                <a:lnTo>
                  <a:pt x="1831" y="1650"/>
                </a:lnTo>
                <a:lnTo>
                  <a:pt x="1830" y="1650"/>
                </a:lnTo>
                <a:lnTo>
                  <a:pt x="1830" y="1652"/>
                </a:lnTo>
                <a:lnTo>
                  <a:pt x="1828" y="1652"/>
                </a:lnTo>
                <a:lnTo>
                  <a:pt x="1827" y="1653"/>
                </a:lnTo>
                <a:lnTo>
                  <a:pt x="1825" y="1653"/>
                </a:lnTo>
                <a:lnTo>
                  <a:pt x="1824" y="1653"/>
                </a:lnTo>
                <a:lnTo>
                  <a:pt x="1823" y="1655"/>
                </a:lnTo>
                <a:lnTo>
                  <a:pt x="1821" y="1655"/>
                </a:lnTo>
                <a:lnTo>
                  <a:pt x="1820" y="1656"/>
                </a:lnTo>
                <a:lnTo>
                  <a:pt x="1818" y="1656"/>
                </a:lnTo>
                <a:lnTo>
                  <a:pt x="1817" y="1656"/>
                </a:lnTo>
                <a:lnTo>
                  <a:pt x="1818" y="1655"/>
                </a:lnTo>
                <a:lnTo>
                  <a:pt x="1818" y="1653"/>
                </a:lnTo>
                <a:lnTo>
                  <a:pt x="1818" y="1655"/>
                </a:lnTo>
                <a:lnTo>
                  <a:pt x="1817" y="1655"/>
                </a:lnTo>
                <a:lnTo>
                  <a:pt x="1817" y="1656"/>
                </a:lnTo>
                <a:lnTo>
                  <a:pt x="1817" y="1658"/>
                </a:lnTo>
                <a:lnTo>
                  <a:pt x="1815" y="1658"/>
                </a:lnTo>
                <a:lnTo>
                  <a:pt x="1814" y="1659"/>
                </a:lnTo>
                <a:lnTo>
                  <a:pt x="1812" y="1659"/>
                </a:lnTo>
                <a:lnTo>
                  <a:pt x="1812" y="1661"/>
                </a:lnTo>
                <a:lnTo>
                  <a:pt x="1811" y="1661"/>
                </a:lnTo>
                <a:lnTo>
                  <a:pt x="1811" y="1662"/>
                </a:lnTo>
                <a:lnTo>
                  <a:pt x="1809" y="1664"/>
                </a:lnTo>
                <a:lnTo>
                  <a:pt x="1809" y="1665"/>
                </a:lnTo>
                <a:lnTo>
                  <a:pt x="1808" y="1667"/>
                </a:lnTo>
                <a:lnTo>
                  <a:pt x="1808" y="1668"/>
                </a:lnTo>
                <a:lnTo>
                  <a:pt x="1806" y="1670"/>
                </a:lnTo>
                <a:lnTo>
                  <a:pt x="1806" y="1671"/>
                </a:lnTo>
                <a:lnTo>
                  <a:pt x="1805" y="1671"/>
                </a:lnTo>
                <a:lnTo>
                  <a:pt x="1805" y="1672"/>
                </a:lnTo>
                <a:lnTo>
                  <a:pt x="1805" y="1674"/>
                </a:lnTo>
                <a:lnTo>
                  <a:pt x="1805" y="1675"/>
                </a:lnTo>
                <a:lnTo>
                  <a:pt x="1803" y="1675"/>
                </a:lnTo>
                <a:lnTo>
                  <a:pt x="1803" y="1677"/>
                </a:lnTo>
                <a:lnTo>
                  <a:pt x="1803" y="1678"/>
                </a:lnTo>
                <a:lnTo>
                  <a:pt x="1802" y="1678"/>
                </a:lnTo>
                <a:lnTo>
                  <a:pt x="1800" y="1678"/>
                </a:lnTo>
                <a:lnTo>
                  <a:pt x="1799" y="1678"/>
                </a:lnTo>
                <a:lnTo>
                  <a:pt x="1798" y="1678"/>
                </a:lnTo>
                <a:lnTo>
                  <a:pt x="1795" y="1678"/>
                </a:lnTo>
                <a:lnTo>
                  <a:pt x="1795" y="1680"/>
                </a:lnTo>
                <a:lnTo>
                  <a:pt x="1793" y="1680"/>
                </a:lnTo>
                <a:lnTo>
                  <a:pt x="1793" y="1681"/>
                </a:lnTo>
                <a:lnTo>
                  <a:pt x="1792" y="1681"/>
                </a:lnTo>
                <a:lnTo>
                  <a:pt x="1792" y="1683"/>
                </a:lnTo>
                <a:lnTo>
                  <a:pt x="1790" y="1683"/>
                </a:lnTo>
                <a:lnTo>
                  <a:pt x="1787" y="1683"/>
                </a:lnTo>
                <a:lnTo>
                  <a:pt x="1786" y="1683"/>
                </a:lnTo>
                <a:lnTo>
                  <a:pt x="1784" y="1683"/>
                </a:lnTo>
                <a:lnTo>
                  <a:pt x="1783" y="1683"/>
                </a:lnTo>
                <a:lnTo>
                  <a:pt x="1781" y="1683"/>
                </a:lnTo>
                <a:lnTo>
                  <a:pt x="1781" y="1684"/>
                </a:lnTo>
                <a:lnTo>
                  <a:pt x="1780" y="1684"/>
                </a:lnTo>
                <a:lnTo>
                  <a:pt x="1778" y="1686"/>
                </a:lnTo>
                <a:lnTo>
                  <a:pt x="1777" y="1687"/>
                </a:lnTo>
                <a:lnTo>
                  <a:pt x="1776" y="1687"/>
                </a:lnTo>
                <a:lnTo>
                  <a:pt x="1776" y="1689"/>
                </a:lnTo>
                <a:lnTo>
                  <a:pt x="1774" y="1689"/>
                </a:lnTo>
                <a:lnTo>
                  <a:pt x="1774" y="1690"/>
                </a:lnTo>
                <a:lnTo>
                  <a:pt x="1773" y="1690"/>
                </a:lnTo>
                <a:lnTo>
                  <a:pt x="1773" y="1692"/>
                </a:lnTo>
                <a:lnTo>
                  <a:pt x="1771" y="1693"/>
                </a:lnTo>
                <a:lnTo>
                  <a:pt x="1770" y="1693"/>
                </a:lnTo>
                <a:lnTo>
                  <a:pt x="1770" y="1695"/>
                </a:lnTo>
                <a:lnTo>
                  <a:pt x="1768" y="1695"/>
                </a:lnTo>
                <a:lnTo>
                  <a:pt x="1767" y="1695"/>
                </a:lnTo>
                <a:lnTo>
                  <a:pt x="1767" y="1693"/>
                </a:lnTo>
                <a:lnTo>
                  <a:pt x="1765" y="1692"/>
                </a:lnTo>
                <a:lnTo>
                  <a:pt x="1765" y="1693"/>
                </a:lnTo>
                <a:lnTo>
                  <a:pt x="1765" y="1696"/>
                </a:lnTo>
                <a:lnTo>
                  <a:pt x="1767" y="1697"/>
                </a:lnTo>
                <a:lnTo>
                  <a:pt x="1767" y="1699"/>
                </a:lnTo>
                <a:lnTo>
                  <a:pt x="1765" y="1699"/>
                </a:lnTo>
                <a:lnTo>
                  <a:pt x="1764" y="1700"/>
                </a:lnTo>
                <a:lnTo>
                  <a:pt x="1762" y="1702"/>
                </a:lnTo>
                <a:lnTo>
                  <a:pt x="1762" y="1703"/>
                </a:lnTo>
                <a:lnTo>
                  <a:pt x="1762" y="1705"/>
                </a:lnTo>
                <a:lnTo>
                  <a:pt x="1762" y="1708"/>
                </a:lnTo>
                <a:lnTo>
                  <a:pt x="1764" y="1709"/>
                </a:lnTo>
                <a:lnTo>
                  <a:pt x="1764" y="1711"/>
                </a:lnTo>
                <a:lnTo>
                  <a:pt x="1765" y="1712"/>
                </a:lnTo>
                <a:lnTo>
                  <a:pt x="1765" y="1714"/>
                </a:lnTo>
                <a:lnTo>
                  <a:pt x="1767" y="1715"/>
                </a:lnTo>
                <a:lnTo>
                  <a:pt x="1767" y="1717"/>
                </a:lnTo>
                <a:lnTo>
                  <a:pt x="1768" y="1718"/>
                </a:lnTo>
                <a:lnTo>
                  <a:pt x="1768" y="1719"/>
                </a:lnTo>
                <a:lnTo>
                  <a:pt x="1768" y="1721"/>
                </a:lnTo>
                <a:lnTo>
                  <a:pt x="1768" y="1722"/>
                </a:lnTo>
                <a:lnTo>
                  <a:pt x="1767" y="1722"/>
                </a:lnTo>
                <a:lnTo>
                  <a:pt x="1765" y="1722"/>
                </a:lnTo>
                <a:lnTo>
                  <a:pt x="1765" y="1721"/>
                </a:lnTo>
                <a:lnTo>
                  <a:pt x="1764" y="1721"/>
                </a:lnTo>
                <a:lnTo>
                  <a:pt x="1762" y="1719"/>
                </a:lnTo>
                <a:lnTo>
                  <a:pt x="1761" y="1719"/>
                </a:lnTo>
                <a:lnTo>
                  <a:pt x="1761" y="1718"/>
                </a:lnTo>
                <a:lnTo>
                  <a:pt x="1759" y="1718"/>
                </a:lnTo>
                <a:lnTo>
                  <a:pt x="1759" y="1717"/>
                </a:lnTo>
                <a:lnTo>
                  <a:pt x="1758" y="1717"/>
                </a:lnTo>
                <a:lnTo>
                  <a:pt x="1758" y="1718"/>
                </a:lnTo>
                <a:lnTo>
                  <a:pt x="1759" y="1718"/>
                </a:lnTo>
                <a:lnTo>
                  <a:pt x="1759" y="1719"/>
                </a:lnTo>
                <a:lnTo>
                  <a:pt x="1758" y="1719"/>
                </a:lnTo>
                <a:lnTo>
                  <a:pt x="1756" y="1721"/>
                </a:lnTo>
                <a:lnTo>
                  <a:pt x="1755" y="1721"/>
                </a:lnTo>
                <a:lnTo>
                  <a:pt x="1753" y="1721"/>
                </a:lnTo>
                <a:lnTo>
                  <a:pt x="1753" y="1722"/>
                </a:lnTo>
                <a:lnTo>
                  <a:pt x="1752" y="1722"/>
                </a:lnTo>
                <a:lnTo>
                  <a:pt x="1752" y="1724"/>
                </a:lnTo>
                <a:lnTo>
                  <a:pt x="1751" y="1724"/>
                </a:lnTo>
                <a:lnTo>
                  <a:pt x="1749" y="1725"/>
                </a:lnTo>
                <a:lnTo>
                  <a:pt x="1749" y="1727"/>
                </a:lnTo>
                <a:lnTo>
                  <a:pt x="1748" y="1727"/>
                </a:lnTo>
                <a:lnTo>
                  <a:pt x="1748" y="1728"/>
                </a:lnTo>
                <a:lnTo>
                  <a:pt x="1746" y="1728"/>
                </a:lnTo>
                <a:lnTo>
                  <a:pt x="1746" y="1727"/>
                </a:lnTo>
                <a:lnTo>
                  <a:pt x="1746" y="1725"/>
                </a:lnTo>
                <a:lnTo>
                  <a:pt x="1746" y="1724"/>
                </a:lnTo>
                <a:lnTo>
                  <a:pt x="1745" y="1724"/>
                </a:lnTo>
                <a:lnTo>
                  <a:pt x="1745" y="1725"/>
                </a:lnTo>
                <a:lnTo>
                  <a:pt x="1746" y="1725"/>
                </a:lnTo>
                <a:lnTo>
                  <a:pt x="1746" y="1727"/>
                </a:lnTo>
                <a:lnTo>
                  <a:pt x="1745" y="1728"/>
                </a:lnTo>
                <a:lnTo>
                  <a:pt x="1746" y="1730"/>
                </a:lnTo>
                <a:lnTo>
                  <a:pt x="1746" y="1731"/>
                </a:lnTo>
                <a:lnTo>
                  <a:pt x="1745" y="1731"/>
                </a:lnTo>
                <a:lnTo>
                  <a:pt x="1745" y="1733"/>
                </a:lnTo>
                <a:lnTo>
                  <a:pt x="1745" y="1734"/>
                </a:lnTo>
                <a:lnTo>
                  <a:pt x="1743" y="1734"/>
                </a:lnTo>
                <a:lnTo>
                  <a:pt x="1743" y="1736"/>
                </a:lnTo>
                <a:lnTo>
                  <a:pt x="1743" y="1737"/>
                </a:lnTo>
                <a:lnTo>
                  <a:pt x="1742" y="1737"/>
                </a:lnTo>
                <a:lnTo>
                  <a:pt x="1742" y="1739"/>
                </a:lnTo>
                <a:lnTo>
                  <a:pt x="1740" y="1737"/>
                </a:lnTo>
                <a:lnTo>
                  <a:pt x="1739" y="1737"/>
                </a:lnTo>
                <a:lnTo>
                  <a:pt x="1740" y="1739"/>
                </a:lnTo>
                <a:lnTo>
                  <a:pt x="1740" y="1740"/>
                </a:lnTo>
                <a:lnTo>
                  <a:pt x="1739" y="1740"/>
                </a:lnTo>
                <a:lnTo>
                  <a:pt x="1737" y="1740"/>
                </a:lnTo>
                <a:lnTo>
                  <a:pt x="1736" y="1740"/>
                </a:lnTo>
                <a:lnTo>
                  <a:pt x="1736" y="1742"/>
                </a:lnTo>
                <a:lnTo>
                  <a:pt x="1734" y="1742"/>
                </a:lnTo>
                <a:lnTo>
                  <a:pt x="1734" y="1743"/>
                </a:lnTo>
                <a:lnTo>
                  <a:pt x="1733" y="1744"/>
                </a:lnTo>
                <a:lnTo>
                  <a:pt x="1731" y="1744"/>
                </a:lnTo>
                <a:lnTo>
                  <a:pt x="1731" y="1746"/>
                </a:lnTo>
                <a:lnTo>
                  <a:pt x="1730" y="1747"/>
                </a:lnTo>
                <a:lnTo>
                  <a:pt x="1730" y="1749"/>
                </a:lnTo>
                <a:lnTo>
                  <a:pt x="1728" y="1749"/>
                </a:lnTo>
                <a:lnTo>
                  <a:pt x="1728" y="1750"/>
                </a:lnTo>
                <a:lnTo>
                  <a:pt x="1728" y="1752"/>
                </a:lnTo>
                <a:lnTo>
                  <a:pt x="1728" y="1753"/>
                </a:lnTo>
                <a:lnTo>
                  <a:pt x="1727" y="1753"/>
                </a:lnTo>
                <a:lnTo>
                  <a:pt x="1727" y="1755"/>
                </a:lnTo>
                <a:lnTo>
                  <a:pt x="1727" y="1756"/>
                </a:lnTo>
                <a:lnTo>
                  <a:pt x="1727" y="1758"/>
                </a:lnTo>
                <a:lnTo>
                  <a:pt x="1728" y="1758"/>
                </a:lnTo>
                <a:lnTo>
                  <a:pt x="1728" y="1759"/>
                </a:lnTo>
                <a:lnTo>
                  <a:pt x="1728" y="1761"/>
                </a:lnTo>
                <a:lnTo>
                  <a:pt x="1730" y="1761"/>
                </a:lnTo>
                <a:lnTo>
                  <a:pt x="1730" y="1762"/>
                </a:lnTo>
                <a:lnTo>
                  <a:pt x="1731" y="1762"/>
                </a:lnTo>
                <a:lnTo>
                  <a:pt x="1733" y="1764"/>
                </a:lnTo>
                <a:lnTo>
                  <a:pt x="1734" y="1764"/>
                </a:lnTo>
                <a:lnTo>
                  <a:pt x="1733" y="1764"/>
                </a:lnTo>
                <a:lnTo>
                  <a:pt x="1733" y="1765"/>
                </a:lnTo>
                <a:lnTo>
                  <a:pt x="1731" y="1765"/>
                </a:lnTo>
                <a:lnTo>
                  <a:pt x="1731" y="1767"/>
                </a:lnTo>
                <a:lnTo>
                  <a:pt x="1730" y="1767"/>
                </a:lnTo>
                <a:lnTo>
                  <a:pt x="1728" y="1768"/>
                </a:lnTo>
                <a:lnTo>
                  <a:pt x="1727" y="1768"/>
                </a:lnTo>
                <a:lnTo>
                  <a:pt x="1726" y="1768"/>
                </a:lnTo>
                <a:lnTo>
                  <a:pt x="1726" y="1769"/>
                </a:lnTo>
                <a:lnTo>
                  <a:pt x="1724" y="1769"/>
                </a:lnTo>
                <a:lnTo>
                  <a:pt x="1724" y="1771"/>
                </a:lnTo>
                <a:lnTo>
                  <a:pt x="1724" y="1772"/>
                </a:lnTo>
                <a:lnTo>
                  <a:pt x="1724" y="1774"/>
                </a:lnTo>
                <a:lnTo>
                  <a:pt x="1724" y="1775"/>
                </a:lnTo>
                <a:lnTo>
                  <a:pt x="1723" y="1777"/>
                </a:lnTo>
                <a:lnTo>
                  <a:pt x="1723" y="1778"/>
                </a:lnTo>
                <a:lnTo>
                  <a:pt x="1721" y="1778"/>
                </a:lnTo>
                <a:lnTo>
                  <a:pt x="1720" y="1778"/>
                </a:lnTo>
                <a:lnTo>
                  <a:pt x="1718" y="1778"/>
                </a:lnTo>
                <a:lnTo>
                  <a:pt x="1718" y="1780"/>
                </a:lnTo>
                <a:lnTo>
                  <a:pt x="1717" y="1780"/>
                </a:lnTo>
                <a:lnTo>
                  <a:pt x="1717" y="1781"/>
                </a:lnTo>
                <a:lnTo>
                  <a:pt x="1715" y="1781"/>
                </a:lnTo>
                <a:lnTo>
                  <a:pt x="1715" y="1783"/>
                </a:lnTo>
                <a:lnTo>
                  <a:pt x="1714" y="1784"/>
                </a:lnTo>
                <a:lnTo>
                  <a:pt x="1714" y="1786"/>
                </a:lnTo>
                <a:lnTo>
                  <a:pt x="1712" y="1786"/>
                </a:lnTo>
                <a:lnTo>
                  <a:pt x="1711" y="1786"/>
                </a:lnTo>
                <a:lnTo>
                  <a:pt x="1709" y="1787"/>
                </a:lnTo>
                <a:lnTo>
                  <a:pt x="1708" y="1787"/>
                </a:lnTo>
                <a:lnTo>
                  <a:pt x="1708" y="1786"/>
                </a:lnTo>
                <a:lnTo>
                  <a:pt x="1709" y="1786"/>
                </a:lnTo>
                <a:lnTo>
                  <a:pt x="1708" y="1786"/>
                </a:lnTo>
                <a:lnTo>
                  <a:pt x="1708" y="1784"/>
                </a:lnTo>
                <a:lnTo>
                  <a:pt x="1706" y="1784"/>
                </a:lnTo>
                <a:lnTo>
                  <a:pt x="1706" y="1783"/>
                </a:lnTo>
                <a:lnTo>
                  <a:pt x="1705" y="1783"/>
                </a:lnTo>
                <a:lnTo>
                  <a:pt x="1705" y="1784"/>
                </a:lnTo>
                <a:lnTo>
                  <a:pt x="1703" y="1784"/>
                </a:lnTo>
                <a:lnTo>
                  <a:pt x="1702" y="1783"/>
                </a:lnTo>
                <a:lnTo>
                  <a:pt x="1702" y="1784"/>
                </a:lnTo>
                <a:lnTo>
                  <a:pt x="1701" y="1784"/>
                </a:lnTo>
                <a:lnTo>
                  <a:pt x="1701" y="1786"/>
                </a:lnTo>
                <a:lnTo>
                  <a:pt x="1702" y="1786"/>
                </a:lnTo>
                <a:lnTo>
                  <a:pt x="1701" y="1786"/>
                </a:lnTo>
                <a:lnTo>
                  <a:pt x="1699" y="1786"/>
                </a:lnTo>
                <a:lnTo>
                  <a:pt x="1698" y="1786"/>
                </a:lnTo>
                <a:lnTo>
                  <a:pt x="1696" y="1784"/>
                </a:lnTo>
                <a:lnTo>
                  <a:pt x="1695" y="1784"/>
                </a:lnTo>
                <a:lnTo>
                  <a:pt x="1695" y="1783"/>
                </a:lnTo>
                <a:lnTo>
                  <a:pt x="1696" y="1783"/>
                </a:lnTo>
                <a:lnTo>
                  <a:pt x="1698" y="1783"/>
                </a:lnTo>
                <a:lnTo>
                  <a:pt x="1698" y="1784"/>
                </a:lnTo>
                <a:lnTo>
                  <a:pt x="1699" y="1784"/>
                </a:lnTo>
                <a:lnTo>
                  <a:pt x="1699" y="1783"/>
                </a:lnTo>
                <a:lnTo>
                  <a:pt x="1698" y="1783"/>
                </a:lnTo>
                <a:lnTo>
                  <a:pt x="1698" y="1781"/>
                </a:lnTo>
                <a:lnTo>
                  <a:pt x="1696" y="1781"/>
                </a:lnTo>
                <a:lnTo>
                  <a:pt x="1695" y="1781"/>
                </a:lnTo>
                <a:lnTo>
                  <a:pt x="1693" y="1781"/>
                </a:lnTo>
                <a:lnTo>
                  <a:pt x="1693" y="1783"/>
                </a:lnTo>
                <a:lnTo>
                  <a:pt x="1692" y="1783"/>
                </a:lnTo>
                <a:lnTo>
                  <a:pt x="1692" y="1781"/>
                </a:lnTo>
                <a:lnTo>
                  <a:pt x="1692" y="1780"/>
                </a:lnTo>
                <a:lnTo>
                  <a:pt x="1692" y="1778"/>
                </a:lnTo>
                <a:lnTo>
                  <a:pt x="1692" y="1777"/>
                </a:lnTo>
                <a:lnTo>
                  <a:pt x="1690" y="1777"/>
                </a:lnTo>
                <a:lnTo>
                  <a:pt x="1689" y="1775"/>
                </a:lnTo>
                <a:lnTo>
                  <a:pt x="1687" y="1775"/>
                </a:lnTo>
                <a:lnTo>
                  <a:pt x="1686" y="1775"/>
                </a:lnTo>
                <a:lnTo>
                  <a:pt x="1684" y="1775"/>
                </a:lnTo>
                <a:lnTo>
                  <a:pt x="1683" y="1775"/>
                </a:lnTo>
                <a:lnTo>
                  <a:pt x="1683" y="1777"/>
                </a:lnTo>
                <a:lnTo>
                  <a:pt x="1681" y="1777"/>
                </a:lnTo>
                <a:lnTo>
                  <a:pt x="1680" y="1777"/>
                </a:lnTo>
                <a:lnTo>
                  <a:pt x="1679" y="1778"/>
                </a:lnTo>
                <a:lnTo>
                  <a:pt x="1676" y="1780"/>
                </a:lnTo>
                <a:lnTo>
                  <a:pt x="1674" y="1783"/>
                </a:lnTo>
                <a:lnTo>
                  <a:pt x="1674" y="1784"/>
                </a:lnTo>
                <a:lnTo>
                  <a:pt x="1674" y="1786"/>
                </a:lnTo>
                <a:lnTo>
                  <a:pt x="1676" y="1784"/>
                </a:lnTo>
                <a:lnTo>
                  <a:pt x="1679" y="1783"/>
                </a:lnTo>
                <a:lnTo>
                  <a:pt x="1680" y="1781"/>
                </a:lnTo>
                <a:lnTo>
                  <a:pt x="1679" y="1780"/>
                </a:lnTo>
                <a:lnTo>
                  <a:pt x="1680" y="1778"/>
                </a:lnTo>
                <a:lnTo>
                  <a:pt x="1681" y="1778"/>
                </a:lnTo>
                <a:lnTo>
                  <a:pt x="1683" y="1778"/>
                </a:lnTo>
                <a:lnTo>
                  <a:pt x="1684" y="1780"/>
                </a:lnTo>
                <a:lnTo>
                  <a:pt x="1686" y="1780"/>
                </a:lnTo>
                <a:lnTo>
                  <a:pt x="1687" y="1778"/>
                </a:lnTo>
                <a:lnTo>
                  <a:pt x="1689" y="1778"/>
                </a:lnTo>
                <a:lnTo>
                  <a:pt x="1689" y="1780"/>
                </a:lnTo>
                <a:lnTo>
                  <a:pt x="1690" y="1780"/>
                </a:lnTo>
                <a:lnTo>
                  <a:pt x="1689" y="1781"/>
                </a:lnTo>
                <a:lnTo>
                  <a:pt x="1689" y="1783"/>
                </a:lnTo>
                <a:lnTo>
                  <a:pt x="1689" y="1784"/>
                </a:lnTo>
                <a:lnTo>
                  <a:pt x="1690" y="1784"/>
                </a:lnTo>
                <a:lnTo>
                  <a:pt x="1690" y="1786"/>
                </a:lnTo>
                <a:lnTo>
                  <a:pt x="1692" y="1786"/>
                </a:lnTo>
                <a:lnTo>
                  <a:pt x="1692" y="1787"/>
                </a:lnTo>
                <a:lnTo>
                  <a:pt x="1693" y="1787"/>
                </a:lnTo>
                <a:lnTo>
                  <a:pt x="1695" y="1787"/>
                </a:lnTo>
                <a:lnTo>
                  <a:pt x="1695" y="1789"/>
                </a:lnTo>
                <a:lnTo>
                  <a:pt x="1695" y="1787"/>
                </a:lnTo>
                <a:lnTo>
                  <a:pt x="1695" y="1789"/>
                </a:lnTo>
                <a:lnTo>
                  <a:pt x="1696" y="1789"/>
                </a:lnTo>
                <a:lnTo>
                  <a:pt x="1698" y="1789"/>
                </a:lnTo>
                <a:lnTo>
                  <a:pt x="1699" y="1790"/>
                </a:lnTo>
                <a:lnTo>
                  <a:pt x="1701" y="1790"/>
                </a:lnTo>
                <a:lnTo>
                  <a:pt x="1701" y="1792"/>
                </a:lnTo>
                <a:lnTo>
                  <a:pt x="1702" y="1792"/>
                </a:lnTo>
                <a:lnTo>
                  <a:pt x="1702" y="1793"/>
                </a:lnTo>
                <a:lnTo>
                  <a:pt x="1703" y="1793"/>
                </a:lnTo>
                <a:lnTo>
                  <a:pt x="1705" y="1793"/>
                </a:lnTo>
                <a:lnTo>
                  <a:pt x="1705" y="1794"/>
                </a:lnTo>
                <a:lnTo>
                  <a:pt x="1705" y="1796"/>
                </a:lnTo>
                <a:lnTo>
                  <a:pt x="1705" y="1797"/>
                </a:lnTo>
                <a:lnTo>
                  <a:pt x="1706" y="1797"/>
                </a:lnTo>
                <a:lnTo>
                  <a:pt x="1706" y="1799"/>
                </a:lnTo>
                <a:lnTo>
                  <a:pt x="1708" y="1800"/>
                </a:lnTo>
                <a:lnTo>
                  <a:pt x="1709" y="1800"/>
                </a:lnTo>
                <a:lnTo>
                  <a:pt x="1709" y="1802"/>
                </a:lnTo>
                <a:lnTo>
                  <a:pt x="1711" y="1802"/>
                </a:lnTo>
                <a:lnTo>
                  <a:pt x="1711" y="1803"/>
                </a:lnTo>
                <a:lnTo>
                  <a:pt x="1712" y="1803"/>
                </a:lnTo>
                <a:lnTo>
                  <a:pt x="1712" y="1805"/>
                </a:lnTo>
                <a:lnTo>
                  <a:pt x="1712" y="1806"/>
                </a:lnTo>
                <a:lnTo>
                  <a:pt x="1712" y="1808"/>
                </a:lnTo>
                <a:lnTo>
                  <a:pt x="1712" y="1809"/>
                </a:lnTo>
                <a:lnTo>
                  <a:pt x="1711" y="1809"/>
                </a:lnTo>
                <a:lnTo>
                  <a:pt x="1711" y="1811"/>
                </a:lnTo>
                <a:lnTo>
                  <a:pt x="1709" y="1812"/>
                </a:lnTo>
                <a:lnTo>
                  <a:pt x="1709" y="1811"/>
                </a:lnTo>
                <a:lnTo>
                  <a:pt x="1708" y="1811"/>
                </a:lnTo>
                <a:lnTo>
                  <a:pt x="1708" y="1812"/>
                </a:lnTo>
                <a:lnTo>
                  <a:pt x="1709" y="1812"/>
                </a:lnTo>
                <a:lnTo>
                  <a:pt x="1709" y="1814"/>
                </a:lnTo>
                <a:lnTo>
                  <a:pt x="1709" y="1812"/>
                </a:lnTo>
                <a:lnTo>
                  <a:pt x="1709" y="1814"/>
                </a:lnTo>
                <a:lnTo>
                  <a:pt x="1709" y="1812"/>
                </a:lnTo>
                <a:lnTo>
                  <a:pt x="1711" y="1812"/>
                </a:lnTo>
                <a:lnTo>
                  <a:pt x="1709" y="1814"/>
                </a:lnTo>
                <a:lnTo>
                  <a:pt x="1708" y="1815"/>
                </a:lnTo>
                <a:lnTo>
                  <a:pt x="1706" y="1816"/>
                </a:lnTo>
                <a:lnTo>
                  <a:pt x="1705" y="1818"/>
                </a:lnTo>
                <a:lnTo>
                  <a:pt x="1705" y="1819"/>
                </a:lnTo>
                <a:lnTo>
                  <a:pt x="1705" y="1822"/>
                </a:lnTo>
                <a:lnTo>
                  <a:pt x="1705" y="1824"/>
                </a:lnTo>
                <a:lnTo>
                  <a:pt x="1703" y="1824"/>
                </a:lnTo>
                <a:lnTo>
                  <a:pt x="1703" y="1825"/>
                </a:lnTo>
                <a:lnTo>
                  <a:pt x="1702" y="1827"/>
                </a:lnTo>
                <a:lnTo>
                  <a:pt x="1701" y="1827"/>
                </a:lnTo>
                <a:lnTo>
                  <a:pt x="1699" y="1828"/>
                </a:lnTo>
                <a:lnTo>
                  <a:pt x="1698" y="1828"/>
                </a:lnTo>
                <a:lnTo>
                  <a:pt x="1698" y="1830"/>
                </a:lnTo>
                <a:lnTo>
                  <a:pt x="1696" y="1830"/>
                </a:lnTo>
                <a:lnTo>
                  <a:pt x="1696" y="1831"/>
                </a:lnTo>
                <a:lnTo>
                  <a:pt x="1695" y="1830"/>
                </a:lnTo>
                <a:lnTo>
                  <a:pt x="1695" y="1831"/>
                </a:lnTo>
                <a:lnTo>
                  <a:pt x="1693" y="1831"/>
                </a:lnTo>
                <a:lnTo>
                  <a:pt x="1692" y="1830"/>
                </a:lnTo>
                <a:lnTo>
                  <a:pt x="1690" y="1830"/>
                </a:lnTo>
                <a:lnTo>
                  <a:pt x="1690" y="1831"/>
                </a:lnTo>
                <a:lnTo>
                  <a:pt x="1689" y="1831"/>
                </a:lnTo>
                <a:lnTo>
                  <a:pt x="1687" y="1831"/>
                </a:lnTo>
                <a:lnTo>
                  <a:pt x="1687" y="1830"/>
                </a:lnTo>
                <a:lnTo>
                  <a:pt x="1686" y="1830"/>
                </a:lnTo>
                <a:lnTo>
                  <a:pt x="1684" y="1830"/>
                </a:lnTo>
                <a:lnTo>
                  <a:pt x="1683" y="1830"/>
                </a:lnTo>
                <a:lnTo>
                  <a:pt x="1681" y="1830"/>
                </a:lnTo>
                <a:lnTo>
                  <a:pt x="1680" y="1830"/>
                </a:lnTo>
                <a:lnTo>
                  <a:pt x="1680" y="1831"/>
                </a:lnTo>
                <a:lnTo>
                  <a:pt x="1679" y="1831"/>
                </a:lnTo>
                <a:lnTo>
                  <a:pt x="1677" y="1831"/>
                </a:lnTo>
                <a:lnTo>
                  <a:pt x="1677" y="1833"/>
                </a:lnTo>
                <a:lnTo>
                  <a:pt x="1676" y="1833"/>
                </a:lnTo>
                <a:lnTo>
                  <a:pt x="1674" y="1833"/>
                </a:lnTo>
                <a:lnTo>
                  <a:pt x="1673" y="1833"/>
                </a:lnTo>
                <a:lnTo>
                  <a:pt x="1671" y="1833"/>
                </a:lnTo>
                <a:lnTo>
                  <a:pt x="1670" y="1833"/>
                </a:lnTo>
                <a:lnTo>
                  <a:pt x="1670" y="1834"/>
                </a:lnTo>
                <a:lnTo>
                  <a:pt x="1668" y="1836"/>
                </a:lnTo>
                <a:lnTo>
                  <a:pt x="1667" y="1837"/>
                </a:lnTo>
                <a:lnTo>
                  <a:pt x="1667" y="1839"/>
                </a:lnTo>
                <a:lnTo>
                  <a:pt x="1668" y="1839"/>
                </a:lnTo>
                <a:lnTo>
                  <a:pt x="1670" y="1837"/>
                </a:lnTo>
                <a:lnTo>
                  <a:pt x="1671" y="1837"/>
                </a:lnTo>
                <a:lnTo>
                  <a:pt x="1673" y="1837"/>
                </a:lnTo>
                <a:lnTo>
                  <a:pt x="1673" y="1839"/>
                </a:lnTo>
                <a:lnTo>
                  <a:pt x="1674" y="1839"/>
                </a:lnTo>
                <a:lnTo>
                  <a:pt x="1676" y="1839"/>
                </a:lnTo>
                <a:lnTo>
                  <a:pt x="1676" y="1840"/>
                </a:lnTo>
                <a:lnTo>
                  <a:pt x="1676" y="1839"/>
                </a:lnTo>
                <a:lnTo>
                  <a:pt x="1677" y="1839"/>
                </a:lnTo>
                <a:lnTo>
                  <a:pt x="1679" y="1837"/>
                </a:lnTo>
                <a:lnTo>
                  <a:pt x="1680" y="1836"/>
                </a:lnTo>
                <a:lnTo>
                  <a:pt x="1680" y="1837"/>
                </a:lnTo>
                <a:lnTo>
                  <a:pt x="1681" y="1837"/>
                </a:lnTo>
                <a:lnTo>
                  <a:pt x="1681" y="1836"/>
                </a:lnTo>
                <a:lnTo>
                  <a:pt x="1683" y="1836"/>
                </a:lnTo>
                <a:lnTo>
                  <a:pt x="1684" y="1837"/>
                </a:lnTo>
                <a:lnTo>
                  <a:pt x="1684" y="1839"/>
                </a:lnTo>
                <a:lnTo>
                  <a:pt x="1684" y="1840"/>
                </a:lnTo>
                <a:lnTo>
                  <a:pt x="1684" y="1841"/>
                </a:lnTo>
                <a:lnTo>
                  <a:pt x="1684" y="1843"/>
                </a:lnTo>
                <a:lnTo>
                  <a:pt x="1684" y="1844"/>
                </a:lnTo>
                <a:lnTo>
                  <a:pt x="1683" y="1847"/>
                </a:lnTo>
                <a:lnTo>
                  <a:pt x="1683" y="1849"/>
                </a:lnTo>
                <a:lnTo>
                  <a:pt x="1683" y="1850"/>
                </a:lnTo>
                <a:lnTo>
                  <a:pt x="1681" y="1852"/>
                </a:lnTo>
                <a:lnTo>
                  <a:pt x="1681" y="1853"/>
                </a:lnTo>
                <a:lnTo>
                  <a:pt x="1681" y="1855"/>
                </a:lnTo>
                <a:lnTo>
                  <a:pt x="1680" y="1855"/>
                </a:lnTo>
                <a:lnTo>
                  <a:pt x="1679" y="1855"/>
                </a:lnTo>
                <a:lnTo>
                  <a:pt x="1679" y="1856"/>
                </a:lnTo>
                <a:lnTo>
                  <a:pt x="1677" y="1856"/>
                </a:lnTo>
                <a:lnTo>
                  <a:pt x="1676" y="1856"/>
                </a:lnTo>
                <a:lnTo>
                  <a:pt x="1676" y="1858"/>
                </a:lnTo>
                <a:lnTo>
                  <a:pt x="1676" y="1859"/>
                </a:lnTo>
                <a:lnTo>
                  <a:pt x="1674" y="1859"/>
                </a:lnTo>
                <a:lnTo>
                  <a:pt x="1673" y="1861"/>
                </a:lnTo>
                <a:lnTo>
                  <a:pt x="1671" y="1861"/>
                </a:lnTo>
                <a:lnTo>
                  <a:pt x="1671" y="1862"/>
                </a:lnTo>
                <a:lnTo>
                  <a:pt x="1670" y="1862"/>
                </a:lnTo>
                <a:lnTo>
                  <a:pt x="1668" y="1862"/>
                </a:lnTo>
                <a:lnTo>
                  <a:pt x="1668" y="1861"/>
                </a:lnTo>
                <a:lnTo>
                  <a:pt x="1667" y="1859"/>
                </a:lnTo>
                <a:lnTo>
                  <a:pt x="1667" y="1858"/>
                </a:lnTo>
                <a:lnTo>
                  <a:pt x="1665" y="1858"/>
                </a:lnTo>
                <a:lnTo>
                  <a:pt x="1664" y="1858"/>
                </a:lnTo>
                <a:lnTo>
                  <a:pt x="1665" y="1858"/>
                </a:lnTo>
                <a:lnTo>
                  <a:pt x="1665" y="1859"/>
                </a:lnTo>
                <a:lnTo>
                  <a:pt x="1665" y="1861"/>
                </a:lnTo>
                <a:lnTo>
                  <a:pt x="1665" y="1862"/>
                </a:lnTo>
                <a:lnTo>
                  <a:pt x="1664" y="1864"/>
                </a:lnTo>
                <a:lnTo>
                  <a:pt x="1662" y="1864"/>
                </a:lnTo>
                <a:lnTo>
                  <a:pt x="1661" y="1862"/>
                </a:lnTo>
                <a:lnTo>
                  <a:pt x="1659" y="1861"/>
                </a:lnTo>
                <a:lnTo>
                  <a:pt x="1658" y="1861"/>
                </a:lnTo>
                <a:lnTo>
                  <a:pt x="1658" y="1862"/>
                </a:lnTo>
                <a:lnTo>
                  <a:pt x="1658" y="1861"/>
                </a:lnTo>
                <a:lnTo>
                  <a:pt x="1658" y="1859"/>
                </a:lnTo>
                <a:lnTo>
                  <a:pt x="1659" y="1859"/>
                </a:lnTo>
                <a:lnTo>
                  <a:pt x="1659" y="1858"/>
                </a:lnTo>
                <a:lnTo>
                  <a:pt x="1659" y="1856"/>
                </a:lnTo>
                <a:lnTo>
                  <a:pt x="1659" y="1855"/>
                </a:lnTo>
                <a:lnTo>
                  <a:pt x="1661" y="1855"/>
                </a:lnTo>
                <a:lnTo>
                  <a:pt x="1661" y="1853"/>
                </a:lnTo>
                <a:lnTo>
                  <a:pt x="1661" y="1852"/>
                </a:lnTo>
                <a:lnTo>
                  <a:pt x="1662" y="1850"/>
                </a:lnTo>
                <a:lnTo>
                  <a:pt x="1662" y="1849"/>
                </a:lnTo>
                <a:lnTo>
                  <a:pt x="1661" y="1849"/>
                </a:lnTo>
                <a:lnTo>
                  <a:pt x="1659" y="1849"/>
                </a:lnTo>
                <a:lnTo>
                  <a:pt x="1659" y="1847"/>
                </a:lnTo>
                <a:lnTo>
                  <a:pt x="1658" y="1847"/>
                </a:lnTo>
                <a:lnTo>
                  <a:pt x="1658" y="1846"/>
                </a:lnTo>
                <a:lnTo>
                  <a:pt x="1658" y="1844"/>
                </a:lnTo>
                <a:lnTo>
                  <a:pt x="1656" y="1844"/>
                </a:lnTo>
                <a:lnTo>
                  <a:pt x="1656" y="1843"/>
                </a:lnTo>
                <a:lnTo>
                  <a:pt x="1656" y="1841"/>
                </a:lnTo>
                <a:lnTo>
                  <a:pt x="1655" y="1841"/>
                </a:lnTo>
                <a:lnTo>
                  <a:pt x="1655" y="1843"/>
                </a:lnTo>
                <a:lnTo>
                  <a:pt x="1655" y="1844"/>
                </a:lnTo>
                <a:lnTo>
                  <a:pt x="1655" y="1847"/>
                </a:lnTo>
                <a:lnTo>
                  <a:pt x="1655" y="1849"/>
                </a:lnTo>
                <a:lnTo>
                  <a:pt x="1656" y="1852"/>
                </a:lnTo>
                <a:lnTo>
                  <a:pt x="1656" y="1853"/>
                </a:lnTo>
                <a:lnTo>
                  <a:pt x="1656" y="1855"/>
                </a:lnTo>
                <a:lnTo>
                  <a:pt x="1655" y="1856"/>
                </a:lnTo>
                <a:lnTo>
                  <a:pt x="1655" y="1858"/>
                </a:lnTo>
                <a:lnTo>
                  <a:pt x="1655" y="1859"/>
                </a:lnTo>
                <a:lnTo>
                  <a:pt x="1654" y="1861"/>
                </a:lnTo>
                <a:lnTo>
                  <a:pt x="1652" y="1862"/>
                </a:lnTo>
                <a:lnTo>
                  <a:pt x="1652" y="1861"/>
                </a:lnTo>
                <a:lnTo>
                  <a:pt x="1651" y="1861"/>
                </a:lnTo>
                <a:lnTo>
                  <a:pt x="1651" y="1862"/>
                </a:lnTo>
                <a:lnTo>
                  <a:pt x="1649" y="1862"/>
                </a:lnTo>
                <a:lnTo>
                  <a:pt x="1649" y="1864"/>
                </a:lnTo>
                <a:lnTo>
                  <a:pt x="1649" y="1862"/>
                </a:lnTo>
                <a:lnTo>
                  <a:pt x="1648" y="1861"/>
                </a:lnTo>
                <a:lnTo>
                  <a:pt x="1648" y="1859"/>
                </a:lnTo>
                <a:lnTo>
                  <a:pt x="1646" y="1859"/>
                </a:lnTo>
                <a:lnTo>
                  <a:pt x="1646" y="1858"/>
                </a:lnTo>
                <a:lnTo>
                  <a:pt x="1646" y="1856"/>
                </a:lnTo>
                <a:lnTo>
                  <a:pt x="1646" y="1855"/>
                </a:lnTo>
                <a:lnTo>
                  <a:pt x="1646" y="1853"/>
                </a:lnTo>
                <a:lnTo>
                  <a:pt x="1646" y="1855"/>
                </a:lnTo>
                <a:lnTo>
                  <a:pt x="1645" y="1855"/>
                </a:lnTo>
                <a:lnTo>
                  <a:pt x="1645" y="1856"/>
                </a:lnTo>
                <a:lnTo>
                  <a:pt x="1645" y="1858"/>
                </a:lnTo>
                <a:lnTo>
                  <a:pt x="1645" y="1859"/>
                </a:lnTo>
                <a:lnTo>
                  <a:pt x="1645" y="1861"/>
                </a:lnTo>
                <a:lnTo>
                  <a:pt x="1643" y="1861"/>
                </a:lnTo>
                <a:lnTo>
                  <a:pt x="1642" y="1861"/>
                </a:lnTo>
                <a:lnTo>
                  <a:pt x="1640" y="1861"/>
                </a:lnTo>
                <a:lnTo>
                  <a:pt x="1639" y="1862"/>
                </a:lnTo>
                <a:lnTo>
                  <a:pt x="1640" y="1862"/>
                </a:lnTo>
                <a:lnTo>
                  <a:pt x="1639" y="1862"/>
                </a:lnTo>
                <a:lnTo>
                  <a:pt x="1640" y="1864"/>
                </a:lnTo>
                <a:lnTo>
                  <a:pt x="1642" y="1864"/>
                </a:lnTo>
                <a:lnTo>
                  <a:pt x="1643" y="1862"/>
                </a:lnTo>
                <a:lnTo>
                  <a:pt x="1645" y="1862"/>
                </a:lnTo>
                <a:lnTo>
                  <a:pt x="1645" y="1864"/>
                </a:lnTo>
                <a:lnTo>
                  <a:pt x="1646" y="1864"/>
                </a:lnTo>
                <a:lnTo>
                  <a:pt x="1646" y="1865"/>
                </a:lnTo>
                <a:lnTo>
                  <a:pt x="1648" y="1865"/>
                </a:lnTo>
                <a:lnTo>
                  <a:pt x="1649" y="1865"/>
                </a:lnTo>
                <a:lnTo>
                  <a:pt x="1649" y="1866"/>
                </a:lnTo>
                <a:lnTo>
                  <a:pt x="1649" y="1868"/>
                </a:lnTo>
                <a:lnTo>
                  <a:pt x="1648" y="1869"/>
                </a:lnTo>
                <a:lnTo>
                  <a:pt x="1648" y="1871"/>
                </a:lnTo>
                <a:lnTo>
                  <a:pt x="1648" y="1872"/>
                </a:lnTo>
                <a:lnTo>
                  <a:pt x="1646" y="1872"/>
                </a:lnTo>
                <a:lnTo>
                  <a:pt x="1645" y="1872"/>
                </a:lnTo>
                <a:lnTo>
                  <a:pt x="1643" y="1872"/>
                </a:lnTo>
                <a:lnTo>
                  <a:pt x="1642" y="1872"/>
                </a:lnTo>
                <a:lnTo>
                  <a:pt x="1640" y="1872"/>
                </a:lnTo>
                <a:lnTo>
                  <a:pt x="1639" y="1872"/>
                </a:lnTo>
                <a:lnTo>
                  <a:pt x="1637" y="1872"/>
                </a:lnTo>
                <a:lnTo>
                  <a:pt x="1636" y="1874"/>
                </a:lnTo>
                <a:lnTo>
                  <a:pt x="1634" y="1874"/>
                </a:lnTo>
                <a:lnTo>
                  <a:pt x="1634" y="1875"/>
                </a:lnTo>
                <a:lnTo>
                  <a:pt x="1634" y="1874"/>
                </a:lnTo>
                <a:lnTo>
                  <a:pt x="1633" y="1874"/>
                </a:lnTo>
                <a:lnTo>
                  <a:pt x="1633" y="1872"/>
                </a:lnTo>
                <a:lnTo>
                  <a:pt x="1631" y="1872"/>
                </a:lnTo>
                <a:lnTo>
                  <a:pt x="1630" y="1872"/>
                </a:lnTo>
                <a:lnTo>
                  <a:pt x="1630" y="1874"/>
                </a:lnTo>
                <a:lnTo>
                  <a:pt x="1629" y="1874"/>
                </a:lnTo>
                <a:lnTo>
                  <a:pt x="1630" y="1874"/>
                </a:lnTo>
                <a:lnTo>
                  <a:pt x="1631" y="1874"/>
                </a:lnTo>
                <a:lnTo>
                  <a:pt x="1633" y="1874"/>
                </a:lnTo>
                <a:lnTo>
                  <a:pt x="1633" y="1875"/>
                </a:lnTo>
                <a:lnTo>
                  <a:pt x="1634" y="1875"/>
                </a:lnTo>
                <a:lnTo>
                  <a:pt x="1636" y="1877"/>
                </a:lnTo>
                <a:lnTo>
                  <a:pt x="1636" y="1878"/>
                </a:lnTo>
                <a:lnTo>
                  <a:pt x="1637" y="1878"/>
                </a:lnTo>
                <a:lnTo>
                  <a:pt x="1637" y="1880"/>
                </a:lnTo>
                <a:lnTo>
                  <a:pt x="1639" y="1881"/>
                </a:lnTo>
                <a:lnTo>
                  <a:pt x="1639" y="1883"/>
                </a:lnTo>
                <a:lnTo>
                  <a:pt x="1639" y="1884"/>
                </a:lnTo>
                <a:lnTo>
                  <a:pt x="1637" y="1884"/>
                </a:lnTo>
                <a:lnTo>
                  <a:pt x="1637" y="1886"/>
                </a:lnTo>
                <a:lnTo>
                  <a:pt x="1637" y="1887"/>
                </a:lnTo>
                <a:lnTo>
                  <a:pt x="1636" y="1887"/>
                </a:lnTo>
                <a:lnTo>
                  <a:pt x="1634" y="1889"/>
                </a:lnTo>
                <a:lnTo>
                  <a:pt x="1633" y="1889"/>
                </a:lnTo>
                <a:lnTo>
                  <a:pt x="1631" y="1889"/>
                </a:lnTo>
                <a:lnTo>
                  <a:pt x="1630" y="1889"/>
                </a:lnTo>
                <a:lnTo>
                  <a:pt x="1629" y="1889"/>
                </a:lnTo>
                <a:lnTo>
                  <a:pt x="1627" y="1889"/>
                </a:lnTo>
                <a:lnTo>
                  <a:pt x="1626" y="1890"/>
                </a:lnTo>
                <a:lnTo>
                  <a:pt x="1626" y="1891"/>
                </a:lnTo>
                <a:lnTo>
                  <a:pt x="1624" y="1891"/>
                </a:lnTo>
                <a:lnTo>
                  <a:pt x="1624" y="1893"/>
                </a:lnTo>
                <a:lnTo>
                  <a:pt x="1623" y="1893"/>
                </a:lnTo>
                <a:lnTo>
                  <a:pt x="1623" y="1891"/>
                </a:lnTo>
                <a:lnTo>
                  <a:pt x="1621" y="1891"/>
                </a:lnTo>
                <a:lnTo>
                  <a:pt x="1620" y="1891"/>
                </a:lnTo>
                <a:lnTo>
                  <a:pt x="1621" y="1893"/>
                </a:lnTo>
                <a:lnTo>
                  <a:pt x="1620" y="1893"/>
                </a:lnTo>
                <a:lnTo>
                  <a:pt x="1620" y="1894"/>
                </a:lnTo>
                <a:lnTo>
                  <a:pt x="1618" y="1894"/>
                </a:lnTo>
                <a:lnTo>
                  <a:pt x="1618" y="1893"/>
                </a:lnTo>
                <a:lnTo>
                  <a:pt x="1617" y="1893"/>
                </a:lnTo>
                <a:lnTo>
                  <a:pt x="1615" y="1894"/>
                </a:lnTo>
                <a:lnTo>
                  <a:pt x="1614" y="1896"/>
                </a:lnTo>
                <a:lnTo>
                  <a:pt x="1612" y="1896"/>
                </a:lnTo>
                <a:lnTo>
                  <a:pt x="1612" y="1894"/>
                </a:lnTo>
                <a:lnTo>
                  <a:pt x="1611" y="1894"/>
                </a:lnTo>
                <a:lnTo>
                  <a:pt x="1611" y="1896"/>
                </a:lnTo>
                <a:lnTo>
                  <a:pt x="1612" y="1896"/>
                </a:lnTo>
                <a:lnTo>
                  <a:pt x="1612" y="1897"/>
                </a:lnTo>
                <a:lnTo>
                  <a:pt x="1614" y="1899"/>
                </a:lnTo>
                <a:lnTo>
                  <a:pt x="1615" y="1899"/>
                </a:lnTo>
                <a:lnTo>
                  <a:pt x="1615" y="1897"/>
                </a:lnTo>
                <a:lnTo>
                  <a:pt x="1617" y="1899"/>
                </a:lnTo>
                <a:lnTo>
                  <a:pt x="1617" y="1897"/>
                </a:lnTo>
                <a:lnTo>
                  <a:pt x="1618" y="1897"/>
                </a:lnTo>
                <a:lnTo>
                  <a:pt x="1620" y="1897"/>
                </a:lnTo>
                <a:lnTo>
                  <a:pt x="1621" y="1897"/>
                </a:lnTo>
                <a:lnTo>
                  <a:pt x="1621" y="1896"/>
                </a:lnTo>
                <a:lnTo>
                  <a:pt x="1623" y="1896"/>
                </a:lnTo>
                <a:lnTo>
                  <a:pt x="1624" y="1896"/>
                </a:lnTo>
                <a:lnTo>
                  <a:pt x="1623" y="1897"/>
                </a:lnTo>
                <a:lnTo>
                  <a:pt x="1621" y="1897"/>
                </a:lnTo>
                <a:lnTo>
                  <a:pt x="1620" y="1899"/>
                </a:lnTo>
                <a:lnTo>
                  <a:pt x="1618" y="1900"/>
                </a:lnTo>
                <a:lnTo>
                  <a:pt x="1617" y="1902"/>
                </a:lnTo>
                <a:lnTo>
                  <a:pt x="1615" y="1902"/>
                </a:lnTo>
                <a:lnTo>
                  <a:pt x="1614" y="1903"/>
                </a:lnTo>
                <a:lnTo>
                  <a:pt x="1612" y="1905"/>
                </a:lnTo>
                <a:lnTo>
                  <a:pt x="1612" y="1906"/>
                </a:lnTo>
                <a:lnTo>
                  <a:pt x="1612" y="1908"/>
                </a:lnTo>
                <a:lnTo>
                  <a:pt x="1611" y="1908"/>
                </a:lnTo>
                <a:lnTo>
                  <a:pt x="1611" y="1909"/>
                </a:lnTo>
                <a:lnTo>
                  <a:pt x="1611" y="1912"/>
                </a:lnTo>
                <a:lnTo>
                  <a:pt x="1611" y="1913"/>
                </a:lnTo>
                <a:lnTo>
                  <a:pt x="1611" y="1915"/>
                </a:lnTo>
                <a:lnTo>
                  <a:pt x="1612" y="1915"/>
                </a:lnTo>
                <a:lnTo>
                  <a:pt x="1612" y="1916"/>
                </a:lnTo>
                <a:lnTo>
                  <a:pt x="1612" y="1918"/>
                </a:lnTo>
                <a:lnTo>
                  <a:pt x="1611" y="1916"/>
                </a:lnTo>
                <a:lnTo>
                  <a:pt x="1609" y="1918"/>
                </a:lnTo>
                <a:lnTo>
                  <a:pt x="1608" y="1918"/>
                </a:lnTo>
                <a:lnTo>
                  <a:pt x="1609" y="1918"/>
                </a:lnTo>
                <a:lnTo>
                  <a:pt x="1609" y="1919"/>
                </a:lnTo>
                <a:lnTo>
                  <a:pt x="1609" y="1921"/>
                </a:lnTo>
                <a:lnTo>
                  <a:pt x="1608" y="1921"/>
                </a:lnTo>
                <a:lnTo>
                  <a:pt x="1606" y="1921"/>
                </a:lnTo>
                <a:lnTo>
                  <a:pt x="1605" y="1921"/>
                </a:lnTo>
                <a:lnTo>
                  <a:pt x="1605" y="1922"/>
                </a:lnTo>
                <a:lnTo>
                  <a:pt x="1606" y="1922"/>
                </a:lnTo>
                <a:lnTo>
                  <a:pt x="1605" y="1922"/>
                </a:lnTo>
                <a:lnTo>
                  <a:pt x="1605" y="1924"/>
                </a:lnTo>
                <a:lnTo>
                  <a:pt x="1604" y="1924"/>
                </a:lnTo>
                <a:lnTo>
                  <a:pt x="1604" y="1925"/>
                </a:lnTo>
                <a:lnTo>
                  <a:pt x="1605" y="1927"/>
                </a:lnTo>
                <a:lnTo>
                  <a:pt x="1604" y="1927"/>
                </a:lnTo>
                <a:lnTo>
                  <a:pt x="1604" y="1928"/>
                </a:lnTo>
                <a:lnTo>
                  <a:pt x="1605" y="1927"/>
                </a:lnTo>
                <a:lnTo>
                  <a:pt x="1606" y="1927"/>
                </a:lnTo>
                <a:lnTo>
                  <a:pt x="1608" y="1927"/>
                </a:lnTo>
                <a:lnTo>
                  <a:pt x="1609" y="1927"/>
                </a:lnTo>
                <a:lnTo>
                  <a:pt x="1609" y="1928"/>
                </a:lnTo>
                <a:lnTo>
                  <a:pt x="1609" y="1930"/>
                </a:lnTo>
                <a:lnTo>
                  <a:pt x="1608" y="1930"/>
                </a:lnTo>
                <a:lnTo>
                  <a:pt x="1608" y="1931"/>
                </a:lnTo>
                <a:lnTo>
                  <a:pt x="1609" y="1931"/>
                </a:lnTo>
                <a:lnTo>
                  <a:pt x="1608" y="1933"/>
                </a:lnTo>
                <a:lnTo>
                  <a:pt x="1608" y="1934"/>
                </a:lnTo>
                <a:lnTo>
                  <a:pt x="1608" y="1933"/>
                </a:lnTo>
                <a:lnTo>
                  <a:pt x="1608" y="1934"/>
                </a:lnTo>
                <a:lnTo>
                  <a:pt x="1608" y="1936"/>
                </a:lnTo>
                <a:lnTo>
                  <a:pt x="1608" y="1937"/>
                </a:lnTo>
                <a:lnTo>
                  <a:pt x="1609" y="1938"/>
                </a:lnTo>
                <a:lnTo>
                  <a:pt x="1608" y="1938"/>
                </a:lnTo>
                <a:lnTo>
                  <a:pt x="1609" y="1938"/>
                </a:lnTo>
                <a:lnTo>
                  <a:pt x="1609" y="1940"/>
                </a:lnTo>
                <a:lnTo>
                  <a:pt x="1609" y="1941"/>
                </a:lnTo>
                <a:lnTo>
                  <a:pt x="1609" y="1940"/>
                </a:lnTo>
                <a:lnTo>
                  <a:pt x="1611" y="1940"/>
                </a:lnTo>
                <a:lnTo>
                  <a:pt x="1611" y="1938"/>
                </a:lnTo>
                <a:lnTo>
                  <a:pt x="1612" y="1938"/>
                </a:lnTo>
                <a:lnTo>
                  <a:pt x="1612" y="1937"/>
                </a:lnTo>
                <a:lnTo>
                  <a:pt x="1614" y="1937"/>
                </a:lnTo>
                <a:lnTo>
                  <a:pt x="1614" y="1936"/>
                </a:lnTo>
                <a:lnTo>
                  <a:pt x="1615" y="1934"/>
                </a:lnTo>
                <a:lnTo>
                  <a:pt x="1615" y="1933"/>
                </a:lnTo>
                <a:lnTo>
                  <a:pt x="1617" y="1933"/>
                </a:lnTo>
                <a:lnTo>
                  <a:pt x="1618" y="1933"/>
                </a:lnTo>
                <a:lnTo>
                  <a:pt x="1620" y="1933"/>
                </a:lnTo>
                <a:lnTo>
                  <a:pt x="1621" y="1933"/>
                </a:lnTo>
                <a:lnTo>
                  <a:pt x="1623" y="1933"/>
                </a:lnTo>
                <a:lnTo>
                  <a:pt x="1623" y="1934"/>
                </a:lnTo>
                <a:lnTo>
                  <a:pt x="1624" y="1934"/>
                </a:lnTo>
                <a:lnTo>
                  <a:pt x="1626" y="1934"/>
                </a:lnTo>
                <a:lnTo>
                  <a:pt x="1627" y="1934"/>
                </a:lnTo>
                <a:lnTo>
                  <a:pt x="1629" y="1934"/>
                </a:lnTo>
                <a:lnTo>
                  <a:pt x="1629" y="1936"/>
                </a:lnTo>
                <a:lnTo>
                  <a:pt x="1630" y="1936"/>
                </a:lnTo>
                <a:lnTo>
                  <a:pt x="1631" y="1934"/>
                </a:lnTo>
                <a:lnTo>
                  <a:pt x="1633" y="1933"/>
                </a:lnTo>
                <a:lnTo>
                  <a:pt x="1634" y="1933"/>
                </a:lnTo>
                <a:lnTo>
                  <a:pt x="1634" y="1934"/>
                </a:lnTo>
                <a:lnTo>
                  <a:pt x="1636" y="1934"/>
                </a:lnTo>
                <a:lnTo>
                  <a:pt x="1634" y="1934"/>
                </a:lnTo>
                <a:lnTo>
                  <a:pt x="1634" y="1936"/>
                </a:lnTo>
                <a:lnTo>
                  <a:pt x="1636" y="1936"/>
                </a:lnTo>
                <a:lnTo>
                  <a:pt x="1636" y="1934"/>
                </a:lnTo>
                <a:lnTo>
                  <a:pt x="1636" y="1936"/>
                </a:lnTo>
                <a:lnTo>
                  <a:pt x="1636" y="1934"/>
                </a:lnTo>
                <a:lnTo>
                  <a:pt x="1637" y="1934"/>
                </a:lnTo>
                <a:lnTo>
                  <a:pt x="1639" y="1934"/>
                </a:lnTo>
                <a:lnTo>
                  <a:pt x="1639" y="1933"/>
                </a:lnTo>
                <a:lnTo>
                  <a:pt x="1640" y="1933"/>
                </a:lnTo>
                <a:lnTo>
                  <a:pt x="1640" y="1934"/>
                </a:lnTo>
                <a:lnTo>
                  <a:pt x="1642" y="1936"/>
                </a:lnTo>
                <a:lnTo>
                  <a:pt x="1642" y="1937"/>
                </a:lnTo>
                <a:lnTo>
                  <a:pt x="1643" y="1938"/>
                </a:lnTo>
                <a:lnTo>
                  <a:pt x="1645" y="1941"/>
                </a:lnTo>
                <a:lnTo>
                  <a:pt x="1646" y="1941"/>
                </a:lnTo>
                <a:lnTo>
                  <a:pt x="1648" y="1943"/>
                </a:lnTo>
                <a:lnTo>
                  <a:pt x="1649" y="1944"/>
                </a:lnTo>
                <a:lnTo>
                  <a:pt x="1651" y="1944"/>
                </a:lnTo>
                <a:lnTo>
                  <a:pt x="1654" y="1941"/>
                </a:lnTo>
                <a:lnTo>
                  <a:pt x="1654" y="1943"/>
                </a:lnTo>
                <a:lnTo>
                  <a:pt x="1655" y="1943"/>
                </a:lnTo>
                <a:lnTo>
                  <a:pt x="1655" y="1944"/>
                </a:lnTo>
                <a:lnTo>
                  <a:pt x="1656" y="1946"/>
                </a:lnTo>
                <a:lnTo>
                  <a:pt x="1658" y="1946"/>
                </a:lnTo>
                <a:lnTo>
                  <a:pt x="1658" y="1947"/>
                </a:lnTo>
                <a:lnTo>
                  <a:pt x="1659" y="1949"/>
                </a:lnTo>
                <a:lnTo>
                  <a:pt x="1659" y="1950"/>
                </a:lnTo>
                <a:lnTo>
                  <a:pt x="1661" y="1950"/>
                </a:lnTo>
                <a:lnTo>
                  <a:pt x="1661" y="1952"/>
                </a:lnTo>
                <a:lnTo>
                  <a:pt x="1662" y="1952"/>
                </a:lnTo>
                <a:lnTo>
                  <a:pt x="1661" y="1953"/>
                </a:lnTo>
                <a:lnTo>
                  <a:pt x="1659" y="1953"/>
                </a:lnTo>
                <a:lnTo>
                  <a:pt x="1658" y="1955"/>
                </a:lnTo>
                <a:lnTo>
                  <a:pt x="1658" y="1956"/>
                </a:lnTo>
                <a:lnTo>
                  <a:pt x="1659" y="1955"/>
                </a:lnTo>
                <a:lnTo>
                  <a:pt x="1659" y="1956"/>
                </a:lnTo>
                <a:lnTo>
                  <a:pt x="1659" y="1955"/>
                </a:lnTo>
                <a:lnTo>
                  <a:pt x="1661" y="1953"/>
                </a:lnTo>
                <a:lnTo>
                  <a:pt x="1662" y="1952"/>
                </a:lnTo>
                <a:lnTo>
                  <a:pt x="1664" y="1952"/>
                </a:lnTo>
                <a:lnTo>
                  <a:pt x="1664" y="1953"/>
                </a:lnTo>
                <a:lnTo>
                  <a:pt x="1664" y="1956"/>
                </a:lnTo>
                <a:lnTo>
                  <a:pt x="1665" y="1956"/>
                </a:lnTo>
                <a:lnTo>
                  <a:pt x="1665" y="1958"/>
                </a:lnTo>
                <a:lnTo>
                  <a:pt x="1667" y="1958"/>
                </a:lnTo>
                <a:lnTo>
                  <a:pt x="1665" y="1958"/>
                </a:lnTo>
                <a:lnTo>
                  <a:pt x="1664" y="1958"/>
                </a:lnTo>
                <a:lnTo>
                  <a:pt x="1662" y="1958"/>
                </a:lnTo>
                <a:lnTo>
                  <a:pt x="1662" y="1959"/>
                </a:lnTo>
                <a:lnTo>
                  <a:pt x="1664" y="1959"/>
                </a:lnTo>
                <a:lnTo>
                  <a:pt x="1664" y="1961"/>
                </a:lnTo>
                <a:lnTo>
                  <a:pt x="1665" y="1961"/>
                </a:lnTo>
                <a:lnTo>
                  <a:pt x="1665" y="1959"/>
                </a:lnTo>
                <a:lnTo>
                  <a:pt x="1667" y="1959"/>
                </a:lnTo>
                <a:lnTo>
                  <a:pt x="1668" y="1959"/>
                </a:lnTo>
                <a:lnTo>
                  <a:pt x="1668" y="1961"/>
                </a:lnTo>
                <a:lnTo>
                  <a:pt x="1667" y="1961"/>
                </a:lnTo>
                <a:lnTo>
                  <a:pt x="1667" y="1962"/>
                </a:lnTo>
                <a:lnTo>
                  <a:pt x="1665" y="1962"/>
                </a:lnTo>
                <a:lnTo>
                  <a:pt x="1664" y="1962"/>
                </a:lnTo>
                <a:lnTo>
                  <a:pt x="1664" y="1961"/>
                </a:lnTo>
                <a:lnTo>
                  <a:pt x="1665" y="1961"/>
                </a:lnTo>
                <a:lnTo>
                  <a:pt x="1664" y="1961"/>
                </a:lnTo>
                <a:lnTo>
                  <a:pt x="1662" y="1961"/>
                </a:lnTo>
                <a:lnTo>
                  <a:pt x="1662" y="1962"/>
                </a:lnTo>
                <a:lnTo>
                  <a:pt x="1661" y="1962"/>
                </a:lnTo>
                <a:lnTo>
                  <a:pt x="1661" y="1963"/>
                </a:lnTo>
                <a:lnTo>
                  <a:pt x="1661" y="1966"/>
                </a:lnTo>
                <a:lnTo>
                  <a:pt x="1661" y="1968"/>
                </a:lnTo>
                <a:lnTo>
                  <a:pt x="1659" y="1969"/>
                </a:lnTo>
                <a:lnTo>
                  <a:pt x="1659" y="1971"/>
                </a:lnTo>
                <a:lnTo>
                  <a:pt x="1659" y="1972"/>
                </a:lnTo>
                <a:lnTo>
                  <a:pt x="1658" y="1974"/>
                </a:lnTo>
                <a:lnTo>
                  <a:pt x="1658" y="1975"/>
                </a:lnTo>
                <a:lnTo>
                  <a:pt x="1656" y="1977"/>
                </a:lnTo>
                <a:lnTo>
                  <a:pt x="1656" y="1978"/>
                </a:lnTo>
                <a:lnTo>
                  <a:pt x="1655" y="1978"/>
                </a:lnTo>
                <a:lnTo>
                  <a:pt x="1654" y="1978"/>
                </a:lnTo>
                <a:lnTo>
                  <a:pt x="1652" y="1978"/>
                </a:lnTo>
                <a:lnTo>
                  <a:pt x="1652" y="1980"/>
                </a:lnTo>
                <a:lnTo>
                  <a:pt x="1651" y="1980"/>
                </a:lnTo>
                <a:lnTo>
                  <a:pt x="1649" y="1981"/>
                </a:lnTo>
                <a:lnTo>
                  <a:pt x="1648" y="1981"/>
                </a:lnTo>
                <a:lnTo>
                  <a:pt x="1648" y="1983"/>
                </a:lnTo>
                <a:lnTo>
                  <a:pt x="1648" y="1984"/>
                </a:lnTo>
                <a:lnTo>
                  <a:pt x="1646" y="1986"/>
                </a:lnTo>
                <a:lnTo>
                  <a:pt x="1646" y="1987"/>
                </a:lnTo>
                <a:lnTo>
                  <a:pt x="1645" y="1987"/>
                </a:lnTo>
                <a:lnTo>
                  <a:pt x="1643" y="1988"/>
                </a:lnTo>
                <a:lnTo>
                  <a:pt x="1642" y="1990"/>
                </a:lnTo>
                <a:lnTo>
                  <a:pt x="1640" y="1990"/>
                </a:lnTo>
                <a:lnTo>
                  <a:pt x="1639" y="1990"/>
                </a:lnTo>
                <a:lnTo>
                  <a:pt x="1637" y="1990"/>
                </a:lnTo>
                <a:lnTo>
                  <a:pt x="1636" y="1991"/>
                </a:lnTo>
                <a:lnTo>
                  <a:pt x="1634" y="1991"/>
                </a:lnTo>
                <a:lnTo>
                  <a:pt x="1634" y="1990"/>
                </a:lnTo>
                <a:lnTo>
                  <a:pt x="1636" y="1990"/>
                </a:lnTo>
                <a:lnTo>
                  <a:pt x="1634" y="1990"/>
                </a:lnTo>
                <a:lnTo>
                  <a:pt x="1634" y="1991"/>
                </a:lnTo>
                <a:lnTo>
                  <a:pt x="1633" y="1991"/>
                </a:lnTo>
                <a:lnTo>
                  <a:pt x="1633" y="1990"/>
                </a:lnTo>
                <a:lnTo>
                  <a:pt x="1631" y="1990"/>
                </a:lnTo>
                <a:lnTo>
                  <a:pt x="1630" y="1990"/>
                </a:lnTo>
                <a:lnTo>
                  <a:pt x="1629" y="1990"/>
                </a:lnTo>
                <a:lnTo>
                  <a:pt x="1627" y="1990"/>
                </a:lnTo>
                <a:lnTo>
                  <a:pt x="1626" y="1990"/>
                </a:lnTo>
                <a:lnTo>
                  <a:pt x="1627" y="1991"/>
                </a:lnTo>
                <a:lnTo>
                  <a:pt x="1626" y="1993"/>
                </a:lnTo>
                <a:lnTo>
                  <a:pt x="1626" y="1994"/>
                </a:lnTo>
                <a:lnTo>
                  <a:pt x="1627" y="1994"/>
                </a:lnTo>
                <a:lnTo>
                  <a:pt x="1629" y="1994"/>
                </a:lnTo>
                <a:lnTo>
                  <a:pt x="1629" y="1996"/>
                </a:lnTo>
                <a:lnTo>
                  <a:pt x="1627" y="1994"/>
                </a:lnTo>
                <a:lnTo>
                  <a:pt x="1627" y="1996"/>
                </a:lnTo>
                <a:lnTo>
                  <a:pt x="1626" y="1996"/>
                </a:lnTo>
                <a:lnTo>
                  <a:pt x="1626" y="1997"/>
                </a:lnTo>
                <a:lnTo>
                  <a:pt x="1626" y="1999"/>
                </a:lnTo>
                <a:lnTo>
                  <a:pt x="1626" y="2000"/>
                </a:lnTo>
                <a:lnTo>
                  <a:pt x="1626" y="2002"/>
                </a:lnTo>
                <a:lnTo>
                  <a:pt x="1626" y="2000"/>
                </a:lnTo>
                <a:lnTo>
                  <a:pt x="1624" y="2000"/>
                </a:lnTo>
                <a:lnTo>
                  <a:pt x="1623" y="2000"/>
                </a:lnTo>
                <a:lnTo>
                  <a:pt x="1623" y="2002"/>
                </a:lnTo>
                <a:lnTo>
                  <a:pt x="1624" y="2002"/>
                </a:lnTo>
                <a:lnTo>
                  <a:pt x="1626" y="2002"/>
                </a:lnTo>
                <a:lnTo>
                  <a:pt x="1626" y="2003"/>
                </a:lnTo>
                <a:lnTo>
                  <a:pt x="1624" y="2003"/>
                </a:lnTo>
                <a:lnTo>
                  <a:pt x="1624" y="2005"/>
                </a:lnTo>
                <a:lnTo>
                  <a:pt x="1623" y="2005"/>
                </a:lnTo>
                <a:lnTo>
                  <a:pt x="1621" y="2005"/>
                </a:lnTo>
                <a:lnTo>
                  <a:pt x="1620" y="2005"/>
                </a:lnTo>
                <a:lnTo>
                  <a:pt x="1618" y="2005"/>
                </a:lnTo>
                <a:lnTo>
                  <a:pt x="1618" y="2006"/>
                </a:lnTo>
                <a:lnTo>
                  <a:pt x="1617" y="2005"/>
                </a:lnTo>
                <a:lnTo>
                  <a:pt x="1615" y="2006"/>
                </a:lnTo>
                <a:lnTo>
                  <a:pt x="1615" y="2008"/>
                </a:lnTo>
                <a:lnTo>
                  <a:pt x="1615" y="2009"/>
                </a:lnTo>
                <a:lnTo>
                  <a:pt x="1615" y="2010"/>
                </a:lnTo>
                <a:lnTo>
                  <a:pt x="1615" y="2012"/>
                </a:lnTo>
                <a:lnTo>
                  <a:pt x="1615" y="2013"/>
                </a:lnTo>
                <a:lnTo>
                  <a:pt x="1615" y="2012"/>
                </a:lnTo>
                <a:lnTo>
                  <a:pt x="1617" y="2013"/>
                </a:lnTo>
                <a:lnTo>
                  <a:pt x="1617" y="2015"/>
                </a:lnTo>
                <a:lnTo>
                  <a:pt x="1617" y="2016"/>
                </a:lnTo>
                <a:lnTo>
                  <a:pt x="1617" y="2015"/>
                </a:lnTo>
                <a:lnTo>
                  <a:pt x="1618" y="2016"/>
                </a:lnTo>
                <a:lnTo>
                  <a:pt x="1620" y="2016"/>
                </a:lnTo>
                <a:lnTo>
                  <a:pt x="1621" y="2018"/>
                </a:lnTo>
                <a:lnTo>
                  <a:pt x="1620" y="2018"/>
                </a:lnTo>
                <a:lnTo>
                  <a:pt x="1620" y="2019"/>
                </a:lnTo>
                <a:lnTo>
                  <a:pt x="1618" y="2019"/>
                </a:lnTo>
                <a:lnTo>
                  <a:pt x="1617" y="2021"/>
                </a:lnTo>
                <a:lnTo>
                  <a:pt x="1617" y="2022"/>
                </a:lnTo>
                <a:lnTo>
                  <a:pt x="1615" y="2022"/>
                </a:lnTo>
                <a:lnTo>
                  <a:pt x="1615" y="2021"/>
                </a:lnTo>
                <a:lnTo>
                  <a:pt x="1614" y="2021"/>
                </a:lnTo>
                <a:lnTo>
                  <a:pt x="1614" y="2022"/>
                </a:lnTo>
                <a:lnTo>
                  <a:pt x="1612" y="2022"/>
                </a:lnTo>
                <a:lnTo>
                  <a:pt x="1611" y="2022"/>
                </a:lnTo>
                <a:lnTo>
                  <a:pt x="1611" y="2021"/>
                </a:lnTo>
                <a:lnTo>
                  <a:pt x="1609" y="2021"/>
                </a:lnTo>
                <a:lnTo>
                  <a:pt x="1608" y="2021"/>
                </a:lnTo>
                <a:lnTo>
                  <a:pt x="1608" y="2022"/>
                </a:lnTo>
                <a:lnTo>
                  <a:pt x="1606" y="2022"/>
                </a:lnTo>
                <a:lnTo>
                  <a:pt x="1608" y="2022"/>
                </a:lnTo>
                <a:lnTo>
                  <a:pt x="1608" y="2024"/>
                </a:lnTo>
                <a:lnTo>
                  <a:pt x="1609" y="2022"/>
                </a:lnTo>
                <a:lnTo>
                  <a:pt x="1609" y="2024"/>
                </a:lnTo>
                <a:lnTo>
                  <a:pt x="1608" y="2024"/>
                </a:lnTo>
                <a:lnTo>
                  <a:pt x="1608" y="2025"/>
                </a:lnTo>
                <a:lnTo>
                  <a:pt x="1606" y="2024"/>
                </a:lnTo>
                <a:lnTo>
                  <a:pt x="1606" y="2025"/>
                </a:lnTo>
                <a:lnTo>
                  <a:pt x="1605" y="2025"/>
                </a:lnTo>
                <a:lnTo>
                  <a:pt x="1602" y="2027"/>
                </a:lnTo>
                <a:lnTo>
                  <a:pt x="1601" y="2027"/>
                </a:lnTo>
                <a:lnTo>
                  <a:pt x="1601" y="2028"/>
                </a:lnTo>
                <a:lnTo>
                  <a:pt x="1599" y="2028"/>
                </a:lnTo>
                <a:lnTo>
                  <a:pt x="1601" y="2030"/>
                </a:lnTo>
                <a:lnTo>
                  <a:pt x="1599" y="2030"/>
                </a:lnTo>
                <a:lnTo>
                  <a:pt x="1598" y="2030"/>
                </a:lnTo>
                <a:lnTo>
                  <a:pt x="1598" y="2031"/>
                </a:lnTo>
                <a:lnTo>
                  <a:pt x="1598" y="2033"/>
                </a:lnTo>
                <a:lnTo>
                  <a:pt x="1599" y="2033"/>
                </a:lnTo>
                <a:lnTo>
                  <a:pt x="1598" y="2034"/>
                </a:lnTo>
                <a:lnTo>
                  <a:pt x="1598" y="2035"/>
                </a:lnTo>
                <a:lnTo>
                  <a:pt x="1598" y="2034"/>
                </a:lnTo>
                <a:lnTo>
                  <a:pt x="1599" y="2034"/>
                </a:lnTo>
                <a:lnTo>
                  <a:pt x="1599" y="2033"/>
                </a:lnTo>
                <a:lnTo>
                  <a:pt x="1601" y="2033"/>
                </a:lnTo>
                <a:lnTo>
                  <a:pt x="1602" y="2033"/>
                </a:lnTo>
                <a:lnTo>
                  <a:pt x="1604" y="2033"/>
                </a:lnTo>
                <a:lnTo>
                  <a:pt x="1604" y="2031"/>
                </a:lnTo>
                <a:lnTo>
                  <a:pt x="1604" y="2030"/>
                </a:lnTo>
                <a:lnTo>
                  <a:pt x="1604" y="2028"/>
                </a:lnTo>
                <a:lnTo>
                  <a:pt x="1605" y="2028"/>
                </a:lnTo>
                <a:lnTo>
                  <a:pt x="1606" y="2028"/>
                </a:lnTo>
                <a:lnTo>
                  <a:pt x="1605" y="2028"/>
                </a:lnTo>
                <a:lnTo>
                  <a:pt x="1606" y="2030"/>
                </a:lnTo>
                <a:lnTo>
                  <a:pt x="1606" y="2028"/>
                </a:lnTo>
                <a:lnTo>
                  <a:pt x="1606" y="2030"/>
                </a:lnTo>
                <a:lnTo>
                  <a:pt x="1608" y="2028"/>
                </a:lnTo>
                <a:lnTo>
                  <a:pt x="1608" y="2027"/>
                </a:lnTo>
                <a:lnTo>
                  <a:pt x="1608" y="2025"/>
                </a:lnTo>
                <a:lnTo>
                  <a:pt x="1609" y="2025"/>
                </a:lnTo>
                <a:lnTo>
                  <a:pt x="1609" y="2027"/>
                </a:lnTo>
                <a:lnTo>
                  <a:pt x="1611" y="2027"/>
                </a:lnTo>
                <a:lnTo>
                  <a:pt x="1611" y="2028"/>
                </a:lnTo>
                <a:lnTo>
                  <a:pt x="1611" y="2030"/>
                </a:lnTo>
                <a:lnTo>
                  <a:pt x="1612" y="2030"/>
                </a:lnTo>
                <a:lnTo>
                  <a:pt x="1612" y="2031"/>
                </a:lnTo>
                <a:lnTo>
                  <a:pt x="1614" y="2031"/>
                </a:lnTo>
                <a:lnTo>
                  <a:pt x="1612" y="2031"/>
                </a:lnTo>
                <a:lnTo>
                  <a:pt x="1612" y="2033"/>
                </a:lnTo>
                <a:lnTo>
                  <a:pt x="1611" y="2033"/>
                </a:lnTo>
                <a:lnTo>
                  <a:pt x="1609" y="2033"/>
                </a:lnTo>
                <a:lnTo>
                  <a:pt x="1608" y="2033"/>
                </a:lnTo>
                <a:lnTo>
                  <a:pt x="1608" y="2034"/>
                </a:lnTo>
                <a:lnTo>
                  <a:pt x="1606" y="2034"/>
                </a:lnTo>
                <a:lnTo>
                  <a:pt x="1606" y="2033"/>
                </a:lnTo>
                <a:lnTo>
                  <a:pt x="1605" y="2033"/>
                </a:lnTo>
                <a:lnTo>
                  <a:pt x="1605" y="2034"/>
                </a:lnTo>
                <a:lnTo>
                  <a:pt x="1604" y="2035"/>
                </a:lnTo>
                <a:lnTo>
                  <a:pt x="1605" y="2035"/>
                </a:lnTo>
                <a:lnTo>
                  <a:pt x="1605" y="2034"/>
                </a:lnTo>
                <a:lnTo>
                  <a:pt x="1606" y="2034"/>
                </a:lnTo>
                <a:lnTo>
                  <a:pt x="1605" y="2034"/>
                </a:lnTo>
                <a:lnTo>
                  <a:pt x="1606" y="2034"/>
                </a:lnTo>
                <a:lnTo>
                  <a:pt x="1608" y="2034"/>
                </a:lnTo>
                <a:lnTo>
                  <a:pt x="1608" y="2035"/>
                </a:lnTo>
                <a:lnTo>
                  <a:pt x="1609" y="2035"/>
                </a:lnTo>
                <a:lnTo>
                  <a:pt x="1609" y="2037"/>
                </a:lnTo>
                <a:lnTo>
                  <a:pt x="1611" y="2037"/>
                </a:lnTo>
                <a:lnTo>
                  <a:pt x="1609" y="2037"/>
                </a:lnTo>
                <a:lnTo>
                  <a:pt x="1611" y="2037"/>
                </a:lnTo>
                <a:lnTo>
                  <a:pt x="1611" y="2038"/>
                </a:lnTo>
                <a:lnTo>
                  <a:pt x="1611" y="2040"/>
                </a:lnTo>
                <a:lnTo>
                  <a:pt x="1609" y="2038"/>
                </a:lnTo>
                <a:lnTo>
                  <a:pt x="1608" y="2040"/>
                </a:lnTo>
                <a:lnTo>
                  <a:pt x="1609" y="2040"/>
                </a:lnTo>
                <a:lnTo>
                  <a:pt x="1609" y="2041"/>
                </a:lnTo>
                <a:lnTo>
                  <a:pt x="1608" y="2041"/>
                </a:lnTo>
                <a:lnTo>
                  <a:pt x="1606" y="2043"/>
                </a:lnTo>
                <a:lnTo>
                  <a:pt x="1605" y="2043"/>
                </a:lnTo>
                <a:lnTo>
                  <a:pt x="1604" y="2043"/>
                </a:lnTo>
                <a:lnTo>
                  <a:pt x="1604" y="2041"/>
                </a:lnTo>
                <a:lnTo>
                  <a:pt x="1602" y="2041"/>
                </a:lnTo>
                <a:lnTo>
                  <a:pt x="1604" y="2043"/>
                </a:lnTo>
                <a:lnTo>
                  <a:pt x="1604" y="2041"/>
                </a:lnTo>
                <a:lnTo>
                  <a:pt x="1604" y="2043"/>
                </a:lnTo>
                <a:lnTo>
                  <a:pt x="1602" y="2043"/>
                </a:lnTo>
                <a:lnTo>
                  <a:pt x="1602" y="2041"/>
                </a:lnTo>
                <a:lnTo>
                  <a:pt x="1601" y="2041"/>
                </a:lnTo>
                <a:lnTo>
                  <a:pt x="1601" y="2043"/>
                </a:lnTo>
                <a:lnTo>
                  <a:pt x="1602" y="2043"/>
                </a:lnTo>
                <a:lnTo>
                  <a:pt x="1602" y="2044"/>
                </a:lnTo>
                <a:lnTo>
                  <a:pt x="1604" y="2046"/>
                </a:lnTo>
                <a:lnTo>
                  <a:pt x="1605" y="2046"/>
                </a:lnTo>
                <a:lnTo>
                  <a:pt x="1605" y="2047"/>
                </a:lnTo>
                <a:lnTo>
                  <a:pt x="1606" y="2047"/>
                </a:lnTo>
                <a:lnTo>
                  <a:pt x="1606" y="2049"/>
                </a:lnTo>
                <a:lnTo>
                  <a:pt x="1605" y="2049"/>
                </a:lnTo>
                <a:lnTo>
                  <a:pt x="1604" y="2049"/>
                </a:lnTo>
                <a:lnTo>
                  <a:pt x="1602" y="2049"/>
                </a:lnTo>
                <a:lnTo>
                  <a:pt x="1601" y="2049"/>
                </a:lnTo>
                <a:lnTo>
                  <a:pt x="1601" y="2047"/>
                </a:lnTo>
                <a:lnTo>
                  <a:pt x="1599" y="2047"/>
                </a:lnTo>
                <a:lnTo>
                  <a:pt x="1599" y="2046"/>
                </a:lnTo>
                <a:lnTo>
                  <a:pt x="1599" y="2047"/>
                </a:lnTo>
                <a:lnTo>
                  <a:pt x="1599" y="2049"/>
                </a:lnTo>
                <a:lnTo>
                  <a:pt x="1598" y="2049"/>
                </a:lnTo>
                <a:lnTo>
                  <a:pt x="1598" y="2050"/>
                </a:lnTo>
                <a:lnTo>
                  <a:pt x="1599" y="2050"/>
                </a:lnTo>
                <a:lnTo>
                  <a:pt x="1599" y="2052"/>
                </a:lnTo>
                <a:lnTo>
                  <a:pt x="1599" y="2053"/>
                </a:lnTo>
                <a:lnTo>
                  <a:pt x="1601" y="2053"/>
                </a:lnTo>
                <a:lnTo>
                  <a:pt x="1601" y="2055"/>
                </a:lnTo>
                <a:lnTo>
                  <a:pt x="1599" y="2055"/>
                </a:lnTo>
                <a:lnTo>
                  <a:pt x="1598" y="2055"/>
                </a:lnTo>
                <a:lnTo>
                  <a:pt x="1598" y="2053"/>
                </a:lnTo>
                <a:lnTo>
                  <a:pt x="1596" y="2053"/>
                </a:lnTo>
                <a:lnTo>
                  <a:pt x="1596" y="2052"/>
                </a:lnTo>
                <a:lnTo>
                  <a:pt x="1595" y="2050"/>
                </a:lnTo>
                <a:lnTo>
                  <a:pt x="1595" y="2049"/>
                </a:lnTo>
                <a:lnTo>
                  <a:pt x="1593" y="2049"/>
                </a:lnTo>
                <a:lnTo>
                  <a:pt x="1593" y="2047"/>
                </a:lnTo>
                <a:lnTo>
                  <a:pt x="1592" y="2047"/>
                </a:lnTo>
                <a:lnTo>
                  <a:pt x="1592" y="2046"/>
                </a:lnTo>
                <a:lnTo>
                  <a:pt x="1592" y="2044"/>
                </a:lnTo>
                <a:lnTo>
                  <a:pt x="1592" y="2043"/>
                </a:lnTo>
                <a:lnTo>
                  <a:pt x="1590" y="2043"/>
                </a:lnTo>
                <a:lnTo>
                  <a:pt x="1590" y="2041"/>
                </a:lnTo>
                <a:lnTo>
                  <a:pt x="1589" y="2041"/>
                </a:lnTo>
                <a:lnTo>
                  <a:pt x="1589" y="2040"/>
                </a:lnTo>
                <a:lnTo>
                  <a:pt x="1587" y="2041"/>
                </a:lnTo>
                <a:lnTo>
                  <a:pt x="1589" y="2043"/>
                </a:lnTo>
                <a:lnTo>
                  <a:pt x="1590" y="2043"/>
                </a:lnTo>
                <a:lnTo>
                  <a:pt x="1590" y="2044"/>
                </a:lnTo>
                <a:lnTo>
                  <a:pt x="1590" y="2046"/>
                </a:lnTo>
                <a:lnTo>
                  <a:pt x="1590" y="2047"/>
                </a:lnTo>
                <a:lnTo>
                  <a:pt x="1590" y="2049"/>
                </a:lnTo>
                <a:lnTo>
                  <a:pt x="1590" y="2050"/>
                </a:lnTo>
                <a:lnTo>
                  <a:pt x="1590" y="2052"/>
                </a:lnTo>
                <a:lnTo>
                  <a:pt x="1592" y="2053"/>
                </a:lnTo>
                <a:lnTo>
                  <a:pt x="1590" y="2055"/>
                </a:lnTo>
                <a:lnTo>
                  <a:pt x="1589" y="2055"/>
                </a:lnTo>
                <a:lnTo>
                  <a:pt x="1589" y="2053"/>
                </a:lnTo>
                <a:lnTo>
                  <a:pt x="1587" y="2053"/>
                </a:lnTo>
                <a:lnTo>
                  <a:pt x="1586" y="2052"/>
                </a:lnTo>
                <a:lnTo>
                  <a:pt x="1586" y="2053"/>
                </a:lnTo>
                <a:lnTo>
                  <a:pt x="1586" y="2055"/>
                </a:lnTo>
                <a:lnTo>
                  <a:pt x="1584" y="2053"/>
                </a:lnTo>
                <a:lnTo>
                  <a:pt x="1586" y="2053"/>
                </a:lnTo>
                <a:lnTo>
                  <a:pt x="1586" y="2052"/>
                </a:lnTo>
                <a:lnTo>
                  <a:pt x="1584" y="2052"/>
                </a:lnTo>
                <a:lnTo>
                  <a:pt x="1583" y="2052"/>
                </a:lnTo>
                <a:lnTo>
                  <a:pt x="1584" y="2052"/>
                </a:lnTo>
                <a:lnTo>
                  <a:pt x="1583" y="2052"/>
                </a:lnTo>
                <a:lnTo>
                  <a:pt x="1581" y="2050"/>
                </a:lnTo>
                <a:lnTo>
                  <a:pt x="1580" y="2050"/>
                </a:lnTo>
                <a:lnTo>
                  <a:pt x="1581" y="2052"/>
                </a:lnTo>
                <a:lnTo>
                  <a:pt x="1581" y="2053"/>
                </a:lnTo>
                <a:lnTo>
                  <a:pt x="1583" y="2053"/>
                </a:lnTo>
                <a:lnTo>
                  <a:pt x="1584" y="2053"/>
                </a:lnTo>
                <a:lnTo>
                  <a:pt x="1584" y="2055"/>
                </a:lnTo>
                <a:lnTo>
                  <a:pt x="1584" y="2056"/>
                </a:lnTo>
                <a:lnTo>
                  <a:pt x="1586" y="2056"/>
                </a:lnTo>
                <a:lnTo>
                  <a:pt x="1586" y="2058"/>
                </a:lnTo>
                <a:lnTo>
                  <a:pt x="1584" y="2059"/>
                </a:lnTo>
                <a:lnTo>
                  <a:pt x="1584" y="2060"/>
                </a:lnTo>
                <a:lnTo>
                  <a:pt x="1583" y="2062"/>
                </a:lnTo>
                <a:lnTo>
                  <a:pt x="1583" y="2063"/>
                </a:lnTo>
                <a:lnTo>
                  <a:pt x="1583" y="2062"/>
                </a:lnTo>
                <a:lnTo>
                  <a:pt x="1581" y="2062"/>
                </a:lnTo>
                <a:lnTo>
                  <a:pt x="1580" y="2062"/>
                </a:lnTo>
                <a:lnTo>
                  <a:pt x="1579" y="2060"/>
                </a:lnTo>
                <a:lnTo>
                  <a:pt x="1579" y="2059"/>
                </a:lnTo>
                <a:lnTo>
                  <a:pt x="1579" y="2058"/>
                </a:lnTo>
                <a:lnTo>
                  <a:pt x="1577" y="2058"/>
                </a:lnTo>
                <a:lnTo>
                  <a:pt x="1576" y="2058"/>
                </a:lnTo>
                <a:lnTo>
                  <a:pt x="1574" y="2058"/>
                </a:lnTo>
                <a:lnTo>
                  <a:pt x="1574" y="2059"/>
                </a:lnTo>
                <a:lnTo>
                  <a:pt x="1573" y="2059"/>
                </a:lnTo>
                <a:lnTo>
                  <a:pt x="1573" y="2060"/>
                </a:lnTo>
                <a:lnTo>
                  <a:pt x="1573" y="2062"/>
                </a:lnTo>
                <a:lnTo>
                  <a:pt x="1573" y="2063"/>
                </a:lnTo>
                <a:lnTo>
                  <a:pt x="1571" y="2063"/>
                </a:lnTo>
                <a:lnTo>
                  <a:pt x="1571" y="2065"/>
                </a:lnTo>
                <a:lnTo>
                  <a:pt x="1570" y="2065"/>
                </a:lnTo>
                <a:lnTo>
                  <a:pt x="1568" y="2065"/>
                </a:lnTo>
                <a:lnTo>
                  <a:pt x="1567" y="2065"/>
                </a:lnTo>
                <a:lnTo>
                  <a:pt x="1567" y="2063"/>
                </a:lnTo>
                <a:lnTo>
                  <a:pt x="1567" y="2062"/>
                </a:lnTo>
                <a:lnTo>
                  <a:pt x="1565" y="2062"/>
                </a:lnTo>
                <a:lnTo>
                  <a:pt x="1564" y="2062"/>
                </a:lnTo>
                <a:lnTo>
                  <a:pt x="1562" y="2062"/>
                </a:lnTo>
                <a:lnTo>
                  <a:pt x="1561" y="2062"/>
                </a:lnTo>
                <a:lnTo>
                  <a:pt x="1561" y="2063"/>
                </a:lnTo>
                <a:lnTo>
                  <a:pt x="1559" y="2063"/>
                </a:lnTo>
                <a:lnTo>
                  <a:pt x="1559" y="2065"/>
                </a:lnTo>
                <a:lnTo>
                  <a:pt x="1559" y="2063"/>
                </a:lnTo>
                <a:lnTo>
                  <a:pt x="1561" y="2062"/>
                </a:lnTo>
                <a:lnTo>
                  <a:pt x="1561" y="2060"/>
                </a:lnTo>
                <a:lnTo>
                  <a:pt x="1559" y="2060"/>
                </a:lnTo>
                <a:lnTo>
                  <a:pt x="1559" y="2062"/>
                </a:lnTo>
                <a:lnTo>
                  <a:pt x="1558" y="2062"/>
                </a:lnTo>
                <a:lnTo>
                  <a:pt x="1558" y="2063"/>
                </a:lnTo>
                <a:lnTo>
                  <a:pt x="1557" y="2063"/>
                </a:lnTo>
                <a:lnTo>
                  <a:pt x="1555" y="2062"/>
                </a:lnTo>
                <a:lnTo>
                  <a:pt x="1554" y="2062"/>
                </a:lnTo>
                <a:lnTo>
                  <a:pt x="1554" y="2063"/>
                </a:lnTo>
                <a:lnTo>
                  <a:pt x="1552" y="2063"/>
                </a:lnTo>
                <a:lnTo>
                  <a:pt x="1552" y="2065"/>
                </a:lnTo>
                <a:lnTo>
                  <a:pt x="1554" y="2065"/>
                </a:lnTo>
                <a:lnTo>
                  <a:pt x="1554" y="2066"/>
                </a:lnTo>
                <a:lnTo>
                  <a:pt x="1554" y="2068"/>
                </a:lnTo>
                <a:lnTo>
                  <a:pt x="1554" y="2069"/>
                </a:lnTo>
                <a:lnTo>
                  <a:pt x="1554" y="2071"/>
                </a:lnTo>
                <a:lnTo>
                  <a:pt x="1552" y="2071"/>
                </a:lnTo>
                <a:lnTo>
                  <a:pt x="1551" y="2071"/>
                </a:lnTo>
                <a:lnTo>
                  <a:pt x="1549" y="2071"/>
                </a:lnTo>
                <a:lnTo>
                  <a:pt x="1549" y="2072"/>
                </a:lnTo>
                <a:lnTo>
                  <a:pt x="1549" y="2074"/>
                </a:lnTo>
                <a:lnTo>
                  <a:pt x="1551" y="2074"/>
                </a:lnTo>
                <a:lnTo>
                  <a:pt x="1551" y="2075"/>
                </a:lnTo>
                <a:lnTo>
                  <a:pt x="1552" y="2077"/>
                </a:lnTo>
                <a:lnTo>
                  <a:pt x="1552" y="2078"/>
                </a:lnTo>
                <a:lnTo>
                  <a:pt x="1551" y="2080"/>
                </a:lnTo>
                <a:lnTo>
                  <a:pt x="1551" y="2081"/>
                </a:lnTo>
                <a:lnTo>
                  <a:pt x="1549" y="2081"/>
                </a:lnTo>
                <a:lnTo>
                  <a:pt x="1548" y="2081"/>
                </a:lnTo>
                <a:lnTo>
                  <a:pt x="1546" y="2083"/>
                </a:lnTo>
                <a:lnTo>
                  <a:pt x="1545" y="2083"/>
                </a:lnTo>
                <a:lnTo>
                  <a:pt x="1543" y="2083"/>
                </a:lnTo>
                <a:lnTo>
                  <a:pt x="1543" y="2084"/>
                </a:lnTo>
                <a:lnTo>
                  <a:pt x="1543" y="2083"/>
                </a:lnTo>
                <a:lnTo>
                  <a:pt x="1543" y="2081"/>
                </a:lnTo>
                <a:lnTo>
                  <a:pt x="1542" y="2081"/>
                </a:lnTo>
                <a:lnTo>
                  <a:pt x="1540" y="2081"/>
                </a:lnTo>
                <a:lnTo>
                  <a:pt x="1540" y="2080"/>
                </a:lnTo>
                <a:lnTo>
                  <a:pt x="1539" y="2080"/>
                </a:lnTo>
                <a:lnTo>
                  <a:pt x="1540" y="2081"/>
                </a:lnTo>
                <a:lnTo>
                  <a:pt x="1539" y="2081"/>
                </a:lnTo>
                <a:lnTo>
                  <a:pt x="1540" y="2081"/>
                </a:lnTo>
                <a:lnTo>
                  <a:pt x="1540" y="2083"/>
                </a:lnTo>
                <a:lnTo>
                  <a:pt x="1542" y="2083"/>
                </a:lnTo>
                <a:lnTo>
                  <a:pt x="1542" y="2084"/>
                </a:lnTo>
                <a:lnTo>
                  <a:pt x="1542" y="2085"/>
                </a:lnTo>
                <a:lnTo>
                  <a:pt x="1540" y="2085"/>
                </a:lnTo>
                <a:lnTo>
                  <a:pt x="1539" y="2087"/>
                </a:lnTo>
                <a:lnTo>
                  <a:pt x="1537" y="2087"/>
                </a:lnTo>
                <a:lnTo>
                  <a:pt x="1537" y="2085"/>
                </a:lnTo>
                <a:lnTo>
                  <a:pt x="1536" y="2085"/>
                </a:lnTo>
                <a:lnTo>
                  <a:pt x="1534" y="2085"/>
                </a:lnTo>
                <a:lnTo>
                  <a:pt x="1534" y="2087"/>
                </a:lnTo>
                <a:lnTo>
                  <a:pt x="1533" y="2087"/>
                </a:lnTo>
                <a:lnTo>
                  <a:pt x="1534" y="2087"/>
                </a:lnTo>
                <a:lnTo>
                  <a:pt x="1534" y="2088"/>
                </a:lnTo>
                <a:lnTo>
                  <a:pt x="1534" y="2090"/>
                </a:lnTo>
                <a:lnTo>
                  <a:pt x="1536" y="2090"/>
                </a:lnTo>
                <a:lnTo>
                  <a:pt x="1537" y="2088"/>
                </a:lnTo>
                <a:lnTo>
                  <a:pt x="1537" y="2090"/>
                </a:lnTo>
                <a:lnTo>
                  <a:pt x="1536" y="2090"/>
                </a:lnTo>
                <a:lnTo>
                  <a:pt x="1534" y="2090"/>
                </a:lnTo>
                <a:lnTo>
                  <a:pt x="1533" y="2090"/>
                </a:lnTo>
                <a:lnTo>
                  <a:pt x="1533" y="2091"/>
                </a:lnTo>
                <a:lnTo>
                  <a:pt x="1533" y="2090"/>
                </a:lnTo>
                <a:lnTo>
                  <a:pt x="1533" y="2091"/>
                </a:lnTo>
                <a:lnTo>
                  <a:pt x="1534" y="2091"/>
                </a:lnTo>
                <a:lnTo>
                  <a:pt x="1534" y="2093"/>
                </a:lnTo>
                <a:lnTo>
                  <a:pt x="1536" y="2094"/>
                </a:lnTo>
                <a:lnTo>
                  <a:pt x="1537" y="2094"/>
                </a:lnTo>
                <a:lnTo>
                  <a:pt x="1537" y="2096"/>
                </a:lnTo>
                <a:lnTo>
                  <a:pt x="1537" y="2097"/>
                </a:lnTo>
                <a:lnTo>
                  <a:pt x="1536" y="2097"/>
                </a:lnTo>
                <a:lnTo>
                  <a:pt x="1536" y="2099"/>
                </a:lnTo>
                <a:lnTo>
                  <a:pt x="1534" y="2099"/>
                </a:lnTo>
                <a:lnTo>
                  <a:pt x="1533" y="2099"/>
                </a:lnTo>
                <a:lnTo>
                  <a:pt x="1533" y="2100"/>
                </a:lnTo>
                <a:lnTo>
                  <a:pt x="1532" y="2100"/>
                </a:lnTo>
                <a:lnTo>
                  <a:pt x="1530" y="2099"/>
                </a:lnTo>
                <a:lnTo>
                  <a:pt x="1530" y="2097"/>
                </a:lnTo>
                <a:lnTo>
                  <a:pt x="1529" y="2096"/>
                </a:lnTo>
                <a:lnTo>
                  <a:pt x="1527" y="2096"/>
                </a:lnTo>
                <a:lnTo>
                  <a:pt x="1526" y="2096"/>
                </a:lnTo>
                <a:lnTo>
                  <a:pt x="1524" y="2096"/>
                </a:lnTo>
                <a:lnTo>
                  <a:pt x="1524" y="2094"/>
                </a:lnTo>
                <a:lnTo>
                  <a:pt x="1523" y="2094"/>
                </a:lnTo>
                <a:lnTo>
                  <a:pt x="1521" y="2093"/>
                </a:lnTo>
                <a:lnTo>
                  <a:pt x="1521" y="2091"/>
                </a:lnTo>
                <a:lnTo>
                  <a:pt x="1520" y="2091"/>
                </a:lnTo>
                <a:lnTo>
                  <a:pt x="1520" y="2090"/>
                </a:lnTo>
                <a:lnTo>
                  <a:pt x="1518" y="2091"/>
                </a:lnTo>
                <a:lnTo>
                  <a:pt x="1517" y="2091"/>
                </a:lnTo>
                <a:lnTo>
                  <a:pt x="1517" y="2090"/>
                </a:lnTo>
                <a:lnTo>
                  <a:pt x="1515" y="2090"/>
                </a:lnTo>
                <a:lnTo>
                  <a:pt x="1515" y="2091"/>
                </a:lnTo>
                <a:lnTo>
                  <a:pt x="1517" y="2091"/>
                </a:lnTo>
                <a:lnTo>
                  <a:pt x="1517" y="2093"/>
                </a:lnTo>
                <a:lnTo>
                  <a:pt x="1515" y="2093"/>
                </a:lnTo>
                <a:lnTo>
                  <a:pt x="1517" y="2093"/>
                </a:lnTo>
                <a:lnTo>
                  <a:pt x="1515" y="2094"/>
                </a:lnTo>
                <a:lnTo>
                  <a:pt x="1517" y="2096"/>
                </a:lnTo>
                <a:lnTo>
                  <a:pt x="1515" y="2097"/>
                </a:lnTo>
                <a:lnTo>
                  <a:pt x="1515" y="2099"/>
                </a:lnTo>
                <a:lnTo>
                  <a:pt x="1515" y="2100"/>
                </a:lnTo>
                <a:lnTo>
                  <a:pt x="1515" y="2102"/>
                </a:lnTo>
                <a:lnTo>
                  <a:pt x="1517" y="2103"/>
                </a:lnTo>
                <a:lnTo>
                  <a:pt x="1518" y="2103"/>
                </a:lnTo>
                <a:lnTo>
                  <a:pt x="1518" y="2105"/>
                </a:lnTo>
                <a:lnTo>
                  <a:pt x="1518" y="2106"/>
                </a:lnTo>
                <a:lnTo>
                  <a:pt x="1517" y="2106"/>
                </a:lnTo>
                <a:lnTo>
                  <a:pt x="1515" y="2106"/>
                </a:lnTo>
                <a:lnTo>
                  <a:pt x="1514" y="2107"/>
                </a:lnTo>
                <a:lnTo>
                  <a:pt x="1512" y="2107"/>
                </a:lnTo>
                <a:lnTo>
                  <a:pt x="1511" y="2109"/>
                </a:lnTo>
                <a:lnTo>
                  <a:pt x="1509" y="2109"/>
                </a:lnTo>
                <a:lnTo>
                  <a:pt x="1508" y="2110"/>
                </a:lnTo>
                <a:lnTo>
                  <a:pt x="1508" y="2109"/>
                </a:lnTo>
                <a:lnTo>
                  <a:pt x="1507" y="2109"/>
                </a:lnTo>
                <a:lnTo>
                  <a:pt x="1505" y="2109"/>
                </a:lnTo>
                <a:lnTo>
                  <a:pt x="1507" y="2110"/>
                </a:lnTo>
                <a:lnTo>
                  <a:pt x="1508" y="2110"/>
                </a:lnTo>
                <a:lnTo>
                  <a:pt x="1509" y="2112"/>
                </a:lnTo>
                <a:lnTo>
                  <a:pt x="1508" y="2112"/>
                </a:lnTo>
                <a:lnTo>
                  <a:pt x="1508" y="2113"/>
                </a:lnTo>
                <a:lnTo>
                  <a:pt x="1508" y="2115"/>
                </a:lnTo>
                <a:lnTo>
                  <a:pt x="1508" y="2116"/>
                </a:lnTo>
                <a:lnTo>
                  <a:pt x="1508" y="2118"/>
                </a:lnTo>
                <a:lnTo>
                  <a:pt x="1508" y="2119"/>
                </a:lnTo>
                <a:lnTo>
                  <a:pt x="1507" y="2119"/>
                </a:lnTo>
                <a:lnTo>
                  <a:pt x="1505" y="2119"/>
                </a:lnTo>
                <a:lnTo>
                  <a:pt x="1504" y="2119"/>
                </a:lnTo>
                <a:lnTo>
                  <a:pt x="1504" y="2118"/>
                </a:lnTo>
                <a:lnTo>
                  <a:pt x="1502" y="2118"/>
                </a:lnTo>
                <a:lnTo>
                  <a:pt x="1504" y="2118"/>
                </a:lnTo>
                <a:lnTo>
                  <a:pt x="1504" y="2116"/>
                </a:lnTo>
                <a:lnTo>
                  <a:pt x="1502" y="2116"/>
                </a:lnTo>
                <a:lnTo>
                  <a:pt x="1502" y="2118"/>
                </a:lnTo>
                <a:lnTo>
                  <a:pt x="1501" y="2118"/>
                </a:lnTo>
                <a:lnTo>
                  <a:pt x="1501" y="2119"/>
                </a:lnTo>
                <a:lnTo>
                  <a:pt x="1499" y="2119"/>
                </a:lnTo>
                <a:lnTo>
                  <a:pt x="1498" y="2119"/>
                </a:lnTo>
                <a:lnTo>
                  <a:pt x="1498" y="2121"/>
                </a:lnTo>
                <a:lnTo>
                  <a:pt x="1496" y="2121"/>
                </a:lnTo>
                <a:lnTo>
                  <a:pt x="1495" y="2121"/>
                </a:lnTo>
                <a:lnTo>
                  <a:pt x="1493" y="2121"/>
                </a:lnTo>
                <a:lnTo>
                  <a:pt x="1493" y="2119"/>
                </a:lnTo>
                <a:lnTo>
                  <a:pt x="1492" y="2119"/>
                </a:lnTo>
                <a:lnTo>
                  <a:pt x="1492" y="2118"/>
                </a:lnTo>
                <a:lnTo>
                  <a:pt x="1490" y="2118"/>
                </a:lnTo>
                <a:lnTo>
                  <a:pt x="1490" y="2116"/>
                </a:lnTo>
                <a:lnTo>
                  <a:pt x="1489" y="2116"/>
                </a:lnTo>
                <a:lnTo>
                  <a:pt x="1489" y="2118"/>
                </a:lnTo>
                <a:lnTo>
                  <a:pt x="1489" y="2119"/>
                </a:lnTo>
                <a:lnTo>
                  <a:pt x="1489" y="2121"/>
                </a:lnTo>
                <a:lnTo>
                  <a:pt x="1490" y="2122"/>
                </a:lnTo>
                <a:lnTo>
                  <a:pt x="1489" y="2122"/>
                </a:lnTo>
                <a:lnTo>
                  <a:pt x="1487" y="2122"/>
                </a:lnTo>
                <a:lnTo>
                  <a:pt x="1486" y="2122"/>
                </a:lnTo>
                <a:lnTo>
                  <a:pt x="1484" y="2122"/>
                </a:lnTo>
                <a:lnTo>
                  <a:pt x="1486" y="2122"/>
                </a:lnTo>
                <a:lnTo>
                  <a:pt x="1487" y="2124"/>
                </a:lnTo>
                <a:lnTo>
                  <a:pt x="1487" y="2122"/>
                </a:lnTo>
                <a:lnTo>
                  <a:pt x="1489" y="2124"/>
                </a:lnTo>
                <a:lnTo>
                  <a:pt x="1487" y="2125"/>
                </a:lnTo>
                <a:lnTo>
                  <a:pt x="1489" y="2127"/>
                </a:lnTo>
                <a:lnTo>
                  <a:pt x="1489" y="2130"/>
                </a:lnTo>
                <a:lnTo>
                  <a:pt x="1490" y="2130"/>
                </a:lnTo>
                <a:lnTo>
                  <a:pt x="1490" y="2131"/>
                </a:lnTo>
                <a:lnTo>
                  <a:pt x="1490" y="2132"/>
                </a:lnTo>
                <a:lnTo>
                  <a:pt x="1489" y="2132"/>
                </a:lnTo>
                <a:lnTo>
                  <a:pt x="1487" y="2132"/>
                </a:lnTo>
                <a:lnTo>
                  <a:pt x="1486" y="2132"/>
                </a:lnTo>
                <a:lnTo>
                  <a:pt x="1484" y="2132"/>
                </a:lnTo>
                <a:lnTo>
                  <a:pt x="1484" y="2131"/>
                </a:lnTo>
                <a:lnTo>
                  <a:pt x="1483" y="2130"/>
                </a:lnTo>
                <a:lnTo>
                  <a:pt x="1483" y="2128"/>
                </a:lnTo>
                <a:lnTo>
                  <a:pt x="1484" y="2128"/>
                </a:lnTo>
                <a:lnTo>
                  <a:pt x="1484" y="2127"/>
                </a:lnTo>
                <a:lnTo>
                  <a:pt x="1483" y="2128"/>
                </a:lnTo>
                <a:lnTo>
                  <a:pt x="1482" y="2128"/>
                </a:lnTo>
                <a:lnTo>
                  <a:pt x="1480" y="2128"/>
                </a:lnTo>
                <a:lnTo>
                  <a:pt x="1479" y="2128"/>
                </a:lnTo>
                <a:lnTo>
                  <a:pt x="1477" y="2128"/>
                </a:lnTo>
                <a:lnTo>
                  <a:pt x="1477" y="2130"/>
                </a:lnTo>
                <a:lnTo>
                  <a:pt x="1477" y="2131"/>
                </a:lnTo>
                <a:lnTo>
                  <a:pt x="1477" y="2132"/>
                </a:lnTo>
                <a:lnTo>
                  <a:pt x="1476" y="2132"/>
                </a:lnTo>
                <a:lnTo>
                  <a:pt x="1474" y="2132"/>
                </a:lnTo>
                <a:lnTo>
                  <a:pt x="1474" y="2134"/>
                </a:lnTo>
                <a:lnTo>
                  <a:pt x="1473" y="2134"/>
                </a:lnTo>
                <a:lnTo>
                  <a:pt x="1471" y="2134"/>
                </a:lnTo>
                <a:lnTo>
                  <a:pt x="1470" y="2135"/>
                </a:lnTo>
                <a:lnTo>
                  <a:pt x="1468" y="2135"/>
                </a:lnTo>
                <a:lnTo>
                  <a:pt x="1468" y="2137"/>
                </a:lnTo>
                <a:lnTo>
                  <a:pt x="1467" y="2138"/>
                </a:lnTo>
                <a:lnTo>
                  <a:pt x="1465" y="2140"/>
                </a:lnTo>
                <a:lnTo>
                  <a:pt x="1464" y="2141"/>
                </a:lnTo>
                <a:lnTo>
                  <a:pt x="1462" y="2141"/>
                </a:lnTo>
                <a:lnTo>
                  <a:pt x="1461" y="2143"/>
                </a:lnTo>
                <a:lnTo>
                  <a:pt x="1462" y="2143"/>
                </a:lnTo>
                <a:lnTo>
                  <a:pt x="1461" y="2143"/>
                </a:lnTo>
                <a:lnTo>
                  <a:pt x="1461" y="2144"/>
                </a:lnTo>
                <a:lnTo>
                  <a:pt x="1459" y="2144"/>
                </a:lnTo>
                <a:lnTo>
                  <a:pt x="1459" y="2146"/>
                </a:lnTo>
                <a:lnTo>
                  <a:pt x="1458" y="2146"/>
                </a:lnTo>
                <a:lnTo>
                  <a:pt x="1457" y="2146"/>
                </a:lnTo>
                <a:lnTo>
                  <a:pt x="1457" y="2147"/>
                </a:lnTo>
                <a:lnTo>
                  <a:pt x="1457" y="2149"/>
                </a:lnTo>
                <a:lnTo>
                  <a:pt x="1455" y="2150"/>
                </a:lnTo>
                <a:lnTo>
                  <a:pt x="1455" y="2152"/>
                </a:lnTo>
                <a:lnTo>
                  <a:pt x="1457" y="2152"/>
                </a:lnTo>
                <a:lnTo>
                  <a:pt x="1457" y="2153"/>
                </a:lnTo>
                <a:lnTo>
                  <a:pt x="1457" y="2152"/>
                </a:lnTo>
                <a:lnTo>
                  <a:pt x="1458" y="2152"/>
                </a:lnTo>
                <a:lnTo>
                  <a:pt x="1459" y="2152"/>
                </a:lnTo>
                <a:lnTo>
                  <a:pt x="1459" y="2150"/>
                </a:lnTo>
                <a:lnTo>
                  <a:pt x="1461" y="2150"/>
                </a:lnTo>
                <a:lnTo>
                  <a:pt x="1462" y="2149"/>
                </a:lnTo>
                <a:lnTo>
                  <a:pt x="1464" y="2149"/>
                </a:lnTo>
                <a:lnTo>
                  <a:pt x="1465" y="2147"/>
                </a:lnTo>
                <a:lnTo>
                  <a:pt x="1467" y="2147"/>
                </a:lnTo>
                <a:lnTo>
                  <a:pt x="1468" y="2147"/>
                </a:lnTo>
                <a:lnTo>
                  <a:pt x="1470" y="2147"/>
                </a:lnTo>
                <a:lnTo>
                  <a:pt x="1470" y="2149"/>
                </a:lnTo>
                <a:lnTo>
                  <a:pt x="1468" y="2149"/>
                </a:lnTo>
                <a:lnTo>
                  <a:pt x="1470" y="2150"/>
                </a:lnTo>
                <a:lnTo>
                  <a:pt x="1470" y="2152"/>
                </a:lnTo>
                <a:lnTo>
                  <a:pt x="1470" y="2155"/>
                </a:lnTo>
                <a:lnTo>
                  <a:pt x="1468" y="2155"/>
                </a:lnTo>
                <a:lnTo>
                  <a:pt x="1467" y="2155"/>
                </a:lnTo>
                <a:lnTo>
                  <a:pt x="1465" y="2156"/>
                </a:lnTo>
                <a:lnTo>
                  <a:pt x="1464" y="2156"/>
                </a:lnTo>
                <a:lnTo>
                  <a:pt x="1462" y="2157"/>
                </a:lnTo>
                <a:lnTo>
                  <a:pt x="1464" y="2157"/>
                </a:lnTo>
                <a:lnTo>
                  <a:pt x="1465" y="2157"/>
                </a:lnTo>
                <a:lnTo>
                  <a:pt x="1465" y="2159"/>
                </a:lnTo>
                <a:lnTo>
                  <a:pt x="1467" y="2162"/>
                </a:lnTo>
                <a:lnTo>
                  <a:pt x="1468" y="2162"/>
                </a:lnTo>
                <a:lnTo>
                  <a:pt x="1470" y="2162"/>
                </a:lnTo>
                <a:lnTo>
                  <a:pt x="1470" y="2163"/>
                </a:lnTo>
                <a:lnTo>
                  <a:pt x="1470" y="2165"/>
                </a:lnTo>
                <a:lnTo>
                  <a:pt x="1468" y="2165"/>
                </a:lnTo>
                <a:lnTo>
                  <a:pt x="1468" y="2166"/>
                </a:lnTo>
                <a:lnTo>
                  <a:pt x="1467" y="2168"/>
                </a:lnTo>
                <a:lnTo>
                  <a:pt x="1465" y="2168"/>
                </a:lnTo>
                <a:lnTo>
                  <a:pt x="1465" y="2169"/>
                </a:lnTo>
                <a:lnTo>
                  <a:pt x="1464" y="2169"/>
                </a:lnTo>
                <a:lnTo>
                  <a:pt x="1462" y="2171"/>
                </a:lnTo>
                <a:lnTo>
                  <a:pt x="1462" y="2169"/>
                </a:lnTo>
                <a:lnTo>
                  <a:pt x="1462" y="2171"/>
                </a:lnTo>
                <a:lnTo>
                  <a:pt x="1461" y="2171"/>
                </a:lnTo>
                <a:lnTo>
                  <a:pt x="1461" y="2172"/>
                </a:lnTo>
                <a:lnTo>
                  <a:pt x="1461" y="2171"/>
                </a:lnTo>
                <a:lnTo>
                  <a:pt x="1459" y="2171"/>
                </a:lnTo>
                <a:lnTo>
                  <a:pt x="1459" y="2172"/>
                </a:lnTo>
                <a:lnTo>
                  <a:pt x="1461" y="2172"/>
                </a:lnTo>
                <a:lnTo>
                  <a:pt x="1462" y="2172"/>
                </a:lnTo>
                <a:lnTo>
                  <a:pt x="1462" y="2174"/>
                </a:lnTo>
                <a:lnTo>
                  <a:pt x="1462" y="2175"/>
                </a:lnTo>
                <a:lnTo>
                  <a:pt x="1461" y="2175"/>
                </a:lnTo>
                <a:lnTo>
                  <a:pt x="1461" y="2174"/>
                </a:lnTo>
                <a:lnTo>
                  <a:pt x="1461" y="2172"/>
                </a:lnTo>
                <a:lnTo>
                  <a:pt x="1459" y="2172"/>
                </a:lnTo>
                <a:lnTo>
                  <a:pt x="1459" y="2174"/>
                </a:lnTo>
                <a:lnTo>
                  <a:pt x="1459" y="2175"/>
                </a:lnTo>
                <a:lnTo>
                  <a:pt x="1459" y="2177"/>
                </a:lnTo>
                <a:lnTo>
                  <a:pt x="1459" y="2178"/>
                </a:lnTo>
                <a:lnTo>
                  <a:pt x="1458" y="2178"/>
                </a:lnTo>
                <a:lnTo>
                  <a:pt x="1458" y="2180"/>
                </a:lnTo>
                <a:lnTo>
                  <a:pt x="1457" y="2180"/>
                </a:lnTo>
                <a:lnTo>
                  <a:pt x="1455" y="2180"/>
                </a:lnTo>
                <a:lnTo>
                  <a:pt x="1455" y="2178"/>
                </a:lnTo>
                <a:lnTo>
                  <a:pt x="1455" y="2180"/>
                </a:lnTo>
                <a:lnTo>
                  <a:pt x="1454" y="2178"/>
                </a:lnTo>
                <a:lnTo>
                  <a:pt x="1452" y="2177"/>
                </a:lnTo>
                <a:lnTo>
                  <a:pt x="1451" y="2175"/>
                </a:lnTo>
                <a:lnTo>
                  <a:pt x="1451" y="2177"/>
                </a:lnTo>
                <a:lnTo>
                  <a:pt x="1452" y="2177"/>
                </a:lnTo>
                <a:lnTo>
                  <a:pt x="1454" y="2178"/>
                </a:lnTo>
                <a:lnTo>
                  <a:pt x="1454" y="2180"/>
                </a:lnTo>
                <a:lnTo>
                  <a:pt x="1452" y="2180"/>
                </a:lnTo>
                <a:lnTo>
                  <a:pt x="1452" y="2178"/>
                </a:lnTo>
                <a:lnTo>
                  <a:pt x="1451" y="2178"/>
                </a:lnTo>
                <a:lnTo>
                  <a:pt x="1452" y="2180"/>
                </a:lnTo>
                <a:lnTo>
                  <a:pt x="1454" y="2181"/>
                </a:lnTo>
                <a:lnTo>
                  <a:pt x="1455" y="2182"/>
                </a:lnTo>
                <a:lnTo>
                  <a:pt x="1455" y="2184"/>
                </a:lnTo>
                <a:lnTo>
                  <a:pt x="1457" y="2184"/>
                </a:lnTo>
                <a:lnTo>
                  <a:pt x="1457" y="2185"/>
                </a:lnTo>
                <a:lnTo>
                  <a:pt x="1455" y="2185"/>
                </a:lnTo>
                <a:lnTo>
                  <a:pt x="1457" y="2187"/>
                </a:lnTo>
                <a:lnTo>
                  <a:pt x="1455" y="2187"/>
                </a:lnTo>
                <a:lnTo>
                  <a:pt x="1454" y="2185"/>
                </a:lnTo>
                <a:lnTo>
                  <a:pt x="1452" y="2185"/>
                </a:lnTo>
                <a:lnTo>
                  <a:pt x="1451" y="2185"/>
                </a:lnTo>
                <a:lnTo>
                  <a:pt x="1449" y="2185"/>
                </a:lnTo>
                <a:lnTo>
                  <a:pt x="1449" y="2184"/>
                </a:lnTo>
                <a:lnTo>
                  <a:pt x="1448" y="2184"/>
                </a:lnTo>
                <a:lnTo>
                  <a:pt x="1448" y="2185"/>
                </a:lnTo>
                <a:lnTo>
                  <a:pt x="1449" y="2185"/>
                </a:lnTo>
                <a:lnTo>
                  <a:pt x="1448" y="2185"/>
                </a:lnTo>
                <a:lnTo>
                  <a:pt x="1448" y="2184"/>
                </a:lnTo>
                <a:lnTo>
                  <a:pt x="1448" y="2182"/>
                </a:lnTo>
                <a:lnTo>
                  <a:pt x="1446" y="2182"/>
                </a:lnTo>
                <a:lnTo>
                  <a:pt x="1446" y="2181"/>
                </a:lnTo>
                <a:lnTo>
                  <a:pt x="1445" y="2181"/>
                </a:lnTo>
                <a:lnTo>
                  <a:pt x="1443" y="2181"/>
                </a:lnTo>
                <a:lnTo>
                  <a:pt x="1442" y="2181"/>
                </a:lnTo>
                <a:lnTo>
                  <a:pt x="1443" y="2181"/>
                </a:lnTo>
                <a:lnTo>
                  <a:pt x="1442" y="2180"/>
                </a:lnTo>
                <a:lnTo>
                  <a:pt x="1442" y="2181"/>
                </a:lnTo>
                <a:lnTo>
                  <a:pt x="1440" y="2181"/>
                </a:lnTo>
                <a:lnTo>
                  <a:pt x="1440" y="2182"/>
                </a:lnTo>
                <a:lnTo>
                  <a:pt x="1442" y="2182"/>
                </a:lnTo>
                <a:lnTo>
                  <a:pt x="1442" y="2184"/>
                </a:lnTo>
                <a:lnTo>
                  <a:pt x="1443" y="2184"/>
                </a:lnTo>
                <a:lnTo>
                  <a:pt x="1443" y="2185"/>
                </a:lnTo>
                <a:lnTo>
                  <a:pt x="1442" y="2187"/>
                </a:lnTo>
                <a:lnTo>
                  <a:pt x="1440" y="2188"/>
                </a:lnTo>
                <a:lnTo>
                  <a:pt x="1440" y="2190"/>
                </a:lnTo>
                <a:lnTo>
                  <a:pt x="1440" y="2191"/>
                </a:lnTo>
                <a:lnTo>
                  <a:pt x="1440" y="2193"/>
                </a:lnTo>
                <a:lnTo>
                  <a:pt x="1440" y="2194"/>
                </a:lnTo>
                <a:lnTo>
                  <a:pt x="1440" y="2196"/>
                </a:lnTo>
                <a:lnTo>
                  <a:pt x="1439" y="2196"/>
                </a:lnTo>
                <a:lnTo>
                  <a:pt x="1439" y="2197"/>
                </a:lnTo>
                <a:lnTo>
                  <a:pt x="1437" y="2197"/>
                </a:lnTo>
                <a:lnTo>
                  <a:pt x="1437" y="2196"/>
                </a:lnTo>
                <a:lnTo>
                  <a:pt x="1436" y="2194"/>
                </a:lnTo>
                <a:lnTo>
                  <a:pt x="1436" y="2193"/>
                </a:lnTo>
                <a:lnTo>
                  <a:pt x="1435" y="2191"/>
                </a:lnTo>
                <a:lnTo>
                  <a:pt x="1435" y="2190"/>
                </a:lnTo>
                <a:lnTo>
                  <a:pt x="1433" y="2188"/>
                </a:lnTo>
                <a:lnTo>
                  <a:pt x="1432" y="2190"/>
                </a:lnTo>
                <a:lnTo>
                  <a:pt x="1432" y="2188"/>
                </a:lnTo>
                <a:lnTo>
                  <a:pt x="1430" y="2188"/>
                </a:lnTo>
                <a:lnTo>
                  <a:pt x="1430" y="2187"/>
                </a:lnTo>
                <a:lnTo>
                  <a:pt x="1429" y="2188"/>
                </a:lnTo>
                <a:lnTo>
                  <a:pt x="1430" y="2188"/>
                </a:lnTo>
                <a:lnTo>
                  <a:pt x="1430" y="2190"/>
                </a:lnTo>
                <a:lnTo>
                  <a:pt x="1432" y="2190"/>
                </a:lnTo>
                <a:lnTo>
                  <a:pt x="1432" y="2191"/>
                </a:lnTo>
                <a:lnTo>
                  <a:pt x="1432" y="2193"/>
                </a:lnTo>
                <a:lnTo>
                  <a:pt x="1430" y="2193"/>
                </a:lnTo>
                <a:lnTo>
                  <a:pt x="1430" y="2194"/>
                </a:lnTo>
                <a:lnTo>
                  <a:pt x="1432" y="2194"/>
                </a:lnTo>
                <a:lnTo>
                  <a:pt x="1430" y="2196"/>
                </a:lnTo>
                <a:lnTo>
                  <a:pt x="1429" y="2196"/>
                </a:lnTo>
                <a:lnTo>
                  <a:pt x="1427" y="2196"/>
                </a:lnTo>
                <a:lnTo>
                  <a:pt x="1426" y="2196"/>
                </a:lnTo>
                <a:lnTo>
                  <a:pt x="1426" y="2197"/>
                </a:lnTo>
                <a:lnTo>
                  <a:pt x="1424" y="2199"/>
                </a:lnTo>
                <a:lnTo>
                  <a:pt x="1424" y="2200"/>
                </a:lnTo>
                <a:lnTo>
                  <a:pt x="1423" y="2200"/>
                </a:lnTo>
                <a:lnTo>
                  <a:pt x="1423" y="2202"/>
                </a:lnTo>
                <a:lnTo>
                  <a:pt x="1423" y="2203"/>
                </a:lnTo>
                <a:lnTo>
                  <a:pt x="1423" y="2204"/>
                </a:lnTo>
                <a:lnTo>
                  <a:pt x="1421" y="2204"/>
                </a:lnTo>
                <a:lnTo>
                  <a:pt x="1423" y="2206"/>
                </a:lnTo>
                <a:lnTo>
                  <a:pt x="1421" y="2206"/>
                </a:lnTo>
                <a:lnTo>
                  <a:pt x="1421" y="2204"/>
                </a:lnTo>
                <a:lnTo>
                  <a:pt x="1420" y="2204"/>
                </a:lnTo>
                <a:lnTo>
                  <a:pt x="1418" y="2204"/>
                </a:lnTo>
                <a:lnTo>
                  <a:pt x="1420" y="2204"/>
                </a:lnTo>
                <a:lnTo>
                  <a:pt x="1418" y="2203"/>
                </a:lnTo>
                <a:lnTo>
                  <a:pt x="1417" y="2203"/>
                </a:lnTo>
                <a:lnTo>
                  <a:pt x="1417" y="2202"/>
                </a:lnTo>
                <a:lnTo>
                  <a:pt x="1415" y="2202"/>
                </a:lnTo>
                <a:lnTo>
                  <a:pt x="1415" y="2203"/>
                </a:lnTo>
                <a:lnTo>
                  <a:pt x="1414" y="2203"/>
                </a:lnTo>
                <a:lnTo>
                  <a:pt x="1415" y="2203"/>
                </a:lnTo>
                <a:lnTo>
                  <a:pt x="1414" y="2204"/>
                </a:lnTo>
                <a:lnTo>
                  <a:pt x="1415" y="2204"/>
                </a:lnTo>
                <a:lnTo>
                  <a:pt x="1417" y="2204"/>
                </a:lnTo>
                <a:lnTo>
                  <a:pt x="1417" y="2206"/>
                </a:lnTo>
                <a:lnTo>
                  <a:pt x="1417" y="2207"/>
                </a:lnTo>
                <a:lnTo>
                  <a:pt x="1418" y="2207"/>
                </a:lnTo>
                <a:lnTo>
                  <a:pt x="1418" y="2209"/>
                </a:lnTo>
                <a:lnTo>
                  <a:pt x="1417" y="2209"/>
                </a:lnTo>
                <a:lnTo>
                  <a:pt x="1418" y="2209"/>
                </a:lnTo>
                <a:lnTo>
                  <a:pt x="1417" y="2210"/>
                </a:lnTo>
                <a:lnTo>
                  <a:pt x="1417" y="2212"/>
                </a:lnTo>
                <a:lnTo>
                  <a:pt x="1415" y="2212"/>
                </a:lnTo>
                <a:lnTo>
                  <a:pt x="1414" y="2212"/>
                </a:lnTo>
                <a:lnTo>
                  <a:pt x="1414" y="2213"/>
                </a:lnTo>
                <a:lnTo>
                  <a:pt x="1414" y="2212"/>
                </a:lnTo>
                <a:lnTo>
                  <a:pt x="1412" y="2212"/>
                </a:lnTo>
                <a:lnTo>
                  <a:pt x="1412" y="2210"/>
                </a:lnTo>
                <a:lnTo>
                  <a:pt x="1411" y="2210"/>
                </a:lnTo>
                <a:lnTo>
                  <a:pt x="1411" y="2209"/>
                </a:lnTo>
                <a:lnTo>
                  <a:pt x="1410" y="2209"/>
                </a:lnTo>
                <a:lnTo>
                  <a:pt x="1408" y="2209"/>
                </a:lnTo>
                <a:lnTo>
                  <a:pt x="1408" y="2207"/>
                </a:lnTo>
                <a:lnTo>
                  <a:pt x="1408" y="2206"/>
                </a:lnTo>
                <a:lnTo>
                  <a:pt x="1407" y="2206"/>
                </a:lnTo>
                <a:lnTo>
                  <a:pt x="1407" y="2204"/>
                </a:lnTo>
                <a:lnTo>
                  <a:pt x="1405" y="2204"/>
                </a:lnTo>
                <a:lnTo>
                  <a:pt x="1405" y="2203"/>
                </a:lnTo>
                <a:lnTo>
                  <a:pt x="1404" y="2203"/>
                </a:lnTo>
                <a:lnTo>
                  <a:pt x="1404" y="2202"/>
                </a:lnTo>
                <a:lnTo>
                  <a:pt x="1402" y="2202"/>
                </a:lnTo>
                <a:lnTo>
                  <a:pt x="1401" y="2202"/>
                </a:lnTo>
                <a:lnTo>
                  <a:pt x="1399" y="2202"/>
                </a:lnTo>
                <a:lnTo>
                  <a:pt x="1398" y="2202"/>
                </a:lnTo>
                <a:lnTo>
                  <a:pt x="1398" y="2203"/>
                </a:lnTo>
                <a:lnTo>
                  <a:pt x="1396" y="2203"/>
                </a:lnTo>
                <a:lnTo>
                  <a:pt x="1396" y="2204"/>
                </a:lnTo>
                <a:lnTo>
                  <a:pt x="1396" y="2206"/>
                </a:lnTo>
                <a:lnTo>
                  <a:pt x="1396" y="2207"/>
                </a:lnTo>
                <a:lnTo>
                  <a:pt x="1398" y="2207"/>
                </a:lnTo>
                <a:lnTo>
                  <a:pt x="1398" y="2209"/>
                </a:lnTo>
                <a:lnTo>
                  <a:pt x="1398" y="2207"/>
                </a:lnTo>
                <a:lnTo>
                  <a:pt x="1399" y="2207"/>
                </a:lnTo>
                <a:lnTo>
                  <a:pt x="1399" y="2209"/>
                </a:lnTo>
                <a:lnTo>
                  <a:pt x="1399" y="2210"/>
                </a:lnTo>
                <a:lnTo>
                  <a:pt x="1401" y="2210"/>
                </a:lnTo>
                <a:lnTo>
                  <a:pt x="1401" y="2212"/>
                </a:lnTo>
                <a:lnTo>
                  <a:pt x="1401" y="2213"/>
                </a:lnTo>
                <a:lnTo>
                  <a:pt x="1401" y="2212"/>
                </a:lnTo>
                <a:lnTo>
                  <a:pt x="1399" y="2212"/>
                </a:lnTo>
                <a:lnTo>
                  <a:pt x="1398" y="2213"/>
                </a:lnTo>
                <a:lnTo>
                  <a:pt x="1396" y="2213"/>
                </a:lnTo>
                <a:lnTo>
                  <a:pt x="1395" y="2213"/>
                </a:lnTo>
                <a:lnTo>
                  <a:pt x="1393" y="2213"/>
                </a:lnTo>
                <a:lnTo>
                  <a:pt x="1392" y="2213"/>
                </a:lnTo>
                <a:lnTo>
                  <a:pt x="1392" y="2215"/>
                </a:lnTo>
                <a:lnTo>
                  <a:pt x="1392" y="2216"/>
                </a:lnTo>
                <a:lnTo>
                  <a:pt x="1392" y="2218"/>
                </a:lnTo>
                <a:lnTo>
                  <a:pt x="1390" y="2218"/>
                </a:lnTo>
                <a:lnTo>
                  <a:pt x="1390" y="2219"/>
                </a:lnTo>
                <a:lnTo>
                  <a:pt x="1390" y="2218"/>
                </a:lnTo>
                <a:lnTo>
                  <a:pt x="1389" y="2218"/>
                </a:lnTo>
                <a:lnTo>
                  <a:pt x="1387" y="2218"/>
                </a:lnTo>
                <a:lnTo>
                  <a:pt x="1389" y="2218"/>
                </a:lnTo>
                <a:lnTo>
                  <a:pt x="1389" y="2219"/>
                </a:lnTo>
                <a:lnTo>
                  <a:pt x="1389" y="2221"/>
                </a:lnTo>
                <a:lnTo>
                  <a:pt x="1390" y="2221"/>
                </a:lnTo>
                <a:lnTo>
                  <a:pt x="1390" y="2219"/>
                </a:lnTo>
                <a:lnTo>
                  <a:pt x="1392" y="2222"/>
                </a:lnTo>
                <a:lnTo>
                  <a:pt x="1392" y="2224"/>
                </a:lnTo>
                <a:lnTo>
                  <a:pt x="1393" y="2224"/>
                </a:lnTo>
                <a:lnTo>
                  <a:pt x="1395" y="2224"/>
                </a:lnTo>
                <a:lnTo>
                  <a:pt x="1396" y="2224"/>
                </a:lnTo>
                <a:lnTo>
                  <a:pt x="1396" y="2225"/>
                </a:lnTo>
                <a:lnTo>
                  <a:pt x="1396" y="2227"/>
                </a:lnTo>
                <a:lnTo>
                  <a:pt x="1398" y="2227"/>
                </a:lnTo>
                <a:lnTo>
                  <a:pt x="1398" y="2228"/>
                </a:lnTo>
                <a:lnTo>
                  <a:pt x="1398" y="2229"/>
                </a:lnTo>
                <a:lnTo>
                  <a:pt x="1396" y="2229"/>
                </a:lnTo>
                <a:lnTo>
                  <a:pt x="1395" y="2229"/>
                </a:lnTo>
                <a:lnTo>
                  <a:pt x="1393" y="2229"/>
                </a:lnTo>
                <a:lnTo>
                  <a:pt x="1392" y="2231"/>
                </a:lnTo>
                <a:lnTo>
                  <a:pt x="1392" y="2229"/>
                </a:lnTo>
                <a:lnTo>
                  <a:pt x="1390" y="2229"/>
                </a:lnTo>
                <a:lnTo>
                  <a:pt x="1389" y="2229"/>
                </a:lnTo>
                <a:lnTo>
                  <a:pt x="1387" y="2229"/>
                </a:lnTo>
                <a:lnTo>
                  <a:pt x="1386" y="2231"/>
                </a:lnTo>
                <a:lnTo>
                  <a:pt x="1385" y="2231"/>
                </a:lnTo>
                <a:lnTo>
                  <a:pt x="1383" y="2231"/>
                </a:lnTo>
                <a:lnTo>
                  <a:pt x="1383" y="2229"/>
                </a:lnTo>
                <a:lnTo>
                  <a:pt x="1382" y="2229"/>
                </a:lnTo>
                <a:lnTo>
                  <a:pt x="1382" y="2228"/>
                </a:lnTo>
                <a:lnTo>
                  <a:pt x="1380" y="2227"/>
                </a:lnTo>
                <a:lnTo>
                  <a:pt x="1380" y="2225"/>
                </a:lnTo>
                <a:lnTo>
                  <a:pt x="1380" y="2224"/>
                </a:lnTo>
                <a:lnTo>
                  <a:pt x="1379" y="2224"/>
                </a:lnTo>
                <a:lnTo>
                  <a:pt x="1379" y="2222"/>
                </a:lnTo>
                <a:lnTo>
                  <a:pt x="1377" y="2222"/>
                </a:lnTo>
                <a:lnTo>
                  <a:pt x="1377" y="2224"/>
                </a:lnTo>
                <a:lnTo>
                  <a:pt x="1376" y="2224"/>
                </a:lnTo>
                <a:lnTo>
                  <a:pt x="1374" y="2224"/>
                </a:lnTo>
                <a:lnTo>
                  <a:pt x="1374" y="2225"/>
                </a:lnTo>
                <a:lnTo>
                  <a:pt x="1373" y="2225"/>
                </a:lnTo>
                <a:lnTo>
                  <a:pt x="1373" y="2227"/>
                </a:lnTo>
                <a:lnTo>
                  <a:pt x="1371" y="2227"/>
                </a:lnTo>
                <a:lnTo>
                  <a:pt x="1370" y="2227"/>
                </a:lnTo>
                <a:lnTo>
                  <a:pt x="1368" y="2227"/>
                </a:lnTo>
                <a:lnTo>
                  <a:pt x="1367" y="2228"/>
                </a:lnTo>
                <a:lnTo>
                  <a:pt x="1365" y="2228"/>
                </a:lnTo>
                <a:lnTo>
                  <a:pt x="1365" y="2229"/>
                </a:lnTo>
                <a:lnTo>
                  <a:pt x="1365" y="2231"/>
                </a:lnTo>
                <a:lnTo>
                  <a:pt x="1364" y="2231"/>
                </a:lnTo>
                <a:lnTo>
                  <a:pt x="1364" y="2232"/>
                </a:lnTo>
                <a:lnTo>
                  <a:pt x="1362" y="2232"/>
                </a:lnTo>
                <a:lnTo>
                  <a:pt x="1362" y="2231"/>
                </a:lnTo>
                <a:lnTo>
                  <a:pt x="1361" y="2231"/>
                </a:lnTo>
                <a:lnTo>
                  <a:pt x="1360" y="2232"/>
                </a:lnTo>
                <a:lnTo>
                  <a:pt x="1360" y="2234"/>
                </a:lnTo>
                <a:lnTo>
                  <a:pt x="1358" y="2234"/>
                </a:lnTo>
                <a:lnTo>
                  <a:pt x="1358" y="2235"/>
                </a:lnTo>
                <a:lnTo>
                  <a:pt x="1358" y="2234"/>
                </a:lnTo>
                <a:lnTo>
                  <a:pt x="1358" y="2235"/>
                </a:lnTo>
                <a:lnTo>
                  <a:pt x="1357" y="2235"/>
                </a:lnTo>
                <a:lnTo>
                  <a:pt x="1355" y="2235"/>
                </a:lnTo>
                <a:lnTo>
                  <a:pt x="1355" y="2237"/>
                </a:lnTo>
                <a:lnTo>
                  <a:pt x="1354" y="2237"/>
                </a:lnTo>
                <a:lnTo>
                  <a:pt x="1354" y="2238"/>
                </a:lnTo>
                <a:lnTo>
                  <a:pt x="1354" y="2240"/>
                </a:lnTo>
                <a:lnTo>
                  <a:pt x="1355" y="2240"/>
                </a:lnTo>
                <a:lnTo>
                  <a:pt x="1357" y="2240"/>
                </a:lnTo>
                <a:lnTo>
                  <a:pt x="1358" y="2238"/>
                </a:lnTo>
                <a:lnTo>
                  <a:pt x="1360" y="2238"/>
                </a:lnTo>
                <a:lnTo>
                  <a:pt x="1361" y="2238"/>
                </a:lnTo>
                <a:lnTo>
                  <a:pt x="1361" y="2237"/>
                </a:lnTo>
                <a:lnTo>
                  <a:pt x="1362" y="2237"/>
                </a:lnTo>
                <a:lnTo>
                  <a:pt x="1362" y="2238"/>
                </a:lnTo>
                <a:lnTo>
                  <a:pt x="1364" y="2237"/>
                </a:lnTo>
                <a:lnTo>
                  <a:pt x="1365" y="2237"/>
                </a:lnTo>
                <a:lnTo>
                  <a:pt x="1367" y="2235"/>
                </a:lnTo>
                <a:lnTo>
                  <a:pt x="1368" y="2235"/>
                </a:lnTo>
                <a:lnTo>
                  <a:pt x="1370" y="2235"/>
                </a:lnTo>
                <a:lnTo>
                  <a:pt x="1370" y="2237"/>
                </a:lnTo>
                <a:lnTo>
                  <a:pt x="1371" y="2237"/>
                </a:lnTo>
                <a:lnTo>
                  <a:pt x="1373" y="2237"/>
                </a:lnTo>
                <a:lnTo>
                  <a:pt x="1374" y="2237"/>
                </a:lnTo>
                <a:lnTo>
                  <a:pt x="1374" y="2238"/>
                </a:lnTo>
                <a:lnTo>
                  <a:pt x="1373" y="2238"/>
                </a:lnTo>
                <a:lnTo>
                  <a:pt x="1373" y="2240"/>
                </a:lnTo>
                <a:lnTo>
                  <a:pt x="1373" y="2241"/>
                </a:lnTo>
                <a:lnTo>
                  <a:pt x="1374" y="2241"/>
                </a:lnTo>
                <a:lnTo>
                  <a:pt x="1374" y="2243"/>
                </a:lnTo>
                <a:lnTo>
                  <a:pt x="1374" y="2241"/>
                </a:lnTo>
                <a:lnTo>
                  <a:pt x="1373" y="2243"/>
                </a:lnTo>
                <a:lnTo>
                  <a:pt x="1374" y="2243"/>
                </a:lnTo>
                <a:lnTo>
                  <a:pt x="1374" y="2244"/>
                </a:lnTo>
                <a:lnTo>
                  <a:pt x="1374" y="2243"/>
                </a:lnTo>
                <a:lnTo>
                  <a:pt x="1373" y="2244"/>
                </a:lnTo>
                <a:lnTo>
                  <a:pt x="1371" y="2244"/>
                </a:lnTo>
                <a:lnTo>
                  <a:pt x="1371" y="2246"/>
                </a:lnTo>
                <a:lnTo>
                  <a:pt x="1371" y="2247"/>
                </a:lnTo>
                <a:lnTo>
                  <a:pt x="1370" y="2247"/>
                </a:lnTo>
                <a:lnTo>
                  <a:pt x="1368" y="2246"/>
                </a:lnTo>
                <a:lnTo>
                  <a:pt x="1367" y="2246"/>
                </a:lnTo>
                <a:lnTo>
                  <a:pt x="1365" y="2246"/>
                </a:lnTo>
                <a:lnTo>
                  <a:pt x="1364" y="2244"/>
                </a:lnTo>
                <a:lnTo>
                  <a:pt x="1362" y="2244"/>
                </a:lnTo>
                <a:lnTo>
                  <a:pt x="1361" y="2244"/>
                </a:lnTo>
                <a:lnTo>
                  <a:pt x="1361" y="2243"/>
                </a:lnTo>
                <a:lnTo>
                  <a:pt x="1360" y="2243"/>
                </a:lnTo>
                <a:lnTo>
                  <a:pt x="1358" y="2243"/>
                </a:lnTo>
                <a:lnTo>
                  <a:pt x="1357" y="2243"/>
                </a:lnTo>
                <a:lnTo>
                  <a:pt x="1355" y="2241"/>
                </a:lnTo>
                <a:lnTo>
                  <a:pt x="1354" y="2241"/>
                </a:lnTo>
                <a:lnTo>
                  <a:pt x="1352" y="2241"/>
                </a:lnTo>
                <a:lnTo>
                  <a:pt x="1352" y="2243"/>
                </a:lnTo>
                <a:lnTo>
                  <a:pt x="1352" y="2244"/>
                </a:lnTo>
                <a:lnTo>
                  <a:pt x="1354" y="2244"/>
                </a:lnTo>
                <a:lnTo>
                  <a:pt x="1355" y="2244"/>
                </a:lnTo>
                <a:lnTo>
                  <a:pt x="1355" y="2246"/>
                </a:lnTo>
                <a:lnTo>
                  <a:pt x="1355" y="2247"/>
                </a:lnTo>
                <a:lnTo>
                  <a:pt x="1354" y="2249"/>
                </a:lnTo>
                <a:lnTo>
                  <a:pt x="1352" y="2247"/>
                </a:lnTo>
                <a:lnTo>
                  <a:pt x="1351" y="2249"/>
                </a:lnTo>
                <a:lnTo>
                  <a:pt x="1349" y="2249"/>
                </a:lnTo>
                <a:lnTo>
                  <a:pt x="1348" y="2247"/>
                </a:lnTo>
                <a:lnTo>
                  <a:pt x="1348" y="2249"/>
                </a:lnTo>
                <a:lnTo>
                  <a:pt x="1346" y="2249"/>
                </a:lnTo>
                <a:lnTo>
                  <a:pt x="1346" y="2247"/>
                </a:lnTo>
                <a:lnTo>
                  <a:pt x="1345" y="2247"/>
                </a:lnTo>
                <a:lnTo>
                  <a:pt x="1345" y="2246"/>
                </a:lnTo>
                <a:lnTo>
                  <a:pt x="1343" y="2246"/>
                </a:lnTo>
                <a:lnTo>
                  <a:pt x="1342" y="2246"/>
                </a:lnTo>
                <a:lnTo>
                  <a:pt x="1340" y="2246"/>
                </a:lnTo>
                <a:lnTo>
                  <a:pt x="1340" y="2247"/>
                </a:lnTo>
                <a:lnTo>
                  <a:pt x="1339" y="2247"/>
                </a:lnTo>
                <a:lnTo>
                  <a:pt x="1339" y="2249"/>
                </a:lnTo>
                <a:lnTo>
                  <a:pt x="1337" y="2249"/>
                </a:lnTo>
                <a:lnTo>
                  <a:pt x="1336" y="2249"/>
                </a:lnTo>
                <a:lnTo>
                  <a:pt x="1336" y="2250"/>
                </a:lnTo>
                <a:lnTo>
                  <a:pt x="1335" y="2252"/>
                </a:lnTo>
                <a:lnTo>
                  <a:pt x="1335" y="2253"/>
                </a:lnTo>
                <a:lnTo>
                  <a:pt x="1333" y="2254"/>
                </a:lnTo>
                <a:lnTo>
                  <a:pt x="1333" y="2256"/>
                </a:lnTo>
                <a:lnTo>
                  <a:pt x="1332" y="2256"/>
                </a:lnTo>
                <a:lnTo>
                  <a:pt x="1332" y="2257"/>
                </a:lnTo>
                <a:lnTo>
                  <a:pt x="1330" y="2257"/>
                </a:lnTo>
                <a:lnTo>
                  <a:pt x="1330" y="2259"/>
                </a:lnTo>
                <a:lnTo>
                  <a:pt x="1330" y="2260"/>
                </a:lnTo>
                <a:lnTo>
                  <a:pt x="1330" y="2262"/>
                </a:lnTo>
                <a:lnTo>
                  <a:pt x="1330" y="2260"/>
                </a:lnTo>
                <a:lnTo>
                  <a:pt x="1329" y="2262"/>
                </a:lnTo>
                <a:lnTo>
                  <a:pt x="1327" y="2262"/>
                </a:lnTo>
                <a:lnTo>
                  <a:pt x="1327" y="2263"/>
                </a:lnTo>
                <a:lnTo>
                  <a:pt x="1326" y="2263"/>
                </a:lnTo>
                <a:lnTo>
                  <a:pt x="1324" y="2263"/>
                </a:lnTo>
                <a:lnTo>
                  <a:pt x="1324" y="2265"/>
                </a:lnTo>
                <a:lnTo>
                  <a:pt x="1324" y="2266"/>
                </a:lnTo>
                <a:lnTo>
                  <a:pt x="1323" y="2266"/>
                </a:lnTo>
                <a:lnTo>
                  <a:pt x="1323" y="2268"/>
                </a:lnTo>
                <a:lnTo>
                  <a:pt x="1321" y="2268"/>
                </a:lnTo>
                <a:lnTo>
                  <a:pt x="1321" y="2269"/>
                </a:lnTo>
                <a:lnTo>
                  <a:pt x="1320" y="2269"/>
                </a:lnTo>
                <a:lnTo>
                  <a:pt x="1320" y="2271"/>
                </a:lnTo>
                <a:lnTo>
                  <a:pt x="1318" y="2271"/>
                </a:lnTo>
                <a:lnTo>
                  <a:pt x="1318" y="2272"/>
                </a:lnTo>
                <a:lnTo>
                  <a:pt x="1318" y="2271"/>
                </a:lnTo>
                <a:lnTo>
                  <a:pt x="1320" y="2271"/>
                </a:lnTo>
                <a:lnTo>
                  <a:pt x="1321" y="2271"/>
                </a:lnTo>
                <a:lnTo>
                  <a:pt x="1321" y="2269"/>
                </a:lnTo>
                <a:lnTo>
                  <a:pt x="1321" y="2271"/>
                </a:lnTo>
                <a:lnTo>
                  <a:pt x="1323" y="2271"/>
                </a:lnTo>
                <a:lnTo>
                  <a:pt x="1323" y="2272"/>
                </a:lnTo>
                <a:lnTo>
                  <a:pt x="1324" y="2272"/>
                </a:lnTo>
                <a:lnTo>
                  <a:pt x="1326" y="2272"/>
                </a:lnTo>
                <a:lnTo>
                  <a:pt x="1327" y="2272"/>
                </a:lnTo>
                <a:lnTo>
                  <a:pt x="1329" y="2272"/>
                </a:lnTo>
                <a:lnTo>
                  <a:pt x="1327" y="2271"/>
                </a:lnTo>
                <a:lnTo>
                  <a:pt x="1327" y="2269"/>
                </a:lnTo>
                <a:lnTo>
                  <a:pt x="1326" y="2269"/>
                </a:lnTo>
                <a:lnTo>
                  <a:pt x="1326" y="2268"/>
                </a:lnTo>
                <a:lnTo>
                  <a:pt x="1327" y="2268"/>
                </a:lnTo>
                <a:lnTo>
                  <a:pt x="1327" y="2266"/>
                </a:lnTo>
                <a:lnTo>
                  <a:pt x="1329" y="2266"/>
                </a:lnTo>
                <a:lnTo>
                  <a:pt x="1329" y="2265"/>
                </a:lnTo>
                <a:lnTo>
                  <a:pt x="1330" y="2265"/>
                </a:lnTo>
                <a:lnTo>
                  <a:pt x="1330" y="2263"/>
                </a:lnTo>
                <a:lnTo>
                  <a:pt x="1332" y="2263"/>
                </a:lnTo>
                <a:lnTo>
                  <a:pt x="1332" y="2262"/>
                </a:lnTo>
                <a:lnTo>
                  <a:pt x="1333" y="2262"/>
                </a:lnTo>
                <a:lnTo>
                  <a:pt x="1335" y="2262"/>
                </a:lnTo>
                <a:lnTo>
                  <a:pt x="1335" y="2263"/>
                </a:lnTo>
                <a:lnTo>
                  <a:pt x="1336" y="2265"/>
                </a:lnTo>
                <a:lnTo>
                  <a:pt x="1335" y="2265"/>
                </a:lnTo>
                <a:lnTo>
                  <a:pt x="1335" y="2263"/>
                </a:lnTo>
                <a:lnTo>
                  <a:pt x="1335" y="2265"/>
                </a:lnTo>
                <a:lnTo>
                  <a:pt x="1335" y="2266"/>
                </a:lnTo>
                <a:lnTo>
                  <a:pt x="1333" y="2266"/>
                </a:lnTo>
                <a:lnTo>
                  <a:pt x="1333" y="2268"/>
                </a:lnTo>
                <a:lnTo>
                  <a:pt x="1335" y="2268"/>
                </a:lnTo>
                <a:lnTo>
                  <a:pt x="1335" y="2266"/>
                </a:lnTo>
                <a:lnTo>
                  <a:pt x="1335" y="2265"/>
                </a:lnTo>
                <a:lnTo>
                  <a:pt x="1336" y="2265"/>
                </a:lnTo>
                <a:lnTo>
                  <a:pt x="1336" y="2263"/>
                </a:lnTo>
                <a:lnTo>
                  <a:pt x="1337" y="2263"/>
                </a:lnTo>
                <a:lnTo>
                  <a:pt x="1336" y="2263"/>
                </a:lnTo>
                <a:lnTo>
                  <a:pt x="1337" y="2265"/>
                </a:lnTo>
                <a:lnTo>
                  <a:pt x="1336" y="2265"/>
                </a:lnTo>
                <a:lnTo>
                  <a:pt x="1336" y="2266"/>
                </a:lnTo>
                <a:lnTo>
                  <a:pt x="1336" y="2268"/>
                </a:lnTo>
                <a:lnTo>
                  <a:pt x="1337" y="2268"/>
                </a:lnTo>
                <a:lnTo>
                  <a:pt x="1337" y="2266"/>
                </a:lnTo>
                <a:lnTo>
                  <a:pt x="1339" y="2266"/>
                </a:lnTo>
                <a:lnTo>
                  <a:pt x="1337" y="2266"/>
                </a:lnTo>
                <a:lnTo>
                  <a:pt x="1339" y="2266"/>
                </a:lnTo>
                <a:lnTo>
                  <a:pt x="1339" y="2265"/>
                </a:lnTo>
                <a:lnTo>
                  <a:pt x="1340" y="2265"/>
                </a:lnTo>
                <a:lnTo>
                  <a:pt x="1340" y="2263"/>
                </a:lnTo>
                <a:lnTo>
                  <a:pt x="1342" y="2265"/>
                </a:lnTo>
                <a:lnTo>
                  <a:pt x="1343" y="2265"/>
                </a:lnTo>
                <a:lnTo>
                  <a:pt x="1343" y="2266"/>
                </a:lnTo>
                <a:lnTo>
                  <a:pt x="1342" y="2266"/>
                </a:lnTo>
                <a:lnTo>
                  <a:pt x="1342" y="2268"/>
                </a:lnTo>
                <a:lnTo>
                  <a:pt x="1340" y="2269"/>
                </a:lnTo>
                <a:lnTo>
                  <a:pt x="1340" y="2271"/>
                </a:lnTo>
                <a:lnTo>
                  <a:pt x="1342" y="2269"/>
                </a:lnTo>
                <a:lnTo>
                  <a:pt x="1342" y="2268"/>
                </a:lnTo>
                <a:lnTo>
                  <a:pt x="1343" y="2268"/>
                </a:lnTo>
                <a:lnTo>
                  <a:pt x="1343" y="2266"/>
                </a:lnTo>
                <a:lnTo>
                  <a:pt x="1345" y="2266"/>
                </a:lnTo>
                <a:lnTo>
                  <a:pt x="1346" y="2266"/>
                </a:lnTo>
                <a:lnTo>
                  <a:pt x="1346" y="2268"/>
                </a:lnTo>
                <a:lnTo>
                  <a:pt x="1348" y="2268"/>
                </a:lnTo>
                <a:lnTo>
                  <a:pt x="1349" y="2268"/>
                </a:lnTo>
                <a:lnTo>
                  <a:pt x="1349" y="2269"/>
                </a:lnTo>
                <a:lnTo>
                  <a:pt x="1349" y="2271"/>
                </a:lnTo>
                <a:lnTo>
                  <a:pt x="1348" y="2271"/>
                </a:lnTo>
                <a:lnTo>
                  <a:pt x="1346" y="2271"/>
                </a:lnTo>
                <a:lnTo>
                  <a:pt x="1346" y="2272"/>
                </a:lnTo>
                <a:lnTo>
                  <a:pt x="1345" y="2272"/>
                </a:lnTo>
                <a:lnTo>
                  <a:pt x="1345" y="2274"/>
                </a:lnTo>
                <a:lnTo>
                  <a:pt x="1343" y="2274"/>
                </a:lnTo>
                <a:lnTo>
                  <a:pt x="1342" y="2275"/>
                </a:lnTo>
                <a:lnTo>
                  <a:pt x="1340" y="2275"/>
                </a:lnTo>
                <a:lnTo>
                  <a:pt x="1339" y="2275"/>
                </a:lnTo>
                <a:lnTo>
                  <a:pt x="1339" y="2274"/>
                </a:lnTo>
                <a:lnTo>
                  <a:pt x="1337" y="2274"/>
                </a:lnTo>
                <a:lnTo>
                  <a:pt x="1336" y="2274"/>
                </a:lnTo>
                <a:lnTo>
                  <a:pt x="1337" y="2275"/>
                </a:lnTo>
                <a:lnTo>
                  <a:pt x="1337" y="2277"/>
                </a:lnTo>
                <a:lnTo>
                  <a:pt x="1337" y="2278"/>
                </a:lnTo>
                <a:lnTo>
                  <a:pt x="1336" y="2278"/>
                </a:lnTo>
                <a:lnTo>
                  <a:pt x="1337" y="2278"/>
                </a:lnTo>
                <a:lnTo>
                  <a:pt x="1339" y="2278"/>
                </a:lnTo>
                <a:lnTo>
                  <a:pt x="1339" y="2277"/>
                </a:lnTo>
                <a:lnTo>
                  <a:pt x="1340" y="2277"/>
                </a:lnTo>
                <a:lnTo>
                  <a:pt x="1342" y="2277"/>
                </a:lnTo>
                <a:lnTo>
                  <a:pt x="1343" y="2277"/>
                </a:lnTo>
                <a:lnTo>
                  <a:pt x="1343" y="2278"/>
                </a:lnTo>
                <a:lnTo>
                  <a:pt x="1342" y="2279"/>
                </a:lnTo>
                <a:lnTo>
                  <a:pt x="1342" y="2281"/>
                </a:lnTo>
                <a:lnTo>
                  <a:pt x="1340" y="2281"/>
                </a:lnTo>
                <a:lnTo>
                  <a:pt x="1342" y="2281"/>
                </a:lnTo>
                <a:lnTo>
                  <a:pt x="1343" y="2281"/>
                </a:lnTo>
                <a:lnTo>
                  <a:pt x="1345" y="2279"/>
                </a:lnTo>
                <a:lnTo>
                  <a:pt x="1346" y="2279"/>
                </a:lnTo>
                <a:lnTo>
                  <a:pt x="1346" y="2278"/>
                </a:lnTo>
                <a:lnTo>
                  <a:pt x="1348" y="2278"/>
                </a:lnTo>
                <a:lnTo>
                  <a:pt x="1349" y="2277"/>
                </a:lnTo>
                <a:lnTo>
                  <a:pt x="1351" y="2275"/>
                </a:lnTo>
                <a:lnTo>
                  <a:pt x="1352" y="2275"/>
                </a:lnTo>
                <a:lnTo>
                  <a:pt x="1354" y="2274"/>
                </a:lnTo>
                <a:lnTo>
                  <a:pt x="1355" y="2274"/>
                </a:lnTo>
                <a:lnTo>
                  <a:pt x="1354" y="2275"/>
                </a:lnTo>
                <a:lnTo>
                  <a:pt x="1352" y="2275"/>
                </a:lnTo>
                <a:lnTo>
                  <a:pt x="1352" y="2277"/>
                </a:lnTo>
                <a:lnTo>
                  <a:pt x="1351" y="2277"/>
                </a:lnTo>
                <a:lnTo>
                  <a:pt x="1351" y="2278"/>
                </a:lnTo>
                <a:lnTo>
                  <a:pt x="1351" y="2279"/>
                </a:lnTo>
                <a:lnTo>
                  <a:pt x="1349" y="2279"/>
                </a:lnTo>
                <a:lnTo>
                  <a:pt x="1348" y="2279"/>
                </a:lnTo>
                <a:lnTo>
                  <a:pt x="1348" y="2281"/>
                </a:lnTo>
                <a:lnTo>
                  <a:pt x="1346" y="2281"/>
                </a:lnTo>
                <a:lnTo>
                  <a:pt x="1346" y="2282"/>
                </a:lnTo>
                <a:lnTo>
                  <a:pt x="1345" y="2282"/>
                </a:lnTo>
                <a:lnTo>
                  <a:pt x="1343" y="2282"/>
                </a:lnTo>
                <a:lnTo>
                  <a:pt x="1342" y="2282"/>
                </a:lnTo>
                <a:lnTo>
                  <a:pt x="1342" y="2284"/>
                </a:lnTo>
                <a:lnTo>
                  <a:pt x="1340" y="2284"/>
                </a:lnTo>
                <a:lnTo>
                  <a:pt x="1340" y="2285"/>
                </a:lnTo>
                <a:lnTo>
                  <a:pt x="1340" y="2287"/>
                </a:lnTo>
                <a:lnTo>
                  <a:pt x="1339" y="2287"/>
                </a:lnTo>
                <a:lnTo>
                  <a:pt x="1339" y="2285"/>
                </a:lnTo>
                <a:lnTo>
                  <a:pt x="1337" y="2285"/>
                </a:lnTo>
                <a:lnTo>
                  <a:pt x="1337" y="2284"/>
                </a:lnTo>
                <a:lnTo>
                  <a:pt x="1339" y="2284"/>
                </a:lnTo>
                <a:lnTo>
                  <a:pt x="1339" y="2282"/>
                </a:lnTo>
                <a:lnTo>
                  <a:pt x="1339" y="2281"/>
                </a:lnTo>
                <a:lnTo>
                  <a:pt x="1337" y="2279"/>
                </a:lnTo>
                <a:lnTo>
                  <a:pt x="1337" y="2281"/>
                </a:lnTo>
                <a:lnTo>
                  <a:pt x="1336" y="2282"/>
                </a:lnTo>
                <a:lnTo>
                  <a:pt x="1337" y="2282"/>
                </a:lnTo>
                <a:lnTo>
                  <a:pt x="1336" y="2284"/>
                </a:lnTo>
                <a:lnTo>
                  <a:pt x="1336" y="2285"/>
                </a:lnTo>
                <a:lnTo>
                  <a:pt x="1336" y="2287"/>
                </a:lnTo>
                <a:lnTo>
                  <a:pt x="1335" y="2285"/>
                </a:lnTo>
                <a:lnTo>
                  <a:pt x="1333" y="2285"/>
                </a:lnTo>
                <a:lnTo>
                  <a:pt x="1333" y="2287"/>
                </a:lnTo>
                <a:lnTo>
                  <a:pt x="1335" y="2287"/>
                </a:lnTo>
                <a:lnTo>
                  <a:pt x="1335" y="2285"/>
                </a:lnTo>
                <a:lnTo>
                  <a:pt x="1335" y="2287"/>
                </a:lnTo>
                <a:lnTo>
                  <a:pt x="1336" y="2287"/>
                </a:lnTo>
                <a:lnTo>
                  <a:pt x="1336" y="2288"/>
                </a:lnTo>
                <a:lnTo>
                  <a:pt x="1336" y="2290"/>
                </a:lnTo>
                <a:lnTo>
                  <a:pt x="1337" y="2291"/>
                </a:lnTo>
                <a:lnTo>
                  <a:pt x="1337" y="2293"/>
                </a:lnTo>
                <a:lnTo>
                  <a:pt x="1337" y="2294"/>
                </a:lnTo>
                <a:lnTo>
                  <a:pt x="1336" y="2294"/>
                </a:lnTo>
                <a:lnTo>
                  <a:pt x="1335" y="2294"/>
                </a:lnTo>
                <a:lnTo>
                  <a:pt x="1335" y="2293"/>
                </a:lnTo>
                <a:lnTo>
                  <a:pt x="1336" y="2293"/>
                </a:lnTo>
                <a:lnTo>
                  <a:pt x="1335" y="2293"/>
                </a:lnTo>
                <a:lnTo>
                  <a:pt x="1335" y="2291"/>
                </a:lnTo>
                <a:lnTo>
                  <a:pt x="1335" y="2290"/>
                </a:lnTo>
                <a:lnTo>
                  <a:pt x="1335" y="2288"/>
                </a:lnTo>
                <a:lnTo>
                  <a:pt x="1333" y="2288"/>
                </a:lnTo>
                <a:lnTo>
                  <a:pt x="1333" y="2290"/>
                </a:lnTo>
                <a:lnTo>
                  <a:pt x="1332" y="2290"/>
                </a:lnTo>
                <a:lnTo>
                  <a:pt x="1332" y="2288"/>
                </a:lnTo>
                <a:lnTo>
                  <a:pt x="1332" y="2290"/>
                </a:lnTo>
                <a:lnTo>
                  <a:pt x="1330" y="2290"/>
                </a:lnTo>
                <a:lnTo>
                  <a:pt x="1330" y="2291"/>
                </a:lnTo>
                <a:lnTo>
                  <a:pt x="1332" y="2291"/>
                </a:lnTo>
                <a:lnTo>
                  <a:pt x="1332" y="2293"/>
                </a:lnTo>
                <a:lnTo>
                  <a:pt x="1333" y="2293"/>
                </a:lnTo>
                <a:lnTo>
                  <a:pt x="1333" y="2294"/>
                </a:lnTo>
                <a:lnTo>
                  <a:pt x="1332" y="2294"/>
                </a:lnTo>
                <a:lnTo>
                  <a:pt x="1332" y="2296"/>
                </a:lnTo>
                <a:lnTo>
                  <a:pt x="1330" y="2296"/>
                </a:lnTo>
                <a:lnTo>
                  <a:pt x="1332" y="2296"/>
                </a:lnTo>
                <a:lnTo>
                  <a:pt x="1332" y="2297"/>
                </a:lnTo>
                <a:lnTo>
                  <a:pt x="1333" y="2297"/>
                </a:lnTo>
                <a:lnTo>
                  <a:pt x="1333" y="2299"/>
                </a:lnTo>
                <a:lnTo>
                  <a:pt x="1335" y="2299"/>
                </a:lnTo>
                <a:lnTo>
                  <a:pt x="1335" y="2297"/>
                </a:lnTo>
                <a:lnTo>
                  <a:pt x="1333" y="2297"/>
                </a:lnTo>
                <a:lnTo>
                  <a:pt x="1333" y="2296"/>
                </a:lnTo>
                <a:lnTo>
                  <a:pt x="1335" y="2296"/>
                </a:lnTo>
                <a:lnTo>
                  <a:pt x="1336" y="2297"/>
                </a:lnTo>
                <a:lnTo>
                  <a:pt x="1336" y="2299"/>
                </a:lnTo>
                <a:lnTo>
                  <a:pt x="1336" y="2300"/>
                </a:lnTo>
                <a:lnTo>
                  <a:pt x="1336" y="2301"/>
                </a:lnTo>
                <a:lnTo>
                  <a:pt x="1335" y="2301"/>
                </a:lnTo>
                <a:lnTo>
                  <a:pt x="1335" y="2303"/>
                </a:lnTo>
                <a:lnTo>
                  <a:pt x="1333" y="2301"/>
                </a:lnTo>
                <a:lnTo>
                  <a:pt x="1333" y="2300"/>
                </a:lnTo>
                <a:lnTo>
                  <a:pt x="1333" y="2299"/>
                </a:lnTo>
                <a:lnTo>
                  <a:pt x="1332" y="2299"/>
                </a:lnTo>
                <a:lnTo>
                  <a:pt x="1332" y="2297"/>
                </a:lnTo>
                <a:lnTo>
                  <a:pt x="1330" y="2297"/>
                </a:lnTo>
                <a:lnTo>
                  <a:pt x="1330" y="2299"/>
                </a:lnTo>
                <a:lnTo>
                  <a:pt x="1330" y="2300"/>
                </a:lnTo>
                <a:lnTo>
                  <a:pt x="1330" y="2301"/>
                </a:lnTo>
                <a:lnTo>
                  <a:pt x="1330" y="2303"/>
                </a:lnTo>
                <a:lnTo>
                  <a:pt x="1330" y="2304"/>
                </a:lnTo>
                <a:lnTo>
                  <a:pt x="1329" y="2304"/>
                </a:lnTo>
                <a:lnTo>
                  <a:pt x="1329" y="2303"/>
                </a:lnTo>
                <a:lnTo>
                  <a:pt x="1329" y="2301"/>
                </a:lnTo>
                <a:lnTo>
                  <a:pt x="1327" y="2301"/>
                </a:lnTo>
                <a:lnTo>
                  <a:pt x="1327" y="2300"/>
                </a:lnTo>
                <a:lnTo>
                  <a:pt x="1327" y="2299"/>
                </a:lnTo>
                <a:lnTo>
                  <a:pt x="1327" y="2297"/>
                </a:lnTo>
                <a:lnTo>
                  <a:pt x="1329" y="2297"/>
                </a:lnTo>
                <a:lnTo>
                  <a:pt x="1329" y="2296"/>
                </a:lnTo>
                <a:lnTo>
                  <a:pt x="1330" y="2296"/>
                </a:lnTo>
                <a:lnTo>
                  <a:pt x="1330" y="2294"/>
                </a:lnTo>
                <a:lnTo>
                  <a:pt x="1332" y="2294"/>
                </a:lnTo>
                <a:lnTo>
                  <a:pt x="1330" y="2294"/>
                </a:lnTo>
                <a:lnTo>
                  <a:pt x="1329" y="2294"/>
                </a:lnTo>
                <a:lnTo>
                  <a:pt x="1329" y="2296"/>
                </a:lnTo>
                <a:lnTo>
                  <a:pt x="1327" y="2296"/>
                </a:lnTo>
                <a:lnTo>
                  <a:pt x="1326" y="2297"/>
                </a:lnTo>
                <a:lnTo>
                  <a:pt x="1324" y="2297"/>
                </a:lnTo>
                <a:lnTo>
                  <a:pt x="1324" y="2296"/>
                </a:lnTo>
                <a:lnTo>
                  <a:pt x="1324" y="2294"/>
                </a:lnTo>
                <a:lnTo>
                  <a:pt x="1324" y="2293"/>
                </a:lnTo>
                <a:lnTo>
                  <a:pt x="1326" y="2293"/>
                </a:lnTo>
                <a:lnTo>
                  <a:pt x="1327" y="2293"/>
                </a:lnTo>
                <a:lnTo>
                  <a:pt x="1326" y="2293"/>
                </a:lnTo>
                <a:lnTo>
                  <a:pt x="1324" y="2293"/>
                </a:lnTo>
                <a:lnTo>
                  <a:pt x="1324" y="2291"/>
                </a:lnTo>
                <a:lnTo>
                  <a:pt x="1324" y="2290"/>
                </a:lnTo>
                <a:lnTo>
                  <a:pt x="1324" y="2288"/>
                </a:lnTo>
                <a:lnTo>
                  <a:pt x="1326" y="2288"/>
                </a:lnTo>
                <a:lnTo>
                  <a:pt x="1326" y="2287"/>
                </a:lnTo>
                <a:lnTo>
                  <a:pt x="1326" y="2288"/>
                </a:lnTo>
                <a:lnTo>
                  <a:pt x="1327" y="2288"/>
                </a:lnTo>
                <a:lnTo>
                  <a:pt x="1327" y="2287"/>
                </a:lnTo>
                <a:lnTo>
                  <a:pt x="1327" y="2285"/>
                </a:lnTo>
                <a:lnTo>
                  <a:pt x="1327" y="2284"/>
                </a:lnTo>
                <a:lnTo>
                  <a:pt x="1329" y="2284"/>
                </a:lnTo>
                <a:lnTo>
                  <a:pt x="1329" y="2282"/>
                </a:lnTo>
                <a:lnTo>
                  <a:pt x="1330" y="2282"/>
                </a:lnTo>
                <a:lnTo>
                  <a:pt x="1330" y="2284"/>
                </a:lnTo>
                <a:lnTo>
                  <a:pt x="1332" y="2284"/>
                </a:lnTo>
                <a:lnTo>
                  <a:pt x="1330" y="2284"/>
                </a:lnTo>
                <a:lnTo>
                  <a:pt x="1332" y="2284"/>
                </a:lnTo>
                <a:lnTo>
                  <a:pt x="1332" y="2282"/>
                </a:lnTo>
                <a:lnTo>
                  <a:pt x="1330" y="2282"/>
                </a:lnTo>
                <a:lnTo>
                  <a:pt x="1330" y="2281"/>
                </a:lnTo>
                <a:lnTo>
                  <a:pt x="1329" y="2281"/>
                </a:lnTo>
                <a:lnTo>
                  <a:pt x="1330" y="2281"/>
                </a:lnTo>
                <a:lnTo>
                  <a:pt x="1329" y="2279"/>
                </a:lnTo>
                <a:lnTo>
                  <a:pt x="1330" y="2279"/>
                </a:lnTo>
                <a:lnTo>
                  <a:pt x="1332" y="2279"/>
                </a:lnTo>
                <a:lnTo>
                  <a:pt x="1332" y="2281"/>
                </a:lnTo>
                <a:lnTo>
                  <a:pt x="1333" y="2281"/>
                </a:lnTo>
                <a:lnTo>
                  <a:pt x="1333" y="2279"/>
                </a:lnTo>
                <a:lnTo>
                  <a:pt x="1332" y="2279"/>
                </a:lnTo>
                <a:lnTo>
                  <a:pt x="1330" y="2279"/>
                </a:lnTo>
                <a:lnTo>
                  <a:pt x="1329" y="2279"/>
                </a:lnTo>
                <a:lnTo>
                  <a:pt x="1327" y="2279"/>
                </a:lnTo>
                <a:lnTo>
                  <a:pt x="1326" y="2279"/>
                </a:lnTo>
                <a:lnTo>
                  <a:pt x="1324" y="2279"/>
                </a:lnTo>
                <a:lnTo>
                  <a:pt x="1323" y="2278"/>
                </a:lnTo>
                <a:lnTo>
                  <a:pt x="1323" y="2279"/>
                </a:lnTo>
                <a:lnTo>
                  <a:pt x="1324" y="2279"/>
                </a:lnTo>
                <a:lnTo>
                  <a:pt x="1324" y="2281"/>
                </a:lnTo>
                <a:lnTo>
                  <a:pt x="1326" y="2281"/>
                </a:lnTo>
                <a:lnTo>
                  <a:pt x="1327" y="2281"/>
                </a:lnTo>
                <a:lnTo>
                  <a:pt x="1327" y="2282"/>
                </a:lnTo>
                <a:lnTo>
                  <a:pt x="1326" y="2282"/>
                </a:lnTo>
                <a:lnTo>
                  <a:pt x="1326" y="2284"/>
                </a:lnTo>
                <a:lnTo>
                  <a:pt x="1324" y="2284"/>
                </a:lnTo>
                <a:lnTo>
                  <a:pt x="1324" y="2285"/>
                </a:lnTo>
                <a:lnTo>
                  <a:pt x="1324" y="2287"/>
                </a:lnTo>
                <a:lnTo>
                  <a:pt x="1323" y="2287"/>
                </a:lnTo>
                <a:lnTo>
                  <a:pt x="1323" y="2288"/>
                </a:lnTo>
                <a:lnTo>
                  <a:pt x="1321" y="2288"/>
                </a:lnTo>
                <a:lnTo>
                  <a:pt x="1320" y="2288"/>
                </a:lnTo>
                <a:lnTo>
                  <a:pt x="1320" y="2287"/>
                </a:lnTo>
                <a:lnTo>
                  <a:pt x="1321" y="2287"/>
                </a:lnTo>
                <a:lnTo>
                  <a:pt x="1321" y="2285"/>
                </a:lnTo>
                <a:lnTo>
                  <a:pt x="1320" y="2284"/>
                </a:lnTo>
                <a:lnTo>
                  <a:pt x="1318" y="2284"/>
                </a:lnTo>
                <a:lnTo>
                  <a:pt x="1317" y="2284"/>
                </a:lnTo>
                <a:lnTo>
                  <a:pt x="1315" y="2284"/>
                </a:lnTo>
                <a:lnTo>
                  <a:pt x="1317" y="2284"/>
                </a:lnTo>
                <a:lnTo>
                  <a:pt x="1318" y="2285"/>
                </a:lnTo>
                <a:lnTo>
                  <a:pt x="1320" y="2285"/>
                </a:lnTo>
                <a:lnTo>
                  <a:pt x="1320" y="2287"/>
                </a:lnTo>
                <a:lnTo>
                  <a:pt x="1318" y="2288"/>
                </a:lnTo>
                <a:lnTo>
                  <a:pt x="1317" y="2288"/>
                </a:lnTo>
                <a:lnTo>
                  <a:pt x="1317" y="2290"/>
                </a:lnTo>
                <a:lnTo>
                  <a:pt x="1318" y="2290"/>
                </a:lnTo>
                <a:lnTo>
                  <a:pt x="1320" y="2290"/>
                </a:lnTo>
                <a:lnTo>
                  <a:pt x="1320" y="2291"/>
                </a:lnTo>
                <a:lnTo>
                  <a:pt x="1321" y="2291"/>
                </a:lnTo>
                <a:lnTo>
                  <a:pt x="1320" y="2291"/>
                </a:lnTo>
                <a:lnTo>
                  <a:pt x="1320" y="2293"/>
                </a:lnTo>
                <a:lnTo>
                  <a:pt x="1320" y="2294"/>
                </a:lnTo>
                <a:lnTo>
                  <a:pt x="1320" y="2296"/>
                </a:lnTo>
                <a:lnTo>
                  <a:pt x="1318" y="2296"/>
                </a:lnTo>
                <a:lnTo>
                  <a:pt x="1317" y="2296"/>
                </a:lnTo>
                <a:lnTo>
                  <a:pt x="1315" y="2296"/>
                </a:lnTo>
                <a:lnTo>
                  <a:pt x="1315" y="2297"/>
                </a:lnTo>
                <a:lnTo>
                  <a:pt x="1317" y="2297"/>
                </a:lnTo>
                <a:lnTo>
                  <a:pt x="1318" y="2297"/>
                </a:lnTo>
                <a:lnTo>
                  <a:pt x="1318" y="2299"/>
                </a:lnTo>
                <a:lnTo>
                  <a:pt x="1318" y="2297"/>
                </a:lnTo>
                <a:lnTo>
                  <a:pt x="1320" y="2297"/>
                </a:lnTo>
                <a:lnTo>
                  <a:pt x="1320" y="2299"/>
                </a:lnTo>
                <a:lnTo>
                  <a:pt x="1318" y="2300"/>
                </a:lnTo>
                <a:lnTo>
                  <a:pt x="1318" y="2301"/>
                </a:lnTo>
                <a:lnTo>
                  <a:pt x="1320" y="2301"/>
                </a:lnTo>
                <a:lnTo>
                  <a:pt x="1320" y="2300"/>
                </a:lnTo>
                <a:lnTo>
                  <a:pt x="1321" y="2300"/>
                </a:lnTo>
                <a:lnTo>
                  <a:pt x="1321" y="2299"/>
                </a:lnTo>
                <a:lnTo>
                  <a:pt x="1320" y="2299"/>
                </a:lnTo>
                <a:lnTo>
                  <a:pt x="1321" y="2299"/>
                </a:lnTo>
                <a:lnTo>
                  <a:pt x="1321" y="2300"/>
                </a:lnTo>
                <a:lnTo>
                  <a:pt x="1321" y="2301"/>
                </a:lnTo>
                <a:lnTo>
                  <a:pt x="1321" y="2303"/>
                </a:lnTo>
                <a:lnTo>
                  <a:pt x="1320" y="2303"/>
                </a:lnTo>
                <a:lnTo>
                  <a:pt x="1318" y="2303"/>
                </a:lnTo>
                <a:lnTo>
                  <a:pt x="1317" y="2304"/>
                </a:lnTo>
                <a:lnTo>
                  <a:pt x="1318" y="2304"/>
                </a:lnTo>
                <a:lnTo>
                  <a:pt x="1320" y="2304"/>
                </a:lnTo>
                <a:lnTo>
                  <a:pt x="1320" y="2306"/>
                </a:lnTo>
                <a:lnTo>
                  <a:pt x="1320" y="2307"/>
                </a:lnTo>
                <a:lnTo>
                  <a:pt x="1318" y="2307"/>
                </a:lnTo>
                <a:lnTo>
                  <a:pt x="1318" y="2306"/>
                </a:lnTo>
                <a:lnTo>
                  <a:pt x="1317" y="2306"/>
                </a:lnTo>
                <a:lnTo>
                  <a:pt x="1315" y="2307"/>
                </a:lnTo>
                <a:lnTo>
                  <a:pt x="1314" y="2306"/>
                </a:lnTo>
                <a:lnTo>
                  <a:pt x="1314" y="2304"/>
                </a:lnTo>
                <a:lnTo>
                  <a:pt x="1315" y="2304"/>
                </a:lnTo>
                <a:lnTo>
                  <a:pt x="1317" y="2304"/>
                </a:lnTo>
                <a:lnTo>
                  <a:pt x="1317" y="2303"/>
                </a:lnTo>
                <a:lnTo>
                  <a:pt x="1317" y="2304"/>
                </a:lnTo>
                <a:lnTo>
                  <a:pt x="1315" y="2304"/>
                </a:lnTo>
                <a:lnTo>
                  <a:pt x="1315" y="2303"/>
                </a:lnTo>
                <a:lnTo>
                  <a:pt x="1315" y="2301"/>
                </a:lnTo>
                <a:lnTo>
                  <a:pt x="1317" y="2301"/>
                </a:lnTo>
                <a:lnTo>
                  <a:pt x="1315" y="2300"/>
                </a:lnTo>
                <a:lnTo>
                  <a:pt x="1314" y="2300"/>
                </a:lnTo>
                <a:lnTo>
                  <a:pt x="1313" y="2300"/>
                </a:lnTo>
                <a:lnTo>
                  <a:pt x="1313" y="2299"/>
                </a:lnTo>
                <a:lnTo>
                  <a:pt x="1313" y="2300"/>
                </a:lnTo>
                <a:lnTo>
                  <a:pt x="1313" y="2301"/>
                </a:lnTo>
                <a:lnTo>
                  <a:pt x="1313" y="2303"/>
                </a:lnTo>
                <a:lnTo>
                  <a:pt x="1311" y="2303"/>
                </a:lnTo>
                <a:lnTo>
                  <a:pt x="1310" y="2303"/>
                </a:lnTo>
                <a:lnTo>
                  <a:pt x="1310" y="2301"/>
                </a:lnTo>
                <a:lnTo>
                  <a:pt x="1310" y="2300"/>
                </a:lnTo>
                <a:lnTo>
                  <a:pt x="1308" y="2300"/>
                </a:lnTo>
                <a:lnTo>
                  <a:pt x="1307" y="2301"/>
                </a:lnTo>
                <a:lnTo>
                  <a:pt x="1307" y="2303"/>
                </a:lnTo>
                <a:lnTo>
                  <a:pt x="1305" y="2304"/>
                </a:lnTo>
                <a:lnTo>
                  <a:pt x="1304" y="2304"/>
                </a:lnTo>
                <a:lnTo>
                  <a:pt x="1305" y="2306"/>
                </a:lnTo>
                <a:lnTo>
                  <a:pt x="1304" y="2307"/>
                </a:lnTo>
                <a:lnTo>
                  <a:pt x="1304" y="2309"/>
                </a:lnTo>
                <a:lnTo>
                  <a:pt x="1304" y="2310"/>
                </a:lnTo>
                <a:lnTo>
                  <a:pt x="1304" y="2312"/>
                </a:lnTo>
                <a:lnTo>
                  <a:pt x="1304" y="2310"/>
                </a:lnTo>
                <a:lnTo>
                  <a:pt x="1302" y="2310"/>
                </a:lnTo>
                <a:lnTo>
                  <a:pt x="1301" y="2309"/>
                </a:lnTo>
                <a:lnTo>
                  <a:pt x="1299" y="2309"/>
                </a:lnTo>
                <a:lnTo>
                  <a:pt x="1298" y="2310"/>
                </a:lnTo>
                <a:lnTo>
                  <a:pt x="1298" y="2312"/>
                </a:lnTo>
                <a:lnTo>
                  <a:pt x="1298" y="2313"/>
                </a:lnTo>
                <a:lnTo>
                  <a:pt x="1298" y="2315"/>
                </a:lnTo>
                <a:lnTo>
                  <a:pt x="1296" y="2313"/>
                </a:lnTo>
                <a:lnTo>
                  <a:pt x="1295" y="2313"/>
                </a:lnTo>
                <a:lnTo>
                  <a:pt x="1295" y="2312"/>
                </a:lnTo>
                <a:lnTo>
                  <a:pt x="1293" y="2312"/>
                </a:lnTo>
                <a:lnTo>
                  <a:pt x="1293" y="2310"/>
                </a:lnTo>
                <a:lnTo>
                  <a:pt x="1292" y="2310"/>
                </a:lnTo>
                <a:lnTo>
                  <a:pt x="1290" y="2310"/>
                </a:lnTo>
                <a:lnTo>
                  <a:pt x="1290" y="2312"/>
                </a:lnTo>
                <a:lnTo>
                  <a:pt x="1289" y="2312"/>
                </a:lnTo>
                <a:lnTo>
                  <a:pt x="1288" y="2312"/>
                </a:lnTo>
                <a:lnTo>
                  <a:pt x="1288" y="2313"/>
                </a:lnTo>
                <a:lnTo>
                  <a:pt x="1288" y="2315"/>
                </a:lnTo>
                <a:lnTo>
                  <a:pt x="1286" y="2315"/>
                </a:lnTo>
                <a:lnTo>
                  <a:pt x="1286" y="2313"/>
                </a:lnTo>
                <a:lnTo>
                  <a:pt x="1285" y="2313"/>
                </a:lnTo>
                <a:lnTo>
                  <a:pt x="1283" y="2313"/>
                </a:lnTo>
                <a:lnTo>
                  <a:pt x="1282" y="2313"/>
                </a:lnTo>
                <a:lnTo>
                  <a:pt x="1280" y="2315"/>
                </a:lnTo>
                <a:lnTo>
                  <a:pt x="1279" y="2316"/>
                </a:lnTo>
                <a:lnTo>
                  <a:pt x="1280" y="2316"/>
                </a:lnTo>
                <a:lnTo>
                  <a:pt x="1280" y="2318"/>
                </a:lnTo>
                <a:lnTo>
                  <a:pt x="1279" y="2318"/>
                </a:lnTo>
                <a:lnTo>
                  <a:pt x="1277" y="2318"/>
                </a:lnTo>
                <a:lnTo>
                  <a:pt x="1277" y="2316"/>
                </a:lnTo>
                <a:lnTo>
                  <a:pt x="1276" y="2316"/>
                </a:lnTo>
                <a:lnTo>
                  <a:pt x="1274" y="2316"/>
                </a:lnTo>
                <a:lnTo>
                  <a:pt x="1273" y="2316"/>
                </a:lnTo>
                <a:lnTo>
                  <a:pt x="1273" y="2318"/>
                </a:lnTo>
                <a:lnTo>
                  <a:pt x="1273" y="2319"/>
                </a:lnTo>
                <a:lnTo>
                  <a:pt x="1273" y="2321"/>
                </a:lnTo>
                <a:lnTo>
                  <a:pt x="1271" y="2321"/>
                </a:lnTo>
                <a:lnTo>
                  <a:pt x="1271" y="2322"/>
                </a:lnTo>
                <a:lnTo>
                  <a:pt x="1271" y="2324"/>
                </a:lnTo>
                <a:lnTo>
                  <a:pt x="1271" y="2325"/>
                </a:lnTo>
                <a:lnTo>
                  <a:pt x="1273" y="2325"/>
                </a:lnTo>
                <a:lnTo>
                  <a:pt x="1271" y="2325"/>
                </a:lnTo>
                <a:lnTo>
                  <a:pt x="1271" y="2326"/>
                </a:lnTo>
                <a:lnTo>
                  <a:pt x="1270" y="2326"/>
                </a:lnTo>
                <a:lnTo>
                  <a:pt x="1270" y="2325"/>
                </a:lnTo>
                <a:lnTo>
                  <a:pt x="1270" y="2324"/>
                </a:lnTo>
                <a:lnTo>
                  <a:pt x="1268" y="2324"/>
                </a:lnTo>
                <a:lnTo>
                  <a:pt x="1268" y="2322"/>
                </a:lnTo>
                <a:lnTo>
                  <a:pt x="1267" y="2321"/>
                </a:lnTo>
                <a:lnTo>
                  <a:pt x="1267" y="2319"/>
                </a:lnTo>
                <a:lnTo>
                  <a:pt x="1268" y="2319"/>
                </a:lnTo>
                <a:lnTo>
                  <a:pt x="1268" y="2318"/>
                </a:lnTo>
                <a:lnTo>
                  <a:pt x="1268" y="2316"/>
                </a:lnTo>
                <a:lnTo>
                  <a:pt x="1267" y="2316"/>
                </a:lnTo>
                <a:lnTo>
                  <a:pt x="1268" y="2315"/>
                </a:lnTo>
                <a:lnTo>
                  <a:pt x="1268" y="2313"/>
                </a:lnTo>
                <a:lnTo>
                  <a:pt x="1267" y="2313"/>
                </a:lnTo>
                <a:lnTo>
                  <a:pt x="1265" y="2313"/>
                </a:lnTo>
                <a:lnTo>
                  <a:pt x="1264" y="2315"/>
                </a:lnTo>
                <a:lnTo>
                  <a:pt x="1264" y="2316"/>
                </a:lnTo>
                <a:lnTo>
                  <a:pt x="1263" y="2316"/>
                </a:lnTo>
                <a:lnTo>
                  <a:pt x="1263" y="2318"/>
                </a:lnTo>
                <a:lnTo>
                  <a:pt x="1264" y="2318"/>
                </a:lnTo>
                <a:lnTo>
                  <a:pt x="1263" y="2318"/>
                </a:lnTo>
                <a:lnTo>
                  <a:pt x="1263" y="2319"/>
                </a:lnTo>
                <a:lnTo>
                  <a:pt x="1264" y="2319"/>
                </a:lnTo>
                <a:lnTo>
                  <a:pt x="1265" y="2319"/>
                </a:lnTo>
                <a:lnTo>
                  <a:pt x="1265" y="2321"/>
                </a:lnTo>
                <a:lnTo>
                  <a:pt x="1265" y="2322"/>
                </a:lnTo>
                <a:lnTo>
                  <a:pt x="1265" y="2324"/>
                </a:lnTo>
                <a:lnTo>
                  <a:pt x="1265" y="2325"/>
                </a:lnTo>
                <a:lnTo>
                  <a:pt x="1265" y="2326"/>
                </a:lnTo>
                <a:lnTo>
                  <a:pt x="1265" y="2328"/>
                </a:lnTo>
                <a:lnTo>
                  <a:pt x="1265" y="2329"/>
                </a:lnTo>
                <a:lnTo>
                  <a:pt x="1265" y="2331"/>
                </a:lnTo>
                <a:lnTo>
                  <a:pt x="1264" y="2331"/>
                </a:lnTo>
                <a:lnTo>
                  <a:pt x="1264" y="2332"/>
                </a:lnTo>
                <a:lnTo>
                  <a:pt x="1263" y="2334"/>
                </a:lnTo>
                <a:lnTo>
                  <a:pt x="1263" y="2335"/>
                </a:lnTo>
                <a:lnTo>
                  <a:pt x="1264" y="2337"/>
                </a:lnTo>
                <a:lnTo>
                  <a:pt x="1263" y="2338"/>
                </a:lnTo>
                <a:lnTo>
                  <a:pt x="1263" y="2340"/>
                </a:lnTo>
                <a:lnTo>
                  <a:pt x="1264" y="2340"/>
                </a:lnTo>
                <a:lnTo>
                  <a:pt x="1264" y="2341"/>
                </a:lnTo>
                <a:lnTo>
                  <a:pt x="1263" y="2341"/>
                </a:lnTo>
                <a:lnTo>
                  <a:pt x="1263" y="2343"/>
                </a:lnTo>
                <a:lnTo>
                  <a:pt x="1261" y="2343"/>
                </a:lnTo>
                <a:lnTo>
                  <a:pt x="1260" y="2343"/>
                </a:lnTo>
                <a:lnTo>
                  <a:pt x="1260" y="2344"/>
                </a:lnTo>
                <a:lnTo>
                  <a:pt x="1260" y="2346"/>
                </a:lnTo>
                <a:lnTo>
                  <a:pt x="1258" y="2346"/>
                </a:lnTo>
                <a:lnTo>
                  <a:pt x="1258" y="2347"/>
                </a:lnTo>
                <a:lnTo>
                  <a:pt x="1258" y="2349"/>
                </a:lnTo>
                <a:lnTo>
                  <a:pt x="1258" y="2350"/>
                </a:lnTo>
                <a:lnTo>
                  <a:pt x="1260" y="2351"/>
                </a:lnTo>
                <a:lnTo>
                  <a:pt x="1258" y="2351"/>
                </a:lnTo>
                <a:lnTo>
                  <a:pt x="1258" y="2350"/>
                </a:lnTo>
                <a:lnTo>
                  <a:pt x="1257" y="2350"/>
                </a:lnTo>
                <a:lnTo>
                  <a:pt x="1255" y="2350"/>
                </a:lnTo>
                <a:lnTo>
                  <a:pt x="1254" y="2350"/>
                </a:lnTo>
                <a:lnTo>
                  <a:pt x="1252" y="2350"/>
                </a:lnTo>
                <a:lnTo>
                  <a:pt x="1252" y="2351"/>
                </a:lnTo>
                <a:lnTo>
                  <a:pt x="1251" y="2351"/>
                </a:lnTo>
                <a:lnTo>
                  <a:pt x="1251" y="2350"/>
                </a:lnTo>
                <a:lnTo>
                  <a:pt x="1252" y="2350"/>
                </a:lnTo>
                <a:lnTo>
                  <a:pt x="1252" y="2349"/>
                </a:lnTo>
                <a:lnTo>
                  <a:pt x="1251" y="2349"/>
                </a:lnTo>
                <a:lnTo>
                  <a:pt x="1252" y="2349"/>
                </a:lnTo>
                <a:lnTo>
                  <a:pt x="1254" y="2347"/>
                </a:lnTo>
                <a:lnTo>
                  <a:pt x="1252" y="2347"/>
                </a:lnTo>
                <a:lnTo>
                  <a:pt x="1251" y="2347"/>
                </a:lnTo>
                <a:lnTo>
                  <a:pt x="1249" y="2347"/>
                </a:lnTo>
                <a:lnTo>
                  <a:pt x="1251" y="2347"/>
                </a:lnTo>
                <a:lnTo>
                  <a:pt x="1251" y="2346"/>
                </a:lnTo>
                <a:lnTo>
                  <a:pt x="1252" y="2346"/>
                </a:lnTo>
                <a:lnTo>
                  <a:pt x="1254" y="2346"/>
                </a:lnTo>
                <a:lnTo>
                  <a:pt x="1255" y="2346"/>
                </a:lnTo>
                <a:lnTo>
                  <a:pt x="1257" y="2346"/>
                </a:lnTo>
                <a:lnTo>
                  <a:pt x="1257" y="2347"/>
                </a:lnTo>
                <a:lnTo>
                  <a:pt x="1258" y="2347"/>
                </a:lnTo>
                <a:lnTo>
                  <a:pt x="1257" y="2346"/>
                </a:lnTo>
                <a:lnTo>
                  <a:pt x="1257" y="2344"/>
                </a:lnTo>
                <a:lnTo>
                  <a:pt x="1258" y="2344"/>
                </a:lnTo>
                <a:lnTo>
                  <a:pt x="1258" y="2343"/>
                </a:lnTo>
                <a:lnTo>
                  <a:pt x="1257" y="2343"/>
                </a:lnTo>
                <a:lnTo>
                  <a:pt x="1257" y="2341"/>
                </a:lnTo>
                <a:lnTo>
                  <a:pt x="1255" y="2341"/>
                </a:lnTo>
                <a:lnTo>
                  <a:pt x="1254" y="2341"/>
                </a:lnTo>
                <a:lnTo>
                  <a:pt x="1252" y="2341"/>
                </a:lnTo>
                <a:lnTo>
                  <a:pt x="1254" y="2340"/>
                </a:lnTo>
                <a:lnTo>
                  <a:pt x="1254" y="2338"/>
                </a:lnTo>
                <a:lnTo>
                  <a:pt x="1255" y="2338"/>
                </a:lnTo>
                <a:lnTo>
                  <a:pt x="1255" y="2337"/>
                </a:lnTo>
                <a:lnTo>
                  <a:pt x="1257" y="2337"/>
                </a:lnTo>
                <a:lnTo>
                  <a:pt x="1258" y="2335"/>
                </a:lnTo>
                <a:lnTo>
                  <a:pt x="1257" y="2335"/>
                </a:lnTo>
                <a:lnTo>
                  <a:pt x="1257" y="2334"/>
                </a:lnTo>
                <a:lnTo>
                  <a:pt x="1255" y="2335"/>
                </a:lnTo>
                <a:lnTo>
                  <a:pt x="1255" y="2334"/>
                </a:lnTo>
                <a:lnTo>
                  <a:pt x="1255" y="2332"/>
                </a:lnTo>
                <a:lnTo>
                  <a:pt x="1254" y="2332"/>
                </a:lnTo>
                <a:lnTo>
                  <a:pt x="1254" y="2331"/>
                </a:lnTo>
                <a:lnTo>
                  <a:pt x="1255" y="2331"/>
                </a:lnTo>
                <a:lnTo>
                  <a:pt x="1255" y="2329"/>
                </a:lnTo>
                <a:lnTo>
                  <a:pt x="1257" y="2328"/>
                </a:lnTo>
                <a:lnTo>
                  <a:pt x="1257" y="2326"/>
                </a:lnTo>
                <a:lnTo>
                  <a:pt x="1257" y="2325"/>
                </a:lnTo>
                <a:lnTo>
                  <a:pt x="1258" y="2324"/>
                </a:lnTo>
                <a:lnTo>
                  <a:pt x="1260" y="2324"/>
                </a:lnTo>
                <a:lnTo>
                  <a:pt x="1260" y="2325"/>
                </a:lnTo>
                <a:lnTo>
                  <a:pt x="1261" y="2325"/>
                </a:lnTo>
                <a:lnTo>
                  <a:pt x="1260" y="2324"/>
                </a:lnTo>
                <a:lnTo>
                  <a:pt x="1258" y="2324"/>
                </a:lnTo>
                <a:lnTo>
                  <a:pt x="1257" y="2322"/>
                </a:lnTo>
                <a:lnTo>
                  <a:pt x="1257" y="2321"/>
                </a:lnTo>
                <a:lnTo>
                  <a:pt x="1255" y="2321"/>
                </a:lnTo>
                <a:lnTo>
                  <a:pt x="1254" y="2321"/>
                </a:lnTo>
                <a:lnTo>
                  <a:pt x="1252" y="2319"/>
                </a:lnTo>
                <a:lnTo>
                  <a:pt x="1251" y="2319"/>
                </a:lnTo>
                <a:lnTo>
                  <a:pt x="1249" y="2319"/>
                </a:lnTo>
                <a:lnTo>
                  <a:pt x="1248" y="2319"/>
                </a:lnTo>
                <a:lnTo>
                  <a:pt x="1246" y="2319"/>
                </a:lnTo>
                <a:lnTo>
                  <a:pt x="1246" y="2318"/>
                </a:lnTo>
                <a:lnTo>
                  <a:pt x="1245" y="2318"/>
                </a:lnTo>
                <a:lnTo>
                  <a:pt x="1245" y="2319"/>
                </a:lnTo>
                <a:lnTo>
                  <a:pt x="1243" y="2319"/>
                </a:lnTo>
                <a:lnTo>
                  <a:pt x="1242" y="2321"/>
                </a:lnTo>
                <a:lnTo>
                  <a:pt x="1243" y="2321"/>
                </a:lnTo>
                <a:lnTo>
                  <a:pt x="1243" y="2322"/>
                </a:lnTo>
                <a:lnTo>
                  <a:pt x="1243" y="2324"/>
                </a:lnTo>
                <a:lnTo>
                  <a:pt x="1243" y="2325"/>
                </a:lnTo>
                <a:lnTo>
                  <a:pt x="1242" y="2326"/>
                </a:lnTo>
                <a:lnTo>
                  <a:pt x="1240" y="2326"/>
                </a:lnTo>
                <a:lnTo>
                  <a:pt x="1239" y="2325"/>
                </a:lnTo>
                <a:lnTo>
                  <a:pt x="1238" y="2325"/>
                </a:lnTo>
                <a:lnTo>
                  <a:pt x="1238" y="2324"/>
                </a:lnTo>
                <a:lnTo>
                  <a:pt x="1238" y="2322"/>
                </a:lnTo>
                <a:lnTo>
                  <a:pt x="1236" y="2322"/>
                </a:lnTo>
                <a:lnTo>
                  <a:pt x="1235" y="2324"/>
                </a:lnTo>
                <a:lnTo>
                  <a:pt x="1236" y="2324"/>
                </a:lnTo>
                <a:lnTo>
                  <a:pt x="1236" y="2325"/>
                </a:lnTo>
                <a:lnTo>
                  <a:pt x="1236" y="2326"/>
                </a:lnTo>
                <a:lnTo>
                  <a:pt x="1236" y="2328"/>
                </a:lnTo>
                <a:lnTo>
                  <a:pt x="1235" y="2328"/>
                </a:lnTo>
                <a:lnTo>
                  <a:pt x="1235" y="2326"/>
                </a:lnTo>
                <a:lnTo>
                  <a:pt x="1235" y="2325"/>
                </a:lnTo>
                <a:lnTo>
                  <a:pt x="1233" y="2325"/>
                </a:lnTo>
                <a:lnTo>
                  <a:pt x="1232" y="2325"/>
                </a:lnTo>
                <a:lnTo>
                  <a:pt x="1232" y="2326"/>
                </a:lnTo>
                <a:lnTo>
                  <a:pt x="1232" y="2328"/>
                </a:lnTo>
                <a:lnTo>
                  <a:pt x="1230" y="2328"/>
                </a:lnTo>
                <a:lnTo>
                  <a:pt x="1230" y="2329"/>
                </a:lnTo>
                <a:lnTo>
                  <a:pt x="1232" y="2329"/>
                </a:lnTo>
                <a:lnTo>
                  <a:pt x="1232" y="2331"/>
                </a:lnTo>
                <a:lnTo>
                  <a:pt x="1232" y="2332"/>
                </a:lnTo>
                <a:lnTo>
                  <a:pt x="1233" y="2332"/>
                </a:lnTo>
                <a:lnTo>
                  <a:pt x="1233" y="2334"/>
                </a:lnTo>
                <a:lnTo>
                  <a:pt x="1232" y="2334"/>
                </a:lnTo>
                <a:lnTo>
                  <a:pt x="1230" y="2334"/>
                </a:lnTo>
                <a:lnTo>
                  <a:pt x="1229" y="2334"/>
                </a:lnTo>
                <a:lnTo>
                  <a:pt x="1229" y="2332"/>
                </a:lnTo>
                <a:lnTo>
                  <a:pt x="1227" y="2334"/>
                </a:lnTo>
                <a:lnTo>
                  <a:pt x="1227" y="2332"/>
                </a:lnTo>
                <a:lnTo>
                  <a:pt x="1229" y="2332"/>
                </a:lnTo>
                <a:lnTo>
                  <a:pt x="1227" y="2331"/>
                </a:lnTo>
                <a:lnTo>
                  <a:pt x="1227" y="2332"/>
                </a:lnTo>
                <a:lnTo>
                  <a:pt x="1227" y="2334"/>
                </a:lnTo>
                <a:lnTo>
                  <a:pt x="1229" y="2335"/>
                </a:lnTo>
                <a:lnTo>
                  <a:pt x="1230" y="2335"/>
                </a:lnTo>
                <a:lnTo>
                  <a:pt x="1230" y="2337"/>
                </a:lnTo>
                <a:lnTo>
                  <a:pt x="1229" y="2337"/>
                </a:lnTo>
                <a:lnTo>
                  <a:pt x="1229" y="2335"/>
                </a:lnTo>
                <a:lnTo>
                  <a:pt x="1229" y="2337"/>
                </a:lnTo>
                <a:lnTo>
                  <a:pt x="1227" y="2335"/>
                </a:lnTo>
                <a:lnTo>
                  <a:pt x="1226" y="2335"/>
                </a:lnTo>
                <a:lnTo>
                  <a:pt x="1226" y="2334"/>
                </a:lnTo>
                <a:lnTo>
                  <a:pt x="1226" y="2332"/>
                </a:lnTo>
                <a:lnTo>
                  <a:pt x="1224" y="2332"/>
                </a:lnTo>
                <a:lnTo>
                  <a:pt x="1224" y="2331"/>
                </a:lnTo>
                <a:lnTo>
                  <a:pt x="1223" y="2331"/>
                </a:lnTo>
                <a:lnTo>
                  <a:pt x="1224" y="2332"/>
                </a:lnTo>
                <a:lnTo>
                  <a:pt x="1224" y="2334"/>
                </a:lnTo>
                <a:lnTo>
                  <a:pt x="1224" y="2335"/>
                </a:lnTo>
                <a:lnTo>
                  <a:pt x="1224" y="2337"/>
                </a:lnTo>
                <a:lnTo>
                  <a:pt x="1226" y="2338"/>
                </a:lnTo>
                <a:lnTo>
                  <a:pt x="1226" y="2340"/>
                </a:lnTo>
                <a:lnTo>
                  <a:pt x="1224" y="2340"/>
                </a:lnTo>
                <a:lnTo>
                  <a:pt x="1223" y="2340"/>
                </a:lnTo>
                <a:lnTo>
                  <a:pt x="1221" y="2341"/>
                </a:lnTo>
                <a:lnTo>
                  <a:pt x="1220" y="2341"/>
                </a:lnTo>
                <a:lnTo>
                  <a:pt x="1218" y="2340"/>
                </a:lnTo>
                <a:lnTo>
                  <a:pt x="1218" y="2338"/>
                </a:lnTo>
                <a:lnTo>
                  <a:pt x="1218" y="2337"/>
                </a:lnTo>
                <a:lnTo>
                  <a:pt x="1217" y="2337"/>
                </a:lnTo>
                <a:lnTo>
                  <a:pt x="1217" y="2338"/>
                </a:lnTo>
                <a:lnTo>
                  <a:pt x="1217" y="2340"/>
                </a:lnTo>
                <a:lnTo>
                  <a:pt x="1217" y="2338"/>
                </a:lnTo>
                <a:lnTo>
                  <a:pt x="1217" y="2340"/>
                </a:lnTo>
                <a:lnTo>
                  <a:pt x="1218" y="2340"/>
                </a:lnTo>
                <a:lnTo>
                  <a:pt x="1217" y="2340"/>
                </a:lnTo>
                <a:lnTo>
                  <a:pt x="1217" y="2341"/>
                </a:lnTo>
                <a:lnTo>
                  <a:pt x="1218" y="2343"/>
                </a:lnTo>
                <a:lnTo>
                  <a:pt x="1217" y="2343"/>
                </a:lnTo>
                <a:lnTo>
                  <a:pt x="1215" y="2343"/>
                </a:lnTo>
                <a:lnTo>
                  <a:pt x="1214" y="2343"/>
                </a:lnTo>
                <a:lnTo>
                  <a:pt x="1213" y="2343"/>
                </a:lnTo>
                <a:lnTo>
                  <a:pt x="1211" y="2343"/>
                </a:lnTo>
                <a:lnTo>
                  <a:pt x="1211" y="2341"/>
                </a:lnTo>
                <a:lnTo>
                  <a:pt x="1210" y="2341"/>
                </a:lnTo>
                <a:lnTo>
                  <a:pt x="1208" y="2341"/>
                </a:lnTo>
                <a:lnTo>
                  <a:pt x="1208" y="2340"/>
                </a:lnTo>
                <a:lnTo>
                  <a:pt x="1207" y="2340"/>
                </a:lnTo>
                <a:lnTo>
                  <a:pt x="1205" y="2341"/>
                </a:lnTo>
                <a:lnTo>
                  <a:pt x="1205" y="2343"/>
                </a:lnTo>
                <a:lnTo>
                  <a:pt x="1207" y="2343"/>
                </a:lnTo>
                <a:lnTo>
                  <a:pt x="1207" y="2344"/>
                </a:lnTo>
                <a:lnTo>
                  <a:pt x="1208" y="2344"/>
                </a:lnTo>
                <a:lnTo>
                  <a:pt x="1210" y="2344"/>
                </a:lnTo>
                <a:lnTo>
                  <a:pt x="1210" y="2346"/>
                </a:lnTo>
                <a:lnTo>
                  <a:pt x="1211" y="2346"/>
                </a:lnTo>
                <a:lnTo>
                  <a:pt x="1211" y="2347"/>
                </a:lnTo>
                <a:lnTo>
                  <a:pt x="1210" y="2347"/>
                </a:lnTo>
                <a:lnTo>
                  <a:pt x="1208" y="2347"/>
                </a:lnTo>
                <a:lnTo>
                  <a:pt x="1208" y="2349"/>
                </a:lnTo>
                <a:lnTo>
                  <a:pt x="1207" y="2349"/>
                </a:lnTo>
                <a:lnTo>
                  <a:pt x="1207" y="2350"/>
                </a:lnTo>
                <a:lnTo>
                  <a:pt x="1205" y="2350"/>
                </a:lnTo>
                <a:lnTo>
                  <a:pt x="1204" y="2349"/>
                </a:lnTo>
                <a:lnTo>
                  <a:pt x="1204" y="2350"/>
                </a:lnTo>
                <a:lnTo>
                  <a:pt x="1205" y="2350"/>
                </a:lnTo>
                <a:lnTo>
                  <a:pt x="1204" y="2351"/>
                </a:lnTo>
                <a:lnTo>
                  <a:pt x="1205" y="2351"/>
                </a:lnTo>
                <a:lnTo>
                  <a:pt x="1205" y="2353"/>
                </a:lnTo>
                <a:lnTo>
                  <a:pt x="1204" y="2353"/>
                </a:lnTo>
                <a:lnTo>
                  <a:pt x="1204" y="2354"/>
                </a:lnTo>
                <a:lnTo>
                  <a:pt x="1204" y="2356"/>
                </a:lnTo>
                <a:lnTo>
                  <a:pt x="1204" y="2357"/>
                </a:lnTo>
                <a:lnTo>
                  <a:pt x="1204" y="2359"/>
                </a:lnTo>
                <a:lnTo>
                  <a:pt x="1202" y="2360"/>
                </a:lnTo>
                <a:lnTo>
                  <a:pt x="1201" y="2360"/>
                </a:lnTo>
                <a:lnTo>
                  <a:pt x="1201" y="2362"/>
                </a:lnTo>
                <a:lnTo>
                  <a:pt x="1199" y="2362"/>
                </a:lnTo>
                <a:lnTo>
                  <a:pt x="1199" y="2360"/>
                </a:lnTo>
                <a:lnTo>
                  <a:pt x="1198" y="2359"/>
                </a:lnTo>
                <a:lnTo>
                  <a:pt x="1198" y="2357"/>
                </a:lnTo>
                <a:lnTo>
                  <a:pt x="1198" y="2356"/>
                </a:lnTo>
                <a:lnTo>
                  <a:pt x="1196" y="2354"/>
                </a:lnTo>
                <a:lnTo>
                  <a:pt x="1196" y="2353"/>
                </a:lnTo>
                <a:lnTo>
                  <a:pt x="1196" y="2351"/>
                </a:lnTo>
                <a:lnTo>
                  <a:pt x="1195" y="2350"/>
                </a:lnTo>
                <a:lnTo>
                  <a:pt x="1195" y="2349"/>
                </a:lnTo>
                <a:lnTo>
                  <a:pt x="1196" y="2349"/>
                </a:lnTo>
                <a:lnTo>
                  <a:pt x="1195" y="2349"/>
                </a:lnTo>
                <a:lnTo>
                  <a:pt x="1195" y="2347"/>
                </a:lnTo>
                <a:lnTo>
                  <a:pt x="1196" y="2347"/>
                </a:lnTo>
                <a:lnTo>
                  <a:pt x="1196" y="2346"/>
                </a:lnTo>
                <a:lnTo>
                  <a:pt x="1196" y="2347"/>
                </a:lnTo>
                <a:lnTo>
                  <a:pt x="1195" y="2347"/>
                </a:lnTo>
                <a:lnTo>
                  <a:pt x="1193" y="2347"/>
                </a:lnTo>
                <a:lnTo>
                  <a:pt x="1195" y="2347"/>
                </a:lnTo>
                <a:lnTo>
                  <a:pt x="1195" y="2349"/>
                </a:lnTo>
                <a:lnTo>
                  <a:pt x="1193" y="2349"/>
                </a:lnTo>
                <a:lnTo>
                  <a:pt x="1195" y="2350"/>
                </a:lnTo>
                <a:lnTo>
                  <a:pt x="1193" y="2350"/>
                </a:lnTo>
                <a:lnTo>
                  <a:pt x="1193" y="2351"/>
                </a:lnTo>
                <a:lnTo>
                  <a:pt x="1192" y="2353"/>
                </a:lnTo>
                <a:lnTo>
                  <a:pt x="1191" y="2353"/>
                </a:lnTo>
                <a:lnTo>
                  <a:pt x="1191" y="2354"/>
                </a:lnTo>
                <a:lnTo>
                  <a:pt x="1191" y="2353"/>
                </a:lnTo>
                <a:lnTo>
                  <a:pt x="1189" y="2353"/>
                </a:lnTo>
                <a:lnTo>
                  <a:pt x="1188" y="2353"/>
                </a:lnTo>
                <a:lnTo>
                  <a:pt x="1186" y="2353"/>
                </a:lnTo>
                <a:lnTo>
                  <a:pt x="1185" y="2353"/>
                </a:lnTo>
                <a:lnTo>
                  <a:pt x="1183" y="2354"/>
                </a:lnTo>
                <a:lnTo>
                  <a:pt x="1183" y="2356"/>
                </a:lnTo>
                <a:lnTo>
                  <a:pt x="1185" y="2356"/>
                </a:lnTo>
                <a:lnTo>
                  <a:pt x="1186" y="2356"/>
                </a:lnTo>
                <a:lnTo>
                  <a:pt x="1188" y="2356"/>
                </a:lnTo>
                <a:lnTo>
                  <a:pt x="1189" y="2356"/>
                </a:lnTo>
                <a:lnTo>
                  <a:pt x="1191" y="2357"/>
                </a:lnTo>
                <a:lnTo>
                  <a:pt x="1192" y="2357"/>
                </a:lnTo>
                <a:lnTo>
                  <a:pt x="1192" y="2359"/>
                </a:lnTo>
                <a:lnTo>
                  <a:pt x="1192" y="2360"/>
                </a:lnTo>
                <a:lnTo>
                  <a:pt x="1192" y="2362"/>
                </a:lnTo>
                <a:lnTo>
                  <a:pt x="1191" y="2363"/>
                </a:lnTo>
                <a:lnTo>
                  <a:pt x="1189" y="2363"/>
                </a:lnTo>
                <a:lnTo>
                  <a:pt x="1188" y="2363"/>
                </a:lnTo>
                <a:lnTo>
                  <a:pt x="1186" y="2363"/>
                </a:lnTo>
                <a:lnTo>
                  <a:pt x="1185" y="2363"/>
                </a:lnTo>
                <a:lnTo>
                  <a:pt x="1185" y="2365"/>
                </a:lnTo>
                <a:lnTo>
                  <a:pt x="1183" y="2365"/>
                </a:lnTo>
                <a:lnTo>
                  <a:pt x="1182" y="2365"/>
                </a:lnTo>
                <a:lnTo>
                  <a:pt x="1182" y="2363"/>
                </a:lnTo>
                <a:lnTo>
                  <a:pt x="1180" y="2362"/>
                </a:lnTo>
                <a:lnTo>
                  <a:pt x="1179" y="2362"/>
                </a:lnTo>
                <a:lnTo>
                  <a:pt x="1179" y="2360"/>
                </a:lnTo>
                <a:lnTo>
                  <a:pt x="1180" y="2359"/>
                </a:lnTo>
                <a:lnTo>
                  <a:pt x="1180" y="2357"/>
                </a:lnTo>
                <a:lnTo>
                  <a:pt x="1180" y="2356"/>
                </a:lnTo>
                <a:lnTo>
                  <a:pt x="1179" y="2356"/>
                </a:lnTo>
                <a:lnTo>
                  <a:pt x="1177" y="2356"/>
                </a:lnTo>
                <a:lnTo>
                  <a:pt x="1174" y="2356"/>
                </a:lnTo>
                <a:lnTo>
                  <a:pt x="1174" y="2357"/>
                </a:lnTo>
                <a:lnTo>
                  <a:pt x="1173" y="2357"/>
                </a:lnTo>
                <a:lnTo>
                  <a:pt x="1173" y="2359"/>
                </a:lnTo>
                <a:lnTo>
                  <a:pt x="1171" y="2359"/>
                </a:lnTo>
                <a:lnTo>
                  <a:pt x="1171" y="2360"/>
                </a:lnTo>
                <a:lnTo>
                  <a:pt x="1171" y="2362"/>
                </a:lnTo>
                <a:lnTo>
                  <a:pt x="1170" y="2362"/>
                </a:lnTo>
                <a:lnTo>
                  <a:pt x="1170" y="2363"/>
                </a:lnTo>
                <a:lnTo>
                  <a:pt x="1170" y="2365"/>
                </a:lnTo>
                <a:lnTo>
                  <a:pt x="1170" y="2366"/>
                </a:lnTo>
                <a:lnTo>
                  <a:pt x="1168" y="2366"/>
                </a:lnTo>
                <a:lnTo>
                  <a:pt x="1167" y="2368"/>
                </a:lnTo>
                <a:lnTo>
                  <a:pt x="1166" y="2368"/>
                </a:lnTo>
                <a:lnTo>
                  <a:pt x="1164" y="2369"/>
                </a:lnTo>
                <a:lnTo>
                  <a:pt x="1161" y="2371"/>
                </a:lnTo>
                <a:lnTo>
                  <a:pt x="1160" y="2371"/>
                </a:lnTo>
                <a:lnTo>
                  <a:pt x="1160" y="2372"/>
                </a:lnTo>
                <a:lnTo>
                  <a:pt x="1158" y="2372"/>
                </a:lnTo>
                <a:lnTo>
                  <a:pt x="1157" y="2372"/>
                </a:lnTo>
                <a:lnTo>
                  <a:pt x="1157" y="2373"/>
                </a:lnTo>
                <a:lnTo>
                  <a:pt x="1155" y="2373"/>
                </a:lnTo>
                <a:lnTo>
                  <a:pt x="1154" y="2375"/>
                </a:lnTo>
                <a:lnTo>
                  <a:pt x="1152" y="2375"/>
                </a:lnTo>
                <a:lnTo>
                  <a:pt x="1151" y="2375"/>
                </a:lnTo>
                <a:lnTo>
                  <a:pt x="1149" y="2375"/>
                </a:lnTo>
                <a:lnTo>
                  <a:pt x="1148" y="2375"/>
                </a:lnTo>
                <a:lnTo>
                  <a:pt x="1149" y="2375"/>
                </a:lnTo>
                <a:lnTo>
                  <a:pt x="1149" y="2373"/>
                </a:lnTo>
                <a:lnTo>
                  <a:pt x="1149" y="2372"/>
                </a:lnTo>
                <a:lnTo>
                  <a:pt x="1148" y="2372"/>
                </a:lnTo>
                <a:lnTo>
                  <a:pt x="1146" y="2372"/>
                </a:lnTo>
                <a:lnTo>
                  <a:pt x="1145" y="2372"/>
                </a:lnTo>
                <a:lnTo>
                  <a:pt x="1143" y="2372"/>
                </a:lnTo>
                <a:lnTo>
                  <a:pt x="1143" y="2373"/>
                </a:lnTo>
                <a:lnTo>
                  <a:pt x="1142" y="2373"/>
                </a:lnTo>
                <a:lnTo>
                  <a:pt x="1141" y="2373"/>
                </a:lnTo>
                <a:lnTo>
                  <a:pt x="1141" y="2375"/>
                </a:lnTo>
                <a:lnTo>
                  <a:pt x="1139" y="2375"/>
                </a:lnTo>
                <a:lnTo>
                  <a:pt x="1138" y="2375"/>
                </a:lnTo>
                <a:lnTo>
                  <a:pt x="1136" y="2375"/>
                </a:lnTo>
                <a:lnTo>
                  <a:pt x="1136" y="2373"/>
                </a:lnTo>
                <a:lnTo>
                  <a:pt x="1136" y="2372"/>
                </a:lnTo>
                <a:lnTo>
                  <a:pt x="1136" y="2371"/>
                </a:lnTo>
                <a:lnTo>
                  <a:pt x="1138" y="2371"/>
                </a:lnTo>
                <a:lnTo>
                  <a:pt x="1138" y="2369"/>
                </a:lnTo>
                <a:lnTo>
                  <a:pt x="1138" y="2368"/>
                </a:lnTo>
                <a:lnTo>
                  <a:pt x="1138" y="2366"/>
                </a:lnTo>
                <a:lnTo>
                  <a:pt x="1138" y="2365"/>
                </a:lnTo>
                <a:lnTo>
                  <a:pt x="1139" y="2363"/>
                </a:lnTo>
                <a:lnTo>
                  <a:pt x="1138" y="2362"/>
                </a:lnTo>
                <a:lnTo>
                  <a:pt x="1139" y="2362"/>
                </a:lnTo>
                <a:lnTo>
                  <a:pt x="1139" y="2360"/>
                </a:lnTo>
                <a:lnTo>
                  <a:pt x="1138" y="2360"/>
                </a:lnTo>
                <a:lnTo>
                  <a:pt x="1139" y="2359"/>
                </a:lnTo>
                <a:lnTo>
                  <a:pt x="1141" y="2357"/>
                </a:lnTo>
                <a:lnTo>
                  <a:pt x="1142" y="2356"/>
                </a:lnTo>
                <a:lnTo>
                  <a:pt x="1142" y="2354"/>
                </a:lnTo>
                <a:lnTo>
                  <a:pt x="1143" y="2354"/>
                </a:lnTo>
                <a:lnTo>
                  <a:pt x="1142" y="2354"/>
                </a:lnTo>
                <a:lnTo>
                  <a:pt x="1142" y="2353"/>
                </a:lnTo>
                <a:lnTo>
                  <a:pt x="1143" y="2353"/>
                </a:lnTo>
                <a:lnTo>
                  <a:pt x="1143" y="2351"/>
                </a:lnTo>
                <a:lnTo>
                  <a:pt x="1145" y="2351"/>
                </a:lnTo>
                <a:lnTo>
                  <a:pt x="1145" y="2350"/>
                </a:lnTo>
                <a:lnTo>
                  <a:pt x="1145" y="2349"/>
                </a:lnTo>
                <a:lnTo>
                  <a:pt x="1146" y="2349"/>
                </a:lnTo>
                <a:lnTo>
                  <a:pt x="1146" y="2350"/>
                </a:lnTo>
                <a:lnTo>
                  <a:pt x="1146" y="2351"/>
                </a:lnTo>
                <a:lnTo>
                  <a:pt x="1148" y="2351"/>
                </a:lnTo>
                <a:lnTo>
                  <a:pt x="1148" y="2353"/>
                </a:lnTo>
                <a:lnTo>
                  <a:pt x="1149" y="2354"/>
                </a:lnTo>
                <a:lnTo>
                  <a:pt x="1151" y="2354"/>
                </a:lnTo>
                <a:lnTo>
                  <a:pt x="1151" y="2353"/>
                </a:lnTo>
                <a:lnTo>
                  <a:pt x="1151" y="2354"/>
                </a:lnTo>
                <a:lnTo>
                  <a:pt x="1151" y="2356"/>
                </a:lnTo>
                <a:lnTo>
                  <a:pt x="1152" y="2354"/>
                </a:lnTo>
                <a:lnTo>
                  <a:pt x="1154" y="2354"/>
                </a:lnTo>
                <a:lnTo>
                  <a:pt x="1154" y="2356"/>
                </a:lnTo>
                <a:lnTo>
                  <a:pt x="1155" y="2356"/>
                </a:lnTo>
                <a:lnTo>
                  <a:pt x="1157" y="2356"/>
                </a:lnTo>
                <a:lnTo>
                  <a:pt x="1158" y="2356"/>
                </a:lnTo>
                <a:lnTo>
                  <a:pt x="1160" y="2356"/>
                </a:lnTo>
                <a:lnTo>
                  <a:pt x="1160" y="2354"/>
                </a:lnTo>
                <a:lnTo>
                  <a:pt x="1158" y="2353"/>
                </a:lnTo>
                <a:lnTo>
                  <a:pt x="1157" y="2353"/>
                </a:lnTo>
                <a:lnTo>
                  <a:pt x="1157" y="2354"/>
                </a:lnTo>
                <a:lnTo>
                  <a:pt x="1155" y="2354"/>
                </a:lnTo>
                <a:lnTo>
                  <a:pt x="1155" y="2353"/>
                </a:lnTo>
                <a:lnTo>
                  <a:pt x="1154" y="2353"/>
                </a:lnTo>
                <a:lnTo>
                  <a:pt x="1152" y="2353"/>
                </a:lnTo>
                <a:lnTo>
                  <a:pt x="1152" y="2351"/>
                </a:lnTo>
                <a:lnTo>
                  <a:pt x="1152" y="2350"/>
                </a:lnTo>
                <a:lnTo>
                  <a:pt x="1151" y="2350"/>
                </a:lnTo>
                <a:lnTo>
                  <a:pt x="1151" y="2349"/>
                </a:lnTo>
                <a:lnTo>
                  <a:pt x="1149" y="2347"/>
                </a:lnTo>
                <a:lnTo>
                  <a:pt x="1148" y="2347"/>
                </a:lnTo>
                <a:lnTo>
                  <a:pt x="1146" y="2347"/>
                </a:lnTo>
                <a:lnTo>
                  <a:pt x="1145" y="2347"/>
                </a:lnTo>
                <a:lnTo>
                  <a:pt x="1146" y="2347"/>
                </a:lnTo>
                <a:lnTo>
                  <a:pt x="1146" y="2346"/>
                </a:lnTo>
                <a:lnTo>
                  <a:pt x="1145" y="2346"/>
                </a:lnTo>
                <a:lnTo>
                  <a:pt x="1145" y="2344"/>
                </a:lnTo>
                <a:lnTo>
                  <a:pt x="1143" y="2344"/>
                </a:lnTo>
                <a:lnTo>
                  <a:pt x="1142" y="2344"/>
                </a:lnTo>
                <a:lnTo>
                  <a:pt x="1141" y="2344"/>
                </a:lnTo>
                <a:lnTo>
                  <a:pt x="1139" y="2344"/>
                </a:lnTo>
                <a:lnTo>
                  <a:pt x="1138" y="2344"/>
                </a:lnTo>
                <a:lnTo>
                  <a:pt x="1136" y="2344"/>
                </a:lnTo>
                <a:lnTo>
                  <a:pt x="1135" y="2344"/>
                </a:lnTo>
                <a:lnTo>
                  <a:pt x="1133" y="2344"/>
                </a:lnTo>
                <a:lnTo>
                  <a:pt x="1133" y="2346"/>
                </a:lnTo>
                <a:lnTo>
                  <a:pt x="1132" y="2346"/>
                </a:lnTo>
                <a:lnTo>
                  <a:pt x="1130" y="2346"/>
                </a:lnTo>
                <a:lnTo>
                  <a:pt x="1130" y="2347"/>
                </a:lnTo>
                <a:lnTo>
                  <a:pt x="1130" y="2349"/>
                </a:lnTo>
                <a:lnTo>
                  <a:pt x="1129" y="2349"/>
                </a:lnTo>
                <a:lnTo>
                  <a:pt x="1129" y="2350"/>
                </a:lnTo>
                <a:lnTo>
                  <a:pt x="1127" y="2350"/>
                </a:lnTo>
                <a:lnTo>
                  <a:pt x="1126" y="2350"/>
                </a:lnTo>
                <a:lnTo>
                  <a:pt x="1126" y="2351"/>
                </a:lnTo>
                <a:lnTo>
                  <a:pt x="1127" y="2351"/>
                </a:lnTo>
                <a:lnTo>
                  <a:pt x="1127" y="2350"/>
                </a:lnTo>
                <a:lnTo>
                  <a:pt x="1129" y="2350"/>
                </a:lnTo>
                <a:lnTo>
                  <a:pt x="1127" y="2351"/>
                </a:lnTo>
                <a:lnTo>
                  <a:pt x="1129" y="2351"/>
                </a:lnTo>
                <a:lnTo>
                  <a:pt x="1127" y="2351"/>
                </a:lnTo>
                <a:lnTo>
                  <a:pt x="1127" y="2353"/>
                </a:lnTo>
                <a:lnTo>
                  <a:pt x="1126" y="2353"/>
                </a:lnTo>
                <a:lnTo>
                  <a:pt x="1126" y="2354"/>
                </a:lnTo>
                <a:lnTo>
                  <a:pt x="1124" y="2354"/>
                </a:lnTo>
                <a:lnTo>
                  <a:pt x="1124" y="2356"/>
                </a:lnTo>
                <a:lnTo>
                  <a:pt x="1126" y="2354"/>
                </a:lnTo>
                <a:lnTo>
                  <a:pt x="1126" y="2356"/>
                </a:lnTo>
                <a:lnTo>
                  <a:pt x="1124" y="2356"/>
                </a:lnTo>
                <a:lnTo>
                  <a:pt x="1124" y="2357"/>
                </a:lnTo>
                <a:lnTo>
                  <a:pt x="1123" y="2359"/>
                </a:lnTo>
                <a:lnTo>
                  <a:pt x="1123" y="2357"/>
                </a:lnTo>
                <a:lnTo>
                  <a:pt x="1123" y="2359"/>
                </a:lnTo>
                <a:lnTo>
                  <a:pt x="1123" y="2360"/>
                </a:lnTo>
                <a:lnTo>
                  <a:pt x="1124" y="2359"/>
                </a:lnTo>
                <a:lnTo>
                  <a:pt x="1124" y="2360"/>
                </a:lnTo>
                <a:lnTo>
                  <a:pt x="1124" y="2359"/>
                </a:lnTo>
                <a:lnTo>
                  <a:pt x="1124" y="2360"/>
                </a:lnTo>
                <a:lnTo>
                  <a:pt x="1124" y="2362"/>
                </a:lnTo>
                <a:lnTo>
                  <a:pt x="1124" y="2363"/>
                </a:lnTo>
                <a:lnTo>
                  <a:pt x="1124" y="2365"/>
                </a:lnTo>
                <a:lnTo>
                  <a:pt x="1124" y="2366"/>
                </a:lnTo>
                <a:lnTo>
                  <a:pt x="1124" y="2368"/>
                </a:lnTo>
                <a:lnTo>
                  <a:pt x="1124" y="2369"/>
                </a:lnTo>
                <a:lnTo>
                  <a:pt x="1124" y="2371"/>
                </a:lnTo>
                <a:lnTo>
                  <a:pt x="1123" y="2373"/>
                </a:lnTo>
                <a:lnTo>
                  <a:pt x="1121" y="2373"/>
                </a:lnTo>
                <a:lnTo>
                  <a:pt x="1121" y="2375"/>
                </a:lnTo>
                <a:lnTo>
                  <a:pt x="1120" y="2376"/>
                </a:lnTo>
                <a:lnTo>
                  <a:pt x="1118" y="2378"/>
                </a:lnTo>
                <a:lnTo>
                  <a:pt x="1118" y="2379"/>
                </a:lnTo>
                <a:lnTo>
                  <a:pt x="1117" y="2381"/>
                </a:lnTo>
                <a:lnTo>
                  <a:pt x="1117" y="2382"/>
                </a:lnTo>
                <a:lnTo>
                  <a:pt x="1116" y="2382"/>
                </a:lnTo>
                <a:lnTo>
                  <a:pt x="1116" y="2384"/>
                </a:lnTo>
                <a:lnTo>
                  <a:pt x="1116" y="2382"/>
                </a:lnTo>
                <a:lnTo>
                  <a:pt x="1114" y="2384"/>
                </a:lnTo>
                <a:lnTo>
                  <a:pt x="1114" y="2385"/>
                </a:lnTo>
                <a:lnTo>
                  <a:pt x="1113" y="2387"/>
                </a:lnTo>
                <a:lnTo>
                  <a:pt x="1113" y="2388"/>
                </a:lnTo>
                <a:lnTo>
                  <a:pt x="1113" y="2390"/>
                </a:lnTo>
                <a:lnTo>
                  <a:pt x="1113" y="2388"/>
                </a:lnTo>
                <a:lnTo>
                  <a:pt x="1113" y="2387"/>
                </a:lnTo>
                <a:lnTo>
                  <a:pt x="1111" y="2387"/>
                </a:lnTo>
                <a:lnTo>
                  <a:pt x="1111" y="2385"/>
                </a:lnTo>
                <a:lnTo>
                  <a:pt x="1110" y="2385"/>
                </a:lnTo>
                <a:lnTo>
                  <a:pt x="1110" y="2387"/>
                </a:lnTo>
                <a:lnTo>
                  <a:pt x="1111" y="2387"/>
                </a:lnTo>
                <a:lnTo>
                  <a:pt x="1110" y="2388"/>
                </a:lnTo>
                <a:lnTo>
                  <a:pt x="1111" y="2388"/>
                </a:lnTo>
                <a:lnTo>
                  <a:pt x="1111" y="2387"/>
                </a:lnTo>
                <a:lnTo>
                  <a:pt x="1111" y="2388"/>
                </a:lnTo>
                <a:lnTo>
                  <a:pt x="1113" y="2388"/>
                </a:lnTo>
                <a:lnTo>
                  <a:pt x="1111" y="2390"/>
                </a:lnTo>
                <a:lnTo>
                  <a:pt x="1113" y="2390"/>
                </a:lnTo>
                <a:lnTo>
                  <a:pt x="1111" y="2391"/>
                </a:lnTo>
                <a:lnTo>
                  <a:pt x="1111" y="2393"/>
                </a:lnTo>
                <a:lnTo>
                  <a:pt x="1110" y="2393"/>
                </a:lnTo>
                <a:lnTo>
                  <a:pt x="1110" y="2391"/>
                </a:lnTo>
                <a:lnTo>
                  <a:pt x="1108" y="2391"/>
                </a:lnTo>
                <a:lnTo>
                  <a:pt x="1108" y="2390"/>
                </a:lnTo>
                <a:lnTo>
                  <a:pt x="1107" y="2390"/>
                </a:lnTo>
                <a:lnTo>
                  <a:pt x="1108" y="2390"/>
                </a:lnTo>
                <a:lnTo>
                  <a:pt x="1110" y="2390"/>
                </a:lnTo>
                <a:lnTo>
                  <a:pt x="1110" y="2391"/>
                </a:lnTo>
                <a:lnTo>
                  <a:pt x="1111" y="2391"/>
                </a:lnTo>
                <a:lnTo>
                  <a:pt x="1111" y="2390"/>
                </a:lnTo>
                <a:lnTo>
                  <a:pt x="1110" y="2390"/>
                </a:lnTo>
                <a:lnTo>
                  <a:pt x="1108" y="2388"/>
                </a:lnTo>
                <a:lnTo>
                  <a:pt x="1107" y="2388"/>
                </a:lnTo>
                <a:lnTo>
                  <a:pt x="1107" y="2390"/>
                </a:lnTo>
                <a:lnTo>
                  <a:pt x="1107" y="2388"/>
                </a:lnTo>
                <a:lnTo>
                  <a:pt x="1105" y="2388"/>
                </a:lnTo>
                <a:lnTo>
                  <a:pt x="1104" y="2388"/>
                </a:lnTo>
                <a:lnTo>
                  <a:pt x="1102" y="2388"/>
                </a:lnTo>
                <a:lnTo>
                  <a:pt x="1102" y="2390"/>
                </a:lnTo>
                <a:lnTo>
                  <a:pt x="1102" y="2391"/>
                </a:lnTo>
                <a:lnTo>
                  <a:pt x="1104" y="2391"/>
                </a:lnTo>
                <a:lnTo>
                  <a:pt x="1104" y="2393"/>
                </a:lnTo>
                <a:lnTo>
                  <a:pt x="1104" y="2394"/>
                </a:lnTo>
                <a:lnTo>
                  <a:pt x="1105" y="2394"/>
                </a:lnTo>
                <a:lnTo>
                  <a:pt x="1104" y="2396"/>
                </a:lnTo>
                <a:lnTo>
                  <a:pt x="1102" y="2396"/>
                </a:lnTo>
                <a:lnTo>
                  <a:pt x="1104" y="2396"/>
                </a:lnTo>
                <a:lnTo>
                  <a:pt x="1104" y="2397"/>
                </a:lnTo>
                <a:lnTo>
                  <a:pt x="1105" y="2397"/>
                </a:lnTo>
                <a:lnTo>
                  <a:pt x="1107" y="2397"/>
                </a:lnTo>
                <a:lnTo>
                  <a:pt x="1107" y="2398"/>
                </a:lnTo>
                <a:lnTo>
                  <a:pt x="1107" y="2400"/>
                </a:lnTo>
                <a:lnTo>
                  <a:pt x="1108" y="2401"/>
                </a:lnTo>
                <a:lnTo>
                  <a:pt x="1108" y="2403"/>
                </a:lnTo>
                <a:lnTo>
                  <a:pt x="1107" y="2403"/>
                </a:lnTo>
                <a:lnTo>
                  <a:pt x="1107" y="2404"/>
                </a:lnTo>
                <a:lnTo>
                  <a:pt x="1105" y="2404"/>
                </a:lnTo>
                <a:lnTo>
                  <a:pt x="1104" y="2404"/>
                </a:lnTo>
                <a:lnTo>
                  <a:pt x="1102" y="2406"/>
                </a:lnTo>
                <a:lnTo>
                  <a:pt x="1101" y="2407"/>
                </a:lnTo>
                <a:lnTo>
                  <a:pt x="1101" y="2406"/>
                </a:lnTo>
                <a:lnTo>
                  <a:pt x="1099" y="2406"/>
                </a:lnTo>
                <a:lnTo>
                  <a:pt x="1099" y="2404"/>
                </a:lnTo>
                <a:lnTo>
                  <a:pt x="1098" y="2404"/>
                </a:lnTo>
                <a:lnTo>
                  <a:pt x="1096" y="2404"/>
                </a:lnTo>
                <a:lnTo>
                  <a:pt x="1096" y="2403"/>
                </a:lnTo>
                <a:lnTo>
                  <a:pt x="1095" y="2403"/>
                </a:lnTo>
                <a:lnTo>
                  <a:pt x="1096" y="2401"/>
                </a:lnTo>
                <a:lnTo>
                  <a:pt x="1098" y="2401"/>
                </a:lnTo>
                <a:lnTo>
                  <a:pt x="1098" y="2400"/>
                </a:lnTo>
                <a:lnTo>
                  <a:pt x="1096" y="2400"/>
                </a:lnTo>
                <a:lnTo>
                  <a:pt x="1098" y="2398"/>
                </a:lnTo>
                <a:lnTo>
                  <a:pt x="1098" y="2397"/>
                </a:lnTo>
                <a:lnTo>
                  <a:pt x="1099" y="2397"/>
                </a:lnTo>
                <a:lnTo>
                  <a:pt x="1099" y="2396"/>
                </a:lnTo>
                <a:lnTo>
                  <a:pt x="1098" y="2396"/>
                </a:lnTo>
                <a:lnTo>
                  <a:pt x="1098" y="2397"/>
                </a:lnTo>
                <a:lnTo>
                  <a:pt x="1098" y="2398"/>
                </a:lnTo>
                <a:lnTo>
                  <a:pt x="1096" y="2398"/>
                </a:lnTo>
                <a:lnTo>
                  <a:pt x="1095" y="2397"/>
                </a:lnTo>
                <a:lnTo>
                  <a:pt x="1095" y="2398"/>
                </a:lnTo>
                <a:lnTo>
                  <a:pt x="1094" y="2398"/>
                </a:lnTo>
                <a:lnTo>
                  <a:pt x="1094" y="2400"/>
                </a:lnTo>
                <a:lnTo>
                  <a:pt x="1092" y="2400"/>
                </a:lnTo>
                <a:lnTo>
                  <a:pt x="1092" y="2401"/>
                </a:lnTo>
                <a:lnTo>
                  <a:pt x="1091" y="2401"/>
                </a:lnTo>
                <a:lnTo>
                  <a:pt x="1091" y="2403"/>
                </a:lnTo>
                <a:lnTo>
                  <a:pt x="1091" y="2404"/>
                </a:lnTo>
                <a:lnTo>
                  <a:pt x="1091" y="2406"/>
                </a:lnTo>
                <a:lnTo>
                  <a:pt x="1092" y="2406"/>
                </a:lnTo>
                <a:lnTo>
                  <a:pt x="1092" y="2407"/>
                </a:lnTo>
                <a:lnTo>
                  <a:pt x="1092" y="2409"/>
                </a:lnTo>
                <a:lnTo>
                  <a:pt x="1092" y="2410"/>
                </a:lnTo>
                <a:lnTo>
                  <a:pt x="1091" y="2410"/>
                </a:lnTo>
                <a:lnTo>
                  <a:pt x="1091" y="2412"/>
                </a:lnTo>
                <a:lnTo>
                  <a:pt x="1089" y="2413"/>
                </a:lnTo>
                <a:lnTo>
                  <a:pt x="1088" y="2413"/>
                </a:lnTo>
                <a:lnTo>
                  <a:pt x="1086" y="2413"/>
                </a:lnTo>
                <a:lnTo>
                  <a:pt x="1086" y="2412"/>
                </a:lnTo>
                <a:lnTo>
                  <a:pt x="1085" y="2410"/>
                </a:lnTo>
                <a:lnTo>
                  <a:pt x="1085" y="2409"/>
                </a:lnTo>
                <a:lnTo>
                  <a:pt x="1085" y="2407"/>
                </a:lnTo>
                <a:lnTo>
                  <a:pt x="1085" y="2409"/>
                </a:lnTo>
                <a:lnTo>
                  <a:pt x="1086" y="2407"/>
                </a:lnTo>
                <a:lnTo>
                  <a:pt x="1086" y="2406"/>
                </a:lnTo>
                <a:lnTo>
                  <a:pt x="1083" y="2407"/>
                </a:lnTo>
                <a:lnTo>
                  <a:pt x="1083" y="2409"/>
                </a:lnTo>
                <a:lnTo>
                  <a:pt x="1083" y="2410"/>
                </a:lnTo>
                <a:lnTo>
                  <a:pt x="1082" y="2410"/>
                </a:lnTo>
                <a:lnTo>
                  <a:pt x="1080" y="2410"/>
                </a:lnTo>
                <a:lnTo>
                  <a:pt x="1079" y="2412"/>
                </a:lnTo>
                <a:lnTo>
                  <a:pt x="1077" y="2412"/>
                </a:lnTo>
                <a:lnTo>
                  <a:pt x="1077" y="2410"/>
                </a:lnTo>
                <a:lnTo>
                  <a:pt x="1076" y="2410"/>
                </a:lnTo>
                <a:lnTo>
                  <a:pt x="1074" y="2410"/>
                </a:lnTo>
                <a:lnTo>
                  <a:pt x="1074" y="2409"/>
                </a:lnTo>
                <a:lnTo>
                  <a:pt x="1073" y="2409"/>
                </a:lnTo>
                <a:lnTo>
                  <a:pt x="1073" y="2407"/>
                </a:lnTo>
                <a:lnTo>
                  <a:pt x="1073" y="2406"/>
                </a:lnTo>
                <a:lnTo>
                  <a:pt x="1071" y="2406"/>
                </a:lnTo>
                <a:lnTo>
                  <a:pt x="1071" y="2404"/>
                </a:lnTo>
                <a:lnTo>
                  <a:pt x="1071" y="2403"/>
                </a:lnTo>
                <a:lnTo>
                  <a:pt x="1071" y="2401"/>
                </a:lnTo>
                <a:lnTo>
                  <a:pt x="1073" y="2401"/>
                </a:lnTo>
                <a:lnTo>
                  <a:pt x="1074" y="2401"/>
                </a:lnTo>
                <a:lnTo>
                  <a:pt x="1076" y="2401"/>
                </a:lnTo>
                <a:lnTo>
                  <a:pt x="1076" y="2403"/>
                </a:lnTo>
                <a:lnTo>
                  <a:pt x="1077" y="2403"/>
                </a:lnTo>
                <a:lnTo>
                  <a:pt x="1077" y="2404"/>
                </a:lnTo>
                <a:lnTo>
                  <a:pt x="1079" y="2403"/>
                </a:lnTo>
                <a:lnTo>
                  <a:pt x="1079" y="2404"/>
                </a:lnTo>
                <a:lnTo>
                  <a:pt x="1080" y="2404"/>
                </a:lnTo>
                <a:lnTo>
                  <a:pt x="1082" y="2404"/>
                </a:lnTo>
                <a:lnTo>
                  <a:pt x="1082" y="2403"/>
                </a:lnTo>
                <a:lnTo>
                  <a:pt x="1080" y="2403"/>
                </a:lnTo>
                <a:lnTo>
                  <a:pt x="1079" y="2403"/>
                </a:lnTo>
                <a:lnTo>
                  <a:pt x="1079" y="2401"/>
                </a:lnTo>
                <a:lnTo>
                  <a:pt x="1079" y="2403"/>
                </a:lnTo>
                <a:lnTo>
                  <a:pt x="1079" y="2401"/>
                </a:lnTo>
                <a:lnTo>
                  <a:pt x="1077" y="2401"/>
                </a:lnTo>
                <a:lnTo>
                  <a:pt x="1077" y="2400"/>
                </a:lnTo>
                <a:lnTo>
                  <a:pt x="1076" y="2398"/>
                </a:lnTo>
                <a:lnTo>
                  <a:pt x="1074" y="2398"/>
                </a:lnTo>
                <a:lnTo>
                  <a:pt x="1074" y="2397"/>
                </a:lnTo>
                <a:lnTo>
                  <a:pt x="1073" y="2397"/>
                </a:lnTo>
                <a:lnTo>
                  <a:pt x="1073" y="2396"/>
                </a:lnTo>
                <a:lnTo>
                  <a:pt x="1073" y="2394"/>
                </a:lnTo>
                <a:lnTo>
                  <a:pt x="1073" y="2393"/>
                </a:lnTo>
                <a:lnTo>
                  <a:pt x="1073" y="2391"/>
                </a:lnTo>
                <a:lnTo>
                  <a:pt x="1073" y="2390"/>
                </a:lnTo>
                <a:lnTo>
                  <a:pt x="1071" y="2390"/>
                </a:lnTo>
                <a:lnTo>
                  <a:pt x="1071" y="2388"/>
                </a:lnTo>
                <a:lnTo>
                  <a:pt x="1071" y="2387"/>
                </a:lnTo>
                <a:lnTo>
                  <a:pt x="1070" y="2387"/>
                </a:lnTo>
                <a:lnTo>
                  <a:pt x="1070" y="2385"/>
                </a:lnTo>
                <a:lnTo>
                  <a:pt x="1069" y="2385"/>
                </a:lnTo>
                <a:lnTo>
                  <a:pt x="1067" y="2385"/>
                </a:lnTo>
                <a:lnTo>
                  <a:pt x="1066" y="2385"/>
                </a:lnTo>
                <a:lnTo>
                  <a:pt x="1064" y="2385"/>
                </a:lnTo>
                <a:lnTo>
                  <a:pt x="1064" y="2384"/>
                </a:lnTo>
                <a:lnTo>
                  <a:pt x="1066" y="2384"/>
                </a:lnTo>
                <a:lnTo>
                  <a:pt x="1067" y="2384"/>
                </a:lnTo>
                <a:lnTo>
                  <a:pt x="1069" y="2384"/>
                </a:lnTo>
                <a:lnTo>
                  <a:pt x="1067" y="2384"/>
                </a:lnTo>
                <a:lnTo>
                  <a:pt x="1067" y="2382"/>
                </a:lnTo>
                <a:lnTo>
                  <a:pt x="1069" y="2382"/>
                </a:lnTo>
                <a:lnTo>
                  <a:pt x="1069" y="2384"/>
                </a:lnTo>
                <a:lnTo>
                  <a:pt x="1069" y="2382"/>
                </a:lnTo>
                <a:lnTo>
                  <a:pt x="1067" y="2382"/>
                </a:lnTo>
                <a:lnTo>
                  <a:pt x="1066" y="2381"/>
                </a:lnTo>
                <a:lnTo>
                  <a:pt x="1066" y="2382"/>
                </a:lnTo>
                <a:lnTo>
                  <a:pt x="1066" y="2381"/>
                </a:lnTo>
                <a:lnTo>
                  <a:pt x="1064" y="2381"/>
                </a:lnTo>
                <a:lnTo>
                  <a:pt x="1063" y="2381"/>
                </a:lnTo>
                <a:lnTo>
                  <a:pt x="1061" y="2384"/>
                </a:lnTo>
                <a:lnTo>
                  <a:pt x="1060" y="2384"/>
                </a:lnTo>
                <a:lnTo>
                  <a:pt x="1060" y="2385"/>
                </a:lnTo>
                <a:lnTo>
                  <a:pt x="1060" y="2384"/>
                </a:lnTo>
                <a:lnTo>
                  <a:pt x="1061" y="2384"/>
                </a:lnTo>
                <a:lnTo>
                  <a:pt x="1061" y="2385"/>
                </a:lnTo>
                <a:lnTo>
                  <a:pt x="1060" y="2385"/>
                </a:lnTo>
                <a:lnTo>
                  <a:pt x="1060" y="2387"/>
                </a:lnTo>
                <a:lnTo>
                  <a:pt x="1060" y="2385"/>
                </a:lnTo>
                <a:lnTo>
                  <a:pt x="1058" y="2387"/>
                </a:lnTo>
                <a:lnTo>
                  <a:pt x="1058" y="2388"/>
                </a:lnTo>
                <a:lnTo>
                  <a:pt x="1058" y="2390"/>
                </a:lnTo>
                <a:lnTo>
                  <a:pt x="1058" y="2391"/>
                </a:lnTo>
                <a:lnTo>
                  <a:pt x="1060" y="2391"/>
                </a:lnTo>
                <a:lnTo>
                  <a:pt x="1060" y="2393"/>
                </a:lnTo>
                <a:lnTo>
                  <a:pt x="1061" y="2394"/>
                </a:lnTo>
                <a:lnTo>
                  <a:pt x="1063" y="2394"/>
                </a:lnTo>
                <a:lnTo>
                  <a:pt x="1064" y="2394"/>
                </a:lnTo>
                <a:lnTo>
                  <a:pt x="1064" y="2396"/>
                </a:lnTo>
                <a:lnTo>
                  <a:pt x="1064" y="2394"/>
                </a:lnTo>
                <a:lnTo>
                  <a:pt x="1063" y="2394"/>
                </a:lnTo>
                <a:lnTo>
                  <a:pt x="1064" y="2394"/>
                </a:lnTo>
                <a:lnTo>
                  <a:pt x="1064" y="2396"/>
                </a:lnTo>
                <a:lnTo>
                  <a:pt x="1066" y="2396"/>
                </a:lnTo>
                <a:lnTo>
                  <a:pt x="1066" y="2397"/>
                </a:lnTo>
                <a:lnTo>
                  <a:pt x="1066" y="2398"/>
                </a:lnTo>
                <a:lnTo>
                  <a:pt x="1067" y="2398"/>
                </a:lnTo>
                <a:lnTo>
                  <a:pt x="1067" y="2400"/>
                </a:lnTo>
                <a:lnTo>
                  <a:pt x="1067" y="2401"/>
                </a:lnTo>
                <a:lnTo>
                  <a:pt x="1066" y="2401"/>
                </a:lnTo>
                <a:lnTo>
                  <a:pt x="1066" y="2400"/>
                </a:lnTo>
                <a:lnTo>
                  <a:pt x="1064" y="2400"/>
                </a:lnTo>
                <a:lnTo>
                  <a:pt x="1064" y="2401"/>
                </a:lnTo>
                <a:lnTo>
                  <a:pt x="1064" y="2403"/>
                </a:lnTo>
                <a:lnTo>
                  <a:pt x="1064" y="2404"/>
                </a:lnTo>
                <a:lnTo>
                  <a:pt x="1064" y="2406"/>
                </a:lnTo>
                <a:lnTo>
                  <a:pt x="1064" y="2407"/>
                </a:lnTo>
                <a:lnTo>
                  <a:pt x="1063" y="2407"/>
                </a:lnTo>
                <a:lnTo>
                  <a:pt x="1063" y="2409"/>
                </a:lnTo>
                <a:lnTo>
                  <a:pt x="1064" y="2409"/>
                </a:lnTo>
                <a:lnTo>
                  <a:pt x="1064" y="2407"/>
                </a:lnTo>
                <a:lnTo>
                  <a:pt x="1064" y="2406"/>
                </a:lnTo>
                <a:lnTo>
                  <a:pt x="1066" y="2406"/>
                </a:lnTo>
                <a:lnTo>
                  <a:pt x="1066" y="2404"/>
                </a:lnTo>
                <a:lnTo>
                  <a:pt x="1064" y="2404"/>
                </a:lnTo>
                <a:lnTo>
                  <a:pt x="1066" y="2404"/>
                </a:lnTo>
                <a:lnTo>
                  <a:pt x="1066" y="2406"/>
                </a:lnTo>
                <a:lnTo>
                  <a:pt x="1066" y="2407"/>
                </a:lnTo>
                <a:lnTo>
                  <a:pt x="1066" y="2409"/>
                </a:lnTo>
                <a:lnTo>
                  <a:pt x="1066" y="2410"/>
                </a:lnTo>
                <a:lnTo>
                  <a:pt x="1067" y="2410"/>
                </a:lnTo>
                <a:lnTo>
                  <a:pt x="1067" y="2412"/>
                </a:lnTo>
                <a:lnTo>
                  <a:pt x="1067" y="2413"/>
                </a:lnTo>
                <a:lnTo>
                  <a:pt x="1069" y="2413"/>
                </a:lnTo>
                <a:lnTo>
                  <a:pt x="1069" y="2415"/>
                </a:lnTo>
                <a:lnTo>
                  <a:pt x="1069" y="2416"/>
                </a:lnTo>
                <a:lnTo>
                  <a:pt x="1069" y="2418"/>
                </a:lnTo>
                <a:lnTo>
                  <a:pt x="1069" y="2419"/>
                </a:lnTo>
                <a:lnTo>
                  <a:pt x="1069" y="2421"/>
                </a:lnTo>
                <a:lnTo>
                  <a:pt x="1067" y="2421"/>
                </a:lnTo>
                <a:lnTo>
                  <a:pt x="1067" y="2419"/>
                </a:lnTo>
                <a:lnTo>
                  <a:pt x="1066" y="2418"/>
                </a:lnTo>
                <a:lnTo>
                  <a:pt x="1066" y="2416"/>
                </a:lnTo>
                <a:lnTo>
                  <a:pt x="1063" y="2415"/>
                </a:lnTo>
                <a:lnTo>
                  <a:pt x="1064" y="2415"/>
                </a:lnTo>
                <a:lnTo>
                  <a:pt x="1063" y="2415"/>
                </a:lnTo>
                <a:lnTo>
                  <a:pt x="1061" y="2413"/>
                </a:lnTo>
                <a:lnTo>
                  <a:pt x="1063" y="2413"/>
                </a:lnTo>
                <a:lnTo>
                  <a:pt x="1064" y="2415"/>
                </a:lnTo>
                <a:lnTo>
                  <a:pt x="1066" y="2413"/>
                </a:lnTo>
                <a:lnTo>
                  <a:pt x="1066" y="2412"/>
                </a:lnTo>
                <a:lnTo>
                  <a:pt x="1066" y="2410"/>
                </a:lnTo>
                <a:lnTo>
                  <a:pt x="1064" y="2409"/>
                </a:lnTo>
                <a:lnTo>
                  <a:pt x="1063" y="2409"/>
                </a:lnTo>
                <a:lnTo>
                  <a:pt x="1061" y="2410"/>
                </a:lnTo>
                <a:lnTo>
                  <a:pt x="1061" y="2412"/>
                </a:lnTo>
                <a:lnTo>
                  <a:pt x="1061" y="2413"/>
                </a:lnTo>
                <a:lnTo>
                  <a:pt x="1061" y="2415"/>
                </a:lnTo>
                <a:lnTo>
                  <a:pt x="1061" y="2416"/>
                </a:lnTo>
                <a:lnTo>
                  <a:pt x="1060" y="2416"/>
                </a:lnTo>
                <a:lnTo>
                  <a:pt x="1058" y="2418"/>
                </a:lnTo>
                <a:lnTo>
                  <a:pt x="1060" y="2419"/>
                </a:lnTo>
                <a:lnTo>
                  <a:pt x="1060" y="2421"/>
                </a:lnTo>
                <a:lnTo>
                  <a:pt x="1058" y="2421"/>
                </a:lnTo>
                <a:lnTo>
                  <a:pt x="1057" y="2421"/>
                </a:lnTo>
                <a:lnTo>
                  <a:pt x="1057" y="2422"/>
                </a:lnTo>
                <a:lnTo>
                  <a:pt x="1055" y="2422"/>
                </a:lnTo>
                <a:lnTo>
                  <a:pt x="1055" y="2423"/>
                </a:lnTo>
                <a:lnTo>
                  <a:pt x="1054" y="2422"/>
                </a:lnTo>
                <a:lnTo>
                  <a:pt x="1052" y="2422"/>
                </a:lnTo>
                <a:lnTo>
                  <a:pt x="1051" y="2422"/>
                </a:lnTo>
                <a:lnTo>
                  <a:pt x="1051" y="2423"/>
                </a:lnTo>
                <a:lnTo>
                  <a:pt x="1049" y="2423"/>
                </a:lnTo>
                <a:lnTo>
                  <a:pt x="1048" y="2422"/>
                </a:lnTo>
                <a:lnTo>
                  <a:pt x="1046" y="2422"/>
                </a:lnTo>
                <a:lnTo>
                  <a:pt x="1046" y="2421"/>
                </a:lnTo>
                <a:lnTo>
                  <a:pt x="1045" y="2421"/>
                </a:lnTo>
                <a:lnTo>
                  <a:pt x="1045" y="2419"/>
                </a:lnTo>
                <a:lnTo>
                  <a:pt x="1045" y="2418"/>
                </a:lnTo>
                <a:lnTo>
                  <a:pt x="1044" y="2418"/>
                </a:lnTo>
                <a:lnTo>
                  <a:pt x="1044" y="2416"/>
                </a:lnTo>
                <a:lnTo>
                  <a:pt x="1042" y="2416"/>
                </a:lnTo>
                <a:lnTo>
                  <a:pt x="1042" y="2415"/>
                </a:lnTo>
                <a:lnTo>
                  <a:pt x="1042" y="2413"/>
                </a:lnTo>
                <a:lnTo>
                  <a:pt x="1044" y="2413"/>
                </a:lnTo>
                <a:lnTo>
                  <a:pt x="1045" y="2415"/>
                </a:lnTo>
                <a:lnTo>
                  <a:pt x="1046" y="2415"/>
                </a:lnTo>
                <a:lnTo>
                  <a:pt x="1046" y="2413"/>
                </a:lnTo>
                <a:lnTo>
                  <a:pt x="1045" y="2413"/>
                </a:lnTo>
                <a:lnTo>
                  <a:pt x="1045" y="2412"/>
                </a:lnTo>
                <a:lnTo>
                  <a:pt x="1044" y="2412"/>
                </a:lnTo>
                <a:lnTo>
                  <a:pt x="1044" y="2413"/>
                </a:lnTo>
                <a:lnTo>
                  <a:pt x="1044" y="2412"/>
                </a:lnTo>
                <a:lnTo>
                  <a:pt x="1042" y="2410"/>
                </a:lnTo>
                <a:lnTo>
                  <a:pt x="1041" y="2409"/>
                </a:lnTo>
                <a:lnTo>
                  <a:pt x="1041" y="2407"/>
                </a:lnTo>
                <a:lnTo>
                  <a:pt x="1041" y="2406"/>
                </a:lnTo>
                <a:lnTo>
                  <a:pt x="1039" y="2406"/>
                </a:lnTo>
                <a:lnTo>
                  <a:pt x="1039" y="2404"/>
                </a:lnTo>
                <a:lnTo>
                  <a:pt x="1038" y="2404"/>
                </a:lnTo>
                <a:lnTo>
                  <a:pt x="1036" y="2403"/>
                </a:lnTo>
                <a:lnTo>
                  <a:pt x="1035" y="2403"/>
                </a:lnTo>
                <a:lnTo>
                  <a:pt x="1033" y="2403"/>
                </a:lnTo>
                <a:lnTo>
                  <a:pt x="1032" y="2403"/>
                </a:lnTo>
                <a:lnTo>
                  <a:pt x="1032" y="2404"/>
                </a:lnTo>
                <a:lnTo>
                  <a:pt x="1030" y="2404"/>
                </a:lnTo>
                <a:lnTo>
                  <a:pt x="1029" y="2404"/>
                </a:lnTo>
                <a:lnTo>
                  <a:pt x="1030" y="2404"/>
                </a:lnTo>
                <a:lnTo>
                  <a:pt x="1032" y="2404"/>
                </a:lnTo>
                <a:lnTo>
                  <a:pt x="1032" y="2403"/>
                </a:lnTo>
                <a:lnTo>
                  <a:pt x="1033" y="2401"/>
                </a:lnTo>
                <a:lnTo>
                  <a:pt x="1035" y="2403"/>
                </a:lnTo>
                <a:lnTo>
                  <a:pt x="1035" y="2401"/>
                </a:lnTo>
                <a:lnTo>
                  <a:pt x="1033" y="2401"/>
                </a:lnTo>
                <a:lnTo>
                  <a:pt x="1035" y="2401"/>
                </a:lnTo>
                <a:lnTo>
                  <a:pt x="1033" y="2401"/>
                </a:lnTo>
                <a:lnTo>
                  <a:pt x="1032" y="2401"/>
                </a:lnTo>
                <a:lnTo>
                  <a:pt x="1030" y="2401"/>
                </a:lnTo>
                <a:lnTo>
                  <a:pt x="1030" y="2400"/>
                </a:lnTo>
                <a:lnTo>
                  <a:pt x="1030" y="2401"/>
                </a:lnTo>
                <a:lnTo>
                  <a:pt x="1029" y="2401"/>
                </a:lnTo>
                <a:lnTo>
                  <a:pt x="1029" y="2400"/>
                </a:lnTo>
                <a:lnTo>
                  <a:pt x="1030" y="2400"/>
                </a:lnTo>
                <a:lnTo>
                  <a:pt x="1029" y="2400"/>
                </a:lnTo>
                <a:lnTo>
                  <a:pt x="1027" y="2400"/>
                </a:lnTo>
                <a:lnTo>
                  <a:pt x="1027" y="2401"/>
                </a:lnTo>
                <a:lnTo>
                  <a:pt x="1027" y="2403"/>
                </a:lnTo>
                <a:lnTo>
                  <a:pt x="1029" y="2403"/>
                </a:lnTo>
                <a:lnTo>
                  <a:pt x="1027" y="2403"/>
                </a:lnTo>
                <a:lnTo>
                  <a:pt x="1027" y="2404"/>
                </a:lnTo>
                <a:lnTo>
                  <a:pt x="1029" y="2406"/>
                </a:lnTo>
                <a:lnTo>
                  <a:pt x="1027" y="2406"/>
                </a:lnTo>
                <a:lnTo>
                  <a:pt x="1026" y="2406"/>
                </a:lnTo>
                <a:lnTo>
                  <a:pt x="1026" y="2404"/>
                </a:lnTo>
                <a:lnTo>
                  <a:pt x="1026" y="2403"/>
                </a:lnTo>
                <a:lnTo>
                  <a:pt x="1024" y="2403"/>
                </a:lnTo>
                <a:lnTo>
                  <a:pt x="1024" y="2404"/>
                </a:lnTo>
                <a:lnTo>
                  <a:pt x="1026" y="2404"/>
                </a:lnTo>
                <a:lnTo>
                  <a:pt x="1026" y="2406"/>
                </a:lnTo>
                <a:lnTo>
                  <a:pt x="1026" y="2407"/>
                </a:lnTo>
                <a:lnTo>
                  <a:pt x="1027" y="2407"/>
                </a:lnTo>
                <a:lnTo>
                  <a:pt x="1026" y="2407"/>
                </a:lnTo>
                <a:lnTo>
                  <a:pt x="1026" y="2409"/>
                </a:lnTo>
                <a:lnTo>
                  <a:pt x="1026" y="2410"/>
                </a:lnTo>
                <a:lnTo>
                  <a:pt x="1026" y="2412"/>
                </a:lnTo>
                <a:lnTo>
                  <a:pt x="1026" y="2413"/>
                </a:lnTo>
                <a:lnTo>
                  <a:pt x="1027" y="2413"/>
                </a:lnTo>
                <a:lnTo>
                  <a:pt x="1029" y="2413"/>
                </a:lnTo>
                <a:lnTo>
                  <a:pt x="1029" y="2415"/>
                </a:lnTo>
                <a:lnTo>
                  <a:pt x="1030" y="2413"/>
                </a:lnTo>
                <a:lnTo>
                  <a:pt x="1030" y="2415"/>
                </a:lnTo>
                <a:lnTo>
                  <a:pt x="1032" y="2415"/>
                </a:lnTo>
                <a:lnTo>
                  <a:pt x="1032" y="2416"/>
                </a:lnTo>
                <a:lnTo>
                  <a:pt x="1033" y="2416"/>
                </a:lnTo>
                <a:lnTo>
                  <a:pt x="1035" y="2416"/>
                </a:lnTo>
                <a:lnTo>
                  <a:pt x="1035" y="2418"/>
                </a:lnTo>
                <a:lnTo>
                  <a:pt x="1036" y="2418"/>
                </a:lnTo>
                <a:lnTo>
                  <a:pt x="1036" y="2419"/>
                </a:lnTo>
                <a:lnTo>
                  <a:pt x="1038" y="2419"/>
                </a:lnTo>
                <a:lnTo>
                  <a:pt x="1038" y="2421"/>
                </a:lnTo>
                <a:lnTo>
                  <a:pt x="1039" y="2421"/>
                </a:lnTo>
                <a:lnTo>
                  <a:pt x="1039" y="2422"/>
                </a:lnTo>
                <a:lnTo>
                  <a:pt x="1038" y="2422"/>
                </a:lnTo>
                <a:lnTo>
                  <a:pt x="1036" y="2423"/>
                </a:lnTo>
                <a:lnTo>
                  <a:pt x="1035" y="2423"/>
                </a:lnTo>
                <a:lnTo>
                  <a:pt x="1035" y="2425"/>
                </a:lnTo>
                <a:lnTo>
                  <a:pt x="1033" y="2425"/>
                </a:lnTo>
                <a:lnTo>
                  <a:pt x="1032" y="2426"/>
                </a:lnTo>
                <a:lnTo>
                  <a:pt x="1032" y="2428"/>
                </a:lnTo>
                <a:lnTo>
                  <a:pt x="1030" y="2428"/>
                </a:lnTo>
                <a:lnTo>
                  <a:pt x="1030" y="2429"/>
                </a:lnTo>
                <a:lnTo>
                  <a:pt x="1029" y="2429"/>
                </a:lnTo>
                <a:lnTo>
                  <a:pt x="1027" y="2429"/>
                </a:lnTo>
                <a:lnTo>
                  <a:pt x="1027" y="2431"/>
                </a:lnTo>
                <a:lnTo>
                  <a:pt x="1026" y="2431"/>
                </a:lnTo>
                <a:lnTo>
                  <a:pt x="1026" y="2432"/>
                </a:lnTo>
                <a:lnTo>
                  <a:pt x="1026" y="2434"/>
                </a:lnTo>
                <a:lnTo>
                  <a:pt x="1024" y="2434"/>
                </a:lnTo>
                <a:lnTo>
                  <a:pt x="1023" y="2434"/>
                </a:lnTo>
                <a:lnTo>
                  <a:pt x="1021" y="2434"/>
                </a:lnTo>
                <a:lnTo>
                  <a:pt x="1021" y="2435"/>
                </a:lnTo>
                <a:lnTo>
                  <a:pt x="1020" y="2435"/>
                </a:lnTo>
                <a:lnTo>
                  <a:pt x="1020" y="2437"/>
                </a:lnTo>
                <a:lnTo>
                  <a:pt x="1019" y="2437"/>
                </a:lnTo>
                <a:lnTo>
                  <a:pt x="1017" y="2437"/>
                </a:lnTo>
                <a:lnTo>
                  <a:pt x="1017" y="2435"/>
                </a:lnTo>
                <a:lnTo>
                  <a:pt x="1017" y="2434"/>
                </a:lnTo>
                <a:lnTo>
                  <a:pt x="1016" y="2432"/>
                </a:lnTo>
                <a:lnTo>
                  <a:pt x="1016" y="2431"/>
                </a:lnTo>
                <a:lnTo>
                  <a:pt x="1017" y="2431"/>
                </a:lnTo>
                <a:lnTo>
                  <a:pt x="1019" y="2429"/>
                </a:lnTo>
                <a:lnTo>
                  <a:pt x="1020" y="2429"/>
                </a:lnTo>
                <a:lnTo>
                  <a:pt x="1020" y="2428"/>
                </a:lnTo>
                <a:lnTo>
                  <a:pt x="1020" y="2426"/>
                </a:lnTo>
                <a:lnTo>
                  <a:pt x="1020" y="2425"/>
                </a:lnTo>
                <a:lnTo>
                  <a:pt x="1021" y="2425"/>
                </a:lnTo>
                <a:lnTo>
                  <a:pt x="1023" y="2425"/>
                </a:lnTo>
                <a:lnTo>
                  <a:pt x="1023" y="2423"/>
                </a:lnTo>
                <a:lnTo>
                  <a:pt x="1021" y="2423"/>
                </a:lnTo>
                <a:lnTo>
                  <a:pt x="1021" y="2425"/>
                </a:lnTo>
                <a:lnTo>
                  <a:pt x="1021" y="2423"/>
                </a:lnTo>
                <a:lnTo>
                  <a:pt x="1020" y="2423"/>
                </a:lnTo>
                <a:lnTo>
                  <a:pt x="1020" y="2425"/>
                </a:lnTo>
                <a:lnTo>
                  <a:pt x="1019" y="2425"/>
                </a:lnTo>
                <a:lnTo>
                  <a:pt x="1019" y="2423"/>
                </a:lnTo>
                <a:lnTo>
                  <a:pt x="1019" y="2422"/>
                </a:lnTo>
                <a:lnTo>
                  <a:pt x="1019" y="2421"/>
                </a:lnTo>
                <a:lnTo>
                  <a:pt x="1020" y="2421"/>
                </a:lnTo>
                <a:lnTo>
                  <a:pt x="1020" y="2422"/>
                </a:lnTo>
                <a:lnTo>
                  <a:pt x="1021" y="2422"/>
                </a:lnTo>
                <a:lnTo>
                  <a:pt x="1023" y="2422"/>
                </a:lnTo>
                <a:lnTo>
                  <a:pt x="1024" y="2422"/>
                </a:lnTo>
                <a:lnTo>
                  <a:pt x="1026" y="2423"/>
                </a:lnTo>
                <a:lnTo>
                  <a:pt x="1026" y="2422"/>
                </a:lnTo>
                <a:lnTo>
                  <a:pt x="1024" y="2421"/>
                </a:lnTo>
                <a:lnTo>
                  <a:pt x="1021" y="2419"/>
                </a:lnTo>
                <a:lnTo>
                  <a:pt x="1021" y="2418"/>
                </a:lnTo>
                <a:lnTo>
                  <a:pt x="1021" y="2416"/>
                </a:lnTo>
                <a:lnTo>
                  <a:pt x="1021" y="2413"/>
                </a:lnTo>
                <a:lnTo>
                  <a:pt x="1023" y="2412"/>
                </a:lnTo>
                <a:lnTo>
                  <a:pt x="1021" y="2409"/>
                </a:lnTo>
                <a:lnTo>
                  <a:pt x="1020" y="2407"/>
                </a:lnTo>
                <a:lnTo>
                  <a:pt x="1020" y="2406"/>
                </a:lnTo>
                <a:lnTo>
                  <a:pt x="1021" y="2403"/>
                </a:lnTo>
                <a:lnTo>
                  <a:pt x="1019" y="2404"/>
                </a:lnTo>
                <a:lnTo>
                  <a:pt x="1019" y="2406"/>
                </a:lnTo>
                <a:lnTo>
                  <a:pt x="1017" y="2406"/>
                </a:lnTo>
                <a:lnTo>
                  <a:pt x="1016" y="2407"/>
                </a:lnTo>
                <a:lnTo>
                  <a:pt x="1014" y="2407"/>
                </a:lnTo>
                <a:lnTo>
                  <a:pt x="1014" y="2409"/>
                </a:lnTo>
                <a:lnTo>
                  <a:pt x="1016" y="2409"/>
                </a:lnTo>
                <a:lnTo>
                  <a:pt x="1017" y="2409"/>
                </a:lnTo>
                <a:lnTo>
                  <a:pt x="1016" y="2410"/>
                </a:lnTo>
                <a:lnTo>
                  <a:pt x="1014" y="2410"/>
                </a:lnTo>
                <a:lnTo>
                  <a:pt x="1013" y="2410"/>
                </a:lnTo>
                <a:lnTo>
                  <a:pt x="1013" y="2409"/>
                </a:lnTo>
                <a:lnTo>
                  <a:pt x="1013" y="2407"/>
                </a:lnTo>
                <a:lnTo>
                  <a:pt x="1014" y="2407"/>
                </a:lnTo>
                <a:lnTo>
                  <a:pt x="1019" y="2404"/>
                </a:lnTo>
                <a:lnTo>
                  <a:pt x="1020" y="2403"/>
                </a:lnTo>
                <a:lnTo>
                  <a:pt x="1027" y="2397"/>
                </a:lnTo>
                <a:lnTo>
                  <a:pt x="1029" y="2396"/>
                </a:lnTo>
                <a:lnTo>
                  <a:pt x="1030" y="2396"/>
                </a:lnTo>
                <a:lnTo>
                  <a:pt x="1032" y="2396"/>
                </a:lnTo>
                <a:lnTo>
                  <a:pt x="1033" y="2396"/>
                </a:lnTo>
                <a:lnTo>
                  <a:pt x="1033" y="2394"/>
                </a:lnTo>
                <a:lnTo>
                  <a:pt x="1035" y="2394"/>
                </a:lnTo>
                <a:lnTo>
                  <a:pt x="1036" y="2391"/>
                </a:lnTo>
                <a:lnTo>
                  <a:pt x="1038" y="2391"/>
                </a:lnTo>
                <a:lnTo>
                  <a:pt x="1038" y="2390"/>
                </a:lnTo>
                <a:lnTo>
                  <a:pt x="1039" y="2390"/>
                </a:lnTo>
                <a:lnTo>
                  <a:pt x="1039" y="2388"/>
                </a:lnTo>
                <a:lnTo>
                  <a:pt x="1041" y="2387"/>
                </a:lnTo>
                <a:lnTo>
                  <a:pt x="1041" y="2388"/>
                </a:lnTo>
                <a:lnTo>
                  <a:pt x="1039" y="2388"/>
                </a:lnTo>
                <a:lnTo>
                  <a:pt x="1039" y="2390"/>
                </a:lnTo>
                <a:lnTo>
                  <a:pt x="1039" y="2391"/>
                </a:lnTo>
                <a:lnTo>
                  <a:pt x="1038" y="2391"/>
                </a:lnTo>
                <a:lnTo>
                  <a:pt x="1038" y="2393"/>
                </a:lnTo>
                <a:lnTo>
                  <a:pt x="1036" y="2393"/>
                </a:lnTo>
                <a:lnTo>
                  <a:pt x="1036" y="2394"/>
                </a:lnTo>
                <a:lnTo>
                  <a:pt x="1035" y="2394"/>
                </a:lnTo>
                <a:lnTo>
                  <a:pt x="1035" y="2396"/>
                </a:lnTo>
                <a:lnTo>
                  <a:pt x="1036" y="2396"/>
                </a:lnTo>
                <a:lnTo>
                  <a:pt x="1038" y="2396"/>
                </a:lnTo>
                <a:lnTo>
                  <a:pt x="1039" y="2396"/>
                </a:lnTo>
                <a:lnTo>
                  <a:pt x="1041" y="2396"/>
                </a:lnTo>
                <a:lnTo>
                  <a:pt x="1041" y="2397"/>
                </a:lnTo>
                <a:lnTo>
                  <a:pt x="1041" y="2396"/>
                </a:lnTo>
                <a:lnTo>
                  <a:pt x="1042" y="2396"/>
                </a:lnTo>
                <a:lnTo>
                  <a:pt x="1044" y="2396"/>
                </a:lnTo>
                <a:lnTo>
                  <a:pt x="1044" y="2397"/>
                </a:lnTo>
                <a:lnTo>
                  <a:pt x="1045" y="2397"/>
                </a:lnTo>
                <a:lnTo>
                  <a:pt x="1045" y="2396"/>
                </a:lnTo>
                <a:lnTo>
                  <a:pt x="1045" y="2394"/>
                </a:lnTo>
                <a:lnTo>
                  <a:pt x="1046" y="2394"/>
                </a:lnTo>
                <a:lnTo>
                  <a:pt x="1046" y="2396"/>
                </a:lnTo>
                <a:lnTo>
                  <a:pt x="1046" y="2394"/>
                </a:lnTo>
                <a:lnTo>
                  <a:pt x="1048" y="2394"/>
                </a:lnTo>
                <a:lnTo>
                  <a:pt x="1048" y="2396"/>
                </a:lnTo>
                <a:lnTo>
                  <a:pt x="1049" y="2396"/>
                </a:lnTo>
                <a:lnTo>
                  <a:pt x="1049" y="2394"/>
                </a:lnTo>
                <a:lnTo>
                  <a:pt x="1049" y="2393"/>
                </a:lnTo>
                <a:lnTo>
                  <a:pt x="1049" y="2391"/>
                </a:lnTo>
                <a:lnTo>
                  <a:pt x="1051" y="2390"/>
                </a:lnTo>
                <a:lnTo>
                  <a:pt x="1051" y="2388"/>
                </a:lnTo>
                <a:lnTo>
                  <a:pt x="1049" y="2388"/>
                </a:lnTo>
                <a:lnTo>
                  <a:pt x="1049" y="2387"/>
                </a:lnTo>
                <a:lnTo>
                  <a:pt x="1048" y="2388"/>
                </a:lnTo>
                <a:lnTo>
                  <a:pt x="1046" y="2388"/>
                </a:lnTo>
                <a:lnTo>
                  <a:pt x="1048" y="2387"/>
                </a:lnTo>
                <a:lnTo>
                  <a:pt x="1046" y="2387"/>
                </a:lnTo>
                <a:lnTo>
                  <a:pt x="1048" y="2387"/>
                </a:lnTo>
                <a:lnTo>
                  <a:pt x="1048" y="2385"/>
                </a:lnTo>
                <a:lnTo>
                  <a:pt x="1048" y="2387"/>
                </a:lnTo>
                <a:lnTo>
                  <a:pt x="1048" y="2385"/>
                </a:lnTo>
                <a:lnTo>
                  <a:pt x="1048" y="2384"/>
                </a:lnTo>
                <a:lnTo>
                  <a:pt x="1048" y="2385"/>
                </a:lnTo>
                <a:lnTo>
                  <a:pt x="1049" y="2385"/>
                </a:lnTo>
                <a:lnTo>
                  <a:pt x="1049" y="2384"/>
                </a:lnTo>
                <a:lnTo>
                  <a:pt x="1051" y="2384"/>
                </a:lnTo>
                <a:lnTo>
                  <a:pt x="1051" y="2385"/>
                </a:lnTo>
                <a:lnTo>
                  <a:pt x="1052" y="2384"/>
                </a:lnTo>
                <a:lnTo>
                  <a:pt x="1052" y="2382"/>
                </a:lnTo>
                <a:lnTo>
                  <a:pt x="1054" y="2382"/>
                </a:lnTo>
                <a:lnTo>
                  <a:pt x="1054" y="2384"/>
                </a:lnTo>
                <a:lnTo>
                  <a:pt x="1054" y="2382"/>
                </a:lnTo>
                <a:lnTo>
                  <a:pt x="1052" y="2382"/>
                </a:lnTo>
                <a:lnTo>
                  <a:pt x="1052" y="2381"/>
                </a:lnTo>
                <a:lnTo>
                  <a:pt x="1054" y="2381"/>
                </a:lnTo>
                <a:lnTo>
                  <a:pt x="1054" y="2379"/>
                </a:lnTo>
                <a:lnTo>
                  <a:pt x="1055" y="2379"/>
                </a:lnTo>
                <a:lnTo>
                  <a:pt x="1055" y="2381"/>
                </a:lnTo>
                <a:lnTo>
                  <a:pt x="1057" y="2381"/>
                </a:lnTo>
                <a:lnTo>
                  <a:pt x="1055" y="2381"/>
                </a:lnTo>
                <a:lnTo>
                  <a:pt x="1054" y="2381"/>
                </a:lnTo>
                <a:lnTo>
                  <a:pt x="1054" y="2382"/>
                </a:lnTo>
                <a:lnTo>
                  <a:pt x="1055" y="2382"/>
                </a:lnTo>
                <a:lnTo>
                  <a:pt x="1055" y="2381"/>
                </a:lnTo>
                <a:lnTo>
                  <a:pt x="1055" y="2382"/>
                </a:lnTo>
                <a:lnTo>
                  <a:pt x="1057" y="2382"/>
                </a:lnTo>
                <a:lnTo>
                  <a:pt x="1057" y="2381"/>
                </a:lnTo>
                <a:lnTo>
                  <a:pt x="1058" y="2379"/>
                </a:lnTo>
                <a:lnTo>
                  <a:pt x="1060" y="2378"/>
                </a:lnTo>
                <a:lnTo>
                  <a:pt x="1061" y="2376"/>
                </a:lnTo>
                <a:lnTo>
                  <a:pt x="1060" y="2376"/>
                </a:lnTo>
                <a:lnTo>
                  <a:pt x="1060" y="2375"/>
                </a:lnTo>
                <a:lnTo>
                  <a:pt x="1061" y="2375"/>
                </a:lnTo>
                <a:lnTo>
                  <a:pt x="1063" y="2372"/>
                </a:lnTo>
                <a:lnTo>
                  <a:pt x="1064" y="2371"/>
                </a:lnTo>
                <a:lnTo>
                  <a:pt x="1063" y="2373"/>
                </a:lnTo>
                <a:lnTo>
                  <a:pt x="1064" y="2375"/>
                </a:lnTo>
                <a:lnTo>
                  <a:pt x="1066" y="2375"/>
                </a:lnTo>
                <a:lnTo>
                  <a:pt x="1067" y="2375"/>
                </a:lnTo>
                <a:lnTo>
                  <a:pt x="1067" y="2376"/>
                </a:lnTo>
                <a:lnTo>
                  <a:pt x="1069" y="2375"/>
                </a:lnTo>
                <a:lnTo>
                  <a:pt x="1071" y="2375"/>
                </a:lnTo>
                <a:lnTo>
                  <a:pt x="1071" y="2373"/>
                </a:lnTo>
                <a:lnTo>
                  <a:pt x="1071" y="2372"/>
                </a:lnTo>
                <a:lnTo>
                  <a:pt x="1073" y="2371"/>
                </a:lnTo>
                <a:lnTo>
                  <a:pt x="1073" y="2369"/>
                </a:lnTo>
                <a:lnTo>
                  <a:pt x="1071" y="2369"/>
                </a:lnTo>
                <a:lnTo>
                  <a:pt x="1071" y="2368"/>
                </a:lnTo>
                <a:lnTo>
                  <a:pt x="1071" y="2366"/>
                </a:lnTo>
                <a:lnTo>
                  <a:pt x="1071" y="2363"/>
                </a:lnTo>
                <a:lnTo>
                  <a:pt x="1070" y="2363"/>
                </a:lnTo>
                <a:lnTo>
                  <a:pt x="1069" y="2365"/>
                </a:lnTo>
                <a:lnTo>
                  <a:pt x="1067" y="2365"/>
                </a:lnTo>
                <a:lnTo>
                  <a:pt x="1067" y="2366"/>
                </a:lnTo>
                <a:lnTo>
                  <a:pt x="1066" y="2368"/>
                </a:lnTo>
                <a:lnTo>
                  <a:pt x="1064" y="2368"/>
                </a:lnTo>
                <a:lnTo>
                  <a:pt x="1064" y="2369"/>
                </a:lnTo>
                <a:lnTo>
                  <a:pt x="1064" y="2368"/>
                </a:lnTo>
                <a:lnTo>
                  <a:pt x="1064" y="2366"/>
                </a:lnTo>
                <a:lnTo>
                  <a:pt x="1064" y="2365"/>
                </a:lnTo>
                <a:lnTo>
                  <a:pt x="1066" y="2365"/>
                </a:lnTo>
                <a:lnTo>
                  <a:pt x="1067" y="2365"/>
                </a:lnTo>
                <a:lnTo>
                  <a:pt x="1067" y="2363"/>
                </a:lnTo>
                <a:lnTo>
                  <a:pt x="1069" y="2362"/>
                </a:lnTo>
                <a:lnTo>
                  <a:pt x="1071" y="2359"/>
                </a:lnTo>
                <a:lnTo>
                  <a:pt x="1074" y="2356"/>
                </a:lnTo>
                <a:lnTo>
                  <a:pt x="1076" y="2353"/>
                </a:lnTo>
                <a:lnTo>
                  <a:pt x="1080" y="2349"/>
                </a:lnTo>
                <a:lnTo>
                  <a:pt x="1080" y="2347"/>
                </a:lnTo>
                <a:lnTo>
                  <a:pt x="1082" y="2346"/>
                </a:lnTo>
                <a:lnTo>
                  <a:pt x="1083" y="2344"/>
                </a:lnTo>
                <a:lnTo>
                  <a:pt x="1086" y="2340"/>
                </a:lnTo>
                <a:lnTo>
                  <a:pt x="1086" y="2338"/>
                </a:lnTo>
                <a:lnTo>
                  <a:pt x="1089" y="2337"/>
                </a:lnTo>
                <a:lnTo>
                  <a:pt x="1092" y="2334"/>
                </a:lnTo>
                <a:lnTo>
                  <a:pt x="1095" y="2332"/>
                </a:lnTo>
                <a:lnTo>
                  <a:pt x="1096" y="2331"/>
                </a:lnTo>
                <a:lnTo>
                  <a:pt x="1098" y="2329"/>
                </a:lnTo>
                <a:lnTo>
                  <a:pt x="1099" y="2328"/>
                </a:lnTo>
                <a:lnTo>
                  <a:pt x="1101" y="2326"/>
                </a:lnTo>
                <a:lnTo>
                  <a:pt x="1104" y="2325"/>
                </a:lnTo>
                <a:lnTo>
                  <a:pt x="1105" y="2325"/>
                </a:lnTo>
                <a:lnTo>
                  <a:pt x="1108" y="2324"/>
                </a:lnTo>
                <a:lnTo>
                  <a:pt x="1110" y="2322"/>
                </a:lnTo>
                <a:lnTo>
                  <a:pt x="1111" y="2321"/>
                </a:lnTo>
                <a:lnTo>
                  <a:pt x="1113" y="2319"/>
                </a:lnTo>
                <a:lnTo>
                  <a:pt x="1113" y="2318"/>
                </a:lnTo>
                <a:lnTo>
                  <a:pt x="1114" y="2318"/>
                </a:lnTo>
                <a:lnTo>
                  <a:pt x="1114" y="2316"/>
                </a:lnTo>
                <a:lnTo>
                  <a:pt x="1114" y="2318"/>
                </a:lnTo>
                <a:lnTo>
                  <a:pt x="1116" y="2318"/>
                </a:lnTo>
                <a:lnTo>
                  <a:pt x="1116" y="2316"/>
                </a:lnTo>
                <a:lnTo>
                  <a:pt x="1116" y="2315"/>
                </a:lnTo>
                <a:lnTo>
                  <a:pt x="1117" y="2315"/>
                </a:lnTo>
                <a:lnTo>
                  <a:pt x="1118" y="2313"/>
                </a:lnTo>
                <a:lnTo>
                  <a:pt x="1120" y="2313"/>
                </a:lnTo>
                <a:lnTo>
                  <a:pt x="1121" y="2313"/>
                </a:lnTo>
                <a:lnTo>
                  <a:pt x="1123" y="2313"/>
                </a:lnTo>
                <a:lnTo>
                  <a:pt x="1124" y="2312"/>
                </a:lnTo>
                <a:lnTo>
                  <a:pt x="1124" y="2313"/>
                </a:lnTo>
                <a:lnTo>
                  <a:pt x="1126" y="2313"/>
                </a:lnTo>
                <a:lnTo>
                  <a:pt x="1126" y="2312"/>
                </a:lnTo>
                <a:lnTo>
                  <a:pt x="1127" y="2312"/>
                </a:lnTo>
                <a:lnTo>
                  <a:pt x="1127" y="2310"/>
                </a:lnTo>
                <a:lnTo>
                  <a:pt x="1129" y="2310"/>
                </a:lnTo>
                <a:lnTo>
                  <a:pt x="1130" y="2309"/>
                </a:lnTo>
                <a:lnTo>
                  <a:pt x="1132" y="2309"/>
                </a:lnTo>
                <a:lnTo>
                  <a:pt x="1133" y="2309"/>
                </a:lnTo>
                <a:lnTo>
                  <a:pt x="1135" y="2309"/>
                </a:lnTo>
                <a:lnTo>
                  <a:pt x="1135" y="2307"/>
                </a:lnTo>
                <a:lnTo>
                  <a:pt x="1136" y="2307"/>
                </a:lnTo>
                <a:lnTo>
                  <a:pt x="1138" y="2307"/>
                </a:lnTo>
                <a:lnTo>
                  <a:pt x="1139" y="2307"/>
                </a:lnTo>
                <a:lnTo>
                  <a:pt x="1141" y="2307"/>
                </a:lnTo>
                <a:lnTo>
                  <a:pt x="1141" y="2306"/>
                </a:lnTo>
                <a:lnTo>
                  <a:pt x="1142" y="2306"/>
                </a:lnTo>
                <a:lnTo>
                  <a:pt x="1143" y="2306"/>
                </a:lnTo>
                <a:lnTo>
                  <a:pt x="1145" y="2306"/>
                </a:lnTo>
                <a:lnTo>
                  <a:pt x="1146" y="2304"/>
                </a:lnTo>
                <a:lnTo>
                  <a:pt x="1148" y="2304"/>
                </a:lnTo>
                <a:lnTo>
                  <a:pt x="1149" y="2304"/>
                </a:lnTo>
                <a:lnTo>
                  <a:pt x="1151" y="2303"/>
                </a:lnTo>
                <a:lnTo>
                  <a:pt x="1152" y="2303"/>
                </a:lnTo>
                <a:lnTo>
                  <a:pt x="1154" y="2301"/>
                </a:lnTo>
                <a:lnTo>
                  <a:pt x="1155" y="2301"/>
                </a:lnTo>
                <a:lnTo>
                  <a:pt x="1157" y="2301"/>
                </a:lnTo>
                <a:lnTo>
                  <a:pt x="1157" y="2300"/>
                </a:lnTo>
                <a:lnTo>
                  <a:pt x="1158" y="2300"/>
                </a:lnTo>
                <a:lnTo>
                  <a:pt x="1160" y="2300"/>
                </a:lnTo>
                <a:lnTo>
                  <a:pt x="1161" y="2300"/>
                </a:lnTo>
                <a:lnTo>
                  <a:pt x="1160" y="2300"/>
                </a:lnTo>
                <a:lnTo>
                  <a:pt x="1160" y="2301"/>
                </a:lnTo>
                <a:lnTo>
                  <a:pt x="1158" y="2301"/>
                </a:lnTo>
                <a:lnTo>
                  <a:pt x="1158" y="2300"/>
                </a:lnTo>
                <a:lnTo>
                  <a:pt x="1158" y="2301"/>
                </a:lnTo>
                <a:lnTo>
                  <a:pt x="1157" y="2301"/>
                </a:lnTo>
                <a:lnTo>
                  <a:pt x="1155" y="2301"/>
                </a:lnTo>
                <a:lnTo>
                  <a:pt x="1154" y="2303"/>
                </a:lnTo>
                <a:lnTo>
                  <a:pt x="1152" y="2303"/>
                </a:lnTo>
                <a:lnTo>
                  <a:pt x="1152" y="2304"/>
                </a:lnTo>
                <a:lnTo>
                  <a:pt x="1151" y="2304"/>
                </a:lnTo>
                <a:lnTo>
                  <a:pt x="1149" y="2304"/>
                </a:lnTo>
                <a:lnTo>
                  <a:pt x="1148" y="2304"/>
                </a:lnTo>
                <a:lnTo>
                  <a:pt x="1148" y="2306"/>
                </a:lnTo>
                <a:lnTo>
                  <a:pt x="1146" y="2306"/>
                </a:lnTo>
                <a:lnTo>
                  <a:pt x="1145" y="2306"/>
                </a:lnTo>
                <a:lnTo>
                  <a:pt x="1145" y="2307"/>
                </a:lnTo>
                <a:lnTo>
                  <a:pt x="1145" y="2309"/>
                </a:lnTo>
                <a:lnTo>
                  <a:pt x="1145" y="2310"/>
                </a:lnTo>
                <a:lnTo>
                  <a:pt x="1143" y="2310"/>
                </a:lnTo>
                <a:lnTo>
                  <a:pt x="1143" y="2312"/>
                </a:lnTo>
                <a:lnTo>
                  <a:pt x="1145" y="2312"/>
                </a:lnTo>
                <a:lnTo>
                  <a:pt x="1145" y="2310"/>
                </a:lnTo>
                <a:lnTo>
                  <a:pt x="1145" y="2309"/>
                </a:lnTo>
                <a:lnTo>
                  <a:pt x="1145" y="2307"/>
                </a:lnTo>
                <a:lnTo>
                  <a:pt x="1146" y="2307"/>
                </a:lnTo>
                <a:lnTo>
                  <a:pt x="1148" y="2306"/>
                </a:lnTo>
                <a:lnTo>
                  <a:pt x="1149" y="2306"/>
                </a:lnTo>
                <a:lnTo>
                  <a:pt x="1151" y="2306"/>
                </a:lnTo>
                <a:lnTo>
                  <a:pt x="1152" y="2306"/>
                </a:lnTo>
                <a:lnTo>
                  <a:pt x="1154" y="2307"/>
                </a:lnTo>
                <a:lnTo>
                  <a:pt x="1155" y="2307"/>
                </a:lnTo>
                <a:lnTo>
                  <a:pt x="1157" y="2307"/>
                </a:lnTo>
                <a:lnTo>
                  <a:pt x="1157" y="2306"/>
                </a:lnTo>
                <a:lnTo>
                  <a:pt x="1158" y="2307"/>
                </a:lnTo>
                <a:lnTo>
                  <a:pt x="1160" y="2307"/>
                </a:lnTo>
                <a:lnTo>
                  <a:pt x="1161" y="2306"/>
                </a:lnTo>
                <a:lnTo>
                  <a:pt x="1160" y="2306"/>
                </a:lnTo>
                <a:lnTo>
                  <a:pt x="1161" y="2306"/>
                </a:lnTo>
                <a:lnTo>
                  <a:pt x="1163" y="2306"/>
                </a:lnTo>
                <a:lnTo>
                  <a:pt x="1163" y="2307"/>
                </a:lnTo>
                <a:lnTo>
                  <a:pt x="1164" y="2307"/>
                </a:lnTo>
                <a:lnTo>
                  <a:pt x="1164" y="2309"/>
                </a:lnTo>
                <a:lnTo>
                  <a:pt x="1166" y="2309"/>
                </a:lnTo>
                <a:lnTo>
                  <a:pt x="1166" y="2307"/>
                </a:lnTo>
                <a:lnTo>
                  <a:pt x="1167" y="2307"/>
                </a:lnTo>
                <a:lnTo>
                  <a:pt x="1167" y="2306"/>
                </a:lnTo>
                <a:lnTo>
                  <a:pt x="1168" y="2306"/>
                </a:lnTo>
                <a:lnTo>
                  <a:pt x="1170" y="2306"/>
                </a:lnTo>
                <a:lnTo>
                  <a:pt x="1170" y="2304"/>
                </a:lnTo>
                <a:lnTo>
                  <a:pt x="1171" y="2304"/>
                </a:lnTo>
                <a:lnTo>
                  <a:pt x="1173" y="2304"/>
                </a:lnTo>
                <a:lnTo>
                  <a:pt x="1173" y="2303"/>
                </a:lnTo>
                <a:lnTo>
                  <a:pt x="1173" y="2301"/>
                </a:lnTo>
                <a:lnTo>
                  <a:pt x="1173" y="2303"/>
                </a:lnTo>
                <a:lnTo>
                  <a:pt x="1174" y="2303"/>
                </a:lnTo>
                <a:lnTo>
                  <a:pt x="1176" y="2303"/>
                </a:lnTo>
                <a:lnTo>
                  <a:pt x="1176" y="2301"/>
                </a:lnTo>
                <a:lnTo>
                  <a:pt x="1177" y="2301"/>
                </a:lnTo>
                <a:lnTo>
                  <a:pt x="1179" y="2303"/>
                </a:lnTo>
                <a:lnTo>
                  <a:pt x="1179" y="2304"/>
                </a:lnTo>
                <a:lnTo>
                  <a:pt x="1179" y="2306"/>
                </a:lnTo>
                <a:lnTo>
                  <a:pt x="1177" y="2306"/>
                </a:lnTo>
                <a:lnTo>
                  <a:pt x="1177" y="2307"/>
                </a:lnTo>
                <a:lnTo>
                  <a:pt x="1179" y="2307"/>
                </a:lnTo>
                <a:lnTo>
                  <a:pt x="1179" y="2309"/>
                </a:lnTo>
                <a:lnTo>
                  <a:pt x="1177" y="2309"/>
                </a:lnTo>
                <a:lnTo>
                  <a:pt x="1176" y="2307"/>
                </a:lnTo>
                <a:lnTo>
                  <a:pt x="1174" y="2307"/>
                </a:lnTo>
                <a:lnTo>
                  <a:pt x="1173" y="2307"/>
                </a:lnTo>
                <a:lnTo>
                  <a:pt x="1171" y="2307"/>
                </a:lnTo>
                <a:lnTo>
                  <a:pt x="1171" y="2309"/>
                </a:lnTo>
                <a:lnTo>
                  <a:pt x="1170" y="2309"/>
                </a:lnTo>
                <a:lnTo>
                  <a:pt x="1170" y="2310"/>
                </a:lnTo>
                <a:lnTo>
                  <a:pt x="1168" y="2312"/>
                </a:lnTo>
                <a:lnTo>
                  <a:pt x="1167" y="2313"/>
                </a:lnTo>
                <a:lnTo>
                  <a:pt x="1168" y="2315"/>
                </a:lnTo>
                <a:lnTo>
                  <a:pt x="1168" y="2316"/>
                </a:lnTo>
                <a:lnTo>
                  <a:pt x="1170" y="2316"/>
                </a:lnTo>
                <a:lnTo>
                  <a:pt x="1171" y="2316"/>
                </a:lnTo>
                <a:lnTo>
                  <a:pt x="1173" y="2316"/>
                </a:lnTo>
                <a:lnTo>
                  <a:pt x="1173" y="2315"/>
                </a:lnTo>
                <a:lnTo>
                  <a:pt x="1174" y="2316"/>
                </a:lnTo>
                <a:lnTo>
                  <a:pt x="1173" y="2316"/>
                </a:lnTo>
                <a:lnTo>
                  <a:pt x="1173" y="2318"/>
                </a:lnTo>
                <a:lnTo>
                  <a:pt x="1173" y="2319"/>
                </a:lnTo>
                <a:lnTo>
                  <a:pt x="1173" y="2321"/>
                </a:lnTo>
                <a:lnTo>
                  <a:pt x="1173" y="2322"/>
                </a:lnTo>
                <a:lnTo>
                  <a:pt x="1173" y="2324"/>
                </a:lnTo>
                <a:lnTo>
                  <a:pt x="1174" y="2324"/>
                </a:lnTo>
                <a:lnTo>
                  <a:pt x="1174" y="2325"/>
                </a:lnTo>
                <a:lnTo>
                  <a:pt x="1176" y="2324"/>
                </a:lnTo>
                <a:lnTo>
                  <a:pt x="1176" y="2325"/>
                </a:lnTo>
                <a:lnTo>
                  <a:pt x="1177" y="2325"/>
                </a:lnTo>
                <a:lnTo>
                  <a:pt x="1177" y="2326"/>
                </a:lnTo>
                <a:lnTo>
                  <a:pt x="1179" y="2326"/>
                </a:lnTo>
                <a:lnTo>
                  <a:pt x="1179" y="2328"/>
                </a:lnTo>
                <a:lnTo>
                  <a:pt x="1179" y="2329"/>
                </a:lnTo>
                <a:lnTo>
                  <a:pt x="1180" y="2329"/>
                </a:lnTo>
                <a:lnTo>
                  <a:pt x="1180" y="2331"/>
                </a:lnTo>
                <a:lnTo>
                  <a:pt x="1182" y="2331"/>
                </a:lnTo>
                <a:lnTo>
                  <a:pt x="1182" y="2332"/>
                </a:lnTo>
                <a:lnTo>
                  <a:pt x="1183" y="2332"/>
                </a:lnTo>
                <a:lnTo>
                  <a:pt x="1183" y="2334"/>
                </a:lnTo>
                <a:lnTo>
                  <a:pt x="1182" y="2334"/>
                </a:lnTo>
                <a:lnTo>
                  <a:pt x="1183" y="2334"/>
                </a:lnTo>
                <a:lnTo>
                  <a:pt x="1183" y="2332"/>
                </a:lnTo>
                <a:lnTo>
                  <a:pt x="1183" y="2331"/>
                </a:lnTo>
                <a:lnTo>
                  <a:pt x="1183" y="2329"/>
                </a:lnTo>
                <a:lnTo>
                  <a:pt x="1185" y="2329"/>
                </a:lnTo>
                <a:lnTo>
                  <a:pt x="1186" y="2329"/>
                </a:lnTo>
                <a:lnTo>
                  <a:pt x="1186" y="2331"/>
                </a:lnTo>
                <a:lnTo>
                  <a:pt x="1188" y="2331"/>
                </a:lnTo>
                <a:lnTo>
                  <a:pt x="1188" y="2332"/>
                </a:lnTo>
                <a:lnTo>
                  <a:pt x="1188" y="2334"/>
                </a:lnTo>
                <a:lnTo>
                  <a:pt x="1189" y="2334"/>
                </a:lnTo>
                <a:lnTo>
                  <a:pt x="1189" y="2335"/>
                </a:lnTo>
                <a:lnTo>
                  <a:pt x="1189" y="2337"/>
                </a:lnTo>
                <a:lnTo>
                  <a:pt x="1191" y="2337"/>
                </a:lnTo>
                <a:lnTo>
                  <a:pt x="1191" y="2335"/>
                </a:lnTo>
                <a:lnTo>
                  <a:pt x="1191" y="2334"/>
                </a:lnTo>
                <a:lnTo>
                  <a:pt x="1189" y="2332"/>
                </a:lnTo>
                <a:lnTo>
                  <a:pt x="1191" y="2332"/>
                </a:lnTo>
                <a:lnTo>
                  <a:pt x="1191" y="2334"/>
                </a:lnTo>
                <a:lnTo>
                  <a:pt x="1191" y="2332"/>
                </a:lnTo>
                <a:lnTo>
                  <a:pt x="1192" y="2332"/>
                </a:lnTo>
                <a:lnTo>
                  <a:pt x="1192" y="2331"/>
                </a:lnTo>
                <a:lnTo>
                  <a:pt x="1191" y="2331"/>
                </a:lnTo>
                <a:lnTo>
                  <a:pt x="1189" y="2329"/>
                </a:lnTo>
                <a:lnTo>
                  <a:pt x="1189" y="2328"/>
                </a:lnTo>
                <a:lnTo>
                  <a:pt x="1188" y="2328"/>
                </a:lnTo>
                <a:lnTo>
                  <a:pt x="1186" y="2328"/>
                </a:lnTo>
                <a:lnTo>
                  <a:pt x="1186" y="2326"/>
                </a:lnTo>
                <a:lnTo>
                  <a:pt x="1185" y="2326"/>
                </a:lnTo>
                <a:lnTo>
                  <a:pt x="1185" y="2325"/>
                </a:lnTo>
                <a:lnTo>
                  <a:pt x="1185" y="2324"/>
                </a:lnTo>
                <a:lnTo>
                  <a:pt x="1185" y="2322"/>
                </a:lnTo>
                <a:lnTo>
                  <a:pt x="1185" y="2321"/>
                </a:lnTo>
                <a:lnTo>
                  <a:pt x="1185" y="2319"/>
                </a:lnTo>
                <a:lnTo>
                  <a:pt x="1185" y="2318"/>
                </a:lnTo>
                <a:lnTo>
                  <a:pt x="1183" y="2318"/>
                </a:lnTo>
                <a:lnTo>
                  <a:pt x="1183" y="2316"/>
                </a:lnTo>
                <a:lnTo>
                  <a:pt x="1183" y="2315"/>
                </a:lnTo>
                <a:lnTo>
                  <a:pt x="1185" y="2315"/>
                </a:lnTo>
                <a:lnTo>
                  <a:pt x="1186" y="2316"/>
                </a:lnTo>
                <a:lnTo>
                  <a:pt x="1188" y="2318"/>
                </a:lnTo>
                <a:lnTo>
                  <a:pt x="1189" y="2318"/>
                </a:lnTo>
                <a:lnTo>
                  <a:pt x="1191" y="2318"/>
                </a:lnTo>
                <a:lnTo>
                  <a:pt x="1192" y="2318"/>
                </a:lnTo>
                <a:lnTo>
                  <a:pt x="1193" y="2318"/>
                </a:lnTo>
                <a:lnTo>
                  <a:pt x="1195" y="2318"/>
                </a:lnTo>
                <a:lnTo>
                  <a:pt x="1196" y="2318"/>
                </a:lnTo>
                <a:lnTo>
                  <a:pt x="1198" y="2318"/>
                </a:lnTo>
                <a:lnTo>
                  <a:pt x="1198" y="2316"/>
                </a:lnTo>
                <a:lnTo>
                  <a:pt x="1199" y="2316"/>
                </a:lnTo>
                <a:lnTo>
                  <a:pt x="1199" y="2318"/>
                </a:lnTo>
                <a:lnTo>
                  <a:pt x="1201" y="2318"/>
                </a:lnTo>
                <a:lnTo>
                  <a:pt x="1201" y="2316"/>
                </a:lnTo>
                <a:lnTo>
                  <a:pt x="1202" y="2318"/>
                </a:lnTo>
                <a:lnTo>
                  <a:pt x="1201" y="2318"/>
                </a:lnTo>
                <a:lnTo>
                  <a:pt x="1201" y="2319"/>
                </a:lnTo>
                <a:lnTo>
                  <a:pt x="1202" y="2319"/>
                </a:lnTo>
                <a:lnTo>
                  <a:pt x="1202" y="2321"/>
                </a:lnTo>
                <a:lnTo>
                  <a:pt x="1204" y="2321"/>
                </a:lnTo>
                <a:lnTo>
                  <a:pt x="1202" y="2322"/>
                </a:lnTo>
                <a:lnTo>
                  <a:pt x="1202" y="2324"/>
                </a:lnTo>
                <a:lnTo>
                  <a:pt x="1202" y="2325"/>
                </a:lnTo>
                <a:lnTo>
                  <a:pt x="1204" y="2325"/>
                </a:lnTo>
                <a:lnTo>
                  <a:pt x="1204" y="2326"/>
                </a:lnTo>
                <a:lnTo>
                  <a:pt x="1205" y="2326"/>
                </a:lnTo>
                <a:lnTo>
                  <a:pt x="1205" y="2325"/>
                </a:lnTo>
                <a:lnTo>
                  <a:pt x="1207" y="2324"/>
                </a:lnTo>
                <a:lnTo>
                  <a:pt x="1208" y="2324"/>
                </a:lnTo>
                <a:lnTo>
                  <a:pt x="1208" y="2325"/>
                </a:lnTo>
                <a:lnTo>
                  <a:pt x="1208" y="2326"/>
                </a:lnTo>
                <a:lnTo>
                  <a:pt x="1210" y="2326"/>
                </a:lnTo>
                <a:lnTo>
                  <a:pt x="1210" y="2328"/>
                </a:lnTo>
                <a:lnTo>
                  <a:pt x="1211" y="2328"/>
                </a:lnTo>
                <a:lnTo>
                  <a:pt x="1211" y="2326"/>
                </a:lnTo>
                <a:lnTo>
                  <a:pt x="1213" y="2328"/>
                </a:lnTo>
                <a:lnTo>
                  <a:pt x="1214" y="2328"/>
                </a:lnTo>
                <a:lnTo>
                  <a:pt x="1215" y="2328"/>
                </a:lnTo>
                <a:lnTo>
                  <a:pt x="1217" y="2328"/>
                </a:lnTo>
                <a:lnTo>
                  <a:pt x="1218" y="2328"/>
                </a:lnTo>
                <a:lnTo>
                  <a:pt x="1217" y="2326"/>
                </a:lnTo>
                <a:lnTo>
                  <a:pt x="1217" y="2328"/>
                </a:lnTo>
                <a:lnTo>
                  <a:pt x="1217" y="2326"/>
                </a:lnTo>
                <a:lnTo>
                  <a:pt x="1215" y="2326"/>
                </a:lnTo>
                <a:lnTo>
                  <a:pt x="1215" y="2325"/>
                </a:lnTo>
                <a:lnTo>
                  <a:pt x="1214" y="2325"/>
                </a:lnTo>
                <a:lnTo>
                  <a:pt x="1214" y="2324"/>
                </a:lnTo>
                <a:lnTo>
                  <a:pt x="1213" y="2324"/>
                </a:lnTo>
                <a:lnTo>
                  <a:pt x="1213" y="2322"/>
                </a:lnTo>
                <a:lnTo>
                  <a:pt x="1214" y="2322"/>
                </a:lnTo>
                <a:lnTo>
                  <a:pt x="1215" y="2322"/>
                </a:lnTo>
                <a:lnTo>
                  <a:pt x="1215" y="2321"/>
                </a:lnTo>
                <a:lnTo>
                  <a:pt x="1217" y="2321"/>
                </a:lnTo>
                <a:lnTo>
                  <a:pt x="1218" y="2321"/>
                </a:lnTo>
                <a:lnTo>
                  <a:pt x="1218" y="2319"/>
                </a:lnTo>
                <a:lnTo>
                  <a:pt x="1218" y="2321"/>
                </a:lnTo>
                <a:lnTo>
                  <a:pt x="1218" y="2319"/>
                </a:lnTo>
                <a:lnTo>
                  <a:pt x="1217" y="2319"/>
                </a:lnTo>
                <a:lnTo>
                  <a:pt x="1217" y="2318"/>
                </a:lnTo>
                <a:lnTo>
                  <a:pt x="1215" y="2318"/>
                </a:lnTo>
                <a:lnTo>
                  <a:pt x="1215" y="2319"/>
                </a:lnTo>
                <a:lnTo>
                  <a:pt x="1214" y="2319"/>
                </a:lnTo>
                <a:lnTo>
                  <a:pt x="1214" y="2318"/>
                </a:lnTo>
                <a:lnTo>
                  <a:pt x="1213" y="2318"/>
                </a:lnTo>
                <a:lnTo>
                  <a:pt x="1213" y="2316"/>
                </a:lnTo>
                <a:lnTo>
                  <a:pt x="1211" y="2316"/>
                </a:lnTo>
                <a:lnTo>
                  <a:pt x="1211" y="2315"/>
                </a:lnTo>
                <a:lnTo>
                  <a:pt x="1210" y="2315"/>
                </a:lnTo>
                <a:lnTo>
                  <a:pt x="1208" y="2313"/>
                </a:lnTo>
                <a:lnTo>
                  <a:pt x="1207" y="2313"/>
                </a:lnTo>
                <a:lnTo>
                  <a:pt x="1207" y="2312"/>
                </a:lnTo>
                <a:lnTo>
                  <a:pt x="1205" y="2312"/>
                </a:lnTo>
                <a:lnTo>
                  <a:pt x="1204" y="2312"/>
                </a:lnTo>
                <a:lnTo>
                  <a:pt x="1202" y="2312"/>
                </a:lnTo>
                <a:lnTo>
                  <a:pt x="1202" y="2310"/>
                </a:lnTo>
                <a:lnTo>
                  <a:pt x="1201" y="2310"/>
                </a:lnTo>
                <a:lnTo>
                  <a:pt x="1201" y="2309"/>
                </a:lnTo>
                <a:lnTo>
                  <a:pt x="1199" y="2309"/>
                </a:lnTo>
                <a:lnTo>
                  <a:pt x="1198" y="2309"/>
                </a:lnTo>
                <a:lnTo>
                  <a:pt x="1198" y="2310"/>
                </a:lnTo>
                <a:lnTo>
                  <a:pt x="1196" y="2310"/>
                </a:lnTo>
                <a:lnTo>
                  <a:pt x="1196" y="2312"/>
                </a:lnTo>
                <a:lnTo>
                  <a:pt x="1196" y="2310"/>
                </a:lnTo>
                <a:lnTo>
                  <a:pt x="1198" y="2310"/>
                </a:lnTo>
                <a:lnTo>
                  <a:pt x="1198" y="2309"/>
                </a:lnTo>
                <a:lnTo>
                  <a:pt x="1199" y="2307"/>
                </a:lnTo>
                <a:lnTo>
                  <a:pt x="1199" y="2306"/>
                </a:lnTo>
                <a:lnTo>
                  <a:pt x="1199" y="2304"/>
                </a:lnTo>
                <a:lnTo>
                  <a:pt x="1199" y="2303"/>
                </a:lnTo>
                <a:lnTo>
                  <a:pt x="1198" y="2303"/>
                </a:lnTo>
                <a:lnTo>
                  <a:pt x="1198" y="2301"/>
                </a:lnTo>
                <a:lnTo>
                  <a:pt x="1196" y="2301"/>
                </a:lnTo>
                <a:lnTo>
                  <a:pt x="1196" y="2303"/>
                </a:lnTo>
                <a:lnTo>
                  <a:pt x="1196" y="2301"/>
                </a:lnTo>
                <a:lnTo>
                  <a:pt x="1198" y="2301"/>
                </a:lnTo>
                <a:lnTo>
                  <a:pt x="1198" y="2300"/>
                </a:lnTo>
                <a:lnTo>
                  <a:pt x="1199" y="2299"/>
                </a:lnTo>
                <a:lnTo>
                  <a:pt x="1199" y="2297"/>
                </a:lnTo>
                <a:lnTo>
                  <a:pt x="1199" y="2296"/>
                </a:lnTo>
                <a:lnTo>
                  <a:pt x="1201" y="2296"/>
                </a:lnTo>
                <a:lnTo>
                  <a:pt x="1201" y="2294"/>
                </a:lnTo>
                <a:lnTo>
                  <a:pt x="1202" y="2293"/>
                </a:lnTo>
                <a:lnTo>
                  <a:pt x="1202" y="2291"/>
                </a:lnTo>
                <a:lnTo>
                  <a:pt x="1204" y="2290"/>
                </a:lnTo>
                <a:lnTo>
                  <a:pt x="1204" y="2288"/>
                </a:lnTo>
                <a:lnTo>
                  <a:pt x="1204" y="2287"/>
                </a:lnTo>
                <a:lnTo>
                  <a:pt x="1204" y="2285"/>
                </a:lnTo>
                <a:lnTo>
                  <a:pt x="1205" y="2284"/>
                </a:lnTo>
                <a:lnTo>
                  <a:pt x="1205" y="2282"/>
                </a:lnTo>
                <a:lnTo>
                  <a:pt x="1207" y="2281"/>
                </a:lnTo>
                <a:lnTo>
                  <a:pt x="1207" y="2279"/>
                </a:lnTo>
                <a:lnTo>
                  <a:pt x="1208" y="2277"/>
                </a:lnTo>
                <a:lnTo>
                  <a:pt x="1208" y="2275"/>
                </a:lnTo>
                <a:lnTo>
                  <a:pt x="1208" y="2274"/>
                </a:lnTo>
                <a:lnTo>
                  <a:pt x="1208" y="2272"/>
                </a:lnTo>
                <a:lnTo>
                  <a:pt x="1210" y="2271"/>
                </a:lnTo>
                <a:lnTo>
                  <a:pt x="1211" y="2269"/>
                </a:lnTo>
                <a:lnTo>
                  <a:pt x="1211" y="2268"/>
                </a:lnTo>
                <a:lnTo>
                  <a:pt x="1213" y="2266"/>
                </a:lnTo>
                <a:lnTo>
                  <a:pt x="1214" y="2266"/>
                </a:lnTo>
                <a:lnTo>
                  <a:pt x="1215" y="2265"/>
                </a:lnTo>
                <a:lnTo>
                  <a:pt x="1217" y="2265"/>
                </a:lnTo>
                <a:lnTo>
                  <a:pt x="1217" y="2263"/>
                </a:lnTo>
                <a:lnTo>
                  <a:pt x="1218" y="2263"/>
                </a:lnTo>
                <a:lnTo>
                  <a:pt x="1218" y="2262"/>
                </a:lnTo>
                <a:lnTo>
                  <a:pt x="1220" y="2260"/>
                </a:lnTo>
                <a:lnTo>
                  <a:pt x="1220" y="2259"/>
                </a:lnTo>
                <a:lnTo>
                  <a:pt x="1221" y="2259"/>
                </a:lnTo>
                <a:lnTo>
                  <a:pt x="1221" y="2257"/>
                </a:lnTo>
                <a:lnTo>
                  <a:pt x="1223" y="2257"/>
                </a:lnTo>
                <a:lnTo>
                  <a:pt x="1223" y="2256"/>
                </a:lnTo>
                <a:lnTo>
                  <a:pt x="1224" y="2256"/>
                </a:lnTo>
                <a:lnTo>
                  <a:pt x="1226" y="2254"/>
                </a:lnTo>
                <a:lnTo>
                  <a:pt x="1227" y="2254"/>
                </a:lnTo>
                <a:lnTo>
                  <a:pt x="1229" y="2254"/>
                </a:lnTo>
                <a:lnTo>
                  <a:pt x="1230" y="2253"/>
                </a:lnTo>
                <a:lnTo>
                  <a:pt x="1232" y="2252"/>
                </a:lnTo>
                <a:lnTo>
                  <a:pt x="1233" y="2252"/>
                </a:lnTo>
                <a:lnTo>
                  <a:pt x="1233" y="2250"/>
                </a:lnTo>
                <a:lnTo>
                  <a:pt x="1235" y="2249"/>
                </a:lnTo>
                <a:lnTo>
                  <a:pt x="1238" y="2247"/>
                </a:lnTo>
                <a:lnTo>
                  <a:pt x="1239" y="2244"/>
                </a:lnTo>
                <a:lnTo>
                  <a:pt x="1240" y="2244"/>
                </a:lnTo>
                <a:lnTo>
                  <a:pt x="1240" y="2243"/>
                </a:lnTo>
                <a:lnTo>
                  <a:pt x="1242" y="2241"/>
                </a:lnTo>
                <a:lnTo>
                  <a:pt x="1243" y="2240"/>
                </a:lnTo>
                <a:lnTo>
                  <a:pt x="1245" y="2238"/>
                </a:lnTo>
                <a:lnTo>
                  <a:pt x="1246" y="2237"/>
                </a:lnTo>
                <a:lnTo>
                  <a:pt x="1248" y="2237"/>
                </a:lnTo>
                <a:lnTo>
                  <a:pt x="1249" y="2237"/>
                </a:lnTo>
                <a:lnTo>
                  <a:pt x="1251" y="2235"/>
                </a:lnTo>
                <a:lnTo>
                  <a:pt x="1252" y="2234"/>
                </a:lnTo>
                <a:lnTo>
                  <a:pt x="1254" y="2234"/>
                </a:lnTo>
                <a:lnTo>
                  <a:pt x="1255" y="2234"/>
                </a:lnTo>
                <a:lnTo>
                  <a:pt x="1255" y="2232"/>
                </a:lnTo>
                <a:lnTo>
                  <a:pt x="1257" y="2232"/>
                </a:lnTo>
                <a:lnTo>
                  <a:pt x="1258" y="2232"/>
                </a:lnTo>
                <a:lnTo>
                  <a:pt x="1258" y="2231"/>
                </a:lnTo>
                <a:lnTo>
                  <a:pt x="1260" y="2231"/>
                </a:lnTo>
                <a:lnTo>
                  <a:pt x="1261" y="2231"/>
                </a:lnTo>
                <a:lnTo>
                  <a:pt x="1261" y="2229"/>
                </a:lnTo>
                <a:lnTo>
                  <a:pt x="1263" y="2229"/>
                </a:lnTo>
                <a:lnTo>
                  <a:pt x="1264" y="2229"/>
                </a:lnTo>
                <a:lnTo>
                  <a:pt x="1264" y="2228"/>
                </a:lnTo>
                <a:lnTo>
                  <a:pt x="1265" y="2228"/>
                </a:lnTo>
                <a:lnTo>
                  <a:pt x="1265" y="2227"/>
                </a:lnTo>
                <a:lnTo>
                  <a:pt x="1267" y="2227"/>
                </a:lnTo>
                <a:lnTo>
                  <a:pt x="1270" y="2224"/>
                </a:lnTo>
                <a:lnTo>
                  <a:pt x="1271" y="2224"/>
                </a:lnTo>
                <a:lnTo>
                  <a:pt x="1271" y="2222"/>
                </a:lnTo>
                <a:lnTo>
                  <a:pt x="1273" y="2221"/>
                </a:lnTo>
                <a:lnTo>
                  <a:pt x="1274" y="2221"/>
                </a:lnTo>
                <a:lnTo>
                  <a:pt x="1273" y="2222"/>
                </a:lnTo>
                <a:lnTo>
                  <a:pt x="1271" y="2222"/>
                </a:lnTo>
                <a:lnTo>
                  <a:pt x="1270" y="2224"/>
                </a:lnTo>
                <a:lnTo>
                  <a:pt x="1270" y="2225"/>
                </a:lnTo>
                <a:lnTo>
                  <a:pt x="1267" y="2227"/>
                </a:lnTo>
                <a:lnTo>
                  <a:pt x="1265" y="2228"/>
                </a:lnTo>
                <a:lnTo>
                  <a:pt x="1267" y="2228"/>
                </a:lnTo>
                <a:lnTo>
                  <a:pt x="1267" y="2229"/>
                </a:lnTo>
                <a:lnTo>
                  <a:pt x="1267" y="2228"/>
                </a:lnTo>
                <a:lnTo>
                  <a:pt x="1268" y="2228"/>
                </a:lnTo>
                <a:lnTo>
                  <a:pt x="1270" y="2227"/>
                </a:lnTo>
                <a:lnTo>
                  <a:pt x="1271" y="2227"/>
                </a:lnTo>
                <a:lnTo>
                  <a:pt x="1273" y="2227"/>
                </a:lnTo>
                <a:lnTo>
                  <a:pt x="1274" y="2225"/>
                </a:lnTo>
                <a:lnTo>
                  <a:pt x="1276" y="2224"/>
                </a:lnTo>
                <a:lnTo>
                  <a:pt x="1277" y="2224"/>
                </a:lnTo>
                <a:lnTo>
                  <a:pt x="1279" y="2222"/>
                </a:lnTo>
                <a:lnTo>
                  <a:pt x="1279" y="2221"/>
                </a:lnTo>
                <a:lnTo>
                  <a:pt x="1280" y="2221"/>
                </a:lnTo>
                <a:lnTo>
                  <a:pt x="1280" y="2222"/>
                </a:lnTo>
                <a:lnTo>
                  <a:pt x="1282" y="2222"/>
                </a:lnTo>
                <a:lnTo>
                  <a:pt x="1282" y="2221"/>
                </a:lnTo>
                <a:lnTo>
                  <a:pt x="1283" y="2221"/>
                </a:lnTo>
                <a:lnTo>
                  <a:pt x="1285" y="2221"/>
                </a:lnTo>
                <a:lnTo>
                  <a:pt x="1285" y="2219"/>
                </a:lnTo>
                <a:lnTo>
                  <a:pt x="1283" y="2221"/>
                </a:lnTo>
                <a:lnTo>
                  <a:pt x="1282" y="2221"/>
                </a:lnTo>
                <a:lnTo>
                  <a:pt x="1280" y="2219"/>
                </a:lnTo>
                <a:lnTo>
                  <a:pt x="1282" y="2219"/>
                </a:lnTo>
                <a:lnTo>
                  <a:pt x="1283" y="2219"/>
                </a:lnTo>
                <a:lnTo>
                  <a:pt x="1282" y="2218"/>
                </a:lnTo>
                <a:lnTo>
                  <a:pt x="1283" y="2218"/>
                </a:lnTo>
                <a:lnTo>
                  <a:pt x="1282" y="2218"/>
                </a:lnTo>
                <a:lnTo>
                  <a:pt x="1280" y="2219"/>
                </a:lnTo>
                <a:lnTo>
                  <a:pt x="1280" y="2218"/>
                </a:lnTo>
                <a:lnTo>
                  <a:pt x="1283" y="2216"/>
                </a:lnTo>
                <a:lnTo>
                  <a:pt x="1285" y="2216"/>
                </a:lnTo>
                <a:lnTo>
                  <a:pt x="1285" y="2215"/>
                </a:lnTo>
                <a:lnTo>
                  <a:pt x="1286" y="2215"/>
                </a:lnTo>
                <a:lnTo>
                  <a:pt x="1286" y="2213"/>
                </a:lnTo>
                <a:lnTo>
                  <a:pt x="1288" y="2213"/>
                </a:lnTo>
                <a:lnTo>
                  <a:pt x="1289" y="2212"/>
                </a:lnTo>
                <a:lnTo>
                  <a:pt x="1290" y="2212"/>
                </a:lnTo>
                <a:lnTo>
                  <a:pt x="1290" y="2210"/>
                </a:lnTo>
                <a:lnTo>
                  <a:pt x="1292" y="2210"/>
                </a:lnTo>
                <a:lnTo>
                  <a:pt x="1292" y="2212"/>
                </a:lnTo>
                <a:lnTo>
                  <a:pt x="1292" y="2210"/>
                </a:lnTo>
                <a:lnTo>
                  <a:pt x="1293" y="2210"/>
                </a:lnTo>
                <a:lnTo>
                  <a:pt x="1292" y="2210"/>
                </a:lnTo>
                <a:lnTo>
                  <a:pt x="1293" y="2210"/>
                </a:lnTo>
                <a:lnTo>
                  <a:pt x="1293" y="2209"/>
                </a:lnTo>
                <a:lnTo>
                  <a:pt x="1295" y="2209"/>
                </a:lnTo>
                <a:lnTo>
                  <a:pt x="1295" y="2207"/>
                </a:lnTo>
                <a:lnTo>
                  <a:pt x="1296" y="2207"/>
                </a:lnTo>
                <a:lnTo>
                  <a:pt x="1296" y="2206"/>
                </a:lnTo>
                <a:lnTo>
                  <a:pt x="1298" y="2206"/>
                </a:lnTo>
                <a:lnTo>
                  <a:pt x="1298" y="2204"/>
                </a:lnTo>
                <a:lnTo>
                  <a:pt x="1299" y="2204"/>
                </a:lnTo>
                <a:lnTo>
                  <a:pt x="1301" y="2203"/>
                </a:lnTo>
                <a:lnTo>
                  <a:pt x="1301" y="2202"/>
                </a:lnTo>
                <a:lnTo>
                  <a:pt x="1302" y="2202"/>
                </a:lnTo>
                <a:lnTo>
                  <a:pt x="1304" y="2200"/>
                </a:lnTo>
                <a:lnTo>
                  <a:pt x="1305" y="2199"/>
                </a:lnTo>
                <a:lnTo>
                  <a:pt x="1307" y="2199"/>
                </a:lnTo>
                <a:lnTo>
                  <a:pt x="1308" y="2199"/>
                </a:lnTo>
                <a:lnTo>
                  <a:pt x="1307" y="2199"/>
                </a:lnTo>
                <a:lnTo>
                  <a:pt x="1305" y="2200"/>
                </a:lnTo>
                <a:lnTo>
                  <a:pt x="1304" y="2200"/>
                </a:lnTo>
                <a:lnTo>
                  <a:pt x="1302" y="2202"/>
                </a:lnTo>
                <a:lnTo>
                  <a:pt x="1301" y="2203"/>
                </a:lnTo>
                <a:lnTo>
                  <a:pt x="1301" y="2204"/>
                </a:lnTo>
                <a:lnTo>
                  <a:pt x="1302" y="2204"/>
                </a:lnTo>
                <a:lnTo>
                  <a:pt x="1302" y="2206"/>
                </a:lnTo>
                <a:lnTo>
                  <a:pt x="1304" y="2206"/>
                </a:lnTo>
                <a:lnTo>
                  <a:pt x="1304" y="2207"/>
                </a:lnTo>
                <a:lnTo>
                  <a:pt x="1305" y="2207"/>
                </a:lnTo>
                <a:lnTo>
                  <a:pt x="1305" y="2209"/>
                </a:lnTo>
                <a:lnTo>
                  <a:pt x="1307" y="2209"/>
                </a:lnTo>
                <a:lnTo>
                  <a:pt x="1308" y="2209"/>
                </a:lnTo>
                <a:lnTo>
                  <a:pt x="1310" y="2210"/>
                </a:lnTo>
                <a:lnTo>
                  <a:pt x="1311" y="2210"/>
                </a:lnTo>
                <a:lnTo>
                  <a:pt x="1313" y="2210"/>
                </a:lnTo>
                <a:lnTo>
                  <a:pt x="1314" y="2210"/>
                </a:lnTo>
                <a:lnTo>
                  <a:pt x="1315" y="2210"/>
                </a:lnTo>
                <a:lnTo>
                  <a:pt x="1315" y="2212"/>
                </a:lnTo>
                <a:lnTo>
                  <a:pt x="1315" y="2210"/>
                </a:lnTo>
                <a:lnTo>
                  <a:pt x="1315" y="2209"/>
                </a:lnTo>
                <a:lnTo>
                  <a:pt x="1317" y="2209"/>
                </a:lnTo>
                <a:lnTo>
                  <a:pt x="1318" y="2209"/>
                </a:lnTo>
                <a:lnTo>
                  <a:pt x="1318" y="2210"/>
                </a:lnTo>
                <a:lnTo>
                  <a:pt x="1318" y="2212"/>
                </a:lnTo>
                <a:lnTo>
                  <a:pt x="1320" y="2212"/>
                </a:lnTo>
                <a:lnTo>
                  <a:pt x="1321" y="2212"/>
                </a:lnTo>
                <a:lnTo>
                  <a:pt x="1321" y="2213"/>
                </a:lnTo>
                <a:lnTo>
                  <a:pt x="1323" y="2213"/>
                </a:lnTo>
                <a:lnTo>
                  <a:pt x="1323" y="2212"/>
                </a:lnTo>
                <a:lnTo>
                  <a:pt x="1321" y="2212"/>
                </a:lnTo>
                <a:lnTo>
                  <a:pt x="1321" y="2210"/>
                </a:lnTo>
                <a:lnTo>
                  <a:pt x="1321" y="2209"/>
                </a:lnTo>
                <a:lnTo>
                  <a:pt x="1320" y="2207"/>
                </a:lnTo>
                <a:lnTo>
                  <a:pt x="1321" y="2207"/>
                </a:lnTo>
                <a:lnTo>
                  <a:pt x="1321" y="2206"/>
                </a:lnTo>
                <a:lnTo>
                  <a:pt x="1320" y="2204"/>
                </a:lnTo>
                <a:lnTo>
                  <a:pt x="1321" y="2204"/>
                </a:lnTo>
                <a:lnTo>
                  <a:pt x="1321" y="2203"/>
                </a:lnTo>
                <a:lnTo>
                  <a:pt x="1320" y="2203"/>
                </a:lnTo>
                <a:lnTo>
                  <a:pt x="1320" y="2202"/>
                </a:lnTo>
                <a:lnTo>
                  <a:pt x="1318" y="2200"/>
                </a:lnTo>
                <a:lnTo>
                  <a:pt x="1318" y="2199"/>
                </a:lnTo>
                <a:lnTo>
                  <a:pt x="1318" y="2197"/>
                </a:lnTo>
                <a:lnTo>
                  <a:pt x="1320" y="2199"/>
                </a:lnTo>
                <a:lnTo>
                  <a:pt x="1320" y="2197"/>
                </a:lnTo>
                <a:lnTo>
                  <a:pt x="1318" y="2197"/>
                </a:lnTo>
                <a:lnTo>
                  <a:pt x="1318" y="2196"/>
                </a:lnTo>
                <a:lnTo>
                  <a:pt x="1318" y="2193"/>
                </a:lnTo>
                <a:lnTo>
                  <a:pt x="1318" y="2191"/>
                </a:lnTo>
                <a:lnTo>
                  <a:pt x="1318" y="2188"/>
                </a:lnTo>
                <a:lnTo>
                  <a:pt x="1318" y="2187"/>
                </a:lnTo>
                <a:lnTo>
                  <a:pt x="1320" y="2185"/>
                </a:lnTo>
                <a:lnTo>
                  <a:pt x="1320" y="2184"/>
                </a:lnTo>
                <a:lnTo>
                  <a:pt x="1321" y="2182"/>
                </a:lnTo>
                <a:lnTo>
                  <a:pt x="1321" y="2181"/>
                </a:lnTo>
                <a:lnTo>
                  <a:pt x="1323" y="2178"/>
                </a:lnTo>
                <a:lnTo>
                  <a:pt x="1324" y="2177"/>
                </a:lnTo>
                <a:lnTo>
                  <a:pt x="1326" y="2175"/>
                </a:lnTo>
                <a:lnTo>
                  <a:pt x="1329" y="2169"/>
                </a:lnTo>
                <a:lnTo>
                  <a:pt x="1335" y="2160"/>
                </a:lnTo>
                <a:lnTo>
                  <a:pt x="1336" y="2157"/>
                </a:lnTo>
                <a:lnTo>
                  <a:pt x="1339" y="2156"/>
                </a:lnTo>
                <a:lnTo>
                  <a:pt x="1342" y="2150"/>
                </a:lnTo>
                <a:lnTo>
                  <a:pt x="1345" y="2149"/>
                </a:lnTo>
                <a:lnTo>
                  <a:pt x="1346" y="2147"/>
                </a:lnTo>
                <a:lnTo>
                  <a:pt x="1348" y="2147"/>
                </a:lnTo>
                <a:lnTo>
                  <a:pt x="1349" y="2146"/>
                </a:lnTo>
                <a:lnTo>
                  <a:pt x="1351" y="2146"/>
                </a:lnTo>
                <a:lnTo>
                  <a:pt x="1352" y="2144"/>
                </a:lnTo>
                <a:lnTo>
                  <a:pt x="1354" y="2144"/>
                </a:lnTo>
                <a:lnTo>
                  <a:pt x="1354" y="2143"/>
                </a:lnTo>
                <a:lnTo>
                  <a:pt x="1355" y="2143"/>
                </a:lnTo>
                <a:lnTo>
                  <a:pt x="1355" y="2144"/>
                </a:lnTo>
                <a:lnTo>
                  <a:pt x="1355" y="2146"/>
                </a:lnTo>
                <a:lnTo>
                  <a:pt x="1354" y="2146"/>
                </a:lnTo>
                <a:lnTo>
                  <a:pt x="1355" y="2146"/>
                </a:lnTo>
                <a:lnTo>
                  <a:pt x="1354" y="2146"/>
                </a:lnTo>
                <a:lnTo>
                  <a:pt x="1354" y="2147"/>
                </a:lnTo>
                <a:lnTo>
                  <a:pt x="1355" y="2147"/>
                </a:lnTo>
                <a:lnTo>
                  <a:pt x="1355" y="2146"/>
                </a:lnTo>
                <a:lnTo>
                  <a:pt x="1355" y="2144"/>
                </a:lnTo>
                <a:lnTo>
                  <a:pt x="1355" y="2143"/>
                </a:lnTo>
                <a:lnTo>
                  <a:pt x="1357" y="2143"/>
                </a:lnTo>
                <a:lnTo>
                  <a:pt x="1357" y="2144"/>
                </a:lnTo>
                <a:lnTo>
                  <a:pt x="1357" y="2143"/>
                </a:lnTo>
                <a:lnTo>
                  <a:pt x="1358" y="2143"/>
                </a:lnTo>
                <a:lnTo>
                  <a:pt x="1358" y="2144"/>
                </a:lnTo>
                <a:lnTo>
                  <a:pt x="1360" y="2146"/>
                </a:lnTo>
                <a:lnTo>
                  <a:pt x="1360" y="2144"/>
                </a:lnTo>
                <a:lnTo>
                  <a:pt x="1361" y="2144"/>
                </a:lnTo>
                <a:lnTo>
                  <a:pt x="1360" y="2144"/>
                </a:lnTo>
                <a:lnTo>
                  <a:pt x="1360" y="2143"/>
                </a:lnTo>
                <a:lnTo>
                  <a:pt x="1358" y="2143"/>
                </a:lnTo>
                <a:lnTo>
                  <a:pt x="1357" y="2143"/>
                </a:lnTo>
                <a:lnTo>
                  <a:pt x="1357" y="2141"/>
                </a:lnTo>
                <a:lnTo>
                  <a:pt x="1358" y="2140"/>
                </a:lnTo>
                <a:lnTo>
                  <a:pt x="1361" y="2137"/>
                </a:lnTo>
                <a:lnTo>
                  <a:pt x="1362" y="2135"/>
                </a:lnTo>
                <a:lnTo>
                  <a:pt x="1362" y="2134"/>
                </a:lnTo>
                <a:lnTo>
                  <a:pt x="1364" y="2132"/>
                </a:lnTo>
                <a:lnTo>
                  <a:pt x="1365" y="2131"/>
                </a:lnTo>
                <a:lnTo>
                  <a:pt x="1367" y="2128"/>
                </a:lnTo>
                <a:lnTo>
                  <a:pt x="1368" y="2128"/>
                </a:lnTo>
                <a:lnTo>
                  <a:pt x="1370" y="2127"/>
                </a:lnTo>
                <a:lnTo>
                  <a:pt x="1371" y="2125"/>
                </a:lnTo>
                <a:lnTo>
                  <a:pt x="1373" y="2124"/>
                </a:lnTo>
                <a:lnTo>
                  <a:pt x="1374" y="2122"/>
                </a:lnTo>
                <a:lnTo>
                  <a:pt x="1376" y="2121"/>
                </a:lnTo>
                <a:lnTo>
                  <a:pt x="1377" y="2119"/>
                </a:lnTo>
                <a:lnTo>
                  <a:pt x="1379" y="2118"/>
                </a:lnTo>
                <a:lnTo>
                  <a:pt x="1380" y="2118"/>
                </a:lnTo>
                <a:lnTo>
                  <a:pt x="1380" y="2119"/>
                </a:lnTo>
                <a:lnTo>
                  <a:pt x="1379" y="2119"/>
                </a:lnTo>
                <a:lnTo>
                  <a:pt x="1379" y="2121"/>
                </a:lnTo>
                <a:lnTo>
                  <a:pt x="1380" y="2119"/>
                </a:lnTo>
                <a:lnTo>
                  <a:pt x="1380" y="2118"/>
                </a:lnTo>
                <a:lnTo>
                  <a:pt x="1382" y="2118"/>
                </a:lnTo>
                <a:lnTo>
                  <a:pt x="1383" y="2118"/>
                </a:lnTo>
                <a:lnTo>
                  <a:pt x="1383" y="2119"/>
                </a:lnTo>
                <a:lnTo>
                  <a:pt x="1382" y="2119"/>
                </a:lnTo>
                <a:lnTo>
                  <a:pt x="1383" y="2119"/>
                </a:lnTo>
                <a:lnTo>
                  <a:pt x="1383" y="2121"/>
                </a:lnTo>
                <a:lnTo>
                  <a:pt x="1383" y="2122"/>
                </a:lnTo>
                <a:lnTo>
                  <a:pt x="1385" y="2122"/>
                </a:lnTo>
                <a:lnTo>
                  <a:pt x="1385" y="2124"/>
                </a:lnTo>
                <a:lnTo>
                  <a:pt x="1385" y="2125"/>
                </a:lnTo>
                <a:lnTo>
                  <a:pt x="1385" y="2127"/>
                </a:lnTo>
                <a:lnTo>
                  <a:pt x="1385" y="2128"/>
                </a:lnTo>
                <a:lnTo>
                  <a:pt x="1385" y="2130"/>
                </a:lnTo>
                <a:lnTo>
                  <a:pt x="1385" y="2131"/>
                </a:lnTo>
                <a:lnTo>
                  <a:pt x="1385" y="2132"/>
                </a:lnTo>
                <a:lnTo>
                  <a:pt x="1386" y="2132"/>
                </a:lnTo>
                <a:lnTo>
                  <a:pt x="1387" y="2134"/>
                </a:lnTo>
                <a:lnTo>
                  <a:pt x="1389" y="2134"/>
                </a:lnTo>
                <a:lnTo>
                  <a:pt x="1390" y="2134"/>
                </a:lnTo>
                <a:lnTo>
                  <a:pt x="1390" y="2135"/>
                </a:lnTo>
                <a:lnTo>
                  <a:pt x="1389" y="2135"/>
                </a:lnTo>
                <a:lnTo>
                  <a:pt x="1389" y="2137"/>
                </a:lnTo>
                <a:lnTo>
                  <a:pt x="1387" y="2137"/>
                </a:lnTo>
                <a:lnTo>
                  <a:pt x="1386" y="2138"/>
                </a:lnTo>
                <a:lnTo>
                  <a:pt x="1385" y="2138"/>
                </a:lnTo>
                <a:lnTo>
                  <a:pt x="1385" y="2140"/>
                </a:lnTo>
                <a:lnTo>
                  <a:pt x="1383" y="2140"/>
                </a:lnTo>
                <a:lnTo>
                  <a:pt x="1383" y="2141"/>
                </a:lnTo>
                <a:lnTo>
                  <a:pt x="1383" y="2143"/>
                </a:lnTo>
                <a:lnTo>
                  <a:pt x="1383" y="2144"/>
                </a:lnTo>
                <a:lnTo>
                  <a:pt x="1385" y="2144"/>
                </a:lnTo>
                <a:lnTo>
                  <a:pt x="1385" y="2143"/>
                </a:lnTo>
                <a:lnTo>
                  <a:pt x="1385" y="2141"/>
                </a:lnTo>
                <a:lnTo>
                  <a:pt x="1385" y="2140"/>
                </a:lnTo>
                <a:lnTo>
                  <a:pt x="1386" y="2138"/>
                </a:lnTo>
                <a:lnTo>
                  <a:pt x="1387" y="2138"/>
                </a:lnTo>
                <a:lnTo>
                  <a:pt x="1389" y="2138"/>
                </a:lnTo>
                <a:lnTo>
                  <a:pt x="1390" y="2137"/>
                </a:lnTo>
                <a:lnTo>
                  <a:pt x="1390" y="2135"/>
                </a:lnTo>
                <a:lnTo>
                  <a:pt x="1390" y="2134"/>
                </a:lnTo>
                <a:lnTo>
                  <a:pt x="1389" y="2132"/>
                </a:lnTo>
                <a:lnTo>
                  <a:pt x="1387" y="2132"/>
                </a:lnTo>
                <a:lnTo>
                  <a:pt x="1386" y="2132"/>
                </a:lnTo>
                <a:lnTo>
                  <a:pt x="1385" y="2132"/>
                </a:lnTo>
                <a:lnTo>
                  <a:pt x="1385" y="2131"/>
                </a:lnTo>
                <a:lnTo>
                  <a:pt x="1385" y="2130"/>
                </a:lnTo>
                <a:lnTo>
                  <a:pt x="1386" y="2128"/>
                </a:lnTo>
                <a:lnTo>
                  <a:pt x="1386" y="2127"/>
                </a:lnTo>
                <a:lnTo>
                  <a:pt x="1387" y="2127"/>
                </a:lnTo>
                <a:lnTo>
                  <a:pt x="1387" y="2128"/>
                </a:lnTo>
                <a:lnTo>
                  <a:pt x="1389" y="2128"/>
                </a:lnTo>
                <a:lnTo>
                  <a:pt x="1390" y="2130"/>
                </a:lnTo>
                <a:lnTo>
                  <a:pt x="1392" y="2130"/>
                </a:lnTo>
                <a:lnTo>
                  <a:pt x="1393" y="2130"/>
                </a:lnTo>
                <a:lnTo>
                  <a:pt x="1395" y="2130"/>
                </a:lnTo>
                <a:lnTo>
                  <a:pt x="1395" y="2131"/>
                </a:lnTo>
                <a:lnTo>
                  <a:pt x="1393" y="2131"/>
                </a:lnTo>
                <a:lnTo>
                  <a:pt x="1393" y="2132"/>
                </a:lnTo>
                <a:lnTo>
                  <a:pt x="1393" y="2134"/>
                </a:lnTo>
                <a:lnTo>
                  <a:pt x="1395" y="2134"/>
                </a:lnTo>
                <a:lnTo>
                  <a:pt x="1393" y="2134"/>
                </a:lnTo>
                <a:lnTo>
                  <a:pt x="1393" y="2132"/>
                </a:lnTo>
                <a:lnTo>
                  <a:pt x="1395" y="2131"/>
                </a:lnTo>
                <a:lnTo>
                  <a:pt x="1396" y="2130"/>
                </a:lnTo>
                <a:lnTo>
                  <a:pt x="1396" y="2128"/>
                </a:lnTo>
                <a:lnTo>
                  <a:pt x="1398" y="2128"/>
                </a:lnTo>
                <a:lnTo>
                  <a:pt x="1399" y="2128"/>
                </a:lnTo>
                <a:lnTo>
                  <a:pt x="1399" y="2130"/>
                </a:lnTo>
                <a:lnTo>
                  <a:pt x="1401" y="2130"/>
                </a:lnTo>
                <a:lnTo>
                  <a:pt x="1401" y="2128"/>
                </a:lnTo>
                <a:lnTo>
                  <a:pt x="1401" y="2127"/>
                </a:lnTo>
                <a:lnTo>
                  <a:pt x="1402" y="2127"/>
                </a:lnTo>
                <a:lnTo>
                  <a:pt x="1401" y="2125"/>
                </a:lnTo>
                <a:lnTo>
                  <a:pt x="1401" y="2124"/>
                </a:lnTo>
                <a:lnTo>
                  <a:pt x="1401" y="2122"/>
                </a:lnTo>
                <a:lnTo>
                  <a:pt x="1399" y="2122"/>
                </a:lnTo>
                <a:lnTo>
                  <a:pt x="1399" y="2121"/>
                </a:lnTo>
                <a:lnTo>
                  <a:pt x="1401" y="2121"/>
                </a:lnTo>
                <a:lnTo>
                  <a:pt x="1402" y="2121"/>
                </a:lnTo>
                <a:lnTo>
                  <a:pt x="1402" y="2119"/>
                </a:lnTo>
                <a:lnTo>
                  <a:pt x="1404" y="2119"/>
                </a:lnTo>
                <a:lnTo>
                  <a:pt x="1404" y="2121"/>
                </a:lnTo>
                <a:lnTo>
                  <a:pt x="1405" y="2121"/>
                </a:lnTo>
                <a:lnTo>
                  <a:pt x="1405" y="2119"/>
                </a:lnTo>
                <a:lnTo>
                  <a:pt x="1404" y="2119"/>
                </a:lnTo>
                <a:lnTo>
                  <a:pt x="1402" y="2118"/>
                </a:lnTo>
                <a:lnTo>
                  <a:pt x="1402" y="2119"/>
                </a:lnTo>
                <a:lnTo>
                  <a:pt x="1401" y="2119"/>
                </a:lnTo>
                <a:lnTo>
                  <a:pt x="1399" y="2119"/>
                </a:lnTo>
                <a:lnTo>
                  <a:pt x="1399" y="2121"/>
                </a:lnTo>
                <a:lnTo>
                  <a:pt x="1398" y="2121"/>
                </a:lnTo>
                <a:lnTo>
                  <a:pt x="1398" y="2122"/>
                </a:lnTo>
                <a:lnTo>
                  <a:pt x="1399" y="2124"/>
                </a:lnTo>
                <a:lnTo>
                  <a:pt x="1401" y="2125"/>
                </a:lnTo>
                <a:lnTo>
                  <a:pt x="1401" y="2127"/>
                </a:lnTo>
                <a:lnTo>
                  <a:pt x="1401" y="2128"/>
                </a:lnTo>
                <a:lnTo>
                  <a:pt x="1399" y="2128"/>
                </a:lnTo>
                <a:lnTo>
                  <a:pt x="1398" y="2128"/>
                </a:lnTo>
                <a:lnTo>
                  <a:pt x="1398" y="2127"/>
                </a:lnTo>
                <a:lnTo>
                  <a:pt x="1396" y="2127"/>
                </a:lnTo>
                <a:lnTo>
                  <a:pt x="1395" y="2127"/>
                </a:lnTo>
                <a:lnTo>
                  <a:pt x="1393" y="2125"/>
                </a:lnTo>
                <a:lnTo>
                  <a:pt x="1393" y="2127"/>
                </a:lnTo>
                <a:lnTo>
                  <a:pt x="1392" y="2128"/>
                </a:lnTo>
                <a:lnTo>
                  <a:pt x="1390" y="2128"/>
                </a:lnTo>
                <a:lnTo>
                  <a:pt x="1389" y="2128"/>
                </a:lnTo>
                <a:lnTo>
                  <a:pt x="1389" y="2127"/>
                </a:lnTo>
                <a:lnTo>
                  <a:pt x="1389" y="2125"/>
                </a:lnTo>
                <a:lnTo>
                  <a:pt x="1390" y="2124"/>
                </a:lnTo>
                <a:lnTo>
                  <a:pt x="1390" y="2122"/>
                </a:lnTo>
                <a:lnTo>
                  <a:pt x="1389" y="2121"/>
                </a:lnTo>
                <a:lnTo>
                  <a:pt x="1389" y="2119"/>
                </a:lnTo>
                <a:lnTo>
                  <a:pt x="1389" y="2118"/>
                </a:lnTo>
                <a:lnTo>
                  <a:pt x="1389" y="2116"/>
                </a:lnTo>
                <a:lnTo>
                  <a:pt x="1389" y="2115"/>
                </a:lnTo>
                <a:lnTo>
                  <a:pt x="1389" y="2113"/>
                </a:lnTo>
                <a:lnTo>
                  <a:pt x="1387" y="2112"/>
                </a:lnTo>
                <a:lnTo>
                  <a:pt x="1389" y="2112"/>
                </a:lnTo>
                <a:lnTo>
                  <a:pt x="1387" y="2110"/>
                </a:lnTo>
                <a:lnTo>
                  <a:pt x="1386" y="2110"/>
                </a:lnTo>
                <a:lnTo>
                  <a:pt x="1386" y="2109"/>
                </a:lnTo>
                <a:lnTo>
                  <a:pt x="1387" y="2109"/>
                </a:lnTo>
                <a:lnTo>
                  <a:pt x="1387" y="2107"/>
                </a:lnTo>
                <a:lnTo>
                  <a:pt x="1386" y="2107"/>
                </a:lnTo>
                <a:lnTo>
                  <a:pt x="1386" y="2109"/>
                </a:lnTo>
                <a:lnTo>
                  <a:pt x="1386" y="2110"/>
                </a:lnTo>
                <a:lnTo>
                  <a:pt x="1387" y="2112"/>
                </a:lnTo>
                <a:lnTo>
                  <a:pt x="1386" y="2112"/>
                </a:lnTo>
                <a:lnTo>
                  <a:pt x="1385" y="2112"/>
                </a:lnTo>
                <a:lnTo>
                  <a:pt x="1383" y="2112"/>
                </a:lnTo>
                <a:lnTo>
                  <a:pt x="1382" y="2112"/>
                </a:lnTo>
                <a:lnTo>
                  <a:pt x="1382" y="2110"/>
                </a:lnTo>
                <a:lnTo>
                  <a:pt x="1382" y="2109"/>
                </a:lnTo>
                <a:lnTo>
                  <a:pt x="1382" y="2102"/>
                </a:lnTo>
                <a:lnTo>
                  <a:pt x="1382" y="2100"/>
                </a:lnTo>
                <a:lnTo>
                  <a:pt x="1382" y="2099"/>
                </a:lnTo>
                <a:lnTo>
                  <a:pt x="1382" y="2097"/>
                </a:lnTo>
                <a:lnTo>
                  <a:pt x="1383" y="2096"/>
                </a:lnTo>
                <a:lnTo>
                  <a:pt x="1383" y="2093"/>
                </a:lnTo>
                <a:lnTo>
                  <a:pt x="1385" y="2088"/>
                </a:lnTo>
                <a:lnTo>
                  <a:pt x="1385" y="2083"/>
                </a:lnTo>
                <a:lnTo>
                  <a:pt x="1386" y="2080"/>
                </a:lnTo>
                <a:lnTo>
                  <a:pt x="1386" y="2071"/>
                </a:lnTo>
                <a:lnTo>
                  <a:pt x="1386" y="2069"/>
                </a:lnTo>
                <a:lnTo>
                  <a:pt x="1387" y="2063"/>
                </a:lnTo>
                <a:lnTo>
                  <a:pt x="1387" y="2058"/>
                </a:lnTo>
                <a:lnTo>
                  <a:pt x="1387" y="2056"/>
                </a:lnTo>
                <a:lnTo>
                  <a:pt x="1387" y="2055"/>
                </a:lnTo>
                <a:lnTo>
                  <a:pt x="1389" y="2055"/>
                </a:lnTo>
                <a:lnTo>
                  <a:pt x="1389" y="2053"/>
                </a:lnTo>
                <a:lnTo>
                  <a:pt x="1389" y="2052"/>
                </a:lnTo>
                <a:lnTo>
                  <a:pt x="1389" y="2050"/>
                </a:lnTo>
                <a:lnTo>
                  <a:pt x="1389" y="2049"/>
                </a:lnTo>
                <a:lnTo>
                  <a:pt x="1390" y="2046"/>
                </a:lnTo>
                <a:lnTo>
                  <a:pt x="1392" y="2043"/>
                </a:lnTo>
                <a:lnTo>
                  <a:pt x="1392" y="2041"/>
                </a:lnTo>
                <a:lnTo>
                  <a:pt x="1393" y="2041"/>
                </a:lnTo>
                <a:lnTo>
                  <a:pt x="1393" y="2043"/>
                </a:lnTo>
                <a:lnTo>
                  <a:pt x="1393" y="2044"/>
                </a:lnTo>
                <a:lnTo>
                  <a:pt x="1393" y="2046"/>
                </a:lnTo>
                <a:lnTo>
                  <a:pt x="1395" y="2046"/>
                </a:lnTo>
                <a:lnTo>
                  <a:pt x="1396" y="2046"/>
                </a:lnTo>
                <a:lnTo>
                  <a:pt x="1399" y="2044"/>
                </a:lnTo>
                <a:lnTo>
                  <a:pt x="1401" y="2044"/>
                </a:lnTo>
                <a:lnTo>
                  <a:pt x="1401" y="2043"/>
                </a:lnTo>
                <a:lnTo>
                  <a:pt x="1402" y="2041"/>
                </a:lnTo>
                <a:lnTo>
                  <a:pt x="1402" y="2040"/>
                </a:lnTo>
                <a:lnTo>
                  <a:pt x="1402" y="2038"/>
                </a:lnTo>
                <a:lnTo>
                  <a:pt x="1404" y="2038"/>
                </a:lnTo>
                <a:lnTo>
                  <a:pt x="1404" y="2040"/>
                </a:lnTo>
                <a:lnTo>
                  <a:pt x="1407" y="2040"/>
                </a:lnTo>
                <a:lnTo>
                  <a:pt x="1407" y="2041"/>
                </a:lnTo>
                <a:lnTo>
                  <a:pt x="1408" y="2041"/>
                </a:lnTo>
                <a:lnTo>
                  <a:pt x="1410" y="2041"/>
                </a:lnTo>
                <a:lnTo>
                  <a:pt x="1411" y="2041"/>
                </a:lnTo>
                <a:lnTo>
                  <a:pt x="1412" y="2041"/>
                </a:lnTo>
                <a:lnTo>
                  <a:pt x="1414" y="2041"/>
                </a:lnTo>
                <a:lnTo>
                  <a:pt x="1415" y="2041"/>
                </a:lnTo>
                <a:lnTo>
                  <a:pt x="1417" y="2041"/>
                </a:lnTo>
                <a:lnTo>
                  <a:pt x="1417" y="2043"/>
                </a:lnTo>
                <a:lnTo>
                  <a:pt x="1417" y="2044"/>
                </a:lnTo>
                <a:lnTo>
                  <a:pt x="1418" y="2044"/>
                </a:lnTo>
                <a:lnTo>
                  <a:pt x="1418" y="2046"/>
                </a:lnTo>
                <a:lnTo>
                  <a:pt x="1420" y="2046"/>
                </a:lnTo>
                <a:lnTo>
                  <a:pt x="1418" y="2046"/>
                </a:lnTo>
                <a:lnTo>
                  <a:pt x="1418" y="2044"/>
                </a:lnTo>
                <a:lnTo>
                  <a:pt x="1417" y="2044"/>
                </a:lnTo>
                <a:lnTo>
                  <a:pt x="1417" y="2043"/>
                </a:lnTo>
                <a:lnTo>
                  <a:pt x="1417" y="2041"/>
                </a:lnTo>
                <a:lnTo>
                  <a:pt x="1415" y="2040"/>
                </a:lnTo>
                <a:lnTo>
                  <a:pt x="1414" y="2040"/>
                </a:lnTo>
                <a:lnTo>
                  <a:pt x="1412" y="2040"/>
                </a:lnTo>
                <a:lnTo>
                  <a:pt x="1411" y="2040"/>
                </a:lnTo>
                <a:lnTo>
                  <a:pt x="1410" y="2040"/>
                </a:lnTo>
                <a:lnTo>
                  <a:pt x="1408" y="2038"/>
                </a:lnTo>
                <a:lnTo>
                  <a:pt x="1407" y="2038"/>
                </a:lnTo>
                <a:lnTo>
                  <a:pt x="1407" y="2037"/>
                </a:lnTo>
                <a:lnTo>
                  <a:pt x="1407" y="2035"/>
                </a:lnTo>
                <a:lnTo>
                  <a:pt x="1407" y="2034"/>
                </a:lnTo>
                <a:lnTo>
                  <a:pt x="1405" y="2034"/>
                </a:lnTo>
                <a:lnTo>
                  <a:pt x="1405" y="2035"/>
                </a:lnTo>
                <a:lnTo>
                  <a:pt x="1405" y="2037"/>
                </a:lnTo>
                <a:lnTo>
                  <a:pt x="1404" y="2037"/>
                </a:lnTo>
                <a:lnTo>
                  <a:pt x="1402" y="2037"/>
                </a:lnTo>
                <a:lnTo>
                  <a:pt x="1401" y="2037"/>
                </a:lnTo>
                <a:lnTo>
                  <a:pt x="1399" y="2038"/>
                </a:lnTo>
                <a:lnTo>
                  <a:pt x="1399" y="2040"/>
                </a:lnTo>
                <a:lnTo>
                  <a:pt x="1398" y="2040"/>
                </a:lnTo>
                <a:lnTo>
                  <a:pt x="1398" y="2038"/>
                </a:lnTo>
                <a:lnTo>
                  <a:pt x="1396" y="2037"/>
                </a:lnTo>
                <a:lnTo>
                  <a:pt x="1396" y="2035"/>
                </a:lnTo>
                <a:lnTo>
                  <a:pt x="1395" y="2035"/>
                </a:lnTo>
                <a:lnTo>
                  <a:pt x="1395" y="2034"/>
                </a:lnTo>
                <a:lnTo>
                  <a:pt x="1393" y="2034"/>
                </a:lnTo>
                <a:lnTo>
                  <a:pt x="1393" y="2033"/>
                </a:lnTo>
                <a:lnTo>
                  <a:pt x="1392" y="2033"/>
                </a:lnTo>
                <a:lnTo>
                  <a:pt x="1392" y="2031"/>
                </a:lnTo>
                <a:lnTo>
                  <a:pt x="1392" y="2030"/>
                </a:lnTo>
                <a:lnTo>
                  <a:pt x="1392" y="2028"/>
                </a:lnTo>
                <a:lnTo>
                  <a:pt x="1392" y="2030"/>
                </a:lnTo>
                <a:lnTo>
                  <a:pt x="1392" y="2028"/>
                </a:lnTo>
                <a:lnTo>
                  <a:pt x="1390" y="2028"/>
                </a:lnTo>
                <a:lnTo>
                  <a:pt x="1390" y="2027"/>
                </a:lnTo>
                <a:lnTo>
                  <a:pt x="1390" y="2025"/>
                </a:lnTo>
                <a:lnTo>
                  <a:pt x="1392" y="2024"/>
                </a:lnTo>
                <a:lnTo>
                  <a:pt x="1392" y="2022"/>
                </a:lnTo>
                <a:lnTo>
                  <a:pt x="1392" y="2021"/>
                </a:lnTo>
                <a:lnTo>
                  <a:pt x="1392" y="2019"/>
                </a:lnTo>
                <a:lnTo>
                  <a:pt x="1392" y="2018"/>
                </a:lnTo>
                <a:lnTo>
                  <a:pt x="1392" y="2016"/>
                </a:lnTo>
                <a:lnTo>
                  <a:pt x="1393" y="2015"/>
                </a:lnTo>
                <a:lnTo>
                  <a:pt x="1393" y="2013"/>
                </a:lnTo>
                <a:lnTo>
                  <a:pt x="1393" y="2012"/>
                </a:lnTo>
                <a:lnTo>
                  <a:pt x="1395" y="2010"/>
                </a:lnTo>
                <a:lnTo>
                  <a:pt x="1395" y="2009"/>
                </a:lnTo>
                <a:lnTo>
                  <a:pt x="1395" y="2008"/>
                </a:lnTo>
                <a:lnTo>
                  <a:pt x="1396" y="2006"/>
                </a:lnTo>
                <a:lnTo>
                  <a:pt x="1396" y="2005"/>
                </a:lnTo>
                <a:lnTo>
                  <a:pt x="1398" y="2003"/>
                </a:lnTo>
                <a:lnTo>
                  <a:pt x="1398" y="2005"/>
                </a:lnTo>
                <a:lnTo>
                  <a:pt x="1398" y="2003"/>
                </a:lnTo>
                <a:lnTo>
                  <a:pt x="1399" y="2003"/>
                </a:lnTo>
                <a:lnTo>
                  <a:pt x="1401" y="2002"/>
                </a:lnTo>
                <a:lnTo>
                  <a:pt x="1401" y="2000"/>
                </a:lnTo>
                <a:lnTo>
                  <a:pt x="1402" y="2000"/>
                </a:lnTo>
                <a:lnTo>
                  <a:pt x="1404" y="2000"/>
                </a:lnTo>
                <a:lnTo>
                  <a:pt x="1404" y="1999"/>
                </a:lnTo>
                <a:lnTo>
                  <a:pt x="1405" y="1999"/>
                </a:lnTo>
                <a:lnTo>
                  <a:pt x="1405" y="1997"/>
                </a:lnTo>
                <a:lnTo>
                  <a:pt x="1407" y="1996"/>
                </a:lnTo>
                <a:lnTo>
                  <a:pt x="1407" y="1994"/>
                </a:lnTo>
                <a:lnTo>
                  <a:pt x="1408" y="1993"/>
                </a:lnTo>
                <a:lnTo>
                  <a:pt x="1408" y="1991"/>
                </a:lnTo>
                <a:lnTo>
                  <a:pt x="1410" y="1991"/>
                </a:lnTo>
                <a:lnTo>
                  <a:pt x="1410" y="1990"/>
                </a:lnTo>
                <a:lnTo>
                  <a:pt x="1411" y="1988"/>
                </a:lnTo>
                <a:lnTo>
                  <a:pt x="1412" y="1987"/>
                </a:lnTo>
                <a:lnTo>
                  <a:pt x="1414" y="1987"/>
                </a:lnTo>
                <a:lnTo>
                  <a:pt x="1414" y="1986"/>
                </a:lnTo>
                <a:lnTo>
                  <a:pt x="1415" y="1984"/>
                </a:lnTo>
                <a:lnTo>
                  <a:pt x="1415" y="1983"/>
                </a:lnTo>
                <a:lnTo>
                  <a:pt x="1417" y="1983"/>
                </a:lnTo>
                <a:lnTo>
                  <a:pt x="1418" y="1981"/>
                </a:lnTo>
                <a:lnTo>
                  <a:pt x="1420" y="1980"/>
                </a:lnTo>
                <a:lnTo>
                  <a:pt x="1421" y="1978"/>
                </a:lnTo>
                <a:lnTo>
                  <a:pt x="1423" y="1978"/>
                </a:lnTo>
                <a:lnTo>
                  <a:pt x="1424" y="1978"/>
                </a:lnTo>
                <a:lnTo>
                  <a:pt x="1426" y="1978"/>
                </a:lnTo>
                <a:lnTo>
                  <a:pt x="1426" y="1977"/>
                </a:lnTo>
                <a:lnTo>
                  <a:pt x="1427" y="1977"/>
                </a:lnTo>
                <a:lnTo>
                  <a:pt x="1429" y="1977"/>
                </a:lnTo>
                <a:lnTo>
                  <a:pt x="1429" y="1975"/>
                </a:lnTo>
                <a:lnTo>
                  <a:pt x="1430" y="1975"/>
                </a:lnTo>
                <a:lnTo>
                  <a:pt x="1432" y="1975"/>
                </a:lnTo>
                <a:lnTo>
                  <a:pt x="1433" y="1975"/>
                </a:lnTo>
                <a:lnTo>
                  <a:pt x="1435" y="1975"/>
                </a:lnTo>
                <a:lnTo>
                  <a:pt x="1435" y="1977"/>
                </a:lnTo>
                <a:lnTo>
                  <a:pt x="1436" y="1977"/>
                </a:lnTo>
                <a:lnTo>
                  <a:pt x="1437" y="1977"/>
                </a:lnTo>
                <a:lnTo>
                  <a:pt x="1437" y="1978"/>
                </a:lnTo>
                <a:lnTo>
                  <a:pt x="1439" y="1978"/>
                </a:lnTo>
                <a:lnTo>
                  <a:pt x="1439" y="1977"/>
                </a:lnTo>
                <a:lnTo>
                  <a:pt x="1440" y="1978"/>
                </a:lnTo>
                <a:lnTo>
                  <a:pt x="1440" y="1977"/>
                </a:lnTo>
                <a:lnTo>
                  <a:pt x="1442" y="1978"/>
                </a:lnTo>
                <a:lnTo>
                  <a:pt x="1443" y="1978"/>
                </a:lnTo>
                <a:lnTo>
                  <a:pt x="1443" y="1980"/>
                </a:lnTo>
                <a:lnTo>
                  <a:pt x="1443" y="1981"/>
                </a:lnTo>
                <a:lnTo>
                  <a:pt x="1445" y="1981"/>
                </a:lnTo>
                <a:lnTo>
                  <a:pt x="1446" y="1981"/>
                </a:lnTo>
                <a:lnTo>
                  <a:pt x="1448" y="1983"/>
                </a:lnTo>
                <a:lnTo>
                  <a:pt x="1448" y="1984"/>
                </a:lnTo>
                <a:lnTo>
                  <a:pt x="1449" y="1984"/>
                </a:lnTo>
                <a:lnTo>
                  <a:pt x="1451" y="1984"/>
                </a:lnTo>
                <a:lnTo>
                  <a:pt x="1452" y="1984"/>
                </a:lnTo>
                <a:lnTo>
                  <a:pt x="1454" y="1986"/>
                </a:lnTo>
                <a:lnTo>
                  <a:pt x="1454" y="1984"/>
                </a:lnTo>
                <a:lnTo>
                  <a:pt x="1452" y="1983"/>
                </a:lnTo>
                <a:lnTo>
                  <a:pt x="1451" y="1983"/>
                </a:lnTo>
                <a:lnTo>
                  <a:pt x="1451" y="1984"/>
                </a:lnTo>
                <a:lnTo>
                  <a:pt x="1449" y="1984"/>
                </a:lnTo>
                <a:lnTo>
                  <a:pt x="1449" y="1983"/>
                </a:lnTo>
                <a:lnTo>
                  <a:pt x="1448" y="1981"/>
                </a:lnTo>
                <a:lnTo>
                  <a:pt x="1446" y="1981"/>
                </a:lnTo>
                <a:lnTo>
                  <a:pt x="1445" y="1981"/>
                </a:lnTo>
                <a:lnTo>
                  <a:pt x="1443" y="1981"/>
                </a:lnTo>
                <a:lnTo>
                  <a:pt x="1443" y="1980"/>
                </a:lnTo>
                <a:lnTo>
                  <a:pt x="1443" y="1978"/>
                </a:lnTo>
                <a:lnTo>
                  <a:pt x="1442" y="1978"/>
                </a:lnTo>
                <a:lnTo>
                  <a:pt x="1442" y="1977"/>
                </a:lnTo>
                <a:lnTo>
                  <a:pt x="1440" y="1977"/>
                </a:lnTo>
                <a:lnTo>
                  <a:pt x="1439" y="1977"/>
                </a:lnTo>
                <a:lnTo>
                  <a:pt x="1437" y="1977"/>
                </a:lnTo>
                <a:lnTo>
                  <a:pt x="1437" y="1978"/>
                </a:lnTo>
                <a:lnTo>
                  <a:pt x="1437" y="1977"/>
                </a:lnTo>
                <a:lnTo>
                  <a:pt x="1436" y="1977"/>
                </a:lnTo>
                <a:lnTo>
                  <a:pt x="1435" y="1975"/>
                </a:lnTo>
                <a:lnTo>
                  <a:pt x="1433" y="1974"/>
                </a:lnTo>
                <a:lnTo>
                  <a:pt x="1433" y="1975"/>
                </a:lnTo>
                <a:lnTo>
                  <a:pt x="1432" y="1974"/>
                </a:lnTo>
                <a:lnTo>
                  <a:pt x="1430" y="1974"/>
                </a:lnTo>
                <a:lnTo>
                  <a:pt x="1429" y="1974"/>
                </a:lnTo>
                <a:lnTo>
                  <a:pt x="1429" y="1975"/>
                </a:lnTo>
                <a:lnTo>
                  <a:pt x="1427" y="1975"/>
                </a:lnTo>
                <a:lnTo>
                  <a:pt x="1426" y="1975"/>
                </a:lnTo>
                <a:lnTo>
                  <a:pt x="1426" y="1977"/>
                </a:lnTo>
                <a:lnTo>
                  <a:pt x="1424" y="1977"/>
                </a:lnTo>
                <a:lnTo>
                  <a:pt x="1423" y="1977"/>
                </a:lnTo>
                <a:lnTo>
                  <a:pt x="1423" y="1975"/>
                </a:lnTo>
                <a:lnTo>
                  <a:pt x="1423" y="1974"/>
                </a:lnTo>
                <a:lnTo>
                  <a:pt x="1423" y="1972"/>
                </a:lnTo>
                <a:lnTo>
                  <a:pt x="1423" y="1971"/>
                </a:lnTo>
                <a:lnTo>
                  <a:pt x="1423" y="1969"/>
                </a:lnTo>
                <a:lnTo>
                  <a:pt x="1424" y="1968"/>
                </a:lnTo>
                <a:lnTo>
                  <a:pt x="1424" y="1969"/>
                </a:lnTo>
                <a:lnTo>
                  <a:pt x="1426" y="1968"/>
                </a:lnTo>
                <a:lnTo>
                  <a:pt x="1426" y="1966"/>
                </a:lnTo>
                <a:lnTo>
                  <a:pt x="1426" y="1965"/>
                </a:lnTo>
                <a:lnTo>
                  <a:pt x="1427" y="1963"/>
                </a:lnTo>
                <a:lnTo>
                  <a:pt x="1427" y="1962"/>
                </a:lnTo>
                <a:lnTo>
                  <a:pt x="1426" y="1961"/>
                </a:lnTo>
                <a:lnTo>
                  <a:pt x="1426" y="1959"/>
                </a:lnTo>
                <a:lnTo>
                  <a:pt x="1426" y="1958"/>
                </a:lnTo>
                <a:lnTo>
                  <a:pt x="1427" y="1956"/>
                </a:lnTo>
                <a:lnTo>
                  <a:pt x="1429" y="1955"/>
                </a:lnTo>
                <a:lnTo>
                  <a:pt x="1429" y="1953"/>
                </a:lnTo>
                <a:lnTo>
                  <a:pt x="1429" y="1952"/>
                </a:lnTo>
                <a:lnTo>
                  <a:pt x="1429" y="1949"/>
                </a:lnTo>
                <a:lnTo>
                  <a:pt x="1429" y="1947"/>
                </a:lnTo>
                <a:lnTo>
                  <a:pt x="1430" y="1947"/>
                </a:lnTo>
                <a:lnTo>
                  <a:pt x="1430" y="1946"/>
                </a:lnTo>
                <a:lnTo>
                  <a:pt x="1432" y="1946"/>
                </a:lnTo>
                <a:lnTo>
                  <a:pt x="1433" y="1946"/>
                </a:lnTo>
                <a:lnTo>
                  <a:pt x="1433" y="1944"/>
                </a:lnTo>
                <a:lnTo>
                  <a:pt x="1435" y="1944"/>
                </a:lnTo>
                <a:lnTo>
                  <a:pt x="1435" y="1943"/>
                </a:lnTo>
                <a:lnTo>
                  <a:pt x="1436" y="1941"/>
                </a:lnTo>
                <a:lnTo>
                  <a:pt x="1437" y="1941"/>
                </a:lnTo>
                <a:lnTo>
                  <a:pt x="1436" y="1941"/>
                </a:lnTo>
                <a:lnTo>
                  <a:pt x="1436" y="1940"/>
                </a:lnTo>
                <a:lnTo>
                  <a:pt x="1436" y="1938"/>
                </a:lnTo>
                <a:lnTo>
                  <a:pt x="1437" y="1938"/>
                </a:lnTo>
                <a:lnTo>
                  <a:pt x="1437" y="1937"/>
                </a:lnTo>
                <a:lnTo>
                  <a:pt x="1437" y="1936"/>
                </a:lnTo>
                <a:lnTo>
                  <a:pt x="1436" y="1936"/>
                </a:lnTo>
                <a:lnTo>
                  <a:pt x="1436" y="1934"/>
                </a:lnTo>
                <a:lnTo>
                  <a:pt x="1436" y="1933"/>
                </a:lnTo>
                <a:lnTo>
                  <a:pt x="1436" y="1931"/>
                </a:lnTo>
                <a:lnTo>
                  <a:pt x="1437" y="1930"/>
                </a:lnTo>
                <a:lnTo>
                  <a:pt x="1436" y="1928"/>
                </a:lnTo>
                <a:lnTo>
                  <a:pt x="1437" y="1928"/>
                </a:lnTo>
                <a:lnTo>
                  <a:pt x="1439" y="1927"/>
                </a:lnTo>
                <a:lnTo>
                  <a:pt x="1440" y="1925"/>
                </a:lnTo>
                <a:lnTo>
                  <a:pt x="1440" y="1924"/>
                </a:lnTo>
                <a:lnTo>
                  <a:pt x="1442" y="1924"/>
                </a:lnTo>
                <a:lnTo>
                  <a:pt x="1442" y="1922"/>
                </a:lnTo>
                <a:lnTo>
                  <a:pt x="1443" y="1919"/>
                </a:lnTo>
                <a:lnTo>
                  <a:pt x="1445" y="1921"/>
                </a:lnTo>
                <a:lnTo>
                  <a:pt x="1446" y="1922"/>
                </a:lnTo>
                <a:lnTo>
                  <a:pt x="1448" y="1922"/>
                </a:lnTo>
                <a:lnTo>
                  <a:pt x="1449" y="1922"/>
                </a:lnTo>
                <a:lnTo>
                  <a:pt x="1451" y="1922"/>
                </a:lnTo>
                <a:lnTo>
                  <a:pt x="1451" y="1921"/>
                </a:lnTo>
                <a:lnTo>
                  <a:pt x="1451" y="1919"/>
                </a:lnTo>
                <a:lnTo>
                  <a:pt x="1451" y="1918"/>
                </a:lnTo>
                <a:lnTo>
                  <a:pt x="1451" y="1916"/>
                </a:lnTo>
                <a:lnTo>
                  <a:pt x="1452" y="1916"/>
                </a:lnTo>
                <a:lnTo>
                  <a:pt x="1454" y="1916"/>
                </a:lnTo>
                <a:lnTo>
                  <a:pt x="1455" y="1916"/>
                </a:lnTo>
                <a:lnTo>
                  <a:pt x="1455" y="1915"/>
                </a:lnTo>
                <a:lnTo>
                  <a:pt x="1454" y="1915"/>
                </a:lnTo>
                <a:lnTo>
                  <a:pt x="1452" y="1915"/>
                </a:lnTo>
                <a:lnTo>
                  <a:pt x="1451" y="1915"/>
                </a:lnTo>
                <a:lnTo>
                  <a:pt x="1451" y="1916"/>
                </a:lnTo>
                <a:lnTo>
                  <a:pt x="1451" y="1918"/>
                </a:lnTo>
                <a:lnTo>
                  <a:pt x="1451" y="1919"/>
                </a:lnTo>
                <a:lnTo>
                  <a:pt x="1451" y="1921"/>
                </a:lnTo>
                <a:lnTo>
                  <a:pt x="1449" y="1921"/>
                </a:lnTo>
                <a:lnTo>
                  <a:pt x="1449" y="1922"/>
                </a:lnTo>
                <a:lnTo>
                  <a:pt x="1448" y="1921"/>
                </a:lnTo>
                <a:lnTo>
                  <a:pt x="1446" y="1921"/>
                </a:lnTo>
                <a:lnTo>
                  <a:pt x="1445" y="1921"/>
                </a:lnTo>
                <a:lnTo>
                  <a:pt x="1445" y="1919"/>
                </a:lnTo>
                <a:lnTo>
                  <a:pt x="1443" y="1919"/>
                </a:lnTo>
                <a:lnTo>
                  <a:pt x="1442" y="1919"/>
                </a:lnTo>
                <a:lnTo>
                  <a:pt x="1442" y="1921"/>
                </a:lnTo>
                <a:lnTo>
                  <a:pt x="1440" y="1922"/>
                </a:lnTo>
                <a:lnTo>
                  <a:pt x="1440" y="1924"/>
                </a:lnTo>
                <a:lnTo>
                  <a:pt x="1440" y="1925"/>
                </a:lnTo>
                <a:lnTo>
                  <a:pt x="1439" y="1925"/>
                </a:lnTo>
                <a:lnTo>
                  <a:pt x="1437" y="1927"/>
                </a:lnTo>
                <a:lnTo>
                  <a:pt x="1436" y="1927"/>
                </a:lnTo>
                <a:lnTo>
                  <a:pt x="1436" y="1928"/>
                </a:lnTo>
                <a:lnTo>
                  <a:pt x="1436" y="1930"/>
                </a:lnTo>
                <a:lnTo>
                  <a:pt x="1435" y="1931"/>
                </a:lnTo>
                <a:lnTo>
                  <a:pt x="1435" y="1933"/>
                </a:lnTo>
                <a:lnTo>
                  <a:pt x="1435" y="1938"/>
                </a:lnTo>
                <a:lnTo>
                  <a:pt x="1435" y="1940"/>
                </a:lnTo>
                <a:lnTo>
                  <a:pt x="1433" y="1940"/>
                </a:lnTo>
                <a:lnTo>
                  <a:pt x="1433" y="1941"/>
                </a:lnTo>
                <a:lnTo>
                  <a:pt x="1432" y="1941"/>
                </a:lnTo>
                <a:lnTo>
                  <a:pt x="1430" y="1943"/>
                </a:lnTo>
                <a:lnTo>
                  <a:pt x="1429" y="1943"/>
                </a:lnTo>
                <a:lnTo>
                  <a:pt x="1429" y="1944"/>
                </a:lnTo>
                <a:lnTo>
                  <a:pt x="1427" y="1946"/>
                </a:lnTo>
                <a:lnTo>
                  <a:pt x="1426" y="1946"/>
                </a:lnTo>
                <a:lnTo>
                  <a:pt x="1426" y="1947"/>
                </a:lnTo>
                <a:lnTo>
                  <a:pt x="1424" y="1947"/>
                </a:lnTo>
                <a:lnTo>
                  <a:pt x="1424" y="1949"/>
                </a:lnTo>
                <a:lnTo>
                  <a:pt x="1424" y="1950"/>
                </a:lnTo>
                <a:lnTo>
                  <a:pt x="1424" y="1952"/>
                </a:lnTo>
                <a:lnTo>
                  <a:pt x="1424" y="1953"/>
                </a:lnTo>
                <a:lnTo>
                  <a:pt x="1423" y="1955"/>
                </a:lnTo>
                <a:lnTo>
                  <a:pt x="1423" y="1956"/>
                </a:lnTo>
                <a:lnTo>
                  <a:pt x="1421" y="1956"/>
                </a:lnTo>
                <a:lnTo>
                  <a:pt x="1420" y="1958"/>
                </a:lnTo>
                <a:lnTo>
                  <a:pt x="1418" y="1959"/>
                </a:lnTo>
                <a:lnTo>
                  <a:pt x="1417" y="1959"/>
                </a:lnTo>
                <a:lnTo>
                  <a:pt x="1415" y="1959"/>
                </a:lnTo>
                <a:lnTo>
                  <a:pt x="1415" y="1961"/>
                </a:lnTo>
                <a:lnTo>
                  <a:pt x="1414" y="1961"/>
                </a:lnTo>
                <a:lnTo>
                  <a:pt x="1412" y="1962"/>
                </a:lnTo>
                <a:lnTo>
                  <a:pt x="1411" y="1962"/>
                </a:lnTo>
                <a:lnTo>
                  <a:pt x="1410" y="1962"/>
                </a:lnTo>
                <a:lnTo>
                  <a:pt x="1408" y="1962"/>
                </a:lnTo>
                <a:lnTo>
                  <a:pt x="1407" y="1962"/>
                </a:lnTo>
                <a:lnTo>
                  <a:pt x="1405" y="1963"/>
                </a:lnTo>
                <a:lnTo>
                  <a:pt x="1404" y="1965"/>
                </a:lnTo>
                <a:lnTo>
                  <a:pt x="1402" y="1965"/>
                </a:lnTo>
                <a:lnTo>
                  <a:pt x="1401" y="1966"/>
                </a:lnTo>
                <a:lnTo>
                  <a:pt x="1401" y="1968"/>
                </a:lnTo>
                <a:lnTo>
                  <a:pt x="1399" y="1968"/>
                </a:lnTo>
                <a:lnTo>
                  <a:pt x="1398" y="1968"/>
                </a:lnTo>
                <a:lnTo>
                  <a:pt x="1396" y="1968"/>
                </a:lnTo>
                <a:lnTo>
                  <a:pt x="1393" y="1969"/>
                </a:lnTo>
                <a:lnTo>
                  <a:pt x="1392" y="1971"/>
                </a:lnTo>
                <a:lnTo>
                  <a:pt x="1392" y="1972"/>
                </a:lnTo>
                <a:lnTo>
                  <a:pt x="1390" y="1972"/>
                </a:lnTo>
                <a:lnTo>
                  <a:pt x="1389" y="1974"/>
                </a:lnTo>
                <a:lnTo>
                  <a:pt x="1385" y="1974"/>
                </a:lnTo>
                <a:lnTo>
                  <a:pt x="1382" y="1975"/>
                </a:lnTo>
                <a:lnTo>
                  <a:pt x="1380" y="1977"/>
                </a:lnTo>
                <a:lnTo>
                  <a:pt x="1379" y="1977"/>
                </a:lnTo>
                <a:lnTo>
                  <a:pt x="1377" y="1978"/>
                </a:lnTo>
                <a:lnTo>
                  <a:pt x="1376" y="1980"/>
                </a:lnTo>
                <a:lnTo>
                  <a:pt x="1374" y="1981"/>
                </a:lnTo>
                <a:lnTo>
                  <a:pt x="1371" y="1981"/>
                </a:lnTo>
                <a:lnTo>
                  <a:pt x="1368" y="1983"/>
                </a:lnTo>
                <a:lnTo>
                  <a:pt x="1367" y="1984"/>
                </a:lnTo>
                <a:lnTo>
                  <a:pt x="1364" y="1986"/>
                </a:lnTo>
                <a:lnTo>
                  <a:pt x="1362" y="1986"/>
                </a:lnTo>
                <a:lnTo>
                  <a:pt x="1361" y="1987"/>
                </a:lnTo>
                <a:lnTo>
                  <a:pt x="1360" y="1987"/>
                </a:lnTo>
                <a:lnTo>
                  <a:pt x="1358" y="1988"/>
                </a:lnTo>
                <a:lnTo>
                  <a:pt x="1355" y="1988"/>
                </a:lnTo>
                <a:lnTo>
                  <a:pt x="1354" y="1990"/>
                </a:lnTo>
                <a:lnTo>
                  <a:pt x="1351" y="1990"/>
                </a:lnTo>
                <a:lnTo>
                  <a:pt x="1349" y="1990"/>
                </a:lnTo>
                <a:lnTo>
                  <a:pt x="1348" y="1988"/>
                </a:lnTo>
                <a:lnTo>
                  <a:pt x="1346" y="1988"/>
                </a:lnTo>
                <a:lnTo>
                  <a:pt x="1346" y="1987"/>
                </a:lnTo>
                <a:lnTo>
                  <a:pt x="1346" y="1988"/>
                </a:lnTo>
                <a:lnTo>
                  <a:pt x="1345" y="1987"/>
                </a:lnTo>
                <a:lnTo>
                  <a:pt x="1343" y="1987"/>
                </a:lnTo>
                <a:lnTo>
                  <a:pt x="1343" y="1986"/>
                </a:lnTo>
                <a:lnTo>
                  <a:pt x="1342" y="1986"/>
                </a:lnTo>
                <a:lnTo>
                  <a:pt x="1342" y="1984"/>
                </a:lnTo>
                <a:lnTo>
                  <a:pt x="1340" y="1984"/>
                </a:lnTo>
                <a:lnTo>
                  <a:pt x="1340" y="1983"/>
                </a:lnTo>
                <a:lnTo>
                  <a:pt x="1340" y="1981"/>
                </a:lnTo>
                <a:lnTo>
                  <a:pt x="1340" y="1978"/>
                </a:lnTo>
                <a:lnTo>
                  <a:pt x="1340" y="1977"/>
                </a:lnTo>
                <a:lnTo>
                  <a:pt x="1340" y="1975"/>
                </a:lnTo>
                <a:lnTo>
                  <a:pt x="1337" y="1974"/>
                </a:lnTo>
                <a:lnTo>
                  <a:pt x="1336" y="1971"/>
                </a:lnTo>
                <a:lnTo>
                  <a:pt x="1335" y="1971"/>
                </a:lnTo>
                <a:lnTo>
                  <a:pt x="1333" y="1969"/>
                </a:lnTo>
                <a:lnTo>
                  <a:pt x="1332" y="1969"/>
                </a:lnTo>
                <a:lnTo>
                  <a:pt x="1330" y="1969"/>
                </a:lnTo>
                <a:lnTo>
                  <a:pt x="1329" y="1969"/>
                </a:lnTo>
                <a:lnTo>
                  <a:pt x="1327" y="1968"/>
                </a:lnTo>
                <a:lnTo>
                  <a:pt x="1327" y="1966"/>
                </a:lnTo>
                <a:lnTo>
                  <a:pt x="1326" y="1966"/>
                </a:lnTo>
                <a:lnTo>
                  <a:pt x="1326" y="1965"/>
                </a:lnTo>
                <a:lnTo>
                  <a:pt x="1327" y="1965"/>
                </a:lnTo>
                <a:lnTo>
                  <a:pt x="1327" y="1963"/>
                </a:lnTo>
                <a:lnTo>
                  <a:pt x="1326" y="1963"/>
                </a:lnTo>
                <a:lnTo>
                  <a:pt x="1326" y="1962"/>
                </a:lnTo>
                <a:lnTo>
                  <a:pt x="1327" y="1961"/>
                </a:lnTo>
                <a:lnTo>
                  <a:pt x="1327" y="1962"/>
                </a:lnTo>
                <a:lnTo>
                  <a:pt x="1329" y="1962"/>
                </a:lnTo>
                <a:lnTo>
                  <a:pt x="1329" y="1961"/>
                </a:lnTo>
                <a:lnTo>
                  <a:pt x="1330" y="1961"/>
                </a:lnTo>
                <a:lnTo>
                  <a:pt x="1329" y="1959"/>
                </a:lnTo>
                <a:lnTo>
                  <a:pt x="1330" y="1959"/>
                </a:lnTo>
                <a:lnTo>
                  <a:pt x="1330" y="1958"/>
                </a:lnTo>
                <a:lnTo>
                  <a:pt x="1330" y="1956"/>
                </a:lnTo>
                <a:lnTo>
                  <a:pt x="1330" y="1955"/>
                </a:lnTo>
                <a:lnTo>
                  <a:pt x="1330" y="1953"/>
                </a:lnTo>
                <a:lnTo>
                  <a:pt x="1330" y="1952"/>
                </a:lnTo>
                <a:lnTo>
                  <a:pt x="1330" y="1950"/>
                </a:lnTo>
                <a:lnTo>
                  <a:pt x="1330" y="1949"/>
                </a:lnTo>
                <a:lnTo>
                  <a:pt x="1332" y="1947"/>
                </a:lnTo>
                <a:lnTo>
                  <a:pt x="1333" y="1946"/>
                </a:lnTo>
                <a:lnTo>
                  <a:pt x="1335" y="1946"/>
                </a:lnTo>
                <a:lnTo>
                  <a:pt x="1333" y="1944"/>
                </a:lnTo>
                <a:lnTo>
                  <a:pt x="1335" y="1944"/>
                </a:lnTo>
                <a:lnTo>
                  <a:pt x="1335" y="1943"/>
                </a:lnTo>
                <a:lnTo>
                  <a:pt x="1335" y="1941"/>
                </a:lnTo>
                <a:lnTo>
                  <a:pt x="1333" y="1941"/>
                </a:lnTo>
                <a:lnTo>
                  <a:pt x="1333" y="1943"/>
                </a:lnTo>
                <a:lnTo>
                  <a:pt x="1333" y="1944"/>
                </a:lnTo>
                <a:lnTo>
                  <a:pt x="1333" y="1946"/>
                </a:lnTo>
                <a:lnTo>
                  <a:pt x="1332" y="1946"/>
                </a:lnTo>
                <a:lnTo>
                  <a:pt x="1332" y="1944"/>
                </a:lnTo>
                <a:lnTo>
                  <a:pt x="1332" y="1943"/>
                </a:lnTo>
                <a:lnTo>
                  <a:pt x="1330" y="1943"/>
                </a:lnTo>
                <a:lnTo>
                  <a:pt x="1330" y="1941"/>
                </a:lnTo>
                <a:lnTo>
                  <a:pt x="1332" y="1941"/>
                </a:lnTo>
                <a:lnTo>
                  <a:pt x="1333" y="1940"/>
                </a:lnTo>
                <a:lnTo>
                  <a:pt x="1335" y="1940"/>
                </a:lnTo>
                <a:lnTo>
                  <a:pt x="1335" y="1938"/>
                </a:lnTo>
                <a:lnTo>
                  <a:pt x="1337" y="1937"/>
                </a:lnTo>
                <a:lnTo>
                  <a:pt x="1339" y="1937"/>
                </a:lnTo>
                <a:lnTo>
                  <a:pt x="1340" y="1938"/>
                </a:lnTo>
                <a:lnTo>
                  <a:pt x="1342" y="1938"/>
                </a:lnTo>
                <a:lnTo>
                  <a:pt x="1343" y="1938"/>
                </a:lnTo>
                <a:lnTo>
                  <a:pt x="1343" y="1940"/>
                </a:lnTo>
                <a:lnTo>
                  <a:pt x="1345" y="1940"/>
                </a:lnTo>
                <a:lnTo>
                  <a:pt x="1346" y="1940"/>
                </a:lnTo>
                <a:lnTo>
                  <a:pt x="1348" y="1940"/>
                </a:lnTo>
                <a:lnTo>
                  <a:pt x="1349" y="1940"/>
                </a:lnTo>
                <a:lnTo>
                  <a:pt x="1351" y="1940"/>
                </a:lnTo>
                <a:lnTo>
                  <a:pt x="1351" y="1941"/>
                </a:lnTo>
                <a:lnTo>
                  <a:pt x="1352" y="1941"/>
                </a:lnTo>
                <a:lnTo>
                  <a:pt x="1354" y="1941"/>
                </a:lnTo>
                <a:lnTo>
                  <a:pt x="1354" y="1943"/>
                </a:lnTo>
                <a:lnTo>
                  <a:pt x="1354" y="1944"/>
                </a:lnTo>
                <a:lnTo>
                  <a:pt x="1355" y="1944"/>
                </a:lnTo>
                <a:lnTo>
                  <a:pt x="1355" y="1946"/>
                </a:lnTo>
                <a:lnTo>
                  <a:pt x="1357" y="1947"/>
                </a:lnTo>
                <a:lnTo>
                  <a:pt x="1358" y="1949"/>
                </a:lnTo>
                <a:lnTo>
                  <a:pt x="1358" y="1950"/>
                </a:lnTo>
                <a:lnTo>
                  <a:pt x="1358" y="1952"/>
                </a:lnTo>
                <a:lnTo>
                  <a:pt x="1357" y="1952"/>
                </a:lnTo>
                <a:lnTo>
                  <a:pt x="1357" y="1953"/>
                </a:lnTo>
                <a:lnTo>
                  <a:pt x="1358" y="1953"/>
                </a:lnTo>
                <a:lnTo>
                  <a:pt x="1358" y="1955"/>
                </a:lnTo>
                <a:lnTo>
                  <a:pt x="1360" y="1955"/>
                </a:lnTo>
                <a:lnTo>
                  <a:pt x="1360" y="1956"/>
                </a:lnTo>
                <a:lnTo>
                  <a:pt x="1361" y="1956"/>
                </a:lnTo>
                <a:lnTo>
                  <a:pt x="1360" y="1956"/>
                </a:lnTo>
                <a:lnTo>
                  <a:pt x="1360" y="1958"/>
                </a:lnTo>
                <a:lnTo>
                  <a:pt x="1361" y="1958"/>
                </a:lnTo>
                <a:lnTo>
                  <a:pt x="1362" y="1958"/>
                </a:lnTo>
                <a:lnTo>
                  <a:pt x="1362" y="1959"/>
                </a:lnTo>
                <a:lnTo>
                  <a:pt x="1362" y="1958"/>
                </a:lnTo>
                <a:lnTo>
                  <a:pt x="1361" y="1958"/>
                </a:lnTo>
                <a:lnTo>
                  <a:pt x="1361" y="1956"/>
                </a:lnTo>
                <a:lnTo>
                  <a:pt x="1361" y="1955"/>
                </a:lnTo>
                <a:lnTo>
                  <a:pt x="1362" y="1955"/>
                </a:lnTo>
                <a:lnTo>
                  <a:pt x="1362" y="1953"/>
                </a:lnTo>
                <a:lnTo>
                  <a:pt x="1362" y="1952"/>
                </a:lnTo>
                <a:lnTo>
                  <a:pt x="1364" y="1952"/>
                </a:lnTo>
                <a:lnTo>
                  <a:pt x="1365" y="1952"/>
                </a:lnTo>
                <a:lnTo>
                  <a:pt x="1365" y="1950"/>
                </a:lnTo>
                <a:lnTo>
                  <a:pt x="1364" y="1950"/>
                </a:lnTo>
                <a:lnTo>
                  <a:pt x="1364" y="1952"/>
                </a:lnTo>
                <a:lnTo>
                  <a:pt x="1362" y="1952"/>
                </a:lnTo>
                <a:lnTo>
                  <a:pt x="1362" y="1953"/>
                </a:lnTo>
                <a:lnTo>
                  <a:pt x="1361" y="1953"/>
                </a:lnTo>
                <a:lnTo>
                  <a:pt x="1361" y="1955"/>
                </a:lnTo>
                <a:lnTo>
                  <a:pt x="1360" y="1955"/>
                </a:lnTo>
                <a:lnTo>
                  <a:pt x="1360" y="1953"/>
                </a:lnTo>
                <a:lnTo>
                  <a:pt x="1360" y="1952"/>
                </a:lnTo>
                <a:lnTo>
                  <a:pt x="1360" y="1950"/>
                </a:lnTo>
                <a:lnTo>
                  <a:pt x="1360" y="1949"/>
                </a:lnTo>
                <a:lnTo>
                  <a:pt x="1360" y="1947"/>
                </a:lnTo>
                <a:lnTo>
                  <a:pt x="1358" y="1946"/>
                </a:lnTo>
                <a:lnTo>
                  <a:pt x="1358" y="1944"/>
                </a:lnTo>
                <a:lnTo>
                  <a:pt x="1358" y="1943"/>
                </a:lnTo>
                <a:lnTo>
                  <a:pt x="1357" y="1943"/>
                </a:lnTo>
                <a:lnTo>
                  <a:pt x="1357" y="1941"/>
                </a:lnTo>
                <a:lnTo>
                  <a:pt x="1355" y="1941"/>
                </a:lnTo>
                <a:lnTo>
                  <a:pt x="1355" y="1940"/>
                </a:lnTo>
                <a:lnTo>
                  <a:pt x="1354" y="1940"/>
                </a:lnTo>
                <a:lnTo>
                  <a:pt x="1352" y="1938"/>
                </a:lnTo>
                <a:lnTo>
                  <a:pt x="1351" y="1938"/>
                </a:lnTo>
                <a:lnTo>
                  <a:pt x="1349" y="1937"/>
                </a:lnTo>
                <a:lnTo>
                  <a:pt x="1346" y="1937"/>
                </a:lnTo>
                <a:lnTo>
                  <a:pt x="1345" y="1938"/>
                </a:lnTo>
                <a:lnTo>
                  <a:pt x="1343" y="1937"/>
                </a:lnTo>
                <a:lnTo>
                  <a:pt x="1342" y="1936"/>
                </a:lnTo>
                <a:lnTo>
                  <a:pt x="1340" y="1936"/>
                </a:lnTo>
                <a:lnTo>
                  <a:pt x="1339" y="1934"/>
                </a:lnTo>
                <a:lnTo>
                  <a:pt x="1337" y="1934"/>
                </a:lnTo>
                <a:lnTo>
                  <a:pt x="1336" y="1934"/>
                </a:lnTo>
                <a:lnTo>
                  <a:pt x="1336" y="1933"/>
                </a:lnTo>
                <a:lnTo>
                  <a:pt x="1335" y="1933"/>
                </a:lnTo>
                <a:lnTo>
                  <a:pt x="1335" y="1931"/>
                </a:lnTo>
                <a:lnTo>
                  <a:pt x="1333" y="1931"/>
                </a:lnTo>
                <a:lnTo>
                  <a:pt x="1332" y="1930"/>
                </a:lnTo>
                <a:lnTo>
                  <a:pt x="1332" y="1928"/>
                </a:lnTo>
                <a:lnTo>
                  <a:pt x="1330" y="1928"/>
                </a:lnTo>
                <a:lnTo>
                  <a:pt x="1330" y="1927"/>
                </a:lnTo>
                <a:lnTo>
                  <a:pt x="1330" y="1925"/>
                </a:lnTo>
                <a:lnTo>
                  <a:pt x="1330" y="1924"/>
                </a:lnTo>
                <a:lnTo>
                  <a:pt x="1329" y="1924"/>
                </a:lnTo>
                <a:lnTo>
                  <a:pt x="1327" y="1924"/>
                </a:lnTo>
                <a:lnTo>
                  <a:pt x="1329" y="1924"/>
                </a:lnTo>
                <a:lnTo>
                  <a:pt x="1329" y="1922"/>
                </a:lnTo>
                <a:lnTo>
                  <a:pt x="1327" y="1921"/>
                </a:lnTo>
                <a:lnTo>
                  <a:pt x="1329" y="1921"/>
                </a:lnTo>
                <a:lnTo>
                  <a:pt x="1329" y="1919"/>
                </a:lnTo>
                <a:lnTo>
                  <a:pt x="1327" y="1919"/>
                </a:lnTo>
                <a:lnTo>
                  <a:pt x="1327" y="1921"/>
                </a:lnTo>
                <a:lnTo>
                  <a:pt x="1327" y="1922"/>
                </a:lnTo>
                <a:lnTo>
                  <a:pt x="1327" y="1924"/>
                </a:lnTo>
                <a:lnTo>
                  <a:pt x="1327" y="1925"/>
                </a:lnTo>
                <a:lnTo>
                  <a:pt x="1329" y="1925"/>
                </a:lnTo>
                <a:lnTo>
                  <a:pt x="1330" y="1925"/>
                </a:lnTo>
                <a:lnTo>
                  <a:pt x="1330" y="1927"/>
                </a:lnTo>
                <a:lnTo>
                  <a:pt x="1329" y="1927"/>
                </a:lnTo>
                <a:lnTo>
                  <a:pt x="1329" y="1928"/>
                </a:lnTo>
                <a:lnTo>
                  <a:pt x="1330" y="1928"/>
                </a:lnTo>
                <a:lnTo>
                  <a:pt x="1330" y="1930"/>
                </a:lnTo>
                <a:lnTo>
                  <a:pt x="1332" y="1930"/>
                </a:lnTo>
                <a:lnTo>
                  <a:pt x="1332" y="1931"/>
                </a:lnTo>
                <a:lnTo>
                  <a:pt x="1333" y="1933"/>
                </a:lnTo>
                <a:lnTo>
                  <a:pt x="1335" y="1933"/>
                </a:lnTo>
                <a:lnTo>
                  <a:pt x="1335" y="1934"/>
                </a:lnTo>
                <a:lnTo>
                  <a:pt x="1335" y="1936"/>
                </a:lnTo>
                <a:lnTo>
                  <a:pt x="1333" y="1936"/>
                </a:lnTo>
                <a:lnTo>
                  <a:pt x="1333" y="1937"/>
                </a:lnTo>
                <a:lnTo>
                  <a:pt x="1332" y="1937"/>
                </a:lnTo>
                <a:lnTo>
                  <a:pt x="1330" y="1937"/>
                </a:lnTo>
                <a:lnTo>
                  <a:pt x="1329" y="1937"/>
                </a:lnTo>
                <a:lnTo>
                  <a:pt x="1329" y="1938"/>
                </a:lnTo>
                <a:lnTo>
                  <a:pt x="1327" y="1940"/>
                </a:lnTo>
                <a:lnTo>
                  <a:pt x="1329" y="1940"/>
                </a:lnTo>
                <a:lnTo>
                  <a:pt x="1329" y="1941"/>
                </a:lnTo>
                <a:lnTo>
                  <a:pt x="1327" y="1943"/>
                </a:lnTo>
                <a:lnTo>
                  <a:pt x="1327" y="1944"/>
                </a:lnTo>
                <a:lnTo>
                  <a:pt x="1326" y="1944"/>
                </a:lnTo>
                <a:lnTo>
                  <a:pt x="1326" y="1946"/>
                </a:lnTo>
                <a:lnTo>
                  <a:pt x="1324" y="1946"/>
                </a:lnTo>
                <a:lnTo>
                  <a:pt x="1324" y="1947"/>
                </a:lnTo>
                <a:lnTo>
                  <a:pt x="1323" y="1949"/>
                </a:lnTo>
                <a:lnTo>
                  <a:pt x="1323" y="1950"/>
                </a:lnTo>
                <a:lnTo>
                  <a:pt x="1323" y="1952"/>
                </a:lnTo>
                <a:lnTo>
                  <a:pt x="1323" y="1953"/>
                </a:lnTo>
                <a:lnTo>
                  <a:pt x="1321" y="1953"/>
                </a:lnTo>
                <a:lnTo>
                  <a:pt x="1320" y="1953"/>
                </a:lnTo>
                <a:lnTo>
                  <a:pt x="1320" y="1955"/>
                </a:lnTo>
                <a:lnTo>
                  <a:pt x="1318" y="1956"/>
                </a:lnTo>
                <a:lnTo>
                  <a:pt x="1317" y="1956"/>
                </a:lnTo>
                <a:lnTo>
                  <a:pt x="1317" y="1958"/>
                </a:lnTo>
                <a:lnTo>
                  <a:pt x="1315" y="1958"/>
                </a:lnTo>
                <a:lnTo>
                  <a:pt x="1314" y="1958"/>
                </a:lnTo>
                <a:lnTo>
                  <a:pt x="1313" y="1956"/>
                </a:lnTo>
                <a:lnTo>
                  <a:pt x="1313" y="1955"/>
                </a:lnTo>
                <a:lnTo>
                  <a:pt x="1314" y="1955"/>
                </a:lnTo>
                <a:lnTo>
                  <a:pt x="1314" y="1953"/>
                </a:lnTo>
                <a:lnTo>
                  <a:pt x="1315" y="1952"/>
                </a:lnTo>
                <a:lnTo>
                  <a:pt x="1315" y="1950"/>
                </a:lnTo>
                <a:lnTo>
                  <a:pt x="1314" y="1950"/>
                </a:lnTo>
                <a:lnTo>
                  <a:pt x="1313" y="1950"/>
                </a:lnTo>
                <a:lnTo>
                  <a:pt x="1313" y="1949"/>
                </a:lnTo>
                <a:lnTo>
                  <a:pt x="1313" y="1947"/>
                </a:lnTo>
                <a:lnTo>
                  <a:pt x="1311" y="1946"/>
                </a:lnTo>
                <a:lnTo>
                  <a:pt x="1313" y="1946"/>
                </a:lnTo>
                <a:lnTo>
                  <a:pt x="1314" y="1946"/>
                </a:lnTo>
                <a:lnTo>
                  <a:pt x="1315" y="1946"/>
                </a:lnTo>
                <a:lnTo>
                  <a:pt x="1315" y="1944"/>
                </a:lnTo>
                <a:lnTo>
                  <a:pt x="1314" y="1944"/>
                </a:lnTo>
                <a:lnTo>
                  <a:pt x="1314" y="1943"/>
                </a:lnTo>
                <a:lnTo>
                  <a:pt x="1313" y="1943"/>
                </a:lnTo>
                <a:lnTo>
                  <a:pt x="1314" y="1944"/>
                </a:lnTo>
                <a:lnTo>
                  <a:pt x="1313" y="1944"/>
                </a:lnTo>
                <a:lnTo>
                  <a:pt x="1311" y="1946"/>
                </a:lnTo>
                <a:lnTo>
                  <a:pt x="1310" y="1946"/>
                </a:lnTo>
                <a:lnTo>
                  <a:pt x="1308" y="1946"/>
                </a:lnTo>
                <a:lnTo>
                  <a:pt x="1310" y="1946"/>
                </a:lnTo>
                <a:lnTo>
                  <a:pt x="1310" y="1947"/>
                </a:lnTo>
                <a:lnTo>
                  <a:pt x="1311" y="1947"/>
                </a:lnTo>
                <a:lnTo>
                  <a:pt x="1313" y="1947"/>
                </a:lnTo>
                <a:lnTo>
                  <a:pt x="1313" y="1949"/>
                </a:lnTo>
                <a:lnTo>
                  <a:pt x="1313" y="1950"/>
                </a:lnTo>
                <a:lnTo>
                  <a:pt x="1314" y="1950"/>
                </a:lnTo>
                <a:lnTo>
                  <a:pt x="1314" y="1952"/>
                </a:lnTo>
                <a:lnTo>
                  <a:pt x="1314" y="1953"/>
                </a:lnTo>
                <a:lnTo>
                  <a:pt x="1314" y="1955"/>
                </a:lnTo>
                <a:lnTo>
                  <a:pt x="1313" y="1955"/>
                </a:lnTo>
                <a:lnTo>
                  <a:pt x="1313" y="1956"/>
                </a:lnTo>
                <a:lnTo>
                  <a:pt x="1313" y="1958"/>
                </a:lnTo>
                <a:lnTo>
                  <a:pt x="1313" y="1959"/>
                </a:lnTo>
                <a:lnTo>
                  <a:pt x="1313" y="1961"/>
                </a:lnTo>
                <a:lnTo>
                  <a:pt x="1313" y="1962"/>
                </a:lnTo>
                <a:lnTo>
                  <a:pt x="1313" y="1963"/>
                </a:lnTo>
                <a:lnTo>
                  <a:pt x="1311" y="1963"/>
                </a:lnTo>
                <a:lnTo>
                  <a:pt x="1311" y="1965"/>
                </a:lnTo>
                <a:lnTo>
                  <a:pt x="1311" y="1966"/>
                </a:lnTo>
                <a:lnTo>
                  <a:pt x="1313" y="1968"/>
                </a:lnTo>
                <a:lnTo>
                  <a:pt x="1313" y="1969"/>
                </a:lnTo>
                <a:lnTo>
                  <a:pt x="1313" y="1971"/>
                </a:lnTo>
                <a:lnTo>
                  <a:pt x="1313" y="1972"/>
                </a:lnTo>
                <a:lnTo>
                  <a:pt x="1313" y="1974"/>
                </a:lnTo>
                <a:lnTo>
                  <a:pt x="1311" y="1974"/>
                </a:lnTo>
                <a:lnTo>
                  <a:pt x="1311" y="1975"/>
                </a:lnTo>
                <a:lnTo>
                  <a:pt x="1310" y="1975"/>
                </a:lnTo>
                <a:lnTo>
                  <a:pt x="1310" y="1977"/>
                </a:lnTo>
                <a:lnTo>
                  <a:pt x="1308" y="1977"/>
                </a:lnTo>
                <a:lnTo>
                  <a:pt x="1307" y="1977"/>
                </a:lnTo>
                <a:lnTo>
                  <a:pt x="1307" y="1975"/>
                </a:lnTo>
                <a:lnTo>
                  <a:pt x="1305" y="1975"/>
                </a:lnTo>
                <a:lnTo>
                  <a:pt x="1305" y="1974"/>
                </a:lnTo>
                <a:lnTo>
                  <a:pt x="1305" y="1972"/>
                </a:lnTo>
                <a:lnTo>
                  <a:pt x="1305" y="1971"/>
                </a:lnTo>
                <a:lnTo>
                  <a:pt x="1307" y="1969"/>
                </a:lnTo>
                <a:lnTo>
                  <a:pt x="1308" y="1969"/>
                </a:lnTo>
                <a:lnTo>
                  <a:pt x="1310" y="1969"/>
                </a:lnTo>
                <a:lnTo>
                  <a:pt x="1311" y="1969"/>
                </a:lnTo>
                <a:lnTo>
                  <a:pt x="1311" y="1968"/>
                </a:lnTo>
                <a:lnTo>
                  <a:pt x="1311" y="1966"/>
                </a:lnTo>
                <a:lnTo>
                  <a:pt x="1310" y="1965"/>
                </a:lnTo>
                <a:lnTo>
                  <a:pt x="1308" y="1965"/>
                </a:lnTo>
                <a:lnTo>
                  <a:pt x="1307" y="1965"/>
                </a:lnTo>
                <a:lnTo>
                  <a:pt x="1307" y="1966"/>
                </a:lnTo>
                <a:lnTo>
                  <a:pt x="1305" y="1966"/>
                </a:lnTo>
                <a:lnTo>
                  <a:pt x="1304" y="1966"/>
                </a:lnTo>
                <a:lnTo>
                  <a:pt x="1304" y="1968"/>
                </a:lnTo>
                <a:lnTo>
                  <a:pt x="1302" y="1968"/>
                </a:lnTo>
                <a:lnTo>
                  <a:pt x="1301" y="1969"/>
                </a:lnTo>
                <a:lnTo>
                  <a:pt x="1299" y="1969"/>
                </a:lnTo>
                <a:lnTo>
                  <a:pt x="1298" y="1969"/>
                </a:lnTo>
                <a:lnTo>
                  <a:pt x="1296" y="1968"/>
                </a:lnTo>
                <a:lnTo>
                  <a:pt x="1296" y="1966"/>
                </a:lnTo>
                <a:lnTo>
                  <a:pt x="1296" y="1965"/>
                </a:lnTo>
                <a:lnTo>
                  <a:pt x="1295" y="1963"/>
                </a:lnTo>
                <a:lnTo>
                  <a:pt x="1295" y="1962"/>
                </a:lnTo>
                <a:lnTo>
                  <a:pt x="1295" y="1961"/>
                </a:lnTo>
                <a:lnTo>
                  <a:pt x="1293" y="1961"/>
                </a:lnTo>
                <a:lnTo>
                  <a:pt x="1293" y="1962"/>
                </a:lnTo>
                <a:lnTo>
                  <a:pt x="1292" y="1962"/>
                </a:lnTo>
                <a:lnTo>
                  <a:pt x="1292" y="1961"/>
                </a:lnTo>
                <a:lnTo>
                  <a:pt x="1292" y="1959"/>
                </a:lnTo>
                <a:lnTo>
                  <a:pt x="1293" y="1959"/>
                </a:lnTo>
                <a:lnTo>
                  <a:pt x="1292" y="1959"/>
                </a:lnTo>
                <a:lnTo>
                  <a:pt x="1290" y="1959"/>
                </a:lnTo>
                <a:lnTo>
                  <a:pt x="1290" y="1961"/>
                </a:lnTo>
                <a:lnTo>
                  <a:pt x="1292" y="1959"/>
                </a:lnTo>
                <a:lnTo>
                  <a:pt x="1292" y="1961"/>
                </a:lnTo>
                <a:lnTo>
                  <a:pt x="1292" y="1962"/>
                </a:lnTo>
                <a:lnTo>
                  <a:pt x="1290" y="1962"/>
                </a:lnTo>
                <a:lnTo>
                  <a:pt x="1290" y="1963"/>
                </a:lnTo>
                <a:lnTo>
                  <a:pt x="1290" y="1965"/>
                </a:lnTo>
                <a:lnTo>
                  <a:pt x="1292" y="1965"/>
                </a:lnTo>
                <a:lnTo>
                  <a:pt x="1292" y="1963"/>
                </a:lnTo>
                <a:lnTo>
                  <a:pt x="1293" y="1963"/>
                </a:lnTo>
                <a:lnTo>
                  <a:pt x="1293" y="1962"/>
                </a:lnTo>
                <a:lnTo>
                  <a:pt x="1295" y="1962"/>
                </a:lnTo>
                <a:lnTo>
                  <a:pt x="1295" y="1963"/>
                </a:lnTo>
                <a:lnTo>
                  <a:pt x="1295" y="1965"/>
                </a:lnTo>
                <a:lnTo>
                  <a:pt x="1295" y="1966"/>
                </a:lnTo>
                <a:lnTo>
                  <a:pt x="1295" y="1968"/>
                </a:lnTo>
                <a:lnTo>
                  <a:pt x="1296" y="1968"/>
                </a:lnTo>
                <a:lnTo>
                  <a:pt x="1296" y="1969"/>
                </a:lnTo>
                <a:lnTo>
                  <a:pt x="1298" y="1969"/>
                </a:lnTo>
                <a:lnTo>
                  <a:pt x="1298" y="1971"/>
                </a:lnTo>
                <a:lnTo>
                  <a:pt x="1299" y="1971"/>
                </a:lnTo>
                <a:lnTo>
                  <a:pt x="1301" y="1971"/>
                </a:lnTo>
                <a:lnTo>
                  <a:pt x="1301" y="1969"/>
                </a:lnTo>
                <a:lnTo>
                  <a:pt x="1302" y="1969"/>
                </a:lnTo>
                <a:lnTo>
                  <a:pt x="1304" y="1969"/>
                </a:lnTo>
                <a:lnTo>
                  <a:pt x="1305" y="1968"/>
                </a:lnTo>
                <a:lnTo>
                  <a:pt x="1307" y="1968"/>
                </a:lnTo>
                <a:lnTo>
                  <a:pt x="1307" y="1966"/>
                </a:lnTo>
                <a:lnTo>
                  <a:pt x="1307" y="1968"/>
                </a:lnTo>
                <a:lnTo>
                  <a:pt x="1308" y="1968"/>
                </a:lnTo>
                <a:lnTo>
                  <a:pt x="1308" y="1969"/>
                </a:lnTo>
                <a:lnTo>
                  <a:pt x="1307" y="1969"/>
                </a:lnTo>
                <a:lnTo>
                  <a:pt x="1305" y="1969"/>
                </a:lnTo>
                <a:lnTo>
                  <a:pt x="1304" y="1969"/>
                </a:lnTo>
                <a:lnTo>
                  <a:pt x="1304" y="1971"/>
                </a:lnTo>
                <a:lnTo>
                  <a:pt x="1304" y="1972"/>
                </a:lnTo>
                <a:lnTo>
                  <a:pt x="1304" y="1974"/>
                </a:lnTo>
                <a:lnTo>
                  <a:pt x="1305" y="1975"/>
                </a:lnTo>
                <a:lnTo>
                  <a:pt x="1305" y="1977"/>
                </a:lnTo>
                <a:lnTo>
                  <a:pt x="1305" y="1978"/>
                </a:lnTo>
                <a:lnTo>
                  <a:pt x="1307" y="1978"/>
                </a:lnTo>
                <a:lnTo>
                  <a:pt x="1307" y="1980"/>
                </a:lnTo>
                <a:lnTo>
                  <a:pt x="1307" y="1981"/>
                </a:lnTo>
                <a:lnTo>
                  <a:pt x="1308" y="1981"/>
                </a:lnTo>
                <a:lnTo>
                  <a:pt x="1308" y="1983"/>
                </a:lnTo>
                <a:lnTo>
                  <a:pt x="1308" y="1984"/>
                </a:lnTo>
                <a:lnTo>
                  <a:pt x="1308" y="1986"/>
                </a:lnTo>
                <a:lnTo>
                  <a:pt x="1310" y="1986"/>
                </a:lnTo>
                <a:lnTo>
                  <a:pt x="1310" y="1987"/>
                </a:lnTo>
                <a:lnTo>
                  <a:pt x="1310" y="1988"/>
                </a:lnTo>
                <a:lnTo>
                  <a:pt x="1310" y="1990"/>
                </a:lnTo>
                <a:lnTo>
                  <a:pt x="1310" y="1991"/>
                </a:lnTo>
                <a:lnTo>
                  <a:pt x="1311" y="1991"/>
                </a:lnTo>
                <a:lnTo>
                  <a:pt x="1311" y="1993"/>
                </a:lnTo>
                <a:lnTo>
                  <a:pt x="1311" y="1994"/>
                </a:lnTo>
                <a:lnTo>
                  <a:pt x="1311" y="1996"/>
                </a:lnTo>
                <a:lnTo>
                  <a:pt x="1313" y="1996"/>
                </a:lnTo>
                <a:lnTo>
                  <a:pt x="1313" y="1997"/>
                </a:lnTo>
                <a:lnTo>
                  <a:pt x="1313" y="1996"/>
                </a:lnTo>
                <a:lnTo>
                  <a:pt x="1313" y="1997"/>
                </a:lnTo>
                <a:lnTo>
                  <a:pt x="1313" y="1999"/>
                </a:lnTo>
                <a:lnTo>
                  <a:pt x="1313" y="2000"/>
                </a:lnTo>
                <a:lnTo>
                  <a:pt x="1314" y="2002"/>
                </a:lnTo>
                <a:lnTo>
                  <a:pt x="1314" y="2003"/>
                </a:lnTo>
                <a:lnTo>
                  <a:pt x="1314" y="2002"/>
                </a:lnTo>
                <a:lnTo>
                  <a:pt x="1314" y="2003"/>
                </a:lnTo>
                <a:lnTo>
                  <a:pt x="1314" y="2005"/>
                </a:lnTo>
                <a:lnTo>
                  <a:pt x="1315" y="2005"/>
                </a:lnTo>
                <a:lnTo>
                  <a:pt x="1315" y="2006"/>
                </a:lnTo>
                <a:lnTo>
                  <a:pt x="1315" y="2005"/>
                </a:lnTo>
                <a:lnTo>
                  <a:pt x="1317" y="2005"/>
                </a:lnTo>
                <a:lnTo>
                  <a:pt x="1315" y="2005"/>
                </a:lnTo>
                <a:lnTo>
                  <a:pt x="1315" y="2003"/>
                </a:lnTo>
                <a:lnTo>
                  <a:pt x="1315" y="2005"/>
                </a:lnTo>
                <a:lnTo>
                  <a:pt x="1317" y="2005"/>
                </a:lnTo>
                <a:lnTo>
                  <a:pt x="1317" y="2006"/>
                </a:lnTo>
                <a:lnTo>
                  <a:pt x="1315" y="2008"/>
                </a:lnTo>
                <a:lnTo>
                  <a:pt x="1314" y="2010"/>
                </a:lnTo>
                <a:lnTo>
                  <a:pt x="1313" y="2012"/>
                </a:lnTo>
                <a:lnTo>
                  <a:pt x="1313" y="2013"/>
                </a:lnTo>
                <a:lnTo>
                  <a:pt x="1311" y="2013"/>
                </a:lnTo>
                <a:lnTo>
                  <a:pt x="1310" y="2013"/>
                </a:lnTo>
                <a:lnTo>
                  <a:pt x="1310" y="2015"/>
                </a:lnTo>
                <a:lnTo>
                  <a:pt x="1311" y="2015"/>
                </a:lnTo>
                <a:lnTo>
                  <a:pt x="1311" y="2013"/>
                </a:lnTo>
                <a:lnTo>
                  <a:pt x="1311" y="2015"/>
                </a:lnTo>
                <a:lnTo>
                  <a:pt x="1310" y="2016"/>
                </a:lnTo>
                <a:lnTo>
                  <a:pt x="1308" y="2016"/>
                </a:lnTo>
                <a:lnTo>
                  <a:pt x="1307" y="2016"/>
                </a:lnTo>
                <a:lnTo>
                  <a:pt x="1305" y="2018"/>
                </a:lnTo>
                <a:lnTo>
                  <a:pt x="1304" y="2018"/>
                </a:lnTo>
                <a:lnTo>
                  <a:pt x="1302" y="2016"/>
                </a:lnTo>
                <a:lnTo>
                  <a:pt x="1301" y="2016"/>
                </a:lnTo>
                <a:lnTo>
                  <a:pt x="1299" y="2015"/>
                </a:lnTo>
                <a:lnTo>
                  <a:pt x="1298" y="2015"/>
                </a:lnTo>
                <a:lnTo>
                  <a:pt x="1296" y="2015"/>
                </a:lnTo>
                <a:lnTo>
                  <a:pt x="1295" y="2013"/>
                </a:lnTo>
                <a:lnTo>
                  <a:pt x="1293" y="2013"/>
                </a:lnTo>
                <a:lnTo>
                  <a:pt x="1293" y="2012"/>
                </a:lnTo>
                <a:lnTo>
                  <a:pt x="1293" y="2010"/>
                </a:lnTo>
                <a:lnTo>
                  <a:pt x="1293" y="2012"/>
                </a:lnTo>
                <a:lnTo>
                  <a:pt x="1295" y="2012"/>
                </a:lnTo>
                <a:lnTo>
                  <a:pt x="1296" y="2012"/>
                </a:lnTo>
                <a:lnTo>
                  <a:pt x="1296" y="2010"/>
                </a:lnTo>
                <a:lnTo>
                  <a:pt x="1296" y="2009"/>
                </a:lnTo>
                <a:lnTo>
                  <a:pt x="1295" y="2009"/>
                </a:lnTo>
                <a:lnTo>
                  <a:pt x="1295" y="2010"/>
                </a:lnTo>
                <a:lnTo>
                  <a:pt x="1296" y="2010"/>
                </a:lnTo>
                <a:lnTo>
                  <a:pt x="1295" y="2010"/>
                </a:lnTo>
                <a:lnTo>
                  <a:pt x="1295" y="2012"/>
                </a:lnTo>
                <a:lnTo>
                  <a:pt x="1295" y="2010"/>
                </a:lnTo>
                <a:lnTo>
                  <a:pt x="1293" y="2010"/>
                </a:lnTo>
                <a:lnTo>
                  <a:pt x="1293" y="2009"/>
                </a:lnTo>
                <a:lnTo>
                  <a:pt x="1292" y="2008"/>
                </a:lnTo>
                <a:lnTo>
                  <a:pt x="1293" y="2008"/>
                </a:lnTo>
                <a:lnTo>
                  <a:pt x="1293" y="2006"/>
                </a:lnTo>
                <a:lnTo>
                  <a:pt x="1293" y="2005"/>
                </a:lnTo>
                <a:lnTo>
                  <a:pt x="1293" y="2006"/>
                </a:lnTo>
                <a:lnTo>
                  <a:pt x="1292" y="2006"/>
                </a:lnTo>
                <a:lnTo>
                  <a:pt x="1292" y="2008"/>
                </a:lnTo>
                <a:lnTo>
                  <a:pt x="1292" y="2006"/>
                </a:lnTo>
                <a:lnTo>
                  <a:pt x="1292" y="2005"/>
                </a:lnTo>
                <a:lnTo>
                  <a:pt x="1290" y="2005"/>
                </a:lnTo>
                <a:lnTo>
                  <a:pt x="1290" y="2003"/>
                </a:lnTo>
                <a:lnTo>
                  <a:pt x="1289" y="2003"/>
                </a:lnTo>
                <a:lnTo>
                  <a:pt x="1290" y="2006"/>
                </a:lnTo>
                <a:lnTo>
                  <a:pt x="1289" y="2005"/>
                </a:lnTo>
                <a:lnTo>
                  <a:pt x="1289" y="2002"/>
                </a:lnTo>
                <a:lnTo>
                  <a:pt x="1288" y="2000"/>
                </a:lnTo>
                <a:lnTo>
                  <a:pt x="1286" y="1999"/>
                </a:lnTo>
                <a:lnTo>
                  <a:pt x="1286" y="1997"/>
                </a:lnTo>
                <a:lnTo>
                  <a:pt x="1285" y="1994"/>
                </a:lnTo>
                <a:lnTo>
                  <a:pt x="1283" y="1993"/>
                </a:lnTo>
                <a:lnTo>
                  <a:pt x="1282" y="1988"/>
                </a:lnTo>
                <a:lnTo>
                  <a:pt x="1280" y="1986"/>
                </a:lnTo>
                <a:lnTo>
                  <a:pt x="1280" y="1984"/>
                </a:lnTo>
                <a:lnTo>
                  <a:pt x="1279" y="1981"/>
                </a:lnTo>
                <a:lnTo>
                  <a:pt x="1277" y="1981"/>
                </a:lnTo>
                <a:lnTo>
                  <a:pt x="1277" y="1980"/>
                </a:lnTo>
                <a:lnTo>
                  <a:pt x="1276" y="1977"/>
                </a:lnTo>
                <a:lnTo>
                  <a:pt x="1274" y="1975"/>
                </a:lnTo>
                <a:lnTo>
                  <a:pt x="1274" y="1974"/>
                </a:lnTo>
                <a:lnTo>
                  <a:pt x="1273" y="1971"/>
                </a:lnTo>
                <a:lnTo>
                  <a:pt x="1271" y="1969"/>
                </a:lnTo>
                <a:lnTo>
                  <a:pt x="1268" y="1966"/>
                </a:lnTo>
                <a:lnTo>
                  <a:pt x="1267" y="1965"/>
                </a:lnTo>
                <a:lnTo>
                  <a:pt x="1265" y="1963"/>
                </a:lnTo>
                <a:lnTo>
                  <a:pt x="1267" y="1963"/>
                </a:lnTo>
                <a:lnTo>
                  <a:pt x="1267" y="1965"/>
                </a:lnTo>
                <a:lnTo>
                  <a:pt x="1268" y="1965"/>
                </a:lnTo>
                <a:lnTo>
                  <a:pt x="1267" y="1965"/>
                </a:lnTo>
                <a:lnTo>
                  <a:pt x="1267" y="1963"/>
                </a:lnTo>
                <a:lnTo>
                  <a:pt x="1265" y="1963"/>
                </a:lnTo>
                <a:lnTo>
                  <a:pt x="1264" y="1963"/>
                </a:lnTo>
                <a:lnTo>
                  <a:pt x="1264" y="1962"/>
                </a:lnTo>
                <a:lnTo>
                  <a:pt x="1263" y="1962"/>
                </a:lnTo>
                <a:lnTo>
                  <a:pt x="1264" y="1962"/>
                </a:lnTo>
                <a:lnTo>
                  <a:pt x="1263" y="1961"/>
                </a:lnTo>
                <a:lnTo>
                  <a:pt x="1261" y="1961"/>
                </a:lnTo>
                <a:lnTo>
                  <a:pt x="1263" y="1962"/>
                </a:lnTo>
                <a:lnTo>
                  <a:pt x="1261" y="1962"/>
                </a:lnTo>
                <a:lnTo>
                  <a:pt x="1260" y="1962"/>
                </a:lnTo>
                <a:lnTo>
                  <a:pt x="1258" y="1962"/>
                </a:lnTo>
                <a:lnTo>
                  <a:pt x="1257" y="1962"/>
                </a:lnTo>
                <a:lnTo>
                  <a:pt x="1257" y="1961"/>
                </a:lnTo>
                <a:lnTo>
                  <a:pt x="1257" y="1959"/>
                </a:lnTo>
                <a:lnTo>
                  <a:pt x="1258" y="1959"/>
                </a:lnTo>
                <a:lnTo>
                  <a:pt x="1258" y="1958"/>
                </a:lnTo>
                <a:lnTo>
                  <a:pt x="1260" y="1956"/>
                </a:lnTo>
                <a:lnTo>
                  <a:pt x="1260" y="1955"/>
                </a:lnTo>
                <a:lnTo>
                  <a:pt x="1260" y="1953"/>
                </a:lnTo>
                <a:lnTo>
                  <a:pt x="1260" y="1952"/>
                </a:lnTo>
                <a:lnTo>
                  <a:pt x="1258" y="1952"/>
                </a:lnTo>
                <a:lnTo>
                  <a:pt x="1258" y="1950"/>
                </a:lnTo>
                <a:lnTo>
                  <a:pt x="1260" y="1950"/>
                </a:lnTo>
                <a:lnTo>
                  <a:pt x="1260" y="1949"/>
                </a:lnTo>
                <a:lnTo>
                  <a:pt x="1258" y="1949"/>
                </a:lnTo>
                <a:lnTo>
                  <a:pt x="1258" y="1947"/>
                </a:lnTo>
                <a:lnTo>
                  <a:pt x="1258" y="1949"/>
                </a:lnTo>
                <a:lnTo>
                  <a:pt x="1258" y="1950"/>
                </a:lnTo>
                <a:lnTo>
                  <a:pt x="1257" y="1950"/>
                </a:lnTo>
                <a:lnTo>
                  <a:pt x="1257" y="1949"/>
                </a:lnTo>
                <a:lnTo>
                  <a:pt x="1255" y="1950"/>
                </a:lnTo>
                <a:lnTo>
                  <a:pt x="1254" y="1950"/>
                </a:lnTo>
                <a:lnTo>
                  <a:pt x="1252" y="1950"/>
                </a:lnTo>
                <a:lnTo>
                  <a:pt x="1251" y="1950"/>
                </a:lnTo>
                <a:lnTo>
                  <a:pt x="1249" y="1950"/>
                </a:lnTo>
                <a:lnTo>
                  <a:pt x="1249" y="1952"/>
                </a:lnTo>
                <a:lnTo>
                  <a:pt x="1251" y="1952"/>
                </a:lnTo>
                <a:lnTo>
                  <a:pt x="1251" y="1953"/>
                </a:lnTo>
                <a:lnTo>
                  <a:pt x="1251" y="1955"/>
                </a:lnTo>
                <a:lnTo>
                  <a:pt x="1249" y="1955"/>
                </a:lnTo>
                <a:lnTo>
                  <a:pt x="1249" y="1956"/>
                </a:lnTo>
                <a:lnTo>
                  <a:pt x="1249" y="1958"/>
                </a:lnTo>
                <a:lnTo>
                  <a:pt x="1248" y="1958"/>
                </a:lnTo>
                <a:lnTo>
                  <a:pt x="1248" y="1959"/>
                </a:lnTo>
                <a:lnTo>
                  <a:pt x="1249" y="1959"/>
                </a:lnTo>
                <a:lnTo>
                  <a:pt x="1249" y="1961"/>
                </a:lnTo>
                <a:lnTo>
                  <a:pt x="1249" y="1962"/>
                </a:lnTo>
                <a:lnTo>
                  <a:pt x="1248" y="1962"/>
                </a:lnTo>
                <a:lnTo>
                  <a:pt x="1248" y="1961"/>
                </a:lnTo>
                <a:lnTo>
                  <a:pt x="1246" y="1961"/>
                </a:lnTo>
                <a:lnTo>
                  <a:pt x="1246" y="1959"/>
                </a:lnTo>
                <a:lnTo>
                  <a:pt x="1246" y="1961"/>
                </a:lnTo>
                <a:lnTo>
                  <a:pt x="1246" y="1962"/>
                </a:lnTo>
                <a:lnTo>
                  <a:pt x="1246" y="1963"/>
                </a:lnTo>
                <a:lnTo>
                  <a:pt x="1246" y="1965"/>
                </a:lnTo>
                <a:lnTo>
                  <a:pt x="1246" y="1966"/>
                </a:lnTo>
                <a:lnTo>
                  <a:pt x="1245" y="1966"/>
                </a:lnTo>
                <a:lnTo>
                  <a:pt x="1245" y="1968"/>
                </a:lnTo>
                <a:lnTo>
                  <a:pt x="1245" y="1966"/>
                </a:lnTo>
                <a:lnTo>
                  <a:pt x="1243" y="1966"/>
                </a:lnTo>
                <a:lnTo>
                  <a:pt x="1243" y="1968"/>
                </a:lnTo>
                <a:lnTo>
                  <a:pt x="1242" y="1968"/>
                </a:lnTo>
                <a:lnTo>
                  <a:pt x="1243" y="1968"/>
                </a:lnTo>
                <a:lnTo>
                  <a:pt x="1242" y="1969"/>
                </a:lnTo>
                <a:lnTo>
                  <a:pt x="1240" y="1969"/>
                </a:lnTo>
                <a:lnTo>
                  <a:pt x="1239" y="1971"/>
                </a:lnTo>
                <a:lnTo>
                  <a:pt x="1239" y="1969"/>
                </a:lnTo>
                <a:lnTo>
                  <a:pt x="1239" y="1968"/>
                </a:lnTo>
                <a:lnTo>
                  <a:pt x="1238" y="1968"/>
                </a:lnTo>
                <a:lnTo>
                  <a:pt x="1238" y="1966"/>
                </a:lnTo>
                <a:lnTo>
                  <a:pt x="1236" y="1966"/>
                </a:lnTo>
                <a:lnTo>
                  <a:pt x="1236" y="1965"/>
                </a:lnTo>
                <a:lnTo>
                  <a:pt x="1236" y="1963"/>
                </a:lnTo>
                <a:lnTo>
                  <a:pt x="1235" y="1963"/>
                </a:lnTo>
                <a:lnTo>
                  <a:pt x="1235" y="1962"/>
                </a:lnTo>
                <a:lnTo>
                  <a:pt x="1235" y="1961"/>
                </a:lnTo>
                <a:lnTo>
                  <a:pt x="1235" y="1959"/>
                </a:lnTo>
                <a:lnTo>
                  <a:pt x="1235" y="1958"/>
                </a:lnTo>
                <a:lnTo>
                  <a:pt x="1233" y="1958"/>
                </a:lnTo>
                <a:lnTo>
                  <a:pt x="1233" y="1956"/>
                </a:lnTo>
                <a:lnTo>
                  <a:pt x="1232" y="1956"/>
                </a:lnTo>
                <a:lnTo>
                  <a:pt x="1230" y="1956"/>
                </a:lnTo>
                <a:lnTo>
                  <a:pt x="1229" y="1956"/>
                </a:lnTo>
                <a:lnTo>
                  <a:pt x="1227" y="1958"/>
                </a:lnTo>
                <a:lnTo>
                  <a:pt x="1227" y="1959"/>
                </a:lnTo>
                <a:lnTo>
                  <a:pt x="1226" y="1959"/>
                </a:lnTo>
                <a:lnTo>
                  <a:pt x="1224" y="1959"/>
                </a:lnTo>
                <a:lnTo>
                  <a:pt x="1223" y="1959"/>
                </a:lnTo>
                <a:lnTo>
                  <a:pt x="1223" y="1958"/>
                </a:lnTo>
                <a:lnTo>
                  <a:pt x="1224" y="1958"/>
                </a:lnTo>
                <a:lnTo>
                  <a:pt x="1224" y="1956"/>
                </a:lnTo>
                <a:lnTo>
                  <a:pt x="1224" y="1955"/>
                </a:lnTo>
                <a:lnTo>
                  <a:pt x="1224" y="1953"/>
                </a:lnTo>
                <a:lnTo>
                  <a:pt x="1224" y="1952"/>
                </a:lnTo>
                <a:lnTo>
                  <a:pt x="1224" y="1950"/>
                </a:lnTo>
                <a:lnTo>
                  <a:pt x="1223" y="1950"/>
                </a:lnTo>
                <a:lnTo>
                  <a:pt x="1223" y="1952"/>
                </a:lnTo>
                <a:lnTo>
                  <a:pt x="1223" y="1953"/>
                </a:lnTo>
                <a:lnTo>
                  <a:pt x="1221" y="1953"/>
                </a:lnTo>
                <a:lnTo>
                  <a:pt x="1220" y="1953"/>
                </a:lnTo>
                <a:lnTo>
                  <a:pt x="1218" y="1953"/>
                </a:lnTo>
                <a:lnTo>
                  <a:pt x="1218" y="1955"/>
                </a:lnTo>
                <a:lnTo>
                  <a:pt x="1218" y="1956"/>
                </a:lnTo>
                <a:lnTo>
                  <a:pt x="1218" y="1955"/>
                </a:lnTo>
                <a:lnTo>
                  <a:pt x="1217" y="1955"/>
                </a:lnTo>
                <a:lnTo>
                  <a:pt x="1217" y="1953"/>
                </a:lnTo>
                <a:lnTo>
                  <a:pt x="1217" y="1952"/>
                </a:lnTo>
                <a:lnTo>
                  <a:pt x="1217" y="1950"/>
                </a:lnTo>
                <a:lnTo>
                  <a:pt x="1217" y="1949"/>
                </a:lnTo>
                <a:lnTo>
                  <a:pt x="1215" y="1947"/>
                </a:lnTo>
                <a:lnTo>
                  <a:pt x="1215" y="1949"/>
                </a:lnTo>
                <a:lnTo>
                  <a:pt x="1215" y="1950"/>
                </a:lnTo>
                <a:lnTo>
                  <a:pt x="1215" y="1949"/>
                </a:lnTo>
                <a:lnTo>
                  <a:pt x="1214" y="1949"/>
                </a:lnTo>
                <a:lnTo>
                  <a:pt x="1214" y="1947"/>
                </a:lnTo>
                <a:lnTo>
                  <a:pt x="1213" y="1949"/>
                </a:lnTo>
                <a:lnTo>
                  <a:pt x="1213" y="1947"/>
                </a:lnTo>
                <a:lnTo>
                  <a:pt x="1213" y="1946"/>
                </a:lnTo>
                <a:lnTo>
                  <a:pt x="1214" y="1946"/>
                </a:lnTo>
                <a:lnTo>
                  <a:pt x="1214" y="1944"/>
                </a:lnTo>
                <a:lnTo>
                  <a:pt x="1215" y="1944"/>
                </a:lnTo>
                <a:lnTo>
                  <a:pt x="1217" y="1944"/>
                </a:lnTo>
                <a:lnTo>
                  <a:pt x="1217" y="1943"/>
                </a:lnTo>
                <a:lnTo>
                  <a:pt x="1217" y="1941"/>
                </a:lnTo>
                <a:lnTo>
                  <a:pt x="1217" y="1940"/>
                </a:lnTo>
                <a:lnTo>
                  <a:pt x="1215" y="1938"/>
                </a:lnTo>
                <a:lnTo>
                  <a:pt x="1214" y="1937"/>
                </a:lnTo>
                <a:lnTo>
                  <a:pt x="1213" y="1936"/>
                </a:lnTo>
                <a:lnTo>
                  <a:pt x="1213" y="1934"/>
                </a:lnTo>
                <a:lnTo>
                  <a:pt x="1214" y="1934"/>
                </a:lnTo>
                <a:lnTo>
                  <a:pt x="1213" y="1933"/>
                </a:lnTo>
                <a:lnTo>
                  <a:pt x="1211" y="1933"/>
                </a:lnTo>
                <a:lnTo>
                  <a:pt x="1210" y="1934"/>
                </a:lnTo>
                <a:lnTo>
                  <a:pt x="1208" y="1936"/>
                </a:lnTo>
                <a:lnTo>
                  <a:pt x="1205" y="1937"/>
                </a:lnTo>
                <a:lnTo>
                  <a:pt x="1204" y="1938"/>
                </a:lnTo>
                <a:lnTo>
                  <a:pt x="1202" y="1938"/>
                </a:lnTo>
                <a:lnTo>
                  <a:pt x="1201" y="1940"/>
                </a:lnTo>
                <a:lnTo>
                  <a:pt x="1199" y="1941"/>
                </a:lnTo>
                <a:lnTo>
                  <a:pt x="1199" y="1943"/>
                </a:lnTo>
                <a:lnTo>
                  <a:pt x="1198" y="1943"/>
                </a:lnTo>
                <a:lnTo>
                  <a:pt x="1196" y="1943"/>
                </a:lnTo>
                <a:lnTo>
                  <a:pt x="1196" y="1944"/>
                </a:lnTo>
                <a:lnTo>
                  <a:pt x="1195" y="1944"/>
                </a:lnTo>
                <a:lnTo>
                  <a:pt x="1195" y="1946"/>
                </a:lnTo>
                <a:lnTo>
                  <a:pt x="1193" y="1946"/>
                </a:lnTo>
                <a:lnTo>
                  <a:pt x="1192" y="1947"/>
                </a:lnTo>
                <a:lnTo>
                  <a:pt x="1191" y="1947"/>
                </a:lnTo>
                <a:lnTo>
                  <a:pt x="1192" y="1947"/>
                </a:lnTo>
                <a:lnTo>
                  <a:pt x="1191" y="1947"/>
                </a:lnTo>
                <a:lnTo>
                  <a:pt x="1191" y="1949"/>
                </a:lnTo>
                <a:lnTo>
                  <a:pt x="1189" y="1949"/>
                </a:lnTo>
                <a:lnTo>
                  <a:pt x="1189" y="1950"/>
                </a:lnTo>
                <a:lnTo>
                  <a:pt x="1188" y="1950"/>
                </a:lnTo>
                <a:lnTo>
                  <a:pt x="1188" y="1952"/>
                </a:lnTo>
                <a:lnTo>
                  <a:pt x="1186" y="1952"/>
                </a:lnTo>
                <a:lnTo>
                  <a:pt x="1186" y="1953"/>
                </a:lnTo>
                <a:lnTo>
                  <a:pt x="1185" y="1953"/>
                </a:lnTo>
                <a:lnTo>
                  <a:pt x="1185" y="1955"/>
                </a:lnTo>
                <a:lnTo>
                  <a:pt x="1183" y="1955"/>
                </a:lnTo>
                <a:lnTo>
                  <a:pt x="1183" y="1956"/>
                </a:lnTo>
                <a:lnTo>
                  <a:pt x="1183" y="1958"/>
                </a:lnTo>
                <a:lnTo>
                  <a:pt x="1182" y="1958"/>
                </a:lnTo>
                <a:lnTo>
                  <a:pt x="1182" y="1959"/>
                </a:lnTo>
                <a:lnTo>
                  <a:pt x="1182" y="1961"/>
                </a:lnTo>
                <a:lnTo>
                  <a:pt x="1182" y="1962"/>
                </a:lnTo>
                <a:lnTo>
                  <a:pt x="1180" y="1962"/>
                </a:lnTo>
                <a:lnTo>
                  <a:pt x="1180" y="1963"/>
                </a:lnTo>
                <a:lnTo>
                  <a:pt x="1180" y="1965"/>
                </a:lnTo>
                <a:lnTo>
                  <a:pt x="1180" y="1963"/>
                </a:lnTo>
                <a:lnTo>
                  <a:pt x="1180" y="1962"/>
                </a:lnTo>
                <a:lnTo>
                  <a:pt x="1180" y="1961"/>
                </a:lnTo>
                <a:lnTo>
                  <a:pt x="1180" y="1959"/>
                </a:lnTo>
                <a:lnTo>
                  <a:pt x="1179" y="1959"/>
                </a:lnTo>
                <a:lnTo>
                  <a:pt x="1179" y="1958"/>
                </a:lnTo>
                <a:lnTo>
                  <a:pt x="1180" y="1959"/>
                </a:lnTo>
                <a:lnTo>
                  <a:pt x="1180" y="1958"/>
                </a:lnTo>
                <a:lnTo>
                  <a:pt x="1179" y="1958"/>
                </a:lnTo>
                <a:lnTo>
                  <a:pt x="1177" y="1958"/>
                </a:lnTo>
                <a:lnTo>
                  <a:pt x="1177" y="1956"/>
                </a:lnTo>
                <a:lnTo>
                  <a:pt x="1176" y="1956"/>
                </a:lnTo>
                <a:lnTo>
                  <a:pt x="1174" y="1958"/>
                </a:lnTo>
                <a:lnTo>
                  <a:pt x="1173" y="1958"/>
                </a:lnTo>
                <a:lnTo>
                  <a:pt x="1173" y="1956"/>
                </a:lnTo>
                <a:lnTo>
                  <a:pt x="1173" y="1958"/>
                </a:lnTo>
                <a:lnTo>
                  <a:pt x="1171" y="1958"/>
                </a:lnTo>
                <a:lnTo>
                  <a:pt x="1171" y="1959"/>
                </a:lnTo>
                <a:lnTo>
                  <a:pt x="1170" y="1959"/>
                </a:lnTo>
                <a:lnTo>
                  <a:pt x="1170" y="1961"/>
                </a:lnTo>
                <a:lnTo>
                  <a:pt x="1168" y="1961"/>
                </a:lnTo>
                <a:lnTo>
                  <a:pt x="1167" y="1962"/>
                </a:lnTo>
                <a:lnTo>
                  <a:pt x="1166" y="1962"/>
                </a:lnTo>
                <a:lnTo>
                  <a:pt x="1166" y="1963"/>
                </a:lnTo>
                <a:lnTo>
                  <a:pt x="1164" y="1963"/>
                </a:lnTo>
                <a:lnTo>
                  <a:pt x="1164" y="1965"/>
                </a:lnTo>
                <a:lnTo>
                  <a:pt x="1163" y="1965"/>
                </a:lnTo>
                <a:lnTo>
                  <a:pt x="1161" y="1965"/>
                </a:lnTo>
                <a:lnTo>
                  <a:pt x="1161" y="1966"/>
                </a:lnTo>
                <a:lnTo>
                  <a:pt x="1160" y="1966"/>
                </a:lnTo>
                <a:lnTo>
                  <a:pt x="1158" y="1966"/>
                </a:lnTo>
                <a:lnTo>
                  <a:pt x="1158" y="1968"/>
                </a:lnTo>
                <a:lnTo>
                  <a:pt x="1158" y="1969"/>
                </a:lnTo>
                <a:lnTo>
                  <a:pt x="1157" y="1969"/>
                </a:lnTo>
                <a:lnTo>
                  <a:pt x="1157" y="1968"/>
                </a:lnTo>
                <a:lnTo>
                  <a:pt x="1152" y="1968"/>
                </a:lnTo>
                <a:lnTo>
                  <a:pt x="1151" y="1968"/>
                </a:lnTo>
                <a:lnTo>
                  <a:pt x="1151" y="1966"/>
                </a:lnTo>
                <a:lnTo>
                  <a:pt x="1151" y="1965"/>
                </a:lnTo>
                <a:lnTo>
                  <a:pt x="1149" y="1966"/>
                </a:lnTo>
                <a:lnTo>
                  <a:pt x="1149" y="1968"/>
                </a:lnTo>
                <a:lnTo>
                  <a:pt x="1151" y="1969"/>
                </a:lnTo>
                <a:lnTo>
                  <a:pt x="1154" y="1969"/>
                </a:lnTo>
                <a:lnTo>
                  <a:pt x="1155" y="1969"/>
                </a:lnTo>
                <a:lnTo>
                  <a:pt x="1155" y="1968"/>
                </a:lnTo>
                <a:lnTo>
                  <a:pt x="1157" y="1968"/>
                </a:lnTo>
                <a:lnTo>
                  <a:pt x="1157" y="1969"/>
                </a:lnTo>
                <a:lnTo>
                  <a:pt x="1151" y="1971"/>
                </a:lnTo>
                <a:lnTo>
                  <a:pt x="1149" y="1971"/>
                </a:lnTo>
                <a:lnTo>
                  <a:pt x="1149" y="1972"/>
                </a:lnTo>
                <a:lnTo>
                  <a:pt x="1148" y="1974"/>
                </a:lnTo>
                <a:lnTo>
                  <a:pt x="1148" y="1975"/>
                </a:lnTo>
                <a:lnTo>
                  <a:pt x="1146" y="1975"/>
                </a:lnTo>
                <a:lnTo>
                  <a:pt x="1146" y="1977"/>
                </a:lnTo>
                <a:lnTo>
                  <a:pt x="1145" y="1978"/>
                </a:lnTo>
                <a:lnTo>
                  <a:pt x="1145" y="1980"/>
                </a:lnTo>
                <a:lnTo>
                  <a:pt x="1145" y="1981"/>
                </a:lnTo>
                <a:lnTo>
                  <a:pt x="1145" y="1983"/>
                </a:lnTo>
                <a:lnTo>
                  <a:pt x="1149" y="1981"/>
                </a:lnTo>
                <a:lnTo>
                  <a:pt x="1149" y="1983"/>
                </a:lnTo>
                <a:lnTo>
                  <a:pt x="1143" y="1984"/>
                </a:lnTo>
                <a:lnTo>
                  <a:pt x="1143" y="1986"/>
                </a:lnTo>
                <a:lnTo>
                  <a:pt x="1142" y="1986"/>
                </a:lnTo>
                <a:lnTo>
                  <a:pt x="1141" y="1986"/>
                </a:lnTo>
                <a:lnTo>
                  <a:pt x="1139" y="1986"/>
                </a:lnTo>
                <a:lnTo>
                  <a:pt x="1138" y="1987"/>
                </a:lnTo>
                <a:lnTo>
                  <a:pt x="1136" y="1987"/>
                </a:lnTo>
                <a:lnTo>
                  <a:pt x="1135" y="1987"/>
                </a:lnTo>
                <a:lnTo>
                  <a:pt x="1135" y="1988"/>
                </a:lnTo>
                <a:lnTo>
                  <a:pt x="1135" y="1990"/>
                </a:lnTo>
                <a:lnTo>
                  <a:pt x="1133" y="1990"/>
                </a:lnTo>
                <a:lnTo>
                  <a:pt x="1133" y="1991"/>
                </a:lnTo>
                <a:lnTo>
                  <a:pt x="1132" y="1991"/>
                </a:lnTo>
                <a:lnTo>
                  <a:pt x="1132" y="1990"/>
                </a:lnTo>
                <a:lnTo>
                  <a:pt x="1132" y="1991"/>
                </a:lnTo>
                <a:lnTo>
                  <a:pt x="1130" y="1991"/>
                </a:lnTo>
                <a:lnTo>
                  <a:pt x="1129" y="1991"/>
                </a:lnTo>
                <a:lnTo>
                  <a:pt x="1127" y="1993"/>
                </a:lnTo>
                <a:lnTo>
                  <a:pt x="1126" y="1993"/>
                </a:lnTo>
                <a:lnTo>
                  <a:pt x="1126" y="1994"/>
                </a:lnTo>
                <a:lnTo>
                  <a:pt x="1124" y="1996"/>
                </a:lnTo>
                <a:lnTo>
                  <a:pt x="1126" y="1996"/>
                </a:lnTo>
                <a:lnTo>
                  <a:pt x="1124" y="1996"/>
                </a:lnTo>
                <a:lnTo>
                  <a:pt x="1123" y="1996"/>
                </a:lnTo>
                <a:lnTo>
                  <a:pt x="1123" y="1997"/>
                </a:lnTo>
                <a:lnTo>
                  <a:pt x="1121" y="1997"/>
                </a:lnTo>
                <a:lnTo>
                  <a:pt x="1120" y="1997"/>
                </a:lnTo>
                <a:lnTo>
                  <a:pt x="1120" y="1996"/>
                </a:lnTo>
                <a:lnTo>
                  <a:pt x="1120" y="1994"/>
                </a:lnTo>
                <a:lnTo>
                  <a:pt x="1121" y="1994"/>
                </a:lnTo>
                <a:lnTo>
                  <a:pt x="1123" y="1994"/>
                </a:lnTo>
                <a:lnTo>
                  <a:pt x="1123" y="1993"/>
                </a:lnTo>
                <a:lnTo>
                  <a:pt x="1123" y="1991"/>
                </a:lnTo>
                <a:lnTo>
                  <a:pt x="1121" y="1991"/>
                </a:lnTo>
                <a:lnTo>
                  <a:pt x="1123" y="1991"/>
                </a:lnTo>
                <a:lnTo>
                  <a:pt x="1123" y="1990"/>
                </a:lnTo>
                <a:lnTo>
                  <a:pt x="1123" y="1988"/>
                </a:lnTo>
                <a:lnTo>
                  <a:pt x="1121" y="1988"/>
                </a:lnTo>
                <a:lnTo>
                  <a:pt x="1121" y="1987"/>
                </a:lnTo>
                <a:lnTo>
                  <a:pt x="1120" y="1987"/>
                </a:lnTo>
                <a:lnTo>
                  <a:pt x="1120" y="1988"/>
                </a:lnTo>
                <a:lnTo>
                  <a:pt x="1120" y="1990"/>
                </a:lnTo>
                <a:lnTo>
                  <a:pt x="1121" y="1990"/>
                </a:lnTo>
                <a:lnTo>
                  <a:pt x="1120" y="1990"/>
                </a:lnTo>
                <a:lnTo>
                  <a:pt x="1120" y="1991"/>
                </a:lnTo>
                <a:lnTo>
                  <a:pt x="1120" y="1990"/>
                </a:lnTo>
                <a:lnTo>
                  <a:pt x="1118" y="1988"/>
                </a:lnTo>
                <a:lnTo>
                  <a:pt x="1118" y="1990"/>
                </a:lnTo>
                <a:lnTo>
                  <a:pt x="1120" y="1990"/>
                </a:lnTo>
                <a:lnTo>
                  <a:pt x="1120" y="1991"/>
                </a:lnTo>
                <a:lnTo>
                  <a:pt x="1120" y="1993"/>
                </a:lnTo>
                <a:lnTo>
                  <a:pt x="1120" y="1994"/>
                </a:lnTo>
                <a:lnTo>
                  <a:pt x="1120" y="1993"/>
                </a:lnTo>
                <a:lnTo>
                  <a:pt x="1120" y="1991"/>
                </a:lnTo>
                <a:lnTo>
                  <a:pt x="1118" y="1991"/>
                </a:lnTo>
                <a:lnTo>
                  <a:pt x="1118" y="1990"/>
                </a:lnTo>
                <a:lnTo>
                  <a:pt x="1118" y="1988"/>
                </a:lnTo>
                <a:lnTo>
                  <a:pt x="1117" y="1988"/>
                </a:lnTo>
                <a:lnTo>
                  <a:pt x="1116" y="1988"/>
                </a:lnTo>
                <a:lnTo>
                  <a:pt x="1114" y="1988"/>
                </a:lnTo>
                <a:lnTo>
                  <a:pt x="1113" y="1988"/>
                </a:lnTo>
                <a:lnTo>
                  <a:pt x="1111" y="1988"/>
                </a:lnTo>
                <a:lnTo>
                  <a:pt x="1111" y="1987"/>
                </a:lnTo>
                <a:lnTo>
                  <a:pt x="1110" y="1987"/>
                </a:lnTo>
                <a:lnTo>
                  <a:pt x="1108" y="1988"/>
                </a:lnTo>
                <a:lnTo>
                  <a:pt x="1107" y="1988"/>
                </a:lnTo>
                <a:lnTo>
                  <a:pt x="1107" y="1987"/>
                </a:lnTo>
                <a:lnTo>
                  <a:pt x="1105" y="1988"/>
                </a:lnTo>
                <a:lnTo>
                  <a:pt x="1104" y="1988"/>
                </a:lnTo>
                <a:lnTo>
                  <a:pt x="1102" y="1988"/>
                </a:lnTo>
                <a:lnTo>
                  <a:pt x="1101" y="1988"/>
                </a:lnTo>
                <a:lnTo>
                  <a:pt x="1099" y="1988"/>
                </a:lnTo>
                <a:lnTo>
                  <a:pt x="1098" y="1988"/>
                </a:lnTo>
                <a:lnTo>
                  <a:pt x="1098" y="1987"/>
                </a:lnTo>
                <a:lnTo>
                  <a:pt x="1096" y="1987"/>
                </a:lnTo>
                <a:lnTo>
                  <a:pt x="1095" y="1987"/>
                </a:lnTo>
                <a:lnTo>
                  <a:pt x="1095" y="1986"/>
                </a:lnTo>
                <a:lnTo>
                  <a:pt x="1094" y="1986"/>
                </a:lnTo>
                <a:lnTo>
                  <a:pt x="1095" y="1986"/>
                </a:lnTo>
                <a:lnTo>
                  <a:pt x="1095" y="1984"/>
                </a:lnTo>
                <a:lnTo>
                  <a:pt x="1096" y="1984"/>
                </a:lnTo>
                <a:lnTo>
                  <a:pt x="1098" y="1983"/>
                </a:lnTo>
                <a:lnTo>
                  <a:pt x="1098" y="1984"/>
                </a:lnTo>
                <a:lnTo>
                  <a:pt x="1099" y="1984"/>
                </a:lnTo>
                <a:lnTo>
                  <a:pt x="1101" y="1984"/>
                </a:lnTo>
                <a:lnTo>
                  <a:pt x="1101" y="1983"/>
                </a:lnTo>
                <a:lnTo>
                  <a:pt x="1102" y="1983"/>
                </a:lnTo>
                <a:lnTo>
                  <a:pt x="1104" y="1983"/>
                </a:lnTo>
                <a:lnTo>
                  <a:pt x="1105" y="1981"/>
                </a:lnTo>
                <a:lnTo>
                  <a:pt x="1107" y="1983"/>
                </a:lnTo>
                <a:lnTo>
                  <a:pt x="1107" y="1984"/>
                </a:lnTo>
                <a:lnTo>
                  <a:pt x="1108" y="1983"/>
                </a:lnTo>
                <a:lnTo>
                  <a:pt x="1108" y="1984"/>
                </a:lnTo>
                <a:lnTo>
                  <a:pt x="1108" y="1986"/>
                </a:lnTo>
                <a:lnTo>
                  <a:pt x="1110" y="1986"/>
                </a:lnTo>
                <a:lnTo>
                  <a:pt x="1111" y="1986"/>
                </a:lnTo>
                <a:lnTo>
                  <a:pt x="1113" y="1984"/>
                </a:lnTo>
                <a:lnTo>
                  <a:pt x="1114" y="1984"/>
                </a:lnTo>
                <a:lnTo>
                  <a:pt x="1114" y="1983"/>
                </a:lnTo>
                <a:lnTo>
                  <a:pt x="1116" y="1981"/>
                </a:lnTo>
                <a:lnTo>
                  <a:pt x="1116" y="1980"/>
                </a:lnTo>
                <a:lnTo>
                  <a:pt x="1114" y="1980"/>
                </a:lnTo>
                <a:lnTo>
                  <a:pt x="1114" y="1978"/>
                </a:lnTo>
                <a:lnTo>
                  <a:pt x="1114" y="1977"/>
                </a:lnTo>
                <a:lnTo>
                  <a:pt x="1116" y="1977"/>
                </a:lnTo>
                <a:lnTo>
                  <a:pt x="1116" y="1975"/>
                </a:lnTo>
                <a:lnTo>
                  <a:pt x="1117" y="1975"/>
                </a:lnTo>
                <a:lnTo>
                  <a:pt x="1117" y="1974"/>
                </a:lnTo>
                <a:lnTo>
                  <a:pt x="1118" y="1974"/>
                </a:lnTo>
                <a:lnTo>
                  <a:pt x="1118" y="1972"/>
                </a:lnTo>
                <a:lnTo>
                  <a:pt x="1118" y="1971"/>
                </a:lnTo>
                <a:lnTo>
                  <a:pt x="1120" y="1971"/>
                </a:lnTo>
                <a:lnTo>
                  <a:pt x="1120" y="1972"/>
                </a:lnTo>
                <a:lnTo>
                  <a:pt x="1121" y="1972"/>
                </a:lnTo>
                <a:lnTo>
                  <a:pt x="1123" y="1972"/>
                </a:lnTo>
                <a:lnTo>
                  <a:pt x="1124" y="1972"/>
                </a:lnTo>
                <a:lnTo>
                  <a:pt x="1124" y="1971"/>
                </a:lnTo>
                <a:lnTo>
                  <a:pt x="1126" y="1971"/>
                </a:lnTo>
                <a:lnTo>
                  <a:pt x="1126" y="1969"/>
                </a:lnTo>
                <a:lnTo>
                  <a:pt x="1126" y="1968"/>
                </a:lnTo>
                <a:lnTo>
                  <a:pt x="1127" y="1968"/>
                </a:lnTo>
                <a:lnTo>
                  <a:pt x="1127" y="1966"/>
                </a:lnTo>
                <a:lnTo>
                  <a:pt x="1126" y="1966"/>
                </a:lnTo>
                <a:lnTo>
                  <a:pt x="1126" y="1965"/>
                </a:lnTo>
                <a:lnTo>
                  <a:pt x="1126" y="1963"/>
                </a:lnTo>
                <a:lnTo>
                  <a:pt x="1124" y="1965"/>
                </a:lnTo>
                <a:lnTo>
                  <a:pt x="1124" y="1963"/>
                </a:lnTo>
                <a:lnTo>
                  <a:pt x="1123" y="1965"/>
                </a:lnTo>
                <a:lnTo>
                  <a:pt x="1121" y="1965"/>
                </a:lnTo>
                <a:lnTo>
                  <a:pt x="1121" y="1966"/>
                </a:lnTo>
                <a:lnTo>
                  <a:pt x="1121" y="1968"/>
                </a:lnTo>
                <a:lnTo>
                  <a:pt x="1120" y="1968"/>
                </a:lnTo>
                <a:lnTo>
                  <a:pt x="1120" y="1969"/>
                </a:lnTo>
                <a:lnTo>
                  <a:pt x="1120" y="1971"/>
                </a:lnTo>
                <a:lnTo>
                  <a:pt x="1118" y="1971"/>
                </a:lnTo>
                <a:lnTo>
                  <a:pt x="1120" y="1969"/>
                </a:lnTo>
                <a:lnTo>
                  <a:pt x="1120" y="1968"/>
                </a:lnTo>
                <a:lnTo>
                  <a:pt x="1120" y="1966"/>
                </a:lnTo>
                <a:lnTo>
                  <a:pt x="1120" y="1965"/>
                </a:lnTo>
                <a:lnTo>
                  <a:pt x="1120" y="1963"/>
                </a:lnTo>
                <a:lnTo>
                  <a:pt x="1120" y="1962"/>
                </a:lnTo>
                <a:lnTo>
                  <a:pt x="1120" y="1961"/>
                </a:lnTo>
                <a:lnTo>
                  <a:pt x="1120" y="1959"/>
                </a:lnTo>
                <a:lnTo>
                  <a:pt x="1118" y="1959"/>
                </a:lnTo>
                <a:lnTo>
                  <a:pt x="1118" y="1958"/>
                </a:lnTo>
                <a:lnTo>
                  <a:pt x="1118" y="1956"/>
                </a:lnTo>
                <a:lnTo>
                  <a:pt x="1118" y="1955"/>
                </a:lnTo>
                <a:lnTo>
                  <a:pt x="1118" y="1953"/>
                </a:lnTo>
                <a:lnTo>
                  <a:pt x="1118" y="1952"/>
                </a:lnTo>
                <a:lnTo>
                  <a:pt x="1118" y="1950"/>
                </a:lnTo>
                <a:lnTo>
                  <a:pt x="1118" y="1949"/>
                </a:lnTo>
                <a:lnTo>
                  <a:pt x="1118" y="1947"/>
                </a:lnTo>
                <a:lnTo>
                  <a:pt x="1118" y="1946"/>
                </a:lnTo>
                <a:lnTo>
                  <a:pt x="1118" y="1944"/>
                </a:lnTo>
                <a:lnTo>
                  <a:pt x="1117" y="1943"/>
                </a:lnTo>
                <a:lnTo>
                  <a:pt x="1117" y="1941"/>
                </a:lnTo>
                <a:lnTo>
                  <a:pt x="1116" y="1941"/>
                </a:lnTo>
                <a:lnTo>
                  <a:pt x="1116" y="1940"/>
                </a:lnTo>
                <a:lnTo>
                  <a:pt x="1114" y="1938"/>
                </a:lnTo>
                <a:lnTo>
                  <a:pt x="1116" y="1937"/>
                </a:lnTo>
                <a:lnTo>
                  <a:pt x="1116" y="1936"/>
                </a:lnTo>
                <a:lnTo>
                  <a:pt x="1116" y="1937"/>
                </a:lnTo>
                <a:lnTo>
                  <a:pt x="1116" y="1938"/>
                </a:lnTo>
                <a:lnTo>
                  <a:pt x="1116" y="1940"/>
                </a:lnTo>
                <a:lnTo>
                  <a:pt x="1117" y="1940"/>
                </a:lnTo>
                <a:lnTo>
                  <a:pt x="1118" y="1940"/>
                </a:lnTo>
                <a:lnTo>
                  <a:pt x="1120" y="1938"/>
                </a:lnTo>
                <a:lnTo>
                  <a:pt x="1121" y="1938"/>
                </a:lnTo>
                <a:lnTo>
                  <a:pt x="1123" y="1938"/>
                </a:lnTo>
                <a:lnTo>
                  <a:pt x="1123" y="1937"/>
                </a:lnTo>
                <a:lnTo>
                  <a:pt x="1124" y="1937"/>
                </a:lnTo>
                <a:lnTo>
                  <a:pt x="1124" y="1936"/>
                </a:lnTo>
                <a:lnTo>
                  <a:pt x="1126" y="1936"/>
                </a:lnTo>
                <a:lnTo>
                  <a:pt x="1127" y="1934"/>
                </a:lnTo>
                <a:lnTo>
                  <a:pt x="1129" y="1934"/>
                </a:lnTo>
                <a:lnTo>
                  <a:pt x="1130" y="1933"/>
                </a:lnTo>
                <a:lnTo>
                  <a:pt x="1132" y="1933"/>
                </a:lnTo>
                <a:lnTo>
                  <a:pt x="1132" y="1931"/>
                </a:lnTo>
                <a:lnTo>
                  <a:pt x="1130" y="1930"/>
                </a:lnTo>
                <a:lnTo>
                  <a:pt x="1132" y="1930"/>
                </a:lnTo>
                <a:lnTo>
                  <a:pt x="1132" y="1928"/>
                </a:lnTo>
                <a:lnTo>
                  <a:pt x="1133" y="1930"/>
                </a:lnTo>
                <a:lnTo>
                  <a:pt x="1135" y="1930"/>
                </a:lnTo>
                <a:lnTo>
                  <a:pt x="1136" y="1928"/>
                </a:lnTo>
                <a:lnTo>
                  <a:pt x="1136" y="1927"/>
                </a:lnTo>
                <a:lnTo>
                  <a:pt x="1135" y="1927"/>
                </a:lnTo>
                <a:lnTo>
                  <a:pt x="1135" y="1928"/>
                </a:lnTo>
                <a:lnTo>
                  <a:pt x="1133" y="1928"/>
                </a:lnTo>
                <a:lnTo>
                  <a:pt x="1132" y="1927"/>
                </a:lnTo>
                <a:lnTo>
                  <a:pt x="1130" y="1927"/>
                </a:lnTo>
                <a:lnTo>
                  <a:pt x="1129" y="1925"/>
                </a:lnTo>
                <a:lnTo>
                  <a:pt x="1127" y="1925"/>
                </a:lnTo>
                <a:lnTo>
                  <a:pt x="1127" y="1927"/>
                </a:lnTo>
                <a:lnTo>
                  <a:pt x="1126" y="1927"/>
                </a:lnTo>
                <a:lnTo>
                  <a:pt x="1124" y="1927"/>
                </a:lnTo>
                <a:lnTo>
                  <a:pt x="1123" y="1928"/>
                </a:lnTo>
                <a:lnTo>
                  <a:pt x="1121" y="1928"/>
                </a:lnTo>
                <a:lnTo>
                  <a:pt x="1120" y="1928"/>
                </a:lnTo>
                <a:lnTo>
                  <a:pt x="1118" y="1927"/>
                </a:lnTo>
                <a:lnTo>
                  <a:pt x="1117" y="1927"/>
                </a:lnTo>
                <a:lnTo>
                  <a:pt x="1116" y="1928"/>
                </a:lnTo>
                <a:lnTo>
                  <a:pt x="1114" y="1930"/>
                </a:lnTo>
                <a:lnTo>
                  <a:pt x="1113" y="1930"/>
                </a:lnTo>
                <a:lnTo>
                  <a:pt x="1113" y="1931"/>
                </a:lnTo>
                <a:lnTo>
                  <a:pt x="1113" y="1933"/>
                </a:lnTo>
                <a:lnTo>
                  <a:pt x="1114" y="1934"/>
                </a:lnTo>
                <a:lnTo>
                  <a:pt x="1114" y="1933"/>
                </a:lnTo>
                <a:lnTo>
                  <a:pt x="1116" y="1934"/>
                </a:lnTo>
                <a:lnTo>
                  <a:pt x="1114" y="1934"/>
                </a:lnTo>
                <a:lnTo>
                  <a:pt x="1113" y="1933"/>
                </a:lnTo>
                <a:lnTo>
                  <a:pt x="1111" y="1931"/>
                </a:lnTo>
                <a:lnTo>
                  <a:pt x="1110" y="1930"/>
                </a:lnTo>
                <a:lnTo>
                  <a:pt x="1110" y="1928"/>
                </a:lnTo>
                <a:lnTo>
                  <a:pt x="1108" y="1928"/>
                </a:lnTo>
                <a:lnTo>
                  <a:pt x="1108" y="1927"/>
                </a:lnTo>
                <a:lnTo>
                  <a:pt x="1107" y="1925"/>
                </a:lnTo>
                <a:lnTo>
                  <a:pt x="1107" y="1924"/>
                </a:lnTo>
                <a:lnTo>
                  <a:pt x="1105" y="1924"/>
                </a:lnTo>
                <a:lnTo>
                  <a:pt x="1107" y="1924"/>
                </a:lnTo>
                <a:lnTo>
                  <a:pt x="1107" y="1925"/>
                </a:lnTo>
                <a:lnTo>
                  <a:pt x="1108" y="1925"/>
                </a:lnTo>
                <a:lnTo>
                  <a:pt x="1108" y="1924"/>
                </a:lnTo>
                <a:lnTo>
                  <a:pt x="1108" y="1922"/>
                </a:lnTo>
                <a:lnTo>
                  <a:pt x="1107" y="1922"/>
                </a:lnTo>
                <a:lnTo>
                  <a:pt x="1105" y="1922"/>
                </a:lnTo>
                <a:lnTo>
                  <a:pt x="1105" y="1921"/>
                </a:lnTo>
                <a:lnTo>
                  <a:pt x="1105" y="1919"/>
                </a:lnTo>
                <a:lnTo>
                  <a:pt x="1104" y="1916"/>
                </a:lnTo>
                <a:lnTo>
                  <a:pt x="1102" y="1913"/>
                </a:lnTo>
                <a:lnTo>
                  <a:pt x="1102" y="1912"/>
                </a:lnTo>
                <a:lnTo>
                  <a:pt x="1101" y="1911"/>
                </a:lnTo>
                <a:lnTo>
                  <a:pt x="1101" y="1909"/>
                </a:lnTo>
                <a:lnTo>
                  <a:pt x="1101" y="1908"/>
                </a:lnTo>
                <a:lnTo>
                  <a:pt x="1102" y="1906"/>
                </a:lnTo>
                <a:lnTo>
                  <a:pt x="1102" y="1905"/>
                </a:lnTo>
                <a:lnTo>
                  <a:pt x="1104" y="1903"/>
                </a:lnTo>
                <a:lnTo>
                  <a:pt x="1104" y="1902"/>
                </a:lnTo>
                <a:lnTo>
                  <a:pt x="1105" y="1900"/>
                </a:lnTo>
                <a:lnTo>
                  <a:pt x="1104" y="1903"/>
                </a:lnTo>
                <a:lnTo>
                  <a:pt x="1104" y="1905"/>
                </a:lnTo>
                <a:lnTo>
                  <a:pt x="1102" y="1906"/>
                </a:lnTo>
                <a:lnTo>
                  <a:pt x="1102" y="1908"/>
                </a:lnTo>
                <a:lnTo>
                  <a:pt x="1101" y="1908"/>
                </a:lnTo>
                <a:lnTo>
                  <a:pt x="1101" y="1909"/>
                </a:lnTo>
                <a:lnTo>
                  <a:pt x="1102" y="1911"/>
                </a:lnTo>
                <a:lnTo>
                  <a:pt x="1102" y="1912"/>
                </a:lnTo>
                <a:lnTo>
                  <a:pt x="1104" y="1912"/>
                </a:lnTo>
                <a:lnTo>
                  <a:pt x="1104" y="1913"/>
                </a:lnTo>
                <a:lnTo>
                  <a:pt x="1105" y="1912"/>
                </a:lnTo>
                <a:lnTo>
                  <a:pt x="1107" y="1912"/>
                </a:lnTo>
                <a:lnTo>
                  <a:pt x="1107" y="1911"/>
                </a:lnTo>
                <a:lnTo>
                  <a:pt x="1108" y="1909"/>
                </a:lnTo>
                <a:lnTo>
                  <a:pt x="1107" y="1909"/>
                </a:lnTo>
                <a:lnTo>
                  <a:pt x="1107" y="1908"/>
                </a:lnTo>
                <a:lnTo>
                  <a:pt x="1107" y="1906"/>
                </a:lnTo>
                <a:lnTo>
                  <a:pt x="1108" y="1906"/>
                </a:lnTo>
                <a:lnTo>
                  <a:pt x="1108" y="1905"/>
                </a:lnTo>
                <a:lnTo>
                  <a:pt x="1107" y="1905"/>
                </a:lnTo>
                <a:lnTo>
                  <a:pt x="1107" y="1903"/>
                </a:lnTo>
                <a:lnTo>
                  <a:pt x="1107" y="1902"/>
                </a:lnTo>
                <a:lnTo>
                  <a:pt x="1107" y="1900"/>
                </a:lnTo>
                <a:lnTo>
                  <a:pt x="1107" y="1899"/>
                </a:lnTo>
                <a:lnTo>
                  <a:pt x="1107" y="1897"/>
                </a:lnTo>
                <a:lnTo>
                  <a:pt x="1107" y="1896"/>
                </a:lnTo>
                <a:lnTo>
                  <a:pt x="1108" y="1894"/>
                </a:lnTo>
                <a:lnTo>
                  <a:pt x="1108" y="1893"/>
                </a:lnTo>
                <a:lnTo>
                  <a:pt x="1110" y="1893"/>
                </a:lnTo>
                <a:lnTo>
                  <a:pt x="1110" y="1891"/>
                </a:lnTo>
                <a:lnTo>
                  <a:pt x="1111" y="1891"/>
                </a:lnTo>
                <a:lnTo>
                  <a:pt x="1111" y="1893"/>
                </a:lnTo>
                <a:lnTo>
                  <a:pt x="1111" y="1891"/>
                </a:lnTo>
                <a:lnTo>
                  <a:pt x="1113" y="1891"/>
                </a:lnTo>
                <a:lnTo>
                  <a:pt x="1113" y="1890"/>
                </a:lnTo>
                <a:lnTo>
                  <a:pt x="1113" y="1889"/>
                </a:lnTo>
                <a:lnTo>
                  <a:pt x="1114" y="1889"/>
                </a:lnTo>
                <a:lnTo>
                  <a:pt x="1114" y="1887"/>
                </a:lnTo>
                <a:lnTo>
                  <a:pt x="1116" y="1887"/>
                </a:lnTo>
                <a:lnTo>
                  <a:pt x="1114" y="1889"/>
                </a:lnTo>
                <a:lnTo>
                  <a:pt x="1116" y="1889"/>
                </a:lnTo>
                <a:lnTo>
                  <a:pt x="1116" y="1890"/>
                </a:lnTo>
                <a:lnTo>
                  <a:pt x="1116" y="1889"/>
                </a:lnTo>
                <a:lnTo>
                  <a:pt x="1116" y="1887"/>
                </a:lnTo>
                <a:lnTo>
                  <a:pt x="1117" y="1887"/>
                </a:lnTo>
                <a:lnTo>
                  <a:pt x="1117" y="1886"/>
                </a:lnTo>
                <a:lnTo>
                  <a:pt x="1117" y="1884"/>
                </a:lnTo>
                <a:lnTo>
                  <a:pt x="1118" y="1883"/>
                </a:lnTo>
                <a:lnTo>
                  <a:pt x="1118" y="1881"/>
                </a:lnTo>
                <a:lnTo>
                  <a:pt x="1118" y="1883"/>
                </a:lnTo>
                <a:lnTo>
                  <a:pt x="1120" y="1883"/>
                </a:lnTo>
                <a:lnTo>
                  <a:pt x="1121" y="1883"/>
                </a:lnTo>
                <a:lnTo>
                  <a:pt x="1123" y="1881"/>
                </a:lnTo>
                <a:lnTo>
                  <a:pt x="1123" y="1880"/>
                </a:lnTo>
                <a:lnTo>
                  <a:pt x="1124" y="1880"/>
                </a:lnTo>
                <a:lnTo>
                  <a:pt x="1124" y="1878"/>
                </a:lnTo>
                <a:lnTo>
                  <a:pt x="1123" y="1878"/>
                </a:lnTo>
                <a:lnTo>
                  <a:pt x="1121" y="1875"/>
                </a:lnTo>
                <a:lnTo>
                  <a:pt x="1121" y="1874"/>
                </a:lnTo>
                <a:lnTo>
                  <a:pt x="1120" y="1872"/>
                </a:lnTo>
                <a:lnTo>
                  <a:pt x="1120" y="1871"/>
                </a:lnTo>
                <a:lnTo>
                  <a:pt x="1118" y="1869"/>
                </a:lnTo>
                <a:lnTo>
                  <a:pt x="1117" y="1869"/>
                </a:lnTo>
                <a:lnTo>
                  <a:pt x="1116" y="1868"/>
                </a:lnTo>
                <a:lnTo>
                  <a:pt x="1116" y="1866"/>
                </a:lnTo>
                <a:lnTo>
                  <a:pt x="1116" y="1865"/>
                </a:lnTo>
                <a:lnTo>
                  <a:pt x="1114" y="1864"/>
                </a:lnTo>
                <a:lnTo>
                  <a:pt x="1114" y="1862"/>
                </a:lnTo>
                <a:lnTo>
                  <a:pt x="1113" y="1861"/>
                </a:lnTo>
                <a:lnTo>
                  <a:pt x="1113" y="1859"/>
                </a:lnTo>
                <a:lnTo>
                  <a:pt x="1113" y="1858"/>
                </a:lnTo>
                <a:lnTo>
                  <a:pt x="1113" y="1856"/>
                </a:lnTo>
                <a:lnTo>
                  <a:pt x="1111" y="1855"/>
                </a:lnTo>
                <a:lnTo>
                  <a:pt x="1113" y="1855"/>
                </a:lnTo>
                <a:lnTo>
                  <a:pt x="1113" y="1853"/>
                </a:lnTo>
                <a:lnTo>
                  <a:pt x="1111" y="1852"/>
                </a:lnTo>
                <a:lnTo>
                  <a:pt x="1111" y="1850"/>
                </a:lnTo>
                <a:lnTo>
                  <a:pt x="1110" y="1850"/>
                </a:lnTo>
                <a:lnTo>
                  <a:pt x="1110" y="1849"/>
                </a:lnTo>
                <a:lnTo>
                  <a:pt x="1110" y="1847"/>
                </a:lnTo>
                <a:lnTo>
                  <a:pt x="1108" y="1846"/>
                </a:lnTo>
                <a:lnTo>
                  <a:pt x="1108" y="1844"/>
                </a:lnTo>
                <a:lnTo>
                  <a:pt x="1108" y="1843"/>
                </a:lnTo>
                <a:lnTo>
                  <a:pt x="1107" y="1841"/>
                </a:lnTo>
                <a:lnTo>
                  <a:pt x="1107" y="1840"/>
                </a:lnTo>
                <a:lnTo>
                  <a:pt x="1105" y="1839"/>
                </a:lnTo>
                <a:lnTo>
                  <a:pt x="1104" y="1837"/>
                </a:lnTo>
                <a:lnTo>
                  <a:pt x="1102" y="1834"/>
                </a:lnTo>
                <a:lnTo>
                  <a:pt x="1101" y="1833"/>
                </a:lnTo>
                <a:lnTo>
                  <a:pt x="1099" y="1831"/>
                </a:lnTo>
                <a:lnTo>
                  <a:pt x="1099" y="1830"/>
                </a:lnTo>
                <a:lnTo>
                  <a:pt x="1098" y="1828"/>
                </a:lnTo>
                <a:lnTo>
                  <a:pt x="1098" y="1824"/>
                </a:lnTo>
                <a:lnTo>
                  <a:pt x="1098" y="1822"/>
                </a:lnTo>
                <a:lnTo>
                  <a:pt x="1098" y="1821"/>
                </a:lnTo>
                <a:lnTo>
                  <a:pt x="1096" y="1819"/>
                </a:lnTo>
                <a:lnTo>
                  <a:pt x="1095" y="1819"/>
                </a:lnTo>
                <a:lnTo>
                  <a:pt x="1095" y="1818"/>
                </a:lnTo>
                <a:lnTo>
                  <a:pt x="1094" y="1818"/>
                </a:lnTo>
                <a:lnTo>
                  <a:pt x="1094" y="1816"/>
                </a:lnTo>
                <a:lnTo>
                  <a:pt x="1092" y="1815"/>
                </a:lnTo>
                <a:lnTo>
                  <a:pt x="1092" y="1814"/>
                </a:lnTo>
                <a:lnTo>
                  <a:pt x="1092" y="1812"/>
                </a:lnTo>
                <a:lnTo>
                  <a:pt x="1091" y="1812"/>
                </a:lnTo>
                <a:lnTo>
                  <a:pt x="1091" y="1811"/>
                </a:lnTo>
                <a:lnTo>
                  <a:pt x="1091" y="1809"/>
                </a:lnTo>
                <a:lnTo>
                  <a:pt x="1091" y="1808"/>
                </a:lnTo>
                <a:lnTo>
                  <a:pt x="1091" y="1806"/>
                </a:lnTo>
                <a:lnTo>
                  <a:pt x="1089" y="1806"/>
                </a:lnTo>
                <a:lnTo>
                  <a:pt x="1089" y="1805"/>
                </a:lnTo>
                <a:lnTo>
                  <a:pt x="1089" y="1803"/>
                </a:lnTo>
                <a:lnTo>
                  <a:pt x="1091" y="1802"/>
                </a:lnTo>
                <a:lnTo>
                  <a:pt x="1091" y="1800"/>
                </a:lnTo>
                <a:lnTo>
                  <a:pt x="1092" y="1800"/>
                </a:lnTo>
                <a:lnTo>
                  <a:pt x="1092" y="1799"/>
                </a:lnTo>
                <a:lnTo>
                  <a:pt x="1092" y="1797"/>
                </a:lnTo>
                <a:lnTo>
                  <a:pt x="1092" y="1796"/>
                </a:lnTo>
                <a:lnTo>
                  <a:pt x="1092" y="1794"/>
                </a:lnTo>
                <a:lnTo>
                  <a:pt x="1091" y="1793"/>
                </a:lnTo>
                <a:lnTo>
                  <a:pt x="1091" y="1792"/>
                </a:lnTo>
                <a:lnTo>
                  <a:pt x="1089" y="1792"/>
                </a:lnTo>
                <a:lnTo>
                  <a:pt x="1089" y="1790"/>
                </a:lnTo>
                <a:lnTo>
                  <a:pt x="1088" y="1789"/>
                </a:lnTo>
                <a:lnTo>
                  <a:pt x="1089" y="1789"/>
                </a:lnTo>
                <a:lnTo>
                  <a:pt x="1089" y="1790"/>
                </a:lnTo>
                <a:lnTo>
                  <a:pt x="1091" y="1790"/>
                </a:lnTo>
                <a:lnTo>
                  <a:pt x="1091" y="1789"/>
                </a:lnTo>
                <a:lnTo>
                  <a:pt x="1092" y="1789"/>
                </a:lnTo>
                <a:lnTo>
                  <a:pt x="1094" y="1787"/>
                </a:lnTo>
                <a:lnTo>
                  <a:pt x="1095" y="1787"/>
                </a:lnTo>
                <a:lnTo>
                  <a:pt x="1095" y="1786"/>
                </a:lnTo>
                <a:lnTo>
                  <a:pt x="1095" y="1784"/>
                </a:lnTo>
                <a:lnTo>
                  <a:pt x="1094" y="1784"/>
                </a:lnTo>
                <a:lnTo>
                  <a:pt x="1094" y="1783"/>
                </a:lnTo>
                <a:lnTo>
                  <a:pt x="1094" y="1784"/>
                </a:lnTo>
                <a:lnTo>
                  <a:pt x="1095" y="1783"/>
                </a:lnTo>
                <a:lnTo>
                  <a:pt x="1096" y="1784"/>
                </a:lnTo>
                <a:lnTo>
                  <a:pt x="1096" y="1786"/>
                </a:lnTo>
                <a:lnTo>
                  <a:pt x="1096" y="1784"/>
                </a:lnTo>
                <a:lnTo>
                  <a:pt x="1096" y="1783"/>
                </a:lnTo>
                <a:lnTo>
                  <a:pt x="1095" y="1783"/>
                </a:lnTo>
                <a:lnTo>
                  <a:pt x="1094" y="1783"/>
                </a:lnTo>
                <a:lnTo>
                  <a:pt x="1092" y="1783"/>
                </a:lnTo>
                <a:lnTo>
                  <a:pt x="1092" y="1784"/>
                </a:lnTo>
                <a:lnTo>
                  <a:pt x="1094" y="1784"/>
                </a:lnTo>
                <a:lnTo>
                  <a:pt x="1094" y="1786"/>
                </a:lnTo>
                <a:lnTo>
                  <a:pt x="1094" y="1787"/>
                </a:lnTo>
                <a:lnTo>
                  <a:pt x="1092" y="1787"/>
                </a:lnTo>
                <a:lnTo>
                  <a:pt x="1091" y="1787"/>
                </a:lnTo>
                <a:lnTo>
                  <a:pt x="1091" y="1789"/>
                </a:lnTo>
                <a:lnTo>
                  <a:pt x="1088" y="1787"/>
                </a:lnTo>
                <a:lnTo>
                  <a:pt x="1086" y="1787"/>
                </a:lnTo>
                <a:lnTo>
                  <a:pt x="1086" y="1786"/>
                </a:lnTo>
                <a:lnTo>
                  <a:pt x="1088" y="1784"/>
                </a:lnTo>
                <a:lnTo>
                  <a:pt x="1088" y="1783"/>
                </a:lnTo>
                <a:lnTo>
                  <a:pt x="1088" y="1781"/>
                </a:lnTo>
                <a:lnTo>
                  <a:pt x="1088" y="1783"/>
                </a:lnTo>
                <a:lnTo>
                  <a:pt x="1088" y="1784"/>
                </a:lnTo>
                <a:lnTo>
                  <a:pt x="1086" y="1784"/>
                </a:lnTo>
                <a:lnTo>
                  <a:pt x="1086" y="1786"/>
                </a:lnTo>
                <a:lnTo>
                  <a:pt x="1085" y="1786"/>
                </a:lnTo>
                <a:lnTo>
                  <a:pt x="1086" y="1787"/>
                </a:lnTo>
                <a:lnTo>
                  <a:pt x="1086" y="1786"/>
                </a:lnTo>
                <a:lnTo>
                  <a:pt x="1086" y="1787"/>
                </a:lnTo>
                <a:lnTo>
                  <a:pt x="1086" y="1789"/>
                </a:lnTo>
                <a:lnTo>
                  <a:pt x="1086" y="1787"/>
                </a:lnTo>
                <a:lnTo>
                  <a:pt x="1085" y="1787"/>
                </a:lnTo>
                <a:lnTo>
                  <a:pt x="1083" y="1787"/>
                </a:lnTo>
                <a:lnTo>
                  <a:pt x="1083" y="1786"/>
                </a:lnTo>
                <a:lnTo>
                  <a:pt x="1082" y="1784"/>
                </a:lnTo>
                <a:lnTo>
                  <a:pt x="1082" y="1783"/>
                </a:lnTo>
                <a:lnTo>
                  <a:pt x="1083" y="1783"/>
                </a:lnTo>
                <a:lnTo>
                  <a:pt x="1082" y="1783"/>
                </a:lnTo>
                <a:lnTo>
                  <a:pt x="1080" y="1781"/>
                </a:lnTo>
                <a:lnTo>
                  <a:pt x="1079" y="1781"/>
                </a:lnTo>
                <a:lnTo>
                  <a:pt x="1077" y="1780"/>
                </a:lnTo>
                <a:lnTo>
                  <a:pt x="1076" y="1780"/>
                </a:lnTo>
                <a:lnTo>
                  <a:pt x="1076" y="1778"/>
                </a:lnTo>
                <a:lnTo>
                  <a:pt x="1074" y="1778"/>
                </a:lnTo>
                <a:lnTo>
                  <a:pt x="1074" y="1777"/>
                </a:lnTo>
                <a:lnTo>
                  <a:pt x="1074" y="1775"/>
                </a:lnTo>
                <a:lnTo>
                  <a:pt x="1076" y="1775"/>
                </a:lnTo>
                <a:lnTo>
                  <a:pt x="1076" y="1774"/>
                </a:lnTo>
                <a:lnTo>
                  <a:pt x="1077" y="1774"/>
                </a:lnTo>
                <a:lnTo>
                  <a:pt x="1079" y="1772"/>
                </a:lnTo>
                <a:lnTo>
                  <a:pt x="1080" y="1771"/>
                </a:lnTo>
                <a:lnTo>
                  <a:pt x="1080" y="1769"/>
                </a:lnTo>
                <a:lnTo>
                  <a:pt x="1085" y="1767"/>
                </a:lnTo>
                <a:lnTo>
                  <a:pt x="1085" y="1764"/>
                </a:lnTo>
                <a:lnTo>
                  <a:pt x="1086" y="1756"/>
                </a:lnTo>
                <a:lnTo>
                  <a:pt x="1086" y="1755"/>
                </a:lnTo>
                <a:lnTo>
                  <a:pt x="1088" y="1752"/>
                </a:lnTo>
                <a:lnTo>
                  <a:pt x="1089" y="1750"/>
                </a:lnTo>
                <a:lnTo>
                  <a:pt x="1091" y="1750"/>
                </a:lnTo>
                <a:lnTo>
                  <a:pt x="1091" y="1749"/>
                </a:lnTo>
                <a:lnTo>
                  <a:pt x="1091" y="1747"/>
                </a:lnTo>
                <a:lnTo>
                  <a:pt x="1091" y="1744"/>
                </a:lnTo>
                <a:lnTo>
                  <a:pt x="1091" y="1743"/>
                </a:lnTo>
                <a:lnTo>
                  <a:pt x="1092" y="1743"/>
                </a:lnTo>
                <a:lnTo>
                  <a:pt x="1091" y="1743"/>
                </a:lnTo>
                <a:lnTo>
                  <a:pt x="1091" y="1742"/>
                </a:lnTo>
                <a:lnTo>
                  <a:pt x="1091" y="1740"/>
                </a:lnTo>
                <a:lnTo>
                  <a:pt x="1092" y="1739"/>
                </a:lnTo>
                <a:lnTo>
                  <a:pt x="1094" y="1739"/>
                </a:lnTo>
                <a:lnTo>
                  <a:pt x="1094" y="1737"/>
                </a:lnTo>
                <a:lnTo>
                  <a:pt x="1096" y="1734"/>
                </a:lnTo>
                <a:lnTo>
                  <a:pt x="1098" y="1733"/>
                </a:lnTo>
                <a:lnTo>
                  <a:pt x="1098" y="1731"/>
                </a:lnTo>
                <a:lnTo>
                  <a:pt x="1096" y="1730"/>
                </a:lnTo>
                <a:lnTo>
                  <a:pt x="1096" y="1731"/>
                </a:lnTo>
                <a:lnTo>
                  <a:pt x="1095" y="1731"/>
                </a:lnTo>
                <a:lnTo>
                  <a:pt x="1094" y="1731"/>
                </a:lnTo>
                <a:lnTo>
                  <a:pt x="1092" y="1733"/>
                </a:lnTo>
                <a:lnTo>
                  <a:pt x="1091" y="1733"/>
                </a:lnTo>
                <a:lnTo>
                  <a:pt x="1089" y="1734"/>
                </a:lnTo>
                <a:lnTo>
                  <a:pt x="1088" y="1736"/>
                </a:lnTo>
                <a:lnTo>
                  <a:pt x="1088" y="1737"/>
                </a:lnTo>
                <a:lnTo>
                  <a:pt x="1088" y="1739"/>
                </a:lnTo>
                <a:lnTo>
                  <a:pt x="1086" y="1740"/>
                </a:lnTo>
                <a:lnTo>
                  <a:pt x="1085" y="1746"/>
                </a:lnTo>
                <a:lnTo>
                  <a:pt x="1085" y="1747"/>
                </a:lnTo>
                <a:lnTo>
                  <a:pt x="1083" y="1747"/>
                </a:lnTo>
                <a:lnTo>
                  <a:pt x="1083" y="1749"/>
                </a:lnTo>
                <a:lnTo>
                  <a:pt x="1083" y="1750"/>
                </a:lnTo>
                <a:lnTo>
                  <a:pt x="1082" y="1750"/>
                </a:lnTo>
                <a:lnTo>
                  <a:pt x="1082" y="1752"/>
                </a:lnTo>
                <a:lnTo>
                  <a:pt x="1082" y="1753"/>
                </a:lnTo>
                <a:lnTo>
                  <a:pt x="1080" y="1753"/>
                </a:lnTo>
                <a:lnTo>
                  <a:pt x="1082" y="1755"/>
                </a:lnTo>
                <a:lnTo>
                  <a:pt x="1080" y="1755"/>
                </a:lnTo>
                <a:lnTo>
                  <a:pt x="1080" y="1756"/>
                </a:lnTo>
                <a:lnTo>
                  <a:pt x="1080" y="1758"/>
                </a:lnTo>
                <a:lnTo>
                  <a:pt x="1080" y="1759"/>
                </a:lnTo>
                <a:lnTo>
                  <a:pt x="1079" y="1759"/>
                </a:lnTo>
                <a:lnTo>
                  <a:pt x="1077" y="1761"/>
                </a:lnTo>
                <a:lnTo>
                  <a:pt x="1076" y="1761"/>
                </a:lnTo>
                <a:lnTo>
                  <a:pt x="1076" y="1759"/>
                </a:lnTo>
                <a:lnTo>
                  <a:pt x="1076" y="1758"/>
                </a:lnTo>
                <a:lnTo>
                  <a:pt x="1076" y="1759"/>
                </a:lnTo>
                <a:lnTo>
                  <a:pt x="1076" y="1761"/>
                </a:lnTo>
                <a:lnTo>
                  <a:pt x="1076" y="1762"/>
                </a:lnTo>
                <a:lnTo>
                  <a:pt x="1077" y="1762"/>
                </a:lnTo>
                <a:lnTo>
                  <a:pt x="1077" y="1764"/>
                </a:lnTo>
                <a:lnTo>
                  <a:pt x="1077" y="1765"/>
                </a:lnTo>
                <a:lnTo>
                  <a:pt x="1079" y="1765"/>
                </a:lnTo>
                <a:lnTo>
                  <a:pt x="1077" y="1767"/>
                </a:lnTo>
                <a:lnTo>
                  <a:pt x="1076" y="1767"/>
                </a:lnTo>
                <a:lnTo>
                  <a:pt x="1076" y="1768"/>
                </a:lnTo>
                <a:lnTo>
                  <a:pt x="1074" y="1768"/>
                </a:lnTo>
                <a:lnTo>
                  <a:pt x="1074" y="1767"/>
                </a:lnTo>
                <a:lnTo>
                  <a:pt x="1076" y="1765"/>
                </a:lnTo>
                <a:lnTo>
                  <a:pt x="1074" y="1765"/>
                </a:lnTo>
                <a:lnTo>
                  <a:pt x="1074" y="1767"/>
                </a:lnTo>
                <a:lnTo>
                  <a:pt x="1074" y="1765"/>
                </a:lnTo>
                <a:lnTo>
                  <a:pt x="1073" y="1765"/>
                </a:lnTo>
                <a:lnTo>
                  <a:pt x="1073" y="1767"/>
                </a:lnTo>
                <a:lnTo>
                  <a:pt x="1073" y="1768"/>
                </a:lnTo>
                <a:lnTo>
                  <a:pt x="1073" y="1769"/>
                </a:lnTo>
                <a:lnTo>
                  <a:pt x="1071" y="1769"/>
                </a:lnTo>
                <a:lnTo>
                  <a:pt x="1070" y="1769"/>
                </a:lnTo>
                <a:lnTo>
                  <a:pt x="1070" y="1771"/>
                </a:lnTo>
                <a:lnTo>
                  <a:pt x="1069" y="1771"/>
                </a:lnTo>
                <a:lnTo>
                  <a:pt x="1069" y="1772"/>
                </a:lnTo>
                <a:lnTo>
                  <a:pt x="1069" y="1771"/>
                </a:lnTo>
                <a:lnTo>
                  <a:pt x="1067" y="1771"/>
                </a:lnTo>
                <a:lnTo>
                  <a:pt x="1067" y="1769"/>
                </a:lnTo>
                <a:lnTo>
                  <a:pt x="1067" y="1768"/>
                </a:lnTo>
                <a:lnTo>
                  <a:pt x="1067" y="1769"/>
                </a:lnTo>
                <a:lnTo>
                  <a:pt x="1067" y="1771"/>
                </a:lnTo>
                <a:lnTo>
                  <a:pt x="1067" y="1772"/>
                </a:lnTo>
                <a:lnTo>
                  <a:pt x="1067" y="1774"/>
                </a:lnTo>
                <a:lnTo>
                  <a:pt x="1067" y="1772"/>
                </a:lnTo>
                <a:lnTo>
                  <a:pt x="1066" y="1772"/>
                </a:lnTo>
                <a:lnTo>
                  <a:pt x="1067" y="1772"/>
                </a:lnTo>
                <a:lnTo>
                  <a:pt x="1067" y="1774"/>
                </a:lnTo>
                <a:lnTo>
                  <a:pt x="1066" y="1774"/>
                </a:lnTo>
                <a:lnTo>
                  <a:pt x="1066" y="1775"/>
                </a:lnTo>
                <a:lnTo>
                  <a:pt x="1067" y="1775"/>
                </a:lnTo>
                <a:lnTo>
                  <a:pt x="1067" y="1774"/>
                </a:lnTo>
                <a:lnTo>
                  <a:pt x="1069" y="1774"/>
                </a:lnTo>
                <a:lnTo>
                  <a:pt x="1069" y="1775"/>
                </a:lnTo>
                <a:lnTo>
                  <a:pt x="1067" y="1775"/>
                </a:lnTo>
                <a:lnTo>
                  <a:pt x="1067" y="1777"/>
                </a:lnTo>
                <a:lnTo>
                  <a:pt x="1066" y="1777"/>
                </a:lnTo>
                <a:lnTo>
                  <a:pt x="1067" y="1777"/>
                </a:lnTo>
                <a:lnTo>
                  <a:pt x="1069" y="1777"/>
                </a:lnTo>
                <a:lnTo>
                  <a:pt x="1069" y="1778"/>
                </a:lnTo>
                <a:lnTo>
                  <a:pt x="1070" y="1778"/>
                </a:lnTo>
                <a:lnTo>
                  <a:pt x="1070" y="1780"/>
                </a:lnTo>
                <a:lnTo>
                  <a:pt x="1069" y="1780"/>
                </a:lnTo>
                <a:lnTo>
                  <a:pt x="1070" y="1781"/>
                </a:lnTo>
                <a:lnTo>
                  <a:pt x="1069" y="1781"/>
                </a:lnTo>
                <a:lnTo>
                  <a:pt x="1069" y="1783"/>
                </a:lnTo>
                <a:lnTo>
                  <a:pt x="1067" y="1783"/>
                </a:lnTo>
                <a:lnTo>
                  <a:pt x="1067" y="1781"/>
                </a:lnTo>
                <a:lnTo>
                  <a:pt x="1067" y="1780"/>
                </a:lnTo>
                <a:lnTo>
                  <a:pt x="1067" y="1781"/>
                </a:lnTo>
                <a:lnTo>
                  <a:pt x="1066" y="1781"/>
                </a:lnTo>
                <a:lnTo>
                  <a:pt x="1066" y="1783"/>
                </a:lnTo>
                <a:lnTo>
                  <a:pt x="1064" y="1783"/>
                </a:lnTo>
                <a:lnTo>
                  <a:pt x="1064" y="1781"/>
                </a:lnTo>
                <a:lnTo>
                  <a:pt x="1063" y="1781"/>
                </a:lnTo>
                <a:lnTo>
                  <a:pt x="1061" y="1781"/>
                </a:lnTo>
                <a:lnTo>
                  <a:pt x="1060" y="1781"/>
                </a:lnTo>
                <a:lnTo>
                  <a:pt x="1060" y="1783"/>
                </a:lnTo>
                <a:lnTo>
                  <a:pt x="1060" y="1781"/>
                </a:lnTo>
                <a:lnTo>
                  <a:pt x="1061" y="1781"/>
                </a:lnTo>
                <a:lnTo>
                  <a:pt x="1061" y="1783"/>
                </a:lnTo>
                <a:lnTo>
                  <a:pt x="1063" y="1783"/>
                </a:lnTo>
                <a:lnTo>
                  <a:pt x="1063" y="1784"/>
                </a:lnTo>
                <a:lnTo>
                  <a:pt x="1063" y="1786"/>
                </a:lnTo>
                <a:lnTo>
                  <a:pt x="1063" y="1784"/>
                </a:lnTo>
                <a:lnTo>
                  <a:pt x="1064" y="1783"/>
                </a:lnTo>
                <a:lnTo>
                  <a:pt x="1064" y="1784"/>
                </a:lnTo>
                <a:lnTo>
                  <a:pt x="1066" y="1783"/>
                </a:lnTo>
                <a:lnTo>
                  <a:pt x="1067" y="1784"/>
                </a:lnTo>
                <a:lnTo>
                  <a:pt x="1069" y="1786"/>
                </a:lnTo>
                <a:lnTo>
                  <a:pt x="1069" y="1787"/>
                </a:lnTo>
                <a:lnTo>
                  <a:pt x="1070" y="1787"/>
                </a:lnTo>
                <a:lnTo>
                  <a:pt x="1071" y="1789"/>
                </a:lnTo>
                <a:lnTo>
                  <a:pt x="1074" y="1789"/>
                </a:lnTo>
                <a:lnTo>
                  <a:pt x="1076" y="1790"/>
                </a:lnTo>
                <a:lnTo>
                  <a:pt x="1076" y="1792"/>
                </a:lnTo>
                <a:lnTo>
                  <a:pt x="1076" y="1793"/>
                </a:lnTo>
                <a:lnTo>
                  <a:pt x="1074" y="1794"/>
                </a:lnTo>
                <a:lnTo>
                  <a:pt x="1073" y="1796"/>
                </a:lnTo>
                <a:lnTo>
                  <a:pt x="1073" y="1797"/>
                </a:lnTo>
                <a:lnTo>
                  <a:pt x="1073" y="1799"/>
                </a:lnTo>
                <a:lnTo>
                  <a:pt x="1073" y="1800"/>
                </a:lnTo>
                <a:lnTo>
                  <a:pt x="1073" y="1802"/>
                </a:lnTo>
                <a:lnTo>
                  <a:pt x="1073" y="1805"/>
                </a:lnTo>
                <a:lnTo>
                  <a:pt x="1073" y="1806"/>
                </a:lnTo>
                <a:lnTo>
                  <a:pt x="1074" y="1808"/>
                </a:lnTo>
                <a:lnTo>
                  <a:pt x="1074" y="1809"/>
                </a:lnTo>
                <a:lnTo>
                  <a:pt x="1073" y="1811"/>
                </a:lnTo>
                <a:lnTo>
                  <a:pt x="1074" y="1811"/>
                </a:lnTo>
                <a:lnTo>
                  <a:pt x="1073" y="1812"/>
                </a:lnTo>
                <a:lnTo>
                  <a:pt x="1073" y="1814"/>
                </a:lnTo>
                <a:lnTo>
                  <a:pt x="1073" y="1815"/>
                </a:lnTo>
                <a:lnTo>
                  <a:pt x="1070" y="1816"/>
                </a:lnTo>
                <a:lnTo>
                  <a:pt x="1069" y="1818"/>
                </a:lnTo>
                <a:lnTo>
                  <a:pt x="1067" y="1818"/>
                </a:lnTo>
                <a:lnTo>
                  <a:pt x="1066" y="1818"/>
                </a:lnTo>
                <a:lnTo>
                  <a:pt x="1064" y="1818"/>
                </a:lnTo>
                <a:lnTo>
                  <a:pt x="1063" y="1818"/>
                </a:lnTo>
                <a:lnTo>
                  <a:pt x="1061" y="1818"/>
                </a:lnTo>
                <a:lnTo>
                  <a:pt x="1060" y="1816"/>
                </a:lnTo>
                <a:lnTo>
                  <a:pt x="1058" y="1816"/>
                </a:lnTo>
                <a:lnTo>
                  <a:pt x="1057" y="1815"/>
                </a:lnTo>
                <a:lnTo>
                  <a:pt x="1057" y="1814"/>
                </a:lnTo>
                <a:lnTo>
                  <a:pt x="1057" y="1815"/>
                </a:lnTo>
                <a:lnTo>
                  <a:pt x="1055" y="1815"/>
                </a:lnTo>
                <a:lnTo>
                  <a:pt x="1055" y="1816"/>
                </a:lnTo>
                <a:lnTo>
                  <a:pt x="1057" y="1816"/>
                </a:lnTo>
                <a:lnTo>
                  <a:pt x="1057" y="1818"/>
                </a:lnTo>
                <a:lnTo>
                  <a:pt x="1057" y="1819"/>
                </a:lnTo>
                <a:lnTo>
                  <a:pt x="1055" y="1822"/>
                </a:lnTo>
                <a:lnTo>
                  <a:pt x="1046" y="1825"/>
                </a:lnTo>
                <a:lnTo>
                  <a:pt x="1041" y="1830"/>
                </a:lnTo>
                <a:lnTo>
                  <a:pt x="1039" y="1830"/>
                </a:lnTo>
                <a:lnTo>
                  <a:pt x="1032" y="1833"/>
                </a:lnTo>
                <a:lnTo>
                  <a:pt x="1032" y="1834"/>
                </a:lnTo>
                <a:lnTo>
                  <a:pt x="1030" y="1834"/>
                </a:lnTo>
                <a:lnTo>
                  <a:pt x="1029" y="1834"/>
                </a:lnTo>
                <a:lnTo>
                  <a:pt x="1027" y="1836"/>
                </a:lnTo>
                <a:lnTo>
                  <a:pt x="1026" y="1836"/>
                </a:lnTo>
                <a:lnTo>
                  <a:pt x="1024" y="1836"/>
                </a:lnTo>
                <a:lnTo>
                  <a:pt x="1023" y="1836"/>
                </a:lnTo>
                <a:lnTo>
                  <a:pt x="1021" y="1837"/>
                </a:lnTo>
                <a:lnTo>
                  <a:pt x="1020" y="1837"/>
                </a:lnTo>
                <a:lnTo>
                  <a:pt x="1017" y="1839"/>
                </a:lnTo>
                <a:lnTo>
                  <a:pt x="1016" y="1839"/>
                </a:lnTo>
                <a:lnTo>
                  <a:pt x="1011" y="1839"/>
                </a:lnTo>
                <a:lnTo>
                  <a:pt x="1008" y="1840"/>
                </a:lnTo>
                <a:lnTo>
                  <a:pt x="1004" y="1840"/>
                </a:lnTo>
                <a:lnTo>
                  <a:pt x="1002" y="1840"/>
                </a:lnTo>
                <a:lnTo>
                  <a:pt x="999" y="1841"/>
                </a:lnTo>
                <a:lnTo>
                  <a:pt x="998" y="1841"/>
                </a:lnTo>
                <a:lnTo>
                  <a:pt x="996" y="1841"/>
                </a:lnTo>
                <a:lnTo>
                  <a:pt x="995" y="1841"/>
                </a:lnTo>
                <a:lnTo>
                  <a:pt x="994" y="1841"/>
                </a:lnTo>
                <a:lnTo>
                  <a:pt x="992" y="1841"/>
                </a:lnTo>
                <a:lnTo>
                  <a:pt x="991" y="1841"/>
                </a:lnTo>
                <a:lnTo>
                  <a:pt x="989" y="1841"/>
                </a:lnTo>
                <a:lnTo>
                  <a:pt x="988" y="1841"/>
                </a:lnTo>
                <a:lnTo>
                  <a:pt x="988" y="1840"/>
                </a:lnTo>
                <a:lnTo>
                  <a:pt x="986" y="1840"/>
                </a:lnTo>
                <a:lnTo>
                  <a:pt x="985" y="1840"/>
                </a:lnTo>
                <a:lnTo>
                  <a:pt x="983" y="1840"/>
                </a:lnTo>
                <a:lnTo>
                  <a:pt x="982" y="1840"/>
                </a:lnTo>
                <a:lnTo>
                  <a:pt x="980" y="1840"/>
                </a:lnTo>
                <a:lnTo>
                  <a:pt x="979" y="1840"/>
                </a:lnTo>
                <a:lnTo>
                  <a:pt x="977" y="1839"/>
                </a:lnTo>
                <a:lnTo>
                  <a:pt x="976" y="1839"/>
                </a:lnTo>
                <a:lnTo>
                  <a:pt x="974" y="1839"/>
                </a:lnTo>
                <a:lnTo>
                  <a:pt x="974" y="1837"/>
                </a:lnTo>
                <a:lnTo>
                  <a:pt x="974" y="1839"/>
                </a:lnTo>
                <a:lnTo>
                  <a:pt x="974" y="1837"/>
                </a:lnTo>
                <a:lnTo>
                  <a:pt x="973" y="1837"/>
                </a:lnTo>
                <a:lnTo>
                  <a:pt x="972" y="1837"/>
                </a:lnTo>
                <a:lnTo>
                  <a:pt x="970" y="1837"/>
                </a:lnTo>
                <a:lnTo>
                  <a:pt x="969" y="1836"/>
                </a:lnTo>
                <a:lnTo>
                  <a:pt x="967" y="1834"/>
                </a:lnTo>
                <a:lnTo>
                  <a:pt x="966" y="1833"/>
                </a:lnTo>
                <a:lnTo>
                  <a:pt x="966" y="1831"/>
                </a:lnTo>
                <a:lnTo>
                  <a:pt x="964" y="1830"/>
                </a:lnTo>
                <a:lnTo>
                  <a:pt x="964" y="1828"/>
                </a:lnTo>
                <a:lnTo>
                  <a:pt x="964" y="1827"/>
                </a:lnTo>
                <a:lnTo>
                  <a:pt x="963" y="1827"/>
                </a:lnTo>
                <a:lnTo>
                  <a:pt x="963" y="1825"/>
                </a:lnTo>
                <a:lnTo>
                  <a:pt x="963" y="1824"/>
                </a:lnTo>
                <a:lnTo>
                  <a:pt x="963" y="1822"/>
                </a:lnTo>
                <a:lnTo>
                  <a:pt x="963" y="1821"/>
                </a:lnTo>
                <a:lnTo>
                  <a:pt x="964" y="1819"/>
                </a:lnTo>
                <a:lnTo>
                  <a:pt x="967" y="1819"/>
                </a:lnTo>
                <a:lnTo>
                  <a:pt x="969" y="1819"/>
                </a:lnTo>
                <a:lnTo>
                  <a:pt x="970" y="1819"/>
                </a:lnTo>
                <a:lnTo>
                  <a:pt x="972" y="1819"/>
                </a:lnTo>
                <a:lnTo>
                  <a:pt x="970" y="1819"/>
                </a:lnTo>
                <a:lnTo>
                  <a:pt x="970" y="1821"/>
                </a:lnTo>
                <a:lnTo>
                  <a:pt x="972" y="1821"/>
                </a:lnTo>
                <a:lnTo>
                  <a:pt x="972" y="1822"/>
                </a:lnTo>
                <a:lnTo>
                  <a:pt x="973" y="1822"/>
                </a:lnTo>
                <a:lnTo>
                  <a:pt x="973" y="1821"/>
                </a:lnTo>
                <a:lnTo>
                  <a:pt x="973" y="1819"/>
                </a:lnTo>
                <a:lnTo>
                  <a:pt x="974" y="1821"/>
                </a:lnTo>
                <a:lnTo>
                  <a:pt x="974" y="1819"/>
                </a:lnTo>
                <a:lnTo>
                  <a:pt x="976" y="1819"/>
                </a:lnTo>
                <a:lnTo>
                  <a:pt x="974" y="1818"/>
                </a:lnTo>
                <a:lnTo>
                  <a:pt x="974" y="1819"/>
                </a:lnTo>
                <a:lnTo>
                  <a:pt x="973" y="1819"/>
                </a:lnTo>
                <a:lnTo>
                  <a:pt x="973" y="1821"/>
                </a:lnTo>
                <a:lnTo>
                  <a:pt x="973" y="1822"/>
                </a:lnTo>
                <a:lnTo>
                  <a:pt x="972" y="1822"/>
                </a:lnTo>
                <a:lnTo>
                  <a:pt x="972" y="1821"/>
                </a:lnTo>
                <a:lnTo>
                  <a:pt x="970" y="1821"/>
                </a:lnTo>
                <a:lnTo>
                  <a:pt x="972" y="1819"/>
                </a:lnTo>
                <a:lnTo>
                  <a:pt x="972" y="1818"/>
                </a:lnTo>
                <a:lnTo>
                  <a:pt x="970" y="1818"/>
                </a:lnTo>
                <a:lnTo>
                  <a:pt x="969" y="1818"/>
                </a:lnTo>
                <a:lnTo>
                  <a:pt x="969" y="1816"/>
                </a:lnTo>
                <a:lnTo>
                  <a:pt x="970" y="1816"/>
                </a:lnTo>
                <a:lnTo>
                  <a:pt x="970" y="1815"/>
                </a:lnTo>
                <a:lnTo>
                  <a:pt x="969" y="1815"/>
                </a:lnTo>
                <a:lnTo>
                  <a:pt x="967" y="1816"/>
                </a:lnTo>
                <a:lnTo>
                  <a:pt x="967" y="1815"/>
                </a:lnTo>
                <a:lnTo>
                  <a:pt x="966" y="1815"/>
                </a:lnTo>
                <a:lnTo>
                  <a:pt x="966" y="1814"/>
                </a:lnTo>
                <a:lnTo>
                  <a:pt x="964" y="1814"/>
                </a:lnTo>
                <a:lnTo>
                  <a:pt x="964" y="1812"/>
                </a:lnTo>
                <a:lnTo>
                  <a:pt x="963" y="1812"/>
                </a:lnTo>
                <a:lnTo>
                  <a:pt x="963" y="1811"/>
                </a:lnTo>
                <a:lnTo>
                  <a:pt x="961" y="1811"/>
                </a:lnTo>
                <a:lnTo>
                  <a:pt x="960" y="1811"/>
                </a:lnTo>
                <a:lnTo>
                  <a:pt x="960" y="1809"/>
                </a:lnTo>
                <a:lnTo>
                  <a:pt x="958" y="1809"/>
                </a:lnTo>
                <a:lnTo>
                  <a:pt x="957" y="1808"/>
                </a:lnTo>
                <a:lnTo>
                  <a:pt x="955" y="1808"/>
                </a:lnTo>
                <a:lnTo>
                  <a:pt x="954" y="1808"/>
                </a:lnTo>
                <a:lnTo>
                  <a:pt x="954" y="1806"/>
                </a:lnTo>
                <a:lnTo>
                  <a:pt x="952" y="1806"/>
                </a:lnTo>
                <a:lnTo>
                  <a:pt x="952" y="1805"/>
                </a:lnTo>
                <a:lnTo>
                  <a:pt x="951" y="1805"/>
                </a:lnTo>
                <a:lnTo>
                  <a:pt x="951" y="1803"/>
                </a:lnTo>
                <a:lnTo>
                  <a:pt x="949" y="1803"/>
                </a:lnTo>
                <a:lnTo>
                  <a:pt x="949" y="1802"/>
                </a:lnTo>
                <a:lnTo>
                  <a:pt x="948" y="1800"/>
                </a:lnTo>
                <a:lnTo>
                  <a:pt x="948" y="1799"/>
                </a:lnTo>
                <a:lnTo>
                  <a:pt x="947" y="1797"/>
                </a:lnTo>
                <a:lnTo>
                  <a:pt x="945" y="1796"/>
                </a:lnTo>
                <a:lnTo>
                  <a:pt x="945" y="1794"/>
                </a:lnTo>
                <a:lnTo>
                  <a:pt x="944" y="1794"/>
                </a:lnTo>
                <a:lnTo>
                  <a:pt x="945" y="1794"/>
                </a:lnTo>
                <a:lnTo>
                  <a:pt x="944" y="1793"/>
                </a:lnTo>
                <a:lnTo>
                  <a:pt x="945" y="1792"/>
                </a:lnTo>
                <a:lnTo>
                  <a:pt x="947" y="1793"/>
                </a:lnTo>
                <a:lnTo>
                  <a:pt x="948" y="1793"/>
                </a:lnTo>
                <a:lnTo>
                  <a:pt x="947" y="1793"/>
                </a:lnTo>
                <a:lnTo>
                  <a:pt x="947" y="1792"/>
                </a:lnTo>
                <a:lnTo>
                  <a:pt x="945" y="1792"/>
                </a:lnTo>
                <a:lnTo>
                  <a:pt x="944" y="1792"/>
                </a:lnTo>
                <a:lnTo>
                  <a:pt x="944" y="1790"/>
                </a:lnTo>
                <a:lnTo>
                  <a:pt x="942" y="1789"/>
                </a:lnTo>
                <a:lnTo>
                  <a:pt x="941" y="1789"/>
                </a:lnTo>
                <a:lnTo>
                  <a:pt x="939" y="1789"/>
                </a:lnTo>
                <a:lnTo>
                  <a:pt x="938" y="1787"/>
                </a:lnTo>
                <a:lnTo>
                  <a:pt x="938" y="1786"/>
                </a:lnTo>
                <a:lnTo>
                  <a:pt x="936" y="1784"/>
                </a:lnTo>
                <a:lnTo>
                  <a:pt x="935" y="1783"/>
                </a:lnTo>
                <a:lnTo>
                  <a:pt x="933" y="1781"/>
                </a:lnTo>
                <a:lnTo>
                  <a:pt x="933" y="1780"/>
                </a:lnTo>
                <a:lnTo>
                  <a:pt x="935" y="1780"/>
                </a:lnTo>
                <a:lnTo>
                  <a:pt x="936" y="1780"/>
                </a:lnTo>
                <a:lnTo>
                  <a:pt x="938" y="1780"/>
                </a:lnTo>
                <a:lnTo>
                  <a:pt x="936" y="1780"/>
                </a:lnTo>
                <a:lnTo>
                  <a:pt x="935" y="1780"/>
                </a:lnTo>
                <a:lnTo>
                  <a:pt x="935" y="1778"/>
                </a:lnTo>
                <a:lnTo>
                  <a:pt x="935" y="1777"/>
                </a:lnTo>
                <a:lnTo>
                  <a:pt x="936" y="1777"/>
                </a:lnTo>
                <a:lnTo>
                  <a:pt x="938" y="1778"/>
                </a:lnTo>
                <a:lnTo>
                  <a:pt x="938" y="1777"/>
                </a:lnTo>
                <a:lnTo>
                  <a:pt x="936" y="1777"/>
                </a:lnTo>
                <a:lnTo>
                  <a:pt x="936" y="1775"/>
                </a:lnTo>
                <a:lnTo>
                  <a:pt x="935" y="1775"/>
                </a:lnTo>
                <a:lnTo>
                  <a:pt x="935" y="1777"/>
                </a:lnTo>
                <a:lnTo>
                  <a:pt x="933" y="1778"/>
                </a:lnTo>
                <a:lnTo>
                  <a:pt x="933" y="1777"/>
                </a:lnTo>
                <a:lnTo>
                  <a:pt x="933" y="1775"/>
                </a:lnTo>
                <a:lnTo>
                  <a:pt x="933" y="1774"/>
                </a:lnTo>
                <a:lnTo>
                  <a:pt x="935" y="1772"/>
                </a:lnTo>
                <a:lnTo>
                  <a:pt x="935" y="1774"/>
                </a:lnTo>
                <a:lnTo>
                  <a:pt x="936" y="1772"/>
                </a:lnTo>
                <a:lnTo>
                  <a:pt x="936" y="1771"/>
                </a:lnTo>
                <a:lnTo>
                  <a:pt x="936" y="1769"/>
                </a:lnTo>
                <a:lnTo>
                  <a:pt x="936" y="1768"/>
                </a:lnTo>
                <a:lnTo>
                  <a:pt x="936" y="1767"/>
                </a:lnTo>
                <a:lnTo>
                  <a:pt x="938" y="1767"/>
                </a:lnTo>
                <a:lnTo>
                  <a:pt x="939" y="1767"/>
                </a:lnTo>
                <a:lnTo>
                  <a:pt x="941" y="1765"/>
                </a:lnTo>
                <a:lnTo>
                  <a:pt x="942" y="1765"/>
                </a:lnTo>
                <a:lnTo>
                  <a:pt x="942" y="1764"/>
                </a:lnTo>
                <a:lnTo>
                  <a:pt x="941" y="1762"/>
                </a:lnTo>
                <a:lnTo>
                  <a:pt x="941" y="1761"/>
                </a:lnTo>
                <a:lnTo>
                  <a:pt x="941" y="1759"/>
                </a:lnTo>
                <a:lnTo>
                  <a:pt x="939" y="1758"/>
                </a:lnTo>
                <a:lnTo>
                  <a:pt x="939" y="1756"/>
                </a:lnTo>
                <a:lnTo>
                  <a:pt x="939" y="1755"/>
                </a:lnTo>
                <a:lnTo>
                  <a:pt x="941" y="1755"/>
                </a:lnTo>
                <a:lnTo>
                  <a:pt x="942" y="1755"/>
                </a:lnTo>
                <a:lnTo>
                  <a:pt x="944" y="1755"/>
                </a:lnTo>
                <a:lnTo>
                  <a:pt x="945" y="1753"/>
                </a:lnTo>
                <a:lnTo>
                  <a:pt x="947" y="1753"/>
                </a:lnTo>
                <a:lnTo>
                  <a:pt x="948" y="1753"/>
                </a:lnTo>
                <a:lnTo>
                  <a:pt x="948" y="1752"/>
                </a:lnTo>
                <a:lnTo>
                  <a:pt x="948" y="1750"/>
                </a:lnTo>
                <a:lnTo>
                  <a:pt x="948" y="1749"/>
                </a:lnTo>
                <a:lnTo>
                  <a:pt x="948" y="1747"/>
                </a:lnTo>
                <a:lnTo>
                  <a:pt x="948" y="1746"/>
                </a:lnTo>
                <a:lnTo>
                  <a:pt x="947" y="1746"/>
                </a:lnTo>
                <a:lnTo>
                  <a:pt x="945" y="1746"/>
                </a:lnTo>
                <a:lnTo>
                  <a:pt x="944" y="1744"/>
                </a:lnTo>
                <a:lnTo>
                  <a:pt x="942" y="1744"/>
                </a:lnTo>
                <a:lnTo>
                  <a:pt x="942" y="1743"/>
                </a:lnTo>
                <a:lnTo>
                  <a:pt x="944" y="1743"/>
                </a:lnTo>
                <a:lnTo>
                  <a:pt x="944" y="1742"/>
                </a:lnTo>
                <a:lnTo>
                  <a:pt x="945" y="1742"/>
                </a:lnTo>
                <a:lnTo>
                  <a:pt x="947" y="1742"/>
                </a:lnTo>
                <a:lnTo>
                  <a:pt x="948" y="1742"/>
                </a:lnTo>
                <a:lnTo>
                  <a:pt x="949" y="1743"/>
                </a:lnTo>
                <a:lnTo>
                  <a:pt x="951" y="1743"/>
                </a:lnTo>
                <a:lnTo>
                  <a:pt x="952" y="1743"/>
                </a:lnTo>
                <a:lnTo>
                  <a:pt x="952" y="1742"/>
                </a:lnTo>
                <a:lnTo>
                  <a:pt x="952" y="1740"/>
                </a:lnTo>
                <a:lnTo>
                  <a:pt x="954" y="1739"/>
                </a:lnTo>
                <a:lnTo>
                  <a:pt x="955" y="1737"/>
                </a:lnTo>
                <a:lnTo>
                  <a:pt x="955" y="1736"/>
                </a:lnTo>
                <a:lnTo>
                  <a:pt x="957" y="1736"/>
                </a:lnTo>
                <a:lnTo>
                  <a:pt x="957" y="1734"/>
                </a:lnTo>
                <a:lnTo>
                  <a:pt x="958" y="1734"/>
                </a:lnTo>
                <a:lnTo>
                  <a:pt x="958" y="1733"/>
                </a:lnTo>
                <a:lnTo>
                  <a:pt x="958" y="1731"/>
                </a:lnTo>
                <a:lnTo>
                  <a:pt x="960" y="1731"/>
                </a:lnTo>
                <a:lnTo>
                  <a:pt x="961" y="1730"/>
                </a:lnTo>
                <a:lnTo>
                  <a:pt x="964" y="1730"/>
                </a:lnTo>
                <a:lnTo>
                  <a:pt x="966" y="1730"/>
                </a:lnTo>
                <a:lnTo>
                  <a:pt x="967" y="1728"/>
                </a:lnTo>
                <a:lnTo>
                  <a:pt x="969" y="1728"/>
                </a:lnTo>
                <a:lnTo>
                  <a:pt x="969" y="1727"/>
                </a:lnTo>
                <a:lnTo>
                  <a:pt x="969" y="1725"/>
                </a:lnTo>
                <a:lnTo>
                  <a:pt x="970" y="1725"/>
                </a:lnTo>
                <a:lnTo>
                  <a:pt x="970" y="1724"/>
                </a:lnTo>
                <a:lnTo>
                  <a:pt x="970" y="1722"/>
                </a:lnTo>
                <a:lnTo>
                  <a:pt x="970" y="1721"/>
                </a:lnTo>
                <a:lnTo>
                  <a:pt x="972" y="1721"/>
                </a:lnTo>
                <a:lnTo>
                  <a:pt x="972" y="1719"/>
                </a:lnTo>
                <a:lnTo>
                  <a:pt x="973" y="1719"/>
                </a:lnTo>
                <a:lnTo>
                  <a:pt x="973" y="1718"/>
                </a:lnTo>
                <a:lnTo>
                  <a:pt x="973" y="1717"/>
                </a:lnTo>
                <a:lnTo>
                  <a:pt x="974" y="1715"/>
                </a:lnTo>
                <a:lnTo>
                  <a:pt x="976" y="1715"/>
                </a:lnTo>
                <a:lnTo>
                  <a:pt x="977" y="1714"/>
                </a:lnTo>
                <a:lnTo>
                  <a:pt x="980" y="1714"/>
                </a:lnTo>
                <a:lnTo>
                  <a:pt x="980" y="1712"/>
                </a:lnTo>
                <a:lnTo>
                  <a:pt x="982" y="1712"/>
                </a:lnTo>
                <a:lnTo>
                  <a:pt x="983" y="1714"/>
                </a:lnTo>
                <a:lnTo>
                  <a:pt x="985" y="1714"/>
                </a:lnTo>
                <a:lnTo>
                  <a:pt x="986" y="1714"/>
                </a:lnTo>
                <a:lnTo>
                  <a:pt x="988" y="1715"/>
                </a:lnTo>
                <a:lnTo>
                  <a:pt x="986" y="1715"/>
                </a:lnTo>
                <a:lnTo>
                  <a:pt x="985" y="1715"/>
                </a:lnTo>
                <a:lnTo>
                  <a:pt x="986" y="1717"/>
                </a:lnTo>
                <a:lnTo>
                  <a:pt x="988" y="1717"/>
                </a:lnTo>
                <a:lnTo>
                  <a:pt x="989" y="1717"/>
                </a:lnTo>
                <a:lnTo>
                  <a:pt x="991" y="1717"/>
                </a:lnTo>
                <a:lnTo>
                  <a:pt x="991" y="1718"/>
                </a:lnTo>
                <a:lnTo>
                  <a:pt x="991" y="1719"/>
                </a:lnTo>
                <a:lnTo>
                  <a:pt x="991" y="1721"/>
                </a:lnTo>
                <a:lnTo>
                  <a:pt x="989" y="1721"/>
                </a:lnTo>
                <a:lnTo>
                  <a:pt x="989" y="1722"/>
                </a:lnTo>
                <a:lnTo>
                  <a:pt x="989" y="1724"/>
                </a:lnTo>
                <a:lnTo>
                  <a:pt x="988" y="1724"/>
                </a:lnTo>
                <a:lnTo>
                  <a:pt x="988" y="1725"/>
                </a:lnTo>
                <a:lnTo>
                  <a:pt x="989" y="1727"/>
                </a:lnTo>
                <a:lnTo>
                  <a:pt x="991" y="1728"/>
                </a:lnTo>
                <a:lnTo>
                  <a:pt x="989" y="1728"/>
                </a:lnTo>
                <a:lnTo>
                  <a:pt x="989" y="1730"/>
                </a:lnTo>
                <a:lnTo>
                  <a:pt x="988" y="1730"/>
                </a:lnTo>
                <a:lnTo>
                  <a:pt x="988" y="1731"/>
                </a:lnTo>
                <a:lnTo>
                  <a:pt x="988" y="1733"/>
                </a:lnTo>
                <a:lnTo>
                  <a:pt x="988" y="1734"/>
                </a:lnTo>
                <a:lnTo>
                  <a:pt x="989" y="1734"/>
                </a:lnTo>
                <a:lnTo>
                  <a:pt x="989" y="1736"/>
                </a:lnTo>
                <a:lnTo>
                  <a:pt x="989" y="1737"/>
                </a:lnTo>
                <a:lnTo>
                  <a:pt x="989" y="1739"/>
                </a:lnTo>
                <a:lnTo>
                  <a:pt x="989" y="1740"/>
                </a:lnTo>
                <a:lnTo>
                  <a:pt x="991" y="1740"/>
                </a:lnTo>
                <a:lnTo>
                  <a:pt x="992" y="1740"/>
                </a:lnTo>
                <a:lnTo>
                  <a:pt x="994" y="1740"/>
                </a:lnTo>
                <a:lnTo>
                  <a:pt x="995" y="1740"/>
                </a:lnTo>
                <a:lnTo>
                  <a:pt x="996" y="1740"/>
                </a:lnTo>
                <a:lnTo>
                  <a:pt x="998" y="1739"/>
                </a:lnTo>
                <a:lnTo>
                  <a:pt x="999" y="1739"/>
                </a:lnTo>
                <a:lnTo>
                  <a:pt x="1001" y="1737"/>
                </a:lnTo>
                <a:lnTo>
                  <a:pt x="1002" y="1736"/>
                </a:lnTo>
                <a:lnTo>
                  <a:pt x="1004" y="1734"/>
                </a:lnTo>
                <a:lnTo>
                  <a:pt x="1007" y="1731"/>
                </a:lnTo>
                <a:lnTo>
                  <a:pt x="1008" y="1731"/>
                </a:lnTo>
                <a:lnTo>
                  <a:pt x="1010" y="1730"/>
                </a:lnTo>
                <a:lnTo>
                  <a:pt x="1010" y="1728"/>
                </a:lnTo>
                <a:lnTo>
                  <a:pt x="1011" y="1727"/>
                </a:lnTo>
                <a:lnTo>
                  <a:pt x="1013" y="1725"/>
                </a:lnTo>
                <a:lnTo>
                  <a:pt x="1013" y="1724"/>
                </a:lnTo>
                <a:lnTo>
                  <a:pt x="1014" y="1722"/>
                </a:lnTo>
                <a:lnTo>
                  <a:pt x="1014" y="1721"/>
                </a:lnTo>
                <a:lnTo>
                  <a:pt x="1013" y="1719"/>
                </a:lnTo>
                <a:lnTo>
                  <a:pt x="1011" y="1718"/>
                </a:lnTo>
                <a:lnTo>
                  <a:pt x="1010" y="1717"/>
                </a:lnTo>
                <a:lnTo>
                  <a:pt x="1011" y="1717"/>
                </a:lnTo>
                <a:lnTo>
                  <a:pt x="1013" y="1718"/>
                </a:lnTo>
                <a:lnTo>
                  <a:pt x="1014" y="1718"/>
                </a:lnTo>
                <a:lnTo>
                  <a:pt x="1014" y="1717"/>
                </a:lnTo>
                <a:lnTo>
                  <a:pt x="1014" y="1715"/>
                </a:lnTo>
                <a:lnTo>
                  <a:pt x="1013" y="1715"/>
                </a:lnTo>
                <a:lnTo>
                  <a:pt x="1011" y="1715"/>
                </a:lnTo>
                <a:lnTo>
                  <a:pt x="1010" y="1717"/>
                </a:lnTo>
                <a:lnTo>
                  <a:pt x="1010" y="1715"/>
                </a:lnTo>
                <a:lnTo>
                  <a:pt x="1010" y="1714"/>
                </a:lnTo>
                <a:lnTo>
                  <a:pt x="1008" y="1712"/>
                </a:lnTo>
                <a:lnTo>
                  <a:pt x="1008" y="1711"/>
                </a:lnTo>
                <a:lnTo>
                  <a:pt x="1007" y="1711"/>
                </a:lnTo>
                <a:lnTo>
                  <a:pt x="1005" y="1709"/>
                </a:lnTo>
                <a:lnTo>
                  <a:pt x="1005" y="1708"/>
                </a:lnTo>
                <a:lnTo>
                  <a:pt x="1007" y="1708"/>
                </a:lnTo>
                <a:lnTo>
                  <a:pt x="1007" y="1706"/>
                </a:lnTo>
                <a:lnTo>
                  <a:pt x="1008" y="1706"/>
                </a:lnTo>
                <a:lnTo>
                  <a:pt x="1010" y="1705"/>
                </a:lnTo>
                <a:lnTo>
                  <a:pt x="1011" y="1705"/>
                </a:lnTo>
                <a:lnTo>
                  <a:pt x="1013" y="1705"/>
                </a:lnTo>
                <a:lnTo>
                  <a:pt x="1014" y="1705"/>
                </a:lnTo>
                <a:lnTo>
                  <a:pt x="1014" y="1706"/>
                </a:lnTo>
                <a:lnTo>
                  <a:pt x="1016" y="1706"/>
                </a:lnTo>
                <a:lnTo>
                  <a:pt x="1016" y="1705"/>
                </a:lnTo>
                <a:lnTo>
                  <a:pt x="1017" y="1703"/>
                </a:lnTo>
                <a:lnTo>
                  <a:pt x="1016" y="1702"/>
                </a:lnTo>
                <a:lnTo>
                  <a:pt x="1013" y="1702"/>
                </a:lnTo>
                <a:lnTo>
                  <a:pt x="1010" y="1700"/>
                </a:lnTo>
                <a:lnTo>
                  <a:pt x="1008" y="1702"/>
                </a:lnTo>
                <a:lnTo>
                  <a:pt x="1007" y="1702"/>
                </a:lnTo>
                <a:lnTo>
                  <a:pt x="1005" y="1700"/>
                </a:lnTo>
                <a:lnTo>
                  <a:pt x="1004" y="1702"/>
                </a:lnTo>
                <a:lnTo>
                  <a:pt x="1007" y="1702"/>
                </a:lnTo>
                <a:lnTo>
                  <a:pt x="1007" y="1703"/>
                </a:lnTo>
                <a:lnTo>
                  <a:pt x="1005" y="1703"/>
                </a:lnTo>
                <a:lnTo>
                  <a:pt x="1004" y="1705"/>
                </a:lnTo>
                <a:lnTo>
                  <a:pt x="1004" y="1706"/>
                </a:lnTo>
                <a:lnTo>
                  <a:pt x="1004" y="1708"/>
                </a:lnTo>
                <a:lnTo>
                  <a:pt x="1005" y="1709"/>
                </a:lnTo>
                <a:lnTo>
                  <a:pt x="1004" y="1709"/>
                </a:lnTo>
                <a:lnTo>
                  <a:pt x="1002" y="1708"/>
                </a:lnTo>
                <a:lnTo>
                  <a:pt x="1001" y="1708"/>
                </a:lnTo>
                <a:lnTo>
                  <a:pt x="999" y="1708"/>
                </a:lnTo>
                <a:lnTo>
                  <a:pt x="999" y="1706"/>
                </a:lnTo>
                <a:lnTo>
                  <a:pt x="998" y="1706"/>
                </a:lnTo>
                <a:lnTo>
                  <a:pt x="996" y="1706"/>
                </a:lnTo>
                <a:lnTo>
                  <a:pt x="995" y="1706"/>
                </a:lnTo>
                <a:lnTo>
                  <a:pt x="995" y="1705"/>
                </a:lnTo>
                <a:lnTo>
                  <a:pt x="994" y="1705"/>
                </a:lnTo>
                <a:lnTo>
                  <a:pt x="995" y="1705"/>
                </a:lnTo>
                <a:lnTo>
                  <a:pt x="994" y="1705"/>
                </a:lnTo>
                <a:lnTo>
                  <a:pt x="992" y="1705"/>
                </a:lnTo>
                <a:lnTo>
                  <a:pt x="992" y="1703"/>
                </a:lnTo>
                <a:lnTo>
                  <a:pt x="991" y="1703"/>
                </a:lnTo>
                <a:lnTo>
                  <a:pt x="991" y="1705"/>
                </a:lnTo>
                <a:lnTo>
                  <a:pt x="989" y="1705"/>
                </a:lnTo>
                <a:lnTo>
                  <a:pt x="988" y="1705"/>
                </a:lnTo>
                <a:lnTo>
                  <a:pt x="986" y="1705"/>
                </a:lnTo>
                <a:lnTo>
                  <a:pt x="985" y="1705"/>
                </a:lnTo>
                <a:lnTo>
                  <a:pt x="983" y="1705"/>
                </a:lnTo>
                <a:lnTo>
                  <a:pt x="983" y="1703"/>
                </a:lnTo>
                <a:lnTo>
                  <a:pt x="980" y="1703"/>
                </a:lnTo>
                <a:lnTo>
                  <a:pt x="982" y="1703"/>
                </a:lnTo>
                <a:lnTo>
                  <a:pt x="982" y="1702"/>
                </a:lnTo>
                <a:lnTo>
                  <a:pt x="983" y="1702"/>
                </a:lnTo>
                <a:lnTo>
                  <a:pt x="985" y="1700"/>
                </a:lnTo>
                <a:lnTo>
                  <a:pt x="986" y="1700"/>
                </a:lnTo>
                <a:lnTo>
                  <a:pt x="986" y="1699"/>
                </a:lnTo>
                <a:lnTo>
                  <a:pt x="988" y="1699"/>
                </a:lnTo>
                <a:lnTo>
                  <a:pt x="989" y="1697"/>
                </a:lnTo>
                <a:lnTo>
                  <a:pt x="989" y="1699"/>
                </a:lnTo>
                <a:lnTo>
                  <a:pt x="991" y="1699"/>
                </a:lnTo>
                <a:lnTo>
                  <a:pt x="991" y="1697"/>
                </a:lnTo>
                <a:lnTo>
                  <a:pt x="991" y="1699"/>
                </a:lnTo>
                <a:lnTo>
                  <a:pt x="992" y="1699"/>
                </a:lnTo>
                <a:lnTo>
                  <a:pt x="992" y="1700"/>
                </a:lnTo>
                <a:lnTo>
                  <a:pt x="992" y="1702"/>
                </a:lnTo>
                <a:lnTo>
                  <a:pt x="994" y="1702"/>
                </a:lnTo>
                <a:lnTo>
                  <a:pt x="995" y="1702"/>
                </a:lnTo>
                <a:lnTo>
                  <a:pt x="996" y="1702"/>
                </a:lnTo>
                <a:lnTo>
                  <a:pt x="996" y="1703"/>
                </a:lnTo>
                <a:lnTo>
                  <a:pt x="996" y="1702"/>
                </a:lnTo>
                <a:lnTo>
                  <a:pt x="998" y="1702"/>
                </a:lnTo>
                <a:lnTo>
                  <a:pt x="998" y="1700"/>
                </a:lnTo>
                <a:lnTo>
                  <a:pt x="998" y="1702"/>
                </a:lnTo>
                <a:lnTo>
                  <a:pt x="999" y="1702"/>
                </a:lnTo>
                <a:lnTo>
                  <a:pt x="998" y="1700"/>
                </a:lnTo>
                <a:lnTo>
                  <a:pt x="999" y="1700"/>
                </a:lnTo>
                <a:lnTo>
                  <a:pt x="1001" y="1700"/>
                </a:lnTo>
                <a:lnTo>
                  <a:pt x="1002" y="1700"/>
                </a:lnTo>
                <a:lnTo>
                  <a:pt x="1004" y="1699"/>
                </a:lnTo>
                <a:lnTo>
                  <a:pt x="1005" y="1699"/>
                </a:lnTo>
                <a:lnTo>
                  <a:pt x="1005" y="1697"/>
                </a:lnTo>
                <a:lnTo>
                  <a:pt x="1005" y="1696"/>
                </a:lnTo>
                <a:lnTo>
                  <a:pt x="1004" y="1696"/>
                </a:lnTo>
                <a:lnTo>
                  <a:pt x="1004" y="1695"/>
                </a:lnTo>
                <a:lnTo>
                  <a:pt x="1002" y="1695"/>
                </a:lnTo>
                <a:lnTo>
                  <a:pt x="1001" y="1695"/>
                </a:lnTo>
                <a:lnTo>
                  <a:pt x="999" y="1695"/>
                </a:lnTo>
                <a:lnTo>
                  <a:pt x="998" y="1695"/>
                </a:lnTo>
                <a:lnTo>
                  <a:pt x="996" y="1695"/>
                </a:lnTo>
                <a:lnTo>
                  <a:pt x="995" y="1695"/>
                </a:lnTo>
                <a:lnTo>
                  <a:pt x="995" y="1693"/>
                </a:lnTo>
                <a:lnTo>
                  <a:pt x="994" y="1693"/>
                </a:lnTo>
                <a:lnTo>
                  <a:pt x="992" y="1693"/>
                </a:lnTo>
                <a:lnTo>
                  <a:pt x="991" y="1693"/>
                </a:lnTo>
                <a:lnTo>
                  <a:pt x="989" y="1693"/>
                </a:lnTo>
                <a:lnTo>
                  <a:pt x="991" y="1693"/>
                </a:lnTo>
                <a:lnTo>
                  <a:pt x="991" y="1692"/>
                </a:lnTo>
                <a:lnTo>
                  <a:pt x="992" y="1692"/>
                </a:lnTo>
                <a:lnTo>
                  <a:pt x="992" y="1690"/>
                </a:lnTo>
                <a:lnTo>
                  <a:pt x="991" y="1689"/>
                </a:lnTo>
                <a:lnTo>
                  <a:pt x="992" y="1689"/>
                </a:lnTo>
                <a:lnTo>
                  <a:pt x="992" y="1690"/>
                </a:lnTo>
                <a:lnTo>
                  <a:pt x="994" y="1690"/>
                </a:lnTo>
                <a:lnTo>
                  <a:pt x="994" y="1689"/>
                </a:lnTo>
                <a:lnTo>
                  <a:pt x="995" y="1689"/>
                </a:lnTo>
                <a:lnTo>
                  <a:pt x="996" y="1689"/>
                </a:lnTo>
                <a:lnTo>
                  <a:pt x="995" y="1689"/>
                </a:lnTo>
                <a:lnTo>
                  <a:pt x="996" y="1689"/>
                </a:lnTo>
                <a:lnTo>
                  <a:pt x="996" y="1687"/>
                </a:lnTo>
                <a:lnTo>
                  <a:pt x="996" y="1686"/>
                </a:lnTo>
                <a:lnTo>
                  <a:pt x="996" y="1684"/>
                </a:lnTo>
                <a:lnTo>
                  <a:pt x="995" y="1686"/>
                </a:lnTo>
                <a:lnTo>
                  <a:pt x="995" y="1684"/>
                </a:lnTo>
                <a:lnTo>
                  <a:pt x="992" y="1684"/>
                </a:lnTo>
                <a:lnTo>
                  <a:pt x="992" y="1686"/>
                </a:lnTo>
                <a:lnTo>
                  <a:pt x="991" y="1686"/>
                </a:lnTo>
                <a:lnTo>
                  <a:pt x="991" y="1687"/>
                </a:lnTo>
                <a:lnTo>
                  <a:pt x="991" y="1689"/>
                </a:lnTo>
                <a:lnTo>
                  <a:pt x="991" y="1687"/>
                </a:lnTo>
                <a:lnTo>
                  <a:pt x="989" y="1687"/>
                </a:lnTo>
                <a:lnTo>
                  <a:pt x="988" y="1687"/>
                </a:lnTo>
                <a:lnTo>
                  <a:pt x="989" y="1687"/>
                </a:lnTo>
                <a:lnTo>
                  <a:pt x="989" y="1689"/>
                </a:lnTo>
                <a:lnTo>
                  <a:pt x="989" y="1690"/>
                </a:lnTo>
                <a:lnTo>
                  <a:pt x="989" y="1692"/>
                </a:lnTo>
                <a:lnTo>
                  <a:pt x="988" y="1692"/>
                </a:lnTo>
                <a:lnTo>
                  <a:pt x="986" y="1692"/>
                </a:lnTo>
                <a:lnTo>
                  <a:pt x="986" y="1693"/>
                </a:lnTo>
                <a:lnTo>
                  <a:pt x="985" y="1693"/>
                </a:lnTo>
                <a:lnTo>
                  <a:pt x="985" y="1695"/>
                </a:lnTo>
                <a:lnTo>
                  <a:pt x="983" y="1695"/>
                </a:lnTo>
                <a:lnTo>
                  <a:pt x="983" y="1696"/>
                </a:lnTo>
                <a:lnTo>
                  <a:pt x="982" y="1697"/>
                </a:lnTo>
                <a:lnTo>
                  <a:pt x="982" y="1699"/>
                </a:lnTo>
                <a:lnTo>
                  <a:pt x="982" y="1700"/>
                </a:lnTo>
                <a:lnTo>
                  <a:pt x="980" y="1700"/>
                </a:lnTo>
                <a:lnTo>
                  <a:pt x="979" y="1702"/>
                </a:lnTo>
                <a:lnTo>
                  <a:pt x="980" y="1702"/>
                </a:lnTo>
                <a:lnTo>
                  <a:pt x="980" y="1703"/>
                </a:lnTo>
                <a:lnTo>
                  <a:pt x="979" y="1703"/>
                </a:lnTo>
                <a:lnTo>
                  <a:pt x="977" y="1703"/>
                </a:lnTo>
                <a:lnTo>
                  <a:pt x="977" y="1702"/>
                </a:lnTo>
                <a:lnTo>
                  <a:pt x="976" y="1702"/>
                </a:lnTo>
                <a:lnTo>
                  <a:pt x="974" y="1702"/>
                </a:lnTo>
                <a:lnTo>
                  <a:pt x="974" y="1703"/>
                </a:lnTo>
                <a:lnTo>
                  <a:pt x="974" y="1702"/>
                </a:lnTo>
                <a:lnTo>
                  <a:pt x="973" y="1702"/>
                </a:lnTo>
                <a:lnTo>
                  <a:pt x="972" y="1702"/>
                </a:lnTo>
                <a:lnTo>
                  <a:pt x="970" y="1702"/>
                </a:lnTo>
                <a:lnTo>
                  <a:pt x="969" y="1702"/>
                </a:lnTo>
                <a:lnTo>
                  <a:pt x="969" y="1700"/>
                </a:lnTo>
                <a:lnTo>
                  <a:pt x="970" y="1700"/>
                </a:lnTo>
                <a:lnTo>
                  <a:pt x="972" y="1700"/>
                </a:lnTo>
                <a:lnTo>
                  <a:pt x="972" y="1699"/>
                </a:lnTo>
                <a:lnTo>
                  <a:pt x="973" y="1699"/>
                </a:lnTo>
                <a:lnTo>
                  <a:pt x="973" y="1697"/>
                </a:lnTo>
                <a:lnTo>
                  <a:pt x="976" y="1699"/>
                </a:lnTo>
                <a:lnTo>
                  <a:pt x="977" y="1697"/>
                </a:lnTo>
                <a:lnTo>
                  <a:pt x="979" y="1696"/>
                </a:lnTo>
                <a:lnTo>
                  <a:pt x="979" y="1695"/>
                </a:lnTo>
                <a:lnTo>
                  <a:pt x="979" y="1693"/>
                </a:lnTo>
                <a:lnTo>
                  <a:pt x="979" y="1692"/>
                </a:lnTo>
                <a:lnTo>
                  <a:pt x="977" y="1692"/>
                </a:lnTo>
                <a:lnTo>
                  <a:pt x="979" y="1692"/>
                </a:lnTo>
                <a:lnTo>
                  <a:pt x="979" y="1690"/>
                </a:lnTo>
                <a:lnTo>
                  <a:pt x="979" y="1689"/>
                </a:lnTo>
                <a:lnTo>
                  <a:pt x="977" y="1687"/>
                </a:lnTo>
                <a:lnTo>
                  <a:pt x="977" y="1686"/>
                </a:lnTo>
                <a:lnTo>
                  <a:pt x="977" y="1684"/>
                </a:lnTo>
                <a:lnTo>
                  <a:pt x="977" y="1683"/>
                </a:lnTo>
                <a:lnTo>
                  <a:pt x="976" y="1683"/>
                </a:lnTo>
                <a:lnTo>
                  <a:pt x="976" y="1681"/>
                </a:lnTo>
                <a:lnTo>
                  <a:pt x="977" y="1680"/>
                </a:lnTo>
                <a:lnTo>
                  <a:pt x="976" y="1678"/>
                </a:lnTo>
                <a:lnTo>
                  <a:pt x="974" y="1678"/>
                </a:lnTo>
                <a:lnTo>
                  <a:pt x="974" y="1680"/>
                </a:lnTo>
                <a:lnTo>
                  <a:pt x="973" y="1680"/>
                </a:lnTo>
                <a:lnTo>
                  <a:pt x="972" y="1680"/>
                </a:lnTo>
                <a:lnTo>
                  <a:pt x="970" y="1681"/>
                </a:lnTo>
                <a:lnTo>
                  <a:pt x="972" y="1681"/>
                </a:lnTo>
                <a:lnTo>
                  <a:pt x="973" y="1683"/>
                </a:lnTo>
                <a:lnTo>
                  <a:pt x="974" y="1681"/>
                </a:lnTo>
                <a:lnTo>
                  <a:pt x="976" y="1683"/>
                </a:lnTo>
                <a:lnTo>
                  <a:pt x="974" y="1683"/>
                </a:lnTo>
                <a:lnTo>
                  <a:pt x="976" y="1684"/>
                </a:lnTo>
                <a:lnTo>
                  <a:pt x="976" y="1686"/>
                </a:lnTo>
                <a:lnTo>
                  <a:pt x="974" y="1686"/>
                </a:lnTo>
                <a:lnTo>
                  <a:pt x="973" y="1687"/>
                </a:lnTo>
                <a:lnTo>
                  <a:pt x="973" y="1684"/>
                </a:lnTo>
                <a:lnTo>
                  <a:pt x="972" y="1684"/>
                </a:lnTo>
                <a:lnTo>
                  <a:pt x="969" y="1686"/>
                </a:lnTo>
                <a:lnTo>
                  <a:pt x="969" y="1687"/>
                </a:lnTo>
                <a:lnTo>
                  <a:pt x="970" y="1687"/>
                </a:lnTo>
                <a:lnTo>
                  <a:pt x="972" y="1687"/>
                </a:lnTo>
                <a:lnTo>
                  <a:pt x="972" y="1689"/>
                </a:lnTo>
                <a:lnTo>
                  <a:pt x="970" y="1689"/>
                </a:lnTo>
                <a:lnTo>
                  <a:pt x="970" y="1690"/>
                </a:lnTo>
                <a:lnTo>
                  <a:pt x="972" y="1690"/>
                </a:lnTo>
                <a:lnTo>
                  <a:pt x="973" y="1689"/>
                </a:lnTo>
                <a:lnTo>
                  <a:pt x="974" y="1689"/>
                </a:lnTo>
                <a:lnTo>
                  <a:pt x="974" y="1687"/>
                </a:lnTo>
                <a:lnTo>
                  <a:pt x="976" y="1687"/>
                </a:lnTo>
                <a:lnTo>
                  <a:pt x="977" y="1689"/>
                </a:lnTo>
                <a:lnTo>
                  <a:pt x="976" y="1689"/>
                </a:lnTo>
                <a:lnTo>
                  <a:pt x="974" y="1689"/>
                </a:lnTo>
                <a:lnTo>
                  <a:pt x="974" y="1690"/>
                </a:lnTo>
                <a:lnTo>
                  <a:pt x="973" y="1690"/>
                </a:lnTo>
                <a:lnTo>
                  <a:pt x="972" y="1690"/>
                </a:lnTo>
                <a:lnTo>
                  <a:pt x="970" y="1692"/>
                </a:lnTo>
                <a:lnTo>
                  <a:pt x="970" y="1690"/>
                </a:lnTo>
                <a:lnTo>
                  <a:pt x="969" y="1690"/>
                </a:lnTo>
                <a:lnTo>
                  <a:pt x="969" y="1689"/>
                </a:lnTo>
                <a:lnTo>
                  <a:pt x="967" y="1689"/>
                </a:lnTo>
                <a:lnTo>
                  <a:pt x="967" y="1690"/>
                </a:lnTo>
                <a:lnTo>
                  <a:pt x="966" y="1690"/>
                </a:lnTo>
                <a:lnTo>
                  <a:pt x="966" y="1692"/>
                </a:lnTo>
                <a:lnTo>
                  <a:pt x="967" y="1692"/>
                </a:lnTo>
                <a:lnTo>
                  <a:pt x="969" y="1692"/>
                </a:lnTo>
                <a:lnTo>
                  <a:pt x="967" y="1693"/>
                </a:lnTo>
                <a:lnTo>
                  <a:pt x="967" y="1695"/>
                </a:lnTo>
                <a:lnTo>
                  <a:pt x="967" y="1696"/>
                </a:lnTo>
                <a:lnTo>
                  <a:pt x="969" y="1696"/>
                </a:lnTo>
                <a:lnTo>
                  <a:pt x="969" y="1697"/>
                </a:lnTo>
                <a:lnTo>
                  <a:pt x="970" y="1697"/>
                </a:lnTo>
                <a:lnTo>
                  <a:pt x="970" y="1699"/>
                </a:lnTo>
                <a:lnTo>
                  <a:pt x="970" y="1700"/>
                </a:lnTo>
                <a:lnTo>
                  <a:pt x="969" y="1700"/>
                </a:lnTo>
                <a:lnTo>
                  <a:pt x="967" y="1700"/>
                </a:lnTo>
                <a:lnTo>
                  <a:pt x="966" y="1700"/>
                </a:lnTo>
                <a:lnTo>
                  <a:pt x="964" y="1700"/>
                </a:lnTo>
                <a:lnTo>
                  <a:pt x="963" y="1700"/>
                </a:lnTo>
                <a:lnTo>
                  <a:pt x="963" y="1702"/>
                </a:lnTo>
                <a:lnTo>
                  <a:pt x="961" y="1702"/>
                </a:lnTo>
                <a:lnTo>
                  <a:pt x="960" y="1702"/>
                </a:lnTo>
                <a:lnTo>
                  <a:pt x="958" y="1702"/>
                </a:lnTo>
                <a:lnTo>
                  <a:pt x="955" y="1702"/>
                </a:lnTo>
                <a:lnTo>
                  <a:pt x="954" y="1702"/>
                </a:lnTo>
                <a:lnTo>
                  <a:pt x="952" y="1702"/>
                </a:lnTo>
                <a:lnTo>
                  <a:pt x="951" y="1702"/>
                </a:lnTo>
                <a:lnTo>
                  <a:pt x="949" y="1702"/>
                </a:lnTo>
                <a:lnTo>
                  <a:pt x="948" y="1702"/>
                </a:lnTo>
                <a:lnTo>
                  <a:pt x="948" y="1703"/>
                </a:lnTo>
                <a:lnTo>
                  <a:pt x="947" y="1703"/>
                </a:lnTo>
                <a:lnTo>
                  <a:pt x="945" y="1703"/>
                </a:lnTo>
                <a:lnTo>
                  <a:pt x="944" y="1703"/>
                </a:lnTo>
                <a:lnTo>
                  <a:pt x="942" y="1703"/>
                </a:lnTo>
                <a:lnTo>
                  <a:pt x="942" y="1705"/>
                </a:lnTo>
                <a:lnTo>
                  <a:pt x="941" y="1703"/>
                </a:lnTo>
                <a:lnTo>
                  <a:pt x="939" y="1703"/>
                </a:lnTo>
                <a:lnTo>
                  <a:pt x="939" y="1702"/>
                </a:lnTo>
                <a:lnTo>
                  <a:pt x="938" y="1702"/>
                </a:lnTo>
                <a:lnTo>
                  <a:pt x="938" y="1700"/>
                </a:lnTo>
                <a:lnTo>
                  <a:pt x="938" y="1699"/>
                </a:lnTo>
                <a:lnTo>
                  <a:pt x="939" y="1697"/>
                </a:lnTo>
                <a:lnTo>
                  <a:pt x="939" y="1696"/>
                </a:lnTo>
                <a:lnTo>
                  <a:pt x="938" y="1696"/>
                </a:lnTo>
                <a:lnTo>
                  <a:pt x="938" y="1695"/>
                </a:lnTo>
                <a:lnTo>
                  <a:pt x="936" y="1693"/>
                </a:lnTo>
                <a:lnTo>
                  <a:pt x="935" y="1693"/>
                </a:lnTo>
                <a:lnTo>
                  <a:pt x="933" y="1693"/>
                </a:lnTo>
                <a:lnTo>
                  <a:pt x="932" y="1693"/>
                </a:lnTo>
                <a:lnTo>
                  <a:pt x="930" y="1693"/>
                </a:lnTo>
                <a:lnTo>
                  <a:pt x="930" y="1692"/>
                </a:lnTo>
                <a:lnTo>
                  <a:pt x="929" y="1692"/>
                </a:lnTo>
                <a:lnTo>
                  <a:pt x="929" y="1693"/>
                </a:lnTo>
                <a:lnTo>
                  <a:pt x="930" y="1693"/>
                </a:lnTo>
                <a:lnTo>
                  <a:pt x="929" y="1693"/>
                </a:lnTo>
                <a:lnTo>
                  <a:pt x="930" y="1695"/>
                </a:lnTo>
                <a:lnTo>
                  <a:pt x="929" y="1695"/>
                </a:lnTo>
                <a:lnTo>
                  <a:pt x="929" y="1693"/>
                </a:lnTo>
                <a:lnTo>
                  <a:pt x="927" y="1695"/>
                </a:lnTo>
                <a:lnTo>
                  <a:pt x="929" y="1695"/>
                </a:lnTo>
                <a:lnTo>
                  <a:pt x="927" y="1695"/>
                </a:lnTo>
                <a:lnTo>
                  <a:pt x="926" y="1696"/>
                </a:lnTo>
                <a:lnTo>
                  <a:pt x="924" y="1696"/>
                </a:lnTo>
                <a:lnTo>
                  <a:pt x="926" y="1697"/>
                </a:lnTo>
                <a:lnTo>
                  <a:pt x="924" y="1697"/>
                </a:lnTo>
                <a:lnTo>
                  <a:pt x="923" y="1697"/>
                </a:lnTo>
                <a:lnTo>
                  <a:pt x="923" y="1696"/>
                </a:lnTo>
                <a:lnTo>
                  <a:pt x="923" y="1695"/>
                </a:lnTo>
                <a:lnTo>
                  <a:pt x="922" y="1695"/>
                </a:lnTo>
                <a:lnTo>
                  <a:pt x="922" y="1693"/>
                </a:lnTo>
                <a:lnTo>
                  <a:pt x="922" y="1692"/>
                </a:lnTo>
                <a:lnTo>
                  <a:pt x="920" y="1692"/>
                </a:lnTo>
                <a:lnTo>
                  <a:pt x="919" y="1692"/>
                </a:lnTo>
                <a:lnTo>
                  <a:pt x="917" y="1692"/>
                </a:lnTo>
                <a:lnTo>
                  <a:pt x="916" y="1692"/>
                </a:lnTo>
                <a:lnTo>
                  <a:pt x="914" y="1692"/>
                </a:lnTo>
                <a:lnTo>
                  <a:pt x="913" y="1693"/>
                </a:lnTo>
                <a:lnTo>
                  <a:pt x="911" y="1693"/>
                </a:lnTo>
                <a:lnTo>
                  <a:pt x="911" y="1695"/>
                </a:lnTo>
                <a:lnTo>
                  <a:pt x="910" y="1695"/>
                </a:lnTo>
                <a:lnTo>
                  <a:pt x="910" y="1696"/>
                </a:lnTo>
                <a:lnTo>
                  <a:pt x="910" y="1697"/>
                </a:lnTo>
                <a:lnTo>
                  <a:pt x="908" y="1696"/>
                </a:lnTo>
                <a:lnTo>
                  <a:pt x="907" y="1696"/>
                </a:lnTo>
                <a:lnTo>
                  <a:pt x="905" y="1696"/>
                </a:lnTo>
                <a:lnTo>
                  <a:pt x="904" y="1696"/>
                </a:lnTo>
                <a:lnTo>
                  <a:pt x="904" y="1695"/>
                </a:lnTo>
                <a:lnTo>
                  <a:pt x="902" y="1695"/>
                </a:lnTo>
                <a:lnTo>
                  <a:pt x="902" y="1693"/>
                </a:lnTo>
                <a:lnTo>
                  <a:pt x="901" y="1693"/>
                </a:lnTo>
                <a:lnTo>
                  <a:pt x="901" y="1692"/>
                </a:lnTo>
                <a:lnTo>
                  <a:pt x="899" y="1692"/>
                </a:lnTo>
                <a:lnTo>
                  <a:pt x="899" y="1690"/>
                </a:lnTo>
                <a:lnTo>
                  <a:pt x="899" y="1689"/>
                </a:lnTo>
                <a:lnTo>
                  <a:pt x="899" y="1687"/>
                </a:lnTo>
                <a:lnTo>
                  <a:pt x="899" y="1686"/>
                </a:lnTo>
                <a:lnTo>
                  <a:pt x="901" y="1684"/>
                </a:lnTo>
                <a:lnTo>
                  <a:pt x="902" y="1684"/>
                </a:lnTo>
                <a:lnTo>
                  <a:pt x="902" y="1683"/>
                </a:lnTo>
                <a:lnTo>
                  <a:pt x="904" y="1683"/>
                </a:lnTo>
                <a:lnTo>
                  <a:pt x="904" y="1681"/>
                </a:lnTo>
                <a:lnTo>
                  <a:pt x="905" y="1681"/>
                </a:lnTo>
                <a:lnTo>
                  <a:pt x="905" y="1683"/>
                </a:lnTo>
                <a:lnTo>
                  <a:pt x="907" y="1683"/>
                </a:lnTo>
                <a:lnTo>
                  <a:pt x="908" y="1683"/>
                </a:lnTo>
                <a:lnTo>
                  <a:pt x="910" y="1683"/>
                </a:lnTo>
                <a:lnTo>
                  <a:pt x="911" y="1683"/>
                </a:lnTo>
                <a:lnTo>
                  <a:pt x="913" y="1681"/>
                </a:lnTo>
                <a:lnTo>
                  <a:pt x="914" y="1681"/>
                </a:lnTo>
                <a:lnTo>
                  <a:pt x="914" y="1683"/>
                </a:lnTo>
                <a:lnTo>
                  <a:pt x="914" y="1684"/>
                </a:lnTo>
                <a:lnTo>
                  <a:pt x="916" y="1684"/>
                </a:lnTo>
                <a:lnTo>
                  <a:pt x="916" y="1683"/>
                </a:lnTo>
                <a:lnTo>
                  <a:pt x="916" y="1681"/>
                </a:lnTo>
                <a:lnTo>
                  <a:pt x="914" y="1680"/>
                </a:lnTo>
                <a:lnTo>
                  <a:pt x="914" y="1678"/>
                </a:lnTo>
                <a:lnTo>
                  <a:pt x="914" y="1677"/>
                </a:lnTo>
                <a:lnTo>
                  <a:pt x="914" y="1675"/>
                </a:lnTo>
                <a:lnTo>
                  <a:pt x="916" y="1675"/>
                </a:lnTo>
                <a:lnTo>
                  <a:pt x="917" y="1675"/>
                </a:lnTo>
                <a:lnTo>
                  <a:pt x="916" y="1674"/>
                </a:lnTo>
                <a:lnTo>
                  <a:pt x="914" y="1674"/>
                </a:lnTo>
                <a:lnTo>
                  <a:pt x="914" y="1672"/>
                </a:lnTo>
                <a:lnTo>
                  <a:pt x="916" y="1672"/>
                </a:lnTo>
                <a:lnTo>
                  <a:pt x="917" y="1674"/>
                </a:lnTo>
                <a:lnTo>
                  <a:pt x="919" y="1674"/>
                </a:lnTo>
                <a:lnTo>
                  <a:pt x="920" y="1674"/>
                </a:lnTo>
                <a:lnTo>
                  <a:pt x="920" y="1675"/>
                </a:lnTo>
                <a:lnTo>
                  <a:pt x="922" y="1674"/>
                </a:lnTo>
                <a:lnTo>
                  <a:pt x="923" y="1672"/>
                </a:lnTo>
                <a:lnTo>
                  <a:pt x="923" y="1671"/>
                </a:lnTo>
                <a:lnTo>
                  <a:pt x="924" y="1671"/>
                </a:lnTo>
                <a:lnTo>
                  <a:pt x="926" y="1671"/>
                </a:lnTo>
                <a:lnTo>
                  <a:pt x="926" y="1670"/>
                </a:lnTo>
                <a:lnTo>
                  <a:pt x="926" y="1668"/>
                </a:lnTo>
                <a:lnTo>
                  <a:pt x="926" y="1667"/>
                </a:lnTo>
                <a:lnTo>
                  <a:pt x="926" y="1665"/>
                </a:lnTo>
                <a:lnTo>
                  <a:pt x="926" y="1667"/>
                </a:lnTo>
                <a:lnTo>
                  <a:pt x="927" y="1667"/>
                </a:lnTo>
                <a:lnTo>
                  <a:pt x="929" y="1667"/>
                </a:lnTo>
                <a:lnTo>
                  <a:pt x="930" y="1667"/>
                </a:lnTo>
                <a:lnTo>
                  <a:pt x="932" y="1668"/>
                </a:lnTo>
                <a:lnTo>
                  <a:pt x="933" y="1668"/>
                </a:lnTo>
                <a:lnTo>
                  <a:pt x="933" y="1667"/>
                </a:lnTo>
                <a:lnTo>
                  <a:pt x="933" y="1665"/>
                </a:lnTo>
                <a:lnTo>
                  <a:pt x="932" y="1665"/>
                </a:lnTo>
                <a:lnTo>
                  <a:pt x="930" y="1664"/>
                </a:lnTo>
                <a:lnTo>
                  <a:pt x="929" y="1662"/>
                </a:lnTo>
                <a:lnTo>
                  <a:pt x="930" y="1662"/>
                </a:lnTo>
                <a:lnTo>
                  <a:pt x="932" y="1662"/>
                </a:lnTo>
                <a:lnTo>
                  <a:pt x="933" y="1662"/>
                </a:lnTo>
                <a:lnTo>
                  <a:pt x="933" y="1661"/>
                </a:lnTo>
                <a:lnTo>
                  <a:pt x="935" y="1661"/>
                </a:lnTo>
                <a:lnTo>
                  <a:pt x="936" y="1661"/>
                </a:lnTo>
                <a:lnTo>
                  <a:pt x="936" y="1659"/>
                </a:lnTo>
                <a:lnTo>
                  <a:pt x="936" y="1658"/>
                </a:lnTo>
                <a:lnTo>
                  <a:pt x="936" y="1656"/>
                </a:lnTo>
                <a:lnTo>
                  <a:pt x="938" y="1656"/>
                </a:lnTo>
                <a:lnTo>
                  <a:pt x="938" y="1655"/>
                </a:lnTo>
                <a:lnTo>
                  <a:pt x="936" y="1655"/>
                </a:lnTo>
                <a:lnTo>
                  <a:pt x="936" y="1656"/>
                </a:lnTo>
                <a:lnTo>
                  <a:pt x="936" y="1658"/>
                </a:lnTo>
                <a:lnTo>
                  <a:pt x="936" y="1659"/>
                </a:lnTo>
                <a:lnTo>
                  <a:pt x="935" y="1661"/>
                </a:lnTo>
                <a:lnTo>
                  <a:pt x="933" y="1661"/>
                </a:lnTo>
                <a:lnTo>
                  <a:pt x="932" y="1661"/>
                </a:lnTo>
                <a:lnTo>
                  <a:pt x="932" y="1662"/>
                </a:lnTo>
                <a:lnTo>
                  <a:pt x="930" y="1662"/>
                </a:lnTo>
                <a:lnTo>
                  <a:pt x="929" y="1662"/>
                </a:lnTo>
                <a:lnTo>
                  <a:pt x="930" y="1664"/>
                </a:lnTo>
                <a:lnTo>
                  <a:pt x="930" y="1665"/>
                </a:lnTo>
                <a:lnTo>
                  <a:pt x="932" y="1665"/>
                </a:lnTo>
                <a:lnTo>
                  <a:pt x="933" y="1667"/>
                </a:lnTo>
                <a:lnTo>
                  <a:pt x="932" y="1667"/>
                </a:lnTo>
                <a:lnTo>
                  <a:pt x="930" y="1667"/>
                </a:lnTo>
                <a:lnTo>
                  <a:pt x="929" y="1667"/>
                </a:lnTo>
                <a:lnTo>
                  <a:pt x="927" y="1667"/>
                </a:lnTo>
                <a:lnTo>
                  <a:pt x="926" y="1665"/>
                </a:lnTo>
                <a:lnTo>
                  <a:pt x="926" y="1664"/>
                </a:lnTo>
                <a:lnTo>
                  <a:pt x="926" y="1665"/>
                </a:lnTo>
                <a:lnTo>
                  <a:pt x="924" y="1665"/>
                </a:lnTo>
                <a:lnTo>
                  <a:pt x="924" y="1667"/>
                </a:lnTo>
                <a:lnTo>
                  <a:pt x="924" y="1668"/>
                </a:lnTo>
                <a:lnTo>
                  <a:pt x="926" y="1668"/>
                </a:lnTo>
                <a:lnTo>
                  <a:pt x="926" y="1670"/>
                </a:lnTo>
                <a:lnTo>
                  <a:pt x="924" y="1670"/>
                </a:lnTo>
                <a:lnTo>
                  <a:pt x="923" y="1670"/>
                </a:lnTo>
                <a:lnTo>
                  <a:pt x="922" y="1670"/>
                </a:lnTo>
                <a:lnTo>
                  <a:pt x="920" y="1671"/>
                </a:lnTo>
                <a:lnTo>
                  <a:pt x="919" y="1670"/>
                </a:lnTo>
                <a:lnTo>
                  <a:pt x="917" y="1670"/>
                </a:lnTo>
                <a:lnTo>
                  <a:pt x="916" y="1670"/>
                </a:lnTo>
                <a:lnTo>
                  <a:pt x="914" y="1670"/>
                </a:lnTo>
                <a:lnTo>
                  <a:pt x="913" y="1670"/>
                </a:lnTo>
                <a:lnTo>
                  <a:pt x="911" y="1670"/>
                </a:lnTo>
                <a:lnTo>
                  <a:pt x="911" y="1674"/>
                </a:lnTo>
                <a:lnTo>
                  <a:pt x="911" y="1675"/>
                </a:lnTo>
                <a:lnTo>
                  <a:pt x="911" y="1677"/>
                </a:lnTo>
                <a:lnTo>
                  <a:pt x="910" y="1677"/>
                </a:lnTo>
                <a:lnTo>
                  <a:pt x="908" y="1677"/>
                </a:lnTo>
                <a:lnTo>
                  <a:pt x="908" y="1675"/>
                </a:lnTo>
                <a:lnTo>
                  <a:pt x="907" y="1675"/>
                </a:lnTo>
                <a:lnTo>
                  <a:pt x="905" y="1675"/>
                </a:lnTo>
                <a:lnTo>
                  <a:pt x="905" y="1674"/>
                </a:lnTo>
                <a:lnTo>
                  <a:pt x="904" y="1674"/>
                </a:lnTo>
                <a:lnTo>
                  <a:pt x="904" y="1672"/>
                </a:lnTo>
                <a:lnTo>
                  <a:pt x="904" y="1671"/>
                </a:lnTo>
                <a:lnTo>
                  <a:pt x="904" y="1670"/>
                </a:lnTo>
                <a:lnTo>
                  <a:pt x="905" y="1670"/>
                </a:lnTo>
                <a:lnTo>
                  <a:pt x="905" y="1671"/>
                </a:lnTo>
                <a:lnTo>
                  <a:pt x="905" y="1672"/>
                </a:lnTo>
                <a:lnTo>
                  <a:pt x="907" y="1672"/>
                </a:lnTo>
                <a:lnTo>
                  <a:pt x="907" y="1671"/>
                </a:lnTo>
                <a:lnTo>
                  <a:pt x="905" y="1671"/>
                </a:lnTo>
                <a:lnTo>
                  <a:pt x="905" y="1672"/>
                </a:lnTo>
                <a:lnTo>
                  <a:pt x="905" y="1671"/>
                </a:lnTo>
                <a:lnTo>
                  <a:pt x="905" y="1670"/>
                </a:lnTo>
                <a:lnTo>
                  <a:pt x="904" y="1670"/>
                </a:lnTo>
                <a:lnTo>
                  <a:pt x="904" y="1671"/>
                </a:lnTo>
                <a:lnTo>
                  <a:pt x="902" y="1671"/>
                </a:lnTo>
                <a:lnTo>
                  <a:pt x="902" y="1670"/>
                </a:lnTo>
                <a:lnTo>
                  <a:pt x="901" y="1670"/>
                </a:lnTo>
                <a:lnTo>
                  <a:pt x="901" y="1668"/>
                </a:lnTo>
                <a:lnTo>
                  <a:pt x="899" y="1668"/>
                </a:lnTo>
                <a:lnTo>
                  <a:pt x="899" y="1667"/>
                </a:lnTo>
                <a:lnTo>
                  <a:pt x="901" y="1667"/>
                </a:lnTo>
                <a:lnTo>
                  <a:pt x="901" y="1665"/>
                </a:lnTo>
                <a:lnTo>
                  <a:pt x="902" y="1665"/>
                </a:lnTo>
                <a:lnTo>
                  <a:pt x="902" y="1664"/>
                </a:lnTo>
                <a:lnTo>
                  <a:pt x="904" y="1664"/>
                </a:lnTo>
                <a:lnTo>
                  <a:pt x="904" y="1662"/>
                </a:lnTo>
                <a:lnTo>
                  <a:pt x="904" y="1661"/>
                </a:lnTo>
                <a:lnTo>
                  <a:pt x="904" y="1659"/>
                </a:lnTo>
                <a:lnTo>
                  <a:pt x="905" y="1659"/>
                </a:lnTo>
                <a:lnTo>
                  <a:pt x="905" y="1658"/>
                </a:lnTo>
                <a:lnTo>
                  <a:pt x="907" y="1658"/>
                </a:lnTo>
                <a:lnTo>
                  <a:pt x="907" y="1656"/>
                </a:lnTo>
                <a:lnTo>
                  <a:pt x="908" y="1656"/>
                </a:lnTo>
                <a:lnTo>
                  <a:pt x="907" y="1655"/>
                </a:lnTo>
                <a:lnTo>
                  <a:pt x="905" y="1655"/>
                </a:lnTo>
                <a:lnTo>
                  <a:pt x="905" y="1653"/>
                </a:lnTo>
                <a:lnTo>
                  <a:pt x="904" y="1653"/>
                </a:lnTo>
                <a:lnTo>
                  <a:pt x="904" y="1652"/>
                </a:lnTo>
                <a:lnTo>
                  <a:pt x="904" y="1650"/>
                </a:lnTo>
                <a:lnTo>
                  <a:pt x="902" y="1650"/>
                </a:lnTo>
                <a:lnTo>
                  <a:pt x="904" y="1652"/>
                </a:lnTo>
                <a:lnTo>
                  <a:pt x="904" y="1653"/>
                </a:lnTo>
                <a:lnTo>
                  <a:pt x="904" y="1655"/>
                </a:lnTo>
                <a:lnTo>
                  <a:pt x="905" y="1655"/>
                </a:lnTo>
                <a:lnTo>
                  <a:pt x="907" y="1655"/>
                </a:lnTo>
                <a:lnTo>
                  <a:pt x="907" y="1656"/>
                </a:lnTo>
                <a:lnTo>
                  <a:pt x="905" y="1656"/>
                </a:lnTo>
                <a:lnTo>
                  <a:pt x="904" y="1658"/>
                </a:lnTo>
                <a:lnTo>
                  <a:pt x="902" y="1658"/>
                </a:lnTo>
                <a:lnTo>
                  <a:pt x="902" y="1659"/>
                </a:lnTo>
                <a:lnTo>
                  <a:pt x="902" y="1661"/>
                </a:lnTo>
                <a:lnTo>
                  <a:pt x="902" y="1662"/>
                </a:lnTo>
                <a:lnTo>
                  <a:pt x="902" y="1664"/>
                </a:lnTo>
                <a:lnTo>
                  <a:pt x="901" y="1664"/>
                </a:lnTo>
                <a:lnTo>
                  <a:pt x="899" y="1662"/>
                </a:lnTo>
                <a:lnTo>
                  <a:pt x="899" y="1664"/>
                </a:lnTo>
                <a:lnTo>
                  <a:pt x="901" y="1664"/>
                </a:lnTo>
                <a:lnTo>
                  <a:pt x="901" y="1665"/>
                </a:lnTo>
                <a:lnTo>
                  <a:pt x="899" y="1664"/>
                </a:lnTo>
                <a:lnTo>
                  <a:pt x="899" y="1665"/>
                </a:lnTo>
                <a:lnTo>
                  <a:pt x="899" y="1664"/>
                </a:lnTo>
                <a:lnTo>
                  <a:pt x="899" y="1665"/>
                </a:lnTo>
                <a:lnTo>
                  <a:pt x="899" y="1664"/>
                </a:lnTo>
                <a:lnTo>
                  <a:pt x="898" y="1664"/>
                </a:lnTo>
                <a:lnTo>
                  <a:pt x="897" y="1664"/>
                </a:lnTo>
                <a:lnTo>
                  <a:pt x="898" y="1664"/>
                </a:lnTo>
                <a:lnTo>
                  <a:pt x="898" y="1662"/>
                </a:lnTo>
                <a:lnTo>
                  <a:pt x="897" y="1662"/>
                </a:lnTo>
                <a:lnTo>
                  <a:pt x="897" y="1664"/>
                </a:lnTo>
                <a:lnTo>
                  <a:pt x="895" y="1664"/>
                </a:lnTo>
                <a:lnTo>
                  <a:pt x="895" y="1662"/>
                </a:lnTo>
                <a:lnTo>
                  <a:pt x="895" y="1661"/>
                </a:lnTo>
                <a:lnTo>
                  <a:pt x="894" y="1661"/>
                </a:lnTo>
                <a:lnTo>
                  <a:pt x="892" y="1659"/>
                </a:lnTo>
                <a:lnTo>
                  <a:pt x="894" y="1659"/>
                </a:lnTo>
                <a:lnTo>
                  <a:pt x="892" y="1659"/>
                </a:lnTo>
                <a:lnTo>
                  <a:pt x="891" y="1659"/>
                </a:lnTo>
                <a:lnTo>
                  <a:pt x="889" y="1659"/>
                </a:lnTo>
                <a:lnTo>
                  <a:pt x="888" y="1658"/>
                </a:lnTo>
                <a:lnTo>
                  <a:pt x="889" y="1658"/>
                </a:lnTo>
                <a:lnTo>
                  <a:pt x="889" y="1656"/>
                </a:lnTo>
                <a:lnTo>
                  <a:pt x="891" y="1655"/>
                </a:lnTo>
                <a:lnTo>
                  <a:pt x="891" y="1653"/>
                </a:lnTo>
                <a:lnTo>
                  <a:pt x="892" y="1653"/>
                </a:lnTo>
                <a:lnTo>
                  <a:pt x="892" y="1652"/>
                </a:lnTo>
                <a:lnTo>
                  <a:pt x="894" y="1650"/>
                </a:lnTo>
                <a:lnTo>
                  <a:pt x="894" y="1649"/>
                </a:lnTo>
                <a:lnTo>
                  <a:pt x="895" y="1649"/>
                </a:lnTo>
                <a:lnTo>
                  <a:pt x="897" y="1650"/>
                </a:lnTo>
                <a:lnTo>
                  <a:pt x="898" y="1650"/>
                </a:lnTo>
                <a:lnTo>
                  <a:pt x="898" y="1649"/>
                </a:lnTo>
                <a:lnTo>
                  <a:pt x="899" y="1649"/>
                </a:lnTo>
                <a:lnTo>
                  <a:pt x="899" y="1647"/>
                </a:lnTo>
                <a:lnTo>
                  <a:pt x="898" y="1647"/>
                </a:lnTo>
                <a:lnTo>
                  <a:pt x="898" y="1646"/>
                </a:lnTo>
                <a:lnTo>
                  <a:pt x="898" y="1645"/>
                </a:lnTo>
                <a:lnTo>
                  <a:pt x="898" y="1643"/>
                </a:lnTo>
                <a:lnTo>
                  <a:pt x="899" y="1642"/>
                </a:lnTo>
                <a:lnTo>
                  <a:pt x="898" y="1640"/>
                </a:lnTo>
                <a:lnTo>
                  <a:pt x="897" y="1640"/>
                </a:lnTo>
                <a:lnTo>
                  <a:pt x="895" y="1642"/>
                </a:lnTo>
                <a:lnTo>
                  <a:pt x="895" y="1640"/>
                </a:lnTo>
                <a:lnTo>
                  <a:pt x="897" y="1640"/>
                </a:lnTo>
                <a:lnTo>
                  <a:pt x="897" y="1639"/>
                </a:lnTo>
                <a:lnTo>
                  <a:pt x="898" y="1637"/>
                </a:lnTo>
                <a:lnTo>
                  <a:pt x="899" y="1636"/>
                </a:lnTo>
                <a:lnTo>
                  <a:pt x="901" y="1636"/>
                </a:lnTo>
                <a:lnTo>
                  <a:pt x="901" y="1634"/>
                </a:lnTo>
                <a:lnTo>
                  <a:pt x="901" y="1633"/>
                </a:lnTo>
                <a:lnTo>
                  <a:pt x="899" y="1633"/>
                </a:lnTo>
                <a:lnTo>
                  <a:pt x="899" y="1631"/>
                </a:lnTo>
                <a:lnTo>
                  <a:pt x="901" y="1631"/>
                </a:lnTo>
                <a:lnTo>
                  <a:pt x="901" y="1630"/>
                </a:lnTo>
                <a:lnTo>
                  <a:pt x="901" y="1628"/>
                </a:lnTo>
                <a:lnTo>
                  <a:pt x="902" y="1627"/>
                </a:lnTo>
                <a:lnTo>
                  <a:pt x="904" y="1627"/>
                </a:lnTo>
                <a:lnTo>
                  <a:pt x="905" y="1628"/>
                </a:lnTo>
                <a:lnTo>
                  <a:pt x="907" y="1628"/>
                </a:lnTo>
                <a:lnTo>
                  <a:pt x="908" y="1627"/>
                </a:lnTo>
                <a:lnTo>
                  <a:pt x="908" y="1625"/>
                </a:lnTo>
                <a:lnTo>
                  <a:pt x="908" y="1624"/>
                </a:lnTo>
                <a:lnTo>
                  <a:pt x="908" y="1622"/>
                </a:lnTo>
                <a:lnTo>
                  <a:pt x="910" y="1622"/>
                </a:lnTo>
                <a:lnTo>
                  <a:pt x="911" y="1622"/>
                </a:lnTo>
                <a:lnTo>
                  <a:pt x="911" y="1621"/>
                </a:lnTo>
                <a:lnTo>
                  <a:pt x="913" y="1621"/>
                </a:lnTo>
                <a:lnTo>
                  <a:pt x="914" y="1620"/>
                </a:lnTo>
                <a:lnTo>
                  <a:pt x="916" y="1618"/>
                </a:lnTo>
                <a:lnTo>
                  <a:pt x="917" y="1618"/>
                </a:lnTo>
                <a:lnTo>
                  <a:pt x="917" y="1620"/>
                </a:lnTo>
                <a:lnTo>
                  <a:pt x="917" y="1618"/>
                </a:lnTo>
                <a:lnTo>
                  <a:pt x="919" y="1618"/>
                </a:lnTo>
                <a:lnTo>
                  <a:pt x="920" y="1618"/>
                </a:lnTo>
                <a:lnTo>
                  <a:pt x="922" y="1618"/>
                </a:lnTo>
                <a:lnTo>
                  <a:pt x="923" y="1618"/>
                </a:lnTo>
                <a:lnTo>
                  <a:pt x="923" y="1617"/>
                </a:lnTo>
                <a:lnTo>
                  <a:pt x="923" y="1615"/>
                </a:lnTo>
                <a:lnTo>
                  <a:pt x="923" y="1614"/>
                </a:lnTo>
                <a:lnTo>
                  <a:pt x="924" y="1614"/>
                </a:lnTo>
                <a:lnTo>
                  <a:pt x="927" y="1612"/>
                </a:lnTo>
                <a:lnTo>
                  <a:pt x="927" y="1611"/>
                </a:lnTo>
                <a:lnTo>
                  <a:pt x="929" y="1611"/>
                </a:lnTo>
                <a:lnTo>
                  <a:pt x="929" y="1609"/>
                </a:lnTo>
                <a:lnTo>
                  <a:pt x="929" y="1608"/>
                </a:lnTo>
                <a:lnTo>
                  <a:pt x="927" y="1606"/>
                </a:lnTo>
                <a:lnTo>
                  <a:pt x="929" y="1605"/>
                </a:lnTo>
                <a:lnTo>
                  <a:pt x="930" y="1605"/>
                </a:lnTo>
                <a:lnTo>
                  <a:pt x="932" y="1603"/>
                </a:lnTo>
                <a:lnTo>
                  <a:pt x="930" y="1602"/>
                </a:lnTo>
                <a:lnTo>
                  <a:pt x="930" y="1600"/>
                </a:lnTo>
                <a:lnTo>
                  <a:pt x="929" y="1600"/>
                </a:lnTo>
                <a:lnTo>
                  <a:pt x="927" y="1600"/>
                </a:lnTo>
                <a:lnTo>
                  <a:pt x="926" y="1599"/>
                </a:lnTo>
                <a:lnTo>
                  <a:pt x="924" y="1598"/>
                </a:lnTo>
                <a:lnTo>
                  <a:pt x="923" y="1596"/>
                </a:lnTo>
                <a:lnTo>
                  <a:pt x="920" y="1596"/>
                </a:lnTo>
                <a:lnTo>
                  <a:pt x="920" y="1595"/>
                </a:lnTo>
                <a:lnTo>
                  <a:pt x="919" y="1595"/>
                </a:lnTo>
                <a:lnTo>
                  <a:pt x="919" y="1593"/>
                </a:lnTo>
                <a:lnTo>
                  <a:pt x="919" y="1595"/>
                </a:lnTo>
                <a:lnTo>
                  <a:pt x="919" y="1596"/>
                </a:lnTo>
                <a:lnTo>
                  <a:pt x="922" y="1598"/>
                </a:lnTo>
                <a:lnTo>
                  <a:pt x="923" y="1598"/>
                </a:lnTo>
                <a:lnTo>
                  <a:pt x="924" y="1600"/>
                </a:lnTo>
                <a:lnTo>
                  <a:pt x="927" y="1600"/>
                </a:lnTo>
                <a:lnTo>
                  <a:pt x="929" y="1602"/>
                </a:lnTo>
                <a:lnTo>
                  <a:pt x="927" y="1602"/>
                </a:lnTo>
                <a:lnTo>
                  <a:pt x="927" y="1603"/>
                </a:lnTo>
                <a:lnTo>
                  <a:pt x="929" y="1603"/>
                </a:lnTo>
                <a:lnTo>
                  <a:pt x="929" y="1605"/>
                </a:lnTo>
                <a:lnTo>
                  <a:pt x="927" y="1605"/>
                </a:lnTo>
                <a:lnTo>
                  <a:pt x="926" y="1605"/>
                </a:lnTo>
                <a:lnTo>
                  <a:pt x="926" y="1606"/>
                </a:lnTo>
                <a:lnTo>
                  <a:pt x="924" y="1606"/>
                </a:lnTo>
                <a:lnTo>
                  <a:pt x="924" y="1605"/>
                </a:lnTo>
                <a:lnTo>
                  <a:pt x="924" y="1606"/>
                </a:lnTo>
                <a:lnTo>
                  <a:pt x="924" y="1609"/>
                </a:lnTo>
                <a:lnTo>
                  <a:pt x="924" y="1611"/>
                </a:lnTo>
                <a:lnTo>
                  <a:pt x="924" y="1609"/>
                </a:lnTo>
                <a:lnTo>
                  <a:pt x="923" y="1611"/>
                </a:lnTo>
                <a:lnTo>
                  <a:pt x="923" y="1612"/>
                </a:lnTo>
                <a:lnTo>
                  <a:pt x="922" y="1612"/>
                </a:lnTo>
                <a:lnTo>
                  <a:pt x="922" y="1614"/>
                </a:lnTo>
                <a:lnTo>
                  <a:pt x="920" y="1615"/>
                </a:lnTo>
                <a:lnTo>
                  <a:pt x="919" y="1617"/>
                </a:lnTo>
                <a:lnTo>
                  <a:pt x="917" y="1615"/>
                </a:lnTo>
                <a:lnTo>
                  <a:pt x="916" y="1617"/>
                </a:lnTo>
                <a:lnTo>
                  <a:pt x="914" y="1618"/>
                </a:lnTo>
                <a:lnTo>
                  <a:pt x="913" y="1618"/>
                </a:lnTo>
                <a:lnTo>
                  <a:pt x="911" y="1618"/>
                </a:lnTo>
                <a:lnTo>
                  <a:pt x="910" y="1618"/>
                </a:lnTo>
                <a:lnTo>
                  <a:pt x="910" y="1620"/>
                </a:lnTo>
                <a:lnTo>
                  <a:pt x="910" y="1621"/>
                </a:lnTo>
                <a:lnTo>
                  <a:pt x="910" y="1622"/>
                </a:lnTo>
                <a:lnTo>
                  <a:pt x="908" y="1622"/>
                </a:lnTo>
                <a:lnTo>
                  <a:pt x="908" y="1621"/>
                </a:lnTo>
                <a:lnTo>
                  <a:pt x="907" y="1622"/>
                </a:lnTo>
                <a:lnTo>
                  <a:pt x="905" y="1624"/>
                </a:lnTo>
                <a:lnTo>
                  <a:pt x="907" y="1624"/>
                </a:lnTo>
                <a:lnTo>
                  <a:pt x="907" y="1625"/>
                </a:lnTo>
                <a:lnTo>
                  <a:pt x="908" y="1625"/>
                </a:lnTo>
                <a:lnTo>
                  <a:pt x="908" y="1627"/>
                </a:lnTo>
                <a:lnTo>
                  <a:pt x="907" y="1627"/>
                </a:lnTo>
                <a:lnTo>
                  <a:pt x="907" y="1628"/>
                </a:lnTo>
                <a:lnTo>
                  <a:pt x="905" y="1628"/>
                </a:lnTo>
                <a:lnTo>
                  <a:pt x="905" y="1627"/>
                </a:lnTo>
                <a:lnTo>
                  <a:pt x="904" y="1627"/>
                </a:lnTo>
                <a:lnTo>
                  <a:pt x="902" y="1627"/>
                </a:lnTo>
                <a:lnTo>
                  <a:pt x="902" y="1625"/>
                </a:lnTo>
                <a:lnTo>
                  <a:pt x="901" y="1625"/>
                </a:lnTo>
                <a:lnTo>
                  <a:pt x="901" y="1627"/>
                </a:lnTo>
                <a:lnTo>
                  <a:pt x="901" y="1628"/>
                </a:lnTo>
                <a:lnTo>
                  <a:pt x="899" y="1630"/>
                </a:lnTo>
                <a:lnTo>
                  <a:pt x="898" y="1630"/>
                </a:lnTo>
                <a:lnTo>
                  <a:pt x="898" y="1628"/>
                </a:lnTo>
                <a:lnTo>
                  <a:pt x="898" y="1630"/>
                </a:lnTo>
                <a:lnTo>
                  <a:pt x="898" y="1631"/>
                </a:lnTo>
                <a:lnTo>
                  <a:pt x="899" y="1631"/>
                </a:lnTo>
                <a:lnTo>
                  <a:pt x="899" y="1633"/>
                </a:lnTo>
                <a:lnTo>
                  <a:pt x="899" y="1634"/>
                </a:lnTo>
                <a:lnTo>
                  <a:pt x="901" y="1634"/>
                </a:lnTo>
                <a:lnTo>
                  <a:pt x="901" y="1636"/>
                </a:lnTo>
                <a:lnTo>
                  <a:pt x="899" y="1636"/>
                </a:lnTo>
                <a:lnTo>
                  <a:pt x="898" y="1636"/>
                </a:lnTo>
                <a:lnTo>
                  <a:pt x="897" y="1637"/>
                </a:lnTo>
                <a:lnTo>
                  <a:pt x="895" y="1639"/>
                </a:lnTo>
                <a:lnTo>
                  <a:pt x="895" y="1640"/>
                </a:lnTo>
                <a:lnTo>
                  <a:pt x="894" y="1640"/>
                </a:lnTo>
                <a:lnTo>
                  <a:pt x="894" y="1642"/>
                </a:lnTo>
                <a:lnTo>
                  <a:pt x="894" y="1643"/>
                </a:lnTo>
                <a:lnTo>
                  <a:pt x="895" y="1643"/>
                </a:lnTo>
                <a:lnTo>
                  <a:pt x="897" y="1643"/>
                </a:lnTo>
                <a:lnTo>
                  <a:pt x="897" y="1642"/>
                </a:lnTo>
                <a:lnTo>
                  <a:pt x="898" y="1642"/>
                </a:lnTo>
                <a:lnTo>
                  <a:pt x="898" y="1640"/>
                </a:lnTo>
                <a:lnTo>
                  <a:pt x="898" y="1642"/>
                </a:lnTo>
                <a:lnTo>
                  <a:pt x="898" y="1643"/>
                </a:lnTo>
                <a:lnTo>
                  <a:pt x="898" y="1645"/>
                </a:lnTo>
                <a:lnTo>
                  <a:pt x="897" y="1645"/>
                </a:lnTo>
                <a:lnTo>
                  <a:pt x="897" y="1646"/>
                </a:lnTo>
                <a:lnTo>
                  <a:pt x="897" y="1647"/>
                </a:lnTo>
                <a:lnTo>
                  <a:pt x="898" y="1647"/>
                </a:lnTo>
                <a:lnTo>
                  <a:pt x="898" y="1649"/>
                </a:lnTo>
                <a:lnTo>
                  <a:pt x="897" y="1649"/>
                </a:lnTo>
                <a:lnTo>
                  <a:pt x="895" y="1649"/>
                </a:lnTo>
                <a:lnTo>
                  <a:pt x="894" y="1649"/>
                </a:lnTo>
                <a:lnTo>
                  <a:pt x="892" y="1650"/>
                </a:lnTo>
                <a:lnTo>
                  <a:pt x="891" y="1652"/>
                </a:lnTo>
                <a:lnTo>
                  <a:pt x="891" y="1653"/>
                </a:lnTo>
                <a:lnTo>
                  <a:pt x="889" y="1655"/>
                </a:lnTo>
                <a:lnTo>
                  <a:pt x="888" y="1655"/>
                </a:lnTo>
                <a:lnTo>
                  <a:pt x="888" y="1656"/>
                </a:lnTo>
                <a:lnTo>
                  <a:pt x="886" y="1656"/>
                </a:lnTo>
                <a:lnTo>
                  <a:pt x="886" y="1658"/>
                </a:lnTo>
                <a:lnTo>
                  <a:pt x="886" y="1659"/>
                </a:lnTo>
                <a:lnTo>
                  <a:pt x="888" y="1659"/>
                </a:lnTo>
                <a:lnTo>
                  <a:pt x="888" y="1661"/>
                </a:lnTo>
                <a:lnTo>
                  <a:pt x="889" y="1661"/>
                </a:lnTo>
                <a:lnTo>
                  <a:pt x="891" y="1661"/>
                </a:lnTo>
                <a:lnTo>
                  <a:pt x="891" y="1662"/>
                </a:lnTo>
                <a:lnTo>
                  <a:pt x="889" y="1667"/>
                </a:lnTo>
                <a:lnTo>
                  <a:pt x="888" y="1667"/>
                </a:lnTo>
                <a:lnTo>
                  <a:pt x="889" y="1668"/>
                </a:lnTo>
                <a:lnTo>
                  <a:pt x="888" y="1670"/>
                </a:lnTo>
                <a:lnTo>
                  <a:pt x="888" y="1672"/>
                </a:lnTo>
                <a:lnTo>
                  <a:pt x="888" y="1674"/>
                </a:lnTo>
                <a:lnTo>
                  <a:pt x="885" y="1674"/>
                </a:lnTo>
                <a:lnTo>
                  <a:pt x="883" y="1672"/>
                </a:lnTo>
                <a:lnTo>
                  <a:pt x="882" y="1674"/>
                </a:lnTo>
                <a:lnTo>
                  <a:pt x="879" y="1672"/>
                </a:lnTo>
                <a:lnTo>
                  <a:pt x="876" y="1672"/>
                </a:lnTo>
                <a:lnTo>
                  <a:pt x="874" y="1671"/>
                </a:lnTo>
                <a:lnTo>
                  <a:pt x="874" y="1670"/>
                </a:lnTo>
                <a:lnTo>
                  <a:pt x="873" y="1670"/>
                </a:lnTo>
                <a:lnTo>
                  <a:pt x="873" y="1668"/>
                </a:lnTo>
                <a:lnTo>
                  <a:pt x="873" y="1667"/>
                </a:lnTo>
                <a:lnTo>
                  <a:pt x="873" y="1665"/>
                </a:lnTo>
                <a:lnTo>
                  <a:pt x="873" y="1664"/>
                </a:lnTo>
                <a:lnTo>
                  <a:pt x="872" y="1664"/>
                </a:lnTo>
                <a:lnTo>
                  <a:pt x="872" y="1662"/>
                </a:lnTo>
                <a:lnTo>
                  <a:pt x="872" y="1661"/>
                </a:lnTo>
                <a:lnTo>
                  <a:pt x="872" y="1659"/>
                </a:lnTo>
                <a:lnTo>
                  <a:pt x="873" y="1659"/>
                </a:lnTo>
                <a:lnTo>
                  <a:pt x="873" y="1658"/>
                </a:lnTo>
                <a:lnTo>
                  <a:pt x="872" y="1658"/>
                </a:lnTo>
                <a:lnTo>
                  <a:pt x="870" y="1653"/>
                </a:lnTo>
                <a:lnTo>
                  <a:pt x="870" y="1652"/>
                </a:lnTo>
                <a:lnTo>
                  <a:pt x="872" y="1652"/>
                </a:lnTo>
                <a:lnTo>
                  <a:pt x="872" y="1650"/>
                </a:lnTo>
                <a:lnTo>
                  <a:pt x="873" y="1652"/>
                </a:lnTo>
                <a:lnTo>
                  <a:pt x="873" y="1650"/>
                </a:lnTo>
                <a:lnTo>
                  <a:pt x="873" y="1649"/>
                </a:lnTo>
                <a:lnTo>
                  <a:pt x="872" y="1649"/>
                </a:lnTo>
                <a:lnTo>
                  <a:pt x="872" y="1647"/>
                </a:lnTo>
                <a:lnTo>
                  <a:pt x="873" y="1649"/>
                </a:lnTo>
                <a:lnTo>
                  <a:pt x="873" y="1647"/>
                </a:lnTo>
                <a:lnTo>
                  <a:pt x="873" y="1646"/>
                </a:lnTo>
                <a:lnTo>
                  <a:pt x="873" y="1645"/>
                </a:lnTo>
                <a:lnTo>
                  <a:pt x="872" y="1645"/>
                </a:lnTo>
                <a:lnTo>
                  <a:pt x="872" y="1646"/>
                </a:lnTo>
                <a:lnTo>
                  <a:pt x="872" y="1647"/>
                </a:lnTo>
                <a:lnTo>
                  <a:pt x="870" y="1646"/>
                </a:lnTo>
                <a:lnTo>
                  <a:pt x="872" y="1646"/>
                </a:lnTo>
                <a:lnTo>
                  <a:pt x="870" y="1646"/>
                </a:lnTo>
                <a:lnTo>
                  <a:pt x="870" y="1645"/>
                </a:lnTo>
                <a:lnTo>
                  <a:pt x="869" y="1645"/>
                </a:lnTo>
                <a:lnTo>
                  <a:pt x="867" y="1645"/>
                </a:lnTo>
                <a:lnTo>
                  <a:pt x="866" y="1645"/>
                </a:lnTo>
                <a:lnTo>
                  <a:pt x="864" y="1643"/>
                </a:lnTo>
                <a:lnTo>
                  <a:pt x="863" y="1643"/>
                </a:lnTo>
                <a:lnTo>
                  <a:pt x="864" y="1643"/>
                </a:lnTo>
                <a:lnTo>
                  <a:pt x="863" y="1643"/>
                </a:lnTo>
                <a:lnTo>
                  <a:pt x="861" y="1643"/>
                </a:lnTo>
                <a:lnTo>
                  <a:pt x="861" y="1642"/>
                </a:lnTo>
                <a:lnTo>
                  <a:pt x="860" y="1642"/>
                </a:lnTo>
                <a:lnTo>
                  <a:pt x="860" y="1643"/>
                </a:lnTo>
                <a:lnTo>
                  <a:pt x="861" y="1643"/>
                </a:lnTo>
                <a:lnTo>
                  <a:pt x="860" y="1643"/>
                </a:lnTo>
                <a:lnTo>
                  <a:pt x="858" y="1643"/>
                </a:lnTo>
                <a:lnTo>
                  <a:pt x="857" y="1643"/>
                </a:lnTo>
                <a:lnTo>
                  <a:pt x="855" y="1642"/>
                </a:lnTo>
                <a:lnTo>
                  <a:pt x="855" y="1640"/>
                </a:lnTo>
                <a:lnTo>
                  <a:pt x="855" y="1639"/>
                </a:lnTo>
                <a:lnTo>
                  <a:pt x="855" y="1637"/>
                </a:lnTo>
                <a:lnTo>
                  <a:pt x="855" y="1639"/>
                </a:lnTo>
                <a:lnTo>
                  <a:pt x="854" y="1637"/>
                </a:lnTo>
                <a:lnTo>
                  <a:pt x="854" y="1636"/>
                </a:lnTo>
                <a:lnTo>
                  <a:pt x="854" y="1634"/>
                </a:lnTo>
                <a:lnTo>
                  <a:pt x="855" y="1636"/>
                </a:lnTo>
                <a:lnTo>
                  <a:pt x="855" y="1634"/>
                </a:lnTo>
                <a:lnTo>
                  <a:pt x="854" y="1634"/>
                </a:lnTo>
                <a:lnTo>
                  <a:pt x="854" y="1633"/>
                </a:lnTo>
                <a:lnTo>
                  <a:pt x="854" y="1631"/>
                </a:lnTo>
                <a:lnTo>
                  <a:pt x="855" y="1631"/>
                </a:lnTo>
                <a:lnTo>
                  <a:pt x="855" y="1630"/>
                </a:lnTo>
                <a:lnTo>
                  <a:pt x="854" y="1630"/>
                </a:lnTo>
                <a:lnTo>
                  <a:pt x="855" y="1630"/>
                </a:lnTo>
                <a:lnTo>
                  <a:pt x="854" y="1630"/>
                </a:lnTo>
                <a:lnTo>
                  <a:pt x="854" y="1628"/>
                </a:lnTo>
                <a:lnTo>
                  <a:pt x="855" y="1628"/>
                </a:lnTo>
                <a:lnTo>
                  <a:pt x="855" y="1627"/>
                </a:lnTo>
                <a:lnTo>
                  <a:pt x="855" y="1625"/>
                </a:lnTo>
                <a:lnTo>
                  <a:pt x="857" y="1625"/>
                </a:lnTo>
                <a:lnTo>
                  <a:pt x="857" y="1627"/>
                </a:lnTo>
                <a:lnTo>
                  <a:pt x="857" y="1625"/>
                </a:lnTo>
                <a:lnTo>
                  <a:pt x="858" y="1625"/>
                </a:lnTo>
                <a:lnTo>
                  <a:pt x="857" y="1625"/>
                </a:lnTo>
                <a:lnTo>
                  <a:pt x="858" y="1625"/>
                </a:lnTo>
                <a:lnTo>
                  <a:pt x="858" y="1624"/>
                </a:lnTo>
                <a:lnTo>
                  <a:pt x="860" y="1624"/>
                </a:lnTo>
                <a:lnTo>
                  <a:pt x="861" y="1624"/>
                </a:lnTo>
                <a:lnTo>
                  <a:pt x="861" y="1625"/>
                </a:lnTo>
                <a:lnTo>
                  <a:pt x="861" y="1627"/>
                </a:lnTo>
                <a:lnTo>
                  <a:pt x="863" y="1627"/>
                </a:lnTo>
                <a:lnTo>
                  <a:pt x="863" y="1628"/>
                </a:lnTo>
                <a:lnTo>
                  <a:pt x="864" y="1628"/>
                </a:lnTo>
                <a:lnTo>
                  <a:pt x="864" y="1627"/>
                </a:lnTo>
                <a:lnTo>
                  <a:pt x="864" y="1625"/>
                </a:lnTo>
                <a:lnTo>
                  <a:pt x="864" y="1627"/>
                </a:lnTo>
                <a:lnTo>
                  <a:pt x="863" y="1627"/>
                </a:lnTo>
                <a:lnTo>
                  <a:pt x="863" y="1625"/>
                </a:lnTo>
                <a:lnTo>
                  <a:pt x="861" y="1625"/>
                </a:lnTo>
                <a:lnTo>
                  <a:pt x="861" y="1624"/>
                </a:lnTo>
                <a:lnTo>
                  <a:pt x="861" y="1622"/>
                </a:lnTo>
                <a:lnTo>
                  <a:pt x="863" y="1622"/>
                </a:lnTo>
                <a:lnTo>
                  <a:pt x="863" y="1621"/>
                </a:lnTo>
                <a:lnTo>
                  <a:pt x="863" y="1620"/>
                </a:lnTo>
                <a:lnTo>
                  <a:pt x="864" y="1620"/>
                </a:lnTo>
                <a:lnTo>
                  <a:pt x="863" y="1620"/>
                </a:lnTo>
                <a:lnTo>
                  <a:pt x="863" y="1618"/>
                </a:lnTo>
                <a:lnTo>
                  <a:pt x="863" y="1617"/>
                </a:lnTo>
                <a:lnTo>
                  <a:pt x="861" y="1615"/>
                </a:lnTo>
                <a:lnTo>
                  <a:pt x="861" y="1614"/>
                </a:lnTo>
                <a:lnTo>
                  <a:pt x="860" y="1614"/>
                </a:lnTo>
                <a:lnTo>
                  <a:pt x="860" y="1612"/>
                </a:lnTo>
                <a:lnTo>
                  <a:pt x="858" y="1612"/>
                </a:lnTo>
                <a:lnTo>
                  <a:pt x="857" y="1612"/>
                </a:lnTo>
                <a:lnTo>
                  <a:pt x="855" y="1612"/>
                </a:lnTo>
                <a:lnTo>
                  <a:pt x="855" y="1611"/>
                </a:lnTo>
                <a:lnTo>
                  <a:pt x="854" y="1611"/>
                </a:lnTo>
                <a:lnTo>
                  <a:pt x="854" y="1609"/>
                </a:lnTo>
                <a:lnTo>
                  <a:pt x="852" y="1609"/>
                </a:lnTo>
                <a:lnTo>
                  <a:pt x="851" y="1609"/>
                </a:lnTo>
                <a:lnTo>
                  <a:pt x="850" y="1609"/>
                </a:lnTo>
                <a:lnTo>
                  <a:pt x="848" y="1609"/>
                </a:lnTo>
                <a:lnTo>
                  <a:pt x="848" y="1611"/>
                </a:lnTo>
                <a:lnTo>
                  <a:pt x="847" y="1612"/>
                </a:lnTo>
                <a:lnTo>
                  <a:pt x="845" y="1612"/>
                </a:lnTo>
                <a:lnTo>
                  <a:pt x="844" y="1612"/>
                </a:lnTo>
                <a:lnTo>
                  <a:pt x="842" y="1612"/>
                </a:lnTo>
                <a:lnTo>
                  <a:pt x="842" y="1614"/>
                </a:lnTo>
                <a:lnTo>
                  <a:pt x="841" y="1614"/>
                </a:lnTo>
                <a:lnTo>
                  <a:pt x="841" y="1615"/>
                </a:lnTo>
                <a:lnTo>
                  <a:pt x="842" y="1617"/>
                </a:lnTo>
                <a:lnTo>
                  <a:pt x="844" y="1617"/>
                </a:lnTo>
                <a:lnTo>
                  <a:pt x="842" y="1618"/>
                </a:lnTo>
                <a:lnTo>
                  <a:pt x="841" y="1618"/>
                </a:lnTo>
                <a:lnTo>
                  <a:pt x="839" y="1618"/>
                </a:lnTo>
                <a:lnTo>
                  <a:pt x="839" y="1617"/>
                </a:lnTo>
                <a:lnTo>
                  <a:pt x="838" y="1615"/>
                </a:lnTo>
                <a:lnTo>
                  <a:pt x="838" y="1614"/>
                </a:lnTo>
                <a:lnTo>
                  <a:pt x="838" y="1612"/>
                </a:lnTo>
                <a:lnTo>
                  <a:pt x="836" y="1612"/>
                </a:lnTo>
                <a:lnTo>
                  <a:pt x="836" y="1611"/>
                </a:lnTo>
                <a:lnTo>
                  <a:pt x="836" y="1608"/>
                </a:lnTo>
                <a:lnTo>
                  <a:pt x="835" y="1606"/>
                </a:lnTo>
                <a:lnTo>
                  <a:pt x="835" y="1605"/>
                </a:lnTo>
                <a:lnTo>
                  <a:pt x="836" y="1603"/>
                </a:lnTo>
                <a:lnTo>
                  <a:pt x="836" y="1602"/>
                </a:lnTo>
                <a:lnTo>
                  <a:pt x="836" y="1599"/>
                </a:lnTo>
                <a:lnTo>
                  <a:pt x="836" y="1598"/>
                </a:lnTo>
                <a:lnTo>
                  <a:pt x="836" y="1596"/>
                </a:lnTo>
                <a:lnTo>
                  <a:pt x="836" y="1595"/>
                </a:lnTo>
                <a:lnTo>
                  <a:pt x="836" y="1593"/>
                </a:lnTo>
                <a:lnTo>
                  <a:pt x="836" y="1592"/>
                </a:lnTo>
                <a:lnTo>
                  <a:pt x="838" y="1590"/>
                </a:lnTo>
                <a:lnTo>
                  <a:pt x="838" y="1589"/>
                </a:lnTo>
                <a:lnTo>
                  <a:pt x="838" y="1587"/>
                </a:lnTo>
                <a:lnTo>
                  <a:pt x="838" y="1589"/>
                </a:lnTo>
                <a:lnTo>
                  <a:pt x="838" y="1590"/>
                </a:lnTo>
                <a:lnTo>
                  <a:pt x="838" y="1592"/>
                </a:lnTo>
                <a:lnTo>
                  <a:pt x="838" y="1593"/>
                </a:lnTo>
                <a:lnTo>
                  <a:pt x="838" y="1595"/>
                </a:lnTo>
                <a:lnTo>
                  <a:pt x="838" y="1596"/>
                </a:lnTo>
                <a:lnTo>
                  <a:pt x="838" y="1598"/>
                </a:lnTo>
                <a:lnTo>
                  <a:pt x="838" y="1599"/>
                </a:lnTo>
                <a:lnTo>
                  <a:pt x="839" y="1599"/>
                </a:lnTo>
                <a:lnTo>
                  <a:pt x="841" y="1599"/>
                </a:lnTo>
                <a:lnTo>
                  <a:pt x="842" y="1598"/>
                </a:lnTo>
                <a:lnTo>
                  <a:pt x="842" y="1599"/>
                </a:lnTo>
                <a:lnTo>
                  <a:pt x="844" y="1599"/>
                </a:lnTo>
                <a:lnTo>
                  <a:pt x="844" y="1598"/>
                </a:lnTo>
                <a:lnTo>
                  <a:pt x="845" y="1598"/>
                </a:lnTo>
                <a:lnTo>
                  <a:pt x="847" y="1598"/>
                </a:lnTo>
                <a:lnTo>
                  <a:pt x="848" y="1596"/>
                </a:lnTo>
                <a:lnTo>
                  <a:pt x="850" y="1596"/>
                </a:lnTo>
                <a:lnTo>
                  <a:pt x="851" y="1596"/>
                </a:lnTo>
                <a:lnTo>
                  <a:pt x="852" y="1596"/>
                </a:lnTo>
                <a:lnTo>
                  <a:pt x="852" y="1595"/>
                </a:lnTo>
                <a:lnTo>
                  <a:pt x="854" y="1595"/>
                </a:lnTo>
                <a:lnTo>
                  <a:pt x="855" y="1595"/>
                </a:lnTo>
                <a:lnTo>
                  <a:pt x="857" y="1595"/>
                </a:lnTo>
                <a:lnTo>
                  <a:pt x="858" y="1595"/>
                </a:lnTo>
                <a:lnTo>
                  <a:pt x="858" y="1593"/>
                </a:lnTo>
                <a:lnTo>
                  <a:pt x="860" y="1593"/>
                </a:lnTo>
                <a:lnTo>
                  <a:pt x="861" y="1593"/>
                </a:lnTo>
                <a:lnTo>
                  <a:pt x="863" y="1593"/>
                </a:lnTo>
                <a:lnTo>
                  <a:pt x="863" y="1595"/>
                </a:lnTo>
                <a:lnTo>
                  <a:pt x="864" y="1595"/>
                </a:lnTo>
                <a:lnTo>
                  <a:pt x="866" y="1595"/>
                </a:lnTo>
                <a:lnTo>
                  <a:pt x="867" y="1595"/>
                </a:lnTo>
                <a:lnTo>
                  <a:pt x="867" y="1593"/>
                </a:lnTo>
                <a:lnTo>
                  <a:pt x="869" y="1593"/>
                </a:lnTo>
                <a:lnTo>
                  <a:pt x="870" y="1593"/>
                </a:lnTo>
                <a:lnTo>
                  <a:pt x="870" y="1595"/>
                </a:lnTo>
                <a:lnTo>
                  <a:pt x="872" y="1593"/>
                </a:lnTo>
                <a:lnTo>
                  <a:pt x="872" y="1592"/>
                </a:lnTo>
                <a:lnTo>
                  <a:pt x="872" y="1593"/>
                </a:lnTo>
                <a:lnTo>
                  <a:pt x="870" y="1593"/>
                </a:lnTo>
                <a:lnTo>
                  <a:pt x="869" y="1593"/>
                </a:lnTo>
                <a:lnTo>
                  <a:pt x="867" y="1593"/>
                </a:lnTo>
                <a:lnTo>
                  <a:pt x="866" y="1595"/>
                </a:lnTo>
                <a:lnTo>
                  <a:pt x="864" y="1595"/>
                </a:lnTo>
                <a:lnTo>
                  <a:pt x="864" y="1593"/>
                </a:lnTo>
                <a:lnTo>
                  <a:pt x="863" y="1593"/>
                </a:lnTo>
                <a:lnTo>
                  <a:pt x="863" y="1592"/>
                </a:lnTo>
                <a:lnTo>
                  <a:pt x="861" y="1592"/>
                </a:lnTo>
                <a:lnTo>
                  <a:pt x="860" y="1592"/>
                </a:lnTo>
                <a:lnTo>
                  <a:pt x="858" y="1592"/>
                </a:lnTo>
                <a:lnTo>
                  <a:pt x="857" y="1592"/>
                </a:lnTo>
                <a:lnTo>
                  <a:pt x="857" y="1590"/>
                </a:lnTo>
                <a:lnTo>
                  <a:pt x="855" y="1590"/>
                </a:lnTo>
                <a:lnTo>
                  <a:pt x="854" y="1590"/>
                </a:lnTo>
                <a:lnTo>
                  <a:pt x="852" y="1590"/>
                </a:lnTo>
                <a:lnTo>
                  <a:pt x="851" y="1589"/>
                </a:lnTo>
                <a:lnTo>
                  <a:pt x="850" y="1587"/>
                </a:lnTo>
                <a:lnTo>
                  <a:pt x="851" y="1587"/>
                </a:lnTo>
                <a:lnTo>
                  <a:pt x="850" y="1586"/>
                </a:lnTo>
                <a:lnTo>
                  <a:pt x="850" y="1587"/>
                </a:lnTo>
                <a:lnTo>
                  <a:pt x="848" y="1587"/>
                </a:lnTo>
                <a:lnTo>
                  <a:pt x="847" y="1587"/>
                </a:lnTo>
                <a:lnTo>
                  <a:pt x="847" y="1586"/>
                </a:lnTo>
                <a:lnTo>
                  <a:pt x="845" y="1583"/>
                </a:lnTo>
                <a:lnTo>
                  <a:pt x="845" y="1581"/>
                </a:lnTo>
                <a:lnTo>
                  <a:pt x="844" y="1580"/>
                </a:lnTo>
                <a:lnTo>
                  <a:pt x="842" y="1578"/>
                </a:lnTo>
                <a:lnTo>
                  <a:pt x="842" y="1577"/>
                </a:lnTo>
                <a:lnTo>
                  <a:pt x="841" y="1577"/>
                </a:lnTo>
                <a:lnTo>
                  <a:pt x="841" y="1575"/>
                </a:lnTo>
                <a:lnTo>
                  <a:pt x="841" y="1574"/>
                </a:lnTo>
                <a:lnTo>
                  <a:pt x="842" y="1574"/>
                </a:lnTo>
                <a:lnTo>
                  <a:pt x="844" y="1574"/>
                </a:lnTo>
                <a:lnTo>
                  <a:pt x="845" y="1574"/>
                </a:lnTo>
                <a:lnTo>
                  <a:pt x="847" y="1573"/>
                </a:lnTo>
                <a:lnTo>
                  <a:pt x="848" y="1573"/>
                </a:lnTo>
                <a:lnTo>
                  <a:pt x="848" y="1571"/>
                </a:lnTo>
                <a:lnTo>
                  <a:pt x="850" y="1571"/>
                </a:lnTo>
                <a:lnTo>
                  <a:pt x="850" y="1573"/>
                </a:lnTo>
                <a:lnTo>
                  <a:pt x="848" y="1573"/>
                </a:lnTo>
                <a:lnTo>
                  <a:pt x="850" y="1573"/>
                </a:lnTo>
                <a:lnTo>
                  <a:pt x="851" y="1573"/>
                </a:lnTo>
                <a:lnTo>
                  <a:pt x="852" y="1573"/>
                </a:lnTo>
                <a:lnTo>
                  <a:pt x="854" y="1573"/>
                </a:lnTo>
                <a:lnTo>
                  <a:pt x="855" y="1573"/>
                </a:lnTo>
                <a:lnTo>
                  <a:pt x="857" y="1573"/>
                </a:lnTo>
                <a:lnTo>
                  <a:pt x="858" y="1573"/>
                </a:lnTo>
                <a:lnTo>
                  <a:pt x="860" y="1573"/>
                </a:lnTo>
                <a:lnTo>
                  <a:pt x="861" y="1573"/>
                </a:lnTo>
                <a:lnTo>
                  <a:pt x="861" y="1574"/>
                </a:lnTo>
                <a:lnTo>
                  <a:pt x="863" y="1574"/>
                </a:lnTo>
                <a:lnTo>
                  <a:pt x="863" y="1573"/>
                </a:lnTo>
                <a:lnTo>
                  <a:pt x="864" y="1573"/>
                </a:lnTo>
                <a:lnTo>
                  <a:pt x="864" y="1571"/>
                </a:lnTo>
                <a:lnTo>
                  <a:pt x="866" y="1571"/>
                </a:lnTo>
                <a:lnTo>
                  <a:pt x="866" y="1570"/>
                </a:lnTo>
                <a:lnTo>
                  <a:pt x="867" y="1570"/>
                </a:lnTo>
                <a:lnTo>
                  <a:pt x="869" y="1570"/>
                </a:lnTo>
                <a:lnTo>
                  <a:pt x="870" y="1570"/>
                </a:lnTo>
                <a:lnTo>
                  <a:pt x="872" y="1570"/>
                </a:lnTo>
                <a:lnTo>
                  <a:pt x="873" y="1570"/>
                </a:lnTo>
                <a:lnTo>
                  <a:pt x="874" y="1570"/>
                </a:lnTo>
                <a:lnTo>
                  <a:pt x="876" y="1568"/>
                </a:lnTo>
                <a:lnTo>
                  <a:pt x="873" y="1570"/>
                </a:lnTo>
                <a:lnTo>
                  <a:pt x="872" y="1570"/>
                </a:lnTo>
                <a:lnTo>
                  <a:pt x="872" y="1568"/>
                </a:lnTo>
                <a:lnTo>
                  <a:pt x="873" y="1568"/>
                </a:lnTo>
                <a:lnTo>
                  <a:pt x="873" y="1567"/>
                </a:lnTo>
                <a:lnTo>
                  <a:pt x="872" y="1567"/>
                </a:lnTo>
                <a:lnTo>
                  <a:pt x="872" y="1565"/>
                </a:lnTo>
                <a:lnTo>
                  <a:pt x="870" y="1565"/>
                </a:lnTo>
                <a:lnTo>
                  <a:pt x="870" y="1564"/>
                </a:lnTo>
                <a:lnTo>
                  <a:pt x="869" y="1564"/>
                </a:lnTo>
                <a:lnTo>
                  <a:pt x="869" y="1562"/>
                </a:lnTo>
                <a:lnTo>
                  <a:pt x="867" y="1561"/>
                </a:lnTo>
                <a:lnTo>
                  <a:pt x="866" y="1559"/>
                </a:lnTo>
                <a:lnTo>
                  <a:pt x="866" y="1558"/>
                </a:lnTo>
                <a:lnTo>
                  <a:pt x="864" y="1556"/>
                </a:lnTo>
                <a:lnTo>
                  <a:pt x="864" y="1555"/>
                </a:lnTo>
                <a:lnTo>
                  <a:pt x="864" y="1553"/>
                </a:lnTo>
                <a:lnTo>
                  <a:pt x="864" y="1552"/>
                </a:lnTo>
                <a:lnTo>
                  <a:pt x="863" y="1552"/>
                </a:lnTo>
                <a:lnTo>
                  <a:pt x="863" y="1550"/>
                </a:lnTo>
                <a:lnTo>
                  <a:pt x="863" y="1549"/>
                </a:lnTo>
                <a:lnTo>
                  <a:pt x="863" y="1548"/>
                </a:lnTo>
                <a:lnTo>
                  <a:pt x="863" y="1546"/>
                </a:lnTo>
                <a:lnTo>
                  <a:pt x="863" y="1545"/>
                </a:lnTo>
                <a:lnTo>
                  <a:pt x="863" y="1543"/>
                </a:lnTo>
                <a:lnTo>
                  <a:pt x="863" y="1542"/>
                </a:lnTo>
                <a:lnTo>
                  <a:pt x="864" y="1542"/>
                </a:lnTo>
                <a:lnTo>
                  <a:pt x="864" y="1540"/>
                </a:lnTo>
                <a:lnTo>
                  <a:pt x="864" y="1539"/>
                </a:lnTo>
                <a:lnTo>
                  <a:pt x="864" y="1537"/>
                </a:lnTo>
                <a:lnTo>
                  <a:pt x="866" y="1537"/>
                </a:lnTo>
                <a:lnTo>
                  <a:pt x="866" y="1536"/>
                </a:lnTo>
                <a:lnTo>
                  <a:pt x="866" y="1534"/>
                </a:lnTo>
                <a:lnTo>
                  <a:pt x="866" y="1533"/>
                </a:lnTo>
                <a:lnTo>
                  <a:pt x="867" y="1533"/>
                </a:lnTo>
                <a:lnTo>
                  <a:pt x="869" y="1533"/>
                </a:lnTo>
                <a:lnTo>
                  <a:pt x="867" y="1531"/>
                </a:lnTo>
                <a:lnTo>
                  <a:pt x="867" y="1530"/>
                </a:lnTo>
                <a:lnTo>
                  <a:pt x="869" y="1530"/>
                </a:lnTo>
                <a:lnTo>
                  <a:pt x="869" y="1528"/>
                </a:lnTo>
                <a:lnTo>
                  <a:pt x="870" y="1528"/>
                </a:lnTo>
                <a:lnTo>
                  <a:pt x="870" y="1527"/>
                </a:lnTo>
                <a:lnTo>
                  <a:pt x="872" y="1527"/>
                </a:lnTo>
                <a:lnTo>
                  <a:pt x="872" y="1525"/>
                </a:lnTo>
                <a:lnTo>
                  <a:pt x="872" y="1524"/>
                </a:lnTo>
                <a:lnTo>
                  <a:pt x="873" y="1524"/>
                </a:lnTo>
                <a:lnTo>
                  <a:pt x="874" y="1523"/>
                </a:lnTo>
                <a:lnTo>
                  <a:pt x="874" y="1521"/>
                </a:lnTo>
                <a:lnTo>
                  <a:pt x="876" y="1521"/>
                </a:lnTo>
                <a:lnTo>
                  <a:pt x="876" y="1520"/>
                </a:lnTo>
                <a:lnTo>
                  <a:pt x="876" y="1518"/>
                </a:lnTo>
                <a:lnTo>
                  <a:pt x="877" y="1517"/>
                </a:lnTo>
                <a:lnTo>
                  <a:pt x="879" y="1515"/>
                </a:lnTo>
                <a:lnTo>
                  <a:pt x="879" y="1514"/>
                </a:lnTo>
                <a:lnTo>
                  <a:pt x="880" y="1512"/>
                </a:lnTo>
                <a:lnTo>
                  <a:pt x="882" y="1511"/>
                </a:lnTo>
                <a:lnTo>
                  <a:pt x="882" y="1509"/>
                </a:lnTo>
                <a:lnTo>
                  <a:pt x="883" y="1508"/>
                </a:lnTo>
                <a:lnTo>
                  <a:pt x="885" y="1506"/>
                </a:lnTo>
                <a:lnTo>
                  <a:pt x="885" y="1505"/>
                </a:lnTo>
                <a:lnTo>
                  <a:pt x="888" y="1502"/>
                </a:lnTo>
                <a:lnTo>
                  <a:pt x="888" y="1501"/>
                </a:lnTo>
                <a:lnTo>
                  <a:pt x="889" y="1501"/>
                </a:lnTo>
                <a:lnTo>
                  <a:pt x="889" y="1499"/>
                </a:lnTo>
                <a:lnTo>
                  <a:pt x="889" y="1501"/>
                </a:lnTo>
                <a:lnTo>
                  <a:pt x="889" y="1502"/>
                </a:lnTo>
                <a:lnTo>
                  <a:pt x="891" y="1502"/>
                </a:lnTo>
                <a:lnTo>
                  <a:pt x="889" y="1501"/>
                </a:lnTo>
                <a:lnTo>
                  <a:pt x="891" y="1499"/>
                </a:lnTo>
                <a:lnTo>
                  <a:pt x="891" y="1498"/>
                </a:lnTo>
                <a:lnTo>
                  <a:pt x="891" y="1496"/>
                </a:lnTo>
                <a:lnTo>
                  <a:pt x="892" y="1495"/>
                </a:lnTo>
                <a:lnTo>
                  <a:pt x="892" y="1493"/>
                </a:lnTo>
                <a:lnTo>
                  <a:pt x="894" y="1492"/>
                </a:lnTo>
                <a:lnTo>
                  <a:pt x="894" y="1490"/>
                </a:lnTo>
                <a:lnTo>
                  <a:pt x="895" y="1489"/>
                </a:lnTo>
                <a:lnTo>
                  <a:pt x="895" y="1487"/>
                </a:lnTo>
                <a:lnTo>
                  <a:pt x="897" y="1487"/>
                </a:lnTo>
                <a:lnTo>
                  <a:pt x="898" y="1486"/>
                </a:lnTo>
                <a:lnTo>
                  <a:pt x="898" y="1484"/>
                </a:lnTo>
                <a:lnTo>
                  <a:pt x="899" y="1483"/>
                </a:lnTo>
                <a:lnTo>
                  <a:pt x="901" y="1481"/>
                </a:lnTo>
                <a:lnTo>
                  <a:pt x="902" y="1480"/>
                </a:lnTo>
                <a:lnTo>
                  <a:pt x="902" y="1478"/>
                </a:lnTo>
                <a:lnTo>
                  <a:pt x="904" y="1478"/>
                </a:lnTo>
                <a:lnTo>
                  <a:pt x="904" y="1477"/>
                </a:lnTo>
                <a:lnTo>
                  <a:pt x="905" y="1477"/>
                </a:lnTo>
                <a:lnTo>
                  <a:pt x="905" y="1476"/>
                </a:lnTo>
                <a:lnTo>
                  <a:pt x="907" y="1476"/>
                </a:lnTo>
                <a:lnTo>
                  <a:pt x="908" y="1474"/>
                </a:lnTo>
                <a:lnTo>
                  <a:pt x="910" y="1474"/>
                </a:lnTo>
                <a:lnTo>
                  <a:pt x="911" y="1474"/>
                </a:lnTo>
                <a:lnTo>
                  <a:pt x="913" y="1474"/>
                </a:lnTo>
                <a:lnTo>
                  <a:pt x="913" y="1476"/>
                </a:lnTo>
                <a:lnTo>
                  <a:pt x="914" y="1476"/>
                </a:lnTo>
                <a:lnTo>
                  <a:pt x="916" y="1476"/>
                </a:lnTo>
                <a:lnTo>
                  <a:pt x="917" y="1476"/>
                </a:lnTo>
                <a:lnTo>
                  <a:pt x="919" y="1476"/>
                </a:lnTo>
                <a:lnTo>
                  <a:pt x="920" y="1476"/>
                </a:lnTo>
                <a:lnTo>
                  <a:pt x="922" y="1476"/>
                </a:lnTo>
                <a:lnTo>
                  <a:pt x="922" y="1477"/>
                </a:lnTo>
                <a:lnTo>
                  <a:pt x="922" y="1478"/>
                </a:lnTo>
                <a:lnTo>
                  <a:pt x="920" y="1478"/>
                </a:lnTo>
                <a:lnTo>
                  <a:pt x="920" y="1480"/>
                </a:lnTo>
                <a:lnTo>
                  <a:pt x="920" y="1481"/>
                </a:lnTo>
                <a:lnTo>
                  <a:pt x="920" y="1483"/>
                </a:lnTo>
                <a:lnTo>
                  <a:pt x="922" y="1484"/>
                </a:lnTo>
                <a:lnTo>
                  <a:pt x="923" y="1484"/>
                </a:lnTo>
                <a:lnTo>
                  <a:pt x="924" y="1484"/>
                </a:lnTo>
                <a:lnTo>
                  <a:pt x="926" y="1484"/>
                </a:lnTo>
                <a:lnTo>
                  <a:pt x="927" y="1484"/>
                </a:lnTo>
                <a:lnTo>
                  <a:pt x="929" y="1486"/>
                </a:lnTo>
                <a:lnTo>
                  <a:pt x="930" y="1486"/>
                </a:lnTo>
                <a:lnTo>
                  <a:pt x="930" y="1487"/>
                </a:lnTo>
                <a:lnTo>
                  <a:pt x="932" y="1489"/>
                </a:lnTo>
                <a:lnTo>
                  <a:pt x="933" y="1489"/>
                </a:lnTo>
                <a:lnTo>
                  <a:pt x="935" y="1489"/>
                </a:lnTo>
                <a:lnTo>
                  <a:pt x="936" y="1489"/>
                </a:lnTo>
                <a:lnTo>
                  <a:pt x="938" y="1489"/>
                </a:lnTo>
                <a:lnTo>
                  <a:pt x="938" y="1490"/>
                </a:lnTo>
                <a:lnTo>
                  <a:pt x="936" y="1490"/>
                </a:lnTo>
                <a:lnTo>
                  <a:pt x="935" y="1490"/>
                </a:lnTo>
                <a:lnTo>
                  <a:pt x="933" y="1490"/>
                </a:lnTo>
                <a:lnTo>
                  <a:pt x="933" y="1492"/>
                </a:lnTo>
                <a:lnTo>
                  <a:pt x="933" y="1493"/>
                </a:lnTo>
                <a:lnTo>
                  <a:pt x="933" y="1495"/>
                </a:lnTo>
                <a:lnTo>
                  <a:pt x="932" y="1495"/>
                </a:lnTo>
                <a:lnTo>
                  <a:pt x="932" y="1496"/>
                </a:lnTo>
                <a:lnTo>
                  <a:pt x="930" y="1496"/>
                </a:lnTo>
                <a:lnTo>
                  <a:pt x="930" y="1498"/>
                </a:lnTo>
                <a:lnTo>
                  <a:pt x="929" y="1498"/>
                </a:lnTo>
                <a:lnTo>
                  <a:pt x="927" y="1498"/>
                </a:lnTo>
                <a:lnTo>
                  <a:pt x="926" y="1498"/>
                </a:lnTo>
                <a:lnTo>
                  <a:pt x="927" y="1498"/>
                </a:lnTo>
                <a:lnTo>
                  <a:pt x="929" y="1498"/>
                </a:lnTo>
                <a:lnTo>
                  <a:pt x="929" y="1499"/>
                </a:lnTo>
                <a:lnTo>
                  <a:pt x="930" y="1499"/>
                </a:lnTo>
                <a:lnTo>
                  <a:pt x="930" y="1498"/>
                </a:lnTo>
                <a:lnTo>
                  <a:pt x="932" y="1498"/>
                </a:lnTo>
                <a:lnTo>
                  <a:pt x="932" y="1496"/>
                </a:lnTo>
                <a:lnTo>
                  <a:pt x="933" y="1496"/>
                </a:lnTo>
                <a:lnTo>
                  <a:pt x="933" y="1495"/>
                </a:lnTo>
                <a:lnTo>
                  <a:pt x="935" y="1493"/>
                </a:lnTo>
                <a:lnTo>
                  <a:pt x="935" y="1492"/>
                </a:lnTo>
                <a:lnTo>
                  <a:pt x="935" y="1490"/>
                </a:lnTo>
                <a:lnTo>
                  <a:pt x="936" y="1490"/>
                </a:lnTo>
                <a:lnTo>
                  <a:pt x="938" y="1490"/>
                </a:lnTo>
                <a:lnTo>
                  <a:pt x="939" y="1490"/>
                </a:lnTo>
                <a:lnTo>
                  <a:pt x="941" y="1490"/>
                </a:lnTo>
                <a:lnTo>
                  <a:pt x="939" y="1490"/>
                </a:lnTo>
                <a:lnTo>
                  <a:pt x="939" y="1489"/>
                </a:lnTo>
                <a:lnTo>
                  <a:pt x="939" y="1487"/>
                </a:lnTo>
                <a:lnTo>
                  <a:pt x="939" y="1486"/>
                </a:lnTo>
                <a:lnTo>
                  <a:pt x="939" y="1484"/>
                </a:lnTo>
                <a:lnTo>
                  <a:pt x="939" y="1483"/>
                </a:lnTo>
                <a:lnTo>
                  <a:pt x="939" y="1484"/>
                </a:lnTo>
                <a:lnTo>
                  <a:pt x="939" y="1486"/>
                </a:lnTo>
                <a:lnTo>
                  <a:pt x="938" y="1486"/>
                </a:lnTo>
                <a:lnTo>
                  <a:pt x="938" y="1487"/>
                </a:lnTo>
                <a:lnTo>
                  <a:pt x="936" y="1487"/>
                </a:lnTo>
                <a:lnTo>
                  <a:pt x="935" y="1487"/>
                </a:lnTo>
                <a:lnTo>
                  <a:pt x="933" y="1487"/>
                </a:lnTo>
                <a:lnTo>
                  <a:pt x="932" y="1486"/>
                </a:lnTo>
                <a:lnTo>
                  <a:pt x="933" y="1486"/>
                </a:lnTo>
                <a:lnTo>
                  <a:pt x="933" y="1484"/>
                </a:lnTo>
                <a:lnTo>
                  <a:pt x="933" y="1483"/>
                </a:lnTo>
                <a:lnTo>
                  <a:pt x="933" y="1481"/>
                </a:lnTo>
                <a:lnTo>
                  <a:pt x="933" y="1480"/>
                </a:lnTo>
                <a:lnTo>
                  <a:pt x="935" y="1480"/>
                </a:lnTo>
                <a:lnTo>
                  <a:pt x="936" y="1480"/>
                </a:lnTo>
                <a:lnTo>
                  <a:pt x="936" y="1478"/>
                </a:lnTo>
                <a:lnTo>
                  <a:pt x="935" y="1478"/>
                </a:lnTo>
                <a:lnTo>
                  <a:pt x="933" y="1478"/>
                </a:lnTo>
                <a:lnTo>
                  <a:pt x="933" y="1480"/>
                </a:lnTo>
                <a:lnTo>
                  <a:pt x="933" y="1481"/>
                </a:lnTo>
                <a:lnTo>
                  <a:pt x="932" y="1481"/>
                </a:lnTo>
                <a:lnTo>
                  <a:pt x="932" y="1483"/>
                </a:lnTo>
                <a:lnTo>
                  <a:pt x="932" y="1484"/>
                </a:lnTo>
                <a:lnTo>
                  <a:pt x="930" y="1484"/>
                </a:lnTo>
                <a:lnTo>
                  <a:pt x="930" y="1483"/>
                </a:lnTo>
                <a:lnTo>
                  <a:pt x="929" y="1483"/>
                </a:lnTo>
                <a:lnTo>
                  <a:pt x="929" y="1481"/>
                </a:lnTo>
                <a:lnTo>
                  <a:pt x="927" y="1481"/>
                </a:lnTo>
                <a:lnTo>
                  <a:pt x="926" y="1481"/>
                </a:lnTo>
                <a:lnTo>
                  <a:pt x="924" y="1483"/>
                </a:lnTo>
                <a:lnTo>
                  <a:pt x="923" y="1483"/>
                </a:lnTo>
                <a:lnTo>
                  <a:pt x="922" y="1483"/>
                </a:lnTo>
                <a:lnTo>
                  <a:pt x="922" y="1481"/>
                </a:lnTo>
                <a:lnTo>
                  <a:pt x="922" y="1480"/>
                </a:lnTo>
                <a:lnTo>
                  <a:pt x="923" y="1480"/>
                </a:lnTo>
                <a:lnTo>
                  <a:pt x="923" y="1478"/>
                </a:lnTo>
                <a:lnTo>
                  <a:pt x="924" y="1478"/>
                </a:lnTo>
                <a:lnTo>
                  <a:pt x="924" y="1477"/>
                </a:lnTo>
                <a:lnTo>
                  <a:pt x="924" y="1476"/>
                </a:lnTo>
                <a:lnTo>
                  <a:pt x="926" y="1476"/>
                </a:lnTo>
                <a:lnTo>
                  <a:pt x="926" y="1474"/>
                </a:lnTo>
                <a:lnTo>
                  <a:pt x="924" y="1474"/>
                </a:lnTo>
                <a:lnTo>
                  <a:pt x="923" y="1473"/>
                </a:lnTo>
                <a:lnTo>
                  <a:pt x="923" y="1474"/>
                </a:lnTo>
                <a:lnTo>
                  <a:pt x="922" y="1474"/>
                </a:lnTo>
                <a:lnTo>
                  <a:pt x="922" y="1473"/>
                </a:lnTo>
                <a:lnTo>
                  <a:pt x="920" y="1473"/>
                </a:lnTo>
                <a:lnTo>
                  <a:pt x="920" y="1471"/>
                </a:lnTo>
                <a:lnTo>
                  <a:pt x="920" y="1470"/>
                </a:lnTo>
                <a:lnTo>
                  <a:pt x="922" y="1470"/>
                </a:lnTo>
                <a:lnTo>
                  <a:pt x="923" y="1468"/>
                </a:lnTo>
                <a:lnTo>
                  <a:pt x="924" y="1468"/>
                </a:lnTo>
                <a:lnTo>
                  <a:pt x="924" y="1467"/>
                </a:lnTo>
                <a:lnTo>
                  <a:pt x="926" y="1467"/>
                </a:lnTo>
                <a:lnTo>
                  <a:pt x="927" y="1467"/>
                </a:lnTo>
                <a:lnTo>
                  <a:pt x="929" y="1465"/>
                </a:lnTo>
                <a:lnTo>
                  <a:pt x="930" y="1465"/>
                </a:lnTo>
                <a:lnTo>
                  <a:pt x="929" y="1465"/>
                </a:lnTo>
                <a:lnTo>
                  <a:pt x="930" y="1464"/>
                </a:lnTo>
                <a:lnTo>
                  <a:pt x="932" y="1462"/>
                </a:lnTo>
                <a:lnTo>
                  <a:pt x="933" y="1462"/>
                </a:lnTo>
                <a:lnTo>
                  <a:pt x="935" y="1461"/>
                </a:lnTo>
                <a:lnTo>
                  <a:pt x="936" y="1458"/>
                </a:lnTo>
                <a:lnTo>
                  <a:pt x="938" y="1456"/>
                </a:lnTo>
                <a:lnTo>
                  <a:pt x="939" y="1453"/>
                </a:lnTo>
                <a:lnTo>
                  <a:pt x="941" y="1452"/>
                </a:lnTo>
                <a:lnTo>
                  <a:pt x="942" y="1449"/>
                </a:lnTo>
                <a:lnTo>
                  <a:pt x="942" y="1448"/>
                </a:lnTo>
                <a:lnTo>
                  <a:pt x="942" y="1446"/>
                </a:lnTo>
                <a:lnTo>
                  <a:pt x="944" y="1445"/>
                </a:lnTo>
                <a:lnTo>
                  <a:pt x="945" y="1445"/>
                </a:lnTo>
                <a:lnTo>
                  <a:pt x="948" y="1446"/>
                </a:lnTo>
                <a:lnTo>
                  <a:pt x="949" y="1448"/>
                </a:lnTo>
                <a:lnTo>
                  <a:pt x="951" y="1449"/>
                </a:lnTo>
                <a:lnTo>
                  <a:pt x="951" y="1451"/>
                </a:lnTo>
                <a:lnTo>
                  <a:pt x="952" y="1451"/>
                </a:lnTo>
                <a:lnTo>
                  <a:pt x="955" y="1451"/>
                </a:lnTo>
                <a:lnTo>
                  <a:pt x="958" y="1451"/>
                </a:lnTo>
                <a:lnTo>
                  <a:pt x="963" y="1452"/>
                </a:lnTo>
                <a:lnTo>
                  <a:pt x="964" y="1453"/>
                </a:lnTo>
                <a:lnTo>
                  <a:pt x="966" y="1455"/>
                </a:lnTo>
                <a:lnTo>
                  <a:pt x="967" y="1456"/>
                </a:lnTo>
                <a:lnTo>
                  <a:pt x="970" y="1461"/>
                </a:lnTo>
                <a:lnTo>
                  <a:pt x="972" y="1464"/>
                </a:lnTo>
                <a:lnTo>
                  <a:pt x="973" y="1467"/>
                </a:lnTo>
                <a:lnTo>
                  <a:pt x="974" y="1470"/>
                </a:lnTo>
                <a:lnTo>
                  <a:pt x="976" y="1470"/>
                </a:lnTo>
                <a:lnTo>
                  <a:pt x="976" y="1471"/>
                </a:lnTo>
                <a:lnTo>
                  <a:pt x="977" y="1474"/>
                </a:lnTo>
                <a:lnTo>
                  <a:pt x="979" y="1476"/>
                </a:lnTo>
                <a:lnTo>
                  <a:pt x="979" y="1477"/>
                </a:lnTo>
                <a:lnTo>
                  <a:pt x="980" y="1478"/>
                </a:lnTo>
                <a:lnTo>
                  <a:pt x="980" y="1476"/>
                </a:lnTo>
                <a:lnTo>
                  <a:pt x="980" y="1477"/>
                </a:lnTo>
                <a:lnTo>
                  <a:pt x="982" y="1478"/>
                </a:lnTo>
                <a:lnTo>
                  <a:pt x="982" y="1481"/>
                </a:lnTo>
                <a:lnTo>
                  <a:pt x="982" y="1483"/>
                </a:lnTo>
                <a:lnTo>
                  <a:pt x="982" y="1481"/>
                </a:lnTo>
                <a:lnTo>
                  <a:pt x="982" y="1478"/>
                </a:lnTo>
                <a:lnTo>
                  <a:pt x="983" y="1480"/>
                </a:lnTo>
                <a:lnTo>
                  <a:pt x="985" y="1483"/>
                </a:lnTo>
                <a:lnTo>
                  <a:pt x="986" y="1484"/>
                </a:lnTo>
                <a:lnTo>
                  <a:pt x="988" y="1484"/>
                </a:lnTo>
                <a:lnTo>
                  <a:pt x="986" y="1483"/>
                </a:lnTo>
                <a:lnTo>
                  <a:pt x="986" y="1481"/>
                </a:lnTo>
                <a:lnTo>
                  <a:pt x="986" y="1480"/>
                </a:lnTo>
                <a:lnTo>
                  <a:pt x="986" y="1478"/>
                </a:lnTo>
                <a:lnTo>
                  <a:pt x="985" y="1477"/>
                </a:lnTo>
                <a:lnTo>
                  <a:pt x="985" y="1476"/>
                </a:lnTo>
                <a:lnTo>
                  <a:pt x="985" y="1474"/>
                </a:lnTo>
                <a:lnTo>
                  <a:pt x="985" y="1473"/>
                </a:lnTo>
                <a:lnTo>
                  <a:pt x="983" y="1471"/>
                </a:lnTo>
                <a:lnTo>
                  <a:pt x="982" y="1470"/>
                </a:lnTo>
                <a:lnTo>
                  <a:pt x="980" y="1468"/>
                </a:lnTo>
                <a:lnTo>
                  <a:pt x="980" y="1465"/>
                </a:lnTo>
                <a:lnTo>
                  <a:pt x="980" y="1464"/>
                </a:lnTo>
                <a:lnTo>
                  <a:pt x="979" y="1462"/>
                </a:lnTo>
                <a:lnTo>
                  <a:pt x="979" y="1461"/>
                </a:lnTo>
                <a:lnTo>
                  <a:pt x="979" y="1459"/>
                </a:lnTo>
                <a:lnTo>
                  <a:pt x="979" y="1458"/>
                </a:lnTo>
                <a:lnTo>
                  <a:pt x="980" y="1456"/>
                </a:lnTo>
                <a:lnTo>
                  <a:pt x="980" y="1455"/>
                </a:lnTo>
                <a:lnTo>
                  <a:pt x="980" y="1453"/>
                </a:lnTo>
                <a:lnTo>
                  <a:pt x="980" y="1452"/>
                </a:lnTo>
                <a:lnTo>
                  <a:pt x="980" y="1451"/>
                </a:lnTo>
                <a:lnTo>
                  <a:pt x="980" y="1449"/>
                </a:lnTo>
                <a:lnTo>
                  <a:pt x="980" y="1448"/>
                </a:lnTo>
                <a:lnTo>
                  <a:pt x="979" y="1448"/>
                </a:lnTo>
                <a:lnTo>
                  <a:pt x="977" y="1443"/>
                </a:lnTo>
                <a:lnTo>
                  <a:pt x="977" y="1442"/>
                </a:lnTo>
                <a:lnTo>
                  <a:pt x="976" y="1442"/>
                </a:lnTo>
                <a:lnTo>
                  <a:pt x="972" y="1437"/>
                </a:lnTo>
                <a:lnTo>
                  <a:pt x="970" y="1436"/>
                </a:lnTo>
                <a:lnTo>
                  <a:pt x="970" y="1434"/>
                </a:lnTo>
                <a:lnTo>
                  <a:pt x="969" y="1434"/>
                </a:lnTo>
                <a:lnTo>
                  <a:pt x="969" y="1433"/>
                </a:lnTo>
                <a:lnTo>
                  <a:pt x="969" y="1431"/>
                </a:lnTo>
                <a:lnTo>
                  <a:pt x="969" y="1430"/>
                </a:lnTo>
                <a:lnTo>
                  <a:pt x="969" y="1428"/>
                </a:lnTo>
                <a:lnTo>
                  <a:pt x="969" y="1427"/>
                </a:lnTo>
                <a:lnTo>
                  <a:pt x="970" y="1426"/>
                </a:lnTo>
                <a:lnTo>
                  <a:pt x="970" y="1424"/>
                </a:lnTo>
                <a:lnTo>
                  <a:pt x="972" y="1424"/>
                </a:lnTo>
                <a:lnTo>
                  <a:pt x="972" y="1423"/>
                </a:lnTo>
                <a:lnTo>
                  <a:pt x="973" y="1423"/>
                </a:lnTo>
                <a:lnTo>
                  <a:pt x="974" y="1423"/>
                </a:lnTo>
                <a:lnTo>
                  <a:pt x="976" y="1423"/>
                </a:lnTo>
                <a:lnTo>
                  <a:pt x="977" y="1423"/>
                </a:lnTo>
                <a:lnTo>
                  <a:pt x="977" y="1421"/>
                </a:lnTo>
                <a:lnTo>
                  <a:pt x="979" y="1421"/>
                </a:lnTo>
                <a:lnTo>
                  <a:pt x="979" y="1423"/>
                </a:lnTo>
                <a:lnTo>
                  <a:pt x="980" y="1423"/>
                </a:lnTo>
                <a:lnTo>
                  <a:pt x="980" y="1424"/>
                </a:lnTo>
                <a:lnTo>
                  <a:pt x="982" y="1424"/>
                </a:lnTo>
                <a:lnTo>
                  <a:pt x="983" y="1424"/>
                </a:lnTo>
                <a:lnTo>
                  <a:pt x="983" y="1423"/>
                </a:lnTo>
                <a:lnTo>
                  <a:pt x="985" y="1423"/>
                </a:lnTo>
                <a:lnTo>
                  <a:pt x="985" y="1421"/>
                </a:lnTo>
                <a:lnTo>
                  <a:pt x="986" y="1420"/>
                </a:lnTo>
                <a:lnTo>
                  <a:pt x="988" y="1420"/>
                </a:lnTo>
                <a:lnTo>
                  <a:pt x="988" y="1421"/>
                </a:lnTo>
                <a:lnTo>
                  <a:pt x="989" y="1421"/>
                </a:lnTo>
                <a:lnTo>
                  <a:pt x="989" y="1420"/>
                </a:lnTo>
                <a:lnTo>
                  <a:pt x="988" y="1418"/>
                </a:lnTo>
                <a:lnTo>
                  <a:pt x="988" y="1417"/>
                </a:lnTo>
                <a:lnTo>
                  <a:pt x="989" y="1417"/>
                </a:lnTo>
                <a:lnTo>
                  <a:pt x="991" y="1417"/>
                </a:lnTo>
                <a:lnTo>
                  <a:pt x="991" y="1415"/>
                </a:lnTo>
                <a:lnTo>
                  <a:pt x="989" y="1414"/>
                </a:lnTo>
                <a:lnTo>
                  <a:pt x="989" y="1412"/>
                </a:lnTo>
                <a:lnTo>
                  <a:pt x="989" y="1411"/>
                </a:lnTo>
                <a:lnTo>
                  <a:pt x="991" y="1409"/>
                </a:lnTo>
                <a:lnTo>
                  <a:pt x="991" y="1408"/>
                </a:lnTo>
                <a:lnTo>
                  <a:pt x="991" y="1406"/>
                </a:lnTo>
                <a:lnTo>
                  <a:pt x="992" y="1406"/>
                </a:lnTo>
                <a:lnTo>
                  <a:pt x="994" y="1405"/>
                </a:lnTo>
                <a:lnTo>
                  <a:pt x="996" y="1405"/>
                </a:lnTo>
                <a:lnTo>
                  <a:pt x="998" y="1405"/>
                </a:lnTo>
                <a:lnTo>
                  <a:pt x="999" y="1404"/>
                </a:lnTo>
                <a:lnTo>
                  <a:pt x="998" y="1404"/>
                </a:lnTo>
                <a:lnTo>
                  <a:pt x="999" y="1404"/>
                </a:lnTo>
                <a:lnTo>
                  <a:pt x="999" y="1402"/>
                </a:lnTo>
                <a:lnTo>
                  <a:pt x="1001" y="1401"/>
                </a:lnTo>
                <a:lnTo>
                  <a:pt x="1002" y="1399"/>
                </a:lnTo>
                <a:lnTo>
                  <a:pt x="1002" y="1398"/>
                </a:lnTo>
                <a:lnTo>
                  <a:pt x="1004" y="1396"/>
                </a:lnTo>
                <a:lnTo>
                  <a:pt x="1004" y="1395"/>
                </a:lnTo>
                <a:lnTo>
                  <a:pt x="1008" y="1393"/>
                </a:lnTo>
                <a:lnTo>
                  <a:pt x="1010" y="1393"/>
                </a:lnTo>
                <a:lnTo>
                  <a:pt x="1010" y="1395"/>
                </a:lnTo>
                <a:lnTo>
                  <a:pt x="1010" y="1396"/>
                </a:lnTo>
                <a:lnTo>
                  <a:pt x="1011" y="1396"/>
                </a:lnTo>
                <a:lnTo>
                  <a:pt x="1013" y="1396"/>
                </a:lnTo>
                <a:lnTo>
                  <a:pt x="1013" y="1398"/>
                </a:lnTo>
                <a:lnTo>
                  <a:pt x="1013" y="1399"/>
                </a:lnTo>
                <a:lnTo>
                  <a:pt x="1014" y="1399"/>
                </a:lnTo>
                <a:lnTo>
                  <a:pt x="1016" y="1399"/>
                </a:lnTo>
                <a:lnTo>
                  <a:pt x="1016" y="1401"/>
                </a:lnTo>
                <a:lnTo>
                  <a:pt x="1017" y="1402"/>
                </a:lnTo>
                <a:lnTo>
                  <a:pt x="1016" y="1402"/>
                </a:lnTo>
                <a:lnTo>
                  <a:pt x="1016" y="1404"/>
                </a:lnTo>
                <a:lnTo>
                  <a:pt x="1014" y="1404"/>
                </a:lnTo>
                <a:lnTo>
                  <a:pt x="1016" y="1404"/>
                </a:lnTo>
                <a:lnTo>
                  <a:pt x="1017" y="1404"/>
                </a:lnTo>
                <a:lnTo>
                  <a:pt x="1017" y="1405"/>
                </a:lnTo>
                <a:lnTo>
                  <a:pt x="1017" y="1406"/>
                </a:lnTo>
                <a:lnTo>
                  <a:pt x="1019" y="1406"/>
                </a:lnTo>
                <a:lnTo>
                  <a:pt x="1019" y="1408"/>
                </a:lnTo>
                <a:lnTo>
                  <a:pt x="1020" y="1408"/>
                </a:lnTo>
                <a:lnTo>
                  <a:pt x="1020" y="1409"/>
                </a:lnTo>
                <a:lnTo>
                  <a:pt x="1020" y="1411"/>
                </a:lnTo>
                <a:lnTo>
                  <a:pt x="1021" y="1409"/>
                </a:lnTo>
                <a:lnTo>
                  <a:pt x="1021" y="1408"/>
                </a:lnTo>
                <a:lnTo>
                  <a:pt x="1020" y="1408"/>
                </a:lnTo>
                <a:lnTo>
                  <a:pt x="1020" y="1406"/>
                </a:lnTo>
                <a:lnTo>
                  <a:pt x="1019" y="1406"/>
                </a:lnTo>
                <a:lnTo>
                  <a:pt x="1019" y="1405"/>
                </a:lnTo>
                <a:lnTo>
                  <a:pt x="1020" y="1405"/>
                </a:lnTo>
                <a:lnTo>
                  <a:pt x="1020" y="1404"/>
                </a:lnTo>
                <a:lnTo>
                  <a:pt x="1021" y="1404"/>
                </a:lnTo>
                <a:lnTo>
                  <a:pt x="1023" y="1404"/>
                </a:lnTo>
                <a:lnTo>
                  <a:pt x="1024" y="1404"/>
                </a:lnTo>
                <a:lnTo>
                  <a:pt x="1026" y="1404"/>
                </a:lnTo>
                <a:lnTo>
                  <a:pt x="1024" y="1404"/>
                </a:lnTo>
                <a:lnTo>
                  <a:pt x="1026" y="1404"/>
                </a:lnTo>
                <a:lnTo>
                  <a:pt x="1027" y="1404"/>
                </a:lnTo>
                <a:lnTo>
                  <a:pt x="1027" y="1402"/>
                </a:lnTo>
                <a:lnTo>
                  <a:pt x="1029" y="1402"/>
                </a:lnTo>
                <a:lnTo>
                  <a:pt x="1030" y="1402"/>
                </a:lnTo>
                <a:lnTo>
                  <a:pt x="1032" y="1402"/>
                </a:lnTo>
                <a:lnTo>
                  <a:pt x="1033" y="1402"/>
                </a:lnTo>
                <a:lnTo>
                  <a:pt x="1035" y="1402"/>
                </a:lnTo>
                <a:lnTo>
                  <a:pt x="1036" y="1401"/>
                </a:lnTo>
                <a:lnTo>
                  <a:pt x="1038" y="1401"/>
                </a:lnTo>
                <a:lnTo>
                  <a:pt x="1038" y="1399"/>
                </a:lnTo>
                <a:lnTo>
                  <a:pt x="1039" y="1399"/>
                </a:lnTo>
                <a:lnTo>
                  <a:pt x="1039" y="1398"/>
                </a:lnTo>
                <a:lnTo>
                  <a:pt x="1041" y="1396"/>
                </a:lnTo>
                <a:lnTo>
                  <a:pt x="1042" y="1395"/>
                </a:lnTo>
                <a:lnTo>
                  <a:pt x="1042" y="1393"/>
                </a:lnTo>
                <a:lnTo>
                  <a:pt x="1044" y="1393"/>
                </a:lnTo>
                <a:lnTo>
                  <a:pt x="1045" y="1392"/>
                </a:lnTo>
                <a:lnTo>
                  <a:pt x="1046" y="1392"/>
                </a:lnTo>
                <a:lnTo>
                  <a:pt x="1048" y="1390"/>
                </a:lnTo>
                <a:lnTo>
                  <a:pt x="1049" y="1389"/>
                </a:lnTo>
                <a:lnTo>
                  <a:pt x="1049" y="1387"/>
                </a:lnTo>
                <a:lnTo>
                  <a:pt x="1051" y="1387"/>
                </a:lnTo>
                <a:lnTo>
                  <a:pt x="1051" y="1386"/>
                </a:lnTo>
                <a:lnTo>
                  <a:pt x="1051" y="1384"/>
                </a:lnTo>
                <a:lnTo>
                  <a:pt x="1051" y="1383"/>
                </a:lnTo>
                <a:lnTo>
                  <a:pt x="1051" y="1381"/>
                </a:lnTo>
                <a:lnTo>
                  <a:pt x="1051" y="1380"/>
                </a:lnTo>
                <a:lnTo>
                  <a:pt x="1052" y="1380"/>
                </a:lnTo>
                <a:lnTo>
                  <a:pt x="1054" y="1380"/>
                </a:lnTo>
                <a:lnTo>
                  <a:pt x="1055" y="1379"/>
                </a:lnTo>
                <a:lnTo>
                  <a:pt x="1057" y="1379"/>
                </a:lnTo>
                <a:lnTo>
                  <a:pt x="1058" y="1379"/>
                </a:lnTo>
                <a:lnTo>
                  <a:pt x="1060" y="1379"/>
                </a:lnTo>
                <a:lnTo>
                  <a:pt x="1061" y="1379"/>
                </a:lnTo>
                <a:lnTo>
                  <a:pt x="1061" y="1377"/>
                </a:lnTo>
                <a:lnTo>
                  <a:pt x="1063" y="1377"/>
                </a:lnTo>
                <a:lnTo>
                  <a:pt x="1063" y="1376"/>
                </a:lnTo>
                <a:lnTo>
                  <a:pt x="1064" y="1374"/>
                </a:lnTo>
                <a:lnTo>
                  <a:pt x="1064" y="1373"/>
                </a:lnTo>
                <a:lnTo>
                  <a:pt x="1066" y="1373"/>
                </a:lnTo>
                <a:lnTo>
                  <a:pt x="1066" y="1371"/>
                </a:lnTo>
                <a:lnTo>
                  <a:pt x="1067" y="1371"/>
                </a:lnTo>
                <a:lnTo>
                  <a:pt x="1067" y="1370"/>
                </a:lnTo>
                <a:lnTo>
                  <a:pt x="1067" y="1368"/>
                </a:lnTo>
                <a:lnTo>
                  <a:pt x="1069" y="1367"/>
                </a:lnTo>
                <a:lnTo>
                  <a:pt x="1070" y="1365"/>
                </a:lnTo>
                <a:lnTo>
                  <a:pt x="1071" y="1364"/>
                </a:lnTo>
                <a:lnTo>
                  <a:pt x="1071" y="1362"/>
                </a:lnTo>
                <a:lnTo>
                  <a:pt x="1073" y="1361"/>
                </a:lnTo>
                <a:lnTo>
                  <a:pt x="1074" y="1359"/>
                </a:lnTo>
                <a:lnTo>
                  <a:pt x="1074" y="1358"/>
                </a:lnTo>
                <a:lnTo>
                  <a:pt x="1074" y="1356"/>
                </a:lnTo>
                <a:lnTo>
                  <a:pt x="1076" y="1356"/>
                </a:lnTo>
                <a:lnTo>
                  <a:pt x="1076" y="1355"/>
                </a:lnTo>
                <a:lnTo>
                  <a:pt x="1077" y="1355"/>
                </a:lnTo>
                <a:lnTo>
                  <a:pt x="1077" y="1354"/>
                </a:lnTo>
                <a:lnTo>
                  <a:pt x="1077" y="1352"/>
                </a:lnTo>
                <a:lnTo>
                  <a:pt x="1079" y="1352"/>
                </a:lnTo>
                <a:lnTo>
                  <a:pt x="1077" y="1352"/>
                </a:lnTo>
                <a:lnTo>
                  <a:pt x="1077" y="1351"/>
                </a:lnTo>
                <a:lnTo>
                  <a:pt x="1079" y="1351"/>
                </a:lnTo>
                <a:lnTo>
                  <a:pt x="1079" y="1349"/>
                </a:lnTo>
                <a:lnTo>
                  <a:pt x="1080" y="1348"/>
                </a:lnTo>
                <a:lnTo>
                  <a:pt x="1080" y="1346"/>
                </a:lnTo>
                <a:lnTo>
                  <a:pt x="1082" y="1346"/>
                </a:lnTo>
                <a:lnTo>
                  <a:pt x="1082" y="1345"/>
                </a:lnTo>
                <a:lnTo>
                  <a:pt x="1083" y="1343"/>
                </a:lnTo>
                <a:lnTo>
                  <a:pt x="1085" y="1343"/>
                </a:lnTo>
                <a:lnTo>
                  <a:pt x="1085" y="1342"/>
                </a:lnTo>
                <a:lnTo>
                  <a:pt x="1086" y="1342"/>
                </a:lnTo>
                <a:lnTo>
                  <a:pt x="1086" y="1340"/>
                </a:lnTo>
                <a:lnTo>
                  <a:pt x="1088" y="1340"/>
                </a:lnTo>
                <a:lnTo>
                  <a:pt x="1088" y="1339"/>
                </a:lnTo>
                <a:lnTo>
                  <a:pt x="1088" y="1337"/>
                </a:lnTo>
                <a:lnTo>
                  <a:pt x="1086" y="1337"/>
                </a:lnTo>
                <a:lnTo>
                  <a:pt x="1086" y="1336"/>
                </a:lnTo>
                <a:lnTo>
                  <a:pt x="1086" y="1334"/>
                </a:lnTo>
                <a:lnTo>
                  <a:pt x="1086" y="1333"/>
                </a:lnTo>
                <a:lnTo>
                  <a:pt x="1085" y="1333"/>
                </a:lnTo>
                <a:lnTo>
                  <a:pt x="1085" y="1331"/>
                </a:lnTo>
                <a:lnTo>
                  <a:pt x="1086" y="1331"/>
                </a:lnTo>
                <a:lnTo>
                  <a:pt x="1088" y="1331"/>
                </a:lnTo>
                <a:lnTo>
                  <a:pt x="1088" y="1333"/>
                </a:lnTo>
                <a:lnTo>
                  <a:pt x="1088" y="1331"/>
                </a:lnTo>
                <a:lnTo>
                  <a:pt x="1089" y="1331"/>
                </a:lnTo>
                <a:lnTo>
                  <a:pt x="1089" y="1333"/>
                </a:lnTo>
                <a:lnTo>
                  <a:pt x="1091" y="1333"/>
                </a:lnTo>
                <a:lnTo>
                  <a:pt x="1091" y="1334"/>
                </a:lnTo>
                <a:lnTo>
                  <a:pt x="1092" y="1334"/>
                </a:lnTo>
                <a:lnTo>
                  <a:pt x="1092" y="1333"/>
                </a:lnTo>
                <a:lnTo>
                  <a:pt x="1094" y="1333"/>
                </a:lnTo>
                <a:lnTo>
                  <a:pt x="1094" y="1334"/>
                </a:lnTo>
                <a:lnTo>
                  <a:pt x="1095" y="1334"/>
                </a:lnTo>
                <a:lnTo>
                  <a:pt x="1095" y="1336"/>
                </a:lnTo>
                <a:lnTo>
                  <a:pt x="1096" y="1336"/>
                </a:lnTo>
                <a:lnTo>
                  <a:pt x="1098" y="1336"/>
                </a:lnTo>
                <a:lnTo>
                  <a:pt x="1099" y="1336"/>
                </a:lnTo>
                <a:lnTo>
                  <a:pt x="1101" y="1336"/>
                </a:lnTo>
                <a:lnTo>
                  <a:pt x="1101" y="1337"/>
                </a:lnTo>
                <a:lnTo>
                  <a:pt x="1099" y="1337"/>
                </a:lnTo>
                <a:lnTo>
                  <a:pt x="1101" y="1337"/>
                </a:lnTo>
                <a:lnTo>
                  <a:pt x="1101" y="1339"/>
                </a:lnTo>
                <a:lnTo>
                  <a:pt x="1102" y="1339"/>
                </a:lnTo>
                <a:lnTo>
                  <a:pt x="1102" y="1340"/>
                </a:lnTo>
                <a:lnTo>
                  <a:pt x="1104" y="1340"/>
                </a:lnTo>
                <a:lnTo>
                  <a:pt x="1104" y="1339"/>
                </a:lnTo>
                <a:lnTo>
                  <a:pt x="1104" y="1340"/>
                </a:lnTo>
                <a:lnTo>
                  <a:pt x="1102" y="1340"/>
                </a:lnTo>
                <a:lnTo>
                  <a:pt x="1104" y="1342"/>
                </a:lnTo>
                <a:lnTo>
                  <a:pt x="1102" y="1342"/>
                </a:lnTo>
                <a:lnTo>
                  <a:pt x="1101" y="1342"/>
                </a:lnTo>
                <a:lnTo>
                  <a:pt x="1102" y="1342"/>
                </a:lnTo>
                <a:lnTo>
                  <a:pt x="1102" y="1343"/>
                </a:lnTo>
                <a:lnTo>
                  <a:pt x="1101" y="1343"/>
                </a:lnTo>
                <a:lnTo>
                  <a:pt x="1099" y="1343"/>
                </a:lnTo>
                <a:lnTo>
                  <a:pt x="1099" y="1345"/>
                </a:lnTo>
                <a:lnTo>
                  <a:pt x="1099" y="1346"/>
                </a:lnTo>
                <a:lnTo>
                  <a:pt x="1098" y="1346"/>
                </a:lnTo>
                <a:lnTo>
                  <a:pt x="1096" y="1346"/>
                </a:lnTo>
                <a:lnTo>
                  <a:pt x="1096" y="1348"/>
                </a:lnTo>
                <a:lnTo>
                  <a:pt x="1095" y="1348"/>
                </a:lnTo>
                <a:lnTo>
                  <a:pt x="1094" y="1348"/>
                </a:lnTo>
                <a:lnTo>
                  <a:pt x="1094" y="1349"/>
                </a:lnTo>
                <a:lnTo>
                  <a:pt x="1095" y="1351"/>
                </a:lnTo>
                <a:lnTo>
                  <a:pt x="1095" y="1349"/>
                </a:lnTo>
                <a:lnTo>
                  <a:pt x="1095" y="1348"/>
                </a:lnTo>
                <a:lnTo>
                  <a:pt x="1096" y="1348"/>
                </a:lnTo>
                <a:lnTo>
                  <a:pt x="1098" y="1348"/>
                </a:lnTo>
                <a:lnTo>
                  <a:pt x="1099" y="1348"/>
                </a:lnTo>
                <a:lnTo>
                  <a:pt x="1101" y="1348"/>
                </a:lnTo>
                <a:lnTo>
                  <a:pt x="1101" y="1346"/>
                </a:lnTo>
                <a:lnTo>
                  <a:pt x="1101" y="1348"/>
                </a:lnTo>
                <a:lnTo>
                  <a:pt x="1102" y="1348"/>
                </a:lnTo>
                <a:lnTo>
                  <a:pt x="1104" y="1346"/>
                </a:lnTo>
                <a:lnTo>
                  <a:pt x="1102" y="1346"/>
                </a:lnTo>
                <a:lnTo>
                  <a:pt x="1104" y="1346"/>
                </a:lnTo>
                <a:lnTo>
                  <a:pt x="1104" y="1345"/>
                </a:lnTo>
                <a:lnTo>
                  <a:pt x="1104" y="1346"/>
                </a:lnTo>
                <a:lnTo>
                  <a:pt x="1104" y="1345"/>
                </a:lnTo>
                <a:lnTo>
                  <a:pt x="1105" y="1345"/>
                </a:lnTo>
                <a:lnTo>
                  <a:pt x="1105" y="1346"/>
                </a:lnTo>
                <a:lnTo>
                  <a:pt x="1105" y="1348"/>
                </a:lnTo>
                <a:lnTo>
                  <a:pt x="1107" y="1348"/>
                </a:lnTo>
                <a:lnTo>
                  <a:pt x="1107" y="1346"/>
                </a:lnTo>
                <a:lnTo>
                  <a:pt x="1108" y="1345"/>
                </a:lnTo>
                <a:lnTo>
                  <a:pt x="1108" y="1346"/>
                </a:lnTo>
                <a:lnTo>
                  <a:pt x="1110" y="1346"/>
                </a:lnTo>
                <a:lnTo>
                  <a:pt x="1111" y="1346"/>
                </a:lnTo>
                <a:lnTo>
                  <a:pt x="1111" y="1345"/>
                </a:lnTo>
                <a:lnTo>
                  <a:pt x="1113" y="1345"/>
                </a:lnTo>
                <a:lnTo>
                  <a:pt x="1113" y="1346"/>
                </a:lnTo>
                <a:lnTo>
                  <a:pt x="1113" y="1345"/>
                </a:lnTo>
                <a:lnTo>
                  <a:pt x="1114" y="1345"/>
                </a:lnTo>
                <a:lnTo>
                  <a:pt x="1114" y="1346"/>
                </a:lnTo>
                <a:lnTo>
                  <a:pt x="1116" y="1346"/>
                </a:lnTo>
                <a:lnTo>
                  <a:pt x="1117" y="1346"/>
                </a:lnTo>
                <a:lnTo>
                  <a:pt x="1118" y="1346"/>
                </a:lnTo>
                <a:lnTo>
                  <a:pt x="1118" y="1345"/>
                </a:lnTo>
                <a:lnTo>
                  <a:pt x="1118" y="1346"/>
                </a:lnTo>
                <a:lnTo>
                  <a:pt x="1118" y="1345"/>
                </a:lnTo>
                <a:lnTo>
                  <a:pt x="1120" y="1345"/>
                </a:lnTo>
                <a:lnTo>
                  <a:pt x="1121" y="1345"/>
                </a:lnTo>
                <a:lnTo>
                  <a:pt x="1123" y="1345"/>
                </a:lnTo>
                <a:lnTo>
                  <a:pt x="1123" y="1343"/>
                </a:lnTo>
                <a:lnTo>
                  <a:pt x="1124" y="1343"/>
                </a:lnTo>
                <a:lnTo>
                  <a:pt x="1126" y="1343"/>
                </a:lnTo>
                <a:lnTo>
                  <a:pt x="1127" y="1343"/>
                </a:lnTo>
                <a:lnTo>
                  <a:pt x="1129" y="1343"/>
                </a:lnTo>
                <a:lnTo>
                  <a:pt x="1129" y="1345"/>
                </a:lnTo>
                <a:lnTo>
                  <a:pt x="1130" y="1345"/>
                </a:lnTo>
                <a:lnTo>
                  <a:pt x="1132" y="1345"/>
                </a:lnTo>
                <a:lnTo>
                  <a:pt x="1133" y="1345"/>
                </a:lnTo>
                <a:lnTo>
                  <a:pt x="1135" y="1345"/>
                </a:lnTo>
                <a:lnTo>
                  <a:pt x="1136" y="1345"/>
                </a:lnTo>
                <a:lnTo>
                  <a:pt x="1136" y="1343"/>
                </a:lnTo>
                <a:lnTo>
                  <a:pt x="1136" y="1342"/>
                </a:lnTo>
                <a:lnTo>
                  <a:pt x="1138" y="1343"/>
                </a:lnTo>
                <a:lnTo>
                  <a:pt x="1139" y="1342"/>
                </a:lnTo>
                <a:lnTo>
                  <a:pt x="1139" y="1343"/>
                </a:lnTo>
                <a:lnTo>
                  <a:pt x="1139" y="1345"/>
                </a:lnTo>
                <a:lnTo>
                  <a:pt x="1141" y="1345"/>
                </a:lnTo>
                <a:lnTo>
                  <a:pt x="1141" y="1343"/>
                </a:lnTo>
                <a:lnTo>
                  <a:pt x="1142" y="1343"/>
                </a:lnTo>
                <a:lnTo>
                  <a:pt x="1143" y="1343"/>
                </a:lnTo>
                <a:lnTo>
                  <a:pt x="1143" y="1342"/>
                </a:lnTo>
                <a:lnTo>
                  <a:pt x="1145" y="1342"/>
                </a:lnTo>
                <a:lnTo>
                  <a:pt x="1146" y="1342"/>
                </a:lnTo>
                <a:lnTo>
                  <a:pt x="1148" y="1342"/>
                </a:lnTo>
                <a:lnTo>
                  <a:pt x="1149" y="1342"/>
                </a:lnTo>
                <a:lnTo>
                  <a:pt x="1151" y="1342"/>
                </a:lnTo>
                <a:lnTo>
                  <a:pt x="1152" y="1340"/>
                </a:lnTo>
                <a:lnTo>
                  <a:pt x="1154" y="1340"/>
                </a:lnTo>
                <a:lnTo>
                  <a:pt x="1155" y="1340"/>
                </a:lnTo>
                <a:lnTo>
                  <a:pt x="1155" y="1339"/>
                </a:lnTo>
                <a:lnTo>
                  <a:pt x="1157" y="1339"/>
                </a:lnTo>
                <a:lnTo>
                  <a:pt x="1158" y="1339"/>
                </a:lnTo>
                <a:lnTo>
                  <a:pt x="1158" y="1337"/>
                </a:lnTo>
                <a:lnTo>
                  <a:pt x="1160" y="1337"/>
                </a:lnTo>
                <a:lnTo>
                  <a:pt x="1161" y="1337"/>
                </a:lnTo>
                <a:lnTo>
                  <a:pt x="1161" y="1336"/>
                </a:lnTo>
                <a:lnTo>
                  <a:pt x="1160" y="1336"/>
                </a:lnTo>
                <a:lnTo>
                  <a:pt x="1161" y="1336"/>
                </a:lnTo>
                <a:lnTo>
                  <a:pt x="1161" y="1334"/>
                </a:lnTo>
                <a:lnTo>
                  <a:pt x="1161" y="1333"/>
                </a:lnTo>
                <a:lnTo>
                  <a:pt x="1163" y="1333"/>
                </a:lnTo>
                <a:lnTo>
                  <a:pt x="1163" y="1331"/>
                </a:lnTo>
                <a:lnTo>
                  <a:pt x="1161" y="1331"/>
                </a:lnTo>
                <a:lnTo>
                  <a:pt x="1161" y="1330"/>
                </a:lnTo>
                <a:lnTo>
                  <a:pt x="1163" y="1330"/>
                </a:lnTo>
                <a:lnTo>
                  <a:pt x="1164" y="1330"/>
                </a:lnTo>
                <a:lnTo>
                  <a:pt x="1163" y="1330"/>
                </a:lnTo>
                <a:lnTo>
                  <a:pt x="1164" y="1329"/>
                </a:lnTo>
                <a:lnTo>
                  <a:pt x="1166" y="1329"/>
                </a:lnTo>
                <a:lnTo>
                  <a:pt x="1166" y="1327"/>
                </a:lnTo>
                <a:lnTo>
                  <a:pt x="1167" y="1327"/>
                </a:lnTo>
                <a:lnTo>
                  <a:pt x="1167" y="1326"/>
                </a:lnTo>
                <a:lnTo>
                  <a:pt x="1167" y="1324"/>
                </a:lnTo>
                <a:lnTo>
                  <a:pt x="1167" y="1323"/>
                </a:lnTo>
                <a:lnTo>
                  <a:pt x="1168" y="1323"/>
                </a:lnTo>
                <a:lnTo>
                  <a:pt x="1167" y="1323"/>
                </a:lnTo>
                <a:lnTo>
                  <a:pt x="1168" y="1321"/>
                </a:lnTo>
                <a:lnTo>
                  <a:pt x="1168" y="1320"/>
                </a:lnTo>
                <a:lnTo>
                  <a:pt x="1168" y="1321"/>
                </a:lnTo>
                <a:lnTo>
                  <a:pt x="1170" y="1321"/>
                </a:lnTo>
                <a:lnTo>
                  <a:pt x="1171" y="1321"/>
                </a:lnTo>
                <a:lnTo>
                  <a:pt x="1173" y="1318"/>
                </a:lnTo>
                <a:lnTo>
                  <a:pt x="1174" y="1317"/>
                </a:lnTo>
                <a:lnTo>
                  <a:pt x="1176" y="1315"/>
                </a:lnTo>
                <a:lnTo>
                  <a:pt x="1176" y="1314"/>
                </a:lnTo>
                <a:lnTo>
                  <a:pt x="1177" y="1311"/>
                </a:lnTo>
                <a:lnTo>
                  <a:pt x="1177" y="1309"/>
                </a:lnTo>
                <a:lnTo>
                  <a:pt x="1179" y="1308"/>
                </a:lnTo>
                <a:lnTo>
                  <a:pt x="1180" y="1307"/>
                </a:lnTo>
                <a:lnTo>
                  <a:pt x="1182" y="1304"/>
                </a:lnTo>
                <a:lnTo>
                  <a:pt x="1183" y="1302"/>
                </a:lnTo>
                <a:lnTo>
                  <a:pt x="1183" y="1301"/>
                </a:lnTo>
                <a:lnTo>
                  <a:pt x="1183" y="1299"/>
                </a:lnTo>
                <a:lnTo>
                  <a:pt x="1185" y="1299"/>
                </a:lnTo>
                <a:lnTo>
                  <a:pt x="1185" y="1298"/>
                </a:lnTo>
                <a:lnTo>
                  <a:pt x="1185" y="1296"/>
                </a:lnTo>
                <a:lnTo>
                  <a:pt x="1185" y="1295"/>
                </a:lnTo>
                <a:lnTo>
                  <a:pt x="1185" y="1293"/>
                </a:lnTo>
                <a:lnTo>
                  <a:pt x="1185" y="1292"/>
                </a:lnTo>
                <a:lnTo>
                  <a:pt x="1185" y="1290"/>
                </a:lnTo>
                <a:lnTo>
                  <a:pt x="1183" y="1287"/>
                </a:lnTo>
                <a:lnTo>
                  <a:pt x="1183" y="1284"/>
                </a:lnTo>
                <a:lnTo>
                  <a:pt x="1182" y="1283"/>
                </a:lnTo>
                <a:lnTo>
                  <a:pt x="1182" y="1282"/>
                </a:lnTo>
                <a:lnTo>
                  <a:pt x="1182" y="1280"/>
                </a:lnTo>
                <a:lnTo>
                  <a:pt x="1182" y="1279"/>
                </a:lnTo>
                <a:lnTo>
                  <a:pt x="1180" y="1277"/>
                </a:lnTo>
                <a:lnTo>
                  <a:pt x="1180" y="1276"/>
                </a:lnTo>
                <a:lnTo>
                  <a:pt x="1180" y="1274"/>
                </a:lnTo>
                <a:lnTo>
                  <a:pt x="1179" y="1271"/>
                </a:lnTo>
                <a:lnTo>
                  <a:pt x="1177" y="1270"/>
                </a:lnTo>
                <a:lnTo>
                  <a:pt x="1177" y="1268"/>
                </a:lnTo>
                <a:lnTo>
                  <a:pt x="1176" y="1268"/>
                </a:lnTo>
                <a:lnTo>
                  <a:pt x="1176" y="1267"/>
                </a:lnTo>
                <a:lnTo>
                  <a:pt x="1176" y="1265"/>
                </a:lnTo>
                <a:lnTo>
                  <a:pt x="1176" y="1264"/>
                </a:lnTo>
                <a:lnTo>
                  <a:pt x="1174" y="1262"/>
                </a:lnTo>
                <a:lnTo>
                  <a:pt x="1174" y="1261"/>
                </a:lnTo>
                <a:lnTo>
                  <a:pt x="1174" y="1259"/>
                </a:lnTo>
                <a:lnTo>
                  <a:pt x="1174" y="1258"/>
                </a:lnTo>
                <a:lnTo>
                  <a:pt x="1173" y="1258"/>
                </a:lnTo>
                <a:lnTo>
                  <a:pt x="1173" y="1257"/>
                </a:lnTo>
                <a:lnTo>
                  <a:pt x="1173" y="1255"/>
                </a:lnTo>
                <a:lnTo>
                  <a:pt x="1173" y="1254"/>
                </a:lnTo>
                <a:lnTo>
                  <a:pt x="1173" y="1252"/>
                </a:lnTo>
                <a:lnTo>
                  <a:pt x="1173" y="1251"/>
                </a:lnTo>
                <a:lnTo>
                  <a:pt x="1173" y="1249"/>
                </a:lnTo>
                <a:lnTo>
                  <a:pt x="1173" y="1248"/>
                </a:lnTo>
                <a:lnTo>
                  <a:pt x="1173" y="1246"/>
                </a:lnTo>
                <a:lnTo>
                  <a:pt x="1171" y="1245"/>
                </a:lnTo>
                <a:lnTo>
                  <a:pt x="1171" y="1243"/>
                </a:lnTo>
                <a:lnTo>
                  <a:pt x="1171" y="1242"/>
                </a:lnTo>
                <a:lnTo>
                  <a:pt x="1171" y="1240"/>
                </a:lnTo>
                <a:lnTo>
                  <a:pt x="1171" y="1239"/>
                </a:lnTo>
                <a:lnTo>
                  <a:pt x="1171" y="1237"/>
                </a:lnTo>
                <a:lnTo>
                  <a:pt x="1171" y="1236"/>
                </a:lnTo>
                <a:lnTo>
                  <a:pt x="1173" y="1236"/>
                </a:lnTo>
                <a:lnTo>
                  <a:pt x="1173" y="1235"/>
                </a:lnTo>
                <a:lnTo>
                  <a:pt x="1170" y="1230"/>
                </a:lnTo>
                <a:lnTo>
                  <a:pt x="1170" y="1229"/>
                </a:lnTo>
                <a:lnTo>
                  <a:pt x="1168" y="1229"/>
                </a:lnTo>
                <a:lnTo>
                  <a:pt x="1168" y="1227"/>
                </a:lnTo>
                <a:lnTo>
                  <a:pt x="1167" y="1226"/>
                </a:lnTo>
                <a:lnTo>
                  <a:pt x="1166" y="1224"/>
                </a:lnTo>
                <a:lnTo>
                  <a:pt x="1166" y="1223"/>
                </a:lnTo>
                <a:lnTo>
                  <a:pt x="1164" y="1223"/>
                </a:lnTo>
                <a:lnTo>
                  <a:pt x="1164" y="1221"/>
                </a:lnTo>
                <a:lnTo>
                  <a:pt x="1161" y="1218"/>
                </a:lnTo>
                <a:lnTo>
                  <a:pt x="1160" y="1217"/>
                </a:lnTo>
                <a:lnTo>
                  <a:pt x="1155" y="1211"/>
                </a:lnTo>
                <a:lnTo>
                  <a:pt x="1154" y="1210"/>
                </a:lnTo>
                <a:lnTo>
                  <a:pt x="1154" y="1208"/>
                </a:lnTo>
                <a:lnTo>
                  <a:pt x="1154" y="1210"/>
                </a:lnTo>
                <a:lnTo>
                  <a:pt x="1155" y="1210"/>
                </a:lnTo>
                <a:lnTo>
                  <a:pt x="1155" y="1211"/>
                </a:lnTo>
                <a:lnTo>
                  <a:pt x="1157" y="1211"/>
                </a:lnTo>
                <a:lnTo>
                  <a:pt x="1157" y="1212"/>
                </a:lnTo>
                <a:lnTo>
                  <a:pt x="1157" y="1211"/>
                </a:lnTo>
                <a:lnTo>
                  <a:pt x="1158" y="1211"/>
                </a:lnTo>
                <a:lnTo>
                  <a:pt x="1158" y="1212"/>
                </a:lnTo>
                <a:lnTo>
                  <a:pt x="1160" y="1212"/>
                </a:lnTo>
                <a:lnTo>
                  <a:pt x="1160" y="1211"/>
                </a:lnTo>
                <a:lnTo>
                  <a:pt x="1160" y="1210"/>
                </a:lnTo>
                <a:lnTo>
                  <a:pt x="1158" y="1210"/>
                </a:lnTo>
                <a:lnTo>
                  <a:pt x="1157" y="1210"/>
                </a:lnTo>
                <a:lnTo>
                  <a:pt x="1157" y="1208"/>
                </a:lnTo>
                <a:lnTo>
                  <a:pt x="1155" y="1208"/>
                </a:lnTo>
                <a:lnTo>
                  <a:pt x="1154" y="1208"/>
                </a:lnTo>
                <a:lnTo>
                  <a:pt x="1152" y="1208"/>
                </a:lnTo>
                <a:lnTo>
                  <a:pt x="1152" y="1207"/>
                </a:lnTo>
                <a:lnTo>
                  <a:pt x="1154" y="1205"/>
                </a:lnTo>
                <a:lnTo>
                  <a:pt x="1154" y="1204"/>
                </a:lnTo>
                <a:lnTo>
                  <a:pt x="1155" y="1204"/>
                </a:lnTo>
                <a:lnTo>
                  <a:pt x="1155" y="1205"/>
                </a:lnTo>
                <a:lnTo>
                  <a:pt x="1157" y="1205"/>
                </a:lnTo>
                <a:lnTo>
                  <a:pt x="1158" y="1205"/>
                </a:lnTo>
                <a:lnTo>
                  <a:pt x="1157" y="1205"/>
                </a:lnTo>
                <a:lnTo>
                  <a:pt x="1158" y="1205"/>
                </a:lnTo>
                <a:lnTo>
                  <a:pt x="1157" y="1204"/>
                </a:lnTo>
                <a:lnTo>
                  <a:pt x="1157" y="1205"/>
                </a:lnTo>
                <a:lnTo>
                  <a:pt x="1157" y="1204"/>
                </a:lnTo>
                <a:lnTo>
                  <a:pt x="1155" y="1204"/>
                </a:lnTo>
                <a:lnTo>
                  <a:pt x="1157" y="1204"/>
                </a:lnTo>
                <a:lnTo>
                  <a:pt x="1155" y="1204"/>
                </a:lnTo>
                <a:lnTo>
                  <a:pt x="1154" y="1204"/>
                </a:lnTo>
                <a:lnTo>
                  <a:pt x="1154" y="1205"/>
                </a:lnTo>
                <a:lnTo>
                  <a:pt x="1154" y="1204"/>
                </a:lnTo>
                <a:lnTo>
                  <a:pt x="1152" y="1204"/>
                </a:lnTo>
                <a:lnTo>
                  <a:pt x="1151" y="1204"/>
                </a:lnTo>
                <a:lnTo>
                  <a:pt x="1149" y="1204"/>
                </a:lnTo>
                <a:lnTo>
                  <a:pt x="1148" y="1204"/>
                </a:lnTo>
                <a:lnTo>
                  <a:pt x="1148" y="1205"/>
                </a:lnTo>
                <a:lnTo>
                  <a:pt x="1146" y="1205"/>
                </a:lnTo>
                <a:lnTo>
                  <a:pt x="1145" y="1204"/>
                </a:lnTo>
                <a:lnTo>
                  <a:pt x="1143" y="1204"/>
                </a:lnTo>
                <a:lnTo>
                  <a:pt x="1143" y="1202"/>
                </a:lnTo>
                <a:lnTo>
                  <a:pt x="1143" y="1201"/>
                </a:lnTo>
                <a:lnTo>
                  <a:pt x="1143" y="1202"/>
                </a:lnTo>
                <a:lnTo>
                  <a:pt x="1142" y="1202"/>
                </a:lnTo>
                <a:lnTo>
                  <a:pt x="1143" y="1202"/>
                </a:lnTo>
                <a:lnTo>
                  <a:pt x="1142" y="1202"/>
                </a:lnTo>
                <a:lnTo>
                  <a:pt x="1141" y="1202"/>
                </a:lnTo>
                <a:lnTo>
                  <a:pt x="1139" y="1202"/>
                </a:lnTo>
                <a:lnTo>
                  <a:pt x="1139" y="1204"/>
                </a:lnTo>
                <a:lnTo>
                  <a:pt x="1138" y="1204"/>
                </a:lnTo>
                <a:lnTo>
                  <a:pt x="1138" y="1205"/>
                </a:lnTo>
                <a:lnTo>
                  <a:pt x="1136" y="1205"/>
                </a:lnTo>
                <a:lnTo>
                  <a:pt x="1136" y="1207"/>
                </a:lnTo>
                <a:lnTo>
                  <a:pt x="1136" y="1208"/>
                </a:lnTo>
                <a:lnTo>
                  <a:pt x="1135" y="1210"/>
                </a:lnTo>
                <a:lnTo>
                  <a:pt x="1135" y="1208"/>
                </a:lnTo>
                <a:lnTo>
                  <a:pt x="1136" y="1207"/>
                </a:lnTo>
                <a:lnTo>
                  <a:pt x="1135" y="1205"/>
                </a:lnTo>
                <a:lnTo>
                  <a:pt x="1135" y="1204"/>
                </a:lnTo>
                <a:lnTo>
                  <a:pt x="1135" y="1202"/>
                </a:lnTo>
                <a:lnTo>
                  <a:pt x="1136" y="1202"/>
                </a:lnTo>
                <a:lnTo>
                  <a:pt x="1138" y="1202"/>
                </a:lnTo>
                <a:lnTo>
                  <a:pt x="1138" y="1201"/>
                </a:lnTo>
                <a:lnTo>
                  <a:pt x="1138" y="1199"/>
                </a:lnTo>
                <a:lnTo>
                  <a:pt x="1139" y="1199"/>
                </a:lnTo>
                <a:lnTo>
                  <a:pt x="1139" y="1198"/>
                </a:lnTo>
                <a:lnTo>
                  <a:pt x="1139" y="1196"/>
                </a:lnTo>
                <a:lnTo>
                  <a:pt x="1139" y="1195"/>
                </a:lnTo>
                <a:lnTo>
                  <a:pt x="1138" y="1193"/>
                </a:lnTo>
                <a:lnTo>
                  <a:pt x="1139" y="1193"/>
                </a:lnTo>
                <a:lnTo>
                  <a:pt x="1139" y="1192"/>
                </a:lnTo>
                <a:lnTo>
                  <a:pt x="1139" y="1190"/>
                </a:lnTo>
                <a:lnTo>
                  <a:pt x="1141" y="1189"/>
                </a:lnTo>
                <a:lnTo>
                  <a:pt x="1142" y="1189"/>
                </a:lnTo>
                <a:lnTo>
                  <a:pt x="1142" y="1187"/>
                </a:lnTo>
                <a:lnTo>
                  <a:pt x="1143" y="1187"/>
                </a:lnTo>
                <a:lnTo>
                  <a:pt x="1143" y="1186"/>
                </a:lnTo>
                <a:lnTo>
                  <a:pt x="1145" y="1186"/>
                </a:lnTo>
                <a:lnTo>
                  <a:pt x="1146" y="1187"/>
                </a:lnTo>
                <a:lnTo>
                  <a:pt x="1148" y="1189"/>
                </a:lnTo>
                <a:lnTo>
                  <a:pt x="1149" y="1189"/>
                </a:lnTo>
                <a:lnTo>
                  <a:pt x="1151" y="1189"/>
                </a:lnTo>
                <a:lnTo>
                  <a:pt x="1152" y="1189"/>
                </a:lnTo>
                <a:lnTo>
                  <a:pt x="1152" y="1190"/>
                </a:lnTo>
                <a:lnTo>
                  <a:pt x="1154" y="1190"/>
                </a:lnTo>
                <a:lnTo>
                  <a:pt x="1157" y="1192"/>
                </a:lnTo>
                <a:lnTo>
                  <a:pt x="1160" y="1192"/>
                </a:lnTo>
                <a:lnTo>
                  <a:pt x="1161" y="1192"/>
                </a:lnTo>
                <a:lnTo>
                  <a:pt x="1163" y="1192"/>
                </a:lnTo>
                <a:lnTo>
                  <a:pt x="1164" y="1192"/>
                </a:lnTo>
                <a:lnTo>
                  <a:pt x="1166" y="1192"/>
                </a:lnTo>
                <a:lnTo>
                  <a:pt x="1167" y="1192"/>
                </a:lnTo>
                <a:lnTo>
                  <a:pt x="1167" y="1190"/>
                </a:lnTo>
                <a:lnTo>
                  <a:pt x="1168" y="1190"/>
                </a:lnTo>
                <a:lnTo>
                  <a:pt x="1168" y="1189"/>
                </a:lnTo>
                <a:lnTo>
                  <a:pt x="1170" y="1189"/>
                </a:lnTo>
                <a:lnTo>
                  <a:pt x="1170" y="1187"/>
                </a:lnTo>
                <a:lnTo>
                  <a:pt x="1168" y="1189"/>
                </a:lnTo>
                <a:lnTo>
                  <a:pt x="1168" y="1187"/>
                </a:lnTo>
                <a:lnTo>
                  <a:pt x="1167" y="1187"/>
                </a:lnTo>
                <a:lnTo>
                  <a:pt x="1166" y="1186"/>
                </a:lnTo>
                <a:lnTo>
                  <a:pt x="1166" y="1187"/>
                </a:lnTo>
                <a:lnTo>
                  <a:pt x="1164" y="1186"/>
                </a:lnTo>
                <a:lnTo>
                  <a:pt x="1163" y="1185"/>
                </a:lnTo>
                <a:lnTo>
                  <a:pt x="1164" y="1185"/>
                </a:lnTo>
                <a:lnTo>
                  <a:pt x="1166" y="1185"/>
                </a:lnTo>
                <a:lnTo>
                  <a:pt x="1167" y="1185"/>
                </a:lnTo>
                <a:lnTo>
                  <a:pt x="1170" y="1185"/>
                </a:lnTo>
                <a:lnTo>
                  <a:pt x="1171" y="1185"/>
                </a:lnTo>
                <a:lnTo>
                  <a:pt x="1173" y="1183"/>
                </a:lnTo>
                <a:lnTo>
                  <a:pt x="1174" y="1183"/>
                </a:lnTo>
                <a:lnTo>
                  <a:pt x="1174" y="1182"/>
                </a:lnTo>
                <a:lnTo>
                  <a:pt x="1174" y="1180"/>
                </a:lnTo>
                <a:lnTo>
                  <a:pt x="1176" y="1179"/>
                </a:lnTo>
                <a:lnTo>
                  <a:pt x="1177" y="1177"/>
                </a:lnTo>
                <a:lnTo>
                  <a:pt x="1179" y="1177"/>
                </a:lnTo>
                <a:lnTo>
                  <a:pt x="1180" y="1176"/>
                </a:lnTo>
                <a:lnTo>
                  <a:pt x="1182" y="1174"/>
                </a:lnTo>
                <a:lnTo>
                  <a:pt x="1182" y="1173"/>
                </a:lnTo>
                <a:lnTo>
                  <a:pt x="1183" y="1173"/>
                </a:lnTo>
                <a:lnTo>
                  <a:pt x="1183" y="1171"/>
                </a:lnTo>
                <a:lnTo>
                  <a:pt x="1183" y="1170"/>
                </a:lnTo>
                <a:lnTo>
                  <a:pt x="1183" y="1168"/>
                </a:lnTo>
                <a:lnTo>
                  <a:pt x="1182" y="1167"/>
                </a:lnTo>
                <a:lnTo>
                  <a:pt x="1183" y="1165"/>
                </a:lnTo>
                <a:lnTo>
                  <a:pt x="1183" y="1164"/>
                </a:lnTo>
                <a:lnTo>
                  <a:pt x="1183" y="1162"/>
                </a:lnTo>
                <a:lnTo>
                  <a:pt x="1183" y="1161"/>
                </a:lnTo>
                <a:lnTo>
                  <a:pt x="1183" y="1160"/>
                </a:lnTo>
                <a:lnTo>
                  <a:pt x="1183" y="1158"/>
                </a:lnTo>
                <a:lnTo>
                  <a:pt x="1182" y="1157"/>
                </a:lnTo>
                <a:lnTo>
                  <a:pt x="1180" y="1155"/>
                </a:lnTo>
                <a:lnTo>
                  <a:pt x="1180" y="1154"/>
                </a:lnTo>
                <a:lnTo>
                  <a:pt x="1180" y="1152"/>
                </a:lnTo>
                <a:lnTo>
                  <a:pt x="1179" y="1152"/>
                </a:lnTo>
                <a:lnTo>
                  <a:pt x="1179" y="1151"/>
                </a:lnTo>
                <a:lnTo>
                  <a:pt x="1177" y="1149"/>
                </a:lnTo>
                <a:lnTo>
                  <a:pt x="1177" y="1148"/>
                </a:lnTo>
                <a:lnTo>
                  <a:pt x="1177" y="1146"/>
                </a:lnTo>
                <a:lnTo>
                  <a:pt x="1177" y="1145"/>
                </a:lnTo>
                <a:lnTo>
                  <a:pt x="1176" y="1142"/>
                </a:lnTo>
                <a:lnTo>
                  <a:pt x="1177" y="1142"/>
                </a:lnTo>
                <a:lnTo>
                  <a:pt x="1179" y="1143"/>
                </a:lnTo>
                <a:lnTo>
                  <a:pt x="1179" y="1142"/>
                </a:lnTo>
                <a:lnTo>
                  <a:pt x="1179" y="1140"/>
                </a:lnTo>
                <a:lnTo>
                  <a:pt x="1177" y="1140"/>
                </a:lnTo>
                <a:lnTo>
                  <a:pt x="1176" y="1142"/>
                </a:lnTo>
                <a:lnTo>
                  <a:pt x="1174" y="1142"/>
                </a:lnTo>
                <a:lnTo>
                  <a:pt x="1174" y="1143"/>
                </a:lnTo>
                <a:lnTo>
                  <a:pt x="1174" y="1142"/>
                </a:lnTo>
                <a:lnTo>
                  <a:pt x="1173" y="1142"/>
                </a:lnTo>
                <a:lnTo>
                  <a:pt x="1171" y="1142"/>
                </a:lnTo>
                <a:lnTo>
                  <a:pt x="1171" y="1140"/>
                </a:lnTo>
                <a:lnTo>
                  <a:pt x="1170" y="1140"/>
                </a:lnTo>
                <a:lnTo>
                  <a:pt x="1170" y="1139"/>
                </a:lnTo>
                <a:lnTo>
                  <a:pt x="1168" y="1139"/>
                </a:lnTo>
                <a:lnTo>
                  <a:pt x="1167" y="1139"/>
                </a:lnTo>
                <a:lnTo>
                  <a:pt x="1167" y="1138"/>
                </a:lnTo>
                <a:lnTo>
                  <a:pt x="1166" y="1136"/>
                </a:lnTo>
                <a:lnTo>
                  <a:pt x="1164" y="1135"/>
                </a:lnTo>
                <a:lnTo>
                  <a:pt x="1163" y="1133"/>
                </a:lnTo>
                <a:lnTo>
                  <a:pt x="1161" y="1133"/>
                </a:lnTo>
                <a:lnTo>
                  <a:pt x="1161" y="1132"/>
                </a:lnTo>
                <a:lnTo>
                  <a:pt x="1160" y="1130"/>
                </a:lnTo>
                <a:lnTo>
                  <a:pt x="1160" y="1129"/>
                </a:lnTo>
                <a:lnTo>
                  <a:pt x="1160" y="1127"/>
                </a:lnTo>
                <a:lnTo>
                  <a:pt x="1161" y="1127"/>
                </a:lnTo>
                <a:lnTo>
                  <a:pt x="1163" y="1127"/>
                </a:lnTo>
                <a:lnTo>
                  <a:pt x="1163" y="1129"/>
                </a:lnTo>
                <a:lnTo>
                  <a:pt x="1164" y="1129"/>
                </a:lnTo>
                <a:lnTo>
                  <a:pt x="1164" y="1130"/>
                </a:lnTo>
                <a:lnTo>
                  <a:pt x="1166" y="1130"/>
                </a:lnTo>
                <a:lnTo>
                  <a:pt x="1167" y="1129"/>
                </a:lnTo>
                <a:lnTo>
                  <a:pt x="1168" y="1129"/>
                </a:lnTo>
                <a:lnTo>
                  <a:pt x="1168" y="1127"/>
                </a:lnTo>
                <a:lnTo>
                  <a:pt x="1170" y="1126"/>
                </a:lnTo>
                <a:lnTo>
                  <a:pt x="1171" y="1126"/>
                </a:lnTo>
                <a:lnTo>
                  <a:pt x="1171" y="1124"/>
                </a:lnTo>
                <a:lnTo>
                  <a:pt x="1171" y="1123"/>
                </a:lnTo>
                <a:lnTo>
                  <a:pt x="1171" y="1121"/>
                </a:lnTo>
                <a:lnTo>
                  <a:pt x="1173" y="1120"/>
                </a:lnTo>
                <a:lnTo>
                  <a:pt x="1173" y="1121"/>
                </a:lnTo>
                <a:lnTo>
                  <a:pt x="1173" y="1120"/>
                </a:lnTo>
                <a:lnTo>
                  <a:pt x="1174" y="1120"/>
                </a:lnTo>
                <a:lnTo>
                  <a:pt x="1174" y="1118"/>
                </a:lnTo>
                <a:lnTo>
                  <a:pt x="1174" y="1117"/>
                </a:lnTo>
                <a:lnTo>
                  <a:pt x="1174" y="1115"/>
                </a:lnTo>
                <a:lnTo>
                  <a:pt x="1173" y="1115"/>
                </a:lnTo>
                <a:lnTo>
                  <a:pt x="1173" y="1114"/>
                </a:lnTo>
                <a:lnTo>
                  <a:pt x="1174" y="1114"/>
                </a:lnTo>
                <a:lnTo>
                  <a:pt x="1174" y="1113"/>
                </a:lnTo>
                <a:lnTo>
                  <a:pt x="1174" y="1111"/>
                </a:lnTo>
                <a:lnTo>
                  <a:pt x="1174" y="1110"/>
                </a:lnTo>
                <a:lnTo>
                  <a:pt x="1173" y="1110"/>
                </a:lnTo>
                <a:lnTo>
                  <a:pt x="1173" y="1108"/>
                </a:lnTo>
                <a:lnTo>
                  <a:pt x="1173" y="1107"/>
                </a:lnTo>
                <a:lnTo>
                  <a:pt x="1171" y="1107"/>
                </a:lnTo>
                <a:lnTo>
                  <a:pt x="1171" y="1105"/>
                </a:lnTo>
                <a:lnTo>
                  <a:pt x="1171" y="1104"/>
                </a:lnTo>
                <a:lnTo>
                  <a:pt x="1171" y="1102"/>
                </a:lnTo>
                <a:lnTo>
                  <a:pt x="1171" y="1101"/>
                </a:lnTo>
                <a:lnTo>
                  <a:pt x="1170" y="1101"/>
                </a:lnTo>
                <a:lnTo>
                  <a:pt x="1171" y="1101"/>
                </a:lnTo>
                <a:lnTo>
                  <a:pt x="1170" y="1101"/>
                </a:lnTo>
                <a:lnTo>
                  <a:pt x="1171" y="1101"/>
                </a:lnTo>
                <a:lnTo>
                  <a:pt x="1171" y="1102"/>
                </a:lnTo>
                <a:lnTo>
                  <a:pt x="1171" y="1104"/>
                </a:lnTo>
                <a:lnTo>
                  <a:pt x="1171" y="1105"/>
                </a:lnTo>
                <a:lnTo>
                  <a:pt x="1171" y="1107"/>
                </a:lnTo>
                <a:lnTo>
                  <a:pt x="1171" y="1108"/>
                </a:lnTo>
                <a:lnTo>
                  <a:pt x="1171" y="1110"/>
                </a:lnTo>
                <a:lnTo>
                  <a:pt x="1173" y="1110"/>
                </a:lnTo>
                <a:lnTo>
                  <a:pt x="1173" y="1111"/>
                </a:lnTo>
                <a:lnTo>
                  <a:pt x="1174" y="1111"/>
                </a:lnTo>
                <a:lnTo>
                  <a:pt x="1174" y="1113"/>
                </a:lnTo>
                <a:lnTo>
                  <a:pt x="1173" y="1114"/>
                </a:lnTo>
                <a:lnTo>
                  <a:pt x="1173" y="1115"/>
                </a:lnTo>
                <a:lnTo>
                  <a:pt x="1173" y="1117"/>
                </a:lnTo>
                <a:lnTo>
                  <a:pt x="1173" y="1118"/>
                </a:lnTo>
                <a:lnTo>
                  <a:pt x="1174" y="1118"/>
                </a:lnTo>
                <a:lnTo>
                  <a:pt x="1173" y="1120"/>
                </a:lnTo>
                <a:lnTo>
                  <a:pt x="1171" y="1120"/>
                </a:lnTo>
                <a:lnTo>
                  <a:pt x="1170" y="1121"/>
                </a:lnTo>
                <a:lnTo>
                  <a:pt x="1170" y="1123"/>
                </a:lnTo>
                <a:lnTo>
                  <a:pt x="1170" y="1124"/>
                </a:lnTo>
                <a:lnTo>
                  <a:pt x="1171" y="1126"/>
                </a:lnTo>
                <a:lnTo>
                  <a:pt x="1170" y="1126"/>
                </a:lnTo>
                <a:lnTo>
                  <a:pt x="1168" y="1126"/>
                </a:lnTo>
                <a:lnTo>
                  <a:pt x="1167" y="1126"/>
                </a:lnTo>
                <a:lnTo>
                  <a:pt x="1167" y="1127"/>
                </a:lnTo>
                <a:lnTo>
                  <a:pt x="1167" y="1129"/>
                </a:lnTo>
                <a:lnTo>
                  <a:pt x="1166" y="1129"/>
                </a:lnTo>
                <a:lnTo>
                  <a:pt x="1164" y="1129"/>
                </a:lnTo>
                <a:lnTo>
                  <a:pt x="1163" y="1127"/>
                </a:lnTo>
                <a:lnTo>
                  <a:pt x="1163" y="1126"/>
                </a:lnTo>
                <a:lnTo>
                  <a:pt x="1161" y="1126"/>
                </a:lnTo>
                <a:lnTo>
                  <a:pt x="1160" y="1126"/>
                </a:lnTo>
                <a:lnTo>
                  <a:pt x="1158" y="1126"/>
                </a:lnTo>
                <a:lnTo>
                  <a:pt x="1158" y="1127"/>
                </a:lnTo>
                <a:lnTo>
                  <a:pt x="1157" y="1127"/>
                </a:lnTo>
                <a:lnTo>
                  <a:pt x="1157" y="1129"/>
                </a:lnTo>
                <a:lnTo>
                  <a:pt x="1157" y="1130"/>
                </a:lnTo>
                <a:lnTo>
                  <a:pt x="1157" y="1132"/>
                </a:lnTo>
                <a:lnTo>
                  <a:pt x="1155" y="1132"/>
                </a:lnTo>
                <a:lnTo>
                  <a:pt x="1155" y="1133"/>
                </a:lnTo>
                <a:lnTo>
                  <a:pt x="1155" y="1135"/>
                </a:lnTo>
                <a:lnTo>
                  <a:pt x="1154" y="1135"/>
                </a:lnTo>
                <a:lnTo>
                  <a:pt x="1152" y="1136"/>
                </a:lnTo>
                <a:lnTo>
                  <a:pt x="1151" y="1138"/>
                </a:lnTo>
                <a:lnTo>
                  <a:pt x="1149" y="1139"/>
                </a:lnTo>
                <a:lnTo>
                  <a:pt x="1149" y="1140"/>
                </a:lnTo>
                <a:lnTo>
                  <a:pt x="1149" y="1139"/>
                </a:lnTo>
                <a:lnTo>
                  <a:pt x="1149" y="1140"/>
                </a:lnTo>
                <a:lnTo>
                  <a:pt x="1148" y="1140"/>
                </a:lnTo>
                <a:lnTo>
                  <a:pt x="1148" y="1142"/>
                </a:lnTo>
                <a:lnTo>
                  <a:pt x="1148" y="1143"/>
                </a:lnTo>
                <a:lnTo>
                  <a:pt x="1146" y="1143"/>
                </a:lnTo>
                <a:lnTo>
                  <a:pt x="1146" y="1145"/>
                </a:lnTo>
                <a:lnTo>
                  <a:pt x="1146" y="1146"/>
                </a:lnTo>
                <a:lnTo>
                  <a:pt x="1145" y="1146"/>
                </a:lnTo>
                <a:lnTo>
                  <a:pt x="1145" y="1148"/>
                </a:lnTo>
                <a:lnTo>
                  <a:pt x="1145" y="1149"/>
                </a:lnTo>
                <a:lnTo>
                  <a:pt x="1145" y="1151"/>
                </a:lnTo>
                <a:lnTo>
                  <a:pt x="1143" y="1151"/>
                </a:lnTo>
                <a:lnTo>
                  <a:pt x="1142" y="1151"/>
                </a:lnTo>
                <a:lnTo>
                  <a:pt x="1142" y="1152"/>
                </a:lnTo>
                <a:lnTo>
                  <a:pt x="1141" y="1152"/>
                </a:lnTo>
                <a:lnTo>
                  <a:pt x="1139" y="1152"/>
                </a:lnTo>
                <a:lnTo>
                  <a:pt x="1138" y="1152"/>
                </a:lnTo>
                <a:lnTo>
                  <a:pt x="1136" y="1152"/>
                </a:lnTo>
                <a:lnTo>
                  <a:pt x="1136" y="1154"/>
                </a:lnTo>
                <a:lnTo>
                  <a:pt x="1135" y="1155"/>
                </a:lnTo>
                <a:lnTo>
                  <a:pt x="1133" y="1154"/>
                </a:lnTo>
                <a:lnTo>
                  <a:pt x="1135" y="1154"/>
                </a:lnTo>
                <a:lnTo>
                  <a:pt x="1135" y="1152"/>
                </a:lnTo>
                <a:lnTo>
                  <a:pt x="1133" y="1152"/>
                </a:lnTo>
                <a:lnTo>
                  <a:pt x="1132" y="1151"/>
                </a:lnTo>
                <a:lnTo>
                  <a:pt x="1130" y="1151"/>
                </a:lnTo>
                <a:lnTo>
                  <a:pt x="1129" y="1151"/>
                </a:lnTo>
                <a:lnTo>
                  <a:pt x="1127" y="1149"/>
                </a:lnTo>
                <a:lnTo>
                  <a:pt x="1127" y="1148"/>
                </a:lnTo>
                <a:lnTo>
                  <a:pt x="1126" y="1148"/>
                </a:lnTo>
                <a:lnTo>
                  <a:pt x="1126" y="1146"/>
                </a:lnTo>
                <a:lnTo>
                  <a:pt x="1124" y="1146"/>
                </a:lnTo>
                <a:lnTo>
                  <a:pt x="1124" y="1145"/>
                </a:lnTo>
                <a:lnTo>
                  <a:pt x="1123" y="1145"/>
                </a:lnTo>
                <a:lnTo>
                  <a:pt x="1121" y="1145"/>
                </a:lnTo>
                <a:lnTo>
                  <a:pt x="1120" y="1145"/>
                </a:lnTo>
                <a:lnTo>
                  <a:pt x="1120" y="1143"/>
                </a:lnTo>
                <a:lnTo>
                  <a:pt x="1120" y="1142"/>
                </a:lnTo>
                <a:lnTo>
                  <a:pt x="1120" y="1140"/>
                </a:lnTo>
                <a:lnTo>
                  <a:pt x="1118" y="1140"/>
                </a:lnTo>
                <a:lnTo>
                  <a:pt x="1118" y="1142"/>
                </a:lnTo>
                <a:lnTo>
                  <a:pt x="1118" y="1143"/>
                </a:lnTo>
                <a:lnTo>
                  <a:pt x="1118" y="1145"/>
                </a:lnTo>
                <a:lnTo>
                  <a:pt x="1120" y="1145"/>
                </a:lnTo>
                <a:lnTo>
                  <a:pt x="1121" y="1145"/>
                </a:lnTo>
                <a:lnTo>
                  <a:pt x="1121" y="1146"/>
                </a:lnTo>
                <a:lnTo>
                  <a:pt x="1123" y="1146"/>
                </a:lnTo>
                <a:lnTo>
                  <a:pt x="1123" y="1148"/>
                </a:lnTo>
                <a:lnTo>
                  <a:pt x="1124" y="1148"/>
                </a:lnTo>
                <a:lnTo>
                  <a:pt x="1126" y="1148"/>
                </a:lnTo>
                <a:lnTo>
                  <a:pt x="1126" y="1149"/>
                </a:lnTo>
                <a:lnTo>
                  <a:pt x="1124" y="1149"/>
                </a:lnTo>
                <a:lnTo>
                  <a:pt x="1123" y="1149"/>
                </a:lnTo>
                <a:lnTo>
                  <a:pt x="1121" y="1151"/>
                </a:lnTo>
                <a:lnTo>
                  <a:pt x="1120" y="1151"/>
                </a:lnTo>
                <a:lnTo>
                  <a:pt x="1118" y="1151"/>
                </a:lnTo>
                <a:lnTo>
                  <a:pt x="1117" y="1152"/>
                </a:lnTo>
                <a:lnTo>
                  <a:pt x="1116" y="1152"/>
                </a:lnTo>
                <a:lnTo>
                  <a:pt x="1114" y="1154"/>
                </a:lnTo>
                <a:lnTo>
                  <a:pt x="1113" y="1154"/>
                </a:lnTo>
                <a:lnTo>
                  <a:pt x="1111" y="1155"/>
                </a:lnTo>
                <a:lnTo>
                  <a:pt x="1111" y="1154"/>
                </a:lnTo>
                <a:lnTo>
                  <a:pt x="1111" y="1155"/>
                </a:lnTo>
                <a:lnTo>
                  <a:pt x="1110" y="1155"/>
                </a:lnTo>
                <a:lnTo>
                  <a:pt x="1110" y="1157"/>
                </a:lnTo>
                <a:lnTo>
                  <a:pt x="1111" y="1157"/>
                </a:lnTo>
                <a:lnTo>
                  <a:pt x="1110" y="1157"/>
                </a:lnTo>
                <a:lnTo>
                  <a:pt x="1110" y="1158"/>
                </a:lnTo>
                <a:lnTo>
                  <a:pt x="1110" y="1160"/>
                </a:lnTo>
                <a:lnTo>
                  <a:pt x="1108" y="1158"/>
                </a:lnTo>
                <a:lnTo>
                  <a:pt x="1107" y="1158"/>
                </a:lnTo>
                <a:lnTo>
                  <a:pt x="1107" y="1160"/>
                </a:lnTo>
                <a:lnTo>
                  <a:pt x="1108" y="1160"/>
                </a:lnTo>
                <a:lnTo>
                  <a:pt x="1110" y="1160"/>
                </a:lnTo>
                <a:lnTo>
                  <a:pt x="1110" y="1158"/>
                </a:lnTo>
                <a:lnTo>
                  <a:pt x="1111" y="1158"/>
                </a:lnTo>
                <a:lnTo>
                  <a:pt x="1110" y="1160"/>
                </a:lnTo>
                <a:lnTo>
                  <a:pt x="1111" y="1160"/>
                </a:lnTo>
                <a:lnTo>
                  <a:pt x="1111" y="1158"/>
                </a:lnTo>
                <a:lnTo>
                  <a:pt x="1113" y="1158"/>
                </a:lnTo>
                <a:lnTo>
                  <a:pt x="1113" y="1157"/>
                </a:lnTo>
                <a:lnTo>
                  <a:pt x="1114" y="1157"/>
                </a:lnTo>
                <a:lnTo>
                  <a:pt x="1117" y="1154"/>
                </a:lnTo>
                <a:lnTo>
                  <a:pt x="1120" y="1152"/>
                </a:lnTo>
                <a:lnTo>
                  <a:pt x="1120" y="1154"/>
                </a:lnTo>
                <a:lnTo>
                  <a:pt x="1114" y="1158"/>
                </a:lnTo>
                <a:lnTo>
                  <a:pt x="1113" y="1158"/>
                </a:lnTo>
                <a:lnTo>
                  <a:pt x="1113" y="1160"/>
                </a:lnTo>
                <a:lnTo>
                  <a:pt x="1111" y="1160"/>
                </a:lnTo>
                <a:lnTo>
                  <a:pt x="1111" y="1161"/>
                </a:lnTo>
                <a:lnTo>
                  <a:pt x="1110" y="1161"/>
                </a:lnTo>
                <a:lnTo>
                  <a:pt x="1108" y="1161"/>
                </a:lnTo>
                <a:lnTo>
                  <a:pt x="1107" y="1161"/>
                </a:lnTo>
                <a:lnTo>
                  <a:pt x="1102" y="1162"/>
                </a:lnTo>
                <a:lnTo>
                  <a:pt x="1102" y="1161"/>
                </a:lnTo>
                <a:lnTo>
                  <a:pt x="1101" y="1160"/>
                </a:lnTo>
                <a:lnTo>
                  <a:pt x="1099" y="1158"/>
                </a:lnTo>
                <a:lnTo>
                  <a:pt x="1098" y="1160"/>
                </a:lnTo>
                <a:lnTo>
                  <a:pt x="1098" y="1161"/>
                </a:lnTo>
                <a:lnTo>
                  <a:pt x="1099" y="1160"/>
                </a:lnTo>
                <a:lnTo>
                  <a:pt x="1101" y="1161"/>
                </a:lnTo>
                <a:lnTo>
                  <a:pt x="1102" y="1161"/>
                </a:lnTo>
                <a:lnTo>
                  <a:pt x="1102" y="1162"/>
                </a:lnTo>
                <a:lnTo>
                  <a:pt x="1101" y="1162"/>
                </a:lnTo>
                <a:lnTo>
                  <a:pt x="1098" y="1162"/>
                </a:lnTo>
                <a:lnTo>
                  <a:pt x="1096" y="1162"/>
                </a:lnTo>
                <a:lnTo>
                  <a:pt x="1095" y="1164"/>
                </a:lnTo>
                <a:lnTo>
                  <a:pt x="1094" y="1164"/>
                </a:lnTo>
                <a:lnTo>
                  <a:pt x="1092" y="1165"/>
                </a:lnTo>
                <a:lnTo>
                  <a:pt x="1092" y="1167"/>
                </a:lnTo>
                <a:lnTo>
                  <a:pt x="1091" y="1167"/>
                </a:lnTo>
                <a:lnTo>
                  <a:pt x="1091" y="1168"/>
                </a:lnTo>
                <a:lnTo>
                  <a:pt x="1091" y="1170"/>
                </a:lnTo>
                <a:lnTo>
                  <a:pt x="1091" y="1171"/>
                </a:lnTo>
                <a:lnTo>
                  <a:pt x="1089" y="1173"/>
                </a:lnTo>
                <a:lnTo>
                  <a:pt x="1089" y="1174"/>
                </a:lnTo>
                <a:lnTo>
                  <a:pt x="1088" y="1174"/>
                </a:lnTo>
                <a:lnTo>
                  <a:pt x="1086" y="1176"/>
                </a:lnTo>
                <a:lnTo>
                  <a:pt x="1085" y="1176"/>
                </a:lnTo>
                <a:lnTo>
                  <a:pt x="1083" y="1177"/>
                </a:lnTo>
                <a:lnTo>
                  <a:pt x="1082" y="1179"/>
                </a:lnTo>
                <a:lnTo>
                  <a:pt x="1080" y="1179"/>
                </a:lnTo>
                <a:lnTo>
                  <a:pt x="1079" y="1180"/>
                </a:lnTo>
                <a:lnTo>
                  <a:pt x="1077" y="1182"/>
                </a:lnTo>
                <a:lnTo>
                  <a:pt x="1076" y="1182"/>
                </a:lnTo>
                <a:lnTo>
                  <a:pt x="1076" y="1183"/>
                </a:lnTo>
                <a:lnTo>
                  <a:pt x="1074" y="1183"/>
                </a:lnTo>
                <a:lnTo>
                  <a:pt x="1074" y="1185"/>
                </a:lnTo>
                <a:lnTo>
                  <a:pt x="1073" y="1185"/>
                </a:lnTo>
                <a:lnTo>
                  <a:pt x="1071" y="1186"/>
                </a:lnTo>
                <a:lnTo>
                  <a:pt x="1070" y="1186"/>
                </a:lnTo>
                <a:lnTo>
                  <a:pt x="1070" y="1187"/>
                </a:lnTo>
                <a:lnTo>
                  <a:pt x="1069" y="1187"/>
                </a:lnTo>
                <a:lnTo>
                  <a:pt x="1069" y="1189"/>
                </a:lnTo>
                <a:lnTo>
                  <a:pt x="1067" y="1190"/>
                </a:lnTo>
                <a:lnTo>
                  <a:pt x="1067" y="1192"/>
                </a:lnTo>
                <a:lnTo>
                  <a:pt x="1067" y="1193"/>
                </a:lnTo>
                <a:lnTo>
                  <a:pt x="1066" y="1195"/>
                </a:lnTo>
                <a:lnTo>
                  <a:pt x="1066" y="1196"/>
                </a:lnTo>
                <a:lnTo>
                  <a:pt x="1066" y="1198"/>
                </a:lnTo>
                <a:lnTo>
                  <a:pt x="1066" y="1199"/>
                </a:lnTo>
                <a:lnTo>
                  <a:pt x="1066" y="1201"/>
                </a:lnTo>
                <a:lnTo>
                  <a:pt x="1066" y="1202"/>
                </a:lnTo>
                <a:lnTo>
                  <a:pt x="1064" y="1204"/>
                </a:lnTo>
                <a:lnTo>
                  <a:pt x="1064" y="1205"/>
                </a:lnTo>
                <a:lnTo>
                  <a:pt x="1064" y="1207"/>
                </a:lnTo>
                <a:lnTo>
                  <a:pt x="1064" y="1208"/>
                </a:lnTo>
                <a:lnTo>
                  <a:pt x="1063" y="1210"/>
                </a:lnTo>
                <a:lnTo>
                  <a:pt x="1061" y="1210"/>
                </a:lnTo>
                <a:lnTo>
                  <a:pt x="1060" y="1211"/>
                </a:lnTo>
                <a:lnTo>
                  <a:pt x="1058" y="1212"/>
                </a:lnTo>
                <a:lnTo>
                  <a:pt x="1057" y="1212"/>
                </a:lnTo>
                <a:lnTo>
                  <a:pt x="1055" y="1214"/>
                </a:lnTo>
                <a:lnTo>
                  <a:pt x="1055" y="1215"/>
                </a:lnTo>
                <a:lnTo>
                  <a:pt x="1055" y="1217"/>
                </a:lnTo>
                <a:lnTo>
                  <a:pt x="1054" y="1217"/>
                </a:lnTo>
                <a:lnTo>
                  <a:pt x="1052" y="1215"/>
                </a:lnTo>
                <a:lnTo>
                  <a:pt x="1052" y="1212"/>
                </a:lnTo>
                <a:lnTo>
                  <a:pt x="1052" y="1211"/>
                </a:lnTo>
                <a:lnTo>
                  <a:pt x="1054" y="1210"/>
                </a:lnTo>
                <a:lnTo>
                  <a:pt x="1054" y="1208"/>
                </a:lnTo>
                <a:lnTo>
                  <a:pt x="1052" y="1207"/>
                </a:lnTo>
                <a:lnTo>
                  <a:pt x="1052" y="1205"/>
                </a:lnTo>
                <a:lnTo>
                  <a:pt x="1052" y="1204"/>
                </a:lnTo>
                <a:lnTo>
                  <a:pt x="1051" y="1204"/>
                </a:lnTo>
                <a:lnTo>
                  <a:pt x="1052" y="1204"/>
                </a:lnTo>
                <a:lnTo>
                  <a:pt x="1051" y="1202"/>
                </a:lnTo>
                <a:lnTo>
                  <a:pt x="1051" y="1201"/>
                </a:lnTo>
                <a:lnTo>
                  <a:pt x="1051" y="1199"/>
                </a:lnTo>
                <a:lnTo>
                  <a:pt x="1049" y="1199"/>
                </a:lnTo>
                <a:lnTo>
                  <a:pt x="1048" y="1199"/>
                </a:lnTo>
                <a:lnTo>
                  <a:pt x="1049" y="1199"/>
                </a:lnTo>
                <a:lnTo>
                  <a:pt x="1049" y="1198"/>
                </a:lnTo>
                <a:lnTo>
                  <a:pt x="1049" y="1196"/>
                </a:lnTo>
                <a:lnTo>
                  <a:pt x="1049" y="1195"/>
                </a:lnTo>
                <a:lnTo>
                  <a:pt x="1051" y="1195"/>
                </a:lnTo>
                <a:lnTo>
                  <a:pt x="1051" y="1193"/>
                </a:lnTo>
                <a:lnTo>
                  <a:pt x="1051" y="1192"/>
                </a:lnTo>
                <a:lnTo>
                  <a:pt x="1049" y="1192"/>
                </a:lnTo>
                <a:lnTo>
                  <a:pt x="1049" y="1190"/>
                </a:lnTo>
                <a:lnTo>
                  <a:pt x="1048" y="1190"/>
                </a:lnTo>
                <a:lnTo>
                  <a:pt x="1046" y="1189"/>
                </a:lnTo>
                <a:lnTo>
                  <a:pt x="1045" y="1187"/>
                </a:lnTo>
                <a:lnTo>
                  <a:pt x="1045" y="1186"/>
                </a:lnTo>
                <a:lnTo>
                  <a:pt x="1045" y="1185"/>
                </a:lnTo>
                <a:lnTo>
                  <a:pt x="1044" y="1185"/>
                </a:lnTo>
                <a:lnTo>
                  <a:pt x="1042" y="1185"/>
                </a:lnTo>
                <a:lnTo>
                  <a:pt x="1041" y="1185"/>
                </a:lnTo>
                <a:lnTo>
                  <a:pt x="1039" y="1185"/>
                </a:lnTo>
                <a:lnTo>
                  <a:pt x="1038" y="1185"/>
                </a:lnTo>
                <a:lnTo>
                  <a:pt x="1039" y="1185"/>
                </a:lnTo>
                <a:lnTo>
                  <a:pt x="1039" y="1183"/>
                </a:lnTo>
                <a:lnTo>
                  <a:pt x="1039" y="1182"/>
                </a:lnTo>
                <a:lnTo>
                  <a:pt x="1039" y="1180"/>
                </a:lnTo>
                <a:lnTo>
                  <a:pt x="1038" y="1180"/>
                </a:lnTo>
                <a:lnTo>
                  <a:pt x="1038" y="1179"/>
                </a:lnTo>
                <a:lnTo>
                  <a:pt x="1038" y="1177"/>
                </a:lnTo>
                <a:lnTo>
                  <a:pt x="1036" y="1177"/>
                </a:lnTo>
                <a:lnTo>
                  <a:pt x="1035" y="1177"/>
                </a:lnTo>
                <a:lnTo>
                  <a:pt x="1035" y="1176"/>
                </a:lnTo>
                <a:lnTo>
                  <a:pt x="1033" y="1176"/>
                </a:lnTo>
                <a:lnTo>
                  <a:pt x="1032" y="1174"/>
                </a:lnTo>
                <a:lnTo>
                  <a:pt x="1030" y="1173"/>
                </a:lnTo>
                <a:lnTo>
                  <a:pt x="1032" y="1173"/>
                </a:lnTo>
                <a:lnTo>
                  <a:pt x="1032" y="1171"/>
                </a:lnTo>
                <a:lnTo>
                  <a:pt x="1032" y="1173"/>
                </a:lnTo>
                <a:lnTo>
                  <a:pt x="1032" y="1171"/>
                </a:lnTo>
                <a:lnTo>
                  <a:pt x="1032" y="1170"/>
                </a:lnTo>
                <a:lnTo>
                  <a:pt x="1032" y="1168"/>
                </a:lnTo>
                <a:lnTo>
                  <a:pt x="1030" y="1168"/>
                </a:lnTo>
                <a:lnTo>
                  <a:pt x="1029" y="1168"/>
                </a:lnTo>
                <a:lnTo>
                  <a:pt x="1027" y="1168"/>
                </a:lnTo>
                <a:lnTo>
                  <a:pt x="1027" y="1170"/>
                </a:lnTo>
                <a:lnTo>
                  <a:pt x="1026" y="1170"/>
                </a:lnTo>
                <a:lnTo>
                  <a:pt x="1026" y="1171"/>
                </a:lnTo>
                <a:lnTo>
                  <a:pt x="1026" y="1170"/>
                </a:lnTo>
                <a:lnTo>
                  <a:pt x="1024" y="1171"/>
                </a:lnTo>
                <a:lnTo>
                  <a:pt x="1024" y="1173"/>
                </a:lnTo>
                <a:lnTo>
                  <a:pt x="1023" y="1173"/>
                </a:lnTo>
                <a:lnTo>
                  <a:pt x="1023" y="1174"/>
                </a:lnTo>
                <a:lnTo>
                  <a:pt x="1021" y="1174"/>
                </a:lnTo>
                <a:lnTo>
                  <a:pt x="1021" y="1176"/>
                </a:lnTo>
                <a:lnTo>
                  <a:pt x="1020" y="1176"/>
                </a:lnTo>
                <a:lnTo>
                  <a:pt x="1020" y="1177"/>
                </a:lnTo>
                <a:lnTo>
                  <a:pt x="1019" y="1177"/>
                </a:lnTo>
                <a:lnTo>
                  <a:pt x="1019" y="1176"/>
                </a:lnTo>
                <a:lnTo>
                  <a:pt x="1017" y="1176"/>
                </a:lnTo>
                <a:lnTo>
                  <a:pt x="1017" y="1177"/>
                </a:lnTo>
                <a:lnTo>
                  <a:pt x="1017" y="1179"/>
                </a:lnTo>
                <a:lnTo>
                  <a:pt x="1019" y="1179"/>
                </a:lnTo>
                <a:lnTo>
                  <a:pt x="1019" y="1180"/>
                </a:lnTo>
                <a:lnTo>
                  <a:pt x="1020" y="1180"/>
                </a:lnTo>
                <a:lnTo>
                  <a:pt x="1020" y="1182"/>
                </a:lnTo>
                <a:lnTo>
                  <a:pt x="1021" y="1182"/>
                </a:lnTo>
                <a:lnTo>
                  <a:pt x="1023" y="1183"/>
                </a:lnTo>
                <a:lnTo>
                  <a:pt x="1023" y="1185"/>
                </a:lnTo>
                <a:lnTo>
                  <a:pt x="1024" y="1185"/>
                </a:lnTo>
                <a:lnTo>
                  <a:pt x="1026" y="1185"/>
                </a:lnTo>
                <a:lnTo>
                  <a:pt x="1027" y="1185"/>
                </a:lnTo>
                <a:lnTo>
                  <a:pt x="1027" y="1186"/>
                </a:lnTo>
                <a:lnTo>
                  <a:pt x="1029" y="1186"/>
                </a:lnTo>
                <a:lnTo>
                  <a:pt x="1029" y="1185"/>
                </a:lnTo>
                <a:lnTo>
                  <a:pt x="1029" y="1186"/>
                </a:lnTo>
                <a:lnTo>
                  <a:pt x="1029" y="1187"/>
                </a:lnTo>
                <a:lnTo>
                  <a:pt x="1030" y="1189"/>
                </a:lnTo>
                <a:lnTo>
                  <a:pt x="1032" y="1190"/>
                </a:lnTo>
                <a:lnTo>
                  <a:pt x="1033" y="1190"/>
                </a:lnTo>
                <a:lnTo>
                  <a:pt x="1033" y="1189"/>
                </a:lnTo>
                <a:lnTo>
                  <a:pt x="1035" y="1189"/>
                </a:lnTo>
                <a:lnTo>
                  <a:pt x="1036" y="1189"/>
                </a:lnTo>
                <a:lnTo>
                  <a:pt x="1036" y="1190"/>
                </a:lnTo>
                <a:lnTo>
                  <a:pt x="1038" y="1190"/>
                </a:lnTo>
                <a:lnTo>
                  <a:pt x="1038" y="1189"/>
                </a:lnTo>
                <a:lnTo>
                  <a:pt x="1038" y="1190"/>
                </a:lnTo>
                <a:lnTo>
                  <a:pt x="1038" y="1192"/>
                </a:lnTo>
                <a:lnTo>
                  <a:pt x="1038" y="1193"/>
                </a:lnTo>
                <a:lnTo>
                  <a:pt x="1039" y="1195"/>
                </a:lnTo>
                <a:lnTo>
                  <a:pt x="1038" y="1195"/>
                </a:lnTo>
                <a:lnTo>
                  <a:pt x="1036" y="1195"/>
                </a:lnTo>
                <a:lnTo>
                  <a:pt x="1035" y="1196"/>
                </a:lnTo>
                <a:lnTo>
                  <a:pt x="1033" y="1198"/>
                </a:lnTo>
                <a:lnTo>
                  <a:pt x="1033" y="1199"/>
                </a:lnTo>
                <a:lnTo>
                  <a:pt x="1035" y="1199"/>
                </a:lnTo>
                <a:lnTo>
                  <a:pt x="1035" y="1201"/>
                </a:lnTo>
                <a:lnTo>
                  <a:pt x="1035" y="1202"/>
                </a:lnTo>
                <a:lnTo>
                  <a:pt x="1033" y="1202"/>
                </a:lnTo>
                <a:lnTo>
                  <a:pt x="1033" y="1204"/>
                </a:lnTo>
                <a:lnTo>
                  <a:pt x="1033" y="1205"/>
                </a:lnTo>
                <a:lnTo>
                  <a:pt x="1032" y="1205"/>
                </a:lnTo>
                <a:lnTo>
                  <a:pt x="1030" y="1207"/>
                </a:lnTo>
                <a:lnTo>
                  <a:pt x="1029" y="1207"/>
                </a:lnTo>
                <a:lnTo>
                  <a:pt x="1029" y="1205"/>
                </a:lnTo>
                <a:lnTo>
                  <a:pt x="1027" y="1205"/>
                </a:lnTo>
                <a:lnTo>
                  <a:pt x="1027" y="1204"/>
                </a:lnTo>
                <a:lnTo>
                  <a:pt x="1027" y="1202"/>
                </a:lnTo>
                <a:lnTo>
                  <a:pt x="1026" y="1201"/>
                </a:lnTo>
                <a:lnTo>
                  <a:pt x="1026" y="1199"/>
                </a:lnTo>
                <a:lnTo>
                  <a:pt x="1024" y="1198"/>
                </a:lnTo>
                <a:lnTo>
                  <a:pt x="1024" y="1196"/>
                </a:lnTo>
                <a:lnTo>
                  <a:pt x="1024" y="1195"/>
                </a:lnTo>
                <a:lnTo>
                  <a:pt x="1023" y="1195"/>
                </a:lnTo>
                <a:lnTo>
                  <a:pt x="1021" y="1193"/>
                </a:lnTo>
                <a:lnTo>
                  <a:pt x="1020" y="1192"/>
                </a:lnTo>
                <a:lnTo>
                  <a:pt x="1019" y="1192"/>
                </a:lnTo>
                <a:lnTo>
                  <a:pt x="1019" y="1190"/>
                </a:lnTo>
                <a:lnTo>
                  <a:pt x="1017" y="1190"/>
                </a:lnTo>
                <a:lnTo>
                  <a:pt x="1016" y="1189"/>
                </a:lnTo>
                <a:lnTo>
                  <a:pt x="1014" y="1187"/>
                </a:lnTo>
                <a:lnTo>
                  <a:pt x="1011" y="1186"/>
                </a:lnTo>
                <a:lnTo>
                  <a:pt x="1008" y="1185"/>
                </a:lnTo>
                <a:lnTo>
                  <a:pt x="1005" y="1183"/>
                </a:lnTo>
                <a:lnTo>
                  <a:pt x="1004" y="1183"/>
                </a:lnTo>
                <a:lnTo>
                  <a:pt x="1002" y="1182"/>
                </a:lnTo>
                <a:lnTo>
                  <a:pt x="1001" y="1182"/>
                </a:lnTo>
                <a:lnTo>
                  <a:pt x="999" y="1182"/>
                </a:lnTo>
                <a:lnTo>
                  <a:pt x="998" y="1180"/>
                </a:lnTo>
                <a:lnTo>
                  <a:pt x="996" y="1182"/>
                </a:lnTo>
                <a:lnTo>
                  <a:pt x="995" y="1182"/>
                </a:lnTo>
                <a:lnTo>
                  <a:pt x="994" y="1182"/>
                </a:lnTo>
                <a:lnTo>
                  <a:pt x="992" y="1182"/>
                </a:lnTo>
                <a:lnTo>
                  <a:pt x="992" y="1180"/>
                </a:lnTo>
                <a:lnTo>
                  <a:pt x="991" y="1180"/>
                </a:lnTo>
                <a:lnTo>
                  <a:pt x="989" y="1180"/>
                </a:lnTo>
                <a:lnTo>
                  <a:pt x="986" y="1180"/>
                </a:lnTo>
                <a:lnTo>
                  <a:pt x="985" y="1180"/>
                </a:lnTo>
                <a:lnTo>
                  <a:pt x="983" y="1180"/>
                </a:lnTo>
                <a:lnTo>
                  <a:pt x="983" y="1182"/>
                </a:lnTo>
                <a:lnTo>
                  <a:pt x="982" y="1182"/>
                </a:lnTo>
                <a:lnTo>
                  <a:pt x="980" y="1182"/>
                </a:lnTo>
                <a:lnTo>
                  <a:pt x="979" y="1182"/>
                </a:lnTo>
                <a:lnTo>
                  <a:pt x="979" y="1183"/>
                </a:lnTo>
                <a:lnTo>
                  <a:pt x="977" y="1183"/>
                </a:lnTo>
                <a:lnTo>
                  <a:pt x="976" y="1183"/>
                </a:lnTo>
                <a:lnTo>
                  <a:pt x="974" y="1183"/>
                </a:lnTo>
                <a:lnTo>
                  <a:pt x="973" y="1182"/>
                </a:lnTo>
                <a:lnTo>
                  <a:pt x="972" y="1182"/>
                </a:lnTo>
                <a:lnTo>
                  <a:pt x="967" y="1182"/>
                </a:lnTo>
                <a:lnTo>
                  <a:pt x="966" y="1182"/>
                </a:lnTo>
                <a:lnTo>
                  <a:pt x="964" y="1182"/>
                </a:lnTo>
                <a:lnTo>
                  <a:pt x="963" y="1182"/>
                </a:lnTo>
                <a:lnTo>
                  <a:pt x="961" y="1182"/>
                </a:lnTo>
                <a:lnTo>
                  <a:pt x="960" y="1182"/>
                </a:lnTo>
                <a:lnTo>
                  <a:pt x="958" y="1182"/>
                </a:lnTo>
                <a:lnTo>
                  <a:pt x="955" y="1182"/>
                </a:lnTo>
                <a:lnTo>
                  <a:pt x="952" y="1183"/>
                </a:lnTo>
                <a:lnTo>
                  <a:pt x="951" y="1183"/>
                </a:lnTo>
                <a:lnTo>
                  <a:pt x="949" y="1183"/>
                </a:lnTo>
                <a:lnTo>
                  <a:pt x="949" y="1185"/>
                </a:lnTo>
                <a:lnTo>
                  <a:pt x="948" y="1185"/>
                </a:lnTo>
                <a:lnTo>
                  <a:pt x="947" y="1185"/>
                </a:lnTo>
                <a:lnTo>
                  <a:pt x="945" y="1186"/>
                </a:lnTo>
                <a:lnTo>
                  <a:pt x="944" y="1186"/>
                </a:lnTo>
                <a:lnTo>
                  <a:pt x="944" y="1187"/>
                </a:lnTo>
                <a:lnTo>
                  <a:pt x="942" y="1187"/>
                </a:lnTo>
                <a:lnTo>
                  <a:pt x="941" y="1189"/>
                </a:lnTo>
                <a:lnTo>
                  <a:pt x="939" y="1189"/>
                </a:lnTo>
                <a:lnTo>
                  <a:pt x="938" y="1190"/>
                </a:lnTo>
                <a:lnTo>
                  <a:pt x="935" y="1192"/>
                </a:lnTo>
                <a:lnTo>
                  <a:pt x="933" y="1192"/>
                </a:lnTo>
                <a:lnTo>
                  <a:pt x="933" y="1193"/>
                </a:lnTo>
                <a:lnTo>
                  <a:pt x="932" y="1193"/>
                </a:lnTo>
                <a:lnTo>
                  <a:pt x="930" y="1195"/>
                </a:lnTo>
                <a:lnTo>
                  <a:pt x="929" y="1195"/>
                </a:lnTo>
                <a:lnTo>
                  <a:pt x="927" y="1195"/>
                </a:lnTo>
                <a:lnTo>
                  <a:pt x="929" y="1193"/>
                </a:lnTo>
                <a:lnTo>
                  <a:pt x="929" y="1195"/>
                </a:lnTo>
                <a:lnTo>
                  <a:pt x="930" y="1193"/>
                </a:lnTo>
                <a:lnTo>
                  <a:pt x="932" y="1193"/>
                </a:lnTo>
                <a:lnTo>
                  <a:pt x="933" y="1192"/>
                </a:lnTo>
                <a:lnTo>
                  <a:pt x="935" y="1192"/>
                </a:lnTo>
                <a:lnTo>
                  <a:pt x="935" y="1190"/>
                </a:lnTo>
                <a:lnTo>
                  <a:pt x="936" y="1190"/>
                </a:lnTo>
                <a:lnTo>
                  <a:pt x="938" y="1189"/>
                </a:lnTo>
                <a:lnTo>
                  <a:pt x="939" y="1189"/>
                </a:lnTo>
                <a:lnTo>
                  <a:pt x="939" y="1187"/>
                </a:lnTo>
                <a:lnTo>
                  <a:pt x="941" y="1187"/>
                </a:lnTo>
                <a:lnTo>
                  <a:pt x="942" y="1187"/>
                </a:lnTo>
                <a:lnTo>
                  <a:pt x="942" y="1186"/>
                </a:lnTo>
                <a:lnTo>
                  <a:pt x="941" y="1186"/>
                </a:lnTo>
                <a:lnTo>
                  <a:pt x="941" y="1187"/>
                </a:lnTo>
                <a:lnTo>
                  <a:pt x="939" y="1187"/>
                </a:lnTo>
                <a:lnTo>
                  <a:pt x="938" y="1189"/>
                </a:lnTo>
                <a:lnTo>
                  <a:pt x="936" y="1189"/>
                </a:lnTo>
                <a:lnTo>
                  <a:pt x="936" y="1190"/>
                </a:lnTo>
                <a:lnTo>
                  <a:pt x="935" y="1190"/>
                </a:lnTo>
                <a:lnTo>
                  <a:pt x="933" y="1190"/>
                </a:lnTo>
                <a:lnTo>
                  <a:pt x="933" y="1189"/>
                </a:lnTo>
                <a:lnTo>
                  <a:pt x="932" y="1189"/>
                </a:lnTo>
                <a:lnTo>
                  <a:pt x="930" y="1189"/>
                </a:lnTo>
                <a:lnTo>
                  <a:pt x="927" y="1189"/>
                </a:lnTo>
                <a:lnTo>
                  <a:pt x="926" y="1189"/>
                </a:lnTo>
                <a:lnTo>
                  <a:pt x="924" y="1190"/>
                </a:lnTo>
                <a:lnTo>
                  <a:pt x="922" y="1192"/>
                </a:lnTo>
                <a:lnTo>
                  <a:pt x="920" y="1195"/>
                </a:lnTo>
                <a:lnTo>
                  <a:pt x="919" y="1195"/>
                </a:lnTo>
                <a:lnTo>
                  <a:pt x="917" y="1195"/>
                </a:lnTo>
                <a:lnTo>
                  <a:pt x="917" y="1193"/>
                </a:lnTo>
                <a:lnTo>
                  <a:pt x="919" y="1193"/>
                </a:lnTo>
                <a:lnTo>
                  <a:pt x="919" y="1192"/>
                </a:lnTo>
                <a:lnTo>
                  <a:pt x="919" y="1190"/>
                </a:lnTo>
                <a:lnTo>
                  <a:pt x="919" y="1189"/>
                </a:lnTo>
                <a:lnTo>
                  <a:pt x="917" y="1189"/>
                </a:lnTo>
                <a:lnTo>
                  <a:pt x="917" y="1187"/>
                </a:lnTo>
                <a:lnTo>
                  <a:pt x="917" y="1190"/>
                </a:lnTo>
                <a:lnTo>
                  <a:pt x="917" y="1192"/>
                </a:lnTo>
                <a:lnTo>
                  <a:pt x="916" y="1192"/>
                </a:lnTo>
                <a:lnTo>
                  <a:pt x="914" y="1192"/>
                </a:lnTo>
                <a:lnTo>
                  <a:pt x="914" y="1193"/>
                </a:lnTo>
                <a:lnTo>
                  <a:pt x="916" y="1193"/>
                </a:lnTo>
                <a:lnTo>
                  <a:pt x="917" y="1193"/>
                </a:lnTo>
                <a:lnTo>
                  <a:pt x="917" y="1195"/>
                </a:lnTo>
                <a:lnTo>
                  <a:pt x="919" y="1196"/>
                </a:lnTo>
                <a:lnTo>
                  <a:pt x="920" y="1196"/>
                </a:lnTo>
                <a:lnTo>
                  <a:pt x="920" y="1198"/>
                </a:lnTo>
                <a:lnTo>
                  <a:pt x="919" y="1198"/>
                </a:lnTo>
                <a:lnTo>
                  <a:pt x="917" y="1198"/>
                </a:lnTo>
                <a:lnTo>
                  <a:pt x="917" y="1199"/>
                </a:lnTo>
                <a:lnTo>
                  <a:pt x="920" y="1199"/>
                </a:lnTo>
                <a:lnTo>
                  <a:pt x="922" y="1199"/>
                </a:lnTo>
                <a:lnTo>
                  <a:pt x="923" y="1198"/>
                </a:lnTo>
                <a:lnTo>
                  <a:pt x="924" y="1198"/>
                </a:lnTo>
                <a:lnTo>
                  <a:pt x="926" y="1196"/>
                </a:lnTo>
                <a:lnTo>
                  <a:pt x="927" y="1196"/>
                </a:lnTo>
                <a:lnTo>
                  <a:pt x="926" y="1198"/>
                </a:lnTo>
                <a:lnTo>
                  <a:pt x="924" y="1198"/>
                </a:lnTo>
                <a:lnTo>
                  <a:pt x="922" y="1199"/>
                </a:lnTo>
                <a:lnTo>
                  <a:pt x="920" y="1199"/>
                </a:lnTo>
                <a:lnTo>
                  <a:pt x="917" y="1199"/>
                </a:lnTo>
                <a:lnTo>
                  <a:pt x="916" y="1199"/>
                </a:lnTo>
                <a:lnTo>
                  <a:pt x="914" y="1199"/>
                </a:lnTo>
                <a:lnTo>
                  <a:pt x="913" y="1199"/>
                </a:lnTo>
                <a:lnTo>
                  <a:pt x="913" y="1201"/>
                </a:lnTo>
                <a:lnTo>
                  <a:pt x="911" y="1201"/>
                </a:lnTo>
                <a:lnTo>
                  <a:pt x="910" y="1201"/>
                </a:lnTo>
                <a:lnTo>
                  <a:pt x="908" y="1201"/>
                </a:lnTo>
                <a:lnTo>
                  <a:pt x="907" y="1199"/>
                </a:lnTo>
                <a:lnTo>
                  <a:pt x="905" y="1199"/>
                </a:lnTo>
                <a:lnTo>
                  <a:pt x="905" y="1198"/>
                </a:lnTo>
                <a:lnTo>
                  <a:pt x="904" y="1198"/>
                </a:lnTo>
                <a:lnTo>
                  <a:pt x="902" y="1198"/>
                </a:lnTo>
                <a:lnTo>
                  <a:pt x="899" y="1196"/>
                </a:lnTo>
                <a:lnTo>
                  <a:pt x="898" y="1196"/>
                </a:lnTo>
                <a:lnTo>
                  <a:pt x="898" y="1195"/>
                </a:lnTo>
                <a:lnTo>
                  <a:pt x="895" y="1195"/>
                </a:lnTo>
                <a:lnTo>
                  <a:pt x="892" y="1193"/>
                </a:lnTo>
                <a:lnTo>
                  <a:pt x="891" y="1193"/>
                </a:lnTo>
                <a:lnTo>
                  <a:pt x="889" y="1193"/>
                </a:lnTo>
                <a:lnTo>
                  <a:pt x="889" y="1192"/>
                </a:lnTo>
                <a:lnTo>
                  <a:pt x="888" y="1192"/>
                </a:lnTo>
                <a:lnTo>
                  <a:pt x="886" y="1192"/>
                </a:lnTo>
                <a:lnTo>
                  <a:pt x="885" y="1192"/>
                </a:lnTo>
                <a:lnTo>
                  <a:pt x="885" y="1190"/>
                </a:lnTo>
                <a:lnTo>
                  <a:pt x="883" y="1190"/>
                </a:lnTo>
                <a:lnTo>
                  <a:pt x="882" y="1190"/>
                </a:lnTo>
                <a:lnTo>
                  <a:pt x="880" y="1190"/>
                </a:lnTo>
                <a:lnTo>
                  <a:pt x="879" y="1190"/>
                </a:lnTo>
                <a:lnTo>
                  <a:pt x="876" y="1189"/>
                </a:lnTo>
                <a:lnTo>
                  <a:pt x="874" y="1189"/>
                </a:lnTo>
                <a:lnTo>
                  <a:pt x="872" y="1187"/>
                </a:lnTo>
                <a:lnTo>
                  <a:pt x="869" y="1187"/>
                </a:lnTo>
                <a:lnTo>
                  <a:pt x="867" y="1186"/>
                </a:lnTo>
                <a:lnTo>
                  <a:pt x="866" y="1186"/>
                </a:lnTo>
                <a:lnTo>
                  <a:pt x="864" y="1186"/>
                </a:lnTo>
                <a:lnTo>
                  <a:pt x="863" y="1186"/>
                </a:lnTo>
                <a:lnTo>
                  <a:pt x="861" y="1185"/>
                </a:lnTo>
                <a:lnTo>
                  <a:pt x="860" y="1185"/>
                </a:lnTo>
                <a:lnTo>
                  <a:pt x="858" y="1185"/>
                </a:lnTo>
                <a:lnTo>
                  <a:pt x="857" y="1185"/>
                </a:lnTo>
                <a:lnTo>
                  <a:pt x="855" y="1185"/>
                </a:lnTo>
                <a:lnTo>
                  <a:pt x="852" y="1183"/>
                </a:lnTo>
                <a:lnTo>
                  <a:pt x="851" y="1183"/>
                </a:lnTo>
                <a:lnTo>
                  <a:pt x="850" y="1183"/>
                </a:lnTo>
                <a:lnTo>
                  <a:pt x="848" y="1183"/>
                </a:lnTo>
                <a:lnTo>
                  <a:pt x="847" y="1182"/>
                </a:lnTo>
                <a:lnTo>
                  <a:pt x="845" y="1182"/>
                </a:lnTo>
                <a:lnTo>
                  <a:pt x="844" y="1182"/>
                </a:lnTo>
                <a:lnTo>
                  <a:pt x="841" y="1182"/>
                </a:lnTo>
                <a:lnTo>
                  <a:pt x="839" y="1180"/>
                </a:lnTo>
                <a:lnTo>
                  <a:pt x="838" y="1180"/>
                </a:lnTo>
                <a:lnTo>
                  <a:pt x="836" y="1180"/>
                </a:lnTo>
                <a:lnTo>
                  <a:pt x="835" y="1180"/>
                </a:lnTo>
                <a:lnTo>
                  <a:pt x="833" y="1179"/>
                </a:lnTo>
                <a:lnTo>
                  <a:pt x="832" y="1179"/>
                </a:lnTo>
                <a:lnTo>
                  <a:pt x="832" y="1177"/>
                </a:lnTo>
                <a:lnTo>
                  <a:pt x="830" y="1177"/>
                </a:lnTo>
                <a:lnTo>
                  <a:pt x="829" y="1176"/>
                </a:lnTo>
                <a:lnTo>
                  <a:pt x="827" y="1174"/>
                </a:lnTo>
                <a:lnTo>
                  <a:pt x="826" y="1173"/>
                </a:lnTo>
                <a:lnTo>
                  <a:pt x="825" y="1173"/>
                </a:lnTo>
                <a:lnTo>
                  <a:pt x="825" y="1171"/>
                </a:lnTo>
                <a:lnTo>
                  <a:pt x="823" y="1171"/>
                </a:lnTo>
                <a:lnTo>
                  <a:pt x="822" y="1170"/>
                </a:lnTo>
                <a:lnTo>
                  <a:pt x="822" y="1168"/>
                </a:lnTo>
                <a:lnTo>
                  <a:pt x="820" y="1168"/>
                </a:lnTo>
                <a:lnTo>
                  <a:pt x="820" y="1167"/>
                </a:lnTo>
                <a:lnTo>
                  <a:pt x="819" y="1165"/>
                </a:lnTo>
                <a:lnTo>
                  <a:pt x="819" y="1164"/>
                </a:lnTo>
                <a:lnTo>
                  <a:pt x="817" y="1162"/>
                </a:lnTo>
                <a:lnTo>
                  <a:pt x="817" y="1161"/>
                </a:lnTo>
                <a:lnTo>
                  <a:pt x="817" y="1160"/>
                </a:lnTo>
                <a:lnTo>
                  <a:pt x="816" y="1158"/>
                </a:lnTo>
                <a:lnTo>
                  <a:pt x="816" y="1157"/>
                </a:lnTo>
                <a:lnTo>
                  <a:pt x="816" y="1155"/>
                </a:lnTo>
                <a:lnTo>
                  <a:pt x="816" y="1154"/>
                </a:lnTo>
                <a:lnTo>
                  <a:pt x="817" y="1152"/>
                </a:lnTo>
                <a:lnTo>
                  <a:pt x="816" y="1151"/>
                </a:lnTo>
                <a:lnTo>
                  <a:pt x="816" y="1149"/>
                </a:lnTo>
                <a:lnTo>
                  <a:pt x="816" y="1148"/>
                </a:lnTo>
                <a:lnTo>
                  <a:pt x="816" y="1146"/>
                </a:lnTo>
                <a:lnTo>
                  <a:pt x="817" y="1146"/>
                </a:lnTo>
                <a:lnTo>
                  <a:pt x="817" y="1145"/>
                </a:lnTo>
                <a:lnTo>
                  <a:pt x="819" y="1145"/>
                </a:lnTo>
                <a:lnTo>
                  <a:pt x="820" y="1145"/>
                </a:lnTo>
                <a:lnTo>
                  <a:pt x="820" y="1143"/>
                </a:lnTo>
                <a:lnTo>
                  <a:pt x="822" y="1142"/>
                </a:lnTo>
                <a:lnTo>
                  <a:pt x="820" y="1143"/>
                </a:lnTo>
                <a:lnTo>
                  <a:pt x="820" y="1145"/>
                </a:lnTo>
                <a:lnTo>
                  <a:pt x="822" y="1145"/>
                </a:lnTo>
                <a:lnTo>
                  <a:pt x="822" y="1143"/>
                </a:lnTo>
                <a:lnTo>
                  <a:pt x="823" y="1143"/>
                </a:lnTo>
                <a:lnTo>
                  <a:pt x="822" y="1142"/>
                </a:lnTo>
                <a:lnTo>
                  <a:pt x="822" y="1140"/>
                </a:lnTo>
                <a:lnTo>
                  <a:pt x="822" y="1139"/>
                </a:lnTo>
                <a:lnTo>
                  <a:pt x="822" y="1140"/>
                </a:lnTo>
                <a:lnTo>
                  <a:pt x="822" y="1142"/>
                </a:lnTo>
                <a:lnTo>
                  <a:pt x="822" y="1140"/>
                </a:lnTo>
                <a:lnTo>
                  <a:pt x="822" y="1139"/>
                </a:lnTo>
                <a:lnTo>
                  <a:pt x="822" y="1138"/>
                </a:lnTo>
                <a:lnTo>
                  <a:pt x="820" y="1136"/>
                </a:lnTo>
                <a:lnTo>
                  <a:pt x="820" y="1135"/>
                </a:lnTo>
                <a:lnTo>
                  <a:pt x="820" y="1133"/>
                </a:lnTo>
                <a:lnTo>
                  <a:pt x="820" y="1135"/>
                </a:lnTo>
                <a:lnTo>
                  <a:pt x="822" y="1136"/>
                </a:lnTo>
                <a:lnTo>
                  <a:pt x="822" y="1135"/>
                </a:lnTo>
                <a:lnTo>
                  <a:pt x="822" y="1133"/>
                </a:lnTo>
                <a:lnTo>
                  <a:pt x="820" y="1133"/>
                </a:lnTo>
                <a:lnTo>
                  <a:pt x="820" y="1132"/>
                </a:lnTo>
                <a:lnTo>
                  <a:pt x="819" y="1130"/>
                </a:lnTo>
                <a:lnTo>
                  <a:pt x="820" y="1130"/>
                </a:lnTo>
                <a:lnTo>
                  <a:pt x="820" y="1129"/>
                </a:lnTo>
                <a:lnTo>
                  <a:pt x="819" y="1129"/>
                </a:lnTo>
                <a:lnTo>
                  <a:pt x="817" y="1129"/>
                </a:lnTo>
                <a:lnTo>
                  <a:pt x="817" y="1127"/>
                </a:lnTo>
                <a:lnTo>
                  <a:pt x="816" y="1127"/>
                </a:lnTo>
                <a:lnTo>
                  <a:pt x="816" y="1126"/>
                </a:lnTo>
                <a:lnTo>
                  <a:pt x="814" y="1126"/>
                </a:lnTo>
                <a:lnTo>
                  <a:pt x="814" y="1124"/>
                </a:lnTo>
                <a:lnTo>
                  <a:pt x="814" y="1123"/>
                </a:lnTo>
                <a:lnTo>
                  <a:pt x="813" y="1123"/>
                </a:lnTo>
                <a:lnTo>
                  <a:pt x="814" y="1124"/>
                </a:lnTo>
                <a:lnTo>
                  <a:pt x="813" y="1124"/>
                </a:lnTo>
                <a:lnTo>
                  <a:pt x="813" y="1123"/>
                </a:lnTo>
                <a:lnTo>
                  <a:pt x="811" y="1123"/>
                </a:lnTo>
                <a:lnTo>
                  <a:pt x="811" y="1124"/>
                </a:lnTo>
                <a:lnTo>
                  <a:pt x="813" y="1124"/>
                </a:lnTo>
                <a:lnTo>
                  <a:pt x="814" y="1124"/>
                </a:lnTo>
                <a:lnTo>
                  <a:pt x="814" y="1126"/>
                </a:lnTo>
                <a:lnTo>
                  <a:pt x="816" y="1127"/>
                </a:lnTo>
                <a:lnTo>
                  <a:pt x="817" y="1129"/>
                </a:lnTo>
                <a:lnTo>
                  <a:pt x="819" y="1130"/>
                </a:lnTo>
                <a:lnTo>
                  <a:pt x="819" y="1132"/>
                </a:lnTo>
                <a:lnTo>
                  <a:pt x="820" y="1133"/>
                </a:lnTo>
                <a:lnTo>
                  <a:pt x="819" y="1133"/>
                </a:lnTo>
                <a:lnTo>
                  <a:pt x="819" y="1132"/>
                </a:lnTo>
                <a:lnTo>
                  <a:pt x="819" y="1130"/>
                </a:lnTo>
                <a:lnTo>
                  <a:pt x="817" y="1129"/>
                </a:lnTo>
                <a:lnTo>
                  <a:pt x="814" y="1127"/>
                </a:lnTo>
                <a:lnTo>
                  <a:pt x="814" y="1126"/>
                </a:lnTo>
                <a:lnTo>
                  <a:pt x="813" y="1124"/>
                </a:lnTo>
                <a:lnTo>
                  <a:pt x="811" y="1124"/>
                </a:lnTo>
                <a:lnTo>
                  <a:pt x="810" y="1123"/>
                </a:lnTo>
                <a:lnTo>
                  <a:pt x="807" y="1121"/>
                </a:lnTo>
                <a:lnTo>
                  <a:pt x="805" y="1120"/>
                </a:lnTo>
                <a:lnTo>
                  <a:pt x="804" y="1120"/>
                </a:lnTo>
                <a:lnTo>
                  <a:pt x="802" y="1117"/>
                </a:lnTo>
                <a:lnTo>
                  <a:pt x="801" y="1115"/>
                </a:lnTo>
                <a:lnTo>
                  <a:pt x="802" y="1114"/>
                </a:lnTo>
                <a:lnTo>
                  <a:pt x="802" y="1113"/>
                </a:lnTo>
                <a:lnTo>
                  <a:pt x="802" y="1111"/>
                </a:lnTo>
                <a:lnTo>
                  <a:pt x="802" y="1110"/>
                </a:lnTo>
                <a:lnTo>
                  <a:pt x="801" y="1108"/>
                </a:lnTo>
                <a:lnTo>
                  <a:pt x="800" y="1107"/>
                </a:lnTo>
                <a:lnTo>
                  <a:pt x="798" y="1107"/>
                </a:lnTo>
                <a:lnTo>
                  <a:pt x="797" y="1105"/>
                </a:lnTo>
                <a:lnTo>
                  <a:pt x="794" y="1104"/>
                </a:lnTo>
                <a:lnTo>
                  <a:pt x="792" y="1102"/>
                </a:lnTo>
                <a:lnTo>
                  <a:pt x="789" y="1099"/>
                </a:lnTo>
                <a:lnTo>
                  <a:pt x="789" y="1098"/>
                </a:lnTo>
                <a:lnTo>
                  <a:pt x="788" y="1095"/>
                </a:lnTo>
                <a:lnTo>
                  <a:pt x="786" y="1093"/>
                </a:lnTo>
                <a:lnTo>
                  <a:pt x="785" y="1090"/>
                </a:lnTo>
                <a:lnTo>
                  <a:pt x="786" y="1089"/>
                </a:lnTo>
                <a:lnTo>
                  <a:pt x="786" y="1085"/>
                </a:lnTo>
                <a:lnTo>
                  <a:pt x="788" y="1082"/>
                </a:lnTo>
                <a:lnTo>
                  <a:pt x="788" y="1079"/>
                </a:lnTo>
                <a:lnTo>
                  <a:pt x="789" y="1077"/>
                </a:lnTo>
                <a:lnTo>
                  <a:pt x="789" y="1076"/>
                </a:lnTo>
                <a:lnTo>
                  <a:pt x="791" y="1074"/>
                </a:lnTo>
                <a:lnTo>
                  <a:pt x="791" y="1073"/>
                </a:lnTo>
                <a:lnTo>
                  <a:pt x="792" y="1073"/>
                </a:lnTo>
                <a:lnTo>
                  <a:pt x="792" y="1074"/>
                </a:lnTo>
                <a:lnTo>
                  <a:pt x="792" y="1076"/>
                </a:lnTo>
                <a:lnTo>
                  <a:pt x="792" y="1077"/>
                </a:lnTo>
                <a:lnTo>
                  <a:pt x="791" y="1079"/>
                </a:lnTo>
                <a:lnTo>
                  <a:pt x="789" y="1079"/>
                </a:lnTo>
                <a:lnTo>
                  <a:pt x="789" y="1080"/>
                </a:lnTo>
                <a:lnTo>
                  <a:pt x="788" y="1082"/>
                </a:lnTo>
                <a:lnTo>
                  <a:pt x="788" y="1083"/>
                </a:lnTo>
                <a:lnTo>
                  <a:pt x="788" y="1085"/>
                </a:lnTo>
                <a:lnTo>
                  <a:pt x="786" y="1089"/>
                </a:lnTo>
                <a:lnTo>
                  <a:pt x="786" y="1090"/>
                </a:lnTo>
                <a:lnTo>
                  <a:pt x="788" y="1090"/>
                </a:lnTo>
                <a:lnTo>
                  <a:pt x="788" y="1092"/>
                </a:lnTo>
                <a:lnTo>
                  <a:pt x="789" y="1093"/>
                </a:lnTo>
                <a:lnTo>
                  <a:pt x="788" y="1095"/>
                </a:lnTo>
                <a:lnTo>
                  <a:pt x="788" y="1093"/>
                </a:lnTo>
                <a:lnTo>
                  <a:pt x="786" y="1093"/>
                </a:lnTo>
                <a:lnTo>
                  <a:pt x="788" y="1095"/>
                </a:lnTo>
                <a:lnTo>
                  <a:pt x="789" y="1096"/>
                </a:lnTo>
                <a:lnTo>
                  <a:pt x="789" y="1098"/>
                </a:lnTo>
                <a:lnTo>
                  <a:pt x="789" y="1096"/>
                </a:lnTo>
                <a:lnTo>
                  <a:pt x="789" y="1095"/>
                </a:lnTo>
                <a:lnTo>
                  <a:pt x="791" y="1095"/>
                </a:lnTo>
                <a:lnTo>
                  <a:pt x="792" y="1095"/>
                </a:lnTo>
                <a:lnTo>
                  <a:pt x="794" y="1096"/>
                </a:lnTo>
                <a:lnTo>
                  <a:pt x="794" y="1098"/>
                </a:lnTo>
                <a:lnTo>
                  <a:pt x="795" y="1098"/>
                </a:lnTo>
                <a:lnTo>
                  <a:pt x="797" y="1098"/>
                </a:lnTo>
                <a:lnTo>
                  <a:pt x="798" y="1098"/>
                </a:lnTo>
                <a:lnTo>
                  <a:pt x="800" y="1099"/>
                </a:lnTo>
                <a:lnTo>
                  <a:pt x="804" y="1099"/>
                </a:lnTo>
                <a:lnTo>
                  <a:pt x="805" y="1098"/>
                </a:lnTo>
                <a:lnTo>
                  <a:pt x="807" y="1098"/>
                </a:lnTo>
                <a:lnTo>
                  <a:pt x="808" y="1098"/>
                </a:lnTo>
                <a:lnTo>
                  <a:pt x="810" y="1096"/>
                </a:lnTo>
                <a:lnTo>
                  <a:pt x="811" y="1098"/>
                </a:lnTo>
                <a:lnTo>
                  <a:pt x="813" y="1098"/>
                </a:lnTo>
                <a:lnTo>
                  <a:pt x="813" y="1096"/>
                </a:lnTo>
                <a:lnTo>
                  <a:pt x="811" y="1096"/>
                </a:lnTo>
                <a:lnTo>
                  <a:pt x="811" y="1095"/>
                </a:lnTo>
                <a:lnTo>
                  <a:pt x="813" y="1095"/>
                </a:lnTo>
                <a:lnTo>
                  <a:pt x="814" y="1093"/>
                </a:lnTo>
                <a:lnTo>
                  <a:pt x="813" y="1093"/>
                </a:lnTo>
                <a:lnTo>
                  <a:pt x="811" y="1093"/>
                </a:lnTo>
                <a:lnTo>
                  <a:pt x="810" y="1093"/>
                </a:lnTo>
                <a:lnTo>
                  <a:pt x="808" y="1095"/>
                </a:lnTo>
                <a:lnTo>
                  <a:pt x="807" y="1095"/>
                </a:lnTo>
                <a:lnTo>
                  <a:pt x="807" y="1096"/>
                </a:lnTo>
                <a:lnTo>
                  <a:pt x="807" y="1095"/>
                </a:lnTo>
                <a:lnTo>
                  <a:pt x="808" y="1095"/>
                </a:lnTo>
                <a:lnTo>
                  <a:pt x="810" y="1093"/>
                </a:lnTo>
                <a:lnTo>
                  <a:pt x="811" y="1093"/>
                </a:lnTo>
                <a:lnTo>
                  <a:pt x="813" y="1092"/>
                </a:lnTo>
                <a:lnTo>
                  <a:pt x="814" y="1092"/>
                </a:lnTo>
                <a:lnTo>
                  <a:pt x="816" y="1090"/>
                </a:lnTo>
                <a:lnTo>
                  <a:pt x="817" y="1089"/>
                </a:lnTo>
                <a:lnTo>
                  <a:pt x="817" y="1088"/>
                </a:lnTo>
                <a:lnTo>
                  <a:pt x="817" y="1086"/>
                </a:lnTo>
                <a:lnTo>
                  <a:pt x="817" y="1085"/>
                </a:lnTo>
                <a:lnTo>
                  <a:pt x="817" y="1083"/>
                </a:lnTo>
                <a:lnTo>
                  <a:pt x="816" y="1082"/>
                </a:lnTo>
                <a:lnTo>
                  <a:pt x="817" y="1080"/>
                </a:lnTo>
                <a:lnTo>
                  <a:pt x="817" y="1079"/>
                </a:lnTo>
                <a:lnTo>
                  <a:pt x="819" y="1079"/>
                </a:lnTo>
                <a:lnTo>
                  <a:pt x="820" y="1077"/>
                </a:lnTo>
                <a:lnTo>
                  <a:pt x="822" y="1077"/>
                </a:lnTo>
                <a:lnTo>
                  <a:pt x="822" y="1076"/>
                </a:lnTo>
                <a:lnTo>
                  <a:pt x="823" y="1076"/>
                </a:lnTo>
                <a:lnTo>
                  <a:pt x="823" y="1074"/>
                </a:lnTo>
                <a:lnTo>
                  <a:pt x="825" y="1073"/>
                </a:lnTo>
                <a:lnTo>
                  <a:pt x="825" y="1074"/>
                </a:lnTo>
                <a:lnTo>
                  <a:pt x="823" y="1076"/>
                </a:lnTo>
                <a:lnTo>
                  <a:pt x="825" y="1076"/>
                </a:lnTo>
                <a:lnTo>
                  <a:pt x="826" y="1076"/>
                </a:lnTo>
                <a:lnTo>
                  <a:pt x="826" y="1077"/>
                </a:lnTo>
                <a:lnTo>
                  <a:pt x="827" y="1076"/>
                </a:lnTo>
                <a:lnTo>
                  <a:pt x="829" y="1076"/>
                </a:lnTo>
                <a:lnTo>
                  <a:pt x="830" y="1076"/>
                </a:lnTo>
                <a:lnTo>
                  <a:pt x="832" y="1076"/>
                </a:lnTo>
                <a:lnTo>
                  <a:pt x="833" y="1076"/>
                </a:lnTo>
                <a:lnTo>
                  <a:pt x="835" y="1077"/>
                </a:lnTo>
                <a:lnTo>
                  <a:pt x="836" y="1077"/>
                </a:lnTo>
                <a:lnTo>
                  <a:pt x="836" y="1079"/>
                </a:lnTo>
                <a:lnTo>
                  <a:pt x="838" y="1079"/>
                </a:lnTo>
                <a:lnTo>
                  <a:pt x="838" y="1080"/>
                </a:lnTo>
                <a:lnTo>
                  <a:pt x="839" y="1080"/>
                </a:lnTo>
                <a:lnTo>
                  <a:pt x="841" y="1080"/>
                </a:lnTo>
                <a:lnTo>
                  <a:pt x="842" y="1080"/>
                </a:lnTo>
                <a:lnTo>
                  <a:pt x="844" y="1080"/>
                </a:lnTo>
                <a:lnTo>
                  <a:pt x="845" y="1082"/>
                </a:lnTo>
                <a:lnTo>
                  <a:pt x="845" y="1083"/>
                </a:lnTo>
                <a:lnTo>
                  <a:pt x="845" y="1085"/>
                </a:lnTo>
                <a:lnTo>
                  <a:pt x="845" y="1086"/>
                </a:lnTo>
                <a:lnTo>
                  <a:pt x="845" y="1088"/>
                </a:lnTo>
                <a:lnTo>
                  <a:pt x="845" y="1089"/>
                </a:lnTo>
                <a:lnTo>
                  <a:pt x="844" y="1089"/>
                </a:lnTo>
                <a:lnTo>
                  <a:pt x="845" y="1089"/>
                </a:lnTo>
                <a:lnTo>
                  <a:pt x="845" y="1088"/>
                </a:lnTo>
                <a:lnTo>
                  <a:pt x="847" y="1088"/>
                </a:lnTo>
                <a:lnTo>
                  <a:pt x="848" y="1088"/>
                </a:lnTo>
                <a:lnTo>
                  <a:pt x="848" y="1089"/>
                </a:lnTo>
                <a:lnTo>
                  <a:pt x="850" y="1089"/>
                </a:lnTo>
                <a:lnTo>
                  <a:pt x="850" y="1090"/>
                </a:lnTo>
                <a:lnTo>
                  <a:pt x="851" y="1090"/>
                </a:lnTo>
                <a:lnTo>
                  <a:pt x="851" y="1092"/>
                </a:lnTo>
                <a:lnTo>
                  <a:pt x="850" y="1092"/>
                </a:lnTo>
                <a:lnTo>
                  <a:pt x="851" y="1093"/>
                </a:lnTo>
                <a:lnTo>
                  <a:pt x="851" y="1095"/>
                </a:lnTo>
                <a:lnTo>
                  <a:pt x="852" y="1095"/>
                </a:lnTo>
                <a:lnTo>
                  <a:pt x="852" y="1096"/>
                </a:lnTo>
                <a:lnTo>
                  <a:pt x="854" y="1096"/>
                </a:lnTo>
                <a:lnTo>
                  <a:pt x="854" y="1098"/>
                </a:lnTo>
                <a:lnTo>
                  <a:pt x="855" y="1099"/>
                </a:lnTo>
                <a:lnTo>
                  <a:pt x="855" y="1101"/>
                </a:lnTo>
                <a:lnTo>
                  <a:pt x="857" y="1101"/>
                </a:lnTo>
                <a:lnTo>
                  <a:pt x="857" y="1102"/>
                </a:lnTo>
                <a:lnTo>
                  <a:pt x="858" y="1104"/>
                </a:lnTo>
                <a:lnTo>
                  <a:pt x="860" y="1104"/>
                </a:lnTo>
                <a:lnTo>
                  <a:pt x="863" y="1104"/>
                </a:lnTo>
                <a:lnTo>
                  <a:pt x="864" y="1104"/>
                </a:lnTo>
                <a:lnTo>
                  <a:pt x="864" y="1105"/>
                </a:lnTo>
                <a:lnTo>
                  <a:pt x="864" y="1107"/>
                </a:lnTo>
                <a:lnTo>
                  <a:pt x="866" y="1108"/>
                </a:lnTo>
                <a:lnTo>
                  <a:pt x="867" y="1108"/>
                </a:lnTo>
                <a:lnTo>
                  <a:pt x="869" y="1108"/>
                </a:lnTo>
                <a:lnTo>
                  <a:pt x="870" y="1108"/>
                </a:lnTo>
                <a:lnTo>
                  <a:pt x="870" y="1107"/>
                </a:lnTo>
                <a:lnTo>
                  <a:pt x="870" y="1105"/>
                </a:lnTo>
                <a:lnTo>
                  <a:pt x="872" y="1105"/>
                </a:lnTo>
                <a:lnTo>
                  <a:pt x="873" y="1104"/>
                </a:lnTo>
                <a:lnTo>
                  <a:pt x="874" y="1101"/>
                </a:lnTo>
                <a:lnTo>
                  <a:pt x="876" y="1099"/>
                </a:lnTo>
                <a:lnTo>
                  <a:pt x="877" y="1099"/>
                </a:lnTo>
                <a:lnTo>
                  <a:pt x="879" y="1098"/>
                </a:lnTo>
                <a:lnTo>
                  <a:pt x="880" y="1098"/>
                </a:lnTo>
                <a:lnTo>
                  <a:pt x="882" y="1096"/>
                </a:lnTo>
                <a:lnTo>
                  <a:pt x="883" y="1096"/>
                </a:lnTo>
                <a:lnTo>
                  <a:pt x="883" y="1095"/>
                </a:lnTo>
                <a:lnTo>
                  <a:pt x="882" y="1095"/>
                </a:lnTo>
                <a:lnTo>
                  <a:pt x="883" y="1095"/>
                </a:lnTo>
                <a:lnTo>
                  <a:pt x="885" y="1095"/>
                </a:lnTo>
                <a:lnTo>
                  <a:pt x="886" y="1093"/>
                </a:lnTo>
                <a:lnTo>
                  <a:pt x="886" y="1092"/>
                </a:lnTo>
                <a:lnTo>
                  <a:pt x="886" y="1090"/>
                </a:lnTo>
                <a:lnTo>
                  <a:pt x="885" y="1090"/>
                </a:lnTo>
                <a:lnTo>
                  <a:pt x="885" y="1089"/>
                </a:lnTo>
                <a:lnTo>
                  <a:pt x="886" y="1090"/>
                </a:lnTo>
                <a:lnTo>
                  <a:pt x="886" y="1089"/>
                </a:lnTo>
                <a:lnTo>
                  <a:pt x="886" y="1088"/>
                </a:lnTo>
                <a:lnTo>
                  <a:pt x="886" y="1086"/>
                </a:lnTo>
                <a:lnTo>
                  <a:pt x="886" y="1085"/>
                </a:lnTo>
                <a:lnTo>
                  <a:pt x="888" y="1085"/>
                </a:lnTo>
                <a:lnTo>
                  <a:pt x="888" y="1086"/>
                </a:lnTo>
                <a:lnTo>
                  <a:pt x="889" y="1086"/>
                </a:lnTo>
                <a:lnTo>
                  <a:pt x="888" y="1086"/>
                </a:lnTo>
                <a:lnTo>
                  <a:pt x="888" y="1088"/>
                </a:lnTo>
                <a:lnTo>
                  <a:pt x="889" y="1088"/>
                </a:lnTo>
                <a:lnTo>
                  <a:pt x="889" y="1086"/>
                </a:lnTo>
                <a:lnTo>
                  <a:pt x="889" y="1088"/>
                </a:lnTo>
                <a:lnTo>
                  <a:pt x="889" y="1089"/>
                </a:lnTo>
                <a:lnTo>
                  <a:pt x="889" y="1090"/>
                </a:lnTo>
                <a:lnTo>
                  <a:pt x="889" y="1089"/>
                </a:lnTo>
                <a:lnTo>
                  <a:pt x="891" y="1089"/>
                </a:lnTo>
                <a:lnTo>
                  <a:pt x="889" y="1089"/>
                </a:lnTo>
                <a:lnTo>
                  <a:pt x="891" y="1089"/>
                </a:lnTo>
                <a:lnTo>
                  <a:pt x="892" y="1088"/>
                </a:lnTo>
                <a:lnTo>
                  <a:pt x="891" y="1088"/>
                </a:lnTo>
                <a:lnTo>
                  <a:pt x="891" y="1086"/>
                </a:lnTo>
                <a:lnTo>
                  <a:pt x="889" y="1086"/>
                </a:lnTo>
                <a:lnTo>
                  <a:pt x="889" y="1085"/>
                </a:lnTo>
                <a:lnTo>
                  <a:pt x="889" y="1086"/>
                </a:lnTo>
                <a:lnTo>
                  <a:pt x="891" y="1086"/>
                </a:lnTo>
                <a:lnTo>
                  <a:pt x="889" y="1085"/>
                </a:lnTo>
                <a:lnTo>
                  <a:pt x="888" y="1085"/>
                </a:lnTo>
                <a:lnTo>
                  <a:pt x="886" y="1085"/>
                </a:lnTo>
                <a:lnTo>
                  <a:pt x="886" y="1083"/>
                </a:lnTo>
                <a:lnTo>
                  <a:pt x="885" y="1083"/>
                </a:lnTo>
                <a:lnTo>
                  <a:pt x="885" y="1085"/>
                </a:lnTo>
                <a:lnTo>
                  <a:pt x="883" y="1085"/>
                </a:lnTo>
                <a:lnTo>
                  <a:pt x="883" y="1086"/>
                </a:lnTo>
                <a:lnTo>
                  <a:pt x="883" y="1088"/>
                </a:lnTo>
                <a:lnTo>
                  <a:pt x="883" y="1089"/>
                </a:lnTo>
                <a:lnTo>
                  <a:pt x="885" y="1089"/>
                </a:lnTo>
                <a:lnTo>
                  <a:pt x="883" y="1090"/>
                </a:lnTo>
                <a:lnTo>
                  <a:pt x="882" y="1090"/>
                </a:lnTo>
                <a:lnTo>
                  <a:pt x="880" y="1092"/>
                </a:lnTo>
                <a:lnTo>
                  <a:pt x="879" y="1092"/>
                </a:lnTo>
                <a:lnTo>
                  <a:pt x="879" y="1090"/>
                </a:lnTo>
                <a:lnTo>
                  <a:pt x="880" y="1090"/>
                </a:lnTo>
                <a:lnTo>
                  <a:pt x="880" y="1089"/>
                </a:lnTo>
                <a:lnTo>
                  <a:pt x="879" y="1089"/>
                </a:lnTo>
                <a:lnTo>
                  <a:pt x="877" y="1089"/>
                </a:lnTo>
                <a:lnTo>
                  <a:pt x="876" y="1089"/>
                </a:lnTo>
                <a:lnTo>
                  <a:pt x="874" y="1089"/>
                </a:lnTo>
                <a:lnTo>
                  <a:pt x="873" y="1088"/>
                </a:lnTo>
                <a:lnTo>
                  <a:pt x="873" y="1089"/>
                </a:lnTo>
                <a:lnTo>
                  <a:pt x="874" y="1089"/>
                </a:lnTo>
                <a:lnTo>
                  <a:pt x="876" y="1089"/>
                </a:lnTo>
                <a:lnTo>
                  <a:pt x="876" y="1090"/>
                </a:lnTo>
                <a:lnTo>
                  <a:pt x="874" y="1090"/>
                </a:lnTo>
                <a:lnTo>
                  <a:pt x="873" y="1090"/>
                </a:lnTo>
                <a:lnTo>
                  <a:pt x="872" y="1090"/>
                </a:lnTo>
                <a:lnTo>
                  <a:pt x="870" y="1090"/>
                </a:lnTo>
                <a:lnTo>
                  <a:pt x="869" y="1092"/>
                </a:lnTo>
                <a:lnTo>
                  <a:pt x="867" y="1090"/>
                </a:lnTo>
                <a:lnTo>
                  <a:pt x="867" y="1089"/>
                </a:lnTo>
                <a:lnTo>
                  <a:pt x="866" y="1089"/>
                </a:lnTo>
                <a:lnTo>
                  <a:pt x="866" y="1088"/>
                </a:lnTo>
                <a:lnTo>
                  <a:pt x="864" y="1088"/>
                </a:lnTo>
                <a:lnTo>
                  <a:pt x="863" y="1088"/>
                </a:lnTo>
                <a:lnTo>
                  <a:pt x="861" y="1088"/>
                </a:lnTo>
                <a:lnTo>
                  <a:pt x="860" y="1088"/>
                </a:lnTo>
                <a:lnTo>
                  <a:pt x="858" y="1088"/>
                </a:lnTo>
                <a:lnTo>
                  <a:pt x="857" y="1086"/>
                </a:lnTo>
                <a:lnTo>
                  <a:pt x="855" y="1088"/>
                </a:lnTo>
                <a:lnTo>
                  <a:pt x="855" y="1089"/>
                </a:lnTo>
                <a:lnTo>
                  <a:pt x="855" y="1090"/>
                </a:lnTo>
                <a:lnTo>
                  <a:pt x="855" y="1092"/>
                </a:lnTo>
                <a:lnTo>
                  <a:pt x="857" y="1092"/>
                </a:lnTo>
                <a:lnTo>
                  <a:pt x="857" y="1093"/>
                </a:lnTo>
                <a:lnTo>
                  <a:pt x="858" y="1093"/>
                </a:lnTo>
                <a:lnTo>
                  <a:pt x="858" y="1095"/>
                </a:lnTo>
                <a:lnTo>
                  <a:pt x="857" y="1095"/>
                </a:lnTo>
                <a:lnTo>
                  <a:pt x="855" y="1093"/>
                </a:lnTo>
                <a:lnTo>
                  <a:pt x="854" y="1093"/>
                </a:lnTo>
                <a:lnTo>
                  <a:pt x="852" y="1092"/>
                </a:lnTo>
                <a:lnTo>
                  <a:pt x="852" y="1090"/>
                </a:lnTo>
                <a:lnTo>
                  <a:pt x="852" y="1089"/>
                </a:lnTo>
                <a:lnTo>
                  <a:pt x="851" y="1089"/>
                </a:lnTo>
                <a:lnTo>
                  <a:pt x="851" y="1090"/>
                </a:lnTo>
                <a:lnTo>
                  <a:pt x="850" y="1089"/>
                </a:lnTo>
                <a:lnTo>
                  <a:pt x="848" y="1088"/>
                </a:lnTo>
                <a:lnTo>
                  <a:pt x="847" y="1086"/>
                </a:lnTo>
                <a:lnTo>
                  <a:pt x="845" y="1086"/>
                </a:lnTo>
                <a:lnTo>
                  <a:pt x="845" y="1085"/>
                </a:lnTo>
                <a:lnTo>
                  <a:pt x="845" y="1083"/>
                </a:lnTo>
                <a:lnTo>
                  <a:pt x="847" y="1083"/>
                </a:lnTo>
                <a:lnTo>
                  <a:pt x="845" y="1082"/>
                </a:lnTo>
                <a:lnTo>
                  <a:pt x="845" y="1080"/>
                </a:lnTo>
                <a:lnTo>
                  <a:pt x="845" y="1079"/>
                </a:lnTo>
                <a:lnTo>
                  <a:pt x="845" y="1077"/>
                </a:lnTo>
                <a:lnTo>
                  <a:pt x="844" y="1077"/>
                </a:lnTo>
                <a:lnTo>
                  <a:pt x="844" y="1076"/>
                </a:lnTo>
                <a:lnTo>
                  <a:pt x="842" y="1076"/>
                </a:lnTo>
                <a:lnTo>
                  <a:pt x="841" y="1074"/>
                </a:lnTo>
                <a:lnTo>
                  <a:pt x="839" y="1073"/>
                </a:lnTo>
                <a:lnTo>
                  <a:pt x="838" y="1071"/>
                </a:lnTo>
                <a:lnTo>
                  <a:pt x="836" y="1071"/>
                </a:lnTo>
                <a:lnTo>
                  <a:pt x="835" y="1070"/>
                </a:lnTo>
                <a:lnTo>
                  <a:pt x="833" y="1070"/>
                </a:lnTo>
                <a:lnTo>
                  <a:pt x="832" y="1070"/>
                </a:lnTo>
                <a:lnTo>
                  <a:pt x="832" y="1068"/>
                </a:lnTo>
                <a:lnTo>
                  <a:pt x="830" y="1068"/>
                </a:lnTo>
                <a:lnTo>
                  <a:pt x="829" y="1068"/>
                </a:lnTo>
                <a:lnTo>
                  <a:pt x="827" y="1068"/>
                </a:lnTo>
                <a:lnTo>
                  <a:pt x="827" y="1067"/>
                </a:lnTo>
                <a:lnTo>
                  <a:pt x="826" y="1067"/>
                </a:lnTo>
                <a:lnTo>
                  <a:pt x="825" y="1067"/>
                </a:lnTo>
                <a:lnTo>
                  <a:pt x="825" y="1068"/>
                </a:lnTo>
                <a:lnTo>
                  <a:pt x="823" y="1068"/>
                </a:lnTo>
                <a:lnTo>
                  <a:pt x="823" y="1070"/>
                </a:lnTo>
                <a:lnTo>
                  <a:pt x="825" y="1071"/>
                </a:lnTo>
                <a:lnTo>
                  <a:pt x="825" y="1073"/>
                </a:lnTo>
                <a:lnTo>
                  <a:pt x="823" y="1071"/>
                </a:lnTo>
                <a:lnTo>
                  <a:pt x="823" y="1070"/>
                </a:lnTo>
                <a:lnTo>
                  <a:pt x="822" y="1070"/>
                </a:lnTo>
                <a:lnTo>
                  <a:pt x="822" y="1068"/>
                </a:lnTo>
                <a:lnTo>
                  <a:pt x="820" y="1067"/>
                </a:lnTo>
                <a:lnTo>
                  <a:pt x="819" y="1067"/>
                </a:lnTo>
                <a:lnTo>
                  <a:pt x="817" y="1065"/>
                </a:lnTo>
                <a:lnTo>
                  <a:pt x="816" y="1065"/>
                </a:lnTo>
                <a:lnTo>
                  <a:pt x="816" y="1064"/>
                </a:lnTo>
                <a:lnTo>
                  <a:pt x="814" y="1064"/>
                </a:lnTo>
                <a:lnTo>
                  <a:pt x="813" y="1064"/>
                </a:lnTo>
                <a:lnTo>
                  <a:pt x="810" y="1065"/>
                </a:lnTo>
                <a:lnTo>
                  <a:pt x="810" y="1064"/>
                </a:lnTo>
                <a:lnTo>
                  <a:pt x="810" y="1063"/>
                </a:lnTo>
                <a:lnTo>
                  <a:pt x="808" y="1061"/>
                </a:lnTo>
                <a:lnTo>
                  <a:pt x="807" y="1061"/>
                </a:lnTo>
                <a:lnTo>
                  <a:pt x="805" y="1063"/>
                </a:lnTo>
                <a:lnTo>
                  <a:pt x="805" y="1061"/>
                </a:lnTo>
                <a:lnTo>
                  <a:pt x="804" y="1061"/>
                </a:lnTo>
                <a:lnTo>
                  <a:pt x="802" y="1061"/>
                </a:lnTo>
                <a:lnTo>
                  <a:pt x="802" y="1060"/>
                </a:lnTo>
                <a:lnTo>
                  <a:pt x="798" y="1060"/>
                </a:lnTo>
                <a:lnTo>
                  <a:pt x="797" y="1060"/>
                </a:lnTo>
                <a:lnTo>
                  <a:pt x="795" y="1058"/>
                </a:lnTo>
                <a:lnTo>
                  <a:pt x="794" y="1058"/>
                </a:lnTo>
                <a:lnTo>
                  <a:pt x="792" y="1058"/>
                </a:lnTo>
                <a:lnTo>
                  <a:pt x="791" y="1058"/>
                </a:lnTo>
                <a:lnTo>
                  <a:pt x="789" y="1058"/>
                </a:lnTo>
                <a:lnTo>
                  <a:pt x="788" y="1058"/>
                </a:lnTo>
                <a:lnTo>
                  <a:pt x="786" y="1058"/>
                </a:lnTo>
                <a:lnTo>
                  <a:pt x="788" y="1058"/>
                </a:lnTo>
                <a:lnTo>
                  <a:pt x="788" y="1060"/>
                </a:lnTo>
                <a:lnTo>
                  <a:pt x="789" y="1060"/>
                </a:lnTo>
                <a:lnTo>
                  <a:pt x="791" y="1060"/>
                </a:lnTo>
                <a:lnTo>
                  <a:pt x="791" y="1061"/>
                </a:lnTo>
                <a:lnTo>
                  <a:pt x="791" y="1060"/>
                </a:lnTo>
                <a:lnTo>
                  <a:pt x="792" y="1060"/>
                </a:lnTo>
                <a:lnTo>
                  <a:pt x="792" y="1061"/>
                </a:lnTo>
                <a:lnTo>
                  <a:pt x="791" y="1061"/>
                </a:lnTo>
                <a:lnTo>
                  <a:pt x="792" y="1061"/>
                </a:lnTo>
                <a:lnTo>
                  <a:pt x="792" y="1063"/>
                </a:lnTo>
                <a:lnTo>
                  <a:pt x="794" y="1063"/>
                </a:lnTo>
                <a:lnTo>
                  <a:pt x="794" y="1061"/>
                </a:lnTo>
                <a:lnTo>
                  <a:pt x="795" y="1061"/>
                </a:lnTo>
                <a:lnTo>
                  <a:pt x="797" y="1061"/>
                </a:lnTo>
                <a:lnTo>
                  <a:pt x="798" y="1061"/>
                </a:lnTo>
                <a:lnTo>
                  <a:pt x="800" y="1061"/>
                </a:lnTo>
                <a:lnTo>
                  <a:pt x="798" y="1063"/>
                </a:lnTo>
                <a:lnTo>
                  <a:pt x="797" y="1063"/>
                </a:lnTo>
                <a:lnTo>
                  <a:pt x="798" y="1064"/>
                </a:lnTo>
                <a:lnTo>
                  <a:pt x="800" y="1064"/>
                </a:lnTo>
                <a:lnTo>
                  <a:pt x="802" y="1064"/>
                </a:lnTo>
                <a:lnTo>
                  <a:pt x="804" y="1065"/>
                </a:lnTo>
                <a:lnTo>
                  <a:pt x="807" y="1064"/>
                </a:lnTo>
                <a:lnTo>
                  <a:pt x="808" y="1064"/>
                </a:lnTo>
                <a:lnTo>
                  <a:pt x="808" y="1065"/>
                </a:lnTo>
                <a:lnTo>
                  <a:pt x="807" y="1065"/>
                </a:lnTo>
                <a:lnTo>
                  <a:pt x="802" y="1065"/>
                </a:lnTo>
                <a:lnTo>
                  <a:pt x="800" y="1064"/>
                </a:lnTo>
                <a:lnTo>
                  <a:pt x="798" y="1064"/>
                </a:lnTo>
                <a:lnTo>
                  <a:pt x="797" y="1064"/>
                </a:lnTo>
                <a:lnTo>
                  <a:pt x="795" y="1064"/>
                </a:lnTo>
                <a:lnTo>
                  <a:pt x="794" y="1063"/>
                </a:lnTo>
                <a:lnTo>
                  <a:pt x="792" y="1063"/>
                </a:lnTo>
                <a:lnTo>
                  <a:pt x="789" y="1060"/>
                </a:lnTo>
                <a:lnTo>
                  <a:pt x="786" y="1060"/>
                </a:lnTo>
                <a:lnTo>
                  <a:pt x="785" y="1058"/>
                </a:lnTo>
                <a:lnTo>
                  <a:pt x="782" y="1057"/>
                </a:lnTo>
                <a:lnTo>
                  <a:pt x="780" y="1057"/>
                </a:lnTo>
                <a:lnTo>
                  <a:pt x="777" y="1057"/>
                </a:lnTo>
                <a:lnTo>
                  <a:pt x="776" y="1055"/>
                </a:lnTo>
                <a:lnTo>
                  <a:pt x="773" y="1057"/>
                </a:lnTo>
                <a:lnTo>
                  <a:pt x="773" y="1055"/>
                </a:lnTo>
                <a:lnTo>
                  <a:pt x="772" y="1055"/>
                </a:lnTo>
                <a:lnTo>
                  <a:pt x="770" y="1055"/>
                </a:lnTo>
                <a:lnTo>
                  <a:pt x="769" y="1055"/>
                </a:lnTo>
                <a:lnTo>
                  <a:pt x="767" y="1055"/>
                </a:lnTo>
                <a:lnTo>
                  <a:pt x="764" y="1055"/>
                </a:lnTo>
                <a:lnTo>
                  <a:pt x="763" y="1054"/>
                </a:lnTo>
                <a:lnTo>
                  <a:pt x="761" y="1054"/>
                </a:lnTo>
                <a:lnTo>
                  <a:pt x="760" y="1054"/>
                </a:lnTo>
                <a:lnTo>
                  <a:pt x="758" y="1054"/>
                </a:lnTo>
                <a:lnTo>
                  <a:pt x="757" y="1054"/>
                </a:lnTo>
                <a:lnTo>
                  <a:pt x="755" y="1054"/>
                </a:lnTo>
                <a:lnTo>
                  <a:pt x="754" y="1052"/>
                </a:lnTo>
                <a:lnTo>
                  <a:pt x="752" y="1052"/>
                </a:lnTo>
                <a:lnTo>
                  <a:pt x="751" y="1051"/>
                </a:lnTo>
                <a:lnTo>
                  <a:pt x="750" y="1051"/>
                </a:lnTo>
                <a:lnTo>
                  <a:pt x="748" y="1049"/>
                </a:lnTo>
                <a:lnTo>
                  <a:pt x="747" y="1048"/>
                </a:lnTo>
                <a:lnTo>
                  <a:pt x="745" y="1046"/>
                </a:lnTo>
                <a:lnTo>
                  <a:pt x="744" y="1046"/>
                </a:lnTo>
                <a:lnTo>
                  <a:pt x="744" y="1045"/>
                </a:lnTo>
                <a:lnTo>
                  <a:pt x="742" y="1045"/>
                </a:lnTo>
                <a:lnTo>
                  <a:pt x="742" y="1043"/>
                </a:lnTo>
                <a:lnTo>
                  <a:pt x="741" y="1042"/>
                </a:lnTo>
                <a:lnTo>
                  <a:pt x="739" y="1041"/>
                </a:lnTo>
                <a:lnTo>
                  <a:pt x="738" y="1041"/>
                </a:lnTo>
                <a:lnTo>
                  <a:pt x="738" y="1039"/>
                </a:lnTo>
                <a:lnTo>
                  <a:pt x="736" y="1039"/>
                </a:lnTo>
                <a:lnTo>
                  <a:pt x="736" y="1038"/>
                </a:lnTo>
                <a:lnTo>
                  <a:pt x="735" y="1038"/>
                </a:lnTo>
                <a:lnTo>
                  <a:pt x="733" y="1038"/>
                </a:lnTo>
                <a:lnTo>
                  <a:pt x="732" y="1036"/>
                </a:lnTo>
                <a:lnTo>
                  <a:pt x="730" y="1036"/>
                </a:lnTo>
                <a:lnTo>
                  <a:pt x="729" y="1035"/>
                </a:lnTo>
                <a:lnTo>
                  <a:pt x="729" y="1033"/>
                </a:lnTo>
                <a:lnTo>
                  <a:pt x="728" y="1033"/>
                </a:lnTo>
                <a:lnTo>
                  <a:pt x="728" y="1032"/>
                </a:lnTo>
                <a:lnTo>
                  <a:pt x="726" y="1032"/>
                </a:lnTo>
                <a:lnTo>
                  <a:pt x="725" y="1030"/>
                </a:lnTo>
                <a:lnTo>
                  <a:pt x="723" y="1030"/>
                </a:lnTo>
                <a:lnTo>
                  <a:pt x="722" y="1030"/>
                </a:lnTo>
                <a:lnTo>
                  <a:pt x="720" y="1030"/>
                </a:lnTo>
                <a:lnTo>
                  <a:pt x="720" y="1029"/>
                </a:lnTo>
                <a:lnTo>
                  <a:pt x="719" y="1029"/>
                </a:lnTo>
                <a:lnTo>
                  <a:pt x="717" y="1029"/>
                </a:lnTo>
                <a:lnTo>
                  <a:pt x="716" y="1027"/>
                </a:lnTo>
                <a:lnTo>
                  <a:pt x="714" y="1027"/>
                </a:lnTo>
                <a:lnTo>
                  <a:pt x="713" y="1027"/>
                </a:lnTo>
                <a:lnTo>
                  <a:pt x="713" y="1024"/>
                </a:lnTo>
                <a:lnTo>
                  <a:pt x="711" y="1024"/>
                </a:lnTo>
                <a:lnTo>
                  <a:pt x="711" y="1023"/>
                </a:lnTo>
                <a:lnTo>
                  <a:pt x="711" y="1021"/>
                </a:lnTo>
                <a:lnTo>
                  <a:pt x="711" y="1020"/>
                </a:lnTo>
                <a:lnTo>
                  <a:pt x="710" y="1020"/>
                </a:lnTo>
                <a:lnTo>
                  <a:pt x="710" y="1018"/>
                </a:lnTo>
                <a:lnTo>
                  <a:pt x="710" y="1017"/>
                </a:lnTo>
                <a:lnTo>
                  <a:pt x="710" y="1016"/>
                </a:lnTo>
                <a:lnTo>
                  <a:pt x="710" y="1014"/>
                </a:lnTo>
                <a:lnTo>
                  <a:pt x="710" y="1013"/>
                </a:lnTo>
                <a:lnTo>
                  <a:pt x="710" y="1011"/>
                </a:lnTo>
                <a:lnTo>
                  <a:pt x="711" y="1011"/>
                </a:lnTo>
                <a:lnTo>
                  <a:pt x="711" y="1010"/>
                </a:lnTo>
                <a:lnTo>
                  <a:pt x="713" y="1008"/>
                </a:lnTo>
                <a:lnTo>
                  <a:pt x="714" y="1007"/>
                </a:lnTo>
                <a:lnTo>
                  <a:pt x="716" y="1007"/>
                </a:lnTo>
                <a:lnTo>
                  <a:pt x="716" y="1005"/>
                </a:lnTo>
                <a:lnTo>
                  <a:pt x="717" y="1005"/>
                </a:lnTo>
                <a:lnTo>
                  <a:pt x="717" y="1004"/>
                </a:lnTo>
                <a:lnTo>
                  <a:pt x="719" y="1004"/>
                </a:lnTo>
                <a:lnTo>
                  <a:pt x="720" y="1002"/>
                </a:lnTo>
                <a:lnTo>
                  <a:pt x="723" y="1001"/>
                </a:lnTo>
                <a:lnTo>
                  <a:pt x="725" y="1001"/>
                </a:lnTo>
                <a:lnTo>
                  <a:pt x="726" y="999"/>
                </a:lnTo>
                <a:lnTo>
                  <a:pt x="729" y="998"/>
                </a:lnTo>
                <a:lnTo>
                  <a:pt x="729" y="999"/>
                </a:lnTo>
                <a:lnTo>
                  <a:pt x="728" y="1001"/>
                </a:lnTo>
                <a:lnTo>
                  <a:pt x="726" y="1002"/>
                </a:lnTo>
                <a:lnTo>
                  <a:pt x="728" y="1002"/>
                </a:lnTo>
                <a:lnTo>
                  <a:pt x="726" y="1004"/>
                </a:lnTo>
                <a:lnTo>
                  <a:pt x="726" y="1002"/>
                </a:lnTo>
                <a:lnTo>
                  <a:pt x="725" y="1002"/>
                </a:lnTo>
                <a:lnTo>
                  <a:pt x="723" y="1004"/>
                </a:lnTo>
                <a:lnTo>
                  <a:pt x="722" y="1004"/>
                </a:lnTo>
                <a:lnTo>
                  <a:pt x="723" y="1005"/>
                </a:lnTo>
                <a:lnTo>
                  <a:pt x="723" y="1004"/>
                </a:lnTo>
                <a:lnTo>
                  <a:pt x="723" y="1005"/>
                </a:lnTo>
                <a:lnTo>
                  <a:pt x="722" y="1007"/>
                </a:lnTo>
                <a:lnTo>
                  <a:pt x="720" y="1007"/>
                </a:lnTo>
                <a:lnTo>
                  <a:pt x="719" y="1007"/>
                </a:lnTo>
                <a:lnTo>
                  <a:pt x="719" y="1008"/>
                </a:lnTo>
                <a:lnTo>
                  <a:pt x="717" y="1008"/>
                </a:lnTo>
                <a:lnTo>
                  <a:pt x="716" y="1010"/>
                </a:lnTo>
                <a:lnTo>
                  <a:pt x="716" y="1011"/>
                </a:lnTo>
                <a:lnTo>
                  <a:pt x="716" y="1013"/>
                </a:lnTo>
                <a:lnTo>
                  <a:pt x="714" y="1013"/>
                </a:lnTo>
                <a:lnTo>
                  <a:pt x="714" y="1014"/>
                </a:lnTo>
                <a:lnTo>
                  <a:pt x="714" y="1016"/>
                </a:lnTo>
                <a:lnTo>
                  <a:pt x="713" y="1017"/>
                </a:lnTo>
                <a:lnTo>
                  <a:pt x="714" y="1018"/>
                </a:lnTo>
                <a:lnTo>
                  <a:pt x="716" y="1018"/>
                </a:lnTo>
                <a:lnTo>
                  <a:pt x="717" y="1018"/>
                </a:lnTo>
                <a:lnTo>
                  <a:pt x="719" y="1018"/>
                </a:lnTo>
                <a:lnTo>
                  <a:pt x="719" y="1017"/>
                </a:lnTo>
                <a:lnTo>
                  <a:pt x="720" y="1017"/>
                </a:lnTo>
                <a:lnTo>
                  <a:pt x="722" y="1016"/>
                </a:lnTo>
                <a:lnTo>
                  <a:pt x="722" y="1017"/>
                </a:lnTo>
                <a:lnTo>
                  <a:pt x="722" y="1016"/>
                </a:lnTo>
                <a:lnTo>
                  <a:pt x="723" y="1016"/>
                </a:lnTo>
                <a:lnTo>
                  <a:pt x="723" y="1017"/>
                </a:lnTo>
                <a:lnTo>
                  <a:pt x="723" y="1016"/>
                </a:lnTo>
                <a:lnTo>
                  <a:pt x="723" y="1014"/>
                </a:lnTo>
                <a:lnTo>
                  <a:pt x="725" y="1014"/>
                </a:lnTo>
                <a:lnTo>
                  <a:pt x="726" y="1013"/>
                </a:lnTo>
                <a:lnTo>
                  <a:pt x="728" y="1011"/>
                </a:lnTo>
                <a:lnTo>
                  <a:pt x="729" y="1011"/>
                </a:lnTo>
                <a:lnTo>
                  <a:pt x="729" y="1010"/>
                </a:lnTo>
                <a:lnTo>
                  <a:pt x="730" y="1010"/>
                </a:lnTo>
                <a:lnTo>
                  <a:pt x="730" y="1008"/>
                </a:lnTo>
                <a:lnTo>
                  <a:pt x="732" y="1007"/>
                </a:lnTo>
                <a:lnTo>
                  <a:pt x="730" y="1005"/>
                </a:lnTo>
                <a:lnTo>
                  <a:pt x="732" y="1007"/>
                </a:lnTo>
                <a:lnTo>
                  <a:pt x="733" y="1007"/>
                </a:lnTo>
                <a:lnTo>
                  <a:pt x="735" y="1007"/>
                </a:lnTo>
                <a:lnTo>
                  <a:pt x="736" y="1007"/>
                </a:lnTo>
                <a:lnTo>
                  <a:pt x="736" y="1005"/>
                </a:lnTo>
                <a:lnTo>
                  <a:pt x="738" y="1005"/>
                </a:lnTo>
                <a:lnTo>
                  <a:pt x="738" y="1007"/>
                </a:lnTo>
                <a:lnTo>
                  <a:pt x="738" y="1005"/>
                </a:lnTo>
                <a:lnTo>
                  <a:pt x="739" y="1007"/>
                </a:lnTo>
                <a:lnTo>
                  <a:pt x="741" y="1007"/>
                </a:lnTo>
                <a:lnTo>
                  <a:pt x="742" y="1007"/>
                </a:lnTo>
                <a:lnTo>
                  <a:pt x="744" y="1007"/>
                </a:lnTo>
                <a:lnTo>
                  <a:pt x="745" y="1005"/>
                </a:lnTo>
                <a:lnTo>
                  <a:pt x="747" y="1005"/>
                </a:lnTo>
                <a:lnTo>
                  <a:pt x="748" y="1004"/>
                </a:lnTo>
                <a:lnTo>
                  <a:pt x="750" y="1002"/>
                </a:lnTo>
                <a:lnTo>
                  <a:pt x="750" y="1001"/>
                </a:lnTo>
                <a:lnTo>
                  <a:pt x="750" y="999"/>
                </a:lnTo>
                <a:lnTo>
                  <a:pt x="751" y="999"/>
                </a:lnTo>
                <a:lnTo>
                  <a:pt x="751" y="998"/>
                </a:lnTo>
                <a:lnTo>
                  <a:pt x="750" y="998"/>
                </a:lnTo>
                <a:lnTo>
                  <a:pt x="748" y="996"/>
                </a:lnTo>
                <a:lnTo>
                  <a:pt x="750" y="996"/>
                </a:lnTo>
                <a:lnTo>
                  <a:pt x="748" y="996"/>
                </a:lnTo>
                <a:lnTo>
                  <a:pt x="747" y="996"/>
                </a:lnTo>
                <a:lnTo>
                  <a:pt x="747" y="995"/>
                </a:lnTo>
                <a:lnTo>
                  <a:pt x="747" y="993"/>
                </a:lnTo>
                <a:lnTo>
                  <a:pt x="745" y="993"/>
                </a:lnTo>
                <a:lnTo>
                  <a:pt x="745" y="992"/>
                </a:lnTo>
                <a:lnTo>
                  <a:pt x="747" y="992"/>
                </a:lnTo>
                <a:lnTo>
                  <a:pt x="748" y="992"/>
                </a:lnTo>
                <a:lnTo>
                  <a:pt x="750" y="991"/>
                </a:lnTo>
                <a:lnTo>
                  <a:pt x="750" y="992"/>
                </a:lnTo>
                <a:lnTo>
                  <a:pt x="751" y="992"/>
                </a:lnTo>
                <a:lnTo>
                  <a:pt x="752" y="992"/>
                </a:lnTo>
                <a:lnTo>
                  <a:pt x="754" y="992"/>
                </a:lnTo>
                <a:lnTo>
                  <a:pt x="754" y="991"/>
                </a:lnTo>
                <a:lnTo>
                  <a:pt x="752" y="991"/>
                </a:lnTo>
                <a:lnTo>
                  <a:pt x="754" y="991"/>
                </a:lnTo>
                <a:lnTo>
                  <a:pt x="752" y="991"/>
                </a:lnTo>
                <a:lnTo>
                  <a:pt x="751" y="991"/>
                </a:lnTo>
                <a:lnTo>
                  <a:pt x="751" y="989"/>
                </a:lnTo>
                <a:lnTo>
                  <a:pt x="750" y="989"/>
                </a:lnTo>
                <a:lnTo>
                  <a:pt x="748" y="989"/>
                </a:lnTo>
                <a:lnTo>
                  <a:pt x="748" y="988"/>
                </a:lnTo>
                <a:lnTo>
                  <a:pt x="750" y="986"/>
                </a:lnTo>
                <a:lnTo>
                  <a:pt x="752" y="985"/>
                </a:lnTo>
                <a:lnTo>
                  <a:pt x="757" y="982"/>
                </a:lnTo>
                <a:lnTo>
                  <a:pt x="761" y="979"/>
                </a:lnTo>
                <a:lnTo>
                  <a:pt x="766" y="976"/>
                </a:lnTo>
                <a:lnTo>
                  <a:pt x="764" y="977"/>
                </a:lnTo>
                <a:lnTo>
                  <a:pt x="766" y="979"/>
                </a:lnTo>
                <a:lnTo>
                  <a:pt x="767" y="979"/>
                </a:lnTo>
                <a:lnTo>
                  <a:pt x="769" y="980"/>
                </a:lnTo>
                <a:lnTo>
                  <a:pt x="769" y="982"/>
                </a:lnTo>
                <a:lnTo>
                  <a:pt x="769" y="983"/>
                </a:lnTo>
                <a:lnTo>
                  <a:pt x="770" y="983"/>
                </a:lnTo>
                <a:lnTo>
                  <a:pt x="770" y="985"/>
                </a:lnTo>
                <a:lnTo>
                  <a:pt x="772" y="983"/>
                </a:lnTo>
                <a:lnTo>
                  <a:pt x="770" y="985"/>
                </a:lnTo>
                <a:lnTo>
                  <a:pt x="772" y="985"/>
                </a:lnTo>
                <a:lnTo>
                  <a:pt x="772" y="986"/>
                </a:lnTo>
                <a:lnTo>
                  <a:pt x="772" y="985"/>
                </a:lnTo>
                <a:lnTo>
                  <a:pt x="773" y="983"/>
                </a:lnTo>
                <a:lnTo>
                  <a:pt x="775" y="983"/>
                </a:lnTo>
                <a:lnTo>
                  <a:pt x="776" y="982"/>
                </a:lnTo>
                <a:lnTo>
                  <a:pt x="777" y="982"/>
                </a:lnTo>
                <a:lnTo>
                  <a:pt x="780" y="980"/>
                </a:lnTo>
                <a:lnTo>
                  <a:pt x="782" y="979"/>
                </a:lnTo>
                <a:lnTo>
                  <a:pt x="782" y="977"/>
                </a:lnTo>
                <a:lnTo>
                  <a:pt x="783" y="977"/>
                </a:lnTo>
                <a:lnTo>
                  <a:pt x="783" y="976"/>
                </a:lnTo>
                <a:lnTo>
                  <a:pt x="785" y="976"/>
                </a:lnTo>
                <a:lnTo>
                  <a:pt x="786" y="976"/>
                </a:lnTo>
                <a:lnTo>
                  <a:pt x="786" y="974"/>
                </a:lnTo>
                <a:lnTo>
                  <a:pt x="786" y="973"/>
                </a:lnTo>
                <a:lnTo>
                  <a:pt x="788" y="973"/>
                </a:lnTo>
                <a:lnTo>
                  <a:pt x="788" y="974"/>
                </a:lnTo>
                <a:lnTo>
                  <a:pt x="788" y="973"/>
                </a:lnTo>
                <a:lnTo>
                  <a:pt x="789" y="973"/>
                </a:lnTo>
                <a:lnTo>
                  <a:pt x="791" y="973"/>
                </a:lnTo>
                <a:lnTo>
                  <a:pt x="791" y="971"/>
                </a:lnTo>
                <a:lnTo>
                  <a:pt x="791" y="970"/>
                </a:lnTo>
                <a:lnTo>
                  <a:pt x="788" y="968"/>
                </a:lnTo>
                <a:lnTo>
                  <a:pt x="788" y="967"/>
                </a:lnTo>
                <a:lnTo>
                  <a:pt x="786" y="967"/>
                </a:lnTo>
                <a:lnTo>
                  <a:pt x="785" y="967"/>
                </a:lnTo>
                <a:lnTo>
                  <a:pt x="783" y="967"/>
                </a:lnTo>
                <a:lnTo>
                  <a:pt x="783" y="966"/>
                </a:lnTo>
                <a:lnTo>
                  <a:pt x="783" y="964"/>
                </a:lnTo>
                <a:lnTo>
                  <a:pt x="785" y="964"/>
                </a:lnTo>
                <a:lnTo>
                  <a:pt x="788" y="963"/>
                </a:lnTo>
                <a:lnTo>
                  <a:pt x="789" y="961"/>
                </a:lnTo>
                <a:lnTo>
                  <a:pt x="791" y="960"/>
                </a:lnTo>
                <a:lnTo>
                  <a:pt x="792" y="960"/>
                </a:lnTo>
                <a:lnTo>
                  <a:pt x="794" y="958"/>
                </a:lnTo>
                <a:lnTo>
                  <a:pt x="794" y="960"/>
                </a:lnTo>
                <a:lnTo>
                  <a:pt x="792" y="960"/>
                </a:lnTo>
                <a:lnTo>
                  <a:pt x="792" y="961"/>
                </a:lnTo>
                <a:lnTo>
                  <a:pt x="791" y="961"/>
                </a:lnTo>
                <a:lnTo>
                  <a:pt x="791" y="963"/>
                </a:lnTo>
                <a:lnTo>
                  <a:pt x="789" y="963"/>
                </a:lnTo>
                <a:lnTo>
                  <a:pt x="789" y="964"/>
                </a:lnTo>
                <a:lnTo>
                  <a:pt x="791" y="964"/>
                </a:lnTo>
                <a:lnTo>
                  <a:pt x="792" y="964"/>
                </a:lnTo>
                <a:lnTo>
                  <a:pt x="794" y="964"/>
                </a:lnTo>
                <a:lnTo>
                  <a:pt x="795" y="964"/>
                </a:lnTo>
                <a:lnTo>
                  <a:pt x="797" y="964"/>
                </a:lnTo>
                <a:lnTo>
                  <a:pt x="797" y="963"/>
                </a:lnTo>
                <a:lnTo>
                  <a:pt x="795" y="963"/>
                </a:lnTo>
                <a:lnTo>
                  <a:pt x="797" y="963"/>
                </a:lnTo>
                <a:lnTo>
                  <a:pt x="795" y="961"/>
                </a:lnTo>
                <a:lnTo>
                  <a:pt x="794" y="961"/>
                </a:lnTo>
                <a:lnTo>
                  <a:pt x="795" y="961"/>
                </a:lnTo>
                <a:lnTo>
                  <a:pt x="795" y="960"/>
                </a:lnTo>
                <a:lnTo>
                  <a:pt x="797" y="960"/>
                </a:lnTo>
                <a:lnTo>
                  <a:pt x="797" y="958"/>
                </a:lnTo>
                <a:lnTo>
                  <a:pt x="797" y="957"/>
                </a:lnTo>
                <a:lnTo>
                  <a:pt x="797" y="958"/>
                </a:lnTo>
                <a:lnTo>
                  <a:pt x="797" y="957"/>
                </a:lnTo>
                <a:lnTo>
                  <a:pt x="797" y="955"/>
                </a:lnTo>
                <a:lnTo>
                  <a:pt x="798" y="955"/>
                </a:lnTo>
                <a:lnTo>
                  <a:pt x="798" y="954"/>
                </a:lnTo>
                <a:lnTo>
                  <a:pt x="800" y="954"/>
                </a:lnTo>
                <a:lnTo>
                  <a:pt x="800" y="952"/>
                </a:lnTo>
                <a:lnTo>
                  <a:pt x="801" y="952"/>
                </a:lnTo>
                <a:lnTo>
                  <a:pt x="801" y="951"/>
                </a:lnTo>
                <a:lnTo>
                  <a:pt x="802" y="951"/>
                </a:lnTo>
                <a:lnTo>
                  <a:pt x="804" y="949"/>
                </a:lnTo>
                <a:lnTo>
                  <a:pt x="804" y="948"/>
                </a:lnTo>
                <a:lnTo>
                  <a:pt x="808" y="946"/>
                </a:lnTo>
                <a:lnTo>
                  <a:pt x="808" y="945"/>
                </a:lnTo>
                <a:lnTo>
                  <a:pt x="810" y="945"/>
                </a:lnTo>
                <a:lnTo>
                  <a:pt x="811" y="945"/>
                </a:lnTo>
                <a:lnTo>
                  <a:pt x="813" y="944"/>
                </a:lnTo>
                <a:lnTo>
                  <a:pt x="816" y="942"/>
                </a:lnTo>
                <a:lnTo>
                  <a:pt x="817" y="941"/>
                </a:lnTo>
                <a:lnTo>
                  <a:pt x="819" y="939"/>
                </a:lnTo>
                <a:lnTo>
                  <a:pt x="820" y="939"/>
                </a:lnTo>
                <a:lnTo>
                  <a:pt x="822" y="939"/>
                </a:lnTo>
                <a:lnTo>
                  <a:pt x="822" y="938"/>
                </a:lnTo>
                <a:lnTo>
                  <a:pt x="823" y="938"/>
                </a:lnTo>
                <a:lnTo>
                  <a:pt x="825" y="936"/>
                </a:lnTo>
                <a:lnTo>
                  <a:pt x="826" y="936"/>
                </a:lnTo>
                <a:lnTo>
                  <a:pt x="827" y="935"/>
                </a:lnTo>
                <a:lnTo>
                  <a:pt x="829" y="935"/>
                </a:lnTo>
                <a:lnTo>
                  <a:pt x="830" y="933"/>
                </a:lnTo>
                <a:lnTo>
                  <a:pt x="832" y="933"/>
                </a:lnTo>
                <a:lnTo>
                  <a:pt x="833" y="933"/>
                </a:lnTo>
                <a:lnTo>
                  <a:pt x="835" y="933"/>
                </a:lnTo>
                <a:lnTo>
                  <a:pt x="836" y="935"/>
                </a:lnTo>
                <a:lnTo>
                  <a:pt x="838" y="935"/>
                </a:lnTo>
                <a:lnTo>
                  <a:pt x="839" y="936"/>
                </a:lnTo>
                <a:lnTo>
                  <a:pt x="841" y="938"/>
                </a:lnTo>
                <a:lnTo>
                  <a:pt x="842" y="939"/>
                </a:lnTo>
                <a:lnTo>
                  <a:pt x="842" y="941"/>
                </a:lnTo>
                <a:lnTo>
                  <a:pt x="841" y="938"/>
                </a:lnTo>
                <a:lnTo>
                  <a:pt x="839" y="936"/>
                </a:lnTo>
                <a:lnTo>
                  <a:pt x="838" y="938"/>
                </a:lnTo>
                <a:lnTo>
                  <a:pt x="838" y="939"/>
                </a:lnTo>
                <a:lnTo>
                  <a:pt x="839" y="939"/>
                </a:lnTo>
                <a:lnTo>
                  <a:pt x="841" y="941"/>
                </a:lnTo>
                <a:lnTo>
                  <a:pt x="842" y="942"/>
                </a:lnTo>
                <a:lnTo>
                  <a:pt x="844" y="942"/>
                </a:lnTo>
                <a:lnTo>
                  <a:pt x="844" y="944"/>
                </a:lnTo>
                <a:lnTo>
                  <a:pt x="845" y="944"/>
                </a:lnTo>
                <a:lnTo>
                  <a:pt x="845" y="942"/>
                </a:lnTo>
                <a:lnTo>
                  <a:pt x="847" y="942"/>
                </a:lnTo>
                <a:lnTo>
                  <a:pt x="848" y="942"/>
                </a:lnTo>
                <a:lnTo>
                  <a:pt x="850" y="942"/>
                </a:lnTo>
                <a:lnTo>
                  <a:pt x="851" y="942"/>
                </a:lnTo>
                <a:lnTo>
                  <a:pt x="852" y="942"/>
                </a:lnTo>
                <a:lnTo>
                  <a:pt x="854" y="942"/>
                </a:lnTo>
                <a:lnTo>
                  <a:pt x="855" y="942"/>
                </a:lnTo>
                <a:lnTo>
                  <a:pt x="857" y="944"/>
                </a:lnTo>
                <a:lnTo>
                  <a:pt x="858" y="944"/>
                </a:lnTo>
                <a:lnTo>
                  <a:pt x="860" y="944"/>
                </a:lnTo>
                <a:lnTo>
                  <a:pt x="861" y="944"/>
                </a:lnTo>
                <a:lnTo>
                  <a:pt x="861" y="945"/>
                </a:lnTo>
                <a:lnTo>
                  <a:pt x="863" y="944"/>
                </a:lnTo>
                <a:lnTo>
                  <a:pt x="866" y="944"/>
                </a:lnTo>
                <a:lnTo>
                  <a:pt x="867" y="944"/>
                </a:lnTo>
                <a:lnTo>
                  <a:pt x="867" y="942"/>
                </a:lnTo>
                <a:lnTo>
                  <a:pt x="869" y="942"/>
                </a:lnTo>
                <a:lnTo>
                  <a:pt x="869" y="941"/>
                </a:lnTo>
                <a:lnTo>
                  <a:pt x="870" y="941"/>
                </a:lnTo>
                <a:lnTo>
                  <a:pt x="870" y="942"/>
                </a:lnTo>
                <a:lnTo>
                  <a:pt x="872" y="941"/>
                </a:lnTo>
                <a:lnTo>
                  <a:pt x="872" y="942"/>
                </a:lnTo>
                <a:lnTo>
                  <a:pt x="872" y="941"/>
                </a:lnTo>
                <a:lnTo>
                  <a:pt x="873" y="941"/>
                </a:lnTo>
                <a:lnTo>
                  <a:pt x="873" y="942"/>
                </a:lnTo>
                <a:lnTo>
                  <a:pt x="873" y="941"/>
                </a:lnTo>
                <a:lnTo>
                  <a:pt x="874" y="939"/>
                </a:lnTo>
                <a:lnTo>
                  <a:pt x="876" y="938"/>
                </a:lnTo>
                <a:lnTo>
                  <a:pt x="877" y="936"/>
                </a:lnTo>
                <a:lnTo>
                  <a:pt x="879" y="936"/>
                </a:lnTo>
                <a:lnTo>
                  <a:pt x="879" y="935"/>
                </a:lnTo>
                <a:lnTo>
                  <a:pt x="877" y="935"/>
                </a:lnTo>
                <a:lnTo>
                  <a:pt x="876" y="935"/>
                </a:lnTo>
                <a:lnTo>
                  <a:pt x="876" y="933"/>
                </a:lnTo>
                <a:lnTo>
                  <a:pt x="876" y="935"/>
                </a:lnTo>
                <a:lnTo>
                  <a:pt x="874" y="935"/>
                </a:lnTo>
                <a:lnTo>
                  <a:pt x="873" y="933"/>
                </a:lnTo>
                <a:lnTo>
                  <a:pt x="872" y="932"/>
                </a:lnTo>
                <a:lnTo>
                  <a:pt x="870" y="930"/>
                </a:lnTo>
                <a:lnTo>
                  <a:pt x="869" y="929"/>
                </a:lnTo>
                <a:lnTo>
                  <a:pt x="867" y="927"/>
                </a:lnTo>
                <a:lnTo>
                  <a:pt x="866" y="927"/>
                </a:lnTo>
                <a:lnTo>
                  <a:pt x="864" y="927"/>
                </a:lnTo>
                <a:lnTo>
                  <a:pt x="863" y="927"/>
                </a:lnTo>
                <a:lnTo>
                  <a:pt x="861" y="927"/>
                </a:lnTo>
                <a:lnTo>
                  <a:pt x="860" y="927"/>
                </a:lnTo>
                <a:lnTo>
                  <a:pt x="858" y="927"/>
                </a:lnTo>
                <a:lnTo>
                  <a:pt x="858" y="926"/>
                </a:lnTo>
                <a:lnTo>
                  <a:pt x="857" y="926"/>
                </a:lnTo>
                <a:lnTo>
                  <a:pt x="855" y="926"/>
                </a:lnTo>
                <a:lnTo>
                  <a:pt x="855" y="924"/>
                </a:lnTo>
                <a:lnTo>
                  <a:pt x="855" y="923"/>
                </a:lnTo>
                <a:lnTo>
                  <a:pt x="855" y="921"/>
                </a:lnTo>
                <a:lnTo>
                  <a:pt x="855" y="920"/>
                </a:lnTo>
                <a:lnTo>
                  <a:pt x="857" y="920"/>
                </a:lnTo>
                <a:lnTo>
                  <a:pt x="857" y="919"/>
                </a:lnTo>
                <a:lnTo>
                  <a:pt x="857" y="917"/>
                </a:lnTo>
                <a:lnTo>
                  <a:pt x="858" y="917"/>
                </a:lnTo>
                <a:lnTo>
                  <a:pt x="858" y="916"/>
                </a:lnTo>
                <a:lnTo>
                  <a:pt x="860" y="916"/>
                </a:lnTo>
                <a:lnTo>
                  <a:pt x="860" y="914"/>
                </a:lnTo>
                <a:lnTo>
                  <a:pt x="861" y="913"/>
                </a:lnTo>
                <a:lnTo>
                  <a:pt x="861" y="911"/>
                </a:lnTo>
                <a:lnTo>
                  <a:pt x="863" y="911"/>
                </a:lnTo>
                <a:lnTo>
                  <a:pt x="863" y="910"/>
                </a:lnTo>
                <a:lnTo>
                  <a:pt x="864" y="910"/>
                </a:lnTo>
                <a:lnTo>
                  <a:pt x="864" y="908"/>
                </a:lnTo>
                <a:lnTo>
                  <a:pt x="866" y="907"/>
                </a:lnTo>
                <a:lnTo>
                  <a:pt x="867" y="907"/>
                </a:lnTo>
                <a:lnTo>
                  <a:pt x="867" y="905"/>
                </a:lnTo>
                <a:lnTo>
                  <a:pt x="869" y="905"/>
                </a:lnTo>
                <a:lnTo>
                  <a:pt x="873" y="902"/>
                </a:lnTo>
                <a:lnTo>
                  <a:pt x="877" y="899"/>
                </a:lnTo>
                <a:lnTo>
                  <a:pt x="880" y="898"/>
                </a:lnTo>
                <a:lnTo>
                  <a:pt x="882" y="898"/>
                </a:lnTo>
                <a:lnTo>
                  <a:pt x="883" y="896"/>
                </a:lnTo>
                <a:lnTo>
                  <a:pt x="885" y="895"/>
                </a:lnTo>
                <a:lnTo>
                  <a:pt x="888" y="895"/>
                </a:lnTo>
                <a:lnTo>
                  <a:pt x="889" y="895"/>
                </a:lnTo>
                <a:lnTo>
                  <a:pt x="889" y="894"/>
                </a:lnTo>
                <a:lnTo>
                  <a:pt x="891" y="894"/>
                </a:lnTo>
                <a:lnTo>
                  <a:pt x="892" y="894"/>
                </a:lnTo>
                <a:lnTo>
                  <a:pt x="894" y="894"/>
                </a:lnTo>
                <a:lnTo>
                  <a:pt x="895" y="894"/>
                </a:lnTo>
                <a:lnTo>
                  <a:pt x="897" y="894"/>
                </a:lnTo>
                <a:lnTo>
                  <a:pt x="898" y="892"/>
                </a:lnTo>
                <a:lnTo>
                  <a:pt x="898" y="894"/>
                </a:lnTo>
                <a:lnTo>
                  <a:pt x="899" y="892"/>
                </a:lnTo>
                <a:lnTo>
                  <a:pt x="901" y="892"/>
                </a:lnTo>
                <a:lnTo>
                  <a:pt x="901" y="891"/>
                </a:lnTo>
                <a:lnTo>
                  <a:pt x="902" y="891"/>
                </a:lnTo>
                <a:lnTo>
                  <a:pt x="904" y="891"/>
                </a:lnTo>
                <a:lnTo>
                  <a:pt x="905" y="891"/>
                </a:lnTo>
                <a:lnTo>
                  <a:pt x="907" y="891"/>
                </a:lnTo>
                <a:lnTo>
                  <a:pt x="908" y="892"/>
                </a:lnTo>
                <a:lnTo>
                  <a:pt x="910" y="892"/>
                </a:lnTo>
                <a:lnTo>
                  <a:pt x="908" y="892"/>
                </a:lnTo>
                <a:lnTo>
                  <a:pt x="908" y="894"/>
                </a:lnTo>
                <a:lnTo>
                  <a:pt x="908" y="895"/>
                </a:lnTo>
                <a:lnTo>
                  <a:pt x="908" y="896"/>
                </a:lnTo>
                <a:lnTo>
                  <a:pt x="910" y="896"/>
                </a:lnTo>
                <a:lnTo>
                  <a:pt x="910" y="898"/>
                </a:lnTo>
                <a:lnTo>
                  <a:pt x="910" y="899"/>
                </a:lnTo>
                <a:lnTo>
                  <a:pt x="911" y="899"/>
                </a:lnTo>
                <a:lnTo>
                  <a:pt x="911" y="898"/>
                </a:lnTo>
                <a:lnTo>
                  <a:pt x="911" y="896"/>
                </a:lnTo>
                <a:lnTo>
                  <a:pt x="911" y="895"/>
                </a:lnTo>
                <a:lnTo>
                  <a:pt x="911" y="894"/>
                </a:lnTo>
                <a:lnTo>
                  <a:pt x="913" y="894"/>
                </a:lnTo>
                <a:lnTo>
                  <a:pt x="914" y="892"/>
                </a:lnTo>
                <a:lnTo>
                  <a:pt x="916" y="892"/>
                </a:lnTo>
                <a:lnTo>
                  <a:pt x="916" y="891"/>
                </a:lnTo>
                <a:lnTo>
                  <a:pt x="916" y="889"/>
                </a:lnTo>
                <a:lnTo>
                  <a:pt x="914" y="889"/>
                </a:lnTo>
                <a:lnTo>
                  <a:pt x="916" y="889"/>
                </a:lnTo>
                <a:lnTo>
                  <a:pt x="916" y="888"/>
                </a:lnTo>
                <a:lnTo>
                  <a:pt x="917" y="888"/>
                </a:lnTo>
                <a:lnTo>
                  <a:pt x="917" y="886"/>
                </a:lnTo>
                <a:lnTo>
                  <a:pt x="919" y="885"/>
                </a:lnTo>
                <a:lnTo>
                  <a:pt x="920" y="885"/>
                </a:lnTo>
                <a:lnTo>
                  <a:pt x="922" y="883"/>
                </a:lnTo>
                <a:lnTo>
                  <a:pt x="923" y="883"/>
                </a:lnTo>
                <a:lnTo>
                  <a:pt x="923" y="882"/>
                </a:lnTo>
                <a:lnTo>
                  <a:pt x="924" y="882"/>
                </a:lnTo>
                <a:lnTo>
                  <a:pt x="924" y="880"/>
                </a:lnTo>
                <a:lnTo>
                  <a:pt x="926" y="880"/>
                </a:lnTo>
                <a:lnTo>
                  <a:pt x="927" y="879"/>
                </a:lnTo>
                <a:lnTo>
                  <a:pt x="929" y="879"/>
                </a:lnTo>
                <a:lnTo>
                  <a:pt x="929" y="877"/>
                </a:lnTo>
                <a:lnTo>
                  <a:pt x="930" y="876"/>
                </a:lnTo>
                <a:lnTo>
                  <a:pt x="932" y="874"/>
                </a:lnTo>
                <a:lnTo>
                  <a:pt x="932" y="873"/>
                </a:lnTo>
                <a:lnTo>
                  <a:pt x="930" y="876"/>
                </a:lnTo>
                <a:lnTo>
                  <a:pt x="929" y="876"/>
                </a:lnTo>
                <a:lnTo>
                  <a:pt x="929" y="874"/>
                </a:lnTo>
                <a:lnTo>
                  <a:pt x="930" y="873"/>
                </a:lnTo>
                <a:lnTo>
                  <a:pt x="932" y="873"/>
                </a:lnTo>
                <a:lnTo>
                  <a:pt x="933" y="871"/>
                </a:lnTo>
                <a:lnTo>
                  <a:pt x="935" y="871"/>
                </a:lnTo>
                <a:lnTo>
                  <a:pt x="936" y="871"/>
                </a:lnTo>
                <a:lnTo>
                  <a:pt x="938" y="870"/>
                </a:lnTo>
                <a:lnTo>
                  <a:pt x="939" y="870"/>
                </a:lnTo>
                <a:lnTo>
                  <a:pt x="941" y="870"/>
                </a:lnTo>
                <a:lnTo>
                  <a:pt x="942" y="870"/>
                </a:lnTo>
                <a:lnTo>
                  <a:pt x="944" y="869"/>
                </a:lnTo>
                <a:lnTo>
                  <a:pt x="945" y="869"/>
                </a:lnTo>
                <a:lnTo>
                  <a:pt x="947" y="867"/>
                </a:lnTo>
                <a:lnTo>
                  <a:pt x="948" y="867"/>
                </a:lnTo>
                <a:lnTo>
                  <a:pt x="949" y="867"/>
                </a:lnTo>
                <a:lnTo>
                  <a:pt x="951" y="867"/>
                </a:lnTo>
                <a:lnTo>
                  <a:pt x="952" y="867"/>
                </a:lnTo>
                <a:lnTo>
                  <a:pt x="954" y="867"/>
                </a:lnTo>
                <a:lnTo>
                  <a:pt x="955" y="867"/>
                </a:lnTo>
                <a:lnTo>
                  <a:pt x="957" y="867"/>
                </a:lnTo>
                <a:lnTo>
                  <a:pt x="958" y="867"/>
                </a:lnTo>
                <a:lnTo>
                  <a:pt x="960" y="866"/>
                </a:lnTo>
                <a:lnTo>
                  <a:pt x="961" y="866"/>
                </a:lnTo>
                <a:lnTo>
                  <a:pt x="963" y="866"/>
                </a:lnTo>
                <a:lnTo>
                  <a:pt x="964" y="866"/>
                </a:lnTo>
                <a:lnTo>
                  <a:pt x="967" y="866"/>
                </a:lnTo>
                <a:lnTo>
                  <a:pt x="969" y="866"/>
                </a:lnTo>
                <a:lnTo>
                  <a:pt x="970" y="866"/>
                </a:lnTo>
                <a:lnTo>
                  <a:pt x="972" y="866"/>
                </a:lnTo>
                <a:lnTo>
                  <a:pt x="974" y="866"/>
                </a:lnTo>
                <a:lnTo>
                  <a:pt x="976" y="866"/>
                </a:lnTo>
                <a:lnTo>
                  <a:pt x="977" y="866"/>
                </a:lnTo>
                <a:lnTo>
                  <a:pt x="977" y="864"/>
                </a:lnTo>
                <a:lnTo>
                  <a:pt x="977" y="866"/>
                </a:lnTo>
                <a:lnTo>
                  <a:pt x="979" y="866"/>
                </a:lnTo>
                <a:lnTo>
                  <a:pt x="979" y="864"/>
                </a:lnTo>
                <a:lnTo>
                  <a:pt x="979" y="866"/>
                </a:lnTo>
                <a:lnTo>
                  <a:pt x="980" y="866"/>
                </a:lnTo>
                <a:lnTo>
                  <a:pt x="982" y="866"/>
                </a:lnTo>
                <a:lnTo>
                  <a:pt x="983" y="866"/>
                </a:lnTo>
                <a:lnTo>
                  <a:pt x="985" y="866"/>
                </a:lnTo>
                <a:lnTo>
                  <a:pt x="986" y="866"/>
                </a:lnTo>
                <a:lnTo>
                  <a:pt x="988" y="866"/>
                </a:lnTo>
                <a:lnTo>
                  <a:pt x="989" y="866"/>
                </a:lnTo>
                <a:lnTo>
                  <a:pt x="991" y="866"/>
                </a:lnTo>
                <a:lnTo>
                  <a:pt x="994" y="867"/>
                </a:lnTo>
                <a:lnTo>
                  <a:pt x="995" y="867"/>
                </a:lnTo>
                <a:lnTo>
                  <a:pt x="996" y="869"/>
                </a:lnTo>
                <a:lnTo>
                  <a:pt x="998" y="869"/>
                </a:lnTo>
                <a:lnTo>
                  <a:pt x="999" y="870"/>
                </a:lnTo>
                <a:lnTo>
                  <a:pt x="1001" y="870"/>
                </a:lnTo>
                <a:lnTo>
                  <a:pt x="1001" y="871"/>
                </a:lnTo>
                <a:lnTo>
                  <a:pt x="999" y="871"/>
                </a:lnTo>
                <a:lnTo>
                  <a:pt x="998" y="871"/>
                </a:lnTo>
                <a:lnTo>
                  <a:pt x="996" y="870"/>
                </a:lnTo>
                <a:lnTo>
                  <a:pt x="995" y="870"/>
                </a:lnTo>
                <a:lnTo>
                  <a:pt x="994" y="870"/>
                </a:lnTo>
                <a:lnTo>
                  <a:pt x="992" y="870"/>
                </a:lnTo>
                <a:lnTo>
                  <a:pt x="992" y="869"/>
                </a:lnTo>
                <a:lnTo>
                  <a:pt x="991" y="869"/>
                </a:lnTo>
                <a:lnTo>
                  <a:pt x="989" y="869"/>
                </a:lnTo>
                <a:lnTo>
                  <a:pt x="988" y="869"/>
                </a:lnTo>
                <a:lnTo>
                  <a:pt x="986" y="867"/>
                </a:lnTo>
                <a:lnTo>
                  <a:pt x="985" y="867"/>
                </a:lnTo>
                <a:lnTo>
                  <a:pt x="983" y="867"/>
                </a:lnTo>
                <a:lnTo>
                  <a:pt x="983" y="869"/>
                </a:lnTo>
                <a:lnTo>
                  <a:pt x="982" y="869"/>
                </a:lnTo>
                <a:lnTo>
                  <a:pt x="982" y="867"/>
                </a:lnTo>
                <a:lnTo>
                  <a:pt x="982" y="869"/>
                </a:lnTo>
                <a:lnTo>
                  <a:pt x="980" y="867"/>
                </a:lnTo>
                <a:lnTo>
                  <a:pt x="980" y="869"/>
                </a:lnTo>
                <a:lnTo>
                  <a:pt x="980" y="870"/>
                </a:lnTo>
                <a:lnTo>
                  <a:pt x="982" y="870"/>
                </a:lnTo>
                <a:lnTo>
                  <a:pt x="982" y="871"/>
                </a:lnTo>
                <a:lnTo>
                  <a:pt x="983" y="871"/>
                </a:lnTo>
                <a:lnTo>
                  <a:pt x="983" y="870"/>
                </a:lnTo>
                <a:lnTo>
                  <a:pt x="985" y="871"/>
                </a:lnTo>
                <a:lnTo>
                  <a:pt x="985" y="870"/>
                </a:lnTo>
                <a:lnTo>
                  <a:pt x="986" y="870"/>
                </a:lnTo>
                <a:lnTo>
                  <a:pt x="988" y="871"/>
                </a:lnTo>
                <a:lnTo>
                  <a:pt x="989" y="871"/>
                </a:lnTo>
                <a:lnTo>
                  <a:pt x="991" y="871"/>
                </a:lnTo>
                <a:lnTo>
                  <a:pt x="992" y="871"/>
                </a:lnTo>
                <a:lnTo>
                  <a:pt x="992" y="873"/>
                </a:lnTo>
                <a:lnTo>
                  <a:pt x="992" y="874"/>
                </a:lnTo>
                <a:lnTo>
                  <a:pt x="992" y="876"/>
                </a:lnTo>
                <a:lnTo>
                  <a:pt x="992" y="877"/>
                </a:lnTo>
                <a:lnTo>
                  <a:pt x="992" y="876"/>
                </a:lnTo>
                <a:lnTo>
                  <a:pt x="994" y="877"/>
                </a:lnTo>
                <a:lnTo>
                  <a:pt x="994" y="879"/>
                </a:lnTo>
                <a:lnTo>
                  <a:pt x="994" y="880"/>
                </a:lnTo>
                <a:lnTo>
                  <a:pt x="994" y="882"/>
                </a:lnTo>
                <a:lnTo>
                  <a:pt x="994" y="883"/>
                </a:lnTo>
                <a:lnTo>
                  <a:pt x="992" y="883"/>
                </a:lnTo>
                <a:lnTo>
                  <a:pt x="992" y="885"/>
                </a:lnTo>
                <a:lnTo>
                  <a:pt x="992" y="886"/>
                </a:lnTo>
                <a:lnTo>
                  <a:pt x="991" y="886"/>
                </a:lnTo>
                <a:lnTo>
                  <a:pt x="991" y="888"/>
                </a:lnTo>
                <a:lnTo>
                  <a:pt x="991" y="889"/>
                </a:lnTo>
                <a:lnTo>
                  <a:pt x="989" y="889"/>
                </a:lnTo>
                <a:lnTo>
                  <a:pt x="989" y="891"/>
                </a:lnTo>
                <a:lnTo>
                  <a:pt x="988" y="891"/>
                </a:lnTo>
                <a:lnTo>
                  <a:pt x="988" y="892"/>
                </a:lnTo>
                <a:lnTo>
                  <a:pt x="986" y="892"/>
                </a:lnTo>
                <a:lnTo>
                  <a:pt x="986" y="894"/>
                </a:lnTo>
                <a:lnTo>
                  <a:pt x="985" y="895"/>
                </a:lnTo>
                <a:lnTo>
                  <a:pt x="985" y="896"/>
                </a:lnTo>
                <a:lnTo>
                  <a:pt x="985" y="898"/>
                </a:lnTo>
                <a:lnTo>
                  <a:pt x="983" y="899"/>
                </a:lnTo>
                <a:lnTo>
                  <a:pt x="985" y="899"/>
                </a:lnTo>
                <a:lnTo>
                  <a:pt x="985" y="901"/>
                </a:lnTo>
                <a:lnTo>
                  <a:pt x="985" y="902"/>
                </a:lnTo>
                <a:lnTo>
                  <a:pt x="985" y="904"/>
                </a:lnTo>
                <a:lnTo>
                  <a:pt x="985" y="905"/>
                </a:lnTo>
                <a:lnTo>
                  <a:pt x="985" y="907"/>
                </a:lnTo>
                <a:lnTo>
                  <a:pt x="985" y="908"/>
                </a:lnTo>
                <a:lnTo>
                  <a:pt x="983" y="908"/>
                </a:lnTo>
                <a:lnTo>
                  <a:pt x="983" y="910"/>
                </a:lnTo>
                <a:lnTo>
                  <a:pt x="985" y="910"/>
                </a:lnTo>
                <a:lnTo>
                  <a:pt x="985" y="911"/>
                </a:lnTo>
                <a:lnTo>
                  <a:pt x="986" y="911"/>
                </a:lnTo>
                <a:lnTo>
                  <a:pt x="986" y="913"/>
                </a:lnTo>
                <a:lnTo>
                  <a:pt x="986" y="914"/>
                </a:lnTo>
                <a:lnTo>
                  <a:pt x="986" y="916"/>
                </a:lnTo>
                <a:lnTo>
                  <a:pt x="986" y="917"/>
                </a:lnTo>
                <a:lnTo>
                  <a:pt x="986" y="919"/>
                </a:lnTo>
                <a:lnTo>
                  <a:pt x="985" y="920"/>
                </a:lnTo>
                <a:lnTo>
                  <a:pt x="983" y="921"/>
                </a:lnTo>
                <a:lnTo>
                  <a:pt x="983" y="923"/>
                </a:lnTo>
                <a:lnTo>
                  <a:pt x="982" y="923"/>
                </a:lnTo>
                <a:lnTo>
                  <a:pt x="982" y="924"/>
                </a:lnTo>
                <a:lnTo>
                  <a:pt x="980" y="926"/>
                </a:lnTo>
                <a:lnTo>
                  <a:pt x="979" y="926"/>
                </a:lnTo>
                <a:lnTo>
                  <a:pt x="977" y="926"/>
                </a:lnTo>
                <a:lnTo>
                  <a:pt x="976" y="926"/>
                </a:lnTo>
                <a:lnTo>
                  <a:pt x="974" y="926"/>
                </a:lnTo>
                <a:lnTo>
                  <a:pt x="973" y="927"/>
                </a:lnTo>
                <a:lnTo>
                  <a:pt x="972" y="927"/>
                </a:lnTo>
                <a:lnTo>
                  <a:pt x="970" y="927"/>
                </a:lnTo>
                <a:lnTo>
                  <a:pt x="970" y="929"/>
                </a:lnTo>
                <a:lnTo>
                  <a:pt x="969" y="929"/>
                </a:lnTo>
                <a:lnTo>
                  <a:pt x="969" y="930"/>
                </a:lnTo>
                <a:lnTo>
                  <a:pt x="969" y="929"/>
                </a:lnTo>
                <a:lnTo>
                  <a:pt x="967" y="929"/>
                </a:lnTo>
                <a:lnTo>
                  <a:pt x="966" y="929"/>
                </a:lnTo>
                <a:lnTo>
                  <a:pt x="964" y="929"/>
                </a:lnTo>
                <a:lnTo>
                  <a:pt x="964" y="930"/>
                </a:lnTo>
                <a:lnTo>
                  <a:pt x="964" y="929"/>
                </a:lnTo>
                <a:lnTo>
                  <a:pt x="963" y="929"/>
                </a:lnTo>
                <a:lnTo>
                  <a:pt x="963" y="930"/>
                </a:lnTo>
                <a:lnTo>
                  <a:pt x="964" y="932"/>
                </a:lnTo>
                <a:lnTo>
                  <a:pt x="966" y="932"/>
                </a:lnTo>
                <a:lnTo>
                  <a:pt x="967" y="932"/>
                </a:lnTo>
                <a:lnTo>
                  <a:pt x="969" y="932"/>
                </a:lnTo>
                <a:lnTo>
                  <a:pt x="969" y="930"/>
                </a:lnTo>
                <a:lnTo>
                  <a:pt x="970" y="930"/>
                </a:lnTo>
                <a:lnTo>
                  <a:pt x="970" y="932"/>
                </a:lnTo>
                <a:lnTo>
                  <a:pt x="972" y="932"/>
                </a:lnTo>
                <a:lnTo>
                  <a:pt x="973" y="930"/>
                </a:lnTo>
                <a:lnTo>
                  <a:pt x="974" y="930"/>
                </a:lnTo>
                <a:lnTo>
                  <a:pt x="974" y="932"/>
                </a:lnTo>
                <a:lnTo>
                  <a:pt x="976" y="932"/>
                </a:lnTo>
                <a:lnTo>
                  <a:pt x="976" y="930"/>
                </a:lnTo>
                <a:lnTo>
                  <a:pt x="977" y="930"/>
                </a:lnTo>
                <a:lnTo>
                  <a:pt x="977" y="929"/>
                </a:lnTo>
                <a:lnTo>
                  <a:pt x="979" y="929"/>
                </a:lnTo>
                <a:lnTo>
                  <a:pt x="979" y="930"/>
                </a:lnTo>
                <a:lnTo>
                  <a:pt x="977" y="930"/>
                </a:lnTo>
                <a:lnTo>
                  <a:pt x="977" y="932"/>
                </a:lnTo>
                <a:lnTo>
                  <a:pt x="977" y="933"/>
                </a:lnTo>
                <a:lnTo>
                  <a:pt x="979" y="933"/>
                </a:lnTo>
                <a:lnTo>
                  <a:pt x="979" y="932"/>
                </a:lnTo>
                <a:lnTo>
                  <a:pt x="980" y="933"/>
                </a:lnTo>
                <a:lnTo>
                  <a:pt x="980" y="932"/>
                </a:lnTo>
                <a:lnTo>
                  <a:pt x="980" y="930"/>
                </a:lnTo>
                <a:lnTo>
                  <a:pt x="982" y="930"/>
                </a:lnTo>
                <a:lnTo>
                  <a:pt x="982" y="929"/>
                </a:lnTo>
                <a:lnTo>
                  <a:pt x="982" y="930"/>
                </a:lnTo>
                <a:lnTo>
                  <a:pt x="983" y="932"/>
                </a:lnTo>
                <a:lnTo>
                  <a:pt x="983" y="933"/>
                </a:lnTo>
                <a:lnTo>
                  <a:pt x="983" y="935"/>
                </a:lnTo>
                <a:lnTo>
                  <a:pt x="985" y="936"/>
                </a:lnTo>
                <a:lnTo>
                  <a:pt x="985" y="938"/>
                </a:lnTo>
                <a:lnTo>
                  <a:pt x="985" y="939"/>
                </a:lnTo>
                <a:lnTo>
                  <a:pt x="986" y="941"/>
                </a:lnTo>
                <a:lnTo>
                  <a:pt x="986" y="942"/>
                </a:lnTo>
                <a:lnTo>
                  <a:pt x="988" y="942"/>
                </a:lnTo>
                <a:lnTo>
                  <a:pt x="988" y="944"/>
                </a:lnTo>
                <a:lnTo>
                  <a:pt x="989" y="944"/>
                </a:lnTo>
                <a:lnTo>
                  <a:pt x="989" y="945"/>
                </a:lnTo>
                <a:lnTo>
                  <a:pt x="989" y="946"/>
                </a:lnTo>
                <a:lnTo>
                  <a:pt x="991" y="946"/>
                </a:lnTo>
                <a:lnTo>
                  <a:pt x="991" y="948"/>
                </a:lnTo>
                <a:lnTo>
                  <a:pt x="992" y="948"/>
                </a:lnTo>
                <a:lnTo>
                  <a:pt x="992" y="949"/>
                </a:lnTo>
                <a:lnTo>
                  <a:pt x="992" y="951"/>
                </a:lnTo>
                <a:lnTo>
                  <a:pt x="992" y="949"/>
                </a:lnTo>
                <a:lnTo>
                  <a:pt x="992" y="951"/>
                </a:lnTo>
                <a:lnTo>
                  <a:pt x="994" y="951"/>
                </a:lnTo>
                <a:lnTo>
                  <a:pt x="994" y="949"/>
                </a:lnTo>
                <a:lnTo>
                  <a:pt x="995" y="949"/>
                </a:lnTo>
                <a:lnTo>
                  <a:pt x="996" y="949"/>
                </a:lnTo>
                <a:lnTo>
                  <a:pt x="998" y="951"/>
                </a:lnTo>
                <a:lnTo>
                  <a:pt x="999" y="951"/>
                </a:lnTo>
                <a:lnTo>
                  <a:pt x="1001" y="951"/>
                </a:lnTo>
                <a:lnTo>
                  <a:pt x="1001" y="949"/>
                </a:lnTo>
                <a:lnTo>
                  <a:pt x="1002" y="949"/>
                </a:lnTo>
                <a:lnTo>
                  <a:pt x="1004" y="949"/>
                </a:lnTo>
                <a:lnTo>
                  <a:pt x="1005" y="949"/>
                </a:lnTo>
                <a:lnTo>
                  <a:pt x="1005" y="948"/>
                </a:lnTo>
                <a:lnTo>
                  <a:pt x="1007" y="948"/>
                </a:lnTo>
                <a:lnTo>
                  <a:pt x="1008" y="948"/>
                </a:lnTo>
                <a:lnTo>
                  <a:pt x="1008" y="946"/>
                </a:lnTo>
                <a:lnTo>
                  <a:pt x="1010" y="946"/>
                </a:lnTo>
                <a:lnTo>
                  <a:pt x="1011" y="946"/>
                </a:lnTo>
                <a:lnTo>
                  <a:pt x="1013" y="946"/>
                </a:lnTo>
                <a:lnTo>
                  <a:pt x="1013" y="948"/>
                </a:lnTo>
                <a:lnTo>
                  <a:pt x="1014" y="946"/>
                </a:lnTo>
                <a:lnTo>
                  <a:pt x="1016" y="946"/>
                </a:lnTo>
                <a:lnTo>
                  <a:pt x="1017" y="946"/>
                </a:lnTo>
                <a:lnTo>
                  <a:pt x="1019" y="946"/>
                </a:lnTo>
                <a:lnTo>
                  <a:pt x="1019" y="948"/>
                </a:lnTo>
                <a:lnTo>
                  <a:pt x="1020" y="948"/>
                </a:lnTo>
                <a:lnTo>
                  <a:pt x="1021" y="948"/>
                </a:lnTo>
                <a:lnTo>
                  <a:pt x="1021" y="949"/>
                </a:lnTo>
                <a:lnTo>
                  <a:pt x="1023" y="949"/>
                </a:lnTo>
                <a:lnTo>
                  <a:pt x="1024" y="949"/>
                </a:lnTo>
                <a:lnTo>
                  <a:pt x="1026" y="949"/>
                </a:lnTo>
                <a:lnTo>
                  <a:pt x="1027" y="949"/>
                </a:lnTo>
                <a:lnTo>
                  <a:pt x="1029" y="949"/>
                </a:lnTo>
                <a:lnTo>
                  <a:pt x="1029" y="951"/>
                </a:lnTo>
                <a:lnTo>
                  <a:pt x="1030" y="951"/>
                </a:lnTo>
                <a:lnTo>
                  <a:pt x="1032" y="951"/>
                </a:lnTo>
                <a:lnTo>
                  <a:pt x="1033" y="951"/>
                </a:lnTo>
                <a:lnTo>
                  <a:pt x="1035" y="949"/>
                </a:lnTo>
                <a:lnTo>
                  <a:pt x="1036" y="949"/>
                </a:lnTo>
                <a:lnTo>
                  <a:pt x="1038" y="949"/>
                </a:lnTo>
                <a:lnTo>
                  <a:pt x="1039" y="948"/>
                </a:lnTo>
                <a:lnTo>
                  <a:pt x="1041" y="948"/>
                </a:lnTo>
                <a:lnTo>
                  <a:pt x="1042" y="946"/>
                </a:lnTo>
                <a:lnTo>
                  <a:pt x="1044" y="946"/>
                </a:lnTo>
                <a:lnTo>
                  <a:pt x="1044" y="945"/>
                </a:lnTo>
                <a:lnTo>
                  <a:pt x="1044" y="946"/>
                </a:lnTo>
                <a:lnTo>
                  <a:pt x="1045" y="946"/>
                </a:lnTo>
                <a:lnTo>
                  <a:pt x="1045" y="945"/>
                </a:lnTo>
                <a:lnTo>
                  <a:pt x="1045" y="946"/>
                </a:lnTo>
                <a:lnTo>
                  <a:pt x="1046" y="946"/>
                </a:lnTo>
                <a:lnTo>
                  <a:pt x="1048" y="946"/>
                </a:lnTo>
                <a:lnTo>
                  <a:pt x="1049" y="946"/>
                </a:lnTo>
                <a:lnTo>
                  <a:pt x="1051" y="946"/>
                </a:lnTo>
                <a:lnTo>
                  <a:pt x="1052" y="946"/>
                </a:lnTo>
                <a:lnTo>
                  <a:pt x="1054" y="946"/>
                </a:lnTo>
                <a:lnTo>
                  <a:pt x="1054" y="945"/>
                </a:lnTo>
                <a:lnTo>
                  <a:pt x="1055" y="945"/>
                </a:lnTo>
                <a:lnTo>
                  <a:pt x="1057" y="945"/>
                </a:lnTo>
                <a:lnTo>
                  <a:pt x="1057" y="944"/>
                </a:lnTo>
                <a:lnTo>
                  <a:pt x="1057" y="945"/>
                </a:lnTo>
                <a:lnTo>
                  <a:pt x="1057" y="946"/>
                </a:lnTo>
                <a:lnTo>
                  <a:pt x="1057" y="948"/>
                </a:lnTo>
                <a:lnTo>
                  <a:pt x="1058" y="948"/>
                </a:lnTo>
                <a:lnTo>
                  <a:pt x="1060" y="948"/>
                </a:lnTo>
                <a:lnTo>
                  <a:pt x="1061" y="949"/>
                </a:lnTo>
                <a:lnTo>
                  <a:pt x="1061" y="951"/>
                </a:lnTo>
                <a:lnTo>
                  <a:pt x="1061" y="952"/>
                </a:lnTo>
                <a:lnTo>
                  <a:pt x="1063" y="952"/>
                </a:lnTo>
                <a:lnTo>
                  <a:pt x="1064" y="954"/>
                </a:lnTo>
                <a:lnTo>
                  <a:pt x="1063" y="952"/>
                </a:lnTo>
                <a:lnTo>
                  <a:pt x="1061" y="952"/>
                </a:lnTo>
                <a:lnTo>
                  <a:pt x="1061" y="954"/>
                </a:lnTo>
                <a:lnTo>
                  <a:pt x="1061" y="955"/>
                </a:lnTo>
                <a:lnTo>
                  <a:pt x="1061" y="957"/>
                </a:lnTo>
                <a:lnTo>
                  <a:pt x="1061" y="958"/>
                </a:lnTo>
                <a:lnTo>
                  <a:pt x="1061" y="960"/>
                </a:lnTo>
                <a:lnTo>
                  <a:pt x="1061" y="961"/>
                </a:lnTo>
                <a:lnTo>
                  <a:pt x="1063" y="963"/>
                </a:lnTo>
                <a:lnTo>
                  <a:pt x="1061" y="963"/>
                </a:lnTo>
                <a:lnTo>
                  <a:pt x="1063" y="963"/>
                </a:lnTo>
                <a:lnTo>
                  <a:pt x="1063" y="964"/>
                </a:lnTo>
                <a:lnTo>
                  <a:pt x="1063" y="963"/>
                </a:lnTo>
                <a:lnTo>
                  <a:pt x="1063" y="961"/>
                </a:lnTo>
                <a:lnTo>
                  <a:pt x="1063" y="960"/>
                </a:lnTo>
                <a:lnTo>
                  <a:pt x="1063" y="958"/>
                </a:lnTo>
                <a:lnTo>
                  <a:pt x="1063" y="957"/>
                </a:lnTo>
                <a:lnTo>
                  <a:pt x="1063" y="955"/>
                </a:lnTo>
                <a:lnTo>
                  <a:pt x="1064" y="955"/>
                </a:lnTo>
                <a:lnTo>
                  <a:pt x="1064" y="954"/>
                </a:lnTo>
                <a:lnTo>
                  <a:pt x="1066" y="954"/>
                </a:lnTo>
                <a:lnTo>
                  <a:pt x="1067" y="954"/>
                </a:lnTo>
                <a:lnTo>
                  <a:pt x="1067" y="955"/>
                </a:lnTo>
                <a:lnTo>
                  <a:pt x="1069" y="955"/>
                </a:lnTo>
                <a:lnTo>
                  <a:pt x="1069" y="954"/>
                </a:lnTo>
                <a:lnTo>
                  <a:pt x="1069" y="955"/>
                </a:lnTo>
                <a:lnTo>
                  <a:pt x="1069" y="954"/>
                </a:lnTo>
                <a:lnTo>
                  <a:pt x="1070" y="954"/>
                </a:lnTo>
                <a:lnTo>
                  <a:pt x="1071" y="954"/>
                </a:lnTo>
                <a:lnTo>
                  <a:pt x="1070" y="954"/>
                </a:lnTo>
                <a:lnTo>
                  <a:pt x="1069" y="954"/>
                </a:lnTo>
                <a:lnTo>
                  <a:pt x="1067" y="954"/>
                </a:lnTo>
                <a:lnTo>
                  <a:pt x="1070" y="952"/>
                </a:lnTo>
                <a:lnTo>
                  <a:pt x="1071" y="952"/>
                </a:lnTo>
                <a:lnTo>
                  <a:pt x="1073" y="952"/>
                </a:lnTo>
                <a:lnTo>
                  <a:pt x="1074" y="952"/>
                </a:lnTo>
                <a:lnTo>
                  <a:pt x="1074" y="951"/>
                </a:lnTo>
                <a:lnTo>
                  <a:pt x="1076" y="951"/>
                </a:lnTo>
                <a:lnTo>
                  <a:pt x="1076" y="952"/>
                </a:lnTo>
                <a:lnTo>
                  <a:pt x="1077" y="952"/>
                </a:lnTo>
                <a:lnTo>
                  <a:pt x="1077" y="954"/>
                </a:lnTo>
                <a:lnTo>
                  <a:pt x="1079" y="955"/>
                </a:lnTo>
                <a:lnTo>
                  <a:pt x="1080" y="955"/>
                </a:lnTo>
                <a:lnTo>
                  <a:pt x="1082" y="955"/>
                </a:lnTo>
                <a:lnTo>
                  <a:pt x="1083" y="955"/>
                </a:lnTo>
                <a:lnTo>
                  <a:pt x="1085" y="954"/>
                </a:lnTo>
                <a:lnTo>
                  <a:pt x="1086" y="954"/>
                </a:lnTo>
                <a:lnTo>
                  <a:pt x="1088" y="954"/>
                </a:lnTo>
                <a:lnTo>
                  <a:pt x="1088" y="952"/>
                </a:lnTo>
                <a:lnTo>
                  <a:pt x="1089" y="952"/>
                </a:lnTo>
                <a:lnTo>
                  <a:pt x="1091" y="952"/>
                </a:lnTo>
                <a:lnTo>
                  <a:pt x="1092" y="951"/>
                </a:lnTo>
                <a:lnTo>
                  <a:pt x="1092" y="949"/>
                </a:lnTo>
                <a:lnTo>
                  <a:pt x="1094" y="949"/>
                </a:lnTo>
                <a:lnTo>
                  <a:pt x="1095" y="949"/>
                </a:lnTo>
                <a:lnTo>
                  <a:pt x="1095" y="948"/>
                </a:lnTo>
                <a:lnTo>
                  <a:pt x="1096" y="948"/>
                </a:lnTo>
                <a:lnTo>
                  <a:pt x="1096" y="949"/>
                </a:lnTo>
                <a:lnTo>
                  <a:pt x="1098" y="949"/>
                </a:lnTo>
                <a:lnTo>
                  <a:pt x="1099" y="949"/>
                </a:lnTo>
                <a:lnTo>
                  <a:pt x="1101" y="949"/>
                </a:lnTo>
                <a:lnTo>
                  <a:pt x="1102" y="949"/>
                </a:lnTo>
                <a:lnTo>
                  <a:pt x="1104" y="951"/>
                </a:lnTo>
                <a:lnTo>
                  <a:pt x="1105" y="951"/>
                </a:lnTo>
                <a:lnTo>
                  <a:pt x="1105" y="952"/>
                </a:lnTo>
                <a:lnTo>
                  <a:pt x="1107" y="952"/>
                </a:lnTo>
                <a:lnTo>
                  <a:pt x="1108" y="954"/>
                </a:lnTo>
                <a:lnTo>
                  <a:pt x="1110" y="954"/>
                </a:lnTo>
                <a:lnTo>
                  <a:pt x="1111" y="955"/>
                </a:lnTo>
                <a:lnTo>
                  <a:pt x="1116" y="957"/>
                </a:lnTo>
                <a:lnTo>
                  <a:pt x="1114" y="957"/>
                </a:lnTo>
                <a:lnTo>
                  <a:pt x="1113" y="955"/>
                </a:lnTo>
                <a:lnTo>
                  <a:pt x="1111" y="955"/>
                </a:lnTo>
                <a:lnTo>
                  <a:pt x="1110" y="955"/>
                </a:lnTo>
                <a:lnTo>
                  <a:pt x="1110" y="957"/>
                </a:lnTo>
                <a:lnTo>
                  <a:pt x="1108" y="957"/>
                </a:lnTo>
                <a:lnTo>
                  <a:pt x="1108" y="958"/>
                </a:lnTo>
                <a:lnTo>
                  <a:pt x="1107" y="960"/>
                </a:lnTo>
                <a:lnTo>
                  <a:pt x="1108" y="958"/>
                </a:lnTo>
                <a:lnTo>
                  <a:pt x="1110" y="958"/>
                </a:lnTo>
                <a:lnTo>
                  <a:pt x="1108" y="960"/>
                </a:lnTo>
                <a:lnTo>
                  <a:pt x="1110" y="960"/>
                </a:lnTo>
                <a:lnTo>
                  <a:pt x="1110" y="958"/>
                </a:lnTo>
                <a:lnTo>
                  <a:pt x="1110" y="957"/>
                </a:lnTo>
                <a:lnTo>
                  <a:pt x="1111" y="957"/>
                </a:lnTo>
                <a:lnTo>
                  <a:pt x="1113" y="957"/>
                </a:lnTo>
                <a:lnTo>
                  <a:pt x="1113" y="958"/>
                </a:lnTo>
                <a:lnTo>
                  <a:pt x="1113" y="960"/>
                </a:lnTo>
                <a:lnTo>
                  <a:pt x="1113" y="961"/>
                </a:lnTo>
                <a:lnTo>
                  <a:pt x="1113" y="963"/>
                </a:lnTo>
                <a:lnTo>
                  <a:pt x="1111" y="963"/>
                </a:lnTo>
                <a:lnTo>
                  <a:pt x="1111" y="964"/>
                </a:lnTo>
                <a:lnTo>
                  <a:pt x="1111" y="966"/>
                </a:lnTo>
                <a:lnTo>
                  <a:pt x="1113" y="966"/>
                </a:lnTo>
                <a:lnTo>
                  <a:pt x="1113" y="964"/>
                </a:lnTo>
                <a:lnTo>
                  <a:pt x="1114" y="964"/>
                </a:lnTo>
                <a:lnTo>
                  <a:pt x="1114" y="966"/>
                </a:lnTo>
                <a:lnTo>
                  <a:pt x="1116" y="966"/>
                </a:lnTo>
                <a:lnTo>
                  <a:pt x="1117" y="966"/>
                </a:lnTo>
                <a:lnTo>
                  <a:pt x="1118" y="966"/>
                </a:lnTo>
                <a:lnTo>
                  <a:pt x="1118" y="964"/>
                </a:lnTo>
                <a:lnTo>
                  <a:pt x="1118" y="963"/>
                </a:lnTo>
                <a:lnTo>
                  <a:pt x="1120" y="963"/>
                </a:lnTo>
                <a:lnTo>
                  <a:pt x="1118" y="963"/>
                </a:lnTo>
                <a:lnTo>
                  <a:pt x="1117" y="963"/>
                </a:lnTo>
                <a:lnTo>
                  <a:pt x="1117" y="961"/>
                </a:lnTo>
                <a:lnTo>
                  <a:pt x="1116" y="961"/>
                </a:lnTo>
                <a:lnTo>
                  <a:pt x="1116" y="960"/>
                </a:lnTo>
                <a:lnTo>
                  <a:pt x="1117" y="960"/>
                </a:lnTo>
                <a:lnTo>
                  <a:pt x="1117" y="958"/>
                </a:lnTo>
                <a:lnTo>
                  <a:pt x="1117" y="957"/>
                </a:lnTo>
                <a:lnTo>
                  <a:pt x="1118" y="957"/>
                </a:lnTo>
                <a:lnTo>
                  <a:pt x="1118" y="955"/>
                </a:lnTo>
                <a:lnTo>
                  <a:pt x="1118" y="954"/>
                </a:lnTo>
                <a:lnTo>
                  <a:pt x="1120" y="954"/>
                </a:lnTo>
                <a:lnTo>
                  <a:pt x="1120" y="952"/>
                </a:lnTo>
                <a:lnTo>
                  <a:pt x="1121" y="951"/>
                </a:lnTo>
                <a:lnTo>
                  <a:pt x="1121" y="949"/>
                </a:lnTo>
                <a:lnTo>
                  <a:pt x="1121" y="951"/>
                </a:lnTo>
                <a:lnTo>
                  <a:pt x="1123" y="951"/>
                </a:lnTo>
                <a:lnTo>
                  <a:pt x="1123" y="949"/>
                </a:lnTo>
                <a:lnTo>
                  <a:pt x="1123" y="948"/>
                </a:lnTo>
                <a:lnTo>
                  <a:pt x="1123" y="946"/>
                </a:lnTo>
                <a:lnTo>
                  <a:pt x="1124" y="946"/>
                </a:lnTo>
                <a:lnTo>
                  <a:pt x="1123" y="945"/>
                </a:lnTo>
                <a:lnTo>
                  <a:pt x="1123" y="946"/>
                </a:lnTo>
                <a:lnTo>
                  <a:pt x="1123" y="945"/>
                </a:lnTo>
                <a:lnTo>
                  <a:pt x="1123" y="946"/>
                </a:lnTo>
                <a:lnTo>
                  <a:pt x="1123" y="948"/>
                </a:lnTo>
                <a:lnTo>
                  <a:pt x="1123" y="949"/>
                </a:lnTo>
                <a:lnTo>
                  <a:pt x="1121" y="949"/>
                </a:lnTo>
                <a:lnTo>
                  <a:pt x="1121" y="951"/>
                </a:lnTo>
                <a:lnTo>
                  <a:pt x="1120" y="951"/>
                </a:lnTo>
                <a:lnTo>
                  <a:pt x="1120" y="952"/>
                </a:lnTo>
                <a:lnTo>
                  <a:pt x="1118" y="952"/>
                </a:lnTo>
                <a:lnTo>
                  <a:pt x="1118" y="951"/>
                </a:lnTo>
                <a:lnTo>
                  <a:pt x="1118" y="949"/>
                </a:lnTo>
                <a:lnTo>
                  <a:pt x="1118" y="948"/>
                </a:lnTo>
                <a:lnTo>
                  <a:pt x="1126" y="942"/>
                </a:lnTo>
                <a:lnTo>
                  <a:pt x="1126" y="941"/>
                </a:lnTo>
                <a:lnTo>
                  <a:pt x="1127" y="939"/>
                </a:lnTo>
                <a:lnTo>
                  <a:pt x="1129" y="936"/>
                </a:lnTo>
                <a:lnTo>
                  <a:pt x="1129" y="935"/>
                </a:lnTo>
                <a:lnTo>
                  <a:pt x="1130" y="932"/>
                </a:lnTo>
                <a:lnTo>
                  <a:pt x="1130" y="930"/>
                </a:lnTo>
                <a:lnTo>
                  <a:pt x="1132" y="929"/>
                </a:lnTo>
                <a:lnTo>
                  <a:pt x="1132" y="927"/>
                </a:lnTo>
                <a:lnTo>
                  <a:pt x="1133" y="924"/>
                </a:lnTo>
                <a:lnTo>
                  <a:pt x="1133" y="923"/>
                </a:lnTo>
                <a:lnTo>
                  <a:pt x="1133" y="921"/>
                </a:lnTo>
                <a:lnTo>
                  <a:pt x="1135" y="921"/>
                </a:lnTo>
                <a:lnTo>
                  <a:pt x="1136" y="921"/>
                </a:lnTo>
                <a:lnTo>
                  <a:pt x="1136" y="920"/>
                </a:lnTo>
                <a:lnTo>
                  <a:pt x="1138" y="919"/>
                </a:lnTo>
                <a:lnTo>
                  <a:pt x="1139" y="919"/>
                </a:lnTo>
                <a:lnTo>
                  <a:pt x="1141" y="919"/>
                </a:lnTo>
                <a:lnTo>
                  <a:pt x="1142" y="919"/>
                </a:lnTo>
                <a:lnTo>
                  <a:pt x="1143" y="919"/>
                </a:lnTo>
                <a:lnTo>
                  <a:pt x="1145" y="919"/>
                </a:lnTo>
                <a:lnTo>
                  <a:pt x="1146" y="919"/>
                </a:lnTo>
                <a:lnTo>
                  <a:pt x="1148" y="919"/>
                </a:lnTo>
                <a:lnTo>
                  <a:pt x="1146" y="920"/>
                </a:lnTo>
                <a:lnTo>
                  <a:pt x="1148" y="921"/>
                </a:lnTo>
                <a:lnTo>
                  <a:pt x="1148" y="923"/>
                </a:lnTo>
                <a:lnTo>
                  <a:pt x="1148" y="924"/>
                </a:lnTo>
                <a:lnTo>
                  <a:pt x="1149" y="924"/>
                </a:lnTo>
                <a:lnTo>
                  <a:pt x="1149" y="926"/>
                </a:lnTo>
                <a:lnTo>
                  <a:pt x="1151" y="926"/>
                </a:lnTo>
                <a:lnTo>
                  <a:pt x="1152" y="926"/>
                </a:lnTo>
                <a:lnTo>
                  <a:pt x="1154" y="926"/>
                </a:lnTo>
                <a:lnTo>
                  <a:pt x="1157" y="926"/>
                </a:lnTo>
                <a:lnTo>
                  <a:pt x="1160" y="924"/>
                </a:lnTo>
                <a:lnTo>
                  <a:pt x="1161" y="924"/>
                </a:lnTo>
                <a:lnTo>
                  <a:pt x="1163" y="924"/>
                </a:lnTo>
                <a:lnTo>
                  <a:pt x="1163" y="923"/>
                </a:lnTo>
                <a:lnTo>
                  <a:pt x="1164" y="923"/>
                </a:lnTo>
                <a:lnTo>
                  <a:pt x="1166" y="923"/>
                </a:lnTo>
                <a:lnTo>
                  <a:pt x="1166" y="924"/>
                </a:lnTo>
                <a:lnTo>
                  <a:pt x="1164" y="926"/>
                </a:lnTo>
                <a:lnTo>
                  <a:pt x="1164" y="927"/>
                </a:lnTo>
                <a:lnTo>
                  <a:pt x="1164" y="929"/>
                </a:lnTo>
                <a:lnTo>
                  <a:pt x="1164" y="930"/>
                </a:lnTo>
                <a:lnTo>
                  <a:pt x="1163" y="930"/>
                </a:lnTo>
                <a:lnTo>
                  <a:pt x="1163" y="932"/>
                </a:lnTo>
                <a:lnTo>
                  <a:pt x="1164" y="933"/>
                </a:lnTo>
                <a:lnTo>
                  <a:pt x="1164" y="935"/>
                </a:lnTo>
                <a:lnTo>
                  <a:pt x="1164" y="936"/>
                </a:lnTo>
                <a:lnTo>
                  <a:pt x="1163" y="936"/>
                </a:lnTo>
                <a:lnTo>
                  <a:pt x="1163" y="938"/>
                </a:lnTo>
                <a:lnTo>
                  <a:pt x="1163" y="939"/>
                </a:lnTo>
                <a:lnTo>
                  <a:pt x="1163" y="941"/>
                </a:lnTo>
                <a:lnTo>
                  <a:pt x="1161" y="941"/>
                </a:lnTo>
                <a:lnTo>
                  <a:pt x="1160" y="941"/>
                </a:lnTo>
                <a:lnTo>
                  <a:pt x="1158" y="941"/>
                </a:lnTo>
                <a:lnTo>
                  <a:pt x="1158" y="942"/>
                </a:lnTo>
                <a:lnTo>
                  <a:pt x="1157" y="944"/>
                </a:lnTo>
                <a:lnTo>
                  <a:pt x="1157" y="945"/>
                </a:lnTo>
                <a:lnTo>
                  <a:pt x="1157" y="946"/>
                </a:lnTo>
                <a:lnTo>
                  <a:pt x="1158" y="946"/>
                </a:lnTo>
                <a:lnTo>
                  <a:pt x="1158" y="948"/>
                </a:lnTo>
                <a:lnTo>
                  <a:pt x="1158" y="949"/>
                </a:lnTo>
                <a:lnTo>
                  <a:pt x="1158" y="948"/>
                </a:lnTo>
                <a:lnTo>
                  <a:pt x="1160" y="948"/>
                </a:lnTo>
                <a:lnTo>
                  <a:pt x="1160" y="946"/>
                </a:lnTo>
                <a:lnTo>
                  <a:pt x="1158" y="946"/>
                </a:lnTo>
                <a:lnTo>
                  <a:pt x="1157" y="945"/>
                </a:lnTo>
                <a:lnTo>
                  <a:pt x="1157" y="944"/>
                </a:lnTo>
                <a:lnTo>
                  <a:pt x="1158" y="944"/>
                </a:lnTo>
                <a:lnTo>
                  <a:pt x="1160" y="944"/>
                </a:lnTo>
                <a:lnTo>
                  <a:pt x="1161" y="944"/>
                </a:lnTo>
                <a:lnTo>
                  <a:pt x="1161" y="942"/>
                </a:lnTo>
                <a:lnTo>
                  <a:pt x="1163" y="942"/>
                </a:lnTo>
                <a:lnTo>
                  <a:pt x="1164" y="942"/>
                </a:lnTo>
                <a:lnTo>
                  <a:pt x="1164" y="941"/>
                </a:lnTo>
                <a:lnTo>
                  <a:pt x="1166" y="941"/>
                </a:lnTo>
                <a:lnTo>
                  <a:pt x="1167" y="939"/>
                </a:lnTo>
                <a:lnTo>
                  <a:pt x="1167" y="938"/>
                </a:lnTo>
                <a:lnTo>
                  <a:pt x="1166" y="936"/>
                </a:lnTo>
                <a:lnTo>
                  <a:pt x="1166" y="935"/>
                </a:lnTo>
                <a:lnTo>
                  <a:pt x="1167" y="935"/>
                </a:lnTo>
                <a:lnTo>
                  <a:pt x="1168" y="933"/>
                </a:lnTo>
                <a:lnTo>
                  <a:pt x="1168" y="932"/>
                </a:lnTo>
                <a:lnTo>
                  <a:pt x="1168" y="930"/>
                </a:lnTo>
                <a:lnTo>
                  <a:pt x="1168" y="929"/>
                </a:lnTo>
                <a:lnTo>
                  <a:pt x="1170" y="929"/>
                </a:lnTo>
                <a:lnTo>
                  <a:pt x="1170" y="927"/>
                </a:lnTo>
                <a:lnTo>
                  <a:pt x="1168" y="926"/>
                </a:lnTo>
                <a:lnTo>
                  <a:pt x="1170" y="926"/>
                </a:lnTo>
                <a:lnTo>
                  <a:pt x="1170" y="924"/>
                </a:lnTo>
                <a:lnTo>
                  <a:pt x="1170" y="923"/>
                </a:lnTo>
                <a:lnTo>
                  <a:pt x="1170" y="921"/>
                </a:lnTo>
                <a:lnTo>
                  <a:pt x="1170" y="920"/>
                </a:lnTo>
                <a:lnTo>
                  <a:pt x="1168" y="920"/>
                </a:lnTo>
                <a:lnTo>
                  <a:pt x="1168" y="919"/>
                </a:lnTo>
                <a:lnTo>
                  <a:pt x="1167" y="917"/>
                </a:lnTo>
                <a:lnTo>
                  <a:pt x="1167" y="916"/>
                </a:lnTo>
                <a:lnTo>
                  <a:pt x="1166" y="916"/>
                </a:lnTo>
                <a:lnTo>
                  <a:pt x="1166" y="914"/>
                </a:lnTo>
                <a:lnTo>
                  <a:pt x="1166" y="913"/>
                </a:lnTo>
                <a:lnTo>
                  <a:pt x="1164" y="913"/>
                </a:lnTo>
                <a:lnTo>
                  <a:pt x="1163" y="910"/>
                </a:lnTo>
                <a:lnTo>
                  <a:pt x="1161" y="908"/>
                </a:lnTo>
                <a:lnTo>
                  <a:pt x="1161" y="907"/>
                </a:lnTo>
                <a:lnTo>
                  <a:pt x="1160" y="905"/>
                </a:lnTo>
                <a:lnTo>
                  <a:pt x="1158" y="905"/>
                </a:lnTo>
                <a:lnTo>
                  <a:pt x="1155" y="904"/>
                </a:lnTo>
                <a:lnTo>
                  <a:pt x="1152" y="902"/>
                </a:lnTo>
                <a:lnTo>
                  <a:pt x="1151" y="902"/>
                </a:lnTo>
                <a:lnTo>
                  <a:pt x="1149" y="902"/>
                </a:lnTo>
                <a:lnTo>
                  <a:pt x="1148" y="901"/>
                </a:lnTo>
                <a:lnTo>
                  <a:pt x="1146" y="899"/>
                </a:lnTo>
                <a:lnTo>
                  <a:pt x="1143" y="899"/>
                </a:lnTo>
                <a:lnTo>
                  <a:pt x="1141" y="899"/>
                </a:lnTo>
                <a:lnTo>
                  <a:pt x="1139" y="898"/>
                </a:lnTo>
                <a:lnTo>
                  <a:pt x="1136" y="896"/>
                </a:lnTo>
                <a:lnTo>
                  <a:pt x="1135" y="896"/>
                </a:lnTo>
                <a:lnTo>
                  <a:pt x="1132" y="896"/>
                </a:lnTo>
                <a:lnTo>
                  <a:pt x="1130" y="896"/>
                </a:lnTo>
                <a:lnTo>
                  <a:pt x="1129" y="896"/>
                </a:lnTo>
                <a:lnTo>
                  <a:pt x="1124" y="896"/>
                </a:lnTo>
                <a:lnTo>
                  <a:pt x="1123" y="898"/>
                </a:lnTo>
                <a:lnTo>
                  <a:pt x="1121" y="899"/>
                </a:lnTo>
                <a:lnTo>
                  <a:pt x="1118" y="901"/>
                </a:lnTo>
                <a:lnTo>
                  <a:pt x="1117" y="902"/>
                </a:lnTo>
                <a:lnTo>
                  <a:pt x="1116" y="902"/>
                </a:lnTo>
                <a:lnTo>
                  <a:pt x="1114" y="902"/>
                </a:lnTo>
                <a:lnTo>
                  <a:pt x="1113" y="902"/>
                </a:lnTo>
                <a:lnTo>
                  <a:pt x="1111" y="902"/>
                </a:lnTo>
                <a:lnTo>
                  <a:pt x="1110" y="904"/>
                </a:lnTo>
                <a:lnTo>
                  <a:pt x="1110" y="905"/>
                </a:lnTo>
                <a:lnTo>
                  <a:pt x="1111" y="905"/>
                </a:lnTo>
                <a:lnTo>
                  <a:pt x="1110" y="908"/>
                </a:lnTo>
                <a:lnTo>
                  <a:pt x="1111" y="910"/>
                </a:lnTo>
                <a:lnTo>
                  <a:pt x="1113" y="910"/>
                </a:lnTo>
                <a:lnTo>
                  <a:pt x="1114" y="910"/>
                </a:lnTo>
                <a:lnTo>
                  <a:pt x="1113" y="911"/>
                </a:lnTo>
                <a:lnTo>
                  <a:pt x="1113" y="914"/>
                </a:lnTo>
                <a:lnTo>
                  <a:pt x="1114" y="914"/>
                </a:lnTo>
                <a:lnTo>
                  <a:pt x="1114" y="917"/>
                </a:lnTo>
                <a:lnTo>
                  <a:pt x="1116" y="917"/>
                </a:lnTo>
                <a:lnTo>
                  <a:pt x="1114" y="919"/>
                </a:lnTo>
                <a:lnTo>
                  <a:pt x="1113" y="917"/>
                </a:lnTo>
                <a:lnTo>
                  <a:pt x="1111" y="919"/>
                </a:lnTo>
                <a:lnTo>
                  <a:pt x="1111" y="916"/>
                </a:lnTo>
                <a:lnTo>
                  <a:pt x="1111" y="913"/>
                </a:lnTo>
                <a:lnTo>
                  <a:pt x="1111" y="911"/>
                </a:lnTo>
                <a:lnTo>
                  <a:pt x="1110" y="910"/>
                </a:lnTo>
                <a:lnTo>
                  <a:pt x="1110" y="908"/>
                </a:lnTo>
                <a:lnTo>
                  <a:pt x="1108" y="910"/>
                </a:lnTo>
                <a:lnTo>
                  <a:pt x="1108" y="908"/>
                </a:lnTo>
                <a:lnTo>
                  <a:pt x="1110" y="905"/>
                </a:lnTo>
                <a:lnTo>
                  <a:pt x="1110" y="902"/>
                </a:lnTo>
                <a:lnTo>
                  <a:pt x="1111" y="898"/>
                </a:lnTo>
                <a:lnTo>
                  <a:pt x="1113" y="894"/>
                </a:lnTo>
                <a:lnTo>
                  <a:pt x="1113" y="891"/>
                </a:lnTo>
                <a:lnTo>
                  <a:pt x="1113" y="889"/>
                </a:lnTo>
                <a:lnTo>
                  <a:pt x="1113" y="886"/>
                </a:lnTo>
                <a:lnTo>
                  <a:pt x="1113" y="885"/>
                </a:lnTo>
                <a:lnTo>
                  <a:pt x="1113" y="883"/>
                </a:lnTo>
                <a:lnTo>
                  <a:pt x="1113" y="880"/>
                </a:lnTo>
                <a:lnTo>
                  <a:pt x="1113" y="877"/>
                </a:lnTo>
                <a:lnTo>
                  <a:pt x="1111" y="876"/>
                </a:lnTo>
                <a:lnTo>
                  <a:pt x="1110" y="874"/>
                </a:lnTo>
                <a:lnTo>
                  <a:pt x="1110" y="873"/>
                </a:lnTo>
                <a:lnTo>
                  <a:pt x="1108" y="871"/>
                </a:lnTo>
                <a:lnTo>
                  <a:pt x="1107" y="869"/>
                </a:lnTo>
                <a:lnTo>
                  <a:pt x="1104" y="867"/>
                </a:lnTo>
                <a:lnTo>
                  <a:pt x="1102" y="866"/>
                </a:lnTo>
                <a:lnTo>
                  <a:pt x="1101" y="866"/>
                </a:lnTo>
                <a:lnTo>
                  <a:pt x="1101" y="864"/>
                </a:lnTo>
                <a:lnTo>
                  <a:pt x="1099" y="864"/>
                </a:lnTo>
                <a:lnTo>
                  <a:pt x="1099" y="863"/>
                </a:lnTo>
                <a:lnTo>
                  <a:pt x="1098" y="863"/>
                </a:lnTo>
                <a:lnTo>
                  <a:pt x="1098" y="860"/>
                </a:lnTo>
                <a:lnTo>
                  <a:pt x="1098" y="857"/>
                </a:lnTo>
                <a:lnTo>
                  <a:pt x="1096" y="855"/>
                </a:lnTo>
                <a:lnTo>
                  <a:pt x="1095" y="854"/>
                </a:lnTo>
                <a:lnTo>
                  <a:pt x="1095" y="851"/>
                </a:lnTo>
                <a:lnTo>
                  <a:pt x="1094" y="849"/>
                </a:lnTo>
                <a:lnTo>
                  <a:pt x="1092" y="848"/>
                </a:lnTo>
                <a:lnTo>
                  <a:pt x="1091" y="847"/>
                </a:lnTo>
                <a:lnTo>
                  <a:pt x="1089" y="847"/>
                </a:lnTo>
                <a:lnTo>
                  <a:pt x="1088" y="845"/>
                </a:lnTo>
                <a:lnTo>
                  <a:pt x="1086" y="845"/>
                </a:lnTo>
                <a:lnTo>
                  <a:pt x="1086" y="844"/>
                </a:lnTo>
                <a:lnTo>
                  <a:pt x="1086" y="842"/>
                </a:lnTo>
                <a:lnTo>
                  <a:pt x="1088" y="842"/>
                </a:lnTo>
                <a:lnTo>
                  <a:pt x="1086" y="842"/>
                </a:lnTo>
                <a:lnTo>
                  <a:pt x="1088" y="841"/>
                </a:lnTo>
                <a:lnTo>
                  <a:pt x="1086" y="841"/>
                </a:lnTo>
                <a:lnTo>
                  <a:pt x="1086" y="839"/>
                </a:lnTo>
                <a:lnTo>
                  <a:pt x="1088" y="839"/>
                </a:lnTo>
                <a:lnTo>
                  <a:pt x="1086" y="839"/>
                </a:lnTo>
                <a:lnTo>
                  <a:pt x="1086" y="841"/>
                </a:lnTo>
                <a:lnTo>
                  <a:pt x="1085" y="842"/>
                </a:lnTo>
                <a:lnTo>
                  <a:pt x="1085" y="844"/>
                </a:lnTo>
                <a:lnTo>
                  <a:pt x="1086" y="845"/>
                </a:lnTo>
                <a:lnTo>
                  <a:pt x="1085" y="845"/>
                </a:lnTo>
                <a:lnTo>
                  <a:pt x="1085" y="844"/>
                </a:lnTo>
                <a:lnTo>
                  <a:pt x="1083" y="844"/>
                </a:lnTo>
                <a:lnTo>
                  <a:pt x="1083" y="842"/>
                </a:lnTo>
                <a:lnTo>
                  <a:pt x="1083" y="841"/>
                </a:lnTo>
                <a:lnTo>
                  <a:pt x="1082" y="841"/>
                </a:lnTo>
                <a:lnTo>
                  <a:pt x="1082" y="842"/>
                </a:lnTo>
                <a:lnTo>
                  <a:pt x="1083" y="842"/>
                </a:lnTo>
                <a:lnTo>
                  <a:pt x="1083" y="844"/>
                </a:lnTo>
                <a:lnTo>
                  <a:pt x="1082" y="844"/>
                </a:lnTo>
                <a:lnTo>
                  <a:pt x="1080" y="844"/>
                </a:lnTo>
                <a:lnTo>
                  <a:pt x="1079" y="844"/>
                </a:lnTo>
                <a:lnTo>
                  <a:pt x="1076" y="842"/>
                </a:lnTo>
                <a:lnTo>
                  <a:pt x="1074" y="842"/>
                </a:lnTo>
                <a:lnTo>
                  <a:pt x="1073" y="842"/>
                </a:lnTo>
                <a:lnTo>
                  <a:pt x="1071" y="842"/>
                </a:lnTo>
                <a:lnTo>
                  <a:pt x="1073" y="841"/>
                </a:lnTo>
                <a:lnTo>
                  <a:pt x="1073" y="839"/>
                </a:lnTo>
                <a:lnTo>
                  <a:pt x="1073" y="838"/>
                </a:lnTo>
                <a:lnTo>
                  <a:pt x="1071" y="836"/>
                </a:lnTo>
                <a:lnTo>
                  <a:pt x="1071" y="835"/>
                </a:lnTo>
                <a:lnTo>
                  <a:pt x="1070" y="833"/>
                </a:lnTo>
                <a:lnTo>
                  <a:pt x="1070" y="832"/>
                </a:lnTo>
                <a:lnTo>
                  <a:pt x="1070" y="830"/>
                </a:lnTo>
                <a:lnTo>
                  <a:pt x="1069" y="829"/>
                </a:lnTo>
                <a:lnTo>
                  <a:pt x="1069" y="827"/>
                </a:lnTo>
                <a:lnTo>
                  <a:pt x="1067" y="826"/>
                </a:lnTo>
                <a:lnTo>
                  <a:pt x="1067" y="824"/>
                </a:lnTo>
                <a:lnTo>
                  <a:pt x="1066" y="824"/>
                </a:lnTo>
                <a:lnTo>
                  <a:pt x="1066" y="823"/>
                </a:lnTo>
                <a:lnTo>
                  <a:pt x="1064" y="823"/>
                </a:lnTo>
                <a:lnTo>
                  <a:pt x="1064" y="822"/>
                </a:lnTo>
                <a:lnTo>
                  <a:pt x="1064" y="820"/>
                </a:lnTo>
                <a:lnTo>
                  <a:pt x="1064" y="819"/>
                </a:lnTo>
                <a:lnTo>
                  <a:pt x="1066" y="819"/>
                </a:lnTo>
                <a:lnTo>
                  <a:pt x="1066" y="817"/>
                </a:lnTo>
                <a:lnTo>
                  <a:pt x="1066" y="816"/>
                </a:lnTo>
                <a:lnTo>
                  <a:pt x="1067" y="814"/>
                </a:lnTo>
                <a:lnTo>
                  <a:pt x="1069" y="814"/>
                </a:lnTo>
                <a:lnTo>
                  <a:pt x="1070" y="814"/>
                </a:lnTo>
                <a:lnTo>
                  <a:pt x="1071" y="814"/>
                </a:lnTo>
                <a:lnTo>
                  <a:pt x="1071" y="813"/>
                </a:lnTo>
                <a:lnTo>
                  <a:pt x="1073" y="813"/>
                </a:lnTo>
                <a:lnTo>
                  <a:pt x="1073" y="811"/>
                </a:lnTo>
                <a:lnTo>
                  <a:pt x="1073" y="810"/>
                </a:lnTo>
                <a:lnTo>
                  <a:pt x="1073" y="808"/>
                </a:lnTo>
                <a:lnTo>
                  <a:pt x="1074" y="807"/>
                </a:lnTo>
                <a:lnTo>
                  <a:pt x="1074" y="808"/>
                </a:lnTo>
                <a:lnTo>
                  <a:pt x="1076" y="808"/>
                </a:lnTo>
                <a:lnTo>
                  <a:pt x="1076" y="810"/>
                </a:lnTo>
                <a:lnTo>
                  <a:pt x="1076" y="811"/>
                </a:lnTo>
                <a:lnTo>
                  <a:pt x="1077" y="811"/>
                </a:lnTo>
                <a:lnTo>
                  <a:pt x="1079" y="811"/>
                </a:lnTo>
                <a:lnTo>
                  <a:pt x="1080" y="811"/>
                </a:lnTo>
                <a:lnTo>
                  <a:pt x="1080" y="810"/>
                </a:lnTo>
                <a:lnTo>
                  <a:pt x="1082" y="810"/>
                </a:lnTo>
                <a:lnTo>
                  <a:pt x="1083" y="808"/>
                </a:lnTo>
                <a:lnTo>
                  <a:pt x="1083" y="807"/>
                </a:lnTo>
                <a:lnTo>
                  <a:pt x="1083" y="808"/>
                </a:lnTo>
                <a:lnTo>
                  <a:pt x="1085" y="808"/>
                </a:lnTo>
                <a:lnTo>
                  <a:pt x="1086" y="810"/>
                </a:lnTo>
                <a:lnTo>
                  <a:pt x="1086" y="811"/>
                </a:lnTo>
                <a:lnTo>
                  <a:pt x="1086" y="813"/>
                </a:lnTo>
                <a:lnTo>
                  <a:pt x="1088" y="814"/>
                </a:lnTo>
                <a:lnTo>
                  <a:pt x="1088" y="816"/>
                </a:lnTo>
                <a:lnTo>
                  <a:pt x="1089" y="817"/>
                </a:lnTo>
                <a:lnTo>
                  <a:pt x="1089" y="819"/>
                </a:lnTo>
                <a:lnTo>
                  <a:pt x="1091" y="820"/>
                </a:lnTo>
                <a:lnTo>
                  <a:pt x="1091" y="822"/>
                </a:lnTo>
                <a:lnTo>
                  <a:pt x="1092" y="823"/>
                </a:lnTo>
                <a:lnTo>
                  <a:pt x="1094" y="824"/>
                </a:lnTo>
                <a:lnTo>
                  <a:pt x="1095" y="826"/>
                </a:lnTo>
                <a:lnTo>
                  <a:pt x="1095" y="827"/>
                </a:lnTo>
                <a:lnTo>
                  <a:pt x="1096" y="830"/>
                </a:lnTo>
                <a:lnTo>
                  <a:pt x="1096" y="832"/>
                </a:lnTo>
                <a:lnTo>
                  <a:pt x="1098" y="833"/>
                </a:lnTo>
                <a:lnTo>
                  <a:pt x="1099" y="833"/>
                </a:lnTo>
                <a:lnTo>
                  <a:pt x="1099" y="835"/>
                </a:lnTo>
                <a:lnTo>
                  <a:pt x="1101" y="835"/>
                </a:lnTo>
                <a:lnTo>
                  <a:pt x="1102" y="835"/>
                </a:lnTo>
                <a:lnTo>
                  <a:pt x="1104" y="835"/>
                </a:lnTo>
                <a:lnTo>
                  <a:pt x="1104" y="836"/>
                </a:lnTo>
                <a:lnTo>
                  <a:pt x="1104" y="838"/>
                </a:lnTo>
                <a:lnTo>
                  <a:pt x="1104" y="839"/>
                </a:lnTo>
                <a:lnTo>
                  <a:pt x="1104" y="841"/>
                </a:lnTo>
                <a:lnTo>
                  <a:pt x="1102" y="841"/>
                </a:lnTo>
                <a:lnTo>
                  <a:pt x="1102" y="842"/>
                </a:lnTo>
                <a:lnTo>
                  <a:pt x="1102" y="844"/>
                </a:lnTo>
                <a:lnTo>
                  <a:pt x="1101" y="845"/>
                </a:lnTo>
                <a:lnTo>
                  <a:pt x="1101" y="847"/>
                </a:lnTo>
                <a:lnTo>
                  <a:pt x="1099" y="847"/>
                </a:lnTo>
                <a:lnTo>
                  <a:pt x="1099" y="848"/>
                </a:lnTo>
                <a:lnTo>
                  <a:pt x="1099" y="849"/>
                </a:lnTo>
                <a:lnTo>
                  <a:pt x="1101" y="851"/>
                </a:lnTo>
                <a:lnTo>
                  <a:pt x="1099" y="851"/>
                </a:lnTo>
                <a:lnTo>
                  <a:pt x="1099" y="852"/>
                </a:lnTo>
                <a:lnTo>
                  <a:pt x="1099" y="854"/>
                </a:lnTo>
                <a:lnTo>
                  <a:pt x="1099" y="855"/>
                </a:lnTo>
                <a:lnTo>
                  <a:pt x="1101" y="857"/>
                </a:lnTo>
                <a:lnTo>
                  <a:pt x="1102" y="858"/>
                </a:lnTo>
                <a:lnTo>
                  <a:pt x="1104" y="861"/>
                </a:lnTo>
                <a:lnTo>
                  <a:pt x="1105" y="864"/>
                </a:lnTo>
                <a:lnTo>
                  <a:pt x="1107" y="866"/>
                </a:lnTo>
                <a:lnTo>
                  <a:pt x="1108" y="869"/>
                </a:lnTo>
                <a:lnTo>
                  <a:pt x="1110" y="871"/>
                </a:lnTo>
                <a:lnTo>
                  <a:pt x="1111" y="873"/>
                </a:lnTo>
                <a:lnTo>
                  <a:pt x="1113" y="874"/>
                </a:lnTo>
                <a:lnTo>
                  <a:pt x="1116" y="876"/>
                </a:lnTo>
                <a:lnTo>
                  <a:pt x="1117" y="879"/>
                </a:lnTo>
                <a:lnTo>
                  <a:pt x="1120" y="880"/>
                </a:lnTo>
                <a:lnTo>
                  <a:pt x="1123" y="883"/>
                </a:lnTo>
                <a:lnTo>
                  <a:pt x="1124" y="883"/>
                </a:lnTo>
                <a:lnTo>
                  <a:pt x="1126" y="885"/>
                </a:lnTo>
                <a:lnTo>
                  <a:pt x="1129" y="888"/>
                </a:lnTo>
                <a:lnTo>
                  <a:pt x="1130" y="888"/>
                </a:lnTo>
                <a:lnTo>
                  <a:pt x="1132" y="889"/>
                </a:lnTo>
                <a:lnTo>
                  <a:pt x="1132" y="891"/>
                </a:lnTo>
                <a:lnTo>
                  <a:pt x="1133" y="889"/>
                </a:lnTo>
                <a:lnTo>
                  <a:pt x="1135" y="891"/>
                </a:lnTo>
                <a:lnTo>
                  <a:pt x="1135" y="889"/>
                </a:lnTo>
                <a:lnTo>
                  <a:pt x="1136" y="889"/>
                </a:lnTo>
                <a:lnTo>
                  <a:pt x="1138" y="889"/>
                </a:lnTo>
                <a:lnTo>
                  <a:pt x="1139" y="888"/>
                </a:lnTo>
                <a:lnTo>
                  <a:pt x="1141" y="888"/>
                </a:lnTo>
                <a:lnTo>
                  <a:pt x="1142" y="886"/>
                </a:lnTo>
                <a:lnTo>
                  <a:pt x="1143" y="886"/>
                </a:lnTo>
                <a:lnTo>
                  <a:pt x="1145" y="885"/>
                </a:lnTo>
                <a:lnTo>
                  <a:pt x="1146" y="885"/>
                </a:lnTo>
                <a:lnTo>
                  <a:pt x="1148" y="883"/>
                </a:lnTo>
                <a:lnTo>
                  <a:pt x="1149" y="882"/>
                </a:lnTo>
                <a:lnTo>
                  <a:pt x="1151" y="880"/>
                </a:lnTo>
                <a:lnTo>
                  <a:pt x="1151" y="879"/>
                </a:lnTo>
                <a:lnTo>
                  <a:pt x="1152" y="879"/>
                </a:lnTo>
                <a:lnTo>
                  <a:pt x="1154" y="877"/>
                </a:lnTo>
                <a:lnTo>
                  <a:pt x="1158" y="874"/>
                </a:lnTo>
                <a:lnTo>
                  <a:pt x="1158" y="876"/>
                </a:lnTo>
                <a:lnTo>
                  <a:pt x="1158" y="877"/>
                </a:lnTo>
                <a:lnTo>
                  <a:pt x="1158" y="879"/>
                </a:lnTo>
                <a:lnTo>
                  <a:pt x="1158" y="880"/>
                </a:lnTo>
                <a:lnTo>
                  <a:pt x="1160" y="880"/>
                </a:lnTo>
                <a:lnTo>
                  <a:pt x="1160" y="882"/>
                </a:lnTo>
                <a:lnTo>
                  <a:pt x="1161" y="882"/>
                </a:lnTo>
                <a:lnTo>
                  <a:pt x="1163" y="882"/>
                </a:lnTo>
                <a:lnTo>
                  <a:pt x="1164" y="882"/>
                </a:lnTo>
                <a:lnTo>
                  <a:pt x="1166" y="885"/>
                </a:lnTo>
                <a:lnTo>
                  <a:pt x="1167" y="886"/>
                </a:lnTo>
                <a:lnTo>
                  <a:pt x="1168" y="888"/>
                </a:lnTo>
                <a:lnTo>
                  <a:pt x="1170" y="889"/>
                </a:lnTo>
                <a:lnTo>
                  <a:pt x="1170" y="891"/>
                </a:lnTo>
                <a:lnTo>
                  <a:pt x="1171" y="892"/>
                </a:lnTo>
                <a:lnTo>
                  <a:pt x="1173" y="892"/>
                </a:lnTo>
                <a:lnTo>
                  <a:pt x="1174" y="894"/>
                </a:lnTo>
                <a:lnTo>
                  <a:pt x="1177" y="895"/>
                </a:lnTo>
                <a:lnTo>
                  <a:pt x="1179" y="896"/>
                </a:lnTo>
                <a:lnTo>
                  <a:pt x="1180" y="899"/>
                </a:lnTo>
                <a:lnTo>
                  <a:pt x="1182" y="901"/>
                </a:lnTo>
                <a:lnTo>
                  <a:pt x="1183" y="901"/>
                </a:lnTo>
                <a:lnTo>
                  <a:pt x="1185" y="902"/>
                </a:lnTo>
                <a:lnTo>
                  <a:pt x="1186" y="902"/>
                </a:lnTo>
                <a:lnTo>
                  <a:pt x="1189" y="902"/>
                </a:lnTo>
                <a:lnTo>
                  <a:pt x="1191" y="902"/>
                </a:lnTo>
                <a:lnTo>
                  <a:pt x="1192" y="902"/>
                </a:lnTo>
                <a:lnTo>
                  <a:pt x="1193" y="904"/>
                </a:lnTo>
                <a:lnTo>
                  <a:pt x="1195" y="902"/>
                </a:lnTo>
                <a:lnTo>
                  <a:pt x="1196" y="902"/>
                </a:lnTo>
                <a:lnTo>
                  <a:pt x="1198" y="902"/>
                </a:lnTo>
                <a:lnTo>
                  <a:pt x="1199" y="902"/>
                </a:lnTo>
                <a:lnTo>
                  <a:pt x="1202" y="901"/>
                </a:lnTo>
                <a:lnTo>
                  <a:pt x="1204" y="901"/>
                </a:lnTo>
                <a:lnTo>
                  <a:pt x="1205" y="899"/>
                </a:lnTo>
                <a:lnTo>
                  <a:pt x="1207" y="899"/>
                </a:lnTo>
                <a:lnTo>
                  <a:pt x="1208" y="899"/>
                </a:lnTo>
                <a:lnTo>
                  <a:pt x="1210" y="899"/>
                </a:lnTo>
                <a:lnTo>
                  <a:pt x="1211" y="899"/>
                </a:lnTo>
                <a:lnTo>
                  <a:pt x="1213" y="899"/>
                </a:lnTo>
                <a:lnTo>
                  <a:pt x="1214" y="899"/>
                </a:lnTo>
                <a:lnTo>
                  <a:pt x="1215" y="899"/>
                </a:lnTo>
                <a:lnTo>
                  <a:pt x="1217" y="899"/>
                </a:lnTo>
                <a:lnTo>
                  <a:pt x="1217" y="898"/>
                </a:lnTo>
                <a:lnTo>
                  <a:pt x="1218" y="898"/>
                </a:lnTo>
                <a:lnTo>
                  <a:pt x="1218" y="896"/>
                </a:lnTo>
                <a:lnTo>
                  <a:pt x="1220" y="896"/>
                </a:lnTo>
                <a:lnTo>
                  <a:pt x="1218" y="895"/>
                </a:lnTo>
                <a:lnTo>
                  <a:pt x="1220" y="895"/>
                </a:lnTo>
                <a:lnTo>
                  <a:pt x="1220" y="894"/>
                </a:lnTo>
                <a:lnTo>
                  <a:pt x="1220" y="892"/>
                </a:lnTo>
                <a:lnTo>
                  <a:pt x="1218" y="892"/>
                </a:lnTo>
                <a:lnTo>
                  <a:pt x="1218" y="891"/>
                </a:lnTo>
                <a:lnTo>
                  <a:pt x="1218" y="889"/>
                </a:lnTo>
                <a:lnTo>
                  <a:pt x="1220" y="889"/>
                </a:lnTo>
                <a:lnTo>
                  <a:pt x="1220" y="888"/>
                </a:lnTo>
                <a:lnTo>
                  <a:pt x="1220" y="886"/>
                </a:lnTo>
                <a:lnTo>
                  <a:pt x="1220" y="885"/>
                </a:lnTo>
                <a:lnTo>
                  <a:pt x="1220" y="883"/>
                </a:lnTo>
                <a:lnTo>
                  <a:pt x="1221" y="883"/>
                </a:lnTo>
                <a:lnTo>
                  <a:pt x="1220" y="883"/>
                </a:lnTo>
                <a:lnTo>
                  <a:pt x="1220" y="882"/>
                </a:lnTo>
                <a:lnTo>
                  <a:pt x="1220" y="880"/>
                </a:lnTo>
                <a:lnTo>
                  <a:pt x="1220" y="879"/>
                </a:lnTo>
                <a:lnTo>
                  <a:pt x="1220" y="877"/>
                </a:lnTo>
                <a:lnTo>
                  <a:pt x="1218" y="876"/>
                </a:lnTo>
                <a:lnTo>
                  <a:pt x="1218" y="874"/>
                </a:lnTo>
                <a:lnTo>
                  <a:pt x="1218" y="873"/>
                </a:lnTo>
                <a:lnTo>
                  <a:pt x="1217" y="871"/>
                </a:lnTo>
                <a:lnTo>
                  <a:pt x="1217" y="870"/>
                </a:lnTo>
                <a:lnTo>
                  <a:pt x="1215" y="870"/>
                </a:lnTo>
                <a:lnTo>
                  <a:pt x="1215" y="869"/>
                </a:lnTo>
                <a:lnTo>
                  <a:pt x="1214" y="867"/>
                </a:lnTo>
                <a:lnTo>
                  <a:pt x="1214" y="866"/>
                </a:lnTo>
                <a:lnTo>
                  <a:pt x="1213" y="866"/>
                </a:lnTo>
                <a:lnTo>
                  <a:pt x="1213" y="864"/>
                </a:lnTo>
                <a:lnTo>
                  <a:pt x="1214" y="864"/>
                </a:lnTo>
                <a:lnTo>
                  <a:pt x="1215" y="864"/>
                </a:lnTo>
                <a:lnTo>
                  <a:pt x="1215" y="866"/>
                </a:lnTo>
                <a:lnTo>
                  <a:pt x="1215" y="864"/>
                </a:lnTo>
                <a:lnTo>
                  <a:pt x="1215" y="863"/>
                </a:lnTo>
                <a:lnTo>
                  <a:pt x="1214" y="863"/>
                </a:lnTo>
                <a:lnTo>
                  <a:pt x="1215" y="861"/>
                </a:lnTo>
                <a:lnTo>
                  <a:pt x="1214" y="860"/>
                </a:lnTo>
                <a:lnTo>
                  <a:pt x="1215" y="860"/>
                </a:lnTo>
                <a:lnTo>
                  <a:pt x="1217" y="860"/>
                </a:lnTo>
                <a:lnTo>
                  <a:pt x="1218" y="860"/>
                </a:lnTo>
                <a:lnTo>
                  <a:pt x="1218" y="858"/>
                </a:lnTo>
                <a:lnTo>
                  <a:pt x="1218" y="857"/>
                </a:lnTo>
                <a:lnTo>
                  <a:pt x="1218" y="858"/>
                </a:lnTo>
                <a:lnTo>
                  <a:pt x="1220" y="858"/>
                </a:lnTo>
                <a:lnTo>
                  <a:pt x="1220" y="857"/>
                </a:lnTo>
                <a:lnTo>
                  <a:pt x="1218" y="857"/>
                </a:lnTo>
                <a:lnTo>
                  <a:pt x="1218" y="855"/>
                </a:lnTo>
                <a:lnTo>
                  <a:pt x="1220" y="855"/>
                </a:lnTo>
                <a:lnTo>
                  <a:pt x="1220" y="854"/>
                </a:lnTo>
                <a:lnTo>
                  <a:pt x="1218" y="854"/>
                </a:lnTo>
                <a:lnTo>
                  <a:pt x="1218" y="855"/>
                </a:lnTo>
                <a:lnTo>
                  <a:pt x="1218" y="857"/>
                </a:lnTo>
                <a:lnTo>
                  <a:pt x="1217" y="855"/>
                </a:lnTo>
                <a:lnTo>
                  <a:pt x="1217" y="857"/>
                </a:lnTo>
                <a:lnTo>
                  <a:pt x="1215" y="858"/>
                </a:lnTo>
                <a:lnTo>
                  <a:pt x="1214" y="858"/>
                </a:lnTo>
                <a:lnTo>
                  <a:pt x="1213" y="857"/>
                </a:lnTo>
                <a:lnTo>
                  <a:pt x="1213" y="858"/>
                </a:lnTo>
                <a:lnTo>
                  <a:pt x="1211" y="860"/>
                </a:lnTo>
                <a:lnTo>
                  <a:pt x="1211" y="863"/>
                </a:lnTo>
                <a:lnTo>
                  <a:pt x="1210" y="861"/>
                </a:lnTo>
                <a:lnTo>
                  <a:pt x="1208" y="861"/>
                </a:lnTo>
                <a:lnTo>
                  <a:pt x="1207" y="861"/>
                </a:lnTo>
                <a:lnTo>
                  <a:pt x="1204" y="861"/>
                </a:lnTo>
                <a:lnTo>
                  <a:pt x="1202" y="861"/>
                </a:lnTo>
                <a:lnTo>
                  <a:pt x="1202" y="863"/>
                </a:lnTo>
                <a:lnTo>
                  <a:pt x="1201" y="863"/>
                </a:lnTo>
                <a:lnTo>
                  <a:pt x="1201" y="864"/>
                </a:lnTo>
                <a:lnTo>
                  <a:pt x="1201" y="866"/>
                </a:lnTo>
                <a:lnTo>
                  <a:pt x="1201" y="867"/>
                </a:lnTo>
                <a:lnTo>
                  <a:pt x="1199" y="867"/>
                </a:lnTo>
                <a:lnTo>
                  <a:pt x="1193" y="866"/>
                </a:lnTo>
                <a:lnTo>
                  <a:pt x="1192" y="866"/>
                </a:lnTo>
                <a:lnTo>
                  <a:pt x="1189" y="864"/>
                </a:lnTo>
                <a:lnTo>
                  <a:pt x="1186" y="861"/>
                </a:lnTo>
                <a:lnTo>
                  <a:pt x="1185" y="858"/>
                </a:lnTo>
                <a:lnTo>
                  <a:pt x="1185" y="857"/>
                </a:lnTo>
                <a:lnTo>
                  <a:pt x="1183" y="857"/>
                </a:lnTo>
                <a:lnTo>
                  <a:pt x="1182" y="855"/>
                </a:lnTo>
                <a:lnTo>
                  <a:pt x="1180" y="855"/>
                </a:lnTo>
                <a:lnTo>
                  <a:pt x="1177" y="854"/>
                </a:lnTo>
                <a:lnTo>
                  <a:pt x="1176" y="855"/>
                </a:lnTo>
                <a:lnTo>
                  <a:pt x="1174" y="855"/>
                </a:lnTo>
                <a:lnTo>
                  <a:pt x="1173" y="855"/>
                </a:lnTo>
                <a:lnTo>
                  <a:pt x="1173" y="854"/>
                </a:lnTo>
                <a:lnTo>
                  <a:pt x="1173" y="855"/>
                </a:lnTo>
                <a:lnTo>
                  <a:pt x="1171" y="857"/>
                </a:lnTo>
                <a:lnTo>
                  <a:pt x="1170" y="857"/>
                </a:lnTo>
                <a:lnTo>
                  <a:pt x="1168" y="857"/>
                </a:lnTo>
                <a:lnTo>
                  <a:pt x="1166" y="857"/>
                </a:lnTo>
                <a:lnTo>
                  <a:pt x="1164" y="858"/>
                </a:lnTo>
                <a:lnTo>
                  <a:pt x="1163" y="857"/>
                </a:lnTo>
                <a:lnTo>
                  <a:pt x="1161" y="857"/>
                </a:lnTo>
                <a:lnTo>
                  <a:pt x="1158" y="861"/>
                </a:lnTo>
                <a:lnTo>
                  <a:pt x="1157" y="861"/>
                </a:lnTo>
                <a:lnTo>
                  <a:pt x="1157" y="863"/>
                </a:lnTo>
                <a:lnTo>
                  <a:pt x="1157" y="866"/>
                </a:lnTo>
                <a:lnTo>
                  <a:pt x="1157" y="867"/>
                </a:lnTo>
                <a:lnTo>
                  <a:pt x="1155" y="867"/>
                </a:lnTo>
                <a:lnTo>
                  <a:pt x="1154" y="867"/>
                </a:lnTo>
                <a:lnTo>
                  <a:pt x="1154" y="869"/>
                </a:lnTo>
                <a:lnTo>
                  <a:pt x="1155" y="869"/>
                </a:lnTo>
                <a:lnTo>
                  <a:pt x="1155" y="870"/>
                </a:lnTo>
                <a:lnTo>
                  <a:pt x="1155" y="871"/>
                </a:lnTo>
                <a:lnTo>
                  <a:pt x="1155" y="873"/>
                </a:lnTo>
                <a:lnTo>
                  <a:pt x="1154" y="873"/>
                </a:lnTo>
                <a:lnTo>
                  <a:pt x="1154" y="871"/>
                </a:lnTo>
                <a:lnTo>
                  <a:pt x="1152" y="870"/>
                </a:lnTo>
                <a:lnTo>
                  <a:pt x="1152" y="871"/>
                </a:lnTo>
                <a:lnTo>
                  <a:pt x="1154" y="873"/>
                </a:lnTo>
                <a:lnTo>
                  <a:pt x="1154" y="874"/>
                </a:lnTo>
                <a:lnTo>
                  <a:pt x="1152" y="874"/>
                </a:lnTo>
                <a:lnTo>
                  <a:pt x="1151" y="876"/>
                </a:lnTo>
                <a:lnTo>
                  <a:pt x="1151" y="877"/>
                </a:lnTo>
                <a:lnTo>
                  <a:pt x="1149" y="876"/>
                </a:lnTo>
                <a:lnTo>
                  <a:pt x="1149" y="877"/>
                </a:lnTo>
                <a:lnTo>
                  <a:pt x="1148" y="876"/>
                </a:lnTo>
                <a:lnTo>
                  <a:pt x="1146" y="876"/>
                </a:lnTo>
                <a:lnTo>
                  <a:pt x="1145" y="877"/>
                </a:lnTo>
                <a:lnTo>
                  <a:pt x="1143" y="876"/>
                </a:lnTo>
                <a:lnTo>
                  <a:pt x="1142" y="876"/>
                </a:lnTo>
                <a:lnTo>
                  <a:pt x="1142" y="874"/>
                </a:lnTo>
                <a:lnTo>
                  <a:pt x="1142" y="876"/>
                </a:lnTo>
                <a:lnTo>
                  <a:pt x="1141" y="876"/>
                </a:lnTo>
                <a:lnTo>
                  <a:pt x="1139" y="876"/>
                </a:lnTo>
                <a:lnTo>
                  <a:pt x="1138" y="876"/>
                </a:lnTo>
                <a:lnTo>
                  <a:pt x="1138" y="874"/>
                </a:lnTo>
                <a:lnTo>
                  <a:pt x="1136" y="874"/>
                </a:lnTo>
                <a:lnTo>
                  <a:pt x="1136" y="873"/>
                </a:lnTo>
                <a:lnTo>
                  <a:pt x="1135" y="873"/>
                </a:lnTo>
                <a:lnTo>
                  <a:pt x="1133" y="871"/>
                </a:lnTo>
                <a:lnTo>
                  <a:pt x="1135" y="871"/>
                </a:lnTo>
                <a:lnTo>
                  <a:pt x="1136" y="871"/>
                </a:lnTo>
                <a:lnTo>
                  <a:pt x="1138" y="870"/>
                </a:lnTo>
                <a:lnTo>
                  <a:pt x="1139" y="870"/>
                </a:lnTo>
                <a:lnTo>
                  <a:pt x="1138" y="870"/>
                </a:lnTo>
                <a:lnTo>
                  <a:pt x="1136" y="870"/>
                </a:lnTo>
                <a:lnTo>
                  <a:pt x="1133" y="870"/>
                </a:lnTo>
                <a:lnTo>
                  <a:pt x="1135" y="870"/>
                </a:lnTo>
                <a:lnTo>
                  <a:pt x="1135" y="869"/>
                </a:lnTo>
                <a:lnTo>
                  <a:pt x="1135" y="867"/>
                </a:lnTo>
                <a:lnTo>
                  <a:pt x="1133" y="867"/>
                </a:lnTo>
                <a:lnTo>
                  <a:pt x="1132" y="867"/>
                </a:lnTo>
                <a:lnTo>
                  <a:pt x="1132" y="866"/>
                </a:lnTo>
                <a:lnTo>
                  <a:pt x="1130" y="866"/>
                </a:lnTo>
                <a:lnTo>
                  <a:pt x="1130" y="864"/>
                </a:lnTo>
                <a:lnTo>
                  <a:pt x="1129" y="863"/>
                </a:lnTo>
                <a:lnTo>
                  <a:pt x="1127" y="863"/>
                </a:lnTo>
                <a:lnTo>
                  <a:pt x="1126" y="863"/>
                </a:lnTo>
                <a:lnTo>
                  <a:pt x="1126" y="861"/>
                </a:lnTo>
                <a:lnTo>
                  <a:pt x="1124" y="861"/>
                </a:lnTo>
                <a:lnTo>
                  <a:pt x="1124" y="860"/>
                </a:lnTo>
                <a:lnTo>
                  <a:pt x="1123" y="858"/>
                </a:lnTo>
                <a:lnTo>
                  <a:pt x="1123" y="857"/>
                </a:lnTo>
                <a:lnTo>
                  <a:pt x="1120" y="854"/>
                </a:lnTo>
                <a:lnTo>
                  <a:pt x="1118" y="854"/>
                </a:lnTo>
                <a:lnTo>
                  <a:pt x="1118" y="852"/>
                </a:lnTo>
                <a:lnTo>
                  <a:pt x="1117" y="852"/>
                </a:lnTo>
                <a:lnTo>
                  <a:pt x="1117" y="851"/>
                </a:lnTo>
                <a:lnTo>
                  <a:pt x="1117" y="849"/>
                </a:lnTo>
                <a:lnTo>
                  <a:pt x="1116" y="849"/>
                </a:lnTo>
                <a:lnTo>
                  <a:pt x="1116" y="848"/>
                </a:lnTo>
                <a:lnTo>
                  <a:pt x="1114" y="847"/>
                </a:lnTo>
                <a:lnTo>
                  <a:pt x="1113" y="847"/>
                </a:lnTo>
                <a:lnTo>
                  <a:pt x="1114" y="845"/>
                </a:lnTo>
                <a:lnTo>
                  <a:pt x="1113" y="845"/>
                </a:lnTo>
                <a:lnTo>
                  <a:pt x="1113" y="844"/>
                </a:lnTo>
                <a:lnTo>
                  <a:pt x="1113" y="842"/>
                </a:lnTo>
                <a:lnTo>
                  <a:pt x="1114" y="841"/>
                </a:lnTo>
                <a:lnTo>
                  <a:pt x="1114" y="839"/>
                </a:lnTo>
                <a:lnTo>
                  <a:pt x="1114" y="838"/>
                </a:lnTo>
                <a:lnTo>
                  <a:pt x="1114" y="836"/>
                </a:lnTo>
                <a:lnTo>
                  <a:pt x="1114" y="835"/>
                </a:lnTo>
                <a:lnTo>
                  <a:pt x="1114" y="833"/>
                </a:lnTo>
                <a:lnTo>
                  <a:pt x="1114" y="832"/>
                </a:lnTo>
                <a:lnTo>
                  <a:pt x="1114" y="830"/>
                </a:lnTo>
                <a:lnTo>
                  <a:pt x="1114" y="829"/>
                </a:lnTo>
                <a:lnTo>
                  <a:pt x="1116" y="829"/>
                </a:lnTo>
                <a:lnTo>
                  <a:pt x="1117" y="827"/>
                </a:lnTo>
                <a:lnTo>
                  <a:pt x="1117" y="826"/>
                </a:lnTo>
                <a:lnTo>
                  <a:pt x="1117" y="827"/>
                </a:lnTo>
                <a:lnTo>
                  <a:pt x="1118" y="826"/>
                </a:lnTo>
                <a:lnTo>
                  <a:pt x="1118" y="824"/>
                </a:lnTo>
                <a:lnTo>
                  <a:pt x="1118" y="823"/>
                </a:lnTo>
                <a:lnTo>
                  <a:pt x="1118" y="822"/>
                </a:lnTo>
                <a:lnTo>
                  <a:pt x="1118" y="820"/>
                </a:lnTo>
                <a:lnTo>
                  <a:pt x="1118" y="819"/>
                </a:lnTo>
                <a:lnTo>
                  <a:pt x="1118" y="817"/>
                </a:lnTo>
                <a:lnTo>
                  <a:pt x="1120" y="816"/>
                </a:lnTo>
                <a:lnTo>
                  <a:pt x="1120" y="814"/>
                </a:lnTo>
                <a:lnTo>
                  <a:pt x="1121" y="814"/>
                </a:lnTo>
                <a:lnTo>
                  <a:pt x="1123" y="813"/>
                </a:lnTo>
                <a:lnTo>
                  <a:pt x="1123" y="811"/>
                </a:lnTo>
                <a:lnTo>
                  <a:pt x="1123" y="810"/>
                </a:lnTo>
                <a:lnTo>
                  <a:pt x="1123" y="811"/>
                </a:lnTo>
                <a:lnTo>
                  <a:pt x="1124" y="813"/>
                </a:lnTo>
                <a:lnTo>
                  <a:pt x="1124" y="811"/>
                </a:lnTo>
                <a:lnTo>
                  <a:pt x="1123" y="810"/>
                </a:lnTo>
                <a:lnTo>
                  <a:pt x="1123" y="808"/>
                </a:lnTo>
                <a:lnTo>
                  <a:pt x="1124" y="808"/>
                </a:lnTo>
                <a:lnTo>
                  <a:pt x="1124" y="807"/>
                </a:lnTo>
                <a:lnTo>
                  <a:pt x="1126" y="808"/>
                </a:lnTo>
                <a:lnTo>
                  <a:pt x="1127" y="807"/>
                </a:lnTo>
                <a:lnTo>
                  <a:pt x="1127" y="805"/>
                </a:lnTo>
                <a:lnTo>
                  <a:pt x="1127" y="807"/>
                </a:lnTo>
                <a:lnTo>
                  <a:pt x="1129" y="807"/>
                </a:lnTo>
                <a:lnTo>
                  <a:pt x="1130" y="807"/>
                </a:lnTo>
                <a:lnTo>
                  <a:pt x="1130" y="808"/>
                </a:lnTo>
                <a:lnTo>
                  <a:pt x="1132" y="808"/>
                </a:lnTo>
                <a:lnTo>
                  <a:pt x="1133" y="810"/>
                </a:lnTo>
                <a:lnTo>
                  <a:pt x="1135" y="808"/>
                </a:lnTo>
                <a:lnTo>
                  <a:pt x="1135" y="810"/>
                </a:lnTo>
                <a:lnTo>
                  <a:pt x="1136" y="810"/>
                </a:lnTo>
                <a:lnTo>
                  <a:pt x="1136" y="808"/>
                </a:lnTo>
                <a:lnTo>
                  <a:pt x="1138" y="810"/>
                </a:lnTo>
                <a:lnTo>
                  <a:pt x="1138" y="808"/>
                </a:lnTo>
                <a:lnTo>
                  <a:pt x="1138" y="807"/>
                </a:lnTo>
                <a:lnTo>
                  <a:pt x="1138" y="805"/>
                </a:lnTo>
                <a:lnTo>
                  <a:pt x="1139" y="805"/>
                </a:lnTo>
                <a:lnTo>
                  <a:pt x="1139" y="804"/>
                </a:lnTo>
                <a:lnTo>
                  <a:pt x="1138" y="805"/>
                </a:lnTo>
                <a:lnTo>
                  <a:pt x="1138" y="804"/>
                </a:lnTo>
                <a:lnTo>
                  <a:pt x="1136" y="804"/>
                </a:lnTo>
                <a:lnTo>
                  <a:pt x="1136" y="802"/>
                </a:lnTo>
                <a:lnTo>
                  <a:pt x="1136" y="801"/>
                </a:lnTo>
                <a:lnTo>
                  <a:pt x="1135" y="801"/>
                </a:lnTo>
                <a:lnTo>
                  <a:pt x="1133" y="801"/>
                </a:lnTo>
                <a:lnTo>
                  <a:pt x="1132" y="801"/>
                </a:lnTo>
                <a:lnTo>
                  <a:pt x="1130" y="801"/>
                </a:lnTo>
                <a:lnTo>
                  <a:pt x="1130" y="799"/>
                </a:lnTo>
                <a:lnTo>
                  <a:pt x="1130" y="798"/>
                </a:lnTo>
                <a:lnTo>
                  <a:pt x="1129" y="798"/>
                </a:lnTo>
                <a:lnTo>
                  <a:pt x="1129" y="797"/>
                </a:lnTo>
                <a:lnTo>
                  <a:pt x="1127" y="797"/>
                </a:lnTo>
                <a:lnTo>
                  <a:pt x="1127" y="798"/>
                </a:lnTo>
                <a:lnTo>
                  <a:pt x="1126" y="797"/>
                </a:lnTo>
                <a:lnTo>
                  <a:pt x="1127" y="797"/>
                </a:lnTo>
                <a:lnTo>
                  <a:pt x="1127" y="795"/>
                </a:lnTo>
                <a:lnTo>
                  <a:pt x="1126" y="795"/>
                </a:lnTo>
                <a:lnTo>
                  <a:pt x="1126" y="797"/>
                </a:lnTo>
                <a:lnTo>
                  <a:pt x="1126" y="795"/>
                </a:lnTo>
                <a:lnTo>
                  <a:pt x="1124" y="795"/>
                </a:lnTo>
                <a:lnTo>
                  <a:pt x="1123" y="795"/>
                </a:lnTo>
                <a:lnTo>
                  <a:pt x="1123" y="797"/>
                </a:lnTo>
                <a:lnTo>
                  <a:pt x="1124" y="797"/>
                </a:lnTo>
                <a:lnTo>
                  <a:pt x="1124" y="798"/>
                </a:lnTo>
                <a:lnTo>
                  <a:pt x="1123" y="798"/>
                </a:lnTo>
                <a:lnTo>
                  <a:pt x="1123" y="799"/>
                </a:lnTo>
                <a:lnTo>
                  <a:pt x="1123" y="798"/>
                </a:lnTo>
                <a:lnTo>
                  <a:pt x="1121" y="798"/>
                </a:lnTo>
                <a:lnTo>
                  <a:pt x="1121" y="797"/>
                </a:lnTo>
                <a:lnTo>
                  <a:pt x="1121" y="795"/>
                </a:lnTo>
                <a:lnTo>
                  <a:pt x="1120" y="794"/>
                </a:lnTo>
                <a:lnTo>
                  <a:pt x="1118" y="794"/>
                </a:lnTo>
                <a:lnTo>
                  <a:pt x="1118" y="792"/>
                </a:lnTo>
                <a:lnTo>
                  <a:pt x="1118" y="791"/>
                </a:lnTo>
                <a:lnTo>
                  <a:pt x="1118" y="792"/>
                </a:lnTo>
                <a:lnTo>
                  <a:pt x="1117" y="792"/>
                </a:lnTo>
                <a:lnTo>
                  <a:pt x="1117" y="791"/>
                </a:lnTo>
                <a:lnTo>
                  <a:pt x="1116" y="791"/>
                </a:lnTo>
                <a:lnTo>
                  <a:pt x="1116" y="789"/>
                </a:lnTo>
                <a:lnTo>
                  <a:pt x="1116" y="791"/>
                </a:lnTo>
                <a:lnTo>
                  <a:pt x="1114" y="789"/>
                </a:lnTo>
                <a:lnTo>
                  <a:pt x="1113" y="791"/>
                </a:lnTo>
                <a:lnTo>
                  <a:pt x="1111" y="791"/>
                </a:lnTo>
                <a:lnTo>
                  <a:pt x="1110" y="791"/>
                </a:lnTo>
                <a:lnTo>
                  <a:pt x="1108" y="791"/>
                </a:lnTo>
                <a:lnTo>
                  <a:pt x="1107" y="792"/>
                </a:lnTo>
                <a:lnTo>
                  <a:pt x="1105" y="792"/>
                </a:lnTo>
                <a:lnTo>
                  <a:pt x="1102" y="792"/>
                </a:lnTo>
                <a:lnTo>
                  <a:pt x="1099" y="794"/>
                </a:lnTo>
                <a:lnTo>
                  <a:pt x="1096" y="794"/>
                </a:lnTo>
                <a:lnTo>
                  <a:pt x="1092" y="797"/>
                </a:lnTo>
                <a:lnTo>
                  <a:pt x="1091" y="798"/>
                </a:lnTo>
                <a:lnTo>
                  <a:pt x="1089" y="798"/>
                </a:lnTo>
                <a:lnTo>
                  <a:pt x="1089" y="799"/>
                </a:lnTo>
                <a:lnTo>
                  <a:pt x="1088" y="799"/>
                </a:lnTo>
                <a:lnTo>
                  <a:pt x="1086" y="799"/>
                </a:lnTo>
                <a:lnTo>
                  <a:pt x="1085" y="799"/>
                </a:lnTo>
                <a:lnTo>
                  <a:pt x="1083" y="799"/>
                </a:lnTo>
                <a:lnTo>
                  <a:pt x="1082" y="799"/>
                </a:lnTo>
                <a:lnTo>
                  <a:pt x="1080" y="799"/>
                </a:lnTo>
                <a:lnTo>
                  <a:pt x="1079" y="801"/>
                </a:lnTo>
                <a:lnTo>
                  <a:pt x="1077" y="801"/>
                </a:lnTo>
                <a:lnTo>
                  <a:pt x="1074" y="801"/>
                </a:lnTo>
                <a:lnTo>
                  <a:pt x="1073" y="801"/>
                </a:lnTo>
                <a:lnTo>
                  <a:pt x="1073" y="799"/>
                </a:lnTo>
                <a:lnTo>
                  <a:pt x="1074" y="798"/>
                </a:lnTo>
                <a:lnTo>
                  <a:pt x="1073" y="798"/>
                </a:lnTo>
                <a:lnTo>
                  <a:pt x="1071" y="797"/>
                </a:lnTo>
                <a:lnTo>
                  <a:pt x="1070" y="797"/>
                </a:lnTo>
                <a:lnTo>
                  <a:pt x="1069" y="797"/>
                </a:lnTo>
                <a:lnTo>
                  <a:pt x="1067" y="795"/>
                </a:lnTo>
                <a:lnTo>
                  <a:pt x="1066" y="795"/>
                </a:lnTo>
                <a:lnTo>
                  <a:pt x="1066" y="794"/>
                </a:lnTo>
                <a:lnTo>
                  <a:pt x="1064" y="794"/>
                </a:lnTo>
                <a:lnTo>
                  <a:pt x="1066" y="795"/>
                </a:lnTo>
                <a:lnTo>
                  <a:pt x="1066" y="797"/>
                </a:lnTo>
                <a:lnTo>
                  <a:pt x="1066" y="798"/>
                </a:lnTo>
                <a:lnTo>
                  <a:pt x="1067" y="798"/>
                </a:lnTo>
                <a:lnTo>
                  <a:pt x="1066" y="799"/>
                </a:lnTo>
                <a:lnTo>
                  <a:pt x="1066" y="801"/>
                </a:lnTo>
                <a:lnTo>
                  <a:pt x="1066" y="799"/>
                </a:lnTo>
                <a:lnTo>
                  <a:pt x="1064" y="799"/>
                </a:lnTo>
                <a:lnTo>
                  <a:pt x="1064" y="798"/>
                </a:lnTo>
                <a:lnTo>
                  <a:pt x="1063" y="798"/>
                </a:lnTo>
                <a:lnTo>
                  <a:pt x="1063" y="797"/>
                </a:lnTo>
                <a:lnTo>
                  <a:pt x="1061" y="797"/>
                </a:lnTo>
                <a:lnTo>
                  <a:pt x="1063" y="797"/>
                </a:lnTo>
                <a:lnTo>
                  <a:pt x="1063" y="795"/>
                </a:lnTo>
                <a:lnTo>
                  <a:pt x="1061" y="795"/>
                </a:lnTo>
                <a:lnTo>
                  <a:pt x="1061" y="794"/>
                </a:lnTo>
                <a:lnTo>
                  <a:pt x="1060" y="794"/>
                </a:lnTo>
                <a:lnTo>
                  <a:pt x="1060" y="792"/>
                </a:lnTo>
                <a:lnTo>
                  <a:pt x="1058" y="792"/>
                </a:lnTo>
                <a:lnTo>
                  <a:pt x="1058" y="791"/>
                </a:lnTo>
                <a:lnTo>
                  <a:pt x="1060" y="791"/>
                </a:lnTo>
                <a:lnTo>
                  <a:pt x="1060" y="789"/>
                </a:lnTo>
                <a:lnTo>
                  <a:pt x="1058" y="789"/>
                </a:lnTo>
                <a:lnTo>
                  <a:pt x="1058" y="791"/>
                </a:lnTo>
                <a:lnTo>
                  <a:pt x="1057" y="791"/>
                </a:lnTo>
                <a:lnTo>
                  <a:pt x="1057" y="789"/>
                </a:lnTo>
                <a:lnTo>
                  <a:pt x="1055" y="789"/>
                </a:lnTo>
                <a:lnTo>
                  <a:pt x="1055" y="791"/>
                </a:lnTo>
                <a:lnTo>
                  <a:pt x="1054" y="791"/>
                </a:lnTo>
                <a:lnTo>
                  <a:pt x="1052" y="792"/>
                </a:lnTo>
                <a:lnTo>
                  <a:pt x="1051" y="792"/>
                </a:lnTo>
                <a:lnTo>
                  <a:pt x="1049" y="792"/>
                </a:lnTo>
                <a:lnTo>
                  <a:pt x="1048" y="792"/>
                </a:lnTo>
                <a:lnTo>
                  <a:pt x="1046" y="794"/>
                </a:lnTo>
                <a:lnTo>
                  <a:pt x="1046" y="792"/>
                </a:lnTo>
                <a:lnTo>
                  <a:pt x="1048" y="792"/>
                </a:lnTo>
                <a:lnTo>
                  <a:pt x="1048" y="791"/>
                </a:lnTo>
                <a:lnTo>
                  <a:pt x="1046" y="791"/>
                </a:lnTo>
                <a:lnTo>
                  <a:pt x="1046" y="792"/>
                </a:lnTo>
                <a:lnTo>
                  <a:pt x="1045" y="792"/>
                </a:lnTo>
                <a:lnTo>
                  <a:pt x="1044" y="792"/>
                </a:lnTo>
                <a:lnTo>
                  <a:pt x="1044" y="794"/>
                </a:lnTo>
                <a:lnTo>
                  <a:pt x="1045" y="794"/>
                </a:lnTo>
                <a:lnTo>
                  <a:pt x="1045" y="792"/>
                </a:lnTo>
                <a:lnTo>
                  <a:pt x="1045" y="794"/>
                </a:lnTo>
                <a:lnTo>
                  <a:pt x="1045" y="795"/>
                </a:lnTo>
                <a:lnTo>
                  <a:pt x="1046" y="795"/>
                </a:lnTo>
                <a:lnTo>
                  <a:pt x="1048" y="795"/>
                </a:lnTo>
                <a:lnTo>
                  <a:pt x="1048" y="797"/>
                </a:lnTo>
                <a:lnTo>
                  <a:pt x="1049" y="797"/>
                </a:lnTo>
                <a:lnTo>
                  <a:pt x="1049" y="795"/>
                </a:lnTo>
                <a:lnTo>
                  <a:pt x="1049" y="797"/>
                </a:lnTo>
                <a:lnTo>
                  <a:pt x="1051" y="797"/>
                </a:lnTo>
                <a:lnTo>
                  <a:pt x="1052" y="798"/>
                </a:lnTo>
                <a:lnTo>
                  <a:pt x="1052" y="799"/>
                </a:lnTo>
                <a:lnTo>
                  <a:pt x="1051" y="799"/>
                </a:lnTo>
                <a:lnTo>
                  <a:pt x="1049" y="799"/>
                </a:lnTo>
                <a:lnTo>
                  <a:pt x="1048" y="798"/>
                </a:lnTo>
                <a:lnTo>
                  <a:pt x="1046" y="798"/>
                </a:lnTo>
                <a:lnTo>
                  <a:pt x="1044" y="797"/>
                </a:lnTo>
                <a:lnTo>
                  <a:pt x="1042" y="795"/>
                </a:lnTo>
                <a:lnTo>
                  <a:pt x="1038" y="794"/>
                </a:lnTo>
                <a:lnTo>
                  <a:pt x="1033" y="792"/>
                </a:lnTo>
                <a:lnTo>
                  <a:pt x="1032" y="791"/>
                </a:lnTo>
                <a:lnTo>
                  <a:pt x="1030" y="791"/>
                </a:lnTo>
                <a:lnTo>
                  <a:pt x="1029" y="791"/>
                </a:lnTo>
                <a:lnTo>
                  <a:pt x="1027" y="791"/>
                </a:lnTo>
                <a:lnTo>
                  <a:pt x="1026" y="789"/>
                </a:lnTo>
                <a:lnTo>
                  <a:pt x="1024" y="789"/>
                </a:lnTo>
                <a:lnTo>
                  <a:pt x="1023" y="789"/>
                </a:lnTo>
                <a:lnTo>
                  <a:pt x="1021" y="789"/>
                </a:lnTo>
                <a:lnTo>
                  <a:pt x="1020" y="788"/>
                </a:lnTo>
                <a:lnTo>
                  <a:pt x="1019" y="788"/>
                </a:lnTo>
                <a:lnTo>
                  <a:pt x="1017" y="788"/>
                </a:lnTo>
                <a:lnTo>
                  <a:pt x="1017" y="786"/>
                </a:lnTo>
                <a:lnTo>
                  <a:pt x="1016" y="786"/>
                </a:lnTo>
                <a:lnTo>
                  <a:pt x="1014" y="786"/>
                </a:lnTo>
                <a:lnTo>
                  <a:pt x="1011" y="785"/>
                </a:lnTo>
                <a:lnTo>
                  <a:pt x="1008" y="783"/>
                </a:lnTo>
                <a:lnTo>
                  <a:pt x="1005" y="783"/>
                </a:lnTo>
                <a:lnTo>
                  <a:pt x="1002" y="783"/>
                </a:lnTo>
                <a:lnTo>
                  <a:pt x="999" y="783"/>
                </a:lnTo>
                <a:lnTo>
                  <a:pt x="996" y="782"/>
                </a:lnTo>
                <a:lnTo>
                  <a:pt x="994" y="779"/>
                </a:lnTo>
                <a:lnTo>
                  <a:pt x="992" y="777"/>
                </a:lnTo>
                <a:lnTo>
                  <a:pt x="992" y="774"/>
                </a:lnTo>
                <a:lnTo>
                  <a:pt x="992" y="773"/>
                </a:lnTo>
                <a:lnTo>
                  <a:pt x="992" y="769"/>
                </a:lnTo>
                <a:lnTo>
                  <a:pt x="992" y="764"/>
                </a:lnTo>
                <a:lnTo>
                  <a:pt x="992" y="761"/>
                </a:lnTo>
                <a:lnTo>
                  <a:pt x="992" y="760"/>
                </a:lnTo>
                <a:lnTo>
                  <a:pt x="991" y="755"/>
                </a:lnTo>
                <a:lnTo>
                  <a:pt x="991" y="754"/>
                </a:lnTo>
                <a:lnTo>
                  <a:pt x="991" y="752"/>
                </a:lnTo>
                <a:lnTo>
                  <a:pt x="991" y="751"/>
                </a:lnTo>
                <a:lnTo>
                  <a:pt x="989" y="748"/>
                </a:lnTo>
                <a:lnTo>
                  <a:pt x="989" y="747"/>
                </a:lnTo>
                <a:lnTo>
                  <a:pt x="989" y="745"/>
                </a:lnTo>
                <a:lnTo>
                  <a:pt x="988" y="744"/>
                </a:lnTo>
                <a:lnTo>
                  <a:pt x="988" y="742"/>
                </a:lnTo>
                <a:lnTo>
                  <a:pt x="988" y="741"/>
                </a:lnTo>
                <a:lnTo>
                  <a:pt x="988" y="739"/>
                </a:lnTo>
                <a:lnTo>
                  <a:pt x="988" y="738"/>
                </a:lnTo>
                <a:lnTo>
                  <a:pt x="988" y="736"/>
                </a:lnTo>
                <a:lnTo>
                  <a:pt x="989" y="736"/>
                </a:lnTo>
                <a:lnTo>
                  <a:pt x="989" y="735"/>
                </a:lnTo>
                <a:lnTo>
                  <a:pt x="991" y="735"/>
                </a:lnTo>
                <a:lnTo>
                  <a:pt x="991" y="733"/>
                </a:lnTo>
                <a:lnTo>
                  <a:pt x="992" y="733"/>
                </a:lnTo>
                <a:lnTo>
                  <a:pt x="991" y="733"/>
                </a:lnTo>
                <a:lnTo>
                  <a:pt x="991" y="732"/>
                </a:lnTo>
                <a:lnTo>
                  <a:pt x="989" y="730"/>
                </a:lnTo>
                <a:lnTo>
                  <a:pt x="988" y="730"/>
                </a:lnTo>
                <a:lnTo>
                  <a:pt x="988" y="729"/>
                </a:lnTo>
                <a:lnTo>
                  <a:pt x="986" y="729"/>
                </a:lnTo>
                <a:lnTo>
                  <a:pt x="985" y="729"/>
                </a:lnTo>
                <a:lnTo>
                  <a:pt x="985" y="730"/>
                </a:lnTo>
                <a:lnTo>
                  <a:pt x="985" y="732"/>
                </a:lnTo>
                <a:lnTo>
                  <a:pt x="986" y="733"/>
                </a:lnTo>
                <a:lnTo>
                  <a:pt x="986" y="736"/>
                </a:lnTo>
                <a:lnTo>
                  <a:pt x="986" y="738"/>
                </a:lnTo>
                <a:lnTo>
                  <a:pt x="988" y="739"/>
                </a:lnTo>
                <a:lnTo>
                  <a:pt x="988" y="741"/>
                </a:lnTo>
                <a:lnTo>
                  <a:pt x="986" y="736"/>
                </a:lnTo>
                <a:lnTo>
                  <a:pt x="985" y="733"/>
                </a:lnTo>
                <a:lnTo>
                  <a:pt x="985" y="730"/>
                </a:lnTo>
                <a:lnTo>
                  <a:pt x="983" y="729"/>
                </a:lnTo>
                <a:lnTo>
                  <a:pt x="983" y="727"/>
                </a:lnTo>
                <a:lnTo>
                  <a:pt x="982" y="726"/>
                </a:lnTo>
                <a:lnTo>
                  <a:pt x="982" y="725"/>
                </a:lnTo>
                <a:lnTo>
                  <a:pt x="980" y="723"/>
                </a:lnTo>
                <a:lnTo>
                  <a:pt x="980" y="722"/>
                </a:lnTo>
                <a:lnTo>
                  <a:pt x="980" y="720"/>
                </a:lnTo>
                <a:lnTo>
                  <a:pt x="977" y="716"/>
                </a:lnTo>
                <a:lnTo>
                  <a:pt x="976" y="713"/>
                </a:lnTo>
                <a:lnTo>
                  <a:pt x="976" y="711"/>
                </a:lnTo>
                <a:lnTo>
                  <a:pt x="976" y="710"/>
                </a:lnTo>
                <a:lnTo>
                  <a:pt x="976" y="708"/>
                </a:lnTo>
                <a:lnTo>
                  <a:pt x="974" y="708"/>
                </a:lnTo>
                <a:lnTo>
                  <a:pt x="973" y="705"/>
                </a:lnTo>
                <a:lnTo>
                  <a:pt x="972" y="704"/>
                </a:lnTo>
                <a:lnTo>
                  <a:pt x="972" y="701"/>
                </a:lnTo>
                <a:lnTo>
                  <a:pt x="970" y="701"/>
                </a:lnTo>
                <a:lnTo>
                  <a:pt x="970" y="700"/>
                </a:lnTo>
                <a:lnTo>
                  <a:pt x="969" y="698"/>
                </a:lnTo>
                <a:lnTo>
                  <a:pt x="969" y="697"/>
                </a:lnTo>
                <a:lnTo>
                  <a:pt x="967" y="697"/>
                </a:lnTo>
                <a:lnTo>
                  <a:pt x="967" y="695"/>
                </a:lnTo>
                <a:lnTo>
                  <a:pt x="966" y="694"/>
                </a:lnTo>
                <a:lnTo>
                  <a:pt x="964" y="694"/>
                </a:lnTo>
                <a:lnTo>
                  <a:pt x="963" y="692"/>
                </a:lnTo>
                <a:lnTo>
                  <a:pt x="961" y="691"/>
                </a:lnTo>
                <a:lnTo>
                  <a:pt x="960" y="691"/>
                </a:lnTo>
                <a:lnTo>
                  <a:pt x="960" y="689"/>
                </a:lnTo>
                <a:lnTo>
                  <a:pt x="958" y="689"/>
                </a:lnTo>
                <a:lnTo>
                  <a:pt x="958" y="688"/>
                </a:lnTo>
                <a:lnTo>
                  <a:pt x="957" y="688"/>
                </a:lnTo>
                <a:lnTo>
                  <a:pt x="955" y="688"/>
                </a:lnTo>
                <a:lnTo>
                  <a:pt x="955" y="686"/>
                </a:lnTo>
                <a:lnTo>
                  <a:pt x="954" y="686"/>
                </a:lnTo>
                <a:lnTo>
                  <a:pt x="952" y="685"/>
                </a:lnTo>
                <a:lnTo>
                  <a:pt x="949" y="683"/>
                </a:lnTo>
                <a:lnTo>
                  <a:pt x="949" y="682"/>
                </a:lnTo>
                <a:lnTo>
                  <a:pt x="948" y="682"/>
                </a:lnTo>
                <a:lnTo>
                  <a:pt x="947" y="682"/>
                </a:lnTo>
                <a:lnTo>
                  <a:pt x="947" y="680"/>
                </a:lnTo>
                <a:lnTo>
                  <a:pt x="945" y="679"/>
                </a:lnTo>
                <a:lnTo>
                  <a:pt x="944" y="679"/>
                </a:lnTo>
                <a:lnTo>
                  <a:pt x="942" y="677"/>
                </a:lnTo>
                <a:lnTo>
                  <a:pt x="944" y="677"/>
                </a:lnTo>
                <a:lnTo>
                  <a:pt x="945" y="677"/>
                </a:lnTo>
                <a:lnTo>
                  <a:pt x="945" y="676"/>
                </a:lnTo>
                <a:lnTo>
                  <a:pt x="944" y="676"/>
                </a:lnTo>
                <a:lnTo>
                  <a:pt x="942" y="676"/>
                </a:lnTo>
                <a:lnTo>
                  <a:pt x="942" y="675"/>
                </a:lnTo>
                <a:lnTo>
                  <a:pt x="941" y="675"/>
                </a:lnTo>
                <a:lnTo>
                  <a:pt x="939" y="673"/>
                </a:lnTo>
                <a:lnTo>
                  <a:pt x="939" y="672"/>
                </a:lnTo>
                <a:lnTo>
                  <a:pt x="936" y="670"/>
                </a:lnTo>
                <a:lnTo>
                  <a:pt x="936" y="669"/>
                </a:lnTo>
                <a:lnTo>
                  <a:pt x="936" y="667"/>
                </a:lnTo>
                <a:lnTo>
                  <a:pt x="935" y="667"/>
                </a:lnTo>
                <a:lnTo>
                  <a:pt x="935" y="666"/>
                </a:lnTo>
                <a:lnTo>
                  <a:pt x="936" y="666"/>
                </a:lnTo>
                <a:lnTo>
                  <a:pt x="935" y="666"/>
                </a:lnTo>
                <a:lnTo>
                  <a:pt x="933" y="666"/>
                </a:lnTo>
                <a:lnTo>
                  <a:pt x="933" y="664"/>
                </a:lnTo>
                <a:lnTo>
                  <a:pt x="932" y="664"/>
                </a:lnTo>
                <a:lnTo>
                  <a:pt x="932" y="663"/>
                </a:lnTo>
                <a:lnTo>
                  <a:pt x="932" y="661"/>
                </a:lnTo>
                <a:lnTo>
                  <a:pt x="930" y="660"/>
                </a:lnTo>
                <a:lnTo>
                  <a:pt x="929" y="658"/>
                </a:lnTo>
                <a:lnTo>
                  <a:pt x="927" y="658"/>
                </a:lnTo>
                <a:lnTo>
                  <a:pt x="927" y="660"/>
                </a:lnTo>
                <a:lnTo>
                  <a:pt x="926" y="660"/>
                </a:lnTo>
                <a:lnTo>
                  <a:pt x="927" y="661"/>
                </a:lnTo>
                <a:lnTo>
                  <a:pt x="927" y="663"/>
                </a:lnTo>
                <a:lnTo>
                  <a:pt x="929" y="663"/>
                </a:lnTo>
                <a:lnTo>
                  <a:pt x="929" y="664"/>
                </a:lnTo>
                <a:lnTo>
                  <a:pt x="930" y="664"/>
                </a:lnTo>
                <a:lnTo>
                  <a:pt x="932" y="666"/>
                </a:lnTo>
                <a:lnTo>
                  <a:pt x="932" y="667"/>
                </a:lnTo>
                <a:lnTo>
                  <a:pt x="930" y="666"/>
                </a:lnTo>
                <a:lnTo>
                  <a:pt x="929" y="664"/>
                </a:lnTo>
                <a:lnTo>
                  <a:pt x="927" y="663"/>
                </a:lnTo>
                <a:lnTo>
                  <a:pt x="927" y="661"/>
                </a:lnTo>
                <a:lnTo>
                  <a:pt x="926" y="661"/>
                </a:lnTo>
                <a:lnTo>
                  <a:pt x="924" y="660"/>
                </a:lnTo>
                <a:lnTo>
                  <a:pt x="924" y="658"/>
                </a:lnTo>
                <a:lnTo>
                  <a:pt x="923" y="658"/>
                </a:lnTo>
                <a:lnTo>
                  <a:pt x="923" y="657"/>
                </a:lnTo>
                <a:lnTo>
                  <a:pt x="922" y="657"/>
                </a:lnTo>
                <a:lnTo>
                  <a:pt x="923" y="657"/>
                </a:lnTo>
                <a:lnTo>
                  <a:pt x="924" y="658"/>
                </a:lnTo>
                <a:lnTo>
                  <a:pt x="923" y="657"/>
                </a:lnTo>
                <a:lnTo>
                  <a:pt x="922" y="657"/>
                </a:lnTo>
                <a:lnTo>
                  <a:pt x="922" y="655"/>
                </a:lnTo>
                <a:lnTo>
                  <a:pt x="922" y="657"/>
                </a:lnTo>
                <a:lnTo>
                  <a:pt x="922" y="655"/>
                </a:lnTo>
                <a:lnTo>
                  <a:pt x="920" y="655"/>
                </a:lnTo>
                <a:lnTo>
                  <a:pt x="920" y="654"/>
                </a:lnTo>
                <a:lnTo>
                  <a:pt x="919" y="654"/>
                </a:lnTo>
                <a:lnTo>
                  <a:pt x="917" y="653"/>
                </a:lnTo>
                <a:lnTo>
                  <a:pt x="916" y="651"/>
                </a:lnTo>
                <a:lnTo>
                  <a:pt x="914" y="650"/>
                </a:lnTo>
                <a:lnTo>
                  <a:pt x="913" y="650"/>
                </a:lnTo>
                <a:lnTo>
                  <a:pt x="913" y="648"/>
                </a:lnTo>
                <a:lnTo>
                  <a:pt x="911" y="647"/>
                </a:lnTo>
                <a:lnTo>
                  <a:pt x="910" y="647"/>
                </a:lnTo>
                <a:lnTo>
                  <a:pt x="910" y="645"/>
                </a:lnTo>
                <a:lnTo>
                  <a:pt x="908" y="644"/>
                </a:lnTo>
                <a:lnTo>
                  <a:pt x="907" y="642"/>
                </a:lnTo>
                <a:lnTo>
                  <a:pt x="902" y="641"/>
                </a:lnTo>
                <a:lnTo>
                  <a:pt x="901" y="638"/>
                </a:lnTo>
                <a:lnTo>
                  <a:pt x="899" y="636"/>
                </a:lnTo>
                <a:lnTo>
                  <a:pt x="898" y="635"/>
                </a:lnTo>
                <a:lnTo>
                  <a:pt x="898" y="633"/>
                </a:lnTo>
                <a:lnTo>
                  <a:pt x="897" y="633"/>
                </a:lnTo>
                <a:lnTo>
                  <a:pt x="898" y="633"/>
                </a:lnTo>
                <a:lnTo>
                  <a:pt x="898" y="632"/>
                </a:lnTo>
                <a:lnTo>
                  <a:pt x="897" y="632"/>
                </a:lnTo>
                <a:lnTo>
                  <a:pt x="897" y="630"/>
                </a:lnTo>
                <a:lnTo>
                  <a:pt x="895" y="630"/>
                </a:lnTo>
                <a:lnTo>
                  <a:pt x="895" y="629"/>
                </a:lnTo>
                <a:lnTo>
                  <a:pt x="892" y="628"/>
                </a:lnTo>
                <a:lnTo>
                  <a:pt x="891" y="628"/>
                </a:lnTo>
                <a:lnTo>
                  <a:pt x="891" y="626"/>
                </a:lnTo>
                <a:lnTo>
                  <a:pt x="889" y="626"/>
                </a:lnTo>
                <a:lnTo>
                  <a:pt x="888" y="625"/>
                </a:lnTo>
                <a:lnTo>
                  <a:pt x="886" y="625"/>
                </a:lnTo>
                <a:lnTo>
                  <a:pt x="886" y="623"/>
                </a:lnTo>
                <a:lnTo>
                  <a:pt x="885" y="623"/>
                </a:lnTo>
                <a:lnTo>
                  <a:pt x="883" y="622"/>
                </a:lnTo>
                <a:lnTo>
                  <a:pt x="882" y="622"/>
                </a:lnTo>
                <a:lnTo>
                  <a:pt x="880" y="620"/>
                </a:lnTo>
                <a:lnTo>
                  <a:pt x="879" y="620"/>
                </a:lnTo>
                <a:lnTo>
                  <a:pt x="877" y="619"/>
                </a:lnTo>
                <a:lnTo>
                  <a:pt x="873" y="617"/>
                </a:lnTo>
                <a:lnTo>
                  <a:pt x="870" y="616"/>
                </a:lnTo>
                <a:lnTo>
                  <a:pt x="866" y="614"/>
                </a:lnTo>
                <a:lnTo>
                  <a:pt x="863" y="614"/>
                </a:lnTo>
                <a:lnTo>
                  <a:pt x="861" y="613"/>
                </a:lnTo>
                <a:lnTo>
                  <a:pt x="858" y="613"/>
                </a:lnTo>
                <a:lnTo>
                  <a:pt x="857" y="611"/>
                </a:lnTo>
                <a:lnTo>
                  <a:pt x="852" y="608"/>
                </a:lnTo>
                <a:lnTo>
                  <a:pt x="850" y="607"/>
                </a:lnTo>
                <a:lnTo>
                  <a:pt x="850" y="605"/>
                </a:lnTo>
                <a:lnTo>
                  <a:pt x="847" y="600"/>
                </a:lnTo>
                <a:lnTo>
                  <a:pt x="844" y="594"/>
                </a:lnTo>
                <a:lnTo>
                  <a:pt x="841" y="591"/>
                </a:lnTo>
                <a:lnTo>
                  <a:pt x="839" y="589"/>
                </a:lnTo>
                <a:lnTo>
                  <a:pt x="835" y="586"/>
                </a:lnTo>
                <a:lnTo>
                  <a:pt x="833" y="583"/>
                </a:lnTo>
                <a:lnTo>
                  <a:pt x="830" y="582"/>
                </a:lnTo>
                <a:lnTo>
                  <a:pt x="827" y="580"/>
                </a:lnTo>
                <a:lnTo>
                  <a:pt x="825" y="579"/>
                </a:lnTo>
                <a:lnTo>
                  <a:pt x="823" y="578"/>
                </a:lnTo>
                <a:lnTo>
                  <a:pt x="822" y="576"/>
                </a:lnTo>
                <a:lnTo>
                  <a:pt x="819" y="576"/>
                </a:lnTo>
                <a:lnTo>
                  <a:pt x="817" y="575"/>
                </a:lnTo>
                <a:lnTo>
                  <a:pt x="814" y="575"/>
                </a:lnTo>
                <a:lnTo>
                  <a:pt x="813" y="573"/>
                </a:lnTo>
                <a:lnTo>
                  <a:pt x="810" y="573"/>
                </a:lnTo>
                <a:lnTo>
                  <a:pt x="807" y="572"/>
                </a:lnTo>
                <a:lnTo>
                  <a:pt x="801" y="570"/>
                </a:lnTo>
                <a:lnTo>
                  <a:pt x="800" y="570"/>
                </a:lnTo>
                <a:lnTo>
                  <a:pt x="797" y="570"/>
                </a:lnTo>
                <a:lnTo>
                  <a:pt x="795" y="570"/>
                </a:lnTo>
                <a:lnTo>
                  <a:pt x="794" y="572"/>
                </a:lnTo>
                <a:lnTo>
                  <a:pt x="794" y="570"/>
                </a:lnTo>
                <a:lnTo>
                  <a:pt x="795" y="569"/>
                </a:lnTo>
                <a:lnTo>
                  <a:pt x="797" y="569"/>
                </a:lnTo>
                <a:lnTo>
                  <a:pt x="798" y="567"/>
                </a:lnTo>
                <a:lnTo>
                  <a:pt x="801" y="566"/>
                </a:lnTo>
                <a:lnTo>
                  <a:pt x="804" y="564"/>
                </a:lnTo>
                <a:lnTo>
                  <a:pt x="805" y="564"/>
                </a:lnTo>
                <a:lnTo>
                  <a:pt x="813" y="561"/>
                </a:lnTo>
                <a:lnTo>
                  <a:pt x="816" y="560"/>
                </a:lnTo>
                <a:lnTo>
                  <a:pt x="819" y="558"/>
                </a:lnTo>
                <a:lnTo>
                  <a:pt x="820" y="557"/>
                </a:lnTo>
                <a:lnTo>
                  <a:pt x="822" y="558"/>
                </a:lnTo>
                <a:lnTo>
                  <a:pt x="820" y="558"/>
                </a:lnTo>
                <a:lnTo>
                  <a:pt x="817" y="560"/>
                </a:lnTo>
                <a:lnTo>
                  <a:pt x="814" y="561"/>
                </a:lnTo>
                <a:lnTo>
                  <a:pt x="814" y="563"/>
                </a:lnTo>
                <a:lnTo>
                  <a:pt x="810" y="564"/>
                </a:lnTo>
                <a:lnTo>
                  <a:pt x="805" y="566"/>
                </a:lnTo>
                <a:lnTo>
                  <a:pt x="804" y="566"/>
                </a:lnTo>
                <a:lnTo>
                  <a:pt x="801" y="567"/>
                </a:lnTo>
                <a:lnTo>
                  <a:pt x="800" y="567"/>
                </a:lnTo>
                <a:lnTo>
                  <a:pt x="800" y="569"/>
                </a:lnTo>
                <a:lnTo>
                  <a:pt x="804" y="570"/>
                </a:lnTo>
                <a:lnTo>
                  <a:pt x="805" y="570"/>
                </a:lnTo>
                <a:lnTo>
                  <a:pt x="808" y="570"/>
                </a:lnTo>
                <a:lnTo>
                  <a:pt x="810" y="572"/>
                </a:lnTo>
                <a:lnTo>
                  <a:pt x="813" y="572"/>
                </a:lnTo>
                <a:lnTo>
                  <a:pt x="814" y="570"/>
                </a:lnTo>
                <a:lnTo>
                  <a:pt x="813" y="569"/>
                </a:lnTo>
                <a:lnTo>
                  <a:pt x="811" y="567"/>
                </a:lnTo>
                <a:lnTo>
                  <a:pt x="810" y="567"/>
                </a:lnTo>
                <a:lnTo>
                  <a:pt x="810" y="569"/>
                </a:lnTo>
                <a:lnTo>
                  <a:pt x="810" y="567"/>
                </a:lnTo>
                <a:lnTo>
                  <a:pt x="811" y="567"/>
                </a:lnTo>
                <a:lnTo>
                  <a:pt x="813" y="567"/>
                </a:lnTo>
                <a:lnTo>
                  <a:pt x="814" y="567"/>
                </a:lnTo>
                <a:lnTo>
                  <a:pt x="817" y="566"/>
                </a:lnTo>
                <a:lnTo>
                  <a:pt x="819" y="564"/>
                </a:lnTo>
                <a:lnTo>
                  <a:pt x="819" y="563"/>
                </a:lnTo>
                <a:lnTo>
                  <a:pt x="820" y="563"/>
                </a:lnTo>
                <a:lnTo>
                  <a:pt x="820" y="564"/>
                </a:lnTo>
                <a:lnTo>
                  <a:pt x="822" y="563"/>
                </a:lnTo>
                <a:lnTo>
                  <a:pt x="823" y="564"/>
                </a:lnTo>
                <a:lnTo>
                  <a:pt x="825" y="566"/>
                </a:lnTo>
                <a:lnTo>
                  <a:pt x="825" y="564"/>
                </a:lnTo>
                <a:lnTo>
                  <a:pt x="822" y="561"/>
                </a:lnTo>
                <a:lnTo>
                  <a:pt x="820" y="560"/>
                </a:lnTo>
                <a:lnTo>
                  <a:pt x="822" y="560"/>
                </a:lnTo>
                <a:lnTo>
                  <a:pt x="822" y="561"/>
                </a:lnTo>
                <a:lnTo>
                  <a:pt x="823" y="561"/>
                </a:lnTo>
                <a:lnTo>
                  <a:pt x="823" y="560"/>
                </a:lnTo>
                <a:lnTo>
                  <a:pt x="823" y="558"/>
                </a:lnTo>
                <a:lnTo>
                  <a:pt x="823" y="560"/>
                </a:lnTo>
                <a:lnTo>
                  <a:pt x="825" y="561"/>
                </a:lnTo>
                <a:lnTo>
                  <a:pt x="825" y="563"/>
                </a:lnTo>
                <a:lnTo>
                  <a:pt x="826" y="564"/>
                </a:lnTo>
                <a:lnTo>
                  <a:pt x="826" y="563"/>
                </a:lnTo>
                <a:lnTo>
                  <a:pt x="827" y="563"/>
                </a:lnTo>
                <a:lnTo>
                  <a:pt x="827" y="564"/>
                </a:lnTo>
                <a:lnTo>
                  <a:pt x="829" y="566"/>
                </a:lnTo>
                <a:lnTo>
                  <a:pt x="830" y="566"/>
                </a:lnTo>
                <a:lnTo>
                  <a:pt x="830" y="567"/>
                </a:lnTo>
                <a:lnTo>
                  <a:pt x="832" y="567"/>
                </a:lnTo>
                <a:lnTo>
                  <a:pt x="833" y="566"/>
                </a:lnTo>
                <a:lnTo>
                  <a:pt x="833" y="564"/>
                </a:lnTo>
                <a:lnTo>
                  <a:pt x="832" y="564"/>
                </a:lnTo>
                <a:lnTo>
                  <a:pt x="830" y="564"/>
                </a:lnTo>
                <a:lnTo>
                  <a:pt x="829" y="563"/>
                </a:lnTo>
                <a:lnTo>
                  <a:pt x="829" y="561"/>
                </a:lnTo>
                <a:lnTo>
                  <a:pt x="827" y="561"/>
                </a:lnTo>
                <a:lnTo>
                  <a:pt x="826" y="561"/>
                </a:lnTo>
                <a:lnTo>
                  <a:pt x="826" y="560"/>
                </a:lnTo>
                <a:lnTo>
                  <a:pt x="825" y="557"/>
                </a:lnTo>
                <a:lnTo>
                  <a:pt x="826" y="556"/>
                </a:lnTo>
                <a:lnTo>
                  <a:pt x="825" y="556"/>
                </a:lnTo>
                <a:lnTo>
                  <a:pt x="823" y="557"/>
                </a:lnTo>
                <a:lnTo>
                  <a:pt x="822" y="558"/>
                </a:lnTo>
                <a:lnTo>
                  <a:pt x="822" y="557"/>
                </a:lnTo>
                <a:lnTo>
                  <a:pt x="823" y="556"/>
                </a:lnTo>
                <a:lnTo>
                  <a:pt x="826" y="554"/>
                </a:lnTo>
                <a:lnTo>
                  <a:pt x="826" y="551"/>
                </a:lnTo>
                <a:lnTo>
                  <a:pt x="827" y="551"/>
                </a:lnTo>
                <a:lnTo>
                  <a:pt x="827" y="550"/>
                </a:lnTo>
                <a:lnTo>
                  <a:pt x="827" y="548"/>
                </a:lnTo>
                <a:lnTo>
                  <a:pt x="827" y="547"/>
                </a:lnTo>
                <a:lnTo>
                  <a:pt x="827" y="545"/>
                </a:lnTo>
                <a:lnTo>
                  <a:pt x="827" y="544"/>
                </a:lnTo>
                <a:lnTo>
                  <a:pt x="827" y="542"/>
                </a:lnTo>
                <a:lnTo>
                  <a:pt x="827" y="541"/>
                </a:lnTo>
                <a:lnTo>
                  <a:pt x="827" y="539"/>
                </a:lnTo>
                <a:lnTo>
                  <a:pt x="829" y="538"/>
                </a:lnTo>
                <a:lnTo>
                  <a:pt x="829" y="536"/>
                </a:lnTo>
                <a:lnTo>
                  <a:pt x="830" y="536"/>
                </a:lnTo>
                <a:lnTo>
                  <a:pt x="830" y="535"/>
                </a:lnTo>
                <a:lnTo>
                  <a:pt x="832" y="533"/>
                </a:lnTo>
                <a:lnTo>
                  <a:pt x="832" y="532"/>
                </a:lnTo>
                <a:lnTo>
                  <a:pt x="832" y="531"/>
                </a:lnTo>
                <a:lnTo>
                  <a:pt x="832" y="529"/>
                </a:lnTo>
                <a:lnTo>
                  <a:pt x="832" y="528"/>
                </a:lnTo>
                <a:lnTo>
                  <a:pt x="832" y="526"/>
                </a:lnTo>
                <a:lnTo>
                  <a:pt x="832" y="525"/>
                </a:lnTo>
                <a:lnTo>
                  <a:pt x="832" y="523"/>
                </a:lnTo>
                <a:lnTo>
                  <a:pt x="832" y="522"/>
                </a:lnTo>
                <a:lnTo>
                  <a:pt x="832" y="520"/>
                </a:lnTo>
                <a:lnTo>
                  <a:pt x="833" y="520"/>
                </a:lnTo>
                <a:lnTo>
                  <a:pt x="833" y="519"/>
                </a:lnTo>
                <a:lnTo>
                  <a:pt x="833" y="517"/>
                </a:lnTo>
                <a:lnTo>
                  <a:pt x="832" y="517"/>
                </a:lnTo>
                <a:lnTo>
                  <a:pt x="832" y="516"/>
                </a:lnTo>
                <a:lnTo>
                  <a:pt x="833" y="516"/>
                </a:lnTo>
                <a:lnTo>
                  <a:pt x="833" y="514"/>
                </a:lnTo>
                <a:lnTo>
                  <a:pt x="833" y="513"/>
                </a:lnTo>
                <a:lnTo>
                  <a:pt x="835" y="511"/>
                </a:lnTo>
                <a:lnTo>
                  <a:pt x="835" y="510"/>
                </a:lnTo>
                <a:lnTo>
                  <a:pt x="835" y="508"/>
                </a:lnTo>
                <a:lnTo>
                  <a:pt x="835" y="507"/>
                </a:lnTo>
                <a:lnTo>
                  <a:pt x="833" y="506"/>
                </a:lnTo>
                <a:lnTo>
                  <a:pt x="835" y="504"/>
                </a:lnTo>
                <a:lnTo>
                  <a:pt x="835" y="503"/>
                </a:lnTo>
                <a:lnTo>
                  <a:pt x="835" y="501"/>
                </a:lnTo>
                <a:lnTo>
                  <a:pt x="835" y="500"/>
                </a:lnTo>
                <a:lnTo>
                  <a:pt x="835" y="498"/>
                </a:lnTo>
                <a:lnTo>
                  <a:pt x="835" y="497"/>
                </a:lnTo>
                <a:lnTo>
                  <a:pt x="835" y="495"/>
                </a:lnTo>
                <a:lnTo>
                  <a:pt x="835" y="494"/>
                </a:lnTo>
                <a:lnTo>
                  <a:pt x="835" y="492"/>
                </a:lnTo>
                <a:lnTo>
                  <a:pt x="835" y="491"/>
                </a:lnTo>
                <a:lnTo>
                  <a:pt x="835" y="489"/>
                </a:lnTo>
                <a:lnTo>
                  <a:pt x="833" y="488"/>
                </a:lnTo>
                <a:lnTo>
                  <a:pt x="833" y="486"/>
                </a:lnTo>
                <a:lnTo>
                  <a:pt x="833" y="485"/>
                </a:lnTo>
                <a:lnTo>
                  <a:pt x="833" y="483"/>
                </a:lnTo>
                <a:lnTo>
                  <a:pt x="833" y="482"/>
                </a:lnTo>
                <a:lnTo>
                  <a:pt x="833" y="481"/>
                </a:lnTo>
                <a:lnTo>
                  <a:pt x="833" y="479"/>
                </a:lnTo>
                <a:lnTo>
                  <a:pt x="833" y="478"/>
                </a:lnTo>
                <a:lnTo>
                  <a:pt x="832" y="478"/>
                </a:lnTo>
                <a:lnTo>
                  <a:pt x="833" y="476"/>
                </a:lnTo>
                <a:lnTo>
                  <a:pt x="835" y="476"/>
                </a:lnTo>
                <a:lnTo>
                  <a:pt x="836" y="476"/>
                </a:lnTo>
                <a:lnTo>
                  <a:pt x="838" y="476"/>
                </a:lnTo>
                <a:lnTo>
                  <a:pt x="839" y="476"/>
                </a:lnTo>
                <a:lnTo>
                  <a:pt x="841" y="476"/>
                </a:lnTo>
                <a:lnTo>
                  <a:pt x="841" y="478"/>
                </a:lnTo>
                <a:lnTo>
                  <a:pt x="842" y="478"/>
                </a:lnTo>
                <a:lnTo>
                  <a:pt x="844" y="478"/>
                </a:lnTo>
                <a:lnTo>
                  <a:pt x="845" y="478"/>
                </a:lnTo>
                <a:lnTo>
                  <a:pt x="847" y="478"/>
                </a:lnTo>
                <a:lnTo>
                  <a:pt x="848" y="478"/>
                </a:lnTo>
                <a:lnTo>
                  <a:pt x="852" y="478"/>
                </a:lnTo>
                <a:lnTo>
                  <a:pt x="854" y="478"/>
                </a:lnTo>
                <a:lnTo>
                  <a:pt x="855" y="479"/>
                </a:lnTo>
                <a:lnTo>
                  <a:pt x="857" y="479"/>
                </a:lnTo>
                <a:lnTo>
                  <a:pt x="858" y="479"/>
                </a:lnTo>
                <a:lnTo>
                  <a:pt x="860" y="479"/>
                </a:lnTo>
                <a:lnTo>
                  <a:pt x="861" y="479"/>
                </a:lnTo>
                <a:lnTo>
                  <a:pt x="863" y="479"/>
                </a:lnTo>
                <a:lnTo>
                  <a:pt x="864" y="479"/>
                </a:lnTo>
                <a:lnTo>
                  <a:pt x="866" y="481"/>
                </a:lnTo>
                <a:lnTo>
                  <a:pt x="867" y="481"/>
                </a:lnTo>
                <a:lnTo>
                  <a:pt x="869" y="481"/>
                </a:lnTo>
                <a:lnTo>
                  <a:pt x="870" y="481"/>
                </a:lnTo>
                <a:lnTo>
                  <a:pt x="872" y="481"/>
                </a:lnTo>
                <a:lnTo>
                  <a:pt x="873" y="481"/>
                </a:lnTo>
                <a:lnTo>
                  <a:pt x="874" y="481"/>
                </a:lnTo>
                <a:lnTo>
                  <a:pt x="876" y="481"/>
                </a:lnTo>
                <a:lnTo>
                  <a:pt x="877" y="481"/>
                </a:lnTo>
                <a:lnTo>
                  <a:pt x="879" y="481"/>
                </a:lnTo>
                <a:lnTo>
                  <a:pt x="880" y="481"/>
                </a:lnTo>
                <a:lnTo>
                  <a:pt x="883" y="481"/>
                </a:lnTo>
                <a:lnTo>
                  <a:pt x="886" y="481"/>
                </a:lnTo>
                <a:lnTo>
                  <a:pt x="889" y="481"/>
                </a:lnTo>
                <a:lnTo>
                  <a:pt x="891" y="479"/>
                </a:lnTo>
                <a:lnTo>
                  <a:pt x="892" y="479"/>
                </a:lnTo>
                <a:lnTo>
                  <a:pt x="894" y="479"/>
                </a:lnTo>
                <a:lnTo>
                  <a:pt x="895" y="479"/>
                </a:lnTo>
                <a:lnTo>
                  <a:pt x="897" y="479"/>
                </a:lnTo>
                <a:lnTo>
                  <a:pt x="897" y="478"/>
                </a:lnTo>
                <a:lnTo>
                  <a:pt x="898" y="478"/>
                </a:lnTo>
                <a:lnTo>
                  <a:pt x="898" y="479"/>
                </a:lnTo>
                <a:lnTo>
                  <a:pt x="899" y="479"/>
                </a:lnTo>
                <a:lnTo>
                  <a:pt x="899" y="478"/>
                </a:lnTo>
                <a:lnTo>
                  <a:pt x="901" y="478"/>
                </a:lnTo>
                <a:lnTo>
                  <a:pt x="902" y="478"/>
                </a:lnTo>
                <a:lnTo>
                  <a:pt x="904" y="476"/>
                </a:lnTo>
                <a:lnTo>
                  <a:pt x="905" y="476"/>
                </a:lnTo>
                <a:lnTo>
                  <a:pt x="907" y="476"/>
                </a:lnTo>
                <a:lnTo>
                  <a:pt x="908" y="476"/>
                </a:lnTo>
                <a:lnTo>
                  <a:pt x="910" y="476"/>
                </a:lnTo>
                <a:lnTo>
                  <a:pt x="911" y="476"/>
                </a:lnTo>
                <a:lnTo>
                  <a:pt x="914" y="475"/>
                </a:lnTo>
                <a:lnTo>
                  <a:pt x="917" y="475"/>
                </a:lnTo>
                <a:lnTo>
                  <a:pt x="919" y="475"/>
                </a:lnTo>
                <a:lnTo>
                  <a:pt x="919" y="473"/>
                </a:lnTo>
                <a:lnTo>
                  <a:pt x="922" y="473"/>
                </a:lnTo>
                <a:lnTo>
                  <a:pt x="923" y="473"/>
                </a:lnTo>
                <a:lnTo>
                  <a:pt x="926" y="473"/>
                </a:lnTo>
                <a:lnTo>
                  <a:pt x="927" y="473"/>
                </a:lnTo>
                <a:lnTo>
                  <a:pt x="929" y="472"/>
                </a:lnTo>
                <a:lnTo>
                  <a:pt x="932" y="472"/>
                </a:lnTo>
                <a:lnTo>
                  <a:pt x="933" y="470"/>
                </a:lnTo>
                <a:lnTo>
                  <a:pt x="935" y="470"/>
                </a:lnTo>
                <a:lnTo>
                  <a:pt x="936" y="470"/>
                </a:lnTo>
                <a:lnTo>
                  <a:pt x="939" y="469"/>
                </a:lnTo>
                <a:lnTo>
                  <a:pt x="942" y="469"/>
                </a:lnTo>
                <a:lnTo>
                  <a:pt x="944" y="469"/>
                </a:lnTo>
                <a:lnTo>
                  <a:pt x="945" y="469"/>
                </a:lnTo>
                <a:lnTo>
                  <a:pt x="948" y="469"/>
                </a:lnTo>
                <a:lnTo>
                  <a:pt x="949" y="469"/>
                </a:lnTo>
                <a:lnTo>
                  <a:pt x="951" y="469"/>
                </a:lnTo>
                <a:lnTo>
                  <a:pt x="954" y="467"/>
                </a:lnTo>
                <a:lnTo>
                  <a:pt x="957" y="467"/>
                </a:lnTo>
                <a:lnTo>
                  <a:pt x="960" y="467"/>
                </a:lnTo>
                <a:lnTo>
                  <a:pt x="961" y="466"/>
                </a:lnTo>
                <a:lnTo>
                  <a:pt x="964" y="464"/>
                </a:lnTo>
                <a:lnTo>
                  <a:pt x="966" y="464"/>
                </a:lnTo>
                <a:lnTo>
                  <a:pt x="967" y="464"/>
                </a:lnTo>
                <a:lnTo>
                  <a:pt x="967" y="463"/>
                </a:lnTo>
                <a:lnTo>
                  <a:pt x="969" y="461"/>
                </a:lnTo>
                <a:lnTo>
                  <a:pt x="970" y="461"/>
                </a:lnTo>
                <a:lnTo>
                  <a:pt x="972" y="460"/>
                </a:lnTo>
                <a:lnTo>
                  <a:pt x="973" y="459"/>
                </a:lnTo>
                <a:lnTo>
                  <a:pt x="976" y="457"/>
                </a:lnTo>
                <a:lnTo>
                  <a:pt x="977" y="457"/>
                </a:lnTo>
                <a:lnTo>
                  <a:pt x="980" y="454"/>
                </a:lnTo>
                <a:lnTo>
                  <a:pt x="982" y="453"/>
                </a:lnTo>
                <a:lnTo>
                  <a:pt x="983" y="453"/>
                </a:lnTo>
                <a:lnTo>
                  <a:pt x="983" y="451"/>
                </a:lnTo>
                <a:lnTo>
                  <a:pt x="985" y="450"/>
                </a:lnTo>
                <a:lnTo>
                  <a:pt x="986" y="448"/>
                </a:lnTo>
                <a:lnTo>
                  <a:pt x="988" y="447"/>
                </a:lnTo>
                <a:lnTo>
                  <a:pt x="989" y="445"/>
                </a:lnTo>
                <a:lnTo>
                  <a:pt x="992" y="444"/>
                </a:lnTo>
                <a:lnTo>
                  <a:pt x="994" y="442"/>
                </a:lnTo>
                <a:lnTo>
                  <a:pt x="996" y="439"/>
                </a:lnTo>
                <a:lnTo>
                  <a:pt x="998" y="438"/>
                </a:lnTo>
                <a:lnTo>
                  <a:pt x="999" y="436"/>
                </a:lnTo>
                <a:lnTo>
                  <a:pt x="999" y="435"/>
                </a:lnTo>
                <a:lnTo>
                  <a:pt x="1002" y="434"/>
                </a:lnTo>
                <a:lnTo>
                  <a:pt x="1004" y="432"/>
                </a:lnTo>
                <a:lnTo>
                  <a:pt x="1005" y="429"/>
                </a:lnTo>
                <a:lnTo>
                  <a:pt x="1007" y="426"/>
                </a:lnTo>
                <a:lnTo>
                  <a:pt x="1008" y="425"/>
                </a:lnTo>
                <a:lnTo>
                  <a:pt x="1008" y="423"/>
                </a:lnTo>
                <a:lnTo>
                  <a:pt x="1010" y="420"/>
                </a:lnTo>
                <a:lnTo>
                  <a:pt x="1011" y="419"/>
                </a:lnTo>
                <a:lnTo>
                  <a:pt x="1013" y="417"/>
                </a:lnTo>
                <a:lnTo>
                  <a:pt x="1014" y="414"/>
                </a:lnTo>
                <a:lnTo>
                  <a:pt x="1017" y="410"/>
                </a:lnTo>
                <a:lnTo>
                  <a:pt x="1019" y="409"/>
                </a:lnTo>
                <a:lnTo>
                  <a:pt x="1020" y="407"/>
                </a:lnTo>
                <a:lnTo>
                  <a:pt x="1020" y="406"/>
                </a:lnTo>
                <a:lnTo>
                  <a:pt x="1021" y="404"/>
                </a:lnTo>
                <a:lnTo>
                  <a:pt x="1023" y="403"/>
                </a:lnTo>
                <a:lnTo>
                  <a:pt x="1024" y="400"/>
                </a:lnTo>
                <a:lnTo>
                  <a:pt x="1024" y="398"/>
                </a:lnTo>
                <a:lnTo>
                  <a:pt x="1026" y="397"/>
                </a:lnTo>
                <a:lnTo>
                  <a:pt x="1026" y="394"/>
                </a:lnTo>
                <a:lnTo>
                  <a:pt x="1027" y="392"/>
                </a:lnTo>
                <a:lnTo>
                  <a:pt x="1027" y="391"/>
                </a:lnTo>
                <a:lnTo>
                  <a:pt x="1027" y="388"/>
                </a:lnTo>
                <a:lnTo>
                  <a:pt x="1029" y="386"/>
                </a:lnTo>
                <a:lnTo>
                  <a:pt x="1029" y="382"/>
                </a:lnTo>
                <a:lnTo>
                  <a:pt x="1030" y="381"/>
                </a:lnTo>
                <a:lnTo>
                  <a:pt x="1030" y="379"/>
                </a:lnTo>
                <a:lnTo>
                  <a:pt x="1032" y="379"/>
                </a:lnTo>
                <a:lnTo>
                  <a:pt x="1032" y="381"/>
                </a:lnTo>
                <a:lnTo>
                  <a:pt x="1030" y="381"/>
                </a:lnTo>
                <a:lnTo>
                  <a:pt x="1030" y="382"/>
                </a:lnTo>
                <a:lnTo>
                  <a:pt x="1030" y="384"/>
                </a:lnTo>
                <a:lnTo>
                  <a:pt x="1030" y="385"/>
                </a:lnTo>
                <a:lnTo>
                  <a:pt x="1030" y="386"/>
                </a:lnTo>
                <a:lnTo>
                  <a:pt x="1029" y="386"/>
                </a:lnTo>
                <a:lnTo>
                  <a:pt x="1029" y="388"/>
                </a:lnTo>
                <a:lnTo>
                  <a:pt x="1029" y="389"/>
                </a:lnTo>
                <a:lnTo>
                  <a:pt x="1029" y="391"/>
                </a:lnTo>
                <a:lnTo>
                  <a:pt x="1027" y="392"/>
                </a:lnTo>
                <a:lnTo>
                  <a:pt x="1027" y="394"/>
                </a:lnTo>
                <a:lnTo>
                  <a:pt x="1027" y="395"/>
                </a:lnTo>
                <a:lnTo>
                  <a:pt x="1026" y="397"/>
                </a:lnTo>
                <a:lnTo>
                  <a:pt x="1026" y="398"/>
                </a:lnTo>
                <a:lnTo>
                  <a:pt x="1024" y="400"/>
                </a:lnTo>
                <a:lnTo>
                  <a:pt x="1024" y="401"/>
                </a:lnTo>
                <a:lnTo>
                  <a:pt x="1024" y="403"/>
                </a:lnTo>
                <a:lnTo>
                  <a:pt x="1023" y="403"/>
                </a:lnTo>
                <a:lnTo>
                  <a:pt x="1023" y="404"/>
                </a:lnTo>
                <a:lnTo>
                  <a:pt x="1021" y="406"/>
                </a:lnTo>
                <a:lnTo>
                  <a:pt x="1023" y="404"/>
                </a:lnTo>
                <a:lnTo>
                  <a:pt x="1023" y="403"/>
                </a:lnTo>
                <a:lnTo>
                  <a:pt x="1024" y="403"/>
                </a:lnTo>
                <a:lnTo>
                  <a:pt x="1026" y="403"/>
                </a:lnTo>
                <a:lnTo>
                  <a:pt x="1026" y="401"/>
                </a:lnTo>
                <a:lnTo>
                  <a:pt x="1027" y="400"/>
                </a:lnTo>
                <a:lnTo>
                  <a:pt x="1027" y="398"/>
                </a:lnTo>
                <a:lnTo>
                  <a:pt x="1027" y="397"/>
                </a:lnTo>
                <a:lnTo>
                  <a:pt x="1029" y="397"/>
                </a:lnTo>
                <a:lnTo>
                  <a:pt x="1029" y="395"/>
                </a:lnTo>
                <a:lnTo>
                  <a:pt x="1029" y="394"/>
                </a:lnTo>
                <a:lnTo>
                  <a:pt x="1030" y="394"/>
                </a:lnTo>
                <a:lnTo>
                  <a:pt x="1030" y="392"/>
                </a:lnTo>
                <a:lnTo>
                  <a:pt x="1030" y="391"/>
                </a:lnTo>
                <a:lnTo>
                  <a:pt x="1030" y="392"/>
                </a:lnTo>
                <a:lnTo>
                  <a:pt x="1032" y="392"/>
                </a:lnTo>
                <a:lnTo>
                  <a:pt x="1032" y="391"/>
                </a:lnTo>
                <a:lnTo>
                  <a:pt x="1030" y="391"/>
                </a:lnTo>
                <a:lnTo>
                  <a:pt x="1032" y="391"/>
                </a:lnTo>
                <a:lnTo>
                  <a:pt x="1032" y="389"/>
                </a:lnTo>
                <a:lnTo>
                  <a:pt x="1032" y="388"/>
                </a:lnTo>
                <a:lnTo>
                  <a:pt x="1033" y="388"/>
                </a:lnTo>
                <a:lnTo>
                  <a:pt x="1033" y="386"/>
                </a:lnTo>
                <a:lnTo>
                  <a:pt x="1035" y="386"/>
                </a:lnTo>
                <a:lnTo>
                  <a:pt x="1035" y="385"/>
                </a:lnTo>
                <a:lnTo>
                  <a:pt x="1033" y="384"/>
                </a:lnTo>
                <a:lnTo>
                  <a:pt x="1033" y="382"/>
                </a:lnTo>
                <a:lnTo>
                  <a:pt x="1033" y="381"/>
                </a:lnTo>
                <a:lnTo>
                  <a:pt x="1033" y="379"/>
                </a:lnTo>
                <a:lnTo>
                  <a:pt x="1035" y="378"/>
                </a:lnTo>
                <a:lnTo>
                  <a:pt x="1035" y="376"/>
                </a:lnTo>
                <a:lnTo>
                  <a:pt x="1035" y="375"/>
                </a:lnTo>
                <a:lnTo>
                  <a:pt x="1035" y="373"/>
                </a:lnTo>
                <a:lnTo>
                  <a:pt x="1035" y="372"/>
                </a:lnTo>
                <a:lnTo>
                  <a:pt x="1036" y="372"/>
                </a:lnTo>
                <a:lnTo>
                  <a:pt x="1036" y="370"/>
                </a:lnTo>
                <a:lnTo>
                  <a:pt x="1035" y="369"/>
                </a:lnTo>
                <a:lnTo>
                  <a:pt x="1035" y="367"/>
                </a:lnTo>
                <a:lnTo>
                  <a:pt x="1035" y="366"/>
                </a:lnTo>
                <a:lnTo>
                  <a:pt x="1036" y="366"/>
                </a:lnTo>
                <a:lnTo>
                  <a:pt x="1036" y="367"/>
                </a:lnTo>
                <a:lnTo>
                  <a:pt x="1038" y="366"/>
                </a:lnTo>
                <a:lnTo>
                  <a:pt x="1038" y="364"/>
                </a:lnTo>
                <a:lnTo>
                  <a:pt x="1038" y="363"/>
                </a:lnTo>
                <a:lnTo>
                  <a:pt x="1039" y="362"/>
                </a:lnTo>
                <a:lnTo>
                  <a:pt x="1039" y="360"/>
                </a:lnTo>
                <a:lnTo>
                  <a:pt x="1038" y="359"/>
                </a:lnTo>
                <a:lnTo>
                  <a:pt x="1038" y="357"/>
                </a:lnTo>
                <a:lnTo>
                  <a:pt x="1039" y="357"/>
                </a:lnTo>
                <a:lnTo>
                  <a:pt x="1039" y="356"/>
                </a:lnTo>
                <a:lnTo>
                  <a:pt x="1039" y="354"/>
                </a:lnTo>
                <a:lnTo>
                  <a:pt x="1038" y="354"/>
                </a:lnTo>
                <a:lnTo>
                  <a:pt x="1038" y="353"/>
                </a:lnTo>
                <a:lnTo>
                  <a:pt x="1036" y="350"/>
                </a:lnTo>
                <a:lnTo>
                  <a:pt x="1033" y="348"/>
                </a:lnTo>
                <a:lnTo>
                  <a:pt x="1033" y="347"/>
                </a:lnTo>
                <a:lnTo>
                  <a:pt x="1033" y="345"/>
                </a:lnTo>
                <a:lnTo>
                  <a:pt x="1033" y="347"/>
                </a:lnTo>
                <a:lnTo>
                  <a:pt x="1035" y="347"/>
                </a:lnTo>
                <a:lnTo>
                  <a:pt x="1035" y="345"/>
                </a:lnTo>
                <a:lnTo>
                  <a:pt x="1036" y="344"/>
                </a:lnTo>
                <a:lnTo>
                  <a:pt x="1038" y="344"/>
                </a:lnTo>
                <a:lnTo>
                  <a:pt x="1039" y="344"/>
                </a:lnTo>
                <a:lnTo>
                  <a:pt x="1041" y="344"/>
                </a:lnTo>
                <a:lnTo>
                  <a:pt x="1041" y="342"/>
                </a:lnTo>
                <a:lnTo>
                  <a:pt x="1039" y="342"/>
                </a:lnTo>
                <a:lnTo>
                  <a:pt x="1039" y="341"/>
                </a:lnTo>
                <a:lnTo>
                  <a:pt x="1039" y="339"/>
                </a:lnTo>
                <a:lnTo>
                  <a:pt x="1038" y="339"/>
                </a:lnTo>
                <a:lnTo>
                  <a:pt x="1038" y="338"/>
                </a:lnTo>
                <a:lnTo>
                  <a:pt x="1039" y="338"/>
                </a:lnTo>
                <a:lnTo>
                  <a:pt x="1041" y="338"/>
                </a:lnTo>
                <a:lnTo>
                  <a:pt x="1039" y="337"/>
                </a:lnTo>
                <a:lnTo>
                  <a:pt x="1039" y="335"/>
                </a:lnTo>
                <a:lnTo>
                  <a:pt x="1038" y="335"/>
                </a:lnTo>
                <a:lnTo>
                  <a:pt x="1036" y="335"/>
                </a:lnTo>
                <a:lnTo>
                  <a:pt x="1036" y="334"/>
                </a:lnTo>
                <a:lnTo>
                  <a:pt x="1038" y="334"/>
                </a:lnTo>
                <a:lnTo>
                  <a:pt x="1038" y="332"/>
                </a:lnTo>
                <a:lnTo>
                  <a:pt x="1038" y="331"/>
                </a:lnTo>
                <a:lnTo>
                  <a:pt x="1038" y="329"/>
                </a:lnTo>
                <a:lnTo>
                  <a:pt x="1038" y="328"/>
                </a:lnTo>
                <a:lnTo>
                  <a:pt x="1038" y="329"/>
                </a:lnTo>
                <a:lnTo>
                  <a:pt x="1039" y="331"/>
                </a:lnTo>
                <a:lnTo>
                  <a:pt x="1041" y="332"/>
                </a:lnTo>
                <a:lnTo>
                  <a:pt x="1042" y="332"/>
                </a:lnTo>
                <a:lnTo>
                  <a:pt x="1044" y="331"/>
                </a:lnTo>
                <a:lnTo>
                  <a:pt x="1045" y="329"/>
                </a:lnTo>
                <a:lnTo>
                  <a:pt x="1045" y="328"/>
                </a:lnTo>
                <a:lnTo>
                  <a:pt x="1045" y="326"/>
                </a:lnTo>
                <a:lnTo>
                  <a:pt x="1045" y="325"/>
                </a:lnTo>
                <a:lnTo>
                  <a:pt x="1044" y="325"/>
                </a:lnTo>
                <a:lnTo>
                  <a:pt x="1042" y="323"/>
                </a:lnTo>
                <a:lnTo>
                  <a:pt x="1041" y="322"/>
                </a:lnTo>
                <a:lnTo>
                  <a:pt x="1039" y="322"/>
                </a:lnTo>
                <a:lnTo>
                  <a:pt x="1039" y="320"/>
                </a:lnTo>
                <a:lnTo>
                  <a:pt x="1039" y="322"/>
                </a:lnTo>
                <a:lnTo>
                  <a:pt x="1038" y="322"/>
                </a:lnTo>
                <a:lnTo>
                  <a:pt x="1038" y="320"/>
                </a:lnTo>
                <a:lnTo>
                  <a:pt x="1039" y="320"/>
                </a:lnTo>
                <a:lnTo>
                  <a:pt x="1039" y="319"/>
                </a:lnTo>
                <a:lnTo>
                  <a:pt x="1039" y="317"/>
                </a:lnTo>
                <a:lnTo>
                  <a:pt x="1039" y="316"/>
                </a:lnTo>
                <a:lnTo>
                  <a:pt x="1041" y="316"/>
                </a:lnTo>
                <a:lnTo>
                  <a:pt x="1042" y="316"/>
                </a:lnTo>
                <a:lnTo>
                  <a:pt x="1042" y="317"/>
                </a:lnTo>
                <a:lnTo>
                  <a:pt x="1044" y="317"/>
                </a:lnTo>
                <a:lnTo>
                  <a:pt x="1044" y="316"/>
                </a:lnTo>
                <a:lnTo>
                  <a:pt x="1042" y="313"/>
                </a:lnTo>
                <a:lnTo>
                  <a:pt x="1042" y="312"/>
                </a:lnTo>
                <a:lnTo>
                  <a:pt x="1044" y="312"/>
                </a:lnTo>
                <a:lnTo>
                  <a:pt x="1044" y="310"/>
                </a:lnTo>
                <a:lnTo>
                  <a:pt x="1045" y="310"/>
                </a:lnTo>
                <a:lnTo>
                  <a:pt x="1045" y="312"/>
                </a:lnTo>
                <a:lnTo>
                  <a:pt x="1046" y="312"/>
                </a:lnTo>
                <a:lnTo>
                  <a:pt x="1046" y="310"/>
                </a:lnTo>
                <a:lnTo>
                  <a:pt x="1045" y="310"/>
                </a:lnTo>
                <a:lnTo>
                  <a:pt x="1045" y="312"/>
                </a:lnTo>
                <a:lnTo>
                  <a:pt x="1045" y="310"/>
                </a:lnTo>
                <a:lnTo>
                  <a:pt x="1045" y="309"/>
                </a:lnTo>
                <a:lnTo>
                  <a:pt x="1046" y="309"/>
                </a:lnTo>
                <a:lnTo>
                  <a:pt x="1046" y="307"/>
                </a:lnTo>
                <a:lnTo>
                  <a:pt x="1048" y="307"/>
                </a:lnTo>
                <a:lnTo>
                  <a:pt x="1049" y="307"/>
                </a:lnTo>
                <a:lnTo>
                  <a:pt x="1049" y="306"/>
                </a:lnTo>
                <a:lnTo>
                  <a:pt x="1051" y="306"/>
                </a:lnTo>
                <a:lnTo>
                  <a:pt x="1051" y="304"/>
                </a:lnTo>
                <a:lnTo>
                  <a:pt x="1051" y="301"/>
                </a:lnTo>
                <a:lnTo>
                  <a:pt x="1052" y="301"/>
                </a:lnTo>
                <a:lnTo>
                  <a:pt x="1054" y="300"/>
                </a:lnTo>
                <a:lnTo>
                  <a:pt x="1055" y="298"/>
                </a:lnTo>
                <a:lnTo>
                  <a:pt x="1057" y="297"/>
                </a:lnTo>
                <a:lnTo>
                  <a:pt x="1057" y="295"/>
                </a:lnTo>
                <a:lnTo>
                  <a:pt x="1058" y="295"/>
                </a:lnTo>
                <a:lnTo>
                  <a:pt x="1058" y="294"/>
                </a:lnTo>
                <a:lnTo>
                  <a:pt x="1060" y="292"/>
                </a:lnTo>
                <a:lnTo>
                  <a:pt x="1058" y="294"/>
                </a:lnTo>
                <a:lnTo>
                  <a:pt x="1060" y="294"/>
                </a:lnTo>
                <a:lnTo>
                  <a:pt x="1061" y="292"/>
                </a:lnTo>
                <a:lnTo>
                  <a:pt x="1061" y="291"/>
                </a:lnTo>
                <a:lnTo>
                  <a:pt x="1061" y="289"/>
                </a:lnTo>
                <a:lnTo>
                  <a:pt x="1063" y="289"/>
                </a:lnTo>
                <a:lnTo>
                  <a:pt x="1063" y="291"/>
                </a:lnTo>
                <a:lnTo>
                  <a:pt x="1063" y="289"/>
                </a:lnTo>
                <a:lnTo>
                  <a:pt x="1063" y="288"/>
                </a:lnTo>
                <a:lnTo>
                  <a:pt x="1064" y="287"/>
                </a:lnTo>
                <a:lnTo>
                  <a:pt x="1066" y="287"/>
                </a:lnTo>
                <a:lnTo>
                  <a:pt x="1066" y="285"/>
                </a:lnTo>
                <a:lnTo>
                  <a:pt x="1066" y="287"/>
                </a:lnTo>
                <a:lnTo>
                  <a:pt x="1067" y="287"/>
                </a:lnTo>
                <a:lnTo>
                  <a:pt x="1067" y="285"/>
                </a:lnTo>
                <a:lnTo>
                  <a:pt x="1069" y="284"/>
                </a:lnTo>
                <a:lnTo>
                  <a:pt x="1070" y="281"/>
                </a:lnTo>
                <a:lnTo>
                  <a:pt x="1071" y="279"/>
                </a:lnTo>
                <a:lnTo>
                  <a:pt x="1071" y="278"/>
                </a:lnTo>
                <a:lnTo>
                  <a:pt x="1073" y="279"/>
                </a:lnTo>
                <a:lnTo>
                  <a:pt x="1073" y="281"/>
                </a:lnTo>
                <a:lnTo>
                  <a:pt x="1074" y="281"/>
                </a:lnTo>
                <a:lnTo>
                  <a:pt x="1073" y="279"/>
                </a:lnTo>
                <a:lnTo>
                  <a:pt x="1073" y="278"/>
                </a:lnTo>
                <a:lnTo>
                  <a:pt x="1073" y="276"/>
                </a:lnTo>
                <a:lnTo>
                  <a:pt x="1073" y="275"/>
                </a:lnTo>
                <a:lnTo>
                  <a:pt x="1074" y="275"/>
                </a:lnTo>
                <a:lnTo>
                  <a:pt x="1074" y="273"/>
                </a:lnTo>
                <a:lnTo>
                  <a:pt x="1074" y="272"/>
                </a:lnTo>
                <a:lnTo>
                  <a:pt x="1074" y="270"/>
                </a:lnTo>
                <a:lnTo>
                  <a:pt x="1074" y="269"/>
                </a:lnTo>
                <a:lnTo>
                  <a:pt x="1074" y="267"/>
                </a:lnTo>
                <a:lnTo>
                  <a:pt x="1074" y="266"/>
                </a:lnTo>
                <a:lnTo>
                  <a:pt x="1074" y="265"/>
                </a:lnTo>
                <a:lnTo>
                  <a:pt x="1074" y="263"/>
                </a:lnTo>
                <a:lnTo>
                  <a:pt x="1076" y="262"/>
                </a:lnTo>
                <a:lnTo>
                  <a:pt x="1077" y="262"/>
                </a:lnTo>
                <a:lnTo>
                  <a:pt x="1079" y="262"/>
                </a:lnTo>
                <a:lnTo>
                  <a:pt x="1080" y="262"/>
                </a:lnTo>
                <a:lnTo>
                  <a:pt x="1080" y="260"/>
                </a:lnTo>
                <a:lnTo>
                  <a:pt x="1082" y="262"/>
                </a:lnTo>
                <a:lnTo>
                  <a:pt x="1082" y="263"/>
                </a:lnTo>
                <a:lnTo>
                  <a:pt x="1083" y="263"/>
                </a:lnTo>
                <a:lnTo>
                  <a:pt x="1085" y="263"/>
                </a:lnTo>
                <a:lnTo>
                  <a:pt x="1085" y="262"/>
                </a:lnTo>
                <a:lnTo>
                  <a:pt x="1083" y="260"/>
                </a:lnTo>
                <a:lnTo>
                  <a:pt x="1083" y="262"/>
                </a:lnTo>
                <a:lnTo>
                  <a:pt x="1085" y="262"/>
                </a:lnTo>
                <a:lnTo>
                  <a:pt x="1083" y="262"/>
                </a:lnTo>
                <a:lnTo>
                  <a:pt x="1082" y="262"/>
                </a:lnTo>
                <a:lnTo>
                  <a:pt x="1082" y="260"/>
                </a:lnTo>
                <a:lnTo>
                  <a:pt x="1083" y="260"/>
                </a:lnTo>
                <a:lnTo>
                  <a:pt x="1082" y="259"/>
                </a:lnTo>
                <a:lnTo>
                  <a:pt x="1082" y="256"/>
                </a:lnTo>
                <a:lnTo>
                  <a:pt x="1083" y="256"/>
                </a:lnTo>
                <a:lnTo>
                  <a:pt x="1085" y="256"/>
                </a:lnTo>
                <a:lnTo>
                  <a:pt x="1085" y="254"/>
                </a:lnTo>
                <a:lnTo>
                  <a:pt x="1085" y="253"/>
                </a:lnTo>
                <a:lnTo>
                  <a:pt x="1085" y="251"/>
                </a:lnTo>
                <a:lnTo>
                  <a:pt x="1085" y="250"/>
                </a:lnTo>
                <a:lnTo>
                  <a:pt x="1086" y="248"/>
                </a:lnTo>
                <a:lnTo>
                  <a:pt x="1088" y="247"/>
                </a:lnTo>
                <a:lnTo>
                  <a:pt x="1089" y="245"/>
                </a:lnTo>
                <a:lnTo>
                  <a:pt x="1091" y="242"/>
                </a:lnTo>
                <a:lnTo>
                  <a:pt x="1092" y="242"/>
                </a:lnTo>
                <a:lnTo>
                  <a:pt x="1092" y="244"/>
                </a:lnTo>
                <a:lnTo>
                  <a:pt x="1094" y="242"/>
                </a:lnTo>
                <a:lnTo>
                  <a:pt x="1095" y="241"/>
                </a:lnTo>
                <a:lnTo>
                  <a:pt x="1095" y="240"/>
                </a:lnTo>
                <a:lnTo>
                  <a:pt x="1095" y="238"/>
                </a:lnTo>
                <a:lnTo>
                  <a:pt x="1096" y="238"/>
                </a:lnTo>
                <a:lnTo>
                  <a:pt x="1095" y="237"/>
                </a:lnTo>
                <a:lnTo>
                  <a:pt x="1096" y="237"/>
                </a:lnTo>
                <a:lnTo>
                  <a:pt x="1098" y="237"/>
                </a:lnTo>
                <a:lnTo>
                  <a:pt x="1098" y="235"/>
                </a:lnTo>
                <a:lnTo>
                  <a:pt x="1099" y="234"/>
                </a:lnTo>
                <a:lnTo>
                  <a:pt x="1099" y="232"/>
                </a:lnTo>
                <a:lnTo>
                  <a:pt x="1101" y="232"/>
                </a:lnTo>
                <a:lnTo>
                  <a:pt x="1101" y="229"/>
                </a:lnTo>
                <a:lnTo>
                  <a:pt x="1102" y="228"/>
                </a:lnTo>
                <a:lnTo>
                  <a:pt x="1104" y="228"/>
                </a:lnTo>
                <a:lnTo>
                  <a:pt x="1104" y="226"/>
                </a:lnTo>
                <a:lnTo>
                  <a:pt x="1105" y="223"/>
                </a:lnTo>
                <a:lnTo>
                  <a:pt x="1107" y="222"/>
                </a:lnTo>
                <a:lnTo>
                  <a:pt x="1107" y="219"/>
                </a:lnTo>
                <a:lnTo>
                  <a:pt x="1108" y="217"/>
                </a:lnTo>
                <a:lnTo>
                  <a:pt x="1110" y="215"/>
                </a:lnTo>
                <a:lnTo>
                  <a:pt x="1111" y="215"/>
                </a:lnTo>
                <a:lnTo>
                  <a:pt x="1111" y="213"/>
                </a:lnTo>
                <a:lnTo>
                  <a:pt x="1113" y="213"/>
                </a:lnTo>
                <a:lnTo>
                  <a:pt x="1114" y="212"/>
                </a:lnTo>
                <a:lnTo>
                  <a:pt x="1116" y="212"/>
                </a:lnTo>
                <a:lnTo>
                  <a:pt x="1116" y="213"/>
                </a:lnTo>
                <a:lnTo>
                  <a:pt x="1114" y="213"/>
                </a:lnTo>
                <a:lnTo>
                  <a:pt x="1114" y="215"/>
                </a:lnTo>
                <a:lnTo>
                  <a:pt x="1114" y="216"/>
                </a:lnTo>
                <a:lnTo>
                  <a:pt x="1116" y="215"/>
                </a:lnTo>
                <a:lnTo>
                  <a:pt x="1117" y="216"/>
                </a:lnTo>
                <a:lnTo>
                  <a:pt x="1117" y="217"/>
                </a:lnTo>
                <a:lnTo>
                  <a:pt x="1116" y="217"/>
                </a:lnTo>
                <a:lnTo>
                  <a:pt x="1114" y="216"/>
                </a:lnTo>
                <a:lnTo>
                  <a:pt x="1114" y="217"/>
                </a:lnTo>
                <a:lnTo>
                  <a:pt x="1116" y="217"/>
                </a:lnTo>
                <a:lnTo>
                  <a:pt x="1116" y="219"/>
                </a:lnTo>
                <a:lnTo>
                  <a:pt x="1117" y="219"/>
                </a:lnTo>
                <a:lnTo>
                  <a:pt x="1117" y="220"/>
                </a:lnTo>
                <a:lnTo>
                  <a:pt x="1118" y="222"/>
                </a:lnTo>
                <a:lnTo>
                  <a:pt x="1120" y="220"/>
                </a:lnTo>
                <a:lnTo>
                  <a:pt x="1118" y="219"/>
                </a:lnTo>
                <a:lnTo>
                  <a:pt x="1118" y="217"/>
                </a:lnTo>
                <a:lnTo>
                  <a:pt x="1120" y="219"/>
                </a:lnTo>
                <a:lnTo>
                  <a:pt x="1121" y="219"/>
                </a:lnTo>
                <a:lnTo>
                  <a:pt x="1123" y="220"/>
                </a:lnTo>
                <a:lnTo>
                  <a:pt x="1124" y="220"/>
                </a:lnTo>
                <a:lnTo>
                  <a:pt x="1126" y="222"/>
                </a:lnTo>
                <a:lnTo>
                  <a:pt x="1126" y="223"/>
                </a:lnTo>
                <a:lnTo>
                  <a:pt x="1126" y="225"/>
                </a:lnTo>
                <a:lnTo>
                  <a:pt x="1127" y="225"/>
                </a:lnTo>
                <a:lnTo>
                  <a:pt x="1126" y="226"/>
                </a:lnTo>
                <a:lnTo>
                  <a:pt x="1124" y="226"/>
                </a:lnTo>
                <a:lnTo>
                  <a:pt x="1121" y="226"/>
                </a:lnTo>
                <a:lnTo>
                  <a:pt x="1120" y="226"/>
                </a:lnTo>
                <a:lnTo>
                  <a:pt x="1117" y="225"/>
                </a:lnTo>
                <a:lnTo>
                  <a:pt x="1116" y="225"/>
                </a:lnTo>
                <a:lnTo>
                  <a:pt x="1114" y="223"/>
                </a:lnTo>
                <a:lnTo>
                  <a:pt x="1113" y="223"/>
                </a:lnTo>
                <a:lnTo>
                  <a:pt x="1113" y="225"/>
                </a:lnTo>
                <a:lnTo>
                  <a:pt x="1113" y="226"/>
                </a:lnTo>
                <a:lnTo>
                  <a:pt x="1114" y="228"/>
                </a:lnTo>
                <a:lnTo>
                  <a:pt x="1116" y="228"/>
                </a:lnTo>
                <a:lnTo>
                  <a:pt x="1117" y="229"/>
                </a:lnTo>
                <a:lnTo>
                  <a:pt x="1118" y="229"/>
                </a:lnTo>
                <a:lnTo>
                  <a:pt x="1120" y="229"/>
                </a:lnTo>
                <a:lnTo>
                  <a:pt x="1121" y="228"/>
                </a:lnTo>
                <a:lnTo>
                  <a:pt x="1121" y="229"/>
                </a:lnTo>
                <a:lnTo>
                  <a:pt x="1121" y="231"/>
                </a:lnTo>
                <a:lnTo>
                  <a:pt x="1121" y="232"/>
                </a:lnTo>
                <a:lnTo>
                  <a:pt x="1120" y="231"/>
                </a:lnTo>
                <a:lnTo>
                  <a:pt x="1118" y="231"/>
                </a:lnTo>
                <a:lnTo>
                  <a:pt x="1118" y="232"/>
                </a:lnTo>
                <a:lnTo>
                  <a:pt x="1117" y="232"/>
                </a:lnTo>
                <a:lnTo>
                  <a:pt x="1116" y="231"/>
                </a:lnTo>
                <a:lnTo>
                  <a:pt x="1114" y="231"/>
                </a:lnTo>
                <a:lnTo>
                  <a:pt x="1113" y="232"/>
                </a:lnTo>
                <a:lnTo>
                  <a:pt x="1113" y="235"/>
                </a:lnTo>
                <a:lnTo>
                  <a:pt x="1114" y="235"/>
                </a:lnTo>
                <a:lnTo>
                  <a:pt x="1116" y="237"/>
                </a:lnTo>
                <a:lnTo>
                  <a:pt x="1116" y="238"/>
                </a:lnTo>
                <a:lnTo>
                  <a:pt x="1116" y="240"/>
                </a:lnTo>
                <a:lnTo>
                  <a:pt x="1114" y="241"/>
                </a:lnTo>
                <a:lnTo>
                  <a:pt x="1113" y="241"/>
                </a:lnTo>
                <a:lnTo>
                  <a:pt x="1113" y="240"/>
                </a:lnTo>
                <a:lnTo>
                  <a:pt x="1111" y="240"/>
                </a:lnTo>
                <a:lnTo>
                  <a:pt x="1111" y="241"/>
                </a:lnTo>
                <a:lnTo>
                  <a:pt x="1110" y="241"/>
                </a:lnTo>
                <a:lnTo>
                  <a:pt x="1110" y="240"/>
                </a:lnTo>
                <a:lnTo>
                  <a:pt x="1108" y="240"/>
                </a:lnTo>
                <a:lnTo>
                  <a:pt x="1108" y="238"/>
                </a:lnTo>
                <a:lnTo>
                  <a:pt x="1107" y="237"/>
                </a:lnTo>
                <a:lnTo>
                  <a:pt x="1105" y="237"/>
                </a:lnTo>
                <a:lnTo>
                  <a:pt x="1104" y="237"/>
                </a:lnTo>
                <a:lnTo>
                  <a:pt x="1102" y="237"/>
                </a:lnTo>
                <a:lnTo>
                  <a:pt x="1102" y="238"/>
                </a:lnTo>
                <a:lnTo>
                  <a:pt x="1102" y="240"/>
                </a:lnTo>
                <a:lnTo>
                  <a:pt x="1101" y="240"/>
                </a:lnTo>
                <a:lnTo>
                  <a:pt x="1099" y="240"/>
                </a:lnTo>
                <a:lnTo>
                  <a:pt x="1099" y="241"/>
                </a:lnTo>
                <a:lnTo>
                  <a:pt x="1101" y="241"/>
                </a:lnTo>
                <a:lnTo>
                  <a:pt x="1099" y="242"/>
                </a:lnTo>
                <a:lnTo>
                  <a:pt x="1098" y="242"/>
                </a:lnTo>
                <a:lnTo>
                  <a:pt x="1098" y="244"/>
                </a:lnTo>
                <a:lnTo>
                  <a:pt x="1099" y="244"/>
                </a:lnTo>
                <a:lnTo>
                  <a:pt x="1098" y="245"/>
                </a:lnTo>
                <a:lnTo>
                  <a:pt x="1098" y="247"/>
                </a:lnTo>
                <a:lnTo>
                  <a:pt x="1098" y="245"/>
                </a:lnTo>
                <a:lnTo>
                  <a:pt x="1099" y="245"/>
                </a:lnTo>
                <a:lnTo>
                  <a:pt x="1099" y="247"/>
                </a:lnTo>
                <a:lnTo>
                  <a:pt x="1099" y="245"/>
                </a:lnTo>
                <a:lnTo>
                  <a:pt x="1099" y="244"/>
                </a:lnTo>
                <a:lnTo>
                  <a:pt x="1099" y="242"/>
                </a:lnTo>
                <a:lnTo>
                  <a:pt x="1099" y="244"/>
                </a:lnTo>
                <a:lnTo>
                  <a:pt x="1101" y="244"/>
                </a:lnTo>
                <a:lnTo>
                  <a:pt x="1101" y="242"/>
                </a:lnTo>
                <a:lnTo>
                  <a:pt x="1102" y="241"/>
                </a:lnTo>
                <a:lnTo>
                  <a:pt x="1104" y="241"/>
                </a:lnTo>
                <a:lnTo>
                  <a:pt x="1105" y="241"/>
                </a:lnTo>
                <a:lnTo>
                  <a:pt x="1108" y="242"/>
                </a:lnTo>
                <a:lnTo>
                  <a:pt x="1110" y="241"/>
                </a:lnTo>
                <a:lnTo>
                  <a:pt x="1111" y="242"/>
                </a:lnTo>
                <a:lnTo>
                  <a:pt x="1113" y="242"/>
                </a:lnTo>
                <a:lnTo>
                  <a:pt x="1114" y="242"/>
                </a:lnTo>
                <a:lnTo>
                  <a:pt x="1116" y="242"/>
                </a:lnTo>
                <a:lnTo>
                  <a:pt x="1116" y="241"/>
                </a:lnTo>
                <a:lnTo>
                  <a:pt x="1117" y="241"/>
                </a:lnTo>
                <a:lnTo>
                  <a:pt x="1117" y="240"/>
                </a:lnTo>
                <a:lnTo>
                  <a:pt x="1117" y="238"/>
                </a:lnTo>
                <a:lnTo>
                  <a:pt x="1120" y="237"/>
                </a:lnTo>
                <a:lnTo>
                  <a:pt x="1121" y="235"/>
                </a:lnTo>
                <a:lnTo>
                  <a:pt x="1123" y="237"/>
                </a:lnTo>
                <a:lnTo>
                  <a:pt x="1124" y="237"/>
                </a:lnTo>
                <a:lnTo>
                  <a:pt x="1124" y="238"/>
                </a:lnTo>
                <a:lnTo>
                  <a:pt x="1124" y="240"/>
                </a:lnTo>
                <a:lnTo>
                  <a:pt x="1124" y="241"/>
                </a:lnTo>
                <a:lnTo>
                  <a:pt x="1124" y="242"/>
                </a:lnTo>
                <a:lnTo>
                  <a:pt x="1126" y="242"/>
                </a:lnTo>
                <a:lnTo>
                  <a:pt x="1126" y="241"/>
                </a:lnTo>
                <a:lnTo>
                  <a:pt x="1124" y="240"/>
                </a:lnTo>
                <a:lnTo>
                  <a:pt x="1124" y="238"/>
                </a:lnTo>
                <a:lnTo>
                  <a:pt x="1126" y="238"/>
                </a:lnTo>
                <a:lnTo>
                  <a:pt x="1126" y="237"/>
                </a:lnTo>
                <a:lnTo>
                  <a:pt x="1124" y="237"/>
                </a:lnTo>
                <a:lnTo>
                  <a:pt x="1123" y="237"/>
                </a:lnTo>
                <a:lnTo>
                  <a:pt x="1123" y="235"/>
                </a:lnTo>
                <a:lnTo>
                  <a:pt x="1121" y="235"/>
                </a:lnTo>
                <a:lnTo>
                  <a:pt x="1121" y="234"/>
                </a:lnTo>
                <a:lnTo>
                  <a:pt x="1121" y="232"/>
                </a:lnTo>
                <a:lnTo>
                  <a:pt x="1123" y="232"/>
                </a:lnTo>
                <a:lnTo>
                  <a:pt x="1123" y="231"/>
                </a:lnTo>
                <a:lnTo>
                  <a:pt x="1124" y="231"/>
                </a:lnTo>
                <a:lnTo>
                  <a:pt x="1126" y="231"/>
                </a:lnTo>
                <a:lnTo>
                  <a:pt x="1127" y="231"/>
                </a:lnTo>
                <a:lnTo>
                  <a:pt x="1129" y="229"/>
                </a:lnTo>
                <a:lnTo>
                  <a:pt x="1129" y="228"/>
                </a:lnTo>
                <a:lnTo>
                  <a:pt x="1129" y="226"/>
                </a:lnTo>
                <a:lnTo>
                  <a:pt x="1129" y="225"/>
                </a:lnTo>
                <a:lnTo>
                  <a:pt x="1130" y="225"/>
                </a:lnTo>
                <a:lnTo>
                  <a:pt x="1132" y="225"/>
                </a:lnTo>
                <a:lnTo>
                  <a:pt x="1133" y="225"/>
                </a:lnTo>
                <a:lnTo>
                  <a:pt x="1135" y="225"/>
                </a:lnTo>
                <a:lnTo>
                  <a:pt x="1136" y="225"/>
                </a:lnTo>
                <a:lnTo>
                  <a:pt x="1138" y="226"/>
                </a:lnTo>
                <a:lnTo>
                  <a:pt x="1139" y="225"/>
                </a:lnTo>
                <a:lnTo>
                  <a:pt x="1141" y="225"/>
                </a:lnTo>
                <a:lnTo>
                  <a:pt x="1142" y="225"/>
                </a:lnTo>
                <a:lnTo>
                  <a:pt x="1142" y="226"/>
                </a:lnTo>
                <a:lnTo>
                  <a:pt x="1143" y="225"/>
                </a:lnTo>
                <a:lnTo>
                  <a:pt x="1145" y="223"/>
                </a:lnTo>
                <a:lnTo>
                  <a:pt x="1146" y="225"/>
                </a:lnTo>
                <a:lnTo>
                  <a:pt x="1148" y="225"/>
                </a:lnTo>
                <a:lnTo>
                  <a:pt x="1149" y="223"/>
                </a:lnTo>
                <a:lnTo>
                  <a:pt x="1151" y="222"/>
                </a:lnTo>
                <a:lnTo>
                  <a:pt x="1152" y="222"/>
                </a:lnTo>
                <a:lnTo>
                  <a:pt x="1154" y="220"/>
                </a:lnTo>
                <a:lnTo>
                  <a:pt x="1155" y="219"/>
                </a:lnTo>
                <a:lnTo>
                  <a:pt x="1157" y="219"/>
                </a:lnTo>
                <a:lnTo>
                  <a:pt x="1158" y="217"/>
                </a:lnTo>
                <a:lnTo>
                  <a:pt x="1160" y="217"/>
                </a:lnTo>
                <a:lnTo>
                  <a:pt x="1161" y="216"/>
                </a:lnTo>
                <a:lnTo>
                  <a:pt x="1163" y="215"/>
                </a:lnTo>
                <a:lnTo>
                  <a:pt x="1164" y="213"/>
                </a:lnTo>
                <a:lnTo>
                  <a:pt x="1164" y="212"/>
                </a:lnTo>
                <a:lnTo>
                  <a:pt x="1166" y="212"/>
                </a:lnTo>
                <a:lnTo>
                  <a:pt x="1167" y="210"/>
                </a:lnTo>
                <a:lnTo>
                  <a:pt x="1167" y="209"/>
                </a:lnTo>
                <a:lnTo>
                  <a:pt x="1168" y="209"/>
                </a:lnTo>
                <a:lnTo>
                  <a:pt x="1170" y="210"/>
                </a:lnTo>
                <a:lnTo>
                  <a:pt x="1170" y="212"/>
                </a:lnTo>
                <a:lnTo>
                  <a:pt x="1170" y="213"/>
                </a:lnTo>
                <a:lnTo>
                  <a:pt x="1168" y="213"/>
                </a:lnTo>
                <a:lnTo>
                  <a:pt x="1167" y="215"/>
                </a:lnTo>
                <a:lnTo>
                  <a:pt x="1167" y="216"/>
                </a:lnTo>
                <a:lnTo>
                  <a:pt x="1167" y="217"/>
                </a:lnTo>
                <a:lnTo>
                  <a:pt x="1168" y="215"/>
                </a:lnTo>
                <a:lnTo>
                  <a:pt x="1168" y="213"/>
                </a:lnTo>
                <a:lnTo>
                  <a:pt x="1170" y="213"/>
                </a:lnTo>
                <a:lnTo>
                  <a:pt x="1171" y="213"/>
                </a:lnTo>
                <a:lnTo>
                  <a:pt x="1171" y="215"/>
                </a:lnTo>
                <a:lnTo>
                  <a:pt x="1173" y="215"/>
                </a:lnTo>
                <a:lnTo>
                  <a:pt x="1174" y="216"/>
                </a:lnTo>
                <a:lnTo>
                  <a:pt x="1173" y="215"/>
                </a:lnTo>
                <a:lnTo>
                  <a:pt x="1173" y="213"/>
                </a:lnTo>
                <a:lnTo>
                  <a:pt x="1171" y="213"/>
                </a:lnTo>
                <a:lnTo>
                  <a:pt x="1171" y="212"/>
                </a:lnTo>
                <a:lnTo>
                  <a:pt x="1170" y="210"/>
                </a:lnTo>
                <a:lnTo>
                  <a:pt x="1171" y="209"/>
                </a:lnTo>
                <a:lnTo>
                  <a:pt x="1174" y="207"/>
                </a:lnTo>
                <a:lnTo>
                  <a:pt x="1176" y="207"/>
                </a:lnTo>
                <a:lnTo>
                  <a:pt x="1177" y="206"/>
                </a:lnTo>
                <a:lnTo>
                  <a:pt x="1179" y="206"/>
                </a:lnTo>
                <a:lnTo>
                  <a:pt x="1179" y="204"/>
                </a:lnTo>
                <a:lnTo>
                  <a:pt x="1180" y="204"/>
                </a:lnTo>
                <a:lnTo>
                  <a:pt x="1182" y="201"/>
                </a:lnTo>
                <a:lnTo>
                  <a:pt x="1183" y="201"/>
                </a:lnTo>
                <a:lnTo>
                  <a:pt x="1185" y="200"/>
                </a:lnTo>
                <a:lnTo>
                  <a:pt x="1186" y="200"/>
                </a:lnTo>
                <a:lnTo>
                  <a:pt x="1188" y="198"/>
                </a:lnTo>
                <a:lnTo>
                  <a:pt x="1188" y="197"/>
                </a:lnTo>
                <a:lnTo>
                  <a:pt x="1189" y="194"/>
                </a:lnTo>
                <a:lnTo>
                  <a:pt x="1191" y="194"/>
                </a:lnTo>
                <a:lnTo>
                  <a:pt x="1191" y="192"/>
                </a:lnTo>
                <a:lnTo>
                  <a:pt x="1192" y="192"/>
                </a:lnTo>
                <a:lnTo>
                  <a:pt x="1193" y="191"/>
                </a:lnTo>
                <a:lnTo>
                  <a:pt x="1195" y="191"/>
                </a:lnTo>
                <a:lnTo>
                  <a:pt x="1196" y="190"/>
                </a:lnTo>
                <a:lnTo>
                  <a:pt x="1196" y="188"/>
                </a:lnTo>
                <a:lnTo>
                  <a:pt x="1198" y="188"/>
                </a:lnTo>
                <a:lnTo>
                  <a:pt x="1199" y="187"/>
                </a:lnTo>
                <a:lnTo>
                  <a:pt x="1202" y="184"/>
                </a:lnTo>
                <a:lnTo>
                  <a:pt x="1202" y="182"/>
                </a:lnTo>
                <a:lnTo>
                  <a:pt x="1202" y="184"/>
                </a:lnTo>
                <a:lnTo>
                  <a:pt x="1199" y="185"/>
                </a:lnTo>
                <a:lnTo>
                  <a:pt x="1198" y="187"/>
                </a:lnTo>
                <a:lnTo>
                  <a:pt x="1196" y="188"/>
                </a:lnTo>
                <a:lnTo>
                  <a:pt x="1195" y="188"/>
                </a:lnTo>
                <a:lnTo>
                  <a:pt x="1193" y="191"/>
                </a:lnTo>
                <a:lnTo>
                  <a:pt x="1192" y="191"/>
                </a:lnTo>
                <a:lnTo>
                  <a:pt x="1191" y="192"/>
                </a:lnTo>
                <a:lnTo>
                  <a:pt x="1189" y="194"/>
                </a:lnTo>
                <a:lnTo>
                  <a:pt x="1188" y="194"/>
                </a:lnTo>
                <a:lnTo>
                  <a:pt x="1186" y="195"/>
                </a:lnTo>
                <a:lnTo>
                  <a:pt x="1185" y="197"/>
                </a:lnTo>
                <a:lnTo>
                  <a:pt x="1183" y="198"/>
                </a:lnTo>
                <a:lnTo>
                  <a:pt x="1182" y="198"/>
                </a:lnTo>
                <a:lnTo>
                  <a:pt x="1185" y="197"/>
                </a:lnTo>
                <a:lnTo>
                  <a:pt x="1188" y="194"/>
                </a:lnTo>
                <a:lnTo>
                  <a:pt x="1189" y="192"/>
                </a:lnTo>
                <a:lnTo>
                  <a:pt x="1191" y="191"/>
                </a:lnTo>
                <a:lnTo>
                  <a:pt x="1193" y="190"/>
                </a:lnTo>
                <a:lnTo>
                  <a:pt x="1198" y="187"/>
                </a:lnTo>
                <a:lnTo>
                  <a:pt x="1198" y="185"/>
                </a:lnTo>
                <a:lnTo>
                  <a:pt x="1199" y="185"/>
                </a:lnTo>
                <a:lnTo>
                  <a:pt x="1202" y="182"/>
                </a:lnTo>
                <a:lnTo>
                  <a:pt x="1202" y="181"/>
                </a:lnTo>
                <a:lnTo>
                  <a:pt x="1204" y="181"/>
                </a:lnTo>
                <a:lnTo>
                  <a:pt x="1205" y="179"/>
                </a:lnTo>
                <a:lnTo>
                  <a:pt x="1205" y="178"/>
                </a:lnTo>
                <a:lnTo>
                  <a:pt x="1207" y="178"/>
                </a:lnTo>
                <a:lnTo>
                  <a:pt x="1207" y="179"/>
                </a:lnTo>
                <a:lnTo>
                  <a:pt x="1210" y="176"/>
                </a:lnTo>
                <a:lnTo>
                  <a:pt x="1210" y="173"/>
                </a:lnTo>
                <a:lnTo>
                  <a:pt x="1211" y="173"/>
                </a:lnTo>
                <a:lnTo>
                  <a:pt x="1214" y="169"/>
                </a:lnTo>
                <a:lnTo>
                  <a:pt x="1217" y="166"/>
                </a:lnTo>
                <a:lnTo>
                  <a:pt x="1220" y="163"/>
                </a:lnTo>
                <a:lnTo>
                  <a:pt x="1221" y="162"/>
                </a:lnTo>
                <a:lnTo>
                  <a:pt x="1221" y="160"/>
                </a:lnTo>
                <a:lnTo>
                  <a:pt x="1226" y="156"/>
                </a:lnTo>
                <a:lnTo>
                  <a:pt x="1226" y="157"/>
                </a:lnTo>
                <a:lnTo>
                  <a:pt x="1224" y="157"/>
                </a:lnTo>
                <a:lnTo>
                  <a:pt x="1224" y="159"/>
                </a:lnTo>
                <a:lnTo>
                  <a:pt x="1223" y="159"/>
                </a:lnTo>
                <a:lnTo>
                  <a:pt x="1223" y="160"/>
                </a:lnTo>
                <a:lnTo>
                  <a:pt x="1224" y="159"/>
                </a:lnTo>
                <a:lnTo>
                  <a:pt x="1224" y="160"/>
                </a:lnTo>
                <a:lnTo>
                  <a:pt x="1226" y="162"/>
                </a:lnTo>
                <a:lnTo>
                  <a:pt x="1227" y="162"/>
                </a:lnTo>
                <a:lnTo>
                  <a:pt x="1229" y="163"/>
                </a:lnTo>
                <a:lnTo>
                  <a:pt x="1230" y="162"/>
                </a:lnTo>
                <a:lnTo>
                  <a:pt x="1233" y="159"/>
                </a:lnTo>
                <a:lnTo>
                  <a:pt x="1235" y="160"/>
                </a:lnTo>
                <a:lnTo>
                  <a:pt x="1236" y="160"/>
                </a:lnTo>
                <a:lnTo>
                  <a:pt x="1239" y="159"/>
                </a:lnTo>
                <a:lnTo>
                  <a:pt x="1240" y="159"/>
                </a:lnTo>
                <a:lnTo>
                  <a:pt x="1239" y="160"/>
                </a:lnTo>
                <a:lnTo>
                  <a:pt x="1239" y="162"/>
                </a:lnTo>
                <a:lnTo>
                  <a:pt x="1239" y="165"/>
                </a:lnTo>
                <a:lnTo>
                  <a:pt x="1240" y="168"/>
                </a:lnTo>
                <a:lnTo>
                  <a:pt x="1239" y="168"/>
                </a:lnTo>
                <a:lnTo>
                  <a:pt x="1238" y="168"/>
                </a:lnTo>
                <a:lnTo>
                  <a:pt x="1238" y="169"/>
                </a:lnTo>
                <a:lnTo>
                  <a:pt x="1239" y="169"/>
                </a:lnTo>
                <a:lnTo>
                  <a:pt x="1240" y="169"/>
                </a:lnTo>
                <a:lnTo>
                  <a:pt x="1239" y="170"/>
                </a:lnTo>
                <a:lnTo>
                  <a:pt x="1239" y="172"/>
                </a:lnTo>
                <a:lnTo>
                  <a:pt x="1238" y="173"/>
                </a:lnTo>
                <a:lnTo>
                  <a:pt x="1236" y="173"/>
                </a:lnTo>
                <a:lnTo>
                  <a:pt x="1235" y="173"/>
                </a:lnTo>
                <a:lnTo>
                  <a:pt x="1233" y="173"/>
                </a:lnTo>
                <a:lnTo>
                  <a:pt x="1232" y="175"/>
                </a:lnTo>
                <a:lnTo>
                  <a:pt x="1232" y="176"/>
                </a:lnTo>
                <a:lnTo>
                  <a:pt x="1230" y="178"/>
                </a:lnTo>
                <a:lnTo>
                  <a:pt x="1230" y="179"/>
                </a:lnTo>
                <a:lnTo>
                  <a:pt x="1230" y="181"/>
                </a:lnTo>
                <a:lnTo>
                  <a:pt x="1229" y="181"/>
                </a:lnTo>
                <a:lnTo>
                  <a:pt x="1227" y="181"/>
                </a:lnTo>
                <a:lnTo>
                  <a:pt x="1226" y="182"/>
                </a:lnTo>
                <a:lnTo>
                  <a:pt x="1224" y="182"/>
                </a:lnTo>
                <a:lnTo>
                  <a:pt x="1224" y="181"/>
                </a:lnTo>
                <a:lnTo>
                  <a:pt x="1224" y="182"/>
                </a:lnTo>
                <a:lnTo>
                  <a:pt x="1223" y="182"/>
                </a:lnTo>
                <a:lnTo>
                  <a:pt x="1221" y="182"/>
                </a:lnTo>
                <a:lnTo>
                  <a:pt x="1223" y="182"/>
                </a:lnTo>
                <a:lnTo>
                  <a:pt x="1224" y="182"/>
                </a:lnTo>
                <a:lnTo>
                  <a:pt x="1226" y="182"/>
                </a:lnTo>
                <a:lnTo>
                  <a:pt x="1227" y="182"/>
                </a:lnTo>
                <a:lnTo>
                  <a:pt x="1229" y="182"/>
                </a:lnTo>
                <a:lnTo>
                  <a:pt x="1232" y="182"/>
                </a:lnTo>
                <a:lnTo>
                  <a:pt x="1232" y="181"/>
                </a:lnTo>
                <a:lnTo>
                  <a:pt x="1233" y="182"/>
                </a:lnTo>
                <a:lnTo>
                  <a:pt x="1235" y="181"/>
                </a:lnTo>
                <a:lnTo>
                  <a:pt x="1236" y="179"/>
                </a:lnTo>
                <a:lnTo>
                  <a:pt x="1238" y="178"/>
                </a:lnTo>
                <a:lnTo>
                  <a:pt x="1239" y="178"/>
                </a:lnTo>
                <a:lnTo>
                  <a:pt x="1240" y="179"/>
                </a:lnTo>
                <a:lnTo>
                  <a:pt x="1240" y="181"/>
                </a:lnTo>
                <a:lnTo>
                  <a:pt x="1239" y="182"/>
                </a:lnTo>
                <a:lnTo>
                  <a:pt x="1239" y="181"/>
                </a:lnTo>
                <a:lnTo>
                  <a:pt x="1238" y="182"/>
                </a:lnTo>
                <a:lnTo>
                  <a:pt x="1238" y="184"/>
                </a:lnTo>
                <a:lnTo>
                  <a:pt x="1236" y="184"/>
                </a:lnTo>
                <a:lnTo>
                  <a:pt x="1236" y="185"/>
                </a:lnTo>
                <a:lnTo>
                  <a:pt x="1235" y="187"/>
                </a:lnTo>
                <a:lnTo>
                  <a:pt x="1235" y="188"/>
                </a:lnTo>
                <a:lnTo>
                  <a:pt x="1235" y="190"/>
                </a:lnTo>
                <a:lnTo>
                  <a:pt x="1235" y="191"/>
                </a:lnTo>
                <a:lnTo>
                  <a:pt x="1235" y="192"/>
                </a:lnTo>
                <a:lnTo>
                  <a:pt x="1235" y="194"/>
                </a:lnTo>
                <a:lnTo>
                  <a:pt x="1233" y="195"/>
                </a:lnTo>
                <a:lnTo>
                  <a:pt x="1233" y="197"/>
                </a:lnTo>
                <a:lnTo>
                  <a:pt x="1232" y="197"/>
                </a:lnTo>
                <a:lnTo>
                  <a:pt x="1230" y="198"/>
                </a:lnTo>
                <a:lnTo>
                  <a:pt x="1232" y="200"/>
                </a:lnTo>
                <a:lnTo>
                  <a:pt x="1230" y="200"/>
                </a:lnTo>
                <a:lnTo>
                  <a:pt x="1229" y="201"/>
                </a:lnTo>
                <a:lnTo>
                  <a:pt x="1229" y="203"/>
                </a:lnTo>
                <a:lnTo>
                  <a:pt x="1229" y="204"/>
                </a:lnTo>
                <a:lnTo>
                  <a:pt x="1227" y="204"/>
                </a:lnTo>
                <a:lnTo>
                  <a:pt x="1227" y="206"/>
                </a:lnTo>
                <a:lnTo>
                  <a:pt x="1226" y="206"/>
                </a:lnTo>
                <a:lnTo>
                  <a:pt x="1226" y="207"/>
                </a:lnTo>
                <a:lnTo>
                  <a:pt x="1224" y="209"/>
                </a:lnTo>
                <a:lnTo>
                  <a:pt x="1226" y="210"/>
                </a:lnTo>
                <a:lnTo>
                  <a:pt x="1227" y="209"/>
                </a:lnTo>
                <a:lnTo>
                  <a:pt x="1229" y="209"/>
                </a:lnTo>
                <a:lnTo>
                  <a:pt x="1229" y="207"/>
                </a:lnTo>
                <a:lnTo>
                  <a:pt x="1230" y="207"/>
                </a:lnTo>
                <a:lnTo>
                  <a:pt x="1230" y="206"/>
                </a:lnTo>
                <a:lnTo>
                  <a:pt x="1230" y="204"/>
                </a:lnTo>
                <a:lnTo>
                  <a:pt x="1232" y="204"/>
                </a:lnTo>
                <a:lnTo>
                  <a:pt x="1232" y="203"/>
                </a:lnTo>
                <a:lnTo>
                  <a:pt x="1233" y="203"/>
                </a:lnTo>
                <a:lnTo>
                  <a:pt x="1235" y="203"/>
                </a:lnTo>
                <a:lnTo>
                  <a:pt x="1235" y="201"/>
                </a:lnTo>
                <a:lnTo>
                  <a:pt x="1236" y="200"/>
                </a:lnTo>
                <a:lnTo>
                  <a:pt x="1238" y="201"/>
                </a:lnTo>
                <a:lnTo>
                  <a:pt x="1239" y="203"/>
                </a:lnTo>
                <a:lnTo>
                  <a:pt x="1239" y="204"/>
                </a:lnTo>
                <a:lnTo>
                  <a:pt x="1239" y="206"/>
                </a:lnTo>
                <a:lnTo>
                  <a:pt x="1240" y="206"/>
                </a:lnTo>
                <a:lnTo>
                  <a:pt x="1240" y="207"/>
                </a:lnTo>
                <a:lnTo>
                  <a:pt x="1239" y="209"/>
                </a:lnTo>
                <a:lnTo>
                  <a:pt x="1239" y="210"/>
                </a:lnTo>
                <a:lnTo>
                  <a:pt x="1239" y="212"/>
                </a:lnTo>
                <a:lnTo>
                  <a:pt x="1240" y="213"/>
                </a:lnTo>
                <a:lnTo>
                  <a:pt x="1239" y="213"/>
                </a:lnTo>
                <a:lnTo>
                  <a:pt x="1239" y="215"/>
                </a:lnTo>
                <a:lnTo>
                  <a:pt x="1240" y="215"/>
                </a:lnTo>
                <a:lnTo>
                  <a:pt x="1242" y="216"/>
                </a:lnTo>
                <a:lnTo>
                  <a:pt x="1240" y="216"/>
                </a:lnTo>
                <a:lnTo>
                  <a:pt x="1240" y="217"/>
                </a:lnTo>
                <a:lnTo>
                  <a:pt x="1240" y="219"/>
                </a:lnTo>
                <a:lnTo>
                  <a:pt x="1239" y="219"/>
                </a:lnTo>
                <a:lnTo>
                  <a:pt x="1240" y="220"/>
                </a:lnTo>
                <a:lnTo>
                  <a:pt x="1240" y="222"/>
                </a:lnTo>
                <a:lnTo>
                  <a:pt x="1242" y="222"/>
                </a:lnTo>
                <a:lnTo>
                  <a:pt x="1242" y="223"/>
                </a:lnTo>
                <a:lnTo>
                  <a:pt x="1243" y="223"/>
                </a:lnTo>
                <a:lnTo>
                  <a:pt x="1245" y="225"/>
                </a:lnTo>
                <a:lnTo>
                  <a:pt x="1245" y="226"/>
                </a:lnTo>
                <a:lnTo>
                  <a:pt x="1245" y="228"/>
                </a:lnTo>
                <a:lnTo>
                  <a:pt x="1246" y="228"/>
                </a:lnTo>
                <a:lnTo>
                  <a:pt x="1248" y="229"/>
                </a:lnTo>
                <a:lnTo>
                  <a:pt x="1248" y="231"/>
                </a:lnTo>
                <a:lnTo>
                  <a:pt x="1248" y="232"/>
                </a:lnTo>
                <a:lnTo>
                  <a:pt x="1248" y="234"/>
                </a:lnTo>
                <a:lnTo>
                  <a:pt x="1248" y="235"/>
                </a:lnTo>
                <a:lnTo>
                  <a:pt x="1249" y="235"/>
                </a:lnTo>
                <a:lnTo>
                  <a:pt x="1249" y="237"/>
                </a:lnTo>
                <a:lnTo>
                  <a:pt x="1249" y="238"/>
                </a:lnTo>
                <a:lnTo>
                  <a:pt x="1249" y="237"/>
                </a:lnTo>
                <a:lnTo>
                  <a:pt x="1249" y="235"/>
                </a:lnTo>
                <a:lnTo>
                  <a:pt x="1249" y="234"/>
                </a:lnTo>
                <a:lnTo>
                  <a:pt x="1249" y="232"/>
                </a:lnTo>
                <a:lnTo>
                  <a:pt x="1249" y="231"/>
                </a:lnTo>
                <a:lnTo>
                  <a:pt x="1249" y="229"/>
                </a:lnTo>
                <a:lnTo>
                  <a:pt x="1248" y="229"/>
                </a:lnTo>
                <a:lnTo>
                  <a:pt x="1248" y="228"/>
                </a:lnTo>
                <a:lnTo>
                  <a:pt x="1246" y="226"/>
                </a:lnTo>
                <a:lnTo>
                  <a:pt x="1246" y="225"/>
                </a:lnTo>
                <a:lnTo>
                  <a:pt x="1245" y="225"/>
                </a:lnTo>
                <a:lnTo>
                  <a:pt x="1245" y="223"/>
                </a:lnTo>
                <a:lnTo>
                  <a:pt x="1243" y="223"/>
                </a:lnTo>
                <a:lnTo>
                  <a:pt x="1243" y="222"/>
                </a:lnTo>
                <a:lnTo>
                  <a:pt x="1245" y="220"/>
                </a:lnTo>
                <a:lnTo>
                  <a:pt x="1245" y="219"/>
                </a:lnTo>
                <a:lnTo>
                  <a:pt x="1245" y="217"/>
                </a:lnTo>
                <a:lnTo>
                  <a:pt x="1245" y="216"/>
                </a:lnTo>
                <a:lnTo>
                  <a:pt x="1243" y="213"/>
                </a:lnTo>
                <a:lnTo>
                  <a:pt x="1243" y="212"/>
                </a:lnTo>
                <a:lnTo>
                  <a:pt x="1245" y="213"/>
                </a:lnTo>
                <a:lnTo>
                  <a:pt x="1246" y="212"/>
                </a:lnTo>
                <a:lnTo>
                  <a:pt x="1245" y="212"/>
                </a:lnTo>
                <a:lnTo>
                  <a:pt x="1243" y="212"/>
                </a:lnTo>
                <a:lnTo>
                  <a:pt x="1243" y="210"/>
                </a:lnTo>
                <a:lnTo>
                  <a:pt x="1245" y="209"/>
                </a:lnTo>
                <a:lnTo>
                  <a:pt x="1245" y="207"/>
                </a:lnTo>
                <a:lnTo>
                  <a:pt x="1243" y="201"/>
                </a:lnTo>
                <a:lnTo>
                  <a:pt x="1242" y="200"/>
                </a:lnTo>
                <a:lnTo>
                  <a:pt x="1242" y="198"/>
                </a:lnTo>
                <a:lnTo>
                  <a:pt x="1242" y="195"/>
                </a:lnTo>
                <a:lnTo>
                  <a:pt x="1242" y="194"/>
                </a:lnTo>
                <a:lnTo>
                  <a:pt x="1242" y="192"/>
                </a:lnTo>
                <a:lnTo>
                  <a:pt x="1242" y="191"/>
                </a:lnTo>
                <a:lnTo>
                  <a:pt x="1243" y="191"/>
                </a:lnTo>
                <a:lnTo>
                  <a:pt x="1243" y="190"/>
                </a:lnTo>
                <a:lnTo>
                  <a:pt x="1242" y="188"/>
                </a:lnTo>
                <a:lnTo>
                  <a:pt x="1243" y="188"/>
                </a:lnTo>
                <a:lnTo>
                  <a:pt x="1245" y="187"/>
                </a:lnTo>
                <a:lnTo>
                  <a:pt x="1246" y="185"/>
                </a:lnTo>
                <a:lnTo>
                  <a:pt x="1246" y="184"/>
                </a:lnTo>
                <a:lnTo>
                  <a:pt x="1246" y="181"/>
                </a:lnTo>
                <a:lnTo>
                  <a:pt x="1246" y="178"/>
                </a:lnTo>
                <a:lnTo>
                  <a:pt x="1248" y="176"/>
                </a:lnTo>
                <a:lnTo>
                  <a:pt x="1249" y="176"/>
                </a:lnTo>
                <a:lnTo>
                  <a:pt x="1249" y="178"/>
                </a:lnTo>
                <a:lnTo>
                  <a:pt x="1249" y="181"/>
                </a:lnTo>
                <a:lnTo>
                  <a:pt x="1249" y="182"/>
                </a:lnTo>
                <a:lnTo>
                  <a:pt x="1251" y="182"/>
                </a:lnTo>
                <a:lnTo>
                  <a:pt x="1252" y="182"/>
                </a:lnTo>
                <a:lnTo>
                  <a:pt x="1254" y="182"/>
                </a:lnTo>
                <a:lnTo>
                  <a:pt x="1254" y="184"/>
                </a:lnTo>
                <a:lnTo>
                  <a:pt x="1255" y="184"/>
                </a:lnTo>
                <a:lnTo>
                  <a:pt x="1257" y="182"/>
                </a:lnTo>
                <a:lnTo>
                  <a:pt x="1258" y="182"/>
                </a:lnTo>
                <a:lnTo>
                  <a:pt x="1260" y="182"/>
                </a:lnTo>
                <a:lnTo>
                  <a:pt x="1261" y="181"/>
                </a:lnTo>
                <a:lnTo>
                  <a:pt x="1261" y="179"/>
                </a:lnTo>
                <a:lnTo>
                  <a:pt x="1263" y="179"/>
                </a:lnTo>
                <a:lnTo>
                  <a:pt x="1263" y="178"/>
                </a:lnTo>
                <a:lnTo>
                  <a:pt x="1264" y="178"/>
                </a:lnTo>
                <a:lnTo>
                  <a:pt x="1265" y="176"/>
                </a:lnTo>
                <a:lnTo>
                  <a:pt x="1265" y="175"/>
                </a:lnTo>
                <a:lnTo>
                  <a:pt x="1267" y="175"/>
                </a:lnTo>
                <a:lnTo>
                  <a:pt x="1268" y="175"/>
                </a:lnTo>
                <a:lnTo>
                  <a:pt x="1270" y="175"/>
                </a:lnTo>
                <a:lnTo>
                  <a:pt x="1270" y="178"/>
                </a:lnTo>
                <a:lnTo>
                  <a:pt x="1270" y="179"/>
                </a:lnTo>
                <a:lnTo>
                  <a:pt x="1271" y="178"/>
                </a:lnTo>
                <a:lnTo>
                  <a:pt x="1271" y="176"/>
                </a:lnTo>
                <a:lnTo>
                  <a:pt x="1273" y="176"/>
                </a:lnTo>
                <a:lnTo>
                  <a:pt x="1274" y="176"/>
                </a:lnTo>
                <a:lnTo>
                  <a:pt x="1274" y="175"/>
                </a:lnTo>
                <a:lnTo>
                  <a:pt x="1276" y="173"/>
                </a:lnTo>
                <a:lnTo>
                  <a:pt x="1277" y="173"/>
                </a:lnTo>
                <a:lnTo>
                  <a:pt x="1279" y="173"/>
                </a:lnTo>
                <a:lnTo>
                  <a:pt x="1280" y="173"/>
                </a:lnTo>
                <a:lnTo>
                  <a:pt x="1282" y="172"/>
                </a:lnTo>
                <a:lnTo>
                  <a:pt x="1280" y="172"/>
                </a:lnTo>
                <a:lnTo>
                  <a:pt x="1279" y="172"/>
                </a:lnTo>
                <a:lnTo>
                  <a:pt x="1276" y="172"/>
                </a:lnTo>
                <a:lnTo>
                  <a:pt x="1276" y="173"/>
                </a:lnTo>
                <a:lnTo>
                  <a:pt x="1273" y="173"/>
                </a:lnTo>
                <a:lnTo>
                  <a:pt x="1270" y="173"/>
                </a:lnTo>
                <a:lnTo>
                  <a:pt x="1268" y="173"/>
                </a:lnTo>
                <a:lnTo>
                  <a:pt x="1268" y="172"/>
                </a:lnTo>
                <a:lnTo>
                  <a:pt x="1267" y="172"/>
                </a:lnTo>
                <a:lnTo>
                  <a:pt x="1265" y="172"/>
                </a:lnTo>
                <a:lnTo>
                  <a:pt x="1264" y="173"/>
                </a:lnTo>
                <a:lnTo>
                  <a:pt x="1264" y="172"/>
                </a:lnTo>
                <a:lnTo>
                  <a:pt x="1263" y="172"/>
                </a:lnTo>
                <a:lnTo>
                  <a:pt x="1263" y="173"/>
                </a:lnTo>
                <a:lnTo>
                  <a:pt x="1264" y="173"/>
                </a:lnTo>
                <a:lnTo>
                  <a:pt x="1264" y="175"/>
                </a:lnTo>
                <a:lnTo>
                  <a:pt x="1261" y="175"/>
                </a:lnTo>
                <a:lnTo>
                  <a:pt x="1260" y="175"/>
                </a:lnTo>
                <a:lnTo>
                  <a:pt x="1260" y="173"/>
                </a:lnTo>
                <a:lnTo>
                  <a:pt x="1260" y="175"/>
                </a:lnTo>
                <a:lnTo>
                  <a:pt x="1258" y="175"/>
                </a:lnTo>
                <a:lnTo>
                  <a:pt x="1258" y="176"/>
                </a:lnTo>
                <a:lnTo>
                  <a:pt x="1258" y="178"/>
                </a:lnTo>
                <a:lnTo>
                  <a:pt x="1258" y="179"/>
                </a:lnTo>
                <a:lnTo>
                  <a:pt x="1258" y="178"/>
                </a:lnTo>
                <a:lnTo>
                  <a:pt x="1255" y="178"/>
                </a:lnTo>
                <a:lnTo>
                  <a:pt x="1255" y="179"/>
                </a:lnTo>
                <a:lnTo>
                  <a:pt x="1255" y="178"/>
                </a:lnTo>
                <a:lnTo>
                  <a:pt x="1252" y="178"/>
                </a:lnTo>
                <a:lnTo>
                  <a:pt x="1251" y="178"/>
                </a:lnTo>
                <a:lnTo>
                  <a:pt x="1251" y="176"/>
                </a:lnTo>
                <a:lnTo>
                  <a:pt x="1251" y="175"/>
                </a:lnTo>
                <a:lnTo>
                  <a:pt x="1249" y="173"/>
                </a:lnTo>
                <a:lnTo>
                  <a:pt x="1248" y="170"/>
                </a:lnTo>
                <a:lnTo>
                  <a:pt x="1245" y="169"/>
                </a:lnTo>
                <a:lnTo>
                  <a:pt x="1245" y="168"/>
                </a:lnTo>
                <a:lnTo>
                  <a:pt x="1245" y="166"/>
                </a:lnTo>
                <a:lnTo>
                  <a:pt x="1245" y="163"/>
                </a:lnTo>
                <a:lnTo>
                  <a:pt x="1245" y="162"/>
                </a:lnTo>
                <a:lnTo>
                  <a:pt x="1243" y="160"/>
                </a:lnTo>
                <a:lnTo>
                  <a:pt x="1243" y="159"/>
                </a:lnTo>
                <a:lnTo>
                  <a:pt x="1245" y="159"/>
                </a:lnTo>
                <a:lnTo>
                  <a:pt x="1245" y="160"/>
                </a:lnTo>
                <a:lnTo>
                  <a:pt x="1246" y="160"/>
                </a:lnTo>
                <a:lnTo>
                  <a:pt x="1248" y="160"/>
                </a:lnTo>
                <a:lnTo>
                  <a:pt x="1246" y="160"/>
                </a:lnTo>
                <a:lnTo>
                  <a:pt x="1245" y="159"/>
                </a:lnTo>
                <a:lnTo>
                  <a:pt x="1245" y="157"/>
                </a:lnTo>
                <a:lnTo>
                  <a:pt x="1243" y="157"/>
                </a:lnTo>
                <a:lnTo>
                  <a:pt x="1243" y="159"/>
                </a:lnTo>
                <a:lnTo>
                  <a:pt x="1243" y="157"/>
                </a:lnTo>
                <a:lnTo>
                  <a:pt x="1239" y="153"/>
                </a:lnTo>
                <a:lnTo>
                  <a:pt x="1238" y="151"/>
                </a:lnTo>
                <a:lnTo>
                  <a:pt x="1235" y="150"/>
                </a:lnTo>
                <a:lnTo>
                  <a:pt x="1233" y="150"/>
                </a:lnTo>
                <a:lnTo>
                  <a:pt x="1230" y="151"/>
                </a:lnTo>
                <a:lnTo>
                  <a:pt x="1229" y="153"/>
                </a:lnTo>
                <a:lnTo>
                  <a:pt x="1229" y="154"/>
                </a:lnTo>
                <a:lnTo>
                  <a:pt x="1227" y="156"/>
                </a:lnTo>
                <a:lnTo>
                  <a:pt x="1227" y="157"/>
                </a:lnTo>
                <a:lnTo>
                  <a:pt x="1227" y="159"/>
                </a:lnTo>
                <a:lnTo>
                  <a:pt x="1227" y="157"/>
                </a:lnTo>
                <a:lnTo>
                  <a:pt x="1227" y="156"/>
                </a:lnTo>
                <a:lnTo>
                  <a:pt x="1227" y="154"/>
                </a:lnTo>
                <a:lnTo>
                  <a:pt x="1227" y="156"/>
                </a:lnTo>
                <a:lnTo>
                  <a:pt x="1226" y="156"/>
                </a:lnTo>
                <a:lnTo>
                  <a:pt x="1227" y="157"/>
                </a:lnTo>
                <a:lnTo>
                  <a:pt x="1226" y="157"/>
                </a:lnTo>
                <a:lnTo>
                  <a:pt x="1226" y="156"/>
                </a:lnTo>
                <a:lnTo>
                  <a:pt x="1226" y="154"/>
                </a:lnTo>
                <a:lnTo>
                  <a:pt x="1227" y="154"/>
                </a:lnTo>
                <a:lnTo>
                  <a:pt x="1227" y="153"/>
                </a:lnTo>
                <a:lnTo>
                  <a:pt x="1227" y="151"/>
                </a:lnTo>
                <a:lnTo>
                  <a:pt x="1229" y="150"/>
                </a:lnTo>
                <a:lnTo>
                  <a:pt x="1230" y="150"/>
                </a:lnTo>
                <a:lnTo>
                  <a:pt x="1230" y="148"/>
                </a:lnTo>
                <a:lnTo>
                  <a:pt x="1232" y="147"/>
                </a:lnTo>
                <a:lnTo>
                  <a:pt x="1232" y="145"/>
                </a:lnTo>
                <a:lnTo>
                  <a:pt x="1233" y="145"/>
                </a:lnTo>
                <a:lnTo>
                  <a:pt x="1235" y="144"/>
                </a:lnTo>
                <a:lnTo>
                  <a:pt x="1236" y="143"/>
                </a:lnTo>
                <a:lnTo>
                  <a:pt x="1238" y="140"/>
                </a:lnTo>
                <a:lnTo>
                  <a:pt x="1239" y="138"/>
                </a:lnTo>
                <a:lnTo>
                  <a:pt x="1240" y="137"/>
                </a:lnTo>
                <a:lnTo>
                  <a:pt x="1242" y="135"/>
                </a:lnTo>
                <a:lnTo>
                  <a:pt x="1243" y="132"/>
                </a:lnTo>
                <a:lnTo>
                  <a:pt x="1246" y="131"/>
                </a:lnTo>
                <a:lnTo>
                  <a:pt x="1249" y="126"/>
                </a:lnTo>
                <a:lnTo>
                  <a:pt x="1252" y="123"/>
                </a:lnTo>
                <a:lnTo>
                  <a:pt x="1254" y="120"/>
                </a:lnTo>
                <a:lnTo>
                  <a:pt x="1257" y="118"/>
                </a:lnTo>
                <a:lnTo>
                  <a:pt x="1260" y="115"/>
                </a:lnTo>
                <a:lnTo>
                  <a:pt x="1264" y="113"/>
                </a:lnTo>
                <a:lnTo>
                  <a:pt x="1265" y="112"/>
                </a:lnTo>
                <a:lnTo>
                  <a:pt x="1267" y="110"/>
                </a:lnTo>
                <a:lnTo>
                  <a:pt x="1271" y="109"/>
                </a:lnTo>
                <a:lnTo>
                  <a:pt x="1276" y="107"/>
                </a:lnTo>
                <a:lnTo>
                  <a:pt x="1279" y="106"/>
                </a:lnTo>
                <a:lnTo>
                  <a:pt x="1282" y="104"/>
                </a:lnTo>
                <a:lnTo>
                  <a:pt x="1283" y="104"/>
                </a:lnTo>
                <a:lnTo>
                  <a:pt x="1285" y="103"/>
                </a:lnTo>
                <a:lnTo>
                  <a:pt x="1288" y="101"/>
                </a:lnTo>
                <a:lnTo>
                  <a:pt x="1289" y="101"/>
                </a:lnTo>
                <a:lnTo>
                  <a:pt x="1290" y="101"/>
                </a:lnTo>
                <a:lnTo>
                  <a:pt x="1289" y="103"/>
                </a:lnTo>
                <a:lnTo>
                  <a:pt x="1290" y="103"/>
                </a:lnTo>
                <a:lnTo>
                  <a:pt x="1289" y="103"/>
                </a:lnTo>
                <a:lnTo>
                  <a:pt x="1288" y="103"/>
                </a:lnTo>
                <a:lnTo>
                  <a:pt x="1288" y="104"/>
                </a:lnTo>
                <a:lnTo>
                  <a:pt x="1286" y="104"/>
                </a:lnTo>
                <a:lnTo>
                  <a:pt x="1285" y="104"/>
                </a:lnTo>
                <a:lnTo>
                  <a:pt x="1283" y="104"/>
                </a:lnTo>
                <a:lnTo>
                  <a:pt x="1282" y="106"/>
                </a:lnTo>
                <a:lnTo>
                  <a:pt x="1280" y="106"/>
                </a:lnTo>
                <a:lnTo>
                  <a:pt x="1279" y="106"/>
                </a:lnTo>
                <a:lnTo>
                  <a:pt x="1279" y="107"/>
                </a:lnTo>
                <a:lnTo>
                  <a:pt x="1277" y="107"/>
                </a:lnTo>
                <a:lnTo>
                  <a:pt x="1277" y="109"/>
                </a:lnTo>
                <a:lnTo>
                  <a:pt x="1279" y="107"/>
                </a:lnTo>
                <a:lnTo>
                  <a:pt x="1279" y="109"/>
                </a:lnTo>
                <a:lnTo>
                  <a:pt x="1280" y="109"/>
                </a:lnTo>
                <a:lnTo>
                  <a:pt x="1282" y="109"/>
                </a:lnTo>
                <a:lnTo>
                  <a:pt x="1283" y="107"/>
                </a:lnTo>
                <a:lnTo>
                  <a:pt x="1285" y="107"/>
                </a:lnTo>
                <a:lnTo>
                  <a:pt x="1286" y="107"/>
                </a:lnTo>
                <a:lnTo>
                  <a:pt x="1286" y="106"/>
                </a:lnTo>
                <a:lnTo>
                  <a:pt x="1288" y="106"/>
                </a:lnTo>
                <a:lnTo>
                  <a:pt x="1288" y="107"/>
                </a:lnTo>
                <a:lnTo>
                  <a:pt x="1289" y="112"/>
                </a:lnTo>
                <a:lnTo>
                  <a:pt x="1290" y="113"/>
                </a:lnTo>
                <a:lnTo>
                  <a:pt x="1289" y="113"/>
                </a:lnTo>
                <a:lnTo>
                  <a:pt x="1288" y="113"/>
                </a:lnTo>
                <a:lnTo>
                  <a:pt x="1286" y="113"/>
                </a:lnTo>
                <a:lnTo>
                  <a:pt x="1285" y="113"/>
                </a:lnTo>
                <a:lnTo>
                  <a:pt x="1283" y="115"/>
                </a:lnTo>
                <a:lnTo>
                  <a:pt x="1282" y="115"/>
                </a:lnTo>
                <a:lnTo>
                  <a:pt x="1280" y="115"/>
                </a:lnTo>
                <a:lnTo>
                  <a:pt x="1279" y="115"/>
                </a:lnTo>
                <a:lnTo>
                  <a:pt x="1277" y="116"/>
                </a:lnTo>
                <a:lnTo>
                  <a:pt x="1276" y="116"/>
                </a:lnTo>
                <a:lnTo>
                  <a:pt x="1276" y="118"/>
                </a:lnTo>
                <a:lnTo>
                  <a:pt x="1276" y="119"/>
                </a:lnTo>
                <a:lnTo>
                  <a:pt x="1274" y="120"/>
                </a:lnTo>
                <a:lnTo>
                  <a:pt x="1273" y="122"/>
                </a:lnTo>
                <a:lnTo>
                  <a:pt x="1271" y="122"/>
                </a:lnTo>
                <a:lnTo>
                  <a:pt x="1271" y="120"/>
                </a:lnTo>
                <a:lnTo>
                  <a:pt x="1271" y="119"/>
                </a:lnTo>
                <a:lnTo>
                  <a:pt x="1270" y="118"/>
                </a:lnTo>
                <a:lnTo>
                  <a:pt x="1270" y="119"/>
                </a:lnTo>
                <a:lnTo>
                  <a:pt x="1268" y="119"/>
                </a:lnTo>
                <a:lnTo>
                  <a:pt x="1268" y="120"/>
                </a:lnTo>
                <a:lnTo>
                  <a:pt x="1270" y="120"/>
                </a:lnTo>
                <a:lnTo>
                  <a:pt x="1270" y="119"/>
                </a:lnTo>
                <a:lnTo>
                  <a:pt x="1271" y="120"/>
                </a:lnTo>
                <a:lnTo>
                  <a:pt x="1271" y="122"/>
                </a:lnTo>
                <a:lnTo>
                  <a:pt x="1271" y="123"/>
                </a:lnTo>
                <a:lnTo>
                  <a:pt x="1273" y="123"/>
                </a:lnTo>
                <a:lnTo>
                  <a:pt x="1274" y="123"/>
                </a:lnTo>
                <a:lnTo>
                  <a:pt x="1276" y="123"/>
                </a:lnTo>
                <a:lnTo>
                  <a:pt x="1274" y="123"/>
                </a:lnTo>
                <a:lnTo>
                  <a:pt x="1274" y="125"/>
                </a:lnTo>
                <a:lnTo>
                  <a:pt x="1273" y="125"/>
                </a:lnTo>
                <a:lnTo>
                  <a:pt x="1273" y="126"/>
                </a:lnTo>
                <a:lnTo>
                  <a:pt x="1271" y="128"/>
                </a:lnTo>
                <a:lnTo>
                  <a:pt x="1271" y="129"/>
                </a:lnTo>
                <a:lnTo>
                  <a:pt x="1271" y="128"/>
                </a:lnTo>
                <a:lnTo>
                  <a:pt x="1273" y="126"/>
                </a:lnTo>
                <a:lnTo>
                  <a:pt x="1274" y="126"/>
                </a:lnTo>
                <a:lnTo>
                  <a:pt x="1274" y="125"/>
                </a:lnTo>
                <a:lnTo>
                  <a:pt x="1276" y="125"/>
                </a:lnTo>
                <a:lnTo>
                  <a:pt x="1276" y="123"/>
                </a:lnTo>
                <a:lnTo>
                  <a:pt x="1276" y="122"/>
                </a:lnTo>
                <a:lnTo>
                  <a:pt x="1276" y="120"/>
                </a:lnTo>
                <a:lnTo>
                  <a:pt x="1277" y="120"/>
                </a:lnTo>
                <a:lnTo>
                  <a:pt x="1277" y="122"/>
                </a:lnTo>
                <a:lnTo>
                  <a:pt x="1279" y="125"/>
                </a:lnTo>
                <a:lnTo>
                  <a:pt x="1279" y="126"/>
                </a:lnTo>
                <a:lnTo>
                  <a:pt x="1279" y="128"/>
                </a:lnTo>
                <a:lnTo>
                  <a:pt x="1276" y="128"/>
                </a:lnTo>
                <a:lnTo>
                  <a:pt x="1276" y="129"/>
                </a:lnTo>
                <a:lnTo>
                  <a:pt x="1277" y="129"/>
                </a:lnTo>
                <a:lnTo>
                  <a:pt x="1277" y="131"/>
                </a:lnTo>
                <a:lnTo>
                  <a:pt x="1279" y="129"/>
                </a:lnTo>
                <a:lnTo>
                  <a:pt x="1280" y="129"/>
                </a:lnTo>
                <a:lnTo>
                  <a:pt x="1280" y="131"/>
                </a:lnTo>
                <a:lnTo>
                  <a:pt x="1282" y="132"/>
                </a:lnTo>
                <a:lnTo>
                  <a:pt x="1282" y="134"/>
                </a:lnTo>
                <a:lnTo>
                  <a:pt x="1282" y="135"/>
                </a:lnTo>
                <a:lnTo>
                  <a:pt x="1283" y="135"/>
                </a:lnTo>
                <a:lnTo>
                  <a:pt x="1283" y="137"/>
                </a:lnTo>
                <a:lnTo>
                  <a:pt x="1285" y="137"/>
                </a:lnTo>
                <a:lnTo>
                  <a:pt x="1283" y="138"/>
                </a:lnTo>
                <a:lnTo>
                  <a:pt x="1285" y="138"/>
                </a:lnTo>
                <a:lnTo>
                  <a:pt x="1285" y="140"/>
                </a:lnTo>
                <a:lnTo>
                  <a:pt x="1286" y="140"/>
                </a:lnTo>
                <a:lnTo>
                  <a:pt x="1286" y="141"/>
                </a:lnTo>
                <a:lnTo>
                  <a:pt x="1286" y="143"/>
                </a:lnTo>
                <a:lnTo>
                  <a:pt x="1288" y="143"/>
                </a:lnTo>
                <a:lnTo>
                  <a:pt x="1288" y="141"/>
                </a:lnTo>
                <a:lnTo>
                  <a:pt x="1288" y="140"/>
                </a:lnTo>
                <a:lnTo>
                  <a:pt x="1286" y="140"/>
                </a:lnTo>
                <a:lnTo>
                  <a:pt x="1285" y="138"/>
                </a:lnTo>
                <a:lnTo>
                  <a:pt x="1285" y="137"/>
                </a:lnTo>
                <a:lnTo>
                  <a:pt x="1285" y="135"/>
                </a:lnTo>
                <a:lnTo>
                  <a:pt x="1283" y="134"/>
                </a:lnTo>
                <a:lnTo>
                  <a:pt x="1282" y="132"/>
                </a:lnTo>
                <a:lnTo>
                  <a:pt x="1282" y="131"/>
                </a:lnTo>
                <a:lnTo>
                  <a:pt x="1282" y="129"/>
                </a:lnTo>
                <a:lnTo>
                  <a:pt x="1280" y="129"/>
                </a:lnTo>
                <a:lnTo>
                  <a:pt x="1280" y="126"/>
                </a:lnTo>
                <a:lnTo>
                  <a:pt x="1280" y="125"/>
                </a:lnTo>
                <a:lnTo>
                  <a:pt x="1282" y="125"/>
                </a:lnTo>
                <a:lnTo>
                  <a:pt x="1282" y="123"/>
                </a:lnTo>
                <a:lnTo>
                  <a:pt x="1282" y="122"/>
                </a:lnTo>
                <a:lnTo>
                  <a:pt x="1283" y="123"/>
                </a:lnTo>
                <a:lnTo>
                  <a:pt x="1286" y="125"/>
                </a:lnTo>
                <a:lnTo>
                  <a:pt x="1288" y="125"/>
                </a:lnTo>
                <a:lnTo>
                  <a:pt x="1289" y="125"/>
                </a:lnTo>
                <a:lnTo>
                  <a:pt x="1292" y="125"/>
                </a:lnTo>
                <a:lnTo>
                  <a:pt x="1292" y="123"/>
                </a:lnTo>
                <a:lnTo>
                  <a:pt x="1293" y="123"/>
                </a:lnTo>
                <a:lnTo>
                  <a:pt x="1295" y="122"/>
                </a:lnTo>
                <a:lnTo>
                  <a:pt x="1295" y="123"/>
                </a:lnTo>
                <a:lnTo>
                  <a:pt x="1296" y="123"/>
                </a:lnTo>
                <a:lnTo>
                  <a:pt x="1298" y="123"/>
                </a:lnTo>
                <a:lnTo>
                  <a:pt x="1299" y="123"/>
                </a:lnTo>
                <a:lnTo>
                  <a:pt x="1301" y="122"/>
                </a:lnTo>
                <a:lnTo>
                  <a:pt x="1302" y="120"/>
                </a:lnTo>
                <a:lnTo>
                  <a:pt x="1302" y="119"/>
                </a:lnTo>
                <a:lnTo>
                  <a:pt x="1301" y="119"/>
                </a:lnTo>
                <a:lnTo>
                  <a:pt x="1301" y="118"/>
                </a:lnTo>
                <a:lnTo>
                  <a:pt x="1299" y="118"/>
                </a:lnTo>
                <a:lnTo>
                  <a:pt x="1298" y="118"/>
                </a:lnTo>
                <a:lnTo>
                  <a:pt x="1295" y="118"/>
                </a:lnTo>
                <a:lnTo>
                  <a:pt x="1293" y="118"/>
                </a:lnTo>
                <a:lnTo>
                  <a:pt x="1293" y="116"/>
                </a:lnTo>
                <a:lnTo>
                  <a:pt x="1293" y="115"/>
                </a:lnTo>
                <a:lnTo>
                  <a:pt x="1293" y="113"/>
                </a:lnTo>
                <a:lnTo>
                  <a:pt x="1295" y="113"/>
                </a:lnTo>
                <a:lnTo>
                  <a:pt x="1295" y="115"/>
                </a:lnTo>
                <a:lnTo>
                  <a:pt x="1296" y="115"/>
                </a:lnTo>
                <a:lnTo>
                  <a:pt x="1298" y="115"/>
                </a:lnTo>
                <a:lnTo>
                  <a:pt x="1299" y="116"/>
                </a:lnTo>
                <a:lnTo>
                  <a:pt x="1301" y="116"/>
                </a:lnTo>
                <a:lnTo>
                  <a:pt x="1302" y="118"/>
                </a:lnTo>
                <a:lnTo>
                  <a:pt x="1305" y="118"/>
                </a:lnTo>
                <a:lnTo>
                  <a:pt x="1307" y="118"/>
                </a:lnTo>
                <a:lnTo>
                  <a:pt x="1308" y="118"/>
                </a:lnTo>
                <a:lnTo>
                  <a:pt x="1310" y="118"/>
                </a:lnTo>
                <a:lnTo>
                  <a:pt x="1311" y="119"/>
                </a:lnTo>
                <a:lnTo>
                  <a:pt x="1313" y="119"/>
                </a:lnTo>
                <a:lnTo>
                  <a:pt x="1314" y="119"/>
                </a:lnTo>
                <a:lnTo>
                  <a:pt x="1315" y="119"/>
                </a:lnTo>
                <a:lnTo>
                  <a:pt x="1317" y="119"/>
                </a:lnTo>
                <a:lnTo>
                  <a:pt x="1318" y="119"/>
                </a:lnTo>
                <a:lnTo>
                  <a:pt x="1320" y="119"/>
                </a:lnTo>
                <a:lnTo>
                  <a:pt x="1321" y="119"/>
                </a:lnTo>
                <a:lnTo>
                  <a:pt x="1323" y="119"/>
                </a:lnTo>
                <a:lnTo>
                  <a:pt x="1324" y="119"/>
                </a:lnTo>
                <a:lnTo>
                  <a:pt x="1326" y="118"/>
                </a:lnTo>
                <a:lnTo>
                  <a:pt x="1327" y="118"/>
                </a:lnTo>
                <a:lnTo>
                  <a:pt x="1329" y="118"/>
                </a:lnTo>
                <a:lnTo>
                  <a:pt x="1330" y="118"/>
                </a:lnTo>
                <a:lnTo>
                  <a:pt x="1332" y="118"/>
                </a:lnTo>
                <a:lnTo>
                  <a:pt x="1332" y="116"/>
                </a:lnTo>
                <a:lnTo>
                  <a:pt x="1333" y="116"/>
                </a:lnTo>
                <a:lnTo>
                  <a:pt x="1335" y="118"/>
                </a:lnTo>
                <a:lnTo>
                  <a:pt x="1336" y="118"/>
                </a:lnTo>
                <a:lnTo>
                  <a:pt x="1337" y="116"/>
                </a:lnTo>
                <a:lnTo>
                  <a:pt x="1339" y="116"/>
                </a:lnTo>
                <a:lnTo>
                  <a:pt x="1339" y="115"/>
                </a:lnTo>
                <a:lnTo>
                  <a:pt x="1339" y="113"/>
                </a:lnTo>
                <a:lnTo>
                  <a:pt x="1340" y="113"/>
                </a:lnTo>
                <a:lnTo>
                  <a:pt x="1340" y="115"/>
                </a:lnTo>
                <a:lnTo>
                  <a:pt x="1342" y="115"/>
                </a:lnTo>
                <a:lnTo>
                  <a:pt x="1343" y="113"/>
                </a:lnTo>
                <a:lnTo>
                  <a:pt x="1342" y="113"/>
                </a:lnTo>
                <a:lnTo>
                  <a:pt x="1339" y="112"/>
                </a:lnTo>
                <a:lnTo>
                  <a:pt x="1333" y="110"/>
                </a:lnTo>
                <a:lnTo>
                  <a:pt x="1332" y="110"/>
                </a:lnTo>
                <a:lnTo>
                  <a:pt x="1329" y="109"/>
                </a:lnTo>
                <a:lnTo>
                  <a:pt x="1332" y="109"/>
                </a:lnTo>
                <a:lnTo>
                  <a:pt x="1333" y="109"/>
                </a:lnTo>
                <a:lnTo>
                  <a:pt x="1339" y="112"/>
                </a:lnTo>
                <a:lnTo>
                  <a:pt x="1345" y="113"/>
                </a:lnTo>
                <a:lnTo>
                  <a:pt x="1346" y="113"/>
                </a:lnTo>
                <a:lnTo>
                  <a:pt x="1348" y="113"/>
                </a:lnTo>
                <a:lnTo>
                  <a:pt x="1349" y="113"/>
                </a:lnTo>
                <a:lnTo>
                  <a:pt x="1351" y="113"/>
                </a:lnTo>
                <a:lnTo>
                  <a:pt x="1352" y="113"/>
                </a:lnTo>
                <a:lnTo>
                  <a:pt x="1354" y="113"/>
                </a:lnTo>
                <a:lnTo>
                  <a:pt x="1354" y="112"/>
                </a:lnTo>
                <a:lnTo>
                  <a:pt x="1355" y="112"/>
                </a:lnTo>
                <a:lnTo>
                  <a:pt x="1357" y="112"/>
                </a:lnTo>
                <a:lnTo>
                  <a:pt x="1358" y="110"/>
                </a:lnTo>
                <a:lnTo>
                  <a:pt x="1361" y="110"/>
                </a:lnTo>
                <a:lnTo>
                  <a:pt x="1362" y="109"/>
                </a:lnTo>
                <a:lnTo>
                  <a:pt x="1364" y="109"/>
                </a:lnTo>
                <a:lnTo>
                  <a:pt x="1365" y="109"/>
                </a:lnTo>
                <a:lnTo>
                  <a:pt x="1367" y="107"/>
                </a:lnTo>
                <a:lnTo>
                  <a:pt x="1368" y="107"/>
                </a:lnTo>
                <a:lnTo>
                  <a:pt x="1370" y="106"/>
                </a:lnTo>
                <a:lnTo>
                  <a:pt x="1371" y="106"/>
                </a:lnTo>
                <a:lnTo>
                  <a:pt x="1373" y="104"/>
                </a:lnTo>
                <a:lnTo>
                  <a:pt x="1374" y="104"/>
                </a:lnTo>
                <a:lnTo>
                  <a:pt x="1376" y="103"/>
                </a:lnTo>
                <a:lnTo>
                  <a:pt x="1377" y="101"/>
                </a:lnTo>
                <a:lnTo>
                  <a:pt x="1379" y="101"/>
                </a:lnTo>
                <a:lnTo>
                  <a:pt x="1379" y="100"/>
                </a:lnTo>
                <a:lnTo>
                  <a:pt x="1380" y="100"/>
                </a:lnTo>
                <a:lnTo>
                  <a:pt x="1380" y="98"/>
                </a:lnTo>
                <a:lnTo>
                  <a:pt x="1382" y="98"/>
                </a:lnTo>
                <a:lnTo>
                  <a:pt x="1383" y="97"/>
                </a:lnTo>
                <a:lnTo>
                  <a:pt x="1385" y="96"/>
                </a:lnTo>
                <a:lnTo>
                  <a:pt x="1386" y="94"/>
                </a:lnTo>
                <a:lnTo>
                  <a:pt x="1389" y="93"/>
                </a:lnTo>
                <a:lnTo>
                  <a:pt x="1392" y="90"/>
                </a:lnTo>
                <a:lnTo>
                  <a:pt x="1395" y="88"/>
                </a:lnTo>
                <a:lnTo>
                  <a:pt x="1396" y="85"/>
                </a:lnTo>
                <a:lnTo>
                  <a:pt x="1399" y="82"/>
                </a:lnTo>
                <a:lnTo>
                  <a:pt x="1402" y="79"/>
                </a:lnTo>
                <a:lnTo>
                  <a:pt x="1402" y="78"/>
                </a:lnTo>
                <a:lnTo>
                  <a:pt x="1404" y="76"/>
                </a:lnTo>
                <a:lnTo>
                  <a:pt x="1405" y="73"/>
                </a:lnTo>
                <a:lnTo>
                  <a:pt x="1407" y="72"/>
                </a:lnTo>
                <a:lnTo>
                  <a:pt x="1411" y="68"/>
                </a:lnTo>
                <a:lnTo>
                  <a:pt x="1412" y="63"/>
                </a:lnTo>
                <a:lnTo>
                  <a:pt x="1414" y="62"/>
                </a:lnTo>
                <a:lnTo>
                  <a:pt x="1420" y="51"/>
                </a:lnTo>
                <a:lnTo>
                  <a:pt x="1421" y="48"/>
                </a:lnTo>
                <a:lnTo>
                  <a:pt x="1421" y="47"/>
                </a:lnTo>
                <a:lnTo>
                  <a:pt x="1423" y="47"/>
                </a:lnTo>
                <a:lnTo>
                  <a:pt x="1421" y="47"/>
                </a:lnTo>
                <a:lnTo>
                  <a:pt x="1423" y="47"/>
                </a:lnTo>
                <a:lnTo>
                  <a:pt x="1423" y="48"/>
                </a:lnTo>
                <a:lnTo>
                  <a:pt x="1423" y="50"/>
                </a:lnTo>
                <a:lnTo>
                  <a:pt x="1423" y="48"/>
                </a:lnTo>
                <a:lnTo>
                  <a:pt x="1424" y="50"/>
                </a:lnTo>
                <a:lnTo>
                  <a:pt x="1424" y="51"/>
                </a:lnTo>
                <a:lnTo>
                  <a:pt x="1424" y="53"/>
                </a:lnTo>
                <a:lnTo>
                  <a:pt x="1424" y="54"/>
                </a:lnTo>
                <a:lnTo>
                  <a:pt x="1423" y="54"/>
                </a:lnTo>
                <a:lnTo>
                  <a:pt x="1423" y="56"/>
                </a:lnTo>
                <a:lnTo>
                  <a:pt x="1421" y="54"/>
                </a:lnTo>
                <a:lnTo>
                  <a:pt x="1421" y="56"/>
                </a:lnTo>
                <a:lnTo>
                  <a:pt x="1423" y="56"/>
                </a:lnTo>
                <a:lnTo>
                  <a:pt x="1423" y="57"/>
                </a:lnTo>
                <a:lnTo>
                  <a:pt x="1423" y="56"/>
                </a:lnTo>
                <a:lnTo>
                  <a:pt x="1424" y="56"/>
                </a:lnTo>
                <a:lnTo>
                  <a:pt x="1424" y="54"/>
                </a:lnTo>
                <a:lnTo>
                  <a:pt x="1424" y="53"/>
                </a:lnTo>
                <a:lnTo>
                  <a:pt x="1426" y="51"/>
                </a:lnTo>
                <a:lnTo>
                  <a:pt x="1426" y="53"/>
                </a:lnTo>
                <a:lnTo>
                  <a:pt x="1427" y="53"/>
                </a:lnTo>
                <a:lnTo>
                  <a:pt x="1430" y="54"/>
                </a:lnTo>
                <a:lnTo>
                  <a:pt x="1432" y="56"/>
                </a:lnTo>
                <a:lnTo>
                  <a:pt x="1433" y="54"/>
                </a:lnTo>
                <a:lnTo>
                  <a:pt x="1433" y="53"/>
                </a:lnTo>
                <a:lnTo>
                  <a:pt x="1433" y="51"/>
                </a:lnTo>
                <a:lnTo>
                  <a:pt x="1432" y="51"/>
                </a:lnTo>
                <a:lnTo>
                  <a:pt x="1433" y="53"/>
                </a:lnTo>
                <a:lnTo>
                  <a:pt x="1433" y="54"/>
                </a:lnTo>
                <a:lnTo>
                  <a:pt x="1432" y="54"/>
                </a:lnTo>
                <a:lnTo>
                  <a:pt x="1430" y="53"/>
                </a:lnTo>
                <a:lnTo>
                  <a:pt x="1429" y="51"/>
                </a:lnTo>
                <a:lnTo>
                  <a:pt x="1427" y="51"/>
                </a:lnTo>
                <a:lnTo>
                  <a:pt x="1426" y="51"/>
                </a:lnTo>
                <a:lnTo>
                  <a:pt x="1424" y="50"/>
                </a:lnTo>
                <a:lnTo>
                  <a:pt x="1424" y="48"/>
                </a:lnTo>
                <a:lnTo>
                  <a:pt x="1424" y="47"/>
                </a:lnTo>
                <a:lnTo>
                  <a:pt x="1423" y="47"/>
                </a:lnTo>
                <a:lnTo>
                  <a:pt x="1423" y="46"/>
                </a:lnTo>
                <a:lnTo>
                  <a:pt x="1427" y="38"/>
                </a:lnTo>
                <a:lnTo>
                  <a:pt x="1429" y="35"/>
                </a:lnTo>
                <a:lnTo>
                  <a:pt x="1432" y="31"/>
                </a:lnTo>
                <a:lnTo>
                  <a:pt x="1433" y="29"/>
                </a:lnTo>
                <a:lnTo>
                  <a:pt x="1436" y="25"/>
                </a:lnTo>
                <a:lnTo>
                  <a:pt x="1437" y="23"/>
                </a:lnTo>
                <a:lnTo>
                  <a:pt x="1437" y="22"/>
                </a:lnTo>
                <a:lnTo>
                  <a:pt x="1439" y="22"/>
                </a:lnTo>
                <a:lnTo>
                  <a:pt x="1439" y="21"/>
                </a:lnTo>
                <a:lnTo>
                  <a:pt x="1439" y="19"/>
                </a:lnTo>
                <a:lnTo>
                  <a:pt x="1440" y="19"/>
                </a:lnTo>
                <a:lnTo>
                  <a:pt x="1440" y="18"/>
                </a:lnTo>
                <a:lnTo>
                  <a:pt x="1442" y="18"/>
                </a:lnTo>
                <a:lnTo>
                  <a:pt x="1442" y="16"/>
                </a:lnTo>
                <a:lnTo>
                  <a:pt x="1443" y="16"/>
                </a:lnTo>
                <a:lnTo>
                  <a:pt x="1443" y="15"/>
                </a:lnTo>
                <a:lnTo>
                  <a:pt x="1445" y="15"/>
                </a:lnTo>
                <a:lnTo>
                  <a:pt x="1445" y="13"/>
                </a:lnTo>
                <a:lnTo>
                  <a:pt x="1446" y="13"/>
                </a:lnTo>
                <a:lnTo>
                  <a:pt x="1448" y="12"/>
                </a:lnTo>
                <a:lnTo>
                  <a:pt x="1449" y="10"/>
                </a:lnTo>
                <a:lnTo>
                  <a:pt x="1451" y="9"/>
                </a:lnTo>
                <a:lnTo>
                  <a:pt x="1452" y="9"/>
                </a:lnTo>
                <a:lnTo>
                  <a:pt x="1452" y="7"/>
                </a:lnTo>
                <a:lnTo>
                  <a:pt x="1454" y="7"/>
                </a:lnTo>
                <a:lnTo>
                  <a:pt x="1455" y="7"/>
                </a:lnTo>
                <a:lnTo>
                  <a:pt x="1457" y="6"/>
                </a:lnTo>
                <a:lnTo>
                  <a:pt x="1458" y="6"/>
                </a:lnTo>
                <a:lnTo>
                  <a:pt x="1458" y="4"/>
                </a:lnTo>
                <a:lnTo>
                  <a:pt x="1461" y="1"/>
                </a:lnTo>
                <a:lnTo>
                  <a:pt x="1461" y="0"/>
                </a:lnTo>
                <a:lnTo>
                  <a:pt x="1462" y="0"/>
                </a:lnTo>
                <a:lnTo>
                  <a:pt x="1464" y="1"/>
                </a:lnTo>
                <a:lnTo>
                  <a:pt x="1465" y="3"/>
                </a:lnTo>
                <a:lnTo>
                  <a:pt x="1467" y="4"/>
                </a:lnTo>
                <a:lnTo>
                  <a:pt x="1468" y="4"/>
                </a:lnTo>
                <a:lnTo>
                  <a:pt x="1470" y="4"/>
                </a:lnTo>
                <a:lnTo>
                  <a:pt x="1470" y="6"/>
                </a:lnTo>
                <a:lnTo>
                  <a:pt x="1468" y="6"/>
                </a:lnTo>
                <a:lnTo>
                  <a:pt x="1465" y="4"/>
                </a:lnTo>
                <a:lnTo>
                  <a:pt x="1462" y="1"/>
                </a:lnTo>
                <a:lnTo>
                  <a:pt x="1461" y="3"/>
                </a:lnTo>
                <a:lnTo>
                  <a:pt x="1461" y="4"/>
                </a:lnTo>
                <a:lnTo>
                  <a:pt x="1459" y="4"/>
                </a:lnTo>
                <a:lnTo>
                  <a:pt x="1459" y="6"/>
                </a:lnTo>
                <a:lnTo>
                  <a:pt x="1458" y="6"/>
                </a:lnTo>
                <a:lnTo>
                  <a:pt x="1458" y="7"/>
                </a:lnTo>
                <a:lnTo>
                  <a:pt x="1457" y="7"/>
                </a:lnTo>
                <a:lnTo>
                  <a:pt x="1454" y="9"/>
                </a:lnTo>
                <a:lnTo>
                  <a:pt x="1451" y="9"/>
                </a:lnTo>
                <a:lnTo>
                  <a:pt x="1451" y="10"/>
                </a:lnTo>
                <a:lnTo>
                  <a:pt x="1451" y="12"/>
                </a:lnTo>
                <a:lnTo>
                  <a:pt x="1452" y="12"/>
                </a:lnTo>
                <a:lnTo>
                  <a:pt x="1454" y="10"/>
                </a:lnTo>
                <a:lnTo>
                  <a:pt x="1455" y="10"/>
                </a:lnTo>
                <a:lnTo>
                  <a:pt x="1455" y="13"/>
                </a:lnTo>
                <a:lnTo>
                  <a:pt x="1455" y="15"/>
                </a:lnTo>
                <a:lnTo>
                  <a:pt x="1454" y="16"/>
                </a:lnTo>
                <a:lnTo>
                  <a:pt x="1455" y="16"/>
                </a:lnTo>
                <a:lnTo>
                  <a:pt x="1457" y="16"/>
                </a:lnTo>
                <a:lnTo>
                  <a:pt x="1457" y="18"/>
                </a:lnTo>
                <a:lnTo>
                  <a:pt x="1457" y="19"/>
                </a:lnTo>
                <a:lnTo>
                  <a:pt x="1455" y="19"/>
                </a:lnTo>
                <a:lnTo>
                  <a:pt x="1457" y="19"/>
                </a:lnTo>
                <a:lnTo>
                  <a:pt x="1458" y="19"/>
                </a:lnTo>
                <a:lnTo>
                  <a:pt x="1459" y="19"/>
                </a:lnTo>
                <a:lnTo>
                  <a:pt x="1459" y="21"/>
                </a:lnTo>
                <a:lnTo>
                  <a:pt x="1461" y="21"/>
                </a:lnTo>
                <a:lnTo>
                  <a:pt x="1462" y="21"/>
                </a:lnTo>
                <a:lnTo>
                  <a:pt x="1462" y="19"/>
                </a:lnTo>
                <a:lnTo>
                  <a:pt x="1464" y="21"/>
                </a:lnTo>
                <a:lnTo>
                  <a:pt x="1464" y="22"/>
                </a:lnTo>
                <a:lnTo>
                  <a:pt x="1465" y="22"/>
                </a:lnTo>
                <a:lnTo>
                  <a:pt x="1465" y="23"/>
                </a:lnTo>
                <a:lnTo>
                  <a:pt x="1465" y="25"/>
                </a:lnTo>
                <a:lnTo>
                  <a:pt x="1464" y="25"/>
                </a:lnTo>
                <a:lnTo>
                  <a:pt x="1462" y="25"/>
                </a:lnTo>
                <a:lnTo>
                  <a:pt x="1462" y="26"/>
                </a:lnTo>
                <a:lnTo>
                  <a:pt x="1464" y="25"/>
                </a:lnTo>
                <a:lnTo>
                  <a:pt x="1464" y="26"/>
                </a:lnTo>
                <a:lnTo>
                  <a:pt x="1465" y="25"/>
                </a:lnTo>
                <a:lnTo>
                  <a:pt x="1465" y="23"/>
                </a:lnTo>
                <a:lnTo>
                  <a:pt x="1467" y="23"/>
                </a:lnTo>
                <a:lnTo>
                  <a:pt x="1467" y="25"/>
                </a:lnTo>
                <a:lnTo>
                  <a:pt x="1468" y="25"/>
                </a:lnTo>
                <a:lnTo>
                  <a:pt x="1470" y="25"/>
                </a:lnTo>
                <a:lnTo>
                  <a:pt x="1471" y="26"/>
                </a:lnTo>
                <a:lnTo>
                  <a:pt x="1471" y="25"/>
                </a:lnTo>
                <a:lnTo>
                  <a:pt x="1473" y="25"/>
                </a:lnTo>
                <a:lnTo>
                  <a:pt x="1474" y="25"/>
                </a:lnTo>
                <a:lnTo>
                  <a:pt x="1476" y="25"/>
                </a:lnTo>
                <a:lnTo>
                  <a:pt x="1477" y="25"/>
                </a:lnTo>
                <a:lnTo>
                  <a:pt x="1480" y="26"/>
                </a:lnTo>
                <a:lnTo>
                  <a:pt x="1482" y="26"/>
                </a:lnTo>
                <a:lnTo>
                  <a:pt x="1482" y="28"/>
                </a:lnTo>
                <a:lnTo>
                  <a:pt x="1483" y="29"/>
                </a:lnTo>
                <a:lnTo>
                  <a:pt x="1484" y="29"/>
                </a:lnTo>
                <a:lnTo>
                  <a:pt x="1486" y="29"/>
                </a:lnTo>
                <a:lnTo>
                  <a:pt x="1486" y="31"/>
                </a:lnTo>
                <a:lnTo>
                  <a:pt x="1484" y="31"/>
                </a:lnTo>
                <a:lnTo>
                  <a:pt x="1486" y="32"/>
                </a:lnTo>
                <a:lnTo>
                  <a:pt x="1484" y="32"/>
                </a:lnTo>
                <a:lnTo>
                  <a:pt x="1484" y="34"/>
                </a:lnTo>
                <a:lnTo>
                  <a:pt x="1486" y="34"/>
                </a:lnTo>
                <a:lnTo>
                  <a:pt x="1487" y="34"/>
                </a:lnTo>
                <a:lnTo>
                  <a:pt x="1487" y="35"/>
                </a:lnTo>
                <a:lnTo>
                  <a:pt x="1489" y="35"/>
                </a:lnTo>
                <a:lnTo>
                  <a:pt x="1489" y="37"/>
                </a:lnTo>
                <a:lnTo>
                  <a:pt x="1489" y="38"/>
                </a:lnTo>
                <a:lnTo>
                  <a:pt x="1489" y="41"/>
                </a:lnTo>
                <a:lnTo>
                  <a:pt x="1487" y="41"/>
                </a:lnTo>
                <a:lnTo>
                  <a:pt x="1487" y="43"/>
                </a:lnTo>
                <a:lnTo>
                  <a:pt x="1486" y="43"/>
                </a:lnTo>
                <a:lnTo>
                  <a:pt x="1484" y="43"/>
                </a:lnTo>
                <a:lnTo>
                  <a:pt x="1484" y="44"/>
                </a:lnTo>
                <a:lnTo>
                  <a:pt x="1484" y="46"/>
                </a:lnTo>
                <a:lnTo>
                  <a:pt x="1483" y="46"/>
                </a:lnTo>
                <a:lnTo>
                  <a:pt x="1484" y="46"/>
                </a:lnTo>
                <a:lnTo>
                  <a:pt x="1486" y="46"/>
                </a:lnTo>
                <a:lnTo>
                  <a:pt x="1486" y="44"/>
                </a:lnTo>
                <a:lnTo>
                  <a:pt x="1487" y="44"/>
                </a:lnTo>
                <a:lnTo>
                  <a:pt x="1489" y="43"/>
                </a:lnTo>
                <a:lnTo>
                  <a:pt x="1489" y="44"/>
                </a:lnTo>
                <a:lnTo>
                  <a:pt x="1490" y="43"/>
                </a:lnTo>
                <a:lnTo>
                  <a:pt x="1492" y="43"/>
                </a:lnTo>
                <a:lnTo>
                  <a:pt x="1492" y="41"/>
                </a:lnTo>
                <a:lnTo>
                  <a:pt x="1493" y="41"/>
                </a:lnTo>
                <a:lnTo>
                  <a:pt x="1495" y="40"/>
                </a:lnTo>
                <a:lnTo>
                  <a:pt x="1495" y="35"/>
                </a:lnTo>
                <a:lnTo>
                  <a:pt x="1496" y="35"/>
                </a:lnTo>
                <a:lnTo>
                  <a:pt x="1496" y="37"/>
                </a:lnTo>
                <a:lnTo>
                  <a:pt x="1498" y="40"/>
                </a:lnTo>
                <a:lnTo>
                  <a:pt x="1498" y="41"/>
                </a:lnTo>
                <a:lnTo>
                  <a:pt x="1498" y="43"/>
                </a:lnTo>
                <a:lnTo>
                  <a:pt x="1499" y="43"/>
                </a:lnTo>
                <a:lnTo>
                  <a:pt x="1499" y="40"/>
                </a:lnTo>
                <a:lnTo>
                  <a:pt x="1501" y="40"/>
                </a:lnTo>
                <a:lnTo>
                  <a:pt x="1502" y="40"/>
                </a:lnTo>
                <a:lnTo>
                  <a:pt x="1504" y="38"/>
                </a:lnTo>
                <a:lnTo>
                  <a:pt x="1505" y="38"/>
                </a:lnTo>
                <a:lnTo>
                  <a:pt x="1507" y="38"/>
                </a:lnTo>
                <a:lnTo>
                  <a:pt x="1507" y="40"/>
                </a:lnTo>
                <a:lnTo>
                  <a:pt x="1507" y="41"/>
                </a:lnTo>
                <a:lnTo>
                  <a:pt x="1508" y="41"/>
                </a:lnTo>
                <a:lnTo>
                  <a:pt x="1508" y="40"/>
                </a:lnTo>
                <a:lnTo>
                  <a:pt x="1508" y="38"/>
                </a:lnTo>
                <a:lnTo>
                  <a:pt x="1508" y="40"/>
                </a:lnTo>
                <a:lnTo>
                  <a:pt x="1509" y="41"/>
                </a:lnTo>
                <a:lnTo>
                  <a:pt x="1511" y="41"/>
                </a:lnTo>
                <a:lnTo>
                  <a:pt x="1512" y="41"/>
                </a:lnTo>
                <a:lnTo>
                  <a:pt x="1514" y="41"/>
                </a:lnTo>
                <a:lnTo>
                  <a:pt x="1515" y="43"/>
                </a:lnTo>
                <a:lnTo>
                  <a:pt x="1517" y="43"/>
                </a:lnTo>
                <a:lnTo>
                  <a:pt x="1518" y="43"/>
                </a:lnTo>
                <a:lnTo>
                  <a:pt x="1518" y="44"/>
                </a:lnTo>
                <a:lnTo>
                  <a:pt x="1520" y="44"/>
                </a:lnTo>
                <a:lnTo>
                  <a:pt x="1520" y="46"/>
                </a:lnTo>
                <a:lnTo>
                  <a:pt x="1520" y="47"/>
                </a:lnTo>
                <a:lnTo>
                  <a:pt x="1520" y="48"/>
                </a:lnTo>
                <a:lnTo>
                  <a:pt x="1520" y="50"/>
                </a:lnTo>
                <a:lnTo>
                  <a:pt x="1520" y="51"/>
                </a:lnTo>
                <a:lnTo>
                  <a:pt x="1520" y="53"/>
                </a:lnTo>
                <a:lnTo>
                  <a:pt x="1521" y="54"/>
                </a:lnTo>
                <a:lnTo>
                  <a:pt x="1521" y="56"/>
                </a:lnTo>
                <a:lnTo>
                  <a:pt x="1523" y="57"/>
                </a:lnTo>
                <a:lnTo>
                  <a:pt x="1523" y="59"/>
                </a:lnTo>
                <a:lnTo>
                  <a:pt x="1523" y="60"/>
                </a:lnTo>
                <a:lnTo>
                  <a:pt x="1523" y="62"/>
                </a:lnTo>
                <a:lnTo>
                  <a:pt x="1521" y="63"/>
                </a:lnTo>
                <a:lnTo>
                  <a:pt x="1521" y="65"/>
                </a:lnTo>
                <a:lnTo>
                  <a:pt x="1520" y="65"/>
                </a:lnTo>
                <a:lnTo>
                  <a:pt x="1520" y="66"/>
                </a:lnTo>
                <a:lnTo>
                  <a:pt x="1518" y="66"/>
                </a:lnTo>
                <a:lnTo>
                  <a:pt x="1517" y="68"/>
                </a:lnTo>
                <a:lnTo>
                  <a:pt x="1517" y="69"/>
                </a:lnTo>
                <a:lnTo>
                  <a:pt x="1515" y="68"/>
                </a:lnTo>
                <a:lnTo>
                  <a:pt x="1515" y="69"/>
                </a:lnTo>
                <a:lnTo>
                  <a:pt x="1514" y="69"/>
                </a:lnTo>
                <a:lnTo>
                  <a:pt x="1514" y="71"/>
                </a:lnTo>
                <a:lnTo>
                  <a:pt x="1514" y="72"/>
                </a:lnTo>
                <a:lnTo>
                  <a:pt x="1512" y="72"/>
                </a:lnTo>
                <a:lnTo>
                  <a:pt x="1512" y="73"/>
                </a:lnTo>
                <a:lnTo>
                  <a:pt x="1511" y="73"/>
                </a:lnTo>
                <a:lnTo>
                  <a:pt x="1509" y="73"/>
                </a:lnTo>
                <a:lnTo>
                  <a:pt x="1509" y="75"/>
                </a:lnTo>
                <a:lnTo>
                  <a:pt x="1509" y="76"/>
                </a:lnTo>
                <a:lnTo>
                  <a:pt x="1509" y="79"/>
                </a:lnTo>
                <a:lnTo>
                  <a:pt x="1509" y="81"/>
                </a:lnTo>
                <a:lnTo>
                  <a:pt x="1508" y="81"/>
                </a:lnTo>
                <a:lnTo>
                  <a:pt x="1507" y="81"/>
                </a:lnTo>
                <a:lnTo>
                  <a:pt x="1505" y="81"/>
                </a:lnTo>
                <a:lnTo>
                  <a:pt x="1504" y="82"/>
                </a:lnTo>
                <a:lnTo>
                  <a:pt x="1504" y="84"/>
                </a:lnTo>
                <a:lnTo>
                  <a:pt x="1502" y="85"/>
                </a:lnTo>
                <a:lnTo>
                  <a:pt x="1502" y="84"/>
                </a:lnTo>
                <a:lnTo>
                  <a:pt x="1501" y="84"/>
                </a:lnTo>
                <a:lnTo>
                  <a:pt x="1499" y="84"/>
                </a:lnTo>
                <a:lnTo>
                  <a:pt x="1498" y="84"/>
                </a:lnTo>
                <a:lnTo>
                  <a:pt x="1496" y="84"/>
                </a:lnTo>
                <a:lnTo>
                  <a:pt x="1495" y="84"/>
                </a:lnTo>
                <a:lnTo>
                  <a:pt x="1493" y="85"/>
                </a:lnTo>
                <a:lnTo>
                  <a:pt x="1492" y="85"/>
                </a:lnTo>
                <a:lnTo>
                  <a:pt x="1490" y="85"/>
                </a:lnTo>
                <a:lnTo>
                  <a:pt x="1490" y="87"/>
                </a:lnTo>
                <a:lnTo>
                  <a:pt x="1489" y="87"/>
                </a:lnTo>
                <a:lnTo>
                  <a:pt x="1489" y="85"/>
                </a:lnTo>
                <a:lnTo>
                  <a:pt x="1487" y="85"/>
                </a:lnTo>
                <a:lnTo>
                  <a:pt x="1486" y="85"/>
                </a:lnTo>
                <a:lnTo>
                  <a:pt x="1484" y="85"/>
                </a:lnTo>
                <a:lnTo>
                  <a:pt x="1484" y="87"/>
                </a:lnTo>
                <a:lnTo>
                  <a:pt x="1484" y="85"/>
                </a:lnTo>
                <a:lnTo>
                  <a:pt x="1484" y="87"/>
                </a:lnTo>
                <a:lnTo>
                  <a:pt x="1486" y="87"/>
                </a:lnTo>
                <a:lnTo>
                  <a:pt x="1487" y="88"/>
                </a:lnTo>
                <a:lnTo>
                  <a:pt x="1489" y="88"/>
                </a:lnTo>
                <a:lnTo>
                  <a:pt x="1489" y="87"/>
                </a:lnTo>
                <a:lnTo>
                  <a:pt x="1490" y="87"/>
                </a:lnTo>
                <a:lnTo>
                  <a:pt x="1490" y="88"/>
                </a:lnTo>
                <a:lnTo>
                  <a:pt x="1492" y="88"/>
                </a:lnTo>
                <a:lnTo>
                  <a:pt x="1492" y="90"/>
                </a:lnTo>
                <a:lnTo>
                  <a:pt x="1492" y="93"/>
                </a:lnTo>
                <a:lnTo>
                  <a:pt x="1493" y="94"/>
                </a:lnTo>
                <a:lnTo>
                  <a:pt x="1492" y="96"/>
                </a:lnTo>
                <a:lnTo>
                  <a:pt x="1492" y="94"/>
                </a:lnTo>
                <a:lnTo>
                  <a:pt x="1490" y="94"/>
                </a:lnTo>
                <a:lnTo>
                  <a:pt x="1490" y="93"/>
                </a:lnTo>
                <a:lnTo>
                  <a:pt x="1489" y="93"/>
                </a:lnTo>
                <a:lnTo>
                  <a:pt x="1487" y="93"/>
                </a:lnTo>
                <a:lnTo>
                  <a:pt x="1486" y="93"/>
                </a:lnTo>
                <a:lnTo>
                  <a:pt x="1486" y="94"/>
                </a:lnTo>
                <a:lnTo>
                  <a:pt x="1484" y="94"/>
                </a:lnTo>
                <a:lnTo>
                  <a:pt x="1483" y="94"/>
                </a:lnTo>
                <a:lnTo>
                  <a:pt x="1482" y="94"/>
                </a:lnTo>
                <a:lnTo>
                  <a:pt x="1480" y="94"/>
                </a:lnTo>
                <a:lnTo>
                  <a:pt x="1479" y="94"/>
                </a:lnTo>
                <a:lnTo>
                  <a:pt x="1480" y="93"/>
                </a:lnTo>
                <a:lnTo>
                  <a:pt x="1482" y="93"/>
                </a:lnTo>
                <a:lnTo>
                  <a:pt x="1480" y="93"/>
                </a:lnTo>
                <a:lnTo>
                  <a:pt x="1480" y="91"/>
                </a:lnTo>
                <a:lnTo>
                  <a:pt x="1482" y="91"/>
                </a:lnTo>
                <a:lnTo>
                  <a:pt x="1482" y="90"/>
                </a:lnTo>
                <a:lnTo>
                  <a:pt x="1483" y="90"/>
                </a:lnTo>
                <a:lnTo>
                  <a:pt x="1483" y="88"/>
                </a:lnTo>
                <a:lnTo>
                  <a:pt x="1483" y="87"/>
                </a:lnTo>
                <a:lnTo>
                  <a:pt x="1483" y="85"/>
                </a:lnTo>
                <a:lnTo>
                  <a:pt x="1483" y="84"/>
                </a:lnTo>
                <a:lnTo>
                  <a:pt x="1482" y="84"/>
                </a:lnTo>
                <a:lnTo>
                  <a:pt x="1482" y="82"/>
                </a:lnTo>
                <a:lnTo>
                  <a:pt x="1480" y="82"/>
                </a:lnTo>
                <a:lnTo>
                  <a:pt x="1480" y="84"/>
                </a:lnTo>
                <a:lnTo>
                  <a:pt x="1479" y="85"/>
                </a:lnTo>
                <a:lnTo>
                  <a:pt x="1479" y="87"/>
                </a:lnTo>
                <a:lnTo>
                  <a:pt x="1477" y="87"/>
                </a:lnTo>
                <a:lnTo>
                  <a:pt x="1477" y="88"/>
                </a:lnTo>
                <a:lnTo>
                  <a:pt x="1476" y="88"/>
                </a:lnTo>
                <a:lnTo>
                  <a:pt x="1476" y="90"/>
                </a:lnTo>
                <a:lnTo>
                  <a:pt x="1476" y="91"/>
                </a:lnTo>
                <a:lnTo>
                  <a:pt x="1474" y="91"/>
                </a:lnTo>
                <a:lnTo>
                  <a:pt x="1474" y="90"/>
                </a:lnTo>
                <a:lnTo>
                  <a:pt x="1473" y="90"/>
                </a:lnTo>
                <a:lnTo>
                  <a:pt x="1473" y="91"/>
                </a:lnTo>
                <a:lnTo>
                  <a:pt x="1470" y="93"/>
                </a:lnTo>
                <a:lnTo>
                  <a:pt x="1468" y="94"/>
                </a:lnTo>
                <a:lnTo>
                  <a:pt x="1467" y="96"/>
                </a:lnTo>
                <a:lnTo>
                  <a:pt x="1467" y="94"/>
                </a:lnTo>
                <a:lnTo>
                  <a:pt x="1465" y="94"/>
                </a:lnTo>
                <a:lnTo>
                  <a:pt x="1464" y="94"/>
                </a:lnTo>
                <a:lnTo>
                  <a:pt x="1462" y="94"/>
                </a:lnTo>
                <a:lnTo>
                  <a:pt x="1462" y="96"/>
                </a:lnTo>
                <a:lnTo>
                  <a:pt x="1462" y="94"/>
                </a:lnTo>
                <a:lnTo>
                  <a:pt x="1461" y="94"/>
                </a:lnTo>
                <a:lnTo>
                  <a:pt x="1459" y="94"/>
                </a:lnTo>
                <a:lnTo>
                  <a:pt x="1459" y="96"/>
                </a:lnTo>
                <a:lnTo>
                  <a:pt x="1458" y="96"/>
                </a:lnTo>
                <a:lnTo>
                  <a:pt x="1457" y="96"/>
                </a:lnTo>
                <a:lnTo>
                  <a:pt x="1457" y="97"/>
                </a:lnTo>
                <a:lnTo>
                  <a:pt x="1458" y="98"/>
                </a:lnTo>
                <a:lnTo>
                  <a:pt x="1458" y="97"/>
                </a:lnTo>
                <a:lnTo>
                  <a:pt x="1459" y="97"/>
                </a:lnTo>
                <a:lnTo>
                  <a:pt x="1461" y="96"/>
                </a:lnTo>
                <a:lnTo>
                  <a:pt x="1462" y="96"/>
                </a:lnTo>
                <a:lnTo>
                  <a:pt x="1464" y="96"/>
                </a:lnTo>
                <a:lnTo>
                  <a:pt x="1465" y="96"/>
                </a:lnTo>
                <a:lnTo>
                  <a:pt x="1467" y="96"/>
                </a:lnTo>
                <a:lnTo>
                  <a:pt x="1470" y="94"/>
                </a:lnTo>
                <a:lnTo>
                  <a:pt x="1471" y="93"/>
                </a:lnTo>
                <a:lnTo>
                  <a:pt x="1473" y="93"/>
                </a:lnTo>
                <a:lnTo>
                  <a:pt x="1474" y="94"/>
                </a:lnTo>
                <a:lnTo>
                  <a:pt x="1476" y="94"/>
                </a:lnTo>
                <a:lnTo>
                  <a:pt x="1476" y="93"/>
                </a:lnTo>
                <a:lnTo>
                  <a:pt x="1477" y="93"/>
                </a:lnTo>
                <a:lnTo>
                  <a:pt x="1477" y="91"/>
                </a:lnTo>
                <a:lnTo>
                  <a:pt x="1477" y="93"/>
                </a:lnTo>
                <a:lnTo>
                  <a:pt x="1479" y="93"/>
                </a:lnTo>
                <a:lnTo>
                  <a:pt x="1479" y="94"/>
                </a:lnTo>
                <a:lnTo>
                  <a:pt x="1479" y="96"/>
                </a:lnTo>
                <a:lnTo>
                  <a:pt x="1480" y="96"/>
                </a:lnTo>
                <a:lnTo>
                  <a:pt x="1482" y="96"/>
                </a:lnTo>
                <a:lnTo>
                  <a:pt x="1483" y="96"/>
                </a:lnTo>
                <a:lnTo>
                  <a:pt x="1484" y="96"/>
                </a:lnTo>
                <a:lnTo>
                  <a:pt x="1486" y="96"/>
                </a:lnTo>
                <a:lnTo>
                  <a:pt x="1487" y="96"/>
                </a:lnTo>
                <a:lnTo>
                  <a:pt x="1489" y="96"/>
                </a:lnTo>
                <a:lnTo>
                  <a:pt x="1490" y="96"/>
                </a:lnTo>
                <a:lnTo>
                  <a:pt x="1490" y="97"/>
                </a:lnTo>
                <a:lnTo>
                  <a:pt x="1489" y="97"/>
                </a:lnTo>
                <a:lnTo>
                  <a:pt x="1489" y="96"/>
                </a:lnTo>
                <a:lnTo>
                  <a:pt x="1489" y="97"/>
                </a:lnTo>
                <a:lnTo>
                  <a:pt x="1487" y="97"/>
                </a:lnTo>
                <a:lnTo>
                  <a:pt x="1486" y="97"/>
                </a:lnTo>
                <a:lnTo>
                  <a:pt x="1484" y="96"/>
                </a:lnTo>
                <a:lnTo>
                  <a:pt x="1484" y="97"/>
                </a:lnTo>
                <a:lnTo>
                  <a:pt x="1486" y="97"/>
                </a:lnTo>
                <a:lnTo>
                  <a:pt x="1486" y="98"/>
                </a:lnTo>
                <a:lnTo>
                  <a:pt x="1487" y="98"/>
                </a:lnTo>
                <a:lnTo>
                  <a:pt x="1487" y="97"/>
                </a:lnTo>
                <a:lnTo>
                  <a:pt x="1487" y="98"/>
                </a:lnTo>
                <a:lnTo>
                  <a:pt x="1489" y="98"/>
                </a:lnTo>
                <a:lnTo>
                  <a:pt x="1490" y="98"/>
                </a:lnTo>
                <a:lnTo>
                  <a:pt x="1492" y="98"/>
                </a:lnTo>
                <a:lnTo>
                  <a:pt x="1493" y="98"/>
                </a:lnTo>
                <a:lnTo>
                  <a:pt x="1495" y="98"/>
                </a:lnTo>
                <a:lnTo>
                  <a:pt x="1493" y="98"/>
                </a:lnTo>
                <a:lnTo>
                  <a:pt x="1493" y="100"/>
                </a:lnTo>
                <a:lnTo>
                  <a:pt x="1493" y="101"/>
                </a:lnTo>
                <a:lnTo>
                  <a:pt x="1493" y="103"/>
                </a:lnTo>
                <a:lnTo>
                  <a:pt x="1492" y="103"/>
                </a:lnTo>
                <a:lnTo>
                  <a:pt x="1492" y="101"/>
                </a:lnTo>
                <a:lnTo>
                  <a:pt x="1492" y="103"/>
                </a:lnTo>
                <a:lnTo>
                  <a:pt x="1492" y="104"/>
                </a:lnTo>
                <a:lnTo>
                  <a:pt x="1492" y="106"/>
                </a:lnTo>
                <a:lnTo>
                  <a:pt x="1490" y="104"/>
                </a:lnTo>
                <a:lnTo>
                  <a:pt x="1489" y="104"/>
                </a:lnTo>
                <a:lnTo>
                  <a:pt x="1489" y="106"/>
                </a:lnTo>
                <a:lnTo>
                  <a:pt x="1487" y="106"/>
                </a:lnTo>
                <a:lnTo>
                  <a:pt x="1486" y="106"/>
                </a:lnTo>
                <a:lnTo>
                  <a:pt x="1484" y="106"/>
                </a:lnTo>
                <a:lnTo>
                  <a:pt x="1484" y="107"/>
                </a:lnTo>
                <a:lnTo>
                  <a:pt x="1484" y="109"/>
                </a:lnTo>
                <a:lnTo>
                  <a:pt x="1486" y="109"/>
                </a:lnTo>
                <a:lnTo>
                  <a:pt x="1487" y="109"/>
                </a:lnTo>
                <a:lnTo>
                  <a:pt x="1487" y="107"/>
                </a:lnTo>
                <a:lnTo>
                  <a:pt x="1486" y="107"/>
                </a:lnTo>
                <a:lnTo>
                  <a:pt x="1486" y="106"/>
                </a:lnTo>
                <a:lnTo>
                  <a:pt x="1486" y="107"/>
                </a:lnTo>
                <a:lnTo>
                  <a:pt x="1487" y="107"/>
                </a:lnTo>
                <a:lnTo>
                  <a:pt x="1489" y="107"/>
                </a:lnTo>
                <a:lnTo>
                  <a:pt x="1489" y="106"/>
                </a:lnTo>
                <a:lnTo>
                  <a:pt x="1490" y="106"/>
                </a:lnTo>
                <a:lnTo>
                  <a:pt x="1490" y="107"/>
                </a:lnTo>
                <a:lnTo>
                  <a:pt x="1492" y="107"/>
                </a:lnTo>
                <a:lnTo>
                  <a:pt x="1492" y="106"/>
                </a:lnTo>
                <a:lnTo>
                  <a:pt x="1492" y="104"/>
                </a:lnTo>
                <a:lnTo>
                  <a:pt x="1493" y="104"/>
                </a:lnTo>
                <a:lnTo>
                  <a:pt x="1495" y="104"/>
                </a:lnTo>
                <a:lnTo>
                  <a:pt x="1495" y="106"/>
                </a:lnTo>
                <a:lnTo>
                  <a:pt x="1496" y="106"/>
                </a:lnTo>
                <a:lnTo>
                  <a:pt x="1495" y="107"/>
                </a:lnTo>
                <a:lnTo>
                  <a:pt x="1493" y="107"/>
                </a:lnTo>
                <a:lnTo>
                  <a:pt x="1492" y="107"/>
                </a:lnTo>
                <a:lnTo>
                  <a:pt x="1492" y="109"/>
                </a:lnTo>
                <a:lnTo>
                  <a:pt x="1492" y="110"/>
                </a:lnTo>
                <a:lnTo>
                  <a:pt x="1490" y="110"/>
                </a:lnTo>
                <a:lnTo>
                  <a:pt x="1489" y="110"/>
                </a:lnTo>
                <a:lnTo>
                  <a:pt x="1489" y="112"/>
                </a:lnTo>
                <a:lnTo>
                  <a:pt x="1487" y="112"/>
                </a:lnTo>
                <a:lnTo>
                  <a:pt x="1487" y="110"/>
                </a:lnTo>
                <a:lnTo>
                  <a:pt x="1486" y="109"/>
                </a:lnTo>
                <a:lnTo>
                  <a:pt x="1484" y="109"/>
                </a:lnTo>
                <a:lnTo>
                  <a:pt x="1483" y="109"/>
                </a:lnTo>
                <a:lnTo>
                  <a:pt x="1482" y="109"/>
                </a:lnTo>
                <a:lnTo>
                  <a:pt x="1480" y="110"/>
                </a:lnTo>
                <a:lnTo>
                  <a:pt x="1482" y="110"/>
                </a:lnTo>
                <a:lnTo>
                  <a:pt x="1482" y="112"/>
                </a:lnTo>
                <a:lnTo>
                  <a:pt x="1483" y="112"/>
                </a:lnTo>
                <a:lnTo>
                  <a:pt x="1483" y="110"/>
                </a:lnTo>
                <a:lnTo>
                  <a:pt x="1484" y="110"/>
                </a:lnTo>
                <a:lnTo>
                  <a:pt x="1484" y="112"/>
                </a:lnTo>
                <a:lnTo>
                  <a:pt x="1486" y="112"/>
                </a:lnTo>
                <a:lnTo>
                  <a:pt x="1486" y="113"/>
                </a:lnTo>
                <a:lnTo>
                  <a:pt x="1484" y="113"/>
                </a:lnTo>
                <a:lnTo>
                  <a:pt x="1484" y="115"/>
                </a:lnTo>
                <a:lnTo>
                  <a:pt x="1486" y="113"/>
                </a:lnTo>
                <a:lnTo>
                  <a:pt x="1486" y="112"/>
                </a:lnTo>
                <a:lnTo>
                  <a:pt x="1486" y="113"/>
                </a:lnTo>
                <a:lnTo>
                  <a:pt x="1487" y="113"/>
                </a:lnTo>
                <a:lnTo>
                  <a:pt x="1487" y="112"/>
                </a:lnTo>
                <a:lnTo>
                  <a:pt x="1489" y="112"/>
                </a:lnTo>
                <a:lnTo>
                  <a:pt x="1490" y="112"/>
                </a:lnTo>
                <a:lnTo>
                  <a:pt x="1492" y="112"/>
                </a:lnTo>
                <a:lnTo>
                  <a:pt x="1493" y="110"/>
                </a:lnTo>
                <a:lnTo>
                  <a:pt x="1493" y="109"/>
                </a:lnTo>
                <a:lnTo>
                  <a:pt x="1495" y="109"/>
                </a:lnTo>
                <a:lnTo>
                  <a:pt x="1495" y="110"/>
                </a:lnTo>
                <a:lnTo>
                  <a:pt x="1495" y="112"/>
                </a:lnTo>
                <a:lnTo>
                  <a:pt x="1493" y="112"/>
                </a:lnTo>
                <a:lnTo>
                  <a:pt x="1492" y="113"/>
                </a:lnTo>
                <a:lnTo>
                  <a:pt x="1492" y="115"/>
                </a:lnTo>
                <a:lnTo>
                  <a:pt x="1493" y="115"/>
                </a:lnTo>
                <a:lnTo>
                  <a:pt x="1493" y="116"/>
                </a:lnTo>
                <a:lnTo>
                  <a:pt x="1493" y="118"/>
                </a:lnTo>
                <a:lnTo>
                  <a:pt x="1493" y="119"/>
                </a:lnTo>
                <a:lnTo>
                  <a:pt x="1495" y="120"/>
                </a:lnTo>
                <a:lnTo>
                  <a:pt x="1493" y="123"/>
                </a:lnTo>
                <a:lnTo>
                  <a:pt x="1492" y="123"/>
                </a:lnTo>
                <a:lnTo>
                  <a:pt x="1492" y="125"/>
                </a:lnTo>
                <a:lnTo>
                  <a:pt x="1490" y="126"/>
                </a:lnTo>
                <a:lnTo>
                  <a:pt x="1492" y="126"/>
                </a:lnTo>
                <a:lnTo>
                  <a:pt x="1493" y="126"/>
                </a:lnTo>
                <a:lnTo>
                  <a:pt x="1495" y="126"/>
                </a:lnTo>
                <a:lnTo>
                  <a:pt x="1496" y="125"/>
                </a:lnTo>
                <a:lnTo>
                  <a:pt x="1498" y="126"/>
                </a:lnTo>
                <a:lnTo>
                  <a:pt x="1498" y="125"/>
                </a:lnTo>
                <a:lnTo>
                  <a:pt x="1499" y="125"/>
                </a:lnTo>
                <a:lnTo>
                  <a:pt x="1499" y="123"/>
                </a:lnTo>
                <a:lnTo>
                  <a:pt x="1499" y="122"/>
                </a:lnTo>
                <a:lnTo>
                  <a:pt x="1498" y="120"/>
                </a:lnTo>
                <a:lnTo>
                  <a:pt x="1496" y="119"/>
                </a:lnTo>
                <a:lnTo>
                  <a:pt x="1496" y="118"/>
                </a:lnTo>
                <a:lnTo>
                  <a:pt x="1496" y="116"/>
                </a:lnTo>
                <a:lnTo>
                  <a:pt x="1496" y="115"/>
                </a:lnTo>
                <a:lnTo>
                  <a:pt x="1498" y="115"/>
                </a:lnTo>
                <a:lnTo>
                  <a:pt x="1499" y="112"/>
                </a:lnTo>
                <a:lnTo>
                  <a:pt x="1501" y="112"/>
                </a:lnTo>
                <a:lnTo>
                  <a:pt x="1502" y="112"/>
                </a:lnTo>
                <a:lnTo>
                  <a:pt x="1504" y="110"/>
                </a:lnTo>
                <a:lnTo>
                  <a:pt x="1505" y="110"/>
                </a:lnTo>
                <a:lnTo>
                  <a:pt x="1507" y="110"/>
                </a:lnTo>
                <a:lnTo>
                  <a:pt x="1508" y="110"/>
                </a:lnTo>
                <a:lnTo>
                  <a:pt x="1509" y="110"/>
                </a:lnTo>
                <a:lnTo>
                  <a:pt x="1511" y="110"/>
                </a:lnTo>
                <a:lnTo>
                  <a:pt x="1512" y="112"/>
                </a:lnTo>
                <a:lnTo>
                  <a:pt x="1512" y="110"/>
                </a:lnTo>
                <a:lnTo>
                  <a:pt x="1511" y="110"/>
                </a:lnTo>
                <a:lnTo>
                  <a:pt x="1511" y="109"/>
                </a:lnTo>
                <a:lnTo>
                  <a:pt x="1512" y="109"/>
                </a:lnTo>
                <a:lnTo>
                  <a:pt x="1514" y="110"/>
                </a:lnTo>
                <a:lnTo>
                  <a:pt x="1514" y="112"/>
                </a:lnTo>
                <a:lnTo>
                  <a:pt x="1515" y="113"/>
                </a:lnTo>
                <a:lnTo>
                  <a:pt x="1517" y="113"/>
                </a:lnTo>
                <a:lnTo>
                  <a:pt x="1517" y="115"/>
                </a:lnTo>
                <a:lnTo>
                  <a:pt x="1517" y="113"/>
                </a:lnTo>
                <a:lnTo>
                  <a:pt x="1518" y="113"/>
                </a:lnTo>
                <a:lnTo>
                  <a:pt x="1518" y="112"/>
                </a:lnTo>
                <a:lnTo>
                  <a:pt x="1517" y="112"/>
                </a:lnTo>
                <a:lnTo>
                  <a:pt x="1518" y="110"/>
                </a:lnTo>
                <a:lnTo>
                  <a:pt x="1520" y="109"/>
                </a:lnTo>
                <a:lnTo>
                  <a:pt x="1520" y="107"/>
                </a:lnTo>
                <a:lnTo>
                  <a:pt x="1521" y="107"/>
                </a:lnTo>
                <a:lnTo>
                  <a:pt x="1521" y="106"/>
                </a:lnTo>
                <a:lnTo>
                  <a:pt x="1523" y="106"/>
                </a:lnTo>
                <a:lnTo>
                  <a:pt x="1523" y="109"/>
                </a:lnTo>
                <a:lnTo>
                  <a:pt x="1524" y="109"/>
                </a:lnTo>
                <a:lnTo>
                  <a:pt x="1524" y="110"/>
                </a:lnTo>
                <a:lnTo>
                  <a:pt x="1524" y="112"/>
                </a:lnTo>
                <a:lnTo>
                  <a:pt x="1526" y="112"/>
                </a:lnTo>
                <a:lnTo>
                  <a:pt x="1526" y="113"/>
                </a:lnTo>
                <a:lnTo>
                  <a:pt x="1527" y="113"/>
                </a:lnTo>
                <a:lnTo>
                  <a:pt x="1529" y="115"/>
                </a:lnTo>
                <a:lnTo>
                  <a:pt x="1530" y="115"/>
                </a:lnTo>
                <a:lnTo>
                  <a:pt x="1532" y="115"/>
                </a:lnTo>
                <a:lnTo>
                  <a:pt x="1532" y="116"/>
                </a:lnTo>
                <a:lnTo>
                  <a:pt x="1532" y="119"/>
                </a:lnTo>
                <a:lnTo>
                  <a:pt x="1533" y="120"/>
                </a:lnTo>
                <a:lnTo>
                  <a:pt x="1534" y="120"/>
                </a:lnTo>
                <a:lnTo>
                  <a:pt x="1536" y="119"/>
                </a:lnTo>
                <a:lnTo>
                  <a:pt x="1536" y="118"/>
                </a:lnTo>
                <a:lnTo>
                  <a:pt x="1534" y="116"/>
                </a:lnTo>
                <a:lnTo>
                  <a:pt x="1534" y="115"/>
                </a:lnTo>
                <a:lnTo>
                  <a:pt x="1533" y="115"/>
                </a:lnTo>
                <a:lnTo>
                  <a:pt x="1533" y="113"/>
                </a:lnTo>
                <a:lnTo>
                  <a:pt x="1534" y="115"/>
                </a:lnTo>
                <a:lnTo>
                  <a:pt x="1536" y="115"/>
                </a:lnTo>
                <a:lnTo>
                  <a:pt x="1536" y="113"/>
                </a:lnTo>
                <a:lnTo>
                  <a:pt x="1536" y="112"/>
                </a:lnTo>
                <a:lnTo>
                  <a:pt x="1536" y="110"/>
                </a:lnTo>
                <a:lnTo>
                  <a:pt x="1537" y="110"/>
                </a:lnTo>
                <a:lnTo>
                  <a:pt x="1537" y="112"/>
                </a:lnTo>
                <a:lnTo>
                  <a:pt x="1539" y="112"/>
                </a:lnTo>
                <a:lnTo>
                  <a:pt x="1539" y="113"/>
                </a:lnTo>
                <a:lnTo>
                  <a:pt x="1539" y="112"/>
                </a:lnTo>
                <a:lnTo>
                  <a:pt x="1539" y="110"/>
                </a:lnTo>
                <a:lnTo>
                  <a:pt x="1539" y="109"/>
                </a:lnTo>
                <a:lnTo>
                  <a:pt x="1537" y="109"/>
                </a:lnTo>
                <a:lnTo>
                  <a:pt x="1537" y="107"/>
                </a:lnTo>
                <a:lnTo>
                  <a:pt x="1536" y="107"/>
                </a:lnTo>
                <a:lnTo>
                  <a:pt x="1534" y="106"/>
                </a:lnTo>
                <a:lnTo>
                  <a:pt x="1534" y="107"/>
                </a:lnTo>
                <a:lnTo>
                  <a:pt x="1533" y="107"/>
                </a:lnTo>
                <a:lnTo>
                  <a:pt x="1532" y="109"/>
                </a:lnTo>
                <a:lnTo>
                  <a:pt x="1530" y="107"/>
                </a:lnTo>
                <a:lnTo>
                  <a:pt x="1529" y="107"/>
                </a:lnTo>
                <a:lnTo>
                  <a:pt x="1529" y="109"/>
                </a:lnTo>
                <a:lnTo>
                  <a:pt x="1527" y="109"/>
                </a:lnTo>
                <a:lnTo>
                  <a:pt x="1527" y="107"/>
                </a:lnTo>
                <a:lnTo>
                  <a:pt x="1527" y="109"/>
                </a:lnTo>
                <a:lnTo>
                  <a:pt x="1527" y="110"/>
                </a:lnTo>
                <a:lnTo>
                  <a:pt x="1526" y="110"/>
                </a:lnTo>
                <a:lnTo>
                  <a:pt x="1526" y="109"/>
                </a:lnTo>
                <a:lnTo>
                  <a:pt x="1526" y="107"/>
                </a:lnTo>
                <a:lnTo>
                  <a:pt x="1526" y="106"/>
                </a:lnTo>
                <a:lnTo>
                  <a:pt x="1526" y="107"/>
                </a:lnTo>
                <a:lnTo>
                  <a:pt x="1526" y="109"/>
                </a:lnTo>
                <a:lnTo>
                  <a:pt x="1526" y="110"/>
                </a:lnTo>
                <a:lnTo>
                  <a:pt x="1526" y="109"/>
                </a:lnTo>
                <a:lnTo>
                  <a:pt x="1524" y="109"/>
                </a:lnTo>
                <a:lnTo>
                  <a:pt x="1524" y="107"/>
                </a:lnTo>
                <a:lnTo>
                  <a:pt x="1526" y="106"/>
                </a:lnTo>
                <a:lnTo>
                  <a:pt x="1526" y="104"/>
                </a:lnTo>
                <a:lnTo>
                  <a:pt x="1524" y="103"/>
                </a:lnTo>
                <a:lnTo>
                  <a:pt x="1524" y="101"/>
                </a:lnTo>
                <a:lnTo>
                  <a:pt x="1524" y="97"/>
                </a:lnTo>
                <a:lnTo>
                  <a:pt x="1524" y="94"/>
                </a:lnTo>
                <a:lnTo>
                  <a:pt x="1523" y="91"/>
                </a:lnTo>
                <a:lnTo>
                  <a:pt x="1523" y="90"/>
                </a:lnTo>
                <a:lnTo>
                  <a:pt x="1523" y="88"/>
                </a:lnTo>
                <a:lnTo>
                  <a:pt x="1524" y="88"/>
                </a:lnTo>
                <a:lnTo>
                  <a:pt x="1526" y="88"/>
                </a:lnTo>
                <a:lnTo>
                  <a:pt x="1527" y="88"/>
                </a:lnTo>
                <a:lnTo>
                  <a:pt x="1527" y="87"/>
                </a:lnTo>
                <a:lnTo>
                  <a:pt x="1529" y="85"/>
                </a:lnTo>
                <a:lnTo>
                  <a:pt x="1529" y="84"/>
                </a:lnTo>
                <a:lnTo>
                  <a:pt x="1530" y="84"/>
                </a:lnTo>
                <a:lnTo>
                  <a:pt x="1530" y="82"/>
                </a:lnTo>
                <a:lnTo>
                  <a:pt x="1532" y="81"/>
                </a:lnTo>
                <a:lnTo>
                  <a:pt x="1532" y="79"/>
                </a:lnTo>
                <a:lnTo>
                  <a:pt x="1532" y="78"/>
                </a:lnTo>
                <a:lnTo>
                  <a:pt x="1533" y="78"/>
                </a:lnTo>
                <a:lnTo>
                  <a:pt x="1534" y="76"/>
                </a:lnTo>
                <a:lnTo>
                  <a:pt x="1539" y="75"/>
                </a:lnTo>
                <a:lnTo>
                  <a:pt x="1539" y="73"/>
                </a:lnTo>
                <a:lnTo>
                  <a:pt x="1539" y="75"/>
                </a:lnTo>
                <a:lnTo>
                  <a:pt x="1540" y="78"/>
                </a:lnTo>
                <a:lnTo>
                  <a:pt x="1542" y="81"/>
                </a:lnTo>
                <a:lnTo>
                  <a:pt x="1542" y="82"/>
                </a:lnTo>
                <a:lnTo>
                  <a:pt x="1543" y="82"/>
                </a:lnTo>
                <a:lnTo>
                  <a:pt x="1545" y="82"/>
                </a:lnTo>
                <a:lnTo>
                  <a:pt x="1545" y="81"/>
                </a:lnTo>
                <a:lnTo>
                  <a:pt x="1546" y="78"/>
                </a:lnTo>
                <a:lnTo>
                  <a:pt x="1546" y="75"/>
                </a:lnTo>
                <a:lnTo>
                  <a:pt x="1545" y="73"/>
                </a:lnTo>
                <a:lnTo>
                  <a:pt x="1543" y="71"/>
                </a:lnTo>
                <a:lnTo>
                  <a:pt x="1540" y="66"/>
                </a:lnTo>
                <a:lnTo>
                  <a:pt x="1539" y="65"/>
                </a:lnTo>
                <a:lnTo>
                  <a:pt x="1539" y="63"/>
                </a:lnTo>
                <a:lnTo>
                  <a:pt x="1540" y="62"/>
                </a:lnTo>
                <a:lnTo>
                  <a:pt x="1540" y="60"/>
                </a:lnTo>
                <a:lnTo>
                  <a:pt x="1543" y="59"/>
                </a:lnTo>
                <a:lnTo>
                  <a:pt x="1545" y="57"/>
                </a:lnTo>
                <a:lnTo>
                  <a:pt x="1546" y="56"/>
                </a:lnTo>
                <a:lnTo>
                  <a:pt x="1546" y="57"/>
                </a:lnTo>
                <a:lnTo>
                  <a:pt x="1546" y="59"/>
                </a:lnTo>
                <a:lnTo>
                  <a:pt x="1548" y="62"/>
                </a:lnTo>
                <a:lnTo>
                  <a:pt x="1549" y="63"/>
                </a:lnTo>
                <a:lnTo>
                  <a:pt x="1551" y="65"/>
                </a:lnTo>
                <a:lnTo>
                  <a:pt x="1551" y="66"/>
                </a:lnTo>
                <a:lnTo>
                  <a:pt x="1552" y="71"/>
                </a:lnTo>
                <a:lnTo>
                  <a:pt x="1552" y="68"/>
                </a:lnTo>
                <a:lnTo>
                  <a:pt x="1552" y="66"/>
                </a:lnTo>
                <a:lnTo>
                  <a:pt x="1552" y="65"/>
                </a:lnTo>
                <a:lnTo>
                  <a:pt x="1551" y="63"/>
                </a:lnTo>
                <a:lnTo>
                  <a:pt x="1551" y="62"/>
                </a:lnTo>
                <a:lnTo>
                  <a:pt x="1552" y="60"/>
                </a:lnTo>
                <a:lnTo>
                  <a:pt x="1552" y="57"/>
                </a:lnTo>
                <a:lnTo>
                  <a:pt x="1551" y="56"/>
                </a:lnTo>
                <a:lnTo>
                  <a:pt x="1551" y="54"/>
                </a:lnTo>
                <a:lnTo>
                  <a:pt x="1551" y="53"/>
                </a:lnTo>
                <a:lnTo>
                  <a:pt x="1549" y="53"/>
                </a:lnTo>
                <a:lnTo>
                  <a:pt x="1549" y="51"/>
                </a:lnTo>
                <a:lnTo>
                  <a:pt x="1551" y="51"/>
                </a:lnTo>
                <a:lnTo>
                  <a:pt x="1552" y="51"/>
                </a:lnTo>
                <a:lnTo>
                  <a:pt x="1552" y="53"/>
                </a:lnTo>
                <a:lnTo>
                  <a:pt x="1554" y="54"/>
                </a:lnTo>
                <a:lnTo>
                  <a:pt x="1554" y="56"/>
                </a:lnTo>
                <a:lnTo>
                  <a:pt x="1555" y="56"/>
                </a:lnTo>
                <a:lnTo>
                  <a:pt x="1555" y="57"/>
                </a:lnTo>
                <a:lnTo>
                  <a:pt x="1554" y="57"/>
                </a:lnTo>
                <a:lnTo>
                  <a:pt x="1554" y="59"/>
                </a:lnTo>
                <a:lnTo>
                  <a:pt x="1552" y="59"/>
                </a:lnTo>
                <a:lnTo>
                  <a:pt x="1552" y="60"/>
                </a:lnTo>
                <a:lnTo>
                  <a:pt x="1552" y="62"/>
                </a:lnTo>
                <a:lnTo>
                  <a:pt x="1554" y="63"/>
                </a:lnTo>
                <a:lnTo>
                  <a:pt x="1554" y="68"/>
                </a:lnTo>
                <a:lnTo>
                  <a:pt x="1554" y="69"/>
                </a:lnTo>
                <a:lnTo>
                  <a:pt x="1554" y="71"/>
                </a:lnTo>
                <a:lnTo>
                  <a:pt x="1554" y="72"/>
                </a:lnTo>
                <a:lnTo>
                  <a:pt x="1552" y="73"/>
                </a:lnTo>
                <a:lnTo>
                  <a:pt x="1551" y="73"/>
                </a:lnTo>
                <a:lnTo>
                  <a:pt x="1551" y="75"/>
                </a:lnTo>
                <a:lnTo>
                  <a:pt x="1552" y="76"/>
                </a:lnTo>
                <a:lnTo>
                  <a:pt x="1552" y="78"/>
                </a:lnTo>
                <a:lnTo>
                  <a:pt x="1554" y="76"/>
                </a:lnTo>
                <a:lnTo>
                  <a:pt x="1555" y="76"/>
                </a:lnTo>
                <a:lnTo>
                  <a:pt x="1555" y="75"/>
                </a:lnTo>
                <a:lnTo>
                  <a:pt x="1557" y="75"/>
                </a:lnTo>
                <a:lnTo>
                  <a:pt x="1557" y="73"/>
                </a:lnTo>
                <a:lnTo>
                  <a:pt x="1555" y="72"/>
                </a:lnTo>
                <a:lnTo>
                  <a:pt x="1555" y="71"/>
                </a:lnTo>
                <a:lnTo>
                  <a:pt x="1555" y="69"/>
                </a:lnTo>
                <a:lnTo>
                  <a:pt x="1555" y="68"/>
                </a:lnTo>
                <a:lnTo>
                  <a:pt x="1557" y="71"/>
                </a:lnTo>
                <a:lnTo>
                  <a:pt x="1557" y="72"/>
                </a:lnTo>
                <a:lnTo>
                  <a:pt x="1558" y="72"/>
                </a:lnTo>
                <a:lnTo>
                  <a:pt x="1558" y="71"/>
                </a:lnTo>
                <a:lnTo>
                  <a:pt x="1558" y="69"/>
                </a:lnTo>
                <a:lnTo>
                  <a:pt x="1558" y="68"/>
                </a:lnTo>
                <a:lnTo>
                  <a:pt x="1557" y="68"/>
                </a:lnTo>
                <a:lnTo>
                  <a:pt x="1557" y="65"/>
                </a:lnTo>
                <a:lnTo>
                  <a:pt x="1557" y="63"/>
                </a:lnTo>
                <a:lnTo>
                  <a:pt x="1558" y="65"/>
                </a:lnTo>
                <a:lnTo>
                  <a:pt x="1558" y="68"/>
                </a:lnTo>
                <a:lnTo>
                  <a:pt x="1559" y="68"/>
                </a:lnTo>
                <a:lnTo>
                  <a:pt x="1561" y="68"/>
                </a:lnTo>
                <a:lnTo>
                  <a:pt x="1561" y="65"/>
                </a:lnTo>
                <a:lnTo>
                  <a:pt x="1561" y="63"/>
                </a:lnTo>
                <a:lnTo>
                  <a:pt x="1559" y="63"/>
                </a:lnTo>
                <a:lnTo>
                  <a:pt x="1559" y="62"/>
                </a:lnTo>
                <a:lnTo>
                  <a:pt x="1559" y="60"/>
                </a:lnTo>
                <a:lnTo>
                  <a:pt x="1558" y="60"/>
                </a:lnTo>
                <a:lnTo>
                  <a:pt x="1557" y="60"/>
                </a:lnTo>
                <a:lnTo>
                  <a:pt x="1557" y="59"/>
                </a:lnTo>
                <a:lnTo>
                  <a:pt x="1557" y="57"/>
                </a:lnTo>
                <a:lnTo>
                  <a:pt x="1558" y="59"/>
                </a:lnTo>
                <a:lnTo>
                  <a:pt x="1559" y="59"/>
                </a:lnTo>
                <a:lnTo>
                  <a:pt x="1559" y="57"/>
                </a:lnTo>
                <a:lnTo>
                  <a:pt x="1561" y="59"/>
                </a:lnTo>
                <a:lnTo>
                  <a:pt x="1561" y="57"/>
                </a:lnTo>
                <a:lnTo>
                  <a:pt x="1562" y="57"/>
                </a:lnTo>
                <a:lnTo>
                  <a:pt x="1564" y="59"/>
                </a:lnTo>
                <a:lnTo>
                  <a:pt x="1562" y="60"/>
                </a:lnTo>
                <a:lnTo>
                  <a:pt x="1564" y="62"/>
                </a:lnTo>
                <a:lnTo>
                  <a:pt x="1565" y="62"/>
                </a:lnTo>
                <a:lnTo>
                  <a:pt x="1567" y="62"/>
                </a:lnTo>
                <a:lnTo>
                  <a:pt x="1567" y="60"/>
                </a:lnTo>
                <a:lnTo>
                  <a:pt x="1568" y="60"/>
                </a:lnTo>
                <a:lnTo>
                  <a:pt x="1564" y="57"/>
                </a:lnTo>
                <a:lnTo>
                  <a:pt x="1564" y="56"/>
                </a:lnTo>
                <a:lnTo>
                  <a:pt x="1567" y="59"/>
                </a:lnTo>
                <a:lnTo>
                  <a:pt x="1576" y="69"/>
                </a:lnTo>
                <a:lnTo>
                  <a:pt x="1576" y="71"/>
                </a:lnTo>
                <a:lnTo>
                  <a:pt x="1577" y="69"/>
                </a:lnTo>
                <a:lnTo>
                  <a:pt x="1580" y="72"/>
                </a:lnTo>
                <a:lnTo>
                  <a:pt x="1581" y="76"/>
                </a:lnTo>
                <a:lnTo>
                  <a:pt x="1583" y="78"/>
                </a:lnTo>
                <a:lnTo>
                  <a:pt x="1583" y="79"/>
                </a:lnTo>
                <a:lnTo>
                  <a:pt x="1583" y="81"/>
                </a:lnTo>
                <a:lnTo>
                  <a:pt x="1581" y="82"/>
                </a:lnTo>
                <a:lnTo>
                  <a:pt x="1581" y="85"/>
                </a:lnTo>
                <a:lnTo>
                  <a:pt x="1581" y="93"/>
                </a:lnTo>
                <a:lnTo>
                  <a:pt x="1581" y="96"/>
                </a:lnTo>
                <a:lnTo>
                  <a:pt x="1580" y="96"/>
                </a:lnTo>
                <a:lnTo>
                  <a:pt x="1579" y="96"/>
                </a:lnTo>
                <a:lnTo>
                  <a:pt x="1579" y="97"/>
                </a:lnTo>
                <a:lnTo>
                  <a:pt x="1577" y="97"/>
                </a:lnTo>
                <a:lnTo>
                  <a:pt x="1576" y="97"/>
                </a:lnTo>
                <a:lnTo>
                  <a:pt x="1576" y="98"/>
                </a:lnTo>
                <a:lnTo>
                  <a:pt x="1574" y="98"/>
                </a:lnTo>
                <a:lnTo>
                  <a:pt x="1574" y="97"/>
                </a:lnTo>
                <a:lnTo>
                  <a:pt x="1574" y="98"/>
                </a:lnTo>
                <a:lnTo>
                  <a:pt x="1573" y="98"/>
                </a:lnTo>
                <a:lnTo>
                  <a:pt x="1571" y="98"/>
                </a:lnTo>
                <a:lnTo>
                  <a:pt x="1570" y="100"/>
                </a:lnTo>
                <a:lnTo>
                  <a:pt x="1571" y="101"/>
                </a:lnTo>
                <a:lnTo>
                  <a:pt x="1571" y="103"/>
                </a:lnTo>
                <a:lnTo>
                  <a:pt x="1573" y="103"/>
                </a:lnTo>
                <a:lnTo>
                  <a:pt x="1573" y="101"/>
                </a:lnTo>
                <a:lnTo>
                  <a:pt x="1573" y="100"/>
                </a:lnTo>
                <a:lnTo>
                  <a:pt x="1574" y="100"/>
                </a:lnTo>
                <a:lnTo>
                  <a:pt x="1574" y="101"/>
                </a:lnTo>
                <a:lnTo>
                  <a:pt x="1573" y="101"/>
                </a:lnTo>
                <a:lnTo>
                  <a:pt x="1574" y="101"/>
                </a:lnTo>
                <a:lnTo>
                  <a:pt x="1574" y="103"/>
                </a:lnTo>
                <a:lnTo>
                  <a:pt x="1573" y="103"/>
                </a:lnTo>
                <a:lnTo>
                  <a:pt x="1573" y="104"/>
                </a:lnTo>
                <a:lnTo>
                  <a:pt x="1573" y="106"/>
                </a:lnTo>
                <a:lnTo>
                  <a:pt x="1574" y="106"/>
                </a:lnTo>
                <a:lnTo>
                  <a:pt x="1574" y="104"/>
                </a:lnTo>
                <a:lnTo>
                  <a:pt x="1574" y="103"/>
                </a:lnTo>
                <a:lnTo>
                  <a:pt x="1576" y="104"/>
                </a:lnTo>
                <a:lnTo>
                  <a:pt x="1576" y="103"/>
                </a:lnTo>
                <a:lnTo>
                  <a:pt x="1576" y="101"/>
                </a:lnTo>
                <a:lnTo>
                  <a:pt x="1577" y="100"/>
                </a:lnTo>
                <a:lnTo>
                  <a:pt x="1577" y="101"/>
                </a:lnTo>
                <a:lnTo>
                  <a:pt x="1579" y="101"/>
                </a:lnTo>
                <a:lnTo>
                  <a:pt x="1580" y="103"/>
                </a:lnTo>
                <a:lnTo>
                  <a:pt x="1580" y="104"/>
                </a:lnTo>
                <a:lnTo>
                  <a:pt x="1581" y="107"/>
                </a:lnTo>
                <a:lnTo>
                  <a:pt x="1583" y="110"/>
                </a:lnTo>
                <a:lnTo>
                  <a:pt x="1581" y="110"/>
                </a:lnTo>
                <a:lnTo>
                  <a:pt x="1581" y="112"/>
                </a:lnTo>
                <a:lnTo>
                  <a:pt x="1583" y="113"/>
                </a:lnTo>
                <a:lnTo>
                  <a:pt x="1584" y="113"/>
                </a:lnTo>
                <a:lnTo>
                  <a:pt x="1586" y="112"/>
                </a:lnTo>
                <a:lnTo>
                  <a:pt x="1587" y="112"/>
                </a:lnTo>
                <a:lnTo>
                  <a:pt x="1589" y="112"/>
                </a:lnTo>
                <a:lnTo>
                  <a:pt x="1590" y="113"/>
                </a:lnTo>
                <a:lnTo>
                  <a:pt x="1595" y="110"/>
                </a:lnTo>
                <a:lnTo>
                  <a:pt x="1599" y="112"/>
                </a:lnTo>
                <a:lnTo>
                  <a:pt x="1602" y="115"/>
                </a:lnTo>
                <a:lnTo>
                  <a:pt x="1605" y="116"/>
                </a:lnTo>
                <a:lnTo>
                  <a:pt x="1605" y="118"/>
                </a:lnTo>
                <a:lnTo>
                  <a:pt x="1605" y="119"/>
                </a:lnTo>
                <a:lnTo>
                  <a:pt x="1604" y="119"/>
                </a:lnTo>
                <a:lnTo>
                  <a:pt x="1604" y="120"/>
                </a:lnTo>
                <a:lnTo>
                  <a:pt x="1605" y="122"/>
                </a:lnTo>
                <a:lnTo>
                  <a:pt x="1608" y="122"/>
                </a:lnTo>
                <a:lnTo>
                  <a:pt x="1608" y="123"/>
                </a:lnTo>
                <a:lnTo>
                  <a:pt x="1609" y="123"/>
                </a:lnTo>
                <a:lnTo>
                  <a:pt x="1611" y="122"/>
                </a:lnTo>
                <a:lnTo>
                  <a:pt x="1612" y="120"/>
                </a:lnTo>
                <a:lnTo>
                  <a:pt x="1614" y="119"/>
                </a:lnTo>
                <a:lnTo>
                  <a:pt x="1615" y="118"/>
                </a:lnTo>
                <a:lnTo>
                  <a:pt x="1617" y="116"/>
                </a:lnTo>
                <a:lnTo>
                  <a:pt x="1618" y="116"/>
                </a:lnTo>
                <a:lnTo>
                  <a:pt x="1618" y="115"/>
                </a:lnTo>
                <a:lnTo>
                  <a:pt x="1620" y="113"/>
                </a:lnTo>
                <a:lnTo>
                  <a:pt x="1621" y="112"/>
                </a:lnTo>
                <a:lnTo>
                  <a:pt x="1621" y="110"/>
                </a:lnTo>
                <a:lnTo>
                  <a:pt x="1623" y="109"/>
                </a:lnTo>
                <a:lnTo>
                  <a:pt x="1623" y="106"/>
                </a:lnTo>
                <a:lnTo>
                  <a:pt x="1624" y="104"/>
                </a:lnTo>
                <a:lnTo>
                  <a:pt x="1624" y="103"/>
                </a:lnTo>
                <a:lnTo>
                  <a:pt x="1626" y="101"/>
                </a:lnTo>
                <a:lnTo>
                  <a:pt x="1626" y="100"/>
                </a:lnTo>
                <a:lnTo>
                  <a:pt x="1627" y="100"/>
                </a:lnTo>
                <a:lnTo>
                  <a:pt x="1631" y="100"/>
                </a:lnTo>
                <a:lnTo>
                  <a:pt x="1634" y="98"/>
                </a:lnTo>
                <a:lnTo>
                  <a:pt x="1636" y="98"/>
                </a:lnTo>
                <a:lnTo>
                  <a:pt x="1639" y="98"/>
                </a:lnTo>
                <a:lnTo>
                  <a:pt x="1645" y="98"/>
                </a:lnTo>
                <a:lnTo>
                  <a:pt x="1649" y="100"/>
                </a:lnTo>
                <a:lnTo>
                  <a:pt x="1651" y="100"/>
                </a:lnTo>
                <a:lnTo>
                  <a:pt x="1651" y="101"/>
                </a:lnTo>
                <a:lnTo>
                  <a:pt x="1651" y="103"/>
                </a:lnTo>
                <a:lnTo>
                  <a:pt x="1652" y="103"/>
                </a:lnTo>
                <a:lnTo>
                  <a:pt x="1654" y="101"/>
                </a:lnTo>
                <a:lnTo>
                  <a:pt x="1652" y="101"/>
                </a:lnTo>
                <a:lnTo>
                  <a:pt x="1652" y="100"/>
                </a:lnTo>
                <a:lnTo>
                  <a:pt x="1654" y="100"/>
                </a:lnTo>
                <a:lnTo>
                  <a:pt x="1655" y="100"/>
                </a:lnTo>
                <a:lnTo>
                  <a:pt x="1656" y="98"/>
                </a:lnTo>
                <a:lnTo>
                  <a:pt x="1659" y="98"/>
                </a:lnTo>
                <a:lnTo>
                  <a:pt x="1661" y="97"/>
                </a:lnTo>
                <a:lnTo>
                  <a:pt x="1664" y="97"/>
                </a:lnTo>
                <a:lnTo>
                  <a:pt x="1665" y="96"/>
                </a:lnTo>
                <a:lnTo>
                  <a:pt x="1667" y="94"/>
                </a:lnTo>
                <a:lnTo>
                  <a:pt x="1668" y="94"/>
                </a:lnTo>
                <a:lnTo>
                  <a:pt x="1668" y="93"/>
                </a:lnTo>
                <a:lnTo>
                  <a:pt x="1670" y="93"/>
                </a:lnTo>
                <a:lnTo>
                  <a:pt x="1671" y="93"/>
                </a:lnTo>
                <a:lnTo>
                  <a:pt x="1673" y="93"/>
                </a:lnTo>
                <a:lnTo>
                  <a:pt x="1674" y="93"/>
                </a:lnTo>
                <a:lnTo>
                  <a:pt x="1676" y="93"/>
                </a:lnTo>
                <a:lnTo>
                  <a:pt x="1677" y="94"/>
                </a:lnTo>
                <a:lnTo>
                  <a:pt x="1677" y="96"/>
                </a:lnTo>
                <a:lnTo>
                  <a:pt x="1676" y="94"/>
                </a:lnTo>
                <a:lnTo>
                  <a:pt x="1676" y="96"/>
                </a:lnTo>
                <a:lnTo>
                  <a:pt x="1676" y="97"/>
                </a:lnTo>
                <a:lnTo>
                  <a:pt x="1676" y="98"/>
                </a:lnTo>
                <a:lnTo>
                  <a:pt x="1677" y="98"/>
                </a:lnTo>
                <a:lnTo>
                  <a:pt x="1677" y="97"/>
                </a:lnTo>
                <a:lnTo>
                  <a:pt x="1679" y="97"/>
                </a:lnTo>
                <a:lnTo>
                  <a:pt x="1680" y="98"/>
                </a:lnTo>
                <a:lnTo>
                  <a:pt x="1680" y="100"/>
                </a:lnTo>
                <a:lnTo>
                  <a:pt x="1680" y="98"/>
                </a:lnTo>
                <a:lnTo>
                  <a:pt x="1681" y="97"/>
                </a:lnTo>
                <a:lnTo>
                  <a:pt x="1681" y="96"/>
                </a:lnTo>
                <a:lnTo>
                  <a:pt x="1681" y="94"/>
                </a:lnTo>
                <a:lnTo>
                  <a:pt x="1681" y="97"/>
                </a:lnTo>
                <a:lnTo>
                  <a:pt x="1683" y="97"/>
                </a:lnTo>
                <a:lnTo>
                  <a:pt x="1684" y="98"/>
                </a:lnTo>
                <a:lnTo>
                  <a:pt x="1686" y="98"/>
                </a:lnTo>
                <a:lnTo>
                  <a:pt x="1690" y="98"/>
                </a:lnTo>
                <a:lnTo>
                  <a:pt x="1690" y="100"/>
                </a:lnTo>
                <a:lnTo>
                  <a:pt x="1690" y="101"/>
                </a:lnTo>
                <a:lnTo>
                  <a:pt x="1692" y="103"/>
                </a:lnTo>
                <a:lnTo>
                  <a:pt x="1692" y="104"/>
                </a:lnTo>
                <a:lnTo>
                  <a:pt x="1693" y="106"/>
                </a:lnTo>
                <a:lnTo>
                  <a:pt x="1693" y="107"/>
                </a:lnTo>
                <a:lnTo>
                  <a:pt x="1695" y="107"/>
                </a:lnTo>
                <a:lnTo>
                  <a:pt x="1696" y="107"/>
                </a:lnTo>
                <a:lnTo>
                  <a:pt x="1698" y="104"/>
                </a:lnTo>
                <a:lnTo>
                  <a:pt x="1698" y="103"/>
                </a:lnTo>
                <a:lnTo>
                  <a:pt x="1699" y="101"/>
                </a:lnTo>
                <a:lnTo>
                  <a:pt x="1699" y="103"/>
                </a:lnTo>
                <a:lnTo>
                  <a:pt x="1699" y="104"/>
                </a:lnTo>
                <a:lnTo>
                  <a:pt x="1701" y="104"/>
                </a:lnTo>
                <a:lnTo>
                  <a:pt x="1701" y="106"/>
                </a:lnTo>
                <a:lnTo>
                  <a:pt x="1701" y="109"/>
                </a:lnTo>
                <a:lnTo>
                  <a:pt x="1702" y="120"/>
                </a:lnTo>
                <a:lnTo>
                  <a:pt x="1705" y="128"/>
                </a:lnTo>
                <a:lnTo>
                  <a:pt x="1706" y="129"/>
                </a:lnTo>
                <a:lnTo>
                  <a:pt x="1708" y="129"/>
                </a:lnTo>
                <a:lnTo>
                  <a:pt x="1709" y="128"/>
                </a:lnTo>
                <a:lnTo>
                  <a:pt x="1709" y="126"/>
                </a:lnTo>
                <a:lnTo>
                  <a:pt x="1709" y="125"/>
                </a:lnTo>
                <a:lnTo>
                  <a:pt x="1708" y="126"/>
                </a:lnTo>
                <a:lnTo>
                  <a:pt x="1708" y="128"/>
                </a:lnTo>
                <a:lnTo>
                  <a:pt x="1706" y="128"/>
                </a:lnTo>
                <a:lnTo>
                  <a:pt x="1705" y="126"/>
                </a:lnTo>
                <a:lnTo>
                  <a:pt x="1703" y="120"/>
                </a:lnTo>
                <a:lnTo>
                  <a:pt x="1702" y="110"/>
                </a:lnTo>
                <a:lnTo>
                  <a:pt x="1702" y="106"/>
                </a:lnTo>
                <a:lnTo>
                  <a:pt x="1702" y="107"/>
                </a:lnTo>
                <a:lnTo>
                  <a:pt x="1703" y="110"/>
                </a:lnTo>
                <a:lnTo>
                  <a:pt x="1703" y="112"/>
                </a:lnTo>
                <a:lnTo>
                  <a:pt x="1703" y="113"/>
                </a:lnTo>
                <a:lnTo>
                  <a:pt x="1705" y="115"/>
                </a:lnTo>
                <a:lnTo>
                  <a:pt x="1705" y="116"/>
                </a:lnTo>
                <a:lnTo>
                  <a:pt x="1705" y="118"/>
                </a:lnTo>
                <a:lnTo>
                  <a:pt x="1705" y="119"/>
                </a:lnTo>
                <a:lnTo>
                  <a:pt x="1705" y="118"/>
                </a:lnTo>
                <a:lnTo>
                  <a:pt x="1706" y="116"/>
                </a:lnTo>
                <a:lnTo>
                  <a:pt x="1706" y="115"/>
                </a:lnTo>
                <a:lnTo>
                  <a:pt x="1706" y="113"/>
                </a:lnTo>
                <a:lnTo>
                  <a:pt x="1706" y="112"/>
                </a:lnTo>
                <a:lnTo>
                  <a:pt x="1708" y="110"/>
                </a:lnTo>
                <a:lnTo>
                  <a:pt x="1709" y="109"/>
                </a:lnTo>
                <a:lnTo>
                  <a:pt x="1709" y="107"/>
                </a:lnTo>
                <a:lnTo>
                  <a:pt x="1708" y="104"/>
                </a:lnTo>
                <a:lnTo>
                  <a:pt x="1708" y="103"/>
                </a:lnTo>
                <a:lnTo>
                  <a:pt x="1706" y="103"/>
                </a:lnTo>
                <a:lnTo>
                  <a:pt x="1705" y="101"/>
                </a:lnTo>
                <a:lnTo>
                  <a:pt x="1703" y="101"/>
                </a:lnTo>
                <a:lnTo>
                  <a:pt x="1703" y="103"/>
                </a:lnTo>
                <a:lnTo>
                  <a:pt x="1703" y="101"/>
                </a:lnTo>
                <a:lnTo>
                  <a:pt x="1703" y="100"/>
                </a:lnTo>
                <a:lnTo>
                  <a:pt x="1705" y="100"/>
                </a:lnTo>
                <a:lnTo>
                  <a:pt x="1709" y="101"/>
                </a:lnTo>
                <a:lnTo>
                  <a:pt x="1711" y="101"/>
                </a:lnTo>
                <a:lnTo>
                  <a:pt x="1712" y="100"/>
                </a:lnTo>
                <a:lnTo>
                  <a:pt x="1714" y="101"/>
                </a:lnTo>
                <a:lnTo>
                  <a:pt x="1715" y="101"/>
                </a:lnTo>
                <a:lnTo>
                  <a:pt x="1717" y="103"/>
                </a:lnTo>
                <a:lnTo>
                  <a:pt x="1723" y="106"/>
                </a:lnTo>
                <a:lnTo>
                  <a:pt x="1726" y="107"/>
                </a:lnTo>
                <a:lnTo>
                  <a:pt x="1727" y="107"/>
                </a:lnTo>
                <a:lnTo>
                  <a:pt x="1730" y="109"/>
                </a:lnTo>
                <a:lnTo>
                  <a:pt x="1734" y="112"/>
                </a:lnTo>
                <a:lnTo>
                  <a:pt x="1736" y="113"/>
                </a:lnTo>
                <a:lnTo>
                  <a:pt x="1736" y="115"/>
                </a:lnTo>
                <a:lnTo>
                  <a:pt x="1736" y="118"/>
                </a:lnTo>
                <a:lnTo>
                  <a:pt x="1734" y="118"/>
                </a:lnTo>
                <a:lnTo>
                  <a:pt x="1733" y="118"/>
                </a:lnTo>
                <a:lnTo>
                  <a:pt x="1731" y="119"/>
                </a:lnTo>
                <a:lnTo>
                  <a:pt x="1730" y="119"/>
                </a:lnTo>
                <a:lnTo>
                  <a:pt x="1730" y="120"/>
                </a:lnTo>
                <a:lnTo>
                  <a:pt x="1730" y="122"/>
                </a:lnTo>
                <a:lnTo>
                  <a:pt x="1728" y="123"/>
                </a:lnTo>
                <a:lnTo>
                  <a:pt x="1727" y="128"/>
                </a:lnTo>
                <a:lnTo>
                  <a:pt x="1726" y="129"/>
                </a:lnTo>
                <a:lnTo>
                  <a:pt x="1726" y="131"/>
                </a:lnTo>
                <a:lnTo>
                  <a:pt x="1724" y="129"/>
                </a:lnTo>
                <a:lnTo>
                  <a:pt x="1724" y="131"/>
                </a:lnTo>
                <a:lnTo>
                  <a:pt x="1723" y="131"/>
                </a:lnTo>
                <a:lnTo>
                  <a:pt x="1723" y="132"/>
                </a:lnTo>
                <a:lnTo>
                  <a:pt x="1724" y="132"/>
                </a:lnTo>
                <a:lnTo>
                  <a:pt x="1723" y="135"/>
                </a:lnTo>
                <a:lnTo>
                  <a:pt x="1723" y="137"/>
                </a:lnTo>
                <a:lnTo>
                  <a:pt x="1721" y="138"/>
                </a:lnTo>
                <a:lnTo>
                  <a:pt x="1720" y="138"/>
                </a:lnTo>
                <a:lnTo>
                  <a:pt x="1718" y="138"/>
                </a:lnTo>
                <a:lnTo>
                  <a:pt x="1718" y="140"/>
                </a:lnTo>
                <a:lnTo>
                  <a:pt x="1720" y="145"/>
                </a:lnTo>
                <a:lnTo>
                  <a:pt x="1720" y="147"/>
                </a:lnTo>
                <a:lnTo>
                  <a:pt x="1720" y="148"/>
                </a:lnTo>
                <a:lnTo>
                  <a:pt x="1718" y="148"/>
                </a:lnTo>
                <a:lnTo>
                  <a:pt x="1718" y="150"/>
                </a:lnTo>
                <a:lnTo>
                  <a:pt x="1717" y="150"/>
                </a:lnTo>
                <a:lnTo>
                  <a:pt x="1717" y="148"/>
                </a:lnTo>
                <a:lnTo>
                  <a:pt x="1715" y="148"/>
                </a:lnTo>
                <a:lnTo>
                  <a:pt x="1715" y="147"/>
                </a:lnTo>
                <a:lnTo>
                  <a:pt x="1715" y="145"/>
                </a:lnTo>
                <a:lnTo>
                  <a:pt x="1715" y="144"/>
                </a:lnTo>
                <a:lnTo>
                  <a:pt x="1715" y="145"/>
                </a:lnTo>
                <a:lnTo>
                  <a:pt x="1715" y="147"/>
                </a:lnTo>
                <a:lnTo>
                  <a:pt x="1715" y="148"/>
                </a:lnTo>
                <a:lnTo>
                  <a:pt x="1714" y="148"/>
                </a:lnTo>
                <a:lnTo>
                  <a:pt x="1712" y="148"/>
                </a:lnTo>
                <a:lnTo>
                  <a:pt x="1712" y="150"/>
                </a:lnTo>
                <a:lnTo>
                  <a:pt x="1714" y="150"/>
                </a:lnTo>
                <a:lnTo>
                  <a:pt x="1714" y="148"/>
                </a:lnTo>
                <a:lnTo>
                  <a:pt x="1715" y="148"/>
                </a:lnTo>
                <a:lnTo>
                  <a:pt x="1715" y="150"/>
                </a:lnTo>
                <a:lnTo>
                  <a:pt x="1717" y="150"/>
                </a:lnTo>
                <a:lnTo>
                  <a:pt x="1717" y="151"/>
                </a:lnTo>
                <a:lnTo>
                  <a:pt x="1718" y="151"/>
                </a:lnTo>
                <a:lnTo>
                  <a:pt x="1718" y="150"/>
                </a:lnTo>
                <a:lnTo>
                  <a:pt x="1718" y="148"/>
                </a:lnTo>
                <a:lnTo>
                  <a:pt x="1720" y="148"/>
                </a:lnTo>
                <a:lnTo>
                  <a:pt x="1720" y="150"/>
                </a:lnTo>
                <a:lnTo>
                  <a:pt x="1721" y="153"/>
                </a:lnTo>
                <a:lnTo>
                  <a:pt x="1721" y="154"/>
                </a:lnTo>
                <a:lnTo>
                  <a:pt x="1723" y="154"/>
                </a:lnTo>
                <a:lnTo>
                  <a:pt x="1724" y="154"/>
                </a:lnTo>
                <a:lnTo>
                  <a:pt x="1726" y="156"/>
                </a:lnTo>
                <a:lnTo>
                  <a:pt x="1727" y="156"/>
                </a:lnTo>
                <a:lnTo>
                  <a:pt x="1728" y="156"/>
                </a:lnTo>
                <a:lnTo>
                  <a:pt x="1728" y="154"/>
                </a:lnTo>
                <a:lnTo>
                  <a:pt x="1730" y="156"/>
                </a:lnTo>
                <a:lnTo>
                  <a:pt x="1731" y="157"/>
                </a:lnTo>
                <a:lnTo>
                  <a:pt x="1733" y="157"/>
                </a:lnTo>
                <a:lnTo>
                  <a:pt x="1734" y="159"/>
                </a:lnTo>
                <a:lnTo>
                  <a:pt x="1736" y="159"/>
                </a:lnTo>
                <a:lnTo>
                  <a:pt x="1737" y="159"/>
                </a:lnTo>
                <a:lnTo>
                  <a:pt x="1739" y="159"/>
                </a:lnTo>
                <a:lnTo>
                  <a:pt x="1740" y="159"/>
                </a:lnTo>
                <a:lnTo>
                  <a:pt x="1740" y="157"/>
                </a:lnTo>
                <a:lnTo>
                  <a:pt x="1742" y="157"/>
                </a:lnTo>
                <a:lnTo>
                  <a:pt x="1743" y="159"/>
                </a:lnTo>
                <a:lnTo>
                  <a:pt x="1745" y="159"/>
                </a:lnTo>
                <a:lnTo>
                  <a:pt x="1745" y="160"/>
                </a:lnTo>
                <a:lnTo>
                  <a:pt x="1745" y="163"/>
                </a:lnTo>
                <a:lnTo>
                  <a:pt x="1743" y="163"/>
                </a:lnTo>
                <a:lnTo>
                  <a:pt x="1742" y="163"/>
                </a:lnTo>
                <a:lnTo>
                  <a:pt x="1742" y="162"/>
                </a:lnTo>
                <a:lnTo>
                  <a:pt x="1740" y="162"/>
                </a:lnTo>
                <a:lnTo>
                  <a:pt x="1739" y="162"/>
                </a:lnTo>
                <a:lnTo>
                  <a:pt x="1739" y="160"/>
                </a:lnTo>
                <a:lnTo>
                  <a:pt x="1737" y="160"/>
                </a:lnTo>
                <a:lnTo>
                  <a:pt x="1736" y="160"/>
                </a:lnTo>
                <a:lnTo>
                  <a:pt x="1736" y="159"/>
                </a:lnTo>
                <a:lnTo>
                  <a:pt x="1734" y="160"/>
                </a:lnTo>
                <a:lnTo>
                  <a:pt x="1733" y="162"/>
                </a:lnTo>
                <a:lnTo>
                  <a:pt x="1731" y="162"/>
                </a:lnTo>
                <a:lnTo>
                  <a:pt x="1731" y="160"/>
                </a:lnTo>
                <a:lnTo>
                  <a:pt x="1730" y="160"/>
                </a:lnTo>
                <a:lnTo>
                  <a:pt x="1730" y="162"/>
                </a:lnTo>
                <a:lnTo>
                  <a:pt x="1728" y="162"/>
                </a:lnTo>
                <a:lnTo>
                  <a:pt x="1727" y="162"/>
                </a:lnTo>
                <a:lnTo>
                  <a:pt x="1727" y="160"/>
                </a:lnTo>
                <a:lnTo>
                  <a:pt x="1726" y="160"/>
                </a:lnTo>
                <a:lnTo>
                  <a:pt x="1724" y="160"/>
                </a:lnTo>
                <a:lnTo>
                  <a:pt x="1723" y="160"/>
                </a:lnTo>
                <a:lnTo>
                  <a:pt x="1723" y="162"/>
                </a:lnTo>
                <a:lnTo>
                  <a:pt x="1721" y="162"/>
                </a:lnTo>
                <a:lnTo>
                  <a:pt x="1721" y="160"/>
                </a:lnTo>
                <a:lnTo>
                  <a:pt x="1720" y="160"/>
                </a:lnTo>
                <a:lnTo>
                  <a:pt x="1718" y="160"/>
                </a:lnTo>
                <a:lnTo>
                  <a:pt x="1717" y="160"/>
                </a:lnTo>
                <a:lnTo>
                  <a:pt x="1717" y="159"/>
                </a:lnTo>
                <a:lnTo>
                  <a:pt x="1715" y="159"/>
                </a:lnTo>
                <a:lnTo>
                  <a:pt x="1715" y="160"/>
                </a:lnTo>
                <a:lnTo>
                  <a:pt x="1714" y="160"/>
                </a:lnTo>
                <a:lnTo>
                  <a:pt x="1712" y="162"/>
                </a:lnTo>
                <a:lnTo>
                  <a:pt x="1712" y="163"/>
                </a:lnTo>
                <a:lnTo>
                  <a:pt x="1711" y="162"/>
                </a:lnTo>
                <a:lnTo>
                  <a:pt x="1709" y="163"/>
                </a:lnTo>
                <a:lnTo>
                  <a:pt x="1709" y="165"/>
                </a:lnTo>
                <a:lnTo>
                  <a:pt x="1709" y="166"/>
                </a:lnTo>
                <a:lnTo>
                  <a:pt x="1711" y="166"/>
                </a:lnTo>
                <a:lnTo>
                  <a:pt x="1712" y="166"/>
                </a:lnTo>
                <a:lnTo>
                  <a:pt x="1712" y="165"/>
                </a:lnTo>
                <a:lnTo>
                  <a:pt x="1714" y="165"/>
                </a:lnTo>
                <a:lnTo>
                  <a:pt x="1714" y="166"/>
                </a:lnTo>
                <a:lnTo>
                  <a:pt x="1715" y="166"/>
                </a:lnTo>
                <a:lnTo>
                  <a:pt x="1715" y="168"/>
                </a:lnTo>
                <a:lnTo>
                  <a:pt x="1717" y="168"/>
                </a:lnTo>
                <a:lnTo>
                  <a:pt x="1718" y="168"/>
                </a:lnTo>
                <a:lnTo>
                  <a:pt x="1720" y="166"/>
                </a:lnTo>
                <a:lnTo>
                  <a:pt x="1721" y="165"/>
                </a:lnTo>
                <a:lnTo>
                  <a:pt x="1723" y="165"/>
                </a:lnTo>
                <a:lnTo>
                  <a:pt x="1724" y="166"/>
                </a:lnTo>
                <a:lnTo>
                  <a:pt x="1726" y="165"/>
                </a:lnTo>
                <a:lnTo>
                  <a:pt x="1727" y="165"/>
                </a:lnTo>
                <a:lnTo>
                  <a:pt x="1727" y="166"/>
                </a:lnTo>
                <a:lnTo>
                  <a:pt x="1726" y="166"/>
                </a:lnTo>
                <a:lnTo>
                  <a:pt x="1726" y="168"/>
                </a:lnTo>
                <a:lnTo>
                  <a:pt x="1727" y="168"/>
                </a:lnTo>
                <a:lnTo>
                  <a:pt x="1728" y="168"/>
                </a:lnTo>
                <a:lnTo>
                  <a:pt x="1728" y="166"/>
                </a:lnTo>
                <a:lnTo>
                  <a:pt x="1730" y="166"/>
                </a:lnTo>
                <a:lnTo>
                  <a:pt x="1731" y="166"/>
                </a:lnTo>
                <a:lnTo>
                  <a:pt x="1731" y="168"/>
                </a:lnTo>
                <a:lnTo>
                  <a:pt x="1733" y="168"/>
                </a:lnTo>
                <a:lnTo>
                  <a:pt x="1734" y="168"/>
                </a:lnTo>
                <a:lnTo>
                  <a:pt x="1736" y="168"/>
                </a:lnTo>
                <a:lnTo>
                  <a:pt x="1736" y="166"/>
                </a:lnTo>
                <a:lnTo>
                  <a:pt x="1737" y="166"/>
                </a:lnTo>
                <a:lnTo>
                  <a:pt x="1739" y="166"/>
                </a:lnTo>
                <a:lnTo>
                  <a:pt x="1739" y="165"/>
                </a:lnTo>
                <a:lnTo>
                  <a:pt x="1739" y="166"/>
                </a:lnTo>
                <a:lnTo>
                  <a:pt x="1740" y="166"/>
                </a:lnTo>
                <a:lnTo>
                  <a:pt x="1742" y="166"/>
                </a:lnTo>
                <a:lnTo>
                  <a:pt x="1743" y="166"/>
                </a:lnTo>
                <a:lnTo>
                  <a:pt x="1745" y="166"/>
                </a:lnTo>
                <a:lnTo>
                  <a:pt x="1746" y="166"/>
                </a:lnTo>
                <a:lnTo>
                  <a:pt x="1748" y="165"/>
                </a:lnTo>
                <a:lnTo>
                  <a:pt x="1748" y="163"/>
                </a:lnTo>
                <a:lnTo>
                  <a:pt x="1749" y="163"/>
                </a:lnTo>
                <a:lnTo>
                  <a:pt x="1749" y="165"/>
                </a:lnTo>
                <a:lnTo>
                  <a:pt x="1749" y="163"/>
                </a:lnTo>
                <a:lnTo>
                  <a:pt x="1751" y="163"/>
                </a:lnTo>
                <a:lnTo>
                  <a:pt x="1752" y="163"/>
                </a:lnTo>
                <a:lnTo>
                  <a:pt x="1753" y="165"/>
                </a:lnTo>
                <a:lnTo>
                  <a:pt x="1755" y="165"/>
                </a:lnTo>
                <a:lnTo>
                  <a:pt x="1756" y="165"/>
                </a:lnTo>
                <a:lnTo>
                  <a:pt x="1758" y="165"/>
                </a:lnTo>
                <a:lnTo>
                  <a:pt x="1759" y="165"/>
                </a:lnTo>
                <a:lnTo>
                  <a:pt x="1759" y="166"/>
                </a:lnTo>
                <a:lnTo>
                  <a:pt x="1761" y="166"/>
                </a:lnTo>
                <a:lnTo>
                  <a:pt x="1762" y="166"/>
                </a:lnTo>
                <a:lnTo>
                  <a:pt x="1764" y="166"/>
                </a:lnTo>
                <a:lnTo>
                  <a:pt x="1765" y="165"/>
                </a:lnTo>
                <a:lnTo>
                  <a:pt x="1767" y="165"/>
                </a:lnTo>
                <a:lnTo>
                  <a:pt x="1768" y="165"/>
                </a:lnTo>
                <a:lnTo>
                  <a:pt x="1768" y="166"/>
                </a:lnTo>
                <a:lnTo>
                  <a:pt x="1768" y="165"/>
                </a:lnTo>
                <a:lnTo>
                  <a:pt x="1768" y="166"/>
                </a:lnTo>
                <a:lnTo>
                  <a:pt x="1767" y="166"/>
                </a:lnTo>
                <a:lnTo>
                  <a:pt x="1768" y="166"/>
                </a:lnTo>
                <a:lnTo>
                  <a:pt x="1767" y="166"/>
                </a:lnTo>
                <a:lnTo>
                  <a:pt x="1767" y="168"/>
                </a:lnTo>
                <a:lnTo>
                  <a:pt x="1767" y="169"/>
                </a:lnTo>
                <a:lnTo>
                  <a:pt x="1767" y="168"/>
                </a:lnTo>
                <a:lnTo>
                  <a:pt x="1767" y="166"/>
                </a:lnTo>
                <a:lnTo>
                  <a:pt x="1765" y="166"/>
                </a:lnTo>
                <a:lnTo>
                  <a:pt x="1765" y="168"/>
                </a:lnTo>
                <a:lnTo>
                  <a:pt x="1765" y="169"/>
                </a:lnTo>
                <a:lnTo>
                  <a:pt x="1765" y="170"/>
                </a:lnTo>
                <a:lnTo>
                  <a:pt x="1765" y="172"/>
                </a:lnTo>
                <a:lnTo>
                  <a:pt x="1764" y="172"/>
                </a:lnTo>
                <a:lnTo>
                  <a:pt x="1764" y="173"/>
                </a:lnTo>
                <a:lnTo>
                  <a:pt x="1761" y="173"/>
                </a:lnTo>
                <a:lnTo>
                  <a:pt x="1759" y="173"/>
                </a:lnTo>
                <a:lnTo>
                  <a:pt x="1758" y="173"/>
                </a:lnTo>
                <a:lnTo>
                  <a:pt x="1758" y="175"/>
                </a:lnTo>
                <a:lnTo>
                  <a:pt x="1762" y="175"/>
                </a:lnTo>
                <a:lnTo>
                  <a:pt x="1762" y="176"/>
                </a:lnTo>
                <a:lnTo>
                  <a:pt x="1764" y="176"/>
                </a:lnTo>
                <a:lnTo>
                  <a:pt x="1765" y="176"/>
                </a:lnTo>
                <a:lnTo>
                  <a:pt x="1765" y="173"/>
                </a:lnTo>
                <a:lnTo>
                  <a:pt x="1767" y="173"/>
                </a:lnTo>
                <a:lnTo>
                  <a:pt x="1767" y="175"/>
                </a:lnTo>
                <a:lnTo>
                  <a:pt x="1767" y="176"/>
                </a:lnTo>
                <a:lnTo>
                  <a:pt x="1765" y="176"/>
                </a:lnTo>
                <a:lnTo>
                  <a:pt x="1764" y="178"/>
                </a:lnTo>
                <a:lnTo>
                  <a:pt x="1762" y="178"/>
                </a:lnTo>
                <a:lnTo>
                  <a:pt x="1761" y="178"/>
                </a:lnTo>
                <a:lnTo>
                  <a:pt x="1759" y="178"/>
                </a:lnTo>
                <a:lnTo>
                  <a:pt x="1759" y="179"/>
                </a:lnTo>
                <a:lnTo>
                  <a:pt x="1758" y="179"/>
                </a:lnTo>
                <a:lnTo>
                  <a:pt x="1755" y="179"/>
                </a:lnTo>
                <a:lnTo>
                  <a:pt x="1753" y="182"/>
                </a:lnTo>
                <a:lnTo>
                  <a:pt x="1752" y="182"/>
                </a:lnTo>
                <a:lnTo>
                  <a:pt x="1751" y="182"/>
                </a:lnTo>
                <a:lnTo>
                  <a:pt x="1751" y="184"/>
                </a:lnTo>
                <a:lnTo>
                  <a:pt x="1752" y="184"/>
                </a:lnTo>
                <a:lnTo>
                  <a:pt x="1752" y="185"/>
                </a:lnTo>
                <a:lnTo>
                  <a:pt x="1752" y="187"/>
                </a:lnTo>
                <a:lnTo>
                  <a:pt x="1752" y="188"/>
                </a:lnTo>
                <a:lnTo>
                  <a:pt x="1751" y="188"/>
                </a:lnTo>
                <a:lnTo>
                  <a:pt x="1751" y="190"/>
                </a:lnTo>
                <a:lnTo>
                  <a:pt x="1752" y="190"/>
                </a:lnTo>
                <a:lnTo>
                  <a:pt x="1752" y="188"/>
                </a:lnTo>
                <a:lnTo>
                  <a:pt x="1753" y="188"/>
                </a:lnTo>
                <a:lnTo>
                  <a:pt x="1753" y="187"/>
                </a:lnTo>
                <a:lnTo>
                  <a:pt x="1753" y="185"/>
                </a:lnTo>
                <a:lnTo>
                  <a:pt x="1755" y="187"/>
                </a:lnTo>
                <a:lnTo>
                  <a:pt x="1755" y="188"/>
                </a:lnTo>
                <a:lnTo>
                  <a:pt x="1756" y="188"/>
                </a:lnTo>
                <a:lnTo>
                  <a:pt x="1758" y="188"/>
                </a:lnTo>
                <a:lnTo>
                  <a:pt x="1759" y="188"/>
                </a:lnTo>
                <a:lnTo>
                  <a:pt x="1761" y="188"/>
                </a:lnTo>
                <a:lnTo>
                  <a:pt x="1762" y="188"/>
                </a:lnTo>
                <a:lnTo>
                  <a:pt x="1762" y="187"/>
                </a:lnTo>
                <a:lnTo>
                  <a:pt x="1765" y="188"/>
                </a:lnTo>
                <a:lnTo>
                  <a:pt x="1767" y="188"/>
                </a:lnTo>
                <a:lnTo>
                  <a:pt x="1768" y="188"/>
                </a:lnTo>
                <a:lnTo>
                  <a:pt x="1770" y="188"/>
                </a:lnTo>
                <a:lnTo>
                  <a:pt x="1770" y="187"/>
                </a:lnTo>
                <a:lnTo>
                  <a:pt x="1771" y="187"/>
                </a:lnTo>
                <a:lnTo>
                  <a:pt x="1771" y="188"/>
                </a:lnTo>
                <a:lnTo>
                  <a:pt x="1773" y="188"/>
                </a:lnTo>
                <a:lnTo>
                  <a:pt x="1774" y="188"/>
                </a:lnTo>
                <a:lnTo>
                  <a:pt x="1774" y="187"/>
                </a:lnTo>
                <a:lnTo>
                  <a:pt x="1777" y="187"/>
                </a:lnTo>
                <a:lnTo>
                  <a:pt x="1777" y="188"/>
                </a:lnTo>
                <a:lnTo>
                  <a:pt x="1778" y="188"/>
                </a:lnTo>
                <a:lnTo>
                  <a:pt x="1780" y="188"/>
                </a:lnTo>
                <a:lnTo>
                  <a:pt x="1781" y="190"/>
                </a:lnTo>
                <a:lnTo>
                  <a:pt x="1783" y="190"/>
                </a:lnTo>
                <a:lnTo>
                  <a:pt x="1784" y="190"/>
                </a:lnTo>
                <a:lnTo>
                  <a:pt x="1786" y="190"/>
                </a:lnTo>
                <a:lnTo>
                  <a:pt x="1789" y="191"/>
                </a:lnTo>
                <a:lnTo>
                  <a:pt x="1789" y="192"/>
                </a:lnTo>
                <a:lnTo>
                  <a:pt x="1790" y="191"/>
                </a:lnTo>
                <a:lnTo>
                  <a:pt x="1790" y="192"/>
                </a:lnTo>
                <a:lnTo>
                  <a:pt x="1792" y="192"/>
                </a:lnTo>
                <a:lnTo>
                  <a:pt x="1793" y="192"/>
                </a:lnTo>
                <a:lnTo>
                  <a:pt x="1793" y="194"/>
                </a:lnTo>
                <a:lnTo>
                  <a:pt x="1795" y="194"/>
                </a:lnTo>
                <a:lnTo>
                  <a:pt x="1795" y="195"/>
                </a:lnTo>
                <a:lnTo>
                  <a:pt x="1796" y="197"/>
                </a:lnTo>
                <a:lnTo>
                  <a:pt x="1798" y="197"/>
                </a:lnTo>
                <a:lnTo>
                  <a:pt x="1798" y="198"/>
                </a:lnTo>
                <a:lnTo>
                  <a:pt x="1799" y="198"/>
                </a:lnTo>
                <a:lnTo>
                  <a:pt x="1799" y="200"/>
                </a:lnTo>
                <a:lnTo>
                  <a:pt x="1799" y="201"/>
                </a:lnTo>
                <a:lnTo>
                  <a:pt x="1799" y="203"/>
                </a:lnTo>
                <a:lnTo>
                  <a:pt x="1800" y="203"/>
                </a:lnTo>
                <a:lnTo>
                  <a:pt x="1800" y="204"/>
                </a:lnTo>
                <a:lnTo>
                  <a:pt x="1802" y="203"/>
                </a:lnTo>
                <a:lnTo>
                  <a:pt x="1802" y="201"/>
                </a:lnTo>
                <a:lnTo>
                  <a:pt x="1802" y="203"/>
                </a:lnTo>
                <a:lnTo>
                  <a:pt x="1800" y="203"/>
                </a:lnTo>
                <a:lnTo>
                  <a:pt x="1799" y="201"/>
                </a:lnTo>
                <a:lnTo>
                  <a:pt x="1800" y="201"/>
                </a:lnTo>
                <a:lnTo>
                  <a:pt x="1800" y="200"/>
                </a:lnTo>
                <a:lnTo>
                  <a:pt x="1802" y="200"/>
                </a:lnTo>
                <a:lnTo>
                  <a:pt x="1802" y="201"/>
                </a:lnTo>
                <a:lnTo>
                  <a:pt x="1803" y="201"/>
                </a:lnTo>
                <a:lnTo>
                  <a:pt x="1803" y="200"/>
                </a:lnTo>
                <a:lnTo>
                  <a:pt x="1803" y="198"/>
                </a:lnTo>
                <a:lnTo>
                  <a:pt x="1802" y="198"/>
                </a:lnTo>
                <a:lnTo>
                  <a:pt x="1802" y="197"/>
                </a:lnTo>
                <a:lnTo>
                  <a:pt x="1800" y="194"/>
                </a:lnTo>
                <a:lnTo>
                  <a:pt x="1800" y="192"/>
                </a:lnTo>
                <a:lnTo>
                  <a:pt x="1800" y="191"/>
                </a:lnTo>
                <a:lnTo>
                  <a:pt x="1802" y="191"/>
                </a:lnTo>
                <a:lnTo>
                  <a:pt x="1802" y="190"/>
                </a:lnTo>
                <a:lnTo>
                  <a:pt x="1803" y="188"/>
                </a:lnTo>
                <a:lnTo>
                  <a:pt x="1805" y="188"/>
                </a:lnTo>
                <a:lnTo>
                  <a:pt x="1805" y="187"/>
                </a:lnTo>
                <a:lnTo>
                  <a:pt x="1805" y="190"/>
                </a:lnTo>
                <a:lnTo>
                  <a:pt x="1806" y="192"/>
                </a:lnTo>
                <a:lnTo>
                  <a:pt x="1808" y="194"/>
                </a:lnTo>
                <a:lnTo>
                  <a:pt x="1806" y="197"/>
                </a:lnTo>
                <a:lnTo>
                  <a:pt x="1808" y="198"/>
                </a:lnTo>
                <a:lnTo>
                  <a:pt x="1808" y="200"/>
                </a:lnTo>
                <a:lnTo>
                  <a:pt x="1809" y="200"/>
                </a:lnTo>
                <a:lnTo>
                  <a:pt x="1809" y="201"/>
                </a:lnTo>
                <a:lnTo>
                  <a:pt x="1809" y="203"/>
                </a:lnTo>
                <a:lnTo>
                  <a:pt x="1809" y="204"/>
                </a:lnTo>
                <a:lnTo>
                  <a:pt x="1808" y="207"/>
                </a:lnTo>
                <a:lnTo>
                  <a:pt x="1808" y="209"/>
                </a:lnTo>
                <a:lnTo>
                  <a:pt x="1809" y="209"/>
                </a:lnTo>
                <a:lnTo>
                  <a:pt x="1809" y="210"/>
                </a:lnTo>
                <a:lnTo>
                  <a:pt x="1811" y="210"/>
                </a:lnTo>
                <a:lnTo>
                  <a:pt x="1811" y="212"/>
                </a:lnTo>
                <a:lnTo>
                  <a:pt x="1811" y="213"/>
                </a:lnTo>
                <a:lnTo>
                  <a:pt x="1811" y="215"/>
                </a:lnTo>
                <a:lnTo>
                  <a:pt x="1811" y="216"/>
                </a:lnTo>
                <a:lnTo>
                  <a:pt x="1812" y="216"/>
                </a:lnTo>
                <a:lnTo>
                  <a:pt x="1812" y="217"/>
                </a:lnTo>
                <a:lnTo>
                  <a:pt x="1812" y="222"/>
                </a:lnTo>
                <a:lnTo>
                  <a:pt x="1812" y="223"/>
                </a:lnTo>
                <a:lnTo>
                  <a:pt x="1812" y="222"/>
                </a:lnTo>
                <a:lnTo>
                  <a:pt x="1814" y="217"/>
                </a:lnTo>
                <a:lnTo>
                  <a:pt x="1814" y="215"/>
                </a:lnTo>
                <a:lnTo>
                  <a:pt x="1812" y="215"/>
                </a:lnTo>
                <a:lnTo>
                  <a:pt x="1812" y="213"/>
                </a:lnTo>
                <a:lnTo>
                  <a:pt x="1812" y="212"/>
                </a:lnTo>
                <a:lnTo>
                  <a:pt x="1812" y="210"/>
                </a:lnTo>
                <a:lnTo>
                  <a:pt x="1811" y="210"/>
                </a:lnTo>
                <a:lnTo>
                  <a:pt x="1811" y="209"/>
                </a:lnTo>
                <a:lnTo>
                  <a:pt x="1809" y="209"/>
                </a:lnTo>
                <a:lnTo>
                  <a:pt x="1809" y="207"/>
                </a:lnTo>
                <a:lnTo>
                  <a:pt x="1809" y="206"/>
                </a:lnTo>
                <a:lnTo>
                  <a:pt x="1809" y="204"/>
                </a:lnTo>
                <a:lnTo>
                  <a:pt x="1811" y="203"/>
                </a:lnTo>
                <a:lnTo>
                  <a:pt x="1811" y="201"/>
                </a:lnTo>
                <a:lnTo>
                  <a:pt x="1809" y="201"/>
                </a:lnTo>
                <a:lnTo>
                  <a:pt x="1808" y="198"/>
                </a:lnTo>
                <a:lnTo>
                  <a:pt x="1808" y="197"/>
                </a:lnTo>
                <a:lnTo>
                  <a:pt x="1808" y="195"/>
                </a:lnTo>
                <a:lnTo>
                  <a:pt x="1808" y="194"/>
                </a:lnTo>
                <a:lnTo>
                  <a:pt x="1809" y="192"/>
                </a:lnTo>
                <a:lnTo>
                  <a:pt x="1809" y="191"/>
                </a:lnTo>
                <a:lnTo>
                  <a:pt x="1809" y="190"/>
                </a:lnTo>
                <a:lnTo>
                  <a:pt x="1809" y="188"/>
                </a:lnTo>
                <a:lnTo>
                  <a:pt x="1809" y="187"/>
                </a:lnTo>
                <a:lnTo>
                  <a:pt x="1809" y="185"/>
                </a:lnTo>
                <a:lnTo>
                  <a:pt x="1811" y="185"/>
                </a:lnTo>
                <a:lnTo>
                  <a:pt x="1811" y="187"/>
                </a:lnTo>
                <a:lnTo>
                  <a:pt x="1812" y="187"/>
                </a:lnTo>
                <a:lnTo>
                  <a:pt x="1814" y="187"/>
                </a:lnTo>
                <a:lnTo>
                  <a:pt x="1814" y="185"/>
                </a:lnTo>
                <a:lnTo>
                  <a:pt x="1815" y="185"/>
                </a:lnTo>
                <a:lnTo>
                  <a:pt x="1817" y="185"/>
                </a:lnTo>
                <a:lnTo>
                  <a:pt x="1817" y="184"/>
                </a:lnTo>
                <a:lnTo>
                  <a:pt x="1820" y="182"/>
                </a:lnTo>
                <a:lnTo>
                  <a:pt x="1820" y="184"/>
                </a:lnTo>
                <a:lnTo>
                  <a:pt x="1821" y="184"/>
                </a:lnTo>
                <a:lnTo>
                  <a:pt x="1823" y="184"/>
                </a:lnTo>
                <a:lnTo>
                  <a:pt x="1824" y="182"/>
                </a:lnTo>
                <a:lnTo>
                  <a:pt x="1825" y="182"/>
                </a:lnTo>
                <a:lnTo>
                  <a:pt x="1825" y="181"/>
                </a:lnTo>
                <a:lnTo>
                  <a:pt x="1827" y="179"/>
                </a:lnTo>
                <a:lnTo>
                  <a:pt x="1828" y="181"/>
                </a:lnTo>
                <a:lnTo>
                  <a:pt x="1828" y="182"/>
                </a:lnTo>
                <a:lnTo>
                  <a:pt x="1830" y="182"/>
                </a:lnTo>
                <a:lnTo>
                  <a:pt x="1830" y="184"/>
                </a:lnTo>
                <a:lnTo>
                  <a:pt x="1831" y="184"/>
                </a:lnTo>
                <a:lnTo>
                  <a:pt x="1834" y="184"/>
                </a:lnTo>
                <a:lnTo>
                  <a:pt x="1834" y="185"/>
                </a:lnTo>
                <a:lnTo>
                  <a:pt x="1834" y="184"/>
                </a:lnTo>
                <a:lnTo>
                  <a:pt x="1836" y="184"/>
                </a:lnTo>
                <a:lnTo>
                  <a:pt x="1837" y="190"/>
                </a:lnTo>
                <a:lnTo>
                  <a:pt x="1837" y="191"/>
                </a:lnTo>
                <a:lnTo>
                  <a:pt x="1837" y="192"/>
                </a:lnTo>
                <a:lnTo>
                  <a:pt x="1836" y="194"/>
                </a:lnTo>
                <a:lnTo>
                  <a:pt x="1836" y="195"/>
                </a:lnTo>
                <a:lnTo>
                  <a:pt x="1836" y="197"/>
                </a:lnTo>
                <a:lnTo>
                  <a:pt x="1833" y="198"/>
                </a:lnTo>
                <a:lnTo>
                  <a:pt x="1831" y="198"/>
                </a:lnTo>
                <a:lnTo>
                  <a:pt x="1831" y="200"/>
                </a:lnTo>
                <a:lnTo>
                  <a:pt x="1830" y="200"/>
                </a:lnTo>
                <a:lnTo>
                  <a:pt x="1830" y="201"/>
                </a:lnTo>
                <a:lnTo>
                  <a:pt x="1830" y="203"/>
                </a:lnTo>
                <a:lnTo>
                  <a:pt x="1830" y="204"/>
                </a:lnTo>
                <a:lnTo>
                  <a:pt x="1830" y="206"/>
                </a:lnTo>
                <a:lnTo>
                  <a:pt x="1830" y="207"/>
                </a:lnTo>
                <a:lnTo>
                  <a:pt x="1830" y="209"/>
                </a:lnTo>
                <a:lnTo>
                  <a:pt x="1830" y="210"/>
                </a:lnTo>
                <a:lnTo>
                  <a:pt x="1831" y="210"/>
                </a:lnTo>
                <a:lnTo>
                  <a:pt x="1831" y="207"/>
                </a:lnTo>
                <a:lnTo>
                  <a:pt x="1833" y="206"/>
                </a:lnTo>
                <a:lnTo>
                  <a:pt x="1834" y="206"/>
                </a:lnTo>
                <a:lnTo>
                  <a:pt x="1834" y="204"/>
                </a:lnTo>
                <a:lnTo>
                  <a:pt x="1836" y="204"/>
                </a:lnTo>
                <a:lnTo>
                  <a:pt x="1837" y="204"/>
                </a:lnTo>
                <a:lnTo>
                  <a:pt x="1839" y="203"/>
                </a:lnTo>
                <a:lnTo>
                  <a:pt x="1839" y="201"/>
                </a:lnTo>
                <a:lnTo>
                  <a:pt x="1840" y="201"/>
                </a:lnTo>
                <a:lnTo>
                  <a:pt x="1842" y="200"/>
                </a:lnTo>
                <a:lnTo>
                  <a:pt x="1842" y="198"/>
                </a:lnTo>
                <a:lnTo>
                  <a:pt x="1843" y="200"/>
                </a:lnTo>
                <a:lnTo>
                  <a:pt x="1843" y="198"/>
                </a:lnTo>
                <a:lnTo>
                  <a:pt x="1845" y="198"/>
                </a:lnTo>
                <a:lnTo>
                  <a:pt x="1845" y="197"/>
                </a:lnTo>
                <a:lnTo>
                  <a:pt x="1846" y="197"/>
                </a:lnTo>
                <a:lnTo>
                  <a:pt x="1848" y="195"/>
                </a:lnTo>
                <a:lnTo>
                  <a:pt x="1849" y="195"/>
                </a:lnTo>
                <a:lnTo>
                  <a:pt x="1849" y="194"/>
                </a:lnTo>
                <a:lnTo>
                  <a:pt x="1852" y="194"/>
                </a:lnTo>
                <a:lnTo>
                  <a:pt x="1852" y="192"/>
                </a:lnTo>
                <a:lnTo>
                  <a:pt x="1853" y="192"/>
                </a:lnTo>
                <a:lnTo>
                  <a:pt x="1856" y="192"/>
                </a:lnTo>
                <a:lnTo>
                  <a:pt x="1858" y="191"/>
                </a:lnTo>
                <a:lnTo>
                  <a:pt x="1859" y="191"/>
                </a:lnTo>
                <a:lnTo>
                  <a:pt x="1859" y="190"/>
                </a:lnTo>
                <a:lnTo>
                  <a:pt x="1861" y="190"/>
                </a:lnTo>
                <a:lnTo>
                  <a:pt x="1862" y="190"/>
                </a:lnTo>
                <a:lnTo>
                  <a:pt x="1862" y="188"/>
                </a:lnTo>
                <a:lnTo>
                  <a:pt x="1864" y="188"/>
                </a:lnTo>
                <a:lnTo>
                  <a:pt x="1865" y="188"/>
                </a:lnTo>
                <a:lnTo>
                  <a:pt x="1867" y="188"/>
                </a:lnTo>
                <a:lnTo>
                  <a:pt x="1868" y="188"/>
                </a:lnTo>
                <a:lnTo>
                  <a:pt x="1870" y="188"/>
                </a:lnTo>
                <a:lnTo>
                  <a:pt x="1871" y="188"/>
                </a:lnTo>
                <a:lnTo>
                  <a:pt x="1871" y="190"/>
                </a:lnTo>
                <a:lnTo>
                  <a:pt x="1870" y="190"/>
                </a:lnTo>
                <a:lnTo>
                  <a:pt x="1870" y="191"/>
                </a:lnTo>
                <a:lnTo>
                  <a:pt x="1871" y="190"/>
                </a:lnTo>
                <a:lnTo>
                  <a:pt x="1871" y="188"/>
                </a:lnTo>
                <a:lnTo>
                  <a:pt x="1873" y="188"/>
                </a:lnTo>
                <a:lnTo>
                  <a:pt x="1873" y="187"/>
                </a:lnTo>
                <a:lnTo>
                  <a:pt x="1874" y="185"/>
                </a:lnTo>
                <a:lnTo>
                  <a:pt x="1875" y="185"/>
                </a:lnTo>
                <a:lnTo>
                  <a:pt x="1875" y="184"/>
                </a:lnTo>
                <a:lnTo>
                  <a:pt x="1877" y="184"/>
                </a:lnTo>
                <a:lnTo>
                  <a:pt x="1877" y="182"/>
                </a:lnTo>
                <a:lnTo>
                  <a:pt x="1878" y="181"/>
                </a:lnTo>
                <a:lnTo>
                  <a:pt x="1880" y="181"/>
                </a:lnTo>
                <a:lnTo>
                  <a:pt x="1880" y="179"/>
                </a:lnTo>
                <a:lnTo>
                  <a:pt x="1881" y="179"/>
                </a:lnTo>
                <a:lnTo>
                  <a:pt x="1881" y="178"/>
                </a:lnTo>
                <a:lnTo>
                  <a:pt x="1883" y="178"/>
                </a:lnTo>
                <a:lnTo>
                  <a:pt x="1883" y="176"/>
                </a:lnTo>
                <a:lnTo>
                  <a:pt x="1884" y="176"/>
                </a:lnTo>
                <a:lnTo>
                  <a:pt x="1884" y="175"/>
                </a:lnTo>
                <a:lnTo>
                  <a:pt x="1886" y="175"/>
                </a:lnTo>
                <a:lnTo>
                  <a:pt x="1886" y="173"/>
                </a:lnTo>
                <a:lnTo>
                  <a:pt x="1887" y="173"/>
                </a:lnTo>
                <a:lnTo>
                  <a:pt x="1887" y="175"/>
                </a:lnTo>
                <a:lnTo>
                  <a:pt x="1889" y="175"/>
                </a:lnTo>
                <a:lnTo>
                  <a:pt x="1889" y="176"/>
                </a:lnTo>
                <a:lnTo>
                  <a:pt x="1890" y="176"/>
                </a:lnTo>
                <a:lnTo>
                  <a:pt x="1892" y="176"/>
                </a:lnTo>
                <a:lnTo>
                  <a:pt x="1892" y="178"/>
                </a:lnTo>
                <a:lnTo>
                  <a:pt x="1893" y="178"/>
                </a:lnTo>
                <a:lnTo>
                  <a:pt x="1893" y="179"/>
                </a:lnTo>
                <a:lnTo>
                  <a:pt x="1893" y="178"/>
                </a:lnTo>
                <a:lnTo>
                  <a:pt x="1893" y="176"/>
                </a:lnTo>
                <a:lnTo>
                  <a:pt x="1895" y="175"/>
                </a:lnTo>
                <a:lnTo>
                  <a:pt x="1895" y="176"/>
                </a:lnTo>
                <a:lnTo>
                  <a:pt x="1895" y="175"/>
                </a:lnTo>
                <a:lnTo>
                  <a:pt x="1896" y="175"/>
                </a:lnTo>
                <a:lnTo>
                  <a:pt x="1896" y="173"/>
                </a:lnTo>
                <a:lnTo>
                  <a:pt x="1896" y="175"/>
                </a:lnTo>
                <a:lnTo>
                  <a:pt x="1898" y="175"/>
                </a:lnTo>
                <a:lnTo>
                  <a:pt x="1899" y="175"/>
                </a:lnTo>
                <a:lnTo>
                  <a:pt x="1899" y="173"/>
                </a:lnTo>
                <a:lnTo>
                  <a:pt x="1900" y="173"/>
                </a:lnTo>
                <a:lnTo>
                  <a:pt x="1900" y="175"/>
                </a:lnTo>
                <a:lnTo>
                  <a:pt x="1902" y="175"/>
                </a:lnTo>
                <a:lnTo>
                  <a:pt x="1903" y="175"/>
                </a:lnTo>
                <a:lnTo>
                  <a:pt x="1905" y="175"/>
                </a:lnTo>
                <a:lnTo>
                  <a:pt x="1905" y="176"/>
                </a:lnTo>
                <a:lnTo>
                  <a:pt x="1906" y="176"/>
                </a:lnTo>
                <a:lnTo>
                  <a:pt x="1906" y="175"/>
                </a:lnTo>
                <a:lnTo>
                  <a:pt x="1908" y="175"/>
                </a:lnTo>
                <a:lnTo>
                  <a:pt x="1909" y="175"/>
                </a:lnTo>
                <a:lnTo>
                  <a:pt x="1909" y="173"/>
                </a:lnTo>
                <a:lnTo>
                  <a:pt x="1911" y="173"/>
                </a:lnTo>
                <a:lnTo>
                  <a:pt x="1911" y="172"/>
                </a:lnTo>
                <a:lnTo>
                  <a:pt x="1912" y="172"/>
                </a:lnTo>
                <a:lnTo>
                  <a:pt x="1912" y="173"/>
                </a:lnTo>
                <a:lnTo>
                  <a:pt x="1914" y="173"/>
                </a:lnTo>
                <a:lnTo>
                  <a:pt x="1914" y="175"/>
                </a:lnTo>
                <a:lnTo>
                  <a:pt x="1915" y="175"/>
                </a:lnTo>
                <a:lnTo>
                  <a:pt x="1915" y="176"/>
                </a:lnTo>
                <a:lnTo>
                  <a:pt x="1914" y="176"/>
                </a:lnTo>
                <a:lnTo>
                  <a:pt x="1912" y="176"/>
                </a:lnTo>
                <a:lnTo>
                  <a:pt x="1912" y="178"/>
                </a:lnTo>
                <a:lnTo>
                  <a:pt x="1911" y="178"/>
                </a:lnTo>
                <a:lnTo>
                  <a:pt x="1911" y="179"/>
                </a:lnTo>
                <a:lnTo>
                  <a:pt x="1912" y="179"/>
                </a:lnTo>
                <a:lnTo>
                  <a:pt x="1912" y="178"/>
                </a:lnTo>
                <a:lnTo>
                  <a:pt x="1912" y="179"/>
                </a:lnTo>
                <a:lnTo>
                  <a:pt x="1912" y="178"/>
                </a:lnTo>
                <a:lnTo>
                  <a:pt x="1914" y="178"/>
                </a:lnTo>
                <a:lnTo>
                  <a:pt x="1915" y="178"/>
                </a:lnTo>
                <a:lnTo>
                  <a:pt x="1915" y="176"/>
                </a:lnTo>
                <a:lnTo>
                  <a:pt x="1917" y="176"/>
                </a:lnTo>
                <a:lnTo>
                  <a:pt x="1917" y="178"/>
                </a:lnTo>
                <a:lnTo>
                  <a:pt x="1918" y="178"/>
                </a:lnTo>
                <a:lnTo>
                  <a:pt x="1918" y="176"/>
                </a:lnTo>
                <a:lnTo>
                  <a:pt x="1918" y="178"/>
                </a:lnTo>
                <a:lnTo>
                  <a:pt x="1918" y="179"/>
                </a:lnTo>
                <a:lnTo>
                  <a:pt x="1920" y="179"/>
                </a:lnTo>
                <a:lnTo>
                  <a:pt x="1918" y="179"/>
                </a:lnTo>
                <a:lnTo>
                  <a:pt x="1920" y="181"/>
                </a:lnTo>
                <a:lnTo>
                  <a:pt x="1920" y="179"/>
                </a:lnTo>
                <a:lnTo>
                  <a:pt x="1920" y="178"/>
                </a:lnTo>
                <a:lnTo>
                  <a:pt x="1921" y="178"/>
                </a:lnTo>
                <a:lnTo>
                  <a:pt x="1922" y="178"/>
                </a:lnTo>
                <a:lnTo>
                  <a:pt x="1922" y="176"/>
                </a:lnTo>
                <a:lnTo>
                  <a:pt x="1920" y="176"/>
                </a:lnTo>
                <a:lnTo>
                  <a:pt x="1920" y="175"/>
                </a:lnTo>
                <a:lnTo>
                  <a:pt x="1921" y="175"/>
                </a:lnTo>
                <a:lnTo>
                  <a:pt x="1922" y="176"/>
                </a:lnTo>
                <a:lnTo>
                  <a:pt x="1924" y="176"/>
                </a:lnTo>
                <a:lnTo>
                  <a:pt x="1925" y="176"/>
                </a:lnTo>
                <a:lnTo>
                  <a:pt x="1927" y="176"/>
                </a:lnTo>
                <a:lnTo>
                  <a:pt x="1928" y="178"/>
                </a:lnTo>
                <a:lnTo>
                  <a:pt x="1930" y="178"/>
                </a:lnTo>
                <a:lnTo>
                  <a:pt x="1931" y="178"/>
                </a:lnTo>
                <a:lnTo>
                  <a:pt x="1933" y="178"/>
                </a:lnTo>
                <a:lnTo>
                  <a:pt x="1933" y="179"/>
                </a:lnTo>
                <a:lnTo>
                  <a:pt x="1934" y="179"/>
                </a:lnTo>
                <a:lnTo>
                  <a:pt x="1934" y="181"/>
                </a:lnTo>
                <a:lnTo>
                  <a:pt x="1936" y="181"/>
                </a:lnTo>
                <a:lnTo>
                  <a:pt x="1937" y="182"/>
                </a:lnTo>
                <a:lnTo>
                  <a:pt x="1939" y="182"/>
                </a:lnTo>
                <a:lnTo>
                  <a:pt x="1940" y="184"/>
                </a:lnTo>
                <a:lnTo>
                  <a:pt x="1940" y="185"/>
                </a:lnTo>
                <a:lnTo>
                  <a:pt x="1940" y="187"/>
                </a:lnTo>
                <a:lnTo>
                  <a:pt x="1940" y="188"/>
                </a:lnTo>
                <a:lnTo>
                  <a:pt x="1939" y="188"/>
                </a:lnTo>
                <a:lnTo>
                  <a:pt x="1940" y="188"/>
                </a:lnTo>
                <a:lnTo>
                  <a:pt x="1940" y="187"/>
                </a:lnTo>
                <a:lnTo>
                  <a:pt x="1942" y="187"/>
                </a:lnTo>
                <a:lnTo>
                  <a:pt x="1942" y="185"/>
                </a:lnTo>
                <a:lnTo>
                  <a:pt x="1942" y="187"/>
                </a:lnTo>
                <a:lnTo>
                  <a:pt x="1943" y="188"/>
                </a:lnTo>
                <a:lnTo>
                  <a:pt x="1945" y="188"/>
                </a:lnTo>
                <a:lnTo>
                  <a:pt x="1945" y="190"/>
                </a:lnTo>
                <a:lnTo>
                  <a:pt x="1945" y="191"/>
                </a:lnTo>
                <a:lnTo>
                  <a:pt x="1945" y="192"/>
                </a:lnTo>
                <a:lnTo>
                  <a:pt x="1946" y="192"/>
                </a:lnTo>
                <a:lnTo>
                  <a:pt x="1946" y="191"/>
                </a:lnTo>
                <a:lnTo>
                  <a:pt x="1946" y="192"/>
                </a:lnTo>
                <a:lnTo>
                  <a:pt x="1946" y="194"/>
                </a:lnTo>
                <a:lnTo>
                  <a:pt x="1947" y="192"/>
                </a:lnTo>
                <a:lnTo>
                  <a:pt x="1947" y="194"/>
                </a:lnTo>
                <a:lnTo>
                  <a:pt x="1946" y="195"/>
                </a:lnTo>
                <a:lnTo>
                  <a:pt x="1947" y="195"/>
                </a:lnTo>
                <a:lnTo>
                  <a:pt x="1947" y="194"/>
                </a:lnTo>
                <a:lnTo>
                  <a:pt x="1947" y="192"/>
                </a:lnTo>
                <a:lnTo>
                  <a:pt x="1947" y="191"/>
                </a:lnTo>
                <a:lnTo>
                  <a:pt x="1947" y="190"/>
                </a:lnTo>
                <a:lnTo>
                  <a:pt x="1949" y="188"/>
                </a:lnTo>
                <a:lnTo>
                  <a:pt x="1950" y="188"/>
                </a:lnTo>
                <a:lnTo>
                  <a:pt x="1950" y="190"/>
                </a:lnTo>
                <a:lnTo>
                  <a:pt x="1949" y="190"/>
                </a:lnTo>
                <a:lnTo>
                  <a:pt x="1949" y="191"/>
                </a:lnTo>
                <a:lnTo>
                  <a:pt x="1949" y="192"/>
                </a:lnTo>
                <a:lnTo>
                  <a:pt x="1949" y="194"/>
                </a:lnTo>
                <a:lnTo>
                  <a:pt x="1949" y="195"/>
                </a:lnTo>
                <a:lnTo>
                  <a:pt x="1949" y="194"/>
                </a:lnTo>
                <a:lnTo>
                  <a:pt x="1950" y="194"/>
                </a:lnTo>
                <a:lnTo>
                  <a:pt x="1950" y="192"/>
                </a:lnTo>
                <a:lnTo>
                  <a:pt x="1952" y="192"/>
                </a:lnTo>
                <a:lnTo>
                  <a:pt x="1952" y="191"/>
                </a:lnTo>
                <a:lnTo>
                  <a:pt x="1953" y="191"/>
                </a:lnTo>
                <a:lnTo>
                  <a:pt x="1953" y="192"/>
                </a:lnTo>
                <a:lnTo>
                  <a:pt x="1952" y="192"/>
                </a:lnTo>
                <a:lnTo>
                  <a:pt x="1952" y="194"/>
                </a:lnTo>
                <a:lnTo>
                  <a:pt x="1952" y="195"/>
                </a:lnTo>
                <a:lnTo>
                  <a:pt x="1952" y="198"/>
                </a:lnTo>
                <a:lnTo>
                  <a:pt x="1952" y="197"/>
                </a:lnTo>
                <a:lnTo>
                  <a:pt x="1953" y="195"/>
                </a:lnTo>
                <a:lnTo>
                  <a:pt x="1955" y="195"/>
                </a:lnTo>
                <a:lnTo>
                  <a:pt x="1955" y="194"/>
                </a:lnTo>
                <a:lnTo>
                  <a:pt x="1956" y="194"/>
                </a:lnTo>
                <a:lnTo>
                  <a:pt x="1956" y="192"/>
                </a:lnTo>
                <a:lnTo>
                  <a:pt x="1958" y="192"/>
                </a:lnTo>
                <a:lnTo>
                  <a:pt x="1959" y="192"/>
                </a:lnTo>
                <a:lnTo>
                  <a:pt x="1961" y="192"/>
                </a:lnTo>
                <a:lnTo>
                  <a:pt x="1962" y="192"/>
                </a:lnTo>
                <a:lnTo>
                  <a:pt x="1964" y="192"/>
                </a:lnTo>
                <a:lnTo>
                  <a:pt x="1965" y="192"/>
                </a:lnTo>
                <a:lnTo>
                  <a:pt x="1965" y="194"/>
                </a:lnTo>
                <a:lnTo>
                  <a:pt x="1965" y="195"/>
                </a:lnTo>
                <a:lnTo>
                  <a:pt x="1967" y="195"/>
                </a:lnTo>
                <a:lnTo>
                  <a:pt x="1967" y="194"/>
                </a:lnTo>
                <a:lnTo>
                  <a:pt x="1968" y="194"/>
                </a:lnTo>
                <a:lnTo>
                  <a:pt x="1968" y="195"/>
                </a:lnTo>
                <a:lnTo>
                  <a:pt x="1970" y="195"/>
                </a:lnTo>
                <a:lnTo>
                  <a:pt x="1970" y="197"/>
                </a:lnTo>
                <a:lnTo>
                  <a:pt x="1971" y="197"/>
                </a:lnTo>
                <a:lnTo>
                  <a:pt x="1971" y="198"/>
                </a:lnTo>
                <a:lnTo>
                  <a:pt x="1972" y="198"/>
                </a:lnTo>
                <a:lnTo>
                  <a:pt x="1972" y="200"/>
                </a:lnTo>
                <a:lnTo>
                  <a:pt x="1974" y="200"/>
                </a:lnTo>
                <a:lnTo>
                  <a:pt x="1975" y="200"/>
                </a:lnTo>
                <a:lnTo>
                  <a:pt x="1975" y="201"/>
                </a:lnTo>
                <a:lnTo>
                  <a:pt x="1975" y="203"/>
                </a:lnTo>
                <a:lnTo>
                  <a:pt x="1977" y="204"/>
                </a:lnTo>
                <a:lnTo>
                  <a:pt x="1977" y="206"/>
                </a:lnTo>
                <a:lnTo>
                  <a:pt x="1975" y="204"/>
                </a:lnTo>
                <a:lnTo>
                  <a:pt x="1975" y="206"/>
                </a:lnTo>
                <a:lnTo>
                  <a:pt x="1977" y="206"/>
                </a:lnTo>
                <a:lnTo>
                  <a:pt x="1977" y="207"/>
                </a:lnTo>
                <a:lnTo>
                  <a:pt x="1975" y="209"/>
                </a:lnTo>
                <a:lnTo>
                  <a:pt x="1975" y="210"/>
                </a:lnTo>
                <a:lnTo>
                  <a:pt x="1975" y="209"/>
                </a:lnTo>
                <a:lnTo>
                  <a:pt x="1975" y="207"/>
                </a:lnTo>
                <a:lnTo>
                  <a:pt x="1975" y="209"/>
                </a:lnTo>
                <a:lnTo>
                  <a:pt x="1975" y="210"/>
                </a:lnTo>
                <a:lnTo>
                  <a:pt x="1975" y="212"/>
                </a:lnTo>
                <a:lnTo>
                  <a:pt x="1974" y="213"/>
                </a:lnTo>
                <a:lnTo>
                  <a:pt x="1974" y="215"/>
                </a:lnTo>
                <a:lnTo>
                  <a:pt x="1974" y="213"/>
                </a:lnTo>
                <a:lnTo>
                  <a:pt x="1975" y="213"/>
                </a:lnTo>
                <a:lnTo>
                  <a:pt x="1975" y="212"/>
                </a:lnTo>
                <a:lnTo>
                  <a:pt x="1977" y="212"/>
                </a:lnTo>
                <a:lnTo>
                  <a:pt x="1977" y="210"/>
                </a:lnTo>
                <a:lnTo>
                  <a:pt x="1977" y="212"/>
                </a:lnTo>
                <a:lnTo>
                  <a:pt x="1978" y="212"/>
                </a:lnTo>
                <a:lnTo>
                  <a:pt x="1980" y="212"/>
                </a:lnTo>
                <a:lnTo>
                  <a:pt x="1980" y="213"/>
                </a:lnTo>
                <a:lnTo>
                  <a:pt x="1981" y="213"/>
                </a:lnTo>
                <a:lnTo>
                  <a:pt x="1983" y="213"/>
                </a:lnTo>
                <a:lnTo>
                  <a:pt x="1984" y="213"/>
                </a:lnTo>
                <a:lnTo>
                  <a:pt x="1984" y="212"/>
                </a:lnTo>
                <a:lnTo>
                  <a:pt x="1986" y="212"/>
                </a:lnTo>
                <a:lnTo>
                  <a:pt x="1986" y="210"/>
                </a:lnTo>
                <a:lnTo>
                  <a:pt x="1987" y="210"/>
                </a:lnTo>
                <a:lnTo>
                  <a:pt x="1987" y="209"/>
                </a:lnTo>
                <a:lnTo>
                  <a:pt x="1989" y="209"/>
                </a:lnTo>
                <a:lnTo>
                  <a:pt x="1989" y="207"/>
                </a:lnTo>
                <a:lnTo>
                  <a:pt x="1990" y="207"/>
                </a:lnTo>
                <a:lnTo>
                  <a:pt x="1990" y="206"/>
                </a:lnTo>
                <a:lnTo>
                  <a:pt x="1992" y="206"/>
                </a:lnTo>
                <a:lnTo>
                  <a:pt x="1993" y="204"/>
                </a:lnTo>
                <a:lnTo>
                  <a:pt x="1993" y="206"/>
                </a:lnTo>
                <a:lnTo>
                  <a:pt x="1993" y="207"/>
                </a:lnTo>
                <a:lnTo>
                  <a:pt x="1993" y="209"/>
                </a:lnTo>
                <a:lnTo>
                  <a:pt x="1995" y="207"/>
                </a:lnTo>
                <a:lnTo>
                  <a:pt x="1993" y="207"/>
                </a:lnTo>
                <a:lnTo>
                  <a:pt x="1993" y="206"/>
                </a:lnTo>
                <a:lnTo>
                  <a:pt x="1995" y="206"/>
                </a:lnTo>
                <a:lnTo>
                  <a:pt x="1996" y="206"/>
                </a:lnTo>
                <a:lnTo>
                  <a:pt x="1996" y="204"/>
                </a:lnTo>
                <a:lnTo>
                  <a:pt x="1997" y="204"/>
                </a:lnTo>
                <a:lnTo>
                  <a:pt x="1997" y="206"/>
                </a:lnTo>
                <a:lnTo>
                  <a:pt x="1997" y="207"/>
                </a:lnTo>
                <a:lnTo>
                  <a:pt x="1997" y="209"/>
                </a:lnTo>
                <a:lnTo>
                  <a:pt x="1999" y="209"/>
                </a:lnTo>
                <a:lnTo>
                  <a:pt x="1999" y="210"/>
                </a:lnTo>
                <a:lnTo>
                  <a:pt x="1999" y="212"/>
                </a:lnTo>
                <a:lnTo>
                  <a:pt x="1999" y="210"/>
                </a:lnTo>
                <a:lnTo>
                  <a:pt x="1999" y="209"/>
                </a:lnTo>
                <a:lnTo>
                  <a:pt x="1999" y="207"/>
                </a:lnTo>
                <a:lnTo>
                  <a:pt x="1997" y="207"/>
                </a:lnTo>
                <a:lnTo>
                  <a:pt x="1997" y="206"/>
                </a:lnTo>
                <a:lnTo>
                  <a:pt x="1999" y="204"/>
                </a:lnTo>
                <a:lnTo>
                  <a:pt x="1999" y="206"/>
                </a:lnTo>
                <a:lnTo>
                  <a:pt x="2000" y="206"/>
                </a:lnTo>
                <a:lnTo>
                  <a:pt x="2000" y="207"/>
                </a:lnTo>
                <a:lnTo>
                  <a:pt x="2003" y="209"/>
                </a:lnTo>
                <a:lnTo>
                  <a:pt x="2005" y="210"/>
                </a:lnTo>
                <a:lnTo>
                  <a:pt x="2005" y="212"/>
                </a:lnTo>
                <a:lnTo>
                  <a:pt x="2006" y="213"/>
                </a:lnTo>
                <a:lnTo>
                  <a:pt x="2006" y="212"/>
                </a:lnTo>
                <a:lnTo>
                  <a:pt x="2008" y="212"/>
                </a:lnTo>
                <a:lnTo>
                  <a:pt x="2008" y="213"/>
                </a:lnTo>
                <a:lnTo>
                  <a:pt x="2008" y="215"/>
                </a:lnTo>
                <a:lnTo>
                  <a:pt x="2009" y="213"/>
                </a:lnTo>
                <a:lnTo>
                  <a:pt x="2009" y="215"/>
                </a:lnTo>
                <a:lnTo>
                  <a:pt x="2009" y="213"/>
                </a:lnTo>
                <a:lnTo>
                  <a:pt x="2011" y="213"/>
                </a:lnTo>
                <a:lnTo>
                  <a:pt x="2011" y="215"/>
                </a:lnTo>
                <a:lnTo>
                  <a:pt x="2009" y="215"/>
                </a:lnTo>
                <a:lnTo>
                  <a:pt x="2008" y="215"/>
                </a:lnTo>
                <a:lnTo>
                  <a:pt x="2009" y="216"/>
                </a:lnTo>
                <a:lnTo>
                  <a:pt x="2011" y="216"/>
                </a:lnTo>
                <a:lnTo>
                  <a:pt x="2011" y="215"/>
                </a:lnTo>
                <a:lnTo>
                  <a:pt x="2012" y="215"/>
                </a:lnTo>
                <a:lnTo>
                  <a:pt x="2011" y="216"/>
                </a:lnTo>
                <a:lnTo>
                  <a:pt x="2012" y="216"/>
                </a:lnTo>
                <a:lnTo>
                  <a:pt x="2012" y="215"/>
                </a:lnTo>
                <a:lnTo>
                  <a:pt x="2014" y="216"/>
                </a:lnTo>
                <a:lnTo>
                  <a:pt x="2012" y="216"/>
                </a:lnTo>
                <a:lnTo>
                  <a:pt x="2012" y="217"/>
                </a:lnTo>
                <a:lnTo>
                  <a:pt x="2012" y="219"/>
                </a:lnTo>
                <a:lnTo>
                  <a:pt x="2012" y="220"/>
                </a:lnTo>
                <a:lnTo>
                  <a:pt x="2014" y="219"/>
                </a:lnTo>
                <a:lnTo>
                  <a:pt x="2014" y="217"/>
                </a:lnTo>
                <a:lnTo>
                  <a:pt x="2015" y="217"/>
                </a:lnTo>
                <a:lnTo>
                  <a:pt x="2017" y="217"/>
                </a:lnTo>
                <a:lnTo>
                  <a:pt x="2018" y="217"/>
                </a:lnTo>
                <a:lnTo>
                  <a:pt x="2018" y="219"/>
                </a:lnTo>
                <a:lnTo>
                  <a:pt x="2018" y="217"/>
                </a:lnTo>
                <a:lnTo>
                  <a:pt x="2020" y="217"/>
                </a:lnTo>
                <a:lnTo>
                  <a:pt x="2020" y="216"/>
                </a:lnTo>
                <a:lnTo>
                  <a:pt x="2020" y="215"/>
                </a:lnTo>
                <a:lnTo>
                  <a:pt x="2021" y="215"/>
                </a:lnTo>
                <a:lnTo>
                  <a:pt x="2021" y="216"/>
                </a:lnTo>
                <a:lnTo>
                  <a:pt x="2021" y="217"/>
                </a:lnTo>
                <a:lnTo>
                  <a:pt x="2021" y="219"/>
                </a:lnTo>
                <a:lnTo>
                  <a:pt x="2021" y="217"/>
                </a:lnTo>
                <a:lnTo>
                  <a:pt x="2021" y="216"/>
                </a:lnTo>
                <a:lnTo>
                  <a:pt x="2021" y="217"/>
                </a:lnTo>
                <a:lnTo>
                  <a:pt x="2020" y="217"/>
                </a:lnTo>
                <a:lnTo>
                  <a:pt x="2020" y="219"/>
                </a:lnTo>
                <a:lnTo>
                  <a:pt x="2020" y="220"/>
                </a:lnTo>
                <a:lnTo>
                  <a:pt x="2020" y="222"/>
                </a:lnTo>
                <a:lnTo>
                  <a:pt x="2021" y="222"/>
                </a:lnTo>
                <a:lnTo>
                  <a:pt x="2021" y="223"/>
                </a:lnTo>
                <a:lnTo>
                  <a:pt x="2022" y="223"/>
                </a:lnTo>
                <a:lnTo>
                  <a:pt x="2021" y="225"/>
                </a:lnTo>
                <a:lnTo>
                  <a:pt x="2021" y="226"/>
                </a:lnTo>
                <a:lnTo>
                  <a:pt x="2020" y="226"/>
                </a:lnTo>
                <a:lnTo>
                  <a:pt x="2020" y="228"/>
                </a:lnTo>
                <a:lnTo>
                  <a:pt x="2021" y="229"/>
                </a:lnTo>
                <a:lnTo>
                  <a:pt x="2022" y="229"/>
                </a:lnTo>
                <a:lnTo>
                  <a:pt x="2024" y="229"/>
                </a:lnTo>
                <a:lnTo>
                  <a:pt x="2024" y="231"/>
                </a:lnTo>
                <a:lnTo>
                  <a:pt x="2025" y="231"/>
                </a:lnTo>
                <a:lnTo>
                  <a:pt x="2025" y="232"/>
                </a:lnTo>
                <a:lnTo>
                  <a:pt x="2027" y="232"/>
                </a:lnTo>
                <a:lnTo>
                  <a:pt x="2028" y="232"/>
                </a:lnTo>
                <a:lnTo>
                  <a:pt x="2030" y="232"/>
                </a:lnTo>
                <a:lnTo>
                  <a:pt x="2031" y="232"/>
                </a:lnTo>
                <a:lnTo>
                  <a:pt x="2033" y="232"/>
                </a:lnTo>
                <a:lnTo>
                  <a:pt x="2034" y="232"/>
                </a:lnTo>
                <a:lnTo>
                  <a:pt x="2036" y="232"/>
                </a:lnTo>
                <a:lnTo>
                  <a:pt x="2037" y="232"/>
                </a:lnTo>
                <a:lnTo>
                  <a:pt x="2039" y="232"/>
                </a:lnTo>
                <a:lnTo>
                  <a:pt x="2040" y="232"/>
                </a:lnTo>
                <a:lnTo>
                  <a:pt x="2040" y="234"/>
                </a:lnTo>
                <a:lnTo>
                  <a:pt x="2042" y="234"/>
                </a:lnTo>
                <a:lnTo>
                  <a:pt x="2043" y="235"/>
                </a:lnTo>
                <a:lnTo>
                  <a:pt x="2044" y="235"/>
                </a:lnTo>
                <a:lnTo>
                  <a:pt x="2046" y="235"/>
                </a:lnTo>
                <a:lnTo>
                  <a:pt x="2047" y="235"/>
                </a:lnTo>
                <a:lnTo>
                  <a:pt x="2049" y="235"/>
                </a:lnTo>
                <a:lnTo>
                  <a:pt x="2050" y="234"/>
                </a:lnTo>
                <a:lnTo>
                  <a:pt x="2050" y="235"/>
                </a:lnTo>
                <a:lnTo>
                  <a:pt x="2052" y="235"/>
                </a:lnTo>
                <a:lnTo>
                  <a:pt x="2052" y="237"/>
                </a:lnTo>
                <a:lnTo>
                  <a:pt x="2052" y="235"/>
                </a:lnTo>
                <a:lnTo>
                  <a:pt x="2052" y="234"/>
                </a:lnTo>
                <a:lnTo>
                  <a:pt x="2053" y="234"/>
                </a:lnTo>
                <a:lnTo>
                  <a:pt x="2053" y="232"/>
                </a:lnTo>
                <a:lnTo>
                  <a:pt x="2055" y="232"/>
                </a:lnTo>
                <a:lnTo>
                  <a:pt x="2055" y="234"/>
                </a:lnTo>
                <a:lnTo>
                  <a:pt x="2056" y="234"/>
                </a:lnTo>
                <a:lnTo>
                  <a:pt x="2055" y="234"/>
                </a:lnTo>
                <a:lnTo>
                  <a:pt x="2056" y="234"/>
                </a:lnTo>
                <a:lnTo>
                  <a:pt x="2056" y="235"/>
                </a:lnTo>
                <a:lnTo>
                  <a:pt x="2055" y="235"/>
                </a:lnTo>
                <a:lnTo>
                  <a:pt x="2055" y="237"/>
                </a:lnTo>
                <a:lnTo>
                  <a:pt x="2056" y="237"/>
                </a:lnTo>
                <a:lnTo>
                  <a:pt x="2056" y="238"/>
                </a:lnTo>
                <a:lnTo>
                  <a:pt x="2056" y="240"/>
                </a:lnTo>
                <a:lnTo>
                  <a:pt x="2056" y="238"/>
                </a:lnTo>
                <a:lnTo>
                  <a:pt x="2056" y="237"/>
                </a:lnTo>
                <a:lnTo>
                  <a:pt x="2058" y="237"/>
                </a:lnTo>
                <a:lnTo>
                  <a:pt x="2058" y="238"/>
                </a:lnTo>
                <a:lnTo>
                  <a:pt x="2059" y="240"/>
                </a:lnTo>
                <a:lnTo>
                  <a:pt x="2059" y="241"/>
                </a:lnTo>
                <a:lnTo>
                  <a:pt x="2059" y="242"/>
                </a:lnTo>
                <a:lnTo>
                  <a:pt x="2059" y="241"/>
                </a:lnTo>
                <a:lnTo>
                  <a:pt x="2059" y="242"/>
                </a:lnTo>
                <a:lnTo>
                  <a:pt x="2061" y="241"/>
                </a:lnTo>
                <a:lnTo>
                  <a:pt x="2062" y="241"/>
                </a:lnTo>
                <a:lnTo>
                  <a:pt x="2064" y="241"/>
                </a:lnTo>
                <a:lnTo>
                  <a:pt x="2065" y="241"/>
                </a:lnTo>
                <a:lnTo>
                  <a:pt x="2067" y="242"/>
                </a:lnTo>
                <a:lnTo>
                  <a:pt x="2068" y="242"/>
                </a:lnTo>
                <a:lnTo>
                  <a:pt x="2068" y="244"/>
                </a:lnTo>
                <a:lnTo>
                  <a:pt x="2068" y="242"/>
                </a:lnTo>
                <a:lnTo>
                  <a:pt x="2068" y="241"/>
                </a:lnTo>
                <a:lnTo>
                  <a:pt x="2069" y="241"/>
                </a:lnTo>
                <a:lnTo>
                  <a:pt x="2071" y="241"/>
                </a:lnTo>
                <a:lnTo>
                  <a:pt x="2071" y="242"/>
                </a:lnTo>
                <a:lnTo>
                  <a:pt x="2072" y="242"/>
                </a:lnTo>
                <a:lnTo>
                  <a:pt x="2072" y="241"/>
                </a:lnTo>
                <a:lnTo>
                  <a:pt x="2074" y="241"/>
                </a:lnTo>
                <a:lnTo>
                  <a:pt x="2074" y="240"/>
                </a:lnTo>
                <a:lnTo>
                  <a:pt x="2075" y="240"/>
                </a:lnTo>
                <a:lnTo>
                  <a:pt x="2077" y="238"/>
                </a:lnTo>
                <a:lnTo>
                  <a:pt x="2078" y="238"/>
                </a:lnTo>
                <a:lnTo>
                  <a:pt x="2078" y="240"/>
                </a:lnTo>
                <a:lnTo>
                  <a:pt x="2080" y="240"/>
                </a:lnTo>
                <a:lnTo>
                  <a:pt x="2080" y="238"/>
                </a:lnTo>
                <a:lnTo>
                  <a:pt x="2080" y="237"/>
                </a:lnTo>
                <a:lnTo>
                  <a:pt x="2081" y="237"/>
                </a:lnTo>
                <a:lnTo>
                  <a:pt x="2083" y="237"/>
                </a:lnTo>
                <a:lnTo>
                  <a:pt x="2084" y="237"/>
                </a:lnTo>
                <a:lnTo>
                  <a:pt x="2086" y="237"/>
                </a:lnTo>
                <a:lnTo>
                  <a:pt x="2087" y="237"/>
                </a:lnTo>
                <a:lnTo>
                  <a:pt x="2089" y="237"/>
                </a:lnTo>
                <a:lnTo>
                  <a:pt x="2090" y="237"/>
                </a:lnTo>
                <a:lnTo>
                  <a:pt x="2093" y="237"/>
                </a:lnTo>
                <a:lnTo>
                  <a:pt x="2094" y="237"/>
                </a:lnTo>
                <a:lnTo>
                  <a:pt x="2096" y="237"/>
                </a:lnTo>
                <a:lnTo>
                  <a:pt x="2097" y="237"/>
                </a:lnTo>
                <a:lnTo>
                  <a:pt x="2100" y="235"/>
                </a:lnTo>
                <a:lnTo>
                  <a:pt x="2102" y="235"/>
                </a:lnTo>
                <a:lnTo>
                  <a:pt x="2103" y="235"/>
                </a:lnTo>
                <a:lnTo>
                  <a:pt x="2103" y="237"/>
                </a:lnTo>
                <a:lnTo>
                  <a:pt x="2106" y="237"/>
                </a:lnTo>
                <a:lnTo>
                  <a:pt x="2108" y="235"/>
                </a:lnTo>
                <a:lnTo>
                  <a:pt x="2108" y="237"/>
                </a:lnTo>
                <a:lnTo>
                  <a:pt x="2109" y="237"/>
                </a:lnTo>
                <a:lnTo>
                  <a:pt x="2111" y="237"/>
                </a:lnTo>
                <a:lnTo>
                  <a:pt x="2112" y="237"/>
                </a:lnTo>
                <a:lnTo>
                  <a:pt x="2114" y="237"/>
                </a:lnTo>
                <a:lnTo>
                  <a:pt x="2115" y="238"/>
                </a:lnTo>
                <a:lnTo>
                  <a:pt x="2115" y="237"/>
                </a:lnTo>
                <a:lnTo>
                  <a:pt x="2117" y="237"/>
                </a:lnTo>
                <a:lnTo>
                  <a:pt x="2117" y="238"/>
                </a:lnTo>
                <a:lnTo>
                  <a:pt x="2117" y="237"/>
                </a:lnTo>
                <a:lnTo>
                  <a:pt x="2118" y="237"/>
                </a:lnTo>
                <a:lnTo>
                  <a:pt x="2118" y="238"/>
                </a:lnTo>
                <a:lnTo>
                  <a:pt x="2118" y="237"/>
                </a:lnTo>
                <a:lnTo>
                  <a:pt x="2119" y="238"/>
                </a:lnTo>
                <a:lnTo>
                  <a:pt x="2119" y="240"/>
                </a:lnTo>
                <a:lnTo>
                  <a:pt x="2121" y="240"/>
                </a:lnTo>
                <a:lnTo>
                  <a:pt x="2122" y="240"/>
                </a:lnTo>
                <a:lnTo>
                  <a:pt x="2124" y="240"/>
                </a:lnTo>
                <a:lnTo>
                  <a:pt x="2125" y="240"/>
                </a:lnTo>
                <a:lnTo>
                  <a:pt x="2125" y="241"/>
                </a:lnTo>
                <a:lnTo>
                  <a:pt x="2127" y="240"/>
                </a:lnTo>
                <a:lnTo>
                  <a:pt x="2127" y="241"/>
                </a:lnTo>
                <a:lnTo>
                  <a:pt x="2128" y="241"/>
                </a:lnTo>
                <a:lnTo>
                  <a:pt x="2128" y="242"/>
                </a:lnTo>
                <a:lnTo>
                  <a:pt x="2130" y="242"/>
                </a:lnTo>
                <a:lnTo>
                  <a:pt x="2130" y="244"/>
                </a:lnTo>
                <a:lnTo>
                  <a:pt x="2131" y="242"/>
                </a:lnTo>
                <a:lnTo>
                  <a:pt x="2133" y="242"/>
                </a:lnTo>
                <a:lnTo>
                  <a:pt x="2134" y="242"/>
                </a:lnTo>
                <a:lnTo>
                  <a:pt x="2134" y="244"/>
                </a:lnTo>
                <a:lnTo>
                  <a:pt x="2136" y="244"/>
                </a:lnTo>
                <a:lnTo>
                  <a:pt x="2136" y="245"/>
                </a:lnTo>
                <a:lnTo>
                  <a:pt x="2137" y="245"/>
                </a:lnTo>
                <a:lnTo>
                  <a:pt x="2137" y="244"/>
                </a:lnTo>
                <a:lnTo>
                  <a:pt x="2136" y="245"/>
                </a:lnTo>
                <a:lnTo>
                  <a:pt x="2136" y="244"/>
                </a:lnTo>
                <a:lnTo>
                  <a:pt x="2137" y="244"/>
                </a:lnTo>
                <a:lnTo>
                  <a:pt x="2139" y="244"/>
                </a:lnTo>
                <a:lnTo>
                  <a:pt x="2139" y="242"/>
                </a:lnTo>
                <a:lnTo>
                  <a:pt x="2140" y="241"/>
                </a:lnTo>
                <a:lnTo>
                  <a:pt x="2140" y="240"/>
                </a:lnTo>
                <a:lnTo>
                  <a:pt x="2142" y="240"/>
                </a:lnTo>
                <a:lnTo>
                  <a:pt x="2142" y="241"/>
                </a:lnTo>
                <a:lnTo>
                  <a:pt x="2140" y="241"/>
                </a:lnTo>
                <a:lnTo>
                  <a:pt x="2140" y="242"/>
                </a:lnTo>
                <a:lnTo>
                  <a:pt x="2142" y="241"/>
                </a:lnTo>
                <a:lnTo>
                  <a:pt x="2143" y="241"/>
                </a:lnTo>
                <a:lnTo>
                  <a:pt x="2143" y="242"/>
                </a:lnTo>
                <a:lnTo>
                  <a:pt x="2142" y="242"/>
                </a:lnTo>
                <a:lnTo>
                  <a:pt x="2142" y="244"/>
                </a:lnTo>
                <a:lnTo>
                  <a:pt x="2143" y="245"/>
                </a:lnTo>
                <a:lnTo>
                  <a:pt x="2144" y="245"/>
                </a:lnTo>
                <a:lnTo>
                  <a:pt x="2144" y="244"/>
                </a:lnTo>
                <a:lnTo>
                  <a:pt x="2144" y="242"/>
                </a:lnTo>
                <a:lnTo>
                  <a:pt x="2143" y="242"/>
                </a:lnTo>
                <a:lnTo>
                  <a:pt x="2144" y="241"/>
                </a:lnTo>
                <a:lnTo>
                  <a:pt x="2144" y="240"/>
                </a:lnTo>
                <a:lnTo>
                  <a:pt x="2143" y="240"/>
                </a:lnTo>
                <a:lnTo>
                  <a:pt x="2142" y="238"/>
                </a:lnTo>
                <a:lnTo>
                  <a:pt x="2143" y="238"/>
                </a:lnTo>
                <a:lnTo>
                  <a:pt x="2144" y="238"/>
                </a:lnTo>
                <a:lnTo>
                  <a:pt x="2144" y="240"/>
                </a:lnTo>
                <a:lnTo>
                  <a:pt x="2146" y="240"/>
                </a:lnTo>
                <a:lnTo>
                  <a:pt x="2147" y="241"/>
                </a:lnTo>
                <a:lnTo>
                  <a:pt x="2149" y="241"/>
                </a:lnTo>
                <a:lnTo>
                  <a:pt x="2149" y="242"/>
                </a:lnTo>
                <a:lnTo>
                  <a:pt x="2147" y="241"/>
                </a:lnTo>
                <a:lnTo>
                  <a:pt x="2147" y="242"/>
                </a:lnTo>
                <a:lnTo>
                  <a:pt x="2149" y="244"/>
                </a:lnTo>
                <a:lnTo>
                  <a:pt x="2150" y="244"/>
                </a:lnTo>
                <a:lnTo>
                  <a:pt x="2150" y="245"/>
                </a:lnTo>
                <a:lnTo>
                  <a:pt x="2150" y="247"/>
                </a:lnTo>
                <a:lnTo>
                  <a:pt x="2161" y="254"/>
                </a:lnTo>
                <a:lnTo>
                  <a:pt x="2162" y="256"/>
                </a:lnTo>
                <a:lnTo>
                  <a:pt x="2164" y="256"/>
                </a:lnTo>
                <a:lnTo>
                  <a:pt x="2164" y="257"/>
                </a:lnTo>
                <a:lnTo>
                  <a:pt x="2164" y="259"/>
                </a:lnTo>
                <a:lnTo>
                  <a:pt x="2162" y="260"/>
                </a:lnTo>
                <a:lnTo>
                  <a:pt x="2161" y="260"/>
                </a:lnTo>
                <a:lnTo>
                  <a:pt x="2158" y="259"/>
                </a:lnTo>
                <a:lnTo>
                  <a:pt x="2155" y="257"/>
                </a:lnTo>
                <a:lnTo>
                  <a:pt x="2155" y="259"/>
                </a:lnTo>
                <a:lnTo>
                  <a:pt x="2156" y="260"/>
                </a:lnTo>
                <a:lnTo>
                  <a:pt x="2156" y="262"/>
                </a:lnTo>
                <a:lnTo>
                  <a:pt x="2159" y="262"/>
                </a:lnTo>
                <a:lnTo>
                  <a:pt x="2161" y="263"/>
                </a:lnTo>
                <a:lnTo>
                  <a:pt x="2162" y="263"/>
                </a:lnTo>
                <a:lnTo>
                  <a:pt x="2164" y="262"/>
                </a:lnTo>
                <a:lnTo>
                  <a:pt x="2164" y="260"/>
                </a:lnTo>
                <a:lnTo>
                  <a:pt x="2165" y="260"/>
                </a:lnTo>
                <a:lnTo>
                  <a:pt x="2165" y="257"/>
                </a:lnTo>
                <a:lnTo>
                  <a:pt x="2165" y="256"/>
                </a:lnTo>
                <a:lnTo>
                  <a:pt x="2166" y="256"/>
                </a:lnTo>
                <a:lnTo>
                  <a:pt x="2166" y="257"/>
                </a:lnTo>
                <a:lnTo>
                  <a:pt x="2168" y="259"/>
                </a:lnTo>
                <a:lnTo>
                  <a:pt x="2169" y="259"/>
                </a:lnTo>
                <a:lnTo>
                  <a:pt x="2169" y="260"/>
                </a:lnTo>
                <a:lnTo>
                  <a:pt x="2169" y="262"/>
                </a:lnTo>
                <a:lnTo>
                  <a:pt x="2171" y="262"/>
                </a:lnTo>
                <a:lnTo>
                  <a:pt x="2171" y="263"/>
                </a:lnTo>
                <a:lnTo>
                  <a:pt x="2172" y="263"/>
                </a:lnTo>
                <a:lnTo>
                  <a:pt x="2172" y="265"/>
                </a:lnTo>
                <a:lnTo>
                  <a:pt x="2174" y="265"/>
                </a:lnTo>
                <a:lnTo>
                  <a:pt x="2175" y="265"/>
                </a:lnTo>
                <a:lnTo>
                  <a:pt x="2178" y="266"/>
                </a:lnTo>
                <a:lnTo>
                  <a:pt x="2181" y="267"/>
                </a:lnTo>
                <a:lnTo>
                  <a:pt x="2183" y="267"/>
                </a:lnTo>
                <a:lnTo>
                  <a:pt x="2184" y="267"/>
                </a:lnTo>
                <a:lnTo>
                  <a:pt x="2184" y="266"/>
                </a:lnTo>
                <a:lnTo>
                  <a:pt x="2186" y="266"/>
                </a:lnTo>
                <a:lnTo>
                  <a:pt x="2187" y="265"/>
                </a:lnTo>
                <a:lnTo>
                  <a:pt x="2189" y="265"/>
                </a:lnTo>
                <a:lnTo>
                  <a:pt x="2189" y="266"/>
                </a:lnTo>
                <a:lnTo>
                  <a:pt x="2187" y="266"/>
                </a:lnTo>
                <a:lnTo>
                  <a:pt x="2186" y="267"/>
                </a:lnTo>
                <a:lnTo>
                  <a:pt x="2186" y="269"/>
                </a:lnTo>
                <a:lnTo>
                  <a:pt x="2184" y="269"/>
                </a:lnTo>
                <a:lnTo>
                  <a:pt x="2184" y="270"/>
                </a:lnTo>
                <a:lnTo>
                  <a:pt x="2184" y="272"/>
                </a:lnTo>
                <a:lnTo>
                  <a:pt x="2183" y="272"/>
                </a:lnTo>
                <a:lnTo>
                  <a:pt x="2181" y="272"/>
                </a:lnTo>
                <a:lnTo>
                  <a:pt x="2181" y="273"/>
                </a:lnTo>
                <a:lnTo>
                  <a:pt x="2183" y="273"/>
                </a:lnTo>
                <a:lnTo>
                  <a:pt x="2183" y="272"/>
                </a:lnTo>
                <a:lnTo>
                  <a:pt x="2184" y="272"/>
                </a:lnTo>
                <a:lnTo>
                  <a:pt x="2186" y="272"/>
                </a:lnTo>
                <a:lnTo>
                  <a:pt x="2187" y="272"/>
                </a:lnTo>
                <a:lnTo>
                  <a:pt x="2189" y="272"/>
                </a:lnTo>
                <a:lnTo>
                  <a:pt x="2190" y="272"/>
                </a:lnTo>
                <a:lnTo>
                  <a:pt x="2191" y="272"/>
                </a:lnTo>
                <a:lnTo>
                  <a:pt x="2193" y="273"/>
                </a:lnTo>
                <a:lnTo>
                  <a:pt x="2194" y="273"/>
                </a:lnTo>
                <a:lnTo>
                  <a:pt x="2196" y="273"/>
                </a:lnTo>
                <a:lnTo>
                  <a:pt x="2197" y="273"/>
                </a:lnTo>
                <a:lnTo>
                  <a:pt x="2199" y="273"/>
                </a:lnTo>
                <a:lnTo>
                  <a:pt x="2200" y="275"/>
                </a:lnTo>
                <a:lnTo>
                  <a:pt x="2202" y="275"/>
                </a:lnTo>
                <a:lnTo>
                  <a:pt x="2202" y="276"/>
                </a:lnTo>
                <a:lnTo>
                  <a:pt x="2202" y="278"/>
                </a:lnTo>
                <a:lnTo>
                  <a:pt x="2203" y="278"/>
                </a:lnTo>
                <a:lnTo>
                  <a:pt x="2205" y="278"/>
                </a:lnTo>
                <a:lnTo>
                  <a:pt x="2206" y="278"/>
                </a:lnTo>
                <a:lnTo>
                  <a:pt x="2208" y="276"/>
                </a:lnTo>
                <a:lnTo>
                  <a:pt x="2209" y="276"/>
                </a:lnTo>
                <a:lnTo>
                  <a:pt x="2209" y="275"/>
                </a:lnTo>
                <a:lnTo>
                  <a:pt x="2211" y="275"/>
                </a:lnTo>
                <a:lnTo>
                  <a:pt x="2211" y="273"/>
                </a:lnTo>
                <a:lnTo>
                  <a:pt x="2209" y="273"/>
                </a:lnTo>
                <a:lnTo>
                  <a:pt x="2208" y="273"/>
                </a:lnTo>
                <a:lnTo>
                  <a:pt x="2209" y="273"/>
                </a:lnTo>
                <a:lnTo>
                  <a:pt x="2211" y="273"/>
                </a:lnTo>
                <a:lnTo>
                  <a:pt x="2212" y="273"/>
                </a:lnTo>
                <a:lnTo>
                  <a:pt x="2214" y="275"/>
                </a:lnTo>
                <a:lnTo>
                  <a:pt x="2215" y="275"/>
                </a:lnTo>
                <a:lnTo>
                  <a:pt x="2216" y="276"/>
                </a:lnTo>
                <a:lnTo>
                  <a:pt x="2218" y="276"/>
                </a:lnTo>
                <a:lnTo>
                  <a:pt x="2219" y="276"/>
                </a:lnTo>
                <a:lnTo>
                  <a:pt x="2221" y="276"/>
                </a:lnTo>
                <a:lnTo>
                  <a:pt x="2222" y="276"/>
                </a:lnTo>
                <a:lnTo>
                  <a:pt x="2224" y="276"/>
                </a:lnTo>
                <a:lnTo>
                  <a:pt x="2225" y="276"/>
                </a:lnTo>
                <a:lnTo>
                  <a:pt x="2225" y="275"/>
                </a:lnTo>
                <a:lnTo>
                  <a:pt x="2227" y="275"/>
                </a:lnTo>
                <a:lnTo>
                  <a:pt x="2227" y="273"/>
                </a:lnTo>
                <a:lnTo>
                  <a:pt x="2228" y="273"/>
                </a:lnTo>
                <a:lnTo>
                  <a:pt x="2228" y="272"/>
                </a:lnTo>
                <a:lnTo>
                  <a:pt x="2230" y="270"/>
                </a:lnTo>
                <a:lnTo>
                  <a:pt x="2231" y="270"/>
                </a:lnTo>
                <a:lnTo>
                  <a:pt x="2231" y="269"/>
                </a:lnTo>
                <a:lnTo>
                  <a:pt x="2233" y="269"/>
                </a:lnTo>
                <a:lnTo>
                  <a:pt x="2233" y="267"/>
                </a:lnTo>
                <a:lnTo>
                  <a:pt x="2234" y="266"/>
                </a:lnTo>
                <a:lnTo>
                  <a:pt x="2233" y="267"/>
                </a:lnTo>
                <a:lnTo>
                  <a:pt x="2234" y="267"/>
                </a:lnTo>
                <a:lnTo>
                  <a:pt x="2236" y="267"/>
                </a:lnTo>
                <a:lnTo>
                  <a:pt x="2236" y="266"/>
                </a:lnTo>
                <a:lnTo>
                  <a:pt x="2237" y="266"/>
                </a:lnTo>
                <a:lnTo>
                  <a:pt x="2239" y="266"/>
                </a:lnTo>
                <a:lnTo>
                  <a:pt x="2241" y="265"/>
                </a:lnTo>
                <a:lnTo>
                  <a:pt x="2243" y="265"/>
                </a:lnTo>
                <a:lnTo>
                  <a:pt x="2244" y="265"/>
                </a:lnTo>
                <a:lnTo>
                  <a:pt x="2247" y="265"/>
                </a:lnTo>
                <a:lnTo>
                  <a:pt x="2249" y="265"/>
                </a:lnTo>
                <a:lnTo>
                  <a:pt x="2249" y="263"/>
                </a:lnTo>
                <a:lnTo>
                  <a:pt x="2250" y="263"/>
                </a:lnTo>
                <a:lnTo>
                  <a:pt x="2252" y="263"/>
                </a:lnTo>
                <a:lnTo>
                  <a:pt x="2253" y="263"/>
                </a:lnTo>
                <a:lnTo>
                  <a:pt x="2255" y="263"/>
                </a:lnTo>
                <a:lnTo>
                  <a:pt x="2255" y="262"/>
                </a:lnTo>
                <a:lnTo>
                  <a:pt x="2256" y="262"/>
                </a:lnTo>
                <a:lnTo>
                  <a:pt x="2258" y="262"/>
                </a:lnTo>
                <a:lnTo>
                  <a:pt x="2258" y="263"/>
                </a:lnTo>
                <a:lnTo>
                  <a:pt x="2259" y="263"/>
                </a:lnTo>
                <a:lnTo>
                  <a:pt x="2259" y="262"/>
                </a:lnTo>
                <a:lnTo>
                  <a:pt x="2258" y="262"/>
                </a:lnTo>
                <a:lnTo>
                  <a:pt x="2256" y="262"/>
                </a:lnTo>
                <a:lnTo>
                  <a:pt x="2256" y="260"/>
                </a:lnTo>
                <a:lnTo>
                  <a:pt x="2256" y="259"/>
                </a:lnTo>
                <a:lnTo>
                  <a:pt x="2258" y="259"/>
                </a:lnTo>
                <a:lnTo>
                  <a:pt x="2259" y="259"/>
                </a:lnTo>
                <a:lnTo>
                  <a:pt x="2261" y="260"/>
                </a:lnTo>
                <a:lnTo>
                  <a:pt x="2262" y="260"/>
                </a:lnTo>
                <a:lnTo>
                  <a:pt x="2262" y="262"/>
                </a:lnTo>
                <a:lnTo>
                  <a:pt x="2262" y="263"/>
                </a:lnTo>
                <a:lnTo>
                  <a:pt x="2262" y="265"/>
                </a:lnTo>
                <a:lnTo>
                  <a:pt x="2262" y="266"/>
                </a:lnTo>
                <a:lnTo>
                  <a:pt x="2263" y="266"/>
                </a:lnTo>
                <a:lnTo>
                  <a:pt x="2263" y="265"/>
                </a:lnTo>
                <a:lnTo>
                  <a:pt x="2263" y="263"/>
                </a:lnTo>
                <a:lnTo>
                  <a:pt x="2263" y="262"/>
                </a:lnTo>
                <a:lnTo>
                  <a:pt x="2263" y="260"/>
                </a:lnTo>
                <a:lnTo>
                  <a:pt x="2262" y="260"/>
                </a:lnTo>
                <a:lnTo>
                  <a:pt x="2262" y="259"/>
                </a:lnTo>
                <a:lnTo>
                  <a:pt x="2261" y="259"/>
                </a:lnTo>
                <a:lnTo>
                  <a:pt x="2261" y="257"/>
                </a:lnTo>
                <a:lnTo>
                  <a:pt x="2262" y="257"/>
                </a:lnTo>
                <a:lnTo>
                  <a:pt x="2262" y="259"/>
                </a:lnTo>
                <a:lnTo>
                  <a:pt x="2263" y="259"/>
                </a:lnTo>
                <a:lnTo>
                  <a:pt x="2263" y="260"/>
                </a:lnTo>
                <a:lnTo>
                  <a:pt x="2265" y="260"/>
                </a:lnTo>
                <a:lnTo>
                  <a:pt x="2265" y="259"/>
                </a:lnTo>
                <a:lnTo>
                  <a:pt x="2265" y="257"/>
                </a:lnTo>
                <a:lnTo>
                  <a:pt x="2265" y="256"/>
                </a:lnTo>
                <a:lnTo>
                  <a:pt x="2265" y="254"/>
                </a:lnTo>
                <a:lnTo>
                  <a:pt x="2265" y="256"/>
                </a:lnTo>
                <a:lnTo>
                  <a:pt x="2266" y="257"/>
                </a:lnTo>
                <a:lnTo>
                  <a:pt x="2266" y="259"/>
                </a:lnTo>
                <a:lnTo>
                  <a:pt x="2268" y="259"/>
                </a:lnTo>
                <a:lnTo>
                  <a:pt x="2268" y="257"/>
                </a:lnTo>
                <a:lnTo>
                  <a:pt x="2269" y="256"/>
                </a:lnTo>
                <a:lnTo>
                  <a:pt x="2269" y="257"/>
                </a:lnTo>
                <a:lnTo>
                  <a:pt x="2269" y="259"/>
                </a:lnTo>
                <a:lnTo>
                  <a:pt x="2271" y="259"/>
                </a:lnTo>
                <a:lnTo>
                  <a:pt x="2269" y="259"/>
                </a:lnTo>
                <a:lnTo>
                  <a:pt x="2271" y="259"/>
                </a:lnTo>
                <a:lnTo>
                  <a:pt x="2271" y="257"/>
                </a:lnTo>
                <a:lnTo>
                  <a:pt x="2271" y="256"/>
                </a:lnTo>
                <a:lnTo>
                  <a:pt x="2272" y="256"/>
                </a:lnTo>
                <a:lnTo>
                  <a:pt x="2274" y="256"/>
                </a:lnTo>
                <a:lnTo>
                  <a:pt x="2274" y="257"/>
                </a:lnTo>
                <a:lnTo>
                  <a:pt x="2275" y="257"/>
                </a:lnTo>
                <a:lnTo>
                  <a:pt x="2275" y="256"/>
                </a:lnTo>
                <a:lnTo>
                  <a:pt x="2277" y="256"/>
                </a:lnTo>
                <a:lnTo>
                  <a:pt x="2277" y="257"/>
                </a:lnTo>
                <a:lnTo>
                  <a:pt x="2277" y="256"/>
                </a:lnTo>
                <a:lnTo>
                  <a:pt x="2277" y="254"/>
                </a:lnTo>
                <a:lnTo>
                  <a:pt x="2278" y="254"/>
                </a:lnTo>
                <a:lnTo>
                  <a:pt x="2278" y="253"/>
                </a:lnTo>
                <a:lnTo>
                  <a:pt x="2280" y="253"/>
                </a:lnTo>
                <a:lnTo>
                  <a:pt x="2280" y="251"/>
                </a:lnTo>
                <a:lnTo>
                  <a:pt x="2281" y="251"/>
                </a:lnTo>
                <a:lnTo>
                  <a:pt x="2281" y="253"/>
                </a:lnTo>
                <a:lnTo>
                  <a:pt x="2281" y="251"/>
                </a:lnTo>
                <a:lnTo>
                  <a:pt x="2283" y="250"/>
                </a:lnTo>
                <a:lnTo>
                  <a:pt x="2284" y="250"/>
                </a:lnTo>
                <a:lnTo>
                  <a:pt x="2284" y="251"/>
                </a:lnTo>
                <a:lnTo>
                  <a:pt x="2284" y="253"/>
                </a:lnTo>
                <a:lnTo>
                  <a:pt x="2283" y="253"/>
                </a:lnTo>
                <a:lnTo>
                  <a:pt x="2284" y="253"/>
                </a:lnTo>
                <a:lnTo>
                  <a:pt x="2284" y="254"/>
                </a:lnTo>
                <a:lnTo>
                  <a:pt x="2286" y="254"/>
                </a:lnTo>
                <a:lnTo>
                  <a:pt x="2286" y="256"/>
                </a:lnTo>
                <a:lnTo>
                  <a:pt x="2284" y="256"/>
                </a:lnTo>
                <a:lnTo>
                  <a:pt x="2286" y="256"/>
                </a:lnTo>
                <a:lnTo>
                  <a:pt x="2287" y="256"/>
                </a:lnTo>
                <a:lnTo>
                  <a:pt x="2288" y="254"/>
                </a:lnTo>
                <a:lnTo>
                  <a:pt x="2290" y="254"/>
                </a:lnTo>
                <a:lnTo>
                  <a:pt x="2291" y="254"/>
                </a:lnTo>
                <a:lnTo>
                  <a:pt x="2293" y="254"/>
                </a:lnTo>
                <a:lnTo>
                  <a:pt x="2294" y="254"/>
                </a:lnTo>
                <a:lnTo>
                  <a:pt x="2294" y="253"/>
                </a:lnTo>
                <a:lnTo>
                  <a:pt x="2294" y="251"/>
                </a:lnTo>
                <a:lnTo>
                  <a:pt x="2294" y="248"/>
                </a:lnTo>
                <a:lnTo>
                  <a:pt x="2294" y="247"/>
                </a:lnTo>
                <a:lnTo>
                  <a:pt x="2296" y="247"/>
                </a:lnTo>
                <a:lnTo>
                  <a:pt x="2296" y="248"/>
                </a:lnTo>
                <a:lnTo>
                  <a:pt x="2296" y="250"/>
                </a:lnTo>
                <a:lnTo>
                  <a:pt x="2296" y="253"/>
                </a:lnTo>
                <a:lnTo>
                  <a:pt x="2296" y="254"/>
                </a:lnTo>
                <a:lnTo>
                  <a:pt x="2297" y="253"/>
                </a:lnTo>
                <a:lnTo>
                  <a:pt x="2299" y="253"/>
                </a:lnTo>
                <a:lnTo>
                  <a:pt x="2300" y="253"/>
                </a:lnTo>
                <a:lnTo>
                  <a:pt x="2302" y="253"/>
                </a:lnTo>
                <a:lnTo>
                  <a:pt x="2303" y="253"/>
                </a:lnTo>
                <a:lnTo>
                  <a:pt x="2303" y="251"/>
                </a:lnTo>
                <a:lnTo>
                  <a:pt x="2303" y="253"/>
                </a:lnTo>
                <a:lnTo>
                  <a:pt x="2305" y="253"/>
                </a:lnTo>
                <a:lnTo>
                  <a:pt x="2306" y="253"/>
                </a:lnTo>
                <a:lnTo>
                  <a:pt x="2306" y="251"/>
                </a:lnTo>
                <a:lnTo>
                  <a:pt x="2308" y="251"/>
                </a:lnTo>
                <a:lnTo>
                  <a:pt x="2308" y="250"/>
                </a:lnTo>
                <a:lnTo>
                  <a:pt x="2309" y="250"/>
                </a:lnTo>
                <a:lnTo>
                  <a:pt x="2309" y="251"/>
                </a:lnTo>
                <a:lnTo>
                  <a:pt x="2309" y="253"/>
                </a:lnTo>
                <a:lnTo>
                  <a:pt x="2308" y="253"/>
                </a:lnTo>
                <a:lnTo>
                  <a:pt x="2308" y="254"/>
                </a:lnTo>
                <a:lnTo>
                  <a:pt x="2309" y="254"/>
                </a:lnTo>
                <a:lnTo>
                  <a:pt x="2309" y="256"/>
                </a:lnTo>
                <a:lnTo>
                  <a:pt x="2309" y="254"/>
                </a:lnTo>
                <a:lnTo>
                  <a:pt x="2309" y="253"/>
                </a:lnTo>
                <a:lnTo>
                  <a:pt x="2309" y="251"/>
                </a:lnTo>
                <a:lnTo>
                  <a:pt x="2311" y="251"/>
                </a:lnTo>
                <a:lnTo>
                  <a:pt x="2311" y="250"/>
                </a:lnTo>
                <a:lnTo>
                  <a:pt x="2311" y="248"/>
                </a:lnTo>
                <a:lnTo>
                  <a:pt x="2312" y="248"/>
                </a:lnTo>
                <a:lnTo>
                  <a:pt x="2313" y="247"/>
                </a:lnTo>
                <a:lnTo>
                  <a:pt x="2312" y="248"/>
                </a:lnTo>
                <a:lnTo>
                  <a:pt x="2312" y="250"/>
                </a:lnTo>
                <a:lnTo>
                  <a:pt x="2313" y="250"/>
                </a:lnTo>
                <a:lnTo>
                  <a:pt x="2313" y="251"/>
                </a:lnTo>
                <a:lnTo>
                  <a:pt x="2313" y="250"/>
                </a:lnTo>
                <a:lnTo>
                  <a:pt x="2315" y="250"/>
                </a:lnTo>
                <a:lnTo>
                  <a:pt x="2315" y="248"/>
                </a:lnTo>
                <a:lnTo>
                  <a:pt x="2315" y="250"/>
                </a:lnTo>
                <a:lnTo>
                  <a:pt x="2316" y="250"/>
                </a:lnTo>
                <a:lnTo>
                  <a:pt x="2316" y="251"/>
                </a:lnTo>
                <a:lnTo>
                  <a:pt x="2318" y="251"/>
                </a:lnTo>
                <a:lnTo>
                  <a:pt x="2319" y="251"/>
                </a:lnTo>
                <a:lnTo>
                  <a:pt x="2319" y="253"/>
                </a:lnTo>
                <a:lnTo>
                  <a:pt x="2321" y="254"/>
                </a:lnTo>
                <a:lnTo>
                  <a:pt x="2321" y="256"/>
                </a:lnTo>
                <a:lnTo>
                  <a:pt x="2322" y="256"/>
                </a:lnTo>
                <a:lnTo>
                  <a:pt x="2324" y="256"/>
                </a:lnTo>
                <a:lnTo>
                  <a:pt x="2325" y="256"/>
                </a:lnTo>
                <a:lnTo>
                  <a:pt x="2327" y="256"/>
                </a:lnTo>
                <a:lnTo>
                  <a:pt x="2328" y="256"/>
                </a:lnTo>
                <a:lnTo>
                  <a:pt x="2330" y="256"/>
                </a:lnTo>
                <a:lnTo>
                  <a:pt x="2330" y="257"/>
                </a:lnTo>
                <a:lnTo>
                  <a:pt x="2330" y="259"/>
                </a:lnTo>
                <a:lnTo>
                  <a:pt x="2328" y="259"/>
                </a:lnTo>
                <a:lnTo>
                  <a:pt x="2330" y="259"/>
                </a:lnTo>
                <a:lnTo>
                  <a:pt x="2330" y="260"/>
                </a:lnTo>
                <a:lnTo>
                  <a:pt x="2331" y="260"/>
                </a:lnTo>
                <a:lnTo>
                  <a:pt x="2331" y="262"/>
                </a:lnTo>
                <a:lnTo>
                  <a:pt x="2331" y="260"/>
                </a:lnTo>
                <a:lnTo>
                  <a:pt x="2333" y="260"/>
                </a:lnTo>
                <a:lnTo>
                  <a:pt x="2334" y="260"/>
                </a:lnTo>
                <a:lnTo>
                  <a:pt x="2336" y="260"/>
                </a:lnTo>
                <a:lnTo>
                  <a:pt x="2336" y="259"/>
                </a:lnTo>
                <a:lnTo>
                  <a:pt x="2337" y="259"/>
                </a:lnTo>
                <a:lnTo>
                  <a:pt x="2337" y="260"/>
                </a:lnTo>
                <a:lnTo>
                  <a:pt x="2338" y="260"/>
                </a:lnTo>
                <a:lnTo>
                  <a:pt x="2338" y="262"/>
                </a:lnTo>
                <a:lnTo>
                  <a:pt x="2340" y="262"/>
                </a:lnTo>
                <a:lnTo>
                  <a:pt x="2341" y="262"/>
                </a:lnTo>
                <a:lnTo>
                  <a:pt x="2340" y="260"/>
                </a:lnTo>
                <a:lnTo>
                  <a:pt x="2338" y="260"/>
                </a:lnTo>
                <a:lnTo>
                  <a:pt x="2337" y="259"/>
                </a:lnTo>
                <a:lnTo>
                  <a:pt x="2336" y="257"/>
                </a:lnTo>
                <a:lnTo>
                  <a:pt x="2334" y="257"/>
                </a:lnTo>
                <a:lnTo>
                  <a:pt x="2333" y="257"/>
                </a:lnTo>
                <a:lnTo>
                  <a:pt x="2334" y="257"/>
                </a:lnTo>
                <a:lnTo>
                  <a:pt x="2336" y="257"/>
                </a:lnTo>
                <a:lnTo>
                  <a:pt x="2337" y="257"/>
                </a:lnTo>
                <a:lnTo>
                  <a:pt x="2337" y="259"/>
                </a:lnTo>
                <a:lnTo>
                  <a:pt x="2338" y="260"/>
                </a:lnTo>
                <a:lnTo>
                  <a:pt x="2340" y="260"/>
                </a:lnTo>
                <a:lnTo>
                  <a:pt x="2341" y="260"/>
                </a:lnTo>
                <a:lnTo>
                  <a:pt x="2341" y="262"/>
                </a:lnTo>
                <a:lnTo>
                  <a:pt x="2343" y="262"/>
                </a:lnTo>
                <a:lnTo>
                  <a:pt x="2344" y="262"/>
                </a:lnTo>
                <a:lnTo>
                  <a:pt x="2344" y="263"/>
                </a:lnTo>
                <a:lnTo>
                  <a:pt x="2346" y="263"/>
                </a:lnTo>
                <a:lnTo>
                  <a:pt x="2347" y="265"/>
                </a:lnTo>
                <a:lnTo>
                  <a:pt x="2349" y="265"/>
                </a:lnTo>
                <a:lnTo>
                  <a:pt x="2349" y="266"/>
                </a:lnTo>
                <a:lnTo>
                  <a:pt x="2350" y="266"/>
                </a:lnTo>
                <a:lnTo>
                  <a:pt x="2350" y="267"/>
                </a:lnTo>
                <a:lnTo>
                  <a:pt x="2352" y="267"/>
                </a:lnTo>
                <a:lnTo>
                  <a:pt x="2353" y="269"/>
                </a:lnTo>
                <a:lnTo>
                  <a:pt x="2355" y="269"/>
                </a:lnTo>
                <a:lnTo>
                  <a:pt x="2356" y="272"/>
                </a:lnTo>
                <a:lnTo>
                  <a:pt x="2356" y="273"/>
                </a:lnTo>
                <a:lnTo>
                  <a:pt x="2356" y="276"/>
                </a:lnTo>
                <a:lnTo>
                  <a:pt x="2356" y="278"/>
                </a:lnTo>
                <a:lnTo>
                  <a:pt x="2358" y="278"/>
                </a:lnTo>
                <a:lnTo>
                  <a:pt x="2359" y="278"/>
                </a:lnTo>
                <a:lnTo>
                  <a:pt x="2359" y="276"/>
                </a:lnTo>
                <a:lnTo>
                  <a:pt x="2359" y="275"/>
                </a:lnTo>
                <a:lnTo>
                  <a:pt x="2361" y="275"/>
                </a:lnTo>
                <a:lnTo>
                  <a:pt x="2363" y="278"/>
                </a:lnTo>
                <a:lnTo>
                  <a:pt x="2362" y="278"/>
                </a:lnTo>
                <a:lnTo>
                  <a:pt x="2362" y="276"/>
                </a:lnTo>
                <a:lnTo>
                  <a:pt x="2361" y="276"/>
                </a:lnTo>
                <a:lnTo>
                  <a:pt x="2361" y="278"/>
                </a:lnTo>
                <a:lnTo>
                  <a:pt x="2361" y="279"/>
                </a:lnTo>
                <a:lnTo>
                  <a:pt x="2362" y="279"/>
                </a:lnTo>
                <a:lnTo>
                  <a:pt x="2362" y="281"/>
                </a:lnTo>
                <a:lnTo>
                  <a:pt x="2363" y="281"/>
                </a:lnTo>
                <a:lnTo>
                  <a:pt x="2365" y="282"/>
                </a:lnTo>
                <a:lnTo>
                  <a:pt x="2366" y="282"/>
                </a:lnTo>
                <a:lnTo>
                  <a:pt x="2368" y="284"/>
                </a:lnTo>
                <a:lnTo>
                  <a:pt x="2369" y="284"/>
                </a:lnTo>
                <a:lnTo>
                  <a:pt x="2371" y="284"/>
                </a:lnTo>
                <a:lnTo>
                  <a:pt x="2369" y="284"/>
                </a:lnTo>
                <a:lnTo>
                  <a:pt x="2369" y="285"/>
                </a:lnTo>
                <a:lnTo>
                  <a:pt x="2366" y="287"/>
                </a:lnTo>
                <a:lnTo>
                  <a:pt x="2368" y="287"/>
                </a:lnTo>
                <a:lnTo>
                  <a:pt x="2369" y="287"/>
                </a:lnTo>
                <a:lnTo>
                  <a:pt x="2371" y="287"/>
                </a:lnTo>
                <a:lnTo>
                  <a:pt x="2371" y="288"/>
                </a:lnTo>
                <a:lnTo>
                  <a:pt x="2372" y="288"/>
                </a:lnTo>
                <a:lnTo>
                  <a:pt x="2371" y="291"/>
                </a:lnTo>
                <a:lnTo>
                  <a:pt x="2372" y="291"/>
                </a:lnTo>
                <a:lnTo>
                  <a:pt x="2372" y="292"/>
                </a:lnTo>
                <a:lnTo>
                  <a:pt x="2372" y="291"/>
                </a:lnTo>
                <a:lnTo>
                  <a:pt x="2374" y="291"/>
                </a:lnTo>
                <a:lnTo>
                  <a:pt x="2374" y="292"/>
                </a:lnTo>
                <a:lnTo>
                  <a:pt x="2375" y="292"/>
                </a:lnTo>
                <a:lnTo>
                  <a:pt x="2375" y="294"/>
                </a:lnTo>
                <a:lnTo>
                  <a:pt x="2375" y="295"/>
                </a:lnTo>
                <a:lnTo>
                  <a:pt x="2377" y="295"/>
                </a:lnTo>
                <a:lnTo>
                  <a:pt x="2377" y="297"/>
                </a:lnTo>
                <a:lnTo>
                  <a:pt x="2378" y="298"/>
                </a:lnTo>
                <a:lnTo>
                  <a:pt x="2380" y="298"/>
                </a:lnTo>
                <a:lnTo>
                  <a:pt x="2381" y="298"/>
                </a:lnTo>
                <a:lnTo>
                  <a:pt x="2383" y="298"/>
                </a:lnTo>
                <a:lnTo>
                  <a:pt x="2384" y="298"/>
                </a:lnTo>
                <a:lnTo>
                  <a:pt x="2385" y="298"/>
                </a:lnTo>
                <a:lnTo>
                  <a:pt x="2387" y="298"/>
                </a:lnTo>
                <a:lnTo>
                  <a:pt x="2388" y="298"/>
                </a:lnTo>
                <a:lnTo>
                  <a:pt x="2388" y="300"/>
                </a:lnTo>
                <a:lnTo>
                  <a:pt x="2388" y="301"/>
                </a:lnTo>
                <a:lnTo>
                  <a:pt x="2390" y="301"/>
                </a:lnTo>
                <a:lnTo>
                  <a:pt x="2390" y="303"/>
                </a:lnTo>
                <a:lnTo>
                  <a:pt x="2391" y="303"/>
                </a:lnTo>
                <a:lnTo>
                  <a:pt x="2393" y="303"/>
                </a:lnTo>
                <a:lnTo>
                  <a:pt x="2393" y="304"/>
                </a:lnTo>
                <a:lnTo>
                  <a:pt x="2391" y="306"/>
                </a:lnTo>
                <a:lnTo>
                  <a:pt x="2391" y="307"/>
                </a:lnTo>
                <a:lnTo>
                  <a:pt x="2393" y="307"/>
                </a:lnTo>
                <a:lnTo>
                  <a:pt x="2394" y="307"/>
                </a:lnTo>
                <a:lnTo>
                  <a:pt x="2394" y="309"/>
                </a:lnTo>
                <a:lnTo>
                  <a:pt x="2396" y="309"/>
                </a:lnTo>
                <a:lnTo>
                  <a:pt x="2396" y="307"/>
                </a:lnTo>
                <a:lnTo>
                  <a:pt x="2396" y="309"/>
                </a:lnTo>
                <a:lnTo>
                  <a:pt x="2397" y="309"/>
                </a:lnTo>
                <a:lnTo>
                  <a:pt x="2397" y="307"/>
                </a:lnTo>
                <a:lnTo>
                  <a:pt x="2399" y="306"/>
                </a:lnTo>
                <a:lnTo>
                  <a:pt x="2400" y="306"/>
                </a:lnTo>
                <a:lnTo>
                  <a:pt x="2402" y="307"/>
                </a:lnTo>
                <a:lnTo>
                  <a:pt x="2402" y="309"/>
                </a:lnTo>
                <a:lnTo>
                  <a:pt x="2403" y="309"/>
                </a:lnTo>
                <a:lnTo>
                  <a:pt x="2405" y="309"/>
                </a:lnTo>
                <a:lnTo>
                  <a:pt x="2406" y="309"/>
                </a:lnTo>
                <a:lnTo>
                  <a:pt x="2408" y="309"/>
                </a:lnTo>
                <a:lnTo>
                  <a:pt x="2409" y="310"/>
                </a:lnTo>
                <a:lnTo>
                  <a:pt x="2410" y="310"/>
                </a:lnTo>
                <a:lnTo>
                  <a:pt x="2412" y="313"/>
                </a:lnTo>
                <a:lnTo>
                  <a:pt x="2413" y="313"/>
                </a:lnTo>
                <a:lnTo>
                  <a:pt x="2413" y="314"/>
                </a:lnTo>
                <a:lnTo>
                  <a:pt x="2415" y="314"/>
                </a:lnTo>
                <a:lnTo>
                  <a:pt x="2415" y="316"/>
                </a:lnTo>
                <a:lnTo>
                  <a:pt x="2416" y="316"/>
                </a:lnTo>
                <a:lnTo>
                  <a:pt x="2418" y="316"/>
                </a:lnTo>
                <a:lnTo>
                  <a:pt x="2418" y="317"/>
                </a:lnTo>
                <a:lnTo>
                  <a:pt x="2419" y="319"/>
                </a:lnTo>
                <a:lnTo>
                  <a:pt x="2421" y="320"/>
                </a:lnTo>
                <a:lnTo>
                  <a:pt x="2422" y="320"/>
                </a:lnTo>
                <a:lnTo>
                  <a:pt x="2424" y="322"/>
                </a:lnTo>
                <a:lnTo>
                  <a:pt x="2424" y="323"/>
                </a:lnTo>
                <a:lnTo>
                  <a:pt x="2425" y="323"/>
                </a:lnTo>
                <a:lnTo>
                  <a:pt x="2425" y="325"/>
                </a:lnTo>
                <a:lnTo>
                  <a:pt x="2427" y="325"/>
                </a:lnTo>
                <a:lnTo>
                  <a:pt x="2427" y="326"/>
                </a:lnTo>
                <a:lnTo>
                  <a:pt x="2427" y="328"/>
                </a:lnTo>
                <a:lnTo>
                  <a:pt x="2428" y="328"/>
                </a:lnTo>
                <a:lnTo>
                  <a:pt x="2428" y="329"/>
                </a:lnTo>
                <a:lnTo>
                  <a:pt x="2428" y="331"/>
                </a:lnTo>
                <a:lnTo>
                  <a:pt x="2428" y="329"/>
                </a:lnTo>
                <a:lnTo>
                  <a:pt x="2430" y="329"/>
                </a:lnTo>
                <a:lnTo>
                  <a:pt x="2430" y="331"/>
                </a:lnTo>
                <a:lnTo>
                  <a:pt x="2430" y="332"/>
                </a:lnTo>
                <a:lnTo>
                  <a:pt x="2430" y="334"/>
                </a:lnTo>
                <a:lnTo>
                  <a:pt x="2431" y="334"/>
                </a:lnTo>
                <a:lnTo>
                  <a:pt x="2431" y="335"/>
                </a:lnTo>
                <a:lnTo>
                  <a:pt x="2431" y="337"/>
                </a:lnTo>
                <a:lnTo>
                  <a:pt x="2433" y="338"/>
                </a:lnTo>
                <a:lnTo>
                  <a:pt x="2434" y="339"/>
                </a:lnTo>
                <a:lnTo>
                  <a:pt x="2434" y="338"/>
                </a:lnTo>
                <a:lnTo>
                  <a:pt x="2435" y="338"/>
                </a:lnTo>
                <a:lnTo>
                  <a:pt x="2437" y="338"/>
                </a:lnTo>
                <a:lnTo>
                  <a:pt x="2438" y="339"/>
                </a:lnTo>
                <a:lnTo>
                  <a:pt x="2440" y="339"/>
                </a:lnTo>
                <a:lnTo>
                  <a:pt x="2441" y="339"/>
                </a:lnTo>
                <a:lnTo>
                  <a:pt x="2441" y="337"/>
                </a:lnTo>
                <a:lnTo>
                  <a:pt x="2443" y="335"/>
                </a:lnTo>
                <a:lnTo>
                  <a:pt x="2444" y="334"/>
                </a:lnTo>
                <a:lnTo>
                  <a:pt x="2444" y="332"/>
                </a:lnTo>
                <a:lnTo>
                  <a:pt x="2444" y="331"/>
                </a:lnTo>
                <a:lnTo>
                  <a:pt x="2443" y="331"/>
                </a:lnTo>
                <a:lnTo>
                  <a:pt x="2441" y="331"/>
                </a:lnTo>
                <a:lnTo>
                  <a:pt x="2441" y="329"/>
                </a:lnTo>
                <a:lnTo>
                  <a:pt x="2440" y="329"/>
                </a:lnTo>
                <a:lnTo>
                  <a:pt x="2438" y="331"/>
                </a:lnTo>
                <a:lnTo>
                  <a:pt x="2438" y="329"/>
                </a:lnTo>
                <a:lnTo>
                  <a:pt x="2440" y="329"/>
                </a:lnTo>
                <a:lnTo>
                  <a:pt x="2443" y="329"/>
                </a:lnTo>
                <a:lnTo>
                  <a:pt x="2444" y="329"/>
                </a:lnTo>
                <a:lnTo>
                  <a:pt x="2447" y="331"/>
                </a:lnTo>
                <a:lnTo>
                  <a:pt x="2449" y="331"/>
                </a:lnTo>
                <a:lnTo>
                  <a:pt x="2450" y="331"/>
                </a:lnTo>
                <a:lnTo>
                  <a:pt x="2450" y="332"/>
                </a:lnTo>
                <a:lnTo>
                  <a:pt x="2452" y="332"/>
                </a:lnTo>
                <a:lnTo>
                  <a:pt x="2453" y="334"/>
                </a:lnTo>
                <a:lnTo>
                  <a:pt x="2455" y="334"/>
                </a:lnTo>
                <a:lnTo>
                  <a:pt x="2455" y="335"/>
                </a:lnTo>
                <a:lnTo>
                  <a:pt x="2456" y="335"/>
                </a:lnTo>
                <a:lnTo>
                  <a:pt x="2458" y="337"/>
                </a:lnTo>
                <a:lnTo>
                  <a:pt x="2458" y="342"/>
                </a:lnTo>
                <a:lnTo>
                  <a:pt x="2458" y="347"/>
                </a:lnTo>
                <a:lnTo>
                  <a:pt x="2458" y="350"/>
                </a:lnTo>
                <a:lnTo>
                  <a:pt x="2458" y="354"/>
                </a:lnTo>
                <a:lnTo>
                  <a:pt x="2458" y="357"/>
                </a:lnTo>
                <a:lnTo>
                  <a:pt x="2458" y="367"/>
                </a:lnTo>
                <a:lnTo>
                  <a:pt x="2458" y="378"/>
                </a:lnTo>
                <a:lnTo>
                  <a:pt x="2458" y="385"/>
                </a:lnTo>
                <a:lnTo>
                  <a:pt x="2458" y="388"/>
                </a:lnTo>
                <a:lnTo>
                  <a:pt x="2458" y="389"/>
                </a:lnTo>
                <a:lnTo>
                  <a:pt x="2458" y="391"/>
                </a:lnTo>
                <a:lnTo>
                  <a:pt x="2458" y="392"/>
                </a:lnTo>
                <a:lnTo>
                  <a:pt x="2458" y="400"/>
                </a:lnTo>
                <a:lnTo>
                  <a:pt x="2458" y="409"/>
                </a:lnTo>
                <a:lnTo>
                  <a:pt x="2458" y="414"/>
                </a:lnTo>
                <a:lnTo>
                  <a:pt x="2458" y="417"/>
                </a:lnTo>
                <a:lnTo>
                  <a:pt x="2458" y="420"/>
                </a:lnTo>
                <a:lnTo>
                  <a:pt x="2458" y="423"/>
                </a:lnTo>
                <a:lnTo>
                  <a:pt x="2458" y="425"/>
                </a:lnTo>
                <a:lnTo>
                  <a:pt x="2458" y="428"/>
                </a:lnTo>
                <a:lnTo>
                  <a:pt x="2458" y="432"/>
                </a:lnTo>
                <a:lnTo>
                  <a:pt x="2458" y="436"/>
                </a:lnTo>
                <a:lnTo>
                  <a:pt x="2458" y="438"/>
                </a:lnTo>
                <a:lnTo>
                  <a:pt x="2458" y="442"/>
                </a:lnTo>
                <a:lnTo>
                  <a:pt x="2458" y="444"/>
                </a:lnTo>
                <a:lnTo>
                  <a:pt x="2458" y="445"/>
                </a:lnTo>
                <a:lnTo>
                  <a:pt x="2458" y="448"/>
                </a:lnTo>
                <a:lnTo>
                  <a:pt x="2458" y="454"/>
                </a:lnTo>
                <a:lnTo>
                  <a:pt x="2458" y="456"/>
                </a:lnTo>
                <a:lnTo>
                  <a:pt x="2458" y="463"/>
                </a:lnTo>
                <a:lnTo>
                  <a:pt x="2458" y="467"/>
                </a:lnTo>
                <a:lnTo>
                  <a:pt x="2458" y="472"/>
                </a:lnTo>
                <a:lnTo>
                  <a:pt x="2458" y="482"/>
                </a:lnTo>
                <a:lnTo>
                  <a:pt x="2458" y="483"/>
                </a:lnTo>
                <a:lnTo>
                  <a:pt x="2458" y="485"/>
                </a:lnTo>
                <a:lnTo>
                  <a:pt x="2458" y="488"/>
                </a:lnTo>
                <a:lnTo>
                  <a:pt x="2458" y="500"/>
                </a:lnTo>
                <a:lnTo>
                  <a:pt x="2458" y="504"/>
                </a:lnTo>
                <a:lnTo>
                  <a:pt x="2458" y="508"/>
                </a:lnTo>
                <a:lnTo>
                  <a:pt x="2458" y="510"/>
                </a:lnTo>
                <a:lnTo>
                  <a:pt x="2458" y="511"/>
                </a:lnTo>
                <a:lnTo>
                  <a:pt x="2458" y="513"/>
                </a:lnTo>
                <a:lnTo>
                  <a:pt x="2458" y="514"/>
                </a:lnTo>
                <a:lnTo>
                  <a:pt x="2458" y="517"/>
                </a:lnTo>
                <a:lnTo>
                  <a:pt x="2458" y="519"/>
                </a:lnTo>
                <a:lnTo>
                  <a:pt x="2458" y="520"/>
                </a:lnTo>
                <a:lnTo>
                  <a:pt x="2458" y="528"/>
                </a:lnTo>
                <a:lnTo>
                  <a:pt x="2458" y="533"/>
                </a:lnTo>
                <a:lnTo>
                  <a:pt x="2458" y="538"/>
                </a:lnTo>
                <a:lnTo>
                  <a:pt x="2458" y="542"/>
                </a:lnTo>
                <a:lnTo>
                  <a:pt x="2458" y="544"/>
                </a:lnTo>
                <a:lnTo>
                  <a:pt x="2458" y="554"/>
                </a:lnTo>
                <a:lnTo>
                  <a:pt x="2458" y="563"/>
                </a:lnTo>
                <a:lnTo>
                  <a:pt x="2458" y="569"/>
                </a:lnTo>
                <a:lnTo>
                  <a:pt x="2458" y="576"/>
                </a:lnTo>
                <a:lnTo>
                  <a:pt x="2458" y="592"/>
                </a:lnTo>
                <a:lnTo>
                  <a:pt x="2458" y="598"/>
                </a:lnTo>
                <a:lnTo>
                  <a:pt x="2458" y="605"/>
                </a:lnTo>
                <a:lnTo>
                  <a:pt x="2458" y="614"/>
                </a:lnTo>
                <a:lnTo>
                  <a:pt x="2458" y="619"/>
                </a:lnTo>
                <a:lnTo>
                  <a:pt x="2458" y="620"/>
                </a:lnTo>
                <a:lnTo>
                  <a:pt x="2458" y="622"/>
                </a:lnTo>
                <a:lnTo>
                  <a:pt x="2458" y="623"/>
                </a:lnTo>
                <a:lnTo>
                  <a:pt x="2458" y="629"/>
                </a:lnTo>
                <a:lnTo>
                  <a:pt x="2458" y="630"/>
                </a:lnTo>
                <a:lnTo>
                  <a:pt x="2458" y="635"/>
                </a:lnTo>
                <a:lnTo>
                  <a:pt x="2458" y="638"/>
                </a:lnTo>
                <a:lnTo>
                  <a:pt x="2458" y="647"/>
                </a:lnTo>
                <a:lnTo>
                  <a:pt x="2458" y="651"/>
                </a:lnTo>
                <a:lnTo>
                  <a:pt x="2458" y="654"/>
                </a:lnTo>
                <a:lnTo>
                  <a:pt x="2458" y="660"/>
                </a:lnTo>
                <a:lnTo>
                  <a:pt x="2458" y="661"/>
                </a:lnTo>
                <a:lnTo>
                  <a:pt x="2458" y="663"/>
                </a:lnTo>
                <a:lnTo>
                  <a:pt x="2458" y="666"/>
                </a:lnTo>
                <a:lnTo>
                  <a:pt x="2458" y="676"/>
                </a:lnTo>
                <a:lnTo>
                  <a:pt x="2458" y="679"/>
                </a:lnTo>
                <a:lnTo>
                  <a:pt x="2458" y="688"/>
                </a:lnTo>
                <a:lnTo>
                  <a:pt x="2458" y="691"/>
                </a:lnTo>
                <a:lnTo>
                  <a:pt x="2458" y="698"/>
                </a:lnTo>
                <a:lnTo>
                  <a:pt x="2458" y="704"/>
                </a:lnTo>
                <a:lnTo>
                  <a:pt x="2458" y="713"/>
                </a:lnTo>
                <a:lnTo>
                  <a:pt x="2458" y="716"/>
                </a:lnTo>
                <a:lnTo>
                  <a:pt x="2458" y="722"/>
                </a:lnTo>
                <a:lnTo>
                  <a:pt x="2458" y="723"/>
                </a:lnTo>
                <a:lnTo>
                  <a:pt x="2458" y="727"/>
                </a:lnTo>
                <a:lnTo>
                  <a:pt x="2458" y="729"/>
                </a:lnTo>
                <a:lnTo>
                  <a:pt x="2458" y="730"/>
                </a:lnTo>
                <a:lnTo>
                  <a:pt x="2458" y="732"/>
                </a:lnTo>
                <a:lnTo>
                  <a:pt x="2458" y="738"/>
                </a:lnTo>
                <a:lnTo>
                  <a:pt x="2458" y="742"/>
                </a:lnTo>
                <a:lnTo>
                  <a:pt x="2458" y="745"/>
                </a:lnTo>
                <a:lnTo>
                  <a:pt x="2458" y="747"/>
                </a:lnTo>
                <a:lnTo>
                  <a:pt x="2458" y="748"/>
                </a:lnTo>
                <a:lnTo>
                  <a:pt x="2458" y="754"/>
                </a:lnTo>
                <a:lnTo>
                  <a:pt x="2458" y="761"/>
                </a:lnTo>
                <a:lnTo>
                  <a:pt x="2458" y="763"/>
                </a:lnTo>
                <a:lnTo>
                  <a:pt x="2458" y="770"/>
                </a:lnTo>
                <a:lnTo>
                  <a:pt x="2458" y="773"/>
                </a:lnTo>
                <a:lnTo>
                  <a:pt x="2458" y="777"/>
                </a:lnTo>
                <a:lnTo>
                  <a:pt x="2458" y="786"/>
                </a:lnTo>
                <a:lnTo>
                  <a:pt x="2458" y="794"/>
                </a:lnTo>
                <a:lnTo>
                  <a:pt x="2458" y="799"/>
                </a:lnTo>
                <a:lnTo>
                  <a:pt x="2458" y="804"/>
                </a:lnTo>
                <a:lnTo>
                  <a:pt x="2458" y="808"/>
                </a:lnTo>
                <a:lnTo>
                  <a:pt x="2458" y="811"/>
                </a:lnTo>
                <a:lnTo>
                  <a:pt x="2458" y="817"/>
                </a:lnTo>
                <a:lnTo>
                  <a:pt x="2458" y="820"/>
                </a:lnTo>
                <a:lnTo>
                  <a:pt x="2458" y="827"/>
                </a:lnTo>
                <a:lnTo>
                  <a:pt x="2458" y="833"/>
                </a:lnTo>
                <a:lnTo>
                  <a:pt x="2458" y="838"/>
                </a:lnTo>
                <a:lnTo>
                  <a:pt x="2458" y="845"/>
                </a:lnTo>
                <a:lnTo>
                  <a:pt x="2458" y="855"/>
                </a:lnTo>
                <a:lnTo>
                  <a:pt x="2458" y="858"/>
                </a:lnTo>
                <a:lnTo>
                  <a:pt x="2458" y="867"/>
                </a:lnTo>
                <a:lnTo>
                  <a:pt x="2458" y="871"/>
                </a:lnTo>
                <a:lnTo>
                  <a:pt x="2458" y="873"/>
                </a:lnTo>
                <a:lnTo>
                  <a:pt x="2458" y="877"/>
                </a:lnTo>
                <a:lnTo>
                  <a:pt x="2458" y="880"/>
                </a:lnTo>
                <a:lnTo>
                  <a:pt x="2458" y="889"/>
                </a:lnTo>
                <a:lnTo>
                  <a:pt x="2458" y="891"/>
                </a:lnTo>
                <a:lnTo>
                  <a:pt x="2458" y="894"/>
                </a:lnTo>
                <a:lnTo>
                  <a:pt x="2458" y="895"/>
                </a:lnTo>
                <a:lnTo>
                  <a:pt x="2458" y="901"/>
                </a:lnTo>
                <a:lnTo>
                  <a:pt x="2458" y="911"/>
                </a:lnTo>
                <a:lnTo>
                  <a:pt x="2458" y="917"/>
                </a:lnTo>
                <a:lnTo>
                  <a:pt x="2458" y="920"/>
                </a:lnTo>
                <a:lnTo>
                  <a:pt x="2458" y="923"/>
                </a:lnTo>
                <a:lnTo>
                  <a:pt x="2458" y="927"/>
                </a:lnTo>
                <a:lnTo>
                  <a:pt x="2458" y="932"/>
                </a:lnTo>
                <a:lnTo>
                  <a:pt x="2458" y="933"/>
                </a:lnTo>
                <a:lnTo>
                  <a:pt x="2458" y="935"/>
                </a:lnTo>
                <a:lnTo>
                  <a:pt x="2458" y="936"/>
                </a:lnTo>
                <a:lnTo>
                  <a:pt x="2458" y="941"/>
                </a:lnTo>
                <a:lnTo>
                  <a:pt x="2458" y="948"/>
                </a:lnTo>
                <a:lnTo>
                  <a:pt x="2458" y="951"/>
                </a:lnTo>
                <a:lnTo>
                  <a:pt x="2458" y="957"/>
                </a:lnTo>
                <a:lnTo>
                  <a:pt x="2458" y="960"/>
                </a:lnTo>
                <a:lnTo>
                  <a:pt x="2458" y="964"/>
                </a:lnTo>
                <a:lnTo>
                  <a:pt x="2458" y="966"/>
                </a:lnTo>
                <a:lnTo>
                  <a:pt x="2458" y="967"/>
                </a:lnTo>
                <a:lnTo>
                  <a:pt x="2458" y="973"/>
                </a:lnTo>
                <a:lnTo>
                  <a:pt x="2458" y="976"/>
                </a:lnTo>
                <a:lnTo>
                  <a:pt x="2458" y="979"/>
                </a:lnTo>
                <a:lnTo>
                  <a:pt x="2458" y="985"/>
                </a:lnTo>
                <a:lnTo>
                  <a:pt x="2458" y="986"/>
                </a:lnTo>
                <a:lnTo>
                  <a:pt x="2458" y="991"/>
                </a:lnTo>
                <a:lnTo>
                  <a:pt x="2458" y="995"/>
                </a:lnTo>
                <a:lnTo>
                  <a:pt x="2458" y="1002"/>
                </a:lnTo>
                <a:lnTo>
                  <a:pt x="2458" y="1008"/>
                </a:lnTo>
                <a:lnTo>
                  <a:pt x="2458" y="1010"/>
                </a:lnTo>
                <a:lnTo>
                  <a:pt x="2458" y="1018"/>
                </a:lnTo>
                <a:lnTo>
                  <a:pt x="2458" y="1026"/>
                </a:lnTo>
                <a:lnTo>
                  <a:pt x="2458" y="1030"/>
                </a:lnTo>
                <a:lnTo>
                  <a:pt x="2458" y="1032"/>
                </a:lnTo>
                <a:lnTo>
                  <a:pt x="2458" y="1036"/>
                </a:lnTo>
                <a:lnTo>
                  <a:pt x="2458" y="1039"/>
                </a:lnTo>
                <a:lnTo>
                  <a:pt x="2458" y="1041"/>
                </a:lnTo>
                <a:lnTo>
                  <a:pt x="2458" y="1046"/>
                </a:lnTo>
                <a:lnTo>
                  <a:pt x="2458" y="1054"/>
                </a:lnTo>
                <a:lnTo>
                  <a:pt x="2458" y="1055"/>
                </a:lnTo>
                <a:lnTo>
                  <a:pt x="2458" y="1061"/>
                </a:lnTo>
                <a:lnTo>
                  <a:pt x="2458" y="1064"/>
                </a:lnTo>
                <a:lnTo>
                  <a:pt x="2458" y="1065"/>
                </a:lnTo>
                <a:lnTo>
                  <a:pt x="2458" y="1074"/>
                </a:lnTo>
                <a:lnTo>
                  <a:pt x="2458" y="1083"/>
                </a:lnTo>
                <a:lnTo>
                  <a:pt x="2458" y="1085"/>
                </a:lnTo>
                <a:lnTo>
                  <a:pt x="2458" y="1090"/>
                </a:lnTo>
                <a:lnTo>
                  <a:pt x="2458" y="1102"/>
                </a:lnTo>
                <a:lnTo>
                  <a:pt x="2458" y="1111"/>
                </a:lnTo>
                <a:lnTo>
                  <a:pt x="2458" y="1115"/>
                </a:lnTo>
                <a:lnTo>
                  <a:pt x="2458" y="1117"/>
                </a:lnTo>
                <a:lnTo>
                  <a:pt x="2458" y="1129"/>
                </a:lnTo>
                <a:lnTo>
                  <a:pt x="2458" y="1133"/>
                </a:lnTo>
                <a:lnTo>
                  <a:pt x="2458" y="1136"/>
                </a:lnTo>
                <a:lnTo>
                  <a:pt x="2458" y="1140"/>
                </a:lnTo>
                <a:lnTo>
                  <a:pt x="2458" y="1146"/>
                </a:lnTo>
                <a:lnTo>
                  <a:pt x="2458" y="1149"/>
                </a:lnTo>
                <a:lnTo>
                  <a:pt x="2458" y="1152"/>
                </a:lnTo>
                <a:lnTo>
                  <a:pt x="2458" y="1160"/>
                </a:lnTo>
                <a:lnTo>
                  <a:pt x="2458" y="1162"/>
                </a:lnTo>
                <a:lnTo>
                  <a:pt x="2458" y="1164"/>
                </a:lnTo>
                <a:lnTo>
                  <a:pt x="2458" y="1167"/>
                </a:lnTo>
                <a:lnTo>
                  <a:pt x="2458" y="1168"/>
                </a:lnTo>
                <a:lnTo>
                  <a:pt x="2458" y="1171"/>
                </a:lnTo>
                <a:lnTo>
                  <a:pt x="2458" y="1176"/>
                </a:lnTo>
                <a:lnTo>
                  <a:pt x="2458" y="1179"/>
                </a:lnTo>
                <a:lnTo>
                  <a:pt x="2458" y="1182"/>
                </a:lnTo>
                <a:lnTo>
                  <a:pt x="2458" y="1185"/>
                </a:lnTo>
                <a:lnTo>
                  <a:pt x="2458" y="1189"/>
                </a:lnTo>
                <a:lnTo>
                  <a:pt x="2458" y="1192"/>
                </a:lnTo>
                <a:lnTo>
                  <a:pt x="2458" y="1195"/>
                </a:lnTo>
                <a:lnTo>
                  <a:pt x="2458" y="1202"/>
                </a:lnTo>
                <a:lnTo>
                  <a:pt x="2458" y="1210"/>
                </a:lnTo>
                <a:lnTo>
                  <a:pt x="2458" y="1212"/>
                </a:lnTo>
                <a:lnTo>
                  <a:pt x="2458" y="1215"/>
                </a:lnTo>
                <a:lnTo>
                  <a:pt x="2458" y="1218"/>
                </a:lnTo>
                <a:lnTo>
                  <a:pt x="2458" y="1220"/>
                </a:lnTo>
                <a:lnTo>
                  <a:pt x="2458" y="1224"/>
                </a:lnTo>
                <a:lnTo>
                  <a:pt x="2458" y="1230"/>
                </a:lnTo>
                <a:lnTo>
                  <a:pt x="2458" y="1235"/>
                </a:lnTo>
                <a:lnTo>
                  <a:pt x="2458" y="1243"/>
                </a:lnTo>
                <a:lnTo>
                  <a:pt x="2458" y="1245"/>
                </a:lnTo>
                <a:lnTo>
                  <a:pt x="2458" y="1248"/>
                </a:lnTo>
                <a:lnTo>
                  <a:pt x="2458" y="1249"/>
                </a:lnTo>
                <a:lnTo>
                  <a:pt x="2458" y="1252"/>
                </a:lnTo>
                <a:lnTo>
                  <a:pt x="2458" y="1255"/>
                </a:lnTo>
                <a:lnTo>
                  <a:pt x="2458" y="1259"/>
                </a:lnTo>
                <a:lnTo>
                  <a:pt x="2458" y="1262"/>
                </a:lnTo>
                <a:lnTo>
                  <a:pt x="2458" y="1265"/>
                </a:lnTo>
                <a:lnTo>
                  <a:pt x="2458" y="1270"/>
                </a:lnTo>
                <a:lnTo>
                  <a:pt x="2458" y="1276"/>
                </a:lnTo>
                <a:lnTo>
                  <a:pt x="2458" y="1279"/>
                </a:lnTo>
                <a:lnTo>
                  <a:pt x="2458" y="1283"/>
                </a:lnTo>
                <a:lnTo>
                  <a:pt x="2458" y="1292"/>
                </a:lnTo>
                <a:lnTo>
                  <a:pt x="2458" y="1298"/>
                </a:lnTo>
                <a:lnTo>
                  <a:pt x="2458" y="1302"/>
                </a:lnTo>
                <a:lnTo>
                  <a:pt x="2458" y="1309"/>
                </a:lnTo>
                <a:lnTo>
                  <a:pt x="2458" y="1315"/>
                </a:lnTo>
                <a:lnTo>
                  <a:pt x="2458" y="1321"/>
                </a:lnTo>
                <a:lnTo>
                  <a:pt x="2458" y="1327"/>
                </a:lnTo>
                <a:lnTo>
                  <a:pt x="2458" y="1330"/>
                </a:lnTo>
                <a:lnTo>
                  <a:pt x="2458" y="1336"/>
                </a:lnTo>
                <a:lnTo>
                  <a:pt x="2458" y="1337"/>
                </a:lnTo>
                <a:lnTo>
                  <a:pt x="2458" y="1342"/>
                </a:lnTo>
                <a:lnTo>
                  <a:pt x="2458" y="1349"/>
                </a:lnTo>
                <a:lnTo>
                  <a:pt x="2458" y="1355"/>
                </a:lnTo>
                <a:lnTo>
                  <a:pt x="2458" y="1361"/>
                </a:lnTo>
                <a:lnTo>
                  <a:pt x="2458" y="1367"/>
                </a:lnTo>
                <a:lnTo>
                  <a:pt x="2458" y="1371"/>
                </a:lnTo>
                <a:lnTo>
                  <a:pt x="2458" y="1377"/>
                </a:lnTo>
                <a:lnTo>
                  <a:pt x="2458" y="1384"/>
                </a:lnTo>
                <a:lnTo>
                  <a:pt x="2458" y="1387"/>
                </a:lnTo>
                <a:lnTo>
                  <a:pt x="2458" y="1392"/>
                </a:lnTo>
                <a:lnTo>
                  <a:pt x="2458" y="1398"/>
                </a:lnTo>
                <a:lnTo>
                  <a:pt x="2458" y="1405"/>
                </a:lnTo>
                <a:lnTo>
                  <a:pt x="2458" y="1406"/>
                </a:lnTo>
                <a:lnTo>
                  <a:pt x="2458" y="1414"/>
                </a:lnTo>
                <a:lnTo>
                  <a:pt x="2458" y="1420"/>
                </a:lnTo>
                <a:lnTo>
                  <a:pt x="2458" y="1424"/>
                </a:lnTo>
                <a:lnTo>
                  <a:pt x="2458" y="1426"/>
                </a:lnTo>
                <a:lnTo>
                  <a:pt x="2458" y="1431"/>
                </a:lnTo>
                <a:lnTo>
                  <a:pt x="2458" y="1436"/>
                </a:lnTo>
                <a:lnTo>
                  <a:pt x="2458" y="1443"/>
                </a:lnTo>
                <a:lnTo>
                  <a:pt x="2458" y="1448"/>
                </a:lnTo>
                <a:lnTo>
                  <a:pt x="2458" y="1455"/>
                </a:lnTo>
                <a:lnTo>
                  <a:pt x="2458" y="1461"/>
                </a:lnTo>
                <a:lnTo>
                  <a:pt x="2458" y="1464"/>
                </a:lnTo>
                <a:lnTo>
                  <a:pt x="2458" y="1468"/>
                </a:lnTo>
                <a:lnTo>
                  <a:pt x="2458" y="1471"/>
                </a:lnTo>
                <a:lnTo>
                  <a:pt x="2458" y="1474"/>
                </a:lnTo>
                <a:lnTo>
                  <a:pt x="2458" y="1477"/>
                </a:lnTo>
                <a:lnTo>
                  <a:pt x="2458" y="1484"/>
                </a:lnTo>
                <a:lnTo>
                  <a:pt x="2458" y="1486"/>
                </a:lnTo>
                <a:lnTo>
                  <a:pt x="2458" y="1487"/>
                </a:lnTo>
                <a:lnTo>
                  <a:pt x="2458" y="1493"/>
                </a:lnTo>
                <a:lnTo>
                  <a:pt x="2458" y="1506"/>
                </a:lnTo>
                <a:lnTo>
                  <a:pt x="2458" y="1508"/>
                </a:lnTo>
                <a:lnTo>
                  <a:pt x="2458" y="1518"/>
                </a:lnTo>
                <a:lnTo>
                  <a:pt x="2458" y="1525"/>
                </a:lnTo>
                <a:lnTo>
                  <a:pt x="2458" y="1527"/>
                </a:lnTo>
                <a:lnTo>
                  <a:pt x="2458" y="1531"/>
                </a:lnTo>
                <a:lnTo>
                  <a:pt x="2458" y="1534"/>
                </a:lnTo>
                <a:lnTo>
                  <a:pt x="2458" y="1539"/>
                </a:lnTo>
                <a:lnTo>
                  <a:pt x="2458" y="1542"/>
                </a:lnTo>
                <a:lnTo>
                  <a:pt x="2458" y="1545"/>
                </a:lnTo>
                <a:lnTo>
                  <a:pt x="2458" y="1552"/>
                </a:lnTo>
                <a:lnTo>
                  <a:pt x="2458" y="1553"/>
                </a:lnTo>
                <a:lnTo>
                  <a:pt x="2458" y="1556"/>
                </a:lnTo>
                <a:lnTo>
                  <a:pt x="2458" y="1562"/>
                </a:lnTo>
                <a:lnTo>
                  <a:pt x="2458" y="1564"/>
                </a:lnTo>
                <a:lnTo>
                  <a:pt x="2458" y="1571"/>
                </a:lnTo>
                <a:lnTo>
                  <a:pt x="2458" y="1575"/>
                </a:lnTo>
                <a:lnTo>
                  <a:pt x="2458" y="1583"/>
                </a:lnTo>
                <a:lnTo>
                  <a:pt x="2458" y="1584"/>
                </a:lnTo>
                <a:lnTo>
                  <a:pt x="2458" y="1586"/>
                </a:lnTo>
                <a:lnTo>
                  <a:pt x="2458" y="1587"/>
                </a:lnTo>
                <a:lnTo>
                  <a:pt x="2458" y="1595"/>
                </a:lnTo>
                <a:lnTo>
                  <a:pt x="2458" y="1596"/>
                </a:lnTo>
                <a:lnTo>
                  <a:pt x="2458" y="1600"/>
                </a:lnTo>
                <a:lnTo>
                  <a:pt x="2458" y="1603"/>
                </a:lnTo>
                <a:lnTo>
                  <a:pt x="2458" y="1612"/>
                </a:lnTo>
                <a:lnTo>
                  <a:pt x="2458" y="1617"/>
                </a:lnTo>
                <a:lnTo>
                  <a:pt x="2458" y="1622"/>
                </a:lnTo>
                <a:lnTo>
                  <a:pt x="2458" y="1649"/>
                </a:lnTo>
                <a:lnTo>
                  <a:pt x="2458" y="1653"/>
                </a:lnTo>
                <a:lnTo>
                  <a:pt x="2458" y="1655"/>
                </a:lnTo>
                <a:lnTo>
                  <a:pt x="2458" y="1658"/>
                </a:lnTo>
                <a:lnTo>
                  <a:pt x="2458" y="1659"/>
                </a:lnTo>
                <a:lnTo>
                  <a:pt x="2458" y="1662"/>
                </a:lnTo>
                <a:lnTo>
                  <a:pt x="2458" y="1671"/>
                </a:lnTo>
                <a:lnTo>
                  <a:pt x="2458" y="1674"/>
                </a:lnTo>
                <a:lnTo>
                  <a:pt x="2458" y="1677"/>
                </a:lnTo>
                <a:lnTo>
                  <a:pt x="2458" y="1681"/>
                </a:lnTo>
                <a:lnTo>
                  <a:pt x="2458" y="1692"/>
                </a:lnTo>
                <a:lnTo>
                  <a:pt x="2458" y="1693"/>
                </a:lnTo>
                <a:lnTo>
                  <a:pt x="2458" y="1697"/>
                </a:lnTo>
                <a:lnTo>
                  <a:pt x="2458" y="1699"/>
                </a:lnTo>
                <a:lnTo>
                  <a:pt x="2458" y="1700"/>
                </a:lnTo>
                <a:lnTo>
                  <a:pt x="2458" y="1702"/>
                </a:lnTo>
                <a:lnTo>
                  <a:pt x="2458" y="1706"/>
                </a:lnTo>
                <a:lnTo>
                  <a:pt x="2458" y="1708"/>
                </a:lnTo>
                <a:lnTo>
                  <a:pt x="2458" y="1715"/>
                </a:lnTo>
                <a:lnTo>
                  <a:pt x="2458" y="1718"/>
                </a:lnTo>
                <a:lnTo>
                  <a:pt x="2458" y="1721"/>
                </a:lnTo>
                <a:lnTo>
                  <a:pt x="2458" y="1722"/>
                </a:lnTo>
                <a:lnTo>
                  <a:pt x="2458" y="1725"/>
                </a:lnTo>
                <a:lnTo>
                  <a:pt x="2458" y="1764"/>
                </a:lnTo>
                <a:lnTo>
                  <a:pt x="2458" y="1771"/>
                </a:lnTo>
                <a:lnTo>
                  <a:pt x="2458" y="1775"/>
                </a:lnTo>
                <a:lnTo>
                  <a:pt x="2462" y="1777"/>
                </a:lnTo>
                <a:lnTo>
                  <a:pt x="2468" y="1780"/>
                </a:lnTo>
                <a:lnTo>
                  <a:pt x="2472" y="1781"/>
                </a:lnTo>
                <a:lnTo>
                  <a:pt x="2475" y="1783"/>
                </a:lnTo>
                <a:lnTo>
                  <a:pt x="2477" y="1783"/>
                </a:lnTo>
                <a:lnTo>
                  <a:pt x="2480" y="1783"/>
                </a:lnTo>
                <a:lnTo>
                  <a:pt x="2488" y="1787"/>
                </a:lnTo>
                <a:lnTo>
                  <a:pt x="2490" y="1781"/>
                </a:lnTo>
                <a:lnTo>
                  <a:pt x="2493" y="1775"/>
                </a:lnTo>
                <a:lnTo>
                  <a:pt x="2496" y="1777"/>
                </a:lnTo>
                <a:lnTo>
                  <a:pt x="2515" y="1787"/>
                </a:lnTo>
                <a:lnTo>
                  <a:pt x="2518" y="1789"/>
                </a:lnTo>
                <a:lnTo>
                  <a:pt x="2522" y="1790"/>
                </a:lnTo>
                <a:lnTo>
                  <a:pt x="2524" y="1792"/>
                </a:lnTo>
                <a:lnTo>
                  <a:pt x="2524" y="1790"/>
                </a:lnTo>
                <a:lnTo>
                  <a:pt x="2541" y="1771"/>
                </a:lnTo>
                <a:lnTo>
                  <a:pt x="2581" y="1769"/>
                </a:lnTo>
                <a:lnTo>
                  <a:pt x="2582" y="1774"/>
                </a:lnTo>
                <a:lnTo>
                  <a:pt x="2574" y="1803"/>
                </a:lnTo>
                <a:lnTo>
                  <a:pt x="2582" y="1815"/>
                </a:lnTo>
                <a:lnTo>
                  <a:pt x="2600" y="1824"/>
                </a:lnTo>
                <a:lnTo>
                  <a:pt x="2606" y="1827"/>
                </a:lnTo>
                <a:lnTo>
                  <a:pt x="2607" y="1834"/>
                </a:lnTo>
                <a:lnTo>
                  <a:pt x="2607" y="1839"/>
                </a:lnTo>
                <a:lnTo>
                  <a:pt x="2610" y="1844"/>
                </a:lnTo>
                <a:lnTo>
                  <a:pt x="2618" y="1852"/>
                </a:lnTo>
                <a:lnTo>
                  <a:pt x="2646" y="1880"/>
                </a:lnTo>
                <a:lnTo>
                  <a:pt x="2647" y="1881"/>
                </a:lnTo>
                <a:lnTo>
                  <a:pt x="2649" y="1883"/>
                </a:lnTo>
                <a:lnTo>
                  <a:pt x="2650" y="1884"/>
                </a:lnTo>
                <a:lnTo>
                  <a:pt x="2652" y="1886"/>
                </a:lnTo>
                <a:lnTo>
                  <a:pt x="2653" y="1887"/>
                </a:lnTo>
                <a:lnTo>
                  <a:pt x="2653" y="1889"/>
                </a:lnTo>
                <a:lnTo>
                  <a:pt x="2656" y="1890"/>
                </a:lnTo>
                <a:lnTo>
                  <a:pt x="2656" y="1891"/>
                </a:lnTo>
                <a:lnTo>
                  <a:pt x="2659" y="1893"/>
                </a:lnTo>
                <a:lnTo>
                  <a:pt x="2662" y="1896"/>
                </a:lnTo>
                <a:lnTo>
                  <a:pt x="2663" y="1899"/>
                </a:lnTo>
                <a:lnTo>
                  <a:pt x="2666" y="1900"/>
                </a:lnTo>
                <a:lnTo>
                  <a:pt x="2668" y="1902"/>
                </a:lnTo>
                <a:lnTo>
                  <a:pt x="2668" y="1903"/>
                </a:lnTo>
                <a:lnTo>
                  <a:pt x="2669" y="1905"/>
                </a:lnTo>
                <a:lnTo>
                  <a:pt x="2671" y="1905"/>
                </a:lnTo>
                <a:lnTo>
                  <a:pt x="2671" y="1906"/>
                </a:lnTo>
                <a:lnTo>
                  <a:pt x="2672" y="1906"/>
                </a:lnTo>
                <a:lnTo>
                  <a:pt x="2674" y="1908"/>
                </a:lnTo>
                <a:lnTo>
                  <a:pt x="2674" y="1909"/>
                </a:lnTo>
                <a:lnTo>
                  <a:pt x="2677" y="1911"/>
                </a:lnTo>
                <a:lnTo>
                  <a:pt x="2677" y="1912"/>
                </a:lnTo>
                <a:lnTo>
                  <a:pt x="2679" y="1925"/>
                </a:lnTo>
                <a:lnTo>
                  <a:pt x="2681" y="1928"/>
                </a:lnTo>
                <a:lnTo>
                  <a:pt x="2681" y="1930"/>
                </a:lnTo>
                <a:lnTo>
                  <a:pt x="2682" y="1943"/>
                </a:lnTo>
                <a:lnTo>
                  <a:pt x="2681" y="1953"/>
                </a:lnTo>
                <a:lnTo>
                  <a:pt x="2687" y="1953"/>
                </a:lnTo>
                <a:lnTo>
                  <a:pt x="2696" y="1943"/>
                </a:lnTo>
                <a:lnTo>
                  <a:pt x="2697" y="1941"/>
                </a:lnTo>
                <a:lnTo>
                  <a:pt x="2700" y="1940"/>
                </a:lnTo>
                <a:lnTo>
                  <a:pt x="2704" y="1937"/>
                </a:lnTo>
                <a:lnTo>
                  <a:pt x="2710" y="1934"/>
                </a:lnTo>
                <a:lnTo>
                  <a:pt x="2713" y="1933"/>
                </a:lnTo>
                <a:lnTo>
                  <a:pt x="2718" y="1930"/>
                </a:lnTo>
                <a:lnTo>
                  <a:pt x="2719" y="1928"/>
                </a:lnTo>
                <a:lnTo>
                  <a:pt x="2724" y="1925"/>
                </a:lnTo>
                <a:lnTo>
                  <a:pt x="2725" y="1922"/>
                </a:lnTo>
                <a:lnTo>
                  <a:pt x="2727" y="1922"/>
                </a:lnTo>
                <a:lnTo>
                  <a:pt x="2728" y="1922"/>
                </a:lnTo>
                <a:lnTo>
                  <a:pt x="2732" y="1921"/>
                </a:lnTo>
                <a:lnTo>
                  <a:pt x="2735" y="1921"/>
                </a:lnTo>
                <a:lnTo>
                  <a:pt x="2741" y="1921"/>
                </a:lnTo>
                <a:lnTo>
                  <a:pt x="2743" y="1921"/>
                </a:lnTo>
                <a:lnTo>
                  <a:pt x="2749" y="1909"/>
                </a:lnTo>
                <a:lnTo>
                  <a:pt x="2747" y="1908"/>
                </a:lnTo>
                <a:lnTo>
                  <a:pt x="2750" y="1906"/>
                </a:lnTo>
                <a:lnTo>
                  <a:pt x="2750" y="1902"/>
                </a:lnTo>
                <a:lnTo>
                  <a:pt x="2749" y="1902"/>
                </a:lnTo>
                <a:lnTo>
                  <a:pt x="2749" y="1900"/>
                </a:lnTo>
                <a:lnTo>
                  <a:pt x="2749" y="1896"/>
                </a:lnTo>
                <a:lnTo>
                  <a:pt x="2749" y="1894"/>
                </a:lnTo>
                <a:lnTo>
                  <a:pt x="2749" y="1893"/>
                </a:lnTo>
                <a:lnTo>
                  <a:pt x="2749" y="1890"/>
                </a:lnTo>
                <a:lnTo>
                  <a:pt x="2749" y="1889"/>
                </a:lnTo>
                <a:lnTo>
                  <a:pt x="2749" y="1887"/>
                </a:lnTo>
                <a:lnTo>
                  <a:pt x="2749" y="1883"/>
                </a:lnTo>
                <a:lnTo>
                  <a:pt x="2756" y="1886"/>
                </a:lnTo>
                <a:lnTo>
                  <a:pt x="2760" y="1883"/>
                </a:lnTo>
                <a:lnTo>
                  <a:pt x="2762" y="1880"/>
                </a:lnTo>
                <a:lnTo>
                  <a:pt x="2765" y="1875"/>
                </a:lnTo>
                <a:lnTo>
                  <a:pt x="2765" y="1874"/>
                </a:lnTo>
                <a:lnTo>
                  <a:pt x="2765" y="1871"/>
                </a:lnTo>
                <a:lnTo>
                  <a:pt x="2757" y="1866"/>
                </a:lnTo>
                <a:lnTo>
                  <a:pt x="2760" y="1864"/>
                </a:lnTo>
                <a:lnTo>
                  <a:pt x="2762" y="1864"/>
                </a:lnTo>
                <a:lnTo>
                  <a:pt x="2763" y="1864"/>
                </a:lnTo>
                <a:lnTo>
                  <a:pt x="2763" y="1862"/>
                </a:lnTo>
                <a:lnTo>
                  <a:pt x="2765" y="1862"/>
                </a:lnTo>
                <a:lnTo>
                  <a:pt x="2768" y="1861"/>
                </a:lnTo>
                <a:lnTo>
                  <a:pt x="2774" y="1859"/>
                </a:lnTo>
                <a:lnTo>
                  <a:pt x="2776" y="1859"/>
                </a:lnTo>
                <a:lnTo>
                  <a:pt x="2778" y="1859"/>
                </a:lnTo>
                <a:lnTo>
                  <a:pt x="2779" y="1859"/>
                </a:lnTo>
                <a:lnTo>
                  <a:pt x="2782" y="1858"/>
                </a:lnTo>
                <a:lnTo>
                  <a:pt x="2788" y="1855"/>
                </a:lnTo>
                <a:lnTo>
                  <a:pt x="2790" y="1855"/>
                </a:lnTo>
                <a:lnTo>
                  <a:pt x="2793" y="1853"/>
                </a:lnTo>
                <a:lnTo>
                  <a:pt x="2793" y="1852"/>
                </a:lnTo>
                <a:lnTo>
                  <a:pt x="2794" y="1852"/>
                </a:lnTo>
                <a:lnTo>
                  <a:pt x="2796" y="1850"/>
                </a:lnTo>
                <a:lnTo>
                  <a:pt x="2797" y="1850"/>
                </a:lnTo>
                <a:lnTo>
                  <a:pt x="2800" y="1847"/>
                </a:lnTo>
                <a:lnTo>
                  <a:pt x="2813" y="1841"/>
                </a:lnTo>
                <a:lnTo>
                  <a:pt x="2816" y="1843"/>
                </a:lnTo>
                <a:lnTo>
                  <a:pt x="2816" y="1844"/>
                </a:lnTo>
                <a:lnTo>
                  <a:pt x="2818" y="1844"/>
                </a:lnTo>
                <a:lnTo>
                  <a:pt x="2821" y="1847"/>
                </a:lnTo>
                <a:lnTo>
                  <a:pt x="2821" y="1849"/>
                </a:lnTo>
                <a:lnTo>
                  <a:pt x="2825" y="1850"/>
                </a:lnTo>
                <a:lnTo>
                  <a:pt x="2825" y="1852"/>
                </a:lnTo>
                <a:lnTo>
                  <a:pt x="2826" y="1853"/>
                </a:lnTo>
                <a:lnTo>
                  <a:pt x="2828" y="1853"/>
                </a:lnTo>
                <a:lnTo>
                  <a:pt x="2829" y="1853"/>
                </a:lnTo>
                <a:lnTo>
                  <a:pt x="2829" y="1855"/>
                </a:lnTo>
                <a:lnTo>
                  <a:pt x="2829" y="1858"/>
                </a:lnTo>
                <a:lnTo>
                  <a:pt x="2834" y="1862"/>
                </a:lnTo>
                <a:lnTo>
                  <a:pt x="2835" y="1864"/>
                </a:lnTo>
                <a:lnTo>
                  <a:pt x="2837" y="1864"/>
                </a:lnTo>
                <a:lnTo>
                  <a:pt x="2838" y="1865"/>
                </a:lnTo>
                <a:lnTo>
                  <a:pt x="2841" y="1868"/>
                </a:lnTo>
                <a:lnTo>
                  <a:pt x="2841" y="1869"/>
                </a:lnTo>
                <a:lnTo>
                  <a:pt x="2843" y="1871"/>
                </a:lnTo>
                <a:lnTo>
                  <a:pt x="2843" y="1874"/>
                </a:lnTo>
                <a:lnTo>
                  <a:pt x="2843" y="1875"/>
                </a:lnTo>
                <a:lnTo>
                  <a:pt x="2843" y="1877"/>
                </a:lnTo>
                <a:lnTo>
                  <a:pt x="2843" y="1878"/>
                </a:lnTo>
                <a:lnTo>
                  <a:pt x="2843" y="1880"/>
                </a:lnTo>
                <a:lnTo>
                  <a:pt x="2843" y="1881"/>
                </a:lnTo>
                <a:lnTo>
                  <a:pt x="2843" y="1883"/>
                </a:lnTo>
                <a:lnTo>
                  <a:pt x="2841" y="1883"/>
                </a:lnTo>
                <a:lnTo>
                  <a:pt x="2840" y="1886"/>
                </a:lnTo>
                <a:lnTo>
                  <a:pt x="2838" y="1886"/>
                </a:lnTo>
                <a:lnTo>
                  <a:pt x="2838" y="1889"/>
                </a:lnTo>
                <a:lnTo>
                  <a:pt x="2844" y="1893"/>
                </a:lnTo>
                <a:lnTo>
                  <a:pt x="2844" y="1894"/>
                </a:lnTo>
                <a:lnTo>
                  <a:pt x="2843" y="1897"/>
                </a:lnTo>
                <a:lnTo>
                  <a:pt x="2843" y="1899"/>
                </a:lnTo>
                <a:lnTo>
                  <a:pt x="2844" y="1900"/>
                </a:lnTo>
                <a:lnTo>
                  <a:pt x="2844" y="1902"/>
                </a:lnTo>
                <a:lnTo>
                  <a:pt x="2846" y="1903"/>
                </a:lnTo>
                <a:lnTo>
                  <a:pt x="2846" y="1905"/>
                </a:lnTo>
                <a:lnTo>
                  <a:pt x="2847" y="1906"/>
                </a:lnTo>
                <a:lnTo>
                  <a:pt x="2854" y="1908"/>
                </a:lnTo>
                <a:lnTo>
                  <a:pt x="2859" y="1909"/>
                </a:lnTo>
                <a:lnTo>
                  <a:pt x="2863" y="1911"/>
                </a:lnTo>
                <a:lnTo>
                  <a:pt x="2863" y="1912"/>
                </a:lnTo>
                <a:lnTo>
                  <a:pt x="2863" y="1913"/>
                </a:lnTo>
                <a:lnTo>
                  <a:pt x="2865" y="1915"/>
                </a:lnTo>
                <a:lnTo>
                  <a:pt x="2865" y="1918"/>
                </a:lnTo>
                <a:lnTo>
                  <a:pt x="2872" y="1925"/>
                </a:lnTo>
                <a:lnTo>
                  <a:pt x="2878" y="1925"/>
                </a:lnTo>
                <a:lnTo>
                  <a:pt x="2879" y="1931"/>
                </a:lnTo>
                <a:lnTo>
                  <a:pt x="2884" y="1937"/>
                </a:lnTo>
                <a:lnTo>
                  <a:pt x="2882" y="1944"/>
                </a:lnTo>
                <a:lnTo>
                  <a:pt x="2887" y="1946"/>
                </a:lnTo>
                <a:lnTo>
                  <a:pt x="2888" y="1946"/>
                </a:lnTo>
                <a:lnTo>
                  <a:pt x="2887" y="1952"/>
                </a:lnTo>
                <a:lnTo>
                  <a:pt x="2888" y="1955"/>
                </a:lnTo>
                <a:lnTo>
                  <a:pt x="2893" y="1959"/>
                </a:lnTo>
                <a:lnTo>
                  <a:pt x="2910" y="1971"/>
                </a:lnTo>
                <a:lnTo>
                  <a:pt x="2919" y="1975"/>
                </a:lnTo>
                <a:lnTo>
                  <a:pt x="2922" y="1981"/>
                </a:lnTo>
                <a:lnTo>
                  <a:pt x="2923" y="1983"/>
                </a:lnTo>
                <a:lnTo>
                  <a:pt x="2923" y="1984"/>
                </a:lnTo>
                <a:lnTo>
                  <a:pt x="2925" y="1986"/>
                </a:lnTo>
                <a:lnTo>
                  <a:pt x="2928" y="1990"/>
                </a:lnTo>
                <a:lnTo>
                  <a:pt x="2929" y="1993"/>
                </a:lnTo>
                <a:lnTo>
                  <a:pt x="2931" y="1993"/>
                </a:lnTo>
                <a:lnTo>
                  <a:pt x="2931" y="1994"/>
                </a:lnTo>
                <a:lnTo>
                  <a:pt x="2934" y="1997"/>
                </a:lnTo>
                <a:lnTo>
                  <a:pt x="2937" y="2002"/>
                </a:lnTo>
                <a:lnTo>
                  <a:pt x="2948" y="2012"/>
                </a:lnTo>
                <a:lnTo>
                  <a:pt x="2947" y="2013"/>
                </a:lnTo>
                <a:lnTo>
                  <a:pt x="2944" y="2018"/>
                </a:lnTo>
                <a:lnTo>
                  <a:pt x="2943" y="2018"/>
                </a:lnTo>
                <a:lnTo>
                  <a:pt x="2944" y="2018"/>
                </a:lnTo>
                <a:lnTo>
                  <a:pt x="2944" y="2019"/>
                </a:lnTo>
                <a:lnTo>
                  <a:pt x="2946" y="2021"/>
                </a:lnTo>
                <a:lnTo>
                  <a:pt x="2947" y="2024"/>
                </a:lnTo>
                <a:lnTo>
                  <a:pt x="2947" y="2025"/>
                </a:lnTo>
                <a:lnTo>
                  <a:pt x="2948" y="2028"/>
                </a:lnTo>
                <a:lnTo>
                  <a:pt x="2951" y="2031"/>
                </a:lnTo>
                <a:lnTo>
                  <a:pt x="2951" y="2033"/>
                </a:lnTo>
                <a:lnTo>
                  <a:pt x="2953" y="2034"/>
                </a:lnTo>
                <a:lnTo>
                  <a:pt x="2956" y="2037"/>
                </a:lnTo>
                <a:lnTo>
                  <a:pt x="2956" y="2038"/>
                </a:lnTo>
                <a:lnTo>
                  <a:pt x="2957" y="2038"/>
                </a:lnTo>
                <a:lnTo>
                  <a:pt x="2959" y="2041"/>
                </a:lnTo>
                <a:lnTo>
                  <a:pt x="2959" y="2043"/>
                </a:lnTo>
                <a:lnTo>
                  <a:pt x="2960" y="2043"/>
                </a:lnTo>
                <a:lnTo>
                  <a:pt x="2960" y="2044"/>
                </a:lnTo>
                <a:lnTo>
                  <a:pt x="2962" y="2046"/>
                </a:lnTo>
                <a:lnTo>
                  <a:pt x="2962" y="2047"/>
                </a:lnTo>
                <a:lnTo>
                  <a:pt x="2963" y="2050"/>
                </a:lnTo>
                <a:lnTo>
                  <a:pt x="2965" y="2055"/>
                </a:lnTo>
                <a:lnTo>
                  <a:pt x="2968" y="2063"/>
                </a:lnTo>
                <a:lnTo>
                  <a:pt x="2969" y="2065"/>
                </a:lnTo>
                <a:lnTo>
                  <a:pt x="2969" y="2066"/>
                </a:lnTo>
                <a:lnTo>
                  <a:pt x="2981" y="2084"/>
                </a:lnTo>
                <a:lnTo>
                  <a:pt x="2982" y="2087"/>
                </a:lnTo>
                <a:lnTo>
                  <a:pt x="2984" y="2088"/>
                </a:lnTo>
                <a:lnTo>
                  <a:pt x="2984" y="2091"/>
                </a:lnTo>
                <a:lnTo>
                  <a:pt x="2985" y="2093"/>
                </a:lnTo>
                <a:lnTo>
                  <a:pt x="2987" y="2096"/>
                </a:lnTo>
                <a:lnTo>
                  <a:pt x="2987" y="2097"/>
                </a:lnTo>
                <a:lnTo>
                  <a:pt x="2988" y="2099"/>
                </a:lnTo>
                <a:lnTo>
                  <a:pt x="2988" y="2100"/>
                </a:lnTo>
                <a:lnTo>
                  <a:pt x="2988" y="2102"/>
                </a:lnTo>
                <a:lnTo>
                  <a:pt x="2990" y="2102"/>
                </a:lnTo>
                <a:lnTo>
                  <a:pt x="2990" y="2103"/>
                </a:lnTo>
                <a:lnTo>
                  <a:pt x="2995" y="2112"/>
                </a:lnTo>
                <a:lnTo>
                  <a:pt x="3001" y="2125"/>
                </a:lnTo>
                <a:lnTo>
                  <a:pt x="3013" y="2141"/>
                </a:lnTo>
                <a:lnTo>
                  <a:pt x="3013" y="2143"/>
                </a:lnTo>
                <a:lnTo>
                  <a:pt x="3016" y="2147"/>
                </a:lnTo>
                <a:lnTo>
                  <a:pt x="3016" y="2149"/>
                </a:lnTo>
                <a:lnTo>
                  <a:pt x="3018" y="2150"/>
                </a:lnTo>
                <a:lnTo>
                  <a:pt x="3020" y="2159"/>
                </a:lnTo>
                <a:lnTo>
                  <a:pt x="3022" y="2160"/>
                </a:lnTo>
                <a:lnTo>
                  <a:pt x="3020" y="2160"/>
                </a:lnTo>
                <a:lnTo>
                  <a:pt x="3019" y="2165"/>
                </a:lnTo>
                <a:lnTo>
                  <a:pt x="3018" y="2166"/>
                </a:lnTo>
                <a:lnTo>
                  <a:pt x="3016" y="2169"/>
                </a:lnTo>
                <a:lnTo>
                  <a:pt x="3015" y="2171"/>
                </a:lnTo>
                <a:lnTo>
                  <a:pt x="3015" y="2174"/>
                </a:lnTo>
                <a:lnTo>
                  <a:pt x="3013" y="2174"/>
                </a:lnTo>
                <a:lnTo>
                  <a:pt x="3015" y="2174"/>
                </a:lnTo>
                <a:lnTo>
                  <a:pt x="3029" y="2178"/>
                </a:lnTo>
                <a:lnTo>
                  <a:pt x="3034" y="2180"/>
                </a:lnTo>
                <a:lnTo>
                  <a:pt x="3035" y="2180"/>
                </a:lnTo>
                <a:lnTo>
                  <a:pt x="3034" y="2181"/>
                </a:lnTo>
                <a:lnTo>
                  <a:pt x="3034" y="2182"/>
                </a:lnTo>
                <a:lnTo>
                  <a:pt x="3034" y="2184"/>
                </a:lnTo>
                <a:lnTo>
                  <a:pt x="3032" y="2185"/>
                </a:lnTo>
                <a:lnTo>
                  <a:pt x="3032" y="2188"/>
                </a:lnTo>
                <a:lnTo>
                  <a:pt x="3031" y="2193"/>
                </a:lnTo>
                <a:lnTo>
                  <a:pt x="3031" y="2194"/>
                </a:lnTo>
                <a:lnTo>
                  <a:pt x="3031" y="2197"/>
                </a:lnTo>
                <a:lnTo>
                  <a:pt x="3029" y="2199"/>
                </a:lnTo>
                <a:lnTo>
                  <a:pt x="3029" y="2200"/>
                </a:lnTo>
                <a:lnTo>
                  <a:pt x="3031" y="2200"/>
                </a:lnTo>
                <a:lnTo>
                  <a:pt x="3032" y="2202"/>
                </a:lnTo>
                <a:lnTo>
                  <a:pt x="3034" y="2202"/>
                </a:lnTo>
                <a:lnTo>
                  <a:pt x="3037" y="2203"/>
                </a:lnTo>
                <a:lnTo>
                  <a:pt x="3038" y="2204"/>
                </a:lnTo>
                <a:lnTo>
                  <a:pt x="3045" y="2207"/>
                </a:lnTo>
                <a:lnTo>
                  <a:pt x="3044" y="2213"/>
                </a:lnTo>
                <a:lnTo>
                  <a:pt x="3047" y="2221"/>
                </a:lnTo>
                <a:lnTo>
                  <a:pt x="3047" y="2224"/>
                </a:lnTo>
                <a:lnTo>
                  <a:pt x="3047" y="2225"/>
                </a:lnTo>
                <a:lnTo>
                  <a:pt x="3047" y="2227"/>
                </a:lnTo>
                <a:lnTo>
                  <a:pt x="3047" y="2228"/>
                </a:lnTo>
                <a:lnTo>
                  <a:pt x="3048" y="2232"/>
                </a:lnTo>
                <a:lnTo>
                  <a:pt x="3050" y="2232"/>
                </a:lnTo>
                <a:lnTo>
                  <a:pt x="3053" y="2231"/>
                </a:lnTo>
                <a:lnTo>
                  <a:pt x="3054" y="2231"/>
                </a:lnTo>
                <a:lnTo>
                  <a:pt x="3056" y="2231"/>
                </a:lnTo>
                <a:lnTo>
                  <a:pt x="3059" y="2231"/>
                </a:lnTo>
                <a:lnTo>
                  <a:pt x="3062" y="2231"/>
                </a:lnTo>
                <a:lnTo>
                  <a:pt x="3065" y="2231"/>
                </a:lnTo>
                <a:lnTo>
                  <a:pt x="3072" y="2237"/>
                </a:lnTo>
                <a:lnTo>
                  <a:pt x="3073" y="2240"/>
                </a:lnTo>
                <a:lnTo>
                  <a:pt x="3078" y="2241"/>
                </a:lnTo>
                <a:lnTo>
                  <a:pt x="3081" y="2244"/>
                </a:lnTo>
                <a:lnTo>
                  <a:pt x="3082" y="2244"/>
                </a:lnTo>
                <a:lnTo>
                  <a:pt x="3090" y="2249"/>
                </a:lnTo>
                <a:lnTo>
                  <a:pt x="3091" y="2250"/>
                </a:lnTo>
                <a:lnTo>
                  <a:pt x="3095" y="2253"/>
                </a:lnTo>
                <a:lnTo>
                  <a:pt x="3097" y="2254"/>
                </a:lnTo>
                <a:lnTo>
                  <a:pt x="3098" y="2256"/>
                </a:lnTo>
                <a:lnTo>
                  <a:pt x="3104" y="2256"/>
                </a:lnTo>
                <a:lnTo>
                  <a:pt x="3106" y="2257"/>
                </a:lnTo>
                <a:lnTo>
                  <a:pt x="3107" y="2257"/>
                </a:lnTo>
                <a:lnTo>
                  <a:pt x="3109" y="2257"/>
                </a:lnTo>
                <a:lnTo>
                  <a:pt x="3110" y="2257"/>
                </a:lnTo>
                <a:lnTo>
                  <a:pt x="3112" y="2257"/>
                </a:lnTo>
                <a:lnTo>
                  <a:pt x="3112" y="2259"/>
                </a:lnTo>
                <a:lnTo>
                  <a:pt x="3113" y="2259"/>
                </a:lnTo>
                <a:lnTo>
                  <a:pt x="3115" y="2259"/>
                </a:lnTo>
                <a:lnTo>
                  <a:pt x="3116" y="2259"/>
                </a:lnTo>
                <a:lnTo>
                  <a:pt x="3117" y="2260"/>
                </a:lnTo>
                <a:lnTo>
                  <a:pt x="3119" y="2262"/>
                </a:lnTo>
                <a:lnTo>
                  <a:pt x="3119" y="2263"/>
                </a:lnTo>
                <a:lnTo>
                  <a:pt x="3120" y="2263"/>
                </a:lnTo>
                <a:lnTo>
                  <a:pt x="3120" y="2265"/>
                </a:lnTo>
                <a:lnTo>
                  <a:pt x="3122" y="2266"/>
                </a:lnTo>
                <a:lnTo>
                  <a:pt x="3123" y="2266"/>
                </a:lnTo>
                <a:lnTo>
                  <a:pt x="3123" y="2268"/>
                </a:lnTo>
                <a:lnTo>
                  <a:pt x="3125" y="2269"/>
                </a:lnTo>
                <a:lnTo>
                  <a:pt x="3126" y="2271"/>
                </a:lnTo>
                <a:lnTo>
                  <a:pt x="3129" y="2272"/>
                </a:lnTo>
                <a:lnTo>
                  <a:pt x="3131" y="2274"/>
                </a:lnTo>
                <a:lnTo>
                  <a:pt x="3132" y="2274"/>
                </a:lnTo>
                <a:lnTo>
                  <a:pt x="3134" y="2274"/>
                </a:lnTo>
                <a:lnTo>
                  <a:pt x="3137" y="2274"/>
                </a:lnTo>
                <a:lnTo>
                  <a:pt x="3137" y="2277"/>
                </a:lnTo>
                <a:lnTo>
                  <a:pt x="3137" y="2278"/>
                </a:lnTo>
                <a:lnTo>
                  <a:pt x="3137" y="2279"/>
                </a:lnTo>
                <a:lnTo>
                  <a:pt x="3138" y="2281"/>
                </a:lnTo>
                <a:lnTo>
                  <a:pt x="3138" y="2284"/>
                </a:lnTo>
                <a:lnTo>
                  <a:pt x="3140" y="2285"/>
                </a:lnTo>
                <a:lnTo>
                  <a:pt x="3144" y="2287"/>
                </a:lnTo>
                <a:lnTo>
                  <a:pt x="3150" y="2290"/>
                </a:lnTo>
                <a:lnTo>
                  <a:pt x="3150" y="2291"/>
                </a:lnTo>
                <a:lnTo>
                  <a:pt x="3151" y="2290"/>
                </a:lnTo>
                <a:lnTo>
                  <a:pt x="3159" y="2288"/>
                </a:lnTo>
                <a:lnTo>
                  <a:pt x="3160" y="2287"/>
                </a:lnTo>
                <a:lnTo>
                  <a:pt x="3160" y="2288"/>
                </a:lnTo>
                <a:lnTo>
                  <a:pt x="3160" y="2290"/>
                </a:lnTo>
                <a:lnTo>
                  <a:pt x="3162" y="2290"/>
                </a:lnTo>
                <a:lnTo>
                  <a:pt x="3162" y="2293"/>
                </a:lnTo>
                <a:lnTo>
                  <a:pt x="3163" y="2294"/>
                </a:lnTo>
                <a:lnTo>
                  <a:pt x="3165" y="2296"/>
                </a:lnTo>
                <a:lnTo>
                  <a:pt x="3165" y="2297"/>
                </a:lnTo>
                <a:lnTo>
                  <a:pt x="3166" y="2300"/>
                </a:lnTo>
                <a:lnTo>
                  <a:pt x="3166" y="2301"/>
                </a:lnTo>
                <a:lnTo>
                  <a:pt x="3166" y="2303"/>
                </a:lnTo>
                <a:lnTo>
                  <a:pt x="3166" y="2307"/>
                </a:lnTo>
                <a:lnTo>
                  <a:pt x="3166" y="2310"/>
                </a:lnTo>
                <a:lnTo>
                  <a:pt x="3165" y="2312"/>
                </a:lnTo>
                <a:lnTo>
                  <a:pt x="3165" y="2313"/>
                </a:lnTo>
                <a:lnTo>
                  <a:pt x="3165" y="2315"/>
                </a:lnTo>
                <a:lnTo>
                  <a:pt x="3163" y="2315"/>
                </a:lnTo>
                <a:lnTo>
                  <a:pt x="3163" y="2316"/>
                </a:lnTo>
                <a:lnTo>
                  <a:pt x="3163" y="2318"/>
                </a:lnTo>
                <a:lnTo>
                  <a:pt x="3162" y="2318"/>
                </a:lnTo>
                <a:lnTo>
                  <a:pt x="3162" y="2319"/>
                </a:lnTo>
                <a:lnTo>
                  <a:pt x="3162" y="2321"/>
                </a:lnTo>
                <a:lnTo>
                  <a:pt x="3160" y="2321"/>
                </a:lnTo>
                <a:lnTo>
                  <a:pt x="3160" y="2322"/>
                </a:lnTo>
                <a:lnTo>
                  <a:pt x="3159" y="2322"/>
                </a:lnTo>
                <a:lnTo>
                  <a:pt x="3157" y="2322"/>
                </a:lnTo>
                <a:lnTo>
                  <a:pt x="3157" y="2324"/>
                </a:lnTo>
                <a:lnTo>
                  <a:pt x="3157" y="2325"/>
                </a:lnTo>
                <a:lnTo>
                  <a:pt x="3156" y="2325"/>
                </a:lnTo>
                <a:lnTo>
                  <a:pt x="3156" y="2326"/>
                </a:lnTo>
                <a:lnTo>
                  <a:pt x="3156" y="2328"/>
                </a:lnTo>
                <a:lnTo>
                  <a:pt x="3156" y="2329"/>
                </a:lnTo>
                <a:lnTo>
                  <a:pt x="3154" y="2329"/>
                </a:lnTo>
                <a:lnTo>
                  <a:pt x="3156" y="2331"/>
                </a:lnTo>
                <a:lnTo>
                  <a:pt x="3156" y="2332"/>
                </a:lnTo>
                <a:lnTo>
                  <a:pt x="3156" y="2334"/>
                </a:lnTo>
                <a:lnTo>
                  <a:pt x="3156" y="2335"/>
                </a:lnTo>
                <a:lnTo>
                  <a:pt x="3157" y="2337"/>
                </a:lnTo>
                <a:lnTo>
                  <a:pt x="3159" y="2338"/>
                </a:lnTo>
                <a:lnTo>
                  <a:pt x="3159" y="2340"/>
                </a:lnTo>
                <a:lnTo>
                  <a:pt x="3159" y="2341"/>
                </a:lnTo>
                <a:lnTo>
                  <a:pt x="3159" y="2343"/>
                </a:lnTo>
                <a:lnTo>
                  <a:pt x="3159" y="2344"/>
                </a:lnTo>
                <a:lnTo>
                  <a:pt x="3157" y="2344"/>
                </a:lnTo>
                <a:lnTo>
                  <a:pt x="3157" y="2346"/>
                </a:lnTo>
                <a:lnTo>
                  <a:pt x="3157" y="2347"/>
                </a:lnTo>
                <a:lnTo>
                  <a:pt x="3157" y="2349"/>
                </a:lnTo>
                <a:lnTo>
                  <a:pt x="3157" y="2350"/>
                </a:lnTo>
                <a:lnTo>
                  <a:pt x="3157" y="2351"/>
                </a:lnTo>
                <a:lnTo>
                  <a:pt x="3157" y="2353"/>
                </a:lnTo>
                <a:lnTo>
                  <a:pt x="3159" y="2354"/>
                </a:lnTo>
                <a:lnTo>
                  <a:pt x="3159" y="2356"/>
                </a:lnTo>
                <a:lnTo>
                  <a:pt x="3159" y="2357"/>
                </a:lnTo>
                <a:lnTo>
                  <a:pt x="3159" y="2359"/>
                </a:lnTo>
                <a:lnTo>
                  <a:pt x="3160" y="2359"/>
                </a:lnTo>
                <a:lnTo>
                  <a:pt x="3160" y="2360"/>
                </a:lnTo>
                <a:lnTo>
                  <a:pt x="3160" y="2362"/>
                </a:lnTo>
                <a:lnTo>
                  <a:pt x="3162" y="2363"/>
                </a:lnTo>
                <a:lnTo>
                  <a:pt x="3163" y="2365"/>
                </a:lnTo>
                <a:lnTo>
                  <a:pt x="3163" y="2366"/>
                </a:lnTo>
                <a:lnTo>
                  <a:pt x="3163" y="2368"/>
                </a:lnTo>
                <a:lnTo>
                  <a:pt x="3163" y="2369"/>
                </a:lnTo>
                <a:lnTo>
                  <a:pt x="3163" y="2371"/>
                </a:lnTo>
                <a:lnTo>
                  <a:pt x="3163" y="2372"/>
                </a:lnTo>
                <a:lnTo>
                  <a:pt x="3163" y="2373"/>
                </a:lnTo>
                <a:lnTo>
                  <a:pt x="3163" y="2375"/>
                </a:lnTo>
                <a:lnTo>
                  <a:pt x="3163" y="2376"/>
                </a:lnTo>
                <a:lnTo>
                  <a:pt x="3165" y="2378"/>
                </a:lnTo>
                <a:lnTo>
                  <a:pt x="3165" y="2379"/>
                </a:lnTo>
                <a:lnTo>
                  <a:pt x="3166" y="2381"/>
                </a:lnTo>
                <a:lnTo>
                  <a:pt x="3166" y="2382"/>
                </a:lnTo>
                <a:lnTo>
                  <a:pt x="3166" y="2384"/>
                </a:lnTo>
                <a:lnTo>
                  <a:pt x="3166" y="2385"/>
                </a:lnTo>
                <a:lnTo>
                  <a:pt x="3165" y="2385"/>
                </a:lnTo>
                <a:lnTo>
                  <a:pt x="3165" y="2387"/>
                </a:lnTo>
                <a:lnTo>
                  <a:pt x="3163" y="2388"/>
                </a:lnTo>
                <a:lnTo>
                  <a:pt x="3162" y="2390"/>
                </a:lnTo>
                <a:lnTo>
                  <a:pt x="3160" y="2391"/>
                </a:lnTo>
                <a:lnTo>
                  <a:pt x="3160" y="2393"/>
                </a:lnTo>
                <a:lnTo>
                  <a:pt x="3159" y="2393"/>
                </a:lnTo>
                <a:lnTo>
                  <a:pt x="3159" y="2394"/>
                </a:lnTo>
                <a:lnTo>
                  <a:pt x="3157" y="2396"/>
                </a:lnTo>
                <a:lnTo>
                  <a:pt x="3157" y="2397"/>
                </a:lnTo>
                <a:lnTo>
                  <a:pt x="3156" y="2397"/>
                </a:lnTo>
                <a:lnTo>
                  <a:pt x="3156" y="2398"/>
                </a:lnTo>
                <a:lnTo>
                  <a:pt x="3156" y="2400"/>
                </a:lnTo>
                <a:lnTo>
                  <a:pt x="3156" y="2401"/>
                </a:lnTo>
                <a:lnTo>
                  <a:pt x="3154" y="2403"/>
                </a:lnTo>
                <a:lnTo>
                  <a:pt x="3154" y="2404"/>
                </a:lnTo>
                <a:lnTo>
                  <a:pt x="3154" y="2406"/>
                </a:lnTo>
                <a:lnTo>
                  <a:pt x="3153" y="2406"/>
                </a:lnTo>
                <a:lnTo>
                  <a:pt x="3153" y="2407"/>
                </a:lnTo>
                <a:lnTo>
                  <a:pt x="3153" y="2409"/>
                </a:lnTo>
                <a:lnTo>
                  <a:pt x="3151" y="2410"/>
                </a:lnTo>
                <a:lnTo>
                  <a:pt x="3151" y="2412"/>
                </a:lnTo>
                <a:lnTo>
                  <a:pt x="3150" y="2413"/>
                </a:lnTo>
                <a:lnTo>
                  <a:pt x="3150" y="2415"/>
                </a:lnTo>
                <a:lnTo>
                  <a:pt x="3150" y="2416"/>
                </a:lnTo>
                <a:lnTo>
                  <a:pt x="3148" y="2416"/>
                </a:lnTo>
                <a:lnTo>
                  <a:pt x="3148" y="2418"/>
                </a:lnTo>
                <a:lnTo>
                  <a:pt x="3147" y="2419"/>
                </a:lnTo>
                <a:lnTo>
                  <a:pt x="3147" y="2421"/>
                </a:lnTo>
                <a:lnTo>
                  <a:pt x="3145" y="2421"/>
                </a:lnTo>
                <a:lnTo>
                  <a:pt x="3145" y="2422"/>
                </a:lnTo>
                <a:lnTo>
                  <a:pt x="3144" y="2422"/>
                </a:lnTo>
                <a:lnTo>
                  <a:pt x="3145" y="2422"/>
                </a:lnTo>
                <a:lnTo>
                  <a:pt x="3144" y="2423"/>
                </a:lnTo>
                <a:lnTo>
                  <a:pt x="3144" y="2425"/>
                </a:lnTo>
                <a:lnTo>
                  <a:pt x="3142" y="2425"/>
                </a:lnTo>
                <a:lnTo>
                  <a:pt x="3142" y="2426"/>
                </a:lnTo>
                <a:lnTo>
                  <a:pt x="3141" y="2426"/>
                </a:lnTo>
                <a:lnTo>
                  <a:pt x="3141" y="2428"/>
                </a:lnTo>
                <a:lnTo>
                  <a:pt x="3140" y="2428"/>
                </a:lnTo>
                <a:lnTo>
                  <a:pt x="3140" y="2429"/>
                </a:lnTo>
                <a:lnTo>
                  <a:pt x="3138" y="2429"/>
                </a:lnTo>
                <a:lnTo>
                  <a:pt x="3138" y="2431"/>
                </a:lnTo>
                <a:lnTo>
                  <a:pt x="3137" y="2431"/>
                </a:lnTo>
                <a:lnTo>
                  <a:pt x="3137" y="2432"/>
                </a:lnTo>
                <a:lnTo>
                  <a:pt x="3135" y="2432"/>
                </a:lnTo>
                <a:lnTo>
                  <a:pt x="3135" y="2434"/>
                </a:lnTo>
                <a:lnTo>
                  <a:pt x="3134" y="2434"/>
                </a:lnTo>
                <a:lnTo>
                  <a:pt x="3134" y="2435"/>
                </a:lnTo>
                <a:lnTo>
                  <a:pt x="3132" y="2435"/>
                </a:lnTo>
                <a:lnTo>
                  <a:pt x="3132" y="2437"/>
                </a:lnTo>
                <a:lnTo>
                  <a:pt x="3131" y="2437"/>
                </a:lnTo>
                <a:lnTo>
                  <a:pt x="3129" y="2437"/>
                </a:lnTo>
                <a:lnTo>
                  <a:pt x="3131" y="2438"/>
                </a:lnTo>
                <a:lnTo>
                  <a:pt x="3129" y="2438"/>
                </a:lnTo>
                <a:lnTo>
                  <a:pt x="3128" y="2438"/>
                </a:lnTo>
                <a:lnTo>
                  <a:pt x="3126" y="2438"/>
                </a:lnTo>
                <a:lnTo>
                  <a:pt x="3128" y="2437"/>
                </a:lnTo>
                <a:lnTo>
                  <a:pt x="3128" y="2435"/>
                </a:lnTo>
                <a:lnTo>
                  <a:pt x="3128" y="2434"/>
                </a:lnTo>
                <a:lnTo>
                  <a:pt x="3129" y="2434"/>
                </a:lnTo>
                <a:lnTo>
                  <a:pt x="3129" y="2432"/>
                </a:lnTo>
                <a:lnTo>
                  <a:pt x="3131" y="2432"/>
                </a:lnTo>
                <a:lnTo>
                  <a:pt x="3131" y="2431"/>
                </a:lnTo>
                <a:lnTo>
                  <a:pt x="3132" y="2431"/>
                </a:lnTo>
                <a:lnTo>
                  <a:pt x="3132" y="2429"/>
                </a:lnTo>
                <a:lnTo>
                  <a:pt x="3134" y="2429"/>
                </a:lnTo>
                <a:lnTo>
                  <a:pt x="3134" y="2428"/>
                </a:lnTo>
                <a:lnTo>
                  <a:pt x="3134" y="2429"/>
                </a:lnTo>
                <a:lnTo>
                  <a:pt x="3135" y="2428"/>
                </a:lnTo>
                <a:lnTo>
                  <a:pt x="3135" y="2426"/>
                </a:lnTo>
                <a:lnTo>
                  <a:pt x="3135" y="2428"/>
                </a:lnTo>
                <a:lnTo>
                  <a:pt x="3137" y="2428"/>
                </a:lnTo>
                <a:lnTo>
                  <a:pt x="3137" y="2426"/>
                </a:lnTo>
                <a:lnTo>
                  <a:pt x="3137" y="2425"/>
                </a:lnTo>
                <a:lnTo>
                  <a:pt x="3137" y="2426"/>
                </a:lnTo>
                <a:lnTo>
                  <a:pt x="3135" y="2426"/>
                </a:lnTo>
                <a:lnTo>
                  <a:pt x="3134" y="2426"/>
                </a:lnTo>
                <a:lnTo>
                  <a:pt x="3134" y="2428"/>
                </a:lnTo>
                <a:lnTo>
                  <a:pt x="3132" y="2428"/>
                </a:lnTo>
                <a:lnTo>
                  <a:pt x="3132" y="2429"/>
                </a:lnTo>
                <a:lnTo>
                  <a:pt x="3131" y="2429"/>
                </a:lnTo>
                <a:lnTo>
                  <a:pt x="3131" y="2431"/>
                </a:lnTo>
                <a:lnTo>
                  <a:pt x="3129" y="2432"/>
                </a:lnTo>
                <a:lnTo>
                  <a:pt x="3129" y="2434"/>
                </a:lnTo>
                <a:lnTo>
                  <a:pt x="3128" y="2434"/>
                </a:lnTo>
                <a:lnTo>
                  <a:pt x="3126" y="2435"/>
                </a:lnTo>
                <a:lnTo>
                  <a:pt x="3125" y="2435"/>
                </a:lnTo>
                <a:lnTo>
                  <a:pt x="3125" y="2434"/>
                </a:lnTo>
                <a:lnTo>
                  <a:pt x="3125" y="2432"/>
                </a:lnTo>
                <a:lnTo>
                  <a:pt x="3123" y="2432"/>
                </a:lnTo>
                <a:lnTo>
                  <a:pt x="3123" y="2431"/>
                </a:lnTo>
                <a:lnTo>
                  <a:pt x="3123" y="2429"/>
                </a:lnTo>
                <a:lnTo>
                  <a:pt x="3123" y="2428"/>
                </a:lnTo>
                <a:lnTo>
                  <a:pt x="3125" y="2426"/>
                </a:lnTo>
                <a:lnTo>
                  <a:pt x="3123" y="2426"/>
                </a:lnTo>
                <a:lnTo>
                  <a:pt x="3123" y="2425"/>
                </a:lnTo>
                <a:lnTo>
                  <a:pt x="3123" y="2423"/>
                </a:lnTo>
                <a:lnTo>
                  <a:pt x="3123" y="2422"/>
                </a:lnTo>
                <a:lnTo>
                  <a:pt x="3122" y="2422"/>
                </a:lnTo>
                <a:lnTo>
                  <a:pt x="3123" y="2423"/>
                </a:lnTo>
                <a:lnTo>
                  <a:pt x="3123" y="2425"/>
                </a:lnTo>
                <a:lnTo>
                  <a:pt x="3123" y="2426"/>
                </a:lnTo>
                <a:lnTo>
                  <a:pt x="3123" y="2428"/>
                </a:lnTo>
                <a:lnTo>
                  <a:pt x="3122" y="2429"/>
                </a:lnTo>
                <a:lnTo>
                  <a:pt x="3122" y="2431"/>
                </a:lnTo>
                <a:lnTo>
                  <a:pt x="3122" y="2432"/>
                </a:lnTo>
                <a:lnTo>
                  <a:pt x="3122" y="2431"/>
                </a:lnTo>
                <a:lnTo>
                  <a:pt x="3122" y="2432"/>
                </a:lnTo>
                <a:lnTo>
                  <a:pt x="3123" y="2432"/>
                </a:lnTo>
                <a:lnTo>
                  <a:pt x="3125" y="2432"/>
                </a:lnTo>
                <a:lnTo>
                  <a:pt x="3125" y="2434"/>
                </a:lnTo>
                <a:lnTo>
                  <a:pt x="3125" y="2435"/>
                </a:lnTo>
                <a:lnTo>
                  <a:pt x="3125" y="2437"/>
                </a:lnTo>
                <a:lnTo>
                  <a:pt x="3125" y="2438"/>
                </a:lnTo>
                <a:lnTo>
                  <a:pt x="3125" y="2440"/>
                </a:lnTo>
                <a:lnTo>
                  <a:pt x="3125" y="2441"/>
                </a:lnTo>
                <a:lnTo>
                  <a:pt x="3123" y="2441"/>
                </a:lnTo>
                <a:lnTo>
                  <a:pt x="3122" y="2441"/>
                </a:lnTo>
                <a:lnTo>
                  <a:pt x="3120" y="2441"/>
                </a:lnTo>
                <a:lnTo>
                  <a:pt x="3119" y="2441"/>
                </a:lnTo>
                <a:lnTo>
                  <a:pt x="3119" y="2440"/>
                </a:lnTo>
                <a:lnTo>
                  <a:pt x="3119" y="2438"/>
                </a:lnTo>
                <a:lnTo>
                  <a:pt x="3120" y="2438"/>
                </a:lnTo>
                <a:lnTo>
                  <a:pt x="3120" y="2437"/>
                </a:lnTo>
                <a:lnTo>
                  <a:pt x="3122" y="2438"/>
                </a:lnTo>
                <a:lnTo>
                  <a:pt x="3122" y="2435"/>
                </a:lnTo>
                <a:lnTo>
                  <a:pt x="3120" y="2435"/>
                </a:lnTo>
                <a:lnTo>
                  <a:pt x="3122" y="2435"/>
                </a:lnTo>
                <a:lnTo>
                  <a:pt x="3122" y="2434"/>
                </a:lnTo>
                <a:lnTo>
                  <a:pt x="3120" y="2434"/>
                </a:lnTo>
                <a:lnTo>
                  <a:pt x="3120" y="2432"/>
                </a:lnTo>
                <a:lnTo>
                  <a:pt x="3120" y="2434"/>
                </a:lnTo>
                <a:lnTo>
                  <a:pt x="3120" y="2435"/>
                </a:lnTo>
                <a:lnTo>
                  <a:pt x="3120" y="2434"/>
                </a:lnTo>
                <a:lnTo>
                  <a:pt x="3119" y="2432"/>
                </a:lnTo>
                <a:lnTo>
                  <a:pt x="3119" y="2431"/>
                </a:lnTo>
                <a:lnTo>
                  <a:pt x="3119" y="2429"/>
                </a:lnTo>
                <a:lnTo>
                  <a:pt x="3119" y="2428"/>
                </a:lnTo>
                <a:lnTo>
                  <a:pt x="3119" y="2426"/>
                </a:lnTo>
                <a:lnTo>
                  <a:pt x="3119" y="2425"/>
                </a:lnTo>
                <a:lnTo>
                  <a:pt x="3119" y="2423"/>
                </a:lnTo>
                <a:lnTo>
                  <a:pt x="3119" y="2422"/>
                </a:lnTo>
                <a:lnTo>
                  <a:pt x="3119" y="2421"/>
                </a:lnTo>
                <a:lnTo>
                  <a:pt x="3119" y="2419"/>
                </a:lnTo>
                <a:lnTo>
                  <a:pt x="3117" y="2419"/>
                </a:lnTo>
                <a:lnTo>
                  <a:pt x="3117" y="2421"/>
                </a:lnTo>
                <a:lnTo>
                  <a:pt x="3117" y="2422"/>
                </a:lnTo>
                <a:lnTo>
                  <a:pt x="3117" y="2423"/>
                </a:lnTo>
                <a:lnTo>
                  <a:pt x="3117" y="2425"/>
                </a:lnTo>
                <a:lnTo>
                  <a:pt x="3117" y="2426"/>
                </a:lnTo>
                <a:lnTo>
                  <a:pt x="3117" y="2428"/>
                </a:lnTo>
                <a:lnTo>
                  <a:pt x="3117" y="2429"/>
                </a:lnTo>
                <a:lnTo>
                  <a:pt x="3119" y="2431"/>
                </a:lnTo>
                <a:lnTo>
                  <a:pt x="3119" y="2432"/>
                </a:lnTo>
                <a:lnTo>
                  <a:pt x="3119" y="2434"/>
                </a:lnTo>
                <a:lnTo>
                  <a:pt x="3119" y="2435"/>
                </a:lnTo>
                <a:lnTo>
                  <a:pt x="3119" y="2437"/>
                </a:lnTo>
                <a:lnTo>
                  <a:pt x="3117" y="2437"/>
                </a:lnTo>
                <a:lnTo>
                  <a:pt x="3117" y="2435"/>
                </a:lnTo>
                <a:lnTo>
                  <a:pt x="3117" y="2437"/>
                </a:lnTo>
                <a:lnTo>
                  <a:pt x="3117" y="2435"/>
                </a:lnTo>
                <a:lnTo>
                  <a:pt x="3116" y="2435"/>
                </a:lnTo>
                <a:lnTo>
                  <a:pt x="3116" y="2434"/>
                </a:lnTo>
                <a:lnTo>
                  <a:pt x="3115" y="2432"/>
                </a:lnTo>
                <a:lnTo>
                  <a:pt x="3115" y="2434"/>
                </a:lnTo>
                <a:lnTo>
                  <a:pt x="3115" y="2435"/>
                </a:lnTo>
                <a:lnTo>
                  <a:pt x="3116" y="2435"/>
                </a:lnTo>
                <a:lnTo>
                  <a:pt x="3116" y="2437"/>
                </a:lnTo>
                <a:lnTo>
                  <a:pt x="3116" y="2438"/>
                </a:lnTo>
                <a:lnTo>
                  <a:pt x="3116" y="2440"/>
                </a:lnTo>
                <a:lnTo>
                  <a:pt x="3115" y="2440"/>
                </a:lnTo>
                <a:lnTo>
                  <a:pt x="3115" y="2441"/>
                </a:lnTo>
                <a:lnTo>
                  <a:pt x="3113" y="2441"/>
                </a:lnTo>
                <a:lnTo>
                  <a:pt x="3112" y="2441"/>
                </a:lnTo>
                <a:lnTo>
                  <a:pt x="3110" y="2440"/>
                </a:lnTo>
                <a:lnTo>
                  <a:pt x="3110" y="2441"/>
                </a:lnTo>
                <a:lnTo>
                  <a:pt x="3110" y="2440"/>
                </a:lnTo>
                <a:lnTo>
                  <a:pt x="3109" y="2440"/>
                </a:lnTo>
                <a:lnTo>
                  <a:pt x="3107" y="2438"/>
                </a:lnTo>
                <a:lnTo>
                  <a:pt x="3106" y="2438"/>
                </a:lnTo>
                <a:lnTo>
                  <a:pt x="3106" y="2437"/>
                </a:lnTo>
                <a:lnTo>
                  <a:pt x="3106" y="2435"/>
                </a:lnTo>
                <a:lnTo>
                  <a:pt x="3106" y="2434"/>
                </a:lnTo>
                <a:lnTo>
                  <a:pt x="3106" y="2432"/>
                </a:lnTo>
                <a:lnTo>
                  <a:pt x="3107" y="2432"/>
                </a:lnTo>
                <a:lnTo>
                  <a:pt x="3107" y="2431"/>
                </a:lnTo>
                <a:lnTo>
                  <a:pt x="3106" y="2431"/>
                </a:lnTo>
                <a:lnTo>
                  <a:pt x="3106" y="2432"/>
                </a:lnTo>
                <a:lnTo>
                  <a:pt x="3106" y="2431"/>
                </a:lnTo>
                <a:lnTo>
                  <a:pt x="3106" y="2429"/>
                </a:lnTo>
                <a:lnTo>
                  <a:pt x="3104" y="2428"/>
                </a:lnTo>
                <a:lnTo>
                  <a:pt x="3106" y="2428"/>
                </a:lnTo>
                <a:lnTo>
                  <a:pt x="3106" y="2426"/>
                </a:lnTo>
                <a:lnTo>
                  <a:pt x="3104" y="2426"/>
                </a:lnTo>
                <a:lnTo>
                  <a:pt x="3104" y="2425"/>
                </a:lnTo>
                <a:lnTo>
                  <a:pt x="3104" y="2423"/>
                </a:lnTo>
                <a:lnTo>
                  <a:pt x="3103" y="2423"/>
                </a:lnTo>
                <a:lnTo>
                  <a:pt x="3104" y="2423"/>
                </a:lnTo>
                <a:lnTo>
                  <a:pt x="3106" y="2423"/>
                </a:lnTo>
                <a:lnTo>
                  <a:pt x="3106" y="2422"/>
                </a:lnTo>
                <a:lnTo>
                  <a:pt x="3106" y="2421"/>
                </a:lnTo>
                <a:lnTo>
                  <a:pt x="3106" y="2422"/>
                </a:lnTo>
                <a:lnTo>
                  <a:pt x="3106" y="2421"/>
                </a:lnTo>
                <a:lnTo>
                  <a:pt x="3106" y="2419"/>
                </a:lnTo>
                <a:lnTo>
                  <a:pt x="3107" y="2419"/>
                </a:lnTo>
                <a:lnTo>
                  <a:pt x="3107" y="2418"/>
                </a:lnTo>
                <a:lnTo>
                  <a:pt x="3109" y="2418"/>
                </a:lnTo>
                <a:lnTo>
                  <a:pt x="3109" y="2416"/>
                </a:lnTo>
                <a:lnTo>
                  <a:pt x="3110" y="2416"/>
                </a:lnTo>
                <a:lnTo>
                  <a:pt x="3109" y="2415"/>
                </a:lnTo>
                <a:lnTo>
                  <a:pt x="3109" y="2416"/>
                </a:lnTo>
                <a:lnTo>
                  <a:pt x="3109" y="2415"/>
                </a:lnTo>
                <a:lnTo>
                  <a:pt x="3109" y="2416"/>
                </a:lnTo>
                <a:lnTo>
                  <a:pt x="3107" y="2416"/>
                </a:lnTo>
                <a:lnTo>
                  <a:pt x="3107" y="2418"/>
                </a:lnTo>
                <a:lnTo>
                  <a:pt x="3106" y="2418"/>
                </a:lnTo>
                <a:lnTo>
                  <a:pt x="3106" y="2419"/>
                </a:lnTo>
                <a:lnTo>
                  <a:pt x="3104" y="2419"/>
                </a:lnTo>
                <a:lnTo>
                  <a:pt x="3104" y="2418"/>
                </a:lnTo>
                <a:lnTo>
                  <a:pt x="3103" y="2418"/>
                </a:lnTo>
                <a:lnTo>
                  <a:pt x="3103" y="2416"/>
                </a:lnTo>
                <a:lnTo>
                  <a:pt x="3101" y="2416"/>
                </a:lnTo>
                <a:lnTo>
                  <a:pt x="3101" y="2415"/>
                </a:lnTo>
                <a:lnTo>
                  <a:pt x="3101" y="2413"/>
                </a:lnTo>
                <a:lnTo>
                  <a:pt x="3101" y="2412"/>
                </a:lnTo>
                <a:lnTo>
                  <a:pt x="3103" y="2412"/>
                </a:lnTo>
                <a:lnTo>
                  <a:pt x="3103" y="2410"/>
                </a:lnTo>
                <a:lnTo>
                  <a:pt x="3104" y="2410"/>
                </a:lnTo>
                <a:lnTo>
                  <a:pt x="3104" y="2409"/>
                </a:lnTo>
                <a:lnTo>
                  <a:pt x="3103" y="2409"/>
                </a:lnTo>
                <a:lnTo>
                  <a:pt x="3103" y="2407"/>
                </a:lnTo>
                <a:lnTo>
                  <a:pt x="3104" y="2407"/>
                </a:lnTo>
                <a:lnTo>
                  <a:pt x="3106" y="2407"/>
                </a:lnTo>
                <a:lnTo>
                  <a:pt x="3107" y="2406"/>
                </a:lnTo>
                <a:lnTo>
                  <a:pt x="3109" y="2406"/>
                </a:lnTo>
                <a:lnTo>
                  <a:pt x="3109" y="2404"/>
                </a:lnTo>
                <a:lnTo>
                  <a:pt x="3110" y="2404"/>
                </a:lnTo>
                <a:lnTo>
                  <a:pt x="3110" y="2403"/>
                </a:lnTo>
                <a:lnTo>
                  <a:pt x="3112" y="2403"/>
                </a:lnTo>
                <a:lnTo>
                  <a:pt x="3112" y="2401"/>
                </a:lnTo>
                <a:lnTo>
                  <a:pt x="3112" y="2403"/>
                </a:lnTo>
                <a:lnTo>
                  <a:pt x="3113" y="2403"/>
                </a:lnTo>
                <a:lnTo>
                  <a:pt x="3113" y="2404"/>
                </a:lnTo>
                <a:lnTo>
                  <a:pt x="3113" y="2406"/>
                </a:lnTo>
                <a:lnTo>
                  <a:pt x="3115" y="2406"/>
                </a:lnTo>
                <a:lnTo>
                  <a:pt x="3115" y="2407"/>
                </a:lnTo>
                <a:lnTo>
                  <a:pt x="3115" y="2409"/>
                </a:lnTo>
                <a:lnTo>
                  <a:pt x="3115" y="2410"/>
                </a:lnTo>
                <a:lnTo>
                  <a:pt x="3116" y="2412"/>
                </a:lnTo>
                <a:lnTo>
                  <a:pt x="3116" y="2410"/>
                </a:lnTo>
                <a:lnTo>
                  <a:pt x="3116" y="2409"/>
                </a:lnTo>
                <a:lnTo>
                  <a:pt x="3115" y="2409"/>
                </a:lnTo>
                <a:lnTo>
                  <a:pt x="3115" y="2407"/>
                </a:lnTo>
                <a:lnTo>
                  <a:pt x="3116" y="2407"/>
                </a:lnTo>
                <a:lnTo>
                  <a:pt x="3117" y="2407"/>
                </a:lnTo>
                <a:lnTo>
                  <a:pt x="3117" y="2406"/>
                </a:lnTo>
                <a:lnTo>
                  <a:pt x="3119" y="2406"/>
                </a:lnTo>
                <a:lnTo>
                  <a:pt x="3120" y="2407"/>
                </a:lnTo>
                <a:lnTo>
                  <a:pt x="3120" y="2409"/>
                </a:lnTo>
                <a:lnTo>
                  <a:pt x="3120" y="2410"/>
                </a:lnTo>
                <a:lnTo>
                  <a:pt x="3120" y="2412"/>
                </a:lnTo>
                <a:lnTo>
                  <a:pt x="3122" y="2412"/>
                </a:lnTo>
                <a:lnTo>
                  <a:pt x="3122" y="2413"/>
                </a:lnTo>
                <a:lnTo>
                  <a:pt x="3122" y="2412"/>
                </a:lnTo>
                <a:lnTo>
                  <a:pt x="3122" y="2410"/>
                </a:lnTo>
                <a:lnTo>
                  <a:pt x="3120" y="2409"/>
                </a:lnTo>
                <a:lnTo>
                  <a:pt x="3120" y="2407"/>
                </a:lnTo>
                <a:lnTo>
                  <a:pt x="3120" y="2406"/>
                </a:lnTo>
                <a:lnTo>
                  <a:pt x="3120" y="2404"/>
                </a:lnTo>
                <a:lnTo>
                  <a:pt x="3120" y="2403"/>
                </a:lnTo>
                <a:lnTo>
                  <a:pt x="3122" y="2403"/>
                </a:lnTo>
                <a:lnTo>
                  <a:pt x="3123" y="2403"/>
                </a:lnTo>
                <a:lnTo>
                  <a:pt x="3125" y="2403"/>
                </a:lnTo>
                <a:lnTo>
                  <a:pt x="3125" y="2401"/>
                </a:lnTo>
                <a:lnTo>
                  <a:pt x="3126" y="2401"/>
                </a:lnTo>
                <a:lnTo>
                  <a:pt x="3128" y="2401"/>
                </a:lnTo>
                <a:lnTo>
                  <a:pt x="3128" y="2400"/>
                </a:lnTo>
                <a:lnTo>
                  <a:pt x="3129" y="2400"/>
                </a:lnTo>
                <a:lnTo>
                  <a:pt x="3131" y="2400"/>
                </a:lnTo>
                <a:lnTo>
                  <a:pt x="3132" y="2398"/>
                </a:lnTo>
                <a:lnTo>
                  <a:pt x="3132" y="2397"/>
                </a:lnTo>
                <a:lnTo>
                  <a:pt x="3132" y="2398"/>
                </a:lnTo>
                <a:lnTo>
                  <a:pt x="3131" y="2398"/>
                </a:lnTo>
                <a:lnTo>
                  <a:pt x="3129" y="2398"/>
                </a:lnTo>
                <a:lnTo>
                  <a:pt x="3129" y="2400"/>
                </a:lnTo>
                <a:lnTo>
                  <a:pt x="3128" y="2400"/>
                </a:lnTo>
                <a:lnTo>
                  <a:pt x="3126" y="2400"/>
                </a:lnTo>
                <a:lnTo>
                  <a:pt x="3125" y="2400"/>
                </a:lnTo>
                <a:lnTo>
                  <a:pt x="3125" y="2401"/>
                </a:lnTo>
                <a:lnTo>
                  <a:pt x="3123" y="2401"/>
                </a:lnTo>
                <a:lnTo>
                  <a:pt x="3122" y="2401"/>
                </a:lnTo>
                <a:lnTo>
                  <a:pt x="3120" y="2401"/>
                </a:lnTo>
                <a:lnTo>
                  <a:pt x="3122" y="2400"/>
                </a:lnTo>
                <a:lnTo>
                  <a:pt x="3122" y="2398"/>
                </a:lnTo>
                <a:lnTo>
                  <a:pt x="3122" y="2397"/>
                </a:lnTo>
                <a:lnTo>
                  <a:pt x="3123" y="2397"/>
                </a:lnTo>
                <a:lnTo>
                  <a:pt x="3123" y="2396"/>
                </a:lnTo>
                <a:lnTo>
                  <a:pt x="3125" y="2396"/>
                </a:lnTo>
                <a:lnTo>
                  <a:pt x="3125" y="2394"/>
                </a:lnTo>
                <a:lnTo>
                  <a:pt x="3126" y="2394"/>
                </a:lnTo>
                <a:lnTo>
                  <a:pt x="3126" y="2393"/>
                </a:lnTo>
                <a:lnTo>
                  <a:pt x="3128" y="2393"/>
                </a:lnTo>
                <a:lnTo>
                  <a:pt x="3128" y="2391"/>
                </a:lnTo>
                <a:lnTo>
                  <a:pt x="3129" y="2391"/>
                </a:lnTo>
                <a:lnTo>
                  <a:pt x="3129" y="2390"/>
                </a:lnTo>
                <a:lnTo>
                  <a:pt x="3131" y="2390"/>
                </a:lnTo>
                <a:lnTo>
                  <a:pt x="3131" y="2388"/>
                </a:lnTo>
                <a:lnTo>
                  <a:pt x="3131" y="2387"/>
                </a:lnTo>
                <a:lnTo>
                  <a:pt x="3131" y="2385"/>
                </a:lnTo>
                <a:lnTo>
                  <a:pt x="3132" y="2385"/>
                </a:lnTo>
                <a:lnTo>
                  <a:pt x="3132" y="2384"/>
                </a:lnTo>
                <a:lnTo>
                  <a:pt x="3132" y="2382"/>
                </a:lnTo>
                <a:lnTo>
                  <a:pt x="3134" y="2382"/>
                </a:lnTo>
                <a:lnTo>
                  <a:pt x="3134" y="2381"/>
                </a:lnTo>
                <a:lnTo>
                  <a:pt x="3135" y="2379"/>
                </a:lnTo>
                <a:lnTo>
                  <a:pt x="3135" y="2378"/>
                </a:lnTo>
                <a:lnTo>
                  <a:pt x="3134" y="2379"/>
                </a:lnTo>
                <a:lnTo>
                  <a:pt x="3134" y="2381"/>
                </a:lnTo>
                <a:lnTo>
                  <a:pt x="3132" y="2381"/>
                </a:lnTo>
                <a:lnTo>
                  <a:pt x="3132" y="2382"/>
                </a:lnTo>
                <a:lnTo>
                  <a:pt x="3132" y="2384"/>
                </a:lnTo>
                <a:lnTo>
                  <a:pt x="3131" y="2384"/>
                </a:lnTo>
                <a:lnTo>
                  <a:pt x="3131" y="2385"/>
                </a:lnTo>
                <a:lnTo>
                  <a:pt x="3129" y="2385"/>
                </a:lnTo>
                <a:lnTo>
                  <a:pt x="3129" y="2387"/>
                </a:lnTo>
                <a:lnTo>
                  <a:pt x="3129" y="2388"/>
                </a:lnTo>
                <a:lnTo>
                  <a:pt x="3129" y="2390"/>
                </a:lnTo>
                <a:lnTo>
                  <a:pt x="3128" y="2390"/>
                </a:lnTo>
                <a:lnTo>
                  <a:pt x="3128" y="2391"/>
                </a:lnTo>
                <a:lnTo>
                  <a:pt x="3126" y="2391"/>
                </a:lnTo>
                <a:lnTo>
                  <a:pt x="3126" y="2393"/>
                </a:lnTo>
                <a:lnTo>
                  <a:pt x="3125" y="2393"/>
                </a:lnTo>
                <a:lnTo>
                  <a:pt x="3125" y="2394"/>
                </a:lnTo>
                <a:lnTo>
                  <a:pt x="3123" y="2394"/>
                </a:lnTo>
                <a:lnTo>
                  <a:pt x="3123" y="2396"/>
                </a:lnTo>
                <a:lnTo>
                  <a:pt x="3122" y="2396"/>
                </a:lnTo>
                <a:lnTo>
                  <a:pt x="3122" y="2397"/>
                </a:lnTo>
                <a:lnTo>
                  <a:pt x="3120" y="2397"/>
                </a:lnTo>
                <a:lnTo>
                  <a:pt x="3120" y="2398"/>
                </a:lnTo>
                <a:lnTo>
                  <a:pt x="3120" y="2400"/>
                </a:lnTo>
                <a:lnTo>
                  <a:pt x="3119" y="2400"/>
                </a:lnTo>
                <a:lnTo>
                  <a:pt x="3119" y="2401"/>
                </a:lnTo>
                <a:lnTo>
                  <a:pt x="3119" y="2403"/>
                </a:lnTo>
                <a:lnTo>
                  <a:pt x="3119" y="2404"/>
                </a:lnTo>
                <a:lnTo>
                  <a:pt x="3117" y="2404"/>
                </a:lnTo>
                <a:lnTo>
                  <a:pt x="3116" y="2404"/>
                </a:lnTo>
                <a:lnTo>
                  <a:pt x="3115" y="2404"/>
                </a:lnTo>
                <a:lnTo>
                  <a:pt x="3115" y="2403"/>
                </a:lnTo>
                <a:lnTo>
                  <a:pt x="3115" y="2401"/>
                </a:lnTo>
                <a:lnTo>
                  <a:pt x="3115" y="2400"/>
                </a:lnTo>
                <a:lnTo>
                  <a:pt x="3113" y="2400"/>
                </a:lnTo>
                <a:lnTo>
                  <a:pt x="3113" y="2398"/>
                </a:lnTo>
                <a:lnTo>
                  <a:pt x="3113" y="2397"/>
                </a:lnTo>
                <a:lnTo>
                  <a:pt x="3113" y="2396"/>
                </a:lnTo>
                <a:lnTo>
                  <a:pt x="3113" y="2394"/>
                </a:lnTo>
                <a:lnTo>
                  <a:pt x="3113" y="2396"/>
                </a:lnTo>
                <a:lnTo>
                  <a:pt x="3113" y="2397"/>
                </a:lnTo>
                <a:lnTo>
                  <a:pt x="3113" y="2398"/>
                </a:lnTo>
                <a:lnTo>
                  <a:pt x="3113" y="2397"/>
                </a:lnTo>
                <a:lnTo>
                  <a:pt x="3113" y="2398"/>
                </a:lnTo>
                <a:lnTo>
                  <a:pt x="3113" y="2400"/>
                </a:lnTo>
                <a:lnTo>
                  <a:pt x="3112" y="2400"/>
                </a:lnTo>
                <a:lnTo>
                  <a:pt x="3110" y="2401"/>
                </a:lnTo>
                <a:lnTo>
                  <a:pt x="3110" y="2403"/>
                </a:lnTo>
                <a:lnTo>
                  <a:pt x="3109" y="2403"/>
                </a:lnTo>
                <a:lnTo>
                  <a:pt x="3109" y="2404"/>
                </a:lnTo>
                <a:lnTo>
                  <a:pt x="3107" y="2404"/>
                </a:lnTo>
                <a:lnTo>
                  <a:pt x="3106" y="2404"/>
                </a:lnTo>
                <a:lnTo>
                  <a:pt x="3106" y="2406"/>
                </a:lnTo>
                <a:lnTo>
                  <a:pt x="3104" y="2406"/>
                </a:lnTo>
                <a:lnTo>
                  <a:pt x="3103" y="2406"/>
                </a:lnTo>
                <a:lnTo>
                  <a:pt x="3101" y="2406"/>
                </a:lnTo>
                <a:lnTo>
                  <a:pt x="3100" y="2404"/>
                </a:lnTo>
                <a:lnTo>
                  <a:pt x="3100" y="2403"/>
                </a:lnTo>
                <a:lnTo>
                  <a:pt x="3098" y="2403"/>
                </a:lnTo>
                <a:lnTo>
                  <a:pt x="3098" y="2401"/>
                </a:lnTo>
                <a:lnTo>
                  <a:pt x="3097" y="2401"/>
                </a:lnTo>
                <a:lnTo>
                  <a:pt x="3097" y="2400"/>
                </a:lnTo>
                <a:lnTo>
                  <a:pt x="3097" y="2398"/>
                </a:lnTo>
                <a:lnTo>
                  <a:pt x="3097" y="2397"/>
                </a:lnTo>
                <a:lnTo>
                  <a:pt x="3097" y="2396"/>
                </a:lnTo>
                <a:lnTo>
                  <a:pt x="3097" y="2394"/>
                </a:lnTo>
                <a:lnTo>
                  <a:pt x="3095" y="2394"/>
                </a:lnTo>
                <a:lnTo>
                  <a:pt x="3097" y="2393"/>
                </a:lnTo>
                <a:lnTo>
                  <a:pt x="3098" y="2393"/>
                </a:lnTo>
                <a:lnTo>
                  <a:pt x="3098" y="2391"/>
                </a:lnTo>
                <a:lnTo>
                  <a:pt x="3098" y="2390"/>
                </a:lnTo>
                <a:lnTo>
                  <a:pt x="3100" y="2390"/>
                </a:lnTo>
                <a:lnTo>
                  <a:pt x="3101" y="2388"/>
                </a:lnTo>
                <a:lnTo>
                  <a:pt x="3103" y="2388"/>
                </a:lnTo>
                <a:lnTo>
                  <a:pt x="3103" y="2387"/>
                </a:lnTo>
                <a:lnTo>
                  <a:pt x="3104" y="2385"/>
                </a:lnTo>
                <a:lnTo>
                  <a:pt x="3106" y="2384"/>
                </a:lnTo>
                <a:lnTo>
                  <a:pt x="3104" y="2384"/>
                </a:lnTo>
                <a:lnTo>
                  <a:pt x="3104" y="2382"/>
                </a:lnTo>
                <a:lnTo>
                  <a:pt x="3106" y="2382"/>
                </a:lnTo>
                <a:lnTo>
                  <a:pt x="3107" y="2381"/>
                </a:lnTo>
                <a:lnTo>
                  <a:pt x="3107" y="2382"/>
                </a:lnTo>
                <a:lnTo>
                  <a:pt x="3109" y="2382"/>
                </a:lnTo>
                <a:lnTo>
                  <a:pt x="3110" y="2382"/>
                </a:lnTo>
                <a:lnTo>
                  <a:pt x="3112" y="2382"/>
                </a:lnTo>
                <a:lnTo>
                  <a:pt x="3113" y="2382"/>
                </a:lnTo>
                <a:lnTo>
                  <a:pt x="3115" y="2382"/>
                </a:lnTo>
                <a:lnTo>
                  <a:pt x="3116" y="2382"/>
                </a:lnTo>
                <a:lnTo>
                  <a:pt x="3117" y="2382"/>
                </a:lnTo>
                <a:lnTo>
                  <a:pt x="3117" y="2381"/>
                </a:lnTo>
                <a:lnTo>
                  <a:pt x="3117" y="2382"/>
                </a:lnTo>
                <a:lnTo>
                  <a:pt x="3119" y="2382"/>
                </a:lnTo>
                <a:lnTo>
                  <a:pt x="3120" y="2382"/>
                </a:lnTo>
                <a:lnTo>
                  <a:pt x="3120" y="2381"/>
                </a:lnTo>
                <a:lnTo>
                  <a:pt x="3122" y="2381"/>
                </a:lnTo>
                <a:lnTo>
                  <a:pt x="3123" y="2381"/>
                </a:lnTo>
                <a:lnTo>
                  <a:pt x="3123" y="2382"/>
                </a:lnTo>
                <a:lnTo>
                  <a:pt x="3125" y="2382"/>
                </a:lnTo>
                <a:lnTo>
                  <a:pt x="3126" y="2382"/>
                </a:lnTo>
                <a:lnTo>
                  <a:pt x="3126" y="2381"/>
                </a:lnTo>
                <a:lnTo>
                  <a:pt x="3125" y="2381"/>
                </a:lnTo>
                <a:lnTo>
                  <a:pt x="3123" y="2381"/>
                </a:lnTo>
                <a:lnTo>
                  <a:pt x="3123" y="2379"/>
                </a:lnTo>
                <a:lnTo>
                  <a:pt x="3122" y="2379"/>
                </a:lnTo>
                <a:lnTo>
                  <a:pt x="3122" y="2378"/>
                </a:lnTo>
                <a:lnTo>
                  <a:pt x="3123" y="2378"/>
                </a:lnTo>
                <a:lnTo>
                  <a:pt x="3123" y="2376"/>
                </a:lnTo>
                <a:lnTo>
                  <a:pt x="3125" y="2376"/>
                </a:lnTo>
                <a:lnTo>
                  <a:pt x="3125" y="2375"/>
                </a:lnTo>
                <a:lnTo>
                  <a:pt x="3126" y="2375"/>
                </a:lnTo>
                <a:lnTo>
                  <a:pt x="3126" y="2373"/>
                </a:lnTo>
                <a:lnTo>
                  <a:pt x="3128" y="2373"/>
                </a:lnTo>
                <a:lnTo>
                  <a:pt x="3128" y="2372"/>
                </a:lnTo>
                <a:lnTo>
                  <a:pt x="3128" y="2371"/>
                </a:lnTo>
                <a:lnTo>
                  <a:pt x="3126" y="2371"/>
                </a:lnTo>
                <a:lnTo>
                  <a:pt x="3126" y="2372"/>
                </a:lnTo>
                <a:lnTo>
                  <a:pt x="3126" y="2373"/>
                </a:lnTo>
                <a:lnTo>
                  <a:pt x="3125" y="2373"/>
                </a:lnTo>
                <a:lnTo>
                  <a:pt x="3125" y="2375"/>
                </a:lnTo>
                <a:lnTo>
                  <a:pt x="3123" y="2376"/>
                </a:lnTo>
                <a:lnTo>
                  <a:pt x="3122" y="2376"/>
                </a:lnTo>
                <a:lnTo>
                  <a:pt x="3122" y="2378"/>
                </a:lnTo>
                <a:lnTo>
                  <a:pt x="3120" y="2378"/>
                </a:lnTo>
                <a:lnTo>
                  <a:pt x="3120" y="2379"/>
                </a:lnTo>
                <a:lnTo>
                  <a:pt x="3120" y="2381"/>
                </a:lnTo>
                <a:lnTo>
                  <a:pt x="3119" y="2381"/>
                </a:lnTo>
                <a:lnTo>
                  <a:pt x="3117" y="2381"/>
                </a:lnTo>
                <a:lnTo>
                  <a:pt x="3116" y="2381"/>
                </a:lnTo>
                <a:lnTo>
                  <a:pt x="3115" y="2381"/>
                </a:lnTo>
                <a:lnTo>
                  <a:pt x="3113" y="2381"/>
                </a:lnTo>
                <a:lnTo>
                  <a:pt x="3112" y="2381"/>
                </a:lnTo>
                <a:lnTo>
                  <a:pt x="3110" y="2381"/>
                </a:lnTo>
                <a:lnTo>
                  <a:pt x="3110" y="2379"/>
                </a:lnTo>
                <a:lnTo>
                  <a:pt x="3110" y="2378"/>
                </a:lnTo>
                <a:lnTo>
                  <a:pt x="3110" y="2376"/>
                </a:lnTo>
                <a:lnTo>
                  <a:pt x="3110" y="2375"/>
                </a:lnTo>
                <a:lnTo>
                  <a:pt x="3109" y="2375"/>
                </a:lnTo>
                <a:lnTo>
                  <a:pt x="3110" y="2375"/>
                </a:lnTo>
                <a:lnTo>
                  <a:pt x="3110" y="2373"/>
                </a:lnTo>
                <a:lnTo>
                  <a:pt x="3110" y="2372"/>
                </a:lnTo>
                <a:lnTo>
                  <a:pt x="3110" y="2371"/>
                </a:lnTo>
                <a:lnTo>
                  <a:pt x="3109" y="2371"/>
                </a:lnTo>
                <a:lnTo>
                  <a:pt x="3109" y="2369"/>
                </a:lnTo>
                <a:lnTo>
                  <a:pt x="3109" y="2368"/>
                </a:lnTo>
                <a:lnTo>
                  <a:pt x="3109" y="2366"/>
                </a:lnTo>
                <a:lnTo>
                  <a:pt x="3109" y="2365"/>
                </a:lnTo>
                <a:lnTo>
                  <a:pt x="3109" y="2363"/>
                </a:lnTo>
                <a:lnTo>
                  <a:pt x="3109" y="2362"/>
                </a:lnTo>
                <a:lnTo>
                  <a:pt x="3109" y="2360"/>
                </a:lnTo>
                <a:lnTo>
                  <a:pt x="3110" y="2360"/>
                </a:lnTo>
                <a:lnTo>
                  <a:pt x="3110" y="2359"/>
                </a:lnTo>
                <a:lnTo>
                  <a:pt x="3110" y="2357"/>
                </a:lnTo>
                <a:lnTo>
                  <a:pt x="3110" y="2356"/>
                </a:lnTo>
                <a:lnTo>
                  <a:pt x="3110" y="2354"/>
                </a:lnTo>
                <a:lnTo>
                  <a:pt x="3112" y="2354"/>
                </a:lnTo>
                <a:lnTo>
                  <a:pt x="3113" y="2354"/>
                </a:lnTo>
                <a:lnTo>
                  <a:pt x="3115" y="2353"/>
                </a:lnTo>
                <a:lnTo>
                  <a:pt x="3115" y="2354"/>
                </a:lnTo>
                <a:lnTo>
                  <a:pt x="3115" y="2356"/>
                </a:lnTo>
                <a:lnTo>
                  <a:pt x="3116" y="2356"/>
                </a:lnTo>
                <a:lnTo>
                  <a:pt x="3116" y="2354"/>
                </a:lnTo>
                <a:lnTo>
                  <a:pt x="3116" y="2353"/>
                </a:lnTo>
                <a:lnTo>
                  <a:pt x="3115" y="2353"/>
                </a:lnTo>
                <a:lnTo>
                  <a:pt x="3115" y="2351"/>
                </a:lnTo>
                <a:lnTo>
                  <a:pt x="3116" y="2351"/>
                </a:lnTo>
                <a:lnTo>
                  <a:pt x="3117" y="2351"/>
                </a:lnTo>
                <a:lnTo>
                  <a:pt x="3117" y="2350"/>
                </a:lnTo>
                <a:lnTo>
                  <a:pt x="3120" y="2349"/>
                </a:lnTo>
                <a:lnTo>
                  <a:pt x="3122" y="2349"/>
                </a:lnTo>
                <a:lnTo>
                  <a:pt x="3122" y="2350"/>
                </a:lnTo>
                <a:lnTo>
                  <a:pt x="3122" y="2351"/>
                </a:lnTo>
                <a:lnTo>
                  <a:pt x="3122" y="2353"/>
                </a:lnTo>
                <a:lnTo>
                  <a:pt x="3123" y="2353"/>
                </a:lnTo>
                <a:lnTo>
                  <a:pt x="3123" y="2351"/>
                </a:lnTo>
                <a:lnTo>
                  <a:pt x="3122" y="2351"/>
                </a:lnTo>
                <a:lnTo>
                  <a:pt x="3122" y="2350"/>
                </a:lnTo>
                <a:lnTo>
                  <a:pt x="3122" y="2349"/>
                </a:lnTo>
                <a:lnTo>
                  <a:pt x="3122" y="2347"/>
                </a:lnTo>
                <a:lnTo>
                  <a:pt x="3122" y="2346"/>
                </a:lnTo>
                <a:lnTo>
                  <a:pt x="3122" y="2344"/>
                </a:lnTo>
                <a:lnTo>
                  <a:pt x="3123" y="2344"/>
                </a:lnTo>
                <a:lnTo>
                  <a:pt x="3125" y="2343"/>
                </a:lnTo>
                <a:lnTo>
                  <a:pt x="3125" y="2341"/>
                </a:lnTo>
                <a:lnTo>
                  <a:pt x="3123" y="2341"/>
                </a:lnTo>
                <a:lnTo>
                  <a:pt x="3123" y="2343"/>
                </a:lnTo>
                <a:lnTo>
                  <a:pt x="3122" y="2343"/>
                </a:lnTo>
                <a:lnTo>
                  <a:pt x="3122" y="2344"/>
                </a:lnTo>
                <a:lnTo>
                  <a:pt x="3120" y="2344"/>
                </a:lnTo>
                <a:lnTo>
                  <a:pt x="3120" y="2346"/>
                </a:lnTo>
                <a:lnTo>
                  <a:pt x="3120" y="2347"/>
                </a:lnTo>
                <a:lnTo>
                  <a:pt x="3119" y="2347"/>
                </a:lnTo>
                <a:lnTo>
                  <a:pt x="3119" y="2349"/>
                </a:lnTo>
                <a:lnTo>
                  <a:pt x="3117" y="2349"/>
                </a:lnTo>
                <a:lnTo>
                  <a:pt x="3117" y="2350"/>
                </a:lnTo>
                <a:lnTo>
                  <a:pt x="3116" y="2350"/>
                </a:lnTo>
                <a:lnTo>
                  <a:pt x="3115" y="2350"/>
                </a:lnTo>
                <a:lnTo>
                  <a:pt x="3115" y="2351"/>
                </a:lnTo>
                <a:lnTo>
                  <a:pt x="3113" y="2351"/>
                </a:lnTo>
                <a:lnTo>
                  <a:pt x="3113" y="2353"/>
                </a:lnTo>
                <a:lnTo>
                  <a:pt x="3112" y="2353"/>
                </a:lnTo>
                <a:lnTo>
                  <a:pt x="3110" y="2353"/>
                </a:lnTo>
                <a:lnTo>
                  <a:pt x="3110" y="2351"/>
                </a:lnTo>
                <a:lnTo>
                  <a:pt x="3110" y="2350"/>
                </a:lnTo>
                <a:lnTo>
                  <a:pt x="3110" y="2349"/>
                </a:lnTo>
                <a:lnTo>
                  <a:pt x="3110" y="2347"/>
                </a:lnTo>
                <a:lnTo>
                  <a:pt x="3109" y="2347"/>
                </a:lnTo>
                <a:lnTo>
                  <a:pt x="3109" y="2346"/>
                </a:lnTo>
                <a:lnTo>
                  <a:pt x="3109" y="2344"/>
                </a:lnTo>
                <a:lnTo>
                  <a:pt x="3109" y="2343"/>
                </a:lnTo>
                <a:lnTo>
                  <a:pt x="3109" y="2341"/>
                </a:lnTo>
                <a:lnTo>
                  <a:pt x="3109" y="2340"/>
                </a:lnTo>
                <a:lnTo>
                  <a:pt x="3109" y="2338"/>
                </a:lnTo>
                <a:lnTo>
                  <a:pt x="3109" y="2337"/>
                </a:lnTo>
                <a:lnTo>
                  <a:pt x="3109" y="2335"/>
                </a:lnTo>
                <a:lnTo>
                  <a:pt x="3110" y="2335"/>
                </a:lnTo>
                <a:lnTo>
                  <a:pt x="3110" y="2334"/>
                </a:lnTo>
                <a:lnTo>
                  <a:pt x="3112" y="2334"/>
                </a:lnTo>
                <a:lnTo>
                  <a:pt x="3113" y="2334"/>
                </a:lnTo>
                <a:lnTo>
                  <a:pt x="3115" y="2334"/>
                </a:lnTo>
                <a:lnTo>
                  <a:pt x="3116" y="2334"/>
                </a:lnTo>
                <a:lnTo>
                  <a:pt x="3116" y="2332"/>
                </a:lnTo>
                <a:lnTo>
                  <a:pt x="3117" y="2332"/>
                </a:lnTo>
                <a:lnTo>
                  <a:pt x="3119" y="2331"/>
                </a:lnTo>
                <a:lnTo>
                  <a:pt x="3120" y="2331"/>
                </a:lnTo>
                <a:lnTo>
                  <a:pt x="3120" y="2329"/>
                </a:lnTo>
                <a:lnTo>
                  <a:pt x="3120" y="2331"/>
                </a:lnTo>
                <a:lnTo>
                  <a:pt x="3120" y="2329"/>
                </a:lnTo>
                <a:lnTo>
                  <a:pt x="3122" y="2329"/>
                </a:lnTo>
                <a:lnTo>
                  <a:pt x="3120" y="2329"/>
                </a:lnTo>
                <a:lnTo>
                  <a:pt x="3119" y="2329"/>
                </a:lnTo>
                <a:lnTo>
                  <a:pt x="3117" y="2329"/>
                </a:lnTo>
                <a:lnTo>
                  <a:pt x="3117" y="2331"/>
                </a:lnTo>
                <a:lnTo>
                  <a:pt x="3116" y="2331"/>
                </a:lnTo>
                <a:lnTo>
                  <a:pt x="3116" y="2332"/>
                </a:lnTo>
                <a:lnTo>
                  <a:pt x="3115" y="2332"/>
                </a:lnTo>
                <a:lnTo>
                  <a:pt x="3113" y="2332"/>
                </a:lnTo>
                <a:lnTo>
                  <a:pt x="3112" y="2332"/>
                </a:lnTo>
                <a:lnTo>
                  <a:pt x="3112" y="2334"/>
                </a:lnTo>
                <a:lnTo>
                  <a:pt x="3112" y="2332"/>
                </a:lnTo>
                <a:lnTo>
                  <a:pt x="3110" y="2332"/>
                </a:lnTo>
                <a:lnTo>
                  <a:pt x="3110" y="2334"/>
                </a:lnTo>
                <a:lnTo>
                  <a:pt x="3109" y="2334"/>
                </a:lnTo>
                <a:lnTo>
                  <a:pt x="3109" y="2335"/>
                </a:lnTo>
                <a:lnTo>
                  <a:pt x="3109" y="2334"/>
                </a:lnTo>
                <a:lnTo>
                  <a:pt x="3107" y="2334"/>
                </a:lnTo>
                <a:lnTo>
                  <a:pt x="3107" y="2332"/>
                </a:lnTo>
                <a:lnTo>
                  <a:pt x="3107" y="2331"/>
                </a:lnTo>
                <a:lnTo>
                  <a:pt x="3106" y="2331"/>
                </a:lnTo>
                <a:lnTo>
                  <a:pt x="3106" y="2329"/>
                </a:lnTo>
                <a:lnTo>
                  <a:pt x="3104" y="2328"/>
                </a:lnTo>
                <a:lnTo>
                  <a:pt x="3104" y="2326"/>
                </a:lnTo>
                <a:lnTo>
                  <a:pt x="3104" y="2325"/>
                </a:lnTo>
                <a:lnTo>
                  <a:pt x="3106" y="2325"/>
                </a:lnTo>
                <a:lnTo>
                  <a:pt x="3106" y="2324"/>
                </a:lnTo>
                <a:lnTo>
                  <a:pt x="3107" y="2324"/>
                </a:lnTo>
                <a:lnTo>
                  <a:pt x="3107" y="2322"/>
                </a:lnTo>
                <a:lnTo>
                  <a:pt x="3106" y="2322"/>
                </a:lnTo>
                <a:lnTo>
                  <a:pt x="3106" y="2324"/>
                </a:lnTo>
                <a:lnTo>
                  <a:pt x="3104" y="2324"/>
                </a:lnTo>
                <a:lnTo>
                  <a:pt x="3103" y="2325"/>
                </a:lnTo>
                <a:lnTo>
                  <a:pt x="3101" y="2325"/>
                </a:lnTo>
                <a:lnTo>
                  <a:pt x="3101" y="2324"/>
                </a:lnTo>
                <a:lnTo>
                  <a:pt x="3101" y="2322"/>
                </a:lnTo>
                <a:lnTo>
                  <a:pt x="3100" y="2321"/>
                </a:lnTo>
                <a:lnTo>
                  <a:pt x="3100" y="2319"/>
                </a:lnTo>
                <a:lnTo>
                  <a:pt x="3098" y="2319"/>
                </a:lnTo>
                <a:lnTo>
                  <a:pt x="3098" y="2318"/>
                </a:lnTo>
                <a:lnTo>
                  <a:pt x="3097" y="2316"/>
                </a:lnTo>
                <a:lnTo>
                  <a:pt x="3097" y="2315"/>
                </a:lnTo>
                <a:lnTo>
                  <a:pt x="3095" y="2315"/>
                </a:lnTo>
                <a:lnTo>
                  <a:pt x="3095" y="2313"/>
                </a:lnTo>
                <a:lnTo>
                  <a:pt x="3094" y="2313"/>
                </a:lnTo>
                <a:lnTo>
                  <a:pt x="3094" y="2312"/>
                </a:lnTo>
                <a:lnTo>
                  <a:pt x="3094" y="2310"/>
                </a:lnTo>
                <a:lnTo>
                  <a:pt x="3092" y="2310"/>
                </a:lnTo>
                <a:lnTo>
                  <a:pt x="3092" y="2309"/>
                </a:lnTo>
                <a:lnTo>
                  <a:pt x="3094" y="2309"/>
                </a:lnTo>
                <a:lnTo>
                  <a:pt x="3094" y="2307"/>
                </a:lnTo>
                <a:lnTo>
                  <a:pt x="3092" y="2307"/>
                </a:lnTo>
                <a:lnTo>
                  <a:pt x="3092" y="2309"/>
                </a:lnTo>
                <a:lnTo>
                  <a:pt x="3091" y="2309"/>
                </a:lnTo>
                <a:lnTo>
                  <a:pt x="3091" y="2307"/>
                </a:lnTo>
                <a:lnTo>
                  <a:pt x="3090" y="2307"/>
                </a:lnTo>
                <a:lnTo>
                  <a:pt x="3090" y="2306"/>
                </a:lnTo>
                <a:lnTo>
                  <a:pt x="3090" y="2304"/>
                </a:lnTo>
                <a:lnTo>
                  <a:pt x="3091" y="2303"/>
                </a:lnTo>
                <a:lnTo>
                  <a:pt x="3090" y="2303"/>
                </a:lnTo>
                <a:lnTo>
                  <a:pt x="3090" y="2304"/>
                </a:lnTo>
                <a:lnTo>
                  <a:pt x="3088" y="2304"/>
                </a:lnTo>
                <a:lnTo>
                  <a:pt x="3088" y="2303"/>
                </a:lnTo>
                <a:lnTo>
                  <a:pt x="3090" y="2303"/>
                </a:lnTo>
                <a:lnTo>
                  <a:pt x="3090" y="2301"/>
                </a:lnTo>
                <a:lnTo>
                  <a:pt x="3091" y="2301"/>
                </a:lnTo>
                <a:lnTo>
                  <a:pt x="3092" y="2300"/>
                </a:lnTo>
                <a:lnTo>
                  <a:pt x="3094" y="2299"/>
                </a:lnTo>
                <a:lnTo>
                  <a:pt x="3095" y="2299"/>
                </a:lnTo>
                <a:lnTo>
                  <a:pt x="3095" y="2297"/>
                </a:lnTo>
                <a:lnTo>
                  <a:pt x="3097" y="2297"/>
                </a:lnTo>
                <a:lnTo>
                  <a:pt x="3097" y="2296"/>
                </a:lnTo>
                <a:lnTo>
                  <a:pt x="3098" y="2296"/>
                </a:lnTo>
                <a:lnTo>
                  <a:pt x="3097" y="2296"/>
                </a:lnTo>
                <a:lnTo>
                  <a:pt x="3095" y="2296"/>
                </a:lnTo>
                <a:lnTo>
                  <a:pt x="3097" y="2294"/>
                </a:lnTo>
                <a:lnTo>
                  <a:pt x="3097" y="2293"/>
                </a:lnTo>
                <a:lnTo>
                  <a:pt x="3098" y="2293"/>
                </a:lnTo>
                <a:lnTo>
                  <a:pt x="3097" y="2293"/>
                </a:lnTo>
                <a:lnTo>
                  <a:pt x="3095" y="2291"/>
                </a:lnTo>
                <a:lnTo>
                  <a:pt x="3095" y="2293"/>
                </a:lnTo>
                <a:lnTo>
                  <a:pt x="3094" y="2294"/>
                </a:lnTo>
                <a:lnTo>
                  <a:pt x="3094" y="2296"/>
                </a:lnTo>
                <a:lnTo>
                  <a:pt x="3092" y="2296"/>
                </a:lnTo>
                <a:lnTo>
                  <a:pt x="3092" y="2297"/>
                </a:lnTo>
                <a:lnTo>
                  <a:pt x="3091" y="2299"/>
                </a:lnTo>
                <a:lnTo>
                  <a:pt x="3090" y="2299"/>
                </a:lnTo>
                <a:lnTo>
                  <a:pt x="3088" y="2299"/>
                </a:lnTo>
                <a:lnTo>
                  <a:pt x="3088" y="2297"/>
                </a:lnTo>
                <a:lnTo>
                  <a:pt x="3088" y="2299"/>
                </a:lnTo>
                <a:lnTo>
                  <a:pt x="3090" y="2299"/>
                </a:lnTo>
                <a:lnTo>
                  <a:pt x="3090" y="2300"/>
                </a:lnTo>
                <a:lnTo>
                  <a:pt x="3088" y="2300"/>
                </a:lnTo>
                <a:lnTo>
                  <a:pt x="3087" y="2301"/>
                </a:lnTo>
                <a:lnTo>
                  <a:pt x="3085" y="2301"/>
                </a:lnTo>
                <a:lnTo>
                  <a:pt x="3084" y="2301"/>
                </a:lnTo>
                <a:lnTo>
                  <a:pt x="3082" y="2303"/>
                </a:lnTo>
                <a:lnTo>
                  <a:pt x="3081" y="2304"/>
                </a:lnTo>
                <a:lnTo>
                  <a:pt x="3079" y="2306"/>
                </a:lnTo>
                <a:lnTo>
                  <a:pt x="3079" y="2304"/>
                </a:lnTo>
                <a:lnTo>
                  <a:pt x="3078" y="2304"/>
                </a:lnTo>
                <a:lnTo>
                  <a:pt x="3078" y="2306"/>
                </a:lnTo>
                <a:lnTo>
                  <a:pt x="3076" y="2306"/>
                </a:lnTo>
                <a:lnTo>
                  <a:pt x="3076" y="2304"/>
                </a:lnTo>
                <a:lnTo>
                  <a:pt x="3076" y="2303"/>
                </a:lnTo>
                <a:lnTo>
                  <a:pt x="3075" y="2303"/>
                </a:lnTo>
                <a:lnTo>
                  <a:pt x="3075" y="2301"/>
                </a:lnTo>
                <a:lnTo>
                  <a:pt x="3075" y="2300"/>
                </a:lnTo>
                <a:lnTo>
                  <a:pt x="3075" y="2301"/>
                </a:lnTo>
                <a:lnTo>
                  <a:pt x="3073" y="2301"/>
                </a:lnTo>
                <a:lnTo>
                  <a:pt x="3070" y="2303"/>
                </a:lnTo>
                <a:lnTo>
                  <a:pt x="3069" y="2304"/>
                </a:lnTo>
                <a:lnTo>
                  <a:pt x="3069" y="2303"/>
                </a:lnTo>
                <a:lnTo>
                  <a:pt x="3069" y="2301"/>
                </a:lnTo>
                <a:lnTo>
                  <a:pt x="3068" y="2301"/>
                </a:lnTo>
                <a:lnTo>
                  <a:pt x="3069" y="2303"/>
                </a:lnTo>
                <a:lnTo>
                  <a:pt x="3069" y="2304"/>
                </a:lnTo>
                <a:lnTo>
                  <a:pt x="3068" y="2304"/>
                </a:lnTo>
                <a:lnTo>
                  <a:pt x="3066" y="2306"/>
                </a:lnTo>
                <a:lnTo>
                  <a:pt x="3065" y="2306"/>
                </a:lnTo>
                <a:lnTo>
                  <a:pt x="3065" y="2307"/>
                </a:lnTo>
                <a:lnTo>
                  <a:pt x="3063" y="2307"/>
                </a:lnTo>
                <a:lnTo>
                  <a:pt x="3063" y="2309"/>
                </a:lnTo>
                <a:lnTo>
                  <a:pt x="3062" y="2309"/>
                </a:lnTo>
                <a:lnTo>
                  <a:pt x="3062" y="2307"/>
                </a:lnTo>
                <a:lnTo>
                  <a:pt x="3062" y="2306"/>
                </a:lnTo>
                <a:lnTo>
                  <a:pt x="3062" y="2304"/>
                </a:lnTo>
                <a:lnTo>
                  <a:pt x="3062" y="2303"/>
                </a:lnTo>
                <a:lnTo>
                  <a:pt x="3062" y="2304"/>
                </a:lnTo>
                <a:lnTo>
                  <a:pt x="3062" y="2306"/>
                </a:lnTo>
                <a:lnTo>
                  <a:pt x="3062" y="2307"/>
                </a:lnTo>
                <a:lnTo>
                  <a:pt x="3062" y="2309"/>
                </a:lnTo>
                <a:lnTo>
                  <a:pt x="3060" y="2309"/>
                </a:lnTo>
                <a:lnTo>
                  <a:pt x="3060" y="2310"/>
                </a:lnTo>
                <a:lnTo>
                  <a:pt x="3059" y="2310"/>
                </a:lnTo>
                <a:lnTo>
                  <a:pt x="3057" y="2312"/>
                </a:lnTo>
                <a:lnTo>
                  <a:pt x="3057" y="2313"/>
                </a:lnTo>
                <a:lnTo>
                  <a:pt x="3056" y="2313"/>
                </a:lnTo>
                <a:lnTo>
                  <a:pt x="3056" y="2315"/>
                </a:lnTo>
                <a:lnTo>
                  <a:pt x="3054" y="2315"/>
                </a:lnTo>
                <a:lnTo>
                  <a:pt x="3053" y="2313"/>
                </a:lnTo>
                <a:lnTo>
                  <a:pt x="3051" y="2313"/>
                </a:lnTo>
                <a:lnTo>
                  <a:pt x="3051" y="2312"/>
                </a:lnTo>
                <a:lnTo>
                  <a:pt x="3050" y="2312"/>
                </a:lnTo>
                <a:lnTo>
                  <a:pt x="3050" y="2310"/>
                </a:lnTo>
                <a:lnTo>
                  <a:pt x="3048" y="2310"/>
                </a:lnTo>
                <a:lnTo>
                  <a:pt x="3048" y="2309"/>
                </a:lnTo>
                <a:lnTo>
                  <a:pt x="3047" y="2307"/>
                </a:lnTo>
                <a:lnTo>
                  <a:pt x="3047" y="2309"/>
                </a:lnTo>
                <a:lnTo>
                  <a:pt x="3047" y="2310"/>
                </a:lnTo>
                <a:lnTo>
                  <a:pt x="3048" y="2310"/>
                </a:lnTo>
                <a:lnTo>
                  <a:pt x="3050" y="2312"/>
                </a:lnTo>
                <a:lnTo>
                  <a:pt x="3051" y="2312"/>
                </a:lnTo>
                <a:lnTo>
                  <a:pt x="3051" y="2313"/>
                </a:lnTo>
                <a:lnTo>
                  <a:pt x="3053" y="2313"/>
                </a:lnTo>
                <a:lnTo>
                  <a:pt x="3053" y="2315"/>
                </a:lnTo>
                <a:lnTo>
                  <a:pt x="3054" y="2315"/>
                </a:lnTo>
                <a:lnTo>
                  <a:pt x="3053" y="2316"/>
                </a:lnTo>
                <a:lnTo>
                  <a:pt x="3051" y="2316"/>
                </a:lnTo>
                <a:lnTo>
                  <a:pt x="3051" y="2315"/>
                </a:lnTo>
                <a:lnTo>
                  <a:pt x="3050" y="2315"/>
                </a:lnTo>
                <a:lnTo>
                  <a:pt x="3050" y="2316"/>
                </a:lnTo>
                <a:lnTo>
                  <a:pt x="3050" y="2315"/>
                </a:lnTo>
                <a:lnTo>
                  <a:pt x="3048" y="2315"/>
                </a:lnTo>
                <a:lnTo>
                  <a:pt x="3048" y="2316"/>
                </a:lnTo>
                <a:lnTo>
                  <a:pt x="3047" y="2316"/>
                </a:lnTo>
                <a:lnTo>
                  <a:pt x="3045" y="2316"/>
                </a:lnTo>
                <a:lnTo>
                  <a:pt x="3044" y="2316"/>
                </a:lnTo>
                <a:lnTo>
                  <a:pt x="3043" y="2318"/>
                </a:lnTo>
                <a:lnTo>
                  <a:pt x="3043" y="2319"/>
                </a:lnTo>
                <a:lnTo>
                  <a:pt x="3043" y="2318"/>
                </a:lnTo>
                <a:lnTo>
                  <a:pt x="3044" y="2318"/>
                </a:lnTo>
                <a:lnTo>
                  <a:pt x="3044" y="2319"/>
                </a:lnTo>
                <a:lnTo>
                  <a:pt x="3045" y="2319"/>
                </a:lnTo>
                <a:lnTo>
                  <a:pt x="3047" y="2319"/>
                </a:lnTo>
                <a:lnTo>
                  <a:pt x="3048" y="2321"/>
                </a:lnTo>
                <a:lnTo>
                  <a:pt x="3050" y="2321"/>
                </a:lnTo>
                <a:lnTo>
                  <a:pt x="3051" y="2321"/>
                </a:lnTo>
                <a:lnTo>
                  <a:pt x="3051" y="2322"/>
                </a:lnTo>
                <a:lnTo>
                  <a:pt x="3053" y="2322"/>
                </a:lnTo>
                <a:lnTo>
                  <a:pt x="3053" y="2324"/>
                </a:lnTo>
                <a:lnTo>
                  <a:pt x="3051" y="2324"/>
                </a:lnTo>
                <a:lnTo>
                  <a:pt x="3053" y="2324"/>
                </a:lnTo>
                <a:lnTo>
                  <a:pt x="3051" y="2324"/>
                </a:lnTo>
                <a:lnTo>
                  <a:pt x="3051" y="2325"/>
                </a:lnTo>
                <a:lnTo>
                  <a:pt x="3051" y="2326"/>
                </a:lnTo>
                <a:lnTo>
                  <a:pt x="3051" y="2328"/>
                </a:lnTo>
                <a:lnTo>
                  <a:pt x="3050" y="2328"/>
                </a:lnTo>
                <a:lnTo>
                  <a:pt x="3050" y="2329"/>
                </a:lnTo>
                <a:lnTo>
                  <a:pt x="3050" y="2331"/>
                </a:lnTo>
                <a:lnTo>
                  <a:pt x="3050" y="2332"/>
                </a:lnTo>
                <a:lnTo>
                  <a:pt x="3048" y="2334"/>
                </a:lnTo>
                <a:lnTo>
                  <a:pt x="3047" y="2334"/>
                </a:lnTo>
                <a:lnTo>
                  <a:pt x="3047" y="2332"/>
                </a:lnTo>
                <a:lnTo>
                  <a:pt x="3045" y="2332"/>
                </a:lnTo>
                <a:lnTo>
                  <a:pt x="3045" y="2331"/>
                </a:lnTo>
                <a:lnTo>
                  <a:pt x="3044" y="2331"/>
                </a:lnTo>
                <a:lnTo>
                  <a:pt x="3045" y="2331"/>
                </a:lnTo>
                <a:lnTo>
                  <a:pt x="3045" y="2332"/>
                </a:lnTo>
                <a:lnTo>
                  <a:pt x="3045" y="2334"/>
                </a:lnTo>
                <a:lnTo>
                  <a:pt x="3047" y="2334"/>
                </a:lnTo>
                <a:lnTo>
                  <a:pt x="3047" y="2335"/>
                </a:lnTo>
                <a:lnTo>
                  <a:pt x="3047" y="2337"/>
                </a:lnTo>
                <a:lnTo>
                  <a:pt x="3048" y="2337"/>
                </a:lnTo>
                <a:lnTo>
                  <a:pt x="3048" y="2338"/>
                </a:lnTo>
                <a:lnTo>
                  <a:pt x="3048" y="2340"/>
                </a:lnTo>
                <a:lnTo>
                  <a:pt x="3048" y="2341"/>
                </a:lnTo>
                <a:lnTo>
                  <a:pt x="3047" y="2341"/>
                </a:lnTo>
                <a:lnTo>
                  <a:pt x="3047" y="2343"/>
                </a:lnTo>
                <a:lnTo>
                  <a:pt x="3047" y="2344"/>
                </a:lnTo>
                <a:lnTo>
                  <a:pt x="3045" y="2344"/>
                </a:lnTo>
                <a:lnTo>
                  <a:pt x="3045" y="2343"/>
                </a:lnTo>
                <a:lnTo>
                  <a:pt x="3045" y="2344"/>
                </a:lnTo>
                <a:lnTo>
                  <a:pt x="3045" y="2346"/>
                </a:lnTo>
                <a:lnTo>
                  <a:pt x="3045" y="2344"/>
                </a:lnTo>
                <a:lnTo>
                  <a:pt x="3044" y="2344"/>
                </a:lnTo>
                <a:lnTo>
                  <a:pt x="3044" y="2346"/>
                </a:lnTo>
                <a:lnTo>
                  <a:pt x="3044" y="2347"/>
                </a:lnTo>
                <a:lnTo>
                  <a:pt x="3045" y="2347"/>
                </a:lnTo>
                <a:lnTo>
                  <a:pt x="3044" y="2347"/>
                </a:lnTo>
                <a:lnTo>
                  <a:pt x="3043" y="2347"/>
                </a:lnTo>
                <a:lnTo>
                  <a:pt x="3043" y="2346"/>
                </a:lnTo>
                <a:lnTo>
                  <a:pt x="3041" y="2346"/>
                </a:lnTo>
                <a:lnTo>
                  <a:pt x="3041" y="2344"/>
                </a:lnTo>
                <a:lnTo>
                  <a:pt x="3040" y="2343"/>
                </a:lnTo>
                <a:lnTo>
                  <a:pt x="3040" y="2341"/>
                </a:lnTo>
                <a:lnTo>
                  <a:pt x="3038" y="2341"/>
                </a:lnTo>
                <a:lnTo>
                  <a:pt x="3040" y="2341"/>
                </a:lnTo>
                <a:lnTo>
                  <a:pt x="3038" y="2341"/>
                </a:lnTo>
                <a:lnTo>
                  <a:pt x="3038" y="2340"/>
                </a:lnTo>
                <a:lnTo>
                  <a:pt x="3037" y="2340"/>
                </a:lnTo>
                <a:lnTo>
                  <a:pt x="3037" y="2338"/>
                </a:lnTo>
                <a:lnTo>
                  <a:pt x="3035" y="2338"/>
                </a:lnTo>
                <a:lnTo>
                  <a:pt x="3037" y="2340"/>
                </a:lnTo>
                <a:lnTo>
                  <a:pt x="3037" y="2341"/>
                </a:lnTo>
                <a:lnTo>
                  <a:pt x="3038" y="2341"/>
                </a:lnTo>
                <a:lnTo>
                  <a:pt x="3038" y="2343"/>
                </a:lnTo>
                <a:lnTo>
                  <a:pt x="3038" y="2344"/>
                </a:lnTo>
                <a:lnTo>
                  <a:pt x="3040" y="2344"/>
                </a:lnTo>
                <a:lnTo>
                  <a:pt x="3040" y="2346"/>
                </a:lnTo>
                <a:lnTo>
                  <a:pt x="3040" y="2347"/>
                </a:lnTo>
                <a:lnTo>
                  <a:pt x="3041" y="2347"/>
                </a:lnTo>
                <a:lnTo>
                  <a:pt x="3041" y="2349"/>
                </a:lnTo>
                <a:lnTo>
                  <a:pt x="3040" y="2349"/>
                </a:lnTo>
                <a:lnTo>
                  <a:pt x="3038" y="2347"/>
                </a:lnTo>
                <a:lnTo>
                  <a:pt x="3040" y="2349"/>
                </a:lnTo>
                <a:lnTo>
                  <a:pt x="3041" y="2350"/>
                </a:lnTo>
                <a:lnTo>
                  <a:pt x="3041" y="2351"/>
                </a:lnTo>
                <a:lnTo>
                  <a:pt x="3041" y="2353"/>
                </a:lnTo>
                <a:lnTo>
                  <a:pt x="3041" y="2354"/>
                </a:lnTo>
                <a:lnTo>
                  <a:pt x="3041" y="2356"/>
                </a:lnTo>
                <a:lnTo>
                  <a:pt x="3041" y="2354"/>
                </a:lnTo>
                <a:lnTo>
                  <a:pt x="3040" y="2354"/>
                </a:lnTo>
                <a:lnTo>
                  <a:pt x="3040" y="2356"/>
                </a:lnTo>
                <a:lnTo>
                  <a:pt x="3040" y="2357"/>
                </a:lnTo>
                <a:lnTo>
                  <a:pt x="3040" y="2359"/>
                </a:lnTo>
                <a:lnTo>
                  <a:pt x="3038" y="2359"/>
                </a:lnTo>
                <a:lnTo>
                  <a:pt x="3038" y="2357"/>
                </a:lnTo>
                <a:lnTo>
                  <a:pt x="3037" y="2357"/>
                </a:lnTo>
                <a:lnTo>
                  <a:pt x="3035" y="2356"/>
                </a:lnTo>
                <a:lnTo>
                  <a:pt x="3035" y="2354"/>
                </a:lnTo>
                <a:lnTo>
                  <a:pt x="3034" y="2354"/>
                </a:lnTo>
                <a:lnTo>
                  <a:pt x="3032" y="2353"/>
                </a:lnTo>
                <a:lnTo>
                  <a:pt x="3032" y="2354"/>
                </a:lnTo>
                <a:lnTo>
                  <a:pt x="3031" y="2353"/>
                </a:lnTo>
                <a:lnTo>
                  <a:pt x="3029" y="2353"/>
                </a:lnTo>
                <a:lnTo>
                  <a:pt x="3028" y="2351"/>
                </a:lnTo>
                <a:lnTo>
                  <a:pt x="3028" y="2350"/>
                </a:lnTo>
                <a:lnTo>
                  <a:pt x="3026" y="2350"/>
                </a:lnTo>
                <a:lnTo>
                  <a:pt x="3026" y="2349"/>
                </a:lnTo>
                <a:lnTo>
                  <a:pt x="3025" y="2349"/>
                </a:lnTo>
                <a:lnTo>
                  <a:pt x="3025" y="2347"/>
                </a:lnTo>
                <a:lnTo>
                  <a:pt x="3025" y="2346"/>
                </a:lnTo>
                <a:lnTo>
                  <a:pt x="3025" y="2344"/>
                </a:lnTo>
                <a:lnTo>
                  <a:pt x="3025" y="2343"/>
                </a:lnTo>
                <a:lnTo>
                  <a:pt x="3025" y="2341"/>
                </a:lnTo>
                <a:lnTo>
                  <a:pt x="3023" y="2341"/>
                </a:lnTo>
                <a:lnTo>
                  <a:pt x="3023" y="2340"/>
                </a:lnTo>
                <a:lnTo>
                  <a:pt x="3023" y="2338"/>
                </a:lnTo>
                <a:lnTo>
                  <a:pt x="3023" y="2337"/>
                </a:lnTo>
                <a:lnTo>
                  <a:pt x="3023" y="2335"/>
                </a:lnTo>
                <a:lnTo>
                  <a:pt x="3022" y="2335"/>
                </a:lnTo>
                <a:lnTo>
                  <a:pt x="3022" y="2334"/>
                </a:lnTo>
                <a:lnTo>
                  <a:pt x="3020" y="2334"/>
                </a:lnTo>
                <a:lnTo>
                  <a:pt x="3020" y="2332"/>
                </a:lnTo>
                <a:lnTo>
                  <a:pt x="3020" y="2331"/>
                </a:lnTo>
                <a:lnTo>
                  <a:pt x="3020" y="2332"/>
                </a:lnTo>
                <a:lnTo>
                  <a:pt x="3020" y="2331"/>
                </a:lnTo>
                <a:lnTo>
                  <a:pt x="3019" y="2329"/>
                </a:lnTo>
                <a:lnTo>
                  <a:pt x="3019" y="2328"/>
                </a:lnTo>
                <a:lnTo>
                  <a:pt x="3020" y="2329"/>
                </a:lnTo>
                <a:lnTo>
                  <a:pt x="3022" y="2329"/>
                </a:lnTo>
                <a:lnTo>
                  <a:pt x="3022" y="2331"/>
                </a:lnTo>
                <a:lnTo>
                  <a:pt x="3023" y="2331"/>
                </a:lnTo>
                <a:lnTo>
                  <a:pt x="3023" y="2332"/>
                </a:lnTo>
                <a:lnTo>
                  <a:pt x="3025" y="2332"/>
                </a:lnTo>
                <a:lnTo>
                  <a:pt x="3026" y="2332"/>
                </a:lnTo>
                <a:lnTo>
                  <a:pt x="3026" y="2334"/>
                </a:lnTo>
                <a:lnTo>
                  <a:pt x="3026" y="2332"/>
                </a:lnTo>
                <a:lnTo>
                  <a:pt x="3025" y="2331"/>
                </a:lnTo>
                <a:lnTo>
                  <a:pt x="3025" y="2329"/>
                </a:lnTo>
                <a:lnTo>
                  <a:pt x="3025" y="2328"/>
                </a:lnTo>
                <a:lnTo>
                  <a:pt x="3025" y="2326"/>
                </a:lnTo>
                <a:lnTo>
                  <a:pt x="3026" y="2326"/>
                </a:lnTo>
                <a:lnTo>
                  <a:pt x="3025" y="2326"/>
                </a:lnTo>
                <a:lnTo>
                  <a:pt x="3026" y="2325"/>
                </a:lnTo>
                <a:lnTo>
                  <a:pt x="3028" y="2325"/>
                </a:lnTo>
                <a:lnTo>
                  <a:pt x="3028" y="2324"/>
                </a:lnTo>
                <a:lnTo>
                  <a:pt x="3029" y="2324"/>
                </a:lnTo>
                <a:lnTo>
                  <a:pt x="3031" y="2324"/>
                </a:lnTo>
                <a:lnTo>
                  <a:pt x="3032" y="2324"/>
                </a:lnTo>
                <a:lnTo>
                  <a:pt x="3034" y="2324"/>
                </a:lnTo>
                <a:lnTo>
                  <a:pt x="3035" y="2325"/>
                </a:lnTo>
                <a:lnTo>
                  <a:pt x="3037" y="2326"/>
                </a:lnTo>
                <a:lnTo>
                  <a:pt x="3037" y="2328"/>
                </a:lnTo>
                <a:lnTo>
                  <a:pt x="3037" y="2326"/>
                </a:lnTo>
                <a:lnTo>
                  <a:pt x="3037" y="2325"/>
                </a:lnTo>
                <a:lnTo>
                  <a:pt x="3035" y="2325"/>
                </a:lnTo>
                <a:lnTo>
                  <a:pt x="3035" y="2324"/>
                </a:lnTo>
                <a:lnTo>
                  <a:pt x="3034" y="2324"/>
                </a:lnTo>
                <a:lnTo>
                  <a:pt x="3034" y="2322"/>
                </a:lnTo>
                <a:lnTo>
                  <a:pt x="3032" y="2321"/>
                </a:lnTo>
                <a:lnTo>
                  <a:pt x="3032" y="2319"/>
                </a:lnTo>
                <a:lnTo>
                  <a:pt x="3031" y="2319"/>
                </a:lnTo>
                <a:lnTo>
                  <a:pt x="3032" y="2319"/>
                </a:lnTo>
                <a:lnTo>
                  <a:pt x="3032" y="2318"/>
                </a:lnTo>
                <a:lnTo>
                  <a:pt x="3032" y="2316"/>
                </a:lnTo>
                <a:lnTo>
                  <a:pt x="3034" y="2316"/>
                </a:lnTo>
                <a:lnTo>
                  <a:pt x="3034" y="2315"/>
                </a:lnTo>
                <a:lnTo>
                  <a:pt x="3035" y="2315"/>
                </a:lnTo>
                <a:lnTo>
                  <a:pt x="3035" y="2313"/>
                </a:lnTo>
                <a:lnTo>
                  <a:pt x="3034" y="2313"/>
                </a:lnTo>
                <a:lnTo>
                  <a:pt x="3034" y="2312"/>
                </a:lnTo>
                <a:lnTo>
                  <a:pt x="3034" y="2310"/>
                </a:lnTo>
                <a:lnTo>
                  <a:pt x="3032" y="2310"/>
                </a:lnTo>
                <a:lnTo>
                  <a:pt x="3032" y="2309"/>
                </a:lnTo>
                <a:lnTo>
                  <a:pt x="3034" y="2309"/>
                </a:lnTo>
                <a:lnTo>
                  <a:pt x="3034" y="2307"/>
                </a:lnTo>
                <a:lnTo>
                  <a:pt x="3035" y="2307"/>
                </a:lnTo>
                <a:lnTo>
                  <a:pt x="3035" y="2306"/>
                </a:lnTo>
                <a:lnTo>
                  <a:pt x="3037" y="2306"/>
                </a:lnTo>
                <a:lnTo>
                  <a:pt x="3038" y="2306"/>
                </a:lnTo>
                <a:lnTo>
                  <a:pt x="3040" y="2306"/>
                </a:lnTo>
                <a:lnTo>
                  <a:pt x="3040" y="2304"/>
                </a:lnTo>
                <a:lnTo>
                  <a:pt x="3040" y="2303"/>
                </a:lnTo>
                <a:lnTo>
                  <a:pt x="3040" y="2301"/>
                </a:lnTo>
                <a:lnTo>
                  <a:pt x="3040" y="2303"/>
                </a:lnTo>
                <a:lnTo>
                  <a:pt x="3041" y="2303"/>
                </a:lnTo>
                <a:lnTo>
                  <a:pt x="3041" y="2304"/>
                </a:lnTo>
                <a:lnTo>
                  <a:pt x="3043" y="2304"/>
                </a:lnTo>
                <a:lnTo>
                  <a:pt x="3041" y="2304"/>
                </a:lnTo>
                <a:lnTo>
                  <a:pt x="3041" y="2303"/>
                </a:lnTo>
                <a:lnTo>
                  <a:pt x="3041" y="2301"/>
                </a:lnTo>
                <a:lnTo>
                  <a:pt x="3040" y="2301"/>
                </a:lnTo>
                <a:lnTo>
                  <a:pt x="3040" y="2300"/>
                </a:lnTo>
                <a:lnTo>
                  <a:pt x="3040" y="2299"/>
                </a:lnTo>
                <a:lnTo>
                  <a:pt x="3040" y="2297"/>
                </a:lnTo>
                <a:lnTo>
                  <a:pt x="3038" y="2297"/>
                </a:lnTo>
                <a:lnTo>
                  <a:pt x="3040" y="2296"/>
                </a:lnTo>
                <a:lnTo>
                  <a:pt x="3038" y="2296"/>
                </a:lnTo>
                <a:lnTo>
                  <a:pt x="3038" y="2294"/>
                </a:lnTo>
                <a:lnTo>
                  <a:pt x="3040" y="2294"/>
                </a:lnTo>
                <a:lnTo>
                  <a:pt x="3038" y="2294"/>
                </a:lnTo>
                <a:lnTo>
                  <a:pt x="3038" y="2293"/>
                </a:lnTo>
                <a:lnTo>
                  <a:pt x="3038" y="2291"/>
                </a:lnTo>
                <a:lnTo>
                  <a:pt x="3040" y="2290"/>
                </a:lnTo>
                <a:lnTo>
                  <a:pt x="3040" y="2288"/>
                </a:lnTo>
                <a:lnTo>
                  <a:pt x="3040" y="2287"/>
                </a:lnTo>
                <a:lnTo>
                  <a:pt x="3040" y="2285"/>
                </a:lnTo>
                <a:lnTo>
                  <a:pt x="3040" y="2284"/>
                </a:lnTo>
                <a:lnTo>
                  <a:pt x="3040" y="2282"/>
                </a:lnTo>
                <a:lnTo>
                  <a:pt x="3040" y="2281"/>
                </a:lnTo>
                <a:lnTo>
                  <a:pt x="3041" y="2281"/>
                </a:lnTo>
                <a:lnTo>
                  <a:pt x="3043" y="2281"/>
                </a:lnTo>
                <a:lnTo>
                  <a:pt x="3044" y="2281"/>
                </a:lnTo>
                <a:lnTo>
                  <a:pt x="3044" y="2279"/>
                </a:lnTo>
                <a:lnTo>
                  <a:pt x="3045" y="2279"/>
                </a:lnTo>
                <a:lnTo>
                  <a:pt x="3045" y="2278"/>
                </a:lnTo>
                <a:lnTo>
                  <a:pt x="3047" y="2278"/>
                </a:lnTo>
                <a:lnTo>
                  <a:pt x="3048" y="2279"/>
                </a:lnTo>
                <a:lnTo>
                  <a:pt x="3050" y="2278"/>
                </a:lnTo>
                <a:lnTo>
                  <a:pt x="3050" y="2279"/>
                </a:lnTo>
                <a:lnTo>
                  <a:pt x="3051" y="2279"/>
                </a:lnTo>
                <a:lnTo>
                  <a:pt x="3051" y="2278"/>
                </a:lnTo>
                <a:lnTo>
                  <a:pt x="3053" y="2278"/>
                </a:lnTo>
                <a:lnTo>
                  <a:pt x="3054" y="2278"/>
                </a:lnTo>
                <a:lnTo>
                  <a:pt x="3054" y="2279"/>
                </a:lnTo>
                <a:lnTo>
                  <a:pt x="3056" y="2279"/>
                </a:lnTo>
                <a:lnTo>
                  <a:pt x="3057" y="2279"/>
                </a:lnTo>
                <a:lnTo>
                  <a:pt x="3059" y="2279"/>
                </a:lnTo>
                <a:lnTo>
                  <a:pt x="3060" y="2281"/>
                </a:lnTo>
                <a:lnTo>
                  <a:pt x="3060" y="2279"/>
                </a:lnTo>
                <a:lnTo>
                  <a:pt x="3062" y="2279"/>
                </a:lnTo>
                <a:lnTo>
                  <a:pt x="3062" y="2281"/>
                </a:lnTo>
                <a:lnTo>
                  <a:pt x="3063" y="2281"/>
                </a:lnTo>
                <a:lnTo>
                  <a:pt x="3063" y="2282"/>
                </a:lnTo>
                <a:lnTo>
                  <a:pt x="3063" y="2281"/>
                </a:lnTo>
                <a:lnTo>
                  <a:pt x="3065" y="2281"/>
                </a:lnTo>
                <a:lnTo>
                  <a:pt x="3063" y="2281"/>
                </a:lnTo>
                <a:lnTo>
                  <a:pt x="3063" y="2279"/>
                </a:lnTo>
                <a:lnTo>
                  <a:pt x="3062" y="2279"/>
                </a:lnTo>
                <a:lnTo>
                  <a:pt x="3063" y="2279"/>
                </a:lnTo>
                <a:lnTo>
                  <a:pt x="3065" y="2279"/>
                </a:lnTo>
                <a:lnTo>
                  <a:pt x="3065" y="2281"/>
                </a:lnTo>
                <a:lnTo>
                  <a:pt x="3066" y="2281"/>
                </a:lnTo>
                <a:lnTo>
                  <a:pt x="3066" y="2279"/>
                </a:lnTo>
                <a:lnTo>
                  <a:pt x="3066" y="2278"/>
                </a:lnTo>
                <a:lnTo>
                  <a:pt x="3068" y="2278"/>
                </a:lnTo>
                <a:lnTo>
                  <a:pt x="3068" y="2277"/>
                </a:lnTo>
                <a:lnTo>
                  <a:pt x="3069" y="2277"/>
                </a:lnTo>
                <a:lnTo>
                  <a:pt x="3069" y="2275"/>
                </a:lnTo>
                <a:lnTo>
                  <a:pt x="3070" y="2275"/>
                </a:lnTo>
                <a:lnTo>
                  <a:pt x="3070" y="2274"/>
                </a:lnTo>
                <a:lnTo>
                  <a:pt x="3069" y="2275"/>
                </a:lnTo>
                <a:lnTo>
                  <a:pt x="3068" y="2275"/>
                </a:lnTo>
                <a:lnTo>
                  <a:pt x="3066" y="2275"/>
                </a:lnTo>
                <a:lnTo>
                  <a:pt x="3066" y="2277"/>
                </a:lnTo>
                <a:lnTo>
                  <a:pt x="3066" y="2278"/>
                </a:lnTo>
                <a:lnTo>
                  <a:pt x="3065" y="2278"/>
                </a:lnTo>
                <a:lnTo>
                  <a:pt x="3065" y="2279"/>
                </a:lnTo>
                <a:lnTo>
                  <a:pt x="3065" y="2278"/>
                </a:lnTo>
                <a:lnTo>
                  <a:pt x="3063" y="2278"/>
                </a:lnTo>
                <a:lnTo>
                  <a:pt x="3062" y="2278"/>
                </a:lnTo>
                <a:lnTo>
                  <a:pt x="3060" y="2278"/>
                </a:lnTo>
                <a:lnTo>
                  <a:pt x="3059" y="2278"/>
                </a:lnTo>
                <a:lnTo>
                  <a:pt x="3059" y="2277"/>
                </a:lnTo>
                <a:lnTo>
                  <a:pt x="3059" y="2278"/>
                </a:lnTo>
                <a:lnTo>
                  <a:pt x="3057" y="2278"/>
                </a:lnTo>
                <a:lnTo>
                  <a:pt x="3057" y="2277"/>
                </a:lnTo>
                <a:lnTo>
                  <a:pt x="3056" y="2277"/>
                </a:lnTo>
                <a:lnTo>
                  <a:pt x="3054" y="2277"/>
                </a:lnTo>
                <a:lnTo>
                  <a:pt x="3053" y="2275"/>
                </a:lnTo>
                <a:lnTo>
                  <a:pt x="3051" y="2275"/>
                </a:lnTo>
                <a:lnTo>
                  <a:pt x="3051" y="2277"/>
                </a:lnTo>
                <a:lnTo>
                  <a:pt x="3050" y="2277"/>
                </a:lnTo>
                <a:lnTo>
                  <a:pt x="3048" y="2277"/>
                </a:lnTo>
                <a:lnTo>
                  <a:pt x="3047" y="2277"/>
                </a:lnTo>
                <a:lnTo>
                  <a:pt x="3047" y="2275"/>
                </a:lnTo>
                <a:lnTo>
                  <a:pt x="3045" y="2275"/>
                </a:lnTo>
                <a:lnTo>
                  <a:pt x="3044" y="2275"/>
                </a:lnTo>
                <a:lnTo>
                  <a:pt x="3043" y="2275"/>
                </a:lnTo>
                <a:lnTo>
                  <a:pt x="3041" y="2274"/>
                </a:lnTo>
                <a:lnTo>
                  <a:pt x="3041" y="2272"/>
                </a:lnTo>
                <a:lnTo>
                  <a:pt x="3041" y="2271"/>
                </a:lnTo>
                <a:lnTo>
                  <a:pt x="3040" y="2271"/>
                </a:lnTo>
                <a:lnTo>
                  <a:pt x="3040" y="2269"/>
                </a:lnTo>
                <a:lnTo>
                  <a:pt x="3040" y="2268"/>
                </a:lnTo>
                <a:lnTo>
                  <a:pt x="3038" y="2266"/>
                </a:lnTo>
                <a:lnTo>
                  <a:pt x="3038" y="2265"/>
                </a:lnTo>
                <a:lnTo>
                  <a:pt x="3038" y="2263"/>
                </a:lnTo>
                <a:lnTo>
                  <a:pt x="3038" y="2262"/>
                </a:lnTo>
                <a:lnTo>
                  <a:pt x="3038" y="2260"/>
                </a:lnTo>
                <a:lnTo>
                  <a:pt x="3038" y="2259"/>
                </a:lnTo>
                <a:lnTo>
                  <a:pt x="3040" y="2259"/>
                </a:lnTo>
                <a:lnTo>
                  <a:pt x="3040" y="2257"/>
                </a:lnTo>
                <a:lnTo>
                  <a:pt x="3038" y="2257"/>
                </a:lnTo>
                <a:lnTo>
                  <a:pt x="3037" y="2257"/>
                </a:lnTo>
                <a:lnTo>
                  <a:pt x="3037" y="2259"/>
                </a:lnTo>
                <a:lnTo>
                  <a:pt x="3038" y="2259"/>
                </a:lnTo>
                <a:lnTo>
                  <a:pt x="3038" y="2260"/>
                </a:lnTo>
                <a:lnTo>
                  <a:pt x="3037" y="2260"/>
                </a:lnTo>
                <a:lnTo>
                  <a:pt x="3037" y="2259"/>
                </a:lnTo>
                <a:lnTo>
                  <a:pt x="3037" y="2260"/>
                </a:lnTo>
                <a:lnTo>
                  <a:pt x="3035" y="2260"/>
                </a:lnTo>
                <a:lnTo>
                  <a:pt x="3035" y="2259"/>
                </a:lnTo>
                <a:lnTo>
                  <a:pt x="3034" y="2259"/>
                </a:lnTo>
                <a:lnTo>
                  <a:pt x="3034" y="2257"/>
                </a:lnTo>
                <a:lnTo>
                  <a:pt x="3034" y="2259"/>
                </a:lnTo>
                <a:lnTo>
                  <a:pt x="3032" y="2259"/>
                </a:lnTo>
                <a:lnTo>
                  <a:pt x="3032" y="2257"/>
                </a:lnTo>
                <a:lnTo>
                  <a:pt x="3031" y="2257"/>
                </a:lnTo>
                <a:lnTo>
                  <a:pt x="3031" y="2259"/>
                </a:lnTo>
                <a:lnTo>
                  <a:pt x="3029" y="2259"/>
                </a:lnTo>
                <a:lnTo>
                  <a:pt x="3029" y="2257"/>
                </a:lnTo>
                <a:lnTo>
                  <a:pt x="3028" y="2257"/>
                </a:lnTo>
                <a:lnTo>
                  <a:pt x="3028" y="2256"/>
                </a:lnTo>
                <a:lnTo>
                  <a:pt x="3026" y="2254"/>
                </a:lnTo>
                <a:lnTo>
                  <a:pt x="3026" y="2256"/>
                </a:lnTo>
                <a:lnTo>
                  <a:pt x="3026" y="2257"/>
                </a:lnTo>
                <a:lnTo>
                  <a:pt x="3025" y="2257"/>
                </a:lnTo>
                <a:lnTo>
                  <a:pt x="3026" y="2257"/>
                </a:lnTo>
                <a:lnTo>
                  <a:pt x="3026" y="2256"/>
                </a:lnTo>
                <a:lnTo>
                  <a:pt x="3025" y="2254"/>
                </a:lnTo>
                <a:lnTo>
                  <a:pt x="3025" y="2253"/>
                </a:lnTo>
                <a:lnTo>
                  <a:pt x="3025" y="2252"/>
                </a:lnTo>
                <a:lnTo>
                  <a:pt x="3025" y="2250"/>
                </a:lnTo>
                <a:lnTo>
                  <a:pt x="3023" y="2250"/>
                </a:lnTo>
                <a:lnTo>
                  <a:pt x="3025" y="2249"/>
                </a:lnTo>
                <a:lnTo>
                  <a:pt x="3023" y="2249"/>
                </a:lnTo>
                <a:lnTo>
                  <a:pt x="3025" y="2249"/>
                </a:lnTo>
                <a:lnTo>
                  <a:pt x="3023" y="2249"/>
                </a:lnTo>
                <a:lnTo>
                  <a:pt x="3023" y="2247"/>
                </a:lnTo>
                <a:lnTo>
                  <a:pt x="3022" y="2247"/>
                </a:lnTo>
                <a:lnTo>
                  <a:pt x="3022" y="2246"/>
                </a:lnTo>
                <a:lnTo>
                  <a:pt x="3020" y="2246"/>
                </a:lnTo>
                <a:lnTo>
                  <a:pt x="3020" y="2244"/>
                </a:lnTo>
                <a:lnTo>
                  <a:pt x="3020" y="2246"/>
                </a:lnTo>
                <a:lnTo>
                  <a:pt x="3020" y="2244"/>
                </a:lnTo>
                <a:lnTo>
                  <a:pt x="3020" y="2246"/>
                </a:lnTo>
                <a:lnTo>
                  <a:pt x="3019" y="2246"/>
                </a:lnTo>
                <a:lnTo>
                  <a:pt x="3019" y="2244"/>
                </a:lnTo>
                <a:lnTo>
                  <a:pt x="3018" y="2244"/>
                </a:lnTo>
                <a:lnTo>
                  <a:pt x="3018" y="2243"/>
                </a:lnTo>
                <a:lnTo>
                  <a:pt x="3016" y="2243"/>
                </a:lnTo>
                <a:lnTo>
                  <a:pt x="3016" y="2241"/>
                </a:lnTo>
                <a:lnTo>
                  <a:pt x="3015" y="2241"/>
                </a:lnTo>
                <a:lnTo>
                  <a:pt x="3015" y="2240"/>
                </a:lnTo>
                <a:lnTo>
                  <a:pt x="3015" y="2238"/>
                </a:lnTo>
                <a:lnTo>
                  <a:pt x="3015" y="2237"/>
                </a:lnTo>
                <a:lnTo>
                  <a:pt x="3015" y="2235"/>
                </a:lnTo>
                <a:lnTo>
                  <a:pt x="3013" y="2235"/>
                </a:lnTo>
                <a:lnTo>
                  <a:pt x="3015" y="2234"/>
                </a:lnTo>
                <a:lnTo>
                  <a:pt x="3015" y="2232"/>
                </a:lnTo>
                <a:lnTo>
                  <a:pt x="3016" y="2231"/>
                </a:lnTo>
                <a:lnTo>
                  <a:pt x="3016" y="2229"/>
                </a:lnTo>
                <a:lnTo>
                  <a:pt x="3016" y="2228"/>
                </a:lnTo>
                <a:lnTo>
                  <a:pt x="3018" y="2228"/>
                </a:lnTo>
                <a:lnTo>
                  <a:pt x="3018" y="2227"/>
                </a:lnTo>
                <a:lnTo>
                  <a:pt x="3019" y="2225"/>
                </a:lnTo>
                <a:lnTo>
                  <a:pt x="3020" y="2225"/>
                </a:lnTo>
                <a:lnTo>
                  <a:pt x="3020" y="2224"/>
                </a:lnTo>
                <a:lnTo>
                  <a:pt x="3020" y="2222"/>
                </a:lnTo>
                <a:lnTo>
                  <a:pt x="3022" y="2222"/>
                </a:lnTo>
                <a:lnTo>
                  <a:pt x="3023" y="2222"/>
                </a:lnTo>
                <a:lnTo>
                  <a:pt x="3025" y="2221"/>
                </a:lnTo>
                <a:lnTo>
                  <a:pt x="3026" y="2221"/>
                </a:lnTo>
                <a:lnTo>
                  <a:pt x="3028" y="2221"/>
                </a:lnTo>
                <a:lnTo>
                  <a:pt x="3029" y="2219"/>
                </a:lnTo>
                <a:lnTo>
                  <a:pt x="3028" y="2219"/>
                </a:lnTo>
                <a:lnTo>
                  <a:pt x="3026" y="2221"/>
                </a:lnTo>
                <a:lnTo>
                  <a:pt x="3025" y="2221"/>
                </a:lnTo>
                <a:lnTo>
                  <a:pt x="3023" y="2221"/>
                </a:lnTo>
                <a:lnTo>
                  <a:pt x="3022" y="2222"/>
                </a:lnTo>
                <a:lnTo>
                  <a:pt x="3020" y="2222"/>
                </a:lnTo>
                <a:lnTo>
                  <a:pt x="3020" y="2221"/>
                </a:lnTo>
                <a:lnTo>
                  <a:pt x="3019" y="2221"/>
                </a:lnTo>
                <a:lnTo>
                  <a:pt x="3019" y="2222"/>
                </a:lnTo>
                <a:lnTo>
                  <a:pt x="3018" y="2222"/>
                </a:lnTo>
                <a:lnTo>
                  <a:pt x="3018" y="2224"/>
                </a:lnTo>
                <a:lnTo>
                  <a:pt x="3016" y="2224"/>
                </a:lnTo>
                <a:lnTo>
                  <a:pt x="3015" y="2225"/>
                </a:lnTo>
                <a:lnTo>
                  <a:pt x="3015" y="2224"/>
                </a:lnTo>
                <a:lnTo>
                  <a:pt x="3013" y="2224"/>
                </a:lnTo>
                <a:lnTo>
                  <a:pt x="3012" y="2224"/>
                </a:lnTo>
                <a:lnTo>
                  <a:pt x="3010" y="2224"/>
                </a:lnTo>
                <a:lnTo>
                  <a:pt x="3009" y="2224"/>
                </a:lnTo>
                <a:lnTo>
                  <a:pt x="3007" y="2224"/>
                </a:lnTo>
                <a:lnTo>
                  <a:pt x="3007" y="2222"/>
                </a:lnTo>
                <a:lnTo>
                  <a:pt x="3006" y="2222"/>
                </a:lnTo>
                <a:lnTo>
                  <a:pt x="3006" y="2221"/>
                </a:lnTo>
                <a:lnTo>
                  <a:pt x="3004" y="2221"/>
                </a:lnTo>
                <a:lnTo>
                  <a:pt x="3003" y="2221"/>
                </a:lnTo>
                <a:lnTo>
                  <a:pt x="3003" y="2219"/>
                </a:lnTo>
                <a:lnTo>
                  <a:pt x="3001" y="2219"/>
                </a:lnTo>
                <a:lnTo>
                  <a:pt x="3001" y="2218"/>
                </a:lnTo>
                <a:lnTo>
                  <a:pt x="3003" y="2218"/>
                </a:lnTo>
                <a:lnTo>
                  <a:pt x="3003" y="2216"/>
                </a:lnTo>
                <a:lnTo>
                  <a:pt x="3004" y="2216"/>
                </a:lnTo>
                <a:lnTo>
                  <a:pt x="3006" y="2216"/>
                </a:lnTo>
                <a:lnTo>
                  <a:pt x="3006" y="2215"/>
                </a:lnTo>
                <a:lnTo>
                  <a:pt x="3006" y="2213"/>
                </a:lnTo>
                <a:lnTo>
                  <a:pt x="3006" y="2212"/>
                </a:lnTo>
                <a:lnTo>
                  <a:pt x="3007" y="2212"/>
                </a:lnTo>
                <a:lnTo>
                  <a:pt x="3009" y="2212"/>
                </a:lnTo>
                <a:lnTo>
                  <a:pt x="3009" y="2210"/>
                </a:lnTo>
                <a:lnTo>
                  <a:pt x="3010" y="2210"/>
                </a:lnTo>
                <a:lnTo>
                  <a:pt x="3010" y="2209"/>
                </a:lnTo>
                <a:lnTo>
                  <a:pt x="3009" y="2209"/>
                </a:lnTo>
                <a:lnTo>
                  <a:pt x="3010" y="2207"/>
                </a:lnTo>
                <a:lnTo>
                  <a:pt x="3012" y="2207"/>
                </a:lnTo>
                <a:lnTo>
                  <a:pt x="3012" y="2206"/>
                </a:lnTo>
                <a:lnTo>
                  <a:pt x="3013" y="2206"/>
                </a:lnTo>
                <a:lnTo>
                  <a:pt x="3013" y="2207"/>
                </a:lnTo>
                <a:lnTo>
                  <a:pt x="3013" y="2206"/>
                </a:lnTo>
                <a:lnTo>
                  <a:pt x="3012" y="2206"/>
                </a:lnTo>
                <a:lnTo>
                  <a:pt x="3010" y="2206"/>
                </a:lnTo>
                <a:lnTo>
                  <a:pt x="3009" y="2206"/>
                </a:lnTo>
                <a:lnTo>
                  <a:pt x="3009" y="2207"/>
                </a:lnTo>
                <a:lnTo>
                  <a:pt x="3009" y="2209"/>
                </a:lnTo>
                <a:lnTo>
                  <a:pt x="3007" y="2209"/>
                </a:lnTo>
                <a:lnTo>
                  <a:pt x="3009" y="2210"/>
                </a:lnTo>
                <a:lnTo>
                  <a:pt x="3007" y="2210"/>
                </a:lnTo>
                <a:lnTo>
                  <a:pt x="3006" y="2210"/>
                </a:lnTo>
                <a:lnTo>
                  <a:pt x="3004" y="2210"/>
                </a:lnTo>
                <a:lnTo>
                  <a:pt x="3004" y="2212"/>
                </a:lnTo>
                <a:lnTo>
                  <a:pt x="3004" y="2213"/>
                </a:lnTo>
                <a:lnTo>
                  <a:pt x="3004" y="2215"/>
                </a:lnTo>
                <a:lnTo>
                  <a:pt x="3003" y="2215"/>
                </a:lnTo>
                <a:lnTo>
                  <a:pt x="3003" y="2213"/>
                </a:lnTo>
                <a:lnTo>
                  <a:pt x="3001" y="2213"/>
                </a:lnTo>
                <a:lnTo>
                  <a:pt x="3000" y="2212"/>
                </a:lnTo>
                <a:lnTo>
                  <a:pt x="2998" y="2212"/>
                </a:lnTo>
                <a:lnTo>
                  <a:pt x="2997" y="2210"/>
                </a:lnTo>
                <a:lnTo>
                  <a:pt x="2994" y="2209"/>
                </a:lnTo>
                <a:lnTo>
                  <a:pt x="2990" y="2206"/>
                </a:lnTo>
                <a:lnTo>
                  <a:pt x="2990" y="2204"/>
                </a:lnTo>
                <a:lnTo>
                  <a:pt x="2988" y="2204"/>
                </a:lnTo>
                <a:lnTo>
                  <a:pt x="2988" y="2203"/>
                </a:lnTo>
                <a:lnTo>
                  <a:pt x="2987" y="2203"/>
                </a:lnTo>
                <a:lnTo>
                  <a:pt x="2987" y="2202"/>
                </a:lnTo>
                <a:lnTo>
                  <a:pt x="2987" y="2200"/>
                </a:lnTo>
                <a:lnTo>
                  <a:pt x="2985" y="2199"/>
                </a:lnTo>
                <a:lnTo>
                  <a:pt x="2987" y="2197"/>
                </a:lnTo>
                <a:lnTo>
                  <a:pt x="2985" y="2197"/>
                </a:lnTo>
                <a:lnTo>
                  <a:pt x="2985" y="2196"/>
                </a:lnTo>
                <a:lnTo>
                  <a:pt x="2984" y="2196"/>
                </a:lnTo>
                <a:lnTo>
                  <a:pt x="2982" y="2196"/>
                </a:lnTo>
                <a:lnTo>
                  <a:pt x="2982" y="2194"/>
                </a:lnTo>
                <a:lnTo>
                  <a:pt x="2981" y="2194"/>
                </a:lnTo>
                <a:lnTo>
                  <a:pt x="2981" y="2191"/>
                </a:lnTo>
                <a:lnTo>
                  <a:pt x="2981" y="2190"/>
                </a:lnTo>
                <a:lnTo>
                  <a:pt x="2979" y="2190"/>
                </a:lnTo>
                <a:lnTo>
                  <a:pt x="2979" y="2188"/>
                </a:lnTo>
                <a:lnTo>
                  <a:pt x="2978" y="2188"/>
                </a:lnTo>
                <a:lnTo>
                  <a:pt x="2978" y="2187"/>
                </a:lnTo>
                <a:lnTo>
                  <a:pt x="2976" y="2187"/>
                </a:lnTo>
                <a:lnTo>
                  <a:pt x="2976" y="2185"/>
                </a:lnTo>
                <a:lnTo>
                  <a:pt x="2978" y="2185"/>
                </a:lnTo>
                <a:lnTo>
                  <a:pt x="2979" y="2185"/>
                </a:lnTo>
                <a:lnTo>
                  <a:pt x="2981" y="2187"/>
                </a:lnTo>
                <a:lnTo>
                  <a:pt x="2982" y="2187"/>
                </a:lnTo>
                <a:lnTo>
                  <a:pt x="2982" y="2188"/>
                </a:lnTo>
                <a:lnTo>
                  <a:pt x="2982" y="2187"/>
                </a:lnTo>
                <a:lnTo>
                  <a:pt x="2981" y="2187"/>
                </a:lnTo>
                <a:lnTo>
                  <a:pt x="2981" y="2185"/>
                </a:lnTo>
                <a:lnTo>
                  <a:pt x="2982" y="2185"/>
                </a:lnTo>
                <a:lnTo>
                  <a:pt x="2982" y="2187"/>
                </a:lnTo>
                <a:lnTo>
                  <a:pt x="2984" y="2187"/>
                </a:lnTo>
                <a:lnTo>
                  <a:pt x="2984" y="2188"/>
                </a:lnTo>
                <a:lnTo>
                  <a:pt x="2985" y="2188"/>
                </a:lnTo>
                <a:lnTo>
                  <a:pt x="2985" y="2190"/>
                </a:lnTo>
                <a:lnTo>
                  <a:pt x="2985" y="2188"/>
                </a:lnTo>
                <a:lnTo>
                  <a:pt x="2987" y="2188"/>
                </a:lnTo>
                <a:lnTo>
                  <a:pt x="2987" y="2187"/>
                </a:lnTo>
                <a:lnTo>
                  <a:pt x="2987" y="2185"/>
                </a:lnTo>
                <a:lnTo>
                  <a:pt x="2987" y="2184"/>
                </a:lnTo>
                <a:lnTo>
                  <a:pt x="2987" y="2182"/>
                </a:lnTo>
                <a:lnTo>
                  <a:pt x="2985" y="2181"/>
                </a:lnTo>
                <a:lnTo>
                  <a:pt x="2984" y="2180"/>
                </a:lnTo>
                <a:lnTo>
                  <a:pt x="2984" y="2178"/>
                </a:lnTo>
                <a:lnTo>
                  <a:pt x="2984" y="2177"/>
                </a:lnTo>
                <a:lnTo>
                  <a:pt x="2985" y="2177"/>
                </a:lnTo>
                <a:lnTo>
                  <a:pt x="2985" y="2175"/>
                </a:lnTo>
                <a:lnTo>
                  <a:pt x="2985" y="2174"/>
                </a:lnTo>
                <a:lnTo>
                  <a:pt x="2984" y="2174"/>
                </a:lnTo>
                <a:lnTo>
                  <a:pt x="2984" y="2175"/>
                </a:lnTo>
                <a:lnTo>
                  <a:pt x="2982" y="2175"/>
                </a:lnTo>
                <a:lnTo>
                  <a:pt x="2981" y="2175"/>
                </a:lnTo>
                <a:lnTo>
                  <a:pt x="2981" y="2177"/>
                </a:lnTo>
                <a:lnTo>
                  <a:pt x="2981" y="2178"/>
                </a:lnTo>
                <a:lnTo>
                  <a:pt x="2981" y="2180"/>
                </a:lnTo>
                <a:lnTo>
                  <a:pt x="2982" y="2180"/>
                </a:lnTo>
                <a:lnTo>
                  <a:pt x="2981" y="2180"/>
                </a:lnTo>
                <a:lnTo>
                  <a:pt x="2981" y="2181"/>
                </a:lnTo>
                <a:lnTo>
                  <a:pt x="2979" y="2182"/>
                </a:lnTo>
                <a:lnTo>
                  <a:pt x="2979" y="2181"/>
                </a:lnTo>
                <a:lnTo>
                  <a:pt x="2978" y="2180"/>
                </a:lnTo>
                <a:lnTo>
                  <a:pt x="2976" y="2180"/>
                </a:lnTo>
                <a:lnTo>
                  <a:pt x="2975" y="2180"/>
                </a:lnTo>
                <a:lnTo>
                  <a:pt x="2975" y="2178"/>
                </a:lnTo>
                <a:lnTo>
                  <a:pt x="2973" y="2178"/>
                </a:lnTo>
                <a:lnTo>
                  <a:pt x="2973" y="2180"/>
                </a:lnTo>
                <a:lnTo>
                  <a:pt x="2973" y="2181"/>
                </a:lnTo>
                <a:lnTo>
                  <a:pt x="2973" y="2182"/>
                </a:lnTo>
                <a:lnTo>
                  <a:pt x="2973" y="2181"/>
                </a:lnTo>
                <a:lnTo>
                  <a:pt x="2973" y="2180"/>
                </a:lnTo>
                <a:lnTo>
                  <a:pt x="2972" y="2180"/>
                </a:lnTo>
                <a:lnTo>
                  <a:pt x="2972" y="2178"/>
                </a:lnTo>
                <a:lnTo>
                  <a:pt x="2972" y="2177"/>
                </a:lnTo>
                <a:lnTo>
                  <a:pt x="2972" y="2178"/>
                </a:lnTo>
                <a:lnTo>
                  <a:pt x="2970" y="2178"/>
                </a:lnTo>
                <a:lnTo>
                  <a:pt x="2969" y="2177"/>
                </a:lnTo>
                <a:lnTo>
                  <a:pt x="2969" y="2175"/>
                </a:lnTo>
                <a:lnTo>
                  <a:pt x="2968" y="2175"/>
                </a:lnTo>
                <a:lnTo>
                  <a:pt x="2966" y="2175"/>
                </a:lnTo>
                <a:lnTo>
                  <a:pt x="2965" y="2175"/>
                </a:lnTo>
                <a:lnTo>
                  <a:pt x="2963" y="2175"/>
                </a:lnTo>
                <a:lnTo>
                  <a:pt x="2962" y="2175"/>
                </a:lnTo>
                <a:lnTo>
                  <a:pt x="2960" y="2175"/>
                </a:lnTo>
                <a:lnTo>
                  <a:pt x="2960" y="2174"/>
                </a:lnTo>
                <a:lnTo>
                  <a:pt x="2963" y="2172"/>
                </a:lnTo>
                <a:lnTo>
                  <a:pt x="2963" y="2171"/>
                </a:lnTo>
                <a:lnTo>
                  <a:pt x="2963" y="2169"/>
                </a:lnTo>
                <a:lnTo>
                  <a:pt x="2962" y="2168"/>
                </a:lnTo>
                <a:lnTo>
                  <a:pt x="2963" y="2168"/>
                </a:lnTo>
                <a:lnTo>
                  <a:pt x="2965" y="2168"/>
                </a:lnTo>
                <a:lnTo>
                  <a:pt x="2965" y="2166"/>
                </a:lnTo>
                <a:lnTo>
                  <a:pt x="2963" y="2166"/>
                </a:lnTo>
                <a:lnTo>
                  <a:pt x="2963" y="2165"/>
                </a:lnTo>
                <a:lnTo>
                  <a:pt x="2963" y="2166"/>
                </a:lnTo>
                <a:lnTo>
                  <a:pt x="2963" y="2165"/>
                </a:lnTo>
                <a:lnTo>
                  <a:pt x="2962" y="2165"/>
                </a:lnTo>
                <a:lnTo>
                  <a:pt x="2960" y="2165"/>
                </a:lnTo>
                <a:lnTo>
                  <a:pt x="2960" y="2166"/>
                </a:lnTo>
                <a:lnTo>
                  <a:pt x="2959" y="2166"/>
                </a:lnTo>
                <a:lnTo>
                  <a:pt x="2960" y="2168"/>
                </a:lnTo>
                <a:lnTo>
                  <a:pt x="2960" y="2169"/>
                </a:lnTo>
                <a:lnTo>
                  <a:pt x="2959" y="2169"/>
                </a:lnTo>
                <a:lnTo>
                  <a:pt x="2957" y="2169"/>
                </a:lnTo>
                <a:lnTo>
                  <a:pt x="2957" y="2168"/>
                </a:lnTo>
                <a:lnTo>
                  <a:pt x="2957" y="2166"/>
                </a:lnTo>
                <a:lnTo>
                  <a:pt x="2957" y="2165"/>
                </a:lnTo>
                <a:lnTo>
                  <a:pt x="2957" y="2163"/>
                </a:lnTo>
                <a:lnTo>
                  <a:pt x="2957" y="2165"/>
                </a:lnTo>
                <a:lnTo>
                  <a:pt x="2956" y="2165"/>
                </a:lnTo>
                <a:lnTo>
                  <a:pt x="2956" y="2166"/>
                </a:lnTo>
                <a:lnTo>
                  <a:pt x="2956" y="2168"/>
                </a:lnTo>
                <a:lnTo>
                  <a:pt x="2956" y="2169"/>
                </a:lnTo>
                <a:lnTo>
                  <a:pt x="2956" y="2171"/>
                </a:lnTo>
                <a:lnTo>
                  <a:pt x="2954" y="2172"/>
                </a:lnTo>
                <a:lnTo>
                  <a:pt x="2953" y="2172"/>
                </a:lnTo>
                <a:lnTo>
                  <a:pt x="2951" y="2172"/>
                </a:lnTo>
                <a:lnTo>
                  <a:pt x="2950" y="2171"/>
                </a:lnTo>
                <a:lnTo>
                  <a:pt x="2950" y="2169"/>
                </a:lnTo>
                <a:lnTo>
                  <a:pt x="2948" y="2169"/>
                </a:lnTo>
                <a:lnTo>
                  <a:pt x="2947" y="2169"/>
                </a:lnTo>
                <a:lnTo>
                  <a:pt x="2946" y="2169"/>
                </a:lnTo>
                <a:lnTo>
                  <a:pt x="2946" y="2168"/>
                </a:lnTo>
                <a:lnTo>
                  <a:pt x="2944" y="2168"/>
                </a:lnTo>
                <a:lnTo>
                  <a:pt x="2943" y="2166"/>
                </a:lnTo>
                <a:lnTo>
                  <a:pt x="2941" y="2166"/>
                </a:lnTo>
                <a:lnTo>
                  <a:pt x="2941" y="2165"/>
                </a:lnTo>
                <a:lnTo>
                  <a:pt x="2940" y="2163"/>
                </a:lnTo>
                <a:lnTo>
                  <a:pt x="2938" y="2163"/>
                </a:lnTo>
                <a:lnTo>
                  <a:pt x="2937" y="2163"/>
                </a:lnTo>
                <a:lnTo>
                  <a:pt x="2937" y="2162"/>
                </a:lnTo>
                <a:lnTo>
                  <a:pt x="2938" y="2162"/>
                </a:lnTo>
                <a:lnTo>
                  <a:pt x="2940" y="2162"/>
                </a:lnTo>
                <a:lnTo>
                  <a:pt x="2940" y="2160"/>
                </a:lnTo>
                <a:lnTo>
                  <a:pt x="2941" y="2160"/>
                </a:lnTo>
                <a:lnTo>
                  <a:pt x="2941" y="2159"/>
                </a:lnTo>
                <a:lnTo>
                  <a:pt x="2941" y="2157"/>
                </a:lnTo>
                <a:lnTo>
                  <a:pt x="2941" y="2156"/>
                </a:lnTo>
                <a:lnTo>
                  <a:pt x="2940" y="2156"/>
                </a:lnTo>
                <a:lnTo>
                  <a:pt x="2940" y="2155"/>
                </a:lnTo>
                <a:lnTo>
                  <a:pt x="2938" y="2155"/>
                </a:lnTo>
                <a:lnTo>
                  <a:pt x="2940" y="2155"/>
                </a:lnTo>
                <a:lnTo>
                  <a:pt x="2940" y="2153"/>
                </a:lnTo>
                <a:lnTo>
                  <a:pt x="2940" y="2152"/>
                </a:lnTo>
                <a:lnTo>
                  <a:pt x="2941" y="2152"/>
                </a:lnTo>
                <a:lnTo>
                  <a:pt x="2941" y="2150"/>
                </a:lnTo>
                <a:lnTo>
                  <a:pt x="2943" y="2150"/>
                </a:lnTo>
                <a:lnTo>
                  <a:pt x="2944" y="2150"/>
                </a:lnTo>
                <a:lnTo>
                  <a:pt x="2946" y="2150"/>
                </a:lnTo>
                <a:lnTo>
                  <a:pt x="2946" y="2152"/>
                </a:lnTo>
                <a:lnTo>
                  <a:pt x="2947" y="2152"/>
                </a:lnTo>
                <a:lnTo>
                  <a:pt x="2948" y="2152"/>
                </a:lnTo>
                <a:lnTo>
                  <a:pt x="2950" y="2152"/>
                </a:lnTo>
                <a:lnTo>
                  <a:pt x="2951" y="2152"/>
                </a:lnTo>
                <a:lnTo>
                  <a:pt x="2950" y="2150"/>
                </a:lnTo>
                <a:lnTo>
                  <a:pt x="2951" y="2150"/>
                </a:lnTo>
                <a:lnTo>
                  <a:pt x="2953" y="2150"/>
                </a:lnTo>
                <a:lnTo>
                  <a:pt x="2954" y="2150"/>
                </a:lnTo>
                <a:lnTo>
                  <a:pt x="2956" y="2152"/>
                </a:lnTo>
                <a:lnTo>
                  <a:pt x="2956" y="2150"/>
                </a:lnTo>
                <a:lnTo>
                  <a:pt x="2956" y="2152"/>
                </a:lnTo>
                <a:lnTo>
                  <a:pt x="2957" y="2153"/>
                </a:lnTo>
                <a:lnTo>
                  <a:pt x="2957" y="2155"/>
                </a:lnTo>
                <a:lnTo>
                  <a:pt x="2959" y="2155"/>
                </a:lnTo>
                <a:lnTo>
                  <a:pt x="2959" y="2156"/>
                </a:lnTo>
                <a:lnTo>
                  <a:pt x="2960" y="2156"/>
                </a:lnTo>
                <a:lnTo>
                  <a:pt x="2959" y="2156"/>
                </a:lnTo>
                <a:lnTo>
                  <a:pt x="2959" y="2155"/>
                </a:lnTo>
                <a:lnTo>
                  <a:pt x="2959" y="2153"/>
                </a:lnTo>
                <a:lnTo>
                  <a:pt x="2957" y="2153"/>
                </a:lnTo>
                <a:lnTo>
                  <a:pt x="2957" y="2152"/>
                </a:lnTo>
                <a:lnTo>
                  <a:pt x="2957" y="2150"/>
                </a:lnTo>
                <a:lnTo>
                  <a:pt x="2957" y="2149"/>
                </a:lnTo>
                <a:lnTo>
                  <a:pt x="2959" y="2149"/>
                </a:lnTo>
                <a:lnTo>
                  <a:pt x="2960" y="2149"/>
                </a:lnTo>
                <a:lnTo>
                  <a:pt x="2960" y="2147"/>
                </a:lnTo>
                <a:lnTo>
                  <a:pt x="2962" y="2146"/>
                </a:lnTo>
                <a:lnTo>
                  <a:pt x="2962" y="2147"/>
                </a:lnTo>
                <a:lnTo>
                  <a:pt x="2963" y="2147"/>
                </a:lnTo>
                <a:lnTo>
                  <a:pt x="2963" y="2149"/>
                </a:lnTo>
                <a:lnTo>
                  <a:pt x="2965" y="2149"/>
                </a:lnTo>
                <a:lnTo>
                  <a:pt x="2965" y="2147"/>
                </a:lnTo>
                <a:lnTo>
                  <a:pt x="2965" y="2146"/>
                </a:lnTo>
                <a:lnTo>
                  <a:pt x="2965" y="2144"/>
                </a:lnTo>
                <a:lnTo>
                  <a:pt x="2965" y="2146"/>
                </a:lnTo>
                <a:lnTo>
                  <a:pt x="2963" y="2146"/>
                </a:lnTo>
                <a:lnTo>
                  <a:pt x="2962" y="2144"/>
                </a:lnTo>
                <a:lnTo>
                  <a:pt x="2960" y="2146"/>
                </a:lnTo>
                <a:lnTo>
                  <a:pt x="2959" y="2146"/>
                </a:lnTo>
                <a:lnTo>
                  <a:pt x="2959" y="2147"/>
                </a:lnTo>
                <a:lnTo>
                  <a:pt x="2957" y="2147"/>
                </a:lnTo>
                <a:lnTo>
                  <a:pt x="2957" y="2146"/>
                </a:lnTo>
                <a:lnTo>
                  <a:pt x="2956" y="2146"/>
                </a:lnTo>
                <a:lnTo>
                  <a:pt x="2954" y="2146"/>
                </a:lnTo>
                <a:lnTo>
                  <a:pt x="2953" y="2146"/>
                </a:lnTo>
                <a:lnTo>
                  <a:pt x="2951" y="2146"/>
                </a:lnTo>
                <a:lnTo>
                  <a:pt x="2948" y="2144"/>
                </a:lnTo>
                <a:lnTo>
                  <a:pt x="2947" y="2144"/>
                </a:lnTo>
                <a:lnTo>
                  <a:pt x="2946" y="2144"/>
                </a:lnTo>
                <a:lnTo>
                  <a:pt x="2946" y="2143"/>
                </a:lnTo>
                <a:lnTo>
                  <a:pt x="2944" y="2143"/>
                </a:lnTo>
                <a:lnTo>
                  <a:pt x="2943" y="2141"/>
                </a:lnTo>
                <a:lnTo>
                  <a:pt x="2943" y="2140"/>
                </a:lnTo>
                <a:lnTo>
                  <a:pt x="2943" y="2138"/>
                </a:lnTo>
                <a:lnTo>
                  <a:pt x="2944" y="2138"/>
                </a:lnTo>
                <a:lnTo>
                  <a:pt x="2946" y="2137"/>
                </a:lnTo>
                <a:lnTo>
                  <a:pt x="2946" y="2135"/>
                </a:lnTo>
                <a:lnTo>
                  <a:pt x="2947" y="2135"/>
                </a:lnTo>
                <a:lnTo>
                  <a:pt x="2947" y="2137"/>
                </a:lnTo>
                <a:lnTo>
                  <a:pt x="2948" y="2137"/>
                </a:lnTo>
                <a:lnTo>
                  <a:pt x="2950" y="2135"/>
                </a:lnTo>
                <a:lnTo>
                  <a:pt x="2950" y="2134"/>
                </a:lnTo>
                <a:lnTo>
                  <a:pt x="2950" y="2132"/>
                </a:lnTo>
                <a:lnTo>
                  <a:pt x="2951" y="2132"/>
                </a:lnTo>
                <a:lnTo>
                  <a:pt x="2951" y="2131"/>
                </a:lnTo>
                <a:lnTo>
                  <a:pt x="2950" y="2131"/>
                </a:lnTo>
                <a:lnTo>
                  <a:pt x="2950" y="2132"/>
                </a:lnTo>
                <a:lnTo>
                  <a:pt x="2948" y="2132"/>
                </a:lnTo>
                <a:lnTo>
                  <a:pt x="2948" y="2134"/>
                </a:lnTo>
                <a:lnTo>
                  <a:pt x="2947" y="2134"/>
                </a:lnTo>
                <a:lnTo>
                  <a:pt x="2947" y="2132"/>
                </a:lnTo>
                <a:lnTo>
                  <a:pt x="2946" y="2132"/>
                </a:lnTo>
                <a:lnTo>
                  <a:pt x="2944" y="2132"/>
                </a:lnTo>
                <a:lnTo>
                  <a:pt x="2944" y="2134"/>
                </a:lnTo>
                <a:lnTo>
                  <a:pt x="2946" y="2134"/>
                </a:lnTo>
                <a:lnTo>
                  <a:pt x="2944" y="2134"/>
                </a:lnTo>
                <a:lnTo>
                  <a:pt x="2944" y="2135"/>
                </a:lnTo>
                <a:lnTo>
                  <a:pt x="2943" y="2135"/>
                </a:lnTo>
                <a:lnTo>
                  <a:pt x="2943" y="2134"/>
                </a:lnTo>
                <a:lnTo>
                  <a:pt x="2944" y="2134"/>
                </a:lnTo>
                <a:lnTo>
                  <a:pt x="2943" y="2132"/>
                </a:lnTo>
                <a:lnTo>
                  <a:pt x="2941" y="2132"/>
                </a:lnTo>
                <a:lnTo>
                  <a:pt x="2941" y="2131"/>
                </a:lnTo>
                <a:lnTo>
                  <a:pt x="2940" y="2131"/>
                </a:lnTo>
                <a:lnTo>
                  <a:pt x="2940" y="2130"/>
                </a:lnTo>
                <a:lnTo>
                  <a:pt x="2940" y="2128"/>
                </a:lnTo>
                <a:lnTo>
                  <a:pt x="2940" y="2127"/>
                </a:lnTo>
                <a:lnTo>
                  <a:pt x="2940" y="2125"/>
                </a:lnTo>
                <a:lnTo>
                  <a:pt x="2940" y="2124"/>
                </a:lnTo>
                <a:lnTo>
                  <a:pt x="2940" y="2122"/>
                </a:lnTo>
                <a:lnTo>
                  <a:pt x="2940" y="2121"/>
                </a:lnTo>
                <a:lnTo>
                  <a:pt x="2940" y="2119"/>
                </a:lnTo>
                <a:lnTo>
                  <a:pt x="2941" y="2119"/>
                </a:lnTo>
                <a:lnTo>
                  <a:pt x="2941" y="2121"/>
                </a:lnTo>
                <a:lnTo>
                  <a:pt x="2941" y="2119"/>
                </a:lnTo>
                <a:lnTo>
                  <a:pt x="2943" y="2118"/>
                </a:lnTo>
                <a:lnTo>
                  <a:pt x="2943" y="2116"/>
                </a:lnTo>
                <a:lnTo>
                  <a:pt x="2944" y="2116"/>
                </a:lnTo>
                <a:lnTo>
                  <a:pt x="2944" y="2115"/>
                </a:lnTo>
                <a:lnTo>
                  <a:pt x="2946" y="2115"/>
                </a:lnTo>
                <a:lnTo>
                  <a:pt x="2947" y="2115"/>
                </a:lnTo>
                <a:lnTo>
                  <a:pt x="2948" y="2115"/>
                </a:lnTo>
                <a:lnTo>
                  <a:pt x="2950" y="2115"/>
                </a:lnTo>
                <a:lnTo>
                  <a:pt x="2950" y="2116"/>
                </a:lnTo>
                <a:lnTo>
                  <a:pt x="2950" y="2115"/>
                </a:lnTo>
                <a:lnTo>
                  <a:pt x="2951" y="2115"/>
                </a:lnTo>
                <a:lnTo>
                  <a:pt x="2951" y="2113"/>
                </a:lnTo>
                <a:lnTo>
                  <a:pt x="2950" y="2113"/>
                </a:lnTo>
                <a:lnTo>
                  <a:pt x="2948" y="2113"/>
                </a:lnTo>
                <a:lnTo>
                  <a:pt x="2947" y="2115"/>
                </a:lnTo>
                <a:lnTo>
                  <a:pt x="2946" y="2115"/>
                </a:lnTo>
                <a:lnTo>
                  <a:pt x="2944" y="2115"/>
                </a:lnTo>
                <a:lnTo>
                  <a:pt x="2943" y="2115"/>
                </a:lnTo>
                <a:lnTo>
                  <a:pt x="2941" y="2116"/>
                </a:lnTo>
                <a:lnTo>
                  <a:pt x="2940" y="2116"/>
                </a:lnTo>
                <a:lnTo>
                  <a:pt x="2938" y="2118"/>
                </a:lnTo>
                <a:lnTo>
                  <a:pt x="2937" y="2118"/>
                </a:lnTo>
                <a:lnTo>
                  <a:pt x="2935" y="2118"/>
                </a:lnTo>
                <a:lnTo>
                  <a:pt x="2934" y="2116"/>
                </a:lnTo>
                <a:lnTo>
                  <a:pt x="2932" y="2115"/>
                </a:lnTo>
                <a:lnTo>
                  <a:pt x="2932" y="2113"/>
                </a:lnTo>
                <a:lnTo>
                  <a:pt x="2931" y="2110"/>
                </a:lnTo>
                <a:lnTo>
                  <a:pt x="2929" y="2109"/>
                </a:lnTo>
                <a:lnTo>
                  <a:pt x="2931" y="2109"/>
                </a:lnTo>
                <a:lnTo>
                  <a:pt x="2932" y="2109"/>
                </a:lnTo>
                <a:lnTo>
                  <a:pt x="2931" y="2109"/>
                </a:lnTo>
                <a:lnTo>
                  <a:pt x="2929" y="2109"/>
                </a:lnTo>
                <a:lnTo>
                  <a:pt x="2929" y="2107"/>
                </a:lnTo>
                <a:lnTo>
                  <a:pt x="2929" y="2106"/>
                </a:lnTo>
                <a:lnTo>
                  <a:pt x="2931" y="2106"/>
                </a:lnTo>
                <a:lnTo>
                  <a:pt x="2931" y="2105"/>
                </a:lnTo>
                <a:lnTo>
                  <a:pt x="2931" y="2103"/>
                </a:lnTo>
                <a:lnTo>
                  <a:pt x="2931" y="2102"/>
                </a:lnTo>
                <a:lnTo>
                  <a:pt x="2931" y="2100"/>
                </a:lnTo>
                <a:lnTo>
                  <a:pt x="2931" y="2099"/>
                </a:lnTo>
                <a:lnTo>
                  <a:pt x="2931" y="2100"/>
                </a:lnTo>
                <a:lnTo>
                  <a:pt x="2932" y="2100"/>
                </a:lnTo>
                <a:lnTo>
                  <a:pt x="2934" y="2100"/>
                </a:lnTo>
                <a:lnTo>
                  <a:pt x="2935" y="2100"/>
                </a:lnTo>
                <a:lnTo>
                  <a:pt x="2935" y="2099"/>
                </a:lnTo>
                <a:lnTo>
                  <a:pt x="2935" y="2097"/>
                </a:lnTo>
                <a:lnTo>
                  <a:pt x="2937" y="2097"/>
                </a:lnTo>
                <a:lnTo>
                  <a:pt x="2935" y="2099"/>
                </a:lnTo>
                <a:lnTo>
                  <a:pt x="2937" y="2099"/>
                </a:lnTo>
                <a:lnTo>
                  <a:pt x="2937" y="2100"/>
                </a:lnTo>
                <a:lnTo>
                  <a:pt x="2938" y="2102"/>
                </a:lnTo>
                <a:lnTo>
                  <a:pt x="2938" y="2103"/>
                </a:lnTo>
                <a:lnTo>
                  <a:pt x="2940" y="2103"/>
                </a:lnTo>
                <a:lnTo>
                  <a:pt x="2941" y="2103"/>
                </a:lnTo>
                <a:lnTo>
                  <a:pt x="2941" y="2105"/>
                </a:lnTo>
                <a:lnTo>
                  <a:pt x="2943" y="2105"/>
                </a:lnTo>
                <a:lnTo>
                  <a:pt x="2944" y="2105"/>
                </a:lnTo>
                <a:lnTo>
                  <a:pt x="2948" y="2107"/>
                </a:lnTo>
                <a:lnTo>
                  <a:pt x="2950" y="2107"/>
                </a:lnTo>
                <a:lnTo>
                  <a:pt x="2954" y="2110"/>
                </a:lnTo>
                <a:lnTo>
                  <a:pt x="2959" y="2113"/>
                </a:lnTo>
                <a:lnTo>
                  <a:pt x="2960" y="2113"/>
                </a:lnTo>
                <a:lnTo>
                  <a:pt x="2962" y="2115"/>
                </a:lnTo>
                <a:lnTo>
                  <a:pt x="2962" y="2116"/>
                </a:lnTo>
                <a:lnTo>
                  <a:pt x="2963" y="2116"/>
                </a:lnTo>
                <a:lnTo>
                  <a:pt x="2963" y="2118"/>
                </a:lnTo>
                <a:lnTo>
                  <a:pt x="2965" y="2119"/>
                </a:lnTo>
                <a:lnTo>
                  <a:pt x="2965" y="2121"/>
                </a:lnTo>
                <a:lnTo>
                  <a:pt x="2966" y="2122"/>
                </a:lnTo>
                <a:lnTo>
                  <a:pt x="2968" y="2122"/>
                </a:lnTo>
                <a:lnTo>
                  <a:pt x="2968" y="2124"/>
                </a:lnTo>
                <a:lnTo>
                  <a:pt x="2969" y="2124"/>
                </a:lnTo>
                <a:lnTo>
                  <a:pt x="2970" y="2124"/>
                </a:lnTo>
                <a:lnTo>
                  <a:pt x="2972" y="2124"/>
                </a:lnTo>
                <a:lnTo>
                  <a:pt x="2973" y="2124"/>
                </a:lnTo>
                <a:lnTo>
                  <a:pt x="2973" y="2125"/>
                </a:lnTo>
                <a:lnTo>
                  <a:pt x="2975" y="2125"/>
                </a:lnTo>
                <a:lnTo>
                  <a:pt x="2976" y="2125"/>
                </a:lnTo>
                <a:lnTo>
                  <a:pt x="2978" y="2125"/>
                </a:lnTo>
                <a:lnTo>
                  <a:pt x="2978" y="2127"/>
                </a:lnTo>
                <a:lnTo>
                  <a:pt x="2979" y="2127"/>
                </a:lnTo>
                <a:lnTo>
                  <a:pt x="2981" y="2127"/>
                </a:lnTo>
                <a:lnTo>
                  <a:pt x="2981" y="2125"/>
                </a:lnTo>
                <a:lnTo>
                  <a:pt x="2982" y="2125"/>
                </a:lnTo>
                <a:lnTo>
                  <a:pt x="2984" y="2125"/>
                </a:lnTo>
                <a:lnTo>
                  <a:pt x="2982" y="2125"/>
                </a:lnTo>
                <a:lnTo>
                  <a:pt x="2981" y="2125"/>
                </a:lnTo>
                <a:lnTo>
                  <a:pt x="2978" y="2124"/>
                </a:lnTo>
                <a:lnTo>
                  <a:pt x="2976" y="2124"/>
                </a:lnTo>
                <a:lnTo>
                  <a:pt x="2973" y="2124"/>
                </a:lnTo>
                <a:lnTo>
                  <a:pt x="2973" y="2122"/>
                </a:lnTo>
                <a:lnTo>
                  <a:pt x="2972" y="2122"/>
                </a:lnTo>
                <a:lnTo>
                  <a:pt x="2973" y="2121"/>
                </a:lnTo>
                <a:lnTo>
                  <a:pt x="2972" y="2121"/>
                </a:lnTo>
                <a:lnTo>
                  <a:pt x="2972" y="2122"/>
                </a:lnTo>
                <a:lnTo>
                  <a:pt x="2970" y="2122"/>
                </a:lnTo>
                <a:lnTo>
                  <a:pt x="2969" y="2122"/>
                </a:lnTo>
                <a:lnTo>
                  <a:pt x="2969" y="2121"/>
                </a:lnTo>
                <a:lnTo>
                  <a:pt x="2968" y="2121"/>
                </a:lnTo>
                <a:lnTo>
                  <a:pt x="2966" y="2119"/>
                </a:lnTo>
                <a:lnTo>
                  <a:pt x="2966" y="2118"/>
                </a:lnTo>
                <a:lnTo>
                  <a:pt x="2965" y="2118"/>
                </a:lnTo>
                <a:lnTo>
                  <a:pt x="2965" y="2116"/>
                </a:lnTo>
                <a:lnTo>
                  <a:pt x="2963" y="2115"/>
                </a:lnTo>
                <a:lnTo>
                  <a:pt x="2963" y="2113"/>
                </a:lnTo>
                <a:lnTo>
                  <a:pt x="2962" y="2113"/>
                </a:lnTo>
                <a:lnTo>
                  <a:pt x="2962" y="2112"/>
                </a:lnTo>
                <a:lnTo>
                  <a:pt x="2963" y="2110"/>
                </a:lnTo>
                <a:lnTo>
                  <a:pt x="2963" y="2109"/>
                </a:lnTo>
                <a:lnTo>
                  <a:pt x="2962" y="2109"/>
                </a:lnTo>
                <a:lnTo>
                  <a:pt x="2962" y="2110"/>
                </a:lnTo>
                <a:lnTo>
                  <a:pt x="2960" y="2112"/>
                </a:lnTo>
                <a:lnTo>
                  <a:pt x="2960" y="2110"/>
                </a:lnTo>
                <a:lnTo>
                  <a:pt x="2959" y="2110"/>
                </a:lnTo>
                <a:lnTo>
                  <a:pt x="2957" y="2109"/>
                </a:lnTo>
                <a:lnTo>
                  <a:pt x="2957" y="2107"/>
                </a:lnTo>
                <a:lnTo>
                  <a:pt x="2956" y="2107"/>
                </a:lnTo>
                <a:lnTo>
                  <a:pt x="2956" y="2106"/>
                </a:lnTo>
                <a:lnTo>
                  <a:pt x="2954" y="2106"/>
                </a:lnTo>
                <a:lnTo>
                  <a:pt x="2953" y="2106"/>
                </a:lnTo>
                <a:lnTo>
                  <a:pt x="2951" y="2105"/>
                </a:lnTo>
                <a:lnTo>
                  <a:pt x="2950" y="2103"/>
                </a:lnTo>
                <a:lnTo>
                  <a:pt x="2948" y="2102"/>
                </a:lnTo>
                <a:lnTo>
                  <a:pt x="2947" y="2102"/>
                </a:lnTo>
                <a:lnTo>
                  <a:pt x="2947" y="2100"/>
                </a:lnTo>
                <a:lnTo>
                  <a:pt x="2947" y="2099"/>
                </a:lnTo>
                <a:lnTo>
                  <a:pt x="2946" y="2099"/>
                </a:lnTo>
                <a:lnTo>
                  <a:pt x="2946" y="2097"/>
                </a:lnTo>
                <a:lnTo>
                  <a:pt x="2944" y="2097"/>
                </a:lnTo>
                <a:lnTo>
                  <a:pt x="2943" y="2097"/>
                </a:lnTo>
                <a:lnTo>
                  <a:pt x="2941" y="2097"/>
                </a:lnTo>
                <a:lnTo>
                  <a:pt x="2941" y="2096"/>
                </a:lnTo>
                <a:lnTo>
                  <a:pt x="2940" y="2096"/>
                </a:lnTo>
                <a:lnTo>
                  <a:pt x="2940" y="2094"/>
                </a:lnTo>
                <a:lnTo>
                  <a:pt x="2938" y="2094"/>
                </a:lnTo>
                <a:lnTo>
                  <a:pt x="2935" y="2093"/>
                </a:lnTo>
                <a:lnTo>
                  <a:pt x="2937" y="2093"/>
                </a:lnTo>
                <a:lnTo>
                  <a:pt x="2937" y="2091"/>
                </a:lnTo>
                <a:lnTo>
                  <a:pt x="2937" y="2090"/>
                </a:lnTo>
                <a:lnTo>
                  <a:pt x="2937" y="2088"/>
                </a:lnTo>
                <a:lnTo>
                  <a:pt x="2937" y="2087"/>
                </a:lnTo>
                <a:lnTo>
                  <a:pt x="2935" y="2087"/>
                </a:lnTo>
                <a:lnTo>
                  <a:pt x="2935" y="2085"/>
                </a:lnTo>
                <a:lnTo>
                  <a:pt x="2937" y="2084"/>
                </a:lnTo>
                <a:lnTo>
                  <a:pt x="2937" y="2083"/>
                </a:lnTo>
                <a:lnTo>
                  <a:pt x="2937" y="2081"/>
                </a:lnTo>
                <a:lnTo>
                  <a:pt x="2937" y="2080"/>
                </a:lnTo>
                <a:lnTo>
                  <a:pt x="2937" y="2078"/>
                </a:lnTo>
                <a:lnTo>
                  <a:pt x="2935" y="2078"/>
                </a:lnTo>
                <a:lnTo>
                  <a:pt x="2935" y="2077"/>
                </a:lnTo>
                <a:lnTo>
                  <a:pt x="2935" y="2075"/>
                </a:lnTo>
                <a:lnTo>
                  <a:pt x="2937" y="2075"/>
                </a:lnTo>
                <a:lnTo>
                  <a:pt x="2938" y="2075"/>
                </a:lnTo>
                <a:lnTo>
                  <a:pt x="2940" y="2075"/>
                </a:lnTo>
                <a:lnTo>
                  <a:pt x="2940" y="2077"/>
                </a:lnTo>
                <a:lnTo>
                  <a:pt x="2941" y="2077"/>
                </a:lnTo>
                <a:lnTo>
                  <a:pt x="2943" y="2077"/>
                </a:lnTo>
                <a:lnTo>
                  <a:pt x="2943" y="2075"/>
                </a:lnTo>
                <a:lnTo>
                  <a:pt x="2943" y="2077"/>
                </a:lnTo>
                <a:lnTo>
                  <a:pt x="2944" y="2077"/>
                </a:lnTo>
                <a:lnTo>
                  <a:pt x="2944" y="2075"/>
                </a:lnTo>
                <a:lnTo>
                  <a:pt x="2946" y="2075"/>
                </a:lnTo>
                <a:lnTo>
                  <a:pt x="2946" y="2077"/>
                </a:lnTo>
                <a:lnTo>
                  <a:pt x="2947" y="2077"/>
                </a:lnTo>
                <a:lnTo>
                  <a:pt x="2948" y="2077"/>
                </a:lnTo>
                <a:lnTo>
                  <a:pt x="2948" y="2078"/>
                </a:lnTo>
                <a:lnTo>
                  <a:pt x="2950" y="2078"/>
                </a:lnTo>
                <a:lnTo>
                  <a:pt x="2951" y="2080"/>
                </a:lnTo>
                <a:lnTo>
                  <a:pt x="2953" y="2080"/>
                </a:lnTo>
                <a:lnTo>
                  <a:pt x="2954" y="2080"/>
                </a:lnTo>
                <a:lnTo>
                  <a:pt x="2954" y="2078"/>
                </a:lnTo>
                <a:lnTo>
                  <a:pt x="2956" y="2078"/>
                </a:lnTo>
                <a:lnTo>
                  <a:pt x="2956" y="2080"/>
                </a:lnTo>
                <a:lnTo>
                  <a:pt x="2957" y="2080"/>
                </a:lnTo>
                <a:lnTo>
                  <a:pt x="2959" y="2080"/>
                </a:lnTo>
                <a:lnTo>
                  <a:pt x="2960" y="2080"/>
                </a:lnTo>
                <a:lnTo>
                  <a:pt x="2962" y="2081"/>
                </a:lnTo>
                <a:lnTo>
                  <a:pt x="2963" y="2081"/>
                </a:lnTo>
                <a:lnTo>
                  <a:pt x="2963" y="2083"/>
                </a:lnTo>
                <a:lnTo>
                  <a:pt x="2965" y="2083"/>
                </a:lnTo>
                <a:lnTo>
                  <a:pt x="2965" y="2081"/>
                </a:lnTo>
                <a:lnTo>
                  <a:pt x="2963" y="2081"/>
                </a:lnTo>
                <a:lnTo>
                  <a:pt x="2963" y="2080"/>
                </a:lnTo>
                <a:lnTo>
                  <a:pt x="2962" y="2080"/>
                </a:lnTo>
                <a:lnTo>
                  <a:pt x="2962" y="2078"/>
                </a:lnTo>
                <a:lnTo>
                  <a:pt x="2960" y="2078"/>
                </a:lnTo>
                <a:lnTo>
                  <a:pt x="2959" y="2078"/>
                </a:lnTo>
                <a:lnTo>
                  <a:pt x="2959" y="2080"/>
                </a:lnTo>
                <a:lnTo>
                  <a:pt x="2957" y="2080"/>
                </a:lnTo>
                <a:lnTo>
                  <a:pt x="2957" y="2078"/>
                </a:lnTo>
                <a:lnTo>
                  <a:pt x="2956" y="2077"/>
                </a:lnTo>
                <a:lnTo>
                  <a:pt x="2954" y="2077"/>
                </a:lnTo>
                <a:lnTo>
                  <a:pt x="2953" y="2078"/>
                </a:lnTo>
                <a:lnTo>
                  <a:pt x="2951" y="2078"/>
                </a:lnTo>
                <a:lnTo>
                  <a:pt x="2950" y="2077"/>
                </a:lnTo>
                <a:lnTo>
                  <a:pt x="2950" y="2075"/>
                </a:lnTo>
                <a:lnTo>
                  <a:pt x="2948" y="2075"/>
                </a:lnTo>
                <a:lnTo>
                  <a:pt x="2947" y="2075"/>
                </a:lnTo>
                <a:lnTo>
                  <a:pt x="2946" y="2074"/>
                </a:lnTo>
                <a:lnTo>
                  <a:pt x="2944" y="2075"/>
                </a:lnTo>
                <a:lnTo>
                  <a:pt x="2943" y="2075"/>
                </a:lnTo>
                <a:lnTo>
                  <a:pt x="2941" y="2075"/>
                </a:lnTo>
                <a:lnTo>
                  <a:pt x="2941" y="2074"/>
                </a:lnTo>
                <a:lnTo>
                  <a:pt x="2940" y="2074"/>
                </a:lnTo>
                <a:lnTo>
                  <a:pt x="2938" y="2074"/>
                </a:lnTo>
                <a:lnTo>
                  <a:pt x="2937" y="2074"/>
                </a:lnTo>
                <a:lnTo>
                  <a:pt x="2935" y="2074"/>
                </a:lnTo>
                <a:lnTo>
                  <a:pt x="2935" y="2075"/>
                </a:lnTo>
                <a:lnTo>
                  <a:pt x="2934" y="2075"/>
                </a:lnTo>
                <a:lnTo>
                  <a:pt x="2934" y="2077"/>
                </a:lnTo>
                <a:lnTo>
                  <a:pt x="2934" y="2078"/>
                </a:lnTo>
                <a:lnTo>
                  <a:pt x="2934" y="2080"/>
                </a:lnTo>
                <a:lnTo>
                  <a:pt x="2934" y="2081"/>
                </a:lnTo>
                <a:lnTo>
                  <a:pt x="2934" y="2083"/>
                </a:lnTo>
                <a:lnTo>
                  <a:pt x="2934" y="2081"/>
                </a:lnTo>
                <a:lnTo>
                  <a:pt x="2932" y="2081"/>
                </a:lnTo>
                <a:lnTo>
                  <a:pt x="2932" y="2080"/>
                </a:lnTo>
                <a:lnTo>
                  <a:pt x="2931" y="2078"/>
                </a:lnTo>
                <a:lnTo>
                  <a:pt x="2931" y="2080"/>
                </a:lnTo>
                <a:lnTo>
                  <a:pt x="2931" y="2081"/>
                </a:lnTo>
                <a:lnTo>
                  <a:pt x="2931" y="2083"/>
                </a:lnTo>
                <a:lnTo>
                  <a:pt x="2932" y="2083"/>
                </a:lnTo>
                <a:lnTo>
                  <a:pt x="2932" y="2084"/>
                </a:lnTo>
                <a:lnTo>
                  <a:pt x="2932" y="2085"/>
                </a:lnTo>
                <a:lnTo>
                  <a:pt x="2932" y="2087"/>
                </a:lnTo>
                <a:lnTo>
                  <a:pt x="2932" y="2088"/>
                </a:lnTo>
                <a:lnTo>
                  <a:pt x="2932" y="2090"/>
                </a:lnTo>
                <a:lnTo>
                  <a:pt x="2931" y="2091"/>
                </a:lnTo>
                <a:lnTo>
                  <a:pt x="2929" y="2091"/>
                </a:lnTo>
                <a:lnTo>
                  <a:pt x="2929" y="2090"/>
                </a:lnTo>
                <a:lnTo>
                  <a:pt x="2928" y="2090"/>
                </a:lnTo>
                <a:lnTo>
                  <a:pt x="2926" y="2090"/>
                </a:lnTo>
                <a:lnTo>
                  <a:pt x="2926" y="2088"/>
                </a:lnTo>
                <a:lnTo>
                  <a:pt x="2925" y="2088"/>
                </a:lnTo>
                <a:lnTo>
                  <a:pt x="2925" y="2087"/>
                </a:lnTo>
                <a:lnTo>
                  <a:pt x="2925" y="2085"/>
                </a:lnTo>
                <a:lnTo>
                  <a:pt x="2925" y="2084"/>
                </a:lnTo>
                <a:lnTo>
                  <a:pt x="2923" y="2084"/>
                </a:lnTo>
                <a:lnTo>
                  <a:pt x="2923" y="2083"/>
                </a:lnTo>
                <a:lnTo>
                  <a:pt x="2923" y="2081"/>
                </a:lnTo>
                <a:lnTo>
                  <a:pt x="2922" y="2081"/>
                </a:lnTo>
                <a:lnTo>
                  <a:pt x="2922" y="2080"/>
                </a:lnTo>
                <a:lnTo>
                  <a:pt x="2922" y="2078"/>
                </a:lnTo>
                <a:lnTo>
                  <a:pt x="2921" y="2078"/>
                </a:lnTo>
                <a:lnTo>
                  <a:pt x="2921" y="2077"/>
                </a:lnTo>
                <a:lnTo>
                  <a:pt x="2919" y="2075"/>
                </a:lnTo>
                <a:lnTo>
                  <a:pt x="2919" y="2074"/>
                </a:lnTo>
                <a:lnTo>
                  <a:pt x="2919" y="2072"/>
                </a:lnTo>
                <a:lnTo>
                  <a:pt x="2918" y="2071"/>
                </a:lnTo>
                <a:lnTo>
                  <a:pt x="2919" y="2071"/>
                </a:lnTo>
                <a:lnTo>
                  <a:pt x="2919" y="2069"/>
                </a:lnTo>
                <a:lnTo>
                  <a:pt x="2921" y="2069"/>
                </a:lnTo>
                <a:lnTo>
                  <a:pt x="2921" y="2068"/>
                </a:lnTo>
                <a:lnTo>
                  <a:pt x="2922" y="2068"/>
                </a:lnTo>
                <a:lnTo>
                  <a:pt x="2922" y="2066"/>
                </a:lnTo>
                <a:lnTo>
                  <a:pt x="2923" y="2066"/>
                </a:lnTo>
                <a:lnTo>
                  <a:pt x="2925" y="2066"/>
                </a:lnTo>
                <a:lnTo>
                  <a:pt x="2925" y="2068"/>
                </a:lnTo>
                <a:lnTo>
                  <a:pt x="2925" y="2069"/>
                </a:lnTo>
                <a:lnTo>
                  <a:pt x="2926" y="2071"/>
                </a:lnTo>
                <a:lnTo>
                  <a:pt x="2926" y="2072"/>
                </a:lnTo>
                <a:lnTo>
                  <a:pt x="2928" y="2072"/>
                </a:lnTo>
                <a:lnTo>
                  <a:pt x="2928" y="2074"/>
                </a:lnTo>
                <a:lnTo>
                  <a:pt x="2929" y="2074"/>
                </a:lnTo>
                <a:lnTo>
                  <a:pt x="2929" y="2072"/>
                </a:lnTo>
                <a:lnTo>
                  <a:pt x="2929" y="2071"/>
                </a:lnTo>
                <a:lnTo>
                  <a:pt x="2928" y="2071"/>
                </a:lnTo>
                <a:lnTo>
                  <a:pt x="2928" y="2069"/>
                </a:lnTo>
                <a:lnTo>
                  <a:pt x="2928" y="2068"/>
                </a:lnTo>
                <a:lnTo>
                  <a:pt x="2928" y="2066"/>
                </a:lnTo>
                <a:lnTo>
                  <a:pt x="2929" y="2066"/>
                </a:lnTo>
                <a:lnTo>
                  <a:pt x="2929" y="2065"/>
                </a:lnTo>
                <a:lnTo>
                  <a:pt x="2929" y="2063"/>
                </a:lnTo>
                <a:lnTo>
                  <a:pt x="2931" y="2063"/>
                </a:lnTo>
                <a:lnTo>
                  <a:pt x="2931" y="2062"/>
                </a:lnTo>
                <a:lnTo>
                  <a:pt x="2931" y="2063"/>
                </a:lnTo>
                <a:lnTo>
                  <a:pt x="2929" y="2063"/>
                </a:lnTo>
                <a:lnTo>
                  <a:pt x="2928" y="2065"/>
                </a:lnTo>
                <a:lnTo>
                  <a:pt x="2926" y="2065"/>
                </a:lnTo>
                <a:lnTo>
                  <a:pt x="2926" y="2063"/>
                </a:lnTo>
                <a:lnTo>
                  <a:pt x="2925" y="2063"/>
                </a:lnTo>
                <a:lnTo>
                  <a:pt x="2925" y="2062"/>
                </a:lnTo>
                <a:lnTo>
                  <a:pt x="2923" y="2062"/>
                </a:lnTo>
                <a:lnTo>
                  <a:pt x="2923" y="2060"/>
                </a:lnTo>
                <a:lnTo>
                  <a:pt x="2923" y="2059"/>
                </a:lnTo>
                <a:lnTo>
                  <a:pt x="2923" y="2058"/>
                </a:lnTo>
                <a:lnTo>
                  <a:pt x="2923" y="2056"/>
                </a:lnTo>
                <a:lnTo>
                  <a:pt x="2925" y="2056"/>
                </a:lnTo>
                <a:lnTo>
                  <a:pt x="2925" y="2055"/>
                </a:lnTo>
                <a:lnTo>
                  <a:pt x="2925" y="2053"/>
                </a:lnTo>
                <a:lnTo>
                  <a:pt x="2926" y="2053"/>
                </a:lnTo>
                <a:lnTo>
                  <a:pt x="2928" y="2053"/>
                </a:lnTo>
                <a:lnTo>
                  <a:pt x="2928" y="2052"/>
                </a:lnTo>
                <a:lnTo>
                  <a:pt x="2928" y="2050"/>
                </a:lnTo>
                <a:lnTo>
                  <a:pt x="2926" y="2049"/>
                </a:lnTo>
                <a:lnTo>
                  <a:pt x="2928" y="2049"/>
                </a:lnTo>
                <a:lnTo>
                  <a:pt x="2928" y="2047"/>
                </a:lnTo>
                <a:lnTo>
                  <a:pt x="2929" y="2047"/>
                </a:lnTo>
                <a:lnTo>
                  <a:pt x="2929" y="2046"/>
                </a:lnTo>
                <a:lnTo>
                  <a:pt x="2929" y="2047"/>
                </a:lnTo>
                <a:lnTo>
                  <a:pt x="2928" y="2047"/>
                </a:lnTo>
                <a:lnTo>
                  <a:pt x="2926" y="2047"/>
                </a:lnTo>
                <a:lnTo>
                  <a:pt x="2925" y="2047"/>
                </a:lnTo>
                <a:lnTo>
                  <a:pt x="2925" y="2049"/>
                </a:lnTo>
                <a:lnTo>
                  <a:pt x="2925" y="2050"/>
                </a:lnTo>
                <a:lnTo>
                  <a:pt x="2926" y="2052"/>
                </a:lnTo>
                <a:lnTo>
                  <a:pt x="2925" y="2052"/>
                </a:lnTo>
                <a:lnTo>
                  <a:pt x="2923" y="2052"/>
                </a:lnTo>
                <a:lnTo>
                  <a:pt x="2923" y="2053"/>
                </a:lnTo>
                <a:lnTo>
                  <a:pt x="2925" y="2055"/>
                </a:lnTo>
                <a:lnTo>
                  <a:pt x="2923" y="2055"/>
                </a:lnTo>
                <a:lnTo>
                  <a:pt x="2923" y="2056"/>
                </a:lnTo>
                <a:lnTo>
                  <a:pt x="2922" y="2056"/>
                </a:lnTo>
                <a:lnTo>
                  <a:pt x="2922" y="2058"/>
                </a:lnTo>
                <a:lnTo>
                  <a:pt x="2922" y="2059"/>
                </a:lnTo>
                <a:lnTo>
                  <a:pt x="2921" y="2059"/>
                </a:lnTo>
                <a:lnTo>
                  <a:pt x="2921" y="2060"/>
                </a:lnTo>
                <a:lnTo>
                  <a:pt x="2921" y="2062"/>
                </a:lnTo>
                <a:lnTo>
                  <a:pt x="2922" y="2062"/>
                </a:lnTo>
                <a:lnTo>
                  <a:pt x="2922" y="2063"/>
                </a:lnTo>
                <a:lnTo>
                  <a:pt x="2922" y="2065"/>
                </a:lnTo>
                <a:lnTo>
                  <a:pt x="2921" y="2065"/>
                </a:lnTo>
                <a:lnTo>
                  <a:pt x="2921" y="2066"/>
                </a:lnTo>
                <a:lnTo>
                  <a:pt x="2919" y="2066"/>
                </a:lnTo>
                <a:lnTo>
                  <a:pt x="2918" y="2066"/>
                </a:lnTo>
                <a:lnTo>
                  <a:pt x="2918" y="2068"/>
                </a:lnTo>
                <a:lnTo>
                  <a:pt x="2916" y="2068"/>
                </a:lnTo>
                <a:lnTo>
                  <a:pt x="2915" y="2068"/>
                </a:lnTo>
                <a:lnTo>
                  <a:pt x="2913" y="2068"/>
                </a:lnTo>
                <a:lnTo>
                  <a:pt x="2913" y="2066"/>
                </a:lnTo>
                <a:lnTo>
                  <a:pt x="2912" y="2065"/>
                </a:lnTo>
                <a:lnTo>
                  <a:pt x="2912" y="2063"/>
                </a:lnTo>
                <a:lnTo>
                  <a:pt x="2910" y="2063"/>
                </a:lnTo>
                <a:lnTo>
                  <a:pt x="2910" y="2062"/>
                </a:lnTo>
                <a:lnTo>
                  <a:pt x="2910" y="2063"/>
                </a:lnTo>
                <a:lnTo>
                  <a:pt x="2910" y="2062"/>
                </a:lnTo>
                <a:lnTo>
                  <a:pt x="2909" y="2062"/>
                </a:lnTo>
                <a:lnTo>
                  <a:pt x="2910" y="2062"/>
                </a:lnTo>
                <a:lnTo>
                  <a:pt x="2910" y="2060"/>
                </a:lnTo>
                <a:lnTo>
                  <a:pt x="2912" y="2060"/>
                </a:lnTo>
                <a:lnTo>
                  <a:pt x="2912" y="2062"/>
                </a:lnTo>
                <a:lnTo>
                  <a:pt x="2912" y="2060"/>
                </a:lnTo>
                <a:lnTo>
                  <a:pt x="2913" y="2060"/>
                </a:lnTo>
                <a:lnTo>
                  <a:pt x="2912" y="2060"/>
                </a:lnTo>
                <a:lnTo>
                  <a:pt x="2910" y="2060"/>
                </a:lnTo>
                <a:lnTo>
                  <a:pt x="2909" y="2060"/>
                </a:lnTo>
                <a:lnTo>
                  <a:pt x="2907" y="2060"/>
                </a:lnTo>
                <a:lnTo>
                  <a:pt x="2907" y="2059"/>
                </a:lnTo>
                <a:lnTo>
                  <a:pt x="2907" y="2058"/>
                </a:lnTo>
                <a:lnTo>
                  <a:pt x="2909" y="2058"/>
                </a:lnTo>
                <a:lnTo>
                  <a:pt x="2909" y="2056"/>
                </a:lnTo>
                <a:lnTo>
                  <a:pt x="2907" y="2056"/>
                </a:lnTo>
                <a:lnTo>
                  <a:pt x="2907" y="2058"/>
                </a:lnTo>
                <a:lnTo>
                  <a:pt x="2906" y="2058"/>
                </a:lnTo>
                <a:lnTo>
                  <a:pt x="2906" y="2056"/>
                </a:lnTo>
                <a:lnTo>
                  <a:pt x="2906" y="2055"/>
                </a:lnTo>
                <a:lnTo>
                  <a:pt x="2904" y="2055"/>
                </a:lnTo>
                <a:lnTo>
                  <a:pt x="2904" y="2053"/>
                </a:lnTo>
                <a:lnTo>
                  <a:pt x="2904" y="2052"/>
                </a:lnTo>
                <a:lnTo>
                  <a:pt x="2904" y="2050"/>
                </a:lnTo>
                <a:lnTo>
                  <a:pt x="2903" y="2050"/>
                </a:lnTo>
                <a:lnTo>
                  <a:pt x="2904" y="2050"/>
                </a:lnTo>
                <a:lnTo>
                  <a:pt x="2904" y="2049"/>
                </a:lnTo>
                <a:lnTo>
                  <a:pt x="2904" y="2050"/>
                </a:lnTo>
                <a:lnTo>
                  <a:pt x="2906" y="2050"/>
                </a:lnTo>
                <a:lnTo>
                  <a:pt x="2906" y="2049"/>
                </a:lnTo>
                <a:lnTo>
                  <a:pt x="2904" y="2049"/>
                </a:lnTo>
                <a:lnTo>
                  <a:pt x="2904" y="2047"/>
                </a:lnTo>
                <a:lnTo>
                  <a:pt x="2904" y="2046"/>
                </a:lnTo>
                <a:lnTo>
                  <a:pt x="2904" y="2044"/>
                </a:lnTo>
                <a:lnTo>
                  <a:pt x="2903" y="2044"/>
                </a:lnTo>
                <a:lnTo>
                  <a:pt x="2903" y="2043"/>
                </a:lnTo>
                <a:lnTo>
                  <a:pt x="2903" y="2041"/>
                </a:lnTo>
                <a:lnTo>
                  <a:pt x="2903" y="2040"/>
                </a:lnTo>
                <a:lnTo>
                  <a:pt x="2903" y="2038"/>
                </a:lnTo>
                <a:lnTo>
                  <a:pt x="2904" y="2038"/>
                </a:lnTo>
                <a:lnTo>
                  <a:pt x="2906" y="2037"/>
                </a:lnTo>
                <a:lnTo>
                  <a:pt x="2906" y="2035"/>
                </a:lnTo>
                <a:lnTo>
                  <a:pt x="2904" y="2034"/>
                </a:lnTo>
                <a:lnTo>
                  <a:pt x="2906" y="2034"/>
                </a:lnTo>
                <a:lnTo>
                  <a:pt x="2904" y="2033"/>
                </a:lnTo>
                <a:lnTo>
                  <a:pt x="2904" y="2031"/>
                </a:lnTo>
                <a:lnTo>
                  <a:pt x="2903" y="2031"/>
                </a:lnTo>
                <a:lnTo>
                  <a:pt x="2904" y="2031"/>
                </a:lnTo>
                <a:lnTo>
                  <a:pt x="2906" y="2031"/>
                </a:lnTo>
                <a:lnTo>
                  <a:pt x="2906" y="2030"/>
                </a:lnTo>
                <a:lnTo>
                  <a:pt x="2907" y="2030"/>
                </a:lnTo>
                <a:lnTo>
                  <a:pt x="2909" y="2030"/>
                </a:lnTo>
                <a:lnTo>
                  <a:pt x="2909" y="2028"/>
                </a:lnTo>
                <a:lnTo>
                  <a:pt x="2909" y="2027"/>
                </a:lnTo>
                <a:lnTo>
                  <a:pt x="2910" y="2027"/>
                </a:lnTo>
                <a:lnTo>
                  <a:pt x="2910" y="2025"/>
                </a:lnTo>
                <a:lnTo>
                  <a:pt x="2909" y="2024"/>
                </a:lnTo>
                <a:lnTo>
                  <a:pt x="2909" y="2022"/>
                </a:lnTo>
                <a:lnTo>
                  <a:pt x="2909" y="2021"/>
                </a:lnTo>
                <a:lnTo>
                  <a:pt x="2909" y="2019"/>
                </a:lnTo>
                <a:lnTo>
                  <a:pt x="2909" y="2018"/>
                </a:lnTo>
                <a:lnTo>
                  <a:pt x="2907" y="2016"/>
                </a:lnTo>
                <a:lnTo>
                  <a:pt x="2909" y="2015"/>
                </a:lnTo>
                <a:lnTo>
                  <a:pt x="2910" y="2013"/>
                </a:lnTo>
                <a:lnTo>
                  <a:pt x="2912" y="2013"/>
                </a:lnTo>
                <a:lnTo>
                  <a:pt x="2913" y="2013"/>
                </a:lnTo>
                <a:lnTo>
                  <a:pt x="2913" y="2012"/>
                </a:lnTo>
                <a:lnTo>
                  <a:pt x="2912" y="2009"/>
                </a:lnTo>
                <a:lnTo>
                  <a:pt x="2912" y="2006"/>
                </a:lnTo>
                <a:lnTo>
                  <a:pt x="2913" y="2005"/>
                </a:lnTo>
                <a:lnTo>
                  <a:pt x="2915" y="2003"/>
                </a:lnTo>
                <a:lnTo>
                  <a:pt x="2916" y="2002"/>
                </a:lnTo>
                <a:lnTo>
                  <a:pt x="2915" y="2002"/>
                </a:lnTo>
                <a:lnTo>
                  <a:pt x="2913" y="2003"/>
                </a:lnTo>
                <a:lnTo>
                  <a:pt x="2912" y="2003"/>
                </a:lnTo>
                <a:lnTo>
                  <a:pt x="2910" y="2005"/>
                </a:lnTo>
                <a:lnTo>
                  <a:pt x="2910" y="2006"/>
                </a:lnTo>
                <a:lnTo>
                  <a:pt x="2910" y="2008"/>
                </a:lnTo>
                <a:lnTo>
                  <a:pt x="2910" y="2010"/>
                </a:lnTo>
                <a:lnTo>
                  <a:pt x="2910" y="2012"/>
                </a:lnTo>
                <a:lnTo>
                  <a:pt x="2909" y="2012"/>
                </a:lnTo>
                <a:lnTo>
                  <a:pt x="2909" y="2013"/>
                </a:lnTo>
                <a:lnTo>
                  <a:pt x="2907" y="2013"/>
                </a:lnTo>
                <a:lnTo>
                  <a:pt x="2907" y="2015"/>
                </a:lnTo>
                <a:lnTo>
                  <a:pt x="2906" y="2015"/>
                </a:lnTo>
                <a:lnTo>
                  <a:pt x="2906" y="2016"/>
                </a:lnTo>
                <a:lnTo>
                  <a:pt x="2906" y="2018"/>
                </a:lnTo>
                <a:lnTo>
                  <a:pt x="2904" y="2019"/>
                </a:lnTo>
                <a:lnTo>
                  <a:pt x="2906" y="2019"/>
                </a:lnTo>
                <a:lnTo>
                  <a:pt x="2906" y="2021"/>
                </a:lnTo>
                <a:lnTo>
                  <a:pt x="2904" y="2021"/>
                </a:lnTo>
                <a:lnTo>
                  <a:pt x="2904" y="2022"/>
                </a:lnTo>
                <a:lnTo>
                  <a:pt x="2906" y="2022"/>
                </a:lnTo>
                <a:lnTo>
                  <a:pt x="2904" y="2024"/>
                </a:lnTo>
                <a:lnTo>
                  <a:pt x="2904" y="2025"/>
                </a:lnTo>
                <a:lnTo>
                  <a:pt x="2903" y="2025"/>
                </a:lnTo>
                <a:lnTo>
                  <a:pt x="2903" y="2027"/>
                </a:lnTo>
                <a:lnTo>
                  <a:pt x="2901" y="2027"/>
                </a:lnTo>
                <a:lnTo>
                  <a:pt x="2900" y="2028"/>
                </a:lnTo>
                <a:lnTo>
                  <a:pt x="2900" y="2030"/>
                </a:lnTo>
                <a:lnTo>
                  <a:pt x="2898" y="2030"/>
                </a:lnTo>
                <a:lnTo>
                  <a:pt x="2898" y="2031"/>
                </a:lnTo>
                <a:lnTo>
                  <a:pt x="2900" y="2031"/>
                </a:lnTo>
                <a:lnTo>
                  <a:pt x="2900" y="2033"/>
                </a:lnTo>
                <a:lnTo>
                  <a:pt x="2901" y="2033"/>
                </a:lnTo>
                <a:lnTo>
                  <a:pt x="2901" y="2034"/>
                </a:lnTo>
                <a:lnTo>
                  <a:pt x="2903" y="2035"/>
                </a:lnTo>
                <a:lnTo>
                  <a:pt x="2901" y="2035"/>
                </a:lnTo>
                <a:lnTo>
                  <a:pt x="2901" y="2037"/>
                </a:lnTo>
                <a:lnTo>
                  <a:pt x="2900" y="2037"/>
                </a:lnTo>
                <a:lnTo>
                  <a:pt x="2900" y="2038"/>
                </a:lnTo>
                <a:lnTo>
                  <a:pt x="2900" y="2040"/>
                </a:lnTo>
                <a:lnTo>
                  <a:pt x="2898" y="2040"/>
                </a:lnTo>
                <a:lnTo>
                  <a:pt x="2897" y="2040"/>
                </a:lnTo>
                <a:lnTo>
                  <a:pt x="2896" y="2040"/>
                </a:lnTo>
                <a:lnTo>
                  <a:pt x="2894" y="2040"/>
                </a:lnTo>
                <a:lnTo>
                  <a:pt x="2893" y="2038"/>
                </a:lnTo>
                <a:lnTo>
                  <a:pt x="2891" y="2037"/>
                </a:lnTo>
                <a:lnTo>
                  <a:pt x="2890" y="2037"/>
                </a:lnTo>
                <a:lnTo>
                  <a:pt x="2890" y="2035"/>
                </a:lnTo>
                <a:lnTo>
                  <a:pt x="2888" y="2034"/>
                </a:lnTo>
                <a:lnTo>
                  <a:pt x="2887" y="2034"/>
                </a:lnTo>
                <a:lnTo>
                  <a:pt x="2887" y="2033"/>
                </a:lnTo>
                <a:lnTo>
                  <a:pt x="2885" y="2033"/>
                </a:lnTo>
                <a:lnTo>
                  <a:pt x="2885" y="2031"/>
                </a:lnTo>
                <a:lnTo>
                  <a:pt x="2884" y="2031"/>
                </a:lnTo>
                <a:lnTo>
                  <a:pt x="2884" y="2030"/>
                </a:lnTo>
                <a:lnTo>
                  <a:pt x="2882" y="2030"/>
                </a:lnTo>
                <a:lnTo>
                  <a:pt x="2884" y="2030"/>
                </a:lnTo>
                <a:lnTo>
                  <a:pt x="2882" y="2030"/>
                </a:lnTo>
                <a:lnTo>
                  <a:pt x="2882" y="2028"/>
                </a:lnTo>
                <a:lnTo>
                  <a:pt x="2881" y="2028"/>
                </a:lnTo>
                <a:lnTo>
                  <a:pt x="2879" y="2028"/>
                </a:lnTo>
                <a:lnTo>
                  <a:pt x="2879" y="2027"/>
                </a:lnTo>
                <a:lnTo>
                  <a:pt x="2879" y="2025"/>
                </a:lnTo>
                <a:lnTo>
                  <a:pt x="2878" y="2025"/>
                </a:lnTo>
                <a:lnTo>
                  <a:pt x="2878" y="2024"/>
                </a:lnTo>
                <a:lnTo>
                  <a:pt x="2876" y="2024"/>
                </a:lnTo>
                <a:lnTo>
                  <a:pt x="2876" y="2022"/>
                </a:lnTo>
                <a:lnTo>
                  <a:pt x="2875" y="2022"/>
                </a:lnTo>
                <a:lnTo>
                  <a:pt x="2875" y="2021"/>
                </a:lnTo>
                <a:lnTo>
                  <a:pt x="2875" y="2022"/>
                </a:lnTo>
                <a:lnTo>
                  <a:pt x="2873" y="2022"/>
                </a:lnTo>
                <a:lnTo>
                  <a:pt x="2873" y="2021"/>
                </a:lnTo>
                <a:lnTo>
                  <a:pt x="2873" y="2022"/>
                </a:lnTo>
                <a:lnTo>
                  <a:pt x="2872" y="2022"/>
                </a:lnTo>
                <a:lnTo>
                  <a:pt x="2871" y="2022"/>
                </a:lnTo>
                <a:lnTo>
                  <a:pt x="2869" y="2022"/>
                </a:lnTo>
                <a:lnTo>
                  <a:pt x="2869" y="2021"/>
                </a:lnTo>
                <a:lnTo>
                  <a:pt x="2869" y="2022"/>
                </a:lnTo>
                <a:lnTo>
                  <a:pt x="2868" y="2024"/>
                </a:lnTo>
                <a:lnTo>
                  <a:pt x="2868" y="2022"/>
                </a:lnTo>
                <a:lnTo>
                  <a:pt x="2866" y="2022"/>
                </a:lnTo>
                <a:lnTo>
                  <a:pt x="2868" y="2022"/>
                </a:lnTo>
                <a:lnTo>
                  <a:pt x="2868" y="2021"/>
                </a:lnTo>
                <a:lnTo>
                  <a:pt x="2866" y="2021"/>
                </a:lnTo>
                <a:lnTo>
                  <a:pt x="2868" y="2021"/>
                </a:lnTo>
                <a:lnTo>
                  <a:pt x="2868" y="2019"/>
                </a:lnTo>
                <a:lnTo>
                  <a:pt x="2868" y="2018"/>
                </a:lnTo>
                <a:lnTo>
                  <a:pt x="2866" y="2018"/>
                </a:lnTo>
                <a:lnTo>
                  <a:pt x="2865" y="2018"/>
                </a:lnTo>
                <a:lnTo>
                  <a:pt x="2863" y="2018"/>
                </a:lnTo>
                <a:lnTo>
                  <a:pt x="2865" y="2019"/>
                </a:lnTo>
                <a:lnTo>
                  <a:pt x="2863" y="2019"/>
                </a:lnTo>
                <a:lnTo>
                  <a:pt x="2862" y="2019"/>
                </a:lnTo>
                <a:lnTo>
                  <a:pt x="2860" y="2019"/>
                </a:lnTo>
                <a:lnTo>
                  <a:pt x="2860" y="2018"/>
                </a:lnTo>
                <a:lnTo>
                  <a:pt x="2859" y="2018"/>
                </a:lnTo>
                <a:lnTo>
                  <a:pt x="2859" y="2016"/>
                </a:lnTo>
                <a:lnTo>
                  <a:pt x="2860" y="2016"/>
                </a:lnTo>
                <a:lnTo>
                  <a:pt x="2859" y="2015"/>
                </a:lnTo>
                <a:lnTo>
                  <a:pt x="2859" y="2013"/>
                </a:lnTo>
                <a:lnTo>
                  <a:pt x="2859" y="2015"/>
                </a:lnTo>
                <a:lnTo>
                  <a:pt x="2860" y="2015"/>
                </a:lnTo>
                <a:lnTo>
                  <a:pt x="2860" y="2013"/>
                </a:lnTo>
                <a:lnTo>
                  <a:pt x="2859" y="2013"/>
                </a:lnTo>
                <a:lnTo>
                  <a:pt x="2859" y="2012"/>
                </a:lnTo>
                <a:lnTo>
                  <a:pt x="2859" y="2010"/>
                </a:lnTo>
                <a:lnTo>
                  <a:pt x="2859" y="2009"/>
                </a:lnTo>
                <a:lnTo>
                  <a:pt x="2857" y="2008"/>
                </a:lnTo>
                <a:lnTo>
                  <a:pt x="2859" y="2006"/>
                </a:lnTo>
                <a:lnTo>
                  <a:pt x="2857" y="2006"/>
                </a:lnTo>
                <a:lnTo>
                  <a:pt x="2857" y="2005"/>
                </a:lnTo>
                <a:lnTo>
                  <a:pt x="2857" y="2003"/>
                </a:lnTo>
                <a:lnTo>
                  <a:pt x="2856" y="2003"/>
                </a:lnTo>
                <a:lnTo>
                  <a:pt x="2856" y="2002"/>
                </a:lnTo>
                <a:lnTo>
                  <a:pt x="2857" y="2002"/>
                </a:lnTo>
                <a:lnTo>
                  <a:pt x="2856" y="2002"/>
                </a:lnTo>
                <a:lnTo>
                  <a:pt x="2856" y="2000"/>
                </a:lnTo>
                <a:lnTo>
                  <a:pt x="2854" y="2000"/>
                </a:lnTo>
                <a:lnTo>
                  <a:pt x="2854" y="1999"/>
                </a:lnTo>
                <a:lnTo>
                  <a:pt x="2853" y="1999"/>
                </a:lnTo>
                <a:lnTo>
                  <a:pt x="2853" y="1997"/>
                </a:lnTo>
                <a:lnTo>
                  <a:pt x="2851" y="1996"/>
                </a:lnTo>
                <a:lnTo>
                  <a:pt x="2851" y="1994"/>
                </a:lnTo>
                <a:lnTo>
                  <a:pt x="2850" y="1994"/>
                </a:lnTo>
                <a:lnTo>
                  <a:pt x="2850" y="1993"/>
                </a:lnTo>
                <a:lnTo>
                  <a:pt x="2850" y="1991"/>
                </a:lnTo>
                <a:lnTo>
                  <a:pt x="2848" y="1991"/>
                </a:lnTo>
                <a:lnTo>
                  <a:pt x="2848" y="1990"/>
                </a:lnTo>
                <a:lnTo>
                  <a:pt x="2848" y="1988"/>
                </a:lnTo>
                <a:lnTo>
                  <a:pt x="2847" y="1988"/>
                </a:lnTo>
                <a:lnTo>
                  <a:pt x="2847" y="1987"/>
                </a:lnTo>
                <a:lnTo>
                  <a:pt x="2847" y="1986"/>
                </a:lnTo>
                <a:lnTo>
                  <a:pt x="2846" y="1986"/>
                </a:lnTo>
                <a:lnTo>
                  <a:pt x="2846" y="1984"/>
                </a:lnTo>
                <a:lnTo>
                  <a:pt x="2846" y="1983"/>
                </a:lnTo>
                <a:lnTo>
                  <a:pt x="2844" y="1983"/>
                </a:lnTo>
                <a:lnTo>
                  <a:pt x="2846" y="1981"/>
                </a:lnTo>
                <a:lnTo>
                  <a:pt x="2846" y="1983"/>
                </a:lnTo>
                <a:lnTo>
                  <a:pt x="2847" y="1983"/>
                </a:lnTo>
                <a:lnTo>
                  <a:pt x="2847" y="1984"/>
                </a:lnTo>
                <a:lnTo>
                  <a:pt x="2848" y="1984"/>
                </a:lnTo>
                <a:lnTo>
                  <a:pt x="2848" y="1983"/>
                </a:lnTo>
                <a:lnTo>
                  <a:pt x="2848" y="1981"/>
                </a:lnTo>
                <a:lnTo>
                  <a:pt x="2848" y="1983"/>
                </a:lnTo>
                <a:lnTo>
                  <a:pt x="2850" y="1984"/>
                </a:lnTo>
                <a:lnTo>
                  <a:pt x="2850" y="1983"/>
                </a:lnTo>
                <a:lnTo>
                  <a:pt x="2850" y="1981"/>
                </a:lnTo>
                <a:lnTo>
                  <a:pt x="2848" y="1981"/>
                </a:lnTo>
                <a:lnTo>
                  <a:pt x="2848" y="1980"/>
                </a:lnTo>
                <a:lnTo>
                  <a:pt x="2847" y="1980"/>
                </a:lnTo>
                <a:lnTo>
                  <a:pt x="2847" y="1978"/>
                </a:lnTo>
                <a:lnTo>
                  <a:pt x="2847" y="1977"/>
                </a:lnTo>
                <a:lnTo>
                  <a:pt x="2848" y="1978"/>
                </a:lnTo>
                <a:lnTo>
                  <a:pt x="2848" y="1977"/>
                </a:lnTo>
                <a:lnTo>
                  <a:pt x="2848" y="1975"/>
                </a:lnTo>
                <a:lnTo>
                  <a:pt x="2848" y="1974"/>
                </a:lnTo>
                <a:lnTo>
                  <a:pt x="2848" y="1972"/>
                </a:lnTo>
                <a:lnTo>
                  <a:pt x="2848" y="1971"/>
                </a:lnTo>
                <a:lnTo>
                  <a:pt x="2848" y="1969"/>
                </a:lnTo>
                <a:lnTo>
                  <a:pt x="2848" y="1968"/>
                </a:lnTo>
                <a:lnTo>
                  <a:pt x="2847" y="1968"/>
                </a:lnTo>
                <a:lnTo>
                  <a:pt x="2847" y="1966"/>
                </a:lnTo>
                <a:lnTo>
                  <a:pt x="2847" y="1965"/>
                </a:lnTo>
                <a:lnTo>
                  <a:pt x="2846" y="1966"/>
                </a:lnTo>
                <a:lnTo>
                  <a:pt x="2846" y="1965"/>
                </a:lnTo>
                <a:lnTo>
                  <a:pt x="2847" y="1963"/>
                </a:lnTo>
                <a:lnTo>
                  <a:pt x="2847" y="1962"/>
                </a:lnTo>
                <a:lnTo>
                  <a:pt x="2848" y="1962"/>
                </a:lnTo>
                <a:lnTo>
                  <a:pt x="2848" y="1961"/>
                </a:lnTo>
                <a:lnTo>
                  <a:pt x="2850" y="1959"/>
                </a:lnTo>
                <a:lnTo>
                  <a:pt x="2850" y="1958"/>
                </a:lnTo>
                <a:lnTo>
                  <a:pt x="2850" y="1956"/>
                </a:lnTo>
                <a:lnTo>
                  <a:pt x="2850" y="1955"/>
                </a:lnTo>
                <a:lnTo>
                  <a:pt x="2850" y="1953"/>
                </a:lnTo>
                <a:lnTo>
                  <a:pt x="2848" y="1952"/>
                </a:lnTo>
                <a:lnTo>
                  <a:pt x="2848" y="1950"/>
                </a:lnTo>
                <a:lnTo>
                  <a:pt x="2848" y="1949"/>
                </a:lnTo>
                <a:lnTo>
                  <a:pt x="2848" y="1947"/>
                </a:lnTo>
                <a:lnTo>
                  <a:pt x="2848" y="1946"/>
                </a:lnTo>
                <a:lnTo>
                  <a:pt x="2847" y="1946"/>
                </a:lnTo>
                <a:lnTo>
                  <a:pt x="2847" y="1944"/>
                </a:lnTo>
                <a:lnTo>
                  <a:pt x="2847" y="1943"/>
                </a:lnTo>
                <a:lnTo>
                  <a:pt x="2847" y="1944"/>
                </a:lnTo>
                <a:lnTo>
                  <a:pt x="2847" y="1946"/>
                </a:lnTo>
                <a:lnTo>
                  <a:pt x="2847" y="1947"/>
                </a:lnTo>
                <a:lnTo>
                  <a:pt x="2847" y="1949"/>
                </a:lnTo>
                <a:lnTo>
                  <a:pt x="2848" y="1949"/>
                </a:lnTo>
                <a:lnTo>
                  <a:pt x="2848" y="1950"/>
                </a:lnTo>
                <a:lnTo>
                  <a:pt x="2848" y="1952"/>
                </a:lnTo>
                <a:lnTo>
                  <a:pt x="2848" y="1953"/>
                </a:lnTo>
                <a:lnTo>
                  <a:pt x="2848" y="1955"/>
                </a:lnTo>
                <a:lnTo>
                  <a:pt x="2848" y="1956"/>
                </a:lnTo>
                <a:lnTo>
                  <a:pt x="2848" y="1958"/>
                </a:lnTo>
                <a:lnTo>
                  <a:pt x="2848" y="1959"/>
                </a:lnTo>
                <a:lnTo>
                  <a:pt x="2848" y="1961"/>
                </a:lnTo>
                <a:lnTo>
                  <a:pt x="2847" y="1961"/>
                </a:lnTo>
                <a:lnTo>
                  <a:pt x="2846" y="1961"/>
                </a:lnTo>
                <a:lnTo>
                  <a:pt x="2846" y="1962"/>
                </a:lnTo>
                <a:lnTo>
                  <a:pt x="2844" y="1962"/>
                </a:lnTo>
                <a:lnTo>
                  <a:pt x="2844" y="1963"/>
                </a:lnTo>
                <a:lnTo>
                  <a:pt x="2844" y="1965"/>
                </a:lnTo>
                <a:lnTo>
                  <a:pt x="2844" y="1966"/>
                </a:lnTo>
                <a:lnTo>
                  <a:pt x="2844" y="1968"/>
                </a:lnTo>
                <a:lnTo>
                  <a:pt x="2844" y="1969"/>
                </a:lnTo>
                <a:lnTo>
                  <a:pt x="2843" y="1969"/>
                </a:lnTo>
                <a:lnTo>
                  <a:pt x="2843" y="1968"/>
                </a:lnTo>
                <a:lnTo>
                  <a:pt x="2843" y="1969"/>
                </a:lnTo>
                <a:lnTo>
                  <a:pt x="2843" y="1971"/>
                </a:lnTo>
                <a:lnTo>
                  <a:pt x="2843" y="1972"/>
                </a:lnTo>
                <a:lnTo>
                  <a:pt x="2843" y="1974"/>
                </a:lnTo>
                <a:lnTo>
                  <a:pt x="2843" y="1975"/>
                </a:lnTo>
                <a:lnTo>
                  <a:pt x="2843" y="1974"/>
                </a:lnTo>
                <a:lnTo>
                  <a:pt x="2841" y="1974"/>
                </a:lnTo>
                <a:lnTo>
                  <a:pt x="2841" y="1972"/>
                </a:lnTo>
                <a:lnTo>
                  <a:pt x="2840" y="1972"/>
                </a:lnTo>
                <a:lnTo>
                  <a:pt x="2840" y="1971"/>
                </a:lnTo>
                <a:lnTo>
                  <a:pt x="2840" y="1969"/>
                </a:lnTo>
                <a:lnTo>
                  <a:pt x="2838" y="1968"/>
                </a:lnTo>
                <a:lnTo>
                  <a:pt x="2840" y="1968"/>
                </a:lnTo>
                <a:lnTo>
                  <a:pt x="2838" y="1968"/>
                </a:lnTo>
                <a:lnTo>
                  <a:pt x="2838" y="1966"/>
                </a:lnTo>
                <a:lnTo>
                  <a:pt x="2837" y="1965"/>
                </a:lnTo>
                <a:lnTo>
                  <a:pt x="2837" y="1963"/>
                </a:lnTo>
                <a:lnTo>
                  <a:pt x="2835" y="1963"/>
                </a:lnTo>
                <a:lnTo>
                  <a:pt x="2835" y="1962"/>
                </a:lnTo>
                <a:lnTo>
                  <a:pt x="2835" y="1961"/>
                </a:lnTo>
                <a:lnTo>
                  <a:pt x="2834" y="1961"/>
                </a:lnTo>
                <a:lnTo>
                  <a:pt x="2834" y="1959"/>
                </a:lnTo>
                <a:lnTo>
                  <a:pt x="2835" y="1959"/>
                </a:lnTo>
                <a:lnTo>
                  <a:pt x="2835" y="1958"/>
                </a:lnTo>
                <a:lnTo>
                  <a:pt x="2835" y="1956"/>
                </a:lnTo>
                <a:lnTo>
                  <a:pt x="2834" y="1955"/>
                </a:lnTo>
                <a:lnTo>
                  <a:pt x="2834" y="1953"/>
                </a:lnTo>
                <a:lnTo>
                  <a:pt x="2834" y="1952"/>
                </a:lnTo>
                <a:lnTo>
                  <a:pt x="2832" y="1950"/>
                </a:lnTo>
                <a:lnTo>
                  <a:pt x="2832" y="1949"/>
                </a:lnTo>
                <a:lnTo>
                  <a:pt x="2832" y="1947"/>
                </a:lnTo>
                <a:lnTo>
                  <a:pt x="2832" y="1946"/>
                </a:lnTo>
                <a:lnTo>
                  <a:pt x="2832" y="1944"/>
                </a:lnTo>
                <a:lnTo>
                  <a:pt x="2832" y="1943"/>
                </a:lnTo>
                <a:lnTo>
                  <a:pt x="2832" y="1941"/>
                </a:lnTo>
                <a:lnTo>
                  <a:pt x="2832" y="1940"/>
                </a:lnTo>
                <a:lnTo>
                  <a:pt x="2831" y="1938"/>
                </a:lnTo>
                <a:lnTo>
                  <a:pt x="2831" y="1937"/>
                </a:lnTo>
                <a:lnTo>
                  <a:pt x="2831" y="1936"/>
                </a:lnTo>
                <a:lnTo>
                  <a:pt x="2831" y="1934"/>
                </a:lnTo>
                <a:lnTo>
                  <a:pt x="2831" y="1933"/>
                </a:lnTo>
                <a:lnTo>
                  <a:pt x="2829" y="1931"/>
                </a:lnTo>
                <a:lnTo>
                  <a:pt x="2829" y="1930"/>
                </a:lnTo>
                <a:lnTo>
                  <a:pt x="2829" y="1928"/>
                </a:lnTo>
                <a:lnTo>
                  <a:pt x="2829" y="1927"/>
                </a:lnTo>
                <a:lnTo>
                  <a:pt x="2829" y="1925"/>
                </a:lnTo>
                <a:lnTo>
                  <a:pt x="2828" y="1924"/>
                </a:lnTo>
                <a:lnTo>
                  <a:pt x="2828" y="1922"/>
                </a:lnTo>
                <a:lnTo>
                  <a:pt x="2826" y="1921"/>
                </a:lnTo>
                <a:lnTo>
                  <a:pt x="2826" y="1919"/>
                </a:lnTo>
                <a:lnTo>
                  <a:pt x="2826" y="1918"/>
                </a:lnTo>
                <a:lnTo>
                  <a:pt x="2826" y="1916"/>
                </a:lnTo>
                <a:lnTo>
                  <a:pt x="2825" y="1916"/>
                </a:lnTo>
                <a:lnTo>
                  <a:pt x="2825" y="1915"/>
                </a:lnTo>
                <a:lnTo>
                  <a:pt x="2824" y="1913"/>
                </a:lnTo>
                <a:lnTo>
                  <a:pt x="2824" y="1912"/>
                </a:lnTo>
                <a:lnTo>
                  <a:pt x="2822" y="1912"/>
                </a:lnTo>
                <a:lnTo>
                  <a:pt x="2822" y="1911"/>
                </a:lnTo>
                <a:lnTo>
                  <a:pt x="2821" y="1909"/>
                </a:lnTo>
                <a:lnTo>
                  <a:pt x="2821" y="1908"/>
                </a:lnTo>
                <a:lnTo>
                  <a:pt x="2821" y="1906"/>
                </a:lnTo>
                <a:lnTo>
                  <a:pt x="2821" y="1905"/>
                </a:lnTo>
                <a:lnTo>
                  <a:pt x="2821" y="1903"/>
                </a:lnTo>
                <a:lnTo>
                  <a:pt x="2821" y="1902"/>
                </a:lnTo>
                <a:lnTo>
                  <a:pt x="2821" y="1900"/>
                </a:lnTo>
                <a:lnTo>
                  <a:pt x="2821" y="1899"/>
                </a:lnTo>
                <a:lnTo>
                  <a:pt x="2822" y="1899"/>
                </a:lnTo>
                <a:lnTo>
                  <a:pt x="2821" y="1899"/>
                </a:lnTo>
                <a:lnTo>
                  <a:pt x="2821" y="1897"/>
                </a:lnTo>
                <a:lnTo>
                  <a:pt x="2821" y="1896"/>
                </a:lnTo>
                <a:lnTo>
                  <a:pt x="2821" y="1894"/>
                </a:lnTo>
                <a:lnTo>
                  <a:pt x="2822" y="1894"/>
                </a:lnTo>
                <a:lnTo>
                  <a:pt x="2822" y="1893"/>
                </a:lnTo>
                <a:lnTo>
                  <a:pt x="2822" y="1891"/>
                </a:lnTo>
                <a:lnTo>
                  <a:pt x="2822" y="1890"/>
                </a:lnTo>
                <a:lnTo>
                  <a:pt x="2822" y="1889"/>
                </a:lnTo>
                <a:lnTo>
                  <a:pt x="2822" y="1887"/>
                </a:lnTo>
                <a:lnTo>
                  <a:pt x="2824" y="1887"/>
                </a:lnTo>
                <a:lnTo>
                  <a:pt x="2824" y="1886"/>
                </a:lnTo>
                <a:lnTo>
                  <a:pt x="2822" y="1886"/>
                </a:lnTo>
                <a:lnTo>
                  <a:pt x="2822" y="1884"/>
                </a:lnTo>
                <a:lnTo>
                  <a:pt x="2822" y="1883"/>
                </a:lnTo>
                <a:lnTo>
                  <a:pt x="2822" y="1881"/>
                </a:lnTo>
                <a:lnTo>
                  <a:pt x="2822" y="1883"/>
                </a:lnTo>
                <a:lnTo>
                  <a:pt x="2822" y="1884"/>
                </a:lnTo>
                <a:lnTo>
                  <a:pt x="2822" y="1883"/>
                </a:lnTo>
                <a:lnTo>
                  <a:pt x="2822" y="1881"/>
                </a:lnTo>
                <a:lnTo>
                  <a:pt x="2821" y="1881"/>
                </a:lnTo>
                <a:lnTo>
                  <a:pt x="2821" y="1883"/>
                </a:lnTo>
                <a:lnTo>
                  <a:pt x="2821" y="1884"/>
                </a:lnTo>
                <a:lnTo>
                  <a:pt x="2821" y="1886"/>
                </a:lnTo>
                <a:lnTo>
                  <a:pt x="2821" y="1887"/>
                </a:lnTo>
                <a:lnTo>
                  <a:pt x="2821" y="1889"/>
                </a:lnTo>
                <a:lnTo>
                  <a:pt x="2821" y="1890"/>
                </a:lnTo>
                <a:lnTo>
                  <a:pt x="2819" y="1890"/>
                </a:lnTo>
                <a:lnTo>
                  <a:pt x="2821" y="1890"/>
                </a:lnTo>
                <a:lnTo>
                  <a:pt x="2821" y="1891"/>
                </a:lnTo>
                <a:lnTo>
                  <a:pt x="2821" y="1893"/>
                </a:lnTo>
                <a:lnTo>
                  <a:pt x="2819" y="1893"/>
                </a:lnTo>
                <a:lnTo>
                  <a:pt x="2819" y="1894"/>
                </a:lnTo>
                <a:lnTo>
                  <a:pt x="2819" y="1896"/>
                </a:lnTo>
                <a:lnTo>
                  <a:pt x="2819" y="1897"/>
                </a:lnTo>
                <a:lnTo>
                  <a:pt x="2819" y="1899"/>
                </a:lnTo>
                <a:lnTo>
                  <a:pt x="2819" y="1900"/>
                </a:lnTo>
                <a:lnTo>
                  <a:pt x="2819" y="1902"/>
                </a:lnTo>
                <a:lnTo>
                  <a:pt x="2819" y="1903"/>
                </a:lnTo>
                <a:lnTo>
                  <a:pt x="2819" y="1905"/>
                </a:lnTo>
                <a:lnTo>
                  <a:pt x="2819" y="1906"/>
                </a:lnTo>
                <a:lnTo>
                  <a:pt x="2818" y="1905"/>
                </a:lnTo>
                <a:lnTo>
                  <a:pt x="2816" y="1905"/>
                </a:lnTo>
                <a:lnTo>
                  <a:pt x="2818" y="1905"/>
                </a:lnTo>
                <a:lnTo>
                  <a:pt x="2818" y="1903"/>
                </a:lnTo>
                <a:lnTo>
                  <a:pt x="2816" y="1902"/>
                </a:lnTo>
                <a:lnTo>
                  <a:pt x="2816" y="1903"/>
                </a:lnTo>
                <a:lnTo>
                  <a:pt x="2816" y="1905"/>
                </a:lnTo>
                <a:lnTo>
                  <a:pt x="2815" y="1905"/>
                </a:lnTo>
                <a:lnTo>
                  <a:pt x="2813" y="1905"/>
                </a:lnTo>
                <a:lnTo>
                  <a:pt x="2813" y="1903"/>
                </a:lnTo>
                <a:lnTo>
                  <a:pt x="2812" y="1902"/>
                </a:lnTo>
                <a:lnTo>
                  <a:pt x="2810" y="1902"/>
                </a:lnTo>
                <a:lnTo>
                  <a:pt x="2810" y="1900"/>
                </a:lnTo>
                <a:lnTo>
                  <a:pt x="2809" y="1900"/>
                </a:lnTo>
                <a:lnTo>
                  <a:pt x="2809" y="1902"/>
                </a:lnTo>
                <a:lnTo>
                  <a:pt x="2809" y="1903"/>
                </a:lnTo>
                <a:lnTo>
                  <a:pt x="2810" y="1903"/>
                </a:lnTo>
                <a:lnTo>
                  <a:pt x="2812" y="1903"/>
                </a:lnTo>
                <a:lnTo>
                  <a:pt x="2812" y="1905"/>
                </a:lnTo>
                <a:lnTo>
                  <a:pt x="2813" y="1906"/>
                </a:lnTo>
                <a:lnTo>
                  <a:pt x="2815" y="1906"/>
                </a:lnTo>
                <a:lnTo>
                  <a:pt x="2816" y="1906"/>
                </a:lnTo>
                <a:lnTo>
                  <a:pt x="2816" y="1908"/>
                </a:lnTo>
                <a:lnTo>
                  <a:pt x="2816" y="1909"/>
                </a:lnTo>
                <a:lnTo>
                  <a:pt x="2816" y="1911"/>
                </a:lnTo>
                <a:lnTo>
                  <a:pt x="2816" y="1912"/>
                </a:lnTo>
                <a:lnTo>
                  <a:pt x="2816" y="1913"/>
                </a:lnTo>
                <a:lnTo>
                  <a:pt x="2818" y="1913"/>
                </a:lnTo>
                <a:lnTo>
                  <a:pt x="2819" y="1913"/>
                </a:lnTo>
                <a:lnTo>
                  <a:pt x="2819" y="1915"/>
                </a:lnTo>
                <a:lnTo>
                  <a:pt x="2821" y="1915"/>
                </a:lnTo>
                <a:lnTo>
                  <a:pt x="2821" y="1916"/>
                </a:lnTo>
                <a:lnTo>
                  <a:pt x="2821" y="1918"/>
                </a:lnTo>
                <a:lnTo>
                  <a:pt x="2822" y="1918"/>
                </a:lnTo>
                <a:lnTo>
                  <a:pt x="2822" y="1919"/>
                </a:lnTo>
                <a:lnTo>
                  <a:pt x="2822" y="1921"/>
                </a:lnTo>
                <a:lnTo>
                  <a:pt x="2822" y="1922"/>
                </a:lnTo>
                <a:lnTo>
                  <a:pt x="2824" y="1922"/>
                </a:lnTo>
                <a:lnTo>
                  <a:pt x="2822" y="1922"/>
                </a:lnTo>
                <a:lnTo>
                  <a:pt x="2822" y="1921"/>
                </a:lnTo>
                <a:lnTo>
                  <a:pt x="2821" y="1921"/>
                </a:lnTo>
                <a:lnTo>
                  <a:pt x="2821" y="1922"/>
                </a:lnTo>
                <a:lnTo>
                  <a:pt x="2822" y="1922"/>
                </a:lnTo>
                <a:lnTo>
                  <a:pt x="2822" y="1924"/>
                </a:lnTo>
                <a:lnTo>
                  <a:pt x="2824" y="1925"/>
                </a:lnTo>
                <a:lnTo>
                  <a:pt x="2824" y="1927"/>
                </a:lnTo>
                <a:lnTo>
                  <a:pt x="2824" y="1928"/>
                </a:lnTo>
                <a:lnTo>
                  <a:pt x="2825" y="1928"/>
                </a:lnTo>
                <a:lnTo>
                  <a:pt x="2825" y="1930"/>
                </a:lnTo>
                <a:lnTo>
                  <a:pt x="2825" y="1931"/>
                </a:lnTo>
                <a:lnTo>
                  <a:pt x="2824" y="1931"/>
                </a:lnTo>
                <a:lnTo>
                  <a:pt x="2824" y="1930"/>
                </a:lnTo>
                <a:lnTo>
                  <a:pt x="2824" y="1928"/>
                </a:lnTo>
                <a:lnTo>
                  <a:pt x="2822" y="1928"/>
                </a:lnTo>
                <a:lnTo>
                  <a:pt x="2821" y="1928"/>
                </a:lnTo>
                <a:lnTo>
                  <a:pt x="2821" y="1927"/>
                </a:lnTo>
                <a:lnTo>
                  <a:pt x="2819" y="1925"/>
                </a:lnTo>
                <a:lnTo>
                  <a:pt x="2821" y="1925"/>
                </a:lnTo>
                <a:lnTo>
                  <a:pt x="2821" y="1924"/>
                </a:lnTo>
                <a:lnTo>
                  <a:pt x="2819" y="1924"/>
                </a:lnTo>
                <a:lnTo>
                  <a:pt x="2819" y="1922"/>
                </a:lnTo>
                <a:lnTo>
                  <a:pt x="2819" y="1921"/>
                </a:lnTo>
                <a:lnTo>
                  <a:pt x="2818" y="1921"/>
                </a:lnTo>
                <a:lnTo>
                  <a:pt x="2818" y="1919"/>
                </a:lnTo>
                <a:lnTo>
                  <a:pt x="2819" y="1919"/>
                </a:lnTo>
                <a:lnTo>
                  <a:pt x="2819" y="1921"/>
                </a:lnTo>
                <a:lnTo>
                  <a:pt x="2819" y="1919"/>
                </a:lnTo>
                <a:lnTo>
                  <a:pt x="2818" y="1918"/>
                </a:lnTo>
                <a:lnTo>
                  <a:pt x="2816" y="1916"/>
                </a:lnTo>
                <a:lnTo>
                  <a:pt x="2815" y="1915"/>
                </a:lnTo>
                <a:lnTo>
                  <a:pt x="2815" y="1913"/>
                </a:lnTo>
                <a:lnTo>
                  <a:pt x="2813" y="1913"/>
                </a:lnTo>
                <a:lnTo>
                  <a:pt x="2813" y="1912"/>
                </a:lnTo>
                <a:lnTo>
                  <a:pt x="2812" y="1912"/>
                </a:lnTo>
                <a:lnTo>
                  <a:pt x="2810" y="1912"/>
                </a:lnTo>
                <a:lnTo>
                  <a:pt x="2809" y="1911"/>
                </a:lnTo>
                <a:lnTo>
                  <a:pt x="2809" y="1909"/>
                </a:lnTo>
                <a:lnTo>
                  <a:pt x="2807" y="1909"/>
                </a:lnTo>
                <a:lnTo>
                  <a:pt x="2806" y="1909"/>
                </a:lnTo>
                <a:lnTo>
                  <a:pt x="2804" y="1909"/>
                </a:lnTo>
                <a:lnTo>
                  <a:pt x="2806" y="1909"/>
                </a:lnTo>
                <a:lnTo>
                  <a:pt x="2806" y="1911"/>
                </a:lnTo>
                <a:lnTo>
                  <a:pt x="2807" y="1911"/>
                </a:lnTo>
                <a:lnTo>
                  <a:pt x="2807" y="1912"/>
                </a:lnTo>
                <a:lnTo>
                  <a:pt x="2809" y="1913"/>
                </a:lnTo>
                <a:lnTo>
                  <a:pt x="2810" y="1915"/>
                </a:lnTo>
                <a:lnTo>
                  <a:pt x="2810" y="1916"/>
                </a:lnTo>
                <a:lnTo>
                  <a:pt x="2812" y="1916"/>
                </a:lnTo>
                <a:lnTo>
                  <a:pt x="2812" y="1918"/>
                </a:lnTo>
                <a:lnTo>
                  <a:pt x="2813" y="1918"/>
                </a:lnTo>
                <a:lnTo>
                  <a:pt x="2813" y="1919"/>
                </a:lnTo>
                <a:lnTo>
                  <a:pt x="2813" y="1921"/>
                </a:lnTo>
                <a:lnTo>
                  <a:pt x="2813" y="1922"/>
                </a:lnTo>
                <a:lnTo>
                  <a:pt x="2815" y="1922"/>
                </a:lnTo>
                <a:lnTo>
                  <a:pt x="2815" y="1925"/>
                </a:lnTo>
                <a:lnTo>
                  <a:pt x="2815" y="1927"/>
                </a:lnTo>
                <a:lnTo>
                  <a:pt x="2816" y="1928"/>
                </a:lnTo>
                <a:lnTo>
                  <a:pt x="2818" y="1928"/>
                </a:lnTo>
                <a:lnTo>
                  <a:pt x="2819" y="1928"/>
                </a:lnTo>
                <a:lnTo>
                  <a:pt x="2819" y="1930"/>
                </a:lnTo>
                <a:lnTo>
                  <a:pt x="2819" y="1931"/>
                </a:lnTo>
                <a:lnTo>
                  <a:pt x="2819" y="1933"/>
                </a:lnTo>
                <a:lnTo>
                  <a:pt x="2819" y="1934"/>
                </a:lnTo>
                <a:lnTo>
                  <a:pt x="2819" y="1937"/>
                </a:lnTo>
                <a:lnTo>
                  <a:pt x="2819" y="1938"/>
                </a:lnTo>
                <a:lnTo>
                  <a:pt x="2821" y="1938"/>
                </a:lnTo>
                <a:lnTo>
                  <a:pt x="2819" y="1940"/>
                </a:lnTo>
                <a:lnTo>
                  <a:pt x="2818" y="1940"/>
                </a:lnTo>
                <a:lnTo>
                  <a:pt x="2818" y="1941"/>
                </a:lnTo>
                <a:lnTo>
                  <a:pt x="2819" y="1943"/>
                </a:lnTo>
                <a:lnTo>
                  <a:pt x="2819" y="1944"/>
                </a:lnTo>
                <a:lnTo>
                  <a:pt x="2818" y="1946"/>
                </a:lnTo>
                <a:lnTo>
                  <a:pt x="2819" y="1946"/>
                </a:lnTo>
                <a:lnTo>
                  <a:pt x="2819" y="1947"/>
                </a:lnTo>
                <a:lnTo>
                  <a:pt x="2821" y="1949"/>
                </a:lnTo>
                <a:lnTo>
                  <a:pt x="2821" y="1950"/>
                </a:lnTo>
                <a:lnTo>
                  <a:pt x="2819" y="1952"/>
                </a:lnTo>
                <a:lnTo>
                  <a:pt x="2821" y="1952"/>
                </a:lnTo>
                <a:lnTo>
                  <a:pt x="2822" y="1952"/>
                </a:lnTo>
                <a:lnTo>
                  <a:pt x="2824" y="1952"/>
                </a:lnTo>
                <a:lnTo>
                  <a:pt x="2824" y="1953"/>
                </a:lnTo>
                <a:lnTo>
                  <a:pt x="2822" y="1953"/>
                </a:lnTo>
                <a:lnTo>
                  <a:pt x="2824" y="1953"/>
                </a:lnTo>
                <a:lnTo>
                  <a:pt x="2824" y="1955"/>
                </a:lnTo>
                <a:lnTo>
                  <a:pt x="2822" y="1955"/>
                </a:lnTo>
                <a:lnTo>
                  <a:pt x="2822" y="1956"/>
                </a:lnTo>
                <a:lnTo>
                  <a:pt x="2824" y="1958"/>
                </a:lnTo>
                <a:lnTo>
                  <a:pt x="2824" y="1959"/>
                </a:lnTo>
                <a:lnTo>
                  <a:pt x="2824" y="1961"/>
                </a:lnTo>
                <a:lnTo>
                  <a:pt x="2825" y="1961"/>
                </a:lnTo>
                <a:lnTo>
                  <a:pt x="2825" y="1962"/>
                </a:lnTo>
                <a:lnTo>
                  <a:pt x="2825" y="1963"/>
                </a:lnTo>
                <a:lnTo>
                  <a:pt x="2826" y="1965"/>
                </a:lnTo>
                <a:lnTo>
                  <a:pt x="2826" y="1966"/>
                </a:lnTo>
                <a:lnTo>
                  <a:pt x="2828" y="1966"/>
                </a:lnTo>
                <a:lnTo>
                  <a:pt x="2828" y="1968"/>
                </a:lnTo>
                <a:lnTo>
                  <a:pt x="2828" y="1969"/>
                </a:lnTo>
                <a:lnTo>
                  <a:pt x="2828" y="1968"/>
                </a:lnTo>
                <a:lnTo>
                  <a:pt x="2826" y="1968"/>
                </a:lnTo>
                <a:lnTo>
                  <a:pt x="2826" y="1969"/>
                </a:lnTo>
                <a:lnTo>
                  <a:pt x="2828" y="1971"/>
                </a:lnTo>
                <a:lnTo>
                  <a:pt x="2829" y="1972"/>
                </a:lnTo>
                <a:lnTo>
                  <a:pt x="2829" y="1974"/>
                </a:lnTo>
                <a:lnTo>
                  <a:pt x="2829" y="1975"/>
                </a:lnTo>
                <a:lnTo>
                  <a:pt x="2829" y="1977"/>
                </a:lnTo>
                <a:lnTo>
                  <a:pt x="2828" y="1977"/>
                </a:lnTo>
                <a:lnTo>
                  <a:pt x="2828" y="1978"/>
                </a:lnTo>
                <a:lnTo>
                  <a:pt x="2829" y="1978"/>
                </a:lnTo>
                <a:lnTo>
                  <a:pt x="2829" y="1977"/>
                </a:lnTo>
                <a:lnTo>
                  <a:pt x="2829" y="1978"/>
                </a:lnTo>
                <a:lnTo>
                  <a:pt x="2831" y="1978"/>
                </a:lnTo>
                <a:lnTo>
                  <a:pt x="2831" y="1980"/>
                </a:lnTo>
                <a:lnTo>
                  <a:pt x="2832" y="1981"/>
                </a:lnTo>
                <a:lnTo>
                  <a:pt x="2832" y="1983"/>
                </a:lnTo>
                <a:lnTo>
                  <a:pt x="2832" y="1984"/>
                </a:lnTo>
                <a:lnTo>
                  <a:pt x="2834" y="1984"/>
                </a:lnTo>
                <a:lnTo>
                  <a:pt x="2834" y="1986"/>
                </a:lnTo>
                <a:lnTo>
                  <a:pt x="2834" y="1987"/>
                </a:lnTo>
                <a:lnTo>
                  <a:pt x="2832" y="1987"/>
                </a:lnTo>
                <a:lnTo>
                  <a:pt x="2832" y="1988"/>
                </a:lnTo>
                <a:lnTo>
                  <a:pt x="2834" y="1988"/>
                </a:lnTo>
                <a:lnTo>
                  <a:pt x="2834" y="1987"/>
                </a:lnTo>
                <a:lnTo>
                  <a:pt x="2834" y="1988"/>
                </a:lnTo>
                <a:lnTo>
                  <a:pt x="2835" y="1988"/>
                </a:lnTo>
                <a:lnTo>
                  <a:pt x="2835" y="1990"/>
                </a:lnTo>
                <a:lnTo>
                  <a:pt x="2835" y="1991"/>
                </a:lnTo>
                <a:lnTo>
                  <a:pt x="2835" y="1993"/>
                </a:lnTo>
                <a:lnTo>
                  <a:pt x="2835" y="1994"/>
                </a:lnTo>
                <a:lnTo>
                  <a:pt x="2834" y="1993"/>
                </a:lnTo>
                <a:lnTo>
                  <a:pt x="2834" y="1991"/>
                </a:lnTo>
                <a:lnTo>
                  <a:pt x="2834" y="1990"/>
                </a:lnTo>
                <a:lnTo>
                  <a:pt x="2834" y="1988"/>
                </a:lnTo>
                <a:lnTo>
                  <a:pt x="2832" y="1988"/>
                </a:lnTo>
                <a:lnTo>
                  <a:pt x="2831" y="1988"/>
                </a:lnTo>
                <a:lnTo>
                  <a:pt x="2831" y="1987"/>
                </a:lnTo>
                <a:lnTo>
                  <a:pt x="2829" y="1987"/>
                </a:lnTo>
                <a:lnTo>
                  <a:pt x="2829" y="1988"/>
                </a:lnTo>
                <a:lnTo>
                  <a:pt x="2829" y="1990"/>
                </a:lnTo>
                <a:lnTo>
                  <a:pt x="2829" y="1991"/>
                </a:lnTo>
                <a:lnTo>
                  <a:pt x="2829" y="1993"/>
                </a:lnTo>
                <a:lnTo>
                  <a:pt x="2831" y="1993"/>
                </a:lnTo>
                <a:lnTo>
                  <a:pt x="2831" y="1994"/>
                </a:lnTo>
                <a:lnTo>
                  <a:pt x="2832" y="1994"/>
                </a:lnTo>
                <a:lnTo>
                  <a:pt x="2832" y="1996"/>
                </a:lnTo>
                <a:lnTo>
                  <a:pt x="2834" y="1996"/>
                </a:lnTo>
                <a:lnTo>
                  <a:pt x="2832" y="1996"/>
                </a:lnTo>
                <a:lnTo>
                  <a:pt x="2834" y="1997"/>
                </a:lnTo>
                <a:lnTo>
                  <a:pt x="2834" y="1999"/>
                </a:lnTo>
                <a:lnTo>
                  <a:pt x="2834" y="1997"/>
                </a:lnTo>
                <a:lnTo>
                  <a:pt x="2832" y="1999"/>
                </a:lnTo>
                <a:lnTo>
                  <a:pt x="2834" y="1999"/>
                </a:lnTo>
                <a:lnTo>
                  <a:pt x="2834" y="2000"/>
                </a:lnTo>
                <a:lnTo>
                  <a:pt x="2835" y="2002"/>
                </a:lnTo>
                <a:lnTo>
                  <a:pt x="2835" y="2003"/>
                </a:lnTo>
                <a:lnTo>
                  <a:pt x="2835" y="2005"/>
                </a:lnTo>
                <a:lnTo>
                  <a:pt x="2837" y="2005"/>
                </a:lnTo>
                <a:lnTo>
                  <a:pt x="2835" y="2005"/>
                </a:lnTo>
                <a:lnTo>
                  <a:pt x="2835" y="2006"/>
                </a:lnTo>
                <a:lnTo>
                  <a:pt x="2835" y="2008"/>
                </a:lnTo>
                <a:lnTo>
                  <a:pt x="2837" y="2008"/>
                </a:lnTo>
                <a:lnTo>
                  <a:pt x="2837" y="2009"/>
                </a:lnTo>
                <a:lnTo>
                  <a:pt x="2837" y="2010"/>
                </a:lnTo>
                <a:lnTo>
                  <a:pt x="2838" y="2010"/>
                </a:lnTo>
                <a:lnTo>
                  <a:pt x="2838" y="2012"/>
                </a:lnTo>
                <a:lnTo>
                  <a:pt x="2838" y="2013"/>
                </a:lnTo>
                <a:lnTo>
                  <a:pt x="2838" y="2015"/>
                </a:lnTo>
                <a:lnTo>
                  <a:pt x="2838" y="2016"/>
                </a:lnTo>
                <a:lnTo>
                  <a:pt x="2840" y="2016"/>
                </a:lnTo>
                <a:lnTo>
                  <a:pt x="2840" y="2018"/>
                </a:lnTo>
                <a:lnTo>
                  <a:pt x="2838" y="2018"/>
                </a:lnTo>
                <a:lnTo>
                  <a:pt x="2838" y="2019"/>
                </a:lnTo>
                <a:lnTo>
                  <a:pt x="2840" y="2019"/>
                </a:lnTo>
                <a:lnTo>
                  <a:pt x="2840" y="2021"/>
                </a:lnTo>
                <a:lnTo>
                  <a:pt x="2840" y="2022"/>
                </a:lnTo>
                <a:lnTo>
                  <a:pt x="2841" y="2024"/>
                </a:lnTo>
                <a:lnTo>
                  <a:pt x="2841" y="2025"/>
                </a:lnTo>
                <a:lnTo>
                  <a:pt x="2841" y="2027"/>
                </a:lnTo>
                <a:lnTo>
                  <a:pt x="2841" y="2028"/>
                </a:lnTo>
                <a:lnTo>
                  <a:pt x="2841" y="2030"/>
                </a:lnTo>
                <a:lnTo>
                  <a:pt x="2840" y="2030"/>
                </a:lnTo>
                <a:lnTo>
                  <a:pt x="2840" y="2028"/>
                </a:lnTo>
                <a:lnTo>
                  <a:pt x="2840" y="2027"/>
                </a:lnTo>
                <a:lnTo>
                  <a:pt x="2838" y="2027"/>
                </a:lnTo>
                <a:lnTo>
                  <a:pt x="2838" y="2028"/>
                </a:lnTo>
                <a:lnTo>
                  <a:pt x="2838" y="2030"/>
                </a:lnTo>
                <a:lnTo>
                  <a:pt x="2838" y="2031"/>
                </a:lnTo>
                <a:lnTo>
                  <a:pt x="2837" y="2031"/>
                </a:lnTo>
                <a:lnTo>
                  <a:pt x="2837" y="2033"/>
                </a:lnTo>
                <a:lnTo>
                  <a:pt x="2837" y="2034"/>
                </a:lnTo>
                <a:lnTo>
                  <a:pt x="2838" y="2034"/>
                </a:lnTo>
                <a:lnTo>
                  <a:pt x="2838" y="2035"/>
                </a:lnTo>
                <a:lnTo>
                  <a:pt x="2838" y="2037"/>
                </a:lnTo>
                <a:lnTo>
                  <a:pt x="2837" y="2037"/>
                </a:lnTo>
                <a:lnTo>
                  <a:pt x="2837" y="2038"/>
                </a:lnTo>
                <a:lnTo>
                  <a:pt x="2835" y="2038"/>
                </a:lnTo>
                <a:lnTo>
                  <a:pt x="2834" y="2038"/>
                </a:lnTo>
                <a:lnTo>
                  <a:pt x="2834" y="2040"/>
                </a:lnTo>
                <a:lnTo>
                  <a:pt x="2835" y="2040"/>
                </a:lnTo>
                <a:lnTo>
                  <a:pt x="2834" y="2040"/>
                </a:lnTo>
                <a:lnTo>
                  <a:pt x="2832" y="2038"/>
                </a:lnTo>
                <a:lnTo>
                  <a:pt x="2831" y="2038"/>
                </a:lnTo>
                <a:lnTo>
                  <a:pt x="2831" y="2037"/>
                </a:lnTo>
                <a:lnTo>
                  <a:pt x="2829" y="2037"/>
                </a:lnTo>
                <a:lnTo>
                  <a:pt x="2829" y="2035"/>
                </a:lnTo>
                <a:lnTo>
                  <a:pt x="2828" y="2037"/>
                </a:lnTo>
                <a:lnTo>
                  <a:pt x="2826" y="2037"/>
                </a:lnTo>
                <a:lnTo>
                  <a:pt x="2825" y="2037"/>
                </a:lnTo>
                <a:lnTo>
                  <a:pt x="2825" y="2035"/>
                </a:lnTo>
                <a:lnTo>
                  <a:pt x="2824" y="2035"/>
                </a:lnTo>
                <a:lnTo>
                  <a:pt x="2824" y="2034"/>
                </a:lnTo>
                <a:lnTo>
                  <a:pt x="2822" y="2033"/>
                </a:lnTo>
                <a:lnTo>
                  <a:pt x="2822" y="2031"/>
                </a:lnTo>
                <a:lnTo>
                  <a:pt x="2822" y="2030"/>
                </a:lnTo>
                <a:lnTo>
                  <a:pt x="2821" y="2030"/>
                </a:lnTo>
                <a:lnTo>
                  <a:pt x="2821" y="2028"/>
                </a:lnTo>
                <a:lnTo>
                  <a:pt x="2821" y="2027"/>
                </a:lnTo>
                <a:lnTo>
                  <a:pt x="2819" y="2027"/>
                </a:lnTo>
                <a:lnTo>
                  <a:pt x="2819" y="2025"/>
                </a:lnTo>
                <a:lnTo>
                  <a:pt x="2818" y="2024"/>
                </a:lnTo>
                <a:lnTo>
                  <a:pt x="2818" y="2022"/>
                </a:lnTo>
                <a:lnTo>
                  <a:pt x="2818" y="2021"/>
                </a:lnTo>
                <a:lnTo>
                  <a:pt x="2818" y="2019"/>
                </a:lnTo>
                <a:lnTo>
                  <a:pt x="2816" y="2018"/>
                </a:lnTo>
                <a:lnTo>
                  <a:pt x="2816" y="2016"/>
                </a:lnTo>
                <a:lnTo>
                  <a:pt x="2816" y="2015"/>
                </a:lnTo>
                <a:lnTo>
                  <a:pt x="2815" y="2013"/>
                </a:lnTo>
                <a:lnTo>
                  <a:pt x="2815" y="2012"/>
                </a:lnTo>
                <a:lnTo>
                  <a:pt x="2815" y="2010"/>
                </a:lnTo>
                <a:lnTo>
                  <a:pt x="2815" y="2009"/>
                </a:lnTo>
                <a:lnTo>
                  <a:pt x="2815" y="2008"/>
                </a:lnTo>
                <a:lnTo>
                  <a:pt x="2815" y="2006"/>
                </a:lnTo>
                <a:lnTo>
                  <a:pt x="2813" y="2006"/>
                </a:lnTo>
                <a:lnTo>
                  <a:pt x="2813" y="2005"/>
                </a:lnTo>
                <a:lnTo>
                  <a:pt x="2812" y="2005"/>
                </a:lnTo>
                <a:lnTo>
                  <a:pt x="2812" y="2003"/>
                </a:lnTo>
                <a:lnTo>
                  <a:pt x="2812" y="2002"/>
                </a:lnTo>
                <a:lnTo>
                  <a:pt x="2810" y="2002"/>
                </a:lnTo>
                <a:lnTo>
                  <a:pt x="2810" y="2003"/>
                </a:lnTo>
                <a:lnTo>
                  <a:pt x="2810" y="2005"/>
                </a:lnTo>
                <a:lnTo>
                  <a:pt x="2812" y="2005"/>
                </a:lnTo>
                <a:lnTo>
                  <a:pt x="2812" y="2006"/>
                </a:lnTo>
                <a:lnTo>
                  <a:pt x="2813" y="2006"/>
                </a:lnTo>
                <a:lnTo>
                  <a:pt x="2813" y="2008"/>
                </a:lnTo>
                <a:lnTo>
                  <a:pt x="2813" y="2009"/>
                </a:lnTo>
                <a:lnTo>
                  <a:pt x="2813" y="2010"/>
                </a:lnTo>
                <a:lnTo>
                  <a:pt x="2813" y="2009"/>
                </a:lnTo>
                <a:lnTo>
                  <a:pt x="2812" y="2009"/>
                </a:lnTo>
                <a:lnTo>
                  <a:pt x="2812" y="2008"/>
                </a:lnTo>
                <a:lnTo>
                  <a:pt x="2812" y="2006"/>
                </a:lnTo>
                <a:lnTo>
                  <a:pt x="2810" y="2006"/>
                </a:lnTo>
                <a:lnTo>
                  <a:pt x="2812" y="2008"/>
                </a:lnTo>
                <a:lnTo>
                  <a:pt x="2812" y="2009"/>
                </a:lnTo>
                <a:lnTo>
                  <a:pt x="2812" y="2010"/>
                </a:lnTo>
                <a:lnTo>
                  <a:pt x="2813" y="2012"/>
                </a:lnTo>
                <a:lnTo>
                  <a:pt x="2813" y="2013"/>
                </a:lnTo>
                <a:lnTo>
                  <a:pt x="2813" y="2015"/>
                </a:lnTo>
                <a:lnTo>
                  <a:pt x="2815" y="2015"/>
                </a:lnTo>
                <a:lnTo>
                  <a:pt x="2815" y="2016"/>
                </a:lnTo>
                <a:lnTo>
                  <a:pt x="2815" y="2018"/>
                </a:lnTo>
                <a:lnTo>
                  <a:pt x="2813" y="2018"/>
                </a:lnTo>
                <a:lnTo>
                  <a:pt x="2813" y="2019"/>
                </a:lnTo>
                <a:lnTo>
                  <a:pt x="2812" y="2019"/>
                </a:lnTo>
                <a:lnTo>
                  <a:pt x="2812" y="2018"/>
                </a:lnTo>
                <a:lnTo>
                  <a:pt x="2810" y="2018"/>
                </a:lnTo>
                <a:lnTo>
                  <a:pt x="2810" y="2016"/>
                </a:lnTo>
                <a:lnTo>
                  <a:pt x="2809" y="2016"/>
                </a:lnTo>
                <a:lnTo>
                  <a:pt x="2809" y="2015"/>
                </a:lnTo>
                <a:lnTo>
                  <a:pt x="2807" y="2015"/>
                </a:lnTo>
                <a:lnTo>
                  <a:pt x="2806" y="2015"/>
                </a:lnTo>
                <a:lnTo>
                  <a:pt x="2806" y="2013"/>
                </a:lnTo>
                <a:lnTo>
                  <a:pt x="2804" y="2013"/>
                </a:lnTo>
                <a:lnTo>
                  <a:pt x="2804" y="2012"/>
                </a:lnTo>
                <a:lnTo>
                  <a:pt x="2803" y="2012"/>
                </a:lnTo>
                <a:lnTo>
                  <a:pt x="2803" y="2013"/>
                </a:lnTo>
                <a:lnTo>
                  <a:pt x="2801" y="2013"/>
                </a:lnTo>
                <a:lnTo>
                  <a:pt x="2801" y="2015"/>
                </a:lnTo>
                <a:lnTo>
                  <a:pt x="2800" y="2015"/>
                </a:lnTo>
                <a:lnTo>
                  <a:pt x="2800" y="2016"/>
                </a:lnTo>
                <a:lnTo>
                  <a:pt x="2799" y="2016"/>
                </a:lnTo>
                <a:lnTo>
                  <a:pt x="2797" y="2016"/>
                </a:lnTo>
                <a:lnTo>
                  <a:pt x="2796" y="2016"/>
                </a:lnTo>
                <a:lnTo>
                  <a:pt x="2794" y="2016"/>
                </a:lnTo>
                <a:lnTo>
                  <a:pt x="2793" y="2016"/>
                </a:lnTo>
                <a:lnTo>
                  <a:pt x="2791" y="2018"/>
                </a:lnTo>
                <a:lnTo>
                  <a:pt x="2790" y="2018"/>
                </a:lnTo>
                <a:lnTo>
                  <a:pt x="2788" y="2018"/>
                </a:lnTo>
                <a:lnTo>
                  <a:pt x="2787" y="2018"/>
                </a:lnTo>
                <a:lnTo>
                  <a:pt x="2785" y="2018"/>
                </a:lnTo>
                <a:lnTo>
                  <a:pt x="2785" y="2016"/>
                </a:lnTo>
                <a:lnTo>
                  <a:pt x="2785" y="2015"/>
                </a:lnTo>
                <a:lnTo>
                  <a:pt x="2787" y="2013"/>
                </a:lnTo>
                <a:lnTo>
                  <a:pt x="2785" y="2013"/>
                </a:lnTo>
                <a:lnTo>
                  <a:pt x="2787" y="2012"/>
                </a:lnTo>
                <a:lnTo>
                  <a:pt x="2787" y="2010"/>
                </a:lnTo>
                <a:lnTo>
                  <a:pt x="2787" y="2009"/>
                </a:lnTo>
                <a:lnTo>
                  <a:pt x="2788" y="2009"/>
                </a:lnTo>
                <a:lnTo>
                  <a:pt x="2788" y="2008"/>
                </a:lnTo>
                <a:lnTo>
                  <a:pt x="2790" y="2008"/>
                </a:lnTo>
                <a:lnTo>
                  <a:pt x="2790" y="2006"/>
                </a:lnTo>
                <a:lnTo>
                  <a:pt x="2788" y="2006"/>
                </a:lnTo>
                <a:lnTo>
                  <a:pt x="2790" y="2005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9635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Nevada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364088" y="2204864"/>
            <a:ext cx="2264337" cy="3396506"/>
          </a:xfrm>
          <a:custGeom>
            <a:avLst/>
            <a:gdLst>
              <a:gd name="T0" fmla="*/ 1884 w 1884"/>
              <a:gd name="T1" fmla="*/ 52 h 2826"/>
              <a:gd name="T2" fmla="*/ 1884 w 1884"/>
              <a:gd name="T3" fmla="*/ 167 h 2826"/>
              <a:gd name="T4" fmla="*/ 1884 w 1884"/>
              <a:gd name="T5" fmla="*/ 267 h 2826"/>
              <a:gd name="T6" fmla="*/ 1884 w 1884"/>
              <a:gd name="T7" fmla="*/ 334 h 2826"/>
              <a:gd name="T8" fmla="*/ 1884 w 1884"/>
              <a:gd name="T9" fmla="*/ 440 h 2826"/>
              <a:gd name="T10" fmla="*/ 1884 w 1884"/>
              <a:gd name="T11" fmla="*/ 530 h 2826"/>
              <a:gd name="T12" fmla="*/ 1882 w 1884"/>
              <a:gd name="T13" fmla="*/ 647 h 2826"/>
              <a:gd name="T14" fmla="*/ 1882 w 1884"/>
              <a:gd name="T15" fmla="*/ 734 h 2826"/>
              <a:gd name="T16" fmla="*/ 1882 w 1884"/>
              <a:gd name="T17" fmla="*/ 810 h 2826"/>
              <a:gd name="T18" fmla="*/ 1882 w 1884"/>
              <a:gd name="T19" fmla="*/ 872 h 2826"/>
              <a:gd name="T20" fmla="*/ 1882 w 1884"/>
              <a:gd name="T21" fmla="*/ 931 h 2826"/>
              <a:gd name="T22" fmla="*/ 1882 w 1884"/>
              <a:gd name="T23" fmla="*/ 979 h 2826"/>
              <a:gd name="T24" fmla="*/ 1882 w 1884"/>
              <a:gd name="T25" fmla="*/ 1029 h 2826"/>
              <a:gd name="T26" fmla="*/ 1882 w 1884"/>
              <a:gd name="T27" fmla="*/ 1089 h 2826"/>
              <a:gd name="T28" fmla="*/ 1882 w 1884"/>
              <a:gd name="T29" fmla="*/ 1135 h 2826"/>
              <a:gd name="T30" fmla="*/ 1882 w 1884"/>
              <a:gd name="T31" fmla="*/ 1179 h 2826"/>
              <a:gd name="T32" fmla="*/ 1882 w 1884"/>
              <a:gd name="T33" fmla="*/ 1240 h 2826"/>
              <a:gd name="T34" fmla="*/ 1882 w 1884"/>
              <a:gd name="T35" fmla="*/ 1302 h 2826"/>
              <a:gd name="T36" fmla="*/ 1882 w 1884"/>
              <a:gd name="T37" fmla="*/ 1354 h 2826"/>
              <a:gd name="T38" fmla="*/ 1882 w 1884"/>
              <a:gd name="T39" fmla="*/ 1409 h 2826"/>
              <a:gd name="T40" fmla="*/ 1882 w 1884"/>
              <a:gd name="T41" fmla="*/ 1478 h 2826"/>
              <a:gd name="T42" fmla="*/ 1882 w 1884"/>
              <a:gd name="T43" fmla="*/ 1553 h 2826"/>
              <a:gd name="T44" fmla="*/ 1882 w 1884"/>
              <a:gd name="T45" fmla="*/ 1649 h 2826"/>
              <a:gd name="T46" fmla="*/ 1882 w 1884"/>
              <a:gd name="T47" fmla="*/ 1728 h 2826"/>
              <a:gd name="T48" fmla="*/ 1880 w 1884"/>
              <a:gd name="T49" fmla="*/ 1788 h 2826"/>
              <a:gd name="T50" fmla="*/ 1880 w 1884"/>
              <a:gd name="T51" fmla="*/ 1857 h 2826"/>
              <a:gd name="T52" fmla="*/ 1880 w 1884"/>
              <a:gd name="T53" fmla="*/ 1926 h 2826"/>
              <a:gd name="T54" fmla="*/ 1880 w 1884"/>
              <a:gd name="T55" fmla="*/ 2014 h 2826"/>
              <a:gd name="T56" fmla="*/ 1882 w 1884"/>
              <a:gd name="T57" fmla="*/ 2125 h 2826"/>
              <a:gd name="T58" fmla="*/ 1882 w 1884"/>
              <a:gd name="T59" fmla="*/ 2235 h 2826"/>
              <a:gd name="T60" fmla="*/ 1882 w 1884"/>
              <a:gd name="T61" fmla="*/ 2319 h 2826"/>
              <a:gd name="T62" fmla="*/ 1876 w 1884"/>
              <a:gd name="T63" fmla="*/ 2369 h 2826"/>
              <a:gd name="T64" fmla="*/ 1859 w 1884"/>
              <a:gd name="T65" fmla="*/ 2406 h 2826"/>
              <a:gd name="T66" fmla="*/ 1832 w 1884"/>
              <a:gd name="T67" fmla="*/ 2433 h 2826"/>
              <a:gd name="T68" fmla="*/ 1797 w 1884"/>
              <a:gd name="T69" fmla="*/ 2415 h 2826"/>
              <a:gd name="T70" fmla="*/ 1782 w 1884"/>
              <a:gd name="T71" fmla="*/ 2385 h 2826"/>
              <a:gd name="T72" fmla="*/ 1749 w 1884"/>
              <a:gd name="T73" fmla="*/ 2385 h 2826"/>
              <a:gd name="T74" fmla="*/ 1719 w 1884"/>
              <a:gd name="T75" fmla="*/ 2379 h 2826"/>
              <a:gd name="T76" fmla="*/ 1690 w 1884"/>
              <a:gd name="T77" fmla="*/ 2389 h 2826"/>
              <a:gd name="T78" fmla="*/ 1661 w 1884"/>
              <a:gd name="T79" fmla="*/ 2400 h 2826"/>
              <a:gd name="T80" fmla="*/ 1663 w 1884"/>
              <a:gd name="T81" fmla="*/ 2433 h 2826"/>
              <a:gd name="T82" fmla="*/ 1674 w 1884"/>
              <a:gd name="T83" fmla="*/ 2469 h 2826"/>
              <a:gd name="T84" fmla="*/ 1678 w 1884"/>
              <a:gd name="T85" fmla="*/ 2494 h 2826"/>
              <a:gd name="T86" fmla="*/ 1676 w 1884"/>
              <a:gd name="T87" fmla="*/ 2527 h 2826"/>
              <a:gd name="T88" fmla="*/ 1682 w 1884"/>
              <a:gd name="T89" fmla="*/ 2561 h 2826"/>
              <a:gd name="T90" fmla="*/ 1690 w 1884"/>
              <a:gd name="T91" fmla="*/ 2590 h 2826"/>
              <a:gd name="T92" fmla="*/ 1688 w 1884"/>
              <a:gd name="T93" fmla="*/ 2625 h 2826"/>
              <a:gd name="T94" fmla="*/ 1690 w 1884"/>
              <a:gd name="T95" fmla="*/ 2657 h 2826"/>
              <a:gd name="T96" fmla="*/ 1709 w 1884"/>
              <a:gd name="T97" fmla="*/ 2707 h 2826"/>
              <a:gd name="T98" fmla="*/ 1713 w 1884"/>
              <a:gd name="T99" fmla="*/ 2744 h 2826"/>
              <a:gd name="T100" fmla="*/ 1711 w 1884"/>
              <a:gd name="T101" fmla="*/ 2778 h 2826"/>
              <a:gd name="T102" fmla="*/ 1705 w 1884"/>
              <a:gd name="T103" fmla="*/ 2796 h 2826"/>
              <a:gd name="T104" fmla="*/ 1628 w 1884"/>
              <a:gd name="T105" fmla="*/ 2757 h 2826"/>
              <a:gd name="T106" fmla="*/ 1208 w 1884"/>
              <a:gd name="T107" fmla="*/ 2350 h 2826"/>
              <a:gd name="T108" fmla="*/ 574 w 1884"/>
              <a:gd name="T109" fmla="*/ 1757 h 2826"/>
              <a:gd name="T110" fmla="*/ 136 w 1884"/>
              <a:gd name="T111" fmla="*/ 1363 h 2826"/>
              <a:gd name="T112" fmla="*/ 2 w 1884"/>
              <a:gd name="T113" fmla="*/ 1104 h 2826"/>
              <a:gd name="T114" fmla="*/ 4 w 1884"/>
              <a:gd name="T115" fmla="*/ 353 h 2826"/>
              <a:gd name="T116" fmla="*/ 378 w 1884"/>
              <a:gd name="T117" fmla="*/ 2 h 2826"/>
              <a:gd name="T118" fmla="*/ 783 w 1884"/>
              <a:gd name="T119" fmla="*/ 0 h 2826"/>
              <a:gd name="T120" fmla="*/ 1329 w 1884"/>
              <a:gd name="T121" fmla="*/ 0 h 2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84" h="2826">
                <a:moveTo>
                  <a:pt x="1728" y="0"/>
                </a:moveTo>
                <a:lnTo>
                  <a:pt x="1763" y="2"/>
                </a:lnTo>
                <a:lnTo>
                  <a:pt x="1767" y="2"/>
                </a:lnTo>
                <a:lnTo>
                  <a:pt x="1770" y="2"/>
                </a:lnTo>
                <a:lnTo>
                  <a:pt x="1807" y="2"/>
                </a:lnTo>
                <a:lnTo>
                  <a:pt x="1818" y="2"/>
                </a:lnTo>
                <a:lnTo>
                  <a:pt x="1845" y="2"/>
                </a:lnTo>
                <a:lnTo>
                  <a:pt x="1884" y="2"/>
                </a:lnTo>
                <a:lnTo>
                  <a:pt x="1884" y="4"/>
                </a:lnTo>
                <a:lnTo>
                  <a:pt x="1884" y="8"/>
                </a:lnTo>
                <a:lnTo>
                  <a:pt x="1884" y="12"/>
                </a:lnTo>
                <a:lnTo>
                  <a:pt x="1884" y="14"/>
                </a:lnTo>
                <a:lnTo>
                  <a:pt x="1884" y="16"/>
                </a:lnTo>
                <a:lnTo>
                  <a:pt x="1884" y="21"/>
                </a:lnTo>
                <a:lnTo>
                  <a:pt x="1884" y="25"/>
                </a:lnTo>
                <a:lnTo>
                  <a:pt x="1884" y="29"/>
                </a:lnTo>
                <a:lnTo>
                  <a:pt x="1884" y="31"/>
                </a:lnTo>
                <a:lnTo>
                  <a:pt x="1884" y="39"/>
                </a:lnTo>
                <a:lnTo>
                  <a:pt x="1884" y="46"/>
                </a:lnTo>
                <a:lnTo>
                  <a:pt x="1884" y="48"/>
                </a:lnTo>
                <a:lnTo>
                  <a:pt x="1884" y="50"/>
                </a:lnTo>
                <a:lnTo>
                  <a:pt x="1884" y="52"/>
                </a:lnTo>
                <a:lnTo>
                  <a:pt x="1884" y="60"/>
                </a:lnTo>
                <a:lnTo>
                  <a:pt x="1884" y="64"/>
                </a:lnTo>
                <a:lnTo>
                  <a:pt x="1884" y="71"/>
                </a:lnTo>
                <a:lnTo>
                  <a:pt x="1884" y="96"/>
                </a:lnTo>
                <a:lnTo>
                  <a:pt x="1884" y="98"/>
                </a:lnTo>
                <a:lnTo>
                  <a:pt x="1884" y="100"/>
                </a:lnTo>
                <a:lnTo>
                  <a:pt x="1884" y="104"/>
                </a:lnTo>
                <a:lnTo>
                  <a:pt x="1884" y="106"/>
                </a:lnTo>
                <a:lnTo>
                  <a:pt x="1884" y="110"/>
                </a:lnTo>
                <a:lnTo>
                  <a:pt x="1884" y="112"/>
                </a:lnTo>
                <a:lnTo>
                  <a:pt x="1884" y="113"/>
                </a:lnTo>
                <a:lnTo>
                  <a:pt x="1884" y="117"/>
                </a:lnTo>
                <a:lnTo>
                  <a:pt x="1884" y="119"/>
                </a:lnTo>
                <a:lnTo>
                  <a:pt x="1884" y="123"/>
                </a:lnTo>
                <a:lnTo>
                  <a:pt x="1884" y="125"/>
                </a:lnTo>
                <a:lnTo>
                  <a:pt x="1884" y="127"/>
                </a:lnTo>
                <a:lnTo>
                  <a:pt x="1884" y="142"/>
                </a:lnTo>
                <a:lnTo>
                  <a:pt x="1884" y="148"/>
                </a:lnTo>
                <a:lnTo>
                  <a:pt x="1884" y="154"/>
                </a:lnTo>
                <a:lnTo>
                  <a:pt x="1884" y="158"/>
                </a:lnTo>
                <a:lnTo>
                  <a:pt x="1884" y="163"/>
                </a:lnTo>
                <a:lnTo>
                  <a:pt x="1884" y="167"/>
                </a:lnTo>
                <a:lnTo>
                  <a:pt x="1884" y="173"/>
                </a:lnTo>
                <a:lnTo>
                  <a:pt x="1884" y="177"/>
                </a:lnTo>
                <a:lnTo>
                  <a:pt x="1884" y="179"/>
                </a:lnTo>
                <a:lnTo>
                  <a:pt x="1884" y="181"/>
                </a:lnTo>
                <a:lnTo>
                  <a:pt x="1884" y="196"/>
                </a:lnTo>
                <a:lnTo>
                  <a:pt x="1884" y="200"/>
                </a:lnTo>
                <a:lnTo>
                  <a:pt x="1884" y="211"/>
                </a:lnTo>
                <a:lnTo>
                  <a:pt x="1884" y="213"/>
                </a:lnTo>
                <a:lnTo>
                  <a:pt x="1884" y="215"/>
                </a:lnTo>
                <a:lnTo>
                  <a:pt x="1884" y="217"/>
                </a:lnTo>
                <a:lnTo>
                  <a:pt x="1884" y="219"/>
                </a:lnTo>
                <a:lnTo>
                  <a:pt x="1884" y="223"/>
                </a:lnTo>
                <a:lnTo>
                  <a:pt x="1884" y="227"/>
                </a:lnTo>
                <a:lnTo>
                  <a:pt x="1884" y="231"/>
                </a:lnTo>
                <a:lnTo>
                  <a:pt x="1884" y="242"/>
                </a:lnTo>
                <a:lnTo>
                  <a:pt x="1884" y="244"/>
                </a:lnTo>
                <a:lnTo>
                  <a:pt x="1884" y="250"/>
                </a:lnTo>
                <a:lnTo>
                  <a:pt x="1884" y="254"/>
                </a:lnTo>
                <a:lnTo>
                  <a:pt x="1884" y="257"/>
                </a:lnTo>
                <a:lnTo>
                  <a:pt x="1884" y="263"/>
                </a:lnTo>
                <a:lnTo>
                  <a:pt x="1884" y="265"/>
                </a:lnTo>
                <a:lnTo>
                  <a:pt x="1884" y="267"/>
                </a:lnTo>
                <a:lnTo>
                  <a:pt x="1884" y="269"/>
                </a:lnTo>
                <a:lnTo>
                  <a:pt x="1884" y="271"/>
                </a:lnTo>
                <a:lnTo>
                  <a:pt x="1884" y="277"/>
                </a:lnTo>
                <a:lnTo>
                  <a:pt x="1884" y="279"/>
                </a:lnTo>
                <a:lnTo>
                  <a:pt x="1884" y="281"/>
                </a:lnTo>
                <a:lnTo>
                  <a:pt x="1884" y="282"/>
                </a:lnTo>
                <a:lnTo>
                  <a:pt x="1884" y="286"/>
                </a:lnTo>
                <a:lnTo>
                  <a:pt x="1884" y="294"/>
                </a:lnTo>
                <a:lnTo>
                  <a:pt x="1884" y="298"/>
                </a:lnTo>
                <a:lnTo>
                  <a:pt x="1884" y="302"/>
                </a:lnTo>
                <a:lnTo>
                  <a:pt x="1884" y="304"/>
                </a:lnTo>
                <a:lnTo>
                  <a:pt x="1884" y="307"/>
                </a:lnTo>
                <a:lnTo>
                  <a:pt x="1884" y="309"/>
                </a:lnTo>
                <a:lnTo>
                  <a:pt x="1884" y="311"/>
                </a:lnTo>
                <a:lnTo>
                  <a:pt x="1884" y="315"/>
                </a:lnTo>
                <a:lnTo>
                  <a:pt x="1884" y="317"/>
                </a:lnTo>
                <a:lnTo>
                  <a:pt x="1884" y="319"/>
                </a:lnTo>
                <a:lnTo>
                  <a:pt x="1884" y="323"/>
                </a:lnTo>
                <a:lnTo>
                  <a:pt x="1884" y="325"/>
                </a:lnTo>
                <a:lnTo>
                  <a:pt x="1884" y="328"/>
                </a:lnTo>
                <a:lnTo>
                  <a:pt x="1884" y="332"/>
                </a:lnTo>
                <a:lnTo>
                  <a:pt x="1884" y="334"/>
                </a:lnTo>
                <a:lnTo>
                  <a:pt x="1884" y="336"/>
                </a:lnTo>
                <a:lnTo>
                  <a:pt x="1884" y="342"/>
                </a:lnTo>
                <a:lnTo>
                  <a:pt x="1884" y="348"/>
                </a:lnTo>
                <a:lnTo>
                  <a:pt x="1884" y="350"/>
                </a:lnTo>
                <a:lnTo>
                  <a:pt x="1884" y="352"/>
                </a:lnTo>
                <a:lnTo>
                  <a:pt x="1884" y="361"/>
                </a:lnTo>
                <a:lnTo>
                  <a:pt x="1884" y="363"/>
                </a:lnTo>
                <a:lnTo>
                  <a:pt x="1884" y="367"/>
                </a:lnTo>
                <a:lnTo>
                  <a:pt x="1884" y="369"/>
                </a:lnTo>
                <a:lnTo>
                  <a:pt x="1884" y="371"/>
                </a:lnTo>
                <a:lnTo>
                  <a:pt x="1884" y="373"/>
                </a:lnTo>
                <a:lnTo>
                  <a:pt x="1884" y="394"/>
                </a:lnTo>
                <a:lnTo>
                  <a:pt x="1884" y="398"/>
                </a:lnTo>
                <a:lnTo>
                  <a:pt x="1884" y="405"/>
                </a:lnTo>
                <a:lnTo>
                  <a:pt x="1884" y="411"/>
                </a:lnTo>
                <a:lnTo>
                  <a:pt x="1884" y="413"/>
                </a:lnTo>
                <a:lnTo>
                  <a:pt x="1884" y="417"/>
                </a:lnTo>
                <a:lnTo>
                  <a:pt x="1884" y="421"/>
                </a:lnTo>
                <a:lnTo>
                  <a:pt x="1884" y="423"/>
                </a:lnTo>
                <a:lnTo>
                  <a:pt x="1884" y="430"/>
                </a:lnTo>
                <a:lnTo>
                  <a:pt x="1884" y="432"/>
                </a:lnTo>
                <a:lnTo>
                  <a:pt x="1884" y="440"/>
                </a:lnTo>
                <a:lnTo>
                  <a:pt x="1884" y="442"/>
                </a:lnTo>
                <a:lnTo>
                  <a:pt x="1884" y="444"/>
                </a:lnTo>
                <a:lnTo>
                  <a:pt x="1884" y="446"/>
                </a:lnTo>
                <a:lnTo>
                  <a:pt x="1884" y="448"/>
                </a:lnTo>
                <a:lnTo>
                  <a:pt x="1884" y="449"/>
                </a:lnTo>
                <a:lnTo>
                  <a:pt x="1884" y="453"/>
                </a:lnTo>
                <a:lnTo>
                  <a:pt x="1884" y="455"/>
                </a:lnTo>
                <a:lnTo>
                  <a:pt x="1884" y="465"/>
                </a:lnTo>
                <a:lnTo>
                  <a:pt x="1884" y="467"/>
                </a:lnTo>
                <a:lnTo>
                  <a:pt x="1884" y="472"/>
                </a:lnTo>
                <a:lnTo>
                  <a:pt x="1884" y="486"/>
                </a:lnTo>
                <a:lnTo>
                  <a:pt x="1884" y="492"/>
                </a:lnTo>
                <a:lnTo>
                  <a:pt x="1884" y="499"/>
                </a:lnTo>
                <a:lnTo>
                  <a:pt x="1884" y="501"/>
                </a:lnTo>
                <a:lnTo>
                  <a:pt x="1884" y="507"/>
                </a:lnTo>
                <a:lnTo>
                  <a:pt x="1884" y="513"/>
                </a:lnTo>
                <a:lnTo>
                  <a:pt x="1884" y="517"/>
                </a:lnTo>
                <a:lnTo>
                  <a:pt x="1884" y="519"/>
                </a:lnTo>
                <a:lnTo>
                  <a:pt x="1884" y="522"/>
                </a:lnTo>
                <a:lnTo>
                  <a:pt x="1884" y="526"/>
                </a:lnTo>
                <a:lnTo>
                  <a:pt x="1884" y="528"/>
                </a:lnTo>
                <a:lnTo>
                  <a:pt x="1884" y="530"/>
                </a:lnTo>
                <a:lnTo>
                  <a:pt x="1884" y="532"/>
                </a:lnTo>
                <a:lnTo>
                  <a:pt x="1884" y="534"/>
                </a:lnTo>
                <a:lnTo>
                  <a:pt x="1884" y="536"/>
                </a:lnTo>
                <a:lnTo>
                  <a:pt x="1884" y="538"/>
                </a:lnTo>
                <a:lnTo>
                  <a:pt x="1884" y="540"/>
                </a:lnTo>
                <a:lnTo>
                  <a:pt x="1884" y="542"/>
                </a:lnTo>
                <a:lnTo>
                  <a:pt x="1884" y="544"/>
                </a:lnTo>
                <a:lnTo>
                  <a:pt x="1884" y="547"/>
                </a:lnTo>
                <a:lnTo>
                  <a:pt x="1884" y="559"/>
                </a:lnTo>
                <a:lnTo>
                  <a:pt x="1884" y="570"/>
                </a:lnTo>
                <a:lnTo>
                  <a:pt x="1884" y="574"/>
                </a:lnTo>
                <a:lnTo>
                  <a:pt x="1882" y="576"/>
                </a:lnTo>
                <a:lnTo>
                  <a:pt x="1882" y="578"/>
                </a:lnTo>
                <a:lnTo>
                  <a:pt x="1882" y="592"/>
                </a:lnTo>
                <a:lnTo>
                  <a:pt x="1882" y="624"/>
                </a:lnTo>
                <a:lnTo>
                  <a:pt x="1882" y="626"/>
                </a:lnTo>
                <a:lnTo>
                  <a:pt x="1882" y="628"/>
                </a:lnTo>
                <a:lnTo>
                  <a:pt x="1882" y="630"/>
                </a:lnTo>
                <a:lnTo>
                  <a:pt x="1882" y="632"/>
                </a:lnTo>
                <a:lnTo>
                  <a:pt x="1882" y="634"/>
                </a:lnTo>
                <a:lnTo>
                  <a:pt x="1882" y="640"/>
                </a:lnTo>
                <a:lnTo>
                  <a:pt x="1882" y="647"/>
                </a:lnTo>
                <a:lnTo>
                  <a:pt x="1882" y="649"/>
                </a:lnTo>
                <a:lnTo>
                  <a:pt x="1882" y="651"/>
                </a:lnTo>
                <a:lnTo>
                  <a:pt x="1882" y="659"/>
                </a:lnTo>
                <a:lnTo>
                  <a:pt x="1882" y="661"/>
                </a:lnTo>
                <a:lnTo>
                  <a:pt x="1882" y="666"/>
                </a:lnTo>
                <a:lnTo>
                  <a:pt x="1882" y="672"/>
                </a:lnTo>
                <a:lnTo>
                  <a:pt x="1882" y="676"/>
                </a:lnTo>
                <a:lnTo>
                  <a:pt x="1882" y="678"/>
                </a:lnTo>
                <a:lnTo>
                  <a:pt x="1882" y="682"/>
                </a:lnTo>
                <a:lnTo>
                  <a:pt x="1882" y="688"/>
                </a:lnTo>
                <a:lnTo>
                  <a:pt x="1882" y="689"/>
                </a:lnTo>
                <a:lnTo>
                  <a:pt x="1882" y="691"/>
                </a:lnTo>
                <a:lnTo>
                  <a:pt x="1882" y="695"/>
                </a:lnTo>
                <a:lnTo>
                  <a:pt x="1882" y="699"/>
                </a:lnTo>
                <a:lnTo>
                  <a:pt x="1882" y="703"/>
                </a:lnTo>
                <a:lnTo>
                  <a:pt x="1882" y="711"/>
                </a:lnTo>
                <a:lnTo>
                  <a:pt x="1882" y="714"/>
                </a:lnTo>
                <a:lnTo>
                  <a:pt x="1882" y="716"/>
                </a:lnTo>
                <a:lnTo>
                  <a:pt x="1882" y="718"/>
                </a:lnTo>
                <a:lnTo>
                  <a:pt x="1882" y="726"/>
                </a:lnTo>
                <a:lnTo>
                  <a:pt x="1882" y="732"/>
                </a:lnTo>
                <a:lnTo>
                  <a:pt x="1882" y="734"/>
                </a:lnTo>
                <a:lnTo>
                  <a:pt x="1882" y="736"/>
                </a:lnTo>
                <a:lnTo>
                  <a:pt x="1882" y="739"/>
                </a:lnTo>
                <a:lnTo>
                  <a:pt x="1882" y="745"/>
                </a:lnTo>
                <a:lnTo>
                  <a:pt x="1882" y="751"/>
                </a:lnTo>
                <a:lnTo>
                  <a:pt x="1882" y="753"/>
                </a:lnTo>
                <a:lnTo>
                  <a:pt x="1882" y="760"/>
                </a:lnTo>
                <a:lnTo>
                  <a:pt x="1882" y="762"/>
                </a:lnTo>
                <a:lnTo>
                  <a:pt x="1882" y="770"/>
                </a:lnTo>
                <a:lnTo>
                  <a:pt x="1882" y="772"/>
                </a:lnTo>
                <a:lnTo>
                  <a:pt x="1882" y="778"/>
                </a:lnTo>
                <a:lnTo>
                  <a:pt x="1882" y="780"/>
                </a:lnTo>
                <a:lnTo>
                  <a:pt x="1882" y="784"/>
                </a:lnTo>
                <a:lnTo>
                  <a:pt x="1882" y="787"/>
                </a:lnTo>
                <a:lnTo>
                  <a:pt x="1882" y="791"/>
                </a:lnTo>
                <a:lnTo>
                  <a:pt x="1882" y="793"/>
                </a:lnTo>
                <a:lnTo>
                  <a:pt x="1882" y="795"/>
                </a:lnTo>
                <a:lnTo>
                  <a:pt x="1882" y="797"/>
                </a:lnTo>
                <a:lnTo>
                  <a:pt x="1882" y="799"/>
                </a:lnTo>
                <a:lnTo>
                  <a:pt x="1882" y="803"/>
                </a:lnTo>
                <a:lnTo>
                  <a:pt x="1882" y="805"/>
                </a:lnTo>
                <a:lnTo>
                  <a:pt x="1882" y="807"/>
                </a:lnTo>
                <a:lnTo>
                  <a:pt x="1882" y="810"/>
                </a:lnTo>
                <a:lnTo>
                  <a:pt x="1882" y="812"/>
                </a:lnTo>
                <a:lnTo>
                  <a:pt x="1882" y="814"/>
                </a:lnTo>
                <a:lnTo>
                  <a:pt x="1882" y="816"/>
                </a:lnTo>
                <a:lnTo>
                  <a:pt x="1882" y="818"/>
                </a:lnTo>
                <a:lnTo>
                  <a:pt x="1882" y="820"/>
                </a:lnTo>
                <a:lnTo>
                  <a:pt x="1882" y="822"/>
                </a:lnTo>
                <a:lnTo>
                  <a:pt x="1882" y="824"/>
                </a:lnTo>
                <a:lnTo>
                  <a:pt x="1882" y="826"/>
                </a:lnTo>
                <a:lnTo>
                  <a:pt x="1882" y="828"/>
                </a:lnTo>
                <a:lnTo>
                  <a:pt x="1882" y="830"/>
                </a:lnTo>
                <a:lnTo>
                  <a:pt x="1882" y="832"/>
                </a:lnTo>
                <a:lnTo>
                  <a:pt x="1882" y="833"/>
                </a:lnTo>
                <a:lnTo>
                  <a:pt x="1882" y="835"/>
                </a:lnTo>
                <a:lnTo>
                  <a:pt x="1882" y="837"/>
                </a:lnTo>
                <a:lnTo>
                  <a:pt x="1882" y="839"/>
                </a:lnTo>
                <a:lnTo>
                  <a:pt x="1882" y="843"/>
                </a:lnTo>
                <a:lnTo>
                  <a:pt x="1882" y="847"/>
                </a:lnTo>
                <a:lnTo>
                  <a:pt x="1882" y="851"/>
                </a:lnTo>
                <a:lnTo>
                  <a:pt x="1882" y="858"/>
                </a:lnTo>
                <a:lnTo>
                  <a:pt x="1882" y="860"/>
                </a:lnTo>
                <a:lnTo>
                  <a:pt x="1882" y="868"/>
                </a:lnTo>
                <a:lnTo>
                  <a:pt x="1882" y="872"/>
                </a:lnTo>
                <a:lnTo>
                  <a:pt x="1882" y="874"/>
                </a:lnTo>
                <a:lnTo>
                  <a:pt x="1882" y="879"/>
                </a:lnTo>
                <a:lnTo>
                  <a:pt x="1882" y="881"/>
                </a:lnTo>
                <a:lnTo>
                  <a:pt x="1882" y="883"/>
                </a:lnTo>
                <a:lnTo>
                  <a:pt x="1882" y="885"/>
                </a:lnTo>
                <a:lnTo>
                  <a:pt x="1882" y="887"/>
                </a:lnTo>
                <a:lnTo>
                  <a:pt x="1882" y="889"/>
                </a:lnTo>
                <a:lnTo>
                  <a:pt x="1882" y="891"/>
                </a:lnTo>
                <a:lnTo>
                  <a:pt x="1882" y="895"/>
                </a:lnTo>
                <a:lnTo>
                  <a:pt x="1882" y="897"/>
                </a:lnTo>
                <a:lnTo>
                  <a:pt x="1882" y="899"/>
                </a:lnTo>
                <a:lnTo>
                  <a:pt x="1882" y="904"/>
                </a:lnTo>
                <a:lnTo>
                  <a:pt x="1882" y="910"/>
                </a:lnTo>
                <a:lnTo>
                  <a:pt x="1882" y="912"/>
                </a:lnTo>
                <a:lnTo>
                  <a:pt x="1882" y="914"/>
                </a:lnTo>
                <a:lnTo>
                  <a:pt x="1882" y="916"/>
                </a:lnTo>
                <a:lnTo>
                  <a:pt x="1882" y="920"/>
                </a:lnTo>
                <a:lnTo>
                  <a:pt x="1882" y="922"/>
                </a:lnTo>
                <a:lnTo>
                  <a:pt x="1882" y="924"/>
                </a:lnTo>
                <a:lnTo>
                  <a:pt x="1882" y="927"/>
                </a:lnTo>
                <a:lnTo>
                  <a:pt x="1882" y="929"/>
                </a:lnTo>
                <a:lnTo>
                  <a:pt x="1882" y="931"/>
                </a:lnTo>
                <a:lnTo>
                  <a:pt x="1882" y="935"/>
                </a:lnTo>
                <a:lnTo>
                  <a:pt x="1882" y="937"/>
                </a:lnTo>
                <a:lnTo>
                  <a:pt x="1882" y="939"/>
                </a:lnTo>
                <a:lnTo>
                  <a:pt x="1882" y="941"/>
                </a:lnTo>
                <a:lnTo>
                  <a:pt x="1882" y="943"/>
                </a:lnTo>
                <a:lnTo>
                  <a:pt x="1882" y="945"/>
                </a:lnTo>
                <a:lnTo>
                  <a:pt x="1882" y="947"/>
                </a:lnTo>
                <a:lnTo>
                  <a:pt x="1882" y="949"/>
                </a:lnTo>
                <a:lnTo>
                  <a:pt x="1882" y="952"/>
                </a:lnTo>
                <a:lnTo>
                  <a:pt x="1882" y="954"/>
                </a:lnTo>
                <a:lnTo>
                  <a:pt x="1882" y="958"/>
                </a:lnTo>
                <a:lnTo>
                  <a:pt x="1882" y="960"/>
                </a:lnTo>
                <a:lnTo>
                  <a:pt x="1882" y="962"/>
                </a:lnTo>
                <a:lnTo>
                  <a:pt x="1882" y="964"/>
                </a:lnTo>
                <a:lnTo>
                  <a:pt x="1882" y="966"/>
                </a:lnTo>
                <a:lnTo>
                  <a:pt x="1882" y="968"/>
                </a:lnTo>
                <a:lnTo>
                  <a:pt x="1882" y="970"/>
                </a:lnTo>
                <a:lnTo>
                  <a:pt x="1882" y="972"/>
                </a:lnTo>
                <a:lnTo>
                  <a:pt x="1882" y="974"/>
                </a:lnTo>
                <a:lnTo>
                  <a:pt x="1882" y="975"/>
                </a:lnTo>
                <a:lnTo>
                  <a:pt x="1882" y="977"/>
                </a:lnTo>
                <a:lnTo>
                  <a:pt x="1882" y="979"/>
                </a:lnTo>
                <a:lnTo>
                  <a:pt x="1882" y="981"/>
                </a:lnTo>
                <a:lnTo>
                  <a:pt x="1882" y="983"/>
                </a:lnTo>
                <a:lnTo>
                  <a:pt x="1882" y="985"/>
                </a:lnTo>
                <a:lnTo>
                  <a:pt x="1882" y="987"/>
                </a:lnTo>
                <a:lnTo>
                  <a:pt x="1882" y="989"/>
                </a:lnTo>
                <a:lnTo>
                  <a:pt x="1882" y="991"/>
                </a:lnTo>
                <a:lnTo>
                  <a:pt x="1882" y="993"/>
                </a:lnTo>
                <a:lnTo>
                  <a:pt x="1882" y="995"/>
                </a:lnTo>
                <a:lnTo>
                  <a:pt x="1882" y="999"/>
                </a:lnTo>
                <a:lnTo>
                  <a:pt x="1882" y="1004"/>
                </a:lnTo>
                <a:lnTo>
                  <a:pt x="1882" y="1006"/>
                </a:lnTo>
                <a:lnTo>
                  <a:pt x="1882" y="1010"/>
                </a:lnTo>
                <a:lnTo>
                  <a:pt x="1882" y="1012"/>
                </a:lnTo>
                <a:lnTo>
                  <a:pt x="1882" y="1014"/>
                </a:lnTo>
                <a:lnTo>
                  <a:pt x="1882" y="1016"/>
                </a:lnTo>
                <a:lnTo>
                  <a:pt x="1882" y="1018"/>
                </a:lnTo>
                <a:lnTo>
                  <a:pt x="1882" y="1020"/>
                </a:lnTo>
                <a:lnTo>
                  <a:pt x="1882" y="1022"/>
                </a:lnTo>
                <a:lnTo>
                  <a:pt x="1882" y="1023"/>
                </a:lnTo>
                <a:lnTo>
                  <a:pt x="1882" y="1025"/>
                </a:lnTo>
                <a:lnTo>
                  <a:pt x="1882" y="1027"/>
                </a:lnTo>
                <a:lnTo>
                  <a:pt x="1882" y="1029"/>
                </a:lnTo>
                <a:lnTo>
                  <a:pt x="1882" y="1035"/>
                </a:lnTo>
                <a:lnTo>
                  <a:pt x="1882" y="1037"/>
                </a:lnTo>
                <a:lnTo>
                  <a:pt x="1882" y="1039"/>
                </a:lnTo>
                <a:lnTo>
                  <a:pt x="1882" y="1041"/>
                </a:lnTo>
                <a:lnTo>
                  <a:pt x="1882" y="1043"/>
                </a:lnTo>
                <a:lnTo>
                  <a:pt x="1882" y="1045"/>
                </a:lnTo>
                <a:lnTo>
                  <a:pt x="1882" y="1047"/>
                </a:lnTo>
                <a:lnTo>
                  <a:pt x="1882" y="1056"/>
                </a:lnTo>
                <a:lnTo>
                  <a:pt x="1882" y="1058"/>
                </a:lnTo>
                <a:lnTo>
                  <a:pt x="1882" y="1060"/>
                </a:lnTo>
                <a:lnTo>
                  <a:pt x="1882" y="1062"/>
                </a:lnTo>
                <a:lnTo>
                  <a:pt x="1882" y="1064"/>
                </a:lnTo>
                <a:lnTo>
                  <a:pt x="1882" y="1070"/>
                </a:lnTo>
                <a:lnTo>
                  <a:pt x="1882" y="1071"/>
                </a:lnTo>
                <a:lnTo>
                  <a:pt x="1882" y="1073"/>
                </a:lnTo>
                <a:lnTo>
                  <a:pt x="1882" y="1077"/>
                </a:lnTo>
                <a:lnTo>
                  <a:pt x="1882" y="1079"/>
                </a:lnTo>
                <a:lnTo>
                  <a:pt x="1882" y="1081"/>
                </a:lnTo>
                <a:lnTo>
                  <a:pt x="1882" y="1083"/>
                </a:lnTo>
                <a:lnTo>
                  <a:pt x="1882" y="1085"/>
                </a:lnTo>
                <a:lnTo>
                  <a:pt x="1882" y="1087"/>
                </a:lnTo>
                <a:lnTo>
                  <a:pt x="1882" y="1089"/>
                </a:lnTo>
                <a:lnTo>
                  <a:pt x="1882" y="1091"/>
                </a:lnTo>
                <a:lnTo>
                  <a:pt x="1882" y="1093"/>
                </a:lnTo>
                <a:lnTo>
                  <a:pt x="1882" y="1095"/>
                </a:lnTo>
                <a:lnTo>
                  <a:pt x="1882" y="1096"/>
                </a:lnTo>
                <a:lnTo>
                  <a:pt x="1882" y="1098"/>
                </a:lnTo>
                <a:lnTo>
                  <a:pt x="1882" y="1100"/>
                </a:lnTo>
                <a:lnTo>
                  <a:pt x="1882" y="1102"/>
                </a:lnTo>
                <a:lnTo>
                  <a:pt x="1882" y="1104"/>
                </a:lnTo>
                <a:lnTo>
                  <a:pt x="1882" y="1106"/>
                </a:lnTo>
                <a:lnTo>
                  <a:pt x="1882" y="1110"/>
                </a:lnTo>
                <a:lnTo>
                  <a:pt x="1882" y="1114"/>
                </a:lnTo>
                <a:lnTo>
                  <a:pt x="1882" y="1116"/>
                </a:lnTo>
                <a:lnTo>
                  <a:pt x="1882" y="1118"/>
                </a:lnTo>
                <a:lnTo>
                  <a:pt x="1882" y="1119"/>
                </a:lnTo>
                <a:lnTo>
                  <a:pt x="1882" y="1121"/>
                </a:lnTo>
                <a:lnTo>
                  <a:pt x="1882" y="1123"/>
                </a:lnTo>
                <a:lnTo>
                  <a:pt x="1882" y="1125"/>
                </a:lnTo>
                <a:lnTo>
                  <a:pt x="1882" y="1127"/>
                </a:lnTo>
                <a:lnTo>
                  <a:pt x="1882" y="1129"/>
                </a:lnTo>
                <a:lnTo>
                  <a:pt x="1882" y="1131"/>
                </a:lnTo>
                <a:lnTo>
                  <a:pt x="1882" y="1133"/>
                </a:lnTo>
                <a:lnTo>
                  <a:pt x="1882" y="1135"/>
                </a:lnTo>
                <a:lnTo>
                  <a:pt x="1882" y="1137"/>
                </a:lnTo>
                <a:lnTo>
                  <a:pt x="1882" y="1139"/>
                </a:lnTo>
                <a:lnTo>
                  <a:pt x="1882" y="1141"/>
                </a:lnTo>
                <a:lnTo>
                  <a:pt x="1882" y="1143"/>
                </a:lnTo>
                <a:lnTo>
                  <a:pt x="1882" y="1144"/>
                </a:lnTo>
                <a:lnTo>
                  <a:pt x="1882" y="1146"/>
                </a:lnTo>
                <a:lnTo>
                  <a:pt x="1882" y="1148"/>
                </a:lnTo>
                <a:lnTo>
                  <a:pt x="1882" y="1150"/>
                </a:lnTo>
                <a:lnTo>
                  <a:pt x="1882" y="1152"/>
                </a:lnTo>
                <a:lnTo>
                  <a:pt x="1882" y="1154"/>
                </a:lnTo>
                <a:lnTo>
                  <a:pt x="1882" y="1156"/>
                </a:lnTo>
                <a:lnTo>
                  <a:pt x="1882" y="1158"/>
                </a:lnTo>
                <a:lnTo>
                  <a:pt x="1882" y="1160"/>
                </a:lnTo>
                <a:lnTo>
                  <a:pt x="1882" y="1162"/>
                </a:lnTo>
                <a:lnTo>
                  <a:pt x="1882" y="1164"/>
                </a:lnTo>
                <a:lnTo>
                  <a:pt x="1882" y="1166"/>
                </a:lnTo>
                <a:lnTo>
                  <a:pt x="1882" y="1167"/>
                </a:lnTo>
                <a:lnTo>
                  <a:pt x="1882" y="1169"/>
                </a:lnTo>
                <a:lnTo>
                  <a:pt x="1882" y="1171"/>
                </a:lnTo>
                <a:lnTo>
                  <a:pt x="1882" y="1175"/>
                </a:lnTo>
                <a:lnTo>
                  <a:pt x="1882" y="1177"/>
                </a:lnTo>
                <a:lnTo>
                  <a:pt x="1882" y="1179"/>
                </a:lnTo>
                <a:lnTo>
                  <a:pt x="1882" y="1181"/>
                </a:lnTo>
                <a:lnTo>
                  <a:pt x="1882" y="1183"/>
                </a:lnTo>
                <a:lnTo>
                  <a:pt x="1882" y="1185"/>
                </a:lnTo>
                <a:lnTo>
                  <a:pt x="1882" y="1187"/>
                </a:lnTo>
                <a:lnTo>
                  <a:pt x="1882" y="1189"/>
                </a:lnTo>
                <a:lnTo>
                  <a:pt x="1882" y="1191"/>
                </a:lnTo>
                <a:lnTo>
                  <a:pt x="1882" y="1192"/>
                </a:lnTo>
                <a:lnTo>
                  <a:pt x="1882" y="1194"/>
                </a:lnTo>
                <a:lnTo>
                  <a:pt x="1882" y="1200"/>
                </a:lnTo>
                <a:lnTo>
                  <a:pt x="1882" y="1204"/>
                </a:lnTo>
                <a:lnTo>
                  <a:pt x="1882" y="1206"/>
                </a:lnTo>
                <a:lnTo>
                  <a:pt x="1882" y="1214"/>
                </a:lnTo>
                <a:lnTo>
                  <a:pt x="1882" y="1215"/>
                </a:lnTo>
                <a:lnTo>
                  <a:pt x="1882" y="1219"/>
                </a:lnTo>
                <a:lnTo>
                  <a:pt x="1882" y="1221"/>
                </a:lnTo>
                <a:lnTo>
                  <a:pt x="1882" y="1225"/>
                </a:lnTo>
                <a:lnTo>
                  <a:pt x="1882" y="1227"/>
                </a:lnTo>
                <a:lnTo>
                  <a:pt x="1882" y="1233"/>
                </a:lnTo>
                <a:lnTo>
                  <a:pt x="1882" y="1235"/>
                </a:lnTo>
                <a:lnTo>
                  <a:pt x="1882" y="1237"/>
                </a:lnTo>
                <a:lnTo>
                  <a:pt x="1882" y="1239"/>
                </a:lnTo>
                <a:lnTo>
                  <a:pt x="1882" y="1240"/>
                </a:lnTo>
                <a:lnTo>
                  <a:pt x="1882" y="1242"/>
                </a:lnTo>
                <a:lnTo>
                  <a:pt x="1882" y="1244"/>
                </a:lnTo>
                <a:lnTo>
                  <a:pt x="1882" y="1250"/>
                </a:lnTo>
                <a:lnTo>
                  <a:pt x="1882" y="1258"/>
                </a:lnTo>
                <a:lnTo>
                  <a:pt x="1882" y="1262"/>
                </a:lnTo>
                <a:lnTo>
                  <a:pt x="1882" y="1265"/>
                </a:lnTo>
                <a:lnTo>
                  <a:pt x="1882" y="1267"/>
                </a:lnTo>
                <a:lnTo>
                  <a:pt x="1882" y="1269"/>
                </a:lnTo>
                <a:lnTo>
                  <a:pt x="1882" y="1271"/>
                </a:lnTo>
                <a:lnTo>
                  <a:pt x="1882" y="1273"/>
                </a:lnTo>
                <a:lnTo>
                  <a:pt x="1882" y="1277"/>
                </a:lnTo>
                <a:lnTo>
                  <a:pt x="1882" y="1279"/>
                </a:lnTo>
                <a:lnTo>
                  <a:pt x="1882" y="1283"/>
                </a:lnTo>
                <a:lnTo>
                  <a:pt x="1882" y="1285"/>
                </a:lnTo>
                <a:lnTo>
                  <a:pt x="1882" y="1287"/>
                </a:lnTo>
                <a:lnTo>
                  <a:pt x="1882" y="1288"/>
                </a:lnTo>
                <a:lnTo>
                  <a:pt x="1882" y="1292"/>
                </a:lnTo>
                <a:lnTo>
                  <a:pt x="1882" y="1294"/>
                </a:lnTo>
                <a:lnTo>
                  <a:pt x="1882" y="1296"/>
                </a:lnTo>
                <a:lnTo>
                  <a:pt x="1882" y="1298"/>
                </a:lnTo>
                <a:lnTo>
                  <a:pt x="1882" y="1300"/>
                </a:lnTo>
                <a:lnTo>
                  <a:pt x="1882" y="1302"/>
                </a:lnTo>
                <a:lnTo>
                  <a:pt x="1882" y="1304"/>
                </a:lnTo>
                <a:lnTo>
                  <a:pt x="1882" y="1306"/>
                </a:lnTo>
                <a:lnTo>
                  <a:pt x="1882" y="1310"/>
                </a:lnTo>
                <a:lnTo>
                  <a:pt x="1882" y="1311"/>
                </a:lnTo>
                <a:lnTo>
                  <a:pt x="1882" y="1313"/>
                </a:lnTo>
                <a:lnTo>
                  <a:pt x="1882" y="1315"/>
                </a:lnTo>
                <a:lnTo>
                  <a:pt x="1882" y="1317"/>
                </a:lnTo>
                <a:lnTo>
                  <a:pt x="1882" y="1321"/>
                </a:lnTo>
                <a:lnTo>
                  <a:pt x="1882" y="1323"/>
                </a:lnTo>
                <a:lnTo>
                  <a:pt x="1882" y="1325"/>
                </a:lnTo>
                <a:lnTo>
                  <a:pt x="1882" y="1327"/>
                </a:lnTo>
                <a:lnTo>
                  <a:pt x="1882" y="1329"/>
                </a:lnTo>
                <a:lnTo>
                  <a:pt x="1882" y="1331"/>
                </a:lnTo>
                <a:lnTo>
                  <a:pt x="1882" y="1335"/>
                </a:lnTo>
                <a:lnTo>
                  <a:pt x="1882" y="1336"/>
                </a:lnTo>
                <a:lnTo>
                  <a:pt x="1882" y="1338"/>
                </a:lnTo>
                <a:lnTo>
                  <a:pt x="1882" y="1340"/>
                </a:lnTo>
                <a:lnTo>
                  <a:pt x="1882" y="1344"/>
                </a:lnTo>
                <a:lnTo>
                  <a:pt x="1882" y="1346"/>
                </a:lnTo>
                <a:lnTo>
                  <a:pt x="1882" y="1348"/>
                </a:lnTo>
                <a:lnTo>
                  <a:pt x="1882" y="1352"/>
                </a:lnTo>
                <a:lnTo>
                  <a:pt x="1882" y="1354"/>
                </a:lnTo>
                <a:lnTo>
                  <a:pt x="1882" y="1356"/>
                </a:lnTo>
                <a:lnTo>
                  <a:pt x="1882" y="1358"/>
                </a:lnTo>
                <a:lnTo>
                  <a:pt x="1882" y="1359"/>
                </a:lnTo>
                <a:lnTo>
                  <a:pt x="1882" y="1363"/>
                </a:lnTo>
                <a:lnTo>
                  <a:pt x="1882" y="1365"/>
                </a:lnTo>
                <a:lnTo>
                  <a:pt x="1882" y="1367"/>
                </a:lnTo>
                <a:lnTo>
                  <a:pt x="1882" y="1371"/>
                </a:lnTo>
                <a:lnTo>
                  <a:pt x="1882" y="1373"/>
                </a:lnTo>
                <a:lnTo>
                  <a:pt x="1882" y="1375"/>
                </a:lnTo>
                <a:lnTo>
                  <a:pt x="1882" y="1377"/>
                </a:lnTo>
                <a:lnTo>
                  <a:pt x="1882" y="1379"/>
                </a:lnTo>
                <a:lnTo>
                  <a:pt x="1882" y="1383"/>
                </a:lnTo>
                <a:lnTo>
                  <a:pt x="1882" y="1386"/>
                </a:lnTo>
                <a:lnTo>
                  <a:pt x="1882" y="1388"/>
                </a:lnTo>
                <a:lnTo>
                  <a:pt x="1882" y="1392"/>
                </a:lnTo>
                <a:lnTo>
                  <a:pt x="1882" y="1394"/>
                </a:lnTo>
                <a:lnTo>
                  <a:pt x="1882" y="1396"/>
                </a:lnTo>
                <a:lnTo>
                  <a:pt x="1882" y="1398"/>
                </a:lnTo>
                <a:lnTo>
                  <a:pt x="1882" y="1400"/>
                </a:lnTo>
                <a:lnTo>
                  <a:pt x="1882" y="1402"/>
                </a:lnTo>
                <a:lnTo>
                  <a:pt x="1882" y="1404"/>
                </a:lnTo>
                <a:lnTo>
                  <a:pt x="1882" y="1409"/>
                </a:lnTo>
                <a:lnTo>
                  <a:pt x="1882" y="1413"/>
                </a:lnTo>
                <a:lnTo>
                  <a:pt x="1882" y="1417"/>
                </a:lnTo>
                <a:lnTo>
                  <a:pt x="1882" y="1421"/>
                </a:lnTo>
                <a:lnTo>
                  <a:pt x="1882" y="1427"/>
                </a:lnTo>
                <a:lnTo>
                  <a:pt x="1882" y="1429"/>
                </a:lnTo>
                <a:lnTo>
                  <a:pt x="1882" y="1430"/>
                </a:lnTo>
                <a:lnTo>
                  <a:pt x="1882" y="1432"/>
                </a:lnTo>
                <a:lnTo>
                  <a:pt x="1882" y="1436"/>
                </a:lnTo>
                <a:lnTo>
                  <a:pt x="1882" y="1438"/>
                </a:lnTo>
                <a:lnTo>
                  <a:pt x="1882" y="1440"/>
                </a:lnTo>
                <a:lnTo>
                  <a:pt x="1880" y="1442"/>
                </a:lnTo>
                <a:lnTo>
                  <a:pt x="1880" y="1448"/>
                </a:lnTo>
                <a:lnTo>
                  <a:pt x="1882" y="1452"/>
                </a:lnTo>
                <a:lnTo>
                  <a:pt x="1880" y="1463"/>
                </a:lnTo>
                <a:lnTo>
                  <a:pt x="1880" y="1465"/>
                </a:lnTo>
                <a:lnTo>
                  <a:pt x="1882" y="1469"/>
                </a:lnTo>
                <a:lnTo>
                  <a:pt x="1880" y="1469"/>
                </a:lnTo>
                <a:lnTo>
                  <a:pt x="1880" y="1471"/>
                </a:lnTo>
                <a:lnTo>
                  <a:pt x="1882" y="1471"/>
                </a:lnTo>
                <a:lnTo>
                  <a:pt x="1882" y="1473"/>
                </a:lnTo>
                <a:lnTo>
                  <a:pt x="1882" y="1477"/>
                </a:lnTo>
                <a:lnTo>
                  <a:pt x="1882" y="1478"/>
                </a:lnTo>
                <a:lnTo>
                  <a:pt x="1882" y="1482"/>
                </a:lnTo>
                <a:lnTo>
                  <a:pt x="1882" y="1486"/>
                </a:lnTo>
                <a:lnTo>
                  <a:pt x="1882" y="1490"/>
                </a:lnTo>
                <a:lnTo>
                  <a:pt x="1882" y="1494"/>
                </a:lnTo>
                <a:lnTo>
                  <a:pt x="1882" y="1496"/>
                </a:lnTo>
                <a:lnTo>
                  <a:pt x="1882" y="1498"/>
                </a:lnTo>
                <a:lnTo>
                  <a:pt x="1882" y="1502"/>
                </a:lnTo>
                <a:lnTo>
                  <a:pt x="1882" y="1505"/>
                </a:lnTo>
                <a:lnTo>
                  <a:pt x="1882" y="1507"/>
                </a:lnTo>
                <a:lnTo>
                  <a:pt x="1882" y="1513"/>
                </a:lnTo>
                <a:lnTo>
                  <a:pt x="1882" y="1519"/>
                </a:lnTo>
                <a:lnTo>
                  <a:pt x="1882" y="1521"/>
                </a:lnTo>
                <a:lnTo>
                  <a:pt x="1882" y="1526"/>
                </a:lnTo>
                <a:lnTo>
                  <a:pt x="1882" y="1532"/>
                </a:lnTo>
                <a:lnTo>
                  <a:pt x="1882" y="1536"/>
                </a:lnTo>
                <a:lnTo>
                  <a:pt x="1882" y="1538"/>
                </a:lnTo>
                <a:lnTo>
                  <a:pt x="1882" y="1540"/>
                </a:lnTo>
                <a:lnTo>
                  <a:pt x="1882" y="1542"/>
                </a:lnTo>
                <a:lnTo>
                  <a:pt x="1882" y="1544"/>
                </a:lnTo>
                <a:lnTo>
                  <a:pt x="1882" y="1546"/>
                </a:lnTo>
                <a:lnTo>
                  <a:pt x="1882" y="1548"/>
                </a:lnTo>
                <a:lnTo>
                  <a:pt x="1882" y="1553"/>
                </a:lnTo>
                <a:lnTo>
                  <a:pt x="1882" y="1555"/>
                </a:lnTo>
                <a:lnTo>
                  <a:pt x="1882" y="1557"/>
                </a:lnTo>
                <a:lnTo>
                  <a:pt x="1882" y="1567"/>
                </a:lnTo>
                <a:lnTo>
                  <a:pt x="1882" y="1571"/>
                </a:lnTo>
                <a:lnTo>
                  <a:pt x="1882" y="1574"/>
                </a:lnTo>
                <a:lnTo>
                  <a:pt x="1882" y="1578"/>
                </a:lnTo>
                <a:lnTo>
                  <a:pt x="1882" y="1584"/>
                </a:lnTo>
                <a:lnTo>
                  <a:pt x="1882" y="1588"/>
                </a:lnTo>
                <a:lnTo>
                  <a:pt x="1882" y="1594"/>
                </a:lnTo>
                <a:lnTo>
                  <a:pt x="1882" y="1598"/>
                </a:lnTo>
                <a:lnTo>
                  <a:pt x="1882" y="1601"/>
                </a:lnTo>
                <a:lnTo>
                  <a:pt x="1882" y="1603"/>
                </a:lnTo>
                <a:lnTo>
                  <a:pt x="1882" y="1607"/>
                </a:lnTo>
                <a:lnTo>
                  <a:pt x="1882" y="1613"/>
                </a:lnTo>
                <a:lnTo>
                  <a:pt x="1882" y="1615"/>
                </a:lnTo>
                <a:lnTo>
                  <a:pt x="1882" y="1619"/>
                </a:lnTo>
                <a:lnTo>
                  <a:pt x="1882" y="1624"/>
                </a:lnTo>
                <a:lnTo>
                  <a:pt x="1882" y="1628"/>
                </a:lnTo>
                <a:lnTo>
                  <a:pt x="1882" y="1630"/>
                </a:lnTo>
                <a:lnTo>
                  <a:pt x="1882" y="1644"/>
                </a:lnTo>
                <a:lnTo>
                  <a:pt x="1882" y="1647"/>
                </a:lnTo>
                <a:lnTo>
                  <a:pt x="1882" y="1649"/>
                </a:lnTo>
                <a:lnTo>
                  <a:pt x="1882" y="1657"/>
                </a:lnTo>
                <a:lnTo>
                  <a:pt x="1882" y="1665"/>
                </a:lnTo>
                <a:lnTo>
                  <a:pt x="1882" y="1667"/>
                </a:lnTo>
                <a:lnTo>
                  <a:pt x="1882" y="1670"/>
                </a:lnTo>
                <a:lnTo>
                  <a:pt x="1882" y="1678"/>
                </a:lnTo>
                <a:lnTo>
                  <a:pt x="1882" y="1680"/>
                </a:lnTo>
                <a:lnTo>
                  <a:pt x="1882" y="1684"/>
                </a:lnTo>
                <a:lnTo>
                  <a:pt x="1882" y="1688"/>
                </a:lnTo>
                <a:lnTo>
                  <a:pt x="1882" y="1690"/>
                </a:lnTo>
                <a:lnTo>
                  <a:pt x="1882" y="1692"/>
                </a:lnTo>
                <a:lnTo>
                  <a:pt x="1882" y="1695"/>
                </a:lnTo>
                <a:lnTo>
                  <a:pt x="1882" y="1697"/>
                </a:lnTo>
                <a:lnTo>
                  <a:pt x="1882" y="1701"/>
                </a:lnTo>
                <a:lnTo>
                  <a:pt x="1882" y="1707"/>
                </a:lnTo>
                <a:lnTo>
                  <a:pt x="1882" y="1709"/>
                </a:lnTo>
                <a:lnTo>
                  <a:pt x="1882" y="1713"/>
                </a:lnTo>
                <a:lnTo>
                  <a:pt x="1882" y="1717"/>
                </a:lnTo>
                <a:lnTo>
                  <a:pt x="1882" y="1718"/>
                </a:lnTo>
                <a:lnTo>
                  <a:pt x="1882" y="1720"/>
                </a:lnTo>
                <a:lnTo>
                  <a:pt x="1882" y="1724"/>
                </a:lnTo>
                <a:lnTo>
                  <a:pt x="1882" y="1726"/>
                </a:lnTo>
                <a:lnTo>
                  <a:pt x="1882" y="1728"/>
                </a:lnTo>
                <a:lnTo>
                  <a:pt x="1882" y="1730"/>
                </a:lnTo>
                <a:lnTo>
                  <a:pt x="1882" y="1732"/>
                </a:lnTo>
                <a:lnTo>
                  <a:pt x="1882" y="1736"/>
                </a:lnTo>
                <a:lnTo>
                  <a:pt x="1882" y="1740"/>
                </a:lnTo>
                <a:lnTo>
                  <a:pt x="1882" y="1742"/>
                </a:lnTo>
                <a:lnTo>
                  <a:pt x="1880" y="1745"/>
                </a:lnTo>
                <a:lnTo>
                  <a:pt x="1880" y="1747"/>
                </a:lnTo>
                <a:lnTo>
                  <a:pt x="1880" y="1749"/>
                </a:lnTo>
                <a:lnTo>
                  <a:pt x="1880" y="1751"/>
                </a:lnTo>
                <a:lnTo>
                  <a:pt x="1880" y="1753"/>
                </a:lnTo>
                <a:lnTo>
                  <a:pt x="1880" y="1755"/>
                </a:lnTo>
                <a:lnTo>
                  <a:pt x="1880" y="1757"/>
                </a:lnTo>
                <a:lnTo>
                  <a:pt x="1880" y="1759"/>
                </a:lnTo>
                <a:lnTo>
                  <a:pt x="1880" y="1763"/>
                </a:lnTo>
                <a:lnTo>
                  <a:pt x="1880" y="1765"/>
                </a:lnTo>
                <a:lnTo>
                  <a:pt x="1880" y="1768"/>
                </a:lnTo>
                <a:lnTo>
                  <a:pt x="1880" y="1770"/>
                </a:lnTo>
                <a:lnTo>
                  <a:pt x="1880" y="1776"/>
                </a:lnTo>
                <a:lnTo>
                  <a:pt x="1880" y="1778"/>
                </a:lnTo>
                <a:lnTo>
                  <a:pt x="1880" y="1782"/>
                </a:lnTo>
                <a:lnTo>
                  <a:pt x="1880" y="1786"/>
                </a:lnTo>
                <a:lnTo>
                  <a:pt x="1880" y="1788"/>
                </a:lnTo>
                <a:lnTo>
                  <a:pt x="1880" y="1790"/>
                </a:lnTo>
                <a:lnTo>
                  <a:pt x="1880" y="1793"/>
                </a:lnTo>
                <a:lnTo>
                  <a:pt x="1880" y="1795"/>
                </a:lnTo>
                <a:lnTo>
                  <a:pt x="1880" y="1797"/>
                </a:lnTo>
                <a:lnTo>
                  <a:pt x="1880" y="1805"/>
                </a:lnTo>
                <a:lnTo>
                  <a:pt x="1880" y="1807"/>
                </a:lnTo>
                <a:lnTo>
                  <a:pt x="1880" y="1811"/>
                </a:lnTo>
                <a:lnTo>
                  <a:pt x="1880" y="1813"/>
                </a:lnTo>
                <a:lnTo>
                  <a:pt x="1880" y="1814"/>
                </a:lnTo>
                <a:lnTo>
                  <a:pt x="1880" y="1818"/>
                </a:lnTo>
                <a:lnTo>
                  <a:pt x="1880" y="1822"/>
                </a:lnTo>
                <a:lnTo>
                  <a:pt x="1880" y="1826"/>
                </a:lnTo>
                <a:lnTo>
                  <a:pt x="1880" y="1828"/>
                </a:lnTo>
                <a:lnTo>
                  <a:pt x="1880" y="1832"/>
                </a:lnTo>
                <a:lnTo>
                  <a:pt x="1880" y="1834"/>
                </a:lnTo>
                <a:lnTo>
                  <a:pt x="1880" y="1836"/>
                </a:lnTo>
                <a:lnTo>
                  <a:pt x="1880" y="1841"/>
                </a:lnTo>
                <a:lnTo>
                  <a:pt x="1880" y="1843"/>
                </a:lnTo>
                <a:lnTo>
                  <a:pt x="1880" y="1847"/>
                </a:lnTo>
                <a:lnTo>
                  <a:pt x="1880" y="1851"/>
                </a:lnTo>
                <a:lnTo>
                  <a:pt x="1880" y="1855"/>
                </a:lnTo>
                <a:lnTo>
                  <a:pt x="1880" y="1857"/>
                </a:lnTo>
                <a:lnTo>
                  <a:pt x="1880" y="1859"/>
                </a:lnTo>
                <a:lnTo>
                  <a:pt x="1880" y="1862"/>
                </a:lnTo>
                <a:lnTo>
                  <a:pt x="1880" y="1864"/>
                </a:lnTo>
                <a:lnTo>
                  <a:pt x="1880" y="1868"/>
                </a:lnTo>
                <a:lnTo>
                  <a:pt x="1880" y="1870"/>
                </a:lnTo>
                <a:lnTo>
                  <a:pt x="1880" y="1874"/>
                </a:lnTo>
                <a:lnTo>
                  <a:pt x="1880" y="1876"/>
                </a:lnTo>
                <a:lnTo>
                  <a:pt x="1880" y="1878"/>
                </a:lnTo>
                <a:lnTo>
                  <a:pt x="1880" y="1880"/>
                </a:lnTo>
                <a:lnTo>
                  <a:pt x="1880" y="1884"/>
                </a:lnTo>
                <a:lnTo>
                  <a:pt x="1880" y="1886"/>
                </a:lnTo>
                <a:lnTo>
                  <a:pt x="1880" y="1891"/>
                </a:lnTo>
                <a:lnTo>
                  <a:pt x="1880" y="1893"/>
                </a:lnTo>
                <a:lnTo>
                  <a:pt x="1880" y="1897"/>
                </a:lnTo>
                <a:lnTo>
                  <a:pt x="1880" y="1899"/>
                </a:lnTo>
                <a:lnTo>
                  <a:pt x="1880" y="1903"/>
                </a:lnTo>
                <a:lnTo>
                  <a:pt x="1880" y="1905"/>
                </a:lnTo>
                <a:lnTo>
                  <a:pt x="1880" y="1909"/>
                </a:lnTo>
                <a:lnTo>
                  <a:pt x="1880" y="1914"/>
                </a:lnTo>
                <a:lnTo>
                  <a:pt x="1880" y="1918"/>
                </a:lnTo>
                <a:lnTo>
                  <a:pt x="1880" y="1920"/>
                </a:lnTo>
                <a:lnTo>
                  <a:pt x="1880" y="1926"/>
                </a:lnTo>
                <a:lnTo>
                  <a:pt x="1880" y="1930"/>
                </a:lnTo>
                <a:lnTo>
                  <a:pt x="1880" y="1932"/>
                </a:lnTo>
                <a:lnTo>
                  <a:pt x="1880" y="1933"/>
                </a:lnTo>
                <a:lnTo>
                  <a:pt x="1880" y="1937"/>
                </a:lnTo>
                <a:lnTo>
                  <a:pt x="1880" y="1943"/>
                </a:lnTo>
                <a:lnTo>
                  <a:pt x="1880" y="1947"/>
                </a:lnTo>
                <a:lnTo>
                  <a:pt x="1880" y="1953"/>
                </a:lnTo>
                <a:lnTo>
                  <a:pt x="1880" y="1955"/>
                </a:lnTo>
                <a:lnTo>
                  <a:pt x="1880" y="1968"/>
                </a:lnTo>
                <a:lnTo>
                  <a:pt x="1880" y="1974"/>
                </a:lnTo>
                <a:lnTo>
                  <a:pt x="1880" y="1978"/>
                </a:lnTo>
                <a:lnTo>
                  <a:pt x="1880" y="1981"/>
                </a:lnTo>
                <a:lnTo>
                  <a:pt x="1880" y="1987"/>
                </a:lnTo>
                <a:lnTo>
                  <a:pt x="1880" y="1989"/>
                </a:lnTo>
                <a:lnTo>
                  <a:pt x="1880" y="1993"/>
                </a:lnTo>
                <a:lnTo>
                  <a:pt x="1880" y="1995"/>
                </a:lnTo>
                <a:lnTo>
                  <a:pt x="1880" y="1997"/>
                </a:lnTo>
                <a:lnTo>
                  <a:pt x="1880" y="2001"/>
                </a:lnTo>
                <a:lnTo>
                  <a:pt x="1880" y="2005"/>
                </a:lnTo>
                <a:lnTo>
                  <a:pt x="1880" y="2008"/>
                </a:lnTo>
                <a:lnTo>
                  <a:pt x="1880" y="2010"/>
                </a:lnTo>
                <a:lnTo>
                  <a:pt x="1880" y="2014"/>
                </a:lnTo>
                <a:lnTo>
                  <a:pt x="1880" y="2020"/>
                </a:lnTo>
                <a:lnTo>
                  <a:pt x="1880" y="2028"/>
                </a:lnTo>
                <a:lnTo>
                  <a:pt x="1880" y="2033"/>
                </a:lnTo>
                <a:lnTo>
                  <a:pt x="1880" y="2037"/>
                </a:lnTo>
                <a:lnTo>
                  <a:pt x="1880" y="2041"/>
                </a:lnTo>
                <a:lnTo>
                  <a:pt x="1880" y="2045"/>
                </a:lnTo>
                <a:lnTo>
                  <a:pt x="1882" y="2062"/>
                </a:lnTo>
                <a:lnTo>
                  <a:pt x="1882" y="2064"/>
                </a:lnTo>
                <a:lnTo>
                  <a:pt x="1882" y="2066"/>
                </a:lnTo>
                <a:lnTo>
                  <a:pt x="1882" y="2070"/>
                </a:lnTo>
                <a:lnTo>
                  <a:pt x="1882" y="2083"/>
                </a:lnTo>
                <a:lnTo>
                  <a:pt x="1880" y="2087"/>
                </a:lnTo>
                <a:lnTo>
                  <a:pt x="1882" y="2095"/>
                </a:lnTo>
                <a:lnTo>
                  <a:pt x="1882" y="2108"/>
                </a:lnTo>
                <a:lnTo>
                  <a:pt x="1882" y="2110"/>
                </a:lnTo>
                <a:lnTo>
                  <a:pt x="1882" y="2112"/>
                </a:lnTo>
                <a:lnTo>
                  <a:pt x="1882" y="2114"/>
                </a:lnTo>
                <a:lnTo>
                  <a:pt x="1882" y="2116"/>
                </a:lnTo>
                <a:lnTo>
                  <a:pt x="1882" y="2118"/>
                </a:lnTo>
                <a:lnTo>
                  <a:pt x="1882" y="2120"/>
                </a:lnTo>
                <a:lnTo>
                  <a:pt x="1882" y="2122"/>
                </a:lnTo>
                <a:lnTo>
                  <a:pt x="1882" y="2125"/>
                </a:lnTo>
                <a:lnTo>
                  <a:pt x="1882" y="2131"/>
                </a:lnTo>
                <a:lnTo>
                  <a:pt x="1882" y="2135"/>
                </a:lnTo>
                <a:lnTo>
                  <a:pt x="1882" y="2143"/>
                </a:lnTo>
                <a:lnTo>
                  <a:pt x="1882" y="2145"/>
                </a:lnTo>
                <a:lnTo>
                  <a:pt x="1882" y="2149"/>
                </a:lnTo>
                <a:lnTo>
                  <a:pt x="1882" y="2154"/>
                </a:lnTo>
                <a:lnTo>
                  <a:pt x="1882" y="2160"/>
                </a:lnTo>
                <a:lnTo>
                  <a:pt x="1882" y="2164"/>
                </a:lnTo>
                <a:lnTo>
                  <a:pt x="1882" y="2166"/>
                </a:lnTo>
                <a:lnTo>
                  <a:pt x="1882" y="2172"/>
                </a:lnTo>
                <a:lnTo>
                  <a:pt x="1882" y="2179"/>
                </a:lnTo>
                <a:lnTo>
                  <a:pt x="1882" y="2181"/>
                </a:lnTo>
                <a:lnTo>
                  <a:pt x="1882" y="2189"/>
                </a:lnTo>
                <a:lnTo>
                  <a:pt x="1882" y="2195"/>
                </a:lnTo>
                <a:lnTo>
                  <a:pt x="1882" y="2200"/>
                </a:lnTo>
                <a:lnTo>
                  <a:pt x="1882" y="2208"/>
                </a:lnTo>
                <a:lnTo>
                  <a:pt x="1882" y="2212"/>
                </a:lnTo>
                <a:lnTo>
                  <a:pt x="1882" y="2214"/>
                </a:lnTo>
                <a:lnTo>
                  <a:pt x="1882" y="2218"/>
                </a:lnTo>
                <a:lnTo>
                  <a:pt x="1882" y="2221"/>
                </a:lnTo>
                <a:lnTo>
                  <a:pt x="1882" y="2229"/>
                </a:lnTo>
                <a:lnTo>
                  <a:pt x="1882" y="2235"/>
                </a:lnTo>
                <a:lnTo>
                  <a:pt x="1882" y="2237"/>
                </a:lnTo>
                <a:lnTo>
                  <a:pt x="1882" y="2241"/>
                </a:lnTo>
                <a:lnTo>
                  <a:pt x="1882" y="2243"/>
                </a:lnTo>
                <a:lnTo>
                  <a:pt x="1882" y="2246"/>
                </a:lnTo>
                <a:lnTo>
                  <a:pt x="1882" y="2248"/>
                </a:lnTo>
                <a:lnTo>
                  <a:pt x="1884" y="2252"/>
                </a:lnTo>
                <a:lnTo>
                  <a:pt x="1884" y="2254"/>
                </a:lnTo>
                <a:lnTo>
                  <a:pt x="1884" y="2258"/>
                </a:lnTo>
                <a:lnTo>
                  <a:pt x="1884" y="2264"/>
                </a:lnTo>
                <a:lnTo>
                  <a:pt x="1884" y="2268"/>
                </a:lnTo>
                <a:lnTo>
                  <a:pt x="1884" y="2275"/>
                </a:lnTo>
                <a:lnTo>
                  <a:pt x="1884" y="2281"/>
                </a:lnTo>
                <a:lnTo>
                  <a:pt x="1884" y="2287"/>
                </a:lnTo>
                <a:lnTo>
                  <a:pt x="1884" y="2289"/>
                </a:lnTo>
                <a:lnTo>
                  <a:pt x="1884" y="2293"/>
                </a:lnTo>
                <a:lnTo>
                  <a:pt x="1884" y="2296"/>
                </a:lnTo>
                <a:lnTo>
                  <a:pt x="1882" y="2304"/>
                </a:lnTo>
                <a:lnTo>
                  <a:pt x="1882" y="2308"/>
                </a:lnTo>
                <a:lnTo>
                  <a:pt x="1884" y="2314"/>
                </a:lnTo>
                <a:lnTo>
                  <a:pt x="1884" y="2316"/>
                </a:lnTo>
                <a:lnTo>
                  <a:pt x="1882" y="2317"/>
                </a:lnTo>
                <a:lnTo>
                  <a:pt x="1882" y="2319"/>
                </a:lnTo>
                <a:lnTo>
                  <a:pt x="1882" y="2321"/>
                </a:lnTo>
                <a:lnTo>
                  <a:pt x="1882" y="2323"/>
                </a:lnTo>
                <a:lnTo>
                  <a:pt x="1882" y="2325"/>
                </a:lnTo>
                <a:lnTo>
                  <a:pt x="1882" y="2327"/>
                </a:lnTo>
                <a:lnTo>
                  <a:pt x="1882" y="2331"/>
                </a:lnTo>
                <a:lnTo>
                  <a:pt x="1882" y="2333"/>
                </a:lnTo>
                <a:lnTo>
                  <a:pt x="1882" y="2337"/>
                </a:lnTo>
                <a:lnTo>
                  <a:pt x="1884" y="2341"/>
                </a:lnTo>
                <a:lnTo>
                  <a:pt x="1884" y="2342"/>
                </a:lnTo>
                <a:lnTo>
                  <a:pt x="1884" y="2348"/>
                </a:lnTo>
                <a:lnTo>
                  <a:pt x="1884" y="2352"/>
                </a:lnTo>
                <a:lnTo>
                  <a:pt x="1884" y="2356"/>
                </a:lnTo>
                <a:lnTo>
                  <a:pt x="1884" y="2358"/>
                </a:lnTo>
                <a:lnTo>
                  <a:pt x="1884" y="2360"/>
                </a:lnTo>
                <a:lnTo>
                  <a:pt x="1884" y="2362"/>
                </a:lnTo>
                <a:lnTo>
                  <a:pt x="1884" y="2364"/>
                </a:lnTo>
                <a:lnTo>
                  <a:pt x="1882" y="2364"/>
                </a:lnTo>
                <a:lnTo>
                  <a:pt x="1880" y="2364"/>
                </a:lnTo>
                <a:lnTo>
                  <a:pt x="1880" y="2365"/>
                </a:lnTo>
                <a:lnTo>
                  <a:pt x="1878" y="2365"/>
                </a:lnTo>
                <a:lnTo>
                  <a:pt x="1876" y="2367"/>
                </a:lnTo>
                <a:lnTo>
                  <a:pt x="1876" y="2369"/>
                </a:lnTo>
                <a:lnTo>
                  <a:pt x="1876" y="2371"/>
                </a:lnTo>
                <a:lnTo>
                  <a:pt x="1874" y="2373"/>
                </a:lnTo>
                <a:lnTo>
                  <a:pt x="1874" y="2375"/>
                </a:lnTo>
                <a:lnTo>
                  <a:pt x="1872" y="2377"/>
                </a:lnTo>
                <a:lnTo>
                  <a:pt x="1870" y="2379"/>
                </a:lnTo>
                <a:lnTo>
                  <a:pt x="1870" y="2381"/>
                </a:lnTo>
                <a:lnTo>
                  <a:pt x="1870" y="2383"/>
                </a:lnTo>
                <a:lnTo>
                  <a:pt x="1868" y="2383"/>
                </a:lnTo>
                <a:lnTo>
                  <a:pt x="1868" y="2385"/>
                </a:lnTo>
                <a:lnTo>
                  <a:pt x="1868" y="2387"/>
                </a:lnTo>
                <a:lnTo>
                  <a:pt x="1866" y="2390"/>
                </a:lnTo>
                <a:lnTo>
                  <a:pt x="1865" y="2392"/>
                </a:lnTo>
                <a:lnTo>
                  <a:pt x="1863" y="2392"/>
                </a:lnTo>
                <a:lnTo>
                  <a:pt x="1861" y="2394"/>
                </a:lnTo>
                <a:lnTo>
                  <a:pt x="1859" y="2394"/>
                </a:lnTo>
                <a:lnTo>
                  <a:pt x="1859" y="2396"/>
                </a:lnTo>
                <a:lnTo>
                  <a:pt x="1859" y="2398"/>
                </a:lnTo>
                <a:lnTo>
                  <a:pt x="1861" y="2400"/>
                </a:lnTo>
                <a:lnTo>
                  <a:pt x="1861" y="2402"/>
                </a:lnTo>
                <a:lnTo>
                  <a:pt x="1861" y="2404"/>
                </a:lnTo>
                <a:lnTo>
                  <a:pt x="1859" y="2404"/>
                </a:lnTo>
                <a:lnTo>
                  <a:pt x="1859" y="2406"/>
                </a:lnTo>
                <a:lnTo>
                  <a:pt x="1857" y="2410"/>
                </a:lnTo>
                <a:lnTo>
                  <a:pt x="1855" y="2412"/>
                </a:lnTo>
                <a:lnTo>
                  <a:pt x="1855" y="2413"/>
                </a:lnTo>
                <a:lnTo>
                  <a:pt x="1855" y="2415"/>
                </a:lnTo>
                <a:lnTo>
                  <a:pt x="1853" y="2417"/>
                </a:lnTo>
                <a:lnTo>
                  <a:pt x="1853" y="2419"/>
                </a:lnTo>
                <a:lnTo>
                  <a:pt x="1855" y="2419"/>
                </a:lnTo>
                <a:lnTo>
                  <a:pt x="1855" y="2421"/>
                </a:lnTo>
                <a:lnTo>
                  <a:pt x="1853" y="2423"/>
                </a:lnTo>
                <a:lnTo>
                  <a:pt x="1853" y="2425"/>
                </a:lnTo>
                <a:lnTo>
                  <a:pt x="1851" y="2425"/>
                </a:lnTo>
                <a:lnTo>
                  <a:pt x="1851" y="2427"/>
                </a:lnTo>
                <a:lnTo>
                  <a:pt x="1849" y="2429"/>
                </a:lnTo>
                <a:lnTo>
                  <a:pt x="1847" y="2429"/>
                </a:lnTo>
                <a:lnTo>
                  <a:pt x="1845" y="2429"/>
                </a:lnTo>
                <a:lnTo>
                  <a:pt x="1843" y="2429"/>
                </a:lnTo>
                <a:lnTo>
                  <a:pt x="1841" y="2429"/>
                </a:lnTo>
                <a:lnTo>
                  <a:pt x="1840" y="2429"/>
                </a:lnTo>
                <a:lnTo>
                  <a:pt x="1838" y="2429"/>
                </a:lnTo>
                <a:lnTo>
                  <a:pt x="1836" y="2431"/>
                </a:lnTo>
                <a:lnTo>
                  <a:pt x="1834" y="2431"/>
                </a:lnTo>
                <a:lnTo>
                  <a:pt x="1832" y="2433"/>
                </a:lnTo>
                <a:lnTo>
                  <a:pt x="1830" y="2433"/>
                </a:lnTo>
                <a:lnTo>
                  <a:pt x="1828" y="2433"/>
                </a:lnTo>
                <a:lnTo>
                  <a:pt x="1826" y="2433"/>
                </a:lnTo>
                <a:lnTo>
                  <a:pt x="1824" y="2433"/>
                </a:lnTo>
                <a:lnTo>
                  <a:pt x="1822" y="2433"/>
                </a:lnTo>
                <a:lnTo>
                  <a:pt x="1820" y="2433"/>
                </a:lnTo>
                <a:lnTo>
                  <a:pt x="1818" y="2433"/>
                </a:lnTo>
                <a:lnTo>
                  <a:pt x="1818" y="2431"/>
                </a:lnTo>
                <a:lnTo>
                  <a:pt x="1815" y="2429"/>
                </a:lnTo>
                <a:lnTo>
                  <a:pt x="1813" y="2427"/>
                </a:lnTo>
                <a:lnTo>
                  <a:pt x="1813" y="2425"/>
                </a:lnTo>
                <a:lnTo>
                  <a:pt x="1813" y="2423"/>
                </a:lnTo>
                <a:lnTo>
                  <a:pt x="1811" y="2421"/>
                </a:lnTo>
                <a:lnTo>
                  <a:pt x="1809" y="2421"/>
                </a:lnTo>
                <a:lnTo>
                  <a:pt x="1807" y="2419"/>
                </a:lnTo>
                <a:lnTo>
                  <a:pt x="1805" y="2419"/>
                </a:lnTo>
                <a:lnTo>
                  <a:pt x="1805" y="2417"/>
                </a:lnTo>
                <a:lnTo>
                  <a:pt x="1803" y="2417"/>
                </a:lnTo>
                <a:lnTo>
                  <a:pt x="1803" y="2415"/>
                </a:lnTo>
                <a:lnTo>
                  <a:pt x="1801" y="2415"/>
                </a:lnTo>
                <a:lnTo>
                  <a:pt x="1799" y="2415"/>
                </a:lnTo>
                <a:lnTo>
                  <a:pt x="1797" y="2415"/>
                </a:lnTo>
                <a:lnTo>
                  <a:pt x="1797" y="2413"/>
                </a:lnTo>
                <a:lnTo>
                  <a:pt x="1799" y="2412"/>
                </a:lnTo>
                <a:lnTo>
                  <a:pt x="1801" y="2410"/>
                </a:lnTo>
                <a:lnTo>
                  <a:pt x="1801" y="2408"/>
                </a:lnTo>
                <a:lnTo>
                  <a:pt x="1799" y="2408"/>
                </a:lnTo>
                <a:lnTo>
                  <a:pt x="1799" y="2406"/>
                </a:lnTo>
                <a:lnTo>
                  <a:pt x="1797" y="2404"/>
                </a:lnTo>
                <a:lnTo>
                  <a:pt x="1797" y="2402"/>
                </a:lnTo>
                <a:lnTo>
                  <a:pt x="1795" y="2402"/>
                </a:lnTo>
                <a:lnTo>
                  <a:pt x="1795" y="2400"/>
                </a:lnTo>
                <a:lnTo>
                  <a:pt x="1795" y="2398"/>
                </a:lnTo>
                <a:lnTo>
                  <a:pt x="1793" y="2398"/>
                </a:lnTo>
                <a:lnTo>
                  <a:pt x="1793" y="2396"/>
                </a:lnTo>
                <a:lnTo>
                  <a:pt x="1792" y="2396"/>
                </a:lnTo>
                <a:lnTo>
                  <a:pt x="1790" y="2396"/>
                </a:lnTo>
                <a:lnTo>
                  <a:pt x="1790" y="2394"/>
                </a:lnTo>
                <a:lnTo>
                  <a:pt x="1788" y="2392"/>
                </a:lnTo>
                <a:lnTo>
                  <a:pt x="1786" y="2390"/>
                </a:lnTo>
                <a:lnTo>
                  <a:pt x="1784" y="2390"/>
                </a:lnTo>
                <a:lnTo>
                  <a:pt x="1784" y="2389"/>
                </a:lnTo>
                <a:lnTo>
                  <a:pt x="1782" y="2387"/>
                </a:lnTo>
                <a:lnTo>
                  <a:pt x="1782" y="2385"/>
                </a:lnTo>
                <a:lnTo>
                  <a:pt x="1780" y="2385"/>
                </a:lnTo>
                <a:lnTo>
                  <a:pt x="1780" y="2383"/>
                </a:lnTo>
                <a:lnTo>
                  <a:pt x="1778" y="2383"/>
                </a:lnTo>
                <a:lnTo>
                  <a:pt x="1776" y="2383"/>
                </a:lnTo>
                <a:lnTo>
                  <a:pt x="1774" y="2383"/>
                </a:lnTo>
                <a:lnTo>
                  <a:pt x="1772" y="2383"/>
                </a:lnTo>
                <a:lnTo>
                  <a:pt x="1770" y="2381"/>
                </a:lnTo>
                <a:lnTo>
                  <a:pt x="1768" y="2381"/>
                </a:lnTo>
                <a:lnTo>
                  <a:pt x="1767" y="2381"/>
                </a:lnTo>
                <a:lnTo>
                  <a:pt x="1767" y="2383"/>
                </a:lnTo>
                <a:lnTo>
                  <a:pt x="1765" y="2383"/>
                </a:lnTo>
                <a:lnTo>
                  <a:pt x="1763" y="2385"/>
                </a:lnTo>
                <a:lnTo>
                  <a:pt x="1761" y="2387"/>
                </a:lnTo>
                <a:lnTo>
                  <a:pt x="1759" y="2387"/>
                </a:lnTo>
                <a:lnTo>
                  <a:pt x="1759" y="2389"/>
                </a:lnTo>
                <a:lnTo>
                  <a:pt x="1757" y="2389"/>
                </a:lnTo>
                <a:lnTo>
                  <a:pt x="1757" y="2390"/>
                </a:lnTo>
                <a:lnTo>
                  <a:pt x="1755" y="2389"/>
                </a:lnTo>
                <a:lnTo>
                  <a:pt x="1753" y="2387"/>
                </a:lnTo>
                <a:lnTo>
                  <a:pt x="1753" y="2385"/>
                </a:lnTo>
                <a:lnTo>
                  <a:pt x="1751" y="2385"/>
                </a:lnTo>
                <a:lnTo>
                  <a:pt x="1749" y="2385"/>
                </a:lnTo>
                <a:lnTo>
                  <a:pt x="1745" y="2387"/>
                </a:lnTo>
                <a:lnTo>
                  <a:pt x="1744" y="2389"/>
                </a:lnTo>
                <a:lnTo>
                  <a:pt x="1742" y="2389"/>
                </a:lnTo>
                <a:lnTo>
                  <a:pt x="1740" y="2389"/>
                </a:lnTo>
                <a:lnTo>
                  <a:pt x="1738" y="2389"/>
                </a:lnTo>
                <a:lnTo>
                  <a:pt x="1736" y="2389"/>
                </a:lnTo>
                <a:lnTo>
                  <a:pt x="1736" y="2387"/>
                </a:lnTo>
                <a:lnTo>
                  <a:pt x="1736" y="2385"/>
                </a:lnTo>
                <a:lnTo>
                  <a:pt x="1738" y="2385"/>
                </a:lnTo>
                <a:lnTo>
                  <a:pt x="1740" y="2383"/>
                </a:lnTo>
                <a:lnTo>
                  <a:pt x="1738" y="2383"/>
                </a:lnTo>
                <a:lnTo>
                  <a:pt x="1736" y="2381"/>
                </a:lnTo>
                <a:lnTo>
                  <a:pt x="1736" y="2379"/>
                </a:lnTo>
                <a:lnTo>
                  <a:pt x="1734" y="2379"/>
                </a:lnTo>
                <a:lnTo>
                  <a:pt x="1730" y="2381"/>
                </a:lnTo>
                <a:lnTo>
                  <a:pt x="1728" y="2381"/>
                </a:lnTo>
                <a:lnTo>
                  <a:pt x="1728" y="2379"/>
                </a:lnTo>
                <a:lnTo>
                  <a:pt x="1726" y="2379"/>
                </a:lnTo>
                <a:lnTo>
                  <a:pt x="1724" y="2379"/>
                </a:lnTo>
                <a:lnTo>
                  <a:pt x="1722" y="2379"/>
                </a:lnTo>
                <a:lnTo>
                  <a:pt x="1720" y="2379"/>
                </a:lnTo>
                <a:lnTo>
                  <a:pt x="1719" y="2379"/>
                </a:lnTo>
                <a:lnTo>
                  <a:pt x="1717" y="2379"/>
                </a:lnTo>
                <a:lnTo>
                  <a:pt x="1715" y="2381"/>
                </a:lnTo>
                <a:lnTo>
                  <a:pt x="1713" y="2381"/>
                </a:lnTo>
                <a:lnTo>
                  <a:pt x="1713" y="2383"/>
                </a:lnTo>
                <a:lnTo>
                  <a:pt x="1711" y="2383"/>
                </a:lnTo>
                <a:lnTo>
                  <a:pt x="1709" y="2383"/>
                </a:lnTo>
                <a:lnTo>
                  <a:pt x="1707" y="2383"/>
                </a:lnTo>
                <a:lnTo>
                  <a:pt x="1705" y="2385"/>
                </a:lnTo>
                <a:lnTo>
                  <a:pt x="1705" y="2387"/>
                </a:lnTo>
                <a:lnTo>
                  <a:pt x="1703" y="2387"/>
                </a:lnTo>
                <a:lnTo>
                  <a:pt x="1703" y="2389"/>
                </a:lnTo>
                <a:lnTo>
                  <a:pt x="1701" y="2389"/>
                </a:lnTo>
                <a:lnTo>
                  <a:pt x="1701" y="2387"/>
                </a:lnTo>
                <a:lnTo>
                  <a:pt x="1699" y="2385"/>
                </a:lnTo>
                <a:lnTo>
                  <a:pt x="1699" y="2383"/>
                </a:lnTo>
                <a:lnTo>
                  <a:pt x="1697" y="2383"/>
                </a:lnTo>
                <a:lnTo>
                  <a:pt x="1697" y="2385"/>
                </a:lnTo>
                <a:lnTo>
                  <a:pt x="1696" y="2385"/>
                </a:lnTo>
                <a:lnTo>
                  <a:pt x="1696" y="2387"/>
                </a:lnTo>
                <a:lnTo>
                  <a:pt x="1694" y="2387"/>
                </a:lnTo>
                <a:lnTo>
                  <a:pt x="1692" y="2389"/>
                </a:lnTo>
                <a:lnTo>
                  <a:pt x="1690" y="2389"/>
                </a:lnTo>
                <a:lnTo>
                  <a:pt x="1690" y="2390"/>
                </a:lnTo>
                <a:lnTo>
                  <a:pt x="1688" y="2392"/>
                </a:lnTo>
                <a:lnTo>
                  <a:pt x="1686" y="2392"/>
                </a:lnTo>
                <a:lnTo>
                  <a:pt x="1684" y="2392"/>
                </a:lnTo>
                <a:lnTo>
                  <a:pt x="1684" y="2394"/>
                </a:lnTo>
                <a:lnTo>
                  <a:pt x="1682" y="2394"/>
                </a:lnTo>
                <a:lnTo>
                  <a:pt x="1682" y="2396"/>
                </a:lnTo>
                <a:lnTo>
                  <a:pt x="1680" y="2396"/>
                </a:lnTo>
                <a:lnTo>
                  <a:pt x="1680" y="2394"/>
                </a:lnTo>
                <a:lnTo>
                  <a:pt x="1678" y="2394"/>
                </a:lnTo>
                <a:lnTo>
                  <a:pt x="1676" y="2394"/>
                </a:lnTo>
                <a:lnTo>
                  <a:pt x="1676" y="2396"/>
                </a:lnTo>
                <a:lnTo>
                  <a:pt x="1674" y="2396"/>
                </a:lnTo>
                <a:lnTo>
                  <a:pt x="1672" y="2396"/>
                </a:lnTo>
                <a:lnTo>
                  <a:pt x="1671" y="2396"/>
                </a:lnTo>
                <a:lnTo>
                  <a:pt x="1669" y="2396"/>
                </a:lnTo>
                <a:lnTo>
                  <a:pt x="1667" y="2396"/>
                </a:lnTo>
                <a:lnTo>
                  <a:pt x="1667" y="2398"/>
                </a:lnTo>
                <a:lnTo>
                  <a:pt x="1665" y="2398"/>
                </a:lnTo>
                <a:lnTo>
                  <a:pt x="1663" y="2398"/>
                </a:lnTo>
                <a:lnTo>
                  <a:pt x="1663" y="2400"/>
                </a:lnTo>
                <a:lnTo>
                  <a:pt x="1661" y="2400"/>
                </a:lnTo>
                <a:lnTo>
                  <a:pt x="1661" y="2402"/>
                </a:lnTo>
                <a:lnTo>
                  <a:pt x="1659" y="2402"/>
                </a:lnTo>
                <a:lnTo>
                  <a:pt x="1659" y="2404"/>
                </a:lnTo>
                <a:lnTo>
                  <a:pt x="1659" y="2406"/>
                </a:lnTo>
                <a:lnTo>
                  <a:pt x="1659" y="2408"/>
                </a:lnTo>
                <a:lnTo>
                  <a:pt x="1661" y="2410"/>
                </a:lnTo>
                <a:lnTo>
                  <a:pt x="1663" y="2412"/>
                </a:lnTo>
                <a:lnTo>
                  <a:pt x="1663" y="2413"/>
                </a:lnTo>
                <a:lnTo>
                  <a:pt x="1665" y="2415"/>
                </a:lnTo>
                <a:lnTo>
                  <a:pt x="1665" y="2417"/>
                </a:lnTo>
                <a:lnTo>
                  <a:pt x="1665" y="2419"/>
                </a:lnTo>
                <a:lnTo>
                  <a:pt x="1663" y="2419"/>
                </a:lnTo>
                <a:lnTo>
                  <a:pt x="1663" y="2421"/>
                </a:lnTo>
                <a:lnTo>
                  <a:pt x="1663" y="2423"/>
                </a:lnTo>
                <a:lnTo>
                  <a:pt x="1665" y="2423"/>
                </a:lnTo>
                <a:lnTo>
                  <a:pt x="1667" y="2425"/>
                </a:lnTo>
                <a:lnTo>
                  <a:pt x="1669" y="2427"/>
                </a:lnTo>
                <a:lnTo>
                  <a:pt x="1669" y="2429"/>
                </a:lnTo>
                <a:lnTo>
                  <a:pt x="1667" y="2431"/>
                </a:lnTo>
                <a:lnTo>
                  <a:pt x="1665" y="2431"/>
                </a:lnTo>
                <a:lnTo>
                  <a:pt x="1665" y="2433"/>
                </a:lnTo>
                <a:lnTo>
                  <a:pt x="1663" y="2433"/>
                </a:lnTo>
                <a:lnTo>
                  <a:pt x="1663" y="2435"/>
                </a:lnTo>
                <a:lnTo>
                  <a:pt x="1663" y="2437"/>
                </a:lnTo>
                <a:lnTo>
                  <a:pt x="1663" y="2438"/>
                </a:lnTo>
                <a:lnTo>
                  <a:pt x="1663" y="2440"/>
                </a:lnTo>
                <a:lnTo>
                  <a:pt x="1663" y="2442"/>
                </a:lnTo>
                <a:lnTo>
                  <a:pt x="1663" y="2444"/>
                </a:lnTo>
                <a:lnTo>
                  <a:pt x="1663" y="2448"/>
                </a:lnTo>
                <a:lnTo>
                  <a:pt x="1665" y="2450"/>
                </a:lnTo>
                <a:lnTo>
                  <a:pt x="1665" y="2452"/>
                </a:lnTo>
                <a:lnTo>
                  <a:pt x="1667" y="2452"/>
                </a:lnTo>
                <a:lnTo>
                  <a:pt x="1667" y="2454"/>
                </a:lnTo>
                <a:lnTo>
                  <a:pt x="1667" y="2456"/>
                </a:lnTo>
                <a:lnTo>
                  <a:pt x="1667" y="2458"/>
                </a:lnTo>
                <a:lnTo>
                  <a:pt x="1667" y="2460"/>
                </a:lnTo>
                <a:lnTo>
                  <a:pt x="1667" y="2461"/>
                </a:lnTo>
                <a:lnTo>
                  <a:pt x="1669" y="2463"/>
                </a:lnTo>
                <a:lnTo>
                  <a:pt x="1671" y="2463"/>
                </a:lnTo>
                <a:lnTo>
                  <a:pt x="1671" y="2465"/>
                </a:lnTo>
                <a:lnTo>
                  <a:pt x="1672" y="2465"/>
                </a:lnTo>
                <a:lnTo>
                  <a:pt x="1672" y="2467"/>
                </a:lnTo>
                <a:lnTo>
                  <a:pt x="1674" y="2467"/>
                </a:lnTo>
                <a:lnTo>
                  <a:pt x="1674" y="2469"/>
                </a:lnTo>
                <a:lnTo>
                  <a:pt x="1672" y="2469"/>
                </a:lnTo>
                <a:lnTo>
                  <a:pt x="1672" y="2471"/>
                </a:lnTo>
                <a:lnTo>
                  <a:pt x="1672" y="2473"/>
                </a:lnTo>
                <a:lnTo>
                  <a:pt x="1674" y="2473"/>
                </a:lnTo>
                <a:lnTo>
                  <a:pt x="1674" y="2475"/>
                </a:lnTo>
                <a:lnTo>
                  <a:pt x="1676" y="2477"/>
                </a:lnTo>
                <a:lnTo>
                  <a:pt x="1676" y="2479"/>
                </a:lnTo>
                <a:lnTo>
                  <a:pt x="1678" y="2479"/>
                </a:lnTo>
                <a:lnTo>
                  <a:pt x="1678" y="2481"/>
                </a:lnTo>
                <a:lnTo>
                  <a:pt x="1680" y="2481"/>
                </a:lnTo>
                <a:lnTo>
                  <a:pt x="1682" y="2483"/>
                </a:lnTo>
                <a:lnTo>
                  <a:pt x="1682" y="2484"/>
                </a:lnTo>
                <a:lnTo>
                  <a:pt x="1684" y="2486"/>
                </a:lnTo>
                <a:lnTo>
                  <a:pt x="1686" y="2486"/>
                </a:lnTo>
                <a:lnTo>
                  <a:pt x="1688" y="2488"/>
                </a:lnTo>
                <a:lnTo>
                  <a:pt x="1688" y="2490"/>
                </a:lnTo>
                <a:lnTo>
                  <a:pt x="1686" y="2490"/>
                </a:lnTo>
                <a:lnTo>
                  <a:pt x="1684" y="2490"/>
                </a:lnTo>
                <a:lnTo>
                  <a:pt x="1684" y="2492"/>
                </a:lnTo>
                <a:lnTo>
                  <a:pt x="1682" y="2492"/>
                </a:lnTo>
                <a:lnTo>
                  <a:pt x="1680" y="2492"/>
                </a:lnTo>
                <a:lnTo>
                  <a:pt x="1678" y="2494"/>
                </a:lnTo>
                <a:lnTo>
                  <a:pt x="1678" y="2496"/>
                </a:lnTo>
                <a:lnTo>
                  <a:pt x="1676" y="2496"/>
                </a:lnTo>
                <a:lnTo>
                  <a:pt x="1674" y="2496"/>
                </a:lnTo>
                <a:lnTo>
                  <a:pt x="1674" y="2498"/>
                </a:lnTo>
                <a:lnTo>
                  <a:pt x="1674" y="2500"/>
                </a:lnTo>
                <a:lnTo>
                  <a:pt x="1674" y="2502"/>
                </a:lnTo>
                <a:lnTo>
                  <a:pt x="1676" y="2504"/>
                </a:lnTo>
                <a:lnTo>
                  <a:pt x="1678" y="2504"/>
                </a:lnTo>
                <a:lnTo>
                  <a:pt x="1676" y="2506"/>
                </a:lnTo>
                <a:lnTo>
                  <a:pt x="1676" y="2508"/>
                </a:lnTo>
                <a:lnTo>
                  <a:pt x="1674" y="2509"/>
                </a:lnTo>
                <a:lnTo>
                  <a:pt x="1674" y="2511"/>
                </a:lnTo>
                <a:lnTo>
                  <a:pt x="1672" y="2511"/>
                </a:lnTo>
                <a:lnTo>
                  <a:pt x="1672" y="2513"/>
                </a:lnTo>
                <a:lnTo>
                  <a:pt x="1672" y="2515"/>
                </a:lnTo>
                <a:lnTo>
                  <a:pt x="1674" y="2517"/>
                </a:lnTo>
                <a:lnTo>
                  <a:pt x="1674" y="2519"/>
                </a:lnTo>
                <a:lnTo>
                  <a:pt x="1676" y="2519"/>
                </a:lnTo>
                <a:lnTo>
                  <a:pt x="1676" y="2521"/>
                </a:lnTo>
                <a:lnTo>
                  <a:pt x="1676" y="2523"/>
                </a:lnTo>
                <a:lnTo>
                  <a:pt x="1676" y="2525"/>
                </a:lnTo>
                <a:lnTo>
                  <a:pt x="1676" y="2527"/>
                </a:lnTo>
                <a:lnTo>
                  <a:pt x="1676" y="2529"/>
                </a:lnTo>
                <a:lnTo>
                  <a:pt x="1676" y="2532"/>
                </a:lnTo>
                <a:lnTo>
                  <a:pt x="1678" y="2532"/>
                </a:lnTo>
                <a:lnTo>
                  <a:pt x="1678" y="2534"/>
                </a:lnTo>
                <a:lnTo>
                  <a:pt x="1676" y="2534"/>
                </a:lnTo>
                <a:lnTo>
                  <a:pt x="1676" y="2536"/>
                </a:lnTo>
                <a:lnTo>
                  <a:pt x="1676" y="2538"/>
                </a:lnTo>
                <a:lnTo>
                  <a:pt x="1676" y="2540"/>
                </a:lnTo>
                <a:lnTo>
                  <a:pt x="1676" y="2542"/>
                </a:lnTo>
                <a:lnTo>
                  <a:pt x="1676" y="2544"/>
                </a:lnTo>
                <a:lnTo>
                  <a:pt x="1676" y="2546"/>
                </a:lnTo>
                <a:lnTo>
                  <a:pt x="1674" y="2548"/>
                </a:lnTo>
                <a:lnTo>
                  <a:pt x="1674" y="2550"/>
                </a:lnTo>
                <a:lnTo>
                  <a:pt x="1674" y="2552"/>
                </a:lnTo>
                <a:lnTo>
                  <a:pt x="1674" y="2554"/>
                </a:lnTo>
                <a:lnTo>
                  <a:pt x="1674" y="2556"/>
                </a:lnTo>
                <a:lnTo>
                  <a:pt x="1676" y="2556"/>
                </a:lnTo>
                <a:lnTo>
                  <a:pt x="1676" y="2557"/>
                </a:lnTo>
                <a:lnTo>
                  <a:pt x="1678" y="2557"/>
                </a:lnTo>
                <a:lnTo>
                  <a:pt x="1680" y="2559"/>
                </a:lnTo>
                <a:lnTo>
                  <a:pt x="1682" y="2559"/>
                </a:lnTo>
                <a:lnTo>
                  <a:pt x="1682" y="2561"/>
                </a:lnTo>
                <a:lnTo>
                  <a:pt x="1682" y="2563"/>
                </a:lnTo>
                <a:lnTo>
                  <a:pt x="1682" y="2565"/>
                </a:lnTo>
                <a:lnTo>
                  <a:pt x="1680" y="2565"/>
                </a:lnTo>
                <a:lnTo>
                  <a:pt x="1680" y="2567"/>
                </a:lnTo>
                <a:lnTo>
                  <a:pt x="1678" y="2569"/>
                </a:lnTo>
                <a:lnTo>
                  <a:pt x="1678" y="2571"/>
                </a:lnTo>
                <a:lnTo>
                  <a:pt x="1678" y="2573"/>
                </a:lnTo>
                <a:lnTo>
                  <a:pt x="1680" y="2573"/>
                </a:lnTo>
                <a:lnTo>
                  <a:pt x="1678" y="2575"/>
                </a:lnTo>
                <a:lnTo>
                  <a:pt x="1680" y="2575"/>
                </a:lnTo>
                <a:lnTo>
                  <a:pt x="1680" y="2577"/>
                </a:lnTo>
                <a:lnTo>
                  <a:pt x="1682" y="2577"/>
                </a:lnTo>
                <a:lnTo>
                  <a:pt x="1682" y="2579"/>
                </a:lnTo>
                <a:lnTo>
                  <a:pt x="1684" y="2579"/>
                </a:lnTo>
                <a:lnTo>
                  <a:pt x="1684" y="2580"/>
                </a:lnTo>
                <a:lnTo>
                  <a:pt x="1686" y="2582"/>
                </a:lnTo>
                <a:lnTo>
                  <a:pt x="1686" y="2584"/>
                </a:lnTo>
                <a:lnTo>
                  <a:pt x="1686" y="2586"/>
                </a:lnTo>
                <a:lnTo>
                  <a:pt x="1688" y="2586"/>
                </a:lnTo>
                <a:lnTo>
                  <a:pt x="1690" y="2586"/>
                </a:lnTo>
                <a:lnTo>
                  <a:pt x="1690" y="2588"/>
                </a:lnTo>
                <a:lnTo>
                  <a:pt x="1690" y="2590"/>
                </a:lnTo>
                <a:lnTo>
                  <a:pt x="1690" y="2592"/>
                </a:lnTo>
                <a:lnTo>
                  <a:pt x="1690" y="2594"/>
                </a:lnTo>
                <a:lnTo>
                  <a:pt x="1690" y="2596"/>
                </a:lnTo>
                <a:lnTo>
                  <a:pt x="1690" y="2598"/>
                </a:lnTo>
                <a:lnTo>
                  <a:pt x="1688" y="2600"/>
                </a:lnTo>
                <a:lnTo>
                  <a:pt x="1686" y="2600"/>
                </a:lnTo>
                <a:lnTo>
                  <a:pt x="1684" y="2602"/>
                </a:lnTo>
                <a:lnTo>
                  <a:pt x="1684" y="2604"/>
                </a:lnTo>
                <a:lnTo>
                  <a:pt x="1686" y="2604"/>
                </a:lnTo>
                <a:lnTo>
                  <a:pt x="1686" y="2605"/>
                </a:lnTo>
                <a:lnTo>
                  <a:pt x="1688" y="2605"/>
                </a:lnTo>
                <a:lnTo>
                  <a:pt x="1688" y="2607"/>
                </a:lnTo>
                <a:lnTo>
                  <a:pt x="1688" y="2609"/>
                </a:lnTo>
                <a:lnTo>
                  <a:pt x="1688" y="2611"/>
                </a:lnTo>
                <a:lnTo>
                  <a:pt x="1688" y="2613"/>
                </a:lnTo>
                <a:lnTo>
                  <a:pt x="1688" y="2615"/>
                </a:lnTo>
                <a:lnTo>
                  <a:pt x="1688" y="2617"/>
                </a:lnTo>
                <a:lnTo>
                  <a:pt x="1690" y="2619"/>
                </a:lnTo>
                <a:lnTo>
                  <a:pt x="1690" y="2621"/>
                </a:lnTo>
                <a:lnTo>
                  <a:pt x="1688" y="2621"/>
                </a:lnTo>
                <a:lnTo>
                  <a:pt x="1688" y="2623"/>
                </a:lnTo>
                <a:lnTo>
                  <a:pt x="1688" y="2625"/>
                </a:lnTo>
                <a:lnTo>
                  <a:pt x="1686" y="2625"/>
                </a:lnTo>
                <a:lnTo>
                  <a:pt x="1684" y="2627"/>
                </a:lnTo>
                <a:lnTo>
                  <a:pt x="1682" y="2628"/>
                </a:lnTo>
                <a:lnTo>
                  <a:pt x="1682" y="2630"/>
                </a:lnTo>
                <a:lnTo>
                  <a:pt x="1682" y="2632"/>
                </a:lnTo>
                <a:lnTo>
                  <a:pt x="1682" y="2634"/>
                </a:lnTo>
                <a:lnTo>
                  <a:pt x="1684" y="2634"/>
                </a:lnTo>
                <a:lnTo>
                  <a:pt x="1684" y="2636"/>
                </a:lnTo>
                <a:lnTo>
                  <a:pt x="1684" y="2638"/>
                </a:lnTo>
                <a:lnTo>
                  <a:pt x="1684" y="2640"/>
                </a:lnTo>
                <a:lnTo>
                  <a:pt x="1684" y="2642"/>
                </a:lnTo>
                <a:lnTo>
                  <a:pt x="1684" y="2644"/>
                </a:lnTo>
                <a:lnTo>
                  <a:pt x="1686" y="2644"/>
                </a:lnTo>
                <a:lnTo>
                  <a:pt x="1686" y="2646"/>
                </a:lnTo>
                <a:lnTo>
                  <a:pt x="1686" y="2648"/>
                </a:lnTo>
                <a:lnTo>
                  <a:pt x="1686" y="2650"/>
                </a:lnTo>
                <a:lnTo>
                  <a:pt x="1688" y="2650"/>
                </a:lnTo>
                <a:lnTo>
                  <a:pt x="1688" y="2652"/>
                </a:lnTo>
                <a:lnTo>
                  <a:pt x="1688" y="2653"/>
                </a:lnTo>
                <a:lnTo>
                  <a:pt x="1688" y="2655"/>
                </a:lnTo>
                <a:lnTo>
                  <a:pt x="1690" y="2655"/>
                </a:lnTo>
                <a:lnTo>
                  <a:pt x="1690" y="2657"/>
                </a:lnTo>
                <a:lnTo>
                  <a:pt x="1690" y="2659"/>
                </a:lnTo>
                <a:lnTo>
                  <a:pt x="1692" y="2661"/>
                </a:lnTo>
                <a:lnTo>
                  <a:pt x="1697" y="2667"/>
                </a:lnTo>
                <a:lnTo>
                  <a:pt x="1699" y="2667"/>
                </a:lnTo>
                <a:lnTo>
                  <a:pt x="1699" y="2669"/>
                </a:lnTo>
                <a:lnTo>
                  <a:pt x="1699" y="2671"/>
                </a:lnTo>
                <a:lnTo>
                  <a:pt x="1701" y="2673"/>
                </a:lnTo>
                <a:lnTo>
                  <a:pt x="1701" y="2676"/>
                </a:lnTo>
                <a:lnTo>
                  <a:pt x="1701" y="2678"/>
                </a:lnTo>
                <a:lnTo>
                  <a:pt x="1701" y="2680"/>
                </a:lnTo>
                <a:lnTo>
                  <a:pt x="1703" y="2680"/>
                </a:lnTo>
                <a:lnTo>
                  <a:pt x="1703" y="2682"/>
                </a:lnTo>
                <a:lnTo>
                  <a:pt x="1705" y="2684"/>
                </a:lnTo>
                <a:lnTo>
                  <a:pt x="1705" y="2686"/>
                </a:lnTo>
                <a:lnTo>
                  <a:pt x="1705" y="2688"/>
                </a:lnTo>
                <a:lnTo>
                  <a:pt x="1707" y="2690"/>
                </a:lnTo>
                <a:lnTo>
                  <a:pt x="1707" y="2692"/>
                </a:lnTo>
                <a:lnTo>
                  <a:pt x="1707" y="2694"/>
                </a:lnTo>
                <a:lnTo>
                  <a:pt x="1709" y="2698"/>
                </a:lnTo>
                <a:lnTo>
                  <a:pt x="1709" y="2700"/>
                </a:lnTo>
                <a:lnTo>
                  <a:pt x="1709" y="2701"/>
                </a:lnTo>
                <a:lnTo>
                  <a:pt x="1709" y="2707"/>
                </a:lnTo>
                <a:lnTo>
                  <a:pt x="1709" y="2709"/>
                </a:lnTo>
                <a:lnTo>
                  <a:pt x="1709" y="2711"/>
                </a:lnTo>
                <a:lnTo>
                  <a:pt x="1709" y="2713"/>
                </a:lnTo>
                <a:lnTo>
                  <a:pt x="1709" y="2715"/>
                </a:lnTo>
                <a:lnTo>
                  <a:pt x="1709" y="2717"/>
                </a:lnTo>
                <a:lnTo>
                  <a:pt x="1711" y="2719"/>
                </a:lnTo>
                <a:lnTo>
                  <a:pt x="1711" y="2721"/>
                </a:lnTo>
                <a:lnTo>
                  <a:pt x="1711" y="2723"/>
                </a:lnTo>
                <a:lnTo>
                  <a:pt x="1711" y="2724"/>
                </a:lnTo>
                <a:lnTo>
                  <a:pt x="1711" y="2726"/>
                </a:lnTo>
                <a:lnTo>
                  <a:pt x="1713" y="2726"/>
                </a:lnTo>
                <a:lnTo>
                  <a:pt x="1713" y="2728"/>
                </a:lnTo>
                <a:lnTo>
                  <a:pt x="1711" y="2728"/>
                </a:lnTo>
                <a:lnTo>
                  <a:pt x="1711" y="2730"/>
                </a:lnTo>
                <a:lnTo>
                  <a:pt x="1713" y="2730"/>
                </a:lnTo>
                <a:lnTo>
                  <a:pt x="1713" y="2732"/>
                </a:lnTo>
                <a:lnTo>
                  <a:pt x="1713" y="2734"/>
                </a:lnTo>
                <a:lnTo>
                  <a:pt x="1713" y="2736"/>
                </a:lnTo>
                <a:lnTo>
                  <a:pt x="1713" y="2738"/>
                </a:lnTo>
                <a:lnTo>
                  <a:pt x="1713" y="2740"/>
                </a:lnTo>
                <a:lnTo>
                  <a:pt x="1713" y="2742"/>
                </a:lnTo>
                <a:lnTo>
                  <a:pt x="1713" y="2744"/>
                </a:lnTo>
                <a:lnTo>
                  <a:pt x="1713" y="2746"/>
                </a:lnTo>
                <a:lnTo>
                  <a:pt x="1715" y="2746"/>
                </a:lnTo>
                <a:lnTo>
                  <a:pt x="1715" y="2748"/>
                </a:lnTo>
                <a:lnTo>
                  <a:pt x="1717" y="2748"/>
                </a:lnTo>
                <a:lnTo>
                  <a:pt x="1717" y="2749"/>
                </a:lnTo>
                <a:lnTo>
                  <a:pt x="1717" y="2751"/>
                </a:lnTo>
                <a:lnTo>
                  <a:pt x="1717" y="2753"/>
                </a:lnTo>
                <a:lnTo>
                  <a:pt x="1717" y="2755"/>
                </a:lnTo>
                <a:lnTo>
                  <a:pt x="1717" y="2757"/>
                </a:lnTo>
                <a:lnTo>
                  <a:pt x="1717" y="2759"/>
                </a:lnTo>
                <a:lnTo>
                  <a:pt x="1717" y="2761"/>
                </a:lnTo>
                <a:lnTo>
                  <a:pt x="1717" y="2763"/>
                </a:lnTo>
                <a:lnTo>
                  <a:pt x="1717" y="2765"/>
                </a:lnTo>
                <a:lnTo>
                  <a:pt x="1717" y="2767"/>
                </a:lnTo>
                <a:lnTo>
                  <a:pt x="1717" y="2769"/>
                </a:lnTo>
                <a:lnTo>
                  <a:pt x="1715" y="2771"/>
                </a:lnTo>
                <a:lnTo>
                  <a:pt x="1717" y="2772"/>
                </a:lnTo>
                <a:lnTo>
                  <a:pt x="1715" y="2774"/>
                </a:lnTo>
                <a:lnTo>
                  <a:pt x="1715" y="2776"/>
                </a:lnTo>
                <a:lnTo>
                  <a:pt x="1713" y="2776"/>
                </a:lnTo>
                <a:lnTo>
                  <a:pt x="1713" y="2778"/>
                </a:lnTo>
                <a:lnTo>
                  <a:pt x="1711" y="2778"/>
                </a:lnTo>
                <a:lnTo>
                  <a:pt x="1709" y="2778"/>
                </a:lnTo>
                <a:lnTo>
                  <a:pt x="1707" y="2780"/>
                </a:lnTo>
                <a:lnTo>
                  <a:pt x="1707" y="2778"/>
                </a:lnTo>
                <a:lnTo>
                  <a:pt x="1707" y="2780"/>
                </a:lnTo>
                <a:lnTo>
                  <a:pt x="1703" y="2778"/>
                </a:lnTo>
                <a:lnTo>
                  <a:pt x="1701" y="2778"/>
                </a:lnTo>
                <a:lnTo>
                  <a:pt x="1699" y="2780"/>
                </a:lnTo>
                <a:lnTo>
                  <a:pt x="1697" y="2780"/>
                </a:lnTo>
                <a:lnTo>
                  <a:pt x="1697" y="2782"/>
                </a:lnTo>
                <a:lnTo>
                  <a:pt x="1696" y="2782"/>
                </a:lnTo>
                <a:lnTo>
                  <a:pt x="1696" y="2784"/>
                </a:lnTo>
                <a:lnTo>
                  <a:pt x="1694" y="2784"/>
                </a:lnTo>
                <a:lnTo>
                  <a:pt x="1694" y="2786"/>
                </a:lnTo>
                <a:lnTo>
                  <a:pt x="1692" y="2786"/>
                </a:lnTo>
                <a:lnTo>
                  <a:pt x="1694" y="2788"/>
                </a:lnTo>
                <a:lnTo>
                  <a:pt x="1694" y="2790"/>
                </a:lnTo>
                <a:lnTo>
                  <a:pt x="1696" y="2790"/>
                </a:lnTo>
                <a:lnTo>
                  <a:pt x="1697" y="2790"/>
                </a:lnTo>
                <a:lnTo>
                  <a:pt x="1699" y="2792"/>
                </a:lnTo>
                <a:lnTo>
                  <a:pt x="1701" y="2794"/>
                </a:lnTo>
                <a:lnTo>
                  <a:pt x="1703" y="2794"/>
                </a:lnTo>
                <a:lnTo>
                  <a:pt x="1705" y="2796"/>
                </a:lnTo>
                <a:lnTo>
                  <a:pt x="1705" y="2797"/>
                </a:lnTo>
                <a:lnTo>
                  <a:pt x="1707" y="2799"/>
                </a:lnTo>
                <a:lnTo>
                  <a:pt x="1707" y="2801"/>
                </a:lnTo>
                <a:lnTo>
                  <a:pt x="1705" y="2803"/>
                </a:lnTo>
                <a:lnTo>
                  <a:pt x="1705" y="2805"/>
                </a:lnTo>
                <a:lnTo>
                  <a:pt x="1703" y="2805"/>
                </a:lnTo>
                <a:lnTo>
                  <a:pt x="1701" y="2805"/>
                </a:lnTo>
                <a:lnTo>
                  <a:pt x="1701" y="2807"/>
                </a:lnTo>
                <a:lnTo>
                  <a:pt x="1699" y="2809"/>
                </a:lnTo>
                <a:lnTo>
                  <a:pt x="1697" y="2809"/>
                </a:lnTo>
                <a:lnTo>
                  <a:pt x="1697" y="2811"/>
                </a:lnTo>
                <a:lnTo>
                  <a:pt x="1697" y="2813"/>
                </a:lnTo>
                <a:lnTo>
                  <a:pt x="1696" y="2813"/>
                </a:lnTo>
                <a:lnTo>
                  <a:pt x="1696" y="2815"/>
                </a:lnTo>
                <a:lnTo>
                  <a:pt x="1696" y="2817"/>
                </a:lnTo>
                <a:lnTo>
                  <a:pt x="1696" y="2819"/>
                </a:lnTo>
                <a:lnTo>
                  <a:pt x="1696" y="2820"/>
                </a:lnTo>
                <a:lnTo>
                  <a:pt x="1696" y="2822"/>
                </a:lnTo>
                <a:lnTo>
                  <a:pt x="1696" y="2824"/>
                </a:lnTo>
                <a:lnTo>
                  <a:pt x="1697" y="2826"/>
                </a:lnTo>
                <a:lnTo>
                  <a:pt x="1644" y="2772"/>
                </a:lnTo>
                <a:lnTo>
                  <a:pt x="1628" y="2757"/>
                </a:lnTo>
                <a:lnTo>
                  <a:pt x="1611" y="2740"/>
                </a:lnTo>
                <a:lnTo>
                  <a:pt x="1605" y="2736"/>
                </a:lnTo>
                <a:lnTo>
                  <a:pt x="1605" y="2734"/>
                </a:lnTo>
                <a:lnTo>
                  <a:pt x="1559" y="2692"/>
                </a:lnTo>
                <a:lnTo>
                  <a:pt x="1553" y="2684"/>
                </a:lnTo>
                <a:lnTo>
                  <a:pt x="1509" y="2642"/>
                </a:lnTo>
                <a:lnTo>
                  <a:pt x="1465" y="2598"/>
                </a:lnTo>
                <a:lnTo>
                  <a:pt x="1457" y="2592"/>
                </a:lnTo>
                <a:lnTo>
                  <a:pt x="1455" y="2590"/>
                </a:lnTo>
                <a:lnTo>
                  <a:pt x="1381" y="2517"/>
                </a:lnTo>
                <a:lnTo>
                  <a:pt x="1375" y="2511"/>
                </a:lnTo>
                <a:lnTo>
                  <a:pt x="1319" y="2458"/>
                </a:lnTo>
                <a:lnTo>
                  <a:pt x="1313" y="2452"/>
                </a:lnTo>
                <a:lnTo>
                  <a:pt x="1300" y="2438"/>
                </a:lnTo>
                <a:lnTo>
                  <a:pt x="1298" y="2438"/>
                </a:lnTo>
                <a:lnTo>
                  <a:pt x="1242" y="2385"/>
                </a:lnTo>
                <a:lnTo>
                  <a:pt x="1237" y="2379"/>
                </a:lnTo>
                <a:lnTo>
                  <a:pt x="1237" y="2377"/>
                </a:lnTo>
                <a:lnTo>
                  <a:pt x="1231" y="2373"/>
                </a:lnTo>
                <a:lnTo>
                  <a:pt x="1215" y="2358"/>
                </a:lnTo>
                <a:lnTo>
                  <a:pt x="1212" y="2356"/>
                </a:lnTo>
                <a:lnTo>
                  <a:pt x="1208" y="2350"/>
                </a:lnTo>
                <a:lnTo>
                  <a:pt x="1154" y="2300"/>
                </a:lnTo>
                <a:lnTo>
                  <a:pt x="1135" y="2281"/>
                </a:lnTo>
                <a:lnTo>
                  <a:pt x="1133" y="2279"/>
                </a:lnTo>
                <a:lnTo>
                  <a:pt x="1089" y="2237"/>
                </a:lnTo>
                <a:lnTo>
                  <a:pt x="1077" y="2227"/>
                </a:lnTo>
                <a:lnTo>
                  <a:pt x="1058" y="2208"/>
                </a:lnTo>
                <a:lnTo>
                  <a:pt x="972" y="2127"/>
                </a:lnTo>
                <a:lnTo>
                  <a:pt x="897" y="2056"/>
                </a:lnTo>
                <a:lnTo>
                  <a:pt x="860" y="2022"/>
                </a:lnTo>
                <a:lnTo>
                  <a:pt x="841" y="2005"/>
                </a:lnTo>
                <a:lnTo>
                  <a:pt x="833" y="1997"/>
                </a:lnTo>
                <a:lnTo>
                  <a:pt x="787" y="1955"/>
                </a:lnTo>
                <a:lnTo>
                  <a:pt x="687" y="1862"/>
                </a:lnTo>
                <a:lnTo>
                  <a:pt x="685" y="1859"/>
                </a:lnTo>
                <a:lnTo>
                  <a:pt x="664" y="1841"/>
                </a:lnTo>
                <a:lnTo>
                  <a:pt x="662" y="1839"/>
                </a:lnTo>
                <a:lnTo>
                  <a:pt x="653" y="1832"/>
                </a:lnTo>
                <a:lnTo>
                  <a:pt x="641" y="1818"/>
                </a:lnTo>
                <a:lnTo>
                  <a:pt x="612" y="1793"/>
                </a:lnTo>
                <a:lnTo>
                  <a:pt x="601" y="1784"/>
                </a:lnTo>
                <a:lnTo>
                  <a:pt x="599" y="1782"/>
                </a:lnTo>
                <a:lnTo>
                  <a:pt x="574" y="1757"/>
                </a:lnTo>
                <a:lnTo>
                  <a:pt x="541" y="1728"/>
                </a:lnTo>
                <a:lnTo>
                  <a:pt x="539" y="1726"/>
                </a:lnTo>
                <a:lnTo>
                  <a:pt x="507" y="1697"/>
                </a:lnTo>
                <a:lnTo>
                  <a:pt x="499" y="1690"/>
                </a:lnTo>
                <a:lnTo>
                  <a:pt x="497" y="1688"/>
                </a:lnTo>
                <a:lnTo>
                  <a:pt x="491" y="1684"/>
                </a:lnTo>
                <a:lnTo>
                  <a:pt x="463" y="1655"/>
                </a:lnTo>
                <a:lnTo>
                  <a:pt x="415" y="1613"/>
                </a:lnTo>
                <a:lnTo>
                  <a:pt x="382" y="1584"/>
                </a:lnTo>
                <a:lnTo>
                  <a:pt x="334" y="1542"/>
                </a:lnTo>
                <a:lnTo>
                  <a:pt x="334" y="1540"/>
                </a:lnTo>
                <a:lnTo>
                  <a:pt x="317" y="1525"/>
                </a:lnTo>
                <a:lnTo>
                  <a:pt x="305" y="1513"/>
                </a:lnTo>
                <a:lnTo>
                  <a:pt x="269" y="1482"/>
                </a:lnTo>
                <a:lnTo>
                  <a:pt x="269" y="1480"/>
                </a:lnTo>
                <a:lnTo>
                  <a:pt x="267" y="1480"/>
                </a:lnTo>
                <a:lnTo>
                  <a:pt x="215" y="1432"/>
                </a:lnTo>
                <a:lnTo>
                  <a:pt x="163" y="1386"/>
                </a:lnTo>
                <a:lnTo>
                  <a:pt x="152" y="1377"/>
                </a:lnTo>
                <a:lnTo>
                  <a:pt x="146" y="1373"/>
                </a:lnTo>
                <a:lnTo>
                  <a:pt x="146" y="1371"/>
                </a:lnTo>
                <a:lnTo>
                  <a:pt x="136" y="1363"/>
                </a:lnTo>
                <a:lnTo>
                  <a:pt x="134" y="1361"/>
                </a:lnTo>
                <a:lnTo>
                  <a:pt x="107" y="1338"/>
                </a:lnTo>
                <a:lnTo>
                  <a:pt x="100" y="1331"/>
                </a:lnTo>
                <a:lnTo>
                  <a:pt x="77" y="1311"/>
                </a:lnTo>
                <a:lnTo>
                  <a:pt x="73" y="1308"/>
                </a:lnTo>
                <a:lnTo>
                  <a:pt x="38" y="1277"/>
                </a:lnTo>
                <a:lnTo>
                  <a:pt x="33" y="1271"/>
                </a:lnTo>
                <a:lnTo>
                  <a:pt x="27" y="1267"/>
                </a:lnTo>
                <a:lnTo>
                  <a:pt x="23" y="1262"/>
                </a:lnTo>
                <a:lnTo>
                  <a:pt x="21" y="1262"/>
                </a:lnTo>
                <a:lnTo>
                  <a:pt x="19" y="1260"/>
                </a:lnTo>
                <a:lnTo>
                  <a:pt x="4" y="1244"/>
                </a:lnTo>
                <a:lnTo>
                  <a:pt x="2" y="1244"/>
                </a:lnTo>
                <a:lnTo>
                  <a:pt x="2" y="1219"/>
                </a:lnTo>
                <a:lnTo>
                  <a:pt x="2" y="1217"/>
                </a:lnTo>
                <a:lnTo>
                  <a:pt x="2" y="1198"/>
                </a:lnTo>
                <a:lnTo>
                  <a:pt x="2" y="1177"/>
                </a:lnTo>
                <a:lnTo>
                  <a:pt x="2" y="1154"/>
                </a:lnTo>
                <a:lnTo>
                  <a:pt x="2" y="1152"/>
                </a:lnTo>
                <a:lnTo>
                  <a:pt x="0" y="1131"/>
                </a:lnTo>
                <a:lnTo>
                  <a:pt x="0" y="1116"/>
                </a:lnTo>
                <a:lnTo>
                  <a:pt x="2" y="1104"/>
                </a:lnTo>
                <a:lnTo>
                  <a:pt x="2" y="1102"/>
                </a:lnTo>
                <a:lnTo>
                  <a:pt x="2" y="1089"/>
                </a:lnTo>
                <a:lnTo>
                  <a:pt x="2" y="1079"/>
                </a:lnTo>
                <a:lnTo>
                  <a:pt x="2" y="1062"/>
                </a:lnTo>
                <a:lnTo>
                  <a:pt x="2" y="1056"/>
                </a:lnTo>
                <a:lnTo>
                  <a:pt x="2" y="1054"/>
                </a:lnTo>
                <a:lnTo>
                  <a:pt x="2" y="991"/>
                </a:lnTo>
                <a:lnTo>
                  <a:pt x="2" y="989"/>
                </a:lnTo>
                <a:lnTo>
                  <a:pt x="2" y="970"/>
                </a:lnTo>
                <a:lnTo>
                  <a:pt x="2" y="968"/>
                </a:lnTo>
                <a:lnTo>
                  <a:pt x="2" y="951"/>
                </a:lnTo>
                <a:lnTo>
                  <a:pt x="4" y="906"/>
                </a:lnTo>
                <a:lnTo>
                  <a:pt x="4" y="876"/>
                </a:lnTo>
                <a:lnTo>
                  <a:pt x="4" y="853"/>
                </a:lnTo>
                <a:lnTo>
                  <a:pt x="4" y="835"/>
                </a:lnTo>
                <a:lnTo>
                  <a:pt x="4" y="795"/>
                </a:lnTo>
                <a:lnTo>
                  <a:pt x="4" y="772"/>
                </a:lnTo>
                <a:lnTo>
                  <a:pt x="4" y="745"/>
                </a:lnTo>
                <a:lnTo>
                  <a:pt x="4" y="607"/>
                </a:lnTo>
                <a:lnTo>
                  <a:pt x="4" y="605"/>
                </a:lnTo>
                <a:lnTo>
                  <a:pt x="4" y="584"/>
                </a:lnTo>
                <a:lnTo>
                  <a:pt x="4" y="353"/>
                </a:lnTo>
                <a:lnTo>
                  <a:pt x="4" y="344"/>
                </a:lnTo>
                <a:lnTo>
                  <a:pt x="4" y="334"/>
                </a:lnTo>
                <a:lnTo>
                  <a:pt x="4" y="323"/>
                </a:lnTo>
                <a:lnTo>
                  <a:pt x="4" y="192"/>
                </a:lnTo>
                <a:lnTo>
                  <a:pt x="4" y="186"/>
                </a:lnTo>
                <a:lnTo>
                  <a:pt x="4" y="140"/>
                </a:lnTo>
                <a:lnTo>
                  <a:pt x="4" y="41"/>
                </a:lnTo>
                <a:lnTo>
                  <a:pt x="4" y="39"/>
                </a:lnTo>
                <a:lnTo>
                  <a:pt x="4" y="2"/>
                </a:lnTo>
                <a:lnTo>
                  <a:pt x="8" y="2"/>
                </a:lnTo>
                <a:lnTo>
                  <a:pt x="13" y="2"/>
                </a:lnTo>
                <a:lnTo>
                  <a:pt x="25" y="2"/>
                </a:lnTo>
                <a:lnTo>
                  <a:pt x="67" y="2"/>
                </a:lnTo>
                <a:lnTo>
                  <a:pt x="73" y="2"/>
                </a:lnTo>
                <a:lnTo>
                  <a:pt x="159" y="2"/>
                </a:lnTo>
                <a:lnTo>
                  <a:pt x="200" y="2"/>
                </a:lnTo>
                <a:lnTo>
                  <a:pt x="205" y="2"/>
                </a:lnTo>
                <a:lnTo>
                  <a:pt x="217" y="2"/>
                </a:lnTo>
                <a:lnTo>
                  <a:pt x="234" y="2"/>
                </a:lnTo>
                <a:lnTo>
                  <a:pt x="288" y="2"/>
                </a:lnTo>
                <a:lnTo>
                  <a:pt x="367" y="2"/>
                </a:lnTo>
                <a:lnTo>
                  <a:pt x="378" y="2"/>
                </a:lnTo>
                <a:lnTo>
                  <a:pt x="415" y="2"/>
                </a:lnTo>
                <a:lnTo>
                  <a:pt x="432" y="2"/>
                </a:lnTo>
                <a:lnTo>
                  <a:pt x="434" y="2"/>
                </a:lnTo>
                <a:lnTo>
                  <a:pt x="443" y="2"/>
                </a:lnTo>
                <a:lnTo>
                  <a:pt x="467" y="2"/>
                </a:lnTo>
                <a:lnTo>
                  <a:pt x="476" y="2"/>
                </a:lnTo>
                <a:lnTo>
                  <a:pt x="524" y="0"/>
                </a:lnTo>
                <a:lnTo>
                  <a:pt x="530" y="0"/>
                </a:lnTo>
                <a:lnTo>
                  <a:pt x="532" y="0"/>
                </a:lnTo>
                <a:lnTo>
                  <a:pt x="539" y="0"/>
                </a:lnTo>
                <a:lnTo>
                  <a:pt x="543" y="0"/>
                </a:lnTo>
                <a:lnTo>
                  <a:pt x="553" y="0"/>
                </a:lnTo>
                <a:lnTo>
                  <a:pt x="572" y="0"/>
                </a:lnTo>
                <a:lnTo>
                  <a:pt x="626" y="0"/>
                </a:lnTo>
                <a:lnTo>
                  <a:pt x="634" y="0"/>
                </a:lnTo>
                <a:lnTo>
                  <a:pt x="636" y="0"/>
                </a:lnTo>
                <a:lnTo>
                  <a:pt x="637" y="0"/>
                </a:lnTo>
                <a:lnTo>
                  <a:pt x="639" y="0"/>
                </a:lnTo>
                <a:lnTo>
                  <a:pt x="659" y="0"/>
                </a:lnTo>
                <a:lnTo>
                  <a:pt x="716" y="0"/>
                </a:lnTo>
                <a:lnTo>
                  <a:pt x="724" y="0"/>
                </a:lnTo>
                <a:lnTo>
                  <a:pt x="783" y="0"/>
                </a:lnTo>
                <a:lnTo>
                  <a:pt x="787" y="0"/>
                </a:lnTo>
                <a:lnTo>
                  <a:pt x="789" y="0"/>
                </a:lnTo>
                <a:lnTo>
                  <a:pt x="799" y="0"/>
                </a:lnTo>
                <a:lnTo>
                  <a:pt x="837" y="0"/>
                </a:lnTo>
                <a:lnTo>
                  <a:pt x="941" y="0"/>
                </a:lnTo>
                <a:lnTo>
                  <a:pt x="943" y="0"/>
                </a:lnTo>
                <a:lnTo>
                  <a:pt x="945" y="0"/>
                </a:lnTo>
                <a:lnTo>
                  <a:pt x="968" y="0"/>
                </a:lnTo>
                <a:lnTo>
                  <a:pt x="991" y="0"/>
                </a:lnTo>
                <a:lnTo>
                  <a:pt x="1041" y="0"/>
                </a:lnTo>
                <a:lnTo>
                  <a:pt x="1066" y="0"/>
                </a:lnTo>
                <a:lnTo>
                  <a:pt x="1098" y="0"/>
                </a:lnTo>
                <a:lnTo>
                  <a:pt x="1119" y="0"/>
                </a:lnTo>
                <a:lnTo>
                  <a:pt x="1125" y="0"/>
                </a:lnTo>
                <a:lnTo>
                  <a:pt x="1202" y="0"/>
                </a:lnTo>
                <a:lnTo>
                  <a:pt x="1219" y="0"/>
                </a:lnTo>
                <a:lnTo>
                  <a:pt x="1223" y="0"/>
                </a:lnTo>
                <a:lnTo>
                  <a:pt x="1254" y="0"/>
                </a:lnTo>
                <a:lnTo>
                  <a:pt x="1269" y="0"/>
                </a:lnTo>
                <a:lnTo>
                  <a:pt x="1273" y="0"/>
                </a:lnTo>
                <a:lnTo>
                  <a:pt x="1294" y="0"/>
                </a:lnTo>
                <a:lnTo>
                  <a:pt x="1329" y="0"/>
                </a:lnTo>
                <a:lnTo>
                  <a:pt x="1338" y="0"/>
                </a:lnTo>
                <a:lnTo>
                  <a:pt x="1340" y="0"/>
                </a:lnTo>
                <a:lnTo>
                  <a:pt x="1377" y="0"/>
                </a:lnTo>
                <a:lnTo>
                  <a:pt x="1383" y="0"/>
                </a:lnTo>
                <a:lnTo>
                  <a:pt x="1452" y="0"/>
                </a:lnTo>
                <a:lnTo>
                  <a:pt x="1471" y="0"/>
                </a:lnTo>
                <a:lnTo>
                  <a:pt x="1486" y="0"/>
                </a:lnTo>
                <a:lnTo>
                  <a:pt x="1511" y="0"/>
                </a:lnTo>
                <a:lnTo>
                  <a:pt x="1521" y="2"/>
                </a:lnTo>
                <a:lnTo>
                  <a:pt x="1534" y="2"/>
                </a:lnTo>
                <a:lnTo>
                  <a:pt x="1536" y="2"/>
                </a:lnTo>
                <a:lnTo>
                  <a:pt x="1563" y="2"/>
                </a:lnTo>
                <a:lnTo>
                  <a:pt x="1569" y="2"/>
                </a:lnTo>
                <a:lnTo>
                  <a:pt x="1582" y="0"/>
                </a:lnTo>
                <a:lnTo>
                  <a:pt x="1584" y="0"/>
                </a:lnTo>
                <a:lnTo>
                  <a:pt x="1615" y="0"/>
                </a:lnTo>
                <a:lnTo>
                  <a:pt x="1655" y="0"/>
                </a:lnTo>
                <a:lnTo>
                  <a:pt x="1669" y="0"/>
                </a:lnTo>
                <a:lnTo>
                  <a:pt x="1686" y="0"/>
                </a:lnTo>
                <a:lnTo>
                  <a:pt x="1728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1403648" y="2204864"/>
            <a:ext cx="2264337" cy="3396506"/>
          </a:xfrm>
          <a:custGeom>
            <a:avLst/>
            <a:gdLst>
              <a:gd name="T0" fmla="*/ 1884 w 1884"/>
              <a:gd name="T1" fmla="*/ 52 h 2826"/>
              <a:gd name="T2" fmla="*/ 1884 w 1884"/>
              <a:gd name="T3" fmla="*/ 167 h 2826"/>
              <a:gd name="T4" fmla="*/ 1884 w 1884"/>
              <a:gd name="T5" fmla="*/ 267 h 2826"/>
              <a:gd name="T6" fmla="*/ 1884 w 1884"/>
              <a:gd name="T7" fmla="*/ 334 h 2826"/>
              <a:gd name="T8" fmla="*/ 1884 w 1884"/>
              <a:gd name="T9" fmla="*/ 440 h 2826"/>
              <a:gd name="T10" fmla="*/ 1884 w 1884"/>
              <a:gd name="T11" fmla="*/ 530 h 2826"/>
              <a:gd name="T12" fmla="*/ 1882 w 1884"/>
              <a:gd name="T13" fmla="*/ 647 h 2826"/>
              <a:gd name="T14" fmla="*/ 1882 w 1884"/>
              <a:gd name="T15" fmla="*/ 734 h 2826"/>
              <a:gd name="T16" fmla="*/ 1882 w 1884"/>
              <a:gd name="T17" fmla="*/ 810 h 2826"/>
              <a:gd name="T18" fmla="*/ 1882 w 1884"/>
              <a:gd name="T19" fmla="*/ 872 h 2826"/>
              <a:gd name="T20" fmla="*/ 1882 w 1884"/>
              <a:gd name="T21" fmla="*/ 931 h 2826"/>
              <a:gd name="T22" fmla="*/ 1882 w 1884"/>
              <a:gd name="T23" fmla="*/ 979 h 2826"/>
              <a:gd name="T24" fmla="*/ 1882 w 1884"/>
              <a:gd name="T25" fmla="*/ 1029 h 2826"/>
              <a:gd name="T26" fmla="*/ 1882 w 1884"/>
              <a:gd name="T27" fmla="*/ 1089 h 2826"/>
              <a:gd name="T28" fmla="*/ 1882 w 1884"/>
              <a:gd name="T29" fmla="*/ 1135 h 2826"/>
              <a:gd name="T30" fmla="*/ 1882 w 1884"/>
              <a:gd name="T31" fmla="*/ 1179 h 2826"/>
              <a:gd name="T32" fmla="*/ 1882 w 1884"/>
              <a:gd name="T33" fmla="*/ 1240 h 2826"/>
              <a:gd name="T34" fmla="*/ 1882 w 1884"/>
              <a:gd name="T35" fmla="*/ 1302 h 2826"/>
              <a:gd name="T36" fmla="*/ 1882 w 1884"/>
              <a:gd name="T37" fmla="*/ 1354 h 2826"/>
              <a:gd name="T38" fmla="*/ 1882 w 1884"/>
              <a:gd name="T39" fmla="*/ 1409 h 2826"/>
              <a:gd name="T40" fmla="*/ 1882 w 1884"/>
              <a:gd name="T41" fmla="*/ 1478 h 2826"/>
              <a:gd name="T42" fmla="*/ 1882 w 1884"/>
              <a:gd name="T43" fmla="*/ 1553 h 2826"/>
              <a:gd name="T44" fmla="*/ 1882 w 1884"/>
              <a:gd name="T45" fmla="*/ 1649 h 2826"/>
              <a:gd name="T46" fmla="*/ 1882 w 1884"/>
              <a:gd name="T47" fmla="*/ 1728 h 2826"/>
              <a:gd name="T48" fmla="*/ 1880 w 1884"/>
              <a:gd name="T49" fmla="*/ 1788 h 2826"/>
              <a:gd name="T50" fmla="*/ 1880 w 1884"/>
              <a:gd name="T51" fmla="*/ 1857 h 2826"/>
              <a:gd name="T52" fmla="*/ 1880 w 1884"/>
              <a:gd name="T53" fmla="*/ 1926 h 2826"/>
              <a:gd name="T54" fmla="*/ 1880 w 1884"/>
              <a:gd name="T55" fmla="*/ 2014 h 2826"/>
              <a:gd name="T56" fmla="*/ 1882 w 1884"/>
              <a:gd name="T57" fmla="*/ 2125 h 2826"/>
              <a:gd name="T58" fmla="*/ 1882 w 1884"/>
              <a:gd name="T59" fmla="*/ 2235 h 2826"/>
              <a:gd name="T60" fmla="*/ 1882 w 1884"/>
              <a:gd name="T61" fmla="*/ 2319 h 2826"/>
              <a:gd name="T62" fmla="*/ 1876 w 1884"/>
              <a:gd name="T63" fmla="*/ 2369 h 2826"/>
              <a:gd name="T64" fmla="*/ 1859 w 1884"/>
              <a:gd name="T65" fmla="*/ 2406 h 2826"/>
              <a:gd name="T66" fmla="*/ 1832 w 1884"/>
              <a:gd name="T67" fmla="*/ 2433 h 2826"/>
              <a:gd name="T68" fmla="*/ 1797 w 1884"/>
              <a:gd name="T69" fmla="*/ 2415 h 2826"/>
              <a:gd name="T70" fmla="*/ 1782 w 1884"/>
              <a:gd name="T71" fmla="*/ 2385 h 2826"/>
              <a:gd name="T72" fmla="*/ 1749 w 1884"/>
              <a:gd name="T73" fmla="*/ 2385 h 2826"/>
              <a:gd name="T74" fmla="*/ 1719 w 1884"/>
              <a:gd name="T75" fmla="*/ 2379 h 2826"/>
              <a:gd name="T76" fmla="*/ 1690 w 1884"/>
              <a:gd name="T77" fmla="*/ 2389 h 2826"/>
              <a:gd name="T78" fmla="*/ 1661 w 1884"/>
              <a:gd name="T79" fmla="*/ 2400 h 2826"/>
              <a:gd name="T80" fmla="*/ 1663 w 1884"/>
              <a:gd name="T81" fmla="*/ 2433 h 2826"/>
              <a:gd name="T82" fmla="*/ 1674 w 1884"/>
              <a:gd name="T83" fmla="*/ 2469 h 2826"/>
              <a:gd name="T84" fmla="*/ 1678 w 1884"/>
              <a:gd name="T85" fmla="*/ 2494 h 2826"/>
              <a:gd name="T86" fmla="*/ 1676 w 1884"/>
              <a:gd name="T87" fmla="*/ 2527 h 2826"/>
              <a:gd name="T88" fmla="*/ 1682 w 1884"/>
              <a:gd name="T89" fmla="*/ 2561 h 2826"/>
              <a:gd name="T90" fmla="*/ 1690 w 1884"/>
              <a:gd name="T91" fmla="*/ 2590 h 2826"/>
              <a:gd name="T92" fmla="*/ 1688 w 1884"/>
              <a:gd name="T93" fmla="*/ 2625 h 2826"/>
              <a:gd name="T94" fmla="*/ 1690 w 1884"/>
              <a:gd name="T95" fmla="*/ 2657 h 2826"/>
              <a:gd name="T96" fmla="*/ 1709 w 1884"/>
              <a:gd name="T97" fmla="*/ 2707 h 2826"/>
              <a:gd name="T98" fmla="*/ 1713 w 1884"/>
              <a:gd name="T99" fmla="*/ 2744 h 2826"/>
              <a:gd name="T100" fmla="*/ 1711 w 1884"/>
              <a:gd name="T101" fmla="*/ 2778 h 2826"/>
              <a:gd name="T102" fmla="*/ 1705 w 1884"/>
              <a:gd name="T103" fmla="*/ 2796 h 2826"/>
              <a:gd name="T104" fmla="*/ 1628 w 1884"/>
              <a:gd name="T105" fmla="*/ 2757 h 2826"/>
              <a:gd name="T106" fmla="*/ 1208 w 1884"/>
              <a:gd name="T107" fmla="*/ 2350 h 2826"/>
              <a:gd name="T108" fmla="*/ 574 w 1884"/>
              <a:gd name="T109" fmla="*/ 1757 h 2826"/>
              <a:gd name="T110" fmla="*/ 136 w 1884"/>
              <a:gd name="T111" fmla="*/ 1363 h 2826"/>
              <a:gd name="T112" fmla="*/ 2 w 1884"/>
              <a:gd name="T113" fmla="*/ 1104 h 2826"/>
              <a:gd name="T114" fmla="*/ 4 w 1884"/>
              <a:gd name="T115" fmla="*/ 353 h 2826"/>
              <a:gd name="T116" fmla="*/ 378 w 1884"/>
              <a:gd name="T117" fmla="*/ 2 h 2826"/>
              <a:gd name="T118" fmla="*/ 783 w 1884"/>
              <a:gd name="T119" fmla="*/ 0 h 2826"/>
              <a:gd name="T120" fmla="*/ 1329 w 1884"/>
              <a:gd name="T121" fmla="*/ 0 h 2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84" h="2826">
                <a:moveTo>
                  <a:pt x="1728" y="0"/>
                </a:moveTo>
                <a:lnTo>
                  <a:pt x="1763" y="2"/>
                </a:lnTo>
                <a:lnTo>
                  <a:pt x="1767" y="2"/>
                </a:lnTo>
                <a:lnTo>
                  <a:pt x="1770" y="2"/>
                </a:lnTo>
                <a:lnTo>
                  <a:pt x="1807" y="2"/>
                </a:lnTo>
                <a:lnTo>
                  <a:pt x="1818" y="2"/>
                </a:lnTo>
                <a:lnTo>
                  <a:pt x="1845" y="2"/>
                </a:lnTo>
                <a:lnTo>
                  <a:pt x="1884" y="2"/>
                </a:lnTo>
                <a:lnTo>
                  <a:pt x="1884" y="4"/>
                </a:lnTo>
                <a:lnTo>
                  <a:pt x="1884" y="8"/>
                </a:lnTo>
                <a:lnTo>
                  <a:pt x="1884" y="12"/>
                </a:lnTo>
                <a:lnTo>
                  <a:pt x="1884" y="14"/>
                </a:lnTo>
                <a:lnTo>
                  <a:pt x="1884" y="16"/>
                </a:lnTo>
                <a:lnTo>
                  <a:pt x="1884" y="21"/>
                </a:lnTo>
                <a:lnTo>
                  <a:pt x="1884" y="25"/>
                </a:lnTo>
                <a:lnTo>
                  <a:pt x="1884" y="29"/>
                </a:lnTo>
                <a:lnTo>
                  <a:pt x="1884" y="31"/>
                </a:lnTo>
                <a:lnTo>
                  <a:pt x="1884" y="39"/>
                </a:lnTo>
                <a:lnTo>
                  <a:pt x="1884" y="46"/>
                </a:lnTo>
                <a:lnTo>
                  <a:pt x="1884" y="48"/>
                </a:lnTo>
                <a:lnTo>
                  <a:pt x="1884" y="50"/>
                </a:lnTo>
                <a:lnTo>
                  <a:pt x="1884" y="52"/>
                </a:lnTo>
                <a:lnTo>
                  <a:pt x="1884" y="60"/>
                </a:lnTo>
                <a:lnTo>
                  <a:pt x="1884" y="64"/>
                </a:lnTo>
                <a:lnTo>
                  <a:pt x="1884" y="71"/>
                </a:lnTo>
                <a:lnTo>
                  <a:pt x="1884" y="96"/>
                </a:lnTo>
                <a:lnTo>
                  <a:pt x="1884" y="98"/>
                </a:lnTo>
                <a:lnTo>
                  <a:pt x="1884" y="100"/>
                </a:lnTo>
                <a:lnTo>
                  <a:pt x="1884" y="104"/>
                </a:lnTo>
                <a:lnTo>
                  <a:pt x="1884" y="106"/>
                </a:lnTo>
                <a:lnTo>
                  <a:pt x="1884" y="110"/>
                </a:lnTo>
                <a:lnTo>
                  <a:pt x="1884" y="112"/>
                </a:lnTo>
                <a:lnTo>
                  <a:pt x="1884" y="113"/>
                </a:lnTo>
                <a:lnTo>
                  <a:pt x="1884" y="117"/>
                </a:lnTo>
                <a:lnTo>
                  <a:pt x="1884" y="119"/>
                </a:lnTo>
                <a:lnTo>
                  <a:pt x="1884" y="123"/>
                </a:lnTo>
                <a:lnTo>
                  <a:pt x="1884" y="125"/>
                </a:lnTo>
                <a:lnTo>
                  <a:pt x="1884" y="127"/>
                </a:lnTo>
                <a:lnTo>
                  <a:pt x="1884" y="142"/>
                </a:lnTo>
                <a:lnTo>
                  <a:pt x="1884" y="148"/>
                </a:lnTo>
                <a:lnTo>
                  <a:pt x="1884" y="154"/>
                </a:lnTo>
                <a:lnTo>
                  <a:pt x="1884" y="158"/>
                </a:lnTo>
                <a:lnTo>
                  <a:pt x="1884" y="163"/>
                </a:lnTo>
                <a:lnTo>
                  <a:pt x="1884" y="167"/>
                </a:lnTo>
                <a:lnTo>
                  <a:pt x="1884" y="173"/>
                </a:lnTo>
                <a:lnTo>
                  <a:pt x="1884" y="177"/>
                </a:lnTo>
                <a:lnTo>
                  <a:pt x="1884" y="179"/>
                </a:lnTo>
                <a:lnTo>
                  <a:pt x="1884" y="181"/>
                </a:lnTo>
                <a:lnTo>
                  <a:pt x="1884" y="196"/>
                </a:lnTo>
                <a:lnTo>
                  <a:pt x="1884" y="200"/>
                </a:lnTo>
                <a:lnTo>
                  <a:pt x="1884" y="211"/>
                </a:lnTo>
                <a:lnTo>
                  <a:pt x="1884" y="213"/>
                </a:lnTo>
                <a:lnTo>
                  <a:pt x="1884" y="215"/>
                </a:lnTo>
                <a:lnTo>
                  <a:pt x="1884" y="217"/>
                </a:lnTo>
                <a:lnTo>
                  <a:pt x="1884" y="219"/>
                </a:lnTo>
                <a:lnTo>
                  <a:pt x="1884" y="223"/>
                </a:lnTo>
                <a:lnTo>
                  <a:pt x="1884" y="227"/>
                </a:lnTo>
                <a:lnTo>
                  <a:pt x="1884" y="231"/>
                </a:lnTo>
                <a:lnTo>
                  <a:pt x="1884" y="242"/>
                </a:lnTo>
                <a:lnTo>
                  <a:pt x="1884" y="244"/>
                </a:lnTo>
                <a:lnTo>
                  <a:pt x="1884" y="250"/>
                </a:lnTo>
                <a:lnTo>
                  <a:pt x="1884" y="254"/>
                </a:lnTo>
                <a:lnTo>
                  <a:pt x="1884" y="257"/>
                </a:lnTo>
                <a:lnTo>
                  <a:pt x="1884" y="263"/>
                </a:lnTo>
                <a:lnTo>
                  <a:pt x="1884" y="265"/>
                </a:lnTo>
                <a:lnTo>
                  <a:pt x="1884" y="267"/>
                </a:lnTo>
                <a:lnTo>
                  <a:pt x="1884" y="269"/>
                </a:lnTo>
                <a:lnTo>
                  <a:pt x="1884" y="271"/>
                </a:lnTo>
                <a:lnTo>
                  <a:pt x="1884" y="277"/>
                </a:lnTo>
                <a:lnTo>
                  <a:pt x="1884" y="279"/>
                </a:lnTo>
                <a:lnTo>
                  <a:pt x="1884" y="281"/>
                </a:lnTo>
                <a:lnTo>
                  <a:pt x="1884" y="282"/>
                </a:lnTo>
                <a:lnTo>
                  <a:pt x="1884" y="286"/>
                </a:lnTo>
                <a:lnTo>
                  <a:pt x="1884" y="294"/>
                </a:lnTo>
                <a:lnTo>
                  <a:pt x="1884" y="298"/>
                </a:lnTo>
                <a:lnTo>
                  <a:pt x="1884" y="302"/>
                </a:lnTo>
                <a:lnTo>
                  <a:pt x="1884" y="304"/>
                </a:lnTo>
                <a:lnTo>
                  <a:pt x="1884" y="307"/>
                </a:lnTo>
                <a:lnTo>
                  <a:pt x="1884" y="309"/>
                </a:lnTo>
                <a:lnTo>
                  <a:pt x="1884" y="311"/>
                </a:lnTo>
                <a:lnTo>
                  <a:pt x="1884" y="315"/>
                </a:lnTo>
                <a:lnTo>
                  <a:pt x="1884" y="317"/>
                </a:lnTo>
                <a:lnTo>
                  <a:pt x="1884" y="319"/>
                </a:lnTo>
                <a:lnTo>
                  <a:pt x="1884" y="323"/>
                </a:lnTo>
                <a:lnTo>
                  <a:pt x="1884" y="325"/>
                </a:lnTo>
                <a:lnTo>
                  <a:pt x="1884" y="328"/>
                </a:lnTo>
                <a:lnTo>
                  <a:pt x="1884" y="332"/>
                </a:lnTo>
                <a:lnTo>
                  <a:pt x="1884" y="334"/>
                </a:lnTo>
                <a:lnTo>
                  <a:pt x="1884" y="336"/>
                </a:lnTo>
                <a:lnTo>
                  <a:pt x="1884" y="342"/>
                </a:lnTo>
                <a:lnTo>
                  <a:pt x="1884" y="348"/>
                </a:lnTo>
                <a:lnTo>
                  <a:pt x="1884" y="350"/>
                </a:lnTo>
                <a:lnTo>
                  <a:pt x="1884" y="352"/>
                </a:lnTo>
                <a:lnTo>
                  <a:pt x="1884" y="361"/>
                </a:lnTo>
                <a:lnTo>
                  <a:pt x="1884" y="363"/>
                </a:lnTo>
                <a:lnTo>
                  <a:pt x="1884" y="367"/>
                </a:lnTo>
                <a:lnTo>
                  <a:pt x="1884" y="369"/>
                </a:lnTo>
                <a:lnTo>
                  <a:pt x="1884" y="371"/>
                </a:lnTo>
                <a:lnTo>
                  <a:pt x="1884" y="373"/>
                </a:lnTo>
                <a:lnTo>
                  <a:pt x="1884" y="394"/>
                </a:lnTo>
                <a:lnTo>
                  <a:pt x="1884" y="398"/>
                </a:lnTo>
                <a:lnTo>
                  <a:pt x="1884" y="405"/>
                </a:lnTo>
                <a:lnTo>
                  <a:pt x="1884" y="411"/>
                </a:lnTo>
                <a:lnTo>
                  <a:pt x="1884" y="413"/>
                </a:lnTo>
                <a:lnTo>
                  <a:pt x="1884" y="417"/>
                </a:lnTo>
                <a:lnTo>
                  <a:pt x="1884" y="421"/>
                </a:lnTo>
                <a:lnTo>
                  <a:pt x="1884" y="423"/>
                </a:lnTo>
                <a:lnTo>
                  <a:pt x="1884" y="430"/>
                </a:lnTo>
                <a:lnTo>
                  <a:pt x="1884" y="432"/>
                </a:lnTo>
                <a:lnTo>
                  <a:pt x="1884" y="440"/>
                </a:lnTo>
                <a:lnTo>
                  <a:pt x="1884" y="442"/>
                </a:lnTo>
                <a:lnTo>
                  <a:pt x="1884" y="444"/>
                </a:lnTo>
                <a:lnTo>
                  <a:pt x="1884" y="446"/>
                </a:lnTo>
                <a:lnTo>
                  <a:pt x="1884" y="448"/>
                </a:lnTo>
                <a:lnTo>
                  <a:pt x="1884" y="449"/>
                </a:lnTo>
                <a:lnTo>
                  <a:pt x="1884" y="453"/>
                </a:lnTo>
                <a:lnTo>
                  <a:pt x="1884" y="455"/>
                </a:lnTo>
                <a:lnTo>
                  <a:pt x="1884" y="465"/>
                </a:lnTo>
                <a:lnTo>
                  <a:pt x="1884" y="467"/>
                </a:lnTo>
                <a:lnTo>
                  <a:pt x="1884" y="472"/>
                </a:lnTo>
                <a:lnTo>
                  <a:pt x="1884" y="486"/>
                </a:lnTo>
                <a:lnTo>
                  <a:pt x="1884" y="492"/>
                </a:lnTo>
                <a:lnTo>
                  <a:pt x="1884" y="499"/>
                </a:lnTo>
                <a:lnTo>
                  <a:pt x="1884" y="501"/>
                </a:lnTo>
                <a:lnTo>
                  <a:pt x="1884" y="507"/>
                </a:lnTo>
                <a:lnTo>
                  <a:pt x="1884" y="513"/>
                </a:lnTo>
                <a:lnTo>
                  <a:pt x="1884" y="517"/>
                </a:lnTo>
                <a:lnTo>
                  <a:pt x="1884" y="519"/>
                </a:lnTo>
                <a:lnTo>
                  <a:pt x="1884" y="522"/>
                </a:lnTo>
                <a:lnTo>
                  <a:pt x="1884" y="526"/>
                </a:lnTo>
                <a:lnTo>
                  <a:pt x="1884" y="528"/>
                </a:lnTo>
                <a:lnTo>
                  <a:pt x="1884" y="530"/>
                </a:lnTo>
                <a:lnTo>
                  <a:pt x="1884" y="532"/>
                </a:lnTo>
                <a:lnTo>
                  <a:pt x="1884" y="534"/>
                </a:lnTo>
                <a:lnTo>
                  <a:pt x="1884" y="536"/>
                </a:lnTo>
                <a:lnTo>
                  <a:pt x="1884" y="538"/>
                </a:lnTo>
                <a:lnTo>
                  <a:pt x="1884" y="540"/>
                </a:lnTo>
                <a:lnTo>
                  <a:pt x="1884" y="542"/>
                </a:lnTo>
                <a:lnTo>
                  <a:pt x="1884" y="544"/>
                </a:lnTo>
                <a:lnTo>
                  <a:pt x="1884" y="547"/>
                </a:lnTo>
                <a:lnTo>
                  <a:pt x="1884" y="559"/>
                </a:lnTo>
                <a:lnTo>
                  <a:pt x="1884" y="570"/>
                </a:lnTo>
                <a:lnTo>
                  <a:pt x="1884" y="574"/>
                </a:lnTo>
                <a:lnTo>
                  <a:pt x="1882" y="576"/>
                </a:lnTo>
                <a:lnTo>
                  <a:pt x="1882" y="578"/>
                </a:lnTo>
                <a:lnTo>
                  <a:pt x="1882" y="592"/>
                </a:lnTo>
                <a:lnTo>
                  <a:pt x="1882" y="624"/>
                </a:lnTo>
                <a:lnTo>
                  <a:pt x="1882" y="626"/>
                </a:lnTo>
                <a:lnTo>
                  <a:pt x="1882" y="628"/>
                </a:lnTo>
                <a:lnTo>
                  <a:pt x="1882" y="630"/>
                </a:lnTo>
                <a:lnTo>
                  <a:pt x="1882" y="632"/>
                </a:lnTo>
                <a:lnTo>
                  <a:pt x="1882" y="634"/>
                </a:lnTo>
                <a:lnTo>
                  <a:pt x="1882" y="640"/>
                </a:lnTo>
                <a:lnTo>
                  <a:pt x="1882" y="647"/>
                </a:lnTo>
                <a:lnTo>
                  <a:pt x="1882" y="649"/>
                </a:lnTo>
                <a:lnTo>
                  <a:pt x="1882" y="651"/>
                </a:lnTo>
                <a:lnTo>
                  <a:pt x="1882" y="659"/>
                </a:lnTo>
                <a:lnTo>
                  <a:pt x="1882" y="661"/>
                </a:lnTo>
                <a:lnTo>
                  <a:pt x="1882" y="666"/>
                </a:lnTo>
                <a:lnTo>
                  <a:pt x="1882" y="672"/>
                </a:lnTo>
                <a:lnTo>
                  <a:pt x="1882" y="676"/>
                </a:lnTo>
                <a:lnTo>
                  <a:pt x="1882" y="678"/>
                </a:lnTo>
                <a:lnTo>
                  <a:pt x="1882" y="682"/>
                </a:lnTo>
                <a:lnTo>
                  <a:pt x="1882" y="688"/>
                </a:lnTo>
                <a:lnTo>
                  <a:pt x="1882" y="689"/>
                </a:lnTo>
                <a:lnTo>
                  <a:pt x="1882" y="691"/>
                </a:lnTo>
                <a:lnTo>
                  <a:pt x="1882" y="695"/>
                </a:lnTo>
                <a:lnTo>
                  <a:pt x="1882" y="699"/>
                </a:lnTo>
                <a:lnTo>
                  <a:pt x="1882" y="703"/>
                </a:lnTo>
                <a:lnTo>
                  <a:pt x="1882" y="711"/>
                </a:lnTo>
                <a:lnTo>
                  <a:pt x="1882" y="714"/>
                </a:lnTo>
                <a:lnTo>
                  <a:pt x="1882" y="716"/>
                </a:lnTo>
                <a:lnTo>
                  <a:pt x="1882" y="718"/>
                </a:lnTo>
                <a:lnTo>
                  <a:pt x="1882" y="726"/>
                </a:lnTo>
                <a:lnTo>
                  <a:pt x="1882" y="732"/>
                </a:lnTo>
                <a:lnTo>
                  <a:pt x="1882" y="734"/>
                </a:lnTo>
                <a:lnTo>
                  <a:pt x="1882" y="736"/>
                </a:lnTo>
                <a:lnTo>
                  <a:pt x="1882" y="739"/>
                </a:lnTo>
                <a:lnTo>
                  <a:pt x="1882" y="745"/>
                </a:lnTo>
                <a:lnTo>
                  <a:pt x="1882" y="751"/>
                </a:lnTo>
                <a:lnTo>
                  <a:pt x="1882" y="753"/>
                </a:lnTo>
                <a:lnTo>
                  <a:pt x="1882" y="760"/>
                </a:lnTo>
                <a:lnTo>
                  <a:pt x="1882" y="762"/>
                </a:lnTo>
                <a:lnTo>
                  <a:pt x="1882" y="770"/>
                </a:lnTo>
                <a:lnTo>
                  <a:pt x="1882" y="772"/>
                </a:lnTo>
                <a:lnTo>
                  <a:pt x="1882" y="778"/>
                </a:lnTo>
                <a:lnTo>
                  <a:pt x="1882" y="780"/>
                </a:lnTo>
                <a:lnTo>
                  <a:pt x="1882" y="784"/>
                </a:lnTo>
                <a:lnTo>
                  <a:pt x="1882" y="787"/>
                </a:lnTo>
                <a:lnTo>
                  <a:pt x="1882" y="791"/>
                </a:lnTo>
                <a:lnTo>
                  <a:pt x="1882" y="793"/>
                </a:lnTo>
                <a:lnTo>
                  <a:pt x="1882" y="795"/>
                </a:lnTo>
                <a:lnTo>
                  <a:pt x="1882" y="797"/>
                </a:lnTo>
                <a:lnTo>
                  <a:pt x="1882" y="799"/>
                </a:lnTo>
                <a:lnTo>
                  <a:pt x="1882" y="803"/>
                </a:lnTo>
                <a:lnTo>
                  <a:pt x="1882" y="805"/>
                </a:lnTo>
                <a:lnTo>
                  <a:pt x="1882" y="807"/>
                </a:lnTo>
                <a:lnTo>
                  <a:pt x="1882" y="810"/>
                </a:lnTo>
                <a:lnTo>
                  <a:pt x="1882" y="812"/>
                </a:lnTo>
                <a:lnTo>
                  <a:pt x="1882" y="814"/>
                </a:lnTo>
                <a:lnTo>
                  <a:pt x="1882" y="816"/>
                </a:lnTo>
                <a:lnTo>
                  <a:pt x="1882" y="818"/>
                </a:lnTo>
                <a:lnTo>
                  <a:pt x="1882" y="820"/>
                </a:lnTo>
                <a:lnTo>
                  <a:pt x="1882" y="822"/>
                </a:lnTo>
                <a:lnTo>
                  <a:pt x="1882" y="824"/>
                </a:lnTo>
                <a:lnTo>
                  <a:pt x="1882" y="826"/>
                </a:lnTo>
                <a:lnTo>
                  <a:pt x="1882" y="828"/>
                </a:lnTo>
                <a:lnTo>
                  <a:pt x="1882" y="830"/>
                </a:lnTo>
                <a:lnTo>
                  <a:pt x="1882" y="832"/>
                </a:lnTo>
                <a:lnTo>
                  <a:pt x="1882" y="833"/>
                </a:lnTo>
                <a:lnTo>
                  <a:pt x="1882" y="835"/>
                </a:lnTo>
                <a:lnTo>
                  <a:pt x="1882" y="837"/>
                </a:lnTo>
                <a:lnTo>
                  <a:pt x="1882" y="839"/>
                </a:lnTo>
                <a:lnTo>
                  <a:pt x="1882" y="843"/>
                </a:lnTo>
                <a:lnTo>
                  <a:pt x="1882" y="847"/>
                </a:lnTo>
                <a:lnTo>
                  <a:pt x="1882" y="851"/>
                </a:lnTo>
                <a:lnTo>
                  <a:pt x="1882" y="858"/>
                </a:lnTo>
                <a:lnTo>
                  <a:pt x="1882" y="860"/>
                </a:lnTo>
                <a:lnTo>
                  <a:pt x="1882" y="868"/>
                </a:lnTo>
                <a:lnTo>
                  <a:pt x="1882" y="872"/>
                </a:lnTo>
                <a:lnTo>
                  <a:pt x="1882" y="874"/>
                </a:lnTo>
                <a:lnTo>
                  <a:pt x="1882" y="879"/>
                </a:lnTo>
                <a:lnTo>
                  <a:pt x="1882" y="881"/>
                </a:lnTo>
                <a:lnTo>
                  <a:pt x="1882" y="883"/>
                </a:lnTo>
                <a:lnTo>
                  <a:pt x="1882" y="885"/>
                </a:lnTo>
                <a:lnTo>
                  <a:pt x="1882" y="887"/>
                </a:lnTo>
                <a:lnTo>
                  <a:pt x="1882" y="889"/>
                </a:lnTo>
                <a:lnTo>
                  <a:pt x="1882" y="891"/>
                </a:lnTo>
                <a:lnTo>
                  <a:pt x="1882" y="895"/>
                </a:lnTo>
                <a:lnTo>
                  <a:pt x="1882" y="897"/>
                </a:lnTo>
                <a:lnTo>
                  <a:pt x="1882" y="899"/>
                </a:lnTo>
                <a:lnTo>
                  <a:pt x="1882" y="904"/>
                </a:lnTo>
                <a:lnTo>
                  <a:pt x="1882" y="910"/>
                </a:lnTo>
                <a:lnTo>
                  <a:pt x="1882" y="912"/>
                </a:lnTo>
                <a:lnTo>
                  <a:pt x="1882" y="914"/>
                </a:lnTo>
                <a:lnTo>
                  <a:pt x="1882" y="916"/>
                </a:lnTo>
                <a:lnTo>
                  <a:pt x="1882" y="920"/>
                </a:lnTo>
                <a:lnTo>
                  <a:pt x="1882" y="922"/>
                </a:lnTo>
                <a:lnTo>
                  <a:pt x="1882" y="924"/>
                </a:lnTo>
                <a:lnTo>
                  <a:pt x="1882" y="927"/>
                </a:lnTo>
                <a:lnTo>
                  <a:pt x="1882" y="929"/>
                </a:lnTo>
                <a:lnTo>
                  <a:pt x="1882" y="931"/>
                </a:lnTo>
                <a:lnTo>
                  <a:pt x="1882" y="935"/>
                </a:lnTo>
                <a:lnTo>
                  <a:pt x="1882" y="937"/>
                </a:lnTo>
                <a:lnTo>
                  <a:pt x="1882" y="939"/>
                </a:lnTo>
                <a:lnTo>
                  <a:pt x="1882" y="941"/>
                </a:lnTo>
                <a:lnTo>
                  <a:pt x="1882" y="943"/>
                </a:lnTo>
                <a:lnTo>
                  <a:pt x="1882" y="945"/>
                </a:lnTo>
                <a:lnTo>
                  <a:pt x="1882" y="947"/>
                </a:lnTo>
                <a:lnTo>
                  <a:pt x="1882" y="949"/>
                </a:lnTo>
                <a:lnTo>
                  <a:pt x="1882" y="952"/>
                </a:lnTo>
                <a:lnTo>
                  <a:pt x="1882" y="954"/>
                </a:lnTo>
                <a:lnTo>
                  <a:pt x="1882" y="958"/>
                </a:lnTo>
                <a:lnTo>
                  <a:pt x="1882" y="960"/>
                </a:lnTo>
                <a:lnTo>
                  <a:pt x="1882" y="962"/>
                </a:lnTo>
                <a:lnTo>
                  <a:pt x="1882" y="964"/>
                </a:lnTo>
                <a:lnTo>
                  <a:pt x="1882" y="966"/>
                </a:lnTo>
                <a:lnTo>
                  <a:pt x="1882" y="968"/>
                </a:lnTo>
                <a:lnTo>
                  <a:pt x="1882" y="970"/>
                </a:lnTo>
                <a:lnTo>
                  <a:pt x="1882" y="972"/>
                </a:lnTo>
                <a:lnTo>
                  <a:pt x="1882" y="974"/>
                </a:lnTo>
                <a:lnTo>
                  <a:pt x="1882" y="975"/>
                </a:lnTo>
                <a:lnTo>
                  <a:pt x="1882" y="977"/>
                </a:lnTo>
                <a:lnTo>
                  <a:pt x="1882" y="979"/>
                </a:lnTo>
                <a:lnTo>
                  <a:pt x="1882" y="981"/>
                </a:lnTo>
                <a:lnTo>
                  <a:pt x="1882" y="983"/>
                </a:lnTo>
                <a:lnTo>
                  <a:pt x="1882" y="985"/>
                </a:lnTo>
                <a:lnTo>
                  <a:pt x="1882" y="987"/>
                </a:lnTo>
                <a:lnTo>
                  <a:pt x="1882" y="989"/>
                </a:lnTo>
                <a:lnTo>
                  <a:pt x="1882" y="991"/>
                </a:lnTo>
                <a:lnTo>
                  <a:pt x="1882" y="993"/>
                </a:lnTo>
                <a:lnTo>
                  <a:pt x="1882" y="995"/>
                </a:lnTo>
                <a:lnTo>
                  <a:pt x="1882" y="999"/>
                </a:lnTo>
                <a:lnTo>
                  <a:pt x="1882" y="1004"/>
                </a:lnTo>
                <a:lnTo>
                  <a:pt x="1882" y="1006"/>
                </a:lnTo>
                <a:lnTo>
                  <a:pt x="1882" y="1010"/>
                </a:lnTo>
                <a:lnTo>
                  <a:pt x="1882" y="1012"/>
                </a:lnTo>
                <a:lnTo>
                  <a:pt x="1882" y="1014"/>
                </a:lnTo>
                <a:lnTo>
                  <a:pt x="1882" y="1016"/>
                </a:lnTo>
                <a:lnTo>
                  <a:pt x="1882" y="1018"/>
                </a:lnTo>
                <a:lnTo>
                  <a:pt x="1882" y="1020"/>
                </a:lnTo>
                <a:lnTo>
                  <a:pt x="1882" y="1022"/>
                </a:lnTo>
                <a:lnTo>
                  <a:pt x="1882" y="1023"/>
                </a:lnTo>
                <a:lnTo>
                  <a:pt x="1882" y="1025"/>
                </a:lnTo>
                <a:lnTo>
                  <a:pt x="1882" y="1027"/>
                </a:lnTo>
                <a:lnTo>
                  <a:pt x="1882" y="1029"/>
                </a:lnTo>
                <a:lnTo>
                  <a:pt x="1882" y="1035"/>
                </a:lnTo>
                <a:lnTo>
                  <a:pt x="1882" y="1037"/>
                </a:lnTo>
                <a:lnTo>
                  <a:pt x="1882" y="1039"/>
                </a:lnTo>
                <a:lnTo>
                  <a:pt x="1882" y="1041"/>
                </a:lnTo>
                <a:lnTo>
                  <a:pt x="1882" y="1043"/>
                </a:lnTo>
                <a:lnTo>
                  <a:pt x="1882" y="1045"/>
                </a:lnTo>
                <a:lnTo>
                  <a:pt x="1882" y="1047"/>
                </a:lnTo>
                <a:lnTo>
                  <a:pt x="1882" y="1056"/>
                </a:lnTo>
                <a:lnTo>
                  <a:pt x="1882" y="1058"/>
                </a:lnTo>
                <a:lnTo>
                  <a:pt x="1882" y="1060"/>
                </a:lnTo>
                <a:lnTo>
                  <a:pt x="1882" y="1062"/>
                </a:lnTo>
                <a:lnTo>
                  <a:pt x="1882" y="1064"/>
                </a:lnTo>
                <a:lnTo>
                  <a:pt x="1882" y="1070"/>
                </a:lnTo>
                <a:lnTo>
                  <a:pt x="1882" y="1071"/>
                </a:lnTo>
                <a:lnTo>
                  <a:pt x="1882" y="1073"/>
                </a:lnTo>
                <a:lnTo>
                  <a:pt x="1882" y="1077"/>
                </a:lnTo>
                <a:lnTo>
                  <a:pt x="1882" y="1079"/>
                </a:lnTo>
                <a:lnTo>
                  <a:pt x="1882" y="1081"/>
                </a:lnTo>
                <a:lnTo>
                  <a:pt x="1882" y="1083"/>
                </a:lnTo>
                <a:lnTo>
                  <a:pt x="1882" y="1085"/>
                </a:lnTo>
                <a:lnTo>
                  <a:pt x="1882" y="1087"/>
                </a:lnTo>
                <a:lnTo>
                  <a:pt x="1882" y="1089"/>
                </a:lnTo>
                <a:lnTo>
                  <a:pt x="1882" y="1091"/>
                </a:lnTo>
                <a:lnTo>
                  <a:pt x="1882" y="1093"/>
                </a:lnTo>
                <a:lnTo>
                  <a:pt x="1882" y="1095"/>
                </a:lnTo>
                <a:lnTo>
                  <a:pt x="1882" y="1096"/>
                </a:lnTo>
                <a:lnTo>
                  <a:pt x="1882" y="1098"/>
                </a:lnTo>
                <a:lnTo>
                  <a:pt x="1882" y="1100"/>
                </a:lnTo>
                <a:lnTo>
                  <a:pt x="1882" y="1102"/>
                </a:lnTo>
                <a:lnTo>
                  <a:pt x="1882" y="1104"/>
                </a:lnTo>
                <a:lnTo>
                  <a:pt x="1882" y="1106"/>
                </a:lnTo>
                <a:lnTo>
                  <a:pt x="1882" y="1110"/>
                </a:lnTo>
                <a:lnTo>
                  <a:pt x="1882" y="1114"/>
                </a:lnTo>
                <a:lnTo>
                  <a:pt x="1882" y="1116"/>
                </a:lnTo>
                <a:lnTo>
                  <a:pt x="1882" y="1118"/>
                </a:lnTo>
                <a:lnTo>
                  <a:pt x="1882" y="1119"/>
                </a:lnTo>
                <a:lnTo>
                  <a:pt x="1882" y="1121"/>
                </a:lnTo>
                <a:lnTo>
                  <a:pt x="1882" y="1123"/>
                </a:lnTo>
                <a:lnTo>
                  <a:pt x="1882" y="1125"/>
                </a:lnTo>
                <a:lnTo>
                  <a:pt x="1882" y="1127"/>
                </a:lnTo>
                <a:lnTo>
                  <a:pt x="1882" y="1129"/>
                </a:lnTo>
                <a:lnTo>
                  <a:pt x="1882" y="1131"/>
                </a:lnTo>
                <a:lnTo>
                  <a:pt x="1882" y="1133"/>
                </a:lnTo>
                <a:lnTo>
                  <a:pt x="1882" y="1135"/>
                </a:lnTo>
                <a:lnTo>
                  <a:pt x="1882" y="1137"/>
                </a:lnTo>
                <a:lnTo>
                  <a:pt x="1882" y="1139"/>
                </a:lnTo>
                <a:lnTo>
                  <a:pt x="1882" y="1141"/>
                </a:lnTo>
                <a:lnTo>
                  <a:pt x="1882" y="1143"/>
                </a:lnTo>
                <a:lnTo>
                  <a:pt x="1882" y="1144"/>
                </a:lnTo>
                <a:lnTo>
                  <a:pt x="1882" y="1146"/>
                </a:lnTo>
                <a:lnTo>
                  <a:pt x="1882" y="1148"/>
                </a:lnTo>
                <a:lnTo>
                  <a:pt x="1882" y="1150"/>
                </a:lnTo>
                <a:lnTo>
                  <a:pt x="1882" y="1152"/>
                </a:lnTo>
                <a:lnTo>
                  <a:pt x="1882" y="1154"/>
                </a:lnTo>
                <a:lnTo>
                  <a:pt x="1882" y="1156"/>
                </a:lnTo>
                <a:lnTo>
                  <a:pt x="1882" y="1158"/>
                </a:lnTo>
                <a:lnTo>
                  <a:pt x="1882" y="1160"/>
                </a:lnTo>
                <a:lnTo>
                  <a:pt x="1882" y="1162"/>
                </a:lnTo>
                <a:lnTo>
                  <a:pt x="1882" y="1164"/>
                </a:lnTo>
                <a:lnTo>
                  <a:pt x="1882" y="1166"/>
                </a:lnTo>
                <a:lnTo>
                  <a:pt x="1882" y="1167"/>
                </a:lnTo>
                <a:lnTo>
                  <a:pt x="1882" y="1169"/>
                </a:lnTo>
                <a:lnTo>
                  <a:pt x="1882" y="1171"/>
                </a:lnTo>
                <a:lnTo>
                  <a:pt x="1882" y="1175"/>
                </a:lnTo>
                <a:lnTo>
                  <a:pt x="1882" y="1177"/>
                </a:lnTo>
                <a:lnTo>
                  <a:pt x="1882" y="1179"/>
                </a:lnTo>
                <a:lnTo>
                  <a:pt x="1882" y="1181"/>
                </a:lnTo>
                <a:lnTo>
                  <a:pt x="1882" y="1183"/>
                </a:lnTo>
                <a:lnTo>
                  <a:pt x="1882" y="1185"/>
                </a:lnTo>
                <a:lnTo>
                  <a:pt x="1882" y="1187"/>
                </a:lnTo>
                <a:lnTo>
                  <a:pt x="1882" y="1189"/>
                </a:lnTo>
                <a:lnTo>
                  <a:pt x="1882" y="1191"/>
                </a:lnTo>
                <a:lnTo>
                  <a:pt x="1882" y="1192"/>
                </a:lnTo>
                <a:lnTo>
                  <a:pt x="1882" y="1194"/>
                </a:lnTo>
                <a:lnTo>
                  <a:pt x="1882" y="1200"/>
                </a:lnTo>
                <a:lnTo>
                  <a:pt x="1882" y="1204"/>
                </a:lnTo>
                <a:lnTo>
                  <a:pt x="1882" y="1206"/>
                </a:lnTo>
                <a:lnTo>
                  <a:pt x="1882" y="1214"/>
                </a:lnTo>
                <a:lnTo>
                  <a:pt x="1882" y="1215"/>
                </a:lnTo>
                <a:lnTo>
                  <a:pt x="1882" y="1219"/>
                </a:lnTo>
                <a:lnTo>
                  <a:pt x="1882" y="1221"/>
                </a:lnTo>
                <a:lnTo>
                  <a:pt x="1882" y="1225"/>
                </a:lnTo>
                <a:lnTo>
                  <a:pt x="1882" y="1227"/>
                </a:lnTo>
                <a:lnTo>
                  <a:pt x="1882" y="1233"/>
                </a:lnTo>
                <a:lnTo>
                  <a:pt x="1882" y="1235"/>
                </a:lnTo>
                <a:lnTo>
                  <a:pt x="1882" y="1237"/>
                </a:lnTo>
                <a:lnTo>
                  <a:pt x="1882" y="1239"/>
                </a:lnTo>
                <a:lnTo>
                  <a:pt x="1882" y="1240"/>
                </a:lnTo>
                <a:lnTo>
                  <a:pt x="1882" y="1242"/>
                </a:lnTo>
                <a:lnTo>
                  <a:pt x="1882" y="1244"/>
                </a:lnTo>
                <a:lnTo>
                  <a:pt x="1882" y="1250"/>
                </a:lnTo>
                <a:lnTo>
                  <a:pt x="1882" y="1258"/>
                </a:lnTo>
                <a:lnTo>
                  <a:pt x="1882" y="1262"/>
                </a:lnTo>
                <a:lnTo>
                  <a:pt x="1882" y="1265"/>
                </a:lnTo>
                <a:lnTo>
                  <a:pt x="1882" y="1267"/>
                </a:lnTo>
                <a:lnTo>
                  <a:pt x="1882" y="1269"/>
                </a:lnTo>
                <a:lnTo>
                  <a:pt x="1882" y="1271"/>
                </a:lnTo>
                <a:lnTo>
                  <a:pt x="1882" y="1273"/>
                </a:lnTo>
                <a:lnTo>
                  <a:pt x="1882" y="1277"/>
                </a:lnTo>
                <a:lnTo>
                  <a:pt x="1882" y="1279"/>
                </a:lnTo>
                <a:lnTo>
                  <a:pt x="1882" y="1283"/>
                </a:lnTo>
                <a:lnTo>
                  <a:pt x="1882" y="1285"/>
                </a:lnTo>
                <a:lnTo>
                  <a:pt x="1882" y="1287"/>
                </a:lnTo>
                <a:lnTo>
                  <a:pt x="1882" y="1288"/>
                </a:lnTo>
                <a:lnTo>
                  <a:pt x="1882" y="1292"/>
                </a:lnTo>
                <a:lnTo>
                  <a:pt x="1882" y="1294"/>
                </a:lnTo>
                <a:lnTo>
                  <a:pt x="1882" y="1296"/>
                </a:lnTo>
                <a:lnTo>
                  <a:pt x="1882" y="1298"/>
                </a:lnTo>
                <a:lnTo>
                  <a:pt x="1882" y="1300"/>
                </a:lnTo>
                <a:lnTo>
                  <a:pt x="1882" y="1302"/>
                </a:lnTo>
                <a:lnTo>
                  <a:pt x="1882" y="1304"/>
                </a:lnTo>
                <a:lnTo>
                  <a:pt x="1882" y="1306"/>
                </a:lnTo>
                <a:lnTo>
                  <a:pt x="1882" y="1310"/>
                </a:lnTo>
                <a:lnTo>
                  <a:pt x="1882" y="1311"/>
                </a:lnTo>
                <a:lnTo>
                  <a:pt x="1882" y="1313"/>
                </a:lnTo>
                <a:lnTo>
                  <a:pt x="1882" y="1315"/>
                </a:lnTo>
                <a:lnTo>
                  <a:pt x="1882" y="1317"/>
                </a:lnTo>
                <a:lnTo>
                  <a:pt x="1882" y="1321"/>
                </a:lnTo>
                <a:lnTo>
                  <a:pt x="1882" y="1323"/>
                </a:lnTo>
                <a:lnTo>
                  <a:pt x="1882" y="1325"/>
                </a:lnTo>
                <a:lnTo>
                  <a:pt x="1882" y="1327"/>
                </a:lnTo>
                <a:lnTo>
                  <a:pt x="1882" y="1329"/>
                </a:lnTo>
                <a:lnTo>
                  <a:pt x="1882" y="1331"/>
                </a:lnTo>
                <a:lnTo>
                  <a:pt x="1882" y="1335"/>
                </a:lnTo>
                <a:lnTo>
                  <a:pt x="1882" y="1336"/>
                </a:lnTo>
                <a:lnTo>
                  <a:pt x="1882" y="1338"/>
                </a:lnTo>
                <a:lnTo>
                  <a:pt x="1882" y="1340"/>
                </a:lnTo>
                <a:lnTo>
                  <a:pt x="1882" y="1344"/>
                </a:lnTo>
                <a:lnTo>
                  <a:pt x="1882" y="1346"/>
                </a:lnTo>
                <a:lnTo>
                  <a:pt x="1882" y="1348"/>
                </a:lnTo>
                <a:lnTo>
                  <a:pt x="1882" y="1352"/>
                </a:lnTo>
                <a:lnTo>
                  <a:pt x="1882" y="1354"/>
                </a:lnTo>
                <a:lnTo>
                  <a:pt x="1882" y="1356"/>
                </a:lnTo>
                <a:lnTo>
                  <a:pt x="1882" y="1358"/>
                </a:lnTo>
                <a:lnTo>
                  <a:pt x="1882" y="1359"/>
                </a:lnTo>
                <a:lnTo>
                  <a:pt x="1882" y="1363"/>
                </a:lnTo>
                <a:lnTo>
                  <a:pt x="1882" y="1365"/>
                </a:lnTo>
                <a:lnTo>
                  <a:pt x="1882" y="1367"/>
                </a:lnTo>
                <a:lnTo>
                  <a:pt x="1882" y="1371"/>
                </a:lnTo>
                <a:lnTo>
                  <a:pt x="1882" y="1373"/>
                </a:lnTo>
                <a:lnTo>
                  <a:pt x="1882" y="1375"/>
                </a:lnTo>
                <a:lnTo>
                  <a:pt x="1882" y="1377"/>
                </a:lnTo>
                <a:lnTo>
                  <a:pt x="1882" y="1379"/>
                </a:lnTo>
                <a:lnTo>
                  <a:pt x="1882" y="1383"/>
                </a:lnTo>
                <a:lnTo>
                  <a:pt x="1882" y="1386"/>
                </a:lnTo>
                <a:lnTo>
                  <a:pt x="1882" y="1388"/>
                </a:lnTo>
                <a:lnTo>
                  <a:pt x="1882" y="1392"/>
                </a:lnTo>
                <a:lnTo>
                  <a:pt x="1882" y="1394"/>
                </a:lnTo>
                <a:lnTo>
                  <a:pt x="1882" y="1396"/>
                </a:lnTo>
                <a:lnTo>
                  <a:pt x="1882" y="1398"/>
                </a:lnTo>
                <a:lnTo>
                  <a:pt x="1882" y="1400"/>
                </a:lnTo>
                <a:lnTo>
                  <a:pt x="1882" y="1402"/>
                </a:lnTo>
                <a:lnTo>
                  <a:pt x="1882" y="1404"/>
                </a:lnTo>
                <a:lnTo>
                  <a:pt x="1882" y="1409"/>
                </a:lnTo>
                <a:lnTo>
                  <a:pt x="1882" y="1413"/>
                </a:lnTo>
                <a:lnTo>
                  <a:pt x="1882" y="1417"/>
                </a:lnTo>
                <a:lnTo>
                  <a:pt x="1882" y="1421"/>
                </a:lnTo>
                <a:lnTo>
                  <a:pt x="1882" y="1427"/>
                </a:lnTo>
                <a:lnTo>
                  <a:pt x="1882" y="1429"/>
                </a:lnTo>
                <a:lnTo>
                  <a:pt x="1882" y="1430"/>
                </a:lnTo>
                <a:lnTo>
                  <a:pt x="1882" y="1432"/>
                </a:lnTo>
                <a:lnTo>
                  <a:pt x="1882" y="1436"/>
                </a:lnTo>
                <a:lnTo>
                  <a:pt x="1882" y="1438"/>
                </a:lnTo>
                <a:lnTo>
                  <a:pt x="1882" y="1440"/>
                </a:lnTo>
                <a:lnTo>
                  <a:pt x="1880" y="1442"/>
                </a:lnTo>
                <a:lnTo>
                  <a:pt x="1880" y="1448"/>
                </a:lnTo>
                <a:lnTo>
                  <a:pt x="1882" y="1452"/>
                </a:lnTo>
                <a:lnTo>
                  <a:pt x="1880" y="1463"/>
                </a:lnTo>
                <a:lnTo>
                  <a:pt x="1880" y="1465"/>
                </a:lnTo>
                <a:lnTo>
                  <a:pt x="1882" y="1469"/>
                </a:lnTo>
                <a:lnTo>
                  <a:pt x="1880" y="1469"/>
                </a:lnTo>
                <a:lnTo>
                  <a:pt x="1880" y="1471"/>
                </a:lnTo>
                <a:lnTo>
                  <a:pt x="1882" y="1471"/>
                </a:lnTo>
                <a:lnTo>
                  <a:pt x="1882" y="1473"/>
                </a:lnTo>
                <a:lnTo>
                  <a:pt x="1882" y="1477"/>
                </a:lnTo>
                <a:lnTo>
                  <a:pt x="1882" y="1478"/>
                </a:lnTo>
                <a:lnTo>
                  <a:pt x="1882" y="1482"/>
                </a:lnTo>
                <a:lnTo>
                  <a:pt x="1882" y="1486"/>
                </a:lnTo>
                <a:lnTo>
                  <a:pt x="1882" y="1490"/>
                </a:lnTo>
                <a:lnTo>
                  <a:pt x="1882" y="1494"/>
                </a:lnTo>
                <a:lnTo>
                  <a:pt x="1882" y="1496"/>
                </a:lnTo>
                <a:lnTo>
                  <a:pt x="1882" y="1498"/>
                </a:lnTo>
                <a:lnTo>
                  <a:pt x="1882" y="1502"/>
                </a:lnTo>
                <a:lnTo>
                  <a:pt x="1882" y="1505"/>
                </a:lnTo>
                <a:lnTo>
                  <a:pt x="1882" y="1507"/>
                </a:lnTo>
                <a:lnTo>
                  <a:pt x="1882" y="1513"/>
                </a:lnTo>
                <a:lnTo>
                  <a:pt x="1882" y="1519"/>
                </a:lnTo>
                <a:lnTo>
                  <a:pt x="1882" y="1521"/>
                </a:lnTo>
                <a:lnTo>
                  <a:pt x="1882" y="1526"/>
                </a:lnTo>
                <a:lnTo>
                  <a:pt x="1882" y="1532"/>
                </a:lnTo>
                <a:lnTo>
                  <a:pt x="1882" y="1536"/>
                </a:lnTo>
                <a:lnTo>
                  <a:pt x="1882" y="1538"/>
                </a:lnTo>
                <a:lnTo>
                  <a:pt x="1882" y="1540"/>
                </a:lnTo>
                <a:lnTo>
                  <a:pt x="1882" y="1542"/>
                </a:lnTo>
                <a:lnTo>
                  <a:pt x="1882" y="1544"/>
                </a:lnTo>
                <a:lnTo>
                  <a:pt x="1882" y="1546"/>
                </a:lnTo>
                <a:lnTo>
                  <a:pt x="1882" y="1548"/>
                </a:lnTo>
                <a:lnTo>
                  <a:pt x="1882" y="1553"/>
                </a:lnTo>
                <a:lnTo>
                  <a:pt x="1882" y="1555"/>
                </a:lnTo>
                <a:lnTo>
                  <a:pt x="1882" y="1557"/>
                </a:lnTo>
                <a:lnTo>
                  <a:pt x="1882" y="1567"/>
                </a:lnTo>
                <a:lnTo>
                  <a:pt x="1882" y="1571"/>
                </a:lnTo>
                <a:lnTo>
                  <a:pt x="1882" y="1574"/>
                </a:lnTo>
                <a:lnTo>
                  <a:pt x="1882" y="1578"/>
                </a:lnTo>
                <a:lnTo>
                  <a:pt x="1882" y="1584"/>
                </a:lnTo>
                <a:lnTo>
                  <a:pt x="1882" y="1588"/>
                </a:lnTo>
                <a:lnTo>
                  <a:pt x="1882" y="1594"/>
                </a:lnTo>
                <a:lnTo>
                  <a:pt x="1882" y="1598"/>
                </a:lnTo>
                <a:lnTo>
                  <a:pt x="1882" y="1601"/>
                </a:lnTo>
                <a:lnTo>
                  <a:pt x="1882" y="1603"/>
                </a:lnTo>
                <a:lnTo>
                  <a:pt x="1882" y="1607"/>
                </a:lnTo>
                <a:lnTo>
                  <a:pt x="1882" y="1613"/>
                </a:lnTo>
                <a:lnTo>
                  <a:pt x="1882" y="1615"/>
                </a:lnTo>
                <a:lnTo>
                  <a:pt x="1882" y="1619"/>
                </a:lnTo>
                <a:lnTo>
                  <a:pt x="1882" y="1624"/>
                </a:lnTo>
                <a:lnTo>
                  <a:pt x="1882" y="1628"/>
                </a:lnTo>
                <a:lnTo>
                  <a:pt x="1882" y="1630"/>
                </a:lnTo>
                <a:lnTo>
                  <a:pt x="1882" y="1644"/>
                </a:lnTo>
                <a:lnTo>
                  <a:pt x="1882" y="1647"/>
                </a:lnTo>
                <a:lnTo>
                  <a:pt x="1882" y="1649"/>
                </a:lnTo>
                <a:lnTo>
                  <a:pt x="1882" y="1657"/>
                </a:lnTo>
                <a:lnTo>
                  <a:pt x="1882" y="1665"/>
                </a:lnTo>
                <a:lnTo>
                  <a:pt x="1882" y="1667"/>
                </a:lnTo>
                <a:lnTo>
                  <a:pt x="1882" y="1670"/>
                </a:lnTo>
                <a:lnTo>
                  <a:pt x="1882" y="1678"/>
                </a:lnTo>
                <a:lnTo>
                  <a:pt x="1882" y="1680"/>
                </a:lnTo>
                <a:lnTo>
                  <a:pt x="1882" y="1684"/>
                </a:lnTo>
                <a:lnTo>
                  <a:pt x="1882" y="1688"/>
                </a:lnTo>
                <a:lnTo>
                  <a:pt x="1882" y="1690"/>
                </a:lnTo>
                <a:lnTo>
                  <a:pt x="1882" y="1692"/>
                </a:lnTo>
                <a:lnTo>
                  <a:pt x="1882" y="1695"/>
                </a:lnTo>
                <a:lnTo>
                  <a:pt x="1882" y="1697"/>
                </a:lnTo>
                <a:lnTo>
                  <a:pt x="1882" y="1701"/>
                </a:lnTo>
                <a:lnTo>
                  <a:pt x="1882" y="1707"/>
                </a:lnTo>
                <a:lnTo>
                  <a:pt x="1882" y="1709"/>
                </a:lnTo>
                <a:lnTo>
                  <a:pt x="1882" y="1713"/>
                </a:lnTo>
                <a:lnTo>
                  <a:pt x="1882" y="1717"/>
                </a:lnTo>
                <a:lnTo>
                  <a:pt x="1882" y="1718"/>
                </a:lnTo>
                <a:lnTo>
                  <a:pt x="1882" y="1720"/>
                </a:lnTo>
                <a:lnTo>
                  <a:pt x="1882" y="1724"/>
                </a:lnTo>
                <a:lnTo>
                  <a:pt x="1882" y="1726"/>
                </a:lnTo>
                <a:lnTo>
                  <a:pt x="1882" y="1728"/>
                </a:lnTo>
                <a:lnTo>
                  <a:pt x="1882" y="1730"/>
                </a:lnTo>
                <a:lnTo>
                  <a:pt x="1882" y="1732"/>
                </a:lnTo>
                <a:lnTo>
                  <a:pt x="1882" y="1736"/>
                </a:lnTo>
                <a:lnTo>
                  <a:pt x="1882" y="1740"/>
                </a:lnTo>
                <a:lnTo>
                  <a:pt x="1882" y="1742"/>
                </a:lnTo>
                <a:lnTo>
                  <a:pt x="1880" y="1745"/>
                </a:lnTo>
                <a:lnTo>
                  <a:pt x="1880" y="1747"/>
                </a:lnTo>
                <a:lnTo>
                  <a:pt x="1880" y="1749"/>
                </a:lnTo>
                <a:lnTo>
                  <a:pt x="1880" y="1751"/>
                </a:lnTo>
                <a:lnTo>
                  <a:pt x="1880" y="1753"/>
                </a:lnTo>
                <a:lnTo>
                  <a:pt x="1880" y="1755"/>
                </a:lnTo>
                <a:lnTo>
                  <a:pt x="1880" y="1757"/>
                </a:lnTo>
                <a:lnTo>
                  <a:pt x="1880" y="1759"/>
                </a:lnTo>
                <a:lnTo>
                  <a:pt x="1880" y="1763"/>
                </a:lnTo>
                <a:lnTo>
                  <a:pt x="1880" y="1765"/>
                </a:lnTo>
                <a:lnTo>
                  <a:pt x="1880" y="1768"/>
                </a:lnTo>
                <a:lnTo>
                  <a:pt x="1880" y="1770"/>
                </a:lnTo>
                <a:lnTo>
                  <a:pt x="1880" y="1776"/>
                </a:lnTo>
                <a:lnTo>
                  <a:pt x="1880" y="1778"/>
                </a:lnTo>
                <a:lnTo>
                  <a:pt x="1880" y="1782"/>
                </a:lnTo>
                <a:lnTo>
                  <a:pt x="1880" y="1786"/>
                </a:lnTo>
                <a:lnTo>
                  <a:pt x="1880" y="1788"/>
                </a:lnTo>
                <a:lnTo>
                  <a:pt x="1880" y="1790"/>
                </a:lnTo>
                <a:lnTo>
                  <a:pt x="1880" y="1793"/>
                </a:lnTo>
                <a:lnTo>
                  <a:pt x="1880" y="1795"/>
                </a:lnTo>
                <a:lnTo>
                  <a:pt x="1880" y="1797"/>
                </a:lnTo>
                <a:lnTo>
                  <a:pt x="1880" y="1805"/>
                </a:lnTo>
                <a:lnTo>
                  <a:pt x="1880" y="1807"/>
                </a:lnTo>
                <a:lnTo>
                  <a:pt x="1880" y="1811"/>
                </a:lnTo>
                <a:lnTo>
                  <a:pt x="1880" y="1813"/>
                </a:lnTo>
                <a:lnTo>
                  <a:pt x="1880" y="1814"/>
                </a:lnTo>
                <a:lnTo>
                  <a:pt x="1880" y="1818"/>
                </a:lnTo>
                <a:lnTo>
                  <a:pt x="1880" y="1822"/>
                </a:lnTo>
                <a:lnTo>
                  <a:pt x="1880" y="1826"/>
                </a:lnTo>
                <a:lnTo>
                  <a:pt x="1880" y="1828"/>
                </a:lnTo>
                <a:lnTo>
                  <a:pt x="1880" y="1832"/>
                </a:lnTo>
                <a:lnTo>
                  <a:pt x="1880" y="1834"/>
                </a:lnTo>
                <a:lnTo>
                  <a:pt x="1880" y="1836"/>
                </a:lnTo>
                <a:lnTo>
                  <a:pt x="1880" y="1841"/>
                </a:lnTo>
                <a:lnTo>
                  <a:pt x="1880" y="1843"/>
                </a:lnTo>
                <a:lnTo>
                  <a:pt x="1880" y="1847"/>
                </a:lnTo>
                <a:lnTo>
                  <a:pt x="1880" y="1851"/>
                </a:lnTo>
                <a:lnTo>
                  <a:pt x="1880" y="1855"/>
                </a:lnTo>
                <a:lnTo>
                  <a:pt x="1880" y="1857"/>
                </a:lnTo>
                <a:lnTo>
                  <a:pt x="1880" y="1859"/>
                </a:lnTo>
                <a:lnTo>
                  <a:pt x="1880" y="1862"/>
                </a:lnTo>
                <a:lnTo>
                  <a:pt x="1880" y="1864"/>
                </a:lnTo>
                <a:lnTo>
                  <a:pt x="1880" y="1868"/>
                </a:lnTo>
                <a:lnTo>
                  <a:pt x="1880" y="1870"/>
                </a:lnTo>
                <a:lnTo>
                  <a:pt x="1880" y="1874"/>
                </a:lnTo>
                <a:lnTo>
                  <a:pt x="1880" y="1876"/>
                </a:lnTo>
                <a:lnTo>
                  <a:pt x="1880" y="1878"/>
                </a:lnTo>
                <a:lnTo>
                  <a:pt x="1880" y="1880"/>
                </a:lnTo>
                <a:lnTo>
                  <a:pt x="1880" y="1884"/>
                </a:lnTo>
                <a:lnTo>
                  <a:pt x="1880" y="1886"/>
                </a:lnTo>
                <a:lnTo>
                  <a:pt x="1880" y="1891"/>
                </a:lnTo>
                <a:lnTo>
                  <a:pt x="1880" y="1893"/>
                </a:lnTo>
                <a:lnTo>
                  <a:pt x="1880" y="1897"/>
                </a:lnTo>
                <a:lnTo>
                  <a:pt x="1880" y="1899"/>
                </a:lnTo>
                <a:lnTo>
                  <a:pt x="1880" y="1903"/>
                </a:lnTo>
                <a:lnTo>
                  <a:pt x="1880" y="1905"/>
                </a:lnTo>
                <a:lnTo>
                  <a:pt x="1880" y="1909"/>
                </a:lnTo>
                <a:lnTo>
                  <a:pt x="1880" y="1914"/>
                </a:lnTo>
                <a:lnTo>
                  <a:pt x="1880" y="1918"/>
                </a:lnTo>
                <a:lnTo>
                  <a:pt x="1880" y="1920"/>
                </a:lnTo>
                <a:lnTo>
                  <a:pt x="1880" y="1926"/>
                </a:lnTo>
                <a:lnTo>
                  <a:pt x="1880" y="1930"/>
                </a:lnTo>
                <a:lnTo>
                  <a:pt x="1880" y="1932"/>
                </a:lnTo>
                <a:lnTo>
                  <a:pt x="1880" y="1933"/>
                </a:lnTo>
                <a:lnTo>
                  <a:pt x="1880" y="1937"/>
                </a:lnTo>
                <a:lnTo>
                  <a:pt x="1880" y="1943"/>
                </a:lnTo>
                <a:lnTo>
                  <a:pt x="1880" y="1947"/>
                </a:lnTo>
                <a:lnTo>
                  <a:pt x="1880" y="1953"/>
                </a:lnTo>
                <a:lnTo>
                  <a:pt x="1880" y="1955"/>
                </a:lnTo>
                <a:lnTo>
                  <a:pt x="1880" y="1968"/>
                </a:lnTo>
                <a:lnTo>
                  <a:pt x="1880" y="1974"/>
                </a:lnTo>
                <a:lnTo>
                  <a:pt x="1880" y="1978"/>
                </a:lnTo>
                <a:lnTo>
                  <a:pt x="1880" y="1981"/>
                </a:lnTo>
                <a:lnTo>
                  <a:pt x="1880" y="1987"/>
                </a:lnTo>
                <a:lnTo>
                  <a:pt x="1880" y="1989"/>
                </a:lnTo>
                <a:lnTo>
                  <a:pt x="1880" y="1993"/>
                </a:lnTo>
                <a:lnTo>
                  <a:pt x="1880" y="1995"/>
                </a:lnTo>
                <a:lnTo>
                  <a:pt x="1880" y="1997"/>
                </a:lnTo>
                <a:lnTo>
                  <a:pt x="1880" y="2001"/>
                </a:lnTo>
                <a:lnTo>
                  <a:pt x="1880" y="2005"/>
                </a:lnTo>
                <a:lnTo>
                  <a:pt x="1880" y="2008"/>
                </a:lnTo>
                <a:lnTo>
                  <a:pt x="1880" y="2010"/>
                </a:lnTo>
                <a:lnTo>
                  <a:pt x="1880" y="2014"/>
                </a:lnTo>
                <a:lnTo>
                  <a:pt x="1880" y="2020"/>
                </a:lnTo>
                <a:lnTo>
                  <a:pt x="1880" y="2028"/>
                </a:lnTo>
                <a:lnTo>
                  <a:pt x="1880" y="2033"/>
                </a:lnTo>
                <a:lnTo>
                  <a:pt x="1880" y="2037"/>
                </a:lnTo>
                <a:lnTo>
                  <a:pt x="1880" y="2041"/>
                </a:lnTo>
                <a:lnTo>
                  <a:pt x="1880" y="2045"/>
                </a:lnTo>
                <a:lnTo>
                  <a:pt x="1882" y="2062"/>
                </a:lnTo>
                <a:lnTo>
                  <a:pt x="1882" y="2064"/>
                </a:lnTo>
                <a:lnTo>
                  <a:pt x="1882" y="2066"/>
                </a:lnTo>
                <a:lnTo>
                  <a:pt x="1882" y="2070"/>
                </a:lnTo>
                <a:lnTo>
                  <a:pt x="1882" y="2083"/>
                </a:lnTo>
                <a:lnTo>
                  <a:pt x="1880" y="2087"/>
                </a:lnTo>
                <a:lnTo>
                  <a:pt x="1882" y="2095"/>
                </a:lnTo>
                <a:lnTo>
                  <a:pt x="1882" y="2108"/>
                </a:lnTo>
                <a:lnTo>
                  <a:pt x="1882" y="2110"/>
                </a:lnTo>
                <a:lnTo>
                  <a:pt x="1882" y="2112"/>
                </a:lnTo>
                <a:lnTo>
                  <a:pt x="1882" y="2114"/>
                </a:lnTo>
                <a:lnTo>
                  <a:pt x="1882" y="2116"/>
                </a:lnTo>
                <a:lnTo>
                  <a:pt x="1882" y="2118"/>
                </a:lnTo>
                <a:lnTo>
                  <a:pt x="1882" y="2120"/>
                </a:lnTo>
                <a:lnTo>
                  <a:pt x="1882" y="2122"/>
                </a:lnTo>
                <a:lnTo>
                  <a:pt x="1882" y="2125"/>
                </a:lnTo>
                <a:lnTo>
                  <a:pt x="1882" y="2131"/>
                </a:lnTo>
                <a:lnTo>
                  <a:pt x="1882" y="2135"/>
                </a:lnTo>
                <a:lnTo>
                  <a:pt x="1882" y="2143"/>
                </a:lnTo>
                <a:lnTo>
                  <a:pt x="1882" y="2145"/>
                </a:lnTo>
                <a:lnTo>
                  <a:pt x="1882" y="2149"/>
                </a:lnTo>
                <a:lnTo>
                  <a:pt x="1882" y="2154"/>
                </a:lnTo>
                <a:lnTo>
                  <a:pt x="1882" y="2160"/>
                </a:lnTo>
                <a:lnTo>
                  <a:pt x="1882" y="2164"/>
                </a:lnTo>
                <a:lnTo>
                  <a:pt x="1882" y="2166"/>
                </a:lnTo>
                <a:lnTo>
                  <a:pt x="1882" y="2172"/>
                </a:lnTo>
                <a:lnTo>
                  <a:pt x="1882" y="2179"/>
                </a:lnTo>
                <a:lnTo>
                  <a:pt x="1882" y="2181"/>
                </a:lnTo>
                <a:lnTo>
                  <a:pt x="1882" y="2189"/>
                </a:lnTo>
                <a:lnTo>
                  <a:pt x="1882" y="2195"/>
                </a:lnTo>
                <a:lnTo>
                  <a:pt x="1882" y="2200"/>
                </a:lnTo>
                <a:lnTo>
                  <a:pt x="1882" y="2208"/>
                </a:lnTo>
                <a:lnTo>
                  <a:pt x="1882" y="2212"/>
                </a:lnTo>
                <a:lnTo>
                  <a:pt x="1882" y="2214"/>
                </a:lnTo>
                <a:lnTo>
                  <a:pt x="1882" y="2218"/>
                </a:lnTo>
                <a:lnTo>
                  <a:pt x="1882" y="2221"/>
                </a:lnTo>
                <a:lnTo>
                  <a:pt x="1882" y="2229"/>
                </a:lnTo>
                <a:lnTo>
                  <a:pt x="1882" y="2235"/>
                </a:lnTo>
                <a:lnTo>
                  <a:pt x="1882" y="2237"/>
                </a:lnTo>
                <a:lnTo>
                  <a:pt x="1882" y="2241"/>
                </a:lnTo>
                <a:lnTo>
                  <a:pt x="1882" y="2243"/>
                </a:lnTo>
                <a:lnTo>
                  <a:pt x="1882" y="2246"/>
                </a:lnTo>
                <a:lnTo>
                  <a:pt x="1882" y="2248"/>
                </a:lnTo>
                <a:lnTo>
                  <a:pt x="1884" y="2252"/>
                </a:lnTo>
                <a:lnTo>
                  <a:pt x="1884" y="2254"/>
                </a:lnTo>
                <a:lnTo>
                  <a:pt x="1884" y="2258"/>
                </a:lnTo>
                <a:lnTo>
                  <a:pt x="1884" y="2264"/>
                </a:lnTo>
                <a:lnTo>
                  <a:pt x="1884" y="2268"/>
                </a:lnTo>
                <a:lnTo>
                  <a:pt x="1884" y="2275"/>
                </a:lnTo>
                <a:lnTo>
                  <a:pt x="1884" y="2281"/>
                </a:lnTo>
                <a:lnTo>
                  <a:pt x="1884" y="2287"/>
                </a:lnTo>
                <a:lnTo>
                  <a:pt x="1884" y="2289"/>
                </a:lnTo>
                <a:lnTo>
                  <a:pt x="1884" y="2293"/>
                </a:lnTo>
                <a:lnTo>
                  <a:pt x="1884" y="2296"/>
                </a:lnTo>
                <a:lnTo>
                  <a:pt x="1882" y="2304"/>
                </a:lnTo>
                <a:lnTo>
                  <a:pt x="1882" y="2308"/>
                </a:lnTo>
                <a:lnTo>
                  <a:pt x="1884" y="2314"/>
                </a:lnTo>
                <a:lnTo>
                  <a:pt x="1884" y="2316"/>
                </a:lnTo>
                <a:lnTo>
                  <a:pt x="1882" y="2317"/>
                </a:lnTo>
                <a:lnTo>
                  <a:pt x="1882" y="2319"/>
                </a:lnTo>
                <a:lnTo>
                  <a:pt x="1882" y="2321"/>
                </a:lnTo>
                <a:lnTo>
                  <a:pt x="1882" y="2323"/>
                </a:lnTo>
                <a:lnTo>
                  <a:pt x="1882" y="2325"/>
                </a:lnTo>
                <a:lnTo>
                  <a:pt x="1882" y="2327"/>
                </a:lnTo>
                <a:lnTo>
                  <a:pt x="1882" y="2331"/>
                </a:lnTo>
                <a:lnTo>
                  <a:pt x="1882" y="2333"/>
                </a:lnTo>
                <a:lnTo>
                  <a:pt x="1882" y="2337"/>
                </a:lnTo>
                <a:lnTo>
                  <a:pt x="1884" y="2341"/>
                </a:lnTo>
                <a:lnTo>
                  <a:pt x="1884" y="2342"/>
                </a:lnTo>
                <a:lnTo>
                  <a:pt x="1884" y="2348"/>
                </a:lnTo>
                <a:lnTo>
                  <a:pt x="1884" y="2352"/>
                </a:lnTo>
                <a:lnTo>
                  <a:pt x="1884" y="2356"/>
                </a:lnTo>
                <a:lnTo>
                  <a:pt x="1884" y="2358"/>
                </a:lnTo>
                <a:lnTo>
                  <a:pt x="1884" y="2360"/>
                </a:lnTo>
                <a:lnTo>
                  <a:pt x="1884" y="2362"/>
                </a:lnTo>
                <a:lnTo>
                  <a:pt x="1884" y="2364"/>
                </a:lnTo>
                <a:lnTo>
                  <a:pt x="1882" y="2364"/>
                </a:lnTo>
                <a:lnTo>
                  <a:pt x="1880" y="2364"/>
                </a:lnTo>
                <a:lnTo>
                  <a:pt x="1880" y="2365"/>
                </a:lnTo>
                <a:lnTo>
                  <a:pt x="1878" y="2365"/>
                </a:lnTo>
                <a:lnTo>
                  <a:pt x="1876" y="2367"/>
                </a:lnTo>
                <a:lnTo>
                  <a:pt x="1876" y="2369"/>
                </a:lnTo>
                <a:lnTo>
                  <a:pt x="1876" y="2371"/>
                </a:lnTo>
                <a:lnTo>
                  <a:pt x="1874" y="2373"/>
                </a:lnTo>
                <a:lnTo>
                  <a:pt x="1874" y="2375"/>
                </a:lnTo>
                <a:lnTo>
                  <a:pt x="1872" y="2377"/>
                </a:lnTo>
                <a:lnTo>
                  <a:pt x="1870" y="2379"/>
                </a:lnTo>
                <a:lnTo>
                  <a:pt x="1870" y="2381"/>
                </a:lnTo>
                <a:lnTo>
                  <a:pt x="1870" y="2383"/>
                </a:lnTo>
                <a:lnTo>
                  <a:pt x="1868" y="2383"/>
                </a:lnTo>
                <a:lnTo>
                  <a:pt x="1868" y="2385"/>
                </a:lnTo>
                <a:lnTo>
                  <a:pt x="1868" y="2387"/>
                </a:lnTo>
                <a:lnTo>
                  <a:pt x="1866" y="2390"/>
                </a:lnTo>
                <a:lnTo>
                  <a:pt x="1865" y="2392"/>
                </a:lnTo>
                <a:lnTo>
                  <a:pt x="1863" y="2392"/>
                </a:lnTo>
                <a:lnTo>
                  <a:pt x="1861" y="2394"/>
                </a:lnTo>
                <a:lnTo>
                  <a:pt x="1859" y="2394"/>
                </a:lnTo>
                <a:lnTo>
                  <a:pt x="1859" y="2396"/>
                </a:lnTo>
                <a:lnTo>
                  <a:pt x="1859" y="2398"/>
                </a:lnTo>
                <a:lnTo>
                  <a:pt x="1861" y="2400"/>
                </a:lnTo>
                <a:lnTo>
                  <a:pt x="1861" y="2402"/>
                </a:lnTo>
                <a:lnTo>
                  <a:pt x="1861" y="2404"/>
                </a:lnTo>
                <a:lnTo>
                  <a:pt x="1859" y="2404"/>
                </a:lnTo>
                <a:lnTo>
                  <a:pt x="1859" y="2406"/>
                </a:lnTo>
                <a:lnTo>
                  <a:pt x="1857" y="2410"/>
                </a:lnTo>
                <a:lnTo>
                  <a:pt x="1855" y="2412"/>
                </a:lnTo>
                <a:lnTo>
                  <a:pt x="1855" y="2413"/>
                </a:lnTo>
                <a:lnTo>
                  <a:pt x="1855" y="2415"/>
                </a:lnTo>
                <a:lnTo>
                  <a:pt x="1853" y="2417"/>
                </a:lnTo>
                <a:lnTo>
                  <a:pt x="1853" y="2419"/>
                </a:lnTo>
                <a:lnTo>
                  <a:pt x="1855" y="2419"/>
                </a:lnTo>
                <a:lnTo>
                  <a:pt x="1855" y="2421"/>
                </a:lnTo>
                <a:lnTo>
                  <a:pt x="1853" y="2423"/>
                </a:lnTo>
                <a:lnTo>
                  <a:pt x="1853" y="2425"/>
                </a:lnTo>
                <a:lnTo>
                  <a:pt x="1851" y="2425"/>
                </a:lnTo>
                <a:lnTo>
                  <a:pt x="1851" y="2427"/>
                </a:lnTo>
                <a:lnTo>
                  <a:pt x="1849" y="2429"/>
                </a:lnTo>
                <a:lnTo>
                  <a:pt x="1847" y="2429"/>
                </a:lnTo>
                <a:lnTo>
                  <a:pt x="1845" y="2429"/>
                </a:lnTo>
                <a:lnTo>
                  <a:pt x="1843" y="2429"/>
                </a:lnTo>
                <a:lnTo>
                  <a:pt x="1841" y="2429"/>
                </a:lnTo>
                <a:lnTo>
                  <a:pt x="1840" y="2429"/>
                </a:lnTo>
                <a:lnTo>
                  <a:pt x="1838" y="2429"/>
                </a:lnTo>
                <a:lnTo>
                  <a:pt x="1836" y="2431"/>
                </a:lnTo>
                <a:lnTo>
                  <a:pt x="1834" y="2431"/>
                </a:lnTo>
                <a:lnTo>
                  <a:pt x="1832" y="2433"/>
                </a:lnTo>
                <a:lnTo>
                  <a:pt x="1830" y="2433"/>
                </a:lnTo>
                <a:lnTo>
                  <a:pt x="1828" y="2433"/>
                </a:lnTo>
                <a:lnTo>
                  <a:pt x="1826" y="2433"/>
                </a:lnTo>
                <a:lnTo>
                  <a:pt x="1824" y="2433"/>
                </a:lnTo>
                <a:lnTo>
                  <a:pt x="1822" y="2433"/>
                </a:lnTo>
                <a:lnTo>
                  <a:pt x="1820" y="2433"/>
                </a:lnTo>
                <a:lnTo>
                  <a:pt x="1818" y="2433"/>
                </a:lnTo>
                <a:lnTo>
                  <a:pt x="1818" y="2431"/>
                </a:lnTo>
                <a:lnTo>
                  <a:pt x="1815" y="2429"/>
                </a:lnTo>
                <a:lnTo>
                  <a:pt x="1813" y="2427"/>
                </a:lnTo>
                <a:lnTo>
                  <a:pt x="1813" y="2425"/>
                </a:lnTo>
                <a:lnTo>
                  <a:pt x="1813" y="2423"/>
                </a:lnTo>
                <a:lnTo>
                  <a:pt x="1811" y="2421"/>
                </a:lnTo>
                <a:lnTo>
                  <a:pt x="1809" y="2421"/>
                </a:lnTo>
                <a:lnTo>
                  <a:pt x="1807" y="2419"/>
                </a:lnTo>
                <a:lnTo>
                  <a:pt x="1805" y="2419"/>
                </a:lnTo>
                <a:lnTo>
                  <a:pt x="1805" y="2417"/>
                </a:lnTo>
                <a:lnTo>
                  <a:pt x="1803" y="2417"/>
                </a:lnTo>
                <a:lnTo>
                  <a:pt x="1803" y="2415"/>
                </a:lnTo>
                <a:lnTo>
                  <a:pt x="1801" y="2415"/>
                </a:lnTo>
                <a:lnTo>
                  <a:pt x="1799" y="2415"/>
                </a:lnTo>
                <a:lnTo>
                  <a:pt x="1797" y="2415"/>
                </a:lnTo>
                <a:lnTo>
                  <a:pt x="1797" y="2413"/>
                </a:lnTo>
                <a:lnTo>
                  <a:pt x="1799" y="2412"/>
                </a:lnTo>
                <a:lnTo>
                  <a:pt x="1801" y="2410"/>
                </a:lnTo>
                <a:lnTo>
                  <a:pt x="1801" y="2408"/>
                </a:lnTo>
                <a:lnTo>
                  <a:pt x="1799" y="2408"/>
                </a:lnTo>
                <a:lnTo>
                  <a:pt x="1799" y="2406"/>
                </a:lnTo>
                <a:lnTo>
                  <a:pt x="1797" y="2404"/>
                </a:lnTo>
                <a:lnTo>
                  <a:pt x="1797" y="2402"/>
                </a:lnTo>
                <a:lnTo>
                  <a:pt x="1795" y="2402"/>
                </a:lnTo>
                <a:lnTo>
                  <a:pt x="1795" y="2400"/>
                </a:lnTo>
                <a:lnTo>
                  <a:pt x="1795" y="2398"/>
                </a:lnTo>
                <a:lnTo>
                  <a:pt x="1793" y="2398"/>
                </a:lnTo>
                <a:lnTo>
                  <a:pt x="1793" y="2396"/>
                </a:lnTo>
                <a:lnTo>
                  <a:pt x="1792" y="2396"/>
                </a:lnTo>
                <a:lnTo>
                  <a:pt x="1790" y="2396"/>
                </a:lnTo>
                <a:lnTo>
                  <a:pt x="1790" y="2394"/>
                </a:lnTo>
                <a:lnTo>
                  <a:pt x="1788" y="2392"/>
                </a:lnTo>
                <a:lnTo>
                  <a:pt x="1786" y="2390"/>
                </a:lnTo>
                <a:lnTo>
                  <a:pt x="1784" y="2390"/>
                </a:lnTo>
                <a:lnTo>
                  <a:pt x="1784" y="2389"/>
                </a:lnTo>
                <a:lnTo>
                  <a:pt x="1782" y="2387"/>
                </a:lnTo>
                <a:lnTo>
                  <a:pt x="1782" y="2385"/>
                </a:lnTo>
                <a:lnTo>
                  <a:pt x="1780" y="2385"/>
                </a:lnTo>
                <a:lnTo>
                  <a:pt x="1780" y="2383"/>
                </a:lnTo>
                <a:lnTo>
                  <a:pt x="1778" y="2383"/>
                </a:lnTo>
                <a:lnTo>
                  <a:pt x="1776" y="2383"/>
                </a:lnTo>
                <a:lnTo>
                  <a:pt x="1774" y="2383"/>
                </a:lnTo>
                <a:lnTo>
                  <a:pt x="1772" y="2383"/>
                </a:lnTo>
                <a:lnTo>
                  <a:pt x="1770" y="2381"/>
                </a:lnTo>
                <a:lnTo>
                  <a:pt x="1768" y="2381"/>
                </a:lnTo>
                <a:lnTo>
                  <a:pt x="1767" y="2381"/>
                </a:lnTo>
                <a:lnTo>
                  <a:pt x="1767" y="2383"/>
                </a:lnTo>
                <a:lnTo>
                  <a:pt x="1765" y="2383"/>
                </a:lnTo>
                <a:lnTo>
                  <a:pt x="1763" y="2385"/>
                </a:lnTo>
                <a:lnTo>
                  <a:pt x="1761" y="2387"/>
                </a:lnTo>
                <a:lnTo>
                  <a:pt x="1759" y="2387"/>
                </a:lnTo>
                <a:lnTo>
                  <a:pt x="1759" y="2389"/>
                </a:lnTo>
                <a:lnTo>
                  <a:pt x="1757" y="2389"/>
                </a:lnTo>
                <a:lnTo>
                  <a:pt x="1757" y="2390"/>
                </a:lnTo>
                <a:lnTo>
                  <a:pt x="1755" y="2389"/>
                </a:lnTo>
                <a:lnTo>
                  <a:pt x="1753" y="2387"/>
                </a:lnTo>
                <a:lnTo>
                  <a:pt x="1753" y="2385"/>
                </a:lnTo>
                <a:lnTo>
                  <a:pt x="1751" y="2385"/>
                </a:lnTo>
                <a:lnTo>
                  <a:pt x="1749" y="2385"/>
                </a:lnTo>
                <a:lnTo>
                  <a:pt x="1745" y="2387"/>
                </a:lnTo>
                <a:lnTo>
                  <a:pt x="1744" y="2389"/>
                </a:lnTo>
                <a:lnTo>
                  <a:pt x="1742" y="2389"/>
                </a:lnTo>
                <a:lnTo>
                  <a:pt x="1740" y="2389"/>
                </a:lnTo>
                <a:lnTo>
                  <a:pt x="1738" y="2389"/>
                </a:lnTo>
                <a:lnTo>
                  <a:pt x="1736" y="2389"/>
                </a:lnTo>
                <a:lnTo>
                  <a:pt x="1736" y="2387"/>
                </a:lnTo>
                <a:lnTo>
                  <a:pt x="1736" y="2385"/>
                </a:lnTo>
                <a:lnTo>
                  <a:pt x="1738" y="2385"/>
                </a:lnTo>
                <a:lnTo>
                  <a:pt x="1740" y="2383"/>
                </a:lnTo>
                <a:lnTo>
                  <a:pt x="1738" y="2383"/>
                </a:lnTo>
                <a:lnTo>
                  <a:pt x="1736" y="2381"/>
                </a:lnTo>
                <a:lnTo>
                  <a:pt x="1736" y="2379"/>
                </a:lnTo>
                <a:lnTo>
                  <a:pt x="1734" y="2379"/>
                </a:lnTo>
                <a:lnTo>
                  <a:pt x="1730" y="2381"/>
                </a:lnTo>
                <a:lnTo>
                  <a:pt x="1728" y="2381"/>
                </a:lnTo>
                <a:lnTo>
                  <a:pt x="1728" y="2379"/>
                </a:lnTo>
                <a:lnTo>
                  <a:pt x="1726" y="2379"/>
                </a:lnTo>
                <a:lnTo>
                  <a:pt x="1724" y="2379"/>
                </a:lnTo>
                <a:lnTo>
                  <a:pt x="1722" y="2379"/>
                </a:lnTo>
                <a:lnTo>
                  <a:pt x="1720" y="2379"/>
                </a:lnTo>
                <a:lnTo>
                  <a:pt x="1719" y="2379"/>
                </a:lnTo>
                <a:lnTo>
                  <a:pt x="1717" y="2379"/>
                </a:lnTo>
                <a:lnTo>
                  <a:pt x="1715" y="2381"/>
                </a:lnTo>
                <a:lnTo>
                  <a:pt x="1713" y="2381"/>
                </a:lnTo>
                <a:lnTo>
                  <a:pt x="1713" y="2383"/>
                </a:lnTo>
                <a:lnTo>
                  <a:pt x="1711" y="2383"/>
                </a:lnTo>
                <a:lnTo>
                  <a:pt x="1709" y="2383"/>
                </a:lnTo>
                <a:lnTo>
                  <a:pt x="1707" y="2383"/>
                </a:lnTo>
                <a:lnTo>
                  <a:pt x="1705" y="2385"/>
                </a:lnTo>
                <a:lnTo>
                  <a:pt x="1705" y="2387"/>
                </a:lnTo>
                <a:lnTo>
                  <a:pt x="1703" y="2387"/>
                </a:lnTo>
                <a:lnTo>
                  <a:pt x="1703" y="2389"/>
                </a:lnTo>
                <a:lnTo>
                  <a:pt x="1701" y="2389"/>
                </a:lnTo>
                <a:lnTo>
                  <a:pt x="1701" y="2387"/>
                </a:lnTo>
                <a:lnTo>
                  <a:pt x="1699" y="2385"/>
                </a:lnTo>
                <a:lnTo>
                  <a:pt x="1699" y="2383"/>
                </a:lnTo>
                <a:lnTo>
                  <a:pt x="1697" y="2383"/>
                </a:lnTo>
                <a:lnTo>
                  <a:pt x="1697" y="2385"/>
                </a:lnTo>
                <a:lnTo>
                  <a:pt x="1696" y="2385"/>
                </a:lnTo>
                <a:lnTo>
                  <a:pt x="1696" y="2387"/>
                </a:lnTo>
                <a:lnTo>
                  <a:pt x="1694" y="2387"/>
                </a:lnTo>
                <a:lnTo>
                  <a:pt x="1692" y="2389"/>
                </a:lnTo>
                <a:lnTo>
                  <a:pt x="1690" y="2389"/>
                </a:lnTo>
                <a:lnTo>
                  <a:pt x="1690" y="2390"/>
                </a:lnTo>
                <a:lnTo>
                  <a:pt x="1688" y="2392"/>
                </a:lnTo>
                <a:lnTo>
                  <a:pt x="1686" y="2392"/>
                </a:lnTo>
                <a:lnTo>
                  <a:pt x="1684" y="2392"/>
                </a:lnTo>
                <a:lnTo>
                  <a:pt x="1684" y="2394"/>
                </a:lnTo>
                <a:lnTo>
                  <a:pt x="1682" y="2394"/>
                </a:lnTo>
                <a:lnTo>
                  <a:pt x="1682" y="2396"/>
                </a:lnTo>
                <a:lnTo>
                  <a:pt x="1680" y="2396"/>
                </a:lnTo>
                <a:lnTo>
                  <a:pt x="1680" y="2394"/>
                </a:lnTo>
                <a:lnTo>
                  <a:pt x="1678" y="2394"/>
                </a:lnTo>
                <a:lnTo>
                  <a:pt x="1676" y="2394"/>
                </a:lnTo>
                <a:lnTo>
                  <a:pt x="1676" y="2396"/>
                </a:lnTo>
                <a:lnTo>
                  <a:pt x="1674" y="2396"/>
                </a:lnTo>
                <a:lnTo>
                  <a:pt x="1672" y="2396"/>
                </a:lnTo>
                <a:lnTo>
                  <a:pt x="1671" y="2396"/>
                </a:lnTo>
                <a:lnTo>
                  <a:pt x="1669" y="2396"/>
                </a:lnTo>
                <a:lnTo>
                  <a:pt x="1667" y="2396"/>
                </a:lnTo>
                <a:lnTo>
                  <a:pt x="1667" y="2398"/>
                </a:lnTo>
                <a:lnTo>
                  <a:pt x="1665" y="2398"/>
                </a:lnTo>
                <a:lnTo>
                  <a:pt x="1663" y="2398"/>
                </a:lnTo>
                <a:lnTo>
                  <a:pt x="1663" y="2400"/>
                </a:lnTo>
                <a:lnTo>
                  <a:pt x="1661" y="2400"/>
                </a:lnTo>
                <a:lnTo>
                  <a:pt x="1661" y="2402"/>
                </a:lnTo>
                <a:lnTo>
                  <a:pt x="1659" y="2402"/>
                </a:lnTo>
                <a:lnTo>
                  <a:pt x="1659" y="2404"/>
                </a:lnTo>
                <a:lnTo>
                  <a:pt x="1659" y="2406"/>
                </a:lnTo>
                <a:lnTo>
                  <a:pt x="1659" y="2408"/>
                </a:lnTo>
                <a:lnTo>
                  <a:pt x="1661" y="2410"/>
                </a:lnTo>
                <a:lnTo>
                  <a:pt x="1663" y="2412"/>
                </a:lnTo>
                <a:lnTo>
                  <a:pt x="1663" y="2413"/>
                </a:lnTo>
                <a:lnTo>
                  <a:pt x="1665" y="2415"/>
                </a:lnTo>
                <a:lnTo>
                  <a:pt x="1665" y="2417"/>
                </a:lnTo>
                <a:lnTo>
                  <a:pt x="1665" y="2419"/>
                </a:lnTo>
                <a:lnTo>
                  <a:pt x="1663" y="2419"/>
                </a:lnTo>
                <a:lnTo>
                  <a:pt x="1663" y="2421"/>
                </a:lnTo>
                <a:lnTo>
                  <a:pt x="1663" y="2423"/>
                </a:lnTo>
                <a:lnTo>
                  <a:pt x="1665" y="2423"/>
                </a:lnTo>
                <a:lnTo>
                  <a:pt x="1667" y="2425"/>
                </a:lnTo>
                <a:lnTo>
                  <a:pt x="1669" y="2427"/>
                </a:lnTo>
                <a:lnTo>
                  <a:pt x="1669" y="2429"/>
                </a:lnTo>
                <a:lnTo>
                  <a:pt x="1667" y="2431"/>
                </a:lnTo>
                <a:lnTo>
                  <a:pt x="1665" y="2431"/>
                </a:lnTo>
                <a:lnTo>
                  <a:pt x="1665" y="2433"/>
                </a:lnTo>
                <a:lnTo>
                  <a:pt x="1663" y="2433"/>
                </a:lnTo>
                <a:lnTo>
                  <a:pt x="1663" y="2435"/>
                </a:lnTo>
                <a:lnTo>
                  <a:pt x="1663" y="2437"/>
                </a:lnTo>
                <a:lnTo>
                  <a:pt x="1663" y="2438"/>
                </a:lnTo>
                <a:lnTo>
                  <a:pt x="1663" y="2440"/>
                </a:lnTo>
                <a:lnTo>
                  <a:pt x="1663" y="2442"/>
                </a:lnTo>
                <a:lnTo>
                  <a:pt x="1663" y="2444"/>
                </a:lnTo>
                <a:lnTo>
                  <a:pt x="1663" y="2448"/>
                </a:lnTo>
                <a:lnTo>
                  <a:pt x="1665" y="2450"/>
                </a:lnTo>
                <a:lnTo>
                  <a:pt x="1665" y="2452"/>
                </a:lnTo>
                <a:lnTo>
                  <a:pt x="1667" y="2452"/>
                </a:lnTo>
                <a:lnTo>
                  <a:pt x="1667" y="2454"/>
                </a:lnTo>
                <a:lnTo>
                  <a:pt x="1667" y="2456"/>
                </a:lnTo>
                <a:lnTo>
                  <a:pt x="1667" y="2458"/>
                </a:lnTo>
                <a:lnTo>
                  <a:pt x="1667" y="2460"/>
                </a:lnTo>
                <a:lnTo>
                  <a:pt x="1667" y="2461"/>
                </a:lnTo>
                <a:lnTo>
                  <a:pt x="1669" y="2463"/>
                </a:lnTo>
                <a:lnTo>
                  <a:pt x="1671" y="2463"/>
                </a:lnTo>
                <a:lnTo>
                  <a:pt x="1671" y="2465"/>
                </a:lnTo>
                <a:lnTo>
                  <a:pt x="1672" y="2465"/>
                </a:lnTo>
                <a:lnTo>
                  <a:pt x="1672" y="2467"/>
                </a:lnTo>
                <a:lnTo>
                  <a:pt x="1674" y="2467"/>
                </a:lnTo>
                <a:lnTo>
                  <a:pt x="1674" y="2469"/>
                </a:lnTo>
                <a:lnTo>
                  <a:pt x="1672" y="2469"/>
                </a:lnTo>
                <a:lnTo>
                  <a:pt x="1672" y="2471"/>
                </a:lnTo>
                <a:lnTo>
                  <a:pt x="1672" y="2473"/>
                </a:lnTo>
                <a:lnTo>
                  <a:pt x="1674" y="2473"/>
                </a:lnTo>
                <a:lnTo>
                  <a:pt x="1674" y="2475"/>
                </a:lnTo>
                <a:lnTo>
                  <a:pt x="1676" y="2477"/>
                </a:lnTo>
                <a:lnTo>
                  <a:pt x="1676" y="2479"/>
                </a:lnTo>
                <a:lnTo>
                  <a:pt x="1678" y="2479"/>
                </a:lnTo>
                <a:lnTo>
                  <a:pt x="1678" y="2481"/>
                </a:lnTo>
                <a:lnTo>
                  <a:pt x="1680" y="2481"/>
                </a:lnTo>
                <a:lnTo>
                  <a:pt x="1682" y="2483"/>
                </a:lnTo>
                <a:lnTo>
                  <a:pt x="1682" y="2484"/>
                </a:lnTo>
                <a:lnTo>
                  <a:pt x="1684" y="2486"/>
                </a:lnTo>
                <a:lnTo>
                  <a:pt x="1686" y="2486"/>
                </a:lnTo>
                <a:lnTo>
                  <a:pt x="1688" y="2488"/>
                </a:lnTo>
                <a:lnTo>
                  <a:pt x="1688" y="2490"/>
                </a:lnTo>
                <a:lnTo>
                  <a:pt x="1686" y="2490"/>
                </a:lnTo>
                <a:lnTo>
                  <a:pt x="1684" y="2490"/>
                </a:lnTo>
                <a:lnTo>
                  <a:pt x="1684" y="2492"/>
                </a:lnTo>
                <a:lnTo>
                  <a:pt x="1682" y="2492"/>
                </a:lnTo>
                <a:lnTo>
                  <a:pt x="1680" y="2492"/>
                </a:lnTo>
                <a:lnTo>
                  <a:pt x="1678" y="2494"/>
                </a:lnTo>
                <a:lnTo>
                  <a:pt x="1678" y="2496"/>
                </a:lnTo>
                <a:lnTo>
                  <a:pt x="1676" y="2496"/>
                </a:lnTo>
                <a:lnTo>
                  <a:pt x="1674" y="2496"/>
                </a:lnTo>
                <a:lnTo>
                  <a:pt x="1674" y="2498"/>
                </a:lnTo>
                <a:lnTo>
                  <a:pt x="1674" y="2500"/>
                </a:lnTo>
                <a:lnTo>
                  <a:pt x="1674" y="2502"/>
                </a:lnTo>
                <a:lnTo>
                  <a:pt x="1676" y="2504"/>
                </a:lnTo>
                <a:lnTo>
                  <a:pt x="1678" y="2504"/>
                </a:lnTo>
                <a:lnTo>
                  <a:pt x="1676" y="2506"/>
                </a:lnTo>
                <a:lnTo>
                  <a:pt x="1676" y="2508"/>
                </a:lnTo>
                <a:lnTo>
                  <a:pt x="1674" y="2509"/>
                </a:lnTo>
                <a:lnTo>
                  <a:pt x="1674" y="2511"/>
                </a:lnTo>
                <a:lnTo>
                  <a:pt x="1672" y="2511"/>
                </a:lnTo>
                <a:lnTo>
                  <a:pt x="1672" y="2513"/>
                </a:lnTo>
                <a:lnTo>
                  <a:pt x="1672" y="2515"/>
                </a:lnTo>
                <a:lnTo>
                  <a:pt x="1674" y="2517"/>
                </a:lnTo>
                <a:lnTo>
                  <a:pt x="1674" y="2519"/>
                </a:lnTo>
                <a:lnTo>
                  <a:pt x="1676" y="2519"/>
                </a:lnTo>
                <a:lnTo>
                  <a:pt x="1676" y="2521"/>
                </a:lnTo>
                <a:lnTo>
                  <a:pt x="1676" y="2523"/>
                </a:lnTo>
                <a:lnTo>
                  <a:pt x="1676" y="2525"/>
                </a:lnTo>
                <a:lnTo>
                  <a:pt x="1676" y="2527"/>
                </a:lnTo>
                <a:lnTo>
                  <a:pt x="1676" y="2529"/>
                </a:lnTo>
                <a:lnTo>
                  <a:pt x="1676" y="2532"/>
                </a:lnTo>
                <a:lnTo>
                  <a:pt x="1678" y="2532"/>
                </a:lnTo>
                <a:lnTo>
                  <a:pt x="1678" y="2534"/>
                </a:lnTo>
                <a:lnTo>
                  <a:pt x="1676" y="2534"/>
                </a:lnTo>
                <a:lnTo>
                  <a:pt x="1676" y="2536"/>
                </a:lnTo>
                <a:lnTo>
                  <a:pt x="1676" y="2538"/>
                </a:lnTo>
                <a:lnTo>
                  <a:pt x="1676" y="2540"/>
                </a:lnTo>
                <a:lnTo>
                  <a:pt x="1676" y="2542"/>
                </a:lnTo>
                <a:lnTo>
                  <a:pt x="1676" y="2544"/>
                </a:lnTo>
                <a:lnTo>
                  <a:pt x="1676" y="2546"/>
                </a:lnTo>
                <a:lnTo>
                  <a:pt x="1674" y="2548"/>
                </a:lnTo>
                <a:lnTo>
                  <a:pt x="1674" y="2550"/>
                </a:lnTo>
                <a:lnTo>
                  <a:pt x="1674" y="2552"/>
                </a:lnTo>
                <a:lnTo>
                  <a:pt x="1674" y="2554"/>
                </a:lnTo>
                <a:lnTo>
                  <a:pt x="1674" y="2556"/>
                </a:lnTo>
                <a:lnTo>
                  <a:pt x="1676" y="2556"/>
                </a:lnTo>
                <a:lnTo>
                  <a:pt x="1676" y="2557"/>
                </a:lnTo>
                <a:lnTo>
                  <a:pt x="1678" y="2557"/>
                </a:lnTo>
                <a:lnTo>
                  <a:pt x="1680" y="2559"/>
                </a:lnTo>
                <a:lnTo>
                  <a:pt x="1682" y="2559"/>
                </a:lnTo>
                <a:lnTo>
                  <a:pt x="1682" y="2561"/>
                </a:lnTo>
                <a:lnTo>
                  <a:pt x="1682" y="2563"/>
                </a:lnTo>
                <a:lnTo>
                  <a:pt x="1682" y="2565"/>
                </a:lnTo>
                <a:lnTo>
                  <a:pt x="1680" y="2565"/>
                </a:lnTo>
                <a:lnTo>
                  <a:pt x="1680" y="2567"/>
                </a:lnTo>
                <a:lnTo>
                  <a:pt x="1678" y="2569"/>
                </a:lnTo>
                <a:lnTo>
                  <a:pt x="1678" y="2571"/>
                </a:lnTo>
                <a:lnTo>
                  <a:pt x="1678" y="2573"/>
                </a:lnTo>
                <a:lnTo>
                  <a:pt x="1680" y="2573"/>
                </a:lnTo>
                <a:lnTo>
                  <a:pt x="1678" y="2575"/>
                </a:lnTo>
                <a:lnTo>
                  <a:pt x="1680" y="2575"/>
                </a:lnTo>
                <a:lnTo>
                  <a:pt x="1680" y="2577"/>
                </a:lnTo>
                <a:lnTo>
                  <a:pt x="1682" y="2577"/>
                </a:lnTo>
                <a:lnTo>
                  <a:pt x="1682" y="2579"/>
                </a:lnTo>
                <a:lnTo>
                  <a:pt x="1684" y="2579"/>
                </a:lnTo>
                <a:lnTo>
                  <a:pt x="1684" y="2580"/>
                </a:lnTo>
                <a:lnTo>
                  <a:pt x="1686" y="2582"/>
                </a:lnTo>
                <a:lnTo>
                  <a:pt x="1686" y="2584"/>
                </a:lnTo>
                <a:lnTo>
                  <a:pt x="1686" y="2586"/>
                </a:lnTo>
                <a:lnTo>
                  <a:pt x="1688" y="2586"/>
                </a:lnTo>
                <a:lnTo>
                  <a:pt x="1690" y="2586"/>
                </a:lnTo>
                <a:lnTo>
                  <a:pt x="1690" y="2588"/>
                </a:lnTo>
                <a:lnTo>
                  <a:pt x="1690" y="2590"/>
                </a:lnTo>
                <a:lnTo>
                  <a:pt x="1690" y="2592"/>
                </a:lnTo>
                <a:lnTo>
                  <a:pt x="1690" y="2594"/>
                </a:lnTo>
                <a:lnTo>
                  <a:pt x="1690" y="2596"/>
                </a:lnTo>
                <a:lnTo>
                  <a:pt x="1690" y="2598"/>
                </a:lnTo>
                <a:lnTo>
                  <a:pt x="1688" y="2600"/>
                </a:lnTo>
                <a:lnTo>
                  <a:pt x="1686" y="2600"/>
                </a:lnTo>
                <a:lnTo>
                  <a:pt x="1684" y="2602"/>
                </a:lnTo>
                <a:lnTo>
                  <a:pt x="1684" y="2604"/>
                </a:lnTo>
                <a:lnTo>
                  <a:pt x="1686" y="2604"/>
                </a:lnTo>
                <a:lnTo>
                  <a:pt x="1686" y="2605"/>
                </a:lnTo>
                <a:lnTo>
                  <a:pt x="1688" y="2605"/>
                </a:lnTo>
                <a:lnTo>
                  <a:pt x="1688" y="2607"/>
                </a:lnTo>
                <a:lnTo>
                  <a:pt x="1688" y="2609"/>
                </a:lnTo>
                <a:lnTo>
                  <a:pt x="1688" y="2611"/>
                </a:lnTo>
                <a:lnTo>
                  <a:pt x="1688" y="2613"/>
                </a:lnTo>
                <a:lnTo>
                  <a:pt x="1688" y="2615"/>
                </a:lnTo>
                <a:lnTo>
                  <a:pt x="1688" y="2617"/>
                </a:lnTo>
                <a:lnTo>
                  <a:pt x="1690" y="2619"/>
                </a:lnTo>
                <a:lnTo>
                  <a:pt x="1690" y="2621"/>
                </a:lnTo>
                <a:lnTo>
                  <a:pt x="1688" y="2621"/>
                </a:lnTo>
                <a:lnTo>
                  <a:pt x="1688" y="2623"/>
                </a:lnTo>
                <a:lnTo>
                  <a:pt x="1688" y="2625"/>
                </a:lnTo>
                <a:lnTo>
                  <a:pt x="1686" y="2625"/>
                </a:lnTo>
                <a:lnTo>
                  <a:pt x="1684" y="2627"/>
                </a:lnTo>
                <a:lnTo>
                  <a:pt x="1682" y="2628"/>
                </a:lnTo>
                <a:lnTo>
                  <a:pt x="1682" y="2630"/>
                </a:lnTo>
                <a:lnTo>
                  <a:pt x="1682" y="2632"/>
                </a:lnTo>
                <a:lnTo>
                  <a:pt x="1682" y="2634"/>
                </a:lnTo>
                <a:lnTo>
                  <a:pt x="1684" y="2634"/>
                </a:lnTo>
                <a:lnTo>
                  <a:pt x="1684" y="2636"/>
                </a:lnTo>
                <a:lnTo>
                  <a:pt x="1684" y="2638"/>
                </a:lnTo>
                <a:lnTo>
                  <a:pt x="1684" y="2640"/>
                </a:lnTo>
                <a:lnTo>
                  <a:pt x="1684" y="2642"/>
                </a:lnTo>
                <a:lnTo>
                  <a:pt x="1684" y="2644"/>
                </a:lnTo>
                <a:lnTo>
                  <a:pt x="1686" y="2644"/>
                </a:lnTo>
                <a:lnTo>
                  <a:pt x="1686" y="2646"/>
                </a:lnTo>
                <a:lnTo>
                  <a:pt x="1686" y="2648"/>
                </a:lnTo>
                <a:lnTo>
                  <a:pt x="1686" y="2650"/>
                </a:lnTo>
                <a:lnTo>
                  <a:pt x="1688" y="2650"/>
                </a:lnTo>
                <a:lnTo>
                  <a:pt x="1688" y="2652"/>
                </a:lnTo>
                <a:lnTo>
                  <a:pt x="1688" y="2653"/>
                </a:lnTo>
                <a:lnTo>
                  <a:pt x="1688" y="2655"/>
                </a:lnTo>
                <a:lnTo>
                  <a:pt x="1690" y="2655"/>
                </a:lnTo>
                <a:lnTo>
                  <a:pt x="1690" y="2657"/>
                </a:lnTo>
                <a:lnTo>
                  <a:pt x="1690" y="2659"/>
                </a:lnTo>
                <a:lnTo>
                  <a:pt x="1692" y="2661"/>
                </a:lnTo>
                <a:lnTo>
                  <a:pt x="1697" y="2667"/>
                </a:lnTo>
                <a:lnTo>
                  <a:pt x="1699" y="2667"/>
                </a:lnTo>
                <a:lnTo>
                  <a:pt x="1699" y="2669"/>
                </a:lnTo>
                <a:lnTo>
                  <a:pt x="1699" y="2671"/>
                </a:lnTo>
                <a:lnTo>
                  <a:pt x="1701" y="2673"/>
                </a:lnTo>
                <a:lnTo>
                  <a:pt x="1701" y="2676"/>
                </a:lnTo>
                <a:lnTo>
                  <a:pt x="1701" y="2678"/>
                </a:lnTo>
                <a:lnTo>
                  <a:pt x="1701" y="2680"/>
                </a:lnTo>
                <a:lnTo>
                  <a:pt x="1703" y="2680"/>
                </a:lnTo>
                <a:lnTo>
                  <a:pt x="1703" y="2682"/>
                </a:lnTo>
                <a:lnTo>
                  <a:pt x="1705" y="2684"/>
                </a:lnTo>
                <a:lnTo>
                  <a:pt x="1705" y="2686"/>
                </a:lnTo>
                <a:lnTo>
                  <a:pt x="1705" y="2688"/>
                </a:lnTo>
                <a:lnTo>
                  <a:pt x="1707" y="2690"/>
                </a:lnTo>
                <a:lnTo>
                  <a:pt x="1707" y="2692"/>
                </a:lnTo>
                <a:lnTo>
                  <a:pt x="1707" y="2694"/>
                </a:lnTo>
                <a:lnTo>
                  <a:pt x="1709" y="2698"/>
                </a:lnTo>
                <a:lnTo>
                  <a:pt x="1709" y="2700"/>
                </a:lnTo>
                <a:lnTo>
                  <a:pt x="1709" y="2701"/>
                </a:lnTo>
                <a:lnTo>
                  <a:pt x="1709" y="2707"/>
                </a:lnTo>
                <a:lnTo>
                  <a:pt x="1709" y="2709"/>
                </a:lnTo>
                <a:lnTo>
                  <a:pt x="1709" y="2711"/>
                </a:lnTo>
                <a:lnTo>
                  <a:pt x="1709" y="2713"/>
                </a:lnTo>
                <a:lnTo>
                  <a:pt x="1709" y="2715"/>
                </a:lnTo>
                <a:lnTo>
                  <a:pt x="1709" y="2717"/>
                </a:lnTo>
                <a:lnTo>
                  <a:pt x="1711" y="2719"/>
                </a:lnTo>
                <a:lnTo>
                  <a:pt x="1711" y="2721"/>
                </a:lnTo>
                <a:lnTo>
                  <a:pt x="1711" y="2723"/>
                </a:lnTo>
                <a:lnTo>
                  <a:pt x="1711" y="2724"/>
                </a:lnTo>
                <a:lnTo>
                  <a:pt x="1711" y="2726"/>
                </a:lnTo>
                <a:lnTo>
                  <a:pt x="1713" y="2726"/>
                </a:lnTo>
                <a:lnTo>
                  <a:pt x="1713" y="2728"/>
                </a:lnTo>
                <a:lnTo>
                  <a:pt x="1711" y="2728"/>
                </a:lnTo>
                <a:lnTo>
                  <a:pt x="1711" y="2730"/>
                </a:lnTo>
                <a:lnTo>
                  <a:pt x="1713" y="2730"/>
                </a:lnTo>
                <a:lnTo>
                  <a:pt x="1713" y="2732"/>
                </a:lnTo>
                <a:lnTo>
                  <a:pt x="1713" y="2734"/>
                </a:lnTo>
                <a:lnTo>
                  <a:pt x="1713" y="2736"/>
                </a:lnTo>
                <a:lnTo>
                  <a:pt x="1713" y="2738"/>
                </a:lnTo>
                <a:lnTo>
                  <a:pt x="1713" y="2740"/>
                </a:lnTo>
                <a:lnTo>
                  <a:pt x="1713" y="2742"/>
                </a:lnTo>
                <a:lnTo>
                  <a:pt x="1713" y="2744"/>
                </a:lnTo>
                <a:lnTo>
                  <a:pt x="1713" y="2746"/>
                </a:lnTo>
                <a:lnTo>
                  <a:pt x="1715" y="2746"/>
                </a:lnTo>
                <a:lnTo>
                  <a:pt x="1715" y="2748"/>
                </a:lnTo>
                <a:lnTo>
                  <a:pt x="1717" y="2748"/>
                </a:lnTo>
                <a:lnTo>
                  <a:pt x="1717" y="2749"/>
                </a:lnTo>
                <a:lnTo>
                  <a:pt x="1717" y="2751"/>
                </a:lnTo>
                <a:lnTo>
                  <a:pt x="1717" y="2753"/>
                </a:lnTo>
                <a:lnTo>
                  <a:pt x="1717" y="2755"/>
                </a:lnTo>
                <a:lnTo>
                  <a:pt x="1717" y="2757"/>
                </a:lnTo>
                <a:lnTo>
                  <a:pt x="1717" y="2759"/>
                </a:lnTo>
                <a:lnTo>
                  <a:pt x="1717" y="2761"/>
                </a:lnTo>
                <a:lnTo>
                  <a:pt x="1717" y="2763"/>
                </a:lnTo>
                <a:lnTo>
                  <a:pt x="1717" y="2765"/>
                </a:lnTo>
                <a:lnTo>
                  <a:pt x="1717" y="2767"/>
                </a:lnTo>
                <a:lnTo>
                  <a:pt x="1717" y="2769"/>
                </a:lnTo>
                <a:lnTo>
                  <a:pt x="1715" y="2771"/>
                </a:lnTo>
                <a:lnTo>
                  <a:pt x="1717" y="2772"/>
                </a:lnTo>
                <a:lnTo>
                  <a:pt x="1715" y="2774"/>
                </a:lnTo>
                <a:lnTo>
                  <a:pt x="1715" y="2776"/>
                </a:lnTo>
                <a:lnTo>
                  <a:pt x="1713" y="2776"/>
                </a:lnTo>
                <a:lnTo>
                  <a:pt x="1713" y="2778"/>
                </a:lnTo>
                <a:lnTo>
                  <a:pt x="1711" y="2778"/>
                </a:lnTo>
                <a:lnTo>
                  <a:pt x="1709" y="2778"/>
                </a:lnTo>
                <a:lnTo>
                  <a:pt x="1707" y="2780"/>
                </a:lnTo>
                <a:lnTo>
                  <a:pt x="1707" y="2778"/>
                </a:lnTo>
                <a:lnTo>
                  <a:pt x="1707" y="2780"/>
                </a:lnTo>
                <a:lnTo>
                  <a:pt x="1703" y="2778"/>
                </a:lnTo>
                <a:lnTo>
                  <a:pt x="1701" y="2778"/>
                </a:lnTo>
                <a:lnTo>
                  <a:pt x="1699" y="2780"/>
                </a:lnTo>
                <a:lnTo>
                  <a:pt x="1697" y="2780"/>
                </a:lnTo>
                <a:lnTo>
                  <a:pt x="1697" y="2782"/>
                </a:lnTo>
                <a:lnTo>
                  <a:pt x="1696" y="2782"/>
                </a:lnTo>
                <a:lnTo>
                  <a:pt x="1696" y="2784"/>
                </a:lnTo>
                <a:lnTo>
                  <a:pt x="1694" y="2784"/>
                </a:lnTo>
                <a:lnTo>
                  <a:pt x="1694" y="2786"/>
                </a:lnTo>
                <a:lnTo>
                  <a:pt x="1692" y="2786"/>
                </a:lnTo>
                <a:lnTo>
                  <a:pt x="1694" y="2788"/>
                </a:lnTo>
                <a:lnTo>
                  <a:pt x="1694" y="2790"/>
                </a:lnTo>
                <a:lnTo>
                  <a:pt x="1696" y="2790"/>
                </a:lnTo>
                <a:lnTo>
                  <a:pt x="1697" y="2790"/>
                </a:lnTo>
                <a:lnTo>
                  <a:pt x="1699" y="2792"/>
                </a:lnTo>
                <a:lnTo>
                  <a:pt x="1701" y="2794"/>
                </a:lnTo>
                <a:lnTo>
                  <a:pt x="1703" y="2794"/>
                </a:lnTo>
                <a:lnTo>
                  <a:pt x="1705" y="2796"/>
                </a:lnTo>
                <a:lnTo>
                  <a:pt x="1705" y="2797"/>
                </a:lnTo>
                <a:lnTo>
                  <a:pt x="1707" y="2799"/>
                </a:lnTo>
                <a:lnTo>
                  <a:pt x="1707" y="2801"/>
                </a:lnTo>
                <a:lnTo>
                  <a:pt x="1705" y="2803"/>
                </a:lnTo>
                <a:lnTo>
                  <a:pt x="1705" y="2805"/>
                </a:lnTo>
                <a:lnTo>
                  <a:pt x="1703" y="2805"/>
                </a:lnTo>
                <a:lnTo>
                  <a:pt x="1701" y="2805"/>
                </a:lnTo>
                <a:lnTo>
                  <a:pt x="1701" y="2807"/>
                </a:lnTo>
                <a:lnTo>
                  <a:pt x="1699" y="2809"/>
                </a:lnTo>
                <a:lnTo>
                  <a:pt x="1697" y="2809"/>
                </a:lnTo>
                <a:lnTo>
                  <a:pt x="1697" y="2811"/>
                </a:lnTo>
                <a:lnTo>
                  <a:pt x="1697" y="2813"/>
                </a:lnTo>
                <a:lnTo>
                  <a:pt x="1696" y="2813"/>
                </a:lnTo>
                <a:lnTo>
                  <a:pt x="1696" y="2815"/>
                </a:lnTo>
                <a:lnTo>
                  <a:pt x="1696" y="2817"/>
                </a:lnTo>
                <a:lnTo>
                  <a:pt x="1696" y="2819"/>
                </a:lnTo>
                <a:lnTo>
                  <a:pt x="1696" y="2820"/>
                </a:lnTo>
                <a:lnTo>
                  <a:pt x="1696" y="2822"/>
                </a:lnTo>
                <a:lnTo>
                  <a:pt x="1696" y="2824"/>
                </a:lnTo>
                <a:lnTo>
                  <a:pt x="1697" y="2826"/>
                </a:lnTo>
                <a:lnTo>
                  <a:pt x="1644" y="2772"/>
                </a:lnTo>
                <a:lnTo>
                  <a:pt x="1628" y="2757"/>
                </a:lnTo>
                <a:lnTo>
                  <a:pt x="1611" y="2740"/>
                </a:lnTo>
                <a:lnTo>
                  <a:pt x="1605" y="2736"/>
                </a:lnTo>
                <a:lnTo>
                  <a:pt x="1605" y="2734"/>
                </a:lnTo>
                <a:lnTo>
                  <a:pt x="1559" y="2692"/>
                </a:lnTo>
                <a:lnTo>
                  <a:pt x="1553" y="2684"/>
                </a:lnTo>
                <a:lnTo>
                  <a:pt x="1509" y="2642"/>
                </a:lnTo>
                <a:lnTo>
                  <a:pt x="1465" y="2598"/>
                </a:lnTo>
                <a:lnTo>
                  <a:pt x="1457" y="2592"/>
                </a:lnTo>
                <a:lnTo>
                  <a:pt x="1455" y="2590"/>
                </a:lnTo>
                <a:lnTo>
                  <a:pt x="1381" y="2517"/>
                </a:lnTo>
                <a:lnTo>
                  <a:pt x="1375" y="2511"/>
                </a:lnTo>
                <a:lnTo>
                  <a:pt x="1319" y="2458"/>
                </a:lnTo>
                <a:lnTo>
                  <a:pt x="1313" y="2452"/>
                </a:lnTo>
                <a:lnTo>
                  <a:pt x="1300" y="2438"/>
                </a:lnTo>
                <a:lnTo>
                  <a:pt x="1298" y="2438"/>
                </a:lnTo>
                <a:lnTo>
                  <a:pt x="1242" y="2385"/>
                </a:lnTo>
                <a:lnTo>
                  <a:pt x="1237" y="2379"/>
                </a:lnTo>
                <a:lnTo>
                  <a:pt x="1237" y="2377"/>
                </a:lnTo>
                <a:lnTo>
                  <a:pt x="1231" y="2373"/>
                </a:lnTo>
                <a:lnTo>
                  <a:pt x="1215" y="2358"/>
                </a:lnTo>
                <a:lnTo>
                  <a:pt x="1212" y="2356"/>
                </a:lnTo>
                <a:lnTo>
                  <a:pt x="1208" y="2350"/>
                </a:lnTo>
                <a:lnTo>
                  <a:pt x="1154" y="2300"/>
                </a:lnTo>
                <a:lnTo>
                  <a:pt x="1135" y="2281"/>
                </a:lnTo>
                <a:lnTo>
                  <a:pt x="1133" y="2279"/>
                </a:lnTo>
                <a:lnTo>
                  <a:pt x="1089" y="2237"/>
                </a:lnTo>
                <a:lnTo>
                  <a:pt x="1077" y="2227"/>
                </a:lnTo>
                <a:lnTo>
                  <a:pt x="1058" y="2208"/>
                </a:lnTo>
                <a:lnTo>
                  <a:pt x="972" y="2127"/>
                </a:lnTo>
                <a:lnTo>
                  <a:pt x="897" y="2056"/>
                </a:lnTo>
                <a:lnTo>
                  <a:pt x="860" y="2022"/>
                </a:lnTo>
                <a:lnTo>
                  <a:pt x="841" y="2005"/>
                </a:lnTo>
                <a:lnTo>
                  <a:pt x="833" y="1997"/>
                </a:lnTo>
                <a:lnTo>
                  <a:pt x="787" y="1955"/>
                </a:lnTo>
                <a:lnTo>
                  <a:pt x="687" y="1862"/>
                </a:lnTo>
                <a:lnTo>
                  <a:pt x="685" y="1859"/>
                </a:lnTo>
                <a:lnTo>
                  <a:pt x="664" y="1841"/>
                </a:lnTo>
                <a:lnTo>
                  <a:pt x="662" y="1839"/>
                </a:lnTo>
                <a:lnTo>
                  <a:pt x="653" y="1832"/>
                </a:lnTo>
                <a:lnTo>
                  <a:pt x="641" y="1818"/>
                </a:lnTo>
                <a:lnTo>
                  <a:pt x="612" y="1793"/>
                </a:lnTo>
                <a:lnTo>
                  <a:pt x="601" y="1784"/>
                </a:lnTo>
                <a:lnTo>
                  <a:pt x="599" y="1782"/>
                </a:lnTo>
                <a:lnTo>
                  <a:pt x="574" y="1757"/>
                </a:lnTo>
                <a:lnTo>
                  <a:pt x="541" y="1728"/>
                </a:lnTo>
                <a:lnTo>
                  <a:pt x="539" y="1726"/>
                </a:lnTo>
                <a:lnTo>
                  <a:pt x="507" y="1697"/>
                </a:lnTo>
                <a:lnTo>
                  <a:pt x="499" y="1690"/>
                </a:lnTo>
                <a:lnTo>
                  <a:pt x="497" y="1688"/>
                </a:lnTo>
                <a:lnTo>
                  <a:pt x="491" y="1684"/>
                </a:lnTo>
                <a:lnTo>
                  <a:pt x="463" y="1655"/>
                </a:lnTo>
                <a:lnTo>
                  <a:pt x="415" y="1613"/>
                </a:lnTo>
                <a:lnTo>
                  <a:pt x="382" y="1584"/>
                </a:lnTo>
                <a:lnTo>
                  <a:pt x="334" y="1542"/>
                </a:lnTo>
                <a:lnTo>
                  <a:pt x="334" y="1540"/>
                </a:lnTo>
                <a:lnTo>
                  <a:pt x="317" y="1525"/>
                </a:lnTo>
                <a:lnTo>
                  <a:pt x="305" y="1513"/>
                </a:lnTo>
                <a:lnTo>
                  <a:pt x="269" y="1482"/>
                </a:lnTo>
                <a:lnTo>
                  <a:pt x="269" y="1480"/>
                </a:lnTo>
                <a:lnTo>
                  <a:pt x="267" y="1480"/>
                </a:lnTo>
                <a:lnTo>
                  <a:pt x="215" y="1432"/>
                </a:lnTo>
                <a:lnTo>
                  <a:pt x="163" y="1386"/>
                </a:lnTo>
                <a:lnTo>
                  <a:pt x="152" y="1377"/>
                </a:lnTo>
                <a:lnTo>
                  <a:pt x="146" y="1373"/>
                </a:lnTo>
                <a:lnTo>
                  <a:pt x="146" y="1371"/>
                </a:lnTo>
                <a:lnTo>
                  <a:pt x="136" y="1363"/>
                </a:lnTo>
                <a:lnTo>
                  <a:pt x="134" y="1361"/>
                </a:lnTo>
                <a:lnTo>
                  <a:pt x="107" y="1338"/>
                </a:lnTo>
                <a:lnTo>
                  <a:pt x="100" y="1331"/>
                </a:lnTo>
                <a:lnTo>
                  <a:pt x="77" y="1311"/>
                </a:lnTo>
                <a:lnTo>
                  <a:pt x="73" y="1308"/>
                </a:lnTo>
                <a:lnTo>
                  <a:pt x="38" y="1277"/>
                </a:lnTo>
                <a:lnTo>
                  <a:pt x="33" y="1271"/>
                </a:lnTo>
                <a:lnTo>
                  <a:pt x="27" y="1267"/>
                </a:lnTo>
                <a:lnTo>
                  <a:pt x="23" y="1262"/>
                </a:lnTo>
                <a:lnTo>
                  <a:pt x="21" y="1262"/>
                </a:lnTo>
                <a:lnTo>
                  <a:pt x="19" y="1260"/>
                </a:lnTo>
                <a:lnTo>
                  <a:pt x="4" y="1244"/>
                </a:lnTo>
                <a:lnTo>
                  <a:pt x="2" y="1244"/>
                </a:lnTo>
                <a:lnTo>
                  <a:pt x="2" y="1219"/>
                </a:lnTo>
                <a:lnTo>
                  <a:pt x="2" y="1217"/>
                </a:lnTo>
                <a:lnTo>
                  <a:pt x="2" y="1198"/>
                </a:lnTo>
                <a:lnTo>
                  <a:pt x="2" y="1177"/>
                </a:lnTo>
                <a:lnTo>
                  <a:pt x="2" y="1154"/>
                </a:lnTo>
                <a:lnTo>
                  <a:pt x="2" y="1152"/>
                </a:lnTo>
                <a:lnTo>
                  <a:pt x="0" y="1131"/>
                </a:lnTo>
                <a:lnTo>
                  <a:pt x="0" y="1116"/>
                </a:lnTo>
                <a:lnTo>
                  <a:pt x="2" y="1104"/>
                </a:lnTo>
                <a:lnTo>
                  <a:pt x="2" y="1102"/>
                </a:lnTo>
                <a:lnTo>
                  <a:pt x="2" y="1089"/>
                </a:lnTo>
                <a:lnTo>
                  <a:pt x="2" y="1079"/>
                </a:lnTo>
                <a:lnTo>
                  <a:pt x="2" y="1062"/>
                </a:lnTo>
                <a:lnTo>
                  <a:pt x="2" y="1056"/>
                </a:lnTo>
                <a:lnTo>
                  <a:pt x="2" y="1054"/>
                </a:lnTo>
                <a:lnTo>
                  <a:pt x="2" y="991"/>
                </a:lnTo>
                <a:lnTo>
                  <a:pt x="2" y="989"/>
                </a:lnTo>
                <a:lnTo>
                  <a:pt x="2" y="970"/>
                </a:lnTo>
                <a:lnTo>
                  <a:pt x="2" y="968"/>
                </a:lnTo>
                <a:lnTo>
                  <a:pt x="2" y="951"/>
                </a:lnTo>
                <a:lnTo>
                  <a:pt x="4" y="906"/>
                </a:lnTo>
                <a:lnTo>
                  <a:pt x="4" y="876"/>
                </a:lnTo>
                <a:lnTo>
                  <a:pt x="4" y="853"/>
                </a:lnTo>
                <a:lnTo>
                  <a:pt x="4" y="835"/>
                </a:lnTo>
                <a:lnTo>
                  <a:pt x="4" y="795"/>
                </a:lnTo>
                <a:lnTo>
                  <a:pt x="4" y="772"/>
                </a:lnTo>
                <a:lnTo>
                  <a:pt x="4" y="745"/>
                </a:lnTo>
                <a:lnTo>
                  <a:pt x="4" y="607"/>
                </a:lnTo>
                <a:lnTo>
                  <a:pt x="4" y="605"/>
                </a:lnTo>
                <a:lnTo>
                  <a:pt x="4" y="584"/>
                </a:lnTo>
                <a:lnTo>
                  <a:pt x="4" y="353"/>
                </a:lnTo>
                <a:lnTo>
                  <a:pt x="4" y="344"/>
                </a:lnTo>
                <a:lnTo>
                  <a:pt x="4" y="334"/>
                </a:lnTo>
                <a:lnTo>
                  <a:pt x="4" y="323"/>
                </a:lnTo>
                <a:lnTo>
                  <a:pt x="4" y="192"/>
                </a:lnTo>
                <a:lnTo>
                  <a:pt x="4" y="186"/>
                </a:lnTo>
                <a:lnTo>
                  <a:pt x="4" y="140"/>
                </a:lnTo>
                <a:lnTo>
                  <a:pt x="4" y="41"/>
                </a:lnTo>
                <a:lnTo>
                  <a:pt x="4" y="39"/>
                </a:lnTo>
                <a:lnTo>
                  <a:pt x="4" y="2"/>
                </a:lnTo>
                <a:lnTo>
                  <a:pt x="8" y="2"/>
                </a:lnTo>
                <a:lnTo>
                  <a:pt x="13" y="2"/>
                </a:lnTo>
                <a:lnTo>
                  <a:pt x="25" y="2"/>
                </a:lnTo>
                <a:lnTo>
                  <a:pt x="67" y="2"/>
                </a:lnTo>
                <a:lnTo>
                  <a:pt x="73" y="2"/>
                </a:lnTo>
                <a:lnTo>
                  <a:pt x="159" y="2"/>
                </a:lnTo>
                <a:lnTo>
                  <a:pt x="200" y="2"/>
                </a:lnTo>
                <a:lnTo>
                  <a:pt x="205" y="2"/>
                </a:lnTo>
                <a:lnTo>
                  <a:pt x="217" y="2"/>
                </a:lnTo>
                <a:lnTo>
                  <a:pt x="234" y="2"/>
                </a:lnTo>
                <a:lnTo>
                  <a:pt x="288" y="2"/>
                </a:lnTo>
                <a:lnTo>
                  <a:pt x="367" y="2"/>
                </a:lnTo>
                <a:lnTo>
                  <a:pt x="378" y="2"/>
                </a:lnTo>
                <a:lnTo>
                  <a:pt x="415" y="2"/>
                </a:lnTo>
                <a:lnTo>
                  <a:pt x="432" y="2"/>
                </a:lnTo>
                <a:lnTo>
                  <a:pt x="434" y="2"/>
                </a:lnTo>
                <a:lnTo>
                  <a:pt x="443" y="2"/>
                </a:lnTo>
                <a:lnTo>
                  <a:pt x="467" y="2"/>
                </a:lnTo>
                <a:lnTo>
                  <a:pt x="476" y="2"/>
                </a:lnTo>
                <a:lnTo>
                  <a:pt x="524" y="0"/>
                </a:lnTo>
                <a:lnTo>
                  <a:pt x="530" y="0"/>
                </a:lnTo>
                <a:lnTo>
                  <a:pt x="532" y="0"/>
                </a:lnTo>
                <a:lnTo>
                  <a:pt x="539" y="0"/>
                </a:lnTo>
                <a:lnTo>
                  <a:pt x="543" y="0"/>
                </a:lnTo>
                <a:lnTo>
                  <a:pt x="553" y="0"/>
                </a:lnTo>
                <a:lnTo>
                  <a:pt x="572" y="0"/>
                </a:lnTo>
                <a:lnTo>
                  <a:pt x="626" y="0"/>
                </a:lnTo>
                <a:lnTo>
                  <a:pt x="634" y="0"/>
                </a:lnTo>
                <a:lnTo>
                  <a:pt x="636" y="0"/>
                </a:lnTo>
                <a:lnTo>
                  <a:pt x="637" y="0"/>
                </a:lnTo>
                <a:lnTo>
                  <a:pt x="639" y="0"/>
                </a:lnTo>
                <a:lnTo>
                  <a:pt x="659" y="0"/>
                </a:lnTo>
                <a:lnTo>
                  <a:pt x="716" y="0"/>
                </a:lnTo>
                <a:lnTo>
                  <a:pt x="724" y="0"/>
                </a:lnTo>
                <a:lnTo>
                  <a:pt x="783" y="0"/>
                </a:lnTo>
                <a:lnTo>
                  <a:pt x="787" y="0"/>
                </a:lnTo>
                <a:lnTo>
                  <a:pt x="789" y="0"/>
                </a:lnTo>
                <a:lnTo>
                  <a:pt x="799" y="0"/>
                </a:lnTo>
                <a:lnTo>
                  <a:pt x="837" y="0"/>
                </a:lnTo>
                <a:lnTo>
                  <a:pt x="941" y="0"/>
                </a:lnTo>
                <a:lnTo>
                  <a:pt x="943" y="0"/>
                </a:lnTo>
                <a:lnTo>
                  <a:pt x="945" y="0"/>
                </a:lnTo>
                <a:lnTo>
                  <a:pt x="968" y="0"/>
                </a:lnTo>
                <a:lnTo>
                  <a:pt x="991" y="0"/>
                </a:lnTo>
                <a:lnTo>
                  <a:pt x="1041" y="0"/>
                </a:lnTo>
                <a:lnTo>
                  <a:pt x="1066" y="0"/>
                </a:lnTo>
                <a:lnTo>
                  <a:pt x="1098" y="0"/>
                </a:lnTo>
                <a:lnTo>
                  <a:pt x="1119" y="0"/>
                </a:lnTo>
                <a:lnTo>
                  <a:pt x="1125" y="0"/>
                </a:lnTo>
                <a:lnTo>
                  <a:pt x="1202" y="0"/>
                </a:lnTo>
                <a:lnTo>
                  <a:pt x="1219" y="0"/>
                </a:lnTo>
                <a:lnTo>
                  <a:pt x="1223" y="0"/>
                </a:lnTo>
                <a:lnTo>
                  <a:pt x="1254" y="0"/>
                </a:lnTo>
                <a:lnTo>
                  <a:pt x="1269" y="0"/>
                </a:lnTo>
                <a:lnTo>
                  <a:pt x="1273" y="0"/>
                </a:lnTo>
                <a:lnTo>
                  <a:pt x="1294" y="0"/>
                </a:lnTo>
                <a:lnTo>
                  <a:pt x="1329" y="0"/>
                </a:lnTo>
                <a:lnTo>
                  <a:pt x="1338" y="0"/>
                </a:lnTo>
                <a:lnTo>
                  <a:pt x="1340" y="0"/>
                </a:lnTo>
                <a:lnTo>
                  <a:pt x="1377" y="0"/>
                </a:lnTo>
                <a:lnTo>
                  <a:pt x="1383" y="0"/>
                </a:lnTo>
                <a:lnTo>
                  <a:pt x="1452" y="0"/>
                </a:lnTo>
                <a:lnTo>
                  <a:pt x="1471" y="0"/>
                </a:lnTo>
                <a:lnTo>
                  <a:pt x="1486" y="0"/>
                </a:lnTo>
                <a:lnTo>
                  <a:pt x="1511" y="0"/>
                </a:lnTo>
                <a:lnTo>
                  <a:pt x="1521" y="2"/>
                </a:lnTo>
                <a:lnTo>
                  <a:pt x="1534" y="2"/>
                </a:lnTo>
                <a:lnTo>
                  <a:pt x="1536" y="2"/>
                </a:lnTo>
                <a:lnTo>
                  <a:pt x="1563" y="2"/>
                </a:lnTo>
                <a:lnTo>
                  <a:pt x="1569" y="2"/>
                </a:lnTo>
                <a:lnTo>
                  <a:pt x="1582" y="0"/>
                </a:lnTo>
                <a:lnTo>
                  <a:pt x="1584" y="0"/>
                </a:lnTo>
                <a:lnTo>
                  <a:pt x="1615" y="0"/>
                </a:lnTo>
                <a:lnTo>
                  <a:pt x="1655" y="0"/>
                </a:lnTo>
                <a:lnTo>
                  <a:pt x="1669" y="0"/>
                </a:lnTo>
                <a:lnTo>
                  <a:pt x="1686" y="0"/>
                </a:lnTo>
                <a:lnTo>
                  <a:pt x="1728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1537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New Hampshire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5364088" y="2276872"/>
            <a:ext cx="1657325" cy="3256611"/>
          </a:xfrm>
          <a:custGeom>
            <a:avLst/>
            <a:gdLst>
              <a:gd name="T0" fmla="*/ 1040 w 1285"/>
              <a:gd name="T1" fmla="*/ 248 h 2525"/>
              <a:gd name="T2" fmla="*/ 1058 w 1285"/>
              <a:gd name="T3" fmla="*/ 548 h 2525"/>
              <a:gd name="T4" fmla="*/ 1071 w 1285"/>
              <a:gd name="T5" fmla="*/ 862 h 2525"/>
              <a:gd name="T6" fmla="*/ 1079 w 1285"/>
              <a:gd name="T7" fmla="*/ 1082 h 2525"/>
              <a:gd name="T8" fmla="*/ 1089 w 1285"/>
              <a:gd name="T9" fmla="*/ 1361 h 2525"/>
              <a:gd name="T10" fmla="*/ 1097 w 1285"/>
              <a:gd name="T11" fmla="*/ 1566 h 2525"/>
              <a:gd name="T12" fmla="*/ 1110 w 1285"/>
              <a:gd name="T13" fmla="*/ 1700 h 2525"/>
              <a:gd name="T14" fmla="*/ 1101 w 1285"/>
              <a:gd name="T15" fmla="*/ 1783 h 2525"/>
              <a:gd name="T16" fmla="*/ 1095 w 1285"/>
              <a:gd name="T17" fmla="*/ 1877 h 2525"/>
              <a:gd name="T18" fmla="*/ 1136 w 1285"/>
              <a:gd name="T19" fmla="*/ 1930 h 2525"/>
              <a:gd name="T20" fmla="*/ 1164 w 1285"/>
              <a:gd name="T21" fmla="*/ 1975 h 2525"/>
              <a:gd name="T22" fmla="*/ 1216 w 1285"/>
              <a:gd name="T23" fmla="*/ 2027 h 2525"/>
              <a:gd name="T24" fmla="*/ 1200 w 1285"/>
              <a:gd name="T25" fmla="*/ 2119 h 2525"/>
              <a:gd name="T26" fmla="*/ 1163 w 1285"/>
              <a:gd name="T27" fmla="*/ 2109 h 2525"/>
              <a:gd name="T28" fmla="*/ 1146 w 1285"/>
              <a:gd name="T29" fmla="*/ 2180 h 2525"/>
              <a:gd name="T30" fmla="*/ 1181 w 1285"/>
              <a:gd name="T31" fmla="*/ 2160 h 2525"/>
              <a:gd name="T32" fmla="*/ 1249 w 1285"/>
              <a:gd name="T33" fmla="*/ 2158 h 2525"/>
              <a:gd name="T34" fmla="*/ 1269 w 1285"/>
              <a:gd name="T35" fmla="*/ 2224 h 2525"/>
              <a:gd name="T36" fmla="*/ 1216 w 1285"/>
              <a:gd name="T37" fmla="*/ 2335 h 2525"/>
              <a:gd name="T38" fmla="*/ 1206 w 1285"/>
              <a:gd name="T39" fmla="*/ 2361 h 2525"/>
              <a:gd name="T40" fmla="*/ 1103 w 1285"/>
              <a:gd name="T41" fmla="*/ 2364 h 2525"/>
              <a:gd name="T42" fmla="*/ 995 w 1285"/>
              <a:gd name="T43" fmla="*/ 2409 h 2525"/>
              <a:gd name="T44" fmla="*/ 905 w 1285"/>
              <a:gd name="T45" fmla="*/ 2490 h 2525"/>
              <a:gd name="T46" fmla="*/ 747 w 1285"/>
              <a:gd name="T47" fmla="*/ 2522 h 2525"/>
              <a:gd name="T48" fmla="*/ 551 w 1285"/>
              <a:gd name="T49" fmla="*/ 2516 h 2525"/>
              <a:gd name="T50" fmla="*/ 355 w 1285"/>
              <a:gd name="T51" fmla="*/ 2508 h 2525"/>
              <a:gd name="T52" fmla="*/ 116 w 1285"/>
              <a:gd name="T53" fmla="*/ 2499 h 2525"/>
              <a:gd name="T54" fmla="*/ 33 w 1285"/>
              <a:gd name="T55" fmla="*/ 2447 h 2525"/>
              <a:gd name="T56" fmla="*/ 23 w 1285"/>
              <a:gd name="T57" fmla="*/ 2320 h 2525"/>
              <a:gd name="T58" fmla="*/ 68 w 1285"/>
              <a:gd name="T59" fmla="*/ 2238 h 2525"/>
              <a:gd name="T60" fmla="*/ 82 w 1285"/>
              <a:gd name="T61" fmla="*/ 2119 h 2525"/>
              <a:gd name="T62" fmla="*/ 85 w 1285"/>
              <a:gd name="T63" fmla="*/ 2023 h 2525"/>
              <a:gd name="T64" fmla="*/ 113 w 1285"/>
              <a:gd name="T65" fmla="*/ 1905 h 2525"/>
              <a:gd name="T66" fmla="*/ 118 w 1285"/>
              <a:gd name="T67" fmla="*/ 1787 h 2525"/>
              <a:gd name="T68" fmla="*/ 130 w 1285"/>
              <a:gd name="T69" fmla="*/ 1684 h 2525"/>
              <a:gd name="T70" fmla="*/ 182 w 1285"/>
              <a:gd name="T71" fmla="*/ 1562 h 2525"/>
              <a:gd name="T72" fmla="*/ 259 w 1285"/>
              <a:gd name="T73" fmla="*/ 1453 h 2525"/>
              <a:gd name="T74" fmla="*/ 306 w 1285"/>
              <a:gd name="T75" fmla="*/ 1342 h 2525"/>
              <a:gd name="T76" fmla="*/ 314 w 1285"/>
              <a:gd name="T77" fmla="*/ 1268 h 2525"/>
              <a:gd name="T78" fmla="*/ 337 w 1285"/>
              <a:gd name="T79" fmla="*/ 1234 h 2525"/>
              <a:gd name="T80" fmla="*/ 358 w 1285"/>
              <a:gd name="T81" fmla="*/ 1195 h 2525"/>
              <a:gd name="T82" fmla="*/ 360 w 1285"/>
              <a:gd name="T83" fmla="*/ 1157 h 2525"/>
              <a:gd name="T84" fmla="*/ 342 w 1285"/>
              <a:gd name="T85" fmla="*/ 1096 h 2525"/>
              <a:gd name="T86" fmla="*/ 346 w 1285"/>
              <a:gd name="T87" fmla="*/ 1017 h 2525"/>
              <a:gd name="T88" fmla="*/ 392 w 1285"/>
              <a:gd name="T89" fmla="*/ 961 h 2525"/>
              <a:gd name="T90" fmla="*/ 481 w 1285"/>
              <a:gd name="T91" fmla="*/ 949 h 2525"/>
              <a:gd name="T92" fmla="*/ 525 w 1285"/>
              <a:gd name="T93" fmla="*/ 907 h 2525"/>
              <a:gd name="T94" fmla="*/ 604 w 1285"/>
              <a:gd name="T95" fmla="*/ 870 h 2525"/>
              <a:gd name="T96" fmla="*/ 654 w 1285"/>
              <a:gd name="T97" fmla="*/ 809 h 2525"/>
              <a:gd name="T98" fmla="*/ 682 w 1285"/>
              <a:gd name="T99" fmla="*/ 761 h 2525"/>
              <a:gd name="T100" fmla="*/ 706 w 1285"/>
              <a:gd name="T101" fmla="*/ 702 h 2525"/>
              <a:gd name="T102" fmla="*/ 695 w 1285"/>
              <a:gd name="T103" fmla="*/ 655 h 2525"/>
              <a:gd name="T104" fmla="*/ 669 w 1285"/>
              <a:gd name="T105" fmla="*/ 610 h 2525"/>
              <a:gd name="T106" fmla="*/ 669 w 1285"/>
              <a:gd name="T107" fmla="*/ 520 h 2525"/>
              <a:gd name="T108" fmla="*/ 698 w 1285"/>
              <a:gd name="T109" fmla="*/ 454 h 2525"/>
              <a:gd name="T110" fmla="*/ 739 w 1285"/>
              <a:gd name="T111" fmla="*/ 393 h 2525"/>
              <a:gd name="T112" fmla="*/ 718 w 1285"/>
              <a:gd name="T113" fmla="*/ 330 h 2525"/>
              <a:gd name="T114" fmla="*/ 735 w 1285"/>
              <a:gd name="T115" fmla="*/ 286 h 2525"/>
              <a:gd name="T116" fmla="*/ 770 w 1285"/>
              <a:gd name="T117" fmla="*/ 202 h 2525"/>
              <a:gd name="T118" fmla="*/ 795 w 1285"/>
              <a:gd name="T119" fmla="*/ 88 h 2525"/>
              <a:gd name="T120" fmla="*/ 849 w 1285"/>
              <a:gd name="T121" fmla="*/ 33 h 2525"/>
              <a:gd name="T122" fmla="*/ 940 w 1285"/>
              <a:gd name="T123" fmla="*/ 53 h 2525"/>
              <a:gd name="T124" fmla="*/ 1018 w 1285"/>
              <a:gd name="T125" fmla="*/ 3 h 2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5" h="2525">
                <a:moveTo>
                  <a:pt x="1273" y="2176"/>
                </a:moveTo>
                <a:lnTo>
                  <a:pt x="1273" y="2177"/>
                </a:lnTo>
                <a:lnTo>
                  <a:pt x="1271" y="2179"/>
                </a:lnTo>
                <a:lnTo>
                  <a:pt x="1270" y="2179"/>
                </a:lnTo>
                <a:lnTo>
                  <a:pt x="1267" y="2177"/>
                </a:lnTo>
                <a:lnTo>
                  <a:pt x="1267" y="2176"/>
                </a:lnTo>
                <a:lnTo>
                  <a:pt x="1269" y="2176"/>
                </a:lnTo>
                <a:lnTo>
                  <a:pt x="1270" y="2176"/>
                </a:lnTo>
                <a:lnTo>
                  <a:pt x="1271" y="2175"/>
                </a:lnTo>
                <a:lnTo>
                  <a:pt x="1273" y="2176"/>
                </a:lnTo>
                <a:close/>
                <a:moveTo>
                  <a:pt x="1282" y="2168"/>
                </a:moveTo>
                <a:lnTo>
                  <a:pt x="1285" y="2172"/>
                </a:lnTo>
                <a:lnTo>
                  <a:pt x="1285" y="2176"/>
                </a:lnTo>
                <a:lnTo>
                  <a:pt x="1285" y="2179"/>
                </a:lnTo>
                <a:lnTo>
                  <a:pt x="1285" y="2183"/>
                </a:lnTo>
                <a:lnTo>
                  <a:pt x="1285" y="2184"/>
                </a:lnTo>
                <a:lnTo>
                  <a:pt x="1283" y="2184"/>
                </a:lnTo>
                <a:lnTo>
                  <a:pt x="1283" y="2183"/>
                </a:lnTo>
                <a:lnTo>
                  <a:pt x="1279" y="2181"/>
                </a:lnTo>
                <a:lnTo>
                  <a:pt x="1277" y="2184"/>
                </a:lnTo>
                <a:lnTo>
                  <a:pt x="1274" y="2183"/>
                </a:lnTo>
                <a:lnTo>
                  <a:pt x="1274" y="2181"/>
                </a:lnTo>
                <a:lnTo>
                  <a:pt x="1274" y="2179"/>
                </a:lnTo>
                <a:lnTo>
                  <a:pt x="1275" y="2177"/>
                </a:lnTo>
                <a:lnTo>
                  <a:pt x="1277" y="2175"/>
                </a:lnTo>
                <a:lnTo>
                  <a:pt x="1275" y="2173"/>
                </a:lnTo>
                <a:lnTo>
                  <a:pt x="1273" y="2171"/>
                </a:lnTo>
                <a:lnTo>
                  <a:pt x="1274" y="2169"/>
                </a:lnTo>
                <a:lnTo>
                  <a:pt x="1275" y="2168"/>
                </a:lnTo>
                <a:lnTo>
                  <a:pt x="1279" y="2169"/>
                </a:lnTo>
                <a:lnTo>
                  <a:pt x="1282" y="2168"/>
                </a:lnTo>
                <a:close/>
                <a:moveTo>
                  <a:pt x="1030" y="60"/>
                </a:moveTo>
                <a:lnTo>
                  <a:pt x="1032" y="81"/>
                </a:lnTo>
                <a:lnTo>
                  <a:pt x="1033" y="113"/>
                </a:lnTo>
                <a:lnTo>
                  <a:pt x="1033" y="114"/>
                </a:lnTo>
                <a:lnTo>
                  <a:pt x="1033" y="118"/>
                </a:lnTo>
                <a:lnTo>
                  <a:pt x="1033" y="125"/>
                </a:lnTo>
                <a:lnTo>
                  <a:pt x="1034" y="134"/>
                </a:lnTo>
                <a:lnTo>
                  <a:pt x="1034" y="137"/>
                </a:lnTo>
                <a:lnTo>
                  <a:pt x="1034" y="153"/>
                </a:lnTo>
                <a:lnTo>
                  <a:pt x="1036" y="160"/>
                </a:lnTo>
                <a:lnTo>
                  <a:pt x="1036" y="163"/>
                </a:lnTo>
                <a:lnTo>
                  <a:pt x="1037" y="179"/>
                </a:lnTo>
                <a:lnTo>
                  <a:pt x="1037" y="180"/>
                </a:lnTo>
                <a:lnTo>
                  <a:pt x="1037" y="182"/>
                </a:lnTo>
                <a:lnTo>
                  <a:pt x="1037" y="200"/>
                </a:lnTo>
                <a:lnTo>
                  <a:pt x="1038" y="209"/>
                </a:lnTo>
                <a:lnTo>
                  <a:pt x="1038" y="213"/>
                </a:lnTo>
                <a:lnTo>
                  <a:pt x="1038" y="228"/>
                </a:lnTo>
                <a:lnTo>
                  <a:pt x="1040" y="240"/>
                </a:lnTo>
                <a:lnTo>
                  <a:pt x="1040" y="243"/>
                </a:lnTo>
                <a:lnTo>
                  <a:pt x="1040" y="245"/>
                </a:lnTo>
                <a:lnTo>
                  <a:pt x="1040" y="248"/>
                </a:lnTo>
                <a:lnTo>
                  <a:pt x="1041" y="256"/>
                </a:lnTo>
                <a:lnTo>
                  <a:pt x="1041" y="264"/>
                </a:lnTo>
                <a:lnTo>
                  <a:pt x="1042" y="284"/>
                </a:lnTo>
                <a:lnTo>
                  <a:pt x="1042" y="285"/>
                </a:lnTo>
                <a:lnTo>
                  <a:pt x="1042" y="289"/>
                </a:lnTo>
                <a:lnTo>
                  <a:pt x="1042" y="290"/>
                </a:lnTo>
                <a:lnTo>
                  <a:pt x="1042" y="292"/>
                </a:lnTo>
                <a:lnTo>
                  <a:pt x="1042" y="298"/>
                </a:lnTo>
                <a:lnTo>
                  <a:pt x="1044" y="302"/>
                </a:lnTo>
                <a:lnTo>
                  <a:pt x="1044" y="311"/>
                </a:lnTo>
                <a:lnTo>
                  <a:pt x="1045" y="319"/>
                </a:lnTo>
                <a:lnTo>
                  <a:pt x="1045" y="325"/>
                </a:lnTo>
                <a:lnTo>
                  <a:pt x="1045" y="329"/>
                </a:lnTo>
                <a:lnTo>
                  <a:pt x="1046" y="348"/>
                </a:lnTo>
                <a:lnTo>
                  <a:pt x="1046" y="362"/>
                </a:lnTo>
                <a:lnTo>
                  <a:pt x="1048" y="368"/>
                </a:lnTo>
                <a:lnTo>
                  <a:pt x="1048" y="371"/>
                </a:lnTo>
                <a:lnTo>
                  <a:pt x="1048" y="382"/>
                </a:lnTo>
                <a:lnTo>
                  <a:pt x="1049" y="399"/>
                </a:lnTo>
                <a:lnTo>
                  <a:pt x="1049" y="403"/>
                </a:lnTo>
                <a:lnTo>
                  <a:pt x="1049" y="405"/>
                </a:lnTo>
                <a:lnTo>
                  <a:pt x="1050" y="411"/>
                </a:lnTo>
                <a:lnTo>
                  <a:pt x="1050" y="412"/>
                </a:lnTo>
                <a:lnTo>
                  <a:pt x="1050" y="417"/>
                </a:lnTo>
                <a:lnTo>
                  <a:pt x="1050" y="424"/>
                </a:lnTo>
                <a:lnTo>
                  <a:pt x="1050" y="425"/>
                </a:lnTo>
                <a:lnTo>
                  <a:pt x="1050" y="427"/>
                </a:lnTo>
                <a:lnTo>
                  <a:pt x="1052" y="427"/>
                </a:lnTo>
                <a:lnTo>
                  <a:pt x="1052" y="433"/>
                </a:lnTo>
                <a:lnTo>
                  <a:pt x="1052" y="434"/>
                </a:lnTo>
                <a:lnTo>
                  <a:pt x="1052" y="437"/>
                </a:lnTo>
                <a:lnTo>
                  <a:pt x="1052" y="438"/>
                </a:lnTo>
                <a:lnTo>
                  <a:pt x="1052" y="444"/>
                </a:lnTo>
                <a:lnTo>
                  <a:pt x="1052" y="445"/>
                </a:lnTo>
                <a:lnTo>
                  <a:pt x="1053" y="452"/>
                </a:lnTo>
                <a:lnTo>
                  <a:pt x="1053" y="456"/>
                </a:lnTo>
                <a:lnTo>
                  <a:pt x="1053" y="457"/>
                </a:lnTo>
                <a:lnTo>
                  <a:pt x="1053" y="468"/>
                </a:lnTo>
                <a:lnTo>
                  <a:pt x="1054" y="472"/>
                </a:lnTo>
                <a:lnTo>
                  <a:pt x="1054" y="486"/>
                </a:lnTo>
                <a:lnTo>
                  <a:pt x="1054" y="487"/>
                </a:lnTo>
                <a:lnTo>
                  <a:pt x="1056" y="497"/>
                </a:lnTo>
                <a:lnTo>
                  <a:pt x="1056" y="501"/>
                </a:lnTo>
                <a:lnTo>
                  <a:pt x="1056" y="502"/>
                </a:lnTo>
                <a:lnTo>
                  <a:pt x="1057" y="519"/>
                </a:lnTo>
                <a:lnTo>
                  <a:pt x="1057" y="520"/>
                </a:lnTo>
                <a:lnTo>
                  <a:pt x="1057" y="526"/>
                </a:lnTo>
                <a:lnTo>
                  <a:pt x="1057" y="531"/>
                </a:lnTo>
                <a:lnTo>
                  <a:pt x="1057" y="535"/>
                </a:lnTo>
                <a:lnTo>
                  <a:pt x="1057" y="538"/>
                </a:lnTo>
                <a:lnTo>
                  <a:pt x="1058" y="543"/>
                </a:lnTo>
                <a:lnTo>
                  <a:pt x="1058" y="547"/>
                </a:lnTo>
                <a:lnTo>
                  <a:pt x="1058" y="548"/>
                </a:lnTo>
                <a:lnTo>
                  <a:pt x="1058" y="555"/>
                </a:lnTo>
                <a:lnTo>
                  <a:pt x="1058" y="559"/>
                </a:lnTo>
                <a:lnTo>
                  <a:pt x="1058" y="561"/>
                </a:lnTo>
                <a:lnTo>
                  <a:pt x="1058" y="564"/>
                </a:lnTo>
                <a:lnTo>
                  <a:pt x="1058" y="569"/>
                </a:lnTo>
                <a:lnTo>
                  <a:pt x="1059" y="580"/>
                </a:lnTo>
                <a:lnTo>
                  <a:pt x="1059" y="585"/>
                </a:lnTo>
                <a:lnTo>
                  <a:pt x="1059" y="588"/>
                </a:lnTo>
                <a:lnTo>
                  <a:pt x="1059" y="589"/>
                </a:lnTo>
                <a:lnTo>
                  <a:pt x="1059" y="592"/>
                </a:lnTo>
                <a:lnTo>
                  <a:pt x="1059" y="596"/>
                </a:lnTo>
                <a:lnTo>
                  <a:pt x="1059" y="599"/>
                </a:lnTo>
                <a:lnTo>
                  <a:pt x="1061" y="599"/>
                </a:lnTo>
                <a:lnTo>
                  <a:pt x="1061" y="603"/>
                </a:lnTo>
                <a:lnTo>
                  <a:pt x="1061" y="617"/>
                </a:lnTo>
                <a:lnTo>
                  <a:pt x="1061" y="621"/>
                </a:lnTo>
                <a:lnTo>
                  <a:pt x="1062" y="630"/>
                </a:lnTo>
                <a:lnTo>
                  <a:pt x="1062" y="641"/>
                </a:lnTo>
                <a:lnTo>
                  <a:pt x="1062" y="651"/>
                </a:lnTo>
                <a:lnTo>
                  <a:pt x="1063" y="670"/>
                </a:lnTo>
                <a:lnTo>
                  <a:pt x="1063" y="685"/>
                </a:lnTo>
                <a:lnTo>
                  <a:pt x="1065" y="700"/>
                </a:lnTo>
                <a:lnTo>
                  <a:pt x="1065" y="704"/>
                </a:lnTo>
                <a:lnTo>
                  <a:pt x="1065" y="710"/>
                </a:lnTo>
                <a:lnTo>
                  <a:pt x="1065" y="722"/>
                </a:lnTo>
                <a:lnTo>
                  <a:pt x="1065" y="735"/>
                </a:lnTo>
                <a:lnTo>
                  <a:pt x="1065" y="736"/>
                </a:lnTo>
                <a:lnTo>
                  <a:pt x="1065" y="738"/>
                </a:lnTo>
                <a:lnTo>
                  <a:pt x="1066" y="741"/>
                </a:lnTo>
                <a:lnTo>
                  <a:pt x="1066" y="744"/>
                </a:lnTo>
                <a:lnTo>
                  <a:pt x="1066" y="745"/>
                </a:lnTo>
                <a:lnTo>
                  <a:pt x="1066" y="749"/>
                </a:lnTo>
                <a:lnTo>
                  <a:pt x="1066" y="751"/>
                </a:lnTo>
                <a:lnTo>
                  <a:pt x="1066" y="753"/>
                </a:lnTo>
                <a:lnTo>
                  <a:pt x="1066" y="756"/>
                </a:lnTo>
                <a:lnTo>
                  <a:pt x="1066" y="757"/>
                </a:lnTo>
                <a:lnTo>
                  <a:pt x="1066" y="771"/>
                </a:lnTo>
                <a:lnTo>
                  <a:pt x="1067" y="775"/>
                </a:lnTo>
                <a:lnTo>
                  <a:pt x="1067" y="777"/>
                </a:lnTo>
                <a:lnTo>
                  <a:pt x="1067" y="785"/>
                </a:lnTo>
                <a:lnTo>
                  <a:pt x="1067" y="793"/>
                </a:lnTo>
                <a:lnTo>
                  <a:pt x="1069" y="800"/>
                </a:lnTo>
                <a:lnTo>
                  <a:pt x="1069" y="802"/>
                </a:lnTo>
                <a:lnTo>
                  <a:pt x="1069" y="808"/>
                </a:lnTo>
                <a:lnTo>
                  <a:pt x="1069" y="812"/>
                </a:lnTo>
                <a:lnTo>
                  <a:pt x="1069" y="818"/>
                </a:lnTo>
                <a:lnTo>
                  <a:pt x="1070" y="822"/>
                </a:lnTo>
                <a:lnTo>
                  <a:pt x="1070" y="831"/>
                </a:lnTo>
                <a:lnTo>
                  <a:pt x="1070" y="841"/>
                </a:lnTo>
                <a:lnTo>
                  <a:pt x="1070" y="851"/>
                </a:lnTo>
                <a:lnTo>
                  <a:pt x="1071" y="858"/>
                </a:lnTo>
                <a:lnTo>
                  <a:pt x="1071" y="859"/>
                </a:lnTo>
                <a:lnTo>
                  <a:pt x="1071" y="862"/>
                </a:lnTo>
                <a:lnTo>
                  <a:pt x="1071" y="863"/>
                </a:lnTo>
                <a:lnTo>
                  <a:pt x="1071" y="873"/>
                </a:lnTo>
                <a:lnTo>
                  <a:pt x="1071" y="875"/>
                </a:lnTo>
                <a:lnTo>
                  <a:pt x="1071" y="883"/>
                </a:lnTo>
                <a:lnTo>
                  <a:pt x="1073" y="884"/>
                </a:lnTo>
                <a:lnTo>
                  <a:pt x="1073" y="887"/>
                </a:lnTo>
                <a:lnTo>
                  <a:pt x="1073" y="888"/>
                </a:lnTo>
                <a:lnTo>
                  <a:pt x="1073" y="892"/>
                </a:lnTo>
                <a:lnTo>
                  <a:pt x="1073" y="895"/>
                </a:lnTo>
                <a:lnTo>
                  <a:pt x="1073" y="898"/>
                </a:lnTo>
                <a:lnTo>
                  <a:pt x="1073" y="900"/>
                </a:lnTo>
                <a:lnTo>
                  <a:pt x="1073" y="902"/>
                </a:lnTo>
                <a:lnTo>
                  <a:pt x="1073" y="904"/>
                </a:lnTo>
                <a:lnTo>
                  <a:pt x="1073" y="908"/>
                </a:lnTo>
                <a:lnTo>
                  <a:pt x="1073" y="912"/>
                </a:lnTo>
                <a:lnTo>
                  <a:pt x="1073" y="914"/>
                </a:lnTo>
                <a:lnTo>
                  <a:pt x="1073" y="915"/>
                </a:lnTo>
                <a:lnTo>
                  <a:pt x="1074" y="917"/>
                </a:lnTo>
                <a:lnTo>
                  <a:pt x="1074" y="925"/>
                </a:lnTo>
                <a:lnTo>
                  <a:pt x="1074" y="931"/>
                </a:lnTo>
                <a:lnTo>
                  <a:pt x="1074" y="939"/>
                </a:lnTo>
                <a:lnTo>
                  <a:pt x="1074" y="940"/>
                </a:lnTo>
                <a:lnTo>
                  <a:pt x="1075" y="944"/>
                </a:lnTo>
                <a:lnTo>
                  <a:pt x="1075" y="945"/>
                </a:lnTo>
                <a:lnTo>
                  <a:pt x="1075" y="948"/>
                </a:lnTo>
                <a:lnTo>
                  <a:pt x="1075" y="955"/>
                </a:lnTo>
                <a:lnTo>
                  <a:pt x="1075" y="965"/>
                </a:lnTo>
                <a:lnTo>
                  <a:pt x="1075" y="986"/>
                </a:lnTo>
                <a:lnTo>
                  <a:pt x="1077" y="989"/>
                </a:lnTo>
                <a:lnTo>
                  <a:pt x="1077" y="996"/>
                </a:lnTo>
                <a:lnTo>
                  <a:pt x="1077" y="1000"/>
                </a:lnTo>
                <a:lnTo>
                  <a:pt x="1077" y="1002"/>
                </a:lnTo>
                <a:lnTo>
                  <a:pt x="1077" y="1013"/>
                </a:lnTo>
                <a:lnTo>
                  <a:pt x="1077" y="1018"/>
                </a:lnTo>
                <a:lnTo>
                  <a:pt x="1077" y="1019"/>
                </a:lnTo>
                <a:lnTo>
                  <a:pt x="1077" y="1021"/>
                </a:lnTo>
                <a:lnTo>
                  <a:pt x="1078" y="1029"/>
                </a:lnTo>
                <a:lnTo>
                  <a:pt x="1078" y="1033"/>
                </a:lnTo>
                <a:lnTo>
                  <a:pt x="1078" y="1034"/>
                </a:lnTo>
                <a:lnTo>
                  <a:pt x="1078" y="1035"/>
                </a:lnTo>
                <a:lnTo>
                  <a:pt x="1078" y="1041"/>
                </a:lnTo>
                <a:lnTo>
                  <a:pt x="1078" y="1043"/>
                </a:lnTo>
                <a:lnTo>
                  <a:pt x="1078" y="1046"/>
                </a:lnTo>
                <a:lnTo>
                  <a:pt x="1078" y="1050"/>
                </a:lnTo>
                <a:lnTo>
                  <a:pt x="1078" y="1056"/>
                </a:lnTo>
                <a:lnTo>
                  <a:pt x="1078" y="1058"/>
                </a:lnTo>
                <a:lnTo>
                  <a:pt x="1078" y="1059"/>
                </a:lnTo>
                <a:lnTo>
                  <a:pt x="1078" y="1060"/>
                </a:lnTo>
                <a:lnTo>
                  <a:pt x="1079" y="1067"/>
                </a:lnTo>
                <a:lnTo>
                  <a:pt x="1079" y="1070"/>
                </a:lnTo>
                <a:lnTo>
                  <a:pt x="1079" y="1074"/>
                </a:lnTo>
                <a:lnTo>
                  <a:pt x="1079" y="1079"/>
                </a:lnTo>
                <a:lnTo>
                  <a:pt x="1079" y="1082"/>
                </a:lnTo>
                <a:lnTo>
                  <a:pt x="1079" y="1083"/>
                </a:lnTo>
                <a:lnTo>
                  <a:pt x="1079" y="1084"/>
                </a:lnTo>
                <a:lnTo>
                  <a:pt x="1081" y="1108"/>
                </a:lnTo>
                <a:lnTo>
                  <a:pt x="1081" y="1120"/>
                </a:lnTo>
                <a:lnTo>
                  <a:pt x="1081" y="1123"/>
                </a:lnTo>
                <a:lnTo>
                  <a:pt x="1082" y="1158"/>
                </a:lnTo>
                <a:lnTo>
                  <a:pt x="1082" y="1170"/>
                </a:lnTo>
                <a:lnTo>
                  <a:pt x="1082" y="1172"/>
                </a:lnTo>
                <a:lnTo>
                  <a:pt x="1082" y="1173"/>
                </a:lnTo>
                <a:lnTo>
                  <a:pt x="1082" y="1174"/>
                </a:lnTo>
                <a:lnTo>
                  <a:pt x="1082" y="1176"/>
                </a:lnTo>
                <a:lnTo>
                  <a:pt x="1082" y="1177"/>
                </a:lnTo>
                <a:lnTo>
                  <a:pt x="1082" y="1178"/>
                </a:lnTo>
                <a:lnTo>
                  <a:pt x="1083" y="1186"/>
                </a:lnTo>
                <a:lnTo>
                  <a:pt x="1083" y="1189"/>
                </a:lnTo>
                <a:lnTo>
                  <a:pt x="1083" y="1190"/>
                </a:lnTo>
                <a:lnTo>
                  <a:pt x="1083" y="1193"/>
                </a:lnTo>
                <a:lnTo>
                  <a:pt x="1083" y="1195"/>
                </a:lnTo>
                <a:lnTo>
                  <a:pt x="1083" y="1197"/>
                </a:lnTo>
                <a:lnTo>
                  <a:pt x="1083" y="1203"/>
                </a:lnTo>
                <a:lnTo>
                  <a:pt x="1083" y="1211"/>
                </a:lnTo>
                <a:lnTo>
                  <a:pt x="1083" y="1219"/>
                </a:lnTo>
                <a:lnTo>
                  <a:pt x="1085" y="1225"/>
                </a:lnTo>
                <a:lnTo>
                  <a:pt x="1085" y="1236"/>
                </a:lnTo>
                <a:lnTo>
                  <a:pt x="1085" y="1239"/>
                </a:lnTo>
                <a:lnTo>
                  <a:pt x="1085" y="1243"/>
                </a:lnTo>
                <a:lnTo>
                  <a:pt x="1085" y="1244"/>
                </a:lnTo>
                <a:lnTo>
                  <a:pt x="1085" y="1246"/>
                </a:lnTo>
                <a:lnTo>
                  <a:pt x="1085" y="1247"/>
                </a:lnTo>
                <a:lnTo>
                  <a:pt x="1085" y="1251"/>
                </a:lnTo>
                <a:lnTo>
                  <a:pt x="1085" y="1252"/>
                </a:lnTo>
                <a:lnTo>
                  <a:pt x="1085" y="1255"/>
                </a:lnTo>
                <a:lnTo>
                  <a:pt x="1086" y="1256"/>
                </a:lnTo>
                <a:lnTo>
                  <a:pt x="1086" y="1258"/>
                </a:lnTo>
                <a:lnTo>
                  <a:pt x="1086" y="1259"/>
                </a:lnTo>
                <a:lnTo>
                  <a:pt x="1086" y="1264"/>
                </a:lnTo>
                <a:lnTo>
                  <a:pt x="1086" y="1266"/>
                </a:lnTo>
                <a:lnTo>
                  <a:pt x="1086" y="1268"/>
                </a:lnTo>
                <a:lnTo>
                  <a:pt x="1086" y="1271"/>
                </a:lnTo>
                <a:lnTo>
                  <a:pt x="1086" y="1275"/>
                </a:lnTo>
                <a:lnTo>
                  <a:pt x="1086" y="1276"/>
                </a:lnTo>
                <a:lnTo>
                  <a:pt x="1086" y="1277"/>
                </a:lnTo>
                <a:lnTo>
                  <a:pt x="1086" y="1279"/>
                </a:lnTo>
                <a:lnTo>
                  <a:pt x="1086" y="1299"/>
                </a:lnTo>
                <a:lnTo>
                  <a:pt x="1087" y="1317"/>
                </a:lnTo>
                <a:lnTo>
                  <a:pt x="1087" y="1320"/>
                </a:lnTo>
                <a:lnTo>
                  <a:pt x="1087" y="1334"/>
                </a:lnTo>
                <a:lnTo>
                  <a:pt x="1089" y="1340"/>
                </a:lnTo>
                <a:lnTo>
                  <a:pt x="1089" y="1348"/>
                </a:lnTo>
                <a:lnTo>
                  <a:pt x="1089" y="1352"/>
                </a:lnTo>
                <a:lnTo>
                  <a:pt x="1089" y="1353"/>
                </a:lnTo>
                <a:lnTo>
                  <a:pt x="1089" y="1358"/>
                </a:lnTo>
                <a:lnTo>
                  <a:pt x="1089" y="1361"/>
                </a:lnTo>
                <a:lnTo>
                  <a:pt x="1089" y="1362"/>
                </a:lnTo>
                <a:lnTo>
                  <a:pt x="1089" y="1367"/>
                </a:lnTo>
                <a:lnTo>
                  <a:pt x="1089" y="1379"/>
                </a:lnTo>
                <a:lnTo>
                  <a:pt x="1089" y="1389"/>
                </a:lnTo>
                <a:lnTo>
                  <a:pt x="1090" y="1394"/>
                </a:lnTo>
                <a:lnTo>
                  <a:pt x="1090" y="1398"/>
                </a:lnTo>
                <a:lnTo>
                  <a:pt x="1090" y="1399"/>
                </a:lnTo>
                <a:lnTo>
                  <a:pt x="1090" y="1402"/>
                </a:lnTo>
                <a:lnTo>
                  <a:pt x="1090" y="1406"/>
                </a:lnTo>
                <a:lnTo>
                  <a:pt x="1090" y="1411"/>
                </a:lnTo>
                <a:lnTo>
                  <a:pt x="1090" y="1412"/>
                </a:lnTo>
                <a:lnTo>
                  <a:pt x="1090" y="1415"/>
                </a:lnTo>
                <a:lnTo>
                  <a:pt x="1090" y="1416"/>
                </a:lnTo>
                <a:lnTo>
                  <a:pt x="1090" y="1419"/>
                </a:lnTo>
                <a:lnTo>
                  <a:pt x="1090" y="1420"/>
                </a:lnTo>
                <a:lnTo>
                  <a:pt x="1090" y="1424"/>
                </a:lnTo>
                <a:lnTo>
                  <a:pt x="1091" y="1427"/>
                </a:lnTo>
                <a:lnTo>
                  <a:pt x="1091" y="1428"/>
                </a:lnTo>
                <a:lnTo>
                  <a:pt x="1091" y="1434"/>
                </a:lnTo>
                <a:lnTo>
                  <a:pt x="1091" y="1439"/>
                </a:lnTo>
                <a:lnTo>
                  <a:pt x="1091" y="1446"/>
                </a:lnTo>
                <a:lnTo>
                  <a:pt x="1091" y="1451"/>
                </a:lnTo>
                <a:lnTo>
                  <a:pt x="1091" y="1456"/>
                </a:lnTo>
                <a:lnTo>
                  <a:pt x="1091" y="1461"/>
                </a:lnTo>
                <a:lnTo>
                  <a:pt x="1091" y="1463"/>
                </a:lnTo>
                <a:lnTo>
                  <a:pt x="1091" y="1467"/>
                </a:lnTo>
                <a:lnTo>
                  <a:pt x="1091" y="1473"/>
                </a:lnTo>
                <a:lnTo>
                  <a:pt x="1091" y="1477"/>
                </a:lnTo>
                <a:lnTo>
                  <a:pt x="1091" y="1479"/>
                </a:lnTo>
                <a:lnTo>
                  <a:pt x="1091" y="1480"/>
                </a:lnTo>
                <a:lnTo>
                  <a:pt x="1091" y="1481"/>
                </a:lnTo>
                <a:lnTo>
                  <a:pt x="1091" y="1485"/>
                </a:lnTo>
                <a:lnTo>
                  <a:pt x="1093" y="1489"/>
                </a:lnTo>
                <a:lnTo>
                  <a:pt x="1093" y="1492"/>
                </a:lnTo>
                <a:lnTo>
                  <a:pt x="1093" y="1496"/>
                </a:lnTo>
                <a:lnTo>
                  <a:pt x="1093" y="1500"/>
                </a:lnTo>
                <a:lnTo>
                  <a:pt x="1094" y="1506"/>
                </a:lnTo>
                <a:lnTo>
                  <a:pt x="1094" y="1510"/>
                </a:lnTo>
                <a:lnTo>
                  <a:pt x="1094" y="1514"/>
                </a:lnTo>
                <a:lnTo>
                  <a:pt x="1094" y="1517"/>
                </a:lnTo>
                <a:lnTo>
                  <a:pt x="1094" y="1520"/>
                </a:lnTo>
                <a:lnTo>
                  <a:pt x="1095" y="1524"/>
                </a:lnTo>
                <a:lnTo>
                  <a:pt x="1095" y="1534"/>
                </a:lnTo>
                <a:lnTo>
                  <a:pt x="1095" y="1541"/>
                </a:lnTo>
                <a:lnTo>
                  <a:pt x="1097" y="1549"/>
                </a:lnTo>
                <a:lnTo>
                  <a:pt x="1097" y="1554"/>
                </a:lnTo>
                <a:lnTo>
                  <a:pt x="1097" y="1555"/>
                </a:lnTo>
                <a:lnTo>
                  <a:pt x="1097" y="1557"/>
                </a:lnTo>
                <a:lnTo>
                  <a:pt x="1097" y="1558"/>
                </a:lnTo>
                <a:lnTo>
                  <a:pt x="1097" y="1559"/>
                </a:lnTo>
                <a:lnTo>
                  <a:pt x="1097" y="1561"/>
                </a:lnTo>
                <a:lnTo>
                  <a:pt x="1097" y="1562"/>
                </a:lnTo>
                <a:lnTo>
                  <a:pt x="1097" y="1566"/>
                </a:lnTo>
                <a:lnTo>
                  <a:pt x="1097" y="1567"/>
                </a:lnTo>
                <a:lnTo>
                  <a:pt x="1097" y="1571"/>
                </a:lnTo>
                <a:lnTo>
                  <a:pt x="1097" y="1577"/>
                </a:lnTo>
                <a:lnTo>
                  <a:pt x="1097" y="1578"/>
                </a:lnTo>
                <a:lnTo>
                  <a:pt x="1097" y="1579"/>
                </a:lnTo>
                <a:lnTo>
                  <a:pt x="1098" y="1583"/>
                </a:lnTo>
                <a:lnTo>
                  <a:pt x="1098" y="1587"/>
                </a:lnTo>
                <a:lnTo>
                  <a:pt x="1098" y="1588"/>
                </a:lnTo>
                <a:lnTo>
                  <a:pt x="1098" y="1591"/>
                </a:lnTo>
                <a:lnTo>
                  <a:pt x="1098" y="1594"/>
                </a:lnTo>
                <a:lnTo>
                  <a:pt x="1099" y="1606"/>
                </a:lnTo>
                <a:lnTo>
                  <a:pt x="1099" y="1607"/>
                </a:lnTo>
                <a:lnTo>
                  <a:pt x="1099" y="1614"/>
                </a:lnTo>
                <a:lnTo>
                  <a:pt x="1099" y="1623"/>
                </a:lnTo>
                <a:lnTo>
                  <a:pt x="1099" y="1624"/>
                </a:lnTo>
                <a:lnTo>
                  <a:pt x="1101" y="1626"/>
                </a:lnTo>
                <a:lnTo>
                  <a:pt x="1101" y="1628"/>
                </a:lnTo>
                <a:lnTo>
                  <a:pt x="1101" y="1632"/>
                </a:lnTo>
                <a:lnTo>
                  <a:pt x="1101" y="1637"/>
                </a:lnTo>
                <a:lnTo>
                  <a:pt x="1101" y="1640"/>
                </a:lnTo>
                <a:lnTo>
                  <a:pt x="1101" y="1641"/>
                </a:lnTo>
                <a:lnTo>
                  <a:pt x="1101" y="1643"/>
                </a:lnTo>
                <a:lnTo>
                  <a:pt x="1101" y="1644"/>
                </a:lnTo>
                <a:lnTo>
                  <a:pt x="1101" y="1647"/>
                </a:lnTo>
                <a:lnTo>
                  <a:pt x="1101" y="1648"/>
                </a:lnTo>
                <a:lnTo>
                  <a:pt x="1101" y="1651"/>
                </a:lnTo>
                <a:lnTo>
                  <a:pt x="1101" y="1652"/>
                </a:lnTo>
                <a:lnTo>
                  <a:pt x="1101" y="1653"/>
                </a:lnTo>
                <a:lnTo>
                  <a:pt x="1101" y="1655"/>
                </a:lnTo>
                <a:lnTo>
                  <a:pt x="1102" y="1657"/>
                </a:lnTo>
                <a:lnTo>
                  <a:pt x="1102" y="1659"/>
                </a:lnTo>
                <a:lnTo>
                  <a:pt x="1102" y="1660"/>
                </a:lnTo>
                <a:lnTo>
                  <a:pt x="1102" y="1661"/>
                </a:lnTo>
                <a:lnTo>
                  <a:pt x="1102" y="1665"/>
                </a:lnTo>
                <a:lnTo>
                  <a:pt x="1102" y="1668"/>
                </a:lnTo>
                <a:lnTo>
                  <a:pt x="1102" y="1669"/>
                </a:lnTo>
                <a:lnTo>
                  <a:pt x="1102" y="1671"/>
                </a:lnTo>
                <a:lnTo>
                  <a:pt x="1102" y="1672"/>
                </a:lnTo>
                <a:lnTo>
                  <a:pt x="1102" y="1675"/>
                </a:lnTo>
                <a:lnTo>
                  <a:pt x="1102" y="1680"/>
                </a:lnTo>
                <a:lnTo>
                  <a:pt x="1102" y="1682"/>
                </a:lnTo>
                <a:lnTo>
                  <a:pt x="1102" y="1684"/>
                </a:lnTo>
                <a:lnTo>
                  <a:pt x="1102" y="1685"/>
                </a:lnTo>
                <a:lnTo>
                  <a:pt x="1102" y="1688"/>
                </a:lnTo>
                <a:lnTo>
                  <a:pt x="1103" y="1689"/>
                </a:lnTo>
                <a:lnTo>
                  <a:pt x="1103" y="1693"/>
                </a:lnTo>
                <a:lnTo>
                  <a:pt x="1106" y="1694"/>
                </a:lnTo>
                <a:lnTo>
                  <a:pt x="1107" y="1694"/>
                </a:lnTo>
                <a:lnTo>
                  <a:pt x="1107" y="1696"/>
                </a:lnTo>
                <a:lnTo>
                  <a:pt x="1108" y="1696"/>
                </a:lnTo>
                <a:lnTo>
                  <a:pt x="1108" y="1697"/>
                </a:lnTo>
                <a:lnTo>
                  <a:pt x="1108" y="1698"/>
                </a:lnTo>
                <a:lnTo>
                  <a:pt x="1110" y="1700"/>
                </a:lnTo>
                <a:lnTo>
                  <a:pt x="1111" y="1701"/>
                </a:lnTo>
                <a:lnTo>
                  <a:pt x="1112" y="1701"/>
                </a:lnTo>
                <a:lnTo>
                  <a:pt x="1114" y="1701"/>
                </a:lnTo>
                <a:lnTo>
                  <a:pt x="1114" y="1702"/>
                </a:lnTo>
                <a:lnTo>
                  <a:pt x="1115" y="1704"/>
                </a:lnTo>
                <a:lnTo>
                  <a:pt x="1116" y="1708"/>
                </a:lnTo>
                <a:lnTo>
                  <a:pt x="1116" y="1710"/>
                </a:lnTo>
                <a:lnTo>
                  <a:pt x="1116" y="1713"/>
                </a:lnTo>
                <a:lnTo>
                  <a:pt x="1116" y="1714"/>
                </a:lnTo>
                <a:lnTo>
                  <a:pt x="1116" y="1717"/>
                </a:lnTo>
                <a:lnTo>
                  <a:pt x="1116" y="1720"/>
                </a:lnTo>
                <a:lnTo>
                  <a:pt x="1115" y="1721"/>
                </a:lnTo>
                <a:lnTo>
                  <a:pt x="1112" y="1721"/>
                </a:lnTo>
                <a:lnTo>
                  <a:pt x="1111" y="1721"/>
                </a:lnTo>
                <a:lnTo>
                  <a:pt x="1110" y="1721"/>
                </a:lnTo>
                <a:lnTo>
                  <a:pt x="1110" y="1723"/>
                </a:lnTo>
                <a:lnTo>
                  <a:pt x="1110" y="1727"/>
                </a:lnTo>
                <a:lnTo>
                  <a:pt x="1111" y="1730"/>
                </a:lnTo>
                <a:lnTo>
                  <a:pt x="1112" y="1731"/>
                </a:lnTo>
                <a:lnTo>
                  <a:pt x="1114" y="1733"/>
                </a:lnTo>
                <a:lnTo>
                  <a:pt x="1114" y="1734"/>
                </a:lnTo>
                <a:lnTo>
                  <a:pt x="1114" y="1735"/>
                </a:lnTo>
                <a:lnTo>
                  <a:pt x="1114" y="1737"/>
                </a:lnTo>
                <a:lnTo>
                  <a:pt x="1115" y="1738"/>
                </a:lnTo>
                <a:lnTo>
                  <a:pt x="1116" y="1739"/>
                </a:lnTo>
                <a:lnTo>
                  <a:pt x="1116" y="1741"/>
                </a:lnTo>
                <a:lnTo>
                  <a:pt x="1116" y="1742"/>
                </a:lnTo>
                <a:lnTo>
                  <a:pt x="1115" y="1745"/>
                </a:lnTo>
                <a:lnTo>
                  <a:pt x="1115" y="1746"/>
                </a:lnTo>
                <a:lnTo>
                  <a:pt x="1115" y="1750"/>
                </a:lnTo>
                <a:lnTo>
                  <a:pt x="1115" y="1751"/>
                </a:lnTo>
                <a:lnTo>
                  <a:pt x="1112" y="1753"/>
                </a:lnTo>
                <a:lnTo>
                  <a:pt x="1112" y="1754"/>
                </a:lnTo>
                <a:lnTo>
                  <a:pt x="1112" y="1757"/>
                </a:lnTo>
                <a:lnTo>
                  <a:pt x="1112" y="1759"/>
                </a:lnTo>
                <a:lnTo>
                  <a:pt x="1112" y="1761"/>
                </a:lnTo>
                <a:lnTo>
                  <a:pt x="1110" y="1762"/>
                </a:lnTo>
                <a:lnTo>
                  <a:pt x="1108" y="1763"/>
                </a:lnTo>
                <a:lnTo>
                  <a:pt x="1108" y="1764"/>
                </a:lnTo>
                <a:lnTo>
                  <a:pt x="1108" y="1766"/>
                </a:lnTo>
                <a:lnTo>
                  <a:pt x="1108" y="1767"/>
                </a:lnTo>
                <a:lnTo>
                  <a:pt x="1107" y="1770"/>
                </a:lnTo>
                <a:lnTo>
                  <a:pt x="1106" y="1772"/>
                </a:lnTo>
                <a:lnTo>
                  <a:pt x="1104" y="1774"/>
                </a:lnTo>
                <a:lnTo>
                  <a:pt x="1106" y="1776"/>
                </a:lnTo>
                <a:lnTo>
                  <a:pt x="1107" y="1778"/>
                </a:lnTo>
                <a:lnTo>
                  <a:pt x="1106" y="1779"/>
                </a:lnTo>
                <a:lnTo>
                  <a:pt x="1103" y="1782"/>
                </a:lnTo>
                <a:lnTo>
                  <a:pt x="1102" y="1782"/>
                </a:lnTo>
                <a:lnTo>
                  <a:pt x="1101" y="1782"/>
                </a:lnTo>
                <a:lnTo>
                  <a:pt x="1101" y="1780"/>
                </a:lnTo>
                <a:lnTo>
                  <a:pt x="1101" y="1782"/>
                </a:lnTo>
                <a:lnTo>
                  <a:pt x="1101" y="1783"/>
                </a:lnTo>
                <a:lnTo>
                  <a:pt x="1103" y="1784"/>
                </a:lnTo>
                <a:lnTo>
                  <a:pt x="1104" y="1786"/>
                </a:lnTo>
                <a:lnTo>
                  <a:pt x="1107" y="1787"/>
                </a:lnTo>
                <a:lnTo>
                  <a:pt x="1108" y="1787"/>
                </a:lnTo>
                <a:lnTo>
                  <a:pt x="1108" y="1786"/>
                </a:lnTo>
                <a:lnTo>
                  <a:pt x="1108" y="1787"/>
                </a:lnTo>
                <a:lnTo>
                  <a:pt x="1110" y="1788"/>
                </a:lnTo>
                <a:lnTo>
                  <a:pt x="1111" y="1790"/>
                </a:lnTo>
                <a:lnTo>
                  <a:pt x="1111" y="1792"/>
                </a:lnTo>
                <a:lnTo>
                  <a:pt x="1111" y="1795"/>
                </a:lnTo>
                <a:lnTo>
                  <a:pt x="1110" y="1799"/>
                </a:lnTo>
                <a:lnTo>
                  <a:pt x="1110" y="1800"/>
                </a:lnTo>
                <a:lnTo>
                  <a:pt x="1110" y="1802"/>
                </a:lnTo>
                <a:lnTo>
                  <a:pt x="1108" y="1802"/>
                </a:lnTo>
                <a:lnTo>
                  <a:pt x="1108" y="1803"/>
                </a:lnTo>
                <a:lnTo>
                  <a:pt x="1107" y="1804"/>
                </a:lnTo>
                <a:lnTo>
                  <a:pt x="1107" y="1807"/>
                </a:lnTo>
                <a:lnTo>
                  <a:pt x="1107" y="1809"/>
                </a:lnTo>
                <a:lnTo>
                  <a:pt x="1108" y="1812"/>
                </a:lnTo>
                <a:lnTo>
                  <a:pt x="1110" y="1813"/>
                </a:lnTo>
                <a:lnTo>
                  <a:pt x="1111" y="1816"/>
                </a:lnTo>
                <a:lnTo>
                  <a:pt x="1111" y="1819"/>
                </a:lnTo>
                <a:lnTo>
                  <a:pt x="1110" y="1820"/>
                </a:lnTo>
                <a:lnTo>
                  <a:pt x="1108" y="1821"/>
                </a:lnTo>
                <a:lnTo>
                  <a:pt x="1107" y="1823"/>
                </a:lnTo>
                <a:lnTo>
                  <a:pt x="1106" y="1823"/>
                </a:lnTo>
                <a:lnTo>
                  <a:pt x="1106" y="1824"/>
                </a:lnTo>
                <a:lnTo>
                  <a:pt x="1104" y="1824"/>
                </a:lnTo>
                <a:lnTo>
                  <a:pt x="1106" y="1827"/>
                </a:lnTo>
                <a:lnTo>
                  <a:pt x="1106" y="1829"/>
                </a:lnTo>
                <a:lnTo>
                  <a:pt x="1104" y="1831"/>
                </a:lnTo>
                <a:lnTo>
                  <a:pt x="1104" y="1832"/>
                </a:lnTo>
                <a:lnTo>
                  <a:pt x="1104" y="1833"/>
                </a:lnTo>
                <a:lnTo>
                  <a:pt x="1103" y="1833"/>
                </a:lnTo>
                <a:lnTo>
                  <a:pt x="1102" y="1833"/>
                </a:lnTo>
                <a:lnTo>
                  <a:pt x="1102" y="1835"/>
                </a:lnTo>
                <a:lnTo>
                  <a:pt x="1101" y="1836"/>
                </a:lnTo>
                <a:lnTo>
                  <a:pt x="1098" y="1836"/>
                </a:lnTo>
                <a:lnTo>
                  <a:pt x="1097" y="1836"/>
                </a:lnTo>
                <a:lnTo>
                  <a:pt x="1097" y="1839"/>
                </a:lnTo>
                <a:lnTo>
                  <a:pt x="1094" y="1844"/>
                </a:lnTo>
                <a:lnTo>
                  <a:pt x="1093" y="1853"/>
                </a:lnTo>
                <a:lnTo>
                  <a:pt x="1094" y="1854"/>
                </a:lnTo>
                <a:lnTo>
                  <a:pt x="1095" y="1856"/>
                </a:lnTo>
                <a:lnTo>
                  <a:pt x="1095" y="1857"/>
                </a:lnTo>
                <a:lnTo>
                  <a:pt x="1095" y="1861"/>
                </a:lnTo>
                <a:lnTo>
                  <a:pt x="1093" y="1865"/>
                </a:lnTo>
                <a:lnTo>
                  <a:pt x="1091" y="1865"/>
                </a:lnTo>
                <a:lnTo>
                  <a:pt x="1093" y="1868"/>
                </a:lnTo>
                <a:lnTo>
                  <a:pt x="1094" y="1870"/>
                </a:lnTo>
                <a:lnTo>
                  <a:pt x="1094" y="1873"/>
                </a:lnTo>
                <a:lnTo>
                  <a:pt x="1094" y="1874"/>
                </a:lnTo>
                <a:lnTo>
                  <a:pt x="1095" y="1877"/>
                </a:lnTo>
                <a:lnTo>
                  <a:pt x="1097" y="1882"/>
                </a:lnTo>
                <a:lnTo>
                  <a:pt x="1099" y="1888"/>
                </a:lnTo>
                <a:lnTo>
                  <a:pt x="1101" y="1888"/>
                </a:lnTo>
                <a:lnTo>
                  <a:pt x="1101" y="1889"/>
                </a:lnTo>
                <a:lnTo>
                  <a:pt x="1102" y="1892"/>
                </a:lnTo>
                <a:lnTo>
                  <a:pt x="1099" y="1896"/>
                </a:lnTo>
                <a:lnTo>
                  <a:pt x="1099" y="1897"/>
                </a:lnTo>
                <a:lnTo>
                  <a:pt x="1102" y="1899"/>
                </a:lnTo>
                <a:lnTo>
                  <a:pt x="1103" y="1899"/>
                </a:lnTo>
                <a:lnTo>
                  <a:pt x="1103" y="1901"/>
                </a:lnTo>
                <a:lnTo>
                  <a:pt x="1102" y="1903"/>
                </a:lnTo>
                <a:lnTo>
                  <a:pt x="1103" y="1906"/>
                </a:lnTo>
                <a:lnTo>
                  <a:pt x="1106" y="1905"/>
                </a:lnTo>
                <a:lnTo>
                  <a:pt x="1107" y="1906"/>
                </a:lnTo>
                <a:lnTo>
                  <a:pt x="1106" y="1907"/>
                </a:lnTo>
                <a:lnTo>
                  <a:pt x="1106" y="1909"/>
                </a:lnTo>
                <a:lnTo>
                  <a:pt x="1107" y="1910"/>
                </a:lnTo>
                <a:lnTo>
                  <a:pt x="1107" y="1911"/>
                </a:lnTo>
                <a:lnTo>
                  <a:pt x="1108" y="1910"/>
                </a:lnTo>
                <a:lnTo>
                  <a:pt x="1111" y="1913"/>
                </a:lnTo>
                <a:lnTo>
                  <a:pt x="1112" y="1913"/>
                </a:lnTo>
                <a:lnTo>
                  <a:pt x="1112" y="1915"/>
                </a:lnTo>
                <a:lnTo>
                  <a:pt x="1114" y="1915"/>
                </a:lnTo>
                <a:lnTo>
                  <a:pt x="1114" y="1917"/>
                </a:lnTo>
                <a:lnTo>
                  <a:pt x="1114" y="1918"/>
                </a:lnTo>
                <a:lnTo>
                  <a:pt x="1114" y="1919"/>
                </a:lnTo>
                <a:lnTo>
                  <a:pt x="1116" y="1919"/>
                </a:lnTo>
                <a:lnTo>
                  <a:pt x="1116" y="1921"/>
                </a:lnTo>
                <a:lnTo>
                  <a:pt x="1116" y="1919"/>
                </a:lnTo>
                <a:lnTo>
                  <a:pt x="1118" y="1918"/>
                </a:lnTo>
                <a:lnTo>
                  <a:pt x="1122" y="1918"/>
                </a:lnTo>
                <a:lnTo>
                  <a:pt x="1123" y="1918"/>
                </a:lnTo>
                <a:lnTo>
                  <a:pt x="1123" y="1917"/>
                </a:lnTo>
                <a:lnTo>
                  <a:pt x="1126" y="1917"/>
                </a:lnTo>
                <a:lnTo>
                  <a:pt x="1126" y="1918"/>
                </a:lnTo>
                <a:lnTo>
                  <a:pt x="1127" y="1918"/>
                </a:lnTo>
                <a:lnTo>
                  <a:pt x="1128" y="1917"/>
                </a:lnTo>
                <a:lnTo>
                  <a:pt x="1130" y="1917"/>
                </a:lnTo>
                <a:lnTo>
                  <a:pt x="1131" y="1917"/>
                </a:lnTo>
                <a:lnTo>
                  <a:pt x="1132" y="1917"/>
                </a:lnTo>
                <a:lnTo>
                  <a:pt x="1132" y="1918"/>
                </a:lnTo>
                <a:lnTo>
                  <a:pt x="1131" y="1918"/>
                </a:lnTo>
                <a:lnTo>
                  <a:pt x="1130" y="1918"/>
                </a:lnTo>
                <a:lnTo>
                  <a:pt x="1130" y="1919"/>
                </a:lnTo>
                <a:lnTo>
                  <a:pt x="1131" y="1919"/>
                </a:lnTo>
                <a:lnTo>
                  <a:pt x="1131" y="1922"/>
                </a:lnTo>
                <a:lnTo>
                  <a:pt x="1131" y="1923"/>
                </a:lnTo>
                <a:lnTo>
                  <a:pt x="1132" y="1923"/>
                </a:lnTo>
                <a:lnTo>
                  <a:pt x="1135" y="1925"/>
                </a:lnTo>
                <a:lnTo>
                  <a:pt x="1136" y="1926"/>
                </a:lnTo>
                <a:lnTo>
                  <a:pt x="1138" y="1927"/>
                </a:lnTo>
                <a:lnTo>
                  <a:pt x="1136" y="1929"/>
                </a:lnTo>
                <a:lnTo>
                  <a:pt x="1136" y="1930"/>
                </a:lnTo>
                <a:lnTo>
                  <a:pt x="1138" y="1930"/>
                </a:lnTo>
                <a:lnTo>
                  <a:pt x="1139" y="1929"/>
                </a:lnTo>
                <a:lnTo>
                  <a:pt x="1140" y="1929"/>
                </a:lnTo>
                <a:lnTo>
                  <a:pt x="1140" y="1930"/>
                </a:lnTo>
                <a:lnTo>
                  <a:pt x="1142" y="1931"/>
                </a:lnTo>
                <a:lnTo>
                  <a:pt x="1142" y="1933"/>
                </a:lnTo>
                <a:lnTo>
                  <a:pt x="1144" y="1935"/>
                </a:lnTo>
                <a:lnTo>
                  <a:pt x="1144" y="1937"/>
                </a:lnTo>
                <a:lnTo>
                  <a:pt x="1146" y="1937"/>
                </a:lnTo>
                <a:lnTo>
                  <a:pt x="1144" y="1937"/>
                </a:lnTo>
                <a:lnTo>
                  <a:pt x="1143" y="1937"/>
                </a:lnTo>
                <a:lnTo>
                  <a:pt x="1143" y="1938"/>
                </a:lnTo>
                <a:lnTo>
                  <a:pt x="1144" y="1943"/>
                </a:lnTo>
                <a:lnTo>
                  <a:pt x="1144" y="1944"/>
                </a:lnTo>
                <a:lnTo>
                  <a:pt x="1146" y="1946"/>
                </a:lnTo>
                <a:lnTo>
                  <a:pt x="1147" y="1946"/>
                </a:lnTo>
                <a:lnTo>
                  <a:pt x="1147" y="1947"/>
                </a:lnTo>
                <a:lnTo>
                  <a:pt x="1148" y="1947"/>
                </a:lnTo>
                <a:lnTo>
                  <a:pt x="1150" y="1947"/>
                </a:lnTo>
                <a:lnTo>
                  <a:pt x="1150" y="1946"/>
                </a:lnTo>
                <a:lnTo>
                  <a:pt x="1151" y="1946"/>
                </a:lnTo>
                <a:lnTo>
                  <a:pt x="1151" y="1947"/>
                </a:lnTo>
                <a:lnTo>
                  <a:pt x="1152" y="1947"/>
                </a:lnTo>
                <a:lnTo>
                  <a:pt x="1152" y="1948"/>
                </a:lnTo>
                <a:lnTo>
                  <a:pt x="1151" y="1948"/>
                </a:lnTo>
                <a:lnTo>
                  <a:pt x="1152" y="1948"/>
                </a:lnTo>
                <a:lnTo>
                  <a:pt x="1152" y="1950"/>
                </a:lnTo>
                <a:lnTo>
                  <a:pt x="1152" y="1951"/>
                </a:lnTo>
                <a:lnTo>
                  <a:pt x="1153" y="1951"/>
                </a:lnTo>
                <a:lnTo>
                  <a:pt x="1156" y="1954"/>
                </a:lnTo>
                <a:lnTo>
                  <a:pt x="1155" y="1955"/>
                </a:lnTo>
                <a:lnTo>
                  <a:pt x="1153" y="1955"/>
                </a:lnTo>
                <a:lnTo>
                  <a:pt x="1152" y="1955"/>
                </a:lnTo>
                <a:lnTo>
                  <a:pt x="1151" y="1955"/>
                </a:lnTo>
                <a:lnTo>
                  <a:pt x="1150" y="1956"/>
                </a:lnTo>
                <a:lnTo>
                  <a:pt x="1150" y="1958"/>
                </a:lnTo>
                <a:lnTo>
                  <a:pt x="1148" y="1958"/>
                </a:lnTo>
                <a:lnTo>
                  <a:pt x="1148" y="1959"/>
                </a:lnTo>
                <a:lnTo>
                  <a:pt x="1148" y="1960"/>
                </a:lnTo>
                <a:lnTo>
                  <a:pt x="1150" y="1960"/>
                </a:lnTo>
                <a:lnTo>
                  <a:pt x="1151" y="1960"/>
                </a:lnTo>
                <a:lnTo>
                  <a:pt x="1153" y="1963"/>
                </a:lnTo>
                <a:lnTo>
                  <a:pt x="1155" y="1966"/>
                </a:lnTo>
                <a:lnTo>
                  <a:pt x="1156" y="1966"/>
                </a:lnTo>
                <a:lnTo>
                  <a:pt x="1157" y="1967"/>
                </a:lnTo>
                <a:lnTo>
                  <a:pt x="1159" y="1967"/>
                </a:lnTo>
                <a:lnTo>
                  <a:pt x="1160" y="1967"/>
                </a:lnTo>
                <a:lnTo>
                  <a:pt x="1161" y="1968"/>
                </a:lnTo>
                <a:lnTo>
                  <a:pt x="1163" y="1970"/>
                </a:lnTo>
                <a:lnTo>
                  <a:pt x="1164" y="1971"/>
                </a:lnTo>
                <a:lnTo>
                  <a:pt x="1164" y="1972"/>
                </a:lnTo>
                <a:lnTo>
                  <a:pt x="1164" y="1974"/>
                </a:lnTo>
                <a:lnTo>
                  <a:pt x="1164" y="1975"/>
                </a:lnTo>
                <a:lnTo>
                  <a:pt x="1165" y="1978"/>
                </a:lnTo>
                <a:lnTo>
                  <a:pt x="1165" y="1979"/>
                </a:lnTo>
                <a:lnTo>
                  <a:pt x="1167" y="1979"/>
                </a:lnTo>
                <a:lnTo>
                  <a:pt x="1169" y="1979"/>
                </a:lnTo>
                <a:lnTo>
                  <a:pt x="1171" y="1979"/>
                </a:lnTo>
                <a:lnTo>
                  <a:pt x="1172" y="1979"/>
                </a:lnTo>
                <a:lnTo>
                  <a:pt x="1172" y="1980"/>
                </a:lnTo>
                <a:lnTo>
                  <a:pt x="1172" y="1982"/>
                </a:lnTo>
                <a:lnTo>
                  <a:pt x="1173" y="1984"/>
                </a:lnTo>
                <a:lnTo>
                  <a:pt x="1175" y="1984"/>
                </a:lnTo>
                <a:lnTo>
                  <a:pt x="1176" y="1984"/>
                </a:lnTo>
                <a:lnTo>
                  <a:pt x="1177" y="1984"/>
                </a:lnTo>
                <a:lnTo>
                  <a:pt x="1179" y="1986"/>
                </a:lnTo>
                <a:lnTo>
                  <a:pt x="1180" y="1988"/>
                </a:lnTo>
                <a:lnTo>
                  <a:pt x="1181" y="1989"/>
                </a:lnTo>
                <a:lnTo>
                  <a:pt x="1181" y="1992"/>
                </a:lnTo>
                <a:lnTo>
                  <a:pt x="1181" y="1993"/>
                </a:lnTo>
                <a:lnTo>
                  <a:pt x="1183" y="1993"/>
                </a:lnTo>
                <a:lnTo>
                  <a:pt x="1185" y="1995"/>
                </a:lnTo>
                <a:lnTo>
                  <a:pt x="1185" y="1993"/>
                </a:lnTo>
                <a:lnTo>
                  <a:pt x="1187" y="1993"/>
                </a:lnTo>
                <a:lnTo>
                  <a:pt x="1188" y="1995"/>
                </a:lnTo>
                <a:lnTo>
                  <a:pt x="1189" y="1995"/>
                </a:lnTo>
                <a:lnTo>
                  <a:pt x="1191" y="1995"/>
                </a:lnTo>
                <a:lnTo>
                  <a:pt x="1192" y="1996"/>
                </a:lnTo>
                <a:lnTo>
                  <a:pt x="1193" y="1996"/>
                </a:lnTo>
                <a:lnTo>
                  <a:pt x="1195" y="1996"/>
                </a:lnTo>
                <a:lnTo>
                  <a:pt x="1196" y="1997"/>
                </a:lnTo>
                <a:lnTo>
                  <a:pt x="1196" y="1999"/>
                </a:lnTo>
                <a:lnTo>
                  <a:pt x="1196" y="2001"/>
                </a:lnTo>
                <a:lnTo>
                  <a:pt x="1196" y="2003"/>
                </a:lnTo>
                <a:lnTo>
                  <a:pt x="1196" y="2005"/>
                </a:lnTo>
                <a:lnTo>
                  <a:pt x="1196" y="2007"/>
                </a:lnTo>
                <a:lnTo>
                  <a:pt x="1197" y="2007"/>
                </a:lnTo>
                <a:lnTo>
                  <a:pt x="1198" y="2007"/>
                </a:lnTo>
                <a:lnTo>
                  <a:pt x="1200" y="2007"/>
                </a:lnTo>
                <a:lnTo>
                  <a:pt x="1201" y="2005"/>
                </a:lnTo>
                <a:lnTo>
                  <a:pt x="1202" y="2005"/>
                </a:lnTo>
                <a:lnTo>
                  <a:pt x="1204" y="2007"/>
                </a:lnTo>
                <a:lnTo>
                  <a:pt x="1205" y="2007"/>
                </a:lnTo>
                <a:lnTo>
                  <a:pt x="1210" y="2011"/>
                </a:lnTo>
                <a:lnTo>
                  <a:pt x="1210" y="2012"/>
                </a:lnTo>
                <a:lnTo>
                  <a:pt x="1212" y="2013"/>
                </a:lnTo>
                <a:lnTo>
                  <a:pt x="1212" y="2015"/>
                </a:lnTo>
                <a:lnTo>
                  <a:pt x="1212" y="2016"/>
                </a:lnTo>
                <a:lnTo>
                  <a:pt x="1212" y="2017"/>
                </a:lnTo>
                <a:lnTo>
                  <a:pt x="1213" y="2020"/>
                </a:lnTo>
                <a:lnTo>
                  <a:pt x="1214" y="2020"/>
                </a:lnTo>
                <a:lnTo>
                  <a:pt x="1216" y="2021"/>
                </a:lnTo>
                <a:lnTo>
                  <a:pt x="1217" y="2024"/>
                </a:lnTo>
                <a:lnTo>
                  <a:pt x="1216" y="2024"/>
                </a:lnTo>
                <a:lnTo>
                  <a:pt x="1216" y="2025"/>
                </a:lnTo>
                <a:lnTo>
                  <a:pt x="1216" y="2027"/>
                </a:lnTo>
                <a:lnTo>
                  <a:pt x="1214" y="2027"/>
                </a:lnTo>
                <a:lnTo>
                  <a:pt x="1214" y="2028"/>
                </a:lnTo>
                <a:lnTo>
                  <a:pt x="1213" y="2029"/>
                </a:lnTo>
                <a:lnTo>
                  <a:pt x="1214" y="2031"/>
                </a:lnTo>
                <a:lnTo>
                  <a:pt x="1213" y="2032"/>
                </a:lnTo>
                <a:lnTo>
                  <a:pt x="1212" y="2033"/>
                </a:lnTo>
                <a:lnTo>
                  <a:pt x="1212" y="2034"/>
                </a:lnTo>
                <a:lnTo>
                  <a:pt x="1212" y="2036"/>
                </a:lnTo>
                <a:lnTo>
                  <a:pt x="1212" y="2037"/>
                </a:lnTo>
                <a:lnTo>
                  <a:pt x="1210" y="2040"/>
                </a:lnTo>
                <a:lnTo>
                  <a:pt x="1210" y="2041"/>
                </a:lnTo>
                <a:lnTo>
                  <a:pt x="1209" y="2042"/>
                </a:lnTo>
                <a:lnTo>
                  <a:pt x="1209" y="2045"/>
                </a:lnTo>
                <a:lnTo>
                  <a:pt x="1209" y="2046"/>
                </a:lnTo>
                <a:lnTo>
                  <a:pt x="1209" y="2048"/>
                </a:lnTo>
                <a:lnTo>
                  <a:pt x="1209" y="2049"/>
                </a:lnTo>
                <a:lnTo>
                  <a:pt x="1209" y="2050"/>
                </a:lnTo>
                <a:lnTo>
                  <a:pt x="1209" y="2052"/>
                </a:lnTo>
                <a:lnTo>
                  <a:pt x="1209" y="2053"/>
                </a:lnTo>
                <a:lnTo>
                  <a:pt x="1209" y="2056"/>
                </a:lnTo>
                <a:lnTo>
                  <a:pt x="1208" y="2056"/>
                </a:lnTo>
                <a:lnTo>
                  <a:pt x="1206" y="2057"/>
                </a:lnTo>
                <a:lnTo>
                  <a:pt x="1205" y="2057"/>
                </a:lnTo>
                <a:lnTo>
                  <a:pt x="1204" y="2058"/>
                </a:lnTo>
                <a:lnTo>
                  <a:pt x="1204" y="2060"/>
                </a:lnTo>
                <a:lnTo>
                  <a:pt x="1204" y="2061"/>
                </a:lnTo>
                <a:lnTo>
                  <a:pt x="1204" y="2062"/>
                </a:lnTo>
                <a:lnTo>
                  <a:pt x="1205" y="2064"/>
                </a:lnTo>
                <a:lnTo>
                  <a:pt x="1205" y="2066"/>
                </a:lnTo>
                <a:lnTo>
                  <a:pt x="1205" y="2068"/>
                </a:lnTo>
                <a:lnTo>
                  <a:pt x="1206" y="2069"/>
                </a:lnTo>
                <a:lnTo>
                  <a:pt x="1205" y="2070"/>
                </a:lnTo>
                <a:lnTo>
                  <a:pt x="1206" y="2072"/>
                </a:lnTo>
                <a:lnTo>
                  <a:pt x="1206" y="2073"/>
                </a:lnTo>
                <a:lnTo>
                  <a:pt x="1204" y="2076"/>
                </a:lnTo>
                <a:lnTo>
                  <a:pt x="1204" y="2078"/>
                </a:lnTo>
                <a:lnTo>
                  <a:pt x="1204" y="2081"/>
                </a:lnTo>
                <a:lnTo>
                  <a:pt x="1204" y="2083"/>
                </a:lnTo>
                <a:lnTo>
                  <a:pt x="1204" y="2085"/>
                </a:lnTo>
                <a:lnTo>
                  <a:pt x="1202" y="2087"/>
                </a:lnTo>
                <a:lnTo>
                  <a:pt x="1202" y="2089"/>
                </a:lnTo>
                <a:lnTo>
                  <a:pt x="1201" y="2091"/>
                </a:lnTo>
                <a:lnTo>
                  <a:pt x="1200" y="2095"/>
                </a:lnTo>
                <a:lnTo>
                  <a:pt x="1200" y="2097"/>
                </a:lnTo>
                <a:lnTo>
                  <a:pt x="1200" y="2098"/>
                </a:lnTo>
                <a:lnTo>
                  <a:pt x="1200" y="2099"/>
                </a:lnTo>
                <a:lnTo>
                  <a:pt x="1201" y="2103"/>
                </a:lnTo>
                <a:lnTo>
                  <a:pt x="1201" y="2105"/>
                </a:lnTo>
                <a:lnTo>
                  <a:pt x="1202" y="2110"/>
                </a:lnTo>
                <a:lnTo>
                  <a:pt x="1200" y="2111"/>
                </a:lnTo>
                <a:lnTo>
                  <a:pt x="1200" y="2114"/>
                </a:lnTo>
                <a:lnTo>
                  <a:pt x="1200" y="2117"/>
                </a:lnTo>
                <a:lnTo>
                  <a:pt x="1200" y="2119"/>
                </a:lnTo>
                <a:lnTo>
                  <a:pt x="1202" y="2121"/>
                </a:lnTo>
                <a:lnTo>
                  <a:pt x="1204" y="2122"/>
                </a:lnTo>
                <a:lnTo>
                  <a:pt x="1204" y="2124"/>
                </a:lnTo>
                <a:lnTo>
                  <a:pt x="1201" y="2124"/>
                </a:lnTo>
                <a:lnTo>
                  <a:pt x="1198" y="2122"/>
                </a:lnTo>
                <a:lnTo>
                  <a:pt x="1193" y="2117"/>
                </a:lnTo>
                <a:lnTo>
                  <a:pt x="1192" y="2117"/>
                </a:lnTo>
                <a:lnTo>
                  <a:pt x="1192" y="2111"/>
                </a:lnTo>
                <a:lnTo>
                  <a:pt x="1193" y="2109"/>
                </a:lnTo>
                <a:lnTo>
                  <a:pt x="1192" y="2106"/>
                </a:lnTo>
                <a:lnTo>
                  <a:pt x="1192" y="2103"/>
                </a:lnTo>
                <a:lnTo>
                  <a:pt x="1192" y="2101"/>
                </a:lnTo>
                <a:lnTo>
                  <a:pt x="1192" y="2098"/>
                </a:lnTo>
                <a:lnTo>
                  <a:pt x="1191" y="2095"/>
                </a:lnTo>
                <a:lnTo>
                  <a:pt x="1189" y="2091"/>
                </a:lnTo>
                <a:lnTo>
                  <a:pt x="1188" y="2090"/>
                </a:lnTo>
                <a:lnTo>
                  <a:pt x="1187" y="2089"/>
                </a:lnTo>
                <a:lnTo>
                  <a:pt x="1187" y="2086"/>
                </a:lnTo>
                <a:lnTo>
                  <a:pt x="1185" y="2085"/>
                </a:lnTo>
                <a:lnTo>
                  <a:pt x="1185" y="2087"/>
                </a:lnTo>
                <a:lnTo>
                  <a:pt x="1185" y="2090"/>
                </a:lnTo>
                <a:lnTo>
                  <a:pt x="1187" y="2093"/>
                </a:lnTo>
                <a:lnTo>
                  <a:pt x="1189" y="2094"/>
                </a:lnTo>
                <a:lnTo>
                  <a:pt x="1189" y="2095"/>
                </a:lnTo>
                <a:lnTo>
                  <a:pt x="1189" y="2098"/>
                </a:lnTo>
                <a:lnTo>
                  <a:pt x="1189" y="2099"/>
                </a:lnTo>
                <a:lnTo>
                  <a:pt x="1189" y="2103"/>
                </a:lnTo>
                <a:lnTo>
                  <a:pt x="1189" y="2105"/>
                </a:lnTo>
                <a:lnTo>
                  <a:pt x="1191" y="2109"/>
                </a:lnTo>
                <a:lnTo>
                  <a:pt x="1187" y="2109"/>
                </a:lnTo>
                <a:lnTo>
                  <a:pt x="1185" y="2110"/>
                </a:lnTo>
                <a:lnTo>
                  <a:pt x="1183" y="2111"/>
                </a:lnTo>
                <a:lnTo>
                  <a:pt x="1181" y="2111"/>
                </a:lnTo>
                <a:lnTo>
                  <a:pt x="1181" y="2113"/>
                </a:lnTo>
                <a:lnTo>
                  <a:pt x="1184" y="2114"/>
                </a:lnTo>
                <a:lnTo>
                  <a:pt x="1187" y="2114"/>
                </a:lnTo>
                <a:lnTo>
                  <a:pt x="1185" y="2115"/>
                </a:lnTo>
                <a:lnTo>
                  <a:pt x="1183" y="2117"/>
                </a:lnTo>
                <a:lnTo>
                  <a:pt x="1181" y="2115"/>
                </a:lnTo>
                <a:lnTo>
                  <a:pt x="1179" y="2115"/>
                </a:lnTo>
                <a:lnTo>
                  <a:pt x="1179" y="2117"/>
                </a:lnTo>
                <a:lnTo>
                  <a:pt x="1177" y="2118"/>
                </a:lnTo>
                <a:lnTo>
                  <a:pt x="1176" y="2119"/>
                </a:lnTo>
                <a:lnTo>
                  <a:pt x="1175" y="2119"/>
                </a:lnTo>
                <a:lnTo>
                  <a:pt x="1173" y="2119"/>
                </a:lnTo>
                <a:lnTo>
                  <a:pt x="1171" y="2119"/>
                </a:lnTo>
                <a:lnTo>
                  <a:pt x="1169" y="2118"/>
                </a:lnTo>
                <a:lnTo>
                  <a:pt x="1169" y="2115"/>
                </a:lnTo>
                <a:lnTo>
                  <a:pt x="1168" y="2115"/>
                </a:lnTo>
                <a:lnTo>
                  <a:pt x="1165" y="2114"/>
                </a:lnTo>
                <a:lnTo>
                  <a:pt x="1164" y="2113"/>
                </a:lnTo>
                <a:lnTo>
                  <a:pt x="1164" y="2111"/>
                </a:lnTo>
                <a:lnTo>
                  <a:pt x="1163" y="2109"/>
                </a:lnTo>
                <a:lnTo>
                  <a:pt x="1161" y="2110"/>
                </a:lnTo>
                <a:lnTo>
                  <a:pt x="1160" y="2111"/>
                </a:lnTo>
                <a:lnTo>
                  <a:pt x="1160" y="2113"/>
                </a:lnTo>
                <a:lnTo>
                  <a:pt x="1160" y="2114"/>
                </a:lnTo>
                <a:lnTo>
                  <a:pt x="1163" y="2114"/>
                </a:lnTo>
                <a:lnTo>
                  <a:pt x="1164" y="2117"/>
                </a:lnTo>
                <a:lnTo>
                  <a:pt x="1165" y="2118"/>
                </a:lnTo>
                <a:lnTo>
                  <a:pt x="1167" y="2121"/>
                </a:lnTo>
                <a:lnTo>
                  <a:pt x="1168" y="2122"/>
                </a:lnTo>
                <a:lnTo>
                  <a:pt x="1169" y="2122"/>
                </a:lnTo>
                <a:lnTo>
                  <a:pt x="1172" y="2122"/>
                </a:lnTo>
                <a:lnTo>
                  <a:pt x="1175" y="2123"/>
                </a:lnTo>
                <a:lnTo>
                  <a:pt x="1175" y="2124"/>
                </a:lnTo>
                <a:lnTo>
                  <a:pt x="1176" y="2127"/>
                </a:lnTo>
                <a:lnTo>
                  <a:pt x="1176" y="2131"/>
                </a:lnTo>
                <a:lnTo>
                  <a:pt x="1175" y="2135"/>
                </a:lnTo>
                <a:lnTo>
                  <a:pt x="1175" y="2139"/>
                </a:lnTo>
                <a:lnTo>
                  <a:pt x="1175" y="2140"/>
                </a:lnTo>
                <a:lnTo>
                  <a:pt x="1176" y="2144"/>
                </a:lnTo>
                <a:lnTo>
                  <a:pt x="1176" y="2148"/>
                </a:lnTo>
                <a:lnTo>
                  <a:pt x="1177" y="2150"/>
                </a:lnTo>
                <a:lnTo>
                  <a:pt x="1177" y="2152"/>
                </a:lnTo>
                <a:lnTo>
                  <a:pt x="1175" y="2152"/>
                </a:lnTo>
                <a:lnTo>
                  <a:pt x="1173" y="2150"/>
                </a:lnTo>
                <a:lnTo>
                  <a:pt x="1173" y="2148"/>
                </a:lnTo>
                <a:lnTo>
                  <a:pt x="1173" y="2147"/>
                </a:lnTo>
                <a:lnTo>
                  <a:pt x="1172" y="2147"/>
                </a:lnTo>
                <a:lnTo>
                  <a:pt x="1168" y="2148"/>
                </a:lnTo>
                <a:lnTo>
                  <a:pt x="1169" y="2151"/>
                </a:lnTo>
                <a:lnTo>
                  <a:pt x="1168" y="2154"/>
                </a:lnTo>
                <a:lnTo>
                  <a:pt x="1168" y="2156"/>
                </a:lnTo>
                <a:lnTo>
                  <a:pt x="1167" y="2158"/>
                </a:lnTo>
                <a:lnTo>
                  <a:pt x="1164" y="2159"/>
                </a:lnTo>
                <a:lnTo>
                  <a:pt x="1164" y="2160"/>
                </a:lnTo>
                <a:lnTo>
                  <a:pt x="1161" y="2160"/>
                </a:lnTo>
                <a:lnTo>
                  <a:pt x="1160" y="2160"/>
                </a:lnTo>
                <a:lnTo>
                  <a:pt x="1159" y="2159"/>
                </a:lnTo>
                <a:lnTo>
                  <a:pt x="1157" y="2160"/>
                </a:lnTo>
                <a:lnTo>
                  <a:pt x="1155" y="2162"/>
                </a:lnTo>
                <a:lnTo>
                  <a:pt x="1155" y="2164"/>
                </a:lnTo>
                <a:lnTo>
                  <a:pt x="1153" y="2167"/>
                </a:lnTo>
                <a:lnTo>
                  <a:pt x="1151" y="2167"/>
                </a:lnTo>
                <a:lnTo>
                  <a:pt x="1150" y="2167"/>
                </a:lnTo>
                <a:lnTo>
                  <a:pt x="1148" y="2168"/>
                </a:lnTo>
                <a:lnTo>
                  <a:pt x="1148" y="2169"/>
                </a:lnTo>
                <a:lnTo>
                  <a:pt x="1150" y="2172"/>
                </a:lnTo>
                <a:lnTo>
                  <a:pt x="1148" y="2173"/>
                </a:lnTo>
                <a:lnTo>
                  <a:pt x="1146" y="2175"/>
                </a:lnTo>
                <a:lnTo>
                  <a:pt x="1143" y="2175"/>
                </a:lnTo>
                <a:lnTo>
                  <a:pt x="1140" y="2173"/>
                </a:lnTo>
                <a:lnTo>
                  <a:pt x="1142" y="2177"/>
                </a:lnTo>
                <a:lnTo>
                  <a:pt x="1144" y="2177"/>
                </a:lnTo>
                <a:lnTo>
                  <a:pt x="1146" y="2180"/>
                </a:lnTo>
                <a:lnTo>
                  <a:pt x="1144" y="2181"/>
                </a:lnTo>
                <a:lnTo>
                  <a:pt x="1143" y="2183"/>
                </a:lnTo>
                <a:lnTo>
                  <a:pt x="1143" y="2185"/>
                </a:lnTo>
                <a:lnTo>
                  <a:pt x="1144" y="2188"/>
                </a:lnTo>
                <a:lnTo>
                  <a:pt x="1147" y="2189"/>
                </a:lnTo>
                <a:lnTo>
                  <a:pt x="1147" y="2188"/>
                </a:lnTo>
                <a:lnTo>
                  <a:pt x="1148" y="2187"/>
                </a:lnTo>
                <a:lnTo>
                  <a:pt x="1150" y="2185"/>
                </a:lnTo>
                <a:lnTo>
                  <a:pt x="1151" y="2184"/>
                </a:lnTo>
                <a:lnTo>
                  <a:pt x="1153" y="2184"/>
                </a:lnTo>
                <a:lnTo>
                  <a:pt x="1155" y="2185"/>
                </a:lnTo>
                <a:lnTo>
                  <a:pt x="1157" y="2185"/>
                </a:lnTo>
                <a:lnTo>
                  <a:pt x="1159" y="2185"/>
                </a:lnTo>
                <a:lnTo>
                  <a:pt x="1160" y="2185"/>
                </a:lnTo>
                <a:lnTo>
                  <a:pt x="1163" y="2184"/>
                </a:lnTo>
                <a:lnTo>
                  <a:pt x="1164" y="2181"/>
                </a:lnTo>
                <a:lnTo>
                  <a:pt x="1165" y="2181"/>
                </a:lnTo>
                <a:lnTo>
                  <a:pt x="1168" y="2181"/>
                </a:lnTo>
                <a:lnTo>
                  <a:pt x="1172" y="2181"/>
                </a:lnTo>
                <a:lnTo>
                  <a:pt x="1175" y="2181"/>
                </a:lnTo>
                <a:lnTo>
                  <a:pt x="1176" y="2181"/>
                </a:lnTo>
                <a:lnTo>
                  <a:pt x="1179" y="2183"/>
                </a:lnTo>
                <a:lnTo>
                  <a:pt x="1183" y="2185"/>
                </a:lnTo>
                <a:lnTo>
                  <a:pt x="1184" y="2189"/>
                </a:lnTo>
                <a:lnTo>
                  <a:pt x="1185" y="2189"/>
                </a:lnTo>
                <a:lnTo>
                  <a:pt x="1188" y="2191"/>
                </a:lnTo>
                <a:lnTo>
                  <a:pt x="1189" y="2193"/>
                </a:lnTo>
                <a:lnTo>
                  <a:pt x="1192" y="2193"/>
                </a:lnTo>
                <a:lnTo>
                  <a:pt x="1193" y="2193"/>
                </a:lnTo>
                <a:lnTo>
                  <a:pt x="1195" y="2193"/>
                </a:lnTo>
                <a:lnTo>
                  <a:pt x="1193" y="2192"/>
                </a:lnTo>
                <a:lnTo>
                  <a:pt x="1192" y="2189"/>
                </a:lnTo>
                <a:lnTo>
                  <a:pt x="1192" y="2188"/>
                </a:lnTo>
                <a:lnTo>
                  <a:pt x="1196" y="2187"/>
                </a:lnTo>
                <a:lnTo>
                  <a:pt x="1198" y="2189"/>
                </a:lnTo>
                <a:lnTo>
                  <a:pt x="1200" y="2187"/>
                </a:lnTo>
                <a:lnTo>
                  <a:pt x="1200" y="2185"/>
                </a:lnTo>
                <a:lnTo>
                  <a:pt x="1200" y="2183"/>
                </a:lnTo>
                <a:lnTo>
                  <a:pt x="1200" y="2180"/>
                </a:lnTo>
                <a:lnTo>
                  <a:pt x="1198" y="2179"/>
                </a:lnTo>
                <a:lnTo>
                  <a:pt x="1198" y="2177"/>
                </a:lnTo>
                <a:lnTo>
                  <a:pt x="1196" y="2173"/>
                </a:lnTo>
                <a:lnTo>
                  <a:pt x="1193" y="2173"/>
                </a:lnTo>
                <a:lnTo>
                  <a:pt x="1191" y="2172"/>
                </a:lnTo>
                <a:lnTo>
                  <a:pt x="1193" y="2167"/>
                </a:lnTo>
                <a:lnTo>
                  <a:pt x="1191" y="2165"/>
                </a:lnTo>
                <a:lnTo>
                  <a:pt x="1188" y="2168"/>
                </a:lnTo>
                <a:lnTo>
                  <a:pt x="1185" y="2167"/>
                </a:lnTo>
                <a:lnTo>
                  <a:pt x="1183" y="2171"/>
                </a:lnTo>
                <a:lnTo>
                  <a:pt x="1181" y="2169"/>
                </a:lnTo>
                <a:lnTo>
                  <a:pt x="1183" y="2167"/>
                </a:lnTo>
                <a:lnTo>
                  <a:pt x="1181" y="2163"/>
                </a:lnTo>
                <a:lnTo>
                  <a:pt x="1181" y="2160"/>
                </a:lnTo>
                <a:lnTo>
                  <a:pt x="1181" y="2156"/>
                </a:lnTo>
                <a:lnTo>
                  <a:pt x="1183" y="2154"/>
                </a:lnTo>
                <a:lnTo>
                  <a:pt x="1181" y="2151"/>
                </a:lnTo>
                <a:lnTo>
                  <a:pt x="1185" y="2151"/>
                </a:lnTo>
                <a:lnTo>
                  <a:pt x="1185" y="2147"/>
                </a:lnTo>
                <a:lnTo>
                  <a:pt x="1185" y="2146"/>
                </a:lnTo>
                <a:lnTo>
                  <a:pt x="1185" y="2144"/>
                </a:lnTo>
                <a:lnTo>
                  <a:pt x="1187" y="2142"/>
                </a:lnTo>
                <a:lnTo>
                  <a:pt x="1185" y="2138"/>
                </a:lnTo>
                <a:lnTo>
                  <a:pt x="1185" y="2135"/>
                </a:lnTo>
                <a:lnTo>
                  <a:pt x="1185" y="2132"/>
                </a:lnTo>
                <a:lnTo>
                  <a:pt x="1185" y="2130"/>
                </a:lnTo>
                <a:lnTo>
                  <a:pt x="1185" y="2128"/>
                </a:lnTo>
                <a:lnTo>
                  <a:pt x="1187" y="2124"/>
                </a:lnTo>
                <a:lnTo>
                  <a:pt x="1188" y="2124"/>
                </a:lnTo>
                <a:lnTo>
                  <a:pt x="1189" y="2126"/>
                </a:lnTo>
                <a:lnTo>
                  <a:pt x="1189" y="2128"/>
                </a:lnTo>
                <a:lnTo>
                  <a:pt x="1191" y="2130"/>
                </a:lnTo>
                <a:lnTo>
                  <a:pt x="1192" y="2131"/>
                </a:lnTo>
                <a:lnTo>
                  <a:pt x="1195" y="2131"/>
                </a:lnTo>
                <a:lnTo>
                  <a:pt x="1197" y="2130"/>
                </a:lnTo>
                <a:lnTo>
                  <a:pt x="1198" y="2127"/>
                </a:lnTo>
                <a:lnTo>
                  <a:pt x="1200" y="2128"/>
                </a:lnTo>
                <a:lnTo>
                  <a:pt x="1201" y="2128"/>
                </a:lnTo>
                <a:lnTo>
                  <a:pt x="1202" y="2128"/>
                </a:lnTo>
                <a:lnTo>
                  <a:pt x="1205" y="2130"/>
                </a:lnTo>
                <a:lnTo>
                  <a:pt x="1206" y="2128"/>
                </a:lnTo>
                <a:lnTo>
                  <a:pt x="1206" y="2127"/>
                </a:lnTo>
                <a:lnTo>
                  <a:pt x="1208" y="2127"/>
                </a:lnTo>
                <a:lnTo>
                  <a:pt x="1209" y="2126"/>
                </a:lnTo>
                <a:lnTo>
                  <a:pt x="1212" y="2127"/>
                </a:lnTo>
                <a:lnTo>
                  <a:pt x="1214" y="2127"/>
                </a:lnTo>
                <a:lnTo>
                  <a:pt x="1217" y="2131"/>
                </a:lnTo>
                <a:lnTo>
                  <a:pt x="1222" y="2134"/>
                </a:lnTo>
                <a:lnTo>
                  <a:pt x="1222" y="2135"/>
                </a:lnTo>
                <a:lnTo>
                  <a:pt x="1224" y="2136"/>
                </a:lnTo>
                <a:lnTo>
                  <a:pt x="1225" y="2138"/>
                </a:lnTo>
                <a:lnTo>
                  <a:pt x="1226" y="2140"/>
                </a:lnTo>
                <a:lnTo>
                  <a:pt x="1229" y="2140"/>
                </a:lnTo>
                <a:lnTo>
                  <a:pt x="1230" y="2142"/>
                </a:lnTo>
                <a:lnTo>
                  <a:pt x="1232" y="2143"/>
                </a:lnTo>
                <a:lnTo>
                  <a:pt x="1233" y="2144"/>
                </a:lnTo>
                <a:lnTo>
                  <a:pt x="1236" y="2144"/>
                </a:lnTo>
                <a:lnTo>
                  <a:pt x="1236" y="2147"/>
                </a:lnTo>
                <a:lnTo>
                  <a:pt x="1238" y="2148"/>
                </a:lnTo>
                <a:lnTo>
                  <a:pt x="1240" y="2148"/>
                </a:lnTo>
                <a:lnTo>
                  <a:pt x="1242" y="2150"/>
                </a:lnTo>
                <a:lnTo>
                  <a:pt x="1245" y="2151"/>
                </a:lnTo>
                <a:lnTo>
                  <a:pt x="1246" y="2151"/>
                </a:lnTo>
                <a:lnTo>
                  <a:pt x="1247" y="2152"/>
                </a:lnTo>
                <a:lnTo>
                  <a:pt x="1247" y="2154"/>
                </a:lnTo>
                <a:lnTo>
                  <a:pt x="1246" y="2156"/>
                </a:lnTo>
                <a:lnTo>
                  <a:pt x="1249" y="2158"/>
                </a:lnTo>
                <a:lnTo>
                  <a:pt x="1249" y="2159"/>
                </a:lnTo>
                <a:lnTo>
                  <a:pt x="1250" y="2162"/>
                </a:lnTo>
                <a:lnTo>
                  <a:pt x="1253" y="2163"/>
                </a:lnTo>
                <a:lnTo>
                  <a:pt x="1254" y="2163"/>
                </a:lnTo>
                <a:lnTo>
                  <a:pt x="1255" y="2164"/>
                </a:lnTo>
                <a:lnTo>
                  <a:pt x="1257" y="2164"/>
                </a:lnTo>
                <a:lnTo>
                  <a:pt x="1259" y="2167"/>
                </a:lnTo>
                <a:lnTo>
                  <a:pt x="1259" y="2169"/>
                </a:lnTo>
                <a:lnTo>
                  <a:pt x="1261" y="2171"/>
                </a:lnTo>
                <a:lnTo>
                  <a:pt x="1262" y="2171"/>
                </a:lnTo>
                <a:lnTo>
                  <a:pt x="1262" y="2172"/>
                </a:lnTo>
                <a:lnTo>
                  <a:pt x="1262" y="2173"/>
                </a:lnTo>
                <a:lnTo>
                  <a:pt x="1258" y="2173"/>
                </a:lnTo>
                <a:lnTo>
                  <a:pt x="1258" y="2176"/>
                </a:lnTo>
                <a:lnTo>
                  <a:pt x="1261" y="2177"/>
                </a:lnTo>
                <a:lnTo>
                  <a:pt x="1265" y="2179"/>
                </a:lnTo>
                <a:lnTo>
                  <a:pt x="1266" y="2180"/>
                </a:lnTo>
                <a:lnTo>
                  <a:pt x="1266" y="2181"/>
                </a:lnTo>
                <a:lnTo>
                  <a:pt x="1265" y="2184"/>
                </a:lnTo>
                <a:lnTo>
                  <a:pt x="1267" y="2184"/>
                </a:lnTo>
                <a:lnTo>
                  <a:pt x="1269" y="2184"/>
                </a:lnTo>
                <a:lnTo>
                  <a:pt x="1270" y="2183"/>
                </a:lnTo>
                <a:lnTo>
                  <a:pt x="1271" y="2184"/>
                </a:lnTo>
                <a:lnTo>
                  <a:pt x="1271" y="2187"/>
                </a:lnTo>
                <a:lnTo>
                  <a:pt x="1273" y="2188"/>
                </a:lnTo>
                <a:lnTo>
                  <a:pt x="1271" y="2189"/>
                </a:lnTo>
                <a:lnTo>
                  <a:pt x="1270" y="2189"/>
                </a:lnTo>
                <a:lnTo>
                  <a:pt x="1269" y="2191"/>
                </a:lnTo>
                <a:lnTo>
                  <a:pt x="1269" y="2192"/>
                </a:lnTo>
                <a:lnTo>
                  <a:pt x="1273" y="2191"/>
                </a:lnTo>
                <a:lnTo>
                  <a:pt x="1275" y="2189"/>
                </a:lnTo>
                <a:lnTo>
                  <a:pt x="1278" y="2188"/>
                </a:lnTo>
                <a:lnTo>
                  <a:pt x="1279" y="2188"/>
                </a:lnTo>
                <a:lnTo>
                  <a:pt x="1281" y="2188"/>
                </a:lnTo>
                <a:lnTo>
                  <a:pt x="1281" y="2189"/>
                </a:lnTo>
                <a:lnTo>
                  <a:pt x="1281" y="2192"/>
                </a:lnTo>
                <a:lnTo>
                  <a:pt x="1281" y="2193"/>
                </a:lnTo>
                <a:lnTo>
                  <a:pt x="1283" y="2195"/>
                </a:lnTo>
                <a:lnTo>
                  <a:pt x="1285" y="2197"/>
                </a:lnTo>
                <a:lnTo>
                  <a:pt x="1283" y="2199"/>
                </a:lnTo>
                <a:lnTo>
                  <a:pt x="1282" y="2200"/>
                </a:lnTo>
                <a:lnTo>
                  <a:pt x="1282" y="2201"/>
                </a:lnTo>
                <a:lnTo>
                  <a:pt x="1281" y="2204"/>
                </a:lnTo>
                <a:lnTo>
                  <a:pt x="1281" y="2205"/>
                </a:lnTo>
                <a:lnTo>
                  <a:pt x="1279" y="2208"/>
                </a:lnTo>
                <a:lnTo>
                  <a:pt x="1277" y="2209"/>
                </a:lnTo>
                <a:lnTo>
                  <a:pt x="1275" y="2212"/>
                </a:lnTo>
                <a:lnTo>
                  <a:pt x="1274" y="2212"/>
                </a:lnTo>
                <a:lnTo>
                  <a:pt x="1271" y="2214"/>
                </a:lnTo>
                <a:lnTo>
                  <a:pt x="1270" y="2218"/>
                </a:lnTo>
                <a:lnTo>
                  <a:pt x="1270" y="2221"/>
                </a:lnTo>
                <a:lnTo>
                  <a:pt x="1270" y="2222"/>
                </a:lnTo>
                <a:lnTo>
                  <a:pt x="1269" y="2224"/>
                </a:lnTo>
                <a:lnTo>
                  <a:pt x="1269" y="2226"/>
                </a:lnTo>
                <a:lnTo>
                  <a:pt x="1266" y="2228"/>
                </a:lnTo>
                <a:lnTo>
                  <a:pt x="1265" y="2228"/>
                </a:lnTo>
                <a:lnTo>
                  <a:pt x="1262" y="2230"/>
                </a:lnTo>
                <a:lnTo>
                  <a:pt x="1262" y="2233"/>
                </a:lnTo>
                <a:lnTo>
                  <a:pt x="1262" y="2236"/>
                </a:lnTo>
                <a:lnTo>
                  <a:pt x="1259" y="2237"/>
                </a:lnTo>
                <a:lnTo>
                  <a:pt x="1258" y="2236"/>
                </a:lnTo>
                <a:lnTo>
                  <a:pt x="1257" y="2238"/>
                </a:lnTo>
                <a:lnTo>
                  <a:pt x="1258" y="2238"/>
                </a:lnTo>
                <a:lnTo>
                  <a:pt x="1259" y="2240"/>
                </a:lnTo>
                <a:lnTo>
                  <a:pt x="1258" y="2244"/>
                </a:lnTo>
                <a:lnTo>
                  <a:pt x="1258" y="2246"/>
                </a:lnTo>
                <a:lnTo>
                  <a:pt x="1257" y="2246"/>
                </a:lnTo>
                <a:lnTo>
                  <a:pt x="1254" y="2246"/>
                </a:lnTo>
                <a:lnTo>
                  <a:pt x="1251" y="2248"/>
                </a:lnTo>
                <a:lnTo>
                  <a:pt x="1250" y="2252"/>
                </a:lnTo>
                <a:lnTo>
                  <a:pt x="1247" y="2254"/>
                </a:lnTo>
                <a:lnTo>
                  <a:pt x="1247" y="2258"/>
                </a:lnTo>
                <a:lnTo>
                  <a:pt x="1247" y="2262"/>
                </a:lnTo>
                <a:lnTo>
                  <a:pt x="1245" y="2266"/>
                </a:lnTo>
                <a:lnTo>
                  <a:pt x="1244" y="2267"/>
                </a:lnTo>
                <a:lnTo>
                  <a:pt x="1244" y="2270"/>
                </a:lnTo>
                <a:lnTo>
                  <a:pt x="1244" y="2273"/>
                </a:lnTo>
                <a:lnTo>
                  <a:pt x="1242" y="2275"/>
                </a:lnTo>
                <a:lnTo>
                  <a:pt x="1241" y="2277"/>
                </a:lnTo>
                <a:lnTo>
                  <a:pt x="1240" y="2279"/>
                </a:lnTo>
                <a:lnTo>
                  <a:pt x="1238" y="2279"/>
                </a:lnTo>
                <a:lnTo>
                  <a:pt x="1237" y="2281"/>
                </a:lnTo>
                <a:lnTo>
                  <a:pt x="1236" y="2282"/>
                </a:lnTo>
                <a:lnTo>
                  <a:pt x="1234" y="2285"/>
                </a:lnTo>
                <a:lnTo>
                  <a:pt x="1233" y="2287"/>
                </a:lnTo>
                <a:lnTo>
                  <a:pt x="1232" y="2291"/>
                </a:lnTo>
                <a:lnTo>
                  <a:pt x="1230" y="2293"/>
                </a:lnTo>
                <a:lnTo>
                  <a:pt x="1229" y="2294"/>
                </a:lnTo>
                <a:lnTo>
                  <a:pt x="1228" y="2295"/>
                </a:lnTo>
                <a:lnTo>
                  <a:pt x="1226" y="2298"/>
                </a:lnTo>
                <a:lnTo>
                  <a:pt x="1226" y="2299"/>
                </a:lnTo>
                <a:lnTo>
                  <a:pt x="1225" y="2302"/>
                </a:lnTo>
                <a:lnTo>
                  <a:pt x="1225" y="2304"/>
                </a:lnTo>
                <a:lnTo>
                  <a:pt x="1224" y="2308"/>
                </a:lnTo>
                <a:lnTo>
                  <a:pt x="1224" y="2311"/>
                </a:lnTo>
                <a:lnTo>
                  <a:pt x="1228" y="2318"/>
                </a:lnTo>
                <a:lnTo>
                  <a:pt x="1226" y="2319"/>
                </a:lnTo>
                <a:lnTo>
                  <a:pt x="1222" y="2316"/>
                </a:lnTo>
                <a:lnTo>
                  <a:pt x="1221" y="2316"/>
                </a:lnTo>
                <a:lnTo>
                  <a:pt x="1218" y="2318"/>
                </a:lnTo>
                <a:lnTo>
                  <a:pt x="1218" y="2320"/>
                </a:lnTo>
                <a:lnTo>
                  <a:pt x="1217" y="2322"/>
                </a:lnTo>
                <a:lnTo>
                  <a:pt x="1216" y="2326"/>
                </a:lnTo>
                <a:lnTo>
                  <a:pt x="1216" y="2330"/>
                </a:lnTo>
                <a:lnTo>
                  <a:pt x="1216" y="2332"/>
                </a:lnTo>
                <a:lnTo>
                  <a:pt x="1216" y="2335"/>
                </a:lnTo>
                <a:lnTo>
                  <a:pt x="1216" y="2336"/>
                </a:lnTo>
                <a:lnTo>
                  <a:pt x="1214" y="2336"/>
                </a:lnTo>
                <a:lnTo>
                  <a:pt x="1212" y="2336"/>
                </a:lnTo>
                <a:lnTo>
                  <a:pt x="1210" y="2334"/>
                </a:lnTo>
                <a:lnTo>
                  <a:pt x="1210" y="2330"/>
                </a:lnTo>
                <a:lnTo>
                  <a:pt x="1212" y="2328"/>
                </a:lnTo>
                <a:lnTo>
                  <a:pt x="1206" y="2320"/>
                </a:lnTo>
                <a:lnTo>
                  <a:pt x="1205" y="2319"/>
                </a:lnTo>
                <a:lnTo>
                  <a:pt x="1200" y="2318"/>
                </a:lnTo>
                <a:lnTo>
                  <a:pt x="1198" y="2319"/>
                </a:lnTo>
                <a:lnTo>
                  <a:pt x="1198" y="2322"/>
                </a:lnTo>
                <a:lnTo>
                  <a:pt x="1200" y="2323"/>
                </a:lnTo>
                <a:lnTo>
                  <a:pt x="1201" y="2324"/>
                </a:lnTo>
                <a:lnTo>
                  <a:pt x="1202" y="2326"/>
                </a:lnTo>
                <a:lnTo>
                  <a:pt x="1204" y="2327"/>
                </a:lnTo>
                <a:lnTo>
                  <a:pt x="1205" y="2328"/>
                </a:lnTo>
                <a:lnTo>
                  <a:pt x="1205" y="2331"/>
                </a:lnTo>
                <a:lnTo>
                  <a:pt x="1202" y="2332"/>
                </a:lnTo>
                <a:lnTo>
                  <a:pt x="1198" y="2335"/>
                </a:lnTo>
                <a:lnTo>
                  <a:pt x="1198" y="2336"/>
                </a:lnTo>
                <a:lnTo>
                  <a:pt x="1198" y="2338"/>
                </a:lnTo>
                <a:lnTo>
                  <a:pt x="1198" y="2339"/>
                </a:lnTo>
                <a:lnTo>
                  <a:pt x="1198" y="2340"/>
                </a:lnTo>
                <a:lnTo>
                  <a:pt x="1198" y="2342"/>
                </a:lnTo>
                <a:lnTo>
                  <a:pt x="1200" y="2343"/>
                </a:lnTo>
                <a:lnTo>
                  <a:pt x="1201" y="2344"/>
                </a:lnTo>
                <a:lnTo>
                  <a:pt x="1200" y="2345"/>
                </a:lnTo>
                <a:lnTo>
                  <a:pt x="1198" y="2347"/>
                </a:lnTo>
                <a:lnTo>
                  <a:pt x="1197" y="2348"/>
                </a:lnTo>
                <a:lnTo>
                  <a:pt x="1197" y="2351"/>
                </a:lnTo>
                <a:lnTo>
                  <a:pt x="1197" y="2352"/>
                </a:lnTo>
                <a:lnTo>
                  <a:pt x="1198" y="2352"/>
                </a:lnTo>
                <a:lnTo>
                  <a:pt x="1200" y="2351"/>
                </a:lnTo>
                <a:lnTo>
                  <a:pt x="1200" y="2349"/>
                </a:lnTo>
                <a:lnTo>
                  <a:pt x="1201" y="2349"/>
                </a:lnTo>
                <a:lnTo>
                  <a:pt x="1201" y="2348"/>
                </a:lnTo>
                <a:lnTo>
                  <a:pt x="1202" y="2347"/>
                </a:lnTo>
                <a:lnTo>
                  <a:pt x="1205" y="2345"/>
                </a:lnTo>
                <a:lnTo>
                  <a:pt x="1206" y="2345"/>
                </a:lnTo>
                <a:lnTo>
                  <a:pt x="1208" y="2345"/>
                </a:lnTo>
                <a:lnTo>
                  <a:pt x="1209" y="2342"/>
                </a:lnTo>
                <a:lnTo>
                  <a:pt x="1209" y="2340"/>
                </a:lnTo>
                <a:lnTo>
                  <a:pt x="1210" y="2340"/>
                </a:lnTo>
                <a:lnTo>
                  <a:pt x="1214" y="2342"/>
                </a:lnTo>
                <a:lnTo>
                  <a:pt x="1214" y="2343"/>
                </a:lnTo>
                <a:lnTo>
                  <a:pt x="1213" y="2347"/>
                </a:lnTo>
                <a:lnTo>
                  <a:pt x="1212" y="2349"/>
                </a:lnTo>
                <a:lnTo>
                  <a:pt x="1212" y="2352"/>
                </a:lnTo>
                <a:lnTo>
                  <a:pt x="1212" y="2355"/>
                </a:lnTo>
                <a:lnTo>
                  <a:pt x="1210" y="2360"/>
                </a:lnTo>
                <a:lnTo>
                  <a:pt x="1209" y="2360"/>
                </a:lnTo>
                <a:lnTo>
                  <a:pt x="1208" y="2360"/>
                </a:lnTo>
                <a:lnTo>
                  <a:pt x="1206" y="2361"/>
                </a:lnTo>
                <a:lnTo>
                  <a:pt x="1205" y="2361"/>
                </a:lnTo>
                <a:lnTo>
                  <a:pt x="1204" y="2361"/>
                </a:lnTo>
                <a:lnTo>
                  <a:pt x="1202" y="2363"/>
                </a:lnTo>
                <a:lnTo>
                  <a:pt x="1201" y="2364"/>
                </a:lnTo>
                <a:lnTo>
                  <a:pt x="1200" y="2364"/>
                </a:lnTo>
                <a:lnTo>
                  <a:pt x="1197" y="2367"/>
                </a:lnTo>
                <a:lnTo>
                  <a:pt x="1196" y="2368"/>
                </a:lnTo>
                <a:lnTo>
                  <a:pt x="1189" y="2371"/>
                </a:lnTo>
                <a:lnTo>
                  <a:pt x="1188" y="2369"/>
                </a:lnTo>
                <a:lnTo>
                  <a:pt x="1184" y="2367"/>
                </a:lnTo>
                <a:lnTo>
                  <a:pt x="1180" y="2364"/>
                </a:lnTo>
                <a:lnTo>
                  <a:pt x="1180" y="2363"/>
                </a:lnTo>
                <a:lnTo>
                  <a:pt x="1179" y="2363"/>
                </a:lnTo>
                <a:lnTo>
                  <a:pt x="1179" y="2361"/>
                </a:lnTo>
                <a:lnTo>
                  <a:pt x="1177" y="2361"/>
                </a:lnTo>
                <a:lnTo>
                  <a:pt x="1176" y="2360"/>
                </a:lnTo>
                <a:lnTo>
                  <a:pt x="1175" y="2359"/>
                </a:lnTo>
                <a:lnTo>
                  <a:pt x="1173" y="2359"/>
                </a:lnTo>
                <a:lnTo>
                  <a:pt x="1172" y="2357"/>
                </a:lnTo>
                <a:lnTo>
                  <a:pt x="1171" y="2356"/>
                </a:lnTo>
                <a:lnTo>
                  <a:pt x="1167" y="2352"/>
                </a:lnTo>
                <a:lnTo>
                  <a:pt x="1165" y="2352"/>
                </a:lnTo>
                <a:lnTo>
                  <a:pt x="1165" y="2351"/>
                </a:lnTo>
                <a:lnTo>
                  <a:pt x="1163" y="2349"/>
                </a:lnTo>
                <a:lnTo>
                  <a:pt x="1155" y="2347"/>
                </a:lnTo>
                <a:lnTo>
                  <a:pt x="1153" y="2347"/>
                </a:lnTo>
                <a:lnTo>
                  <a:pt x="1152" y="2347"/>
                </a:lnTo>
                <a:lnTo>
                  <a:pt x="1151" y="2347"/>
                </a:lnTo>
                <a:lnTo>
                  <a:pt x="1150" y="2345"/>
                </a:lnTo>
                <a:lnTo>
                  <a:pt x="1147" y="2345"/>
                </a:lnTo>
                <a:lnTo>
                  <a:pt x="1146" y="2345"/>
                </a:lnTo>
                <a:lnTo>
                  <a:pt x="1144" y="2345"/>
                </a:lnTo>
                <a:lnTo>
                  <a:pt x="1143" y="2345"/>
                </a:lnTo>
                <a:lnTo>
                  <a:pt x="1140" y="2347"/>
                </a:lnTo>
                <a:lnTo>
                  <a:pt x="1136" y="2347"/>
                </a:lnTo>
                <a:lnTo>
                  <a:pt x="1135" y="2347"/>
                </a:lnTo>
                <a:lnTo>
                  <a:pt x="1134" y="2347"/>
                </a:lnTo>
                <a:lnTo>
                  <a:pt x="1132" y="2348"/>
                </a:lnTo>
                <a:lnTo>
                  <a:pt x="1130" y="2349"/>
                </a:lnTo>
                <a:lnTo>
                  <a:pt x="1128" y="2351"/>
                </a:lnTo>
                <a:lnTo>
                  <a:pt x="1127" y="2351"/>
                </a:lnTo>
                <a:lnTo>
                  <a:pt x="1124" y="2352"/>
                </a:lnTo>
                <a:lnTo>
                  <a:pt x="1119" y="2356"/>
                </a:lnTo>
                <a:lnTo>
                  <a:pt x="1118" y="2357"/>
                </a:lnTo>
                <a:lnTo>
                  <a:pt x="1115" y="2359"/>
                </a:lnTo>
                <a:lnTo>
                  <a:pt x="1114" y="2359"/>
                </a:lnTo>
                <a:lnTo>
                  <a:pt x="1111" y="2360"/>
                </a:lnTo>
                <a:lnTo>
                  <a:pt x="1111" y="2361"/>
                </a:lnTo>
                <a:lnTo>
                  <a:pt x="1110" y="2361"/>
                </a:lnTo>
                <a:lnTo>
                  <a:pt x="1107" y="2363"/>
                </a:lnTo>
                <a:lnTo>
                  <a:pt x="1106" y="2363"/>
                </a:lnTo>
                <a:lnTo>
                  <a:pt x="1104" y="2364"/>
                </a:lnTo>
                <a:lnTo>
                  <a:pt x="1103" y="2364"/>
                </a:lnTo>
                <a:lnTo>
                  <a:pt x="1102" y="2364"/>
                </a:lnTo>
                <a:lnTo>
                  <a:pt x="1098" y="2365"/>
                </a:lnTo>
                <a:lnTo>
                  <a:pt x="1097" y="2365"/>
                </a:lnTo>
                <a:lnTo>
                  <a:pt x="1093" y="2365"/>
                </a:lnTo>
                <a:lnTo>
                  <a:pt x="1091" y="2367"/>
                </a:lnTo>
                <a:lnTo>
                  <a:pt x="1090" y="2367"/>
                </a:lnTo>
                <a:lnTo>
                  <a:pt x="1089" y="2367"/>
                </a:lnTo>
                <a:lnTo>
                  <a:pt x="1086" y="2367"/>
                </a:lnTo>
                <a:lnTo>
                  <a:pt x="1083" y="2368"/>
                </a:lnTo>
                <a:lnTo>
                  <a:pt x="1081" y="2368"/>
                </a:lnTo>
                <a:lnTo>
                  <a:pt x="1074" y="2369"/>
                </a:lnTo>
                <a:lnTo>
                  <a:pt x="1073" y="2369"/>
                </a:lnTo>
                <a:lnTo>
                  <a:pt x="1067" y="2371"/>
                </a:lnTo>
                <a:lnTo>
                  <a:pt x="1063" y="2372"/>
                </a:lnTo>
                <a:lnTo>
                  <a:pt x="1062" y="2372"/>
                </a:lnTo>
                <a:lnTo>
                  <a:pt x="1061" y="2373"/>
                </a:lnTo>
                <a:lnTo>
                  <a:pt x="1059" y="2375"/>
                </a:lnTo>
                <a:lnTo>
                  <a:pt x="1058" y="2377"/>
                </a:lnTo>
                <a:lnTo>
                  <a:pt x="1057" y="2379"/>
                </a:lnTo>
                <a:lnTo>
                  <a:pt x="1056" y="2380"/>
                </a:lnTo>
                <a:lnTo>
                  <a:pt x="1053" y="2383"/>
                </a:lnTo>
                <a:lnTo>
                  <a:pt x="1050" y="2387"/>
                </a:lnTo>
                <a:lnTo>
                  <a:pt x="1050" y="2388"/>
                </a:lnTo>
                <a:lnTo>
                  <a:pt x="1049" y="2390"/>
                </a:lnTo>
                <a:lnTo>
                  <a:pt x="1046" y="2397"/>
                </a:lnTo>
                <a:lnTo>
                  <a:pt x="1045" y="2400"/>
                </a:lnTo>
                <a:lnTo>
                  <a:pt x="1044" y="2406"/>
                </a:lnTo>
                <a:lnTo>
                  <a:pt x="1044" y="2408"/>
                </a:lnTo>
                <a:lnTo>
                  <a:pt x="1041" y="2413"/>
                </a:lnTo>
                <a:lnTo>
                  <a:pt x="1041" y="2417"/>
                </a:lnTo>
                <a:lnTo>
                  <a:pt x="1041" y="2418"/>
                </a:lnTo>
                <a:lnTo>
                  <a:pt x="1038" y="2422"/>
                </a:lnTo>
                <a:lnTo>
                  <a:pt x="1037" y="2422"/>
                </a:lnTo>
                <a:lnTo>
                  <a:pt x="1036" y="2421"/>
                </a:lnTo>
                <a:lnTo>
                  <a:pt x="1033" y="2421"/>
                </a:lnTo>
                <a:lnTo>
                  <a:pt x="1029" y="2420"/>
                </a:lnTo>
                <a:lnTo>
                  <a:pt x="1026" y="2418"/>
                </a:lnTo>
                <a:lnTo>
                  <a:pt x="1024" y="2418"/>
                </a:lnTo>
                <a:lnTo>
                  <a:pt x="1021" y="2417"/>
                </a:lnTo>
                <a:lnTo>
                  <a:pt x="1020" y="2417"/>
                </a:lnTo>
                <a:lnTo>
                  <a:pt x="1018" y="2416"/>
                </a:lnTo>
                <a:lnTo>
                  <a:pt x="1013" y="2414"/>
                </a:lnTo>
                <a:lnTo>
                  <a:pt x="1012" y="2414"/>
                </a:lnTo>
                <a:lnTo>
                  <a:pt x="1010" y="2414"/>
                </a:lnTo>
                <a:lnTo>
                  <a:pt x="1009" y="2413"/>
                </a:lnTo>
                <a:lnTo>
                  <a:pt x="1008" y="2413"/>
                </a:lnTo>
                <a:lnTo>
                  <a:pt x="1007" y="2413"/>
                </a:lnTo>
                <a:lnTo>
                  <a:pt x="1005" y="2412"/>
                </a:lnTo>
                <a:lnTo>
                  <a:pt x="1004" y="2412"/>
                </a:lnTo>
                <a:lnTo>
                  <a:pt x="1003" y="2412"/>
                </a:lnTo>
                <a:lnTo>
                  <a:pt x="1001" y="2412"/>
                </a:lnTo>
                <a:lnTo>
                  <a:pt x="997" y="2410"/>
                </a:lnTo>
                <a:lnTo>
                  <a:pt x="995" y="2409"/>
                </a:lnTo>
                <a:lnTo>
                  <a:pt x="992" y="2408"/>
                </a:lnTo>
                <a:lnTo>
                  <a:pt x="987" y="2410"/>
                </a:lnTo>
                <a:lnTo>
                  <a:pt x="984" y="2412"/>
                </a:lnTo>
                <a:lnTo>
                  <a:pt x="983" y="2413"/>
                </a:lnTo>
                <a:lnTo>
                  <a:pt x="981" y="2413"/>
                </a:lnTo>
                <a:lnTo>
                  <a:pt x="980" y="2413"/>
                </a:lnTo>
                <a:lnTo>
                  <a:pt x="977" y="2416"/>
                </a:lnTo>
                <a:lnTo>
                  <a:pt x="976" y="2416"/>
                </a:lnTo>
                <a:lnTo>
                  <a:pt x="971" y="2418"/>
                </a:lnTo>
                <a:lnTo>
                  <a:pt x="968" y="2420"/>
                </a:lnTo>
                <a:lnTo>
                  <a:pt x="968" y="2421"/>
                </a:lnTo>
                <a:lnTo>
                  <a:pt x="967" y="2421"/>
                </a:lnTo>
                <a:lnTo>
                  <a:pt x="963" y="2426"/>
                </a:lnTo>
                <a:lnTo>
                  <a:pt x="960" y="2429"/>
                </a:lnTo>
                <a:lnTo>
                  <a:pt x="956" y="2434"/>
                </a:lnTo>
                <a:lnTo>
                  <a:pt x="955" y="2435"/>
                </a:lnTo>
                <a:lnTo>
                  <a:pt x="955" y="2437"/>
                </a:lnTo>
                <a:lnTo>
                  <a:pt x="954" y="2437"/>
                </a:lnTo>
                <a:lnTo>
                  <a:pt x="955" y="2439"/>
                </a:lnTo>
                <a:lnTo>
                  <a:pt x="955" y="2449"/>
                </a:lnTo>
                <a:lnTo>
                  <a:pt x="955" y="2454"/>
                </a:lnTo>
                <a:lnTo>
                  <a:pt x="955" y="2459"/>
                </a:lnTo>
                <a:lnTo>
                  <a:pt x="956" y="2461"/>
                </a:lnTo>
                <a:lnTo>
                  <a:pt x="956" y="2462"/>
                </a:lnTo>
                <a:lnTo>
                  <a:pt x="956" y="2471"/>
                </a:lnTo>
                <a:lnTo>
                  <a:pt x="956" y="2473"/>
                </a:lnTo>
                <a:lnTo>
                  <a:pt x="956" y="2475"/>
                </a:lnTo>
                <a:lnTo>
                  <a:pt x="956" y="2478"/>
                </a:lnTo>
                <a:lnTo>
                  <a:pt x="958" y="2487"/>
                </a:lnTo>
                <a:lnTo>
                  <a:pt x="954" y="2486"/>
                </a:lnTo>
                <a:lnTo>
                  <a:pt x="951" y="2486"/>
                </a:lnTo>
                <a:lnTo>
                  <a:pt x="948" y="2484"/>
                </a:lnTo>
                <a:lnTo>
                  <a:pt x="947" y="2484"/>
                </a:lnTo>
                <a:lnTo>
                  <a:pt x="946" y="2484"/>
                </a:lnTo>
                <a:lnTo>
                  <a:pt x="944" y="2484"/>
                </a:lnTo>
                <a:lnTo>
                  <a:pt x="943" y="2483"/>
                </a:lnTo>
                <a:lnTo>
                  <a:pt x="942" y="2483"/>
                </a:lnTo>
                <a:lnTo>
                  <a:pt x="940" y="2483"/>
                </a:lnTo>
                <a:lnTo>
                  <a:pt x="939" y="2482"/>
                </a:lnTo>
                <a:lnTo>
                  <a:pt x="938" y="2482"/>
                </a:lnTo>
                <a:lnTo>
                  <a:pt x="936" y="2482"/>
                </a:lnTo>
                <a:lnTo>
                  <a:pt x="932" y="2480"/>
                </a:lnTo>
                <a:lnTo>
                  <a:pt x="928" y="2479"/>
                </a:lnTo>
                <a:lnTo>
                  <a:pt x="926" y="2479"/>
                </a:lnTo>
                <a:lnTo>
                  <a:pt x="922" y="2480"/>
                </a:lnTo>
                <a:lnTo>
                  <a:pt x="920" y="2480"/>
                </a:lnTo>
                <a:lnTo>
                  <a:pt x="919" y="2480"/>
                </a:lnTo>
                <a:lnTo>
                  <a:pt x="914" y="2483"/>
                </a:lnTo>
                <a:lnTo>
                  <a:pt x="913" y="2483"/>
                </a:lnTo>
                <a:lnTo>
                  <a:pt x="911" y="2484"/>
                </a:lnTo>
                <a:lnTo>
                  <a:pt x="909" y="2486"/>
                </a:lnTo>
                <a:lnTo>
                  <a:pt x="906" y="2488"/>
                </a:lnTo>
                <a:lnTo>
                  <a:pt x="905" y="2490"/>
                </a:lnTo>
                <a:lnTo>
                  <a:pt x="903" y="2491"/>
                </a:lnTo>
                <a:lnTo>
                  <a:pt x="898" y="2498"/>
                </a:lnTo>
                <a:lnTo>
                  <a:pt x="897" y="2499"/>
                </a:lnTo>
                <a:lnTo>
                  <a:pt x="893" y="2508"/>
                </a:lnTo>
                <a:lnTo>
                  <a:pt x="891" y="2510"/>
                </a:lnTo>
                <a:lnTo>
                  <a:pt x="890" y="2512"/>
                </a:lnTo>
                <a:lnTo>
                  <a:pt x="883" y="2520"/>
                </a:lnTo>
                <a:lnTo>
                  <a:pt x="882" y="2522"/>
                </a:lnTo>
                <a:lnTo>
                  <a:pt x="879" y="2525"/>
                </a:lnTo>
                <a:lnTo>
                  <a:pt x="871" y="2525"/>
                </a:lnTo>
                <a:lnTo>
                  <a:pt x="866" y="2525"/>
                </a:lnTo>
                <a:lnTo>
                  <a:pt x="865" y="2525"/>
                </a:lnTo>
                <a:lnTo>
                  <a:pt x="864" y="2525"/>
                </a:lnTo>
                <a:lnTo>
                  <a:pt x="860" y="2525"/>
                </a:lnTo>
                <a:lnTo>
                  <a:pt x="854" y="2525"/>
                </a:lnTo>
                <a:lnTo>
                  <a:pt x="846" y="2525"/>
                </a:lnTo>
                <a:lnTo>
                  <a:pt x="844" y="2525"/>
                </a:lnTo>
                <a:lnTo>
                  <a:pt x="842" y="2525"/>
                </a:lnTo>
                <a:lnTo>
                  <a:pt x="838" y="2525"/>
                </a:lnTo>
                <a:lnTo>
                  <a:pt x="830" y="2525"/>
                </a:lnTo>
                <a:lnTo>
                  <a:pt x="829" y="2525"/>
                </a:lnTo>
                <a:lnTo>
                  <a:pt x="828" y="2524"/>
                </a:lnTo>
                <a:lnTo>
                  <a:pt x="826" y="2524"/>
                </a:lnTo>
                <a:lnTo>
                  <a:pt x="825" y="2524"/>
                </a:lnTo>
                <a:lnTo>
                  <a:pt x="822" y="2524"/>
                </a:lnTo>
                <a:lnTo>
                  <a:pt x="819" y="2524"/>
                </a:lnTo>
                <a:lnTo>
                  <a:pt x="816" y="2524"/>
                </a:lnTo>
                <a:lnTo>
                  <a:pt x="815" y="2524"/>
                </a:lnTo>
                <a:lnTo>
                  <a:pt x="813" y="2524"/>
                </a:lnTo>
                <a:lnTo>
                  <a:pt x="811" y="2524"/>
                </a:lnTo>
                <a:lnTo>
                  <a:pt x="803" y="2524"/>
                </a:lnTo>
                <a:lnTo>
                  <a:pt x="801" y="2524"/>
                </a:lnTo>
                <a:lnTo>
                  <a:pt x="791" y="2523"/>
                </a:lnTo>
                <a:lnTo>
                  <a:pt x="789" y="2523"/>
                </a:lnTo>
                <a:lnTo>
                  <a:pt x="784" y="2523"/>
                </a:lnTo>
                <a:lnTo>
                  <a:pt x="783" y="2523"/>
                </a:lnTo>
                <a:lnTo>
                  <a:pt x="781" y="2523"/>
                </a:lnTo>
                <a:lnTo>
                  <a:pt x="777" y="2523"/>
                </a:lnTo>
                <a:lnTo>
                  <a:pt x="775" y="2523"/>
                </a:lnTo>
                <a:lnTo>
                  <a:pt x="772" y="2523"/>
                </a:lnTo>
                <a:lnTo>
                  <a:pt x="771" y="2523"/>
                </a:lnTo>
                <a:lnTo>
                  <a:pt x="770" y="2523"/>
                </a:lnTo>
                <a:lnTo>
                  <a:pt x="766" y="2523"/>
                </a:lnTo>
                <a:lnTo>
                  <a:pt x="764" y="2523"/>
                </a:lnTo>
                <a:lnTo>
                  <a:pt x="763" y="2523"/>
                </a:lnTo>
                <a:lnTo>
                  <a:pt x="762" y="2523"/>
                </a:lnTo>
                <a:lnTo>
                  <a:pt x="760" y="2523"/>
                </a:lnTo>
                <a:lnTo>
                  <a:pt x="759" y="2523"/>
                </a:lnTo>
                <a:lnTo>
                  <a:pt x="758" y="2523"/>
                </a:lnTo>
                <a:lnTo>
                  <a:pt x="754" y="2523"/>
                </a:lnTo>
                <a:lnTo>
                  <a:pt x="751" y="2523"/>
                </a:lnTo>
                <a:lnTo>
                  <a:pt x="748" y="2522"/>
                </a:lnTo>
                <a:lnTo>
                  <a:pt x="747" y="2522"/>
                </a:lnTo>
                <a:lnTo>
                  <a:pt x="744" y="2522"/>
                </a:lnTo>
                <a:lnTo>
                  <a:pt x="743" y="2522"/>
                </a:lnTo>
                <a:lnTo>
                  <a:pt x="740" y="2522"/>
                </a:lnTo>
                <a:lnTo>
                  <a:pt x="739" y="2522"/>
                </a:lnTo>
                <a:lnTo>
                  <a:pt x="738" y="2522"/>
                </a:lnTo>
                <a:lnTo>
                  <a:pt x="736" y="2522"/>
                </a:lnTo>
                <a:lnTo>
                  <a:pt x="735" y="2522"/>
                </a:lnTo>
                <a:lnTo>
                  <a:pt x="732" y="2522"/>
                </a:lnTo>
                <a:lnTo>
                  <a:pt x="726" y="2522"/>
                </a:lnTo>
                <a:lnTo>
                  <a:pt x="721" y="2522"/>
                </a:lnTo>
                <a:lnTo>
                  <a:pt x="709" y="2520"/>
                </a:lnTo>
                <a:lnTo>
                  <a:pt x="707" y="2520"/>
                </a:lnTo>
                <a:lnTo>
                  <a:pt x="706" y="2520"/>
                </a:lnTo>
                <a:lnTo>
                  <a:pt x="705" y="2520"/>
                </a:lnTo>
                <a:lnTo>
                  <a:pt x="702" y="2520"/>
                </a:lnTo>
                <a:lnTo>
                  <a:pt x="699" y="2520"/>
                </a:lnTo>
                <a:lnTo>
                  <a:pt x="691" y="2520"/>
                </a:lnTo>
                <a:lnTo>
                  <a:pt x="689" y="2520"/>
                </a:lnTo>
                <a:lnTo>
                  <a:pt x="686" y="2520"/>
                </a:lnTo>
                <a:lnTo>
                  <a:pt x="676" y="2520"/>
                </a:lnTo>
                <a:lnTo>
                  <a:pt x="668" y="2520"/>
                </a:lnTo>
                <a:lnTo>
                  <a:pt x="665" y="2519"/>
                </a:lnTo>
                <a:lnTo>
                  <a:pt x="660" y="2519"/>
                </a:lnTo>
                <a:lnTo>
                  <a:pt x="657" y="2519"/>
                </a:lnTo>
                <a:lnTo>
                  <a:pt x="656" y="2519"/>
                </a:lnTo>
                <a:lnTo>
                  <a:pt x="653" y="2519"/>
                </a:lnTo>
                <a:lnTo>
                  <a:pt x="652" y="2519"/>
                </a:lnTo>
                <a:lnTo>
                  <a:pt x="650" y="2519"/>
                </a:lnTo>
                <a:lnTo>
                  <a:pt x="649" y="2519"/>
                </a:lnTo>
                <a:lnTo>
                  <a:pt x="648" y="2519"/>
                </a:lnTo>
                <a:lnTo>
                  <a:pt x="645" y="2519"/>
                </a:lnTo>
                <a:lnTo>
                  <a:pt x="644" y="2519"/>
                </a:lnTo>
                <a:lnTo>
                  <a:pt x="642" y="2519"/>
                </a:lnTo>
                <a:lnTo>
                  <a:pt x="641" y="2519"/>
                </a:lnTo>
                <a:lnTo>
                  <a:pt x="637" y="2519"/>
                </a:lnTo>
                <a:lnTo>
                  <a:pt x="636" y="2519"/>
                </a:lnTo>
                <a:lnTo>
                  <a:pt x="632" y="2519"/>
                </a:lnTo>
                <a:lnTo>
                  <a:pt x="631" y="2519"/>
                </a:lnTo>
                <a:lnTo>
                  <a:pt x="627" y="2518"/>
                </a:lnTo>
                <a:lnTo>
                  <a:pt x="621" y="2518"/>
                </a:lnTo>
                <a:lnTo>
                  <a:pt x="616" y="2518"/>
                </a:lnTo>
                <a:lnTo>
                  <a:pt x="615" y="2518"/>
                </a:lnTo>
                <a:lnTo>
                  <a:pt x="605" y="2518"/>
                </a:lnTo>
                <a:lnTo>
                  <a:pt x="601" y="2518"/>
                </a:lnTo>
                <a:lnTo>
                  <a:pt x="597" y="2518"/>
                </a:lnTo>
                <a:lnTo>
                  <a:pt x="596" y="2518"/>
                </a:lnTo>
                <a:lnTo>
                  <a:pt x="591" y="2518"/>
                </a:lnTo>
                <a:lnTo>
                  <a:pt x="578" y="2516"/>
                </a:lnTo>
                <a:lnTo>
                  <a:pt x="572" y="2516"/>
                </a:lnTo>
                <a:lnTo>
                  <a:pt x="564" y="2516"/>
                </a:lnTo>
                <a:lnTo>
                  <a:pt x="562" y="2516"/>
                </a:lnTo>
                <a:lnTo>
                  <a:pt x="560" y="2516"/>
                </a:lnTo>
                <a:lnTo>
                  <a:pt x="551" y="2516"/>
                </a:lnTo>
                <a:lnTo>
                  <a:pt x="548" y="2516"/>
                </a:lnTo>
                <a:lnTo>
                  <a:pt x="547" y="2516"/>
                </a:lnTo>
                <a:lnTo>
                  <a:pt x="546" y="2516"/>
                </a:lnTo>
                <a:lnTo>
                  <a:pt x="538" y="2515"/>
                </a:lnTo>
                <a:lnTo>
                  <a:pt x="533" y="2515"/>
                </a:lnTo>
                <a:lnTo>
                  <a:pt x="530" y="2515"/>
                </a:lnTo>
                <a:lnTo>
                  <a:pt x="529" y="2515"/>
                </a:lnTo>
                <a:lnTo>
                  <a:pt x="527" y="2515"/>
                </a:lnTo>
                <a:lnTo>
                  <a:pt x="523" y="2515"/>
                </a:lnTo>
                <a:lnTo>
                  <a:pt x="518" y="2515"/>
                </a:lnTo>
                <a:lnTo>
                  <a:pt x="510" y="2514"/>
                </a:lnTo>
                <a:lnTo>
                  <a:pt x="497" y="2514"/>
                </a:lnTo>
                <a:lnTo>
                  <a:pt x="492" y="2514"/>
                </a:lnTo>
                <a:lnTo>
                  <a:pt x="485" y="2514"/>
                </a:lnTo>
                <a:lnTo>
                  <a:pt x="474" y="2514"/>
                </a:lnTo>
                <a:lnTo>
                  <a:pt x="470" y="2512"/>
                </a:lnTo>
                <a:lnTo>
                  <a:pt x="468" y="2512"/>
                </a:lnTo>
                <a:lnTo>
                  <a:pt x="466" y="2512"/>
                </a:lnTo>
                <a:lnTo>
                  <a:pt x="460" y="2512"/>
                </a:lnTo>
                <a:lnTo>
                  <a:pt x="458" y="2512"/>
                </a:lnTo>
                <a:lnTo>
                  <a:pt x="450" y="2512"/>
                </a:lnTo>
                <a:lnTo>
                  <a:pt x="443" y="2512"/>
                </a:lnTo>
                <a:lnTo>
                  <a:pt x="441" y="2512"/>
                </a:lnTo>
                <a:lnTo>
                  <a:pt x="437" y="2511"/>
                </a:lnTo>
                <a:lnTo>
                  <a:pt x="436" y="2511"/>
                </a:lnTo>
                <a:lnTo>
                  <a:pt x="432" y="2511"/>
                </a:lnTo>
                <a:lnTo>
                  <a:pt x="425" y="2511"/>
                </a:lnTo>
                <a:lnTo>
                  <a:pt x="423" y="2511"/>
                </a:lnTo>
                <a:lnTo>
                  <a:pt x="419" y="2511"/>
                </a:lnTo>
                <a:lnTo>
                  <a:pt x="407" y="2511"/>
                </a:lnTo>
                <a:lnTo>
                  <a:pt x="405" y="2511"/>
                </a:lnTo>
                <a:lnTo>
                  <a:pt x="404" y="2511"/>
                </a:lnTo>
                <a:lnTo>
                  <a:pt x="403" y="2511"/>
                </a:lnTo>
                <a:lnTo>
                  <a:pt x="401" y="2511"/>
                </a:lnTo>
                <a:lnTo>
                  <a:pt x="400" y="2511"/>
                </a:lnTo>
                <a:lnTo>
                  <a:pt x="396" y="2511"/>
                </a:lnTo>
                <a:lnTo>
                  <a:pt x="394" y="2511"/>
                </a:lnTo>
                <a:lnTo>
                  <a:pt x="394" y="2510"/>
                </a:lnTo>
                <a:lnTo>
                  <a:pt x="392" y="2510"/>
                </a:lnTo>
                <a:lnTo>
                  <a:pt x="391" y="2510"/>
                </a:lnTo>
                <a:lnTo>
                  <a:pt x="388" y="2510"/>
                </a:lnTo>
                <a:lnTo>
                  <a:pt x="387" y="2510"/>
                </a:lnTo>
                <a:lnTo>
                  <a:pt x="382" y="2510"/>
                </a:lnTo>
                <a:lnTo>
                  <a:pt x="380" y="2510"/>
                </a:lnTo>
                <a:lnTo>
                  <a:pt x="379" y="2510"/>
                </a:lnTo>
                <a:lnTo>
                  <a:pt x="376" y="2510"/>
                </a:lnTo>
                <a:lnTo>
                  <a:pt x="375" y="2510"/>
                </a:lnTo>
                <a:lnTo>
                  <a:pt x="374" y="2510"/>
                </a:lnTo>
                <a:lnTo>
                  <a:pt x="367" y="2510"/>
                </a:lnTo>
                <a:lnTo>
                  <a:pt x="364" y="2510"/>
                </a:lnTo>
                <a:lnTo>
                  <a:pt x="359" y="2508"/>
                </a:lnTo>
                <a:lnTo>
                  <a:pt x="356" y="2508"/>
                </a:lnTo>
                <a:lnTo>
                  <a:pt x="355" y="2508"/>
                </a:lnTo>
                <a:lnTo>
                  <a:pt x="353" y="2508"/>
                </a:lnTo>
                <a:lnTo>
                  <a:pt x="351" y="2508"/>
                </a:lnTo>
                <a:lnTo>
                  <a:pt x="350" y="2508"/>
                </a:lnTo>
                <a:lnTo>
                  <a:pt x="349" y="2508"/>
                </a:lnTo>
                <a:lnTo>
                  <a:pt x="347" y="2508"/>
                </a:lnTo>
                <a:lnTo>
                  <a:pt x="345" y="2508"/>
                </a:lnTo>
                <a:lnTo>
                  <a:pt x="343" y="2508"/>
                </a:lnTo>
                <a:lnTo>
                  <a:pt x="333" y="2508"/>
                </a:lnTo>
                <a:lnTo>
                  <a:pt x="331" y="2508"/>
                </a:lnTo>
                <a:lnTo>
                  <a:pt x="329" y="2508"/>
                </a:lnTo>
                <a:lnTo>
                  <a:pt x="327" y="2507"/>
                </a:lnTo>
                <a:lnTo>
                  <a:pt x="326" y="2507"/>
                </a:lnTo>
                <a:lnTo>
                  <a:pt x="323" y="2507"/>
                </a:lnTo>
                <a:lnTo>
                  <a:pt x="321" y="2507"/>
                </a:lnTo>
                <a:lnTo>
                  <a:pt x="310" y="2507"/>
                </a:lnTo>
                <a:lnTo>
                  <a:pt x="306" y="2507"/>
                </a:lnTo>
                <a:lnTo>
                  <a:pt x="301" y="2507"/>
                </a:lnTo>
                <a:lnTo>
                  <a:pt x="300" y="2507"/>
                </a:lnTo>
                <a:lnTo>
                  <a:pt x="286" y="2506"/>
                </a:lnTo>
                <a:lnTo>
                  <a:pt x="281" y="2506"/>
                </a:lnTo>
                <a:lnTo>
                  <a:pt x="268" y="2506"/>
                </a:lnTo>
                <a:lnTo>
                  <a:pt x="266" y="2506"/>
                </a:lnTo>
                <a:lnTo>
                  <a:pt x="265" y="2506"/>
                </a:lnTo>
                <a:lnTo>
                  <a:pt x="264" y="2506"/>
                </a:lnTo>
                <a:lnTo>
                  <a:pt x="255" y="2504"/>
                </a:lnTo>
                <a:lnTo>
                  <a:pt x="247" y="2504"/>
                </a:lnTo>
                <a:lnTo>
                  <a:pt x="245" y="2504"/>
                </a:lnTo>
                <a:lnTo>
                  <a:pt x="241" y="2504"/>
                </a:lnTo>
                <a:lnTo>
                  <a:pt x="233" y="2504"/>
                </a:lnTo>
                <a:lnTo>
                  <a:pt x="227" y="2504"/>
                </a:lnTo>
                <a:lnTo>
                  <a:pt x="224" y="2504"/>
                </a:lnTo>
                <a:lnTo>
                  <a:pt x="220" y="2504"/>
                </a:lnTo>
                <a:lnTo>
                  <a:pt x="215" y="2503"/>
                </a:lnTo>
                <a:lnTo>
                  <a:pt x="213" y="2503"/>
                </a:lnTo>
                <a:lnTo>
                  <a:pt x="204" y="2503"/>
                </a:lnTo>
                <a:lnTo>
                  <a:pt x="202" y="2503"/>
                </a:lnTo>
                <a:lnTo>
                  <a:pt x="199" y="2503"/>
                </a:lnTo>
                <a:lnTo>
                  <a:pt x="191" y="2503"/>
                </a:lnTo>
                <a:lnTo>
                  <a:pt x="188" y="2503"/>
                </a:lnTo>
                <a:lnTo>
                  <a:pt x="186" y="2503"/>
                </a:lnTo>
                <a:lnTo>
                  <a:pt x="184" y="2503"/>
                </a:lnTo>
                <a:lnTo>
                  <a:pt x="183" y="2503"/>
                </a:lnTo>
                <a:lnTo>
                  <a:pt x="175" y="2502"/>
                </a:lnTo>
                <a:lnTo>
                  <a:pt x="165" y="2502"/>
                </a:lnTo>
                <a:lnTo>
                  <a:pt x="161" y="2502"/>
                </a:lnTo>
                <a:lnTo>
                  <a:pt x="159" y="2502"/>
                </a:lnTo>
                <a:lnTo>
                  <a:pt x="146" y="2500"/>
                </a:lnTo>
                <a:lnTo>
                  <a:pt x="143" y="2500"/>
                </a:lnTo>
                <a:lnTo>
                  <a:pt x="141" y="2500"/>
                </a:lnTo>
                <a:lnTo>
                  <a:pt x="135" y="2500"/>
                </a:lnTo>
                <a:lnTo>
                  <a:pt x="133" y="2500"/>
                </a:lnTo>
                <a:lnTo>
                  <a:pt x="126" y="2500"/>
                </a:lnTo>
                <a:lnTo>
                  <a:pt x="116" y="2499"/>
                </a:lnTo>
                <a:lnTo>
                  <a:pt x="114" y="2499"/>
                </a:lnTo>
                <a:lnTo>
                  <a:pt x="112" y="2499"/>
                </a:lnTo>
                <a:lnTo>
                  <a:pt x="110" y="2499"/>
                </a:lnTo>
                <a:lnTo>
                  <a:pt x="109" y="2499"/>
                </a:lnTo>
                <a:lnTo>
                  <a:pt x="108" y="2499"/>
                </a:lnTo>
                <a:lnTo>
                  <a:pt x="104" y="2499"/>
                </a:lnTo>
                <a:lnTo>
                  <a:pt x="101" y="2499"/>
                </a:lnTo>
                <a:lnTo>
                  <a:pt x="96" y="2499"/>
                </a:lnTo>
                <a:lnTo>
                  <a:pt x="93" y="2499"/>
                </a:lnTo>
                <a:lnTo>
                  <a:pt x="92" y="2499"/>
                </a:lnTo>
                <a:lnTo>
                  <a:pt x="89" y="2499"/>
                </a:lnTo>
                <a:lnTo>
                  <a:pt x="82" y="2498"/>
                </a:lnTo>
                <a:lnTo>
                  <a:pt x="81" y="2498"/>
                </a:lnTo>
                <a:lnTo>
                  <a:pt x="80" y="2498"/>
                </a:lnTo>
                <a:lnTo>
                  <a:pt x="77" y="2498"/>
                </a:lnTo>
                <a:lnTo>
                  <a:pt x="73" y="2498"/>
                </a:lnTo>
                <a:lnTo>
                  <a:pt x="72" y="2498"/>
                </a:lnTo>
                <a:lnTo>
                  <a:pt x="71" y="2498"/>
                </a:lnTo>
                <a:lnTo>
                  <a:pt x="69" y="2498"/>
                </a:lnTo>
                <a:lnTo>
                  <a:pt x="68" y="2498"/>
                </a:lnTo>
                <a:lnTo>
                  <a:pt x="68" y="2495"/>
                </a:lnTo>
                <a:lnTo>
                  <a:pt x="69" y="2495"/>
                </a:lnTo>
                <a:lnTo>
                  <a:pt x="67" y="2491"/>
                </a:lnTo>
                <a:lnTo>
                  <a:pt x="65" y="2487"/>
                </a:lnTo>
                <a:lnTo>
                  <a:pt x="64" y="2487"/>
                </a:lnTo>
                <a:lnTo>
                  <a:pt x="60" y="2480"/>
                </a:lnTo>
                <a:lnTo>
                  <a:pt x="59" y="2479"/>
                </a:lnTo>
                <a:lnTo>
                  <a:pt x="59" y="2478"/>
                </a:lnTo>
                <a:lnTo>
                  <a:pt x="57" y="2473"/>
                </a:lnTo>
                <a:lnTo>
                  <a:pt x="57" y="2471"/>
                </a:lnTo>
                <a:lnTo>
                  <a:pt x="57" y="2467"/>
                </a:lnTo>
                <a:lnTo>
                  <a:pt x="56" y="2466"/>
                </a:lnTo>
                <a:lnTo>
                  <a:pt x="55" y="2463"/>
                </a:lnTo>
                <a:lnTo>
                  <a:pt x="53" y="2461"/>
                </a:lnTo>
                <a:lnTo>
                  <a:pt x="51" y="2459"/>
                </a:lnTo>
                <a:lnTo>
                  <a:pt x="49" y="2458"/>
                </a:lnTo>
                <a:lnTo>
                  <a:pt x="48" y="2455"/>
                </a:lnTo>
                <a:lnTo>
                  <a:pt x="47" y="2454"/>
                </a:lnTo>
                <a:lnTo>
                  <a:pt x="45" y="2454"/>
                </a:lnTo>
                <a:lnTo>
                  <a:pt x="44" y="2453"/>
                </a:lnTo>
                <a:lnTo>
                  <a:pt x="43" y="2453"/>
                </a:lnTo>
                <a:lnTo>
                  <a:pt x="41" y="2453"/>
                </a:lnTo>
                <a:lnTo>
                  <a:pt x="40" y="2454"/>
                </a:lnTo>
                <a:lnTo>
                  <a:pt x="39" y="2454"/>
                </a:lnTo>
                <a:lnTo>
                  <a:pt x="36" y="2457"/>
                </a:lnTo>
                <a:lnTo>
                  <a:pt x="35" y="2461"/>
                </a:lnTo>
                <a:lnTo>
                  <a:pt x="31" y="2462"/>
                </a:lnTo>
                <a:lnTo>
                  <a:pt x="29" y="2457"/>
                </a:lnTo>
                <a:lnTo>
                  <a:pt x="31" y="2455"/>
                </a:lnTo>
                <a:lnTo>
                  <a:pt x="32" y="2454"/>
                </a:lnTo>
                <a:lnTo>
                  <a:pt x="33" y="2451"/>
                </a:lnTo>
                <a:lnTo>
                  <a:pt x="33" y="2449"/>
                </a:lnTo>
                <a:lnTo>
                  <a:pt x="33" y="2447"/>
                </a:lnTo>
                <a:lnTo>
                  <a:pt x="32" y="2445"/>
                </a:lnTo>
                <a:lnTo>
                  <a:pt x="28" y="2441"/>
                </a:lnTo>
                <a:lnTo>
                  <a:pt x="25" y="2438"/>
                </a:lnTo>
                <a:lnTo>
                  <a:pt x="24" y="2437"/>
                </a:lnTo>
                <a:lnTo>
                  <a:pt x="22" y="2434"/>
                </a:lnTo>
                <a:lnTo>
                  <a:pt x="19" y="2432"/>
                </a:lnTo>
                <a:lnTo>
                  <a:pt x="19" y="2430"/>
                </a:lnTo>
                <a:lnTo>
                  <a:pt x="15" y="2428"/>
                </a:lnTo>
                <a:lnTo>
                  <a:pt x="14" y="2426"/>
                </a:lnTo>
                <a:lnTo>
                  <a:pt x="14" y="2425"/>
                </a:lnTo>
                <a:lnTo>
                  <a:pt x="11" y="2421"/>
                </a:lnTo>
                <a:lnTo>
                  <a:pt x="11" y="2418"/>
                </a:lnTo>
                <a:lnTo>
                  <a:pt x="11" y="2417"/>
                </a:lnTo>
                <a:lnTo>
                  <a:pt x="11" y="2414"/>
                </a:lnTo>
                <a:lnTo>
                  <a:pt x="10" y="2412"/>
                </a:lnTo>
                <a:lnTo>
                  <a:pt x="10" y="2410"/>
                </a:lnTo>
                <a:lnTo>
                  <a:pt x="8" y="2405"/>
                </a:lnTo>
                <a:lnTo>
                  <a:pt x="7" y="2398"/>
                </a:lnTo>
                <a:lnTo>
                  <a:pt x="7" y="2396"/>
                </a:lnTo>
                <a:lnTo>
                  <a:pt x="7" y="2394"/>
                </a:lnTo>
                <a:lnTo>
                  <a:pt x="7" y="2393"/>
                </a:lnTo>
                <a:lnTo>
                  <a:pt x="7" y="2392"/>
                </a:lnTo>
                <a:lnTo>
                  <a:pt x="6" y="2388"/>
                </a:lnTo>
                <a:lnTo>
                  <a:pt x="4" y="2384"/>
                </a:lnTo>
                <a:lnTo>
                  <a:pt x="2" y="2380"/>
                </a:lnTo>
                <a:lnTo>
                  <a:pt x="2" y="2379"/>
                </a:lnTo>
                <a:lnTo>
                  <a:pt x="0" y="2377"/>
                </a:lnTo>
                <a:lnTo>
                  <a:pt x="2" y="2376"/>
                </a:lnTo>
                <a:lnTo>
                  <a:pt x="2" y="2375"/>
                </a:lnTo>
                <a:lnTo>
                  <a:pt x="2" y="2373"/>
                </a:lnTo>
                <a:lnTo>
                  <a:pt x="2" y="2372"/>
                </a:lnTo>
                <a:lnTo>
                  <a:pt x="3" y="2372"/>
                </a:lnTo>
                <a:lnTo>
                  <a:pt x="3" y="2371"/>
                </a:lnTo>
                <a:lnTo>
                  <a:pt x="3" y="2369"/>
                </a:lnTo>
                <a:lnTo>
                  <a:pt x="2" y="2369"/>
                </a:lnTo>
                <a:lnTo>
                  <a:pt x="2" y="2365"/>
                </a:lnTo>
                <a:lnTo>
                  <a:pt x="2" y="2363"/>
                </a:lnTo>
                <a:lnTo>
                  <a:pt x="2" y="2357"/>
                </a:lnTo>
                <a:lnTo>
                  <a:pt x="2" y="2356"/>
                </a:lnTo>
                <a:lnTo>
                  <a:pt x="3" y="2349"/>
                </a:lnTo>
                <a:lnTo>
                  <a:pt x="4" y="2348"/>
                </a:lnTo>
                <a:lnTo>
                  <a:pt x="7" y="2347"/>
                </a:lnTo>
                <a:lnTo>
                  <a:pt x="11" y="2344"/>
                </a:lnTo>
                <a:lnTo>
                  <a:pt x="16" y="2339"/>
                </a:lnTo>
                <a:lnTo>
                  <a:pt x="18" y="2336"/>
                </a:lnTo>
                <a:lnTo>
                  <a:pt x="18" y="2335"/>
                </a:lnTo>
                <a:lnTo>
                  <a:pt x="19" y="2331"/>
                </a:lnTo>
                <a:lnTo>
                  <a:pt x="18" y="2330"/>
                </a:lnTo>
                <a:lnTo>
                  <a:pt x="19" y="2324"/>
                </a:lnTo>
                <a:lnTo>
                  <a:pt x="19" y="2323"/>
                </a:lnTo>
                <a:lnTo>
                  <a:pt x="20" y="2322"/>
                </a:lnTo>
                <a:lnTo>
                  <a:pt x="22" y="2322"/>
                </a:lnTo>
                <a:lnTo>
                  <a:pt x="23" y="2320"/>
                </a:lnTo>
                <a:lnTo>
                  <a:pt x="23" y="2318"/>
                </a:lnTo>
                <a:lnTo>
                  <a:pt x="23" y="2315"/>
                </a:lnTo>
                <a:lnTo>
                  <a:pt x="23" y="2311"/>
                </a:lnTo>
                <a:lnTo>
                  <a:pt x="22" y="2306"/>
                </a:lnTo>
                <a:lnTo>
                  <a:pt x="22" y="2304"/>
                </a:lnTo>
                <a:lnTo>
                  <a:pt x="22" y="2303"/>
                </a:lnTo>
                <a:lnTo>
                  <a:pt x="22" y="2302"/>
                </a:lnTo>
                <a:lnTo>
                  <a:pt x="22" y="2300"/>
                </a:lnTo>
                <a:lnTo>
                  <a:pt x="22" y="2299"/>
                </a:lnTo>
                <a:lnTo>
                  <a:pt x="22" y="2297"/>
                </a:lnTo>
                <a:lnTo>
                  <a:pt x="22" y="2295"/>
                </a:lnTo>
                <a:lnTo>
                  <a:pt x="20" y="2293"/>
                </a:lnTo>
                <a:lnTo>
                  <a:pt x="20" y="2290"/>
                </a:lnTo>
                <a:lnTo>
                  <a:pt x="19" y="2289"/>
                </a:lnTo>
                <a:lnTo>
                  <a:pt x="18" y="2289"/>
                </a:lnTo>
                <a:lnTo>
                  <a:pt x="16" y="2287"/>
                </a:lnTo>
                <a:lnTo>
                  <a:pt x="16" y="2286"/>
                </a:lnTo>
                <a:lnTo>
                  <a:pt x="16" y="2283"/>
                </a:lnTo>
                <a:lnTo>
                  <a:pt x="18" y="2282"/>
                </a:lnTo>
                <a:lnTo>
                  <a:pt x="19" y="2281"/>
                </a:lnTo>
                <a:lnTo>
                  <a:pt x="23" y="2278"/>
                </a:lnTo>
                <a:lnTo>
                  <a:pt x="25" y="2275"/>
                </a:lnTo>
                <a:lnTo>
                  <a:pt x="27" y="2274"/>
                </a:lnTo>
                <a:lnTo>
                  <a:pt x="28" y="2274"/>
                </a:lnTo>
                <a:lnTo>
                  <a:pt x="29" y="2274"/>
                </a:lnTo>
                <a:lnTo>
                  <a:pt x="32" y="2273"/>
                </a:lnTo>
                <a:lnTo>
                  <a:pt x="35" y="2273"/>
                </a:lnTo>
                <a:lnTo>
                  <a:pt x="37" y="2271"/>
                </a:lnTo>
                <a:lnTo>
                  <a:pt x="40" y="2270"/>
                </a:lnTo>
                <a:lnTo>
                  <a:pt x="44" y="2270"/>
                </a:lnTo>
                <a:lnTo>
                  <a:pt x="45" y="2269"/>
                </a:lnTo>
                <a:lnTo>
                  <a:pt x="48" y="2267"/>
                </a:lnTo>
                <a:lnTo>
                  <a:pt x="49" y="2266"/>
                </a:lnTo>
                <a:lnTo>
                  <a:pt x="49" y="2265"/>
                </a:lnTo>
                <a:lnTo>
                  <a:pt x="52" y="2263"/>
                </a:lnTo>
                <a:lnTo>
                  <a:pt x="53" y="2265"/>
                </a:lnTo>
                <a:lnTo>
                  <a:pt x="55" y="2265"/>
                </a:lnTo>
                <a:lnTo>
                  <a:pt x="56" y="2266"/>
                </a:lnTo>
                <a:lnTo>
                  <a:pt x="57" y="2266"/>
                </a:lnTo>
                <a:lnTo>
                  <a:pt x="59" y="2265"/>
                </a:lnTo>
                <a:lnTo>
                  <a:pt x="61" y="2262"/>
                </a:lnTo>
                <a:lnTo>
                  <a:pt x="63" y="2259"/>
                </a:lnTo>
                <a:lnTo>
                  <a:pt x="64" y="2258"/>
                </a:lnTo>
                <a:lnTo>
                  <a:pt x="65" y="2257"/>
                </a:lnTo>
                <a:lnTo>
                  <a:pt x="67" y="2255"/>
                </a:lnTo>
                <a:lnTo>
                  <a:pt x="67" y="2254"/>
                </a:lnTo>
                <a:lnTo>
                  <a:pt x="65" y="2252"/>
                </a:lnTo>
                <a:lnTo>
                  <a:pt x="65" y="2250"/>
                </a:lnTo>
                <a:lnTo>
                  <a:pt x="64" y="2249"/>
                </a:lnTo>
                <a:lnTo>
                  <a:pt x="64" y="2248"/>
                </a:lnTo>
                <a:lnTo>
                  <a:pt x="64" y="2246"/>
                </a:lnTo>
                <a:lnTo>
                  <a:pt x="65" y="2242"/>
                </a:lnTo>
                <a:lnTo>
                  <a:pt x="68" y="2238"/>
                </a:lnTo>
                <a:lnTo>
                  <a:pt x="71" y="2238"/>
                </a:lnTo>
                <a:lnTo>
                  <a:pt x="72" y="2238"/>
                </a:lnTo>
                <a:lnTo>
                  <a:pt x="73" y="2238"/>
                </a:lnTo>
                <a:lnTo>
                  <a:pt x="74" y="2238"/>
                </a:lnTo>
                <a:lnTo>
                  <a:pt x="76" y="2238"/>
                </a:lnTo>
                <a:lnTo>
                  <a:pt x="77" y="2236"/>
                </a:lnTo>
                <a:lnTo>
                  <a:pt x="78" y="2234"/>
                </a:lnTo>
                <a:lnTo>
                  <a:pt x="78" y="2232"/>
                </a:lnTo>
                <a:lnTo>
                  <a:pt x="78" y="2229"/>
                </a:lnTo>
                <a:lnTo>
                  <a:pt x="78" y="2228"/>
                </a:lnTo>
                <a:lnTo>
                  <a:pt x="77" y="2226"/>
                </a:lnTo>
                <a:lnTo>
                  <a:pt x="74" y="2225"/>
                </a:lnTo>
                <a:lnTo>
                  <a:pt x="72" y="2222"/>
                </a:lnTo>
                <a:lnTo>
                  <a:pt x="69" y="2220"/>
                </a:lnTo>
                <a:lnTo>
                  <a:pt x="67" y="2214"/>
                </a:lnTo>
                <a:lnTo>
                  <a:pt x="67" y="2210"/>
                </a:lnTo>
                <a:lnTo>
                  <a:pt x="67" y="2205"/>
                </a:lnTo>
                <a:lnTo>
                  <a:pt x="68" y="2200"/>
                </a:lnTo>
                <a:lnTo>
                  <a:pt x="67" y="2197"/>
                </a:lnTo>
                <a:lnTo>
                  <a:pt x="67" y="2196"/>
                </a:lnTo>
                <a:lnTo>
                  <a:pt x="65" y="2195"/>
                </a:lnTo>
                <a:lnTo>
                  <a:pt x="64" y="2193"/>
                </a:lnTo>
                <a:lnTo>
                  <a:pt x="63" y="2192"/>
                </a:lnTo>
                <a:lnTo>
                  <a:pt x="63" y="2191"/>
                </a:lnTo>
                <a:lnTo>
                  <a:pt x="63" y="2188"/>
                </a:lnTo>
                <a:lnTo>
                  <a:pt x="63" y="2187"/>
                </a:lnTo>
                <a:lnTo>
                  <a:pt x="64" y="2185"/>
                </a:lnTo>
                <a:lnTo>
                  <a:pt x="65" y="2184"/>
                </a:lnTo>
                <a:lnTo>
                  <a:pt x="71" y="2180"/>
                </a:lnTo>
                <a:lnTo>
                  <a:pt x="72" y="2177"/>
                </a:lnTo>
                <a:lnTo>
                  <a:pt x="73" y="2175"/>
                </a:lnTo>
                <a:lnTo>
                  <a:pt x="74" y="2173"/>
                </a:lnTo>
                <a:lnTo>
                  <a:pt x="76" y="2173"/>
                </a:lnTo>
                <a:lnTo>
                  <a:pt x="81" y="2168"/>
                </a:lnTo>
                <a:lnTo>
                  <a:pt x="81" y="2167"/>
                </a:lnTo>
                <a:lnTo>
                  <a:pt x="82" y="2165"/>
                </a:lnTo>
                <a:lnTo>
                  <a:pt x="85" y="2162"/>
                </a:lnTo>
                <a:lnTo>
                  <a:pt x="85" y="2159"/>
                </a:lnTo>
                <a:lnTo>
                  <a:pt x="85" y="2158"/>
                </a:lnTo>
                <a:lnTo>
                  <a:pt x="85" y="2156"/>
                </a:lnTo>
                <a:lnTo>
                  <a:pt x="85" y="2155"/>
                </a:lnTo>
                <a:lnTo>
                  <a:pt x="84" y="2154"/>
                </a:lnTo>
                <a:lnTo>
                  <a:pt x="82" y="2151"/>
                </a:lnTo>
                <a:lnTo>
                  <a:pt x="82" y="2147"/>
                </a:lnTo>
                <a:lnTo>
                  <a:pt x="80" y="2143"/>
                </a:lnTo>
                <a:lnTo>
                  <a:pt x="80" y="2139"/>
                </a:lnTo>
                <a:lnTo>
                  <a:pt x="81" y="2138"/>
                </a:lnTo>
                <a:lnTo>
                  <a:pt x="85" y="2135"/>
                </a:lnTo>
                <a:lnTo>
                  <a:pt x="85" y="2134"/>
                </a:lnTo>
                <a:lnTo>
                  <a:pt x="86" y="2130"/>
                </a:lnTo>
                <a:lnTo>
                  <a:pt x="86" y="2126"/>
                </a:lnTo>
                <a:lnTo>
                  <a:pt x="85" y="2122"/>
                </a:lnTo>
                <a:lnTo>
                  <a:pt x="82" y="2119"/>
                </a:lnTo>
                <a:lnTo>
                  <a:pt x="81" y="2115"/>
                </a:lnTo>
                <a:lnTo>
                  <a:pt x="80" y="2114"/>
                </a:lnTo>
                <a:lnTo>
                  <a:pt x="81" y="2113"/>
                </a:lnTo>
                <a:lnTo>
                  <a:pt x="81" y="2111"/>
                </a:lnTo>
                <a:lnTo>
                  <a:pt x="81" y="2110"/>
                </a:lnTo>
                <a:lnTo>
                  <a:pt x="81" y="2109"/>
                </a:lnTo>
                <a:lnTo>
                  <a:pt x="80" y="2109"/>
                </a:lnTo>
                <a:lnTo>
                  <a:pt x="80" y="2107"/>
                </a:lnTo>
                <a:lnTo>
                  <a:pt x="78" y="2107"/>
                </a:lnTo>
                <a:lnTo>
                  <a:pt x="77" y="2107"/>
                </a:lnTo>
                <a:lnTo>
                  <a:pt x="76" y="2107"/>
                </a:lnTo>
                <a:lnTo>
                  <a:pt x="74" y="2107"/>
                </a:lnTo>
                <a:lnTo>
                  <a:pt x="74" y="2106"/>
                </a:lnTo>
                <a:lnTo>
                  <a:pt x="73" y="2106"/>
                </a:lnTo>
                <a:lnTo>
                  <a:pt x="72" y="2105"/>
                </a:lnTo>
                <a:lnTo>
                  <a:pt x="72" y="2103"/>
                </a:lnTo>
                <a:lnTo>
                  <a:pt x="72" y="2102"/>
                </a:lnTo>
                <a:lnTo>
                  <a:pt x="71" y="2099"/>
                </a:lnTo>
                <a:lnTo>
                  <a:pt x="69" y="2099"/>
                </a:lnTo>
                <a:lnTo>
                  <a:pt x="69" y="2098"/>
                </a:lnTo>
                <a:lnTo>
                  <a:pt x="69" y="2097"/>
                </a:lnTo>
                <a:lnTo>
                  <a:pt x="71" y="2095"/>
                </a:lnTo>
                <a:lnTo>
                  <a:pt x="71" y="2094"/>
                </a:lnTo>
                <a:lnTo>
                  <a:pt x="72" y="2094"/>
                </a:lnTo>
                <a:lnTo>
                  <a:pt x="73" y="2091"/>
                </a:lnTo>
                <a:lnTo>
                  <a:pt x="73" y="2090"/>
                </a:lnTo>
                <a:lnTo>
                  <a:pt x="73" y="2089"/>
                </a:lnTo>
                <a:lnTo>
                  <a:pt x="73" y="2087"/>
                </a:lnTo>
                <a:lnTo>
                  <a:pt x="73" y="2086"/>
                </a:lnTo>
                <a:lnTo>
                  <a:pt x="73" y="2085"/>
                </a:lnTo>
                <a:lnTo>
                  <a:pt x="73" y="2082"/>
                </a:lnTo>
                <a:lnTo>
                  <a:pt x="73" y="2079"/>
                </a:lnTo>
                <a:lnTo>
                  <a:pt x="73" y="2076"/>
                </a:lnTo>
                <a:lnTo>
                  <a:pt x="74" y="2074"/>
                </a:lnTo>
                <a:lnTo>
                  <a:pt x="76" y="2072"/>
                </a:lnTo>
                <a:lnTo>
                  <a:pt x="78" y="2069"/>
                </a:lnTo>
                <a:lnTo>
                  <a:pt x="78" y="2068"/>
                </a:lnTo>
                <a:lnTo>
                  <a:pt x="80" y="2066"/>
                </a:lnTo>
                <a:lnTo>
                  <a:pt x="80" y="2064"/>
                </a:lnTo>
                <a:lnTo>
                  <a:pt x="78" y="2062"/>
                </a:lnTo>
                <a:lnTo>
                  <a:pt x="76" y="2060"/>
                </a:lnTo>
                <a:lnTo>
                  <a:pt x="76" y="2058"/>
                </a:lnTo>
                <a:lnTo>
                  <a:pt x="76" y="2057"/>
                </a:lnTo>
                <a:lnTo>
                  <a:pt x="76" y="2056"/>
                </a:lnTo>
                <a:lnTo>
                  <a:pt x="78" y="2053"/>
                </a:lnTo>
                <a:lnTo>
                  <a:pt x="82" y="2048"/>
                </a:lnTo>
                <a:lnTo>
                  <a:pt x="82" y="2046"/>
                </a:lnTo>
                <a:lnTo>
                  <a:pt x="84" y="2041"/>
                </a:lnTo>
                <a:lnTo>
                  <a:pt x="82" y="2034"/>
                </a:lnTo>
                <a:lnTo>
                  <a:pt x="81" y="2033"/>
                </a:lnTo>
                <a:lnTo>
                  <a:pt x="81" y="2032"/>
                </a:lnTo>
                <a:lnTo>
                  <a:pt x="82" y="2028"/>
                </a:lnTo>
                <a:lnTo>
                  <a:pt x="85" y="2023"/>
                </a:lnTo>
                <a:lnTo>
                  <a:pt x="86" y="2019"/>
                </a:lnTo>
                <a:lnTo>
                  <a:pt x="85" y="2019"/>
                </a:lnTo>
                <a:lnTo>
                  <a:pt x="85" y="2017"/>
                </a:lnTo>
                <a:lnTo>
                  <a:pt x="86" y="2016"/>
                </a:lnTo>
                <a:lnTo>
                  <a:pt x="85" y="2015"/>
                </a:lnTo>
                <a:lnTo>
                  <a:pt x="84" y="2011"/>
                </a:lnTo>
                <a:lnTo>
                  <a:pt x="84" y="2008"/>
                </a:lnTo>
                <a:lnTo>
                  <a:pt x="82" y="2004"/>
                </a:lnTo>
                <a:lnTo>
                  <a:pt x="82" y="2003"/>
                </a:lnTo>
                <a:lnTo>
                  <a:pt x="82" y="1999"/>
                </a:lnTo>
                <a:lnTo>
                  <a:pt x="84" y="1997"/>
                </a:lnTo>
                <a:lnTo>
                  <a:pt x="84" y="1995"/>
                </a:lnTo>
                <a:lnTo>
                  <a:pt x="85" y="1993"/>
                </a:lnTo>
                <a:lnTo>
                  <a:pt x="85" y="1992"/>
                </a:lnTo>
                <a:lnTo>
                  <a:pt x="88" y="1991"/>
                </a:lnTo>
                <a:lnTo>
                  <a:pt x="90" y="1989"/>
                </a:lnTo>
                <a:lnTo>
                  <a:pt x="94" y="1988"/>
                </a:lnTo>
                <a:lnTo>
                  <a:pt x="94" y="1987"/>
                </a:lnTo>
                <a:lnTo>
                  <a:pt x="96" y="1986"/>
                </a:lnTo>
                <a:lnTo>
                  <a:pt x="96" y="1984"/>
                </a:lnTo>
                <a:lnTo>
                  <a:pt x="98" y="1982"/>
                </a:lnTo>
                <a:lnTo>
                  <a:pt x="101" y="1976"/>
                </a:lnTo>
                <a:lnTo>
                  <a:pt x="102" y="1974"/>
                </a:lnTo>
                <a:lnTo>
                  <a:pt x="102" y="1972"/>
                </a:lnTo>
                <a:lnTo>
                  <a:pt x="104" y="1971"/>
                </a:lnTo>
                <a:lnTo>
                  <a:pt x="105" y="1967"/>
                </a:lnTo>
                <a:lnTo>
                  <a:pt x="105" y="1963"/>
                </a:lnTo>
                <a:lnTo>
                  <a:pt x="106" y="1960"/>
                </a:lnTo>
                <a:lnTo>
                  <a:pt x="108" y="1954"/>
                </a:lnTo>
                <a:lnTo>
                  <a:pt x="108" y="1951"/>
                </a:lnTo>
                <a:lnTo>
                  <a:pt x="109" y="1948"/>
                </a:lnTo>
                <a:lnTo>
                  <a:pt x="110" y="1946"/>
                </a:lnTo>
                <a:lnTo>
                  <a:pt x="112" y="1943"/>
                </a:lnTo>
                <a:lnTo>
                  <a:pt x="112" y="1942"/>
                </a:lnTo>
                <a:lnTo>
                  <a:pt x="113" y="1941"/>
                </a:lnTo>
                <a:lnTo>
                  <a:pt x="113" y="1939"/>
                </a:lnTo>
                <a:lnTo>
                  <a:pt x="113" y="1938"/>
                </a:lnTo>
                <a:lnTo>
                  <a:pt x="112" y="1935"/>
                </a:lnTo>
                <a:lnTo>
                  <a:pt x="110" y="1934"/>
                </a:lnTo>
                <a:lnTo>
                  <a:pt x="109" y="1933"/>
                </a:lnTo>
                <a:lnTo>
                  <a:pt x="108" y="1931"/>
                </a:lnTo>
                <a:lnTo>
                  <a:pt x="106" y="1930"/>
                </a:lnTo>
                <a:lnTo>
                  <a:pt x="105" y="1929"/>
                </a:lnTo>
                <a:lnTo>
                  <a:pt x="105" y="1927"/>
                </a:lnTo>
                <a:lnTo>
                  <a:pt x="104" y="1925"/>
                </a:lnTo>
                <a:lnTo>
                  <a:pt x="102" y="1925"/>
                </a:lnTo>
                <a:lnTo>
                  <a:pt x="102" y="1922"/>
                </a:lnTo>
                <a:lnTo>
                  <a:pt x="104" y="1919"/>
                </a:lnTo>
                <a:lnTo>
                  <a:pt x="108" y="1911"/>
                </a:lnTo>
                <a:lnTo>
                  <a:pt x="108" y="1910"/>
                </a:lnTo>
                <a:lnTo>
                  <a:pt x="109" y="1909"/>
                </a:lnTo>
                <a:lnTo>
                  <a:pt x="110" y="1907"/>
                </a:lnTo>
                <a:lnTo>
                  <a:pt x="113" y="1905"/>
                </a:lnTo>
                <a:lnTo>
                  <a:pt x="114" y="1902"/>
                </a:lnTo>
                <a:lnTo>
                  <a:pt x="117" y="1898"/>
                </a:lnTo>
                <a:lnTo>
                  <a:pt x="117" y="1897"/>
                </a:lnTo>
                <a:lnTo>
                  <a:pt x="114" y="1896"/>
                </a:lnTo>
                <a:lnTo>
                  <a:pt x="113" y="1896"/>
                </a:lnTo>
                <a:lnTo>
                  <a:pt x="112" y="1896"/>
                </a:lnTo>
                <a:lnTo>
                  <a:pt x="106" y="1894"/>
                </a:lnTo>
                <a:lnTo>
                  <a:pt x="105" y="1894"/>
                </a:lnTo>
                <a:lnTo>
                  <a:pt x="101" y="1893"/>
                </a:lnTo>
                <a:lnTo>
                  <a:pt x="101" y="1892"/>
                </a:lnTo>
                <a:lnTo>
                  <a:pt x="100" y="1890"/>
                </a:lnTo>
                <a:lnTo>
                  <a:pt x="98" y="1889"/>
                </a:lnTo>
                <a:lnTo>
                  <a:pt x="100" y="1886"/>
                </a:lnTo>
                <a:lnTo>
                  <a:pt x="100" y="1884"/>
                </a:lnTo>
                <a:lnTo>
                  <a:pt x="98" y="1881"/>
                </a:lnTo>
                <a:lnTo>
                  <a:pt x="98" y="1878"/>
                </a:lnTo>
                <a:lnTo>
                  <a:pt x="98" y="1877"/>
                </a:lnTo>
                <a:lnTo>
                  <a:pt x="100" y="1874"/>
                </a:lnTo>
                <a:lnTo>
                  <a:pt x="100" y="1872"/>
                </a:lnTo>
                <a:lnTo>
                  <a:pt x="101" y="1870"/>
                </a:lnTo>
                <a:lnTo>
                  <a:pt x="104" y="1868"/>
                </a:lnTo>
                <a:lnTo>
                  <a:pt x="105" y="1866"/>
                </a:lnTo>
                <a:lnTo>
                  <a:pt x="106" y="1865"/>
                </a:lnTo>
                <a:lnTo>
                  <a:pt x="108" y="1862"/>
                </a:lnTo>
                <a:lnTo>
                  <a:pt x="108" y="1860"/>
                </a:lnTo>
                <a:lnTo>
                  <a:pt x="108" y="1857"/>
                </a:lnTo>
                <a:lnTo>
                  <a:pt x="109" y="1856"/>
                </a:lnTo>
                <a:lnTo>
                  <a:pt x="109" y="1854"/>
                </a:lnTo>
                <a:lnTo>
                  <a:pt x="109" y="1853"/>
                </a:lnTo>
                <a:lnTo>
                  <a:pt x="109" y="1851"/>
                </a:lnTo>
                <a:lnTo>
                  <a:pt x="109" y="1843"/>
                </a:lnTo>
                <a:lnTo>
                  <a:pt x="110" y="1839"/>
                </a:lnTo>
                <a:lnTo>
                  <a:pt x="112" y="1836"/>
                </a:lnTo>
                <a:lnTo>
                  <a:pt x="112" y="1833"/>
                </a:lnTo>
                <a:lnTo>
                  <a:pt x="113" y="1828"/>
                </a:lnTo>
                <a:lnTo>
                  <a:pt x="113" y="1827"/>
                </a:lnTo>
                <a:lnTo>
                  <a:pt x="113" y="1821"/>
                </a:lnTo>
                <a:lnTo>
                  <a:pt x="113" y="1816"/>
                </a:lnTo>
                <a:lnTo>
                  <a:pt x="114" y="1816"/>
                </a:lnTo>
                <a:lnTo>
                  <a:pt x="114" y="1815"/>
                </a:lnTo>
                <a:lnTo>
                  <a:pt x="114" y="1812"/>
                </a:lnTo>
                <a:lnTo>
                  <a:pt x="114" y="1811"/>
                </a:lnTo>
                <a:lnTo>
                  <a:pt x="116" y="1808"/>
                </a:lnTo>
                <a:lnTo>
                  <a:pt x="116" y="1807"/>
                </a:lnTo>
                <a:lnTo>
                  <a:pt x="116" y="1806"/>
                </a:lnTo>
                <a:lnTo>
                  <a:pt x="116" y="1803"/>
                </a:lnTo>
                <a:lnTo>
                  <a:pt x="116" y="1802"/>
                </a:lnTo>
                <a:lnTo>
                  <a:pt x="116" y="1800"/>
                </a:lnTo>
                <a:lnTo>
                  <a:pt x="116" y="1799"/>
                </a:lnTo>
                <a:lnTo>
                  <a:pt x="116" y="1798"/>
                </a:lnTo>
                <a:lnTo>
                  <a:pt x="117" y="1791"/>
                </a:lnTo>
                <a:lnTo>
                  <a:pt x="118" y="1788"/>
                </a:lnTo>
                <a:lnTo>
                  <a:pt x="118" y="1787"/>
                </a:lnTo>
                <a:lnTo>
                  <a:pt x="119" y="1786"/>
                </a:lnTo>
                <a:lnTo>
                  <a:pt x="121" y="1784"/>
                </a:lnTo>
                <a:lnTo>
                  <a:pt x="122" y="1780"/>
                </a:lnTo>
                <a:lnTo>
                  <a:pt x="122" y="1779"/>
                </a:lnTo>
                <a:lnTo>
                  <a:pt x="122" y="1776"/>
                </a:lnTo>
                <a:lnTo>
                  <a:pt x="122" y="1775"/>
                </a:lnTo>
                <a:lnTo>
                  <a:pt x="122" y="1774"/>
                </a:lnTo>
                <a:lnTo>
                  <a:pt x="122" y="1772"/>
                </a:lnTo>
                <a:lnTo>
                  <a:pt x="122" y="1770"/>
                </a:lnTo>
                <a:lnTo>
                  <a:pt x="122" y="1768"/>
                </a:lnTo>
                <a:lnTo>
                  <a:pt x="122" y="1767"/>
                </a:lnTo>
                <a:lnTo>
                  <a:pt x="123" y="1767"/>
                </a:lnTo>
                <a:lnTo>
                  <a:pt x="121" y="1763"/>
                </a:lnTo>
                <a:lnTo>
                  <a:pt x="121" y="1762"/>
                </a:lnTo>
                <a:lnTo>
                  <a:pt x="119" y="1761"/>
                </a:lnTo>
                <a:lnTo>
                  <a:pt x="119" y="1759"/>
                </a:lnTo>
                <a:lnTo>
                  <a:pt x="118" y="1759"/>
                </a:lnTo>
                <a:lnTo>
                  <a:pt x="117" y="1755"/>
                </a:lnTo>
                <a:lnTo>
                  <a:pt x="117" y="1754"/>
                </a:lnTo>
                <a:lnTo>
                  <a:pt x="116" y="1754"/>
                </a:lnTo>
                <a:lnTo>
                  <a:pt x="114" y="1753"/>
                </a:lnTo>
                <a:lnTo>
                  <a:pt x="114" y="1751"/>
                </a:lnTo>
                <a:lnTo>
                  <a:pt x="113" y="1751"/>
                </a:lnTo>
                <a:lnTo>
                  <a:pt x="112" y="1751"/>
                </a:lnTo>
                <a:lnTo>
                  <a:pt x="110" y="1749"/>
                </a:lnTo>
                <a:lnTo>
                  <a:pt x="110" y="1747"/>
                </a:lnTo>
                <a:lnTo>
                  <a:pt x="110" y="1746"/>
                </a:lnTo>
                <a:lnTo>
                  <a:pt x="112" y="1745"/>
                </a:lnTo>
                <a:lnTo>
                  <a:pt x="113" y="1742"/>
                </a:lnTo>
                <a:lnTo>
                  <a:pt x="114" y="1737"/>
                </a:lnTo>
                <a:lnTo>
                  <a:pt x="116" y="1735"/>
                </a:lnTo>
                <a:lnTo>
                  <a:pt x="117" y="1734"/>
                </a:lnTo>
                <a:lnTo>
                  <a:pt x="118" y="1733"/>
                </a:lnTo>
                <a:lnTo>
                  <a:pt x="119" y="1730"/>
                </a:lnTo>
                <a:lnTo>
                  <a:pt x="122" y="1725"/>
                </a:lnTo>
                <a:lnTo>
                  <a:pt x="123" y="1722"/>
                </a:lnTo>
                <a:lnTo>
                  <a:pt x="122" y="1718"/>
                </a:lnTo>
                <a:lnTo>
                  <a:pt x="122" y="1717"/>
                </a:lnTo>
                <a:lnTo>
                  <a:pt x="122" y="1716"/>
                </a:lnTo>
                <a:lnTo>
                  <a:pt x="123" y="1713"/>
                </a:lnTo>
                <a:lnTo>
                  <a:pt x="122" y="1709"/>
                </a:lnTo>
                <a:lnTo>
                  <a:pt x="122" y="1706"/>
                </a:lnTo>
                <a:lnTo>
                  <a:pt x="122" y="1705"/>
                </a:lnTo>
                <a:lnTo>
                  <a:pt x="122" y="1704"/>
                </a:lnTo>
                <a:lnTo>
                  <a:pt x="122" y="1701"/>
                </a:lnTo>
                <a:lnTo>
                  <a:pt x="122" y="1700"/>
                </a:lnTo>
                <a:lnTo>
                  <a:pt x="122" y="1698"/>
                </a:lnTo>
                <a:lnTo>
                  <a:pt x="123" y="1698"/>
                </a:lnTo>
                <a:lnTo>
                  <a:pt x="123" y="1692"/>
                </a:lnTo>
                <a:lnTo>
                  <a:pt x="123" y="1690"/>
                </a:lnTo>
                <a:lnTo>
                  <a:pt x="126" y="1686"/>
                </a:lnTo>
                <a:lnTo>
                  <a:pt x="129" y="1684"/>
                </a:lnTo>
                <a:lnTo>
                  <a:pt x="130" y="1684"/>
                </a:lnTo>
                <a:lnTo>
                  <a:pt x="131" y="1682"/>
                </a:lnTo>
                <a:lnTo>
                  <a:pt x="135" y="1681"/>
                </a:lnTo>
                <a:lnTo>
                  <a:pt x="138" y="1680"/>
                </a:lnTo>
                <a:lnTo>
                  <a:pt x="138" y="1678"/>
                </a:lnTo>
                <a:lnTo>
                  <a:pt x="139" y="1678"/>
                </a:lnTo>
                <a:lnTo>
                  <a:pt x="141" y="1678"/>
                </a:lnTo>
                <a:lnTo>
                  <a:pt x="143" y="1677"/>
                </a:lnTo>
                <a:lnTo>
                  <a:pt x="145" y="1676"/>
                </a:lnTo>
                <a:lnTo>
                  <a:pt x="146" y="1675"/>
                </a:lnTo>
                <a:lnTo>
                  <a:pt x="147" y="1673"/>
                </a:lnTo>
                <a:lnTo>
                  <a:pt x="150" y="1673"/>
                </a:lnTo>
                <a:lnTo>
                  <a:pt x="151" y="1672"/>
                </a:lnTo>
                <a:lnTo>
                  <a:pt x="153" y="1669"/>
                </a:lnTo>
                <a:lnTo>
                  <a:pt x="157" y="1665"/>
                </a:lnTo>
                <a:lnTo>
                  <a:pt x="158" y="1664"/>
                </a:lnTo>
                <a:lnTo>
                  <a:pt x="159" y="1664"/>
                </a:lnTo>
                <a:lnTo>
                  <a:pt x="161" y="1661"/>
                </a:lnTo>
                <a:lnTo>
                  <a:pt x="159" y="1659"/>
                </a:lnTo>
                <a:lnTo>
                  <a:pt x="159" y="1657"/>
                </a:lnTo>
                <a:lnTo>
                  <a:pt x="158" y="1655"/>
                </a:lnTo>
                <a:lnTo>
                  <a:pt x="158" y="1653"/>
                </a:lnTo>
                <a:lnTo>
                  <a:pt x="157" y="1652"/>
                </a:lnTo>
                <a:lnTo>
                  <a:pt x="155" y="1651"/>
                </a:lnTo>
                <a:lnTo>
                  <a:pt x="155" y="1647"/>
                </a:lnTo>
                <a:lnTo>
                  <a:pt x="158" y="1641"/>
                </a:lnTo>
                <a:lnTo>
                  <a:pt x="158" y="1640"/>
                </a:lnTo>
                <a:lnTo>
                  <a:pt x="159" y="1636"/>
                </a:lnTo>
                <a:lnTo>
                  <a:pt x="161" y="1635"/>
                </a:lnTo>
                <a:lnTo>
                  <a:pt x="161" y="1632"/>
                </a:lnTo>
                <a:lnTo>
                  <a:pt x="162" y="1630"/>
                </a:lnTo>
                <a:lnTo>
                  <a:pt x="166" y="1628"/>
                </a:lnTo>
                <a:lnTo>
                  <a:pt x="166" y="1627"/>
                </a:lnTo>
                <a:lnTo>
                  <a:pt x="166" y="1626"/>
                </a:lnTo>
                <a:lnTo>
                  <a:pt x="168" y="1618"/>
                </a:lnTo>
                <a:lnTo>
                  <a:pt x="168" y="1616"/>
                </a:lnTo>
                <a:lnTo>
                  <a:pt x="168" y="1615"/>
                </a:lnTo>
                <a:lnTo>
                  <a:pt x="170" y="1612"/>
                </a:lnTo>
                <a:lnTo>
                  <a:pt x="171" y="1610"/>
                </a:lnTo>
                <a:lnTo>
                  <a:pt x="174" y="1606"/>
                </a:lnTo>
                <a:lnTo>
                  <a:pt x="176" y="1599"/>
                </a:lnTo>
                <a:lnTo>
                  <a:pt x="178" y="1592"/>
                </a:lnTo>
                <a:lnTo>
                  <a:pt x="178" y="1588"/>
                </a:lnTo>
                <a:lnTo>
                  <a:pt x="178" y="1587"/>
                </a:lnTo>
                <a:lnTo>
                  <a:pt x="175" y="1585"/>
                </a:lnTo>
                <a:lnTo>
                  <a:pt x="176" y="1581"/>
                </a:lnTo>
                <a:lnTo>
                  <a:pt x="176" y="1575"/>
                </a:lnTo>
                <a:lnTo>
                  <a:pt x="176" y="1573"/>
                </a:lnTo>
                <a:lnTo>
                  <a:pt x="178" y="1570"/>
                </a:lnTo>
                <a:lnTo>
                  <a:pt x="178" y="1569"/>
                </a:lnTo>
                <a:lnTo>
                  <a:pt x="179" y="1565"/>
                </a:lnTo>
                <a:lnTo>
                  <a:pt x="180" y="1563"/>
                </a:lnTo>
                <a:lnTo>
                  <a:pt x="180" y="1562"/>
                </a:lnTo>
                <a:lnTo>
                  <a:pt x="182" y="1562"/>
                </a:lnTo>
                <a:lnTo>
                  <a:pt x="183" y="1561"/>
                </a:lnTo>
                <a:lnTo>
                  <a:pt x="184" y="1559"/>
                </a:lnTo>
                <a:lnTo>
                  <a:pt x="188" y="1553"/>
                </a:lnTo>
                <a:lnTo>
                  <a:pt x="191" y="1549"/>
                </a:lnTo>
                <a:lnTo>
                  <a:pt x="191" y="1547"/>
                </a:lnTo>
                <a:lnTo>
                  <a:pt x="192" y="1546"/>
                </a:lnTo>
                <a:lnTo>
                  <a:pt x="196" y="1543"/>
                </a:lnTo>
                <a:lnTo>
                  <a:pt x="198" y="1542"/>
                </a:lnTo>
                <a:lnTo>
                  <a:pt x="198" y="1541"/>
                </a:lnTo>
                <a:lnTo>
                  <a:pt x="198" y="1540"/>
                </a:lnTo>
                <a:lnTo>
                  <a:pt x="198" y="1538"/>
                </a:lnTo>
                <a:lnTo>
                  <a:pt x="199" y="1538"/>
                </a:lnTo>
                <a:lnTo>
                  <a:pt x="203" y="1537"/>
                </a:lnTo>
                <a:lnTo>
                  <a:pt x="204" y="1537"/>
                </a:lnTo>
                <a:lnTo>
                  <a:pt x="206" y="1536"/>
                </a:lnTo>
                <a:lnTo>
                  <a:pt x="208" y="1534"/>
                </a:lnTo>
                <a:lnTo>
                  <a:pt x="213" y="1532"/>
                </a:lnTo>
                <a:lnTo>
                  <a:pt x="213" y="1530"/>
                </a:lnTo>
                <a:lnTo>
                  <a:pt x="215" y="1530"/>
                </a:lnTo>
                <a:lnTo>
                  <a:pt x="217" y="1529"/>
                </a:lnTo>
                <a:lnTo>
                  <a:pt x="221" y="1526"/>
                </a:lnTo>
                <a:lnTo>
                  <a:pt x="225" y="1524"/>
                </a:lnTo>
                <a:lnTo>
                  <a:pt x="227" y="1524"/>
                </a:lnTo>
                <a:lnTo>
                  <a:pt x="227" y="1522"/>
                </a:lnTo>
                <a:lnTo>
                  <a:pt x="228" y="1522"/>
                </a:lnTo>
                <a:lnTo>
                  <a:pt x="228" y="1521"/>
                </a:lnTo>
                <a:lnTo>
                  <a:pt x="228" y="1520"/>
                </a:lnTo>
                <a:lnTo>
                  <a:pt x="231" y="1516"/>
                </a:lnTo>
                <a:lnTo>
                  <a:pt x="232" y="1514"/>
                </a:lnTo>
                <a:lnTo>
                  <a:pt x="233" y="1512"/>
                </a:lnTo>
                <a:lnTo>
                  <a:pt x="235" y="1509"/>
                </a:lnTo>
                <a:lnTo>
                  <a:pt x="237" y="1506"/>
                </a:lnTo>
                <a:lnTo>
                  <a:pt x="244" y="1502"/>
                </a:lnTo>
                <a:lnTo>
                  <a:pt x="245" y="1501"/>
                </a:lnTo>
                <a:lnTo>
                  <a:pt x="244" y="1500"/>
                </a:lnTo>
                <a:lnTo>
                  <a:pt x="244" y="1498"/>
                </a:lnTo>
                <a:lnTo>
                  <a:pt x="247" y="1498"/>
                </a:lnTo>
                <a:lnTo>
                  <a:pt x="248" y="1496"/>
                </a:lnTo>
                <a:lnTo>
                  <a:pt x="247" y="1492"/>
                </a:lnTo>
                <a:lnTo>
                  <a:pt x="247" y="1491"/>
                </a:lnTo>
                <a:lnTo>
                  <a:pt x="247" y="1489"/>
                </a:lnTo>
                <a:lnTo>
                  <a:pt x="247" y="1488"/>
                </a:lnTo>
                <a:lnTo>
                  <a:pt x="249" y="1485"/>
                </a:lnTo>
                <a:lnTo>
                  <a:pt x="252" y="1484"/>
                </a:lnTo>
                <a:lnTo>
                  <a:pt x="253" y="1479"/>
                </a:lnTo>
                <a:lnTo>
                  <a:pt x="256" y="1471"/>
                </a:lnTo>
                <a:lnTo>
                  <a:pt x="259" y="1467"/>
                </a:lnTo>
                <a:lnTo>
                  <a:pt x="260" y="1463"/>
                </a:lnTo>
                <a:lnTo>
                  <a:pt x="260" y="1460"/>
                </a:lnTo>
                <a:lnTo>
                  <a:pt x="260" y="1459"/>
                </a:lnTo>
                <a:lnTo>
                  <a:pt x="259" y="1457"/>
                </a:lnTo>
                <a:lnTo>
                  <a:pt x="259" y="1455"/>
                </a:lnTo>
                <a:lnTo>
                  <a:pt x="259" y="1453"/>
                </a:lnTo>
                <a:lnTo>
                  <a:pt x="257" y="1453"/>
                </a:lnTo>
                <a:lnTo>
                  <a:pt x="257" y="1452"/>
                </a:lnTo>
                <a:lnTo>
                  <a:pt x="257" y="1451"/>
                </a:lnTo>
                <a:lnTo>
                  <a:pt x="257" y="1450"/>
                </a:lnTo>
                <a:lnTo>
                  <a:pt x="259" y="1448"/>
                </a:lnTo>
                <a:lnTo>
                  <a:pt x="259" y="1447"/>
                </a:lnTo>
                <a:lnTo>
                  <a:pt x="260" y="1443"/>
                </a:lnTo>
                <a:lnTo>
                  <a:pt x="261" y="1439"/>
                </a:lnTo>
                <a:lnTo>
                  <a:pt x="261" y="1438"/>
                </a:lnTo>
                <a:lnTo>
                  <a:pt x="261" y="1436"/>
                </a:lnTo>
                <a:lnTo>
                  <a:pt x="261" y="1435"/>
                </a:lnTo>
                <a:lnTo>
                  <a:pt x="261" y="1430"/>
                </a:lnTo>
                <a:lnTo>
                  <a:pt x="260" y="1426"/>
                </a:lnTo>
                <a:lnTo>
                  <a:pt x="257" y="1418"/>
                </a:lnTo>
                <a:lnTo>
                  <a:pt x="259" y="1415"/>
                </a:lnTo>
                <a:lnTo>
                  <a:pt x="259" y="1414"/>
                </a:lnTo>
                <a:lnTo>
                  <a:pt x="260" y="1411"/>
                </a:lnTo>
                <a:lnTo>
                  <a:pt x="261" y="1408"/>
                </a:lnTo>
                <a:lnTo>
                  <a:pt x="264" y="1408"/>
                </a:lnTo>
                <a:lnTo>
                  <a:pt x="266" y="1408"/>
                </a:lnTo>
                <a:lnTo>
                  <a:pt x="268" y="1407"/>
                </a:lnTo>
                <a:lnTo>
                  <a:pt x="269" y="1407"/>
                </a:lnTo>
                <a:lnTo>
                  <a:pt x="269" y="1406"/>
                </a:lnTo>
                <a:lnTo>
                  <a:pt x="270" y="1406"/>
                </a:lnTo>
                <a:lnTo>
                  <a:pt x="272" y="1406"/>
                </a:lnTo>
                <a:lnTo>
                  <a:pt x="272" y="1405"/>
                </a:lnTo>
                <a:lnTo>
                  <a:pt x="270" y="1402"/>
                </a:lnTo>
                <a:lnTo>
                  <a:pt x="268" y="1397"/>
                </a:lnTo>
                <a:lnTo>
                  <a:pt x="268" y="1395"/>
                </a:lnTo>
                <a:lnTo>
                  <a:pt x="268" y="1391"/>
                </a:lnTo>
                <a:lnTo>
                  <a:pt x="270" y="1389"/>
                </a:lnTo>
                <a:lnTo>
                  <a:pt x="274" y="1389"/>
                </a:lnTo>
                <a:lnTo>
                  <a:pt x="276" y="1387"/>
                </a:lnTo>
                <a:lnTo>
                  <a:pt x="277" y="1387"/>
                </a:lnTo>
                <a:lnTo>
                  <a:pt x="278" y="1383"/>
                </a:lnTo>
                <a:lnTo>
                  <a:pt x="277" y="1383"/>
                </a:lnTo>
                <a:lnTo>
                  <a:pt x="278" y="1382"/>
                </a:lnTo>
                <a:lnTo>
                  <a:pt x="278" y="1379"/>
                </a:lnTo>
                <a:lnTo>
                  <a:pt x="282" y="1375"/>
                </a:lnTo>
                <a:lnTo>
                  <a:pt x="290" y="1370"/>
                </a:lnTo>
                <a:lnTo>
                  <a:pt x="292" y="1369"/>
                </a:lnTo>
                <a:lnTo>
                  <a:pt x="294" y="1366"/>
                </a:lnTo>
                <a:lnTo>
                  <a:pt x="297" y="1363"/>
                </a:lnTo>
                <a:lnTo>
                  <a:pt x="300" y="1363"/>
                </a:lnTo>
                <a:lnTo>
                  <a:pt x="301" y="1362"/>
                </a:lnTo>
                <a:lnTo>
                  <a:pt x="306" y="1354"/>
                </a:lnTo>
                <a:lnTo>
                  <a:pt x="306" y="1353"/>
                </a:lnTo>
                <a:lnTo>
                  <a:pt x="306" y="1352"/>
                </a:lnTo>
                <a:lnTo>
                  <a:pt x="306" y="1350"/>
                </a:lnTo>
                <a:lnTo>
                  <a:pt x="306" y="1348"/>
                </a:lnTo>
                <a:lnTo>
                  <a:pt x="306" y="1346"/>
                </a:lnTo>
                <a:lnTo>
                  <a:pt x="306" y="1344"/>
                </a:lnTo>
                <a:lnTo>
                  <a:pt x="306" y="1342"/>
                </a:lnTo>
                <a:lnTo>
                  <a:pt x="306" y="1341"/>
                </a:lnTo>
                <a:lnTo>
                  <a:pt x="306" y="1340"/>
                </a:lnTo>
                <a:lnTo>
                  <a:pt x="306" y="1338"/>
                </a:lnTo>
                <a:lnTo>
                  <a:pt x="306" y="1333"/>
                </a:lnTo>
                <a:lnTo>
                  <a:pt x="306" y="1330"/>
                </a:lnTo>
                <a:lnTo>
                  <a:pt x="307" y="1330"/>
                </a:lnTo>
                <a:lnTo>
                  <a:pt x="311" y="1329"/>
                </a:lnTo>
                <a:lnTo>
                  <a:pt x="313" y="1328"/>
                </a:lnTo>
                <a:lnTo>
                  <a:pt x="314" y="1326"/>
                </a:lnTo>
                <a:lnTo>
                  <a:pt x="317" y="1322"/>
                </a:lnTo>
                <a:lnTo>
                  <a:pt x="317" y="1321"/>
                </a:lnTo>
                <a:lnTo>
                  <a:pt x="318" y="1321"/>
                </a:lnTo>
                <a:lnTo>
                  <a:pt x="318" y="1320"/>
                </a:lnTo>
                <a:lnTo>
                  <a:pt x="318" y="1319"/>
                </a:lnTo>
                <a:lnTo>
                  <a:pt x="318" y="1315"/>
                </a:lnTo>
                <a:lnTo>
                  <a:pt x="319" y="1313"/>
                </a:lnTo>
                <a:lnTo>
                  <a:pt x="321" y="1313"/>
                </a:lnTo>
                <a:lnTo>
                  <a:pt x="323" y="1313"/>
                </a:lnTo>
                <a:lnTo>
                  <a:pt x="325" y="1312"/>
                </a:lnTo>
                <a:lnTo>
                  <a:pt x="325" y="1311"/>
                </a:lnTo>
                <a:lnTo>
                  <a:pt x="321" y="1309"/>
                </a:lnTo>
                <a:lnTo>
                  <a:pt x="315" y="1308"/>
                </a:lnTo>
                <a:lnTo>
                  <a:pt x="314" y="1307"/>
                </a:lnTo>
                <a:lnTo>
                  <a:pt x="313" y="1308"/>
                </a:lnTo>
                <a:lnTo>
                  <a:pt x="310" y="1309"/>
                </a:lnTo>
                <a:lnTo>
                  <a:pt x="309" y="1307"/>
                </a:lnTo>
                <a:lnTo>
                  <a:pt x="309" y="1304"/>
                </a:lnTo>
                <a:lnTo>
                  <a:pt x="310" y="1303"/>
                </a:lnTo>
                <a:lnTo>
                  <a:pt x="310" y="1301"/>
                </a:lnTo>
                <a:lnTo>
                  <a:pt x="309" y="1299"/>
                </a:lnTo>
                <a:lnTo>
                  <a:pt x="309" y="1297"/>
                </a:lnTo>
                <a:lnTo>
                  <a:pt x="310" y="1295"/>
                </a:lnTo>
                <a:lnTo>
                  <a:pt x="310" y="1292"/>
                </a:lnTo>
                <a:lnTo>
                  <a:pt x="310" y="1291"/>
                </a:lnTo>
                <a:lnTo>
                  <a:pt x="309" y="1289"/>
                </a:lnTo>
                <a:lnTo>
                  <a:pt x="307" y="1288"/>
                </a:lnTo>
                <a:lnTo>
                  <a:pt x="307" y="1287"/>
                </a:lnTo>
                <a:lnTo>
                  <a:pt x="306" y="1285"/>
                </a:lnTo>
                <a:lnTo>
                  <a:pt x="306" y="1284"/>
                </a:lnTo>
                <a:lnTo>
                  <a:pt x="307" y="1283"/>
                </a:lnTo>
                <a:lnTo>
                  <a:pt x="310" y="1281"/>
                </a:lnTo>
                <a:lnTo>
                  <a:pt x="310" y="1280"/>
                </a:lnTo>
                <a:lnTo>
                  <a:pt x="311" y="1279"/>
                </a:lnTo>
                <a:lnTo>
                  <a:pt x="313" y="1277"/>
                </a:lnTo>
                <a:lnTo>
                  <a:pt x="314" y="1277"/>
                </a:lnTo>
                <a:lnTo>
                  <a:pt x="314" y="1276"/>
                </a:lnTo>
                <a:lnTo>
                  <a:pt x="315" y="1276"/>
                </a:lnTo>
                <a:lnTo>
                  <a:pt x="315" y="1275"/>
                </a:lnTo>
                <a:lnTo>
                  <a:pt x="315" y="1274"/>
                </a:lnTo>
                <a:lnTo>
                  <a:pt x="314" y="1272"/>
                </a:lnTo>
                <a:lnTo>
                  <a:pt x="314" y="1271"/>
                </a:lnTo>
                <a:lnTo>
                  <a:pt x="314" y="1270"/>
                </a:lnTo>
                <a:lnTo>
                  <a:pt x="314" y="1268"/>
                </a:lnTo>
                <a:lnTo>
                  <a:pt x="314" y="1267"/>
                </a:lnTo>
                <a:lnTo>
                  <a:pt x="314" y="1266"/>
                </a:lnTo>
                <a:lnTo>
                  <a:pt x="315" y="1266"/>
                </a:lnTo>
                <a:lnTo>
                  <a:pt x="315" y="1264"/>
                </a:lnTo>
                <a:lnTo>
                  <a:pt x="317" y="1264"/>
                </a:lnTo>
                <a:lnTo>
                  <a:pt x="318" y="1264"/>
                </a:lnTo>
                <a:lnTo>
                  <a:pt x="319" y="1264"/>
                </a:lnTo>
                <a:lnTo>
                  <a:pt x="321" y="1264"/>
                </a:lnTo>
                <a:lnTo>
                  <a:pt x="322" y="1266"/>
                </a:lnTo>
                <a:lnTo>
                  <a:pt x="322" y="1267"/>
                </a:lnTo>
                <a:lnTo>
                  <a:pt x="323" y="1268"/>
                </a:lnTo>
                <a:lnTo>
                  <a:pt x="325" y="1270"/>
                </a:lnTo>
                <a:lnTo>
                  <a:pt x="325" y="1267"/>
                </a:lnTo>
                <a:lnTo>
                  <a:pt x="325" y="1266"/>
                </a:lnTo>
                <a:lnTo>
                  <a:pt x="323" y="1266"/>
                </a:lnTo>
                <a:lnTo>
                  <a:pt x="322" y="1264"/>
                </a:lnTo>
                <a:lnTo>
                  <a:pt x="321" y="1263"/>
                </a:lnTo>
                <a:lnTo>
                  <a:pt x="321" y="1262"/>
                </a:lnTo>
                <a:lnTo>
                  <a:pt x="321" y="1260"/>
                </a:lnTo>
                <a:lnTo>
                  <a:pt x="321" y="1259"/>
                </a:lnTo>
                <a:lnTo>
                  <a:pt x="321" y="1258"/>
                </a:lnTo>
                <a:lnTo>
                  <a:pt x="322" y="1256"/>
                </a:lnTo>
                <a:lnTo>
                  <a:pt x="322" y="1255"/>
                </a:lnTo>
                <a:lnTo>
                  <a:pt x="323" y="1255"/>
                </a:lnTo>
                <a:lnTo>
                  <a:pt x="325" y="1255"/>
                </a:lnTo>
                <a:lnTo>
                  <a:pt x="325" y="1256"/>
                </a:lnTo>
                <a:lnTo>
                  <a:pt x="326" y="1256"/>
                </a:lnTo>
                <a:lnTo>
                  <a:pt x="326" y="1258"/>
                </a:lnTo>
                <a:lnTo>
                  <a:pt x="327" y="1258"/>
                </a:lnTo>
                <a:lnTo>
                  <a:pt x="329" y="1259"/>
                </a:lnTo>
                <a:lnTo>
                  <a:pt x="330" y="1259"/>
                </a:lnTo>
                <a:lnTo>
                  <a:pt x="330" y="1258"/>
                </a:lnTo>
                <a:lnTo>
                  <a:pt x="331" y="1256"/>
                </a:lnTo>
                <a:lnTo>
                  <a:pt x="331" y="1255"/>
                </a:lnTo>
                <a:lnTo>
                  <a:pt x="331" y="1254"/>
                </a:lnTo>
                <a:lnTo>
                  <a:pt x="331" y="1252"/>
                </a:lnTo>
                <a:lnTo>
                  <a:pt x="331" y="1251"/>
                </a:lnTo>
                <a:lnTo>
                  <a:pt x="333" y="1250"/>
                </a:lnTo>
                <a:lnTo>
                  <a:pt x="334" y="1250"/>
                </a:lnTo>
                <a:lnTo>
                  <a:pt x="335" y="1250"/>
                </a:lnTo>
                <a:lnTo>
                  <a:pt x="335" y="1248"/>
                </a:lnTo>
                <a:lnTo>
                  <a:pt x="335" y="1247"/>
                </a:lnTo>
                <a:lnTo>
                  <a:pt x="335" y="1246"/>
                </a:lnTo>
                <a:lnTo>
                  <a:pt x="335" y="1244"/>
                </a:lnTo>
                <a:lnTo>
                  <a:pt x="334" y="1243"/>
                </a:lnTo>
                <a:lnTo>
                  <a:pt x="334" y="1242"/>
                </a:lnTo>
                <a:lnTo>
                  <a:pt x="333" y="1240"/>
                </a:lnTo>
                <a:lnTo>
                  <a:pt x="333" y="1239"/>
                </a:lnTo>
                <a:lnTo>
                  <a:pt x="333" y="1238"/>
                </a:lnTo>
                <a:lnTo>
                  <a:pt x="333" y="1236"/>
                </a:lnTo>
                <a:lnTo>
                  <a:pt x="334" y="1235"/>
                </a:lnTo>
                <a:lnTo>
                  <a:pt x="335" y="1235"/>
                </a:lnTo>
                <a:lnTo>
                  <a:pt x="337" y="1234"/>
                </a:lnTo>
                <a:lnTo>
                  <a:pt x="338" y="1234"/>
                </a:lnTo>
                <a:lnTo>
                  <a:pt x="339" y="1232"/>
                </a:lnTo>
                <a:lnTo>
                  <a:pt x="341" y="1232"/>
                </a:lnTo>
                <a:lnTo>
                  <a:pt x="342" y="1231"/>
                </a:lnTo>
                <a:lnTo>
                  <a:pt x="343" y="1231"/>
                </a:lnTo>
                <a:lnTo>
                  <a:pt x="345" y="1231"/>
                </a:lnTo>
                <a:lnTo>
                  <a:pt x="345" y="1230"/>
                </a:lnTo>
                <a:lnTo>
                  <a:pt x="345" y="1229"/>
                </a:lnTo>
                <a:lnTo>
                  <a:pt x="343" y="1227"/>
                </a:lnTo>
                <a:lnTo>
                  <a:pt x="342" y="1227"/>
                </a:lnTo>
                <a:lnTo>
                  <a:pt x="341" y="1227"/>
                </a:lnTo>
                <a:lnTo>
                  <a:pt x="341" y="1226"/>
                </a:lnTo>
                <a:lnTo>
                  <a:pt x="339" y="1225"/>
                </a:lnTo>
                <a:lnTo>
                  <a:pt x="341" y="1223"/>
                </a:lnTo>
                <a:lnTo>
                  <a:pt x="342" y="1223"/>
                </a:lnTo>
                <a:lnTo>
                  <a:pt x="343" y="1223"/>
                </a:lnTo>
                <a:lnTo>
                  <a:pt x="345" y="1223"/>
                </a:lnTo>
                <a:lnTo>
                  <a:pt x="346" y="1223"/>
                </a:lnTo>
                <a:lnTo>
                  <a:pt x="347" y="1223"/>
                </a:lnTo>
                <a:lnTo>
                  <a:pt x="349" y="1222"/>
                </a:lnTo>
                <a:lnTo>
                  <a:pt x="349" y="1221"/>
                </a:lnTo>
                <a:lnTo>
                  <a:pt x="350" y="1219"/>
                </a:lnTo>
                <a:lnTo>
                  <a:pt x="350" y="1218"/>
                </a:lnTo>
                <a:lnTo>
                  <a:pt x="351" y="1217"/>
                </a:lnTo>
                <a:lnTo>
                  <a:pt x="351" y="1215"/>
                </a:lnTo>
                <a:lnTo>
                  <a:pt x="353" y="1214"/>
                </a:lnTo>
                <a:lnTo>
                  <a:pt x="354" y="1211"/>
                </a:lnTo>
                <a:lnTo>
                  <a:pt x="354" y="1210"/>
                </a:lnTo>
                <a:lnTo>
                  <a:pt x="354" y="1209"/>
                </a:lnTo>
                <a:lnTo>
                  <a:pt x="353" y="1207"/>
                </a:lnTo>
                <a:lnTo>
                  <a:pt x="351" y="1206"/>
                </a:lnTo>
                <a:lnTo>
                  <a:pt x="351" y="1205"/>
                </a:lnTo>
                <a:lnTo>
                  <a:pt x="353" y="1205"/>
                </a:lnTo>
                <a:lnTo>
                  <a:pt x="354" y="1203"/>
                </a:lnTo>
                <a:lnTo>
                  <a:pt x="355" y="1203"/>
                </a:lnTo>
                <a:lnTo>
                  <a:pt x="356" y="1203"/>
                </a:lnTo>
                <a:lnTo>
                  <a:pt x="358" y="1202"/>
                </a:lnTo>
                <a:lnTo>
                  <a:pt x="359" y="1202"/>
                </a:lnTo>
                <a:lnTo>
                  <a:pt x="359" y="1203"/>
                </a:lnTo>
                <a:lnTo>
                  <a:pt x="360" y="1205"/>
                </a:lnTo>
                <a:lnTo>
                  <a:pt x="362" y="1205"/>
                </a:lnTo>
                <a:lnTo>
                  <a:pt x="363" y="1205"/>
                </a:lnTo>
                <a:lnTo>
                  <a:pt x="364" y="1205"/>
                </a:lnTo>
                <a:lnTo>
                  <a:pt x="364" y="1203"/>
                </a:lnTo>
                <a:lnTo>
                  <a:pt x="366" y="1203"/>
                </a:lnTo>
                <a:lnTo>
                  <a:pt x="366" y="1202"/>
                </a:lnTo>
                <a:lnTo>
                  <a:pt x="366" y="1201"/>
                </a:lnTo>
                <a:lnTo>
                  <a:pt x="364" y="1199"/>
                </a:lnTo>
                <a:lnTo>
                  <a:pt x="363" y="1198"/>
                </a:lnTo>
                <a:lnTo>
                  <a:pt x="362" y="1198"/>
                </a:lnTo>
                <a:lnTo>
                  <a:pt x="360" y="1198"/>
                </a:lnTo>
                <a:lnTo>
                  <a:pt x="359" y="1197"/>
                </a:lnTo>
                <a:lnTo>
                  <a:pt x="358" y="1195"/>
                </a:lnTo>
                <a:lnTo>
                  <a:pt x="356" y="1194"/>
                </a:lnTo>
                <a:lnTo>
                  <a:pt x="358" y="1193"/>
                </a:lnTo>
                <a:lnTo>
                  <a:pt x="359" y="1193"/>
                </a:lnTo>
                <a:lnTo>
                  <a:pt x="362" y="1193"/>
                </a:lnTo>
                <a:lnTo>
                  <a:pt x="363" y="1193"/>
                </a:lnTo>
                <a:lnTo>
                  <a:pt x="364" y="1191"/>
                </a:lnTo>
                <a:lnTo>
                  <a:pt x="366" y="1190"/>
                </a:lnTo>
                <a:lnTo>
                  <a:pt x="366" y="1189"/>
                </a:lnTo>
                <a:lnTo>
                  <a:pt x="366" y="1186"/>
                </a:lnTo>
                <a:lnTo>
                  <a:pt x="366" y="1185"/>
                </a:lnTo>
                <a:lnTo>
                  <a:pt x="367" y="1184"/>
                </a:lnTo>
                <a:lnTo>
                  <a:pt x="367" y="1182"/>
                </a:lnTo>
                <a:lnTo>
                  <a:pt x="366" y="1181"/>
                </a:lnTo>
                <a:lnTo>
                  <a:pt x="366" y="1180"/>
                </a:lnTo>
                <a:lnTo>
                  <a:pt x="364" y="1180"/>
                </a:lnTo>
                <a:lnTo>
                  <a:pt x="363" y="1180"/>
                </a:lnTo>
                <a:lnTo>
                  <a:pt x="363" y="1178"/>
                </a:lnTo>
                <a:lnTo>
                  <a:pt x="362" y="1178"/>
                </a:lnTo>
                <a:lnTo>
                  <a:pt x="360" y="1178"/>
                </a:lnTo>
                <a:lnTo>
                  <a:pt x="359" y="1178"/>
                </a:lnTo>
                <a:lnTo>
                  <a:pt x="358" y="1180"/>
                </a:lnTo>
                <a:lnTo>
                  <a:pt x="358" y="1181"/>
                </a:lnTo>
                <a:lnTo>
                  <a:pt x="358" y="1182"/>
                </a:lnTo>
                <a:lnTo>
                  <a:pt x="358" y="1184"/>
                </a:lnTo>
                <a:lnTo>
                  <a:pt x="356" y="1185"/>
                </a:lnTo>
                <a:lnTo>
                  <a:pt x="355" y="1185"/>
                </a:lnTo>
                <a:lnTo>
                  <a:pt x="354" y="1185"/>
                </a:lnTo>
                <a:lnTo>
                  <a:pt x="353" y="1184"/>
                </a:lnTo>
                <a:lnTo>
                  <a:pt x="351" y="1182"/>
                </a:lnTo>
                <a:lnTo>
                  <a:pt x="351" y="1181"/>
                </a:lnTo>
                <a:lnTo>
                  <a:pt x="351" y="1180"/>
                </a:lnTo>
                <a:lnTo>
                  <a:pt x="351" y="1178"/>
                </a:lnTo>
                <a:lnTo>
                  <a:pt x="350" y="1177"/>
                </a:lnTo>
                <a:lnTo>
                  <a:pt x="350" y="1176"/>
                </a:lnTo>
                <a:lnTo>
                  <a:pt x="350" y="1174"/>
                </a:lnTo>
                <a:lnTo>
                  <a:pt x="349" y="1173"/>
                </a:lnTo>
                <a:lnTo>
                  <a:pt x="349" y="1172"/>
                </a:lnTo>
                <a:lnTo>
                  <a:pt x="349" y="1170"/>
                </a:lnTo>
                <a:lnTo>
                  <a:pt x="350" y="1169"/>
                </a:lnTo>
                <a:lnTo>
                  <a:pt x="350" y="1168"/>
                </a:lnTo>
                <a:lnTo>
                  <a:pt x="350" y="1166"/>
                </a:lnTo>
                <a:lnTo>
                  <a:pt x="350" y="1165"/>
                </a:lnTo>
                <a:lnTo>
                  <a:pt x="350" y="1164"/>
                </a:lnTo>
                <a:lnTo>
                  <a:pt x="350" y="1162"/>
                </a:lnTo>
                <a:lnTo>
                  <a:pt x="351" y="1161"/>
                </a:lnTo>
                <a:lnTo>
                  <a:pt x="351" y="1162"/>
                </a:lnTo>
                <a:lnTo>
                  <a:pt x="353" y="1162"/>
                </a:lnTo>
                <a:lnTo>
                  <a:pt x="354" y="1160"/>
                </a:lnTo>
                <a:lnTo>
                  <a:pt x="355" y="1158"/>
                </a:lnTo>
                <a:lnTo>
                  <a:pt x="356" y="1158"/>
                </a:lnTo>
                <a:lnTo>
                  <a:pt x="358" y="1157"/>
                </a:lnTo>
                <a:lnTo>
                  <a:pt x="359" y="1157"/>
                </a:lnTo>
                <a:lnTo>
                  <a:pt x="360" y="1157"/>
                </a:lnTo>
                <a:lnTo>
                  <a:pt x="360" y="1158"/>
                </a:lnTo>
                <a:lnTo>
                  <a:pt x="362" y="1157"/>
                </a:lnTo>
                <a:lnTo>
                  <a:pt x="362" y="1156"/>
                </a:lnTo>
                <a:lnTo>
                  <a:pt x="362" y="1154"/>
                </a:lnTo>
                <a:lnTo>
                  <a:pt x="363" y="1153"/>
                </a:lnTo>
                <a:lnTo>
                  <a:pt x="363" y="1152"/>
                </a:lnTo>
                <a:lnTo>
                  <a:pt x="364" y="1152"/>
                </a:lnTo>
                <a:lnTo>
                  <a:pt x="364" y="1150"/>
                </a:lnTo>
                <a:lnTo>
                  <a:pt x="362" y="1149"/>
                </a:lnTo>
                <a:lnTo>
                  <a:pt x="360" y="1149"/>
                </a:lnTo>
                <a:lnTo>
                  <a:pt x="359" y="1148"/>
                </a:lnTo>
                <a:lnTo>
                  <a:pt x="359" y="1146"/>
                </a:lnTo>
                <a:lnTo>
                  <a:pt x="358" y="1146"/>
                </a:lnTo>
                <a:lnTo>
                  <a:pt x="359" y="1144"/>
                </a:lnTo>
                <a:lnTo>
                  <a:pt x="358" y="1142"/>
                </a:lnTo>
                <a:lnTo>
                  <a:pt x="358" y="1141"/>
                </a:lnTo>
                <a:lnTo>
                  <a:pt x="358" y="1140"/>
                </a:lnTo>
                <a:lnTo>
                  <a:pt x="358" y="1139"/>
                </a:lnTo>
                <a:lnTo>
                  <a:pt x="358" y="1137"/>
                </a:lnTo>
                <a:lnTo>
                  <a:pt x="358" y="1136"/>
                </a:lnTo>
                <a:lnTo>
                  <a:pt x="358" y="1135"/>
                </a:lnTo>
                <a:lnTo>
                  <a:pt x="358" y="1133"/>
                </a:lnTo>
                <a:lnTo>
                  <a:pt x="358" y="1132"/>
                </a:lnTo>
                <a:lnTo>
                  <a:pt x="358" y="1131"/>
                </a:lnTo>
                <a:lnTo>
                  <a:pt x="359" y="1129"/>
                </a:lnTo>
                <a:lnTo>
                  <a:pt x="359" y="1128"/>
                </a:lnTo>
                <a:lnTo>
                  <a:pt x="360" y="1128"/>
                </a:lnTo>
                <a:lnTo>
                  <a:pt x="360" y="1127"/>
                </a:lnTo>
                <a:lnTo>
                  <a:pt x="359" y="1127"/>
                </a:lnTo>
                <a:lnTo>
                  <a:pt x="358" y="1127"/>
                </a:lnTo>
                <a:lnTo>
                  <a:pt x="356" y="1125"/>
                </a:lnTo>
                <a:lnTo>
                  <a:pt x="358" y="1124"/>
                </a:lnTo>
                <a:lnTo>
                  <a:pt x="358" y="1123"/>
                </a:lnTo>
                <a:lnTo>
                  <a:pt x="358" y="1121"/>
                </a:lnTo>
                <a:lnTo>
                  <a:pt x="355" y="1123"/>
                </a:lnTo>
                <a:lnTo>
                  <a:pt x="354" y="1121"/>
                </a:lnTo>
                <a:lnTo>
                  <a:pt x="354" y="1120"/>
                </a:lnTo>
                <a:lnTo>
                  <a:pt x="354" y="1119"/>
                </a:lnTo>
                <a:lnTo>
                  <a:pt x="353" y="1117"/>
                </a:lnTo>
                <a:lnTo>
                  <a:pt x="351" y="1117"/>
                </a:lnTo>
                <a:lnTo>
                  <a:pt x="351" y="1116"/>
                </a:lnTo>
                <a:lnTo>
                  <a:pt x="350" y="1115"/>
                </a:lnTo>
                <a:lnTo>
                  <a:pt x="350" y="1112"/>
                </a:lnTo>
                <a:lnTo>
                  <a:pt x="350" y="1111"/>
                </a:lnTo>
                <a:lnTo>
                  <a:pt x="349" y="1108"/>
                </a:lnTo>
                <a:lnTo>
                  <a:pt x="349" y="1107"/>
                </a:lnTo>
                <a:lnTo>
                  <a:pt x="347" y="1104"/>
                </a:lnTo>
                <a:lnTo>
                  <a:pt x="346" y="1103"/>
                </a:lnTo>
                <a:lnTo>
                  <a:pt x="346" y="1101"/>
                </a:lnTo>
                <a:lnTo>
                  <a:pt x="345" y="1099"/>
                </a:lnTo>
                <a:lnTo>
                  <a:pt x="343" y="1097"/>
                </a:lnTo>
                <a:lnTo>
                  <a:pt x="343" y="1096"/>
                </a:lnTo>
                <a:lnTo>
                  <a:pt x="342" y="1096"/>
                </a:lnTo>
                <a:lnTo>
                  <a:pt x="342" y="1095"/>
                </a:lnTo>
                <a:lnTo>
                  <a:pt x="342" y="1094"/>
                </a:lnTo>
                <a:lnTo>
                  <a:pt x="342" y="1092"/>
                </a:lnTo>
                <a:lnTo>
                  <a:pt x="342" y="1091"/>
                </a:lnTo>
                <a:lnTo>
                  <a:pt x="342" y="1090"/>
                </a:lnTo>
                <a:lnTo>
                  <a:pt x="342" y="1088"/>
                </a:lnTo>
                <a:lnTo>
                  <a:pt x="343" y="1087"/>
                </a:lnTo>
                <a:lnTo>
                  <a:pt x="345" y="1086"/>
                </a:lnTo>
                <a:lnTo>
                  <a:pt x="346" y="1084"/>
                </a:lnTo>
                <a:lnTo>
                  <a:pt x="346" y="1083"/>
                </a:lnTo>
                <a:lnTo>
                  <a:pt x="347" y="1080"/>
                </a:lnTo>
                <a:lnTo>
                  <a:pt x="347" y="1079"/>
                </a:lnTo>
                <a:lnTo>
                  <a:pt x="346" y="1078"/>
                </a:lnTo>
                <a:lnTo>
                  <a:pt x="347" y="1078"/>
                </a:lnTo>
                <a:lnTo>
                  <a:pt x="346" y="1075"/>
                </a:lnTo>
                <a:lnTo>
                  <a:pt x="346" y="1074"/>
                </a:lnTo>
                <a:lnTo>
                  <a:pt x="347" y="1074"/>
                </a:lnTo>
                <a:lnTo>
                  <a:pt x="347" y="1072"/>
                </a:lnTo>
                <a:lnTo>
                  <a:pt x="349" y="1072"/>
                </a:lnTo>
                <a:lnTo>
                  <a:pt x="350" y="1071"/>
                </a:lnTo>
                <a:lnTo>
                  <a:pt x="350" y="1068"/>
                </a:lnTo>
                <a:lnTo>
                  <a:pt x="351" y="1067"/>
                </a:lnTo>
                <a:lnTo>
                  <a:pt x="350" y="1064"/>
                </a:lnTo>
                <a:lnTo>
                  <a:pt x="350" y="1063"/>
                </a:lnTo>
                <a:lnTo>
                  <a:pt x="350" y="1062"/>
                </a:lnTo>
                <a:lnTo>
                  <a:pt x="350" y="1059"/>
                </a:lnTo>
                <a:lnTo>
                  <a:pt x="351" y="1056"/>
                </a:lnTo>
                <a:lnTo>
                  <a:pt x="353" y="1052"/>
                </a:lnTo>
                <a:lnTo>
                  <a:pt x="353" y="1051"/>
                </a:lnTo>
                <a:lnTo>
                  <a:pt x="354" y="1049"/>
                </a:lnTo>
                <a:lnTo>
                  <a:pt x="354" y="1047"/>
                </a:lnTo>
                <a:lnTo>
                  <a:pt x="354" y="1046"/>
                </a:lnTo>
                <a:lnTo>
                  <a:pt x="354" y="1045"/>
                </a:lnTo>
                <a:lnTo>
                  <a:pt x="353" y="1043"/>
                </a:lnTo>
                <a:lnTo>
                  <a:pt x="353" y="1041"/>
                </a:lnTo>
                <a:lnTo>
                  <a:pt x="350" y="1039"/>
                </a:lnTo>
                <a:lnTo>
                  <a:pt x="349" y="1038"/>
                </a:lnTo>
                <a:lnTo>
                  <a:pt x="349" y="1037"/>
                </a:lnTo>
                <a:lnTo>
                  <a:pt x="347" y="1034"/>
                </a:lnTo>
                <a:lnTo>
                  <a:pt x="347" y="1033"/>
                </a:lnTo>
                <a:lnTo>
                  <a:pt x="346" y="1031"/>
                </a:lnTo>
                <a:lnTo>
                  <a:pt x="346" y="1030"/>
                </a:lnTo>
                <a:lnTo>
                  <a:pt x="346" y="1029"/>
                </a:lnTo>
                <a:lnTo>
                  <a:pt x="346" y="1027"/>
                </a:lnTo>
                <a:lnTo>
                  <a:pt x="345" y="1026"/>
                </a:lnTo>
                <a:lnTo>
                  <a:pt x="345" y="1025"/>
                </a:lnTo>
                <a:lnTo>
                  <a:pt x="346" y="1022"/>
                </a:lnTo>
                <a:lnTo>
                  <a:pt x="346" y="1021"/>
                </a:lnTo>
                <a:lnTo>
                  <a:pt x="346" y="1022"/>
                </a:lnTo>
                <a:lnTo>
                  <a:pt x="346" y="1019"/>
                </a:lnTo>
                <a:lnTo>
                  <a:pt x="346" y="1018"/>
                </a:lnTo>
                <a:lnTo>
                  <a:pt x="347" y="1018"/>
                </a:lnTo>
                <a:lnTo>
                  <a:pt x="346" y="1017"/>
                </a:lnTo>
                <a:lnTo>
                  <a:pt x="345" y="1017"/>
                </a:lnTo>
                <a:lnTo>
                  <a:pt x="343" y="1018"/>
                </a:lnTo>
                <a:lnTo>
                  <a:pt x="342" y="1018"/>
                </a:lnTo>
                <a:lnTo>
                  <a:pt x="341" y="1015"/>
                </a:lnTo>
                <a:lnTo>
                  <a:pt x="341" y="1011"/>
                </a:lnTo>
                <a:lnTo>
                  <a:pt x="342" y="1010"/>
                </a:lnTo>
                <a:lnTo>
                  <a:pt x="345" y="1005"/>
                </a:lnTo>
                <a:lnTo>
                  <a:pt x="346" y="1002"/>
                </a:lnTo>
                <a:lnTo>
                  <a:pt x="346" y="1001"/>
                </a:lnTo>
                <a:lnTo>
                  <a:pt x="347" y="1000"/>
                </a:lnTo>
                <a:lnTo>
                  <a:pt x="349" y="1000"/>
                </a:lnTo>
                <a:lnTo>
                  <a:pt x="349" y="998"/>
                </a:lnTo>
                <a:lnTo>
                  <a:pt x="350" y="997"/>
                </a:lnTo>
                <a:lnTo>
                  <a:pt x="351" y="997"/>
                </a:lnTo>
                <a:lnTo>
                  <a:pt x="353" y="996"/>
                </a:lnTo>
                <a:lnTo>
                  <a:pt x="354" y="996"/>
                </a:lnTo>
                <a:lnTo>
                  <a:pt x="355" y="996"/>
                </a:lnTo>
                <a:lnTo>
                  <a:pt x="356" y="994"/>
                </a:lnTo>
                <a:lnTo>
                  <a:pt x="356" y="993"/>
                </a:lnTo>
                <a:lnTo>
                  <a:pt x="358" y="992"/>
                </a:lnTo>
                <a:lnTo>
                  <a:pt x="359" y="992"/>
                </a:lnTo>
                <a:lnTo>
                  <a:pt x="360" y="992"/>
                </a:lnTo>
                <a:lnTo>
                  <a:pt x="362" y="990"/>
                </a:lnTo>
                <a:lnTo>
                  <a:pt x="362" y="989"/>
                </a:lnTo>
                <a:lnTo>
                  <a:pt x="363" y="988"/>
                </a:lnTo>
                <a:lnTo>
                  <a:pt x="364" y="986"/>
                </a:lnTo>
                <a:lnTo>
                  <a:pt x="364" y="984"/>
                </a:lnTo>
                <a:lnTo>
                  <a:pt x="364" y="981"/>
                </a:lnTo>
                <a:lnTo>
                  <a:pt x="364" y="977"/>
                </a:lnTo>
                <a:lnTo>
                  <a:pt x="364" y="976"/>
                </a:lnTo>
                <a:lnTo>
                  <a:pt x="366" y="974"/>
                </a:lnTo>
                <a:lnTo>
                  <a:pt x="366" y="973"/>
                </a:lnTo>
                <a:lnTo>
                  <a:pt x="364" y="972"/>
                </a:lnTo>
                <a:lnTo>
                  <a:pt x="364" y="970"/>
                </a:lnTo>
                <a:lnTo>
                  <a:pt x="364" y="969"/>
                </a:lnTo>
                <a:lnTo>
                  <a:pt x="364" y="968"/>
                </a:lnTo>
                <a:lnTo>
                  <a:pt x="366" y="968"/>
                </a:lnTo>
                <a:lnTo>
                  <a:pt x="367" y="966"/>
                </a:lnTo>
                <a:lnTo>
                  <a:pt x="368" y="965"/>
                </a:lnTo>
                <a:lnTo>
                  <a:pt x="370" y="966"/>
                </a:lnTo>
                <a:lnTo>
                  <a:pt x="372" y="966"/>
                </a:lnTo>
                <a:lnTo>
                  <a:pt x="374" y="968"/>
                </a:lnTo>
                <a:lnTo>
                  <a:pt x="375" y="968"/>
                </a:lnTo>
                <a:lnTo>
                  <a:pt x="376" y="968"/>
                </a:lnTo>
                <a:lnTo>
                  <a:pt x="378" y="968"/>
                </a:lnTo>
                <a:lnTo>
                  <a:pt x="379" y="966"/>
                </a:lnTo>
                <a:lnTo>
                  <a:pt x="380" y="966"/>
                </a:lnTo>
                <a:lnTo>
                  <a:pt x="383" y="965"/>
                </a:lnTo>
                <a:lnTo>
                  <a:pt x="383" y="964"/>
                </a:lnTo>
                <a:lnTo>
                  <a:pt x="386" y="964"/>
                </a:lnTo>
                <a:lnTo>
                  <a:pt x="387" y="962"/>
                </a:lnTo>
                <a:lnTo>
                  <a:pt x="388" y="962"/>
                </a:lnTo>
                <a:lnTo>
                  <a:pt x="392" y="961"/>
                </a:lnTo>
                <a:lnTo>
                  <a:pt x="392" y="960"/>
                </a:lnTo>
                <a:lnTo>
                  <a:pt x="395" y="959"/>
                </a:lnTo>
                <a:lnTo>
                  <a:pt x="396" y="959"/>
                </a:lnTo>
                <a:lnTo>
                  <a:pt x="398" y="957"/>
                </a:lnTo>
                <a:lnTo>
                  <a:pt x="398" y="955"/>
                </a:lnTo>
                <a:lnTo>
                  <a:pt x="398" y="953"/>
                </a:lnTo>
                <a:lnTo>
                  <a:pt x="399" y="952"/>
                </a:lnTo>
                <a:lnTo>
                  <a:pt x="400" y="951"/>
                </a:lnTo>
                <a:lnTo>
                  <a:pt x="401" y="951"/>
                </a:lnTo>
                <a:lnTo>
                  <a:pt x="403" y="951"/>
                </a:lnTo>
                <a:lnTo>
                  <a:pt x="404" y="951"/>
                </a:lnTo>
                <a:lnTo>
                  <a:pt x="407" y="952"/>
                </a:lnTo>
                <a:lnTo>
                  <a:pt x="408" y="952"/>
                </a:lnTo>
                <a:lnTo>
                  <a:pt x="409" y="952"/>
                </a:lnTo>
                <a:lnTo>
                  <a:pt x="413" y="952"/>
                </a:lnTo>
                <a:lnTo>
                  <a:pt x="416" y="952"/>
                </a:lnTo>
                <a:lnTo>
                  <a:pt x="417" y="952"/>
                </a:lnTo>
                <a:lnTo>
                  <a:pt x="419" y="951"/>
                </a:lnTo>
                <a:lnTo>
                  <a:pt x="420" y="951"/>
                </a:lnTo>
                <a:lnTo>
                  <a:pt x="421" y="951"/>
                </a:lnTo>
                <a:lnTo>
                  <a:pt x="425" y="951"/>
                </a:lnTo>
                <a:lnTo>
                  <a:pt x="428" y="952"/>
                </a:lnTo>
                <a:lnTo>
                  <a:pt x="431" y="953"/>
                </a:lnTo>
                <a:lnTo>
                  <a:pt x="432" y="953"/>
                </a:lnTo>
                <a:lnTo>
                  <a:pt x="433" y="953"/>
                </a:lnTo>
                <a:lnTo>
                  <a:pt x="436" y="952"/>
                </a:lnTo>
                <a:lnTo>
                  <a:pt x="437" y="951"/>
                </a:lnTo>
                <a:lnTo>
                  <a:pt x="439" y="949"/>
                </a:lnTo>
                <a:lnTo>
                  <a:pt x="440" y="947"/>
                </a:lnTo>
                <a:lnTo>
                  <a:pt x="441" y="947"/>
                </a:lnTo>
                <a:lnTo>
                  <a:pt x="443" y="945"/>
                </a:lnTo>
                <a:lnTo>
                  <a:pt x="444" y="944"/>
                </a:lnTo>
                <a:lnTo>
                  <a:pt x="445" y="943"/>
                </a:lnTo>
                <a:lnTo>
                  <a:pt x="447" y="943"/>
                </a:lnTo>
                <a:lnTo>
                  <a:pt x="448" y="941"/>
                </a:lnTo>
                <a:lnTo>
                  <a:pt x="450" y="941"/>
                </a:lnTo>
                <a:lnTo>
                  <a:pt x="452" y="940"/>
                </a:lnTo>
                <a:lnTo>
                  <a:pt x="453" y="940"/>
                </a:lnTo>
                <a:lnTo>
                  <a:pt x="457" y="941"/>
                </a:lnTo>
                <a:lnTo>
                  <a:pt x="460" y="944"/>
                </a:lnTo>
                <a:lnTo>
                  <a:pt x="462" y="945"/>
                </a:lnTo>
                <a:lnTo>
                  <a:pt x="464" y="945"/>
                </a:lnTo>
                <a:lnTo>
                  <a:pt x="465" y="947"/>
                </a:lnTo>
                <a:lnTo>
                  <a:pt x="469" y="948"/>
                </a:lnTo>
                <a:lnTo>
                  <a:pt x="472" y="949"/>
                </a:lnTo>
                <a:lnTo>
                  <a:pt x="473" y="952"/>
                </a:lnTo>
                <a:lnTo>
                  <a:pt x="474" y="953"/>
                </a:lnTo>
                <a:lnTo>
                  <a:pt x="476" y="955"/>
                </a:lnTo>
                <a:lnTo>
                  <a:pt x="477" y="955"/>
                </a:lnTo>
                <a:lnTo>
                  <a:pt x="477" y="952"/>
                </a:lnTo>
                <a:lnTo>
                  <a:pt x="478" y="952"/>
                </a:lnTo>
                <a:lnTo>
                  <a:pt x="480" y="951"/>
                </a:lnTo>
                <a:lnTo>
                  <a:pt x="481" y="949"/>
                </a:lnTo>
                <a:lnTo>
                  <a:pt x="482" y="949"/>
                </a:lnTo>
                <a:lnTo>
                  <a:pt x="484" y="949"/>
                </a:lnTo>
                <a:lnTo>
                  <a:pt x="485" y="948"/>
                </a:lnTo>
                <a:lnTo>
                  <a:pt x="486" y="948"/>
                </a:lnTo>
                <a:lnTo>
                  <a:pt x="488" y="948"/>
                </a:lnTo>
                <a:lnTo>
                  <a:pt x="489" y="948"/>
                </a:lnTo>
                <a:lnTo>
                  <a:pt x="490" y="948"/>
                </a:lnTo>
                <a:lnTo>
                  <a:pt x="492" y="947"/>
                </a:lnTo>
                <a:lnTo>
                  <a:pt x="493" y="947"/>
                </a:lnTo>
                <a:lnTo>
                  <a:pt x="494" y="945"/>
                </a:lnTo>
                <a:lnTo>
                  <a:pt x="495" y="945"/>
                </a:lnTo>
                <a:lnTo>
                  <a:pt x="495" y="944"/>
                </a:lnTo>
                <a:lnTo>
                  <a:pt x="497" y="944"/>
                </a:lnTo>
                <a:lnTo>
                  <a:pt x="498" y="944"/>
                </a:lnTo>
                <a:lnTo>
                  <a:pt x="499" y="943"/>
                </a:lnTo>
                <a:lnTo>
                  <a:pt x="499" y="941"/>
                </a:lnTo>
                <a:lnTo>
                  <a:pt x="501" y="941"/>
                </a:lnTo>
                <a:lnTo>
                  <a:pt x="502" y="940"/>
                </a:lnTo>
                <a:lnTo>
                  <a:pt x="503" y="939"/>
                </a:lnTo>
                <a:lnTo>
                  <a:pt x="505" y="939"/>
                </a:lnTo>
                <a:lnTo>
                  <a:pt x="506" y="939"/>
                </a:lnTo>
                <a:lnTo>
                  <a:pt x="506" y="937"/>
                </a:lnTo>
                <a:lnTo>
                  <a:pt x="507" y="937"/>
                </a:lnTo>
                <a:lnTo>
                  <a:pt x="509" y="937"/>
                </a:lnTo>
                <a:lnTo>
                  <a:pt x="510" y="936"/>
                </a:lnTo>
                <a:lnTo>
                  <a:pt x="511" y="936"/>
                </a:lnTo>
                <a:lnTo>
                  <a:pt x="513" y="936"/>
                </a:lnTo>
                <a:lnTo>
                  <a:pt x="514" y="936"/>
                </a:lnTo>
                <a:lnTo>
                  <a:pt x="515" y="935"/>
                </a:lnTo>
                <a:lnTo>
                  <a:pt x="517" y="935"/>
                </a:lnTo>
                <a:lnTo>
                  <a:pt x="518" y="933"/>
                </a:lnTo>
                <a:lnTo>
                  <a:pt x="518" y="932"/>
                </a:lnTo>
                <a:lnTo>
                  <a:pt x="518" y="931"/>
                </a:lnTo>
                <a:lnTo>
                  <a:pt x="518" y="929"/>
                </a:lnTo>
                <a:lnTo>
                  <a:pt x="517" y="927"/>
                </a:lnTo>
                <a:lnTo>
                  <a:pt x="517" y="925"/>
                </a:lnTo>
                <a:lnTo>
                  <a:pt x="515" y="924"/>
                </a:lnTo>
                <a:lnTo>
                  <a:pt x="515" y="923"/>
                </a:lnTo>
                <a:lnTo>
                  <a:pt x="515" y="921"/>
                </a:lnTo>
                <a:lnTo>
                  <a:pt x="517" y="920"/>
                </a:lnTo>
                <a:lnTo>
                  <a:pt x="518" y="920"/>
                </a:lnTo>
                <a:lnTo>
                  <a:pt x="518" y="919"/>
                </a:lnTo>
                <a:lnTo>
                  <a:pt x="518" y="917"/>
                </a:lnTo>
                <a:lnTo>
                  <a:pt x="518" y="916"/>
                </a:lnTo>
                <a:lnTo>
                  <a:pt x="517" y="915"/>
                </a:lnTo>
                <a:lnTo>
                  <a:pt x="515" y="915"/>
                </a:lnTo>
                <a:lnTo>
                  <a:pt x="515" y="914"/>
                </a:lnTo>
                <a:lnTo>
                  <a:pt x="517" y="911"/>
                </a:lnTo>
                <a:lnTo>
                  <a:pt x="517" y="908"/>
                </a:lnTo>
                <a:lnTo>
                  <a:pt x="518" y="907"/>
                </a:lnTo>
                <a:lnTo>
                  <a:pt x="521" y="906"/>
                </a:lnTo>
                <a:lnTo>
                  <a:pt x="522" y="906"/>
                </a:lnTo>
                <a:lnTo>
                  <a:pt x="525" y="907"/>
                </a:lnTo>
                <a:lnTo>
                  <a:pt x="526" y="906"/>
                </a:lnTo>
                <a:lnTo>
                  <a:pt x="527" y="904"/>
                </a:lnTo>
                <a:lnTo>
                  <a:pt x="527" y="903"/>
                </a:lnTo>
                <a:lnTo>
                  <a:pt x="526" y="902"/>
                </a:lnTo>
                <a:lnTo>
                  <a:pt x="525" y="900"/>
                </a:lnTo>
                <a:lnTo>
                  <a:pt x="525" y="898"/>
                </a:lnTo>
                <a:lnTo>
                  <a:pt x="525" y="896"/>
                </a:lnTo>
                <a:lnTo>
                  <a:pt x="526" y="896"/>
                </a:lnTo>
                <a:lnTo>
                  <a:pt x="526" y="895"/>
                </a:lnTo>
                <a:lnTo>
                  <a:pt x="527" y="895"/>
                </a:lnTo>
                <a:lnTo>
                  <a:pt x="529" y="894"/>
                </a:lnTo>
                <a:lnTo>
                  <a:pt x="530" y="892"/>
                </a:lnTo>
                <a:lnTo>
                  <a:pt x="531" y="891"/>
                </a:lnTo>
                <a:lnTo>
                  <a:pt x="533" y="890"/>
                </a:lnTo>
                <a:lnTo>
                  <a:pt x="534" y="890"/>
                </a:lnTo>
                <a:lnTo>
                  <a:pt x="538" y="890"/>
                </a:lnTo>
                <a:lnTo>
                  <a:pt x="539" y="890"/>
                </a:lnTo>
                <a:lnTo>
                  <a:pt x="541" y="891"/>
                </a:lnTo>
                <a:lnTo>
                  <a:pt x="542" y="891"/>
                </a:lnTo>
                <a:lnTo>
                  <a:pt x="544" y="890"/>
                </a:lnTo>
                <a:lnTo>
                  <a:pt x="547" y="887"/>
                </a:lnTo>
                <a:lnTo>
                  <a:pt x="550" y="884"/>
                </a:lnTo>
                <a:lnTo>
                  <a:pt x="552" y="884"/>
                </a:lnTo>
                <a:lnTo>
                  <a:pt x="554" y="884"/>
                </a:lnTo>
                <a:lnTo>
                  <a:pt x="555" y="884"/>
                </a:lnTo>
                <a:lnTo>
                  <a:pt x="560" y="887"/>
                </a:lnTo>
                <a:lnTo>
                  <a:pt x="562" y="888"/>
                </a:lnTo>
                <a:lnTo>
                  <a:pt x="563" y="888"/>
                </a:lnTo>
                <a:lnTo>
                  <a:pt x="564" y="890"/>
                </a:lnTo>
                <a:lnTo>
                  <a:pt x="566" y="890"/>
                </a:lnTo>
                <a:lnTo>
                  <a:pt x="567" y="888"/>
                </a:lnTo>
                <a:lnTo>
                  <a:pt x="568" y="886"/>
                </a:lnTo>
                <a:lnTo>
                  <a:pt x="568" y="884"/>
                </a:lnTo>
                <a:lnTo>
                  <a:pt x="570" y="883"/>
                </a:lnTo>
                <a:lnTo>
                  <a:pt x="570" y="882"/>
                </a:lnTo>
                <a:lnTo>
                  <a:pt x="571" y="882"/>
                </a:lnTo>
                <a:lnTo>
                  <a:pt x="572" y="880"/>
                </a:lnTo>
                <a:lnTo>
                  <a:pt x="575" y="880"/>
                </a:lnTo>
                <a:lnTo>
                  <a:pt x="576" y="880"/>
                </a:lnTo>
                <a:lnTo>
                  <a:pt x="582" y="880"/>
                </a:lnTo>
                <a:lnTo>
                  <a:pt x="583" y="880"/>
                </a:lnTo>
                <a:lnTo>
                  <a:pt x="584" y="880"/>
                </a:lnTo>
                <a:lnTo>
                  <a:pt x="586" y="880"/>
                </a:lnTo>
                <a:lnTo>
                  <a:pt x="587" y="880"/>
                </a:lnTo>
                <a:lnTo>
                  <a:pt x="588" y="880"/>
                </a:lnTo>
                <a:lnTo>
                  <a:pt x="588" y="879"/>
                </a:lnTo>
                <a:lnTo>
                  <a:pt x="588" y="878"/>
                </a:lnTo>
                <a:lnTo>
                  <a:pt x="589" y="878"/>
                </a:lnTo>
                <a:lnTo>
                  <a:pt x="596" y="875"/>
                </a:lnTo>
                <a:lnTo>
                  <a:pt x="600" y="873"/>
                </a:lnTo>
                <a:lnTo>
                  <a:pt x="600" y="871"/>
                </a:lnTo>
                <a:lnTo>
                  <a:pt x="601" y="871"/>
                </a:lnTo>
                <a:lnTo>
                  <a:pt x="604" y="870"/>
                </a:lnTo>
                <a:lnTo>
                  <a:pt x="604" y="869"/>
                </a:lnTo>
                <a:lnTo>
                  <a:pt x="607" y="867"/>
                </a:lnTo>
                <a:lnTo>
                  <a:pt x="608" y="866"/>
                </a:lnTo>
                <a:lnTo>
                  <a:pt x="608" y="865"/>
                </a:lnTo>
                <a:lnTo>
                  <a:pt x="609" y="863"/>
                </a:lnTo>
                <a:lnTo>
                  <a:pt x="611" y="863"/>
                </a:lnTo>
                <a:lnTo>
                  <a:pt x="612" y="861"/>
                </a:lnTo>
                <a:lnTo>
                  <a:pt x="611" y="859"/>
                </a:lnTo>
                <a:lnTo>
                  <a:pt x="612" y="858"/>
                </a:lnTo>
                <a:lnTo>
                  <a:pt x="611" y="857"/>
                </a:lnTo>
                <a:lnTo>
                  <a:pt x="612" y="857"/>
                </a:lnTo>
                <a:lnTo>
                  <a:pt x="612" y="855"/>
                </a:lnTo>
                <a:lnTo>
                  <a:pt x="613" y="855"/>
                </a:lnTo>
                <a:lnTo>
                  <a:pt x="615" y="854"/>
                </a:lnTo>
                <a:lnTo>
                  <a:pt x="616" y="854"/>
                </a:lnTo>
                <a:lnTo>
                  <a:pt x="619" y="854"/>
                </a:lnTo>
                <a:lnTo>
                  <a:pt x="621" y="853"/>
                </a:lnTo>
                <a:lnTo>
                  <a:pt x="623" y="850"/>
                </a:lnTo>
                <a:lnTo>
                  <a:pt x="624" y="847"/>
                </a:lnTo>
                <a:lnTo>
                  <a:pt x="625" y="843"/>
                </a:lnTo>
                <a:lnTo>
                  <a:pt x="625" y="838"/>
                </a:lnTo>
                <a:lnTo>
                  <a:pt x="625" y="837"/>
                </a:lnTo>
                <a:lnTo>
                  <a:pt x="625" y="835"/>
                </a:lnTo>
                <a:lnTo>
                  <a:pt x="627" y="835"/>
                </a:lnTo>
                <a:lnTo>
                  <a:pt x="627" y="834"/>
                </a:lnTo>
                <a:lnTo>
                  <a:pt x="628" y="831"/>
                </a:lnTo>
                <a:lnTo>
                  <a:pt x="629" y="830"/>
                </a:lnTo>
                <a:lnTo>
                  <a:pt x="631" y="830"/>
                </a:lnTo>
                <a:lnTo>
                  <a:pt x="632" y="830"/>
                </a:lnTo>
                <a:lnTo>
                  <a:pt x="633" y="831"/>
                </a:lnTo>
                <a:lnTo>
                  <a:pt x="636" y="829"/>
                </a:lnTo>
                <a:lnTo>
                  <a:pt x="637" y="828"/>
                </a:lnTo>
                <a:lnTo>
                  <a:pt x="638" y="826"/>
                </a:lnTo>
                <a:lnTo>
                  <a:pt x="636" y="825"/>
                </a:lnTo>
                <a:lnTo>
                  <a:pt x="635" y="824"/>
                </a:lnTo>
                <a:lnTo>
                  <a:pt x="633" y="822"/>
                </a:lnTo>
                <a:lnTo>
                  <a:pt x="635" y="820"/>
                </a:lnTo>
                <a:lnTo>
                  <a:pt x="635" y="818"/>
                </a:lnTo>
                <a:lnTo>
                  <a:pt x="636" y="818"/>
                </a:lnTo>
                <a:lnTo>
                  <a:pt x="640" y="814"/>
                </a:lnTo>
                <a:lnTo>
                  <a:pt x="642" y="813"/>
                </a:lnTo>
                <a:lnTo>
                  <a:pt x="641" y="814"/>
                </a:lnTo>
                <a:lnTo>
                  <a:pt x="641" y="816"/>
                </a:lnTo>
                <a:lnTo>
                  <a:pt x="642" y="817"/>
                </a:lnTo>
                <a:lnTo>
                  <a:pt x="642" y="818"/>
                </a:lnTo>
                <a:lnTo>
                  <a:pt x="644" y="818"/>
                </a:lnTo>
                <a:lnTo>
                  <a:pt x="644" y="817"/>
                </a:lnTo>
                <a:lnTo>
                  <a:pt x="649" y="816"/>
                </a:lnTo>
                <a:lnTo>
                  <a:pt x="650" y="814"/>
                </a:lnTo>
                <a:lnTo>
                  <a:pt x="652" y="810"/>
                </a:lnTo>
                <a:lnTo>
                  <a:pt x="653" y="810"/>
                </a:lnTo>
                <a:lnTo>
                  <a:pt x="653" y="809"/>
                </a:lnTo>
                <a:lnTo>
                  <a:pt x="654" y="809"/>
                </a:lnTo>
                <a:lnTo>
                  <a:pt x="657" y="808"/>
                </a:lnTo>
                <a:lnTo>
                  <a:pt x="658" y="808"/>
                </a:lnTo>
                <a:lnTo>
                  <a:pt x="660" y="809"/>
                </a:lnTo>
                <a:lnTo>
                  <a:pt x="662" y="808"/>
                </a:lnTo>
                <a:lnTo>
                  <a:pt x="665" y="808"/>
                </a:lnTo>
                <a:lnTo>
                  <a:pt x="666" y="808"/>
                </a:lnTo>
                <a:lnTo>
                  <a:pt x="666" y="806"/>
                </a:lnTo>
                <a:lnTo>
                  <a:pt x="668" y="806"/>
                </a:lnTo>
                <a:lnTo>
                  <a:pt x="668" y="805"/>
                </a:lnTo>
                <a:lnTo>
                  <a:pt x="669" y="802"/>
                </a:lnTo>
                <a:lnTo>
                  <a:pt x="669" y="801"/>
                </a:lnTo>
                <a:lnTo>
                  <a:pt x="670" y="800"/>
                </a:lnTo>
                <a:lnTo>
                  <a:pt x="670" y="797"/>
                </a:lnTo>
                <a:lnTo>
                  <a:pt x="670" y="794"/>
                </a:lnTo>
                <a:lnTo>
                  <a:pt x="670" y="793"/>
                </a:lnTo>
                <a:lnTo>
                  <a:pt x="672" y="793"/>
                </a:lnTo>
                <a:lnTo>
                  <a:pt x="672" y="792"/>
                </a:lnTo>
                <a:lnTo>
                  <a:pt x="673" y="793"/>
                </a:lnTo>
                <a:lnTo>
                  <a:pt x="673" y="794"/>
                </a:lnTo>
                <a:lnTo>
                  <a:pt x="676" y="794"/>
                </a:lnTo>
                <a:lnTo>
                  <a:pt x="676" y="793"/>
                </a:lnTo>
                <a:lnTo>
                  <a:pt x="676" y="790"/>
                </a:lnTo>
                <a:lnTo>
                  <a:pt x="677" y="790"/>
                </a:lnTo>
                <a:lnTo>
                  <a:pt x="678" y="790"/>
                </a:lnTo>
                <a:lnTo>
                  <a:pt x="680" y="792"/>
                </a:lnTo>
                <a:lnTo>
                  <a:pt x="681" y="792"/>
                </a:lnTo>
                <a:lnTo>
                  <a:pt x="682" y="790"/>
                </a:lnTo>
                <a:lnTo>
                  <a:pt x="682" y="789"/>
                </a:lnTo>
                <a:lnTo>
                  <a:pt x="682" y="788"/>
                </a:lnTo>
                <a:lnTo>
                  <a:pt x="681" y="786"/>
                </a:lnTo>
                <a:lnTo>
                  <a:pt x="680" y="786"/>
                </a:lnTo>
                <a:lnTo>
                  <a:pt x="680" y="785"/>
                </a:lnTo>
                <a:lnTo>
                  <a:pt x="678" y="784"/>
                </a:lnTo>
                <a:lnTo>
                  <a:pt x="677" y="783"/>
                </a:lnTo>
                <a:lnTo>
                  <a:pt x="677" y="781"/>
                </a:lnTo>
                <a:lnTo>
                  <a:pt x="677" y="780"/>
                </a:lnTo>
                <a:lnTo>
                  <a:pt x="676" y="779"/>
                </a:lnTo>
                <a:lnTo>
                  <a:pt x="674" y="777"/>
                </a:lnTo>
                <a:lnTo>
                  <a:pt x="672" y="776"/>
                </a:lnTo>
                <a:lnTo>
                  <a:pt x="672" y="775"/>
                </a:lnTo>
                <a:lnTo>
                  <a:pt x="672" y="773"/>
                </a:lnTo>
                <a:lnTo>
                  <a:pt x="670" y="772"/>
                </a:lnTo>
                <a:lnTo>
                  <a:pt x="670" y="771"/>
                </a:lnTo>
                <a:lnTo>
                  <a:pt x="672" y="771"/>
                </a:lnTo>
                <a:lnTo>
                  <a:pt x="674" y="772"/>
                </a:lnTo>
                <a:lnTo>
                  <a:pt x="676" y="772"/>
                </a:lnTo>
                <a:lnTo>
                  <a:pt x="676" y="771"/>
                </a:lnTo>
                <a:lnTo>
                  <a:pt x="678" y="771"/>
                </a:lnTo>
                <a:lnTo>
                  <a:pt x="680" y="768"/>
                </a:lnTo>
                <a:lnTo>
                  <a:pt x="681" y="765"/>
                </a:lnTo>
                <a:lnTo>
                  <a:pt x="682" y="765"/>
                </a:lnTo>
                <a:lnTo>
                  <a:pt x="682" y="763"/>
                </a:lnTo>
                <a:lnTo>
                  <a:pt x="682" y="761"/>
                </a:lnTo>
                <a:lnTo>
                  <a:pt x="683" y="761"/>
                </a:lnTo>
                <a:lnTo>
                  <a:pt x="683" y="760"/>
                </a:lnTo>
                <a:lnTo>
                  <a:pt x="685" y="756"/>
                </a:lnTo>
                <a:lnTo>
                  <a:pt x="683" y="755"/>
                </a:lnTo>
                <a:lnTo>
                  <a:pt x="682" y="753"/>
                </a:lnTo>
                <a:lnTo>
                  <a:pt x="681" y="753"/>
                </a:lnTo>
                <a:lnTo>
                  <a:pt x="681" y="752"/>
                </a:lnTo>
                <a:lnTo>
                  <a:pt x="680" y="749"/>
                </a:lnTo>
                <a:lnTo>
                  <a:pt x="680" y="748"/>
                </a:lnTo>
                <a:lnTo>
                  <a:pt x="678" y="747"/>
                </a:lnTo>
                <a:lnTo>
                  <a:pt x="677" y="745"/>
                </a:lnTo>
                <a:lnTo>
                  <a:pt x="674" y="744"/>
                </a:lnTo>
                <a:lnTo>
                  <a:pt x="672" y="741"/>
                </a:lnTo>
                <a:lnTo>
                  <a:pt x="668" y="738"/>
                </a:lnTo>
                <a:lnTo>
                  <a:pt x="670" y="732"/>
                </a:lnTo>
                <a:lnTo>
                  <a:pt x="672" y="731"/>
                </a:lnTo>
                <a:lnTo>
                  <a:pt x="678" y="730"/>
                </a:lnTo>
                <a:lnTo>
                  <a:pt x="680" y="730"/>
                </a:lnTo>
                <a:lnTo>
                  <a:pt x="682" y="730"/>
                </a:lnTo>
                <a:lnTo>
                  <a:pt x="685" y="731"/>
                </a:lnTo>
                <a:lnTo>
                  <a:pt x="685" y="730"/>
                </a:lnTo>
                <a:lnTo>
                  <a:pt x="686" y="730"/>
                </a:lnTo>
                <a:lnTo>
                  <a:pt x="693" y="728"/>
                </a:lnTo>
                <a:lnTo>
                  <a:pt x="694" y="728"/>
                </a:lnTo>
                <a:lnTo>
                  <a:pt x="695" y="728"/>
                </a:lnTo>
                <a:lnTo>
                  <a:pt x="695" y="727"/>
                </a:lnTo>
                <a:lnTo>
                  <a:pt x="698" y="724"/>
                </a:lnTo>
                <a:lnTo>
                  <a:pt x="699" y="724"/>
                </a:lnTo>
                <a:lnTo>
                  <a:pt x="701" y="723"/>
                </a:lnTo>
                <a:lnTo>
                  <a:pt x="701" y="720"/>
                </a:lnTo>
                <a:lnTo>
                  <a:pt x="699" y="719"/>
                </a:lnTo>
                <a:lnTo>
                  <a:pt x="699" y="718"/>
                </a:lnTo>
                <a:lnTo>
                  <a:pt x="698" y="714"/>
                </a:lnTo>
                <a:lnTo>
                  <a:pt x="699" y="714"/>
                </a:lnTo>
                <a:lnTo>
                  <a:pt x="702" y="716"/>
                </a:lnTo>
                <a:lnTo>
                  <a:pt x="703" y="716"/>
                </a:lnTo>
                <a:lnTo>
                  <a:pt x="705" y="716"/>
                </a:lnTo>
                <a:lnTo>
                  <a:pt x="706" y="714"/>
                </a:lnTo>
                <a:lnTo>
                  <a:pt x="707" y="714"/>
                </a:lnTo>
                <a:lnTo>
                  <a:pt x="707" y="712"/>
                </a:lnTo>
                <a:lnTo>
                  <a:pt x="709" y="711"/>
                </a:lnTo>
                <a:lnTo>
                  <a:pt x="710" y="710"/>
                </a:lnTo>
                <a:lnTo>
                  <a:pt x="710" y="707"/>
                </a:lnTo>
                <a:lnTo>
                  <a:pt x="711" y="706"/>
                </a:lnTo>
                <a:lnTo>
                  <a:pt x="710" y="706"/>
                </a:lnTo>
                <a:lnTo>
                  <a:pt x="709" y="706"/>
                </a:lnTo>
                <a:lnTo>
                  <a:pt x="707" y="706"/>
                </a:lnTo>
                <a:lnTo>
                  <a:pt x="709" y="704"/>
                </a:lnTo>
                <a:lnTo>
                  <a:pt x="709" y="703"/>
                </a:lnTo>
                <a:lnTo>
                  <a:pt x="709" y="702"/>
                </a:lnTo>
                <a:lnTo>
                  <a:pt x="709" y="700"/>
                </a:lnTo>
                <a:lnTo>
                  <a:pt x="707" y="700"/>
                </a:lnTo>
                <a:lnTo>
                  <a:pt x="706" y="702"/>
                </a:lnTo>
                <a:lnTo>
                  <a:pt x="705" y="703"/>
                </a:lnTo>
                <a:lnTo>
                  <a:pt x="703" y="703"/>
                </a:lnTo>
                <a:lnTo>
                  <a:pt x="703" y="702"/>
                </a:lnTo>
                <a:lnTo>
                  <a:pt x="703" y="700"/>
                </a:lnTo>
                <a:lnTo>
                  <a:pt x="705" y="699"/>
                </a:lnTo>
                <a:lnTo>
                  <a:pt x="703" y="698"/>
                </a:lnTo>
                <a:lnTo>
                  <a:pt x="702" y="698"/>
                </a:lnTo>
                <a:lnTo>
                  <a:pt x="699" y="699"/>
                </a:lnTo>
                <a:lnTo>
                  <a:pt x="698" y="699"/>
                </a:lnTo>
                <a:lnTo>
                  <a:pt x="697" y="699"/>
                </a:lnTo>
                <a:lnTo>
                  <a:pt x="698" y="698"/>
                </a:lnTo>
                <a:lnTo>
                  <a:pt x="698" y="696"/>
                </a:lnTo>
                <a:lnTo>
                  <a:pt x="699" y="695"/>
                </a:lnTo>
                <a:lnTo>
                  <a:pt x="699" y="694"/>
                </a:lnTo>
                <a:lnTo>
                  <a:pt x="697" y="695"/>
                </a:lnTo>
                <a:lnTo>
                  <a:pt x="694" y="695"/>
                </a:lnTo>
                <a:lnTo>
                  <a:pt x="693" y="693"/>
                </a:lnTo>
                <a:lnTo>
                  <a:pt x="693" y="691"/>
                </a:lnTo>
                <a:lnTo>
                  <a:pt x="695" y="691"/>
                </a:lnTo>
                <a:lnTo>
                  <a:pt x="697" y="691"/>
                </a:lnTo>
                <a:lnTo>
                  <a:pt x="698" y="690"/>
                </a:lnTo>
                <a:lnTo>
                  <a:pt x="698" y="689"/>
                </a:lnTo>
                <a:lnTo>
                  <a:pt x="698" y="687"/>
                </a:lnTo>
                <a:lnTo>
                  <a:pt x="698" y="685"/>
                </a:lnTo>
                <a:lnTo>
                  <a:pt x="697" y="681"/>
                </a:lnTo>
                <a:lnTo>
                  <a:pt x="697" y="679"/>
                </a:lnTo>
                <a:lnTo>
                  <a:pt x="697" y="678"/>
                </a:lnTo>
                <a:lnTo>
                  <a:pt x="697" y="675"/>
                </a:lnTo>
                <a:lnTo>
                  <a:pt x="697" y="674"/>
                </a:lnTo>
                <a:lnTo>
                  <a:pt x="698" y="673"/>
                </a:lnTo>
                <a:lnTo>
                  <a:pt x="698" y="671"/>
                </a:lnTo>
                <a:lnTo>
                  <a:pt x="699" y="671"/>
                </a:lnTo>
                <a:lnTo>
                  <a:pt x="701" y="673"/>
                </a:lnTo>
                <a:lnTo>
                  <a:pt x="702" y="674"/>
                </a:lnTo>
                <a:lnTo>
                  <a:pt x="703" y="674"/>
                </a:lnTo>
                <a:lnTo>
                  <a:pt x="703" y="673"/>
                </a:lnTo>
                <a:lnTo>
                  <a:pt x="702" y="671"/>
                </a:lnTo>
                <a:lnTo>
                  <a:pt x="702" y="670"/>
                </a:lnTo>
                <a:lnTo>
                  <a:pt x="702" y="667"/>
                </a:lnTo>
                <a:lnTo>
                  <a:pt x="701" y="665"/>
                </a:lnTo>
                <a:lnTo>
                  <a:pt x="698" y="665"/>
                </a:lnTo>
                <a:lnTo>
                  <a:pt x="697" y="663"/>
                </a:lnTo>
                <a:lnTo>
                  <a:pt x="697" y="662"/>
                </a:lnTo>
                <a:lnTo>
                  <a:pt x="695" y="661"/>
                </a:lnTo>
                <a:lnTo>
                  <a:pt x="695" y="659"/>
                </a:lnTo>
                <a:lnTo>
                  <a:pt x="694" y="659"/>
                </a:lnTo>
                <a:lnTo>
                  <a:pt x="693" y="658"/>
                </a:lnTo>
                <a:lnTo>
                  <a:pt x="693" y="657"/>
                </a:lnTo>
                <a:lnTo>
                  <a:pt x="691" y="657"/>
                </a:lnTo>
                <a:lnTo>
                  <a:pt x="693" y="657"/>
                </a:lnTo>
                <a:lnTo>
                  <a:pt x="694" y="657"/>
                </a:lnTo>
                <a:lnTo>
                  <a:pt x="694" y="655"/>
                </a:lnTo>
                <a:lnTo>
                  <a:pt x="695" y="655"/>
                </a:lnTo>
                <a:lnTo>
                  <a:pt x="695" y="654"/>
                </a:lnTo>
                <a:lnTo>
                  <a:pt x="695" y="653"/>
                </a:lnTo>
                <a:lnTo>
                  <a:pt x="695" y="651"/>
                </a:lnTo>
                <a:lnTo>
                  <a:pt x="694" y="651"/>
                </a:lnTo>
                <a:lnTo>
                  <a:pt x="693" y="649"/>
                </a:lnTo>
                <a:lnTo>
                  <a:pt x="693" y="648"/>
                </a:lnTo>
                <a:lnTo>
                  <a:pt x="693" y="646"/>
                </a:lnTo>
                <a:lnTo>
                  <a:pt x="691" y="645"/>
                </a:lnTo>
                <a:lnTo>
                  <a:pt x="690" y="645"/>
                </a:lnTo>
                <a:lnTo>
                  <a:pt x="689" y="644"/>
                </a:lnTo>
                <a:lnTo>
                  <a:pt x="689" y="645"/>
                </a:lnTo>
                <a:lnTo>
                  <a:pt x="687" y="645"/>
                </a:lnTo>
                <a:lnTo>
                  <a:pt x="686" y="646"/>
                </a:lnTo>
                <a:lnTo>
                  <a:pt x="686" y="645"/>
                </a:lnTo>
                <a:lnTo>
                  <a:pt x="685" y="645"/>
                </a:lnTo>
                <a:lnTo>
                  <a:pt x="683" y="645"/>
                </a:lnTo>
                <a:lnTo>
                  <a:pt x="683" y="644"/>
                </a:lnTo>
                <a:lnTo>
                  <a:pt x="682" y="644"/>
                </a:lnTo>
                <a:lnTo>
                  <a:pt x="683" y="642"/>
                </a:lnTo>
                <a:lnTo>
                  <a:pt x="683" y="641"/>
                </a:lnTo>
                <a:lnTo>
                  <a:pt x="682" y="640"/>
                </a:lnTo>
                <a:lnTo>
                  <a:pt x="680" y="640"/>
                </a:lnTo>
                <a:lnTo>
                  <a:pt x="678" y="640"/>
                </a:lnTo>
                <a:lnTo>
                  <a:pt x="677" y="640"/>
                </a:lnTo>
                <a:lnTo>
                  <a:pt x="677" y="638"/>
                </a:lnTo>
                <a:lnTo>
                  <a:pt x="676" y="638"/>
                </a:lnTo>
                <a:lnTo>
                  <a:pt x="676" y="636"/>
                </a:lnTo>
                <a:lnTo>
                  <a:pt x="674" y="636"/>
                </a:lnTo>
                <a:lnTo>
                  <a:pt x="674" y="634"/>
                </a:lnTo>
                <a:lnTo>
                  <a:pt x="676" y="633"/>
                </a:lnTo>
                <a:lnTo>
                  <a:pt x="677" y="633"/>
                </a:lnTo>
                <a:lnTo>
                  <a:pt x="677" y="632"/>
                </a:lnTo>
                <a:lnTo>
                  <a:pt x="677" y="630"/>
                </a:lnTo>
                <a:lnTo>
                  <a:pt x="676" y="628"/>
                </a:lnTo>
                <a:lnTo>
                  <a:pt x="674" y="628"/>
                </a:lnTo>
                <a:lnTo>
                  <a:pt x="674" y="626"/>
                </a:lnTo>
                <a:lnTo>
                  <a:pt x="676" y="626"/>
                </a:lnTo>
                <a:lnTo>
                  <a:pt x="678" y="625"/>
                </a:lnTo>
                <a:lnTo>
                  <a:pt x="678" y="624"/>
                </a:lnTo>
                <a:lnTo>
                  <a:pt x="678" y="622"/>
                </a:lnTo>
                <a:lnTo>
                  <a:pt x="677" y="622"/>
                </a:lnTo>
                <a:lnTo>
                  <a:pt x="676" y="622"/>
                </a:lnTo>
                <a:lnTo>
                  <a:pt x="674" y="622"/>
                </a:lnTo>
                <a:lnTo>
                  <a:pt x="673" y="621"/>
                </a:lnTo>
                <a:lnTo>
                  <a:pt x="672" y="620"/>
                </a:lnTo>
                <a:lnTo>
                  <a:pt x="672" y="618"/>
                </a:lnTo>
                <a:lnTo>
                  <a:pt x="672" y="617"/>
                </a:lnTo>
                <a:lnTo>
                  <a:pt x="670" y="617"/>
                </a:lnTo>
                <a:lnTo>
                  <a:pt x="669" y="617"/>
                </a:lnTo>
                <a:lnTo>
                  <a:pt x="669" y="616"/>
                </a:lnTo>
                <a:lnTo>
                  <a:pt x="670" y="614"/>
                </a:lnTo>
                <a:lnTo>
                  <a:pt x="670" y="613"/>
                </a:lnTo>
                <a:lnTo>
                  <a:pt x="669" y="610"/>
                </a:lnTo>
                <a:lnTo>
                  <a:pt x="669" y="609"/>
                </a:lnTo>
                <a:lnTo>
                  <a:pt x="668" y="608"/>
                </a:lnTo>
                <a:lnTo>
                  <a:pt x="669" y="608"/>
                </a:lnTo>
                <a:lnTo>
                  <a:pt x="669" y="606"/>
                </a:lnTo>
                <a:lnTo>
                  <a:pt x="668" y="606"/>
                </a:lnTo>
                <a:lnTo>
                  <a:pt x="668" y="605"/>
                </a:lnTo>
                <a:lnTo>
                  <a:pt x="668" y="604"/>
                </a:lnTo>
                <a:lnTo>
                  <a:pt x="668" y="603"/>
                </a:lnTo>
                <a:lnTo>
                  <a:pt x="669" y="601"/>
                </a:lnTo>
                <a:lnTo>
                  <a:pt x="669" y="600"/>
                </a:lnTo>
                <a:lnTo>
                  <a:pt x="666" y="599"/>
                </a:lnTo>
                <a:lnTo>
                  <a:pt x="666" y="597"/>
                </a:lnTo>
                <a:lnTo>
                  <a:pt x="665" y="597"/>
                </a:lnTo>
                <a:lnTo>
                  <a:pt x="665" y="596"/>
                </a:lnTo>
                <a:lnTo>
                  <a:pt x="666" y="595"/>
                </a:lnTo>
                <a:lnTo>
                  <a:pt x="665" y="593"/>
                </a:lnTo>
                <a:lnTo>
                  <a:pt x="665" y="592"/>
                </a:lnTo>
                <a:lnTo>
                  <a:pt x="661" y="588"/>
                </a:lnTo>
                <a:lnTo>
                  <a:pt x="660" y="585"/>
                </a:lnTo>
                <a:lnTo>
                  <a:pt x="656" y="577"/>
                </a:lnTo>
                <a:lnTo>
                  <a:pt x="654" y="576"/>
                </a:lnTo>
                <a:lnTo>
                  <a:pt x="653" y="576"/>
                </a:lnTo>
                <a:lnTo>
                  <a:pt x="653" y="575"/>
                </a:lnTo>
                <a:lnTo>
                  <a:pt x="653" y="573"/>
                </a:lnTo>
                <a:lnTo>
                  <a:pt x="653" y="572"/>
                </a:lnTo>
                <a:lnTo>
                  <a:pt x="653" y="571"/>
                </a:lnTo>
                <a:lnTo>
                  <a:pt x="653" y="569"/>
                </a:lnTo>
                <a:lnTo>
                  <a:pt x="652" y="568"/>
                </a:lnTo>
                <a:lnTo>
                  <a:pt x="650" y="569"/>
                </a:lnTo>
                <a:lnTo>
                  <a:pt x="649" y="569"/>
                </a:lnTo>
                <a:lnTo>
                  <a:pt x="648" y="568"/>
                </a:lnTo>
                <a:lnTo>
                  <a:pt x="648" y="563"/>
                </a:lnTo>
                <a:lnTo>
                  <a:pt x="649" y="561"/>
                </a:lnTo>
                <a:lnTo>
                  <a:pt x="649" y="560"/>
                </a:lnTo>
                <a:lnTo>
                  <a:pt x="648" y="558"/>
                </a:lnTo>
                <a:lnTo>
                  <a:pt x="645" y="551"/>
                </a:lnTo>
                <a:lnTo>
                  <a:pt x="645" y="550"/>
                </a:lnTo>
                <a:lnTo>
                  <a:pt x="644" y="550"/>
                </a:lnTo>
                <a:lnTo>
                  <a:pt x="645" y="547"/>
                </a:lnTo>
                <a:lnTo>
                  <a:pt x="645" y="546"/>
                </a:lnTo>
                <a:lnTo>
                  <a:pt x="646" y="543"/>
                </a:lnTo>
                <a:lnTo>
                  <a:pt x="649" y="542"/>
                </a:lnTo>
                <a:lnTo>
                  <a:pt x="650" y="542"/>
                </a:lnTo>
                <a:lnTo>
                  <a:pt x="652" y="540"/>
                </a:lnTo>
                <a:lnTo>
                  <a:pt x="653" y="540"/>
                </a:lnTo>
                <a:lnTo>
                  <a:pt x="657" y="536"/>
                </a:lnTo>
                <a:lnTo>
                  <a:pt x="658" y="532"/>
                </a:lnTo>
                <a:lnTo>
                  <a:pt x="660" y="531"/>
                </a:lnTo>
                <a:lnTo>
                  <a:pt x="661" y="531"/>
                </a:lnTo>
                <a:lnTo>
                  <a:pt x="662" y="530"/>
                </a:lnTo>
                <a:lnTo>
                  <a:pt x="664" y="526"/>
                </a:lnTo>
                <a:lnTo>
                  <a:pt x="665" y="526"/>
                </a:lnTo>
                <a:lnTo>
                  <a:pt x="669" y="520"/>
                </a:lnTo>
                <a:lnTo>
                  <a:pt x="669" y="519"/>
                </a:lnTo>
                <a:lnTo>
                  <a:pt x="669" y="518"/>
                </a:lnTo>
                <a:lnTo>
                  <a:pt x="672" y="515"/>
                </a:lnTo>
                <a:lnTo>
                  <a:pt x="673" y="514"/>
                </a:lnTo>
                <a:lnTo>
                  <a:pt x="674" y="514"/>
                </a:lnTo>
                <a:lnTo>
                  <a:pt x="676" y="513"/>
                </a:lnTo>
                <a:lnTo>
                  <a:pt x="678" y="513"/>
                </a:lnTo>
                <a:lnTo>
                  <a:pt x="680" y="513"/>
                </a:lnTo>
                <a:lnTo>
                  <a:pt x="681" y="511"/>
                </a:lnTo>
                <a:lnTo>
                  <a:pt x="681" y="510"/>
                </a:lnTo>
                <a:lnTo>
                  <a:pt x="682" y="509"/>
                </a:lnTo>
                <a:lnTo>
                  <a:pt x="682" y="507"/>
                </a:lnTo>
                <a:lnTo>
                  <a:pt x="683" y="507"/>
                </a:lnTo>
                <a:lnTo>
                  <a:pt x="683" y="506"/>
                </a:lnTo>
                <a:lnTo>
                  <a:pt x="685" y="505"/>
                </a:lnTo>
                <a:lnTo>
                  <a:pt x="685" y="502"/>
                </a:lnTo>
                <a:lnTo>
                  <a:pt x="685" y="501"/>
                </a:lnTo>
                <a:lnTo>
                  <a:pt x="685" y="499"/>
                </a:lnTo>
                <a:lnTo>
                  <a:pt x="685" y="497"/>
                </a:lnTo>
                <a:lnTo>
                  <a:pt x="686" y="494"/>
                </a:lnTo>
                <a:lnTo>
                  <a:pt x="686" y="493"/>
                </a:lnTo>
                <a:lnTo>
                  <a:pt x="686" y="491"/>
                </a:lnTo>
                <a:lnTo>
                  <a:pt x="686" y="490"/>
                </a:lnTo>
                <a:lnTo>
                  <a:pt x="685" y="489"/>
                </a:lnTo>
                <a:lnTo>
                  <a:pt x="683" y="487"/>
                </a:lnTo>
                <a:lnTo>
                  <a:pt x="683" y="486"/>
                </a:lnTo>
                <a:lnTo>
                  <a:pt x="682" y="486"/>
                </a:lnTo>
                <a:lnTo>
                  <a:pt x="682" y="485"/>
                </a:lnTo>
                <a:lnTo>
                  <a:pt x="682" y="483"/>
                </a:lnTo>
                <a:lnTo>
                  <a:pt x="683" y="481"/>
                </a:lnTo>
                <a:lnTo>
                  <a:pt x="683" y="479"/>
                </a:lnTo>
                <a:lnTo>
                  <a:pt x="685" y="479"/>
                </a:lnTo>
                <a:lnTo>
                  <a:pt x="685" y="478"/>
                </a:lnTo>
                <a:lnTo>
                  <a:pt x="686" y="478"/>
                </a:lnTo>
                <a:lnTo>
                  <a:pt x="687" y="477"/>
                </a:lnTo>
                <a:lnTo>
                  <a:pt x="689" y="475"/>
                </a:lnTo>
                <a:lnTo>
                  <a:pt x="690" y="475"/>
                </a:lnTo>
                <a:lnTo>
                  <a:pt x="691" y="474"/>
                </a:lnTo>
                <a:lnTo>
                  <a:pt x="693" y="474"/>
                </a:lnTo>
                <a:lnTo>
                  <a:pt x="693" y="472"/>
                </a:lnTo>
                <a:lnTo>
                  <a:pt x="694" y="470"/>
                </a:lnTo>
                <a:lnTo>
                  <a:pt x="694" y="469"/>
                </a:lnTo>
                <a:lnTo>
                  <a:pt x="694" y="468"/>
                </a:lnTo>
                <a:lnTo>
                  <a:pt x="695" y="465"/>
                </a:lnTo>
                <a:lnTo>
                  <a:pt x="697" y="465"/>
                </a:lnTo>
                <a:lnTo>
                  <a:pt x="697" y="464"/>
                </a:lnTo>
                <a:lnTo>
                  <a:pt x="698" y="464"/>
                </a:lnTo>
                <a:lnTo>
                  <a:pt x="698" y="462"/>
                </a:lnTo>
                <a:lnTo>
                  <a:pt x="699" y="462"/>
                </a:lnTo>
                <a:lnTo>
                  <a:pt x="699" y="461"/>
                </a:lnTo>
                <a:lnTo>
                  <a:pt x="699" y="460"/>
                </a:lnTo>
                <a:lnTo>
                  <a:pt x="698" y="458"/>
                </a:lnTo>
                <a:lnTo>
                  <a:pt x="698" y="454"/>
                </a:lnTo>
                <a:lnTo>
                  <a:pt x="698" y="453"/>
                </a:lnTo>
                <a:lnTo>
                  <a:pt x="697" y="453"/>
                </a:lnTo>
                <a:lnTo>
                  <a:pt x="697" y="452"/>
                </a:lnTo>
                <a:lnTo>
                  <a:pt x="697" y="450"/>
                </a:lnTo>
                <a:lnTo>
                  <a:pt x="697" y="449"/>
                </a:lnTo>
                <a:lnTo>
                  <a:pt x="698" y="449"/>
                </a:lnTo>
                <a:lnTo>
                  <a:pt x="698" y="448"/>
                </a:lnTo>
                <a:lnTo>
                  <a:pt x="698" y="446"/>
                </a:lnTo>
                <a:lnTo>
                  <a:pt x="701" y="445"/>
                </a:lnTo>
                <a:lnTo>
                  <a:pt x="701" y="444"/>
                </a:lnTo>
                <a:lnTo>
                  <a:pt x="701" y="442"/>
                </a:lnTo>
                <a:lnTo>
                  <a:pt x="701" y="441"/>
                </a:lnTo>
                <a:lnTo>
                  <a:pt x="701" y="440"/>
                </a:lnTo>
                <a:lnTo>
                  <a:pt x="701" y="438"/>
                </a:lnTo>
                <a:lnTo>
                  <a:pt x="702" y="438"/>
                </a:lnTo>
                <a:lnTo>
                  <a:pt x="702" y="437"/>
                </a:lnTo>
                <a:lnTo>
                  <a:pt x="702" y="436"/>
                </a:lnTo>
                <a:lnTo>
                  <a:pt x="703" y="436"/>
                </a:lnTo>
                <a:lnTo>
                  <a:pt x="705" y="434"/>
                </a:lnTo>
                <a:lnTo>
                  <a:pt x="706" y="433"/>
                </a:lnTo>
                <a:lnTo>
                  <a:pt x="709" y="434"/>
                </a:lnTo>
                <a:lnTo>
                  <a:pt x="710" y="433"/>
                </a:lnTo>
                <a:lnTo>
                  <a:pt x="711" y="433"/>
                </a:lnTo>
                <a:lnTo>
                  <a:pt x="713" y="433"/>
                </a:lnTo>
                <a:lnTo>
                  <a:pt x="713" y="432"/>
                </a:lnTo>
                <a:lnTo>
                  <a:pt x="714" y="432"/>
                </a:lnTo>
                <a:lnTo>
                  <a:pt x="714" y="430"/>
                </a:lnTo>
                <a:lnTo>
                  <a:pt x="715" y="429"/>
                </a:lnTo>
                <a:lnTo>
                  <a:pt x="715" y="428"/>
                </a:lnTo>
                <a:lnTo>
                  <a:pt x="717" y="427"/>
                </a:lnTo>
                <a:lnTo>
                  <a:pt x="717" y="425"/>
                </a:lnTo>
                <a:lnTo>
                  <a:pt x="717" y="424"/>
                </a:lnTo>
                <a:lnTo>
                  <a:pt x="718" y="423"/>
                </a:lnTo>
                <a:lnTo>
                  <a:pt x="718" y="421"/>
                </a:lnTo>
                <a:lnTo>
                  <a:pt x="721" y="420"/>
                </a:lnTo>
                <a:lnTo>
                  <a:pt x="722" y="419"/>
                </a:lnTo>
                <a:lnTo>
                  <a:pt x="723" y="417"/>
                </a:lnTo>
                <a:lnTo>
                  <a:pt x="723" y="416"/>
                </a:lnTo>
                <a:lnTo>
                  <a:pt x="725" y="415"/>
                </a:lnTo>
                <a:lnTo>
                  <a:pt x="726" y="412"/>
                </a:lnTo>
                <a:lnTo>
                  <a:pt x="727" y="409"/>
                </a:lnTo>
                <a:lnTo>
                  <a:pt x="727" y="408"/>
                </a:lnTo>
                <a:lnTo>
                  <a:pt x="728" y="407"/>
                </a:lnTo>
                <a:lnTo>
                  <a:pt x="730" y="405"/>
                </a:lnTo>
                <a:lnTo>
                  <a:pt x="734" y="401"/>
                </a:lnTo>
                <a:lnTo>
                  <a:pt x="735" y="400"/>
                </a:lnTo>
                <a:lnTo>
                  <a:pt x="735" y="397"/>
                </a:lnTo>
                <a:lnTo>
                  <a:pt x="736" y="397"/>
                </a:lnTo>
                <a:lnTo>
                  <a:pt x="736" y="396"/>
                </a:lnTo>
                <a:lnTo>
                  <a:pt x="738" y="397"/>
                </a:lnTo>
                <a:lnTo>
                  <a:pt x="739" y="396"/>
                </a:lnTo>
                <a:lnTo>
                  <a:pt x="739" y="395"/>
                </a:lnTo>
                <a:lnTo>
                  <a:pt x="739" y="393"/>
                </a:lnTo>
                <a:lnTo>
                  <a:pt x="739" y="391"/>
                </a:lnTo>
                <a:lnTo>
                  <a:pt x="739" y="389"/>
                </a:lnTo>
                <a:lnTo>
                  <a:pt x="738" y="388"/>
                </a:lnTo>
                <a:lnTo>
                  <a:pt x="735" y="387"/>
                </a:lnTo>
                <a:lnTo>
                  <a:pt x="735" y="385"/>
                </a:lnTo>
                <a:lnTo>
                  <a:pt x="734" y="384"/>
                </a:lnTo>
                <a:lnTo>
                  <a:pt x="732" y="384"/>
                </a:lnTo>
                <a:lnTo>
                  <a:pt x="731" y="383"/>
                </a:lnTo>
                <a:lnTo>
                  <a:pt x="731" y="382"/>
                </a:lnTo>
                <a:lnTo>
                  <a:pt x="730" y="382"/>
                </a:lnTo>
                <a:lnTo>
                  <a:pt x="730" y="380"/>
                </a:lnTo>
                <a:lnTo>
                  <a:pt x="727" y="376"/>
                </a:lnTo>
                <a:lnTo>
                  <a:pt x="726" y="375"/>
                </a:lnTo>
                <a:lnTo>
                  <a:pt x="725" y="374"/>
                </a:lnTo>
                <a:lnTo>
                  <a:pt x="725" y="372"/>
                </a:lnTo>
                <a:lnTo>
                  <a:pt x="725" y="371"/>
                </a:lnTo>
                <a:lnTo>
                  <a:pt x="725" y="370"/>
                </a:lnTo>
                <a:lnTo>
                  <a:pt x="725" y="368"/>
                </a:lnTo>
                <a:lnTo>
                  <a:pt x="723" y="367"/>
                </a:lnTo>
                <a:lnTo>
                  <a:pt x="723" y="366"/>
                </a:lnTo>
                <a:lnTo>
                  <a:pt x="722" y="364"/>
                </a:lnTo>
                <a:lnTo>
                  <a:pt x="721" y="364"/>
                </a:lnTo>
                <a:lnTo>
                  <a:pt x="721" y="363"/>
                </a:lnTo>
                <a:lnTo>
                  <a:pt x="721" y="362"/>
                </a:lnTo>
                <a:lnTo>
                  <a:pt x="722" y="362"/>
                </a:lnTo>
                <a:lnTo>
                  <a:pt x="722" y="363"/>
                </a:lnTo>
                <a:lnTo>
                  <a:pt x="723" y="362"/>
                </a:lnTo>
                <a:lnTo>
                  <a:pt x="725" y="362"/>
                </a:lnTo>
                <a:lnTo>
                  <a:pt x="725" y="358"/>
                </a:lnTo>
                <a:lnTo>
                  <a:pt x="725" y="356"/>
                </a:lnTo>
                <a:lnTo>
                  <a:pt x="725" y="355"/>
                </a:lnTo>
                <a:lnTo>
                  <a:pt x="725" y="354"/>
                </a:lnTo>
                <a:lnTo>
                  <a:pt x="723" y="352"/>
                </a:lnTo>
                <a:lnTo>
                  <a:pt x="722" y="352"/>
                </a:lnTo>
                <a:lnTo>
                  <a:pt x="722" y="351"/>
                </a:lnTo>
                <a:lnTo>
                  <a:pt x="723" y="351"/>
                </a:lnTo>
                <a:lnTo>
                  <a:pt x="723" y="350"/>
                </a:lnTo>
                <a:lnTo>
                  <a:pt x="725" y="350"/>
                </a:lnTo>
                <a:lnTo>
                  <a:pt x="725" y="346"/>
                </a:lnTo>
                <a:lnTo>
                  <a:pt x="725" y="344"/>
                </a:lnTo>
                <a:lnTo>
                  <a:pt x="725" y="343"/>
                </a:lnTo>
                <a:lnTo>
                  <a:pt x="725" y="342"/>
                </a:lnTo>
                <a:lnTo>
                  <a:pt x="723" y="339"/>
                </a:lnTo>
                <a:lnTo>
                  <a:pt x="723" y="338"/>
                </a:lnTo>
                <a:lnTo>
                  <a:pt x="723" y="337"/>
                </a:lnTo>
                <a:lnTo>
                  <a:pt x="721" y="337"/>
                </a:lnTo>
                <a:lnTo>
                  <a:pt x="721" y="335"/>
                </a:lnTo>
                <a:lnTo>
                  <a:pt x="719" y="335"/>
                </a:lnTo>
                <a:lnTo>
                  <a:pt x="719" y="334"/>
                </a:lnTo>
                <a:lnTo>
                  <a:pt x="719" y="333"/>
                </a:lnTo>
                <a:lnTo>
                  <a:pt x="719" y="331"/>
                </a:lnTo>
                <a:lnTo>
                  <a:pt x="719" y="330"/>
                </a:lnTo>
                <a:lnTo>
                  <a:pt x="718" y="330"/>
                </a:lnTo>
                <a:lnTo>
                  <a:pt x="718" y="329"/>
                </a:lnTo>
                <a:lnTo>
                  <a:pt x="717" y="329"/>
                </a:lnTo>
                <a:lnTo>
                  <a:pt x="715" y="329"/>
                </a:lnTo>
                <a:lnTo>
                  <a:pt x="714" y="327"/>
                </a:lnTo>
                <a:lnTo>
                  <a:pt x="714" y="326"/>
                </a:lnTo>
                <a:lnTo>
                  <a:pt x="713" y="326"/>
                </a:lnTo>
                <a:lnTo>
                  <a:pt x="713" y="325"/>
                </a:lnTo>
                <a:lnTo>
                  <a:pt x="713" y="323"/>
                </a:lnTo>
                <a:lnTo>
                  <a:pt x="713" y="322"/>
                </a:lnTo>
                <a:lnTo>
                  <a:pt x="711" y="322"/>
                </a:lnTo>
                <a:lnTo>
                  <a:pt x="710" y="322"/>
                </a:lnTo>
                <a:lnTo>
                  <a:pt x="707" y="318"/>
                </a:lnTo>
                <a:lnTo>
                  <a:pt x="707" y="317"/>
                </a:lnTo>
                <a:lnTo>
                  <a:pt x="709" y="314"/>
                </a:lnTo>
                <a:lnTo>
                  <a:pt x="710" y="310"/>
                </a:lnTo>
                <a:lnTo>
                  <a:pt x="710" y="309"/>
                </a:lnTo>
                <a:lnTo>
                  <a:pt x="711" y="306"/>
                </a:lnTo>
                <a:lnTo>
                  <a:pt x="713" y="303"/>
                </a:lnTo>
                <a:lnTo>
                  <a:pt x="713" y="302"/>
                </a:lnTo>
                <a:lnTo>
                  <a:pt x="714" y="302"/>
                </a:lnTo>
                <a:lnTo>
                  <a:pt x="715" y="301"/>
                </a:lnTo>
                <a:lnTo>
                  <a:pt x="717" y="299"/>
                </a:lnTo>
                <a:lnTo>
                  <a:pt x="718" y="299"/>
                </a:lnTo>
                <a:lnTo>
                  <a:pt x="721" y="298"/>
                </a:lnTo>
                <a:lnTo>
                  <a:pt x="722" y="298"/>
                </a:lnTo>
                <a:lnTo>
                  <a:pt x="723" y="298"/>
                </a:lnTo>
                <a:lnTo>
                  <a:pt x="725" y="298"/>
                </a:lnTo>
                <a:lnTo>
                  <a:pt x="726" y="295"/>
                </a:lnTo>
                <a:lnTo>
                  <a:pt x="727" y="295"/>
                </a:lnTo>
                <a:lnTo>
                  <a:pt x="728" y="294"/>
                </a:lnTo>
                <a:lnTo>
                  <a:pt x="730" y="294"/>
                </a:lnTo>
                <a:lnTo>
                  <a:pt x="732" y="294"/>
                </a:lnTo>
                <a:lnTo>
                  <a:pt x="734" y="294"/>
                </a:lnTo>
                <a:lnTo>
                  <a:pt x="735" y="294"/>
                </a:lnTo>
                <a:lnTo>
                  <a:pt x="736" y="295"/>
                </a:lnTo>
                <a:lnTo>
                  <a:pt x="738" y="297"/>
                </a:lnTo>
                <a:lnTo>
                  <a:pt x="739" y="298"/>
                </a:lnTo>
                <a:lnTo>
                  <a:pt x="744" y="299"/>
                </a:lnTo>
                <a:lnTo>
                  <a:pt x="746" y="301"/>
                </a:lnTo>
                <a:lnTo>
                  <a:pt x="747" y="301"/>
                </a:lnTo>
                <a:lnTo>
                  <a:pt x="748" y="301"/>
                </a:lnTo>
                <a:lnTo>
                  <a:pt x="750" y="299"/>
                </a:lnTo>
                <a:lnTo>
                  <a:pt x="750" y="298"/>
                </a:lnTo>
                <a:lnTo>
                  <a:pt x="750" y="295"/>
                </a:lnTo>
                <a:lnTo>
                  <a:pt x="751" y="294"/>
                </a:lnTo>
                <a:lnTo>
                  <a:pt x="752" y="292"/>
                </a:lnTo>
                <a:lnTo>
                  <a:pt x="754" y="290"/>
                </a:lnTo>
                <a:lnTo>
                  <a:pt x="756" y="290"/>
                </a:lnTo>
                <a:lnTo>
                  <a:pt x="758" y="289"/>
                </a:lnTo>
                <a:lnTo>
                  <a:pt x="736" y="290"/>
                </a:lnTo>
                <a:lnTo>
                  <a:pt x="735" y="290"/>
                </a:lnTo>
                <a:lnTo>
                  <a:pt x="735" y="289"/>
                </a:lnTo>
                <a:lnTo>
                  <a:pt x="735" y="286"/>
                </a:lnTo>
                <a:lnTo>
                  <a:pt x="736" y="282"/>
                </a:lnTo>
                <a:lnTo>
                  <a:pt x="736" y="281"/>
                </a:lnTo>
                <a:lnTo>
                  <a:pt x="736" y="280"/>
                </a:lnTo>
                <a:lnTo>
                  <a:pt x="736" y="278"/>
                </a:lnTo>
                <a:lnTo>
                  <a:pt x="736" y="277"/>
                </a:lnTo>
                <a:lnTo>
                  <a:pt x="738" y="273"/>
                </a:lnTo>
                <a:lnTo>
                  <a:pt x="739" y="272"/>
                </a:lnTo>
                <a:lnTo>
                  <a:pt x="739" y="270"/>
                </a:lnTo>
                <a:lnTo>
                  <a:pt x="740" y="269"/>
                </a:lnTo>
                <a:lnTo>
                  <a:pt x="740" y="268"/>
                </a:lnTo>
                <a:lnTo>
                  <a:pt x="742" y="266"/>
                </a:lnTo>
                <a:lnTo>
                  <a:pt x="742" y="262"/>
                </a:lnTo>
                <a:lnTo>
                  <a:pt x="742" y="261"/>
                </a:lnTo>
                <a:lnTo>
                  <a:pt x="740" y="260"/>
                </a:lnTo>
                <a:lnTo>
                  <a:pt x="740" y="258"/>
                </a:lnTo>
                <a:lnTo>
                  <a:pt x="739" y="258"/>
                </a:lnTo>
                <a:lnTo>
                  <a:pt x="736" y="258"/>
                </a:lnTo>
                <a:lnTo>
                  <a:pt x="734" y="257"/>
                </a:lnTo>
                <a:lnTo>
                  <a:pt x="732" y="256"/>
                </a:lnTo>
                <a:lnTo>
                  <a:pt x="732" y="254"/>
                </a:lnTo>
                <a:lnTo>
                  <a:pt x="732" y="253"/>
                </a:lnTo>
                <a:lnTo>
                  <a:pt x="732" y="252"/>
                </a:lnTo>
                <a:lnTo>
                  <a:pt x="734" y="252"/>
                </a:lnTo>
                <a:lnTo>
                  <a:pt x="735" y="250"/>
                </a:lnTo>
                <a:lnTo>
                  <a:pt x="736" y="249"/>
                </a:lnTo>
                <a:lnTo>
                  <a:pt x="736" y="248"/>
                </a:lnTo>
                <a:lnTo>
                  <a:pt x="736" y="247"/>
                </a:lnTo>
                <a:lnTo>
                  <a:pt x="736" y="245"/>
                </a:lnTo>
                <a:lnTo>
                  <a:pt x="736" y="243"/>
                </a:lnTo>
                <a:lnTo>
                  <a:pt x="738" y="241"/>
                </a:lnTo>
                <a:lnTo>
                  <a:pt x="738" y="239"/>
                </a:lnTo>
                <a:lnTo>
                  <a:pt x="738" y="236"/>
                </a:lnTo>
                <a:lnTo>
                  <a:pt x="738" y="235"/>
                </a:lnTo>
                <a:lnTo>
                  <a:pt x="740" y="233"/>
                </a:lnTo>
                <a:lnTo>
                  <a:pt x="742" y="232"/>
                </a:lnTo>
                <a:lnTo>
                  <a:pt x="743" y="232"/>
                </a:lnTo>
                <a:lnTo>
                  <a:pt x="743" y="231"/>
                </a:lnTo>
                <a:lnTo>
                  <a:pt x="744" y="229"/>
                </a:lnTo>
                <a:lnTo>
                  <a:pt x="746" y="227"/>
                </a:lnTo>
                <a:lnTo>
                  <a:pt x="746" y="225"/>
                </a:lnTo>
                <a:lnTo>
                  <a:pt x="748" y="224"/>
                </a:lnTo>
                <a:lnTo>
                  <a:pt x="750" y="221"/>
                </a:lnTo>
                <a:lnTo>
                  <a:pt x="751" y="220"/>
                </a:lnTo>
                <a:lnTo>
                  <a:pt x="756" y="220"/>
                </a:lnTo>
                <a:lnTo>
                  <a:pt x="758" y="219"/>
                </a:lnTo>
                <a:lnTo>
                  <a:pt x="759" y="217"/>
                </a:lnTo>
                <a:lnTo>
                  <a:pt x="760" y="213"/>
                </a:lnTo>
                <a:lnTo>
                  <a:pt x="760" y="212"/>
                </a:lnTo>
                <a:lnTo>
                  <a:pt x="763" y="208"/>
                </a:lnTo>
                <a:lnTo>
                  <a:pt x="764" y="205"/>
                </a:lnTo>
                <a:lnTo>
                  <a:pt x="766" y="204"/>
                </a:lnTo>
                <a:lnTo>
                  <a:pt x="767" y="203"/>
                </a:lnTo>
                <a:lnTo>
                  <a:pt x="770" y="202"/>
                </a:lnTo>
                <a:lnTo>
                  <a:pt x="770" y="200"/>
                </a:lnTo>
                <a:lnTo>
                  <a:pt x="770" y="199"/>
                </a:lnTo>
                <a:lnTo>
                  <a:pt x="771" y="196"/>
                </a:lnTo>
                <a:lnTo>
                  <a:pt x="771" y="194"/>
                </a:lnTo>
                <a:lnTo>
                  <a:pt x="772" y="192"/>
                </a:lnTo>
                <a:lnTo>
                  <a:pt x="775" y="191"/>
                </a:lnTo>
                <a:lnTo>
                  <a:pt x="776" y="190"/>
                </a:lnTo>
                <a:lnTo>
                  <a:pt x="779" y="187"/>
                </a:lnTo>
                <a:lnTo>
                  <a:pt x="783" y="183"/>
                </a:lnTo>
                <a:lnTo>
                  <a:pt x="784" y="182"/>
                </a:lnTo>
                <a:lnTo>
                  <a:pt x="785" y="180"/>
                </a:lnTo>
                <a:lnTo>
                  <a:pt x="785" y="179"/>
                </a:lnTo>
                <a:lnTo>
                  <a:pt x="787" y="178"/>
                </a:lnTo>
                <a:lnTo>
                  <a:pt x="787" y="176"/>
                </a:lnTo>
                <a:lnTo>
                  <a:pt x="787" y="175"/>
                </a:lnTo>
                <a:lnTo>
                  <a:pt x="785" y="174"/>
                </a:lnTo>
                <a:lnTo>
                  <a:pt x="784" y="171"/>
                </a:lnTo>
                <a:lnTo>
                  <a:pt x="783" y="168"/>
                </a:lnTo>
                <a:lnTo>
                  <a:pt x="780" y="164"/>
                </a:lnTo>
                <a:lnTo>
                  <a:pt x="780" y="163"/>
                </a:lnTo>
                <a:lnTo>
                  <a:pt x="781" y="159"/>
                </a:lnTo>
                <a:lnTo>
                  <a:pt x="783" y="157"/>
                </a:lnTo>
                <a:lnTo>
                  <a:pt x="783" y="155"/>
                </a:lnTo>
                <a:lnTo>
                  <a:pt x="785" y="153"/>
                </a:lnTo>
                <a:lnTo>
                  <a:pt x="787" y="153"/>
                </a:lnTo>
                <a:lnTo>
                  <a:pt x="787" y="151"/>
                </a:lnTo>
                <a:lnTo>
                  <a:pt x="788" y="146"/>
                </a:lnTo>
                <a:lnTo>
                  <a:pt x="788" y="145"/>
                </a:lnTo>
                <a:lnTo>
                  <a:pt x="788" y="141"/>
                </a:lnTo>
                <a:lnTo>
                  <a:pt x="789" y="139"/>
                </a:lnTo>
                <a:lnTo>
                  <a:pt x="789" y="138"/>
                </a:lnTo>
                <a:lnTo>
                  <a:pt x="792" y="135"/>
                </a:lnTo>
                <a:lnTo>
                  <a:pt x="792" y="133"/>
                </a:lnTo>
                <a:lnTo>
                  <a:pt x="795" y="127"/>
                </a:lnTo>
                <a:lnTo>
                  <a:pt x="795" y="126"/>
                </a:lnTo>
                <a:lnTo>
                  <a:pt x="795" y="123"/>
                </a:lnTo>
                <a:lnTo>
                  <a:pt x="796" y="121"/>
                </a:lnTo>
                <a:lnTo>
                  <a:pt x="796" y="119"/>
                </a:lnTo>
                <a:lnTo>
                  <a:pt x="799" y="118"/>
                </a:lnTo>
                <a:lnTo>
                  <a:pt x="800" y="115"/>
                </a:lnTo>
                <a:lnTo>
                  <a:pt x="801" y="112"/>
                </a:lnTo>
                <a:lnTo>
                  <a:pt x="803" y="108"/>
                </a:lnTo>
                <a:lnTo>
                  <a:pt x="804" y="106"/>
                </a:lnTo>
                <a:lnTo>
                  <a:pt x="805" y="104"/>
                </a:lnTo>
                <a:lnTo>
                  <a:pt x="807" y="102"/>
                </a:lnTo>
                <a:lnTo>
                  <a:pt x="807" y="100"/>
                </a:lnTo>
                <a:lnTo>
                  <a:pt x="805" y="97"/>
                </a:lnTo>
                <a:lnTo>
                  <a:pt x="804" y="93"/>
                </a:lnTo>
                <a:lnTo>
                  <a:pt x="803" y="92"/>
                </a:lnTo>
                <a:lnTo>
                  <a:pt x="803" y="90"/>
                </a:lnTo>
                <a:lnTo>
                  <a:pt x="801" y="90"/>
                </a:lnTo>
                <a:lnTo>
                  <a:pt x="796" y="88"/>
                </a:lnTo>
                <a:lnTo>
                  <a:pt x="795" y="88"/>
                </a:lnTo>
                <a:lnTo>
                  <a:pt x="795" y="86"/>
                </a:lnTo>
                <a:lnTo>
                  <a:pt x="792" y="84"/>
                </a:lnTo>
                <a:lnTo>
                  <a:pt x="791" y="82"/>
                </a:lnTo>
                <a:lnTo>
                  <a:pt x="787" y="80"/>
                </a:lnTo>
                <a:lnTo>
                  <a:pt x="779" y="73"/>
                </a:lnTo>
                <a:lnTo>
                  <a:pt x="776" y="71"/>
                </a:lnTo>
                <a:lnTo>
                  <a:pt x="776" y="69"/>
                </a:lnTo>
                <a:lnTo>
                  <a:pt x="776" y="68"/>
                </a:lnTo>
                <a:lnTo>
                  <a:pt x="777" y="68"/>
                </a:lnTo>
                <a:lnTo>
                  <a:pt x="779" y="68"/>
                </a:lnTo>
                <a:lnTo>
                  <a:pt x="780" y="68"/>
                </a:lnTo>
                <a:lnTo>
                  <a:pt x="783" y="69"/>
                </a:lnTo>
                <a:lnTo>
                  <a:pt x="785" y="72"/>
                </a:lnTo>
                <a:lnTo>
                  <a:pt x="788" y="72"/>
                </a:lnTo>
                <a:lnTo>
                  <a:pt x="789" y="73"/>
                </a:lnTo>
                <a:lnTo>
                  <a:pt x="791" y="73"/>
                </a:lnTo>
                <a:lnTo>
                  <a:pt x="792" y="72"/>
                </a:lnTo>
                <a:lnTo>
                  <a:pt x="796" y="69"/>
                </a:lnTo>
                <a:lnTo>
                  <a:pt x="797" y="67"/>
                </a:lnTo>
                <a:lnTo>
                  <a:pt x="801" y="65"/>
                </a:lnTo>
                <a:lnTo>
                  <a:pt x="803" y="64"/>
                </a:lnTo>
                <a:lnTo>
                  <a:pt x="805" y="64"/>
                </a:lnTo>
                <a:lnTo>
                  <a:pt x="807" y="64"/>
                </a:lnTo>
                <a:lnTo>
                  <a:pt x="809" y="65"/>
                </a:lnTo>
                <a:lnTo>
                  <a:pt x="809" y="67"/>
                </a:lnTo>
                <a:lnTo>
                  <a:pt x="812" y="71"/>
                </a:lnTo>
                <a:lnTo>
                  <a:pt x="813" y="71"/>
                </a:lnTo>
                <a:lnTo>
                  <a:pt x="815" y="72"/>
                </a:lnTo>
                <a:lnTo>
                  <a:pt x="816" y="72"/>
                </a:lnTo>
                <a:lnTo>
                  <a:pt x="817" y="71"/>
                </a:lnTo>
                <a:lnTo>
                  <a:pt x="817" y="69"/>
                </a:lnTo>
                <a:lnTo>
                  <a:pt x="820" y="64"/>
                </a:lnTo>
                <a:lnTo>
                  <a:pt x="821" y="63"/>
                </a:lnTo>
                <a:lnTo>
                  <a:pt x="824" y="61"/>
                </a:lnTo>
                <a:lnTo>
                  <a:pt x="828" y="59"/>
                </a:lnTo>
                <a:lnTo>
                  <a:pt x="830" y="57"/>
                </a:lnTo>
                <a:lnTo>
                  <a:pt x="832" y="56"/>
                </a:lnTo>
                <a:lnTo>
                  <a:pt x="833" y="55"/>
                </a:lnTo>
                <a:lnTo>
                  <a:pt x="834" y="53"/>
                </a:lnTo>
                <a:lnTo>
                  <a:pt x="836" y="52"/>
                </a:lnTo>
                <a:lnTo>
                  <a:pt x="834" y="49"/>
                </a:lnTo>
                <a:lnTo>
                  <a:pt x="834" y="45"/>
                </a:lnTo>
                <a:lnTo>
                  <a:pt x="832" y="41"/>
                </a:lnTo>
                <a:lnTo>
                  <a:pt x="832" y="40"/>
                </a:lnTo>
                <a:lnTo>
                  <a:pt x="832" y="39"/>
                </a:lnTo>
                <a:lnTo>
                  <a:pt x="833" y="37"/>
                </a:lnTo>
                <a:lnTo>
                  <a:pt x="837" y="37"/>
                </a:lnTo>
                <a:lnTo>
                  <a:pt x="838" y="37"/>
                </a:lnTo>
                <a:lnTo>
                  <a:pt x="840" y="36"/>
                </a:lnTo>
                <a:lnTo>
                  <a:pt x="842" y="35"/>
                </a:lnTo>
                <a:lnTo>
                  <a:pt x="846" y="35"/>
                </a:lnTo>
                <a:lnTo>
                  <a:pt x="848" y="33"/>
                </a:lnTo>
                <a:lnTo>
                  <a:pt x="849" y="33"/>
                </a:lnTo>
                <a:lnTo>
                  <a:pt x="850" y="32"/>
                </a:lnTo>
                <a:lnTo>
                  <a:pt x="852" y="31"/>
                </a:lnTo>
                <a:lnTo>
                  <a:pt x="853" y="28"/>
                </a:lnTo>
                <a:lnTo>
                  <a:pt x="854" y="27"/>
                </a:lnTo>
                <a:lnTo>
                  <a:pt x="856" y="26"/>
                </a:lnTo>
                <a:lnTo>
                  <a:pt x="860" y="24"/>
                </a:lnTo>
                <a:lnTo>
                  <a:pt x="864" y="20"/>
                </a:lnTo>
                <a:lnTo>
                  <a:pt x="865" y="20"/>
                </a:lnTo>
                <a:lnTo>
                  <a:pt x="868" y="19"/>
                </a:lnTo>
                <a:lnTo>
                  <a:pt x="869" y="19"/>
                </a:lnTo>
                <a:lnTo>
                  <a:pt x="870" y="16"/>
                </a:lnTo>
                <a:lnTo>
                  <a:pt x="874" y="11"/>
                </a:lnTo>
                <a:lnTo>
                  <a:pt x="877" y="10"/>
                </a:lnTo>
                <a:lnTo>
                  <a:pt x="878" y="8"/>
                </a:lnTo>
                <a:lnTo>
                  <a:pt x="881" y="7"/>
                </a:lnTo>
                <a:lnTo>
                  <a:pt x="883" y="6"/>
                </a:lnTo>
                <a:lnTo>
                  <a:pt x="886" y="6"/>
                </a:lnTo>
                <a:lnTo>
                  <a:pt x="887" y="10"/>
                </a:lnTo>
                <a:lnTo>
                  <a:pt x="889" y="11"/>
                </a:lnTo>
                <a:lnTo>
                  <a:pt x="890" y="11"/>
                </a:lnTo>
                <a:lnTo>
                  <a:pt x="894" y="11"/>
                </a:lnTo>
                <a:lnTo>
                  <a:pt x="895" y="11"/>
                </a:lnTo>
                <a:lnTo>
                  <a:pt x="897" y="12"/>
                </a:lnTo>
                <a:lnTo>
                  <a:pt x="898" y="12"/>
                </a:lnTo>
                <a:lnTo>
                  <a:pt x="899" y="14"/>
                </a:lnTo>
                <a:lnTo>
                  <a:pt x="901" y="28"/>
                </a:lnTo>
                <a:lnTo>
                  <a:pt x="901" y="29"/>
                </a:lnTo>
                <a:lnTo>
                  <a:pt x="902" y="31"/>
                </a:lnTo>
                <a:lnTo>
                  <a:pt x="903" y="32"/>
                </a:lnTo>
                <a:lnTo>
                  <a:pt x="903" y="33"/>
                </a:lnTo>
                <a:lnTo>
                  <a:pt x="906" y="35"/>
                </a:lnTo>
                <a:lnTo>
                  <a:pt x="910" y="37"/>
                </a:lnTo>
                <a:lnTo>
                  <a:pt x="913" y="39"/>
                </a:lnTo>
                <a:lnTo>
                  <a:pt x="914" y="39"/>
                </a:lnTo>
                <a:lnTo>
                  <a:pt x="915" y="40"/>
                </a:lnTo>
                <a:lnTo>
                  <a:pt x="918" y="44"/>
                </a:lnTo>
                <a:lnTo>
                  <a:pt x="919" y="45"/>
                </a:lnTo>
                <a:lnTo>
                  <a:pt x="920" y="48"/>
                </a:lnTo>
                <a:lnTo>
                  <a:pt x="920" y="49"/>
                </a:lnTo>
                <a:lnTo>
                  <a:pt x="922" y="51"/>
                </a:lnTo>
                <a:lnTo>
                  <a:pt x="922" y="55"/>
                </a:lnTo>
                <a:lnTo>
                  <a:pt x="923" y="55"/>
                </a:lnTo>
                <a:lnTo>
                  <a:pt x="923" y="56"/>
                </a:lnTo>
                <a:lnTo>
                  <a:pt x="924" y="56"/>
                </a:lnTo>
                <a:lnTo>
                  <a:pt x="927" y="55"/>
                </a:lnTo>
                <a:lnTo>
                  <a:pt x="928" y="55"/>
                </a:lnTo>
                <a:lnTo>
                  <a:pt x="930" y="55"/>
                </a:lnTo>
                <a:lnTo>
                  <a:pt x="931" y="55"/>
                </a:lnTo>
                <a:lnTo>
                  <a:pt x="932" y="55"/>
                </a:lnTo>
                <a:lnTo>
                  <a:pt x="934" y="56"/>
                </a:lnTo>
                <a:lnTo>
                  <a:pt x="936" y="56"/>
                </a:lnTo>
                <a:lnTo>
                  <a:pt x="938" y="55"/>
                </a:lnTo>
                <a:lnTo>
                  <a:pt x="940" y="53"/>
                </a:lnTo>
                <a:lnTo>
                  <a:pt x="943" y="52"/>
                </a:lnTo>
                <a:lnTo>
                  <a:pt x="944" y="52"/>
                </a:lnTo>
                <a:lnTo>
                  <a:pt x="946" y="52"/>
                </a:lnTo>
                <a:lnTo>
                  <a:pt x="947" y="53"/>
                </a:lnTo>
                <a:lnTo>
                  <a:pt x="951" y="57"/>
                </a:lnTo>
                <a:lnTo>
                  <a:pt x="952" y="59"/>
                </a:lnTo>
                <a:lnTo>
                  <a:pt x="954" y="61"/>
                </a:lnTo>
                <a:lnTo>
                  <a:pt x="955" y="63"/>
                </a:lnTo>
                <a:lnTo>
                  <a:pt x="956" y="64"/>
                </a:lnTo>
                <a:lnTo>
                  <a:pt x="958" y="65"/>
                </a:lnTo>
                <a:lnTo>
                  <a:pt x="959" y="65"/>
                </a:lnTo>
                <a:lnTo>
                  <a:pt x="959" y="64"/>
                </a:lnTo>
                <a:lnTo>
                  <a:pt x="962" y="61"/>
                </a:lnTo>
                <a:lnTo>
                  <a:pt x="963" y="60"/>
                </a:lnTo>
                <a:lnTo>
                  <a:pt x="967" y="59"/>
                </a:lnTo>
                <a:lnTo>
                  <a:pt x="969" y="57"/>
                </a:lnTo>
                <a:lnTo>
                  <a:pt x="971" y="57"/>
                </a:lnTo>
                <a:lnTo>
                  <a:pt x="972" y="57"/>
                </a:lnTo>
                <a:lnTo>
                  <a:pt x="975" y="59"/>
                </a:lnTo>
                <a:lnTo>
                  <a:pt x="979" y="63"/>
                </a:lnTo>
                <a:lnTo>
                  <a:pt x="981" y="65"/>
                </a:lnTo>
                <a:lnTo>
                  <a:pt x="984" y="64"/>
                </a:lnTo>
                <a:lnTo>
                  <a:pt x="987" y="63"/>
                </a:lnTo>
                <a:lnTo>
                  <a:pt x="989" y="61"/>
                </a:lnTo>
                <a:lnTo>
                  <a:pt x="991" y="61"/>
                </a:lnTo>
                <a:lnTo>
                  <a:pt x="992" y="60"/>
                </a:lnTo>
                <a:lnTo>
                  <a:pt x="993" y="59"/>
                </a:lnTo>
                <a:lnTo>
                  <a:pt x="995" y="53"/>
                </a:lnTo>
                <a:lnTo>
                  <a:pt x="997" y="51"/>
                </a:lnTo>
                <a:lnTo>
                  <a:pt x="999" y="48"/>
                </a:lnTo>
                <a:lnTo>
                  <a:pt x="1000" y="44"/>
                </a:lnTo>
                <a:lnTo>
                  <a:pt x="1001" y="40"/>
                </a:lnTo>
                <a:lnTo>
                  <a:pt x="1003" y="36"/>
                </a:lnTo>
                <a:lnTo>
                  <a:pt x="1004" y="33"/>
                </a:lnTo>
                <a:lnTo>
                  <a:pt x="1004" y="32"/>
                </a:lnTo>
                <a:lnTo>
                  <a:pt x="1007" y="31"/>
                </a:lnTo>
                <a:lnTo>
                  <a:pt x="1008" y="29"/>
                </a:lnTo>
                <a:lnTo>
                  <a:pt x="1008" y="28"/>
                </a:lnTo>
                <a:lnTo>
                  <a:pt x="1009" y="27"/>
                </a:lnTo>
                <a:lnTo>
                  <a:pt x="1009" y="26"/>
                </a:lnTo>
                <a:lnTo>
                  <a:pt x="1009" y="24"/>
                </a:lnTo>
                <a:lnTo>
                  <a:pt x="1008" y="23"/>
                </a:lnTo>
                <a:lnTo>
                  <a:pt x="1008" y="22"/>
                </a:lnTo>
                <a:lnTo>
                  <a:pt x="1008" y="20"/>
                </a:lnTo>
                <a:lnTo>
                  <a:pt x="1008" y="19"/>
                </a:lnTo>
                <a:lnTo>
                  <a:pt x="1009" y="18"/>
                </a:lnTo>
                <a:lnTo>
                  <a:pt x="1010" y="15"/>
                </a:lnTo>
                <a:lnTo>
                  <a:pt x="1010" y="12"/>
                </a:lnTo>
                <a:lnTo>
                  <a:pt x="1012" y="11"/>
                </a:lnTo>
                <a:lnTo>
                  <a:pt x="1013" y="8"/>
                </a:lnTo>
                <a:lnTo>
                  <a:pt x="1016" y="6"/>
                </a:lnTo>
                <a:lnTo>
                  <a:pt x="1016" y="4"/>
                </a:lnTo>
                <a:lnTo>
                  <a:pt x="1018" y="3"/>
                </a:lnTo>
                <a:lnTo>
                  <a:pt x="1021" y="2"/>
                </a:lnTo>
                <a:lnTo>
                  <a:pt x="1024" y="2"/>
                </a:lnTo>
                <a:lnTo>
                  <a:pt x="1025" y="0"/>
                </a:lnTo>
                <a:lnTo>
                  <a:pt x="1025" y="2"/>
                </a:lnTo>
                <a:lnTo>
                  <a:pt x="1025" y="7"/>
                </a:lnTo>
                <a:lnTo>
                  <a:pt x="1026" y="11"/>
                </a:lnTo>
                <a:lnTo>
                  <a:pt x="1026" y="12"/>
                </a:lnTo>
                <a:lnTo>
                  <a:pt x="1026" y="23"/>
                </a:lnTo>
                <a:lnTo>
                  <a:pt x="1029" y="43"/>
                </a:lnTo>
                <a:lnTo>
                  <a:pt x="1029" y="48"/>
                </a:lnTo>
                <a:lnTo>
                  <a:pt x="1030" y="56"/>
                </a:lnTo>
                <a:lnTo>
                  <a:pt x="1030" y="59"/>
                </a:lnTo>
                <a:lnTo>
                  <a:pt x="1030" y="6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2123728" y="2276872"/>
            <a:ext cx="1657325" cy="3256611"/>
          </a:xfrm>
          <a:custGeom>
            <a:avLst/>
            <a:gdLst>
              <a:gd name="T0" fmla="*/ 1040 w 1285"/>
              <a:gd name="T1" fmla="*/ 248 h 2525"/>
              <a:gd name="T2" fmla="*/ 1058 w 1285"/>
              <a:gd name="T3" fmla="*/ 548 h 2525"/>
              <a:gd name="T4" fmla="*/ 1071 w 1285"/>
              <a:gd name="T5" fmla="*/ 862 h 2525"/>
              <a:gd name="T6" fmla="*/ 1079 w 1285"/>
              <a:gd name="T7" fmla="*/ 1082 h 2525"/>
              <a:gd name="T8" fmla="*/ 1089 w 1285"/>
              <a:gd name="T9" fmla="*/ 1361 h 2525"/>
              <a:gd name="T10" fmla="*/ 1097 w 1285"/>
              <a:gd name="T11" fmla="*/ 1566 h 2525"/>
              <a:gd name="T12" fmla="*/ 1110 w 1285"/>
              <a:gd name="T13" fmla="*/ 1700 h 2525"/>
              <a:gd name="T14" fmla="*/ 1101 w 1285"/>
              <a:gd name="T15" fmla="*/ 1783 h 2525"/>
              <a:gd name="T16" fmla="*/ 1095 w 1285"/>
              <a:gd name="T17" fmla="*/ 1877 h 2525"/>
              <a:gd name="T18" fmla="*/ 1136 w 1285"/>
              <a:gd name="T19" fmla="*/ 1930 h 2525"/>
              <a:gd name="T20" fmla="*/ 1164 w 1285"/>
              <a:gd name="T21" fmla="*/ 1975 h 2525"/>
              <a:gd name="T22" fmla="*/ 1216 w 1285"/>
              <a:gd name="T23" fmla="*/ 2027 h 2525"/>
              <a:gd name="T24" fmla="*/ 1200 w 1285"/>
              <a:gd name="T25" fmla="*/ 2119 h 2525"/>
              <a:gd name="T26" fmla="*/ 1163 w 1285"/>
              <a:gd name="T27" fmla="*/ 2109 h 2525"/>
              <a:gd name="T28" fmla="*/ 1146 w 1285"/>
              <a:gd name="T29" fmla="*/ 2180 h 2525"/>
              <a:gd name="T30" fmla="*/ 1181 w 1285"/>
              <a:gd name="T31" fmla="*/ 2160 h 2525"/>
              <a:gd name="T32" fmla="*/ 1249 w 1285"/>
              <a:gd name="T33" fmla="*/ 2158 h 2525"/>
              <a:gd name="T34" fmla="*/ 1269 w 1285"/>
              <a:gd name="T35" fmla="*/ 2224 h 2525"/>
              <a:gd name="T36" fmla="*/ 1216 w 1285"/>
              <a:gd name="T37" fmla="*/ 2335 h 2525"/>
              <a:gd name="T38" fmla="*/ 1206 w 1285"/>
              <a:gd name="T39" fmla="*/ 2361 h 2525"/>
              <a:gd name="T40" fmla="*/ 1103 w 1285"/>
              <a:gd name="T41" fmla="*/ 2364 h 2525"/>
              <a:gd name="T42" fmla="*/ 995 w 1285"/>
              <a:gd name="T43" fmla="*/ 2409 h 2525"/>
              <a:gd name="T44" fmla="*/ 905 w 1285"/>
              <a:gd name="T45" fmla="*/ 2490 h 2525"/>
              <a:gd name="T46" fmla="*/ 747 w 1285"/>
              <a:gd name="T47" fmla="*/ 2522 h 2525"/>
              <a:gd name="T48" fmla="*/ 551 w 1285"/>
              <a:gd name="T49" fmla="*/ 2516 h 2525"/>
              <a:gd name="T50" fmla="*/ 355 w 1285"/>
              <a:gd name="T51" fmla="*/ 2508 h 2525"/>
              <a:gd name="T52" fmla="*/ 116 w 1285"/>
              <a:gd name="T53" fmla="*/ 2499 h 2525"/>
              <a:gd name="T54" fmla="*/ 33 w 1285"/>
              <a:gd name="T55" fmla="*/ 2447 h 2525"/>
              <a:gd name="T56" fmla="*/ 23 w 1285"/>
              <a:gd name="T57" fmla="*/ 2320 h 2525"/>
              <a:gd name="T58" fmla="*/ 68 w 1285"/>
              <a:gd name="T59" fmla="*/ 2238 h 2525"/>
              <a:gd name="T60" fmla="*/ 82 w 1285"/>
              <a:gd name="T61" fmla="*/ 2119 h 2525"/>
              <a:gd name="T62" fmla="*/ 85 w 1285"/>
              <a:gd name="T63" fmla="*/ 2023 h 2525"/>
              <a:gd name="T64" fmla="*/ 113 w 1285"/>
              <a:gd name="T65" fmla="*/ 1905 h 2525"/>
              <a:gd name="T66" fmla="*/ 118 w 1285"/>
              <a:gd name="T67" fmla="*/ 1787 h 2525"/>
              <a:gd name="T68" fmla="*/ 130 w 1285"/>
              <a:gd name="T69" fmla="*/ 1684 h 2525"/>
              <a:gd name="T70" fmla="*/ 182 w 1285"/>
              <a:gd name="T71" fmla="*/ 1562 h 2525"/>
              <a:gd name="T72" fmla="*/ 259 w 1285"/>
              <a:gd name="T73" fmla="*/ 1453 h 2525"/>
              <a:gd name="T74" fmla="*/ 306 w 1285"/>
              <a:gd name="T75" fmla="*/ 1342 h 2525"/>
              <a:gd name="T76" fmla="*/ 314 w 1285"/>
              <a:gd name="T77" fmla="*/ 1268 h 2525"/>
              <a:gd name="T78" fmla="*/ 337 w 1285"/>
              <a:gd name="T79" fmla="*/ 1234 h 2525"/>
              <a:gd name="T80" fmla="*/ 358 w 1285"/>
              <a:gd name="T81" fmla="*/ 1195 h 2525"/>
              <a:gd name="T82" fmla="*/ 360 w 1285"/>
              <a:gd name="T83" fmla="*/ 1157 h 2525"/>
              <a:gd name="T84" fmla="*/ 342 w 1285"/>
              <a:gd name="T85" fmla="*/ 1096 h 2525"/>
              <a:gd name="T86" fmla="*/ 346 w 1285"/>
              <a:gd name="T87" fmla="*/ 1017 h 2525"/>
              <a:gd name="T88" fmla="*/ 392 w 1285"/>
              <a:gd name="T89" fmla="*/ 961 h 2525"/>
              <a:gd name="T90" fmla="*/ 481 w 1285"/>
              <a:gd name="T91" fmla="*/ 949 h 2525"/>
              <a:gd name="T92" fmla="*/ 525 w 1285"/>
              <a:gd name="T93" fmla="*/ 907 h 2525"/>
              <a:gd name="T94" fmla="*/ 604 w 1285"/>
              <a:gd name="T95" fmla="*/ 870 h 2525"/>
              <a:gd name="T96" fmla="*/ 654 w 1285"/>
              <a:gd name="T97" fmla="*/ 809 h 2525"/>
              <a:gd name="T98" fmla="*/ 682 w 1285"/>
              <a:gd name="T99" fmla="*/ 761 h 2525"/>
              <a:gd name="T100" fmla="*/ 706 w 1285"/>
              <a:gd name="T101" fmla="*/ 702 h 2525"/>
              <a:gd name="T102" fmla="*/ 695 w 1285"/>
              <a:gd name="T103" fmla="*/ 655 h 2525"/>
              <a:gd name="T104" fmla="*/ 669 w 1285"/>
              <a:gd name="T105" fmla="*/ 610 h 2525"/>
              <a:gd name="T106" fmla="*/ 669 w 1285"/>
              <a:gd name="T107" fmla="*/ 520 h 2525"/>
              <a:gd name="T108" fmla="*/ 698 w 1285"/>
              <a:gd name="T109" fmla="*/ 454 h 2525"/>
              <a:gd name="T110" fmla="*/ 739 w 1285"/>
              <a:gd name="T111" fmla="*/ 393 h 2525"/>
              <a:gd name="T112" fmla="*/ 718 w 1285"/>
              <a:gd name="T113" fmla="*/ 330 h 2525"/>
              <a:gd name="T114" fmla="*/ 735 w 1285"/>
              <a:gd name="T115" fmla="*/ 286 h 2525"/>
              <a:gd name="T116" fmla="*/ 770 w 1285"/>
              <a:gd name="T117" fmla="*/ 202 h 2525"/>
              <a:gd name="T118" fmla="*/ 795 w 1285"/>
              <a:gd name="T119" fmla="*/ 88 h 2525"/>
              <a:gd name="T120" fmla="*/ 849 w 1285"/>
              <a:gd name="T121" fmla="*/ 33 h 2525"/>
              <a:gd name="T122" fmla="*/ 940 w 1285"/>
              <a:gd name="T123" fmla="*/ 53 h 2525"/>
              <a:gd name="T124" fmla="*/ 1018 w 1285"/>
              <a:gd name="T125" fmla="*/ 3 h 2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85" h="2525">
                <a:moveTo>
                  <a:pt x="1273" y="2176"/>
                </a:moveTo>
                <a:lnTo>
                  <a:pt x="1273" y="2177"/>
                </a:lnTo>
                <a:lnTo>
                  <a:pt x="1271" y="2179"/>
                </a:lnTo>
                <a:lnTo>
                  <a:pt x="1270" y="2179"/>
                </a:lnTo>
                <a:lnTo>
                  <a:pt x="1267" y="2177"/>
                </a:lnTo>
                <a:lnTo>
                  <a:pt x="1267" y="2176"/>
                </a:lnTo>
                <a:lnTo>
                  <a:pt x="1269" y="2176"/>
                </a:lnTo>
                <a:lnTo>
                  <a:pt x="1270" y="2176"/>
                </a:lnTo>
                <a:lnTo>
                  <a:pt x="1271" y="2175"/>
                </a:lnTo>
                <a:lnTo>
                  <a:pt x="1273" y="2176"/>
                </a:lnTo>
                <a:close/>
                <a:moveTo>
                  <a:pt x="1282" y="2168"/>
                </a:moveTo>
                <a:lnTo>
                  <a:pt x="1285" y="2172"/>
                </a:lnTo>
                <a:lnTo>
                  <a:pt x="1285" y="2176"/>
                </a:lnTo>
                <a:lnTo>
                  <a:pt x="1285" y="2179"/>
                </a:lnTo>
                <a:lnTo>
                  <a:pt x="1285" y="2183"/>
                </a:lnTo>
                <a:lnTo>
                  <a:pt x="1285" y="2184"/>
                </a:lnTo>
                <a:lnTo>
                  <a:pt x="1283" y="2184"/>
                </a:lnTo>
                <a:lnTo>
                  <a:pt x="1283" y="2183"/>
                </a:lnTo>
                <a:lnTo>
                  <a:pt x="1279" y="2181"/>
                </a:lnTo>
                <a:lnTo>
                  <a:pt x="1277" y="2184"/>
                </a:lnTo>
                <a:lnTo>
                  <a:pt x="1274" y="2183"/>
                </a:lnTo>
                <a:lnTo>
                  <a:pt x="1274" y="2181"/>
                </a:lnTo>
                <a:lnTo>
                  <a:pt x="1274" y="2179"/>
                </a:lnTo>
                <a:lnTo>
                  <a:pt x="1275" y="2177"/>
                </a:lnTo>
                <a:lnTo>
                  <a:pt x="1277" y="2175"/>
                </a:lnTo>
                <a:lnTo>
                  <a:pt x="1275" y="2173"/>
                </a:lnTo>
                <a:lnTo>
                  <a:pt x="1273" y="2171"/>
                </a:lnTo>
                <a:lnTo>
                  <a:pt x="1274" y="2169"/>
                </a:lnTo>
                <a:lnTo>
                  <a:pt x="1275" y="2168"/>
                </a:lnTo>
                <a:lnTo>
                  <a:pt x="1279" y="2169"/>
                </a:lnTo>
                <a:lnTo>
                  <a:pt x="1282" y="2168"/>
                </a:lnTo>
                <a:close/>
                <a:moveTo>
                  <a:pt x="1030" y="60"/>
                </a:moveTo>
                <a:lnTo>
                  <a:pt x="1032" y="81"/>
                </a:lnTo>
                <a:lnTo>
                  <a:pt x="1033" y="113"/>
                </a:lnTo>
                <a:lnTo>
                  <a:pt x="1033" y="114"/>
                </a:lnTo>
                <a:lnTo>
                  <a:pt x="1033" y="118"/>
                </a:lnTo>
                <a:lnTo>
                  <a:pt x="1033" y="125"/>
                </a:lnTo>
                <a:lnTo>
                  <a:pt x="1034" y="134"/>
                </a:lnTo>
                <a:lnTo>
                  <a:pt x="1034" y="137"/>
                </a:lnTo>
                <a:lnTo>
                  <a:pt x="1034" y="153"/>
                </a:lnTo>
                <a:lnTo>
                  <a:pt x="1036" y="160"/>
                </a:lnTo>
                <a:lnTo>
                  <a:pt x="1036" y="163"/>
                </a:lnTo>
                <a:lnTo>
                  <a:pt x="1037" y="179"/>
                </a:lnTo>
                <a:lnTo>
                  <a:pt x="1037" y="180"/>
                </a:lnTo>
                <a:lnTo>
                  <a:pt x="1037" y="182"/>
                </a:lnTo>
                <a:lnTo>
                  <a:pt x="1037" y="200"/>
                </a:lnTo>
                <a:lnTo>
                  <a:pt x="1038" y="209"/>
                </a:lnTo>
                <a:lnTo>
                  <a:pt x="1038" y="213"/>
                </a:lnTo>
                <a:lnTo>
                  <a:pt x="1038" y="228"/>
                </a:lnTo>
                <a:lnTo>
                  <a:pt x="1040" y="240"/>
                </a:lnTo>
                <a:lnTo>
                  <a:pt x="1040" y="243"/>
                </a:lnTo>
                <a:lnTo>
                  <a:pt x="1040" y="245"/>
                </a:lnTo>
                <a:lnTo>
                  <a:pt x="1040" y="248"/>
                </a:lnTo>
                <a:lnTo>
                  <a:pt x="1041" y="256"/>
                </a:lnTo>
                <a:lnTo>
                  <a:pt x="1041" y="264"/>
                </a:lnTo>
                <a:lnTo>
                  <a:pt x="1042" y="284"/>
                </a:lnTo>
                <a:lnTo>
                  <a:pt x="1042" y="285"/>
                </a:lnTo>
                <a:lnTo>
                  <a:pt x="1042" y="289"/>
                </a:lnTo>
                <a:lnTo>
                  <a:pt x="1042" y="290"/>
                </a:lnTo>
                <a:lnTo>
                  <a:pt x="1042" y="292"/>
                </a:lnTo>
                <a:lnTo>
                  <a:pt x="1042" y="298"/>
                </a:lnTo>
                <a:lnTo>
                  <a:pt x="1044" y="302"/>
                </a:lnTo>
                <a:lnTo>
                  <a:pt x="1044" y="311"/>
                </a:lnTo>
                <a:lnTo>
                  <a:pt x="1045" y="319"/>
                </a:lnTo>
                <a:lnTo>
                  <a:pt x="1045" y="325"/>
                </a:lnTo>
                <a:lnTo>
                  <a:pt x="1045" y="329"/>
                </a:lnTo>
                <a:lnTo>
                  <a:pt x="1046" y="348"/>
                </a:lnTo>
                <a:lnTo>
                  <a:pt x="1046" y="362"/>
                </a:lnTo>
                <a:lnTo>
                  <a:pt x="1048" y="368"/>
                </a:lnTo>
                <a:lnTo>
                  <a:pt x="1048" y="371"/>
                </a:lnTo>
                <a:lnTo>
                  <a:pt x="1048" y="382"/>
                </a:lnTo>
                <a:lnTo>
                  <a:pt x="1049" y="399"/>
                </a:lnTo>
                <a:lnTo>
                  <a:pt x="1049" y="403"/>
                </a:lnTo>
                <a:lnTo>
                  <a:pt x="1049" y="405"/>
                </a:lnTo>
                <a:lnTo>
                  <a:pt x="1050" y="411"/>
                </a:lnTo>
                <a:lnTo>
                  <a:pt x="1050" y="412"/>
                </a:lnTo>
                <a:lnTo>
                  <a:pt x="1050" y="417"/>
                </a:lnTo>
                <a:lnTo>
                  <a:pt x="1050" y="424"/>
                </a:lnTo>
                <a:lnTo>
                  <a:pt x="1050" y="425"/>
                </a:lnTo>
                <a:lnTo>
                  <a:pt x="1050" y="427"/>
                </a:lnTo>
                <a:lnTo>
                  <a:pt x="1052" y="427"/>
                </a:lnTo>
                <a:lnTo>
                  <a:pt x="1052" y="433"/>
                </a:lnTo>
                <a:lnTo>
                  <a:pt x="1052" y="434"/>
                </a:lnTo>
                <a:lnTo>
                  <a:pt x="1052" y="437"/>
                </a:lnTo>
                <a:lnTo>
                  <a:pt x="1052" y="438"/>
                </a:lnTo>
                <a:lnTo>
                  <a:pt x="1052" y="444"/>
                </a:lnTo>
                <a:lnTo>
                  <a:pt x="1052" y="445"/>
                </a:lnTo>
                <a:lnTo>
                  <a:pt x="1053" y="452"/>
                </a:lnTo>
                <a:lnTo>
                  <a:pt x="1053" y="456"/>
                </a:lnTo>
                <a:lnTo>
                  <a:pt x="1053" y="457"/>
                </a:lnTo>
                <a:lnTo>
                  <a:pt x="1053" y="468"/>
                </a:lnTo>
                <a:lnTo>
                  <a:pt x="1054" y="472"/>
                </a:lnTo>
                <a:lnTo>
                  <a:pt x="1054" y="486"/>
                </a:lnTo>
                <a:lnTo>
                  <a:pt x="1054" y="487"/>
                </a:lnTo>
                <a:lnTo>
                  <a:pt x="1056" y="497"/>
                </a:lnTo>
                <a:lnTo>
                  <a:pt x="1056" y="501"/>
                </a:lnTo>
                <a:lnTo>
                  <a:pt x="1056" y="502"/>
                </a:lnTo>
                <a:lnTo>
                  <a:pt x="1057" y="519"/>
                </a:lnTo>
                <a:lnTo>
                  <a:pt x="1057" y="520"/>
                </a:lnTo>
                <a:lnTo>
                  <a:pt x="1057" y="526"/>
                </a:lnTo>
                <a:lnTo>
                  <a:pt x="1057" y="531"/>
                </a:lnTo>
                <a:lnTo>
                  <a:pt x="1057" y="535"/>
                </a:lnTo>
                <a:lnTo>
                  <a:pt x="1057" y="538"/>
                </a:lnTo>
                <a:lnTo>
                  <a:pt x="1058" y="543"/>
                </a:lnTo>
                <a:lnTo>
                  <a:pt x="1058" y="547"/>
                </a:lnTo>
                <a:lnTo>
                  <a:pt x="1058" y="548"/>
                </a:lnTo>
                <a:lnTo>
                  <a:pt x="1058" y="555"/>
                </a:lnTo>
                <a:lnTo>
                  <a:pt x="1058" y="559"/>
                </a:lnTo>
                <a:lnTo>
                  <a:pt x="1058" y="561"/>
                </a:lnTo>
                <a:lnTo>
                  <a:pt x="1058" y="564"/>
                </a:lnTo>
                <a:lnTo>
                  <a:pt x="1058" y="569"/>
                </a:lnTo>
                <a:lnTo>
                  <a:pt x="1059" y="580"/>
                </a:lnTo>
                <a:lnTo>
                  <a:pt x="1059" y="585"/>
                </a:lnTo>
                <a:lnTo>
                  <a:pt x="1059" y="588"/>
                </a:lnTo>
                <a:lnTo>
                  <a:pt x="1059" y="589"/>
                </a:lnTo>
                <a:lnTo>
                  <a:pt x="1059" y="592"/>
                </a:lnTo>
                <a:lnTo>
                  <a:pt x="1059" y="596"/>
                </a:lnTo>
                <a:lnTo>
                  <a:pt x="1059" y="599"/>
                </a:lnTo>
                <a:lnTo>
                  <a:pt x="1061" y="599"/>
                </a:lnTo>
                <a:lnTo>
                  <a:pt x="1061" y="603"/>
                </a:lnTo>
                <a:lnTo>
                  <a:pt x="1061" y="617"/>
                </a:lnTo>
                <a:lnTo>
                  <a:pt x="1061" y="621"/>
                </a:lnTo>
                <a:lnTo>
                  <a:pt x="1062" y="630"/>
                </a:lnTo>
                <a:lnTo>
                  <a:pt x="1062" y="641"/>
                </a:lnTo>
                <a:lnTo>
                  <a:pt x="1062" y="651"/>
                </a:lnTo>
                <a:lnTo>
                  <a:pt x="1063" y="670"/>
                </a:lnTo>
                <a:lnTo>
                  <a:pt x="1063" y="685"/>
                </a:lnTo>
                <a:lnTo>
                  <a:pt x="1065" y="700"/>
                </a:lnTo>
                <a:lnTo>
                  <a:pt x="1065" y="704"/>
                </a:lnTo>
                <a:lnTo>
                  <a:pt x="1065" y="710"/>
                </a:lnTo>
                <a:lnTo>
                  <a:pt x="1065" y="722"/>
                </a:lnTo>
                <a:lnTo>
                  <a:pt x="1065" y="735"/>
                </a:lnTo>
                <a:lnTo>
                  <a:pt x="1065" y="736"/>
                </a:lnTo>
                <a:lnTo>
                  <a:pt x="1065" y="738"/>
                </a:lnTo>
                <a:lnTo>
                  <a:pt x="1066" y="741"/>
                </a:lnTo>
                <a:lnTo>
                  <a:pt x="1066" y="744"/>
                </a:lnTo>
                <a:lnTo>
                  <a:pt x="1066" y="745"/>
                </a:lnTo>
                <a:lnTo>
                  <a:pt x="1066" y="749"/>
                </a:lnTo>
                <a:lnTo>
                  <a:pt x="1066" y="751"/>
                </a:lnTo>
                <a:lnTo>
                  <a:pt x="1066" y="753"/>
                </a:lnTo>
                <a:lnTo>
                  <a:pt x="1066" y="756"/>
                </a:lnTo>
                <a:lnTo>
                  <a:pt x="1066" y="757"/>
                </a:lnTo>
                <a:lnTo>
                  <a:pt x="1066" y="771"/>
                </a:lnTo>
                <a:lnTo>
                  <a:pt x="1067" y="775"/>
                </a:lnTo>
                <a:lnTo>
                  <a:pt x="1067" y="777"/>
                </a:lnTo>
                <a:lnTo>
                  <a:pt x="1067" y="785"/>
                </a:lnTo>
                <a:lnTo>
                  <a:pt x="1067" y="793"/>
                </a:lnTo>
                <a:lnTo>
                  <a:pt x="1069" y="800"/>
                </a:lnTo>
                <a:lnTo>
                  <a:pt x="1069" y="802"/>
                </a:lnTo>
                <a:lnTo>
                  <a:pt x="1069" y="808"/>
                </a:lnTo>
                <a:lnTo>
                  <a:pt x="1069" y="812"/>
                </a:lnTo>
                <a:lnTo>
                  <a:pt x="1069" y="818"/>
                </a:lnTo>
                <a:lnTo>
                  <a:pt x="1070" y="822"/>
                </a:lnTo>
                <a:lnTo>
                  <a:pt x="1070" y="831"/>
                </a:lnTo>
                <a:lnTo>
                  <a:pt x="1070" y="841"/>
                </a:lnTo>
                <a:lnTo>
                  <a:pt x="1070" y="851"/>
                </a:lnTo>
                <a:lnTo>
                  <a:pt x="1071" y="858"/>
                </a:lnTo>
                <a:lnTo>
                  <a:pt x="1071" y="859"/>
                </a:lnTo>
                <a:lnTo>
                  <a:pt x="1071" y="862"/>
                </a:lnTo>
                <a:lnTo>
                  <a:pt x="1071" y="863"/>
                </a:lnTo>
                <a:lnTo>
                  <a:pt x="1071" y="873"/>
                </a:lnTo>
                <a:lnTo>
                  <a:pt x="1071" y="875"/>
                </a:lnTo>
                <a:lnTo>
                  <a:pt x="1071" y="883"/>
                </a:lnTo>
                <a:lnTo>
                  <a:pt x="1073" y="884"/>
                </a:lnTo>
                <a:lnTo>
                  <a:pt x="1073" y="887"/>
                </a:lnTo>
                <a:lnTo>
                  <a:pt x="1073" y="888"/>
                </a:lnTo>
                <a:lnTo>
                  <a:pt x="1073" y="892"/>
                </a:lnTo>
                <a:lnTo>
                  <a:pt x="1073" y="895"/>
                </a:lnTo>
                <a:lnTo>
                  <a:pt x="1073" y="898"/>
                </a:lnTo>
                <a:lnTo>
                  <a:pt x="1073" y="900"/>
                </a:lnTo>
                <a:lnTo>
                  <a:pt x="1073" y="902"/>
                </a:lnTo>
                <a:lnTo>
                  <a:pt x="1073" y="904"/>
                </a:lnTo>
                <a:lnTo>
                  <a:pt x="1073" y="908"/>
                </a:lnTo>
                <a:lnTo>
                  <a:pt x="1073" y="912"/>
                </a:lnTo>
                <a:lnTo>
                  <a:pt x="1073" y="914"/>
                </a:lnTo>
                <a:lnTo>
                  <a:pt x="1073" y="915"/>
                </a:lnTo>
                <a:lnTo>
                  <a:pt x="1074" y="917"/>
                </a:lnTo>
                <a:lnTo>
                  <a:pt x="1074" y="925"/>
                </a:lnTo>
                <a:lnTo>
                  <a:pt x="1074" y="931"/>
                </a:lnTo>
                <a:lnTo>
                  <a:pt x="1074" y="939"/>
                </a:lnTo>
                <a:lnTo>
                  <a:pt x="1074" y="940"/>
                </a:lnTo>
                <a:lnTo>
                  <a:pt x="1075" y="944"/>
                </a:lnTo>
                <a:lnTo>
                  <a:pt x="1075" y="945"/>
                </a:lnTo>
                <a:lnTo>
                  <a:pt x="1075" y="948"/>
                </a:lnTo>
                <a:lnTo>
                  <a:pt x="1075" y="955"/>
                </a:lnTo>
                <a:lnTo>
                  <a:pt x="1075" y="965"/>
                </a:lnTo>
                <a:lnTo>
                  <a:pt x="1075" y="986"/>
                </a:lnTo>
                <a:lnTo>
                  <a:pt x="1077" y="989"/>
                </a:lnTo>
                <a:lnTo>
                  <a:pt x="1077" y="996"/>
                </a:lnTo>
                <a:lnTo>
                  <a:pt x="1077" y="1000"/>
                </a:lnTo>
                <a:lnTo>
                  <a:pt x="1077" y="1002"/>
                </a:lnTo>
                <a:lnTo>
                  <a:pt x="1077" y="1013"/>
                </a:lnTo>
                <a:lnTo>
                  <a:pt x="1077" y="1018"/>
                </a:lnTo>
                <a:lnTo>
                  <a:pt x="1077" y="1019"/>
                </a:lnTo>
                <a:lnTo>
                  <a:pt x="1077" y="1021"/>
                </a:lnTo>
                <a:lnTo>
                  <a:pt x="1078" y="1029"/>
                </a:lnTo>
                <a:lnTo>
                  <a:pt x="1078" y="1033"/>
                </a:lnTo>
                <a:lnTo>
                  <a:pt x="1078" y="1034"/>
                </a:lnTo>
                <a:lnTo>
                  <a:pt x="1078" y="1035"/>
                </a:lnTo>
                <a:lnTo>
                  <a:pt x="1078" y="1041"/>
                </a:lnTo>
                <a:lnTo>
                  <a:pt x="1078" y="1043"/>
                </a:lnTo>
                <a:lnTo>
                  <a:pt x="1078" y="1046"/>
                </a:lnTo>
                <a:lnTo>
                  <a:pt x="1078" y="1050"/>
                </a:lnTo>
                <a:lnTo>
                  <a:pt x="1078" y="1056"/>
                </a:lnTo>
                <a:lnTo>
                  <a:pt x="1078" y="1058"/>
                </a:lnTo>
                <a:lnTo>
                  <a:pt x="1078" y="1059"/>
                </a:lnTo>
                <a:lnTo>
                  <a:pt x="1078" y="1060"/>
                </a:lnTo>
                <a:lnTo>
                  <a:pt x="1079" y="1067"/>
                </a:lnTo>
                <a:lnTo>
                  <a:pt x="1079" y="1070"/>
                </a:lnTo>
                <a:lnTo>
                  <a:pt x="1079" y="1074"/>
                </a:lnTo>
                <a:lnTo>
                  <a:pt x="1079" y="1079"/>
                </a:lnTo>
                <a:lnTo>
                  <a:pt x="1079" y="1082"/>
                </a:lnTo>
                <a:lnTo>
                  <a:pt x="1079" y="1083"/>
                </a:lnTo>
                <a:lnTo>
                  <a:pt x="1079" y="1084"/>
                </a:lnTo>
                <a:lnTo>
                  <a:pt x="1081" y="1108"/>
                </a:lnTo>
                <a:lnTo>
                  <a:pt x="1081" y="1120"/>
                </a:lnTo>
                <a:lnTo>
                  <a:pt x="1081" y="1123"/>
                </a:lnTo>
                <a:lnTo>
                  <a:pt x="1082" y="1158"/>
                </a:lnTo>
                <a:lnTo>
                  <a:pt x="1082" y="1170"/>
                </a:lnTo>
                <a:lnTo>
                  <a:pt x="1082" y="1172"/>
                </a:lnTo>
                <a:lnTo>
                  <a:pt x="1082" y="1173"/>
                </a:lnTo>
                <a:lnTo>
                  <a:pt x="1082" y="1174"/>
                </a:lnTo>
                <a:lnTo>
                  <a:pt x="1082" y="1176"/>
                </a:lnTo>
                <a:lnTo>
                  <a:pt x="1082" y="1177"/>
                </a:lnTo>
                <a:lnTo>
                  <a:pt x="1082" y="1178"/>
                </a:lnTo>
                <a:lnTo>
                  <a:pt x="1083" y="1186"/>
                </a:lnTo>
                <a:lnTo>
                  <a:pt x="1083" y="1189"/>
                </a:lnTo>
                <a:lnTo>
                  <a:pt x="1083" y="1190"/>
                </a:lnTo>
                <a:lnTo>
                  <a:pt x="1083" y="1193"/>
                </a:lnTo>
                <a:lnTo>
                  <a:pt x="1083" y="1195"/>
                </a:lnTo>
                <a:lnTo>
                  <a:pt x="1083" y="1197"/>
                </a:lnTo>
                <a:lnTo>
                  <a:pt x="1083" y="1203"/>
                </a:lnTo>
                <a:lnTo>
                  <a:pt x="1083" y="1211"/>
                </a:lnTo>
                <a:lnTo>
                  <a:pt x="1083" y="1219"/>
                </a:lnTo>
                <a:lnTo>
                  <a:pt x="1085" y="1225"/>
                </a:lnTo>
                <a:lnTo>
                  <a:pt x="1085" y="1236"/>
                </a:lnTo>
                <a:lnTo>
                  <a:pt x="1085" y="1239"/>
                </a:lnTo>
                <a:lnTo>
                  <a:pt x="1085" y="1243"/>
                </a:lnTo>
                <a:lnTo>
                  <a:pt x="1085" y="1244"/>
                </a:lnTo>
                <a:lnTo>
                  <a:pt x="1085" y="1246"/>
                </a:lnTo>
                <a:lnTo>
                  <a:pt x="1085" y="1247"/>
                </a:lnTo>
                <a:lnTo>
                  <a:pt x="1085" y="1251"/>
                </a:lnTo>
                <a:lnTo>
                  <a:pt x="1085" y="1252"/>
                </a:lnTo>
                <a:lnTo>
                  <a:pt x="1085" y="1255"/>
                </a:lnTo>
                <a:lnTo>
                  <a:pt x="1086" y="1256"/>
                </a:lnTo>
                <a:lnTo>
                  <a:pt x="1086" y="1258"/>
                </a:lnTo>
                <a:lnTo>
                  <a:pt x="1086" y="1259"/>
                </a:lnTo>
                <a:lnTo>
                  <a:pt x="1086" y="1264"/>
                </a:lnTo>
                <a:lnTo>
                  <a:pt x="1086" y="1266"/>
                </a:lnTo>
                <a:lnTo>
                  <a:pt x="1086" y="1268"/>
                </a:lnTo>
                <a:lnTo>
                  <a:pt x="1086" y="1271"/>
                </a:lnTo>
                <a:lnTo>
                  <a:pt x="1086" y="1275"/>
                </a:lnTo>
                <a:lnTo>
                  <a:pt x="1086" y="1276"/>
                </a:lnTo>
                <a:lnTo>
                  <a:pt x="1086" y="1277"/>
                </a:lnTo>
                <a:lnTo>
                  <a:pt x="1086" y="1279"/>
                </a:lnTo>
                <a:lnTo>
                  <a:pt x="1086" y="1299"/>
                </a:lnTo>
                <a:lnTo>
                  <a:pt x="1087" y="1317"/>
                </a:lnTo>
                <a:lnTo>
                  <a:pt x="1087" y="1320"/>
                </a:lnTo>
                <a:lnTo>
                  <a:pt x="1087" y="1334"/>
                </a:lnTo>
                <a:lnTo>
                  <a:pt x="1089" y="1340"/>
                </a:lnTo>
                <a:lnTo>
                  <a:pt x="1089" y="1348"/>
                </a:lnTo>
                <a:lnTo>
                  <a:pt x="1089" y="1352"/>
                </a:lnTo>
                <a:lnTo>
                  <a:pt x="1089" y="1353"/>
                </a:lnTo>
                <a:lnTo>
                  <a:pt x="1089" y="1358"/>
                </a:lnTo>
                <a:lnTo>
                  <a:pt x="1089" y="1361"/>
                </a:lnTo>
                <a:lnTo>
                  <a:pt x="1089" y="1362"/>
                </a:lnTo>
                <a:lnTo>
                  <a:pt x="1089" y="1367"/>
                </a:lnTo>
                <a:lnTo>
                  <a:pt x="1089" y="1379"/>
                </a:lnTo>
                <a:lnTo>
                  <a:pt x="1089" y="1389"/>
                </a:lnTo>
                <a:lnTo>
                  <a:pt x="1090" y="1394"/>
                </a:lnTo>
                <a:lnTo>
                  <a:pt x="1090" y="1398"/>
                </a:lnTo>
                <a:lnTo>
                  <a:pt x="1090" y="1399"/>
                </a:lnTo>
                <a:lnTo>
                  <a:pt x="1090" y="1402"/>
                </a:lnTo>
                <a:lnTo>
                  <a:pt x="1090" y="1406"/>
                </a:lnTo>
                <a:lnTo>
                  <a:pt x="1090" y="1411"/>
                </a:lnTo>
                <a:lnTo>
                  <a:pt x="1090" y="1412"/>
                </a:lnTo>
                <a:lnTo>
                  <a:pt x="1090" y="1415"/>
                </a:lnTo>
                <a:lnTo>
                  <a:pt x="1090" y="1416"/>
                </a:lnTo>
                <a:lnTo>
                  <a:pt x="1090" y="1419"/>
                </a:lnTo>
                <a:lnTo>
                  <a:pt x="1090" y="1420"/>
                </a:lnTo>
                <a:lnTo>
                  <a:pt x="1090" y="1424"/>
                </a:lnTo>
                <a:lnTo>
                  <a:pt x="1091" y="1427"/>
                </a:lnTo>
                <a:lnTo>
                  <a:pt x="1091" y="1428"/>
                </a:lnTo>
                <a:lnTo>
                  <a:pt x="1091" y="1434"/>
                </a:lnTo>
                <a:lnTo>
                  <a:pt x="1091" y="1439"/>
                </a:lnTo>
                <a:lnTo>
                  <a:pt x="1091" y="1446"/>
                </a:lnTo>
                <a:lnTo>
                  <a:pt x="1091" y="1451"/>
                </a:lnTo>
                <a:lnTo>
                  <a:pt x="1091" y="1456"/>
                </a:lnTo>
                <a:lnTo>
                  <a:pt x="1091" y="1461"/>
                </a:lnTo>
                <a:lnTo>
                  <a:pt x="1091" y="1463"/>
                </a:lnTo>
                <a:lnTo>
                  <a:pt x="1091" y="1467"/>
                </a:lnTo>
                <a:lnTo>
                  <a:pt x="1091" y="1473"/>
                </a:lnTo>
                <a:lnTo>
                  <a:pt x="1091" y="1477"/>
                </a:lnTo>
                <a:lnTo>
                  <a:pt x="1091" y="1479"/>
                </a:lnTo>
                <a:lnTo>
                  <a:pt x="1091" y="1480"/>
                </a:lnTo>
                <a:lnTo>
                  <a:pt x="1091" y="1481"/>
                </a:lnTo>
                <a:lnTo>
                  <a:pt x="1091" y="1485"/>
                </a:lnTo>
                <a:lnTo>
                  <a:pt x="1093" y="1489"/>
                </a:lnTo>
                <a:lnTo>
                  <a:pt x="1093" y="1492"/>
                </a:lnTo>
                <a:lnTo>
                  <a:pt x="1093" y="1496"/>
                </a:lnTo>
                <a:lnTo>
                  <a:pt x="1093" y="1500"/>
                </a:lnTo>
                <a:lnTo>
                  <a:pt x="1094" y="1506"/>
                </a:lnTo>
                <a:lnTo>
                  <a:pt x="1094" y="1510"/>
                </a:lnTo>
                <a:lnTo>
                  <a:pt x="1094" y="1514"/>
                </a:lnTo>
                <a:lnTo>
                  <a:pt x="1094" y="1517"/>
                </a:lnTo>
                <a:lnTo>
                  <a:pt x="1094" y="1520"/>
                </a:lnTo>
                <a:lnTo>
                  <a:pt x="1095" y="1524"/>
                </a:lnTo>
                <a:lnTo>
                  <a:pt x="1095" y="1534"/>
                </a:lnTo>
                <a:lnTo>
                  <a:pt x="1095" y="1541"/>
                </a:lnTo>
                <a:lnTo>
                  <a:pt x="1097" y="1549"/>
                </a:lnTo>
                <a:lnTo>
                  <a:pt x="1097" y="1554"/>
                </a:lnTo>
                <a:lnTo>
                  <a:pt x="1097" y="1555"/>
                </a:lnTo>
                <a:lnTo>
                  <a:pt x="1097" y="1557"/>
                </a:lnTo>
                <a:lnTo>
                  <a:pt x="1097" y="1558"/>
                </a:lnTo>
                <a:lnTo>
                  <a:pt x="1097" y="1559"/>
                </a:lnTo>
                <a:lnTo>
                  <a:pt x="1097" y="1561"/>
                </a:lnTo>
                <a:lnTo>
                  <a:pt x="1097" y="1562"/>
                </a:lnTo>
                <a:lnTo>
                  <a:pt x="1097" y="1566"/>
                </a:lnTo>
                <a:lnTo>
                  <a:pt x="1097" y="1567"/>
                </a:lnTo>
                <a:lnTo>
                  <a:pt x="1097" y="1571"/>
                </a:lnTo>
                <a:lnTo>
                  <a:pt x="1097" y="1577"/>
                </a:lnTo>
                <a:lnTo>
                  <a:pt x="1097" y="1578"/>
                </a:lnTo>
                <a:lnTo>
                  <a:pt x="1097" y="1579"/>
                </a:lnTo>
                <a:lnTo>
                  <a:pt x="1098" y="1583"/>
                </a:lnTo>
                <a:lnTo>
                  <a:pt x="1098" y="1587"/>
                </a:lnTo>
                <a:lnTo>
                  <a:pt x="1098" y="1588"/>
                </a:lnTo>
                <a:lnTo>
                  <a:pt x="1098" y="1591"/>
                </a:lnTo>
                <a:lnTo>
                  <a:pt x="1098" y="1594"/>
                </a:lnTo>
                <a:lnTo>
                  <a:pt x="1099" y="1606"/>
                </a:lnTo>
                <a:lnTo>
                  <a:pt x="1099" y="1607"/>
                </a:lnTo>
                <a:lnTo>
                  <a:pt x="1099" y="1614"/>
                </a:lnTo>
                <a:lnTo>
                  <a:pt x="1099" y="1623"/>
                </a:lnTo>
                <a:lnTo>
                  <a:pt x="1099" y="1624"/>
                </a:lnTo>
                <a:lnTo>
                  <a:pt x="1101" y="1626"/>
                </a:lnTo>
                <a:lnTo>
                  <a:pt x="1101" y="1628"/>
                </a:lnTo>
                <a:lnTo>
                  <a:pt x="1101" y="1632"/>
                </a:lnTo>
                <a:lnTo>
                  <a:pt x="1101" y="1637"/>
                </a:lnTo>
                <a:lnTo>
                  <a:pt x="1101" y="1640"/>
                </a:lnTo>
                <a:lnTo>
                  <a:pt x="1101" y="1641"/>
                </a:lnTo>
                <a:lnTo>
                  <a:pt x="1101" y="1643"/>
                </a:lnTo>
                <a:lnTo>
                  <a:pt x="1101" y="1644"/>
                </a:lnTo>
                <a:lnTo>
                  <a:pt x="1101" y="1647"/>
                </a:lnTo>
                <a:lnTo>
                  <a:pt x="1101" y="1648"/>
                </a:lnTo>
                <a:lnTo>
                  <a:pt x="1101" y="1651"/>
                </a:lnTo>
                <a:lnTo>
                  <a:pt x="1101" y="1652"/>
                </a:lnTo>
                <a:lnTo>
                  <a:pt x="1101" y="1653"/>
                </a:lnTo>
                <a:lnTo>
                  <a:pt x="1101" y="1655"/>
                </a:lnTo>
                <a:lnTo>
                  <a:pt x="1102" y="1657"/>
                </a:lnTo>
                <a:lnTo>
                  <a:pt x="1102" y="1659"/>
                </a:lnTo>
                <a:lnTo>
                  <a:pt x="1102" y="1660"/>
                </a:lnTo>
                <a:lnTo>
                  <a:pt x="1102" y="1661"/>
                </a:lnTo>
                <a:lnTo>
                  <a:pt x="1102" y="1665"/>
                </a:lnTo>
                <a:lnTo>
                  <a:pt x="1102" y="1668"/>
                </a:lnTo>
                <a:lnTo>
                  <a:pt x="1102" y="1669"/>
                </a:lnTo>
                <a:lnTo>
                  <a:pt x="1102" y="1671"/>
                </a:lnTo>
                <a:lnTo>
                  <a:pt x="1102" y="1672"/>
                </a:lnTo>
                <a:lnTo>
                  <a:pt x="1102" y="1675"/>
                </a:lnTo>
                <a:lnTo>
                  <a:pt x="1102" y="1680"/>
                </a:lnTo>
                <a:lnTo>
                  <a:pt x="1102" y="1682"/>
                </a:lnTo>
                <a:lnTo>
                  <a:pt x="1102" y="1684"/>
                </a:lnTo>
                <a:lnTo>
                  <a:pt x="1102" y="1685"/>
                </a:lnTo>
                <a:lnTo>
                  <a:pt x="1102" y="1688"/>
                </a:lnTo>
                <a:lnTo>
                  <a:pt x="1103" y="1689"/>
                </a:lnTo>
                <a:lnTo>
                  <a:pt x="1103" y="1693"/>
                </a:lnTo>
                <a:lnTo>
                  <a:pt x="1106" y="1694"/>
                </a:lnTo>
                <a:lnTo>
                  <a:pt x="1107" y="1694"/>
                </a:lnTo>
                <a:lnTo>
                  <a:pt x="1107" y="1696"/>
                </a:lnTo>
                <a:lnTo>
                  <a:pt x="1108" y="1696"/>
                </a:lnTo>
                <a:lnTo>
                  <a:pt x="1108" y="1697"/>
                </a:lnTo>
                <a:lnTo>
                  <a:pt x="1108" y="1698"/>
                </a:lnTo>
                <a:lnTo>
                  <a:pt x="1110" y="1700"/>
                </a:lnTo>
                <a:lnTo>
                  <a:pt x="1111" y="1701"/>
                </a:lnTo>
                <a:lnTo>
                  <a:pt x="1112" y="1701"/>
                </a:lnTo>
                <a:lnTo>
                  <a:pt x="1114" y="1701"/>
                </a:lnTo>
                <a:lnTo>
                  <a:pt x="1114" y="1702"/>
                </a:lnTo>
                <a:lnTo>
                  <a:pt x="1115" y="1704"/>
                </a:lnTo>
                <a:lnTo>
                  <a:pt x="1116" y="1708"/>
                </a:lnTo>
                <a:lnTo>
                  <a:pt x="1116" y="1710"/>
                </a:lnTo>
                <a:lnTo>
                  <a:pt x="1116" y="1713"/>
                </a:lnTo>
                <a:lnTo>
                  <a:pt x="1116" y="1714"/>
                </a:lnTo>
                <a:lnTo>
                  <a:pt x="1116" y="1717"/>
                </a:lnTo>
                <a:lnTo>
                  <a:pt x="1116" y="1720"/>
                </a:lnTo>
                <a:lnTo>
                  <a:pt x="1115" y="1721"/>
                </a:lnTo>
                <a:lnTo>
                  <a:pt x="1112" y="1721"/>
                </a:lnTo>
                <a:lnTo>
                  <a:pt x="1111" y="1721"/>
                </a:lnTo>
                <a:lnTo>
                  <a:pt x="1110" y="1721"/>
                </a:lnTo>
                <a:lnTo>
                  <a:pt x="1110" y="1723"/>
                </a:lnTo>
                <a:lnTo>
                  <a:pt x="1110" y="1727"/>
                </a:lnTo>
                <a:lnTo>
                  <a:pt x="1111" y="1730"/>
                </a:lnTo>
                <a:lnTo>
                  <a:pt x="1112" y="1731"/>
                </a:lnTo>
                <a:lnTo>
                  <a:pt x="1114" y="1733"/>
                </a:lnTo>
                <a:lnTo>
                  <a:pt x="1114" y="1734"/>
                </a:lnTo>
                <a:lnTo>
                  <a:pt x="1114" y="1735"/>
                </a:lnTo>
                <a:lnTo>
                  <a:pt x="1114" y="1737"/>
                </a:lnTo>
                <a:lnTo>
                  <a:pt x="1115" y="1738"/>
                </a:lnTo>
                <a:lnTo>
                  <a:pt x="1116" y="1739"/>
                </a:lnTo>
                <a:lnTo>
                  <a:pt x="1116" y="1741"/>
                </a:lnTo>
                <a:lnTo>
                  <a:pt x="1116" y="1742"/>
                </a:lnTo>
                <a:lnTo>
                  <a:pt x="1115" y="1745"/>
                </a:lnTo>
                <a:lnTo>
                  <a:pt x="1115" y="1746"/>
                </a:lnTo>
                <a:lnTo>
                  <a:pt x="1115" y="1750"/>
                </a:lnTo>
                <a:lnTo>
                  <a:pt x="1115" y="1751"/>
                </a:lnTo>
                <a:lnTo>
                  <a:pt x="1112" y="1753"/>
                </a:lnTo>
                <a:lnTo>
                  <a:pt x="1112" y="1754"/>
                </a:lnTo>
                <a:lnTo>
                  <a:pt x="1112" y="1757"/>
                </a:lnTo>
                <a:lnTo>
                  <a:pt x="1112" y="1759"/>
                </a:lnTo>
                <a:lnTo>
                  <a:pt x="1112" y="1761"/>
                </a:lnTo>
                <a:lnTo>
                  <a:pt x="1110" y="1762"/>
                </a:lnTo>
                <a:lnTo>
                  <a:pt x="1108" y="1763"/>
                </a:lnTo>
                <a:lnTo>
                  <a:pt x="1108" y="1764"/>
                </a:lnTo>
                <a:lnTo>
                  <a:pt x="1108" y="1766"/>
                </a:lnTo>
                <a:lnTo>
                  <a:pt x="1108" y="1767"/>
                </a:lnTo>
                <a:lnTo>
                  <a:pt x="1107" y="1770"/>
                </a:lnTo>
                <a:lnTo>
                  <a:pt x="1106" y="1772"/>
                </a:lnTo>
                <a:lnTo>
                  <a:pt x="1104" y="1774"/>
                </a:lnTo>
                <a:lnTo>
                  <a:pt x="1106" y="1776"/>
                </a:lnTo>
                <a:lnTo>
                  <a:pt x="1107" y="1778"/>
                </a:lnTo>
                <a:lnTo>
                  <a:pt x="1106" y="1779"/>
                </a:lnTo>
                <a:lnTo>
                  <a:pt x="1103" y="1782"/>
                </a:lnTo>
                <a:lnTo>
                  <a:pt x="1102" y="1782"/>
                </a:lnTo>
                <a:lnTo>
                  <a:pt x="1101" y="1782"/>
                </a:lnTo>
                <a:lnTo>
                  <a:pt x="1101" y="1780"/>
                </a:lnTo>
                <a:lnTo>
                  <a:pt x="1101" y="1782"/>
                </a:lnTo>
                <a:lnTo>
                  <a:pt x="1101" y="1783"/>
                </a:lnTo>
                <a:lnTo>
                  <a:pt x="1103" y="1784"/>
                </a:lnTo>
                <a:lnTo>
                  <a:pt x="1104" y="1786"/>
                </a:lnTo>
                <a:lnTo>
                  <a:pt x="1107" y="1787"/>
                </a:lnTo>
                <a:lnTo>
                  <a:pt x="1108" y="1787"/>
                </a:lnTo>
                <a:lnTo>
                  <a:pt x="1108" y="1786"/>
                </a:lnTo>
                <a:lnTo>
                  <a:pt x="1108" y="1787"/>
                </a:lnTo>
                <a:lnTo>
                  <a:pt x="1110" y="1788"/>
                </a:lnTo>
                <a:lnTo>
                  <a:pt x="1111" y="1790"/>
                </a:lnTo>
                <a:lnTo>
                  <a:pt x="1111" y="1792"/>
                </a:lnTo>
                <a:lnTo>
                  <a:pt x="1111" y="1795"/>
                </a:lnTo>
                <a:lnTo>
                  <a:pt x="1110" y="1799"/>
                </a:lnTo>
                <a:lnTo>
                  <a:pt x="1110" y="1800"/>
                </a:lnTo>
                <a:lnTo>
                  <a:pt x="1110" y="1802"/>
                </a:lnTo>
                <a:lnTo>
                  <a:pt x="1108" y="1802"/>
                </a:lnTo>
                <a:lnTo>
                  <a:pt x="1108" y="1803"/>
                </a:lnTo>
                <a:lnTo>
                  <a:pt x="1107" y="1804"/>
                </a:lnTo>
                <a:lnTo>
                  <a:pt x="1107" y="1807"/>
                </a:lnTo>
                <a:lnTo>
                  <a:pt x="1107" y="1809"/>
                </a:lnTo>
                <a:lnTo>
                  <a:pt x="1108" y="1812"/>
                </a:lnTo>
                <a:lnTo>
                  <a:pt x="1110" y="1813"/>
                </a:lnTo>
                <a:lnTo>
                  <a:pt x="1111" y="1816"/>
                </a:lnTo>
                <a:lnTo>
                  <a:pt x="1111" y="1819"/>
                </a:lnTo>
                <a:lnTo>
                  <a:pt x="1110" y="1820"/>
                </a:lnTo>
                <a:lnTo>
                  <a:pt x="1108" y="1821"/>
                </a:lnTo>
                <a:lnTo>
                  <a:pt x="1107" y="1823"/>
                </a:lnTo>
                <a:lnTo>
                  <a:pt x="1106" y="1823"/>
                </a:lnTo>
                <a:lnTo>
                  <a:pt x="1106" y="1824"/>
                </a:lnTo>
                <a:lnTo>
                  <a:pt x="1104" y="1824"/>
                </a:lnTo>
                <a:lnTo>
                  <a:pt x="1106" y="1827"/>
                </a:lnTo>
                <a:lnTo>
                  <a:pt x="1106" y="1829"/>
                </a:lnTo>
                <a:lnTo>
                  <a:pt x="1104" y="1831"/>
                </a:lnTo>
                <a:lnTo>
                  <a:pt x="1104" y="1832"/>
                </a:lnTo>
                <a:lnTo>
                  <a:pt x="1104" y="1833"/>
                </a:lnTo>
                <a:lnTo>
                  <a:pt x="1103" y="1833"/>
                </a:lnTo>
                <a:lnTo>
                  <a:pt x="1102" y="1833"/>
                </a:lnTo>
                <a:lnTo>
                  <a:pt x="1102" y="1835"/>
                </a:lnTo>
                <a:lnTo>
                  <a:pt x="1101" y="1836"/>
                </a:lnTo>
                <a:lnTo>
                  <a:pt x="1098" y="1836"/>
                </a:lnTo>
                <a:lnTo>
                  <a:pt x="1097" y="1836"/>
                </a:lnTo>
                <a:lnTo>
                  <a:pt x="1097" y="1839"/>
                </a:lnTo>
                <a:lnTo>
                  <a:pt x="1094" y="1844"/>
                </a:lnTo>
                <a:lnTo>
                  <a:pt x="1093" y="1853"/>
                </a:lnTo>
                <a:lnTo>
                  <a:pt x="1094" y="1854"/>
                </a:lnTo>
                <a:lnTo>
                  <a:pt x="1095" y="1856"/>
                </a:lnTo>
                <a:lnTo>
                  <a:pt x="1095" y="1857"/>
                </a:lnTo>
                <a:lnTo>
                  <a:pt x="1095" y="1861"/>
                </a:lnTo>
                <a:lnTo>
                  <a:pt x="1093" y="1865"/>
                </a:lnTo>
                <a:lnTo>
                  <a:pt x="1091" y="1865"/>
                </a:lnTo>
                <a:lnTo>
                  <a:pt x="1093" y="1868"/>
                </a:lnTo>
                <a:lnTo>
                  <a:pt x="1094" y="1870"/>
                </a:lnTo>
                <a:lnTo>
                  <a:pt x="1094" y="1873"/>
                </a:lnTo>
                <a:lnTo>
                  <a:pt x="1094" y="1874"/>
                </a:lnTo>
                <a:lnTo>
                  <a:pt x="1095" y="1877"/>
                </a:lnTo>
                <a:lnTo>
                  <a:pt x="1097" y="1882"/>
                </a:lnTo>
                <a:lnTo>
                  <a:pt x="1099" y="1888"/>
                </a:lnTo>
                <a:lnTo>
                  <a:pt x="1101" y="1888"/>
                </a:lnTo>
                <a:lnTo>
                  <a:pt x="1101" y="1889"/>
                </a:lnTo>
                <a:lnTo>
                  <a:pt x="1102" y="1892"/>
                </a:lnTo>
                <a:lnTo>
                  <a:pt x="1099" y="1896"/>
                </a:lnTo>
                <a:lnTo>
                  <a:pt x="1099" y="1897"/>
                </a:lnTo>
                <a:lnTo>
                  <a:pt x="1102" y="1899"/>
                </a:lnTo>
                <a:lnTo>
                  <a:pt x="1103" y="1899"/>
                </a:lnTo>
                <a:lnTo>
                  <a:pt x="1103" y="1901"/>
                </a:lnTo>
                <a:lnTo>
                  <a:pt x="1102" y="1903"/>
                </a:lnTo>
                <a:lnTo>
                  <a:pt x="1103" y="1906"/>
                </a:lnTo>
                <a:lnTo>
                  <a:pt x="1106" y="1905"/>
                </a:lnTo>
                <a:lnTo>
                  <a:pt x="1107" y="1906"/>
                </a:lnTo>
                <a:lnTo>
                  <a:pt x="1106" y="1907"/>
                </a:lnTo>
                <a:lnTo>
                  <a:pt x="1106" y="1909"/>
                </a:lnTo>
                <a:lnTo>
                  <a:pt x="1107" y="1910"/>
                </a:lnTo>
                <a:lnTo>
                  <a:pt x="1107" y="1911"/>
                </a:lnTo>
                <a:lnTo>
                  <a:pt x="1108" y="1910"/>
                </a:lnTo>
                <a:lnTo>
                  <a:pt x="1111" y="1913"/>
                </a:lnTo>
                <a:lnTo>
                  <a:pt x="1112" y="1913"/>
                </a:lnTo>
                <a:lnTo>
                  <a:pt x="1112" y="1915"/>
                </a:lnTo>
                <a:lnTo>
                  <a:pt x="1114" y="1915"/>
                </a:lnTo>
                <a:lnTo>
                  <a:pt x="1114" y="1917"/>
                </a:lnTo>
                <a:lnTo>
                  <a:pt x="1114" y="1918"/>
                </a:lnTo>
                <a:lnTo>
                  <a:pt x="1114" y="1919"/>
                </a:lnTo>
                <a:lnTo>
                  <a:pt x="1116" y="1919"/>
                </a:lnTo>
                <a:lnTo>
                  <a:pt x="1116" y="1921"/>
                </a:lnTo>
                <a:lnTo>
                  <a:pt x="1116" y="1919"/>
                </a:lnTo>
                <a:lnTo>
                  <a:pt x="1118" y="1918"/>
                </a:lnTo>
                <a:lnTo>
                  <a:pt x="1122" y="1918"/>
                </a:lnTo>
                <a:lnTo>
                  <a:pt x="1123" y="1918"/>
                </a:lnTo>
                <a:lnTo>
                  <a:pt x="1123" y="1917"/>
                </a:lnTo>
                <a:lnTo>
                  <a:pt x="1126" y="1917"/>
                </a:lnTo>
                <a:lnTo>
                  <a:pt x="1126" y="1918"/>
                </a:lnTo>
                <a:lnTo>
                  <a:pt x="1127" y="1918"/>
                </a:lnTo>
                <a:lnTo>
                  <a:pt x="1128" y="1917"/>
                </a:lnTo>
                <a:lnTo>
                  <a:pt x="1130" y="1917"/>
                </a:lnTo>
                <a:lnTo>
                  <a:pt x="1131" y="1917"/>
                </a:lnTo>
                <a:lnTo>
                  <a:pt x="1132" y="1917"/>
                </a:lnTo>
                <a:lnTo>
                  <a:pt x="1132" y="1918"/>
                </a:lnTo>
                <a:lnTo>
                  <a:pt x="1131" y="1918"/>
                </a:lnTo>
                <a:lnTo>
                  <a:pt x="1130" y="1918"/>
                </a:lnTo>
                <a:lnTo>
                  <a:pt x="1130" y="1919"/>
                </a:lnTo>
                <a:lnTo>
                  <a:pt x="1131" y="1919"/>
                </a:lnTo>
                <a:lnTo>
                  <a:pt x="1131" y="1922"/>
                </a:lnTo>
                <a:lnTo>
                  <a:pt x="1131" y="1923"/>
                </a:lnTo>
                <a:lnTo>
                  <a:pt x="1132" y="1923"/>
                </a:lnTo>
                <a:lnTo>
                  <a:pt x="1135" y="1925"/>
                </a:lnTo>
                <a:lnTo>
                  <a:pt x="1136" y="1926"/>
                </a:lnTo>
                <a:lnTo>
                  <a:pt x="1138" y="1927"/>
                </a:lnTo>
                <a:lnTo>
                  <a:pt x="1136" y="1929"/>
                </a:lnTo>
                <a:lnTo>
                  <a:pt x="1136" y="1930"/>
                </a:lnTo>
                <a:lnTo>
                  <a:pt x="1138" y="1930"/>
                </a:lnTo>
                <a:lnTo>
                  <a:pt x="1139" y="1929"/>
                </a:lnTo>
                <a:lnTo>
                  <a:pt x="1140" y="1929"/>
                </a:lnTo>
                <a:lnTo>
                  <a:pt x="1140" y="1930"/>
                </a:lnTo>
                <a:lnTo>
                  <a:pt x="1142" y="1931"/>
                </a:lnTo>
                <a:lnTo>
                  <a:pt x="1142" y="1933"/>
                </a:lnTo>
                <a:lnTo>
                  <a:pt x="1144" y="1935"/>
                </a:lnTo>
                <a:lnTo>
                  <a:pt x="1144" y="1937"/>
                </a:lnTo>
                <a:lnTo>
                  <a:pt x="1146" y="1937"/>
                </a:lnTo>
                <a:lnTo>
                  <a:pt x="1144" y="1937"/>
                </a:lnTo>
                <a:lnTo>
                  <a:pt x="1143" y="1937"/>
                </a:lnTo>
                <a:lnTo>
                  <a:pt x="1143" y="1938"/>
                </a:lnTo>
                <a:lnTo>
                  <a:pt x="1144" y="1943"/>
                </a:lnTo>
                <a:lnTo>
                  <a:pt x="1144" y="1944"/>
                </a:lnTo>
                <a:lnTo>
                  <a:pt x="1146" y="1946"/>
                </a:lnTo>
                <a:lnTo>
                  <a:pt x="1147" y="1946"/>
                </a:lnTo>
                <a:lnTo>
                  <a:pt x="1147" y="1947"/>
                </a:lnTo>
                <a:lnTo>
                  <a:pt x="1148" y="1947"/>
                </a:lnTo>
                <a:lnTo>
                  <a:pt x="1150" y="1947"/>
                </a:lnTo>
                <a:lnTo>
                  <a:pt x="1150" y="1946"/>
                </a:lnTo>
                <a:lnTo>
                  <a:pt x="1151" y="1946"/>
                </a:lnTo>
                <a:lnTo>
                  <a:pt x="1151" y="1947"/>
                </a:lnTo>
                <a:lnTo>
                  <a:pt x="1152" y="1947"/>
                </a:lnTo>
                <a:lnTo>
                  <a:pt x="1152" y="1948"/>
                </a:lnTo>
                <a:lnTo>
                  <a:pt x="1151" y="1948"/>
                </a:lnTo>
                <a:lnTo>
                  <a:pt x="1152" y="1948"/>
                </a:lnTo>
                <a:lnTo>
                  <a:pt x="1152" y="1950"/>
                </a:lnTo>
                <a:lnTo>
                  <a:pt x="1152" y="1951"/>
                </a:lnTo>
                <a:lnTo>
                  <a:pt x="1153" y="1951"/>
                </a:lnTo>
                <a:lnTo>
                  <a:pt x="1156" y="1954"/>
                </a:lnTo>
                <a:lnTo>
                  <a:pt x="1155" y="1955"/>
                </a:lnTo>
                <a:lnTo>
                  <a:pt x="1153" y="1955"/>
                </a:lnTo>
                <a:lnTo>
                  <a:pt x="1152" y="1955"/>
                </a:lnTo>
                <a:lnTo>
                  <a:pt x="1151" y="1955"/>
                </a:lnTo>
                <a:lnTo>
                  <a:pt x="1150" y="1956"/>
                </a:lnTo>
                <a:lnTo>
                  <a:pt x="1150" y="1958"/>
                </a:lnTo>
                <a:lnTo>
                  <a:pt x="1148" y="1958"/>
                </a:lnTo>
                <a:lnTo>
                  <a:pt x="1148" y="1959"/>
                </a:lnTo>
                <a:lnTo>
                  <a:pt x="1148" y="1960"/>
                </a:lnTo>
                <a:lnTo>
                  <a:pt x="1150" y="1960"/>
                </a:lnTo>
                <a:lnTo>
                  <a:pt x="1151" y="1960"/>
                </a:lnTo>
                <a:lnTo>
                  <a:pt x="1153" y="1963"/>
                </a:lnTo>
                <a:lnTo>
                  <a:pt x="1155" y="1966"/>
                </a:lnTo>
                <a:lnTo>
                  <a:pt x="1156" y="1966"/>
                </a:lnTo>
                <a:lnTo>
                  <a:pt x="1157" y="1967"/>
                </a:lnTo>
                <a:lnTo>
                  <a:pt x="1159" y="1967"/>
                </a:lnTo>
                <a:lnTo>
                  <a:pt x="1160" y="1967"/>
                </a:lnTo>
                <a:lnTo>
                  <a:pt x="1161" y="1968"/>
                </a:lnTo>
                <a:lnTo>
                  <a:pt x="1163" y="1970"/>
                </a:lnTo>
                <a:lnTo>
                  <a:pt x="1164" y="1971"/>
                </a:lnTo>
                <a:lnTo>
                  <a:pt x="1164" y="1972"/>
                </a:lnTo>
                <a:lnTo>
                  <a:pt x="1164" y="1974"/>
                </a:lnTo>
                <a:lnTo>
                  <a:pt x="1164" y="1975"/>
                </a:lnTo>
                <a:lnTo>
                  <a:pt x="1165" y="1978"/>
                </a:lnTo>
                <a:lnTo>
                  <a:pt x="1165" y="1979"/>
                </a:lnTo>
                <a:lnTo>
                  <a:pt x="1167" y="1979"/>
                </a:lnTo>
                <a:lnTo>
                  <a:pt x="1169" y="1979"/>
                </a:lnTo>
                <a:lnTo>
                  <a:pt x="1171" y="1979"/>
                </a:lnTo>
                <a:lnTo>
                  <a:pt x="1172" y="1979"/>
                </a:lnTo>
                <a:lnTo>
                  <a:pt x="1172" y="1980"/>
                </a:lnTo>
                <a:lnTo>
                  <a:pt x="1172" y="1982"/>
                </a:lnTo>
                <a:lnTo>
                  <a:pt x="1173" y="1984"/>
                </a:lnTo>
                <a:lnTo>
                  <a:pt x="1175" y="1984"/>
                </a:lnTo>
                <a:lnTo>
                  <a:pt x="1176" y="1984"/>
                </a:lnTo>
                <a:lnTo>
                  <a:pt x="1177" y="1984"/>
                </a:lnTo>
                <a:lnTo>
                  <a:pt x="1179" y="1986"/>
                </a:lnTo>
                <a:lnTo>
                  <a:pt x="1180" y="1988"/>
                </a:lnTo>
                <a:lnTo>
                  <a:pt x="1181" y="1989"/>
                </a:lnTo>
                <a:lnTo>
                  <a:pt x="1181" y="1992"/>
                </a:lnTo>
                <a:lnTo>
                  <a:pt x="1181" y="1993"/>
                </a:lnTo>
                <a:lnTo>
                  <a:pt x="1183" y="1993"/>
                </a:lnTo>
                <a:lnTo>
                  <a:pt x="1185" y="1995"/>
                </a:lnTo>
                <a:lnTo>
                  <a:pt x="1185" y="1993"/>
                </a:lnTo>
                <a:lnTo>
                  <a:pt x="1187" y="1993"/>
                </a:lnTo>
                <a:lnTo>
                  <a:pt x="1188" y="1995"/>
                </a:lnTo>
                <a:lnTo>
                  <a:pt x="1189" y="1995"/>
                </a:lnTo>
                <a:lnTo>
                  <a:pt x="1191" y="1995"/>
                </a:lnTo>
                <a:lnTo>
                  <a:pt x="1192" y="1996"/>
                </a:lnTo>
                <a:lnTo>
                  <a:pt x="1193" y="1996"/>
                </a:lnTo>
                <a:lnTo>
                  <a:pt x="1195" y="1996"/>
                </a:lnTo>
                <a:lnTo>
                  <a:pt x="1196" y="1997"/>
                </a:lnTo>
                <a:lnTo>
                  <a:pt x="1196" y="1999"/>
                </a:lnTo>
                <a:lnTo>
                  <a:pt x="1196" y="2001"/>
                </a:lnTo>
                <a:lnTo>
                  <a:pt x="1196" y="2003"/>
                </a:lnTo>
                <a:lnTo>
                  <a:pt x="1196" y="2005"/>
                </a:lnTo>
                <a:lnTo>
                  <a:pt x="1196" y="2007"/>
                </a:lnTo>
                <a:lnTo>
                  <a:pt x="1197" y="2007"/>
                </a:lnTo>
                <a:lnTo>
                  <a:pt x="1198" y="2007"/>
                </a:lnTo>
                <a:lnTo>
                  <a:pt x="1200" y="2007"/>
                </a:lnTo>
                <a:lnTo>
                  <a:pt x="1201" y="2005"/>
                </a:lnTo>
                <a:lnTo>
                  <a:pt x="1202" y="2005"/>
                </a:lnTo>
                <a:lnTo>
                  <a:pt x="1204" y="2007"/>
                </a:lnTo>
                <a:lnTo>
                  <a:pt x="1205" y="2007"/>
                </a:lnTo>
                <a:lnTo>
                  <a:pt x="1210" y="2011"/>
                </a:lnTo>
                <a:lnTo>
                  <a:pt x="1210" y="2012"/>
                </a:lnTo>
                <a:lnTo>
                  <a:pt x="1212" y="2013"/>
                </a:lnTo>
                <a:lnTo>
                  <a:pt x="1212" y="2015"/>
                </a:lnTo>
                <a:lnTo>
                  <a:pt x="1212" y="2016"/>
                </a:lnTo>
                <a:lnTo>
                  <a:pt x="1212" y="2017"/>
                </a:lnTo>
                <a:lnTo>
                  <a:pt x="1213" y="2020"/>
                </a:lnTo>
                <a:lnTo>
                  <a:pt x="1214" y="2020"/>
                </a:lnTo>
                <a:lnTo>
                  <a:pt x="1216" y="2021"/>
                </a:lnTo>
                <a:lnTo>
                  <a:pt x="1217" y="2024"/>
                </a:lnTo>
                <a:lnTo>
                  <a:pt x="1216" y="2024"/>
                </a:lnTo>
                <a:lnTo>
                  <a:pt x="1216" y="2025"/>
                </a:lnTo>
                <a:lnTo>
                  <a:pt x="1216" y="2027"/>
                </a:lnTo>
                <a:lnTo>
                  <a:pt x="1214" y="2027"/>
                </a:lnTo>
                <a:lnTo>
                  <a:pt x="1214" y="2028"/>
                </a:lnTo>
                <a:lnTo>
                  <a:pt x="1213" y="2029"/>
                </a:lnTo>
                <a:lnTo>
                  <a:pt x="1214" y="2031"/>
                </a:lnTo>
                <a:lnTo>
                  <a:pt x="1213" y="2032"/>
                </a:lnTo>
                <a:lnTo>
                  <a:pt x="1212" y="2033"/>
                </a:lnTo>
                <a:lnTo>
                  <a:pt x="1212" y="2034"/>
                </a:lnTo>
                <a:lnTo>
                  <a:pt x="1212" y="2036"/>
                </a:lnTo>
                <a:lnTo>
                  <a:pt x="1212" y="2037"/>
                </a:lnTo>
                <a:lnTo>
                  <a:pt x="1210" y="2040"/>
                </a:lnTo>
                <a:lnTo>
                  <a:pt x="1210" y="2041"/>
                </a:lnTo>
                <a:lnTo>
                  <a:pt x="1209" y="2042"/>
                </a:lnTo>
                <a:lnTo>
                  <a:pt x="1209" y="2045"/>
                </a:lnTo>
                <a:lnTo>
                  <a:pt x="1209" y="2046"/>
                </a:lnTo>
                <a:lnTo>
                  <a:pt x="1209" y="2048"/>
                </a:lnTo>
                <a:lnTo>
                  <a:pt x="1209" y="2049"/>
                </a:lnTo>
                <a:lnTo>
                  <a:pt x="1209" y="2050"/>
                </a:lnTo>
                <a:lnTo>
                  <a:pt x="1209" y="2052"/>
                </a:lnTo>
                <a:lnTo>
                  <a:pt x="1209" y="2053"/>
                </a:lnTo>
                <a:lnTo>
                  <a:pt x="1209" y="2056"/>
                </a:lnTo>
                <a:lnTo>
                  <a:pt x="1208" y="2056"/>
                </a:lnTo>
                <a:lnTo>
                  <a:pt x="1206" y="2057"/>
                </a:lnTo>
                <a:lnTo>
                  <a:pt x="1205" y="2057"/>
                </a:lnTo>
                <a:lnTo>
                  <a:pt x="1204" y="2058"/>
                </a:lnTo>
                <a:lnTo>
                  <a:pt x="1204" y="2060"/>
                </a:lnTo>
                <a:lnTo>
                  <a:pt x="1204" y="2061"/>
                </a:lnTo>
                <a:lnTo>
                  <a:pt x="1204" y="2062"/>
                </a:lnTo>
                <a:lnTo>
                  <a:pt x="1205" y="2064"/>
                </a:lnTo>
                <a:lnTo>
                  <a:pt x="1205" y="2066"/>
                </a:lnTo>
                <a:lnTo>
                  <a:pt x="1205" y="2068"/>
                </a:lnTo>
                <a:lnTo>
                  <a:pt x="1206" y="2069"/>
                </a:lnTo>
                <a:lnTo>
                  <a:pt x="1205" y="2070"/>
                </a:lnTo>
                <a:lnTo>
                  <a:pt x="1206" y="2072"/>
                </a:lnTo>
                <a:lnTo>
                  <a:pt x="1206" y="2073"/>
                </a:lnTo>
                <a:lnTo>
                  <a:pt x="1204" y="2076"/>
                </a:lnTo>
                <a:lnTo>
                  <a:pt x="1204" y="2078"/>
                </a:lnTo>
                <a:lnTo>
                  <a:pt x="1204" y="2081"/>
                </a:lnTo>
                <a:lnTo>
                  <a:pt x="1204" y="2083"/>
                </a:lnTo>
                <a:lnTo>
                  <a:pt x="1204" y="2085"/>
                </a:lnTo>
                <a:lnTo>
                  <a:pt x="1202" y="2087"/>
                </a:lnTo>
                <a:lnTo>
                  <a:pt x="1202" y="2089"/>
                </a:lnTo>
                <a:lnTo>
                  <a:pt x="1201" y="2091"/>
                </a:lnTo>
                <a:lnTo>
                  <a:pt x="1200" y="2095"/>
                </a:lnTo>
                <a:lnTo>
                  <a:pt x="1200" y="2097"/>
                </a:lnTo>
                <a:lnTo>
                  <a:pt x="1200" y="2098"/>
                </a:lnTo>
                <a:lnTo>
                  <a:pt x="1200" y="2099"/>
                </a:lnTo>
                <a:lnTo>
                  <a:pt x="1201" y="2103"/>
                </a:lnTo>
                <a:lnTo>
                  <a:pt x="1201" y="2105"/>
                </a:lnTo>
                <a:lnTo>
                  <a:pt x="1202" y="2110"/>
                </a:lnTo>
                <a:lnTo>
                  <a:pt x="1200" y="2111"/>
                </a:lnTo>
                <a:lnTo>
                  <a:pt x="1200" y="2114"/>
                </a:lnTo>
                <a:lnTo>
                  <a:pt x="1200" y="2117"/>
                </a:lnTo>
                <a:lnTo>
                  <a:pt x="1200" y="2119"/>
                </a:lnTo>
                <a:lnTo>
                  <a:pt x="1202" y="2121"/>
                </a:lnTo>
                <a:lnTo>
                  <a:pt x="1204" y="2122"/>
                </a:lnTo>
                <a:lnTo>
                  <a:pt x="1204" y="2124"/>
                </a:lnTo>
                <a:lnTo>
                  <a:pt x="1201" y="2124"/>
                </a:lnTo>
                <a:lnTo>
                  <a:pt x="1198" y="2122"/>
                </a:lnTo>
                <a:lnTo>
                  <a:pt x="1193" y="2117"/>
                </a:lnTo>
                <a:lnTo>
                  <a:pt x="1192" y="2117"/>
                </a:lnTo>
                <a:lnTo>
                  <a:pt x="1192" y="2111"/>
                </a:lnTo>
                <a:lnTo>
                  <a:pt x="1193" y="2109"/>
                </a:lnTo>
                <a:lnTo>
                  <a:pt x="1192" y="2106"/>
                </a:lnTo>
                <a:lnTo>
                  <a:pt x="1192" y="2103"/>
                </a:lnTo>
                <a:lnTo>
                  <a:pt x="1192" y="2101"/>
                </a:lnTo>
                <a:lnTo>
                  <a:pt x="1192" y="2098"/>
                </a:lnTo>
                <a:lnTo>
                  <a:pt x="1191" y="2095"/>
                </a:lnTo>
                <a:lnTo>
                  <a:pt x="1189" y="2091"/>
                </a:lnTo>
                <a:lnTo>
                  <a:pt x="1188" y="2090"/>
                </a:lnTo>
                <a:lnTo>
                  <a:pt x="1187" y="2089"/>
                </a:lnTo>
                <a:lnTo>
                  <a:pt x="1187" y="2086"/>
                </a:lnTo>
                <a:lnTo>
                  <a:pt x="1185" y="2085"/>
                </a:lnTo>
                <a:lnTo>
                  <a:pt x="1185" y="2087"/>
                </a:lnTo>
                <a:lnTo>
                  <a:pt x="1185" y="2090"/>
                </a:lnTo>
                <a:lnTo>
                  <a:pt x="1187" y="2093"/>
                </a:lnTo>
                <a:lnTo>
                  <a:pt x="1189" y="2094"/>
                </a:lnTo>
                <a:lnTo>
                  <a:pt x="1189" y="2095"/>
                </a:lnTo>
                <a:lnTo>
                  <a:pt x="1189" y="2098"/>
                </a:lnTo>
                <a:lnTo>
                  <a:pt x="1189" y="2099"/>
                </a:lnTo>
                <a:lnTo>
                  <a:pt x="1189" y="2103"/>
                </a:lnTo>
                <a:lnTo>
                  <a:pt x="1189" y="2105"/>
                </a:lnTo>
                <a:lnTo>
                  <a:pt x="1191" y="2109"/>
                </a:lnTo>
                <a:lnTo>
                  <a:pt x="1187" y="2109"/>
                </a:lnTo>
                <a:lnTo>
                  <a:pt x="1185" y="2110"/>
                </a:lnTo>
                <a:lnTo>
                  <a:pt x="1183" y="2111"/>
                </a:lnTo>
                <a:lnTo>
                  <a:pt x="1181" y="2111"/>
                </a:lnTo>
                <a:lnTo>
                  <a:pt x="1181" y="2113"/>
                </a:lnTo>
                <a:lnTo>
                  <a:pt x="1184" y="2114"/>
                </a:lnTo>
                <a:lnTo>
                  <a:pt x="1187" y="2114"/>
                </a:lnTo>
                <a:lnTo>
                  <a:pt x="1185" y="2115"/>
                </a:lnTo>
                <a:lnTo>
                  <a:pt x="1183" y="2117"/>
                </a:lnTo>
                <a:lnTo>
                  <a:pt x="1181" y="2115"/>
                </a:lnTo>
                <a:lnTo>
                  <a:pt x="1179" y="2115"/>
                </a:lnTo>
                <a:lnTo>
                  <a:pt x="1179" y="2117"/>
                </a:lnTo>
                <a:lnTo>
                  <a:pt x="1177" y="2118"/>
                </a:lnTo>
                <a:lnTo>
                  <a:pt x="1176" y="2119"/>
                </a:lnTo>
                <a:lnTo>
                  <a:pt x="1175" y="2119"/>
                </a:lnTo>
                <a:lnTo>
                  <a:pt x="1173" y="2119"/>
                </a:lnTo>
                <a:lnTo>
                  <a:pt x="1171" y="2119"/>
                </a:lnTo>
                <a:lnTo>
                  <a:pt x="1169" y="2118"/>
                </a:lnTo>
                <a:lnTo>
                  <a:pt x="1169" y="2115"/>
                </a:lnTo>
                <a:lnTo>
                  <a:pt x="1168" y="2115"/>
                </a:lnTo>
                <a:lnTo>
                  <a:pt x="1165" y="2114"/>
                </a:lnTo>
                <a:lnTo>
                  <a:pt x="1164" y="2113"/>
                </a:lnTo>
                <a:lnTo>
                  <a:pt x="1164" y="2111"/>
                </a:lnTo>
                <a:lnTo>
                  <a:pt x="1163" y="2109"/>
                </a:lnTo>
                <a:lnTo>
                  <a:pt x="1161" y="2110"/>
                </a:lnTo>
                <a:lnTo>
                  <a:pt x="1160" y="2111"/>
                </a:lnTo>
                <a:lnTo>
                  <a:pt x="1160" y="2113"/>
                </a:lnTo>
                <a:lnTo>
                  <a:pt x="1160" y="2114"/>
                </a:lnTo>
                <a:lnTo>
                  <a:pt x="1163" y="2114"/>
                </a:lnTo>
                <a:lnTo>
                  <a:pt x="1164" y="2117"/>
                </a:lnTo>
                <a:lnTo>
                  <a:pt x="1165" y="2118"/>
                </a:lnTo>
                <a:lnTo>
                  <a:pt x="1167" y="2121"/>
                </a:lnTo>
                <a:lnTo>
                  <a:pt x="1168" y="2122"/>
                </a:lnTo>
                <a:lnTo>
                  <a:pt x="1169" y="2122"/>
                </a:lnTo>
                <a:lnTo>
                  <a:pt x="1172" y="2122"/>
                </a:lnTo>
                <a:lnTo>
                  <a:pt x="1175" y="2123"/>
                </a:lnTo>
                <a:lnTo>
                  <a:pt x="1175" y="2124"/>
                </a:lnTo>
                <a:lnTo>
                  <a:pt x="1176" y="2127"/>
                </a:lnTo>
                <a:lnTo>
                  <a:pt x="1176" y="2131"/>
                </a:lnTo>
                <a:lnTo>
                  <a:pt x="1175" y="2135"/>
                </a:lnTo>
                <a:lnTo>
                  <a:pt x="1175" y="2139"/>
                </a:lnTo>
                <a:lnTo>
                  <a:pt x="1175" y="2140"/>
                </a:lnTo>
                <a:lnTo>
                  <a:pt x="1176" y="2144"/>
                </a:lnTo>
                <a:lnTo>
                  <a:pt x="1176" y="2148"/>
                </a:lnTo>
                <a:lnTo>
                  <a:pt x="1177" y="2150"/>
                </a:lnTo>
                <a:lnTo>
                  <a:pt x="1177" y="2152"/>
                </a:lnTo>
                <a:lnTo>
                  <a:pt x="1175" y="2152"/>
                </a:lnTo>
                <a:lnTo>
                  <a:pt x="1173" y="2150"/>
                </a:lnTo>
                <a:lnTo>
                  <a:pt x="1173" y="2148"/>
                </a:lnTo>
                <a:lnTo>
                  <a:pt x="1173" y="2147"/>
                </a:lnTo>
                <a:lnTo>
                  <a:pt x="1172" y="2147"/>
                </a:lnTo>
                <a:lnTo>
                  <a:pt x="1168" y="2148"/>
                </a:lnTo>
                <a:lnTo>
                  <a:pt x="1169" y="2151"/>
                </a:lnTo>
                <a:lnTo>
                  <a:pt x="1168" y="2154"/>
                </a:lnTo>
                <a:lnTo>
                  <a:pt x="1168" y="2156"/>
                </a:lnTo>
                <a:lnTo>
                  <a:pt x="1167" y="2158"/>
                </a:lnTo>
                <a:lnTo>
                  <a:pt x="1164" y="2159"/>
                </a:lnTo>
                <a:lnTo>
                  <a:pt x="1164" y="2160"/>
                </a:lnTo>
                <a:lnTo>
                  <a:pt x="1161" y="2160"/>
                </a:lnTo>
                <a:lnTo>
                  <a:pt x="1160" y="2160"/>
                </a:lnTo>
                <a:lnTo>
                  <a:pt x="1159" y="2159"/>
                </a:lnTo>
                <a:lnTo>
                  <a:pt x="1157" y="2160"/>
                </a:lnTo>
                <a:lnTo>
                  <a:pt x="1155" y="2162"/>
                </a:lnTo>
                <a:lnTo>
                  <a:pt x="1155" y="2164"/>
                </a:lnTo>
                <a:lnTo>
                  <a:pt x="1153" y="2167"/>
                </a:lnTo>
                <a:lnTo>
                  <a:pt x="1151" y="2167"/>
                </a:lnTo>
                <a:lnTo>
                  <a:pt x="1150" y="2167"/>
                </a:lnTo>
                <a:lnTo>
                  <a:pt x="1148" y="2168"/>
                </a:lnTo>
                <a:lnTo>
                  <a:pt x="1148" y="2169"/>
                </a:lnTo>
                <a:lnTo>
                  <a:pt x="1150" y="2172"/>
                </a:lnTo>
                <a:lnTo>
                  <a:pt x="1148" y="2173"/>
                </a:lnTo>
                <a:lnTo>
                  <a:pt x="1146" y="2175"/>
                </a:lnTo>
                <a:lnTo>
                  <a:pt x="1143" y="2175"/>
                </a:lnTo>
                <a:lnTo>
                  <a:pt x="1140" y="2173"/>
                </a:lnTo>
                <a:lnTo>
                  <a:pt x="1142" y="2177"/>
                </a:lnTo>
                <a:lnTo>
                  <a:pt x="1144" y="2177"/>
                </a:lnTo>
                <a:lnTo>
                  <a:pt x="1146" y="2180"/>
                </a:lnTo>
                <a:lnTo>
                  <a:pt x="1144" y="2181"/>
                </a:lnTo>
                <a:lnTo>
                  <a:pt x="1143" y="2183"/>
                </a:lnTo>
                <a:lnTo>
                  <a:pt x="1143" y="2185"/>
                </a:lnTo>
                <a:lnTo>
                  <a:pt x="1144" y="2188"/>
                </a:lnTo>
                <a:lnTo>
                  <a:pt x="1147" y="2189"/>
                </a:lnTo>
                <a:lnTo>
                  <a:pt x="1147" y="2188"/>
                </a:lnTo>
                <a:lnTo>
                  <a:pt x="1148" y="2187"/>
                </a:lnTo>
                <a:lnTo>
                  <a:pt x="1150" y="2185"/>
                </a:lnTo>
                <a:lnTo>
                  <a:pt x="1151" y="2184"/>
                </a:lnTo>
                <a:lnTo>
                  <a:pt x="1153" y="2184"/>
                </a:lnTo>
                <a:lnTo>
                  <a:pt x="1155" y="2185"/>
                </a:lnTo>
                <a:lnTo>
                  <a:pt x="1157" y="2185"/>
                </a:lnTo>
                <a:lnTo>
                  <a:pt x="1159" y="2185"/>
                </a:lnTo>
                <a:lnTo>
                  <a:pt x="1160" y="2185"/>
                </a:lnTo>
                <a:lnTo>
                  <a:pt x="1163" y="2184"/>
                </a:lnTo>
                <a:lnTo>
                  <a:pt x="1164" y="2181"/>
                </a:lnTo>
                <a:lnTo>
                  <a:pt x="1165" y="2181"/>
                </a:lnTo>
                <a:lnTo>
                  <a:pt x="1168" y="2181"/>
                </a:lnTo>
                <a:lnTo>
                  <a:pt x="1172" y="2181"/>
                </a:lnTo>
                <a:lnTo>
                  <a:pt x="1175" y="2181"/>
                </a:lnTo>
                <a:lnTo>
                  <a:pt x="1176" y="2181"/>
                </a:lnTo>
                <a:lnTo>
                  <a:pt x="1179" y="2183"/>
                </a:lnTo>
                <a:lnTo>
                  <a:pt x="1183" y="2185"/>
                </a:lnTo>
                <a:lnTo>
                  <a:pt x="1184" y="2189"/>
                </a:lnTo>
                <a:lnTo>
                  <a:pt x="1185" y="2189"/>
                </a:lnTo>
                <a:lnTo>
                  <a:pt x="1188" y="2191"/>
                </a:lnTo>
                <a:lnTo>
                  <a:pt x="1189" y="2193"/>
                </a:lnTo>
                <a:lnTo>
                  <a:pt x="1192" y="2193"/>
                </a:lnTo>
                <a:lnTo>
                  <a:pt x="1193" y="2193"/>
                </a:lnTo>
                <a:lnTo>
                  <a:pt x="1195" y="2193"/>
                </a:lnTo>
                <a:lnTo>
                  <a:pt x="1193" y="2192"/>
                </a:lnTo>
                <a:lnTo>
                  <a:pt x="1192" y="2189"/>
                </a:lnTo>
                <a:lnTo>
                  <a:pt x="1192" y="2188"/>
                </a:lnTo>
                <a:lnTo>
                  <a:pt x="1196" y="2187"/>
                </a:lnTo>
                <a:lnTo>
                  <a:pt x="1198" y="2189"/>
                </a:lnTo>
                <a:lnTo>
                  <a:pt x="1200" y="2187"/>
                </a:lnTo>
                <a:lnTo>
                  <a:pt x="1200" y="2185"/>
                </a:lnTo>
                <a:lnTo>
                  <a:pt x="1200" y="2183"/>
                </a:lnTo>
                <a:lnTo>
                  <a:pt x="1200" y="2180"/>
                </a:lnTo>
                <a:lnTo>
                  <a:pt x="1198" y="2179"/>
                </a:lnTo>
                <a:lnTo>
                  <a:pt x="1198" y="2177"/>
                </a:lnTo>
                <a:lnTo>
                  <a:pt x="1196" y="2173"/>
                </a:lnTo>
                <a:lnTo>
                  <a:pt x="1193" y="2173"/>
                </a:lnTo>
                <a:lnTo>
                  <a:pt x="1191" y="2172"/>
                </a:lnTo>
                <a:lnTo>
                  <a:pt x="1193" y="2167"/>
                </a:lnTo>
                <a:lnTo>
                  <a:pt x="1191" y="2165"/>
                </a:lnTo>
                <a:lnTo>
                  <a:pt x="1188" y="2168"/>
                </a:lnTo>
                <a:lnTo>
                  <a:pt x="1185" y="2167"/>
                </a:lnTo>
                <a:lnTo>
                  <a:pt x="1183" y="2171"/>
                </a:lnTo>
                <a:lnTo>
                  <a:pt x="1181" y="2169"/>
                </a:lnTo>
                <a:lnTo>
                  <a:pt x="1183" y="2167"/>
                </a:lnTo>
                <a:lnTo>
                  <a:pt x="1181" y="2163"/>
                </a:lnTo>
                <a:lnTo>
                  <a:pt x="1181" y="2160"/>
                </a:lnTo>
                <a:lnTo>
                  <a:pt x="1181" y="2156"/>
                </a:lnTo>
                <a:lnTo>
                  <a:pt x="1183" y="2154"/>
                </a:lnTo>
                <a:lnTo>
                  <a:pt x="1181" y="2151"/>
                </a:lnTo>
                <a:lnTo>
                  <a:pt x="1185" y="2151"/>
                </a:lnTo>
                <a:lnTo>
                  <a:pt x="1185" y="2147"/>
                </a:lnTo>
                <a:lnTo>
                  <a:pt x="1185" y="2146"/>
                </a:lnTo>
                <a:lnTo>
                  <a:pt x="1185" y="2144"/>
                </a:lnTo>
                <a:lnTo>
                  <a:pt x="1187" y="2142"/>
                </a:lnTo>
                <a:lnTo>
                  <a:pt x="1185" y="2138"/>
                </a:lnTo>
                <a:lnTo>
                  <a:pt x="1185" y="2135"/>
                </a:lnTo>
                <a:lnTo>
                  <a:pt x="1185" y="2132"/>
                </a:lnTo>
                <a:lnTo>
                  <a:pt x="1185" y="2130"/>
                </a:lnTo>
                <a:lnTo>
                  <a:pt x="1185" y="2128"/>
                </a:lnTo>
                <a:lnTo>
                  <a:pt x="1187" y="2124"/>
                </a:lnTo>
                <a:lnTo>
                  <a:pt x="1188" y="2124"/>
                </a:lnTo>
                <a:lnTo>
                  <a:pt x="1189" y="2126"/>
                </a:lnTo>
                <a:lnTo>
                  <a:pt x="1189" y="2128"/>
                </a:lnTo>
                <a:lnTo>
                  <a:pt x="1191" y="2130"/>
                </a:lnTo>
                <a:lnTo>
                  <a:pt x="1192" y="2131"/>
                </a:lnTo>
                <a:lnTo>
                  <a:pt x="1195" y="2131"/>
                </a:lnTo>
                <a:lnTo>
                  <a:pt x="1197" y="2130"/>
                </a:lnTo>
                <a:lnTo>
                  <a:pt x="1198" y="2127"/>
                </a:lnTo>
                <a:lnTo>
                  <a:pt x="1200" y="2128"/>
                </a:lnTo>
                <a:lnTo>
                  <a:pt x="1201" y="2128"/>
                </a:lnTo>
                <a:lnTo>
                  <a:pt x="1202" y="2128"/>
                </a:lnTo>
                <a:lnTo>
                  <a:pt x="1205" y="2130"/>
                </a:lnTo>
                <a:lnTo>
                  <a:pt x="1206" y="2128"/>
                </a:lnTo>
                <a:lnTo>
                  <a:pt x="1206" y="2127"/>
                </a:lnTo>
                <a:lnTo>
                  <a:pt x="1208" y="2127"/>
                </a:lnTo>
                <a:lnTo>
                  <a:pt x="1209" y="2126"/>
                </a:lnTo>
                <a:lnTo>
                  <a:pt x="1212" y="2127"/>
                </a:lnTo>
                <a:lnTo>
                  <a:pt x="1214" y="2127"/>
                </a:lnTo>
                <a:lnTo>
                  <a:pt x="1217" y="2131"/>
                </a:lnTo>
                <a:lnTo>
                  <a:pt x="1222" y="2134"/>
                </a:lnTo>
                <a:lnTo>
                  <a:pt x="1222" y="2135"/>
                </a:lnTo>
                <a:lnTo>
                  <a:pt x="1224" y="2136"/>
                </a:lnTo>
                <a:lnTo>
                  <a:pt x="1225" y="2138"/>
                </a:lnTo>
                <a:lnTo>
                  <a:pt x="1226" y="2140"/>
                </a:lnTo>
                <a:lnTo>
                  <a:pt x="1229" y="2140"/>
                </a:lnTo>
                <a:lnTo>
                  <a:pt x="1230" y="2142"/>
                </a:lnTo>
                <a:lnTo>
                  <a:pt x="1232" y="2143"/>
                </a:lnTo>
                <a:lnTo>
                  <a:pt x="1233" y="2144"/>
                </a:lnTo>
                <a:lnTo>
                  <a:pt x="1236" y="2144"/>
                </a:lnTo>
                <a:lnTo>
                  <a:pt x="1236" y="2147"/>
                </a:lnTo>
                <a:lnTo>
                  <a:pt x="1238" y="2148"/>
                </a:lnTo>
                <a:lnTo>
                  <a:pt x="1240" y="2148"/>
                </a:lnTo>
                <a:lnTo>
                  <a:pt x="1242" y="2150"/>
                </a:lnTo>
                <a:lnTo>
                  <a:pt x="1245" y="2151"/>
                </a:lnTo>
                <a:lnTo>
                  <a:pt x="1246" y="2151"/>
                </a:lnTo>
                <a:lnTo>
                  <a:pt x="1247" y="2152"/>
                </a:lnTo>
                <a:lnTo>
                  <a:pt x="1247" y="2154"/>
                </a:lnTo>
                <a:lnTo>
                  <a:pt x="1246" y="2156"/>
                </a:lnTo>
                <a:lnTo>
                  <a:pt x="1249" y="2158"/>
                </a:lnTo>
                <a:lnTo>
                  <a:pt x="1249" y="2159"/>
                </a:lnTo>
                <a:lnTo>
                  <a:pt x="1250" y="2162"/>
                </a:lnTo>
                <a:lnTo>
                  <a:pt x="1253" y="2163"/>
                </a:lnTo>
                <a:lnTo>
                  <a:pt x="1254" y="2163"/>
                </a:lnTo>
                <a:lnTo>
                  <a:pt x="1255" y="2164"/>
                </a:lnTo>
                <a:lnTo>
                  <a:pt x="1257" y="2164"/>
                </a:lnTo>
                <a:lnTo>
                  <a:pt x="1259" y="2167"/>
                </a:lnTo>
                <a:lnTo>
                  <a:pt x="1259" y="2169"/>
                </a:lnTo>
                <a:lnTo>
                  <a:pt x="1261" y="2171"/>
                </a:lnTo>
                <a:lnTo>
                  <a:pt x="1262" y="2171"/>
                </a:lnTo>
                <a:lnTo>
                  <a:pt x="1262" y="2172"/>
                </a:lnTo>
                <a:lnTo>
                  <a:pt x="1262" y="2173"/>
                </a:lnTo>
                <a:lnTo>
                  <a:pt x="1258" y="2173"/>
                </a:lnTo>
                <a:lnTo>
                  <a:pt x="1258" y="2176"/>
                </a:lnTo>
                <a:lnTo>
                  <a:pt x="1261" y="2177"/>
                </a:lnTo>
                <a:lnTo>
                  <a:pt x="1265" y="2179"/>
                </a:lnTo>
                <a:lnTo>
                  <a:pt x="1266" y="2180"/>
                </a:lnTo>
                <a:lnTo>
                  <a:pt x="1266" y="2181"/>
                </a:lnTo>
                <a:lnTo>
                  <a:pt x="1265" y="2184"/>
                </a:lnTo>
                <a:lnTo>
                  <a:pt x="1267" y="2184"/>
                </a:lnTo>
                <a:lnTo>
                  <a:pt x="1269" y="2184"/>
                </a:lnTo>
                <a:lnTo>
                  <a:pt x="1270" y="2183"/>
                </a:lnTo>
                <a:lnTo>
                  <a:pt x="1271" y="2184"/>
                </a:lnTo>
                <a:lnTo>
                  <a:pt x="1271" y="2187"/>
                </a:lnTo>
                <a:lnTo>
                  <a:pt x="1273" y="2188"/>
                </a:lnTo>
                <a:lnTo>
                  <a:pt x="1271" y="2189"/>
                </a:lnTo>
                <a:lnTo>
                  <a:pt x="1270" y="2189"/>
                </a:lnTo>
                <a:lnTo>
                  <a:pt x="1269" y="2191"/>
                </a:lnTo>
                <a:lnTo>
                  <a:pt x="1269" y="2192"/>
                </a:lnTo>
                <a:lnTo>
                  <a:pt x="1273" y="2191"/>
                </a:lnTo>
                <a:lnTo>
                  <a:pt x="1275" y="2189"/>
                </a:lnTo>
                <a:lnTo>
                  <a:pt x="1278" y="2188"/>
                </a:lnTo>
                <a:lnTo>
                  <a:pt x="1279" y="2188"/>
                </a:lnTo>
                <a:lnTo>
                  <a:pt x="1281" y="2188"/>
                </a:lnTo>
                <a:lnTo>
                  <a:pt x="1281" y="2189"/>
                </a:lnTo>
                <a:lnTo>
                  <a:pt x="1281" y="2192"/>
                </a:lnTo>
                <a:lnTo>
                  <a:pt x="1281" y="2193"/>
                </a:lnTo>
                <a:lnTo>
                  <a:pt x="1283" y="2195"/>
                </a:lnTo>
                <a:lnTo>
                  <a:pt x="1285" y="2197"/>
                </a:lnTo>
                <a:lnTo>
                  <a:pt x="1283" y="2199"/>
                </a:lnTo>
                <a:lnTo>
                  <a:pt x="1282" y="2200"/>
                </a:lnTo>
                <a:lnTo>
                  <a:pt x="1282" y="2201"/>
                </a:lnTo>
                <a:lnTo>
                  <a:pt x="1281" y="2204"/>
                </a:lnTo>
                <a:lnTo>
                  <a:pt x="1281" y="2205"/>
                </a:lnTo>
                <a:lnTo>
                  <a:pt x="1279" y="2208"/>
                </a:lnTo>
                <a:lnTo>
                  <a:pt x="1277" y="2209"/>
                </a:lnTo>
                <a:lnTo>
                  <a:pt x="1275" y="2212"/>
                </a:lnTo>
                <a:lnTo>
                  <a:pt x="1274" y="2212"/>
                </a:lnTo>
                <a:lnTo>
                  <a:pt x="1271" y="2214"/>
                </a:lnTo>
                <a:lnTo>
                  <a:pt x="1270" y="2218"/>
                </a:lnTo>
                <a:lnTo>
                  <a:pt x="1270" y="2221"/>
                </a:lnTo>
                <a:lnTo>
                  <a:pt x="1270" y="2222"/>
                </a:lnTo>
                <a:lnTo>
                  <a:pt x="1269" y="2224"/>
                </a:lnTo>
                <a:lnTo>
                  <a:pt x="1269" y="2226"/>
                </a:lnTo>
                <a:lnTo>
                  <a:pt x="1266" y="2228"/>
                </a:lnTo>
                <a:lnTo>
                  <a:pt x="1265" y="2228"/>
                </a:lnTo>
                <a:lnTo>
                  <a:pt x="1262" y="2230"/>
                </a:lnTo>
                <a:lnTo>
                  <a:pt x="1262" y="2233"/>
                </a:lnTo>
                <a:lnTo>
                  <a:pt x="1262" y="2236"/>
                </a:lnTo>
                <a:lnTo>
                  <a:pt x="1259" y="2237"/>
                </a:lnTo>
                <a:lnTo>
                  <a:pt x="1258" y="2236"/>
                </a:lnTo>
                <a:lnTo>
                  <a:pt x="1257" y="2238"/>
                </a:lnTo>
                <a:lnTo>
                  <a:pt x="1258" y="2238"/>
                </a:lnTo>
                <a:lnTo>
                  <a:pt x="1259" y="2240"/>
                </a:lnTo>
                <a:lnTo>
                  <a:pt x="1258" y="2244"/>
                </a:lnTo>
                <a:lnTo>
                  <a:pt x="1258" y="2246"/>
                </a:lnTo>
                <a:lnTo>
                  <a:pt x="1257" y="2246"/>
                </a:lnTo>
                <a:lnTo>
                  <a:pt x="1254" y="2246"/>
                </a:lnTo>
                <a:lnTo>
                  <a:pt x="1251" y="2248"/>
                </a:lnTo>
                <a:lnTo>
                  <a:pt x="1250" y="2252"/>
                </a:lnTo>
                <a:lnTo>
                  <a:pt x="1247" y="2254"/>
                </a:lnTo>
                <a:lnTo>
                  <a:pt x="1247" y="2258"/>
                </a:lnTo>
                <a:lnTo>
                  <a:pt x="1247" y="2262"/>
                </a:lnTo>
                <a:lnTo>
                  <a:pt x="1245" y="2266"/>
                </a:lnTo>
                <a:lnTo>
                  <a:pt x="1244" y="2267"/>
                </a:lnTo>
                <a:lnTo>
                  <a:pt x="1244" y="2270"/>
                </a:lnTo>
                <a:lnTo>
                  <a:pt x="1244" y="2273"/>
                </a:lnTo>
                <a:lnTo>
                  <a:pt x="1242" y="2275"/>
                </a:lnTo>
                <a:lnTo>
                  <a:pt x="1241" y="2277"/>
                </a:lnTo>
                <a:lnTo>
                  <a:pt x="1240" y="2279"/>
                </a:lnTo>
                <a:lnTo>
                  <a:pt x="1238" y="2279"/>
                </a:lnTo>
                <a:lnTo>
                  <a:pt x="1237" y="2281"/>
                </a:lnTo>
                <a:lnTo>
                  <a:pt x="1236" y="2282"/>
                </a:lnTo>
                <a:lnTo>
                  <a:pt x="1234" y="2285"/>
                </a:lnTo>
                <a:lnTo>
                  <a:pt x="1233" y="2287"/>
                </a:lnTo>
                <a:lnTo>
                  <a:pt x="1232" y="2291"/>
                </a:lnTo>
                <a:lnTo>
                  <a:pt x="1230" y="2293"/>
                </a:lnTo>
                <a:lnTo>
                  <a:pt x="1229" y="2294"/>
                </a:lnTo>
                <a:lnTo>
                  <a:pt x="1228" y="2295"/>
                </a:lnTo>
                <a:lnTo>
                  <a:pt x="1226" y="2298"/>
                </a:lnTo>
                <a:lnTo>
                  <a:pt x="1226" y="2299"/>
                </a:lnTo>
                <a:lnTo>
                  <a:pt x="1225" y="2302"/>
                </a:lnTo>
                <a:lnTo>
                  <a:pt x="1225" y="2304"/>
                </a:lnTo>
                <a:lnTo>
                  <a:pt x="1224" y="2308"/>
                </a:lnTo>
                <a:lnTo>
                  <a:pt x="1224" y="2311"/>
                </a:lnTo>
                <a:lnTo>
                  <a:pt x="1228" y="2318"/>
                </a:lnTo>
                <a:lnTo>
                  <a:pt x="1226" y="2319"/>
                </a:lnTo>
                <a:lnTo>
                  <a:pt x="1222" y="2316"/>
                </a:lnTo>
                <a:lnTo>
                  <a:pt x="1221" y="2316"/>
                </a:lnTo>
                <a:lnTo>
                  <a:pt x="1218" y="2318"/>
                </a:lnTo>
                <a:lnTo>
                  <a:pt x="1218" y="2320"/>
                </a:lnTo>
                <a:lnTo>
                  <a:pt x="1217" y="2322"/>
                </a:lnTo>
                <a:lnTo>
                  <a:pt x="1216" y="2326"/>
                </a:lnTo>
                <a:lnTo>
                  <a:pt x="1216" y="2330"/>
                </a:lnTo>
                <a:lnTo>
                  <a:pt x="1216" y="2332"/>
                </a:lnTo>
                <a:lnTo>
                  <a:pt x="1216" y="2335"/>
                </a:lnTo>
                <a:lnTo>
                  <a:pt x="1216" y="2336"/>
                </a:lnTo>
                <a:lnTo>
                  <a:pt x="1214" y="2336"/>
                </a:lnTo>
                <a:lnTo>
                  <a:pt x="1212" y="2336"/>
                </a:lnTo>
                <a:lnTo>
                  <a:pt x="1210" y="2334"/>
                </a:lnTo>
                <a:lnTo>
                  <a:pt x="1210" y="2330"/>
                </a:lnTo>
                <a:lnTo>
                  <a:pt x="1212" y="2328"/>
                </a:lnTo>
                <a:lnTo>
                  <a:pt x="1206" y="2320"/>
                </a:lnTo>
                <a:lnTo>
                  <a:pt x="1205" y="2319"/>
                </a:lnTo>
                <a:lnTo>
                  <a:pt x="1200" y="2318"/>
                </a:lnTo>
                <a:lnTo>
                  <a:pt x="1198" y="2319"/>
                </a:lnTo>
                <a:lnTo>
                  <a:pt x="1198" y="2322"/>
                </a:lnTo>
                <a:lnTo>
                  <a:pt x="1200" y="2323"/>
                </a:lnTo>
                <a:lnTo>
                  <a:pt x="1201" y="2324"/>
                </a:lnTo>
                <a:lnTo>
                  <a:pt x="1202" y="2326"/>
                </a:lnTo>
                <a:lnTo>
                  <a:pt x="1204" y="2327"/>
                </a:lnTo>
                <a:lnTo>
                  <a:pt x="1205" y="2328"/>
                </a:lnTo>
                <a:lnTo>
                  <a:pt x="1205" y="2331"/>
                </a:lnTo>
                <a:lnTo>
                  <a:pt x="1202" y="2332"/>
                </a:lnTo>
                <a:lnTo>
                  <a:pt x="1198" y="2335"/>
                </a:lnTo>
                <a:lnTo>
                  <a:pt x="1198" y="2336"/>
                </a:lnTo>
                <a:lnTo>
                  <a:pt x="1198" y="2338"/>
                </a:lnTo>
                <a:lnTo>
                  <a:pt x="1198" y="2339"/>
                </a:lnTo>
                <a:lnTo>
                  <a:pt x="1198" y="2340"/>
                </a:lnTo>
                <a:lnTo>
                  <a:pt x="1198" y="2342"/>
                </a:lnTo>
                <a:lnTo>
                  <a:pt x="1200" y="2343"/>
                </a:lnTo>
                <a:lnTo>
                  <a:pt x="1201" y="2344"/>
                </a:lnTo>
                <a:lnTo>
                  <a:pt x="1200" y="2345"/>
                </a:lnTo>
                <a:lnTo>
                  <a:pt x="1198" y="2347"/>
                </a:lnTo>
                <a:lnTo>
                  <a:pt x="1197" y="2348"/>
                </a:lnTo>
                <a:lnTo>
                  <a:pt x="1197" y="2351"/>
                </a:lnTo>
                <a:lnTo>
                  <a:pt x="1197" y="2352"/>
                </a:lnTo>
                <a:lnTo>
                  <a:pt x="1198" y="2352"/>
                </a:lnTo>
                <a:lnTo>
                  <a:pt x="1200" y="2351"/>
                </a:lnTo>
                <a:lnTo>
                  <a:pt x="1200" y="2349"/>
                </a:lnTo>
                <a:lnTo>
                  <a:pt x="1201" y="2349"/>
                </a:lnTo>
                <a:lnTo>
                  <a:pt x="1201" y="2348"/>
                </a:lnTo>
                <a:lnTo>
                  <a:pt x="1202" y="2347"/>
                </a:lnTo>
                <a:lnTo>
                  <a:pt x="1205" y="2345"/>
                </a:lnTo>
                <a:lnTo>
                  <a:pt x="1206" y="2345"/>
                </a:lnTo>
                <a:lnTo>
                  <a:pt x="1208" y="2345"/>
                </a:lnTo>
                <a:lnTo>
                  <a:pt x="1209" y="2342"/>
                </a:lnTo>
                <a:lnTo>
                  <a:pt x="1209" y="2340"/>
                </a:lnTo>
                <a:lnTo>
                  <a:pt x="1210" y="2340"/>
                </a:lnTo>
                <a:lnTo>
                  <a:pt x="1214" y="2342"/>
                </a:lnTo>
                <a:lnTo>
                  <a:pt x="1214" y="2343"/>
                </a:lnTo>
                <a:lnTo>
                  <a:pt x="1213" y="2347"/>
                </a:lnTo>
                <a:lnTo>
                  <a:pt x="1212" y="2349"/>
                </a:lnTo>
                <a:lnTo>
                  <a:pt x="1212" y="2352"/>
                </a:lnTo>
                <a:lnTo>
                  <a:pt x="1212" y="2355"/>
                </a:lnTo>
                <a:lnTo>
                  <a:pt x="1210" y="2360"/>
                </a:lnTo>
                <a:lnTo>
                  <a:pt x="1209" y="2360"/>
                </a:lnTo>
                <a:lnTo>
                  <a:pt x="1208" y="2360"/>
                </a:lnTo>
                <a:lnTo>
                  <a:pt x="1206" y="2361"/>
                </a:lnTo>
                <a:lnTo>
                  <a:pt x="1205" y="2361"/>
                </a:lnTo>
                <a:lnTo>
                  <a:pt x="1204" y="2361"/>
                </a:lnTo>
                <a:lnTo>
                  <a:pt x="1202" y="2363"/>
                </a:lnTo>
                <a:lnTo>
                  <a:pt x="1201" y="2364"/>
                </a:lnTo>
                <a:lnTo>
                  <a:pt x="1200" y="2364"/>
                </a:lnTo>
                <a:lnTo>
                  <a:pt x="1197" y="2367"/>
                </a:lnTo>
                <a:lnTo>
                  <a:pt x="1196" y="2368"/>
                </a:lnTo>
                <a:lnTo>
                  <a:pt x="1189" y="2371"/>
                </a:lnTo>
                <a:lnTo>
                  <a:pt x="1188" y="2369"/>
                </a:lnTo>
                <a:lnTo>
                  <a:pt x="1184" y="2367"/>
                </a:lnTo>
                <a:lnTo>
                  <a:pt x="1180" y="2364"/>
                </a:lnTo>
                <a:lnTo>
                  <a:pt x="1180" y="2363"/>
                </a:lnTo>
                <a:lnTo>
                  <a:pt x="1179" y="2363"/>
                </a:lnTo>
                <a:lnTo>
                  <a:pt x="1179" y="2361"/>
                </a:lnTo>
                <a:lnTo>
                  <a:pt x="1177" y="2361"/>
                </a:lnTo>
                <a:lnTo>
                  <a:pt x="1176" y="2360"/>
                </a:lnTo>
                <a:lnTo>
                  <a:pt x="1175" y="2359"/>
                </a:lnTo>
                <a:lnTo>
                  <a:pt x="1173" y="2359"/>
                </a:lnTo>
                <a:lnTo>
                  <a:pt x="1172" y="2357"/>
                </a:lnTo>
                <a:lnTo>
                  <a:pt x="1171" y="2356"/>
                </a:lnTo>
                <a:lnTo>
                  <a:pt x="1167" y="2352"/>
                </a:lnTo>
                <a:lnTo>
                  <a:pt x="1165" y="2352"/>
                </a:lnTo>
                <a:lnTo>
                  <a:pt x="1165" y="2351"/>
                </a:lnTo>
                <a:lnTo>
                  <a:pt x="1163" y="2349"/>
                </a:lnTo>
                <a:lnTo>
                  <a:pt x="1155" y="2347"/>
                </a:lnTo>
                <a:lnTo>
                  <a:pt x="1153" y="2347"/>
                </a:lnTo>
                <a:lnTo>
                  <a:pt x="1152" y="2347"/>
                </a:lnTo>
                <a:lnTo>
                  <a:pt x="1151" y="2347"/>
                </a:lnTo>
                <a:lnTo>
                  <a:pt x="1150" y="2345"/>
                </a:lnTo>
                <a:lnTo>
                  <a:pt x="1147" y="2345"/>
                </a:lnTo>
                <a:lnTo>
                  <a:pt x="1146" y="2345"/>
                </a:lnTo>
                <a:lnTo>
                  <a:pt x="1144" y="2345"/>
                </a:lnTo>
                <a:lnTo>
                  <a:pt x="1143" y="2345"/>
                </a:lnTo>
                <a:lnTo>
                  <a:pt x="1140" y="2347"/>
                </a:lnTo>
                <a:lnTo>
                  <a:pt x="1136" y="2347"/>
                </a:lnTo>
                <a:lnTo>
                  <a:pt x="1135" y="2347"/>
                </a:lnTo>
                <a:lnTo>
                  <a:pt x="1134" y="2347"/>
                </a:lnTo>
                <a:lnTo>
                  <a:pt x="1132" y="2348"/>
                </a:lnTo>
                <a:lnTo>
                  <a:pt x="1130" y="2349"/>
                </a:lnTo>
                <a:lnTo>
                  <a:pt x="1128" y="2351"/>
                </a:lnTo>
                <a:lnTo>
                  <a:pt x="1127" y="2351"/>
                </a:lnTo>
                <a:lnTo>
                  <a:pt x="1124" y="2352"/>
                </a:lnTo>
                <a:lnTo>
                  <a:pt x="1119" y="2356"/>
                </a:lnTo>
                <a:lnTo>
                  <a:pt x="1118" y="2357"/>
                </a:lnTo>
                <a:lnTo>
                  <a:pt x="1115" y="2359"/>
                </a:lnTo>
                <a:lnTo>
                  <a:pt x="1114" y="2359"/>
                </a:lnTo>
                <a:lnTo>
                  <a:pt x="1111" y="2360"/>
                </a:lnTo>
                <a:lnTo>
                  <a:pt x="1111" y="2361"/>
                </a:lnTo>
                <a:lnTo>
                  <a:pt x="1110" y="2361"/>
                </a:lnTo>
                <a:lnTo>
                  <a:pt x="1107" y="2363"/>
                </a:lnTo>
                <a:lnTo>
                  <a:pt x="1106" y="2363"/>
                </a:lnTo>
                <a:lnTo>
                  <a:pt x="1104" y="2364"/>
                </a:lnTo>
                <a:lnTo>
                  <a:pt x="1103" y="2364"/>
                </a:lnTo>
                <a:lnTo>
                  <a:pt x="1102" y="2364"/>
                </a:lnTo>
                <a:lnTo>
                  <a:pt x="1098" y="2365"/>
                </a:lnTo>
                <a:lnTo>
                  <a:pt x="1097" y="2365"/>
                </a:lnTo>
                <a:lnTo>
                  <a:pt x="1093" y="2365"/>
                </a:lnTo>
                <a:lnTo>
                  <a:pt x="1091" y="2367"/>
                </a:lnTo>
                <a:lnTo>
                  <a:pt x="1090" y="2367"/>
                </a:lnTo>
                <a:lnTo>
                  <a:pt x="1089" y="2367"/>
                </a:lnTo>
                <a:lnTo>
                  <a:pt x="1086" y="2367"/>
                </a:lnTo>
                <a:lnTo>
                  <a:pt x="1083" y="2368"/>
                </a:lnTo>
                <a:lnTo>
                  <a:pt x="1081" y="2368"/>
                </a:lnTo>
                <a:lnTo>
                  <a:pt x="1074" y="2369"/>
                </a:lnTo>
                <a:lnTo>
                  <a:pt x="1073" y="2369"/>
                </a:lnTo>
                <a:lnTo>
                  <a:pt x="1067" y="2371"/>
                </a:lnTo>
                <a:lnTo>
                  <a:pt x="1063" y="2372"/>
                </a:lnTo>
                <a:lnTo>
                  <a:pt x="1062" y="2372"/>
                </a:lnTo>
                <a:lnTo>
                  <a:pt x="1061" y="2373"/>
                </a:lnTo>
                <a:lnTo>
                  <a:pt x="1059" y="2375"/>
                </a:lnTo>
                <a:lnTo>
                  <a:pt x="1058" y="2377"/>
                </a:lnTo>
                <a:lnTo>
                  <a:pt x="1057" y="2379"/>
                </a:lnTo>
                <a:lnTo>
                  <a:pt x="1056" y="2380"/>
                </a:lnTo>
                <a:lnTo>
                  <a:pt x="1053" y="2383"/>
                </a:lnTo>
                <a:lnTo>
                  <a:pt x="1050" y="2387"/>
                </a:lnTo>
                <a:lnTo>
                  <a:pt x="1050" y="2388"/>
                </a:lnTo>
                <a:lnTo>
                  <a:pt x="1049" y="2390"/>
                </a:lnTo>
                <a:lnTo>
                  <a:pt x="1046" y="2397"/>
                </a:lnTo>
                <a:lnTo>
                  <a:pt x="1045" y="2400"/>
                </a:lnTo>
                <a:lnTo>
                  <a:pt x="1044" y="2406"/>
                </a:lnTo>
                <a:lnTo>
                  <a:pt x="1044" y="2408"/>
                </a:lnTo>
                <a:lnTo>
                  <a:pt x="1041" y="2413"/>
                </a:lnTo>
                <a:lnTo>
                  <a:pt x="1041" y="2417"/>
                </a:lnTo>
                <a:lnTo>
                  <a:pt x="1041" y="2418"/>
                </a:lnTo>
                <a:lnTo>
                  <a:pt x="1038" y="2422"/>
                </a:lnTo>
                <a:lnTo>
                  <a:pt x="1037" y="2422"/>
                </a:lnTo>
                <a:lnTo>
                  <a:pt x="1036" y="2421"/>
                </a:lnTo>
                <a:lnTo>
                  <a:pt x="1033" y="2421"/>
                </a:lnTo>
                <a:lnTo>
                  <a:pt x="1029" y="2420"/>
                </a:lnTo>
                <a:lnTo>
                  <a:pt x="1026" y="2418"/>
                </a:lnTo>
                <a:lnTo>
                  <a:pt x="1024" y="2418"/>
                </a:lnTo>
                <a:lnTo>
                  <a:pt x="1021" y="2417"/>
                </a:lnTo>
                <a:lnTo>
                  <a:pt x="1020" y="2417"/>
                </a:lnTo>
                <a:lnTo>
                  <a:pt x="1018" y="2416"/>
                </a:lnTo>
                <a:lnTo>
                  <a:pt x="1013" y="2414"/>
                </a:lnTo>
                <a:lnTo>
                  <a:pt x="1012" y="2414"/>
                </a:lnTo>
                <a:lnTo>
                  <a:pt x="1010" y="2414"/>
                </a:lnTo>
                <a:lnTo>
                  <a:pt x="1009" y="2413"/>
                </a:lnTo>
                <a:lnTo>
                  <a:pt x="1008" y="2413"/>
                </a:lnTo>
                <a:lnTo>
                  <a:pt x="1007" y="2413"/>
                </a:lnTo>
                <a:lnTo>
                  <a:pt x="1005" y="2412"/>
                </a:lnTo>
                <a:lnTo>
                  <a:pt x="1004" y="2412"/>
                </a:lnTo>
                <a:lnTo>
                  <a:pt x="1003" y="2412"/>
                </a:lnTo>
                <a:lnTo>
                  <a:pt x="1001" y="2412"/>
                </a:lnTo>
                <a:lnTo>
                  <a:pt x="997" y="2410"/>
                </a:lnTo>
                <a:lnTo>
                  <a:pt x="995" y="2409"/>
                </a:lnTo>
                <a:lnTo>
                  <a:pt x="992" y="2408"/>
                </a:lnTo>
                <a:lnTo>
                  <a:pt x="987" y="2410"/>
                </a:lnTo>
                <a:lnTo>
                  <a:pt x="984" y="2412"/>
                </a:lnTo>
                <a:lnTo>
                  <a:pt x="983" y="2413"/>
                </a:lnTo>
                <a:lnTo>
                  <a:pt x="981" y="2413"/>
                </a:lnTo>
                <a:lnTo>
                  <a:pt x="980" y="2413"/>
                </a:lnTo>
                <a:lnTo>
                  <a:pt x="977" y="2416"/>
                </a:lnTo>
                <a:lnTo>
                  <a:pt x="976" y="2416"/>
                </a:lnTo>
                <a:lnTo>
                  <a:pt x="971" y="2418"/>
                </a:lnTo>
                <a:lnTo>
                  <a:pt x="968" y="2420"/>
                </a:lnTo>
                <a:lnTo>
                  <a:pt x="968" y="2421"/>
                </a:lnTo>
                <a:lnTo>
                  <a:pt x="967" y="2421"/>
                </a:lnTo>
                <a:lnTo>
                  <a:pt x="963" y="2426"/>
                </a:lnTo>
                <a:lnTo>
                  <a:pt x="960" y="2429"/>
                </a:lnTo>
                <a:lnTo>
                  <a:pt x="956" y="2434"/>
                </a:lnTo>
                <a:lnTo>
                  <a:pt x="955" y="2435"/>
                </a:lnTo>
                <a:lnTo>
                  <a:pt x="955" y="2437"/>
                </a:lnTo>
                <a:lnTo>
                  <a:pt x="954" y="2437"/>
                </a:lnTo>
                <a:lnTo>
                  <a:pt x="955" y="2439"/>
                </a:lnTo>
                <a:lnTo>
                  <a:pt x="955" y="2449"/>
                </a:lnTo>
                <a:lnTo>
                  <a:pt x="955" y="2454"/>
                </a:lnTo>
                <a:lnTo>
                  <a:pt x="955" y="2459"/>
                </a:lnTo>
                <a:lnTo>
                  <a:pt x="956" y="2461"/>
                </a:lnTo>
                <a:lnTo>
                  <a:pt x="956" y="2462"/>
                </a:lnTo>
                <a:lnTo>
                  <a:pt x="956" y="2471"/>
                </a:lnTo>
                <a:lnTo>
                  <a:pt x="956" y="2473"/>
                </a:lnTo>
                <a:lnTo>
                  <a:pt x="956" y="2475"/>
                </a:lnTo>
                <a:lnTo>
                  <a:pt x="956" y="2478"/>
                </a:lnTo>
                <a:lnTo>
                  <a:pt x="958" y="2487"/>
                </a:lnTo>
                <a:lnTo>
                  <a:pt x="954" y="2486"/>
                </a:lnTo>
                <a:lnTo>
                  <a:pt x="951" y="2486"/>
                </a:lnTo>
                <a:lnTo>
                  <a:pt x="948" y="2484"/>
                </a:lnTo>
                <a:lnTo>
                  <a:pt x="947" y="2484"/>
                </a:lnTo>
                <a:lnTo>
                  <a:pt x="946" y="2484"/>
                </a:lnTo>
                <a:lnTo>
                  <a:pt x="944" y="2484"/>
                </a:lnTo>
                <a:lnTo>
                  <a:pt x="943" y="2483"/>
                </a:lnTo>
                <a:lnTo>
                  <a:pt x="942" y="2483"/>
                </a:lnTo>
                <a:lnTo>
                  <a:pt x="940" y="2483"/>
                </a:lnTo>
                <a:lnTo>
                  <a:pt x="939" y="2482"/>
                </a:lnTo>
                <a:lnTo>
                  <a:pt x="938" y="2482"/>
                </a:lnTo>
                <a:lnTo>
                  <a:pt x="936" y="2482"/>
                </a:lnTo>
                <a:lnTo>
                  <a:pt x="932" y="2480"/>
                </a:lnTo>
                <a:lnTo>
                  <a:pt x="928" y="2479"/>
                </a:lnTo>
                <a:lnTo>
                  <a:pt x="926" y="2479"/>
                </a:lnTo>
                <a:lnTo>
                  <a:pt x="922" y="2480"/>
                </a:lnTo>
                <a:lnTo>
                  <a:pt x="920" y="2480"/>
                </a:lnTo>
                <a:lnTo>
                  <a:pt x="919" y="2480"/>
                </a:lnTo>
                <a:lnTo>
                  <a:pt x="914" y="2483"/>
                </a:lnTo>
                <a:lnTo>
                  <a:pt x="913" y="2483"/>
                </a:lnTo>
                <a:lnTo>
                  <a:pt x="911" y="2484"/>
                </a:lnTo>
                <a:lnTo>
                  <a:pt x="909" y="2486"/>
                </a:lnTo>
                <a:lnTo>
                  <a:pt x="906" y="2488"/>
                </a:lnTo>
                <a:lnTo>
                  <a:pt x="905" y="2490"/>
                </a:lnTo>
                <a:lnTo>
                  <a:pt x="903" y="2491"/>
                </a:lnTo>
                <a:lnTo>
                  <a:pt x="898" y="2498"/>
                </a:lnTo>
                <a:lnTo>
                  <a:pt x="897" y="2499"/>
                </a:lnTo>
                <a:lnTo>
                  <a:pt x="893" y="2508"/>
                </a:lnTo>
                <a:lnTo>
                  <a:pt x="891" y="2510"/>
                </a:lnTo>
                <a:lnTo>
                  <a:pt x="890" y="2512"/>
                </a:lnTo>
                <a:lnTo>
                  <a:pt x="883" y="2520"/>
                </a:lnTo>
                <a:lnTo>
                  <a:pt x="882" y="2522"/>
                </a:lnTo>
                <a:lnTo>
                  <a:pt x="879" y="2525"/>
                </a:lnTo>
                <a:lnTo>
                  <a:pt x="871" y="2525"/>
                </a:lnTo>
                <a:lnTo>
                  <a:pt x="866" y="2525"/>
                </a:lnTo>
                <a:lnTo>
                  <a:pt x="865" y="2525"/>
                </a:lnTo>
                <a:lnTo>
                  <a:pt x="864" y="2525"/>
                </a:lnTo>
                <a:lnTo>
                  <a:pt x="860" y="2525"/>
                </a:lnTo>
                <a:lnTo>
                  <a:pt x="854" y="2525"/>
                </a:lnTo>
                <a:lnTo>
                  <a:pt x="846" y="2525"/>
                </a:lnTo>
                <a:lnTo>
                  <a:pt x="844" y="2525"/>
                </a:lnTo>
                <a:lnTo>
                  <a:pt x="842" y="2525"/>
                </a:lnTo>
                <a:lnTo>
                  <a:pt x="838" y="2525"/>
                </a:lnTo>
                <a:lnTo>
                  <a:pt x="830" y="2525"/>
                </a:lnTo>
                <a:lnTo>
                  <a:pt x="829" y="2525"/>
                </a:lnTo>
                <a:lnTo>
                  <a:pt x="828" y="2524"/>
                </a:lnTo>
                <a:lnTo>
                  <a:pt x="826" y="2524"/>
                </a:lnTo>
                <a:lnTo>
                  <a:pt x="825" y="2524"/>
                </a:lnTo>
                <a:lnTo>
                  <a:pt x="822" y="2524"/>
                </a:lnTo>
                <a:lnTo>
                  <a:pt x="819" y="2524"/>
                </a:lnTo>
                <a:lnTo>
                  <a:pt x="816" y="2524"/>
                </a:lnTo>
                <a:lnTo>
                  <a:pt x="815" y="2524"/>
                </a:lnTo>
                <a:lnTo>
                  <a:pt x="813" y="2524"/>
                </a:lnTo>
                <a:lnTo>
                  <a:pt x="811" y="2524"/>
                </a:lnTo>
                <a:lnTo>
                  <a:pt x="803" y="2524"/>
                </a:lnTo>
                <a:lnTo>
                  <a:pt x="801" y="2524"/>
                </a:lnTo>
                <a:lnTo>
                  <a:pt x="791" y="2523"/>
                </a:lnTo>
                <a:lnTo>
                  <a:pt x="789" y="2523"/>
                </a:lnTo>
                <a:lnTo>
                  <a:pt x="784" y="2523"/>
                </a:lnTo>
                <a:lnTo>
                  <a:pt x="783" y="2523"/>
                </a:lnTo>
                <a:lnTo>
                  <a:pt x="781" y="2523"/>
                </a:lnTo>
                <a:lnTo>
                  <a:pt x="777" y="2523"/>
                </a:lnTo>
                <a:lnTo>
                  <a:pt x="775" y="2523"/>
                </a:lnTo>
                <a:lnTo>
                  <a:pt x="772" y="2523"/>
                </a:lnTo>
                <a:lnTo>
                  <a:pt x="771" y="2523"/>
                </a:lnTo>
                <a:lnTo>
                  <a:pt x="770" y="2523"/>
                </a:lnTo>
                <a:lnTo>
                  <a:pt x="766" y="2523"/>
                </a:lnTo>
                <a:lnTo>
                  <a:pt x="764" y="2523"/>
                </a:lnTo>
                <a:lnTo>
                  <a:pt x="763" y="2523"/>
                </a:lnTo>
                <a:lnTo>
                  <a:pt x="762" y="2523"/>
                </a:lnTo>
                <a:lnTo>
                  <a:pt x="760" y="2523"/>
                </a:lnTo>
                <a:lnTo>
                  <a:pt x="759" y="2523"/>
                </a:lnTo>
                <a:lnTo>
                  <a:pt x="758" y="2523"/>
                </a:lnTo>
                <a:lnTo>
                  <a:pt x="754" y="2523"/>
                </a:lnTo>
                <a:lnTo>
                  <a:pt x="751" y="2523"/>
                </a:lnTo>
                <a:lnTo>
                  <a:pt x="748" y="2522"/>
                </a:lnTo>
                <a:lnTo>
                  <a:pt x="747" y="2522"/>
                </a:lnTo>
                <a:lnTo>
                  <a:pt x="744" y="2522"/>
                </a:lnTo>
                <a:lnTo>
                  <a:pt x="743" y="2522"/>
                </a:lnTo>
                <a:lnTo>
                  <a:pt x="740" y="2522"/>
                </a:lnTo>
                <a:lnTo>
                  <a:pt x="739" y="2522"/>
                </a:lnTo>
                <a:lnTo>
                  <a:pt x="738" y="2522"/>
                </a:lnTo>
                <a:lnTo>
                  <a:pt x="736" y="2522"/>
                </a:lnTo>
                <a:lnTo>
                  <a:pt x="735" y="2522"/>
                </a:lnTo>
                <a:lnTo>
                  <a:pt x="732" y="2522"/>
                </a:lnTo>
                <a:lnTo>
                  <a:pt x="726" y="2522"/>
                </a:lnTo>
                <a:lnTo>
                  <a:pt x="721" y="2522"/>
                </a:lnTo>
                <a:lnTo>
                  <a:pt x="709" y="2520"/>
                </a:lnTo>
                <a:lnTo>
                  <a:pt x="707" y="2520"/>
                </a:lnTo>
                <a:lnTo>
                  <a:pt x="706" y="2520"/>
                </a:lnTo>
                <a:lnTo>
                  <a:pt x="705" y="2520"/>
                </a:lnTo>
                <a:lnTo>
                  <a:pt x="702" y="2520"/>
                </a:lnTo>
                <a:lnTo>
                  <a:pt x="699" y="2520"/>
                </a:lnTo>
                <a:lnTo>
                  <a:pt x="691" y="2520"/>
                </a:lnTo>
                <a:lnTo>
                  <a:pt x="689" y="2520"/>
                </a:lnTo>
                <a:lnTo>
                  <a:pt x="686" y="2520"/>
                </a:lnTo>
                <a:lnTo>
                  <a:pt x="676" y="2520"/>
                </a:lnTo>
                <a:lnTo>
                  <a:pt x="668" y="2520"/>
                </a:lnTo>
                <a:lnTo>
                  <a:pt x="665" y="2519"/>
                </a:lnTo>
                <a:lnTo>
                  <a:pt x="660" y="2519"/>
                </a:lnTo>
                <a:lnTo>
                  <a:pt x="657" y="2519"/>
                </a:lnTo>
                <a:lnTo>
                  <a:pt x="656" y="2519"/>
                </a:lnTo>
                <a:lnTo>
                  <a:pt x="653" y="2519"/>
                </a:lnTo>
                <a:lnTo>
                  <a:pt x="652" y="2519"/>
                </a:lnTo>
                <a:lnTo>
                  <a:pt x="650" y="2519"/>
                </a:lnTo>
                <a:lnTo>
                  <a:pt x="649" y="2519"/>
                </a:lnTo>
                <a:lnTo>
                  <a:pt x="648" y="2519"/>
                </a:lnTo>
                <a:lnTo>
                  <a:pt x="645" y="2519"/>
                </a:lnTo>
                <a:lnTo>
                  <a:pt x="644" y="2519"/>
                </a:lnTo>
                <a:lnTo>
                  <a:pt x="642" y="2519"/>
                </a:lnTo>
                <a:lnTo>
                  <a:pt x="641" y="2519"/>
                </a:lnTo>
                <a:lnTo>
                  <a:pt x="637" y="2519"/>
                </a:lnTo>
                <a:lnTo>
                  <a:pt x="636" y="2519"/>
                </a:lnTo>
                <a:lnTo>
                  <a:pt x="632" y="2519"/>
                </a:lnTo>
                <a:lnTo>
                  <a:pt x="631" y="2519"/>
                </a:lnTo>
                <a:lnTo>
                  <a:pt x="627" y="2518"/>
                </a:lnTo>
                <a:lnTo>
                  <a:pt x="621" y="2518"/>
                </a:lnTo>
                <a:lnTo>
                  <a:pt x="616" y="2518"/>
                </a:lnTo>
                <a:lnTo>
                  <a:pt x="615" y="2518"/>
                </a:lnTo>
                <a:lnTo>
                  <a:pt x="605" y="2518"/>
                </a:lnTo>
                <a:lnTo>
                  <a:pt x="601" y="2518"/>
                </a:lnTo>
                <a:lnTo>
                  <a:pt x="597" y="2518"/>
                </a:lnTo>
                <a:lnTo>
                  <a:pt x="596" y="2518"/>
                </a:lnTo>
                <a:lnTo>
                  <a:pt x="591" y="2518"/>
                </a:lnTo>
                <a:lnTo>
                  <a:pt x="578" y="2516"/>
                </a:lnTo>
                <a:lnTo>
                  <a:pt x="572" y="2516"/>
                </a:lnTo>
                <a:lnTo>
                  <a:pt x="564" y="2516"/>
                </a:lnTo>
                <a:lnTo>
                  <a:pt x="562" y="2516"/>
                </a:lnTo>
                <a:lnTo>
                  <a:pt x="560" y="2516"/>
                </a:lnTo>
                <a:lnTo>
                  <a:pt x="551" y="2516"/>
                </a:lnTo>
                <a:lnTo>
                  <a:pt x="548" y="2516"/>
                </a:lnTo>
                <a:lnTo>
                  <a:pt x="547" y="2516"/>
                </a:lnTo>
                <a:lnTo>
                  <a:pt x="546" y="2516"/>
                </a:lnTo>
                <a:lnTo>
                  <a:pt x="538" y="2515"/>
                </a:lnTo>
                <a:lnTo>
                  <a:pt x="533" y="2515"/>
                </a:lnTo>
                <a:lnTo>
                  <a:pt x="530" y="2515"/>
                </a:lnTo>
                <a:lnTo>
                  <a:pt x="529" y="2515"/>
                </a:lnTo>
                <a:lnTo>
                  <a:pt x="527" y="2515"/>
                </a:lnTo>
                <a:lnTo>
                  <a:pt x="523" y="2515"/>
                </a:lnTo>
                <a:lnTo>
                  <a:pt x="518" y="2515"/>
                </a:lnTo>
                <a:lnTo>
                  <a:pt x="510" y="2514"/>
                </a:lnTo>
                <a:lnTo>
                  <a:pt x="497" y="2514"/>
                </a:lnTo>
                <a:lnTo>
                  <a:pt x="492" y="2514"/>
                </a:lnTo>
                <a:lnTo>
                  <a:pt x="485" y="2514"/>
                </a:lnTo>
                <a:lnTo>
                  <a:pt x="474" y="2514"/>
                </a:lnTo>
                <a:lnTo>
                  <a:pt x="470" y="2512"/>
                </a:lnTo>
                <a:lnTo>
                  <a:pt x="468" y="2512"/>
                </a:lnTo>
                <a:lnTo>
                  <a:pt x="466" y="2512"/>
                </a:lnTo>
                <a:lnTo>
                  <a:pt x="460" y="2512"/>
                </a:lnTo>
                <a:lnTo>
                  <a:pt x="458" y="2512"/>
                </a:lnTo>
                <a:lnTo>
                  <a:pt x="450" y="2512"/>
                </a:lnTo>
                <a:lnTo>
                  <a:pt x="443" y="2512"/>
                </a:lnTo>
                <a:lnTo>
                  <a:pt x="441" y="2512"/>
                </a:lnTo>
                <a:lnTo>
                  <a:pt x="437" y="2511"/>
                </a:lnTo>
                <a:lnTo>
                  <a:pt x="436" y="2511"/>
                </a:lnTo>
                <a:lnTo>
                  <a:pt x="432" y="2511"/>
                </a:lnTo>
                <a:lnTo>
                  <a:pt x="425" y="2511"/>
                </a:lnTo>
                <a:lnTo>
                  <a:pt x="423" y="2511"/>
                </a:lnTo>
                <a:lnTo>
                  <a:pt x="419" y="2511"/>
                </a:lnTo>
                <a:lnTo>
                  <a:pt x="407" y="2511"/>
                </a:lnTo>
                <a:lnTo>
                  <a:pt x="405" y="2511"/>
                </a:lnTo>
                <a:lnTo>
                  <a:pt x="404" y="2511"/>
                </a:lnTo>
                <a:lnTo>
                  <a:pt x="403" y="2511"/>
                </a:lnTo>
                <a:lnTo>
                  <a:pt x="401" y="2511"/>
                </a:lnTo>
                <a:lnTo>
                  <a:pt x="400" y="2511"/>
                </a:lnTo>
                <a:lnTo>
                  <a:pt x="396" y="2511"/>
                </a:lnTo>
                <a:lnTo>
                  <a:pt x="394" y="2511"/>
                </a:lnTo>
                <a:lnTo>
                  <a:pt x="394" y="2510"/>
                </a:lnTo>
                <a:lnTo>
                  <a:pt x="392" y="2510"/>
                </a:lnTo>
                <a:lnTo>
                  <a:pt x="391" y="2510"/>
                </a:lnTo>
                <a:lnTo>
                  <a:pt x="388" y="2510"/>
                </a:lnTo>
                <a:lnTo>
                  <a:pt x="387" y="2510"/>
                </a:lnTo>
                <a:lnTo>
                  <a:pt x="382" y="2510"/>
                </a:lnTo>
                <a:lnTo>
                  <a:pt x="380" y="2510"/>
                </a:lnTo>
                <a:lnTo>
                  <a:pt x="379" y="2510"/>
                </a:lnTo>
                <a:lnTo>
                  <a:pt x="376" y="2510"/>
                </a:lnTo>
                <a:lnTo>
                  <a:pt x="375" y="2510"/>
                </a:lnTo>
                <a:lnTo>
                  <a:pt x="374" y="2510"/>
                </a:lnTo>
                <a:lnTo>
                  <a:pt x="367" y="2510"/>
                </a:lnTo>
                <a:lnTo>
                  <a:pt x="364" y="2510"/>
                </a:lnTo>
                <a:lnTo>
                  <a:pt x="359" y="2508"/>
                </a:lnTo>
                <a:lnTo>
                  <a:pt x="356" y="2508"/>
                </a:lnTo>
                <a:lnTo>
                  <a:pt x="355" y="2508"/>
                </a:lnTo>
                <a:lnTo>
                  <a:pt x="353" y="2508"/>
                </a:lnTo>
                <a:lnTo>
                  <a:pt x="351" y="2508"/>
                </a:lnTo>
                <a:lnTo>
                  <a:pt x="350" y="2508"/>
                </a:lnTo>
                <a:lnTo>
                  <a:pt x="349" y="2508"/>
                </a:lnTo>
                <a:lnTo>
                  <a:pt x="347" y="2508"/>
                </a:lnTo>
                <a:lnTo>
                  <a:pt x="345" y="2508"/>
                </a:lnTo>
                <a:lnTo>
                  <a:pt x="343" y="2508"/>
                </a:lnTo>
                <a:lnTo>
                  <a:pt x="333" y="2508"/>
                </a:lnTo>
                <a:lnTo>
                  <a:pt x="331" y="2508"/>
                </a:lnTo>
                <a:lnTo>
                  <a:pt x="329" y="2508"/>
                </a:lnTo>
                <a:lnTo>
                  <a:pt x="327" y="2507"/>
                </a:lnTo>
                <a:lnTo>
                  <a:pt x="326" y="2507"/>
                </a:lnTo>
                <a:lnTo>
                  <a:pt x="323" y="2507"/>
                </a:lnTo>
                <a:lnTo>
                  <a:pt x="321" y="2507"/>
                </a:lnTo>
                <a:lnTo>
                  <a:pt x="310" y="2507"/>
                </a:lnTo>
                <a:lnTo>
                  <a:pt x="306" y="2507"/>
                </a:lnTo>
                <a:lnTo>
                  <a:pt x="301" y="2507"/>
                </a:lnTo>
                <a:lnTo>
                  <a:pt x="300" y="2507"/>
                </a:lnTo>
                <a:lnTo>
                  <a:pt x="286" y="2506"/>
                </a:lnTo>
                <a:lnTo>
                  <a:pt x="281" y="2506"/>
                </a:lnTo>
                <a:lnTo>
                  <a:pt x="268" y="2506"/>
                </a:lnTo>
                <a:lnTo>
                  <a:pt x="266" y="2506"/>
                </a:lnTo>
                <a:lnTo>
                  <a:pt x="265" y="2506"/>
                </a:lnTo>
                <a:lnTo>
                  <a:pt x="264" y="2506"/>
                </a:lnTo>
                <a:lnTo>
                  <a:pt x="255" y="2504"/>
                </a:lnTo>
                <a:lnTo>
                  <a:pt x="247" y="2504"/>
                </a:lnTo>
                <a:lnTo>
                  <a:pt x="245" y="2504"/>
                </a:lnTo>
                <a:lnTo>
                  <a:pt x="241" y="2504"/>
                </a:lnTo>
                <a:lnTo>
                  <a:pt x="233" y="2504"/>
                </a:lnTo>
                <a:lnTo>
                  <a:pt x="227" y="2504"/>
                </a:lnTo>
                <a:lnTo>
                  <a:pt x="224" y="2504"/>
                </a:lnTo>
                <a:lnTo>
                  <a:pt x="220" y="2504"/>
                </a:lnTo>
                <a:lnTo>
                  <a:pt x="215" y="2503"/>
                </a:lnTo>
                <a:lnTo>
                  <a:pt x="213" y="2503"/>
                </a:lnTo>
                <a:lnTo>
                  <a:pt x="204" y="2503"/>
                </a:lnTo>
                <a:lnTo>
                  <a:pt x="202" y="2503"/>
                </a:lnTo>
                <a:lnTo>
                  <a:pt x="199" y="2503"/>
                </a:lnTo>
                <a:lnTo>
                  <a:pt x="191" y="2503"/>
                </a:lnTo>
                <a:lnTo>
                  <a:pt x="188" y="2503"/>
                </a:lnTo>
                <a:lnTo>
                  <a:pt x="186" y="2503"/>
                </a:lnTo>
                <a:lnTo>
                  <a:pt x="184" y="2503"/>
                </a:lnTo>
                <a:lnTo>
                  <a:pt x="183" y="2503"/>
                </a:lnTo>
                <a:lnTo>
                  <a:pt x="175" y="2502"/>
                </a:lnTo>
                <a:lnTo>
                  <a:pt x="165" y="2502"/>
                </a:lnTo>
                <a:lnTo>
                  <a:pt x="161" y="2502"/>
                </a:lnTo>
                <a:lnTo>
                  <a:pt x="159" y="2502"/>
                </a:lnTo>
                <a:lnTo>
                  <a:pt x="146" y="2500"/>
                </a:lnTo>
                <a:lnTo>
                  <a:pt x="143" y="2500"/>
                </a:lnTo>
                <a:lnTo>
                  <a:pt x="141" y="2500"/>
                </a:lnTo>
                <a:lnTo>
                  <a:pt x="135" y="2500"/>
                </a:lnTo>
                <a:lnTo>
                  <a:pt x="133" y="2500"/>
                </a:lnTo>
                <a:lnTo>
                  <a:pt x="126" y="2500"/>
                </a:lnTo>
                <a:lnTo>
                  <a:pt x="116" y="2499"/>
                </a:lnTo>
                <a:lnTo>
                  <a:pt x="114" y="2499"/>
                </a:lnTo>
                <a:lnTo>
                  <a:pt x="112" y="2499"/>
                </a:lnTo>
                <a:lnTo>
                  <a:pt x="110" y="2499"/>
                </a:lnTo>
                <a:lnTo>
                  <a:pt x="109" y="2499"/>
                </a:lnTo>
                <a:lnTo>
                  <a:pt x="108" y="2499"/>
                </a:lnTo>
                <a:lnTo>
                  <a:pt x="104" y="2499"/>
                </a:lnTo>
                <a:lnTo>
                  <a:pt x="101" y="2499"/>
                </a:lnTo>
                <a:lnTo>
                  <a:pt x="96" y="2499"/>
                </a:lnTo>
                <a:lnTo>
                  <a:pt x="93" y="2499"/>
                </a:lnTo>
                <a:lnTo>
                  <a:pt x="92" y="2499"/>
                </a:lnTo>
                <a:lnTo>
                  <a:pt x="89" y="2499"/>
                </a:lnTo>
                <a:lnTo>
                  <a:pt x="82" y="2498"/>
                </a:lnTo>
                <a:lnTo>
                  <a:pt x="81" y="2498"/>
                </a:lnTo>
                <a:lnTo>
                  <a:pt x="80" y="2498"/>
                </a:lnTo>
                <a:lnTo>
                  <a:pt x="77" y="2498"/>
                </a:lnTo>
                <a:lnTo>
                  <a:pt x="73" y="2498"/>
                </a:lnTo>
                <a:lnTo>
                  <a:pt x="72" y="2498"/>
                </a:lnTo>
                <a:lnTo>
                  <a:pt x="71" y="2498"/>
                </a:lnTo>
                <a:lnTo>
                  <a:pt x="69" y="2498"/>
                </a:lnTo>
                <a:lnTo>
                  <a:pt x="68" y="2498"/>
                </a:lnTo>
                <a:lnTo>
                  <a:pt x="68" y="2495"/>
                </a:lnTo>
                <a:lnTo>
                  <a:pt x="69" y="2495"/>
                </a:lnTo>
                <a:lnTo>
                  <a:pt x="67" y="2491"/>
                </a:lnTo>
                <a:lnTo>
                  <a:pt x="65" y="2487"/>
                </a:lnTo>
                <a:lnTo>
                  <a:pt x="64" y="2487"/>
                </a:lnTo>
                <a:lnTo>
                  <a:pt x="60" y="2480"/>
                </a:lnTo>
                <a:lnTo>
                  <a:pt x="59" y="2479"/>
                </a:lnTo>
                <a:lnTo>
                  <a:pt x="59" y="2478"/>
                </a:lnTo>
                <a:lnTo>
                  <a:pt x="57" y="2473"/>
                </a:lnTo>
                <a:lnTo>
                  <a:pt x="57" y="2471"/>
                </a:lnTo>
                <a:lnTo>
                  <a:pt x="57" y="2467"/>
                </a:lnTo>
                <a:lnTo>
                  <a:pt x="56" y="2466"/>
                </a:lnTo>
                <a:lnTo>
                  <a:pt x="55" y="2463"/>
                </a:lnTo>
                <a:lnTo>
                  <a:pt x="53" y="2461"/>
                </a:lnTo>
                <a:lnTo>
                  <a:pt x="51" y="2459"/>
                </a:lnTo>
                <a:lnTo>
                  <a:pt x="49" y="2458"/>
                </a:lnTo>
                <a:lnTo>
                  <a:pt x="48" y="2455"/>
                </a:lnTo>
                <a:lnTo>
                  <a:pt x="47" y="2454"/>
                </a:lnTo>
                <a:lnTo>
                  <a:pt x="45" y="2454"/>
                </a:lnTo>
                <a:lnTo>
                  <a:pt x="44" y="2453"/>
                </a:lnTo>
                <a:lnTo>
                  <a:pt x="43" y="2453"/>
                </a:lnTo>
                <a:lnTo>
                  <a:pt x="41" y="2453"/>
                </a:lnTo>
                <a:lnTo>
                  <a:pt x="40" y="2454"/>
                </a:lnTo>
                <a:lnTo>
                  <a:pt x="39" y="2454"/>
                </a:lnTo>
                <a:lnTo>
                  <a:pt x="36" y="2457"/>
                </a:lnTo>
                <a:lnTo>
                  <a:pt x="35" y="2461"/>
                </a:lnTo>
                <a:lnTo>
                  <a:pt x="31" y="2462"/>
                </a:lnTo>
                <a:lnTo>
                  <a:pt x="29" y="2457"/>
                </a:lnTo>
                <a:lnTo>
                  <a:pt x="31" y="2455"/>
                </a:lnTo>
                <a:lnTo>
                  <a:pt x="32" y="2454"/>
                </a:lnTo>
                <a:lnTo>
                  <a:pt x="33" y="2451"/>
                </a:lnTo>
                <a:lnTo>
                  <a:pt x="33" y="2449"/>
                </a:lnTo>
                <a:lnTo>
                  <a:pt x="33" y="2447"/>
                </a:lnTo>
                <a:lnTo>
                  <a:pt x="32" y="2445"/>
                </a:lnTo>
                <a:lnTo>
                  <a:pt x="28" y="2441"/>
                </a:lnTo>
                <a:lnTo>
                  <a:pt x="25" y="2438"/>
                </a:lnTo>
                <a:lnTo>
                  <a:pt x="24" y="2437"/>
                </a:lnTo>
                <a:lnTo>
                  <a:pt x="22" y="2434"/>
                </a:lnTo>
                <a:lnTo>
                  <a:pt x="19" y="2432"/>
                </a:lnTo>
                <a:lnTo>
                  <a:pt x="19" y="2430"/>
                </a:lnTo>
                <a:lnTo>
                  <a:pt x="15" y="2428"/>
                </a:lnTo>
                <a:lnTo>
                  <a:pt x="14" y="2426"/>
                </a:lnTo>
                <a:lnTo>
                  <a:pt x="14" y="2425"/>
                </a:lnTo>
                <a:lnTo>
                  <a:pt x="11" y="2421"/>
                </a:lnTo>
                <a:lnTo>
                  <a:pt x="11" y="2418"/>
                </a:lnTo>
                <a:lnTo>
                  <a:pt x="11" y="2417"/>
                </a:lnTo>
                <a:lnTo>
                  <a:pt x="11" y="2414"/>
                </a:lnTo>
                <a:lnTo>
                  <a:pt x="10" y="2412"/>
                </a:lnTo>
                <a:lnTo>
                  <a:pt x="10" y="2410"/>
                </a:lnTo>
                <a:lnTo>
                  <a:pt x="8" y="2405"/>
                </a:lnTo>
                <a:lnTo>
                  <a:pt x="7" y="2398"/>
                </a:lnTo>
                <a:lnTo>
                  <a:pt x="7" y="2396"/>
                </a:lnTo>
                <a:lnTo>
                  <a:pt x="7" y="2394"/>
                </a:lnTo>
                <a:lnTo>
                  <a:pt x="7" y="2393"/>
                </a:lnTo>
                <a:lnTo>
                  <a:pt x="7" y="2392"/>
                </a:lnTo>
                <a:lnTo>
                  <a:pt x="6" y="2388"/>
                </a:lnTo>
                <a:lnTo>
                  <a:pt x="4" y="2384"/>
                </a:lnTo>
                <a:lnTo>
                  <a:pt x="2" y="2380"/>
                </a:lnTo>
                <a:lnTo>
                  <a:pt x="2" y="2379"/>
                </a:lnTo>
                <a:lnTo>
                  <a:pt x="0" y="2377"/>
                </a:lnTo>
                <a:lnTo>
                  <a:pt x="2" y="2376"/>
                </a:lnTo>
                <a:lnTo>
                  <a:pt x="2" y="2375"/>
                </a:lnTo>
                <a:lnTo>
                  <a:pt x="2" y="2373"/>
                </a:lnTo>
                <a:lnTo>
                  <a:pt x="2" y="2372"/>
                </a:lnTo>
                <a:lnTo>
                  <a:pt x="3" y="2372"/>
                </a:lnTo>
                <a:lnTo>
                  <a:pt x="3" y="2371"/>
                </a:lnTo>
                <a:lnTo>
                  <a:pt x="3" y="2369"/>
                </a:lnTo>
                <a:lnTo>
                  <a:pt x="2" y="2369"/>
                </a:lnTo>
                <a:lnTo>
                  <a:pt x="2" y="2365"/>
                </a:lnTo>
                <a:lnTo>
                  <a:pt x="2" y="2363"/>
                </a:lnTo>
                <a:lnTo>
                  <a:pt x="2" y="2357"/>
                </a:lnTo>
                <a:lnTo>
                  <a:pt x="2" y="2356"/>
                </a:lnTo>
                <a:lnTo>
                  <a:pt x="3" y="2349"/>
                </a:lnTo>
                <a:lnTo>
                  <a:pt x="4" y="2348"/>
                </a:lnTo>
                <a:lnTo>
                  <a:pt x="7" y="2347"/>
                </a:lnTo>
                <a:lnTo>
                  <a:pt x="11" y="2344"/>
                </a:lnTo>
                <a:lnTo>
                  <a:pt x="16" y="2339"/>
                </a:lnTo>
                <a:lnTo>
                  <a:pt x="18" y="2336"/>
                </a:lnTo>
                <a:lnTo>
                  <a:pt x="18" y="2335"/>
                </a:lnTo>
                <a:lnTo>
                  <a:pt x="19" y="2331"/>
                </a:lnTo>
                <a:lnTo>
                  <a:pt x="18" y="2330"/>
                </a:lnTo>
                <a:lnTo>
                  <a:pt x="19" y="2324"/>
                </a:lnTo>
                <a:lnTo>
                  <a:pt x="19" y="2323"/>
                </a:lnTo>
                <a:lnTo>
                  <a:pt x="20" y="2322"/>
                </a:lnTo>
                <a:lnTo>
                  <a:pt x="22" y="2322"/>
                </a:lnTo>
                <a:lnTo>
                  <a:pt x="23" y="2320"/>
                </a:lnTo>
                <a:lnTo>
                  <a:pt x="23" y="2318"/>
                </a:lnTo>
                <a:lnTo>
                  <a:pt x="23" y="2315"/>
                </a:lnTo>
                <a:lnTo>
                  <a:pt x="23" y="2311"/>
                </a:lnTo>
                <a:lnTo>
                  <a:pt x="22" y="2306"/>
                </a:lnTo>
                <a:lnTo>
                  <a:pt x="22" y="2304"/>
                </a:lnTo>
                <a:lnTo>
                  <a:pt x="22" y="2303"/>
                </a:lnTo>
                <a:lnTo>
                  <a:pt x="22" y="2302"/>
                </a:lnTo>
                <a:lnTo>
                  <a:pt x="22" y="2300"/>
                </a:lnTo>
                <a:lnTo>
                  <a:pt x="22" y="2299"/>
                </a:lnTo>
                <a:lnTo>
                  <a:pt x="22" y="2297"/>
                </a:lnTo>
                <a:lnTo>
                  <a:pt x="22" y="2295"/>
                </a:lnTo>
                <a:lnTo>
                  <a:pt x="20" y="2293"/>
                </a:lnTo>
                <a:lnTo>
                  <a:pt x="20" y="2290"/>
                </a:lnTo>
                <a:lnTo>
                  <a:pt x="19" y="2289"/>
                </a:lnTo>
                <a:lnTo>
                  <a:pt x="18" y="2289"/>
                </a:lnTo>
                <a:lnTo>
                  <a:pt x="16" y="2287"/>
                </a:lnTo>
                <a:lnTo>
                  <a:pt x="16" y="2286"/>
                </a:lnTo>
                <a:lnTo>
                  <a:pt x="16" y="2283"/>
                </a:lnTo>
                <a:lnTo>
                  <a:pt x="18" y="2282"/>
                </a:lnTo>
                <a:lnTo>
                  <a:pt x="19" y="2281"/>
                </a:lnTo>
                <a:lnTo>
                  <a:pt x="23" y="2278"/>
                </a:lnTo>
                <a:lnTo>
                  <a:pt x="25" y="2275"/>
                </a:lnTo>
                <a:lnTo>
                  <a:pt x="27" y="2274"/>
                </a:lnTo>
                <a:lnTo>
                  <a:pt x="28" y="2274"/>
                </a:lnTo>
                <a:lnTo>
                  <a:pt x="29" y="2274"/>
                </a:lnTo>
                <a:lnTo>
                  <a:pt x="32" y="2273"/>
                </a:lnTo>
                <a:lnTo>
                  <a:pt x="35" y="2273"/>
                </a:lnTo>
                <a:lnTo>
                  <a:pt x="37" y="2271"/>
                </a:lnTo>
                <a:lnTo>
                  <a:pt x="40" y="2270"/>
                </a:lnTo>
                <a:lnTo>
                  <a:pt x="44" y="2270"/>
                </a:lnTo>
                <a:lnTo>
                  <a:pt x="45" y="2269"/>
                </a:lnTo>
                <a:lnTo>
                  <a:pt x="48" y="2267"/>
                </a:lnTo>
                <a:lnTo>
                  <a:pt x="49" y="2266"/>
                </a:lnTo>
                <a:lnTo>
                  <a:pt x="49" y="2265"/>
                </a:lnTo>
                <a:lnTo>
                  <a:pt x="52" y="2263"/>
                </a:lnTo>
                <a:lnTo>
                  <a:pt x="53" y="2265"/>
                </a:lnTo>
                <a:lnTo>
                  <a:pt x="55" y="2265"/>
                </a:lnTo>
                <a:lnTo>
                  <a:pt x="56" y="2266"/>
                </a:lnTo>
                <a:lnTo>
                  <a:pt x="57" y="2266"/>
                </a:lnTo>
                <a:lnTo>
                  <a:pt x="59" y="2265"/>
                </a:lnTo>
                <a:lnTo>
                  <a:pt x="61" y="2262"/>
                </a:lnTo>
                <a:lnTo>
                  <a:pt x="63" y="2259"/>
                </a:lnTo>
                <a:lnTo>
                  <a:pt x="64" y="2258"/>
                </a:lnTo>
                <a:lnTo>
                  <a:pt x="65" y="2257"/>
                </a:lnTo>
                <a:lnTo>
                  <a:pt x="67" y="2255"/>
                </a:lnTo>
                <a:lnTo>
                  <a:pt x="67" y="2254"/>
                </a:lnTo>
                <a:lnTo>
                  <a:pt x="65" y="2252"/>
                </a:lnTo>
                <a:lnTo>
                  <a:pt x="65" y="2250"/>
                </a:lnTo>
                <a:lnTo>
                  <a:pt x="64" y="2249"/>
                </a:lnTo>
                <a:lnTo>
                  <a:pt x="64" y="2248"/>
                </a:lnTo>
                <a:lnTo>
                  <a:pt x="64" y="2246"/>
                </a:lnTo>
                <a:lnTo>
                  <a:pt x="65" y="2242"/>
                </a:lnTo>
                <a:lnTo>
                  <a:pt x="68" y="2238"/>
                </a:lnTo>
                <a:lnTo>
                  <a:pt x="71" y="2238"/>
                </a:lnTo>
                <a:lnTo>
                  <a:pt x="72" y="2238"/>
                </a:lnTo>
                <a:lnTo>
                  <a:pt x="73" y="2238"/>
                </a:lnTo>
                <a:lnTo>
                  <a:pt x="74" y="2238"/>
                </a:lnTo>
                <a:lnTo>
                  <a:pt x="76" y="2238"/>
                </a:lnTo>
                <a:lnTo>
                  <a:pt x="77" y="2236"/>
                </a:lnTo>
                <a:lnTo>
                  <a:pt x="78" y="2234"/>
                </a:lnTo>
                <a:lnTo>
                  <a:pt x="78" y="2232"/>
                </a:lnTo>
                <a:lnTo>
                  <a:pt x="78" y="2229"/>
                </a:lnTo>
                <a:lnTo>
                  <a:pt x="78" y="2228"/>
                </a:lnTo>
                <a:lnTo>
                  <a:pt x="77" y="2226"/>
                </a:lnTo>
                <a:lnTo>
                  <a:pt x="74" y="2225"/>
                </a:lnTo>
                <a:lnTo>
                  <a:pt x="72" y="2222"/>
                </a:lnTo>
                <a:lnTo>
                  <a:pt x="69" y="2220"/>
                </a:lnTo>
                <a:lnTo>
                  <a:pt x="67" y="2214"/>
                </a:lnTo>
                <a:lnTo>
                  <a:pt x="67" y="2210"/>
                </a:lnTo>
                <a:lnTo>
                  <a:pt x="67" y="2205"/>
                </a:lnTo>
                <a:lnTo>
                  <a:pt x="68" y="2200"/>
                </a:lnTo>
                <a:lnTo>
                  <a:pt x="67" y="2197"/>
                </a:lnTo>
                <a:lnTo>
                  <a:pt x="67" y="2196"/>
                </a:lnTo>
                <a:lnTo>
                  <a:pt x="65" y="2195"/>
                </a:lnTo>
                <a:lnTo>
                  <a:pt x="64" y="2193"/>
                </a:lnTo>
                <a:lnTo>
                  <a:pt x="63" y="2192"/>
                </a:lnTo>
                <a:lnTo>
                  <a:pt x="63" y="2191"/>
                </a:lnTo>
                <a:lnTo>
                  <a:pt x="63" y="2188"/>
                </a:lnTo>
                <a:lnTo>
                  <a:pt x="63" y="2187"/>
                </a:lnTo>
                <a:lnTo>
                  <a:pt x="64" y="2185"/>
                </a:lnTo>
                <a:lnTo>
                  <a:pt x="65" y="2184"/>
                </a:lnTo>
                <a:lnTo>
                  <a:pt x="71" y="2180"/>
                </a:lnTo>
                <a:lnTo>
                  <a:pt x="72" y="2177"/>
                </a:lnTo>
                <a:lnTo>
                  <a:pt x="73" y="2175"/>
                </a:lnTo>
                <a:lnTo>
                  <a:pt x="74" y="2173"/>
                </a:lnTo>
                <a:lnTo>
                  <a:pt x="76" y="2173"/>
                </a:lnTo>
                <a:lnTo>
                  <a:pt x="81" y="2168"/>
                </a:lnTo>
                <a:lnTo>
                  <a:pt x="81" y="2167"/>
                </a:lnTo>
                <a:lnTo>
                  <a:pt x="82" y="2165"/>
                </a:lnTo>
                <a:lnTo>
                  <a:pt x="85" y="2162"/>
                </a:lnTo>
                <a:lnTo>
                  <a:pt x="85" y="2159"/>
                </a:lnTo>
                <a:lnTo>
                  <a:pt x="85" y="2158"/>
                </a:lnTo>
                <a:lnTo>
                  <a:pt x="85" y="2156"/>
                </a:lnTo>
                <a:lnTo>
                  <a:pt x="85" y="2155"/>
                </a:lnTo>
                <a:lnTo>
                  <a:pt x="84" y="2154"/>
                </a:lnTo>
                <a:lnTo>
                  <a:pt x="82" y="2151"/>
                </a:lnTo>
                <a:lnTo>
                  <a:pt x="82" y="2147"/>
                </a:lnTo>
                <a:lnTo>
                  <a:pt x="80" y="2143"/>
                </a:lnTo>
                <a:lnTo>
                  <a:pt x="80" y="2139"/>
                </a:lnTo>
                <a:lnTo>
                  <a:pt x="81" y="2138"/>
                </a:lnTo>
                <a:lnTo>
                  <a:pt x="85" y="2135"/>
                </a:lnTo>
                <a:lnTo>
                  <a:pt x="85" y="2134"/>
                </a:lnTo>
                <a:lnTo>
                  <a:pt x="86" y="2130"/>
                </a:lnTo>
                <a:lnTo>
                  <a:pt x="86" y="2126"/>
                </a:lnTo>
                <a:lnTo>
                  <a:pt x="85" y="2122"/>
                </a:lnTo>
                <a:lnTo>
                  <a:pt x="82" y="2119"/>
                </a:lnTo>
                <a:lnTo>
                  <a:pt x="81" y="2115"/>
                </a:lnTo>
                <a:lnTo>
                  <a:pt x="80" y="2114"/>
                </a:lnTo>
                <a:lnTo>
                  <a:pt x="81" y="2113"/>
                </a:lnTo>
                <a:lnTo>
                  <a:pt x="81" y="2111"/>
                </a:lnTo>
                <a:lnTo>
                  <a:pt x="81" y="2110"/>
                </a:lnTo>
                <a:lnTo>
                  <a:pt x="81" y="2109"/>
                </a:lnTo>
                <a:lnTo>
                  <a:pt x="80" y="2109"/>
                </a:lnTo>
                <a:lnTo>
                  <a:pt x="80" y="2107"/>
                </a:lnTo>
                <a:lnTo>
                  <a:pt x="78" y="2107"/>
                </a:lnTo>
                <a:lnTo>
                  <a:pt x="77" y="2107"/>
                </a:lnTo>
                <a:lnTo>
                  <a:pt x="76" y="2107"/>
                </a:lnTo>
                <a:lnTo>
                  <a:pt x="74" y="2107"/>
                </a:lnTo>
                <a:lnTo>
                  <a:pt x="74" y="2106"/>
                </a:lnTo>
                <a:lnTo>
                  <a:pt x="73" y="2106"/>
                </a:lnTo>
                <a:lnTo>
                  <a:pt x="72" y="2105"/>
                </a:lnTo>
                <a:lnTo>
                  <a:pt x="72" y="2103"/>
                </a:lnTo>
                <a:lnTo>
                  <a:pt x="72" y="2102"/>
                </a:lnTo>
                <a:lnTo>
                  <a:pt x="71" y="2099"/>
                </a:lnTo>
                <a:lnTo>
                  <a:pt x="69" y="2099"/>
                </a:lnTo>
                <a:lnTo>
                  <a:pt x="69" y="2098"/>
                </a:lnTo>
                <a:lnTo>
                  <a:pt x="69" y="2097"/>
                </a:lnTo>
                <a:lnTo>
                  <a:pt x="71" y="2095"/>
                </a:lnTo>
                <a:lnTo>
                  <a:pt x="71" y="2094"/>
                </a:lnTo>
                <a:lnTo>
                  <a:pt x="72" y="2094"/>
                </a:lnTo>
                <a:lnTo>
                  <a:pt x="73" y="2091"/>
                </a:lnTo>
                <a:lnTo>
                  <a:pt x="73" y="2090"/>
                </a:lnTo>
                <a:lnTo>
                  <a:pt x="73" y="2089"/>
                </a:lnTo>
                <a:lnTo>
                  <a:pt x="73" y="2087"/>
                </a:lnTo>
                <a:lnTo>
                  <a:pt x="73" y="2086"/>
                </a:lnTo>
                <a:lnTo>
                  <a:pt x="73" y="2085"/>
                </a:lnTo>
                <a:lnTo>
                  <a:pt x="73" y="2082"/>
                </a:lnTo>
                <a:lnTo>
                  <a:pt x="73" y="2079"/>
                </a:lnTo>
                <a:lnTo>
                  <a:pt x="73" y="2076"/>
                </a:lnTo>
                <a:lnTo>
                  <a:pt x="74" y="2074"/>
                </a:lnTo>
                <a:lnTo>
                  <a:pt x="76" y="2072"/>
                </a:lnTo>
                <a:lnTo>
                  <a:pt x="78" y="2069"/>
                </a:lnTo>
                <a:lnTo>
                  <a:pt x="78" y="2068"/>
                </a:lnTo>
                <a:lnTo>
                  <a:pt x="80" y="2066"/>
                </a:lnTo>
                <a:lnTo>
                  <a:pt x="80" y="2064"/>
                </a:lnTo>
                <a:lnTo>
                  <a:pt x="78" y="2062"/>
                </a:lnTo>
                <a:lnTo>
                  <a:pt x="76" y="2060"/>
                </a:lnTo>
                <a:lnTo>
                  <a:pt x="76" y="2058"/>
                </a:lnTo>
                <a:lnTo>
                  <a:pt x="76" y="2057"/>
                </a:lnTo>
                <a:lnTo>
                  <a:pt x="76" y="2056"/>
                </a:lnTo>
                <a:lnTo>
                  <a:pt x="78" y="2053"/>
                </a:lnTo>
                <a:lnTo>
                  <a:pt x="82" y="2048"/>
                </a:lnTo>
                <a:lnTo>
                  <a:pt x="82" y="2046"/>
                </a:lnTo>
                <a:lnTo>
                  <a:pt x="84" y="2041"/>
                </a:lnTo>
                <a:lnTo>
                  <a:pt x="82" y="2034"/>
                </a:lnTo>
                <a:lnTo>
                  <a:pt x="81" y="2033"/>
                </a:lnTo>
                <a:lnTo>
                  <a:pt x="81" y="2032"/>
                </a:lnTo>
                <a:lnTo>
                  <a:pt x="82" y="2028"/>
                </a:lnTo>
                <a:lnTo>
                  <a:pt x="85" y="2023"/>
                </a:lnTo>
                <a:lnTo>
                  <a:pt x="86" y="2019"/>
                </a:lnTo>
                <a:lnTo>
                  <a:pt x="85" y="2019"/>
                </a:lnTo>
                <a:lnTo>
                  <a:pt x="85" y="2017"/>
                </a:lnTo>
                <a:lnTo>
                  <a:pt x="86" y="2016"/>
                </a:lnTo>
                <a:lnTo>
                  <a:pt x="85" y="2015"/>
                </a:lnTo>
                <a:lnTo>
                  <a:pt x="84" y="2011"/>
                </a:lnTo>
                <a:lnTo>
                  <a:pt x="84" y="2008"/>
                </a:lnTo>
                <a:lnTo>
                  <a:pt x="82" y="2004"/>
                </a:lnTo>
                <a:lnTo>
                  <a:pt x="82" y="2003"/>
                </a:lnTo>
                <a:lnTo>
                  <a:pt x="82" y="1999"/>
                </a:lnTo>
                <a:lnTo>
                  <a:pt x="84" y="1997"/>
                </a:lnTo>
                <a:lnTo>
                  <a:pt x="84" y="1995"/>
                </a:lnTo>
                <a:lnTo>
                  <a:pt x="85" y="1993"/>
                </a:lnTo>
                <a:lnTo>
                  <a:pt x="85" y="1992"/>
                </a:lnTo>
                <a:lnTo>
                  <a:pt x="88" y="1991"/>
                </a:lnTo>
                <a:lnTo>
                  <a:pt x="90" y="1989"/>
                </a:lnTo>
                <a:lnTo>
                  <a:pt x="94" y="1988"/>
                </a:lnTo>
                <a:lnTo>
                  <a:pt x="94" y="1987"/>
                </a:lnTo>
                <a:lnTo>
                  <a:pt x="96" y="1986"/>
                </a:lnTo>
                <a:lnTo>
                  <a:pt x="96" y="1984"/>
                </a:lnTo>
                <a:lnTo>
                  <a:pt x="98" y="1982"/>
                </a:lnTo>
                <a:lnTo>
                  <a:pt x="101" y="1976"/>
                </a:lnTo>
                <a:lnTo>
                  <a:pt x="102" y="1974"/>
                </a:lnTo>
                <a:lnTo>
                  <a:pt x="102" y="1972"/>
                </a:lnTo>
                <a:lnTo>
                  <a:pt x="104" y="1971"/>
                </a:lnTo>
                <a:lnTo>
                  <a:pt x="105" y="1967"/>
                </a:lnTo>
                <a:lnTo>
                  <a:pt x="105" y="1963"/>
                </a:lnTo>
                <a:lnTo>
                  <a:pt x="106" y="1960"/>
                </a:lnTo>
                <a:lnTo>
                  <a:pt x="108" y="1954"/>
                </a:lnTo>
                <a:lnTo>
                  <a:pt x="108" y="1951"/>
                </a:lnTo>
                <a:lnTo>
                  <a:pt x="109" y="1948"/>
                </a:lnTo>
                <a:lnTo>
                  <a:pt x="110" y="1946"/>
                </a:lnTo>
                <a:lnTo>
                  <a:pt x="112" y="1943"/>
                </a:lnTo>
                <a:lnTo>
                  <a:pt x="112" y="1942"/>
                </a:lnTo>
                <a:lnTo>
                  <a:pt x="113" y="1941"/>
                </a:lnTo>
                <a:lnTo>
                  <a:pt x="113" y="1939"/>
                </a:lnTo>
                <a:lnTo>
                  <a:pt x="113" y="1938"/>
                </a:lnTo>
                <a:lnTo>
                  <a:pt x="112" y="1935"/>
                </a:lnTo>
                <a:lnTo>
                  <a:pt x="110" y="1934"/>
                </a:lnTo>
                <a:lnTo>
                  <a:pt x="109" y="1933"/>
                </a:lnTo>
                <a:lnTo>
                  <a:pt x="108" y="1931"/>
                </a:lnTo>
                <a:lnTo>
                  <a:pt x="106" y="1930"/>
                </a:lnTo>
                <a:lnTo>
                  <a:pt x="105" y="1929"/>
                </a:lnTo>
                <a:lnTo>
                  <a:pt x="105" y="1927"/>
                </a:lnTo>
                <a:lnTo>
                  <a:pt x="104" y="1925"/>
                </a:lnTo>
                <a:lnTo>
                  <a:pt x="102" y="1925"/>
                </a:lnTo>
                <a:lnTo>
                  <a:pt x="102" y="1922"/>
                </a:lnTo>
                <a:lnTo>
                  <a:pt x="104" y="1919"/>
                </a:lnTo>
                <a:lnTo>
                  <a:pt x="108" y="1911"/>
                </a:lnTo>
                <a:lnTo>
                  <a:pt x="108" y="1910"/>
                </a:lnTo>
                <a:lnTo>
                  <a:pt x="109" y="1909"/>
                </a:lnTo>
                <a:lnTo>
                  <a:pt x="110" y="1907"/>
                </a:lnTo>
                <a:lnTo>
                  <a:pt x="113" y="1905"/>
                </a:lnTo>
                <a:lnTo>
                  <a:pt x="114" y="1902"/>
                </a:lnTo>
                <a:lnTo>
                  <a:pt x="117" y="1898"/>
                </a:lnTo>
                <a:lnTo>
                  <a:pt x="117" y="1897"/>
                </a:lnTo>
                <a:lnTo>
                  <a:pt x="114" y="1896"/>
                </a:lnTo>
                <a:lnTo>
                  <a:pt x="113" y="1896"/>
                </a:lnTo>
                <a:lnTo>
                  <a:pt x="112" y="1896"/>
                </a:lnTo>
                <a:lnTo>
                  <a:pt x="106" y="1894"/>
                </a:lnTo>
                <a:lnTo>
                  <a:pt x="105" y="1894"/>
                </a:lnTo>
                <a:lnTo>
                  <a:pt x="101" y="1893"/>
                </a:lnTo>
                <a:lnTo>
                  <a:pt x="101" y="1892"/>
                </a:lnTo>
                <a:lnTo>
                  <a:pt x="100" y="1890"/>
                </a:lnTo>
                <a:lnTo>
                  <a:pt x="98" y="1889"/>
                </a:lnTo>
                <a:lnTo>
                  <a:pt x="100" y="1886"/>
                </a:lnTo>
                <a:lnTo>
                  <a:pt x="100" y="1884"/>
                </a:lnTo>
                <a:lnTo>
                  <a:pt x="98" y="1881"/>
                </a:lnTo>
                <a:lnTo>
                  <a:pt x="98" y="1878"/>
                </a:lnTo>
                <a:lnTo>
                  <a:pt x="98" y="1877"/>
                </a:lnTo>
                <a:lnTo>
                  <a:pt x="100" y="1874"/>
                </a:lnTo>
                <a:lnTo>
                  <a:pt x="100" y="1872"/>
                </a:lnTo>
                <a:lnTo>
                  <a:pt x="101" y="1870"/>
                </a:lnTo>
                <a:lnTo>
                  <a:pt x="104" y="1868"/>
                </a:lnTo>
                <a:lnTo>
                  <a:pt x="105" y="1866"/>
                </a:lnTo>
                <a:lnTo>
                  <a:pt x="106" y="1865"/>
                </a:lnTo>
                <a:lnTo>
                  <a:pt x="108" y="1862"/>
                </a:lnTo>
                <a:lnTo>
                  <a:pt x="108" y="1860"/>
                </a:lnTo>
                <a:lnTo>
                  <a:pt x="108" y="1857"/>
                </a:lnTo>
                <a:lnTo>
                  <a:pt x="109" y="1856"/>
                </a:lnTo>
                <a:lnTo>
                  <a:pt x="109" y="1854"/>
                </a:lnTo>
                <a:lnTo>
                  <a:pt x="109" y="1853"/>
                </a:lnTo>
                <a:lnTo>
                  <a:pt x="109" y="1851"/>
                </a:lnTo>
                <a:lnTo>
                  <a:pt x="109" y="1843"/>
                </a:lnTo>
                <a:lnTo>
                  <a:pt x="110" y="1839"/>
                </a:lnTo>
                <a:lnTo>
                  <a:pt x="112" y="1836"/>
                </a:lnTo>
                <a:lnTo>
                  <a:pt x="112" y="1833"/>
                </a:lnTo>
                <a:lnTo>
                  <a:pt x="113" y="1828"/>
                </a:lnTo>
                <a:lnTo>
                  <a:pt x="113" y="1827"/>
                </a:lnTo>
                <a:lnTo>
                  <a:pt x="113" y="1821"/>
                </a:lnTo>
                <a:lnTo>
                  <a:pt x="113" y="1816"/>
                </a:lnTo>
                <a:lnTo>
                  <a:pt x="114" y="1816"/>
                </a:lnTo>
                <a:lnTo>
                  <a:pt x="114" y="1815"/>
                </a:lnTo>
                <a:lnTo>
                  <a:pt x="114" y="1812"/>
                </a:lnTo>
                <a:lnTo>
                  <a:pt x="114" y="1811"/>
                </a:lnTo>
                <a:lnTo>
                  <a:pt x="116" y="1808"/>
                </a:lnTo>
                <a:lnTo>
                  <a:pt x="116" y="1807"/>
                </a:lnTo>
                <a:lnTo>
                  <a:pt x="116" y="1806"/>
                </a:lnTo>
                <a:lnTo>
                  <a:pt x="116" y="1803"/>
                </a:lnTo>
                <a:lnTo>
                  <a:pt x="116" y="1802"/>
                </a:lnTo>
                <a:lnTo>
                  <a:pt x="116" y="1800"/>
                </a:lnTo>
                <a:lnTo>
                  <a:pt x="116" y="1799"/>
                </a:lnTo>
                <a:lnTo>
                  <a:pt x="116" y="1798"/>
                </a:lnTo>
                <a:lnTo>
                  <a:pt x="117" y="1791"/>
                </a:lnTo>
                <a:lnTo>
                  <a:pt x="118" y="1788"/>
                </a:lnTo>
                <a:lnTo>
                  <a:pt x="118" y="1787"/>
                </a:lnTo>
                <a:lnTo>
                  <a:pt x="119" y="1786"/>
                </a:lnTo>
                <a:lnTo>
                  <a:pt x="121" y="1784"/>
                </a:lnTo>
                <a:lnTo>
                  <a:pt x="122" y="1780"/>
                </a:lnTo>
                <a:lnTo>
                  <a:pt x="122" y="1779"/>
                </a:lnTo>
                <a:lnTo>
                  <a:pt x="122" y="1776"/>
                </a:lnTo>
                <a:lnTo>
                  <a:pt x="122" y="1775"/>
                </a:lnTo>
                <a:lnTo>
                  <a:pt x="122" y="1774"/>
                </a:lnTo>
                <a:lnTo>
                  <a:pt x="122" y="1772"/>
                </a:lnTo>
                <a:lnTo>
                  <a:pt x="122" y="1770"/>
                </a:lnTo>
                <a:lnTo>
                  <a:pt x="122" y="1768"/>
                </a:lnTo>
                <a:lnTo>
                  <a:pt x="122" y="1767"/>
                </a:lnTo>
                <a:lnTo>
                  <a:pt x="123" y="1767"/>
                </a:lnTo>
                <a:lnTo>
                  <a:pt x="121" y="1763"/>
                </a:lnTo>
                <a:lnTo>
                  <a:pt x="121" y="1762"/>
                </a:lnTo>
                <a:lnTo>
                  <a:pt x="119" y="1761"/>
                </a:lnTo>
                <a:lnTo>
                  <a:pt x="119" y="1759"/>
                </a:lnTo>
                <a:lnTo>
                  <a:pt x="118" y="1759"/>
                </a:lnTo>
                <a:lnTo>
                  <a:pt x="117" y="1755"/>
                </a:lnTo>
                <a:lnTo>
                  <a:pt x="117" y="1754"/>
                </a:lnTo>
                <a:lnTo>
                  <a:pt x="116" y="1754"/>
                </a:lnTo>
                <a:lnTo>
                  <a:pt x="114" y="1753"/>
                </a:lnTo>
                <a:lnTo>
                  <a:pt x="114" y="1751"/>
                </a:lnTo>
                <a:lnTo>
                  <a:pt x="113" y="1751"/>
                </a:lnTo>
                <a:lnTo>
                  <a:pt x="112" y="1751"/>
                </a:lnTo>
                <a:lnTo>
                  <a:pt x="110" y="1749"/>
                </a:lnTo>
                <a:lnTo>
                  <a:pt x="110" y="1747"/>
                </a:lnTo>
                <a:lnTo>
                  <a:pt x="110" y="1746"/>
                </a:lnTo>
                <a:lnTo>
                  <a:pt x="112" y="1745"/>
                </a:lnTo>
                <a:lnTo>
                  <a:pt x="113" y="1742"/>
                </a:lnTo>
                <a:lnTo>
                  <a:pt x="114" y="1737"/>
                </a:lnTo>
                <a:lnTo>
                  <a:pt x="116" y="1735"/>
                </a:lnTo>
                <a:lnTo>
                  <a:pt x="117" y="1734"/>
                </a:lnTo>
                <a:lnTo>
                  <a:pt x="118" y="1733"/>
                </a:lnTo>
                <a:lnTo>
                  <a:pt x="119" y="1730"/>
                </a:lnTo>
                <a:lnTo>
                  <a:pt x="122" y="1725"/>
                </a:lnTo>
                <a:lnTo>
                  <a:pt x="123" y="1722"/>
                </a:lnTo>
                <a:lnTo>
                  <a:pt x="122" y="1718"/>
                </a:lnTo>
                <a:lnTo>
                  <a:pt x="122" y="1717"/>
                </a:lnTo>
                <a:lnTo>
                  <a:pt x="122" y="1716"/>
                </a:lnTo>
                <a:lnTo>
                  <a:pt x="123" y="1713"/>
                </a:lnTo>
                <a:lnTo>
                  <a:pt x="122" y="1709"/>
                </a:lnTo>
                <a:lnTo>
                  <a:pt x="122" y="1706"/>
                </a:lnTo>
                <a:lnTo>
                  <a:pt x="122" y="1705"/>
                </a:lnTo>
                <a:lnTo>
                  <a:pt x="122" y="1704"/>
                </a:lnTo>
                <a:lnTo>
                  <a:pt x="122" y="1701"/>
                </a:lnTo>
                <a:lnTo>
                  <a:pt x="122" y="1700"/>
                </a:lnTo>
                <a:lnTo>
                  <a:pt x="122" y="1698"/>
                </a:lnTo>
                <a:lnTo>
                  <a:pt x="123" y="1698"/>
                </a:lnTo>
                <a:lnTo>
                  <a:pt x="123" y="1692"/>
                </a:lnTo>
                <a:lnTo>
                  <a:pt x="123" y="1690"/>
                </a:lnTo>
                <a:lnTo>
                  <a:pt x="126" y="1686"/>
                </a:lnTo>
                <a:lnTo>
                  <a:pt x="129" y="1684"/>
                </a:lnTo>
                <a:lnTo>
                  <a:pt x="130" y="1684"/>
                </a:lnTo>
                <a:lnTo>
                  <a:pt x="131" y="1682"/>
                </a:lnTo>
                <a:lnTo>
                  <a:pt x="135" y="1681"/>
                </a:lnTo>
                <a:lnTo>
                  <a:pt x="138" y="1680"/>
                </a:lnTo>
                <a:lnTo>
                  <a:pt x="138" y="1678"/>
                </a:lnTo>
                <a:lnTo>
                  <a:pt x="139" y="1678"/>
                </a:lnTo>
                <a:lnTo>
                  <a:pt x="141" y="1678"/>
                </a:lnTo>
                <a:lnTo>
                  <a:pt x="143" y="1677"/>
                </a:lnTo>
                <a:lnTo>
                  <a:pt x="145" y="1676"/>
                </a:lnTo>
                <a:lnTo>
                  <a:pt x="146" y="1675"/>
                </a:lnTo>
                <a:lnTo>
                  <a:pt x="147" y="1673"/>
                </a:lnTo>
                <a:lnTo>
                  <a:pt x="150" y="1673"/>
                </a:lnTo>
                <a:lnTo>
                  <a:pt x="151" y="1672"/>
                </a:lnTo>
                <a:lnTo>
                  <a:pt x="153" y="1669"/>
                </a:lnTo>
                <a:lnTo>
                  <a:pt x="157" y="1665"/>
                </a:lnTo>
                <a:lnTo>
                  <a:pt x="158" y="1664"/>
                </a:lnTo>
                <a:lnTo>
                  <a:pt x="159" y="1664"/>
                </a:lnTo>
                <a:lnTo>
                  <a:pt x="161" y="1661"/>
                </a:lnTo>
                <a:lnTo>
                  <a:pt x="159" y="1659"/>
                </a:lnTo>
                <a:lnTo>
                  <a:pt x="159" y="1657"/>
                </a:lnTo>
                <a:lnTo>
                  <a:pt x="158" y="1655"/>
                </a:lnTo>
                <a:lnTo>
                  <a:pt x="158" y="1653"/>
                </a:lnTo>
                <a:lnTo>
                  <a:pt x="157" y="1652"/>
                </a:lnTo>
                <a:lnTo>
                  <a:pt x="155" y="1651"/>
                </a:lnTo>
                <a:lnTo>
                  <a:pt x="155" y="1647"/>
                </a:lnTo>
                <a:lnTo>
                  <a:pt x="158" y="1641"/>
                </a:lnTo>
                <a:lnTo>
                  <a:pt x="158" y="1640"/>
                </a:lnTo>
                <a:lnTo>
                  <a:pt x="159" y="1636"/>
                </a:lnTo>
                <a:lnTo>
                  <a:pt x="161" y="1635"/>
                </a:lnTo>
                <a:lnTo>
                  <a:pt x="161" y="1632"/>
                </a:lnTo>
                <a:lnTo>
                  <a:pt x="162" y="1630"/>
                </a:lnTo>
                <a:lnTo>
                  <a:pt x="166" y="1628"/>
                </a:lnTo>
                <a:lnTo>
                  <a:pt x="166" y="1627"/>
                </a:lnTo>
                <a:lnTo>
                  <a:pt x="166" y="1626"/>
                </a:lnTo>
                <a:lnTo>
                  <a:pt x="168" y="1618"/>
                </a:lnTo>
                <a:lnTo>
                  <a:pt x="168" y="1616"/>
                </a:lnTo>
                <a:lnTo>
                  <a:pt x="168" y="1615"/>
                </a:lnTo>
                <a:lnTo>
                  <a:pt x="170" y="1612"/>
                </a:lnTo>
                <a:lnTo>
                  <a:pt x="171" y="1610"/>
                </a:lnTo>
                <a:lnTo>
                  <a:pt x="174" y="1606"/>
                </a:lnTo>
                <a:lnTo>
                  <a:pt x="176" y="1599"/>
                </a:lnTo>
                <a:lnTo>
                  <a:pt x="178" y="1592"/>
                </a:lnTo>
                <a:lnTo>
                  <a:pt x="178" y="1588"/>
                </a:lnTo>
                <a:lnTo>
                  <a:pt x="178" y="1587"/>
                </a:lnTo>
                <a:lnTo>
                  <a:pt x="175" y="1585"/>
                </a:lnTo>
                <a:lnTo>
                  <a:pt x="176" y="1581"/>
                </a:lnTo>
                <a:lnTo>
                  <a:pt x="176" y="1575"/>
                </a:lnTo>
                <a:lnTo>
                  <a:pt x="176" y="1573"/>
                </a:lnTo>
                <a:lnTo>
                  <a:pt x="178" y="1570"/>
                </a:lnTo>
                <a:lnTo>
                  <a:pt x="178" y="1569"/>
                </a:lnTo>
                <a:lnTo>
                  <a:pt x="179" y="1565"/>
                </a:lnTo>
                <a:lnTo>
                  <a:pt x="180" y="1563"/>
                </a:lnTo>
                <a:lnTo>
                  <a:pt x="180" y="1562"/>
                </a:lnTo>
                <a:lnTo>
                  <a:pt x="182" y="1562"/>
                </a:lnTo>
                <a:lnTo>
                  <a:pt x="183" y="1561"/>
                </a:lnTo>
                <a:lnTo>
                  <a:pt x="184" y="1559"/>
                </a:lnTo>
                <a:lnTo>
                  <a:pt x="188" y="1553"/>
                </a:lnTo>
                <a:lnTo>
                  <a:pt x="191" y="1549"/>
                </a:lnTo>
                <a:lnTo>
                  <a:pt x="191" y="1547"/>
                </a:lnTo>
                <a:lnTo>
                  <a:pt x="192" y="1546"/>
                </a:lnTo>
                <a:lnTo>
                  <a:pt x="196" y="1543"/>
                </a:lnTo>
                <a:lnTo>
                  <a:pt x="198" y="1542"/>
                </a:lnTo>
                <a:lnTo>
                  <a:pt x="198" y="1541"/>
                </a:lnTo>
                <a:lnTo>
                  <a:pt x="198" y="1540"/>
                </a:lnTo>
                <a:lnTo>
                  <a:pt x="198" y="1538"/>
                </a:lnTo>
                <a:lnTo>
                  <a:pt x="199" y="1538"/>
                </a:lnTo>
                <a:lnTo>
                  <a:pt x="203" y="1537"/>
                </a:lnTo>
                <a:lnTo>
                  <a:pt x="204" y="1537"/>
                </a:lnTo>
                <a:lnTo>
                  <a:pt x="206" y="1536"/>
                </a:lnTo>
                <a:lnTo>
                  <a:pt x="208" y="1534"/>
                </a:lnTo>
                <a:lnTo>
                  <a:pt x="213" y="1532"/>
                </a:lnTo>
                <a:lnTo>
                  <a:pt x="213" y="1530"/>
                </a:lnTo>
                <a:lnTo>
                  <a:pt x="215" y="1530"/>
                </a:lnTo>
                <a:lnTo>
                  <a:pt x="217" y="1529"/>
                </a:lnTo>
                <a:lnTo>
                  <a:pt x="221" y="1526"/>
                </a:lnTo>
                <a:lnTo>
                  <a:pt x="225" y="1524"/>
                </a:lnTo>
                <a:lnTo>
                  <a:pt x="227" y="1524"/>
                </a:lnTo>
                <a:lnTo>
                  <a:pt x="227" y="1522"/>
                </a:lnTo>
                <a:lnTo>
                  <a:pt x="228" y="1522"/>
                </a:lnTo>
                <a:lnTo>
                  <a:pt x="228" y="1521"/>
                </a:lnTo>
                <a:lnTo>
                  <a:pt x="228" y="1520"/>
                </a:lnTo>
                <a:lnTo>
                  <a:pt x="231" y="1516"/>
                </a:lnTo>
                <a:lnTo>
                  <a:pt x="232" y="1514"/>
                </a:lnTo>
                <a:lnTo>
                  <a:pt x="233" y="1512"/>
                </a:lnTo>
                <a:lnTo>
                  <a:pt x="235" y="1509"/>
                </a:lnTo>
                <a:lnTo>
                  <a:pt x="237" y="1506"/>
                </a:lnTo>
                <a:lnTo>
                  <a:pt x="244" y="1502"/>
                </a:lnTo>
                <a:lnTo>
                  <a:pt x="245" y="1501"/>
                </a:lnTo>
                <a:lnTo>
                  <a:pt x="244" y="1500"/>
                </a:lnTo>
                <a:lnTo>
                  <a:pt x="244" y="1498"/>
                </a:lnTo>
                <a:lnTo>
                  <a:pt x="247" y="1498"/>
                </a:lnTo>
                <a:lnTo>
                  <a:pt x="248" y="1496"/>
                </a:lnTo>
                <a:lnTo>
                  <a:pt x="247" y="1492"/>
                </a:lnTo>
                <a:lnTo>
                  <a:pt x="247" y="1491"/>
                </a:lnTo>
                <a:lnTo>
                  <a:pt x="247" y="1489"/>
                </a:lnTo>
                <a:lnTo>
                  <a:pt x="247" y="1488"/>
                </a:lnTo>
                <a:lnTo>
                  <a:pt x="249" y="1485"/>
                </a:lnTo>
                <a:lnTo>
                  <a:pt x="252" y="1484"/>
                </a:lnTo>
                <a:lnTo>
                  <a:pt x="253" y="1479"/>
                </a:lnTo>
                <a:lnTo>
                  <a:pt x="256" y="1471"/>
                </a:lnTo>
                <a:lnTo>
                  <a:pt x="259" y="1467"/>
                </a:lnTo>
                <a:lnTo>
                  <a:pt x="260" y="1463"/>
                </a:lnTo>
                <a:lnTo>
                  <a:pt x="260" y="1460"/>
                </a:lnTo>
                <a:lnTo>
                  <a:pt x="260" y="1459"/>
                </a:lnTo>
                <a:lnTo>
                  <a:pt x="259" y="1457"/>
                </a:lnTo>
                <a:lnTo>
                  <a:pt x="259" y="1455"/>
                </a:lnTo>
                <a:lnTo>
                  <a:pt x="259" y="1453"/>
                </a:lnTo>
                <a:lnTo>
                  <a:pt x="257" y="1453"/>
                </a:lnTo>
                <a:lnTo>
                  <a:pt x="257" y="1452"/>
                </a:lnTo>
                <a:lnTo>
                  <a:pt x="257" y="1451"/>
                </a:lnTo>
                <a:lnTo>
                  <a:pt x="257" y="1450"/>
                </a:lnTo>
                <a:lnTo>
                  <a:pt x="259" y="1448"/>
                </a:lnTo>
                <a:lnTo>
                  <a:pt x="259" y="1447"/>
                </a:lnTo>
                <a:lnTo>
                  <a:pt x="260" y="1443"/>
                </a:lnTo>
                <a:lnTo>
                  <a:pt x="261" y="1439"/>
                </a:lnTo>
                <a:lnTo>
                  <a:pt x="261" y="1438"/>
                </a:lnTo>
                <a:lnTo>
                  <a:pt x="261" y="1436"/>
                </a:lnTo>
                <a:lnTo>
                  <a:pt x="261" y="1435"/>
                </a:lnTo>
                <a:lnTo>
                  <a:pt x="261" y="1430"/>
                </a:lnTo>
                <a:lnTo>
                  <a:pt x="260" y="1426"/>
                </a:lnTo>
                <a:lnTo>
                  <a:pt x="257" y="1418"/>
                </a:lnTo>
                <a:lnTo>
                  <a:pt x="259" y="1415"/>
                </a:lnTo>
                <a:lnTo>
                  <a:pt x="259" y="1414"/>
                </a:lnTo>
                <a:lnTo>
                  <a:pt x="260" y="1411"/>
                </a:lnTo>
                <a:lnTo>
                  <a:pt x="261" y="1408"/>
                </a:lnTo>
                <a:lnTo>
                  <a:pt x="264" y="1408"/>
                </a:lnTo>
                <a:lnTo>
                  <a:pt x="266" y="1408"/>
                </a:lnTo>
                <a:lnTo>
                  <a:pt x="268" y="1407"/>
                </a:lnTo>
                <a:lnTo>
                  <a:pt x="269" y="1407"/>
                </a:lnTo>
                <a:lnTo>
                  <a:pt x="269" y="1406"/>
                </a:lnTo>
                <a:lnTo>
                  <a:pt x="270" y="1406"/>
                </a:lnTo>
                <a:lnTo>
                  <a:pt x="272" y="1406"/>
                </a:lnTo>
                <a:lnTo>
                  <a:pt x="272" y="1405"/>
                </a:lnTo>
                <a:lnTo>
                  <a:pt x="270" y="1402"/>
                </a:lnTo>
                <a:lnTo>
                  <a:pt x="268" y="1397"/>
                </a:lnTo>
                <a:lnTo>
                  <a:pt x="268" y="1395"/>
                </a:lnTo>
                <a:lnTo>
                  <a:pt x="268" y="1391"/>
                </a:lnTo>
                <a:lnTo>
                  <a:pt x="270" y="1389"/>
                </a:lnTo>
                <a:lnTo>
                  <a:pt x="274" y="1389"/>
                </a:lnTo>
                <a:lnTo>
                  <a:pt x="276" y="1387"/>
                </a:lnTo>
                <a:lnTo>
                  <a:pt x="277" y="1387"/>
                </a:lnTo>
                <a:lnTo>
                  <a:pt x="278" y="1383"/>
                </a:lnTo>
                <a:lnTo>
                  <a:pt x="277" y="1383"/>
                </a:lnTo>
                <a:lnTo>
                  <a:pt x="278" y="1382"/>
                </a:lnTo>
                <a:lnTo>
                  <a:pt x="278" y="1379"/>
                </a:lnTo>
                <a:lnTo>
                  <a:pt x="282" y="1375"/>
                </a:lnTo>
                <a:lnTo>
                  <a:pt x="290" y="1370"/>
                </a:lnTo>
                <a:lnTo>
                  <a:pt x="292" y="1369"/>
                </a:lnTo>
                <a:lnTo>
                  <a:pt x="294" y="1366"/>
                </a:lnTo>
                <a:lnTo>
                  <a:pt x="297" y="1363"/>
                </a:lnTo>
                <a:lnTo>
                  <a:pt x="300" y="1363"/>
                </a:lnTo>
                <a:lnTo>
                  <a:pt x="301" y="1362"/>
                </a:lnTo>
                <a:lnTo>
                  <a:pt x="306" y="1354"/>
                </a:lnTo>
                <a:lnTo>
                  <a:pt x="306" y="1353"/>
                </a:lnTo>
                <a:lnTo>
                  <a:pt x="306" y="1352"/>
                </a:lnTo>
                <a:lnTo>
                  <a:pt x="306" y="1350"/>
                </a:lnTo>
                <a:lnTo>
                  <a:pt x="306" y="1348"/>
                </a:lnTo>
                <a:lnTo>
                  <a:pt x="306" y="1346"/>
                </a:lnTo>
                <a:lnTo>
                  <a:pt x="306" y="1344"/>
                </a:lnTo>
                <a:lnTo>
                  <a:pt x="306" y="1342"/>
                </a:lnTo>
                <a:lnTo>
                  <a:pt x="306" y="1341"/>
                </a:lnTo>
                <a:lnTo>
                  <a:pt x="306" y="1340"/>
                </a:lnTo>
                <a:lnTo>
                  <a:pt x="306" y="1338"/>
                </a:lnTo>
                <a:lnTo>
                  <a:pt x="306" y="1333"/>
                </a:lnTo>
                <a:lnTo>
                  <a:pt x="306" y="1330"/>
                </a:lnTo>
                <a:lnTo>
                  <a:pt x="307" y="1330"/>
                </a:lnTo>
                <a:lnTo>
                  <a:pt x="311" y="1329"/>
                </a:lnTo>
                <a:lnTo>
                  <a:pt x="313" y="1328"/>
                </a:lnTo>
                <a:lnTo>
                  <a:pt x="314" y="1326"/>
                </a:lnTo>
                <a:lnTo>
                  <a:pt x="317" y="1322"/>
                </a:lnTo>
                <a:lnTo>
                  <a:pt x="317" y="1321"/>
                </a:lnTo>
                <a:lnTo>
                  <a:pt x="318" y="1321"/>
                </a:lnTo>
                <a:lnTo>
                  <a:pt x="318" y="1320"/>
                </a:lnTo>
                <a:lnTo>
                  <a:pt x="318" y="1319"/>
                </a:lnTo>
                <a:lnTo>
                  <a:pt x="318" y="1315"/>
                </a:lnTo>
                <a:lnTo>
                  <a:pt x="319" y="1313"/>
                </a:lnTo>
                <a:lnTo>
                  <a:pt x="321" y="1313"/>
                </a:lnTo>
                <a:lnTo>
                  <a:pt x="323" y="1313"/>
                </a:lnTo>
                <a:lnTo>
                  <a:pt x="325" y="1312"/>
                </a:lnTo>
                <a:lnTo>
                  <a:pt x="325" y="1311"/>
                </a:lnTo>
                <a:lnTo>
                  <a:pt x="321" y="1309"/>
                </a:lnTo>
                <a:lnTo>
                  <a:pt x="315" y="1308"/>
                </a:lnTo>
                <a:lnTo>
                  <a:pt x="314" y="1307"/>
                </a:lnTo>
                <a:lnTo>
                  <a:pt x="313" y="1308"/>
                </a:lnTo>
                <a:lnTo>
                  <a:pt x="310" y="1309"/>
                </a:lnTo>
                <a:lnTo>
                  <a:pt x="309" y="1307"/>
                </a:lnTo>
                <a:lnTo>
                  <a:pt x="309" y="1304"/>
                </a:lnTo>
                <a:lnTo>
                  <a:pt x="310" y="1303"/>
                </a:lnTo>
                <a:lnTo>
                  <a:pt x="310" y="1301"/>
                </a:lnTo>
                <a:lnTo>
                  <a:pt x="309" y="1299"/>
                </a:lnTo>
                <a:lnTo>
                  <a:pt x="309" y="1297"/>
                </a:lnTo>
                <a:lnTo>
                  <a:pt x="310" y="1295"/>
                </a:lnTo>
                <a:lnTo>
                  <a:pt x="310" y="1292"/>
                </a:lnTo>
                <a:lnTo>
                  <a:pt x="310" y="1291"/>
                </a:lnTo>
                <a:lnTo>
                  <a:pt x="309" y="1289"/>
                </a:lnTo>
                <a:lnTo>
                  <a:pt x="307" y="1288"/>
                </a:lnTo>
                <a:lnTo>
                  <a:pt x="307" y="1287"/>
                </a:lnTo>
                <a:lnTo>
                  <a:pt x="306" y="1285"/>
                </a:lnTo>
                <a:lnTo>
                  <a:pt x="306" y="1284"/>
                </a:lnTo>
                <a:lnTo>
                  <a:pt x="307" y="1283"/>
                </a:lnTo>
                <a:lnTo>
                  <a:pt x="310" y="1281"/>
                </a:lnTo>
                <a:lnTo>
                  <a:pt x="310" y="1280"/>
                </a:lnTo>
                <a:lnTo>
                  <a:pt x="311" y="1279"/>
                </a:lnTo>
                <a:lnTo>
                  <a:pt x="313" y="1277"/>
                </a:lnTo>
                <a:lnTo>
                  <a:pt x="314" y="1277"/>
                </a:lnTo>
                <a:lnTo>
                  <a:pt x="314" y="1276"/>
                </a:lnTo>
                <a:lnTo>
                  <a:pt x="315" y="1276"/>
                </a:lnTo>
                <a:lnTo>
                  <a:pt x="315" y="1275"/>
                </a:lnTo>
                <a:lnTo>
                  <a:pt x="315" y="1274"/>
                </a:lnTo>
                <a:lnTo>
                  <a:pt x="314" y="1272"/>
                </a:lnTo>
                <a:lnTo>
                  <a:pt x="314" y="1271"/>
                </a:lnTo>
                <a:lnTo>
                  <a:pt x="314" y="1270"/>
                </a:lnTo>
                <a:lnTo>
                  <a:pt x="314" y="1268"/>
                </a:lnTo>
                <a:lnTo>
                  <a:pt x="314" y="1267"/>
                </a:lnTo>
                <a:lnTo>
                  <a:pt x="314" y="1266"/>
                </a:lnTo>
                <a:lnTo>
                  <a:pt x="315" y="1266"/>
                </a:lnTo>
                <a:lnTo>
                  <a:pt x="315" y="1264"/>
                </a:lnTo>
                <a:lnTo>
                  <a:pt x="317" y="1264"/>
                </a:lnTo>
                <a:lnTo>
                  <a:pt x="318" y="1264"/>
                </a:lnTo>
                <a:lnTo>
                  <a:pt x="319" y="1264"/>
                </a:lnTo>
                <a:lnTo>
                  <a:pt x="321" y="1264"/>
                </a:lnTo>
                <a:lnTo>
                  <a:pt x="322" y="1266"/>
                </a:lnTo>
                <a:lnTo>
                  <a:pt x="322" y="1267"/>
                </a:lnTo>
                <a:lnTo>
                  <a:pt x="323" y="1268"/>
                </a:lnTo>
                <a:lnTo>
                  <a:pt x="325" y="1270"/>
                </a:lnTo>
                <a:lnTo>
                  <a:pt x="325" y="1267"/>
                </a:lnTo>
                <a:lnTo>
                  <a:pt x="325" y="1266"/>
                </a:lnTo>
                <a:lnTo>
                  <a:pt x="323" y="1266"/>
                </a:lnTo>
                <a:lnTo>
                  <a:pt x="322" y="1264"/>
                </a:lnTo>
                <a:lnTo>
                  <a:pt x="321" y="1263"/>
                </a:lnTo>
                <a:lnTo>
                  <a:pt x="321" y="1262"/>
                </a:lnTo>
                <a:lnTo>
                  <a:pt x="321" y="1260"/>
                </a:lnTo>
                <a:lnTo>
                  <a:pt x="321" y="1259"/>
                </a:lnTo>
                <a:lnTo>
                  <a:pt x="321" y="1258"/>
                </a:lnTo>
                <a:lnTo>
                  <a:pt x="322" y="1256"/>
                </a:lnTo>
                <a:lnTo>
                  <a:pt x="322" y="1255"/>
                </a:lnTo>
                <a:lnTo>
                  <a:pt x="323" y="1255"/>
                </a:lnTo>
                <a:lnTo>
                  <a:pt x="325" y="1255"/>
                </a:lnTo>
                <a:lnTo>
                  <a:pt x="325" y="1256"/>
                </a:lnTo>
                <a:lnTo>
                  <a:pt x="326" y="1256"/>
                </a:lnTo>
                <a:lnTo>
                  <a:pt x="326" y="1258"/>
                </a:lnTo>
                <a:lnTo>
                  <a:pt x="327" y="1258"/>
                </a:lnTo>
                <a:lnTo>
                  <a:pt x="329" y="1259"/>
                </a:lnTo>
                <a:lnTo>
                  <a:pt x="330" y="1259"/>
                </a:lnTo>
                <a:lnTo>
                  <a:pt x="330" y="1258"/>
                </a:lnTo>
                <a:lnTo>
                  <a:pt x="331" y="1256"/>
                </a:lnTo>
                <a:lnTo>
                  <a:pt x="331" y="1255"/>
                </a:lnTo>
                <a:lnTo>
                  <a:pt x="331" y="1254"/>
                </a:lnTo>
                <a:lnTo>
                  <a:pt x="331" y="1252"/>
                </a:lnTo>
                <a:lnTo>
                  <a:pt x="331" y="1251"/>
                </a:lnTo>
                <a:lnTo>
                  <a:pt x="333" y="1250"/>
                </a:lnTo>
                <a:lnTo>
                  <a:pt x="334" y="1250"/>
                </a:lnTo>
                <a:lnTo>
                  <a:pt x="335" y="1250"/>
                </a:lnTo>
                <a:lnTo>
                  <a:pt x="335" y="1248"/>
                </a:lnTo>
                <a:lnTo>
                  <a:pt x="335" y="1247"/>
                </a:lnTo>
                <a:lnTo>
                  <a:pt x="335" y="1246"/>
                </a:lnTo>
                <a:lnTo>
                  <a:pt x="335" y="1244"/>
                </a:lnTo>
                <a:lnTo>
                  <a:pt x="334" y="1243"/>
                </a:lnTo>
                <a:lnTo>
                  <a:pt x="334" y="1242"/>
                </a:lnTo>
                <a:lnTo>
                  <a:pt x="333" y="1240"/>
                </a:lnTo>
                <a:lnTo>
                  <a:pt x="333" y="1239"/>
                </a:lnTo>
                <a:lnTo>
                  <a:pt x="333" y="1238"/>
                </a:lnTo>
                <a:lnTo>
                  <a:pt x="333" y="1236"/>
                </a:lnTo>
                <a:lnTo>
                  <a:pt x="334" y="1235"/>
                </a:lnTo>
                <a:lnTo>
                  <a:pt x="335" y="1235"/>
                </a:lnTo>
                <a:lnTo>
                  <a:pt x="337" y="1234"/>
                </a:lnTo>
                <a:lnTo>
                  <a:pt x="338" y="1234"/>
                </a:lnTo>
                <a:lnTo>
                  <a:pt x="339" y="1232"/>
                </a:lnTo>
                <a:lnTo>
                  <a:pt x="341" y="1232"/>
                </a:lnTo>
                <a:lnTo>
                  <a:pt x="342" y="1231"/>
                </a:lnTo>
                <a:lnTo>
                  <a:pt x="343" y="1231"/>
                </a:lnTo>
                <a:lnTo>
                  <a:pt x="345" y="1231"/>
                </a:lnTo>
                <a:lnTo>
                  <a:pt x="345" y="1230"/>
                </a:lnTo>
                <a:lnTo>
                  <a:pt x="345" y="1229"/>
                </a:lnTo>
                <a:lnTo>
                  <a:pt x="343" y="1227"/>
                </a:lnTo>
                <a:lnTo>
                  <a:pt x="342" y="1227"/>
                </a:lnTo>
                <a:lnTo>
                  <a:pt x="341" y="1227"/>
                </a:lnTo>
                <a:lnTo>
                  <a:pt x="341" y="1226"/>
                </a:lnTo>
                <a:lnTo>
                  <a:pt x="339" y="1225"/>
                </a:lnTo>
                <a:lnTo>
                  <a:pt x="341" y="1223"/>
                </a:lnTo>
                <a:lnTo>
                  <a:pt x="342" y="1223"/>
                </a:lnTo>
                <a:lnTo>
                  <a:pt x="343" y="1223"/>
                </a:lnTo>
                <a:lnTo>
                  <a:pt x="345" y="1223"/>
                </a:lnTo>
                <a:lnTo>
                  <a:pt x="346" y="1223"/>
                </a:lnTo>
                <a:lnTo>
                  <a:pt x="347" y="1223"/>
                </a:lnTo>
                <a:lnTo>
                  <a:pt x="349" y="1222"/>
                </a:lnTo>
                <a:lnTo>
                  <a:pt x="349" y="1221"/>
                </a:lnTo>
                <a:lnTo>
                  <a:pt x="350" y="1219"/>
                </a:lnTo>
                <a:lnTo>
                  <a:pt x="350" y="1218"/>
                </a:lnTo>
                <a:lnTo>
                  <a:pt x="351" y="1217"/>
                </a:lnTo>
                <a:lnTo>
                  <a:pt x="351" y="1215"/>
                </a:lnTo>
                <a:lnTo>
                  <a:pt x="353" y="1214"/>
                </a:lnTo>
                <a:lnTo>
                  <a:pt x="354" y="1211"/>
                </a:lnTo>
                <a:lnTo>
                  <a:pt x="354" y="1210"/>
                </a:lnTo>
                <a:lnTo>
                  <a:pt x="354" y="1209"/>
                </a:lnTo>
                <a:lnTo>
                  <a:pt x="353" y="1207"/>
                </a:lnTo>
                <a:lnTo>
                  <a:pt x="351" y="1206"/>
                </a:lnTo>
                <a:lnTo>
                  <a:pt x="351" y="1205"/>
                </a:lnTo>
                <a:lnTo>
                  <a:pt x="353" y="1205"/>
                </a:lnTo>
                <a:lnTo>
                  <a:pt x="354" y="1203"/>
                </a:lnTo>
                <a:lnTo>
                  <a:pt x="355" y="1203"/>
                </a:lnTo>
                <a:lnTo>
                  <a:pt x="356" y="1203"/>
                </a:lnTo>
                <a:lnTo>
                  <a:pt x="358" y="1202"/>
                </a:lnTo>
                <a:lnTo>
                  <a:pt x="359" y="1202"/>
                </a:lnTo>
                <a:lnTo>
                  <a:pt x="359" y="1203"/>
                </a:lnTo>
                <a:lnTo>
                  <a:pt x="360" y="1205"/>
                </a:lnTo>
                <a:lnTo>
                  <a:pt x="362" y="1205"/>
                </a:lnTo>
                <a:lnTo>
                  <a:pt x="363" y="1205"/>
                </a:lnTo>
                <a:lnTo>
                  <a:pt x="364" y="1205"/>
                </a:lnTo>
                <a:lnTo>
                  <a:pt x="364" y="1203"/>
                </a:lnTo>
                <a:lnTo>
                  <a:pt x="366" y="1203"/>
                </a:lnTo>
                <a:lnTo>
                  <a:pt x="366" y="1202"/>
                </a:lnTo>
                <a:lnTo>
                  <a:pt x="366" y="1201"/>
                </a:lnTo>
                <a:lnTo>
                  <a:pt x="364" y="1199"/>
                </a:lnTo>
                <a:lnTo>
                  <a:pt x="363" y="1198"/>
                </a:lnTo>
                <a:lnTo>
                  <a:pt x="362" y="1198"/>
                </a:lnTo>
                <a:lnTo>
                  <a:pt x="360" y="1198"/>
                </a:lnTo>
                <a:lnTo>
                  <a:pt x="359" y="1197"/>
                </a:lnTo>
                <a:lnTo>
                  <a:pt x="358" y="1195"/>
                </a:lnTo>
                <a:lnTo>
                  <a:pt x="356" y="1194"/>
                </a:lnTo>
                <a:lnTo>
                  <a:pt x="358" y="1193"/>
                </a:lnTo>
                <a:lnTo>
                  <a:pt x="359" y="1193"/>
                </a:lnTo>
                <a:lnTo>
                  <a:pt x="362" y="1193"/>
                </a:lnTo>
                <a:lnTo>
                  <a:pt x="363" y="1193"/>
                </a:lnTo>
                <a:lnTo>
                  <a:pt x="364" y="1191"/>
                </a:lnTo>
                <a:lnTo>
                  <a:pt x="366" y="1190"/>
                </a:lnTo>
                <a:lnTo>
                  <a:pt x="366" y="1189"/>
                </a:lnTo>
                <a:lnTo>
                  <a:pt x="366" y="1186"/>
                </a:lnTo>
                <a:lnTo>
                  <a:pt x="366" y="1185"/>
                </a:lnTo>
                <a:lnTo>
                  <a:pt x="367" y="1184"/>
                </a:lnTo>
                <a:lnTo>
                  <a:pt x="367" y="1182"/>
                </a:lnTo>
                <a:lnTo>
                  <a:pt x="366" y="1181"/>
                </a:lnTo>
                <a:lnTo>
                  <a:pt x="366" y="1180"/>
                </a:lnTo>
                <a:lnTo>
                  <a:pt x="364" y="1180"/>
                </a:lnTo>
                <a:lnTo>
                  <a:pt x="363" y="1180"/>
                </a:lnTo>
                <a:lnTo>
                  <a:pt x="363" y="1178"/>
                </a:lnTo>
                <a:lnTo>
                  <a:pt x="362" y="1178"/>
                </a:lnTo>
                <a:lnTo>
                  <a:pt x="360" y="1178"/>
                </a:lnTo>
                <a:lnTo>
                  <a:pt x="359" y="1178"/>
                </a:lnTo>
                <a:lnTo>
                  <a:pt x="358" y="1180"/>
                </a:lnTo>
                <a:lnTo>
                  <a:pt x="358" y="1181"/>
                </a:lnTo>
                <a:lnTo>
                  <a:pt x="358" y="1182"/>
                </a:lnTo>
                <a:lnTo>
                  <a:pt x="358" y="1184"/>
                </a:lnTo>
                <a:lnTo>
                  <a:pt x="356" y="1185"/>
                </a:lnTo>
                <a:lnTo>
                  <a:pt x="355" y="1185"/>
                </a:lnTo>
                <a:lnTo>
                  <a:pt x="354" y="1185"/>
                </a:lnTo>
                <a:lnTo>
                  <a:pt x="353" y="1184"/>
                </a:lnTo>
                <a:lnTo>
                  <a:pt x="351" y="1182"/>
                </a:lnTo>
                <a:lnTo>
                  <a:pt x="351" y="1181"/>
                </a:lnTo>
                <a:lnTo>
                  <a:pt x="351" y="1180"/>
                </a:lnTo>
                <a:lnTo>
                  <a:pt x="351" y="1178"/>
                </a:lnTo>
                <a:lnTo>
                  <a:pt x="350" y="1177"/>
                </a:lnTo>
                <a:lnTo>
                  <a:pt x="350" y="1176"/>
                </a:lnTo>
                <a:lnTo>
                  <a:pt x="350" y="1174"/>
                </a:lnTo>
                <a:lnTo>
                  <a:pt x="349" y="1173"/>
                </a:lnTo>
                <a:lnTo>
                  <a:pt x="349" y="1172"/>
                </a:lnTo>
                <a:lnTo>
                  <a:pt x="349" y="1170"/>
                </a:lnTo>
                <a:lnTo>
                  <a:pt x="350" y="1169"/>
                </a:lnTo>
                <a:lnTo>
                  <a:pt x="350" y="1168"/>
                </a:lnTo>
                <a:lnTo>
                  <a:pt x="350" y="1166"/>
                </a:lnTo>
                <a:lnTo>
                  <a:pt x="350" y="1165"/>
                </a:lnTo>
                <a:lnTo>
                  <a:pt x="350" y="1164"/>
                </a:lnTo>
                <a:lnTo>
                  <a:pt x="350" y="1162"/>
                </a:lnTo>
                <a:lnTo>
                  <a:pt x="351" y="1161"/>
                </a:lnTo>
                <a:lnTo>
                  <a:pt x="351" y="1162"/>
                </a:lnTo>
                <a:lnTo>
                  <a:pt x="353" y="1162"/>
                </a:lnTo>
                <a:lnTo>
                  <a:pt x="354" y="1160"/>
                </a:lnTo>
                <a:lnTo>
                  <a:pt x="355" y="1158"/>
                </a:lnTo>
                <a:lnTo>
                  <a:pt x="356" y="1158"/>
                </a:lnTo>
                <a:lnTo>
                  <a:pt x="358" y="1157"/>
                </a:lnTo>
                <a:lnTo>
                  <a:pt x="359" y="1157"/>
                </a:lnTo>
                <a:lnTo>
                  <a:pt x="360" y="1157"/>
                </a:lnTo>
                <a:lnTo>
                  <a:pt x="360" y="1158"/>
                </a:lnTo>
                <a:lnTo>
                  <a:pt x="362" y="1157"/>
                </a:lnTo>
                <a:lnTo>
                  <a:pt x="362" y="1156"/>
                </a:lnTo>
                <a:lnTo>
                  <a:pt x="362" y="1154"/>
                </a:lnTo>
                <a:lnTo>
                  <a:pt x="363" y="1153"/>
                </a:lnTo>
                <a:lnTo>
                  <a:pt x="363" y="1152"/>
                </a:lnTo>
                <a:lnTo>
                  <a:pt x="364" y="1152"/>
                </a:lnTo>
                <a:lnTo>
                  <a:pt x="364" y="1150"/>
                </a:lnTo>
                <a:lnTo>
                  <a:pt x="362" y="1149"/>
                </a:lnTo>
                <a:lnTo>
                  <a:pt x="360" y="1149"/>
                </a:lnTo>
                <a:lnTo>
                  <a:pt x="359" y="1148"/>
                </a:lnTo>
                <a:lnTo>
                  <a:pt x="359" y="1146"/>
                </a:lnTo>
                <a:lnTo>
                  <a:pt x="358" y="1146"/>
                </a:lnTo>
                <a:lnTo>
                  <a:pt x="359" y="1144"/>
                </a:lnTo>
                <a:lnTo>
                  <a:pt x="358" y="1142"/>
                </a:lnTo>
                <a:lnTo>
                  <a:pt x="358" y="1141"/>
                </a:lnTo>
                <a:lnTo>
                  <a:pt x="358" y="1140"/>
                </a:lnTo>
                <a:lnTo>
                  <a:pt x="358" y="1139"/>
                </a:lnTo>
                <a:lnTo>
                  <a:pt x="358" y="1137"/>
                </a:lnTo>
                <a:lnTo>
                  <a:pt x="358" y="1136"/>
                </a:lnTo>
                <a:lnTo>
                  <a:pt x="358" y="1135"/>
                </a:lnTo>
                <a:lnTo>
                  <a:pt x="358" y="1133"/>
                </a:lnTo>
                <a:lnTo>
                  <a:pt x="358" y="1132"/>
                </a:lnTo>
                <a:lnTo>
                  <a:pt x="358" y="1131"/>
                </a:lnTo>
                <a:lnTo>
                  <a:pt x="359" y="1129"/>
                </a:lnTo>
                <a:lnTo>
                  <a:pt x="359" y="1128"/>
                </a:lnTo>
                <a:lnTo>
                  <a:pt x="360" y="1128"/>
                </a:lnTo>
                <a:lnTo>
                  <a:pt x="360" y="1127"/>
                </a:lnTo>
                <a:lnTo>
                  <a:pt x="359" y="1127"/>
                </a:lnTo>
                <a:lnTo>
                  <a:pt x="358" y="1127"/>
                </a:lnTo>
                <a:lnTo>
                  <a:pt x="356" y="1125"/>
                </a:lnTo>
                <a:lnTo>
                  <a:pt x="358" y="1124"/>
                </a:lnTo>
                <a:lnTo>
                  <a:pt x="358" y="1123"/>
                </a:lnTo>
                <a:lnTo>
                  <a:pt x="358" y="1121"/>
                </a:lnTo>
                <a:lnTo>
                  <a:pt x="355" y="1123"/>
                </a:lnTo>
                <a:lnTo>
                  <a:pt x="354" y="1121"/>
                </a:lnTo>
                <a:lnTo>
                  <a:pt x="354" y="1120"/>
                </a:lnTo>
                <a:lnTo>
                  <a:pt x="354" y="1119"/>
                </a:lnTo>
                <a:lnTo>
                  <a:pt x="353" y="1117"/>
                </a:lnTo>
                <a:lnTo>
                  <a:pt x="351" y="1117"/>
                </a:lnTo>
                <a:lnTo>
                  <a:pt x="351" y="1116"/>
                </a:lnTo>
                <a:lnTo>
                  <a:pt x="350" y="1115"/>
                </a:lnTo>
                <a:lnTo>
                  <a:pt x="350" y="1112"/>
                </a:lnTo>
                <a:lnTo>
                  <a:pt x="350" y="1111"/>
                </a:lnTo>
                <a:lnTo>
                  <a:pt x="349" y="1108"/>
                </a:lnTo>
                <a:lnTo>
                  <a:pt x="349" y="1107"/>
                </a:lnTo>
                <a:lnTo>
                  <a:pt x="347" y="1104"/>
                </a:lnTo>
                <a:lnTo>
                  <a:pt x="346" y="1103"/>
                </a:lnTo>
                <a:lnTo>
                  <a:pt x="346" y="1101"/>
                </a:lnTo>
                <a:lnTo>
                  <a:pt x="345" y="1099"/>
                </a:lnTo>
                <a:lnTo>
                  <a:pt x="343" y="1097"/>
                </a:lnTo>
                <a:lnTo>
                  <a:pt x="343" y="1096"/>
                </a:lnTo>
                <a:lnTo>
                  <a:pt x="342" y="1096"/>
                </a:lnTo>
                <a:lnTo>
                  <a:pt x="342" y="1095"/>
                </a:lnTo>
                <a:lnTo>
                  <a:pt x="342" y="1094"/>
                </a:lnTo>
                <a:lnTo>
                  <a:pt x="342" y="1092"/>
                </a:lnTo>
                <a:lnTo>
                  <a:pt x="342" y="1091"/>
                </a:lnTo>
                <a:lnTo>
                  <a:pt x="342" y="1090"/>
                </a:lnTo>
                <a:lnTo>
                  <a:pt x="342" y="1088"/>
                </a:lnTo>
                <a:lnTo>
                  <a:pt x="343" y="1087"/>
                </a:lnTo>
                <a:lnTo>
                  <a:pt x="345" y="1086"/>
                </a:lnTo>
                <a:lnTo>
                  <a:pt x="346" y="1084"/>
                </a:lnTo>
                <a:lnTo>
                  <a:pt x="346" y="1083"/>
                </a:lnTo>
                <a:lnTo>
                  <a:pt x="347" y="1080"/>
                </a:lnTo>
                <a:lnTo>
                  <a:pt x="347" y="1079"/>
                </a:lnTo>
                <a:lnTo>
                  <a:pt x="346" y="1078"/>
                </a:lnTo>
                <a:lnTo>
                  <a:pt x="347" y="1078"/>
                </a:lnTo>
                <a:lnTo>
                  <a:pt x="346" y="1075"/>
                </a:lnTo>
                <a:lnTo>
                  <a:pt x="346" y="1074"/>
                </a:lnTo>
                <a:lnTo>
                  <a:pt x="347" y="1074"/>
                </a:lnTo>
                <a:lnTo>
                  <a:pt x="347" y="1072"/>
                </a:lnTo>
                <a:lnTo>
                  <a:pt x="349" y="1072"/>
                </a:lnTo>
                <a:lnTo>
                  <a:pt x="350" y="1071"/>
                </a:lnTo>
                <a:lnTo>
                  <a:pt x="350" y="1068"/>
                </a:lnTo>
                <a:lnTo>
                  <a:pt x="351" y="1067"/>
                </a:lnTo>
                <a:lnTo>
                  <a:pt x="350" y="1064"/>
                </a:lnTo>
                <a:lnTo>
                  <a:pt x="350" y="1063"/>
                </a:lnTo>
                <a:lnTo>
                  <a:pt x="350" y="1062"/>
                </a:lnTo>
                <a:lnTo>
                  <a:pt x="350" y="1059"/>
                </a:lnTo>
                <a:lnTo>
                  <a:pt x="351" y="1056"/>
                </a:lnTo>
                <a:lnTo>
                  <a:pt x="353" y="1052"/>
                </a:lnTo>
                <a:lnTo>
                  <a:pt x="353" y="1051"/>
                </a:lnTo>
                <a:lnTo>
                  <a:pt x="354" y="1049"/>
                </a:lnTo>
                <a:lnTo>
                  <a:pt x="354" y="1047"/>
                </a:lnTo>
                <a:lnTo>
                  <a:pt x="354" y="1046"/>
                </a:lnTo>
                <a:lnTo>
                  <a:pt x="354" y="1045"/>
                </a:lnTo>
                <a:lnTo>
                  <a:pt x="353" y="1043"/>
                </a:lnTo>
                <a:lnTo>
                  <a:pt x="353" y="1041"/>
                </a:lnTo>
                <a:lnTo>
                  <a:pt x="350" y="1039"/>
                </a:lnTo>
                <a:lnTo>
                  <a:pt x="349" y="1038"/>
                </a:lnTo>
                <a:lnTo>
                  <a:pt x="349" y="1037"/>
                </a:lnTo>
                <a:lnTo>
                  <a:pt x="347" y="1034"/>
                </a:lnTo>
                <a:lnTo>
                  <a:pt x="347" y="1033"/>
                </a:lnTo>
                <a:lnTo>
                  <a:pt x="346" y="1031"/>
                </a:lnTo>
                <a:lnTo>
                  <a:pt x="346" y="1030"/>
                </a:lnTo>
                <a:lnTo>
                  <a:pt x="346" y="1029"/>
                </a:lnTo>
                <a:lnTo>
                  <a:pt x="346" y="1027"/>
                </a:lnTo>
                <a:lnTo>
                  <a:pt x="345" y="1026"/>
                </a:lnTo>
                <a:lnTo>
                  <a:pt x="345" y="1025"/>
                </a:lnTo>
                <a:lnTo>
                  <a:pt x="346" y="1022"/>
                </a:lnTo>
                <a:lnTo>
                  <a:pt x="346" y="1021"/>
                </a:lnTo>
                <a:lnTo>
                  <a:pt x="346" y="1022"/>
                </a:lnTo>
                <a:lnTo>
                  <a:pt x="346" y="1019"/>
                </a:lnTo>
                <a:lnTo>
                  <a:pt x="346" y="1018"/>
                </a:lnTo>
                <a:lnTo>
                  <a:pt x="347" y="1018"/>
                </a:lnTo>
                <a:lnTo>
                  <a:pt x="346" y="1017"/>
                </a:lnTo>
                <a:lnTo>
                  <a:pt x="345" y="1017"/>
                </a:lnTo>
                <a:lnTo>
                  <a:pt x="343" y="1018"/>
                </a:lnTo>
                <a:lnTo>
                  <a:pt x="342" y="1018"/>
                </a:lnTo>
                <a:lnTo>
                  <a:pt x="341" y="1015"/>
                </a:lnTo>
                <a:lnTo>
                  <a:pt x="341" y="1011"/>
                </a:lnTo>
                <a:lnTo>
                  <a:pt x="342" y="1010"/>
                </a:lnTo>
                <a:lnTo>
                  <a:pt x="345" y="1005"/>
                </a:lnTo>
                <a:lnTo>
                  <a:pt x="346" y="1002"/>
                </a:lnTo>
                <a:lnTo>
                  <a:pt x="346" y="1001"/>
                </a:lnTo>
                <a:lnTo>
                  <a:pt x="347" y="1000"/>
                </a:lnTo>
                <a:lnTo>
                  <a:pt x="349" y="1000"/>
                </a:lnTo>
                <a:lnTo>
                  <a:pt x="349" y="998"/>
                </a:lnTo>
                <a:lnTo>
                  <a:pt x="350" y="997"/>
                </a:lnTo>
                <a:lnTo>
                  <a:pt x="351" y="997"/>
                </a:lnTo>
                <a:lnTo>
                  <a:pt x="353" y="996"/>
                </a:lnTo>
                <a:lnTo>
                  <a:pt x="354" y="996"/>
                </a:lnTo>
                <a:lnTo>
                  <a:pt x="355" y="996"/>
                </a:lnTo>
                <a:lnTo>
                  <a:pt x="356" y="994"/>
                </a:lnTo>
                <a:lnTo>
                  <a:pt x="356" y="993"/>
                </a:lnTo>
                <a:lnTo>
                  <a:pt x="358" y="992"/>
                </a:lnTo>
                <a:lnTo>
                  <a:pt x="359" y="992"/>
                </a:lnTo>
                <a:lnTo>
                  <a:pt x="360" y="992"/>
                </a:lnTo>
                <a:lnTo>
                  <a:pt x="362" y="990"/>
                </a:lnTo>
                <a:lnTo>
                  <a:pt x="362" y="989"/>
                </a:lnTo>
                <a:lnTo>
                  <a:pt x="363" y="988"/>
                </a:lnTo>
                <a:lnTo>
                  <a:pt x="364" y="986"/>
                </a:lnTo>
                <a:lnTo>
                  <a:pt x="364" y="984"/>
                </a:lnTo>
                <a:lnTo>
                  <a:pt x="364" y="981"/>
                </a:lnTo>
                <a:lnTo>
                  <a:pt x="364" y="977"/>
                </a:lnTo>
                <a:lnTo>
                  <a:pt x="364" y="976"/>
                </a:lnTo>
                <a:lnTo>
                  <a:pt x="366" y="974"/>
                </a:lnTo>
                <a:lnTo>
                  <a:pt x="366" y="973"/>
                </a:lnTo>
                <a:lnTo>
                  <a:pt x="364" y="972"/>
                </a:lnTo>
                <a:lnTo>
                  <a:pt x="364" y="970"/>
                </a:lnTo>
                <a:lnTo>
                  <a:pt x="364" y="969"/>
                </a:lnTo>
                <a:lnTo>
                  <a:pt x="364" y="968"/>
                </a:lnTo>
                <a:lnTo>
                  <a:pt x="366" y="968"/>
                </a:lnTo>
                <a:lnTo>
                  <a:pt x="367" y="966"/>
                </a:lnTo>
                <a:lnTo>
                  <a:pt x="368" y="965"/>
                </a:lnTo>
                <a:lnTo>
                  <a:pt x="370" y="966"/>
                </a:lnTo>
                <a:lnTo>
                  <a:pt x="372" y="966"/>
                </a:lnTo>
                <a:lnTo>
                  <a:pt x="374" y="968"/>
                </a:lnTo>
                <a:lnTo>
                  <a:pt x="375" y="968"/>
                </a:lnTo>
                <a:lnTo>
                  <a:pt x="376" y="968"/>
                </a:lnTo>
                <a:lnTo>
                  <a:pt x="378" y="968"/>
                </a:lnTo>
                <a:lnTo>
                  <a:pt x="379" y="966"/>
                </a:lnTo>
                <a:lnTo>
                  <a:pt x="380" y="966"/>
                </a:lnTo>
                <a:lnTo>
                  <a:pt x="383" y="965"/>
                </a:lnTo>
                <a:lnTo>
                  <a:pt x="383" y="964"/>
                </a:lnTo>
                <a:lnTo>
                  <a:pt x="386" y="964"/>
                </a:lnTo>
                <a:lnTo>
                  <a:pt x="387" y="962"/>
                </a:lnTo>
                <a:lnTo>
                  <a:pt x="388" y="962"/>
                </a:lnTo>
                <a:lnTo>
                  <a:pt x="392" y="961"/>
                </a:lnTo>
                <a:lnTo>
                  <a:pt x="392" y="960"/>
                </a:lnTo>
                <a:lnTo>
                  <a:pt x="395" y="959"/>
                </a:lnTo>
                <a:lnTo>
                  <a:pt x="396" y="959"/>
                </a:lnTo>
                <a:lnTo>
                  <a:pt x="398" y="957"/>
                </a:lnTo>
                <a:lnTo>
                  <a:pt x="398" y="955"/>
                </a:lnTo>
                <a:lnTo>
                  <a:pt x="398" y="953"/>
                </a:lnTo>
                <a:lnTo>
                  <a:pt x="399" y="952"/>
                </a:lnTo>
                <a:lnTo>
                  <a:pt x="400" y="951"/>
                </a:lnTo>
                <a:lnTo>
                  <a:pt x="401" y="951"/>
                </a:lnTo>
                <a:lnTo>
                  <a:pt x="403" y="951"/>
                </a:lnTo>
                <a:lnTo>
                  <a:pt x="404" y="951"/>
                </a:lnTo>
                <a:lnTo>
                  <a:pt x="407" y="952"/>
                </a:lnTo>
                <a:lnTo>
                  <a:pt x="408" y="952"/>
                </a:lnTo>
                <a:lnTo>
                  <a:pt x="409" y="952"/>
                </a:lnTo>
                <a:lnTo>
                  <a:pt x="413" y="952"/>
                </a:lnTo>
                <a:lnTo>
                  <a:pt x="416" y="952"/>
                </a:lnTo>
                <a:lnTo>
                  <a:pt x="417" y="952"/>
                </a:lnTo>
                <a:lnTo>
                  <a:pt x="419" y="951"/>
                </a:lnTo>
                <a:lnTo>
                  <a:pt x="420" y="951"/>
                </a:lnTo>
                <a:lnTo>
                  <a:pt x="421" y="951"/>
                </a:lnTo>
                <a:lnTo>
                  <a:pt x="425" y="951"/>
                </a:lnTo>
                <a:lnTo>
                  <a:pt x="428" y="952"/>
                </a:lnTo>
                <a:lnTo>
                  <a:pt x="431" y="953"/>
                </a:lnTo>
                <a:lnTo>
                  <a:pt x="432" y="953"/>
                </a:lnTo>
                <a:lnTo>
                  <a:pt x="433" y="953"/>
                </a:lnTo>
                <a:lnTo>
                  <a:pt x="436" y="952"/>
                </a:lnTo>
                <a:lnTo>
                  <a:pt x="437" y="951"/>
                </a:lnTo>
                <a:lnTo>
                  <a:pt x="439" y="949"/>
                </a:lnTo>
                <a:lnTo>
                  <a:pt x="440" y="947"/>
                </a:lnTo>
                <a:lnTo>
                  <a:pt x="441" y="947"/>
                </a:lnTo>
                <a:lnTo>
                  <a:pt x="443" y="945"/>
                </a:lnTo>
                <a:lnTo>
                  <a:pt x="444" y="944"/>
                </a:lnTo>
                <a:lnTo>
                  <a:pt x="445" y="943"/>
                </a:lnTo>
                <a:lnTo>
                  <a:pt x="447" y="943"/>
                </a:lnTo>
                <a:lnTo>
                  <a:pt x="448" y="941"/>
                </a:lnTo>
                <a:lnTo>
                  <a:pt x="450" y="941"/>
                </a:lnTo>
                <a:lnTo>
                  <a:pt x="452" y="940"/>
                </a:lnTo>
                <a:lnTo>
                  <a:pt x="453" y="940"/>
                </a:lnTo>
                <a:lnTo>
                  <a:pt x="457" y="941"/>
                </a:lnTo>
                <a:lnTo>
                  <a:pt x="460" y="944"/>
                </a:lnTo>
                <a:lnTo>
                  <a:pt x="462" y="945"/>
                </a:lnTo>
                <a:lnTo>
                  <a:pt x="464" y="945"/>
                </a:lnTo>
                <a:lnTo>
                  <a:pt x="465" y="947"/>
                </a:lnTo>
                <a:lnTo>
                  <a:pt x="469" y="948"/>
                </a:lnTo>
                <a:lnTo>
                  <a:pt x="472" y="949"/>
                </a:lnTo>
                <a:lnTo>
                  <a:pt x="473" y="952"/>
                </a:lnTo>
                <a:lnTo>
                  <a:pt x="474" y="953"/>
                </a:lnTo>
                <a:lnTo>
                  <a:pt x="476" y="955"/>
                </a:lnTo>
                <a:lnTo>
                  <a:pt x="477" y="955"/>
                </a:lnTo>
                <a:lnTo>
                  <a:pt x="477" y="952"/>
                </a:lnTo>
                <a:lnTo>
                  <a:pt x="478" y="952"/>
                </a:lnTo>
                <a:lnTo>
                  <a:pt x="480" y="951"/>
                </a:lnTo>
                <a:lnTo>
                  <a:pt x="481" y="949"/>
                </a:lnTo>
                <a:lnTo>
                  <a:pt x="482" y="949"/>
                </a:lnTo>
                <a:lnTo>
                  <a:pt x="484" y="949"/>
                </a:lnTo>
                <a:lnTo>
                  <a:pt x="485" y="948"/>
                </a:lnTo>
                <a:lnTo>
                  <a:pt x="486" y="948"/>
                </a:lnTo>
                <a:lnTo>
                  <a:pt x="488" y="948"/>
                </a:lnTo>
                <a:lnTo>
                  <a:pt x="489" y="948"/>
                </a:lnTo>
                <a:lnTo>
                  <a:pt x="490" y="948"/>
                </a:lnTo>
                <a:lnTo>
                  <a:pt x="492" y="947"/>
                </a:lnTo>
                <a:lnTo>
                  <a:pt x="493" y="947"/>
                </a:lnTo>
                <a:lnTo>
                  <a:pt x="494" y="945"/>
                </a:lnTo>
                <a:lnTo>
                  <a:pt x="495" y="945"/>
                </a:lnTo>
                <a:lnTo>
                  <a:pt x="495" y="944"/>
                </a:lnTo>
                <a:lnTo>
                  <a:pt x="497" y="944"/>
                </a:lnTo>
                <a:lnTo>
                  <a:pt x="498" y="944"/>
                </a:lnTo>
                <a:lnTo>
                  <a:pt x="499" y="943"/>
                </a:lnTo>
                <a:lnTo>
                  <a:pt x="499" y="941"/>
                </a:lnTo>
                <a:lnTo>
                  <a:pt x="501" y="941"/>
                </a:lnTo>
                <a:lnTo>
                  <a:pt x="502" y="940"/>
                </a:lnTo>
                <a:lnTo>
                  <a:pt x="503" y="939"/>
                </a:lnTo>
                <a:lnTo>
                  <a:pt x="505" y="939"/>
                </a:lnTo>
                <a:lnTo>
                  <a:pt x="506" y="939"/>
                </a:lnTo>
                <a:lnTo>
                  <a:pt x="506" y="937"/>
                </a:lnTo>
                <a:lnTo>
                  <a:pt x="507" y="937"/>
                </a:lnTo>
                <a:lnTo>
                  <a:pt x="509" y="937"/>
                </a:lnTo>
                <a:lnTo>
                  <a:pt x="510" y="936"/>
                </a:lnTo>
                <a:lnTo>
                  <a:pt x="511" y="936"/>
                </a:lnTo>
                <a:lnTo>
                  <a:pt x="513" y="936"/>
                </a:lnTo>
                <a:lnTo>
                  <a:pt x="514" y="936"/>
                </a:lnTo>
                <a:lnTo>
                  <a:pt x="515" y="935"/>
                </a:lnTo>
                <a:lnTo>
                  <a:pt x="517" y="935"/>
                </a:lnTo>
                <a:lnTo>
                  <a:pt x="518" y="933"/>
                </a:lnTo>
                <a:lnTo>
                  <a:pt x="518" y="932"/>
                </a:lnTo>
                <a:lnTo>
                  <a:pt x="518" y="931"/>
                </a:lnTo>
                <a:lnTo>
                  <a:pt x="518" y="929"/>
                </a:lnTo>
                <a:lnTo>
                  <a:pt x="517" y="927"/>
                </a:lnTo>
                <a:lnTo>
                  <a:pt x="517" y="925"/>
                </a:lnTo>
                <a:lnTo>
                  <a:pt x="515" y="924"/>
                </a:lnTo>
                <a:lnTo>
                  <a:pt x="515" y="923"/>
                </a:lnTo>
                <a:lnTo>
                  <a:pt x="515" y="921"/>
                </a:lnTo>
                <a:lnTo>
                  <a:pt x="517" y="920"/>
                </a:lnTo>
                <a:lnTo>
                  <a:pt x="518" y="920"/>
                </a:lnTo>
                <a:lnTo>
                  <a:pt x="518" y="919"/>
                </a:lnTo>
                <a:lnTo>
                  <a:pt x="518" y="917"/>
                </a:lnTo>
                <a:lnTo>
                  <a:pt x="518" y="916"/>
                </a:lnTo>
                <a:lnTo>
                  <a:pt x="517" y="915"/>
                </a:lnTo>
                <a:lnTo>
                  <a:pt x="515" y="915"/>
                </a:lnTo>
                <a:lnTo>
                  <a:pt x="515" y="914"/>
                </a:lnTo>
                <a:lnTo>
                  <a:pt x="517" y="911"/>
                </a:lnTo>
                <a:lnTo>
                  <a:pt x="517" y="908"/>
                </a:lnTo>
                <a:lnTo>
                  <a:pt x="518" y="907"/>
                </a:lnTo>
                <a:lnTo>
                  <a:pt x="521" y="906"/>
                </a:lnTo>
                <a:lnTo>
                  <a:pt x="522" y="906"/>
                </a:lnTo>
                <a:lnTo>
                  <a:pt x="525" y="907"/>
                </a:lnTo>
                <a:lnTo>
                  <a:pt x="526" y="906"/>
                </a:lnTo>
                <a:lnTo>
                  <a:pt x="527" y="904"/>
                </a:lnTo>
                <a:lnTo>
                  <a:pt x="527" y="903"/>
                </a:lnTo>
                <a:lnTo>
                  <a:pt x="526" y="902"/>
                </a:lnTo>
                <a:lnTo>
                  <a:pt x="525" y="900"/>
                </a:lnTo>
                <a:lnTo>
                  <a:pt x="525" y="898"/>
                </a:lnTo>
                <a:lnTo>
                  <a:pt x="525" y="896"/>
                </a:lnTo>
                <a:lnTo>
                  <a:pt x="526" y="896"/>
                </a:lnTo>
                <a:lnTo>
                  <a:pt x="526" y="895"/>
                </a:lnTo>
                <a:lnTo>
                  <a:pt x="527" y="895"/>
                </a:lnTo>
                <a:lnTo>
                  <a:pt x="529" y="894"/>
                </a:lnTo>
                <a:lnTo>
                  <a:pt x="530" y="892"/>
                </a:lnTo>
                <a:lnTo>
                  <a:pt x="531" y="891"/>
                </a:lnTo>
                <a:lnTo>
                  <a:pt x="533" y="890"/>
                </a:lnTo>
                <a:lnTo>
                  <a:pt x="534" y="890"/>
                </a:lnTo>
                <a:lnTo>
                  <a:pt x="538" y="890"/>
                </a:lnTo>
                <a:lnTo>
                  <a:pt x="539" y="890"/>
                </a:lnTo>
                <a:lnTo>
                  <a:pt x="541" y="891"/>
                </a:lnTo>
                <a:lnTo>
                  <a:pt x="542" y="891"/>
                </a:lnTo>
                <a:lnTo>
                  <a:pt x="544" y="890"/>
                </a:lnTo>
                <a:lnTo>
                  <a:pt x="547" y="887"/>
                </a:lnTo>
                <a:lnTo>
                  <a:pt x="550" y="884"/>
                </a:lnTo>
                <a:lnTo>
                  <a:pt x="552" y="884"/>
                </a:lnTo>
                <a:lnTo>
                  <a:pt x="554" y="884"/>
                </a:lnTo>
                <a:lnTo>
                  <a:pt x="555" y="884"/>
                </a:lnTo>
                <a:lnTo>
                  <a:pt x="560" y="887"/>
                </a:lnTo>
                <a:lnTo>
                  <a:pt x="562" y="888"/>
                </a:lnTo>
                <a:lnTo>
                  <a:pt x="563" y="888"/>
                </a:lnTo>
                <a:lnTo>
                  <a:pt x="564" y="890"/>
                </a:lnTo>
                <a:lnTo>
                  <a:pt x="566" y="890"/>
                </a:lnTo>
                <a:lnTo>
                  <a:pt x="567" y="888"/>
                </a:lnTo>
                <a:lnTo>
                  <a:pt x="568" y="886"/>
                </a:lnTo>
                <a:lnTo>
                  <a:pt x="568" y="884"/>
                </a:lnTo>
                <a:lnTo>
                  <a:pt x="570" y="883"/>
                </a:lnTo>
                <a:lnTo>
                  <a:pt x="570" y="882"/>
                </a:lnTo>
                <a:lnTo>
                  <a:pt x="571" y="882"/>
                </a:lnTo>
                <a:lnTo>
                  <a:pt x="572" y="880"/>
                </a:lnTo>
                <a:lnTo>
                  <a:pt x="575" y="880"/>
                </a:lnTo>
                <a:lnTo>
                  <a:pt x="576" y="880"/>
                </a:lnTo>
                <a:lnTo>
                  <a:pt x="582" y="880"/>
                </a:lnTo>
                <a:lnTo>
                  <a:pt x="583" y="880"/>
                </a:lnTo>
                <a:lnTo>
                  <a:pt x="584" y="880"/>
                </a:lnTo>
                <a:lnTo>
                  <a:pt x="586" y="880"/>
                </a:lnTo>
                <a:lnTo>
                  <a:pt x="587" y="880"/>
                </a:lnTo>
                <a:lnTo>
                  <a:pt x="588" y="880"/>
                </a:lnTo>
                <a:lnTo>
                  <a:pt x="588" y="879"/>
                </a:lnTo>
                <a:lnTo>
                  <a:pt x="588" y="878"/>
                </a:lnTo>
                <a:lnTo>
                  <a:pt x="589" y="878"/>
                </a:lnTo>
                <a:lnTo>
                  <a:pt x="596" y="875"/>
                </a:lnTo>
                <a:lnTo>
                  <a:pt x="600" y="873"/>
                </a:lnTo>
                <a:lnTo>
                  <a:pt x="600" y="871"/>
                </a:lnTo>
                <a:lnTo>
                  <a:pt x="601" y="871"/>
                </a:lnTo>
                <a:lnTo>
                  <a:pt x="604" y="870"/>
                </a:lnTo>
                <a:lnTo>
                  <a:pt x="604" y="869"/>
                </a:lnTo>
                <a:lnTo>
                  <a:pt x="607" y="867"/>
                </a:lnTo>
                <a:lnTo>
                  <a:pt x="608" y="866"/>
                </a:lnTo>
                <a:lnTo>
                  <a:pt x="608" y="865"/>
                </a:lnTo>
                <a:lnTo>
                  <a:pt x="609" y="863"/>
                </a:lnTo>
                <a:lnTo>
                  <a:pt x="611" y="863"/>
                </a:lnTo>
                <a:lnTo>
                  <a:pt x="612" y="861"/>
                </a:lnTo>
                <a:lnTo>
                  <a:pt x="611" y="859"/>
                </a:lnTo>
                <a:lnTo>
                  <a:pt x="612" y="858"/>
                </a:lnTo>
                <a:lnTo>
                  <a:pt x="611" y="857"/>
                </a:lnTo>
                <a:lnTo>
                  <a:pt x="612" y="857"/>
                </a:lnTo>
                <a:lnTo>
                  <a:pt x="612" y="855"/>
                </a:lnTo>
                <a:lnTo>
                  <a:pt x="613" y="855"/>
                </a:lnTo>
                <a:lnTo>
                  <a:pt x="615" y="854"/>
                </a:lnTo>
                <a:lnTo>
                  <a:pt x="616" y="854"/>
                </a:lnTo>
                <a:lnTo>
                  <a:pt x="619" y="854"/>
                </a:lnTo>
                <a:lnTo>
                  <a:pt x="621" y="853"/>
                </a:lnTo>
                <a:lnTo>
                  <a:pt x="623" y="850"/>
                </a:lnTo>
                <a:lnTo>
                  <a:pt x="624" y="847"/>
                </a:lnTo>
                <a:lnTo>
                  <a:pt x="625" y="843"/>
                </a:lnTo>
                <a:lnTo>
                  <a:pt x="625" y="838"/>
                </a:lnTo>
                <a:lnTo>
                  <a:pt x="625" y="837"/>
                </a:lnTo>
                <a:lnTo>
                  <a:pt x="625" y="835"/>
                </a:lnTo>
                <a:lnTo>
                  <a:pt x="627" y="835"/>
                </a:lnTo>
                <a:lnTo>
                  <a:pt x="627" y="834"/>
                </a:lnTo>
                <a:lnTo>
                  <a:pt x="628" y="831"/>
                </a:lnTo>
                <a:lnTo>
                  <a:pt x="629" y="830"/>
                </a:lnTo>
                <a:lnTo>
                  <a:pt x="631" y="830"/>
                </a:lnTo>
                <a:lnTo>
                  <a:pt x="632" y="830"/>
                </a:lnTo>
                <a:lnTo>
                  <a:pt x="633" y="831"/>
                </a:lnTo>
                <a:lnTo>
                  <a:pt x="636" y="829"/>
                </a:lnTo>
                <a:lnTo>
                  <a:pt x="637" y="828"/>
                </a:lnTo>
                <a:lnTo>
                  <a:pt x="638" y="826"/>
                </a:lnTo>
                <a:lnTo>
                  <a:pt x="636" y="825"/>
                </a:lnTo>
                <a:lnTo>
                  <a:pt x="635" y="824"/>
                </a:lnTo>
                <a:lnTo>
                  <a:pt x="633" y="822"/>
                </a:lnTo>
                <a:lnTo>
                  <a:pt x="635" y="820"/>
                </a:lnTo>
                <a:lnTo>
                  <a:pt x="635" y="818"/>
                </a:lnTo>
                <a:lnTo>
                  <a:pt x="636" y="818"/>
                </a:lnTo>
                <a:lnTo>
                  <a:pt x="640" y="814"/>
                </a:lnTo>
                <a:lnTo>
                  <a:pt x="642" y="813"/>
                </a:lnTo>
                <a:lnTo>
                  <a:pt x="641" y="814"/>
                </a:lnTo>
                <a:lnTo>
                  <a:pt x="641" y="816"/>
                </a:lnTo>
                <a:lnTo>
                  <a:pt x="642" y="817"/>
                </a:lnTo>
                <a:lnTo>
                  <a:pt x="642" y="818"/>
                </a:lnTo>
                <a:lnTo>
                  <a:pt x="644" y="818"/>
                </a:lnTo>
                <a:lnTo>
                  <a:pt x="644" y="817"/>
                </a:lnTo>
                <a:lnTo>
                  <a:pt x="649" y="816"/>
                </a:lnTo>
                <a:lnTo>
                  <a:pt x="650" y="814"/>
                </a:lnTo>
                <a:lnTo>
                  <a:pt x="652" y="810"/>
                </a:lnTo>
                <a:lnTo>
                  <a:pt x="653" y="810"/>
                </a:lnTo>
                <a:lnTo>
                  <a:pt x="653" y="809"/>
                </a:lnTo>
                <a:lnTo>
                  <a:pt x="654" y="809"/>
                </a:lnTo>
                <a:lnTo>
                  <a:pt x="657" y="808"/>
                </a:lnTo>
                <a:lnTo>
                  <a:pt x="658" y="808"/>
                </a:lnTo>
                <a:lnTo>
                  <a:pt x="660" y="809"/>
                </a:lnTo>
                <a:lnTo>
                  <a:pt x="662" y="808"/>
                </a:lnTo>
                <a:lnTo>
                  <a:pt x="665" y="808"/>
                </a:lnTo>
                <a:lnTo>
                  <a:pt x="666" y="808"/>
                </a:lnTo>
                <a:lnTo>
                  <a:pt x="666" y="806"/>
                </a:lnTo>
                <a:lnTo>
                  <a:pt x="668" y="806"/>
                </a:lnTo>
                <a:lnTo>
                  <a:pt x="668" y="805"/>
                </a:lnTo>
                <a:lnTo>
                  <a:pt x="669" y="802"/>
                </a:lnTo>
                <a:lnTo>
                  <a:pt x="669" y="801"/>
                </a:lnTo>
                <a:lnTo>
                  <a:pt x="670" y="800"/>
                </a:lnTo>
                <a:lnTo>
                  <a:pt x="670" y="797"/>
                </a:lnTo>
                <a:lnTo>
                  <a:pt x="670" y="794"/>
                </a:lnTo>
                <a:lnTo>
                  <a:pt x="670" y="793"/>
                </a:lnTo>
                <a:lnTo>
                  <a:pt x="672" y="793"/>
                </a:lnTo>
                <a:lnTo>
                  <a:pt x="672" y="792"/>
                </a:lnTo>
                <a:lnTo>
                  <a:pt x="673" y="793"/>
                </a:lnTo>
                <a:lnTo>
                  <a:pt x="673" y="794"/>
                </a:lnTo>
                <a:lnTo>
                  <a:pt x="676" y="794"/>
                </a:lnTo>
                <a:lnTo>
                  <a:pt x="676" y="793"/>
                </a:lnTo>
                <a:lnTo>
                  <a:pt x="676" y="790"/>
                </a:lnTo>
                <a:lnTo>
                  <a:pt x="677" y="790"/>
                </a:lnTo>
                <a:lnTo>
                  <a:pt x="678" y="790"/>
                </a:lnTo>
                <a:lnTo>
                  <a:pt x="680" y="792"/>
                </a:lnTo>
                <a:lnTo>
                  <a:pt x="681" y="792"/>
                </a:lnTo>
                <a:lnTo>
                  <a:pt x="682" y="790"/>
                </a:lnTo>
                <a:lnTo>
                  <a:pt x="682" y="789"/>
                </a:lnTo>
                <a:lnTo>
                  <a:pt x="682" y="788"/>
                </a:lnTo>
                <a:lnTo>
                  <a:pt x="681" y="786"/>
                </a:lnTo>
                <a:lnTo>
                  <a:pt x="680" y="786"/>
                </a:lnTo>
                <a:lnTo>
                  <a:pt x="680" y="785"/>
                </a:lnTo>
                <a:lnTo>
                  <a:pt x="678" y="784"/>
                </a:lnTo>
                <a:lnTo>
                  <a:pt x="677" y="783"/>
                </a:lnTo>
                <a:lnTo>
                  <a:pt x="677" y="781"/>
                </a:lnTo>
                <a:lnTo>
                  <a:pt x="677" y="780"/>
                </a:lnTo>
                <a:lnTo>
                  <a:pt x="676" y="779"/>
                </a:lnTo>
                <a:lnTo>
                  <a:pt x="674" y="777"/>
                </a:lnTo>
                <a:lnTo>
                  <a:pt x="672" y="776"/>
                </a:lnTo>
                <a:lnTo>
                  <a:pt x="672" y="775"/>
                </a:lnTo>
                <a:lnTo>
                  <a:pt x="672" y="773"/>
                </a:lnTo>
                <a:lnTo>
                  <a:pt x="670" y="772"/>
                </a:lnTo>
                <a:lnTo>
                  <a:pt x="670" y="771"/>
                </a:lnTo>
                <a:lnTo>
                  <a:pt x="672" y="771"/>
                </a:lnTo>
                <a:lnTo>
                  <a:pt x="674" y="772"/>
                </a:lnTo>
                <a:lnTo>
                  <a:pt x="676" y="772"/>
                </a:lnTo>
                <a:lnTo>
                  <a:pt x="676" y="771"/>
                </a:lnTo>
                <a:lnTo>
                  <a:pt x="678" y="771"/>
                </a:lnTo>
                <a:lnTo>
                  <a:pt x="680" y="768"/>
                </a:lnTo>
                <a:lnTo>
                  <a:pt x="681" y="765"/>
                </a:lnTo>
                <a:lnTo>
                  <a:pt x="682" y="765"/>
                </a:lnTo>
                <a:lnTo>
                  <a:pt x="682" y="763"/>
                </a:lnTo>
                <a:lnTo>
                  <a:pt x="682" y="761"/>
                </a:lnTo>
                <a:lnTo>
                  <a:pt x="683" y="761"/>
                </a:lnTo>
                <a:lnTo>
                  <a:pt x="683" y="760"/>
                </a:lnTo>
                <a:lnTo>
                  <a:pt x="685" y="756"/>
                </a:lnTo>
                <a:lnTo>
                  <a:pt x="683" y="755"/>
                </a:lnTo>
                <a:lnTo>
                  <a:pt x="682" y="753"/>
                </a:lnTo>
                <a:lnTo>
                  <a:pt x="681" y="753"/>
                </a:lnTo>
                <a:lnTo>
                  <a:pt x="681" y="752"/>
                </a:lnTo>
                <a:lnTo>
                  <a:pt x="680" y="749"/>
                </a:lnTo>
                <a:lnTo>
                  <a:pt x="680" y="748"/>
                </a:lnTo>
                <a:lnTo>
                  <a:pt x="678" y="747"/>
                </a:lnTo>
                <a:lnTo>
                  <a:pt x="677" y="745"/>
                </a:lnTo>
                <a:lnTo>
                  <a:pt x="674" y="744"/>
                </a:lnTo>
                <a:lnTo>
                  <a:pt x="672" y="741"/>
                </a:lnTo>
                <a:lnTo>
                  <a:pt x="668" y="738"/>
                </a:lnTo>
                <a:lnTo>
                  <a:pt x="670" y="732"/>
                </a:lnTo>
                <a:lnTo>
                  <a:pt x="672" y="731"/>
                </a:lnTo>
                <a:lnTo>
                  <a:pt x="678" y="730"/>
                </a:lnTo>
                <a:lnTo>
                  <a:pt x="680" y="730"/>
                </a:lnTo>
                <a:lnTo>
                  <a:pt x="682" y="730"/>
                </a:lnTo>
                <a:lnTo>
                  <a:pt x="685" y="731"/>
                </a:lnTo>
                <a:lnTo>
                  <a:pt x="685" y="730"/>
                </a:lnTo>
                <a:lnTo>
                  <a:pt x="686" y="730"/>
                </a:lnTo>
                <a:lnTo>
                  <a:pt x="693" y="728"/>
                </a:lnTo>
                <a:lnTo>
                  <a:pt x="694" y="728"/>
                </a:lnTo>
                <a:lnTo>
                  <a:pt x="695" y="728"/>
                </a:lnTo>
                <a:lnTo>
                  <a:pt x="695" y="727"/>
                </a:lnTo>
                <a:lnTo>
                  <a:pt x="698" y="724"/>
                </a:lnTo>
                <a:lnTo>
                  <a:pt x="699" y="724"/>
                </a:lnTo>
                <a:lnTo>
                  <a:pt x="701" y="723"/>
                </a:lnTo>
                <a:lnTo>
                  <a:pt x="701" y="720"/>
                </a:lnTo>
                <a:lnTo>
                  <a:pt x="699" y="719"/>
                </a:lnTo>
                <a:lnTo>
                  <a:pt x="699" y="718"/>
                </a:lnTo>
                <a:lnTo>
                  <a:pt x="698" y="714"/>
                </a:lnTo>
                <a:lnTo>
                  <a:pt x="699" y="714"/>
                </a:lnTo>
                <a:lnTo>
                  <a:pt x="702" y="716"/>
                </a:lnTo>
                <a:lnTo>
                  <a:pt x="703" y="716"/>
                </a:lnTo>
                <a:lnTo>
                  <a:pt x="705" y="716"/>
                </a:lnTo>
                <a:lnTo>
                  <a:pt x="706" y="714"/>
                </a:lnTo>
                <a:lnTo>
                  <a:pt x="707" y="714"/>
                </a:lnTo>
                <a:lnTo>
                  <a:pt x="707" y="712"/>
                </a:lnTo>
                <a:lnTo>
                  <a:pt x="709" y="711"/>
                </a:lnTo>
                <a:lnTo>
                  <a:pt x="710" y="710"/>
                </a:lnTo>
                <a:lnTo>
                  <a:pt x="710" y="707"/>
                </a:lnTo>
                <a:lnTo>
                  <a:pt x="711" y="706"/>
                </a:lnTo>
                <a:lnTo>
                  <a:pt x="710" y="706"/>
                </a:lnTo>
                <a:lnTo>
                  <a:pt x="709" y="706"/>
                </a:lnTo>
                <a:lnTo>
                  <a:pt x="707" y="706"/>
                </a:lnTo>
                <a:lnTo>
                  <a:pt x="709" y="704"/>
                </a:lnTo>
                <a:lnTo>
                  <a:pt x="709" y="703"/>
                </a:lnTo>
                <a:lnTo>
                  <a:pt x="709" y="702"/>
                </a:lnTo>
                <a:lnTo>
                  <a:pt x="709" y="700"/>
                </a:lnTo>
                <a:lnTo>
                  <a:pt x="707" y="700"/>
                </a:lnTo>
                <a:lnTo>
                  <a:pt x="706" y="702"/>
                </a:lnTo>
                <a:lnTo>
                  <a:pt x="705" y="703"/>
                </a:lnTo>
                <a:lnTo>
                  <a:pt x="703" y="703"/>
                </a:lnTo>
                <a:lnTo>
                  <a:pt x="703" y="702"/>
                </a:lnTo>
                <a:lnTo>
                  <a:pt x="703" y="700"/>
                </a:lnTo>
                <a:lnTo>
                  <a:pt x="705" y="699"/>
                </a:lnTo>
                <a:lnTo>
                  <a:pt x="703" y="698"/>
                </a:lnTo>
                <a:lnTo>
                  <a:pt x="702" y="698"/>
                </a:lnTo>
                <a:lnTo>
                  <a:pt x="699" y="699"/>
                </a:lnTo>
                <a:lnTo>
                  <a:pt x="698" y="699"/>
                </a:lnTo>
                <a:lnTo>
                  <a:pt x="697" y="699"/>
                </a:lnTo>
                <a:lnTo>
                  <a:pt x="698" y="698"/>
                </a:lnTo>
                <a:lnTo>
                  <a:pt x="698" y="696"/>
                </a:lnTo>
                <a:lnTo>
                  <a:pt x="699" y="695"/>
                </a:lnTo>
                <a:lnTo>
                  <a:pt x="699" y="694"/>
                </a:lnTo>
                <a:lnTo>
                  <a:pt x="697" y="695"/>
                </a:lnTo>
                <a:lnTo>
                  <a:pt x="694" y="695"/>
                </a:lnTo>
                <a:lnTo>
                  <a:pt x="693" y="693"/>
                </a:lnTo>
                <a:lnTo>
                  <a:pt x="693" y="691"/>
                </a:lnTo>
                <a:lnTo>
                  <a:pt x="695" y="691"/>
                </a:lnTo>
                <a:lnTo>
                  <a:pt x="697" y="691"/>
                </a:lnTo>
                <a:lnTo>
                  <a:pt x="698" y="690"/>
                </a:lnTo>
                <a:lnTo>
                  <a:pt x="698" y="689"/>
                </a:lnTo>
                <a:lnTo>
                  <a:pt x="698" y="687"/>
                </a:lnTo>
                <a:lnTo>
                  <a:pt x="698" y="685"/>
                </a:lnTo>
                <a:lnTo>
                  <a:pt x="697" y="681"/>
                </a:lnTo>
                <a:lnTo>
                  <a:pt x="697" y="679"/>
                </a:lnTo>
                <a:lnTo>
                  <a:pt x="697" y="678"/>
                </a:lnTo>
                <a:lnTo>
                  <a:pt x="697" y="675"/>
                </a:lnTo>
                <a:lnTo>
                  <a:pt x="697" y="674"/>
                </a:lnTo>
                <a:lnTo>
                  <a:pt x="698" y="673"/>
                </a:lnTo>
                <a:lnTo>
                  <a:pt x="698" y="671"/>
                </a:lnTo>
                <a:lnTo>
                  <a:pt x="699" y="671"/>
                </a:lnTo>
                <a:lnTo>
                  <a:pt x="701" y="673"/>
                </a:lnTo>
                <a:lnTo>
                  <a:pt x="702" y="674"/>
                </a:lnTo>
                <a:lnTo>
                  <a:pt x="703" y="674"/>
                </a:lnTo>
                <a:lnTo>
                  <a:pt x="703" y="673"/>
                </a:lnTo>
                <a:lnTo>
                  <a:pt x="702" y="671"/>
                </a:lnTo>
                <a:lnTo>
                  <a:pt x="702" y="670"/>
                </a:lnTo>
                <a:lnTo>
                  <a:pt x="702" y="667"/>
                </a:lnTo>
                <a:lnTo>
                  <a:pt x="701" y="665"/>
                </a:lnTo>
                <a:lnTo>
                  <a:pt x="698" y="665"/>
                </a:lnTo>
                <a:lnTo>
                  <a:pt x="697" y="663"/>
                </a:lnTo>
                <a:lnTo>
                  <a:pt x="697" y="662"/>
                </a:lnTo>
                <a:lnTo>
                  <a:pt x="695" y="661"/>
                </a:lnTo>
                <a:lnTo>
                  <a:pt x="695" y="659"/>
                </a:lnTo>
                <a:lnTo>
                  <a:pt x="694" y="659"/>
                </a:lnTo>
                <a:lnTo>
                  <a:pt x="693" y="658"/>
                </a:lnTo>
                <a:lnTo>
                  <a:pt x="693" y="657"/>
                </a:lnTo>
                <a:lnTo>
                  <a:pt x="691" y="657"/>
                </a:lnTo>
                <a:lnTo>
                  <a:pt x="693" y="657"/>
                </a:lnTo>
                <a:lnTo>
                  <a:pt x="694" y="657"/>
                </a:lnTo>
                <a:lnTo>
                  <a:pt x="694" y="655"/>
                </a:lnTo>
                <a:lnTo>
                  <a:pt x="695" y="655"/>
                </a:lnTo>
                <a:lnTo>
                  <a:pt x="695" y="654"/>
                </a:lnTo>
                <a:lnTo>
                  <a:pt x="695" y="653"/>
                </a:lnTo>
                <a:lnTo>
                  <a:pt x="695" y="651"/>
                </a:lnTo>
                <a:lnTo>
                  <a:pt x="694" y="651"/>
                </a:lnTo>
                <a:lnTo>
                  <a:pt x="693" y="649"/>
                </a:lnTo>
                <a:lnTo>
                  <a:pt x="693" y="648"/>
                </a:lnTo>
                <a:lnTo>
                  <a:pt x="693" y="646"/>
                </a:lnTo>
                <a:lnTo>
                  <a:pt x="691" y="645"/>
                </a:lnTo>
                <a:lnTo>
                  <a:pt x="690" y="645"/>
                </a:lnTo>
                <a:lnTo>
                  <a:pt x="689" y="644"/>
                </a:lnTo>
                <a:lnTo>
                  <a:pt x="689" y="645"/>
                </a:lnTo>
                <a:lnTo>
                  <a:pt x="687" y="645"/>
                </a:lnTo>
                <a:lnTo>
                  <a:pt x="686" y="646"/>
                </a:lnTo>
                <a:lnTo>
                  <a:pt x="686" y="645"/>
                </a:lnTo>
                <a:lnTo>
                  <a:pt x="685" y="645"/>
                </a:lnTo>
                <a:lnTo>
                  <a:pt x="683" y="645"/>
                </a:lnTo>
                <a:lnTo>
                  <a:pt x="683" y="644"/>
                </a:lnTo>
                <a:lnTo>
                  <a:pt x="682" y="644"/>
                </a:lnTo>
                <a:lnTo>
                  <a:pt x="683" y="642"/>
                </a:lnTo>
                <a:lnTo>
                  <a:pt x="683" y="641"/>
                </a:lnTo>
                <a:lnTo>
                  <a:pt x="682" y="640"/>
                </a:lnTo>
                <a:lnTo>
                  <a:pt x="680" y="640"/>
                </a:lnTo>
                <a:lnTo>
                  <a:pt x="678" y="640"/>
                </a:lnTo>
                <a:lnTo>
                  <a:pt x="677" y="640"/>
                </a:lnTo>
                <a:lnTo>
                  <a:pt x="677" y="638"/>
                </a:lnTo>
                <a:lnTo>
                  <a:pt x="676" y="638"/>
                </a:lnTo>
                <a:lnTo>
                  <a:pt x="676" y="636"/>
                </a:lnTo>
                <a:lnTo>
                  <a:pt x="674" y="636"/>
                </a:lnTo>
                <a:lnTo>
                  <a:pt x="674" y="634"/>
                </a:lnTo>
                <a:lnTo>
                  <a:pt x="676" y="633"/>
                </a:lnTo>
                <a:lnTo>
                  <a:pt x="677" y="633"/>
                </a:lnTo>
                <a:lnTo>
                  <a:pt x="677" y="632"/>
                </a:lnTo>
                <a:lnTo>
                  <a:pt x="677" y="630"/>
                </a:lnTo>
                <a:lnTo>
                  <a:pt x="676" y="628"/>
                </a:lnTo>
                <a:lnTo>
                  <a:pt x="674" y="628"/>
                </a:lnTo>
                <a:lnTo>
                  <a:pt x="674" y="626"/>
                </a:lnTo>
                <a:lnTo>
                  <a:pt x="676" y="626"/>
                </a:lnTo>
                <a:lnTo>
                  <a:pt x="678" y="625"/>
                </a:lnTo>
                <a:lnTo>
                  <a:pt x="678" y="624"/>
                </a:lnTo>
                <a:lnTo>
                  <a:pt x="678" y="622"/>
                </a:lnTo>
                <a:lnTo>
                  <a:pt x="677" y="622"/>
                </a:lnTo>
                <a:lnTo>
                  <a:pt x="676" y="622"/>
                </a:lnTo>
                <a:lnTo>
                  <a:pt x="674" y="622"/>
                </a:lnTo>
                <a:lnTo>
                  <a:pt x="673" y="621"/>
                </a:lnTo>
                <a:lnTo>
                  <a:pt x="672" y="620"/>
                </a:lnTo>
                <a:lnTo>
                  <a:pt x="672" y="618"/>
                </a:lnTo>
                <a:lnTo>
                  <a:pt x="672" y="617"/>
                </a:lnTo>
                <a:lnTo>
                  <a:pt x="670" y="617"/>
                </a:lnTo>
                <a:lnTo>
                  <a:pt x="669" y="617"/>
                </a:lnTo>
                <a:lnTo>
                  <a:pt x="669" y="616"/>
                </a:lnTo>
                <a:lnTo>
                  <a:pt x="670" y="614"/>
                </a:lnTo>
                <a:lnTo>
                  <a:pt x="670" y="613"/>
                </a:lnTo>
                <a:lnTo>
                  <a:pt x="669" y="610"/>
                </a:lnTo>
                <a:lnTo>
                  <a:pt x="669" y="609"/>
                </a:lnTo>
                <a:lnTo>
                  <a:pt x="668" y="608"/>
                </a:lnTo>
                <a:lnTo>
                  <a:pt x="669" y="608"/>
                </a:lnTo>
                <a:lnTo>
                  <a:pt x="669" y="606"/>
                </a:lnTo>
                <a:lnTo>
                  <a:pt x="668" y="606"/>
                </a:lnTo>
                <a:lnTo>
                  <a:pt x="668" y="605"/>
                </a:lnTo>
                <a:lnTo>
                  <a:pt x="668" y="604"/>
                </a:lnTo>
                <a:lnTo>
                  <a:pt x="668" y="603"/>
                </a:lnTo>
                <a:lnTo>
                  <a:pt x="669" y="601"/>
                </a:lnTo>
                <a:lnTo>
                  <a:pt x="669" y="600"/>
                </a:lnTo>
                <a:lnTo>
                  <a:pt x="666" y="599"/>
                </a:lnTo>
                <a:lnTo>
                  <a:pt x="666" y="597"/>
                </a:lnTo>
                <a:lnTo>
                  <a:pt x="665" y="597"/>
                </a:lnTo>
                <a:lnTo>
                  <a:pt x="665" y="596"/>
                </a:lnTo>
                <a:lnTo>
                  <a:pt x="666" y="595"/>
                </a:lnTo>
                <a:lnTo>
                  <a:pt x="665" y="593"/>
                </a:lnTo>
                <a:lnTo>
                  <a:pt x="665" y="592"/>
                </a:lnTo>
                <a:lnTo>
                  <a:pt x="661" y="588"/>
                </a:lnTo>
                <a:lnTo>
                  <a:pt x="660" y="585"/>
                </a:lnTo>
                <a:lnTo>
                  <a:pt x="656" y="577"/>
                </a:lnTo>
                <a:lnTo>
                  <a:pt x="654" y="576"/>
                </a:lnTo>
                <a:lnTo>
                  <a:pt x="653" y="576"/>
                </a:lnTo>
                <a:lnTo>
                  <a:pt x="653" y="575"/>
                </a:lnTo>
                <a:lnTo>
                  <a:pt x="653" y="573"/>
                </a:lnTo>
                <a:lnTo>
                  <a:pt x="653" y="572"/>
                </a:lnTo>
                <a:lnTo>
                  <a:pt x="653" y="571"/>
                </a:lnTo>
                <a:lnTo>
                  <a:pt x="653" y="569"/>
                </a:lnTo>
                <a:lnTo>
                  <a:pt x="652" y="568"/>
                </a:lnTo>
                <a:lnTo>
                  <a:pt x="650" y="569"/>
                </a:lnTo>
                <a:lnTo>
                  <a:pt x="649" y="569"/>
                </a:lnTo>
                <a:lnTo>
                  <a:pt x="648" y="568"/>
                </a:lnTo>
                <a:lnTo>
                  <a:pt x="648" y="563"/>
                </a:lnTo>
                <a:lnTo>
                  <a:pt x="649" y="561"/>
                </a:lnTo>
                <a:lnTo>
                  <a:pt x="649" y="560"/>
                </a:lnTo>
                <a:lnTo>
                  <a:pt x="648" y="558"/>
                </a:lnTo>
                <a:lnTo>
                  <a:pt x="645" y="551"/>
                </a:lnTo>
                <a:lnTo>
                  <a:pt x="645" y="550"/>
                </a:lnTo>
                <a:lnTo>
                  <a:pt x="644" y="550"/>
                </a:lnTo>
                <a:lnTo>
                  <a:pt x="645" y="547"/>
                </a:lnTo>
                <a:lnTo>
                  <a:pt x="645" y="546"/>
                </a:lnTo>
                <a:lnTo>
                  <a:pt x="646" y="543"/>
                </a:lnTo>
                <a:lnTo>
                  <a:pt x="649" y="542"/>
                </a:lnTo>
                <a:lnTo>
                  <a:pt x="650" y="542"/>
                </a:lnTo>
                <a:lnTo>
                  <a:pt x="652" y="540"/>
                </a:lnTo>
                <a:lnTo>
                  <a:pt x="653" y="540"/>
                </a:lnTo>
                <a:lnTo>
                  <a:pt x="657" y="536"/>
                </a:lnTo>
                <a:lnTo>
                  <a:pt x="658" y="532"/>
                </a:lnTo>
                <a:lnTo>
                  <a:pt x="660" y="531"/>
                </a:lnTo>
                <a:lnTo>
                  <a:pt x="661" y="531"/>
                </a:lnTo>
                <a:lnTo>
                  <a:pt x="662" y="530"/>
                </a:lnTo>
                <a:lnTo>
                  <a:pt x="664" y="526"/>
                </a:lnTo>
                <a:lnTo>
                  <a:pt x="665" y="526"/>
                </a:lnTo>
                <a:lnTo>
                  <a:pt x="669" y="520"/>
                </a:lnTo>
                <a:lnTo>
                  <a:pt x="669" y="519"/>
                </a:lnTo>
                <a:lnTo>
                  <a:pt x="669" y="518"/>
                </a:lnTo>
                <a:lnTo>
                  <a:pt x="672" y="515"/>
                </a:lnTo>
                <a:lnTo>
                  <a:pt x="673" y="514"/>
                </a:lnTo>
                <a:lnTo>
                  <a:pt x="674" y="514"/>
                </a:lnTo>
                <a:lnTo>
                  <a:pt x="676" y="513"/>
                </a:lnTo>
                <a:lnTo>
                  <a:pt x="678" y="513"/>
                </a:lnTo>
                <a:lnTo>
                  <a:pt x="680" y="513"/>
                </a:lnTo>
                <a:lnTo>
                  <a:pt x="681" y="511"/>
                </a:lnTo>
                <a:lnTo>
                  <a:pt x="681" y="510"/>
                </a:lnTo>
                <a:lnTo>
                  <a:pt x="682" y="509"/>
                </a:lnTo>
                <a:lnTo>
                  <a:pt x="682" y="507"/>
                </a:lnTo>
                <a:lnTo>
                  <a:pt x="683" y="507"/>
                </a:lnTo>
                <a:lnTo>
                  <a:pt x="683" y="506"/>
                </a:lnTo>
                <a:lnTo>
                  <a:pt x="685" y="505"/>
                </a:lnTo>
                <a:lnTo>
                  <a:pt x="685" y="502"/>
                </a:lnTo>
                <a:lnTo>
                  <a:pt x="685" y="501"/>
                </a:lnTo>
                <a:lnTo>
                  <a:pt x="685" y="499"/>
                </a:lnTo>
                <a:lnTo>
                  <a:pt x="685" y="497"/>
                </a:lnTo>
                <a:lnTo>
                  <a:pt x="686" y="494"/>
                </a:lnTo>
                <a:lnTo>
                  <a:pt x="686" y="493"/>
                </a:lnTo>
                <a:lnTo>
                  <a:pt x="686" y="491"/>
                </a:lnTo>
                <a:lnTo>
                  <a:pt x="686" y="490"/>
                </a:lnTo>
                <a:lnTo>
                  <a:pt x="685" y="489"/>
                </a:lnTo>
                <a:lnTo>
                  <a:pt x="683" y="487"/>
                </a:lnTo>
                <a:lnTo>
                  <a:pt x="683" y="486"/>
                </a:lnTo>
                <a:lnTo>
                  <a:pt x="682" y="486"/>
                </a:lnTo>
                <a:lnTo>
                  <a:pt x="682" y="485"/>
                </a:lnTo>
                <a:lnTo>
                  <a:pt x="682" y="483"/>
                </a:lnTo>
                <a:lnTo>
                  <a:pt x="683" y="481"/>
                </a:lnTo>
                <a:lnTo>
                  <a:pt x="683" y="479"/>
                </a:lnTo>
                <a:lnTo>
                  <a:pt x="685" y="479"/>
                </a:lnTo>
                <a:lnTo>
                  <a:pt x="685" y="478"/>
                </a:lnTo>
                <a:lnTo>
                  <a:pt x="686" y="478"/>
                </a:lnTo>
                <a:lnTo>
                  <a:pt x="687" y="477"/>
                </a:lnTo>
                <a:lnTo>
                  <a:pt x="689" y="475"/>
                </a:lnTo>
                <a:lnTo>
                  <a:pt x="690" y="475"/>
                </a:lnTo>
                <a:lnTo>
                  <a:pt x="691" y="474"/>
                </a:lnTo>
                <a:lnTo>
                  <a:pt x="693" y="474"/>
                </a:lnTo>
                <a:lnTo>
                  <a:pt x="693" y="472"/>
                </a:lnTo>
                <a:lnTo>
                  <a:pt x="694" y="470"/>
                </a:lnTo>
                <a:lnTo>
                  <a:pt x="694" y="469"/>
                </a:lnTo>
                <a:lnTo>
                  <a:pt x="694" y="468"/>
                </a:lnTo>
                <a:lnTo>
                  <a:pt x="695" y="465"/>
                </a:lnTo>
                <a:lnTo>
                  <a:pt x="697" y="465"/>
                </a:lnTo>
                <a:lnTo>
                  <a:pt x="697" y="464"/>
                </a:lnTo>
                <a:lnTo>
                  <a:pt x="698" y="464"/>
                </a:lnTo>
                <a:lnTo>
                  <a:pt x="698" y="462"/>
                </a:lnTo>
                <a:lnTo>
                  <a:pt x="699" y="462"/>
                </a:lnTo>
                <a:lnTo>
                  <a:pt x="699" y="461"/>
                </a:lnTo>
                <a:lnTo>
                  <a:pt x="699" y="460"/>
                </a:lnTo>
                <a:lnTo>
                  <a:pt x="698" y="458"/>
                </a:lnTo>
                <a:lnTo>
                  <a:pt x="698" y="454"/>
                </a:lnTo>
                <a:lnTo>
                  <a:pt x="698" y="453"/>
                </a:lnTo>
                <a:lnTo>
                  <a:pt x="697" y="453"/>
                </a:lnTo>
                <a:lnTo>
                  <a:pt x="697" y="452"/>
                </a:lnTo>
                <a:lnTo>
                  <a:pt x="697" y="450"/>
                </a:lnTo>
                <a:lnTo>
                  <a:pt x="697" y="449"/>
                </a:lnTo>
                <a:lnTo>
                  <a:pt x="698" y="449"/>
                </a:lnTo>
                <a:lnTo>
                  <a:pt x="698" y="448"/>
                </a:lnTo>
                <a:lnTo>
                  <a:pt x="698" y="446"/>
                </a:lnTo>
                <a:lnTo>
                  <a:pt x="701" y="445"/>
                </a:lnTo>
                <a:lnTo>
                  <a:pt x="701" y="444"/>
                </a:lnTo>
                <a:lnTo>
                  <a:pt x="701" y="442"/>
                </a:lnTo>
                <a:lnTo>
                  <a:pt x="701" y="441"/>
                </a:lnTo>
                <a:lnTo>
                  <a:pt x="701" y="440"/>
                </a:lnTo>
                <a:lnTo>
                  <a:pt x="701" y="438"/>
                </a:lnTo>
                <a:lnTo>
                  <a:pt x="702" y="438"/>
                </a:lnTo>
                <a:lnTo>
                  <a:pt x="702" y="437"/>
                </a:lnTo>
                <a:lnTo>
                  <a:pt x="702" y="436"/>
                </a:lnTo>
                <a:lnTo>
                  <a:pt x="703" y="436"/>
                </a:lnTo>
                <a:lnTo>
                  <a:pt x="705" y="434"/>
                </a:lnTo>
                <a:lnTo>
                  <a:pt x="706" y="433"/>
                </a:lnTo>
                <a:lnTo>
                  <a:pt x="709" y="434"/>
                </a:lnTo>
                <a:lnTo>
                  <a:pt x="710" y="433"/>
                </a:lnTo>
                <a:lnTo>
                  <a:pt x="711" y="433"/>
                </a:lnTo>
                <a:lnTo>
                  <a:pt x="713" y="433"/>
                </a:lnTo>
                <a:lnTo>
                  <a:pt x="713" y="432"/>
                </a:lnTo>
                <a:lnTo>
                  <a:pt x="714" y="432"/>
                </a:lnTo>
                <a:lnTo>
                  <a:pt x="714" y="430"/>
                </a:lnTo>
                <a:lnTo>
                  <a:pt x="715" y="429"/>
                </a:lnTo>
                <a:lnTo>
                  <a:pt x="715" y="428"/>
                </a:lnTo>
                <a:lnTo>
                  <a:pt x="717" y="427"/>
                </a:lnTo>
                <a:lnTo>
                  <a:pt x="717" y="425"/>
                </a:lnTo>
                <a:lnTo>
                  <a:pt x="717" y="424"/>
                </a:lnTo>
                <a:lnTo>
                  <a:pt x="718" y="423"/>
                </a:lnTo>
                <a:lnTo>
                  <a:pt x="718" y="421"/>
                </a:lnTo>
                <a:lnTo>
                  <a:pt x="721" y="420"/>
                </a:lnTo>
                <a:lnTo>
                  <a:pt x="722" y="419"/>
                </a:lnTo>
                <a:lnTo>
                  <a:pt x="723" y="417"/>
                </a:lnTo>
                <a:lnTo>
                  <a:pt x="723" y="416"/>
                </a:lnTo>
                <a:lnTo>
                  <a:pt x="725" y="415"/>
                </a:lnTo>
                <a:lnTo>
                  <a:pt x="726" y="412"/>
                </a:lnTo>
                <a:lnTo>
                  <a:pt x="727" y="409"/>
                </a:lnTo>
                <a:lnTo>
                  <a:pt x="727" y="408"/>
                </a:lnTo>
                <a:lnTo>
                  <a:pt x="728" y="407"/>
                </a:lnTo>
                <a:lnTo>
                  <a:pt x="730" y="405"/>
                </a:lnTo>
                <a:lnTo>
                  <a:pt x="734" y="401"/>
                </a:lnTo>
                <a:lnTo>
                  <a:pt x="735" y="400"/>
                </a:lnTo>
                <a:lnTo>
                  <a:pt x="735" y="397"/>
                </a:lnTo>
                <a:lnTo>
                  <a:pt x="736" y="397"/>
                </a:lnTo>
                <a:lnTo>
                  <a:pt x="736" y="396"/>
                </a:lnTo>
                <a:lnTo>
                  <a:pt x="738" y="397"/>
                </a:lnTo>
                <a:lnTo>
                  <a:pt x="739" y="396"/>
                </a:lnTo>
                <a:lnTo>
                  <a:pt x="739" y="395"/>
                </a:lnTo>
                <a:lnTo>
                  <a:pt x="739" y="393"/>
                </a:lnTo>
                <a:lnTo>
                  <a:pt x="739" y="391"/>
                </a:lnTo>
                <a:lnTo>
                  <a:pt x="739" y="389"/>
                </a:lnTo>
                <a:lnTo>
                  <a:pt x="738" y="388"/>
                </a:lnTo>
                <a:lnTo>
                  <a:pt x="735" y="387"/>
                </a:lnTo>
                <a:lnTo>
                  <a:pt x="735" y="385"/>
                </a:lnTo>
                <a:lnTo>
                  <a:pt x="734" y="384"/>
                </a:lnTo>
                <a:lnTo>
                  <a:pt x="732" y="384"/>
                </a:lnTo>
                <a:lnTo>
                  <a:pt x="731" y="383"/>
                </a:lnTo>
                <a:lnTo>
                  <a:pt x="731" y="382"/>
                </a:lnTo>
                <a:lnTo>
                  <a:pt x="730" y="382"/>
                </a:lnTo>
                <a:lnTo>
                  <a:pt x="730" y="380"/>
                </a:lnTo>
                <a:lnTo>
                  <a:pt x="727" y="376"/>
                </a:lnTo>
                <a:lnTo>
                  <a:pt x="726" y="375"/>
                </a:lnTo>
                <a:lnTo>
                  <a:pt x="725" y="374"/>
                </a:lnTo>
                <a:lnTo>
                  <a:pt x="725" y="372"/>
                </a:lnTo>
                <a:lnTo>
                  <a:pt x="725" y="371"/>
                </a:lnTo>
                <a:lnTo>
                  <a:pt x="725" y="370"/>
                </a:lnTo>
                <a:lnTo>
                  <a:pt x="725" y="368"/>
                </a:lnTo>
                <a:lnTo>
                  <a:pt x="723" y="367"/>
                </a:lnTo>
                <a:lnTo>
                  <a:pt x="723" y="366"/>
                </a:lnTo>
                <a:lnTo>
                  <a:pt x="722" y="364"/>
                </a:lnTo>
                <a:lnTo>
                  <a:pt x="721" y="364"/>
                </a:lnTo>
                <a:lnTo>
                  <a:pt x="721" y="363"/>
                </a:lnTo>
                <a:lnTo>
                  <a:pt x="721" y="362"/>
                </a:lnTo>
                <a:lnTo>
                  <a:pt x="722" y="362"/>
                </a:lnTo>
                <a:lnTo>
                  <a:pt x="722" y="363"/>
                </a:lnTo>
                <a:lnTo>
                  <a:pt x="723" y="362"/>
                </a:lnTo>
                <a:lnTo>
                  <a:pt x="725" y="362"/>
                </a:lnTo>
                <a:lnTo>
                  <a:pt x="725" y="358"/>
                </a:lnTo>
                <a:lnTo>
                  <a:pt x="725" y="356"/>
                </a:lnTo>
                <a:lnTo>
                  <a:pt x="725" y="355"/>
                </a:lnTo>
                <a:lnTo>
                  <a:pt x="725" y="354"/>
                </a:lnTo>
                <a:lnTo>
                  <a:pt x="723" y="352"/>
                </a:lnTo>
                <a:lnTo>
                  <a:pt x="722" y="352"/>
                </a:lnTo>
                <a:lnTo>
                  <a:pt x="722" y="351"/>
                </a:lnTo>
                <a:lnTo>
                  <a:pt x="723" y="351"/>
                </a:lnTo>
                <a:lnTo>
                  <a:pt x="723" y="350"/>
                </a:lnTo>
                <a:lnTo>
                  <a:pt x="725" y="350"/>
                </a:lnTo>
                <a:lnTo>
                  <a:pt x="725" y="346"/>
                </a:lnTo>
                <a:lnTo>
                  <a:pt x="725" y="344"/>
                </a:lnTo>
                <a:lnTo>
                  <a:pt x="725" y="343"/>
                </a:lnTo>
                <a:lnTo>
                  <a:pt x="725" y="342"/>
                </a:lnTo>
                <a:lnTo>
                  <a:pt x="723" y="339"/>
                </a:lnTo>
                <a:lnTo>
                  <a:pt x="723" y="338"/>
                </a:lnTo>
                <a:lnTo>
                  <a:pt x="723" y="337"/>
                </a:lnTo>
                <a:lnTo>
                  <a:pt x="721" y="337"/>
                </a:lnTo>
                <a:lnTo>
                  <a:pt x="721" y="335"/>
                </a:lnTo>
                <a:lnTo>
                  <a:pt x="719" y="335"/>
                </a:lnTo>
                <a:lnTo>
                  <a:pt x="719" y="334"/>
                </a:lnTo>
                <a:lnTo>
                  <a:pt x="719" y="333"/>
                </a:lnTo>
                <a:lnTo>
                  <a:pt x="719" y="331"/>
                </a:lnTo>
                <a:lnTo>
                  <a:pt x="719" y="330"/>
                </a:lnTo>
                <a:lnTo>
                  <a:pt x="718" y="330"/>
                </a:lnTo>
                <a:lnTo>
                  <a:pt x="718" y="329"/>
                </a:lnTo>
                <a:lnTo>
                  <a:pt x="717" y="329"/>
                </a:lnTo>
                <a:lnTo>
                  <a:pt x="715" y="329"/>
                </a:lnTo>
                <a:lnTo>
                  <a:pt x="714" y="327"/>
                </a:lnTo>
                <a:lnTo>
                  <a:pt x="714" y="326"/>
                </a:lnTo>
                <a:lnTo>
                  <a:pt x="713" y="326"/>
                </a:lnTo>
                <a:lnTo>
                  <a:pt x="713" y="325"/>
                </a:lnTo>
                <a:lnTo>
                  <a:pt x="713" y="323"/>
                </a:lnTo>
                <a:lnTo>
                  <a:pt x="713" y="322"/>
                </a:lnTo>
                <a:lnTo>
                  <a:pt x="711" y="322"/>
                </a:lnTo>
                <a:lnTo>
                  <a:pt x="710" y="322"/>
                </a:lnTo>
                <a:lnTo>
                  <a:pt x="707" y="318"/>
                </a:lnTo>
                <a:lnTo>
                  <a:pt x="707" y="317"/>
                </a:lnTo>
                <a:lnTo>
                  <a:pt x="709" y="314"/>
                </a:lnTo>
                <a:lnTo>
                  <a:pt x="710" y="310"/>
                </a:lnTo>
                <a:lnTo>
                  <a:pt x="710" y="309"/>
                </a:lnTo>
                <a:lnTo>
                  <a:pt x="711" y="306"/>
                </a:lnTo>
                <a:lnTo>
                  <a:pt x="713" y="303"/>
                </a:lnTo>
                <a:lnTo>
                  <a:pt x="713" y="302"/>
                </a:lnTo>
                <a:lnTo>
                  <a:pt x="714" y="302"/>
                </a:lnTo>
                <a:lnTo>
                  <a:pt x="715" y="301"/>
                </a:lnTo>
                <a:lnTo>
                  <a:pt x="717" y="299"/>
                </a:lnTo>
                <a:lnTo>
                  <a:pt x="718" y="299"/>
                </a:lnTo>
                <a:lnTo>
                  <a:pt x="721" y="298"/>
                </a:lnTo>
                <a:lnTo>
                  <a:pt x="722" y="298"/>
                </a:lnTo>
                <a:lnTo>
                  <a:pt x="723" y="298"/>
                </a:lnTo>
                <a:lnTo>
                  <a:pt x="725" y="298"/>
                </a:lnTo>
                <a:lnTo>
                  <a:pt x="726" y="295"/>
                </a:lnTo>
                <a:lnTo>
                  <a:pt x="727" y="295"/>
                </a:lnTo>
                <a:lnTo>
                  <a:pt x="728" y="294"/>
                </a:lnTo>
                <a:lnTo>
                  <a:pt x="730" y="294"/>
                </a:lnTo>
                <a:lnTo>
                  <a:pt x="732" y="294"/>
                </a:lnTo>
                <a:lnTo>
                  <a:pt x="734" y="294"/>
                </a:lnTo>
                <a:lnTo>
                  <a:pt x="735" y="294"/>
                </a:lnTo>
                <a:lnTo>
                  <a:pt x="736" y="295"/>
                </a:lnTo>
                <a:lnTo>
                  <a:pt x="738" y="297"/>
                </a:lnTo>
                <a:lnTo>
                  <a:pt x="739" y="298"/>
                </a:lnTo>
                <a:lnTo>
                  <a:pt x="744" y="299"/>
                </a:lnTo>
                <a:lnTo>
                  <a:pt x="746" y="301"/>
                </a:lnTo>
                <a:lnTo>
                  <a:pt x="747" y="301"/>
                </a:lnTo>
                <a:lnTo>
                  <a:pt x="748" y="301"/>
                </a:lnTo>
                <a:lnTo>
                  <a:pt x="750" y="299"/>
                </a:lnTo>
                <a:lnTo>
                  <a:pt x="750" y="298"/>
                </a:lnTo>
                <a:lnTo>
                  <a:pt x="750" y="295"/>
                </a:lnTo>
                <a:lnTo>
                  <a:pt x="751" y="294"/>
                </a:lnTo>
                <a:lnTo>
                  <a:pt x="752" y="292"/>
                </a:lnTo>
                <a:lnTo>
                  <a:pt x="754" y="290"/>
                </a:lnTo>
                <a:lnTo>
                  <a:pt x="756" y="290"/>
                </a:lnTo>
                <a:lnTo>
                  <a:pt x="758" y="289"/>
                </a:lnTo>
                <a:lnTo>
                  <a:pt x="736" y="290"/>
                </a:lnTo>
                <a:lnTo>
                  <a:pt x="735" y="290"/>
                </a:lnTo>
                <a:lnTo>
                  <a:pt x="735" y="289"/>
                </a:lnTo>
                <a:lnTo>
                  <a:pt x="735" y="286"/>
                </a:lnTo>
                <a:lnTo>
                  <a:pt x="736" y="282"/>
                </a:lnTo>
                <a:lnTo>
                  <a:pt x="736" y="281"/>
                </a:lnTo>
                <a:lnTo>
                  <a:pt x="736" y="280"/>
                </a:lnTo>
                <a:lnTo>
                  <a:pt x="736" y="278"/>
                </a:lnTo>
                <a:lnTo>
                  <a:pt x="736" y="277"/>
                </a:lnTo>
                <a:lnTo>
                  <a:pt x="738" y="273"/>
                </a:lnTo>
                <a:lnTo>
                  <a:pt x="739" y="272"/>
                </a:lnTo>
                <a:lnTo>
                  <a:pt x="739" y="270"/>
                </a:lnTo>
                <a:lnTo>
                  <a:pt x="740" y="269"/>
                </a:lnTo>
                <a:lnTo>
                  <a:pt x="740" y="268"/>
                </a:lnTo>
                <a:lnTo>
                  <a:pt x="742" y="266"/>
                </a:lnTo>
                <a:lnTo>
                  <a:pt x="742" y="262"/>
                </a:lnTo>
                <a:lnTo>
                  <a:pt x="742" y="261"/>
                </a:lnTo>
                <a:lnTo>
                  <a:pt x="740" y="260"/>
                </a:lnTo>
                <a:lnTo>
                  <a:pt x="740" y="258"/>
                </a:lnTo>
                <a:lnTo>
                  <a:pt x="739" y="258"/>
                </a:lnTo>
                <a:lnTo>
                  <a:pt x="736" y="258"/>
                </a:lnTo>
                <a:lnTo>
                  <a:pt x="734" y="257"/>
                </a:lnTo>
                <a:lnTo>
                  <a:pt x="732" y="256"/>
                </a:lnTo>
                <a:lnTo>
                  <a:pt x="732" y="254"/>
                </a:lnTo>
                <a:lnTo>
                  <a:pt x="732" y="253"/>
                </a:lnTo>
                <a:lnTo>
                  <a:pt x="732" y="252"/>
                </a:lnTo>
                <a:lnTo>
                  <a:pt x="734" y="252"/>
                </a:lnTo>
                <a:lnTo>
                  <a:pt x="735" y="250"/>
                </a:lnTo>
                <a:lnTo>
                  <a:pt x="736" y="249"/>
                </a:lnTo>
                <a:lnTo>
                  <a:pt x="736" y="248"/>
                </a:lnTo>
                <a:lnTo>
                  <a:pt x="736" y="247"/>
                </a:lnTo>
                <a:lnTo>
                  <a:pt x="736" y="245"/>
                </a:lnTo>
                <a:lnTo>
                  <a:pt x="736" y="243"/>
                </a:lnTo>
                <a:lnTo>
                  <a:pt x="738" y="241"/>
                </a:lnTo>
                <a:lnTo>
                  <a:pt x="738" y="239"/>
                </a:lnTo>
                <a:lnTo>
                  <a:pt x="738" y="236"/>
                </a:lnTo>
                <a:lnTo>
                  <a:pt x="738" y="235"/>
                </a:lnTo>
                <a:lnTo>
                  <a:pt x="740" y="233"/>
                </a:lnTo>
                <a:lnTo>
                  <a:pt x="742" y="232"/>
                </a:lnTo>
                <a:lnTo>
                  <a:pt x="743" y="232"/>
                </a:lnTo>
                <a:lnTo>
                  <a:pt x="743" y="231"/>
                </a:lnTo>
                <a:lnTo>
                  <a:pt x="744" y="229"/>
                </a:lnTo>
                <a:lnTo>
                  <a:pt x="746" y="227"/>
                </a:lnTo>
                <a:lnTo>
                  <a:pt x="746" y="225"/>
                </a:lnTo>
                <a:lnTo>
                  <a:pt x="748" y="224"/>
                </a:lnTo>
                <a:lnTo>
                  <a:pt x="750" y="221"/>
                </a:lnTo>
                <a:lnTo>
                  <a:pt x="751" y="220"/>
                </a:lnTo>
                <a:lnTo>
                  <a:pt x="756" y="220"/>
                </a:lnTo>
                <a:lnTo>
                  <a:pt x="758" y="219"/>
                </a:lnTo>
                <a:lnTo>
                  <a:pt x="759" y="217"/>
                </a:lnTo>
                <a:lnTo>
                  <a:pt x="760" y="213"/>
                </a:lnTo>
                <a:lnTo>
                  <a:pt x="760" y="212"/>
                </a:lnTo>
                <a:lnTo>
                  <a:pt x="763" y="208"/>
                </a:lnTo>
                <a:lnTo>
                  <a:pt x="764" y="205"/>
                </a:lnTo>
                <a:lnTo>
                  <a:pt x="766" y="204"/>
                </a:lnTo>
                <a:lnTo>
                  <a:pt x="767" y="203"/>
                </a:lnTo>
                <a:lnTo>
                  <a:pt x="770" y="202"/>
                </a:lnTo>
                <a:lnTo>
                  <a:pt x="770" y="200"/>
                </a:lnTo>
                <a:lnTo>
                  <a:pt x="770" y="199"/>
                </a:lnTo>
                <a:lnTo>
                  <a:pt x="771" y="196"/>
                </a:lnTo>
                <a:lnTo>
                  <a:pt x="771" y="194"/>
                </a:lnTo>
                <a:lnTo>
                  <a:pt x="772" y="192"/>
                </a:lnTo>
                <a:lnTo>
                  <a:pt x="775" y="191"/>
                </a:lnTo>
                <a:lnTo>
                  <a:pt x="776" y="190"/>
                </a:lnTo>
                <a:lnTo>
                  <a:pt x="779" y="187"/>
                </a:lnTo>
                <a:lnTo>
                  <a:pt x="783" y="183"/>
                </a:lnTo>
                <a:lnTo>
                  <a:pt x="784" y="182"/>
                </a:lnTo>
                <a:lnTo>
                  <a:pt x="785" y="180"/>
                </a:lnTo>
                <a:lnTo>
                  <a:pt x="785" y="179"/>
                </a:lnTo>
                <a:lnTo>
                  <a:pt x="787" y="178"/>
                </a:lnTo>
                <a:lnTo>
                  <a:pt x="787" y="176"/>
                </a:lnTo>
                <a:lnTo>
                  <a:pt x="787" y="175"/>
                </a:lnTo>
                <a:lnTo>
                  <a:pt x="785" y="174"/>
                </a:lnTo>
                <a:lnTo>
                  <a:pt x="784" y="171"/>
                </a:lnTo>
                <a:lnTo>
                  <a:pt x="783" y="168"/>
                </a:lnTo>
                <a:lnTo>
                  <a:pt x="780" y="164"/>
                </a:lnTo>
                <a:lnTo>
                  <a:pt x="780" y="163"/>
                </a:lnTo>
                <a:lnTo>
                  <a:pt x="781" y="159"/>
                </a:lnTo>
                <a:lnTo>
                  <a:pt x="783" y="157"/>
                </a:lnTo>
                <a:lnTo>
                  <a:pt x="783" y="155"/>
                </a:lnTo>
                <a:lnTo>
                  <a:pt x="785" y="153"/>
                </a:lnTo>
                <a:lnTo>
                  <a:pt x="787" y="153"/>
                </a:lnTo>
                <a:lnTo>
                  <a:pt x="787" y="151"/>
                </a:lnTo>
                <a:lnTo>
                  <a:pt x="788" y="146"/>
                </a:lnTo>
                <a:lnTo>
                  <a:pt x="788" y="145"/>
                </a:lnTo>
                <a:lnTo>
                  <a:pt x="788" y="141"/>
                </a:lnTo>
                <a:lnTo>
                  <a:pt x="789" y="139"/>
                </a:lnTo>
                <a:lnTo>
                  <a:pt x="789" y="138"/>
                </a:lnTo>
                <a:lnTo>
                  <a:pt x="792" y="135"/>
                </a:lnTo>
                <a:lnTo>
                  <a:pt x="792" y="133"/>
                </a:lnTo>
                <a:lnTo>
                  <a:pt x="795" y="127"/>
                </a:lnTo>
                <a:lnTo>
                  <a:pt x="795" y="126"/>
                </a:lnTo>
                <a:lnTo>
                  <a:pt x="795" y="123"/>
                </a:lnTo>
                <a:lnTo>
                  <a:pt x="796" y="121"/>
                </a:lnTo>
                <a:lnTo>
                  <a:pt x="796" y="119"/>
                </a:lnTo>
                <a:lnTo>
                  <a:pt x="799" y="118"/>
                </a:lnTo>
                <a:lnTo>
                  <a:pt x="800" y="115"/>
                </a:lnTo>
                <a:lnTo>
                  <a:pt x="801" y="112"/>
                </a:lnTo>
                <a:lnTo>
                  <a:pt x="803" y="108"/>
                </a:lnTo>
                <a:lnTo>
                  <a:pt x="804" y="106"/>
                </a:lnTo>
                <a:lnTo>
                  <a:pt x="805" y="104"/>
                </a:lnTo>
                <a:lnTo>
                  <a:pt x="807" y="102"/>
                </a:lnTo>
                <a:lnTo>
                  <a:pt x="807" y="100"/>
                </a:lnTo>
                <a:lnTo>
                  <a:pt x="805" y="97"/>
                </a:lnTo>
                <a:lnTo>
                  <a:pt x="804" y="93"/>
                </a:lnTo>
                <a:lnTo>
                  <a:pt x="803" y="92"/>
                </a:lnTo>
                <a:lnTo>
                  <a:pt x="803" y="90"/>
                </a:lnTo>
                <a:lnTo>
                  <a:pt x="801" y="90"/>
                </a:lnTo>
                <a:lnTo>
                  <a:pt x="796" y="88"/>
                </a:lnTo>
                <a:lnTo>
                  <a:pt x="795" y="88"/>
                </a:lnTo>
                <a:lnTo>
                  <a:pt x="795" y="86"/>
                </a:lnTo>
                <a:lnTo>
                  <a:pt x="792" y="84"/>
                </a:lnTo>
                <a:lnTo>
                  <a:pt x="791" y="82"/>
                </a:lnTo>
                <a:lnTo>
                  <a:pt x="787" y="80"/>
                </a:lnTo>
                <a:lnTo>
                  <a:pt x="779" y="73"/>
                </a:lnTo>
                <a:lnTo>
                  <a:pt x="776" y="71"/>
                </a:lnTo>
                <a:lnTo>
                  <a:pt x="776" y="69"/>
                </a:lnTo>
                <a:lnTo>
                  <a:pt x="776" y="68"/>
                </a:lnTo>
                <a:lnTo>
                  <a:pt x="777" y="68"/>
                </a:lnTo>
                <a:lnTo>
                  <a:pt x="779" y="68"/>
                </a:lnTo>
                <a:lnTo>
                  <a:pt x="780" y="68"/>
                </a:lnTo>
                <a:lnTo>
                  <a:pt x="783" y="69"/>
                </a:lnTo>
                <a:lnTo>
                  <a:pt x="785" y="72"/>
                </a:lnTo>
                <a:lnTo>
                  <a:pt x="788" y="72"/>
                </a:lnTo>
                <a:lnTo>
                  <a:pt x="789" y="73"/>
                </a:lnTo>
                <a:lnTo>
                  <a:pt x="791" y="73"/>
                </a:lnTo>
                <a:lnTo>
                  <a:pt x="792" y="72"/>
                </a:lnTo>
                <a:lnTo>
                  <a:pt x="796" y="69"/>
                </a:lnTo>
                <a:lnTo>
                  <a:pt x="797" y="67"/>
                </a:lnTo>
                <a:lnTo>
                  <a:pt x="801" y="65"/>
                </a:lnTo>
                <a:lnTo>
                  <a:pt x="803" y="64"/>
                </a:lnTo>
                <a:lnTo>
                  <a:pt x="805" y="64"/>
                </a:lnTo>
                <a:lnTo>
                  <a:pt x="807" y="64"/>
                </a:lnTo>
                <a:lnTo>
                  <a:pt x="809" y="65"/>
                </a:lnTo>
                <a:lnTo>
                  <a:pt x="809" y="67"/>
                </a:lnTo>
                <a:lnTo>
                  <a:pt x="812" y="71"/>
                </a:lnTo>
                <a:lnTo>
                  <a:pt x="813" y="71"/>
                </a:lnTo>
                <a:lnTo>
                  <a:pt x="815" y="72"/>
                </a:lnTo>
                <a:lnTo>
                  <a:pt x="816" y="72"/>
                </a:lnTo>
                <a:lnTo>
                  <a:pt x="817" y="71"/>
                </a:lnTo>
                <a:lnTo>
                  <a:pt x="817" y="69"/>
                </a:lnTo>
                <a:lnTo>
                  <a:pt x="820" y="64"/>
                </a:lnTo>
                <a:lnTo>
                  <a:pt x="821" y="63"/>
                </a:lnTo>
                <a:lnTo>
                  <a:pt x="824" y="61"/>
                </a:lnTo>
                <a:lnTo>
                  <a:pt x="828" y="59"/>
                </a:lnTo>
                <a:lnTo>
                  <a:pt x="830" y="57"/>
                </a:lnTo>
                <a:lnTo>
                  <a:pt x="832" y="56"/>
                </a:lnTo>
                <a:lnTo>
                  <a:pt x="833" y="55"/>
                </a:lnTo>
                <a:lnTo>
                  <a:pt x="834" y="53"/>
                </a:lnTo>
                <a:lnTo>
                  <a:pt x="836" y="52"/>
                </a:lnTo>
                <a:lnTo>
                  <a:pt x="834" y="49"/>
                </a:lnTo>
                <a:lnTo>
                  <a:pt x="834" y="45"/>
                </a:lnTo>
                <a:lnTo>
                  <a:pt x="832" y="41"/>
                </a:lnTo>
                <a:lnTo>
                  <a:pt x="832" y="40"/>
                </a:lnTo>
                <a:lnTo>
                  <a:pt x="832" y="39"/>
                </a:lnTo>
                <a:lnTo>
                  <a:pt x="833" y="37"/>
                </a:lnTo>
                <a:lnTo>
                  <a:pt x="837" y="37"/>
                </a:lnTo>
                <a:lnTo>
                  <a:pt x="838" y="37"/>
                </a:lnTo>
                <a:lnTo>
                  <a:pt x="840" y="36"/>
                </a:lnTo>
                <a:lnTo>
                  <a:pt x="842" y="35"/>
                </a:lnTo>
                <a:lnTo>
                  <a:pt x="846" y="35"/>
                </a:lnTo>
                <a:lnTo>
                  <a:pt x="848" y="33"/>
                </a:lnTo>
                <a:lnTo>
                  <a:pt x="849" y="33"/>
                </a:lnTo>
                <a:lnTo>
                  <a:pt x="850" y="32"/>
                </a:lnTo>
                <a:lnTo>
                  <a:pt x="852" y="31"/>
                </a:lnTo>
                <a:lnTo>
                  <a:pt x="853" y="28"/>
                </a:lnTo>
                <a:lnTo>
                  <a:pt x="854" y="27"/>
                </a:lnTo>
                <a:lnTo>
                  <a:pt x="856" y="26"/>
                </a:lnTo>
                <a:lnTo>
                  <a:pt x="860" y="24"/>
                </a:lnTo>
                <a:lnTo>
                  <a:pt x="864" y="20"/>
                </a:lnTo>
                <a:lnTo>
                  <a:pt x="865" y="20"/>
                </a:lnTo>
                <a:lnTo>
                  <a:pt x="868" y="19"/>
                </a:lnTo>
                <a:lnTo>
                  <a:pt x="869" y="19"/>
                </a:lnTo>
                <a:lnTo>
                  <a:pt x="870" y="16"/>
                </a:lnTo>
                <a:lnTo>
                  <a:pt x="874" y="11"/>
                </a:lnTo>
                <a:lnTo>
                  <a:pt x="877" y="10"/>
                </a:lnTo>
                <a:lnTo>
                  <a:pt x="878" y="8"/>
                </a:lnTo>
                <a:lnTo>
                  <a:pt x="881" y="7"/>
                </a:lnTo>
                <a:lnTo>
                  <a:pt x="883" y="6"/>
                </a:lnTo>
                <a:lnTo>
                  <a:pt x="886" y="6"/>
                </a:lnTo>
                <a:lnTo>
                  <a:pt x="887" y="10"/>
                </a:lnTo>
                <a:lnTo>
                  <a:pt x="889" y="11"/>
                </a:lnTo>
                <a:lnTo>
                  <a:pt x="890" y="11"/>
                </a:lnTo>
                <a:lnTo>
                  <a:pt x="894" y="11"/>
                </a:lnTo>
                <a:lnTo>
                  <a:pt x="895" y="11"/>
                </a:lnTo>
                <a:lnTo>
                  <a:pt x="897" y="12"/>
                </a:lnTo>
                <a:lnTo>
                  <a:pt x="898" y="12"/>
                </a:lnTo>
                <a:lnTo>
                  <a:pt x="899" y="14"/>
                </a:lnTo>
                <a:lnTo>
                  <a:pt x="901" y="28"/>
                </a:lnTo>
                <a:lnTo>
                  <a:pt x="901" y="29"/>
                </a:lnTo>
                <a:lnTo>
                  <a:pt x="902" y="31"/>
                </a:lnTo>
                <a:lnTo>
                  <a:pt x="903" y="32"/>
                </a:lnTo>
                <a:lnTo>
                  <a:pt x="903" y="33"/>
                </a:lnTo>
                <a:lnTo>
                  <a:pt x="906" y="35"/>
                </a:lnTo>
                <a:lnTo>
                  <a:pt x="910" y="37"/>
                </a:lnTo>
                <a:lnTo>
                  <a:pt x="913" y="39"/>
                </a:lnTo>
                <a:lnTo>
                  <a:pt x="914" y="39"/>
                </a:lnTo>
                <a:lnTo>
                  <a:pt x="915" y="40"/>
                </a:lnTo>
                <a:lnTo>
                  <a:pt x="918" y="44"/>
                </a:lnTo>
                <a:lnTo>
                  <a:pt x="919" y="45"/>
                </a:lnTo>
                <a:lnTo>
                  <a:pt x="920" y="48"/>
                </a:lnTo>
                <a:lnTo>
                  <a:pt x="920" y="49"/>
                </a:lnTo>
                <a:lnTo>
                  <a:pt x="922" y="51"/>
                </a:lnTo>
                <a:lnTo>
                  <a:pt x="922" y="55"/>
                </a:lnTo>
                <a:lnTo>
                  <a:pt x="923" y="55"/>
                </a:lnTo>
                <a:lnTo>
                  <a:pt x="923" y="56"/>
                </a:lnTo>
                <a:lnTo>
                  <a:pt x="924" y="56"/>
                </a:lnTo>
                <a:lnTo>
                  <a:pt x="927" y="55"/>
                </a:lnTo>
                <a:lnTo>
                  <a:pt x="928" y="55"/>
                </a:lnTo>
                <a:lnTo>
                  <a:pt x="930" y="55"/>
                </a:lnTo>
                <a:lnTo>
                  <a:pt x="931" y="55"/>
                </a:lnTo>
                <a:lnTo>
                  <a:pt x="932" y="55"/>
                </a:lnTo>
                <a:lnTo>
                  <a:pt x="934" y="56"/>
                </a:lnTo>
                <a:lnTo>
                  <a:pt x="936" y="56"/>
                </a:lnTo>
                <a:lnTo>
                  <a:pt x="938" y="55"/>
                </a:lnTo>
                <a:lnTo>
                  <a:pt x="940" y="53"/>
                </a:lnTo>
                <a:lnTo>
                  <a:pt x="943" y="52"/>
                </a:lnTo>
                <a:lnTo>
                  <a:pt x="944" y="52"/>
                </a:lnTo>
                <a:lnTo>
                  <a:pt x="946" y="52"/>
                </a:lnTo>
                <a:lnTo>
                  <a:pt x="947" y="53"/>
                </a:lnTo>
                <a:lnTo>
                  <a:pt x="951" y="57"/>
                </a:lnTo>
                <a:lnTo>
                  <a:pt x="952" y="59"/>
                </a:lnTo>
                <a:lnTo>
                  <a:pt x="954" y="61"/>
                </a:lnTo>
                <a:lnTo>
                  <a:pt x="955" y="63"/>
                </a:lnTo>
                <a:lnTo>
                  <a:pt x="956" y="64"/>
                </a:lnTo>
                <a:lnTo>
                  <a:pt x="958" y="65"/>
                </a:lnTo>
                <a:lnTo>
                  <a:pt x="959" y="65"/>
                </a:lnTo>
                <a:lnTo>
                  <a:pt x="959" y="64"/>
                </a:lnTo>
                <a:lnTo>
                  <a:pt x="962" y="61"/>
                </a:lnTo>
                <a:lnTo>
                  <a:pt x="963" y="60"/>
                </a:lnTo>
                <a:lnTo>
                  <a:pt x="967" y="59"/>
                </a:lnTo>
                <a:lnTo>
                  <a:pt x="969" y="57"/>
                </a:lnTo>
                <a:lnTo>
                  <a:pt x="971" y="57"/>
                </a:lnTo>
                <a:lnTo>
                  <a:pt x="972" y="57"/>
                </a:lnTo>
                <a:lnTo>
                  <a:pt x="975" y="59"/>
                </a:lnTo>
                <a:lnTo>
                  <a:pt x="979" y="63"/>
                </a:lnTo>
                <a:lnTo>
                  <a:pt x="981" y="65"/>
                </a:lnTo>
                <a:lnTo>
                  <a:pt x="984" y="64"/>
                </a:lnTo>
                <a:lnTo>
                  <a:pt x="987" y="63"/>
                </a:lnTo>
                <a:lnTo>
                  <a:pt x="989" y="61"/>
                </a:lnTo>
                <a:lnTo>
                  <a:pt x="991" y="61"/>
                </a:lnTo>
                <a:lnTo>
                  <a:pt x="992" y="60"/>
                </a:lnTo>
                <a:lnTo>
                  <a:pt x="993" y="59"/>
                </a:lnTo>
                <a:lnTo>
                  <a:pt x="995" y="53"/>
                </a:lnTo>
                <a:lnTo>
                  <a:pt x="997" y="51"/>
                </a:lnTo>
                <a:lnTo>
                  <a:pt x="999" y="48"/>
                </a:lnTo>
                <a:lnTo>
                  <a:pt x="1000" y="44"/>
                </a:lnTo>
                <a:lnTo>
                  <a:pt x="1001" y="40"/>
                </a:lnTo>
                <a:lnTo>
                  <a:pt x="1003" y="36"/>
                </a:lnTo>
                <a:lnTo>
                  <a:pt x="1004" y="33"/>
                </a:lnTo>
                <a:lnTo>
                  <a:pt x="1004" y="32"/>
                </a:lnTo>
                <a:lnTo>
                  <a:pt x="1007" y="31"/>
                </a:lnTo>
                <a:lnTo>
                  <a:pt x="1008" y="29"/>
                </a:lnTo>
                <a:lnTo>
                  <a:pt x="1008" y="28"/>
                </a:lnTo>
                <a:lnTo>
                  <a:pt x="1009" y="27"/>
                </a:lnTo>
                <a:lnTo>
                  <a:pt x="1009" y="26"/>
                </a:lnTo>
                <a:lnTo>
                  <a:pt x="1009" y="24"/>
                </a:lnTo>
                <a:lnTo>
                  <a:pt x="1008" y="23"/>
                </a:lnTo>
                <a:lnTo>
                  <a:pt x="1008" y="22"/>
                </a:lnTo>
                <a:lnTo>
                  <a:pt x="1008" y="20"/>
                </a:lnTo>
                <a:lnTo>
                  <a:pt x="1008" y="19"/>
                </a:lnTo>
                <a:lnTo>
                  <a:pt x="1009" y="18"/>
                </a:lnTo>
                <a:lnTo>
                  <a:pt x="1010" y="15"/>
                </a:lnTo>
                <a:lnTo>
                  <a:pt x="1010" y="12"/>
                </a:lnTo>
                <a:lnTo>
                  <a:pt x="1012" y="11"/>
                </a:lnTo>
                <a:lnTo>
                  <a:pt x="1013" y="8"/>
                </a:lnTo>
                <a:lnTo>
                  <a:pt x="1016" y="6"/>
                </a:lnTo>
                <a:lnTo>
                  <a:pt x="1016" y="4"/>
                </a:lnTo>
                <a:lnTo>
                  <a:pt x="1018" y="3"/>
                </a:lnTo>
                <a:lnTo>
                  <a:pt x="1021" y="2"/>
                </a:lnTo>
                <a:lnTo>
                  <a:pt x="1024" y="2"/>
                </a:lnTo>
                <a:lnTo>
                  <a:pt x="1025" y="0"/>
                </a:lnTo>
                <a:lnTo>
                  <a:pt x="1025" y="2"/>
                </a:lnTo>
                <a:lnTo>
                  <a:pt x="1025" y="7"/>
                </a:lnTo>
                <a:lnTo>
                  <a:pt x="1026" y="11"/>
                </a:lnTo>
                <a:lnTo>
                  <a:pt x="1026" y="12"/>
                </a:lnTo>
                <a:lnTo>
                  <a:pt x="1026" y="23"/>
                </a:lnTo>
                <a:lnTo>
                  <a:pt x="1029" y="43"/>
                </a:lnTo>
                <a:lnTo>
                  <a:pt x="1029" y="48"/>
                </a:lnTo>
                <a:lnTo>
                  <a:pt x="1030" y="56"/>
                </a:lnTo>
                <a:lnTo>
                  <a:pt x="1030" y="59"/>
                </a:lnTo>
                <a:lnTo>
                  <a:pt x="1030" y="6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9969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New </a:t>
            </a:r>
            <a:r>
              <a:rPr lang="en-US" altLang="zh-CN" dirty="0" smtClean="0"/>
              <a:t>Jersey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134"/>
          <p:cNvSpPr>
            <a:spLocks noEditPoints="1"/>
          </p:cNvSpPr>
          <p:nvPr/>
        </p:nvSpPr>
        <p:spPr bwMode="auto">
          <a:xfrm>
            <a:off x="5395292" y="2204864"/>
            <a:ext cx="2024539" cy="3877704"/>
          </a:xfrm>
          <a:custGeom>
            <a:avLst/>
            <a:gdLst>
              <a:gd name="T0" fmla="*/ 1323 w 2091"/>
              <a:gd name="T1" fmla="*/ 3314 h 4005"/>
              <a:gd name="T2" fmla="*/ 1438 w 2091"/>
              <a:gd name="T3" fmla="*/ 3222 h 4005"/>
              <a:gd name="T4" fmla="*/ 1496 w 2091"/>
              <a:gd name="T5" fmla="*/ 3202 h 4005"/>
              <a:gd name="T6" fmla="*/ 1444 w 2091"/>
              <a:gd name="T7" fmla="*/ 3254 h 4005"/>
              <a:gd name="T8" fmla="*/ 1547 w 2091"/>
              <a:gd name="T9" fmla="*/ 3095 h 4005"/>
              <a:gd name="T10" fmla="*/ 1532 w 2091"/>
              <a:gd name="T11" fmla="*/ 3064 h 4005"/>
              <a:gd name="T12" fmla="*/ 1613 w 2091"/>
              <a:gd name="T13" fmla="*/ 2976 h 4005"/>
              <a:gd name="T14" fmla="*/ 1793 w 2091"/>
              <a:gd name="T15" fmla="*/ 2757 h 4005"/>
              <a:gd name="T16" fmla="*/ 1620 w 2091"/>
              <a:gd name="T17" fmla="*/ 3047 h 4005"/>
              <a:gd name="T18" fmla="*/ 1766 w 2091"/>
              <a:gd name="T19" fmla="*/ 2792 h 4005"/>
              <a:gd name="T20" fmla="*/ 587 w 2091"/>
              <a:gd name="T21" fmla="*/ 2308 h 4005"/>
              <a:gd name="T22" fmla="*/ 61 w 2091"/>
              <a:gd name="T23" fmla="*/ 3143 h 4005"/>
              <a:gd name="T24" fmla="*/ 63 w 2091"/>
              <a:gd name="T25" fmla="*/ 2947 h 4005"/>
              <a:gd name="T26" fmla="*/ 103 w 2091"/>
              <a:gd name="T27" fmla="*/ 2707 h 4005"/>
              <a:gd name="T28" fmla="*/ 365 w 2091"/>
              <a:gd name="T29" fmla="*/ 2517 h 4005"/>
              <a:gd name="T30" fmla="*/ 583 w 2091"/>
              <a:gd name="T31" fmla="*/ 2317 h 4005"/>
              <a:gd name="T32" fmla="*/ 791 w 2091"/>
              <a:gd name="T33" fmla="*/ 2141 h 4005"/>
              <a:gd name="T34" fmla="*/ 975 w 2091"/>
              <a:gd name="T35" fmla="*/ 2056 h 4005"/>
              <a:gd name="T36" fmla="*/ 898 w 2091"/>
              <a:gd name="T37" fmla="*/ 1826 h 4005"/>
              <a:gd name="T38" fmla="*/ 664 w 2091"/>
              <a:gd name="T39" fmla="*/ 1582 h 4005"/>
              <a:gd name="T40" fmla="*/ 461 w 2091"/>
              <a:gd name="T41" fmla="*/ 1259 h 4005"/>
              <a:gd name="T42" fmla="*/ 468 w 2091"/>
              <a:gd name="T43" fmla="*/ 1064 h 4005"/>
              <a:gd name="T44" fmla="*/ 599 w 2091"/>
              <a:gd name="T45" fmla="*/ 885 h 4005"/>
              <a:gd name="T46" fmla="*/ 553 w 2091"/>
              <a:gd name="T47" fmla="*/ 647 h 4005"/>
              <a:gd name="T48" fmla="*/ 704 w 2091"/>
              <a:gd name="T49" fmla="*/ 472 h 4005"/>
              <a:gd name="T50" fmla="*/ 827 w 2091"/>
              <a:gd name="T51" fmla="*/ 328 h 4005"/>
              <a:gd name="T52" fmla="*/ 966 w 2091"/>
              <a:gd name="T53" fmla="*/ 63 h 4005"/>
              <a:gd name="T54" fmla="*/ 1369 w 2091"/>
              <a:gd name="T55" fmla="*/ 167 h 4005"/>
              <a:gd name="T56" fmla="*/ 2074 w 2091"/>
              <a:gd name="T57" fmla="*/ 674 h 4005"/>
              <a:gd name="T58" fmla="*/ 1905 w 2091"/>
              <a:gd name="T59" fmla="*/ 1102 h 4005"/>
              <a:gd name="T60" fmla="*/ 1834 w 2091"/>
              <a:gd name="T61" fmla="*/ 1071 h 4005"/>
              <a:gd name="T62" fmla="*/ 1647 w 2091"/>
              <a:gd name="T63" fmla="*/ 1365 h 4005"/>
              <a:gd name="T64" fmla="*/ 1682 w 2091"/>
              <a:gd name="T65" fmla="*/ 1507 h 4005"/>
              <a:gd name="T66" fmla="*/ 1970 w 2091"/>
              <a:gd name="T67" fmla="*/ 1613 h 4005"/>
              <a:gd name="T68" fmla="*/ 1976 w 2091"/>
              <a:gd name="T69" fmla="*/ 1668 h 4005"/>
              <a:gd name="T70" fmla="*/ 2001 w 2091"/>
              <a:gd name="T71" fmla="*/ 1640 h 4005"/>
              <a:gd name="T72" fmla="*/ 1993 w 2091"/>
              <a:gd name="T73" fmla="*/ 1782 h 4005"/>
              <a:gd name="T74" fmla="*/ 1855 w 2091"/>
              <a:gd name="T75" fmla="*/ 2072 h 4005"/>
              <a:gd name="T76" fmla="*/ 1876 w 2091"/>
              <a:gd name="T77" fmla="*/ 2373 h 4005"/>
              <a:gd name="T78" fmla="*/ 1859 w 2091"/>
              <a:gd name="T79" fmla="*/ 2467 h 4005"/>
              <a:gd name="T80" fmla="*/ 1907 w 2091"/>
              <a:gd name="T81" fmla="*/ 2158 h 4005"/>
              <a:gd name="T82" fmla="*/ 1830 w 2091"/>
              <a:gd name="T83" fmla="*/ 2214 h 4005"/>
              <a:gd name="T84" fmla="*/ 1803 w 2091"/>
              <a:gd name="T85" fmla="*/ 2348 h 4005"/>
              <a:gd name="T86" fmla="*/ 1799 w 2091"/>
              <a:gd name="T87" fmla="*/ 2473 h 4005"/>
              <a:gd name="T88" fmla="*/ 1753 w 2091"/>
              <a:gd name="T89" fmla="*/ 2713 h 4005"/>
              <a:gd name="T90" fmla="*/ 1670 w 2091"/>
              <a:gd name="T91" fmla="*/ 2834 h 4005"/>
              <a:gd name="T92" fmla="*/ 1557 w 2091"/>
              <a:gd name="T93" fmla="*/ 2987 h 4005"/>
              <a:gd name="T94" fmla="*/ 1471 w 2091"/>
              <a:gd name="T95" fmla="*/ 3012 h 4005"/>
              <a:gd name="T96" fmla="*/ 1467 w 2091"/>
              <a:gd name="T97" fmla="*/ 3133 h 4005"/>
              <a:gd name="T98" fmla="*/ 1382 w 2091"/>
              <a:gd name="T99" fmla="*/ 3191 h 4005"/>
              <a:gd name="T100" fmla="*/ 1340 w 2091"/>
              <a:gd name="T101" fmla="*/ 3360 h 4005"/>
              <a:gd name="T102" fmla="*/ 1305 w 2091"/>
              <a:gd name="T103" fmla="*/ 3283 h 4005"/>
              <a:gd name="T104" fmla="*/ 1217 w 2091"/>
              <a:gd name="T105" fmla="*/ 3387 h 4005"/>
              <a:gd name="T106" fmla="*/ 1140 w 2091"/>
              <a:gd name="T107" fmla="*/ 3396 h 4005"/>
              <a:gd name="T108" fmla="*/ 1250 w 2091"/>
              <a:gd name="T109" fmla="*/ 3442 h 4005"/>
              <a:gd name="T110" fmla="*/ 1073 w 2091"/>
              <a:gd name="T111" fmla="*/ 3688 h 4005"/>
              <a:gd name="T112" fmla="*/ 994 w 2091"/>
              <a:gd name="T113" fmla="*/ 3840 h 4005"/>
              <a:gd name="T114" fmla="*/ 904 w 2091"/>
              <a:gd name="T115" fmla="*/ 3861 h 4005"/>
              <a:gd name="T116" fmla="*/ 887 w 2091"/>
              <a:gd name="T117" fmla="*/ 3974 h 4005"/>
              <a:gd name="T118" fmla="*/ 752 w 2091"/>
              <a:gd name="T119" fmla="*/ 3949 h 4005"/>
              <a:gd name="T120" fmla="*/ 745 w 2091"/>
              <a:gd name="T121" fmla="*/ 3579 h 4005"/>
              <a:gd name="T122" fmla="*/ 526 w 2091"/>
              <a:gd name="T123" fmla="*/ 3590 h 4005"/>
              <a:gd name="T124" fmla="*/ 345 w 2091"/>
              <a:gd name="T125" fmla="*/ 3414 h 40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1" h="4005">
                <a:moveTo>
                  <a:pt x="1233" y="3427"/>
                </a:moveTo>
                <a:lnTo>
                  <a:pt x="1233" y="3425"/>
                </a:lnTo>
                <a:lnTo>
                  <a:pt x="1231" y="3425"/>
                </a:lnTo>
                <a:lnTo>
                  <a:pt x="1229" y="3425"/>
                </a:lnTo>
                <a:lnTo>
                  <a:pt x="1227" y="3423"/>
                </a:lnTo>
                <a:lnTo>
                  <a:pt x="1223" y="3421"/>
                </a:lnTo>
                <a:lnTo>
                  <a:pt x="1227" y="3421"/>
                </a:lnTo>
                <a:lnTo>
                  <a:pt x="1231" y="3419"/>
                </a:lnTo>
                <a:lnTo>
                  <a:pt x="1234" y="3419"/>
                </a:lnTo>
                <a:lnTo>
                  <a:pt x="1236" y="3423"/>
                </a:lnTo>
                <a:lnTo>
                  <a:pt x="1234" y="3427"/>
                </a:lnTo>
                <a:lnTo>
                  <a:pt x="1233" y="3427"/>
                </a:lnTo>
                <a:close/>
                <a:moveTo>
                  <a:pt x="1196" y="3400"/>
                </a:moveTo>
                <a:lnTo>
                  <a:pt x="1196" y="3402"/>
                </a:lnTo>
                <a:lnTo>
                  <a:pt x="1192" y="3408"/>
                </a:lnTo>
                <a:lnTo>
                  <a:pt x="1188" y="3408"/>
                </a:lnTo>
                <a:lnTo>
                  <a:pt x="1185" y="3408"/>
                </a:lnTo>
                <a:lnTo>
                  <a:pt x="1185" y="3406"/>
                </a:lnTo>
                <a:lnTo>
                  <a:pt x="1183" y="3404"/>
                </a:lnTo>
                <a:lnTo>
                  <a:pt x="1181" y="3404"/>
                </a:lnTo>
                <a:lnTo>
                  <a:pt x="1183" y="3400"/>
                </a:lnTo>
                <a:lnTo>
                  <a:pt x="1185" y="3400"/>
                </a:lnTo>
                <a:lnTo>
                  <a:pt x="1186" y="3400"/>
                </a:lnTo>
                <a:lnTo>
                  <a:pt x="1188" y="3400"/>
                </a:lnTo>
                <a:lnTo>
                  <a:pt x="1190" y="3400"/>
                </a:lnTo>
                <a:lnTo>
                  <a:pt x="1192" y="3400"/>
                </a:lnTo>
                <a:lnTo>
                  <a:pt x="1196" y="3400"/>
                </a:lnTo>
                <a:close/>
                <a:moveTo>
                  <a:pt x="1240" y="3410"/>
                </a:moveTo>
                <a:lnTo>
                  <a:pt x="1231" y="3412"/>
                </a:lnTo>
                <a:lnTo>
                  <a:pt x="1227" y="3412"/>
                </a:lnTo>
                <a:lnTo>
                  <a:pt x="1223" y="3412"/>
                </a:lnTo>
                <a:lnTo>
                  <a:pt x="1221" y="3412"/>
                </a:lnTo>
                <a:lnTo>
                  <a:pt x="1217" y="3412"/>
                </a:lnTo>
                <a:lnTo>
                  <a:pt x="1217" y="3410"/>
                </a:lnTo>
                <a:lnTo>
                  <a:pt x="1219" y="3406"/>
                </a:lnTo>
                <a:lnTo>
                  <a:pt x="1219" y="3404"/>
                </a:lnTo>
                <a:lnTo>
                  <a:pt x="1219" y="3400"/>
                </a:lnTo>
                <a:lnTo>
                  <a:pt x="1221" y="3400"/>
                </a:lnTo>
                <a:lnTo>
                  <a:pt x="1227" y="3400"/>
                </a:lnTo>
                <a:lnTo>
                  <a:pt x="1229" y="3398"/>
                </a:lnTo>
                <a:lnTo>
                  <a:pt x="1231" y="3398"/>
                </a:lnTo>
                <a:lnTo>
                  <a:pt x="1233" y="3398"/>
                </a:lnTo>
                <a:lnTo>
                  <a:pt x="1238" y="3402"/>
                </a:lnTo>
                <a:lnTo>
                  <a:pt x="1240" y="3410"/>
                </a:lnTo>
                <a:close/>
                <a:moveTo>
                  <a:pt x="1229" y="3391"/>
                </a:moveTo>
                <a:lnTo>
                  <a:pt x="1231" y="3394"/>
                </a:lnTo>
                <a:lnTo>
                  <a:pt x="1227" y="3394"/>
                </a:lnTo>
                <a:lnTo>
                  <a:pt x="1225" y="3398"/>
                </a:lnTo>
                <a:lnTo>
                  <a:pt x="1223" y="3398"/>
                </a:lnTo>
                <a:lnTo>
                  <a:pt x="1221" y="3398"/>
                </a:lnTo>
                <a:lnTo>
                  <a:pt x="1219" y="3396"/>
                </a:lnTo>
                <a:lnTo>
                  <a:pt x="1219" y="3394"/>
                </a:lnTo>
                <a:lnTo>
                  <a:pt x="1221" y="3392"/>
                </a:lnTo>
                <a:lnTo>
                  <a:pt x="1221" y="3391"/>
                </a:lnTo>
                <a:lnTo>
                  <a:pt x="1225" y="3391"/>
                </a:lnTo>
                <a:lnTo>
                  <a:pt x="1229" y="3391"/>
                </a:lnTo>
                <a:close/>
                <a:moveTo>
                  <a:pt x="1319" y="3339"/>
                </a:moveTo>
                <a:lnTo>
                  <a:pt x="1319" y="3343"/>
                </a:lnTo>
                <a:lnTo>
                  <a:pt x="1317" y="3344"/>
                </a:lnTo>
                <a:lnTo>
                  <a:pt x="1313" y="3348"/>
                </a:lnTo>
                <a:lnTo>
                  <a:pt x="1313" y="3352"/>
                </a:lnTo>
                <a:lnTo>
                  <a:pt x="1313" y="3354"/>
                </a:lnTo>
                <a:lnTo>
                  <a:pt x="1311" y="3356"/>
                </a:lnTo>
                <a:lnTo>
                  <a:pt x="1311" y="3358"/>
                </a:lnTo>
                <a:lnTo>
                  <a:pt x="1309" y="3358"/>
                </a:lnTo>
                <a:lnTo>
                  <a:pt x="1305" y="3360"/>
                </a:lnTo>
                <a:lnTo>
                  <a:pt x="1304" y="3362"/>
                </a:lnTo>
                <a:lnTo>
                  <a:pt x="1302" y="3364"/>
                </a:lnTo>
                <a:lnTo>
                  <a:pt x="1300" y="3364"/>
                </a:lnTo>
                <a:lnTo>
                  <a:pt x="1298" y="3362"/>
                </a:lnTo>
                <a:lnTo>
                  <a:pt x="1296" y="3358"/>
                </a:lnTo>
                <a:lnTo>
                  <a:pt x="1292" y="3354"/>
                </a:lnTo>
                <a:lnTo>
                  <a:pt x="1292" y="3352"/>
                </a:lnTo>
                <a:lnTo>
                  <a:pt x="1292" y="3348"/>
                </a:lnTo>
                <a:lnTo>
                  <a:pt x="1292" y="3346"/>
                </a:lnTo>
                <a:lnTo>
                  <a:pt x="1294" y="3343"/>
                </a:lnTo>
                <a:lnTo>
                  <a:pt x="1296" y="3339"/>
                </a:lnTo>
                <a:lnTo>
                  <a:pt x="1298" y="3339"/>
                </a:lnTo>
                <a:lnTo>
                  <a:pt x="1304" y="3339"/>
                </a:lnTo>
                <a:lnTo>
                  <a:pt x="1305" y="3339"/>
                </a:lnTo>
                <a:lnTo>
                  <a:pt x="1305" y="3341"/>
                </a:lnTo>
                <a:lnTo>
                  <a:pt x="1309" y="3337"/>
                </a:lnTo>
                <a:lnTo>
                  <a:pt x="1315" y="3335"/>
                </a:lnTo>
                <a:lnTo>
                  <a:pt x="1317" y="3335"/>
                </a:lnTo>
                <a:lnTo>
                  <a:pt x="1319" y="3339"/>
                </a:lnTo>
                <a:close/>
                <a:moveTo>
                  <a:pt x="244" y="3329"/>
                </a:moveTo>
                <a:lnTo>
                  <a:pt x="247" y="3331"/>
                </a:lnTo>
                <a:lnTo>
                  <a:pt x="249" y="3333"/>
                </a:lnTo>
                <a:lnTo>
                  <a:pt x="253" y="3333"/>
                </a:lnTo>
                <a:lnTo>
                  <a:pt x="253" y="3337"/>
                </a:lnTo>
                <a:lnTo>
                  <a:pt x="251" y="3339"/>
                </a:lnTo>
                <a:lnTo>
                  <a:pt x="249" y="3337"/>
                </a:lnTo>
                <a:lnTo>
                  <a:pt x="245" y="3335"/>
                </a:lnTo>
                <a:lnTo>
                  <a:pt x="245" y="3331"/>
                </a:lnTo>
                <a:lnTo>
                  <a:pt x="244" y="3329"/>
                </a:lnTo>
                <a:close/>
                <a:moveTo>
                  <a:pt x="1315" y="3323"/>
                </a:moveTo>
                <a:lnTo>
                  <a:pt x="1315" y="3318"/>
                </a:lnTo>
                <a:lnTo>
                  <a:pt x="1317" y="3312"/>
                </a:lnTo>
                <a:lnTo>
                  <a:pt x="1319" y="3310"/>
                </a:lnTo>
                <a:lnTo>
                  <a:pt x="1321" y="3310"/>
                </a:lnTo>
                <a:lnTo>
                  <a:pt x="1321" y="3312"/>
                </a:lnTo>
                <a:lnTo>
                  <a:pt x="1323" y="3314"/>
                </a:lnTo>
                <a:lnTo>
                  <a:pt x="1323" y="3316"/>
                </a:lnTo>
                <a:lnTo>
                  <a:pt x="1323" y="3319"/>
                </a:lnTo>
                <a:lnTo>
                  <a:pt x="1319" y="3321"/>
                </a:lnTo>
                <a:lnTo>
                  <a:pt x="1315" y="3323"/>
                </a:lnTo>
                <a:close/>
                <a:moveTo>
                  <a:pt x="1396" y="3241"/>
                </a:moveTo>
                <a:lnTo>
                  <a:pt x="1392" y="3243"/>
                </a:lnTo>
                <a:lnTo>
                  <a:pt x="1390" y="3243"/>
                </a:lnTo>
                <a:lnTo>
                  <a:pt x="1390" y="3241"/>
                </a:lnTo>
                <a:lnTo>
                  <a:pt x="1388" y="3241"/>
                </a:lnTo>
                <a:lnTo>
                  <a:pt x="1384" y="3239"/>
                </a:lnTo>
                <a:lnTo>
                  <a:pt x="1386" y="3237"/>
                </a:lnTo>
                <a:lnTo>
                  <a:pt x="1388" y="3237"/>
                </a:lnTo>
                <a:lnTo>
                  <a:pt x="1392" y="3239"/>
                </a:lnTo>
                <a:lnTo>
                  <a:pt x="1394" y="3241"/>
                </a:lnTo>
                <a:lnTo>
                  <a:pt x="1396" y="3241"/>
                </a:lnTo>
                <a:close/>
                <a:moveTo>
                  <a:pt x="1451" y="3237"/>
                </a:moveTo>
                <a:lnTo>
                  <a:pt x="1448" y="3233"/>
                </a:lnTo>
                <a:lnTo>
                  <a:pt x="1444" y="3233"/>
                </a:lnTo>
                <a:lnTo>
                  <a:pt x="1442" y="3229"/>
                </a:lnTo>
                <a:lnTo>
                  <a:pt x="1444" y="3229"/>
                </a:lnTo>
                <a:lnTo>
                  <a:pt x="1448" y="3229"/>
                </a:lnTo>
                <a:lnTo>
                  <a:pt x="1450" y="3229"/>
                </a:lnTo>
                <a:lnTo>
                  <a:pt x="1453" y="3227"/>
                </a:lnTo>
                <a:lnTo>
                  <a:pt x="1451" y="3233"/>
                </a:lnTo>
                <a:lnTo>
                  <a:pt x="1451" y="3237"/>
                </a:lnTo>
                <a:close/>
                <a:moveTo>
                  <a:pt x="1457" y="3218"/>
                </a:moveTo>
                <a:lnTo>
                  <a:pt x="1453" y="3220"/>
                </a:lnTo>
                <a:lnTo>
                  <a:pt x="1453" y="3218"/>
                </a:lnTo>
                <a:lnTo>
                  <a:pt x="1451" y="3216"/>
                </a:lnTo>
                <a:lnTo>
                  <a:pt x="1450" y="3214"/>
                </a:lnTo>
                <a:lnTo>
                  <a:pt x="1451" y="3212"/>
                </a:lnTo>
                <a:lnTo>
                  <a:pt x="1453" y="3212"/>
                </a:lnTo>
                <a:lnTo>
                  <a:pt x="1455" y="3210"/>
                </a:lnTo>
                <a:lnTo>
                  <a:pt x="1459" y="3212"/>
                </a:lnTo>
                <a:lnTo>
                  <a:pt x="1459" y="3214"/>
                </a:lnTo>
                <a:lnTo>
                  <a:pt x="1457" y="3218"/>
                </a:lnTo>
                <a:close/>
                <a:moveTo>
                  <a:pt x="1423" y="3214"/>
                </a:moveTo>
                <a:lnTo>
                  <a:pt x="1419" y="3218"/>
                </a:lnTo>
                <a:lnTo>
                  <a:pt x="1417" y="3212"/>
                </a:lnTo>
                <a:lnTo>
                  <a:pt x="1415" y="3208"/>
                </a:lnTo>
                <a:lnTo>
                  <a:pt x="1417" y="3206"/>
                </a:lnTo>
                <a:lnTo>
                  <a:pt x="1417" y="3202"/>
                </a:lnTo>
                <a:lnTo>
                  <a:pt x="1419" y="3200"/>
                </a:lnTo>
                <a:lnTo>
                  <a:pt x="1423" y="3202"/>
                </a:lnTo>
                <a:lnTo>
                  <a:pt x="1421" y="3206"/>
                </a:lnTo>
                <a:lnTo>
                  <a:pt x="1425" y="3206"/>
                </a:lnTo>
                <a:lnTo>
                  <a:pt x="1425" y="3208"/>
                </a:lnTo>
                <a:lnTo>
                  <a:pt x="1425" y="3212"/>
                </a:lnTo>
                <a:lnTo>
                  <a:pt x="1423" y="3214"/>
                </a:lnTo>
                <a:close/>
                <a:moveTo>
                  <a:pt x="1403" y="3210"/>
                </a:moveTo>
                <a:lnTo>
                  <a:pt x="1403" y="3212"/>
                </a:lnTo>
                <a:lnTo>
                  <a:pt x="1407" y="3212"/>
                </a:lnTo>
                <a:lnTo>
                  <a:pt x="1409" y="3214"/>
                </a:lnTo>
                <a:lnTo>
                  <a:pt x="1413" y="3216"/>
                </a:lnTo>
                <a:lnTo>
                  <a:pt x="1413" y="3218"/>
                </a:lnTo>
                <a:lnTo>
                  <a:pt x="1413" y="3220"/>
                </a:lnTo>
                <a:lnTo>
                  <a:pt x="1409" y="3223"/>
                </a:lnTo>
                <a:lnTo>
                  <a:pt x="1413" y="3223"/>
                </a:lnTo>
                <a:lnTo>
                  <a:pt x="1415" y="3227"/>
                </a:lnTo>
                <a:lnTo>
                  <a:pt x="1419" y="3231"/>
                </a:lnTo>
                <a:lnTo>
                  <a:pt x="1417" y="3235"/>
                </a:lnTo>
                <a:lnTo>
                  <a:pt x="1419" y="3239"/>
                </a:lnTo>
                <a:lnTo>
                  <a:pt x="1415" y="3237"/>
                </a:lnTo>
                <a:lnTo>
                  <a:pt x="1413" y="3237"/>
                </a:lnTo>
                <a:lnTo>
                  <a:pt x="1409" y="3237"/>
                </a:lnTo>
                <a:lnTo>
                  <a:pt x="1407" y="3237"/>
                </a:lnTo>
                <a:lnTo>
                  <a:pt x="1405" y="3233"/>
                </a:lnTo>
                <a:lnTo>
                  <a:pt x="1402" y="3233"/>
                </a:lnTo>
                <a:lnTo>
                  <a:pt x="1400" y="3231"/>
                </a:lnTo>
                <a:lnTo>
                  <a:pt x="1396" y="3229"/>
                </a:lnTo>
                <a:lnTo>
                  <a:pt x="1394" y="3231"/>
                </a:lnTo>
                <a:lnTo>
                  <a:pt x="1390" y="3229"/>
                </a:lnTo>
                <a:lnTo>
                  <a:pt x="1392" y="3227"/>
                </a:lnTo>
                <a:lnTo>
                  <a:pt x="1390" y="3225"/>
                </a:lnTo>
                <a:lnTo>
                  <a:pt x="1386" y="3220"/>
                </a:lnTo>
                <a:lnTo>
                  <a:pt x="1388" y="3220"/>
                </a:lnTo>
                <a:lnTo>
                  <a:pt x="1392" y="3222"/>
                </a:lnTo>
                <a:lnTo>
                  <a:pt x="1396" y="3216"/>
                </a:lnTo>
                <a:lnTo>
                  <a:pt x="1402" y="3214"/>
                </a:lnTo>
                <a:lnTo>
                  <a:pt x="1400" y="3214"/>
                </a:lnTo>
                <a:lnTo>
                  <a:pt x="1398" y="3212"/>
                </a:lnTo>
                <a:lnTo>
                  <a:pt x="1394" y="3212"/>
                </a:lnTo>
                <a:lnTo>
                  <a:pt x="1392" y="3208"/>
                </a:lnTo>
                <a:lnTo>
                  <a:pt x="1390" y="3204"/>
                </a:lnTo>
                <a:lnTo>
                  <a:pt x="1392" y="3204"/>
                </a:lnTo>
                <a:lnTo>
                  <a:pt x="1396" y="3202"/>
                </a:lnTo>
                <a:lnTo>
                  <a:pt x="1400" y="3202"/>
                </a:lnTo>
                <a:lnTo>
                  <a:pt x="1403" y="3199"/>
                </a:lnTo>
                <a:lnTo>
                  <a:pt x="1405" y="3199"/>
                </a:lnTo>
                <a:lnTo>
                  <a:pt x="1407" y="3199"/>
                </a:lnTo>
                <a:lnTo>
                  <a:pt x="1409" y="3200"/>
                </a:lnTo>
                <a:lnTo>
                  <a:pt x="1411" y="3206"/>
                </a:lnTo>
                <a:lnTo>
                  <a:pt x="1409" y="3206"/>
                </a:lnTo>
                <a:lnTo>
                  <a:pt x="1403" y="3208"/>
                </a:lnTo>
                <a:lnTo>
                  <a:pt x="1403" y="3210"/>
                </a:lnTo>
                <a:close/>
                <a:moveTo>
                  <a:pt x="1446" y="3208"/>
                </a:moveTo>
                <a:lnTo>
                  <a:pt x="1448" y="3210"/>
                </a:lnTo>
                <a:lnTo>
                  <a:pt x="1446" y="3214"/>
                </a:lnTo>
                <a:lnTo>
                  <a:pt x="1444" y="3216"/>
                </a:lnTo>
                <a:lnTo>
                  <a:pt x="1442" y="3220"/>
                </a:lnTo>
                <a:lnTo>
                  <a:pt x="1440" y="3222"/>
                </a:lnTo>
                <a:lnTo>
                  <a:pt x="1438" y="3222"/>
                </a:lnTo>
                <a:lnTo>
                  <a:pt x="1434" y="3220"/>
                </a:lnTo>
                <a:lnTo>
                  <a:pt x="1432" y="3225"/>
                </a:lnTo>
                <a:lnTo>
                  <a:pt x="1428" y="3227"/>
                </a:lnTo>
                <a:lnTo>
                  <a:pt x="1425" y="3227"/>
                </a:lnTo>
                <a:lnTo>
                  <a:pt x="1425" y="3225"/>
                </a:lnTo>
                <a:lnTo>
                  <a:pt x="1423" y="3223"/>
                </a:lnTo>
                <a:lnTo>
                  <a:pt x="1425" y="3220"/>
                </a:lnTo>
                <a:lnTo>
                  <a:pt x="1428" y="3218"/>
                </a:lnTo>
                <a:lnTo>
                  <a:pt x="1428" y="3216"/>
                </a:lnTo>
                <a:lnTo>
                  <a:pt x="1430" y="3216"/>
                </a:lnTo>
                <a:lnTo>
                  <a:pt x="1430" y="3214"/>
                </a:lnTo>
                <a:lnTo>
                  <a:pt x="1428" y="3212"/>
                </a:lnTo>
                <a:lnTo>
                  <a:pt x="1432" y="3210"/>
                </a:lnTo>
                <a:lnTo>
                  <a:pt x="1436" y="3210"/>
                </a:lnTo>
                <a:lnTo>
                  <a:pt x="1436" y="3204"/>
                </a:lnTo>
                <a:lnTo>
                  <a:pt x="1434" y="3202"/>
                </a:lnTo>
                <a:lnTo>
                  <a:pt x="1436" y="3199"/>
                </a:lnTo>
                <a:lnTo>
                  <a:pt x="1438" y="3197"/>
                </a:lnTo>
                <a:lnTo>
                  <a:pt x="1440" y="3199"/>
                </a:lnTo>
                <a:lnTo>
                  <a:pt x="1442" y="3204"/>
                </a:lnTo>
                <a:lnTo>
                  <a:pt x="1446" y="3208"/>
                </a:lnTo>
                <a:close/>
                <a:moveTo>
                  <a:pt x="1403" y="3195"/>
                </a:moveTo>
                <a:lnTo>
                  <a:pt x="1402" y="3197"/>
                </a:lnTo>
                <a:lnTo>
                  <a:pt x="1398" y="3197"/>
                </a:lnTo>
                <a:lnTo>
                  <a:pt x="1396" y="3197"/>
                </a:lnTo>
                <a:lnTo>
                  <a:pt x="1396" y="3193"/>
                </a:lnTo>
                <a:lnTo>
                  <a:pt x="1402" y="3189"/>
                </a:lnTo>
                <a:lnTo>
                  <a:pt x="1403" y="3195"/>
                </a:lnTo>
                <a:close/>
                <a:moveTo>
                  <a:pt x="1417" y="3189"/>
                </a:moveTo>
                <a:lnTo>
                  <a:pt x="1413" y="3193"/>
                </a:lnTo>
                <a:lnTo>
                  <a:pt x="1409" y="3189"/>
                </a:lnTo>
                <a:lnTo>
                  <a:pt x="1411" y="3183"/>
                </a:lnTo>
                <a:lnTo>
                  <a:pt x="1415" y="3185"/>
                </a:lnTo>
                <a:lnTo>
                  <a:pt x="1419" y="3185"/>
                </a:lnTo>
                <a:lnTo>
                  <a:pt x="1417" y="3189"/>
                </a:lnTo>
                <a:close/>
                <a:moveTo>
                  <a:pt x="1451" y="3237"/>
                </a:moveTo>
                <a:lnTo>
                  <a:pt x="1455" y="3237"/>
                </a:lnTo>
                <a:lnTo>
                  <a:pt x="1455" y="3233"/>
                </a:lnTo>
                <a:lnTo>
                  <a:pt x="1457" y="3231"/>
                </a:lnTo>
                <a:lnTo>
                  <a:pt x="1459" y="3231"/>
                </a:lnTo>
                <a:lnTo>
                  <a:pt x="1461" y="3233"/>
                </a:lnTo>
                <a:lnTo>
                  <a:pt x="1463" y="3233"/>
                </a:lnTo>
                <a:lnTo>
                  <a:pt x="1465" y="3231"/>
                </a:lnTo>
                <a:lnTo>
                  <a:pt x="1465" y="3229"/>
                </a:lnTo>
                <a:lnTo>
                  <a:pt x="1467" y="3231"/>
                </a:lnTo>
                <a:lnTo>
                  <a:pt x="1469" y="3231"/>
                </a:lnTo>
                <a:lnTo>
                  <a:pt x="1471" y="3235"/>
                </a:lnTo>
                <a:lnTo>
                  <a:pt x="1473" y="3233"/>
                </a:lnTo>
                <a:lnTo>
                  <a:pt x="1473" y="3231"/>
                </a:lnTo>
                <a:lnTo>
                  <a:pt x="1473" y="3229"/>
                </a:lnTo>
                <a:lnTo>
                  <a:pt x="1471" y="3227"/>
                </a:lnTo>
                <a:lnTo>
                  <a:pt x="1469" y="3225"/>
                </a:lnTo>
                <a:lnTo>
                  <a:pt x="1467" y="3222"/>
                </a:lnTo>
                <a:lnTo>
                  <a:pt x="1465" y="3222"/>
                </a:lnTo>
                <a:lnTo>
                  <a:pt x="1465" y="3220"/>
                </a:lnTo>
                <a:lnTo>
                  <a:pt x="1461" y="3216"/>
                </a:lnTo>
                <a:lnTo>
                  <a:pt x="1461" y="3214"/>
                </a:lnTo>
                <a:lnTo>
                  <a:pt x="1463" y="3212"/>
                </a:lnTo>
                <a:lnTo>
                  <a:pt x="1465" y="3212"/>
                </a:lnTo>
                <a:lnTo>
                  <a:pt x="1469" y="3216"/>
                </a:lnTo>
                <a:lnTo>
                  <a:pt x="1473" y="3218"/>
                </a:lnTo>
                <a:lnTo>
                  <a:pt x="1476" y="3220"/>
                </a:lnTo>
                <a:lnTo>
                  <a:pt x="1480" y="3220"/>
                </a:lnTo>
                <a:lnTo>
                  <a:pt x="1484" y="3222"/>
                </a:lnTo>
                <a:lnTo>
                  <a:pt x="1486" y="3222"/>
                </a:lnTo>
                <a:lnTo>
                  <a:pt x="1488" y="3223"/>
                </a:lnTo>
                <a:lnTo>
                  <a:pt x="1488" y="3225"/>
                </a:lnTo>
                <a:lnTo>
                  <a:pt x="1488" y="3227"/>
                </a:lnTo>
                <a:lnTo>
                  <a:pt x="1488" y="3229"/>
                </a:lnTo>
                <a:lnTo>
                  <a:pt x="1488" y="3231"/>
                </a:lnTo>
                <a:lnTo>
                  <a:pt x="1486" y="3233"/>
                </a:lnTo>
                <a:lnTo>
                  <a:pt x="1484" y="3233"/>
                </a:lnTo>
                <a:lnTo>
                  <a:pt x="1482" y="3233"/>
                </a:lnTo>
                <a:lnTo>
                  <a:pt x="1484" y="3237"/>
                </a:lnTo>
                <a:lnTo>
                  <a:pt x="1490" y="3235"/>
                </a:lnTo>
                <a:lnTo>
                  <a:pt x="1492" y="3233"/>
                </a:lnTo>
                <a:lnTo>
                  <a:pt x="1494" y="3233"/>
                </a:lnTo>
                <a:lnTo>
                  <a:pt x="1496" y="3225"/>
                </a:lnTo>
                <a:lnTo>
                  <a:pt x="1494" y="3220"/>
                </a:lnTo>
                <a:lnTo>
                  <a:pt x="1488" y="3218"/>
                </a:lnTo>
                <a:lnTo>
                  <a:pt x="1484" y="3214"/>
                </a:lnTo>
                <a:lnTo>
                  <a:pt x="1484" y="3208"/>
                </a:lnTo>
                <a:lnTo>
                  <a:pt x="1482" y="3206"/>
                </a:lnTo>
                <a:lnTo>
                  <a:pt x="1480" y="3212"/>
                </a:lnTo>
                <a:lnTo>
                  <a:pt x="1478" y="3212"/>
                </a:lnTo>
                <a:lnTo>
                  <a:pt x="1476" y="3212"/>
                </a:lnTo>
                <a:lnTo>
                  <a:pt x="1473" y="3210"/>
                </a:lnTo>
                <a:lnTo>
                  <a:pt x="1473" y="3204"/>
                </a:lnTo>
                <a:lnTo>
                  <a:pt x="1476" y="3200"/>
                </a:lnTo>
                <a:lnTo>
                  <a:pt x="1476" y="3195"/>
                </a:lnTo>
                <a:lnTo>
                  <a:pt x="1478" y="3191"/>
                </a:lnTo>
                <a:lnTo>
                  <a:pt x="1474" y="3189"/>
                </a:lnTo>
                <a:lnTo>
                  <a:pt x="1471" y="3187"/>
                </a:lnTo>
                <a:lnTo>
                  <a:pt x="1474" y="3185"/>
                </a:lnTo>
                <a:lnTo>
                  <a:pt x="1478" y="3183"/>
                </a:lnTo>
                <a:lnTo>
                  <a:pt x="1482" y="3183"/>
                </a:lnTo>
                <a:lnTo>
                  <a:pt x="1484" y="3185"/>
                </a:lnTo>
                <a:lnTo>
                  <a:pt x="1486" y="3189"/>
                </a:lnTo>
                <a:lnTo>
                  <a:pt x="1492" y="3193"/>
                </a:lnTo>
                <a:lnTo>
                  <a:pt x="1496" y="3197"/>
                </a:lnTo>
                <a:lnTo>
                  <a:pt x="1498" y="3200"/>
                </a:lnTo>
                <a:lnTo>
                  <a:pt x="1496" y="3202"/>
                </a:lnTo>
                <a:lnTo>
                  <a:pt x="1492" y="3200"/>
                </a:lnTo>
                <a:lnTo>
                  <a:pt x="1490" y="3200"/>
                </a:lnTo>
                <a:lnTo>
                  <a:pt x="1488" y="3202"/>
                </a:lnTo>
                <a:lnTo>
                  <a:pt x="1488" y="3206"/>
                </a:lnTo>
                <a:lnTo>
                  <a:pt x="1492" y="3208"/>
                </a:lnTo>
                <a:lnTo>
                  <a:pt x="1494" y="3206"/>
                </a:lnTo>
                <a:lnTo>
                  <a:pt x="1498" y="3204"/>
                </a:lnTo>
                <a:lnTo>
                  <a:pt x="1501" y="3202"/>
                </a:lnTo>
                <a:lnTo>
                  <a:pt x="1503" y="3200"/>
                </a:lnTo>
                <a:lnTo>
                  <a:pt x="1507" y="3200"/>
                </a:lnTo>
                <a:lnTo>
                  <a:pt x="1509" y="3204"/>
                </a:lnTo>
                <a:lnTo>
                  <a:pt x="1511" y="3206"/>
                </a:lnTo>
                <a:lnTo>
                  <a:pt x="1513" y="3210"/>
                </a:lnTo>
                <a:lnTo>
                  <a:pt x="1517" y="3214"/>
                </a:lnTo>
                <a:lnTo>
                  <a:pt x="1519" y="3212"/>
                </a:lnTo>
                <a:lnTo>
                  <a:pt x="1521" y="3206"/>
                </a:lnTo>
                <a:lnTo>
                  <a:pt x="1519" y="3206"/>
                </a:lnTo>
                <a:lnTo>
                  <a:pt x="1515" y="3202"/>
                </a:lnTo>
                <a:lnTo>
                  <a:pt x="1515" y="3200"/>
                </a:lnTo>
                <a:lnTo>
                  <a:pt x="1517" y="3197"/>
                </a:lnTo>
                <a:lnTo>
                  <a:pt x="1513" y="3195"/>
                </a:lnTo>
                <a:lnTo>
                  <a:pt x="1509" y="3195"/>
                </a:lnTo>
                <a:lnTo>
                  <a:pt x="1509" y="3189"/>
                </a:lnTo>
                <a:lnTo>
                  <a:pt x="1507" y="3185"/>
                </a:lnTo>
                <a:lnTo>
                  <a:pt x="1509" y="3183"/>
                </a:lnTo>
                <a:lnTo>
                  <a:pt x="1511" y="3183"/>
                </a:lnTo>
                <a:lnTo>
                  <a:pt x="1513" y="3183"/>
                </a:lnTo>
                <a:lnTo>
                  <a:pt x="1519" y="3183"/>
                </a:lnTo>
                <a:lnTo>
                  <a:pt x="1521" y="3185"/>
                </a:lnTo>
                <a:lnTo>
                  <a:pt x="1519" y="3179"/>
                </a:lnTo>
                <a:lnTo>
                  <a:pt x="1521" y="3177"/>
                </a:lnTo>
                <a:lnTo>
                  <a:pt x="1524" y="3175"/>
                </a:lnTo>
                <a:lnTo>
                  <a:pt x="1526" y="3175"/>
                </a:lnTo>
                <a:lnTo>
                  <a:pt x="1528" y="3175"/>
                </a:lnTo>
                <a:lnTo>
                  <a:pt x="1532" y="3174"/>
                </a:lnTo>
                <a:lnTo>
                  <a:pt x="1534" y="3174"/>
                </a:lnTo>
                <a:lnTo>
                  <a:pt x="1536" y="3174"/>
                </a:lnTo>
                <a:lnTo>
                  <a:pt x="1538" y="3174"/>
                </a:lnTo>
                <a:lnTo>
                  <a:pt x="1540" y="3172"/>
                </a:lnTo>
                <a:lnTo>
                  <a:pt x="1542" y="3172"/>
                </a:lnTo>
                <a:lnTo>
                  <a:pt x="1553" y="3175"/>
                </a:lnTo>
                <a:lnTo>
                  <a:pt x="1549" y="3177"/>
                </a:lnTo>
                <a:lnTo>
                  <a:pt x="1546" y="3183"/>
                </a:lnTo>
                <a:lnTo>
                  <a:pt x="1544" y="3187"/>
                </a:lnTo>
                <a:lnTo>
                  <a:pt x="1542" y="3189"/>
                </a:lnTo>
                <a:lnTo>
                  <a:pt x="1538" y="3195"/>
                </a:lnTo>
                <a:lnTo>
                  <a:pt x="1536" y="3197"/>
                </a:lnTo>
                <a:lnTo>
                  <a:pt x="1534" y="3200"/>
                </a:lnTo>
                <a:lnTo>
                  <a:pt x="1530" y="3206"/>
                </a:lnTo>
                <a:lnTo>
                  <a:pt x="1526" y="3210"/>
                </a:lnTo>
                <a:lnTo>
                  <a:pt x="1524" y="3214"/>
                </a:lnTo>
                <a:lnTo>
                  <a:pt x="1521" y="3218"/>
                </a:lnTo>
                <a:lnTo>
                  <a:pt x="1517" y="3222"/>
                </a:lnTo>
                <a:lnTo>
                  <a:pt x="1515" y="3223"/>
                </a:lnTo>
                <a:lnTo>
                  <a:pt x="1513" y="3227"/>
                </a:lnTo>
                <a:lnTo>
                  <a:pt x="1509" y="3231"/>
                </a:lnTo>
                <a:lnTo>
                  <a:pt x="1505" y="3237"/>
                </a:lnTo>
                <a:lnTo>
                  <a:pt x="1503" y="3239"/>
                </a:lnTo>
                <a:lnTo>
                  <a:pt x="1499" y="3241"/>
                </a:lnTo>
                <a:lnTo>
                  <a:pt x="1498" y="3243"/>
                </a:lnTo>
                <a:lnTo>
                  <a:pt x="1494" y="3247"/>
                </a:lnTo>
                <a:lnTo>
                  <a:pt x="1490" y="3250"/>
                </a:lnTo>
                <a:lnTo>
                  <a:pt x="1486" y="3254"/>
                </a:lnTo>
                <a:lnTo>
                  <a:pt x="1482" y="3256"/>
                </a:lnTo>
                <a:lnTo>
                  <a:pt x="1480" y="3258"/>
                </a:lnTo>
                <a:lnTo>
                  <a:pt x="1478" y="3260"/>
                </a:lnTo>
                <a:lnTo>
                  <a:pt x="1474" y="3264"/>
                </a:lnTo>
                <a:lnTo>
                  <a:pt x="1473" y="3268"/>
                </a:lnTo>
                <a:lnTo>
                  <a:pt x="1469" y="3271"/>
                </a:lnTo>
                <a:lnTo>
                  <a:pt x="1465" y="3273"/>
                </a:lnTo>
                <a:lnTo>
                  <a:pt x="1463" y="3275"/>
                </a:lnTo>
                <a:lnTo>
                  <a:pt x="1461" y="3277"/>
                </a:lnTo>
                <a:lnTo>
                  <a:pt x="1457" y="3281"/>
                </a:lnTo>
                <a:lnTo>
                  <a:pt x="1455" y="3279"/>
                </a:lnTo>
                <a:lnTo>
                  <a:pt x="1451" y="3275"/>
                </a:lnTo>
                <a:lnTo>
                  <a:pt x="1450" y="3275"/>
                </a:lnTo>
                <a:lnTo>
                  <a:pt x="1446" y="3273"/>
                </a:lnTo>
                <a:lnTo>
                  <a:pt x="1446" y="3270"/>
                </a:lnTo>
                <a:lnTo>
                  <a:pt x="1444" y="3266"/>
                </a:lnTo>
                <a:lnTo>
                  <a:pt x="1440" y="3262"/>
                </a:lnTo>
                <a:lnTo>
                  <a:pt x="1440" y="3260"/>
                </a:lnTo>
                <a:lnTo>
                  <a:pt x="1438" y="3260"/>
                </a:lnTo>
                <a:lnTo>
                  <a:pt x="1438" y="3254"/>
                </a:lnTo>
                <a:lnTo>
                  <a:pt x="1434" y="3256"/>
                </a:lnTo>
                <a:lnTo>
                  <a:pt x="1430" y="3252"/>
                </a:lnTo>
                <a:lnTo>
                  <a:pt x="1428" y="3248"/>
                </a:lnTo>
                <a:lnTo>
                  <a:pt x="1426" y="3247"/>
                </a:lnTo>
                <a:lnTo>
                  <a:pt x="1428" y="3243"/>
                </a:lnTo>
                <a:lnTo>
                  <a:pt x="1426" y="3241"/>
                </a:lnTo>
                <a:lnTo>
                  <a:pt x="1425" y="3239"/>
                </a:lnTo>
                <a:lnTo>
                  <a:pt x="1423" y="3237"/>
                </a:lnTo>
                <a:lnTo>
                  <a:pt x="1425" y="3235"/>
                </a:lnTo>
                <a:lnTo>
                  <a:pt x="1428" y="3237"/>
                </a:lnTo>
                <a:lnTo>
                  <a:pt x="1430" y="3237"/>
                </a:lnTo>
                <a:lnTo>
                  <a:pt x="1434" y="3239"/>
                </a:lnTo>
                <a:lnTo>
                  <a:pt x="1436" y="3239"/>
                </a:lnTo>
                <a:lnTo>
                  <a:pt x="1438" y="3241"/>
                </a:lnTo>
                <a:lnTo>
                  <a:pt x="1442" y="3243"/>
                </a:lnTo>
                <a:lnTo>
                  <a:pt x="1444" y="3245"/>
                </a:lnTo>
                <a:lnTo>
                  <a:pt x="1442" y="3248"/>
                </a:lnTo>
                <a:lnTo>
                  <a:pt x="1440" y="3250"/>
                </a:lnTo>
                <a:lnTo>
                  <a:pt x="1444" y="3254"/>
                </a:lnTo>
                <a:lnTo>
                  <a:pt x="1450" y="3254"/>
                </a:lnTo>
                <a:lnTo>
                  <a:pt x="1453" y="3252"/>
                </a:lnTo>
                <a:lnTo>
                  <a:pt x="1455" y="3248"/>
                </a:lnTo>
                <a:lnTo>
                  <a:pt x="1453" y="3243"/>
                </a:lnTo>
                <a:lnTo>
                  <a:pt x="1451" y="3237"/>
                </a:lnTo>
                <a:close/>
                <a:moveTo>
                  <a:pt x="1498" y="3172"/>
                </a:moveTo>
                <a:lnTo>
                  <a:pt x="1496" y="3175"/>
                </a:lnTo>
                <a:lnTo>
                  <a:pt x="1494" y="3175"/>
                </a:lnTo>
                <a:lnTo>
                  <a:pt x="1490" y="3175"/>
                </a:lnTo>
                <a:lnTo>
                  <a:pt x="1486" y="3175"/>
                </a:lnTo>
                <a:lnTo>
                  <a:pt x="1486" y="3170"/>
                </a:lnTo>
                <a:lnTo>
                  <a:pt x="1488" y="3168"/>
                </a:lnTo>
                <a:lnTo>
                  <a:pt x="1488" y="3164"/>
                </a:lnTo>
                <a:lnTo>
                  <a:pt x="1490" y="3166"/>
                </a:lnTo>
                <a:lnTo>
                  <a:pt x="1494" y="3168"/>
                </a:lnTo>
                <a:lnTo>
                  <a:pt x="1498" y="3172"/>
                </a:lnTo>
                <a:close/>
                <a:moveTo>
                  <a:pt x="1480" y="3143"/>
                </a:moveTo>
                <a:lnTo>
                  <a:pt x="1478" y="3145"/>
                </a:lnTo>
                <a:lnTo>
                  <a:pt x="1476" y="3145"/>
                </a:lnTo>
                <a:lnTo>
                  <a:pt x="1474" y="3143"/>
                </a:lnTo>
                <a:lnTo>
                  <a:pt x="1474" y="3139"/>
                </a:lnTo>
                <a:lnTo>
                  <a:pt x="1473" y="3137"/>
                </a:lnTo>
                <a:lnTo>
                  <a:pt x="1473" y="3131"/>
                </a:lnTo>
                <a:lnTo>
                  <a:pt x="1478" y="3133"/>
                </a:lnTo>
                <a:lnTo>
                  <a:pt x="1478" y="3135"/>
                </a:lnTo>
                <a:lnTo>
                  <a:pt x="1478" y="3137"/>
                </a:lnTo>
                <a:lnTo>
                  <a:pt x="1480" y="3143"/>
                </a:lnTo>
                <a:close/>
                <a:moveTo>
                  <a:pt x="1503" y="3122"/>
                </a:moveTo>
                <a:lnTo>
                  <a:pt x="1499" y="3124"/>
                </a:lnTo>
                <a:lnTo>
                  <a:pt x="1498" y="3126"/>
                </a:lnTo>
                <a:lnTo>
                  <a:pt x="1496" y="3122"/>
                </a:lnTo>
                <a:lnTo>
                  <a:pt x="1492" y="3122"/>
                </a:lnTo>
                <a:lnTo>
                  <a:pt x="1490" y="3116"/>
                </a:lnTo>
                <a:lnTo>
                  <a:pt x="1490" y="3110"/>
                </a:lnTo>
                <a:lnTo>
                  <a:pt x="1492" y="3110"/>
                </a:lnTo>
                <a:lnTo>
                  <a:pt x="1496" y="3112"/>
                </a:lnTo>
                <a:lnTo>
                  <a:pt x="1498" y="3114"/>
                </a:lnTo>
                <a:lnTo>
                  <a:pt x="1501" y="3116"/>
                </a:lnTo>
                <a:lnTo>
                  <a:pt x="1503" y="3118"/>
                </a:lnTo>
                <a:lnTo>
                  <a:pt x="1505" y="3122"/>
                </a:lnTo>
                <a:lnTo>
                  <a:pt x="1503" y="3122"/>
                </a:lnTo>
                <a:close/>
                <a:moveTo>
                  <a:pt x="1498" y="3172"/>
                </a:moveTo>
                <a:lnTo>
                  <a:pt x="1498" y="3164"/>
                </a:lnTo>
                <a:lnTo>
                  <a:pt x="1499" y="3164"/>
                </a:lnTo>
                <a:lnTo>
                  <a:pt x="1501" y="3162"/>
                </a:lnTo>
                <a:lnTo>
                  <a:pt x="1501" y="3160"/>
                </a:lnTo>
                <a:lnTo>
                  <a:pt x="1501" y="3158"/>
                </a:lnTo>
                <a:lnTo>
                  <a:pt x="1503" y="3154"/>
                </a:lnTo>
                <a:lnTo>
                  <a:pt x="1503" y="3152"/>
                </a:lnTo>
                <a:lnTo>
                  <a:pt x="1503" y="3151"/>
                </a:lnTo>
                <a:lnTo>
                  <a:pt x="1501" y="3147"/>
                </a:lnTo>
                <a:lnTo>
                  <a:pt x="1501" y="3143"/>
                </a:lnTo>
                <a:lnTo>
                  <a:pt x="1501" y="3141"/>
                </a:lnTo>
                <a:lnTo>
                  <a:pt x="1503" y="3135"/>
                </a:lnTo>
                <a:lnTo>
                  <a:pt x="1499" y="3131"/>
                </a:lnTo>
                <a:lnTo>
                  <a:pt x="1501" y="3127"/>
                </a:lnTo>
                <a:lnTo>
                  <a:pt x="1503" y="3126"/>
                </a:lnTo>
                <a:lnTo>
                  <a:pt x="1505" y="3126"/>
                </a:lnTo>
                <a:lnTo>
                  <a:pt x="1507" y="3131"/>
                </a:lnTo>
                <a:lnTo>
                  <a:pt x="1509" y="3133"/>
                </a:lnTo>
                <a:lnTo>
                  <a:pt x="1511" y="3133"/>
                </a:lnTo>
                <a:lnTo>
                  <a:pt x="1513" y="3133"/>
                </a:lnTo>
                <a:lnTo>
                  <a:pt x="1515" y="3133"/>
                </a:lnTo>
                <a:lnTo>
                  <a:pt x="1517" y="3133"/>
                </a:lnTo>
                <a:lnTo>
                  <a:pt x="1521" y="3135"/>
                </a:lnTo>
                <a:lnTo>
                  <a:pt x="1522" y="3137"/>
                </a:lnTo>
                <a:lnTo>
                  <a:pt x="1522" y="3135"/>
                </a:lnTo>
                <a:lnTo>
                  <a:pt x="1524" y="3133"/>
                </a:lnTo>
                <a:lnTo>
                  <a:pt x="1524" y="3131"/>
                </a:lnTo>
                <a:lnTo>
                  <a:pt x="1524" y="3129"/>
                </a:lnTo>
                <a:lnTo>
                  <a:pt x="1526" y="3126"/>
                </a:lnTo>
                <a:lnTo>
                  <a:pt x="1522" y="3126"/>
                </a:lnTo>
                <a:lnTo>
                  <a:pt x="1521" y="3127"/>
                </a:lnTo>
                <a:lnTo>
                  <a:pt x="1519" y="3127"/>
                </a:lnTo>
                <a:lnTo>
                  <a:pt x="1521" y="3124"/>
                </a:lnTo>
                <a:lnTo>
                  <a:pt x="1517" y="3124"/>
                </a:lnTo>
                <a:lnTo>
                  <a:pt x="1515" y="3124"/>
                </a:lnTo>
                <a:lnTo>
                  <a:pt x="1513" y="3120"/>
                </a:lnTo>
                <a:lnTo>
                  <a:pt x="1513" y="3118"/>
                </a:lnTo>
                <a:lnTo>
                  <a:pt x="1511" y="3118"/>
                </a:lnTo>
                <a:lnTo>
                  <a:pt x="1511" y="3116"/>
                </a:lnTo>
                <a:lnTo>
                  <a:pt x="1509" y="3112"/>
                </a:lnTo>
                <a:lnTo>
                  <a:pt x="1509" y="3110"/>
                </a:lnTo>
                <a:lnTo>
                  <a:pt x="1507" y="3108"/>
                </a:lnTo>
                <a:lnTo>
                  <a:pt x="1507" y="3103"/>
                </a:lnTo>
                <a:lnTo>
                  <a:pt x="1509" y="3103"/>
                </a:lnTo>
                <a:lnTo>
                  <a:pt x="1511" y="3103"/>
                </a:lnTo>
                <a:lnTo>
                  <a:pt x="1513" y="3103"/>
                </a:lnTo>
                <a:lnTo>
                  <a:pt x="1517" y="3103"/>
                </a:lnTo>
                <a:lnTo>
                  <a:pt x="1517" y="3101"/>
                </a:lnTo>
                <a:lnTo>
                  <a:pt x="1517" y="3099"/>
                </a:lnTo>
                <a:lnTo>
                  <a:pt x="1519" y="3097"/>
                </a:lnTo>
                <a:lnTo>
                  <a:pt x="1522" y="3097"/>
                </a:lnTo>
                <a:lnTo>
                  <a:pt x="1524" y="3097"/>
                </a:lnTo>
                <a:lnTo>
                  <a:pt x="1528" y="3099"/>
                </a:lnTo>
                <a:lnTo>
                  <a:pt x="1532" y="3101"/>
                </a:lnTo>
                <a:lnTo>
                  <a:pt x="1534" y="3101"/>
                </a:lnTo>
                <a:lnTo>
                  <a:pt x="1538" y="3103"/>
                </a:lnTo>
                <a:lnTo>
                  <a:pt x="1542" y="3103"/>
                </a:lnTo>
                <a:lnTo>
                  <a:pt x="1546" y="3101"/>
                </a:lnTo>
                <a:lnTo>
                  <a:pt x="1549" y="3101"/>
                </a:lnTo>
                <a:lnTo>
                  <a:pt x="1547" y="3095"/>
                </a:lnTo>
                <a:lnTo>
                  <a:pt x="1546" y="3091"/>
                </a:lnTo>
                <a:lnTo>
                  <a:pt x="1549" y="3093"/>
                </a:lnTo>
                <a:lnTo>
                  <a:pt x="1553" y="3097"/>
                </a:lnTo>
                <a:lnTo>
                  <a:pt x="1555" y="3099"/>
                </a:lnTo>
                <a:lnTo>
                  <a:pt x="1555" y="3095"/>
                </a:lnTo>
                <a:lnTo>
                  <a:pt x="1553" y="3093"/>
                </a:lnTo>
                <a:lnTo>
                  <a:pt x="1551" y="3089"/>
                </a:lnTo>
                <a:lnTo>
                  <a:pt x="1553" y="3085"/>
                </a:lnTo>
                <a:lnTo>
                  <a:pt x="1557" y="3089"/>
                </a:lnTo>
                <a:lnTo>
                  <a:pt x="1561" y="3089"/>
                </a:lnTo>
                <a:lnTo>
                  <a:pt x="1563" y="3079"/>
                </a:lnTo>
                <a:lnTo>
                  <a:pt x="1565" y="3081"/>
                </a:lnTo>
                <a:lnTo>
                  <a:pt x="1569" y="3085"/>
                </a:lnTo>
                <a:lnTo>
                  <a:pt x="1572" y="3087"/>
                </a:lnTo>
                <a:lnTo>
                  <a:pt x="1574" y="3089"/>
                </a:lnTo>
                <a:lnTo>
                  <a:pt x="1574" y="3095"/>
                </a:lnTo>
                <a:lnTo>
                  <a:pt x="1572" y="3099"/>
                </a:lnTo>
                <a:lnTo>
                  <a:pt x="1572" y="3103"/>
                </a:lnTo>
                <a:lnTo>
                  <a:pt x="1572" y="3106"/>
                </a:lnTo>
                <a:lnTo>
                  <a:pt x="1572" y="3112"/>
                </a:lnTo>
                <a:lnTo>
                  <a:pt x="1574" y="3118"/>
                </a:lnTo>
                <a:lnTo>
                  <a:pt x="1576" y="3120"/>
                </a:lnTo>
                <a:lnTo>
                  <a:pt x="1578" y="3118"/>
                </a:lnTo>
                <a:lnTo>
                  <a:pt x="1580" y="3112"/>
                </a:lnTo>
                <a:lnTo>
                  <a:pt x="1582" y="3110"/>
                </a:lnTo>
                <a:lnTo>
                  <a:pt x="1584" y="3106"/>
                </a:lnTo>
                <a:lnTo>
                  <a:pt x="1586" y="3106"/>
                </a:lnTo>
                <a:lnTo>
                  <a:pt x="1586" y="3110"/>
                </a:lnTo>
                <a:lnTo>
                  <a:pt x="1586" y="3114"/>
                </a:lnTo>
                <a:lnTo>
                  <a:pt x="1584" y="3120"/>
                </a:lnTo>
                <a:lnTo>
                  <a:pt x="1584" y="3124"/>
                </a:lnTo>
                <a:lnTo>
                  <a:pt x="1582" y="3126"/>
                </a:lnTo>
                <a:lnTo>
                  <a:pt x="1578" y="3131"/>
                </a:lnTo>
                <a:lnTo>
                  <a:pt x="1576" y="3135"/>
                </a:lnTo>
                <a:lnTo>
                  <a:pt x="1576" y="3137"/>
                </a:lnTo>
                <a:lnTo>
                  <a:pt x="1576" y="3139"/>
                </a:lnTo>
                <a:lnTo>
                  <a:pt x="1574" y="3143"/>
                </a:lnTo>
                <a:lnTo>
                  <a:pt x="1570" y="3147"/>
                </a:lnTo>
                <a:lnTo>
                  <a:pt x="1569" y="3151"/>
                </a:lnTo>
                <a:lnTo>
                  <a:pt x="1565" y="3152"/>
                </a:lnTo>
                <a:lnTo>
                  <a:pt x="1563" y="3156"/>
                </a:lnTo>
                <a:lnTo>
                  <a:pt x="1561" y="3156"/>
                </a:lnTo>
                <a:lnTo>
                  <a:pt x="1559" y="3156"/>
                </a:lnTo>
                <a:lnTo>
                  <a:pt x="1557" y="3158"/>
                </a:lnTo>
                <a:lnTo>
                  <a:pt x="1553" y="3158"/>
                </a:lnTo>
                <a:lnTo>
                  <a:pt x="1553" y="3156"/>
                </a:lnTo>
                <a:lnTo>
                  <a:pt x="1551" y="3154"/>
                </a:lnTo>
                <a:lnTo>
                  <a:pt x="1549" y="3151"/>
                </a:lnTo>
                <a:lnTo>
                  <a:pt x="1547" y="3145"/>
                </a:lnTo>
                <a:lnTo>
                  <a:pt x="1547" y="3141"/>
                </a:lnTo>
                <a:lnTo>
                  <a:pt x="1547" y="3137"/>
                </a:lnTo>
                <a:lnTo>
                  <a:pt x="1546" y="3135"/>
                </a:lnTo>
                <a:lnTo>
                  <a:pt x="1549" y="3131"/>
                </a:lnTo>
                <a:lnTo>
                  <a:pt x="1551" y="3131"/>
                </a:lnTo>
                <a:lnTo>
                  <a:pt x="1555" y="3133"/>
                </a:lnTo>
                <a:lnTo>
                  <a:pt x="1557" y="3135"/>
                </a:lnTo>
                <a:lnTo>
                  <a:pt x="1559" y="3131"/>
                </a:lnTo>
                <a:lnTo>
                  <a:pt x="1559" y="3129"/>
                </a:lnTo>
                <a:lnTo>
                  <a:pt x="1555" y="3129"/>
                </a:lnTo>
                <a:lnTo>
                  <a:pt x="1551" y="3126"/>
                </a:lnTo>
                <a:lnTo>
                  <a:pt x="1549" y="3126"/>
                </a:lnTo>
                <a:lnTo>
                  <a:pt x="1549" y="3127"/>
                </a:lnTo>
                <a:lnTo>
                  <a:pt x="1547" y="3127"/>
                </a:lnTo>
                <a:lnTo>
                  <a:pt x="1546" y="3131"/>
                </a:lnTo>
                <a:lnTo>
                  <a:pt x="1544" y="3131"/>
                </a:lnTo>
                <a:lnTo>
                  <a:pt x="1544" y="3135"/>
                </a:lnTo>
                <a:lnTo>
                  <a:pt x="1544" y="3137"/>
                </a:lnTo>
                <a:lnTo>
                  <a:pt x="1544" y="3141"/>
                </a:lnTo>
                <a:lnTo>
                  <a:pt x="1544" y="3143"/>
                </a:lnTo>
                <a:lnTo>
                  <a:pt x="1544" y="3147"/>
                </a:lnTo>
                <a:lnTo>
                  <a:pt x="1540" y="3145"/>
                </a:lnTo>
                <a:lnTo>
                  <a:pt x="1542" y="3149"/>
                </a:lnTo>
                <a:lnTo>
                  <a:pt x="1544" y="3152"/>
                </a:lnTo>
                <a:lnTo>
                  <a:pt x="1546" y="3156"/>
                </a:lnTo>
                <a:lnTo>
                  <a:pt x="1547" y="3156"/>
                </a:lnTo>
                <a:lnTo>
                  <a:pt x="1546" y="3160"/>
                </a:lnTo>
                <a:lnTo>
                  <a:pt x="1544" y="3160"/>
                </a:lnTo>
                <a:lnTo>
                  <a:pt x="1542" y="3162"/>
                </a:lnTo>
                <a:lnTo>
                  <a:pt x="1540" y="3164"/>
                </a:lnTo>
                <a:lnTo>
                  <a:pt x="1538" y="3164"/>
                </a:lnTo>
                <a:lnTo>
                  <a:pt x="1536" y="3166"/>
                </a:lnTo>
                <a:lnTo>
                  <a:pt x="1534" y="3166"/>
                </a:lnTo>
                <a:lnTo>
                  <a:pt x="1532" y="3168"/>
                </a:lnTo>
                <a:lnTo>
                  <a:pt x="1528" y="3168"/>
                </a:lnTo>
                <a:lnTo>
                  <a:pt x="1522" y="3168"/>
                </a:lnTo>
                <a:lnTo>
                  <a:pt x="1521" y="3170"/>
                </a:lnTo>
                <a:lnTo>
                  <a:pt x="1517" y="3174"/>
                </a:lnTo>
                <a:lnTo>
                  <a:pt x="1513" y="3177"/>
                </a:lnTo>
                <a:lnTo>
                  <a:pt x="1511" y="3179"/>
                </a:lnTo>
                <a:lnTo>
                  <a:pt x="1509" y="3177"/>
                </a:lnTo>
                <a:lnTo>
                  <a:pt x="1507" y="3175"/>
                </a:lnTo>
                <a:lnTo>
                  <a:pt x="1503" y="3174"/>
                </a:lnTo>
                <a:lnTo>
                  <a:pt x="1503" y="3177"/>
                </a:lnTo>
                <a:lnTo>
                  <a:pt x="1499" y="3175"/>
                </a:lnTo>
                <a:lnTo>
                  <a:pt x="1499" y="3174"/>
                </a:lnTo>
                <a:lnTo>
                  <a:pt x="1498" y="3172"/>
                </a:lnTo>
                <a:close/>
                <a:moveTo>
                  <a:pt x="1532" y="3058"/>
                </a:moveTo>
                <a:lnTo>
                  <a:pt x="1534" y="3058"/>
                </a:lnTo>
                <a:lnTo>
                  <a:pt x="1538" y="3060"/>
                </a:lnTo>
                <a:lnTo>
                  <a:pt x="1538" y="3062"/>
                </a:lnTo>
                <a:lnTo>
                  <a:pt x="1536" y="3064"/>
                </a:lnTo>
                <a:lnTo>
                  <a:pt x="1532" y="3064"/>
                </a:lnTo>
                <a:lnTo>
                  <a:pt x="1530" y="3064"/>
                </a:lnTo>
                <a:lnTo>
                  <a:pt x="1524" y="3060"/>
                </a:lnTo>
                <a:lnTo>
                  <a:pt x="1526" y="3058"/>
                </a:lnTo>
                <a:lnTo>
                  <a:pt x="1528" y="3058"/>
                </a:lnTo>
                <a:lnTo>
                  <a:pt x="1530" y="3058"/>
                </a:lnTo>
                <a:lnTo>
                  <a:pt x="1532" y="3058"/>
                </a:lnTo>
                <a:close/>
                <a:moveTo>
                  <a:pt x="1544" y="3047"/>
                </a:moveTo>
                <a:lnTo>
                  <a:pt x="1540" y="3053"/>
                </a:lnTo>
                <a:lnTo>
                  <a:pt x="1538" y="3055"/>
                </a:lnTo>
                <a:lnTo>
                  <a:pt x="1534" y="3055"/>
                </a:lnTo>
                <a:lnTo>
                  <a:pt x="1526" y="3053"/>
                </a:lnTo>
                <a:lnTo>
                  <a:pt x="1526" y="3045"/>
                </a:lnTo>
                <a:lnTo>
                  <a:pt x="1526" y="3041"/>
                </a:lnTo>
                <a:lnTo>
                  <a:pt x="1526" y="3039"/>
                </a:lnTo>
                <a:lnTo>
                  <a:pt x="1524" y="3037"/>
                </a:lnTo>
                <a:lnTo>
                  <a:pt x="1528" y="3035"/>
                </a:lnTo>
                <a:lnTo>
                  <a:pt x="1532" y="3035"/>
                </a:lnTo>
                <a:lnTo>
                  <a:pt x="1536" y="3037"/>
                </a:lnTo>
                <a:lnTo>
                  <a:pt x="1538" y="3039"/>
                </a:lnTo>
                <a:lnTo>
                  <a:pt x="1544" y="3043"/>
                </a:lnTo>
                <a:lnTo>
                  <a:pt x="1544" y="3045"/>
                </a:lnTo>
                <a:lnTo>
                  <a:pt x="1544" y="3047"/>
                </a:lnTo>
                <a:close/>
                <a:moveTo>
                  <a:pt x="1622" y="2987"/>
                </a:moveTo>
                <a:lnTo>
                  <a:pt x="1622" y="2995"/>
                </a:lnTo>
                <a:lnTo>
                  <a:pt x="1617" y="2995"/>
                </a:lnTo>
                <a:lnTo>
                  <a:pt x="1615" y="2995"/>
                </a:lnTo>
                <a:lnTo>
                  <a:pt x="1613" y="2993"/>
                </a:lnTo>
                <a:lnTo>
                  <a:pt x="1613" y="2989"/>
                </a:lnTo>
                <a:lnTo>
                  <a:pt x="1613" y="2987"/>
                </a:lnTo>
                <a:lnTo>
                  <a:pt x="1615" y="2989"/>
                </a:lnTo>
                <a:lnTo>
                  <a:pt x="1619" y="2987"/>
                </a:lnTo>
                <a:lnTo>
                  <a:pt x="1619" y="2983"/>
                </a:lnTo>
                <a:lnTo>
                  <a:pt x="1619" y="2982"/>
                </a:lnTo>
                <a:lnTo>
                  <a:pt x="1620" y="2978"/>
                </a:lnTo>
                <a:lnTo>
                  <a:pt x="1620" y="2972"/>
                </a:lnTo>
                <a:lnTo>
                  <a:pt x="1622" y="2972"/>
                </a:lnTo>
                <a:lnTo>
                  <a:pt x="1622" y="2974"/>
                </a:lnTo>
                <a:lnTo>
                  <a:pt x="1622" y="2976"/>
                </a:lnTo>
                <a:lnTo>
                  <a:pt x="1624" y="2980"/>
                </a:lnTo>
                <a:lnTo>
                  <a:pt x="1622" y="2987"/>
                </a:lnTo>
                <a:close/>
                <a:moveTo>
                  <a:pt x="1584" y="2972"/>
                </a:moveTo>
                <a:lnTo>
                  <a:pt x="1586" y="2978"/>
                </a:lnTo>
                <a:lnTo>
                  <a:pt x="1582" y="2978"/>
                </a:lnTo>
                <a:lnTo>
                  <a:pt x="1582" y="2980"/>
                </a:lnTo>
                <a:lnTo>
                  <a:pt x="1582" y="2982"/>
                </a:lnTo>
                <a:lnTo>
                  <a:pt x="1586" y="2987"/>
                </a:lnTo>
                <a:lnTo>
                  <a:pt x="1590" y="2991"/>
                </a:lnTo>
                <a:lnTo>
                  <a:pt x="1592" y="2993"/>
                </a:lnTo>
                <a:lnTo>
                  <a:pt x="1597" y="2997"/>
                </a:lnTo>
                <a:lnTo>
                  <a:pt x="1599" y="2999"/>
                </a:lnTo>
                <a:lnTo>
                  <a:pt x="1597" y="3003"/>
                </a:lnTo>
                <a:lnTo>
                  <a:pt x="1595" y="3003"/>
                </a:lnTo>
                <a:lnTo>
                  <a:pt x="1592" y="3001"/>
                </a:lnTo>
                <a:lnTo>
                  <a:pt x="1590" y="3003"/>
                </a:lnTo>
                <a:lnTo>
                  <a:pt x="1584" y="3003"/>
                </a:lnTo>
                <a:lnTo>
                  <a:pt x="1580" y="3001"/>
                </a:lnTo>
                <a:lnTo>
                  <a:pt x="1578" y="2999"/>
                </a:lnTo>
                <a:lnTo>
                  <a:pt x="1576" y="2999"/>
                </a:lnTo>
                <a:lnTo>
                  <a:pt x="1574" y="2997"/>
                </a:lnTo>
                <a:lnTo>
                  <a:pt x="1574" y="2995"/>
                </a:lnTo>
                <a:lnTo>
                  <a:pt x="1574" y="2993"/>
                </a:lnTo>
                <a:lnTo>
                  <a:pt x="1576" y="2991"/>
                </a:lnTo>
                <a:lnTo>
                  <a:pt x="1578" y="2987"/>
                </a:lnTo>
                <a:lnTo>
                  <a:pt x="1578" y="2985"/>
                </a:lnTo>
                <a:lnTo>
                  <a:pt x="1580" y="2983"/>
                </a:lnTo>
                <a:lnTo>
                  <a:pt x="1578" y="2978"/>
                </a:lnTo>
                <a:lnTo>
                  <a:pt x="1578" y="2976"/>
                </a:lnTo>
                <a:lnTo>
                  <a:pt x="1580" y="2974"/>
                </a:lnTo>
                <a:lnTo>
                  <a:pt x="1582" y="2974"/>
                </a:lnTo>
                <a:lnTo>
                  <a:pt x="1584" y="2972"/>
                </a:lnTo>
                <a:close/>
                <a:moveTo>
                  <a:pt x="1603" y="2993"/>
                </a:moveTo>
                <a:lnTo>
                  <a:pt x="1601" y="2993"/>
                </a:lnTo>
                <a:lnTo>
                  <a:pt x="1599" y="2991"/>
                </a:lnTo>
                <a:lnTo>
                  <a:pt x="1595" y="2989"/>
                </a:lnTo>
                <a:lnTo>
                  <a:pt x="1594" y="2987"/>
                </a:lnTo>
                <a:lnTo>
                  <a:pt x="1592" y="2985"/>
                </a:lnTo>
                <a:lnTo>
                  <a:pt x="1590" y="2980"/>
                </a:lnTo>
                <a:lnTo>
                  <a:pt x="1590" y="2972"/>
                </a:lnTo>
                <a:lnTo>
                  <a:pt x="1592" y="2970"/>
                </a:lnTo>
                <a:lnTo>
                  <a:pt x="1595" y="2970"/>
                </a:lnTo>
                <a:lnTo>
                  <a:pt x="1595" y="2972"/>
                </a:lnTo>
                <a:lnTo>
                  <a:pt x="1595" y="2974"/>
                </a:lnTo>
                <a:lnTo>
                  <a:pt x="1595" y="2980"/>
                </a:lnTo>
                <a:lnTo>
                  <a:pt x="1597" y="2982"/>
                </a:lnTo>
                <a:lnTo>
                  <a:pt x="1599" y="2983"/>
                </a:lnTo>
                <a:lnTo>
                  <a:pt x="1601" y="2987"/>
                </a:lnTo>
                <a:lnTo>
                  <a:pt x="1603" y="2989"/>
                </a:lnTo>
                <a:lnTo>
                  <a:pt x="1603" y="2993"/>
                </a:lnTo>
                <a:close/>
                <a:moveTo>
                  <a:pt x="1609" y="2985"/>
                </a:moveTo>
                <a:lnTo>
                  <a:pt x="1609" y="2987"/>
                </a:lnTo>
                <a:lnTo>
                  <a:pt x="1607" y="2985"/>
                </a:lnTo>
                <a:lnTo>
                  <a:pt x="1605" y="2983"/>
                </a:lnTo>
                <a:lnTo>
                  <a:pt x="1601" y="2980"/>
                </a:lnTo>
                <a:lnTo>
                  <a:pt x="1599" y="2978"/>
                </a:lnTo>
                <a:lnTo>
                  <a:pt x="1599" y="2976"/>
                </a:lnTo>
                <a:lnTo>
                  <a:pt x="1599" y="2972"/>
                </a:lnTo>
                <a:lnTo>
                  <a:pt x="1601" y="2970"/>
                </a:lnTo>
                <a:lnTo>
                  <a:pt x="1603" y="2968"/>
                </a:lnTo>
                <a:lnTo>
                  <a:pt x="1605" y="2970"/>
                </a:lnTo>
                <a:lnTo>
                  <a:pt x="1607" y="2972"/>
                </a:lnTo>
                <a:lnTo>
                  <a:pt x="1611" y="2972"/>
                </a:lnTo>
                <a:lnTo>
                  <a:pt x="1613" y="2976"/>
                </a:lnTo>
                <a:lnTo>
                  <a:pt x="1613" y="2982"/>
                </a:lnTo>
                <a:lnTo>
                  <a:pt x="1609" y="2985"/>
                </a:lnTo>
                <a:close/>
                <a:moveTo>
                  <a:pt x="1720" y="2857"/>
                </a:moveTo>
                <a:lnTo>
                  <a:pt x="1716" y="2859"/>
                </a:lnTo>
                <a:lnTo>
                  <a:pt x="1716" y="2857"/>
                </a:lnTo>
                <a:lnTo>
                  <a:pt x="1718" y="2855"/>
                </a:lnTo>
                <a:lnTo>
                  <a:pt x="1718" y="2849"/>
                </a:lnTo>
                <a:lnTo>
                  <a:pt x="1722" y="2849"/>
                </a:lnTo>
                <a:lnTo>
                  <a:pt x="1726" y="2847"/>
                </a:lnTo>
                <a:lnTo>
                  <a:pt x="1726" y="2853"/>
                </a:lnTo>
                <a:lnTo>
                  <a:pt x="1720" y="2857"/>
                </a:lnTo>
                <a:close/>
                <a:moveTo>
                  <a:pt x="1718" y="2811"/>
                </a:moveTo>
                <a:lnTo>
                  <a:pt x="1720" y="2813"/>
                </a:lnTo>
                <a:lnTo>
                  <a:pt x="1724" y="2811"/>
                </a:lnTo>
                <a:lnTo>
                  <a:pt x="1726" y="2811"/>
                </a:lnTo>
                <a:lnTo>
                  <a:pt x="1728" y="2811"/>
                </a:lnTo>
                <a:lnTo>
                  <a:pt x="1730" y="2813"/>
                </a:lnTo>
                <a:lnTo>
                  <a:pt x="1732" y="2816"/>
                </a:lnTo>
                <a:lnTo>
                  <a:pt x="1730" y="2820"/>
                </a:lnTo>
                <a:lnTo>
                  <a:pt x="1728" y="2820"/>
                </a:lnTo>
                <a:lnTo>
                  <a:pt x="1728" y="2822"/>
                </a:lnTo>
                <a:lnTo>
                  <a:pt x="1726" y="2824"/>
                </a:lnTo>
                <a:lnTo>
                  <a:pt x="1728" y="2828"/>
                </a:lnTo>
                <a:lnTo>
                  <a:pt x="1726" y="2834"/>
                </a:lnTo>
                <a:lnTo>
                  <a:pt x="1722" y="2838"/>
                </a:lnTo>
                <a:lnTo>
                  <a:pt x="1718" y="2836"/>
                </a:lnTo>
                <a:lnTo>
                  <a:pt x="1715" y="2836"/>
                </a:lnTo>
                <a:lnTo>
                  <a:pt x="1715" y="2832"/>
                </a:lnTo>
                <a:lnTo>
                  <a:pt x="1716" y="2828"/>
                </a:lnTo>
                <a:lnTo>
                  <a:pt x="1718" y="2830"/>
                </a:lnTo>
                <a:lnTo>
                  <a:pt x="1720" y="2828"/>
                </a:lnTo>
                <a:lnTo>
                  <a:pt x="1718" y="2826"/>
                </a:lnTo>
                <a:lnTo>
                  <a:pt x="1715" y="2824"/>
                </a:lnTo>
                <a:lnTo>
                  <a:pt x="1715" y="2822"/>
                </a:lnTo>
                <a:lnTo>
                  <a:pt x="1716" y="2820"/>
                </a:lnTo>
                <a:lnTo>
                  <a:pt x="1718" y="2816"/>
                </a:lnTo>
                <a:lnTo>
                  <a:pt x="1715" y="2813"/>
                </a:lnTo>
                <a:lnTo>
                  <a:pt x="1718" y="2811"/>
                </a:lnTo>
                <a:close/>
                <a:moveTo>
                  <a:pt x="1782" y="2736"/>
                </a:moveTo>
                <a:lnTo>
                  <a:pt x="1782" y="2738"/>
                </a:lnTo>
                <a:lnTo>
                  <a:pt x="1778" y="2738"/>
                </a:lnTo>
                <a:lnTo>
                  <a:pt x="1774" y="2738"/>
                </a:lnTo>
                <a:lnTo>
                  <a:pt x="1776" y="2734"/>
                </a:lnTo>
                <a:lnTo>
                  <a:pt x="1778" y="2732"/>
                </a:lnTo>
                <a:lnTo>
                  <a:pt x="1782" y="2732"/>
                </a:lnTo>
                <a:lnTo>
                  <a:pt x="1782" y="2736"/>
                </a:lnTo>
                <a:close/>
                <a:moveTo>
                  <a:pt x="1793" y="2649"/>
                </a:moveTo>
                <a:lnTo>
                  <a:pt x="1789" y="2649"/>
                </a:lnTo>
                <a:lnTo>
                  <a:pt x="1787" y="2649"/>
                </a:lnTo>
                <a:lnTo>
                  <a:pt x="1786" y="2648"/>
                </a:lnTo>
                <a:lnTo>
                  <a:pt x="1787" y="2648"/>
                </a:lnTo>
                <a:lnTo>
                  <a:pt x="1787" y="2644"/>
                </a:lnTo>
                <a:lnTo>
                  <a:pt x="1789" y="2640"/>
                </a:lnTo>
                <a:lnTo>
                  <a:pt x="1791" y="2638"/>
                </a:lnTo>
                <a:lnTo>
                  <a:pt x="1795" y="2638"/>
                </a:lnTo>
                <a:lnTo>
                  <a:pt x="1797" y="2640"/>
                </a:lnTo>
                <a:lnTo>
                  <a:pt x="1799" y="2640"/>
                </a:lnTo>
                <a:lnTo>
                  <a:pt x="1801" y="2642"/>
                </a:lnTo>
                <a:lnTo>
                  <a:pt x="1801" y="2646"/>
                </a:lnTo>
                <a:lnTo>
                  <a:pt x="1797" y="2646"/>
                </a:lnTo>
                <a:lnTo>
                  <a:pt x="1793" y="2649"/>
                </a:lnTo>
                <a:close/>
                <a:moveTo>
                  <a:pt x="1818" y="2653"/>
                </a:moveTo>
                <a:lnTo>
                  <a:pt x="1820" y="2655"/>
                </a:lnTo>
                <a:lnTo>
                  <a:pt x="1820" y="2657"/>
                </a:lnTo>
                <a:lnTo>
                  <a:pt x="1822" y="2659"/>
                </a:lnTo>
                <a:lnTo>
                  <a:pt x="1822" y="2663"/>
                </a:lnTo>
                <a:lnTo>
                  <a:pt x="1822" y="2665"/>
                </a:lnTo>
                <a:lnTo>
                  <a:pt x="1824" y="2665"/>
                </a:lnTo>
                <a:lnTo>
                  <a:pt x="1826" y="2661"/>
                </a:lnTo>
                <a:lnTo>
                  <a:pt x="1826" y="2653"/>
                </a:lnTo>
                <a:lnTo>
                  <a:pt x="1828" y="2649"/>
                </a:lnTo>
                <a:lnTo>
                  <a:pt x="1834" y="2644"/>
                </a:lnTo>
                <a:lnTo>
                  <a:pt x="1834" y="2642"/>
                </a:lnTo>
                <a:lnTo>
                  <a:pt x="1836" y="2642"/>
                </a:lnTo>
                <a:lnTo>
                  <a:pt x="1836" y="2640"/>
                </a:lnTo>
                <a:lnTo>
                  <a:pt x="1849" y="2653"/>
                </a:lnTo>
                <a:lnTo>
                  <a:pt x="1822" y="2688"/>
                </a:lnTo>
                <a:lnTo>
                  <a:pt x="1820" y="2692"/>
                </a:lnTo>
                <a:lnTo>
                  <a:pt x="1818" y="2696"/>
                </a:lnTo>
                <a:lnTo>
                  <a:pt x="1816" y="2701"/>
                </a:lnTo>
                <a:lnTo>
                  <a:pt x="1814" y="2703"/>
                </a:lnTo>
                <a:lnTo>
                  <a:pt x="1812" y="2707"/>
                </a:lnTo>
                <a:lnTo>
                  <a:pt x="1812" y="2711"/>
                </a:lnTo>
                <a:lnTo>
                  <a:pt x="1811" y="2713"/>
                </a:lnTo>
                <a:lnTo>
                  <a:pt x="1807" y="2724"/>
                </a:lnTo>
                <a:lnTo>
                  <a:pt x="1807" y="2726"/>
                </a:lnTo>
                <a:lnTo>
                  <a:pt x="1805" y="2728"/>
                </a:lnTo>
                <a:lnTo>
                  <a:pt x="1805" y="2730"/>
                </a:lnTo>
                <a:lnTo>
                  <a:pt x="1805" y="2732"/>
                </a:lnTo>
                <a:lnTo>
                  <a:pt x="1805" y="2734"/>
                </a:lnTo>
                <a:lnTo>
                  <a:pt x="1803" y="2734"/>
                </a:lnTo>
                <a:lnTo>
                  <a:pt x="1803" y="2736"/>
                </a:lnTo>
                <a:lnTo>
                  <a:pt x="1801" y="2740"/>
                </a:lnTo>
                <a:lnTo>
                  <a:pt x="1801" y="2742"/>
                </a:lnTo>
                <a:lnTo>
                  <a:pt x="1799" y="2744"/>
                </a:lnTo>
                <a:lnTo>
                  <a:pt x="1799" y="2745"/>
                </a:lnTo>
                <a:lnTo>
                  <a:pt x="1799" y="2747"/>
                </a:lnTo>
                <a:lnTo>
                  <a:pt x="1797" y="2751"/>
                </a:lnTo>
                <a:lnTo>
                  <a:pt x="1795" y="2751"/>
                </a:lnTo>
                <a:lnTo>
                  <a:pt x="1795" y="2753"/>
                </a:lnTo>
                <a:lnTo>
                  <a:pt x="1795" y="2755"/>
                </a:lnTo>
                <a:lnTo>
                  <a:pt x="1793" y="2757"/>
                </a:lnTo>
                <a:lnTo>
                  <a:pt x="1793" y="2759"/>
                </a:lnTo>
                <a:lnTo>
                  <a:pt x="1791" y="2759"/>
                </a:lnTo>
                <a:lnTo>
                  <a:pt x="1791" y="2761"/>
                </a:lnTo>
                <a:lnTo>
                  <a:pt x="1789" y="2765"/>
                </a:lnTo>
                <a:lnTo>
                  <a:pt x="1789" y="2767"/>
                </a:lnTo>
                <a:lnTo>
                  <a:pt x="1787" y="2770"/>
                </a:lnTo>
                <a:lnTo>
                  <a:pt x="1786" y="2774"/>
                </a:lnTo>
                <a:lnTo>
                  <a:pt x="1784" y="2774"/>
                </a:lnTo>
                <a:lnTo>
                  <a:pt x="1784" y="2776"/>
                </a:lnTo>
                <a:lnTo>
                  <a:pt x="1784" y="2778"/>
                </a:lnTo>
                <a:lnTo>
                  <a:pt x="1780" y="2782"/>
                </a:lnTo>
                <a:lnTo>
                  <a:pt x="1778" y="2786"/>
                </a:lnTo>
                <a:lnTo>
                  <a:pt x="1774" y="2792"/>
                </a:lnTo>
                <a:lnTo>
                  <a:pt x="1770" y="2797"/>
                </a:lnTo>
                <a:lnTo>
                  <a:pt x="1770" y="2801"/>
                </a:lnTo>
                <a:lnTo>
                  <a:pt x="1768" y="2803"/>
                </a:lnTo>
                <a:lnTo>
                  <a:pt x="1766" y="2805"/>
                </a:lnTo>
                <a:lnTo>
                  <a:pt x="1763" y="2811"/>
                </a:lnTo>
                <a:lnTo>
                  <a:pt x="1763" y="2813"/>
                </a:lnTo>
                <a:lnTo>
                  <a:pt x="1761" y="2815"/>
                </a:lnTo>
                <a:lnTo>
                  <a:pt x="1759" y="2816"/>
                </a:lnTo>
                <a:lnTo>
                  <a:pt x="1759" y="2820"/>
                </a:lnTo>
                <a:lnTo>
                  <a:pt x="1757" y="2822"/>
                </a:lnTo>
                <a:lnTo>
                  <a:pt x="1755" y="2826"/>
                </a:lnTo>
                <a:lnTo>
                  <a:pt x="1753" y="2828"/>
                </a:lnTo>
                <a:lnTo>
                  <a:pt x="1749" y="2834"/>
                </a:lnTo>
                <a:lnTo>
                  <a:pt x="1747" y="2838"/>
                </a:lnTo>
                <a:lnTo>
                  <a:pt x="1743" y="2841"/>
                </a:lnTo>
                <a:lnTo>
                  <a:pt x="1741" y="2845"/>
                </a:lnTo>
                <a:lnTo>
                  <a:pt x="1741" y="2847"/>
                </a:lnTo>
                <a:lnTo>
                  <a:pt x="1739" y="2849"/>
                </a:lnTo>
                <a:lnTo>
                  <a:pt x="1738" y="2853"/>
                </a:lnTo>
                <a:lnTo>
                  <a:pt x="1736" y="2855"/>
                </a:lnTo>
                <a:lnTo>
                  <a:pt x="1736" y="2857"/>
                </a:lnTo>
                <a:lnTo>
                  <a:pt x="1734" y="2859"/>
                </a:lnTo>
                <a:lnTo>
                  <a:pt x="1734" y="2861"/>
                </a:lnTo>
                <a:lnTo>
                  <a:pt x="1732" y="2863"/>
                </a:lnTo>
                <a:lnTo>
                  <a:pt x="1732" y="2864"/>
                </a:lnTo>
                <a:lnTo>
                  <a:pt x="1730" y="2864"/>
                </a:lnTo>
                <a:lnTo>
                  <a:pt x="1730" y="2866"/>
                </a:lnTo>
                <a:lnTo>
                  <a:pt x="1728" y="2870"/>
                </a:lnTo>
                <a:lnTo>
                  <a:pt x="1726" y="2874"/>
                </a:lnTo>
                <a:lnTo>
                  <a:pt x="1722" y="2878"/>
                </a:lnTo>
                <a:lnTo>
                  <a:pt x="1720" y="2884"/>
                </a:lnTo>
                <a:lnTo>
                  <a:pt x="1718" y="2888"/>
                </a:lnTo>
                <a:lnTo>
                  <a:pt x="1718" y="2889"/>
                </a:lnTo>
                <a:lnTo>
                  <a:pt x="1715" y="2895"/>
                </a:lnTo>
                <a:lnTo>
                  <a:pt x="1711" y="2901"/>
                </a:lnTo>
                <a:lnTo>
                  <a:pt x="1711" y="2903"/>
                </a:lnTo>
                <a:lnTo>
                  <a:pt x="1709" y="2907"/>
                </a:lnTo>
                <a:lnTo>
                  <a:pt x="1707" y="2909"/>
                </a:lnTo>
                <a:lnTo>
                  <a:pt x="1707" y="2911"/>
                </a:lnTo>
                <a:lnTo>
                  <a:pt x="1703" y="2916"/>
                </a:lnTo>
                <a:lnTo>
                  <a:pt x="1701" y="2920"/>
                </a:lnTo>
                <a:lnTo>
                  <a:pt x="1699" y="2920"/>
                </a:lnTo>
                <a:lnTo>
                  <a:pt x="1697" y="2924"/>
                </a:lnTo>
                <a:lnTo>
                  <a:pt x="1695" y="2928"/>
                </a:lnTo>
                <a:lnTo>
                  <a:pt x="1695" y="2930"/>
                </a:lnTo>
                <a:lnTo>
                  <a:pt x="1693" y="2934"/>
                </a:lnTo>
                <a:lnTo>
                  <a:pt x="1691" y="2937"/>
                </a:lnTo>
                <a:lnTo>
                  <a:pt x="1690" y="2939"/>
                </a:lnTo>
                <a:lnTo>
                  <a:pt x="1688" y="2943"/>
                </a:lnTo>
                <a:lnTo>
                  <a:pt x="1686" y="2945"/>
                </a:lnTo>
                <a:lnTo>
                  <a:pt x="1686" y="2949"/>
                </a:lnTo>
                <a:lnTo>
                  <a:pt x="1684" y="2951"/>
                </a:lnTo>
                <a:lnTo>
                  <a:pt x="1684" y="2953"/>
                </a:lnTo>
                <a:lnTo>
                  <a:pt x="1682" y="2957"/>
                </a:lnTo>
                <a:lnTo>
                  <a:pt x="1680" y="2959"/>
                </a:lnTo>
                <a:lnTo>
                  <a:pt x="1678" y="2964"/>
                </a:lnTo>
                <a:lnTo>
                  <a:pt x="1676" y="2968"/>
                </a:lnTo>
                <a:lnTo>
                  <a:pt x="1674" y="2970"/>
                </a:lnTo>
                <a:lnTo>
                  <a:pt x="1672" y="2972"/>
                </a:lnTo>
                <a:lnTo>
                  <a:pt x="1672" y="2974"/>
                </a:lnTo>
                <a:lnTo>
                  <a:pt x="1670" y="2976"/>
                </a:lnTo>
                <a:lnTo>
                  <a:pt x="1670" y="2978"/>
                </a:lnTo>
                <a:lnTo>
                  <a:pt x="1668" y="2980"/>
                </a:lnTo>
                <a:lnTo>
                  <a:pt x="1667" y="2982"/>
                </a:lnTo>
                <a:lnTo>
                  <a:pt x="1667" y="2983"/>
                </a:lnTo>
                <a:lnTo>
                  <a:pt x="1665" y="2983"/>
                </a:lnTo>
                <a:lnTo>
                  <a:pt x="1665" y="2985"/>
                </a:lnTo>
                <a:lnTo>
                  <a:pt x="1663" y="2987"/>
                </a:lnTo>
                <a:lnTo>
                  <a:pt x="1661" y="2989"/>
                </a:lnTo>
                <a:lnTo>
                  <a:pt x="1657" y="2993"/>
                </a:lnTo>
                <a:lnTo>
                  <a:pt x="1653" y="2997"/>
                </a:lnTo>
                <a:lnTo>
                  <a:pt x="1653" y="2999"/>
                </a:lnTo>
                <a:lnTo>
                  <a:pt x="1651" y="3001"/>
                </a:lnTo>
                <a:lnTo>
                  <a:pt x="1649" y="3005"/>
                </a:lnTo>
                <a:lnTo>
                  <a:pt x="1645" y="3010"/>
                </a:lnTo>
                <a:lnTo>
                  <a:pt x="1643" y="3014"/>
                </a:lnTo>
                <a:lnTo>
                  <a:pt x="1642" y="3016"/>
                </a:lnTo>
                <a:lnTo>
                  <a:pt x="1642" y="3020"/>
                </a:lnTo>
                <a:lnTo>
                  <a:pt x="1640" y="3020"/>
                </a:lnTo>
                <a:lnTo>
                  <a:pt x="1640" y="3022"/>
                </a:lnTo>
                <a:lnTo>
                  <a:pt x="1638" y="3024"/>
                </a:lnTo>
                <a:lnTo>
                  <a:pt x="1636" y="3026"/>
                </a:lnTo>
                <a:lnTo>
                  <a:pt x="1632" y="3028"/>
                </a:lnTo>
                <a:lnTo>
                  <a:pt x="1630" y="3031"/>
                </a:lnTo>
                <a:lnTo>
                  <a:pt x="1628" y="3033"/>
                </a:lnTo>
                <a:lnTo>
                  <a:pt x="1626" y="3037"/>
                </a:lnTo>
                <a:lnTo>
                  <a:pt x="1624" y="3041"/>
                </a:lnTo>
                <a:lnTo>
                  <a:pt x="1622" y="3045"/>
                </a:lnTo>
                <a:lnTo>
                  <a:pt x="1620" y="3047"/>
                </a:lnTo>
                <a:lnTo>
                  <a:pt x="1611" y="3058"/>
                </a:lnTo>
                <a:lnTo>
                  <a:pt x="1609" y="3062"/>
                </a:lnTo>
                <a:lnTo>
                  <a:pt x="1601" y="3070"/>
                </a:lnTo>
                <a:lnTo>
                  <a:pt x="1597" y="3072"/>
                </a:lnTo>
                <a:lnTo>
                  <a:pt x="1588" y="3072"/>
                </a:lnTo>
                <a:lnTo>
                  <a:pt x="1588" y="3066"/>
                </a:lnTo>
                <a:lnTo>
                  <a:pt x="1594" y="3062"/>
                </a:lnTo>
                <a:lnTo>
                  <a:pt x="1594" y="3060"/>
                </a:lnTo>
                <a:lnTo>
                  <a:pt x="1599" y="3056"/>
                </a:lnTo>
                <a:lnTo>
                  <a:pt x="1609" y="3045"/>
                </a:lnTo>
                <a:lnTo>
                  <a:pt x="1613" y="3045"/>
                </a:lnTo>
                <a:lnTo>
                  <a:pt x="1615" y="3043"/>
                </a:lnTo>
                <a:lnTo>
                  <a:pt x="1617" y="3039"/>
                </a:lnTo>
                <a:lnTo>
                  <a:pt x="1619" y="3035"/>
                </a:lnTo>
                <a:lnTo>
                  <a:pt x="1620" y="3031"/>
                </a:lnTo>
                <a:lnTo>
                  <a:pt x="1622" y="3030"/>
                </a:lnTo>
                <a:lnTo>
                  <a:pt x="1626" y="3028"/>
                </a:lnTo>
                <a:lnTo>
                  <a:pt x="1628" y="3024"/>
                </a:lnTo>
                <a:lnTo>
                  <a:pt x="1632" y="3020"/>
                </a:lnTo>
                <a:lnTo>
                  <a:pt x="1634" y="3018"/>
                </a:lnTo>
                <a:lnTo>
                  <a:pt x="1638" y="3012"/>
                </a:lnTo>
                <a:lnTo>
                  <a:pt x="1640" y="3007"/>
                </a:lnTo>
                <a:lnTo>
                  <a:pt x="1640" y="3003"/>
                </a:lnTo>
                <a:lnTo>
                  <a:pt x="1642" y="2999"/>
                </a:lnTo>
                <a:lnTo>
                  <a:pt x="1643" y="3001"/>
                </a:lnTo>
                <a:lnTo>
                  <a:pt x="1645" y="2995"/>
                </a:lnTo>
                <a:lnTo>
                  <a:pt x="1645" y="2987"/>
                </a:lnTo>
                <a:lnTo>
                  <a:pt x="1647" y="2987"/>
                </a:lnTo>
                <a:lnTo>
                  <a:pt x="1647" y="2983"/>
                </a:lnTo>
                <a:lnTo>
                  <a:pt x="1647" y="2982"/>
                </a:lnTo>
                <a:lnTo>
                  <a:pt x="1649" y="2980"/>
                </a:lnTo>
                <a:lnTo>
                  <a:pt x="1651" y="2976"/>
                </a:lnTo>
                <a:lnTo>
                  <a:pt x="1655" y="2976"/>
                </a:lnTo>
                <a:lnTo>
                  <a:pt x="1655" y="2978"/>
                </a:lnTo>
                <a:lnTo>
                  <a:pt x="1651" y="2980"/>
                </a:lnTo>
                <a:lnTo>
                  <a:pt x="1655" y="2982"/>
                </a:lnTo>
                <a:lnTo>
                  <a:pt x="1657" y="2980"/>
                </a:lnTo>
                <a:lnTo>
                  <a:pt x="1659" y="2976"/>
                </a:lnTo>
                <a:lnTo>
                  <a:pt x="1657" y="2972"/>
                </a:lnTo>
                <a:lnTo>
                  <a:pt x="1659" y="2966"/>
                </a:lnTo>
                <a:lnTo>
                  <a:pt x="1663" y="2964"/>
                </a:lnTo>
                <a:lnTo>
                  <a:pt x="1667" y="2962"/>
                </a:lnTo>
                <a:lnTo>
                  <a:pt x="1668" y="2960"/>
                </a:lnTo>
                <a:lnTo>
                  <a:pt x="1670" y="2957"/>
                </a:lnTo>
                <a:lnTo>
                  <a:pt x="1672" y="2951"/>
                </a:lnTo>
                <a:lnTo>
                  <a:pt x="1678" y="2947"/>
                </a:lnTo>
                <a:lnTo>
                  <a:pt x="1680" y="2941"/>
                </a:lnTo>
                <a:lnTo>
                  <a:pt x="1680" y="2937"/>
                </a:lnTo>
                <a:lnTo>
                  <a:pt x="1680" y="2932"/>
                </a:lnTo>
                <a:lnTo>
                  <a:pt x="1682" y="2930"/>
                </a:lnTo>
                <a:lnTo>
                  <a:pt x="1686" y="2928"/>
                </a:lnTo>
                <a:lnTo>
                  <a:pt x="1690" y="2924"/>
                </a:lnTo>
                <a:lnTo>
                  <a:pt x="1691" y="2922"/>
                </a:lnTo>
                <a:lnTo>
                  <a:pt x="1693" y="2918"/>
                </a:lnTo>
                <a:lnTo>
                  <a:pt x="1695" y="2916"/>
                </a:lnTo>
                <a:lnTo>
                  <a:pt x="1697" y="2911"/>
                </a:lnTo>
                <a:lnTo>
                  <a:pt x="1697" y="2907"/>
                </a:lnTo>
                <a:lnTo>
                  <a:pt x="1701" y="2903"/>
                </a:lnTo>
                <a:lnTo>
                  <a:pt x="1705" y="2899"/>
                </a:lnTo>
                <a:lnTo>
                  <a:pt x="1707" y="2895"/>
                </a:lnTo>
                <a:lnTo>
                  <a:pt x="1705" y="2891"/>
                </a:lnTo>
                <a:lnTo>
                  <a:pt x="1707" y="2888"/>
                </a:lnTo>
                <a:lnTo>
                  <a:pt x="1711" y="2888"/>
                </a:lnTo>
                <a:lnTo>
                  <a:pt x="1713" y="2888"/>
                </a:lnTo>
                <a:lnTo>
                  <a:pt x="1715" y="2884"/>
                </a:lnTo>
                <a:lnTo>
                  <a:pt x="1716" y="2880"/>
                </a:lnTo>
                <a:lnTo>
                  <a:pt x="1716" y="2874"/>
                </a:lnTo>
                <a:lnTo>
                  <a:pt x="1718" y="2870"/>
                </a:lnTo>
                <a:lnTo>
                  <a:pt x="1724" y="2866"/>
                </a:lnTo>
                <a:lnTo>
                  <a:pt x="1724" y="2863"/>
                </a:lnTo>
                <a:lnTo>
                  <a:pt x="1728" y="2859"/>
                </a:lnTo>
                <a:lnTo>
                  <a:pt x="1730" y="2857"/>
                </a:lnTo>
                <a:lnTo>
                  <a:pt x="1732" y="2851"/>
                </a:lnTo>
                <a:lnTo>
                  <a:pt x="1732" y="2849"/>
                </a:lnTo>
                <a:lnTo>
                  <a:pt x="1730" y="2847"/>
                </a:lnTo>
                <a:lnTo>
                  <a:pt x="1730" y="2845"/>
                </a:lnTo>
                <a:lnTo>
                  <a:pt x="1734" y="2847"/>
                </a:lnTo>
                <a:lnTo>
                  <a:pt x="1734" y="2843"/>
                </a:lnTo>
                <a:lnTo>
                  <a:pt x="1734" y="2840"/>
                </a:lnTo>
                <a:lnTo>
                  <a:pt x="1730" y="2840"/>
                </a:lnTo>
                <a:lnTo>
                  <a:pt x="1730" y="2836"/>
                </a:lnTo>
                <a:lnTo>
                  <a:pt x="1734" y="2836"/>
                </a:lnTo>
                <a:lnTo>
                  <a:pt x="1734" y="2834"/>
                </a:lnTo>
                <a:lnTo>
                  <a:pt x="1734" y="2830"/>
                </a:lnTo>
                <a:lnTo>
                  <a:pt x="1736" y="2826"/>
                </a:lnTo>
                <a:lnTo>
                  <a:pt x="1736" y="2824"/>
                </a:lnTo>
                <a:lnTo>
                  <a:pt x="1738" y="2822"/>
                </a:lnTo>
                <a:lnTo>
                  <a:pt x="1741" y="2820"/>
                </a:lnTo>
                <a:lnTo>
                  <a:pt x="1745" y="2818"/>
                </a:lnTo>
                <a:lnTo>
                  <a:pt x="1743" y="2816"/>
                </a:lnTo>
                <a:lnTo>
                  <a:pt x="1741" y="2813"/>
                </a:lnTo>
                <a:lnTo>
                  <a:pt x="1741" y="2811"/>
                </a:lnTo>
                <a:lnTo>
                  <a:pt x="1743" y="2811"/>
                </a:lnTo>
                <a:lnTo>
                  <a:pt x="1747" y="2811"/>
                </a:lnTo>
                <a:lnTo>
                  <a:pt x="1749" y="2809"/>
                </a:lnTo>
                <a:lnTo>
                  <a:pt x="1753" y="2805"/>
                </a:lnTo>
                <a:lnTo>
                  <a:pt x="1755" y="2803"/>
                </a:lnTo>
                <a:lnTo>
                  <a:pt x="1759" y="2801"/>
                </a:lnTo>
                <a:lnTo>
                  <a:pt x="1761" y="2799"/>
                </a:lnTo>
                <a:lnTo>
                  <a:pt x="1763" y="2797"/>
                </a:lnTo>
                <a:lnTo>
                  <a:pt x="1764" y="2793"/>
                </a:lnTo>
                <a:lnTo>
                  <a:pt x="1766" y="2792"/>
                </a:lnTo>
                <a:lnTo>
                  <a:pt x="1770" y="2788"/>
                </a:lnTo>
                <a:lnTo>
                  <a:pt x="1774" y="2782"/>
                </a:lnTo>
                <a:lnTo>
                  <a:pt x="1776" y="2776"/>
                </a:lnTo>
                <a:lnTo>
                  <a:pt x="1780" y="2772"/>
                </a:lnTo>
                <a:lnTo>
                  <a:pt x="1778" y="2768"/>
                </a:lnTo>
                <a:lnTo>
                  <a:pt x="1780" y="2768"/>
                </a:lnTo>
                <a:lnTo>
                  <a:pt x="1784" y="2768"/>
                </a:lnTo>
                <a:lnTo>
                  <a:pt x="1786" y="2765"/>
                </a:lnTo>
                <a:lnTo>
                  <a:pt x="1787" y="2759"/>
                </a:lnTo>
                <a:lnTo>
                  <a:pt x="1791" y="2753"/>
                </a:lnTo>
                <a:lnTo>
                  <a:pt x="1786" y="2753"/>
                </a:lnTo>
                <a:lnTo>
                  <a:pt x="1786" y="2747"/>
                </a:lnTo>
                <a:lnTo>
                  <a:pt x="1789" y="2744"/>
                </a:lnTo>
                <a:lnTo>
                  <a:pt x="1793" y="2744"/>
                </a:lnTo>
                <a:lnTo>
                  <a:pt x="1795" y="2742"/>
                </a:lnTo>
                <a:lnTo>
                  <a:pt x="1797" y="2738"/>
                </a:lnTo>
                <a:lnTo>
                  <a:pt x="1795" y="2734"/>
                </a:lnTo>
                <a:lnTo>
                  <a:pt x="1795" y="2732"/>
                </a:lnTo>
                <a:lnTo>
                  <a:pt x="1799" y="2730"/>
                </a:lnTo>
                <a:lnTo>
                  <a:pt x="1801" y="2724"/>
                </a:lnTo>
                <a:lnTo>
                  <a:pt x="1803" y="2720"/>
                </a:lnTo>
                <a:lnTo>
                  <a:pt x="1805" y="2717"/>
                </a:lnTo>
                <a:lnTo>
                  <a:pt x="1805" y="2713"/>
                </a:lnTo>
                <a:lnTo>
                  <a:pt x="1801" y="2713"/>
                </a:lnTo>
                <a:lnTo>
                  <a:pt x="1799" y="2709"/>
                </a:lnTo>
                <a:lnTo>
                  <a:pt x="1799" y="2705"/>
                </a:lnTo>
                <a:lnTo>
                  <a:pt x="1799" y="2699"/>
                </a:lnTo>
                <a:lnTo>
                  <a:pt x="1801" y="2696"/>
                </a:lnTo>
                <a:lnTo>
                  <a:pt x="1803" y="2696"/>
                </a:lnTo>
                <a:lnTo>
                  <a:pt x="1805" y="2696"/>
                </a:lnTo>
                <a:lnTo>
                  <a:pt x="1807" y="2696"/>
                </a:lnTo>
                <a:lnTo>
                  <a:pt x="1811" y="2696"/>
                </a:lnTo>
                <a:lnTo>
                  <a:pt x="1812" y="2694"/>
                </a:lnTo>
                <a:lnTo>
                  <a:pt x="1812" y="2692"/>
                </a:lnTo>
                <a:lnTo>
                  <a:pt x="1812" y="2682"/>
                </a:lnTo>
                <a:lnTo>
                  <a:pt x="1816" y="2680"/>
                </a:lnTo>
                <a:lnTo>
                  <a:pt x="1818" y="2676"/>
                </a:lnTo>
                <a:lnTo>
                  <a:pt x="1820" y="2672"/>
                </a:lnTo>
                <a:lnTo>
                  <a:pt x="1822" y="2669"/>
                </a:lnTo>
                <a:lnTo>
                  <a:pt x="1818" y="2667"/>
                </a:lnTo>
                <a:lnTo>
                  <a:pt x="1814" y="2669"/>
                </a:lnTo>
                <a:lnTo>
                  <a:pt x="1812" y="2667"/>
                </a:lnTo>
                <a:lnTo>
                  <a:pt x="1809" y="2665"/>
                </a:lnTo>
                <a:lnTo>
                  <a:pt x="1809" y="2667"/>
                </a:lnTo>
                <a:lnTo>
                  <a:pt x="1805" y="2669"/>
                </a:lnTo>
                <a:lnTo>
                  <a:pt x="1803" y="2669"/>
                </a:lnTo>
                <a:lnTo>
                  <a:pt x="1801" y="2669"/>
                </a:lnTo>
                <a:lnTo>
                  <a:pt x="1799" y="2667"/>
                </a:lnTo>
                <a:lnTo>
                  <a:pt x="1797" y="2665"/>
                </a:lnTo>
                <a:lnTo>
                  <a:pt x="1793" y="2665"/>
                </a:lnTo>
                <a:lnTo>
                  <a:pt x="1791" y="2663"/>
                </a:lnTo>
                <a:lnTo>
                  <a:pt x="1793" y="2659"/>
                </a:lnTo>
                <a:lnTo>
                  <a:pt x="1795" y="2657"/>
                </a:lnTo>
                <a:lnTo>
                  <a:pt x="1799" y="2655"/>
                </a:lnTo>
                <a:lnTo>
                  <a:pt x="1801" y="2653"/>
                </a:lnTo>
                <a:lnTo>
                  <a:pt x="1803" y="2651"/>
                </a:lnTo>
                <a:lnTo>
                  <a:pt x="1807" y="2653"/>
                </a:lnTo>
                <a:lnTo>
                  <a:pt x="1809" y="2653"/>
                </a:lnTo>
                <a:lnTo>
                  <a:pt x="1812" y="2651"/>
                </a:lnTo>
                <a:lnTo>
                  <a:pt x="1814" y="2651"/>
                </a:lnTo>
                <a:lnTo>
                  <a:pt x="1814" y="2649"/>
                </a:lnTo>
                <a:lnTo>
                  <a:pt x="1812" y="2628"/>
                </a:lnTo>
                <a:lnTo>
                  <a:pt x="1816" y="2626"/>
                </a:lnTo>
                <a:lnTo>
                  <a:pt x="1820" y="2636"/>
                </a:lnTo>
                <a:lnTo>
                  <a:pt x="1820" y="2640"/>
                </a:lnTo>
                <a:lnTo>
                  <a:pt x="1818" y="2649"/>
                </a:lnTo>
                <a:lnTo>
                  <a:pt x="1818" y="2653"/>
                </a:lnTo>
                <a:close/>
                <a:moveTo>
                  <a:pt x="1832" y="2605"/>
                </a:moveTo>
                <a:lnTo>
                  <a:pt x="1832" y="2607"/>
                </a:lnTo>
                <a:lnTo>
                  <a:pt x="1830" y="2607"/>
                </a:lnTo>
                <a:lnTo>
                  <a:pt x="1826" y="2607"/>
                </a:lnTo>
                <a:lnTo>
                  <a:pt x="1824" y="2607"/>
                </a:lnTo>
                <a:lnTo>
                  <a:pt x="1820" y="2607"/>
                </a:lnTo>
                <a:lnTo>
                  <a:pt x="1818" y="2605"/>
                </a:lnTo>
                <a:lnTo>
                  <a:pt x="1816" y="2600"/>
                </a:lnTo>
                <a:lnTo>
                  <a:pt x="1816" y="2588"/>
                </a:lnTo>
                <a:lnTo>
                  <a:pt x="1820" y="2588"/>
                </a:lnTo>
                <a:lnTo>
                  <a:pt x="1824" y="2594"/>
                </a:lnTo>
                <a:lnTo>
                  <a:pt x="1830" y="2600"/>
                </a:lnTo>
                <a:lnTo>
                  <a:pt x="1832" y="2605"/>
                </a:lnTo>
                <a:close/>
                <a:moveTo>
                  <a:pt x="276" y="2525"/>
                </a:moveTo>
                <a:lnTo>
                  <a:pt x="272" y="2525"/>
                </a:lnTo>
                <a:lnTo>
                  <a:pt x="269" y="2525"/>
                </a:lnTo>
                <a:lnTo>
                  <a:pt x="270" y="2525"/>
                </a:lnTo>
                <a:lnTo>
                  <a:pt x="270" y="2521"/>
                </a:lnTo>
                <a:lnTo>
                  <a:pt x="274" y="2517"/>
                </a:lnTo>
                <a:lnTo>
                  <a:pt x="278" y="2517"/>
                </a:lnTo>
                <a:lnTo>
                  <a:pt x="284" y="2517"/>
                </a:lnTo>
                <a:lnTo>
                  <a:pt x="284" y="2519"/>
                </a:lnTo>
                <a:lnTo>
                  <a:pt x="284" y="2521"/>
                </a:lnTo>
                <a:lnTo>
                  <a:pt x="280" y="2525"/>
                </a:lnTo>
                <a:lnTo>
                  <a:pt x="276" y="2525"/>
                </a:lnTo>
                <a:close/>
                <a:moveTo>
                  <a:pt x="574" y="2319"/>
                </a:moveTo>
                <a:lnTo>
                  <a:pt x="570" y="2319"/>
                </a:lnTo>
                <a:lnTo>
                  <a:pt x="568" y="2319"/>
                </a:lnTo>
                <a:lnTo>
                  <a:pt x="560" y="2315"/>
                </a:lnTo>
                <a:lnTo>
                  <a:pt x="568" y="2312"/>
                </a:lnTo>
                <a:lnTo>
                  <a:pt x="570" y="2310"/>
                </a:lnTo>
                <a:lnTo>
                  <a:pt x="580" y="2304"/>
                </a:lnTo>
                <a:lnTo>
                  <a:pt x="587" y="2302"/>
                </a:lnTo>
                <a:lnTo>
                  <a:pt x="593" y="2302"/>
                </a:lnTo>
                <a:lnTo>
                  <a:pt x="587" y="2308"/>
                </a:lnTo>
                <a:lnTo>
                  <a:pt x="574" y="2319"/>
                </a:lnTo>
                <a:close/>
                <a:moveTo>
                  <a:pt x="244" y="3329"/>
                </a:moveTo>
                <a:lnTo>
                  <a:pt x="244" y="3327"/>
                </a:lnTo>
                <a:lnTo>
                  <a:pt x="242" y="3323"/>
                </a:lnTo>
                <a:lnTo>
                  <a:pt x="240" y="3321"/>
                </a:lnTo>
                <a:lnTo>
                  <a:pt x="240" y="3319"/>
                </a:lnTo>
                <a:lnTo>
                  <a:pt x="238" y="3318"/>
                </a:lnTo>
                <a:lnTo>
                  <a:pt x="236" y="3316"/>
                </a:lnTo>
                <a:lnTo>
                  <a:pt x="232" y="3316"/>
                </a:lnTo>
                <a:lnTo>
                  <a:pt x="230" y="3314"/>
                </a:lnTo>
                <a:lnTo>
                  <a:pt x="228" y="3314"/>
                </a:lnTo>
                <a:lnTo>
                  <a:pt x="226" y="3314"/>
                </a:lnTo>
                <a:lnTo>
                  <a:pt x="224" y="3314"/>
                </a:lnTo>
                <a:lnTo>
                  <a:pt x="219" y="3312"/>
                </a:lnTo>
                <a:lnTo>
                  <a:pt x="215" y="3308"/>
                </a:lnTo>
                <a:lnTo>
                  <a:pt x="209" y="3302"/>
                </a:lnTo>
                <a:lnTo>
                  <a:pt x="209" y="3298"/>
                </a:lnTo>
                <a:lnTo>
                  <a:pt x="207" y="3296"/>
                </a:lnTo>
                <a:lnTo>
                  <a:pt x="207" y="3295"/>
                </a:lnTo>
                <a:lnTo>
                  <a:pt x="207" y="3291"/>
                </a:lnTo>
                <a:lnTo>
                  <a:pt x="207" y="3287"/>
                </a:lnTo>
                <a:lnTo>
                  <a:pt x="207" y="3285"/>
                </a:lnTo>
                <a:lnTo>
                  <a:pt x="203" y="3279"/>
                </a:lnTo>
                <a:lnTo>
                  <a:pt x="203" y="3275"/>
                </a:lnTo>
                <a:lnTo>
                  <a:pt x="201" y="3273"/>
                </a:lnTo>
                <a:lnTo>
                  <a:pt x="201" y="3271"/>
                </a:lnTo>
                <a:lnTo>
                  <a:pt x="199" y="3271"/>
                </a:lnTo>
                <a:lnTo>
                  <a:pt x="197" y="3270"/>
                </a:lnTo>
                <a:lnTo>
                  <a:pt x="196" y="3271"/>
                </a:lnTo>
                <a:lnTo>
                  <a:pt x="192" y="3270"/>
                </a:lnTo>
                <a:lnTo>
                  <a:pt x="188" y="3270"/>
                </a:lnTo>
                <a:lnTo>
                  <a:pt x="186" y="3270"/>
                </a:lnTo>
                <a:lnTo>
                  <a:pt x="184" y="3268"/>
                </a:lnTo>
                <a:lnTo>
                  <a:pt x="184" y="3264"/>
                </a:lnTo>
                <a:lnTo>
                  <a:pt x="182" y="3262"/>
                </a:lnTo>
                <a:lnTo>
                  <a:pt x="180" y="3260"/>
                </a:lnTo>
                <a:lnTo>
                  <a:pt x="178" y="3260"/>
                </a:lnTo>
                <a:lnTo>
                  <a:pt x="176" y="3260"/>
                </a:lnTo>
                <a:lnTo>
                  <a:pt x="174" y="3260"/>
                </a:lnTo>
                <a:lnTo>
                  <a:pt x="173" y="3260"/>
                </a:lnTo>
                <a:lnTo>
                  <a:pt x="171" y="3262"/>
                </a:lnTo>
                <a:lnTo>
                  <a:pt x="169" y="3260"/>
                </a:lnTo>
                <a:lnTo>
                  <a:pt x="165" y="3258"/>
                </a:lnTo>
                <a:lnTo>
                  <a:pt x="163" y="3256"/>
                </a:lnTo>
                <a:lnTo>
                  <a:pt x="161" y="3254"/>
                </a:lnTo>
                <a:lnTo>
                  <a:pt x="161" y="3252"/>
                </a:lnTo>
                <a:lnTo>
                  <a:pt x="159" y="3250"/>
                </a:lnTo>
                <a:lnTo>
                  <a:pt x="157" y="3248"/>
                </a:lnTo>
                <a:lnTo>
                  <a:pt x="157" y="3247"/>
                </a:lnTo>
                <a:lnTo>
                  <a:pt x="153" y="3243"/>
                </a:lnTo>
                <a:lnTo>
                  <a:pt x="151" y="3239"/>
                </a:lnTo>
                <a:lnTo>
                  <a:pt x="149" y="3239"/>
                </a:lnTo>
                <a:lnTo>
                  <a:pt x="149" y="3235"/>
                </a:lnTo>
                <a:lnTo>
                  <a:pt x="148" y="3235"/>
                </a:lnTo>
                <a:lnTo>
                  <a:pt x="148" y="3231"/>
                </a:lnTo>
                <a:lnTo>
                  <a:pt x="146" y="3229"/>
                </a:lnTo>
                <a:lnTo>
                  <a:pt x="144" y="3225"/>
                </a:lnTo>
                <a:lnTo>
                  <a:pt x="142" y="3225"/>
                </a:lnTo>
                <a:lnTo>
                  <a:pt x="142" y="3222"/>
                </a:lnTo>
                <a:lnTo>
                  <a:pt x="140" y="3220"/>
                </a:lnTo>
                <a:lnTo>
                  <a:pt x="138" y="3216"/>
                </a:lnTo>
                <a:lnTo>
                  <a:pt x="136" y="3216"/>
                </a:lnTo>
                <a:lnTo>
                  <a:pt x="136" y="3214"/>
                </a:lnTo>
                <a:lnTo>
                  <a:pt x="136" y="3210"/>
                </a:lnTo>
                <a:lnTo>
                  <a:pt x="132" y="3204"/>
                </a:lnTo>
                <a:lnTo>
                  <a:pt x="130" y="3202"/>
                </a:lnTo>
                <a:lnTo>
                  <a:pt x="128" y="3202"/>
                </a:lnTo>
                <a:lnTo>
                  <a:pt x="128" y="3199"/>
                </a:lnTo>
                <a:lnTo>
                  <a:pt x="126" y="3191"/>
                </a:lnTo>
                <a:lnTo>
                  <a:pt x="123" y="3189"/>
                </a:lnTo>
                <a:lnTo>
                  <a:pt x="123" y="3187"/>
                </a:lnTo>
                <a:lnTo>
                  <a:pt x="123" y="3185"/>
                </a:lnTo>
                <a:lnTo>
                  <a:pt x="123" y="3183"/>
                </a:lnTo>
                <a:lnTo>
                  <a:pt x="123" y="3181"/>
                </a:lnTo>
                <a:lnTo>
                  <a:pt x="119" y="3179"/>
                </a:lnTo>
                <a:lnTo>
                  <a:pt x="119" y="3175"/>
                </a:lnTo>
                <a:lnTo>
                  <a:pt x="115" y="3175"/>
                </a:lnTo>
                <a:lnTo>
                  <a:pt x="113" y="3175"/>
                </a:lnTo>
                <a:lnTo>
                  <a:pt x="109" y="3177"/>
                </a:lnTo>
                <a:lnTo>
                  <a:pt x="107" y="3177"/>
                </a:lnTo>
                <a:lnTo>
                  <a:pt x="103" y="3177"/>
                </a:lnTo>
                <a:lnTo>
                  <a:pt x="101" y="3174"/>
                </a:lnTo>
                <a:lnTo>
                  <a:pt x="100" y="3174"/>
                </a:lnTo>
                <a:lnTo>
                  <a:pt x="96" y="3172"/>
                </a:lnTo>
                <a:lnTo>
                  <a:pt x="92" y="3168"/>
                </a:lnTo>
                <a:lnTo>
                  <a:pt x="90" y="3164"/>
                </a:lnTo>
                <a:lnTo>
                  <a:pt x="88" y="3162"/>
                </a:lnTo>
                <a:lnTo>
                  <a:pt x="88" y="3160"/>
                </a:lnTo>
                <a:lnTo>
                  <a:pt x="84" y="3160"/>
                </a:lnTo>
                <a:lnTo>
                  <a:pt x="82" y="3158"/>
                </a:lnTo>
                <a:lnTo>
                  <a:pt x="80" y="3158"/>
                </a:lnTo>
                <a:lnTo>
                  <a:pt x="77" y="3160"/>
                </a:lnTo>
                <a:lnTo>
                  <a:pt x="75" y="3156"/>
                </a:lnTo>
                <a:lnTo>
                  <a:pt x="75" y="3154"/>
                </a:lnTo>
                <a:lnTo>
                  <a:pt x="73" y="3154"/>
                </a:lnTo>
                <a:lnTo>
                  <a:pt x="71" y="3154"/>
                </a:lnTo>
                <a:lnTo>
                  <a:pt x="67" y="3151"/>
                </a:lnTo>
                <a:lnTo>
                  <a:pt x="67" y="3149"/>
                </a:lnTo>
                <a:lnTo>
                  <a:pt x="67" y="3147"/>
                </a:lnTo>
                <a:lnTo>
                  <a:pt x="65" y="3145"/>
                </a:lnTo>
                <a:lnTo>
                  <a:pt x="65" y="3143"/>
                </a:lnTo>
                <a:lnTo>
                  <a:pt x="61" y="3143"/>
                </a:lnTo>
                <a:lnTo>
                  <a:pt x="57" y="3143"/>
                </a:lnTo>
                <a:lnTo>
                  <a:pt x="53" y="3141"/>
                </a:lnTo>
                <a:lnTo>
                  <a:pt x="50" y="3141"/>
                </a:lnTo>
                <a:lnTo>
                  <a:pt x="30" y="3139"/>
                </a:lnTo>
                <a:lnTo>
                  <a:pt x="28" y="3139"/>
                </a:lnTo>
                <a:lnTo>
                  <a:pt x="27" y="3135"/>
                </a:lnTo>
                <a:lnTo>
                  <a:pt x="23" y="3131"/>
                </a:lnTo>
                <a:lnTo>
                  <a:pt x="21" y="3124"/>
                </a:lnTo>
                <a:lnTo>
                  <a:pt x="19" y="3114"/>
                </a:lnTo>
                <a:lnTo>
                  <a:pt x="19" y="3108"/>
                </a:lnTo>
                <a:lnTo>
                  <a:pt x="21" y="3081"/>
                </a:lnTo>
                <a:lnTo>
                  <a:pt x="25" y="3081"/>
                </a:lnTo>
                <a:lnTo>
                  <a:pt x="27" y="3081"/>
                </a:lnTo>
                <a:lnTo>
                  <a:pt x="28" y="3091"/>
                </a:lnTo>
                <a:lnTo>
                  <a:pt x="32" y="3093"/>
                </a:lnTo>
                <a:lnTo>
                  <a:pt x="42" y="3089"/>
                </a:lnTo>
                <a:lnTo>
                  <a:pt x="42" y="3087"/>
                </a:lnTo>
                <a:lnTo>
                  <a:pt x="40" y="3083"/>
                </a:lnTo>
                <a:lnTo>
                  <a:pt x="40" y="3081"/>
                </a:lnTo>
                <a:lnTo>
                  <a:pt x="40" y="3078"/>
                </a:lnTo>
                <a:lnTo>
                  <a:pt x="40" y="3076"/>
                </a:lnTo>
                <a:lnTo>
                  <a:pt x="38" y="3074"/>
                </a:lnTo>
                <a:lnTo>
                  <a:pt x="38" y="3072"/>
                </a:lnTo>
                <a:lnTo>
                  <a:pt x="38" y="3070"/>
                </a:lnTo>
                <a:lnTo>
                  <a:pt x="36" y="3068"/>
                </a:lnTo>
                <a:lnTo>
                  <a:pt x="36" y="3066"/>
                </a:lnTo>
                <a:lnTo>
                  <a:pt x="36" y="3062"/>
                </a:lnTo>
                <a:lnTo>
                  <a:pt x="36" y="3058"/>
                </a:lnTo>
                <a:lnTo>
                  <a:pt x="36" y="3056"/>
                </a:lnTo>
                <a:lnTo>
                  <a:pt x="38" y="3053"/>
                </a:lnTo>
                <a:lnTo>
                  <a:pt x="38" y="3051"/>
                </a:lnTo>
                <a:lnTo>
                  <a:pt x="40" y="3051"/>
                </a:lnTo>
                <a:lnTo>
                  <a:pt x="40" y="3049"/>
                </a:lnTo>
                <a:lnTo>
                  <a:pt x="38" y="3047"/>
                </a:lnTo>
                <a:lnTo>
                  <a:pt x="38" y="3045"/>
                </a:lnTo>
                <a:lnTo>
                  <a:pt x="38" y="3043"/>
                </a:lnTo>
                <a:lnTo>
                  <a:pt x="40" y="3043"/>
                </a:lnTo>
                <a:lnTo>
                  <a:pt x="40" y="3039"/>
                </a:lnTo>
                <a:lnTo>
                  <a:pt x="40" y="3037"/>
                </a:lnTo>
                <a:lnTo>
                  <a:pt x="40" y="3035"/>
                </a:lnTo>
                <a:lnTo>
                  <a:pt x="40" y="3031"/>
                </a:lnTo>
                <a:lnTo>
                  <a:pt x="40" y="3030"/>
                </a:lnTo>
                <a:lnTo>
                  <a:pt x="40" y="3028"/>
                </a:lnTo>
                <a:lnTo>
                  <a:pt x="40" y="3026"/>
                </a:lnTo>
                <a:lnTo>
                  <a:pt x="40" y="3024"/>
                </a:lnTo>
                <a:lnTo>
                  <a:pt x="40" y="3022"/>
                </a:lnTo>
                <a:lnTo>
                  <a:pt x="40" y="3020"/>
                </a:lnTo>
                <a:lnTo>
                  <a:pt x="40" y="3018"/>
                </a:lnTo>
                <a:lnTo>
                  <a:pt x="38" y="3016"/>
                </a:lnTo>
                <a:lnTo>
                  <a:pt x="36" y="3016"/>
                </a:lnTo>
                <a:lnTo>
                  <a:pt x="34" y="3016"/>
                </a:lnTo>
                <a:lnTo>
                  <a:pt x="34" y="3012"/>
                </a:lnTo>
                <a:lnTo>
                  <a:pt x="32" y="3010"/>
                </a:lnTo>
                <a:lnTo>
                  <a:pt x="32" y="3007"/>
                </a:lnTo>
                <a:lnTo>
                  <a:pt x="34" y="3005"/>
                </a:lnTo>
                <a:lnTo>
                  <a:pt x="34" y="3003"/>
                </a:lnTo>
                <a:lnTo>
                  <a:pt x="36" y="3003"/>
                </a:lnTo>
                <a:lnTo>
                  <a:pt x="38" y="3001"/>
                </a:lnTo>
                <a:lnTo>
                  <a:pt x="38" y="2999"/>
                </a:lnTo>
                <a:lnTo>
                  <a:pt x="40" y="2997"/>
                </a:lnTo>
                <a:lnTo>
                  <a:pt x="42" y="2997"/>
                </a:lnTo>
                <a:lnTo>
                  <a:pt x="44" y="2995"/>
                </a:lnTo>
                <a:lnTo>
                  <a:pt x="46" y="2991"/>
                </a:lnTo>
                <a:lnTo>
                  <a:pt x="48" y="2989"/>
                </a:lnTo>
                <a:lnTo>
                  <a:pt x="50" y="2987"/>
                </a:lnTo>
                <a:lnTo>
                  <a:pt x="50" y="2985"/>
                </a:lnTo>
                <a:lnTo>
                  <a:pt x="52" y="2983"/>
                </a:lnTo>
                <a:lnTo>
                  <a:pt x="53" y="2978"/>
                </a:lnTo>
                <a:lnTo>
                  <a:pt x="53" y="2976"/>
                </a:lnTo>
                <a:lnTo>
                  <a:pt x="55" y="2974"/>
                </a:lnTo>
                <a:lnTo>
                  <a:pt x="57" y="2970"/>
                </a:lnTo>
                <a:lnTo>
                  <a:pt x="59" y="2966"/>
                </a:lnTo>
                <a:lnTo>
                  <a:pt x="59" y="2964"/>
                </a:lnTo>
                <a:lnTo>
                  <a:pt x="61" y="2964"/>
                </a:lnTo>
                <a:lnTo>
                  <a:pt x="65" y="2964"/>
                </a:lnTo>
                <a:lnTo>
                  <a:pt x="67" y="2968"/>
                </a:lnTo>
                <a:lnTo>
                  <a:pt x="73" y="2970"/>
                </a:lnTo>
                <a:lnTo>
                  <a:pt x="75" y="2962"/>
                </a:lnTo>
                <a:lnTo>
                  <a:pt x="77" y="2962"/>
                </a:lnTo>
                <a:lnTo>
                  <a:pt x="78" y="2959"/>
                </a:lnTo>
                <a:lnTo>
                  <a:pt x="80" y="2959"/>
                </a:lnTo>
                <a:lnTo>
                  <a:pt x="82" y="2957"/>
                </a:lnTo>
                <a:lnTo>
                  <a:pt x="82" y="2953"/>
                </a:lnTo>
                <a:lnTo>
                  <a:pt x="84" y="2953"/>
                </a:lnTo>
                <a:lnTo>
                  <a:pt x="84" y="2949"/>
                </a:lnTo>
                <a:lnTo>
                  <a:pt x="84" y="2947"/>
                </a:lnTo>
                <a:lnTo>
                  <a:pt x="82" y="2945"/>
                </a:lnTo>
                <a:lnTo>
                  <a:pt x="84" y="2941"/>
                </a:lnTo>
                <a:lnTo>
                  <a:pt x="84" y="2939"/>
                </a:lnTo>
                <a:lnTo>
                  <a:pt x="80" y="2939"/>
                </a:lnTo>
                <a:lnTo>
                  <a:pt x="80" y="2943"/>
                </a:lnTo>
                <a:lnTo>
                  <a:pt x="80" y="2949"/>
                </a:lnTo>
                <a:lnTo>
                  <a:pt x="80" y="2951"/>
                </a:lnTo>
                <a:lnTo>
                  <a:pt x="80" y="2955"/>
                </a:lnTo>
                <a:lnTo>
                  <a:pt x="78" y="2955"/>
                </a:lnTo>
                <a:lnTo>
                  <a:pt x="77" y="2957"/>
                </a:lnTo>
                <a:lnTo>
                  <a:pt x="73" y="2959"/>
                </a:lnTo>
                <a:lnTo>
                  <a:pt x="69" y="2959"/>
                </a:lnTo>
                <a:lnTo>
                  <a:pt x="69" y="2957"/>
                </a:lnTo>
                <a:lnTo>
                  <a:pt x="69" y="2955"/>
                </a:lnTo>
                <a:lnTo>
                  <a:pt x="67" y="2949"/>
                </a:lnTo>
                <a:lnTo>
                  <a:pt x="63" y="2947"/>
                </a:lnTo>
                <a:lnTo>
                  <a:pt x="63" y="2945"/>
                </a:lnTo>
                <a:lnTo>
                  <a:pt x="63" y="2943"/>
                </a:lnTo>
                <a:lnTo>
                  <a:pt x="61" y="2943"/>
                </a:lnTo>
                <a:lnTo>
                  <a:pt x="59" y="2949"/>
                </a:lnTo>
                <a:lnTo>
                  <a:pt x="57" y="2947"/>
                </a:lnTo>
                <a:lnTo>
                  <a:pt x="57" y="2945"/>
                </a:lnTo>
                <a:lnTo>
                  <a:pt x="55" y="2945"/>
                </a:lnTo>
                <a:lnTo>
                  <a:pt x="55" y="2943"/>
                </a:lnTo>
                <a:lnTo>
                  <a:pt x="53" y="2943"/>
                </a:lnTo>
                <a:lnTo>
                  <a:pt x="53" y="2941"/>
                </a:lnTo>
                <a:lnTo>
                  <a:pt x="52" y="2941"/>
                </a:lnTo>
                <a:lnTo>
                  <a:pt x="52" y="2939"/>
                </a:lnTo>
                <a:lnTo>
                  <a:pt x="50" y="2939"/>
                </a:lnTo>
                <a:lnTo>
                  <a:pt x="48" y="2939"/>
                </a:lnTo>
                <a:lnTo>
                  <a:pt x="46" y="2939"/>
                </a:lnTo>
                <a:lnTo>
                  <a:pt x="44" y="2937"/>
                </a:lnTo>
                <a:lnTo>
                  <a:pt x="40" y="2932"/>
                </a:lnTo>
                <a:lnTo>
                  <a:pt x="40" y="2928"/>
                </a:lnTo>
                <a:lnTo>
                  <a:pt x="38" y="2926"/>
                </a:lnTo>
                <a:lnTo>
                  <a:pt x="38" y="2924"/>
                </a:lnTo>
                <a:lnTo>
                  <a:pt x="40" y="2922"/>
                </a:lnTo>
                <a:lnTo>
                  <a:pt x="42" y="2918"/>
                </a:lnTo>
                <a:lnTo>
                  <a:pt x="36" y="2918"/>
                </a:lnTo>
                <a:lnTo>
                  <a:pt x="34" y="2922"/>
                </a:lnTo>
                <a:lnTo>
                  <a:pt x="32" y="2924"/>
                </a:lnTo>
                <a:lnTo>
                  <a:pt x="28" y="2924"/>
                </a:lnTo>
                <a:lnTo>
                  <a:pt x="25" y="2920"/>
                </a:lnTo>
                <a:lnTo>
                  <a:pt x="21" y="2920"/>
                </a:lnTo>
                <a:lnTo>
                  <a:pt x="19" y="2914"/>
                </a:lnTo>
                <a:lnTo>
                  <a:pt x="15" y="2914"/>
                </a:lnTo>
                <a:lnTo>
                  <a:pt x="13" y="2912"/>
                </a:lnTo>
                <a:lnTo>
                  <a:pt x="11" y="2912"/>
                </a:lnTo>
                <a:lnTo>
                  <a:pt x="9" y="2911"/>
                </a:lnTo>
                <a:lnTo>
                  <a:pt x="9" y="2909"/>
                </a:lnTo>
                <a:lnTo>
                  <a:pt x="7" y="2909"/>
                </a:lnTo>
                <a:lnTo>
                  <a:pt x="7" y="2907"/>
                </a:lnTo>
                <a:lnTo>
                  <a:pt x="5" y="2905"/>
                </a:lnTo>
                <a:lnTo>
                  <a:pt x="4" y="2903"/>
                </a:lnTo>
                <a:lnTo>
                  <a:pt x="4" y="2901"/>
                </a:lnTo>
                <a:lnTo>
                  <a:pt x="2" y="2897"/>
                </a:lnTo>
                <a:lnTo>
                  <a:pt x="2" y="2895"/>
                </a:lnTo>
                <a:lnTo>
                  <a:pt x="4" y="2893"/>
                </a:lnTo>
                <a:lnTo>
                  <a:pt x="2" y="2891"/>
                </a:lnTo>
                <a:lnTo>
                  <a:pt x="2" y="2889"/>
                </a:lnTo>
                <a:lnTo>
                  <a:pt x="2" y="2888"/>
                </a:lnTo>
                <a:lnTo>
                  <a:pt x="2" y="2886"/>
                </a:lnTo>
                <a:lnTo>
                  <a:pt x="2" y="2884"/>
                </a:lnTo>
                <a:lnTo>
                  <a:pt x="0" y="2878"/>
                </a:lnTo>
                <a:lnTo>
                  <a:pt x="0" y="2874"/>
                </a:lnTo>
                <a:lnTo>
                  <a:pt x="0" y="2863"/>
                </a:lnTo>
                <a:lnTo>
                  <a:pt x="2" y="2859"/>
                </a:lnTo>
                <a:lnTo>
                  <a:pt x="4" y="2855"/>
                </a:lnTo>
                <a:lnTo>
                  <a:pt x="7" y="2853"/>
                </a:lnTo>
                <a:lnTo>
                  <a:pt x="11" y="2849"/>
                </a:lnTo>
                <a:lnTo>
                  <a:pt x="13" y="2849"/>
                </a:lnTo>
                <a:lnTo>
                  <a:pt x="15" y="2845"/>
                </a:lnTo>
                <a:lnTo>
                  <a:pt x="19" y="2841"/>
                </a:lnTo>
                <a:lnTo>
                  <a:pt x="21" y="2838"/>
                </a:lnTo>
                <a:lnTo>
                  <a:pt x="21" y="2836"/>
                </a:lnTo>
                <a:lnTo>
                  <a:pt x="25" y="2836"/>
                </a:lnTo>
                <a:lnTo>
                  <a:pt x="27" y="2836"/>
                </a:lnTo>
                <a:lnTo>
                  <a:pt x="28" y="2836"/>
                </a:lnTo>
                <a:lnTo>
                  <a:pt x="28" y="2834"/>
                </a:lnTo>
                <a:lnTo>
                  <a:pt x="30" y="2834"/>
                </a:lnTo>
                <a:lnTo>
                  <a:pt x="34" y="2830"/>
                </a:lnTo>
                <a:lnTo>
                  <a:pt x="38" y="2824"/>
                </a:lnTo>
                <a:lnTo>
                  <a:pt x="40" y="2822"/>
                </a:lnTo>
                <a:lnTo>
                  <a:pt x="42" y="2820"/>
                </a:lnTo>
                <a:lnTo>
                  <a:pt x="42" y="2816"/>
                </a:lnTo>
                <a:lnTo>
                  <a:pt x="46" y="2813"/>
                </a:lnTo>
                <a:lnTo>
                  <a:pt x="48" y="2811"/>
                </a:lnTo>
                <a:lnTo>
                  <a:pt x="50" y="2809"/>
                </a:lnTo>
                <a:lnTo>
                  <a:pt x="52" y="2807"/>
                </a:lnTo>
                <a:lnTo>
                  <a:pt x="55" y="2801"/>
                </a:lnTo>
                <a:lnTo>
                  <a:pt x="55" y="2799"/>
                </a:lnTo>
                <a:lnTo>
                  <a:pt x="59" y="2790"/>
                </a:lnTo>
                <a:lnTo>
                  <a:pt x="59" y="2788"/>
                </a:lnTo>
                <a:lnTo>
                  <a:pt x="61" y="2780"/>
                </a:lnTo>
                <a:lnTo>
                  <a:pt x="61" y="2778"/>
                </a:lnTo>
                <a:lnTo>
                  <a:pt x="63" y="2772"/>
                </a:lnTo>
                <a:lnTo>
                  <a:pt x="63" y="2770"/>
                </a:lnTo>
                <a:lnTo>
                  <a:pt x="63" y="2757"/>
                </a:lnTo>
                <a:lnTo>
                  <a:pt x="65" y="2753"/>
                </a:lnTo>
                <a:lnTo>
                  <a:pt x="69" y="2751"/>
                </a:lnTo>
                <a:lnTo>
                  <a:pt x="78" y="2745"/>
                </a:lnTo>
                <a:lnTo>
                  <a:pt x="82" y="2738"/>
                </a:lnTo>
                <a:lnTo>
                  <a:pt x="84" y="2736"/>
                </a:lnTo>
                <a:lnTo>
                  <a:pt x="84" y="2734"/>
                </a:lnTo>
                <a:lnTo>
                  <a:pt x="86" y="2732"/>
                </a:lnTo>
                <a:lnTo>
                  <a:pt x="84" y="2730"/>
                </a:lnTo>
                <a:lnTo>
                  <a:pt x="90" y="2724"/>
                </a:lnTo>
                <a:lnTo>
                  <a:pt x="92" y="2722"/>
                </a:lnTo>
                <a:lnTo>
                  <a:pt x="94" y="2722"/>
                </a:lnTo>
                <a:lnTo>
                  <a:pt x="96" y="2722"/>
                </a:lnTo>
                <a:lnTo>
                  <a:pt x="96" y="2724"/>
                </a:lnTo>
                <a:lnTo>
                  <a:pt x="100" y="2724"/>
                </a:lnTo>
                <a:lnTo>
                  <a:pt x="101" y="2724"/>
                </a:lnTo>
                <a:lnTo>
                  <a:pt x="101" y="2722"/>
                </a:lnTo>
                <a:lnTo>
                  <a:pt x="103" y="2719"/>
                </a:lnTo>
                <a:lnTo>
                  <a:pt x="103" y="2715"/>
                </a:lnTo>
                <a:lnTo>
                  <a:pt x="103" y="2713"/>
                </a:lnTo>
                <a:lnTo>
                  <a:pt x="103" y="2707"/>
                </a:lnTo>
                <a:lnTo>
                  <a:pt x="105" y="2701"/>
                </a:lnTo>
                <a:lnTo>
                  <a:pt x="105" y="2699"/>
                </a:lnTo>
                <a:lnTo>
                  <a:pt x="105" y="2697"/>
                </a:lnTo>
                <a:lnTo>
                  <a:pt x="105" y="2696"/>
                </a:lnTo>
                <a:lnTo>
                  <a:pt x="105" y="2694"/>
                </a:lnTo>
                <a:lnTo>
                  <a:pt x="107" y="2690"/>
                </a:lnTo>
                <a:lnTo>
                  <a:pt x="109" y="2686"/>
                </a:lnTo>
                <a:lnTo>
                  <a:pt x="109" y="2684"/>
                </a:lnTo>
                <a:lnTo>
                  <a:pt x="111" y="2678"/>
                </a:lnTo>
                <a:lnTo>
                  <a:pt x="113" y="2676"/>
                </a:lnTo>
                <a:lnTo>
                  <a:pt x="115" y="2671"/>
                </a:lnTo>
                <a:lnTo>
                  <a:pt x="119" y="2663"/>
                </a:lnTo>
                <a:lnTo>
                  <a:pt x="121" y="2661"/>
                </a:lnTo>
                <a:lnTo>
                  <a:pt x="121" y="2657"/>
                </a:lnTo>
                <a:lnTo>
                  <a:pt x="123" y="2653"/>
                </a:lnTo>
                <a:lnTo>
                  <a:pt x="123" y="2648"/>
                </a:lnTo>
                <a:lnTo>
                  <a:pt x="125" y="2646"/>
                </a:lnTo>
                <a:lnTo>
                  <a:pt x="126" y="2644"/>
                </a:lnTo>
                <a:lnTo>
                  <a:pt x="130" y="2640"/>
                </a:lnTo>
                <a:lnTo>
                  <a:pt x="132" y="2638"/>
                </a:lnTo>
                <a:lnTo>
                  <a:pt x="136" y="2634"/>
                </a:lnTo>
                <a:lnTo>
                  <a:pt x="138" y="2632"/>
                </a:lnTo>
                <a:lnTo>
                  <a:pt x="140" y="2628"/>
                </a:lnTo>
                <a:lnTo>
                  <a:pt x="144" y="2623"/>
                </a:lnTo>
                <a:lnTo>
                  <a:pt x="148" y="2621"/>
                </a:lnTo>
                <a:lnTo>
                  <a:pt x="149" y="2617"/>
                </a:lnTo>
                <a:lnTo>
                  <a:pt x="155" y="2613"/>
                </a:lnTo>
                <a:lnTo>
                  <a:pt x="159" y="2611"/>
                </a:lnTo>
                <a:lnTo>
                  <a:pt x="163" y="2611"/>
                </a:lnTo>
                <a:lnTo>
                  <a:pt x="167" y="2609"/>
                </a:lnTo>
                <a:lnTo>
                  <a:pt x="169" y="2607"/>
                </a:lnTo>
                <a:lnTo>
                  <a:pt x="173" y="2605"/>
                </a:lnTo>
                <a:lnTo>
                  <a:pt x="176" y="2601"/>
                </a:lnTo>
                <a:lnTo>
                  <a:pt x="178" y="2600"/>
                </a:lnTo>
                <a:lnTo>
                  <a:pt x="180" y="2598"/>
                </a:lnTo>
                <a:lnTo>
                  <a:pt x="184" y="2596"/>
                </a:lnTo>
                <a:lnTo>
                  <a:pt x="188" y="2594"/>
                </a:lnTo>
                <a:lnTo>
                  <a:pt x="190" y="2594"/>
                </a:lnTo>
                <a:lnTo>
                  <a:pt x="196" y="2590"/>
                </a:lnTo>
                <a:lnTo>
                  <a:pt x="199" y="2588"/>
                </a:lnTo>
                <a:lnTo>
                  <a:pt x="203" y="2586"/>
                </a:lnTo>
                <a:lnTo>
                  <a:pt x="207" y="2584"/>
                </a:lnTo>
                <a:lnTo>
                  <a:pt x="211" y="2586"/>
                </a:lnTo>
                <a:lnTo>
                  <a:pt x="213" y="2588"/>
                </a:lnTo>
                <a:lnTo>
                  <a:pt x="213" y="2584"/>
                </a:lnTo>
                <a:lnTo>
                  <a:pt x="215" y="2580"/>
                </a:lnTo>
                <a:lnTo>
                  <a:pt x="219" y="2576"/>
                </a:lnTo>
                <a:lnTo>
                  <a:pt x="222" y="2573"/>
                </a:lnTo>
                <a:lnTo>
                  <a:pt x="226" y="2571"/>
                </a:lnTo>
                <a:lnTo>
                  <a:pt x="230" y="2571"/>
                </a:lnTo>
                <a:lnTo>
                  <a:pt x="230" y="2569"/>
                </a:lnTo>
                <a:lnTo>
                  <a:pt x="226" y="2567"/>
                </a:lnTo>
                <a:lnTo>
                  <a:pt x="224" y="2565"/>
                </a:lnTo>
                <a:lnTo>
                  <a:pt x="224" y="2561"/>
                </a:lnTo>
                <a:lnTo>
                  <a:pt x="228" y="2559"/>
                </a:lnTo>
                <a:lnTo>
                  <a:pt x="230" y="2555"/>
                </a:lnTo>
                <a:lnTo>
                  <a:pt x="234" y="2555"/>
                </a:lnTo>
                <a:lnTo>
                  <a:pt x="236" y="2553"/>
                </a:lnTo>
                <a:lnTo>
                  <a:pt x="238" y="2553"/>
                </a:lnTo>
                <a:lnTo>
                  <a:pt x="240" y="2552"/>
                </a:lnTo>
                <a:lnTo>
                  <a:pt x="244" y="2550"/>
                </a:lnTo>
                <a:lnTo>
                  <a:pt x="247" y="2552"/>
                </a:lnTo>
                <a:lnTo>
                  <a:pt x="249" y="2552"/>
                </a:lnTo>
                <a:lnTo>
                  <a:pt x="253" y="2548"/>
                </a:lnTo>
                <a:lnTo>
                  <a:pt x="255" y="2546"/>
                </a:lnTo>
                <a:lnTo>
                  <a:pt x="259" y="2544"/>
                </a:lnTo>
                <a:lnTo>
                  <a:pt x="261" y="2542"/>
                </a:lnTo>
                <a:lnTo>
                  <a:pt x="265" y="2540"/>
                </a:lnTo>
                <a:lnTo>
                  <a:pt x="267" y="2540"/>
                </a:lnTo>
                <a:lnTo>
                  <a:pt x="270" y="2538"/>
                </a:lnTo>
                <a:lnTo>
                  <a:pt x="272" y="2538"/>
                </a:lnTo>
                <a:lnTo>
                  <a:pt x="276" y="2538"/>
                </a:lnTo>
                <a:lnTo>
                  <a:pt x="278" y="2536"/>
                </a:lnTo>
                <a:lnTo>
                  <a:pt x="282" y="2534"/>
                </a:lnTo>
                <a:lnTo>
                  <a:pt x="286" y="2530"/>
                </a:lnTo>
                <a:lnTo>
                  <a:pt x="288" y="2530"/>
                </a:lnTo>
                <a:lnTo>
                  <a:pt x="292" y="2527"/>
                </a:lnTo>
                <a:lnTo>
                  <a:pt x="293" y="2525"/>
                </a:lnTo>
                <a:lnTo>
                  <a:pt x="297" y="2523"/>
                </a:lnTo>
                <a:lnTo>
                  <a:pt x="299" y="2519"/>
                </a:lnTo>
                <a:lnTo>
                  <a:pt x="301" y="2517"/>
                </a:lnTo>
                <a:lnTo>
                  <a:pt x="305" y="2517"/>
                </a:lnTo>
                <a:lnTo>
                  <a:pt x="307" y="2517"/>
                </a:lnTo>
                <a:lnTo>
                  <a:pt x="311" y="2515"/>
                </a:lnTo>
                <a:lnTo>
                  <a:pt x="313" y="2515"/>
                </a:lnTo>
                <a:lnTo>
                  <a:pt x="315" y="2515"/>
                </a:lnTo>
                <a:lnTo>
                  <a:pt x="317" y="2515"/>
                </a:lnTo>
                <a:lnTo>
                  <a:pt x="320" y="2513"/>
                </a:lnTo>
                <a:lnTo>
                  <a:pt x="324" y="2511"/>
                </a:lnTo>
                <a:lnTo>
                  <a:pt x="326" y="2511"/>
                </a:lnTo>
                <a:lnTo>
                  <a:pt x="330" y="2511"/>
                </a:lnTo>
                <a:lnTo>
                  <a:pt x="334" y="2511"/>
                </a:lnTo>
                <a:lnTo>
                  <a:pt x="336" y="2513"/>
                </a:lnTo>
                <a:lnTo>
                  <a:pt x="340" y="2513"/>
                </a:lnTo>
                <a:lnTo>
                  <a:pt x="343" y="2515"/>
                </a:lnTo>
                <a:lnTo>
                  <a:pt x="347" y="2517"/>
                </a:lnTo>
                <a:lnTo>
                  <a:pt x="349" y="2519"/>
                </a:lnTo>
                <a:lnTo>
                  <a:pt x="353" y="2517"/>
                </a:lnTo>
                <a:lnTo>
                  <a:pt x="357" y="2517"/>
                </a:lnTo>
                <a:lnTo>
                  <a:pt x="359" y="2519"/>
                </a:lnTo>
                <a:lnTo>
                  <a:pt x="361" y="2519"/>
                </a:lnTo>
                <a:lnTo>
                  <a:pt x="365" y="2517"/>
                </a:lnTo>
                <a:lnTo>
                  <a:pt x="366" y="2517"/>
                </a:lnTo>
                <a:lnTo>
                  <a:pt x="366" y="2509"/>
                </a:lnTo>
                <a:lnTo>
                  <a:pt x="370" y="2509"/>
                </a:lnTo>
                <a:lnTo>
                  <a:pt x="374" y="2507"/>
                </a:lnTo>
                <a:lnTo>
                  <a:pt x="376" y="2507"/>
                </a:lnTo>
                <a:lnTo>
                  <a:pt x="380" y="2507"/>
                </a:lnTo>
                <a:lnTo>
                  <a:pt x="384" y="2505"/>
                </a:lnTo>
                <a:lnTo>
                  <a:pt x="386" y="2505"/>
                </a:lnTo>
                <a:lnTo>
                  <a:pt x="390" y="2504"/>
                </a:lnTo>
                <a:lnTo>
                  <a:pt x="393" y="2502"/>
                </a:lnTo>
                <a:lnTo>
                  <a:pt x="397" y="2502"/>
                </a:lnTo>
                <a:lnTo>
                  <a:pt x="399" y="2500"/>
                </a:lnTo>
                <a:lnTo>
                  <a:pt x="405" y="2500"/>
                </a:lnTo>
                <a:lnTo>
                  <a:pt x="409" y="2498"/>
                </a:lnTo>
                <a:lnTo>
                  <a:pt x="411" y="2498"/>
                </a:lnTo>
                <a:lnTo>
                  <a:pt x="414" y="2498"/>
                </a:lnTo>
                <a:lnTo>
                  <a:pt x="418" y="2498"/>
                </a:lnTo>
                <a:lnTo>
                  <a:pt x="420" y="2496"/>
                </a:lnTo>
                <a:lnTo>
                  <a:pt x="422" y="2496"/>
                </a:lnTo>
                <a:lnTo>
                  <a:pt x="426" y="2494"/>
                </a:lnTo>
                <a:lnTo>
                  <a:pt x="430" y="2492"/>
                </a:lnTo>
                <a:lnTo>
                  <a:pt x="434" y="2490"/>
                </a:lnTo>
                <a:lnTo>
                  <a:pt x="436" y="2494"/>
                </a:lnTo>
                <a:lnTo>
                  <a:pt x="438" y="2494"/>
                </a:lnTo>
                <a:lnTo>
                  <a:pt x="438" y="2490"/>
                </a:lnTo>
                <a:lnTo>
                  <a:pt x="438" y="2486"/>
                </a:lnTo>
                <a:lnTo>
                  <a:pt x="439" y="2482"/>
                </a:lnTo>
                <a:lnTo>
                  <a:pt x="441" y="2480"/>
                </a:lnTo>
                <a:lnTo>
                  <a:pt x="443" y="2480"/>
                </a:lnTo>
                <a:lnTo>
                  <a:pt x="447" y="2484"/>
                </a:lnTo>
                <a:lnTo>
                  <a:pt x="449" y="2482"/>
                </a:lnTo>
                <a:lnTo>
                  <a:pt x="447" y="2479"/>
                </a:lnTo>
                <a:lnTo>
                  <a:pt x="449" y="2477"/>
                </a:lnTo>
                <a:lnTo>
                  <a:pt x="453" y="2475"/>
                </a:lnTo>
                <a:lnTo>
                  <a:pt x="457" y="2477"/>
                </a:lnTo>
                <a:lnTo>
                  <a:pt x="459" y="2479"/>
                </a:lnTo>
                <a:lnTo>
                  <a:pt x="462" y="2475"/>
                </a:lnTo>
                <a:lnTo>
                  <a:pt x="464" y="2469"/>
                </a:lnTo>
                <a:lnTo>
                  <a:pt x="464" y="2465"/>
                </a:lnTo>
                <a:lnTo>
                  <a:pt x="468" y="2463"/>
                </a:lnTo>
                <a:lnTo>
                  <a:pt x="472" y="2461"/>
                </a:lnTo>
                <a:lnTo>
                  <a:pt x="474" y="2459"/>
                </a:lnTo>
                <a:lnTo>
                  <a:pt x="478" y="2457"/>
                </a:lnTo>
                <a:lnTo>
                  <a:pt x="482" y="2456"/>
                </a:lnTo>
                <a:lnTo>
                  <a:pt x="486" y="2456"/>
                </a:lnTo>
                <a:lnTo>
                  <a:pt x="489" y="2456"/>
                </a:lnTo>
                <a:lnTo>
                  <a:pt x="493" y="2456"/>
                </a:lnTo>
                <a:lnTo>
                  <a:pt x="499" y="2456"/>
                </a:lnTo>
                <a:lnTo>
                  <a:pt x="503" y="2456"/>
                </a:lnTo>
                <a:lnTo>
                  <a:pt x="505" y="2456"/>
                </a:lnTo>
                <a:lnTo>
                  <a:pt x="509" y="2457"/>
                </a:lnTo>
                <a:lnTo>
                  <a:pt x="512" y="2457"/>
                </a:lnTo>
                <a:lnTo>
                  <a:pt x="514" y="2457"/>
                </a:lnTo>
                <a:lnTo>
                  <a:pt x="516" y="2459"/>
                </a:lnTo>
                <a:lnTo>
                  <a:pt x="522" y="2456"/>
                </a:lnTo>
                <a:lnTo>
                  <a:pt x="526" y="2454"/>
                </a:lnTo>
                <a:lnTo>
                  <a:pt x="530" y="2452"/>
                </a:lnTo>
                <a:lnTo>
                  <a:pt x="534" y="2450"/>
                </a:lnTo>
                <a:lnTo>
                  <a:pt x="537" y="2452"/>
                </a:lnTo>
                <a:lnTo>
                  <a:pt x="539" y="2446"/>
                </a:lnTo>
                <a:lnTo>
                  <a:pt x="539" y="2444"/>
                </a:lnTo>
                <a:lnTo>
                  <a:pt x="535" y="2440"/>
                </a:lnTo>
                <a:lnTo>
                  <a:pt x="539" y="2436"/>
                </a:lnTo>
                <a:lnTo>
                  <a:pt x="541" y="2434"/>
                </a:lnTo>
                <a:lnTo>
                  <a:pt x="541" y="2431"/>
                </a:lnTo>
                <a:lnTo>
                  <a:pt x="543" y="2425"/>
                </a:lnTo>
                <a:lnTo>
                  <a:pt x="545" y="2423"/>
                </a:lnTo>
                <a:lnTo>
                  <a:pt x="547" y="2415"/>
                </a:lnTo>
                <a:lnTo>
                  <a:pt x="547" y="2411"/>
                </a:lnTo>
                <a:lnTo>
                  <a:pt x="549" y="2408"/>
                </a:lnTo>
                <a:lnTo>
                  <a:pt x="549" y="2404"/>
                </a:lnTo>
                <a:lnTo>
                  <a:pt x="549" y="2400"/>
                </a:lnTo>
                <a:lnTo>
                  <a:pt x="549" y="2394"/>
                </a:lnTo>
                <a:lnTo>
                  <a:pt x="547" y="2390"/>
                </a:lnTo>
                <a:lnTo>
                  <a:pt x="545" y="2385"/>
                </a:lnTo>
                <a:lnTo>
                  <a:pt x="543" y="2381"/>
                </a:lnTo>
                <a:lnTo>
                  <a:pt x="547" y="2379"/>
                </a:lnTo>
                <a:lnTo>
                  <a:pt x="541" y="2375"/>
                </a:lnTo>
                <a:lnTo>
                  <a:pt x="541" y="2369"/>
                </a:lnTo>
                <a:lnTo>
                  <a:pt x="539" y="2363"/>
                </a:lnTo>
                <a:lnTo>
                  <a:pt x="539" y="2360"/>
                </a:lnTo>
                <a:lnTo>
                  <a:pt x="539" y="2354"/>
                </a:lnTo>
                <a:lnTo>
                  <a:pt x="539" y="2352"/>
                </a:lnTo>
                <a:lnTo>
                  <a:pt x="539" y="2344"/>
                </a:lnTo>
                <a:lnTo>
                  <a:pt x="539" y="2340"/>
                </a:lnTo>
                <a:lnTo>
                  <a:pt x="541" y="2335"/>
                </a:lnTo>
                <a:lnTo>
                  <a:pt x="543" y="2331"/>
                </a:lnTo>
                <a:lnTo>
                  <a:pt x="545" y="2327"/>
                </a:lnTo>
                <a:lnTo>
                  <a:pt x="547" y="2325"/>
                </a:lnTo>
                <a:lnTo>
                  <a:pt x="549" y="2323"/>
                </a:lnTo>
                <a:lnTo>
                  <a:pt x="553" y="2323"/>
                </a:lnTo>
                <a:lnTo>
                  <a:pt x="557" y="2323"/>
                </a:lnTo>
                <a:lnTo>
                  <a:pt x="558" y="2325"/>
                </a:lnTo>
                <a:lnTo>
                  <a:pt x="560" y="2323"/>
                </a:lnTo>
                <a:lnTo>
                  <a:pt x="564" y="2325"/>
                </a:lnTo>
                <a:lnTo>
                  <a:pt x="564" y="2327"/>
                </a:lnTo>
                <a:lnTo>
                  <a:pt x="566" y="2331"/>
                </a:lnTo>
                <a:lnTo>
                  <a:pt x="566" y="2335"/>
                </a:lnTo>
                <a:lnTo>
                  <a:pt x="568" y="2329"/>
                </a:lnTo>
                <a:lnTo>
                  <a:pt x="576" y="2327"/>
                </a:lnTo>
                <a:lnTo>
                  <a:pt x="580" y="2321"/>
                </a:lnTo>
                <a:lnTo>
                  <a:pt x="583" y="2317"/>
                </a:lnTo>
                <a:lnTo>
                  <a:pt x="585" y="2315"/>
                </a:lnTo>
                <a:lnTo>
                  <a:pt x="587" y="2312"/>
                </a:lnTo>
                <a:lnTo>
                  <a:pt x="591" y="2312"/>
                </a:lnTo>
                <a:lnTo>
                  <a:pt x="597" y="2308"/>
                </a:lnTo>
                <a:lnTo>
                  <a:pt x="603" y="2308"/>
                </a:lnTo>
                <a:lnTo>
                  <a:pt x="605" y="2306"/>
                </a:lnTo>
                <a:lnTo>
                  <a:pt x="608" y="2306"/>
                </a:lnTo>
                <a:lnTo>
                  <a:pt x="612" y="2312"/>
                </a:lnTo>
                <a:lnTo>
                  <a:pt x="618" y="2306"/>
                </a:lnTo>
                <a:lnTo>
                  <a:pt x="612" y="2300"/>
                </a:lnTo>
                <a:lnTo>
                  <a:pt x="610" y="2296"/>
                </a:lnTo>
                <a:lnTo>
                  <a:pt x="616" y="2292"/>
                </a:lnTo>
                <a:lnTo>
                  <a:pt x="622" y="2289"/>
                </a:lnTo>
                <a:lnTo>
                  <a:pt x="622" y="2287"/>
                </a:lnTo>
                <a:lnTo>
                  <a:pt x="624" y="2285"/>
                </a:lnTo>
                <a:lnTo>
                  <a:pt x="628" y="2283"/>
                </a:lnTo>
                <a:lnTo>
                  <a:pt x="635" y="2273"/>
                </a:lnTo>
                <a:lnTo>
                  <a:pt x="637" y="2271"/>
                </a:lnTo>
                <a:lnTo>
                  <a:pt x="637" y="2269"/>
                </a:lnTo>
                <a:lnTo>
                  <a:pt x="633" y="2267"/>
                </a:lnTo>
                <a:lnTo>
                  <a:pt x="631" y="2265"/>
                </a:lnTo>
                <a:lnTo>
                  <a:pt x="631" y="2262"/>
                </a:lnTo>
                <a:lnTo>
                  <a:pt x="631" y="2260"/>
                </a:lnTo>
                <a:lnTo>
                  <a:pt x="633" y="2260"/>
                </a:lnTo>
                <a:lnTo>
                  <a:pt x="633" y="2258"/>
                </a:lnTo>
                <a:lnTo>
                  <a:pt x="633" y="2256"/>
                </a:lnTo>
                <a:lnTo>
                  <a:pt x="635" y="2254"/>
                </a:lnTo>
                <a:lnTo>
                  <a:pt x="635" y="2252"/>
                </a:lnTo>
                <a:lnTo>
                  <a:pt x="639" y="2248"/>
                </a:lnTo>
                <a:lnTo>
                  <a:pt x="639" y="2246"/>
                </a:lnTo>
                <a:lnTo>
                  <a:pt x="643" y="2242"/>
                </a:lnTo>
                <a:lnTo>
                  <a:pt x="647" y="2239"/>
                </a:lnTo>
                <a:lnTo>
                  <a:pt x="647" y="2237"/>
                </a:lnTo>
                <a:lnTo>
                  <a:pt x="649" y="2237"/>
                </a:lnTo>
                <a:lnTo>
                  <a:pt x="651" y="2235"/>
                </a:lnTo>
                <a:lnTo>
                  <a:pt x="655" y="2233"/>
                </a:lnTo>
                <a:lnTo>
                  <a:pt x="656" y="2233"/>
                </a:lnTo>
                <a:lnTo>
                  <a:pt x="658" y="2233"/>
                </a:lnTo>
                <a:lnTo>
                  <a:pt x="662" y="2229"/>
                </a:lnTo>
                <a:lnTo>
                  <a:pt x="664" y="2229"/>
                </a:lnTo>
                <a:lnTo>
                  <a:pt x="666" y="2229"/>
                </a:lnTo>
                <a:lnTo>
                  <a:pt x="668" y="2227"/>
                </a:lnTo>
                <a:lnTo>
                  <a:pt x="670" y="2227"/>
                </a:lnTo>
                <a:lnTo>
                  <a:pt x="672" y="2227"/>
                </a:lnTo>
                <a:lnTo>
                  <a:pt x="676" y="2225"/>
                </a:lnTo>
                <a:lnTo>
                  <a:pt x="678" y="2225"/>
                </a:lnTo>
                <a:lnTo>
                  <a:pt x="679" y="2225"/>
                </a:lnTo>
                <a:lnTo>
                  <a:pt x="681" y="2225"/>
                </a:lnTo>
                <a:lnTo>
                  <a:pt x="683" y="2223"/>
                </a:lnTo>
                <a:lnTo>
                  <a:pt x="685" y="2223"/>
                </a:lnTo>
                <a:lnTo>
                  <a:pt x="687" y="2221"/>
                </a:lnTo>
                <a:lnTo>
                  <a:pt x="689" y="2221"/>
                </a:lnTo>
                <a:lnTo>
                  <a:pt x="691" y="2219"/>
                </a:lnTo>
                <a:lnTo>
                  <a:pt x="693" y="2217"/>
                </a:lnTo>
                <a:lnTo>
                  <a:pt x="699" y="2212"/>
                </a:lnTo>
                <a:lnTo>
                  <a:pt x="701" y="2210"/>
                </a:lnTo>
                <a:lnTo>
                  <a:pt x="703" y="2210"/>
                </a:lnTo>
                <a:lnTo>
                  <a:pt x="703" y="2208"/>
                </a:lnTo>
                <a:lnTo>
                  <a:pt x="704" y="2208"/>
                </a:lnTo>
                <a:lnTo>
                  <a:pt x="708" y="2204"/>
                </a:lnTo>
                <a:lnTo>
                  <a:pt x="710" y="2202"/>
                </a:lnTo>
                <a:lnTo>
                  <a:pt x="714" y="2200"/>
                </a:lnTo>
                <a:lnTo>
                  <a:pt x="718" y="2194"/>
                </a:lnTo>
                <a:lnTo>
                  <a:pt x="720" y="2193"/>
                </a:lnTo>
                <a:lnTo>
                  <a:pt x="722" y="2193"/>
                </a:lnTo>
                <a:lnTo>
                  <a:pt x="722" y="2191"/>
                </a:lnTo>
                <a:lnTo>
                  <a:pt x="726" y="2187"/>
                </a:lnTo>
                <a:lnTo>
                  <a:pt x="727" y="2187"/>
                </a:lnTo>
                <a:lnTo>
                  <a:pt x="727" y="2185"/>
                </a:lnTo>
                <a:lnTo>
                  <a:pt x="729" y="2185"/>
                </a:lnTo>
                <a:lnTo>
                  <a:pt x="729" y="2183"/>
                </a:lnTo>
                <a:lnTo>
                  <a:pt x="731" y="2181"/>
                </a:lnTo>
                <a:lnTo>
                  <a:pt x="733" y="2181"/>
                </a:lnTo>
                <a:lnTo>
                  <a:pt x="735" y="2177"/>
                </a:lnTo>
                <a:lnTo>
                  <a:pt x="739" y="2175"/>
                </a:lnTo>
                <a:lnTo>
                  <a:pt x="739" y="2173"/>
                </a:lnTo>
                <a:lnTo>
                  <a:pt x="741" y="2173"/>
                </a:lnTo>
                <a:lnTo>
                  <a:pt x="743" y="2171"/>
                </a:lnTo>
                <a:lnTo>
                  <a:pt x="745" y="2169"/>
                </a:lnTo>
                <a:lnTo>
                  <a:pt x="747" y="2168"/>
                </a:lnTo>
                <a:lnTo>
                  <a:pt x="749" y="2168"/>
                </a:lnTo>
                <a:lnTo>
                  <a:pt x="751" y="2166"/>
                </a:lnTo>
                <a:lnTo>
                  <a:pt x="754" y="2164"/>
                </a:lnTo>
                <a:lnTo>
                  <a:pt x="756" y="2162"/>
                </a:lnTo>
                <a:lnTo>
                  <a:pt x="758" y="2162"/>
                </a:lnTo>
                <a:lnTo>
                  <a:pt x="760" y="2160"/>
                </a:lnTo>
                <a:lnTo>
                  <a:pt x="762" y="2160"/>
                </a:lnTo>
                <a:lnTo>
                  <a:pt x="762" y="2158"/>
                </a:lnTo>
                <a:lnTo>
                  <a:pt x="764" y="2158"/>
                </a:lnTo>
                <a:lnTo>
                  <a:pt x="766" y="2156"/>
                </a:lnTo>
                <a:lnTo>
                  <a:pt x="768" y="2156"/>
                </a:lnTo>
                <a:lnTo>
                  <a:pt x="772" y="2152"/>
                </a:lnTo>
                <a:lnTo>
                  <a:pt x="775" y="2150"/>
                </a:lnTo>
                <a:lnTo>
                  <a:pt x="777" y="2150"/>
                </a:lnTo>
                <a:lnTo>
                  <a:pt x="777" y="2148"/>
                </a:lnTo>
                <a:lnTo>
                  <a:pt x="779" y="2148"/>
                </a:lnTo>
                <a:lnTo>
                  <a:pt x="783" y="2146"/>
                </a:lnTo>
                <a:lnTo>
                  <a:pt x="785" y="2145"/>
                </a:lnTo>
                <a:lnTo>
                  <a:pt x="787" y="2145"/>
                </a:lnTo>
                <a:lnTo>
                  <a:pt x="787" y="2143"/>
                </a:lnTo>
                <a:lnTo>
                  <a:pt x="789" y="2143"/>
                </a:lnTo>
                <a:lnTo>
                  <a:pt x="791" y="2141"/>
                </a:lnTo>
                <a:lnTo>
                  <a:pt x="793" y="2141"/>
                </a:lnTo>
                <a:lnTo>
                  <a:pt x="795" y="2139"/>
                </a:lnTo>
                <a:lnTo>
                  <a:pt x="797" y="2139"/>
                </a:lnTo>
                <a:lnTo>
                  <a:pt x="799" y="2139"/>
                </a:lnTo>
                <a:lnTo>
                  <a:pt x="800" y="2137"/>
                </a:lnTo>
                <a:lnTo>
                  <a:pt x="802" y="2137"/>
                </a:lnTo>
                <a:lnTo>
                  <a:pt x="804" y="2137"/>
                </a:lnTo>
                <a:lnTo>
                  <a:pt x="806" y="2137"/>
                </a:lnTo>
                <a:lnTo>
                  <a:pt x="808" y="2137"/>
                </a:lnTo>
                <a:lnTo>
                  <a:pt x="810" y="2137"/>
                </a:lnTo>
                <a:lnTo>
                  <a:pt x="810" y="2139"/>
                </a:lnTo>
                <a:lnTo>
                  <a:pt x="812" y="2139"/>
                </a:lnTo>
                <a:lnTo>
                  <a:pt x="814" y="2139"/>
                </a:lnTo>
                <a:lnTo>
                  <a:pt x="816" y="2139"/>
                </a:lnTo>
                <a:lnTo>
                  <a:pt x="818" y="2139"/>
                </a:lnTo>
                <a:lnTo>
                  <a:pt x="820" y="2139"/>
                </a:lnTo>
                <a:lnTo>
                  <a:pt x="824" y="2139"/>
                </a:lnTo>
                <a:lnTo>
                  <a:pt x="825" y="2137"/>
                </a:lnTo>
                <a:lnTo>
                  <a:pt x="827" y="2137"/>
                </a:lnTo>
                <a:lnTo>
                  <a:pt x="831" y="2135"/>
                </a:lnTo>
                <a:lnTo>
                  <a:pt x="833" y="2133"/>
                </a:lnTo>
                <a:lnTo>
                  <a:pt x="835" y="2133"/>
                </a:lnTo>
                <a:lnTo>
                  <a:pt x="837" y="2133"/>
                </a:lnTo>
                <a:lnTo>
                  <a:pt x="839" y="2133"/>
                </a:lnTo>
                <a:lnTo>
                  <a:pt x="839" y="2131"/>
                </a:lnTo>
                <a:lnTo>
                  <a:pt x="843" y="2131"/>
                </a:lnTo>
                <a:lnTo>
                  <a:pt x="845" y="2129"/>
                </a:lnTo>
                <a:lnTo>
                  <a:pt x="847" y="2129"/>
                </a:lnTo>
                <a:lnTo>
                  <a:pt x="848" y="2127"/>
                </a:lnTo>
                <a:lnTo>
                  <a:pt x="850" y="2127"/>
                </a:lnTo>
                <a:lnTo>
                  <a:pt x="856" y="2123"/>
                </a:lnTo>
                <a:lnTo>
                  <a:pt x="860" y="2123"/>
                </a:lnTo>
                <a:lnTo>
                  <a:pt x="862" y="2123"/>
                </a:lnTo>
                <a:lnTo>
                  <a:pt x="862" y="2121"/>
                </a:lnTo>
                <a:lnTo>
                  <a:pt x="864" y="2121"/>
                </a:lnTo>
                <a:lnTo>
                  <a:pt x="866" y="2121"/>
                </a:lnTo>
                <a:lnTo>
                  <a:pt x="868" y="2121"/>
                </a:lnTo>
                <a:lnTo>
                  <a:pt x="870" y="2120"/>
                </a:lnTo>
                <a:lnTo>
                  <a:pt x="872" y="2120"/>
                </a:lnTo>
                <a:lnTo>
                  <a:pt x="873" y="2120"/>
                </a:lnTo>
                <a:lnTo>
                  <a:pt x="875" y="2120"/>
                </a:lnTo>
                <a:lnTo>
                  <a:pt x="877" y="2118"/>
                </a:lnTo>
                <a:lnTo>
                  <a:pt x="879" y="2118"/>
                </a:lnTo>
                <a:lnTo>
                  <a:pt x="881" y="2116"/>
                </a:lnTo>
                <a:lnTo>
                  <a:pt x="883" y="2116"/>
                </a:lnTo>
                <a:lnTo>
                  <a:pt x="883" y="2114"/>
                </a:lnTo>
                <a:lnTo>
                  <a:pt x="883" y="2112"/>
                </a:lnTo>
                <a:lnTo>
                  <a:pt x="885" y="2108"/>
                </a:lnTo>
                <a:lnTo>
                  <a:pt x="885" y="2106"/>
                </a:lnTo>
                <a:lnTo>
                  <a:pt x="887" y="2104"/>
                </a:lnTo>
                <a:lnTo>
                  <a:pt x="889" y="2102"/>
                </a:lnTo>
                <a:lnTo>
                  <a:pt x="891" y="2100"/>
                </a:lnTo>
                <a:lnTo>
                  <a:pt x="893" y="2098"/>
                </a:lnTo>
                <a:lnTo>
                  <a:pt x="895" y="2097"/>
                </a:lnTo>
                <a:lnTo>
                  <a:pt x="896" y="2097"/>
                </a:lnTo>
                <a:lnTo>
                  <a:pt x="898" y="2097"/>
                </a:lnTo>
                <a:lnTo>
                  <a:pt x="898" y="2095"/>
                </a:lnTo>
                <a:lnTo>
                  <a:pt x="900" y="2095"/>
                </a:lnTo>
                <a:lnTo>
                  <a:pt x="902" y="2095"/>
                </a:lnTo>
                <a:lnTo>
                  <a:pt x="902" y="2093"/>
                </a:lnTo>
                <a:lnTo>
                  <a:pt x="904" y="2093"/>
                </a:lnTo>
                <a:lnTo>
                  <a:pt x="906" y="2091"/>
                </a:lnTo>
                <a:lnTo>
                  <a:pt x="908" y="2091"/>
                </a:lnTo>
                <a:lnTo>
                  <a:pt x="908" y="2089"/>
                </a:lnTo>
                <a:lnTo>
                  <a:pt x="910" y="2089"/>
                </a:lnTo>
                <a:lnTo>
                  <a:pt x="910" y="2087"/>
                </a:lnTo>
                <a:lnTo>
                  <a:pt x="914" y="2083"/>
                </a:lnTo>
                <a:lnTo>
                  <a:pt x="914" y="2081"/>
                </a:lnTo>
                <a:lnTo>
                  <a:pt x="916" y="2079"/>
                </a:lnTo>
                <a:lnTo>
                  <a:pt x="916" y="2077"/>
                </a:lnTo>
                <a:lnTo>
                  <a:pt x="916" y="2075"/>
                </a:lnTo>
                <a:lnTo>
                  <a:pt x="916" y="2073"/>
                </a:lnTo>
                <a:lnTo>
                  <a:pt x="918" y="2068"/>
                </a:lnTo>
                <a:lnTo>
                  <a:pt x="918" y="2066"/>
                </a:lnTo>
                <a:lnTo>
                  <a:pt x="920" y="2064"/>
                </a:lnTo>
                <a:lnTo>
                  <a:pt x="920" y="2062"/>
                </a:lnTo>
                <a:lnTo>
                  <a:pt x="921" y="2056"/>
                </a:lnTo>
                <a:lnTo>
                  <a:pt x="923" y="2052"/>
                </a:lnTo>
                <a:lnTo>
                  <a:pt x="925" y="2050"/>
                </a:lnTo>
                <a:lnTo>
                  <a:pt x="927" y="2049"/>
                </a:lnTo>
                <a:lnTo>
                  <a:pt x="927" y="2047"/>
                </a:lnTo>
                <a:lnTo>
                  <a:pt x="929" y="2047"/>
                </a:lnTo>
                <a:lnTo>
                  <a:pt x="931" y="2045"/>
                </a:lnTo>
                <a:lnTo>
                  <a:pt x="933" y="2045"/>
                </a:lnTo>
                <a:lnTo>
                  <a:pt x="935" y="2045"/>
                </a:lnTo>
                <a:lnTo>
                  <a:pt x="937" y="2045"/>
                </a:lnTo>
                <a:lnTo>
                  <a:pt x="939" y="2045"/>
                </a:lnTo>
                <a:lnTo>
                  <a:pt x="941" y="2045"/>
                </a:lnTo>
                <a:lnTo>
                  <a:pt x="943" y="2045"/>
                </a:lnTo>
                <a:lnTo>
                  <a:pt x="944" y="2047"/>
                </a:lnTo>
                <a:lnTo>
                  <a:pt x="946" y="2047"/>
                </a:lnTo>
                <a:lnTo>
                  <a:pt x="948" y="2047"/>
                </a:lnTo>
                <a:lnTo>
                  <a:pt x="950" y="2049"/>
                </a:lnTo>
                <a:lnTo>
                  <a:pt x="954" y="2050"/>
                </a:lnTo>
                <a:lnTo>
                  <a:pt x="956" y="2050"/>
                </a:lnTo>
                <a:lnTo>
                  <a:pt x="960" y="2052"/>
                </a:lnTo>
                <a:lnTo>
                  <a:pt x="964" y="2054"/>
                </a:lnTo>
                <a:lnTo>
                  <a:pt x="966" y="2054"/>
                </a:lnTo>
                <a:lnTo>
                  <a:pt x="968" y="2054"/>
                </a:lnTo>
                <a:lnTo>
                  <a:pt x="969" y="2054"/>
                </a:lnTo>
                <a:lnTo>
                  <a:pt x="973" y="2056"/>
                </a:lnTo>
                <a:lnTo>
                  <a:pt x="975" y="2056"/>
                </a:lnTo>
                <a:lnTo>
                  <a:pt x="977" y="2056"/>
                </a:lnTo>
                <a:lnTo>
                  <a:pt x="979" y="2056"/>
                </a:lnTo>
                <a:lnTo>
                  <a:pt x="981" y="2054"/>
                </a:lnTo>
                <a:lnTo>
                  <a:pt x="983" y="2054"/>
                </a:lnTo>
                <a:lnTo>
                  <a:pt x="983" y="2052"/>
                </a:lnTo>
                <a:lnTo>
                  <a:pt x="985" y="2052"/>
                </a:lnTo>
                <a:lnTo>
                  <a:pt x="987" y="2050"/>
                </a:lnTo>
                <a:lnTo>
                  <a:pt x="989" y="2049"/>
                </a:lnTo>
                <a:lnTo>
                  <a:pt x="991" y="2047"/>
                </a:lnTo>
                <a:lnTo>
                  <a:pt x="994" y="2045"/>
                </a:lnTo>
                <a:lnTo>
                  <a:pt x="994" y="2043"/>
                </a:lnTo>
                <a:lnTo>
                  <a:pt x="998" y="2041"/>
                </a:lnTo>
                <a:lnTo>
                  <a:pt x="1002" y="2039"/>
                </a:lnTo>
                <a:lnTo>
                  <a:pt x="1004" y="2037"/>
                </a:lnTo>
                <a:lnTo>
                  <a:pt x="1006" y="2035"/>
                </a:lnTo>
                <a:lnTo>
                  <a:pt x="1008" y="2035"/>
                </a:lnTo>
                <a:lnTo>
                  <a:pt x="1010" y="2035"/>
                </a:lnTo>
                <a:lnTo>
                  <a:pt x="1010" y="2033"/>
                </a:lnTo>
                <a:lnTo>
                  <a:pt x="1012" y="2033"/>
                </a:lnTo>
                <a:lnTo>
                  <a:pt x="1014" y="2033"/>
                </a:lnTo>
                <a:lnTo>
                  <a:pt x="1016" y="2031"/>
                </a:lnTo>
                <a:lnTo>
                  <a:pt x="1017" y="2031"/>
                </a:lnTo>
                <a:lnTo>
                  <a:pt x="1019" y="2031"/>
                </a:lnTo>
                <a:lnTo>
                  <a:pt x="1023" y="2033"/>
                </a:lnTo>
                <a:lnTo>
                  <a:pt x="1025" y="2033"/>
                </a:lnTo>
                <a:lnTo>
                  <a:pt x="1027" y="2033"/>
                </a:lnTo>
                <a:lnTo>
                  <a:pt x="1029" y="2033"/>
                </a:lnTo>
                <a:lnTo>
                  <a:pt x="1031" y="2033"/>
                </a:lnTo>
                <a:lnTo>
                  <a:pt x="1031" y="2031"/>
                </a:lnTo>
                <a:lnTo>
                  <a:pt x="1033" y="2031"/>
                </a:lnTo>
                <a:lnTo>
                  <a:pt x="1035" y="2029"/>
                </a:lnTo>
                <a:lnTo>
                  <a:pt x="1037" y="2029"/>
                </a:lnTo>
                <a:lnTo>
                  <a:pt x="1037" y="2027"/>
                </a:lnTo>
                <a:lnTo>
                  <a:pt x="1039" y="2025"/>
                </a:lnTo>
                <a:lnTo>
                  <a:pt x="1040" y="2025"/>
                </a:lnTo>
                <a:lnTo>
                  <a:pt x="1042" y="2024"/>
                </a:lnTo>
                <a:lnTo>
                  <a:pt x="1044" y="2022"/>
                </a:lnTo>
                <a:lnTo>
                  <a:pt x="1044" y="2020"/>
                </a:lnTo>
                <a:lnTo>
                  <a:pt x="1046" y="2020"/>
                </a:lnTo>
                <a:lnTo>
                  <a:pt x="1048" y="2018"/>
                </a:lnTo>
                <a:lnTo>
                  <a:pt x="1050" y="2016"/>
                </a:lnTo>
                <a:lnTo>
                  <a:pt x="1052" y="2016"/>
                </a:lnTo>
                <a:lnTo>
                  <a:pt x="1052" y="2014"/>
                </a:lnTo>
                <a:lnTo>
                  <a:pt x="1054" y="2012"/>
                </a:lnTo>
                <a:lnTo>
                  <a:pt x="1054" y="2010"/>
                </a:lnTo>
                <a:lnTo>
                  <a:pt x="1056" y="2006"/>
                </a:lnTo>
                <a:lnTo>
                  <a:pt x="1058" y="1999"/>
                </a:lnTo>
                <a:lnTo>
                  <a:pt x="1058" y="1997"/>
                </a:lnTo>
                <a:lnTo>
                  <a:pt x="1058" y="1995"/>
                </a:lnTo>
                <a:lnTo>
                  <a:pt x="1058" y="1993"/>
                </a:lnTo>
                <a:lnTo>
                  <a:pt x="1058" y="1991"/>
                </a:lnTo>
                <a:lnTo>
                  <a:pt x="1056" y="1987"/>
                </a:lnTo>
                <a:lnTo>
                  <a:pt x="1056" y="1985"/>
                </a:lnTo>
                <a:lnTo>
                  <a:pt x="1044" y="1970"/>
                </a:lnTo>
                <a:lnTo>
                  <a:pt x="1042" y="1968"/>
                </a:lnTo>
                <a:lnTo>
                  <a:pt x="1039" y="1964"/>
                </a:lnTo>
                <a:lnTo>
                  <a:pt x="1039" y="1962"/>
                </a:lnTo>
                <a:lnTo>
                  <a:pt x="1037" y="1962"/>
                </a:lnTo>
                <a:lnTo>
                  <a:pt x="1037" y="1960"/>
                </a:lnTo>
                <a:lnTo>
                  <a:pt x="1033" y="1956"/>
                </a:lnTo>
                <a:lnTo>
                  <a:pt x="1031" y="1956"/>
                </a:lnTo>
                <a:lnTo>
                  <a:pt x="1023" y="1954"/>
                </a:lnTo>
                <a:lnTo>
                  <a:pt x="1021" y="1953"/>
                </a:lnTo>
                <a:lnTo>
                  <a:pt x="1019" y="1953"/>
                </a:lnTo>
                <a:lnTo>
                  <a:pt x="1017" y="1951"/>
                </a:lnTo>
                <a:lnTo>
                  <a:pt x="1016" y="1949"/>
                </a:lnTo>
                <a:lnTo>
                  <a:pt x="1012" y="1943"/>
                </a:lnTo>
                <a:lnTo>
                  <a:pt x="1012" y="1939"/>
                </a:lnTo>
                <a:lnTo>
                  <a:pt x="1010" y="1939"/>
                </a:lnTo>
                <a:lnTo>
                  <a:pt x="1010" y="1937"/>
                </a:lnTo>
                <a:lnTo>
                  <a:pt x="1010" y="1933"/>
                </a:lnTo>
                <a:lnTo>
                  <a:pt x="1008" y="1931"/>
                </a:lnTo>
                <a:lnTo>
                  <a:pt x="1008" y="1929"/>
                </a:lnTo>
                <a:lnTo>
                  <a:pt x="1008" y="1928"/>
                </a:lnTo>
                <a:lnTo>
                  <a:pt x="1006" y="1924"/>
                </a:lnTo>
                <a:lnTo>
                  <a:pt x="1004" y="1920"/>
                </a:lnTo>
                <a:lnTo>
                  <a:pt x="1004" y="1918"/>
                </a:lnTo>
                <a:lnTo>
                  <a:pt x="1002" y="1918"/>
                </a:lnTo>
                <a:lnTo>
                  <a:pt x="1000" y="1914"/>
                </a:lnTo>
                <a:lnTo>
                  <a:pt x="998" y="1910"/>
                </a:lnTo>
                <a:lnTo>
                  <a:pt x="998" y="1906"/>
                </a:lnTo>
                <a:lnTo>
                  <a:pt x="996" y="1903"/>
                </a:lnTo>
                <a:lnTo>
                  <a:pt x="992" y="1899"/>
                </a:lnTo>
                <a:lnTo>
                  <a:pt x="991" y="1895"/>
                </a:lnTo>
                <a:lnTo>
                  <a:pt x="989" y="1893"/>
                </a:lnTo>
                <a:lnTo>
                  <a:pt x="987" y="1893"/>
                </a:lnTo>
                <a:lnTo>
                  <a:pt x="968" y="1878"/>
                </a:lnTo>
                <a:lnTo>
                  <a:pt x="954" y="1868"/>
                </a:lnTo>
                <a:lnTo>
                  <a:pt x="944" y="1864"/>
                </a:lnTo>
                <a:lnTo>
                  <a:pt x="927" y="1857"/>
                </a:lnTo>
                <a:lnTo>
                  <a:pt x="927" y="1855"/>
                </a:lnTo>
                <a:lnTo>
                  <a:pt x="923" y="1855"/>
                </a:lnTo>
                <a:lnTo>
                  <a:pt x="923" y="1853"/>
                </a:lnTo>
                <a:lnTo>
                  <a:pt x="914" y="1849"/>
                </a:lnTo>
                <a:lnTo>
                  <a:pt x="912" y="1847"/>
                </a:lnTo>
                <a:lnTo>
                  <a:pt x="910" y="1847"/>
                </a:lnTo>
                <a:lnTo>
                  <a:pt x="908" y="1845"/>
                </a:lnTo>
                <a:lnTo>
                  <a:pt x="906" y="1843"/>
                </a:lnTo>
                <a:lnTo>
                  <a:pt x="904" y="1841"/>
                </a:lnTo>
                <a:lnTo>
                  <a:pt x="900" y="1834"/>
                </a:lnTo>
                <a:lnTo>
                  <a:pt x="898" y="1828"/>
                </a:lnTo>
                <a:lnTo>
                  <a:pt x="898" y="1826"/>
                </a:lnTo>
                <a:lnTo>
                  <a:pt x="896" y="1826"/>
                </a:lnTo>
                <a:lnTo>
                  <a:pt x="896" y="1820"/>
                </a:lnTo>
                <a:lnTo>
                  <a:pt x="895" y="1816"/>
                </a:lnTo>
                <a:lnTo>
                  <a:pt x="893" y="1816"/>
                </a:lnTo>
                <a:lnTo>
                  <a:pt x="891" y="1816"/>
                </a:lnTo>
                <a:lnTo>
                  <a:pt x="889" y="1812"/>
                </a:lnTo>
                <a:lnTo>
                  <a:pt x="889" y="1810"/>
                </a:lnTo>
                <a:lnTo>
                  <a:pt x="889" y="1809"/>
                </a:lnTo>
                <a:lnTo>
                  <a:pt x="887" y="1801"/>
                </a:lnTo>
                <a:lnTo>
                  <a:pt x="887" y="1797"/>
                </a:lnTo>
                <a:lnTo>
                  <a:pt x="887" y="1795"/>
                </a:lnTo>
                <a:lnTo>
                  <a:pt x="885" y="1789"/>
                </a:lnTo>
                <a:lnTo>
                  <a:pt x="879" y="1780"/>
                </a:lnTo>
                <a:lnTo>
                  <a:pt x="875" y="1772"/>
                </a:lnTo>
                <a:lnTo>
                  <a:pt x="875" y="1770"/>
                </a:lnTo>
                <a:lnTo>
                  <a:pt x="873" y="1770"/>
                </a:lnTo>
                <a:lnTo>
                  <a:pt x="870" y="1764"/>
                </a:lnTo>
                <a:lnTo>
                  <a:pt x="868" y="1761"/>
                </a:lnTo>
                <a:lnTo>
                  <a:pt x="856" y="1749"/>
                </a:lnTo>
                <a:lnTo>
                  <a:pt x="850" y="1743"/>
                </a:lnTo>
                <a:lnTo>
                  <a:pt x="848" y="1741"/>
                </a:lnTo>
                <a:lnTo>
                  <a:pt x="847" y="1741"/>
                </a:lnTo>
                <a:lnTo>
                  <a:pt x="847" y="1739"/>
                </a:lnTo>
                <a:lnTo>
                  <a:pt x="845" y="1739"/>
                </a:lnTo>
                <a:lnTo>
                  <a:pt x="843" y="1738"/>
                </a:lnTo>
                <a:lnTo>
                  <a:pt x="837" y="1734"/>
                </a:lnTo>
                <a:lnTo>
                  <a:pt x="835" y="1734"/>
                </a:lnTo>
                <a:lnTo>
                  <a:pt x="833" y="1734"/>
                </a:lnTo>
                <a:lnTo>
                  <a:pt x="831" y="1734"/>
                </a:lnTo>
                <a:lnTo>
                  <a:pt x="829" y="1734"/>
                </a:lnTo>
                <a:lnTo>
                  <a:pt x="825" y="1734"/>
                </a:lnTo>
                <a:lnTo>
                  <a:pt x="820" y="1732"/>
                </a:lnTo>
                <a:lnTo>
                  <a:pt x="818" y="1732"/>
                </a:lnTo>
                <a:lnTo>
                  <a:pt x="818" y="1730"/>
                </a:lnTo>
                <a:lnTo>
                  <a:pt x="816" y="1730"/>
                </a:lnTo>
                <a:lnTo>
                  <a:pt x="814" y="1728"/>
                </a:lnTo>
                <a:lnTo>
                  <a:pt x="810" y="1724"/>
                </a:lnTo>
                <a:lnTo>
                  <a:pt x="808" y="1724"/>
                </a:lnTo>
                <a:lnTo>
                  <a:pt x="802" y="1716"/>
                </a:lnTo>
                <a:lnTo>
                  <a:pt x="800" y="1714"/>
                </a:lnTo>
                <a:lnTo>
                  <a:pt x="799" y="1713"/>
                </a:lnTo>
                <a:lnTo>
                  <a:pt x="795" y="1707"/>
                </a:lnTo>
                <a:lnTo>
                  <a:pt x="793" y="1707"/>
                </a:lnTo>
                <a:lnTo>
                  <a:pt x="793" y="1705"/>
                </a:lnTo>
                <a:lnTo>
                  <a:pt x="791" y="1705"/>
                </a:lnTo>
                <a:lnTo>
                  <a:pt x="789" y="1703"/>
                </a:lnTo>
                <a:lnTo>
                  <a:pt x="785" y="1699"/>
                </a:lnTo>
                <a:lnTo>
                  <a:pt x="781" y="1695"/>
                </a:lnTo>
                <a:lnTo>
                  <a:pt x="779" y="1693"/>
                </a:lnTo>
                <a:lnTo>
                  <a:pt x="779" y="1691"/>
                </a:lnTo>
                <a:lnTo>
                  <a:pt x="777" y="1691"/>
                </a:lnTo>
                <a:lnTo>
                  <a:pt x="777" y="1690"/>
                </a:lnTo>
                <a:lnTo>
                  <a:pt x="777" y="1688"/>
                </a:lnTo>
                <a:lnTo>
                  <a:pt x="775" y="1686"/>
                </a:lnTo>
                <a:lnTo>
                  <a:pt x="775" y="1684"/>
                </a:lnTo>
                <a:lnTo>
                  <a:pt x="775" y="1680"/>
                </a:lnTo>
                <a:lnTo>
                  <a:pt x="774" y="1672"/>
                </a:lnTo>
                <a:lnTo>
                  <a:pt x="774" y="1670"/>
                </a:lnTo>
                <a:lnTo>
                  <a:pt x="774" y="1666"/>
                </a:lnTo>
                <a:lnTo>
                  <a:pt x="774" y="1665"/>
                </a:lnTo>
                <a:lnTo>
                  <a:pt x="774" y="1659"/>
                </a:lnTo>
                <a:lnTo>
                  <a:pt x="772" y="1657"/>
                </a:lnTo>
                <a:lnTo>
                  <a:pt x="772" y="1655"/>
                </a:lnTo>
                <a:lnTo>
                  <a:pt x="772" y="1653"/>
                </a:lnTo>
                <a:lnTo>
                  <a:pt x="770" y="1651"/>
                </a:lnTo>
                <a:lnTo>
                  <a:pt x="770" y="1649"/>
                </a:lnTo>
                <a:lnTo>
                  <a:pt x="770" y="1647"/>
                </a:lnTo>
                <a:lnTo>
                  <a:pt x="768" y="1647"/>
                </a:lnTo>
                <a:lnTo>
                  <a:pt x="766" y="1640"/>
                </a:lnTo>
                <a:lnTo>
                  <a:pt x="766" y="1634"/>
                </a:lnTo>
                <a:lnTo>
                  <a:pt x="764" y="1634"/>
                </a:lnTo>
                <a:lnTo>
                  <a:pt x="764" y="1632"/>
                </a:lnTo>
                <a:lnTo>
                  <a:pt x="762" y="1628"/>
                </a:lnTo>
                <a:lnTo>
                  <a:pt x="762" y="1626"/>
                </a:lnTo>
                <a:lnTo>
                  <a:pt x="760" y="1624"/>
                </a:lnTo>
                <a:lnTo>
                  <a:pt x="756" y="1618"/>
                </a:lnTo>
                <a:lnTo>
                  <a:pt x="756" y="1617"/>
                </a:lnTo>
                <a:lnTo>
                  <a:pt x="756" y="1615"/>
                </a:lnTo>
                <a:lnTo>
                  <a:pt x="754" y="1611"/>
                </a:lnTo>
                <a:lnTo>
                  <a:pt x="751" y="1601"/>
                </a:lnTo>
                <a:lnTo>
                  <a:pt x="749" y="1597"/>
                </a:lnTo>
                <a:lnTo>
                  <a:pt x="743" y="1594"/>
                </a:lnTo>
                <a:lnTo>
                  <a:pt x="741" y="1592"/>
                </a:lnTo>
                <a:lnTo>
                  <a:pt x="731" y="1588"/>
                </a:lnTo>
                <a:lnTo>
                  <a:pt x="729" y="1588"/>
                </a:lnTo>
                <a:lnTo>
                  <a:pt x="729" y="1586"/>
                </a:lnTo>
                <a:lnTo>
                  <a:pt x="726" y="1584"/>
                </a:lnTo>
                <a:lnTo>
                  <a:pt x="724" y="1582"/>
                </a:lnTo>
                <a:lnTo>
                  <a:pt x="720" y="1580"/>
                </a:lnTo>
                <a:lnTo>
                  <a:pt x="708" y="1578"/>
                </a:lnTo>
                <a:lnTo>
                  <a:pt x="704" y="1578"/>
                </a:lnTo>
                <a:lnTo>
                  <a:pt x="701" y="1578"/>
                </a:lnTo>
                <a:lnTo>
                  <a:pt x="699" y="1580"/>
                </a:lnTo>
                <a:lnTo>
                  <a:pt x="697" y="1580"/>
                </a:lnTo>
                <a:lnTo>
                  <a:pt x="695" y="1582"/>
                </a:lnTo>
                <a:lnTo>
                  <a:pt x="689" y="1582"/>
                </a:lnTo>
                <a:lnTo>
                  <a:pt x="679" y="1586"/>
                </a:lnTo>
                <a:lnTo>
                  <a:pt x="678" y="1588"/>
                </a:lnTo>
                <a:lnTo>
                  <a:pt x="674" y="1588"/>
                </a:lnTo>
                <a:lnTo>
                  <a:pt x="666" y="1584"/>
                </a:lnTo>
                <a:lnTo>
                  <a:pt x="664" y="1584"/>
                </a:lnTo>
                <a:lnTo>
                  <a:pt x="664" y="1582"/>
                </a:lnTo>
                <a:lnTo>
                  <a:pt x="655" y="1576"/>
                </a:lnTo>
                <a:lnTo>
                  <a:pt x="653" y="1576"/>
                </a:lnTo>
                <a:lnTo>
                  <a:pt x="651" y="1572"/>
                </a:lnTo>
                <a:lnTo>
                  <a:pt x="647" y="1569"/>
                </a:lnTo>
                <a:lnTo>
                  <a:pt x="637" y="1567"/>
                </a:lnTo>
                <a:lnTo>
                  <a:pt x="635" y="1567"/>
                </a:lnTo>
                <a:lnTo>
                  <a:pt x="631" y="1563"/>
                </a:lnTo>
                <a:lnTo>
                  <a:pt x="628" y="1557"/>
                </a:lnTo>
                <a:lnTo>
                  <a:pt x="628" y="1549"/>
                </a:lnTo>
                <a:lnTo>
                  <a:pt x="626" y="1546"/>
                </a:lnTo>
                <a:lnTo>
                  <a:pt x="624" y="1536"/>
                </a:lnTo>
                <a:lnTo>
                  <a:pt x="622" y="1519"/>
                </a:lnTo>
                <a:lnTo>
                  <a:pt x="620" y="1511"/>
                </a:lnTo>
                <a:lnTo>
                  <a:pt x="618" y="1505"/>
                </a:lnTo>
                <a:lnTo>
                  <a:pt x="618" y="1503"/>
                </a:lnTo>
                <a:lnTo>
                  <a:pt x="616" y="1499"/>
                </a:lnTo>
                <a:lnTo>
                  <a:pt x="616" y="1498"/>
                </a:lnTo>
                <a:lnTo>
                  <a:pt x="618" y="1494"/>
                </a:lnTo>
                <a:lnTo>
                  <a:pt x="618" y="1492"/>
                </a:lnTo>
                <a:lnTo>
                  <a:pt x="620" y="1486"/>
                </a:lnTo>
                <a:lnTo>
                  <a:pt x="622" y="1484"/>
                </a:lnTo>
                <a:lnTo>
                  <a:pt x="624" y="1478"/>
                </a:lnTo>
                <a:lnTo>
                  <a:pt x="626" y="1467"/>
                </a:lnTo>
                <a:lnTo>
                  <a:pt x="626" y="1461"/>
                </a:lnTo>
                <a:lnTo>
                  <a:pt x="628" y="1455"/>
                </a:lnTo>
                <a:lnTo>
                  <a:pt x="628" y="1451"/>
                </a:lnTo>
                <a:lnTo>
                  <a:pt x="628" y="1450"/>
                </a:lnTo>
                <a:lnTo>
                  <a:pt x="628" y="1444"/>
                </a:lnTo>
                <a:lnTo>
                  <a:pt x="628" y="1442"/>
                </a:lnTo>
                <a:lnTo>
                  <a:pt x="628" y="1440"/>
                </a:lnTo>
                <a:lnTo>
                  <a:pt x="626" y="1436"/>
                </a:lnTo>
                <a:lnTo>
                  <a:pt x="626" y="1434"/>
                </a:lnTo>
                <a:lnTo>
                  <a:pt x="626" y="1428"/>
                </a:lnTo>
                <a:lnTo>
                  <a:pt x="626" y="1426"/>
                </a:lnTo>
                <a:lnTo>
                  <a:pt x="624" y="1425"/>
                </a:lnTo>
                <a:lnTo>
                  <a:pt x="624" y="1421"/>
                </a:lnTo>
                <a:lnTo>
                  <a:pt x="624" y="1419"/>
                </a:lnTo>
                <a:lnTo>
                  <a:pt x="624" y="1400"/>
                </a:lnTo>
                <a:lnTo>
                  <a:pt x="622" y="1394"/>
                </a:lnTo>
                <a:lnTo>
                  <a:pt x="624" y="1392"/>
                </a:lnTo>
                <a:lnTo>
                  <a:pt x="624" y="1390"/>
                </a:lnTo>
                <a:lnTo>
                  <a:pt x="624" y="1388"/>
                </a:lnTo>
                <a:lnTo>
                  <a:pt x="624" y="1386"/>
                </a:lnTo>
                <a:lnTo>
                  <a:pt x="624" y="1384"/>
                </a:lnTo>
                <a:lnTo>
                  <a:pt x="624" y="1382"/>
                </a:lnTo>
                <a:lnTo>
                  <a:pt x="624" y="1380"/>
                </a:lnTo>
                <a:lnTo>
                  <a:pt x="622" y="1375"/>
                </a:lnTo>
                <a:lnTo>
                  <a:pt x="622" y="1367"/>
                </a:lnTo>
                <a:lnTo>
                  <a:pt x="620" y="1361"/>
                </a:lnTo>
                <a:lnTo>
                  <a:pt x="620" y="1359"/>
                </a:lnTo>
                <a:lnTo>
                  <a:pt x="618" y="1357"/>
                </a:lnTo>
                <a:lnTo>
                  <a:pt x="618" y="1355"/>
                </a:lnTo>
                <a:lnTo>
                  <a:pt x="616" y="1354"/>
                </a:lnTo>
                <a:lnTo>
                  <a:pt x="614" y="1354"/>
                </a:lnTo>
                <a:lnTo>
                  <a:pt x="612" y="1352"/>
                </a:lnTo>
                <a:lnTo>
                  <a:pt x="610" y="1352"/>
                </a:lnTo>
                <a:lnTo>
                  <a:pt x="608" y="1348"/>
                </a:lnTo>
                <a:lnTo>
                  <a:pt x="605" y="1344"/>
                </a:lnTo>
                <a:lnTo>
                  <a:pt x="601" y="1340"/>
                </a:lnTo>
                <a:lnTo>
                  <a:pt x="595" y="1332"/>
                </a:lnTo>
                <a:lnTo>
                  <a:pt x="589" y="1327"/>
                </a:lnTo>
                <a:lnTo>
                  <a:pt x="587" y="1325"/>
                </a:lnTo>
                <a:lnTo>
                  <a:pt x="587" y="1323"/>
                </a:lnTo>
                <a:lnTo>
                  <a:pt x="585" y="1321"/>
                </a:lnTo>
                <a:lnTo>
                  <a:pt x="583" y="1321"/>
                </a:lnTo>
                <a:lnTo>
                  <a:pt x="582" y="1317"/>
                </a:lnTo>
                <a:lnTo>
                  <a:pt x="580" y="1315"/>
                </a:lnTo>
                <a:lnTo>
                  <a:pt x="578" y="1315"/>
                </a:lnTo>
                <a:lnTo>
                  <a:pt x="578" y="1313"/>
                </a:lnTo>
                <a:lnTo>
                  <a:pt x="576" y="1313"/>
                </a:lnTo>
                <a:lnTo>
                  <a:pt x="572" y="1311"/>
                </a:lnTo>
                <a:lnTo>
                  <a:pt x="570" y="1311"/>
                </a:lnTo>
                <a:lnTo>
                  <a:pt x="566" y="1309"/>
                </a:lnTo>
                <a:lnTo>
                  <a:pt x="557" y="1307"/>
                </a:lnTo>
                <a:lnTo>
                  <a:pt x="545" y="1306"/>
                </a:lnTo>
                <a:lnTo>
                  <a:pt x="530" y="1304"/>
                </a:lnTo>
                <a:lnTo>
                  <a:pt x="518" y="1307"/>
                </a:lnTo>
                <a:lnTo>
                  <a:pt x="512" y="1311"/>
                </a:lnTo>
                <a:lnTo>
                  <a:pt x="503" y="1319"/>
                </a:lnTo>
                <a:lnTo>
                  <a:pt x="497" y="1321"/>
                </a:lnTo>
                <a:lnTo>
                  <a:pt x="493" y="1323"/>
                </a:lnTo>
                <a:lnTo>
                  <a:pt x="487" y="1323"/>
                </a:lnTo>
                <a:lnTo>
                  <a:pt x="482" y="1321"/>
                </a:lnTo>
                <a:lnTo>
                  <a:pt x="480" y="1321"/>
                </a:lnTo>
                <a:lnTo>
                  <a:pt x="474" y="1317"/>
                </a:lnTo>
                <a:lnTo>
                  <a:pt x="468" y="1311"/>
                </a:lnTo>
                <a:lnTo>
                  <a:pt x="466" y="1307"/>
                </a:lnTo>
                <a:lnTo>
                  <a:pt x="461" y="1300"/>
                </a:lnTo>
                <a:lnTo>
                  <a:pt x="461" y="1294"/>
                </a:lnTo>
                <a:lnTo>
                  <a:pt x="461" y="1292"/>
                </a:lnTo>
                <a:lnTo>
                  <a:pt x="461" y="1290"/>
                </a:lnTo>
                <a:lnTo>
                  <a:pt x="464" y="1286"/>
                </a:lnTo>
                <a:lnTo>
                  <a:pt x="464" y="1283"/>
                </a:lnTo>
                <a:lnTo>
                  <a:pt x="466" y="1279"/>
                </a:lnTo>
                <a:lnTo>
                  <a:pt x="466" y="1275"/>
                </a:lnTo>
                <a:lnTo>
                  <a:pt x="466" y="1273"/>
                </a:lnTo>
                <a:lnTo>
                  <a:pt x="464" y="1271"/>
                </a:lnTo>
                <a:lnTo>
                  <a:pt x="462" y="1269"/>
                </a:lnTo>
                <a:lnTo>
                  <a:pt x="462" y="1263"/>
                </a:lnTo>
                <a:lnTo>
                  <a:pt x="461" y="1263"/>
                </a:lnTo>
                <a:lnTo>
                  <a:pt x="461" y="1261"/>
                </a:lnTo>
                <a:lnTo>
                  <a:pt x="461" y="1259"/>
                </a:lnTo>
                <a:lnTo>
                  <a:pt x="462" y="1258"/>
                </a:lnTo>
                <a:lnTo>
                  <a:pt x="459" y="1254"/>
                </a:lnTo>
                <a:lnTo>
                  <a:pt x="459" y="1252"/>
                </a:lnTo>
                <a:lnTo>
                  <a:pt x="457" y="1252"/>
                </a:lnTo>
                <a:lnTo>
                  <a:pt x="459" y="1250"/>
                </a:lnTo>
                <a:lnTo>
                  <a:pt x="459" y="1248"/>
                </a:lnTo>
                <a:lnTo>
                  <a:pt x="457" y="1248"/>
                </a:lnTo>
                <a:lnTo>
                  <a:pt x="455" y="1244"/>
                </a:lnTo>
                <a:lnTo>
                  <a:pt x="453" y="1244"/>
                </a:lnTo>
                <a:lnTo>
                  <a:pt x="453" y="1242"/>
                </a:lnTo>
                <a:lnTo>
                  <a:pt x="451" y="1242"/>
                </a:lnTo>
                <a:lnTo>
                  <a:pt x="451" y="1238"/>
                </a:lnTo>
                <a:lnTo>
                  <a:pt x="451" y="1235"/>
                </a:lnTo>
                <a:lnTo>
                  <a:pt x="451" y="1233"/>
                </a:lnTo>
                <a:lnTo>
                  <a:pt x="451" y="1231"/>
                </a:lnTo>
                <a:lnTo>
                  <a:pt x="451" y="1229"/>
                </a:lnTo>
                <a:lnTo>
                  <a:pt x="453" y="1229"/>
                </a:lnTo>
                <a:lnTo>
                  <a:pt x="455" y="1227"/>
                </a:lnTo>
                <a:lnTo>
                  <a:pt x="457" y="1227"/>
                </a:lnTo>
                <a:lnTo>
                  <a:pt x="461" y="1225"/>
                </a:lnTo>
                <a:lnTo>
                  <a:pt x="461" y="1227"/>
                </a:lnTo>
                <a:lnTo>
                  <a:pt x="462" y="1227"/>
                </a:lnTo>
                <a:lnTo>
                  <a:pt x="466" y="1227"/>
                </a:lnTo>
                <a:lnTo>
                  <a:pt x="466" y="1225"/>
                </a:lnTo>
                <a:lnTo>
                  <a:pt x="468" y="1225"/>
                </a:lnTo>
                <a:lnTo>
                  <a:pt x="468" y="1223"/>
                </a:lnTo>
                <a:lnTo>
                  <a:pt x="468" y="1221"/>
                </a:lnTo>
                <a:lnTo>
                  <a:pt x="468" y="1219"/>
                </a:lnTo>
                <a:lnTo>
                  <a:pt x="466" y="1215"/>
                </a:lnTo>
                <a:lnTo>
                  <a:pt x="464" y="1213"/>
                </a:lnTo>
                <a:lnTo>
                  <a:pt x="464" y="1211"/>
                </a:lnTo>
                <a:lnTo>
                  <a:pt x="464" y="1206"/>
                </a:lnTo>
                <a:lnTo>
                  <a:pt x="462" y="1202"/>
                </a:lnTo>
                <a:lnTo>
                  <a:pt x="461" y="1196"/>
                </a:lnTo>
                <a:lnTo>
                  <a:pt x="459" y="1192"/>
                </a:lnTo>
                <a:lnTo>
                  <a:pt x="457" y="1188"/>
                </a:lnTo>
                <a:lnTo>
                  <a:pt x="455" y="1188"/>
                </a:lnTo>
                <a:lnTo>
                  <a:pt x="455" y="1187"/>
                </a:lnTo>
                <a:lnTo>
                  <a:pt x="455" y="1185"/>
                </a:lnTo>
                <a:lnTo>
                  <a:pt x="453" y="1181"/>
                </a:lnTo>
                <a:lnTo>
                  <a:pt x="453" y="1179"/>
                </a:lnTo>
                <a:lnTo>
                  <a:pt x="455" y="1175"/>
                </a:lnTo>
                <a:lnTo>
                  <a:pt x="459" y="1167"/>
                </a:lnTo>
                <a:lnTo>
                  <a:pt x="461" y="1162"/>
                </a:lnTo>
                <a:lnTo>
                  <a:pt x="462" y="1160"/>
                </a:lnTo>
                <a:lnTo>
                  <a:pt x="464" y="1160"/>
                </a:lnTo>
                <a:lnTo>
                  <a:pt x="466" y="1158"/>
                </a:lnTo>
                <a:lnTo>
                  <a:pt x="468" y="1156"/>
                </a:lnTo>
                <a:lnTo>
                  <a:pt x="470" y="1156"/>
                </a:lnTo>
                <a:lnTo>
                  <a:pt x="470" y="1154"/>
                </a:lnTo>
                <a:lnTo>
                  <a:pt x="472" y="1154"/>
                </a:lnTo>
                <a:lnTo>
                  <a:pt x="474" y="1152"/>
                </a:lnTo>
                <a:lnTo>
                  <a:pt x="476" y="1152"/>
                </a:lnTo>
                <a:lnTo>
                  <a:pt x="476" y="1150"/>
                </a:lnTo>
                <a:lnTo>
                  <a:pt x="478" y="1148"/>
                </a:lnTo>
                <a:lnTo>
                  <a:pt x="478" y="1146"/>
                </a:lnTo>
                <a:lnTo>
                  <a:pt x="480" y="1144"/>
                </a:lnTo>
                <a:lnTo>
                  <a:pt x="482" y="1142"/>
                </a:lnTo>
                <a:lnTo>
                  <a:pt x="482" y="1140"/>
                </a:lnTo>
                <a:lnTo>
                  <a:pt x="482" y="1139"/>
                </a:lnTo>
                <a:lnTo>
                  <a:pt x="482" y="1137"/>
                </a:lnTo>
                <a:lnTo>
                  <a:pt x="482" y="1135"/>
                </a:lnTo>
                <a:lnTo>
                  <a:pt x="482" y="1133"/>
                </a:lnTo>
                <a:lnTo>
                  <a:pt x="482" y="1131"/>
                </a:lnTo>
                <a:lnTo>
                  <a:pt x="480" y="1131"/>
                </a:lnTo>
                <a:lnTo>
                  <a:pt x="478" y="1131"/>
                </a:lnTo>
                <a:lnTo>
                  <a:pt x="478" y="1129"/>
                </a:lnTo>
                <a:lnTo>
                  <a:pt x="476" y="1129"/>
                </a:lnTo>
                <a:lnTo>
                  <a:pt x="474" y="1129"/>
                </a:lnTo>
                <a:lnTo>
                  <a:pt x="472" y="1129"/>
                </a:lnTo>
                <a:lnTo>
                  <a:pt x="470" y="1129"/>
                </a:lnTo>
                <a:lnTo>
                  <a:pt x="468" y="1129"/>
                </a:lnTo>
                <a:lnTo>
                  <a:pt x="466" y="1129"/>
                </a:lnTo>
                <a:lnTo>
                  <a:pt x="464" y="1129"/>
                </a:lnTo>
                <a:lnTo>
                  <a:pt x="462" y="1129"/>
                </a:lnTo>
                <a:lnTo>
                  <a:pt x="462" y="1127"/>
                </a:lnTo>
                <a:lnTo>
                  <a:pt x="461" y="1127"/>
                </a:lnTo>
                <a:lnTo>
                  <a:pt x="459" y="1127"/>
                </a:lnTo>
                <a:lnTo>
                  <a:pt x="457" y="1127"/>
                </a:lnTo>
                <a:lnTo>
                  <a:pt x="457" y="1125"/>
                </a:lnTo>
                <a:lnTo>
                  <a:pt x="453" y="1119"/>
                </a:lnTo>
                <a:lnTo>
                  <a:pt x="451" y="1119"/>
                </a:lnTo>
                <a:lnTo>
                  <a:pt x="451" y="1115"/>
                </a:lnTo>
                <a:lnTo>
                  <a:pt x="449" y="1114"/>
                </a:lnTo>
                <a:lnTo>
                  <a:pt x="449" y="1112"/>
                </a:lnTo>
                <a:lnTo>
                  <a:pt x="449" y="1110"/>
                </a:lnTo>
                <a:lnTo>
                  <a:pt x="449" y="1106"/>
                </a:lnTo>
                <a:lnTo>
                  <a:pt x="449" y="1104"/>
                </a:lnTo>
                <a:lnTo>
                  <a:pt x="451" y="1098"/>
                </a:lnTo>
                <a:lnTo>
                  <a:pt x="453" y="1094"/>
                </a:lnTo>
                <a:lnTo>
                  <a:pt x="453" y="1091"/>
                </a:lnTo>
                <a:lnTo>
                  <a:pt x="455" y="1087"/>
                </a:lnTo>
                <a:lnTo>
                  <a:pt x="459" y="1079"/>
                </a:lnTo>
                <a:lnTo>
                  <a:pt x="459" y="1077"/>
                </a:lnTo>
                <a:lnTo>
                  <a:pt x="461" y="1075"/>
                </a:lnTo>
                <a:lnTo>
                  <a:pt x="461" y="1073"/>
                </a:lnTo>
                <a:lnTo>
                  <a:pt x="461" y="1071"/>
                </a:lnTo>
                <a:lnTo>
                  <a:pt x="461" y="1069"/>
                </a:lnTo>
                <a:lnTo>
                  <a:pt x="464" y="1067"/>
                </a:lnTo>
                <a:lnTo>
                  <a:pt x="466" y="1066"/>
                </a:lnTo>
                <a:lnTo>
                  <a:pt x="468" y="1066"/>
                </a:lnTo>
                <a:lnTo>
                  <a:pt x="468" y="1064"/>
                </a:lnTo>
                <a:lnTo>
                  <a:pt x="470" y="1062"/>
                </a:lnTo>
                <a:lnTo>
                  <a:pt x="470" y="1058"/>
                </a:lnTo>
                <a:lnTo>
                  <a:pt x="470" y="1056"/>
                </a:lnTo>
                <a:lnTo>
                  <a:pt x="470" y="1054"/>
                </a:lnTo>
                <a:lnTo>
                  <a:pt x="470" y="1052"/>
                </a:lnTo>
                <a:lnTo>
                  <a:pt x="472" y="1050"/>
                </a:lnTo>
                <a:lnTo>
                  <a:pt x="476" y="1046"/>
                </a:lnTo>
                <a:lnTo>
                  <a:pt x="476" y="1043"/>
                </a:lnTo>
                <a:lnTo>
                  <a:pt x="476" y="1041"/>
                </a:lnTo>
                <a:lnTo>
                  <a:pt x="476" y="1039"/>
                </a:lnTo>
                <a:lnTo>
                  <a:pt x="474" y="1039"/>
                </a:lnTo>
                <a:lnTo>
                  <a:pt x="474" y="1037"/>
                </a:lnTo>
                <a:lnTo>
                  <a:pt x="472" y="1035"/>
                </a:lnTo>
                <a:lnTo>
                  <a:pt x="472" y="1033"/>
                </a:lnTo>
                <a:lnTo>
                  <a:pt x="470" y="1033"/>
                </a:lnTo>
                <a:lnTo>
                  <a:pt x="468" y="1029"/>
                </a:lnTo>
                <a:lnTo>
                  <a:pt x="464" y="1027"/>
                </a:lnTo>
                <a:lnTo>
                  <a:pt x="462" y="1023"/>
                </a:lnTo>
                <a:lnTo>
                  <a:pt x="461" y="1023"/>
                </a:lnTo>
                <a:lnTo>
                  <a:pt x="461" y="1021"/>
                </a:lnTo>
                <a:lnTo>
                  <a:pt x="459" y="1019"/>
                </a:lnTo>
                <a:lnTo>
                  <a:pt x="459" y="1018"/>
                </a:lnTo>
                <a:lnTo>
                  <a:pt x="457" y="1012"/>
                </a:lnTo>
                <a:lnTo>
                  <a:pt x="459" y="1008"/>
                </a:lnTo>
                <a:lnTo>
                  <a:pt x="461" y="1006"/>
                </a:lnTo>
                <a:lnTo>
                  <a:pt x="462" y="1002"/>
                </a:lnTo>
                <a:lnTo>
                  <a:pt x="464" y="1002"/>
                </a:lnTo>
                <a:lnTo>
                  <a:pt x="466" y="1000"/>
                </a:lnTo>
                <a:lnTo>
                  <a:pt x="468" y="998"/>
                </a:lnTo>
                <a:lnTo>
                  <a:pt x="472" y="998"/>
                </a:lnTo>
                <a:lnTo>
                  <a:pt x="472" y="996"/>
                </a:lnTo>
                <a:lnTo>
                  <a:pt x="474" y="996"/>
                </a:lnTo>
                <a:lnTo>
                  <a:pt x="476" y="996"/>
                </a:lnTo>
                <a:lnTo>
                  <a:pt x="476" y="995"/>
                </a:lnTo>
                <a:lnTo>
                  <a:pt x="478" y="995"/>
                </a:lnTo>
                <a:lnTo>
                  <a:pt x="478" y="993"/>
                </a:lnTo>
                <a:lnTo>
                  <a:pt x="480" y="993"/>
                </a:lnTo>
                <a:lnTo>
                  <a:pt x="480" y="991"/>
                </a:lnTo>
                <a:lnTo>
                  <a:pt x="482" y="989"/>
                </a:lnTo>
                <a:lnTo>
                  <a:pt x="482" y="987"/>
                </a:lnTo>
                <a:lnTo>
                  <a:pt x="482" y="983"/>
                </a:lnTo>
                <a:lnTo>
                  <a:pt x="482" y="981"/>
                </a:lnTo>
                <a:lnTo>
                  <a:pt x="484" y="979"/>
                </a:lnTo>
                <a:lnTo>
                  <a:pt x="484" y="973"/>
                </a:lnTo>
                <a:lnTo>
                  <a:pt x="486" y="970"/>
                </a:lnTo>
                <a:lnTo>
                  <a:pt x="487" y="968"/>
                </a:lnTo>
                <a:lnTo>
                  <a:pt x="487" y="966"/>
                </a:lnTo>
                <a:lnTo>
                  <a:pt x="489" y="966"/>
                </a:lnTo>
                <a:lnTo>
                  <a:pt x="489" y="964"/>
                </a:lnTo>
                <a:lnTo>
                  <a:pt x="491" y="964"/>
                </a:lnTo>
                <a:lnTo>
                  <a:pt x="493" y="964"/>
                </a:lnTo>
                <a:lnTo>
                  <a:pt x="499" y="962"/>
                </a:lnTo>
                <a:lnTo>
                  <a:pt x="501" y="964"/>
                </a:lnTo>
                <a:lnTo>
                  <a:pt x="507" y="964"/>
                </a:lnTo>
                <a:lnTo>
                  <a:pt x="509" y="964"/>
                </a:lnTo>
                <a:lnTo>
                  <a:pt x="512" y="966"/>
                </a:lnTo>
                <a:lnTo>
                  <a:pt x="516" y="968"/>
                </a:lnTo>
                <a:lnTo>
                  <a:pt x="526" y="970"/>
                </a:lnTo>
                <a:lnTo>
                  <a:pt x="535" y="970"/>
                </a:lnTo>
                <a:lnTo>
                  <a:pt x="537" y="970"/>
                </a:lnTo>
                <a:lnTo>
                  <a:pt x="541" y="966"/>
                </a:lnTo>
                <a:lnTo>
                  <a:pt x="541" y="964"/>
                </a:lnTo>
                <a:lnTo>
                  <a:pt x="543" y="962"/>
                </a:lnTo>
                <a:lnTo>
                  <a:pt x="545" y="960"/>
                </a:lnTo>
                <a:lnTo>
                  <a:pt x="547" y="956"/>
                </a:lnTo>
                <a:lnTo>
                  <a:pt x="549" y="954"/>
                </a:lnTo>
                <a:lnTo>
                  <a:pt x="549" y="952"/>
                </a:lnTo>
                <a:lnTo>
                  <a:pt x="551" y="950"/>
                </a:lnTo>
                <a:lnTo>
                  <a:pt x="553" y="948"/>
                </a:lnTo>
                <a:lnTo>
                  <a:pt x="555" y="947"/>
                </a:lnTo>
                <a:lnTo>
                  <a:pt x="555" y="945"/>
                </a:lnTo>
                <a:lnTo>
                  <a:pt x="557" y="945"/>
                </a:lnTo>
                <a:lnTo>
                  <a:pt x="558" y="945"/>
                </a:lnTo>
                <a:lnTo>
                  <a:pt x="560" y="943"/>
                </a:lnTo>
                <a:lnTo>
                  <a:pt x="562" y="943"/>
                </a:lnTo>
                <a:lnTo>
                  <a:pt x="566" y="943"/>
                </a:lnTo>
                <a:lnTo>
                  <a:pt x="568" y="943"/>
                </a:lnTo>
                <a:lnTo>
                  <a:pt x="568" y="941"/>
                </a:lnTo>
                <a:lnTo>
                  <a:pt x="570" y="937"/>
                </a:lnTo>
                <a:lnTo>
                  <a:pt x="572" y="935"/>
                </a:lnTo>
                <a:lnTo>
                  <a:pt x="576" y="929"/>
                </a:lnTo>
                <a:lnTo>
                  <a:pt x="578" y="929"/>
                </a:lnTo>
                <a:lnTo>
                  <a:pt x="578" y="927"/>
                </a:lnTo>
                <a:lnTo>
                  <a:pt x="580" y="927"/>
                </a:lnTo>
                <a:lnTo>
                  <a:pt x="580" y="923"/>
                </a:lnTo>
                <a:lnTo>
                  <a:pt x="578" y="922"/>
                </a:lnTo>
                <a:lnTo>
                  <a:pt x="578" y="920"/>
                </a:lnTo>
                <a:lnTo>
                  <a:pt x="578" y="918"/>
                </a:lnTo>
                <a:lnTo>
                  <a:pt x="578" y="916"/>
                </a:lnTo>
                <a:lnTo>
                  <a:pt x="578" y="914"/>
                </a:lnTo>
                <a:lnTo>
                  <a:pt x="580" y="910"/>
                </a:lnTo>
                <a:lnTo>
                  <a:pt x="583" y="906"/>
                </a:lnTo>
                <a:lnTo>
                  <a:pt x="585" y="904"/>
                </a:lnTo>
                <a:lnTo>
                  <a:pt x="587" y="902"/>
                </a:lnTo>
                <a:lnTo>
                  <a:pt x="591" y="902"/>
                </a:lnTo>
                <a:lnTo>
                  <a:pt x="593" y="899"/>
                </a:lnTo>
                <a:lnTo>
                  <a:pt x="595" y="895"/>
                </a:lnTo>
                <a:lnTo>
                  <a:pt x="597" y="893"/>
                </a:lnTo>
                <a:lnTo>
                  <a:pt x="597" y="891"/>
                </a:lnTo>
                <a:lnTo>
                  <a:pt x="599" y="891"/>
                </a:lnTo>
                <a:lnTo>
                  <a:pt x="599" y="889"/>
                </a:lnTo>
                <a:lnTo>
                  <a:pt x="599" y="885"/>
                </a:lnTo>
                <a:lnTo>
                  <a:pt x="601" y="881"/>
                </a:lnTo>
                <a:lnTo>
                  <a:pt x="599" y="881"/>
                </a:lnTo>
                <a:lnTo>
                  <a:pt x="599" y="879"/>
                </a:lnTo>
                <a:lnTo>
                  <a:pt x="597" y="877"/>
                </a:lnTo>
                <a:lnTo>
                  <a:pt x="595" y="875"/>
                </a:lnTo>
                <a:lnTo>
                  <a:pt x="593" y="874"/>
                </a:lnTo>
                <a:lnTo>
                  <a:pt x="587" y="868"/>
                </a:lnTo>
                <a:lnTo>
                  <a:pt x="585" y="866"/>
                </a:lnTo>
                <a:lnTo>
                  <a:pt x="583" y="864"/>
                </a:lnTo>
                <a:lnTo>
                  <a:pt x="583" y="862"/>
                </a:lnTo>
                <a:lnTo>
                  <a:pt x="583" y="860"/>
                </a:lnTo>
                <a:lnTo>
                  <a:pt x="582" y="858"/>
                </a:lnTo>
                <a:lnTo>
                  <a:pt x="583" y="856"/>
                </a:lnTo>
                <a:lnTo>
                  <a:pt x="583" y="854"/>
                </a:lnTo>
                <a:lnTo>
                  <a:pt x="583" y="851"/>
                </a:lnTo>
                <a:lnTo>
                  <a:pt x="585" y="851"/>
                </a:lnTo>
                <a:lnTo>
                  <a:pt x="589" y="847"/>
                </a:lnTo>
                <a:lnTo>
                  <a:pt x="591" y="847"/>
                </a:lnTo>
                <a:lnTo>
                  <a:pt x="593" y="847"/>
                </a:lnTo>
                <a:lnTo>
                  <a:pt x="597" y="847"/>
                </a:lnTo>
                <a:lnTo>
                  <a:pt x="599" y="847"/>
                </a:lnTo>
                <a:lnTo>
                  <a:pt x="610" y="845"/>
                </a:lnTo>
                <a:lnTo>
                  <a:pt x="612" y="847"/>
                </a:lnTo>
                <a:lnTo>
                  <a:pt x="614" y="849"/>
                </a:lnTo>
                <a:lnTo>
                  <a:pt x="616" y="849"/>
                </a:lnTo>
                <a:lnTo>
                  <a:pt x="618" y="851"/>
                </a:lnTo>
                <a:lnTo>
                  <a:pt x="622" y="849"/>
                </a:lnTo>
                <a:lnTo>
                  <a:pt x="624" y="849"/>
                </a:lnTo>
                <a:lnTo>
                  <a:pt x="626" y="847"/>
                </a:lnTo>
                <a:lnTo>
                  <a:pt x="630" y="841"/>
                </a:lnTo>
                <a:lnTo>
                  <a:pt x="630" y="839"/>
                </a:lnTo>
                <a:lnTo>
                  <a:pt x="631" y="839"/>
                </a:lnTo>
                <a:lnTo>
                  <a:pt x="633" y="833"/>
                </a:lnTo>
                <a:lnTo>
                  <a:pt x="633" y="831"/>
                </a:lnTo>
                <a:lnTo>
                  <a:pt x="635" y="831"/>
                </a:lnTo>
                <a:lnTo>
                  <a:pt x="637" y="829"/>
                </a:lnTo>
                <a:lnTo>
                  <a:pt x="639" y="827"/>
                </a:lnTo>
                <a:lnTo>
                  <a:pt x="639" y="826"/>
                </a:lnTo>
                <a:lnTo>
                  <a:pt x="641" y="824"/>
                </a:lnTo>
                <a:lnTo>
                  <a:pt x="641" y="822"/>
                </a:lnTo>
                <a:lnTo>
                  <a:pt x="643" y="822"/>
                </a:lnTo>
                <a:lnTo>
                  <a:pt x="643" y="820"/>
                </a:lnTo>
                <a:lnTo>
                  <a:pt x="643" y="818"/>
                </a:lnTo>
                <a:lnTo>
                  <a:pt x="643" y="812"/>
                </a:lnTo>
                <a:lnTo>
                  <a:pt x="643" y="810"/>
                </a:lnTo>
                <a:lnTo>
                  <a:pt x="641" y="810"/>
                </a:lnTo>
                <a:lnTo>
                  <a:pt x="637" y="804"/>
                </a:lnTo>
                <a:lnTo>
                  <a:pt x="635" y="804"/>
                </a:lnTo>
                <a:lnTo>
                  <a:pt x="635" y="803"/>
                </a:lnTo>
                <a:lnTo>
                  <a:pt x="633" y="801"/>
                </a:lnTo>
                <a:lnTo>
                  <a:pt x="633" y="799"/>
                </a:lnTo>
                <a:lnTo>
                  <a:pt x="631" y="799"/>
                </a:lnTo>
                <a:lnTo>
                  <a:pt x="630" y="793"/>
                </a:lnTo>
                <a:lnTo>
                  <a:pt x="626" y="789"/>
                </a:lnTo>
                <a:lnTo>
                  <a:pt x="624" y="785"/>
                </a:lnTo>
                <a:lnTo>
                  <a:pt x="620" y="781"/>
                </a:lnTo>
                <a:lnTo>
                  <a:pt x="616" y="780"/>
                </a:lnTo>
                <a:lnTo>
                  <a:pt x="616" y="778"/>
                </a:lnTo>
                <a:lnTo>
                  <a:pt x="614" y="776"/>
                </a:lnTo>
                <a:lnTo>
                  <a:pt x="612" y="774"/>
                </a:lnTo>
                <a:lnTo>
                  <a:pt x="610" y="766"/>
                </a:lnTo>
                <a:lnTo>
                  <a:pt x="610" y="762"/>
                </a:lnTo>
                <a:lnTo>
                  <a:pt x="610" y="760"/>
                </a:lnTo>
                <a:lnTo>
                  <a:pt x="608" y="758"/>
                </a:lnTo>
                <a:lnTo>
                  <a:pt x="608" y="756"/>
                </a:lnTo>
                <a:lnTo>
                  <a:pt x="608" y="753"/>
                </a:lnTo>
                <a:lnTo>
                  <a:pt x="608" y="751"/>
                </a:lnTo>
                <a:lnTo>
                  <a:pt x="608" y="749"/>
                </a:lnTo>
                <a:lnTo>
                  <a:pt x="607" y="745"/>
                </a:lnTo>
                <a:lnTo>
                  <a:pt x="605" y="741"/>
                </a:lnTo>
                <a:lnTo>
                  <a:pt x="605" y="739"/>
                </a:lnTo>
                <a:lnTo>
                  <a:pt x="603" y="737"/>
                </a:lnTo>
                <a:lnTo>
                  <a:pt x="601" y="737"/>
                </a:lnTo>
                <a:lnTo>
                  <a:pt x="601" y="735"/>
                </a:lnTo>
                <a:lnTo>
                  <a:pt x="597" y="733"/>
                </a:lnTo>
                <a:lnTo>
                  <a:pt x="595" y="733"/>
                </a:lnTo>
                <a:lnTo>
                  <a:pt x="593" y="730"/>
                </a:lnTo>
                <a:lnTo>
                  <a:pt x="589" y="726"/>
                </a:lnTo>
                <a:lnTo>
                  <a:pt x="587" y="724"/>
                </a:lnTo>
                <a:lnTo>
                  <a:pt x="585" y="722"/>
                </a:lnTo>
                <a:lnTo>
                  <a:pt x="585" y="720"/>
                </a:lnTo>
                <a:lnTo>
                  <a:pt x="582" y="716"/>
                </a:lnTo>
                <a:lnTo>
                  <a:pt x="582" y="714"/>
                </a:lnTo>
                <a:lnTo>
                  <a:pt x="576" y="707"/>
                </a:lnTo>
                <a:lnTo>
                  <a:pt x="574" y="703"/>
                </a:lnTo>
                <a:lnTo>
                  <a:pt x="572" y="701"/>
                </a:lnTo>
                <a:lnTo>
                  <a:pt x="572" y="699"/>
                </a:lnTo>
                <a:lnTo>
                  <a:pt x="572" y="697"/>
                </a:lnTo>
                <a:lnTo>
                  <a:pt x="566" y="687"/>
                </a:lnTo>
                <a:lnTo>
                  <a:pt x="564" y="682"/>
                </a:lnTo>
                <a:lnTo>
                  <a:pt x="562" y="680"/>
                </a:lnTo>
                <a:lnTo>
                  <a:pt x="558" y="674"/>
                </a:lnTo>
                <a:lnTo>
                  <a:pt x="557" y="672"/>
                </a:lnTo>
                <a:lnTo>
                  <a:pt x="557" y="670"/>
                </a:lnTo>
                <a:lnTo>
                  <a:pt x="557" y="664"/>
                </a:lnTo>
                <a:lnTo>
                  <a:pt x="557" y="662"/>
                </a:lnTo>
                <a:lnTo>
                  <a:pt x="555" y="660"/>
                </a:lnTo>
                <a:lnTo>
                  <a:pt x="555" y="653"/>
                </a:lnTo>
                <a:lnTo>
                  <a:pt x="555" y="651"/>
                </a:lnTo>
                <a:lnTo>
                  <a:pt x="555" y="649"/>
                </a:lnTo>
                <a:lnTo>
                  <a:pt x="555" y="647"/>
                </a:lnTo>
                <a:lnTo>
                  <a:pt x="553" y="647"/>
                </a:lnTo>
                <a:lnTo>
                  <a:pt x="553" y="645"/>
                </a:lnTo>
                <a:lnTo>
                  <a:pt x="551" y="645"/>
                </a:lnTo>
                <a:lnTo>
                  <a:pt x="549" y="645"/>
                </a:lnTo>
                <a:lnTo>
                  <a:pt x="547" y="645"/>
                </a:lnTo>
                <a:lnTo>
                  <a:pt x="545" y="645"/>
                </a:lnTo>
                <a:lnTo>
                  <a:pt x="543" y="645"/>
                </a:lnTo>
                <a:lnTo>
                  <a:pt x="543" y="647"/>
                </a:lnTo>
                <a:lnTo>
                  <a:pt x="539" y="645"/>
                </a:lnTo>
                <a:lnTo>
                  <a:pt x="537" y="643"/>
                </a:lnTo>
                <a:lnTo>
                  <a:pt x="535" y="641"/>
                </a:lnTo>
                <a:lnTo>
                  <a:pt x="535" y="639"/>
                </a:lnTo>
                <a:lnTo>
                  <a:pt x="535" y="637"/>
                </a:lnTo>
                <a:lnTo>
                  <a:pt x="535" y="636"/>
                </a:lnTo>
                <a:lnTo>
                  <a:pt x="535" y="634"/>
                </a:lnTo>
                <a:lnTo>
                  <a:pt x="535" y="632"/>
                </a:lnTo>
                <a:lnTo>
                  <a:pt x="537" y="630"/>
                </a:lnTo>
                <a:lnTo>
                  <a:pt x="537" y="628"/>
                </a:lnTo>
                <a:lnTo>
                  <a:pt x="539" y="626"/>
                </a:lnTo>
                <a:lnTo>
                  <a:pt x="539" y="624"/>
                </a:lnTo>
                <a:lnTo>
                  <a:pt x="539" y="620"/>
                </a:lnTo>
                <a:lnTo>
                  <a:pt x="539" y="618"/>
                </a:lnTo>
                <a:lnTo>
                  <a:pt x="539" y="616"/>
                </a:lnTo>
                <a:lnTo>
                  <a:pt x="539" y="612"/>
                </a:lnTo>
                <a:lnTo>
                  <a:pt x="539" y="611"/>
                </a:lnTo>
                <a:lnTo>
                  <a:pt x="541" y="611"/>
                </a:lnTo>
                <a:lnTo>
                  <a:pt x="541" y="609"/>
                </a:lnTo>
                <a:lnTo>
                  <a:pt x="545" y="607"/>
                </a:lnTo>
                <a:lnTo>
                  <a:pt x="545" y="605"/>
                </a:lnTo>
                <a:lnTo>
                  <a:pt x="547" y="603"/>
                </a:lnTo>
                <a:lnTo>
                  <a:pt x="549" y="603"/>
                </a:lnTo>
                <a:lnTo>
                  <a:pt x="553" y="599"/>
                </a:lnTo>
                <a:lnTo>
                  <a:pt x="555" y="599"/>
                </a:lnTo>
                <a:lnTo>
                  <a:pt x="557" y="597"/>
                </a:lnTo>
                <a:lnTo>
                  <a:pt x="560" y="595"/>
                </a:lnTo>
                <a:lnTo>
                  <a:pt x="562" y="593"/>
                </a:lnTo>
                <a:lnTo>
                  <a:pt x="564" y="591"/>
                </a:lnTo>
                <a:lnTo>
                  <a:pt x="566" y="591"/>
                </a:lnTo>
                <a:lnTo>
                  <a:pt x="566" y="589"/>
                </a:lnTo>
                <a:lnTo>
                  <a:pt x="568" y="588"/>
                </a:lnTo>
                <a:lnTo>
                  <a:pt x="570" y="588"/>
                </a:lnTo>
                <a:lnTo>
                  <a:pt x="574" y="586"/>
                </a:lnTo>
                <a:lnTo>
                  <a:pt x="580" y="584"/>
                </a:lnTo>
                <a:lnTo>
                  <a:pt x="582" y="582"/>
                </a:lnTo>
                <a:lnTo>
                  <a:pt x="583" y="582"/>
                </a:lnTo>
                <a:lnTo>
                  <a:pt x="585" y="580"/>
                </a:lnTo>
                <a:lnTo>
                  <a:pt x="585" y="578"/>
                </a:lnTo>
                <a:lnTo>
                  <a:pt x="587" y="578"/>
                </a:lnTo>
                <a:lnTo>
                  <a:pt x="589" y="576"/>
                </a:lnTo>
                <a:lnTo>
                  <a:pt x="589" y="574"/>
                </a:lnTo>
                <a:lnTo>
                  <a:pt x="591" y="574"/>
                </a:lnTo>
                <a:lnTo>
                  <a:pt x="593" y="570"/>
                </a:lnTo>
                <a:lnTo>
                  <a:pt x="595" y="570"/>
                </a:lnTo>
                <a:lnTo>
                  <a:pt x="595" y="568"/>
                </a:lnTo>
                <a:lnTo>
                  <a:pt x="597" y="568"/>
                </a:lnTo>
                <a:lnTo>
                  <a:pt x="601" y="566"/>
                </a:lnTo>
                <a:lnTo>
                  <a:pt x="603" y="566"/>
                </a:lnTo>
                <a:lnTo>
                  <a:pt x="605" y="566"/>
                </a:lnTo>
                <a:lnTo>
                  <a:pt x="608" y="566"/>
                </a:lnTo>
                <a:lnTo>
                  <a:pt x="612" y="564"/>
                </a:lnTo>
                <a:lnTo>
                  <a:pt x="614" y="564"/>
                </a:lnTo>
                <a:lnTo>
                  <a:pt x="616" y="564"/>
                </a:lnTo>
                <a:lnTo>
                  <a:pt x="618" y="563"/>
                </a:lnTo>
                <a:lnTo>
                  <a:pt x="624" y="559"/>
                </a:lnTo>
                <a:lnTo>
                  <a:pt x="631" y="555"/>
                </a:lnTo>
                <a:lnTo>
                  <a:pt x="641" y="549"/>
                </a:lnTo>
                <a:lnTo>
                  <a:pt x="647" y="545"/>
                </a:lnTo>
                <a:lnTo>
                  <a:pt x="649" y="543"/>
                </a:lnTo>
                <a:lnTo>
                  <a:pt x="651" y="543"/>
                </a:lnTo>
                <a:lnTo>
                  <a:pt x="655" y="541"/>
                </a:lnTo>
                <a:lnTo>
                  <a:pt x="658" y="536"/>
                </a:lnTo>
                <a:lnTo>
                  <a:pt x="662" y="534"/>
                </a:lnTo>
                <a:lnTo>
                  <a:pt x="666" y="530"/>
                </a:lnTo>
                <a:lnTo>
                  <a:pt x="668" y="530"/>
                </a:lnTo>
                <a:lnTo>
                  <a:pt x="670" y="530"/>
                </a:lnTo>
                <a:lnTo>
                  <a:pt x="672" y="528"/>
                </a:lnTo>
                <a:lnTo>
                  <a:pt x="674" y="528"/>
                </a:lnTo>
                <a:lnTo>
                  <a:pt x="674" y="526"/>
                </a:lnTo>
                <a:lnTo>
                  <a:pt x="674" y="524"/>
                </a:lnTo>
                <a:lnTo>
                  <a:pt x="672" y="520"/>
                </a:lnTo>
                <a:lnTo>
                  <a:pt x="674" y="518"/>
                </a:lnTo>
                <a:lnTo>
                  <a:pt x="674" y="516"/>
                </a:lnTo>
                <a:lnTo>
                  <a:pt x="676" y="515"/>
                </a:lnTo>
                <a:lnTo>
                  <a:pt x="678" y="511"/>
                </a:lnTo>
                <a:lnTo>
                  <a:pt x="681" y="507"/>
                </a:lnTo>
                <a:lnTo>
                  <a:pt x="683" y="505"/>
                </a:lnTo>
                <a:lnTo>
                  <a:pt x="683" y="503"/>
                </a:lnTo>
                <a:lnTo>
                  <a:pt x="685" y="501"/>
                </a:lnTo>
                <a:lnTo>
                  <a:pt x="685" y="499"/>
                </a:lnTo>
                <a:lnTo>
                  <a:pt x="685" y="497"/>
                </a:lnTo>
                <a:lnTo>
                  <a:pt x="687" y="492"/>
                </a:lnTo>
                <a:lnTo>
                  <a:pt x="689" y="488"/>
                </a:lnTo>
                <a:lnTo>
                  <a:pt x="689" y="486"/>
                </a:lnTo>
                <a:lnTo>
                  <a:pt x="689" y="484"/>
                </a:lnTo>
                <a:lnTo>
                  <a:pt x="691" y="482"/>
                </a:lnTo>
                <a:lnTo>
                  <a:pt x="693" y="482"/>
                </a:lnTo>
                <a:lnTo>
                  <a:pt x="695" y="482"/>
                </a:lnTo>
                <a:lnTo>
                  <a:pt x="697" y="482"/>
                </a:lnTo>
                <a:lnTo>
                  <a:pt x="699" y="482"/>
                </a:lnTo>
                <a:lnTo>
                  <a:pt x="699" y="480"/>
                </a:lnTo>
                <a:lnTo>
                  <a:pt x="703" y="476"/>
                </a:lnTo>
                <a:lnTo>
                  <a:pt x="704" y="474"/>
                </a:lnTo>
                <a:lnTo>
                  <a:pt x="704" y="472"/>
                </a:lnTo>
                <a:lnTo>
                  <a:pt x="706" y="472"/>
                </a:lnTo>
                <a:lnTo>
                  <a:pt x="708" y="470"/>
                </a:lnTo>
                <a:lnTo>
                  <a:pt x="708" y="468"/>
                </a:lnTo>
                <a:lnTo>
                  <a:pt x="710" y="468"/>
                </a:lnTo>
                <a:lnTo>
                  <a:pt x="712" y="467"/>
                </a:lnTo>
                <a:lnTo>
                  <a:pt x="714" y="467"/>
                </a:lnTo>
                <a:lnTo>
                  <a:pt x="718" y="465"/>
                </a:lnTo>
                <a:lnTo>
                  <a:pt x="720" y="463"/>
                </a:lnTo>
                <a:lnTo>
                  <a:pt x="722" y="463"/>
                </a:lnTo>
                <a:lnTo>
                  <a:pt x="724" y="463"/>
                </a:lnTo>
                <a:lnTo>
                  <a:pt x="727" y="463"/>
                </a:lnTo>
                <a:lnTo>
                  <a:pt x="729" y="461"/>
                </a:lnTo>
                <a:lnTo>
                  <a:pt x="731" y="461"/>
                </a:lnTo>
                <a:lnTo>
                  <a:pt x="733" y="459"/>
                </a:lnTo>
                <a:lnTo>
                  <a:pt x="741" y="453"/>
                </a:lnTo>
                <a:lnTo>
                  <a:pt x="743" y="453"/>
                </a:lnTo>
                <a:lnTo>
                  <a:pt x="743" y="451"/>
                </a:lnTo>
                <a:lnTo>
                  <a:pt x="745" y="449"/>
                </a:lnTo>
                <a:lnTo>
                  <a:pt x="747" y="445"/>
                </a:lnTo>
                <a:lnTo>
                  <a:pt x="747" y="444"/>
                </a:lnTo>
                <a:lnTo>
                  <a:pt x="747" y="442"/>
                </a:lnTo>
                <a:lnTo>
                  <a:pt x="749" y="438"/>
                </a:lnTo>
                <a:lnTo>
                  <a:pt x="747" y="436"/>
                </a:lnTo>
                <a:lnTo>
                  <a:pt x="747" y="434"/>
                </a:lnTo>
                <a:lnTo>
                  <a:pt x="745" y="434"/>
                </a:lnTo>
                <a:lnTo>
                  <a:pt x="743" y="434"/>
                </a:lnTo>
                <a:lnTo>
                  <a:pt x="741" y="434"/>
                </a:lnTo>
                <a:lnTo>
                  <a:pt x="741" y="436"/>
                </a:lnTo>
                <a:lnTo>
                  <a:pt x="739" y="436"/>
                </a:lnTo>
                <a:lnTo>
                  <a:pt x="737" y="438"/>
                </a:lnTo>
                <a:lnTo>
                  <a:pt x="735" y="438"/>
                </a:lnTo>
                <a:lnTo>
                  <a:pt x="735" y="440"/>
                </a:lnTo>
                <a:lnTo>
                  <a:pt x="733" y="440"/>
                </a:lnTo>
                <a:lnTo>
                  <a:pt x="731" y="442"/>
                </a:lnTo>
                <a:lnTo>
                  <a:pt x="731" y="444"/>
                </a:lnTo>
                <a:lnTo>
                  <a:pt x="729" y="444"/>
                </a:lnTo>
                <a:lnTo>
                  <a:pt x="727" y="445"/>
                </a:lnTo>
                <a:lnTo>
                  <a:pt x="724" y="447"/>
                </a:lnTo>
                <a:lnTo>
                  <a:pt x="722" y="447"/>
                </a:lnTo>
                <a:lnTo>
                  <a:pt x="720" y="447"/>
                </a:lnTo>
                <a:lnTo>
                  <a:pt x="718" y="447"/>
                </a:lnTo>
                <a:lnTo>
                  <a:pt x="716" y="445"/>
                </a:lnTo>
                <a:lnTo>
                  <a:pt x="716" y="444"/>
                </a:lnTo>
                <a:lnTo>
                  <a:pt x="716" y="440"/>
                </a:lnTo>
                <a:lnTo>
                  <a:pt x="718" y="438"/>
                </a:lnTo>
                <a:lnTo>
                  <a:pt x="720" y="436"/>
                </a:lnTo>
                <a:lnTo>
                  <a:pt x="726" y="419"/>
                </a:lnTo>
                <a:lnTo>
                  <a:pt x="727" y="419"/>
                </a:lnTo>
                <a:lnTo>
                  <a:pt x="729" y="415"/>
                </a:lnTo>
                <a:lnTo>
                  <a:pt x="733" y="411"/>
                </a:lnTo>
                <a:lnTo>
                  <a:pt x="735" y="407"/>
                </a:lnTo>
                <a:lnTo>
                  <a:pt x="741" y="405"/>
                </a:lnTo>
                <a:lnTo>
                  <a:pt x="745" y="403"/>
                </a:lnTo>
                <a:lnTo>
                  <a:pt x="747" y="403"/>
                </a:lnTo>
                <a:lnTo>
                  <a:pt x="749" y="405"/>
                </a:lnTo>
                <a:lnTo>
                  <a:pt x="751" y="403"/>
                </a:lnTo>
                <a:lnTo>
                  <a:pt x="752" y="403"/>
                </a:lnTo>
                <a:lnTo>
                  <a:pt x="754" y="401"/>
                </a:lnTo>
                <a:lnTo>
                  <a:pt x="754" y="399"/>
                </a:lnTo>
                <a:lnTo>
                  <a:pt x="756" y="399"/>
                </a:lnTo>
                <a:lnTo>
                  <a:pt x="758" y="397"/>
                </a:lnTo>
                <a:lnTo>
                  <a:pt x="768" y="392"/>
                </a:lnTo>
                <a:lnTo>
                  <a:pt x="768" y="390"/>
                </a:lnTo>
                <a:lnTo>
                  <a:pt x="770" y="390"/>
                </a:lnTo>
                <a:lnTo>
                  <a:pt x="772" y="388"/>
                </a:lnTo>
                <a:lnTo>
                  <a:pt x="772" y="386"/>
                </a:lnTo>
                <a:lnTo>
                  <a:pt x="772" y="384"/>
                </a:lnTo>
                <a:lnTo>
                  <a:pt x="772" y="382"/>
                </a:lnTo>
                <a:lnTo>
                  <a:pt x="774" y="382"/>
                </a:lnTo>
                <a:lnTo>
                  <a:pt x="774" y="380"/>
                </a:lnTo>
                <a:lnTo>
                  <a:pt x="777" y="378"/>
                </a:lnTo>
                <a:lnTo>
                  <a:pt x="779" y="376"/>
                </a:lnTo>
                <a:lnTo>
                  <a:pt x="783" y="376"/>
                </a:lnTo>
                <a:lnTo>
                  <a:pt x="783" y="374"/>
                </a:lnTo>
                <a:lnTo>
                  <a:pt x="785" y="374"/>
                </a:lnTo>
                <a:lnTo>
                  <a:pt x="787" y="374"/>
                </a:lnTo>
                <a:lnTo>
                  <a:pt x="789" y="372"/>
                </a:lnTo>
                <a:lnTo>
                  <a:pt x="791" y="372"/>
                </a:lnTo>
                <a:lnTo>
                  <a:pt x="793" y="371"/>
                </a:lnTo>
                <a:lnTo>
                  <a:pt x="795" y="371"/>
                </a:lnTo>
                <a:lnTo>
                  <a:pt x="795" y="369"/>
                </a:lnTo>
                <a:lnTo>
                  <a:pt x="797" y="369"/>
                </a:lnTo>
                <a:lnTo>
                  <a:pt x="799" y="367"/>
                </a:lnTo>
                <a:lnTo>
                  <a:pt x="800" y="365"/>
                </a:lnTo>
                <a:lnTo>
                  <a:pt x="802" y="363"/>
                </a:lnTo>
                <a:lnTo>
                  <a:pt x="804" y="361"/>
                </a:lnTo>
                <a:lnTo>
                  <a:pt x="804" y="359"/>
                </a:lnTo>
                <a:lnTo>
                  <a:pt x="806" y="359"/>
                </a:lnTo>
                <a:lnTo>
                  <a:pt x="806" y="357"/>
                </a:lnTo>
                <a:lnTo>
                  <a:pt x="806" y="355"/>
                </a:lnTo>
                <a:lnTo>
                  <a:pt x="808" y="355"/>
                </a:lnTo>
                <a:lnTo>
                  <a:pt x="810" y="353"/>
                </a:lnTo>
                <a:lnTo>
                  <a:pt x="814" y="349"/>
                </a:lnTo>
                <a:lnTo>
                  <a:pt x="814" y="348"/>
                </a:lnTo>
                <a:lnTo>
                  <a:pt x="818" y="344"/>
                </a:lnTo>
                <a:lnTo>
                  <a:pt x="822" y="338"/>
                </a:lnTo>
                <a:lnTo>
                  <a:pt x="824" y="338"/>
                </a:lnTo>
                <a:lnTo>
                  <a:pt x="824" y="336"/>
                </a:lnTo>
                <a:lnTo>
                  <a:pt x="825" y="334"/>
                </a:lnTo>
                <a:lnTo>
                  <a:pt x="825" y="332"/>
                </a:lnTo>
                <a:lnTo>
                  <a:pt x="827" y="332"/>
                </a:lnTo>
                <a:lnTo>
                  <a:pt x="827" y="328"/>
                </a:lnTo>
                <a:lnTo>
                  <a:pt x="829" y="324"/>
                </a:lnTo>
                <a:lnTo>
                  <a:pt x="829" y="323"/>
                </a:lnTo>
                <a:lnTo>
                  <a:pt x="831" y="321"/>
                </a:lnTo>
                <a:lnTo>
                  <a:pt x="831" y="319"/>
                </a:lnTo>
                <a:lnTo>
                  <a:pt x="833" y="317"/>
                </a:lnTo>
                <a:lnTo>
                  <a:pt x="833" y="315"/>
                </a:lnTo>
                <a:lnTo>
                  <a:pt x="835" y="313"/>
                </a:lnTo>
                <a:lnTo>
                  <a:pt x="837" y="313"/>
                </a:lnTo>
                <a:lnTo>
                  <a:pt x="843" y="307"/>
                </a:lnTo>
                <a:lnTo>
                  <a:pt x="843" y="305"/>
                </a:lnTo>
                <a:lnTo>
                  <a:pt x="845" y="305"/>
                </a:lnTo>
                <a:lnTo>
                  <a:pt x="847" y="303"/>
                </a:lnTo>
                <a:lnTo>
                  <a:pt x="847" y="301"/>
                </a:lnTo>
                <a:lnTo>
                  <a:pt x="854" y="294"/>
                </a:lnTo>
                <a:lnTo>
                  <a:pt x="854" y="292"/>
                </a:lnTo>
                <a:lnTo>
                  <a:pt x="856" y="290"/>
                </a:lnTo>
                <a:lnTo>
                  <a:pt x="858" y="282"/>
                </a:lnTo>
                <a:lnTo>
                  <a:pt x="860" y="277"/>
                </a:lnTo>
                <a:lnTo>
                  <a:pt x="860" y="275"/>
                </a:lnTo>
                <a:lnTo>
                  <a:pt x="864" y="263"/>
                </a:lnTo>
                <a:lnTo>
                  <a:pt x="866" y="261"/>
                </a:lnTo>
                <a:lnTo>
                  <a:pt x="866" y="259"/>
                </a:lnTo>
                <a:lnTo>
                  <a:pt x="868" y="257"/>
                </a:lnTo>
                <a:lnTo>
                  <a:pt x="868" y="255"/>
                </a:lnTo>
                <a:lnTo>
                  <a:pt x="868" y="253"/>
                </a:lnTo>
                <a:lnTo>
                  <a:pt x="870" y="252"/>
                </a:lnTo>
                <a:lnTo>
                  <a:pt x="872" y="250"/>
                </a:lnTo>
                <a:lnTo>
                  <a:pt x="872" y="248"/>
                </a:lnTo>
                <a:lnTo>
                  <a:pt x="873" y="246"/>
                </a:lnTo>
                <a:lnTo>
                  <a:pt x="875" y="242"/>
                </a:lnTo>
                <a:lnTo>
                  <a:pt x="877" y="238"/>
                </a:lnTo>
                <a:lnTo>
                  <a:pt x="883" y="230"/>
                </a:lnTo>
                <a:lnTo>
                  <a:pt x="883" y="227"/>
                </a:lnTo>
                <a:lnTo>
                  <a:pt x="883" y="225"/>
                </a:lnTo>
                <a:lnTo>
                  <a:pt x="883" y="223"/>
                </a:lnTo>
                <a:lnTo>
                  <a:pt x="881" y="223"/>
                </a:lnTo>
                <a:lnTo>
                  <a:pt x="881" y="221"/>
                </a:lnTo>
                <a:lnTo>
                  <a:pt x="879" y="221"/>
                </a:lnTo>
                <a:lnTo>
                  <a:pt x="879" y="219"/>
                </a:lnTo>
                <a:lnTo>
                  <a:pt x="877" y="219"/>
                </a:lnTo>
                <a:lnTo>
                  <a:pt x="875" y="217"/>
                </a:lnTo>
                <a:lnTo>
                  <a:pt x="873" y="215"/>
                </a:lnTo>
                <a:lnTo>
                  <a:pt x="873" y="213"/>
                </a:lnTo>
                <a:lnTo>
                  <a:pt x="873" y="211"/>
                </a:lnTo>
                <a:lnTo>
                  <a:pt x="873" y="207"/>
                </a:lnTo>
                <a:lnTo>
                  <a:pt x="873" y="204"/>
                </a:lnTo>
                <a:lnTo>
                  <a:pt x="881" y="192"/>
                </a:lnTo>
                <a:lnTo>
                  <a:pt x="881" y="190"/>
                </a:lnTo>
                <a:lnTo>
                  <a:pt x="883" y="182"/>
                </a:lnTo>
                <a:lnTo>
                  <a:pt x="885" y="179"/>
                </a:lnTo>
                <a:lnTo>
                  <a:pt x="887" y="177"/>
                </a:lnTo>
                <a:lnTo>
                  <a:pt x="887" y="175"/>
                </a:lnTo>
                <a:lnTo>
                  <a:pt x="891" y="175"/>
                </a:lnTo>
                <a:lnTo>
                  <a:pt x="893" y="175"/>
                </a:lnTo>
                <a:lnTo>
                  <a:pt x="895" y="175"/>
                </a:lnTo>
                <a:lnTo>
                  <a:pt x="896" y="173"/>
                </a:lnTo>
                <a:lnTo>
                  <a:pt x="900" y="169"/>
                </a:lnTo>
                <a:lnTo>
                  <a:pt x="900" y="167"/>
                </a:lnTo>
                <a:lnTo>
                  <a:pt x="900" y="163"/>
                </a:lnTo>
                <a:lnTo>
                  <a:pt x="902" y="163"/>
                </a:lnTo>
                <a:lnTo>
                  <a:pt x="902" y="161"/>
                </a:lnTo>
                <a:lnTo>
                  <a:pt x="900" y="159"/>
                </a:lnTo>
                <a:lnTo>
                  <a:pt x="900" y="157"/>
                </a:lnTo>
                <a:lnTo>
                  <a:pt x="900" y="156"/>
                </a:lnTo>
                <a:lnTo>
                  <a:pt x="904" y="148"/>
                </a:lnTo>
                <a:lnTo>
                  <a:pt x="908" y="138"/>
                </a:lnTo>
                <a:lnTo>
                  <a:pt x="908" y="133"/>
                </a:lnTo>
                <a:lnTo>
                  <a:pt x="910" y="133"/>
                </a:lnTo>
                <a:lnTo>
                  <a:pt x="910" y="131"/>
                </a:lnTo>
                <a:lnTo>
                  <a:pt x="912" y="129"/>
                </a:lnTo>
                <a:lnTo>
                  <a:pt x="918" y="121"/>
                </a:lnTo>
                <a:lnTo>
                  <a:pt x="918" y="119"/>
                </a:lnTo>
                <a:lnTo>
                  <a:pt x="920" y="117"/>
                </a:lnTo>
                <a:lnTo>
                  <a:pt x="920" y="115"/>
                </a:lnTo>
                <a:lnTo>
                  <a:pt x="920" y="113"/>
                </a:lnTo>
                <a:lnTo>
                  <a:pt x="921" y="111"/>
                </a:lnTo>
                <a:lnTo>
                  <a:pt x="927" y="106"/>
                </a:lnTo>
                <a:lnTo>
                  <a:pt x="931" y="102"/>
                </a:lnTo>
                <a:lnTo>
                  <a:pt x="933" y="102"/>
                </a:lnTo>
                <a:lnTo>
                  <a:pt x="935" y="100"/>
                </a:lnTo>
                <a:lnTo>
                  <a:pt x="939" y="98"/>
                </a:lnTo>
                <a:lnTo>
                  <a:pt x="943" y="96"/>
                </a:lnTo>
                <a:lnTo>
                  <a:pt x="943" y="94"/>
                </a:lnTo>
                <a:lnTo>
                  <a:pt x="944" y="94"/>
                </a:lnTo>
                <a:lnTo>
                  <a:pt x="944" y="92"/>
                </a:lnTo>
                <a:lnTo>
                  <a:pt x="946" y="90"/>
                </a:lnTo>
                <a:lnTo>
                  <a:pt x="948" y="88"/>
                </a:lnTo>
                <a:lnTo>
                  <a:pt x="948" y="86"/>
                </a:lnTo>
                <a:lnTo>
                  <a:pt x="950" y="86"/>
                </a:lnTo>
                <a:lnTo>
                  <a:pt x="952" y="85"/>
                </a:lnTo>
                <a:lnTo>
                  <a:pt x="954" y="83"/>
                </a:lnTo>
                <a:lnTo>
                  <a:pt x="956" y="81"/>
                </a:lnTo>
                <a:lnTo>
                  <a:pt x="958" y="81"/>
                </a:lnTo>
                <a:lnTo>
                  <a:pt x="960" y="79"/>
                </a:lnTo>
                <a:lnTo>
                  <a:pt x="964" y="77"/>
                </a:lnTo>
                <a:lnTo>
                  <a:pt x="966" y="77"/>
                </a:lnTo>
                <a:lnTo>
                  <a:pt x="968" y="73"/>
                </a:lnTo>
                <a:lnTo>
                  <a:pt x="969" y="71"/>
                </a:lnTo>
                <a:lnTo>
                  <a:pt x="968" y="69"/>
                </a:lnTo>
                <a:lnTo>
                  <a:pt x="968" y="67"/>
                </a:lnTo>
                <a:lnTo>
                  <a:pt x="966" y="65"/>
                </a:lnTo>
                <a:lnTo>
                  <a:pt x="966" y="63"/>
                </a:lnTo>
                <a:lnTo>
                  <a:pt x="964" y="61"/>
                </a:lnTo>
                <a:lnTo>
                  <a:pt x="966" y="60"/>
                </a:lnTo>
                <a:lnTo>
                  <a:pt x="966" y="56"/>
                </a:lnTo>
                <a:lnTo>
                  <a:pt x="968" y="56"/>
                </a:lnTo>
                <a:lnTo>
                  <a:pt x="969" y="54"/>
                </a:lnTo>
                <a:lnTo>
                  <a:pt x="971" y="52"/>
                </a:lnTo>
                <a:lnTo>
                  <a:pt x="973" y="52"/>
                </a:lnTo>
                <a:lnTo>
                  <a:pt x="977" y="52"/>
                </a:lnTo>
                <a:lnTo>
                  <a:pt x="979" y="52"/>
                </a:lnTo>
                <a:lnTo>
                  <a:pt x="981" y="52"/>
                </a:lnTo>
                <a:lnTo>
                  <a:pt x="983" y="52"/>
                </a:lnTo>
                <a:lnTo>
                  <a:pt x="983" y="50"/>
                </a:lnTo>
                <a:lnTo>
                  <a:pt x="987" y="50"/>
                </a:lnTo>
                <a:lnTo>
                  <a:pt x="989" y="50"/>
                </a:lnTo>
                <a:lnTo>
                  <a:pt x="991" y="50"/>
                </a:lnTo>
                <a:lnTo>
                  <a:pt x="992" y="50"/>
                </a:lnTo>
                <a:lnTo>
                  <a:pt x="994" y="48"/>
                </a:lnTo>
                <a:lnTo>
                  <a:pt x="998" y="46"/>
                </a:lnTo>
                <a:lnTo>
                  <a:pt x="998" y="44"/>
                </a:lnTo>
                <a:lnTo>
                  <a:pt x="1000" y="44"/>
                </a:lnTo>
                <a:lnTo>
                  <a:pt x="1002" y="40"/>
                </a:lnTo>
                <a:lnTo>
                  <a:pt x="1004" y="38"/>
                </a:lnTo>
                <a:lnTo>
                  <a:pt x="1006" y="37"/>
                </a:lnTo>
                <a:lnTo>
                  <a:pt x="1006" y="35"/>
                </a:lnTo>
                <a:lnTo>
                  <a:pt x="1006" y="33"/>
                </a:lnTo>
                <a:lnTo>
                  <a:pt x="1006" y="31"/>
                </a:lnTo>
                <a:lnTo>
                  <a:pt x="1006" y="29"/>
                </a:lnTo>
                <a:lnTo>
                  <a:pt x="1008" y="27"/>
                </a:lnTo>
                <a:lnTo>
                  <a:pt x="1012" y="21"/>
                </a:lnTo>
                <a:lnTo>
                  <a:pt x="1014" y="21"/>
                </a:lnTo>
                <a:lnTo>
                  <a:pt x="1016" y="21"/>
                </a:lnTo>
                <a:lnTo>
                  <a:pt x="1023" y="19"/>
                </a:lnTo>
                <a:lnTo>
                  <a:pt x="1027" y="15"/>
                </a:lnTo>
                <a:lnTo>
                  <a:pt x="1029" y="15"/>
                </a:lnTo>
                <a:lnTo>
                  <a:pt x="1031" y="13"/>
                </a:lnTo>
                <a:lnTo>
                  <a:pt x="1037" y="13"/>
                </a:lnTo>
                <a:lnTo>
                  <a:pt x="1039" y="13"/>
                </a:lnTo>
                <a:lnTo>
                  <a:pt x="1046" y="15"/>
                </a:lnTo>
                <a:lnTo>
                  <a:pt x="1050" y="13"/>
                </a:lnTo>
                <a:lnTo>
                  <a:pt x="1058" y="12"/>
                </a:lnTo>
                <a:lnTo>
                  <a:pt x="1064" y="10"/>
                </a:lnTo>
                <a:lnTo>
                  <a:pt x="1069" y="6"/>
                </a:lnTo>
                <a:lnTo>
                  <a:pt x="1073" y="4"/>
                </a:lnTo>
                <a:lnTo>
                  <a:pt x="1077" y="2"/>
                </a:lnTo>
                <a:lnTo>
                  <a:pt x="1079" y="0"/>
                </a:lnTo>
                <a:lnTo>
                  <a:pt x="1085" y="0"/>
                </a:lnTo>
                <a:lnTo>
                  <a:pt x="1090" y="2"/>
                </a:lnTo>
                <a:lnTo>
                  <a:pt x="1102" y="6"/>
                </a:lnTo>
                <a:lnTo>
                  <a:pt x="1106" y="8"/>
                </a:lnTo>
                <a:lnTo>
                  <a:pt x="1113" y="12"/>
                </a:lnTo>
                <a:lnTo>
                  <a:pt x="1115" y="12"/>
                </a:lnTo>
                <a:lnTo>
                  <a:pt x="1117" y="12"/>
                </a:lnTo>
                <a:lnTo>
                  <a:pt x="1125" y="17"/>
                </a:lnTo>
                <a:lnTo>
                  <a:pt x="1135" y="23"/>
                </a:lnTo>
                <a:lnTo>
                  <a:pt x="1146" y="29"/>
                </a:lnTo>
                <a:lnTo>
                  <a:pt x="1148" y="31"/>
                </a:lnTo>
                <a:lnTo>
                  <a:pt x="1158" y="37"/>
                </a:lnTo>
                <a:lnTo>
                  <a:pt x="1160" y="38"/>
                </a:lnTo>
                <a:lnTo>
                  <a:pt x="1167" y="42"/>
                </a:lnTo>
                <a:lnTo>
                  <a:pt x="1169" y="44"/>
                </a:lnTo>
                <a:lnTo>
                  <a:pt x="1171" y="46"/>
                </a:lnTo>
                <a:lnTo>
                  <a:pt x="1173" y="46"/>
                </a:lnTo>
                <a:lnTo>
                  <a:pt x="1179" y="50"/>
                </a:lnTo>
                <a:lnTo>
                  <a:pt x="1186" y="54"/>
                </a:lnTo>
                <a:lnTo>
                  <a:pt x="1188" y="56"/>
                </a:lnTo>
                <a:lnTo>
                  <a:pt x="1190" y="56"/>
                </a:lnTo>
                <a:lnTo>
                  <a:pt x="1196" y="60"/>
                </a:lnTo>
                <a:lnTo>
                  <a:pt x="1200" y="61"/>
                </a:lnTo>
                <a:lnTo>
                  <a:pt x="1202" y="63"/>
                </a:lnTo>
                <a:lnTo>
                  <a:pt x="1215" y="71"/>
                </a:lnTo>
                <a:lnTo>
                  <a:pt x="1219" y="75"/>
                </a:lnTo>
                <a:lnTo>
                  <a:pt x="1223" y="77"/>
                </a:lnTo>
                <a:lnTo>
                  <a:pt x="1227" y="79"/>
                </a:lnTo>
                <a:lnTo>
                  <a:pt x="1229" y="81"/>
                </a:lnTo>
                <a:lnTo>
                  <a:pt x="1231" y="81"/>
                </a:lnTo>
                <a:lnTo>
                  <a:pt x="1233" y="83"/>
                </a:lnTo>
                <a:lnTo>
                  <a:pt x="1234" y="83"/>
                </a:lnTo>
                <a:lnTo>
                  <a:pt x="1236" y="85"/>
                </a:lnTo>
                <a:lnTo>
                  <a:pt x="1244" y="88"/>
                </a:lnTo>
                <a:lnTo>
                  <a:pt x="1246" y="90"/>
                </a:lnTo>
                <a:lnTo>
                  <a:pt x="1250" y="92"/>
                </a:lnTo>
                <a:lnTo>
                  <a:pt x="1256" y="96"/>
                </a:lnTo>
                <a:lnTo>
                  <a:pt x="1257" y="98"/>
                </a:lnTo>
                <a:lnTo>
                  <a:pt x="1259" y="98"/>
                </a:lnTo>
                <a:lnTo>
                  <a:pt x="1261" y="100"/>
                </a:lnTo>
                <a:lnTo>
                  <a:pt x="1265" y="102"/>
                </a:lnTo>
                <a:lnTo>
                  <a:pt x="1267" y="102"/>
                </a:lnTo>
                <a:lnTo>
                  <a:pt x="1275" y="108"/>
                </a:lnTo>
                <a:lnTo>
                  <a:pt x="1279" y="109"/>
                </a:lnTo>
                <a:lnTo>
                  <a:pt x="1290" y="117"/>
                </a:lnTo>
                <a:lnTo>
                  <a:pt x="1292" y="117"/>
                </a:lnTo>
                <a:lnTo>
                  <a:pt x="1304" y="127"/>
                </a:lnTo>
                <a:lnTo>
                  <a:pt x="1305" y="127"/>
                </a:lnTo>
                <a:lnTo>
                  <a:pt x="1307" y="129"/>
                </a:lnTo>
                <a:lnTo>
                  <a:pt x="1313" y="133"/>
                </a:lnTo>
                <a:lnTo>
                  <a:pt x="1332" y="144"/>
                </a:lnTo>
                <a:lnTo>
                  <a:pt x="1336" y="146"/>
                </a:lnTo>
                <a:lnTo>
                  <a:pt x="1338" y="146"/>
                </a:lnTo>
                <a:lnTo>
                  <a:pt x="1340" y="148"/>
                </a:lnTo>
                <a:lnTo>
                  <a:pt x="1365" y="163"/>
                </a:lnTo>
                <a:lnTo>
                  <a:pt x="1365" y="165"/>
                </a:lnTo>
                <a:lnTo>
                  <a:pt x="1369" y="167"/>
                </a:lnTo>
                <a:lnTo>
                  <a:pt x="1371" y="167"/>
                </a:lnTo>
                <a:lnTo>
                  <a:pt x="1373" y="169"/>
                </a:lnTo>
                <a:lnTo>
                  <a:pt x="1377" y="171"/>
                </a:lnTo>
                <a:lnTo>
                  <a:pt x="1378" y="173"/>
                </a:lnTo>
                <a:lnTo>
                  <a:pt x="1380" y="173"/>
                </a:lnTo>
                <a:lnTo>
                  <a:pt x="1380" y="175"/>
                </a:lnTo>
                <a:lnTo>
                  <a:pt x="1382" y="175"/>
                </a:lnTo>
                <a:lnTo>
                  <a:pt x="1390" y="181"/>
                </a:lnTo>
                <a:lnTo>
                  <a:pt x="1394" y="182"/>
                </a:lnTo>
                <a:lnTo>
                  <a:pt x="1400" y="186"/>
                </a:lnTo>
                <a:lnTo>
                  <a:pt x="1402" y="188"/>
                </a:lnTo>
                <a:lnTo>
                  <a:pt x="1413" y="196"/>
                </a:lnTo>
                <a:lnTo>
                  <a:pt x="1419" y="200"/>
                </a:lnTo>
                <a:lnTo>
                  <a:pt x="1421" y="202"/>
                </a:lnTo>
                <a:lnTo>
                  <a:pt x="1423" y="202"/>
                </a:lnTo>
                <a:lnTo>
                  <a:pt x="1426" y="204"/>
                </a:lnTo>
                <a:lnTo>
                  <a:pt x="1428" y="205"/>
                </a:lnTo>
                <a:lnTo>
                  <a:pt x="1430" y="207"/>
                </a:lnTo>
                <a:lnTo>
                  <a:pt x="1432" y="209"/>
                </a:lnTo>
                <a:lnTo>
                  <a:pt x="1434" y="209"/>
                </a:lnTo>
                <a:lnTo>
                  <a:pt x="1438" y="211"/>
                </a:lnTo>
                <a:lnTo>
                  <a:pt x="1440" y="213"/>
                </a:lnTo>
                <a:lnTo>
                  <a:pt x="1446" y="217"/>
                </a:lnTo>
                <a:lnTo>
                  <a:pt x="1446" y="219"/>
                </a:lnTo>
                <a:lnTo>
                  <a:pt x="1457" y="227"/>
                </a:lnTo>
                <a:lnTo>
                  <a:pt x="1461" y="229"/>
                </a:lnTo>
                <a:lnTo>
                  <a:pt x="1463" y="229"/>
                </a:lnTo>
                <a:lnTo>
                  <a:pt x="1467" y="232"/>
                </a:lnTo>
                <a:lnTo>
                  <a:pt x="1469" y="232"/>
                </a:lnTo>
                <a:lnTo>
                  <a:pt x="1473" y="236"/>
                </a:lnTo>
                <a:lnTo>
                  <a:pt x="1482" y="242"/>
                </a:lnTo>
                <a:lnTo>
                  <a:pt x="1484" y="244"/>
                </a:lnTo>
                <a:lnTo>
                  <a:pt x="1490" y="246"/>
                </a:lnTo>
                <a:lnTo>
                  <a:pt x="1499" y="253"/>
                </a:lnTo>
                <a:lnTo>
                  <a:pt x="1505" y="257"/>
                </a:lnTo>
                <a:lnTo>
                  <a:pt x="1507" y="259"/>
                </a:lnTo>
                <a:lnTo>
                  <a:pt x="1519" y="265"/>
                </a:lnTo>
                <a:lnTo>
                  <a:pt x="1521" y="265"/>
                </a:lnTo>
                <a:lnTo>
                  <a:pt x="1522" y="267"/>
                </a:lnTo>
                <a:lnTo>
                  <a:pt x="1528" y="271"/>
                </a:lnTo>
                <a:lnTo>
                  <a:pt x="1530" y="271"/>
                </a:lnTo>
                <a:lnTo>
                  <a:pt x="1534" y="273"/>
                </a:lnTo>
                <a:lnTo>
                  <a:pt x="1536" y="275"/>
                </a:lnTo>
                <a:lnTo>
                  <a:pt x="1547" y="280"/>
                </a:lnTo>
                <a:lnTo>
                  <a:pt x="1547" y="282"/>
                </a:lnTo>
                <a:lnTo>
                  <a:pt x="1549" y="282"/>
                </a:lnTo>
                <a:lnTo>
                  <a:pt x="1551" y="282"/>
                </a:lnTo>
                <a:lnTo>
                  <a:pt x="1551" y="284"/>
                </a:lnTo>
                <a:lnTo>
                  <a:pt x="1553" y="284"/>
                </a:lnTo>
                <a:lnTo>
                  <a:pt x="1555" y="286"/>
                </a:lnTo>
                <a:lnTo>
                  <a:pt x="1557" y="286"/>
                </a:lnTo>
                <a:lnTo>
                  <a:pt x="1559" y="288"/>
                </a:lnTo>
                <a:lnTo>
                  <a:pt x="1561" y="290"/>
                </a:lnTo>
                <a:lnTo>
                  <a:pt x="1563" y="290"/>
                </a:lnTo>
                <a:lnTo>
                  <a:pt x="1565" y="292"/>
                </a:lnTo>
                <a:lnTo>
                  <a:pt x="1567" y="292"/>
                </a:lnTo>
                <a:lnTo>
                  <a:pt x="1569" y="294"/>
                </a:lnTo>
                <a:lnTo>
                  <a:pt x="1570" y="294"/>
                </a:lnTo>
                <a:lnTo>
                  <a:pt x="1590" y="305"/>
                </a:lnTo>
                <a:lnTo>
                  <a:pt x="1661" y="346"/>
                </a:lnTo>
                <a:lnTo>
                  <a:pt x="1667" y="348"/>
                </a:lnTo>
                <a:lnTo>
                  <a:pt x="1674" y="353"/>
                </a:lnTo>
                <a:lnTo>
                  <a:pt x="1676" y="353"/>
                </a:lnTo>
                <a:lnTo>
                  <a:pt x="1699" y="369"/>
                </a:lnTo>
                <a:lnTo>
                  <a:pt x="1703" y="372"/>
                </a:lnTo>
                <a:lnTo>
                  <a:pt x="1763" y="405"/>
                </a:lnTo>
                <a:lnTo>
                  <a:pt x="1768" y="409"/>
                </a:lnTo>
                <a:lnTo>
                  <a:pt x="1778" y="415"/>
                </a:lnTo>
                <a:lnTo>
                  <a:pt x="1780" y="415"/>
                </a:lnTo>
                <a:lnTo>
                  <a:pt x="1784" y="419"/>
                </a:lnTo>
                <a:lnTo>
                  <a:pt x="1797" y="426"/>
                </a:lnTo>
                <a:lnTo>
                  <a:pt x="1862" y="463"/>
                </a:lnTo>
                <a:lnTo>
                  <a:pt x="1897" y="482"/>
                </a:lnTo>
                <a:lnTo>
                  <a:pt x="1937" y="505"/>
                </a:lnTo>
                <a:lnTo>
                  <a:pt x="1939" y="507"/>
                </a:lnTo>
                <a:lnTo>
                  <a:pt x="1970" y="524"/>
                </a:lnTo>
                <a:lnTo>
                  <a:pt x="1976" y="528"/>
                </a:lnTo>
                <a:lnTo>
                  <a:pt x="1980" y="530"/>
                </a:lnTo>
                <a:lnTo>
                  <a:pt x="2029" y="559"/>
                </a:lnTo>
                <a:lnTo>
                  <a:pt x="2041" y="564"/>
                </a:lnTo>
                <a:lnTo>
                  <a:pt x="2045" y="566"/>
                </a:lnTo>
                <a:lnTo>
                  <a:pt x="2058" y="576"/>
                </a:lnTo>
                <a:lnTo>
                  <a:pt x="2068" y="582"/>
                </a:lnTo>
                <a:lnTo>
                  <a:pt x="2074" y="586"/>
                </a:lnTo>
                <a:lnTo>
                  <a:pt x="2091" y="597"/>
                </a:lnTo>
                <a:lnTo>
                  <a:pt x="2091" y="605"/>
                </a:lnTo>
                <a:lnTo>
                  <a:pt x="2091" y="607"/>
                </a:lnTo>
                <a:lnTo>
                  <a:pt x="2089" y="611"/>
                </a:lnTo>
                <a:lnTo>
                  <a:pt x="2089" y="616"/>
                </a:lnTo>
                <a:lnTo>
                  <a:pt x="2087" y="620"/>
                </a:lnTo>
                <a:lnTo>
                  <a:pt x="2087" y="626"/>
                </a:lnTo>
                <a:lnTo>
                  <a:pt x="2085" y="630"/>
                </a:lnTo>
                <a:lnTo>
                  <a:pt x="2085" y="636"/>
                </a:lnTo>
                <a:lnTo>
                  <a:pt x="2083" y="639"/>
                </a:lnTo>
                <a:lnTo>
                  <a:pt x="2083" y="643"/>
                </a:lnTo>
                <a:lnTo>
                  <a:pt x="2081" y="647"/>
                </a:lnTo>
                <a:lnTo>
                  <a:pt x="2081" y="653"/>
                </a:lnTo>
                <a:lnTo>
                  <a:pt x="2077" y="657"/>
                </a:lnTo>
                <a:lnTo>
                  <a:pt x="2076" y="662"/>
                </a:lnTo>
                <a:lnTo>
                  <a:pt x="2076" y="666"/>
                </a:lnTo>
                <a:lnTo>
                  <a:pt x="2074" y="670"/>
                </a:lnTo>
                <a:lnTo>
                  <a:pt x="2074" y="674"/>
                </a:lnTo>
                <a:lnTo>
                  <a:pt x="2072" y="680"/>
                </a:lnTo>
                <a:lnTo>
                  <a:pt x="2072" y="684"/>
                </a:lnTo>
                <a:lnTo>
                  <a:pt x="2072" y="685"/>
                </a:lnTo>
                <a:lnTo>
                  <a:pt x="2072" y="689"/>
                </a:lnTo>
                <a:lnTo>
                  <a:pt x="2070" y="695"/>
                </a:lnTo>
                <a:lnTo>
                  <a:pt x="2068" y="699"/>
                </a:lnTo>
                <a:lnTo>
                  <a:pt x="2066" y="703"/>
                </a:lnTo>
                <a:lnTo>
                  <a:pt x="2064" y="708"/>
                </a:lnTo>
                <a:lnTo>
                  <a:pt x="2064" y="714"/>
                </a:lnTo>
                <a:lnTo>
                  <a:pt x="2062" y="718"/>
                </a:lnTo>
                <a:lnTo>
                  <a:pt x="2062" y="720"/>
                </a:lnTo>
                <a:lnTo>
                  <a:pt x="2062" y="724"/>
                </a:lnTo>
                <a:lnTo>
                  <a:pt x="2060" y="728"/>
                </a:lnTo>
                <a:lnTo>
                  <a:pt x="2060" y="732"/>
                </a:lnTo>
                <a:lnTo>
                  <a:pt x="2060" y="733"/>
                </a:lnTo>
                <a:lnTo>
                  <a:pt x="2060" y="735"/>
                </a:lnTo>
                <a:lnTo>
                  <a:pt x="2058" y="741"/>
                </a:lnTo>
                <a:lnTo>
                  <a:pt x="2058" y="743"/>
                </a:lnTo>
                <a:lnTo>
                  <a:pt x="2054" y="755"/>
                </a:lnTo>
                <a:lnTo>
                  <a:pt x="2054" y="756"/>
                </a:lnTo>
                <a:lnTo>
                  <a:pt x="2051" y="762"/>
                </a:lnTo>
                <a:lnTo>
                  <a:pt x="2049" y="768"/>
                </a:lnTo>
                <a:lnTo>
                  <a:pt x="2043" y="781"/>
                </a:lnTo>
                <a:lnTo>
                  <a:pt x="2039" y="793"/>
                </a:lnTo>
                <a:lnTo>
                  <a:pt x="2039" y="797"/>
                </a:lnTo>
                <a:lnTo>
                  <a:pt x="2037" y="799"/>
                </a:lnTo>
                <a:lnTo>
                  <a:pt x="2035" y="803"/>
                </a:lnTo>
                <a:lnTo>
                  <a:pt x="2026" y="827"/>
                </a:lnTo>
                <a:lnTo>
                  <a:pt x="2022" y="829"/>
                </a:lnTo>
                <a:lnTo>
                  <a:pt x="2020" y="841"/>
                </a:lnTo>
                <a:lnTo>
                  <a:pt x="2018" y="847"/>
                </a:lnTo>
                <a:lnTo>
                  <a:pt x="2010" y="858"/>
                </a:lnTo>
                <a:lnTo>
                  <a:pt x="2006" y="864"/>
                </a:lnTo>
                <a:lnTo>
                  <a:pt x="2006" y="868"/>
                </a:lnTo>
                <a:lnTo>
                  <a:pt x="2006" y="874"/>
                </a:lnTo>
                <a:lnTo>
                  <a:pt x="2004" y="875"/>
                </a:lnTo>
                <a:lnTo>
                  <a:pt x="2004" y="877"/>
                </a:lnTo>
                <a:lnTo>
                  <a:pt x="2004" y="881"/>
                </a:lnTo>
                <a:lnTo>
                  <a:pt x="2003" y="887"/>
                </a:lnTo>
                <a:lnTo>
                  <a:pt x="1999" y="895"/>
                </a:lnTo>
                <a:lnTo>
                  <a:pt x="1997" y="900"/>
                </a:lnTo>
                <a:lnTo>
                  <a:pt x="1993" y="904"/>
                </a:lnTo>
                <a:lnTo>
                  <a:pt x="1995" y="908"/>
                </a:lnTo>
                <a:lnTo>
                  <a:pt x="1989" y="908"/>
                </a:lnTo>
                <a:lnTo>
                  <a:pt x="1991" y="914"/>
                </a:lnTo>
                <a:lnTo>
                  <a:pt x="1987" y="916"/>
                </a:lnTo>
                <a:lnTo>
                  <a:pt x="1985" y="920"/>
                </a:lnTo>
                <a:lnTo>
                  <a:pt x="1983" y="922"/>
                </a:lnTo>
                <a:lnTo>
                  <a:pt x="1980" y="923"/>
                </a:lnTo>
                <a:lnTo>
                  <a:pt x="1978" y="927"/>
                </a:lnTo>
                <a:lnTo>
                  <a:pt x="1976" y="935"/>
                </a:lnTo>
                <a:lnTo>
                  <a:pt x="1974" y="939"/>
                </a:lnTo>
                <a:lnTo>
                  <a:pt x="1972" y="943"/>
                </a:lnTo>
                <a:lnTo>
                  <a:pt x="1972" y="948"/>
                </a:lnTo>
                <a:lnTo>
                  <a:pt x="1968" y="954"/>
                </a:lnTo>
                <a:lnTo>
                  <a:pt x="1964" y="958"/>
                </a:lnTo>
                <a:lnTo>
                  <a:pt x="1960" y="964"/>
                </a:lnTo>
                <a:lnTo>
                  <a:pt x="1958" y="970"/>
                </a:lnTo>
                <a:lnTo>
                  <a:pt x="1956" y="973"/>
                </a:lnTo>
                <a:lnTo>
                  <a:pt x="1953" y="977"/>
                </a:lnTo>
                <a:lnTo>
                  <a:pt x="1949" y="979"/>
                </a:lnTo>
                <a:lnTo>
                  <a:pt x="1947" y="985"/>
                </a:lnTo>
                <a:lnTo>
                  <a:pt x="1945" y="987"/>
                </a:lnTo>
                <a:lnTo>
                  <a:pt x="1943" y="993"/>
                </a:lnTo>
                <a:lnTo>
                  <a:pt x="1941" y="996"/>
                </a:lnTo>
                <a:lnTo>
                  <a:pt x="1941" y="1002"/>
                </a:lnTo>
                <a:lnTo>
                  <a:pt x="1939" y="1002"/>
                </a:lnTo>
                <a:lnTo>
                  <a:pt x="1943" y="1006"/>
                </a:lnTo>
                <a:lnTo>
                  <a:pt x="1939" y="1006"/>
                </a:lnTo>
                <a:lnTo>
                  <a:pt x="1939" y="1012"/>
                </a:lnTo>
                <a:lnTo>
                  <a:pt x="1939" y="1016"/>
                </a:lnTo>
                <a:lnTo>
                  <a:pt x="1941" y="1019"/>
                </a:lnTo>
                <a:lnTo>
                  <a:pt x="1939" y="1023"/>
                </a:lnTo>
                <a:lnTo>
                  <a:pt x="1937" y="1027"/>
                </a:lnTo>
                <a:lnTo>
                  <a:pt x="1935" y="1027"/>
                </a:lnTo>
                <a:lnTo>
                  <a:pt x="1935" y="1031"/>
                </a:lnTo>
                <a:lnTo>
                  <a:pt x="1935" y="1035"/>
                </a:lnTo>
                <a:lnTo>
                  <a:pt x="1935" y="1039"/>
                </a:lnTo>
                <a:lnTo>
                  <a:pt x="1932" y="1039"/>
                </a:lnTo>
                <a:lnTo>
                  <a:pt x="1930" y="1044"/>
                </a:lnTo>
                <a:lnTo>
                  <a:pt x="1930" y="1046"/>
                </a:lnTo>
                <a:lnTo>
                  <a:pt x="1932" y="1050"/>
                </a:lnTo>
                <a:lnTo>
                  <a:pt x="1926" y="1052"/>
                </a:lnTo>
                <a:lnTo>
                  <a:pt x="1932" y="1056"/>
                </a:lnTo>
                <a:lnTo>
                  <a:pt x="1930" y="1058"/>
                </a:lnTo>
                <a:lnTo>
                  <a:pt x="1932" y="1062"/>
                </a:lnTo>
                <a:lnTo>
                  <a:pt x="1928" y="1064"/>
                </a:lnTo>
                <a:lnTo>
                  <a:pt x="1930" y="1069"/>
                </a:lnTo>
                <a:lnTo>
                  <a:pt x="1926" y="1071"/>
                </a:lnTo>
                <a:lnTo>
                  <a:pt x="1926" y="1075"/>
                </a:lnTo>
                <a:lnTo>
                  <a:pt x="1922" y="1075"/>
                </a:lnTo>
                <a:lnTo>
                  <a:pt x="1918" y="1077"/>
                </a:lnTo>
                <a:lnTo>
                  <a:pt x="1926" y="1081"/>
                </a:lnTo>
                <a:lnTo>
                  <a:pt x="1926" y="1085"/>
                </a:lnTo>
                <a:lnTo>
                  <a:pt x="1922" y="1085"/>
                </a:lnTo>
                <a:lnTo>
                  <a:pt x="1918" y="1085"/>
                </a:lnTo>
                <a:lnTo>
                  <a:pt x="1914" y="1087"/>
                </a:lnTo>
                <a:lnTo>
                  <a:pt x="1912" y="1092"/>
                </a:lnTo>
                <a:lnTo>
                  <a:pt x="1908" y="1094"/>
                </a:lnTo>
                <a:lnTo>
                  <a:pt x="1907" y="1094"/>
                </a:lnTo>
                <a:lnTo>
                  <a:pt x="1905" y="1098"/>
                </a:lnTo>
                <a:lnTo>
                  <a:pt x="1905" y="1102"/>
                </a:lnTo>
                <a:lnTo>
                  <a:pt x="1901" y="1102"/>
                </a:lnTo>
                <a:lnTo>
                  <a:pt x="1899" y="1104"/>
                </a:lnTo>
                <a:lnTo>
                  <a:pt x="1895" y="1102"/>
                </a:lnTo>
                <a:lnTo>
                  <a:pt x="1893" y="1106"/>
                </a:lnTo>
                <a:lnTo>
                  <a:pt x="1885" y="1098"/>
                </a:lnTo>
                <a:lnTo>
                  <a:pt x="1884" y="1102"/>
                </a:lnTo>
                <a:lnTo>
                  <a:pt x="1885" y="1106"/>
                </a:lnTo>
                <a:lnTo>
                  <a:pt x="1880" y="1108"/>
                </a:lnTo>
                <a:lnTo>
                  <a:pt x="1880" y="1114"/>
                </a:lnTo>
                <a:lnTo>
                  <a:pt x="1880" y="1117"/>
                </a:lnTo>
                <a:lnTo>
                  <a:pt x="1880" y="1121"/>
                </a:lnTo>
                <a:lnTo>
                  <a:pt x="1876" y="1117"/>
                </a:lnTo>
                <a:lnTo>
                  <a:pt x="1872" y="1114"/>
                </a:lnTo>
                <a:lnTo>
                  <a:pt x="1868" y="1114"/>
                </a:lnTo>
                <a:lnTo>
                  <a:pt x="1878" y="1125"/>
                </a:lnTo>
                <a:lnTo>
                  <a:pt x="1876" y="1129"/>
                </a:lnTo>
                <a:lnTo>
                  <a:pt x="1874" y="1131"/>
                </a:lnTo>
                <a:lnTo>
                  <a:pt x="1874" y="1135"/>
                </a:lnTo>
                <a:lnTo>
                  <a:pt x="1876" y="1139"/>
                </a:lnTo>
                <a:lnTo>
                  <a:pt x="1885" y="1144"/>
                </a:lnTo>
                <a:lnTo>
                  <a:pt x="1885" y="1152"/>
                </a:lnTo>
                <a:lnTo>
                  <a:pt x="1864" y="1140"/>
                </a:lnTo>
                <a:lnTo>
                  <a:pt x="1860" y="1137"/>
                </a:lnTo>
                <a:lnTo>
                  <a:pt x="1857" y="1139"/>
                </a:lnTo>
                <a:lnTo>
                  <a:pt x="1851" y="1135"/>
                </a:lnTo>
                <a:lnTo>
                  <a:pt x="1847" y="1133"/>
                </a:lnTo>
                <a:lnTo>
                  <a:pt x="1843" y="1135"/>
                </a:lnTo>
                <a:lnTo>
                  <a:pt x="1839" y="1139"/>
                </a:lnTo>
                <a:lnTo>
                  <a:pt x="1841" y="1140"/>
                </a:lnTo>
                <a:lnTo>
                  <a:pt x="1845" y="1139"/>
                </a:lnTo>
                <a:lnTo>
                  <a:pt x="1849" y="1139"/>
                </a:lnTo>
                <a:lnTo>
                  <a:pt x="1851" y="1139"/>
                </a:lnTo>
                <a:lnTo>
                  <a:pt x="1853" y="1140"/>
                </a:lnTo>
                <a:lnTo>
                  <a:pt x="1882" y="1156"/>
                </a:lnTo>
                <a:lnTo>
                  <a:pt x="1880" y="1160"/>
                </a:lnTo>
                <a:lnTo>
                  <a:pt x="1870" y="1156"/>
                </a:lnTo>
                <a:lnTo>
                  <a:pt x="1860" y="1152"/>
                </a:lnTo>
                <a:lnTo>
                  <a:pt x="1857" y="1150"/>
                </a:lnTo>
                <a:lnTo>
                  <a:pt x="1841" y="1146"/>
                </a:lnTo>
                <a:lnTo>
                  <a:pt x="1837" y="1146"/>
                </a:lnTo>
                <a:lnTo>
                  <a:pt x="1836" y="1146"/>
                </a:lnTo>
                <a:lnTo>
                  <a:pt x="1834" y="1146"/>
                </a:lnTo>
                <a:lnTo>
                  <a:pt x="1832" y="1150"/>
                </a:lnTo>
                <a:lnTo>
                  <a:pt x="1834" y="1152"/>
                </a:lnTo>
                <a:lnTo>
                  <a:pt x="1836" y="1152"/>
                </a:lnTo>
                <a:lnTo>
                  <a:pt x="1839" y="1152"/>
                </a:lnTo>
                <a:lnTo>
                  <a:pt x="1843" y="1152"/>
                </a:lnTo>
                <a:lnTo>
                  <a:pt x="1845" y="1154"/>
                </a:lnTo>
                <a:lnTo>
                  <a:pt x="1853" y="1158"/>
                </a:lnTo>
                <a:lnTo>
                  <a:pt x="1855" y="1162"/>
                </a:lnTo>
                <a:lnTo>
                  <a:pt x="1857" y="1167"/>
                </a:lnTo>
                <a:lnTo>
                  <a:pt x="1859" y="1169"/>
                </a:lnTo>
                <a:lnTo>
                  <a:pt x="1859" y="1173"/>
                </a:lnTo>
                <a:lnTo>
                  <a:pt x="1857" y="1175"/>
                </a:lnTo>
                <a:lnTo>
                  <a:pt x="1853" y="1177"/>
                </a:lnTo>
                <a:lnTo>
                  <a:pt x="1849" y="1179"/>
                </a:lnTo>
                <a:lnTo>
                  <a:pt x="1843" y="1181"/>
                </a:lnTo>
                <a:lnTo>
                  <a:pt x="1841" y="1179"/>
                </a:lnTo>
                <a:lnTo>
                  <a:pt x="1837" y="1179"/>
                </a:lnTo>
                <a:lnTo>
                  <a:pt x="1834" y="1179"/>
                </a:lnTo>
                <a:lnTo>
                  <a:pt x="1830" y="1179"/>
                </a:lnTo>
                <a:lnTo>
                  <a:pt x="1828" y="1177"/>
                </a:lnTo>
                <a:lnTo>
                  <a:pt x="1824" y="1177"/>
                </a:lnTo>
                <a:lnTo>
                  <a:pt x="1822" y="1181"/>
                </a:lnTo>
                <a:lnTo>
                  <a:pt x="1818" y="1183"/>
                </a:lnTo>
                <a:lnTo>
                  <a:pt x="1811" y="1187"/>
                </a:lnTo>
                <a:lnTo>
                  <a:pt x="1807" y="1187"/>
                </a:lnTo>
                <a:lnTo>
                  <a:pt x="1803" y="1187"/>
                </a:lnTo>
                <a:lnTo>
                  <a:pt x="1797" y="1187"/>
                </a:lnTo>
                <a:lnTo>
                  <a:pt x="1789" y="1188"/>
                </a:lnTo>
                <a:lnTo>
                  <a:pt x="1787" y="1188"/>
                </a:lnTo>
                <a:lnTo>
                  <a:pt x="1784" y="1188"/>
                </a:lnTo>
                <a:lnTo>
                  <a:pt x="1784" y="1185"/>
                </a:lnTo>
                <a:lnTo>
                  <a:pt x="1786" y="1181"/>
                </a:lnTo>
                <a:lnTo>
                  <a:pt x="1787" y="1177"/>
                </a:lnTo>
                <a:lnTo>
                  <a:pt x="1791" y="1171"/>
                </a:lnTo>
                <a:lnTo>
                  <a:pt x="1793" y="1167"/>
                </a:lnTo>
                <a:lnTo>
                  <a:pt x="1795" y="1165"/>
                </a:lnTo>
                <a:lnTo>
                  <a:pt x="1799" y="1165"/>
                </a:lnTo>
                <a:lnTo>
                  <a:pt x="1801" y="1160"/>
                </a:lnTo>
                <a:lnTo>
                  <a:pt x="1801" y="1158"/>
                </a:lnTo>
                <a:lnTo>
                  <a:pt x="1803" y="1154"/>
                </a:lnTo>
                <a:lnTo>
                  <a:pt x="1803" y="1152"/>
                </a:lnTo>
                <a:lnTo>
                  <a:pt x="1807" y="1152"/>
                </a:lnTo>
                <a:lnTo>
                  <a:pt x="1809" y="1148"/>
                </a:lnTo>
                <a:lnTo>
                  <a:pt x="1811" y="1142"/>
                </a:lnTo>
                <a:lnTo>
                  <a:pt x="1814" y="1140"/>
                </a:lnTo>
                <a:lnTo>
                  <a:pt x="1818" y="1135"/>
                </a:lnTo>
                <a:lnTo>
                  <a:pt x="1820" y="1133"/>
                </a:lnTo>
                <a:lnTo>
                  <a:pt x="1818" y="1129"/>
                </a:lnTo>
                <a:lnTo>
                  <a:pt x="1820" y="1125"/>
                </a:lnTo>
                <a:lnTo>
                  <a:pt x="1828" y="1117"/>
                </a:lnTo>
                <a:lnTo>
                  <a:pt x="1828" y="1112"/>
                </a:lnTo>
                <a:lnTo>
                  <a:pt x="1830" y="1106"/>
                </a:lnTo>
                <a:lnTo>
                  <a:pt x="1830" y="1104"/>
                </a:lnTo>
                <a:lnTo>
                  <a:pt x="1834" y="1098"/>
                </a:lnTo>
                <a:lnTo>
                  <a:pt x="1839" y="1087"/>
                </a:lnTo>
                <a:lnTo>
                  <a:pt x="1834" y="1089"/>
                </a:lnTo>
                <a:lnTo>
                  <a:pt x="1834" y="1079"/>
                </a:lnTo>
                <a:lnTo>
                  <a:pt x="1834" y="1075"/>
                </a:lnTo>
                <a:lnTo>
                  <a:pt x="1837" y="1075"/>
                </a:lnTo>
                <a:lnTo>
                  <a:pt x="1834" y="1071"/>
                </a:lnTo>
                <a:lnTo>
                  <a:pt x="1839" y="1066"/>
                </a:lnTo>
                <a:lnTo>
                  <a:pt x="1845" y="1066"/>
                </a:lnTo>
                <a:lnTo>
                  <a:pt x="1847" y="1062"/>
                </a:lnTo>
                <a:lnTo>
                  <a:pt x="1845" y="1060"/>
                </a:lnTo>
                <a:lnTo>
                  <a:pt x="1847" y="1054"/>
                </a:lnTo>
                <a:lnTo>
                  <a:pt x="1847" y="1052"/>
                </a:lnTo>
                <a:lnTo>
                  <a:pt x="1847" y="1044"/>
                </a:lnTo>
                <a:lnTo>
                  <a:pt x="1851" y="1037"/>
                </a:lnTo>
                <a:lnTo>
                  <a:pt x="1853" y="1037"/>
                </a:lnTo>
                <a:lnTo>
                  <a:pt x="1857" y="1033"/>
                </a:lnTo>
                <a:lnTo>
                  <a:pt x="1864" y="1027"/>
                </a:lnTo>
                <a:lnTo>
                  <a:pt x="1860" y="1027"/>
                </a:lnTo>
                <a:lnTo>
                  <a:pt x="1851" y="1031"/>
                </a:lnTo>
                <a:lnTo>
                  <a:pt x="1849" y="1031"/>
                </a:lnTo>
                <a:lnTo>
                  <a:pt x="1845" y="1037"/>
                </a:lnTo>
                <a:lnTo>
                  <a:pt x="1839" y="1048"/>
                </a:lnTo>
                <a:lnTo>
                  <a:pt x="1839" y="1050"/>
                </a:lnTo>
                <a:lnTo>
                  <a:pt x="1839" y="1054"/>
                </a:lnTo>
                <a:lnTo>
                  <a:pt x="1836" y="1062"/>
                </a:lnTo>
                <a:lnTo>
                  <a:pt x="1832" y="1062"/>
                </a:lnTo>
                <a:lnTo>
                  <a:pt x="1824" y="1067"/>
                </a:lnTo>
                <a:lnTo>
                  <a:pt x="1820" y="1066"/>
                </a:lnTo>
                <a:lnTo>
                  <a:pt x="1820" y="1062"/>
                </a:lnTo>
                <a:lnTo>
                  <a:pt x="1818" y="1058"/>
                </a:lnTo>
                <a:lnTo>
                  <a:pt x="1820" y="1048"/>
                </a:lnTo>
                <a:lnTo>
                  <a:pt x="1820" y="1043"/>
                </a:lnTo>
                <a:lnTo>
                  <a:pt x="1820" y="1039"/>
                </a:lnTo>
                <a:lnTo>
                  <a:pt x="1820" y="1037"/>
                </a:lnTo>
                <a:lnTo>
                  <a:pt x="1818" y="1041"/>
                </a:lnTo>
                <a:lnTo>
                  <a:pt x="1814" y="1052"/>
                </a:lnTo>
                <a:lnTo>
                  <a:pt x="1814" y="1056"/>
                </a:lnTo>
                <a:lnTo>
                  <a:pt x="1812" y="1073"/>
                </a:lnTo>
                <a:lnTo>
                  <a:pt x="1816" y="1087"/>
                </a:lnTo>
                <a:lnTo>
                  <a:pt x="1814" y="1092"/>
                </a:lnTo>
                <a:lnTo>
                  <a:pt x="1812" y="1094"/>
                </a:lnTo>
                <a:lnTo>
                  <a:pt x="1811" y="1098"/>
                </a:lnTo>
                <a:lnTo>
                  <a:pt x="1809" y="1100"/>
                </a:lnTo>
                <a:lnTo>
                  <a:pt x="1805" y="1100"/>
                </a:lnTo>
                <a:lnTo>
                  <a:pt x="1799" y="1112"/>
                </a:lnTo>
                <a:lnTo>
                  <a:pt x="1791" y="1104"/>
                </a:lnTo>
                <a:lnTo>
                  <a:pt x="1795" y="1112"/>
                </a:lnTo>
                <a:lnTo>
                  <a:pt x="1793" y="1117"/>
                </a:lnTo>
                <a:lnTo>
                  <a:pt x="1789" y="1123"/>
                </a:lnTo>
                <a:lnTo>
                  <a:pt x="1770" y="1115"/>
                </a:lnTo>
                <a:lnTo>
                  <a:pt x="1768" y="1114"/>
                </a:lnTo>
                <a:lnTo>
                  <a:pt x="1766" y="1117"/>
                </a:lnTo>
                <a:lnTo>
                  <a:pt x="1768" y="1117"/>
                </a:lnTo>
                <a:lnTo>
                  <a:pt x="1770" y="1119"/>
                </a:lnTo>
                <a:lnTo>
                  <a:pt x="1786" y="1133"/>
                </a:lnTo>
                <a:lnTo>
                  <a:pt x="1791" y="1139"/>
                </a:lnTo>
                <a:lnTo>
                  <a:pt x="1778" y="1163"/>
                </a:lnTo>
                <a:lnTo>
                  <a:pt x="1764" y="1156"/>
                </a:lnTo>
                <a:lnTo>
                  <a:pt x="1763" y="1160"/>
                </a:lnTo>
                <a:lnTo>
                  <a:pt x="1757" y="1167"/>
                </a:lnTo>
                <a:lnTo>
                  <a:pt x="1749" y="1177"/>
                </a:lnTo>
                <a:lnTo>
                  <a:pt x="1743" y="1179"/>
                </a:lnTo>
                <a:lnTo>
                  <a:pt x="1741" y="1181"/>
                </a:lnTo>
                <a:lnTo>
                  <a:pt x="1736" y="1181"/>
                </a:lnTo>
                <a:lnTo>
                  <a:pt x="1732" y="1183"/>
                </a:lnTo>
                <a:lnTo>
                  <a:pt x="1728" y="1187"/>
                </a:lnTo>
                <a:lnTo>
                  <a:pt x="1722" y="1194"/>
                </a:lnTo>
                <a:lnTo>
                  <a:pt x="1718" y="1196"/>
                </a:lnTo>
                <a:lnTo>
                  <a:pt x="1716" y="1200"/>
                </a:lnTo>
                <a:lnTo>
                  <a:pt x="1715" y="1206"/>
                </a:lnTo>
                <a:lnTo>
                  <a:pt x="1711" y="1211"/>
                </a:lnTo>
                <a:lnTo>
                  <a:pt x="1711" y="1215"/>
                </a:lnTo>
                <a:lnTo>
                  <a:pt x="1709" y="1219"/>
                </a:lnTo>
                <a:lnTo>
                  <a:pt x="1707" y="1223"/>
                </a:lnTo>
                <a:lnTo>
                  <a:pt x="1709" y="1235"/>
                </a:lnTo>
                <a:lnTo>
                  <a:pt x="1709" y="1242"/>
                </a:lnTo>
                <a:lnTo>
                  <a:pt x="1709" y="1248"/>
                </a:lnTo>
                <a:lnTo>
                  <a:pt x="1709" y="1256"/>
                </a:lnTo>
                <a:lnTo>
                  <a:pt x="1715" y="1259"/>
                </a:lnTo>
                <a:lnTo>
                  <a:pt x="1713" y="1265"/>
                </a:lnTo>
                <a:lnTo>
                  <a:pt x="1711" y="1271"/>
                </a:lnTo>
                <a:lnTo>
                  <a:pt x="1705" y="1269"/>
                </a:lnTo>
                <a:lnTo>
                  <a:pt x="1705" y="1275"/>
                </a:lnTo>
                <a:lnTo>
                  <a:pt x="1703" y="1279"/>
                </a:lnTo>
                <a:lnTo>
                  <a:pt x="1703" y="1284"/>
                </a:lnTo>
                <a:lnTo>
                  <a:pt x="1701" y="1290"/>
                </a:lnTo>
                <a:lnTo>
                  <a:pt x="1699" y="1298"/>
                </a:lnTo>
                <a:lnTo>
                  <a:pt x="1699" y="1304"/>
                </a:lnTo>
                <a:lnTo>
                  <a:pt x="1697" y="1307"/>
                </a:lnTo>
                <a:lnTo>
                  <a:pt x="1697" y="1315"/>
                </a:lnTo>
                <a:lnTo>
                  <a:pt x="1695" y="1321"/>
                </a:lnTo>
                <a:lnTo>
                  <a:pt x="1693" y="1325"/>
                </a:lnTo>
                <a:lnTo>
                  <a:pt x="1690" y="1329"/>
                </a:lnTo>
                <a:lnTo>
                  <a:pt x="1686" y="1327"/>
                </a:lnTo>
                <a:lnTo>
                  <a:pt x="1680" y="1325"/>
                </a:lnTo>
                <a:lnTo>
                  <a:pt x="1678" y="1323"/>
                </a:lnTo>
                <a:lnTo>
                  <a:pt x="1674" y="1325"/>
                </a:lnTo>
                <a:lnTo>
                  <a:pt x="1670" y="1327"/>
                </a:lnTo>
                <a:lnTo>
                  <a:pt x="1667" y="1329"/>
                </a:lnTo>
                <a:lnTo>
                  <a:pt x="1661" y="1332"/>
                </a:lnTo>
                <a:lnTo>
                  <a:pt x="1657" y="1336"/>
                </a:lnTo>
                <a:lnTo>
                  <a:pt x="1653" y="1336"/>
                </a:lnTo>
                <a:lnTo>
                  <a:pt x="1649" y="1338"/>
                </a:lnTo>
                <a:lnTo>
                  <a:pt x="1645" y="1342"/>
                </a:lnTo>
                <a:lnTo>
                  <a:pt x="1645" y="1348"/>
                </a:lnTo>
                <a:lnTo>
                  <a:pt x="1647" y="1352"/>
                </a:lnTo>
                <a:lnTo>
                  <a:pt x="1645" y="1361"/>
                </a:lnTo>
                <a:lnTo>
                  <a:pt x="1647" y="1365"/>
                </a:lnTo>
                <a:lnTo>
                  <a:pt x="1649" y="1371"/>
                </a:lnTo>
                <a:lnTo>
                  <a:pt x="1649" y="1375"/>
                </a:lnTo>
                <a:lnTo>
                  <a:pt x="1651" y="1386"/>
                </a:lnTo>
                <a:lnTo>
                  <a:pt x="1651" y="1388"/>
                </a:lnTo>
                <a:lnTo>
                  <a:pt x="1651" y="1392"/>
                </a:lnTo>
                <a:lnTo>
                  <a:pt x="1647" y="1398"/>
                </a:lnTo>
                <a:lnTo>
                  <a:pt x="1643" y="1402"/>
                </a:lnTo>
                <a:lnTo>
                  <a:pt x="1640" y="1407"/>
                </a:lnTo>
                <a:lnTo>
                  <a:pt x="1640" y="1409"/>
                </a:lnTo>
                <a:lnTo>
                  <a:pt x="1638" y="1413"/>
                </a:lnTo>
                <a:lnTo>
                  <a:pt x="1638" y="1417"/>
                </a:lnTo>
                <a:lnTo>
                  <a:pt x="1636" y="1423"/>
                </a:lnTo>
                <a:lnTo>
                  <a:pt x="1632" y="1428"/>
                </a:lnTo>
                <a:lnTo>
                  <a:pt x="1628" y="1428"/>
                </a:lnTo>
                <a:lnTo>
                  <a:pt x="1622" y="1428"/>
                </a:lnTo>
                <a:lnTo>
                  <a:pt x="1619" y="1426"/>
                </a:lnTo>
                <a:lnTo>
                  <a:pt x="1617" y="1426"/>
                </a:lnTo>
                <a:lnTo>
                  <a:pt x="1609" y="1426"/>
                </a:lnTo>
                <a:lnTo>
                  <a:pt x="1611" y="1423"/>
                </a:lnTo>
                <a:lnTo>
                  <a:pt x="1605" y="1413"/>
                </a:lnTo>
                <a:lnTo>
                  <a:pt x="1603" y="1411"/>
                </a:lnTo>
                <a:lnTo>
                  <a:pt x="1599" y="1409"/>
                </a:lnTo>
                <a:lnTo>
                  <a:pt x="1595" y="1407"/>
                </a:lnTo>
                <a:lnTo>
                  <a:pt x="1590" y="1409"/>
                </a:lnTo>
                <a:lnTo>
                  <a:pt x="1588" y="1409"/>
                </a:lnTo>
                <a:lnTo>
                  <a:pt x="1582" y="1409"/>
                </a:lnTo>
                <a:lnTo>
                  <a:pt x="1578" y="1411"/>
                </a:lnTo>
                <a:lnTo>
                  <a:pt x="1574" y="1413"/>
                </a:lnTo>
                <a:lnTo>
                  <a:pt x="1563" y="1425"/>
                </a:lnTo>
                <a:lnTo>
                  <a:pt x="1561" y="1425"/>
                </a:lnTo>
                <a:lnTo>
                  <a:pt x="1559" y="1430"/>
                </a:lnTo>
                <a:lnTo>
                  <a:pt x="1557" y="1430"/>
                </a:lnTo>
                <a:lnTo>
                  <a:pt x="1557" y="1434"/>
                </a:lnTo>
                <a:lnTo>
                  <a:pt x="1555" y="1434"/>
                </a:lnTo>
                <a:lnTo>
                  <a:pt x="1553" y="1440"/>
                </a:lnTo>
                <a:lnTo>
                  <a:pt x="1551" y="1444"/>
                </a:lnTo>
                <a:lnTo>
                  <a:pt x="1555" y="1444"/>
                </a:lnTo>
                <a:lnTo>
                  <a:pt x="1555" y="1446"/>
                </a:lnTo>
                <a:lnTo>
                  <a:pt x="1553" y="1446"/>
                </a:lnTo>
                <a:lnTo>
                  <a:pt x="1551" y="1448"/>
                </a:lnTo>
                <a:lnTo>
                  <a:pt x="1547" y="1450"/>
                </a:lnTo>
                <a:lnTo>
                  <a:pt x="1547" y="1451"/>
                </a:lnTo>
                <a:lnTo>
                  <a:pt x="1546" y="1453"/>
                </a:lnTo>
                <a:lnTo>
                  <a:pt x="1542" y="1455"/>
                </a:lnTo>
                <a:lnTo>
                  <a:pt x="1536" y="1457"/>
                </a:lnTo>
                <a:lnTo>
                  <a:pt x="1532" y="1455"/>
                </a:lnTo>
                <a:lnTo>
                  <a:pt x="1530" y="1455"/>
                </a:lnTo>
                <a:lnTo>
                  <a:pt x="1528" y="1455"/>
                </a:lnTo>
                <a:lnTo>
                  <a:pt x="1526" y="1455"/>
                </a:lnTo>
                <a:lnTo>
                  <a:pt x="1528" y="1459"/>
                </a:lnTo>
                <a:lnTo>
                  <a:pt x="1534" y="1461"/>
                </a:lnTo>
                <a:lnTo>
                  <a:pt x="1536" y="1461"/>
                </a:lnTo>
                <a:lnTo>
                  <a:pt x="1538" y="1461"/>
                </a:lnTo>
                <a:lnTo>
                  <a:pt x="1540" y="1461"/>
                </a:lnTo>
                <a:lnTo>
                  <a:pt x="1546" y="1459"/>
                </a:lnTo>
                <a:lnTo>
                  <a:pt x="1549" y="1457"/>
                </a:lnTo>
                <a:lnTo>
                  <a:pt x="1553" y="1455"/>
                </a:lnTo>
                <a:lnTo>
                  <a:pt x="1553" y="1453"/>
                </a:lnTo>
                <a:lnTo>
                  <a:pt x="1555" y="1453"/>
                </a:lnTo>
                <a:lnTo>
                  <a:pt x="1557" y="1451"/>
                </a:lnTo>
                <a:lnTo>
                  <a:pt x="1565" y="1448"/>
                </a:lnTo>
                <a:lnTo>
                  <a:pt x="1567" y="1444"/>
                </a:lnTo>
                <a:lnTo>
                  <a:pt x="1569" y="1438"/>
                </a:lnTo>
                <a:lnTo>
                  <a:pt x="1570" y="1434"/>
                </a:lnTo>
                <a:lnTo>
                  <a:pt x="1572" y="1428"/>
                </a:lnTo>
                <a:lnTo>
                  <a:pt x="1574" y="1425"/>
                </a:lnTo>
                <a:lnTo>
                  <a:pt x="1578" y="1423"/>
                </a:lnTo>
                <a:lnTo>
                  <a:pt x="1580" y="1421"/>
                </a:lnTo>
                <a:lnTo>
                  <a:pt x="1586" y="1419"/>
                </a:lnTo>
                <a:lnTo>
                  <a:pt x="1588" y="1417"/>
                </a:lnTo>
                <a:lnTo>
                  <a:pt x="1590" y="1417"/>
                </a:lnTo>
                <a:lnTo>
                  <a:pt x="1597" y="1419"/>
                </a:lnTo>
                <a:lnTo>
                  <a:pt x="1599" y="1421"/>
                </a:lnTo>
                <a:lnTo>
                  <a:pt x="1597" y="1425"/>
                </a:lnTo>
                <a:lnTo>
                  <a:pt x="1597" y="1430"/>
                </a:lnTo>
                <a:lnTo>
                  <a:pt x="1599" y="1434"/>
                </a:lnTo>
                <a:lnTo>
                  <a:pt x="1605" y="1440"/>
                </a:lnTo>
                <a:lnTo>
                  <a:pt x="1611" y="1440"/>
                </a:lnTo>
                <a:lnTo>
                  <a:pt x="1613" y="1440"/>
                </a:lnTo>
                <a:lnTo>
                  <a:pt x="1617" y="1442"/>
                </a:lnTo>
                <a:lnTo>
                  <a:pt x="1620" y="1444"/>
                </a:lnTo>
                <a:lnTo>
                  <a:pt x="1622" y="1446"/>
                </a:lnTo>
                <a:lnTo>
                  <a:pt x="1620" y="1451"/>
                </a:lnTo>
                <a:lnTo>
                  <a:pt x="1624" y="1453"/>
                </a:lnTo>
                <a:lnTo>
                  <a:pt x="1628" y="1455"/>
                </a:lnTo>
                <a:lnTo>
                  <a:pt x="1630" y="1461"/>
                </a:lnTo>
                <a:lnTo>
                  <a:pt x="1632" y="1465"/>
                </a:lnTo>
                <a:lnTo>
                  <a:pt x="1634" y="1471"/>
                </a:lnTo>
                <a:lnTo>
                  <a:pt x="1632" y="1474"/>
                </a:lnTo>
                <a:lnTo>
                  <a:pt x="1634" y="1478"/>
                </a:lnTo>
                <a:lnTo>
                  <a:pt x="1640" y="1486"/>
                </a:lnTo>
                <a:lnTo>
                  <a:pt x="1643" y="1488"/>
                </a:lnTo>
                <a:lnTo>
                  <a:pt x="1647" y="1490"/>
                </a:lnTo>
                <a:lnTo>
                  <a:pt x="1651" y="1492"/>
                </a:lnTo>
                <a:lnTo>
                  <a:pt x="1653" y="1494"/>
                </a:lnTo>
                <a:lnTo>
                  <a:pt x="1657" y="1496"/>
                </a:lnTo>
                <a:lnTo>
                  <a:pt x="1661" y="1498"/>
                </a:lnTo>
                <a:lnTo>
                  <a:pt x="1665" y="1498"/>
                </a:lnTo>
                <a:lnTo>
                  <a:pt x="1668" y="1498"/>
                </a:lnTo>
                <a:lnTo>
                  <a:pt x="1674" y="1503"/>
                </a:lnTo>
                <a:lnTo>
                  <a:pt x="1678" y="1507"/>
                </a:lnTo>
                <a:lnTo>
                  <a:pt x="1682" y="1507"/>
                </a:lnTo>
                <a:lnTo>
                  <a:pt x="1684" y="1505"/>
                </a:lnTo>
                <a:lnTo>
                  <a:pt x="1686" y="1507"/>
                </a:lnTo>
                <a:lnTo>
                  <a:pt x="1688" y="1509"/>
                </a:lnTo>
                <a:lnTo>
                  <a:pt x="1691" y="1509"/>
                </a:lnTo>
                <a:lnTo>
                  <a:pt x="1695" y="1513"/>
                </a:lnTo>
                <a:lnTo>
                  <a:pt x="1701" y="1515"/>
                </a:lnTo>
                <a:lnTo>
                  <a:pt x="1703" y="1515"/>
                </a:lnTo>
                <a:lnTo>
                  <a:pt x="1705" y="1517"/>
                </a:lnTo>
                <a:lnTo>
                  <a:pt x="1705" y="1521"/>
                </a:lnTo>
                <a:lnTo>
                  <a:pt x="1707" y="1526"/>
                </a:lnTo>
                <a:lnTo>
                  <a:pt x="1707" y="1528"/>
                </a:lnTo>
                <a:lnTo>
                  <a:pt x="1703" y="1530"/>
                </a:lnTo>
                <a:lnTo>
                  <a:pt x="1705" y="1534"/>
                </a:lnTo>
                <a:lnTo>
                  <a:pt x="1709" y="1534"/>
                </a:lnTo>
                <a:lnTo>
                  <a:pt x="1709" y="1532"/>
                </a:lnTo>
                <a:lnTo>
                  <a:pt x="1711" y="1530"/>
                </a:lnTo>
                <a:lnTo>
                  <a:pt x="1718" y="1528"/>
                </a:lnTo>
                <a:lnTo>
                  <a:pt x="1722" y="1526"/>
                </a:lnTo>
                <a:lnTo>
                  <a:pt x="1728" y="1521"/>
                </a:lnTo>
                <a:lnTo>
                  <a:pt x="1732" y="1515"/>
                </a:lnTo>
                <a:lnTo>
                  <a:pt x="1732" y="1513"/>
                </a:lnTo>
                <a:lnTo>
                  <a:pt x="1732" y="1509"/>
                </a:lnTo>
                <a:lnTo>
                  <a:pt x="1734" y="1505"/>
                </a:lnTo>
                <a:lnTo>
                  <a:pt x="1738" y="1499"/>
                </a:lnTo>
                <a:lnTo>
                  <a:pt x="1741" y="1496"/>
                </a:lnTo>
                <a:lnTo>
                  <a:pt x="1743" y="1498"/>
                </a:lnTo>
                <a:lnTo>
                  <a:pt x="1745" y="1499"/>
                </a:lnTo>
                <a:lnTo>
                  <a:pt x="1749" y="1503"/>
                </a:lnTo>
                <a:lnTo>
                  <a:pt x="1751" y="1507"/>
                </a:lnTo>
                <a:lnTo>
                  <a:pt x="1759" y="1511"/>
                </a:lnTo>
                <a:lnTo>
                  <a:pt x="1761" y="1513"/>
                </a:lnTo>
                <a:lnTo>
                  <a:pt x="1768" y="1517"/>
                </a:lnTo>
                <a:lnTo>
                  <a:pt x="1776" y="1517"/>
                </a:lnTo>
                <a:lnTo>
                  <a:pt x="1784" y="1513"/>
                </a:lnTo>
                <a:lnTo>
                  <a:pt x="1787" y="1509"/>
                </a:lnTo>
                <a:lnTo>
                  <a:pt x="1791" y="1505"/>
                </a:lnTo>
                <a:lnTo>
                  <a:pt x="1793" y="1501"/>
                </a:lnTo>
                <a:lnTo>
                  <a:pt x="1795" y="1501"/>
                </a:lnTo>
                <a:lnTo>
                  <a:pt x="1801" y="1501"/>
                </a:lnTo>
                <a:lnTo>
                  <a:pt x="1805" y="1505"/>
                </a:lnTo>
                <a:lnTo>
                  <a:pt x="1809" y="1509"/>
                </a:lnTo>
                <a:lnTo>
                  <a:pt x="1811" y="1511"/>
                </a:lnTo>
                <a:lnTo>
                  <a:pt x="1814" y="1513"/>
                </a:lnTo>
                <a:lnTo>
                  <a:pt x="1816" y="1515"/>
                </a:lnTo>
                <a:lnTo>
                  <a:pt x="1820" y="1517"/>
                </a:lnTo>
                <a:lnTo>
                  <a:pt x="1824" y="1519"/>
                </a:lnTo>
                <a:lnTo>
                  <a:pt x="1830" y="1521"/>
                </a:lnTo>
                <a:lnTo>
                  <a:pt x="1836" y="1522"/>
                </a:lnTo>
                <a:lnTo>
                  <a:pt x="1837" y="1524"/>
                </a:lnTo>
                <a:lnTo>
                  <a:pt x="1845" y="1526"/>
                </a:lnTo>
                <a:lnTo>
                  <a:pt x="1849" y="1526"/>
                </a:lnTo>
                <a:lnTo>
                  <a:pt x="1853" y="1528"/>
                </a:lnTo>
                <a:lnTo>
                  <a:pt x="1857" y="1530"/>
                </a:lnTo>
                <a:lnTo>
                  <a:pt x="1860" y="1532"/>
                </a:lnTo>
                <a:lnTo>
                  <a:pt x="1864" y="1534"/>
                </a:lnTo>
                <a:lnTo>
                  <a:pt x="1868" y="1538"/>
                </a:lnTo>
                <a:lnTo>
                  <a:pt x="1872" y="1538"/>
                </a:lnTo>
                <a:lnTo>
                  <a:pt x="1874" y="1540"/>
                </a:lnTo>
                <a:lnTo>
                  <a:pt x="1876" y="1546"/>
                </a:lnTo>
                <a:lnTo>
                  <a:pt x="1878" y="1549"/>
                </a:lnTo>
                <a:lnTo>
                  <a:pt x="1884" y="1547"/>
                </a:lnTo>
                <a:lnTo>
                  <a:pt x="1884" y="1549"/>
                </a:lnTo>
                <a:lnTo>
                  <a:pt x="1889" y="1551"/>
                </a:lnTo>
                <a:lnTo>
                  <a:pt x="1893" y="1555"/>
                </a:lnTo>
                <a:lnTo>
                  <a:pt x="1897" y="1557"/>
                </a:lnTo>
                <a:lnTo>
                  <a:pt x="1901" y="1559"/>
                </a:lnTo>
                <a:lnTo>
                  <a:pt x="1903" y="1561"/>
                </a:lnTo>
                <a:lnTo>
                  <a:pt x="1908" y="1561"/>
                </a:lnTo>
                <a:lnTo>
                  <a:pt x="1914" y="1563"/>
                </a:lnTo>
                <a:lnTo>
                  <a:pt x="1920" y="1565"/>
                </a:lnTo>
                <a:lnTo>
                  <a:pt x="1924" y="1563"/>
                </a:lnTo>
                <a:lnTo>
                  <a:pt x="1928" y="1567"/>
                </a:lnTo>
                <a:lnTo>
                  <a:pt x="1932" y="1569"/>
                </a:lnTo>
                <a:lnTo>
                  <a:pt x="1935" y="1570"/>
                </a:lnTo>
                <a:lnTo>
                  <a:pt x="1939" y="1570"/>
                </a:lnTo>
                <a:lnTo>
                  <a:pt x="1943" y="1570"/>
                </a:lnTo>
                <a:lnTo>
                  <a:pt x="1955" y="1572"/>
                </a:lnTo>
                <a:lnTo>
                  <a:pt x="1960" y="1574"/>
                </a:lnTo>
                <a:lnTo>
                  <a:pt x="1966" y="1574"/>
                </a:lnTo>
                <a:lnTo>
                  <a:pt x="1970" y="1576"/>
                </a:lnTo>
                <a:lnTo>
                  <a:pt x="1978" y="1580"/>
                </a:lnTo>
                <a:lnTo>
                  <a:pt x="1980" y="1580"/>
                </a:lnTo>
                <a:lnTo>
                  <a:pt x="1983" y="1582"/>
                </a:lnTo>
                <a:lnTo>
                  <a:pt x="1985" y="1584"/>
                </a:lnTo>
                <a:lnTo>
                  <a:pt x="1987" y="1586"/>
                </a:lnTo>
                <a:lnTo>
                  <a:pt x="1989" y="1588"/>
                </a:lnTo>
                <a:lnTo>
                  <a:pt x="1991" y="1592"/>
                </a:lnTo>
                <a:lnTo>
                  <a:pt x="1991" y="1595"/>
                </a:lnTo>
                <a:lnTo>
                  <a:pt x="1993" y="1599"/>
                </a:lnTo>
                <a:lnTo>
                  <a:pt x="1993" y="1601"/>
                </a:lnTo>
                <a:lnTo>
                  <a:pt x="1993" y="1607"/>
                </a:lnTo>
                <a:lnTo>
                  <a:pt x="1993" y="1611"/>
                </a:lnTo>
                <a:lnTo>
                  <a:pt x="1993" y="1615"/>
                </a:lnTo>
                <a:lnTo>
                  <a:pt x="1991" y="1618"/>
                </a:lnTo>
                <a:lnTo>
                  <a:pt x="1985" y="1618"/>
                </a:lnTo>
                <a:lnTo>
                  <a:pt x="1983" y="1618"/>
                </a:lnTo>
                <a:lnTo>
                  <a:pt x="1980" y="1618"/>
                </a:lnTo>
                <a:lnTo>
                  <a:pt x="1976" y="1620"/>
                </a:lnTo>
                <a:lnTo>
                  <a:pt x="1974" y="1620"/>
                </a:lnTo>
                <a:lnTo>
                  <a:pt x="1970" y="1618"/>
                </a:lnTo>
                <a:lnTo>
                  <a:pt x="1970" y="1617"/>
                </a:lnTo>
                <a:lnTo>
                  <a:pt x="1970" y="1613"/>
                </a:lnTo>
                <a:lnTo>
                  <a:pt x="1968" y="1611"/>
                </a:lnTo>
                <a:lnTo>
                  <a:pt x="1966" y="1609"/>
                </a:lnTo>
                <a:lnTo>
                  <a:pt x="1964" y="1609"/>
                </a:lnTo>
                <a:lnTo>
                  <a:pt x="1960" y="1611"/>
                </a:lnTo>
                <a:lnTo>
                  <a:pt x="1956" y="1613"/>
                </a:lnTo>
                <a:lnTo>
                  <a:pt x="1951" y="1611"/>
                </a:lnTo>
                <a:lnTo>
                  <a:pt x="1947" y="1611"/>
                </a:lnTo>
                <a:lnTo>
                  <a:pt x="1947" y="1617"/>
                </a:lnTo>
                <a:lnTo>
                  <a:pt x="1947" y="1620"/>
                </a:lnTo>
                <a:lnTo>
                  <a:pt x="1943" y="1620"/>
                </a:lnTo>
                <a:lnTo>
                  <a:pt x="1939" y="1622"/>
                </a:lnTo>
                <a:lnTo>
                  <a:pt x="1935" y="1622"/>
                </a:lnTo>
                <a:lnTo>
                  <a:pt x="1932" y="1626"/>
                </a:lnTo>
                <a:lnTo>
                  <a:pt x="1926" y="1630"/>
                </a:lnTo>
                <a:lnTo>
                  <a:pt x="1920" y="1632"/>
                </a:lnTo>
                <a:lnTo>
                  <a:pt x="1914" y="1636"/>
                </a:lnTo>
                <a:lnTo>
                  <a:pt x="1910" y="1638"/>
                </a:lnTo>
                <a:lnTo>
                  <a:pt x="1908" y="1638"/>
                </a:lnTo>
                <a:lnTo>
                  <a:pt x="1905" y="1640"/>
                </a:lnTo>
                <a:lnTo>
                  <a:pt x="1903" y="1643"/>
                </a:lnTo>
                <a:lnTo>
                  <a:pt x="1901" y="1642"/>
                </a:lnTo>
                <a:lnTo>
                  <a:pt x="1897" y="1642"/>
                </a:lnTo>
                <a:lnTo>
                  <a:pt x="1893" y="1643"/>
                </a:lnTo>
                <a:lnTo>
                  <a:pt x="1891" y="1645"/>
                </a:lnTo>
                <a:lnTo>
                  <a:pt x="1887" y="1647"/>
                </a:lnTo>
                <a:lnTo>
                  <a:pt x="1884" y="1649"/>
                </a:lnTo>
                <a:lnTo>
                  <a:pt x="1884" y="1655"/>
                </a:lnTo>
                <a:lnTo>
                  <a:pt x="1882" y="1659"/>
                </a:lnTo>
                <a:lnTo>
                  <a:pt x="1882" y="1661"/>
                </a:lnTo>
                <a:lnTo>
                  <a:pt x="1878" y="1663"/>
                </a:lnTo>
                <a:lnTo>
                  <a:pt x="1874" y="1663"/>
                </a:lnTo>
                <a:lnTo>
                  <a:pt x="1872" y="1665"/>
                </a:lnTo>
                <a:lnTo>
                  <a:pt x="1870" y="1665"/>
                </a:lnTo>
                <a:lnTo>
                  <a:pt x="1868" y="1668"/>
                </a:lnTo>
                <a:lnTo>
                  <a:pt x="1866" y="1670"/>
                </a:lnTo>
                <a:lnTo>
                  <a:pt x="1864" y="1670"/>
                </a:lnTo>
                <a:lnTo>
                  <a:pt x="1866" y="1676"/>
                </a:lnTo>
                <a:lnTo>
                  <a:pt x="1864" y="1680"/>
                </a:lnTo>
                <a:lnTo>
                  <a:pt x="1868" y="1680"/>
                </a:lnTo>
                <a:lnTo>
                  <a:pt x="1870" y="1678"/>
                </a:lnTo>
                <a:lnTo>
                  <a:pt x="1870" y="1674"/>
                </a:lnTo>
                <a:lnTo>
                  <a:pt x="1872" y="1670"/>
                </a:lnTo>
                <a:lnTo>
                  <a:pt x="1874" y="1668"/>
                </a:lnTo>
                <a:lnTo>
                  <a:pt x="1880" y="1672"/>
                </a:lnTo>
                <a:lnTo>
                  <a:pt x="1884" y="1670"/>
                </a:lnTo>
                <a:lnTo>
                  <a:pt x="1887" y="1668"/>
                </a:lnTo>
                <a:lnTo>
                  <a:pt x="1891" y="1668"/>
                </a:lnTo>
                <a:lnTo>
                  <a:pt x="1893" y="1666"/>
                </a:lnTo>
                <a:lnTo>
                  <a:pt x="1897" y="1665"/>
                </a:lnTo>
                <a:lnTo>
                  <a:pt x="1899" y="1661"/>
                </a:lnTo>
                <a:lnTo>
                  <a:pt x="1903" y="1659"/>
                </a:lnTo>
                <a:lnTo>
                  <a:pt x="1901" y="1653"/>
                </a:lnTo>
                <a:lnTo>
                  <a:pt x="1905" y="1651"/>
                </a:lnTo>
                <a:lnTo>
                  <a:pt x="1908" y="1649"/>
                </a:lnTo>
                <a:lnTo>
                  <a:pt x="1912" y="1649"/>
                </a:lnTo>
                <a:lnTo>
                  <a:pt x="1914" y="1649"/>
                </a:lnTo>
                <a:lnTo>
                  <a:pt x="1916" y="1647"/>
                </a:lnTo>
                <a:lnTo>
                  <a:pt x="1918" y="1647"/>
                </a:lnTo>
                <a:lnTo>
                  <a:pt x="1920" y="1647"/>
                </a:lnTo>
                <a:lnTo>
                  <a:pt x="1924" y="1647"/>
                </a:lnTo>
                <a:lnTo>
                  <a:pt x="1928" y="1647"/>
                </a:lnTo>
                <a:lnTo>
                  <a:pt x="1930" y="1647"/>
                </a:lnTo>
                <a:lnTo>
                  <a:pt x="1932" y="1643"/>
                </a:lnTo>
                <a:lnTo>
                  <a:pt x="1933" y="1638"/>
                </a:lnTo>
                <a:lnTo>
                  <a:pt x="1937" y="1636"/>
                </a:lnTo>
                <a:lnTo>
                  <a:pt x="1939" y="1632"/>
                </a:lnTo>
                <a:lnTo>
                  <a:pt x="1943" y="1634"/>
                </a:lnTo>
                <a:lnTo>
                  <a:pt x="1947" y="1634"/>
                </a:lnTo>
                <a:lnTo>
                  <a:pt x="1951" y="1634"/>
                </a:lnTo>
                <a:lnTo>
                  <a:pt x="1955" y="1630"/>
                </a:lnTo>
                <a:lnTo>
                  <a:pt x="1958" y="1628"/>
                </a:lnTo>
                <a:lnTo>
                  <a:pt x="1962" y="1630"/>
                </a:lnTo>
                <a:lnTo>
                  <a:pt x="1966" y="1630"/>
                </a:lnTo>
                <a:lnTo>
                  <a:pt x="1968" y="1632"/>
                </a:lnTo>
                <a:lnTo>
                  <a:pt x="1972" y="1634"/>
                </a:lnTo>
                <a:lnTo>
                  <a:pt x="1974" y="1630"/>
                </a:lnTo>
                <a:lnTo>
                  <a:pt x="1976" y="1626"/>
                </a:lnTo>
                <a:lnTo>
                  <a:pt x="1978" y="1626"/>
                </a:lnTo>
                <a:lnTo>
                  <a:pt x="1980" y="1630"/>
                </a:lnTo>
                <a:lnTo>
                  <a:pt x="1981" y="1632"/>
                </a:lnTo>
                <a:lnTo>
                  <a:pt x="1983" y="1632"/>
                </a:lnTo>
                <a:lnTo>
                  <a:pt x="1987" y="1632"/>
                </a:lnTo>
                <a:lnTo>
                  <a:pt x="1991" y="1630"/>
                </a:lnTo>
                <a:lnTo>
                  <a:pt x="1993" y="1626"/>
                </a:lnTo>
                <a:lnTo>
                  <a:pt x="1995" y="1634"/>
                </a:lnTo>
                <a:lnTo>
                  <a:pt x="1995" y="1638"/>
                </a:lnTo>
                <a:lnTo>
                  <a:pt x="1997" y="1642"/>
                </a:lnTo>
                <a:lnTo>
                  <a:pt x="1997" y="1647"/>
                </a:lnTo>
                <a:lnTo>
                  <a:pt x="1999" y="1651"/>
                </a:lnTo>
                <a:lnTo>
                  <a:pt x="1999" y="1657"/>
                </a:lnTo>
                <a:lnTo>
                  <a:pt x="1995" y="1661"/>
                </a:lnTo>
                <a:lnTo>
                  <a:pt x="1991" y="1661"/>
                </a:lnTo>
                <a:lnTo>
                  <a:pt x="1991" y="1655"/>
                </a:lnTo>
                <a:lnTo>
                  <a:pt x="1985" y="1657"/>
                </a:lnTo>
                <a:lnTo>
                  <a:pt x="1989" y="1663"/>
                </a:lnTo>
                <a:lnTo>
                  <a:pt x="1989" y="1665"/>
                </a:lnTo>
                <a:lnTo>
                  <a:pt x="1985" y="1666"/>
                </a:lnTo>
                <a:lnTo>
                  <a:pt x="1983" y="1666"/>
                </a:lnTo>
                <a:lnTo>
                  <a:pt x="1981" y="1666"/>
                </a:lnTo>
                <a:lnTo>
                  <a:pt x="1981" y="1668"/>
                </a:lnTo>
                <a:lnTo>
                  <a:pt x="1978" y="1670"/>
                </a:lnTo>
                <a:lnTo>
                  <a:pt x="1976" y="1668"/>
                </a:lnTo>
                <a:lnTo>
                  <a:pt x="1972" y="1670"/>
                </a:lnTo>
                <a:lnTo>
                  <a:pt x="1970" y="1670"/>
                </a:lnTo>
                <a:lnTo>
                  <a:pt x="1966" y="1672"/>
                </a:lnTo>
                <a:lnTo>
                  <a:pt x="1962" y="1676"/>
                </a:lnTo>
                <a:lnTo>
                  <a:pt x="1962" y="1678"/>
                </a:lnTo>
                <a:lnTo>
                  <a:pt x="1960" y="1682"/>
                </a:lnTo>
                <a:lnTo>
                  <a:pt x="1958" y="1686"/>
                </a:lnTo>
                <a:lnTo>
                  <a:pt x="1956" y="1690"/>
                </a:lnTo>
                <a:lnTo>
                  <a:pt x="1953" y="1690"/>
                </a:lnTo>
                <a:lnTo>
                  <a:pt x="1949" y="1688"/>
                </a:lnTo>
                <a:lnTo>
                  <a:pt x="1947" y="1691"/>
                </a:lnTo>
                <a:lnTo>
                  <a:pt x="1941" y="1691"/>
                </a:lnTo>
                <a:lnTo>
                  <a:pt x="1939" y="1693"/>
                </a:lnTo>
                <a:lnTo>
                  <a:pt x="1939" y="1695"/>
                </a:lnTo>
                <a:lnTo>
                  <a:pt x="1941" y="1695"/>
                </a:lnTo>
                <a:lnTo>
                  <a:pt x="1943" y="1695"/>
                </a:lnTo>
                <a:lnTo>
                  <a:pt x="1947" y="1695"/>
                </a:lnTo>
                <a:lnTo>
                  <a:pt x="1947" y="1699"/>
                </a:lnTo>
                <a:lnTo>
                  <a:pt x="1945" y="1701"/>
                </a:lnTo>
                <a:lnTo>
                  <a:pt x="1945" y="1707"/>
                </a:lnTo>
                <a:lnTo>
                  <a:pt x="1943" y="1711"/>
                </a:lnTo>
                <a:lnTo>
                  <a:pt x="1943" y="1713"/>
                </a:lnTo>
                <a:lnTo>
                  <a:pt x="1941" y="1716"/>
                </a:lnTo>
                <a:lnTo>
                  <a:pt x="1937" y="1718"/>
                </a:lnTo>
                <a:lnTo>
                  <a:pt x="1935" y="1720"/>
                </a:lnTo>
                <a:lnTo>
                  <a:pt x="1939" y="1724"/>
                </a:lnTo>
                <a:lnTo>
                  <a:pt x="1935" y="1726"/>
                </a:lnTo>
                <a:lnTo>
                  <a:pt x="1937" y="1728"/>
                </a:lnTo>
                <a:lnTo>
                  <a:pt x="1939" y="1728"/>
                </a:lnTo>
                <a:lnTo>
                  <a:pt x="1941" y="1726"/>
                </a:lnTo>
                <a:lnTo>
                  <a:pt x="1945" y="1726"/>
                </a:lnTo>
                <a:lnTo>
                  <a:pt x="1945" y="1722"/>
                </a:lnTo>
                <a:lnTo>
                  <a:pt x="1945" y="1718"/>
                </a:lnTo>
                <a:lnTo>
                  <a:pt x="1949" y="1716"/>
                </a:lnTo>
                <a:lnTo>
                  <a:pt x="1951" y="1713"/>
                </a:lnTo>
                <a:lnTo>
                  <a:pt x="1953" y="1711"/>
                </a:lnTo>
                <a:lnTo>
                  <a:pt x="1955" y="1713"/>
                </a:lnTo>
                <a:lnTo>
                  <a:pt x="1953" y="1716"/>
                </a:lnTo>
                <a:lnTo>
                  <a:pt x="1951" y="1720"/>
                </a:lnTo>
                <a:lnTo>
                  <a:pt x="1955" y="1720"/>
                </a:lnTo>
                <a:lnTo>
                  <a:pt x="1958" y="1718"/>
                </a:lnTo>
                <a:lnTo>
                  <a:pt x="1958" y="1714"/>
                </a:lnTo>
                <a:lnTo>
                  <a:pt x="1960" y="1713"/>
                </a:lnTo>
                <a:lnTo>
                  <a:pt x="1962" y="1709"/>
                </a:lnTo>
                <a:lnTo>
                  <a:pt x="1966" y="1707"/>
                </a:lnTo>
                <a:lnTo>
                  <a:pt x="1968" y="1709"/>
                </a:lnTo>
                <a:lnTo>
                  <a:pt x="1970" y="1709"/>
                </a:lnTo>
                <a:lnTo>
                  <a:pt x="1968" y="1713"/>
                </a:lnTo>
                <a:lnTo>
                  <a:pt x="1970" y="1714"/>
                </a:lnTo>
                <a:lnTo>
                  <a:pt x="1972" y="1718"/>
                </a:lnTo>
                <a:lnTo>
                  <a:pt x="1974" y="1722"/>
                </a:lnTo>
                <a:lnTo>
                  <a:pt x="1972" y="1728"/>
                </a:lnTo>
                <a:lnTo>
                  <a:pt x="1970" y="1730"/>
                </a:lnTo>
                <a:lnTo>
                  <a:pt x="1966" y="1734"/>
                </a:lnTo>
                <a:lnTo>
                  <a:pt x="1964" y="1738"/>
                </a:lnTo>
                <a:lnTo>
                  <a:pt x="1964" y="1739"/>
                </a:lnTo>
                <a:lnTo>
                  <a:pt x="1964" y="1741"/>
                </a:lnTo>
                <a:lnTo>
                  <a:pt x="1970" y="1738"/>
                </a:lnTo>
                <a:lnTo>
                  <a:pt x="1976" y="1732"/>
                </a:lnTo>
                <a:lnTo>
                  <a:pt x="1976" y="1730"/>
                </a:lnTo>
                <a:lnTo>
                  <a:pt x="1976" y="1728"/>
                </a:lnTo>
                <a:lnTo>
                  <a:pt x="1976" y="1724"/>
                </a:lnTo>
                <a:lnTo>
                  <a:pt x="1978" y="1722"/>
                </a:lnTo>
                <a:lnTo>
                  <a:pt x="1974" y="1718"/>
                </a:lnTo>
                <a:lnTo>
                  <a:pt x="1974" y="1716"/>
                </a:lnTo>
                <a:lnTo>
                  <a:pt x="1974" y="1713"/>
                </a:lnTo>
                <a:lnTo>
                  <a:pt x="1978" y="1713"/>
                </a:lnTo>
                <a:lnTo>
                  <a:pt x="1980" y="1714"/>
                </a:lnTo>
                <a:lnTo>
                  <a:pt x="1981" y="1718"/>
                </a:lnTo>
                <a:lnTo>
                  <a:pt x="1983" y="1716"/>
                </a:lnTo>
                <a:lnTo>
                  <a:pt x="1987" y="1716"/>
                </a:lnTo>
                <a:lnTo>
                  <a:pt x="1989" y="1718"/>
                </a:lnTo>
                <a:lnTo>
                  <a:pt x="1989" y="1714"/>
                </a:lnTo>
                <a:lnTo>
                  <a:pt x="1985" y="1714"/>
                </a:lnTo>
                <a:lnTo>
                  <a:pt x="1981" y="1713"/>
                </a:lnTo>
                <a:lnTo>
                  <a:pt x="1980" y="1711"/>
                </a:lnTo>
                <a:lnTo>
                  <a:pt x="1976" y="1709"/>
                </a:lnTo>
                <a:lnTo>
                  <a:pt x="1976" y="1705"/>
                </a:lnTo>
                <a:lnTo>
                  <a:pt x="1974" y="1703"/>
                </a:lnTo>
                <a:lnTo>
                  <a:pt x="1972" y="1699"/>
                </a:lnTo>
                <a:lnTo>
                  <a:pt x="1976" y="1697"/>
                </a:lnTo>
                <a:lnTo>
                  <a:pt x="1981" y="1697"/>
                </a:lnTo>
                <a:lnTo>
                  <a:pt x="1981" y="1701"/>
                </a:lnTo>
                <a:lnTo>
                  <a:pt x="1983" y="1701"/>
                </a:lnTo>
                <a:lnTo>
                  <a:pt x="1985" y="1695"/>
                </a:lnTo>
                <a:lnTo>
                  <a:pt x="1987" y="1693"/>
                </a:lnTo>
                <a:lnTo>
                  <a:pt x="1989" y="1699"/>
                </a:lnTo>
                <a:lnTo>
                  <a:pt x="1993" y="1699"/>
                </a:lnTo>
                <a:lnTo>
                  <a:pt x="1995" y="1697"/>
                </a:lnTo>
                <a:lnTo>
                  <a:pt x="1997" y="1693"/>
                </a:lnTo>
                <a:lnTo>
                  <a:pt x="1997" y="1690"/>
                </a:lnTo>
                <a:lnTo>
                  <a:pt x="1999" y="1688"/>
                </a:lnTo>
                <a:lnTo>
                  <a:pt x="1999" y="1686"/>
                </a:lnTo>
                <a:lnTo>
                  <a:pt x="1997" y="1684"/>
                </a:lnTo>
                <a:lnTo>
                  <a:pt x="1997" y="1680"/>
                </a:lnTo>
                <a:lnTo>
                  <a:pt x="1999" y="1676"/>
                </a:lnTo>
                <a:lnTo>
                  <a:pt x="1999" y="1672"/>
                </a:lnTo>
                <a:lnTo>
                  <a:pt x="2001" y="1668"/>
                </a:lnTo>
                <a:lnTo>
                  <a:pt x="1999" y="1663"/>
                </a:lnTo>
                <a:lnTo>
                  <a:pt x="2001" y="1651"/>
                </a:lnTo>
                <a:lnTo>
                  <a:pt x="2001" y="1643"/>
                </a:lnTo>
                <a:lnTo>
                  <a:pt x="2001" y="1640"/>
                </a:lnTo>
                <a:lnTo>
                  <a:pt x="1999" y="1636"/>
                </a:lnTo>
                <a:lnTo>
                  <a:pt x="1999" y="1630"/>
                </a:lnTo>
                <a:lnTo>
                  <a:pt x="1999" y="1624"/>
                </a:lnTo>
                <a:lnTo>
                  <a:pt x="1999" y="1620"/>
                </a:lnTo>
                <a:lnTo>
                  <a:pt x="1999" y="1617"/>
                </a:lnTo>
                <a:lnTo>
                  <a:pt x="1999" y="1613"/>
                </a:lnTo>
                <a:lnTo>
                  <a:pt x="1997" y="1609"/>
                </a:lnTo>
                <a:lnTo>
                  <a:pt x="1997" y="1607"/>
                </a:lnTo>
                <a:lnTo>
                  <a:pt x="1997" y="1601"/>
                </a:lnTo>
                <a:lnTo>
                  <a:pt x="1997" y="1599"/>
                </a:lnTo>
                <a:lnTo>
                  <a:pt x="1997" y="1595"/>
                </a:lnTo>
                <a:lnTo>
                  <a:pt x="1997" y="1592"/>
                </a:lnTo>
                <a:lnTo>
                  <a:pt x="1995" y="1584"/>
                </a:lnTo>
                <a:lnTo>
                  <a:pt x="1993" y="1584"/>
                </a:lnTo>
                <a:lnTo>
                  <a:pt x="1989" y="1580"/>
                </a:lnTo>
                <a:lnTo>
                  <a:pt x="1989" y="1576"/>
                </a:lnTo>
                <a:lnTo>
                  <a:pt x="1991" y="1574"/>
                </a:lnTo>
                <a:lnTo>
                  <a:pt x="1993" y="1574"/>
                </a:lnTo>
                <a:lnTo>
                  <a:pt x="1991" y="1569"/>
                </a:lnTo>
                <a:lnTo>
                  <a:pt x="1989" y="1563"/>
                </a:lnTo>
                <a:lnTo>
                  <a:pt x="1987" y="1555"/>
                </a:lnTo>
                <a:lnTo>
                  <a:pt x="1985" y="1549"/>
                </a:lnTo>
                <a:lnTo>
                  <a:pt x="1981" y="1546"/>
                </a:lnTo>
                <a:lnTo>
                  <a:pt x="1978" y="1542"/>
                </a:lnTo>
                <a:lnTo>
                  <a:pt x="1978" y="1538"/>
                </a:lnTo>
                <a:lnTo>
                  <a:pt x="1980" y="1526"/>
                </a:lnTo>
                <a:lnTo>
                  <a:pt x="1980" y="1522"/>
                </a:lnTo>
                <a:lnTo>
                  <a:pt x="1978" y="1519"/>
                </a:lnTo>
                <a:lnTo>
                  <a:pt x="1974" y="1515"/>
                </a:lnTo>
                <a:lnTo>
                  <a:pt x="1972" y="1513"/>
                </a:lnTo>
                <a:lnTo>
                  <a:pt x="1968" y="1515"/>
                </a:lnTo>
                <a:lnTo>
                  <a:pt x="1964" y="1515"/>
                </a:lnTo>
                <a:lnTo>
                  <a:pt x="1964" y="1513"/>
                </a:lnTo>
                <a:lnTo>
                  <a:pt x="1964" y="1503"/>
                </a:lnTo>
                <a:lnTo>
                  <a:pt x="1962" y="1499"/>
                </a:lnTo>
                <a:lnTo>
                  <a:pt x="1962" y="1496"/>
                </a:lnTo>
                <a:lnTo>
                  <a:pt x="1960" y="1492"/>
                </a:lnTo>
                <a:lnTo>
                  <a:pt x="1960" y="1488"/>
                </a:lnTo>
                <a:lnTo>
                  <a:pt x="1958" y="1482"/>
                </a:lnTo>
                <a:lnTo>
                  <a:pt x="1956" y="1482"/>
                </a:lnTo>
                <a:lnTo>
                  <a:pt x="1955" y="1478"/>
                </a:lnTo>
                <a:lnTo>
                  <a:pt x="1951" y="1476"/>
                </a:lnTo>
                <a:lnTo>
                  <a:pt x="1949" y="1476"/>
                </a:lnTo>
                <a:lnTo>
                  <a:pt x="1947" y="1476"/>
                </a:lnTo>
                <a:lnTo>
                  <a:pt x="1945" y="1476"/>
                </a:lnTo>
                <a:lnTo>
                  <a:pt x="1945" y="1473"/>
                </a:lnTo>
                <a:lnTo>
                  <a:pt x="1943" y="1471"/>
                </a:lnTo>
                <a:lnTo>
                  <a:pt x="1945" y="1469"/>
                </a:lnTo>
                <a:lnTo>
                  <a:pt x="1945" y="1465"/>
                </a:lnTo>
                <a:lnTo>
                  <a:pt x="1949" y="1465"/>
                </a:lnTo>
                <a:lnTo>
                  <a:pt x="1953" y="1465"/>
                </a:lnTo>
                <a:lnTo>
                  <a:pt x="1955" y="1469"/>
                </a:lnTo>
                <a:lnTo>
                  <a:pt x="1958" y="1469"/>
                </a:lnTo>
                <a:lnTo>
                  <a:pt x="1962" y="1467"/>
                </a:lnTo>
                <a:lnTo>
                  <a:pt x="1962" y="1465"/>
                </a:lnTo>
                <a:lnTo>
                  <a:pt x="1964" y="1463"/>
                </a:lnTo>
                <a:lnTo>
                  <a:pt x="1968" y="1463"/>
                </a:lnTo>
                <a:lnTo>
                  <a:pt x="1970" y="1463"/>
                </a:lnTo>
                <a:lnTo>
                  <a:pt x="1970" y="1465"/>
                </a:lnTo>
                <a:lnTo>
                  <a:pt x="1972" y="1467"/>
                </a:lnTo>
                <a:lnTo>
                  <a:pt x="1972" y="1469"/>
                </a:lnTo>
                <a:lnTo>
                  <a:pt x="1972" y="1473"/>
                </a:lnTo>
                <a:lnTo>
                  <a:pt x="1972" y="1474"/>
                </a:lnTo>
                <a:lnTo>
                  <a:pt x="1972" y="1478"/>
                </a:lnTo>
                <a:lnTo>
                  <a:pt x="1976" y="1486"/>
                </a:lnTo>
                <a:lnTo>
                  <a:pt x="1980" y="1494"/>
                </a:lnTo>
                <a:lnTo>
                  <a:pt x="1983" y="1505"/>
                </a:lnTo>
                <a:lnTo>
                  <a:pt x="1989" y="1513"/>
                </a:lnTo>
                <a:lnTo>
                  <a:pt x="1993" y="1521"/>
                </a:lnTo>
                <a:lnTo>
                  <a:pt x="1995" y="1526"/>
                </a:lnTo>
                <a:lnTo>
                  <a:pt x="1995" y="1540"/>
                </a:lnTo>
                <a:lnTo>
                  <a:pt x="1995" y="1551"/>
                </a:lnTo>
                <a:lnTo>
                  <a:pt x="1995" y="1559"/>
                </a:lnTo>
                <a:lnTo>
                  <a:pt x="1997" y="1563"/>
                </a:lnTo>
                <a:lnTo>
                  <a:pt x="1995" y="1570"/>
                </a:lnTo>
                <a:lnTo>
                  <a:pt x="1997" y="1578"/>
                </a:lnTo>
                <a:lnTo>
                  <a:pt x="1997" y="1580"/>
                </a:lnTo>
                <a:lnTo>
                  <a:pt x="1999" y="1586"/>
                </a:lnTo>
                <a:lnTo>
                  <a:pt x="2001" y="1594"/>
                </a:lnTo>
                <a:lnTo>
                  <a:pt x="2001" y="1603"/>
                </a:lnTo>
                <a:lnTo>
                  <a:pt x="2003" y="1611"/>
                </a:lnTo>
                <a:lnTo>
                  <a:pt x="2003" y="1620"/>
                </a:lnTo>
                <a:lnTo>
                  <a:pt x="2003" y="1630"/>
                </a:lnTo>
                <a:lnTo>
                  <a:pt x="2004" y="1640"/>
                </a:lnTo>
                <a:lnTo>
                  <a:pt x="2004" y="1659"/>
                </a:lnTo>
                <a:lnTo>
                  <a:pt x="2004" y="1665"/>
                </a:lnTo>
                <a:lnTo>
                  <a:pt x="2004" y="1680"/>
                </a:lnTo>
                <a:lnTo>
                  <a:pt x="2004" y="1686"/>
                </a:lnTo>
                <a:lnTo>
                  <a:pt x="2003" y="1691"/>
                </a:lnTo>
                <a:lnTo>
                  <a:pt x="2003" y="1697"/>
                </a:lnTo>
                <a:lnTo>
                  <a:pt x="2003" y="1701"/>
                </a:lnTo>
                <a:lnTo>
                  <a:pt x="2004" y="1705"/>
                </a:lnTo>
                <a:lnTo>
                  <a:pt x="2003" y="1714"/>
                </a:lnTo>
                <a:lnTo>
                  <a:pt x="2001" y="1722"/>
                </a:lnTo>
                <a:lnTo>
                  <a:pt x="1999" y="1734"/>
                </a:lnTo>
                <a:lnTo>
                  <a:pt x="1999" y="1738"/>
                </a:lnTo>
                <a:lnTo>
                  <a:pt x="1999" y="1739"/>
                </a:lnTo>
                <a:lnTo>
                  <a:pt x="1999" y="1749"/>
                </a:lnTo>
                <a:lnTo>
                  <a:pt x="1999" y="1751"/>
                </a:lnTo>
                <a:lnTo>
                  <a:pt x="1997" y="1764"/>
                </a:lnTo>
                <a:lnTo>
                  <a:pt x="1995" y="1770"/>
                </a:lnTo>
                <a:lnTo>
                  <a:pt x="1993" y="1782"/>
                </a:lnTo>
                <a:lnTo>
                  <a:pt x="1974" y="1878"/>
                </a:lnTo>
                <a:lnTo>
                  <a:pt x="1972" y="1883"/>
                </a:lnTo>
                <a:lnTo>
                  <a:pt x="1970" y="1891"/>
                </a:lnTo>
                <a:lnTo>
                  <a:pt x="1970" y="1893"/>
                </a:lnTo>
                <a:lnTo>
                  <a:pt x="1970" y="1895"/>
                </a:lnTo>
                <a:lnTo>
                  <a:pt x="1968" y="1897"/>
                </a:lnTo>
                <a:lnTo>
                  <a:pt x="1966" y="1906"/>
                </a:lnTo>
                <a:lnTo>
                  <a:pt x="1964" y="1910"/>
                </a:lnTo>
                <a:lnTo>
                  <a:pt x="1962" y="1914"/>
                </a:lnTo>
                <a:lnTo>
                  <a:pt x="1962" y="1918"/>
                </a:lnTo>
                <a:lnTo>
                  <a:pt x="1962" y="1922"/>
                </a:lnTo>
                <a:lnTo>
                  <a:pt x="1960" y="1926"/>
                </a:lnTo>
                <a:lnTo>
                  <a:pt x="1958" y="1931"/>
                </a:lnTo>
                <a:lnTo>
                  <a:pt x="1958" y="1939"/>
                </a:lnTo>
                <a:lnTo>
                  <a:pt x="1956" y="1943"/>
                </a:lnTo>
                <a:lnTo>
                  <a:pt x="1945" y="1945"/>
                </a:lnTo>
                <a:lnTo>
                  <a:pt x="1941" y="1945"/>
                </a:lnTo>
                <a:lnTo>
                  <a:pt x="1939" y="1945"/>
                </a:lnTo>
                <a:lnTo>
                  <a:pt x="1937" y="1947"/>
                </a:lnTo>
                <a:lnTo>
                  <a:pt x="1930" y="1951"/>
                </a:lnTo>
                <a:lnTo>
                  <a:pt x="1930" y="1947"/>
                </a:lnTo>
                <a:lnTo>
                  <a:pt x="1933" y="1943"/>
                </a:lnTo>
                <a:lnTo>
                  <a:pt x="1930" y="1941"/>
                </a:lnTo>
                <a:lnTo>
                  <a:pt x="1932" y="1937"/>
                </a:lnTo>
                <a:lnTo>
                  <a:pt x="1928" y="1935"/>
                </a:lnTo>
                <a:lnTo>
                  <a:pt x="1924" y="1931"/>
                </a:lnTo>
                <a:lnTo>
                  <a:pt x="1922" y="1929"/>
                </a:lnTo>
                <a:lnTo>
                  <a:pt x="1918" y="1926"/>
                </a:lnTo>
                <a:lnTo>
                  <a:pt x="1914" y="1924"/>
                </a:lnTo>
                <a:lnTo>
                  <a:pt x="1912" y="1928"/>
                </a:lnTo>
                <a:lnTo>
                  <a:pt x="1920" y="1937"/>
                </a:lnTo>
                <a:lnTo>
                  <a:pt x="1920" y="1939"/>
                </a:lnTo>
                <a:lnTo>
                  <a:pt x="1922" y="1941"/>
                </a:lnTo>
                <a:lnTo>
                  <a:pt x="1920" y="1945"/>
                </a:lnTo>
                <a:lnTo>
                  <a:pt x="1918" y="1949"/>
                </a:lnTo>
                <a:lnTo>
                  <a:pt x="1914" y="1949"/>
                </a:lnTo>
                <a:lnTo>
                  <a:pt x="1912" y="1947"/>
                </a:lnTo>
                <a:lnTo>
                  <a:pt x="1908" y="1945"/>
                </a:lnTo>
                <a:lnTo>
                  <a:pt x="1905" y="1945"/>
                </a:lnTo>
                <a:lnTo>
                  <a:pt x="1903" y="1945"/>
                </a:lnTo>
                <a:lnTo>
                  <a:pt x="1901" y="1943"/>
                </a:lnTo>
                <a:lnTo>
                  <a:pt x="1897" y="1943"/>
                </a:lnTo>
                <a:lnTo>
                  <a:pt x="1901" y="1949"/>
                </a:lnTo>
                <a:lnTo>
                  <a:pt x="1903" y="1954"/>
                </a:lnTo>
                <a:lnTo>
                  <a:pt x="1907" y="1956"/>
                </a:lnTo>
                <a:lnTo>
                  <a:pt x="1908" y="1958"/>
                </a:lnTo>
                <a:lnTo>
                  <a:pt x="1910" y="1962"/>
                </a:lnTo>
                <a:lnTo>
                  <a:pt x="1912" y="1962"/>
                </a:lnTo>
                <a:lnTo>
                  <a:pt x="1916" y="1962"/>
                </a:lnTo>
                <a:lnTo>
                  <a:pt x="1920" y="1958"/>
                </a:lnTo>
                <a:lnTo>
                  <a:pt x="1924" y="1958"/>
                </a:lnTo>
                <a:lnTo>
                  <a:pt x="1926" y="1958"/>
                </a:lnTo>
                <a:lnTo>
                  <a:pt x="1930" y="1956"/>
                </a:lnTo>
                <a:lnTo>
                  <a:pt x="1933" y="1953"/>
                </a:lnTo>
                <a:lnTo>
                  <a:pt x="1937" y="1949"/>
                </a:lnTo>
                <a:lnTo>
                  <a:pt x="1939" y="1949"/>
                </a:lnTo>
                <a:lnTo>
                  <a:pt x="1943" y="1949"/>
                </a:lnTo>
                <a:lnTo>
                  <a:pt x="1945" y="1947"/>
                </a:lnTo>
                <a:lnTo>
                  <a:pt x="1956" y="1947"/>
                </a:lnTo>
                <a:lnTo>
                  <a:pt x="1958" y="1949"/>
                </a:lnTo>
                <a:lnTo>
                  <a:pt x="1955" y="1954"/>
                </a:lnTo>
                <a:lnTo>
                  <a:pt x="1955" y="1960"/>
                </a:lnTo>
                <a:lnTo>
                  <a:pt x="1953" y="1964"/>
                </a:lnTo>
                <a:lnTo>
                  <a:pt x="1951" y="1968"/>
                </a:lnTo>
                <a:lnTo>
                  <a:pt x="1951" y="1970"/>
                </a:lnTo>
                <a:lnTo>
                  <a:pt x="1947" y="1979"/>
                </a:lnTo>
                <a:lnTo>
                  <a:pt x="1945" y="1987"/>
                </a:lnTo>
                <a:lnTo>
                  <a:pt x="1943" y="2002"/>
                </a:lnTo>
                <a:lnTo>
                  <a:pt x="1941" y="2008"/>
                </a:lnTo>
                <a:lnTo>
                  <a:pt x="1941" y="2012"/>
                </a:lnTo>
                <a:lnTo>
                  <a:pt x="1937" y="2025"/>
                </a:lnTo>
                <a:lnTo>
                  <a:pt x="1935" y="2029"/>
                </a:lnTo>
                <a:lnTo>
                  <a:pt x="1933" y="2037"/>
                </a:lnTo>
                <a:lnTo>
                  <a:pt x="1930" y="2052"/>
                </a:lnTo>
                <a:lnTo>
                  <a:pt x="1930" y="2060"/>
                </a:lnTo>
                <a:lnTo>
                  <a:pt x="1928" y="2070"/>
                </a:lnTo>
                <a:lnTo>
                  <a:pt x="1924" y="2083"/>
                </a:lnTo>
                <a:lnTo>
                  <a:pt x="1912" y="2075"/>
                </a:lnTo>
                <a:lnTo>
                  <a:pt x="1908" y="2077"/>
                </a:lnTo>
                <a:lnTo>
                  <a:pt x="1905" y="2077"/>
                </a:lnTo>
                <a:lnTo>
                  <a:pt x="1901" y="2081"/>
                </a:lnTo>
                <a:lnTo>
                  <a:pt x="1899" y="2081"/>
                </a:lnTo>
                <a:lnTo>
                  <a:pt x="1897" y="2083"/>
                </a:lnTo>
                <a:lnTo>
                  <a:pt x="1893" y="2087"/>
                </a:lnTo>
                <a:lnTo>
                  <a:pt x="1893" y="2091"/>
                </a:lnTo>
                <a:lnTo>
                  <a:pt x="1889" y="2093"/>
                </a:lnTo>
                <a:lnTo>
                  <a:pt x="1884" y="2097"/>
                </a:lnTo>
                <a:lnTo>
                  <a:pt x="1880" y="2098"/>
                </a:lnTo>
                <a:lnTo>
                  <a:pt x="1878" y="2098"/>
                </a:lnTo>
                <a:lnTo>
                  <a:pt x="1876" y="2098"/>
                </a:lnTo>
                <a:lnTo>
                  <a:pt x="1872" y="2098"/>
                </a:lnTo>
                <a:lnTo>
                  <a:pt x="1868" y="2098"/>
                </a:lnTo>
                <a:lnTo>
                  <a:pt x="1862" y="2095"/>
                </a:lnTo>
                <a:lnTo>
                  <a:pt x="1860" y="2095"/>
                </a:lnTo>
                <a:lnTo>
                  <a:pt x="1860" y="2093"/>
                </a:lnTo>
                <a:lnTo>
                  <a:pt x="1860" y="2089"/>
                </a:lnTo>
                <a:lnTo>
                  <a:pt x="1857" y="2085"/>
                </a:lnTo>
                <a:lnTo>
                  <a:pt x="1859" y="2081"/>
                </a:lnTo>
                <a:lnTo>
                  <a:pt x="1857" y="2077"/>
                </a:lnTo>
                <a:lnTo>
                  <a:pt x="1853" y="2077"/>
                </a:lnTo>
                <a:lnTo>
                  <a:pt x="1855" y="2073"/>
                </a:lnTo>
                <a:lnTo>
                  <a:pt x="1855" y="2072"/>
                </a:lnTo>
                <a:lnTo>
                  <a:pt x="1853" y="2066"/>
                </a:lnTo>
                <a:lnTo>
                  <a:pt x="1851" y="2060"/>
                </a:lnTo>
                <a:lnTo>
                  <a:pt x="1847" y="2054"/>
                </a:lnTo>
                <a:lnTo>
                  <a:pt x="1847" y="2050"/>
                </a:lnTo>
                <a:lnTo>
                  <a:pt x="1845" y="2050"/>
                </a:lnTo>
                <a:lnTo>
                  <a:pt x="1843" y="2050"/>
                </a:lnTo>
                <a:lnTo>
                  <a:pt x="1843" y="2056"/>
                </a:lnTo>
                <a:lnTo>
                  <a:pt x="1843" y="2062"/>
                </a:lnTo>
                <a:lnTo>
                  <a:pt x="1845" y="2066"/>
                </a:lnTo>
                <a:lnTo>
                  <a:pt x="1843" y="2070"/>
                </a:lnTo>
                <a:lnTo>
                  <a:pt x="1847" y="2072"/>
                </a:lnTo>
                <a:lnTo>
                  <a:pt x="1845" y="2077"/>
                </a:lnTo>
                <a:lnTo>
                  <a:pt x="1847" y="2083"/>
                </a:lnTo>
                <a:lnTo>
                  <a:pt x="1843" y="2085"/>
                </a:lnTo>
                <a:lnTo>
                  <a:pt x="1849" y="2085"/>
                </a:lnTo>
                <a:lnTo>
                  <a:pt x="1849" y="2089"/>
                </a:lnTo>
                <a:lnTo>
                  <a:pt x="1853" y="2089"/>
                </a:lnTo>
                <a:lnTo>
                  <a:pt x="1855" y="2091"/>
                </a:lnTo>
                <a:lnTo>
                  <a:pt x="1859" y="2093"/>
                </a:lnTo>
                <a:lnTo>
                  <a:pt x="1859" y="2095"/>
                </a:lnTo>
                <a:lnTo>
                  <a:pt x="1860" y="2097"/>
                </a:lnTo>
                <a:lnTo>
                  <a:pt x="1862" y="2100"/>
                </a:lnTo>
                <a:lnTo>
                  <a:pt x="1866" y="2102"/>
                </a:lnTo>
                <a:lnTo>
                  <a:pt x="1868" y="2106"/>
                </a:lnTo>
                <a:lnTo>
                  <a:pt x="1870" y="2106"/>
                </a:lnTo>
                <a:lnTo>
                  <a:pt x="1874" y="2108"/>
                </a:lnTo>
                <a:lnTo>
                  <a:pt x="1878" y="2108"/>
                </a:lnTo>
                <a:lnTo>
                  <a:pt x="1884" y="2108"/>
                </a:lnTo>
                <a:lnTo>
                  <a:pt x="1887" y="2106"/>
                </a:lnTo>
                <a:lnTo>
                  <a:pt x="1891" y="2104"/>
                </a:lnTo>
                <a:lnTo>
                  <a:pt x="1895" y="2102"/>
                </a:lnTo>
                <a:lnTo>
                  <a:pt x="1897" y="2097"/>
                </a:lnTo>
                <a:lnTo>
                  <a:pt x="1901" y="2093"/>
                </a:lnTo>
                <a:lnTo>
                  <a:pt x="1905" y="2089"/>
                </a:lnTo>
                <a:lnTo>
                  <a:pt x="1907" y="2089"/>
                </a:lnTo>
                <a:lnTo>
                  <a:pt x="1910" y="2087"/>
                </a:lnTo>
                <a:lnTo>
                  <a:pt x="1918" y="2087"/>
                </a:lnTo>
                <a:lnTo>
                  <a:pt x="1920" y="2087"/>
                </a:lnTo>
                <a:lnTo>
                  <a:pt x="1920" y="2085"/>
                </a:lnTo>
                <a:lnTo>
                  <a:pt x="1922" y="2085"/>
                </a:lnTo>
                <a:lnTo>
                  <a:pt x="1926" y="2087"/>
                </a:lnTo>
                <a:lnTo>
                  <a:pt x="1928" y="2087"/>
                </a:lnTo>
                <a:lnTo>
                  <a:pt x="1926" y="2089"/>
                </a:lnTo>
                <a:lnTo>
                  <a:pt x="1926" y="2095"/>
                </a:lnTo>
                <a:lnTo>
                  <a:pt x="1924" y="2100"/>
                </a:lnTo>
                <a:lnTo>
                  <a:pt x="1922" y="2104"/>
                </a:lnTo>
                <a:lnTo>
                  <a:pt x="1920" y="2114"/>
                </a:lnTo>
                <a:lnTo>
                  <a:pt x="1918" y="2120"/>
                </a:lnTo>
                <a:lnTo>
                  <a:pt x="1918" y="2125"/>
                </a:lnTo>
                <a:lnTo>
                  <a:pt x="1918" y="2129"/>
                </a:lnTo>
                <a:lnTo>
                  <a:pt x="1916" y="2137"/>
                </a:lnTo>
                <a:lnTo>
                  <a:pt x="1914" y="2145"/>
                </a:lnTo>
                <a:lnTo>
                  <a:pt x="1914" y="2152"/>
                </a:lnTo>
                <a:lnTo>
                  <a:pt x="1912" y="2156"/>
                </a:lnTo>
                <a:lnTo>
                  <a:pt x="1912" y="2160"/>
                </a:lnTo>
                <a:lnTo>
                  <a:pt x="1910" y="2164"/>
                </a:lnTo>
                <a:lnTo>
                  <a:pt x="1910" y="2168"/>
                </a:lnTo>
                <a:lnTo>
                  <a:pt x="1910" y="2173"/>
                </a:lnTo>
                <a:lnTo>
                  <a:pt x="1908" y="2177"/>
                </a:lnTo>
                <a:lnTo>
                  <a:pt x="1908" y="2181"/>
                </a:lnTo>
                <a:lnTo>
                  <a:pt x="1908" y="2187"/>
                </a:lnTo>
                <a:lnTo>
                  <a:pt x="1907" y="2191"/>
                </a:lnTo>
                <a:lnTo>
                  <a:pt x="1907" y="2194"/>
                </a:lnTo>
                <a:lnTo>
                  <a:pt x="1905" y="2198"/>
                </a:lnTo>
                <a:lnTo>
                  <a:pt x="1905" y="2204"/>
                </a:lnTo>
                <a:lnTo>
                  <a:pt x="1903" y="2210"/>
                </a:lnTo>
                <a:lnTo>
                  <a:pt x="1903" y="2216"/>
                </a:lnTo>
                <a:lnTo>
                  <a:pt x="1901" y="2219"/>
                </a:lnTo>
                <a:lnTo>
                  <a:pt x="1901" y="2223"/>
                </a:lnTo>
                <a:lnTo>
                  <a:pt x="1899" y="2225"/>
                </a:lnTo>
                <a:lnTo>
                  <a:pt x="1899" y="2227"/>
                </a:lnTo>
                <a:lnTo>
                  <a:pt x="1899" y="2231"/>
                </a:lnTo>
                <a:lnTo>
                  <a:pt x="1897" y="2237"/>
                </a:lnTo>
                <a:lnTo>
                  <a:pt x="1897" y="2242"/>
                </a:lnTo>
                <a:lnTo>
                  <a:pt x="1895" y="2248"/>
                </a:lnTo>
                <a:lnTo>
                  <a:pt x="1895" y="2250"/>
                </a:lnTo>
                <a:lnTo>
                  <a:pt x="1895" y="2254"/>
                </a:lnTo>
                <a:lnTo>
                  <a:pt x="1893" y="2258"/>
                </a:lnTo>
                <a:lnTo>
                  <a:pt x="1893" y="2262"/>
                </a:lnTo>
                <a:lnTo>
                  <a:pt x="1891" y="2265"/>
                </a:lnTo>
                <a:lnTo>
                  <a:pt x="1891" y="2273"/>
                </a:lnTo>
                <a:lnTo>
                  <a:pt x="1889" y="2277"/>
                </a:lnTo>
                <a:lnTo>
                  <a:pt x="1889" y="2285"/>
                </a:lnTo>
                <a:lnTo>
                  <a:pt x="1887" y="2289"/>
                </a:lnTo>
                <a:lnTo>
                  <a:pt x="1887" y="2292"/>
                </a:lnTo>
                <a:lnTo>
                  <a:pt x="1885" y="2298"/>
                </a:lnTo>
                <a:lnTo>
                  <a:pt x="1885" y="2304"/>
                </a:lnTo>
                <a:lnTo>
                  <a:pt x="1885" y="2308"/>
                </a:lnTo>
                <a:lnTo>
                  <a:pt x="1884" y="2313"/>
                </a:lnTo>
                <a:lnTo>
                  <a:pt x="1884" y="2319"/>
                </a:lnTo>
                <a:lnTo>
                  <a:pt x="1884" y="2323"/>
                </a:lnTo>
                <a:lnTo>
                  <a:pt x="1884" y="2327"/>
                </a:lnTo>
                <a:lnTo>
                  <a:pt x="1884" y="2331"/>
                </a:lnTo>
                <a:lnTo>
                  <a:pt x="1882" y="2333"/>
                </a:lnTo>
                <a:lnTo>
                  <a:pt x="1882" y="2337"/>
                </a:lnTo>
                <a:lnTo>
                  <a:pt x="1882" y="2340"/>
                </a:lnTo>
                <a:lnTo>
                  <a:pt x="1882" y="2344"/>
                </a:lnTo>
                <a:lnTo>
                  <a:pt x="1882" y="2350"/>
                </a:lnTo>
                <a:lnTo>
                  <a:pt x="1880" y="2354"/>
                </a:lnTo>
                <a:lnTo>
                  <a:pt x="1878" y="2360"/>
                </a:lnTo>
                <a:lnTo>
                  <a:pt x="1878" y="2365"/>
                </a:lnTo>
                <a:lnTo>
                  <a:pt x="1876" y="2373"/>
                </a:lnTo>
                <a:lnTo>
                  <a:pt x="1876" y="2377"/>
                </a:lnTo>
                <a:lnTo>
                  <a:pt x="1874" y="2381"/>
                </a:lnTo>
                <a:lnTo>
                  <a:pt x="1874" y="2385"/>
                </a:lnTo>
                <a:lnTo>
                  <a:pt x="1874" y="2388"/>
                </a:lnTo>
                <a:lnTo>
                  <a:pt x="1872" y="2394"/>
                </a:lnTo>
                <a:lnTo>
                  <a:pt x="1872" y="2398"/>
                </a:lnTo>
                <a:lnTo>
                  <a:pt x="1870" y="2402"/>
                </a:lnTo>
                <a:lnTo>
                  <a:pt x="1870" y="2408"/>
                </a:lnTo>
                <a:lnTo>
                  <a:pt x="1870" y="2411"/>
                </a:lnTo>
                <a:lnTo>
                  <a:pt x="1866" y="2454"/>
                </a:lnTo>
                <a:lnTo>
                  <a:pt x="1864" y="2457"/>
                </a:lnTo>
                <a:lnTo>
                  <a:pt x="1864" y="2461"/>
                </a:lnTo>
                <a:lnTo>
                  <a:pt x="1864" y="2465"/>
                </a:lnTo>
                <a:lnTo>
                  <a:pt x="1864" y="2471"/>
                </a:lnTo>
                <a:lnTo>
                  <a:pt x="1864" y="2475"/>
                </a:lnTo>
                <a:lnTo>
                  <a:pt x="1862" y="2484"/>
                </a:lnTo>
                <a:lnTo>
                  <a:pt x="1862" y="2490"/>
                </a:lnTo>
                <a:lnTo>
                  <a:pt x="1862" y="2494"/>
                </a:lnTo>
                <a:lnTo>
                  <a:pt x="1860" y="2502"/>
                </a:lnTo>
                <a:lnTo>
                  <a:pt x="1860" y="2505"/>
                </a:lnTo>
                <a:lnTo>
                  <a:pt x="1860" y="2507"/>
                </a:lnTo>
                <a:lnTo>
                  <a:pt x="1860" y="2509"/>
                </a:lnTo>
                <a:lnTo>
                  <a:pt x="1859" y="2521"/>
                </a:lnTo>
                <a:lnTo>
                  <a:pt x="1859" y="2525"/>
                </a:lnTo>
                <a:lnTo>
                  <a:pt x="1859" y="2530"/>
                </a:lnTo>
                <a:lnTo>
                  <a:pt x="1859" y="2532"/>
                </a:lnTo>
                <a:lnTo>
                  <a:pt x="1857" y="2540"/>
                </a:lnTo>
                <a:lnTo>
                  <a:pt x="1857" y="2548"/>
                </a:lnTo>
                <a:lnTo>
                  <a:pt x="1857" y="2553"/>
                </a:lnTo>
                <a:lnTo>
                  <a:pt x="1857" y="2561"/>
                </a:lnTo>
                <a:lnTo>
                  <a:pt x="1855" y="2565"/>
                </a:lnTo>
                <a:lnTo>
                  <a:pt x="1855" y="2571"/>
                </a:lnTo>
                <a:lnTo>
                  <a:pt x="1855" y="2575"/>
                </a:lnTo>
                <a:lnTo>
                  <a:pt x="1853" y="2582"/>
                </a:lnTo>
                <a:lnTo>
                  <a:pt x="1853" y="2586"/>
                </a:lnTo>
                <a:lnTo>
                  <a:pt x="1853" y="2592"/>
                </a:lnTo>
                <a:lnTo>
                  <a:pt x="1851" y="2598"/>
                </a:lnTo>
                <a:lnTo>
                  <a:pt x="1851" y="2601"/>
                </a:lnTo>
                <a:lnTo>
                  <a:pt x="1851" y="2605"/>
                </a:lnTo>
                <a:lnTo>
                  <a:pt x="1851" y="2611"/>
                </a:lnTo>
                <a:lnTo>
                  <a:pt x="1849" y="2617"/>
                </a:lnTo>
                <a:lnTo>
                  <a:pt x="1849" y="2623"/>
                </a:lnTo>
                <a:lnTo>
                  <a:pt x="1845" y="2636"/>
                </a:lnTo>
                <a:lnTo>
                  <a:pt x="1843" y="2640"/>
                </a:lnTo>
                <a:lnTo>
                  <a:pt x="1839" y="2638"/>
                </a:lnTo>
                <a:lnTo>
                  <a:pt x="1839" y="2632"/>
                </a:lnTo>
                <a:lnTo>
                  <a:pt x="1839" y="2630"/>
                </a:lnTo>
                <a:lnTo>
                  <a:pt x="1837" y="2626"/>
                </a:lnTo>
                <a:lnTo>
                  <a:pt x="1836" y="2624"/>
                </a:lnTo>
                <a:lnTo>
                  <a:pt x="1834" y="2626"/>
                </a:lnTo>
                <a:lnTo>
                  <a:pt x="1828" y="2624"/>
                </a:lnTo>
                <a:lnTo>
                  <a:pt x="1822" y="2619"/>
                </a:lnTo>
                <a:lnTo>
                  <a:pt x="1820" y="2615"/>
                </a:lnTo>
                <a:lnTo>
                  <a:pt x="1820" y="2611"/>
                </a:lnTo>
                <a:lnTo>
                  <a:pt x="1820" y="2607"/>
                </a:lnTo>
                <a:lnTo>
                  <a:pt x="1820" y="2609"/>
                </a:lnTo>
                <a:lnTo>
                  <a:pt x="1822" y="2609"/>
                </a:lnTo>
                <a:lnTo>
                  <a:pt x="1826" y="2609"/>
                </a:lnTo>
                <a:lnTo>
                  <a:pt x="1830" y="2609"/>
                </a:lnTo>
                <a:lnTo>
                  <a:pt x="1832" y="2609"/>
                </a:lnTo>
                <a:lnTo>
                  <a:pt x="1834" y="2607"/>
                </a:lnTo>
                <a:lnTo>
                  <a:pt x="1836" y="2607"/>
                </a:lnTo>
                <a:lnTo>
                  <a:pt x="1839" y="2611"/>
                </a:lnTo>
                <a:lnTo>
                  <a:pt x="1843" y="2613"/>
                </a:lnTo>
                <a:lnTo>
                  <a:pt x="1845" y="2611"/>
                </a:lnTo>
                <a:lnTo>
                  <a:pt x="1845" y="2605"/>
                </a:lnTo>
                <a:lnTo>
                  <a:pt x="1845" y="2601"/>
                </a:lnTo>
                <a:lnTo>
                  <a:pt x="1841" y="2598"/>
                </a:lnTo>
                <a:lnTo>
                  <a:pt x="1841" y="2596"/>
                </a:lnTo>
                <a:lnTo>
                  <a:pt x="1839" y="2592"/>
                </a:lnTo>
                <a:lnTo>
                  <a:pt x="1837" y="2590"/>
                </a:lnTo>
                <a:lnTo>
                  <a:pt x="1837" y="2588"/>
                </a:lnTo>
                <a:lnTo>
                  <a:pt x="1839" y="2586"/>
                </a:lnTo>
                <a:lnTo>
                  <a:pt x="1839" y="2584"/>
                </a:lnTo>
                <a:lnTo>
                  <a:pt x="1841" y="2582"/>
                </a:lnTo>
                <a:lnTo>
                  <a:pt x="1841" y="2580"/>
                </a:lnTo>
                <a:lnTo>
                  <a:pt x="1843" y="2578"/>
                </a:lnTo>
                <a:lnTo>
                  <a:pt x="1845" y="2575"/>
                </a:lnTo>
                <a:lnTo>
                  <a:pt x="1847" y="2569"/>
                </a:lnTo>
                <a:lnTo>
                  <a:pt x="1845" y="2563"/>
                </a:lnTo>
                <a:lnTo>
                  <a:pt x="1847" y="2559"/>
                </a:lnTo>
                <a:lnTo>
                  <a:pt x="1847" y="2557"/>
                </a:lnTo>
                <a:lnTo>
                  <a:pt x="1849" y="2555"/>
                </a:lnTo>
                <a:lnTo>
                  <a:pt x="1849" y="2553"/>
                </a:lnTo>
                <a:lnTo>
                  <a:pt x="1849" y="2548"/>
                </a:lnTo>
                <a:lnTo>
                  <a:pt x="1851" y="2542"/>
                </a:lnTo>
                <a:lnTo>
                  <a:pt x="1851" y="2536"/>
                </a:lnTo>
                <a:lnTo>
                  <a:pt x="1853" y="2532"/>
                </a:lnTo>
                <a:lnTo>
                  <a:pt x="1853" y="2527"/>
                </a:lnTo>
                <a:lnTo>
                  <a:pt x="1853" y="2523"/>
                </a:lnTo>
                <a:lnTo>
                  <a:pt x="1853" y="2521"/>
                </a:lnTo>
                <a:lnTo>
                  <a:pt x="1853" y="2519"/>
                </a:lnTo>
                <a:lnTo>
                  <a:pt x="1853" y="2515"/>
                </a:lnTo>
                <a:lnTo>
                  <a:pt x="1855" y="2509"/>
                </a:lnTo>
                <a:lnTo>
                  <a:pt x="1855" y="2502"/>
                </a:lnTo>
                <a:lnTo>
                  <a:pt x="1857" y="2496"/>
                </a:lnTo>
                <a:lnTo>
                  <a:pt x="1855" y="2492"/>
                </a:lnTo>
                <a:lnTo>
                  <a:pt x="1857" y="2488"/>
                </a:lnTo>
                <a:lnTo>
                  <a:pt x="1857" y="2482"/>
                </a:lnTo>
                <a:lnTo>
                  <a:pt x="1857" y="2479"/>
                </a:lnTo>
                <a:lnTo>
                  <a:pt x="1859" y="2473"/>
                </a:lnTo>
                <a:lnTo>
                  <a:pt x="1859" y="2467"/>
                </a:lnTo>
                <a:lnTo>
                  <a:pt x="1859" y="2465"/>
                </a:lnTo>
                <a:lnTo>
                  <a:pt x="1859" y="2461"/>
                </a:lnTo>
                <a:lnTo>
                  <a:pt x="1857" y="2456"/>
                </a:lnTo>
                <a:lnTo>
                  <a:pt x="1860" y="2450"/>
                </a:lnTo>
                <a:lnTo>
                  <a:pt x="1860" y="2446"/>
                </a:lnTo>
                <a:lnTo>
                  <a:pt x="1860" y="2442"/>
                </a:lnTo>
                <a:lnTo>
                  <a:pt x="1860" y="2438"/>
                </a:lnTo>
                <a:lnTo>
                  <a:pt x="1859" y="2434"/>
                </a:lnTo>
                <a:lnTo>
                  <a:pt x="1857" y="2431"/>
                </a:lnTo>
                <a:lnTo>
                  <a:pt x="1855" y="2427"/>
                </a:lnTo>
                <a:lnTo>
                  <a:pt x="1855" y="2425"/>
                </a:lnTo>
                <a:lnTo>
                  <a:pt x="1857" y="2421"/>
                </a:lnTo>
                <a:lnTo>
                  <a:pt x="1859" y="2419"/>
                </a:lnTo>
                <a:lnTo>
                  <a:pt x="1860" y="2417"/>
                </a:lnTo>
                <a:lnTo>
                  <a:pt x="1860" y="2413"/>
                </a:lnTo>
                <a:lnTo>
                  <a:pt x="1859" y="2411"/>
                </a:lnTo>
                <a:lnTo>
                  <a:pt x="1859" y="2408"/>
                </a:lnTo>
                <a:lnTo>
                  <a:pt x="1859" y="2404"/>
                </a:lnTo>
                <a:lnTo>
                  <a:pt x="1860" y="2400"/>
                </a:lnTo>
                <a:lnTo>
                  <a:pt x="1860" y="2396"/>
                </a:lnTo>
                <a:lnTo>
                  <a:pt x="1862" y="2394"/>
                </a:lnTo>
                <a:lnTo>
                  <a:pt x="1864" y="2390"/>
                </a:lnTo>
                <a:lnTo>
                  <a:pt x="1866" y="2386"/>
                </a:lnTo>
                <a:lnTo>
                  <a:pt x="1868" y="2379"/>
                </a:lnTo>
                <a:lnTo>
                  <a:pt x="1868" y="2375"/>
                </a:lnTo>
                <a:lnTo>
                  <a:pt x="1868" y="2371"/>
                </a:lnTo>
                <a:lnTo>
                  <a:pt x="1860" y="2371"/>
                </a:lnTo>
                <a:lnTo>
                  <a:pt x="1862" y="2360"/>
                </a:lnTo>
                <a:lnTo>
                  <a:pt x="1868" y="2360"/>
                </a:lnTo>
                <a:lnTo>
                  <a:pt x="1866" y="2358"/>
                </a:lnTo>
                <a:lnTo>
                  <a:pt x="1862" y="2352"/>
                </a:lnTo>
                <a:lnTo>
                  <a:pt x="1860" y="2352"/>
                </a:lnTo>
                <a:lnTo>
                  <a:pt x="1859" y="2354"/>
                </a:lnTo>
                <a:lnTo>
                  <a:pt x="1855" y="2352"/>
                </a:lnTo>
                <a:lnTo>
                  <a:pt x="1853" y="2348"/>
                </a:lnTo>
                <a:lnTo>
                  <a:pt x="1849" y="2346"/>
                </a:lnTo>
                <a:lnTo>
                  <a:pt x="1853" y="2346"/>
                </a:lnTo>
                <a:lnTo>
                  <a:pt x="1857" y="2346"/>
                </a:lnTo>
                <a:lnTo>
                  <a:pt x="1859" y="2346"/>
                </a:lnTo>
                <a:lnTo>
                  <a:pt x="1862" y="2350"/>
                </a:lnTo>
                <a:lnTo>
                  <a:pt x="1866" y="2348"/>
                </a:lnTo>
                <a:lnTo>
                  <a:pt x="1868" y="2344"/>
                </a:lnTo>
                <a:lnTo>
                  <a:pt x="1868" y="2340"/>
                </a:lnTo>
                <a:lnTo>
                  <a:pt x="1864" y="2338"/>
                </a:lnTo>
                <a:lnTo>
                  <a:pt x="1864" y="2335"/>
                </a:lnTo>
                <a:lnTo>
                  <a:pt x="1864" y="2331"/>
                </a:lnTo>
                <a:lnTo>
                  <a:pt x="1864" y="2325"/>
                </a:lnTo>
                <a:lnTo>
                  <a:pt x="1866" y="2325"/>
                </a:lnTo>
                <a:lnTo>
                  <a:pt x="1868" y="2325"/>
                </a:lnTo>
                <a:lnTo>
                  <a:pt x="1868" y="2321"/>
                </a:lnTo>
                <a:lnTo>
                  <a:pt x="1866" y="2319"/>
                </a:lnTo>
                <a:lnTo>
                  <a:pt x="1862" y="2317"/>
                </a:lnTo>
                <a:lnTo>
                  <a:pt x="1860" y="2313"/>
                </a:lnTo>
                <a:lnTo>
                  <a:pt x="1864" y="2312"/>
                </a:lnTo>
                <a:lnTo>
                  <a:pt x="1866" y="2310"/>
                </a:lnTo>
                <a:lnTo>
                  <a:pt x="1868" y="2308"/>
                </a:lnTo>
                <a:lnTo>
                  <a:pt x="1872" y="2308"/>
                </a:lnTo>
                <a:lnTo>
                  <a:pt x="1874" y="2306"/>
                </a:lnTo>
                <a:lnTo>
                  <a:pt x="1874" y="2304"/>
                </a:lnTo>
                <a:lnTo>
                  <a:pt x="1876" y="2300"/>
                </a:lnTo>
                <a:lnTo>
                  <a:pt x="1876" y="2296"/>
                </a:lnTo>
                <a:lnTo>
                  <a:pt x="1872" y="2292"/>
                </a:lnTo>
                <a:lnTo>
                  <a:pt x="1874" y="2281"/>
                </a:lnTo>
                <a:lnTo>
                  <a:pt x="1874" y="2269"/>
                </a:lnTo>
                <a:lnTo>
                  <a:pt x="1874" y="2262"/>
                </a:lnTo>
                <a:lnTo>
                  <a:pt x="1874" y="2265"/>
                </a:lnTo>
                <a:lnTo>
                  <a:pt x="1870" y="2265"/>
                </a:lnTo>
                <a:lnTo>
                  <a:pt x="1872" y="2260"/>
                </a:lnTo>
                <a:lnTo>
                  <a:pt x="1868" y="2258"/>
                </a:lnTo>
                <a:lnTo>
                  <a:pt x="1866" y="2254"/>
                </a:lnTo>
                <a:lnTo>
                  <a:pt x="1868" y="2254"/>
                </a:lnTo>
                <a:lnTo>
                  <a:pt x="1870" y="2256"/>
                </a:lnTo>
                <a:lnTo>
                  <a:pt x="1872" y="2256"/>
                </a:lnTo>
                <a:lnTo>
                  <a:pt x="1876" y="2256"/>
                </a:lnTo>
                <a:lnTo>
                  <a:pt x="1876" y="2254"/>
                </a:lnTo>
                <a:lnTo>
                  <a:pt x="1878" y="2252"/>
                </a:lnTo>
                <a:lnTo>
                  <a:pt x="1882" y="2252"/>
                </a:lnTo>
                <a:lnTo>
                  <a:pt x="1882" y="2250"/>
                </a:lnTo>
                <a:lnTo>
                  <a:pt x="1882" y="2246"/>
                </a:lnTo>
                <a:lnTo>
                  <a:pt x="1887" y="2244"/>
                </a:lnTo>
                <a:lnTo>
                  <a:pt x="1887" y="2242"/>
                </a:lnTo>
                <a:lnTo>
                  <a:pt x="1891" y="2241"/>
                </a:lnTo>
                <a:lnTo>
                  <a:pt x="1891" y="2237"/>
                </a:lnTo>
                <a:lnTo>
                  <a:pt x="1887" y="2237"/>
                </a:lnTo>
                <a:lnTo>
                  <a:pt x="1885" y="2233"/>
                </a:lnTo>
                <a:lnTo>
                  <a:pt x="1887" y="2227"/>
                </a:lnTo>
                <a:lnTo>
                  <a:pt x="1889" y="2227"/>
                </a:lnTo>
                <a:lnTo>
                  <a:pt x="1885" y="2216"/>
                </a:lnTo>
                <a:lnTo>
                  <a:pt x="1895" y="2208"/>
                </a:lnTo>
                <a:lnTo>
                  <a:pt x="1899" y="2206"/>
                </a:lnTo>
                <a:lnTo>
                  <a:pt x="1901" y="2204"/>
                </a:lnTo>
                <a:lnTo>
                  <a:pt x="1901" y="2198"/>
                </a:lnTo>
                <a:lnTo>
                  <a:pt x="1901" y="2194"/>
                </a:lnTo>
                <a:lnTo>
                  <a:pt x="1903" y="2189"/>
                </a:lnTo>
                <a:lnTo>
                  <a:pt x="1903" y="2185"/>
                </a:lnTo>
                <a:lnTo>
                  <a:pt x="1905" y="2179"/>
                </a:lnTo>
                <a:lnTo>
                  <a:pt x="1907" y="2175"/>
                </a:lnTo>
                <a:lnTo>
                  <a:pt x="1907" y="2169"/>
                </a:lnTo>
                <a:lnTo>
                  <a:pt x="1905" y="2166"/>
                </a:lnTo>
                <a:lnTo>
                  <a:pt x="1903" y="2160"/>
                </a:lnTo>
                <a:lnTo>
                  <a:pt x="1907" y="2160"/>
                </a:lnTo>
                <a:lnTo>
                  <a:pt x="1907" y="2158"/>
                </a:lnTo>
                <a:lnTo>
                  <a:pt x="1907" y="2156"/>
                </a:lnTo>
                <a:lnTo>
                  <a:pt x="1907" y="2152"/>
                </a:lnTo>
                <a:lnTo>
                  <a:pt x="1907" y="2150"/>
                </a:lnTo>
                <a:lnTo>
                  <a:pt x="1908" y="2145"/>
                </a:lnTo>
                <a:lnTo>
                  <a:pt x="1907" y="2145"/>
                </a:lnTo>
                <a:lnTo>
                  <a:pt x="1905" y="2146"/>
                </a:lnTo>
                <a:lnTo>
                  <a:pt x="1903" y="2146"/>
                </a:lnTo>
                <a:lnTo>
                  <a:pt x="1905" y="2150"/>
                </a:lnTo>
                <a:lnTo>
                  <a:pt x="1897" y="2152"/>
                </a:lnTo>
                <a:lnTo>
                  <a:pt x="1887" y="2154"/>
                </a:lnTo>
                <a:lnTo>
                  <a:pt x="1882" y="2152"/>
                </a:lnTo>
                <a:lnTo>
                  <a:pt x="1882" y="2154"/>
                </a:lnTo>
                <a:lnTo>
                  <a:pt x="1880" y="2154"/>
                </a:lnTo>
                <a:lnTo>
                  <a:pt x="1882" y="2154"/>
                </a:lnTo>
                <a:lnTo>
                  <a:pt x="1889" y="2156"/>
                </a:lnTo>
                <a:lnTo>
                  <a:pt x="1889" y="2160"/>
                </a:lnTo>
                <a:lnTo>
                  <a:pt x="1884" y="2162"/>
                </a:lnTo>
                <a:lnTo>
                  <a:pt x="1876" y="2158"/>
                </a:lnTo>
                <a:lnTo>
                  <a:pt x="1872" y="2160"/>
                </a:lnTo>
                <a:lnTo>
                  <a:pt x="1870" y="2162"/>
                </a:lnTo>
                <a:lnTo>
                  <a:pt x="1866" y="2162"/>
                </a:lnTo>
                <a:lnTo>
                  <a:pt x="1862" y="2162"/>
                </a:lnTo>
                <a:lnTo>
                  <a:pt x="1860" y="2162"/>
                </a:lnTo>
                <a:lnTo>
                  <a:pt x="1857" y="2162"/>
                </a:lnTo>
                <a:lnTo>
                  <a:pt x="1853" y="2162"/>
                </a:lnTo>
                <a:lnTo>
                  <a:pt x="1849" y="2162"/>
                </a:lnTo>
                <a:lnTo>
                  <a:pt x="1847" y="2162"/>
                </a:lnTo>
                <a:lnTo>
                  <a:pt x="1843" y="2162"/>
                </a:lnTo>
                <a:lnTo>
                  <a:pt x="1839" y="2164"/>
                </a:lnTo>
                <a:lnTo>
                  <a:pt x="1836" y="2164"/>
                </a:lnTo>
                <a:lnTo>
                  <a:pt x="1834" y="2166"/>
                </a:lnTo>
                <a:lnTo>
                  <a:pt x="1832" y="2162"/>
                </a:lnTo>
                <a:lnTo>
                  <a:pt x="1828" y="2162"/>
                </a:lnTo>
                <a:lnTo>
                  <a:pt x="1824" y="2160"/>
                </a:lnTo>
                <a:lnTo>
                  <a:pt x="1820" y="2154"/>
                </a:lnTo>
                <a:lnTo>
                  <a:pt x="1816" y="2152"/>
                </a:lnTo>
                <a:lnTo>
                  <a:pt x="1816" y="2154"/>
                </a:lnTo>
                <a:lnTo>
                  <a:pt x="1814" y="2156"/>
                </a:lnTo>
                <a:lnTo>
                  <a:pt x="1816" y="2162"/>
                </a:lnTo>
                <a:lnTo>
                  <a:pt x="1814" y="2164"/>
                </a:lnTo>
                <a:lnTo>
                  <a:pt x="1812" y="2168"/>
                </a:lnTo>
                <a:lnTo>
                  <a:pt x="1816" y="2168"/>
                </a:lnTo>
                <a:lnTo>
                  <a:pt x="1820" y="2168"/>
                </a:lnTo>
                <a:lnTo>
                  <a:pt x="1824" y="2171"/>
                </a:lnTo>
                <a:lnTo>
                  <a:pt x="1828" y="2173"/>
                </a:lnTo>
                <a:lnTo>
                  <a:pt x="1832" y="2173"/>
                </a:lnTo>
                <a:lnTo>
                  <a:pt x="1837" y="2175"/>
                </a:lnTo>
                <a:lnTo>
                  <a:pt x="1841" y="2175"/>
                </a:lnTo>
                <a:lnTo>
                  <a:pt x="1843" y="2173"/>
                </a:lnTo>
                <a:lnTo>
                  <a:pt x="1845" y="2171"/>
                </a:lnTo>
                <a:lnTo>
                  <a:pt x="1849" y="2173"/>
                </a:lnTo>
                <a:lnTo>
                  <a:pt x="1853" y="2175"/>
                </a:lnTo>
                <a:lnTo>
                  <a:pt x="1857" y="2177"/>
                </a:lnTo>
                <a:lnTo>
                  <a:pt x="1859" y="2177"/>
                </a:lnTo>
                <a:lnTo>
                  <a:pt x="1864" y="2175"/>
                </a:lnTo>
                <a:lnTo>
                  <a:pt x="1868" y="2171"/>
                </a:lnTo>
                <a:lnTo>
                  <a:pt x="1872" y="2171"/>
                </a:lnTo>
                <a:lnTo>
                  <a:pt x="1874" y="2171"/>
                </a:lnTo>
                <a:lnTo>
                  <a:pt x="1878" y="2171"/>
                </a:lnTo>
                <a:lnTo>
                  <a:pt x="1878" y="2169"/>
                </a:lnTo>
                <a:lnTo>
                  <a:pt x="1880" y="2169"/>
                </a:lnTo>
                <a:lnTo>
                  <a:pt x="1882" y="2169"/>
                </a:lnTo>
                <a:lnTo>
                  <a:pt x="1884" y="2171"/>
                </a:lnTo>
                <a:lnTo>
                  <a:pt x="1885" y="2171"/>
                </a:lnTo>
                <a:lnTo>
                  <a:pt x="1891" y="2171"/>
                </a:lnTo>
                <a:lnTo>
                  <a:pt x="1893" y="2171"/>
                </a:lnTo>
                <a:lnTo>
                  <a:pt x="1895" y="2173"/>
                </a:lnTo>
                <a:lnTo>
                  <a:pt x="1897" y="2173"/>
                </a:lnTo>
                <a:lnTo>
                  <a:pt x="1895" y="2175"/>
                </a:lnTo>
                <a:lnTo>
                  <a:pt x="1893" y="2179"/>
                </a:lnTo>
                <a:lnTo>
                  <a:pt x="1893" y="2181"/>
                </a:lnTo>
                <a:lnTo>
                  <a:pt x="1895" y="2185"/>
                </a:lnTo>
                <a:lnTo>
                  <a:pt x="1895" y="2187"/>
                </a:lnTo>
                <a:lnTo>
                  <a:pt x="1895" y="2191"/>
                </a:lnTo>
                <a:lnTo>
                  <a:pt x="1893" y="2194"/>
                </a:lnTo>
                <a:lnTo>
                  <a:pt x="1887" y="2196"/>
                </a:lnTo>
                <a:lnTo>
                  <a:pt x="1884" y="2198"/>
                </a:lnTo>
                <a:lnTo>
                  <a:pt x="1882" y="2202"/>
                </a:lnTo>
                <a:lnTo>
                  <a:pt x="1880" y="2204"/>
                </a:lnTo>
                <a:lnTo>
                  <a:pt x="1878" y="2204"/>
                </a:lnTo>
                <a:lnTo>
                  <a:pt x="1876" y="2204"/>
                </a:lnTo>
                <a:lnTo>
                  <a:pt x="1872" y="2204"/>
                </a:lnTo>
                <a:lnTo>
                  <a:pt x="1868" y="2206"/>
                </a:lnTo>
                <a:lnTo>
                  <a:pt x="1868" y="2210"/>
                </a:lnTo>
                <a:lnTo>
                  <a:pt x="1864" y="2212"/>
                </a:lnTo>
                <a:lnTo>
                  <a:pt x="1864" y="2217"/>
                </a:lnTo>
                <a:lnTo>
                  <a:pt x="1868" y="2214"/>
                </a:lnTo>
                <a:lnTo>
                  <a:pt x="1872" y="2217"/>
                </a:lnTo>
                <a:lnTo>
                  <a:pt x="1870" y="2223"/>
                </a:lnTo>
                <a:lnTo>
                  <a:pt x="1866" y="2225"/>
                </a:lnTo>
                <a:lnTo>
                  <a:pt x="1862" y="2229"/>
                </a:lnTo>
                <a:lnTo>
                  <a:pt x="1860" y="2235"/>
                </a:lnTo>
                <a:lnTo>
                  <a:pt x="1857" y="2233"/>
                </a:lnTo>
                <a:lnTo>
                  <a:pt x="1853" y="2233"/>
                </a:lnTo>
                <a:lnTo>
                  <a:pt x="1849" y="2233"/>
                </a:lnTo>
                <a:lnTo>
                  <a:pt x="1845" y="2231"/>
                </a:lnTo>
                <a:lnTo>
                  <a:pt x="1841" y="2229"/>
                </a:lnTo>
                <a:lnTo>
                  <a:pt x="1837" y="2227"/>
                </a:lnTo>
                <a:lnTo>
                  <a:pt x="1834" y="2223"/>
                </a:lnTo>
                <a:lnTo>
                  <a:pt x="1832" y="2219"/>
                </a:lnTo>
                <a:lnTo>
                  <a:pt x="1834" y="2214"/>
                </a:lnTo>
                <a:lnTo>
                  <a:pt x="1830" y="2214"/>
                </a:lnTo>
                <a:lnTo>
                  <a:pt x="1828" y="2214"/>
                </a:lnTo>
                <a:lnTo>
                  <a:pt x="1824" y="2216"/>
                </a:lnTo>
                <a:lnTo>
                  <a:pt x="1820" y="2216"/>
                </a:lnTo>
                <a:lnTo>
                  <a:pt x="1816" y="2216"/>
                </a:lnTo>
                <a:lnTo>
                  <a:pt x="1814" y="2216"/>
                </a:lnTo>
                <a:lnTo>
                  <a:pt x="1812" y="2214"/>
                </a:lnTo>
                <a:lnTo>
                  <a:pt x="1809" y="2208"/>
                </a:lnTo>
                <a:lnTo>
                  <a:pt x="1807" y="2208"/>
                </a:lnTo>
                <a:lnTo>
                  <a:pt x="1805" y="2206"/>
                </a:lnTo>
                <a:lnTo>
                  <a:pt x="1803" y="2206"/>
                </a:lnTo>
                <a:lnTo>
                  <a:pt x="1807" y="2212"/>
                </a:lnTo>
                <a:lnTo>
                  <a:pt x="1811" y="2217"/>
                </a:lnTo>
                <a:lnTo>
                  <a:pt x="1809" y="2223"/>
                </a:lnTo>
                <a:lnTo>
                  <a:pt x="1812" y="2225"/>
                </a:lnTo>
                <a:lnTo>
                  <a:pt x="1816" y="2225"/>
                </a:lnTo>
                <a:lnTo>
                  <a:pt x="1820" y="2227"/>
                </a:lnTo>
                <a:lnTo>
                  <a:pt x="1822" y="2227"/>
                </a:lnTo>
                <a:lnTo>
                  <a:pt x="1824" y="2231"/>
                </a:lnTo>
                <a:lnTo>
                  <a:pt x="1824" y="2235"/>
                </a:lnTo>
                <a:lnTo>
                  <a:pt x="1828" y="2235"/>
                </a:lnTo>
                <a:lnTo>
                  <a:pt x="1830" y="2235"/>
                </a:lnTo>
                <a:lnTo>
                  <a:pt x="1834" y="2233"/>
                </a:lnTo>
                <a:lnTo>
                  <a:pt x="1834" y="2237"/>
                </a:lnTo>
                <a:lnTo>
                  <a:pt x="1832" y="2241"/>
                </a:lnTo>
                <a:lnTo>
                  <a:pt x="1830" y="2244"/>
                </a:lnTo>
                <a:lnTo>
                  <a:pt x="1830" y="2248"/>
                </a:lnTo>
                <a:lnTo>
                  <a:pt x="1828" y="2250"/>
                </a:lnTo>
                <a:lnTo>
                  <a:pt x="1826" y="2250"/>
                </a:lnTo>
                <a:lnTo>
                  <a:pt x="1824" y="2242"/>
                </a:lnTo>
                <a:lnTo>
                  <a:pt x="1824" y="2244"/>
                </a:lnTo>
                <a:lnTo>
                  <a:pt x="1822" y="2252"/>
                </a:lnTo>
                <a:lnTo>
                  <a:pt x="1818" y="2250"/>
                </a:lnTo>
                <a:lnTo>
                  <a:pt x="1814" y="2252"/>
                </a:lnTo>
                <a:lnTo>
                  <a:pt x="1811" y="2252"/>
                </a:lnTo>
                <a:lnTo>
                  <a:pt x="1809" y="2254"/>
                </a:lnTo>
                <a:lnTo>
                  <a:pt x="1805" y="2254"/>
                </a:lnTo>
                <a:lnTo>
                  <a:pt x="1799" y="2252"/>
                </a:lnTo>
                <a:lnTo>
                  <a:pt x="1795" y="2250"/>
                </a:lnTo>
                <a:lnTo>
                  <a:pt x="1795" y="2254"/>
                </a:lnTo>
                <a:lnTo>
                  <a:pt x="1797" y="2258"/>
                </a:lnTo>
                <a:lnTo>
                  <a:pt x="1795" y="2258"/>
                </a:lnTo>
                <a:lnTo>
                  <a:pt x="1791" y="2256"/>
                </a:lnTo>
                <a:lnTo>
                  <a:pt x="1787" y="2258"/>
                </a:lnTo>
                <a:lnTo>
                  <a:pt x="1786" y="2258"/>
                </a:lnTo>
                <a:lnTo>
                  <a:pt x="1784" y="2262"/>
                </a:lnTo>
                <a:lnTo>
                  <a:pt x="1780" y="2264"/>
                </a:lnTo>
                <a:lnTo>
                  <a:pt x="1784" y="2265"/>
                </a:lnTo>
                <a:lnTo>
                  <a:pt x="1789" y="2265"/>
                </a:lnTo>
                <a:lnTo>
                  <a:pt x="1791" y="2269"/>
                </a:lnTo>
                <a:lnTo>
                  <a:pt x="1795" y="2271"/>
                </a:lnTo>
                <a:lnTo>
                  <a:pt x="1795" y="2273"/>
                </a:lnTo>
                <a:lnTo>
                  <a:pt x="1799" y="2271"/>
                </a:lnTo>
                <a:lnTo>
                  <a:pt x="1801" y="2271"/>
                </a:lnTo>
                <a:lnTo>
                  <a:pt x="1807" y="2275"/>
                </a:lnTo>
                <a:lnTo>
                  <a:pt x="1805" y="2279"/>
                </a:lnTo>
                <a:lnTo>
                  <a:pt x="1803" y="2281"/>
                </a:lnTo>
                <a:lnTo>
                  <a:pt x="1807" y="2281"/>
                </a:lnTo>
                <a:lnTo>
                  <a:pt x="1809" y="2279"/>
                </a:lnTo>
                <a:lnTo>
                  <a:pt x="1812" y="2275"/>
                </a:lnTo>
                <a:lnTo>
                  <a:pt x="1814" y="2273"/>
                </a:lnTo>
                <a:lnTo>
                  <a:pt x="1816" y="2271"/>
                </a:lnTo>
                <a:lnTo>
                  <a:pt x="1818" y="2269"/>
                </a:lnTo>
                <a:lnTo>
                  <a:pt x="1822" y="2265"/>
                </a:lnTo>
                <a:lnTo>
                  <a:pt x="1824" y="2267"/>
                </a:lnTo>
                <a:lnTo>
                  <a:pt x="1828" y="2269"/>
                </a:lnTo>
                <a:lnTo>
                  <a:pt x="1826" y="2273"/>
                </a:lnTo>
                <a:lnTo>
                  <a:pt x="1824" y="2277"/>
                </a:lnTo>
                <a:lnTo>
                  <a:pt x="1824" y="2279"/>
                </a:lnTo>
                <a:lnTo>
                  <a:pt x="1824" y="2283"/>
                </a:lnTo>
                <a:lnTo>
                  <a:pt x="1822" y="2285"/>
                </a:lnTo>
                <a:lnTo>
                  <a:pt x="1818" y="2285"/>
                </a:lnTo>
                <a:lnTo>
                  <a:pt x="1816" y="2287"/>
                </a:lnTo>
                <a:lnTo>
                  <a:pt x="1816" y="2289"/>
                </a:lnTo>
                <a:lnTo>
                  <a:pt x="1820" y="2289"/>
                </a:lnTo>
                <a:lnTo>
                  <a:pt x="1822" y="2290"/>
                </a:lnTo>
                <a:lnTo>
                  <a:pt x="1824" y="2292"/>
                </a:lnTo>
                <a:lnTo>
                  <a:pt x="1826" y="2294"/>
                </a:lnTo>
                <a:lnTo>
                  <a:pt x="1830" y="2296"/>
                </a:lnTo>
                <a:lnTo>
                  <a:pt x="1830" y="2300"/>
                </a:lnTo>
                <a:lnTo>
                  <a:pt x="1830" y="2302"/>
                </a:lnTo>
                <a:lnTo>
                  <a:pt x="1830" y="2304"/>
                </a:lnTo>
                <a:lnTo>
                  <a:pt x="1828" y="2308"/>
                </a:lnTo>
                <a:lnTo>
                  <a:pt x="1828" y="2312"/>
                </a:lnTo>
                <a:lnTo>
                  <a:pt x="1824" y="2313"/>
                </a:lnTo>
                <a:lnTo>
                  <a:pt x="1820" y="2319"/>
                </a:lnTo>
                <a:lnTo>
                  <a:pt x="1822" y="2323"/>
                </a:lnTo>
                <a:lnTo>
                  <a:pt x="1824" y="2325"/>
                </a:lnTo>
                <a:lnTo>
                  <a:pt x="1826" y="2323"/>
                </a:lnTo>
                <a:lnTo>
                  <a:pt x="1828" y="2319"/>
                </a:lnTo>
                <a:lnTo>
                  <a:pt x="1830" y="2325"/>
                </a:lnTo>
                <a:lnTo>
                  <a:pt x="1830" y="2329"/>
                </a:lnTo>
                <a:lnTo>
                  <a:pt x="1828" y="2331"/>
                </a:lnTo>
                <a:lnTo>
                  <a:pt x="1828" y="2335"/>
                </a:lnTo>
                <a:lnTo>
                  <a:pt x="1824" y="2338"/>
                </a:lnTo>
                <a:lnTo>
                  <a:pt x="1822" y="2342"/>
                </a:lnTo>
                <a:lnTo>
                  <a:pt x="1822" y="2346"/>
                </a:lnTo>
                <a:lnTo>
                  <a:pt x="1818" y="2346"/>
                </a:lnTo>
                <a:lnTo>
                  <a:pt x="1814" y="2344"/>
                </a:lnTo>
                <a:lnTo>
                  <a:pt x="1812" y="2348"/>
                </a:lnTo>
                <a:lnTo>
                  <a:pt x="1809" y="2348"/>
                </a:lnTo>
                <a:lnTo>
                  <a:pt x="1807" y="2348"/>
                </a:lnTo>
                <a:lnTo>
                  <a:pt x="1803" y="2348"/>
                </a:lnTo>
                <a:lnTo>
                  <a:pt x="1799" y="2348"/>
                </a:lnTo>
                <a:lnTo>
                  <a:pt x="1797" y="2354"/>
                </a:lnTo>
                <a:lnTo>
                  <a:pt x="1797" y="2356"/>
                </a:lnTo>
                <a:lnTo>
                  <a:pt x="1793" y="2358"/>
                </a:lnTo>
                <a:lnTo>
                  <a:pt x="1789" y="2356"/>
                </a:lnTo>
                <a:lnTo>
                  <a:pt x="1786" y="2356"/>
                </a:lnTo>
                <a:lnTo>
                  <a:pt x="1784" y="2354"/>
                </a:lnTo>
                <a:lnTo>
                  <a:pt x="1780" y="2354"/>
                </a:lnTo>
                <a:lnTo>
                  <a:pt x="1772" y="2350"/>
                </a:lnTo>
                <a:lnTo>
                  <a:pt x="1770" y="2344"/>
                </a:lnTo>
                <a:lnTo>
                  <a:pt x="1768" y="2342"/>
                </a:lnTo>
                <a:lnTo>
                  <a:pt x="1766" y="2344"/>
                </a:lnTo>
                <a:lnTo>
                  <a:pt x="1764" y="2342"/>
                </a:lnTo>
                <a:lnTo>
                  <a:pt x="1761" y="2338"/>
                </a:lnTo>
                <a:lnTo>
                  <a:pt x="1757" y="2338"/>
                </a:lnTo>
                <a:lnTo>
                  <a:pt x="1753" y="2342"/>
                </a:lnTo>
                <a:lnTo>
                  <a:pt x="1749" y="2340"/>
                </a:lnTo>
                <a:lnTo>
                  <a:pt x="1745" y="2340"/>
                </a:lnTo>
                <a:lnTo>
                  <a:pt x="1743" y="2344"/>
                </a:lnTo>
                <a:lnTo>
                  <a:pt x="1741" y="2344"/>
                </a:lnTo>
                <a:lnTo>
                  <a:pt x="1738" y="2344"/>
                </a:lnTo>
                <a:lnTo>
                  <a:pt x="1734" y="2342"/>
                </a:lnTo>
                <a:lnTo>
                  <a:pt x="1730" y="2338"/>
                </a:lnTo>
                <a:lnTo>
                  <a:pt x="1726" y="2338"/>
                </a:lnTo>
                <a:lnTo>
                  <a:pt x="1722" y="2338"/>
                </a:lnTo>
                <a:lnTo>
                  <a:pt x="1720" y="2342"/>
                </a:lnTo>
                <a:lnTo>
                  <a:pt x="1722" y="2344"/>
                </a:lnTo>
                <a:lnTo>
                  <a:pt x="1726" y="2342"/>
                </a:lnTo>
                <a:lnTo>
                  <a:pt x="1728" y="2344"/>
                </a:lnTo>
                <a:lnTo>
                  <a:pt x="1730" y="2348"/>
                </a:lnTo>
                <a:lnTo>
                  <a:pt x="1734" y="2352"/>
                </a:lnTo>
                <a:lnTo>
                  <a:pt x="1736" y="2350"/>
                </a:lnTo>
                <a:lnTo>
                  <a:pt x="1739" y="2354"/>
                </a:lnTo>
                <a:lnTo>
                  <a:pt x="1741" y="2356"/>
                </a:lnTo>
                <a:lnTo>
                  <a:pt x="1745" y="2354"/>
                </a:lnTo>
                <a:lnTo>
                  <a:pt x="1749" y="2352"/>
                </a:lnTo>
                <a:lnTo>
                  <a:pt x="1751" y="2352"/>
                </a:lnTo>
                <a:lnTo>
                  <a:pt x="1757" y="2354"/>
                </a:lnTo>
                <a:lnTo>
                  <a:pt x="1761" y="2356"/>
                </a:lnTo>
                <a:lnTo>
                  <a:pt x="1764" y="2358"/>
                </a:lnTo>
                <a:lnTo>
                  <a:pt x="1766" y="2358"/>
                </a:lnTo>
                <a:lnTo>
                  <a:pt x="1772" y="2358"/>
                </a:lnTo>
                <a:lnTo>
                  <a:pt x="1776" y="2361"/>
                </a:lnTo>
                <a:lnTo>
                  <a:pt x="1782" y="2363"/>
                </a:lnTo>
                <a:lnTo>
                  <a:pt x="1786" y="2363"/>
                </a:lnTo>
                <a:lnTo>
                  <a:pt x="1786" y="2367"/>
                </a:lnTo>
                <a:lnTo>
                  <a:pt x="1789" y="2371"/>
                </a:lnTo>
                <a:lnTo>
                  <a:pt x="1791" y="2369"/>
                </a:lnTo>
                <a:lnTo>
                  <a:pt x="1795" y="2371"/>
                </a:lnTo>
                <a:lnTo>
                  <a:pt x="1797" y="2373"/>
                </a:lnTo>
                <a:lnTo>
                  <a:pt x="1801" y="2373"/>
                </a:lnTo>
                <a:lnTo>
                  <a:pt x="1805" y="2371"/>
                </a:lnTo>
                <a:lnTo>
                  <a:pt x="1811" y="2371"/>
                </a:lnTo>
                <a:lnTo>
                  <a:pt x="1814" y="2369"/>
                </a:lnTo>
                <a:lnTo>
                  <a:pt x="1816" y="2369"/>
                </a:lnTo>
                <a:lnTo>
                  <a:pt x="1820" y="2371"/>
                </a:lnTo>
                <a:lnTo>
                  <a:pt x="1820" y="2369"/>
                </a:lnTo>
                <a:lnTo>
                  <a:pt x="1820" y="2367"/>
                </a:lnTo>
                <a:lnTo>
                  <a:pt x="1822" y="2367"/>
                </a:lnTo>
                <a:lnTo>
                  <a:pt x="1824" y="2367"/>
                </a:lnTo>
                <a:lnTo>
                  <a:pt x="1826" y="2367"/>
                </a:lnTo>
                <a:lnTo>
                  <a:pt x="1828" y="2367"/>
                </a:lnTo>
                <a:lnTo>
                  <a:pt x="1832" y="2367"/>
                </a:lnTo>
                <a:lnTo>
                  <a:pt x="1836" y="2369"/>
                </a:lnTo>
                <a:lnTo>
                  <a:pt x="1836" y="2373"/>
                </a:lnTo>
                <a:lnTo>
                  <a:pt x="1836" y="2375"/>
                </a:lnTo>
                <a:lnTo>
                  <a:pt x="1836" y="2377"/>
                </a:lnTo>
                <a:lnTo>
                  <a:pt x="1832" y="2385"/>
                </a:lnTo>
                <a:lnTo>
                  <a:pt x="1822" y="2394"/>
                </a:lnTo>
                <a:lnTo>
                  <a:pt x="1816" y="2400"/>
                </a:lnTo>
                <a:lnTo>
                  <a:pt x="1812" y="2398"/>
                </a:lnTo>
                <a:lnTo>
                  <a:pt x="1811" y="2400"/>
                </a:lnTo>
                <a:lnTo>
                  <a:pt x="1812" y="2404"/>
                </a:lnTo>
                <a:lnTo>
                  <a:pt x="1809" y="2408"/>
                </a:lnTo>
                <a:lnTo>
                  <a:pt x="1803" y="2417"/>
                </a:lnTo>
                <a:lnTo>
                  <a:pt x="1803" y="2421"/>
                </a:lnTo>
                <a:lnTo>
                  <a:pt x="1801" y="2427"/>
                </a:lnTo>
                <a:lnTo>
                  <a:pt x="1799" y="2436"/>
                </a:lnTo>
                <a:lnTo>
                  <a:pt x="1795" y="2444"/>
                </a:lnTo>
                <a:lnTo>
                  <a:pt x="1797" y="2452"/>
                </a:lnTo>
                <a:lnTo>
                  <a:pt x="1797" y="2457"/>
                </a:lnTo>
                <a:lnTo>
                  <a:pt x="1801" y="2461"/>
                </a:lnTo>
                <a:lnTo>
                  <a:pt x="1803" y="2465"/>
                </a:lnTo>
                <a:lnTo>
                  <a:pt x="1797" y="2465"/>
                </a:lnTo>
                <a:lnTo>
                  <a:pt x="1795" y="2465"/>
                </a:lnTo>
                <a:lnTo>
                  <a:pt x="1793" y="2465"/>
                </a:lnTo>
                <a:lnTo>
                  <a:pt x="1791" y="2467"/>
                </a:lnTo>
                <a:lnTo>
                  <a:pt x="1786" y="2467"/>
                </a:lnTo>
                <a:lnTo>
                  <a:pt x="1780" y="2467"/>
                </a:lnTo>
                <a:lnTo>
                  <a:pt x="1776" y="2465"/>
                </a:lnTo>
                <a:lnTo>
                  <a:pt x="1774" y="2467"/>
                </a:lnTo>
                <a:lnTo>
                  <a:pt x="1770" y="2467"/>
                </a:lnTo>
                <a:lnTo>
                  <a:pt x="1770" y="2471"/>
                </a:lnTo>
                <a:lnTo>
                  <a:pt x="1772" y="2471"/>
                </a:lnTo>
                <a:lnTo>
                  <a:pt x="1778" y="2473"/>
                </a:lnTo>
                <a:lnTo>
                  <a:pt x="1780" y="2471"/>
                </a:lnTo>
                <a:lnTo>
                  <a:pt x="1784" y="2471"/>
                </a:lnTo>
                <a:lnTo>
                  <a:pt x="1789" y="2473"/>
                </a:lnTo>
                <a:lnTo>
                  <a:pt x="1791" y="2475"/>
                </a:lnTo>
                <a:lnTo>
                  <a:pt x="1793" y="2473"/>
                </a:lnTo>
                <a:lnTo>
                  <a:pt x="1795" y="2471"/>
                </a:lnTo>
                <a:lnTo>
                  <a:pt x="1799" y="2473"/>
                </a:lnTo>
                <a:lnTo>
                  <a:pt x="1803" y="2475"/>
                </a:lnTo>
                <a:lnTo>
                  <a:pt x="1803" y="2479"/>
                </a:lnTo>
                <a:lnTo>
                  <a:pt x="1801" y="2480"/>
                </a:lnTo>
                <a:lnTo>
                  <a:pt x="1799" y="2482"/>
                </a:lnTo>
                <a:lnTo>
                  <a:pt x="1801" y="2484"/>
                </a:lnTo>
                <a:lnTo>
                  <a:pt x="1805" y="2484"/>
                </a:lnTo>
                <a:lnTo>
                  <a:pt x="1805" y="2490"/>
                </a:lnTo>
                <a:lnTo>
                  <a:pt x="1801" y="2492"/>
                </a:lnTo>
                <a:lnTo>
                  <a:pt x="1797" y="2490"/>
                </a:lnTo>
                <a:lnTo>
                  <a:pt x="1793" y="2490"/>
                </a:lnTo>
                <a:lnTo>
                  <a:pt x="1793" y="2496"/>
                </a:lnTo>
                <a:lnTo>
                  <a:pt x="1791" y="2498"/>
                </a:lnTo>
                <a:lnTo>
                  <a:pt x="1791" y="2500"/>
                </a:lnTo>
                <a:lnTo>
                  <a:pt x="1791" y="2502"/>
                </a:lnTo>
                <a:lnTo>
                  <a:pt x="1789" y="2505"/>
                </a:lnTo>
                <a:lnTo>
                  <a:pt x="1786" y="2505"/>
                </a:lnTo>
                <a:lnTo>
                  <a:pt x="1782" y="2507"/>
                </a:lnTo>
                <a:lnTo>
                  <a:pt x="1784" y="2509"/>
                </a:lnTo>
                <a:lnTo>
                  <a:pt x="1786" y="2511"/>
                </a:lnTo>
                <a:lnTo>
                  <a:pt x="1784" y="2515"/>
                </a:lnTo>
                <a:lnTo>
                  <a:pt x="1786" y="2515"/>
                </a:lnTo>
                <a:lnTo>
                  <a:pt x="1787" y="2517"/>
                </a:lnTo>
                <a:lnTo>
                  <a:pt x="1784" y="2523"/>
                </a:lnTo>
                <a:lnTo>
                  <a:pt x="1782" y="2525"/>
                </a:lnTo>
                <a:lnTo>
                  <a:pt x="1780" y="2525"/>
                </a:lnTo>
                <a:lnTo>
                  <a:pt x="1776" y="2528"/>
                </a:lnTo>
                <a:lnTo>
                  <a:pt x="1772" y="2530"/>
                </a:lnTo>
                <a:lnTo>
                  <a:pt x="1770" y="2532"/>
                </a:lnTo>
                <a:lnTo>
                  <a:pt x="1766" y="2536"/>
                </a:lnTo>
                <a:lnTo>
                  <a:pt x="1764" y="2538"/>
                </a:lnTo>
                <a:lnTo>
                  <a:pt x="1763" y="2540"/>
                </a:lnTo>
                <a:lnTo>
                  <a:pt x="1761" y="2540"/>
                </a:lnTo>
                <a:lnTo>
                  <a:pt x="1759" y="2542"/>
                </a:lnTo>
                <a:lnTo>
                  <a:pt x="1763" y="2542"/>
                </a:lnTo>
                <a:lnTo>
                  <a:pt x="1764" y="2546"/>
                </a:lnTo>
                <a:lnTo>
                  <a:pt x="1766" y="2546"/>
                </a:lnTo>
                <a:lnTo>
                  <a:pt x="1764" y="2553"/>
                </a:lnTo>
                <a:lnTo>
                  <a:pt x="1763" y="2557"/>
                </a:lnTo>
                <a:lnTo>
                  <a:pt x="1761" y="2559"/>
                </a:lnTo>
                <a:lnTo>
                  <a:pt x="1759" y="2559"/>
                </a:lnTo>
                <a:lnTo>
                  <a:pt x="1757" y="2561"/>
                </a:lnTo>
                <a:lnTo>
                  <a:pt x="1755" y="2563"/>
                </a:lnTo>
                <a:lnTo>
                  <a:pt x="1753" y="2565"/>
                </a:lnTo>
                <a:lnTo>
                  <a:pt x="1755" y="2569"/>
                </a:lnTo>
                <a:lnTo>
                  <a:pt x="1753" y="2573"/>
                </a:lnTo>
                <a:lnTo>
                  <a:pt x="1747" y="2578"/>
                </a:lnTo>
                <a:lnTo>
                  <a:pt x="1745" y="2582"/>
                </a:lnTo>
                <a:lnTo>
                  <a:pt x="1741" y="2588"/>
                </a:lnTo>
                <a:lnTo>
                  <a:pt x="1739" y="2590"/>
                </a:lnTo>
                <a:lnTo>
                  <a:pt x="1738" y="2594"/>
                </a:lnTo>
                <a:lnTo>
                  <a:pt x="1738" y="2600"/>
                </a:lnTo>
                <a:lnTo>
                  <a:pt x="1738" y="2603"/>
                </a:lnTo>
                <a:lnTo>
                  <a:pt x="1736" y="2607"/>
                </a:lnTo>
                <a:lnTo>
                  <a:pt x="1736" y="2609"/>
                </a:lnTo>
                <a:lnTo>
                  <a:pt x="1734" y="2613"/>
                </a:lnTo>
                <a:lnTo>
                  <a:pt x="1734" y="2617"/>
                </a:lnTo>
                <a:lnTo>
                  <a:pt x="1732" y="2621"/>
                </a:lnTo>
                <a:lnTo>
                  <a:pt x="1734" y="2626"/>
                </a:lnTo>
                <a:lnTo>
                  <a:pt x="1732" y="2630"/>
                </a:lnTo>
                <a:lnTo>
                  <a:pt x="1730" y="2634"/>
                </a:lnTo>
                <a:lnTo>
                  <a:pt x="1728" y="2638"/>
                </a:lnTo>
                <a:lnTo>
                  <a:pt x="1726" y="2644"/>
                </a:lnTo>
                <a:lnTo>
                  <a:pt x="1726" y="2648"/>
                </a:lnTo>
                <a:lnTo>
                  <a:pt x="1726" y="2649"/>
                </a:lnTo>
                <a:lnTo>
                  <a:pt x="1728" y="2653"/>
                </a:lnTo>
                <a:lnTo>
                  <a:pt x="1728" y="2655"/>
                </a:lnTo>
                <a:lnTo>
                  <a:pt x="1728" y="2659"/>
                </a:lnTo>
                <a:lnTo>
                  <a:pt x="1728" y="2663"/>
                </a:lnTo>
                <a:lnTo>
                  <a:pt x="1728" y="2665"/>
                </a:lnTo>
                <a:lnTo>
                  <a:pt x="1726" y="2667"/>
                </a:lnTo>
                <a:lnTo>
                  <a:pt x="1722" y="2671"/>
                </a:lnTo>
                <a:lnTo>
                  <a:pt x="1718" y="2674"/>
                </a:lnTo>
                <a:lnTo>
                  <a:pt x="1722" y="2676"/>
                </a:lnTo>
                <a:lnTo>
                  <a:pt x="1724" y="2678"/>
                </a:lnTo>
                <a:lnTo>
                  <a:pt x="1726" y="2678"/>
                </a:lnTo>
                <a:lnTo>
                  <a:pt x="1726" y="2680"/>
                </a:lnTo>
                <a:lnTo>
                  <a:pt x="1730" y="2680"/>
                </a:lnTo>
                <a:lnTo>
                  <a:pt x="1730" y="2684"/>
                </a:lnTo>
                <a:lnTo>
                  <a:pt x="1732" y="2684"/>
                </a:lnTo>
                <a:lnTo>
                  <a:pt x="1734" y="2678"/>
                </a:lnTo>
                <a:lnTo>
                  <a:pt x="1736" y="2680"/>
                </a:lnTo>
                <a:lnTo>
                  <a:pt x="1739" y="2680"/>
                </a:lnTo>
                <a:lnTo>
                  <a:pt x="1741" y="2680"/>
                </a:lnTo>
                <a:lnTo>
                  <a:pt x="1745" y="2682"/>
                </a:lnTo>
                <a:lnTo>
                  <a:pt x="1747" y="2682"/>
                </a:lnTo>
                <a:lnTo>
                  <a:pt x="1751" y="2682"/>
                </a:lnTo>
                <a:lnTo>
                  <a:pt x="1753" y="2684"/>
                </a:lnTo>
                <a:lnTo>
                  <a:pt x="1755" y="2684"/>
                </a:lnTo>
                <a:lnTo>
                  <a:pt x="1759" y="2686"/>
                </a:lnTo>
                <a:lnTo>
                  <a:pt x="1763" y="2686"/>
                </a:lnTo>
                <a:lnTo>
                  <a:pt x="1763" y="2690"/>
                </a:lnTo>
                <a:lnTo>
                  <a:pt x="1759" y="2688"/>
                </a:lnTo>
                <a:lnTo>
                  <a:pt x="1757" y="2690"/>
                </a:lnTo>
                <a:lnTo>
                  <a:pt x="1755" y="2692"/>
                </a:lnTo>
                <a:lnTo>
                  <a:pt x="1755" y="2699"/>
                </a:lnTo>
                <a:lnTo>
                  <a:pt x="1759" y="2701"/>
                </a:lnTo>
                <a:lnTo>
                  <a:pt x="1757" y="2705"/>
                </a:lnTo>
                <a:lnTo>
                  <a:pt x="1761" y="2709"/>
                </a:lnTo>
                <a:lnTo>
                  <a:pt x="1759" y="2715"/>
                </a:lnTo>
                <a:lnTo>
                  <a:pt x="1757" y="2713"/>
                </a:lnTo>
                <a:lnTo>
                  <a:pt x="1755" y="2711"/>
                </a:lnTo>
                <a:lnTo>
                  <a:pt x="1753" y="2713"/>
                </a:lnTo>
                <a:lnTo>
                  <a:pt x="1749" y="2713"/>
                </a:lnTo>
                <a:lnTo>
                  <a:pt x="1747" y="2713"/>
                </a:lnTo>
                <a:lnTo>
                  <a:pt x="1745" y="2715"/>
                </a:lnTo>
                <a:lnTo>
                  <a:pt x="1743" y="2715"/>
                </a:lnTo>
                <a:lnTo>
                  <a:pt x="1741" y="2715"/>
                </a:lnTo>
                <a:lnTo>
                  <a:pt x="1743" y="2717"/>
                </a:lnTo>
                <a:lnTo>
                  <a:pt x="1743" y="2719"/>
                </a:lnTo>
                <a:lnTo>
                  <a:pt x="1745" y="2719"/>
                </a:lnTo>
                <a:lnTo>
                  <a:pt x="1747" y="2720"/>
                </a:lnTo>
                <a:lnTo>
                  <a:pt x="1749" y="2720"/>
                </a:lnTo>
                <a:lnTo>
                  <a:pt x="1753" y="2722"/>
                </a:lnTo>
                <a:lnTo>
                  <a:pt x="1755" y="2726"/>
                </a:lnTo>
                <a:lnTo>
                  <a:pt x="1759" y="2726"/>
                </a:lnTo>
                <a:lnTo>
                  <a:pt x="1763" y="2726"/>
                </a:lnTo>
                <a:lnTo>
                  <a:pt x="1766" y="2724"/>
                </a:lnTo>
                <a:lnTo>
                  <a:pt x="1766" y="2728"/>
                </a:lnTo>
                <a:lnTo>
                  <a:pt x="1764" y="2730"/>
                </a:lnTo>
                <a:lnTo>
                  <a:pt x="1763" y="2732"/>
                </a:lnTo>
                <a:lnTo>
                  <a:pt x="1761" y="2732"/>
                </a:lnTo>
                <a:lnTo>
                  <a:pt x="1759" y="2734"/>
                </a:lnTo>
                <a:lnTo>
                  <a:pt x="1757" y="2736"/>
                </a:lnTo>
                <a:lnTo>
                  <a:pt x="1763" y="2736"/>
                </a:lnTo>
                <a:lnTo>
                  <a:pt x="1766" y="2738"/>
                </a:lnTo>
                <a:lnTo>
                  <a:pt x="1766" y="2740"/>
                </a:lnTo>
                <a:lnTo>
                  <a:pt x="1766" y="2742"/>
                </a:lnTo>
                <a:lnTo>
                  <a:pt x="1763" y="2742"/>
                </a:lnTo>
                <a:lnTo>
                  <a:pt x="1759" y="2742"/>
                </a:lnTo>
                <a:lnTo>
                  <a:pt x="1755" y="2742"/>
                </a:lnTo>
                <a:lnTo>
                  <a:pt x="1753" y="2742"/>
                </a:lnTo>
                <a:lnTo>
                  <a:pt x="1753" y="2744"/>
                </a:lnTo>
                <a:lnTo>
                  <a:pt x="1751" y="2744"/>
                </a:lnTo>
                <a:lnTo>
                  <a:pt x="1747" y="2742"/>
                </a:lnTo>
                <a:lnTo>
                  <a:pt x="1745" y="2740"/>
                </a:lnTo>
                <a:lnTo>
                  <a:pt x="1743" y="2740"/>
                </a:lnTo>
                <a:lnTo>
                  <a:pt x="1739" y="2742"/>
                </a:lnTo>
                <a:lnTo>
                  <a:pt x="1739" y="2745"/>
                </a:lnTo>
                <a:lnTo>
                  <a:pt x="1741" y="2747"/>
                </a:lnTo>
                <a:lnTo>
                  <a:pt x="1743" y="2745"/>
                </a:lnTo>
                <a:lnTo>
                  <a:pt x="1749" y="2749"/>
                </a:lnTo>
                <a:lnTo>
                  <a:pt x="1743" y="2753"/>
                </a:lnTo>
                <a:lnTo>
                  <a:pt x="1741" y="2753"/>
                </a:lnTo>
                <a:lnTo>
                  <a:pt x="1738" y="2753"/>
                </a:lnTo>
                <a:lnTo>
                  <a:pt x="1736" y="2755"/>
                </a:lnTo>
                <a:lnTo>
                  <a:pt x="1734" y="2759"/>
                </a:lnTo>
                <a:lnTo>
                  <a:pt x="1736" y="2761"/>
                </a:lnTo>
                <a:lnTo>
                  <a:pt x="1736" y="2763"/>
                </a:lnTo>
                <a:lnTo>
                  <a:pt x="1738" y="2765"/>
                </a:lnTo>
                <a:lnTo>
                  <a:pt x="1736" y="2768"/>
                </a:lnTo>
                <a:lnTo>
                  <a:pt x="1734" y="2768"/>
                </a:lnTo>
                <a:lnTo>
                  <a:pt x="1732" y="2770"/>
                </a:lnTo>
                <a:lnTo>
                  <a:pt x="1730" y="2768"/>
                </a:lnTo>
                <a:lnTo>
                  <a:pt x="1728" y="2772"/>
                </a:lnTo>
                <a:lnTo>
                  <a:pt x="1726" y="2774"/>
                </a:lnTo>
                <a:lnTo>
                  <a:pt x="1726" y="2770"/>
                </a:lnTo>
                <a:lnTo>
                  <a:pt x="1722" y="2770"/>
                </a:lnTo>
                <a:lnTo>
                  <a:pt x="1718" y="2770"/>
                </a:lnTo>
                <a:lnTo>
                  <a:pt x="1716" y="2772"/>
                </a:lnTo>
                <a:lnTo>
                  <a:pt x="1715" y="2776"/>
                </a:lnTo>
                <a:lnTo>
                  <a:pt x="1716" y="2780"/>
                </a:lnTo>
                <a:lnTo>
                  <a:pt x="1718" y="2782"/>
                </a:lnTo>
                <a:lnTo>
                  <a:pt x="1722" y="2782"/>
                </a:lnTo>
                <a:lnTo>
                  <a:pt x="1728" y="2780"/>
                </a:lnTo>
                <a:lnTo>
                  <a:pt x="1730" y="2782"/>
                </a:lnTo>
                <a:lnTo>
                  <a:pt x="1730" y="2788"/>
                </a:lnTo>
                <a:lnTo>
                  <a:pt x="1726" y="2788"/>
                </a:lnTo>
                <a:lnTo>
                  <a:pt x="1724" y="2786"/>
                </a:lnTo>
                <a:lnTo>
                  <a:pt x="1720" y="2786"/>
                </a:lnTo>
                <a:lnTo>
                  <a:pt x="1718" y="2788"/>
                </a:lnTo>
                <a:lnTo>
                  <a:pt x="1716" y="2788"/>
                </a:lnTo>
                <a:lnTo>
                  <a:pt x="1715" y="2788"/>
                </a:lnTo>
                <a:lnTo>
                  <a:pt x="1713" y="2788"/>
                </a:lnTo>
                <a:lnTo>
                  <a:pt x="1711" y="2788"/>
                </a:lnTo>
                <a:lnTo>
                  <a:pt x="1707" y="2792"/>
                </a:lnTo>
                <a:lnTo>
                  <a:pt x="1703" y="2793"/>
                </a:lnTo>
                <a:lnTo>
                  <a:pt x="1699" y="2795"/>
                </a:lnTo>
                <a:lnTo>
                  <a:pt x="1697" y="2797"/>
                </a:lnTo>
                <a:lnTo>
                  <a:pt x="1695" y="2797"/>
                </a:lnTo>
                <a:lnTo>
                  <a:pt x="1697" y="2801"/>
                </a:lnTo>
                <a:lnTo>
                  <a:pt x="1695" y="2805"/>
                </a:lnTo>
                <a:lnTo>
                  <a:pt x="1693" y="2809"/>
                </a:lnTo>
                <a:lnTo>
                  <a:pt x="1693" y="2813"/>
                </a:lnTo>
                <a:lnTo>
                  <a:pt x="1693" y="2815"/>
                </a:lnTo>
                <a:lnTo>
                  <a:pt x="1690" y="2816"/>
                </a:lnTo>
                <a:lnTo>
                  <a:pt x="1691" y="2818"/>
                </a:lnTo>
                <a:lnTo>
                  <a:pt x="1693" y="2820"/>
                </a:lnTo>
                <a:lnTo>
                  <a:pt x="1693" y="2822"/>
                </a:lnTo>
                <a:lnTo>
                  <a:pt x="1697" y="2824"/>
                </a:lnTo>
                <a:lnTo>
                  <a:pt x="1699" y="2828"/>
                </a:lnTo>
                <a:lnTo>
                  <a:pt x="1697" y="2832"/>
                </a:lnTo>
                <a:lnTo>
                  <a:pt x="1693" y="2834"/>
                </a:lnTo>
                <a:lnTo>
                  <a:pt x="1693" y="2836"/>
                </a:lnTo>
                <a:lnTo>
                  <a:pt x="1693" y="2840"/>
                </a:lnTo>
                <a:lnTo>
                  <a:pt x="1691" y="2840"/>
                </a:lnTo>
                <a:lnTo>
                  <a:pt x="1686" y="2838"/>
                </a:lnTo>
                <a:lnTo>
                  <a:pt x="1684" y="2836"/>
                </a:lnTo>
                <a:lnTo>
                  <a:pt x="1682" y="2840"/>
                </a:lnTo>
                <a:lnTo>
                  <a:pt x="1680" y="2838"/>
                </a:lnTo>
                <a:lnTo>
                  <a:pt x="1678" y="2838"/>
                </a:lnTo>
                <a:lnTo>
                  <a:pt x="1676" y="2836"/>
                </a:lnTo>
                <a:lnTo>
                  <a:pt x="1674" y="2834"/>
                </a:lnTo>
                <a:lnTo>
                  <a:pt x="1670" y="2832"/>
                </a:lnTo>
                <a:lnTo>
                  <a:pt x="1670" y="2834"/>
                </a:lnTo>
                <a:lnTo>
                  <a:pt x="1668" y="2834"/>
                </a:lnTo>
                <a:lnTo>
                  <a:pt x="1667" y="2838"/>
                </a:lnTo>
                <a:lnTo>
                  <a:pt x="1667" y="2840"/>
                </a:lnTo>
                <a:lnTo>
                  <a:pt x="1663" y="2840"/>
                </a:lnTo>
                <a:lnTo>
                  <a:pt x="1661" y="2838"/>
                </a:lnTo>
                <a:lnTo>
                  <a:pt x="1659" y="2840"/>
                </a:lnTo>
                <a:lnTo>
                  <a:pt x="1655" y="2840"/>
                </a:lnTo>
                <a:lnTo>
                  <a:pt x="1649" y="2838"/>
                </a:lnTo>
                <a:lnTo>
                  <a:pt x="1649" y="2840"/>
                </a:lnTo>
                <a:lnTo>
                  <a:pt x="1651" y="2841"/>
                </a:lnTo>
                <a:lnTo>
                  <a:pt x="1651" y="2847"/>
                </a:lnTo>
                <a:lnTo>
                  <a:pt x="1651" y="2849"/>
                </a:lnTo>
                <a:lnTo>
                  <a:pt x="1651" y="2855"/>
                </a:lnTo>
                <a:lnTo>
                  <a:pt x="1651" y="2861"/>
                </a:lnTo>
                <a:lnTo>
                  <a:pt x="1647" y="2859"/>
                </a:lnTo>
                <a:lnTo>
                  <a:pt x="1645" y="2863"/>
                </a:lnTo>
                <a:lnTo>
                  <a:pt x="1645" y="2866"/>
                </a:lnTo>
                <a:lnTo>
                  <a:pt x="1649" y="2868"/>
                </a:lnTo>
                <a:lnTo>
                  <a:pt x="1647" y="2874"/>
                </a:lnTo>
                <a:lnTo>
                  <a:pt x="1643" y="2874"/>
                </a:lnTo>
                <a:lnTo>
                  <a:pt x="1642" y="2870"/>
                </a:lnTo>
                <a:lnTo>
                  <a:pt x="1640" y="2870"/>
                </a:lnTo>
                <a:lnTo>
                  <a:pt x="1638" y="2868"/>
                </a:lnTo>
                <a:lnTo>
                  <a:pt x="1638" y="2874"/>
                </a:lnTo>
                <a:lnTo>
                  <a:pt x="1638" y="2878"/>
                </a:lnTo>
                <a:lnTo>
                  <a:pt x="1636" y="2882"/>
                </a:lnTo>
                <a:lnTo>
                  <a:pt x="1632" y="2882"/>
                </a:lnTo>
                <a:lnTo>
                  <a:pt x="1630" y="2884"/>
                </a:lnTo>
                <a:lnTo>
                  <a:pt x="1626" y="2882"/>
                </a:lnTo>
                <a:lnTo>
                  <a:pt x="1626" y="2884"/>
                </a:lnTo>
                <a:lnTo>
                  <a:pt x="1628" y="2886"/>
                </a:lnTo>
                <a:lnTo>
                  <a:pt x="1630" y="2886"/>
                </a:lnTo>
                <a:lnTo>
                  <a:pt x="1634" y="2886"/>
                </a:lnTo>
                <a:lnTo>
                  <a:pt x="1638" y="2889"/>
                </a:lnTo>
                <a:lnTo>
                  <a:pt x="1638" y="2895"/>
                </a:lnTo>
                <a:lnTo>
                  <a:pt x="1638" y="2897"/>
                </a:lnTo>
                <a:lnTo>
                  <a:pt x="1638" y="2903"/>
                </a:lnTo>
                <a:lnTo>
                  <a:pt x="1636" y="2905"/>
                </a:lnTo>
                <a:lnTo>
                  <a:pt x="1632" y="2905"/>
                </a:lnTo>
                <a:lnTo>
                  <a:pt x="1628" y="2903"/>
                </a:lnTo>
                <a:lnTo>
                  <a:pt x="1626" y="2901"/>
                </a:lnTo>
                <a:lnTo>
                  <a:pt x="1624" y="2897"/>
                </a:lnTo>
                <a:lnTo>
                  <a:pt x="1622" y="2895"/>
                </a:lnTo>
                <a:lnTo>
                  <a:pt x="1620" y="2895"/>
                </a:lnTo>
                <a:lnTo>
                  <a:pt x="1619" y="2893"/>
                </a:lnTo>
                <a:lnTo>
                  <a:pt x="1615" y="2893"/>
                </a:lnTo>
                <a:lnTo>
                  <a:pt x="1615" y="2889"/>
                </a:lnTo>
                <a:lnTo>
                  <a:pt x="1611" y="2889"/>
                </a:lnTo>
                <a:lnTo>
                  <a:pt x="1609" y="2893"/>
                </a:lnTo>
                <a:lnTo>
                  <a:pt x="1605" y="2893"/>
                </a:lnTo>
                <a:lnTo>
                  <a:pt x="1601" y="2895"/>
                </a:lnTo>
                <a:lnTo>
                  <a:pt x="1599" y="2897"/>
                </a:lnTo>
                <a:lnTo>
                  <a:pt x="1603" y="2903"/>
                </a:lnTo>
                <a:lnTo>
                  <a:pt x="1603" y="2905"/>
                </a:lnTo>
                <a:lnTo>
                  <a:pt x="1601" y="2909"/>
                </a:lnTo>
                <a:lnTo>
                  <a:pt x="1597" y="2907"/>
                </a:lnTo>
                <a:lnTo>
                  <a:pt x="1595" y="2905"/>
                </a:lnTo>
                <a:lnTo>
                  <a:pt x="1592" y="2903"/>
                </a:lnTo>
                <a:lnTo>
                  <a:pt x="1590" y="2903"/>
                </a:lnTo>
                <a:lnTo>
                  <a:pt x="1588" y="2905"/>
                </a:lnTo>
                <a:lnTo>
                  <a:pt x="1586" y="2907"/>
                </a:lnTo>
                <a:lnTo>
                  <a:pt x="1586" y="2909"/>
                </a:lnTo>
                <a:lnTo>
                  <a:pt x="1584" y="2909"/>
                </a:lnTo>
                <a:lnTo>
                  <a:pt x="1580" y="2911"/>
                </a:lnTo>
                <a:lnTo>
                  <a:pt x="1580" y="2914"/>
                </a:lnTo>
                <a:lnTo>
                  <a:pt x="1580" y="2916"/>
                </a:lnTo>
                <a:lnTo>
                  <a:pt x="1576" y="2916"/>
                </a:lnTo>
                <a:lnTo>
                  <a:pt x="1576" y="2920"/>
                </a:lnTo>
                <a:lnTo>
                  <a:pt x="1574" y="2918"/>
                </a:lnTo>
                <a:lnTo>
                  <a:pt x="1570" y="2922"/>
                </a:lnTo>
                <a:lnTo>
                  <a:pt x="1570" y="2926"/>
                </a:lnTo>
                <a:lnTo>
                  <a:pt x="1570" y="2934"/>
                </a:lnTo>
                <a:lnTo>
                  <a:pt x="1567" y="2936"/>
                </a:lnTo>
                <a:lnTo>
                  <a:pt x="1563" y="2936"/>
                </a:lnTo>
                <a:lnTo>
                  <a:pt x="1561" y="2937"/>
                </a:lnTo>
                <a:lnTo>
                  <a:pt x="1559" y="2937"/>
                </a:lnTo>
                <a:lnTo>
                  <a:pt x="1559" y="2939"/>
                </a:lnTo>
                <a:lnTo>
                  <a:pt x="1557" y="2945"/>
                </a:lnTo>
                <a:lnTo>
                  <a:pt x="1557" y="2951"/>
                </a:lnTo>
                <a:lnTo>
                  <a:pt x="1555" y="2951"/>
                </a:lnTo>
                <a:lnTo>
                  <a:pt x="1551" y="2951"/>
                </a:lnTo>
                <a:lnTo>
                  <a:pt x="1549" y="2947"/>
                </a:lnTo>
                <a:lnTo>
                  <a:pt x="1547" y="2945"/>
                </a:lnTo>
                <a:lnTo>
                  <a:pt x="1544" y="2945"/>
                </a:lnTo>
                <a:lnTo>
                  <a:pt x="1542" y="2949"/>
                </a:lnTo>
                <a:lnTo>
                  <a:pt x="1542" y="2951"/>
                </a:lnTo>
                <a:lnTo>
                  <a:pt x="1542" y="2953"/>
                </a:lnTo>
                <a:lnTo>
                  <a:pt x="1540" y="2955"/>
                </a:lnTo>
                <a:lnTo>
                  <a:pt x="1542" y="2960"/>
                </a:lnTo>
                <a:lnTo>
                  <a:pt x="1542" y="2964"/>
                </a:lnTo>
                <a:lnTo>
                  <a:pt x="1538" y="2966"/>
                </a:lnTo>
                <a:lnTo>
                  <a:pt x="1538" y="2968"/>
                </a:lnTo>
                <a:lnTo>
                  <a:pt x="1538" y="2970"/>
                </a:lnTo>
                <a:lnTo>
                  <a:pt x="1540" y="2972"/>
                </a:lnTo>
                <a:lnTo>
                  <a:pt x="1544" y="2972"/>
                </a:lnTo>
                <a:lnTo>
                  <a:pt x="1549" y="2974"/>
                </a:lnTo>
                <a:lnTo>
                  <a:pt x="1549" y="2976"/>
                </a:lnTo>
                <a:lnTo>
                  <a:pt x="1553" y="2978"/>
                </a:lnTo>
                <a:lnTo>
                  <a:pt x="1553" y="2982"/>
                </a:lnTo>
                <a:lnTo>
                  <a:pt x="1555" y="2982"/>
                </a:lnTo>
                <a:lnTo>
                  <a:pt x="1555" y="2985"/>
                </a:lnTo>
                <a:lnTo>
                  <a:pt x="1557" y="2987"/>
                </a:lnTo>
                <a:lnTo>
                  <a:pt x="1559" y="2987"/>
                </a:lnTo>
                <a:lnTo>
                  <a:pt x="1561" y="2989"/>
                </a:lnTo>
                <a:lnTo>
                  <a:pt x="1565" y="2989"/>
                </a:lnTo>
                <a:lnTo>
                  <a:pt x="1567" y="2989"/>
                </a:lnTo>
                <a:lnTo>
                  <a:pt x="1567" y="2995"/>
                </a:lnTo>
                <a:lnTo>
                  <a:pt x="1569" y="3001"/>
                </a:lnTo>
                <a:lnTo>
                  <a:pt x="1570" y="3001"/>
                </a:lnTo>
                <a:lnTo>
                  <a:pt x="1572" y="3003"/>
                </a:lnTo>
                <a:lnTo>
                  <a:pt x="1578" y="3007"/>
                </a:lnTo>
                <a:lnTo>
                  <a:pt x="1582" y="3008"/>
                </a:lnTo>
                <a:lnTo>
                  <a:pt x="1586" y="3010"/>
                </a:lnTo>
                <a:lnTo>
                  <a:pt x="1590" y="3010"/>
                </a:lnTo>
                <a:lnTo>
                  <a:pt x="1592" y="3012"/>
                </a:lnTo>
                <a:lnTo>
                  <a:pt x="1592" y="3014"/>
                </a:lnTo>
                <a:lnTo>
                  <a:pt x="1592" y="3016"/>
                </a:lnTo>
                <a:lnTo>
                  <a:pt x="1594" y="3022"/>
                </a:lnTo>
                <a:lnTo>
                  <a:pt x="1594" y="3026"/>
                </a:lnTo>
                <a:lnTo>
                  <a:pt x="1594" y="3028"/>
                </a:lnTo>
                <a:lnTo>
                  <a:pt x="1594" y="3031"/>
                </a:lnTo>
                <a:lnTo>
                  <a:pt x="1594" y="3033"/>
                </a:lnTo>
                <a:lnTo>
                  <a:pt x="1594" y="3037"/>
                </a:lnTo>
                <a:lnTo>
                  <a:pt x="1594" y="3039"/>
                </a:lnTo>
                <a:lnTo>
                  <a:pt x="1592" y="3043"/>
                </a:lnTo>
                <a:lnTo>
                  <a:pt x="1592" y="3045"/>
                </a:lnTo>
                <a:lnTo>
                  <a:pt x="1590" y="3049"/>
                </a:lnTo>
                <a:lnTo>
                  <a:pt x="1588" y="3049"/>
                </a:lnTo>
                <a:lnTo>
                  <a:pt x="1584" y="3049"/>
                </a:lnTo>
                <a:lnTo>
                  <a:pt x="1586" y="3051"/>
                </a:lnTo>
                <a:lnTo>
                  <a:pt x="1586" y="3053"/>
                </a:lnTo>
                <a:lnTo>
                  <a:pt x="1584" y="3056"/>
                </a:lnTo>
                <a:lnTo>
                  <a:pt x="1584" y="3058"/>
                </a:lnTo>
                <a:lnTo>
                  <a:pt x="1582" y="3060"/>
                </a:lnTo>
                <a:lnTo>
                  <a:pt x="1582" y="3062"/>
                </a:lnTo>
                <a:lnTo>
                  <a:pt x="1580" y="3062"/>
                </a:lnTo>
                <a:lnTo>
                  <a:pt x="1578" y="3064"/>
                </a:lnTo>
                <a:lnTo>
                  <a:pt x="1576" y="3064"/>
                </a:lnTo>
                <a:lnTo>
                  <a:pt x="1574" y="3064"/>
                </a:lnTo>
                <a:lnTo>
                  <a:pt x="1572" y="3064"/>
                </a:lnTo>
                <a:lnTo>
                  <a:pt x="1570" y="3064"/>
                </a:lnTo>
                <a:lnTo>
                  <a:pt x="1567" y="3066"/>
                </a:lnTo>
                <a:lnTo>
                  <a:pt x="1565" y="3066"/>
                </a:lnTo>
                <a:lnTo>
                  <a:pt x="1563" y="3066"/>
                </a:lnTo>
                <a:lnTo>
                  <a:pt x="1563" y="3064"/>
                </a:lnTo>
                <a:lnTo>
                  <a:pt x="1561" y="3064"/>
                </a:lnTo>
                <a:lnTo>
                  <a:pt x="1559" y="3064"/>
                </a:lnTo>
                <a:lnTo>
                  <a:pt x="1555" y="3064"/>
                </a:lnTo>
                <a:lnTo>
                  <a:pt x="1553" y="3062"/>
                </a:lnTo>
                <a:lnTo>
                  <a:pt x="1549" y="3058"/>
                </a:lnTo>
                <a:lnTo>
                  <a:pt x="1547" y="3055"/>
                </a:lnTo>
                <a:lnTo>
                  <a:pt x="1547" y="3053"/>
                </a:lnTo>
                <a:lnTo>
                  <a:pt x="1547" y="3051"/>
                </a:lnTo>
                <a:lnTo>
                  <a:pt x="1547" y="3049"/>
                </a:lnTo>
                <a:lnTo>
                  <a:pt x="1547" y="3047"/>
                </a:lnTo>
                <a:lnTo>
                  <a:pt x="1547" y="3045"/>
                </a:lnTo>
                <a:lnTo>
                  <a:pt x="1549" y="3043"/>
                </a:lnTo>
                <a:lnTo>
                  <a:pt x="1549" y="3041"/>
                </a:lnTo>
                <a:lnTo>
                  <a:pt x="1547" y="3037"/>
                </a:lnTo>
                <a:lnTo>
                  <a:pt x="1549" y="3033"/>
                </a:lnTo>
                <a:lnTo>
                  <a:pt x="1553" y="3035"/>
                </a:lnTo>
                <a:lnTo>
                  <a:pt x="1557" y="3033"/>
                </a:lnTo>
                <a:lnTo>
                  <a:pt x="1555" y="3030"/>
                </a:lnTo>
                <a:lnTo>
                  <a:pt x="1557" y="3028"/>
                </a:lnTo>
                <a:lnTo>
                  <a:pt x="1557" y="3024"/>
                </a:lnTo>
                <a:lnTo>
                  <a:pt x="1553" y="3026"/>
                </a:lnTo>
                <a:lnTo>
                  <a:pt x="1553" y="3028"/>
                </a:lnTo>
                <a:lnTo>
                  <a:pt x="1551" y="3024"/>
                </a:lnTo>
                <a:lnTo>
                  <a:pt x="1551" y="3018"/>
                </a:lnTo>
                <a:lnTo>
                  <a:pt x="1553" y="3016"/>
                </a:lnTo>
                <a:lnTo>
                  <a:pt x="1553" y="3014"/>
                </a:lnTo>
                <a:lnTo>
                  <a:pt x="1551" y="3012"/>
                </a:lnTo>
                <a:lnTo>
                  <a:pt x="1549" y="3012"/>
                </a:lnTo>
                <a:lnTo>
                  <a:pt x="1547" y="3008"/>
                </a:lnTo>
                <a:lnTo>
                  <a:pt x="1549" y="3007"/>
                </a:lnTo>
                <a:lnTo>
                  <a:pt x="1549" y="3005"/>
                </a:lnTo>
                <a:lnTo>
                  <a:pt x="1546" y="3007"/>
                </a:lnTo>
                <a:lnTo>
                  <a:pt x="1544" y="3010"/>
                </a:lnTo>
                <a:lnTo>
                  <a:pt x="1542" y="3012"/>
                </a:lnTo>
                <a:lnTo>
                  <a:pt x="1538" y="3010"/>
                </a:lnTo>
                <a:lnTo>
                  <a:pt x="1534" y="3008"/>
                </a:lnTo>
                <a:lnTo>
                  <a:pt x="1530" y="3005"/>
                </a:lnTo>
                <a:lnTo>
                  <a:pt x="1528" y="3005"/>
                </a:lnTo>
                <a:lnTo>
                  <a:pt x="1524" y="3003"/>
                </a:lnTo>
                <a:lnTo>
                  <a:pt x="1519" y="3003"/>
                </a:lnTo>
                <a:lnTo>
                  <a:pt x="1517" y="3003"/>
                </a:lnTo>
                <a:lnTo>
                  <a:pt x="1513" y="3003"/>
                </a:lnTo>
                <a:lnTo>
                  <a:pt x="1511" y="3003"/>
                </a:lnTo>
                <a:lnTo>
                  <a:pt x="1509" y="3001"/>
                </a:lnTo>
                <a:lnTo>
                  <a:pt x="1507" y="3001"/>
                </a:lnTo>
                <a:lnTo>
                  <a:pt x="1507" y="3003"/>
                </a:lnTo>
                <a:lnTo>
                  <a:pt x="1503" y="3003"/>
                </a:lnTo>
                <a:lnTo>
                  <a:pt x="1501" y="3005"/>
                </a:lnTo>
                <a:lnTo>
                  <a:pt x="1498" y="3003"/>
                </a:lnTo>
                <a:lnTo>
                  <a:pt x="1494" y="3003"/>
                </a:lnTo>
                <a:lnTo>
                  <a:pt x="1492" y="3005"/>
                </a:lnTo>
                <a:lnTo>
                  <a:pt x="1488" y="3008"/>
                </a:lnTo>
                <a:lnTo>
                  <a:pt x="1486" y="3010"/>
                </a:lnTo>
                <a:lnTo>
                  <a:pt x="1482" y="3012"/>
                </a:lnTo>
                <a:lnTo>
                  <a:pt x="1480" y="3010"/>
                </a:lnTo>
                <a:lnTo>
                  <a:pt x="1478" y="3012"/>
                </a:lnTo>
                <a:lnTo>
                  <a:pt x="1476" y="3012"/>
                </a:lnTo>
                <a:lnTo>
                  <a:pt x="1473" y="3012"/>
                </a:lnTo>
                <a:lnTo>
                  <a:pt x="1471" y="3012"/>
                </a:lnTo>
                <a:lnTo>
                  <a:pt x="1471" y="3008"/>
                </a:lnTo>
                <a:lnTo>
                  <a:pt x="1467" y="3003"/>
                </a:lnTo>
                <a:lnTo>
                  <a:pt x="1467" y="2999"/>
                </a:lnTo>
                <a:lnTo>
                  <a:pt x="1469" y="2995"/>
                </a:lnTo>
                <a:lnTo>
                  <a:pt x="1467" y="2993"/>
                </a:lnTo>
                <a:lnTo>
                  <a:pt x="1463" y="2993"/>
                </a:lnTo>
                <a:lnTo>
                  <a:pt x="1459" y="2993"/>
                </a:lnTo>
                <a:lnTo>
                  <a:pt x="1457" y="2989"/>
                </a:lnTo>
                <a:lnTo>
                  <a:pt x="1459" y="2989"/>
                </a:lnTo>
                <a:lnTo>
                  <a:pt x="1461" y="2989"/>
                </a:lnTo>
                <a:lnTo>
                  <a:pt x="1463" y="2985"/>
                </a:lnTo>
                <a:lnTo>
                  <a:pt x="1461" y="2983"/>
                </a:lnTo>
                <a:lnTo>
                  <a:pt x="1455" y="2982"/>
                </a:lnTo>
                <a:lnTo>
                  <a:pt x="1451" y="2983"/>
                </a:lnTo>
                <a:lnTo>
                  <a:pt x="1450" y="2989"/>
                </a:lnTo>
                <a:lnTo>
                  <a:pt x="1448" y="2993"/>
                </a:lnTo>
                <a:lnTo>
                  <a:pt x="1446" y="2987"/>
                </a:lnTo>
                <a:lnTo>
                  <a:pt x="1448" y="2982"/>
                </a:lnTo>
                <a:lnTo>
                  <a:pt x="1444" y="2980"/>
                </a:lnTo>
                <a:lnTo>
                  <a:pt x="1446" y="2976"/>
                </a:lnTo>
                <a:lnTo>
                  <a:pt x="1444" y="2978"/>
                </a:lnTo>
                <a:lnTo>
                  <a:pt x="1442" y="2978"/>
                </a:lnTo>
                <a:lnTo>
                  <a:pt x="1442" y="2980"/>
                </a:lnTo>
                <a:lnTo>
                  <a:pt x="1442" y="2982"/>
                </a:lnTo>
                <a:lnTo>
                  <a:pt x="1438" y="2991"/>
                </a:lnTo>
                <a:lnTo>
                  <a:pt x="1438" y="2993"/>
                </a:lnTo>
                <a:lnTo>
                  <a:pt x="1440" y="2999"/>
                </a:lnTo>
                <a:lnTo>
                  <a:pt x="1442" y="2999"/>
                </a:lnTo>
                <a:lnTo>
                  <a:pt x="1444" y="3001"/>
                </a:lnTo>
                <a:lnTo>
                  <a:pt x="1442" y="3007"/>
                </a:lnTo>
                <a:lnTo>
                  <a:pt x="1444" y="3007"/>
                </a:lnTo>
                <a:lnTo>
                  <a:pt x="1444" y="3008"/>
                </a:lnTo>
                <a:lnTo>
                  <a:pt x="1448" y="3010"/>
                </a:lnTo>
                <a:lnTo>
                  <a:pt x="1450" y="3014"/>
                </a:lnTo>
                <a:lnTo>
                  <a:pt x="1450" y="3016"/>
                </a:lnTo>
                <a:lnTo>
                  <a:pt x="1450" y="3020"/>
                </a:lnTo>
                <a:lnTo>
                  <a:pt x="1448" y="3024"/>
                </a:lnTo>
                <a:lnTo>
                  <a:pt x="1448" y="3026"/>
                </a:lnTo>
                <a:lnTo>
                  <a:pt x="1448" y="3030"/>
                </a:lnTo>
                <a:lnTo>
                  <a:pt x="1448" y="3033"/>
                </a:lnTo>
                <a:lnTo>
                  <a:pt x="1448" y="3035"/>
                </a:lnTo>
                <a:lnTo>
                  <a:pt x="1450" y="3039"/>
                </a:lnTo>
                <a:lnTo>
                  <a:pt x="1446" y="3041"/>
                </a:lnTo>
                <a:lnTo>
                  <a:pt x="1446" y="3043"/>
                </a:lnTo>
                <a:lnTo>
                  <a:pt x="1442" y="3043"/>
                </a:lnTo>
                <a:lnTo>
                  <a:pt x="1444" y="3045"/>
                </a:lnTo>
                <a:lnTo>
                  <a:pt x="1444" y="3047"/>
                </a:lnTo>
                <a:lnTo>
                  <a:pt x="1446" y="3047"/>
                </a:lnTo>
                <a:lnTo>
                  <a:pt x="1446" y="3051"/>
                </a:lnTo>
                <a:lnTo>
                  <a:pt x="1450" y="3053"/>
                </a:lnTo>
                <a:lnTo>
                  <a:pt x="1450" y="3056"/>
                </a:lnTo>
                <a:lnTo>
                  <a:pt x="1451" y="3060"/>
                </a:lnTo>
                <a:lnTo>
                  <a:pt x="1450" y="3064"/>
                </a:lnTo>
                <a:lnTo>
                  <a:pt x="1453" y="3070"/>
                </a:lnTo>
                <a:lnTo>
                  <a:pt x="1453" y="3074"/>
                </a:lnTo>
                <a:lnTo>
                  <a:pt x="1455" y="3074"/>
                </a:lnTo>
                <a:lnTo>
                  <a:pt x="1457" y="3079"/>
                </a:lnTo>
                <a:lnTo>
                  <a:pt x="1461" y="3081"/>
                </a:lnTo>
                <a:lnTo>
                  <a:pt x="1465" y="3083"/>
                </a:lnTo>
                <a:lnTo>
                  <a:pt x="1469" y="3085"/>
                </a:lnTo>
                <a:lnTo>
                  <a:pt x="1469" y="3089"/>
                </a:lnTo>
                <a:lnTo>
                  <a:pt x="1474" y="3091"/>
                </a:lnTo>
                <a:lnTo>
                  <a:pt x="1476" y="3093"/>
                </a:lnTo>
                <a:lnTo>
                  <a:pt x="1480" y="3095"/>
                </a:lnTo>
                <a:lnTo>
                  <a:pt x="1480" y="3097"/>
                </a:lnTo>
                <a:lnTo>
                  <a:pt x="1484" y="3099"/>
                </a:lnTo>
                <a:lnTo>
                  <a:pt x="1486" y="3099"/>
                </a:lnTo>
                <a:lnTo>
                  <a:pt x="1486" y="3101"/>
                </a:lnTo>
                <a:lnTo>
                  <a:pt x="1488" y="3103"/>
                </a:lnTo>
                <a:lnTo>
                  <a:pt x="1492" y="3103"/>
                </a:lnTo>
                <a:lnTo>
                  <a:pt x="1490" y="3103"/>
                </a:lnTo>
                <a:lnTo>
                  <a:pt x="1488" y="3104"/>
                </a:lnTo>
                <a:lnTo>
                  <a:pt x="1486" y="3106"/>
                </a:lnTo>
                <a:lnTo>
                  <a:pt x="1484" y="3110"/>
                </a:lnTo>
                <a:lnTo>
                  <a:pt x="1484" y="3112"/>
                </a:lnTo>
                <a:lnTo>
                  <a:pt x="1480" y="3114"/>
                </a:lnTo>
                <a:lnTo>
                  <a:pt x="1476" y="3114"/>
                </a:lnTo>
                <a:lnTo>
                  <a:pt x="1474" y="3112"/>
                </a:lnTo>
                <a:lnTo>
                  <a:pt x="1474" y="3108"/>
                </a:lnTo>
                <a:lnTo>
                  <a:pt x="1473" y="3106"/>
                </a:lnTo>
                <a:lnTo>
                  <a:pt x="1471" y="3106"/>
                </a:lnTo>
                <a:lnTo>
                  <a:pt x="1469" y="3104"/>
                </a:lnTo>
                <a:lnTo>
                  <a:pt x="1465" y="3103"/>
                </a:lnTo>
                <a:lnTo>
                  <a:pt x="1461" y="3101"/>
                </a:lnTo>
                <a:lnTo>
                  <a:pt x="1459" y="3097"/>
                </a:lnTo>
                <a:lnTo>
                  <a:pt x="1455" y="3097"/>
                </a:lnTo>
                <a:lnTo>
                  <a:pt x="1453" y="3099"/>
                </a:lnTo>
                <a:lnTo>
                  <a:pt x="1450" y="3099"/>
                </a:lnTo>
                <a:lnTo>
                  <a:pt x="1451" y="3104"/>
                </a:lnTo>
                <a:lnTo>
                  <a:pt x="1451" y="3108"/>
                </a:lnTo>
                <a:lnTo>
                  <a:pt x="1451" y="3110"/>
                </a:lnTo>
                <a:lnTo>
                  <a:pt x="1448" y="3112"/>
                </a:lnTo>
                <a:lnTo>
                  <a:pt x="1446" y="3112"/>
                </a:lnTo>
                <a:lnTo>
                  <a:pt x="1448" y="3114"/>
                </a:lnTo>
                <a:lnTo>
                  <a:pt x="1450" y="3114"/>
                </a:lnTo>
                <a:lnTo>
                  <a:pt x="1451" y="3116"/>
                </a:lnTo>
                <a:lnTo>
                  <a:pt x="1455" y="3120"/>
                </a:lnTo>
                <a:lnTo>
                  <a:pt x="1459" y="3122"/>
                </a:lnTo>
                <a:lnTo>
                  <a:pt x="1461" y="3122"/>
                </a:lnTo>
                <a:lnTo>
                  <a:pt x="1465" y="3126"/>
                </a:lnTo>
                <a:lnTo>
                  <a:pt x="1467" y="3131"/>
                </a:lnTo>
                <a:lnTo>
                  <a:pt x="1467" y="3133"/>
                </a:lnTo>
                <a:lnTo>
                  <a:pt x="1467" y="3135"/>
                </a:lnTo>
                <a:lnTo>
                  <a:pt x="1471" y="3139"/>
                </a:lnTo>
                <a:lnTo>
                  <a:pt x="1471" y="3143"/>
                </a:lnTo>
                <a:lnTo>
                  <a:pt x="1469" y="3145"/>
                </a:lnTo>
                <a:lnTo>
                  <a:pt x="1465" y="3143"/>
                </a:lnTo>
                <a:lnTo>
                  <a:pt x="1463" y="3139"/>
                </a:lnTo>
                <a:lnTo>
                  <a:pt x="1461" y="3139"/>
                </a:lnTo>
                <a:lnTo>
                  <a:pt x="1457" y="3137"/>
                </a:lnTo>
                <a:lnTo>
                  <a:pt x="1455" y="3139"/>
                </a:lnTo>
                <a:lnTo>
                  <a:pt x="1451" y="3137"/>
                </a:lnTo>
                <a:lnTo>
                  <a:pt x="1450" y="3139"/>
                </a:lnTo>
                <a:lnTo>
                  <a:pt x="1450" y="3143"/>
                </a:lnTo>
                <a:lnTo>
                  <a:pt x="1451" y="3145"/>
                </a:lnTo>
                <a:lnTo>
                  <a:pt x="1455" y="3147"/>
                </a:lnTo>
                <a:lnTo>
                  <a:pt x="1457" y="3151"/>
                </a:lnTo>
                <a:lnTo>
                  <a:pt x="1461" y="3152"/>
                </a:lnTo>
                <a:lnTo>
                  <a:pt x="1463" y="3154"/>
                </a:lnTo>
                <a:lnTo>
                  <a:pt x="1465" y="3156"/>
                </a:lnTo>
                <a:lnTo>
                  <a:pt x="1465" y="3158"/>
                </a:lnTo>
                <a:lnTo>
                  <a:pt x="1465" y="3160"/>
                </a:lnTo>
                <a:lnTo>
                  <a:pt x="1469" y="3162"/>
                </a:lnTo>
                <a:lnTo>
                  <a:pt x="1473" y="3166"/>
                </a:lnTo>
                <a:lnTo>
                  <a:pt x="1473" y="3168"/>
                </a:lnTo>
                <a:lnTo>
                  <a:pt x="1473" y="3170"/>
                </a:lnTo>
                <a:lnTo>
                  <a:pt x="1469" y="3172"/>
                </a:lnTo>
                <a:lnTo>
                  <a:pt x="1467" y="3172"/>
                </a:lnTo>
                <a:lnTo>
                  <a:pt x="1465" y="3174"/>
                </a:lnTo>
                <a:lnTo>
                  <a:pt x="1463" y="3174"/>
                </a:lnTo>
                <a:lnTo>
                  <a:pt x="1461" y="3175"/>
                </a:lnTo>
                <a:lnTo>
                  <a:pt x="1459" y="3177"/>
                </a:lnTo>
                <a:lnTo>
                  <a:pt x="1457" y="3181"/>
                </a:lnTo>
                <a:lnTo>
                  <a:pt x="1457" y="3183"/>
                </a:lnTo>
                <a:lnTo>
                  <a:pt x="1457" y="3187"/>
                </a:lnTo>
                <a:lnTo>
                  <a:pt x="1455" y="3189"/>
                </a:lnTo>
                <a:lnTo>
                  <a:pt x="1455" y="3191"/>
                </a:lnTo>
                <a:lnTo>
                  <a:pt x="1457" y="3193"/>
                </a:lnTo>
                <a:lnTo>
                  <a:pt x="1457" y="3197"/>
                </a:lnTo>
                <a:lnTo>
                  <a:pt x="1455" y="3200"/>
                </a:lnTo>
                <a:lnTo>
                  <a:pt x="1457" y="3202"/>
                </a:lnTo>
                <a:lnTo>
                  <a:pt x="1459" y="3202"/>
                </a:lnTo>
                <a:lnTo>
                  <a:pt x="1459" y="3206"/>
                </a:lnTo>
                <a:lnTo>
                  <a:pt x="1457" y="3208"/>
                </a:lnTo>
                <a:lnTo>
                  <a:pt x="1455" y="3206"/>
                </a:lnTo>
                <a:lnTo>
                  <a:pt x="1453" y="3206"/>
                </a:lnTo>
                <a:lnTo>
                  <a:pt x="1453" y="3208"/>
                </a:lnTo>
                <a:lnTo>
                  <a:pt x="1451" y="3208"/>
                </a:lnTo>
                <a:lnTo>
                  <a:pt x="1451" y="3206"/>
                </a:lnTo>
                <a:lnTo>
                  <a:pt x="1451" y="3204"/>
                </a:lnTo>
                <a:lnTo>
                  <a:pt x="1450" y="3202"/>
                </a:lnTo>
                <a:lnTo>
                  <a:pt x="1448" y="3202"/>
                </a:lnTo>
                <a:lnTo>
                  <a:pt x="1448" y="3195"/>
                </a:lnTo>
                <a:lnTo>
                  <a:pt x="1450" y="3191"/>
                </a:lnTo>
                <a:lnTo>
                  <a:pt x="1448" y="3189"/>
                </a:lnTo>
                <a:lnTo>
                  <a:pt x="1448" y="3187"/>
                </a:lnTo>
                <a:lnTo>
                  <a:pt x="1448" y="3185"/>
                </a:lnTo>
                <a:lnTo>
                  <a:pt x="1450" y="3183"/>
                </a:lnTo>
                <a:lnTo>
                  <a:pt x="1450" y="3181"/>
                </a:lnTo>
                <a:lnTo>
                  <a:pt x="1448" y="3181"/>
                </a:lnTo>
                <a:lnTo>
                  <a:pt x="1444" y="3179"/>
                </a:lnTo>
                <a:lnTo>
                  <a:pt x="1442" y="3177"/>
                </a:lnTo>
                <a:lnTo>
                  <a:pt x="1440" y="3175"/>
                </a:lnTo>
                <a:lnTo>
                  <a:pt x="1440" y="3172"/>
                </a:lnTo>
                <a:lnTo>
                  <a:pt x="1436" y="3166"/>
                </a:lnTo>
                <a:lnTo>
                  <a:pt x="1436" y="3164"/>
                </a:lnTo>
                <a:lnTo>
                  <a:pt x="1434" y="3162"/>
                </a:lnTo>
                <a:lnTo>
                  <a:pt x="1432" y="3158"/>
                </a:lnTo>
                <a:lnTo>
                  <a:pt x="1430" y="3156"/>
                </a:lnTo>
                <a:lnTo>
                  <a:pt x="1428" y="3152"/>
                </a:lnTo>
                <a:lnTo>
                  <a:pt x="1428" y="3151"/>
                </a:lnTo>
                <a:lnTo>
                  <a:pt x="1426" y="3151"/>
                </a:lnTo>
                <a:lnTo>
                  <a:pt x="1426" y="3147"/>
                </a:lnTo>
                <a:lnTo>
                  <a:pt x="1423" y="3145"/>
                </a:lnTo>
                <a:lnTo>
                  <a:pt x="1419" y="3145"/>
                </a:lnTo>
                <a:lnTo>
                  <a:pt x="1419" y="3149"/>
                </a:lnTo>
                <a:lnTo>
                  <a:pt x="1415" y="3151"/>
                </a:lnTo>
                <a:lnTo>
                  <a:pt x="1413" y="3151"/>
                </a:lnTo>
                <a:lnTo>
                  <a:pt x="1413" y="3149"/>
                </a:lnTo>
                <a:lnTo>
                  <a:pt x="1411" y="3147"/>
                </a:lnTo>
                <a:lnTo>
                  <a:pt x="1411" y="3145"/>
                </a:lnTo>
                <a:lnTo>
                  <a:pt x="1409" y="3145"/>
                </a:lnTo>
                <a:lnTo>
                  <a:pt x="1407" y="3143"/>
                </a:lnTo>
                <a:lnTo>
                  <a:pt x="1403" y="3145"/>
                </a:lnTo>
                <a:lnTo>
                  <a:pt x="1403" y="3149"/>
                </a:lnTo>
                <a:lnTo>
                  <a:pt x="1403" y="3151"/>
                </a:lnTo>
                <a:lnTo>
                  <a:pt x="1403" y="3156"/>
                </a:lnTo>
                <a:lnTo>
                  <a:pt x="1402" y="3160"/>
                </a:lnTo>
                <a:lnTo>
                  <a:pt x="1400" y="3158"/>
                </a:lnTo>
                <a:lnTo>
                  <a:pt x="1398" y="3158"/>
                </a:lnTo>
                <a:lnTo>
                  <a:pt x="1396" y="3160"/>
                </a:lnTo>
                <a:lnTo>
                  <a:pt x="1394" y="3160"/>
                </a:lnTo>
                <a:lnTo>
                  <a:pt x="1392" y="3160"/>
                </a:lnTo>
                <a:lnTo>
                  <a:pt x="1390" y="3162"/>
                </a:lnTo>
                <a:lnTo>
                  <a:pt x="1388" y="3164"/>
                </a:lnTo>
                <a:lnTo>
                  <a:pt x="1388" y="3166"/>
                </a:lnTo>
                <a:lnTo>
                  <a:pt x="1386" y="3170"/>
                </a:lnTo>
                <a:lnTo>
                  <a:pt x="1388" y="3174"/>
                </a:lnTo>
                <a:lnTo>
                  <a:pt x="1386" y="3174"/>
                </a:lnTo>
                <a:lnTo>
                  <a:pt x="1384" y="3179"/>
                </a:lnTo>
                <a:lnTo>
                  <a:pt x="1382" y="3183"/>
                </a:lnTo>
                <a:lnTo>
                  <a:pt x="1382" y="3185"/>
                </a:lnTo>
                <a:lnTo>
                  <a:pt x="1382" y="3187"/>
                </a:lnTo>
                <a:lnTo>
                  <a:pt x="1382" y="3191"/>
                </a:lnTo>
                <a:lnTo>
                  <a:pt x="1382" y="3195"/>
                </a:lnTo>
                <a:lnTo>
                  <a:pt x="1380" y="3197"/>
                </a:lnTo>
                <a:lnTo>
                  <a:pt x="1380" y="3200"/>
                </a:lnTo>
                <a:lnTo>
                  <a:pt x="1380" y="3202"/>
                </a:lnTo>
                <a:lnTo>
                  <a:pt x="1378" y="3204"/>
                </a:lnTo>
                <a:lnTo>
                  <a:pt x="1377" y="3204"/>
                </a:lnTo>
                <a:lnTo>
                  <a:pt x="1373" y="3206"/>
                </a:lnTo>
                <a:lnTo>
                  <a:pt x="1369" y="3206"/>
                </a:lnTo>
                <a:lnTo>
                  <a:pt x="1367" y="3206"/>
                </a:lnTo>
                <a:lnTo>
                  <a:pt x="1365" y="3204"/>
                </a:lnTo>
                <a:lnTo>
                  <a:pt x="1361" y="3202"/>
                </a:lnTo>
                <a:lnTo>
                  <a:pt x="1361" y="3204"/>
                </a:lnTo>
                <a:lnTo>
                  <a:pt x="1359" y="3204"/>
                </a:lnTo>
                <a:lnTo>
                  <a:pt x="1359" y="3208"/>
                </a:lnTo>
                <a:lnTo>
                  <a:pt x="1357" y="3210"/>
                </a:lnTo>
                <a:lnTo>
                  <a:pt x="1357" y="3212"/>
                </a:lnTo>
                <a:lnTo>
                  <a:pt x="1355" y="3216"/>
                </a:lnTo>
                <a:lnTo>
                  <a:pt x="1354" y="3220"/>
                </a:lnTo>
                <a:lnTo>
                  <a:pt x="1354" y="3223"/>
                </a:lnTo>
                <a:lnTo>
                  <a:pt x="1350" y="3223"/>
                </a:lnTo>
                <a:lnTo>
                  <a:pt x="1350" y="3229"/>
                </a:lnTo>
                <a:lnTo>
                  <a:pt x="1348" y="3239"/>
                </a:lnTo>
                <a:lnTo>
                  <a:pt x="1348" y="3243"/>
                </a:lnTo>
                <a:lnTo>
                  <a:pt x="1350" y="3243"/>
                </a:lnTo>
                <a:lnTo>
                  <a:pt x="1352" y="3247"/>
                </a:lnTo>
                <a:lnTo>
                  <a:pt x="1355" y="3248"/>
                </a:lnTo>
                <a:lnTo>
                  <a:pt x="1359" y="3248"/>
                </a:lnTo>
                <a:lnTo>
                  <a:pt x="1361" y="3248"/>
                </a:lnTo>
                <a:lnTo>
                  <a:pt x="1365" y="3248"/>
                </a:lnTo>
                <a:lnTo>
                  <a:pt x="1367" y="3248"/>
                </a:lnTo>
                <a:lnTo>
                  <a:pt x="1369" y="3247"/>
                </a:lnTo>
                <a:lnTo>
                  <a:pt x="1373" y="3245"/>
                </a:lnTo>
                <a:lnTo>
                  <a:pt x="1375" y="3241"/>
                </a:lnTo>
                <a:lnTo>
                  <a:pt x="1377" y="3243"/>
                </a:lnTo>
                <a:lnTo>
                  <a:pt x="1377" y="3239"/>
                </a:lnTo>
                <a:lnTo>
                  <a:pt x="1378" y="3239"/>
                </a:lnTo>
                <a:lnTo>
                  <a:pt x="1382" y="3241"/>
                </a:lnTo>
                <a:lnTo>
                  <a:pt x="1388" y="3243"/>
                </a:lnTo>
                <a:lnTo>
                  <a:pt x="1392" y="3248"/>
                </a:lnTo>
                <a:lnTo>
                  <a:pt x="1394" y="3247"/>
                </a:lnTo>
                <a:lnTo>
                  <a:pt x="1398" y="3245"/>
                </a:lnTo>
                <a:lnTo>
                  <a:pt x="1402" y="3245"/>
                </a:lnTo>
                <a:lnTo>
                  <a:pt x="1403" y="3247"/>
                </a:lnTo>
                <a:lnTo>
                  <a:pt x="1407" y="3248"/>
                </a:lnTo>
                <a:lnTo>
                  <a:pt x="1413" y="3248"/>
                </a:lnTo>
                <a:lnTo>
                  <a:pt x="1415" y="3252"/>
                </a:lnTo>
                <a:lnTo>
                  <a:pt x="1415" y="3254"/>
                </a:lnTo>
                <a:lnTo>
                  <a:pt x="1413" y="3254"/>
                </a:lnTo>
                <a:lnTo>
                  <a:pt x="1411" y="3256"/>
                </a:lnTo>
                <a:lnTo>
                  <a:pt x="1413" y="3258"/>
                </a:lnTo>
                <a:lnTo>
                  <a:pt x="1415" y="3258"/>
                </a:lnTo>
                <a:lnTo>
                  <a:pt x="1417" y="3258"/>
                </a:lnTo>
                <a:lnTo>
                  <a:pt x="1421" y="3258"/>
                </a:lnTo>
                <a:lnTo>
                  <a:pt x="1423" y="3260"/>
                </a:lnTo>
                <a:lnTo>
                  <a:pt x="1425" y="3260"/>
                </a:lnTo>
                <a:lnTo>
                  <a:pt x="1428" y="3262"/>
                </a:lnTo>
                <a:lnTo>
                  <a:pt x="1430" y="3262"/>
                </a:lnTo>
                <a:lnTo>
                  <a:pt x="1432" y="3266"/>
                </a:lnTo>
                <a:lnTo>
                  <a:pt x="1432" y="3270"/>
                </a:lnTo>
                <a:lnTo>
                  <a:pt x="1434" y="3273"/>
                </a:lnTo>
                <a:lnTo>
                  <a:pt x="1430" y="3273"/>
                </a:lnTo>
                <a:lnTo>
                  <a:pt x="1426" y="3273"/>
                </a:lnTo>
                <a:lnTo>
                  <a:pt x="1426" y="3279"/>
                </a:lnTo>
                <a:lnTo>
                  <a:pt x="1430" y="3279"/>
                </a:lnTo>
                <a:lnTo>
                  <a:pt x="1434" y="3277"/>
                </a:lnTo>
                <a:lnTo>
                  <a:pt x="1438" y="3275"/>
                </a:lnTo>
                <a:lnTo>
                  <a:pt x="1444" y="3277"/>
                </a:lnTo>
                <a:lnTo>
                  <a:pt x="1448" y="3287"/>
                </a:lnTo>
                <a:lnTo>
                  <a:pt x="1450" y="3291"/>
                </a:lnTo>
                <a:lnTo>
                  <a:pt x="1451" y="3296"/>
                </a:lnTo>
                <a:lnTo>
                  <a:pt x="1448" y="3302"/>
                </a:lnTo>
                <a:lnTo>
                  <a:pt x="1444" y="3304"/>
                </a:lnTo>
                <a:lnTo>
                  <a:pt x="1440" y="3306"/>
                </a:lnTo>
                <a:lnTo>
                  <a:pt x="1438" y="3308"/>
                </a:lnTo>
                <a:lnTo>
                  <a:pt x="1434" y="3310"/>
                </a:lnTo>
                <a:lnTo>
                  <a:pt x="1432" y="3310"/>
                </a:lnTo>
                <a:lnTo>
                  <a:pt x="1428" y="3312"/>
                </a:lnTo>
                <a:lnTo>
                  <a:pt x="1425" y="3312"/>
                </a:lnTo>
                <a:lnTo>
                  <a:pt x="1421" y="3314"/>
                </a:lnTo>
                <a:lnTo>
                  <a:pt x="1417" y="3314"/>
                </a:lnTo>
                <a:lnTo>
                  <a:pt x="1413" y="3316"/>
                </a:lnTo>
                <a:lnTo>
                  <a:pt x="1411" y="3318"/>
                </a:lnTo>
                <a:lnTo>
                  <a:pt x="1405" y="3319"/>
                </a:lnTo>
                <a:lnTo>
                  <a:pt x="1403" y="3321"/>
                </a:lnTo>
                <a:lnTo>
                  <a:pt x="1398" y="3323"/>
                </a:lnTo>
                <a:lnTo>
                  <a:pt x="1394" y="3325"/>
                </a:lnTo>
                <a:lnTo>
                  <a:pt x="1392" y="3327"/>
                </a:lnTo>
                <a:lnTo>
                  <a:pt x="1386" y="3331"/>
                </a:lnTo>
                <a:lnTo>
                  <a:pt x="1382" y="3333"/>
                </a:lnTo>
                <a:lnTo>
                  <a:pt x="1378" y="3335"/>
                </a:lnTo>
                <a:lnTo>
                  <a:pt x="1377" y="3337"/>
                </a:lnTo>
                <a:lnTo>
                  <a:pt x="1373" y="3339"/>
                </a:lnTo>
                <a:lnTo>
                  <a:pt x="1371" y="3341"/>
                </a:lnTo>
                <a:lnTo>
                  <a:pt x="1367" y="3343"/>
                </a:lnTo>
                <a:lnTo>
                  <a:pt x="1363" y="3344"/>
                </a:lnTo>
                <a:lnTo>
                  <a:pt x="1359" y="3346"/>
                </a:lnTo>
                <a:lnTo>
                  <a:pt x="1355" y="3348"/>
                </a:lnTo>
                <a:lnTo>
                  <a:pt x="1352" y="3350"/>
                </a:lnTo>
                <a:lnTo>
                  <a:pt x="1350" y="3352"/>
                </a:lnTo>
                <a:lnTo>
                  <a:pt x="1346" y="3354"/>
                </a:lnTo>
                <a:lnTo>
                  <a:pt x="1342" y="3356"/>
                </a:lnTo>
                <a:lnTo>
                  <a:pt x="1340" y="3360"/>
                </a:lnTo>
                <a:lnTo>
                  <a:pt x="1336" y="3362"/>
                </a:lnTo>
                <a:lnTo>
                  <a:pt x="1330" y="3366"/>
                </a:lnTo>
                <a:lnTo>
                  <a:pt x="1327" y="3367"/>
                </a:lnTo>
                <a:lnTo>
                  <a:pt x="1323" y="3369"/>
                </a:lnTo>
                <a:lnTo>
                  <a:pt x="1321" y="3371"/>
                </a:lnTo>
                <a:lnTo>
                  <a:pt x="1319" y="3373"/>
                </a:lnTo>
                <a:lnTo>
                  <a:pt x="1315" y="3375"/>
                </a:lnTo>
                <a:lnTo>
                  <a:pt x="1311" y="3379"/>
                </a:lnTo>
                <a:lnTo>
                  <a:pt x="1307" y="3381"/>
                </a:lnTo>
                <a:lnTo>
                  <a:pt x="1305" y="3383"/>
                </a:lnTo>
                <a:lnTo>
                  <a:pt x="1304" y="3385"/>
                </a:lnTo>
                <a:lnTo>
                  <a:pt x="1302" y="3389"/>
                </a:lnTo>
                <a:lnTo>
                  <a:pt x="1298" y="3391"/>
                </a:lnTo>
                <a:lnTo>
                  <a:pt x="1296" y="3392"/>
                </a:lnTo>
                <a:lnTo>
                  <a:pt x="1294" y="3396"/>
                </a:lnTo>
                <a:lnTo>
                  <a:pt x="1290" y="3396"/>
                </a:lnTo>
                <a:lnTo>
                  <a:pt x="1290" y="3392"/>
                </a:lnTo>
                <a:lnTo>
                  <a:pt x="1294" y="3391"/>
                </a:lnTo>
                <a:lnTo>
                  <a:pt x="1296" y="3389"/>
                </a:lnTo>
                <a:lnTo>
                  <a:pt x="1298" y="3387"/>
                </a:lnTo>
                <a:lnTo>
                  <a:pt x="1300" y="3385"/>
                </a:lnTo>
                <a:lnTo>
                  <a:pt x="1304" y="3379"/>
                </a:lnTo>
                <a:lnTo>
                  <a:pt x="1304" y="3373"/>
                </a:lnTo>
                <a:lnTo>
                  <a:pt x="1305" y="3369"/>
                </a:lnTo>
                <a:lnTo>
                  <a:pt x="1307" y="3366"/>
                </a:lnTo>
                <a:lnTo>
                  <a:pt x="1309" y="3364"/>
                </a:lnTo>
                <a:lnTo>
                  <a:pt x="1315" y="3360"/>
                </a:lnTo>
                <a:lnTo>
                  <a:pt x="1317" y="3356"/>
                </a:lnTo>
                <a:lnTo>
                  <a:pt x="1317" y="3352"/>
                </a:lnTo>
                <a:lnTo>
                  <a:pt x="1321" y="3350"/>
                </a:lnTo>
                <a:lnTo>
                  <a:pt x="1325" y="3354"/>
                </a:lnTo>
                <a:lnTo>
                  <a:pt x="1323" y="3348"/>
                </a:lnTo>
                <a:lnTo>
                  <a:pt x="1323" y="3343"/>
                </a:lnTo>
                <a:lnTo>
                  <a:pt x="1323" y="3339"/>
                </a:lnTo>
                <a:lnTo>
                  <a:pt x="1325" y="3337"/>
                </a:lnTo>
                <a:lnTo>
                  <a:pt x="1327" y="3335"/>
                </a:lnTo>
                <a:lnTo>
                  <a:pt x="1330" y="3335"/>
                </a:lnTo>
                <a:lnTo>
                  <a:pt x="1334" y="3331"/>
                </a:lnTo>
                <a:lnTo>
                  <a:pt x="1336" y="3327"/>
                </a:lnTo>
                <a:lnTo>
                  <a:pt x="1334" y="3325"/>
                </a:lnTo>
                <a:lnTo>
                  <a:pt x="1336" y="3321"/>
                </a:lnTo>
                <a:lnTo>
                  <a:pt x="1340" y="3325"/>
                </a:lnTo>
                <a:lnTo>
                  <a:pt x="1344" y="3327"/>
                </a:lnTo>
                <a:lnTo>
                  <a:pt x="1346" y="3325"/>
                </a:lnTo>
                <a:lnTo>
                  <a:pt x="1346" y="3319"/>
                </a:lnTo>
                <a:lnTo>
                  <a:pt x="1348" y="3319"/>
                </a:lnTo>
                <a:lnTo>
                  <a:pt x="1350" y="3318"/>
                </a:lnTo>
                <a:lnTo>
                  <a:pt x="1352" y="3316"/>
                </a:lnTo>
                <a:lnTo>
                  <a:pt x="1355" y="3314"/>
                </a:lnTo>
                <a:lnTo>
                  <a:pt x="1359" y="3312"/>
                </a:lnTo>
                <a:lnTo>
                  <a:pt x="1361" y="3310"/>
                </a:lnTo>
                <a:lnTo>
                  <a:pt x="1363" y="3310"/>
                </a:lnTo>
                <a:lnTo>
                  <a:pt x="1365" y="3312"/>
                </a:lnTo>
                <a:lnTo>
                  <a:pt x="1365" y="3314"/>
                </a:lnTo>
                <a:lnTo>
                  <a:pt x="1369" y="3310"/>
                </a:lnTo>
                <a:lnTo>
                  <a:pt x="1373" y="3308"/>
                </a:lnTo>
                <a:lnTo>
                  <a:pt x="1377" y="3306"/>
                </a:lnTo>
                <a:lnTo>
                  <a:pt x="1380" y="3306"/>
                </a:lnTo>
                <a:lnTo>
                  <a:pt x="1382" y="3302"/>
                </a:lnTo>
                <a:lnTo>
                  <a:pt x="1378" y="3300"/>
                </a:lnTo>
                <a:lnTo>
                  <a:pt x="1378" y="3298"/>
                </a:lnTo>
                <a:lnTo>
                  <a:pt x="1377" y="3300"/>
                </a:lnTo>
                <a:lnTo>
                  <a:pt x="1375" y="3302"/>
                </a:lnTo>
                <a:lnTo>
                  <a:pt x="1373" y="3302"/>
                </a:lnTo>
                <a:lnTo>
                  <a:pt x="1371" y="3302"/>
                </a:lnTo>
                <a:lnTo>
                  <a:pt x="1369" y="3304"/>
                </a:lnTo>
                <a:lnTo>
                  <a:pt x="1365" y="3304"/>
                </a:lnTo>
                <a:lnTo>
                  <a:pt x="1361" y="3304"/>
                </a:lnTo>
                <a:lnTo>
                  <a:pt x="1359" y="3304"/>
                </a:lnTo>
                <a:lnTo>
                  <a:pt x="1355" y="3308"/>
                </a:lnTo>
                <a:lnTo>
                  <a:pt x="1354" y="3312"/>
                </a:lnTo>
                <a:lnTo>
                  <a:pt x="1352" y="3314"/>
                </a:lnTo>
                <a:lnTo>
                  <a:pt x="1348" y="3314"/>
                </a:lnTo>
                <a:lnTo>
                  <a:pt x="1348" y="3312"/>
                </a:lnTo>
                <a:lnTo>
                  <a:pt x="1346" y="3310"/>
                </a:lnTo>
                <a:lnTo>
                  <a:pt x="1342" y="3310"/>
                </a:lnTo>
                <a:lnTo>
                  <a:pt x="1344" y="3304"/>
                </a:lnTo>
                <a:lnTo>
                  <a:pt x="1348" y="3302"/>
                </a:lnTo>
                <a:lnTo>
                  <a:pt x="1350" y="3298"/>
                </a:lnTo>
                <a:lnTo>
                  <a:pt x="1350" y="3296"/>
                </a:lnTo>
                <a:lnTo>
                  <a:pt x="1352" y="3295"/>
                </a:lnTo>
                <a:lnTo>
                  <a:pt x="1350" y="3289"/>
                </a:lnTo>
                <a:lnTo>
                  <a:pt x="1350" y="3287"/>
                </a:lnTo>
                <a:lnTo>
                  <a:pt x="1350" y="3283"/>
                </a:lnTo>
                <a:lnTo>
                  <a:pt x="1350" y="3281"/>
                </a:lnTo>
                <a:lnTo>
                  <a:pt x="1352" y="3279"/>
                </a:lnTo>
                <a:lnTo>
                  <a:pt x="1350" y="3279"/>
                </a:lnTo>
                <a:lnTo>
                  <a:pt x="1348" y="3281"/>
                </a:lnTo>
                <a:lnTo>
                  <a:pt x="1344" y="3283"/>
                </a:lnTo>
                <a:lnTo>
                  <a:pt x="1338" y="3279"/>
                </a:lnTo>
                <a:lnTo>
                  <a:pt x="1336" y="3271"/>
                </a:lnTo>
                <a:lnTo>
                  <a:pt x="1334" y="3268"/>
                </a:lnTo>
                <a:lnTo>
                  <a:pt x="1330" y="3266"/>
                </a:lnTo>
                <a:lnTo>
                  <a:pt x="1327" y="3266"/>
                </a:lnTo>
                <a:lnTo>
                  <a:pt x="1321" y="3264"/>
                </a:lnTo>
                <a:lnTo>
                  <a:pt x="1317" y="3264"/>
                </a:lnTo>
                <a:lnTo>
                  <a:pt x="1315" y="3266"/>
                </a:lnTo>
                <a:lnTo>
                  <a:pt x="1311" y="3270"/>
                </a:lnTo>
                <a:lnTo>
                  <a:pt x="1309" y="3271"/>
                </a:lnTo>
                <a:lnTo>
                  <a:pt x="1305" y="3277"/>
                </a:lnTo>
                <a:lnTo>
                  <a:pt x="1305" y="3281"/>
                </a:lnTo>
                <a:lnTo>
                  <a:pt x="1305" y="3283"/>
                </a:lnTo>
                <a:lnTo>
                  <a:pt x="1307" y="3285"/>
                </a:lnTo>
                <a:lnTo>
                  <a:pt x="1307" y="3287"/>
                </a:lnTo>
                <a:lnTo>
                  <a:pt x="1309" y="3289"/>
                </a:lnTo>
                <a:lnTo>
                  <a:pt x="1309" y="3291"/>
                </a:lnTo>
                <a:lnTo>
                  <a:pt x="1313" y="3293"/>
                </a:lnTo>
                <a:lnTo>
                  <a:pt x="1313" y="3295"/>
                </a:lnTo>
                <a:lnTo>
                  <a:pt x="1313" y="3300"/>
                </a:lnTo>
                <a:lnTo>
                  <a:pt x="1313" y="3304"/>
                </a:lnTo>
                <a:lnTo>
                  <a:pt x="1311" y="3310"/>
                </a:lnTo>
                <a:lnTo>
                  <a:pt x="1309" y="3310"/>
                </a:lnTo>
                <a:lnTo>
                  <a:pt x="1307" y="3314"/>
                </a:lnTo>
                <a:lnTo>
                  <a:pt x="1304" y="3316"/>
                </a:lnTo>
                <a:lnTo>
                  <a:pt x="1305" y="3316"/>
                </a:lnTo>
                <a:lnTo>
                  <a:pt x="1307" y="3316"/>
                </a:lnTo>
                <a:lnTo>
                  <a:pt x="1309" y="3318"/>
                </a:lnTo>
                <a:lnTo>
                  <a:pt x="1311" y="3319"/>
                </a:lnTo>
                <a:lnTo>
                  <a:pt x="1311" y="3323"/>
                </a:lnTo>
                <a:lnTo>
                  <a:pt x="1309" y="3325"/>
                </a:lnTo>
                <a:lnTo>
                  <a:pt x="1307" y="3323"/>
                </a:lnTo>
                <a:lnTo>
                  <a:pt x="1304" y="3325"/>
                </a:lnTo>
                <a:lnTo>
                  <a:pt x="1302" y="3327"/>
                </a:lnTo>
                <a:lnTo>
                  <a:pt x="1305" y="3329"/>
                </a:lnTo>
                <a:lnTo>
                  <a:pt x="1307" y="3329"/>
                </a:lnTo>
                <a:lnTo>
                  <a:pt x="1309" y="3329"/>
                </a:lnTo>
                <a:lnTo>
                  <a:pt x="1307" y="3333"/>
                </a:lnTo>
                <a:lnTo>
                  <a:pt x="1304" y="3335"/>
                </a:lnTo>
                <a:lnTo>
                  <a:pt x="1298" y="3335"/>
                </a:lnTo>
                <a:lnTo>
                  <a:pt x="1296" y="3337"/>
                </a:lnTo>
                <a:lnTo>
                  <a:pt x="1292" y="3337"/>
                </a:lnTo>
                <a:lnTo>
                  <a:pt x="1294" y="3335"/>
                </a:lnTo>
                <a:lnTo>
                  <a:pt x="1296" y="3331"/>
                </a:lnTo>
                <a:lnTo>
                  <a:pt x="1298" y="3327"/>
                </a:lnTo>
                <a:lnTo>
                  <a:pt x="1296" y="3327"/>
                </a:lnTo>
                <a:lnTo>
                  <a:pt x="1290" y="3327"/>
                </a:lnTo>
                <a:lnTo>
                  <a:pt x="1290" y="3329"/>
                </a:lnTo>
                <a:lnTo>
                  <a:pt x="1290" y="3333"/>
                </a:lnTo>
                <a:lnTo>
                  <a:pt x="1290" y="3335"/>
                </a:lnTo>
                <a:lnTo>
                  <a:pt x="1288" y="3337"/>
                </a:lnTo>
                <a:lnTo>
                  <a:pt x="1288" y="3339"/>
                </a:lnTo>
                <a:lnTo>
                  <a:pt x="1286" y="3339"/>
                </a:lnTo>
                <a:lnTo>
                  <a:pt x="1284" y="3343"/>
                </a:lnTo>
                <a:lnTo>
                  <a:pt x="1282" y="3344"/>
                </a:lnTo>
                <a:lnTo>
                  <a:pt x="1282" y="3346"/>
                </a:lnTo>
                <a:lnTo>
                  <a:pt x="1282" y="3348"/>
                </a:lnTo>
                <a:lnTo>
                  <a:pt x="1284" y="3348"/>
                </a:lnTo>
                <a:lnTo>
                  <a:pt x="1286" y="3350"/>
                </a:lnTo>
                <a:lnTo>
                  <a:pt x="1288" y="3354"/>
                </a:lnTo>
                <a:lnTo>
                  <a:pt x="1286" y="3356"/>
                </a:lnTo>
                <a:lnTo>
                  <a:pt x="1286" y="3358"/>
                </a:lnTo>
                <a:lnTo>
                  <a:pt x="1288" y="3360"/>
                </a:lnTo>
                <a:lnTo>
                  <a:pt x="1290" y="3360"/>
                </a:lnTo>
                <a:lnTo>
                  <a:pt x="1292" y="3364"/>
                </a:lnTo>
                <a:lnTo>
                  <a:pt x="1296" y="3366"/>
                </a:lnTo>
                <a:lnTo>
                  <a:pt x="1298" y="3369"/>
                </a:lnTo>
                <a:lnTo>
                  <a:pt x="1298" y="3371"/>
                </a:lnTo>
                <a:lnTo>
                  <a:pt x="1298" y="3375"/>
                </a:lnTo>
                <a:lnTo>
                  <a:pt x="1298" y="3377"/>
                </a:lnTo>
                <a:lnTo>
                  <a:pt x="1296" y="3379"/>
                </a:lnTo>
                <a:lnTo>
                  <a:pt x="1294" y="3381"/>
                </a:lnTo>
                <a:lnTo>
                  <a:pt x="1288" y="3381"/>
                </a:lnTo>
                <a:lnTo>
                  <a:pt x="1284" y="3381"/>
                </a:lnTo>
                <a:lnTo>
                  <a:pt x="1281" y="3379"/>
                </a:lnTo>
                <a:lnTo>
                  <a:pt x="1279" y="3381"/>
                </a:lnTo>
                <a:lnTo>
                  <a:pt x="1277" y="3385"/>
                </a:lnTo>
                <a:lnTo>
                  <a:pt x="1275" y="3385"/>
                </a:lnTo>
                <a:lnTo>
                  <a:pt x="1273" y="3387"/>
                </a:lnTo>
                <a:lnTo>
                  <a:pt x="1271" y="3387"/>
                </a:lnTo>
                <a:lnTo>
                  <a:pt x="1269" y="3387"/>
                </a:lnTo>
                <a:lnTo>
                  <a:pt x="1265" y="3389"/>
                </a:lnTo>
                <a:lnTo>
                  <a:pt x="1263" y="3389"/>
                </a:lnTo>
                <a:lnTo>
                  <a:pt x="1265" y="3385"/>
                </a:lnTo>
                <a:lnTo>
                  <a:pt x="1265" y="3383"/>
                </a:lnTo>
                <a:lnTo>
                  <a:pt x="1265" y="3381"/>
                </a:lnTo>
                <a:lnTo>
                  <a:pt x="1267" y="3379"/>
                </a:lnTo>
                <a:lnTo>
                  <a:pt x="1267" y="3377"/>
                </a:lnTo>
                <a:lnTo>
                  <a:pt x="1267" y="3375"/>
                </a:lnTo>
                <a:lnTo>
                  <a:pt x="1271" y="3373"/>
                </a:lnTo>
                <a:lnTo>
                  <a:pt x="1267" y="3373"/>
                </a:lnTo>
                <a:lnTo>
                  <a:pt x="1263" y="3375"/>
                </a:lnTo>
                <a:lnTo>
                  <a:pt x="1263" y="3377"/>
                </a:lnTo>
                <a:lnTo>
                  <a:pt x="1259" y="3377"/>
                </a:lnTo>
                <a:lnTo>
                  <a:pt x="1259" y="3379"/>
                </a:lnTo>
                <a:lnTo>
                  <a:pt x="1259" y="3381"/>
                </a:lnTo>
                <a:lnTo>
                  <a:pt x="1261" y="3383"/>
                </a:lnTo>
                <a:lnTo>
                  <a:pt x="1259" y="3385"/>
                </a:lnTo>
                <a:lnTo>
                  <a:pt x="1259" y="3387"/>
                </a:lnTo>
                <a:lnTo>
                  <a:pt x="1256" y="3389"/>
                </a:lnTo>
                <a:lnTo>
                  <a:pt x="1256" y="3391"/>
                </a:lnTo>
                <a:lnTo>
                  <a:pt x="1254" y="3392"/>
                </a:lnTo>
                <a:lnTo>
                  <a:pt x="1254" y="3394"/>
                </a:lnTo>
                <a:lnTo>
                  <a:pt x="1250" y="3396"/>
                </a:lnTo>
                <a:lnTo>
                  <a:pt x="1248" y="3396"/>
                </a:lnTo>
                <a:lnTo>
                  <a:pt x="1244" y="3394"/>
                </a:lnTo>
                <a:lnTo>
                  <a:pt x="1242" y="3391"/>
                </a:lnTo>
                <a:lnTo>
                  <a:pt x="1238" y="3389"/>
                </a:lnTo>
                <a:lnTo>
                  <a:pt x="1238" y="3387"/>
                </a:lnTo>
                <a:lnTo>
                  <a:pt x="1234" y="3385"/>
                </a:lnTo>
                <a:lnTo>
                  <a:pt x="1231" y="3383"/>
                </a:lnTo>
                <a:lnTo>
                  <a:pt x="1227" y="3381"/>
                </a:lnTo>
                <a:lnTo>
                  <a:pt x="1225" y="3383"/>
                </a:lnTo>
                <a:lnTo>
                  <a:pt x="1221" y="3385"/>
                </a:lnTo>
                <a:lnTo>
                  <a:pt x="1217" y="3387"/>
                </a:lnTo>
                <a:lnTo>
                  <a:pt x="1213" y="3391"/>
                </a:lnTo>
                <a:lnTo>
                  <a:pt x="1208" y="3391"/>
                </a:lnTo>
                <a:lnTo>
                  <a:pt x="1204" y="3392"/>
                </a:lnTo>
                <a:lnTo>
                  <a:pt x="1202" y="3392"/>
                </a:lnTo>
                <a:lnTo>
                  <a:pt x="1200" y="3392"/>
                </a:lnTo>
                <a:lnTo>
                  <a:pt x="1198" y="3394"/>
                </a:lnTo>
                <a:lnTo>
                  <a:pt x="1196" y="3392"/>
                </a:lnTo>
                <a:lnTo>
                  <a:pt x="1192" y="3394"/>
                </a:lnTo>
                <a:lnTo>
                  <a:pt x="1188" y="3396"/>
                </a:lnTo>
                <a:lnTo>
                  <a:pt x="1186" y="3396"/>
                </a:lnTo>
                <a:lnTo>
                  <a:pt x="1185" y="3396"/>
                </a:lnTo>
                <a:lnTo>
                  <a:pt x="1185" y="3394"/>
                </a:lnTo>
                <a:lnTo>
                  <a:pt x="1183" y="3392"/>
                </a:lnTo>
                <a:lnTo>
                  <a:pt x="1181" y="3389"/>
                </a:lnTo>
                <a:lnTo>
                  <a:pt x="1181" y="3383"/>
                </a:lnTo>
                <a:lnTo>
                  <a:pt x="1179" y="3381"/>
                </a:lnTo>
                <a:lnTo>
                  <a:pt x="1177" y="3377"/>
                </a:lnTo>
                <a:lnTo>
                  <a:pt x="1179" y="3373"/>
                </a:lnTo>
                <a:lnTo>
                  <a:pt x="1177" y="3373"/>
                </a:lnTo>
                <a:lnTo>
                  <a:pt x="1175" y="3373"/>
                </a:lnTo>
                <a:lnTo>
                  <a:pt x="1173" y="3375"/>
                </a:lnTo>
                <a:lnTo>
                  <a:pt x="1173" y="3377"/>
                </a:lnTo>
                <a:lnTo>
                  <a:pt x="1173" y="3381"/>
                </a:lnTo>
                <a:lnTo>
                  <a:pt x="1173" y="3385"/>
                </a:lnTo>
                <a:lnTo>
                  <a:pt x="1173" y="3389"/>
                </a:lnTo>
                <a:lnTo>
                  <a:pt x="1171" y="3391"/>
                </a:lnTo>
                <a:lnTo>
                  <a:pt x="1165" y="3391"/>
                </a:lnTo>
                <a:lnTo>
                  <a:pt x="1161" y="3389"/>
                </a:lnTo>
                <a:lnTo>
                  <a:pt x="1160" y="3389"/>
                </a:lnTo>
                <a:lnTo>
                  <a:pt x="1158" y="3387"/>
                </a:lnTo>
                <a:lnTo>
                  <a:pt x="1156" y="3387"/>
                </a:lnTo>
                <a:lnTo>
                  <a:pt x="1152" y="3385"/>
                </a:lnTo>
                <a:lnTo>
                  <a:pt x="1150" y="3385"/>
                </a:lnTo>
                <a:lnTo>
                  <a:pt x="1148" y="3387"/>
                </a:lnTo>
                <a:lnTo>
                  <a:pt x="1144" y="3387"/>
                </a:lnTo>
                <a:lnTo>
                  <a:pt x="1144" y="3385"/>
                </a:lnTo>
                <a:lnTo>
                  <a:pt x="1146" y="3383"/>
                </a:lnTo>
                <a:lnTo>
                  <a:pt x="1148" y="3381"/>
                </a:lnTo>
                <a:lnTo>
                  <a:pt x="1146" y="3381"/>
                </a:lnTo>
                <a:lnTo>
                  <a:pt x="1146" y="3379"/>
                </a:lnTo>
                <a:lnTo>
                  <a:pt x="1146" y="3377"/>
                </a:lnTo>
                <a:lnTo>
                  <a:pt x="1146" y="3373"/>
                </a:lnTo>
                <a:lnTo>
                  <a:pt x="1142" y="3369"/>
                </a:lnTo>
                <a:lnTo>
                  <a:pt x="1138" y="3367"/>
                </a:lnTo>
                <a:lnTo>
                  <a:pt x="1137" y="3366"/>
                </a:lnTo>
                <a:lnTo>
                  <a:pt x="1133" y="3364"/>
                </a:lnTo>
                <a:lnTo>
                  <a:pt x="1131" y="3360"/>
                </a:lnTo>
                <a:lnTo>
                  <a:pt x="1127" y="3360"/>
                </a:lnTo>
                <a:lnTo>
                  <a:pt x="1125" y="3362"/>
                </a:lnTo>
                <a:lnTo>
                  <a:pt x="1121" y="3362"/>
                </a:lnTo>
                <a:lnTo>
                  <a:pt x="1123" y="3358"/>
                </a:lnTo>
                <a:lnTo>
                  <a:pt x="1123" y="3356"/>
                </a:lnTo>
                <a:lnTo>
                  <a:pt x="1123" y="3354"/>
                </a:lnTo>
                <a:lnTo>
                  <a:pt x="1121" y="3356"/>
                </a:lnTo>
                <a:lnTo>
                  <a:pt x="1117" y="3352"/>
                </a:lnTo>
                <a:lnTo>
                  <a:pt x="1117" y="3350"/>
                </a:lnTo>
                <a:lnTo>
                  <a:pt x="1113" y="3350"/>
                </a:lnTo>
                <a:lnTo>
                  <a:pt x="1110" y="3354"/>
                </a:lnTo>
                <a:lnTo>
                  <a:pt x="1108" y="3354"/>
                </a:lnTo>
                <a:lnTo>
                  <a:pt x="1102" y="3352"/>
                </a:lnTo>
                <a:lnTo>
                  <a:pt x="1098" y="3350"/>
                </a:lnTo>
                <a:lnTo>
                  <a:pt x="1096" y="3350"/>
                </a:lnTo>
                <a:lnTo>
                  <a:pt x="1094" y="3348"/>
                </a:lnTo>
                <a:lnTo>
                  <a:pt x="1092" y="3350"/>
                </a:lnTo>
                <a:lnTo>
                  <a:pt x="1090" y="3352"/>
                </a:lnTo>
                <a:lnTo>
                  <a:pt x="1089" y="3352"/>
                </a:lnTo>
                <a:lnTo>
                  <a:pt x="1087" y="3352"/>
                </a:lnTo>
                <a:lnTo>
                  <a:pt x="1090" y="3354"/>
                </a:lnTo>
                <a:lnTo>
                  <a:pt x="1092" y="3354"/>
                </a:lnTo>
                <a:lnTo>
                  <a:pt x="1094" y="3354"/>
                </a:lnTo>
                <a:lnTo>
                  <a:pt x="1098" y="3354"/>
                </a:lnTo>
                <a:lnTo>
                  <a:pt x="1100" y="3356"/>
                </a:lnTo>
                <a:lnTo>
                  <a:pt x="1102" y="3356"/>
                </a:lnTo>
                <a:lnTo>
                  <a:pt x="1102" y="3362"/>
                </a:lnTo>
                <a:lnTo>
                  <a:pt x="1106" y="3360"/>
                </a:lnTo>
                <a:lnTo>
                  <a:pt x="1110" y="3362"/>
                </a:lnTo>
                <a:lnTo>
                  <a:pt x="1112" y="3362"/>
                </a:lnTo>
                <a:lnTo>
                  <a:pt x="1115" y="3360"/>
                </a:lnTo>
                <a:lnTo>
                  <a:pt x="1113" y="3364"/>
                </a:lnTo>
                <a:lnTo>
                  <a:pt x="1115" y="3367"/>
                </a:lnTo>
                <a:lnTo>
                  <a:pt x="1115" y="3371"/>
                </a:lnTo>
                <a:lnTo>
                  <a:pt x="1119" y="3369"/>
                </a:lnTo>
                <a:lnTo>
                  <a:pt x="1123" y="3369"/>
                </a:lnTo>
                <a:lnTo>
                  <a:pt x="1127" y="3367"/>
                </a:lnTo>
                <a:lnTo>
                  <a:pt x="1129" y="3369"/>
                </a:lnTo>
                <a:lnTo>
                  <a:pt x="1131" y="3371"/>
                </a:lnTo>
                <a:lnTo>
                  <a:pt x="1129" y="3373"/>
                </a:lnTo>
                <a:lnTo>
                  <a:pt x="1127" y="3373"/>
                </a:lnTo>
                <a:lnTo>
                  <a:pt x="1131" y="3377"/>
                </a:lnTo>
                <a:lnTo>
                  <a:pt x="1133" y="3379"/>
                </a:lnTo>
                <a:lnTo>
                  <a:pt x="1137" y="3377"/>
                </a:lnTo>
                <a:lnTo>
                  <a:pt x="1138" y="3377"/>
                </a:lnTo>
                <a:lnTo>
                  <a:pt x="1138" y="3379"/>
                </a:lnTo>
                <a:lnTo>
                  <a:pt x="1137" y="3383"/>
                </a:lnTo>
                <a:lnTo>
                  <a:pt x="1135" y="3387"/>
                </a:lnTo>
                <a:lnTo>
                  <a:pt x="1131" y="3387"/>
                </a:lnTo>
                <a:lnTo>
                  <a:pt x="1129" y="3389"/>
                </a:lnTo>
                <a:lnTo>
                  <a:pt x="1133" y="3391"/>
                </a:lnTo>
                <a:lnTo>
                  <a:pt x="1135" y="3392"/>
                </a:lnTo>
                <a:lnTo>
                  <a:pt x="1137" y="3394"/>
                </a:lnTo>
                <a:lnTo>
                  <a:pt x="1138" y="3394"/>
                </a:lnTo>
                <a:lnTo>
                  <a:pt x="1140" y="3396"/>
                </a:lnTo>
                <a:lnTo>
                  <a:pt x="1144" y="3398"/>
                </a:lnTo>
                <a:lnTo>
                  <a:pt x="1148" y="3398"/>
                </a:lnTo>
                <a:lnTo>
                  <a:pt x="1148" y="3402"/>
                </a:lnTo>
                <a:lnTo>
                  <a:pt x="1148" y="3404"/>
                </a:lnTo>
                <a:lnTo>
                  <a:pt x="1146" y="3404"/>
                </a:lnTo>
                <a:lnTo>
                  <a:pt x="1144" y="3408"/>
                </a:lnTo>
                <a:lnTo>
                  <a:pt x="1142" y="3410"/>
                </a:lnTo>
                <a:lnTo>
                  <a:pt x="1140" y="3410"/>
                </a:lnTo>
                <a:lnTo>
                  <a:pt x="1144" y="3414"/>
                </a:lnTo>
                <a:lnTo>
                  <a:pt x="1144" y="3415"/>
                </a:lnTo>
                <a:lnTo>
                  <a:pt x="1144" y="3417"/>
                </a:lnTo>
                <a:lnTo>
                  <a:pt x="1140" y="3419"/>
                </a:lnTo>
                <a:lnTo>
                  <a:pt x="1140" y="3421"/>
                </a:lnTo>
                <a:lnTo>
                  <a:pt x="1142" y="3423"/>
                </a:lnTo>
                <a:lnTo>
                  <a:pt x="1148" y="3421"/>
                </a:lnTo>
                <a:lnTo>
                  <a:pt x="1152" y="3419"/>
                </a:lnTo>
                <a:lnTo>
                  <a:pt x="1152" y="3417"/>
                </a:lnTo>
                <a:lnTo>
                  <a:pt x="1154" y="3415"/>
                </a:lnTo>
                <a:lnTo>
                  <a:pt x="1158" y="3415"/>
                </a:lnTo>
                <a:lnTo>
                  <a:pt x="1161" y="3415"/>
                </a:lnTo>
                <a:lnTo>
                  <a:pt x="1163" y="3414"/>
                </a:lnTo>
                <a:lnTo>
                  <a:pt x="1165" y="3415"/>
                </a:lnTo>
                <a:lnTo>
                  <a:pt x="1167" y="3415"/>
                </a:lnTo>
                <a:lnTo>
                  <a:pt x="1169" y="3417"/>
                </a:lnTo>
                <a:lnTo>
                  <a:pt x="1173" y="3421"/>
                </a:lnTo>
                <a:lnTo>
                  <a:pt x="1175" y="3421"/>
                </a:lnTo>
                <a:lnTo>
                  <a:pt x="1177" y="3421"/>
                </a:lnTo>
                <a:lnTo>
                  <a:pt x="1179" y="3421"/>
                </a:lnTo>
                <a:lnTo>
                  <a:pt x="1181" y="3421"/>
                </a:lnTo>
                <a:lnTo>
                  <a:pt x="1183" y="3423"/>
                </a:lnTo>
                <a:lnTo>
                  <a:pt x="1188" y="3425"/>
                </a:lnTo>
                <a:lnTo>
                  <a:pt x="1190" y="3429"/>
                </a:lnTo>
                <a:lnTo>
                  <a:pt x="1192" y="3433"/>
                </a:lnTo>
                <a:lnTo>
                  <a:pt x="1188" y="3433"/>
                </a:lnTo>
                <a:lnTo>
                  <a:pt x="1185" y="3435"/>
                </a:lnTo>
                <a:lnTo>
                  <a:pt x="1183" y="3437"/>
                </a:lnTo>
                <a:lnTo>
                  <a:pt x="1181" y="3440"/>
                </a:lnTo>
                <a:lnTo>
                  <a:pt x="1179" y="3446"/>
                </a:lnTo>
                <a:lnTo>
                  <a:pt x="1177" y="3446"/>
                </a:lnTo>
                <a:lnTo>
                  <a:pt x="1177" y="3450"/>
                </a:lnTo>
                <a:lnTo>
                  <a:pt x="1177" y="3454"/>
                </a:lnTo>
                <a:lnTo>
                  <a:pt x="1175" y="3456"/>
                </a:lnTo>
                <a:lnTo>
                  <a:pt x="1173" y="3458"/>
                </a:lnTo>
                <a:lnTo>
                  <a:pt x="1175" y="3460"/>
                </a:lnTo>
                <a:lnTo>
                  <a:pt x="1175" y="3463"/>
                </a:lnTo>
                <a:lnTo>
                  <a:pt x="1175" y="3465"/>
                </a:lnTo>
                <a:lnTo>
                  <a:pt x="1175" y="3467"/>
                </a:lnTo>
                <a:lnTo>
                  <a:pt x="1173" y="3467"/>
                </a:lnTo>
                <a:lnTo>
                  <a:pt x="1173" y="3473"/>
                </a:lnTo>
                <a:lnTo>
                  <a:pt x="1175" y="3475"/>
                </a:lnTo>
                <a:lnTo>
                  <a:pt x="1173" y="3479"/>
                </a:lnTo>
                <a:lnTo>
                  <a:pt x="1171" y="3481"/>
                </a:lnTo>
                <a:lnTo>
                  <a:pt x="1173" y="3481"/>
                </a:lnTo>
                <a:lnTo>
                  <a:pt x="1175" y="3483"/>
                </a:lnTo>
                <a:lnTo>
                  <a:pt x="1175" y="3481"/>
                </a:lnTo>
                <a:lnTo>
                  <a:pt x="1177" y="3479"/>
                </a:lnTo>
                <a:lnTo>
                  <a:pt x="1179" y="3479"/>
                </a:lnTo>
                <a:lnTo>
                  <a:pt x="1181" y="3475"/>
                </a:lnTo>
                <a:lnTo>
                  <a:pt x="1181" y="3471"/>
                </a:lnTo>
                <a:lnTo>
                  <a:pt x="1183" y="3467"/>
                </a:lnTo>
                <a:lnTo>
                  <a:pt x="1186" y="3465"/>
                </a:lnTo>
                <a:lnTo>
                  <a:pt x="1190" y="3467"/>
                </a:lnTo>
                <a:lnTo>
                  <a:pt x="1194" y="3465"/>
                </a:lnTo>
                <a:lnTo>
                  <a:pt x="1194" y="3463"/>
                </a:lnTo>
                <a:lnTo>
                  <a:pt x="1198" y="3462"/>
                </a:lnTo>
                <a:lnTo>
                  <a:pt x="1196" y="3458"/>
                </a:lnTo>
                <a:lnTo>
                  <a:pt x="1200" y="3456"/>
                </a:lnTo>
                <a:lnTo>
                  <a:pt x="1204" y="3452"/>
                </a:lnTo>
                <a:lnTo>
                  <a:pt x="1206" y="3450"/>
                </a:lnTo>
                <a:lnTo>
                  <a:pt x="1209" y="3448"/>
                </a:lnTo>
                <a:lnTo>
                  <a:pt x="1208" y="3444"/>
                </a:lnTo>
                <a:lnTo>
                  <a:pt x="1211" y="3440"/>
                </a:lnTo>
                <a:lnTo>
                  <a:pt x="1213" y="3442"/>
                </a:lnTo>
                <a:lnTo>
                  <a:pt x="1217" y="3444"/>
                </a:lnTo>
                <a:lnTo>
                  <a:pt x="1221" y="3442"/>
                </a:lnTo>
                <a:lnTo>
                  <a:pt x="1223" y="3440"/>
                </a:lnTo>
                <a:lnTo>
                  <a:pt x="1225" y="3439"/>
                </a:lnTo>
                <a:lnTo>
                  <a:pt x="1229" y="3439"/>
                </a:lnTo>
                <a:lnTo>
                  <a:pt x="1231" y="3437"/>
                </a:lnTo>
                <a:lnTo>
                  <a:pt x="1233" y="3433"/>
                </a:lnTo>
                <a:lnTo>
                  <a:pt x="1236" y="3431"/>
                </a:lnTo>
                <a:lnTo>
                  <a:pt x="1240" y="3427"/>
                </a:lnTo>
                <a:lnTo>
                  <a:pt x="1242" y="3425"/>
                </a:lnTo>
                <a:lnTo>
                  <a:pt x="1246" y="3423"/>
                </a:lnTo>
                <a:lnTo>
                  <a:pt x="1250" y="3419"/>
                </a:lnTo>
                <a:lnTo>
                  <a:pt x="1252" y="3417"/>
                </a:lnTo>
                <a:lnTo>
                  <a:pt x="1254" y="3414"/>
                </a:lnTo>
                <a:lnTo>
                  <a:pt x="1257" y="3412"/>
                </a:lnTo>
                <a:lnTo>
                  <a:pt x="1263" y="3406"/>
                </a:lnTo>
                <a:lnTo>
                  <a:pt x="1267" y="3408"/>
                </a:lnTo>
                <a:lnTo>
                  <a:pt x="1271" y="3412"/>
                </a:lnTo>
                <a:lnTo>
                  <a:pt x="1271" y="3417"/>
                </a:lnTo>
                <a:lnTo>
                  <a:pt x="1271" y="3421"/>
                </a:lnTo>
                <a:lnTo>
                  <a:pt x="1269" y="3425"/>
                </a:lnTo>
                <a:lnTo>
                  <a:pt x="1267" y="3427"/>
                </a:lnTo>
                <a:lnTo>
                  <a:pt x="1265" y="3429"/>
                </a:lnTo>
                <a:lnTo>
                  <a:pt x="1263" y="3433"/>
                </a:lnTo>
                <a:lnTo>
                  <a:pt x="1261" y="3435"/>
                </a:lnTo>
                <a:lnTo>
                  <a:pt x="1259" y="3437"/>
                </a:lnTo>
                <a:lnTo>
                  <a:pt x="1257" y="3437"/>
                </a:lnTo>
                <a:lnTo>
                  <a:pt x="1254" y="3440"/>
                </a:lnTo>
                <a:lnTo>
                  <a:pt x="1250" y="3442"/>
                </a:lnTo>
                <a:lnTo>
                  <a:pt x="1248" y="3442"/>
                </a:lnTo>
                <a:lnTo>
                  <a:pt x="1240" y="3446"/>
                </a:lnTo>
                <a:lnTo>
                  <a:pt x="1238" y="3448"/>
                </a:lnTo>
                <a:lnTo>
                  <a:pt x="1234" y="3450"/>
                </a:lnTo>
                <a:lnTo>
                  <a:pt x="1233" y="3452"/>
                </a:lnTo>
                <a:lnTo>
                  <a:pt x="1231" y="3454"/>
                </a:lnTo>
                <a:lnTo>
                  <a:pt x="1227" y="3458"/>
                </a:lnTo>
                <a:lnTo>
                  <a:pt x="1223" y="3460"/>
                </a:lnTo>
                <a:lnTo>
                  <a:pt x="1221" y="3463"/>
                </a:lnTo>
                <a:lnTo>
                  <a:pt x="1217" y="3465"/>
                </a:lnTo>
                <a:lnTo>
                  <a:pt x="1215" y="3469"/>
                </a:lnTo>
                <a:lnTo>
                  <a:pt x="1211" y="3471"/>
                </a:lnTo>
                <a:lnTo>
                  <a:pt x="1209" y="3475"/>
                </a:lnTo>
                <a:lnTo>
                  <a:pt x="1208" y="3477"/>
                </a:lnTo>
                <a:lnTo>
                  <a:pt x="1204" y="3479"/>
                </a:lnTo>
                <a:lnTo>
                  <a:pt x="1202" y="3481"/>
                </a:lnTo>
                <a:lnTo>
                  <a:pt x="1198" y="3485"/>
                </a:lnTo>
                <a:lnTo>
                  <a:pt x="1196" y="3490"/>
                </a:lnTo>
                <a:lnTo>
                  <a:pt x="1192" y="3492"/>
                </a:lnTo>
                <a:lnTo>
                  <a:pt x="1190" y="3494"/>
                </a:lnTo>
                <a:lnTo>
                  <a:pt x="1188" y="3496"/>
                </a:lnTo>
                <a:lnTo>
                  <a:pt x="1186" y="3500"/>
                </a:lnTo>
                <a:lnTo>
                  <a:pt x="1185" y="3504"/>
                </a:lnTo>
                <a:lnTo>
                  <a:pt x="1183" y="3508"/>
                </a:lnTo>
                <a:lnTo>
                  <a:pt x="1179" y="3510"/>
                </a:lnTo>
                <a:lnTo>
                  <a:pt x="1177" y="3513"/>
                </a:lnTo>
                <a:lnTo>
                  <a:pt x="1175" y="3517"/>
                </a:lnTo>
                <a:lnTo>
                  <a:pt x="1173" y="3521"/>
                </a:lnTo>
                <a:lnTo>
                  <a:pt x="1169" y="3525"/>
                </a:lnTo>
                <a:lnTo>
                  <a:pt x="1167" y="3529"/>
                </a:lnTo>
                <a:lnTo>
                  <a:pt x="1163" y="3534"/>
                </a:lnTo>
                <a:lnTo>
                  <a:pt x="1160" y="3536"/>
                </a:lnTo>
                <a:lnTo>
                  <a:pt x="1158" y="3538"/>
                </a:lnTo>
                <a:lnTo>
                  <a:pt x="1156" y="3542"/>
                </a:lnTo>
                <a:lnTo>
                  <a:pt x="1152" y="3544"/>
                </a:lnTo>
                <a:lnTo>
                  <a:pt x="1148" y="3544"/>
                </a:lnTo>
                <a:lnTo>
                  <a:pt x="1146" y="3546"/>
                </a:lnTo>
                <a:lnTo>
                  <a:pt x="1144" y="3550"/>
                </a:lnTo>
                <a:lnTo>
                  <a:pt x="1140" y="3554"/>
                </a:lnTo>
                <a:lnTo>
                  <a:pt x="1138" y="3558"/>
                </a:lnTo>
                <a:lnTo>
                  <a:pt x="1137" y="3558"/>
                </a:lnTo>
                <a:lnTo>
                  <a:pt x="1135" y="3558"/>
                </a:lnTo>
                <a:lnTo>
                  <a:pt x="1133" y="3559"/>
                </a:lnTo>
                <a:lnTo>
                  <a:pt x="1133" y="3561"/>
                </a:lnTo>
                <a:lnTo>
                  <a:pt x="1131" y="3563"/>
                </a:lnTo>
                <a:lnTo>
                  <a:pt x="1129" y="3565"/>
                </a:lnTo>
                <a:lnTo>
                  <a:pt x="1129" y="3567"/>
                </a:lnTo>
                <a:lnTo>
                  <a:pt x="1127" y="3567"/>
                </a:lnTo>
                <a:lnTo>
                  <a:pt x="1125" y="3565"/>
                </a:lnTo>
                <a:lnTo>
                  <a:pt x="1121" y="3567"/>
                </a:lnTo>
                <a:lnTo>
                  <a:pt x="1121" y="3565"/>
                </a:lnTo>
                <a:lnTo>
                  <a:pt x="1119" y="3563"/>
                </a:lnTo>
                <a:lnTo>
                  <a:pt x="1115" y="3565"/>
                </a:lnTo>
                <a:lnTo>
                  <a:pt x="1117" y="3567"/>
                </a:lnTo>
                <a:lnTo>
                  <a:pt x="1117" y="3569"/>
                </a:lnTo>
                <a:lnTo>
                  <a:pt x="1113" y="3569"/>
                </a:lnTo>
                <a:lnTo>
                  <a:pt x="1112" y="3571"/>
                </a:lnTo>
                <a:lnTo>
                  <a:pt x="1112" y="3573"/>
                </a:lnTo>
                <a:lnTo>
                  <a:pt x="1113" y="3577"/>
                </a:lnTo>
                <a:lnTo>
                  <a:pt x="1115" y="3577"/>
                </a:lnTo>
                <a:lnTo>
                  <a:pt x="1117" y="3575"/>
                </a:lnTo>
                <a:lnTo>
                  <a:pt x="1119" y="3575"/>
                </a:lnTo>
                <a:lnTo>
                  <a:pt x="1121" y="3577"/>
                </a:lnTo>
                <a:lnTo>
                  <a:pt x="1125" y="3579"/>
                </a:lnTo>
                <a:lnTo>
                  <a:pt x="1125" y="3577"/>
                </a:lnTo>
                <a:lnTo>
                  <a:pt x="1125" y="3575"/>
                </a:lnTo>
                <a:lnTo>
                  <a:pt x="1129" y="3575"/>
                </a:lnTo>
                <a:lnTo>
                  <a:pt x="1137" y="3571"/>
                </a:lnTo>
                <a:lnTo>
                  <a:pt x="1140" y="3567"/>
                </a:lnTo>
                <a:lnTo>
                  <a:pt x="1142" y="3561"/>
                </a:lnTo>
                <a:lnTo>
                  <a:pt x="1144" y="3559"/>
                </a:lnTo>
                <a:lnTo>
                  <a:pt x="1146" y="3556"/>
                </a:lnTo>
                <a:lnTo>
                  <a:pt x="1146" y="3552"/>
                </a:lnTo>
                <a:lnTo>
                  <a:pt x="1148" y="3550"/>
                </a:lnTo>
                <a:lnTo>
                  <a:pt x="1150" y="3552"/>
                </a:lnTo>
                <a:lnTo>
                  <a:pt x="1150" y="3556"/>
                </a:lnTo>
                <a:lnTo>
                  <a:pt x="1150" y="3559"/>
                </a:lnTo>
                <a:lnTo>
                  <a:pt x="1150" y="3563"/>
                </a:lnTo>
                <a:lnTo>
                  <a:pt x="1148" y="3565"/>
                </a:lnTo>
                <a:lnTo>
                  <a:pt x="1144" y="3569"/>
                </a:lnTo>
                <a:lnTo>
                  <a:pt x="1142" y="3571"/>
                </a:lnTo>
                <a:lnTo>
                  <a:pt x="1137" y="3575"/>
                </a:lnTo>
                <a:lnTo>
                  <a:pt x="1135" y="3577"/>
                </a:lnTo>
                <a:lnTo>
                  <a:pt x="1135" y="3579"/>
                </a:lnTo>
                <a:lnTo>
                  <a:pt x="1133" y="3582"/>
                </a:lnTo>
                <a:lnTo>
                  <a:pt x="1131" y="3584"/>
                </a:lnTo>
                <a:lnTo>
                  <a:pt x="1121" y="3596"/>
                </a:lnTo>
                <a:lnTo>
                  <a:pt x="1117" y="3604"/>
                </a:lnTo>
                <a:lnTo>
                  <a:pt x="1108" y="3619"/>
                </a:lnTo>
                <a:lnTo>
                  <a:pt x="1106" y="3623"/>
                </a:lnTo>
                <a:lnTo>
                  <a:pt x="1104" y="3627"/>
                </a:lnTo>
                <a:lnTo>
                  <a:pt x="1104" y="3629"/>
                </a:lnTo>
                <a:lnTo>
                  <a:pt x="1100" y="3634"/>
                </a:lnTo>
                <a:lnTo>
                  <a:pt x="1098" y="3640"/>
                </a:lnTo>
                <a:lnTo>
                  <a:pt x="1094" y="3644"/>
                </a:lnTo>
                <a:lnTo>
                  <a:pt x="1092" y="3648"/>
                </a:lnTo>
                <a:lnTo>
                  <a:pt x="1090" y="3652"/>
                </a:lnTo>
                <a:lnTo>
                  <a:pt x="1089" y="3655"/>
                </a:lnTo>
                <a:lnTo>
                  <a:pt x="1087" y="3659"/>
                </a:lnTo>
                <a:lnTo>
                  <a:pt x="1081" y="3669"/>
                </a:lnTo>
                <a:lnTo>
                  <a:pt x="1075" y="3684"/>
                </a:lnTo>
                <a:lnTo>
                  <a:pt x="1073" y="3688"/>
                </a:lnTo>
                <a:lnTo>
                  <a:pt x="1071" y="3692"/>
                </a:lnTo>
                <a:lnTo>
                  <a:pt x="1067" y="3696"/>
                </a:lnTo>
                <a:lnTo>
                  <a:pt x="1065" y="3696"/>
                </a:lnTo>
                <a:lnTo>
                  <a:pt x="1064" y="3696"/>
                </a:lnTo>
                <a:lnTo>
                  <a:pt x="1065" y="3690"/>
                </a:lnTo>
                <a:lnTo>
                  <a:pt x="1067" y="3686"/>
                </a:lnTo>
                <a:lnTo>
                  <a:pt x="1067" y="3680"/>
                </a:lnTo>
                <a:lnTo>
                  <a:pt x="1067" y="3675"/>
                </a:lnTo>
                <a:lnTo>
                  <a:pt x="1069" y="3671"/>
                </a:lnTo>
                <a:lnTo>
                  <a:pt x="1067" y="3667"/>
                </a:lnTo>
                <a:lnTo>
                  <a:pt x="1069" y="3663"/>
                </a:lnTo>
                <a:lnTo>
                  <a:pt x="1073" y="3661"/>
                </a:lnTo>
                <a:lnTo>
                  <a:pt x="1075" y="3657"/>
                </a:lnTo>
                <a:lnTo>
                  <a:pt x="1071" y="3659"/>
                </a:lnTo>
                <a:lnTo>
                  <a:pt x="1069" y="3659"/>
                </a:lnTo>
                <a:lnTo>
                  <a:pt x="1065" y="3663"/>
                </a:lnTo>
                <a:lnTo>
                  <a:pt x="1064" y="3665"/>
                </a:lnTo>
                <a:lnTo>
                  <a:pt x="1058" y="3665"/>
                </a:lnTo>
                <a:lnTo>
                  <a:pt x="1060" y="3669"/>
                </a:lnTo>
                <a:lnTo>
                  <a:pt x="1060" y="3675"/>
                </a:lnTo>
                <a:lnTo>
                  <a:pt x="1062" y="3677"/>
                </a:lnTo>
                <a:lnTo>
                  <a:pt x="1062" y="3678"/>
                </a:lnTo>
                <a:lnTo>
                  <a:pt x="1062" y="3680"/>
                </a:lnTo>
                <a:lnTo>
                  <a:pt x="1058" y="3682"/>
                </a:lnTo>
                <a:lnTo>
                  <a:pt x="1058" y="3684"/>
                </a:lnTo>
                <a:lnTo>
                  <a:pt x="1058" y="3686"/>
                </a:lnTo>
                <a:lnTo>
                  <a:pt x="1056" y="3692"/>
                </a:lnTo>
                <a:lnTo>
                  <a:pt x="1052" y="3698"/>
                </a:lnTo>
                <a:lnTo>
                  <a:pt x="1050" y="3698"/>
                </a:lnTo>
                <a:lnTo>
                  <a:pt x="1048" y="3700"/>
                </a:lnTo>
                <a:lnTo>
                  <a:pt x="1042" y="3698"/>
                </a:lnTo>
                <a:lnTo>
                  <a:pt x="1042" y="3700"/>
                </a:lnTo>
                <a:lnTo>
                  <a:pt x="1040" y="3703"/>
                </a:lnTo>
                <a:lnTo>
                  <a:pt x="1042" y="3705"/>
                </a:lnTo>
                <a:lnTo>
                  <a:pt x="1042" y="3707"/>
                </a:lnTo>
                <a:lnTo>
                  <a:pt x="1042" y="3711"/>
                </a:lnTo>
                <a:lnTo>
                  <a:pt x="1040" y="3711"/>
                </a:lnTo>
                <a:lnTo>
                  <a:pt x="1037" y="3711"/>
                </a:lnTo>
                <a:lnTo>
                  <a:pt x="1035" y="3711"/>
                </a:lnTo>
                <a:lnTo>
                  <a:pt x="1031" y="3713"/>
                </a:lnTo>
                <a:lnTo>
                  <a:pt x="1027" y="3715"/>
                </a:lnTo>
                <a:lnTo>
                  <a:pt x="1025" y="3715"/>
                </a:lnTo>
                <a:lnTo>
                  <a:pt x="1023" y="3721"/>
                </a:lnTo>
                <a:lnTo>
                  <a:pt x="1023" y="3723"/>
                </a:lnTo>
                <a:lnTo>
                  <a:pt x="1021" y="3726"/>
                </a:lnTo>
                <a:lnTo>
                  <a:pt x="1019" y="3725"/>
                </a:lnTo>
                <a:lnTo>
                  <a:pt x="1017" y="3723"/>
                </a:lnTo>
                <a:lnTo>
                  <a:pt x="1016" y="3721"/>
                </a:lnTo>
                <a:lnTo>
                  <a:pt x="1014" y="3723"/>
                </a:lnTo>
                <a:lnTo>
                  <a:pt x="1014" y="3725"/>
                </a:lnTo>
                <a:lnTo>
                  <a:pt x="1014" y="3726"/>
                </a:lnTo>
                <a:lnTo>
                  <a:pt x="1014" y="3728"/>
                </a:lnTo>
                <a:lnTo>
                  <a:pt x="1016" y="3728"/>
                </a:lnTo>
                <a:lnTo>
                  <a:pt x="1019" y="3728"/>
                </a:lnTo>
                <a:lnTo>
                  <a:pt x="1021" y="3728"/>
                </a:lnTo>
                <a:lnTo>
                  <a:pt x="1023" y="3728"/>
                </a:lnTo>
                <a:lnTo>
                  <a:pt x="1025" y="3726"/>
                </a:lnTo>
                <a:lnTo>
                  <a:pt x="1025" y="3725"/>
                </a:lnTo>
                <a:lnTo>
                  <a:pt x="1027" y="3723"/>
                </a:lnTo>
                <a:lnTo>
                  <a:pt x="1029" y="3721"/>
                </a:lnTo>
                <a:lnTo>
                  <a:pt x="1029" y="3717"/>
                </a:lnTo>
                <a:lnTo>
                  <a:pt x="1033" y="3715"/>
                </a:lnTo>
                <a:lnTo>
                  <a:pt x="1037" y="3715"/>
                </a:lnTo>
                <a:lnTo>
                  <a:pt x="1044" y="3713"/>
                </a:lnTo>
                <a:lnTo>
                  <a:pt x="1046" y="3713"/>
                </a:lnTo>
                <a:lnTo>
                  <a:pt x="1046" y="3709"/>
                </a:lnTo>
                <a:lnTo>
                  <a:pt x="1048" y="3709"/>
                </a:lnTo>
                <a:lnTo>
                  <a:pt x="1050" y="3707"/>
                </a:lnTo>
                <a:lnTo>
                  <a:pt x="1054" y="3705"/>
                </a:lnTo>
                <a:lnTo>
                  <a:pt x="1060" y="3703"/>
                </a:lnTo>
                <a:lnTo>
                  <a:pt x="1062" y="3700"/>
                </a:lnTo>
                <a:lnTo>
                  <a:pt x="1064" y="3700"/>
                </a:lnTo>
                <a:lnTo>
                  <a:pt x="1065" y="3702"/>
                </a:lnTo>
                <a:lnTo>
                  <a:pt x="1069" y="3705"/>
                </a:lnTo>
                <a:lnTo>
                  <a:pt x="1071" y="3709"/>
                </a:lnTo>
                <a:lnTo>
                  <a:pt x="1075" y="3713"/>
                </a:lnTo>
                <a:lnTo>
                  <a:pt x="1079" y="3715"/>
                </a:lnTo>
                <a:lnTo>
                  <a:pt x="1077" y="3725"/>
                </a:lnTo>
                <a:lnTo>
                  <a:pt x="1073" y="3728"/>
                </a:lnTo>
                <a:lnTo>
                  <a:pt x="1069" y="3732"/>
                </a:lnTo>
                <a:lnTo>
                  <a:pt x="1065" y="3736"/>
                </a:lnTo>
                <a:lnTo>
                  <a:pt x="1064" y="3738"/>
                </a:lnTo>
                <a:lnTo>
                  <a:pt x="1058" y="3744"/>
                </a:lnTo>
                <a:lnTo>
                  <a:pt x="1054" y="3748"/>
                </a:lnTo>
                <a:lnTo>
                  <a:pt x="1039" y="3767"/>
                </a:lnTo>
                <a:lnTo>
                  <a:pt x="1037" y="3769"/>
                </a:lnTo>
                <a:lnTo>
                  <a:pt x="1033" y="3774"/>
                </a:lnTo>
                <a:lnTo>
                  <a:pt x="1029" y="3784"/>
                </a:lnTo>
                <a:lnTo>
                  <a:pt x="1025" y="3790"/>
                </a:lnTo>
                <a:lnTo>
                  <a:pt x="1021" y="3794"/>
                </a:lnTo>
                <a:lnTo>
                  <a:pt x="1021" y="3796"/>
                </a:lnTo>
                <a:lnTo>
                  <a:pt x="1017" y="3801"/>
                </a:lnTo>
                <a:lnTo>
                  <a:pt x="1014" y="3805"/>
                </a:lnTo>
                <a:lnTo>
                  <a:pt x="1012" y="3809"/>
                </a:lnTo>
                <a:lnTo>
                  <a:pt x="1010" y="3813"/>
                </a:lnTo>
                <a:lnTo>
                  <a:pt x="1008" y="3817"/>
                </a:lnTo>
                <a:lnTo>
                  <a:pt x="1006" y="3821"/>
                </a:lnTo>
                <a:lnTo>
                  <a:pt x="1004" y="3822"/>
                </a:lnTo>
                <a:lnTo>
                  <a:pt x="1002" y="3824"/>
                </a:lnTo>
                <a:lnTo>
                  <a:pt x="998" y="3830"/>
                </a:lnTo>
                <a:lnTo>
                  <a:pt x="996" y="3834"/>
                </a:lnTo>
                <a:lnTo>
                  <a:pt x="994" y="3840"/>
                </a:lnTo>
                <a:lnTo>
                  <a:pt x="987" y="3847"/>
                </a:lnTo>
                <a:lnTo>
                  <a:pt x="985" y="3851"/>
                </a:lnTo>
                <a:lnTo>
                  <a:pt x="983" y="3855"/>
                </a:lnTo>
                <a:lnTo>
                  <a:pt x="977" y="3859"/>
                </a:lnTo>
                <a:lnTo>
                  <a:pt x="979" y="3855"/>
                </a:lnTo>
                <a:lnTo>
                  <a:pt x="977" y="3853"/>
                </a:lnTo>
                <a:lnTo>
                  <a:pt x="979" y="3847"/>
                </a:lnTo>
                <a:lnTo>
                  <a:pt x="979" y="3842"/>
                </a:lnTo>
                <a:lnTo>
                  <a:pt x="983" y="3840"/>
                </a:lnTo>
                <a:lnTo>
                  <a:pt x="987" y="3838"/>
                </a:lnTo>
                <a:lnTo>
                  <a:pt x="987" y="3832"/>
                </a:lnTo>
                <a:lnTo>
                  <a:pt x="989" y="3830"/>
                </a:lnTo>
                <a:lnTo>
                  <a:pt x="989" y="3826"/>
                </a:lnTo>
                <a:lnTo>
                  <a:pt x="989" y="3824"/>
                </a:lnTo>
                <a:lnTo>
                  <a:pt x="992" y="3821"/>
                </a:lnTo>
                <a:lnTo>
                  <a:pt x="994" y="3817"/>
                </a:lnTo>
                <a:lnTo>
                  <a:pt x="996" y="3813"/>
                </a:lnTo>
                <a:lnTo>
                  <a:pt x="996" y="3807"/>
                </a:lnTo>
                <a:lnTo>
                  <a:pt x="1000" y="3809"/>
                </a:lnTo>
                <a:lnTo>
                  <a:pt x="998" y="3805"/>
                </a:lnTo>
                <a:lnTo>
                  <a:pt x="1004" y="3799"/>
                </a:lnTo>
                <a:lnTo>
                  <a:pt x="1006" y="3796"/>
                </a:lnTo>
                <a:lnTo>
                  <a:pt x="1006" y="3794"/>
                </a:lnTo>
                <a:lnTo>
                  <a:pt x="1002" y="3794"/>
                </a:lnTo>
                <a:lnTo>
                  <a:pt x="1000" y="3798"/>
                </a:lnTo>
                <a:lnTo>
                  <a:pt x="998" y="3796"/>
                </a:lnTo>
                <a:lnTo>
                  <a:pt x="996" y="3798"/>
                </a:lnTo>
                <a:lnTo>
                  <a:pt x="996" y="3799"/>
                </a:lnTo>
                <a:lnTo>
                  <a:pt x="994" y="3801"/>
                </a:lnTo>
                <a:lnTo>
                  <a:pt x="992" y="3805"/>
                </a:lnTo>
                <a:lnTo>
                  <a:pt x="991" y="3805"/>
                </a:lnTo>
                <a:lnTo>
                  <a:pt x="989" y="3809"/>
                </a:lnTo>
                <a:lnTo>
                  <a:pt x="985" y="3809"/>
                </a:lnTo>
                <a:lnTo>
                  <a:pt x="985" y="3813"/>
                </a:lnTo>
                <a:lnTo>
                  <a:pt x="983" y="3815"/>
                </a:lnTo>
                <a:lnTo>
                  <a:pt x="981" y="3821"/>
                </a:lnTo>
                <a:lnTo>
                  <a:pt x="977" y="3821"/>
                </a:lnTo>
                <a:lnTo>
                  <a:pt x="975" y="3819"/>
                </a:lnTo>
                <a:lnTo>
                  <a:pt x="971" y="3817"/>
                </a:lnTo>
                <a:lnTo>
                  <a:pt x="971" y="3821"/>
                </a:lnTo>
                <a:lnTo>
                  <a:pt x="973" y="3822"/>
                </a:lnTo>
                <a:lnTo>
                  <a:pt x="975" y="3822"/>
                </a:lnTo>
                <a:lnTo>
                  <a:pt x="977" y="3822"/>
                </a:lnTo>
                <a:lnTo>
                  <a:pt x="981" y="3824"/>
                </a:lnTo>
                <a:lnTo>
                  <a:pt x="981" y="3826"/>
                </a:lnTo>
                <a:lnTo>
                  <a:pt x="981" y="3828"/>
                </a:lnTo>
                <a:lnTo>
                  <a:pt x="979" y="3830"/>
                </a:lnTo>
                <a:lnTo>
                  <a:pt x="977" y="3832"/>
                </a:lnTo>
                <a:lnTo>
                  <a:pt x="977" y="3834"/>
                </a:lnTo>
                <a:lnTo>
                  <a:pt x="975" y="3836"/>
                </a:lnTo>
                <a:lnTo>
                  <a:pt x="973" y="3838"/>
                </a:lnTo>
                <a:lnTo>
                  <a:pt x="971" y="3842"/>
                </a:lnTo>
                <a:lnTo>
                  <a:pt x="968" y="3844"/>
                </a:lnTo>
                <a:lnTo>
                  <a:pt x="966" y="3842"/>
                </a:lnTo>
                <a:lnTo>
                  <a:pt x="960" y="3840"/>
                </a:lnTo>
                <a:lnTo>
                  <a:pt x="958" y="3840"/>
                </a:lnTo>
                <a:lnTo>
                  <a:pt x="962" y="3836"/>
                </a:lnTo>
                <a:lnTo>
                  <a:pt x="962" y="3832"/>
                </a:lnTo>
                <a:lnTo>
                  <a:pt x="966" y="3830"/>
                </a:lnTo>
                <a:lnTo>
                  <a:pt x="966" y="3828"/>
                </a:lnTo>
                <a:lnTo>
                  <a:pt x="968" y="3826"/>
                </a:lnTo>
                <a:lnTo>
                  <a:pt x="969" y="3826"/>
                </a:lnTo>
                <a:lnTo>
                  <a:pt x="969" y="3822"/>
                </a:lnTo>
                <a:lnTo>
                  <a:pt x="966" y="3824"/>
                </a:lnTo>
                <a:lnTo>
                  <a:pt x="966" y="3826"/>
                </a:lnTo>
                <a:lnTo>
                  <a:pt x="962" y="3824"/>
                </a:lnTo>
                <a:lnTo>
                  <a:pt x="960" y="3828"/>
                </a:lnTo>
                <a:lnTo>
                  <a:pt x="960" y="3826"/>
                </a:lnTo>
                <a:lnTo>
                  <a:pt x="958" y="3826"/>
                </a:lnTo>
                <a:lnTo>
                  <a:pt x="956" y="3824"/>
                </a:lnTo>
                <a:lnTo>
                  <a:pt x="954" y="3821"/>
                </a:lnTo>
                <a:lnTo>
                  <a:pt x="952" y="3824"/>
                </a:lnTo>
                <a:lnTo>
                  <a:pt x="946" y="3822"/>
                </a:lnTo>
                <a:lnTo>
                  <a:pt x="948" y="3828"/>
                </a:lnTo>
                <a:lnTo>
                  <a:pt x="950" y="3828"/>
                </a:lnTo>
                <a:lnTo>
                  <a:pt x="954" y="3830"/>
                </a:lnTo>
                <a:lnTo>
                  <a:pt x="956" y="3832"/>
                </a:lnTo>
                <a:lnTo>
                  <a:pt x="952" y="3836"/>
                </a:lnTo>
                <a:lnTo>
                  <a:pt x="950" y="3834"/>
                </a:lnTo>
                <a:lnTo>
                  <a:pt x="946" y="3838"/>
                </a:lnTo>
                <a:lnTo>
                  <a:pt x="944" y="3838"/>
                </a:lnTo>
                <a:lnTo>
                  <a:pt x="943" y="3842"/>
                </a:lnTo>
                <a:lnTo>
                  <a:pt x="941" y="3844"/>
                </a:lnTo>
                <a:lnTo>
                  <a:pt x="939" y="3844"/>
                </a:lnTo>
                <a:lnTo>
                  <a:pt x="941" y="3846"/>
                </a:lnTo>
                <a:lnTo>
                  <a:pt x="941" y="3847"/>
                </a:lnTo>
                <a:lnTo>
                  <a:pt x="941" y="3851"/>
                </a:lnTo>
                <a:lnTo>
                  <a:pt x="941" y="3853"/>
                </a:lnTo>
                <a:lnTo>
                  <a:pt x="937" y="3851"/>
                </a:lnTo>
                <a:lnTo>
                  <a:pt x="933" y="3853"/>
                </a:lnTo>
                <a:lnTo>
                  <a:pt x="929" y="3857"/>
                </a:lnTo>
                <a:lnTo>
                  <a:pt x="927" y="3859"/>
                </a:lnTo>
                <a:lnTo>
                  <a:pt x="925" y="3861"/>
                </a:lnTo>
                <a:lnTo>
                  <a:pt x="923" y="3861"/>
                </a:lnTo>
                <a:lnTo>
                  <a:pt x="923" y="3869"/>
                </a:lnTo>
                <a:lnTo>
                  <a:pt x="921" y="3870"/>
                </a:lnTo>
                <a:lnTo>
                  <a:pt x="918" y="3867"/>
                </a:lnTo>
                <a:lnTo>
                  <a:pt x="914" y="3865"/>
                </a:lnTo>
                <a:lnTo>
                  <a:pt x="912" y="3865"/>
                </a:lnTo>
                <a:lnTo>
                  <a:pt x="908" y="3865"/>
                </a:lnTo>
                <a:lnTo>
                  <a:pt x="906" y="3863"/>
                </a:lnTo>
                <a:lnTo>
                  <a:pt x="904" y="3861"/>
                </a:lnTo>
                <a:lnTo>
                  <a:pt x="902" y="3859"/>
                </a:lnTo>
                <a:lnTo>
                  <a:pt x="900" y="3861"/>
                </a:lnTo>
                <a:lnTo>
                  <a:pt x="898" y="3861"/>
                </a:lnTo>
                <a:lnTo>
                  <a:pt x="898" y="3863"/>
                </a:lnTo>
                <a:lnTo>
                  <a:pt x="896" y="3863"/>
                </a:lnTo>
                <a:lnTo>
                  <a:pt x="896" y="3865"/>
                </a:lnTo>
                <a:lnTo>
                  <a:pt x="895" y="3869"/>
                </a:lnTo>
                <a:lnTo>
                  <a:pt x="895" y="3870"/>
                </a:lnTo>
                <a:lnTo>
                  <a:pt x="893" y="3872"/>
                </a:lnTo>
                <a:lnTo>
                  <a:pt x="893" y="3874"/>
                </a:lnTo>
                <a:lnTo>
                  <a:pt x="893" y="3876"/>
                </a:lnTo>
                <a:lnTo>
                  <a:pt x="891" y="3880"/>
                </a:lnTo>
                <a:lnTo>
                  <a:pt x="895" y="3882"/>
                </a:lnTo>
                <a:lnTo>
                  <a:pt x="896" y="3884"/>
                </a:lnTo>
                <a:lnTo>
                  <a:pt x="900" y="3882"/>
                </a:lnTo>
                <a:lnTo>
                  <a:pt x="900" y="3884"/>
                </a:lnTo>
                <a:lnTo>
                  <a:pt x="902" y="3888"/>
                </a:lnTo>
                <a:lnTo>
                  <a:pt x="904" y="3892"/>
                </a:lnTo>
                <a:lnTo>
                  <a:pt x="908" y="3894"/>
                </a:lnTo>
                <a:lnTo>
                  <a:pt x="910" y="3892"/>
                </a:lnTo>
                <a:lnTo>
                  <a:pt x="912" y="3890"/>
                </a:lnTo>
                <a:lnTo>
                  <a:pt x="912" y="3894"/>
                </a:lnTo>
                <a:lnTo>
                  <a:pt x="912" y="3899"/>
                </a:lnTo>
                <a:lnTo>
                  <a:pt x="914" y="3899"/>
                </a:lnTo>
                <a:lnTo>
                  <a:pt x="916" y="3899"/>
                </a:lnTo>
                <a:lnTo>
                  <a:pt x="916" y="3894"/>
                </a:lnTo>
                <a:lnTo>
                  <a:pt x="918" y="3890"/>
                </a:lnTo>
                <a:lnTo>
                  <a:pt x="916" y="3888"/>
                </a:lnTo>
                <a:lnTo>
                  <a:pt x="918" y="3882"/>
                </a:lnTo>
                <a:lnTo>
                  <a:pt x="921" y="3880"/>
                </a:lnTo>
                <a:lnTo>
                  <a:pt x="923" y="3882"/>
                </a:lnTo>
                <a:lnTo>
                  <a:pt x="927" y="3884"/>
                </a:lnTo>
                <a:lnTo>
                  <a:pt x="931" y="3886"/>
                </a:lnTo>
                <a:lnTo>
                  <a:pt x="933" y="3888"/>
                </a:lnTo>
                <a:lnTo>
                  <a:pt x="937" y="3888"/>
                </a:lnTo>
                <a:lnTo>
                  <a:pt x="941" y="3884"/>
                </a:lnTo>
                <a:lnTo>
                  <a:pt x="943" y="3886"/>
                </a:lnTo>
                <a:lnTo>
                  <a:pt x="946" y="3886"/>
                </a:lnTo>
                <a:lnTo>
                  <a:pt x="944" y="3882"/>
                </a:lnTo>
                <a:lnTo>
                  <a:pt x="946" y="3880"/>
                </a:lnTo>
                <a:lnTo>
                  <a:pt x="948" y="3878"/>
                </a:lnTo>
                <a:lnTo>
                  <a:pt x="946" y="3876"/>
                </a:lnTo>
                <a:lnTo>
                  <a:pt x="943" y="3874"/>
                </a:lnTo>
                <a:lnTo>
                  <a:pt x="943" y="3872"/>
                </a:lnTo>
                <a:lnTo>
                  <a:pt x="946" y="3870"/>
                </a:lnTo>
                <a:lnTo>
                  <a:pt x="950" y="3867"/>
                </a:lnTo>
                <a:lnTo>
                  <a:pt x="950" y="3863"/>
                </a:lnTo>
                <a:lnTo>
                  <a:pt x="952" y="3861"/>
                </a:lnTo>
                <a:lnTo>
                  <a:pt x="954" y="3859"/>
                </a:lnTo>
                <a:lnTo>
                  <a:pt x="954" y="3857"/>
                </a:lnTo>
                <a:lnTo>
                  <a:pt x="952" y="3853"/>
                </a:lnTo>
                <a:lnTo>
                  <a:pt x="948" y="3855"/>
                </a:lnTo>
                <a:lnTo>
                  <a:pt x="946" y="3853"/>
                </a:lnTo>
                <a:lnTo>
                  <a:pt x="944" y="3851"/>
                </a:lnTo>
                <a:lnTo>
                  <a:pt x="944" y="3846"/>
                </a:lnTo>
                <a:lnTo>
                  <a:pt x="944" y="3844"/>
                </a:lnTo>
                <a:lnTo>
                  <a:pt x="946" y="3842"/>
                </a:lnTo>
                <a:lnTo>
                  <a:pt x="946" y="3840"/>
                </a:lnTo>
                <a:lnTo>
                  <a:pt x="950" y="3840"/>
                </a:lnTo>
                <a:lnTo>
                  <a:pt x="952" y="3840"/>
                </a:lnTo>
                <a:lnTo>
                  <a:pt x="956" y="3844"/>
                </a:lnTo>
                <a:lnTo>
                  <a:pt x="958" y="3847"/>
                </a:lnTo>
                <a:lnTo>
                  <a:pt x="960" y="3847"/>
                </a:lnTo>
                <a:lnTo>
                  <a:pt x="960" y="3849"/>
                </a:lnTo>
                <a:lnTo>
                  <a:pt x="958" y="3849"/>
                </a:lnTo>
                <a:lnTo>
                  <a:pt x="958" y="3851"/>
                </a:lnTo>
                <a:lnTo>
                  <a:pt x="958" y="3853"/>
                </a:lnTo>
                <a:lnTo>
                  <a:pt x="960" y="3851"/>
                </a:lnTo>
                <a:lnTo>
                  <a:pt x="964" y="3849"/>
                </a:lnTo>
                <a:lnTo>
                  <a:pt x="966" y="3855"/>
                </a:lnTo>
                <a:lnTo>
                  <a:pt x="966" y="3859"/>
                </a:lnTo>
                <a:lnTo>
                  <a:pt x="968" y="3870"/>
                </a:lnTo>
                <a:lnTo>
                  <a:pt x="969" y="3876"/>
                </a:lnTo>
                <a:lnTo>
                  <a:pt x="973" y="3882"/>
                </a:lnTo>
                <a:lnTo>
                  <a:pt x="975" y="3890"/>
                </a:lnTo>
                <a:lnTo>
                  <a:pt x="973" y="3894"/>
                </a:lnTo>
                <a:lnTo>
                  <a:pt x="971" y="3897"/>
                </a:lnTo>
                <a:lnTo>
                  <a:pt x="969" y="3901"/>
                </a:lnTo>
                <a:lnTo>
                  <a:pt x="968" y="3903"/>
                </a:lnTo>
                <a:lnTo>
                  <a:pt x="962" y="3907"/>
                </a:lnTo>
                <a:lnTo>
                  <a:pt x="956" y="3909"/>
                </a:lnTo>
                <a:lnTo>
                  <a:pt x="948" y="3913"/>
                </a:lnTo>
                <a:lnTo>
                  <a:pt x="946" y="3915"/>
                </a:lnTo>
                <a:lnTo>
                  <a:pt x="943" y="3917"/>
                </a:lnTo>
                <a:lnTo>
                  <a:pt x="939" y="3920"/>
                </a:lnTo>
                <a:lnTo>
                  <a:pt x="933" y="3924"/>
                </a:lnTo>
                <a:lnTo>
                  <a:pt x="931" y="3928"/>
                </a:lnTo>
                <a:lnTo>
                  <a:pt x="927" y="3930"/>
                </a:lnTo>
                <a:lnTo>
                  <a:pt x="923" y="3934"/>
                </a:lnTo>
                <a:lnTo>
                  <a:pt x="921" y="3936"/>
                </a:lnTo>
                <a:lnTo>
                  <a:pt x="920" y="3940"/>
                </a:lnTo>
                <a:lnTo>
                  <a:pt x="916" y="3942"/>
                </a:lnTo>
                <a:lnTo>
                  <a:pt x="914" y="3945"/>
                </a:lnTo>
                <a:lnTo>
                  <a:pt x="912" y="3947"/>
                </a:lnTo>
                <a:lnTo>
                  <a:pt x="908" y="3951"/>
                </a:lnTo>
                <a:lnTo>
                  <a:pt x="904" y="3953"/>
                </a:lnTo>
                <a:lnTo>
                  <a:pt x="902" y="3955"/>
                </a:lnTo>
                <a:lnTo>
                  <a:pt x="898" y="3959"/>
                </a:lnTo>
                <a:lnTo>
                  <a:pt x="895" y="3965"/>
                </a:lnTo>
                <a:lnTo>
                  <a:pt x="893" y="3966"/>
                </a:lnTo>
                <a:lnTo>
                  <a:pt x="889" y="3970"/>
                </a:lnTo>
                <a:lnTo>
                  <a:pt x="887" y="3974"/>
                </a:lnTo>
                <a:lnTo>
                  <a:pt x="881" y="3982"/>
                </a:lnTo>
                <a:lnTo>
                  <a:pt x="877" y="3988"/>
                </a:lnTo>
                <a:lnTo>
                  <a:pt x="877" y="3986"/>
                </a:lnTo>
                <a:lnTo>
                  <a:pt x="875" y="3986"/>
                </a:lnTo>
                <a:lnTo>
                  <a:pt x="870" y="3974"/>
                </a:lnTo>
                <a:lnTo>
                  <a:pt x="868" y="3970"/>
                </a:lnTo>
                <a:lnTo>
                  <a:pt x="868" y="3968"/>
                </a:lnTo>
                <a:lnTo>
                  <a:pt x="866" y="3965"/>
                </a:lnTo>
                <a:lnTo>
                  <a:pt x="866" y="3963"/>
                </a:lnTo>
                <a:lnTo>
                  <a:pt x="868" y="3963"/>
                </a:lnTo>
                <a:lnTo>
                  <a:pt x="868" y="3959"/>
                </a:lnTo>
                <a:lnTo>
                  <a:pt x="870" y="3957"/>
                </a:lnTo>
                <a:lnTo>
                  <a:pt x="870" y="3953"/>
                </a:lnTo>
                <a:lnTo>
                  <a:pt x="873" y="3953"/>
                </a:lnTo>
                <a:lnTo>
                  <a:pt x="873" y="3955"/>
                </a:lnTo>
                <a:lnTo>
                  <a:pt x="877" y="3953"/>
                </a:lnTo>
                <a:lnTo>
                  <a:pt x="877" y="3951"/>
                </a:lnTo>
                <a:lnTo>
                  <a:pt x="879" y="3951"/>
                </a:lnTo>
                <a:lnTo>
                  <a:pt x="885" y="3947"/>
                </a:lnTo>
                <a:lnTo>
                  <a:pt x="885" y="3945"/>
                </a:lnTo>
                <a:lnTo>
                  <a:pt x="883" y="3936"/>
                </a:lnTo>
                <a:lnTo>
                  <a:pt x="883" y="3934"/>
                </a:lnTo>
                <a:lnTo>
                  <a:pt x="881" y="3934"/>
                </a:lnTo>
                <a:lnTo>
                  <a:pt x="877" y="3934"/>
                </a:lnTo>
                <a:lnTo>
                  <a:pt x="875" y="3934"/>
                </a:lnTo>
                <a:lnTo>
                  <a:pt x="873" y="3934"/>
                </a:lnTo>
                <a:lnTo>
                  <a:pt x="862" y="3936"/>
                </a:lnTo>
                <a:lnTo>
                  <a:pt x="858" y="3943"/>
                </a:lnTo>
                <a:lnTo>
                  <a:pt x="858" y="3949"/>
                </a:lnTo>
                <a:lnTo>
                  <a:pt x="860" y="3949"/>
                </a:lnTo>
                <a:lnTo>
                  <a:pt x="866" y="3947"/>
                </a:lnTo>
                <a:lnTo>
                  <a:pt x="868" y="3951"/>
                </a:lnTo>
                <a:lnTo>
                  <a:pt x="866" y="3959"/>
                </a:lnTo>
                <a:lnTo>
                  <a:pt x="864" y="3961"/>
                </a:lnTo>
                <a:lnTo>
                  <a:pt x="862" y="3963"/>
                </a:lnTo>
                <a:lnTo>
                  <a:pt x="860" y="3965"/>
                </a:lnTo>
                <a:lnTo>
                  <a:pt x="858" y="3965"/>
                </a:lnTo>
                <a:lnTo>
                  <a:pt x="854" y="3965"/>
                </a:lnTo>
                <a:lnTo>
                  <a:pt x="852" y="3965"/>
                </a:lnTo>
                <a:lnTo>
                  <a:pt x="848" y="3965"/>
                </a:lnTo>
                <a:lnTo>
                  <a:pt x="845" y="3965"/>
                </a:lnTo>
                <a:lnTo>
                  <a:pt x="847" y="3966"/>
                </a:lnTo>
                <a:lnTo>
                  <a:pt x="843" y="3966"/>
                </a:lnTo>
                <a:lnTo>
                  <a:pt x="841" y="3966"/>
                </a:lnTo>
                <a:lnTo>
                  <a:pt x="837" y="3966"/>
                </a:lnTo>
                <a:lnTo>
                  <a:pt x="831" y="3966"/>
                </a:lnTo>
                <a:lnTo>
                  <a:pt x="829" y="3966"/>
                </a:lnTo>
                <a:lnTo>
                  <a:pt x="827" y="3966"/>
                </a:lnTo>
                <a:lnTo>
                  <a:pt x="827" y="3968"/>
                </a:lnTo>
                <a:lnTo>
                  <a:pt x="825" y="3970"/>
                </a:lnTo>
                <a:lnTo>
                  <a:pt x="825" y="3974"/>
                </a:lnTo>
                <a:lnTo>
                  <a:pt x="827" y="3978"/>
                </a:lnTo>
                <a:lnTo>
                  <a:pt x="833" y="3978"/>
                </a:lnTo>
                <a:lnTo>
                  <a:pt x="837" y="3978"/>
                </a:lnTo>
                <a:lnTo>
                  <a:pt x="841" y="3976"/>
                </a:lnTo>
                <a:lnTo>
                  <a:pt x="843" y="3974"/>
                </a:lnTo>
                <a:lnTo>
                  <a:pt x="847" y="3972"/>
                </a:lnTo>
                <a:lnTo>
                  <a:pt x="852" y="3972"/>
                </a:lnTo>
                <a:lnTo>
                  <a:pt x="856" y="3972"/>
                </a:lnTo>
                <a:lnTo>
                  <a:pt x="860" y="3972"/>
                </a:lnTo>
                <a:lnTo>
                  <a:pt x="864" y="3974"/>
                </a:lnTo>
                <a:lnTo>
                  <a:pt x="866" y="3978"/>
                </a:lnTo>
                <a:lnTo>
                  <a:pt x="868" y="3982"/>
                </a:lnTo>
                <a:lnTo>
                  <a:pt x="866" y="3982"/>
                </a:lnTo>
                <a:lnTo>
                  <a:pt x="862" y="3982"/>
                </a:lnTo>
                <a:lnTo>
                  <a:pt x="858" y="3982"/>
                </a:lnTo>
                <a:lnTo>
                  <a:pt x="852" y="3986"/>
                </a:lnTo>
                <a:lnTo>
                  <a:pt x="845" y="3991"/>
                </a:lnTo>
                <a:lnTo>
                  <a:pt x="839" y="3993"/>
                </a:lnTo>
                <a:lnTo>
                  <a:pt x="837" y="3995"/>
                </a:lnTo>
                <a:lnTo>
                  <a:pt x="833" y="3995"/>
                </a:lnTo>
                <a:lnTo>
                  <a:pt x="831" y="3997"/>
                </a:lnTo>
                <a:lnTo>
                  <a:pt x="829" y="3999"/>
                </a:lnTo>
                <a:lnTo>
                  <a:pt x="824" y="4001"/>
                </a:lnTo>
                <a:lnTo>
                  <a:pt x="820" y="4003"/>
                </a:lnTo>
                <a:lnTo>
                  <a:pt x="816" y="4003"/>
                </a:lnTo>
                <a:lnTo>
                  <a:pt x="812" y="4003"/>
                </a:lnTo>
                <a:lnTo>
                  <a:pt x="808" y="4005"/>
                </a:lnTo>
                <a:lnTo>
                  <a:pt x="800" y="4005"/>
                </a:lnTo>
                <a:lnTo>
                  <a:pt x="797" y="4005"/>
                </a:lnTo>
                <a:lnTo>
                  <a:pt x="795" y="4005"/>
                </a:lnTo>
                <a:lnTo>
                  <a:pt x="789" y="4005"/>
                </a:lnTo>
                <a:lnTo>
                  <a:pt x="785" y="4001"/>
                </a:lnTo>
                <a:lnTo>
                  <a:pt x="779" y="4001"/>
                </a:lnTo>
                <a:lnTo>
                  <a:pt x="772" y="4001"/>
                </a:lnTo>
                <a:lnTo>
                  <a:pt x="770" y="4001"/>
                </a:lnTo>
                <a:lnTo>
                  <a:pt x="766" y="4001"/>
                </a:lnTo>
                <a:lnTo>
                  <a:pt x="762" y="4003"/>
                </a:lnTo>
                <a:lnTo>
                  <a:pt x="760" y="4003"/>
                </a:lnTo>
                <a:lnTo>
                  <a:pt x="756" y="4003"/>
                </a:lnTo>
                <a:lnTo>
                  <a:pt x="752" y="4003"/>
                </a:lnTo>
                <a:lnTo>
                  <a:pt x="749" y="3999"/>
                </a:lnTo>
                <a:lnTo>
                  <a:pt x="745" y="3995"/>
                </a:lnTo>
                <a:lnTo>
                  <a:pt x="743" y="3991"/>
                </a:lnTo>
                <a:lnTo>
                  <a:pt x="741" y="3988"/>
                </a:lnTo>
                <a:lnTo>
                  <a:pt x="743" y="3986"/>
                </a:lnTo>
                <a:lnTo>
                  <a:pt x="743" y="3980"/>
                </a:lnTo>
                <a:lnTo>
                  <a:pt x="745" y="3976"/>
                </a:lnTo>
                <a:lnTo>
                  <a:pt x="747" y="3970"/>
                </a:lnTo>
                <a:lnTo>
                  <a:pt x="747" y="3966"/>
                </a:lnTo>
                <a:lnTo>
                  <a:pt x="752" y="3951"/>
                </a:lnTo>
                <a:lnTo>
                  <a:pt x="752" y="3949"/>
                </a:lnTo>
                <a:lnTo>
                  <a:pt x="752" y="3945"/>
                </a:lnTo>
                <a:lnTo>
                  <a:pt x="756" y="3943"/>
                </a:lnTo>
                <a:lnTo>
                  <a:pt x="752" y="3943"/>
                </a:lnTo>
                <a:lnTo>
                  <a:pt x="751" y="3943"/>
                </a:lnTo>
                <a:lnTo>
                  <a:pt x="752" y="3940"/>
                </a:lnTo>
                <a:lnTo>
                  <a:pt x="752" y="3936"/>
                </a:lnTo>
                <a:lnTo>
                  <a:pt x="754" y="3932"/>
                </a:lnTo>
                <a:lnTo>
                  <a:pt x="754" y="3928"/>
                </a:lnTo>
                <a:lnTo>
                  <a:pt x="756" y="3924"/>
                </a:lnTo>
                <a:lnTo>
                  <a:pt x="756" y="3918"/>
                </a:lnTo>
                <a:lnTo>
                  <a:pt x="756" y="3915"/>
                </a:lnTo>
                <a:lnTo>
                  <a:pt x="758" y="3911"/>
                </a:lnTo>
                <a:lnTo>
                  <a:pt x="758" y="3905"/>
                </a:lnTo>
                <a:lnTo>
                  <a:pt x="760" y="3897"/>
                </a:lnTo>
                <a:lnTo>
                  <a:pt x="762" y="3888"/>
                </a:lnTo>
                <a:lnTo>
                  <a:pt x="764" y="3884"/>
                </a:lnTo>
                <a:lnTo>
                  <a:pt x="766" y="3880"/>
                </a:lnTo>
                <a:lnTo>
                  <a:pt x="766" y="3878"/>
                </a:lnTo>
                <a:lnTo>
                  <a:pt x="768" y="3870"/>
                </a:lnTo>
                <a:lnTo>
                  <a:pt x="770" y="3867"/>
                </a:lnTo>
                <a:lnTo>
                  <a:pt x="772" y="3859"/>
                </a:lnTo>
                <a:lnTo>
                  <a:pt x="774" y="3855"/>
                </a:lnTo>
                <a:lnTo>
                  <a:pt x="775" y="3853"/>
                </a:lnTo>
                <a:lnTo>
                  <a:pt x="777" y="3847"/>
                </a:lnTo>
                <a:lnTo>
                  <a:pt x="779" y="3842"/>
                </a:lnTo>
                <a:lnTo>
                  <a:pt x="781" y="3838"/>
                </a:lnTo>
                <a:lnTo>
                  <a:pt x="783" y="3834"/>
                </a:lnTo>
                <a:lnTo>
                  <a:pt x="785" y="3830"/>
                </a:lnTo>
                <a:lnTo>
                  <a:pt x="787" y="3826"/>
                </a:lnTo>
                <a:lnTo>
                  <a:pt x="791" y="3819"/>
                </a:lnTo>
                <a:lnTo>
                  <a:pt x="795" y="3813"/>
                </a:lnTo>
                <a:lnTo>
                  <a:pt x="797" y="3809"/>
                </a:lnTo>
                <a:lnTo>
                  <a:pt x="797" y="3807"/>
                </a:lnTo>
                <a:lnTo>
                  <a:pt x="800" y="3801"/>
                </a:lnTo>
                <a:lnTo>
                  <a:pt x="802" y="3799"/>
                </a:lnTo>
                <a:lnTo>
                  <a:pt x="802" y="3798"/>
                </a:lnTo>
                <a:lnTo>
                  <a:pt x="806" y="3790"/>
                </a:lnTo>
                <a:lnTo>
                  <a:pt x="808" y="3786"/>
                </a:lnTo>
                <a:lnTo>
                  <a:pt x="808" y="3784"/>
                </a:lnTo>
                <a:lnTo>
                  <a:pt x="810" y="3780"/>
                </a:lnTo>
                <a:lnTo>
                  <a:pt x="814" y="3774"/>
                </a:lnTo>
                <a:lnTo>
                  <a:pt x="816" y="3773"/>
                </a:lnTo>
                <a:lnTo>
                  <a:pt x="816" y="3771"/>
                </a:lnTo>
                <a:lnTo>
                  <a:pt x="820" y="3765"/>
                </a:lnTo>
                <a:lnTo>
                  <a:pt x="824" y="3755"/>
                </a:lnTo>
                <a:lnTo>
                  <a:pt x="825" y="3751"/>
                </a:lnTo>
                <a:lnTo>
                  <a:pt x="827" y="3748"/>
                </a:lnTo>
                <a:lnTo>
                  <a:pt x="831" y="3742"/>
                </a:lnTo>
                <a:lnTo>
                  <a:pt x="833" y="3734"/>
                </a:lnTo>
                <a:lnTo>
                  <a:pt x="835" y="3730"/>
                </a:lnTo>
                <a:lnTo>
                  <a:pt x="837" y="3719"/>
                </a:lnTo>
                <a:lnTo>
                  <a:pt x="839" y="3711"/>
                </a:lnTo>
                <a:lnTo>
                  <a:pt x="841" y="3705"/>
                </a:lnTo>
                <a:lnTo>
                  <a:pt x="843" y="3702"/>
                </a:lnTo>
                <a:lnTo>
                  <a:pt x="843" y="3696"/>
                </a:lnTo>
                <a:lnTo>
                  <a:pt x="843" y="3686"/>
                </a:lnTo>
                <a:lnTo>
                  <a:pt x="843" y="3684"/>
                </a:lnTo>
                <a:lnTo>
                  <a:pt x="847" y="3682"/>
                </a:lnTo>
                <a:lnTo>
                  <a:pt x="845" y="3678"/>
                </a:lnTo>
                <a:lnTo>
                  <a:pt x="845" y="3677"/>
                </a:lnTo>
                <a:lnTo>
                  <a:pt x="845" y="3667"/>
                </a:lnTo>
                <a:lnTo>
                  <a:pt x="845" y="3665"/>
                </a:lnTo>
                <a:lnTo>
                  <a:pt x="845" y="3663"/>
                </a:lnTo>
                <a:lnTo>
                  <a:pt x="848" y="3659"/>
                </a:lnTo>
                <a:lnTo>
                  <a:pt x="848" y="3657"/>
                </a:lnTo>
                <a:lnTo>
                  <a:pt x="850" y="3657"/>
                </a:lnTo>
                <a:lnTo>
                  <a:pt x="850" y="3652"/>
                </a:lnTo>
                <a:lnTo>
                  <a:pt x="848" y="3648"/>
                </a:lnTo>
                <a:lnTo>
                  <a:pt x="848" y="3642"/>
                </a:lnTo>
                <a:lnTo>
                  <a:pt x="848" y="3634"/>
                </a:lnTo>
                <a:lnTo>
                  <a:pt x="848" y="3632"/>
                </a:lnTo>
                <a:lnTo>
                  <a:pt x="848" y="3630"/>
                </a:lnTo>
                <a:lnTo>
                  <a:pt x="845" y="3630"/>
                </a:lnTo>
                <a:lnTo>
                  <a:pt x="843" y="3629"/>
                </a:lnTo>
                <a:lnTo>
                  <a:pt x="843" y="3627"/>
                </a:lnTo>
                <a:lnTo>
                  <a:pt x="843" y="3625"/>
                </a:lnTo>
                <a:lnTo>
                  <a:pt x="843" y="3623"/>
                </a:lnTo>
                <a:lnTo>
                  <a:pt x="841" y="3621"/>
                </a:lnTo>
                <a:lnTo>
                  <a:pt x="839" y="3621"/>
                </a:lnTo>
                <a:lnTo>
                  <a:pt x="837" y="3615"/>
                </a:lnTo>
                <a:lnTo>
                  <a:pt x="833" y="3611"/>
                </a:lnTo>
                <a:lnTo>
                  <a:pt x="833" y="3606"/>
                </a:lnTo>
                <a:lnTo>
                  <a:pt x="831" y="3607"/>
                </a:lnTo>
                <a:lnTo>
                  <a:pt x="827" y="3606"/>
                </a:lnTo>
                <a:lnTo>
                  <a:pt x="824" y="3604"/>
                </a:lnTo>
                <a:lnTo>
                  <a:pt x="816" y="3602"/>
                </a:lnTo>
                <a:lnTo>
                  <a:pt x="814" y="3602"/>
                </a:lnTo>
                <a:lnTo>
                  <a:pt x="812" y="3604"/>
                </a:lnTo>
                <a:lnTo>
                  <a:pt x="808" y="3604"/>
                </a:lnTo>
                <a:lnTo>
                  <a:pt x="804" y="3604"/>
                </a:lnTo>
                <a:lnTo>
                  <a:pt x="802" y="3602"/>
                </a:lnTo>
                <a:lnTo>
                  <a:pt x="793" y="3596"/>
                </a:lnTo>
                <a:lnTo>
                  <a:pt x="791" y="3596"/>
                </a:lnTo>
                <a:lnTo>
                  <a:pt x="783" y="3590"/>
                </a:lnTo>
                <a:lnTo>
                  <a:pt x="781" y="3590"/>
                </a:lnTo>
                <a:lnTo>
                  <a:pt x="777" y="3590"/>
                </a:lnTo>
                <a:lnTo>
                  <a:pt x="770" y="3586"/>
                </a:lnTo>
                <a:lnTo>
                  <a:pt x="768" y="3584"/>
                </a:lnTo>
                <a:lnTo>
                  <a:pt x="762" y="3584"/>
                </a:lnTo>
                <a:lnTo>
                  <a:pt x="758" y="3582"/>
                </a:lnTo>
                <a:lnTo>
                  <a:pt x="752" y="3581"/>
                </a:lnTo>
                <a:lnTo>
                  <a:pt x="745" y="3579"/>
                </a:lnTo>
                <a:lnTo>
                  <a:pt x="741" y="3579"/>
                </a:lnTo>
                <a:lnTo>
                  <a:pt x="735" y="3577"/>
                </a:lnTo>
                <a:lnTo>
                  <a:pt x="733" y="3579"/>
                </a:lnTo>
                <a:lnTo>
                  <a:pt x="731" y="3579"/>
                </a:lnTo>
                <a:lnTo>
                  <a:pt x="729" y="3579"/>
                </a:lnTo>
                <a:lnTo>
                  <a:pt x="726" y="3579"/>
                </a:lnTo>
                <a:lnTo>
                  <a:pt x="720" y="3579"/>
                </a:lnTo>
                <a:lnTo>
                  <a:pt x="712" y="3579"/>
                </a:lnTo>
                <a:lnTo>
                  <a:pt x="710" y="3579"/>
                </a:lnTo>
                <a:lnTo>
                  <a:pt x="706" y="3581"/>
                </a:lnTo>
                <a:lnTo>
                  <a:pt x="704" y="3581"/>
                </a:lnTo>
                <a:lnTo>
                  <a:pt x="703" y="3581"/>
                </a:lnTo>
                <a:lnTo>
                  <a:pt x="699" y="3579"/>
                </a:lnTo>
                <a:lnTo>
                  <a:pt x="695" y="3579"/>
                </a:lnTo>
                <a:lnTo>
                  <a:pt x="693" y="3579"/>
                </a:lnTo>
                <a:lnTo>
                  <a:pt x="689" y="3577"/>
                </a:lnTo>
                <a:lnTo>
                  <a:pt x="685" y="3577"/>
                </a:lnTo>
                <a:lnTo>
                  <a:pt x="676" y="3575"/>
                </a:lnTo>
                <a:lnTo>
                  <a:pt x="674" y="3575"/>
                </a:lnTo>
                <a:lnTo>
                  <a:pt x="672" y="3575"/>
                </a:lnTo>
                <a:lnTo>
                  <a:pt x="670" y="3573"/>
                </a:lnTo>
                <a:lnTo>
                  <a:pt x="670" y="3569"/>
                </a:lnTo>
                <a:lnTo>
                  <a:pt x="672" y="3565"/>
                </a:lnTo>
                <a:lnTo>
                  <a:pt x="676" y="3561"/>
                </a:lnTo>
                <a:lnTo>
                  <a:pt x="676" y="3558"/>
                </a:lnTo>
                <a:lnTo>
                  <a:pt x="674" y="3550"/>
                </a:lnTo>
                <a:lnTo>
                  <a:pt x="670" y="3548"/>
                </a:lnTo>
                <a:lnTo>
                  <a:pt x="668" y="3546"/>
                </a:lnTo>
                <a:lnTo>
                  <a:pt x="670" y="3544"/>
                </a:lnTo>
                <a:lnTo>
                  <a:pt x="674" y="3542"/>
                </a:lnTo>
                <a:lnTo>
                  <a:pt x="674" y="3540"/>
                </a:lnTo>
                <a:lnTo>
                  <a:pt x="676" y="3536"/>
                </a:lnTo>
                <a:lnTo>
                  <a:pt x="678" y="3534"/>
                </a:lnTo>
                <a:lnTo>
                  <a:pt x="678" y="3533"/>
                </a:lnTo>
                <a:lnTo>
                  <a:pt x="676" y="3529"/>
                </a:lnTo>
                <a:lnTo>
                  <a:pt x="676" y="3527"/>
                </a:lnTo>
                <a:lnTo>
                  <a:pt x="670" y="3525"/>
                </a:lnTo>
                <a:lnTo>
                  <a:pt x="666" y="3525"/>
                </a:lnTo>
                <a:lnTo>
                  <a:pt x="666" y="3523"/>
                </a:lnTo>
                <a:lnTo>
                  <a:pt x="662" y="3521"/>
                </a:lnTo>
                <a:lnTo>
                  <a:pt x="662" y="3519"/>
                </a:lnTo>
                <a:lnTo>
                  <a:pt x="662" y="3517"/>
                </a:lnTo>
                <a:lnTo>
                  <a:pt x="662" y="3515"/>
                </a:lnTo>
                <a:lnTo>
                  <a:pt x="662" y="3517"/>
                </a:lnTo>
                <a:lnTo>
                  <a:pt x="660" y="3519"/>
                </a:lnTo>
                <a:lnTo>
                  <a:pt x="660" y="3523"/>
                </a:lnTo>
                <a:lnTo>
                  <a:pt x="660" y="3525"/>
                </a:lnTo>
                <a:lnTo>
                  <a:pt x="664" y="3527"/>
                </a:lnTo>
                <a:lnTo>
                  <a:pt x="668" y="3531"/>
                </a:lnTo>
                <a:lnTo>
                  <a:pt x="674" y="3534"/>
                </a:lnTo>
                <a:lnTo>
                  <a:pt x="672" y="3538"/>
                </a:lnTo>
                <a:lnTo>
                  <a:pt x="668" y="3538"/>
                </a:lnTo>
                <a:lnTo>
                  <a:pt x="664" y="3536"/>
                </a:lnTo>
                <a:lnTo>
                  <a:pt x="660" y="3531"/>
                </a:lnTo>
                <a:lnTo>
                  <a:pt x="656" y="3531"/>
                </a:lnTo>
                <a:lnTo>
                  <a:pt x="653" y="3531"/>
                </a:lnTo>
                <a:lnTo>
                  <a:pt x="649" y="3534"/>
                </a:lnTo>
                <a:lnTo>
                  <a:pt x="647" y="3536"/>
                </a:lnTo>
                <a:lnTo>
                  <a:pt x="645" y="3538"/>
                </a:lnTo>
                <a:lnTo>
                  <a:pt x="645" y="3540"/>
                </a:lnTo>
                <a:lnTo>
                  <a:pt x="645" y="3542"/>
                </a:lnTo>
                <a:lnTo>
                  <a:pt x="645" y="3544"/>
                </a:lnTo>
                <a:lnTo>
                  <a:pt x="641" y="3544"/>
                </a:lnTo>
                <a:lnTo>
                  <a:pt x="637" y="3544"/>
                </a:lnTo>
                <a:lnTo>
                  <a:pt x="633" y="3544"/>
                </a:lnTo>
                <a:lnTo>
                  <a:pt x="630" y="3542"/>
                </a:lnTo>
                <a:lnTo>
                  <a:pt x="626" y="3544"/>
                </a:lnTo>
                <a:lnTo>
                  <a:pt x="624" y="3544"/>
                </a:lnTo>
                <a:lnTo>
                  <a:pt x="616" y="3546"/>
                </a:lnTo>
                <a:lnTo>
                  <a:pt x="612" y="3548"/>
                </a:lnTo>
                <a:lnTo>
                  <a:pt x="608" y="3548"/>
                </a:lnTo>
                <a:lnTo>
                  <a:pt x="605" y="3548"/>
                </a:lnTo>
                <a:lnTo>
                  <a:pt x="603" y="3548"/>
                </a:lnTo>
                <a:lnTo>
                  <a:pt x="601" y="3552"/>
                </a:lnTo>
                <a:lnTo>
                  <a:pt x="595" y="3552"/>
                </a:lnTo>
                <a:lnTo>
                  <a:pt x="593" y="3550"/>
                </a:lnTo>
                <a:lnTo>
                  <a:pt x="591" y="3550"/>
                </a:lnTo>
                <a:lnTo>
                  <a:pt x="587" y="3550"/>
                </a:lnTo>
                <a:lnTo>
                  <a:pt x="583" y="3548"/>
                </a:lnTo>
                <a:lnTo>
                  <a:pt x="580" y="3546"/>
                </a:lnTo>
                <a:lnTo>
                  <a:pt x="576" y="3546"/>
                </a:lnTo>
                <a:lnTo>
                  <a:pt x="572" y="3544"/>
                </a:lnTo>
                <a:lnTo>
                  <a:pt x="568" y="3546"/>
                </a:lnTo>
                <a:lnTo>
                  <a:pt x="568" y="3548"/>
                </a:lnTo>
                <a:lnTo>
                  <a:pt x="564" y="3550"/>
                </a:lnTo>
                <a:lnTo>
                  <a:pt x="560" y="3552"/>
                </a:lnTo>
                <a:lnTo>
                  <a:pt x="560" y="3556"/>
                </a:lnTo>
                <a:lnTo>
                  <a:pt x="558" y="3558"/>
                </a:lnTo>
                <a:lnTo>
                  <a:pt x="555" y="3563"/>
                </a:lnTo>
                <a:lnTo>
                  <a:pt x="553" y="3569"/>
                </a:lnTo>
                <a:lnTo>
                  <a:pt x="551" y="3571"/>
                </a:lnTo>
                <a:lnTo>
                  <a:pt x="551" y="3575"/>
                </a:lnTo>
                <a:lnTo>
                  <a:pt x="549" y="3579"/>
                </a:lnTo>
                <a:lnTo>
                  <a:pt x="547" y="3581"/>
                </a:lnTo>
                <a:lnTo>
                  <a:pt x="545" y="3582"/>
                </a:lnTo>
                <a:lnTo>
                  <a:pt x="541" y="3586"/>
                </a:lnTo>
                <a:lnTo>
                  <a:pt x="537" y="3590"/>
                </a:lnTo>
                <a:lnTo>
                  <a:pt x="535" y="3592"/>
                </a:lnTo>
                <a:lnTo>
                  <a:pt x="534" y="3598"/>
                </a:lnTo>
                <a:lnTo>
                  <a:pt x="532" y="3598"/>
                </a:lnTo>
                <a:lnTo>
                  <a:pt x="530" y="3594"/>
                </a:lnTo>
                <a:lnTo>
                  <a:pt x="526" y="3590"/>
                </a:lnTo>
                <a:lnTo>
                  <a:pt x="524" y="3588"/>
                </a:lnTo>
                <a:lnTo>
                  <a:pt x="520" y="3586"/>
                </a:lnTo>
                <a:lnTo>
                  <a:pt x="516" y="3584"/>
                </a:lnTo>
                <a:lnTo>
                  <a:pt x="514" y="3584"/>
                </a:lnTo>
                <a:lnTo>
                  <a:pt x="512" y="3582"/>
                </a:lnTo>
                <a:lnTo>
                  <a:pt x="510" y="3581"/>
                </a:lnTo>
                <a:lnTo>
                  <a:pt x="507" y="3573"/>
                </a:lnTo>
                <a:lnTo>
                  <a:pt x="503" y="3571"/>
                </a:lnTo>
                <a:lnTo>
                  <a:pt x="503" y="3569"/>
                </a:lnTo>
                <a:lnTo>
                  <a:pt x="501" y="3569"/>
                </a:lnTo>
                <a:lnTo>
                  <a:pt x="501" y="3567"/>
                </a:lnTo>
                <a:lnTo>
                  <a:pt x="499" y="3563"/>
                </a:lnTo>
                <a:lnTo>
                  <a:pt x="497" y="3563"/>
                </a:lnTo>
                <a:lnTo>
                  <a:pt x="495" y="3561"/>
                </a:lnTo>
                <a:lnTo>
                  <a:pt x="493" y="3559"/>
                </a:lnTo>
                <a:lnTo>
                  <a:pt x="493" y="3558"/>
                </a:lnTo>
                <a:lnTo>
                  <a:pt x="495" y="3554"/>
                </a:lnTo>
                <a:lnTo>
                  <a:pt x="497" y="3550"/>
                </a:lnTo>
                <a:lnTo>
                  <a:pt x="501" y="3548"/>
                </a:lnTo>
                <a:lnTo>
                  <a:pt x="503" y="3546"/>
                </a:lnTo>
                <a:lnTo>
                  <a:pt x="501" y="3542"/>
                </a:lnTo>
                <a:lnTo>
                  <a:pt x="499" y="3540"/>
                </a:lnTo>
                <a:lnTo>
                  <a:pt x="495" y="3534"/>
                </a:lnTo>
                <a:lnTo>
                  <a:pt x="495" y="3529"/>
                </a:lnTo>
                <a:lnTo>
                  <a:pt x="495" y="3525"/>
                </a:lnTo>
                <a:lnTo>
                  <a:pt x="493" y="3523"/>
                </a:lnTo>
                <a:lnTo>
                  <a:pt x="493" y="3521"/>
                </a:lnTo>
                <a:lnTo>
                  <a:pt x="493" y="3519"/>
                </a:lnTo>
                <a:lnTo>
                  <a:pt x="491" y="3515"/>
                </a:lnTo>
                <a:lnTo>
                  <a:pt x="491" y="3510"/>
                </a:lnTo>
                <a:lnTo>
                  <a:pt x="491" y="3508"/>
                </a:lnTo>
                <a:lnTo>
                  <a:pt x="487" y="3504"/>
                </a:lnTo>
                <a:lnTo>
                  <a:pt x="486" y="3500"/>
                </a:lnTo>
                <a:lnTo>
                  <a:pt x="484" y="3498"/>
                </a:lnTo>
                <a:lnTo>
                  <a:pt x="484" y="3496"/>
                </a:lnTo>
                <a:lnTo>
                  <a:pt x="484" y="3494"/>
                </a:lnTo>
                <a:lnTo>
                  <a:pt x="480" y="3494"/>
                </a:lnTo>
                <a:lnTo>
                  <a:pt x="476" y="3492"/>
                </a:lnTo>
                <a:lnTo>
                  <a:pt x="472" y="3490"/>
                </a:lnTo>
                <a:lnTo>
                  <a:pt x="468" y="3490"/>
                </a:lnTo>
                <a:lnTo>
                  <a:pt x="466" y="3494"/>
                </a:lnTo>
                <a:lnTo>
                  <a:pt x="462" y="3492"/>
                </a:lnTo>
                <a:lnTo>
                  <a:pt x="462" y="3490"/>
                </a:lnTo>
                <a:lnTo>
                  <a:pt x="461" y="3488"/>
                </a:lnTo>
                <a:lnTo>
                  <a:pt x="459" y="3483"/>
                </a:lnTo>
                <a:lnTo>
                  <a:pt x="457" y="3479"/>
                </a:lnTo>
                <a:lnTo>
                  <a:pt x="457" y="3477"/>
                </a:lnTo>
                <a:lnTo>
                  <a:pt x="453" y="3473"/>
                </a:lnTo>
                <a:lnTo>
                  <a:pt x="449" y="3467"/>
                </a:lnTo>
                <a:lnTo>
                  <a:pt x="447" y="3465"/>
                </a:lnTo>
                <a:lnTo>
                  <a:pt x="445" y="3463"/>
                </a:lnTo>
                <a:lnTo>
                  <a:pt x="443" y="3462"/>
                </a:lnTo>
                <a:lnTo>
                  <a:pt x="439" y="3463"/>
                </a:lnTo>
                <a:lnTo>
                  <a:pt x="438" y="3463"/>
                </a:lnTo>
                <a:lnTo>
                  <a:pt x="434" y="3462"/>
                </a:lnTo>
                <a:lnTo>
                  <a:pt x="430" y="3458"/>
                </a:lnTo>
                <a:lnTo>
                  <a:pt x="426" y="3458"/>
                </a:lnTo>
                <a:lnTo>
                  <a:pt x="426" y="3456"/>
                </a:lnTo>
                <a:lnTo>
                  <a:pt x="422" y="3456"/>
                </a:lnTo>
                <a:lnTo>
                  <a:pt x="418" y="3454"/>
                </a:lnTo>
                <a:lnTo>
                  <a:pt x="414" y="3450"/>
                </a:lnTo>
                <a:lnTo>
                  <a:pt x="411" y="3448"/>
                </a:lnTo>
                <a:lnTo>
                  <a:pt x="409" y="3448"/>
                </a:lnTo>
                <a:lnTo>
                  <a:pt x="405" y="3446"/>
                </a:lnTo>
                <a:lnTo>
                  <a:pt x="401" y="3442"/>
                </a:lnTo>
                <a:lnTo>
                  <a:pt x="399" y="3440"/>
                </a:lnTo>
                <a:lnTo>
                  <a:pt x="397" y="3439"/>
                </a:lnTo>
                <a:lnTo>
                  <a:pt x="399" y="3435"/>
                </a:lnTo>
                <a:lnTo>
                  <a:pt x="403" y="3431"/>
                </a:lnTo>
                <a:lnTo>
                  <a:pt x="405" y="3429"/>
                </a:lnTo>
                <a:lnTo>
                  <a:pt x="405" y="3427"/>
                </a:lnTo>
                <a:lnTo>
                  <a:pt x="403" y="3427"/>
                </a:lnTo>
                <a:lnTo>
                  <a:pt x="401" y="3427"/>
                </a:lnTo>
                <a:lnTo>
                  <a:pt x="397" y="3425"/>
                </a:lnTo>
                <a:lnTo>
                  <a:pt x="395" y="3423"/>
                </a:lnTo>
                <a:lnTo>
                  <a:pt x="393" y="3415"/>
                </a:lnTo>
                <a:lnTo>
                  <a:pt x="390" y="3412"/>
                </a:lnTo>
                <a:lnTo>
                  <a:pt x="388" y="3408"/>
                </a:lnTo>
                <a:lnTo>
                  <a:pt x="391" y="3406"/>
                </a:lnTo>
                <a:lnTo>
                  <a:pt x="388" y="3402"/>
                </a:lnTo>
                <a:lnTo>
                  <a:pt x="386" y="3402"/>
                </a:lnTo>
                <a:lnTo>
                  <a:pt x="382" y="3400"/>
                </a:lnTo>
                <a:lnTo>
                  <a:pt x="378" y="3400"/>
                </a:lnTo>
                <a:lnTo>
                  <a:pt x="376" y="3400"/>
                </a:lnTo>
                <a:lnTo>
                  <a:pt x="372" y="3398"/>
                </a:lnTo>
                <a:lnTo>
                  <a:pt x="368" y="3396"/>
                </a:lnTo>
                <a:lnTo>
                  <a:pt x="366" y="3394"/>
                </a:lnTo>
                <a:lnTo>
                  <a:pt x="363" y="3396"/>
                </a:lnTo>
                <a:lnTo>
                  <a:pt x="361" y="3398"/>
                </a:lnTo>
                <a:lnTo>
                  <a:pt x="359" y="3400"/>
                </a:lnTo>
                <a:lnTo>
                  <a:pt x="355" y="3402"/>
                </a:lnTo>
                <a:lnTo>
                  <a:pt x="353" y="3398"/>
                </a:lnTo>
                <a:lnTo>
                  <a:pt x="349" y="3398"/>
                </a:lnTo>
                <a:lnTo>
                  <a:pt x="351" y="3398"/>
                </a:lnTo>
                <a:lnTo>
                  <a:pt x="353" y="3396"/>
                </a:lnTo>
                <a:lnTo>
                  <a:pt x="355" y="3394"/>
                </a:lnTo>
                <a:lnTo>
                  <a:pt x="349" y="3392"/>
                </a:lnTo>
                <a:lnTo>
                  <a:pt x="345" y="3396"/>
                </a:lnTo>
                <a:lnTo>
                  <a:pt x="345" y="3402"/>
                </a:lnTo>
                <a:lnTo>
                  <a:pt x="349" y="3404"/>
                </a:lnTo>
                <a:lnTo>
                  <a:pt x="347" y="3408"/>
                </a:lnTo>
                <a:lnTo>
                  <a:pt x="345" y="3414"/>
                </a:lnTo>
                <a:lnTo>
                  <a:pt x="343" y="3417"/>
                </a:lnTo>
                <a:lnTo>
                  <a:pt x="342" y="3419"/>
                </a:lnTo>
                <a:lnTo>
                  <a:pt x="340" y="3417"/>
                </a:lnTo>
                <a:lnTo>
                  <a:pt x="338" y="3415"/>
                </a:lnTo>
                <a:lnTo>
                  <a:pt x="336" y="3414"/>
                </a:lnTo>
                <a:lnTo>
                  <a:pt x="332" y="3412"/>
                </a:lnTo>
                <a:lnTo>
                  <a:pt x="328" y="3408"/>
                </a:lnTo>
                <a:lnTo>
                  <a:pt x="326" y="3404"/>
                </a:lnTo>
                <a:lnTo>
                  <a:pt x="322" y="3400"/>
                </a:lnTo>
                <a:lnTo>
                  <a:pt x="318" y="3398"/>
                </a:lnTo>
                <a:lnTo>
                  <a:pt x="317" y="3396"/>
                </a:lnTo>
                <a:lnTo>
                  <a:pt x="315" y="3394"/>
                </a:lnTo>
                <a:lnTo>
                  <a:pt x="315" y="3392"/>
                </a:lnTo>
                <a:lnTo>
                  <a:pt x="311" y="3391"/>
                </a:lnTo>
                <a:lnTo>
                  <a:pt x="311" y="3389"/>
                </a:lnTo>
                <a:lnTo>
                  <a:pt x="309" y="3387"/>
                </a:lnTo>
                <a:lnTo>
                  <a:pt x="309" y="3385"/>
                </a:lnTo>
                <a:lnTo>
                  <a:pt x="307" y="3385"/>
                </a:lnTo>
                <a:lnTo>
                  <a:pt x="307" y="3381"/>
                </a:lnTo>
                <a:lnTo>
                  <a:pt x="305" y="3375"/>
                </a:lnTo>
                <a:lnTo>
                  <a:pt x="301" y="3369"/>
                </a:lnTo>
                <a:lnTo>
                  <a:pt x="301" y="3367"/>
                </a:lnTo>
                <a:lnTo>
                  <a:pt x="299" y="3366"/>
                </a:lnTo>
                <a:lnTo>
                  <a:pt x="299" y="3362"/>
                </a:lnTo>
                <a:lnTo>
                  <a:pt x="299" y="3360"/>
                </a:lnTo>
                <a:lnTo>
                  <a:pt x="295" y="3354"/>
                </a:lnTo>
                <a:lnTo>
                  <a:pt x="293" y="3348"/>
                </a:lnTo>
                <a:lnTo>
                  <a:pt x="293" y="3344"/>
                </a:lnTo>
                <a:lnTo>
                  <a:pt x="293" y="3339"/>
                </a:lnTo>
                <a:lnTo>
                  <a:pt x="295" y="3335"/>
                </a:lnTo>
                <a:lnTo>
                  <a:pt x="292" y="3335"/>
                </a:lnTo>
                <a:lnTo>
                  <a:pt x="288" y="3335"/>
                </a:lnTo>
                <a:lnTo>
                  <a:pt x="286" y="3333"/>
                </a:lnTo>
                <a:lnTo>
                  <a:pt x="286" y="3329"/>
                </a:lnTo>
                <a:lnTo>
                  <a:pt x="282" y="3327"/>
                </a:lnTo>
                <a:lnTo>
                  <a:pt x="278" y="3325"/>
                </a:lnTo>
                <a:lnTo>
                  <a:pt x="274" y="3323"/>
                </a:lnTo>
                <a:lnTo>
                  <a:pt x="270" y="3323"/>
                </a:lnTo>
                <a:lnTo>
                  <a:pt x="267" y="3323"/>
                </a:lnTo>
                <a:lnTo>
                  <a:pt x="265" y="3323"/>
                </a:lnTo>
                <a:lnTo>
                  <a:pt x="261" y="3323"/>
                </a:lnTo>
                <a:lnTo>
                  <a:pt x="259" y="3323"/>
                </a:lnTo>
                <a:lnTo>
                  <a:pt x="255" y="3325"/>
                </a:lnTo>
                <a:lnTo>
                  <a:pt x="255" y="3323"/>
                </a:lnTo>
                <a:lnTo>
                  <a:pt x="257" y="3321"/>
                </a:lnTo>
                <a:lnTo>
                  <a:pt x="257" y="3319"/>
                </a:lnTo>
                <a:lnTo>
                  <a:pt x="257" y="3318"/>
                </a:lnTo>
                <a:lnTo>
                  <a:pt x="253" y="3316"/>
                </a:lnTo>
                <a:lnTo>
                  <a:pt x="251" y="3314"/>
                </a:lnTo>
                <a:lnTo>
                  <a:pt x="247" y="3316"/>
                </a:lnTo>
                <a:lnTo>
                  <a:pt x="247" y="3318"/>
                </a:lnTo>
                <a:lnTo>
                  <a:pt x="249" y="3318"/>
                </a:lnTo>
                <a:lnTo>
                  <a:pt x="253" y="3319"/>
                </a:lnTo>
                <a:lnTo>
                  <a:pt x="251" y="3321"/>
                </a:lnTo>
                <a:lnTo>
                  <a:pt x="249" y="3321"/>
                </a:lnTo>
                <a:lnTo>
                  <a:pt x="247" y="3323"/>
                </a:lnTo>
                <a:lnTo>
                  <a:pt x="245" y="3325"/>
                </a:lnTo>
                <a:lnTo>
                  <a:pt x="244" y="3329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34"/>
          <p:cNvSpPr>
            <a:spLocks noEditPoints="1"/>
          </p:cNvSpPr>
          <p:nvPr/>
        </p:nvSpPr>
        <p:spPr bwMode="auto">
          <a:xfrm>
            <a:off x="1835696" y="2204864"/>
            <a:ext cx="2024539" cy="3877704"/>
          </a:xfrm>
          <a:custGeom>
            <a:avLst/>
            <a:gdLst>
              <a:gd name="T0" fmla="*/ 1323 w 2091"/>
              <a:gd name="T1" fmla="*/ 3314 h 4005"/>
              <a:gd name="T2" fmla="*/ 1438 w 2091"/>
              <a:gd name="T3" fmla="*/ 3222 h 4005"/>
              <a:gd name="T4" fmla="*/ 1496 w 2091"/>
              <a:gd name="T5" fmla="*/ 3202 h 4005"/>
              <a:gd name="T6" fmla="*/ 1444 w 2091"/>
              <a:gd name="T7" fmla="*/ 3254 h 4005"/>
              <a:gd name="T8" fmla="*/ 1547 w 2091"/>
              <a:gd name="T9" fmla="*/ 3095 h 4005"/>
              <a:gd name="T10" fmla="*/ 1532 w 2091"/>
              <a:gd name="T11" fmla="*/ 3064 h 4005"/>
              <a:gd name="T12" fmla="*/ 1613 w 2091"/>
              <a:gd name="T13" fmla="*/ 2976 h 4005"/>
              <a:gd name="T14" fmla="*/ 1793 w 2091"/>
              <a:gd name="T15" fmla="*/ 2757 h 4005"/>
              <a:gd name="T16" fmla="*/ 1620 w 2091"/>
              <a:gd name="T17" fmla="*/ 3047 h 4005"/>
              <a:gd name="T18" fmla="*/ 1766 w 2091"/>
              <a:gd name="T19" fmla="*/ 2792 h 4005"/>
              <a:gd name="T20" fmla="*/ 587 w 2091"/>
              <a:gd name="T21" fmla="*/ 2308 h 4005"/>
              <a:gd name="T22" fmla="*/ 61 w 2091"/>
              <a:gd name="T23" fmla="*/ 3143 h 4005"/>
              <a:gd name="T24" fmla="*/ 63 w 2091"/>
              <a:gd name="T25" fmla="*/ 2947 h 4005"/>
              <a:gd name="T26" fmla="*/ 103 w 2091"/>
              <a:gd name="T27" fmla="*/ 2707 h 4005"/>
              <a:gd name="T28" fmla="*/ 365 w 2091"/>
              <a:gd name="T29" fmla="*/ 2517 h 4005"/>
              <a:gd name="T30" fmla="*/ 583 w 2091"/>
              <a:gd name="T31" fmla="*/ 2317 h 4005"/>
              <a:gd name="T32" fmla="*/ 791 w 2091"/>
              <a:gd name="T33" fmla="*/ 2141 h 4005"/>
              <a:gd name="T34" fmla="*/ 975 w 2091"/>
              <a:gd name="T35" fmla="*/ 2056 h 4005"/>
              <a:gd name="T36" fmla="*/ 898 w 2091"/>
              <a:gd name="T37" fmla="*/ 1826 h 4005"/>
              <a:gd name="T38" fmla="*/ 664 w 2091"/>
              <a:gd name="T39" fmla="*/ 1582 h 4005"/>
              <a:gd name="T40" fmla="*/ 461 w 2091"/>
              <a:gd name="T41" fmla="*/ 1259 h 4005"/>
              <a:gd name="T42" fmla="*/ 468 w 2091"/>
              <a:gd name="T43" fmla="*/ 1064 h 4005"/>
              <a:gd name="T44" fmla="*/ 599 w 2091"/>
              <a:gd name="T45" fmla="*/ 885 h 4005"/>
              <a:gd name="T46" fmla="*/ 553 w 2091"/>
              <a:gd name="T47" fmla="*/ 647 h 4005"/>
              <a:gd name="T48" fmla="*/ 704 w 2091"/>
              <a:gd name="T49" fmla="*/ 472 h 4005"/>
              <a:gd name="T50" fmla="*/ 827 w 2091"/>
              <a:gd name="T51" fmla="*/ 328 h 4005"/>
              <a:gd name="T52" fmla="*/ 966 w 2091"/>
              <a:gd name="T53" fmla="*/ 63 h 4005"/>
              <a:gd name="T54" fmla="*/ 1369 w 2091"/>
              <a:gd name="T55" fmla="*/ 167 h 4005"/>
              <a:gd name="T56" fmla="*/ 2074 w 2091"/>
              <a:gd name="T57" fmla="*/ 674 h 4005"/>
              <a:gd name="T58" fmla="*/ 1905 w 2091"/>
              <a:gd name="T59" fmla="*/ 1102 h 4005"/>
              <a:gd name="T60" fmla="*/ 1834 w 2091"/>
              <a:gd name="T61" fmla="*/ 1071 h 4005"/>
              <a:gd name="T62" fmla="*/ 1647 w 2091"/>
              <a:gd name="T63" fmla="*/ 1365 h 4005"/>
              <a:gd name="T64" fmla="*/ 1682 w 2091"/>
              <a:gd name="T65" fmla="*/ 1507 h 4005"/>
              <a:gd name="T66" fmla="*/ 1970 w 2091"/>
              <a:gd name="T67" fmla="*/ 1613 h 4005"/>
              <a:gd name="T68" fmla="*/ 1976 w 2091"/>
              <a:gd name="T69" fmla="*/ 1668 h 4005"/>
              <a:gd name="T70" fmla="*/ 2001 w 2091"/>
              <a:gd name="T71" fmla="*/ 1640 h 4005"/>
              <a:gd name="T72" fmla="*/ 1993 w 2091"/>
              <a:gd name="T73" fmla="*/ 1782 h 4005"/>
              <a:gd name="T74" fmla="*/ 1855 w 2091"/>
              <a:gd name="T75" fmla="*/ 2072 h 4005"/>
              <a:gd name="T76" fmla="*/ 1876 w 2091"/>
              <a:gd name="T77" fmla="*/ 2373 h 4005"/>
              <a:gd name="T78" fmla="*/ 1859 w 2091"/>
              <a:gd name="T79" fmla="*/ 2467 h 4005"/>
              <a:gd name="T80" fmla="*/ 1907 w 2091"/>
              <a:gd name="T81" fmla="*/ 2158 h 4005"/>
              <a:gd name="T82" fmla="*/ 1830 w 2091"/>
              <a:gd name="T83" fmla="*/ 2214 h 4005"/>
              <a:gd name="T84" fmla="*/ 1803 w 2091"/>
              <a:gd name="T85" fmla="*/ 2348 h 4005"/>
              <a:gd name="T86" fmla="*/ 1799 w 2091"/>
              <a:gd name="T87" fmla="*/ 2473 h 4005"/>
              <a:gd name="T88" fmla="*/ 1753 w 2091"/>
              <a:gd name="T89" fmla="*/ 2713 h 4005"/>
              <a:gd name="T90" fmla="*/ 1670 w 2091"/>
              <a:gd name="T91" fmla="*/ 2834 h 4005"/>
              <a:gd name="T92" fmla="*/ 1557 w 2091"/>
              <a:gd name="T93" fmla="*/ 2987 h 4005"/>
              <a:gd name="T94" fmla="*/ 1471 w 2091"/>
              <a:gd name="T95" fmla="*/ 3012 h 4005"/>
              <a:gd name="T96" fmla="*/ 1467 w 2091"/>
              <a:gd name="T97" fmla="*/ 3133 h 4005"/>
              <a:gd name="T98" fmla="*/ 1382 w 2091"/>
              <a:gd name="T99" fmla="*/ 3191 h 4005"/>
              <a:gd name="T100" fmla="*/ 1340 w 2091"/>
              <a:gd name="T101" fmla="*/ 3360 h 4005"/>
              <a:gd name="T102" fmla="*/ 1305 w 2091"/>
              <a:gd name="T103" fmla="*/ 3283 h 4005"/>
              <a:gd name="T104" fmla="*/ 1217 w 2091"/>
              <a:gd name="T105" fmla="*/ 3387 h 4005"/>
              <a:gd name="T106" fmla="*/ 1140 w 2091"/>
              <a:gd name="T107" fmla="*/ 3396 h 4005"/>
              <a:gd name="T108" fmla="*/ 1250 w 2091"/>
              <a:gd name="T109" fmla="*/ 3442 h 4005"/>
              <a:gd name="T110" fmla="*/ 1073 w 2091"/>
              <a:gd name="T111" fmla="*/ 3688 h 4005"/>
              <a:gd name="T112" fmla="*/ 994 w 2091"/>
              <a:gd name="T113" fmla="*/ 3840 h 4005"/>
              <a:gd name="T114" fmla="*/ 904 w 2091"/>
              <a:gd name="T115" fmla="*/ 3861 h 4005"/>
              <a:gd name="T116" fmla="*/ 887 w 2091"/>
              <a:gd name="T117" fmla="*/ 3974 h 4005"/>
              <a:gd name="T118" fmla="*/ 752 w 2091"/>
              <a:gd name="T119" fmla="*/ 3949 h 4005"/>
              <a:gd name="T120" fmla="*/ 745 w 2091"/>
              <a:gd name="T121" fmla="*/ 3579 h 4005"/>
              <a:gd name="T122" fmla="*/ 526 w 2091"/>
              <a:gd name="T123" fmla="*/ 3590 h 4005"/>
              <a:gd name="T124" fmla="*/ 345 w 2091"/>
              <a:gd name="T125" fmla="*/ 3414 h 40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91" h="4005">
                <a:moveTo>
                  <a:pt x="1233" y="3427"/>
                </a:moveTo>
                <a:lnTo>
                  <a:pt x="1233" y="3425"/>
                </a:lnTo>
                <a:lnTo>
                  <a:pt x="1231" y="3425"/>
                </a:lnTo>
                <a:lnTo>
                  <a:pt x="1229" y="3425"/>
                </a:lnTo>
                <a:lnTo>
                  <a:pt x="1227" y="3423"/>
                </a:lnTo>
                <a:lnTo>
                  <a:pt x="1223" y="3421"/>
                </a:lnTo>
                <a:lnTo>
                  <a:pt x="1227" y="3421"/>
                </a:lnTo>
                <a:lnTo>
                  <a:pt x="1231" y="3419"/>
                </a:lnTo>
                <a:lnTo>
                  <a:pt x="1234" y="3419"/>
                </a:lnTo>
                <a:lnTo>
                  <a:pt x="1236" y="3423"/>
                </a:lnTo>
                <a:lnTo>
                  <a:pt x="1234" y="3427"/>
                </a:lnTo>
                <a:lnTo>
                  <a:pt x="1233" y="3427"/>
                </a:lnTo>
                <a:close/>
                <a:moveTo>
                  <a:pt x="1196" y="3400"/>
                </a:moveTo>
                <a:lnTo>
                  <a:pt x="1196" y="3402"/>
                </a:lnTo>
                <a:lnTo>
                  <a:pt x="1192" y="3408"/>
                </a:lnTo>
                <a:lnTo>
                  <a:pt x="1188" y="3408"/>
                </a:lnTo>
                <a:lnTo>
                  <a:pt x="1185" y="3408"/>
                </a:lnTo>
                <a:lnTo>
                  <a:pt x="1185" y="3406"/>
                </a:lnTo>
                <a:lnTo>
                  <a:pt x="1183" y="3404"/>
                </a:lnTo>
                <a:lnTo>
                  <a:pt x="1181" y="3404"/>
                </a:lnTo>
                <a:lnTo>
                  <a:pt x="1183" y="3400"/>
                </a:lnTo>
                <a:lnTo>
                  <a:pt x="1185" y="3400"/>
                </a:lnTo>
                <a:lnTo>
                  <a:pt x="1186" y="3400"/>
                </a:lnTo>
                <a:lnTo>
                  <a:pt x="1188" y="3400"/>
                </a:lnTo>
                <a:lnTo>
                  <a:pt x="1190" y="3400"/>
                </a:lnTo>
                <a:lnTo>
                  <a:pt x="1192" y="3400"/>
                </a:lnTo>
                <a:lnTo>
                  <a:pt x="1196" y="3400"/>
                </a:lnTo>
                <a:close/>
                <a:moveTo>
                  <a:pt x="1240" y="3410"/>
                </a:moveTo>
                <a:lnTo>
                  <a:pt x="1231" y="3412"/>
                </a:lnTo>
                <a:lnTo>
                  <a:pt x="1227" y="3412"/>
                </a:lnTo>
                <a:lnTo>
                  <a:pt x="1223" y="3412"/>
                </a:lnTo>
                <a:lnTo>
                  <a:pt x="1221" y="3412"/>
                </a:lnTo>
                <a:lnTo>
                  <a:pt x="1217" y="3412"/>
                </a:lnTo>
                <a:lnTo>
                  <a:pt x="1217" y="3410"/>
                </a:lnTo>
                <a:lnTo>
                  <a:pt x="1219" y="3406"/>
                </a:lnTo>
                <a:lnTo>
                  <a:pt x="1219" y="3404"/>
                </a:lnTo>
                <a:lnTo>
                  <a:pt x="1219" y="3400"/>
                </a:lnTo>
                <a:lnTo>
                  <a:pt x="1221" y="3400"/>
                </a:lnTo>
                <a:lnTo>
                  <a:pt x="1227" y="3400"/>
                </a:lnTo>
                <a:lnTo>
                  <a:pt x="1229" y="3398"/>
                </a:lnTo>
                <a:lnTo>
                  <a:pt x="1231" y="3398"/>
                </a:lnTo>
                <a:lnTo>
                  <a:pt x="1233" y="3398"/>
                </a:lnTo>
                <a:lnTo>
                  <a:pt x="1238" y="3402"/>
                </a:lnTo>
                <a:lnTo>
                  <a:pt x="1240" y="3410"/>
                </a:lnTo>
                <a:close/>
                <a:moveTo>
                  <a:pt x="1229" y="3391"/>
                </a:moveTo>
                <a:lnTo>
                  <a:pt x="1231" y="3394"/>
                </a:lnTo>
                <a:lnTo>
                  <a:pt x="1227" y="3394"/>
                </a:lnTo>
                <a:lnTo>
                  <a:pt x="1225" y="3398"/>
                </a:lnTo>
                <a:lnTo>
                  <a:pt x="1223" y="3398"/>
                </a:lnTo>
                <a:lnTo>
                  <a:pt x="1221" y="3398"/>
                </a:lnTo>
                <a:lnTo>
                  <a:pt x="1219" y="3396"/>
                </a:lnTo>
                <a:lnTo>
                  <a:pt x="1219" y="3394"/>
                </a:lnTo>
                <a:lnTo>
                  <a:pt x="1221" y="3392"/>
                </a:lnTo>
                <a:lnTo>
                  <a:pt x="1221" y="3391"/>
                </a:lnTo>
                <a:lnTo>
                  <a:pt x="1225" y="3391"/>
                </a:lnTo>
                <a:lnTo>
                  <a:pt x="1229" y="3391"/>
                </a:lnTo>
                <a:close/>
                <a:moveTo>
                  <a:pt x="1319" y="3339"/>
                </a:moveTo>
                <a:lnTo>
                  <a:pt x="1319" y="3343"/>
                </a:lnTo>
                <a:lnTo>
                  <a:pt x="1317" y="3344"/>
                </a:lnTo>
                <a:lnTo>
                  <a:pt x="1313" y="3348"/>
                </a:lnTo>
                <a:lnTo>
                  <a:pt x="1313" y="3352"/>
                </a:lnTo>
                <a:lnTo>
                  <a:pt x="1313" y="3354"/>
                </a:lnTo>
                <a:lnTo>
                  <a:pt x="1311" y="3356"/>
                </a:lnTo>
                <a:lnTo>
                  <a:pt x="1311" y="3358"/>
                </a:lnTo>
                <a:lnTo>
                  <a:pt x="1309" y="3358"/>
                </a:lnTo>
                <a:lnTo>
                  <a:pt x="1305" y="3360"/>
                </a:lnTo>
                <a:lnTo>
                  <a:pt x="1304" y="3362"/>
                </a:lnTo>
                <a:lnTo>
                  <a:pt x="1302" y="3364"/>
                </a:lnTo>
                <a:lnTo>
                  <a:pt x="1300" y="3364"/>
                </a:lnTo>
                <a:lnTo>
                  <a:pt x="1298" y="3362"/>
                </a:lnTo>
                <a:lnTo>
                  <a:pt x="1296" y="3358"/>
                </a:lnTo>
                <a:lnTo>
                  <a:pt x="1292" y="3354"/>
                </a:lnTo>
                <a:lnTo>
                  <a:pt x="1292" y="3352"/>
                </a:lnTo>
                <a:lnTo>
                  <a:pt x="1292" y="3348"/>
                </a:lnTo>
                <a:lnTo>
                  <a:pt x="1292" y="3346"/>
                </a:lnTo>
                <a:lnTo>
                  <a:pt x="1294" y="3343"/>
                </a:lnTo>
                <a:lnTo>
                  <a:pt x="1296" y="3339"/>
                </a:lnTo>
                <a:lnTo>
                  <a:pt x="1298" y="3339"/>
                </a:lnTo>
                <a:lnTo>
                  <a:pt x="1304" y="3339"/>
                </a:lnTo>
                <a:lnTo>
                  <a:pt x="1305" y="3339"/>
                </a:lnTo>
                <a:lnTo>
                  <a:pt x="1305" y="3341"/>
                </a:lnTo>
                <a:lnTo>
                  <a:pt x="1309" y="3337"/>
                </a:lnTo>
                <a:lnTo>
                  <a:pt x="1315" y="3335"/>
                </a:lnTo>
                <a:lnTo>
                  <a:pt x="1317" y="3335"/>
                </a:lnTo>
                <a:lnTo>
                  <a:pt x="1319" y="3339"/>
                </a:lnTo>
                <a:close/>
                <a:moveTo>
                  <a:pt x="244" y="3329"/>
                </a:moveTo>
                <a:lnTo>
                  <a:pt x="247" y="3331"/>
                </a:lnTo>
                <a:lnTo>
                  <a:pt x="249" y="3333"/>
                </a:lnTo>
                <a:lnTo>
                  <a:pt x="253" y="3333"/>
                </a:lnTo>
                <a:lnTo>
                  <a:pt x="253" y="3337"/>
                </a:lnTo>
                <a:lnTo>
                  <a:pt x="251" y="3339"/>
                </a:lnTo>
                <a:lnTo>
                  <a:pt x="249" y="3337"/>
                </a:lnTo>
                <a:lnTo>
                  <a:pt x="245" y="3335"/>
                </a:lnTo>
                <a:lnTo>
                  <a:pt x="245" y="3331"/>
                </a:lnTo>
                <a:lnTo>
                  <a:pt x="244" y="3329"/>
                </a:lnTo>
                <a:close/>
                <a:moveTo>
                  <a:pt x="1315" y="3323"/>
                </a:moveTo>
                <a:lnTo>
                  <a:pt x="1315" y="3318"/>
                </a:lnTo>
                <a:lnTo>
                  <a:pt x="1317" y="3312"/>
                </a:lnTo>
                <a:lnTo>
                  <a:pt x="1319" y="3310"/>
                </a:lnTo>
                <a:lnTo>
                  <a:pt x="1321" y="3310"/>
                </a:lnTo>
                <a:lnTo>
                  <a:pt x="1321" y="3312"/>
                </a:lnTo>
                <a:lnTo>
                  <a:pt x="1323" y="3314"/>
                </a:lnTo>
                <a:lnTo>
                  <a:pt x="1323" y="3316"/>
                </a:lnTo>
                <a:lnTo>
                  <a:pt x="1323" y="3319"/>
                </a:lnTo>
                <a:lnTo>
                  <a:pt x="1319" y="3321"/>
                </a:lnTo>
                <a:lnTo>
                  <a:pt x="1315" y="3323"/>
                </a:lnTo>
                <a:close/>
                <a:moveTo>
                  <a:pt x="1396" y="3241"/>
                </a:moveTo>
                <a:lnTo>
                  <a:pt x="1392" y="3243"/>
                </a:lnTo>
                <a:lnTo>
                  <a:pt x="1390" y="3243"/>
                </a:lnTo>
                <a:lnTo>
                  <a:pt x="1390" y="3241"/>
                </a:lnTo>
                <a:lnTo>
                  <a:pt x="1388" y="3241"/>
                </a:lnTo>
                <a:lnTo>
                  <a:pt x="1384" y="3239"/>
                </a:lnTo>
                <a:lnTo>
                  <a:pt x="1386" y="3237"/>
                </a:lnTo>
                <a:lnTo>
                  <a:pt x="1388" y="3237"/>
                </a:lnTo>
                <a:lnTo>
                  <a:pt x="1392" y="3239"/>
                </a:lnTo>
                <a:lnTo>
                  <a:pt x="1394" y="3241"/>
                </a:lnTo>
                <a:lnTo>
                  <a:pt x="1396" y="3241"/>
                </a:lnTo>
                <a:close/>
                <a:moveTo>
                  <a:pt x="1451" y="3237"/>
                </a:moveTo>
                <a:lnTo>
                  <a:pt x="1448" y="3233"/>
                </a:lnTo>
                <a:lnTo>
                  <a:pt x="1444" y="3233"/>
                </a:lnTo>
                <a:lnTo>
                  <a:pt x="1442" y="3229"/>
                </a:lnTo>
                <a:lnTo>
                  <a:pt x="1444" y="3229"/>
                </a:lnTo>
                <a:lnTo>
                  <a:pt x="1448" y="3229"/>
                </a:lnTo>
                <a:lnTo>
                  <a:pt x="1450" y="3229"/>
                </a:lnTo>
                <a:lnTo>
                  <a:pt x="1453" y="3227"/>
                </a:lnTo>
                <a:lnTo>
                  <a:pt x="1451" y="3233"/>
                </a:lnTo>
                <a:lnTo>
                  <a:pt x="1451" y="3237"/>
                </a:lnTo>
                <a:close/>
                <a:moveTo>
                  <a:pt x="1457" y="3218"/>
                </a:moveTo>
                <a:lnTo>
                  <a:pt x="1453" y="3220"/>
                </a:lnTo>
                <a:lnTo>
                  <a:pt x="1453" y="3218"/>
                </a:lnTo>
                <a:lnTo>
                  <a:pt x="1451" y="3216"/>
                </a:lnTo>
                <a:lnTo>
                  <a:pt x="1450" y="3214"/>
                </a:lnTo>
                <a:lnTo>
                  <a:pt x="1451" y="3212"/>
                </a:lnTo>
                <a:lnTo>
                  <a:pt x="1453" y="3212"/>
                </a:lnTo>
                <a:lnTo>
                  <a:pt x="1455" y="3210"/>
                </a:lnTo>
                <a:lnTo>
                  <a:pt x="1459" y="3212"/>
                </a:lnTo>
                <a:lnTo>
                  <a:pt x="1459" y="3214"/>
                </a:lnTo>
                <a:lnTo>
                  <a:pt x="1457" y="3218"/>
                </a:lnTo>
                <a:close/>
                <a:moveTo>
                  <a:pt x="1423" y="3214"/>
                </a:moveTo>
                <a:lnTo>
                  <a:pt x="1419" y="3218"/>
                </a:lnTo>
                <a:lnTo>
                  <a:pt x="1417" y="3212"/>
                </a:lnTo>
                <a:lnTo>
                  <a:pt x="1415" y="3208"/>
                </a:lnTo>
                <a:lnTo>
                  <a:pt x="1417" y="3206"/>
                </a:lnTo>
                <a:lnTo>
                  <a:pt x="1417" y="3202"/>
                </a:lnTo>
                <a:lnTo>
                  <a:pt x="1419" y="3200"/>
                </a:lnTo>
                <a:lnTo>
                  <a:pt x="1423" y="3202"/>
                </a:lnTo>
                <a:lnTo>
                  <a:pt x="1421" y="3206"/>
                </a:lnTo>
                <a:lnTo>
                  <a:pt x="1425" y="3206"/>
                </a:lnTo>
                <a:lnTo>
                  <a:pt x="1425" y="3208"/>
                </a:lnTo>
                <a:lnTo>
                  <a:pt x="1425" y="3212"/>
                </a:lnTo>
                <a:lnTo>
                  <a:pt x="1423" y="3214"/>
                </a:lnTo>
                <a:close/>
                <a:moveTo>
                  <a:pt x="1403" y="3210"/>
                </a:moveTo>
                <a:lnTo>
                  <a:pt x="1403" y="3212"/>
                </a:lnTo>
                <a:lnTo>
                  <a:pt x="1407" y="3212"/>
                </a:lnTo>
                <a:lnTo>
                  <a:pt x="1409" y="3214"/>
                </a:lnTo>
                <a:lnTo>
                  <a:pt x="1413" y="3216"/>
                </a:lnTo>
                <a:lnTo>
                  <a:pt x="1413" y="3218"/>
                </a:lnTo>
                <a:lnTo>
                  <a:pt x="1413" y="3220"/>
                </a:lnTo>
                <a:lnTo>
                  <a:pt x="1409" y="3223"/>
                </a:lnTo>
                <a:lnTo>
                  <a:pt x="1413" y="3223"/>
                </a:lnTo>
                <a:lnTo>
                  <a:pt x="1415" y="3227"/>
                </a:lnTo>
                <a:lnTo>
                  <a:pt x="1419" y="3231"/>
                </a:lnTo>
                <a:lnTo>
                  <a:pt x="1417" y="3235"/>
                </a:lnTo>
                <a:lnTo>
                  <a:pt x="1419" y="3239"/>
                </a:lnTo>
                <a:lnTo>
                  <a:pt x="1415" y="3237"/>
                </a:lnTo>
                <a:lnTo>
                  <a:pt x="1413" y="3237"/>
                </a:lnTo>
                <a:lnTo>
                  <a:pt x="1409" y="3237"/>
                </a:lnTo>
                <a:lnTo>
                  <a:pt x="1407" y="3237"/>
                </a:lnTo>
                <a:lnTo>
                  <a:pt x="1405" y="3233"/>
                </a:lnTo>
                <a:lnTo>
                  <a:pt x="1402" y="3233"/>
                </a:lnTo>
                <a:lnTo>
                  <a:pt x="1400" y="3231"/>
                </a:lnTo>
                <a:lnTo>
                  <a:pt x="1396" y="3229"/>
                </a:lnTo>
                <a:lnTo>
                  <a:pt x="1394" y="3231"/>
                </a:lnTo>
                <a:lnTo>
                  <a:pt x="1390" y="3229"/>
                </a:lnTo>
                <a:lnTo>
                  <a:pt x="1392" y="3227"/>
                </a:lnTo>
                <a:lnTo>
                  <a:pt x="1390" y="3225"/>
                </a:lnTo>
                <a:lnTo>
                  <a:pt x="1386" y="3220"/>
                </a:lnTo>
                <a:lnTo>
                  <a:pt x="1388" y="3220"/>
                </a:lnTo>
                <a:lnTo>
                  <a:pt x="1392" y="3222"/>
                </a:lnTo>
                <a:lnTo>
                  <a:pt x="1396" y="3216"/>
                </a:lnTo>
                <a:lnTo>
                  <a:pt x="1402" y="3214"/>
                </a:lnTo>
                <a:lnTo>
                  <a:pt x="1400" y="3214"/>
                </a:lnTo>
                <a:lnTo>
                  <a:pt x="1398" y="3212"/>
                </a:lnTo>
                <a:lnTo>
                  <a:pt x="1394" y="3212"/>
                </a:lnTo>
                <a:lnTo>
                  <a:pt x="1392" y="3208"/>
                </a:lnTo>
                <a:lnTo>
                  <a:pt x="1390" y="3204"/>
                </a:lnTo>
                <a:lnTo>
                  <a:pt x="1392" y="3204"/>
                </a:lnTo>
                <a:lnTo>
                  <a:pt x="1396" y="3202"/>
                </a:lnTo>
                <a:lnTo>
                  <a:pt x="1400" y="3202"/>
                </a:lnTo>
                <a:lnTo>
                  <a:pt x="1403" y="3199"/>
                </a:lnTo>
                <a:lnTo>
                  <a:pt x="1405" y="3199"/>
                </a:lnTo>
                <a:lnTo>
                  <a:pt x="1407" y="3199"/>
                </a:lnTo>
                <a:lnTo>
                  <a:pt x="1409" y="3200"/>
                </a:lnTo>
                <a:lnTo>
                  <a:pt x="1411" y="3206"/>
                </a:lnTo>
                <a:lnTo>
                  <a:pt x="1409" y="3206"/>
                </a:lnTo>
                <a:lnTo>
                  <a:pt x="1403" y="3208"/>
                </a:lnTo>
                <a:lnTo>
                  <a:pt x="1403" y="3210"/>
                </a:lnTo>
                <a:close/>
                <a:moveTo>
                  <a:pt x="1446" y="3208"/>
                </a:moveTo>
                <a:lnTo>
                  <a:pt x="1448" y="3210"/>
                </a:lnTo>
                <a:lnTo>
                  <a:pt x="1446" y="3214"/>
                </a:lnTo>
                <a:lnTo>
                  <a:pt x="1444" y="3216"/>
                </a:lnTo>
                <a:lnTo>
                  <a:pt x="1442" y="3220"/>
                </a:lnTo>
                <a:lnTo>
                  <a:pt x="1440" y="3222"/>
                </a:lnTo>
                <a:lnTo>
                  <a:pt x="1438" y="3222"/>
                </a:lnTo>
                <a:lnTo>
                  <a:pt x="1434" y="3220"/>
                </a:lnTo>
                <a:lnTo>
                  <a:pt x="1432" y="3225"/>
                </a:lnTo>
                <a:lnTo>
                  <a:pt x="1428" y="3227"/>
                </a:lnTo>
                <a:lnTo>
                  <a:pt x="1425" y="3227"/>
                </a:lnTo>
                <a:lnTo>
                  <a:pt x="1425" y="3225"/>
                </a:lnTo>
                <a:lnTo>
                  <a:pt x="1423" y="3223"/>
                </a:lnTo>
                <a:lnTo>
                  <a:pt x="1425" y="3220"/>
                </a:lnTo>
                <a:lnTo>
                  <a:pt x="1428" y="3218"/>
                </a:lnTo>
                <a:lnTo>
                  <a:pt x="1428" y="3216"/>
                </a:lnTo>
                <a:lnTo>
                  <a:pt x="1430" y="3216"/>
                </a:lnTo>
                <a:lnTo>
                  <a:pt x="1430" y="3214"/>
                </a:lnTo>
                <a:lnTo>
                  <a:pt x="1428" y="3212"/>
                </a:lnTo>
                <a:lnTo>
                  <a:pt x="1432" y="3210"/>
                </a:lnTo>
                <a:lnTo>
                  <a:pt x="1436" y="3210"/>
                </a:lnTo>
                <a:lnTo>
                  <a:pt x="1436" y="3204"/>
                </a:lnTo>
                <a:lnTo>
                  <a:pt x="1434" y="3202"/>
                </a:lnTo>
                <a:lnTo>
                  <a:pt x="1436" y="3199"/>
                </a:lnTo>
                <a:lnTo>
                  <a:pt x="1438" y="3197"/>
                </a:lnTo>
                <a:lnTo>
                  <a:pt x="1440" y="3199"/>
                </a:lnTo>
                <a:lnTo>
                  <a:pt x="1442" y="3204"/>
                </a:lnTo>
                <a:lnTo>
                  <a:pt x="1446" y="3208"/>
                </a:lnTo>
                <a:close/>
                <a:moveTo>
                  <a:pt x="1403" y="3195"/>
                </a:moveTo>
                <a:lnTo>
                  <a:pt x="1402" y="3197"/>
                </a:lnTo>
                <a:lnTo>
                  <a:pt x="1398" y="3197"/>
                </a:lnTo>
                <a:lnTo>
                  <a:pt x="1396" y="3197"/>
                </a:lnTo>
                <a:lnTo>
                  <a:pt x="1396" y="3193"/>
                </a:lnTo>
                <a:lnTo>
                  <a:pt x="1402" y="3189"/>
                </a:lnTo>
                <a:lnTo>
                  <a:pt x="1403" y="3195"/>
                </a:lnTo>
                <a:close/>
                <a:moveTo>
                  <a:pt x="1417" y="3189"/>
                </a:moveTo>
                <a:lnTo>
                  <a:pt x="1413" y="3193"/>
                </a:lnTo>
                <a:lnTo>
                  <a:pt x="1409" y="3189"/>
                </a:lnTo>
                <a:lnTo>
                  <a:pt x="1411" y="3183"/>
                </a:lnTo>
                <a:lnTo>
                  <a:pt x="1415" y="3185"/>
                </a:lnTo>
                <a:lnTo>
                  <a:pt x="1419" y="3185"/>
                </a:lnTo>
                <a:lnTo>
                  <a:pt x="1417" y="3189"/>
                </a:lnTo>
                <a:close/>
                <a:moveTo>
                  <a:pt x="1451" y="3237"/>
                </a:moveTo>
                <a:lnTo>
                  <a:pt x="1455" y="3237"/>
                </a:lnTo>
                <a:lnTo>
                  <a:pt x="1455" y="3233"/>
                </a:lnTo>
                <a:lnTo>
                  <a:pt x="1457" y="3231"/>
                </a:lnTo>
                <a:lnTo>
                  <a:pt x="1459" y="3231"/>
                </a:lnTo>
                <a:lnTo>
                  <a:pt x="1461" y="3233"/>
                </a:lnTo>
                <a:lnTo>
                  <a:pt x="1463" y="3233"/>
                </a:lnTo>
                <a:lnTo>
                  <a:pt x="1465" y="3231"/>
                </a:lnTo>
                <a:lnTo>
                  <a:pt x="1465" y="3229"/>
                </a:lnTo>
                <a:lnTo>
                  <a:pt x="1467" y="3231"/>
                </a:lnTo>
                <a:lnTo>
                  <a:pt x="1469" y="3231"/>
                </a:lnTo>
                <a:lnTo>
                  <a:pt x="1471" y="3235"/>
                </a:lnTo>
                <a:lnTo>
                  <a:pt x="1473" y="3233"/>
                </a:lnTo>
                <a:lnTo>
                  <a:pt x="1473" y="3231"/>
                </a:lnTo>
                <a:lnTo>
                  <a:pt x="1473" y="3229"/>
                </a:lnTo>
                <a:lnTo>
                  <a:pt x="1471" y="3227"/>
                </a:lnTo>
                <a:lnTo>
                  <a:pt x="1469" y="3225"/>
                </a:lnTo>
                <a:lnTo>
                  <a:pt x="1467" y="3222"/>
                </a:lnTo>
                <a:lnTo>
                  <a:pt x="1465" y="3222"/>
                </a:lnTo>
                <a:lnTo>
                  <a:pt x="1465" y="3220"/>
                </a:lnTo>
                <a:lnTo>
                  <a:pt x="1461" y="3216"/>
                </a:lnTo>
                <a:lnTo>
                  <a:pt x="1461" y="3214"/>
                </a:lnTo>
                <a:lnTo>
                  <a:pt x="1463" y="3212"/>
                </a:lnTo>
                <a:lnTo>
                  <a:pt x="1465" y="3212"/>
                </a:lnTo>
                <a:lnTo>
                  <a:pt x="1469" y="3216"/>
                </a:lnTo>
                <a:lnTo>
                  <a:pt x="1473" y="3218"/>
                </a:lnTo>
                <a:lnTo>
                  <a:pt x="1476" y="3220"/>
                </a:lnTo>
                <a:lnTo>
                  <a:pt x="1480" y="3220"/>
                </a:lnTo>
                <a:lnTo>
                  <a:pt x="1484" y="3222"/>
                </a:lnTo>
                <a:lnTo>
                  <a:pt x="1486" y="3222"/>
                </a:lnTo>
                <a:lnTo>
                  <a:pt x="1488" y="3223"/>
                </a:lnTo>
                <a:lnTo>
                  <a:pt x="1488" y="3225"/>
                </a:lnTo>
                <a:lnTo>
                  <a:pt x="1488" y="3227"/>
                </a:lnTo>
                <a:lnTo>
                  <a:pt x="1488" y="3229"/>
                </a:lnTo>
                <a:lnTo>
                  <a:pt x="1488" y="3231"/>
                </a:lnTo>
                <a:lnTo>
                  <a:pt x="1486" y="3233"/>
                </a:lnTo>
                <a:lnTo>
                  <a:pt x="1484" y="3233"/>
                </a:lnTo>
                <a:lnTo>
                  <a:pt x="1482" y="3233"/>
                </a:lnTo>
                <a:lnTo>
                  <a:pt x="1484" y="3237"/>
                </a:lnTo>
                <a:lnTo>
                  <a:pt x="1490" y="3235"/>
                </a:lnTo>
                <a:lnTo>
                  <a:pt x="1492" y="3233"/>
                </a:lnTo>
                <a:lnTo>
                  <a:pt x="1494" y="3233"/>
                </a:lnTo>
                <a:lnTo>
                  <a:pt x="1496" y="3225"/>
                </a:lnTo>
                <a:lnTo>
                  <a:pt x="1494" y="3220"/>
                </a:lnTo>
                <a:lnTo>
                  <a:pt x="1488" y="3218"/>
                </a:lnTo>
                <a:lnTo>
                  <a:pt x="1484" y="3214"/>
                </a:lnTo>
                <a:lnTo>
                  <a:pt x="1484" y="3208"/>
                </a:lnTo>
                <a:lnTo>
                  <a:pt x="1482" y="3206"/>
                </a:lnTo>
                <a:lnTo>
                  <a:pt x="1480" y="3212"/>
                </a:lnTo>
                <a:lnTo>
                  <a:pt x="1478" y="3212"/>
                </a:lnTo>
                <a:lnTo>
                  <a:pt x="1476" y="3212"/>
                </a:lnTo>
                <a:lnTo>
                  <a:pt x="1473" y="3210"/>
                </a:lnTo>
                <a:lnTo>
                  <a:pt x="1473" y="3204"/>
                </a:lnTo>
                <a:lnTo>
                  <a:pt x="1476" y="3200"/>
                </a:lnTo>
                <a:lnTo>
                  <a:pt x="1476" y="3195"/>
                </a:lnTo>
                <a:lnTo>
                  <a:pt x="1478" y="3191"/>
                </a:lnTo>
                <a:lnTo>
                  <a:pt x="1474" y="3189"/>
                </a:lnTo>
                <a:lnTo>
                  <a:pt x="1471" y="3187"/>
                </a:lnTo>
                <a:lnTo>
                  <a:pt x="1474" y="3185"/>
                </a:lnTo>
                <a:lnTo>
                  <a:pt x="1478" y="3183"/>
                </a:lnTo>
                <a:lnTo>
                  <a:pt x="1482" y="3183"/>
                </a:lnTo>
                <a:lnTo>
                  <a:pt x="1484" y="3185"/>
                </a:lnTo>
                <a:lnTo>
                  <a:pt x="1486" y="3189"/>
                </a:lnTo>
                <a:lnTo>
                  <a:pt x="1492" y="3193"/>
                </a:lnTo>
                <a:lnTo>
                  <a:pt x="1496" y="3197"/>
                </a:lnTo>
                <a:lnTo>
                  <a:pt x="1498" y="3200"/>
                </a:lnTo>
                <a:lnTo>
                  <a:pt x="1496" y="3202"/>
                </a:lnTo>
                <a:lnTo>
                  <a:pt x="1492" y="3200"/>
                </a:lnTo>
                <a:lnTo>
                  <a:pt x="1490" y="3200"/>
                </a:lnTo>
                <a:lnTo>
                  <a:pt x="1488" y="3202"/>
                </a:lnTo>
                <a:lnTo>
                  <a:pt x="1488" y="3206"/>
                </a:lnTo>
                <a:lnTo>
                  <a:pt x="1492" y="3208"/>
                </a:lnTo>
                <a:lnTo>
                  <a:pt x="1494" y="3206"/>
                </a:lnTo>
                <a:lnTo>
                  <a:pt x="1498" y="3204"/>
                </a:lnTo>
                <a:lnTo>
                  <a:pt x="1501" y="3202"/>
                </a:lnTo>
                <a:lnTo>
                  <a:pt x="1503" y="3200"/>
                </a:lnTo>
                <a:lnTo>
                  <a:pt x="1507" y="3200"/>
                </a:lnTo>
                <a:lnTo>
                  <a:pt x="1509" y="3204"/>
                </a:lnTo>
                <a:lnTo>
                  <a:pt x="1511" y="3206"/>
                </a:lnTo>
                <a:lnTo>
                  <a:pt x="1513" y="3210"/>
                </a:lnTo>
                <a:lnTo>
                  <a:pt x="1517" y="3214"/>
                </a:lnTo>
                <a:lnTo>
                  <a:pt x="1519" y="3212"/>
                </a:lnTo>
                <a:lnTo>
                  <a:pt x="1521" y="3206"/>
                </a:lnTo>
                <a:lnTo>
                  <a:pt x="1519" y="3206"/>
                </a:lnTo>
                <a:lnTo>
                  <a:pt x="1515" y="3202"/>
                </a:lnTo>
                <a:lnTo>
                  <a:pt x="1515" y="3200"/>
                </a:lnTo>
                <a:lnTo>
                  <a:pt x="1517" y="3197"/>
                </a:lnTo>
                <a:lnTo>
                  <a:pt x="1513" y="3195"/>
                </a:lnTo>
                <a:lnTo>
                  <a:pt x="1509" y="3195"/>
                </a:lnTo>
                <a:lnTo>
                  <a:pt x="1509" y="3189"/>
                </a:lnTo>
                <a:lnTo>
                  <a:pt x="1507" y="3185"/>
                </a:lnTo>
                <a:lnTo>
                  <a:pt x="1509" y="3183"/>
                </a:lnTo>
                <a:lnTo>
                  <a:pt x="1511" y="3183"/>
                </a:lnTo>
                <a:lnTo>
                  <a:pt x="1513" y="3183"/>
                </a:lnTo>
                <a:lnTo>
                  <a:pt x="1519" y="3183"/>
                </a:lnTo>
                <a:lnTo>
                  <a:pt x="1521" y="3185"/>
                </a:lnTo>
                <a:lnTo>
                  <a:pt x="1519" y="3179"/>
                </a:lnTo>
                <a:lnTo>
                  <a:pt x="1521" y="3177"/>
                </a:lnTo>
                <a:lnTo>
                  <a:pt x="1524" y="3175"/>
                </a:lnTo>
                <a:lnTo>
                  <a:pt x="1526" y="3175"/>
                </a:lnTo>
                <a:lnTo>
                  <a:pt x="1528" y="3175"/>
                </a:lnTo>
                <a:lnTo>
                  <a:pt x="1532" y="3174"/>
                </a:lnTo>
                <a:lnTo>
                  <a:pt x="1534" y="3174"/>
                </a:lnTo>
                <a:lnTo>
                  <a:pt x="1536" y="3174"/>
                </a:lnTo>
                <a:lnTo>
                  <a:pt x="1538" y="3174"/>
                </a:lnTo>
                <a:lnTo>
                  <a:pt x="1540" y="3172"/>
                </a:lnTo>
                <a:lnTo>
                  <a:pt x="1542" y="3172"/>
                </a:lnTo>
                <a:lnTo>
                  <a:pt x="1553" y="3175"/>
                </a:lnTo>
                <a:lnTo>
                  <a:pt x="1549" y="3177"/>
                </a:lnTo>
                <a:lnTo>
                  <a:pt x="1546" y="3183"/>
                </a:lnTo>
                <a:lnTo>
                  <a:pt x="1544" y="3187"/>
                </a:lnTo>
                <a:lnTo>
                  <a:pt x="1542" y="3189"/>
                </a:lnTo>
                <a:lnTo>
                  <a:pt x="1538" y="3195"/>
                </a:lnTo>
                <a:lnTo>
                  <a:pt x="1536" y="3197"/>
                </a:lnTo>
                <a:lnTo>
                  <a:pt x="1534" y="3200"/>
                </a:lnTo>
                <a:lnTo>
                  <a:pt x="1530" y="3206"/>
                </a:lnTo>
                <a:lnTo>
                  <a:pt x="1526" y="3210"/>
                </a:lnTo>
                <a:lnTo>
                  <a:pt x="1524" y="3214"/>
                </a:lnTo>
                <a:lnTo>
                  <a:pt x="1521" y="3218"/>
                </a:lnTo>
                <a:lnTo>
                  <a:pt x="1517" y="3222"/>
                </a:lnTo>
                <a:lnTo>
                  <a:pt x="1515" y="3223"/>
                </a:lnTo>
                <a:lnTo>
                  <a:pt x="1513" y="3227"/>
                </a:lnTo>
                <a:lnTo>
                  <a:pt x="1509" y="3231"/>
                </a:lnTo>
                <a:lnTo>
                  <a:pt x="1505" y="3237"/>
                </a:lnTo>
                <a:lnTo>
                  <a:pt x="1503" y="3239"/>
                </a:lnTo>
                <a:lnTo>
                  <a:pt x="1499" y="3241"/>
                </a:lnTo>
                <a:lnTo>
                  <a:pt x="1498" y="3243"/>
                </a:lnTo>
                <a:lnTo>
                  <a:pt x="1494" y="3247"/>
                </a:lnTo>
                <a:lnTo>
                  <a:pt x="1490" y="3250"/>
                </a:lnTo>
                <a:lnTo>
                  <a:pt x="1486" y="3254"/>
                </a:lnTo>
                <a:lnTo>
                  <a:pt x="1482" y="3256"/>
                </a:lnTo>
                <a:lnTo>
                  <a:pt x="1480" y="3258"/>
                </a:lnTo>
                <a:lnTo>
                  <a:pt x="1478" y="3260"/>
                </a:lnTo>
                <a:lnTo>
                  <a:pt x="1474" y="3264"/>
                </a:lnTo>
                <a:lnTo>
                  <a:pt x="1473" y="3268"/>
                </a:lnTo>
                <a:lnTo>
                  <a:pt x="1469" y="3271"/>
                </a:lnTo>
                <a:lnTo>
                  <a:pt x="1465" y="3273"/>
                </a:lnTo>
                <a:lnTo>
                  <a:pt x="1463" y="3275"/>
                </a:lnTo>
                <a:lnTo>
                  <a:pt x="1461" y="3277"/>
                </a:lnTo>
                <a:lnTo>
                  <a:pt x="1457" y="3281"/>
                </a:lnTo>
                <a:lnTo>
                  <a:pt x="1455" y="3279"/>
                </a:lnTo>
                <a:lnTo>
                  <a:pt x="1451" y="3275"/>
                </a:lnTo>
                <a:lnTo>
                  <a:pt x="1450" y="3275"/>
                </a:lnTo>
                <a:lnTo>
                  <a:pt x="1446" y="3273"/>
                </a:lnTo>
                <a:lnTo>
                  <a:pt x="1446" y="3270"/>
                </a:lnTo>
                <a:lnTo>
                  <a:pt x="1444" y="3266"/>
                </a:lnTo>
                <a:lnTo>
                  <a:pt x="1440" y="3262"/>
                </a:lnTo>
                <a:lnTo>
                  <a:pt x="1440" y="3260"/>
                </a:lnTo>
                <a:lnTo>
                  <a:pt x="1438" y="3260"/>
                </a:lnTo>
                <a:lnTo>
                  <a:pt x="1438" y="3254"/>
                </a:lnTo>
                <a:lnTo>
                  <a:pt x="1434" y="3256"/>
                </a:lnTo>
                <a:lnTo>
                  <a:pt x="1430" y="3252"/>
                </a:lnTo>
                <a:lnTo>
                  <a:pt x="1428" y="3248"/>
                </a:lnTo>
                <a:lnTo>
                  <a:pt x="1426" y="3247"/>
                </a:lnTo>
                <a:lnTo>
                  <a:pt x="1428" y="3243"/>
                </a:lnTo>
                <a:lnTo>
                  <a:pt x="1426" y="3241"/>
                </a:lnTo>
                <a:lnTo>
                  <a:pt x="1425" y="3239"/>
                </a:lnTo>
                <a:lnTo>
                  <a:pt x="1423" y="3237"/>
                </a:lnTo>
                <a:lnTo>
                  <a:pt x="1425" y="3235"/>
                </a:lnTo>
                <a:lnTo>
                  <a:pt x="1428" y="3237"/>
                </a:lnTo>
                <a:lnTo>
                  <a:pt x="1430" y="3237"/>
                </a:lnTo>
                <a:lnTo>
                  <a:pt x="1434" y="3239"/>
                </a:lnTo>
                <a:lnTo>
                  <a:pt x="1436" y="3239"/>
                </a:lnTo>
                <a:lnTo>
                  <a:pt x="1438" y="3241"/>
                </a:lnTo>
                <a:lnTo>
                  <a:pt x="1442" y="3243"/>
                </a:lnTo>
                <a:lnTo>
                  <a:pt x="1444" y="3245"/>
                </a:lnTo>
                <a:lnTo>
                  <a:pt x="1442" y="3248"/>
                </a:lnTo>
                <a:lnTo>
                  <a:pt x="1440" y="3250"/>
                </a:lnTo>
                <a:lnTo>
                  <a:pt x="1444" y="3254"/>
                </a:lnTo>
                <a:lnTo>
                  <a:pt x="1450" y="3254"/>
                </a:lnTo>
                <a:lnTo>
                  <a:pt x="1453" y="3252"/>
                </a:lnTo>
                <a:lnTo>
                  <a:pt x="1455" y="3248"/>
                </a:lnTo>
                <a:lnTo>
                  <a:pt x="1453" y="3243"/>
                </a:lnTo>
                <a:lnTo>
                  <a:pt x="1451" y="3237"/>
                </a:lnTo>
                <a:close/>
                <a:moveTo>
                  <a:pt x="1498" y="3172"/>
                </a:moveTo>
                <a:lnTo>
                  <a:pt x="1496" y="3175"/>
                </a:lnTo>
                <a:lnTo>
                  <a:pt x="1494" y="3175"/>
                </a:lnTo>
                <a:lnTo>
                  <a:pt x="1490" y="3175"/>
                </a:lnTo>
                <a:lnTo>
                  <a:pt x="1486" y="3175"/>
                </a:lnTo>
                <a:lnTo>
                  <a:pt x="1486" y="3170"/>
                </a:lnTo>
                <a:lnTo>
                  <a:pt x="1488" y="3168"/>
                </a:lnTo>
                <a:lnTo>
                  <a:pt x="1488" y="3164"/>
                </a:lnTo>
                <a:lnTo>
                  <a:pt x="1490" y="3166"/>
                </a:lnTo>
                <a:lnTo>
                  <a:pt x="1494" y="3168"/>
                </a:lnTo>
                <a:lnTo>
                  <a:pt x="1498" y="3172"/>
                </a:lnTo>
                <a:close/>
                <a:moveTo>
                  <a:pt x="1480" y="3143"/>
                </a:moveTo>
                <a:lnTo>
                  <a:pt x="1478" y="3145"/>
                </a:lnTo>
                <a:lnTo>
                  <a:pt x="1476" y="3145"/>
                </a:lnTo>
                <a:lnTo>
                  <a:pt x="1474" y="3143"/>
                </a:lnTo>
                <a:lnTo>
                  <a:pt x="1474" y="3139"/>
                </a:lnTo>
                <a:lnTo>
                  <a:pt x="1473" y="3137"/>
                </a:lnTo>
                <a:lnTo>
                  <a:pt x="1473" y="3131"/>
                </a:lnTo>
                <a:lnTo>
                  <a:pt x="1478" y="3133"/>
                </a:lnTo>
                <a:lnTo>
                  <a:pt x="1478" y="3135"/>
                </a:lnTo>
                <a:lnTo>
                  <a:pt x="1478" y="3137"/>
                </a:lnTo>
                <a:lnTo>
                  <a:pt x="1480" y="3143"/>
                </a:lnTo>
                <a:close/>
                <a:moveTo>
                  <a:pt x="1503" y="3122"/>
                </a:moveTo>
                <a:lnTo>
                  <a:pt x="1499" y="3124"/>
                </a:lnTo>
                <a:lnTo>
                  <a:pt x="1498" y="3126"/>
                </a:lnTo>
                <a:lnTo>
                  <a:pt x="1496" y="3122"/>
                </a:lnTo>
                <a:lnTo>
                  <a:pt x="1492" y="3122"/>
                </a:lnTo>
                <a:lnTo>
                  <a:pt x="1490" y="3116"/>
                </a:lnTo>
                <a:lnTo>
                  <a:pt x="1490" y="3110"/>
                </a:lnTo>
                <a:lnTo>
                  <a:pt x="1492" y="3110"/>
                </a:lnTo>
                <a:lnTo>
                  <a:pt x="1496" y="3112"/>
                </a:lnTo>
                <a:lnTo>
                  <a:pt x="1498" y="3114"/>
                </a:lnTo>
                <a:lnTo>
                  <a:pt x="1501" y="3116"/>
                </a:lnTo>
                <a:lnTo>
                  <a:pt x="1503" y="3118"/>
                </a:lnTo>
                <a:lnTo>
                  <a:pt x="1505" y="3122"/>
                </a:lnTo>
                <a:lnTo>
                  <a:pt x="1503" y="3122"/>
                </a:lnTo>
                <a:close/>
                <a:moveTo>
                  <a:pt x="1498" y="3172"/>
                </a:moveTo>
                <a:lnTo>
                  <a:pt x="1498" y="3164"/>
                </a:lnTo>
                <a:lnTo>
                  <a:pt x="1499" y="3164"/>
                </a:lnTo>
                <a:lnTo>
                  <a:pt x="1501" y="3162"/>
                </a:lnTo>
                <a:lnTo>
                  <a:pt x="1501" y="3160"/>
                </a:lnTo>
                <a:lnTo>
                  <a:pt x="1501" y="3158"/>
                </a:lnTo>
                <a:lnTo>
                  <a:pt x="1503" y="3154"/>
                </a:lnTo>
                <a:lnTo>
                  <a:pt x="1503" y="3152"/>
                </a:lnTo>
                <a:lnTo>
                  <a:pt x="1503" y="3151"/>
                </a:lnTo>
                <a:lnTo>
                  <a:pt x="1501" y="3147"/>
                </a:lnTo>
                <a:lnTo>
                  <a:pt x="1501" y="3143"/>
                </a:lnTo>
                <a:lnTo>
                  <a:pt x="1501" y="3141"/>
                </a:lnTo>
                <a:lnTo>
                  <a:pt x="1503" y="3135"/>
                </a:lnTo>
                <a:lnTo>
                  <a:pt x="1499" y="3131"/>
                </a:lnTo>
                <a:lnTo>
                  <a:pt x="1501" y="3127"/>
                </a:lnTo>
                <a:lnTo>
                  <a:pt x="1503" y="3126"/>
                </a:lnTo>
                <a:lnTo>
                  <a:pt x="1505" y="3126"/>
                </a:lnTo>
                <a:lnTo>
                  <a:pt x="1507" y="3131"/>
                </a:lnTo>
                <a:lnTo>
                  <a:pt x="1509" y="3133"/>
                </a:lnTo>
                <a:lnTo>
                  <a:pt x="1511" y="3133"/>
                </a:lnTo>
                <a:lnTo>
                  <a:pt x="1513" y="3133"/>
                </a:lnTo>
                <a:lnTo>
                  <a:pt x="1515" y="3133"/>
                </a:lnTo>
                <a:lnTo>
                  <a:pt x="1517" y="3133"/>
                </a:lnTo>
                <a:lnTo>
                  <a:pt x="1521" y="3135"/>
                </a:lnTo>
                <a:lnTo>
                  <a:pt x="1522" y="3137"/>
                </a:lnTo>
                <a:lnTo>
                  <a:pt x="1522" y="3135"/>
                </a:lnTo>
                <a:lnTo>
                  <a:pt x="1524" y="3133"/>
                </a:lnTo>
                <a:lnTo>
                  <a:pt x="1524" y="3131"/>
                </a:lnTo>
                <a:lnTo>
                  <a:pt x="1524" y="3129"/>
                </a:lnTo>
                <a:lnTo>
                  <a:pt x="1526" y="3126"/>
                </a:lnTo>
                <a:lnTo>
                  <a:pt x="1522" y="3126"/>
                </a:lnTo>
                <a:lnTo>
                  <a:pt x="1521" y="3127"/>
                </a:lnTo>
                <a:lnTo>
                  <a:pt x="1519" y="3127"/>
                </a:lnTo>
                <a:lnTo>
                  <a:pt x="1521" y="3124"/>
                </a:lnTo>
                <a:lnTo>
                  <a:pt x="1517" y="3124"/>
                </a:lnTo>
                <a:lnTo>
                  <a:pt x="1515" y="3124"/>
                </a:lnTo>
                <a:lnTo>
                  <a:pt x="1513" y="3120"/>
                </a:lnTo>
                <a:lnTo>
                  <a:pt x="1513" y="3118"/>
                </a:lnTo>
                <a:lnTo>
                  <a:pt x="1511" y="3118"/>
                </a:lnTo>
                <a:lnTo>
                  <a:pt x="1511" y="3116"/>
                </a:lnTo>
                <a:lnTo>
                  <a:pt x="1509" y="3112"/>
                </a:lnTo>
                <a:lnTo>
                  <a:pt x="1509" y="3110"/>
                </a:lnTo>
                <a:lnTo>
                  <a:pt x="1507" y="3108"/>
                </a:lnTo>
                <a:lnTo>
                  <a:pt x="1507" y="3103"/>
                </a:lnTo>
                <a:lnTo>
                  <a:pt x="1509" y="3103"/>
                </a:lnTo>
                <a:lnTo>
                  <a:pt x="1511" y="3103"/>
                </a:lnTo>
                <a:lnTo>
                  <a:pt x="1513" y="3103"/>
                </a:lnTo>
                <a:lnTo>
                  <a:pt x="1517" y="3103"/>
                </a:lnTo>
                <a:lnTo>
                  <a:pt x="1517" y="3101"/>
                </a:lnTo>
                <a:lnTo>
                  <a:pt x="1517" y="3099"/>
                </a:lnTo>
                <a:lnTo>
                  <a:pt x="1519" y="3097"/>
                </a:lnTo>
                <a:lnTo>
                  <a:pt x="1522" y="3097"/>
                </a:lnTo>
                <a:lnTo>
                  <a:pt x="1524" y="3097"/>
                </a:lnTo>
                <a:lnTo>
                  <a:pt x="1528" y="3099"/>
                </a:lnTo>
                <a:lnTo>
                  <a:pt x="1532" y="3101"/>
                </a:lnTo>
                <a:lnTo>
                  <a:pt x="1534" y="3101"/>
                </a:lnTo>
                <a:lnTo>
                  <a:pt x="1538" y="3103"/>
                </a:lnTo>
                <a:lnTo>
                  <a:pt x="1542" y="3103"/>
                </a:lnTo>
                <a:lnTo>
                  <a:pt x="1546" y="3101"/>
                </a:lnTo>
                <a:lnTo>
                  <a:pt x="1549" y="3101"/>
                </a:lnTo>
                <a:lnTo>
                  <a:pt x="1547" y="3095"/>
                </a:lnTo>
                <a:lnTo>
                  <a:pt x="1546" y="3091"/>
                </a:lnTo>
                <a:lnTo>
                  <a:pt x="1549" y="3093"/>
                </a:lnTo>
                <a:lnTo>
                  <a:pt x="1553" y="3097"/>
                </a:lnTo>
                <a:lnTo>
                  <a:pt x="1555" y="3099"/>
                </a:lnTo>
                <a:lnTo>
                  <a:pt x="1555" y="3095"/>
                </a:lnTo>
                <a:lnTo>
                  <a:pt x="1553" y="3093"/>
                </a:lnTo>
                <a:lnTo>
                  <a:pt x="1551" y="3089"/>
                </a:lnTo>
                <a:lnTo>
                  <a:pt x="1553" y="3085"/>
                </a:lnTo>
                <a:lnTo>
                  <a:pt x="1557" y="3089"/>
                </a:lnTo>
                <a:lnTo>
                  <a:pt x="1561" y="3089"/>
                </a:lnTo>
                <a:lnTo>
                  <a:pt x="1563" y="3079"/>
                </a:lnTo>
                <a:lnTo>
                  <a:pt x="1565" y="3081"/>
                </a:lnTo>
                <a:lnTo>
                  <a:pt x="1569" y="3085"/>
                </a:lnTo>
                <a:lnTo>
                  <a:pt x="1572" y="3087"/>
                </a:lnTo>
                <a:lnTo>
                  <a:pt x="1574" y="3089"/>
                </a:lnTo>
                <a:lnTo>
                  <a:pt x="1574" y="3095"/>
                </a:lnTo>
                <a:lnTo>
                  <a:pt x="1572" y="3099"/>
                </a:lnTo>
                <a:lnTo>
                  <a:pt x="1572" y="3103"/>
                </a:lnTo>
                <a:lnTo>
                  <a:pt x="1572" y="3106"/>
                </a:lnTo>
                <a:lnTo>
                  <a:pt x="1572" y="3112"/>
                </a:lnTo>
                <a:lnTo>
                  <a:pt x="1574" y="3118"/>
                </a:lnTo>
                <a:lnTo>
                  <a:pt x="1576" y="3120"/>
                </a:lnTo>
                <a:lnTo>
                  <a:pt x="1578" y="3118"/>
                </a:lnTo>
                <a:lnTo>
                  <a:pt x="1580" y="3112"/>
                </a:lnTo>
                <a:lnTo>
                  <a:pt x="1582" y="3110"/>
                </a:lnTo>
                <a:lnTo>
                  <a:pt x="1584" y="3106"/>
                </a:lnTo>
                <a:lnTo>
                  <a:pt x="1586" y="3106"/>
                </a:lnTo>
                <a:lnTo>
                  <a:pt x="1586" y="3110"/>
                </a:lnTo>
                <a:lnTo>
                  <a:pt x="1586" y="3114"/>
                </a:lnTo>
                <a:lnTo>
                  <a:pt x="1584" y="3120"/>
                </a:lnTo>
                <a:lnTo>
                  <a:pt x="1584" y="3124"/>
                </a:lnTo>
                <a:lnTo>
                  <a:pt x="1582" y="3126"/>
                </a:lnTo>
                <a:lnTo>
                  <a:pt x="1578" y="3131"/>
                </a:lnTo>
                <a:lnTo>
                  <a:pt x="1576" y="3135"/>
                </a:lnTo>
                <a:lnTo>
                  <a:pt x="1576" y="3137"/>
                </a:lnTo>
                <a:lnTo>
                  <a:pt x="1576" y="3139"/>
                </a:lnTo>
                <a:lnTo>
                  <a:pt x="1574" y="3143"/>
                </a:lnTo>
                <a:lnTo>
                  <a:pt x="1570" y="3147"/>
                </a:lnTo>
                <a:lnTo>
                  <a:pt x="1569" y="3151"/>
                </a:lnTo>
                <a:lnTo>
                  <a:pt x="1565" y="3152"/>
                </a:lnTo>
                <a:lnTo>
                  <a:pt x="1563" y="3156"/>
                </a:lnTo>
                <a:lnTo>
                  <a:pt x="1561" y="3156"/>
                </a:lnTo>
                <a:lnTo>
                  <a:pt x="1559" y="3156"/>
                </a:lnTo>
                <a:lnTo>
                  <a:pt x="1557" y="3158"/>
                </a:lnTo>
                <a:lnTo>
                  <a:pt x="1553" y="3158"/>
                </a:lnTo>
                <a:lnTo>
                  <a:pt x="1553" y="3156"/>
                </a:lnTo>
                <a:lnTo>
                  <a:pt x="1551" y="3154"/>
                </a:lnTo>
                <a:lnTo>
                  <a:pt x="1549" y="3151"/>
                </a:lnTo>
                <a:lnTo>
                  <a:pt x="1547" y="3145"/>
                </a:lnTo>
                <a:lnTo>
                  <a:pt x="1547" y="3141"/>
                </a:lnTo>
                <a:lnTo>
                  <a:pt x="1547" y="3137"/>
                </a:lnTo>
                <a:lnTo>
                  <a:pt x="1546" y="3135"/>
                </a:lnTo>
                <a:lnTo>
                  <a:pt x="1549" y="3131"/>
                </a:lnTo>
                <a:lnTo>
                  <a:pt x="1551" y="3131"/>
                </a:lnTo>
                <a:lnTo>
                  <a:pt x="1555" y="3133"/>
                </a:lnTo>
                <a:lnTo>
                  <a:pt x="1557" y="3135"/>
                </a:lnTo>
                <a:lnTo>
                  <a:pt x="1559" y="3131"/>
                </a:lnTo>
                <a:lnTo>
                  <a:pt x="1559" y="3129"/>
                </a:lnTo>
                <a:lnTo>
                  <a:pt x="1555" y="3129"/>
                </a:lnTo>
                <a:lnTo>
                  <a:pt x="1551" y="3126"/>
                </a:lnTo>
                <a:lnTo>
                  <a:pt x="1549" y="3126"/>
                </a:lnTo>
                <a:lnTo>
                  <a:pt x="1549" y="3127"/>
                </a:lnTo>
                <a:lnTo>
                  <a:pt x="1547" y="3127"/>
                </a:lnTo>
                <a:lnTo>
                  <a:pt x="1546" y="3131"/>
                </a:lnTo>
                <a:lnTo>
                  <a:pt x="1544" y="3131"/>
                </a:lnTo>
                <a:lnTo>
                  <a:pt x="1544" y="3135"/>
                </a:lnTo>
                <a:lnTo>
                  <a:pt x="1544" y="3137"/>
                </a:lnTo>
                <a:lnTo>
                  <a:pt x="1544" y="3141"/>
                </a:lnTo>
                <a:lnTo>
                  <a:pt x="1544" y="3143"/>
                </a:lnTo>
                <a:lnTo>
                  <a:pt x="1544" y="3147"/>
                </a:lnTo>
                <a:lnTo>
                  <a:pt x="1540" y="3145"/>
                </a:lnTo>
                <a:lnTo>
                  <a:pt x="1542" y="3149"/>
                </a:lnTo>
                <a:lnTo>
                  <a:pt x="1544" y="3152"/>
                </a:lnTo>
                <a:lnTo>
                  <a:pt x="1546" y="3156"/>
                </a:lnTo>
                <a:lnTo>
                  <a:pt x="1547" y="3156"/>
                </a:lnTo>
                <a:lnTo>
                  <a:pt x="1546" y="3160"/>
                </a:lnTo>
                <a:lnTo>
                  <a:pt x="1544" y="3160"/>
                </a:lnTo>
                <a:lnTo>
                  <a:pt x="1542" y="3162"/>
                </a:lnTo>
                <a:lnTo>
                  <a:pt x="1540" y="3164"/>
                </a:lnTo>
                <a:lnTo>
                  <a:pt x="1538" y="3164"/>
                </a:lnTo>
                <a:lnTo>
                  <a:pt x="1536" y="3166"/>
                </a:lnTo>
                <a:lnTo>
                  <a:pt x="1534" y="3166"/>
                </a:lnTo>
                <a:lnTo>
                  <a:pt x="1532" y="3168"/>
                </a:lnTo>
                <a:lnTo>
                  <a:pt x="1528" y="3168"/>
                </a:lnTo>
                <a:lnTo>
                  <a:pt x="1522" y="3168"/>
                </a:lnTo>
                <a:lnTo>
                  <a:pt x="1521" y="3170"/>
                </a:lnTo>
                <a:lnTo>
                  <a:pt x="1517" y="3174"/>
                </a:lnTo>
                <a:lnTo>
                  <a:pt x="1513" y="3177"/>
                </a:lnTo>
                <a:lnTo>
                  <a:pt x="1511" y="3179"/>
                </a:lnTo>
                <a:lnTo>
                  <a:pt x="1509" y="3177"/>
                </a:lnTo>
                <a:lnTo>
                  <a:pt x="1507" y="3175"/>
                </a:lnTo>
                <a:lnTo>
                  <a:pt x="1503" y="3174"/>
                </a:lnTo>
                <a:lnTo>
                  <a:pt x="1503" y="3177"/>
                </a:lnTo>
                <a:lnTo>
                  <a:pt x="1499" y="3175"/>
                </a:lnTo>
                <a:lnTo>
                  <a:pt x="1499" y="3174"/>
                </a:lnTo>
                <a:lnTo>
                  <a:pt x="1498" y="3172"/>
                </a:lnTo>
                <a:close/>
                <a:moveTo>
                  <a:pt x="1532" y="3058"/>
                </a:moveTo>
                <a:lnTo>
                  <a:pt x="1534" y="3058"/>
                </a:lnTo>
                <a:lnTo>
                  <a:pt x="1538" y="3060"/>
                </a:lnTo>
                <a:lnTo>
                  <a:pt x="1538" y="3062"/>
                </a:lnTo>
                <a:lnTo>
                  <a:pt x="1536" y="3064"/>
                </a:lnTo>
                <a:lnTo>
                  <a:pt x="1532" y="3064"/>
                </a:lnTo>
                <a:lnTo>
                  <a:pt x="1530" y="3064"/>
                </a:lnTo>
                <a:lnTo>
                  <a:pt x="1524" y="3060"/>
                </a:lnTo>
                <a:lnTo>
                  <a:pt x="1526" y="3058"/>
                </a:lnTo>
                <a:lnTo>
                  <a:pt x="1528" y="3058"/>
                </a:lnTo>
                <a:lnTo>
                  <a:pt x="1530" y="3058"/>
                </a:lnTo>
                <a:lnTo>
                  <a:pt x="1532" y="3058"/>
                </a:lnTo>
                <a:close/>
                <a:moveTo>
                  <a:pt x="1544" y="3047"/>
                </a:moveTo>
                <a:lnTo>
                  <a:pt x="1540" y="3053"/>
                </a:lnTo>
                <a:lnTo>
                  <a:pt x="1538" y="3055"/>
                </a:lnTo>
                <a:lnTo>
                  <a:pt x="1534" y="3055"/>
                </a:lnTo>
                <a:lnTo>
                  <a:pt x="1526" y="3053"/>
                </a:lnTo>
                <a:lnTo>
                  <a:pt x="1526" y="3045"/>
                </a:lnTo>
                <a:lnTo>
                  <a:pt x="1526" y="3041"/>
                </a:lnTo>
                <a:lnTo>
                  <a:pt x="1526" y="3039"/>
                </a:lnTo>
                <a:lnTo>
                  <a:pt x="1524" y="3037"/>
                </a:lnTo>
                <a:lnTo>
                  <a:pt x="1528" y="3035"/>
                </a:lnTo>
                <a:lnTo>
                  <a:pt x="1532" y="3035"/>
                </a:lnTo>
                <a:lnTo>
                  <a:pt x="1536" y="3037"/>
                </a:lnTo>
                <a:lnTo>
                  <a:pt x="1538" y="3039"/>
                </a:lnTo>
                <a:lnTo>
                  <a:pt x="1544" y="3043"/>
                </a:lnTo>
                <a:lnTo>
                  <a:pt x="1544" y="3045"/>
                </a:lnTo>
                <a:lnTo>
                  <a:pt x="1544" y="3047"/>
                </a:lnTo>
                <a:close/>
                <a:moveTo>
                  <a:pt x="1622" y="2987"/>
                </a:moveTo>
                <a:lnTo>
                  <a:pt x="1622" y="2995"/>
                </a:lnTo>
                <a:lnTo>
                  <a:pt x="1617" y="2995"/>
                </a:lnTo>
                <a:lnTo>
                  <a:pt x="1615" y="2995"/>
                </a:lnTo>
                <a:lnTo>
                  <a:pt x="1613" y="2993"/>
                </a:lnTo>
                <a:lnTo>
                  <a:pt x="1613" y="2989"/>
                </a:lnTo>
                <a:lnTo>
                  <a:pt x="1613" y="2987"/>
                </a:lnTo>
                <a:lnTo>
                  <a:pt x="1615" y="2989"/>
                </a:lnTo>
                <a:lnTo>
                  <a:pt x="1619" y="2987"/>
                </a:lnTo>
                <a:lnTo>
                  <a:pt x="1619" y="2983"/>
                </a:lnTo>
                <a:lnTo>
                  <a:pt x="1619" y="2982"/>
                </a:lnTo>
                <a:lnTo>
                  <a:pt x="1620" y="2978"/>
                </a:lnTo>
                <a:lnTo>
                  <a:pt x="1620" y="2972"/>
                </a:lnTo>
                <a:lnTo>
                  <a:pt x="1622" y="2972"/>
                </a:lnTo>
                <a:lnTo>
                  <a:pt x="1622" y="2974"/>
                </a:lnTo>
                <a:lnTo>
                  <a:pt x="1622" y="2976"/>
                </a:lnTo>
                <a:lnTo>
                  <a:pt x="1624" y="2980"/>
                </a:lnTo>
                <a:lnTo>
                  <a:pt x="1622" y="2987"/>
                </a:lnTo>
                <a:close/>
                <a:moveTo>
                  <a:pt x="1584" y="2972"/>
                </a:moveTo>
                <a:lnTo>
                  <a:pt x="1586" y="2978"/>
                </a:lnTo>
                <a:lnTo>
                  <a:pt x="1582" y="2978"/>
                </a:lnTo>
                <a:lnTo>
                  <a:pt x="1582" y="2980"/>
                </a:lnTo>
                <a:lnTo>
                  <a:pt x="1582" y="2982"/>
                </a:lnTo>
                <a:lnTo>
                  <a:pt x="1586" y="2987"/>
                </a:lnTo>
                <a:lnTo>
                  <a:pt x="1590" y="2991"/>
                </a:lnTo>
                <a:lnTo>
                  <a:pt x="1592" y="2993"/>
                </a:lnTo>
                <a:lnTo>
                  <a:pt x="1597" y="2997"/>
                </a:lnTo>
                <a:lnTo>
                  <a:pt x="1599" y="2999"/>
                </a:lnTo>
                <a:lnTo>
                  <a:pt x="1597" y="3003"/>
                </a:lnTo>
                <a:lnTo>
                  <a:pt x="1595" y="3003"/>
                </a:lnTo>
                <a:lnTo>
                  <a:pt x="1592" y="3001"/>
                </a:lnTo>
                <a:lnTo>
                  <a:pt x="1590" y="3003"/>
                </a:lnTo>
                <a:lnTo>
                  <a:pt x="1584" y="3003"/>
                </a:lnTo>
                <a:lnTo>
                  <a:pt x="1580" y="3001"/>
                </a:lnTo>
                <a:lnTo>
                  <a:pt x="1578" y="2999"/>
                </a:lnTo>
                <a:lnTo>
                  <a:pt x="1576" y="2999"/>
                </a:lnTo>
                <a:lnTo>
                  <a:pt x="1574" y="2997"/>
                </a:lnTo>
                <a:lnTo>
                  <a:pt x="1574" y="2995"/>
                </a:lnTo>
                <a:lnTo>
                  <a:pt x="1574" y="2993"/>
                </a:lnTo>
                <a:lnTo>
                  <a:pt x="1576" y="2991"/>
                </a:lnTo>
                <a:lnTo>
                  <a:pt x="1578" y="2987"/>
                </a:lnTo>
                <a:lnTo>
                  <a:pt x="1578" y="2985"/>
                </a:lnTo>
                <a:lnTo>
                  <a:pt x="1580" y="2983"/>
                </a:lnTo>
                <a:lnTo>
                  <a:pt x="1578" y="2978"/>
                </a:lnTo>
                <a:lnTo>
                  <a:pt x="1578" y="2976"/>
                </a:lnTo>
                <a:lnTo>
                  <a:pt x="1580" y="2974"/>
                </a:lnTo>
                <a:lnTo>
                  <a:pt x="1582" y="2974"/>
                </a:lnTo>
                <a:lnTo>
                  <a:pt x="1584" y="2972"/>
                </a:lnTo>
                <a:close/>
                <a:moveTo>
                  <a:pt x="1603" y="2993"/>
                </a:moveTo>
                <a:lnTo>
                  <a:pt x="1601" y="2993"/>
                </a:lnTo>
                <a:lnTo>
                  <a:pt x="1599" y="2991"/>
                </a:lnTo>
                <a:lnTo>
                  <a:pt x="1595" y="2989"/>
                </a:lnTo>
                <a:lnTo>
                  <a:pt x="1594" y="2987"/>
                </a:lnTo>
                <a:lnTo>
                  <a:pt x="1592" y="2985"/>
                </a:lnTo>
                <a:lnTo>
                  <a:pt x="1590" y="2980"/>
                </a:lnTo>
                <a:lnTo>
                  <a:pt x="1590" y="2972"/>
                </a:lnTo>
                <a:lnTo>
                  <a:pt x="1592" y="2970"/>
                </a:lnTo>
                <a:lnTo>
                  <a:pt x="1595" y="2970"/>
                </a:lnTo>
                <a:lnTo>
                  <a:pt x="1595" y="2972"/>
                </a:lnTo>
                <a:lnTo>
                  <a:pt x="1595" y="2974"/>
                </a:lnTo>
                <a:lnTo>
                  <a:pt x="1595" y="2980"/>
                </a:lnTo>
                <a:lnTo>
                  <a:pt x="1597" y="2982"/>
                </a:lnTo>
                <a:lnTo>
                  <a:pt x="1599" y="2983"/>
                </a:lnTo>
                <a:lnTo>
                  <a:pt x="1601" y="2987"/>
                </a:lnTo>
                <a:lnTo>
                  <a:pt x="1603" y="2989"/>
                </a:lnTo>
                <a:lnTo>
                  <a:pt x="1603" y="2993"/>
                </a:lnTo>
                <a:close/>
                <a:moveTo>
                  <a:pt x="1609" y="2985"/>
                </a:moveTo>
                <a:lnTo>
                  <a:pt x="1609" y="2987"/>
                </a:lnTo>
                <a:lnTo>
                  <a:pt x="1607" y="2985"/>
                </a:lnTo>
                <a:lnTo>
                  <a:pt x="1605" y="2983"/>
                </a:lnTo>
                <a:lnTo>
                  <a:pt x="1601" y="2980"/>
                </a:lnTo>
                <a:lnTo>
                  <a:pt x="1599" y="2978"/>
                </a:lnTo>
                <a:lnTo>
                  <a:pt x="1599" y="2976"/>
                </a:lnTo>
                <a:lnTo>
                  <a:pt x="1599" y="2972"/>
                </a:lnTo>
                <a:lnTo>
                  <a:pt x="1601" y="2970"/>
                </a:lnTo>
                <a:lnTo>
                  <a:pt x="1603" y="2968"/>
                </a:lnTo>
                <a:lnTo>
                  <a:pt x="1605" y="2970"/>
                </a:lnTo>
                <a:lnTo>
                  <a:pt x="1607" y="2972"/>
                </a:lnTo>
                <a:lnTo>
                  <a:pt x="1611" y="2972"/>
                </a:lnTo>
                <a:lnTo>
                  <a:pt x="1613" y="2976"/>
                </a:lnTo>
                <a:lnTo>
                  <a:pt x="1613" y="2982"/>
                </a:lnTo>
                <a:lnTo>
                  <a:pt x="1609" y="2985"/>
                </a:lnTo>
                <a:close/>
                <a:moveTo>
                  <a:pt x="1720" y="2857"/>
                </a:moveTo>
                <a:lnTo>
                  <a:pt x="1716" y="2859"/>
                </a:lnTo>
                <a:lnTo>
                  <a:pt x="1716" y="2857"/>
                </a:lnTo>
                <a:lnTo>
                  <a:pt x="1718" y="2855"/>
                </a:lnTo>
                <a:lnTo>
                  <a:pt x="1718" y="2849"/>
                </a:lnTo>
                <a:lnTo>
                  <a:pt x="1722" y="2849"/>
                </a:lnTo>
                <a:lnTo>
                  <a:pt x="1726" y="2847"/>
                </a:lnTo>
                <a:lnTo>
                  <a:pt x="1726" y="2853"/>
                </a:lnTo>
                <a:lnTo>
                  <a:pt x="1720" y="2857"/>
                </a:lnTo>
                <a:close/>
                <a:moveTo>
                  <a:pt x="1718" y="2811"/>
                </a:moveTo>
                <a:lnTo>
                  <a:pt x="1720" y="2813"/>
                </a:lnTo>
                <a:lnTo>
                  <a:pt x="1724" y="2811"/>
                </a:lnTo>
                <a:lnTo>
                  <a:pt x="1726" y="2811"/>
                </a:lnTo>
                <a:lnTo>
                  <a:pt x="1728" y="2811"/>
                </a:lnTo>
                <a:lnTo>
                  <a:pt x="1730" y="2813"/>
                </a:lnTo>
                <a:lnTo>
                  <a:pt x="1732" y="2816"/>
                </a:lnTo>
                <a:lnTo>
                  <a:pt x="1730" y="2820"/>
                </a:lnTo>
                <a:lnTo>
                  <a:pt x="1728" y="2820"/>
                </a:lnTo>
                <a:lnTo>
                  <a:pt x="1728" y="2822"/>
                </a:lnTo>
                <a:lnTo>
                  <a:pt x="1726" y="2824"/>
                </a:lnTo>
                <a:lnTo>
                  <a:pt x="1728" y="2828"/>
                </a:lnTo>
                <a:lnTo>
                  <a:pt x="1726" y="2834"/>
                </a:lnTo>
                <a:lnTo>
                  <a:pt x="1722" y="2838"/>
                </a:lnTo>
                <a:lnTo>
                  <a:pt x="1718" y="2836"/>
                </a:lnTo>
                <a:lnTo>
                  <a:pt x="1715" y="2836"/>
                </a:lnTo>
                <a:lnTo>
                  <a:pt x="1715" y="2832"/>
                </a:lnTo>
                <a:lnTo>
                  <a:pt x="1716" y="2828"/>
                </a:lnTo>
                <a:lnTo>
                  <a:pt x="1718" y="2830"/>
                </a:lnTo>
                <a:lnTo>
                  <a:pt x="1720" y="2828"/>
                </a:lnTo>
                <a:lnTo>
                  <a:pt x="1718" y="2826"/>
                </a:lnTo>
                <a:lnTo>
                  <a:pt x="1715" y="2824"/>
                </a:lnTo>
                <a:lnTo>
                  <a:pt x="1715" y="2822"/>
                </a:lnTo>
                <a:lnTo>
                  <a:pt x="1716" y="2820"/>
                </a:lnTo>
                <a:lnTo>
                  <a:pt x="1718" y="2816"/>
                </a:lnTo>
                <a:lnTo>
                  <a:pt x="1715" y="2813"/>
                </a:lnTo>
                <a:lnTo>
                  <a:pt x="1718" y="2811"/>
                </a:lnTo>
                <a:close/>
                <a:moveTo>
                  <a:pt x="1782" y="2736"/>
                </a:moveTo>
                <a:lnTo>
                  <a:pt x="1782" y="2738"/>
                </a:lnTo>
                <a:lnTo>
                  <a:pt x="1778" y="2738"/>
                </a:lnTo>
                <a:lnTo>
                  <a:pt x="1774" y="2738"/>
                </a:lnTo>
                <a:lnTo>
                  <a:pt x="1776" y="2734"/>
                </a:lnTo>
                <a:lnTo>
                  <a:pt x="1778" y="2732"/>
                </a:lnTo>
                <a:lnTo>
                  <a:pt x="1782" y="2732"/>
                </a:lnTo>
                <a:lnTo>
                  <a:pt x="1782" y="2736"/>
                </a:lnTo>
                <a:close/>
                <a:moveTo>
                  <a:pt x="1793" y="2649"/>
                </a:moveTo>
                <a:lnTo>
                  <a:pt x="1789" y="2649"/>
                </a:lnTo>
                <a:lnTo>
                  <a:pt x="1787" y="2649"/>
                </a:lnTo>
                <a:lnTo>
                  <a:pt x="1786" y="2648"/>
                </a:lnTo>
                <a:lnTo>
                  <a:pt x="1787" y="2648"/>
                </a:lnTo>
                <a:lnTo>
                  <a:pt x="1787" y="2644"/>
                </a:lnTo>
                <a:lnTo>
                  <a:pt x="1789" y="2640"/>
                </a:lnTo>
                <a:lnTo>
                  <a:pt x="1791" y="2638"/>
                </a:lnTo>
                <a:lnTo>
                  <a:pt x="1795" y="2638"/>
                </a:lnTo>
                <a:lnTo>
                  <a:pt x="1797" y="2640"/>
                </a:lnTo>
                <a:lnTo>
                  <a:pt x="1799" y="2640"/>
                </a:lnTo>
                <a:lnTo>
                  <a:pt x="1801" y="2642"/>
                </a:lnTo>
                <a:lnTo>
                  <a:pt x="1801" y="2646"/>
                </a:lnTo>
                <a:lnTo>
                  <a:pt x="1797" y="2646"/>
                </a:lnTo>
                <a:lnTo>
                  <a:pt x="1793" y="2649"/>
                </a:lnTo>
                <a:close/>
                <a:moveTo>
                  <a:pt x="1818" y="2653"/>
                </a:moveTo>
                <a:lnTo>
                  <a:pt x="1820" y="2655"/>
                </a:lnTo>
                <a:lnTo>
                  <a:pt x="1820" y="2657"/>
                </a:lnTo>
                <a:lnTo>
                  <a:pt x="1822" y="2659"/>
                </a:lnTo>
                <a:lnTo>
                  <a:pt x="1822" y="2663"/>
                </a:lnTo>
                <a:lnTo>
                  <a:pt x="1822" y="2665"/>
                </a:lnTo>
                <a:lnTo>
                  <a:pt x="1824" y="2665"/>
                </a:lnTo>
                <a:lnTo>
                  <a:pt x="1826" y="2661"/>
                </a:lnTo>
                <a:lnTo>
                  <a:pt x="1826" y="2653"/>
                </a:lnTo>
                <a:lnTo>
                  <a:pt x="1828" y="2649"/>
                </a:lnTo>
                <a:lnTo>
                  <a:pt x="1834" y="2644"/>
                </a:lnTo>
                <a:lnTo>
                  <a:pt x="1834" y="2642"/>
                </a:lnTo>
                <a:lnTo>
                  <a:pt x="1836" y="2642"/>
                </a:lnTo>
                <a:lnTo>
                  <a:pt x="1836" y="2640"/>
                </a:lnTo>
                <a:lnTo>
                  <a:pt x="1849" y="2653"/>
                </a:lnTo>
                <a:lnTo>
                  <a:pt x="1822" y="2688"/>
                </a:lnTo>
                <a:lnTo>
                  <a:pt x="1820" y="2692"/>
                </a:lnTo>
                <a:lnTo>
                  <a:pt x="1818" y="2696"/>
                </a:lnTo>
                <a:lnTo>
                  <a:pt x="1816" y="2701"/>
                </a:lnTo>
                <a:lnTo>
                  <a:pt x="1814" y="2703"/>
                </a:lnTo>
                <a:lnTo>
                  <a:pt x="1812" y="2707"/>
                </a:lnTo>
                <a:lnTo>
                  <a:pt x="1812" y="2711"/>
                </a:lnTo>
                <a:lnTo>
                  <a:pt x="1811" y="2713"/>
                </a:lnTo>
                <a:lnTo>
                  <a:pt x="1807" y="2724"/>
                </a:lnTo>
                <a:lnTo>
                  <a:pt x="1807" y="2726"/>
                </a:lnTo>
                <a:lnTo>
                  <a:pt x="1805" y="2728"/>
                </a:lnTo>
                <a:lnTo>
                  <a:pt x="1805" y="2730"/>
                </a:lnTo>
                <a:lnTo>
                  <a:pt x="1805" y="2732"/>
                </a:lnTo>
                <a:lnTo>
                  <a:pt x="1805" y="2734"/>
                </a:lnTo>
                <a:lnTo>
                  <a:pt x="1803" y="2734"/>
                </a:lnTo>
                <a:lnTo>
                  <a:pt x="1803" y="2736"/>
                </a:lnTo>
                <a:lnTo>
                  <a:pt x="1801" y="2740"/>
                </a:lnTo>
                <a:lnTo>
                  <a:pt x="1801" y="2742"/>
                </a:lnTo>
                <a:lnTo>
                  <a:pt x="1799" y="2744"/>
                </a:lnTo>
                <a:lnTo>
                  <a:pt x="1799" y="2745"/>
                </a:lnTo>
                <a:lnTo>
                  <a:pt x="1799" y="2747"/>
                </a:lnTo>
                <a:lnTo>
                  <a:pt x="1797" y="2751"/>
                </a:lnTo>
                <a:lnTo>
                  <a:pt x="1795" y="2751"/>
                </a:lnTo>
                <a:lnTo>
                  <a:pt x="1795" y="2753"/>
                </a:lnTo>
                <a:lnTo>
                  <a:pt x="1795" y="2755"/>
                </a:lnTo>
                <a:lnTo>
                  <a:pt x="1793" y="2757"/>
                </a:lnTo>
                <a:lnTo>
                  <a:pt x="1793" y="2759"/>
                </a:lnTo>
                <a:lnTo>
                  <a:pt x="1791" y="2759"/>
                </a:lnTo>
                <a:lnTo>
                  <a:pt x="1791" y="2761"/>
                </a:lnTo>
                <a:lnTo>
                  <a:pt x="1789" y="2765"/>
                </a:lnTo>
                <a:lnTo>
                  <a:pt x="1789" y="2767"/>
                </a:lnTo>
                <a:lnTo>
                  <a:pt x="1787" y="2770"/>
                </a:lnTo>
                <a:lnTo>
                  <a:pt x="1786" y="2774"/>
                </a:lnTo>
                <a:lnTo>
                  <a:pt x="1784" y="2774"/>
                </a:lnTo>
                <a:lnTo>
                  <a:pt x="1784" y="2776"/>
                </a:lnTo>
                <a:lnTo>
                  <a:pt x="1784" y="2778"/>
                </a:lnTo>
                <a:lnTo>
                  <a:pt x="1780" y="2782"/>
                </a:lnTo>
                <a:lnTo>
                  <a:pt x="1778" y="2786"/>
                </a:lnTo>
                <a:lnTo>
                  <a:pt x="1774" y="2792"/>
                </a:lnTo>
                <a:lnTo>
                  <a:pt x="1770" y="2797"/>
                </a:lnTo>
                <a:lnTo>
                  <a:pt x="1770" y="2801"/>
                </a:lnTo>
                <a:lnTo>
                  <a:pt x="1768" y="2803"/>
                </a:lnTo>
                <a:lnTo>
                  <a:pt x="1766" y="2805"/>
                </a:lnTo>
                <a:lnTo>
                  <a:pt x="1763" y="2811"/>
                </a:lnTo>
                <a:lnTo>
                  <a:pt x="1763" y="2813"/>
                </a:lnTo>
                <a:lnTo>
                  <a:pt x="1761" y="2815"/>
                </a:lnTo>
                <a:lnTo>
                  <a:pt x="1759" y="2816"/>
                </a:lnTo>
                <a:lnTo>
                  <a:pt x="1759" y="2820"/>
                </a:lnTo>
                <a:lnTo>
                  <a:pt x="1757" y="2822"/>
                </a:lnTo>
                <a:lnTo>
                  <a:pt x="1755" y="2826"/>
                </a:lnTo>
                <a:lnTo>
                  <a:pt x="1753" y="2828"/>
                </a:lnTo>
                <a:lnTo>
                  <a:pt x="1749" y="2834"/>
                </a:lnTo>
                <a:lnTo>
                  <a:pt x="1747" y="2838"/>
                </a:lnTo>
                <a:lnTo>
                  <a:pt x="1743" y="2841"/>
                </a:lnTo>
                <a:lnTo>
                  <a:pt x="1741" y="2845"/>
                </a:lnTo>
                <a:lnTo>
                  <a:pt x="1741" y="2847"/>
                </a:lnTo>
                <a:lnTo>
                  <a:pt x="1739" y="2849"/>
                </a:lnTo>
                <a:lnTo>
                  <a:pt x="1738" y="2853"/>
                </a:lnTo>
                <a:lnTo>
                  <a:pt x="1736" y="2855"/>
                </a:lnTo>
                <a:lnTo>
                  <a:pt x="1736" y="2857"/>
                </a:lnTo>
                <a:lnTo>
                  <a:pt x="1734" y="2859"/>
                </a:lnTo>
                <a:lnTo>
                  <a:pt x="1734" y="2861"/>
                </a:lnTo>
                <a:lnTo>
                  <a:pt x="1732" y="2863"/>
                </a:lnTo>
                <a:lnTo>
                  <a:pt x="1732" y="2864"/>
                </a:lnTo>
                <a:lnTo>
                  <a:pt x="1730" y="2864"/>
                </a:lnTo>
                <a:lnTo>
                  <a:pt x="1730" y="2866"/>
                </a:lnTo>
                <a:lnTo>
                  <a:pt x="1728" y="2870"/>
                </a:lnTo>
                <a:lnTo>
                  <a:pt x="1726" y="2874"/>
                </a:lnTo>
                <a:lnTo>
                  <a:pt x="1722" y="2878"/>
                </a:lnTo>
                <a:lnTo>
                  <a:pt x="1720" y="2884"/>
                </a:lnTo>
                <a:lnTo>
                  <a:pt x="1718" y="2888"/>
                </a:lnTo>
                <a:lnTo>
                  <a:pt x="1718" y="2889"/>
                </a:lnTo>
                <a:lnTo>
                  <a:pt x="1715" y="2895"/>
                </a:lnTo>
                <a:lnTo>
                  <a:pt x="1711" y="2901"/>
                </a:lnTo>
                <a:lnTo>
                  <a:pt x="1711" y="2903"/>
                </a:lnTo>
                <a:lnTo>
                  <a:pt x="1709" y="2907"/>
                </a:lnTo>
                <a:lnTo>
                  <a:pt x="1707" y="2909"/>
                </a:lnTo>
                <a:lnTo>
                  <a:pt x="1707" y="2911"/>
                </a:lnTo>
                <a:lnTo>
                  <a:pt x="1703" y="2916"/>
                </a:lnTo>
                <a:lnTo>
                  <a:pt x="1701" y="2920"/>
                </a:lnTo>
                <a:lnTo>
                  <a:pt x="1699" y="2920"/>
                </a:lnTo>
                <a:lnTo>
                  <a:pt x="1697" y="2924"/>
                </a:lnTo>
                <a:lnTo>
                  <a:pt x="1695" y="2928"/>
                </a:lnTo>
                <a:lnTo>
                  <a:pt x="1695" y="2930"/>
                </a:lnTo>
                <a:lnTo>
                  <a:pt x="1693" y="2934"/>
                </a:lnTo>
                <a:lnTo>
                  <a:pt x="1691" y="2937"/>
                </a:lnTo>
                <a:lnTo>
                  <a:pt x="1690" y="2939"/>
                </a:lnTo>
                <a:lnTo>
                  <a:pt x="1688" y="2943"/>
                </a:lnTo>
                <a:lnTo>
                  <a:pt x="1686" y="2945"/>
                </a:lnTo>
                <a:lnTo>
                  <a:pt x="1686" y="2949"/>
                </a:lnTo>
                <a:lnTo>
                  <a:pt x="1684" y="2951"/>
                </a:lnTo>
                <a:lnTo>
                  <a:pt x="1684" y="2953"/>
                </a:lnTo>
                <a:lnTo>
                  <a:pt x="1682" y="2957"/>
                </a:lnTo>
                <a:lnTo>
                  <a:pt x="1680" y="2959"/>
                </a:lnTo>
                <a:lnTo>
                  <a:pt x="1678" y="2964"/>
                </a:lnTo>
                <a:lnTo>
                  <a:pt x="1676" y="2968"/>
                </a:lnTo>
                <a:lnTo>
                  <a:pt x="1674" y="2970"/>
                </a:lnTo>
                <a:lnTo>
                  <a:pt x="1672" y="2972"/>
                </a:lnTo>
                <a:lnTo>
                  <a:pt x="1672" y="2974"/>
                </a:lnTo>
                <a:lnTo>
                  <a:pt x="1670" y="2976"/>
                </a:lnTo>
                <a:lnTo>
                  <a:pt x="1670" y="2978"/>
                </a:lnTo>
                <a:lnTo>
                  <a:pt x="1668" y="2980"/>
                </a:lnTo>
                <a:lnTo>
                  <a:pt x="1667" y="2982"/>
                </a:lnTo>
                <a:lnTo>
                  <a:pt x="1667" y="2983"/>
                </a:lnTo>
                <a:lnTo>
                  <a:pt x="1665" y="2983"/>
                </a:lnTo>
                <a:lnTo>
                  <a:pt x="1665" y="2985"/>
                </a:lnTo>
                <a:lnTo>
                  <a:pt x="1663" y="2987"/>
                </a:lnTo>
                <a:lnTo>
                  <a:pt x="1661" y="2989"/>
                </a:lnTo>
                <a:lnTo>
                  <a:pt x="1657" y="2993"/>
                </a:lnTo>
                <a:lnTo>
                  <a:pt x="1653" y="2997"/>
                </a:lnTo>
                <a:lnTo>
                  <a:pt x="1653" y="2999"/>
                </a:lnTo>
                <a:lnTo>
                  <a:pt x="1651" y="3001"/>
                </a:lnTo>
                <a:lnTo>
                  <a:pt x="1649" y="3005"/>
                </a:lnTo>
                <a:lnTo>
                  <a:pt x="1645" y="3010"/>
                </a:lnTo>
                <a:lnTo>
                  <a:pt x="1643" y="3014"/>
                </a:lnTo>
                <a:lnTo>
                  <a:pt x="1642" y="3016"/>
                </a:lnTo>
                <a:lnTo>
                  <a:pt x="1642" y="3020"/>
                </a:lnTo>
                <a:lnTo>
                  <a:pt x="1640" y="3020"/>
                </a:lnTo>
                <a:lnTo>
                  <a:pt x="1640" y="3022"/>
                </a:lnTo>
                <a:lnTo>
                  <a:pt x="1638" y="3024"/>
                </a:lnTo>
                <a:lnTo>
                  <a:pt x="1636" y="3026"/>
                </a:lnTo>
                <a:lnTo>
                  <a:pt x="1632" y="3028"/>
                </a:lnTo>
                <a:lnTo>
                  <a:pt x="1630" y="3031"/>
                </a:lnTo>
                <a:lnTo>
                  <a:pt x="1628" y="3033"/>
                </a:lnTo>
                <a:lnTo>
                  <a:pt x="1626" y="3037"/>
                </a:lnTo>
                <a:lnTo>
                  <a:pt x="1624" y="3041"/>
                </a:lnTo>
                <a:lnTo>
                  <a:pt x="1622" y="3045"/>
                </a:lnTo>
                <a:lnTo>
                  <a:pt x="1620" y="3047"/>
                </a:lnTo>
                <a:lnTo>
                  <a:pt x="1611" y="3058"/>
                </a:lnTo>
                <a:lnTo>
                  <a:pt x="1609" y="3062"/>
                </a:lnTo>
                <a:lnTo>
                  <a:pt x="1601" y="3070"/>
                </a:lnTo>
                <a:lnTo>
                  <a:pt x="1597" y="3072"/>
                </a:lnTo>
                <a:lnTo>
                  <a:pt x="1588" y="3072"/>
                </a:lnTo>
                <a:lnTo>
                  <a:pt x="1588" y="3066"/>
                </a:lnTo>
                <a:lnTo>
                  <a:pt x="1594" y="3062"/>
                </a:lnTo>
                <a:lnTo>
                  <a:pt x="1594" y="3060"/>
                </a:lnTo>
                <a:lnTo>
                  <a:pt x="1599" y="3056"/>
                </a:lnTo>
                <a:lnTo>
                  <a:pt x="1609" y="3045"/>
                </a:lnTo>
                <a:lnTo>
                  <a:pt x="1613" y="3045"/>
                </a:lnTo>
                <a:lnTo>
                  <a:pt x="1615" y="3043"/>
                </a:lnTo>
                <a:lnTo>
                  <a:pt x="1617" y="3039"/>
                </a:lnTo>
                <a:lnTo>
                  <a:pt x="1619" y="3035"/>
                </a:lnTo>
                <a:lnTo>
                  <a:pt x="1620" y="3031"/>
                </a:lnTo>
                <a:lnTo>
                  <a:pt x="1622" y="3030"/>
                </a:lnTo>
                <a:lnTo>
                  <a:pt x="1626" y="3028"/>
                </a:lnTo>
                <a:lnTo>
                  <a:pt x="1628" y="3024"/>
                </a:lnTo>
                <a:lnTo>
                  <a:pt x="1632" y="3020"/>
                </a:lnTo>
                <a:lnTo>
                  <a:pt x="1634" y="3018"/>
                </a:lnTo>
                <a:lnTo>
                  <a:pt x="1638" y="3012"/>
                </a:lnTo>
                <a:lnTo>
                  <a:pt x="1640" y="3007"/>
                </a:lnTo>
                <a:lnTo>
                  <a:pt x="1640" y="3003"/>
                </a:lnTo>
                <a:lnTo>
                  <a:pt x="1642" y="2999"/>
                </a:lnTo>
                <a:lnTo>
                  <a:pt x="1643" y="3001"/>
                </a:lnTo>
                <a:lnTo>
                  <a:pt x="1645" y="2995"/>
                </a:lnTo>
                <a:lnTo>
                  <a:pt x="1645" y="2987"/>
                </a:lnTo>
                <a:lnTo>
                  <a:pt x="1647" y="2987"/>
                </a:lnTo>
                <a:lnTo>
                  <a:pt x="1647" y="2983"/>
                </a:lnTo>
                <a:lnTo>
                  <a:pt x="1647" y="2982"/>
                </a:lnTo>
                <a:lnTo>
                  <a:pt x="1649" y="2980"/>
                </a:lnTo>
                <a:lnTo>
                  <a:pt x="1651" y="2976"/>
                </a:lnTo>
                <a:lnTo>
                  <a:pt x="1655" y="2976"/>
                </a:lnTo>
                <a:lnTo>
                  <a:pt x="1655" y="2978"/>
                </a:lnTo>
                <a:lnTo>
                  <a:pt x="1651" y="2980"/>
                </a:lnTo>
                <a:lnTo>
                  <a:pt x="1655" y="2982"/>
                </a:lnTo>
                <a:lnTo>
                  <a:pt x="1657" y="2980"/>
                </a:lnTo>
                <a:lnTo>
                  <a:pt x="1659" y="2976"/>
                </a:lnTo>
                <a:lnTo>
                  <a:pt x="1657" y="2972"/>
                </a:lnTo>
                <a:lnTo>
                  <a:pt x="1659" y="2966"/>
                </a:lnTo>
                <a:lnTo>
                  <a:pt x="1663" y="2964"/>
                </a:lnTo>
                <a:lnTo>
                  <a:pt x="1667" y="2962"/>
                </a:lnTo>
                <a:lnTo>
                  <a:pt x="1668" y="2960"/>
                </a:lnTo>
                <a:lnTo>
                  <a:pt x="1670" y="2957"/>
                </a:lnTo>
                <a:lnTo>
                  <a:pt x="1672" y="2951"/>
                </a:lnTo>
                <a:lnTo>
                  <a:pt x="1678" y="2947"/>
                </a:lnTo>
                <a:lnTo>
                  <a:pt x="1680" y="2941"/>
                </a:lnTo>
                <a:lnTo>
                  <a:pt x="1680" y="2937"/>
                </a:lnTo>
                <a:lnTo>
                  <a:pt x="1680" y="2932"/>
                </a:lnTo>
                <a:lnTo>
                  <a:pt x="1682" y="2930"/>
                </a:lnTo>
                <a:lnTo>
                  <a:pt x="1686" y="2928"/>
                </a:lnTo>
                <a:lnTo>
                  <a:pt x="1690" y="2924"/>
                </a:lnTo>
                <a:lnTo>
                  <a:pt x="1691" y="2922"/>
                </a:lnTo>
                <a:lnTo>
                  <a:pt x="1693" y="2918"/>
                </a:lnTo>
                <a:lnTo>
                  <a:pt x="1695" y="2916"/>
                </a:lnTo>
                <a:lnTo>
                  <a:pt x="1697" y="2911"/>
                </a:lnTo>
                <a:lnTo>
                  <a:pt x="1697" y="2907"/>
                </a:lnTo>
                <a:lnTo>
                  <a:pt x="1701" y="2903"/>
                </a:lnTo>
                <a:lnTo>
                  <a:pt x="1705" y="2899"/>
                </a:lnTo>
                <a:lnTo>
                  <a:pt x="1707" y="2895"/>
                </a:lnTo>
                <a:lnTo>
                  <a:pt x="1705" y="2891"/>
                </a:lnTo>
                <a:lnTo>
                  <a:pt x="1707" y="2888"/>
                </a:lnTo>
                <a:lnTo>
                  <a:pt x="1711" y="2888"/>
                </a:lnTo>
                <a:lnTo>
                  <a:pt x="1713" y="2888"/>
                </a:lnTo>
                <a:lnTo>
                  <a:pt x="1715" y="2884"/>
                </a:lnTo>
                <a:lnTo>
                  <a:pt x="1716" y="2880"/>
                </a:lnTo>
                <a:lnTo>
                  <a:pt x="1716" y="2874"/>
                </a:lnTo>
                <a:lnTo>
                  <a:pt x="1718" y="2870"/>
                </a:lnTo>
                <a:lnTo>
                  <a:pt x="1724" y="2866"/>
                </a:lnTo>
                <a:lnTo>
                  <a:pt x="1724" y="2863"/>
                </a:lnTo>
                <a:lnTo>
                  <a:pt x="1728" y="2859"/>
                </a:lnTo>
                <a:lnTo>
                  <a:pt x="1730" y="2857"/>
                </a:lnTo>
                <a:lnTo>
                  <a:pt x="1732" y="2851"/>
                </a:lnTo>
                <a:lnTo>
                  <a:pt x="1732" y="2849"/>
                </a:lnTo>
                <a:lnTo>
                  <a:pt x="1730" y="2847"/>
                </a:lnTo>
                <a:lnTo>
                  <a:pt x="1730" y="2845"/>
                </a:lnTo>
                <a:lnTo>
                  <a:pt x="1734" y="2847"/>
                </a:lnTo>
                <a:lnTo>
                  <a:pt x="1734" y="2843"/>
                </a:lnTo>
                <a:lnTo>
                  <a:pt x="1734" y="2840"/>
                </a:lnTo>
                <a:lnTo>
                  <a:pt x="1730" y="2840"/>
                </a:lnTo>
                <a:lnTo>
                  <a:pt x="1730" y="2836"/>
                </a:lnTo>
                <a:lnTo>
                  <a:pt x="1734" y="2836"/>
                </a:lnTo>
                <a:lnTo>
                  <a:pt x="1734" y="2834"/>
                </a:lnTo>
                <a:lnTo>
                  <a:pt x="1734" y="2830"/>
                </a:lnTo>
                <a:lnTo>
                  <a:pt x="1736" y="2826"/>
                </a:lnTo>
                <a:lnTo>
                  <a:pt x="1736" y="2824"/>
                </a:lnTo>
                <a:lnTo>
                  <a:pt x="1738" y="2822"/>
                </a:lnTo>
                <a:lnTo>
                  <a:pt x="1741" y="2820"/>
                </a:lnTo>
                <a:lnTo>
                  <a:pt x="1745" y="2818"/>
                </a:lnTo>
                <a:lnTo>
                  <a:pt x="1743" y="2816"/>
                </a:lnTo>
                <a:lnTo>
                  <a:pt x="1741" y="2813"/>
                </a:lnTo>
                <a:lnTo>
                  <a:pt x="1741" y="2811"/>
                </a:lnTo>
                <a:lnTo>
                  <a:pt x="1743" y="2811"/>
                </a:lnTo>
                <a:lnTo>
                  <a:pt x="1747" y="2811"/>
                </a:lnTo>
                <a:lnTo>
                  <a:pt x="1749" y="2809"/>
                </a:lnTo>
                <a:lnTo>
                  <a:pt x="1753" y="2805"/>
                </a:lnTo>
                <a:lnTo>
                  <a:pt x="1755" y="2803"/>
                </a:lnTo>
                <a:lnTo>
                  <a:pt x="1759" y="2801"/>
                </a:lnTo>
                <a:lnTo>
                  <a:pt x="1761" y="2799"/>
                </a:lnTo>
                <a:lnTo>
                  <a:pt x="1763" y="2797"/>
                </a:lnTo>
                <a:lnTo>
                  <a:pt x="1764" y="2793"/>
                </a:lnTo>
                <a:lnTo>
                  <a:pt x="1766" y="2792"/>
                </a:lnTo>
                <a:lnTo>
                  <a:pt x="1770" y="2788"/>
                </a:lnTo>
                <a:lnTo>
                  <a:pt x="1774" y="2782"/>
                </a:lnTo>
                <a:lnTo>
                  <a:pt x="1776" y="2776"/>
                </a:lnTo>
                <a:lnTo>
                  <a:pt x="1780" y="2772"/>
                </a:lnTo>
                <a:lnTo>
                  <a:pt x="1778" y="2768"/>
                </a:lnTo>
                <a:lnTo>
                  <a:pt x="1780" y="2768"/>
                </a:lnTo>
                <a:lnTo>
                  <a:pt x="1784" y="2768"/>
                </a:lnTo>
                <a:lnTo>
                  <a:pt x="1786" y="2765"/>
                </a:lnTo>
                <a:lnTo>
                  <a:pt x="1787" y="2759"/>
                </a:lnTo>
                <a:lnTo>
                  <a:pt x="1791" y="2753"/>
                </a:lnTo>
                <a:lnTo>
                  <a:pt x="1786" y="2753"/>
                </a:lnTo>
                <a:lnTo>
                  <a:pt x="1786" y="2747"/>
                </a:lnTo>
                <a:lnTo>
                  <a:pt x="1789" y="2744"/>
                </a:lnTo>
                <a:lnTo>
                  <a:pt x="1793" y="2744"/>
                </a:lnTo>
                <a:lnTo>
                  <a:pt x="1795" y="2742"/>
                </a:lnTo>
                <a:lnTo>
                  <a:pt x="1797" y="2738"/>
                </a:lnTo>
                <a:lnTo>
                  <a:pt x="1795" y="2734"/>
                </a:lnTo>
                <a:lnTo>
                  <a:pt x="1795" y="2732"/>
                </a:lnTo>
                <a:lnTo>
                  <a:pt x="1799" y="2730"/>
                </a:lnTo>
                <a:lnTo>
                  <a:pt x="1801" y="2724"/>
                </a:lnTo>
                <a:lnTo>
                  <a:pt x="1803" y="2720"/>
                </a:lnTo>
                <a:lnTo>
                  <a:pt x="1805" y="2717"/>
                </a:lnTo>
                <a:lnTo>
                  <a:pt x="1805" y="2713"/>
                </a:lnTo>
                <a:lnTo>
                  <a:pt x="1801" y="2713"/>
                </a:lnTo>
                <a:lnTo>
                  <a:pt x="1799" y="2709"/>
                </a:lnTo>
                <a:lnTo>
                  <a:pt x="1799" y="2705"/>
                </a:lnTo>
                <a:lnTo>
                  <a:pt x="1799" y="2699"/>
                </a:lnTo>
                <a:lnTo>
                  <a:pt x="1801" y="2696"/>
                </a:lnTo>
                <a:lnTo>
                  <a:pt x="1803" y="2696"/>
                </a:lnTo>
                <a:lnTo>
                  <a:pt x="1805" y="2696"/>
                </a:lnTo>
                <a:lnTo>
                  <a:pt x="1807" y="2696"/>
                </a:lnTo>
                <a:lnTo>
                  <a:pt x="1811" y="2696"/>
                </a:lnTo>
                <a:lnTo>
                  <a:pt x="1812" y="2694"/>
                </a:lnTo>
                <a:lnTo>
                  <a:pt x="1812" y="2692"/>
                </a:lnTo>
                <a:lnTo>
                  <a:pt x="1812" y="2682"/>
                </a:lnTo>
                <a:lnTo>
                  <a:pt x="1816" y="2680"/>
                </a:lnTo>
                <a:lnTo>
                  <a:pt x="1818" y="2676"/>
                </a:lnTo>
                <a:lnTo>
                  <a:pt x="1820" y="2672"/>
                </a:lnTo>
                <a:lnTo>
                  <a:pt x="1822" y="2669"/>
                </a:lnTo>
                <a:lnTo>
                  <a:pt x="1818" y="2667"/>
                </a:lnTo>
                <a:lnTo>
                  <a:pt x="1814" y="2669"/>
                </a:lnTo>
                <a:lnTo>
                  <a:pt x="1812" y="2667"/>
                </a:lnTo>
                <a:lnTo>
                  <a:pt x="1809" y="2665"/>
                </a:lnTo>
                <a:lnTo>
                  <a:pt x="1809" y="2667"/>
                </a:lnTo>
                <a:lnTo>
                  <a:pt x="1805" y="2669"/>
                </a:lnTo>
                <a:lnTo>
                  <a:pt x="1803" y="2669"/>
                </a:lnTo>
                <a:lnTo>
                  <a:pt x="1801" y="2669"/>
                </a:lnTo>
                <a:lnTo>
                  <a:pt x="1799" y="2667"/>
                </a:lnTo>
                <a:lnTo>
                  <a:pt x="1797" y="2665"/>
                </a:lnTo>
                <a:lnTo>
                  <a:pt x="1793" y="2665"/>
                </a:lnTo>
                <a:lnTo>
                  <a:pt x="1791" y="2663"/>
                </a:lnTo>
                <a:lnTo>
                  <a:pt x="1793" y="2659"/>
                </a:lnTo>
                <a:lnTo>
                  <a:pt x="1795" y="2657"/>
                </a:lnTo>
                <a:lnTo>
                  <a:pt x="1799" y="2655"/>
                </a:lnTo>
                <a:lnTo>
                  <a:pt x="1801" y="2653"/>
                </a:lnTo>
                <a:lnTo>
                  <a:pt x="1803" y="2651"/>
                </a:lnTo>
                <a:lnTo>
                  <a:pt x="1807" y="2653"/>
                </a:lnTo>
                <a:lnTo>
                  <a:pt x="1809" y="2653"/>
                </a:lnTo>
                <a:lnTo>
                  <a:pt x="1812" y="2651"/>
                </a:lnTo>
                <a:lnTo>
                  <a:pt x="1814" y="2651"/>
                </a:lnTo>
                <a:lnTo>
                  <a:pt x="1814" y="2649"/>
                </a:lnTo>
                <a:lnTo>
                  <a:pt x="1812" y="2628"/>
                </a:lnTo>
                <a:lnTo>
                  <a:pt x="1816" y="2626"/>
                </a:lnTo>
                <a:lnTo>
                  <a:pt x="1820" y="2636"/>
                </a:lnTo>
                <a:lnTo>
                  <a:pt x="1820" y="2640"/>
                </a:lnTo>
                <a:lnTo>
                  <a:pt x="1818" y="2649"/>
                </a:lnTo>
                <a:lnTo>
                  <a:pt x="1818" y="2653"/>
                </a:lnTo>
                <a:close/>
                <a:moveTo>
                  <a:pt x="1832" y="2605"/>
                </a:moveTo>
                <a:lnTo>
                  <a:pt x="1832" y="2607"/>
                </a:lnTo>
                <a:lnTo>
                  <a:pt x="1830" y="2607"/>
                </a:lnTo>
                <a:lnTo>
                  <a:pt x="1826" y="2607"/>
                </a:lnTo>
                <a:lnTo>
                  <a:pt x="1824" y="2607"/>
                </a:lnTo>
                <a:lnTo>
                  <a:pt x="1820" y="2607"/>
                </a:lnTo>
                <a:lnTo>
                  <a:pt x="1818" y="2605"/>
                </a:lnTo>
                <a:lnTo>
                  <a:pt x="1816" y="2600"/>
                </a:lnTo>
                <a:lnTo>
                  <a:pt x="1816" y="2588"/>
                </a:lnTo>
                <a:lnTo>
                  <a:pt x="1820" y="2588"/>
                </a:lnTo>
                <a:lnTo>
                  <a:pt x="1824" y="2594"/>
                </a:lnTo>
                <a:lnTo>
                  <a:pt x="1830" y="2600"/>
                </a:lnTo>
                <a:lnTo>
                  <a:pt x="1832" y="2605"/>
                </a:lnTo>
                <a:close/>
                <a:moveTo>
                  <a:pt x="276" y="2525"/>
                </a:moveTo>
                <a:lnTo>
                  <a:pt x="272" y="2525"/>
                </a:lnTo>
                <a:lnTo>
                  <a:pt x="269" y="2525"/>
                </a:lnTo>
                <a:lnTo>
                  <a:pt x="270" y="2525"/>
                </a:lnTo>
                <a:lnTo>
                  <a:pt x="270" y="2521"/>
                </a:lnTo>
                <a:lnTo>
                  <a:pt x="274" y="2517"/>
                </a:lnTo>
                <a:lnTo>
                  <a:pt x="278" y="2517"/>
                </a:lnTo>
                <a:lnTo>
                  <a:pt x="284" y="2517"/>
                </a:lnTo>
                <a:lnTo>
                  <a:pt x="284" y="2519"/>
                </a:lnTo>
                <a:lnTo>
                  <a:pt x="284" y="2521"/>
                </a:lnTo>
                <a:lnTo>
                  <a:pt x="280" y="2525"/>
                </a:lnTo>
                <a:lnTo>
                  <a:pt x="276" y="2525"/>
                </a:lnTo>
                <a:close/>
                <a:moveTo>
                  <a:pt x="574" y="2319"/>
                </a:moveTo>
                <a:lnTo>
                  <a:pt x="570" y="2319"/>
                </a:lnTo>
                <a:lnTo>
                  <a:pt x="568" y="2319"/>
                </a:lnTo>
                <a:lnTo>
                  <a:pt x="560" y="2315"/>
                </a:lnTo>
                <a:lnTo>
                  <a:pt x="568" y="2312"/>
                </a:lnTo>
                <a:lnTo>
                  <a:pt x="570" y="2310"/>
                </a:lnTo>
                <a:lnTo>
                  <a:pt x="580" y="2304"/>
                </a:lnTo>
                <a:lnTo>
                  <a:pt x="587" y="2302"/>
                </a:lnTo>
                <a:lnTo>
                  <a:pt x="593" y="2302"/>
                </a:lnTo>
                <a:lnTo>
                  <a:pt x="587" y="2308"/>
                </a:lnTo>
                <a:lnTo>
                  <a:pt x="574" y="2319"/>
                </a:lnTo>
                <a:close/>
                <a:moveTo>
                  <a:pt x="244" y="3329"/>
                </a:moveTo>
                <a:lnTo>
                  <a:pt x="244" y="3327"/>
                </a:lnTo>
                <a:lnTo>
                  <a:pt x="242" y="3323"/>
                </a:lnTo>
                <a:lnTo>
                  <a:pt x="240" y="3321"/>
                </a:lnTo>
                <a:lnTo>
                  <a:pt x="240" y="3319"/>
                </a:lnTo>
                <a:lnTo>
                  <a:pt x="238" y="3318"/>
                </a:lnTo>
                <a:lnTo>
                  <a:pt x="236" y="3316"/>
                </a:lnTo>
                <a:lnTo>
                  <a:pt x="232" y="3316"/>
                </a:lnTo>
                <a:lnTo>
                  <a:pt x="230" y="3314"/>
                </a:lnTo>
                <a:lnTo>
                  <a:pt x="228" y="3314"/>
                </a:lnTo>
                <a:lnTo>
                  <a:pt x="226" y="3314"/>
                </a:lnTo>
                <a:lnTo>
                  <a:pt x="224" y="3314"/>
                </a:lnTo>
                <a:lnTo>
                  <a:pt x="219" y="3312"/>
                </a:lnTo>
                <a:lnTo>
                  <a:pt x="215" y="3308"/>
                </a:lnTo>
                <a:lnTo>
                  <a:pt x="209" y="3302"/>
                </a:lnTo>
                <a:lnTo>
                  <a:pt x="209" y="3298"/>
                </a:lnTo>
                <a:lnTo>
                  <a:pt x="207" y="3296"/>
                </a:lnTo>
                <a:lnTo>
                  <a:pt x="207" y="3295"/>
                </a:lnTo>
                <a:lnTo>
                  <a:pt x="207" y="3291"/>
                </a:lnTo>
                <a:lnTo>
                  <a:pt x="207" y="3287"/>
                </a:lnTo>
                <a:lnTo>
                  <a:pt x="207" y="3285"/>
                </a:lnTo>
                <a:lnTo>
                  <a:pt x="203" y="3279"/>
                </a:lnTo>
                <a:lnTo>
                  <a:pt x="203" y="3275"/>
                </a:lnTo>
                <a:lnTo>
                  <a:pt x="201" y="3273"/>
                </a:lnTo>
                <a:lnTo>
                  <a:pt x="201" y="3271"/>
                </a:lnTo>
                <a:lnTo>
                  <a:pt x="199" y="3271"/>
                </a:lnTo>
                <a:lnTo>
                  <a:pt x="197" y="3270"/>
                </a:lnTo>
                <a:lnTo>
                  <a:pt x="196" y="3271"/>
                </a:lnTo>
                <a:lnTo>
                  <a:pt x="192" y="3270"/>
                </a:lnTo>
                <a:lnTo>
                  <a:pt x="188" y="3270"/>
                </a:lnTo>
                <a:lnTo>
                  <a:pt x="186" y="3270"/>
                </a:lnTo>
                <a:lnTo>
                  <a:pt x="184" y="3268"/>
                </a:lnTo>
                <a:lnTo>
                  <a:pt x="184" y="3264"/>
                </a:lnTo>
                <a:lnTo>
                  <a:pt x="182" y="3262"/>
                </a:lnTo>
                <a:lnTo>
                  <a:pt x="180" y="3260"/>
                </a:lnTo>
                <a:lnTo>
                  <a:pt x="178" y="3260"/>
                </a:lnTo>
                <a:lnTo>
                  <a:pt x="176" y="3260"/>
                </a:lnTo>
                <a:lnTo>
                  <a:pt x="174" y="3260"/>
                </a:lnTo>
                <a:lnTo>
                  <a:pt x="173" y="3260"/>
                </a:lnTo>
                <a:lnTo>
                  <a:pt x="171" y="3262"/>
                </a:lnTo>
                <a:lnTo>
                  <a:pt x="169" y="3260"/>
                </a:lnTo>
                <a:lnTo>
                  <a:pt x="165" y="3258"/>
                </a:lnTo>
                <a:lnTo>
                  <a:pt x="163" y="3256"/>
                </a:lnTo>
                <a:lnTo>
                  <a:pt x="161" y="3254"/>
                </a:lnTo>
                <a:lnTo>
                  <a:pt x="161" y="3252"/>
                </a:lnTo>
                <a:lnTo>
                  <a:pt x="159" y="3250"/>
                </a:lnTo>
                <a:lnTo>
                  <a:pt x="157" y="3248"/>
                </a:lnTo>
                <a:lnTo>
                  <a:pt x="157" y="3247"/>
                </a:lnTo>
                <a:lnTo>
                  <a:pt x="153" y="3243"/>
                </a:lnTo>
                <a:lnTo>
                  <a:pt x="151" y="3239"/>
                </a:lnTo>
                <a:lnTo>
                  <a:pt x="149" y="3239"/>
                </a:lnTo>
                <a:lnTo>
                  <a:pt x="149" y="3235"/>
                </a:lnTo>
                <a:lnTo>
                  <a:pt x="148" y="3235"/>
                </a:lnTo>
                <a:lnTo>
                  <a:pt x="148" y="3231"/>
                </a:lnTo>
                <a:lnTo>
                  <a:pt x="146" y="3229"/>
                </a:lnTo>
                <a:lnTo>
                  <a:pt x="144" y="3225"/>
                </a:lnTo>
                <a:lnTo>
                  <a:pt x="142" y="3225"/>
                </a:lnTo>
                <a:lnTo>
                  <a:pt x="142" y="3222"/>
                </a:lnTo>
                <a:lnTo>
                  <a:pt x="140" y="3220"/>
                </a:lnTo>
                <a:lnTo>
                  <a:pt x="138" y="3216"/>
                </a:lnTo>
                <a:lnTo>
                  <a:pt x="136" y="3216"/>
                </a:lnTo>
                <a:lnTo>
                  <a:pt x="136" y="3214"/>
                </a:lnTo>
                <a:lnTo>
                  <a:pt x="136" y="3210"/>
                </a:lnTo>
                <a:lnTo>
                  <a:pt x="132" y="3204"/>
                </a:lnTo>
                <a:lnTo>
                  <a:pt x="130" y="3202"/>
                </a:lnTo>
                <a:lnTo>
                  <a:pt x="128" y="3202"/>
                </a:lnTo>
                <a:lnTo>
                  <a:pt x="128" y="3199"/>
                </a:lnTo>
                <a:lnTo>
                  <a:pt x="126" y="3191"/>
                </a:lnTo>
                <a:lnTo>
                  <a:pt x="123" y="3189"/>
                </a:lnTo>
                <a:lnTo>
                  <a:pt x="123" y="3187"/>
                </a:lnTo>
                <a:lnTo>
                  <a:pt x="123" y="3185"/>
                </a:lnTo>
                <a:lnTo>
                  <a:pt x="123" y="3183"/>
                </a:lnTo>
                <a:lnTo>
                  <a:pt x="123" y="3181"/>
                </a:lnTo>
                <a:lnTo>
                  <a:pt x="119" y="3179"/>
                </a:lnTo>
                <a:lnTo>
                  <a:pt x="119" y="3175"/>
                </a:lnTo>
                <a:lnTo>
                  <a:pt x="115" y="3175"/>
                </a:lnTo>
                <a:lnTo>
                  <a:pt x="113" y="3175"/>
                </a:lnTo>
                <a:lnTo>
                  <a:pt x="109" y="3177"/>
                </a:lnTo>
                <a:lnTo>
                  <a:pt x="107" y="3177"/>
                </a:lnTo>
                <a:lnTo>
                  <a:pt x="103" y="3177"/>
                </a:lnTo>
                <a:lnTo>
                  <a:pt x="101" y="3174"/>
                </a:lnTo>
                <a:lnTo>
                  <a:pt x="100" y="3174"/>
                </a:lnTo>
                <a:lnTo>
                  <a:pt x="96" y="3172"/>
                </a:lnTo>
                <a:lnTo>
                  <a:pt x="92" y="3168"/>
                </a:lnTo>
                <a:lnTo>
                  <a:pt x="90" y="3164"/>
                </a:lnTo>
                <a:lnTo>
                  <a:pt x="88" y="3162"/>
                </a:lnTo>
                <a:lnTo>
                  <a:pt x="88" y="3160"/>
                </a:lnTo>
                <a:lnTo>
                  <a:pt x="84" y="3160"/>
                </a:lnTo>
                <a:lnTo>
                  <a:pt x="82" y="3158"/>
                </a:lnTo>
                <a:lnTo>
                  <a:pt x="80" y="3158"/>
                </a:lnTo>
                <a:lnTo>
                  <a:pt x="77" y="3160"/>
                </a:lnTo>
                <a:lnTo>
                  <a:pt x="75" y="3156"/>
                </a:lnTo>
                <a:lnTo>
                  <a:pt x="75" y="3154"/>
                </a:lnTo>
                <a:lnTo>
                  <a:pt x="73" y="3154"/>
                </a:lnTo>
                <a:lnTo>
                  <a:pt x="71" y="3154"/>
                </a:lnTo>
                <a:lnTo>
                  <a:pt x="67" y="3151"/>
                </a:lnTo>
                <a:lnTo>
                  <a:pt x="67" y="3149"/>
                </a:lnTo>
                <a:lnTo>
                  <a:pt x="67" y="3147"/>
                </a:lnTo>
                <a:lnTo>
                  <a:pt x="65" y="3145"/>
                </a:lnTo>
                <a:lnTo>
                  <a:pt x="65" y="3143"/>
                </a:lnTo>
                <a:lnTo>
                  <a:pt x="61" y="3143"/>
                </a:lnTo>
                <a:lnTo>
                  <a:pt x="57" y="3143"/>
                </a:lnTo>
                <a:lnTo>
                  <a:pt x="53" y="3141"/>
                </a:lnTo>
                <a:lnTo>
                  <a:pt x="50" y="3141"/>
                </a:lnTo>
                <a:lnTo>
                  <a:pt x="30" y="3139"/>
                </a:lnTo>
                <a:lnTo>
                  <a:pt x="28" y="3139"/>
                </a:lnTo>
                <a:lnTo>
                  <a:pt x="27" y="3135"/>
                </a:lnTo>
                <a:lnTo>
                  <a:pt x="23" y="3131"/>
                </a:lnTo>
                <a:lnTo>
                  <a:pt x="21" y="3124"/>
                </a:lnTo>
                <a:lnTo>
                  <a:pt x="19" y="3114"/>
                </a:lnTo>
                <a:lnTo>
                  <a:pt x="19" y="3108"/>
                </a:lnTo>
                <a:lnTo>
                  <a:pt x="21" y="3081"/>
                </a:lnTo>
                <a:lnTo>
                  <a:pt x="25" y="3081"/>
                </a:lnTo>
                <a:lnTo>
                  <a:pt x="27" y="3081"/>
                </a:lnTo>
                <a:lnTo>
                  <a:pt x="28" y="3091"/>
                </a:lnTo>
                <a:lnTo>
                  <a:pt x="32" y="3093"/>
                </a:lnTo>
                <a:lnTo>
                  <a:pt x="42" y="3089"/>
                </a:lnTo>
                <a:lnTo>
                  <a:pt x="42" y="3087"/>
                </a:lnTo>
                <a:lnTo>
                  <a:pt x="40" y="3083"/>
                </a:lnTo>
                <a:lnTo>
                  <a:pt x="40" y="3081"/>
                </a:lnTo>
                <a:lnTo>
                  <a:pt x="40" y="3078"/>
                </a:lnTo>
                <a:lnTo>
                  <a:pt x="40" y="3076"/>
                </a:lnTo>
                <a:lnTo>
                  <a:pt x="38" y="3074"/>
                </a:lnTo>
                <a:lnTo>
                  <a:pt x="38" y="3072"/>
                </a:lnTo>
                <a:lnTo>
                  <a:pt x="38" y="3070"/>
                </a:lnTo>
                <a:lnTo>
                  <a:pt x="36" y="3068"/>
                </a:lnTo>
                <a:lnTo>
                  <a:pt x="36" y="3066"/>
                </a:lnTo>
                <a:lnTo>
                  <a:pt x="36" y="3062"/>
                </a:lnTo>
                <a:lnTo>
                  <a:pt x="36" y="3058"/>
                </a:lnTo>
                <a:lnTo>
                  <a:pt x="36" y="3056"/>
                </a:lnTo>
                <a:lnTo>
                  <a:pt x="38" y="3053"/>
                </a:lnTo>
                <a:lnTo>
                  <a:pt x="38" y="3051"/>
                </a:lnTo>
                <a:lnTo>
                  <a:pt x="40" y="3051"/>
                </a:lnTo>
                <a:lnTo>
                  <a:pt x="40" y="3049"/>
                </a:lnTo>
                <a:lnTo>
                  <a:pt x="38" y="3047"/>
                </a:lnTo>
                <a:lnTo>
                  <a:pt x="38" y="3045"/>
                </a:lnTo>
                <a:lnTo>
                  <a:pt x="38" y="3043"/>
                </a:lnTo>
                <a:lnTo>
                  <a:pt x="40" y="3043"/>
                </a:lnTo>
                <a:lnTo>
                  <a:pt x="40" y="3039"/>
                </a:lnTo>
                <a:lnTo>
                  <a:pt x="40" y="3037"/>
                </a:lnTo>
                <a:lnTo>
                  <a:pt x="40" y="3035"/>
                </a:lnTo>
                <a:lnTo>
                  <a:pt x="40" y="3031"/>
                </a:lnTo>
                <a:lnTo>
                  <a:pt x="40" y="3030"/>
                </a:lnTo>
                <a:lnTo>
                  <a:pt x="40" y="3028"/>
                </a:lnTo>
                <a:lnTo>
                  <a:pt x="40" y="3026"/>
                </a:lnTo>
                <a:lnTo>
                  <a:pt x="40" y="3024"/>
                </a:lnTo>
                <a:lnTo>
                  <a:pt x="40" y="3022"/>
                </a:lnTo>
                <a:lnTo>
                  <a:pt x="40" y="3020"/>
                </a:lnTo>
                <a:lnTo>
                  <a:pt x="40" y="3018"/>
                </a:lnTo>
                <a:lnTo>
                  <a:pt x="38" y="3016"/>
                </a:lnTo>
                <a:lnTo>
                  <a:pt x="36" y="3016"/>
                </a:lnTo>
                <a:lnTo>
                  <a:pt x="34" y="3016"/>
                </a:lnTo>
                <a:lnTo>
                  <a:pt x="34" y="3012"/>
                </a:lnTo>
                <a:lnTo>
                  <a:pt x="32" y="3010"/>
                </a:lnTo>
                <a:lnTo>
                  <a:pt x="32" y="3007"/>
                </a:lnTo>
                <a:lnTo>
                  <a:pt x="34" y="3005"/>
                </a:lnTo>
                <a:lnTo>
                  <a:pt x="34" y="3003"/>
                </a:lnTo>
                <a:lnTo>
                  <a:pt x="36" y="3003"/>
                </a:lnTo>
                <a:lnTo>
                  <a:pt x="38" y="3001"/>
                </a:lnTo>
                <a:lnTo>
                  <a:pt x="38" y="2999"/>
                </a:lnTo>
                <a:lnTo>
                  <a:pt x="40" y="2997"/>
                </a:lnTo>
                <a:lnTo>
                  <a:pt x="42" y="2997"/>
                </a:lnTo>
                <a:lnTo>
                  <a:pt x="44" y="2995"/>
                </a:lnTo>
                <a:lnTo>
                  <a:pt x="46" y="2991"/>
                </a:lnTo>
                <a:lnTo>
                  <a:pt x="48" y="2989"/>
                </a:lnTo>
                <a:lnTo>
                  <a:pt x="50" y="2987"/>
                </a:lnTo>
                <a:lnTo>
                  <a:pt x="50" y="2985"/>
                </a:lnTo>
                <a:lnTo>
                  <a:pt x="52" y="2983"/>
                </a:lnTo>
                <a:lnTo>
                  <a:pt x="53" y="2978"/>
                </a:lnTo>
                <a:lnTo>
                  <a:pt x="53" y="2976"/>
                </a:lnTo>
                <a:lnTo>
                  <a:pt x="55" y="2974"/>
                </a:lnTo>
                <a:lnTo>
                  <a:pt x="57" y="2970"/>
                </a:lnTo>
                <a:lnTo>
                  <a:pt x="59" y="2966"/>
                </a:lnTo>
                <a:lnTo>
                  <a:pt x="59" y="2964"/>
                </a:lnTo>
                <a:lnTo>
                  <a:pt x="61" y="2964"/>
                </a:lnTo>
                <a:lnTo>
                  <a:pt x="65" y="2964"/>
                </a:lnTo>
                <a:lnTo>
                  <a:pt x="67" y="2968"/>
                </a:lnTo>
                <a:lnTo>
                  <a:pt x="73" y="2970"/>
                </a:lnTo>
                <a:lnTo>
                  <a:pt x="75" y="2962"/>
                </a:lnTo>
                <a:lnTo>
                  <a:pt x="77" y="2962"/>
                </a:lnTo>
                <a:lnTo>
                  <a:pt x="78" y="2959"/>
                </a:lnTo>
                <a:lnTo>
                  <a:pt x="80" y="2959"/>
                </a:lnTo>
                <a:lnTo>
                  <a:pt x="82" y="2957"/>
                </a:lnTo>
                <a:lnTo>
                  <a:pt x="82" y="2953"/>
                </a:lnTo>
                <a:lnTo>
                  <a:pt x="84" y="2953"/>
                </a:lnTo>
                <a:lnTo>
                  <a:pt x="84" y="2949"/>
                </a:lnTo>
                <a:lnTo>
                  <a:pt x="84" y="2947"/>
                </a:lnTo>
                <a:lnTo>
                  <a:pt x="82" y="2945"/>
                </a:lnTo>
                <a:lnTo>
                  <a:pt x="84" y="2941"/>
                </a:lnTo>
                <a:lnTo>
                  <a:pt x="84" y="2939"/>
                </a:lnTo>
                <a:lnTo>
                  <a:pt x="80" y="2939"/>
                </a:lnTo>
                <a:lnTo>
                  <a:pt x="80" y="2943"/>
                </a:lnTo>
                <a:lnTo>
                  <a:pt x="80" y="2949"/>
                </a:lnTo>
                <a:lnTo>
                  <a:pt x="80" y="2951"/>
                </a:lnTo>
                <a:lnTo>
                  <a:pt x="80" y="2955"/>
                </a:lnTo>
                <a:lnTo>
                  <a:pt x="78" y="2955"/>
                </a:lnTo>
                <a:lnTo>
                  <a:pt x="77" y="2957"/>
                </a:lnTo>
                <a:lnTo>
                  <a:pt x="73" y="2959"/>
                </a:lnTo>
                <a:lnTo>
                  <a:pt x="69" y="2959"/>
                </a:lnTo>
                <a:lnTo>
                  <a:pt x="69" y="2957"/>
                </a:lnTo>
                <a:lnTo>
                  <a:pt x="69" y="2955"/>
                </a:lnTo>
                <a:lnTo>
                  <a:pt x="67" y="2949"/>
                </a:lnTo>
                <a:lnTo>
                  <a:pt x="63" y="2947"/>
                </a:lnTo>
                <a:lnTo>
                  <a:pt x="63" y="2945"/>
                </a:lnTo>
                <a:lnTo>
                  <a:pt x="63" y="2943"/>
                </a:lnTo>
                <a:lnTo>
                  <a:pt x="61" y="2943"/>
                </a:lnTo>
                <a:lnTo>
                  <a:pt x="59" y="2949"/>
                </a:lnTo>
                <a:lnTo>
                  <a:pt x="57" y="2947"/>
                </a:lnTo>
                <a:lnTo>
                  <a:pt x="57" y="2945"/>
                </a:lnTo>
                <a:lnTo>
                  <a:pt x="55" y="2945"/>
                </a:lnTo>
                <a:lnTo>
                  <a:pt x="55" y="2943"/>
                </a:lnTo>
                <a:lnTo>
                  <a:pt x="53" y="2943"/>
                </a:lnTo>
                <a:lnTo>
                  <a:pt x="53" y="2941"/>
                </a:lnTo>
                <a:lnTo>
                  <a:pt x="52" y="2941"/>
                </a:lnTo>
                <a:lnTo>
                  <a:pt x="52" y="2939"/>
                </a:lnTo>
                <a:lnTo>
                  <a:pt x="50" y="2939"/>
                </a:lnTo>
                <a:lnTo>
                  <a:pt x="48" y="2939"/>
                </a:lnTo>
                <a:lnTo>
                  <a:pt x="46" y="2939"/>
                </a:lnTo>
                <a:lnTo>
                  <a:pt x="44" y="2937"/>
                </a:lnTo>
                <a:lnTo>
                  <a:pt x="40" y="2932"/>
                </a:lnTo>
                <a:lnTo>
                  <a:pt x="40" y="2928"/>
                </a:lnTo>
                <a:lnTo>
                  <a:pt x="38" y="2926"/>
                </a:lnTo>
                <a:lnTo>
                  <a:pt x="38" y="2924"/>
                </a:lnTo>
                <a:lnTo>
                  <a:pt x="40" y="2922"/>
                </a:lnTo>
                <a:lnTo>
                  <a:pt x="42" y="2918"/>
                </a:lnTo>
                <a:lnTo>
                  <a:pt x="36" y="2918"/>
                </a:lnTo>
                <a:lnTo>
                  <a:pt x="34" y="2922"/>
                </a:lnTo>
                <a:lnTo>
                  <a:pt x="32" y="2924"/>
                </a:lnTo>
                <a:lnTo>
                  <a:pt x="28" y="2924"/>
                </a:lnTo>
                <a:lnTo>
                  <a:pt x="25" y="2920"/>
                </a:lnTo>
                <a:lnTo>
                  <a:pt x="21" y="2920"/>
                </a:lnTo>
                <a:lnTo>
                  <a:pt x="19" y="2914"/>
                </a:lnTo>
                <a:lnTo>
                  <a:pt x="15" y="2914"/>
                </a:lnTo>
                <a:lnTo>
                  <a:pt x="13" y="2912"/>
                </a:lnTo>
                <a:lnTo>
                  <a:pt x="11" y="2912"/>
                </a:lnTo>
                <a:lnTo>
                  <a:pt x="9" y="2911"/>
                </a:lnTo>
                <a:lnTo>
                  <a:pt x="9" y="2909"/>
                </a:lnTo>
                <a:lnTo>
                  <a:pt x="7" y="2909"/>
                </a:lnTo>
                <a:lnTo>
                  <a:pt x="7" y="2907"/>
                </a:lnTo>
                <a:lnTo>
                  <a:pt x="5" y="2905"/>
                </a:lnTo>
                <a:lnTo>
                  <a:pt x="4" y="2903"/>
                </a:lnTo>
                <a:lnTo>
                  <a:pt x="4" y="2901"/>
                </a:lnTo>
                <a:lnTo>
                  <a:pt x="2" y="2897"/>
                </a:lnTo>
                <a:lnTo>
                  <a:pt x="2" y="2895"/>
                </a:lnTo>
                <a:lnTo>
                  <a:pt x="4" y="2893"/>
                </a:lnTo>
                <a:lnTo>
                  <a:pt x="2" y="2891"/>
                </a:lnTo>
                <a:lnTo>
                  <a:pt x="2" y="2889"/>
                </a:lnTo>
                <a:lnTo>
                  <a:pt x="2" y="2888"/>
                </a:lnTo>
                <a:lnTo>
                  <a:pt x="2" y="2886"/>
                </a:lnTo>
                <a:lnTo>
                  <a:pt x="2" y="2884"/>
                </a:lnTo>
                <a:lnTo>
                  <a:pt x="0" y="2878"/>
                </a:lnTo>
                <a:lnTo>
                  <a:pt x="0" y="2874"/>
                </a:lnTo>
                <a:lnTo>
                  <a:pt x="0" y="2863"/>
                </a:lnTo>
                <a:lnTo>
                  <a:pt x="2" y="2859"/>
                </a:lnTo>
                <a:lnTo>
                  <a:pt x="4" y="2855"/>
                </a:lnTo>
                <a:lnTo>
                  <a:pt x="7" y="2853"/>
                </a:lnTo>
                <a:lnTo>
                  <a:pt x="11" y="2849"/>
                </a:lnTo>
                <a:lnTo>
                  <a:pt x="13" y="2849"/>
                </a:lnTo>
                <a:lnTo>
                  <a:pt x="15" y="2845"/>
                </a:lnTo>
                <a:lnTo>
                  <a:pt x="19" y="2841"/>
                </a:lnTo>
                <a:lnTo>
                  <a:pt x="21" y="2838"/>
                </a:lnTo>
                <a:lnTo>
                  <a:pt x="21" y="2836"/>
                </a:lnTo>
                <a:lnTo>
                  <a:pt x="25" y="2836"/>
                </a:lnTo>
                <a:lnTo>
                  <a:pt x="27" y="2836"/>
                </a:lnTo>
                <a:lnTo>
                  <a:pt x="28" y="2836"/>
                </a:lnTo>
                <a:lnTo>
                  <a:pt x="28" y="2834"/>
                </a:lnTo>
                <a:lnTo>
                  <a:pt x="30" y="2834"/>
                </a:lnTo>
                <a:lnTo>
                  <a:pt x="34" y="2830"/>
                </a:lnTo>
                <a:lnTo>
                  <a:pt x="38" y="2824"/>
                </a:lnTo>
                <a:lnTo>
                  <a:pt x="40" y="2822"/>
                </a:lnTo>
                <a:lnTo>
                  <a:pt x="42" y="2820"/>
                </a:lnTo>
                <a:lnTo>
                  <a:pt x="42" y="2816"/>
                </a:lnTo>
                <a:lnTo>
                  <a:pt x="46" y="2813"/>
                </a:lnTo>
                <a:lnTo>
                  <a:pt x="48" y="2811"/>
                </a:lnTo>
                <a:lnTo>
                  <a:pt x="50" y="2809"/>
                </a:lnTo>
                <a:lnTo>
                  <a:pt x="52" y="2807"/>
                </a:lnTo>
                <a:lnTo>
                  <a:pt x="55" y="2801"/>
                </a:lnTo>
                <a:lnTo>
                  <a:pt x="55" y="2799"/>
                </a:lnTo>
                <a:lnTo>
                  <a:pt x="59" y="2790"/>
                </a:lnTo>
                <a:lnTo>
                  <a:pt x="59" y="2788"/>
                </a:lnTo>
                <a:lnTo>
                  <a:pt x="61" y="2780"/>
                </a:lnTo>
                <a:lnTo>
                  <a:pt x="61" y="2778"/>
                </a:lnTo>
                <a:lnTo>
                  <a:pt x="63" y="2772"/>
                </a:lnTo>
                <a:lnTo>
                  <a:pt x="63" y="2770"/>
                </a:lnTo>
                <a:lnTo>
                  <a:pt x="63" y="2757"/>
                </a:lnTo>
                <a:lnTo>
                  <a:pt x="65" y="2753"/>
                </a:lnTo>
                <a:lnTo>
                  <a:pt x="69" y="2751"/>
                </a:lnTo>
                <a:lnTo>
                  <a:pt x="78" y="2745"/>
                </a:lnTo>
                <a:lnTo>
                  <a:pt x="82" y="2738"/>
                </a:lnTo>
                <a:lnTo>
                  <a:pt x="84" y="2736"/>
                </a:lnTo>
                <a:lnTo>
                  <a:pt x="84" y="2734"/>
                </a:lnTo>
                <a:lnTo>
                  <a:pt x="86" y="2732"/>
                </a:lnTo>
                <a:lnTo>
                  <a:pt x="84" y="2730"/>
                </a:lnTo>
                <a:lnTo>
                  <a:pt x="90" y="2724"/>
                </a:lnTo>
                <a:lnTo>
                  <a:pt x="92" y="2722"/>
                </a:lnTo>
                <a:lnTo>
                  <a:pt x="94" y="2722"/>
                </a:lnTo>
                <a:lnTo>
                  <a:pt x="96" y="2722"/>
                </a:lnTo>
                <a:lnTo>
                  <a:pt x="96" y="2724"/>
                </a:lnTo>
                <a:lnTo>
                  <a:pt x="100" y="2724"/>
                </a:lnTo>
                <a:lnTo>
                  <a:pt x="101" y="2724"/>
                </a:lnTo>
                <a:lnTo>
                  <a:pt x="101" y="2722"/>
                </a:lnTo>
                <a:lnTo>
                  <a:pt x="103" y="2719"/>
                </a:lnTo>
                <a:lnTo>
                  <a:pt x="103" y="2715"/>
                </a:lnTo>
                <a:lnTo>
                  <a:pt x="103" y="2713"/>
                </a:lnTo>
                <a:lnTo>
                  <a:pt x="103" y="2707"/>
                </a:lnTo>
                <a:lnTo>
                  <a:pt x="105" y="2701"/>
                </a:lnTo>
                <a:lnTo>
                  <a:pt x="105" y="2699"/>
                </a:lnTo>
                <a:lnTo>
                  <a:pt x="105" y="2697"/>
                </a:lnTo>
                <a:lnTo>
                  <a:pt x="105" y="2696"/>
                </a:lnTo>
                <a:lnTo>
                  <a:pt x="105" y="2694"/>
                </a:lnTo>
                <a:lnTo>
                  <a:pt x="107" y="2690"/>
                </a:lnTo>
                <a:lnTo>
                  <a:pt x="109" y="2686"/>
                </a:lnTo>
                <a:lnTo>
                  <a:pt x="109" y="2684"/>
                </a:lnTo>
                <a:lnTo>
                  <a:pt x="111" y="2678"/>
                </a:lnTo>
                <a:lnTo>
                  <a:pt x="113" y="2676"/>
                </a:lnTo>
                <a:lnTo>
                  <a:pt x="115" y="2671"/>
                </a:lnTo>
                <a:lnTo>
                  <a:pt x="119" y="2663"/>
                </a:lnTo>
                <a:lnTo>
                  <a:pt x="121" y="2661"/>
                </a:lnTo>
                <a:lnTo>
                  <a:pt x="121" y="2657"/>
                </a:lnTo>
                <a:lnTo>
                  <a:pt x="123" y="2653"/>
                </a:lnTo>
                <a:lnTo>
                  <a:pt x="123" y="2648"/>
                </a:lnTo>
                <a:lnTo>
                  <a:pt x="125" y="2646"/>
                </a:lnTo>
                <a:lnTo>
                  <a:pt x="126" y="2644"/>
                </a:lnTo>
                <a:lnTo>
                  <a:pt x="130" y="2640"/>
                </a:lnTo>
                <a:lnTo>
                  <a:pt x="132" y="2638"/>
                </a:lnTo>
                <a:lnTo>
                  <a:pt x="136" y="2634"/>
                </a:lnTo>
                <a:lnTo>
                  <a:pt x="138" y="2632"/>
                </a:lnTo>
                <a:lnTo>
                  <a:pt x="140" y="2628"/>
                </a:lnTo>
                <a:lnTo>
                  <a:pt x="144" y="2623"/>
                </a:lnTo>
                <a:lnTo>
                  <a:pt x="148" y="2621"/>
                </a:lnTo>
                <a:lnTo>
                  <a:pt x="149" y="2617"/>
                </a:lnTo>
                <a:lnTo>
                  <a:pt x="155" y="2613"/>
                </a:lnTo>
                <a:lnTo>
                  <a:pt x="159" y="2611"/>
                </a:lnTo>
                <a:lnTo>
                  <a:pt x="163" y="2611"/>
                </a:lnTo>
                <a:lnTo>
                  <a:pt x="167" y="2609"/>
                </a:lnTo>
                <a:lnTo>
                  <a:pt x="169" y="2607"/>
                </a:lnTo>
                <a:lnTo>
                  <a:pt x="173" y="2605"/>
                </a:lnTo>
                <a:lnTo>
                  <a:pt x="176" y="2601"/>
                </a:lnTo>
                <a:lnTo>
                  <a:pt x="178" y="2600"/>
                </a:lnTo>
                <a:lnTo>
                  <a:pt x="180" y="2598"/>
                </a:lnTo>
                <a:lnTo>
                  <a:pt x="184" y="2596"/>
                </a:lnTo>
                <a:lnTo>
                  <a:pt x="188" y="2594"/>
                </a:lnTo>
                <a:lnTo>
                  <a:pt x="190" y="2594"/>
                </a:lnTo>
                <a:lnTo>
                  <a:pt x="196" y="2590"/>
                </a:lnTo>
                <a:lnTo>
                  <a:pt x="199" y="2588"/>
                </a:lnTo>
                <a:lnTo>
                  <a:pt x="203" y="2586"/>
                </a:lnTo>
                <a:lnTo>
                  <a:pt x="207" y="2584"/>
                </a:lnTo>
                <a:lnTo>
                  <a:pt x="211" y="2586"/>
                </a:lnTo>
                <a:lnTo>
                  <a:pt x="213" y="2588"/>
                </a:lnTo>
                <a:lnTo>
                  <a:pt x="213" y="2584"/>
                </a:lnTo>
                <a:lnTo>
                  <a:pt x="215" y="2580"/>
                </a:lnTo>
                <a:lnTo>
                  <a:pt x="219" y="2576"/>
                </a:lnTo>
                <a:lnTo>
                  <a:pt x="222" y="2573"/>
                </a:lnTo>
                <a:lnTo>
                  <a:pt x="226" y="2571"/>
                </a:lnTo>
                <a:lnTo>
                  <a:pt x="230" y="2571"/>
                </a:lnTo>
                <a:lnTo>
                  <a:pt x="230" y="2569"/>
                </a:lnTo>
                <a:lnTo>
                  <a:pt x="226" y="2567"/>
                </a:lnTo>
                <a:lnTo>
                  <a:pt x="224" y="2565"/>
                </a:lnTo>
                <a:lnTo>
                  <a:pt x="224" y="2561"/>
                </a:lnTo>
                <a:lnTo>
                  <a:pt x="228" y="2559"/>
                </a:lnTo>
                <a:lnTo>
                  <a:pt x="230" y="2555"/>
                </a:lnTo>
                <a:lnTo>
                  <a:pt x="234" y="2555"/>
                </a:lnTo>
                <a:lnTo>
                  <a:pt x="236" y="2553"/>
                </a:lnTo>
                <a:lnTo>
                  <a:pt x="238" y="2553"/>
                </a:lnTo>
                <a:lnTo>
                  <a:pt x="240" y="2552"/>
                </a:lnTo>
                <a:lnTo>
                  <a:pt x="244" y="2550"/>
                </a:lnTo>
                <a:lnTo>
                  <a:pt x="247" y="2552"/>
                </a:lnTo>
                <a:lnTo>
                  <a:pt x="249" y="2552"/>
                </a:lnTo>
                <a:lnTo>
                  <a:pt x="253" y="2548"/>
                </a:lnTo>
                <a:lnTo>
                  <a:pt x="255" y="2546"/>
                </a:lnTo>
                <a:lnTo>
                  <a:pt x="259" y="2544"/>
                </a:lnTo>
                <a:lnTo>
                  <a:pt x="261" y="2542"/>
                </a:lnTo>
                <a:lnTo>
                  <a:pt x="265" y="2540"/>
                </a:lnTo>
                <a:lnTo>
                  <a:pt x="267" y="2540"/>
                </a:lnTo>
                <a:lnTo>
                  <a:pt x="270" y="2538"/>
                </a:lnTo>
                <a:lnTo>
                  <a:pt x="272" y="2538"/>
                </a:lnTo>
                <a:lnTo>
                  <a:pt x="276" y="2538"/>
                </a:lnTo>
                <a:lnTo>
                  <a:pt x="278" y="2536"/>
                </a:lnTo>
                <a:lnTo>
                  <a:pt x="282" y="2534"/>
                </a:lnTo>
                <a:lnTo>
                  <a:pt x="286" y="2530"/>
                </a:lnTo>
                <a:lnTo>
                  <a:pt x="288" y="2530"/>
                </a:lnTo>
                <a:lnTo>
                  <a:pt x="292" y="2527"/>
                </a:lnTo>
                <a:lnTo>
                  <a:pt x="293" y="2525"/>
                </a:lnTo>
                <a:lnTo>
                  <a:pt x="297" y="2523"/>
                </a:lnTo>
                <a:lnTo>
                  <a:pt x="299" y="2519"/>
                </a:lnTo>
                <a:lnTo>
                  <a:pt x="301" y="2517"/>
                </a:lnTo>
                <a:lnTo>
                  <a:pt x="305" y="2517"/>
                </a:lnTo>
                <a:lnTo>
                  <a:pt x="307" y="2517"/>
                </a:lnTo>
                <a:lnTo>
                  <a:pt x="311" y="2515"/>
                </a:lnTo>
                <a:lnTo>
                  <a:pt x="313" y="2515"/>
                </a:lnTo>
                <a:lnTo>
                  <a:pt x="315" y="2515"/>
                </a:lnTo>
                <a:lnTo>
                  <a:pt x="317" y="2515"/>
                </a:lnTo>
                <a:lnTo>
                  <a:pt x="320" y="2513"/>
                </a:lnTo>
                <a:lnTo>
                  <a:pt x="324" y="2511"/>
                </a:lnTo>
                <a:lnTo>
                  <a:pt x="326" y="2511"/>
                </a:lnTo>
                <a:lnTo>
                  <a:pt x="330" y="2511"/>
                </a:lnTo>
                <a:lnTo>
                  <a:pt x="334" y="2511"/>
                </a:lnTo>
                <a:lnTo>
                  <a:pt x="336" y="2513"/>
                </a:lnTo>
                <a:lnTo>
                  <a:pt x="340" y="2513"/>
                </a:lnTo>
                <a:lnTo>
                  <a:pt x="343" y="2515"/>
                </a:lnTo>
                <a:lnTo>
                  <a:pt x="347" y="2517"/>
                </a:lnTo>
                <a:lnTo>
                  <a:pt x="349" y="2519"/>
                </a:lnTo>
                <a:lnTo>
                  <a:pt x="353" y="2517"/>
                </a:lnTo>
                <a:lnTo>
                  <a:pt x="357" y="2517"/>
                </a:lnTo>
                <a:lnTo>
                  <a:pt x="359" y="2519"/>
                </a:lnTo>
                <a:lnTo>
                  <a:pt x="361" y="2519"/>
                </a:lnTo>
                <a:lnTo>
                  <a:pt x="365" y="2517"/>
                </a:lnTo>
                <a:lnTo>
                  <a:pt x="366" y="2517"/>
                </a:lnTo>
                <a:lnTo>
                  <a:pt x="366" y="2509"/>
                </a:lnTo>
                <a:lnTo>
                  <a:pt x="370" y="2509"/>
                </a:lnTo>
                <a:lnTo>
                  <a:pt x="374" y="2507"/>
                </a:lnTo>
                <a:lnTo>
                  <a:pt x="376" y="2507"/>
                </a:lnTo>
                <a:lnTo>
                  <a:pt x="380" y="2507"/>
                </a:lnTo>
                <a:lnTo>
                  <a:pt x="384" y="2505"/>
                </a:lnTo>
                <a:lnTo>
                  <a:pt x="386" y="2505"/>
                </a:lnTo>
                <a:lnTo>
                  <a:pt x="390" y="2504"/>
                </a:lnTo>
                <a:lnTo>
                  <a:pt x="393" y="2502"/>
                </a:lnTo>
                <a:lnTo>
                  <a:pt x="397" y="2502"/>
                </a:lnTo>
                <a:lnTo>
                  <a:pt x="399" y="2500"/>
                </a:lnTo>
                <a:lnTo>
                  <a:pt x="405" y="2500"/>
                </a:lnTo>
                <a:lnTo>
                  <a:pt x="409" y="2498"/>
                </a:lnTo>
                <a:lnTo>
                  <a:pt x="411" y="2498"/>
                </a:lnTo>
                <a:lnTo>
                  <a:pt x="414" y="2498"/>
                </a:lnTo>
                <a:lnTo>
                  <a:pt x="418" y="2498"/>
                </a:lnTo>
                <a:lnTo>
                  <a:pt x="420" y="2496"/>
                </a:lnTo>
                <a:lnTo>
                  <a:pt x="422" y="2496"/>
                </a:lnTo>
                <a:lnTo>
                  <a:pt x="426" y="2494"/>
                </a:lnTo>
                <a:lnTo>
                  <a:pt x="430" y="2492"/>
                </a:lnTo>
                <a:lnTo>
                  <a:pt x="434" y="2490"/>
                </a:lnTo>
                <a:lnTo>
                  <a:pt x="436" y="2494"/>
                </a:lnTo>
                <a:lnTo>
                  <a:pt x="438" y="2494"/>
                </a:lnTo>
                <a:lnTo>
                  <a:pt x="438" y="2490"/>
                </a:lnTo>
                <a:lnTo>
                  <a:pt x="438" y="2486"/>
                </a:lnTo>
                <a:lnTo>
                  <a:pt x="439" y="2482"/>
                </a:lnTo>
                <a:lnTo>
                  <a:pt x="441" y="2480"/>
                </a:lnTo>
                <a:lnTo>
                  <a:pt x="443" y="2480"/>
                </a:lnTo>
                <a:lnTo>
                  <a:pt x="447" y="2484"/>
                </a:lnTo>
                <a:lnTo>
                  <a:pt x="449" y="2482"/>
                </a:lnTo>
                <a:lnTo>
                  <a:pt x="447" y="2479"/>
                </a:lnTo>
                <a:lnTo>
                  <a:pt x="449" y="2477"/>
                </a:lnTo>
                <a:lnTo>
                  <a:pt x="453" y="2475"/>
                </a:lnTo>
                <a:lnTo>
                  <a:pt x="457" y="2477"/>
                </a:lnTo>
                <a:lnTo>
                  <a:pt x="459" y="2479"/>
                </a:lnTo>
                <a:lnTo>
                  <a:pt x="462" y="2475"/>
                </a:lnTo>
                <a:lnTo>
                  <a:pt x="464" y="2469"/>
                </a:lnTo>
                <a:lnTo>
                  <a:pt x="464" y="2465"/>
                </a:lnTo>
                <a:lnTo>
                  <a:pt x="468" y="2463"/>
                </a:lnTo>
                <a:lnTo>
                  <a:pt x="472" y="2461"/>
                </a:lnTo>
                <a:lnTo>
                  <a:pt x="474" y="2459"/>
                </a:lnTo>
                <a:lnTo>
                  <a:pt x="478" y="2457"/>
                </a:lnTo>
                <a:lnTo>
                  <a:pt x="482" y="2456"/>
                </a:lnTo>
                <a:lnTo>
                  <a:pt x="486" y="2456"/>
                </a:lnTo>
                <a:lnTo>
                  <a:pt x="489" y="2456"/>
                </a:lnTo>
                <a:lnTo>
                  <a:pt x="493" y="2456"/>
                </a:lnTo>
                <a:lnTo>
                  <a:pt x="499" y="2456"/>
                </a:lnTo>
                <a:lnTo>
                  <a:pt x="503" y="2456"/>
                </a:lnTo>
                <a:lnTo>
                  <a:pt x="505" y="2456"/>
                </a:lnTo>
                <a:lnTo>
                  <a:pt x="509" y="2457"/>
                </a:lnTo>
                <a:lnTo>
                  <a:pt x="512" y="2457"/>
                </a:lnTo>
                <a:lnTo>
                  <a:pt x="514" y="2457"/>
                </a:lnTo>
                <a:lnTo>
                  <a:pt x="516" y="2459"/>
                </a:lnTo>
                <a:lnTo>
                  <a:pt x="522" y="2456"/>
                </a:lnTo>
                <a:lnTo>
                  <a:pt x="526" y="2454"/>
                </a:lnTo>
                <a:lnTo>
                  <a:pt x="530" y="2452"/>
                </a:lnTo>
                <a:lnTo>
                  <a:pt x="534" y="2450"/>
                </a:lnTo>
                <a:lnTo>
                  <a:pt x="537" y="2452"/>
                </a:lnTo>
                <a:lnTo>
                  <a:pt x="539" y="2446"/>
                </a:lnTo>
                <a:lnTo>
                  <a:pt x="539" y="2444"/>
                </a:lnTo>
                <a:lnTo>
                  <a:pt x="535" y="2440"/>
                </a:lnTo>
                <a:lnTo>
                  <a:pt x="539" y="2436"/>
                </a:lnTo>
                <a:lnTo>
                  <a:pt x="541" y="2434"/>
                </a:lnTo>
                <a:lnTo>
                  <a:pt x="541" y="2431"/>
                </a:lnTo>
                <a:lnTo>
                  <a:pt x="543" y="2425"/>
                </a:lnTo>
                <a:lnTo>
                  <a:pt x="545" y="2423"/>
                </a:lnTo>
                <a:lnTo>
                  <a:pt x="547" y="2415"/>
                </a:lnTo>
                <a:lnTo>
                  <a:pt x="547" y="2411"/>
                </a:lnTo>
                <a:lnTo>
                  <a:pt x="549" y="2408"/>
                </a:lnTo>
                <a:lnTo>
                  <a:pt x="549" y="2404"/>
                </a:lnTo>
                <a:lnTo>
                  <a:pt x="549" y="2400"/>
                </a:lnTo>
                <a:lnTo>
                  <a:pt x="549" y="2394"/>
                </a:lnTo>
                <a:lnTo>
                  <a:pt x="547" y="2390"/>
                </a:lnTo>
                <a:lnTo>
                  <a:pt x="545" y="2385"/>
                </a:lnTo>
                <a:lnTo>
                  <a:pt x="543" y="2381"/>
                </a:lnTo>
                <a:lnTo>
                  <a:pt x="547" y="2379"/>
                </a:lnTo>
                <a:lnTo>
                  <a:pt x="541" y="2375"/>
                </a:lnTo>
                <a:lnTo>
                  <a:pt x="541" y="2369"/>
                </a:lnTo>
                <a:lnTo>
                  <a:pt x="539" y="2363"/>
                </a:lnTo>
                <a:lnTo>
                  <a:pt x="539" y="2360"/>
                </a:lnTo>
                <a:lnTo>
                  <a:pt x="539" y="2354"/>
                </a:lnTo>
                <a:lnTo>
                  <a:pt x="539" y="2352"/>
                </a:lnTo>
                <a:lnTo>
                  <a:pt x="539" y="2344"/>
                </a:lnTo>
                <a:lnTo>
                  <a:pt x="539" y="2340"/>
                </a:lnTo>
                <a:lnTo>
                  <a:pt x="541" y="2335"/>
                </a:lnTo>
                <a:lnTo>
                  <a:pt x="543" y="2331"/>
                </a:lnTo>
                <a:lnTo>
                  <a:pt x="545" y="2327"/>
                </a:lnTo>
                <a:lnTo>
                  <a:pt x="547" y="2325"/>
                </a:lnTo>
                <a:lnTo>
                  <a:pt x="549" y="2323"/>
                </a:lnTo>
                <a:lnTo>
                  <a:pt x="553" y="2323"/>
                </a:lnTo>
                <a:lnTo>
                  <a:pt x="557" y="2323"/>
                </a:lnTo>
                <a:lnTo>
                  <a:pt x="558" y="2325"/>
                </a:lnTo>
                <a:lnTo>
                  <a:pt x="560" y="2323"/>
                </a:lnTo>
                <a:lnTo>
                  <a:pt x="564" y="2325"/>
                </a:lnTo>
                <a:lnTo>
                  <a:pt x="564" y="2327"/>
                </a:lnTo>
                <a:lnTo>
                  <a:pt x="566" y="2331"/>
                </a:lnTo>
                <a:lnTo>
                  <a:pt x="566" y="2335"/>
                </a:lnTo>
                <a:lnTo>
                  <a:pt x="568" y="2329"/>
                </a:lnTo>
                <a:lnTo>
                  <a:pt x="576" y="2327"/>
                </a:lnTo>
                <a:lnTo>
                  <a:pt x="580" y="2321"/>
                </a:lnTo>
                <a:lnTo>
                  <a:pt x="583" y="2317"/>
                </a:lnTo>
                <a:lnTo>
                  <a:pt x="585" y="2315"/>
                </a:lnTo>
                <a:lnTo>
                  <a:pt x="587" y="2312"/>
                </a:lnTo>
                <a:lnTo>
                  <a:pt x="591" y="2312"/>
                </a:lnTo>
                <a:lnTo>
                  <a:pt x="597" y="2308"/>
                </a:lnTo>
                <a:lnTo>
                  <a:pt x="603" y="2308"/>
                </a:lnTo>
                <a:lnTo>
                  <a:pt x="605" y="2306"/>
                </a:lnTo>
                <a:lnTo>
                  <a:pt x="608" y="2306"/>
                </a:lnTo>
                <a:lnTo>
                  <a:pt x="612" y="2312"/>
                </a:lnTo>
                <a:lnTo>
                  <a:pt x="618" y="2306"/>
                </a:lnTo>
                <a:lnTo>
                  <a:pt x="612" y="2300"/>
                </a:lnTo>
                <a:lnTo>
                  <a:pt x="610" y="2296"/>
                </a:lnTo>
                <a:lnTo>
                  <a:pt x="616" y="2292"/>
                </a:lnTo>
                <a:lnTo>
                  <a:pt x="622" y="2289"/>
                </a:lnTo>
                <a:lnTo>
                  <a:pt x="622" y="2287"/>
                </a:lnTo>
                <a:lnTo>
                  <a:pt x="624" y="2285"/>
                </a:lnTo>
                <a:lnTo>
                  <a:pt x="628" y="2283"/>
                </a:lnTo>
                <a:lnTo>
                  <a:pt x="635" y="2273"/>
                </a:lnTo>
                <a:lnTo>
                  <a:pt x="637" y="2271"/>
                </a:lnTo>
                <a:lnTo>
                  <a:pt x="637" y="2269"/>
                </a:lnTo>
                <a:lnTo>
                  <a:pt x="633" y="2267"/>
                </a:lnTo>
                <a:lnTo>
                  <a:pt x="631" y="2265"/>
                </a:lnTo>
                <a:lnTo>
                  <a:pt x="631" y="2262"/>
                </a:lnTo>
                <a:lnTo>
                  <a:pt x="631" y="2260"/>
                </a:lnTo>
                <a:lnTo>
                  <a:pt x="633" y="2260"/>
                </a:lnTo>
                <a:lnTo>
                  <a:pt x="633" y="2258"/>
                </a:lnTo>
                <a:lnTo>
                  <a:pt x="633" y="2256"/>
                </a:lnTo>
                <a:lnTo>
                  <a:pt x="635" y="2254"/>
                </a:lnTo>
                <a:lnTo>
                  <a:pt x="635" y="2252"/>
                </a:lnTo>
                <a:lnTo>
                  <a:pt x="639" y="2248"/>
                </a:lnTo>
                <a:lnTo>
                  <a:pt x="639" y="2246"/>
                </a:lnTo>
                <a:lnTo>
                  <a:pt x="643" y="2242"/>
                </a:lnTo>
                <a:lnTo>
                  <a:pt x="647" y="2239"/>
                </a:lnTo>
                <a:lnTo>
                  <a:pt x="647" y="2237"/>
                </a:lnTo>
                <a:lnTo>
                  <a:pt x="649" y="2237"/>
                </a:lnTo>
                <a:lnTo>
                  <a:pt x="651" y="2235"/>
                </a:lnTo>
                <a:lnTo>
                  <a:pt x="655" y="2233"/>
                </a:lnTo>
                <a:lnTo>
                  <a:pt x="656" y="2233"/>
                </a:lnTo>
                <a:lnTo>
                  <a:pt x="658" y="2233"/>
                </a:lnTo>
                <a:lnTo>
                  <a:pt x="662" y="2229"/>
                </a:lnTo>
                <a:lnTo>
                  <a:pt x="664" y="2229"/>
                </a:lnTo>
                <a:lnTo>
                  <a:pt x="666" y="2229"/>
                </a:lnTo>
                <a:lnTo>
                  <a:pt x="668" y="2227"/>
                </a:lnTo>
                <a:lnTo>
                  <a:pt x="670" y="2227"/>
                </a:lnTo>
                <a:lnTo>
                  <a:pt x="672" y="2227"/>
                </a:lnTo>
                <a:lnTo>
                  <a:pt x="676" y="2225"/>
                </a:lnTo>
                <a:lnTo>
                  <a:pt x="678" y="2225"/>
                </a:lnTo>
                <a:lnTo>
                  <a:pt x="679" y="2225"/>
                </a:lnTo>
                <a:lnTo>
                  <a:pt x="681" y="2225"/>
                </a:lnTo>
                <a:lnTo>
                  <a:pt x="683" y="2223"/>
                </a:lnTo>
                <a:lnTo>
                  <a:pt x="685" y="2223"/>
                </a:lnTo>
                <a:lnTo>
                  <a:pt x="687" y="2221"/>
                </a:lnTo>
                <a:lnTo>
                  <a:pt x="689" y="2221"/>
                </a:lnTo>
                <a:lnTo>
                  <a:pt x="691" y="2219"/>
                </a:lnTo>
                <a:lnTo>
                  <a:pt x="693" y="2217"/>
                </a:lnTo>
                <a:lnTo>
                  <a:pt x="699" y="2212"/>
                </a:lnTo>
                <a:lnTo>
                  <a:pt x="701" y="2210"/>
                </a:lnTo>
                <a:lnTo>
                  <a:pt x="703" y="2210"/>
                </a:lnTo>
                <a:lnTo>
                  <a:pt x="703" y="2208"/>
                </a:lnTo>
                <a:lnTo>
                  <a:pt x="704" y="2208"/>
                </a:lnTo>
                <a:lnTo>
                  <a:pt x="708" y="2204"/>
                </a:lnTo>
                <a:lnTo>
                  <a:pt x="710" y="2202"/>
                </a:lnTo>
                <a:lnTo>
                  <a:pt x="714" y="2200"/>
                </a:lnTo>
                <a:lnTo>
                  <a:pt x="718" y="2194"/>
                </a:lnTo>
                <a:lnTo>
                  <a:pt x="720" y="2193"/>
                </a:lnTo>
                <a:lnTo>
                  <a:pt x="722" y="2193"/>
                </a:lnTo>
                <a:lnTo>
                  <a:pt x="722" y="2191"/>
                </a:lnTo>
                <a:lnTo>
                  <a:pt x="726" y="2187"/>
                </a:lnTo>
                <a:lnTo>
                  <a:pt x="727" y="2187"/>
                </a:lnTo>
                <a:lnTo>
                  <a:pt x="727" y="2185"/>
                </a:lnTo>
                <a:lnTo>
                  <a:pt x="729" y="2185"/>
                </a:lnTo>
                <a:lnTo>
                  <a:pt x="729" y="2183"/>
                </a:lnTo>
                <a:lnTo>
                  <a:pt x="731" y="2181"/>
                </a:lnTo>
                <a:lnTo>
                  <a:pt x="733" y="2181"/>
                </a:lnTo>
                <a:lnTo>
                  <a:pt x="735" y="2177"/>
                </a:lnTo>
                <a:lnTo>
                  <a:pt x="739" y="2175"/>
                </a:lnTo>
                <a:lnTo>
                  <a:pt x="739" y="2173"/>
                </a:lnTo>
                <a:lnTo>
                  <a:pt x="741" y="2173"/>
                </a:lnTo>
                <a:lnTo>
                  <a:pt x="743" y="2171"/>
                </a:lnTo>
                <a:lnTo>
                  <a:pt x="745" y="2169"/>
                </a:lnTo>
                <a:lnTo>
                  <a:pt x="747" y="2168"/>
                </a:lnTo>
                <a:lnTo>
                  <a:pt x="749" y="2168"/>
                </a:lnTo>
                <a:lnTo>
                  <a:pt x="751" y="2166"/>
                </a:lnTo>
                <a:lnTo>
                  <a:pt x="754" y="2164"/>
                </a:lnTo>
                <a:lnTo>
                  <a:pt x="756" y="2162"/>
                </a:lnTo>
                <a:lnTo>
                  <a:pt x="758" y="2162"/>
                </a:lnTo>
                <a:lnTo>
                  <a:pt x="760" y="2160"/>
                </a:lnTo>
                <a:lnTo>
                  <a:pt x="762" y="2160"/>
                </a:lnTo>
                <a:lnTo>
                  <a:pt x="762" y="2158"/>
                </a:lnTo>
                <a:lnTo>
                  <a:pt x="764" y="2158"/>
                </a:lnTo>
                <a:lnTo>
                  <a:pt x="766" y="2156"/>
                </a:lnTo>
                <a:lnTo>
                  <a:pt x="768" y="2156"/>
                </a:lnTo>
                <a:lnTo>
                  <a:pt x="772" y="2152"/>
                </a:lnTo>
                <a:lnTo>
                  <a:pt x="775" y="2150"/>
                </a:lnTo>
                <a:lnTo>
                  <a:pt x="777" y="2150"/>
                </a:lnTo>
                <a:lnTo>
                  <a:pt x="777" y="2148"/>
                </a:lnTo>
                <a:lnTo>
                  <a:pt x="779" y="2148"/>
                </a:lnTo>
                <a:lnTo>
                  <a:pt x="783" y="2146"/>
                </a:lnTo>
                <a:lnTo>
                  <a:pt x="785" y="2145"/>
                </a:lnTo>
                <a:lnTo>
                  <a:pt x="787" y="2145"/>
                </a:lnTo>
                <a:lnTo>
                  <a:pt x="787" y="2143"/>
                </a:lnTo>
                <a:lnTo>
                  <a:pt x="789" y="2143"/>
                </a:lnTo>
                <a:lnTo>
                  <a:pt x="791" y="2141"/>
                </a:lnTo>
                <a:lnTo>
                  <a:pt x="793" y="2141"/>
                </a:lnTo>
                <a:lnTo>
                  <a:pt x="795" y="2139"/>
                </a:lnTo>
                <a:lnTo>
                  <a:pt x="797" y="2139"/>
                </a:lnTo>
                <a:lnTo>
                  <a:pt x="799" y="2139"/>
                </a:lnTo>
                <a:lnTo>
                  <a:pt x="800" y="2137"/>
                </a:lnTo>
                <a:lnTo>
                  <a:pt x="802" y="2137"/>
                </a:lnTo>
                <a:lnTo>
                  <a:pt x="804" y="2137"/>
                </a:lnTo>
                <a:lnTo>
                  <a:pt x="806" y="2137"/>
                </a:lnTo>
                <a:lnTo>
                  <a:pt x="808" y="2137"/>
                </a:lnTo>
                <a:lnTo>
                  <a:pt x="810" y="2137"/>
                </a:lnTo>
                <a:lnTo>
                  <a:pt x="810" y="2139"/>
                </a:lnTo>
                <a:lnTo>
                  <a:pt x="812" y="2139"/>
                </a:lnTo>
                <a:lnTo>
                  <a:pt x="814" y="2139"/>
                </a:lnTo>
                <a:lnTo>
                  <a:pt x="816" y="2139"/>
                </a:lnTo>
                <a:lnTo>
                  <a:pt x="818" y="2139"/>
                </a:lnTo>
                <a:lnTo>
                  <a:pt x="820" y="2139"/>
                </a:lnTo>
                <a:lnTo>
                  <a:pt x="824" y="2139"/>
                </a:lnTo>
                <a:lnTo>
                  <a:pt x="825" y="2137"/>
                </a:lnTo>
                <a:lnTo>
                  <a:pt x="827" y="2137"/>
                </a:lnTo>
                <a:lnTo>
                  <a:pt x="831" y="2135"/>
                </a:lnTo>
                <a:lnTo>
                  <a:pt x="833" y="2133"/>
                </a:lnTo>
                <a:lnTo>
                  <a:pt x="835" y="2133"/>
                </a:lnTo>
                <a:lnTo>
                  <a:pt x="837" y="2133"/>
                </a:lnTo>
                <a:lnTo>
                  <a:pt x="839" y="2133"/>
                </a:lnTo>
                <a:lnTo>
                  <a:pt x="839" y="2131"/>
                </a:lnTo>
                <a:lnTo>
                  <a:pt x="843" y="2131"/>
                </a:lnTo>
                <a:lnTo>
                  <a:pt x="845" y="2129"/>
                </a:lnTo>
                <a:lnTo>
                  <a:pt x="847" y="2129"/>
                </a:lnTo>
                <a:lnTo>
                  <a:pt x="848" y="2127"/>
                </a:lnTo>
                <a:lnTo>
                  <a:pt x="850" y="2127"/>
                </a:lnTo>
                <a:lnTo>
                  <a:pt x="856" y="2123"/>
                </a:lnTo>
                <a:lnTo>
                  <a:pt x="860" y="2123"/>
                </a:lnTo>
                <a:lnTo>
                  <a:pt x="862" y="2123"/>
                </a:lnTo>
                <a:lnTo>
                  <a:pt x="862" y="2121"/>
                </a:lnTo>
                <a:lnTo>
                  <a:pt x="864" y="2121"/>
                </a:lnTo>
                <a:lnTo>
                  <a:pt x="866" y="2121"/>
                </a:lnTo>
                <a:lnTo>
                  <a:pt x="868" y="2121"/>
                </a:lnTo>
                <a:lnTo>
                  <a:pt x="870" y="2120"/>
                </a:lnTo>
                <a:lnTo>
                  <a:pt x="872" y="2120"/>
                </a:lnTo>
                <a:lnTo>
                  <a:pt x="873" y="2120"/>
                </a:lnTo>
                <a:lnTo>
                  <a:pt x="875" y="2120"/>
                </a:lnTo>
                <a:lnTo>
                  <a:pt x="877" y="2118"/>
                </a:lnTo>
                <a:lnTo>
                  <a:pt x="879" y="2118"/>
                </a:lnTo>
                <a:lnTo>
                  <a:pt x="881" y="2116"/>
                </a:lnTo>
                <a:lnTo>
                  <a:pt x="883" y="2116"/>
                </a:lnTo>
                <a:lnTo>
                  <a:pt x="883" y="2114"/>
                </a:lnTo>
                <a:lnTo>
                  <a:pt x="883" y="2112"/>
                </a:lnTo>
                <a:lnTo>
                  <a:pt x="885" y="2108"/>
                </a:lnTo>
                <a:lnTo>
                  <a:pt x="885" y="2106"/>
                </a:lnTo>
                <a:lnTo>
                  <a:pt x="887" y="2104"/>
                </a:lnTo>
                <a:lnTo>
                  <a:pt x="889" y="2102"/>
                </a:lnTo>
                <a:lnTo>
                  <a:pt x="891" y="2100"/>
                </a:lnTo>
                <a:lnTo>
                  <a:pt x="893" y="2098"/>
                </a:lnTo>
                <a:lnTo>
                  <a:pt x="895" y="2097"/>
                </a:lnTo>
                <a:lnTo>
                  <a:pt x="896" y="2097"/>
                </a:lnTo>
                <a:lnTo>
                  <a:pt x="898" y="2097"/>
                </a:lnTo>
                <a:lnTo>
                  <a:pt x="898" y="2095"/>
                </a:lnTo>
                <a:lnTo>
                  <a:pt x="900" y="2095"/>
                </a:lnTo>
                <a:lnTo>
                  <a:pt x="902" y="2095"/>
                </a:lnTo>
                <a:lnTo>
                  <a:pt x="902" y="2093"/>
                </a:lnTo>
                <a:lnTo>
                  <a:pt x="904" y="2093"/>
                </a:lnTo>
                <a:lnTo>
                  <a:pt x="906" y="2091"/>
                </a:lnTo>
                <a:lnTo>
                  <a:pt x="908" y="2091"/>
                </a:lnTo>
                <a:lnTo>
                  <a:pt x="908" y="2089"/>
                </a:lnTo>
                <a:lnTo>
                  <a:pt x="910" y="2089"/>
                </a:lnTo>
                <a:lnTo>
                  <a:pt x="910" y="2087"/>
                </a:lnTo>
                <a:lnTo>
                  <a:pt x="914" y="2083"/>
                </a:lnTo>
                <a:lnTo>
                  <a:pt x="914" y="2081"/>
                </a:lnTo>
                <a:lnTo>
                  <a:pt x="916" y="2079"/>
                </a:lnTo>
                <a:lnTo>
                  <a:pt x="916" y="2077"/>
                </a:lnTo>
                <a:lnTo>
                  <a:pt x="916" y="2075"/>
                </a:lnTo>
                <a:lnTo>
                  <a:pt x="916" y="2073"/>
                </a:lnTo>
                <a:lnTo>
                  <a:pt x="918" y="2068"/>
                </a:lnTo>
                <a:lnTo>
                  <a:pt x="918" y="2066"/>
                </a:lnTo>
                <a:lnTo>
                  <a:pt x="920" y="2064"/>
                </a:lnTo>
                <a:lnTo>
                  <a:pt x="920" y="2062"/>
                </a:lnTo>
                <a:lnTo>
                  <a:pt x="921" y="2056"/>
                </a:lnTo>
                <a:lnTo>
                  <a:pt x="923" y="2052"/>
                </a:lnTo>
                <a:lnTo>
                  <a:pt x="925" y="2050"/>
                </a:lnTo>
                <a:lnTo>
                  <a:pt x="927" y="2049"/>
                </a:lnTo>
                <a:lnTo>
                  <a:pt x="927" y="2047"/>
                </a:lnTo>
                <a:lnTo>
                  <a:pt x="929" y="2047"/>
                </a:lnTo>
                <a:lnTo>
                  <a:pt x="931" y="2045"/>
                </a:lnTo>
                <a:lnTo>
                  <a:pt x="933" y="2045"/>
                </a:lnTo>
                <a:lnTo>
                  <a:pt x="935" y="2045"/>
                </a:lnTo>
                <a:lnTo>
                  <a:pt x="937" y="2045"/>
                </a:lnTo>
                <a:lnTo>
                  <a:pt x="939" y="2045"/>
                </a:lnTo>
                <a:lnTo>
                  <a:pt x="941" y="2045"/>
                </a:lnTo>
                <a:lnTo>
                  <a:pt x="943" y="2045"/>
                </a:lnTo>
                <a:lnTo>
                  <a:pt x="944" y="2047"/>
                </a:lnTo>
                <a:lnTo>
                  <a:pt x="946" y="2047"/>
                </a:lnTo>
                <a:lnTo>
                  <a:pt x="948" y="2047"/>
                </a:lnTo>
                <a:lnTo>
                  <a:pt x="950" y="2049"/>
                </a:lnTo>
                <a:lnTo>
                  <a:pt x="954" y="2050"/>
                </a:lnTo>
                <a:lnTo>
                  <a:pt x="956" y="2050"/>
                </a:lnTo>
                <a:lnTo>
                  <a:pt x="960" y="2052"/>
                </a:lnTo>
                <a:lnTo>
                  <a:pt x="964" y="2054"/>
                </a:lnTo>
                <a:lnTo>
                  <a:pt x="966" y="2054"/>
                </a:lnTo>
                <a:lnTo>
                  <a:pt x="968" y="2054"/>
                </a:lnTo>
                <a:lnTo>
                  <a:pt x="969" y="2054"/>
                </a:lnTo>
                <a:lnTo>
                  <a:pt x="973" y="2056"/>
                </a:lnTo>
                <a:lnTo>
                  <a:pt x="975" y="2056"/>
                </a:lnTo>
                <a:lnTo>
                  <a:pt x="977" y="2056"/>
                </a:lnTo>
                <a:lnTo>
                  <a:pt x="979" y="2056"/>
                </a:lnTo>
                <a:lnTo>
                  <a:pt x="981" y="2054"/>
                </a:lnTo>
                <a:lnTo>
                  <a:pt x="983" y="2054"/>
                </a:lnTo>
                <a:lnTo>
                  <a:pt x="983" y="2052"/>
                </a:lnTo>
                <a:lnTo>
                  <a:pt x="985" y="2052"/>
                </a:lnTo>
                <a:lnTo>
                  <a:pt x="987" y="2050"/>
                </a:lnTo>
                <a:lnTo>
                  <a:pt x="989" y="2049"/>
                </a:lnTo>
                <a:lnTo>
                  <a:pt x="991" y="2047"/>
                </a:lnTo>
                <a:lnTo>
                  <a:pt x="994" y="2045"/>
                </a:lnTo>
                <a:lnTo>
                  <a:pt x="994" y="2043"/>
                </a:lnTo>
                <a:lnTo>
                  <a:pt x="998" y="2041"/>
                </a:lnTo>
                <a:lnTo>
                  <a:pt x="1002" y="2039"/>
                </a:lnTo>
                <a:lnTo>
                  <a:pt x="1004" y="2037"/>
                </a:lnTo>
                <a:lnTo>
                  <a:pt x="1006" y="2035"/>
                </a:lnTo>
                <a:lnTo>
                  <a:pt x="1008" y="2035"/>
                </a:lnTo>
                <a:lnTo>
                  <a:pt x="1010" y="2035"/>
                </a:lnTo>
                <a:lnTo>
                  <a:pt x="1010" y="2033"/>
                </a:lnTo>
                <a:lnTo>
                  <a:pt x="1012" y="2033"/>
                </a:lnTo>
                <a:lnTo>
                  <a:pt x="1014" y="2033"/>
                </a:lnTo>
                <a:lnTo>
                  <a:pt x="1016" y="2031"/>
                </a:lnTo>
                <a:lnTo>
                  <a:pt x="1017" y="2031"/>
                </a:lnTo>
                <a:lnTo>
                  <a:pt x="1019" y="2031"/>
                </a:lnTo>
                <a:lnTo>
                  <a:pt x="1023" y="2033"/>
                </a:lnTo>
                <a:lnTo>
                  <a:pt x="1025" y="2033"/>
                </a:lnTo>
                <a:lnTo>
                  <a:pt x="1027" y="2033"/>
                </a:lnTo>
                <a:lnTo>
                  <a:pt x="1029" y="2033"/>
                </a:lnTo>
                <a:lnTo>
                  <a:pt x="1031" y="2033"/>
                </a:lnTo>
                <a:lnTo>
                  <a:pt x="1031" y="2031"/>
                </a:lnTo>
                <a:lnTo>
                  <a:pt x="1033" y="2031"/>
                </a:lnTo>
                <a:lnTo>
                  <a:pt x="1035" y="2029"/>
                </a:lnTo>
                <a:lnTo>
                  <a:pt x="1037" y="2029"/>
                </a:lnTo>
                <a:lnTo>
                  <a:pt x="1037" y="2027"/>
                </a:lnTo>
                <a:lnTo>
                  <a:pt x="1039" y="2025"/>
                </a:lnTo>
                <a:lnTo>
                  <a:pt x="1040" y="2025"/>
                </a:lnTo>
                <a:lnTo>
                  <a:pt x="1042" y="2024"/>
                </a:lnTo>
                <a:lnTo>
                  <a:pt x="1044" y="2022"/>
                </a:lnTo>
                <a:lnTo>
                  <a:pt x="1044" y="2020"/>
                </a:lnTo>
                <a:lnTo>
                  <a:pt x="1046" y="2020"/>
                </a:lnTo>
                <a:lnTo>
                  <a:pt x="1048" y="2018"/>
                </a:lnTo>
                <a:lnTo>
                  <a:pt x="1050" y="2016"/>
                </a:lnTo>
                <a:lnTo>
                  <a:pt x="1052" y="2016"/>
                </a:lnTo>
                <a:lnTo>
                  <a:pt x="1052" y="2014"/>
                </a:lnTo>
                <a:lnTo>
                  <a:pt x="1054" y="2012"/>
                </a:lnTo>
                <a:lnTo>
                  <a:pt x="1054" y="2010"/>
                </a:lnTo>
                <a:lnTo>
                  <a:pt x="1056" y="2006"/>
                </a:lnTo>
                <a:lnTo>
                  <a:pt x="1058" y="1999"/>
                </a:lnTo>
                <a:lnTo>
                  <a:pt x="1058" y="1997"/>
                </a:lnTo>
                <a:lnTo>
                  <a:pt x="1058" y="1995"/>
                </a:lnTo>
                <a:lnTo>
                  <a:pt x="1058" y="1993"/>
                </a:lnTo>
                <a:lnTo>
                  <a:pt x="1058" y="1991"/>
                </a:lnTo>
                <a:lnTo>
                  <a:pt x="1056" y="1987"/>
                </a:lnTo>
                <a:lnTo>
                  <a:pt x="1056" y="1985"/>
                </a:lnTo>
                <a:lnTo>
                  <a:pt x="1044" y="1970"/>
                </a:lnTo>
                <a:lnTo>
                  <a:pt x="1042" y="1968"/>
                </a:lnTo>
                <a:lnTo>
                  <a:pt x="1039" y="1964"/>
                </a:lnTo>
                <a:lnTo>
                  <a:pt x="1039" y="1962"/>
                </a:lnTo>
                <a:lnTo>
                  <a:pt x="1037" y="1962"/>
                </a:lnTo>
                <a:lnTo>
                  <a:pt x="1037" y="1960"/>
                </a:lnTo>
                <a:lnTo>
                  <a:pt x="1033" y="1956"/>
                </a:lnTo>
                <a:lnTo>
                  <a:pt x="1031" y="1956"/>
                </a:lnTo>
                <a:lnTo>
                  <a:pt x="1023" y="1954"/>
                </a:lnTo>
                <a:lnTo>
                  <a:pt x="1021" y="1953"/>
                </a:lnTo>
                <a:lnTo>
                  <a:pt x="1019" y="1953"/>
                </a:lnTo>
                <a:lnTo>
                  <a:pt x="1017" y="1951"/>
                </a:lnTo>
                <a:lnTo>
                  <a:pt x="1016" y="1949"/>
                </a:lnTo>
                <a:lnTo>
                  <a:pt x="1012" y="1943"/>
                </a:lnTo>
                <a:lnTo>
                  <a:pt x="1012" y="1939"/>
                </a:lnTo>
                <a:lnTo>
                  <a:pt x="1010" y="1939"/>
                </a:lnTo>
                <a:lnTo>
                  <a:pt x="1010" y="1937"/>
                </a:lnTo>
                <a:lnTo>
                  <a:pt x="1010" y="1933"/>
                </a:lnTo>
                <a:lnTo>
                  <a:pt x="1008" y="1931"/>
                </a:lnTo>
                <a:lnTo>
                  <a:pt x="1008" y="1929"/>
                </a:lnTo>
                <a:lnTo>
                  <a:pt x="1008" y="1928"/>
                </a:lnTo>
                <a:lnTo>
                  <a:pt x="1006" y="1924"/>
                </a:lnTo>
                <a:lnTo>
                  <a:pt x="1004" y="1920"/>
                </a:lnTo>
                <a:lnTo>
                  <a:pt x="1004" y="1918"/>
                </a:lnTo>
                <a:lnTo>
                  <a:pt x="1002" y="1918"/>
                </a:lnTo>
                <a:lnTo>
                  <a:pt x="1000" y="1914"/>
                </a:lnTo>
                <a:lnTo>
                  <a:pt x="998" y="1910"/>
                </a:lnTo>
                <a:lnTo>
                  <a:pt x="998" y="1906"/>
                </a:lnTo>
                <a:lnTo>
                  <a:pt x="996" y="1903"/>
                </a:lnTo>
                <a:lnTo>
                  <a:pt x="992" y="1899"/>
                </a:lnTo>
                <a:lnTo>
                  <a:pt x="991" y="1895"/>
                </a:lnTo>
                <a:lnTo>
                  <a:pt x="989" y="1893"/>
                </a:lnTo>
                <a:lnTo>
                  <a:pt x="987" y="1893"/>
                </a:lnTo>
                <a:lnTo>
                  <a:pt x="968" y="1878"/>
                </a:lnTo>
                <a:lnTo>
                  <a:pt x="954" y="1868"/>
                </a:lnTo>
                <a:lnTo>
                  <a:pt x="944" y="1864"/>
                </a:lnTo>
                <a:lnTo>
                  <a:pt x="927" y="1857"/>
                </a:lnTo>
                <a:lnTo>
                  <a:pt x="927" y="1855"/>
                </a:lnTo>
                <a:lnTo>
                  <a:pt x="923" y="1855"/>
                </a:lnTo>
                <a:lnTo>
                  <a:pt x="923" y="1853"/>
                </a:lnTo>
                <a:lnTo>
                  <a:pt x="914" y="1849"/>
                </a:lnTo>
                <a:lnTo>
                  <a:pt x="912" y="1847"/>
                </a:lnTo>
                <a:lnTo>
                  <a:pt x="910" y="1847"/>
                </a:lnTo>
                <a:lnTo>
                  <a:pt x="908" y="1845"/>
                </a:lnTo>
                <a:lnTo>
                  <a:pt x="906" y="1843"/>
                </a:lnTo>
                <a:lnTo>
                  <a:pt x="904" y="1841"/>
                </a:lnTo>
                <a:lnTo>
                  <a:pt x="900" y="1834"/>
                </a:lnTo>
                <a:lnTo>
                  <a:pt x="898" y="1828"/>
                </a:lnTo>
                <a:lnTo>
                  <a:pt x="898" y="1826"/>
                </a:lnTo>
                <a:lnTo>
                  <a:pt x="896" y="1826"/>
                </a:lnTo>
                <a:lnTo>
                  <a:pt x="896" y="1820"/>
                </a:lnTo>
                <a:lnTo>
                  <a:pt x="895" y="1816"/>
                </a:lnTo>
                <a:lnTo>
                  <a:pt x="893" y="1816"/>
                </a:lnTo>
                <a:lnTo>
                  <a:pt x="891" y="1816"/>
                </a:lnTo>
                <a:lnTo>
                  <a:pt x="889" y="1812"/>
                </a:lnTo>
                <a:lnTo>
                  <a:pt x="889" y="1810"/>
                </a:lnTo>
                <a:lnTo>
                  <a:pt x="889" y="1809"/>
                </a:lnTo>
                <a:lnTo>
                  <a:pt x="887" y="1801"/>
                </a:lnTo>
                <a:lnTo>
                  <a:pt x="887" y="1797"/>
                </a:lnTo>
                <a:lnTo>
                  <a:pt x="887" y="1795"/>
                </a:lnTo>
                <a:lnTo>
                  <a:pt x="885" y="1789"/>
                </a:lnTo>
                <a:lnTo>
                  <a:pt x="879" y="1780"/>
                </a:lnTo>
                <a:lnTo>
                  <a:pt x="875" y="1772"/>
                </a:lnTo>
                <a:lnTo>
                  <a:pt x="875" y="1770"/>
                </a:lnTo>
                <a:lnTo>
                  <a:pt x="873" y="1770"/>
                </a:lnTo>
                <a:lnTo>
                  <a:pt x="870" y="1764"/>
                </a:lnTo>
                <a:lnTo>
                  <a:pt x="868" y="1761"/>
                </a:lnTo>
                <a:lnTo>
                  <a:pt x="856" y="1749"/>
                </a:lnTo>
                <a:lnTo>
                  <a:pt x="850" y="1743"/>
                </a:lnTo>
                <a:lnTo>
                  <a:pt x="848" y="1741"/>
                </a:lnTo>
                <a:lnTo>
                  <a:pt x="847" y="1741"/>
                </a:lnTo>
                <a:lnTo>
                  <a:pt x="847" y="1739"/>
                </a:lnTo>
                <a:lnTo>
                  <a:pt x="845" y="1739"/>
                </a:lnTo>
                <a:lnTo>
                  <a:pt x="843" y="1738"/>
                </a:lnTo>
                <a:lnTo>
                  <a:pt x="837" y="1734"/>
                </a:lnTo>
                <a:lnTo>
                  <a:pt x="835" y="1734"/>
                </a:lnTo>
                <a:lnTo>
                  <a:pt x="833" y="1734"/>
                </a:lnTo>
                <a:lnTo>
                  <a:pt x="831" y="1734"/>
                </a:lnTo>
                <a:lnTo>
                  <a:pt x="829" y="1734"/>
                </a:lnTo>
                <a:lnTo>
                  <a:pt x="825" y="1734"/>
                </a:lnTo>
                <a:lnTo>
                  <a:pt x="820" y="1732"/>
                </a:lnTo>
                <a:lnTo>
                  <a:pt x="818" y="1732"/>
                </a:lnTo>
                <a:lnTo>
                  <a:pt x="818" y="1730"/>
                </a:lnTo>
                <a:lnTo>
                  <a:pt x="816" y="1730"/>
                </a:lnTo>
                <a:lnTo>
                  <a:pt x="814" y="1728"/>
                </a:lnTo>
                <a:lnTo>
                  <a:pt x="810" y="1724"/>
                </a:lnTo>
                <a:lnTo>
                  <a:pt x="808" y="1724"/>
                </a:lnTo>
                <a:lnTo>
                  <a:pt x="802" y="1716"/>
                </a:lnTo>
                <a:lnTo>
                  <a:pt x="800" y="1714"/>
                </a:lnTo>
                <a:lnTo>
                  <a:pt x="799" y="1713"/>
                </a:lnTo>
                <a:lnTo>
                  <a:pt x="795" y="1707"/>
                </a:lnTo>
                <a:lnTo>
                  <a:pt x="793" y="1707"/>
                </a:lnTo>
                <a:lnTo>
                  <a:pt x="793" y="1705"/>
                </a:lnTo>
                <a:lnTo>
                  <a:pt x="791" y="1705"/>
                </a:lnTo>
                <a:lnTo>
                  <a:pt x="789" y="1703"/>
                </a:lnTo>
                <a:lnTo>
                  <a:pt x="785" y="1699"/>
                </a:lnTo>
                <a:lnTo>
                  <a:pt x="781" y="1695"/>
                </a:lnTo>
                <a:lnTo>
                  <a:pt x="779" y="1693"/>
                </a:lnTo>
                <a:lnTo>
                  <a:pt x="779" y="1691"/>
                </a:lnTo>
                <a:lnTo>
                  <a:pt x="777" y="1691"/>
                </a:lnTo>
                <a:lnTo>
                  <a:pt x="777" y="1690"/>
                </a:lnTo>
                <a:lnTo>
                  <a:pt x="777" y="1688"/>
                </a:lnTo>
                <a:lnTo>
                  <a:pt x="775" y="1686"/>
                </a:lnTo>
                <a:lnTo>
                  <a:pt x="775" y="1684"/>
                </a:lnTo>
                <a:lnTo>
                  <a:pt x="775" y="1680"/>
                </a:lnTo>
                <a:lnTo>
                  <a:pt x="774" y="1672"/>
                </a:lnTo>
                <a:lnTo>
                  <a:pt x="774" y="1670"/>
                </a:lnTo>
                <a:lnTo>
                  <a:pt x="774" y="1666"/>
                </a:lnTo>
                <a:lnTo>
                  <a:pt x="774" y="1665"/>
                </a:lnTo>
                <a:lnTo>
                  <a:pt x="774" y="1659"/>
                </a:lnTo>
                <a:lnTo>
                  <a:pt x="772" y="1657"/>
                </a:lnTo>
                <a:lnTo>
                  <a:pt x="772" y="1655"/>
                </a:lnTo>
                <a:lnTo>
                  <a:pt x="772" y="1653"/>
                </a:lnTo>
                <a:lnTo>
                  <a:pt x="770" y="1651"/>
                </a:lnTo>
                <a:lnTo>
                  <a:pt x="770" y="1649"/>
                </a:lnTo>
                <a:lnTo>
                  <a:pt x="770" y="1647"/>
                </a:lnTo>
                <a:lnTo>
                  <a:pt x="768" y="1647"/>
                </a:lnTo>
                <a:lnTo>
                  <a:pt x="766" y="1640"/>
                </a:lnTo>
                <a:lnTo>
                  <a:pt x="766" y="1634"/>
                </a:lnTo>
                <a:lnTo>
                  <a:pt x="764" y="1634"/>
                </a:lnTo>
                <a:lnTo>
                  <a:pt x="764" y="1632"/>
                </a:lnTo>
                <a:lnTo>
                  <a:pt x="762" y="1628"/>
                </a:lnTo>
                <a:lnTo>
                  <a:pt x="762" y="1626"/>
                </a:lnTo>
                <a:lnTo>
                  <a:pt x="760" y="1624"/>
                </a:lnTo>
                <a:lnTo>
                  <a:pt x="756" y="1618"/>
                </a:lnTo>
                <a:lnTo>
                  <a:pt x="756" y="1617"/>
                </a:lnTo>
                <a:lnTo>
                  <a:pt x="756" y="1615"/>
                </a:lnTo>
                <a:lnTo>
                  <a:pt x="754" y="1611"/>
                </a:lnTo>
                <a:lnTo>
                  <a:pt x="751" y="1601"/>
                </a:lnTo>
                <a:lnTo>
                  <a:pt x="749" y="1597"/>
                </a:lnTo>
                <a:lnTo>
                  <a:pt x="743" y="1594"/>
                </a:lnTo>
                <a:lnTo>
                  <a:pt x="741" y="1592"/>
                </a:lnTo>
                <a:lnTo>
                  <a:pt x="731" y="1588"/>
                </a:lnTo>
                <a:lnTo>
                  <a:pt x="729" y="1588"/>
                </a:lnTo>
                <a:lnTo>
                  <a:pt x="729" y="1586"/>
                </a:lnTo>
                <a:lnTo>
                  <a:pt x="726" y="1584"/>
                </a:lnTo>
                <a:lnTo>
                  <a:pt x="724" y="1582"/>
                </a:lnTo>
                <a:lnTo>
                  <a:pt x="720" y="1580"/>
                </a:lnTo>
                <a:lnTo>
                  <a:pt x="708" y="1578"/>
                </a:lnTo>
                <a:lnTo>
                  <a:pt x="704" y="1578"/>
                </a:lnTo>
                <a:lnTo>
                  <a:pt x="701" y="1578"/>
                </a:lnTo>
                <a:lnTo>
                  <a:pt x="699" y="1580"/>
                </a:lnTo>
                <a:lnTo>
                  <a:pt x="697" y="1580"/>
                </a:lnTo>
                <a:lnTo>
                  <a:pt x="695" y="1582"/>
                </a:lnTo>
                <a:lnTo>
                  <a:pt x="689" y="1582"/>
                </a:lnTo>
                <a:lnTo>
                  <a:pt x="679" y="1586"/>
                </a:lnTo>
                <a:lnTo>
                  <a:pt x="678" y="1588"/>
                </a:lnTo>
                <a:lnTo>
                  <a:pt x="674" y="1588"/>
                </a:lnTo>
                <a:lnTo>
                  <a:pt x="666" y="1584"/>
                </a:lnTo>
                <a:lnTo>
                  <a:pt x="664" y="1584"/>
                </a:lnTo>
                <a:lnTo>
                  <a:pt x="664" y="1582"/>
                </a:lnTo>
                <a:lnTo>
                  <a:pt x="655" y="1576"/>
                </a:lnTo>
                <a:lnTo>
                  <a:pt x="653" y="1576"/>
                </a:lnTo>
                <a:lnTo>
                  <a:pt x="651" y="1572"/>
                </a:lnTo>
                <a:lnTo>
                  <a:pt x="647" y="1569"/>
                </a:lnTo>
                <a:lnTo>
                  <a:pt x="637" y="1567"/>
                </a:lnTo>
                <a:lnTo>
                  <a:pt x="635" y="1567"/>
                </a:lnTo>
                <a:lnTo>
                  <a:pt x="631" y="1563"/>
                </a:lnTo>
                <a:lnTo>
                  <a:pt x="628" y="1557"/>
                </a:lnTo>
                <a:lnTo>
                  <a:pt x="628" y="1549"/>
                </a:lnTo>
                <a:lnTo>
                  <a:pt x="626" y="1546"/>
                </a:lnTo>
                <a:lnTo>
                  <a:pt x="624" y="1536"/>
                </a:lnTo>
                <a:lnTo>
                  <a:pt x="622" y="1519"/>
                </a:lnTo>
                <a:lnTo>
                  <a:pt x="620" y="1511"/>
                </a:lnTo>
                <a:lnTo>
                  <a:pt x="618" y="1505"/>
                </a:lnTo>
                <a:lnTo>
                  <a:pt x="618" y="1503"/>
                </a:lnTo>
                <a:lnTo>
                  <a:pt x="616" y="1499"/>
                </a:lnTo>
                <a:lnTo>
                  <a:pt x="616" y="1498"/>
                </a:lnTo>
                <a:lnTo>
                  <a:pt x="618" y="1494"/>
                </a:lnTo>
                <a:lnTo>
                  <a:pt x="618" y="1492"/>
                </a:lnTo>
                <a:lnTo>
                  <a:pt x="620" y="1486"/>
                </a:lnTo>
                <a:lnTo>
                  <a:pt x="622" y="1484"/>
                </a:lnTo>
                <a:lnTo>
                  <a:pt x="624" y="1478"/>
                </a:lnTo>
                <a:lnTo>
                  <a:pt x="626" y="1467"/>
                </a:lnTo>
                <a:lnTo>
                  <a:pt x="626" y="1461"/>
                </a:lnTo>
                <a:lnTo>
                  <a:pt x="628" y="1455"/>
                </a:lnTo>
                <a:lnTo>
                  <a:pt x="628" y="1451"/>
                </a:lnTo>
                <a:lnTo>
                  <a:pt x="628" y="1450"/>
                </a:lnTo>
                <a:lnTo>
                  <a:pt x="628" y="1444"/>
                </a:lnTo>
                <a:lnTo>
                  <a:pt x="628" y="1442"/>
                </a:lnTo>
                <a:lnTo>
                  <a:pt x="628" y="1440"/>
                </a:lnTo>
                <a:lnTo>
                  <a:pt x="626" y="1436"/>
                </a:lnTo>
                <a:lnTo>
                  <a:pt x="626" y="1434"/>
                </a:lnTo>
                <a:lnTo>
                  <a:pt x="626" y="1428"/>
                </a:lnTo>
                <a:lnTo>
                  <a:pt x="626" y="1426"/>
                </a:lnTo>
                <a:lnTo>
                  <a:pt x="624" y="1425"/>
                </a:lnTo>
                <a:lnTo>
                  <a:pt x="624" y="1421"/>
                </a:lnTo>
                <a:lnTo>
                  <a:pt x="624" y="1419"/>
                </a:lnTo>
                <a:lnTo>
                  <a:pt x="624" y="1400"/>
                </a:lnTo>
                <a:lnTo>
                  <a:pt x="622" y="1394"/>
                </a:lnTo>
                <a:lnTo>
                  <a:pt x="624" y="1392"/>
                </a:lnTo>
                <a:lnTo>
                  <a:pt x="624" y="1390"/>
                </a:lnTo>
                <a:lnTo>
                  <a:pt x="624" y="1388"/>
                </a:lnTo>
                <a:lnTo>
                  <a:pt x="624" y="1386"/>
                </a:lnTo>
                <a:lnTo>
                  <a:pt x="624" y="1384"/>
                </a:lnTo>
                <a:lnTo>
                  <a:pt x="624" y="1382"/>
                </a:lnTo>
                <a:lnTo>
                  <a:pt x="624" y="1380"/>
                </a:lnTo>
                <a:lnTo>
                  <a:pt x="622" y="1375"/>
                </a:lnTo>
                <a:lnTo>
                  <a:pt x="622" y="1367"/>
                </a:lnTo>
                <a:lnTo>
                  <a:pt x="620" y="1361"/>
                </a:lnTo>
                <a:lnTo>
                  <a:pt x="620" y="1359"/>
                </a:lnTo>
                <a:lnTo>
                  <a:pt x="618" y="1357"/>
                </a:lnTo>
                <a:lnTo>
                  <a:pt x="618" y="1355"/>
                </a:lnTo>
                <a:lnTo>
                  <a:pt x="616" y="1354"/>
                </a:lnTo>
                <a:lnTo>
                  <a:pt x="614" y="1354"/>
                </a:lnTo>
                <a:lnTo>
                  <a:pt x="612" y="1352"/>
                </a:lnTo>
                <a:lnTo>
                  <a:pt x="610" y="1352"/>
                </a:lnTo>
                <a:lnTo>
                  <a:pt x="608" y="1348"/>
                </a:lnTo>
                <a:lnTo>
                  <a:pt x="605" y="1344"/>
                </a:lnTo>
                <a:lnTo>
                  <a:pt x="601" y="1340"/>
                </a:lnTo>
                <a:lnTo>
                  <a:pt x="595" y="1332"/>
                </a:lnTo>
                <a:lnTo>
                  <a:pt x="589" y="1327"/>
                </a:lnTo>
                <a:lnTo>
                  <a:pt x="587" y="1325"/>
                </a:lnTo>
                <a:lnTo>
                  <a:pt x="587" y="1323"/>
                </a:lnTo>
                <a:lnTo>
                  <a:pt x="585" y="1321"/>
                </a:lnTo>
                <a:lnTo>
                  <a:pt x="583" y="1321"/>
                </a:lnTo>
                <a:lnTo>
                  <a:pt x="582" y="1317"/>
                </a:lnTo>
                <a:lnTo>
                  <a:pt x="580" y="1315"/>
                </a:lnTo>
                <a:lnTo>
                  <a:pt x="578" y="1315"/>
                </a:lnTo>
                <a:lnTo>
                  <a:pt x="578" y="1313"/>
                </a:lnTo>
                <a:lnTo>
                  <a:pt x="576" y="1313"/>
                </a:lnTo>
                <a:lnTo>
                  <a:pt x="572" y="1311"/>
                </a:lnTo>
                <a:lnTo>
                  <a:pt x="570" y="1311"/>
                </a:lnTo>
                <a:lnTo>
                  <a:pt x="566" y="1309"/>
                </a:lnTo>
                <a:lnTo>
                  <a:pt x="557" y="1307"/>
                </a:lnTo>
                <a:lnTo>
                  <a:pt x="545" y="1306"/>
                </a:lnTo>
                <a:lnTo>
                  <a:pt x="530" y="1304"/>
                </a:lnTo>
                <a:lnTo>
                  <a:pt x="518" y="1307"/>
                </a:lnTo>
                <a:lnTo>
                  <a:pt x="512" y="1311"/>
                </a:lnTo>
                <a:lnTo>
                  <a:pt x="503" y="1319"/>
                </a:lnTo>
                <a:lnTo>
                  <a:pt x="497" y="1321"/>
                </a:lnTo>
                <a:lnTo>
                  <a:pt x="493" y="1323"/>
                </a:lnTo>
                <a:lnTo>
                  <a:pt x="487" y="1323"/>
                </a:lnTo>
                <a:lnTo>
                  <a:pt x="482" y="1321"/>
                </a:lnTo>
                <a:lnTo>
                  <a:pt x="480" y="1321"/>
                </a:lnTo>
                <a:lnTo>
                  <a:pt x="474" y="1317"/>
                </a:lnTo>
                <a:lnTo>
                  <a:pt x="468" y="1311"/>
                </a:lnTo>
                <a:lnTo>
                  <a:pt x="466" y="1307"/>
                </a:lnTo>
                <a:lnTo>
                  <a:pt x="461" y="1300"/>
                </a:lnTo>
                <a:lnTo>
                  <a:pt x="461" y="1294"/>
                </a:lnTo>
                <a:lnTo>
                  <a:pt x="461" y="1292"/>
                </a:lnTo>
                <a:lnTo>
                  <a:pt x="461" y="1290"/>
                </a:lnTo>
                <a:lnTo>
                  <a:pt x="464" y="1286"/>
                </a:lnTo>
                <a:lnTo>
                  <a:pt x="464" y="1283"/>
                </a:lnTo>
                <a:lnTo>
                  <a:pt x="466" y="1279"/>
                </a:lnTo>
                <a:lnTo>
                  <a:pt x="466" y="1275"/>
                </a:lnTo>
                <a:lnTo>
                  <a:pt x="466" y="1273"/>
                </a:lnTo>
                <a:lnTo>
                  <a:pt x="464" y="1271"/>
                </a:lnTo>
                <a:lnTo>
                  <a:pt x="462" y="1269"/>
                </a:lnTo>
                <a:lnTo>
                  <a:pt x="462" y="1263"/>
                </a:lnTo>
                <a:lnTo>
                  <a:pt x="461" y="1263"/>
                </a:lnTo>
                <a:lnTo>
                  <a:pt x="461" y="1261"/>
                </a:lnTo>
                <a:lnTo>
                  <a:pt x="461" y="1259"/>
                </a:lnTo>
                <a:lnTo>
                  <a:pt x="462" y="1258"/>
                </a:lnTo>
                <a:lnTo>
                  <a:pt x="459" y="1254"/>
                </a:lnTo>
                <a:lnTo>
                  <a:pt x="459" y="1252"/>
                </a:lnTo>
                <a:lnTo>
                  <a:pt x="457" y="1252"/>
                </a:lnTo>
                <a:lnTo>
                  <a:pt x="459" y="1250"/>
                </a:lnTo>
                <a:lnTo>
                  <a:pt x="459" y="1248"/>
                </a:lnTo>
                <a:lnTo>
                  <a:pt x="457" y="1248"/>
                </a:lnTo>
                <a:lnTo>
                  <a:pt x="455" y="1244"/>
                </a:lnTo>
                <a:lnTo>
                  <a:pt x="453" y="1244"/>
                </a:lnTo>
                <a:lnTo>
                  <a:pt x="453" y="1242"/>
                </a:lnTo>
                <a:lnTo>
                  <a:pt x="451" y="1242"/>
                </a:lnTo>
                <a:lnTo>
                  <a:pt x="451" y="1238"/>
                </a:lnTo>
                <a:lnTo>
                  <a:pt x="451" y="1235"/>
                </a:lnTo>
                <a:lnTo>
                  <a:pt x="451" y="1233"/>
                </a:lnTo>
                <a:lnTo>
                  <a:pt x="451" y="1231"/>
                </a:lnTo>
                <a:lnTo>
                  <a:pt x="451" y="1229"/>
                </a:lnTo>
                <a:lnTo>
                  <a:pt x="453" y="1229"/>
                </a:lnTo>
                <a:lnTo>
                  <a:pt x="455" y="1227"/>
                </a:lnTo>
                <a:lnTo>
                  <a:pt x="457" y="1227"/>
                </a:lnTo>
                <a:lnTo>
                  <a:pt x="461" y="1225"/>
                </a:lnTo>
                <a:lnTo>
                  <a:pt x="461" y="1227"/>
                </a:lnTo>
                <a:lnTo>
                  <a:pt x="462" y="1227"/>
                </a:lnTo>
                <a:lnTo>
                  <a:pt x="466" y="1227"/>
                </a:lnTo>
                <a:lnTo>
                  <a:pt x="466" y="1225"/>
                </a:lnTo>
                <a:lnTo>
                  <a:pt x="468" y="1225"/>
                </a:lnTo>
                <a:lnTo>
                  <a:pt x="468" y="1223"/>
                </a:lnTo>
                <a:lnTo>
                  <a:pt x="468" y="1221"/>
                </a:lnTo>
                <a:lnTo>
                  <a:pt x="468" y="1219"/>
                </a:lnTo>
                <a:lnTo>
                  <a:pt x="466" y="1215"/>
                </a:lnTo>
                <a:lnTo>
                  <a:pt x="464" y="1213"/>
                </a:lnTo>
                <a:lnTo>
                  <a:pt x="464" y="1211"/>
                </a:lnTo>
                <a:lnTo>
                  <a:pt x="464" y="1206"/>
                </a:lnTo>
                <a:lnTo>
                  <a:pt x="462" y="1202"/>
                </a:lnTo>
                <a:lnTo>
                  <a:pt x="461" y="1196"/>
                </a:lnTo>
                <a:lnTo>
                  <a:pt x="459" y="1192"/>
                </a:lnTo>
                <a:lnTo>
                  <a:pt x="457" y="1188"/>
                </a:lnTo>
                <a:lnTo>
                  <a:pt x="455" y="1188"/>
                </a:lnTo>
                <a:lnTo>
                  <a:pt x="455" y="1187"/>
                </a:lnTo>
                <a:lnTo>
                  <a:pt x="455" y="1185"/>
                </a:lnTo>
                <a:lnTo>
                  <a:pt x="453" y="1181"/>
                </a:lnTo>
                <a:lnTo>
                  <a:pt x="453" y="1179"/>
                </a:lnTo>
                <a:lnTo>
                  <a:pt x="455" y="1175"/>
                </a:lnTo>
                <a:lnTo>
                  <a:pt x="459" y="1167"/>
                </a:lnTo>
                <a:lnTo>
                  <a:pt x="461" y="1162"/>
                </a:lnTo>
                <a:lnTo>
                  <a:pt x="462" y="1160"/>
                </a:lnTo>
                <a:lnTo>
                  <a:pt x="464" y="1160"/>
                </a:lnTo>
                <a:lnTo>
                  <a:pt x="466" y="1158"/>
                </a:lnTo>
                <a:lnTo>
                  <a:pt x="468" y="1156"/>
                </a:lnTo>
                <a:lnTo>
                  <a:pt x="470" y="1156"/>
                </a:lnTo>
                <a:lnTo>
                  <a:pt x="470" y="1154"/>
                </a:lnTo>
                <a:lnTo>
                  <a:pt x="472" y="1154"/>
                </a:lnTo>
                <a:lnTo>
                  <a:pt x="474" y="1152"/>
                </a:lnTo>
                <a:lnTo>
                  <a:pt x="476" y="1152"/>
                </a:lnTo>
                <a:lnTo>
                  <a:pt x="476" y="1150"/>
                </a:lnTo>
                <a:lnTo>
                  <a:pt x="478" y="1148"/>
                </a:lnTo>
                <a:lnTo>
                  <a:pt x="478" y="1146"/>
                </a:lnTo>
                <a:lnTo>
                  <a:pt x="480" y="1144"/>
                </a:lnTo>
                <a:lnTo>
                  <a:pt x="482" y="1142"/>
                </a:lnTo>
                <a:lnTo>
                  <a:pt x="482" y="1140"/>
                </a:lnTo>
                <a:lnTo>
                  <a:pt x="482" y="1139"/>
                </a:lnTo>
                <a:lnTo>
                  <a:pt x="482" y="1137"/>
                </a:lnTo>
                <a:lnTo>
                  <a:pt x="482" y="1135"/>
                </a:lnTo>
                <a:lnTo>
                  <a:pt x="482" y="1133"/>
                </a:lnTo>
                <a:lnTo>
                  <a:pt x="482" y="1131"/>
                </a:lnTo>
                <a:lnTo>
                  <a:pt x="480" y="1131"/>
                </a:lnTo>
                <a:lnTo>
                  <a:pt x="478" y="1131"/>
                </a:lnTo>
                <a:lnTo>
                  <a:pt x="478" y="1129"/>
                </a:lnTo>
                <a:lnTo>
                  <a:pt x="476" y="1129"/>
                </a:lnTo>
                <a:lnTo>
                  <a:pt x="474" y="1129"/>
                </a:lnTo>
                <a:lnTo>
                  <a:pt x="472" y="1129"/>
                </a:lnTo>
                <a:lnTo>
                  <a:pt x="470" y="1129"/>
                </a:lnTo>
                <a:lnTo>
                  <a:pt x="468" y="1129"/>
                </a:lnTo>
                <a:lnTo>
                  <a:pt x="466" y="1129"/>
                </a:lnTo>
                <a:lnTo>
                  <a:pt x="464" y="1129"/>
                </a:lnTo>
                <a:lnTo>
                  <a:pt x="462" y="1129"/>
                </a:lnTo>
                <a:lnTo>
                  <a:pt x="462" y="1127"/>
                </a:lnTo>
                <a:lnTo>
                  <a:pt x="461" y="1127"/>
                </a:lnTo>
                <a:lnTo>
                  <a:pt x="459" y="1127"/>
                </a:lnTo>
                <a:lnTo>
                  <a:pt x="457" y="1127"/>
                </a:lnTo>
                <a:lnTo>
                  <a:pt x="457" y="1125"/>
                </a:lnTo>
                <a:lnTo>
                  <a:pt x="453" y="1119"/>
                </a:lnTo>
                <a:lnTo>
                  <a:pt x="451" y="1119"/>
                </a:lnTo>
                <a:lnTo>
                  <a:pt x="451" y="1115"/>
                </a:lnTo>
                <a:lnTo>
                  <a:pt x="449" y="1114"/>
                </a:lnTo>
                <a:lnTo>
                  <a:pt x="449" y="1112"/>
                </a:lnTo>
                <a:lnTo>
                  <a:pt x="449" y="1110"/>
                </a:lnTo>
                <a:lnTo>
                  <a:pt x="449" y="1106"/>
                </a:lnTo>
                <a:lnTo>
                  <a:pt x="449" y="1104"/>
                </a:lnTo>
                <a:lnTo>
                  <a:pt x="451" y="1098"/>
                </a:lnTo>
                <a:lnTo>
                  <a:pt x="453" y="1094"/>
                </a:lnTo>
                <a:lnTo>
                  <a:pt x="453" y="1091"/>
                </a:lnTo>
                <a:lnTo>
                  <a:pt x="455" y="1087"/>
                </a:lnTo>
                <a:lnTo>
                  <a:pt x="459" y="1079"/>
                </a:lnTo>
                <a:lnTo>
                  <a:pt x="459" y="1077"/>
                </a:lnTo>
                <a:lnTo>
                  <a:pt x="461" y="1075"/>
                </a:lnTo>
                <a:lnTo>
                  <a:pt x="461" y="1073"/>
                </a:lnTo>
                <a:lnTo>
                  <a:pt x="461" y="1071"/>
                </a:lnTo>
                <a:lnTo>
                  <a:pt x="461" y="1069"/>
                </a:lnTo>
                <a:lnTo>
                  <a:pt x="464" y="1067"/>
                </a:lnTo>
                <a:lnTo>
                  <a:pt x="466" y="1066"/>
                </a:lnTo>
                <a:lnTo>
                  <a:pt x="468" y="1066"/>
                </a:lnTo>
                <a:lnTo>
                  <a:pt x="468" y="1064"/>
                </a:lnTo>
                <a:lnTo>
                  <a:pt x="470" y="1062"/>
                </a:lnTo>
                <a:lnTo>
                  <a:pt x="470" y="1058"/>
                </a:lnTo>
                <a:lnTo>
                  <a:pt x="470" y="1056"/>
                </a:lnTo>
                <a:lnTo>
                  <a:pt x="470" y="1054"/>
                </a:lnTo>
                <a:lnTo>
                  <a:pt x="470" y="1052"/>
                </a:lnTo>
                <a:lnTo>
                  <a:pt x="472" y="1050"/>
                </a:lnTo>
                <a:lnTo>
                  <a:pt x="476" y="1046"/>
                </a:lnTo>
                <a:lnTo>
                  <a:pt x="476" y="1043"/>
                </a:lnTo>
                <a:lnTo>
                  <a:pt x="476" y="1041"/>
                </a:lnTo>
                <a:lnTo>
                  <a:pt x="476" y="1039"/>
                </a:lnTo>
                <a:lnTo>
                  <a:pt x="474" y="1039"/>
                </a:lnTo>
                <a:lnTo>
                  <a:pt x="474" y="1037"/>
                </a:lnTo>
                <a:lnTo>
                  <a:pt x="472" y="1035"/>
                </a:lnTo>
                <a:lnTo>
                  <a:pt x="472" y="1033"/>
                </a:lnTo>
                <a:lnTo>
                  <a:pt x="470" y="1033"/>
                </a:lnTo>
                <a:lnTo>
                  <a:pt x="468" y="1029"/>
                </a:lnTo>
                <a:lnTo>
                  <a:pt x="464" y="1027"/>
                </a:lnTo>
                <a:lnTo>
                  <a:pt x="462" y="1023"/>
                </a:lnTo>
                <a:lnTo>
                  <a:pt x="461" y="1023"/>
                </a:lnTo>
                <a:lnTo>
                  <a:pt x="461" y="1021"/>
                </a:lnTo>
                <a:lnTo>
                  <a:pt x="459" y="1019"/>
                </a:lnTo>
                <a:lnTo>
                  <a:pt x="459" y="1018"/>
                </a:lnTo>
                <a:lnTo>
                  <a:pt x="457" y="1012"/>
                </a:lnTo>
                <a:lnTo>
                  <a:pt x="459" y="1008"/>
                </a:lnTo>
                <a:lnTo>
                  <a:pt x="461" y="1006"/>
                </a:lnTo>
                <a:lnTo>
                  <a:pt x="462" y="1002"/>
                </a:lnTo>
                <a:lnTo>
                  <a:pt x="464" y="1002"/>
                </a:lnTo>
                <a:lnTo>
                  <a:pt x="466" y="1000"/>
                </a:lnTo>
                <a:lnTo>
                  <a:pt x="468" y="998"/>
                </a:lnTo>
                <a:lnTo>
                  <a:pt x="472" y="998"/>
                </a:lnTo>
                <a:lnTo>
                  <a:pt x="472" y="996"/>
                </a:lnTo>
                <a:lnTo>
                  <a:pt x="474" y="996"/>
                </a:lnTo>
                <a:lnTo>
                  <a:pt x="476" y="996"/>
                </a:lnTo>
                <a:lnTo>
                  <a:pt x="476" y="995"/>
                </a:lnTo>
                <a:lnTo>
                  <a:pt x="478" y="995"/>
                </a:lnTo>
                <a:lnTo>
                  <a:pt x="478" y="993"/>
                </a:lnTo>
                <a:lnTo>
                  <a:pt x="480" y="993"/>
                </a:lnTo>
                <a:lnTo>
                  <a:pt x="480" y="991"/>
                </a:lnTo>
                <a:lnTo>
                  <a:pt x="482" y="989"/>
                </a:lnTo>
                <a:lnTo>
                  <a:pt x="482" y="987"/>
                </a:lnTo>
                <a:lnTo>
                  <a:pt x="482" y="983"/>
                </a:lnTo>
                <a:lnTo>
                  <a:pt x="482" y="981"/>
                </a:lnTo>
                <a:lnTo>
                  <a:pt x="484" y="979"/>
                </a:lnTo>
                <a:lnTo>
                  <a:pt x="484" y="973"/>
                </a:lnTo>
                <a:lnTo>
                  <a:pt x="486" y="970"/>
                </a:lnTo>
                <a:lnTo>
                  <a:pt x="487" y="968"/>
                </a:lnTo>
                <a:lnTo>
                  <a:pt x="487" y="966"/>
                </a:lnTo>
                <a:lnTo>
                  <a:pt x="489" y="966"/>
                </a:lnTo>
                <a:lnTo>
                  <a:pt x="489" y="964"/>
                </a:lnTo>
                <a:lnTo>
                  <a:pt x="491" y="964"/>
                </a:lnTo>
                <a:lnTo>
                  <a:pt x="493" y="964"/>
                </a:lnTo>
                <a:lnTo>
                  <a:pt x="499" y="962"/>
                </a:lnTo>
                <a:lnTo>
                  <a:pt x="501" y="964"/>
                </a:lnTo>
                <a:lnTo>
                  <a:pt x="507" y="964"/>
                </a:lnTo>
                <a:lnTo>
                  <a:pt x="509" y="964"/>
                </a:lnTo>
                <a:lnTo>
                  <a:pt x="512" y="966"/>
                </a:lnTo>
                <a:lnTo>
                  <a:pt x="516" y="968"/>
                </a:lnTo>
                <a:lnTo>
                  <a:pt x="526" y="970"/>
                </a:lnTo>
                <a:lnTo>
                  <a:pt x="535" y="970"/>
                </a:lnTo>
                <a:lnTo>
                  <a:pt x="537" y="970"/>
                </a:lnTo>
                <a:lnTo>
                  <a:pt x="541" y="966"/>
                </a:lnTo>
                <a:lnTo>
                  <a:pt x="541" y="964"/>
                </a:lnTo>
                <a:lnTo>
                  <a:pt x="543" y="962"/>
                </a:lnTo>
                <a:lnTo>
                  <a:pt x="545" y="960"/>
                </a:lnTo>
                <a:lnTo>
                  <a:pt x="547" y="956"/>
                </a:lnTo>
                <a:lnTo>
                  <a:pt x="549" y="954"/>
                </a:lnTo>
                <a:lnTo>
                  <a:pt x="549" y="952"/>
                </a:lnTo>
                <a:lnTo>
                  <a:pt x="551" y="950"/>
                </a:lnTo>
                <a:lnTo>
                  <a:pt x="553" y="948"/>
                </a:lnTo>
                <a:lnTo>
                  <a:pt x="555" y="947"/>
                </a:lnTo>
                <a:lnTo>
                  <a:pt x="555" y="945"/>
                </a:lnTo>
                <a:lnTo>
                  <a:pt x="557" y="945"/>
                </a:lnTo>
                <a:lnTo>
                  <a:pt x="558" y="945"/>
                </a:lnTo>
                <a:lnTo>
                  <a:pt x="560" y="943"/>
                </a:lnTo>
                <a:lnTo>
                  <a:pt x="562" y="943"/>
                </a:lnTo>
                <a:lnTo>
                  <a:pt x="566" y="943"/>
                </a:lnTo>
                <a:lnTo>
                  <a:pt x="568" y="943"/>
                </a:lnTo>
                <a:lnTo>
                  <a:pt x="568" y="941"/>
                </a:lnTo>
                <a:lnTo>
                  <a:pt x="570" y="937"/>
                </a:lnTo>
                <a:lnTo>
                  <a:pt x="572" y="935"/>
                </a:lnTo>
                <a:lnTo>
                  <a:pt x="576" y="929"/>
                </a:lnTo>
                <a:lnTo>
                  <a:pt x="578" y="929"/>
                </a:lnTo>
                <a:lnTo>
                  <a:pt x="578" y="927"/>
                </a:lnTo>
                <a:lnTo>
                  <a:pt x="580" y="927"/>
                </a:lnTo>
                <a:lnTo>
                  <a:pt x="580" y="923"/>
                </a:lnTo>
                <a:lnTo>
                  <a:pt x="578" y="922"/>
                </a:lnTo>
                <a:lnTo>
                  <a:pt x="578" y="920"/>
                </a:lnTo>
                <a:lnTo>
                  <a:pt x="578" y="918"/>
                </a:lnTo>
                <a:lnTo>
                  <a:pt x="578" y="916"/>
                </a:lnTo>
                <a:lnTo>
                  <a:pt x="578" y="914"/>
                </a:lnTo>
                <a:lnTo>
                  <a:pt x="580" y="910"/>
                </a:lnTo>
                <a:lnTo>
                  <a:pt x="583" y="906"/>
                </a:lnTo>
                <a:lnTo>
                  <a:pt x="585" y="904"/>
                </a:lnTo>
                <a:lnTo>
                  <a:pt x="587" y="902"/>
                </a:lnTo>
                <a:lnTo>
                  <a:pt x="591" y="902"/>
                </a:lnTo>
                <a:lnTo>
                  <a:pt x="593" y="899"/>
                </a:lnTo>
                <a:lnTo>
                  <a:pt x="595" y="895"/>
                </a:lnTo>
                <a:lnTo>
                  <a:pt x="597" y="893"/>
                </a:lnTo>
                <a:lnTo>
                  <a:pt x="597" y="891"/>
                </a:lnTo>
                <a:lnTo>
                  <a:pt x="599" y="891"/>
                </a:lnTo>
                <a:lnTo>
                  <a:pt x="599" y="889"/>
                </a:lnTo>
                <a:lnTo>
                  <a:pt x="599" y="885"/>
                </a:lnTo>
                <a:lnTo>
                  <a:pt x="601" y="881"/>
                </a:lnTo>
                <a:lnTo>
                  <a:pt x="599" y="881"/>
                </a:lnTo>
                <a:lnTo>
                  <a:pt x="599" y="879"/>
                </a:lnTo>
                <a:lnTo>
                  <a:pt x="597" y="877"/>
                </a:lnTo>
                <a:lnTo>
                  <a:pt x="595" y="875"/>
                </a:lnTo>
                <a:lnTo>
                  <a:pt x="593" y="874"/>
                </a:lnTo>
                <a:lnTo>
                  <a:pt x="587" y="868"/>
                </a:lnTo>
                <a:lnTo>
                  <a:pt x="585" y="866"/>
                </a:lnTo>
                <a:lnTo>
                  <a:pt x="583" y="864"/>
                </a:lnTo>
                <a:lnTo>
                  <a:pt x="583" y="862"/>
                </a:lnTo>
                <a:lnTo>
                  <a:pt x="583" y="860"/>
                </a:lnTo>
                <a:lnTo>
                  <a:pt x="582" y="858"/>
                </a:lnTo>
                <a:lnTo>
                  <a:pt x="583" y="856"/>
                </a:lnTo>
                <a:lnTo>
                  <a:pt x="583" y="854"/>
                </a:lnTo>
                <a:lnTo>
                  <a:pt x="583" y="851"/>
                </a:lnTo>
                <a:lnTo>
                  <a:pt x="585" y="851"/>
                </a:lnTo>
                <a:lnTo>
                  <a:pt x="589" y="847"/>
                </a:lnTo>
                <a:lnTo>
                  <a:pt x="591" y="847"/>
                </a:lnTo>
                <a:lnTo>
                  <a:pt x="593" y="847"/>
                </a:lnTo>
                <a:lnTo>
                  <a:pt x="597" y="847"/>
                </a:lnTo>
                <a:lnTo>
                  <a:pt x="599" y="847"/>
                </a:lnTo>
                <a:lnTo>
                  <a:pt x="610" y="845"/>
                </a:lnTo>
                <a:lnTo>
                  <a:pt x="612" y="847"/>
                </a:lnTo>
                <a:lnTo>
                  <a:pt x="614" y="849"/>
                </a:lnTo>
                <a:lnTo>
                  <a:pt x="616" y="849"/>
                </a:lnTo>
                <a:lnTo>
                  <a:pt x="618" y="851"/>
                </a:lnTo>
                <a:lnTo>
                  <a:pt x="622" y="849"/>
                </a:lnTo>
                <a:lnTo>
                  <a:pt x="624" y="849"/>
                </a:lnTo>
                <a:lnTo>
                  <a:pt x="626" y="847"/>
                </a:lnTo>
                <a:lnTo>
                  <a:pt x="630" y="841"/>
                </a:lnTo>
                <a:lnTo>
                  <a:pt x="630" y="839"/>
                </a:lnTo>
                <a:lnTo>
                  <a:pt x="631" y="839"/>
                </a:lnTo>
                <a:lnTo>
                  <a:pt x="633" y="833"/>
                </a:lnTo>
                <a:lnTo>
                  <a:pt x="633" y="831"/>
                </a:lnTo>
                <a:lnTo>
                  <a:pt x="635" y="831"/>
                </a:lnTo>
                <a:lnTo>
                  <a:pt x="637" y="829"/>
                </a:lnTo>
                <a:lnTo>
                  <a:pt x="639" y="827"/>
                </a:lnTo>
                <a:lnTo>
                  <a:pt x="639" y="826"/>
                </a:lnTo>
                <a:lnTo>
                  <a:pt x="641" y="824"/>
                </a:lnTo>
                <a:lnTo>
                  <a:pt x="641" y="822"/>
                </a:lnTo>
                <a:lnTo>
                  <a:pt x="643" y="822"/>
                </a:lnTo>
                <a:lnTo>
                  <a:pt x="643" y="820"/>
                </a:lnTo>
                <a:lnTo>
                  <a:pt x="643" y="818"/>
                </a:lnTo>
                <a:lnTo>
                  <a:pt x="643" y="812"/>
                </a:lnTo>
                <a:lnTo>
                  <a:pt x="643" y="810"/>
                </a:lnTo>
                <a:lnTo>
                  <a:pt x="641" y="810"/>
                </a:lnTo>
                <a:lnTo>
                  <a:pt x="637" y="804"/>
                </a:lnTo>
                <a:lnTo>
                  <a:pt x="635" y="804"/>
                </a:lnTo>
                <a:lnTo>
                  <a:pt x="635" y="803"/>
                </a:lnTo>
                <a:lnTo>
                  <a:pt x="633" y="801"/>
                </a:lnTo>
                <a:lnTo>
                  <a:pt x="633" y="799"/>
                </a:lnTo>
                <a:lnTo>
                  <a:pt x="631" y="799"/>
                </a:lnTo>
                <a:lnTo>
                  <a:pt x="630" y="793"/>
                </a:lnTo>
                <a:lnTo>
                  <a:pt x="626" y="789"/>
                </a:lnTo>
                <a:lnTo>
                  <a:pt x="624" y="785"/>
                </a:lnTo>
                <a:lnTo>
                  <a:pt x="620" y="781"/>
                </a:lnTo>
                <a:lnTo>
                  <a:pt x="616" y="780"/>
                </a:lnTo>
                <a:lnTo>
                  <a:pt x="616" y="778"/>
                </a:lnTo>
                <a:lnTo>
                  <a:pt x="614" y="776"/>
                </a:lnTo>
                <a:lnTo>
                  <a:pt x="612" y="774"/>
                </a:lnTo>
                <a:lnTo>
                  <a:pt x="610" y="766"/>
                </a:lnTo>
                <a:lnTo>
                  <a:pt x="610" y="762"/>
                </a:lnTo>
                <a:lnTo>
                  <a:pt x="610" y="760"/>
                </a:lnTo>
                <a:lnTo>
                  <a:pt x="608" y="758"/>
                </a:lnTo>
                <a:lnTo>
                  <a:pt x="608" y="756"/>
                </a:lnTo>
                <a:lnTo>
                  <a:pt x="608" y="753"/>
                </a:lnTo>
                <a:lnTo>
                  <a:pt x="608" y="751"/>
                </a:lnTo>
                <a:lnTo>
                  <a:pt x="608" y="749"/>
                </a:lnTo>
                <a:lnTo>
                  <a:pt x="607" y="745"/>
                </a:lnTo>
                <a:lnTo>
                  <a:pt x="605" y="741"/>
                </a:lnTo>
                <a:lnTo>
                  <a:pt x="605" y="739"/>
                </a:lnTo>
                <a:lnTo>
                  <a:pt x="603" y="737"/>
                </a:lnTo>
                <a:lnTo>
                  <a:pt x="601" y="737"/>
                </a:lnTo>
                <a:lnTo>
                  <a:pt x="601" y="735"/>
                </a:lnTo>
                <a:lnTo>
                  <a:pt x="597" y="733"/>
                </a:lnTo>
                <a:lnTo>
                  <a:pt x="595" y="733"/>
                </a:lnTo>
                <a:lnTo>
                  <a:pt x="593" y="730"/>
                </a:lnTo>
                <a:lnTo>
                  <a:pt x="589" y="726"/>
                </a:lnTo>
                <a:lnTo>
                  <a:pt x="587" y="724"/>
                </a:lnTo>
                <a:lnTo>
                  <a:pt x="585" y="722"/>
                </a:lnTo>
                <a:lnTo>
                  <a:pt x="585" y="720"/>
                </a:lnTo>
                <a:lnTo>
                  <a:pt x="582" y="716"/>
                </a:lnTo>
                <a:lnTo>
                  <a:pt x="582" y="714"/>
                </a:lnTo>
                <a:lnTo>
                  <a:pt x="576" y="707"/>
                </a:lnTo>
                <a:lnTo>
                  <a:pt x="574" y="703"/>
                </a:lnTo>
                <a:lnTo>
                  <a:pt x="572" y="701"/>
                </a:lnTo>
                <a:lnTo>
                  <a:pt x="572" y="699"/>
                </a:lnTo>
                <a:lnTo>
                  <a:pt x="572" y="697"/>
                </a:lnTo>
                <a:lnTo>
                  <a:pt x="566" y="687"/>
                </a:lnTo>
                <a:lnTo>
                  <a:pt x="564" y="682"/>
                </a:lnTo>
                <a:lnTo>
                  <a:pt x="562" y="680"/>
                </a:lnTo>
                <a:lnTo>
                  <a:pt x="558" y="674"/>
                </a:lnTo>
                <a:lnTo>
                  <a:pt x="557" y="672"/>
                </a:lnTo>
                <a:lnTo>
                  <a:pt x="557" y="670"/>
                </a:lnTo>
                <a:lnTo>
                  <a:pt x="557" y="664"/>
                </a:lnTo>
                <a:lnTo>
                  <a:pt x="557" y="662"/>
                </a:lnTo>
                <a:lnTo>
                  <a:pt x="555" y="660"/>
                </a:lnTo>
                <a:lnTo>
                  <a:pt x="555" y="653"/>
                </a:lnTo>
                <a:lnTo>
                  <a:pt x="555" y="651"/>
                </a:lnTo>
                <a:lnTo>
                  <a:pt x="555" y="649"/>
                </a:lnTo>
                <a:lnTo>
                  <a:pt x="555" y="647"/>
                </a:lnTo>
                <a:lnTo>
                  <a:pt x="553" y="647"/>
                </a:lnTo>
                <a:lnTo>
                  <a:pt x="553" y="645"/>
                </a:lnTo>
                <a:lnTo>
                  <a:pt x="551" y="645"/>
                </a:lnTo>
                <a:lnTo>
                  <a:pt x="549" y="645"/>
                </a:lnTo>
                <a:lnTo>
                  <a:pt x="547" y="645"/>
                </a:lnTo>
                <a:lnTo>
                  <a:pt x="545" y="645"/>
                </a:lnTo>
                <a:lnTo>
                  <a:pt x="543" y="645"/>
                </a:lnTo>
                <a:lnTo>
                  <a:pt x="543" y="647"/>
                </a:lnTo>
                <a:lnTo>
                  <a:pt x="539" y="645"/>
                </a:lnTo>
                <a:lnTo>
                  <a:pt x="537" y="643"/>
                </a:lnTo>
                <a:lnTo>
                  <a:pt x="535" y="641"/>
                </a:lnTo>
                <a:lnTo>
                  <a:pt x="535" y="639"/>
                </a:lnTo>
                <a:lnTo>
                  <a:pt x="535" y="637"/>
                </a:lnTo>
                <a:lnTo>
                  <a:pt x="535" y="636"/>
                </a:lnTo>
                <a:lnTo>
                  <a:pt x="535" y="634"/>
                </a:lnTo>
                <a:lnTo>
                  <a:pt x="535" y="632"/>
                </a:lnTo>
                <a:lnTo>
                  <a:pt x="537" y="630"/>
                </a:lnTo>
                <a:lnTo>
                  <a:pt x="537" y="628"/>
                </a:lnTo>
                <a:lnTo>
                  <a:pt x="539" y="626"/>
                </a:lnTo>
                <a:lnTo>
                  <a:pt x="539" y="624"/>
                </a:lnTo>
                <a:lnTo>
                  <a:pt x="539" y="620"/>
                </a:lnTo>
                <a:lnTo>
                  <a:pt x="539" y="618"/>
                </a:lnTo>
                <a:lnTo>
                  <a:pt x="539" y="616"/>
                </a:lnTo>
                <a:lnTo>
                  <a:pt x="539" y="612"/>
                </a:lnTo>
                <a:lnTo>
                  <a:pt x="539" y="611"/>
                </a:lnTo>
                <a:lnTo>
                  <a:pt x="541" y="611"/>
                </a:lnTo>
                <a:lnTo>
                  <a:pt x="541" y="609"/>
                </a:lnTo>
                <a:lnTo>
                  <a:pt x="545" y="607"/>
                </a:lnTo>
                <a:lnTo>
                  <a:pt x="545" y="605"/>
                </a:lnTo>
                <a:lnTo>
                  <a:pt x="547" y="603"/>
                </a:lnTo>
                <a:lnTo>
                  <a:pt x="549" y="603"/>
                </a:lnTo>
                <a:lnTo>
                  <a:pt x="553" y="599"/>
                </a:lnTo>
                <a:lnTo>
                  <a:pt x="555" y="599"/>
                </a:lnTo>
                <a:lnTo>
                  <a:pt x="557" y="597"/>
                </a:lnTo>
                <a:lnTo>
                  <a:pt x="560" y="595"/>
                </a:lnTo>
                <a:lnTo>
                  <a:pt x="562" y="593"/>
                </a:lnTo>
                <a:lnTo>
                  <a:pt x="564" y="591"/>
                </a:lnTo>
                <a:lnTo>
                  <a:pt x="566" y="591"/>
                </a:lnTo>
                <a:lnTo>
                  <a:pt x="566" y="589"/>
                </a:lnTo>
                <a:lnTo>
                  <a:pt x="568" y="588"/>
                </a:lnTo>
                <a:lnTo>
                  <a:pt x="570" y="588"/>
                </a:lnTo>
                <a:lnTo>
                  <a:pt x="574" y="586"/>
                </a:lnTo>
                <a:lnTo>
                  <a:pt x="580" y="584"/>
                </a:lnTo>
                <a:lnTo>
                  <a:pt x="582" y="582"/>
                </a:lnTo>
                <a:lnTo>
                  <a:pt x="583" y="582"/>
                </a:lnTo>
                <a:lnTo>
                  <a:pt x="585" y="580"/>
                </a:lnTo>
                <a:lnTo>
                  <a:pt x="585" y="578"/>
                </a:lnTo>
                <a:lnTo>
                  <a:pt x="587" y="578"/>
                </a:lnTo>
                <a:lnTo>
                  <a:pt x="589" y="576"/>
                </a:lnTo>
                <a:lnTo>
                  <a:pt x="589" y="574"/>
                </a:lnTo>
                <a:lnTo>
                  <a:pt x="591" y="574"/>
                </a:lnTo>
                <a:lnTo>
                  <a:pt x="593" y="570"/>
                </a:lnTo>
                <a:lnTo>
                  <a:pt x="595" y="570"/>
                </a:lnTo>
                <a:lnTo>
                  <a:pt x="595" y="568"/>
                </a:lnTo>
                <a:lnTo>
                  <a:pt x="597" y="568"/>
                </a:lnTo>
                <a:lnTo>
                  <a:pt x="601" y="566"/>
                </a:lnTo>
                <a:lnTo>
                  <a:pt x="603" y="566"/>
                </a:lnTo>
                <a:lnTo>
                  <a:pt x="605" y="566"/>
                </a:lnTo>
                <a:lnTo>
                  <a:pt x="608" y="566"/>
                </a:lnTo>
                <a:lnTo>
                  <a:pt x="612" y="564"/>
                </a:lnTo>
                <a:lnTo>
                  <a:pt x="614" y="564"/>
                </a:lnTo>
                <a:lnTo>
                  <a:pt x="616" y="564"/>
                </a:lnTo>
                <a:lnTo>
                  <a:pt x="618" y="563"/>
                </a:lnTo>
                <a:lnTo>
                  <a:pt x="624" y="559"/>
                </a:lnTo>
                <a:lnTo>
                  <a:pt x="631" y="555"/>
                </a:lnTo>
                <a:lnTo>
                  <a:pt x="641" y="549"/>
                </a:lnTo>
                <a:lnTo>
                  <a:pt x="647" y="545"/>
                </a:lnTo>
                <a:lnTo>
                  <a:pt x="649" y="543"/>
                </a:lnTo>
                <a:lnTo>
                  <a:pt x="651" y="543"/>
                </a:lnTo>
                <a:lnTo>
                  <a:pt x="655" y="541"/>
                </a:lnTo>
                <a:lnTo>
                  <a:pt x="658" y="536"/>
                </a:lnTo>
                <a:lnTo>
                  <a:pt x="662" y="534"/>
                </a:lnTo>
                <a:lnTo>
                  <a:pt x="666" y="530"/>
                </a:lnTo>
                <a:lnTo>
                  <a:pt x="668" y="530"/>
                </a:lnTo>
                <a:lnTo>
                  <a:pt x="670" y="530"/>
                </a:lnTo>
                <a:lnTo>
                  <a:pt x="672" y="528"/>
                </a:lnTo>
                <a:lnTo>
                  <a:pt x="674" y="528"/>
                </a:lnTo>
                <a:lnTo>
                  <a:pt x="674" y="526"/>
                </a:lnTo>
                <a:lnTo>
                  <a:pt x="674" y="524"/>
                </a:lnTo>
                <a:lnTo>
                  <a:pt x="672" y="520"/>
                </a:lnTo>
                <a:lnTo>
                  <a:pt x="674" y="518"/>
                </a:lnTo>
                <a:lnTo>
                  <a:pt x="674" y="516"/>
                </a:lnTo>
                <a:lnTo>
                  <a:pt x="676" y="515"/>
                </a:lnTo>
                <a:lnTo>
                  <a:pt x="678" y="511"/>
                </a:lnTo>
                <a:lnTo>
                  <a:pt x="681" y="507"/>
                </a:lnTo>
                <a:lnTo>
                  <a:pt x="683" y="505"/>
                </a:lnTo>
                <a:lnTo>
                  <a:pt x="683" y="503"/>
                </a:lnTo>
                <a:lnTo>
                  <a:pt x="685" y="501"/>
                </a:lnTo>
                <a:lnTo>
                  <a:pt x="685" y="499"/>
                </a:lnTo>
                <a:lnTo>
                  <a:pt x="685" y="497"/>
                </a:lnTo>
                <a:lnTo>
                  <a:pt x="687" y="492"/>
                </a:lnTo>
                <a:lnTo>
                  <a:pt x="689" y="488"/>
                </a:lnTo>
                <a:lnTo>
                  <a:pt x="689" y="486"/>
                </a:lnTo>
                <a:lnTo>
                  <a:pt x="689" y="484"/>
                </a:lnTo>
                <a:lnTo>
                  <a:pt x="691" y="482"/>
                </a:lnTo>
                <a:lnTo>
                  <a:pt x="693" y="482"/>
                </a:lnTo>
                <a:lnTo>
                  <a:pt x="695" y="482"/>
                </a:lnTo>
                <a:lnTo>
                  <a:pt x="697" y="482"/>
                </a:lnTo>
                <a:lnTo>
                  <a:pt x="699" y="482"/>
                </a:lnTo>
                <a:lnTo>
                  <a:pt x="699" y="480"/>
                </a:lnTo>
                <a:lnTo>
                  <a:pt x="703" y="476"/>
                </a:lnTo>
                <a:lnTo>
                  <a:pt x="704" y="474"/>
                </a:lnTo>
                <a:lnTo>
                  <a:pt x="704" y="472"/>
                </a:lnTo>
                <a:lnTo>
                  <a:pt x="706" y="472"/>
                </a:lnTo>
                <a:lnTo>
                  <a:pt x="708" y="470"/>
                </a:lnTo>
                <a:lnTo>
                  <a:pt x="708" y="468"/>
                </a:lnTo>
                <a:lnTo>
                  <a:pt x="710" y="468"/>
                </a:lnTo>
                <a:lnTo>
                  <a:pt x="712" y="467"/>
                </a:lnTo>
                <a:lnTo>
                  <a:pt x="714" y="467"/>
                </a:lnTo>
                <a:lnTo>
                  <a:pt x="718" y="465"/>
                </a:lnTo>
                <a:lnTo>
                  <a:pt x="720" y="463"/>
                </a:lnTo>
                <a:lnTo>
                  <a:pt x="722" y="463"/>
                </a:lnTo>
                <a:lnTo>
                  <a:pt x="724" y="463"/>
                </a:lnTo>
                <a:lnTo>
                  <a:pt x="727" y="463"/>
                </a:lnTo>
                <a:lnTo>
                  <a:pt x="729" y="461"/>
                </a:lnTo>
                <a:lnTo>
                  <a:pt x="731" y="461"/>
                </a:lnTo>
                <a:lnTo>
                  <a:pt x="733" y="459"/>
                </a:lnTo>
                <a:lnTo>
                  <a:pt x="741" y="453"/>
                </a:lnTo>
                <a:lnTo>
                  <a:pt x="743" y="453"/>
                </a:lnTo>
                <a:lnTo>
                  <a:pt x="743" y="451"/>
                </a:lnTo>
                <a:lnTo>
                  <a:pt x="745" y="449"/>
                </a:lnTo>
                <a:lnTo>
                  <a:pt x="747" y="445"/>
                </a:lnTo>
                <a:lnTo>
                  <a:pt x="747" y="444"/>
                </a:lnTo>
                <a:lnTo>
                  <a:pt x="747" y="442"/>
                </a:lnTo>
                <a:lnTo>
                  <a:pt x="749" y="438"/>
                </a:lnTo>
                <a:lnTo>
                  <a:pt x="747" y="436"/>
                </a:lnTo>
                <a:lnTo>
                  <a:pt x="747" y="434"/>
                </a:lnTo>
                <a:lnTo>
                  <a:pt x="745" y="434"/>
                </a:lnTo>
                <a:lnTo>
                  <a:pt x="743" y="434"/>
                </a:lnTo>
                <a:lnTo>
                  <a:pt x="741" y="434"/>
                </a:lnTo>
                <a:lnTo>
                  <a:pt x="741" y="436"/>
                </a:lnTo>
                <a:lnTo>
                  <a:pt x="739" y="436"/>
                </a:lnTo>
                <a:lnTo>
                  <a:pt x="737" y="438"/>
                </a:lnTo>
                <a:lnTo>
                  <a:pt x="735" y="438"/>
                </a:lnTo>
                <a:lnTo>
                  <a:pt x="735" y="440"/>
                </a:lnTo>
                <a:lnTo>
                  <a:pt x="733" y="440"/>
                </a:lnTo>
                <a:lnTo>
                  <a:pt x="731" y="442"/>
                </a:lnTo>
                <a:lnTo>
                  <a:pt x="731" y="444"/>
                </a:lnTo>
                <a:lnTo>
                  <a:pt x="729" y="444"/>
                </a:lnTo>
                <a:lnTo>
                  <a:pt x="727" y="445"/>
                </a:lnTo>
                <a:lnTo>
                  <a:pt x="724" y="447"/>
                </a:lnTo>
                <a:lnTo>
                  <a:pt x="722" y="447"/>
                </a:lnTo>
                <a:lnTo>
                  <a:pt x="720" y="447"/>
                </a:lnTo>
                <a:lnTo>
                  <a:pt x="718" y="447"/>
                </a:lnTo>
                <a:lnTo>
                  <a:pt x="716" y="445"/>
                </a:lnTo>
                <a:lnTo>
                  <a:pt x="716" y="444"/>
                </a:lnTo>
                <a:lnTo>
                  <a:pt x="716" y="440"/>
                </a:lnTo>
                <a:lnTo>
                  <a:pt x="718" y="438"/>
                </a:lnTo>
                <a:lnTo>
                  <a:pt x="720" y="436"/>
                </a:lnTo>
                <a:lnTo>
                  <a:pt x="726" y="419"/>
                </a:lnTo>
                <a:lnTo>
                  <a:pt x="727" y="419"/>
                </a:lnTo>
                <a:lnTo>
                  <a:pt x="729" y="415"/>
                </a:lnTo>
                <a:lnTo>
                  <a:pt x="733" y="411"/>
                </a:lnTo>
                <a:lnTo>
                  <a:pt x="735" y="407"/>
                </a:lnTo>
                <a:lnTo>
                  <a:pt x="741" y="405"/>
                </a:lnTo>
                <a:lnTo>
                  <a:pt x="745" y="403"/>
                </a:lnTo>
                <a:lnTo>
                  <a:pt x="747" y="403"/>
                </a:lnTo>
                <a:lnTo>
                  <a:pt x="749" y="405"/>
                </a:lnTo>
                <a:lnTo>
                  <a:pt x="751" y="403"/>
                </a:lnTo>
                <a:lnTo>
                  <a:pt x="752" y="403"/>
                </a:lnTo>
                <a:lnTo>
                  <a:pt x="754" y="401"/>
                </a:lnTo>
                <a:lnTo>
                  <a:pt x="754" y="399"/>
                </a:lnTo>
                <a:lnTo>
                  <a:pt x="756" y="399"/>
                </a:lnTo>
                <a:lnTo>
                  <a:pt x="758" y="397"/>
                </a:lnTo>
                <a:lnTo>
                  <a:pt x="768" y="392"/>
                </a:lnTo>
                <a:lnTo>
                  <a:pt x="768" y="390"/>
                </a:lnTo>
                <a:lnTo>
                  <a:pt x="770" y="390"/>
                </a:lnTo>
                <a:lnTo>
                  <a:pt x="772" y="388"/>
                </a:lnTo>
                <a:lnTo>
                  <a:pt x="772" y="386"/>
                </a:lnTo>
                <a:lnTo>
                  <a:pt x="772" y="384"/>
                </a:lnTo>
                <a:lnTo>
                  <a:pt x="772" y="382"/>
                </a:lnTo>
                <a:lnTo>
                  <a:pt x="774" y="382"/>
                </a:lnTo>
                <a:lnTo>
                  <a:pt x="774" y="380"/>
                </a:lnTo>
                <a:lnTo>
                  <a:pt x="777" y="378"/>
                </a:lnTo>
                <a:lnTo>
                  <a:pt x="779" y="376"/>
                </a:lnTo>
                <a:lnTo>
                  <a:pt x="783" y="376"/>
                </a:lnTo>
                <a:lnTo>
                  <a:pt x="783" y="374"/>
                </a:lnTo>
                <a:lnTo>
                  <a:pt x="785" y="374"/>
                </a:lnTo>
                <a:lnTo>
                  <a:pt x="787" y="374"/>
                </a:lnTo>
                <a:lnTo>
                  <a:pt x="789" y="372"/>
                </a:lnTo>
                <a:lnTo>
                  <a:pt x="791" y="372"/>
                </a:lnTo>
                <a:lnTo>
                  <a:pt x="793" y="371"/>
                </a:lnTo>
                <a:lnTo>
                  <a:pt x="795" y="371"/>
                </a:lnTo>
                <a:lnTo>
                  <a:pt x="795" y="369"/>
                </a:lnTo>
                <a:lnTo>
                  <a:pt x="797" y="369"/>
                </a:lnTo>
                <a:lnTo>
                  <a:pt x="799" y="367"/>
                </a:lnTo>
                <a:lnTo>
                  <a:pt x="800" y="365"/>
                </a:lnTo>
                <a:lnTo>
                  <a:pt x="802" y="363"/>
                </a:lnTo>
                <a:lnTo>
                  <a:pt x="804" y="361"/>
                </a:lnTo>
                <a:lnTo>
                  <a:pt x="804" y="359"/>
                </a:lnTo>
                <a:lnTo>
                  <a:pt x="806" y="359"/>
                </a:lnTo>
                <a:lnTo>
                  <a:pt x="806" y="357"/>
                </a:lnTo>
                <a:lnTo>
                  <a:pt x="806" y="355"/>
                </a:lnTo>
                <a:lnTo>
                  <a:pt x="808" y="355"/>
                </a:lnTo>
                <a:lnTo>
                  <a:pt x="810" y="353"/>
                </a:lnTo>
                <a:lnTo>
                  <a:pt x="814" y="349"/>
                </a:lnTo>
                <a:lnTo>
                  <a:pt x="814" y="348"/>
                </a:lnTo>
                <a:lnTo>
                  <a:pt x="818" y="344"/>
                </a:lnTo>
                <a:lnTo>
                  <a:pt x="822" y="338"/>
                </a:lnTo>
                <a:lnTo>
                  <a:pt x="824" y="338"/>
                </a:lnTo>
                <a:lnTo>
                  <a:pt x="824" y="336"/>
                </a:lnTo>
                <a:lnTo>
                  <a:pt x="825" y="334"/>
                </a:lnTo>
                <a:lnTo>
                  <a:pt x="825" y="332"/>
                </a:lnTo>
                <a:lnTo>
                  <a:pt x="827" y="332"/>
                </a:lnTo>
                <a:lnTo>
                  <a:pt x="827" y="328"/>
                </a:lnTo>
                <a:lnTo>
                  <a:pt x="829" y="324"/>
                </a:lnTo>
                <a:lnTo>
                  <a:pt x="829" y="323"/>
                </a:lnTo>
                <a:lnTo>
                  <a:pt x="831" y="321"/>
                </a:lnTo>
                <a:lnTo>
                  <a:pt x="831" y="319"/>
                </a:lnTo>
                <a:lnTo>
                  <a:pt x="833" y="317"/>
                </a:lnTo>
                <a:lnTo>
                  <a:pt x="833" y="315"/>
                </a:lnTo>
                <a:lnTo>
                  <a:pt x="835" y="313"/>
                </a:lnTo>
                <a:lnTo>
                  <a:pt x="837" y="313"/>
                </a:lnTo>
                <a:lnTo>
                  <a:pt x="843" y="307"/>
                </a:lnTo>
                <a:lnTo>
                  <a:pt x="843" y="305"/>
                </a:lnTo>
                <a:lnTo>
                  <a:pt x="845" y="305"/>
                </a:lnTo>
                <a:lnTo>
                  <a:pt x="847" y="303"/>
                </a:lnTo>
                <a:lnTo>
                  <a:pt x="847" y="301"/>
                </a:lnTo>
                <a:lnTo>
                  <a:pt x="854" y="294"/>
                </a:lnTo>
                <a:lnTo>
                  <a:pt x="854" y="292"/>
                </a:lnTo>
                <a:lnTo>
                  <a:pt x="856" y="290"/>
                </a:lnTo>
                <a:lnTo>
                  <a:pt x="858" y="282"/>
                </a:lnTo>
                <a:lnTo>
                  <a:pt x="860" y="277"/>
                </a:lnTo>
                <a:lnTo>
                  <a:pt x="860" y="275"/>
                </a:lnTo>
                <a:lnTo>
                  <a:pt x="864" y="263"/>
                </a:lnTo>
                <a:lnTo>
                  <a:pt x="866" y="261"/>
                </a:lnTo>
                <a:lnTo>
                  <a:pt x="866" y="259"/>
                </a:lnTo>
                <a:lnTo>
                  <a:pt x="868" y="257"/>
                </a:lnTo>
                <a:lnTo>
                  <a:pt x="868" y="255"/>
                </a:lnTo>
                <a:lnTo>
                  <a:pt x="868" y="253"/>
                </a:lnTo>
                <a:lnTo>
                  <a:pt x="870" y="252"/>
                </a:lnTo>
                <a:lnTo>
                  <a:pt x="872" y="250"/>
                </a:lnTo>
                <a:lnTo>
                  <a:pt x="872" y="248"/>
                </a:lnTo>
                <a:lnTo>
                  <a:pt x="873" y="246"/>
                </a:lnTo>
                <a:lnTo>
                  <a:pt x="875" y="242"/>
                </a:lnTo>
                <a:lnTo>
                  <a:pt x="877" y="238"/>
                </a:lnTo>
                <a:lnTo>
                  <a:pt x="883" y="230"/>
                </a:lnTo>
                <a:lnTo>
                  <a:pt x="883" y="227"/>
                </a:lnTo>
                <a:lnTo>
                  <a:pt x="883" y="225"/>
                </a:lnTo>
                <a:lnTo>
                  <a:pt x="883" y="223"/>
                </a:lnTo>
                <a:lnTo>
                  <a:pt x="881" y="223"/>
                </a:lnTo>
                <a:lnTo>
                  <a:pt x="881" y="221"/>
                </a:lnTo>
                <a:lnTo>
                  <a:pt x="879" y="221"/>
                </a:lnTo>
                <a:lnTo>
                  <a:pt x="879" y="219"/>
                </a:lnTo>
                <a:lnTo>
                  <a:pt x="877" y="219"/>
                </a:lnTo>
                <a:lnTo>
                  <a:pt x="875" y="217"/>
                </a:lnTo>
                <a:lnTo>
                  <a:pt x="873" y="215"/>
                </a:lnTo>
                <a:lnTo>
                  <a:pt x="873" y="213"/>
                </a:lnTo>
                <a:lnTo>
                  <a:pt x="873" y="211"/>
                </a:lnTo>
                <a:lnTo>
                  <a:pt x="873" y="207"/>
                </a:lnTo>
                <a:lnTo>
                  <a:pt x="873" y="204"/>
                </a:lnTo>
                <a:lnTo>
                  <a:pt x="881" y="192"/>
                </a:lnTo>
                <a:lnTo>
                  <a:pt x="881" y="190"/>
                </a:lnTo>
                <a:lnTo>
                  <a:pt x="883" y="182"/>
                </a:lnTo>
                <a:lnTo>
                  <a:pt x="885" y="179"/>
                </a:lnTo>
                <a:lnTo>
                  <a:pt x="887" y="177"/>
                </a:lnTo>
                <a:lnTo>
                  <a:pt x="887" y="175"/>
                </a:lnTo>
                <a:lnTo>
                  <a:pt x="891" y="175"/>
                </a:lnTo>
                <a:lnTo>
                  <a:pt x="893" y="175"/>
                </a:lnTo>
                <a:lnTo>
                  <a:pt x="895" y="175"/>
                </a:lnTo>
                <a:lnTo>
                  <a:pt x="896" y="173"/>
                </a:lnTo>
                <a:lnTo>
                  <a:pt x="900" y="169"/>
                </a:lnTo>
                <a:lnTo>
                  <a:pt x="900" y="167"/>
                </a:lnTo>
                <a:lnTo>
                  <a:pt x="900" y="163"/>
                </a:lnTo>
                <a:lnTo>
                  <a:pt x="902" y="163"/>
                </a:lnTo>
                <a:lnTo>
                  <a:pt x="902" y="161"/>
                </a:lnTo>
                <a:lnTo>
                  <a:pt x="900" y="159"/>
                </a:lnTo>
                <a:lnTo>
                  <a:pt x="900" y="157"/>
                </a:lnTo>
                <a:lnTo>
                  <a:pt x="900" y="156"/>
                </a:lnTo>
                <a:lnTo>
                  <a:pt x="904" y="148"/>
                </a:lnTo>
                <a:lnTo>
                  <a:pt x="908" y="138"/>
                </a:lnTo>
                <a:lnTo>
                  <a:pt x="908" y="133"/>
                </a:lnTo>
                <a:lnTo>
                  <a:pt x="910" y="133"/>
                </a:lnTo>
                <a:lnTo>
                  <a:pt x="910" y="131"/>
                </a:lnTo>
                <a:lnTo>
                  <a:pt x="912" y="129"/>
                </a:lnTo>
                <a:lnTo>
                  <a:pt x="918" y="121"/>
                </a:lnTo>
                <a:lnTo>
                  <a:pt x="918" y="119"/>
                </a:lnTo>
                <a:lnTo>
                  <a:pt x="920" y="117"/>
                </a:lnTo>
                <a:lnTo>
                  <a:pt x="920" y="115"/>
                </a:lnTo>
                <a:lnTo>
                  <a:pt x="920" y="113"/>
                </a:lnTo>
                <a:lnTo>
                  <a:pt x="921" y="111"/>
                </a:lnTo>
                <a:lnTo>
                  <a:pt x="927" y="106"/>
                </a:lnTo>
                <a:lnTo>
                  <a:pt x="931" y="102"/>
                </a:lnTo>
                <a:lnTo>
                  <a:pt x="933" y="102"/>
                </a:lnTo>
                <a:lnTo>
                  <a:pt x="935" y="100"/>
                </a:lnTo>
                <a:lnTo>
                  <a:pt x="939" y="98"/>
                </a:lnTo>
                <a:lnTo>
                  <a:pt x="943" y="96"/>
                </a:lnTo>
                <a:lnTo>
                  <a:pt x="943" y="94"/>
                </a:lnTo>
                <a:lnTo>
                  <a:pt x="944" y="94"/>
                </a:lnTo>
                <a:lnTo>
                  <a:pt x="944" y="92"/>
                </a:lnTo>
                <a:lnTo>
                  <a:pt x="946" y="90"/>
                </a:lnTo>
                <a:lnTo>
                  <a:pt x="948" y="88"/>
                </a:lnTo>
                <a:lnTo>
                  <a:pt x="948" y="86"/>
                </a:lnTo>
                <a:lnTo>
                  <a:pt x="950" y="86"/>
                </a:lnTo>
                <a:lnTo>
                  <a:pt x="952" y="85"/>
                </a:lnTo>
                <a:lnTo>
                  <a:pt x="954" y="83"/>
                </a:lnTo>
                <a:lnTo>
                  <a:pt x="956" y="81"/>
                </a:lnTo>
                <a:lnTo>
                  <a:pt x="958" y="81"/>
                </a:lnTo>
                <a:lnTo>
                  <a:pt x="960" y="79"/>
                </a:lnTo>
                <a:lnTo>
                  <a:pt x="964" y="77"/>
                </a:lnTo>
                <a:lnTo>
                  <a:pt x="966" y="77"/>
                </a:lnTo>
                <a:lnTo>
                  <a:pt x="968" y="73"/>
                </a:lnTo>
                <a:lnTo>
                  <a:pt x="969" y="71"/>
                </a:lnTo>
                <a:lnTo>
                  <a:pt x="968" y="69"/>
                </a:lnTo>
                <a:lnTo>
                  <a:pt x="968" y="67"/>
                </a:lnTo>
                <a:lnTo>
                  <a:pt x="966" y="65"/>
                </a:lnTo>
                <a:lnTo>
                  <a:pt x="966" y="63"/>
                </a:lnTo>
                <a:lnTo>
                  <a:pt x="964" y="61"/>
                </a:lnTo>
                <a:lnTo>
                  <a:pt x="966" y="60"/>
                </a:lnTo>
                <a:lnTo>
                  <a:pt x="966" y="56"/>
                </a:lnTo>
                <a:lnTo>
                  <a:pt x="968" y="56"/>
                </a:lnTo>
                <a:lnTo>
                  <a:pt x="969" y="54"/>
                </a:lnTo>
                <a:lnTo>
                  <a:pt x="971" y="52"/>
                </a:lnTo>
                <a:lnTo>
                  <a:pt x="973" y="52"/>
                </a:lnTo>
                <a:lnTo>
                  <a:pt x="977" y="52"/>
                </a:lnTo>
                <a:lnTo>
                  <a:pt x="979" y="52"/>
                </a:lnTo>
                <a:lnTo>
                  <a:pt x="981" y="52"/>
                </a:lnTo>
                <a:lnTo>
                  <a:pt x="983" y="52"/>
                </a:lnTo>
                <a:lnTo>
                  <a:pt x="983" y="50"/>
                </a:lnTo>
                <a:lnTo>
                  <a:pt x="987" y="50"/>
                </a:lnTo>
                <a:lnTo>
                  <a:pt x="989" y="50"/>
                </a:lnTo>
                <a:lnTo>
                  <a:pt x="991" y="50"/>
                </a:lnTo>
                <a:lnTo>
                  <a:pt x="992" y="50"/>
                </a:lnTo>
                <a:lnTo>
                  <a:pt x="994" y="48"/>
                </a:lnTo>
                <a:lnTo>
                  <a:pt x="998" y="46"/>
                </a:lnTo>
                <a:lnTo>
                  <a:pt x="998" y="44"/>
                </a:lnTo>
                <a:lnTo>
                  <a:pt x="1000" y="44"/>
                </a:lnTo>
                <a:lnTo>
                  <a:pt x="1002" y="40"/>
                </a:lnTo>
                <a:lnTo>
                  <a:pt x="1004" y="38"/>
                </a:lnTo>
                <a:lnTo>
                  <a:pt x="1006" y="37"/>
                </a:lnTo>
                <a:lnTo>
                  <a:pt x="1006" y="35"/>
                </a:lnTo>
                <a:lnTo>
                  <a:pt x="1006" y="33"/>
                </a:lnTo>
                <a:lnTo>
                  <a:pt x="1006" y="31"/>
                </a:lnTo>
                <a:lnTo>
                  <a:pt x="1006" y="29"/>
                </a:lnTo>
                <a:lnTo>
                  <a:pt x="1008" y="27"/>
                </a:lnTo>
                <a:lnTo>
                  <a:pt x="1012" y="21"/>
                </a:lnTo>
                <a:lnTo>
                  <a:pt x="1014" y="21"/>
                </a:lnTo>
                <a:lnTo>
                  <a:pt x="1016" y="21"/>
                </a:lnTo>
                <a:lnTo>
                  <a:pt x="1023" y="19"/>
                </a:lnTo>
                <a:lnTo>
                  <a:pt x="1027" y="15"/>
                </a:lnTo>
                <a:lnTo>
                  <a:pt x="1029" y="15"/>
                </a:lnTo>
                <a:lnTo>
                  <a:pt x="1031" y="13"/>
                </a:lnTo>
                <a:lnTo>
                  <a:pt x="1037" y="13"/>
                </a:lnTo>
                <a:lnTo>
                  <a:pt x="1039" y="13"/>
                </a:lnTo>
                <a:lnTo>
                  <a:pt x="1046" y="15"/>
                </a:lnTo>
                <a:lnTo>
                  <a:pt x="1050" y="13"/>
                </a:lnTo>
                <a:lnTo>
                  <a:pt x="1058" y="12"/>
                </a:lnTo>
                <a:lnTo>
                  <a:pt x="1064" y="10"/>
                </a:lnTo>
                <a:lnTo>
                  <a:pt x="1069" y="6"/>
                </a:lnTo>
                <a:lnTo>
                  <a:pt x="1073" y="4"/>
                </a:lnTo>
                <a:lnTo>
                  <a:pt x="1077" y="2"/>
                </a:lnTo>
                <a:lnTo>
                  <a:pt x="1079" y="0"/>
                </a:lnTo>
                <a:lnTo>
                  <a:pt x="1085" y="0"/>
                </a:lnTo>
                <a:lnTo>
                  <a:pt x="1090" y="2"/>
                </a:lnTo>
                <a:lnTo>
                  <a:pt x="1102" y="6"/>
                </a:lnTo>
                <a:lnTo>
                  <a:pt x="1106" y="8"/>
                </a:lnTo>
                <a:lnTo>
                  <a:pt x="1113" y="12"/>
                </a:lnTo>
                <a:lnTo>
                  <a:pt x="1115" y="12"/>
                </a:lnTo>
                <a:lnTo>
                  <a:pt x="1117" y="12"/>
                </a:lnTo>
                <a:lnTo>
                  <a:pt x="1125" y="17"/>
                </a:lnTo>
                <a:lnTo>
                  <a:pt x="1135" y="23"/>
                </a:lnTo>
                <a:lnTo>
                  <a:pt x="1146" y="29"/>
                </a:lnTo>
                <a:lnTo>
                  <a:pt x="1148" y="31"/>
                </a:lnTo>
                <a:lnTo>
                  <a:pt x="1158" y="37"/>
                </a:lnTo>
                <a:lnTo>
                  <a:pt x="1160" y="38"/>
                </a:lnTo>
                <a:lnTo>
                  <a:pt x="1167" y="42"/>
                </a:lnTo>
                <a:lnTo>
                  <a:pt x="1169" y="44"/>
                </a:lnTo>
                <a:lnTo>
                  <a:pt x="1171" y="46"/>
                </a:lnTo>
                <a:lnTo>
                  <a:pt x="1173" y="46"/>
                </a:lnTo>
                <a:lnTo>
                  <a:pt x="1179" y="50"/>
                </a:lnTo>
                <a:lnTo>
                  <a:pt x="1186" y="54"/>
                </a:lnTo>
                <a:lnTo>
                  <a:pt x="1188" y="56"/>
                </a:lnTo>
                <a:lnTo>
                  <a:pt x="1190" y="56"/>
                </a:lnTo>
                <a:lnTo>
                  <a:pt x="1196" y="60"/>
                </a:lnTo>
                <a:lnTo>
                  <a:pt x="1200" y="61"/>
                </a:lnTo>
                <a:lnTo>
                  <a:pt x="1202" y="63"/>
                </a:lnTo>
                <a:lnTo>
                  <a:pt x="1215" y="71"/>
                </a:lnTo>
                <a:lnTo>
                  <a:pt x="1219" y="75"/>
                </a:lnTo>
                <a:lnTo>
                  <a:pt x="1223" y="77"/>
                </a:lnTo>
                <a:lnTo>
                  <a:pt x="1227" y="79"/>
                </a:lnTo>
                <a:lnTo>
                  <a:pt x="1229" y="81"/>
                </a:lnTo>
                <a:lnTo>
                  <a:pt x="1231" y="81"/>
                </a:lnTo>
                <a:lnTo>
                  <a:pt x="1233" y="83"/>
                </a:lnTo>
                <a:lnTo>
                  <a:pt x="1234" y="83"/>
                </a:lnTo>
                <a:lnTo>
                  <a:pt x="1236" y="85"/>
                </a:lnTo>
                <a:lnTo>
                  <a:pt x="1244" y="88"/>
                </a:lnTo>
                <a:lnTo>
                  <a:pt x="1246" y="90"/>
                </a:lnTo>
                <a:lnTo>
                  <a:pt x="1250" y="92"/>
                </a:lnTo>
                <a:lnTo>
                  <a:pt x="1256" y="96"/>
                </a:lnTo>
                <a:lnTo>
                  <a:pt x="1257" y="98"/>
                </a:lnTo>
                <a:lnTo>
                  <a:pt x="1259" y="98"/>
                </a:lnTo>
                <a:lnTo>
                  <a:pt x="1261" y="100"/>
                </a:lnTo>
                <a:lnTo>
                  <a:pt x="1265" y="102"/>
                </a:lnTo>
                <a:lnTo>
                  <a:pt x="1267" y="102"/>
                </a:lnTo>
                <a:lnTo>
                  <a:pt x="1275" y="108"/>
                </a:lnTo>
                <a:lnTo>
                  <a:pt x="1279" y="109"/>
                </a:lnTo>
                <a:lnTo>
                  <a:pt x="1290" y="117"/>
                </a:lnTo>
                <a:lnTo>
                  <a:pt x="1292" y="117"/>
                </a:lnTo>
                <a:lnTo>
                  <a:pt x="1304" y="127"/>
                </a:lnTo>
                <a:lnTo>
                  <a:pt x="1305" y="127"/>
                </a:lnTo>
                <a:lnTo>
                  <a:pt x="1307" y="129"/>
                </a:lnTo>
                <a:lnTo>
                  <a:pt x="1313" y="133"/>
                </a:lnTo>
                <a:lnTo>
                  <a:pt x="1332" y="144"/>
                </a:lnTo>
                <a:lnTo>
                  <a:pt x="1336" y="146"/>
                </a:lnTo>
                <a:lnTo>
                  <a:pt x="1338" y="146"/>
                </a:lnTo>
                <a:lnTo>
                  <a:pt x="1340" y="148"/>
                </a:lnTo>
                <a:lnTo>
                  <a:pt x="1365" y="163"/>
                </a:lnTo>
                <a:lnTo>
                  <a:pt x="1365" y="165"/>
                </a:lnTo>
                <a:lnTo>
                  <a:pt x="1369" y="167"/>
                </a:lnTo>
                <a:lnTo>
                  <a:pt x="1371" y="167"/>
                </a:lnTo>
                <a:lnTo>
                  <a:pt x="1373" y="169"/>
                </a:lnTo>
                <a:lnTo>
                  <a:pt x="1377" y="171"/>
                </a:lnTo>
                <a:lnTo>
                  <a:pt x="1378" y="173"/>
                </a:lnTo>
                <a:lnTo>
                  <a:pt x="1380" y="173"/>
                </a:lnTo>
                <a:lnTo>
                  <a:pt x="1380" y="175"/>
                </a:lnTo>
                <a:lnTo>
                  <a:pt x="1382" y="175"/>
                </a:lnTo>
                <a:lnTo>
                  <a:pt x="1390" y="181"/>
                </a:lnTo>
                <a:lnTo>
                  <a:pt x="1394" y="182"/>
                </a:lnTo>
                <a:lnTo>
                  <a:pt x="1400" y="186"/>
                </a:lnTo>
                <a:lnTo>
                  <a:pt x="1402" y="188"/>
                </a:lnTo>
                <a:lnTo>
                  <a:pt x="1413" y="196"/>
                </a:lnTo>
                <a:lnTo>
                  <a:pt x="1419" y="200"/>
                </a:lnTo>
                <a:lnTo>
                  <a:pt x="1421" y="202"/>
                </a:lnTo>
                <a:lnTo>
                  <a:pt x="1423" y="202"/>
                </a:lnTo>
                <a:lnTo>
                  <a:pt x="1426" y="204"/>
                </a:lnTo>
                <a:lnTo>
                  <a:pt x="1428" y="205"/>
                </a:lnTo>
                <a:lnTo>
                  <a:pt x="1430" y="207"/>
                </a:lnTo>
                <a:lnTo>
                  <a:pt x="1432" y="209"/>
                </a:lnTo>
                <a:lnTo>
                  <a:pt x="1434" y="209"/>
                </a:lnTo>
                <a:lnTo>
                  <a:pt x="1438" y="211"/>
                </a:lnTo>
                <a:lnTo>
                  <a:pt x="1440" y="213"/>
                </a:lnTo>
                <a:lnTo>
                  <a:pt x="1446" y="217"/>
                </a:lnTo>
                <a:lnTo>
                  <a:pt x="1446" y="219"/>
                </a:lnTo>
                <a:lnTo>
                  <a:pt x="1457" y="227"/>
                </a:lnTo>
                <a:lnTo>
                  <a:pt x="1461" y="229"/>
                </a:lnTo>
                <a:lnTo>
                  <a:pt x="1463" y="229"/>
                </a:lnTo>
                <a:lnTo>
                  <a:pt x="1467" y="232"/>
                </a:lnTo>
                <a:lnTo>
                  <a:pt x="1469" y="232"/>
                </a:lnTo>
                <a:lnTo>
                  <a:pt x="1473" y="236"/>
                </a:lnTo>
                <a:lnTo>
                  <a:pt x="1482" y="242"/>
                </a:lnTo>
                <a:lnTo>
                  <a:pt x="1484" y="244"/>
                </a:lnTo>
                <a:lnTo>
                  <a:pt x="1490" y="246"/>
                </a:lnTo>
                <a:lnTo>
                  <a:pt x="1499" y="253"/>
                </a:lnTo>
                <a:lnTo>
                  <a:pt x="1505" y="257"/>
                </a:lnTo>
                <a:lnTo>
                  <a:pt x="1507" y="259"/>
                </a:lnTo>
                <a:lnTo>
                  <a:pt x="1519" y="265"/>
                </a:lnTo>
                <a:lnTo>
                  <a:pt x="1521" y="265"/>
                </a:lnTo>
                <a:lnTo>
                  <a:pt x="1522" y="267"/>
                </a:lnTo>
                <a:lnTo>
                  <a:pt x="1528" y="271"/>
                </a:lnTo>
                <a:lnTo>
                  <a:pt x="1530" y="271"/>
                </a:lnTo>
                <a:lnTo>
                  <a:pt x="1534" y="273"/>
                </a:lnTo>
                <a:lnTo>
                  <a:pt x="1536" y="275"/>
                </a:lnTo>
                <a:lnTo>
                  <a:pt x="1547" y="280"/>
                </a:lnTo>
                <a:lnTo>
                  <a:pt x="1547" y="282"/>
                </a:lnTo>
                <a:lnTo>
                  <a:pt x="1549" y="282"/>
                </a:lnTo>
                <a:lnTo>
                  <a:pt x="1551" y="282"/>
                </a:lnTo>
                <a:lnTo>
                  <a:pt x="1551" y="284"/>
                </a:lnTo>
                <a:lnTo>
                  <a:pt x="1553" y="284"/>
                </a:lnTo>
                <a:lnTo>
                  <a:pt x="1555" y="286"/>
                </a:lnTo>
                <a:lnTo>
                  <a:pt x="1557" y="286"/>
                </a:lnTo>
                <a:lnTo>
                  <a:pt x="1559" y="288"/>
                </a:lnTo>
                <a:lnTo>
                  <a:pt x="1561" y="290"/>
                </a:lnTo>
                <a:lnTo>
                  <a:pt x="1563" y="290"/>
                </a:lnTo>
                <a:lnTo>
                  <a:pt x="1565" y="292"/>
                </a:lnTo>
                <a:lnTo>
                  <a:pt x="1567" y="292"/>
                </a:lnTo>
                <a:lnTo>
                  <a:pt x="1569" y="294"/>
                </a:lnTo>
                <a:lnTo>
                  <a:pt x="1570" y="294"/>
                </a:lnTo>
                <a:lnTo>
                  <a:pt x="1590" y="305"/>
                </a:lnTo>
                <a:lnTo>
                  <a:pt x="1661" y="346"/>
                </a:lnTo>
                <a:lnTo>
                  <a:pt x="1667" y="348"/>
                </a:lnTo>
                <a:lnTo>
                  <a:pt x="1674" y="353"/>
                </a:lnTo>
                <a:lnTo>
                  <a:pt x="1676" y="353"/>
                </a:lnTo>
                <a:lnTo>
                  <a:pt x="1699" y="369"/>
                </a:lnTo>
                <a:lnTo>
                  <a:pt x="1703" y="372"/>
                </a:lnTo>
                <a:lnTo>
                  <a:pt x="1763" y="405"/>
                </a:lnTo>
                <a:lnTo>
                  <a:pt x="1768" y="409"/>
                </a:lnTo>
                <a:lnTo>
                  <a:pt x="1778" y="415"/>
                </a:lnTo>
                <a:lnTo>
                  <a:pt x="1780" y="415"/>
                </a:lnTo>
                <a:lnTo>
                  <a:pt x="1784" y="419"/>
                </a:lnTo>
                <a:lnTo>
                  <a:pt x="1797" y="426"/>
                </a:lnTo>
                <a:lnTo>
                  <a:pt x="1862" y="463"/>
                </a:lnTo>
                <a:lnTo>
                  <a:pt x="1897" y="482"/>
                </a:lnTo>
                <a:lnTo>
                  <a:pt x="1937" y="505"/>
                </a:lnTo>
                <a:lnTo>
                  <a:pt x="1939" y="507"/>
                </a:lnTo>
                <a:lnTo>
                  <a:pt x="1970" y="524"/>
                </a:lnTo>
                <a:lnTo>
                  <a:pt x="1976" y="528"/>
                </a:lnTo>
                <a:lnTo>
                  <a:pt x="1980" y="530"/>
                </a:lnTo>
                <a:lnTo>
                  <a:pt x="2029" y="559"/>
                </a:lnTo>
                <a:lnTo>
                  <a:pt x="2041" y="564"/>
                </a:lnTo>
                <a:lnTo>
                  <a:pt x="2045" y="566"/>
                </a:lnTo>
                <a:lnTo>
                  <a:pt x="2058" y="576"/>
                </a:lnTo>
                <a:lnTo>
                  <a:pt x="2068" y="582"/>
                </a:lnTo>
                <a:lnTo>
                  <a:pt x="2074" y="586"/>
                </a:lnTo>
                <a:lnTo>
                  <a:pt x="2091" y="597"/>
                </a:lnTo>
                <a:lnTo>
                  <a:pt x="2091" y="605"/>
                </a:lnTo>
                <a:lnTo>
                  <a:pt x="2091" y="607"/>
                </a:lnTo>
                <a:lnTo>
                  <a:pt x="2089" y="611"/>
                </a:lnTo>
                <a:lnTo>
                  <a:pt x="2089" y="616"/>
                </a:lnTo>
                <a:lnTo>
                  <a:pt x="2087" y="620"/>
                </a:lnTo>
                <a:lnTo>
                  <a:pt x="2087" y="626"/>
                </a:lnTo>
                <a:lnTo>
                  <a:pt x="2085" y="630"/>
                </a:lnTo>
                <a:lnTo>
                  <a:pt x="2085" y="636"/>
                </a:lnTo>
                <a:lnTo>
                  <a:pt x="2083" y="639"/>
                </a:lnTo>
                <a:lnTo>
                  <a:pt x="2083" y="643"/>
                </a:lnTo>
                <a:lnTo>
                  <a:pt x="2081" y="647"/>
                </a:lnTo>
                <a:lnTo>
                  <a:pt x="2081" y="653"/>
                </a:lnTo>
                <a:lnTo>
                  <a:pt x="2077" y="657"/>
                </a:lnTo>
                <a:lnTo>
                  <a:pt x="2076" y="662"/>
                </a:lnTo>
                <a:lnTo>
                  <a:pt x="2076" y="666"/>
                </a:lnTo>
                <a:lnTo>
                  <a:pt x="2074" y="670"/>
                </a:lnTo>
                <a:lnTo>
                  <a:pt x="2074" y="674"/>
                </a:lnTo>
                <a:lnTo>
                  <a:pt x="2072" y="680"/>
                </a:lnTo>
                <a:lnTo>
                  <a:pt x="2072" y="684"/>
                </a:lnTo>
                <a:lnTo>
                  <a:pt x="2072" y="685"/>
                </a:lnTo>
                <a:lnTo>
                  <a:pt x="2072" y="689"/>
                </a:lnTo>
                <a:lnTo>
                  <a:pt x="2070" y="695"/>
                </a:lnTo>
                <a:lnTo>
                  <a:pt x="2068" y="699"/>
                </a:lnTo>
                <a:lnTo>
                  <a:pt x="2066" y="703"/>
                </a:lnTo>
                <a:lnTo>
                  <a:pt x="2064" y="708"/>
                </a:lnTo>
                <a:lnTo>
                  <a:pt x="2064" y="714"/>
                </a:lnTo>
                <a:lnTo>
                  <a:pt x="2062" y="718"/>
                </a:lnTo>
                <a:lnTo>
                  <a:pt x="2062" y="720"/>
                </a:lnTo>
                <a:lnTo>
                  <a:pt x="2062" y="724"/>
                </a:lnTo>
                <a:lnTo>
                  <a:pt x="2060" y="728"/>
                </a:lnTo>
                <a:lnTo>
                  <a:pt x="2060" y="732"/>
                </a:lnTo>
                <a:lnTo>
                  <a:pt x="2060" y="733"/>
                </a:lnTo>
                <a:lnTo>
                  <a:pt x="2060" y="735"/>
                </a:lnTo>
                <a:lnTo>
                  <a:pt x="2058" y="741"/>
                </a:lnTo>
                <a:lnTo>
                  <a:pt x="2058" y="743"/>
                </a:lnTo>
                <a:lnTo>
                  <a:pt x="2054" y="755"/>
                </a:lnTo>
                <a:lnTo>
                  <a:pt x="2054" y="756"/>
                </a:lnTo>
                <a:lnTo>
                  <a:pt x="2051" y="762"/>
                </a:lnTo>
                <a:lnTo>
                  <a:pt x="2049" y="768"/>
                </a:lnTo>
                <a:lnTo>
                  <a:pt x="2043" y="781"/>
                </a:lnTo>
                <a:lnTo>
                  <a:pt x="2039" y="793"/>
                </a:lnTo>
                <a:lnTo>
                  <a:pt x="2039" y="797"/>
                </a:lnTo>
                <a:lnTo>
                  <a:pt x="2037" y="799"/>
                </a:lnTo>
                <a:lnTo>
                  <a:pt x="2035" y="803"/>
                </a:lnTo>
                <a:lnTo>
                  <a:pt x="2026" y="827"/>
                </a:lnTo>
                <a:lnTo>
                  <a:pt x="2022" y="829"/>
                </a:lnTo>
                <a:lnTo>
                  <a:pt x="2020" y="841"/>
                </a:lnTo>
                <a:lnTo>
                  <a:pt x="2018" y="847"/>
                </a:lnTo>
                <a:lnTo>
                  <a:pt x="2010" y="858"/>
                </a:lnTo>
                <a:lnTo>
                  <a:pt x="2006" y="864"/>
                </a:lnTo>
                <a:lnTo>
                  <a:pt x="2006" y="868"/>
                </a:lnTo>
                <a:lnTo>
                  <a:pt x="2006" y="874"/>
                </a:lnTo>
                <a:lnTo>
                  <a:pt x="2004" y="875"/>
                </a:lnTo>
                <a:lnTo>
                  <a:pt x="2004" y="877"/>
                </a:lnTo>
                <a:lnTo>
                  <a:pt x="2004" y="881"/>
                </a:lnTo>
                <a:lnTo>
                  <a:pt x="2003" y="887"/>
                </a:lnTo>
                <a:lnTo>
                  <a:pt x="1999" y="895"/>
                </a:lnTo>
                <a:lnTo>
                  <a:pt x="1997" y="900"/>
                </a:lnTo>
                <a:lnTo>
                  <a:pt x="1993" y="904"/>
                </a:lnTo>
                <a:lnTo>
                  <a:pt x="1995" y="908"/>
                </a:lnTo>
                <a:lnTo>
                  <a:pt x="1989" y="908"/>
                </a:lnTo>
                <a:lnTo>
                  <a:pt x="1991" y="914"/>
                </a:lnTo>
                <a:lnTo>
                  <a:pt x="1987" y="916"/>
                </a:lnTo>
                <a:lnTo>
                  <a:pt x="1985" y="920"/>
                </a:lnTo>
                <a:lnTo>
                  <a:pt x="1983" y="922"/>
                </a:lnTo>
                <a:lnTo>
                  <a:pt x="1980" y="923"/>
                </a:lnTo>
                <a:lnTo>
                  <a:pt x="1978" y="927"/>
                </a:lnTo>
                <a:lnTo>
                  <a:pt x="1976" y="935"/>
                </a:lnTo>
                <a:lnTo>
                  <a:pt x="1974" y="939"/>
                </a:lnTo>
                <a:lnTo>
                  <a:pt x="1972" y="943"/>
                </a:lnTo>
                <a:lnTo>
                  <a:pt x="1972" y="948"/>
                </a:lnTo>
                <a:lnTo>
                  <a:pt x="1968" y="954"/>
                </a:lnTo>
                <a:lnTo>
                  <a:pt x="1964" y="958"/>
                </a:lnTo>
                <a:lnTo>
                  <a:pt x="1960" y="964"/>
                </a:lnTo>
                <a:lnTo>
                  <a:pt x="1958" y="970"/>
                </a:lnTo>
                <a:lnTo>
                  <a:pt x="1956" y="973"/>
                </a:lnTo>
                <a:lnTo>
                  <a:pt x="1953" y="977"/>
                </a:lnTo>
                <a:lnTo>
                  <a:pt x="1949" y="979"/>
                </a:lnTo>
                <a:lnTo>
                  <a:pt x="1947" y="985"/>
                </a:lnTo>
                <a:lnTo>
                  <a:pt x="1945" y="987"/>
                </a:lnTo>
                <a:lnTo>
                  <a:pt x="1943" y="993"/>
                </a:lnTo>
                <a:lnTo>
                  <a:pt x="1941" y="996"/>
                </a:lnTo>
                <a:lnTo>
                  <a:pt x="1941" y="1002"/>
                </a:lnTo>
                <a:lnTo>
                  <a:pt x="1939" y="1002"/>
                </a:lnTo>
                <a:lnTo>
                  <a:pt x="1943" y="1006"/>
                </a:lnTo>
                <a:lnTo>
                  <a:pt x="1939" y="1006"/>
                </a:lnTo>
                <a:lnTo>
                  <a:pt x="1939" y="1012"/>
                </a:lnTo>
                <a:lnTo>
                  <a:pt x="1939" y="1016"/>
                </a:lnTo>
                <a:lnTo>
                  <a:pt x="1941" y="1019"/>
                </a:lnTo>
                <a:lnTo>
                  <a:pt x="1939" y="1023"/>
                </a:lnTo>
                <a:lnTo>
                  <a:pt x="1937" y="1027"/>
                </a:lnTo>
                <a:lnTo>
                  <a:pt x="1935" y="1027"/>
                </a:lnTo>
                <a:lnTo>
                  <a:pt x="1935" y="1031"/>
                </a:lnTo>
                <a:lnTo>
                  <a:pt x="1935" y="1035"/>
                </a:lnTo>
                <a:lnTo>
                  <a:pt x="1935" y="1039"/>
                </a:lnTo>
                <a:lnTo>
                  <a:pt x="1932" y="1039"/>
                </a:lnTo>
                <a:lnTo>
                  <a:pt x="1930" y="1044"/>
                </a:lnTo>
                <a:lnTo>
                  <a:pt x="1930" y="1046"/>
                </a:lnTo>
                <a:lnTo>
                  <a:pt x="1932" y="1050"/>
                </a:lnTo>
                <a:lnTo>
                  <a:pt x="1926" y="1052"/>
                </a:lnTo>
                <a:lnTo>
                  <a:pt x="1932" y="1056"/>
                </a:lnTo>
                <a:lnTo>
                  <a:pt x="1930" y="1058"/>
                </a:lnTo>
                <a:lnTo>
                  <a:pt x="1932" y="1062"/>
                </a:lnTo>
                <a:lnTo>
                  <a:pt x="1928" y="1064"/>
                </a:lnTo>
                <a:lnTo>
                  <a:pt x="1930" y="1069"/>
                </a:lnTo>
                <a:lnTo>
                  <a:pt x="1926" y="1071"/>
                </a:lnTo>
                <a:lnTo>
                  <a:pt x="1926" y="1075"/>
                </a:lnTo>
                <a:lnTo>
                  <a:pt x="1922" y="1075"/>
                </a:lnTo>
                <a:lnTo>
                  <a:pt x="1918" y="1077"/>
                </a:lnTo>
                <a:lnTo>
                  <a:pt x="1926" y="1081"/>
                </a:lnTo>
                <a:lnTo>
                  <a:pt x="1926" y="1085"/>
                </a:lnTo>
                <a:lnTo>
                  <a:pt x="1922" y="1085"/>
                </a:lnTo>
                <a:lnTo>
                  <a:pt x="1918" y="1085"/>
                </a:lnTo>
                <a:lnTo>
                  <a:pt x="1914" y="1087"/>
                </a:lnTo>
                <a:lnTo>
                  <a:pt x="1912" y="1092"/>
                </a:lnTo>
                <a:lnTo>
                  <a:pt x="1908" y="1094"/>
                </a:lnTo>
                <a:lnTo>
                  <a:pt x="1907" y="1094"/>
                </a:lnTo>
                <a:lnTo>
                  <a:pt x="1905" y="1098"/>
                </a:lnTo>
                <a:lnTo>
                  <a:pt x="1905" y="1102"/>
                </a:lnTo>
                <a:lnTo>
                  <a:pt x="1901" y="1102"/>
                </a:lnTo>
                <a:lnTo>
                  <a:pt x="1899" y="1104"/>
                </a:lnTo>
                <a:lnTo>
                  <a:pt x="1895" y="1102"/>
                </a:lnTo>
                <a:lnTo>
                  <a:pt x="1893" y="1106"/>
                </a:lnTo>
                <a:lnTo>
                  <a:pt x="1885" y="1098"/>
                </a:lnTo>
                <a:lnTo>
                  <a:pt x="1884" y="1102"/>
                </a:lnTo>
                <a:lnTo>
                  <a:pt x="1885" y="1106"/>
                </a:lnTo>
                <a:lnTo>
                  <a:pt x="1880" y="1108"/>
                </a:lnTo>
                <a:lnTo>
                  <a:pt x="1880" y="1114"/>
                </a:lnTo>
                <a:lnTo>
                  <a:pt x="1880" y="1117"/>
                </a:lnTo>
                <a:lnTo>
                  <a:pt x="1880" y="1121"/>
                </a:lnTo>
                <a:lnTo>
                  <a:pt x="1876" y="1117"/>
                </a:lnTo>
                <a:lnTo>
                  <a:pt x="1872" y="1114"/>
                </a:lnTo>
                <a:lnTo>
                  <a:pt x="1868" y="1114"/>
                </a:lnTo>
                <a:lnTo>
                  <a:pt x="1878" y="1125"/>
                </a:lnTo>
                <a:lnTo>
                  <a:pt x="1876" y="1129"/>
                </a:lnTo>
                <a:lnTo>
                  <a:pt x="1874" y="1131"/>
                </a:lnTo>
                <a:lnTo>
                  <a:pt x="1874" y="1135"/>
                </a:lnTo>
                <a:lnTo>
                  <a:pt x="1876" y="1139"/>
                </a:lnTo>
                <a:lnTo>
                  <a:pt x="1885" y="1144"/>
                </a:lnTo>
                <a:lnTo>
                  <a:pt x="1885" y="1152"/>
                </a:lnTo>
                <a:lnTo>
                  <a:pt x="1864" y="1140"/>
                </a:lnTo>
                <a:lnTo>
                  <a:pt x="1860" y="1137"/>
                </a:lnTo>
                <a:lnTo>
                  <a:pt x="1857" y="1139"/>
                </a:lnTo>
                <a:lnTo>
                  <a:pt x="1851" y="1135"/>
                </a:lnTo>
                <a:lnTo>
                  <a:pt x="1847" y="1133"/>
                </a:lnTo>
                <a:lnTo>
                  <a:pt x="1843" y="1135"/>
                </a:lnTo>
                <a:lnTo>
                  <a:pt x="1839" y="1139"/>
                </a:lnTo>
                <a:lnTo>
                  <a:pt x="1841" y="1140"/>
                </a:lnTo>
                <a:lnTo>
                  <a:pt x="1845" y="1139"/>
                </a:lnTo>
                <a:lnTo>
                  <a:pt x="1849" y="1139"/>
                </a:lnTo>
                <a:lnTo>
                  <a:pt x="1851" y="1139"/>
                </a:lnTo>
                <a:lnTo>
                  <a:pt x="1853" y="1140"/>
                </a:lnTo>
                <a:lnTo>
                  <a:pt x="1882" y="1156"/>
                </a:lnTo>
                <a:lnTo>
                  <a:pt x="1880" y="1160"/>
                </a:lnTo>
                <a:lnTo>
                  <a:pt x="1870" y="1156"/>
                </a:lnTo>
                <a:lnTo>
                  <a:pt x="1860" y="1152"/>
                </a:lnTo>
                <a:lnTo>
                  <a:pt x="1857" y="1150"/>
                </a:lnTo>
                <a:lnTo>
                  <a:pt x="1841" y="1146"/>
                </a:lnTo>
                <a:lnTo>
                  <a:pt x="1837" y="1146"/>
                </a:lnTo>
                <a:lnTo>
                  <a:pt x="1836" y="1146"/>
                </a:lnTo>
                <a:lnTo>
                  <a:pt x="1834" y="1146"/>
                </a:lnTo>
                <a:lnTo>
                  <a:pt x="1832" y="1150"/>
                </a:lnTo>
                <a:lnTo>
                  <a:pt x="1834" y="1152"/>
                </a:lnTo>
                <a:lnTo>
                  <a:pt x="1836" y="1152"/>
                </a:lnTo>
                <a:lnTo>
                  <a:pt x="1839" y="1152"/>
                </a:lnTo>
                <a:lnTo>
                  <a:pt x="1843" y="1152"/>
                </a:lnTo>
                <a:lnTo>
                  <a:pt x="1845" y="1154"/>
                </a:lnTo>
                <a:lnTo>
                  <a:pt x="1853" y="1158"/>
                </a:lnTo>
                <a:lnTo>
                  <a:pt x="1855" y="1162"/>
                </a:lnTo>
                <a:lnTo>
                  <a:pt x="1857" y="1167"/>
                </a:lnTo>
                <a:lnTo>
                  <a:pt x="1859" y="1169"/>
                </a:lnTo>
                <a:lnTo>
                  <a:pt x="1859" y="1173"/>
                </a:lnTo>
                <a:lnTo>
                  <a:pt x="1857" y="1175"/>
                </a:lnTo>
                <a:lnTo>
                  <a:pt x="1853" y="1177"/>
                </a:lnTo>
                <a:lnTo>
                  <a:pt x="1849" y="1179"/>
                </a:lnTo>
                <a:lnTo>
                  <a:pt x="1843" y="1181"/>
                </a:lnTo>
                <a:lnTo>
                  <a:pt x="1841" y="1179"/>
                </a:lnTo>
                <a:lnTo>
                  <a:pt x="1837" y="1179"/>
                </a:lnTo>
                <a:lnTo>
                  <a:pt x="1834" y="1179"/>
                </a:lnTo>
                <a:lnTo>
                  <a:pt x="1830" y="1179"/>
                </a:lnTo>
                <a:lnTo>
                  <a:pt x="1828" y="1177"/>
                </a:lnTo>
                <a:lnTo>
                  <a:pt x="1824" y="1177"/>
                </a:lnTo>
                <a:lnTo>
                  <a:pt x="1822" y="1181"/>
                </a:lnTo>
                <a:lnTo>
                  <a:pt x="1818" y="1183"/>
                </a:lnTo>
                <a:lnTo>
                  <a:pt x="1811" y="1187"/>
                </a:lnTo>
                <a:lnTo>
                  <a:pt x="1807" y="1187"/>
                </a:lnTo>
                <a:lnTo>
                  <a:pt x="1803" y="1187"/>
                </a:lnTo>
                <a:lnTo>
                  <a:pt x="1797" y="1187"/>
                </a:lnTo>
                <a:lnTo>
                  <a:pt x="1789" y="1188"/>
                </a:lnTo>
                <a:lnTo>
                  <a:pt x="1787" y="1188"/>
                </a:lnTo>
                <a:lnTo>
                  <a:pt x="1784" y="1188"/>
                </a:lnTo>
                <a:lnTo>
                  <a:pt x="1784" y="1185"/>
                </a:lnTo>
                <a:lnTo>
                  <a:pt x="1786" y="1181"/>
                </a:lnTo>
                <a:lnTo>
                  <a:pt x="1787" y="1177"/>
                </a:lnTo>
                <a:lnTo>
                  <a:pt x="1791" y="1171"/>
                </a:lnTo>
                <a:lnTo>
                  <a:pt x="1793" y="1167"/>
                </a:lnTo>
                <a:lnTo>
                  <a:pt x="1795" y="1165"/>
                </a:lnTo>
                <a:lnTo>
                  <a:pt x="1799" y="1165"/>
                </a:lnTo>
                <a:lnTo>
                  <a:pt x="1801" y="1160"/>
                </a:lnTo>
                <a:lnTo>
                  <a:pt x="1801" y="1158"/>
                </a:lnTo>
                <a:lnTo>
                  <a:pt x="1803" y="1154"/>
                </a:lnTo>
                <a:lnTo>
                  <a:pt x="1803" y="1152"/>
                </a:lnTo>
                <a:lnTo>
                  <a:pt x="1807" y="1152"/>
                </a:lnTo>
                <a:lnTo>
                  <a:pt x="1809" y="1148"/>
                </a:lnTo>
                <a:lnTo>
                  <a:pt x="1811" y="1142"/>
                </a:lnTo>
                <a:lnTo>
                  <a:pt x="1814" y="1140"/>
                </a:lnTo>
                <a:lnTo>
                  <a:pt x="1818" y="1135"/>
                </a:lnTo>
                <a:lnTo>
                  <a:pt x="1820" y="1133"/>
                </a:lnTo>
                <a:lnTo>
                  <a:pt x="1818" y="1129"/>
                </a:lnTo>
                <a:lnTo>
                  <a:pt x="1820" y="1125"/>
                </a:lnTo>
                <a:lnTo>
                  <a:pt x="1828" y="1117"/>
                </a:lnTo>
                <a:lnTo>
                  <a:pt x="1828" y="1112"/>
                </a:lnTo>
                <a:lnTo>
                  <a:pt x="1830" y="1106"/>
                </a:lnTo>
                <a:lnTo>
                  <a:pt x="1830" y="1104"/>
                </a:lnTo>
                <a:lnTo>
                  <a:pt x="1834" y="1098"/>
                </a:lnTo>
                <a:lnTo>
                  <a:pt x="1839" y="1087"/>
                </a:lnTo>
                <a:lnTo>
                  <a:pt x="1834" y="1089"/>
                </a:lnTo>
                <a:lnTo>
                  <a:pt x="1834" y="1079"/>
                </a:lnTo>
                <a:lnTo>
                  <a:pt x="1834" y="1075"/>
                </a:lnTo>
                <a:lnTo>
                  <a:pt x="1837" y="1075"/>
                </a:lnTo>
                <a:lnTo>
                  <a:pt x="1834" y="1071"/>
                </a:lnTo>
                <a:lnTo>
                  <a:pt x="1839" y="1066"/>
                </a:lnTo>
                <a:lnTo>
                  <a:pt x="1845" y="1066"/>
                </a:lnTo>
                <a:lnTo>
                  <a:pt x="1847" y="1062"/>
                </a:lnTo>
                <a:lnTo>
                  <a:pt x="1845" y="1060"/>
                </a:lnTo>
                <a:lnTo>
                  <a:pt x="1847" y="1054"/>
                </a:lnTo>
                <a:lnTo>
                  <a:pt x="1847" y="1052"/>
                </a:lnTo>
                <a:lnTo>
                  <a:pt x="1847" y="1044"/>
                </a:lnTo>
                <a:lnTo>
                  <a:pt x="1851" y="1037"/>
                </a:lnTo>
                <a:lnTo>
                  <a:pt x="1853" y="1037"/>
                </a:lnTo>
                <a:lnTo>
                  <a:pt x="1857" y="1033"/>
                </a:lnTo>
                <a:lnTo>
                  <a:pt x="1864" y="1027"/>
                </a:lnTo>
                <a:lnTo>
                  <a:pt x="1860" y="1027"/>
                </a:lnTo>
                <a:lnTo>
                  <a:pt x="1851" y="1031"/>
                </a:lnTo>
                <a:lnTo>
                  <a:pt x="1849" y="1031"/>
                </a:lnTo>
                <a:lnTo>
                  <a:pt x="1845" y="1037"/>
                </a:lnTo>
                <a:lnTo>
                  <a:pt x="1839" y="1048"/>
                </a:lnTo>
                <a:lnTo>
                  <a:pt x="1839" y="1050"/>
                </a:lnTo>
                <a:lnTo>
                  <a:pt x="1839" y="1054"/>
                </a:lnTo>
                <a:lnTo>
                  <a:pt x="1836" y="1062"/>
                </a:lnTo>
                <a:lnTo>
                  <a:pt x="1832" y="1062"/>
                </a:lnTo>
                <a:lnTo>
                  <a:pt x="1824" y="1067"/>
                </a:lnTo>
                <a:lnTo>
                  <a:pt x="1820" y="1066"/>
                </a:lnTo>
                <a:lnTo>
                  <a:pt x="1820" y="1062"/>
                </a:lnTo>
                <a:lnTo>
                  <a:pt x="1818" y="1058"/>
                </a:lnTo>
                <a:lnTo>
                  <a:pt x="1820" y="1048"/>
                </a:lnTo>
                <a:lnTo>
                  <a:pt x="1820" y="1043"/>
                </a:lnTo>
                <a:lnTo>
                  <a:pt x="1820" y="1039"/>
                </a:lnTo>
                <a:lnTo>
                  <a:pt x="1820" y="1037"/>
                </a:lnTo>
                <a:lnTo>
                  <a:pt x="1818" y="1041"/>
                </a:lnTo>
                <a:lnTo>
                  <a:pt x="1814" y="1052"/>
                </a:lnTo>
                <a:lnTo>
                  <a:pt x="1814" y="1056"/>
                </a:lnTo>
                <a:lnTo>
                  <a:pt x="1812" y="1073"/>
                </a:lnTo>
                <a:lnTo>
                  <a:pt x="1816" y="1087"/>
                </a:lnTo>
                <a:lnTo>
                  <a:pt x="1814" y="1092"/>
                </a:lnTo>
                <a:lnTo>
                  <a:pt x="1812" y="1094"/>
                </a:lnTo>
                <a:lnTo>
                  <a:pt x="1811" y="1098"/>
                </a:lnTo>
                <a:lnTo>
                  <a:pt x="1809" y="1100"/>
                </a:lnTo>
                <a:lnTo>
                  <a:pt x="1805" y="1100"/>
                </a:lnTo>
                <a:lnTo>
                  <a:pt x="1799" y="1112"/>
                </a:lnTo>
                <a:lnTo>
                  <a:pt x="1791" y="1104"/>
                </a:lnTo>
                <a:lnTo>
                  <a:pt x="1795" y="1112"/>
                </a:lnTo>
                <a:lnTo>
                  <a:pt x="1793" y="1117"/>
                </a:lnTo>
                <a:lnTo>
                  <a:pt x="1789" y="1123"/>
                </a:lnTo>
                <a:lnTo>
                  <a:pt x="1770" y="1115"/>
                </a:lnTo>
                <a:lnTo>
                  <a:pt x="1768" y="1114"/>
                </a:lnTo>
                <a:lnTo>
                  <a:pt x="1766" y="1117"/>
                </a:lnTo>
                <a:lnTo>
                  <a:pt x="1768" y="1117"/>
                </a:lnTo>
                <a:lnTo>
                  <a:pt x="1770" y="1119"/>
                </a:lnTo>
                <a:lnTo>
                  <a:pt x="1786" y="1133"/>
                </a:lnTo>
                <a:lnTo>
                  <a:pt x="1791" y="1139"/>
                </a:lnTo>
                <a:lnTo>
                  <a:pt x="1778" y="1163"/>
                </a:lnTo>
                <a:lnTo>
                  <a:pt x="1764" y="1156"/>
                </a:lnTo>
                <a:lnTo>
                  <a:pt x="1763" y="1160"/>
                </a:lnTo>
                <a:lnTo>
                  <a:pt x="1757" y="1167"/>
                </a:lnTo>
                <a:lnTo>
                  <a:pt x="1749" y="1177"/>
                </a:lnTo>
                <a:lnTo>
                  <a:pt x="1743" y="1179"/>
                </a:lnTo>
                <a:lnTo>
                  <a:pt x="1741" y="1181"/>
                </a:lnTo>
                <a:lnTo>
                  <a:pt x="1736" y="1181"/>
                </a:lnTo>
                <a:lnTo>
                  <a:pt x="1732" y="1183"/>
                </a:lnTo>
                <a:lnTo>
                  <a:pt x="1728" y="1187"/>
                </a:lnTo>
                <a:lnTo>
                  <a:pt x="1722" y="1194"/>
                </a:lnTo>
                <a:lnTo>
                  <a:pt x="1718" y="1196"/>
                </a:lnTo>
                <a:lnTo>
                  <a:pt x="1716" y="1200"/>
                </a:lnTo>
                <a:lnTo>
                  <a:pt x="1715" y="1206"/>
                </a:lnTo>
                <a:lnTo>
                  <a:pt x="1711" y="1211"/>
                </a:lnTo>
                <a:lnTo>
                  <a:pt x="1711" y="1215"/>
                </a:lnTo>
                <a:lnTo>
                  <a:pt x="1709" y="1219"/>
                </a:lnTo>
                <a:lnTo>
                  <a:pt x="1707" y="1223"/>
                </a:lnTo>
                <a:lnTo>
                  <a:pt x="1709" y="1235"/>
                </a:lnTo>
                <a:lnTo>
                  <a:pt x="1709" y="1242"/>
                </a:lnTo>
                <a:lnTo>
                  <a:pt x="1709" y="1248"/>
                </a:lnTo>
                <a:lnTo>
                  <a:pt x="1709" y="1256"/>
                </a:lnTo>
                <a:lnTo>
                  <a:pt x="1715" y="1259"/>
                </a:lnTo>
                <a:lnTo>
                  <a:pt x="1713" y="1265"/>
                </a:lnTo>
                <a:lnTo>
                  <a:pt x="1711" y="1271"/>
                </a:lnTo>
                <a:lnTo>
                  <a:pt x="1705" y="1269"/>
                </a:lnTo>
                <a:lnTo>
                  <a:pt x="1705" y="1275"/>
                </a:lnTo>
                <a:lnTo>
                  <a:pt x="1703" y="1279"/>
                </a:lnTo>
                <a:lnTo>
                  <a:pt x="1703" y="1284"/>
                </a:lnTo>
                <a:lnTo>
                  <a:pt x="1701" y="1290"/>
                </a:lnTo>
                <a:lnTo>
                  <a:pt x="1699" y="1298"/>
                </a:lnTo>
                <a:lnTo>
                  <a:pt x="1699" y="1304"/>
                </a:lnTo>
                <a:lnTo>
                  <a:pt x="1697" y="1307"/>
                </a:lnTo>
                <a:lnTo>
                  <a:pt x="1697" y="1315"/>
                </a:lnTo>
                <a:lnTo>
                  <a:pt x="1695" y="1321"/>
                </a:lnTo>
                <a:lnTo>
                  <a:pt x="1693" y="1325"/>
                </a:lnTo>
                <a:lnTo>
                  <a:pt x="1690" y="1329"/>
                </a:lnTo>
                <a:lnTo>
                  <a:pt x="1686" y="1327"/>
                </a:lnTo>
                <a:lnTo>
                  <a:pt x="1680" y="1325"/>
                </a:lnTo>
                <a:lnTo>
                  <a:pt x="1678" y="1323"/>
                </a:lnTo>
                <a:lnTo>
                  <a:pt x="1674" y="1325"/>
                </a:lnTo>
                <a:lnTo>
                  <a:pt x="1670" y="1327"/>
                </a:lnTo>
                <a:lnTo>
                  <a:pt x="1667" y="1329"/>
                </a:lnTo>
                <a:lnTo>
                  <a:pt x="1661" y="1332"/>
                </a:lnTo>
                <a:lnTo>
                  <a:pt x="1657" y="1336"/>
                </a:lnTo>
                <a:lnTo>
                  <a:pt x="1653" y="1336"/>
                </a:lnTo>
                <a:lnTo>
                  <a:pt x="1649" y="1338"/>
                </a:lnTo>
                <a:lnTo>
                  <a:pt x="1645" y="1342"/>
                </a:lnTo>
                <a:lnTo>
                  <a:pt x="1645" y="1348"/>
                </a:lnTo>
                <a:lnTo>
                  <a:pt x="1647" y="1352"/>
                </a:lnTo>
                <a:lnTo>
                  <a:pt x="1645" y="1361"/>
                </a:lnTo>
                <a:lnTo>
                  <a:pt x="1647" y="1365"/>
                </a:lnTo>
                <a:lnTo>
                  <a:pt x="1649" y="1371"/>
                </a:lnTo>
                <a:lnTo>
                  <a:pt x="1649" y="1375"/>
                </a:lnTo>
                <a:lnTo>
                  <a:pt x="1651" y="1386"/>
                </a:lnTo>
                <a:lnTo>
                  <a:pt x="1651" y="1388"/>
                </a:lnTo>
                <a:lnTo>
                  <a:pt x="1651" y="1392"/>
                </a:lnTo>
                <a:lnTo>
                  <a:pt x="1647" y="1398"/>
                </a:lnTo>
                <a:lnTo>
                  <a:pt x="1643" y="1402"/>
                </a:lnTo>
                <a:lnTo>
                  <a:pt x="1640" y="1407"/>
                </a:lnTo>
                <a:lnTo>
                  <a:pt x="1640" y="1409"/>
                </a:lnTo>
                <a:lnTo>
                  <a:pt x="1638" y="1413"/>
                </a:lnTo>
                <a:lnTo>
                  <a:pt x="1638" y="1417"/>
                </a:lnTo>
                <a:lnTo>
                  <a:pt x="1636" y="1423"/>
                </a:lnTo>
                <a:lnTo>
                  <a:pt x="1632" y="1428"/>
                </a:lnTo>
                <a:lnTo>
                  <a:pt x="1628" y="1428"/>
                </a:lnTo>
                <a:lnTo>
                  <a:pt x="1622" y="1428"/>
                </a:lnTo>
                <a:lnTo>
                  <a:pt x="1619" y="1426"/>
                </a:lnTo>
                <a:lnTo>
                  <a:pt x="1617" y="1426"/>
                </a:lnTo>
                <a:lnTo>
                  <a:pt x="1609" y="1426"/>
                </a:lnTo>
                <a:lnTo>
                  <a:pt x="1611" y="1423"/>
                </a:lnTo>
                <a:lnTo>
                  <a:pt x="1605" y="1413"/>
                </a:lnTo>
                <a:lnTo>
                  <a:pt x="1603" y="1411"/>
                </a:lnTo>
                <a:lnTo>
                  <a:pt x="1599" y="1409"/>
                </a:lnTo>
                <a:lnTo>
                  <a:pt x="1595" y="1407"/>
                </a:lnTo>
                <a:lnTo>
                  <a:pt x="1590" y="1409"/>
                </a:lnTo>
                <a:lnTo>
                  <a:pt x="1588" y="1409"/>
                </a:lnTo>
                <a:lnTo>
                  <a:pt x="1582" y="1409"/>
                </a:lnTo>
                <a:lnTo>
                  <a:pt x="1578" y="1411"/>
                </a:lnTo>
                <a:lnTo>
                  <a:pt x="1574" y="1413"/>
                </a:lnTo>
                <a:lnTo>
                  <a:pt x="1563" y="1425"/>
                </a:lnTo>
                <a:lnTo>
                  <a:pt x="1561" y="1425"/>
                </a:lnTo>
                <a:lnTo>
                  <a:pt x="1559" y="1430"/>
                </a:lnTo>
                <a:lnTo>
                  <a:pt x="1557" y="1430"/>
                </a:lnTo>
                <a:lnTo>
                  <a:pt x="1557" y="1434"/>
                </a:lnTo>
                <a:lnTo>
                  <a:pt x="1555" y="1434"/>
                </a:lnTo>
                <a:lnTo>
                  <a:pt x="1553" y="1440"/>
                </a:lnTo>
                <a:lnTo>
                  <a:pt x="1551" y="1444"/>
                </a:lnTo>
                <a:lnTo>
                  <a:pt x="1555" y="1444"/>
                </a:lnTo>
                <a:lnTo>
                  <a:pt x="1555" y="1446"/>
                </a:lnTo>
                <a:lnTo>
                  <a:pt x="1553" y="1446"/>
                </a:lnTo>
                <a:lnTo>
                  <a:pt x="1551" y="1448"/>
                </a:lnTo>
                <a:lnTo>
                  <a:pt x="1547" y="1450"/>
                </a:lnTo>
                <a:lnTo>
                  <a:pt x="1547" y="1451"/>
                </a:lnTo>
                <a:lnTo>
                  <a:pt x="1546" y="1453"/>
                </a:lnTo>
                <a:lnTo>
                  <a:pt x="1542" y="1455"/>
                </a:lnTo>
                <a:lnTo>
                  <a:pt x="1536" y="1457"/>
                </a:lnTo>
                <a:lnTo>
                  <a:pt x="1532" y="1455"/>
                </a:lnTo>
                <a:lnTo>
                  <a:pt x="1530" y="1455"/>
                </a:lnTo>
                <a:lnTo>
                  <a:pt x="1528" y="1455"/>
                </a:lnTo>
                <a:lnTo>
                  <a:pt x="1526" y="1455"/>
                </a:lnTo>
                <a:lnTo>
                  <a:pt x="1528" y="1459"/>
                </a:lnTo>
                <a:lnTo>
                  <a:pt x="1534" y="1461"/>
                </a:lnTo>
                <a:lnTo>
                  <a:pt x="1536" y="1461"/>
                </a:lnTo>
                <a:lnTo>
                  <a:pt x="1538" y="1461"/>
                </a:lnTo>
                <a:lnTo>
                  <a:pt x="1540" y="1461"/>
                </a:lnTo>
                <a:lnTo>
                  <a:pt x="1546" y="1459"/>
                </a:lnTo>
                <a:lnTo>
                  <a:pt x="1549" y="1457"/>
                </a:lnTo>
                <a:lnTo>
                  <a:pt x="1553" y="1455"/>
                </a:lnTo>
                <a:lnTo>
                  <a:pt x="1553" y="1453"/>
                </a:lnTo>
                <a:lnTo>
                  <a:pt x="1555" y="1453"/>
                </a:lnTo>
                <a:lnTo>
                  <a:pt x="1557" y="1451"/>
                </a:lnTo>
                <a:lnTo>
                  <a:pt x="1565" y="1448"/>
                </a:lnTo>
                <a:lnTo>
                  <a:pt x="1567" y="1444"/>
                </a:lnTo>
                <a:lnTo>
                  <a:pt x="1569" y="1438"/>
                </a:lnTo>
                <a:lnTo>
                  <a:pt x="1570" y="1434"/>
                </a:lnTo>
                <a:lnTo>
                  <a:pt x="1572" y="1428"/>
                </a:lnTo>
                <a:lnTo>
                  <a:pt x="1574" y="1425"/>
                </a:lnTo>
                <a:lnTo>
                  <a:pt x="1578" y="1423"/>
                </a:lnTo>
                <a:lnTo>
                  <a:pt x="1580" y="1421"/>
                </a:lnTo>
                <a:lnTo>
                  <a:pt x="1586" y="1419"/>
                </a:lnTo>
                <a:lnTo>
                  <a:pt x="1588" y="1417"/>
                </a:lnTo>
                <a:lnTo>
                  <a:pt x="1590" y="1417"/>
                </a:lnTo>
                <a:lnTo>
                  <a:pt x="1597" y="1419"/>
                </a:lnTo>
                <a:lnTo>
                  <a:pt x="1599" y="1421"/>
                </a:lnTo>
                <a:lnTo>
                  <a:pt x="1597" y="1425"/>
                </a:lnTo>
                <a:lnTo>
                  <a:pt x="1597" y="1430"/>
                </a:lnTo>
                <a:lnTo>
                  <a:pt x="1599" y="1434"/>
                </a:lnTo>
                <a:lnTo>
                  <a:pt x="1605" y="1440"/>
                </a:lnTo>
                <a:lnTo>
                  <a:pt x="1611" y="1440"/>
                </a:lnTo>
                <a:lnTo>
                  <a:pt x="1613" y="1440"/>
                </a:lnTo>
                <a:lnTo>
                  <a:pt x="1617" y="1442"/>
                </a:lnTo>
                <a:lnTo>
                  <a:pt x="1620" y="1444"/>
                </a:lnTo>
                <a:lnTo>
                  <a:pt x="1622" y="1446"/>
                </a:lnTo>
                <a:lnTo>
                  <a:pt x="1620" y="1451"/>
                </a:lnTo>
                <a:lnTo>
                  <a:pt x="1624" y="1453"/>
                </a:lnTo>
                <a:lnTo>
                  <a:pt x="1628" y="1455"/>
                </a:lnTo>
                <a:lnTo>
                  <a:pt x="1630" y="1461"/>
                </a:lnTo>
                <a:lnTo>
                  <a:pt x="1632" y="1465"/>
                </a:lnTo>
                <a:lnTo>
                  <a:pt x="1634" y="1471"/>
                </a:lnTo>
                <a:lnTo>
                  <a:pt x="1632" y="1474"/>
                </a:lnTo>
                <a:lnTo>
                  <a:pt x="1634" y="1478"/>
                </a:lnTo>
                <a:lnTo>
                  <a:pt x="1640" y="1486"/>
                </a:lnTo>
                <a:lnTo>
                  <a:pt x="1643" y="1488"/>
                </a:lnTo>
                <a:lnTo>
                  <a:pt x="1647" y="1490"/>
                </a:lnTo>
                <a:lnTo>
                  <a:pt x="1651" y="1492"/>
                </a:lnTo>
                <a:lnTo>
                  <a:pt x="1653" y="1494"/>
                </a:lnTo>
                <a:lnTo>
                  <a:pt x="1657" y="1496"/>
                </a:lnTo>
                <a:lnTo>
                  <a:pt x="1661" y="1498"/>
                </a:lnTo>
                <a:lnTo>
                  <a:pt x="1665" y="1498"/>
                </a:lnTo>
                <a:lnTo>
                  <a:pt x="1668" y="1498"/>
                </a:lnTo>
                <a:lnTo>
                  <a:pt x="1674" y="1503"/>
                </a:lnTo>
                <a:lnTo>
                  <a:pt x="1678" y="1507"/>
                </a:lnTo>
                <a:lnTo>
                  <a:pt x="1682" y="1507"/>
                </a:lnTo>
                <a:lnTo>
                  <a:pt x="1684" y="1505"/>
                </a:lnTo>
                <a:lnTo>
                  <a:pt x="1686" y="1507"/>
                </a:lnTo>
                <a:lnTo>
                  <a:pt x="1688" y="1509"/>
                </a:lnTo>
                <a:lnTo>
                  <a:pt x="1691" y="1509"/>
                </a:lnTo>
                <a:lnTo>
                  <a:pt x="1695" y="1513"/>
                </a:lnTo>
                <a:lnTo>
                  <a:pt x="1701" y="1515"/>
                </a:lnTo>
                <a:lnTo>
                  <a:pt x="1703" y="1515"/>
                </a:lnTo>
                <a:lnTo>
                  <a:pt x="1705" y="1517"/>
                </a:lnTo>
                <a:lnTo>
                  <a:pt x="1705" y="1521"/>
                </a:lnTo>
                <a:lnTo>
                  <a:pt x="1707" y="1526"/>
                </a:lnTo>
                <a:lnTo>
                  <a:pt x="1707" y="1528"/>
                </a:lnTo>
                <a:lnTo>
                  <a:pt x="1703" y="1530"/>
                </a:lnTo>
                <a:lnTo>
                  <a:pt x="1705" y="1534"/>
                </a:lnTo>
                <a:lnTo>
                  <a:pt x="1709" y="1534"/>
                </a:lnTo>
                <a:lnTo>
                  <a:pt x="1709" y="1532"/>
                </a:lnTo>
                <a:lnTo>
                  <a:pt x="1711" y="1530"/>
                </a:lnTo>
                <a:lnTo>
                  <a:pt x="1718" y="1528"/>
                </a:lnTo>
                <a:lnTo>
                  <a:pt x="1722" y="1526"/>
                </a:lnTo>
                <a:lnTo>
                  <a:pt x="1728" y="1521"/>
                </a:lnTo>
                <a:lnTo>
                  <a:pt x="1732" y="1515"/>
                </a:lnTo>
                <a:lnTo>
                  <a:pt x="1732" y="1513"/>
                </a:lnTo>
                <a:lnTo>
                  <a:pt x="1732" y="1509"/>
                </a:lnTo>
                <a:lnTo>
                  <a:pt x="1734" y="1505"/>
                </a:lnTo>
                <a:lnTo>
                  <a:pt x="1738" y="1499"/>
                </a:lnTo>
                <a:lnTo>
                  <a:pt x="1741" y="1496"/>
                </a:lnTo>
                <a:lnTo>
                  <a:pt x="1743" y="1498"/>
                </a:lnTo>
                <a:lnTo>
                  <a:pt x="1745" y="1499"/>
                </a:lnTo>
                <a:lnTo>
                  <a:pt x="1749" y="1503"/>
                </a:lnTo>
                <a:lnTo>
                  <a:pt x="1751" y="1507"/>
                </a:lnTo>
                <a:lnTo>
                  <a:pt x="1759" y="1511"/>
                </a:lnTo>
                <a:lnTo>
                  <a:pt x="1761" y="1513"/>
                </a:lnTo>
                <a:lnTo>
                  <a:pt x="1768" y="1517"/>
                </a:lnTo>
                <a:lnTo>
                  <a:pt x="1776" y="1517"/>
                </a:lnTo>
                <a:lnTo>
                  <a:pt x="1784" y="1513"/>
                </a:lnTo>
                <a:lnTo>
                  <a:pt x="1787" y="1509"/>
                </a:lnTo>
                <a:lnTo>
                  <a:pt x="1791" y="1505"/>
                </a:lnTo>
                <a:lnTo>
                  <a:pt x="1793" y="1501"/>
                </a:lnTo>
                <a:lnTo>
                  <a:pt x="1795" y="1501"/>
                </a:lnTo>
                <a:lnTo>
                  <a:pt x="1801" y="1501"/>
                </a:lnTo>
                <a:lnTo>
                  <a:pt x="1805" y="1505"/>
                </a:lnTo>
                <a:lnTo>
                  <a:pt x="1809" y="1509"/>
                </a:lnTo>
                <a:lnTo>
                  <a:pt x="1811" y="1511"/>
                </a:lnTo>
                <a:lnTo>
                  <a:pt x="1814" y="1513"/>
                </a:lnTo>
                <a:lnTo>
                  <a:pt x="1816" y="1515"/>
                </a:lnTo>
                <a:lnTo>
                  <a:pt x="1820" y="1517"/>
                </a:lnTo>
                <a:lnTo>
                  <a:pt x="1824" y="1519"/>
                </a:lnTo>
                <a:lnTo>
                  <a:pt x="1830" y="1521"/>
                </a:lnTo>
                <a:lnTo>
                  <a:pt x="1836" y="1522"/>
                </a:lnTo>
                <a:lnTo>
                  <a:pt x="1837" y="1524"/>
                </a:lnTo>
                <a:lnTo>
                  <a:pt x="1845" y="1526"/>
                </a:lnTo>
                <a:lnTo>
                  <a:pt x="1849" y="1526"/>
                </a:lnTo>
                <a:lnTo>
                  <a:pt x="1853" y="1528"/>
                </a:lnTo>
                <a:lnTo>
                  <a:pt x="1857" y="1530"/>
                </a:lnTo>
                <a:lnTo>
                  <a:pt x="1860" y="1532"/>
                </a:lnTo>
                <a:lnTo>
                  <a:pt x="1864" y="1534"/>
                </a:lnTo>
                <a:lnTo>
                  <a:pt x="1868" y="1538"/>
                </a:lnTo>
                <a:lnTo>
                  <a:pt x="1872" y="1538"/>
                </a:lnTo>
                <a:lnTo>
                  <a:pt x="1874" y="1540"/>
                </a:lnTo>
                <a:lnTo>
                  <a:pt x="1876" y="1546"/>
                </a:lnTo>
                <a:lnTo>
                  <a:pt x="1878" y="1549"/>
                </a:lnTo>
                <a:lnTo>
                  <a:pt x="1884" y="1547"/>
                </a:lnTo>
                <a:lnTo>
                  <a:pt x="1884" y="1549"/>
                </a:lnTo>
                <a:lnTo>
                  <a:pt x="1889" y="1551"/>
                </a:lnTo>
                <a:lnTo>
                  <a:pt x="1893" y="1555"/>
                </a:lnTo>
                <a:lnTo>
                  <a:pt x="1897" y="1557"/>
                </a:lnTo>
                <a:lnTo>
                  <a:pt x="1901" y="1559"/>
                </a:lnTo>
                <a:lnTo>
                  <a:pt x="1903" y="1561"/>
                </a:lnTo>
                <a:lnTo>
                  <a:pt x="1908" y="1561"/>
                </a:lnTo>
                <a:lnTo>
                  <a:pt x="1914" y="1563"/>
                </a:lnTo>
                <a:lnTo>
                  <a:pt x="1920" y="1565"/>
                </a:lnTo>
                <a:lnTo>
                  <a:pt x="1924" y="1563"/>
                </a:lnTo>
                <a:lnTo>
                  <a:pt x="1928" y="1567"/>
                </a:lnTo>
                <a:lnTo>
                  <a:pt x="1932" y="1569"/>
                </a:lnTo>
                <a:lnTo>
                  <a:pt x="1935" y="1570"/>
                </a:lnTo>
                <a:lnTo>
                  <a:pt x="1939" y="1570"/>
                </a:lnTo>
                <a:lnTo>
                  <a:pt x="1943" y="1570"/>
                </a:lnTo>
                <a:lnTo>
                  <a:pt x="1955" y="1572"/>
                </a:lnTo>
                <a:lnTo>
                  <a:pt x="1960" y="1574"/>
                </a:lnTo>
                <a:lnTo>
                  <a:pt x="1966" y="1574"/>
                </a:lnTo>
                <a:lnTo>
                  <a:pt x="1970" y="1576"/>
                </a:lnTo>
                <a:lnTo>
                  <a:pt x="1978" y="1580"/>
                </a:lnTo>
                <a:lnTo>
                  <a:pt x="1980" y="1580"/>
                </a:lnTo>
                <a:lnTo>
                  <a:pt x="1983" y="1582"/>
                </a:lnTo>
                <a:lnTo>
                  <a:pt x="1985" y="1584"/>
                </a:lnTo>
                <a:lnTo>
                  <a:pt x="1987" y="1586"/>
                </a:lnTo>
                <a:lnTo>
                  <a:pt x="1989" y="1588"/>
                </a:lnTo>
                <a:lnTo>
                  <a:pt x="1991" y="1592"/>
                </a:lnTo>
                <a:lnTo>
                  <a:pt x="1991" y="1595"/>
                </a:lnTo>
                <a:lnTo>
                  <a:pt x="1993" y="1599"/>
                </a:lnTo>
                <a:lnTo>
                  <a:pt x="1993" y="1601"/>
                </a:lnTo>
                <a:lnTo>
                  <a:pt x="1993" y="1607"/>
                </a:lnTo>
                <a:lnTo>
                  <a:pt x="1993" y="1611"/>
                </a:lnTo>
                <a:lnTo>
                  <a:pt x="1993" y="1615"/>
                </a:lnTo>
                <a:lnTo>
                  <a:pt x="1991" y="1618"/>
                </a:lnTo>
                <a:lnTo>
                  <a:pt x="1985" y="1618"/>
                </a:lnTo>
                <a:lnTo>
                  <a:pt x="1983" y="1618"/>
                </a:lnTo>
                <a:lnTo>
                  <a:pt x="1980" y="1618"/>
                </a:lnTo>
                <a:lnTo>
                  <a:pt x="1976" y="1620"/>
                </a:lnTo>
                <a:lnTo>
                  <a:pt x="1974" y="1620"/>
                </a:lnTo>
                <a:lnTo>
                  <a:pt x="1970" y="1618"/>
                </a:lnTo>
                <a:lnTo>
                  <a:pt x="1970" y="1617"/>
                </a:lnTo>
                <a:lnTo>
                  <a:pt x="1970" y="1613"/>
                </a:lnTo>
                <a:lnTo>
                  <a:pt x="1968" y="1611"/>
                </a:lnTo>
                <a:lnTo>
                  <a:pt x="1966" y="1609"/>
                </a:lnTo>
                <a:lnTo>
                  <a:pt x="1964" y="1609"/>
                </a:lnTo>
                <a:lnTo>
                  <a:pt x="1960" y="1611"/>
                </a:lnTo>
                <a:lnTo>
                  <a:pt x="1956" y="1613"/>
                </a:lnTo>
                <a:lnTo>
                  <a:pt x="1951" y="1611"/>
                </a:lnTo>
                <a:lnTo>
                  <a:pt x="1947" y="1611"/>
                </a:lnTo>
                <a:lnTo>
                  <a:pt x="1947" y="1617"/>
                </a:lnTo>
                <a:lnTo>
                  <a:pt x="1947" y="1620"/>
                </a:lnTo>
                <a:lnTo>
                  <a:pt x="1943" y="1620"/>
                </a:lnTo>
                <a:lnTo>
                  <a:pt x="1939" y="1622"/>
                </a:lnTo>
                <a:lnTo>
                  <a:pt x="1935" y="1622"/>
                </a:lnTo>
                <a:lnTo>
                  <a:pt x="1932" y="1626"/>
                </a:lnTo>
                <a:lnTo>
                  <a:pt x="1926" y="1630"/>
                </a:lnTo>
                <a:lnTo>
                  <a:pt x="1920" y="1632"/>
                </a:lnTo>
                <a:lnTo>
                  <a:pt x="1914" y="1636"/>
                </a:lnTo>
                <a:lnTo>
                  <a:pt x="1910" y="1638"/>
                </a:lnTo>
                <a:lnTo>
                  <a:pt x="1908" y="1638"/>
                </a:lnTo>
                <a:lnTo>
                  <a:pt x="1905" y="1640"/>
                </a:lnTo>
                <a:lnTo>
                  <a:pt x="1903" y="1643"/>
                </a:lnTo>
                <a:lnTo>
                  <a:pt x="1901" y="1642"/>
                </a:lnTo>
                <a:lnTo>
                  <a:pt x="1897" y="1642"/>
                </a:lnTo>
                <a:lnTo>
                  <a:pt x="1893" y="1643"/>
                </a:lnTo>
                <a:lnTo>
                  <a:pt x="1891" y="1645"/>
                </a:lnTo>
                <a:lnTo>
                  <a:pt x="1887" y="1647"/>
                </a:lnTo>
                <a:lnTo>
                  <a:pt x="1884" y="1649"/>
                </a:lnTo>
                <a:lnTo>
                  <a:pt x="1884" y="1655"/>
                </a:lnTo>
                <a:lnTo>
                  <a:pt x="1882" y="1659"/>
                </a:lnTo>
                <a:lnTo>
                  <a:pt x="1882" y="1661"/>
                </a:lnTo>
                <a:lnTo>
                  <a:pt x="1878" y="1663"/>
                </a:lnTo>
                <a:lnTo>
                  <a:pt x="1874" y="1663"/>
                </a:lnTo>
                <a:lnTo>
                  <a:pt x="1872" y="1665"/>
                </a:lnTo>
                <a:lnTo>
                  <a:pt x="1870" y="1665"/>
                </a:lnTo>
                <a:lnTo>
                  <a:pt x="1868" y="1668"/>
                </a:lnTo>
                <a:lnTo>
                  <a:pt x="1866" y="1670"/>
                </a:lnTo>
                <a:lnTo>
                  <a:pt x="1864" y="1670"/>
                </a:lnTo>
                <a:lnTo>
                  <a:pt x="1866" y="1676"/>
                </a:lnTo>
                <a:lnTo>
                  <a:pt x="1864" y="1680"/>
                </a:lnTo>
                <a:lnTo>
                  <a:pt x="1868" y="1680"/>
                </a:lnTo>
                <a:lnTo>
                  <a:pt x="1870" y="1678"/>
                </a:lnTo>
                <a:lnTo>
                  <a:pt x="1870" y="1674"/>
                </a:lnTo>
                <a:lnTo>
                  <a:pt x="1872" y="1670"/>
                </a:lnTo>
                <a:lnTo>
                  <a:pt x="1874" y="1668"/>
                </a:lnTo>
                <a:lnTo>
                  <a:pt x="1880" y="1672"/>
                </a:lnTo>
                <a:lnTo>
                  <a:pt x="1884" y="1670"/>
                </a:lnTo>
                <a:lnTo>
                  <a:pt x="1887" y="1668"/>
                </a:lnTo>
                <a:lnTo>
                  <a:pt x="1891" y="1668"/>
                </a:lnTo>
                <a:lnTo>
                  <a:pt x="1893" y="1666"/>
                </a:lnTo>
                <a:lnTo>
                  <a:pt x="1897" y="1665"/>
                </a:lnTo>
                <a:lnTo>
                  <a:pt x="1899" y="1661"/>
                </a:lnTo>
                <a:lnTo>
                  <a:pt x="1903" y="1659"/>
                </a:lnTo>
                <a:lnTo>
                  <a:pt x="1901" y="1653"/>
                </a:lnTo>
                <a:lnTo>
                  <a:pt x="1905" y="1651"/>
                </a:lnTo>
                <a:lnTo>
                  <a:pt x="1908" y="1649"/>
                </a:lnTo>
                <a:lnTo>
                  <a:pt x="1912" y="1649"/>
                </a:lnTo>
                <a:lnTo>
                  <a:pt x="1914" y="1649"/>
                </a:lnTo>
                <a:lnTo>
                  <a:pt x="1916" y="1647"/>
                </a:lnTo>
                <a:lnTo>
                  <a:pt x="1918" y="1647"/>
                </a:lnTo>
                <a:lnTo>
                  <a:pt x="1920" y="1647"/>
                </a:lnTo>
                <a:lnTo>
                  <a:pt x="1924" y="1647"/>
                </a:lnTo>
                <a:lnTo>
                  <a:pt x="1928" y="1647"/>
                </a:lnTo>
                <a:lnTo>
                  <a:pt x="1930" y="1647"/>
                </a:lnTo>
                <a:lnTo>
                  <a:pt x="1932" y="1643"/>
                </a:lnTo>
                <a:lnTo>
                  <a:pt x="1933" y="1638"/>
                </a:lnTo>
                <a:lnTo>
                  <a:pt x="1937" y="1636"/>
                </a:lnTo>
                <a:lnTo>
                  <a:pt x="1939" y="1632"/>
                </a:lnTo>
                <a:lnTo>
                  <a:pt x="1943" y="1634"/>
                </a:lnTo>
                <a:lnTo>
                  <a:pt x="1947" y="1634"/>
                </a:lnTo>
                <a:lnTo>
                  <a:pt x="1951" y="1634"/>
                </a:lnTo>
                <a:lnTo>
                  <a:pt x="1955" y="1630"/>
                </a:lnTo>
                <a:lnTo>
                  <a:pt x="1958" y="1628"/>
                </a:lnTo>
                <a:lnTo>
                  <a:pt x="1962" y="1630"/>
                </a:lnTo>
                <a:lnTo>
                  <a:pt x="1966" y="1630"/>
                </a:lnTo>
                <a:lnTo>
                  <a:pt x="1968" y="1632"/>
                </a:lnTo>
                <a:lnTo>
                  <a:pt x="1972" y="1634"/>
                </a:lnTo>
                <a:lnTo>
                  <a:pt x="1974" y="1630"/>
                </a:lnTo>
                <a:lnTo>
                  <a:pt x="1976" y="1626"/>
                </a:lnTo>
                <a:lnTo>
                  <a:pt x="1978" y="1626"/>
                </a:lnTo>
                <a:lnTo>
                  <a:pt x="1980" y="1630"/>
                </a:lnTo>
                <a:lnTo>
                  <a:pt x="1981" y="1632"/>
                </a:lnTo>
                <a:lnTo>
                  <a:pt x="1983" y="1632"/>
                </a:lnTo>
                <a:lnTo>
                  <a:pt x="1987" y="1632"/>
                </a:lnTo>
                <a:lnTo>
                  <a:pt x="1991" y="1630"/>
                </a:lnTo>
                <a:lnTo>
                  <a:pt x="1993" y="1626"/>
                </a:lnTo>
                <a:lnTo>
                  <a:pt x="1995" y="1634"/>
                </a:lnTo>
                <a:lnTo>
                  <a:pt x="1995" y="1638"/>
                </a:lnTo>
                <a:lnTo>
                  <a:pt x="1997" y="1642"/>
                </a:lnTo>
                <a:lnTo>
                  <a:pt x="1997" y="1647"/>
                </a:lnTo>
                <a:lnTo>
                  <a:pt x="1999" y="1651"/>
                </a:lnTo>
                <a:lnTo>
                  <a:pt x="1999" y="1657"/>
                </a:lnTo>
                <a:lnTo>
                  <a:pt x="1995" y="1661"/>
                </a:lnTo>
                <a:lnTo>
                  <a:pt x="1991" y="1661"/>
                </a:lnTo>
                <a:lnTo>
                  <a:pt x="1991" y="1655"/>
                </a:lnTo>
                <a:lnTo>
                  <a:pt x="1985" y="1657"/>
                </a:lnTo>
                <a:lnTo>
                  <a:pt x="1989" y="1663"/>
                </a:lnTo>
                <a:lnTo>
                  <a:pt x="1989" y="1665"/>
                </a:lnTo>
                <a:lnTo>
                  <a:pt x="1985" y="1666"/>
                </a:lnTo>
                <a:lnTo>
                  <a:pt x="1983" y="1666"/>
                </a:lnTo>
                <a:lnTo>
                  <a:pt x="1981" y="1666"/>
                </a:lnTo>
                <a:lnTo>
                  <a:pt x="1981" y="1668"/>
                </a:lnTo>
                <a:lnTo>
                  <a:pt x="1978" y="1670"/>
                </a:lnTo>
                <a:lnTo>
                  <a:pt x="1976" y="1668"/>
                </a:lnTo>
                <a:lnTo>
                  <a:pt x="1972" y="1670"/>
                </a:lnTo>
                <a:lnTo>
                  <a:pt x="1970" y="1670"/>
                </a:lnTo>
                <a:lnTo>
                  <a:pt x="1966" y="1672"/>
                </a:lnTo>
                <a:lnTo>
                  <a:pt x="1962" y="1676"/>
                </a:lnTo>
                <a:lnTo>
                  <a:pt x="1962" y="1678"/>
                </a:lnTo>
                <a:lnTo>
                  <a:pt x="1960" y="1682"/>
                </a:lnTo>
                <a:lnTo>
                  <a:pt x="1958" y="1686"/>
                </a:lnTo>
                <a:lnTo>
                  <a:pt x="1956" y="1690"/>
                </a:lnTo>
                <a:lnTo>
                  <a:pt x="1953" y="1690"/>
                </a:lnTo>
                <a:lnTo>
                  <a:pt x="1949" y="1688"/>
                </a:lnTo>
                <a:lnTo>
                  <a:pt x="1947" y="1691"/>
                </a:lnTo>
                <a:lnTo>
                  <a:pt x="1941" y="1691"/>
                </a:lnTo>
                <a:lnTo>
                  <a:pt x="1939" y="1693"/>
                </a:lnTo>
                <a:lnTo>
                  <a:pt x="1939" y="1695"/>
                </a:lnTo>
                <a:lnTo>
                  <a:pt x="1941" y="1695"/>
                </a:lnTo>
                <a:lnTo>
                  <a:pt x="1943" y="1695"/>
                </a:lnTo>
                <a:lnTo>
                  <a:pt x="1947" y="1695"/>
                </a:lnTo>
                <a:lnTo>
                  <a:pt x="1947" y="1699"/>
                </a:lnTo>
                <a:lnTo>
                  <a:pt x="1945" y="1701"/>
                </a:lnTo>
                <a:lnTo>
                  <a:pt x="1945" y="1707"/>
                </a:lnTo>
                <a:lnTo>
                  <a:pt x="1943" y="1711"/>
                </a:lnTo>
                <a:lnTo>
                  <a:pt x="1943" y="1713"/>
                </a:lnTo>
                <a:lnTo>
                  <a:pt x="1941" y="1716"/>
                </a:lnTo>
                <a:lnTo>
                  <a:pt x="1937" y="1718"/>
                </a:lnTo>
                <a:lnTo>
                  <a:pt x="1935" y="1720"/>
                </a:lnTo>
                <a:lnTo>
                  <a:pt x="1939" y="1724"/>
                </a:lnTo>
                <a:lnTo>
                  <a:pt x="1935" y="1726"/>
                </a:lnTo>
                <a:lnTo>
                  <a:pt x="1937" y="1728"/>
                </a:lnTo>
                <a:lnTo>
                  <a:pt x="1939" y="1728"/>
                </a:lnTo>
                <a:lnTo>
                  <a:pt x="1941" y="1726"/>
                </a:lnTo>
                <a:lnTo>
                  <a:pt x="1945" y="1726"/>
                </a:lnTo>
                <a:lnTo>
                  <a:pt x="1945" y="1722"/>
                </a:lnTo>
                <a:lnTo>
                  <a:pt x="1945" y="1718"/>
                </a:lnTo>
                <a:lnTo>
                  <a:pt x="1949" y="1716"/>
                </a:lnTo>
                <a:lnTo>
                  <a:pt x="1951" y="1713"/>
                </a:lnTo>
                <a:lnTo>
                  <a:pt x="1953" y="1711"/>
                </a:lnTo>
                <a:lnTo>
                  <a:pt x="1955" y="1713"/>
                </a:lnTo>
                <a:lnTo>
                  <a:pt x="1953" y="1716"/>
                </a:lnTo>
                <a:lnTo>
                  <a:pt x="1951" y="1720"/>
                </a:lnTo>
                <a:lnTo>
                  <a:pt x="1955" y="1720"/>
                </a:lnTo>
                <a:lnTo>
                  <a:pt x="1958" y="1718"/>
                </a:lnTo>
                <a:lnTo>
                  <a:pt x="1958" y="1714"/>
                </a:lnTo>
                <a:lnTo>
                  <a:pt x="1960" y="1713"/>
                </a:lnTo>
                <a:lnTo>
                  <a:pt x="1962" y="1709"/>
                </a:lnTo>
                <a:lnTo>
                  <a:pt x="1966" y="1707"/>
                </a:lnTo>
                <a:lnTo>
                  <a:pt x="1968" y="1709"/>
                </a:lnTo>
                <a:lnTo>
                  <a:pt x="1970" y="1709"/>
                </a:lnTo>
                <a:lnTo>
                  <a:pt x="1968" y="1713"/>
                </a:lnTo>
                <a:lnTo>
                  <a:pt x="1970" y="1714"/>
                </a:lnTo>
                <a:lnTo>
                  <a:pt x="1972" y="1718"/>
                </a:lnTo>
                <a:lnTo>
                  <a:pt x="1974" y="1722"/>
                </a:lnTo>
                <a:lnTo>
                  <a:pt x="1972" y="1728"/>
                </a:lnTo>
                <a:lnTo>
                  <a:pt x="1970" y="1730"/>
                </a:lnTo>
                <a:lnTo>
                  <a:pt x="1966" y="1734"/>
                </a:lnTo>
                <a:lnTo>
                  <a:pt x="1964" y="1738"/>
                </a:lnTo>
                <a:lnTo>
                  <a:pt x="1964" y="1739"/>
                </a:lnTo>
                <a:lnTo>
                  <a:pt x="1964" y="1741"/>
                </a:lnTo>
                <a:lnTo>
                  <a:pt x="1970" y="1738"/>
                </a:lnTo>
                <a:lnTo>
                  <a:pt x="1976" y="1732"/>
                </a:lnTo>
                <a:lnTo>
                  <a:pt x="1976" y="1730"/>
                </a:lnTo>
                <a:lnTo>
                  <a:pt x="1976" y="1728"/>
                </a:lnTo>
                <a:lnTo>
                  <a:pt x="1976" y="1724"/>
                </a:lnTo>
                <a:lnTo>
                  <a:pt x="1978" y="1722"/>
                </a:lnTo>
                <a:lnTo>
                  <a:pt x="1974" y="1718"/>
                </a:lnTo>
                <a:lnTo>
                  <a:pt x="1974" y="1716"/>
                </a:lnTo>
                <a:lnTo>
                  <a:pt x="1974" y="1713"/>
                </a:lnTo>
                <a:lnTo>
                  <a:pt x="1978" y="1713"/>
                </a:lnTo>
                <a:lnTo>
                  <a:pt x="1980" y="1714"/>
                </a:lnTo>
                <a:lnTo>
                  <a:pt x="1981" y="1718"/>
                </a:lnTo>
                <a:lnTo>
                  <a:pt x="1983" y="1716"/>
                </a:lnTo>
                <a:lnTo>
                  <a:pt x="1987" y="1716"/>
                </a:lnTo>
                <a:lnTo>
                  <a:pt x="1989" y="1718"/>
                </a:lnTo>
                <a:lnTo>
                  <a:pt x="1989" y="1714"/>
                </a:lnTo>
                <a:lnTo>
                  <a:pt x="1985" y="1714"/>
                </a:lnTo>
                <a:lnTo>
                  <a:pt x="1981" y="1713"/>
                </a:lnTo>
                <a:lnTo>
                  <a:pt x="1980" y="1711"/>
                </a:lnTo>
                <a:lnTo>
                  <a:pt x="1976" y="1709"/>
                </a:lnTo>
                <a:lnTo>
                  <a:pt x="1976" y="1705"/>
                </a:lnTo>
                <a:lnTo>
                  <a:pt x="1974" y="1703"/>
                </a:lnTo>
                <a:lnTo>
                  <a:pt x="1972" y="1699"/>
                </a:lnTo>
                <a:lnTo>
                  <a:pt x="1976" y="1697"/>
                </a:lnTo>
                <a:lnTo>
                  <a:pt x="1981" y="1697"/>
                </a:lnTo>
                <a:lnTo>
                  <a:pt x="1981" y="1701"/>
                </a:lnTo>
                <a:lnTo>
                  <a:pt x="1983" y="1701"/>
                </a:lnTo>
                <a:lnTo>
                  <a:pt x="1985" y="1695"/>
                </a:lnTo>
                <a:lnTo>
                  <a:pt x="1987" y="1693"/>
                </a:lnTo>
                <a:lnTo>
                  <a:pt x="1989" y="1699"/>
                </a:lnTo>
                <a:lnTo>
                  <a:pt x="1993" y="1699"/>
                </a:lnTo>
                <a:lnTo>
                  <a:pt x="1995" y="1697"/>
                </a:lnTo>
                <a:lnTo>
                  <a:pt x="1997" y="1693"/>
                </a:lnTo>
                <a:lnTo>
                  <a:pt x="1997" y="1690"/>
                </a:lnTo>
                <a:lnTo>
                  <a:pt x="1999" y="1688"/>
                </a:lnTo>
                <a:lnTo>
                  <a:pt x="1999" y="1686"/>
                </a:lnTo>
                <a:lnTo>
                  <a:pt x="1997" y="1684"/>
                </a:lnTo>
                <a:lnTo>
                  <a:pt x="1997" y="1680"/>
                </a:lnTo>
                <a:lnTo>
                  <a:pt x="1999" y="1676"/>
                </a:lnTo>
                <a:lnTo>
                  <a:pt x="1999" y="1672"/>
                </a:lnTo>
                <a:lnTo>
                  <a:pt x="2001" y="1668"/>
                </a:lnTo>
                <a:lnTo>
                  <a:pt x="1999" y="1663"/>
                </a:lnTo>
                <a:lnTo>
                  <a:pt x="2001" y="1651"/>
                </a:lnTo>
                <a:lnTo>
                  <a:pt x="2001" y="1643"/>
                </a:lnTo>
                <a:lnTo>
                  <a:pt x="2001" y="1640"/>
                </a:lnTo>
                <a:lnTo>
                  <a:pt x="1999" y="1636"/>
                </a:lnTo>
                <a:lnTo>
                  <a:pt x="1999" y="1630"/>
                </a:lnTo>
                <a:lnTo>
                  <a:pt x="1999" y="1624"/>
                </a:lnTo>
                <a:lnTo>
                  <a:pt x="1999" y="1620"/>
                </a:lnTo>
                <a:lnTo>
                  <a:pt x="1999" y="1617"/>
                </a:lnTo>
                <a:lnTo>
                  <a:pt x="1999" y="1613"/>
                </a:lnTo>
                <a:lnTo>
                  <a:pt x="1997" y="1609"/>
                </a:lnTo>
                <a:lnTo>
                  <a:pt x="1997" y="1607"/>
                </a:lnTo>
                <a:lnTo>
                  <a:pt x="1997" y="1601"/>
                </a:lnTo>
                <a:lnTo>
                  <a:pt x="1997" y="1599"/>
                </a:lnTo>
                <a:lnTo>
                  <a:pt x="1997" y="1595"/>
                </a:lnTo>
                <a:lnTo>
                  <a:pt x="1997" y="1592"/>
                </a:lnTo>
                <a:lnTo>
                  <a:pt x="1995" y="1584"/>
                </a:lnTo>
                <a:lnTo>
                  <a:pt x="1993" y="1584"/>
                </a:lnTo>
                <a:lnTo>
                  <a:pt x="1989" y="1580"/>
                </a:lnTo>
                <a:lnTo>
                  <a:pt x="1989" y="1576"/>
                </a:lnTo>
                <a:lnTo>
                  <a:pt x="1991" y="1574"/>
                </a:lnTo>
                <a:lnTo>
                  <a:pt x="1993" y="1574"/>
                </a:lnTo>
                <a:lnTo>
                  <a:pt x="1991" y="1569"/>
                </a:lnTo>
                <a:lnTo>
                  <a:pt x="1989" y="1563"/>
                </a:lnTo>
                <a:lnTo>
                  <a:pt x="1987" y="1555"/>
                </a:lnTo>
                <a:lnTo>
                  <a:pt x="1985" y="1549"/>
                </a:lnTo>
                <a:lnTo>
                  <a:pt x="1981" y="1546"/>
                </a:lnTo>
                <a:lnTo>
                  <a:pt x="1978" y="1542"/>
                </a:lnTo>
                <a:lnTo>
                  <a:pt x="1978" y="1538"/>
                </a:lnTo>
                <a:lnTo>
                  <a:pt x="1980" y="1526"/>
                </a:lnTo>
                <a:lnTo>
                  <a:pt x="1980" y="1522"/>
                </a:lnTo>
                <a:lnTo>
                  <a:pt x="1978" y="1519"/>
                </a:lnTo>
                <a:lnTo>
                  <a:pt x="1974" y="1515"/>
                </a:lnTo>
                <a:lnTo>
                  <a:pt x="1972" y="1513"/>
                </a:lnTo>
                <a:lnTo>
                  <a:pt x="1968" y="1515"/>
                </a:lnTo>
                <a:lnTo>
                  <a:pt x="1964" y="1515"/>
                </a:lnTo>
                <a:lnTo>
                  <a:pt x="1964" y="1513"/>
                </a:lnTo>
                <a:lnTo>
                  <a:pt x="1964" y="1503"/>
                </a:lnTo>
                <a:lnTo>
                  <a:pt x="1962" y="1499"/>
                </a:lnTo>
                <a:lnTo>
                  <a:pt x="1962" y="1496"/>
                </a:lnTo>
                <a:lnTo>
                  <a:pt x="1960" y="1492"/>
                </a:lnTo>
                <a:lnTo>
                  <a:pt x="1960" y="1488"/>
                </a:lnTo>
                <a:lnTo>
                  <a:pt x="1958" y="1482"/>
                </a:lnTo>
                <a:lnTo>
                  <a:pt x="1956" y="1482"/>
                </a:lnTo>
                <a:lnTo>
                  <a:pt x="1955" y="1478"/>
                </a:lnTo>
                <a:lnTo>
                  <a:pt x="1951" y="1476"/>
                </a:lnTo>
                <a:lnTo>
                  <a:pt x="1949" y="1476"/>
                </a:lnTo>
                <a:lnTo>
                  <a:pt x="1947" y="1476"/>
                </a:lnTo>
                <a:lnTo>
                  <a:pt x="1945" y="1476"/>
                </a:lnTo>
                <a:lnTo>
                  <a:pt x="1945" y="1473"/>
                </a:lnTo>
                <a:lnTo>
                  <a:pt x="1943" y="1471"/>
                </a:lnTo>
                <a:lnTo>
                  <a:pt x="1945" y="1469"/>
                </a:lnTo>
                <a:lnTo>
                  <a:pt x="1945" y="1465"/>
                </a:lnTo>
                <a:lnTo>
                  <a:pt x="1949" y="1465"/>
                </a:lnTo>
                <a:lnTo>
                  <a:pt x="1953" y="1465"/>
                </a:lnTo>
                <a:lnTo>
                  <a:pt x="1955" y="1469"/>
                </a:lnTo>
                <a:lnTo>
                  <a:pt x="1958" y="1469"/>
                </a:lnTo>
                <a:lnTo>
                  <a:pt x="1962" y="1467"/>
                </a:lnTo>
                <a:lnTo>
                  <a:pt x="1962" y="1465"/>
                </a:lnTo>
                <a:lnTo>
                  <a:pt x="1964" y="1463"/>
                </a:lnTo>
                <a:lnTo>
                  <a:pt x="1968" y="1463"/>
                </a:lnTo>
                <a:lnTo>
                  <a:pt x="1970" y="1463"/>
                </a:lnTo>
                <a:lnTo>
                  <a:pt x="1970" y="1465"/>
                </a:lnTo>
                <a:lnTo>
                  <a:pt x="1972" y="1467"/>
                </a:lnTo>
                <a:lnTo>
                  <a:pt x="1972" y="1469"/>
                </a:lnTo>
                <a:lnTo>
                  <a:pt x="1972" y="1473"/>
                </a:lnTo>
                <a:lnTo>
                  <a:pt x="1972" y="1474"/>
                </a:lnTo>
                <a:lnTo>
                  <a:pt x="1972" y="1478"/>
                </a:lnTo>
                <a:lnTo>
                  <a:pt x="1976" y="1486"/>
                </a:lnTo>
                <a:lnTo>
                  <a:pt x="1980" y="1494"/>
                </a:lnTo>
                <a:lnTo>
                  <a:pt x="1983" y="1505"/>
                </a:lnTo>
                <a:lnTo>
                  <a:pt x="1989" y="1513"/>
                </a:lnTo>
                <a:lnTo>
                  <a:pt x="1993" y="1521"/>
                </a:lnTo>
                <a:lnTo>
                  <a:pt x="1995" y="1526"/>
                </a:lnTo>
                <a:lnTo>
                  <a:pt x="1995" y="1540"/>
                </a:lnTo>
                <a:lnTo>
                  <a:pt x="1995" y="1551"/>
                </a:lnTo>
                <a:lnTo>
                  <a:pt x="1995" y="1559"/>
                </a:lnTo>
                <a:lnTo>
                  <a:pt x="1997" y="1563"/>
                </a:lnTo>
                <a:lnTo>
                  <a:pt x="1995" y="1570"/>
                </a:lnTo>
                <a:lnTo>
                  <a:pt x="1997" y="1578"/>
                </a:lnTo>
                <a:lnTo>
                  <a:pt x="1997" y="1580"/>
                </a:lnTo>
                <a:lnTo>
                  <a:pt x="1999" y="1586"/>
                </a:lnTo>
                <a:lnTo>
                  <a:pt x="2001" y="1594"/>
                </a:lnTo>
                <a:lnTo>
                  <a:pt x="2001" y="1603"/>
                </a:lnTo>
                <a:lnTo>
                  <a:pt x="2003" y="1611"/>
                </a:lnTo>
                <a:lnTo>
                  <a:pt x="2003" y="1620"/>
                </a:lnTo>
                <a:lnTo>
                  <a:pt x="2003" y="1630"/>
                </a:lnTo>
                <a:lnTo>
                  <a:pt x="2004" y="1640"/>
                </a:lnTo>
                <a:lnTo>
                  <a:pt x="2004" y="1659"/>
                </a:lnTo>
                <a:lnTo>
                  <a:pt x="2004" y="1665"/>
                </a:lnTo>
                <a:lnTo>
                  <a:pt x="2004" y="1680"/>
                </a:lnTo>
                <a:lnTo>
                  <a:pt x="2004" y="1686"/>
                </a:lnTo>
                <a:lnTo>
                  <a:pt x="2003" y="1691"/>
                </a:lnTo>
                <a:lnTo>
                  <a:pt x="2003" y="1697"/>
                </a:lnTo>
                <a:lnTo>
                  <a:pt x="2003" y="1701"/>
                </a:lnTo>
                <a:lnTo>
                  <a:pt x="2004" y="1705"/>
                </a:lnTo>
                <a:lnTo>
                  <a:pt x="2003" y="1714"/>
                </a:lnTo>
                <a:lnTo>
                  <a:pt x="2001" y="1722"/>
                </a:lnTo>
                <a:lnTo>
                  <a:pt x="1999" y="1734"/>
                </a:lnTo>
                <a:lnTo>
                  <a:pt x="1999" y="1738"/>
                </a:lnTo>
                <a:lnTo>
                  <a:pt x="1999" y="1739"/>
                </a:lnTo>
                <a:lnTo>
                  <a:pt x="1999" y="1749"/>
                </a:lnTo>
                <a:lnTo>
                  <a:pt x="1999" y="1751"/>
                </a:lnTo>
                <a:lnTo>
                  <a:pt x="1997" y="1764"/>
                </a:lnTo>
                <a:lnTo>
                  <a:pt x="1995" y="1770"/>
                </a:lnTo>
                <a:lnTo>
                  <a:pt x="1993" y="1782"/>
                </a:lnTo>
                <a:lnTo>
                  <a:pt x="1974" y="1878"/>
                </a:lnTo>
                <a:lnTo>
                  <a:pt x="1972" y="1883"/>
                </a:lnTo>
                <a:lnTo>
                  <a:pt x="1970" y="1891"/>
                </a:lnTo>
                <a:lnTo>
                  <a:pt x="1970" y="1893"/>
                </a:lnTo>
                <a:lnTo>
                  <a:pt x="1970" y="1895"/>
                </a:lnTo>
                <a:lnTo>
                  <a:pt x="1968" y="1897"/>
                </a:lnTo>
                <a:lnTo>
                  <a:pt x="1966" y="1906"/>
                </a:lnTo>
                <a:lnTo>
                  <a:pt x="1964" y="1910"/>
                </a:lnTo>
                <a:lnTo>
                  <a:pt x="1962" y="1914"/>
                </a:lnTo>
                <a:lnTo>
                  <a:pt x="1962" y="1918"/>
                </a:lnTo>
                <a:lnTo>
                  <a:pt x="1962" y="1922"/>
                </a:lnTo>
                <a:lnTo>
                  <a:pt x="1960" y="1926"/>
                </a:lnTo>
                <a:lnTo>
                  <a:pt x="1958" y="1931"/>
                </a:lnTo>
                <a:lnTo>
                  <a:pt x="1958" y="1939"/>
                </a:lnTo>
                <a:lnTo>
                  <a:pt x="1956" y="1943"/>
                </a:lnTo>
                <a:lnTo>
                  <a:pt x="1945" y="1945"/>
                </a:lnTo>
                <a:lnTo>
                  <a:pt x="1941" y="1945"/>
                </a:lnTo>
                <a:lnTo>
                  <a:pt x="1939" y="1945"/>
                </a:lnTo>
                <a:lnTo>
                  <a:pt x="1937" y="1947"/>
                </a:lnTo>
                <a:lnTo>
                  <a:pt x="1930" y="1951"/>
                </a:lnTo>
                <a:lnTo>
                  <a:pt x="1930" y="1947"/>
                </a:lnTo>
                <a:lnTo>
                  <a:pt x="1933" y="1943"/>
                </a:lnTo>
                <a:lnTo>
                  <a:pt x="1930" y="1941"/>
                </a:lnTo>
                <a:lnTo>
                  <a:pt x="1932" y="1937"/>
                </a:lnTo>
                <a:lnTo>
                  <a:pt x="1928" y="1935"/>
                </a:lnTo>
                <a:lnTo>
                  <a:pt x="1924" y="1931"/>
                </a:lnTo>
                <a:lnTo>
                  <a:pt x="1922" y="1929"/>
                </a:lnTo>
                <a:lnTo>
                  <a:pt x="1918" y="1926"/>
                </a:lnTo>
                <a:lnTo>
                  <a:pt x="1914" y="1924"/>
                </a:lnTo>
                <a:lnTo>
                  <a:pt x="1912" y="1928"/>
                </a:lnTo>
                <a:lnTo>
                  <a:pt x="1920" y="1937"/>
                </a:lnTo>
                <a:lnTo>
                  <a:pt x="1920" y="1939"/>
                </a:lnTo>
                <a:lnTo>
                  <a:pt x="1922" y="1941"/>
                </a:lnTo>
                <a:lnTo>
                  <a:pt x="1920" y="1945"/>
                </a:lnTo>
                <a:lnTo>
                  <a:pt x="1918" y="1949"/>
                </a:lnTo>
                <a:lnTo>
                  <a:pt x="1914" y="1949"/>
                </a:lnTo>
                <a:lnTo>
                  <a:pt x="1912" y="1947"/>
                </a:lnTo>
                <a:lnTo>
                  <a:pt x="1908" y="1945"/>
                </a:lnTo>
                <a:lnTo>
                  <a:pt x="1905" y="1945"/>
                </a:lnTo>
                <a:lnTo>
                  <a:pt x="1903" y="1945"/>
                </a:lnTo>
                <a:lnTo>
                  <a:pt x="1901" y="1943"/>
                </a:lnTo>
                <a:lnTo>
                  <a:pt x="1897" y="1943"/>
                </a:lnTo>
                <a:lnTo>
                  <a:pt x="1901" y="1949"/>
                </a:lnTo>
                <a:lnTo>
                  <a:pt x="1903" y="1954"/>
                </a:lnTo>
                <a:lnTo>
                  <a:pt x="1907" y="1956"/>
                </a:lnTo>
                <a:lnTo>
                  <a:pt x="1908" y="1958"/>
                </a:lnTo>
                <a:lnTo>
                  <a:pt x="1910" y="1962"/>
                </a:lnTo>
                <a:lnTo>
                  <a:pt x="1912" y="1962"/>
                </a:lnTo>
                <a:lnTo>
                  <a:pt x="1916" y="1962"/>
                </a:lnTo>
                <a:lnTo>
                  <a:pt x="1920" y="1958"/>
                </a:lnTo>
                <a:lnTo>
                  <a:pt x="1924" y="1958"/>
                </a:lnTo>
                <a:lnTo>
                  <a:pt x="1926" y="1958"/>
                </a:lnTo>
                <a:lnTo>
                  <a:pt x="1930" y="1956"/>
                </a:lnTo>
                <a:lnTo>
                  <a:pt x="1933" y="1953"/>
                </a:lnTo>
                <a:lnTo>
                  <a:pt x="1937" y="1949"/>
                </a:lnTo>
                <a:lnTo>
                  <a:pt x="1939" y="1949"/>
                </a:lnTo>
                <a:lnTo>
                  <a:pt x="1943" y="1949"/>
                </a:lnTo>
                <a:lnTo>
                  <a:pt x="1945" y="1947"/>
                </a:lnTo>
                <a:lnTo>
                  <a:pt x="1956" y="1947"/>
                </a:lnTo>
                <a:lnTo>
                  <a:pt x="1958" y="1949"/>
                </a:lnTo>
                <a:lnTo>
                  <a:pt x="1955" y="1954"/>
                </a:lnTo>
                <a:lnTo>
                  <a:pt x="1955" y="1960"/>
                </a:lnTo>
                <a:lnTo>
                  <a:pt x="1953" y="1964"/>
                </a:lnTo>
                <a:lnTo>
                  <a:pt x="1951" y="1968"/>
                </a:lnTo>
                <a:lnTo>
                  <a:pt x="1951" y="1970"/>
                </a:lnTo>
                <a:lnTo>
                  <a:pt x="1947" y="1979"/>
                </a:lnTo>
                <a:lnTo>
                  <a:pt x="1945" y="1987"/>
                </a:lnTo>
                <a:lnTo>
                  <a:pt x="1943" y="2002"/>
                </a:lnTo>
                <a:lnTo>
                  <a:pt x="1941" y="2008"/>
                </a:lnTo>
                <a:lnTo>
                  <a:pt x="1941" y="2012"/>
                </a:lnTo>
                <a:lnTo>
                  <a:pt x="1937" y="2025"/>
                </a:lnTo>
                <a:lnTo>
                  <a:pt x="1935" y="2029"/>
                </a:lnTo>
                <a:lnTo>
                  <a:pt x="1933" y="2037"/>
                </a:lnTo>
                <a:lnTo>
                  <a:pt x="1930" y="2052"/>
                </a:lnTo>
                <a:lnTo>
                  <a:pt x="1930" y="2060"/>
                </a:lnTo>
                <a:lnTo>
                  <a:pt x="1928" y="2070"/>
                </a:lnTo>
                <a:lnTo>
                  <a:pt x="1924" y="2083"/>
                </a:lnTo>
                <a:lnTo>
                  <a:pt x="1912" y="2075"/>
                </a:lnTo>
                <a:lnTo>
                  <a:pt x="1908" y="2077"/>
                </a:lnTo>
                <a:lnTo>
                  <a:pt x="1905" y="2077"/>
                </a:lnTo>
                <a:lnTo>
                  <a:pt x="1901" y="2081"/>
                </a:lnTo>
                <a:lnTo>
                  <a:pt x="1899" y="2081"/>
                </a:lnTo>
                <a:lnTo>
                  <a:pt x="1897" y="2083"/>
                </a:lnTo>
                <a:lnTo>
                  <a:pt x="1893" y="2087"/>
                </a:lnTo>
                <a:lnTo>
                  <a:pt x="1893" y="2091"/>
                </a:lnTo>
                <a:lnTo>
                  <a:pt x="1889" y="2093"/>
                </a:lnTo>
                <a:lnTo>
                  <a:pt x="1884" y="2097"/>
                </a:lnTo>
                <a:lnTo>
                  <a:pt x="1880" y="2098"/>
                </a:lnTo>
                <a:lnTo>
                  <a:pt x="1878" y="2098"/>
                </a:lnTo>
                <a:lnTo>
                  <a:pt x="1876" y="2098"/>
                </a:lnTo>
                <a:lnTo>
                  <a:pt x="1872" y="2098"/>
                </a:lnTo>
                <a:lnTo>
                  <a:pt x="1868" y="2098"/>
                </a:lnTo>
                <a:lnTo>
                  <a:pt x="1862" y="2095"/>
                </a:lnTo>
                <a:lnTo>
                  <a:pt x="1860" y="2095"/>
                </a:lnTo>
                <a:lnTo>
                  <a:pt x="1860" y="2093"/>
                </a:lnTo>
                <a:lnTo>
                  <a:pt x="1860" y="2089"/>
                </a:lnTo>
                <a:lnTo>
                  <a:pt x="1857" y="2085"/>
                </a:lnTo>
                <a:lnTo>
                  <a:pt x="1859" y="2081"/>
                </a:lnTo>
                <a:lnTo>
                  <a:pt x="1857" y="2077"/>
                </a:lnTo>
                <a:lnTo>
                  <a:pt x="1853" y="2077"/>
                </a:lnTo>
                <a:lnTo>
                  <a:pt x="1855" y="2073"/>
                </a:lnTo>
                <a:lnTo>
                  <a:pt x="1855" y="2072"/>
                </a:lnTo>
                <a:lnTo>
                  <a:pt x="1853" y="2066"/>
                </a:lnTo>
                <a:lnTo>
                  <a:pt x="1851" y="2060"/>
                </a:lnTo>
                <a:lnTo>
                  <a:pt x="1847" y="2054"/>
                </a:lnTo>
                <a:lnTo>
                  <a:pt x="1847" y="2050"/>
                </a:lnTo>
                <a:lnTo>
                  <a:pt x="1845" y="2050"/>
                </a:lnTo>
                <a:lnTo>
                  <a:pt x="1843" y="2050"/>
                </a:lnTo>
                <a:lnTo>
                  <a:pt x="1843" y="2056"/>
                </a:lnTo>
                <a:lnTo>
                  <a:pt x="1843" y="2062"/>
                </a:lnTo>
                <a:lnTo>
                  <a:pt x="1845" y="2066"/>
                </a:lnTo>
                <a:lnTo>
                  <a:pt x="1843" y="2070"/>
                </a:lnTo>
                <a:lnTo>
                  <a:pt x="1847" y="2072"/>
                </a:lnTo>
                <a:lnTo>
                  <a:pt x="1845" y="2077"/>
                </a:lnTo>
                <a:lnTo>
                  <a:pt x="1847" y="2083"/>
                </a:lnTo>
                <a:lnTo>
                  <a:pt x="1843" y="2085"/>
                </a:lnTo>
                <a:lnTo>
                  <a:pt x="1849" y="2085"/>
                </a:lnTo>
                <a:lnTo>
                  <a:pt x="1849" y="2089"/>
                </a:lnTo>
                <a:lnTo>
                  <a:pt x="1853" y="2089"/>
                </a:lnTo>
                <a:lnTo>
                  <a:pt x="1855" y="2091"/>
                </a:lnTo>
                <a:lnTo>
                  <a:pt x="1859" y="2093"/>
                </a:lnTo>
                <a:lnTo>
                  <a:pt x="1859" y="2095"/>
                </a:lnTo>
                <a:lnTo>
                  <a:pt x="1860" y="2097"/>
                </a:lnTo>
                <a:lnTo>
                  <a:pt x="1862" y="2100"/>
                </a:lnTo>
                <a:lnTo>
                  <a:pt x="1866" y="2102"/>
                </a:lnTo>
                <a:lnTo>
                  <a:pt x="1868" y="2106"/>
                </a:lnTo>
                <a:lnTo>
                  <a:pt x="1870" y="2106"/>
                </a:lnTo>
                <a:lnTo>
                  <a:pt x="1874" y="2108"/>
                </a:lnTo>
                <a:lnTo>
                  <a:pt x="1878" y="2108"/>
                </a:lnTo>
                <a:lnTo>
                  <a:pt x="1884" y="2108"/>
                </a:lnTo>
                <a:lnTo>
                  <a:pt x="1887" y="2106"/>
                </a:lnTo>
                <a:lnTo>
                  <a:pt x="1891" y="2104"/>
                </a:lnTo>
                <a:lnTo>
                  <a:pt x="1895" y="2102"/>
                </a:lnTo>
                <a:lnTo>
                  <a:pt x="1897" y="2097"/>
                </a:lnTo>
                <a:lnTo>
                  <a:pt x="1901" y="2093"/>
                </a:lnTo>
                <a:lnTo>
                  <a:pt x="1905" y="2089"/>
                </a:lnTo>
                <a:lnTo>
                  <a:pt x="1907" y="2089"/>
                </a:lnTo>
                <a:lnTo>
                  <a:pt x="1910" y="2087"/>
                </a:lnTo>
                <a:lnTo>
                  <a:pt x="1918" y="2087"/>
                </a:lnTo>
                <a:lnTo>
                  <a:pt x="1920" y="2087"/>
                </a:lnTo>
                <a:lnTo>
                  <a:pt x="1920" y="2085"/>
                </a:lnTo>
                <a:lnTo>
                  <a:pt x="1922" y="2085"/>
                </a:lnTo>
                <a:lnTo>
                  <a:pt x="1926" y="2087"/>
                </a:lnTo>
                <a:lnTo>
                  <a:pt x="1928" y="2087"/>
                </a:lnTo>
                <a:lnTo>
                  <a:pt x="1926" y="2089"/>
                </a:lnTo>
                <a:lnTo>
                  <a:pt x="1926" y="2095"/>
                </a:lnTo>
                <a:lnTo>
                  <a:pt x="1924" y="2100"/>
                </a:lnTo>
                <a:lnTo>
                  <a:pt x="1922" y="2104"/>
                </a:lnTo>
                <a:lnTo>
                  <a:pt x="1920" y="2114"/>
                </a:lnTo>
                <a:lnTo>
                  <a:pt x="1918" y="2120"/>
                </a:lnTo>
                <a:lnTo>
                  <a:pt x="1918" y="2125"/>
                </a:lnTo>
                <a:lnTo>
                  <a:pt x="1918" y="2129"/>
                </a:lnTo>
                <a:lnTo>
                  <a:pt x="1916" y="2137"/>
                </a:lnTo>
                <a:lnTo>
                  <a:pt x="1914" y="2145"/>
                </a:lnTo>
                <a:lnTo>
                  <a:pt x="1914" y="2152"/>
                </a:lnTo>
                <a:lnTo>
                  <a:pt x="1912" y="2156"/>
                </a:lnTo>
                <a:lnTo>
                  <a:pt x="1912" y="2160"/>
                </a:lnTo>
                <a:lnTo>
                  <a:pt x="1910" y="2164"/>
                </a:lnTo>
                <a:lnTo>
                  <a:pt x="1910" y="2168"/>
                </a:lnTo>
                <a:lnTo>
                  <a:pt x="1910" y="2173"/>
                </a:lnTo>
                <a:lnTo>
                  <a:pt x="1908" y="2177"/>
                </a:lnTo>
                <a:lnTo>
                  <a:pt x="1908" y="2181"/>
                </a:lnTo>
                <a:lnTo>
                  <a:pt x="1908" y="2187"/>
                </a:lnTo>
                <a:lnTo>
                  <a:pt x="1907" y="2191"/>
                </a:lnTo>
                <a:lnTo>
                  <a:pt x="1907" y="2194"/>
                </a:lnTo>
                <a:lnTo>
                  <a:pt x="1905" y="2198"/>
                </a:lnTo>
                <a:lnTo>
                  <a:pt x="1905" y="2204"/>
                </a:lnTo>
                <a:lnTo>
                  <a:pt x="1903" y="2210"/>
                </a:lnTo>
                <a:lnTo>
                  <a:pt x="1903" y="2216"/>
                </a:lnTo>
                <a:lnTo>
                  <a:pt x="1901" y="2219"/>
                </a:lnTo>
                <a:lnTo>
                  <a:pt x="1901" y="2223"/>
                </a:lnTo>
                <a:lnTo>
                  <a:pt x="1899" y="2225"/>
                </a:lnTo>
                <a:lnTo>
                  <a:pt x="1899" y="2227"/>
                </a:lnTo>
                <a:lnTo>
                  <a:pt x="1899" y="2231"/>
                </a:lnTo>
                <a:lnTo>
                  <a:pt x="1897" y="2237"/>
                </a:lnTo>
                <a:lnTo>
                  <a:pt x="1897" y="2242"/>
                </a:lnTo>
                <a:lnTo>
                  <a:pt x="1895" y="2248"/>
                </a:lnTo>
                <a:lnTo>
                  <a:pt x="1895" y="2250"/>
                </a:lnTo>
                <a:lnTo>
                  <a:pt x="1895" y="2254"/>
                </a:lnTo>
                <a:lnTo>
                  <a:pt x="1893" y="2258"/>
                </a:lnTo>
                <a:lnTo>
                  <a:pt x="1893" y="2262"/>
                </a:lnTo>
                <a:lnTo>
                  <a:pt x="1891" y="2265"/>
                </a:lnTo>
                <a:lnTo>
                  <a:pt x="1891" y="2273"/>
                </a:lnTo>
                <a:lnTo>
                  <a:pt x="1889" y="2277"/>
                </a:lnTo>
                <a:lnTo>
                  <a:pt x="1889" y="2285"/>
                </a:lnTo>
                <a:lnTo>
                  <a:pt x="1887" y="2289"/>
                </a:lnTo>
                <a:lnTo>
                  <a:pt x="1887" y="2292"/>
                </a:lnTo>
                <a:lnTo>
                  <a:pt x="1885" y="2298"/>
                </a:lnTo>
                <a:lnTo>
                  <a:pt x="1885" y="2304"/>
                </a:lnTo>
                <a:lnTo>
                  <a:pt x="1885" y="2308"/>
                </a:lnTo>
                <a:lnTo>
                  <a:pt x="1884" y="2313"/>
                </a:lnTo>
                <a:lnTo>
                  <a:pt x="1884" y="2319"/>
                </a:lnTo>
                <a:lnTo>
                  <a:pt x="1884" y="2323"/>
                </a:lnTo>
                <a:lnTo>
                  <a:pt x="1884" y="2327"/>
                </a:lnTo>
                <a:lnTo>
                  <a:pt x="1884" y="2331"/>
                </a:lnTo>
                <a:lnTo>
                  <a:pt x="1882" y="2333"/>
                </a:lnTo>
                <a:lnTo>
                  <a:pt x="1882" y="2337"/>
                </a:lnTo>
                <a:lnTo>
                  <a:pt x="1882" y="2340"/>
                </a:lnTo>
                <a:lnTo>
                  <a:pt x="1882" y="2344"/>
                </a:lnTo>
                <a:lnTo>
                  <a:pt x="1882" y="2350"/>
                </a:lnTo>
                <a:lnTo>
                  <a:pt x="1880" y="2354"/>
                </a:lnTo>
                <a:lnTo>
                  <a:pt x="1878" y="2360"/>
                </a:lnTo>
                <a:lnTo>
                  <a:pt x="1878" y="2365"/>
                </a:lnTo>
                <a:lnTo>
                  <a:pt x="1876" y="2373"/>
                </a:lnTo>
                <a:lnTo>
                  <a:pt x="1876" y="2377"/>
                </a:lnTo>
                <a:lnTo>
                  <a:pt x="1874" y="2381"/>
                </a:lnTo>
                <a:lnTo>
                  <a:pt x="1874" y="2385"/>
                </a:lnTo>
                <a:lnTo>
                  <a:pt x="1874" y="2388"/>
                </a:lnTo>
                <a:lnTo>
                  <a:pt x="1872" y="2394"/>
                </a:lnTo>
                <a:lnTo>
                  <a:pt x="1872" y="2398"/>
                </a:lnTo>
                <a:lnTo>
                  <a:pt x="1870" y="2402"/>
                </a:lnTo>
                <a:lnTo>
                  <a:pt x="1870" y="2408"/>
                </a:lnTo>
                <a:lnTo>
                  <a:pt x="1870" y="2411"/>
                </a:lnTo>
                <a:lnTo>
                  <a:pt x="1866" y="2454"/>
                </a:lnTo>
                <a:lnTo>
                  <a:pt x="1864" y="2457"/>
                </a:lnTo>
                <a:lnTo>
                  <a:pt x="1864" y="2461"/>
                </a:lnTo>
                <a:lnTo>
                  <a:pt x="1864" y="2465"/>
                </a:lnTo>
                <a:lnTo>
                  <a:pt x="1864" y="2471"/>
                </a:lnTo>
                <a:lnTo>
                  <a:pt x="1864" y="2475"/>
                </a:lnTo>
                <a:lnTo>
                  <a:pt x="1862" y="2484"/>
                </a:lnTo>
                <a:lnTo>
                  <a:pt x="1862" y="2490"/>
                </a:lnTo>
                <a:lnTo>
                  <a:pt x="1862" y="2494"/>
                </a:lnTo>
                <a:lnTo>
                  <a:pt x="1860" y="2502"/>
                </a:lnTo>
                <a:lnTo>
                  <a:pt x="1860" y="2505"/>
                </a:lnTo>
                <a:lnTo>
                  <a:pt x="1860" y="2507"/>
                </a:lnTo>
                <a:lnTo>
                  <a:pt x="1860" y="2509"/>
                </a:lnTo>
                <a:lnTo>
                  <a:pt x="1859" y="2521"/>
                </a:lnTo>
                <a:lnTo>
                  <a:pt x="1859" y="2525"/>
                </a:lnTo>
                <a:lnTo>
                  <a:pt x="1859" y="2530"/>
                </a:lnTo>
                <a:lnTo>
                  <a:pt x="1859" y="2532"/>
                </a:lnTo>
                <a:lnTo>
                  <a:pt x="1857" y="2540"/>
                </a:lnTo>
                <a:lnTo>
                  <a:pt x="1857" y="2548"/>
                </a:lnTo>
                <a:lnTo>
                  <a:pt x="1857" y="2553"/>
                </a:lnTo>
                <a:lnTo>
                  <a:pt x="1857" y="2561"/>
                </a:lnTo>
                <a:lnTo>
                  <a:pt x="1855" y="2565"/>
                </a:lnTo>
                <a:lnTo>
                  <a:pt x="1855" y="2571"/>
                </a:lnTo>
                <a:lnTo>
                  <a:pt x="1855" y="2575"/>
                </a:lnTo>
                <a:lnTo>
                  <a:pt x="1853" y="2582"/>
                </a:lnTo>
                <a:lnTo>
                  <a:pt x="1853" y="2586"/>
                </a:lnTo>
                <a:lnTo>
                  <a:pt x="1853" y="2592"/>
                </a:lnTo>
                <a:lnTo>
                  <a:pt x="1851" y="2598"/>
                </a:lnTo>
                <a:lnTo>
                  <a:pt x="1851" y="2601"/>
                </a:lnTo>
                <a:lnTo>
                  <a:pt x="1851" y="2605"/>
                </a:lnTo>
                <a:lnTo>
                  <a:pt x="1851" y="2611"/>
                </a:lnTo>
                <a:lnTo>
                  <a:pt x="1849" y="2617"/>
                </a:lnTo>
                <a:lnTo>
                  <a:pt x="1849" y="2623"/>
                </a:lnTo>
                <a:lnTo>
                  <a:pt x="1845" y="2636"/>
                </a:lnTo>
                <a:lnTo>
                  <a:pt x="1843" y="2640"/>
                </a:lnTo>
                <a:lnTo>
                  <a:pt x="1839" y="2638"/>
                </a:lnTo>
                <a:lnTo>
                  <a:pt x="1839" y="2632"/>
                </a:lnTo>
                <a:lnTo>
                  <a:pt x="1839" y="2630"/>
                </a:lnTo>
                <a:lnTo>
                  <a:pt x="1837" y="2626"/>
                </a:lnTo>
                <a:lnTo>
                  <a:pt x="1836" y="2624"/>
                </a:lnTo>
                <a:lnTo>
                  <a:pt x="1834" y="2626"/>
                </a:lnTo>
                <a:lnTo>
                  <a:pt x="1828" y="2624"/>
                </a:lnTo>
                <a:lnTo>
                  <a:pt x="1822" y="2619"/>
                </a:lnTo>
                <a:lnTo>
                  <a:pt x="1820" y="2615"/>
                </a:lnTo>
                <a:lnTo>
                  <a:pt x="1820" y="2611"/>
                </a:lnTo>
                <a:lnTo>
                  <a:pt x="1820" y="2607"/>
                </a:lnTo>
                <a:lnTo>
                  <a:pt x="1820" y="2609"/>
                </a:lnTo>
                <a:lnTo>
                  <a:pt x="1822" y="2609"/>
                </a:lnTo>
                <a:lnTo>
                  <a:pt x="1826" y="2609"/>
                </a:lnTo>
                <a:lnTo>
                  <a:pt x="1830" y="2609"/>
                </a:lnTo>
                <a:lnTo>
                  <a:pt x="1832" y="2609"/>
                </a:lnTo>
                <a:lnTo>
                  <a:pt x="1834" y="2607"/>
                </a:lnTo>
                <a:lnTo>
                  <a:pt x="1836" y="2607"/>
                </a:lnTo>
                <a:lnTo>
                  <a:pt x="1839" y="2611"/>
                </a:lnTo>
                <a:lnTo>
                  <a:pt x="1843" y="2613"/>
                </a:lnTo>
                <a:lnTo>
                  <a:pt x="1845" y="2611"/>
                </a:lnTo>
                <a:lnTo>
                  <a:pt x="1845" y="2605"/>
                </a:lnTo>
                <a:lnTo>
                  <a:pt x="1845" y="2601"/>
                </a:lnTo>
                <a:lnTo>
                  <a:pt x="1841" y="2598"/>
                </a:lnTo>
                <a:lnTo>
                  <a:pt x="1841" y="2596"/>
                </a:lnTo>
                <a:lnTo>
                  <a:pt x="1839" y="2592"/>
                </a:lnTo>
                <a:lnTo>
                  <a:pt x="1837" y="2590"/>
                </a:lnTo>
                <a:lnTo>
                  <a:pt x="1837" y="2588"/>
                </a:lnTo>
                <a:lnTo>
                  <a:pt x="1839" y="2586"/>
                </a:lnTo>
                <a:lnTo>
                  <a:pt x="1839" y="2584"/>
                </a:lnTo>
                <a:lnTo>
                  <a:pt x="1841" y="2582"/>
                </a:lnTo>
                <a:lnTo>
                  <a:pt x="1841" y="2580"/>
                </a:lnTo>
                <a:lnTo>
                  <a:pt x="1843" y="2578"/>
                </a:lnTo>
                <a:lnTo>
                  <a:pt x="1845" y="2575"/>
                </a:lnTo>
                <a:lnTo>
                  <a:pt x="1847" y="2569"/>
                </a:lnTo>
                <a:lnTo>
                  <a:pt x="1845" y="2563"/>
                </a:lnTo>
                <a:lnTo>
                  <a:pt x="1847" y="2559"/>
                </a:lnTo>
                <a:lnTo>
                  <a:pt x="1847" y="2557"/>
                </a:lnTo>
                <a:lnTo>
                  <a:pt x="1849" y="2555"/>
                </a:lnTo>
                <a:lnTo>
                  <a:pt x="1849" y="2553"/>
                </a:lnTo>
                <a:lnTo>
                  <a:pt x="1849" y="2548"/>
                </a:lnTo>
                <a:lnTo>
                  <a:pt x="1851" y="2542"/>
                </a:lnTo>
                <a:lnTo>
                  <a:pt x="1851" y="2536"/>
                </a:lnTo>
                <a:lnTo>
                  <a:pt x="1853" y="2532"/>
                </a:lnTo>
                <a:lnTo>
                  <a:pt x="1853" y="2527"/>
                </a:lnTo>
                <a:lnTo>
                  <a:pt x="1853" y="2523"/>
                </a:lnTo>
                <a:lnTo>
                  <a:pt x="1853" y="2521"/>
                </a:lnTo>
                <a:lnTo>
                  <a:pt x="1853" y="2519"/>
                </a:lnTo>
                <a:lnTo>
                  <a:pt x="1853" y="2515"/>
                </a:lnTo>
                <a:lnTo>
                  <a:pt x="1855" y="2509"/>
                </a:lnTo>
                <a:lnTo>
                  <a:pt x="1855" y="2502"/>
                </a:lnTo>
                <a:lnTo>
                  <a:pt x="1857" y="2496"/>
                </a:lnTo>
                <a:lnTo>
                  <a:pt x="1855" y="2492"/>
                </a:lnTo>
                <a:lnTo>
                  <a:pt x="1857" y="2488"/>
                </a:lnTo>
                <a:lnTo>
                  <a:pt x="1857" y="2482"/>
                </a:lnTo>
                <a:lnTo>
                  <a:pt x="1857" y="2479"/>
                </a:lnTo>
                <a:lnTo>
                  <a:pt x="1859" y="2473"/>
                </a:lnTo>
                <a:lnTo>
                  <a:pt x="1859" y="2467"/>
                </a:lnTo>
                <a:lnTo>
                  <a:pt x="1859" y="2465"/>
                </a:lnTo>
                <a:lnTo>
                  <a:pt x="1859" y="2461"/>
                </a:lnTo>
                <a:lnTo>
                  <a:pt x="1857" y="2456"/>
                </a:lnTo>
                <a:lnTo>
                  <a:pt x="1860" y="2450"/>
                </a:lnTo>
                <a:lnTo>
                  <a:pt x="1860" y="2446"/>
                </a:lnTo>
                <a:lnTo>
                  <a:pt x="1860" y="2442"/>
                </a:lnTo>
                <a:lnTo>
                  <a:pt x="1860" y="2438"/>
                </a:lnTo>
                <a:lnTo>
                  <a:pt x="1859" y="2434"/>
                </a:lnTo>
                <a:lnTo>
                  <a:pt x="1857" y="2431"/>
                </a:lnTo>
                <a:lnTo>
                  <a:pt x="1855" y="2427"/>
                </a:lnTo>
                <a:lnTo>
                  <a:pt x="1855" y="2425"/>
                </a:lnTo>
                <a:lnTo>
                  <a:pt x="1857" y="2421"/>
                </a:lnTo>
                <a:lnTo>
                  <a:pt x="1859" y="2419"/>
                </a:lnTo>
                <a:lnTo>
                  <a:pt x="1860" y="2417"/>
                </a:lnTo>
                <a:lnTo>
                  <a:pt x="1860" y="2413"/>
                </a:lnTo>
                <a:lnTo>
                  <a:pt x="1859" y="2411"/>
                </a:lnTo>
                <a:lnTo>
                  <a:pt x="1859" y="2408"/>
                </a:lnTo>
                <a:lnTo>
                  <a:pt x="1859" y="2404"/>
                </a:lnTo>
                <a:lnTo>
                  <a:pt x="1860" y="2400"/>
                </a:lnTo>
                <a:lnTo>
                  <a:pt x="1860" y="2396"/>
                </a:lnTo>
                <a:lnTo>
                  <a:pt x="1862" y="2394"/>
                </a:lnTo>
                <a:lnTo>
                  <a:pt x="1864" y="2390"/>
                </a:lnTo>
                <a:lnTo>
                  <a:pt x="1866" y="2386"/>
                </a:lnTo>
                <a:lnTo>
                  <a:pt x="1868" y="2379"/>
                </a:lnTo>
                <a:lnTo>
                  <a:pt x="1868" y="2375"/>
                </a:lnTo>
                <a:lnTo>
                  <a:pt x="1868" y="2371"/>
                </a:lnTo>
                <a:lnTo>
                  <a:pt x="1860" y="2371"/>
                </a:lnTo>
                <a:lnTo>
                  <a:pt x="1862" y="2360"/>
                </a:lnTo>
                <a:lnTo>
                  <a:pt x="1868" y="2360"/>
                </a:lnTo>
                <a:lnTo>
                  <a:pt x="1866" y="2358"/>
                </a:lnTo>
                <a:lnTo>
                  <a:pt x="1862" y="2352"/>
                </a:lnTo>
                <a:lnTo>
                  <a:pt x="1860" y="2352"/>
                </a:lnTo>
                <a:lnTo>
                  <a:pt x="1859" y="2354"/>
                </a:lnTo>
                <a:lnTo>
                  <a:pt x="1855" y="2352"/>
                </a:lnTo>
                <a:lnTo>
                  <a:pt x="1853" y="2348"/>
                </a:lnTo>
                <a:lnTo>
                  <a:pt x="1849" y="2346"/>
                </a:lnTo>
                <a:lnTo>
                  <a:pt x="1853" y="2346"/>
                </a:lnTo>
                <a:lnTo>
                  <a:pt x="1857" y="2346"/>
                </a:lnTo>
                <a:lnTo>
                  <a:pt x="1859" y="2346"/>
                </a:lnTo>
                <a:lnTo>
                  <a:pt x="1862" y="2350"/>
                </a:lnTo>
                <a:lnTo>
                  <a:pt x="1866" y="2348"/>
                </a:lnTo>
                <a:lnTo>
                  <a:pt x="1868" y="2344"/>
                </a:lnTo>
                <a:lnTo>
                  <a:pt x="1868" y="2340"/>
                </a:lnTo>
                <a:lnTo>
                  <a:pt x="1864" y="2338"/>
                </a:lnTo>
                <a:lnTo>
                  <a:pt x="1864" y="2335"/>
                </a:lnTo>
                <a:lnTo>
                  <a:pt x="1864" y="2331"/>
                </a:lnTo>
                <a:lnTo>
                  <a:pt x="1864" y="2325"/>
                </a:lnTo>
                <a:lnTo>
                  <a:pt x="1866" y="2325"/>
                </a:lnTo>
                <a:lnTo>
                  <a:pt x="1868" y="2325"/>
                </a:lnTo>
                <a:lnTo>
                  <a:pt x="1868" y="2321"/>
                </a:lnTo>
                <a:lnTo>
                  <a:pt x="1866" y="2319"/>
                </a:lnTo>
                <a:lnTo>
                  <a:pt x="1862" y="2317"/>
                </a:lnTo>
                <a:lnTo>
                  <a:pt x="1860" y="2313"/>
                </a:lnTo>
                <a:lnTo>
                  <a:pt x="1864" y="2312"/>
                </a:lnTo>
                <a:lnTo>
                  <a:pt x="1866" y="2310"/>
                </a:lnTo>
                <a:lnTo>
                  <a:pt x="1868" y="2308"/>
                </a:lnTo>
                <a:lnTo>
                  <a:pt x="1872" y="2308"/>
                </a:lnTo>
                <a:lnTo>
                  <a:pt x="1874" y="2306"/>
                </a:lnTo>
                <a:lnTo>
                  <a:pt x="1874" y="2304"/>
                </a:lnTo>
                <a:lnTo>
                  <a:pt x="1876" y="2300"/>
                </a:lnTo>
                <a:lnTo>
                  <a:pt x="1876" y="2296"/>
                </a:lnTo>
                <a:lnTo>
                  <a:pt x="1872" y="2292"/>
                </a:lnTo>
                <a:lnTo>
                  <a:pt x="1874" y="2281"/>
                </a:lnTo>
                <a:lnTo>
                  <a:pt x="1874" y="2269"/>
                </a:lnTo>
                <a:lnTo>
                  <a:pt x="1874" y="2262"/>
                </a:lnTo>
                <a:lnTo>
                  <a:pt x="1874" y="2265"/>
                </a:lnTo>
                <a:lnTo>
                  <a:pt x="1870" y="2265"/>
                </a:lnTo>
                <a:lnTo>
                  <a:pt x="1872" y="2260"/>
                </a:lnTo>
                <a:lnTo>
                  <a:pt x="1868" y="2258"/>
                </a:lnTo>
                <a:lnTo>
                  <a:pt x="1866" y="2254"/>
                </a:lnTo>
                <a:lnTo>
                  <a:pt x="1868" y="2254"/>
                </a:lnTo>
                <a:lnTo>
                  <a:pt x="1870" y="2256"/>
                </a:lnTo>
                <a:lnTo>
                  <a:pt x="1872" y="2256"/>
                </a:lnTo>
                <a:lnTo>
                  <a:pt x="1876" y="2256"/>
                </a:lnTo>
                <a:lnTo>
                  <a:pt x="1876" y="2254"/>
                </a:lnTo>
                <a:lnTo>
                  <a:pt x="1878" y="2252"/>
                </a:lnTo>
                <a:lnTo>
                  <a:pt x="1882" y="2252"/>
                </a:lnTo>
                <a:lnTo>
                  <a:pt x="1882" y="2250"/>
                </a:lnTo>
                <a:lnTo>
                  <a:pt x="1882" y="2246"/>
                </a:lnTo>
                <a:lnTo>
                  <a:pt x="1887" y="2244"/>
                </a:lnTo>
                <a:lnTo>
                  <a:pt x="1887" y="2242"/>
                </a:lnTo>
                <a:lnTo>
                  <a:pt x="1891" y="2241"/>
                </a:lnTo>
                <a:lnTo>
                  <a:pt x="1891" y="2237"/>
                </a:lnTo>
                <a:lnTo>
                  <a:pt x="1887" y="2237"/>
                </a:lnTo>
                <a:lnTo>
                  <a:pt x="1885" y="2233"/>
                </a:lnTo>
                <a:lnTo>
                  <a:pt x="1887" y="2227"/>
                </a:lnTo>
                <a:lnTo>
                  <a:pt x="1889" y="2227"/>
                </a:lnTo>
                <a:lnTo>
                  <a:pt x="1885" y="2216"/>
                </a:lnTo>
                <a:lnTo>
                  <a:pt x="1895" y="2208"/>
                </a:lnTo>
                <a:lnTo>
                  <a:pt x="1899" y="2206"/>
                </a:lnTo>
                <a:lnTo>
                  <a:pt x="1901" y="2204"/>
                </a:lnTo>
                <a:lnTo>
                  <a:pt x="1901" y="2198"/>
                </a:lnTo>
                <a:lnTo>
                  <a:pt x="1901" y="2194"/>
                </a:lnTo>
                <a:lnTo>
                  <a:pt x="1903" y="2189"/>
                </a:lnTo>
                <a:lnTo>
                  <a:pt x="1903" y="2185"/>
                </a:lnTo>
                <a:lnTo>
                  <a:pt x="1905" y="2179"/>
                </a:lnTo>
                <a:lnTo>
                  <a:pt x="1907" y="2175"/>
                </a:lnTo>
                <a:lnTo>
                  <a:pt x="1907" y="2169"/>
                </a:lnTo>
                <a:lnTo>
                  <a:pt x="1905" y="2166"/>
                </a:lnTo>
                <a:lnTo>
                  <a:pt x="1903" y="2160"/>
                </a:lnTo>
                <a:lnTo>
                  <a:pt x="1907" y="2160"/>
                </a:lnTo>
                <a:lnTo>
                  <a:pt x="1907" y="2158"/>
                </a:lnTo>
                <a:lnTo>
                  <a:pt x="1907" y="2156"/>
                </a:lnTo>
                <a:lnTo>
                  <a:pt x="1907" y="2152"/>
                </a:lnTo>
                <a:lnTo>
                  <a:pt x="1907" y="2150"/>
                </a:lnTo>
                <a:lnTo>
                  <a:pt x="1908" y="2145"/>
                </a:lnTo>
                <a:lnTo>
                  <a:pt x="1907" y="2145"/>
                </a:lnTo>
                <a:lnTo>
                  <a:pt x="1905" y="2146"/>
                </a:lnTo>
                <a:lnTo>
                  <a:pt x="1903" y="2146"/>
                </a:lnTo>
                <a:lnTo>
                  <a:pt x="1905" y="2150"/>
                </a:lnTo>
                <a:lnTo>
                  <a:pt x="1897" y="2152"/>
                </a:lnTo>
                <a:lnTo>
                  <a:pt x="1887" y="2154"/>
                </a:lnTo>
                <a:lnTo>
                  <a:pt x="1882" y="2152"/>
                </a:lnTo>
                <a:lnTo>
                  <a:pt x="1882" y="2154"/>
                </a:lnTo>
                <a:lnTo>
                  <a:pt x="1880" y="2154"/>
                </a:lnTo>
                <a:lnTo>
                  <a:pt x="1882" y="2154"/>
                </a:lnTo>
                <a:lnTo>
                  <a:pt x="1889" y="2156"/>
                </a:lnTo>
                <a:lnTo>
                  <a:pt x="1889" y="2160"/>
                </a:lnTo>
                <a:lnTo>
                  <a:pt x="1884" y="2162"/>
                </a:lnTo>
                <a:lnTo>
                  <a:pt x="1876" y="2158"/>
                </a:lnTo>
                <a:lnTo>
                  <a:pt x="1872" y="2160"/>
                </a:lnTo>
                <a:lnTo>
                  <a:pt x="1870" y="2162"/>
                </a:lnTo>
                <a:lnTo>
                  <a:pt x="1866" y="2162"/>
                </a:lnTo>
                <a:lnTo>
                  <a:pt x="1862" y="2162"/>
                </a:lnTo>
                <a:lnTo>
                  <a:pt x="1860" y="2162"/>
                </a:lnTo>
                <a:lnTo>
                  <a:pt x="1857" y="2162"/>
                </a:lnTo>
                <a:lnTo>
                  <a:pt x="1853" y="2162"/>
                </a:lnTo>
                <a:lnTo>
                  <a:pt x="1849" y="2162"/>
                </a:lnTo>
                <a:lnTo>
                  <a:pt x="1847" y="2162"/>
                </a:lnTo>
                <a:lnTo>
                  <a:pt x="1843" y="2162"/>
                </a:lnTo>
                <a:lnTo>
                  <a:pt x="1839" y="2164"/>
                </a:lnTo>
                <a:lnTo>
                  <a:pt x="1836" y="2164"/>
                </a:lnTo>
                <a:lnTo>
                  <a:pt x="1834" y="2166"/>
                </a:lnTo>
                <a:lnTo>
                  <a:pt x="1832" y="2162"/>
                </a:lnTo>
                <a:lnTo>
                  <a:pt x="1828" y="2162"/>
                </a:lnTo>
                <a:lnTo>
                  <a:pt x="1824" y="2160"/>
                </a:lnTo>
                <a:lnTo>
                  <a:pt x="1820" y="2154"/>
                </a:lnTo>
                <a:lnTo>
                  <a:pt x="1816" y="2152"/>
                </a:lnTo>
                <a:lnTo>
                  <a:pt x="1816" y="2154"/>
                </a:lnTo>
                <a:lnTo>
                  <a:pt x="1814" y="2156"/>
                </a:lnTo>
                <a:lnTo>
                  <a:pt x="1816" y="2162"/>
                </a:lnTo>
                <a:lnTo>
                  <a:pt x="1814" y="2164"/>
                </a:lnTo>
                <a:lnTo>
                  <a:pt x="1812" y="2168"/>
                </a:lnTo>
                <a:lnTo>
                  <a:pt x="1816" y="2168"/>
                </a:lnTo>
                <a:lnTo>
                  <a:pt x="1820" y="2168"/>
                </a:lnTo>
                <a:lnTo>
                  <a:pt x="1824" y="2171"/>
                </a:lnTo>
                <a:lnTo>
                  <a:pt x="1828" y="2173"/>
                </a:lnTo>
                <a:lnTo>
                  <a:pt x="1832" y="2173"/>
                </a:lnTo>
                <a:lnTo>
                  <a:pt x="1837" y="2175"/>
                </a:lnTo>
                <a:lnTo>
                  <a:pt x="1841" y="2175"/>
                </a:lnTo>
                <a:lnTo>
                  <a:pt x="1843" y="2173"/>
                </a:lnTo>
                <a:lnTo>
                  <a:pt x="1845" y="2171"/>
                </a:lnTo>
                <a:lnTo>
                  <a:pt x="1849" y="2173"/>
                </a:lnTo>
                <a:lnTo>
                  <a:pt x="1853" y="2175"/>
                </a:lnTo>
                <a:lnTo>
                  <a:pt x="1857" y="2177"/>
                </a:lnTo>
                <a:lnTo>
                  <a:pt x="1859" y="2177"/>
                </a:lnTo>
                <a:lnTo>
                  <a:pt x="1864" y="2175"/>
                </a:lnTo>
                <a:lnTo>
                  <a:pt x="1868" y="2171"/>
                </a:lnTo>
                <a:lnTo>
                  <a:pt x="1872" y="2171"/>
                </a:lnTo>
                <a:lnTo>
                  <a:pt x="1874" y="2171"/>
                </a:lnTo>
                <a:lnTo>
                  <a:pt x="1878" y="2171"/>
                </a:lnTo>
                <a:lnTo>
                  <a:pt x="1878" y="2169"/>
                </a:lnTo>
                <a:lnTo>
                  <a:pt x="1880" y="2169"/>
                </a:lnTo>
                <a:lnTo>
                  <a:pt x="1882" y="2169"/>
                </a:lnTo>
                <a:lnTo>
                  <a:pt x="1884" y="2171"/>
                </a:lnTo>
                <a:lnTo>
                  <a:pt x="1885" y="2171"/>
                </a:lnTo>
                <a:lnTo>
                  <a:pt x="1891" y="2171"/>
                </a:lnTo>
                <a:lnTo>
                  <a:pt x="1893" y="2171"/>
                </a:lnTo>
                <a:lnTo>
                  <a:pt x="1895" y="2173"/>
                </a:lnTo>
                <a:lnTo>
                  <a:pt x="1897" y="2173"/>
                </a:lnTo>
                <a:lnTo>
                  <a:pt x="1895" y="2175"/>
                </a:lnTo>
                <a:lnTo>
                  <a:pt x="1893" y="2179"/>
                </a:lnTo>
                <a:lnTo>
                  <a:pt x="1893" y="2181"/>
                </a:lnTo>
                <a:lnTo>
                  <a:pt x="1895" y="2185"/>
                </a:lnTo>
                <a:lnTo>
                  <a:pt x="1895" y="2187"/>
                </a:lnTo>
                <a:lnTo>
                  <a:pt x="1895" y="2191"/>
                </a:lnTo>
                <a:lnTo>
                  <a:pt x="1893" y="2194"/>
                </a:lnTo>
                <a:lnTo>
                  <a:pt x="1887" y="2196"/>
                </a:lnTo>
                <a:lnTo>
                  <a:pt x="1884" y="2198"/>
                </a:lnTo>
                <a:lnTo>
                  <a:pt x="1882" y="2202"/>
                </a:lnTo>
                <a:lnTo>
                  <a:pt x="1880" y="2204"/>
                </a:lnTo>
                <a:lnTo>
                  <a:pt x="1878" y="2204"/>
                </a:lnTo>
                <a:lnTo>
                  <a:pt x="1876" y="2204"/>
                </a:lnTo>
                <a:lnTo>
                  <a:pt x="1872" y="2204"/>
                </a:lnTo>
                <a:lnTo>
                  <a:pt x="1868" y="2206"/>
                </a:lnTo>
                <a:lnTo>
                  <a:pt x="1868" y="2210"/>
                </a:lnTo>
                <a:lnTo>
                  <a:pt x="1864" y="2212"/>
                </a:lnTo>
                <a:lnTo>
                  <a:pt x="1864" y="2217"/>
                </a:lnTo>
                <a:lnTo>
                  <a:pt x="1868" y="2214"/>
                </a:lnTo>
                <a:lnTo>
                  <a:pt x="1872" y="2217"/>
                </a:lnTo>
                <a:lnTo>
                  <a:pt x="1870" y="2223"/>
                </a:lnTo>
                <a:lnTo>
                  <a:pt x="1866" y="2225"/>
                </a:lnTo>
                <a:lnTo>
                  <a:pt x="1862" y="2229"/>
                </a:lnTo>
                <a:lnTo>
                  <a:pt x="1860" y="2235"/>
                </a:lnTo>
                <a:lnTo>
                  <a:pt x="1857" y="2233"/>
                </a:lnTo>
                <a:lnTo>
                  <a:pt x="1853" y="2233"/>
                </a:lnTo>
                <a:lnTo>
                  <a:pt x="1849" y="2233"/>
                </a:lnTo>
                <a:lnTo>
                  <a:pt x="1845" y="2231"/>
                </a:lnTo>
                <a:lnTo>
                  <a:pt x="1841" y="2229"/>
                </a:lnTo>
                <a:lnTo>
                  <a:pt x="1837" y="2227"/>
                </a:lnTo>
                <a:lnTo>
                  <a:pt x="1834" y="2223"/>
                </a:lnTo>
                <a:lnTo>
                  <a:pt x="1832" y="2219"/>
                </a:lnTo>
                <a:lnTo>
                  <a:pt x="1834" y="2214"/>
                </a:lnTo>
                <a:lnTo>
                  <a:pt x="1830" y="2214"/>
                </a:lnTo>
                <a:lnTo>
                  <a:pt x="1828" y="2214"/>
                </a:lnTo>
                <a:lnTo>
                  <a:pt x="1824" y="2216"/>
                </a:lnTo>
                <a:lnTo>
                  <a:pt x="1820" y="2216"/>
                </a:lnTo>
                <a:lnTo>
                  <a:pt x="1816" y="2216"/>
                </a:lnTo>
                <a:lnTo>
                  <a:pt x="1814" y="2216"/>
                </a:lnTo>
                <a:lnTo>
                  <a:pt x="1812" y="2214"/>
                </a:lnTo>
                <a:lnTo>
                  <a:pt x="1809" y="2208"/>
                </a:lnTo>
                <a:lnTo>
                  <a:pt x="1807" y="2208"/>
                </a:lnTo>
                <a:lnTo>
                  <a:pt x="1805" y="2206"/>
                </a:lnTo>
                <a:lnTo>
                  <a:pt x="1803" y="2206"/>
                </a:lnTo>
                <a:lnTo>
                  <a:pt x="1807" y="2212"/>
                </a:lnTo>
                <a:lnTo>
                  <a:pt x="1811" y="2217"/>
                </a:lnTo>
                <a:lnTo>
                  <a:pt x="1809" y="2223"/>
                </a:lnTo>
                <a:lnTo>
                  <a:pt x="1812" y="2225"/>
                </a:lnTo>
                <a:lnTo>
                  <a:pt x="1816" y="2225"/>
                </a:lnTo>
                <a:lnTo>
                  <a:pt x="1820" y="2227"/>
                </a:lnTo>
                <a:lnTo>
                  <a:pt x="1822" y="2227"/>
                </a:lnTo>
                <a:lnTo>
                  <a:pt x="1824" y="2231"/>
                </a:lnTo>
                <a:lnTo>
                  <a:pt x="1824" y="2235"/>
                </a:lnTo>
                <a:lnTo>
                  <a:pt x="1828" y="2235"/>
                </a:lnTo>
                <a:lnTo>
                  <a:pt x="1830" y="2235"/>
                </a:lnTo>
                <a:lnTo>
                  <a:pt x="1834" y="2233"/>
                </a:lnTo>
                <a:lnTo>
                  <a:pt x="1834" y="2237"/>
                </a:lnTo>
                <a:lnTo>
                  <a:pt x="1832" y="2241"/>
                </a:lnTo>
                <a:lnTo>
                  <a:pt x="1830" y="2244"/>
                </a:lnTo>
                <a:lnTo>
                  <a:pt x="1830" y="2248"/>
                </a:lnTo>
                <a:lnTo>
                  <a:pt x="1828" y="2250"/>
                </a:lnTo>
                <a:lnTo>
                  <a:pt x="1826" y="2250"/>
                </a:lnTo>
                <a:lnTo>
                  <a:pt x="1824" y="2242"/>
                </a:lnTo>
                <a:lnTo>
                  <a:pt x="1824" y="2244"/>
                </a:lnTo>
                <a:lnTo>
                  <a:pt x="1822" y="2252"/>
                </a:lnTo>
                <a:lnTo>
                  <a:pt x="1818" y="2250"/>
                </a:lnTo>
                <a:lnTo>
                  <a:pt x="1814" y="2252"/>
                </a:lnTo>
                <a:lnTo>
                  <a:pt x="1811" y="2252"/>
                </a:lnTo>
                <a:lnTo>
                  <a:pt x="1809" y="2254"/>
                </a:lnTo>
                <a:lnTo>
                  <a:pt x="1805" y="2254"/>
                </a:lnTo>
                <a:lnTo>
                  <a:pt x="1799" y="2252"/>
                </a:lnTo>
                <a:lnTo>
                  <a:pt x="1795" y="2250"/>
                </a:lnTo>
                <a:lnTo>
                  <a:pt x="1795" y="2254"/>
                </a:lnTo>
                <a:lnTo>
                  <a:pt x="1797" y="2258"/>
                </a:lnTo>
                <a:lnTo>
                  <a:pt x="1795" y="2258"/>
                </a:lnTo>
                <a:lnTo>
                  <a:pt x="1791" y="2256"/>
                </a:lnTo>
                <a:lnTo>
                  <a:pt x="1787" y="2258"/>
                </a:lnTo>
                <a:lnTo>
                  <a:pt x="1786" y="2258"/>
                </a:lnTo>
                <a:lnTo>
                  <a:pt x="1784" y="2262"/>
                </a:lnTo>
                <a:lnTo>
                  <a:pt x="1780" y="2264"/>
                </a:lnTo>
                <a:lnTo>
                  <a:pt x="1784" y="2265"/>
                </a:lnTo>
                <a:lnTo>
                  <a:pt x="1789" y="2265"/>
                </a:lnTo>
                <a:lnTo>
                  <a:pt x="1791" y="2269"/>
                </a:lnTo>
                <a:lnTo>
                  <a:pt x="1795" y="2271"/>
                </a:lnTo>
                <a:lnTo>
                  <a:pt x="1795" y="2273"/>
                </a:lnTo>
                <a:lnTo>
                  <a:pt x="1799" y="2271"/>
                </a:lnTo>
                <a:lnTo>
                  <a:pt x="1801" y="2271"/>
                </a:lnTo>
                <a:lnTo>
                  <a:pt x="1807" y="2275"/>
                </a:lnTo>
                <a:lnTo>
                  <a:pt x="1805" y="2279"/>
                </a:lnTo>
                <a:lnTo>
                  <a:pt x="1803" y="2281"/>
                </a:lnTo>
                <a:lnTo>
                  <a:pt x="1807" y="2281"/>
                </a:lnTo>
                <a:lnTo>
                  <a:pt x="1809" y="2279"/>
                </a:lnTo>
                <a:lnTo>
                  <a:pt x="1812" y="2275"/>
                </a:lnTo>
                <a:lnTo>
                  <a:pt x="1814" y="2273"/>
                </a:lnTo>
                <a:lnTo>
                  <a:pt x="1816" y="2271"/>
                </a:lnTo>
                <a:lnTo>
                  <a:pt x="1818" y="2269"/>
                </a:lnTo>
                <a:lnTo>
                  <a:pt x="1822" y="2265"/>
                </a:lnTo>
                <a:lnTo>
                  <a:pt x="1824" y="2267"/>
                </a:lnTo>
                <a:lnTo>
                  <a:pt x="1828" y="2269"/>
                </a:lnTo>
                <a:lnTo>
                  <a:pt x="1826" y="2273"/>
                </a:lnTo>
                <a:lnTo>
                  <a:pt x="1824" y="2277"/>
                </a:lnTo>
                <a:lnTo>
                  <a:pt x="1824" y="2279"/>
                </a:lnTo>
                <a:lnTo>
                  <a:pt x="1824" y="2283"/>
                </a:lnTo>
                <a:lnTo>
                  <a:pt x="1822" y="2285"/>
                </a:lnTo>
                <a:lnTo>
                  <a:pt x="1818" y="2285"/>
                </a:lnTo>
                <a:lnTo>
                  <a:pt x="1816" y="2287"/>
                </a:lnTo>
                <a:lnTo>
                  <a:pt x="1816" y="2289"/>
                </a:lnTo>
                <a:lnTo>
                  <a:pt x="1820" y="2289"/>
                </a:lnTo>
                <a:lnTo>
                  <a:pt x="1822" y="2290"/>
                </a:lnTo>
                <a:lnTo>
                  <a:pt x="1824" y="2292"/>
                </a:lnTo>
                <a:lnTo>
                  <a:pt x="1826" y="2294"/>
                </a:lnTo>
                <a:lnTo>
                  <a:pt x="1830" y="2296"/>
                </a:lnTo>
                <a:lnTo>
                  <a:pt x="1830" y="2300"/>
                </a:lnTo>
                <a:lnTo>
                  <a:pt x="1830" y="2302"/>
                </a:lnTo>
                <a:lnTo>
                  <a:pt x="1830" y="2304"/>
                </a:lnTo>
                <a:lnTo>
                  <a:pt x="1828" y="2308"/>
                </a:lnTo>
                <a:lnTo>
                  <a:pt x="1828" y="2312"/>
                </a:lnTo>
                <a:lnTo>
                  <a:pt x="1824" y="2313"/>
                </a:lnTo>
                <a:lnTo>
                  <a:pt x="1820" y="2319"/>
                </a:lnTo>
                <a:lnTo>
                  <a:pt x="1822" y="2323"/>
                </a:lnTo>
                <a:lnTo>
                  <a:pt x="1824" y="2325"/>
                </a:lnTo>
                <a:lnTo>
                  <a:pt x="1826" y="2323"/>
                </a:lnTo>
                <a:lnTo>
                  <a:pt x="1828" y="2319"/>
                </a:lnTo>
                <a:lnTo>
                  <a:pt x="1830" y="2325"/>
                </a:lnTo>
                <a:lnTo>
                  <a:pt x="1830" y="2329"/>
                </a:lnTo>
                <a:lnTo>
                  <a:pt x="1828" y="2331"/>
                </a:lnTo>
                <a:lnTo>
                  <a:pt x="1828" y="2335"/>
                </a:lnTo>
                <a:lnTo>
                  <a:pt x="1824" y="2338"/>
                </a:lnTo>
                <a:lnTo>
                  <a:pt x="1822" y="2342"/>
                </a:lnTo>
                <a:lnTo>
                  <a:pt x="1822" y="2346"/>
                </a:lnTo>
                <a:lnTo>
                  <a:pt x="1818" y="2346"/>
                </a:lnTo>
                <a:lnTo>
                  <a:pt x="1814" y="2344"/>
                </a:lnTo>
                <a:lnTo>
                  <a:pt x="1812" y="2348"/>
                </a:lnTo>
                <a:lnTo>
                  <a:pt x="1809" y="2348"/>
                </a:lnTo>
                <a:lnTo>
                  <a:pt x="1807" y="2348"/>
                </a:lnTo>
                <a:lnTo>
                  <a:pt x="1803" y="2348"/>
                </a:lnTo>
                <a:lnTo>
                  <a:pt x="1799" y="2348"/>
                </a:lnTo>
                <a:lnTo>
                  <a:pt x="1797" y="2354"/>
                </a:lnTo>
                <a:lnTo>
                  <a:pt x="1797" y="2356"/>
                </a:lnTo>
                <a:lnTo>
                  <a:pt x="1793" y="2358"/>
                </a:lnTo>
                <a:lnTo>
                  <a:pt x="1789" y="2356"/>
                </a:lnTo>
                <a:lnTo>
                  <a:pt x="1786" y="2356"/>
                </a:lnTo>
                <a:lnTo>
                  <a:pt x="1784" y="2354"/>
                </a:lnTo>
                <a:lnTo>
                  <a:pt x="1780" y="2354"/>
                </a:lnTo>
                <a:lnTo>
                  <a:pt x="1772" y="2350"/>
                </a:lnTo>
                <a:lnTo>
                  <a:pt x="1770" y="2344"/>
                </a:lnTo>
                <a:lnTo>
                  <a:pt x="1768" y="2342"/>
                </a:lnTo>
                <a:lnTo>
                  <a:pt x="1766" y="2344"/>
                </a:lnTo>
                <a:lnTo>
                  <a:pt x="1764" y="2342"/>
                </a:lnTo>
                <a:lnTo>
                  <a:pt x="1761" y="2338"/>
                </a:lnTo>
                <a:lnTo>
                  <a:pt x="1757" y="2338"/>
                </a:lnTo>
                <a:lnTo>
                  <a:pt x="1753" y="2342"/>
                </a:lnTo>
                <a:lnTo>
                  <a:pt x="1749" y="2340"/>
                </a:lnTo>
                <a:lnTo>
                  <a:pt x="1745" y="2340"/>
                </a:lnTo>
                <a:lnTo>
                  <a:pt x="1743" y="2344"/>
                </a:lnTo>
                <a:lnTo>
                  <a:pt x="1741" y="2344"/>
                </a:lnTo>
                <a:lnTo>
                  <a:pt x="1738" y="2344"/>
                </a:lnTo>
                <a:lnTo>
                  <a:pt x="1734" y="2342"/>
                </a:lnTo>
                <a:lnTo>
                  <a:pt x="1730" y="2338"/>
                </a:lnTo>
                <a:lnTo>
                  <a:pt x="1726" y="2338"/>
                </a:lnTo>
                <a:lnTo>
                  <a:pt x="1722" y="2338"/>
                </a:lnTo>
                <a:lnTo>
                  <a:pt x="1720" y="2342"/>
                </a:lnTo>
                <a:lnTo>
                  <a:pt x="1722" y="2344"/>
                </a:lnTo>
                <a:lnTo>
                  <a:pt x="1726" y="2342"/>
                </a:lnTo>
                <a:lnTo>
                  <a:pt x="1728" y="2344"/>
                </a:lnTo>
                <a:lnTo>
                  <a:pt x="1730" y="2348"/>
                </a:lnTo>
                <a:lnTo>
                  <a:pt x="1734" y="2352"/>
                </a:lnTo>
                <a:lnTo>
                  <a:pt x="1736" y="2350"/>
                </a:lnTo>
                <a:lnTo>
                  <a:pt x="1739" y="2354"/>
                </a:lnTo>
                <a:lnTo>
                  <a:pt x="1741" y="2356"/>
                </a:lnTo>
                <a:lnTo>
                  <a:pt x="1745" y="2354"/>
                </a:lnTo>
                <a:lnTo>
                  <a:pt x="1749" y="2352"/>
                </a:lnTo>
                <a:lnTo>
                  <a:pt x="1751" y="2352"/>
                </a:lnTo>
                <a:lnTo>
                  <a:pt x="1757" y="2354"/>
                </a:lnTo>
                <a:lnTo>
                  <a:pt x="1761" y="2356"/>
                </a:lnTo>
                <a:lnTo>
                  <a:pt x="1764" y="2358"/>
                </a:lnTo>
                <a:lnTo>
                  <a:pt x="1766" y="2358"/>
                </a:lnTo>
                <a:lnTo>
                  <a:pt x="1772" y="2358"/>
                </a:lnTo>
                <a:lnTo>
                  <a:pt x="1776" y="2361"/>
                </a:lnTo>
                <a:lnTo>
                  <a:pt x="1782" y="2363"/>
                </a:lnTo>
                <a:lnTo>
                  <a:pt x="1786" y="2363"/>
                </a:lnTo>
                <a:lnTo>
                  <a:pt x="1786" y="2367"/>
                </a:lnTo>
                <a:lnTo>
                  <a:pt x="1789" y="2371"/>
                </a:lnTo>
                <a:lnTo>
                  <a:pt x="1791" y="2369"/>
                </a:lnTo>
                <a:lnTo>
                  <a:pt x="1795" y="2371"/>
                </a:lnTo>
                <a:lnTo>
                  <a:pt x="1797" y="2373"/>
                </a:lnTo>
                <a:lnTo>
                  <a:pt x="1801" y="2373"/>
                </a:lnTo>
                <a:lnTo>
                  <a:pt x="1805" y="2371"/>
                </a:lnTo>
                <a:lnTo>
                  <a:pt x="1811" y="2371"/>
                </a:lnTo>
                <a:lnTo>
                  <a:pt x="1814" y="2369"/>
                </a:lnTo>
                <a:lnTo>
                  <a:pt x="1816" y="2369"/>
                </a:lnTo>
                <a:lnTo>
                  <a:pt x="1820" y="2371"/>
                </a:lnTo>
                <a:lnTo>
                  <a:pt x="1820" y="2369"/>
                </a:lnTo>
                <a:lnTo>
                  <a:pt x="1820" y="2367"/>
                </a:lnTo>
                <a:lnTo>
                  <a:pt x="1822" y="2367"/>
                </a:lnTo>
                <a:lnTo>
                  <a:pt x="1824" y="2367"/>
                </a:lnTo>
                <a:lnTo>
                  <a:pt x="1826" y="2367"/>
                </a:lnTo>
                <a:lnTo>
                  <a:pt x="1828" y="2367"/>
                </a:lnTo>
                <a:lnTo>
                  <a:pt x="1832" y="2367"/>
                </a:lnTo>
                <a:lnTo>
                  <a:pt x="1836" y="2369"/>
                </a:lnTo>
                <a:lnTo>
                  <a:pt x="1836" y="2373"/>
                </a:lnTo>
                <a:lnTo>
                  <a:pt x="1836" y="2375"/>
                </a:lnTo>
                <a:lnTo>
                  <a:pt x="1836" y="2377"/>
                </a:lnTo>
                <a:lnTo>
                  <a:pt x="1832" y="2385"/>
                </a:lnTo>
                <a:lnTo>
                  <a:pt x="1822" y="2394"/>
                </a:lnTo>
                <a:lnTo>
                  <a:pt x="1816" y="2400"/>
                </a:lnTo>
                <a:lnTo>
                  <a:pt x="1812" y="2398"/>
                </a:lnTo>
                <a:lnTo>
                  <a:pt x="1811" y="2400"/>
                </a:lnTo>
                <a:lnTo>
                  <a:pt x="1812" y="2404"/>
                </a:lnTo>
                <a:lnTo>
                  <a:pt x="1809" y="2408"/>
                </a:lnTo>
                <a:lnTo>
                  <a:pt x="1803" y="2417"/>
                </a:lnTo>
                <a:lnTo>
                  <a:pt x="1803" y="2421"/>
                </a:lnTo>
                <a:lnTo>
                  <a:pt x="1801" y="2427"/>
                </a:lnTo>
                <a:lnTo>
                  <a:pt x="1799" y="2436"/>
                </a:lnTo>
                <a:lnTo>
                  <a:pt x="1795" y="2444"/>
                </a:lnTo>
                <a:lnTo>
                  <a:pt x="1797" y="2452"/>
                </a:lnTo>
                <a:lnTo>
                  <a:pt x="1797" y="2457"/>
                </a:lnTo>
                <a:lnTo>
                  <a:pt x="1801" y="2461"/>
                </a:lnTo>
                <a:lnTo>
                  <a:pt x="1803" y="2465"/>
                </a:lnTo>
                <a:lnTo>
                  <a:pt x="1797" y="2465"/>
                </a:lnTo>
                <a:lnTo>
                  <a:pt x="1795" y="2465"/>
                </a:lnTo>
                <a:lnTo>
                  <a:pt x="1793" y="2465"/>
                </a:lnTo>
                <a:lnTo>
                  <a:pt x="1791" y="2467"/>
                </a:lnTo>
                <a:lnTo>
                  <a:pt x="1786" y="2467"/>
                </a:lnTo>
                <a:lnTo>
                  <a:pt x="1780" y="2467"/>
                </a:lnTo>
                <a:lnTo>
                  <a:pt x="1776" y="2465"/>
                </a:lnTo>
                <a:lnTo>
                  <a:pt x="1774" y="2467"/>
                </a:lnTo>
                <a:lnTo>
                  <a:pt x="1770" y="2467"/>
                </a:lnTo>
                <a:lnTo>
                  <a:pt x="1770" y="2471"/>
                </a:lnTo>
                <a:lnTo>
                  <a:pt x="1772" y="2471"/>
                </a:lnTo>
                <a:lnTo>
                  <a:pt x="1778" y="2473"/>
                </a:lnTo>
                <a:lnTo>
                  <a:pt x="1780" y="2471"/>
                </a:lnTo>
                <a:lnTo>
                  <a:pt x="1784" y="2471"/>
                </a:lnTo>
                <a:lnTo>
                  <a:pt x="1789" y="2473"/>
                </a:lnTo>
                <a:lnTo>
                  <a:pt x="1791" y="2475"/>
                </a:lnTo>
                <a:lnTo>
                  <a:pt x="1793" y="2473"/>
                </a:lnTo>
                <a:lnTo>
                  <a:pt x="1795" y="2471"/>
                </a:lnTo>
                <a:lnTo>
                  <a:pt x="1799" y="2473"/>
                </a:lnTo>
                <a:lnTo>
                  <a:pt x="1803" y="2475"/>
                </a:lnTo>
                <a:lnTo>
                  <a:pt x="1803" y="2479"/>
                </a:lnTo>
                <a:lnTo>
                  <a:pt x="1801" y="2480"/>
                </a:lnTo>
                <a:lnTo>
                  <a:pt x="1799" y="2482"/>
                </a:lnTo>
                <a:lnTo>
                  <a:pt x="1801" y="2484"/>
                </a:lnTo>
                <a:lnTo>
                  <a:pt x="1805" y="2484"/>
                </a:lnTo>
                <a:lnTo>
                  <a:pt x="1805" y="2490"/>
                </a:lnTo>
                <a:lnTo>
                  <a:pt x="1801" y="2492"/>
                </a:lnTo>
                <a:lnTo>
                  <a:pt x="1797" y="2490"/>
                </a:lnTo>
                <a:lnTo>
                  <a:pt x="1793" y="2490"/>
                </a:lnTo>
                <a:lnTo>
                  <a:pt x="1793" y="2496"/>
                </a:lnTo>
                <a:lnTo>
                  <a:pt x="1791" y="2498"/>
                </a:lnTo>
                <a:lnTo>
                  <a:pt x="1791" y="2500"/>
                </a:lnTo>
                <a:lnTo>
                  <a:pt x="1791" y="2502"/>
                </a:lnTo>
                <a:lnTo>
                  <a:pt x="1789" y="2505"/>
                </a:lnTo>
                <a:lnTo>
                  <a:pt x="1786" y="2505"/>
                </a:lnTo>
                <a:lnTo>
                  <a:pt x="1782" y="2507"/>
                </a:lnTo>
                <a:lnTo>
                  <a:pt x="1784" y="2509"/>
                </a:lnTo>
                <a:lnTo>
                  <a:pt x="1786" y="2511"/>
                </a:lnTo>
                <a:lnTo>
                  <a:pt x="1784" y="2515"/>
                </a:lnTo>
                <a:lnTo>
                  <a:pt x="1786" y="2515"/>
                </a:lnTo>
                <a:lnTo>
                  <a:pt x="1787" y="2517"/>
                </a:lnTo>
                <a:lnTo>
                  <a:pt x="1784" y="2523"/>
                </a:lnTo>
                <a:lnTo>
                  <a:pt x="1782" y="2525"/>
                </a:lnTo>
                <a:lnTo>
                  <a:pt x="1780" y="2525"/>
                </a:lnTo>
                <a:lnTo>
                  <a:pt x="1776" y="2528"/>
                </a:lnTo>
                <a:lnTo>
                  <a:pt x="1772" y="2530"/>
                </a:lnTo>
                <a:lnTo>
                  <a:pt x="1770" y="2532"/>
                </a:lnTo>
                <a:lnTo>
                  <a:pt x="1766" y="2536"/>
                </a:lnTo>
                <a:lnTo>
                  <a:pt x="1764" y="2538"/>
                </a:lnTo>
                <a:lnTo>
                  <a:pt x="1763" y="2540"/>
                </a:lnTo>
                <a:lnTo>
                  <a:pt x="1761" y="2540"/>
                </a:lnTo>
                <a:lnTo>
                  <a:pt x="1759" y="2542"/>
                </a:lnTo>
                <a:lnTo>
                  <a:pt x="1763" y="2542"/>
                </a:lnTo>
                <a:lnTo>
                  <a:pt x="1764" y="2546"/>
                </a:lnTo>
                <a:lnTo>
                  <a:pt x="1766" y="2546"/>
                </a:lnTo>
                <a:lnTo>
                  <a:pt x="1764" y="2553"/>
                </a:lnTo>
                <a:lnTo>
                  <a:pt x="1763" y="2557"/>
                </a:lnTo>
                <a:lnTo>
                  <a:pt x="1761" y="2559"/>
                </a:lnTo>
                <a:lnTo>
                  <a:pt x="1759" y="2559"/>
                </a:lnTo>
                <a:lnTo>
                  <a:pt x="1757" y="2561"/>
                </a:lnTo>
                <a:lnTo>
                  <a:pt x="1755" y="2563"/>
                </a:lnTo>
                <a:lnTo>
                  <a:pt x="1753" y="2565"/>
                </a:lnTo>
                <a:lnTo>
                  <a:pt x="1755" y="2569"/>
                </a:lnTo>
                <a:lnTo>
                  <a:pt x="1753" y="2573"/>
                </a:lnTo>
                <a:lnTo>
                  <a:pt x="1747" y="2578"/>
                </a:lnTo>
                <a:lnTo>
                  <a:pt x="1745" y="2582"/>
                </a:lnTo>
                <a:lnTo>
                  <a:pt x="1741" y="2588"/>
                </a:lnTo>
                <a:lnTo>
                  <a:pt x="1739" y="2590"/>
                </a:lnTo>
                <a:lnTo>
                  <a:pt x="1738" y="2594"/>
                </a:lnTo>
                <a:lnTo>
                  <a:pt x="1738" y="2600"/>
                </a:lnTo>
                <a:lnTo>
                  <a:pt x="1738" y="2603"/>
                </a:lnTo>
                <a:lnTo>
                  <a:pt x="1736" y="2607"/>
                </a:lnTo>
                <a:lnTo>
                  <a:pt x="1736" y="2609"/>
                </a:lnTo>
                <a:lnTo>
                  <a:pt x="1734" y="2613"/>
                </a:lnTo>
                <a:lnTo>
                  <a:pt x="1734" y="2617"/>
                </a:lnTo>
                <a:lnTo>
                  <a:pt x="1732" y="2621"/>
                </a:lnTo>
                <a:lnTo>
                  <a:pt x="1734" y="2626"/>
                </a:lnTo>
                <a:lnTo>
                  <a:pt x="1732" y="2630"/>
                </a:lnTo>
                <a:lnTo>
                  <a:pt x="1730" y="2634"/>
                </a:lnTo>
                <a:lnTo>
                  <a:pt x="1728" y="2638"/>
                </a:lnTo>
                <a:lnTo>
                  <a:pt x="1726" y="2644"/>
                </a:lnTo>
                <a:lnTo>
                  <a:pt x="1726" y="2648"/>
                </a:lnTo>
                <a:lnTo>
                  <a:pt x="1726" y="2649"/>
                </a:lnTo>
                <a:lnTo>
                  <a:pt x="1728" y="2653"/>
                </a:lnTo>
                <a:lnTo>
                  <a:pt x="1728" y="2655"/>
                </a:lnTo>
                <a:lnTo>
                  <a:pt x="1728" y="2659"/>
                </a:lnTo>
                <a:lnTo>
                  <a:pt x="1728" y="2663"/>
                </a:lnTo>
                <a:lnTo>
                  <a:pt x="1728" y="2665"/>
                </a:lnTo>
                <a:lnTo>
                  <a:pt x="1726" y="2667"/>
                </a:lnTo>
                <a:lnTo>
                  <a:pt x="1722" y="2671"/>
                </a:lnTo>
                <a:lnTo>
                  <a:pt x="1718" y="2674"/>
                </a:lnTo>
                <a:lnTo>
                  <a:pt x="1722" y="2676"/>
                </a:lnTo>
                <a:lnTo>
                  <a:pt x="1724" y="2678"/>
                </a:lnTo>
                <a:lnTo>
                  <a:pt x="1726" y="2678"/>
                </a:lnTo>
                <a:lnTo>
                  <a:pt x="1726" y="2680"/>
                </a:lnTo>
                <a:lnTo>
                  <a:pt x="1730" y="2680"/>
                </a:lnTo>
                <a:lnTo>
                  <a:pt x="1730" y="2684"/>
                </a:lnTo>
                <a:lnTo>
                  <a:pt x="1732" y="2684"/>
                </a:lnTo>
                <a:lnTo>
                  <a:pt x="1734" y="2678"/>
                </a:lnTo>
                <a:lnTo>
                  <a:pt x="1736" y="2680"/>
                </a:lnTo>
                <a:lnTo>
                  <a:pt x="1739" y="2680"/>
                </a:lnTo>
                <a:lnTo>
                  <a:pt x="1741" y="2680"/>
                </a:lnTo>
                <a:lnTo>
                  <a:pt x="1745" y="2682"/>
                </a:lnTo>
                <a:lnTo>
                  <a:pt x="1747" y="2682"/>
                </a:lnTo>
                <a:lnTo>
                  <a:pt x="1751" y="2682"/>
                </a:lnTo>
                <a:lnTo>
                  <a:pt x="1753" y="2684"/>
                </a:lnTo>
                <a:lnTo>
                  <a:pt x="1755" y="2684"/>
                </a:lnTo>
                <a:lnTo>
                  <a:pt x="1759" y="2686"/>
                </a:lnTo>
                <a:lnTo>
                  <a:pt x="1763" y="2686"/>
                </a:lnTo>
                <a:lnTo>
                  <a:pt x="1763" y="2690"/>
                </a:lnTo>
                <a:lnTo>
                  <a:pt x="1759" y="2688"/>
                </a:lnTo>
                <a:lnTo>
                  <a:pt x="1757" y="2690"/>
                </a:lnTo>
                <a:lnTo>
                  <a:pt x="1755" y="2692"/>
                </a:lnTo>
                <a:lnTo>
                  <a:pt x="1755" y="2699"/>
                </a:lnTo>
                <a:lnTo>
                  <a:pt x="1759" y="2701"/>
                </a:lnTo>
                <a:lnTo>
                  <a:pt x="1757" y="2705"/>
                </a:lnTo>
                <a:lnTo>
                  <a:pt x="1761" y="2709"/>
                </a:lnTo>
                <a:lnTo>
                  <a:pt x="1759" y="2715"/>
                </a:lnTo>
                <a:lnTo>
                  <a:pt x="1757" y="2713"/>
                </a:lnTo>
                <a:lnTo>
                  <a:pt x="1755" y="2711"/>
                </a:lnTo>
                <a:lnTo>
                  <a:pt x="1753" y="2713"/>
                </a:lnTo>
                <a:lnTo>
                  <a:pt x="1749" y="2713"/>
                </a:lnTo>
                <a:lnTo>
                  <a:pt x="1747" y="2713"/>
                </a:lnTo>
                <a:lnTo>
                  <a:pt x="1745" y="2715"/>
                </a:lnTo>
                <a:lnTo>
                  <a:pt x="1743" y="2715"/>
                </a:lnTo>
                <a:lnTo>
                  <a:pt x="1741" y="2715"/>
                </a:lnTo>
                <a:lnTo>
                  <a:pt x="1743" y="2717"/>
                </a:lnTo>
                <a:lnTo>
                  <a:pt x="1743" y="2719"/>
                </a:lnTo>
                <a:lnTo>
                  <a:pt x="1745" y="2719"/>
                </a:lnTo>
                <a:lnTo>
                  <a:pt x="1747" y="2720"/>
                </a:lnTo>
                <a:lnTo>
                  <a:pt x="1749" y="2720"/>
                </a:lnTo>
                <a:lnTo>
                  <a:pt x="1753" y="2722"/>
                </a:lnTo>
                <a:lnTo>
                  <a:pt x="1755" y="2726"/>
                </a:lnTo>
                <a:lnTo>
                  <a:pt x="1759" y="2726"/>
                </a:lnTo>
                <a:lnTo>
                  <a:pt x="1763" y="2726"/>
                </a:lnTo>
                <a:lnTo>
                  <a:pt x="1766" y="2724"/>
                </a:lnTo>
                <a:lnTo>
                  <a:pt x="1766" y="2728"/>
                </a:lnTo>
                <a:lnTo>
                  <a:pt x="1764" y="2730"/>
                </a:lnTo>
                <a:lnTo>
                  <a:pt x="1763" y="2732"/>
                </a:lnTo>
                <a:lnTo>
                  <a:pt x="1761" y="2732"/>
                </a:lnTo>
                <a:lnTo>
                  <a:pt x="1759" y="2734"/>
                </a:lnTo>
                <a:lnTo>
                  <a:pt x="1757" y="2736"/>
                </a:lnTo>
                <a:lnTo>
                  <a:pt x="1763" y="2736"/>
                </a:lnTo>
                <a:lnTo>
                  <a:pt x="1766" y="2738"/>
                </a:lnTo>
                <a:lnTo>
                  <a:pt x="1766" y="2740"/>
                </a:lnTo>
                <a:lnTo>
                  <a:pt x="1766" y="2742"/>
                </a:lnTo>
                <a:lnTo>
                  <a:pt x="1763" y="2742"/>
                </a:lnTo>
                <a:lnTo>
                  <a:pt x="1759" y="2742"/>
                </a:lnTo>
                <a:lnTo>
                  <a:pt x="1755" y="2742"/>
                </a:lnTo>
                <a:lnTo>
                  <a:pt x="1753" y="2742"/>
                </a:lnTo>
                <a:lnTo>
                  <a:pt x="1753" y="2744"/>
                </a:lnTo>
                <a:lnTo>
                  <a:pt x="1751" y="2744"/>
                </a:lnTo>
                <a:lnTo>
                  <a:pt x="1747" y="2742"/>
                </a:lnTo>
                <a:lnTo>
                  <a:pt x="1745" y="2740"/>
                </a:lnTo>
                <a:lnTo>
                  <a:pt x="1743" y="2740"/>
                </a:lnTo>
                <a:lnTo>
                  <a:pt x="1739" y="2742"/>
                </a:lnTo>
                <a:lnTo>
                  <a:pt x="1739" y="2745"/>
                </a:lnTo>
                <a:lnTo>
                  <a:pt x="1741" y="2747"/>
                </a:lnTo>
                <a:lnTo>
                  <a:pt x="1743" y="2745"/>
                </a:lnTo>
                <a:lnTo>
                  <a:pt x="1749" y="2749"/>
                </a:lnTo>
                <a:lnTo>
                  <a:pt x="1743" y="2753"/>
                </a:lnTo>
                <a:lnTo>
                  <a:pt x="1741" y="2753"/>
                </a:lnTo>
                <a:lnTo>
                  <a:pt x="1738" y="2753"/>
                </a:lnTo>
                <a:lnTo>
                  <a:pt x="1736" y="2755"/>
                </a:lnTo>
                <a:lnTo>
                  <a:pt x="1734" y="2759"/>
                </a:lnTo>
                <a:lnTo>
                  <a:pt x="1736" y="2761"/>
                </a:lnTo>
                <a:lnTo>
                  <a:pt x="1736" y="2763"/>
                </a:lnTo>
                <a:lnTo>
                  <a:pt x="1738" y="2765"/>
                </a:lnTo>
                <a:lnTo>
                  <a:pt x="1736" y="2768"/>
                </a:lnTo>
                <a:lnTo>
                  <a:pt x="1734" y="2768"/>
                </a:lnTo>
                <a:lnTo>
                  <a:pt x="1732" y="2770"/>
                </a:lnTo>
                <a:lnTo>
                  <a:pt x="1730" y="2768"/>
                </a:lnTo>
                <a:lnTo>
                  <a:pt x="1728" y="2772"/>
                </a:lnTo>
                <a:lnTo>
                  <a:pt x="1726" y="2774"/>
                </a:lnTo>
                <a:lnTo>
                  <a:pt x="1726" y="2770"/>
                </a:lnTo>
                <a:lnTo>
                  <a:pt x="1722" y="2770"/>
                </a:lnTo>
                <a:lnTo>
                  <a:pt x="1718" y="2770"/>
                </a:lnTo>
                <a:lnTo>
                  <a:pt x="1716" y="2772"/>
                </a:lnTo>
                <a:lnTo>
                  <a:pt x="1715" y="2776"/>
                </a:lnTo>
                <a:lnTo>
                  <a:pt x="1716" y="2780"/>
                </a:lnTo>
                <a:lnTo>
                  <a:pt x="1718" y="2782"/>
                </a:lnTo>
                <a:lnTo>
                  <a:pt x="1722" y="2782"/>
                </a:lnTo>
                <a:lnTo>
                  <a:pt x="1728" y="2780"/>
                </a:lnTo>
                <a:lnTo>
                  <a:pt x="1730" y="2782"/>
                </a:lnTo>
                <a:lnTo>
                  <a:pt x="1730" y="2788"/>
                </a:lnTo>
                <a:lnTo>
                  <a:pt x="1726" y="2788"/>
                </a:lnTo>
                <a:lnTo>
                  <a:pt x="1724" y="2786"/>
                </a:lnTo>
                <a:lnTo>
                  <a:pt x="1720" y="2786"/>
                </a:lnTo>
                <a:lnTo>
                  <a:pt x="1718" y="2788"/>
                </a:lnTo>
                <a:lnTo>
                  <a:pt x="1716" y="2788"/>
                </a:lnTo>
                <a:lnTo>
                  <a:pt x="1715" y="2788"/>
                </a:lnTo>
                <a:lnTo>
                  <a:pt x="1713" y="2788"/>
                </a:lnTo>
                <a:lnTo>
                  <a:pt x="1711" y="2788"/>
                </a:lnTo>
                <a:lnTo>
                  <a:pt x="1707" y="2792"/>
                </a:lnTo>
                <a:lnTo>
                  <a:pt x="1703" y="2793"/>
                </a:lnTo>
                <a:lnTo>
                  <a:pt x="1699" y="2795"/>
                </a:lnTo>
                <a:lnTo>
                  <a:pt x="1697" y="2797"/>
                </a:lnTo>
                <a:lnTo>
                  <a:pt x="1695" y="2797"/>
                </a:lnTo>
                <a:lnTo>
                  <a:pt x="1697" y="2801"/>
                </a:lnTo>
                <a:lnTo>
                  <a:pt x="1695" y="2805"/>
                </a:lnTo>
                <a:lnTo>
                  <a:pt x="1693" y="2809"/>
                </a:lnTo>
                <a:lnTo>
                  <a:pt x="1693" y="2813"/>
                </a:lnTo>
                <a:lnTo>
                  <a:pt x="1693" y="2815"/>
                </a:lnTo>
                <a:lnTo>
                  <a:pt x="1690" y="2816"/>
                </a:lnTo>
                <a:lnTo>
                  <a:pt x="1691" y="2818"/>
                </a:lnTo>
                <a:lnTo>
                  <a:pt x="1693" y="2820"/>
                </a:lnTo>
                <a:lnTo>
                  <a:pt x="1693" y="2822"/>
                </a:lnTo>
                <a:lnTo>
                  <a:pt x="1697" y="2824"/>
                </a:lnTo>
                <a:lnTo>
                  <a:pt x="1699" y="2828"/>
                </a:lnTo>
                <a:lnTo>
                  <a:pt x="1697" y="2832"/>
                </a:lnTo>
                <a:lnTo>
                  <a:pt x="1693" y="2834"/>
                </a:lnTo>
                <a:lnTo>
                  <a:pt x="1693" y="2836"/>
                </a:lnTo>
                <a:lnTo>
                  <a:pt x="1693" y="2840"/>
                </a:lnTo>
                <a:lnTo>
                  <a:pt x="1691" y="2840"/>
                </a:lnTo>
                <a:lnTo>
                  <a:pt x="1686" y="2838"/>
                </a:lnTo>
                <a:lnTo>
                  <a:pt x="1684" y="2836"/>
                </a:lnTo>
                <a:lnTo>
                  <a:pt x="1682" y="2840"/>
                </a:lnTo>
                <a:lnTo>
                  <a:pt x="1680" y="2838"/>
                </a:lnTo>
                <a:lnTo>
                  <a:pt x="1678" y="2838"/>
                </a:lnTo>
                <a:lnTo>
                  <a:pt x="1676" y="2836"/>
                </a:lnTo>
                <a:lnTo>
                  <a:pt x="1674" y="2834"/>
                </a:lnTo>
                <a:lnTo>
                  <a:pt x="1670" y="2832"/>
                </a:lnTo>
                <a:lnTo>
                  <a:pt x="1670" y="2834"/>
                </a:lnTo>
                <a:lnTo>
                  <a:pt x="1668" y="2834"/>
                </a:lnTo>
                <a:lnTo>
                  <a:pt x="1667" y="2838"/>
                </a:lnTo>
                <a:lnTo>
                  <a:pt x="1667" y="2840"/>
                </a:lnTo>
                <a:lnTo>
                  <a:pt x="1663" y="2840"/>
                </a:lnTo>
                <a:lnTo>
                  <a:pt x="1661" y="2838"/>
                </a:lnTo>
                <a:lnTo>
                  <a:pt x="1659" y="2840"/>
                </a:lnTo>
                <a:lnTo>
                  <a:pt x="1655" y="2840"/>
                </a:lnTo>
                <a:lnTo>
                  <a:pt x="1649" y="2838"/>
                </a:lnTo>
                <a:lnTo>
                  <a:pt x="1649" y="2840"/>
                </a:lnTo>
                <a:lnTo>
                  <a:pt x="1651" y="2841"/>
                </a:lnTo>
                <a:lnTo>
                  <a:pt x="1651" y="2847"/>
                </a:lnTo>
                <a:lnTo>
                  <a:pt x="1651" y="2849"/>
                </a:lnTo>
                <a:lnTo>
                  <a:pt x="1651" y="2855"/>
                </a:lnTo>
                <a:lnTo>
                  <a:pt x="1651" y="2861"/>
                </a:lnTo>
                <a:lnTo>
                  <a:pt x="1647" y="2859"/>
                </a:lnTo>
                <a:lnTo>
                  <a:pt x="1645" y="2863"/>
                </a:lnTo>
                <a:lnTo>
                  <a:pt x="1645" y="2866"/>
                </a:lnTo>
                <a:lnTo>
                  <a:pt x="1649" y="2868"/>
                </a:lnTo>
                <a:lnTo>
                  <a:pt x="1647" y="2874"/>
                </a:lnTo>
                <a:lnTo>
                  <a:pt x="1643" y="2874"/>
                </a:lnTo>
                <a:lnTo>
                  <a:pt x="1642" y="2870"/>
                </a:lnTo>
                <a:lnTo>
                  <a:pt x="1640" y="2870"/>
                </a:lnTo>
                <a:lnTo>
                  <a:pt x="1638" y="2868"/>
                </a:lnTo>
                <a:lnTo>
                  <a:pt x="1638" y="2874"/>
                </a:lnTo>
                <a:lnTo>
                  <a:pt x="1638" y="2878"/>
                </a:lnTo>
                <a:lnTo>
                  <a:pt x="1636" y="2882"/>
                </a:lnTo>
                <a:lnTo>
                  <a:pt x="1632" y="2882"/>
                </a:lnTo>
                <a:lnTo>
                  <a:pt x="1630" y="2884"/>
                </a:lnTo>
                <a:lnTo>
                  <a:pt x="1626" y="2882"/>
                </a:lnTo>
                <a:lnTo>
                  <a:pt x="1626" y="2884"/>
                </a:lnTo>
                <a:lnTo>
                  <a:pt x="1628" y="2886"/>
                </a:lnTo>
                <a:lnTo>
                  <a:pt x="1630" y="2886"/>
                </a:lnTo>
                <a:lnTo>
                  <a:pt x="1634" y="2886"/>
                </a:lnTo>
                <a:lnTo>
                  <a:pt x="1638" y="2889"/>
                </a:lnTo>
                <a:lnTo>
                  <a:pt x="1638" y="2895"/>
                </a:lnTo>
                <a:lnTo>
                  <a:pt x="1638" y="2897"/>
                </a:lnTo>
                <a:lnTo>
                  <a:pt x="1638" y="2903"/>
                </a:lnTo>
                <a:lnTo>
                  <a:pt x="1636" y="2905"/>
                </a:lnTo>
                <a:lnTo>
                  <a:pt x="1632" y="2905"/>
                </a:lnTo>
                <a:lnTo>
                  <a:pt x="1628" y="2903"/>
                </a:lnTo>
                <a:lnTo>
                  <a:pt x="1626" y="2901"/>
                </a:lnTo>
                <a:lnTo>
                  <a:pt x="1624" y="2897"/>
                </a:lnTo>
                <a:lnTo>
                  <a:pt x="1622" y="2895"/>
                </a:lnTo>
                <a:lnTo>
                  <a:pt x="1620" y="2895"/>
                </a:lnTo>
                <a:lnTo>
                  <a:pt x="1619" y="2893"/>
                </a:lnTo>
                <a:lnTo>
                  <a:pt x="1615" y="2893"/>
                </a:lnTo>
                <a:lnTo>
                  <a:pt x="1615" y="2889"/>
                </a:lnTo>
                <a:lnTo>
                  <a:pt x="1611" y="2889"/>
                </a:lnTo>
                <a:lnTo>
                  <a:pt x="1609" y="2893"/>
                </a:lnTo>
                <a:lnTo>
                  <a:pt x="1605" y="2893"/>
                </a:lnTo>
                <a:lnTo>
                  <a:pt x="1601" y="2895"/>
                </a:lnTo>
                <a:lnTo>
                  <a:pt x="1599" y="2897"/>
                </a:lnTo>
                <a:lnTo>
                  <a:pt x="1603" y="2903"/>
                </a:lnTo>
                <a:lnTo>
                  <a:pt x="1603" y="2905"/>
                </a:lnTo>
                <a:lnTo>
                  <a:pt x="1601" y="2909"/>
                </a:lnTo>
                <a:lnTo>
                  <a:pt x="1597" y="2907"/>
                </a:lnTo>
                <a:lnTo>
                  <a:pt x="1595" y="2905"/>
                </a:lnTo>
                <a:lnTo>
                  <a:pt x="1592" y="2903"/>
                </a:lnTo>
                <a:lnTo>
                  <a:pt x="1590" y="2903"/>
                </a:lnTo>
                <a:lnTo>
                  <a:pt x="1588" y="2905"/>
                </a:lnTo>
                <a:lnTo>
                  <a:pt x="1586" y="2907"/>
                </a:lnTo>
                <a:lnTo>
                  <a:pt x="1586" y="2909"/>
                </a:lnTo>
                <a:lnTo>
                  <a:pt x="1584" y="2909"/>
                </a:lnTo>
                <a:lnTo>
                  <a:pt x="1580" y="2911"/>
                </a:lnTo>
                <a:lnTo>
                  <a:pt x="1580" y="2914"/>
                </a:lnTo>
                <a:lnTo>
                  <a:pt x="1580" y="2916"/>
                </a:lnTo>
                <a:lnTo>
                  <a:pt x="1576" y="2916"/>
                </a:lnTo>
                <a:lnTo>
                  <a:pt x="1576" y="2920"/>
                </a:lnTo>
                <a:lnTo>
                  <a:pt x="1574" y="2918"/>
                </a:lnTo>
                <a:lnTo>
                  <a:pt x="1570" y="2922"/>
                </a:lnTo>
                <a:lnTo>
                  <a:pt x="1570" y="2926"/>
                </a:lnTo>
                <a:lnTo>
                  <a:pt x="1570" y="2934"/>
                </a:lnTo>
                <a:lnTo>
                  <a:pt x="1567" y="2936"/>
                </a:lnTo>
                <a:lnTo>
                  <a:pt x="1563" y="2936"/>
                </a:lnTo>
                <a:lnTo>
                  <a:pt x="1561" y="2937"/>
                </a:lnTo>
                <a:lnTo>
                  <a:pt x="1559" y="2937"/>
                </a:lnTo>
                <a:lnTo>
                  <a:pt x="1559" y="2939"/>
                </a:lnTo>
                <a:lnTo>
                  <a:pt x="1557" y="2945"/>
                </a:lnTo>
                <a:lnTo>
                  <a:pt x="1557" y="2951"/>
                </a:lnTo>
                <a:lnTo>
                  <a:pt x="1555" y="2951"/>
                </a:lnTo>
                <a:lnTo>
                  <a:pt x="1551" y="2951"/>
                </a:lnTo>
                <a:lnTo>
                  <a:pt x="1549" y="2947"/>
                </a:lnTo>
                <a:lnTo>
                  <a:pt x="1547" y="2945"/>
                </a:lnTo>
                <a:lnTo>
                  <a:pt x="1544" y="2945"/>
                </a:lnTo>
                <a:lnTo>
                  <a:pt x="1542" y="2949"/>
                </a:lnTo>
                <a:lnTo>
                  <a:pt x="1542" y="2951"/>
                </a:lnTo>
                <a:lnTo>
                  <a:pt x="1542" y="2953"/>
                </a:lnTo>
                <a:lnTo>
                  <a:pt x="1540" y="2955"/>
                </a:lnTo>
                <a:lnTo>
                  <a:pt x="1542" y="2960"/>
                </a:lnTo>
                <a:lnTo>
                  <a:pt x="1542" y="2964"/>
                </a:lnTo>
                <a:lnTo>
                  <a:pt x="1538" y="2966"/>
                </a:lnTo>
                <a:lnTo>
                  <a:pt x="1538" y="2968"/>
                </a:lnTo>
                <a:lnTo>
                  <a:pt x="1538" y="2970"/>
                </a:lnTo>
                <a:lnTo>
                  <a:pt x="1540" y="2972"/>
                </a:lnTo>
                <a:lnTo>
                  <a:pt x="1544" y="2972"/>
                </a:lnTo>
                <a:lnTo>
                  <a:pt x="1549" y="2974"/>
                </a:lnTo>
                <a:lnTo>
                  <a:pt x="1549" y="2976"/>
                </a:lnTo>
                <a:lnTo>
                  <a:pt x="1553" y="2978"/>
                </a:lnTo>
                <a:lnTo>
                  <a:pt x="1553" y="2982"/>
                </a:lnTo>
                <a:lnTo>
                  <a:pt x="1555" y="2982"/>
                </a:lnTo>
                <a:lnTo>
                  <a:pt x="1555" y="2985"/>
                </a:lnTo>
                <a:lnTo>
                  <a:pt x="1557" y="2987"/>
                </a:lnTo>
                <a:lnTo>
                  <a:pt x="1559" y="2987"/>
                </a:lnTo>
                <a:lnTo>
                  <a:pt x="1561" y="2989"/>
                </a:lnTo>
                <a:lnTo>
                  <a:pt x="1565" y="2989"/>
                </a:lnTo>
                <a:lnTo>
                  <a:pt x="1567" y="2989"/>
                </a:lnTo>
                <a:lnTo>
                  <a:pt x="1567" y="2995"/>
                </a:lnTo>
                <a:lnTo>
                  <a:pt x="1569" y="3001"/>
                </a:lnTo>
                <a:lnTo>
                  <a:pt x="1570" y="3001"/>
                </a:lnTo>
                <a:lnTo>
                  <a:pt x="1572" y="3003"/>
                </a:lnTo>
                <a:lnTo>
                  <a:pt x="1578" y="3007"/>
                </a:lnTo>
                <a:lnTo>
                  <a:pt x="1582" y="3008"/>
                </a:lnTo>
                <a:lnTo>
                  <a:pt x="1586" y="3010"/>
                </a:lnTo>
                <a:lnTo>
                  <a:pt x="1590" y="3010"/>
                </a:lnTo>
                <a:lnTo>
                  <a:pt x="1592" y="3012"/>
                </a:lnTo>
                <a:lnTo>
                  <a:pt x="1592" y="3014"/>
                </a:lnTo>
                <a:lnTo>
                  <a:pt x="1592" y="3016"/>
                </a:lnTo>
                <a:lnTo>
                  <a:pt x="1594" y="3022"/>
                </a:lnTo>
                <a:lnTo>
                  <a:pt x="1594" y="3026"/>
                </a:lnTo>
                <a:lnTo>
                  <a:pt x="1594" y="3028"/>
                </a:lnTo>
                <a:lnTo>
                  <a:pt x="1594" y="3031"/>
                </a:lnTo>
                <a:lnTo>
                  <a:pt x="1594" y="3033"/>
                </a:lnTo>
                <a:lnTo>
                  <a:pt x="1594" y="3037"/>
                </a:lnTo>
                <a:lnTo>
                  <a:pt x="1594" y="3039"/>
                </a:lnTo>
                <a:lnTo>
                  <a:pt x="1592" y="3043"/>
                </a:lnTo>
                <a:lnTo>
                  <a:pt x="1592" y="3045"/>
                </a:lnTo>
                <a:lnTo>
                  <a:pt x="1590" y="3049"/>
                </a:lnTo>
                <a:lnTo>
                  <a:pt x="1588" y="3049"/>
                </a:lnTo>
                <a:lnTo>
                  <a:pt x="1584" y="3049"/>
                </a:lnTo>
                <a:lnTo>
                  <a:pt x="1586" y="3051"/>
                </a:lnTo>
                <a:lnTo>
                  <a:pt x="1586" y="3053"/>
                </a:lnTo>
                <a:lnTo>
                  <a:pt x="1584" y="3056"/>
                </a:lnTo>
                <a:lnTo>
                  <a:pt x="1584" y="3058"/>
                </a:lnTo>
                <a:lnTo>
                  <a:pt x="1582" y="3060"/>
                </a:lnTo>
                <a:lnTo>
                  <a:pt x="1582" y="3062"/>
                </a:lnTo>
                <a:lnTo>
                  <a:pt x="1580" y="3062"/>
                </a:lnTo>
                <a:lnTo>
                  <a:pt x="1578" y="3064"/>
                </a:lnTo>
                <a:lnTo>
                  <a:pt x="1576" y="3064"/>
                </a:lnTo>
                <a:lnTo>
                  <a:pt x="1574" y="3064"/>
                </a:lnTo>
                <a:lnTo>
                  <a:pt x="1572" y="3064"/>
                </a:lnTo>
                <a:lnTo>
                  <a:pt x="1570" y="3064"/>
                </a:lnTo>
                <a:lnTo>
                  <a:pt x="1567" y="3066"/>
                </a:lnTo>
                <a:lnTo>
                  <a:pt x="1565" y="3066"/>
                </a:lnTo>
                <a:lnTo>
                  <a:pt x="1563" y="3066"/>
                </a:lnTo>
                <a:lnTo>
                  <a:pt x="1563" y="3064"/>
                </a:lnTo>
                <a:lnTo>
                  <a:pt x="1561" y="3064"/>
                </a:lnTo>
                <a:lnTo>
                  <a:pt x="1559" y="3064"/>
                </a:lnTo>
                <a:lnTo>
                  <a:pt x="1555" y="3064"/>
                </a:lnTo>
                <a:lnTo>
                  <a:pt x="1553" y="3062"/>
                </a:lnTo>
                <a:lnTo>
                  <a:pt x="1549" y="3058"/>
                </a:lnTo>
                <a:lnTo>
                  <a:pt x="1547" y="3055"/>
                </a:lnTo>
                <a:lnTo>
                  <a:pt x="1547" y="3053"/>
                </a:lnTo>
                <a:lnTo>
                  <a:pt x="1547" y="3051"/>
                </a:lnTo>
                <a:lnTo>
                  <a:pt x="1547" y="3049"/>
                </a:lnTo>
                <a:lnTo>
                  <a:pt x="1547" y="3047"/>
                </a:lnTo>
                <a:lnTo>
                  <a:pt x="1547" y="3045"/>
                </a:lnTo>
                <a:lnTo>
                  <a:pt x="1549" y="3043"/>
                </a:lnTo>
                <a:lnTo>
                  <a:pt x="1549" y="3041"/>
                </a:lnTo>
                <a:lnTo>
                  <a:pt x="1547" y="3037"/>
                </a:lnTo>
                <a:lnTo>
                  <a:pt x="1549" y="3033"/>
                </a:lnTo>
                <a:lnTo>
                  <a:pt x="1553" y="3035"/>
                </a:lnTo>
                <a:lnTo>
                  <a:pt x="1557" y="3033"/>
                </a:lnTo>
                <a:lnTo>
                  <a:pt x="1555" y="3030"/>
                </a:lnTo>
                <a:lnTo>
                  <a:pt x="1557" y="3028"/>
                </a:lnTo>
                <a:lnTo>
                  <a:pt x="1557" y="3024"/>
                </a:lnTo>
                <a:lnTo>
                  <a:pt x="1553" y="3026"/>
                </a:lnTo>
                <a:lnTo>
                  <a:pt x="1553" y="3028"/>
                </a:lnTo>
                <a:lnTo>
                  <a:pt x="1551" y="3024"/>
                </a:lnTo>
                <a:lnTo>
                  <a:pt x="1551" y="3018"/>
                </a:lnTo>
                <a:lnTo>
                  <a:pt x="1553" y="3016"/>
                </a:lnTo>
                <a:lnTo>
                  <a:pt x="1553" y="3014"/>
                </a:lnTo>
                <a:lnTo>
                  <a:pt x="1551" y="3012"/>
                </a:lnTo>
                <a:lnTo>
                  <a:pt x="1549" y="3012"/>
                </a:lnTo>
                <a:lnTo>
                  <a:pt x="1547" y="3008"/>
                </a:lnTo>
                <a:lnTo>
                  <a:pt x="1549" y="3007"/>
                </a:lnTo>
                <a:lnTo>
                  <a:pt x="1549" y="3005"/>
                </a:lnTo>
                <a:lnTo>
                  <a:pt x="1546" y="3007"/>
                </a:lnTo>
                <a:lnTo>
                  <a:pt x="1544" y="3010"/>
                </a:lnTo>
                <a:lnTo>
                  <a:pt x="1542" y="3012"/>
                </a:lnTo>
                <a:lnTo>
                  <a:pt x="1538" y="3010"/>
                </a:lnTo>
                <a:lnTo>
                  <a:pt x="1534" y="3008"/>
                </a:lnTo>
                <a:lnTo>
                  <a:pt x="1530" y="3005"/>
                </a:lnTo>
                <a:lnTo>
                  <a:pt x="1528" y="3005"/>
                </a:lnTo>
                <a:lnTo>
                  <a:pt x="1524" y="3003"/>
                </a:lnTo>
                <a:lnTo>
                  <a:pt x="1519" y="3003"/>
                </a:lnTo>
                <a:lnTo>
                  <a:pt x="1517" y="3003"/>
                </a:lnTo>
                <a:lnTo>
                  <a:pt x="1513" y="3003"/>
                </a:lnTo>
                <a:lnTo>
                  <a:pt x="1511" y="3003"/>
                </a:lnTo>
                <a:lnTo>
                  <a:pt x="1509" y="3001"/>
                </a:lnTo>
                <a:lnTo>
                  <a:pt x="1507" y="3001"/>
                </a:lnTo>
                <a:lnTo>
                  <a:pt x="1507" y="3003"/>
                </a:lnTo>
                <a:lnTo>
                  <a:pt x="1503" y="3003"/>
                </a:lnTo>
                <a:lnTo>
                  <a:pt x="1501" y="3005"/>
                </a:lnTo>
                <a:lnTo>
                  <a:pt x="1498" y="3003"/>
                </a:lnTo>
                <a:lnTo>
                  <a:pt x="1494" y="3003"/>
                </a:lnTo>
                <a:lnTo>
                  <a:pt x="1492" y="3005"/>
                </a:lnTo>
                <a:lnTo>
                  <a:pt x="1488" y="3008"/>
                </a:lnTo>
                <a:lnTo>
                  <a:pt x="1486" y="3010"/>
                </a:lnTo>
                <a:lnTo>
                  <a:pt x="1482" y="3012"/>
                </a:lnTo>
                <a:lnTo>
                  <a:pt x="1480" y="3010"/>
                </a:lnTo>
                <a:lnTo>
                  <a:pt x="1478" y="3012"/>
                </a:lnTo>
                <a:lnTo>
                  <a:pt x="1476" y="3012"/>
                </a:lnTo>
                <a:lnTo>
                  <a:pt x="1473" y="3012"/>
                </a:lnTo>
                <a:lnTo>
                  <a:pt x="1471" y="3012"/>
                </a:lnTo>
                <a:lnTo>
                  <a:pt x="1471" y="3008"/>
                </a:lnTo>
                <a:lnTo>
                  <a:pt x="1467" y="3003"/>
                </a:lnTo>
                <a:lnTo>
                  <a:pt x="1467" y="2999"/>
                </a:lnTo>
                <a:lnTo>
                  <a:pt x="1469" y="2995"/>
                </a:lnTo>
                <a:lnTo>
                  <a:pt x="1467" y="2993"/>
                </a:lnTo>
                <a:lnTo>
                  <a:pt x="1463" y="2993"/>
                </a:lnTo>
                <a:lnTo>
                  <a:pt x="1459" y="2993"/>
                </a:lnTo>
                <a:lnTo>
                  <a:pt x="1457" y="2989"/>
                </a:lnTo>
                <a:lnTo>
                  <a:pt x="1459" y="2989"/>
                </a:lnTo>
                <a:lnTo>
                  <a:pt x="1461" y="2989"/>
                </a:lnTo>
                <a:lnTo>
                  <a:pt x="1463" y="2985"/>
                </a:lnTo>
                <a:lnTo>
                  <a:pt x="1461" y="2983"/>
                </a:lnTo>
                <a:lnTo>
                  <a:pt x="1455" y="2982"/>
                </a:lnTo>
                <a:lnTo>
                  <a:pt x="1451" y="2983"/>
                </a:lnTo>
                <a:lnTo>
                  <a:pt x="1450" y="2989"/>
                </a:lnTo>
                <a:lnTo>
                  <a:pt x="1448" y="2993"/>
                </a:lnTo>
                <a:lnTo>
                  <a:pt x="1446" y="2987"/>
                </a:lnTo>
                <a:lnTo>
                  <a:pt x="1448" y="2982"/>
                </a:lnTo>
                <a:lnTo>
                  <a:pt x="1444" y="2980"/>
                </a:lnTo>
                <a:lnTo>
                  <a:pt x="1446" y="2976"/>
                </a:lnTo>
                <a:lnTo>
                  <a:pt x="1444" y="2978"/>
                </a:lnTo>
                <a:lnTo>
                  <a:pt x="1442" y="2978"/>
                </a:lnTo>
                <a:lnTo>
                  <a:pt x="1442" y="2980"/>
                </a:lnTo>
                <a:lnTo>
                  <a:pt x="1442" y="2982"/>
                </a:lnTo>
                <a:lnTo>
                  <a:pt x="1438" y="2991"/>
                </a:lnTo>
                <a:lnTo>
                  <a:pt x="1438" y="2993"/>
                </a:lnTo>
                <a:lnTo>
                  <a:pt x="1440" y="2999"/>
                </a:lnTo>
                <a:lnTo>
                  <a:pt x="1442" y="2999"/>
                </a:lnTo>
                <a:lnTo>
                  <a:pt x="1444" y="3001"/>
                </a:lnTo>
                <a:lnTo>
                  <a:pt x="1442" y="3007"/>
                </a:lnTo>
                <a:lnTo>
                  <a:pt x="1444" y="3007"/>
                </a:lnTo>
                <a:lnTo>
                  <a:pt x="1444" y="3008"/>
                </a:lnTo>
                <a:lnTo>
                  <a:pt x="1448" y="3010"/>
                </a:lnTo>
                <a:lnTo>
                  <a:pt x="1450" y="3014"/>
                </a:lnTo>
                <a:lnTo>
                  <a:pt x="1450" y="3016"/>
                </a:lnTo>
                <a:lnTo>
                  <a:pt x="1450" y="3020"/>
                </a:lnTo>
                <a:lnTo>
                  <a:pt x="1448" y="3024"/>
                </a:lnTo>
                <a:lnTo>
                  <a:pt x="1448" y="3026"/>
                </a:lnTo>
                <a:lnTo>
                  <a:pt x="1448" y="3030"/>
                </a:lnTo>
                <a:lnTo>
                  <a:pt x="1448" y="3033"/>
                </a:lnTo>
                <a:lnTo>
                  <a:pt x="1448" y="3035"/>
                </a:lnTo>
                <a:lnTo>
                  <a:pt x="1450" y="3039"/>
                </a:lnTo>
                <a:lnTo>
                  <a:pt x="1446" y="3041"/>
                </a:lnTo>
                <a:lnTo>
                  <a:pt x="1446" y="3043"/>
                </a:lnTo>
                <a:lnTo>
                  <a:pt x="1442" y="3043"/>
                </a:lnTo>
                <a:lnTo>
                  <a:pt x="1444" y="3045"/>
                </a:lnTo>
                <a:lnTo>
                  <a:pt x="1444" y="3047"/>
                </a:lnTo>
                <a:lnTo>
                  <a:pt x="1446" y="3047"/>
                </a:lnTo>
                <a:lnTo>
                  <a:pt x="1446" y="3051"/>
                </a:lnTo>
                <a:lnTo>
                  <a:pt x="1450" y="3053"/>
                </a:lnTo>
                <a:lnTo>
                  <a:pt x="1450" y="3056"/>
                </a:lnTo>
                <a:lnTo>
                  <a:pt x="1451" y="3060"/>
                </a:lnTo>
                <a:lnTo>
                  <a:pt x="1450" y="3064"/>
                </a:lnTo>
                <a:lnTo>
                  <a:pt x="1453" y="3070"/>
                </a:lnTo>
                <a:lnTo>
                  <a:pt x="1453" y="3074"/>
                </a:lnTo>
                <a:lnTo>
                  <a:pt x="1455" y="3074"/>
                </a:lnTo>
                <a:lnTo>
                  <a:pt x="1457" y="3079"/>
                </a:lnTo>
                <a:lnTo>
                  <a:pt x="1461" y="3081"/>
                </a:lnTo>
                <a:lnTo>
                  <a:pt x="1465" y="3083"/>
                </a:lnTo>
                <a:lnTo>
                  <a:pt x="1469" y="3085"/>
                </a:lnTo>
                <a:lnTo>
                  <a:pt x="1469" y="3089"/>
                </a:lnTo>
                <a:lnTo>
                  <a:pt x="1474" y="3091"/>
                </a:lnTo>
                <a:lnTo>
                  <a:pt x="1476" y="3093"/>
                </a:lnTo>
                <a:lnTo>
                  <a:pt x="1480" y="3095"/>
                </a:lnTo>
                <a:lnTo>
                  <a:pt x="1480" y="3097"/>
                </a:lnTo>
                <a:lnTo>
                  <a:pt x="1484" y="3099"/>
                </a:lnTo>
                <a:lnTo>
                  <a:pt x="1486" y="3099"/>
                </a:lnTo>
                <a:lnTo>
                  <a:pt x="1486" y="3101"/>
                </a:lnTo>
                <a:lnTo>
                  <a:pt x="1488" y="3103"/>
                </a:lnTo>
                <a:lnTo>
                  <a:pt x="1492" y="3103"/>
                </a:lnTo>
                <a:lnTo>
                  <a:pt x="1490" y="3103"/>
                </a:lnTo>
                <a:lnTo>
                  <a:pt x="1488" y="3104"/>
                </a:lnTo>
                <a:lnTo>
                  <a:pt x="1486" y="3106"/>
                </a:lnTo>
                <a:lnTo>
                  <a:pt x="1484" y="3110"/>
                </a:lnTo>
                <a:lnTo>
                  <a:pt x="1484" y="3112"/>
                </a:lnTo>
                <a:lnTo>
                  <a:pt x="1480" y="3114"/>
                </a:lnTo>
                <a:lnTo>
                  <a:pt x="1476" y="3114"/>
                </a:lnTo>
                <a:lnTo>
                  <a:pt x="1474" y="3112"/>
                </a:lnTo>
                <a:lnTo>
                  <a:pt x="1474" y="3108"/>
                </a:lnTo>
                <a:lnTo>
                  <a:pt x="1473" y="3106"/>
                </a:lnTo>
                <a:lnTo>
                  <a:pt x="1471" y="3106"/>
                </a:lnTo>
                <a:lnTo>
                  <a:pt x="1469" y="3104"/>
                </a:lnTo>
                <a:lnTo>
                  <a:pt x="1465" y="3103"/>
                </a:lnTo>
                <a:lnTo>
                  <a:pt x="1461" y="3101"/>
                </a:lnTo>
                <a:lnTo>
                  <a:pt x="1459" y="3097"/>
                </a:lnTo>
                <a:lnTo>
                  <a:pt x="1455" y="3097"/>
                </a:lnTo>
                <a:lnTo>
                  <a:pt x="1453" y="3099"/>
                </a:lnTo>
                <a:lnTo>
                  <a:pt x="1450" y="3099"/>
                </a:lnTo>
                <a:lnTo>
                  <a:pt x="1451" y="3104"/>
                </a:lnTo>
                <a:lnTo>
                  <a:pt x="1451" y="3108"/>
                </a:lnTo>
                <a:lnTo>
                  <a:pt x="1451" y="3110"/>
                </a:lnTo>
                <a:lnTo>
                  <a:pt x="1448" y="3112"/>
                </a:lnTo>
                <a:lnTo>
                  <a:pt x="1446" y="3112"/>
                </a:lnTo>
                <a:lnTo>
                  <a:pt x="1448" y="3114"/>
                </a:lnTo>
                <a:lnTo>
                  <a:pt x="1450" y="3114"/>
                </a:lnTo>
                <a:lnTo>
                  <a:pt x="1451" y="3116"/>
                </a:lnTo>
                <a:lnTo>
                  <a:pt x="1455" y="3120"/>
                </a:lnTo>
                <a:lnTo>
                  <a:pt x="1459" y="3122"/>
                </a:lnTo>
                <a:lnTo>
                  <a:pt x="1461" y="3122"/>
                </a:lnTo>
                <a:lnTo>
                  <a:pt x="1465" y="3126"/>
                </a:lnTo>
                <a:lnTo>
                  <a:pt x="1467" y="3131"/>
                </a:lnTo>
                <a:lnTo>
                  <a:pt x="1467" y="3133"/>
                </a:lnTo>
                <a:lnTo>
                  <a:pt x="1467" y="3135"/>
                </a:lnTo>
                <a:lnTo>
                  <a:pt x="1471" y="3139"/>
                </a:lnTo>
                <a:lnTo>
                  <a:pt x="1471" y="3143"/>
                </a:lnTo>
                <a:lnTo>
                  <a:pt x="1469" y="3145"/>
                </a:lnTo>
                <a:lnTo>
                  <a:pt x="1465" y="3143"/>
                </a:lnTo>
                <a:lnTo>
                  <a:pt x="1463" y="3139"/>
                </a:lnTo>
                <a:lnTo>
                  <a:pt x="1461" y="3139"/>
                </a:lnTo>
                <a:lnTo>
                  <a:pt x="1457" y="3137"/>
                </a:lnTo>
                <a:lnTo>
                  <a:pt x="1455" y="3139"/>
                </a:lnTo>
                <a:lnTo>
                  <a:pt x="1451" y="3137"/>
                </a:lnTo>
                <a:lnTo>
                  <a:pt x="1450" y="3139"/>
                </a:lnTo>
                <a:lnTo>
                  <a:pt x="1450" y="3143"/>
                </a:lnTo>
                <a:lnTo>
                  <a:pt x="1451" y="3145"/>
                </a:lnTo>
                <a:lnTo>
                  <a:pt x="1455" y="3147"/>
                </a:lnTo>
                <a:lnTo>
                  <a:pt x="1457" y="3151"/>
                </a:lnTo>
                <a:lnTo>
                  <a:pt x="1461" y="3152"/>
                </a:lnTo>
                <a:lnTo>
                  <a:pt x="1463" y="3154"/>
                </a:lnTo>
                <a:lnTo>
                  <a:pt x="1465" y="3156"/>
                </a:lnTo>
                <a:lnTo>
                  <a:pt x="1465" y="3158"/>
                </a:lnTo>
                <a:lnTo>
                  <a:pt x="1465" y="3160"/>
                </a:lnTo>
                <a:lnTo>
                  <a:pt x="1469" y="3162"/>
                </a:lnTo>
                <a:lnTo>
                  <a:pt x="1473" y="3166"/>
                </a:lnTo>
                <a:lnTo>
                  <a:pt x="1473" y="3168"/>
                </a:lnTo>
                <a:lnTo>
                  <a:pt x="1473" y="3170"/>
                </a:lnTo>
                <a:lnTo>
                  <a:pt x="1469" y="3172"/>
                </a:lnTo>
                <a:lnTo>
                  <a:pt x="1467" y="3172"/>
                </a:lnTo>
                <a:lnTo>
                  <a:pt x="1465" y="3174"/>
                </a:lnTo>
                <a:lnTo>
                  <a:pt x="1463" y="3174"/>
                </a:lnTo>
                <a:lnTo>
                  <a:pt x="1461" y="3175"/>
                </a:lnTo>
                <a:lnTo>
                  <a:pt x="1459" y="3177"/>
                </a:lnTo>
                <a:lnTo>
                  <a:pt x="1457" y="3181"/>
                </a:lnTo>
                <a:lnTo>
                  <a:pt x="1457" y="3183"/>
                </a:lnTo>
                <a:lnTo>
                  <a:pt x="1457" y="3187"/>
                </a:lnTo>
                <a:lnTo>
                  <a:pt x="1455" y="3189"/>
                </a:lnTo>
                <a:lnTo>
                  <a:pt x="1455" y="3191"/>
                </a:lnTo>
                <a:lnTo>
                  <a:pt x="1457" y="3193"/>
                </a:lnTo>
                <a:lnTo>
                  <a:pt x="1457" y="3197"/>
                </a:lnTo>
                <a:lnTo>
                  <a:pt x="1455" y="3200"/>
                </a:lnTo>
                <a:lnTo>
                  <a:pt x="1457" y="3202"/>
                </a:lnTo>
                <a:lnTo>
                  <a:pt x="1459" y="3202"/>
                </a:lnTo>
                <a:lnTo>
                  <a:pt x="1459" y="3206"/>
                </a:lnTo>
                <a:lnTo>
                  <a:pt x="1457" y="3208"/>
                </a:lnTo>
                <a:lnTo>
                  <a:pt x="1455" y="3206"/>
                </a:lnTo>
                <a:lnTo>
                  <a:pt x="1453" y="3206"/>
                </a:lnTo>
                <a:lnTo>
                  <a:pt x="1453" y="3208"/>
                </a:lnTo>
                <a:lnTo>
                  <a:pt x="1451" y="3208"/>
                </a:lnTo>
                <a:lnTo>
                  <a:pt x="1451" y="3206"/>
                </a:lnTo>
                <a:lnTo>
                  <a:pt x="1451" y="3204"/>
                </a:lnTo>
                <a:lnTo>
                  <a:pt x="1450" y="3202"/>
                </a:lnTo>
                <a:lnTo>
                  <a:pt x="1448" y="3202"/>
                </a:lnTo>
                <a:lnTo>
                  <a:pt x="1448" y="3195"/>
                </a:lnTo>
                <a:lnTo>
                  <a:pt x="1450" y="3191"/>
                </a:lnTo>
                <a:lnTo>
                  <a:pt x="1448" y="3189"/>
                </a:lnTo>
                <a:lnTo>
                  <a:pt x="1448" y="3187"/>
                </a:lnTo>
                <a:lnTo>
                  <a:pt x="1448" y="3185"/>
                </a:lnTo>
                <a:lnTo>
                  <a:pt x="1450" y="3183"/>
                </a:lnTo>
                <a:lnTo>
                  <a:pt x="1450" y="3181"/>
                </a:lnTo>
                <a:lnTo>
                  <a:pt x="1448" y="3181"/>
                </a:lnTo>
                <a:lnTo>
                  <a:pt x="1444" y="3179"/>
                </a:lnTo>
                <a:lnTo>
                  <a:pt x="1442" y="3177"/>
                </a:lnTo>
                <a:lnTo>
                  <a:pt x="1440" y="3175"/>
                </a:lnTo>
                <a:lnTo>
                  <a:pt x="1440" y="3172"/>
                </a:lnTo>
                <a:lnTo>
                  <a:pt x="1436" y="3166"/>
                </a:lnTo>
                <a:lnTo>
                  <a:pt x="1436" y="3164"/>
                </a:lnTo>
                <a:lnTo>
                  <a:pt x="1434" y="3162"/>
                </a:lnTo>
                <a:lnTo>
                  <a:pt x="1432" y="3158"/>
                </a:lnTo>
                <a:lnTo>
                  <a:pt x="1430" y="3156"/>
                </a:lnTo>
                <a:lnTo>
                  <a:pt x="1428" y="3152"/>
                </a:lnTo>
                <a:lnTo>
                  <a:pt x="1428" y="3151"/>
                </a:lnTo>
                <a:lnTo>
                  <a:pt x="1426" y="3151"/>
                </a:lnTo>
                <a:lnTo>
                  <a:pt x="1426" y="3147"/>
                </a:lnTo>
                <a:lnTo>
                  <a:pt x="1423" y="3145"/>
                </a:lnTo>
                <a:lnTo>
                  <a:pt x="1419" y="3145"/>
                </a:lnTo>
                <a:lnTo>
                  <a:pt x="1419" y="3149"/>
                </a:lnTo>
                <a:lnTo>
                  <a:pt x="1415" y="3151"/>
                </a:lnTo>
                <a:lnTo>
                  <a:pt x="1413" y="3151"/>
                </a:lnTo>
                <a:lnTo>
                  <a:pt x="1413" y="3149"/>
                </a:lnTo>
                <a:lnTo>
                  <a:pt x="1411" y="3147"/>
                </a:lnTo>
                <a:lnTo>
                  <a:pt x="1411" y="3145"/>
                </a:lnTo>
                <a:lnTo>
                  <a:pt x="1409" y="3145"/>
                </a:lnTo>
                <a:lnTo>
                  <a:pt x="1407" y="3143"/>
                </a:lnTo>
                <a:lnTo>
                  <a:pt x="1403" y="3145"/>
                </a:lnTo>
                <a:lnTo>
                  <a:pt x="1403" y="3149"/>
                </a:lnTo>
                <a:lnTo>
                  <a:pt x="1403" y="3151"/>
                </a:lnTo>
                <a:lnTo>
                  <a:pt x="1403" y="3156"/>
                </a:lnTo>
                <a:lnTo>
                  <a:pt x="1402" y="3160"/>
                </a:lnTo>
                <a:lnTo>
                  <a:pt x="1400" y="3158"/>
                </a:lnTo>
                <a:lnTo>
                  <a:pt x="1398" y="3158"/>
                </a:lnTo>
                <a:lnTo>
                  <a:pt x="1396" y="3160"/>
                </a:lnTo>
                <a:lnTo>
                  <a:pt x="1394" y="3160"/>
                </a:lnTo>
                <a:lnTo>
                  <a:pt x="1392" y="3160"/>
                </a:lnTo>
                <a:lnTo>
                  <a:pt x="1390" y="3162"/>
                </a:lnTo>
                <a:lnTo>
                  <a:pt x="1388" y="3164"/>
                </a:lnTo>
                <a:lnTo>
                  <a:pt x="1388" y="3166"/>
                </a:lnTo>
                <a:lnTo>
                  <a:pt x="1386" y="3170"/>
                </a:lnTo>
                <a:lnTo>
                  <a:pt x="1388" y="3174"/>
                </a:lnTo>
                <a:lnTo>
                  <a:pt x="1386" y="3174"/>
                </a:lnTo>
                <a:lnTo>
                  <a:pt x="1384" y="3179"/>
                </a:lnTo>
                <a:lnTo>
                  <a:pt x="1382" y="3183"/>
                </a:lnTo>
                <a:lnTo>
                  <a:pt x="1382" y="3185"/>
                </a:lnTo>
                <a:lnTo>
                  <a:pt x="1382" y="3187"/>
                </a:lnTo>
                <a:lnTo>
                  <a:pt x="1382" y="3191"/>
                </a:lnTo>
                <a:lnTo>
                  <a:pt x="1382" y="3195"/>
                </a:lnTo>
                <a:lnTo>
                  <a:pt x="1380" y="3197"/>
                </a:lnTo>
                <a:lnTo>
                  <a:pt x="1380" y="3200"/>
                </a:lnTo>
                <a:lnTo>
                  <a:pt x="1380" y="3202"/>
                </a:lnTo>
                <a:lnTo>
                  <a:pt x="1378" y="3204"/>
                </a:lnTo>
                <a:lnTo>
                  <a:pt x="1377" y="3204"/>
                </a:lnTo>
                <a:lnTo>
                  <a:pt x="1373" y="3206"/>
                </a:lnTo>
                <a:lnTo>
                  <a:pt x="1369" y="3206"/>
                </a:lnTo>
                <a:lnTo>
                  <a:pt x="1367" y="3206"/>
                </a:lnTo>
                <a:lnTo>
                  <a:pt x="1365" y="3204"/>
                </a:lnTo>
                <a:lnTo>
                  <a:pt x="1361" y="3202"/>
                </a:lnTo>
                <a:lnTo>
                  <a:pt x="1361" y="3204"/>
                </a:lnTo>
                <a:lnTo>
                  <a:pt x="1359" y="3204"/>
                </a:lnTo>
                <a:lnTo>
                  <a:pt x="1359" y="3208"/>
                </a:lnTo>
                <a:lnTo>
                  <a:pt x="1357" y="3210"/>
                </a:lnTo>
                <a:lnTo>
                  <a:pt x="1357" y="3212"/>
                </a:lnTo>
                <a:lnTo>
                  <a:pt x="1355" y="3216"/>
                </a:lnTo>
                <a:lnTo>
                  <a:pt x="1354" y="3220"/>
                </a:lnTo>
                <a:lnTo>
                  <a:pt x="1354" y="3223"/>
                </a:lnTo>
                <a:lnTo>
                  <a:pt x="1350" y="3223"/>
                </a:lnTo>
                <a:lnTo>
                  <a:pt x="1350" y="3229"/>
                </a:lnTo>
                <a:lnTo>
                  <a:pt x="1348" y="3239"/>
                </a:lnTo>
                <a:lnTo>
                  <a:pt x="1348" y="3243"/>
                </a:lnTo>
                <a:lnTo>
                  <a:pt x="1350" y="3243"/>
                </a:lnTo>
                <a:lnTo>
                  <a:pt x="1352" y="3247"/>
                </a:lnTo>
                <a:lnTo>
                  <a:pt x="1355" y="3248"/>
                </a:lnTo>
                <a:lnTo>
                  <a:pt x="1359" y="3248"/>
                </a:lnTo>
                <a:lnTo>
                  <a:pt x="1361" y="3248"/>
                </a:lnTo>
                <a:lnTo>
                  <a:pt x="1365" y="3248"/>
                </a:lnTo>
                <a:lnTo>
                  <a:pt x="1367" y="3248"/>
                </a:lnTo>
                <a:lnTo>
                  <a:pt x="1369" y="3247"/>
                </a:lnTo>
                <a:lnTo>
                  <a:pt x="1373" y="3245"/>
                </a:lnTo>
                <a:lnTo>
                  <a:pt x="1375" y="3241"/>
                </a:lnTo>
                <a:lnTo>
                  <a:pt x="1377" y="3243"/>
                </a:lnTo>
                <a:lnTo>
                  <a:pt x="1377" y="3239"/>
                </a:lnTo>
                <a:lnTo>
                  <a:pt x="1378" y="3239"/>
                </a:lnTo>
                <a:lnTo>
                  <a:pt x="1382" y="3241"/>
                </a:lnTo>
                <a:lnTo>
                  <a:pt x="1388" y="3243"/>
                </a:lnTo>
                <a:lnTo>
                  <a:pt x="1392" y="3248"/>
                </a:lnTo>
                <a:lnTo>
                  <a:pt x="1394" y="3247"/>
                </a:lnTo>
                <a:lnTo>
                  <a:pt x="1398" y="3245"/>
                </a:lnTo>
                <a:lnTo>
                  <a:pt x="1402" y="3245"/>
                </a:lnTo>
                <a:lnTo>
                  <a:pt x="1403" y="3247"/>
                </a:lnTo>
                <a:lnTo>
                  <a:pt x="1407" y="3248"/>
                </a:lnTo>
                <a:lnTo>
                  <a:pt x="1413" y="3248"/>
                </a:lnTo>
                <a:lnTo>
                  <a:pt x="1415" y="3252"/>
                </a:lnTo>
                <a:lnTo>
                  <a:pt x="1415" y="3254"/>
                </a:lnTo>
                <a:lnTo>
                  <a:pt x="1413" y="3254"/>
                </a:lnTo>
                <a:lnTo>
                  <a:pt x="1411" y="3256"/>
                </a:lnTo>
                <a:lnTo>
                  <a:pt x="1413" y="3258"/>
                </a:lnTo>
                <a:lnTo>
                  <a:pt x="1415" y="3258"/>
                </a:lnTo>
                <a:lnTo>
                  <a:pt x="1417" y="3258"/>
                </a:lnTo>
                <a:lnTo>
                  <a:pt x="1421" y="3258"/>
                </a:lnTo>
                <a:lnTo>
                  <a:pt x="1423" y="3260"/>
                </a:lnTo>
                <a:lnTo>
                  <a:pt x="1425" y="3260"/>
                </a:lnTo>
                <a:lnTo>
                  <a:pt x="1428" y="3262"/>
                </a:lnTo>
                <a:lnTo>
                  <a:pt x="1430" y="3262"/>
                </a:lnTo>
                <a:lnTo>
                  <a:pt x="1432" y="3266"/>
                </a:lnTo>
                <a:lnTo>
                  <a:pt x="1432" y="3270"/>
                </a:lnTo>
                <a:lnTo>
                  <a:pt x="1434" y="3273"/>
                </a:lnTo>
                <a:lnTo>
                  <a:pt x="1430" y="3273"/>
                </a:lnTo>
                <a:lnTo>
                  <a:pt x="1426" y="3273"/>
                </a:lnTo>
                <a:lnTo>
                  <a:pt x="1426" y="3279"/>
                </a:lnTo>
                <a:lnTo>
                  <a:pt x="1430" y="3279"/>
                </a:lnTo>
                <a:lnTo>
                  <a:pt x="1434" y="3277"/>
                </a:lnTo>
                <a:lnTo>
                  <a:pt x="1438" y="3275"/>
                </a:lnTo>
                <a:lnTo>
                  <a:pt x="1444" y="3277"/>
                </a:lnTo>
                <a:lnTo>
                  <a:pt x="1448" y="3287"/>
                </a:lnTo>
                <a:lnTo>
                  <a:pt x="1450" y="3291"/>
                </a:lnTo>
                <a:lnTo>
                  <a:pt x="1451" y="3296"/>
                </a:lnTo>
                <a:lnTo>
                  <a:pt x="1448" y="3302"/>
                </a:lnTo>
                <a:lnTo>
                  <a:pt x="1444" y="3304"/>
                </a:lnTo>
                <a:lnTo>
                  <a:pt x="1440" y="3306"/>
                </a:lnTo>
                <a:lnTo>
                  <a:pt x="1438" y="3308"/>
                </a:lnTo>
                <a:lnTo>
                  <a:pt x="1434" y="3310"/>
                </a:lnTo>
                <a:lnTo>
                  <a:pt x="1432" y="3310"/>
                </a:lnTo>
                <a:lnTo>
                  <a:pt x="1428" y="3312"/>
                </a:lnTo>
                <a:lnTo>
                  <a:pt x="1425" y="3312"/>
                </a:lnTo>
                <a:lnTo>
                  <a:pt x="1421" y="3314"/>
                </a:lnTo>
                <a:lnTo>
                  <a:pt x="1417" y="3314"/>
                </a:lnTo>
                <a:lnTo>
                  <a:pt x="1413" y="3316"/>
                </a:lnTo>
                <a:lnTo>
                  <a:pt x="1411" y="3318"/>
                </a:lnTo>
                <a:lnTo>
                  <a:pt x="1405" y="3319"/>
                </a:lnTo>
                <a:lnTo>
                  <a:pt x="1403" y="3321"/>
                </a:lnTo>
                <a:lnTo>
                  <a:pt x="1398" y="3323"/>
                </a:lnTo>
                <a:lnTo>
                  <a:pt x="1394" y="3325"/>
                </a:lnTo>
                <a:lnTo>
                  <a:pt x="1392" y="3327"/>
                </a:lnTo>
                <a:lnTo>
                  <a:pt x="1386" y="3331"/>
                </a:lnTo>
                <a:lnTo>
                  <a:pt x="1382" y="3333"/>
                </a:lnTo>
                <a:lnTo>
                  <a:pt x="1378" y="3335"/>
                </a:lnTo>
                <a:lnTo>
                  <a:pt x="1377" y="3337"/>
                </a:lnTo>
                <a:lnTo>
                  <a:pt x="1373" y="3339"/>
                </a:lnTo>
                <a:lnTo>
                  <a:pt x="1371" y="3341"/>
                </a:lnTo>
                <a:lnTo>
                  <a:pt x="1367" y="3343"/>
                </a:lnTo>
                <a:lnTo>
                  <a:pt x="1363" y="3344"/>
                </a:lnTo>
                <a:lnTo>
                  <a:pt x="1359" y="3346"/>
                </a:lnTo>
                <a:lnTo>
                  <a:pt x="1355" y="3348"/>
                </a:lnTo>
                <a:lnTo>
                  <a:pt x="1352" y="3350"/>
                </a:lnTo>
                <a:lnTo>
                  <a:pt x="1350" y="3352"/>
                </a:lnTo>
                <a:lnTo>
                  <a:pt x="1346" y="3354"/>
                </a:lnTo>
                <a:lnTo>
                  <a:pt x="1342" y="3356"/>
                </a:lnTo>
                <a:lnTo>
                  <a:pt x="1340" y="3360"/>
                </a:lnTo>
                <a:lnTo>
                  <a:pt x="1336" y="3362"/>
                </a:lnTo>
                <a:lnTo>
                  <a:pt x="1330" y="3366"/>
                </a:lnTo>
                <a:lnTo>
                  <a:pt x="1327" y="3367"/>
                </a:lnTo>
                <a:lnTo>
                  <a:pt x="1323" y="3369"/>
                </a:lnTo>
                <a:lnTo>
                  <a:pt x="1321" y="3371"/>
                </a:lnTo>
                <a:lnTo>
                  <a:pt x="1319" y="3373"/>
                </a:lnTo>
                <a:lnTo>
                  <a:pt x="1315" y="3375"/>
                </a:lnTo>
                <a:lnTo>
                  <a:pt x="1311" y="3379"/>
                </a:lnTo>
                <a:lnTo>
                  <a:pt x="1307" y="3381"/>
                </a:lnTo>
                <a:lnTo>
                  <a:pt x="1305" y="3383"/>
                </a:lnTo>
                <a:lnTo>
                  <a:pt x="1304" y="3385"/>
                </a:lnTo>
                <a:lnTo>
                  <a:pt x="1302" y="3389"/>
                </a:lnTo>
                <a:lnTo>
                  <a:pt x="1298" y="3391"/>
                </a:lnTo>
                <a:lnTo>
                  <a:pt x="1296" y="3392"/>
                </a:lnTo>
                <a:lnTo>
                  <a:pt x="1294" y="3396"/>
                </a:lnTo>
                <a:lnTo>
                  <a:pt x="1290" y="3396"/>
                </a:lnTo>
                <a:lnTo>
                  <a:pt x="1290" y="3392"/>
                </a:lnTo>
                <a:lnTo>
                  <a:pt x="1294" y="3391"/>
                </a:lnTo>
                <a:lnTo>
                  <a:pt x="1296" y="3389"/>
                </a:lnTo>
                <a:lnTo>
                  <a:pt x="1298" y="3387"/>
                </a:lnTo>
                <a:lnTo>
                  <a:pt x="1300" y="3385"/>
                </a:lnTo>
                <a:lnTo>
                  <a:pt x="1304" y="3379"/>
                </a:lnTo>
                <a:lnTo>
                  <a:pt x="1304" y="3373"/>
                </a:lnTo>
                <a:lnTo>
                  <a:pt x="1305" y="3369"/>
                </a:lnTo>
                <a:lnTo>
                  <a:pt x="1307" y="3366"/>
                </a:lnTo>
                <a:lnTo>
                  <a:pt x="1309" y="3364"/>
                </a:lnTo>
                <a:lnTo>
                  <a:pt x="1315" y="3360"/>
                </a:lnTo>
                <a:lnTo>
                  <a:pt x="1317" y="3356"/>
                </a:lnTo>
                <a:lnTo>
                  <a:pt x="1317" y="3352"/>
                </a:lnTo>
                <a:lnTo>
                  <a:pt x="1321" y="3350"/>
                </a:lnTo>
                <a:lnTo>
                  <a:pt x="1325" y="3354"/>
                </a:lnTo>
                <a:lnTo>
                  <a:pt x="1323" y="3348"/>
                </a:lnTo>
                <a:lnTo>
                  <a:pt x="1323" y="3343"/>
                </a:lnTo>
                <a:lnTo>
                  <a:pt x="1323" y="3339"/>
                </a:lnTo>
                <a:lnTo>
                  <a:pt x="1325" y="3337"/>
                </a:lnTo>
                <a:lnTo>
                  <a:pt x="1327" y="3335"/>
                </a:lnTo>
                <a:lnTo>
                  <a:pt x="1330" y="3335"/>
                </a:lnTo>
                <a:lnTo>
                  <a:pt x="1334" y="3331"/>
                </a:lnTo>
                <a:lnTo>
                  <a:pt x="1336" y="3327"/>
                </a:lnTo>
                <a:lnTo>
                  <a:pt x="1334" y="3325"/>
                </a:lnTo>
                <a:lnTo>
                  <a:pt x="1336" y="3321"/>
                </a:lnTo>
                <a:lnTo>
                  <a:pt x="1340" y="3325"/>
                </a:lnTo>
                <a:lnTo>
                  <a:pt x="1344" y="3327"/>
                </a:lnTo>
                <a:lnTo>
                  <a:pt x="1346" y="3325"/>
                </a:lnTo>
                <a:lnTo>
                  <a:pt x="1346" y="3319"/>
                </a:lnTo>
                <a:lnTo>
                  <a:pt x="1348" y="3319"/>
                </a:lnTo>
                <a:lnTo>
                  <a:pt x="1350" y="3318"/>
                </a:lnTo>
                <a:lnTo>
                  <a:pt x="1352" y="3316"/>
                </a:lnTo>
                <a:lnTo>
                  <a:pt x="1355" y="3314"/>
                </a:lnTo>
                <a:lnTo>
                  <a:pt x="1359" y="3312"/>
                </a:lnTo>
                <a:lnTo>
                  <a:pt x="1361" y="3310"/>
                </a:lnTo>
                <a:lnTo>
                  <a:pt x="1363" y="3310"/>
                </a:lnTo>
                <a:lnTo>
                  <a:pt x="1365" y="3312"/>
                </a:lnTo>
                <a:lnTo>
                  <a:pt x="1365" y="3314"/>
                </a:lnTo>
                <a:lnTo>
                  <a:pt x="1369" y="3310"/>
                </a:lnTo>
                <a:lnTo>
                  <a:pt x="1373" y="3308"/>
                </a:lnTo>
                <a:lnTo>
                  <a:pt x="1377" y="3306"/>
                </a:lnTo>
                <a:lnTo>
                  <a:pt x="1380" y="3306"/>
                </a:lnTo>
                <a:lnTo>
                  <a:pt x="1382" y="3302"/>
                </a:lnTo>
                <a:lnTo>
                  <a:pt x="1378" y="3300"/>
                </a:lnTo>
                <a:lnTo>
                  <a:pt x="1378" y="3298"/>
                </a:lnTo>
                <a:lnTo>
                  <a:pt x="1377" y="3300"/>
                </a:lnTo>
                <a:lnTo>
                  <a:pt x="1375" y="3302"/>
                </a:lnTo>
                <a:lnTo>
                  <a:pt x="1373" y="3302"/>
                </a:lnTo>
                <a:lnTo>
                  <a:pt x="1371" y="3302"/>
                </a:lnTo>
                <a:lnTo>
                  <a:pt x="1369" y="3304"/>
                </a:lnTo>
                <a:lnTo>
                  <a:pt x="1365" y="3304"/>
                </a:lnTo>
                <a:lnTo>
                  <a:pt x="1361" y="3304"/>
                </a:lnTo>
                <a:lnTo>
                  <a:pt x="1359" y="3304"/>
                </a:lnTo>
                <a:lnTo>
                  <a:pt x="1355" y="3308"/>
                </a:lnTo>
                <a:lnTo>
                  <a:pt x="1354" y="3312"/>
                </a:lnTo>
                <a:lnTo>
                  <a:pt x="1352" y="3314"/>
                </a:lnTo>
                <a:lnTo>
                  <a:pt x="1348" y="3314"/>
                </a:lnTo>
                <a:lnTo>
                  <a:pt x="1348" y="3312"/>
                </a:lnTo>
                <a:lnTo>
                  <a:pt x="1346" y="3310"/>
                </a:lnTo>
                <a:lnTo>
                  <a:pt x="1342" y="3310"/>
                </a:lnTo>
                <a:lnTo>
                  <a:pt x="1344" y="3304"/>
                </a:lnTo>
                <a:lnTo>
                  <a:pt x="1348" y="3302"/>
                </a:lnTo>
                <a:lnTo>
                  <a:pt x="1350" y="3298"/>
                </a:lnTo>
                <a:lnTo>
                  <a:pt x="1350" y="3296"/>
                </a:lnTo>
                <a:lnTo>
                  <a:pt x="1352" y="3295"/>
                </a:lnTo>
                <a:lnTo>
                  <a:pt x="1350" y="3289"/>
                </a:lnTo>
                <a:lnTo>
                  <a:pt x="1350" y="3287"/>
                </a:lnTo>
                <a:lnTo>
                  <a:pt x="1350" y="3283"/>
                </a:lnTo>
                <a:lnTo>
                  <a:pt x="1350" y="3281"/>
                </a:lnTo>
                <a:lnTo>
                  <a:pt x="1352" y="3279"/>
                </a:lnTo>
                <a:lnTo>
                  <a:pt x="1350" y="3279"/>
                </a:lnTo>
                <a:lnTo>
                  <a:pt x="1348" y="3281"/>
                </a:lnTo>
                <a:lnTo>
                  <a:pt x="1344" y="3283"/>
                </a:lnTo>
                <a:lnTo>
                  <a:pt x="1338" y="3279"/>
                </a:lnTo>
                <a:lnTo>
                  <a:pt x="1336" y="3271"/>
                </a:lnTo>
                <a:lnTo>
                  <a:pt x="1334" y="3268"/>
                </a:lnTo>
                <a:lnTo>
                  <a:pt x="1330" y="3266"/>
                </a:lnTo>
                <a:lnTo>
                  <a:pt x="1327" y="3266"/>
                </a:lnTo>
                <a:lnTo>
                  <a:pt x="1321" y="3264"/>
                </a:lnTo>
                <a:lnTo>
                  <a:pt x="1317" y="3264"/>
                </a:lnTo>
                <a:lnTo>
                  <a:pt x="1315" y="3266"/>
                </a:lnTo>
                <a:lnTo>
                  <a:pt x="1311" y="3270"/>
                </a:lnTo>
                <a:lnTo>
                  <a:pt x="1309" y="3271"/>
                </a:lnTo>
                <a:lnTo>
                  <a:pt x="1305" y="3277"/>
                </a:lnTo>
                <a:lnTo>
                  <a:pt x="1305" y="3281"/>
                </a:lnTo>
                <a:lnTo>
                  <a:pt x="1305" y="3283"/>
                </a:lnTo>
                <a:lnTo>
                  <a:pt x="1307" y="3285"/>
                </a:lnTo>
                <a:lnTo>
                  <a:pt x="1307" y="3287"/>
                </a:lnTo>
                <a:lnTo>
                  <a:pt x="1309" y="3289"/>
                </a:lnTo>
                <a:lnTo>
                  <a:pt x="1309" y="3291"/>
                </a:lnTo>
                <a:lnTo>
                  <a:pt x="1313" y="3293"/>
                </a:lnTo>
                <a:lnTo>
                  <a:pt x="1313" y="3295"/>
                </a:lnTo>
                <a:lnTo>
                  <a:pt x="1313" y="3300"/>
                </a:lnTo>
                <a:lnTo>
                  <a:pt x="1313" y="3304"/>
                </a:lnTo>
                <a:lnTo>
                  <a:pt x="1311" y="3310"/>
                </a:lnTo>
                <a:lnTo>
                  <a:pt x="1309" y="3310"/>
                </a:lnTo>
                <a:lnTo>
                  <a:pt x="1307" y="3314"/>
                </a:lnTo>
                <a:lnTo>
                  <a:pt x="1304" y="3316"/>
                </a:lnTo>
                <a:lnTo>
                  <a:pt x="1305" y="3316"/>
                </a:lnTo>
                <a:lnTo>
                  <a:pt x="1307" y="3316"/>
                </a:lnTo>
                <a:lnTo>
                  <a:pt x="1309" y="3318"/>
                </a:lnTo>
                <a:lnTo>
                  <a:pt x="1311" y="3319"/>
                </a:lnTo>
                <a:lnTo>
                  <a:pt x="1311" y="3323"/>
                </a:lnTo>
                <a:lnTo>
                  <a:pt x="1309" y="3325"/>
                </a:lnTo>
                <a:lnTo>
                  <a:pt x="1307" y="3323"/>
                </a:lnTo>
                <a:lnTo>
                  <a:pt x="1304" y="3325"/>
                </a:lnTo>
                <a:lnTo>
                  <a:pt x="1302" y="3327"/>
                </a:lnTo>
                <a:lnTo>
                  <a:pt x="1305" y="3329"/>
                </a:lnTo>
                <a:lnTo>
                  <a:pt x="1307" y="3329"/>
                </a:lnTo>
                <a:lnTo>
                  <a:pt x="1309" y="3329"/>
                </a:lnTo>
                <a:lnTo>
                  <a:pt x="1307" y="3333"/>
                </a:lnTo>
                <a:lnTo>
                  <a:pt x="1304" y="3335"/>
                </a:lnTo>
                <a:lnTo>
                  <a:pt x="1298" y="3335"/>
                </a:lnTo>
                <a:lnTo>
                  <a:pt x="1296" y="3337"/>
                </a:lnTo>
                <a:lnTo>
                  <a:pt x="1292" y="3337"/>
                </a:lnTo>
                <a:lnTo>
                  <a:pt x="1294" y="3335"/>
                </a:lnTo>
                <a:lnTo>
                  <a:pt x="1296" y="3331"/>
                </a:lnTo>
                <a:lnTo>
                  <a:pt x="1298" y="3327"/>
                </a:lnTo>
                <a:lnTo>
                  <a:pt x="1296" y="3327"/>
                </a:lnTo>
                <a:lnTo>
                  <a:pt x="1290" y="3327"/>
                </a:lnTo>
                <a:lnTo>
                  <a:pt x="1290" y="3329"/>
                </a:lnTo>
                <a:lnTo>
                  <a:pt x="1290" y="3333"/>
                </a:lnTo>
                <a:lnTo>
                  <a:pt x="1290" y="3335"/>
                </a:lnTo>
                <a:lnTo>
                  <a:pt x="1288" y="3337"/>
                </a:lnTo>
                <a:lnTo>
                  <a:pt x="1288" y="3339"/>
                </a:lnTo>
                <a:lnTo>
                  <a:pt x="1286" y="3339"/>
                </a:lnTo>
                <a:lnTo>
                  <a:pt x="1284" y="3343"/>
                </a:lnTo>
                <a:lnTo>
                  <a:pt x="1282" y="3344"/>
                </a:lnTo>
                <a:lnTo>
                  <a:pt x="1282" y="3346"/>
                </a:lnTo>
                <a:lnTo>
                  <a:pt x="1282" y="3348"/>
                </a:lnTo>
                <a:lnTo>
                  <a:pt x="1284" y="3348"/>
                </a:lnTo>
                <a:lnTo>
                  <a:pt x="1286" y="3350"/>
                </a:lnTo>
                <a:lnTo>
                  <a:pt x="1288" y="3354"/>
                </a:lnTo>
                <a:lnTo>
                  <a:pt x="1286" y="3356"/>
                </a:lnTo>
                <a:lnTo>
                  <a:pt x="1286" y="3358"/>
                </a:lnTo>
                <a:lnTo>
                  <a:pt x="1288" y="3360"/>
                </a:lnTo>
                <a:lnTo>
                  <a:pt x="1290" y="3360"/>
                </a:lnTo>
                <a:lnTo>
                  <a:pt x="1292" y="3364"/>
                </a:lnTo>
                <a:lnTo>
                  <a:pt x="1296" y="3366"/>
                </a:lnTo>
                <a:lnTo>
                  <a:pt x="1298" y="3369"/>
                </a:lnTo>
                <a:lnTo>
                  <a:pt x="1298" y="3371"/>
                </a:lnTo>
                <a:lnTo>
                  <a:pt x="1298" y="3375"/>
                </a:lnTo>
                <a:lnTo>
                  <a:pt x="1298" y="3377"/>
                </a:lnTo>
                <a:lnTo>
                  <a:pt x="1296" y="3379"/>
                </a:lnTo>
                <a:lnTo>
                  <a:pt x="1294" y="3381"/>
                </a:lnTo>
                <a:lnTo>
                  <a:pt x="1288" y="3381"/>
                </a:lnTo>
                <a:lnTo>
                  <a:pt x="1284" y="3381"/>
                </a:lnTo>
                <a:lnTo>
                  <a:pt x="1281" y="3379"/>
                </a:lnTo>
                <a:lnTo>
                  <a:pt x="1279" y="3381"/>
                </a:lnTo>
                <a:lnTo>
                  <a:pt x="1277" y="3385"/>
                </a:lnTo>
                <a:lnTo>
                  <a:pt x="1275" y="3385"/>
                </a:lnTo>
                <a:lnTo>
                  <a:pt x="1273" y="3387"/>
                </a:lnTo>
                <a:lnTo>
                  <a:pt x="1271" y="3387"/>
                </a:lnTo>
                <a:lnTo>
                  <a:pt x="1269" y="3387"/>
                </a:lnTo>
                <a:lnTo>
                  <a:pt x="1265" y="3389"/>
                </a:lnTo>
                <a:lnTo>
                  <a:pt x="1263" y="3389"/>
                </a:lnTo>
                <a:lnTo>
                  <a:pt x="1265" y="3385"/>
                </a:lnTo>
                <a:lnTo>
                  <a:pt x="1265" y="3383"/>
                </a:lnTo>
                <a:lnTo>
                  <a:pt x="1265" y="3381"/>
                </a:lnTo>
                <a:lnTo>
                  <a:pt x="1267" y="3379"/>
                </a:lnTo>
                <a:lnTo>
                  <a:pt x="1267" y="3377"/>
                </a:lnTo>
                <a:lnTo>
                  <a:pt x="1267" y="3375"/>
                </a:lnTo>
                <a:lnTo>
                  <a:pt x="1271" y="3373"/>
                </a:lnTo>
                <a:lnTo>
                  <a:pt x="1267" y="3373"/>
                </a:lnTo>
                <a:lnTo>
                  <a:pt x="1263" y="3375"/>
                </a:lnTo>
                <a:lnTo>
                  <a:pt x="1263" y="3377"/>
                </a:lnTo>
                <a:lnTo>
                  <a:pt x="1259" y="3377"/>
                </a:lnTo>
                <a:lnTo>
                  <a:pt x="1259" y="3379"/>
                </a:lnTo>
                <a:lnTo>
                  <a:pt x="1259" y="3381"/>
                </a:lnTo>
                <a:lnTo>
                  <a:pt x="1261" y="3383"/>
                </a:lnTo>
                <a:lnTo>
                  <a:pt x="1259" y="3385"/>
                </a:lnTo>
                <a:lnTo>
                  <a:pt x="1259" y="3387"/>
                </a:lnTo>
                <a:lnTo>
                  <a:pt x="1256" y="3389"/>
                </a:lnTo>
                <a:lnTo>
                  <a:pt x="1256" y="3391"/>
                </a:lnTo>
                <a:lnTo>
                  <a:pt x="1254" y="3392"/>
                </a:lnTo>
                <a:lnTo>
                  <a:pt x="1254" y="3394"/>
                </a:lnTo>
                <a:lnTo>
                  <a:pt x="1250" y="3396"/>
                </a:lnTo>
                <a:lnTo>
                  <a:pt x="1248" y="3396"/>
                </a:lnTo>
                <a:lnTo>
                  <a:pt x="1244" y="3394"/>
                </a:lnTo>
                <a:lnTo>
                  <a:pt x="1242" y="3391"/>
                </a:lnTo>
                <a:lnTo>
                  <a:pt x="1238" y="3389"/>
                </a:lnTo>
                <a:lnTo>
                  <a:pt x="1238" y="3387"/>
                </a:lnTo>
                <a:lnTo>
                  <a:pt x="1234" y="3385"/>
                </a:lnTo>
                <a:lnTo>
                  <a:pt x="1231" y="3383"/>
                </a:lnTo>
                <a:lnTo>
                  <a:pt x="1227" y="3381"/>
                </a:lnTo>
                <a:lnTo>
                  <a:pt x="1225" y="3383"/>
                </a:lnTo>
                <a:lnTo>
                  <a:pt x="1221" y="3385"/>
                </a:lnTo>
                <a:lnTo>
                  <a:pt x="1217" y="3387"/>
                </a:lnTo>
                <a:lnTo>
                  <a:pt x="1213" y="3391"/>
                </a:lnTo>
                <a:lnTo>
                  <a:pt x="1208" y="3391"/>
                </a:lnTo>
                <a:lnTo>
                  <a:pt x="1204" y="3392"/>
                </a:lnTo>
                <a:lnTo>
                  <a:pt x="1202" y="3392"/>
                </a:lnTo>
                <a:lnTo>
                  <a:pt x="1200" y="3392"/>
                </a:lnTo>
                <a:lnTo>
                  <a:pt x="1198" y="3394"/>
                </a:lnTo>
                <a:lnTo>
                  <a:pt x="1196" y="3392"/>
                </a:lnTo>
                <a:lnTo>
                  <a:pt x="1192" y="3394"/>
                </a:lnTo>
                <a:lnTo>
                  <a:pt x="1188" y="3396"/>
                </a:lnTo>
                <a:lnTo>
                  <a:pt x="1186" y="3396"/>
                </a:lnTo>
                <a:lnTo>
                  <a:pt x="1185" y="3396"/>
                </a:lnTo>
                <a:lnTo>
                  <a:pt x="1185" y="3394"/>
                </a:lnTo>
                <a:lnTo>
                  <a:pt x="1183" y="3392"/>
                </a:lnTo>
                <a:lnTo>
                  <a:pt x="1181" y="3389"/>
                </a:lnTo>
                <a:lnTo>
                  <a:pt x="1181" y="3383"/>
                </a:lnTo>
                <a:lnTo>
                  <a:pt x="1179" y="3381"/>
                </a:lnTo>
                <a:lnTo>
                  <a:pt x="1177" y="3377"/>
                </a:lnTo>
                <a:lnTo>
                  <a:pt x="1179" y="3373"/>
                </a:lnTo>
                <a:lnTo>
                  <a:pt x="1177" y="3373"/>
                </a:lnTo>
                <a:lnTo>
                  <a:pt x="1175" y="3373"/>
                </a:lnTo>
                <a:lnTo>
                  <a:pt x="1173" y="3375"/>
                </a:lnTo>
                <a:lnTo>
                  <a:pt x="1173" y="3377"/>
                </a:lnTo>
                <a:lnTo>
                  <a:pt x="1173" y="3381"/>
                </a:lnTo>
                <a:lnTo>
                  <a:pt x="1173" y="3385"/>
                </a:lnTo>
                <a:lnTo>
                  <a:pt x="1173" y="3389"/>
                </a:lnTo>
                <a:lnTo>
                  <a:pt x="1171" y="3391"/>
                </a:lnTo>
                <a:lnTo>
                  <a:pt x="1165" y="3391"/>
                </a:lnTo>
                <a:lnTo>
                  <a:pt x="1161" y="3389"/>
                </a:lnTo>
                <a:lnTo>
                  <a:pt x="1160" y="3389"/>
                </a:lnTo>
                <a:lnTo>
                  <a:pt x="1158" y="3387"/>
                </a:lnTo>
                <a:lnTo>
                  <a:pt x="1156" y="3387"/>
                </a:lnTo>
                <a:lnTo>
                  <a:pt x="1152" y="3385"/>
                </a:lnTo>
                <a:lnTo>
                  <a:pt x="1150" y="3385"/>
                </a:lnTo>
                <a:lnTo>
                  <a:pt x="1148" y="3387"/>
                </a:lnTo>
                <a:lnTo>
                  <a:pt x="1144" y="3387"/>
                </a:lnTo>
                <a:lnTo>
                  <a:pt x="1144" y="3385"/>
                </a:lnTo>
                <a:lnTo>
                  <a:pt x="1146" y="3383"/>
                </a:lnTo>
                <a:lnTo>
                  <a:pt x="1148" y="3381"/>
                </a:lnTo>
                <a:lnTo>
                  <a:pt x="1146" y="3381"/>
                </a:lnTo>
                <a:lnTo>
                  <a:pt x="1146" y="3379"/>
                </a:lnTo>
                <a:lnTo>
                  <a:pt x="1146" y="3377"/>
                </a:lnTo>
                <a:lnTo>
                  <a:pt x="1146" y="3373"/>
                </a:lnTo>
                <a:lnTo>
                  <a:pt x="1142" y="3369"/>
                </a:lnTo>
                <a:lnTo>
                  <a:pt x="1138" y="3367"/>
                </a:lnTo>
                <a:lnTo>
                  <a:pt x="1137" y="3366"/>
                </a:lnTo>
                <a:lnTo>
                  <a:pt x="1133" y="3364"/>
                </a:lnTo>
                <a:lnTo>
                  <a:pt x="1131" y="3360"/>
                </a:lnTo>
                <a:lnTo>
                  <a:pt x="1127" y="3360"/>
                </a:lnTo>
                <a:lnTo>
                  <a:pt x="1125" y="3362"/>
                </a:lnTo>
                <a:lnTo>
                  <a:pt x="1121" y="3362"/>
                </a:lnTo>
                <a:lnTo>
                  <a:pt x="1123" y="3358"/>
                </a:lnTo>
                <a:lnTo>
                  <a:pt x="1123" y="3356"/>
                </a:lnTo>
                <a:lnTo>
                  <a:pt x="1123" y="3354"/>
                </a:lnTo>
                <a:lnTo>
                  <a:pt x="1121" y="3356"/>
                </a:lnTo>
                <a:lnTo>
                  <a:pt x="1117" y="3352"/>
                </a:lnTo>
                <a:lnTo>
                  <a:pt x="1117" y="3350"/>
                </a:lnTo>
                <a:lnTo>
                  <a:pt x="1113" y="3350"/>
                </a:lnTo>
                <a:lnTo>
                  <a:pt x="1110" y="3354"/>
                </a:lnTo>
                <a:lnTo>
                  <a:pt x="1108" y="3354"/>
                </a:lnTo>
                <a:lnTo>
                  <a:pt x="1102" y="3352"/>
                </a:lnTo>
                <a:lnTo>
                  <a:pt x="1098" y="3350"/>
                </a:lnTo>
                <a:lnTo>
                  <a:pt x="1096" y="3350"/>
                </a:lnTo>
                <a:lnTo>
                  <a:pt x="1094" y="3348"/>
                </a:lnTo>
                <a:lnTo>
                  <a:pt x="1092" y="3350"/>
                </a:lnTo>
                <a:lnTo>
                  <a:pt x="1090" y="3352"/>
                </a:lnTo>
                <a:lnTo>
                  <a:pt x="1089" y="3352"/>
                </a:lnTo>
                <a:lnTo>
                  <a:pt x="1087" y="3352"/>
                </a:lnTo>
                <a:lnTo>
                  <a:pt x="1090" y="3354"/>
                </a:lnTo>
                <a:lnTo>
                  <a:pt x="1092" y="3354"/>
                </a:lnTo>
                <a:lnTo>
                  <a:pt x="1094" y="3354"/>
                </a:lnTo>
                <a:lnTo>
                  <a:pt x="1098" y="3354"/>
                </a:lnTo>
                <a:lnTo>
                  <a:pt x="1100" y="3356"/>
                </a:lnTo>
                <a:lnTo>
                  <a:pt x="1102" y="3356"/>
                </a:lnTo>
                <a:lnTo>
                  <a:pt x="1102" y="3362"/>
                </a:lnTo>
                <a:lnTo>
                  <a:pt x="1106" y="3360"/>
                </a:lnTo>
                <a:lnTo>
                  <a:pt x="1110" y="3362"/>
                </a:lnTo>
                <a:lnTo>
                  <a:pt x="1112" y="3362"/>
                </a:lnTo>
                <a:lnTo>
                  <a:pt x="1115" y="3360"/>
                </a:lnTo>
                <a:lnTo>
                  <a:pt x="1113" y="3364"/>
                </a:lnTo>
                <a:lnTo>
                  <a:pt x="1115" y="3367"/>
                </a:lnTo>
                <a:lnTo>
                  <a:pt x="1115" y="3371"/>
                </a:lnTo>
                <a:lnTo>
                  <a:pt x="1119" y="3369"/>
                </a:lnTo>
                <a:lnTo>
                  <a:pt x="1123" y="3369"/>
                </a:lnTo>
                <a:lnTo>
                  <a:pt x="1127" y="3367"/>
                </a:lnTo>
                <a:lnTo>
                  <a:pt x="1129" y="3369"/>
                </a:lnTo>
                <a:lnTo>
                  <a:pt x="1131" y="3371"/>
                </a:lnTo>
                <a:lnTo>
                  <a:pt x="1129" y="3373"/>
                </a:lnTo>
                <a:lnTo>
                  <a:pt x="1127" y="3373"/>
                </a:lnTo>
                <a:lnTo>
                  <a:pt x="1131" y="3377"/>
                </a:lnTo>
                <a:lnTo>
                  <a:pt x="1133" y="3379"/>
                </a:lnTo>
                <a:lnTo>
                  <a:pt x="1137" y="3377"/>
                </a:lnTo>
                <a:lnTo>
                  <a:pt x="1138" y="3377"/>
                </a:lnTo>
                <a:lnTo>
                  <a:pt x="1138" y="3379"/>
                </a:lnTo>
                <a:lnTo>
                  <a:pt x="1137" y="3383"/>
                </a:lnTo>
                <a:lnTo>
                  <a:pt x="1135" y="3387"/>
                </a:lnTo>
                <a:lnTo>
                  <a:pt x="1131" y="3387"/>
                </a:lnTo>
                <a:lnTo>
                  <a:pt x="1129" y="3389"/>
                </a:lnTo>
                <a:lnTo>
                  <a:pt x="1133" y="3391"/>
                </a:lnTo>
                <a:lnTo>
                  <a:pt x="1135" y="3392"/>
                </a:lnTo>
                <a:lnTo>
                  <a:pt x="1137" y="3394"/>
                </a:lnTo>
                <a:lnTo>
                  <a:pt x="1138" y="3394"/>
                </a:lnTo>
                <a:lnTo>
                  <a:pt x="1140" y="3396"/>
                </a:lnTo>
                <a:lnTo>
                  <a:pt x="1144" y="3398"/>
                </a:lnTo>
                <a:lnTo>
                  <a:pt x="1148" y="3398"/>
                </a:lnTo>
                <a:lnTo>
                  <a:pt x="1148" y="3402"/>
                </a:lnTo>
                <a:lnTo>
                  <a:pt x="1148" y="3404"/>
                </a:lnTo>
                <a:lnTo>
                  <a:pt x="1146" y="3404"/>
                </a:lnTo>
                <a:lnTo>
                  <a:pt x="1144" y="3408"/>
                </a:lnTo>
                <a:lnTo>
                  <a:pt x="1142" y="3410"/>
                </a:lnTo>
                <a:lnTo>
                  <a:pt x="1140" y="3410"/>
                </a:lnTo>
                <a:lnTo>
                  <a:pt x="1144" y="3414"/>
                </a:lnTo>
                <a:lnTo>
                  <a:pt x="1144" y="3415"/>
                </a:lnTo>
                <a:lnTo>
                  <a:pt x="1144" y="3417"/>
                </a:lnTo>
                <a:lnTo>
                  <a:pt x="1140" y="3419"/>
                </a:lnTo>
                <a:lnTo>
                  <a:pt x="1140" y="3421"/>
                </a:lnTo>
                <a:lnTo>
                  <a:pt x="1142" y="3423"/>
                </a:lnTo>
                <a:lnTo>
                  <a:pt x="1148" y="3421"/>
                </a:lnTo>
                <a:lnTo>
                  <a:pt x="1152" y="3419"/>
                </a:lnTo>
                <a:lnTo>
                  <a:pt x="1152" y="3417"/>
                </a:lnTo>
                <a:lnTo>
                  <a:pt x="1154" y="3415"/>
                </a:lnTo>
                <a:lnTo>
                  <a:pt x="1158" y="3415"/>
                </a:lnTo>
                <a:lnTo>
                  <a:pt x="1161" y="3415"/>
                </a:lnTo>
                <a:lnTo>
                  <a:pt x="1163" y="3414"/>
                </a:lnTo>
                <a:lnTo>
                  <a:pt x="1165" y="3415"/>
                </a:lnTo>
                <a:lnTo>
                  <a:pt x="1167" y="3415"/>
                </a:lnTo>
                <a:lnTo>
                  <a:pt x="1169" y="3417"/>
                </a:lnTo>
                <a:lnTo>
                  <a:pt x="1173" y="3421"/>
                </a:lnTo>
                <a:lnTo>
                  <a:pt x="1175" y="3421"/>
                </a:lnTo>
                <a:lnTo>
                  <a:pt x="1177" y="3421"/>
                </a:lnTo>
                <a:lnTo>
                  <a:pt x="1179" y="3421"/>
                </a:lnTo>
                <a:lnTo>
                  <a:pt x="1181" y="3421"/>
                </a:lnTo>
                <a:lnTo>
                  <a:pt x="1183" y="3423"/>
                </a:lnTo>
                <a:lnTo>
                  <a:pt x="1188" y="3425"/>
                </a:lnTo>
                <a:lnTo>
                  <a:pt x="1190" y="3429"/>
                </a:lnTo>
                <a:lnTo>
                  <a:pt x="1192" y="3433"/>
                </a:lnTo>
                <a:lnTo>
                  <a:pt x="1188" y="3433"/>
                </a:lnTo>
                <a:lnTo>
                  <a:pt x="1185" y="3435"/>
                </a:lnTo>
                <a:lnTo>
                  <a:pt x="1183" y="3437"/>
                </a:lnTo>
                <a:lnTo>
                  <a:pt x="1181" y="3440"/>
                </a:lnTo>
                <a:lnTo>
                  <a:pt x="1179" y="3446"/>
                </a:lnTo>
                <a:lnTo>
                  <a:pt x="1177" y="3446"/>
                </a:lnTo>
                <a:lnTo>
                  <a:pt x="1177" y="3450"/>
                </a:lnTo>
                <a:lnTo>
                  <a:pt x="1177" y="3454"/>
                </a:lnTo>
                <a:lnTo>
                  <a:pt x="1175" y="3456"/>
                </a:lnTo>
                <a:lnTo>
                  <a:pt x="1173" y="3458"/>
                </a:lnTo>
                <a:lnTo>
                  <a:pt x="1175" y="3460"/>
                </a:lnTo>
                <a:lnTo>
                  <a:pt x="1175" y="3463"/>
                </a:lnTo>
                <a:lnTo>
                  <a:pt x="1175" y="3465"/>
                </a:lnTo>
                <a:lnTo>
                  <a:pt x="1175" y="3467"/>
                </a:lnTo>
                <a:lnTo>
                  <a:pt x="1173" y="3467"/>
                </a:lnTo>
                <a:lnTo>
                  <a:pt x="1173" y="3473"/>
                </a:lnTo>
                <a:lnTo>
                  <a:pt x="1175" y="3475"/>
                </a:lnTo>
                <a:lnTo>
                  <a:pt x="1173" y="3479"/>
                </a:lnTo>
                <a:lnTo>
                  <a:pt x="1171" y="3481"/>
                </a:lnTo>
                <a:lnTo>
                  <a:pt x="1173" y="3481"/>
                </a:lnTo>
                <a:lnTo>
                  <a:pt x="1175" y="3483"/>
                </a:lnTo>
                <a:lnTo>
                  <a:pt x="1175" y="3481"/>
                </a:lnTo>
                <a:lnTo>
                  <a:pt x="1177" y="3479"/>
                </a:lnTo>
                <a:lnTo>
                  <a:pt x="1179" y="3479"/>
                </a:lnTo>
                <a:lnTo>
                  <a:pt x="1181" y="3475"/>
                </a:lnTo>
                <a:lnTo>
                  <a:pt x="1181" y="3471"/>
                </a:lnTo>
                <a:lnTo>
                  <a:pt x="1183" y="3467"/>
                </a:lnTo>
                <a:lnTo>
                  <a:pt x="1186" y="3465"/>
                </a:lnTo>
                <a:lnTo>
                  <a:pt x="1190" y="3467"/>
                </a:lnTo>
                <a:lnTo>
                  <a:pt x="1194" y="3465"/>
                </a:lnTo>
                <a:lnTo>
                  <a:pt x="1194" y="3463"/>
                </a:lnTo>
                <a:lnTo>
                  <a:pt x="1198" y="3462"/>
                </a:lnTo>
                <a:lnTo>
                  <a:pt x="1196" y="3458"/>
                </a:lnTo>
                <a:lnTo>
                  <a:pt x="1200" y="3456"/>
                </a:lnTo>
                <a:lnTo>
                  <a:pt x="1204" y="3452"/>
                </a:lnTo>
                <a:lnTo>
                  <a:pt x="1206" y="3450"/>
                </a:lnTo>
                <a:lnTo>
                  <a:pt x="1209" y="3448"/>
                </a:lnTo>
                <a:lnTo>
                  <a:pt x="1208" y="3444"/>
                </a:lnTo>
                <a:lnTo>
                  <a:pt x="1211" y="3440"/>
                </a:lnTo>
                <a:lnTo>
                  <a:pt x="1213" y="3442"/>
                </a:lnTo>
                <a:lnTo>
                  <a:pt x="1217" y="3444"/>
                </a:lnTo>
                <a:lnTo>
                  <a:pt x="1221" y="3442"/>
                </a:lnTo>
                <a:lnTo>
                  <a:pt x="1223" y="3440"/>
                </a:lnTo>
                <a:lnTo>
                  <a:pt x="1225" y="3439"/>
                </a:lnTo>
                <a:lnTo>
                  <a:pt x="1229" y="3439"/>
                </a:lnTo>
                <a:lnTo>
                  <a:pt x="1231" y="3437"/>
                </a:lnTo>
                <a:lnTo>
                  <a:pt x="1233" y="3433"/>
                </a:lnTo>
                <a:lnTo>
                  <a:pt x="1236" y="3431"/>
                </a:lnTo>
                <a:lnTo>
                  <a:pt x="1240" y="3427"/>
                </a:lnTo>
                <a:lnTo>
                  <a:pt x="1242" y="3425"/>
                </a:lnTo>
                <a:lnTo>
                  <a:pt x="1246" y="3423"/>
                </a:lnTo>
                <a:lnTo>
                  <a:pt x="1250" y="3419"/>
                </a:lnTo>
                <a:lnTo>
                  <a:pt x="1252" y="3417"/>
                </a:lnTo>
                <a:lnTo>
                  <a:pt x="1254" y="3414"/>
                </a:lnTo>
                <a:lnTo>
                  <a:pt x="1257" y="3412"/>
                </a:lnTo>
                <a:lnTo>
                  <a:pt x="1263" y="3406"/>
                </a:lnTo>
                <a:lnTo>
                  <a:pt x="1267" y="3408"/>
                </a:lnTo>
                <a:lnTo>
                  <a:pt x="1271" y="3412"/>
                </a:lnTo>
                <a:lnTo>
                  <a:pt x="1271" y="3417"/>
                </a:lnTo>
                <a:lnTo>
                  <a:pt x="1271" y="3421"/>
                </a:lnTo>
                <a:lnTo>
                  <a:pt x="1269" y="3425"/>
                </a:lnTo>
                <a:lnTo>
                  <a:pt x="1267" y="3427"/>
                </a:lnTo>
                <a:lnTo>
                  <a:pt x="1265" y="3429"/>
                </a:lnTo>
                <a:lnTo>
                  <a:pt x="1263" y="3433"/>
                </a:lnTo>
                <a:lnTo>
                  <a:pt x="1261" y="3435"/>
                </a:lnTo>
                <a:lnTo>
                  <a:pt x="1259" y="3437"/>
                </a:lnTo>
                <a:lnTo>
                  <a:pt x="1257" y="3437"/>
                </a:lnTo>
                <a:lnTo>
                  <a:pt x="1254" y="3440"/>
                </a:lnTo>
                <a:lnTo>
                  <a:pt x="1250" y="3442"/>
                </a:lnTo>
                <a:lnTo>
                  <a:pt x="1248" y="3442"/>
                </a:lnTo>
                <a:lnTo>
                  <a:pt x="1240" y="3446"/>
                </a:lnTo>
                <a:lnTo>
                  <a:pt x="1238" y="3448"/>
                </a:lnTo>
                <a:lnTo>
                  <a:pt x="1234" y="3450"/>
                </a:lnTo>
                <a:lnTo>
                  <a:pt x="1233" y="3452"/>
                </a:lnTo>
                <a:lnTo>
                  <a:pt x="1231" y="3454"/>
                </a:lnTo>
                <a:lnTo>
                  <a:pt x="1227" y="3458"/>
                </a:lnTo>
                <a:lnTo>
                  <a:pt x="1223" y="3460"/>
                </a:lnTo>
                <a:lnTo>
                  <a:pt x="1221" y="3463"/>
                </a:lnTo>
                <a:lnTo>
                  <a:pt x="1217" y="3465"/>
                </a:lnTo>
                <a:lnTo>
                  <a:pt x="1215" y="3469"/>
                </a:lnTo>
                <a:lnTo>
                  <a:pt x="1211" y="3471"/>
                </a:lnTo>
                <a:lnTo>
                  <a:pt x="1209" y="3475"/>
                </a:lnTo>
                <a:lnTo>
                  <a:pt x="1208" y="3477"/>
                </a:lnTo>
                <a:lnTo>
                  <a:pt x="1204" y="3479"/>
                </a:lnTo>
                <a:lnTo>
                  <a:pt x="1202" y="3481"/>
                </a:lnTo>
                <a:lnTo>
                  <a:pt x="1198" y="3485"/>
                </a:lnTo>
                <a:lnTo>
                  <a:pt x="1196" y="3490"/>
                </a:lnTo>
                <a:lnTo>
                  <a:pt x="1192" y="3492"/>
                </a:lnTo>
                <a:lnTo>
                  <a:pt x="1190" y="3494"/>
                </a:lnTo>
                <a:lnTo>
                  <a:pt x="1188" y="3496"/>
                </a:lnTo>
                <a:lnTo>
                  <a:pt x="1186" y="3500"/>
                </a:lnTo>
                <a:lnTo>
                  <a:pt x="1185" y="3504"/>
                </a:lnTo>
                <a:lnTo>
                  <a:pt x="1183" y="3508"/>
                </a:lnTo>
                <a:lnTo>
                  <a:pt x="1179" y="3510"/>
                </a:lnTo>
                <a:lnTo>
                  <a:pt x="1177" y="3513"/>
                </a:lnTo>
                <a:lnTo>
                  <a:pt x="1175" y="3517"/>
                </a:lnTo>
                <a:lnTo>
                  <a:pt x="1173" y="3521"/>
                </a:lnTo>
                <a:lnTo>
                  <a:pt x="1169" y="3525"/>
                </a:lnTo>
                <a:lnTo>
                  <a:pt x="1167" y="3529"/>
                </a:lnTo>
                <a:lnTo>
                  <a:pt x="1163" y="3534"/>
                </a:lnTo>
                <a:lnTo>
                  <a:pt x="1160" y="3536"/>
                </a:lnTo>
                <a:lnTo>
                  <a:pt x="1158" y="3538"/>
                </a:lnTo>
                <a:lnTo>
                  <a:pt x="1156" y="3542"/>
                </a:lnTo>
                <a:lnTo>
                  <a:pt x="1152" y="3544"/>
                </a:lnTo>
                <a:lnTo>
                  <a:pt x="1148" y="3544"/>
                </a:lnTo>
                <a:lnTo>
                  <a:pt x="1146" y="3546"/>
                </a:lnTo>
                <a:lnTo>
                  <a:pt x="1144" y="3550"/>
                </a:lnTo>
                <a:lnTo>
                  <a:pt x="1140" y="3554"/>
                </a:lnTo>
                <a:lnTo>
                  <a:pt x="1138" y="3558"/>
                </a:lnTo>
                <a:lnTo>
                  <a:pt x="1137" y="3558"/>
                </a:lnTo>
                <a:lnTo>
                  <a:pt x="1135" y="3558"/>
                </a:lnTo>
                <a:lnTo>
                  <a:pt x="1133" y="3559"/>
                </a:lnTo>
                <a:lnTo>
                  <a:pt x="1133" y="3561"/>
                </a:lnTo>
                <a:lnTo>
                  <a:pt x="1131" y="3563"/>
                </a:lnTo>
                <a:lnTo>
                  <a:pt x="1129" y="3565"/>
                </a:lnTo>
                <a:lnTo>
                  <a:pt x="1129" y="3567"/>
                </a:lnTo>
                <a:lnTo>
                  <a:pt x="1127" y="3567"/>
                </a:lnTo>
                <a:lnTo>
                  <a:pt x="1125" y="3565"/>
                </a:lnTo>
                <a:lnTo>
                  <a:pt x="1121" y="3567"/>
                </a:lnTo>
                <a:lnTo>
                  <a:pt x="1121" y="3565"/>
                </a:lnTo>
                <a:lnTo>
                  <a:pt x="1119" y="3563"/>
                </a:lnTo>
                <a:lnTo>
                  <a:pt x="1115" y="3565"/>
                </a:lnTo>
                <a:lnTo>
                  <a:pt x="1117" y="3567"/>
                </a:lnTo>
                <a:lnTo>
                  <a:pt x="1117" y="3569"/>
                </a:lnTo>
                <a:lnTo>
                  <a:pt x="1113" y="3569"/>
                </a:lnTo>
                <a:lnTo>
                  <a:pt x="1112" y="3571"/>
                </a:lnTo>
                <a:lnTo>
                  <a:pt x="1112" y="3573"/>
                </a:lnTo>
                <a:lnTo>
                  <a:pt x="1113" y="3577"/>
                </a:lnTo>
                <a:lnTo>
                  <a:pt x="1115" y="3577"/>
                </a:lnTo>
                <a:lnTo>
                  <a:pt x="1117" y="3575"/>
                </a:lnTo>
                <a:lnTo>
                  <a:pt x="1119" y="3575"/>
                </a:lnTo>
                <a:lnTo>
                  <a:pt x="1121" y="3577"/>
                </a:lnTo>
                <a:lnTo>
                  <a:pt x="1125" y="3579"/>
                </a:lnTo>
                <a:lnTo>
                  <a:pt x="1125" y="3577"/>
                </a:lnTo>
                <a:lnTo>
                  <a:pt x="1125" y="3575"/>
                </a:lnTo>
                <a:lnTo>
                  <a:pt x="1129" y="3575"/>
                </a:lnTo>
                <a:lnTo>
                  <a:pt x="1137" y="3571"/>
                </a:lnTo>
                <a:lnTo>
                  <a:pt x="1140" y="3567"/>
                </a:lnTo>
                <a:lnTo>
                  <a:pt x="1142" y="3561"/>
                </a:lnTo>
                <a:lnTo>
                  <a:pt x="1144" y="3559"/>
                </a:lnTo>
                <a:lnTo>
                  <a:pt x="1146" y="3556"/>
                </a:lnTo>
                <a:lnTo>
                  <a:pt x="1146" y="3552"/>
                </a:lnTo>
                <a:lnTo>
                  <a:pt x="1148" y="3550"/>
                </a:lnTo>
                <a:lnTo>
                  <a:pt x="1150" y="3552"/>
                </a:lnTo>
                <a:lnTo>
                  <a:pt x="1150" y="3556"/>
                </a:lnTo>
                <a:lnTo>
                  <a:pt x="1150" y="3559"/>
                </a:lnTo>
                <a:lnTo>
                  <a:pt x="1150" y="3563"/>
                </a:lnTo>
                <a:lnTo>
                  <a:pt x="1148" y="3565"/>
                </a:lnTo>
                <a:lnTo>
                  <a:pt x="1144" y="3569"/>
                </a:lnTo>
                <a:lnTo>
                  <a:pt x="1142" y="3571"/>
                </a:lnTo>
                <a:lnTo>
                  <a:pt x="1137" y="3575"/>
                </a:lnTo>
                <a:lnTo>
                  <a:pt x="1135" y="3577"/>
                </a:lnTo>
                <a:lnTo>
                  <a:pt x="1135" y="3579"/>
                </a:lnTo>
                <a:lnTo>
                  <a:pt x="1133" y="3582"/>
                </a:lnTo>
                <a:lnTo>
                  <a:pt x="1131" y="3584"/>
                </a:lnTo>
                <a:lnTo>
                  <a:pt x="1121" y="3596"/>
                </a:lnTo>
                <a:lnTo>
                  <a:pt x="1117" y="3604"/>
                </a:lnTo>
                <a:lnTo>
                  <a:pt x="1108" y="3619"/>
                </a:lnTo>
                <a:lnTo>
                  <a:pt x="1106" y="3623"/>
                </a:lnTo>
                <a:lnTo>
                  <a:pt x="1104" y="3627"/>
                </a:lnTo>
                <a:lnTo>
                  <a:pt x="1104" y="3629"/>
                </a:lnTo>
                <a:lnTo>
                  <a:pt x="1100" y="3634"/>
                </a:lnTo>
                <a:lnTo>
                  <a:pt x="1098" y="3640"/>
                </a:lnTo>
                <a:lnTo>
                  <a:pt x="1094" y="3644"/>
                </a:lnTo>
                <a:lnTo>
                  <a:pt x="1092" y="3648"/>
                </a:lnTo>
                <a:lnTo>
                  <a:pt x="1090" y="3652"/>
                </a:lnTo>
                <a:lnTo>
                  <a:pt x="1089" y="3655"/>
                </a:lnTo>
                <a:lnTo>
                  <a:pt x="1087" y="3659"/>
                </a:lnTo>
                <a:lnTo>
                  <a:pt x="1081" y="3669"/>
                </a:lnTo>
                <a:lnTo>
                  <a:pt x="1075" y="3684"/>
                </a:lnTo>
                <a:lnTo>
                  <a:pt x="1073" y="3688"/>
                </a:lnTo>
                <a:lnTo>
                  <a:pt x="1071" y="3692"/>
                </a:lnTo>
                <a:lnTo>
                  <a:pt x="1067" y="3696"/>
                </a:lnTo>
                <a:lnTo>
                  <a:pt x="1065" y="3696"/>
                </a:lnTo>
                <a:lnTo>
                  <a:pt x="1064" y="3696"/>
                </a:lnTo>
                <a:lnTo>
                  <a:pt x="1065" y="3690"/>
                </a:lnTo>
                <a:lnTo>
                  <a:pt x="1067" y="3686"/>
                </a:lnTo>
                <a:lnTo>
                  <a:pt x="1067" y="3680"/>
                </a:lnTo>
                <a:lnTo>
                  <a:pt x="1067" y="3675"/>
                </a:lnTo>
                <a:lnTo>
                  <a:pt x="1069" y="3671"/>
                </a:lnTo>
                <a:lnTo>
                  <a:pt x="1067" y="3667"/>
                </a:lnTo>
                <a:lnTo>
                  <a:pt x="1069" y="3663"/>
                </a:lnTo>
                <a:lnTo>
                  <a:pt x="1073" y="3661"/>
                </a:lnTo>
                <a:lnTo>
                  <a:pt x="1075" y="3657"/>
                </a:lnTo>
                <a:lnTo>
                  <a:pt x="1071" y="3659"/>
                </a:lnTo>
                <a:lnTo>
                  <a:pt x="1069" y="3659"/>
                </a:lnTo>
                <a:lnTo>
                  <a:pt x="1065" y="3663"/>
                </a:lnTo>
                <a:lnTo>
                  <a:pt x="1064" y="3665"/>
                </a:lnTo>
                <a:lnTo>
                  <a:pt x="1058" y="3665"/>
                </a:lnTo>
                <a:lnTo>
                  <a:pt x="1060" y="3669"/>
                </a:lnTo>
                <a:lnTo>
                  <a:pt x="1060" y="3675"/>
                </a:lnTo>
                <a:lnTo>
                  <a:pt x="1062" y="3677"/>
                </a:lnTo>
                <a:lnTo>
                  <a:pt x="1062" y="3678"/>
                </a:lnTo>
                <a:lnTo>
                  <a:pt x="1062" y="3680"/>
                </a:lnTo>
                <a:lnTo>
                  <a:pt x="1058" y="3682"/>
                </a:lnTo>
                <a:lnTo>
                  <a:pt x="1058" y="3684"/>
                </a:lnTo>
                <a:lnTo>
                  <a:pt x="1058" y="3686"/>
                </a:lnTo>
                <a:lnTo>
                  <a:pt x="1056" y="3692"/>
                </a:lnTo>
                <a:lnTo>
                  <a:pt x="1052" y="3698"/>
                </a:lnTo>
                <a:lnTo>
                  <a:pt x="1050" y="3698"/>
                </a:lnTo>
                <a:lnTo>
                  <a:pt x="1048" y="3700"/>
                </a:lnTo>
                <a:lnTo>
                  <a:pt x="1042" y="3698"/>
                </a:lnTo>
                <a:lnTo>
                  <a:pt x="1042" y="3700"/>
                </a:lnTo>
                <a:lnTo>
                  <a:pt x="1040" y="3703"/>
                </a:lnTo>
                <a:lnTo>
                  <a:pt x="1042" y="3705"/>
                </a:lnTo>
                <a:lnTo>
                  <a:pt x="1042" y="3707"/>
                </a:lnTo>
                <a:lnTo>
                  <a:pt x="1042" y="3711"/>
                </a:lnTo>
                <a:lnTo>
                  <a:pt x="1040" y="3711"/>
                </a:lnTo>
                <a:lnTo>
                  <a:pt x="1037" y="3711"/>
                </a:lnTo>
                <a:lnTo>
                  <a:pt x="1035" y="3711"/>
                </a:lnTo>
                <a:lnTo>
                  <a:pt x="1031" y="3713"/>
                </a:lnTo>
                <a:lnTo>
                  <a:pt x="1027" y="3715"/>
                </a:lnTo>
                <a:lnTo>
                  <a:pt x="1025" y="3715"/>
                </a:lnTo>
                <a:lnTo>
                  <a:pt x="1023" y="3721"/>
                </a:lnTo>
                <a:lnTo>
                  <a:pt x="1023" y="3723"/>
                </a:lnTo>
                <a:lnTo>
                  <a:pt x="1021" y="3726"/>
                </a:lnTo>
                <a:lnTo>
                  <a:pt x="1019" y="3725"/>
                </a:lnTo>
                <a:lnTo>
                  <a:pt x="1017" y="3723"/>
                </a:lnTo>
                <a:lnTo>
                  <a:pt x="1016" y="3721"/>
                </a:lnTo>
                <a:lnTo>
                  <a:pt x="1014" y="3723"/>
                </a:lnTo>
                <a:lnTo>
                  <a:pt x="1014" y="3725"/>
                </a:lnTo>
                <a:lnTo>
                  <a:pt x="1014" y="3726"/>
                </a:lnTo>
                <a:lnTo>
                  <a:pt x="1014" y="3728"/>
                </a:lnTo>
                <a:lnTo>
                  <a:pt x="1016" y="3728"/>
                </a:lnTo>
                <a:lnTo>
                  <a:pt x="1019" y="3728"/>
                </a:lnTo>
                <a:lnTo>
                  <a:pt x="1021" y="3728"/>
                </a:lnTo>
                <a:lnTo>
                  <a:pt x="1023" y="3728"/>
                </a:lnTo>
                <a:lnTo>
                  <a:pt x="1025" y="3726"/>
                </a:lnTo>
                <a:lnTo>
                  <a:pt x="1025" y="3725"/>
                </a:lnTo>
                <a:lnTo>
                  <a:pt x="1027" y="3723"/>
                </a:lnTo>
                <a:lnTo>
                  <a:pt x="1029" y="3721"/>
                </a:lnTo>
                <a:lnTo>
                  <a:pt x="1029" y="3717"/>
                </a:lnTo>
                <a:lnTo>
                  <a:pt x="1033" y="3715"/>
                </a:lnTo>
                <a:lnTo>
                  <a:pt x="1037" y="3715"/>
                </a:lnTo>
                <a:lnTo>
                  <a:pt x="1044" y="3713"/>
                </a:lnTo>
                <a:lnTo>
                  <a:pt x="1046" y="3713"/>
                </a:lnTo>
                <a:lnTo>
                  <a:pt x="1046" y="3709"/>
                </a:lnTo>
                <a:lnTo>
                  <a:pt x="1048" y="3709"/>
                </a:lnTo>
                <a:lnTo>
                  <a:pt x="1050" y="3707"/>
                </a:lnTo>
                <a:lnTo>
                  <a:pt x="1054" y="3705"/>
                </a:lnTo>
                <a:lnTo>
                  <a:pt x="1060" y="3703"/>
                </a:lnTo>
                <a:lnTo>
                  <a:pt x="1062" y="3700"/>
                </a:lnTo>
                <a:lnTo>
                  <a:pt x="1064" y="3700"/>
                </a:lnTo>
                <a:lnTo>
                  <a:pt x="1065" y="3702"/>
                </a:lnTo>
                <a:lnTo>
                  <a:pt x="1069" y="3705"/>
                </a:lnTo>
                <a:lnTo>
                  <a:pt x="1071" y="3709"/>
                </a:lnTo>
                <a:lnTo>
                  <a:pt x="1075" y="3713"/>
                </a:lnTo>
                <a:lnTo>
                  <a:pt x="1079" y="3715"/>
                </a:lnTo>
                <a:lnTo>
                  <a:pt x="1077" y="3725"/>
                </a:lnTo>
                <a:lnTo>
                  <a:pt x="1073" y="3728"/>
                </a:lnTo>
                <a:lnTo>
                  <a:pt x="1069" y="3732"/>
                </a:lnTo>
                <a:lnTo>
                  <a:pt x="1065" y="3736"/>
                </a:lnTo>
                <a:lnTo>
                  <a:pt x="1064" y="3738"/>
                </a:lnTo>
                <a:lnTo>
                  <a:pt x="1058" y="3744"/>
                </a:lnTo>
                <a:lnTo>
                  <a:pt x="1054" y="3748"/>
                </a:lnTo>
                <a:lnTo>
                  <a:pt x="1039" y="3767"/>
                </a:lnTo>
                <a:lnTo>
                  <a:pt x="1037" y="3769"/>
                </a:lnTo>
                <a:lnTo>
                  <a:pt x="1033" y="3774"/>
                </a:lnTo>
                <a:lnTo>
                  <a:pt x="1029" y="3784"/>
                </a:lnTo>
                <a:lnTo>
                  <a:pt x="1025" y="3790"/>
                </a:lnTo>
                <a:lnTo>
                  <a:pt x="1021" y="3794"/>
                </a:lnTo>
                <a:lnTo>
                  <a:pt x="1021" y="3796"/>
                </a:lnTo>
                <a:lnTo>
                  <a:pt x="1017" y="3801"/>
                </a:lnTo>
                <a:lnTo>
                  <a:pt x="1014" y="3805"/>
                </a:lnTo>
                <a:lnTo>
                  <a:pt x="1012" y="3809"/>
                </a:lnTo>
                <a:lnTo>
                  <a:pt x="1010" y="3813"/>
                </a:lnTo>
                <a:lnTo>
                  <a:pt x="1008" y="3817"/>
                </a:lnTo>
                <a:lnTo>
                  <a:pt x="1006" y="3821"/>
                </a:lnTo>
                <a:lnTo>
                  <a:pt x="1004" y="3822"/>
                </a:lnTo>
                <a:lnTo>
                  <a:pt x="1002" y="3824"/>
                </a:lnTo>
                <a:lnTo>
                  <a:pt x="998" y="3830"/>
                </a:lnTo>
                <a:lnTo>
                  <a:pt x="996" y="3834"/>
                </a:lnTo>
                <a:lnTo>
                  <a:pt x="994" y="3840"/>
                </a:lnTo>
                <a:lnTo>
                  <a:pt x="987" y="3847"/>
                </a:lnTo>
                <a:lnTo>
                  <a:pt x="985" y="3851"/>
                </a:lnTo>
                <a:lnTo>
                  <a:pt x="983" y="3855"/>
                </a:lnTo>
                <a:lnTo>
                  <a:pt x="977" y="3859"/>
                </a:lnTo>
                <a:lnTo>
                  <a:pt x="979" y="3855"/>
                </a:lnTo>
                <a:lnTo>
                  <a:pt x="977" y="3853"/>
                </a:lnTo>
                <a:lnTo>
                  <a:pt x="979" y="3847"/>
                </a:lnTo>
                <a:lnTo>
                  <a:pt x="979" y="3842"/>
                </a:lnTo>
                <a:lnTo>
                  <a:pt x="983" y="3840"/>
                </a:lnTo>
                <a:lnTo>
                  <a:pt x="987" y="3838"/>
                </a:lnTo>
                <a:lnTo>
                  <a:pt x="987" y="3832"/>
                </a:lnTo>
                <a:lnTo>
                  <a:pt x="989" y="3830"/>
                </a:lnTo>
                <a:lnTo>
                  <a:pt x="989" y="3826"/>
                </a:lnTo>
                <a:lnTo>
                  <a:pt x="989" y="3824"/>
                </a:lnTo>
                <a:lnTo>
                  <a:pt x="992" y="3821"/>
                </a:lnTo>
                <a:lnTo>
                  <a:pt x="994" y="3817"/>
                </a:lnTo>
                <a:lnTo>
                  <a:pt x="996" y="3813"/>
                </a:lnTo>
                <a:lnTo>
                  <a:pt x="996" y="3807"/>
                </a:lnTo>
                <a:lnTo>
                  <a:pt x="1000" y="3809"/>
                </a:lnTo>
                <a:lnTo>
                  <a:pt x="998" y="3805"/>
                </a:lnTo>
                <a:lnTo>
                  <a:pt x="1004" y="3799"/>
                </a:lnTo>
                <a:lnTo>
                  <a:pt x="1006" y="3796"/>
                </a:lnTo>
                <a:lnTo>
                  <a:pt x="1006" y="3794"/>
                </a:lnTo>
                <a:lnTo>
                  <a:pt x="1002" y="3794"/>
                </a:lnTo>
                <a:lnTo>
                  <a:pt x="1000" y="3798"/>
                </a:lnTo>
                <a:lnTo>
                  <a:pt x="998" y="3796"/>
                </a:lnTo>
                <a:lnTo>
                  <a:pt x="996" y="3798"/>
                </a:lnTo>
                <a:lnTo>
                  <a:pt x="996" y="3799"/>
                </a:lnTo>
                <a:lnTo>
                  <a:pt x="994" y="3801"/>
                </a:lnTo>
                <a:lnTo>
                  <a:pt x="992" y="3805"/>
                </a:lnTo>
                <a:lnTo>
                  <a:pt x="991" y="3805"/>
                </a:lnTo>
                <a:lnTo>
                  <a:pt x="989" y="3809"/>
                </a:lnTo>
                <a:lnTo>
                  <a:pt x="985" y="3809"/>
                </a:lnTo>
                <a:lnTo>
                  <a:pt x="985" y="3813"/>
                </a:lnTo>
                <a:lnTo>
                  <a:pt x="983" y="3815"/>
                </a:lnTo>
                <a:lnTo>
                  <a:pt x="981" y="3821"/>
                </a:lnTo>
                <a:lnTo>
                  <a:pt x="977" y="3821"/>
                </a:lnTo>
                <a:lnTo>
                  <a:pt x="975" y="3819"/>
                </a:lnTo>
                <a:lnTo>
                  <a:pt x="971" y="3817"/>
                </a:lnTo>
                <a:lnTo>
                  <a:pt x="971" y="3821"/>
                </a:lnTo>
                <a:lnTo>
                  <a:pt x="973" y="3822"/>
                </a:lnTo>
                <a:lnTo>
                  <a:pt x="975" y="3822"/>
                </a:lnTo>
                <a:lnTo>
                  <a:pt x="977" y="3822"/>
                </a:lnTo>
                <a:lnTo>
                  <a:pt x="981" y="3824"/>
                </a:lnTo>
                <a:lnTo>
                  <a:pt x="981" y="3826"/>
                </a:lnTo>
                <a:lnTo>
                  <a:pt x="981" y="3828"/>
                </a:lnTo>
                <a:lnTo>
                  <a:pt x="979" y="3830"/>
                </a:lnTo>
                <a:lnTo>
                  <a:pt x="977" y="3832"/>
                </a:lnTo>
                <a:lnTo>
                  <a:pt x="977" y="3834"/>
                </a:lnTo>
                <a:lnTo>
                  <a:pt x="975" y="3836"/>
                </a:lnTo>
                <a:lnTo>
                  <a:pt x="973" y="3838"/>
                </a:lnTo>
                <a:lnTo>
                  <a:pt x="971" y="3842"/>
                </a:lnTo>
                <a:lnTo>
                  <a:pt x="968" y="3844"/>
                </a:lnTo>
                <a:lnTo>
                  <a:pt x="966" y="3842"/>
                </a:lnTo>
                <a:lnTo>
                  <a:pt x="960" y="3840"/>
                </a:lnTo>
                <a:lnTo>
                  <a:pt x="958" y="3840"/>
                </a:lnTo>
                <a:lnTo>
                  <a:pt x="962" y="3836"/>
                </a:lnTo>
                <a:lnTo>
                  <a:pt x="962" y="3832"/>
                </a:lnTo>
                <a:lnTo>
                  <a:pt x="966" y="3830"/>
                </a:lnTo>
                <a:lnTo>
                  <a:pt x="966" y="3828"/>
                </a:lnTo>
                <a:lnTo>
                  <a:pt x="968" y="3826"/>
                </a:lnTo>
                <a:lnTo>
                  <a:pt x="969" y="3826"/>
                </a:lnTo>
                <a:lnTo>
                  <a:pt x="969" y="3822"/>
                </a:lnTo>
                <a:lnTo>
                  <a:pt x="966" y="3824"/>
                </a:lnTo>
                <a:lnTo>
                  <a:pt x="966" y="3826"/>
                </a:lnTo>
                <a:lnTo>
                  <a:pt x="962" y="3824"/>
                </a:lnTo>
                <a:lnTo>
                  <a:pt x="960" y="3828"/>
                </a:lnTo>
                <a:lnTo>
                  <a:pt x="960" y="3826"/>
                </a:lnTo>
                <a:lnTo>
                  <a:pt x="958" y="3826"/>
                </a:lnTo>
                <a:lnTo>
                  <a:pt x="956" y="3824"/>
                </a:lnTo>
                <a:lnTo>
                  <a:pt x="954" y="3821"/>
                </a:lnTo>
                <a:lnTo>
                  <a:pt x="952" y="3824"/>
                </a:lnTo>
                <a:lnTo>
                  <a:pt x="946" y="3822"/>
                </a:lnTo>
                <a:lnTo>
                  <a:pt x="948" y="3828"/>
                </a:lnTo>
                <a:lnTo>
                  <a:pt x="950" y="3828"/>
                </a:lnTo>
                <a:lnTo>
                  <a:pt x="954" y="3830"/>
                </a:lnTo>
                <a:lnTo>
                  <a:pt x="956" y="3832"/>
                </a:lnTo>
                <a:lnTo>
                  <a:pt x="952" y="3836"/>
                </a:lnTo>
                <a:lnTo>
                  <a:pt x="950" y="3834"/>
                </a:lnTo>
                <a:lnTo>
                  <a:pt x="946" y="3838"/>
                </a:lnTo>
                <a:lnTo>
                  <a:pt x="944" y="3838"/>
                </a:lnTo>
                <a:lnTo>
                  <a:pt x="943" y="3842"/>
                </a:lnTo>
                <a:lnTo>
                  <a:pt x="941" y="3844"/>
                </a:lnTo>
                <a:lnTo>
                  <a:pt x="939" y="3844"/>
                </a:lnTo>
                <a:lnTo>
                  <a:pt x="941" y="3846"/>
                </a:lnTo>
                <a:lnTo>
                  <a:pt x="941" y="3847"/>
                </a:lnTo>
                <a:lnTo>
                  <a:pt x="941" y="3851"/>
                </a:lnTo>
                <a:lnTo>
                  <a:pt x="941" y="3853"/>
                </a:lnTo>
                <a:lnTo>
                  <a:pt x="937" y="3851"/>
                </a:lnTo>
                <a:lnTo>
                  <a:pt x="933" y="3853"/>
                </a:lnTo>
                <a:lnTo>
                  <a:pt x="929" y="3857"/>
                </a:lnTo>
                <a:lnTo>
                  <a:pt x="927" y="3859"/>
                </a:lnTo>
                <a:lnTo>
                  <a:pt x="925" y="3861"/>
                </a:lnTo>
                <a:lnTo>
                  <a:pt x="923" y="3861"/>
                </a:lnTo>
                <a:lnTo>
                  <a:pt x="923" y="3869"/>
                </a:lnTo>
                <a:lnTo>
                  <a:pt x="921" y="3870"/>
                </a:lnTo>
                <a:lnTo>
                  <a:pt x="918" y="3867"/>
                </a:lnTo>
                <a:lnTo>
                  <a:pt x="914" y="3865"/>
                </a:lnTo>
                <a:lnTo>
                  <a:pt x="912" y="3865"/>
                </a:lnTo>
                <a:lnTo>
                  <a:pt x="908" y="3865"/>
                </a:lnTo>
                <a:lnTo>
                  <a:pt x="906" y="3863"/>
                </a:lnTo>
                <a:lnTo>
                  <a:pt x="904" y="3861"/>
                </a:lnTo>
                <a:lnTo>
                  <a:pt x="902" y="3859"/>
                </a:lnTo>
                <a:lnTo>
                  <a:pt x="900" y="3861"/>
                </a:lnTo>
                <a:lnTo>
                  <a:pt x="898" y="3861"/>
                </a:lnTo>
                <a:lnTo>
                  <a:pt x="898" y="3863"/>
                </a:lnTo>
                <a:lnTo>
                  <a:pt x="896" y="3863"/>
                </a:lnTo>
                <a:lnTo>
                  <a:pt x="896" y="3865"/>
                </a:lnTo>
                <a:lnTo>
                  <a:pt x="895" y="3869"/>
                </a:lnTo>
                <a:lnTo>
                  <a:pt x="895" y="3870"/>
                </a:lnTo>
                <a:lnTo>
                  <a:pt x="893" y="3872"/>
                </a:lnTo>
                <a:lnTo>
                  <a:pt x="893" y="3874"/>
                </a:lnTo>
                <a:lnTo>
                  <a:pt x="893" y="3876"/>
                </a:lnTo>
                <a:lnTo>
                  <a:pt x="891" y="3880"/>
                </a:lnTo>
                <a:lnTo>
                  <a:pt x="895" y="3882"/>
                </a:lnTo>
                <a:lnTo>
                  <a:pt x="896" y="3884"/>
                </a:lnTo>
                <a:lnTo>
                  <a:pt x="900" y="3882"/>
                </a:lnTo>
                <a:lnTo>
                  <a:pt x="900" y="3884"/>
                </a:lnTo>
                <a:lnTo>
                  <a:pt x="902" y="3888"/>
                </a:lnTo>
                <a:lnTo>
                  <a:pt x="904" y="3892"/>
                </a:lnTo>
                <a:lnTo>
                  <a:pt x="908" y="3894"/>
                </a:lnTo>
                <a:lnTo>
                  <a:pt x="910" y="3892"/>
                </a:lnTo>
                <a:lnTo>
                  <a:pt x="912" y="3890"/>
                </a:lnTo>
                <a:lnTo>
                  <a:pt x="912" y="3894"/>
                </a:lnTo>
                <a:lnTo>
                  <a:pt x="912" y="3899"/>
                </a:lnTo>
                <a:lnTo>
                  <a:pt x="914" y="3899"/>
                </a:lnTo>
                <a:lnTo>
                  <a:pt x="916" y="3899"/>
                </a:lnTo>
                <a:lnTo>
                  <a:pt x="916" y="3894"/>
                </a:lnTo>
                <a:lnTo>
                  <a:pt x="918" y="3890"/>
                </a:lnTo>
                <a:lnTo>
                  <a:pt x="916" y="3888"/>
                </a:lnTo>
                <a:lnTo>
                  <a:pt x="918" y="3882"/>
                </a:lnTo>
                <a:lnTo>
                  <a:pt x="921" y="3880"/>
                </a:lnTo>
                <a:lnTo>
                  <a:pt x="923" y="3882"/>
                </a:lnTo>
                <a:lnTo>
                  <a:pt x="927" y="3884"/>
                </a:lnTo>
                <a:lnTo>
                  <a:pt x="931" y="3886"/>
                </a:lnTo>
                <a:lnTo>
                  <a:pt x="933" y="3888"/>
                </a:lnTo>
                <a:lnTo>
                  <a:pt x="937" y="3888"/>
                </a:lnTo>
                <a:lnTo>
                  <a:pt x="941" y="3884"/>
                </a:lnTo>
                <a:lnTo>
                  <a:pt x="943" y="3886"/>
                </a:lnTo>
                <a:lnTo>
                  <a:pt x="946" y="3886"/>
                </a:lnTo>
                <a:lnTo>
                  <a:pt x="944" y="3882"/>
                </a:lnTo>
                <a:lnTo>
                  <a:pt x="946" y="3880"/>
                </a:lnTo>
                <a:lnTo>
                  <a:pt x="948" y="3878"/>
                </a:lnTo>
                <a:lnTo>
                  <a:pt x="946" y="3876"/>
                </a:lnTo>
                <a:lnTo>
                  <a:pt x="943" y="3874"/>
                </a:lnTo>
                <a:lnTo>
                  <a:pt x="943" y="3872"/>
                </a:lnTo>
                <a:lnTo>
                  <a:pt x="946" y="3870"/>
                </a:lnTo>
                <a:lnTo>
                  <a:pt x="950" y="3867"/>
                </a:lnTo>
                <a:lnTo>
                  <a:pt x="950" y="3863"/>
                </a:lnTo>
                <a:lnTo>
                  <a:pt x="952" y="3861"/>
                </a:lnTo>
                <a:lnTo>
                  <a:pt x="954" y="3859"/>
                </a:lnTo>
                <a:lnTo>
                  <a:pt x="954" y="3857"/>
                </a:lnTo>
                <a:lnTo>
                  <a:pt x="952" y="3853"/>
                </a:lnTo>
                <a:lnTo>
                  <a:pt x="948" y="3855"/>
                </a:lnTo>
                <a:lnTo>
                  <a:pt x="946" y="3853"/>
                </a:lnTo>
                <a:lnTo>
                  <a:pt x="944" y="3851"/>
                </a:lnTo>
                <a:lnTo>
                  <a:pt x="944" y="3846"/>
                </a:lnTo>
                <a:lnTo>
                  <a:pt x="944" y="3844"/>
                </a:lnTo>
                <a:lnTo>
                  <a:pt x="946" y="3842"/>
                </a:lnTo>
                <a:lnTo>
                  <a:pt x="946" y="3840"/>
                </a:lnTo>
                <a:lnTo>
                  <a:pt x="950" y="3840"/>
                </a:lnTo>
                <a:lnTo>
                  <a:pt x="952" y="3840"/>
                </a:lnTo>
                <a:lnTo>
                  <a:pt x="956" y="3844"/>
                </a:lnTo>
                <a:lnTo>
                  <a:pt x="958" y="3847"/>
                </a:lnTo>
                <a:lnTo>
                  <a:pt x="960" y="3847"/>
                </a:lnTo>
                <a:lnTo>
                  <a:pt x="960" y="3849"/>
                </a:lnTo>
                <a:lnTo>
                  <a:pt x="958" y="3849"/>
                </a:lnTo>
                <a:lnTo>
                  <a:pt x="958" y="3851"/>
                </a:lnTo>
                <a:lnTo>
                  <a:pt x="958" y="3853"/>
                </a:lnTo>
                <a:lnTo>
                  <a:pt x="960" y="3851"/>
                </a:lnTo>
                <a:lnTo>
                  <a:pt x="964" y="3849"/>
                </a:lnTo>
                <a:lnTo>
                  <a:pt x="966" y="3855"/>
                </a:lnTo>
                <a:lnTo>
                  <a:pt x="966" y="3859"/>
                </a:lnTo>
                <a:lnTo>
                  <a:pt x="968" y="3870"/>
                </a:lnTo>
                <a:lnTo>
                  <a:pt x="969" y="3876"/>
                </a:lnTo>
                <a:lnTo>
                  <a:pt x="973" y="3882"/>
                </a:lnTo>
                <a:lnTo>
                  <a:pt x="975" y="3890"/>
                </a:lnTo>
                <a:lnTo>
                  <a:pt x="973" y="3894"/>
                </a:lnTo>
                <a:lnTo>
                  <a:pt x="971" y="3897"/>
                </a:lnTo>
                <a:lnTo>
                  <a:pt x="969" y="3901"/>
                </a:lnTo>
                <a:lnTo>
                  <a:pt x="968" y="3903"/>
                </a:lnTo>
                <a:lnTo>
                  <a:pt x="962" y="3907"/>
                </a:lnTo>
                <a:lnTo>
                  <a:pt x="956" y="3909"/>
                </a:lnTo>
                <a:lnTo>
                  <a:pt x="948" y="3913"/>
                </a:lnTo>
                <a:lnTo>
                  <a:pt x="946" y="3915"/>
                </a:lnTo>
                <a:lnTo>
                  <a:pt x="943" y="3917"/>
                </a:lnTo>
                <a:lnTo>
                  <a:pt x="939" y="3920"/>
                </a:lnTo>
                <a:lnTo>
                  <a:pt x="933" y="3924"/>
                </a:lnTo>
                <a:lnTo>
                  <a:pt x="931" y="3928"/>
                </a:lnTo>
                <a:lnTo>
                  <a:pt x="927" y="3930"/>
                </a:lnTo>
                <a:lnTo>
                  <a:pt x="923" y="3934"/>
                </a:lnTo>
                <a:lnTo>
                  <a:pt x="921" y="3936"/>
                </a:lnTo>
                <a:lnTo>
                  <a:pt x="920" y="3940"/>
                </a:lnTo>
                <a:lnTo>
                  <a:pt x="916" y="3942"/>
                </a:lnTo>
                <a:lnTo>
                  <a:pt x="914" y="3945"/>
                </a:lnTo>
                <a:lnTo>
                  <a:pt x="912" y="3947"/>
                </a:lnTo>
                <a:lnTo>
                  <a:pt x="908" y="3951"/>
                </a:lnTo>
                <a:lnTo>
                  <a:pt x="904" y="3953"/>
                </a:lnTo>
                <a:lnTo>
                  <a:pt x="902" y="3955"/>
                </a:lnTo>
                <a:lnTo>
                  <a:pt x="898" y="3959"/>
                </a:lnTo>
                <a:lnTo>
                  <a:pt x="895" y="3965"/>
                </a:lnTo>
                <a:lnTo>
                  <a:pt x="893" y="3966"/>
                </a:lnTo>
                <a:lnTo>
                  <a:pt x="889" y="3970"/>
                </a:lnTo>
                <a:lnTo>
                  <a:pt x="887" y="3974"/>
                </a:lnTo>
                <a:lnTo>
                  <a:pt x="881" y="3982"/>
                </a:lnTo>
                <a:lnTo>
                  <a:pt x="877" y="3988"/>
                </a:lnTo>
                <a:lnTo>
                  <a:pt x="877" y="3986"/>
                </a:lnTo>
                <a:lnTo>
                  <a:pt x="875" y="3986"/>
                </a:lnTo>
                <a:lnTo>
                  <a:pt x="870" y="3974"/>
                </a:lnTo>
                <a:lnTo>
                  <a:pt x="868" y="3970"/>
                </a:lnTo>
                <a:lnTo>
                  <a:pt x="868" y="3968"/>
                </a:lnTo>
                <a:lnTo>
                  <a:pt x="866" y="3965"/>
                </a:lnTo>
                <a:lnTo>
                  <a:pt x="866" y="3963"/>
                </a:lnTo>
                <a:lnTo>
                  <a:pt x="868" y="3963"/>
                </a:lnTo>
                <a:lnTo>
                  <a:pt x="868" y="3959"/>
                </a:lnTo>
                <a:lnTo>
                  <a:pt x="870" y="3957"/>
                </a:lnTo>
                <a:lnTo>
                  <a:pt x="870" y="3953"/>
                </a:lnTo>
                <a:lnTo>
                  <a:pt x="873" y="3953"/>
                </a:lnTo>
                <a:lnTo>
                  <a:pt x="873" y="3955"/>
                </a:lnTo>
                <a:lnTo>
                  <a:pt x="877" y="3953"/>
                </a:lnTo>
                <a:lnTo>
                  <a:pt x="877" y="3951"/>
                </a:lnTo>
                <a:lnTo>
                  <a:pt x="879" y="3951"/>
                </a:lnTo>
                <a:lnTo>
                  <a:pt x="885" y="3947"/>
                </a:lnTo>
                <a:lnTo>
                  <a:pt x="885" y="3945"/>
                </a:lnTo>
                <a:lnTo>
                  <a:pt x="883" y="3936"/>
                </a:lnTo>
                <a:lnTo>
                  <a:pt x="883" y="3934"/>
                </a:lnTo>
                <a:lnTo>
                  <a:pt x="881" y="3934"/>
                </a:lnTo>
                <a:lnTo>
                  <a:pt x="877" y="3934"/>
                </a:lnTo>
                <a:lnTo>
                  <a:pt x="875" y="3934"/>
                </a:lnTo>
                <a:lnTo>
                  <a:pt x="873" y="3934"/>
                </a:lnTo>
                <a:lnTo>
                  <a:pt x="862" y="3936"/>
                </a:lnTo>
                <a:lnTo>
                  <a:pt x="858" y="3943"/>
                </a:lnTo>
                <a:lnTo>
                  <a:pt x="858" y="3949"/>
                </a:lnTo>
                <a:lnTo>
                  <a:pt x="860" y="3949"/>
                </a:lnTo>
                <a:lnTo>
                  <a:pt x="866" y="3947"/>
                </a:lnTo>
                <a:lnTo>
                  <a:pt x="868" y="3951"/>
                </a:lnTo>
                <a:lnTo>
                  <a:pt x="866" y="3959"/>
                </a:lnTo>
                <a:lnTo>
                  <a:pt x="864" y="3961"/>
                </a:lnTo>
                <a:lnTo>
                  <a:pt x="862" y="3963"/>
                </a:lnTo>
                <a:lnTo>
                  <a:pt x="860" y="3965"/>
                </a:lnTo>
                <a:lnTo>
                  <a:pt x="858" y="3965"/>
                </a:lnTo>
                <a:lnTo>
                  <a:pt x="854" y="3965"/>
                </a:lnTo>
                <a:lnTo>
                  <a:pt x="852" y="3965"/>
                </a:lnTo>
                <a:lnTo>
                  <a:pt x="848" y="3965"/>
                </a:lnTo>
                <a:lnTo>
                  <a:pt x="845" y="3965"/>
                </a:lnTo>
                <a:lnTo>
                  <a:pt x="847" y="3966"/>
                </a:lnTo>
                <a:lnTo>
                  <a:pt x="843" y="3966"/>
                </a:lnTo>
                <a:lnTo>
                  <a:pt x="841" y="3966"/>
                </a:lnTo>
                <a:lnTo>
                  <a:pt x="837" y="3966"/>
                </a:lnTo>
                <a:lnTo>
                  <a:pt x="831" y="3966"/>
                </a:lnTo>
                <a:lnTo>
                  <a:pt x="829" y="3966"/>
                </a:lnTo>
                <a:lnTo>
                  <a:pt x="827" y="3966"/>
                </a:lnTo>
                <a:lnTo>
                  <a:pt x="827" y="3968"/>
                </a:lnTo>
                <a:lnTo>
                  <a:pt x="825" y="3970"/>
                </a:lnTo>
                <a:lnTo>
                  <a:pt x="825" y="3974"/>
                </a:lnTo>
                <a:lnTo>
                  <a:pt x="827" y="3978"/>
                </a:lnTo>
                <a:lnTo>
                  <a:pt x="833" y="3978"/>
                </a:lnTo>
                <a:lnTo>
                  <a:pt x="837" y="3978"/>
                </a:lnTo>
                <a:lnTo>
                  <a:pt x="841" y="3976"/>
                </a:lnTo>
                <a:lnTo>
                  <a:pt x="843" y="3974"/>
                </a:lnTo>
                <a:lnTo>
                  <a:pt x="847" y="3972"/>
                </a:lnTo>
                <a:lnTo>
                  <a:pt x="852" y="3972"/>
                </a:lnTo>
                <a:lnTo>
                  <a:pt x="856" y="3972"/>
                </a:lnTo>
                <a:lnTo>
                  <a:pt x="860" y="3972"/>
                </a:lnTo>
                <a:lnTo>
                  <a:pt x="864" y="3974"/>
                </a:lnTo>
                <a:lnTo>
                  <a:pt x="866" y="3978"/>
                </a:lnTo>
                <a:lnTo>
                  <a:pt x="868" y="3982"/>
                </a:lnTo>
                <a:lnTo>
                  <a:pt x="866" y="3982"/>
                </a:lnTo>
                <a:lnTo>
                  <a:pt x="862" y="3982"/>
                </a:lnTo>
                <a:lnTo>
                  <a:pt x="858" y="3982"/>
                </a:lnTo>
                <a:lnTo>
                  <a:pt x="852" y="3986"/>
                </a:lnTo>
                <a:lnTo>
                  <a:pt x="845" y="3991"/>
                </a:lnTo>
                <a:lnTo>
                  <a:pt x="839" y="3993"/>
                </a:lnTo>
                <a:lnTo>
                  <a:pt x="837" y="3995"/>
                </a:lnTo>
                <a:lnTo>
                  <a:pt x="833" y="3995"/>
                </a:lnTo>
                <a:lnTo>
                  <a:pt x="831" y="3997"/>
                </a:lnTo>
                <a:lnTo>
                  <a:pt x="829" y="3999"/>
                </a:lnTo>
                <a:lnTo>
                  <a:pt x="824" y="4001"/>
                </a:lnTo>
                <a:lnTo>
                  <a:pt x="820" y="4003"/>
                </a:lnTo>
                <a:lnTo>
                  <a:pt x="816" y="4003"/>
                </a:lnTo>
                <a:lnTo>
                  <a:pt x="812" y="4003"/>
                </a:lnTo>
                <a:lnTo>
                  <a:pt x="808" y="4005"/>
                </a:lnTo>
                <a:lnTo>
                  <a:pt x="800" y="4005"/>
                </a:lnTo>
                <a:lnTo>
                  <a:pt x="797" y="4005"/>
                </a:lnTo>
                <a:lnTo>
                  <a:pt x="795" y="4005"/>
                </a:lnTo>
                <a:lnTo>
                  <a:pt x="789" y="4005"/>
                </a:lnTo>
                <a:lnTo>
                  <a:pt x="785" y="4001"/>
                </a:lnTo>
                <a:lnTo>
                  <a:pt x="779" y="4001"/>
                </a:lnTo>
                <a:lnTo>
                  <a:pt x="772" y="4001"/>
                </a:lnTo>
                <a:lnTo>
                  <a:pt x="770" y="4001"/>
                </a:lnTo>
                <a:lnTo>
                  <a:pt x="766" y="4001"/>
                </a:lnTo>
                <a:lnTo>
                  <a:pt x="762" y="4003"/>
                </a:lnTo>
                <a:lnTo>
                  <a:pt x="760" y="4003"/>
                </a:lnTo>
                <a:lnTo>
                  <a:pt x="756" y="4003"/>
                </a:lnTo>
                <a:lnTo>
                  <a:pt x="752" y="4003"/>
                </a:lnTo>
                <a:lnTo>
                  <a:pt x="749" y="3999"/>
                </a:lnTo>
                <a:lnTo>
                  <a:pt x="745" y="3995"/>
                </a:lnTo>
                <a:lnTo>
                  <a:pt x="743" y="3991"/>
                </a:lnTo>
                <a:lnTo>
                  <a:pt x="741" y="3988"/>
                </a:lnTo>
                <a:lnTo>
                  <a:pt x="743" y="3986"/>
                </a:lnTo>
                <a:lnTo>
                  <a:pt x="743" y="3980"/>
                </a:lnTo>
                <a:lnTo>
                  <a:pt x="745" y="3976"/>
                </a:lnTo>
                <a:lnTo>
                  <a:pt x="747" y="3970"/>
                </a:lnTo>
                <a:lnTo>
                  <a:pt x="747" y="3966"/>
                </a:lnTo>
                <a:lnTo>
                  <a:pt x="752" y="3951"/>
                </a:lnTo>
                <a:lnTo>
                  <a:pt x="752" y="3949"/>
                </a:lnTo>
                <a:lnTo>
                  <a:pt x="752" y="3945"/>
                </a:lnTo>
                <a:lnTo>
                  <a:pt x="756" y="3943"/>
                </a:lnTo>
                <a:lnTo>
                  <a:pt x="752" y="3943"/>
                </a:lnTo>
                <a:lnTo>
                  <a:pt x="751" y="3943"/>
                </a:lnTo>
                <a:lnTo>
                  <a:pt x="752" y="3940"/>
                </a:lnTo>
                <a:lnTo>
                  <a:pt x="752" y="3936"/>
                </a:lnTo>
                <a:lnTo>
                  <a:pt x="754" y="3932"/>
                </a:lnTo>
                <a:lnTo>
                  <a:pt x="754" y="3928"/>
                </a:lnTo>
                <a:lnTo>
                  <a:pt x="756" y="3924"/>
                </a:lnTo>
                <a:lnTo>
                  <a:pt x="756" y="3918"/>
                </a:lnTo>
                <a:lnTo>
                  <a:pt x="756" y="3915"/>
                </a:lnTo>
                <a:lnTo>
                  <a:pt x="758" y="3911"/>
                </a:lnTo>
                <a:lnTo>
                  <a:pt x="758" y="3905"/>
                </a:lnTo>
                <a:lnTo>
                  <a:pt x="760" y="3897"/>
                </a:lnTo>
                <a:lnTo>
                  <a:pt x="762" y="3888"/>
                </a:lnTo>
                <a:lnTo>
                  <a:pt x="764" y="3884"/>
                </a:lnTo>
                <a:lnTo>
                  <a:pt x="766" y="3880"/>
                </a:lnTo>
                <a:lnTo>
                  <a:pt x="766" y="3878"/>
                </a:lnTo>
                <a:lnTo>
                  <a:pt x="768" y="3870"/>
                </a:lnTo>
                <a:lnTo>
                  <a:pt x="770" y="3867"/>
                </a:lnTo>
                <a:lnTo>
                  <a:pt x="772" y="3859"/>
                </a:lnTo>
                <a:lnTo>
                  <a:pt x="774" y="3855"/>
                </a:lnTo>
                <a:lnTo>
                  <a:pt x="775" y="3853"/>
                </a:lnTo>
                <a:lnTo>
                  <a:pt x="777" y="3847"/>
                </a:lnTo>
                <a:lnTo>
                  <a:pt x="779" y="3842"/>
                </a:lnTo>
                <a:lnTo>
                  <a:pt x="781" y="3838"/>
                </a:lnTo>
                <a:lnTo>
                  <a:pt x="783" y="3834"/>
                </a:lnTo>
                <a:lnTo>
                  <a:pt x="785" y="3830"/>
                </a:lnTo>
                <a:lnTo>
                  <a:pt x="787" y="3826"/>
                </a:lnTo>
                <a:lnTo>
                  <a:pt x="791" y="3819"/>
                </a:lnTo>
                <a:lnTo>
                  <a:pt x="795" y="3813"/>
                </a:lnTo>
                <a:lnTo>
                  <a:pt x="797" y="3809"/>
                </a:lnTo>
                <a:lnTo>
                  <a:pt x="797" y="3807"/>
                </a:lnTo>
                <a:lnTo>
                  <a:pt x="800" y="3801"/>
                </a:lnTo>
                <a:lnTo>
                  <a:pt x="802" y="3799"/>
                </a:lnTo>
                <a:lnTo>
                  <a:pt x="802" y="3798"/>
                </a:lnTo>
                <a:lnTo>
                  <a:pt x="806" y="3790"/>
                </a:lnTo>
                <a:lnTo>
                  <a:pt x="808" y="3786"/>
                </a:lnTo>
                <a:lnTo>
                  <a:pt x="808" y="3784"/>
                </a:lnTo>
                <a:lnTo>
                  <a:pt x="810" y="3780"/>
                </a:lnTo>
                <a:lnTo>
                  <a:pt x="814" y="3774"/>
                </a:lnTo>
                <a:lnTo>
                  <a:pt x="816" y="3773"/>
                </a:lnTo>
                <a:lnTo>
                  <a:pt x="816" y="3771"/>
                </a:lnTo>
                <a:lnTo>
                  <a:pt x="820" y="3765"/>
                </a:lnTo>
                <a:lnTo>
                  <a:pt x="824" y="3755"/>
                </a:lnTo>
                <a:lnTo>
                  <a:pt x="825" y="3751"/>
                </a:lnTo>
                <a:lnTo>
                  <a:pt x="827" y="3748"/>
                </a:lnTo>
                <a:lnTo>
                  <a:pt x="831" y="3742"/>
                </a:lnTo>
                <a:lnTo>
                  <a:pt x="833" y="3734"/>
                </a:lnTo>
                <a:lnTo>
                  <a:pt x="835" y="3730"/>
                </a:lnTo>
                <a:lnTo>
                  <a:pt x="837" y="3719"/>
                </a:lnTo>
                <a:lnTo>
                  <a:pt x="839" y="3711"/>
                </a:lnTo>
                <a:lnTo>
                  <a:pt x="841" y="3705"/>
                </a:lnTo>
                <a:lnTo>
                  <a:pt x="843" y="3702"/>
                </a:lnTo>
                <a:lnTo>
                  <a:pt x="843" y="3696"/>
                </a:lnTo>
                <a:lnTo>
                  <a:pt x="843" y="3686"/>
                </a:lnTo>
                <a:lnTo>
                  <a:pt x="843" y="3684"/>
                </a:lnTo>
                <a:lnTo>
                  <a:pt x="847" y="3682"/>
                </a:lnTo>
                <a:lnTo>
                  <a:pt x="845" y="3678"/>
                </a:lnTo>
                <a:lnTo>
                  <a:pt x="845" y="3677"/>
                </a:lnTo>
                <a:lnTo>
                  <a:pt x="845" y="3667"/>
                </a:lnTo>
                <a:lnTo>
                  <a:pt x="845" y="3665"/>
                </a:lnTo>
                <a:lnTo>
                  <a:pt x="845" y="3663"/>
                </a:lnTo>
                <a:lnTo>
                  <a:pt x="848" y="3659"/>
                </a:lnTo>
                <a:lnTo>
                  <a:pt x="848" y="3657"/>
                </a:lnTo>
                <a:lnTo>
                  <a:pt x="850" y="3657"/>
                </a:lnTo>
                <a:lnTo>
                  <a:pt x="850" y="3652"/>
                </a:lnTo>
                <a:lnTo>
                  <a:pt x="848" y="3648"/>
                </a:lnTo>
                <a:lnTo>
                  <a:pt x="848" y="3642"/>
                </a:lnTo>
                <a:lnTo>
                  <a:pt x="848" y="3634"/>
                </a:lnTo>
                <a:lnTo>
                  <a:pt x="848" y="3632"/>
                </a:lnTo>
                <a:lnTo>
                  <a:pt x="848" y="3630"/>
                </a:lnTo>
                <a:lnTo>
                  <a:pt x="845" y="3630"/>
                </a:lnTo>
                <a:lnTo>
                  <a:pt x="843" y="3629"/>
                </a:lnTo>
                <a:lnTo>
                  <a:pt x="843" y="3627"/>
                </a:lnTo>
                <a:lnTo>
                  <a:pt x="843" y="3625"/>
                </a:lnTo>
                <a:lnTo>
                  <a:pt x="843" y="3623"/>
                </a:lnTo>
                <a:lnTo>
                  <a:pt x="841" y="3621"/>
                </a:lnTo>
                <a:lnTo>
                  <a:pt x="839" y="3621"/>
                </a:lnTo>
                <a:lnTo>
                  <a:pt x="837" y="3615"/>
                </a:lnTo>
                <a:lnTo>
                  <a:pt x="833" y="3611"/>
                </a:lnTo>
                <a:lnTo>
                  <a:pt x="833" y="3606"/>
                </a:lnTo>
                <a:lnTo>
                  <a:pt x="831" y="3607"/>
                </a:lnTo>
                <a:lnTo>
                  <a:pt x="827" y="3606"/>
                </a:lnTo>
                <a:lnTo>
                  <a:pt x="824" y="3604"/>
                </a:lnTo>
                <a:lnTo>
                  <a:pt x="816" y="3602"/>
                </a:lnTo>
                <a:lnTo>
                  <a:pt x="814" y="3602"/>
                </a:lnTo>
                <a:lnTo>
                  <a:pt x="812" y="3604"/>
                </a:lnTo>
                <a:lnTo>
                  <a:pt x="808" y="3604"/>
                </a:lnTo>
                <a:lnTo>
                  <a:pt x="804" y="3604"/>
                </a:lnTo>
                <a:lnTo>
                  <a:pt x="802" y="3602"/>
                </a:lnTo>
                <a:lnTo>
                  <a:pt x="793" y="3596"/>
                </a:lnTo>
                <a:lnTo>
                  <a:pt x="791" y="3596"/>
                </a:lnTo>
                <a:lnTo>
                  <a:pt x="783" y="3590"/>
                </a:lnTo>
                <a:lnTo>
                  <a:pt x="781" y="3590"/>
                </a:lnTo>
                <a:lnTo>
                  <a:pt x="777" y="3590"/>
                </a:lnTo>
                <a:lnTo>
                  <a:pt x="770" y="3586"/>
                </a:lnTo>
                <a:lnTo>
                  <a:pt x="768" y="3584"/>
                </a:lnTo>
                <a:lnTo>
                  <a:pt x="762" y="3584"/>
                </a:lnTo>
                <a:lnTo>
                  <a:pt x="758" y="3582"/>
                </a:lnTo>
                <a:lnTo>
                  <a:pt x="752" y="3581"/>
                </a:lnTo>
                <a:lnTo>
                  <a:pt x="745" y="3579"/>
                </a:lnTo>
                <a:lnTo>
                  <a:pt x="741" y="3579"/>
                </a:lnTo>
                <a:lnTo>
                  <a:pt x="735" y="3577"/>
                </a:lnTo>
                <a:lnTo>
                  <a:pt x="733" y="3579"/>
                </a:lnTo>
                <a:lnTo>
                  <a:pt x="731" y="3579"/>
                </a:lnTo>
                <a:lnTo>
                  <a:pt x="729" y="3579"/>
                </a:lnTo>
                <a:lnTo>
                  <a:pt x="726" y="3579"/>
                </a:lnTo>
                <a:lnTo>
                  <a:pt x="720" y="3579"/>
                </a:lnTo>
                <a:lnTo>
                  <a:pt x="712" y="3579"/>
                </a:lnTo>
                <a:lnTo>
                  <a:pt x="710" y="3579"/>
                </a:lnTo>
                <a:lnTo>
                  <a:pt x="706" y="3581"/>
                </a:lnTo>
                <a:lnTo>
                  <a:pt x="704" y="3581"/>
                </a:lnTo>
                <a:lnTo>
                  <a:pt x="703" y="3581"/>
                </a:lnTo>
                <a:lnTo>
                  <a:pt x="699" y="3579"/>
                </a:lnTo>
                <a:lnTo>
                  <a:pt x="695" y="3579"/>
                </a:lnTo>
                <a:lnTo>
                  <a:pt x="693" y="3579"/>
                </a:lnTo>
                <a:lnTo>
                  <a:pt x="689" y="3577"/>
                </a:lnTo>
                <a:lnTo>
                  <a:pt x="685" y="3577"/>
                </a:lnTo>
                <a:lnTo>
                  <a:pt x="676" y="3575"/>
                </a:lnTo>
                <a:lnTo>
                  <a:pt x="674" y="3575"/>
                </a:lnTo>
                <a:lnTo>
                  <a:pt x="672" y="3575"/>
                </a:lnTo>
                <a:lnTo>
                  <a:pt x="670" y="3573"/>
                </a:lnTo>
                <a:lnTo>
                  <a:pt x="670" y="3569"/>
                </a:lnTo>
                <a:lnTo>
                  <a:pt x="672" y="3565"/>
                </a:lnTo>
                <a:lnTo>
                  <a:pt x="676" y="3561"/>
                </a:lnTo>
                <a:lnTo>
                  <a:pt x="676" y="3558"/>
                </a:lnTo>
                <a:lnTo>
                  <a:pt x="674" y="3550"/>
                </a:lnTo>
                <a:lnTo>
                  <a:pt x="670" y="3548"/>
                </a:lnTo>
                <a:lnTo>
                  <a:pt x="668" y="3546"/>
                </a:lnTo>
                <a:lnTo>
                  <a:pt x="670" y="3544"/>
                </a:lnTo>
                <a:lnTo>
                  <a:pt x="674" y="3542"/>
                </a:lnTo>
                <a:lnTo>
                  <a:pt x="674" y="3540"/>
                </a:lnTo>
                <a:lnTo>
                  <a:pt x="676" y="3536"/>
                </a:lnTo>
                <a:lnTo>
                  <a:pt x="678" y="3534"/>
                </a:lnTo>
                <a:lnTo>
                  <a:pt x="678" y="3533"/>
                </a:lnTo>
                <a:lnTo>
                  <a:pt x="676" y="3529"/>
                </a:lnTo>
                <a:lnTo>
                  <a:pt x="676" y="3527"/>
                </a:lnTo>
                <a:lnTo>
                  <a:pt x="670" y="3525"/>
                </a:lnTo>
                <a:lnTo>
                  <a:pt x="666" y="3525"/>
                </a:lnTo>
                <a:lnTo>
                  <a:pt x="666" y="3523"/>
                </a:lnTo>
                <a:lnTo>
                  <a:pt x="662" y="3521"/>
                </a:lnTo>
                <a:lnTo>
                  <a:pt x="662" y="3519"/>
                </a:lnTo>
                <a:lnTo>
                  <a:pt x="662" y="3517"/>
                </a:lnTo>
                <a:lnTo>
                  <a:pt x="662" y="3515"/>
                </a:lnTo>
                <a:lnTo>
                  <a:pt x="662" y="3517"/>
                </a:lnTo>
                <a:lnTo>
                  <a:pt x="660" y="3519"/>
                </a:lnTo>
                <a:lnTo>
                  <a:pt x="660" y="3523"/>
                </a:lnTo>
                <a:lnTo>
                  <a:pt x="660" y="3525"/>
                </a:lnTo>
                <a:lnTo>
                  <a:pt x="664" y="3527"/>
                </a:lnTo>
                <a:lnTo>
                  <a:pt x="668" y="3531"/>
                </a:lnTo>
                <a:lnTo>
                  <a:pt x="674" y="3534"/>
                </a:lnTo>
                <a:lnTo>
                  <a:pt x="672" y="3538"/>
                </a:lnTo>
                <a:lnTo>
                  <a:pt x="668" y="3538"/>
                </a:lnTo>
                <a:lnTo>
                  <a:pt x="664" y="3536"/>
                </a:lnTo>
                <a:lnTo>
                  <a:pt x="660" y="3531"/>
                </a:lnTo>
                <a:lnTo>
                  <a:pt x="656" y="3531"/>
                </a:lnTo>
                <a:lnTo>
                  <a:pt x="653" y="3531"/>
                </a:lnTo>
                <a:lnTo>
                  <a:pt x="649" y="3534"/>
                </a:lnTo>
                <a:lnTo>
                  <a:pt x="647" y="3536"/>
                </a:lnTo>
                <a:lnTo>
                  <a:pt x="645" y="3538"/>
                </a:lnTo>
                <a:lnTo>
                  <a:pt x="645" y="3540"/>
                </a:lnTo>
                <a:lnTo>
                  <a:pt x="645" y="3542"/>
                </a:lnTo>
                <a:lnTo>
                  <a:pt x="645" y="3544"/>
                </a:lnTo>
                <a:lnTo>
                  <a:pt x="641" y="3544"/>
                </a:lnTo>
                <a:lnTo>
                  <a:pt x="637" y="3544"/>
                </a:lnTo>
                <a:lnTo>
                  <a:pt x="633" y="3544"/>
                </a:lnTo>
                <a:lnTo>
                  <a:pt x="630" y="3542"/>
                </a:lnTo>
                <a:lnTo>
                  <a:pt x="626" y="3544"/>
                </a:lnTo>
                <a:lnTo>
                  <a:pt x="624" y="3544"/>
                </a:lnTo>
                <a:lnTo>
                  <a:pt x="616" y="3546"/>
                </a:lnTo>
                <a:lnTo>
                  <a:pt x="612" y="3548"/>
                </a:lnTo>
                <a:lnTo>
                  <a:pt x="608" y="3548"/>
                </a:lnTo>
                <a:lnTo>
                  <a:pt x="605" y="3548"/>
                </a:lnTo>
                <a:lnTo>
                  <a:pt x="603" y="3548"/>
                </a:lnTo>
                <a:lnTo>
                  <a:pt x="601" y="3552"/>
                </a:lnTo>
                <a:lnTo>
                  <a:pt x="595" y="3552"/>
                </a:lnTo>
                <a:lnTo>
                  <a:pt x="593" y="3550"/>
                </a:lnTo>
                <a:lnTo>
                  <a:pt x="591" y="3550"/>
                </a:lnTo>
                <a:lnTo>
                  <a:pt x="587" y="3550"/>
                </a:lnTo>
                <a:lnTo>
                  <a:pt x="583" y="3548"/>
                </a:lnTo>
                <a:lnTo>
                  <a:pt x="580" y="3546"/>
                </a:lnTo>
                <a:lnTo>
                  <a:pt x="576" y="3546"/>
                </a:lnTo>
                <a:lnTo>
                  <a:pt x="572" y="3544"/>
                </a:lnTo>
                <a:lnTo>
                  <a:pt x="568" y="3546"/>
                </a:lnTo>
                <a:lnTo>
                  <a:pt x="568" y="3548"/>
                </a:lnTo>
                <a:lnTo>
                  <a:pt x="564" y="3550"/>
                </a:lnTo>
                <a:lnTo>
                  <a:pt x="560" y="3552"/>
                </a:lnTo>
                <a:lnTo>
                  <a:pt x="560" y="3556"/>
                </a:lnTo>
                <a:lnTo>
                  <a:pt x="558" y="3558"/>
                </a:lnTo>
                <a:lnTo>
                  <a:pt x="555" y="3563"/>
                </a:lnTo>
                <a:lnTo>
                  <a:pt x="553" y="3569"/>
                </a:lnTo>
                <a:lnTo>
                  <a:pt x="551" y="3571"/>
                </a:lnTo>
                <a:lnTo>
                  <a:pt x="551" y="3575"/>
                </a:lnTo>
                <a:lnTo>
                  <a:pt x="549" y="3579"/>
                </a:lnTo>
                <a:lnTo>
                  <a:pt x="547" y="3581"/>
                </a:lnTo>
                <a:lnTo>
                  <a:pt x="545" y="3582"/>
                </a:lnTo>
                <a:lnTo>
                  <a:pt x="541" y="3586"/>
                </a:lnTo>
                <a:lnTo>
                  <a:pt x="537" y="3590"/>
                </a:lnTo>
                <a:lnTo>
                  <a:pt x="535" y="3592"/>
                </a:lnTo>
                <a:lnTo>
                  <a:pt x="534" y="3598"/>
                </a:lnTo>
                <a:lnTo>
                  <a:pt x="532" y="3598"/>
                </a:lnTo>
                <a:lnTo>
                  <a:pt x="530" y="3594"/>
                </a:lnTo>
                <a:lnTo>
                  <a:pt x="526" y="3590"/>
                </a:lnTo>
                <a:lnTo>
                  <a:pt x="524" y="3588"/>
                </a:lnTo>
                <a:lnTo>
                  <a:pt x="520" y="3586"/>
                </a:lnTo>
                <a:lnTo>
                  <a:pt x="516" y="3584"/>
                </a:lnTo>
                <a:lnTo>
                  <a:pt x="514" y="3584"/>
                </a:lnTo>
                <a:lnTo>
                  <a:pt x="512" y="3582"/>
                </a:lnTo>
                <a:lnTo>
                  <a:pt x="510" y="3581"/>
                </a:lnTo>
                <a:lnTo>
                  <a:pt x="507" y="3573"/>
                </a:lnTo>
                <a:lnTo>
                  <a:pt x="503" y="3571"/>
                </a:lnTo>
                <a:lnTo>
                  <a:pt x="503" y="3569"/>
                </a:lnTo>
                <a:lnTo>
                  <a:pt x="501" y="3569"/>
                </a:lnTo>
                <a:lnTo>
                  <a:pt x="501" y="3567"/>
                </a:lnTo>
                <a:lnTo>
                  <a:pt x="499" y="3563"/>
                </a:lnTo>
                <a:lnTo>
                  <a:pt x="497" y="3563"/>
                </a:lnTo>
                <a:lnTo>
                  <a:pt x="495" y="3561"/>
                </a:lnTo>
                <a:lnTo>
                  <a:pt x="493" y="3559"/>
                </a:lnTo>
                <a:lnTo>
                  <a:pt x="493" y="3558"/>
                </a:lnTo>
                <a:lnTo>
                  <a:pt x="495" y="3554"/>
                </a:lnTo>
                <a:lnTo>
                  <a:pt x="497" y="3550"/>
                </a:lnTo>
                <a:lnTo>
                  <a:pt x="501" y="3548"/>
                </a:lnTo>
                <a:lnTo>
                  <a:pt x="503" y="3546"/>
                </a:lnTo>
                <a:lnTo>
                  <a:pt x="501" y="3542"/>
                </a:lnTo>
                <a:lnTo>
                  <a:pt x="499" y="3540"/>
                </a:lnTo>
                <a:lnTo>
                  <a:pt x="495" y="3534"/>
                </a:lnTo>
                <a:lnTo>
                  <a:pt x="495" y="3529"/>
                </a:lnTo>
                <a:lnTo>
                  <a:pt x="495" y="3525"/>
                </a:lnTo>
                <a:lnTo>
                  <a:pt x="493" y="3523"/>
                </a:lnTo>
                <a:lnTo>
                  <a:pt x="493" y="3521"/>
                </a:lnTo>
                <a:lnTo>
                  <a:pt x="493" y="3519"/>
                </a:lnTo>
                <a:lnTo>
                  <a:pt x="491" y="3515"/>
                </a:lnTo>
                <a:lnTo>
                  <a:pt x="491" y="3510"/>
                </a:lnTo>
                <a:lnTo>
                  <a:pt x="491" y="3508"/>
                </a:lnTo>
                <a:lnTo>
                  <a:pt x="487" y="3504"/>
                </a:lnTo>
                <a:lnTo>
                  <a:pt x="486" y="3500"/>
                </a:lnTo>
                <a:lnTo>
                  <a:pt x="484" y="3498"/>
                </a:lnTo>
                <a:lnTo>
                  <a:pt x="484" y="3496"/>
                </a:lnTo>
                <a:lnTo>
                  <a:pt x="484" y="3494"/>
                </a:lnTo>
                <a:lnTo>
                  <a:pt x="480" y="3494"/>
                </a:lnTo>
                <a:lnTo>
                  <a:pt x="476" y="3492"/>
                </a:lnTo>
                <a:lnTo>
                  <a:pt x="472" y="3490"/>
                </a:lnTo>
                <a:lnTo>
                  <a:pt x="468" y="3490"/>
                </a:lnTo>
                <a:lnTo>
                  <a:pt x="466" y="3494"/>
                </a:lnTo>
                <a:lnTo>
                  <a:pt x="462" y="3492"/>
                </a:lnTo>
                <a:lnTo>
                  <a:pt x="462" y="3490"/>
                </a:lnTo>
                <a:lnTo>
                  <a:pt x="461" y="3488"/>
                </a:lnTo>
                <a:lnTo>
                  <a:pt x="459" y="3483"/>
                </a:lnTo>
                <a:lnTo>
                  <a:pt x="457" y="3479"/>
                </a:lnTo>
                <a:lnTo>
                  <a:pt x="457" y="3477"/>
                </a:lnTo>
                <a:lnTo>
                  <a:pt x="453" y="3473"/>
                </a:lnTo>
                <a:lnTo>
                  <a:pt x="449" y="3467"/>
                </a:lnTo>
                <a:lnTo>
                  <a:pt x="447" y="3465"/>
                </a:lnTo>
                <a:lnTo>
                  <a:pt x="445" y="3463"/>
                </a:lnTo>
                <a:lnTo>
                  <a:pt x="443" y="3462"/>
                </a:lnTo>
                <a:lnTo>
                  <a:pt x="439" y="3463"/>
                </a:lnTo>
                <a:lnTo>
                  <a:pt x="438" y="3463"/>
                </a:lnTo>
                <a:lnTo>
                  <a:pt x="434" y="3462"/>
                </a:lnTo>
                <a:lnTo>
                  <a:pt x="430" y="3458"/>
                </a:lnTo>
                <a:lnTo>
                  <a:pt x="426" y="3458"/>
                </a:lnTo>
                <a:lnTo>
                  <a:pt x="426" y="3456"/>
                </a:lnTo>
                <a:lnTo>
                  <a:pt x="422" y="3456"/>
                </a:lnTo>
                <a:lnTo>
                  <a:pt x="418" y="3454"/>
                </a:lnTo>
                <a:lnTo>
                  <a:pt x="414" y="3450"/>
                </a:lnTo>
                <a:lnTo>
                  <a:pt x="411" y="3448"/>
                </a:lnTo>
                <a:lnTo>
                  <a:pt x="409" y="3448"/>
                </a:lnTo>
                <a:lnTo>
                  <a:pt x="405" y="3446"/>
                </a:lnTo>
                <a:lnTo>
                  <a:pt x="401" y="3442"/>
                </a:lnTo>
                <a:lnTo>
                  <a:pt x="399" y="3440"/>
                </a:lnTo>
                <a:lnTo>
                  <a:pt x="397" y="3439"/>
                </a:lnTo>
                <a:lnTo>
                  <a:pt x="399" y="3435"/>
                </a:lnTo>
                <a:lnTo>
                  <a:pt x="403" y="3431"/>
                </a:lnTo>
                <a:lnTo>
                  <a:pt x="405" y="3429"/>
                </a:lnTo>
                <a:lnTo>
                  <a:pt x="405" y="3427"/>
                </a:lnTo>
                <a:lnTo>
                  <a:pt x="403" y="3427"/>
                </a:lnTo>
                <a:lnTo>
                  <a:pt x="401" y="3427"/>
                </a:lnTo>
                <a:lnTo>
                  <a:pt x="397" y="3425"/>
                </a:lnTo>
                <a:lnTo>
                  <a:pt x="395" y="3423"/>
                </a:lnTo>
                <a:lnTo>
                  <a:pt x="393" y="3415"/>
                </a:lnTo>
                <a:lnTo>
                  <a:pt x="390" y="3412"/>
                </a:lnTo>
                <a:lnTo>
                  <a:pt x="388" y="3408"/>
                </a:lnTo>
                <a:lnTo>
                  <a:pt x="391" y="3406"/>
                </a:lnTo>
                <a:lnTo>
                  <a:pt x="388" y="3402"/>
                </a:lnTo>
                <a:lnTo>
                  <a:pt x="386" y="3402"/>
                </a:lnTo>
                <a:lnTo>
                  <a:pt x="382" y="3400"/>
                </a:lnTo>
                <a:lnTo>
                  <a:pt x="378" y="3400"/>
                </a:lnTo>
                <a:lnTo>
                  <a:pt x="376" y="3400"/>
                </a:lnTo>
                <a:lnTo>
                  <a:pt x="372" y="3398"/>
                </a:lnTo>
                <a:lnTo>
                  <a:pt x="368" y="3396"/>
                </a:lnTo>
                <a:lnTo>
                  <a:pt x="366" y="3394"/>
                </a:lnTo>
                <a:lnTo>
                  <a:pt x="363" y="3396"/>
                </a:lnTo>
                <a:lnTo>
                  <a:pt x="361" y="3398"/>
                </a:lnTo>
                <a:lnTo>
                  <a:pt x="359" y="3400"/>
                </a:lnTo>
                <a:lnTo>
                  <a:pt x="355" y="3402"/>
                </a:lnTo>
                <a:lnTo>
                  <a:pt x="353" y="3398"/>
                </a:lnTo>
                <a:lnTo>
                  <a:pt x="349" y="3398"/>
                </a:lnTo>
                <a:lnTo>
                  <a:pt x="351" y="3398"/>
                </a:lnTo>
                <a:lnTo>
                  <a:pt x="353" y="3396"/>
                </a:lnTo>
                <a:lnTo>
                  <a:pt x="355" y="3394"/>
                </a:lnTo>
                <a:lnTo>
                  <a:pt x="349" y="3392"/>
                </a:lnTo>
                <a:lnTo>
                  <a:pt x="345" y="3396"/>
                </a:lnTo>
                <a:lnTo>
                  <a:pt x="345" y="3402"/>
                </a:lnTo>
                <a:lnTo>
                  <a:pt x="349" y="3404"/>
                </a:lnTo>
                <a:lnTo>
                  <a:pt x="347" y="3408"/>
                </a:lnTo>
                <a:lnTo>
                  <a:pt x="345" y="3414"/>
                </a:lnTo>
                <a:lnTo>
                  <a:pt x="343" y="3417"/>
                </a:lnTo>
                <a:lnTo>
                  <a:pt x="342" y="3419"/>
                </a:lnTo>
                <a:lnTo>
                  <a:pt x="340" y="3417"/>
                </a:lnTo>
                <a:lnTo>
                  <a:pt x="338" y="3415"/>
                </a:lnTo>
                <a:lnTo>
                  <a:pt x="336" y="3414"/>
                </a:lnTo>
                <a:lnTo>
                  <a:pt x="332" y="3412"/>
                </a:lnTo>
                <a:lnTo>
                  <a:pt x="328" y="3408"/>
                </a:lnTo>
                <a:lnTo>
                  <a:pt x="326" y="3404"/>
                </a:lnTo>
                <a:lnTo>
                  <a:pt x="322" y="3400"/>
                </a:lnTo>
                <a:lnTo>
                  <a:pt x="318" y="3398"/>
                </a:lnTo>
                <a:lnTo>
                  <a:pt x="317" y="3396"/>
                </a:lnTo>
                <a:lnTo>
                  <a:pt x="315" y="3394"/>
                </a:lnTo>
                <a:lnTo>
                  <a:pt x="315" y="3392"/>
                </a:lnTo>
                <a:lnTo>
                  <a:pt x="311" y="3391"/>
                </a:lnTo>
                <a:lnTo>
                  <a:pt x="311" y="3389"/>
                </a:lnTo>
                <a:lnTo>
                  <a:pt x="309" y="3387"/>
                </a:lnTo>
                <a:lnTo>
                  <a:pt x="309" y="3385"/>
                </a:lnTo>
                <a:lnTo>
                  <a:pt x="307" y="3385"/>
                </a:lnTo>
                <a:lnTo>
                  <a:pt x="307" y="3381"/>
                </a:lnTo>
                <a:lnTo>
                  <a:pt x="305" y="3375"/>
                </a:lnTo>
                <a:lnTo>
                  <a:pt x="301" y="3369"/>
                </a:lnTo>
                <a:lnTo>
                  <a:pt x="301" y="3367"/>
                </a:lnTo>
                <a:lnTo>
                  <a:pt x="299" y="3366"/>
                </a:lnTo>
                <a:lnTo>
                  <a:pt x="299" y="3362"/>
                </a:lnTo>
                <a:lnTo>
                  <a:pt x="299" y="3360"/>
                </a:lnTo>
                <a:lnTo>
                  <a:pt x="295" y="3354"/>
                </a:lnTo>
                <a:lnTo>
                  <a:pt x="293" y="3348"/>
                </a:lnTo>
                <a:lnTo>
                  <a:pt x="293" y="3344"/>
                </a:lnTo>
                <a:lnTo>
                  <a:pt x="293" y="3339"/>
                </a:lnTo>
                <a:lnTo>
                  <a:pt x="295" y="3335"/>
                </a:lnTo>
                <a:lnTo>
                  <a:pt x="292" y="3335"/>
                </a:lnTo>
                <a:lnTo>
                  <a:pt x="288" y="3335"/>
                </a:lnTo>
                <a:lnTo>
                  <a:pt x="286" y="3333"/>
                </a:lnTo>
                <a:lnTo>
                  <a:pt x="286" y="3329"/>
                </a:lnTo>
                <a:lnTo>
                  <a:pt x="282" y="3327"/>
                </a:lnTo>
                <a:lnTo>
                  <a:pt x="278" y="3325"/>
                </a:lnTo>
                <a:lnTo>
                  <a:pt x="274" y="3323"/>
                </a:lnTo>
                <a:lnTo>
                  <a:pt x="270" y="3323"/>
                </a:lnTo>
                <a:lnTo>
                  <a:pt x="267" y="3323"/>
                </a:lnTo>
                <a:lnTo>
                  <a:pt x="265" y="3323"/>
                </a:lnTo>
                <a:lnTo>
                  <a:pt x="261" y="3323"/>
                </a:lnTo>
                <a:lnTo>
                  <a:pt x="259" y="3323"/>
                </a:lnTo>
                <a:lnTo>
                  <a:pt x="255" y="3325"/>
                </a:lnTo>
                <a:lnTo>
                  <a:pt x="255" y="3323"/>
                </a:lnTo>
                <a:lnTo>
                  <a:pt x="257" y="3321"/>
                </a:lnTo>
                <a:lnTo>
                  <a:pt x="257" y="3319"/>
                </a:lnTo>
                <a:lnTo>
                  <a:pt x="257" y="3318"/>
                </a:lnTo>
                <a:lnTo>
                  <a:pt x="253" y="3316"/>
                </a:lnTo>
                <a:lnTo>
                  <a:pt x="251" y="3314"/>
                </a:lnTo>
                <a:lnTo>
                  <a:pt x="247" y="3316"/>
                </a:lnTo>
                <a:lnTo>
                  <a:pt x="247" y="3318"/>
                </a:lnTo>
                <a:lnTo>
                  <a:pt x="249" y="3318"/>
                </a:lnTo>
                <a:lnTo>
                  <a:pt x="253" y="3319"/>
                </a:lnTo>
                <a:lnTo>
                  <a:pt x="251" y="3321"/>
                </a:lnTo>
                <a:lnTo>
                  <a:pt x="249" y="3321"/>
                </a:lnTo>
                <a:lnTo>
                  <a:pt x="247" y="3323"/>
                </a:lnTo>
                <a:lnTo>
                  <a:pt x="245" y="3325"/>
                </a:lnTo>
                <a:lnTo>
                  <a:pt x="244" y="3329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62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New </a:t>
            </a:r>
            <a:r>
              <a:rPr lang="en-US" altLang="zh-CN" dirty="0" smtClean="0"/>
              <a:t>Mexico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436096" y="2348880"/>
            <a:ext cx="2758660" cy="3127155"/>
          </a:xfrm>
          <a:custGeom>
            <a:avLst/>
            <a:gdLst>
              <a:gd name="T0" fmla="*/ 1897 w 1909"/>
              <a:gd name="T1" fmla="*/ 336 h 2164"/>
              <a:gd name="T2" fmla="*/ 1895 w 1909"/>
              <a:gd name="T3" fmla="*/ 879 h 2164"/>
              <a:gd name="T4" fmla="*/ 1895 w 1909"/>
              <a:gd name="T5" fmla="*/ 1150 h 2164"/>
              <a:gd name="T6" fmla="*/ 1892 w 1909"/>
              <a:gd name="T7" fmla="*/ 1396 h 2164"/>
              <a:gd name="T8" fmla="*/ 1680 w 1909"/>
              <a:gd name="T9" fmla="*/ 1916 h 2164"/>
              <a:gd name="T10" fmla="*/ 891 w 1909"/>
              <a:gd name="T11" fmla="*/ 1914 h 2164"/>
              <a:gd name="T12" fmla="*/ 762 w 1909"/>
              <a:gd name="T13" fmla="*/ 1924 h 2164"/>
              <a:gd name="T14" fmla="*/ 768 w 1909"/>
              <a:gd name="T15" fmla="*/ 1947 h 2164"/>
              <a:gd name="T16" fmla="*/ 770 w 1909"/>
              <a:gd name="T17" fmla="*/ 1972 h 2164"/>
              <a:gd name="T18" fmla="*/ 795 w 1909"/>
              <a:gd name="T19" fmla="*/ 1993 h 2164"/>
              <a:gd name="T20" fmla="*/ 449 w 1909"/>
              <a:gd name="T21" fmla="*/ 1995 h 2164"/>
              <a:gd name="T22" fmla="*/ 265 w 1909"/>
              <a:gd name="T23" fmla="*/ 2062 h 2164"/>
              <a:gd name="T24" fmla="*/ 31 w 1909"/>
              <a:gd name="T25" fmla="*/ 2164 h 2164"/>
              <a:gd name="T26" fmla="*/ 0 w 1909"/>
              <a:gd name="T27" fmla="*/ 2081 h 2164"/>
              <a:gd name="T28" fmla="*/ 0 w 1909"/>
              <a:gd name="T29" fmla="*/ 1991 h 2164"/>
              <a:gd name="T30" fmla="*/ 0 w 1909"/>
              <a:gd name="T31" fmla="*/ 1916 h 2164"/>
              <a:gd name="T32" fmla="*/ 0 w 1909"/>
              <a:gd name="T33" fmla="*/ 1828 h 2164"/>
              <a:gd name="T34" fmla="*/ 0 w 1909"/>
              <a:gd name="T35" fmla="*/ 1732 h 2164"/>
              <a:gd name="T36" fmla="*/ 0 w 1909"/>
              <a:gd name="T37" fmla="*/ 1655 h 2164"/>
              <a:gd name="T38" fmla="*/ 0 w 1909"/>
              <a:gd name="T39" fmla="*/ 1584 h 2164"/>
              <a:gd name="T40" fmla="*/ 0 w 1909"/>
              <a:gd name="T41" fmla="*/ 1507 h 2164"/>
              <a:gd name="T42" fmla="*/ 0 w 1909"/>
              <a:gd name="T43" fmla="*/ 1430 h 2164"/>
              <a:gd name="T44" fmla="*/ 0 w 1909"/>
              <a:gd name="T45" fmla="*/ 1361 h 2164"/>
              <a:gd name="T46" fmla="*/ 0 w 1909"/>
              <a:gd name="T47" fmla="*/ 1257 h 2164"/>
              <a:gd name="T48" fmla="*/ 0 w 1909"/>
              <a:gd name="T49" fmla="*/ 1140 h 2164"/>
              <a:gd name="T50" fmla="*/ 0 w 1909"/>
              <a:gd name="T51" fmla="*/ 1075 h 2164"/>
              <a:gd name="T52" fmla="*/ 0 w 1909"/>
              <a:gd name="T53" fmla="*/ 996 h 2164"/>
              <a:gd name="T54" fmla="*/ 0 w 1909"/>
              <a:gd name="T55" fmla="*/ 868 h 2164"/>
              <a:gd name="T56" fmla="*/ 2 w 1909"/>
              <a:gd name="T57" fmla="*/ 781 h 2164"/>
              <a:gd name="T58" fmla="*/ 0 w 1909"/>
              <a:gd name="T59" fmla="*/ 678 h 2164"/>
              <a:gd name="T60" fmla="*/ 0 w 1909"/>
              <a:gd name="T61" fmla="*/ 618 h 2164"/>
              <a:gd name="T62" fmla="*/ 0 w 1909"/>
              <a:gd name="T63" fmla="*/ 557 h 2164"/>
              <a:gd name="T64" fmla="*/ 0 w 1909"/>
              <a:gd name="T65" fmla="*/ 499 h 2164"/>
              <a:gd name="T66" fmla="*/ 0 w 1909"/>
              <a:gd name="T67" fmla="*/ 439 h 2164"/>
              <a:gd name="T68" fmla="*/ 2 w 1909"/>
              <a:gd name="T69" fmla="*/ 376 h 2164"/>
              <a:gd name="T70" fmla="*/ 0 w 1909"/>
              <a:gd name="T71" fmla="*/ 315 h 2164"/>
              <a:gd name="T72" fmla="*/ 2 w 1909"/>
              <a:gd name="T73" fmla="*/ 261 h 2164"/>
              <a:gd name="T74" fmla="*/ 2 w 1909"/>
              <a:gd name="T75" fmla="*/ 178 h 2164"/>
              <a:gd name="T76" fmla="*/ 2 w 1909"/>
              <a:gd name="T77" fmla="*/ 115 h 2164"/>
              <a:gd name="T78" fmla="*/ 2 w 1909"/>
              <a:gd name="T79" fmla="*/ 52 h 2164"/>
              <a:gd name="T80" fmla="*/ 19 w 1909"/>
              <a:gd name="T81" fmla="*/ 0 h 2164"/>
              <a:gd name="T82" fmla="*/ 87 w 1909"/>
              <a:gd name="T83" fmla="*/ 0 h 2164"/>
              <a:gd name="T84" fmla="*/ 158 w 1909"/>
              <a:gd name="T85" fmla="*/ 0 h 2164"/>
              <a:gd name="T86" fmla="*/ 244 w 1909"/>
              <a:gd name="T87" fmla="*/ 0 h 2164"/>
              <a:gd name="T88" fmla="*/ 327 w 1909"/>
              <a:gd name="T89" fmla="*/ 0 h 2164"/>
              <a:gd name="T90" fmla="*/ 423 w 1909"/>
              <a:gd name="T91" fmla="*/ 0 h 2164"/>
              <a:gd name="T92" fmla="*/ 503 w 1909"/>
              <a:gd name="T93" fmla="*/ 0 h 2164"/>
              <a:gd name="T94" fmla="*/ 580 w 1909"/>
              <a:gd name="T95" fmla="*/ 0 h 2164"/>
              <a:gd name="T96" fmla="*/ 672 w 1909"/>
              <a:gd name="T97" fmla="*/ 0 h 2164"/>
              <a:gd name="T98" fmla="*/ 768 w 1909"/>
              <a:gd name="T99" fmla="*/ 2 h 2164"/>
              <a:gd name="T100" fmla="*/ 866 w 1909"/>
              <a:gd name="T101" fmla="*/ 2 h 2164"/>
              <a:gd name="T102" fmla="*/ 941 w 1909"/>
              <a:gd name="T103" fmla="*/ 2 h 2164"/>
              <a:gd name="T104" fmla="*/ 1041 w 1909"/>
              <a:gd name="T105" fmla="*/ 2 h 2164"/>
              <a:gd name="T106" fmla="*/ 1102 w 1909"/>
              <a:gd name="T107" fmla="*/ 2 h 2164"/>
              <a:gd name="T108" fmla="*/ 1160 w 1909"/>
              <a:gd name="T109" fmla="*/ 2 h 2164"/>
              <a:gd name="T110" fmla="*/ 1317 w 1909"/>
              <a:gd name="T111" fmla="*/ 2 h 2164"/>
              <a:gd name="T112" fmla="*/ 1435 w 1909"/>
              <a:gd name="T113" fmla="*/ 2 h 2164"/>
              <a:gd name="T114" fmla="*/ 1525 w 1909"/>
              <a:gd name="T115" fmla="*/ 2 h 2164"/>
              <a:gd name="T116" fmla="*/ 1607 w 1909"/>
              <a:gd name="T117" fmla="*/ 0 h 2164"/>
              <a:gd name="T118" fmla="*/ 1682 w 1909"/>
              <a:gd name="T119" fmla="*/ 0 h 2164"/>
              <a:gd name="T120" fmla="*/ 1774 w 1909"/>
              <a:gd name="T121" fmla="*/ 0 h 2164"/>
              <a:gd name="T122" fmla="*/ 1851 w 1909"/>
              <a:gd name="T123" fmla="*/ 0 h 2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9" h="2164">
                <a:moveTo>
                  <a:pt x="1905" y="0"/>
                </a:moveTo>
                <a:lnTo>
                  <a:pt x="1909" y="0"/>
                </a:lnTo>
                <a:lnTo>
                  <a:pt x="1909" y="32"/>
                </a:lnTo>
                <a:lnTo>
                  <a:pt x="1909" y="36"/>
                </a:lnTo>
                <a:lnTo>
                  <a:pt x="1909" y="38"/>
                </a:lnTo>
                <a:lnTo>
                  <a:pt x="1909" y="40"/>
                </a:lnTo>
                <a:lnTo>
                  <a:pt x="1909" y="98"/>
                </a:lnTo>
                <a:lnTo>
                  <a:pt x="1909" y="109"/>
                </a:lnTo>
                <a:lnTo>
                  <a:pt x="1909" y="113"/>
                </a:lnTo>
                <a:lnTo>
                  <a:pt x="1909" y="132"/>
                </a:lnTo>
                <a:lnTo>
                  <a:pt x="1909" y="161"/>
                </a:lnTo>
                <a:lnTo>
                  <a:pt x="1909" y="171"/>
                </a:lnTo>
                <a:lnTo>
                  <a:pt x="1909" y="188"/>
                </a:lnTo>
                <a:lnTo>
                  <a:pt x="1909" y="196"/>
                </a:lnTo>
                <a:lnTo>
                  <a:pt x="1895" y="196"/>
                </a:lnTo>
                <a:lnTo>
                  <a:pt x="1895" y="205"/>
                </a:lnTo>
                <a:lnTo>
                  <a:pt x="1895" y="207"/>
                </a:lnTo>
                <a:lnTo>
                  <a:pt x="1895" y="240"/>
                </a:lnTo>
                <a:lnTo>
                  <a:pt x="1895" y="242"/>
                </a:lnTo>
                <a:lnTo>
                  <a:pt x="1895" y="251"/>
                </a:lnTo>
                <a:lnTo>
                  <a:pt x="1895" y="303"/>
                </a:lnTo>
                <a:lnTo>
                  <a:pt x="1897" y="336"/>
                </a:lnTo>
                <a:lnTo>
                  <a:pt x="1897" y="370"/>
                </a:lnTo>
                <a:lnTo>
                  <a:pt x="1897" y="391"/>
                </a:lnTo>
                <a:lnTo>
                  <a:pt x="1897" y="405"/>
                </a:lnTo>
                <a:lnTo>
                  <a:pt x="1895" y="455"/>
                </a:lnTo>
                <a:lnTo>
                  <a:pt x="1895" y="476"/>
                </a:lnTo>
                <a:lnTo>
                  <a:pt x="1895" y="493"/>
                </a:lnTo>
                <a:lnTo>
                  <a:pt x="1895" y="526"/>
                </a:lnTo>
                <a:lnTo>
                  <a:pt x="1895" y="528"/>
                </a:lnTo>
                <a:lnTo>
                  <a:pt x="1895" y="530"/>
                </a:lnTo>
                <a:lnTo>
                  <a:pt x="1895" y="539"/>
                </a:lnTo>
                <a:lnTo>
                  <a:pt x="1895" y="587"/>
                </a:lnTo>
                <a:lnTo>
                  <a:pt x="1895" y="628"/>
                </a:lnTo>
                <a:lnTo>
                  <a:pt x="1895" y="687"/>
                </a:lnTo>
                <a:lnTo>
                  <a:pt x="1895" y="695"/>
                </a:lnTo>
                <a:lnTo>
                  <a:pt x="1895" y="708"/>
                </a:lnTo>
                <a:lnTo>
                  <a:pt x="1895" y="710"/>
                </a:lnTo>
                <a:lnTo>
                  <a:pt x="1895" y="720"/>
                </a:lnTo>
                <a:lnTo>
                  <a:pt x="1895" y="797"/>
                </a:lnTo>
                <a:lnTo>
                  <a:pt x="1895" y="848"/>
                </a:lnTo>
                <a:lnTo>
                  <a:pt x="1895" y="870"/>
                </a:lnTo>
                <a:lnTo>
                  <a:pt x="1895" y="877"/>
                </a:lnTo>
                <a:lnTo>
                  <a:pt x="1895" y="879"/>
                </a:lnTo>
                <a:lnTo>
                  <a:pt x="1895" y="914"/>
                </a:lnTo>
                <a:lnTo>
                  <a:pt x="1895" y="973"/>
                </a:lnTo>
                <a:lnTo>
                  <a:pt x="1895" y="1014"/>
                </a:lnTo>
                <a:lnTo>
                  <a:pt x="1895" y="1042"/>
                </a:lnTo>
                <a:lnTo>
                  <a:pt x="1895" y="1044"/>
                </a:lnTo>
                <a:lnTo>
                  <a:pt x="1895" y="1046"/>
                </a:lnTo>
                <a:lnTo>
                  <a:pt x="1895" y="1058"/>
                </a:lnTo>
                <a:lnTo>
                  <a:pt x="1895" y="1069"/>
                </a:lnTo>
                <a:lnTo>
                  <a:pt x="1895" y="1098"/>
                </a:lnTo>
                <a:lnTo>
                  <a:pt x="1895" y="1104"/>
                </a:lnTo>
                <a:lnTo>
                  <a:pt x="1895" y="1111"/>
                </a:lnTo>
                <a:lnTo>
                  <a:pt x="1895" y="1115"/>
                </a:lnTo>
                <a:lnTo>
                  <a:pt x="1895" y="1119"/>
                </a:lnTo>
                <a:lnTo>
                  <a:pt x="1895" y="1121"/>
                </a:lnTo>
                <a:lnTo>
                  <a:pt x="1895" y="1127"/>
                </a:lnTo>
                <a:lnTo>
                  <a:pt x="1895" y="1129"/>
                </a:lnTo>
                <a:lnTo>
                  <a:pt x="1895" y="1133"/>
                </a:lnTo>
                <a:lnTo>
                  <a:pt x="1895" y="1138"/>
                </a:lnTo>
                <a:lnTo>
                  <a:pt x="1895" y="1144"/>
                </a:lnTo>
                <a:lnTo>
                  <a:pt x="1895" y="1146"/>
                </a:lnTo>
                <a:lnTo>
                  <a:pt x="1895" y="1148"/>
                </a:lnTo>
                <a:lnTo>
                  <a:pt x="1895" y="1150"/>
                </a:lnTo>
                <a:lnTo>
                  <a:pt x="1895" y="1156"/>
                </a:lnTo>
                <a:lnTo>
                  <a:pt x="1895" y="1157"/>
                </a:lnTo>
                <a:lnTo>
                  <a:pt x="1895" y="1159"/>
                </a:lnTo>
                <a:lnTo>
                  <a:pt x="1895" y="1161"/>
                </a:lnTo>
                <a:lnTo>
                  <a:pt x="1895" y="1163"/>
                </a:lnTo>
                <a:lnTo>
                  <a:pt x="1895" y="1173"/>
                </a:lnTo>
                <a:lnTo>
                  <a:pt x="1895" y="1175"/>
                </a:lnTo>
                <a:lnTo>
                  <a:pt x="1895" y="1179"/>
                </a:lnTo>
                <a:lnTo>
                  <a:pt x="1895" y="1181"/>
                </a:lnTo>
                <a:lnTo>
                  <a:pt x="1895" y="1182"/>
                </a:lnTo>
                <a:lnTo>
                  <a:pt x="1895" y="1198"/>
                </a:lnTo>
                <a:lnTo>
                  <a:pt x="1895" y="1200"/>
                </a:lnTo>
                <a:lnTo>
                  <a:pt x="1895" y="1207"/>
                </a:lnTo>
                <a:lnTo>
                  <a:pt x="1894" y="1229"/>
                </a:lnTo>
                <a:lnTo>
                  <a:pt x="1894" y="1240"/>
                </a:lnTo>
                <a:lnTo>
                  <a:pt x="1894" y="1253"/>
                </a:lnTo>
                <a:lnTo>
                  <a:pt x="1894" y="1303"/>
                </a:lnTo>
                <a:lnTo>
                  <a:pt x="1894" y="1325"/>
                </a:lnTo>
                <a:lnTo>
                  <a:pt x="1894" y="1326"/>
                </a:lnTo>
                <a:lnTo>
                  <a:pt x="1894" y="1328"/>
                </a:lnTo>
                <a:lnTo>
                  <a:pt x="1892" y="1394"/>
                </a:lnTo>
                <a:lnTo>
                  <a:pt x="1892" y="1396"/>
                </a:lnTo>
                <a:lnTo>
                  <a:pt x="1892" y="1407"/>
                </a:lnTo>
                <a:lnTo>
                  <a:pt x="1892" y="1444"/>
                </a:lnTo>
                <a:lnTo>
                  <a:pt x="1890" y="1507"/>
                </a:lnTo>
                <a:lnTo>
                  <a:pt x="1890" y="1509"/>
                </a:lnTo>
                <a:lnTo>
                  <a:pt x="1890" y="1555"/>
                </a:lnTo>
                <a:lnTo>
                  <a:pt x="1890" y="1557"/>
                </a:lnTo>
                <a:lnTo>
                  <a:pt x="1890" y="1624"/>
                </a:lnTo>
                <a:lnTo>
                  <a:pt x="1890" y="1643"/>
                </a:lnTo>
                <a:lnTo>
                  <a:pt x="1890" y="1645"/>
                </a:lnTo>
                <a:lnTo>
                  <a:pt x="1890" y="1705"/>
                </a:lnTo>
                <a:lnTo>
                  <a:pt x="1890" y="1720"/>
                </a:lnTo>
                <a:lnTo>
                  <a:pt x="1890" y="1722"/>
                </a:lnTo>
                <a:lnTo>
                  <a:pt x="1890" y="1755"/>
                </a:lnTo>
                <a:lnTo>
                  <a:pt x="1890" y="1870"/>
                </a:lnTo>
                <a:lnTo>
                  <a:pt x="1890" y="1883"/>
                </a:lnTo>
                <a:lnTo>
                  <a:pt x="1890" y="1914"/>
                </a:lnTo>
                <a:lnTo>
                  <a:pt x="1882" y="1914"/>
                </a:lnTo>
                <a:lnTo>
                  <a:pt x="1876" y="1914"/>
                </a:lnTo>
                <a:lnTo>
                  <a:pt x="1867" y="1916"/>
                </a:lnTo>
                <a:lnTo>
                  <a:pt x="1807" y="1916"/>
                </a:lnTo>
                <a:lnTo>
                  <a:pt x="1682" y="1916"/>
                </a:lnTo>
                <a:lnTo>
                  <a:pt x="1680" y="1916"/>
                </a:lnTo>
                <a:lnTo>
                  <a:pt x="1600" y="1916"/>
                </a:lnTo>
                <a:lnTo>
                  <a:pt x="1586" y="1916"/>
                </a:lnTo>
                <a:lnTo>
                  <a:pt x="1584" y="1916"/>
                </a:lnTo>
                <a:lnTo>
                  <a:pt x="1580" y="1916"/>
                </a:lnTo>
                <a:lnTo>
                  <a:pt x="1563" y="1916"/>
                </a:lnTo>
                <a:lnTo>
                  <a:pt x="1448" y="1916"/>
                </a:lnTo>
                <a:lnTo>
                  <a:pt x="1425" y="1916"/>
                </a:lnTo>
                <a:lnTo>
                  <a:pt x="1331" y="1914"/>
                </a:lnTo>
                <a:lnTo>
                  <a:pt x="1327" y="1914"/>
                </a:lnTo>
                <a:lnTo>
                  <a:pt x="1315" y="1914"/>
                </a:lnTo>
                <a:lnTo>
                  <a:pt x="1304" y="1914"/>
                </a:lnTo>
                <a:lnTo>
                  <a:pt x="1281" y="1914"/>
                </a:lnTo>
                <a:lnTo>
                  <a:pt x="1279" y="1914"/>
                </a:lnTo>
                <a:lnTo>
                  <a:pt x="1216" y="1914"/>
                </a:lnTo>
                <a:lnTo>
                  <a:pt x="1183" y="1914"/>
                </a:lnTo>
                <a:lnTo>
                  <a:pt x="1018" y="1914"/>
                </a:lnTo>
                <a:lnTo>
                  <a:pt x="962" y="1914"/>
                </a:lnTo>
                <a:lnTo>
                  <a:pt x="958" y="1914"/>
                </a:lnTo>
                <a:lnTo>
                  <a:pt x="899" y="1914"/>
                </a:lnTo>
                <a:lnTo>
                  <a:pt x="897" y="1914"/>
                </a:lnTo>
                <a:lnTo>
                  <a:pt x="893" y="1914"/>
                </a:lnTo>
                <a:lnTo>
                  <a:pt x="891" y="1914"/>
                </a:lnTo>
                <a:lnTo>
                  <a:pt x="889" y="1914"/>
                </a:lnTo>
                <a:lnTo>
                  <a:pt x="864" y="1914"/>
                </a:lnTo>
                <a:lnTo>
                  <a:pt x="860" y="1914"/>
                </a:lnTo>
                <a:lnTo>
                  <a:pt x="843" y="1914"/>
                </a:lnTo>
                <a:lnTo>
                  <a:pt x="841" y="1914"/>
                </a:lnTo>
                <a:lnTo>
                  <a:pt x="822" y="1914"/>
                </a:lnTo>
                <a:lnTo>
                  <a:pt x="805" y="1914"/>
                </a:lnTo>
                <a:lnTo>
                  <a:pt x="803" y="1914"/>
                </a:lnTo>
                <a:lnTo>
                  <a:pt x="801" y="1914"/>
                </a:lnTo>
                <a:lnTo>
                  <a:pt x="797" y="1914"/>
                </a:lnTo>
                <a:lnTo>
                  <a:pt x="778" y="1914"/>
                </a:lnTo>
                <a:lnTo>
                  <a:pt x="772" y="1914"/>
                </a:lnTo>
                <a:lnTo>
                  <a:pt x="770" y="1916"/>
                </a:lnTo>
                <a:lnTo>
                  <a:pt x="766" y="1916"/>
                </a:lnTo>
                <a:lnTo>
                  <a:pt x="766" y="1918"/>
                </a:lnTo>
                <a:lnTo>
                  <a:pt x="764" y="1918"/>
                </a:lnTo>
                <a:lnTo>
                  <a:pt x="764" y="1920"/>
                </a:lnTo>
                <a:lnTo>
                  <a:pt x="762" y="1920"/>
                </a:lnTo>
                <a:lnTo>
                  <a:pt x="761" y="1920"/>
                </a:lnTo>
                <a:lnTo>
                  <a:pt x="761" y="1922"/>
                </a:lnTo>
                <a:lnTo>
                  <a:pt x="761" y="1924"/>
                </a:lnTo>
                <a:lnTo>
                  <a:pt x="762" y="1924"/>
                </a:lnTo>
                <a:lnTo>
                  <a:pt x="762" y="1925"/>
                </a:lnTo>
                <a:lnTo>
                  <a:pt x="764" y="1925"/>
                </a:lnTo>
                <a:lnTo>
                  <a:pt x="766" y="1925"/>
                </a:lnTo>
                <a:lnTo>
                  <a:pt x="766" y="1927"/>
                </a:lnTo>
                <a:lnTo>
                  <a:pt x="766" y="1929"/>
                </a:lnTo>
                <a:lnTo>
                  <a:pt x="764" y="1931"/>
                </a:lnTo>
                <a:lnTo>
                  <a:pt x="766" y="1933"/>
                </a:lnTo>
                <a:lnTo>
                  <a:pt x="768" y="1931"/>
                </a:lnTo>
                <a:lnTo>
                  <a:pt x="768" y="1933"/>
                </a:lnTo>
                <a:lnTo>
                  <a:pt x="768" y="1935"/>
                </a:lnTo>
                <a:lnTo>
                  <a:pt x="766" y="1935"/>
                </a:lnTo>
                <a:lnTo>
                  <a:pt x="766" y="1937"/>
                </a:lnTo>
                <a:lnTo>
                  <a:pt x="766" y="1939"/>
                </a:lnTo>
                <a:lnTo>
                  <a:pt x="766" y="1941"/>
                </a:lnTo>
                <a:lnTo>
                  <a:pt x="764" y="1941"/>
                </a:lnTo>
                <a:lnTo>
                  <a:pt x="764" y="1943"/>
                </a:lnTo>
                <a:lnTo>
                  <a:pt x="766" y="1943"/>
                </a:lnTo>
                <a:lnTo>
                  <a:pt x="766" y="1945"/>
                </a:lnTo>
                <a:lnTo>
                  <a:pt x="768" y="1945"/>
                </a:lnTo>
                <a:lnTo>
                  <a:pt x="770" y="1945"/>
                </a:lnTo>
                <a:lnTo>
                  <a:pt x="768" y="1945"/>
                </a:lnTo>
                <a:lnTo>
                  <a:pt x="768" y="1947"/>
                </a:lnTo>
                <a:lnTo>
                  <a:pt x="766" y="1947"/>
                </a:lnTo>
                <a:lnTo>
                  <a:pt x="764" y="1947"/>
                </a:lnTo>
                <a:lnTo>
                  <a:pt x="764" y="1948"/>
                </a:lnTo>
                <a:lnTo>
                  <a:pt x="762" y="1948"/>
                </a:lnTo>
                <a:lnTo>
                  <a:pt x="761" y="1950"/>
                </a:lnTo>
                <a:lnTo>
                  <a:pt x="759" y="1952"/>
                </a:lnTo>
                <a:lnTo>
                  <a:pt x="759" y="1954"/>
                </a:lnTo>
                <a:lnTo>
                  <a:pt x="761" y="1954"/>
                </a:lnTo>
                <a:lnTo>
                  <a:pt x="761" y="1956"/>
                </a:lnTo>
                <a:lnTo>
                  <a:pt x="762" y="1956"/>
                </a:lnTo>
                <a:lnTo>
                  <a:pt x="762" y="1958"/>
                </a:lnTo>
                <a:lnTo>
                  <a:pt x="764" y="1958"/>
                </a:lnTo>
                <a:lnTo>
                  <a:pt x="764" y="1960"/>
                </a:lnTo>
                <a:lnTo>
                  <a:pt x="762" y="1960"/>
                </a:lnTo>
                <a:lnTo>
                  <a:pt x="762" y="1962"/>
                </a:lnTo>
                <a:lnTo>
                  <a:pt x="762" y="1964"/>
                </a:lnTo>
                <a:lnTo>
                  <a:pt x="762" y="1966"/>
                </a:lnTo>
                <a:lnTo>
                  <a:pt x="764" y="1966"/>
                </a:lnTo>
                <a:lnTo>
                  <a:pt x="764" y="1968"/>
                </a:lnTo>
                <a:lnTo>
                  <a:pt x="766" y="1970"/>
                </a:lnTo>
                <a:lnTo>
                  <a:pt x="768" y="1972"/>
                </a:lnTo>
                <a:lnTo>
                  <a:pt x="770" y="1972"/>
                </a:lnTo>
                <a:lnTo>
                  <a:pt x="770" y="1973"/>
                </a:lnTo>
                <a:lnTo>
                  <a:pt x="772" y="1973"/>
                </a:lnTo>
                <a:lnTo>
                  <a:pt x="772" y="1975"/>
                </a:lnTo>
                <a:lnTo>
                  <a:pt x="770" y="1975"/>
                </a:lnTo>
                <a:lnTo>
                  <a:pt x="770" y="1977"/>
                </a:lnTo>
                <a:lnTo>
                  <a:pt x="772" y="1979"/>
                </a:lnTo>
                <a:lnTo>
                  <a:pt x="772" y="1981"/>
                </a:lnTo>
                <a:lnTo>
                  <a:pt x="774" y="1981"/>
                </a:lnTo>
                <a:lnTo>
                  <a:pt x="776" y="1983"/>
                </a:lnTo>
                <a:lnTo>
                  <a:pt x="778" y="1985"/>
                </a:lnTo>
                <a:lnTo>
                  <a:pt x="778" y="1987"/>
                </a:lnTo>
                <a:lnTo>
                  <a:pt x="780" y="1989"/>
                </a:lnTo>
                <a:lnTo>
                  <a:pt x="782" y="1989"/>
                </a:lnTo>
                <a:lnTo>
                  <a:pt x="784" y="1989"/>
                </a:lnTo>
                <a:lnTo>
                  <a:pt x="787" y="1991"/>
                </a:lnTo>
                <a:lnTo>
                  <a:pt x="789" y="1989"/>
                </a:lnTo>
                <a:lnTo>
                  <a:pt x="791" y="1989"/>
                </a:lnTo>
                <a:lnTo>
                  <a:pt x="791" y="1991"/>
                </a:lnTo>
                <a:lnTo>
                  <a:pt x="791" y="1989"/>
                </a:lnTo>
                <a:lnTo>
                  <a:pt x="793" y="1991"/>
                </a:lnTo>
                <a:lnTo>
                  <a:pt x="793" y="1993"/>
                </a:lnTo>
                <a:lnTo>
                  <a:pt x="795" y="1993"/>
                </a:lnTo>
                <a:lnTo>
                  <a:pt x="795" y="1995"/>
                </a:lnTo>
                <a:lnTo>
                  <a:pt x="793" y="1995"/>
                </a:lnTo>
                <a:lnTo>
                  <a:pt x="778" y="1995"/>
                </a:lnTo>
                <a:lnTo>
                  <a:pt x="753" y="1995"/>
                </a:lnTo>
                <a:lnTo>
                  <a:pt x="728" y="1995"/>
                </a:lnTo>
                <a:lnTo>
                  <a:pt x="703" y="1995"/>
                </a:lnTo>
                <a:lnTo>
                  <a:pt x="676" y="1995"/>
                </a:lnTo>
                <a:lnTo>
                  <a:pt x="649" y="1995"/>
                </a:lnTo>
                <a:lnTo>
                  <a:pt x="645" y="1995"/>
                </a:lnTo>
                <a:lnTo>
                  <a:pt x="622" y="1995"/>
                </a:lnTo>
                <a:lnTo>
                  <a:pt x="595" y="1995"/>
                </a:lnTo>
                <a:lnTo>
                  <a:pt x="578" y="1995"/>
                </a:lnTo>
                <a:lnTo>
                  <a:pt x="555" y="1995"/>
                </a:lnTo>
                <a:lnTo>
                  <a:pt x="553" y="1995"/>
                </a:lnTo>
                <a:lnTo>
                  <a:pt x="540" y="1995"/>
                </a:lnTo>
                <a:lnTo>
                  <a:pt x="530" y="1995"/>
                </a:lnTo>
                <a:lnTo>
                  <a:pt x="509" y="1995"/>
                </a:lnTo>
                <a:lnTo>
                  <a:pt x="496" y="1995"/>
                </a:lnTo>
                <a:lnTo>
                  <a:pt x="482" y="1995"/>
                </a:lnTo>
                <a:lnTo>
                  <a:pt x="469" y="1995"/>
                </a:lnTo>
                <a:lnTo>
                  <a:pt x="451" y="1995"/>
                </a:lnTo>
                <a:lnTo>
                  <a:pt x="449" y="1995"/>
                </a:lnTo>
                <a:lnTo>
                  <a:pt x="446" y="1995"/>
                </a:lnTo>
                <a:lnTo>
                  <a:pt x="430" y="1995"/>
                </a:lnTo>
                <a:lnTo>
                  <a:pt x="419" y="1995"/>
                </a:lnTo>
                <a:lnTo>
                  <a:pt x="403" y="1995"/>
                </a:lnTo>
                <a:lnTo>
                  <a:pt x="378" y="1995"/>
                </a:lnTo>
                <a:lnTo>
                  <a:pt x="373" y="1995"/>
                </a:lnTo>
                <a:lnTo>
                  <a:pt x="365" y="1995"/>
                </a:lnTo>
                <a:lnTo>
                  <a:pt x="353" y="1995"/>
                </a:lnTo>
                <a:lnTo>
                  <a:pt x="342" y="1995"/>
                </a:lnTo>
                <a:lnTo>
                  <a:pt x="332" y="1995"/>
                </a:lnTo>
                <a:lnTo>
                  <a:pt x="330" y="1995"/>
                </a:lnTo>
                <a:lnTo>
                  <a:pt x="328" y="1995"/>
                </a:lnTo>
                <a:lnTo>
                  <a:pt x="313" y="1995"/>
                </a:lnTo>
                <a:lnTo>
                  <a:pt x="300" y="1995"/>
                </a:lnTo>
                <a:lnTo>
                  <a:pt x="290" y="1995"/>
                </a:lnTo>
                <a:lnTo>
                  <a:pt x="282" y="1995"/>
                </a:lnTo>
                <a:lnTo>
                  <a:pt x="273" y="1995"/>
                </a:lnTo>
                <a:lnTo>
                  <a:pt x="265" y="1995"/>
                </a:lnTo>
                <a:lnTo>
                  <a:pt x="265" y="2006"/>
                </a:lnTo>
                <a:lnTo>
                  <a:pt x="265" y="2021"/>
                </a:lnTo>
                <a:lnTo>
                  <a:pt x="265" y="2046"/>
                </a:lnTo>
                <a:lnTo>
                  <a:pt x="265" y="2062"/>
                </a:lnTo>
                <a:lnTo>
                  <a:pt x="265" y="2071"/>
                </a:lnTo>
                <a:lnTo>
                  <a:pt x="265" y="2077"/>
                </a:lnTo>
                <a:lnTo>
                  <a:pt x="265" y="2094"/>
                </a:lnTo>
                <a:lnTo>
                  <a:pt x="265" y="2106"/>
                </a:lnTo>
                <a:lnTo>
                  <a:pt x="265" y="2137"/>
                </a:lnTo>
                <a:lnTo>
                  <a:pt x="265" y="2150"/>
                </a:lnTo>
                <a:lnTo>
                  <a:pt x="265" y="2162"/>
                </a:lnTo>
                <a:lnTo>
                  <a:pt x="252" y="2162"/>
                </a:lnTo>
                <a:lnTo>
                  <a:pt x="231" y="2162"/>
                </a:lnTo>
                <a:lnTo>
                  <a:pt x="211" y="2162"/>
                </a:lnTo>
                <a:lnTo>
                  <a:pt x="192" y="2162"/>
                </a:lnTo>
                <a:lnTo>
                  <a:pt x="184" y="2162"/>
                </a:lnTo>
                <a:lnTo>
                  <a:pt x="163" y="2162"/>
                </a:lnTo>
                <a:lnTo>
                  <a:pt x="144" y="2162"/>
                </a:lnTo>
                <a:lnTo>
                  <a:pt x="136" y="2162"/>
                </a:lnTo>
                <a:lnTo>
                  <a:pt x="127" y="2162"/>
                </a:lnTo>
                <a:lnTo>
                  <a:pt x="113" y="2162"/>
                </a:lnTo>
                <a:lnTo>
                  <a:pt x="92" y="2164"/>
                </a:lnTo>
                <a:lnTo>
                  <a:pt x="75" y="2164"/>
                </a:lnTo>
                <a:lnTo>
                  <a:pt x="58" y="2164"/>
                </a:lnTo>
                <a:lnTo>
                  <a:pt x="48" y="2164"/>
                </a:lnTo>
                <a:lnTo>
                  <a:pt x="31" y="2164"/>
                </a:lnTo>
                <a:lnTo>
                  <a:pt x="19" y="2164"/>
                </a:lnTo>
                <a:lnTo>
                  <a:pt x="0" y="2164"/>
                </a:lnTo>
                <a:lnTo>
                  <a:pt x="0" y="2158"/>
                </a:lnTo>
                <a:lnTo>
                  <a:pt x="0" y="2156"/>
                </a:lnTo>
                <a:lnTo>
                  <a:pt x="0" y="2148"/>
                </a:lnTo>
                <a:lnTo>
                  <a:pt x="0" y="2146"/>
                </a:lnTo>
                <a:lnTo>
                  <a:pt x="0" y="2144"/>
                </a:lnTo>
                <a:lnTo>
                  <a:pt x="0" y="2140"/>
                </a:lnTo>
                <a:lnTo>
                  <a:pt x="0" y="2133"/>
                </a:lnTo>
                <a:lnTo>
                  <a:pt x="0" y="2131"/>
                </a:lnTo>
                <a:lnTo>
                  <a:pt x="0" y="2123"/>
                </a:lnTo>
                <a:lnTo>
                  <a:pt x="0" y="2119"/>
                </a:lnTo>
                <a:lnTo>
                  <a:pt x="0" y="2116"/>
                </a:lnTo>
                <a:lnTo>
                  <a:pt x="0" y="2114"/>
                </a:lnTo>
                <a:lnTo>
                  <a:pt x="0" y="2112"/>
                </a:lnTo>
                <a:lnTo>
                  <a:pt x="0" y="2108"/>
                </a:lnTo>
                <a:lnTo>
                  <a:pt x="0" y="2100"/>
                </a:lnTo>
                <a:lnTo>
                  <a:pt x="0" y="2094"/>
                </a:lnTo>
                <a:lnTo>
                  <a:pt x="0" y="2092"/>
                </a:lnTo>
                <a:lnTo>
                  <a:pt x="0" y="2089"/>
                </a:lnTo>
                <a:lnTo>
                  <a:pt x="0" y="2085"/>
                </a:lnTo>
                <a:lnTo>
                  <a:pt x="0" y="2081"/>
                </a:lnTo>
                <a:lnTo>
                  <a:pt x="0" y="2079"/>
                </a:lnTo>
                <a:lnTo>
                  <a:pt x="0" y="2073"/>
                </a:lnTo>
                <a:lnTo>
                  <a:pt x="0" y="2068"/>
                </a:lnTo>
                <a:lnTo>
                  <a:pt x="0" y="2064"/>
                </a:lnTo>
                <a:lnTo>
                  <a:pt x="0" y="2062"/>
                </a:lnTo>
                <a:lnTo>
                  <a:pt x="0" y="2060"/>
                </a:lnTo>
                <a:lnTo>
                  <a:pt x="0" y="2058"/>
                </a:lnTo>
                <a:lnTo>
                  <a:pt x="0" y="2054"/>
                </a:lnTo>
                <a:lnTo>
                  <a:pt x="0" y="2050"/>
                </a:lnTo>
                <a:lnTo>
                  <a:pt x="0" y="2043"/>
                </a:lnTo>
                <a:lnTo>
                  <a:pt x="0" y="2037"/>
                </a:lnTo>
                <a:lnTo>
                  <a:pt x="0" y="2033"/>
                </a:lnTo>
                <a:lnTo>
                  <a:pt x="0" y="2029"/>
                </a:lnTo>
                <a:lnTo>
                  <a:pt x="0" y="2025"/>
                </a:lnTo>
                <a:lnTo>
                  <a:pt x="0" y="2023"/>
                </a:lnTo>
                <a:lnTo>
                  <a:pt x="0" y="2021"/>
                </a:lnTo>
                <a:lnTo>
                  <a:pt x="0" y="2018"/>
                </a:lnTo>
                <a:lnTo>
                  <a:pt x="0" y="2016"/>
                </a:lnTo>
                <a:lnTo>
                  <a:pt x="0" y="2008"/>
                </a:lnTo>
                <a:lnTo>
                  <a:pt x="0" y="2004"/>
                </a:lnTo>
                <a:lnTo>
                  <a:pt x="0" y="1993"/>
                </a:lnTo>
                <a:lnTo>
                  <a:pt x="0" y="1991"/>
                </a:lnTo>
                <a:lnTo>
                  <a:pt x="0" y="1989"/>
                </a:lnTo>
                <a:lnTo>
                  <a:pt x="0" y="1987"/>
                </a:lnTo>
                <a:lnTo>
                  <a:pt x="0" y="1985"/>
                </a:lnTo>
                <a:lnTo>
                  <a:pt x="0" y="1983"/>
                </a:lnTo>
                <a:lnTo>
                  <a:pt x="0" y="1981"/>
                </a:lnTo>
                <a:lnTo>
                  <a:pt x="0" y="1979"/>
                </a:lnTo>
                <a:lnTo>
                  <a:pt x="0" y="1977"/>
                </a:lnTo>
                <a:lnTo>
                  <a:pt x="0" y="1975"/>
                </a:lnTo>
                <a:lnTo>
                  <a:pt x="0" y="1973"/>
                </a:lnTo>
                <a:lnTo>
                  <a:pt x="0" y="1970"/>
                </a:lnTo>
                <a:lnTo>
                  <a:pt x="0" y="1968"/>
                </a:lnTo>
                <a:lnTo>
                  <a:pt x="0" y="1966"/>
                </a:lnTo>
                <a:lnTo>
                  <a:pt x="0" y="1964"/>
                </a:lnTo>
                <a:lnTo>
                  <a:pt x="0" y="1962"/>
                </a:lnTo>
                <a:lnTo>
                  <a:pt x="0" y="1952"/>
                </a:lnTo>
                <a:lnTo>
                  <a:pt x="0" y="1945"/>
                </a:lnTo>
                <a:lnTo>
                  <a:pt x="0" y="1941"/>
                </a:lnTo>
                <a:lnTo>
                  <a:pt x="0" y="1939"/>
                </a:lnTo>
                <a:lnTo>
                  <a:pt x="0" y="1927"/>
                </a:lnTo>
                <a:lnTo>
                  <a:pt x="0" y="1925"/>
                </a:lnTo>
                <a:lnTo>
                  <a:pt x="0" y="1924"/>
                </a:lnTo>
                <a:lnTo>
                  <a:pt x="0" y="1916"/>
                </a:lnTo>
                <a:lnTo>
                  <a:pt x="0" y="1914"/>
                </a:lnTo>
                <a:lnTo>
                  <a:pt x="0" y="1912"/>
                </a:lnTo>
                <a:lnTo>
                  <a:pt x="0" y="1910"/>
                </a:lnTo>
                <a:lnTo>
                  <a:pt x="0" y="1904"/>
                </a:lnTo>
                <a:lnTo>
                  <a:pt x="0" y="1891"/>
                </a:lnTo>
                <a:lnTo>
                  <a:pt x="0" y="1889"/>
                </a:lnTo>
                <a:lnTo>
                  <a:pt x="0" y="1887"/>
                </a:lnTo>
                <a:lnTo>
                  <a:pt x="0" y="1885"/>
                </a:lnTo>
                <a:lnTo>
                  <a:pt x="0" y="1883"/>
                </a:lnTo>
                <a:lnTo>
                  <a:pt x="0" y="1881"/>
                </a:lnTo>
                <a:lnTo>
                  <a:pt x="0" y="1874"/>
                </a:lnTo>
                <a:lnTo>
                  <a:pt x="0" y="1868"/>
                </a:lnTo>
                <a:lnTo>
                  <a:pt x="0" y="1860"/>
                </a:lnTo>
                <a:lnTo>
                  <a:pt x="0" y="1854"/>
                </a:lnTo>
                <a:lnTo>
                  <a:pt x="0" y="1851"/>
                </a:lnTo>
                <a:lnTo>
                  <a:pt x="0" y="1845"/>
                </a:lnTo>
                <a:lnTo>
                  <a:pt x="0" y="1843"/>
                </a:lnTo>
                <a:lnTo>
                  <a:pt x="0" y="1837"/>
                </a:lnTo>
                <a:lnTo>
                  <a:pt x="0" y="1833"/>
                </a:lnTo>
                <a:lnTo>
                  <a:pt x="0" y="1831"/>
                </a:lnTo>
                <a:lnTo>
                  <a:pt x="0" y="1829"/>
                </a:lnTo>
                <a:lnTo>
                  <a:pt x="0" y="1828"/>
                </a:lnTo>
                <a:lnTo>
                  <a:pt x="0" y="1822"/>
                </a:lnTo>
                <a:lnTo>
                  <a:pt x="0" y="1820"/>
                </a:lnTo>
                <a:lnTo>
                  <a:pt x="0" y="1818"/>
                </a:lnTo>
                <a:lnTo>
                  <a:pt x="0" y="1810"/>
                </a:lnTo>
                <a:lnTo>
                  <a:pt x="0" y="1804"/>
                </a:lnTo>
                <a:lnTo>
                  <a:pt x="0" y="1803"/>
                </a:lnTo>
                <a:lnTo>
                  <a:pt x="0" y="1801"/>
                </a:lnTo>
                <a:lnTo>
                  <a:pt x="0" y="1797"/>
                </a:lnTo>
                <a:lnTo>
                  <a:pt x="0" y="1789"/>
                </a:lnTo>
                <a:lnTo>
                  <a:pt x="0" y="1787"/>
                </a:lnTo>
                <a:lnTo>
                  <a:pt x="0" y="1785"/>
                </a:lnTo>
                <a:lnTo>
                  <a:pt x="0" y="1776"/>
                </a:lnTo>
                <a:lnTo>
                  <a:pt x="0" y="1770"/>
                </a:lnTo>
                <a:lnTo>
                  <a:pt x="0" y="1766"/>
                </a:lnTo>
                <a:lnTo>
                  <a:pt x="0" y="1760"/>
                </a:lnTo>
                <a:lnTo>
                  <a:pt x="0" y="1756"/>
                </a:lnTo>
                <a:lnTo>
                  <a:pt x="0" y="1755"/>
                </a:lnTo>
                <a:lnTo>
                  <a:pt x="0" y="1751"/>
                </a:lnTo>
                <a:lnTo>
                  <a:pt x="0" y="1739"/>
                </a:lnTo>
                <a:lnTo>
                  <a:pt x="0" y="1737"/>
                </a:lnTo>
                <a:lnTo>
                  <a:pt x="0" y="1735"/>
                </a:lnTo>
                <a:lnTo>
                  <a:pt x="0" y="1732"/>
                </a:lnTo>
                <a:lnTo>
                  <a:pt x="0" y="1728"/>
                </a:lnTo>
                <a:lnTo>
                  <a:pt x="0" y="1724"/>
                </a:lnTo>
                <a:lnTo>
                  <a:pt x="0" y="1720"/>
                </a:lnTo>
                <a:lnTo>
                  <a:pt x="0" y="1716"/>
                </a:lnTo>
                <a:lnTo>
                  <a:pt x="0" y="1710"/>
                </a:lnTo>
                <a:lnTo>
                  <a:pt x="0" y="1708"/>
                </a:lnTo>
                <a:lnTo>
                  <a:pt x="0" y="1705"/>
                </a:lnTo>
                <a:lnTo>
                  <a:pt x="0" y="1703"/>
                </a:lnTo>
                <a:lnTo>
                  <a:pt x="0" y="1701"/>
                </a:lnTo>
                <a:lnTo>
                  <a:pt x="0" y="1699"/>
                </a:lnTo>
                <a:lnTo>
                  <a:pt x="0" y="1691"/>
                </a:lnTo>
                <a:lnTo>
                  <a:pt x="0" y="1689"/>
                </a:lnTo>
                <a:lnTo>
                  <a:pt x="0" y="1684"/>
                </a:lnTo>
                <a:lnTo>
                  <a:pt x="0" y="1682"/>
                </a:lnTo>
                <a:lnTo>
                  <a:pt x="0" y="1678"/>
                </a:lnTo>
                <a:lnTo>
                  <a:pt x="0" y="1674"/>
                </a:lnTo>
                <a:lnTo>
                  <a:pt x="0" y="1672"/>
                </a:lnTo>
                <a:lnTo>
                  <a:pt x="0" y="1670"/>
                </a:lnTo>
                <a:lnTo>
                  <a:pt x="0" y="1660"/>
                </a:lnTo>
                <a:lnTo>
                  <a:pt x="0" y="1659"/>
                </a:lnTo>
                <a:lnTo>
                  <a:pt x="0" y="1657"/>
                </a:lnTo>
                <a:lnTo>
                  <a:pt x="0" y="1655"/>
                </a:lnTo>
                <a:lnTo>
                  <a:pt x="0" y="1653"/>
                </a:lnTo>
                <a:lnTo>
                  <a:pt x="0" y="1651"/>
                </a:lnTo>
                <a:lnTo>
                  <a:pt x="0" y="1643"/>
                </a:lnTo>
                <a:lnTo>
                  <a:pt x="0" y="1636"/>
                </a:lnTo>
                <a:lnTo>
                  <a:pt x="0" y="1634"/>
                </a:lnTo>
                <a:lnTo>
                  <a:pt x="0" y="1632"/>
                </a:lnTo>
                <a:lnTo>
                  <a:pt x="0" y="1628"/>
                </a:lnTo>
                <a:lnTo>
                  <a:pt x="0" y="1624"/>
                </a:lnTo>
                <a:lnTo>
                  <a:pt x="0" y="1622"/>
                </a:lnTo>
                <a:lnTo>
                  <a:pt x="0" y="1620"/>
                </a:lnTo>
                <a:lnTo>
                  <a:pt x="0" y="1618"/>
                </a:lnTo>
                <a:lnTo>
                  <a:pt x="0" y="1614"/>
                </a:lnTo>
                <a:lnTo>
                  <a:pt x="0" y="1613"/>
                </a:lnTo>
                <a:lnTo>
                  <a:pt x="0" y="1611"/>
                </a:lnTo>
                <a:lnTo>
                  <a:pt x="0" y="1607"/>
                </a:lnTo>
                <a:lnTo>
                  <a:pt x="0" y="1605"/>
                </a:lnTo>
                <a:lnTo>
                  <a:pt x="0" y="1603"/>
                </a:lnTo>
                <a:lnTo>
                  <a:pt x="0" y="1601"/>
                </a:lnTo>
                <a:lnTo>
                  <a:pt x="0" y="1589"/>
                </a:lnTo>
                <a:lnTo>
                  <a:pt x="0" y="1588"/>
                </a:lnTo>
                <a:lnTo>
                  <a:pt x="0" y="1586"/>
                </a:lnTo>
                <a:lnTo>
                  <a:pt x="0" y="1584"/>
                </a:lnTo>
                <a:lnTo>
                  <a:pt x="0" y="1580"/>
                </a:lnTo>
                <a:lnTo>
                  <a:pt x="0" y="1578"/>
                </a:lnTo>
                <a:lnTo>
                  <a:pt x="0" y="1576"/>
                </a:lnTo>
                <a:lnTo>
                  <a:pt x="0" y="1574"/>
                </a:lnTo>
                <a:lnTo>
                  <a:pt x="0" y="1570"/>
                </a:lnTo>
                <a:lnTo>
                  <a:pt x="0" y="1568"/>
                </a:lnTo>
                <a:lnTo>
                  <a:pt x="0" y="1561"/>
                </a:lnTo>
                <a:lnTo>
                  <a:pt x="0" y="1559"/>
                </a:lnTo>
                <a:lnTo>
                  <a:pt x="0" y="1555"/>
                </a:lnTo>
                <a:lnTo>
                  <a:pt x="0" y="1549"/>
                </a:lnTo>
                <a:lnTo>
                  <a:pt x="0" y="1547"/>
                </a:lnTo>
                <a:lnTo>
                  <a:pt x="0" y="1545"/>
                </a:lnTo>
                <a:lnTo>
                  <a:pt x="0" y="1543"/>
                </a:lnTo>
                <a:lnTo>
                  <a:pt x="0" y="1541"/>
                </a:lnTo>
                <a:lnTo>
                  <a:pt x="0" y="1540"/>
                </a:lnTo>
                <a:lnTo>
                  <a:pt x="0" y="1534"/>
                </a:lnTo>
                <a:lnTo>
                  <a:pt x="0" y="1526"/>
                </a:lnTo>
                <a:lnTo>
                  <a:pt x="0" y="1524"/>
                </a:lnTo>
                <a:lnTo>
                  <a:pt x="0" y="1518"/>
                </a:lnTo>
                <a:lnTo>
                  <a:pt x="0" y="1517"/>
                </a:lnTo>
                <a:lnTo>
                  <a:pt x="0" y="1515"/>
                </a:lnTo>
                <a:lnTo>
                  <a:pt x="0" y="1507"/>
                </a:lnTo>
                <a:lnTo>
                  <a:pt x="0" y="1505"/>
                </a:lnTo>
                <a:lnTo>
                  <a:pt x="0" y="1501"/>
                </a:lnTo>
                <a:lnTo>
                  <a:pt x="0" y="1499"/>
                </a:lnTo>
                <a:lnTo>
                  <a:pt x="0" y="1493"/>
                </a:lnTo>
                <a:lnTo>
                  <a:pt x="0" y="1492"/>
                </a:lnTo>
                <a:lnTo>
                  <a:pt x="0" y="1490"/>
                </a:lnTo>
                <a:lnTo>
                  <a:pt x="0" y="1486"/>
                </a:lnTo>
                <a:lnTo>
                  <a:pt x="0" y="1484"/>
                </a:lnTo>
                <a:lnTo>
                  <a:pt x="0" y="1474"/>
                </a:lnTo>
                <a:lnTo>
                  <a:pt x="0" y="1472"/>
                </a:lnTo>
                <a:lnTo>
                  <a:pt x="0" y="1467"/>
                </a:lnTo>
                <a:lnTo>
                  <a:pt x="0" y="1465"/>
                </a:lnTo>
                <a:lnTo>
                  <a:pt x="0" y="1463"/>
                </a:lnTo>
                <a:lnTo>
                  <a:pt x="0" y="1451"/>
                </a:lnTo>
                <a:lnTo>
                  <a:pt x="0" y="1449"/>
                </a:lnTo>
                <a:lnTo>
                  <a:pt x="0" y="1447"/>
                </a:lnTo>
                <a:lnTo>
                  <a:pt x="0" y="1444"/>
                </a:lnTo>
                <a:lnTo>
                  <a:pt x="0" y="1442"/>
                </a:lnTo>
                <a:lnTo>
                  <a:pt x="0" y="1440"/>
                </a:lnTo>
                <a:lnTo>
                  <a:pt x="0" y="1434"/>
                </a:lnTo>
                <a:lnTo>
                  <a:pt x="0" y="1432"/>
                </a:lnTo>
                <a:lnTo>
                  <a:pt x="0" y="1430"/>
                </a:lnTo>
                <a:lnTo>
                  <a:pt x="0" y="1426"/>
                </a:lnTo>
                <a:lnTo>
                  <a:pt x="0" y="1422"/>
                </a:lnTo>
                <a:lnTo>
                  <a:pt x="0" y="1421"/>
                </a:lnTo>
                <a:lnTo>
                  <a:pt x="0" y="1419"/>
                </a:lnTo>
                <a:lnTo>
                  <a:pt x="0" y="1413"/>
                </a:lnTo>
                <a:lnTo>
                  <a:pt x="0" y="1409"/>
                </a:lnTo>
                <a:lnTo>
                  <a:pt x="0" y="1405"/>
                </a:lnTo>
                <a:lnTo>
                  <a:pt x="0" y="1403"/>
                </a:lnTo>
                <a:lnTo>
                  <a:pt x="0" y="1401"/>
                </a:lnTo>
                <a:lnTo>
                  <a:pt x="0" y="1399"/>
                </a:lnTo>
                <a:lnTo>
                  <a:pt x="0" y="1396"/>
                </a:lnTo>
                <a:lnTo>
                  <a:pt x="0" y="1394"/>
                </a:lnTo>
                <a:lnTo>
                  <a:pt x="0" y="1392"/>
                </a:lnTo>
                <a:lnTo>
                  <a:pt x="0" y="1386"/>
                </a:lnTo>
                <a:lnTo>
                  <a:pt x="0" y="1378"/>
                </a:lnTo>
                <a:lnTo>
                  <a:pt x="0" y="1374"/>
                </a:lnTo>
                <a:lnTo>
                  <a:pt x="0" y="1373"/>
                </a:lnTo>
                <a:lnTo>
                  <a:pt x="0" y="1369"/>
                </a:lnTo>
                <a:lnTo>
                  <a:pt x="0" y="1367"/>
                </a:lnTo>
                <a:lnTo>
                  <a:pt x="0" y="1365"/>
                </a:lnTo>
                <a:lnTo>
                  <a:pt x="0" y="1363"/>
                </a:lnTo>
                <a:lnTo>
                  <a:pt x="0" y="1361"/>
                </a:lnTo>
                <a:lnTo>
                  <a:pt x="0" y="1359"/>
                </a:lnTo>
                <a:lnTo>
                  <a:pt x="0" y="1355"/>
                </a:lnTo>
                <a:lnTo>
                  <a:pt x="0" y="1351"/>
                </a:lnTo>
                <a:lnTo>
                  <a:pt x="0" y="1349"/>
                </a:lnTo>
                <a:lnTo>
                  <a:pt x="0" y="1334"/>
                </a:lnTo>
                <a:lnTo>
                  <a:pt x="0" y="1328"/>
                </a:lnTo>
                <a:lnTo>
                  <a:pt x="0" y="1317"/>
                </a:lnTo>
                <a:lnTo>
                  <a:pt x="0" y="1315"/>
                </a:lnTo>
                <a:lnTo>
                  <a:pt x="0" y="1307"/>
                </a:lnTo>
                <a:lnTo>
                  <a:pt x="0" y="1305"/>
                </a:lnTo>
                <a:lnTo>
                  <a:pt x="0" y="1301"/>
                </a:lnTo>
                <a:lnTo>
                  <a:pt x="0" y="1296"/>
                </a:lnTo>
                <a:lnTo>
                  <a:pt x="0" y="1290"/>
                </a:lnTo>
                <a:lnTo>
                  <a:pt x="0" y="1288"/>
                </a:lnTo>
                <a:lnTo>
                  <a:pt x="0" y="1282"/>
                </a:lnTo>
                <a:lnTo>
                  <a:pt x="0" y="1280"/>
                </a:lnTo>
                <a:lnTo>
                  <a:pt x="0" y="1271"/>
                </a:lnTo>
                <a:lnTo>
                  <a:pt x="0" y="1269"/>
                </a:lnTo>
                <a:lnTo>
                  <a:pt x="0" y="1267"/>
                </a:lnTo>
                <a:lnTo>
                  <a:pt x="0" y="1265"/>
                </a:lnTo>
                <a:lnTo>
                  <a:pt x="0" y="1261"/>
                </a:lnTo>
                <a:lnTo>
                  <a:pt x="0" y="1257"/>
                </a:lnTo>
                <a:lnTo>
                  <a:pt x="0" y="1253"/>
                </a:lnTo>
                <a:lnTo>
                  <a:pt x="0" y="1248"/>
                </a:lnTo>
                <a:lnTo>
                  <a:pt x="0" y="1236"/>
                </a:lnTo>
                <a:lnTo>
                  <a:pt x="0" y="1234"/>
                </a:lnTo>
                <a:lnTo>
                  <a:pt x="0" y="1230"/>
                </a:lnTo>
                <a:lnTo>
                  <a:pt x="0" y="1229"/>
                </a:lnTo>
                <a:lnTo>
                  <a:pt x="0" y="1221"/>
                </a:lnTo>
                <a:lnTo>
                  <a:pt x="0" y="1209"/>
                </a:lnTo>
                <a:lnTo>
                  <a:pt x="0" y="1200"/>
                </a:lnTo>
                <a:lnTo>
                  <a:pt x="0" y="1198"/>
                </a:lnTo>
                <a:lnTo>
                  <a:pt x="0" y="1196"/>
                </a:lnTo>
                <a:lnTo>
                  <a:pt x="0" y="1194"/>
                </a:lnTo>
                <a:lnTo>
                  <a:pt x="0" y="1188"/>
                </a:lnTo>
                <a:lnTo>
                  <a:pt x="0" y="1186"/>
                </a:lnTo>
                <a:lnTo>
                  <a:pt x="0" y="1179"/>
                </a:lnTo>
                <a:lnTo>
                  <a:pt x="0" y="1167"/>
                </a:lnTo>
                <a:lnTo>
                  <a:pt x="0" y="1163"/>
                </a:lnTo>
                <a:lnTo>
                  <a:pt x="0" y="1156"/>
                </a:lnTo>
                <a:lnTo>
                  <a:pt x="0" y="1154"/>
                </a:lnTo>
                <a:lnTo>
                  <a:pt x="0" y="1146"/>
                </a:lnTo>
                <a:lnTo>
                  <a:pt x="0" y="1142"/>
                </a:lnTo>
                <a:lnTo>
                  <a:pt x="0" y="1140"/>
                </a:lnTo>
                <a:lnTo>
                  <a:pt x="0" y="1136"/>
                </a:lnTo>
                <a:lnTo>
                  <a:pt x="0" y="1133"/>
                </a:lnTo>
                <a:lnTo>
                  <a:pt x="0" y="1131"/>
                </a:lnTo>
                <a:lnTo>
                  <a:pt x="0" y="1129"/>
                </a:lnTo>
                <a:lnTo>
                  <a:pt x="0" y="1127"/>
                </a:lnTo>
                <a:lnTo>
                  <a:pt x="0" y="1125"/>
                </a:lnTo>
                <a:lnTo>
                  <a:pt x="0" y="1123"/>
                </a:lnTo>
                <a:lnTo>
                  <a:pt x="0" y="1119"/>
                </a:lnTo>
                <a:lnTo>
                  <a:pt x="0" y="1115"/>
                </a:lnTo>
                <a:lnTo>
                  <a:pt x="0" y="1111"/>
                </a:lnTo>
                <a:lnTo>
                  <a:pt x="0" y="1110"/>
                </a:lnTo>
                <a:lnTo>
                  <a:pt x="0" y="1104"/>
                </a:lnTo>
                <a:lnTo>
                  <a:pt x="0" y="1102"/>
                </a:lnTo>
                <a:lnTo>
                  <a:pt x="0" y="1100"/>
                </a:lnTo>
                <a:lnTo>
                  <a:pt x="0" y="1098"/>
                </a:lnTo>
                <a:lnTo>
                  <a:pt x="0" y="1096"/>
                </a:lnTo>
                <a:lnTo>
                  <a:pt x="0" y="1094"/>
                </a:lnTo>
                <a:lnTo>
                  <a:pt x="0" y="1090"/>
                </a:lnTo>
                <a:lnTo>
                  <a:pt x="0" y="1085"/>
                </a:lnTo>
                <a:lnTo>
                  <a:pt x="0" y="1083"/>
                </a:lnTo>
                <a:lnTo>
                  <a:pt x="0" y="1081"/>
                </a:lnTo>
                <a:lnTo>
                  <a:pt x="0" y="1075"/>
                </a:lnTo>
                <a:lnTo>
                  <a:pt x="0" y="1067"/>
                </a:lnTo>
                <a:lnTo>
                  <a:pt x="0" y="1063"/>
                </a:lnTo>
                <a:lnTo>
                  <a:pt x="0" y="1056"/>
                </a:lnTo>
                <a:lnTo>
                  <a:pt x="0" y="1054"/>
                </a:lnTo>
                <a:lnTo>
                  <a:pt x="0" y="1052"/>
                </a:lnTo>
                <a:lnTo>
                  <a:pt x="0" y="1050"/>
                </a:lnTo>
                <a:lnTo>
                  <a:pt x="0" y="1048"/>
                </a:lnTo>
                <a:lnTo>
                  <a:pt x="0" y="1046"/>
                </a:lnTo>
                <a:lnTo>
                  <a:pt x="0" y="1040"/>
                </a:lnTo>
                <a:lnTo>
                  <a:pt x="0" y="1038"/>
                </a:lnTo>
                <a:lnTo>
                  <a:pt x="0" y="1035"/>
                </a:lnTo>
                <a:lnTo>
                  <a:pt x="0" y="1033"/>
                </a:lnTo>
                <a:lnTo>
                  <a:pt x="0" y="1027"/>
                </a:lnTo>
                <a:lnTo>
                  <a:pt x="0" y="1023"/>
                </a:lnTo>
                <a:lnTo>
                  <a:pt x="0" y="1021"/>
                </a:lnTo>
                <a:lnTo>
                  <a:pt x="0" y="1019"/>
                </a:lnTo>
                <a:lnTo>
                  <a:pt x="0" y="1017"/>
                </a:lnTo>
                <a:lnTo>
                  <a:pt x="0" y="1015"/>
                </a:lnTo>
                <a:lnTo>
                  <a:pt x="0" y="1014"/>
                </a:lnTo>
                <a:lnTo>
                  <a:pt x="0" y="1012"/>
                </a:lnTo>
                <a:lnTo>
                  <a:pt x="0" y="1006"/>
                </a:lnTo>
                <a:lnTo>
                  <a:pt x="0" y="996"/>
                </a:lnTo>
                <a:lnTo>
                  <a:pt x="0" y="992"/>
                </a:lnTo>
                <a:lnTo>
                  <a:pt x="0" y="981"/>
                </a:lnTo>
                <a:lnTo>
                  <a:pt x="0" y="971"/>
                </a:lnTo>
                <a:lnTo>
                  <a:pt x="0" y="964"/>
                </a:lnTo>
                <a:lnTo>
                  <a:pt x="0" y="962"/>
                </a:lnTo>
                <a:lnTo>
                  <a:pt x="0" y="960"/>
                </a:lnTo>
                <a:lnTo>
                  <a:pt x="0" y="958"/>
                </a:lnTo>
                <a:lnTo>
                  <a:pt x="0" y="941"/>
                </a:lnTo>
                <a:lnTo>
                  <a:pt x="0" y="933"/>
                </a:lnTo>
                <a:lnTo>
                  <a:pt x="0" y="931"/>
                </a:lnTo>
                <a:lnTo>
                  <a:pt x="0" y="929"/>
                </a:lnTo>
                <a:lnTo>
                  <a:pt x="0" y="923"/>
                </a:lnTo>
                <a:lnTo>
                  <a:pt x="0" y="921"/>
                </a:lnTo>
                <a:lnTo>
                  <a:pt x="0" y="902"/>
                </a:lnTo>
                <a:lnTo>
                  <a:pt x="0" y="896"/>
                </a:lnTo>
                <a:lnTo>
                  <a:pt x="0" y="894"/>
                </a:lnTo>
                <a:lnTo>
                  <a:pt x="0" y="891"/>
                </a:lnTo>
                <a:lnTo>
                  <a:pt x="0" y="889"/>
                </a:lnTo>
                <a:lnTo>
                  <a:pt x="0" y="883"/>
                </a:lnTo>
                <a:lnTo>
                  <a:pt x="0" y="875"/>
                </a:lnTo>
                <a:lnTo>
                  <a:pt x="0" y="870"/>
                </a:lnTo>
                <a:lnTo>
                  <a:pt x="0" y="868"/>
                </a:lnTo>
                <a:lnTo>
                  <a:pt x="2" y="862"/>
                </a:lnTo>
                <a:lnTo>
                  <a:pt x="2" y="858"/>
                </a:lnTo>
                <a:lnTo>
                  <a:pt x="0" y="856"/>
                </a:lnTo>
                <a:lnTo>
                  <a:pt x="2" y="850"/>
                </a:lnTo>
                <a:lnTo>
                  <a:pt x="2" y="848"/>
                </a:lnTo>
                <a:lnTo>
                  <a:pt x="0" y="846"/>
                </a:lnTo>
                <a:lnTo>
                  <a:pt x="0" y="839"/>
                </a:lnTo>
                <a:lnTo>
                  <a:pt x="0" y="835"/>
                </a:lnTo>
                <a:lnTo>
                  <a:pt x="0" y="831"/>
                </a:lnTo>
                <a:lnTo>
                  <a:pt x="0" y="829"/>
                </a:lnTo>
                <a:lnTo>
                  <a:pt x="0" y="827"/>
                </a:lnTo>
                <a:lnTo>
                  <a:pt x="0" y="820"/>
                </a:lnTo>
                <a:lnTo>
                  <a:pt x="0" y="816"/>
                </a:lnTo>
                <a:lnTo>
                  <a:pt x="2" y="812"/>
                </a:lnTo>
                <a:lnTo>
                  <a:pt x="2" y="808"/>
                </a:lnTo>
                <a:lnTo>
                  <a:pt x="2" y="804"/>
                </a:lnTo>
                <a:lnTo>
                  <a:pt x="2" y="798"/>
                </a:lnTo>
                <a:lnTo>
                  <a:pt x="2" y="795"/>
                </a:lnTo>
                <a:lnTo>
                  <a:pt x="2" y="793"/>
                </a:lnTo>
                <a:lnTo>
                  <a:pt x="2" y="791"/>
                </a:lnTo>
                <a:lnTo>
                  <a:pt x="2" y="789"/>
                </a:lnTo>
                <a:lnTo>
                  <a:pt x="2" y="781"/>
                </a:lnTo>
                <a:lnTo>
                  <a:pt x="0" y="779"/>
                </a:lnTo>
                <a:lnTo>
                  <a:pt x="0" y="774"/>
                </a:lnTo>
                <a:lnTo>
                  <a:pt x="0" y="772"/>
                </a:lnTo>
                <a:lnTo>
                  <a:pt x="0" y="760"/>
                </a:lnTo>
                <a:lnTo>
                  <a:pt x="0" y="758"/>
                </a:lnTo>
                <a:lnTo>
                  <a:pt x="0" y="743"/>
                </a:lnTo>
                <a:lnTo>
                  <a:pt x="0" y="733"/>
                </a:lnTo>
                <a:lnTo>
                  <a:pt x="0" y="731"/>
                </a:lnTo>
                <a:lnTo>
                  <a:pt x="0" y="722"/>
                </a:lnTo>
                <a:lnTo>
                  <a:pt x="0" y="716"/>
                </a:lnTo>
                <a:lnTo>
                  <a:pt x="0" y="712"/>
                </a:lnTo>
                <a:lnTo>
                  <a:pt x="0" y="710"/>
                </a:lnTo>
                <a:lnTo>
                  <a:pt x="0" y="706"/>
                </a:lnTo>
                <a:lnTo>
                  <a:pt x="0" y="701"/>
                </a:lnTo>
                <a:lnTo>
                  <a:pt x="0" y="697"/>
                </a:lnTo>
                <a:lnTo>
                  <a:pt x="0" y="695"/>
                </a:lnTo>
                <a:lnTo>
                  <a:pt x="0" y="693"/>
                </a:lnTo>
                <a:lnTo>
                  <a:pt x="0" y="691"/>
                </a:lnTo>
                <a:lnTo>
                  <a:pt x="0" y="689"/>
                </a:lnTo>
                <a:lnTo>
                  <a:pt x="0" y="687"/>
                </a:lnTo>
                <a:lnTo>
                  <a:pt x="0" y="683"/>
                </a:lnTo>
                <a:lnTo>
                  <a:pt x="0" y="678"/>
                </a:lnTo>
                <a:lnTo>
                  <a:pt x="0" y="674"/>
                </a:lnTo>
                <a:lnTo>
                  <a:pt x="0" y="672"/>
                </a:lnTo>
                <a:lnTo>
                  <a:pt x="0" y="666"/>
                </a:lnTo>
                <a:lnTo>
                  <a:pt x="0" y="664"/>
                </a:lnTo>
                <a:lnTo>
                  <a:pt x="0" y="662"/>
                </a:lnTo>
                <a:lnTo>
                  <a:pt x="0" y="660"/>
                </a:lnTo>
                <a:lnTo>
                  <a:pt x="0" y="658"/>
                </a:lnTo>
                <a:lnTo>
                  <a:pt x="0" y="656"/>
                </a:lnTo>
                <a:lnTo>
                  <a:pt x="0" y="653"/>
                </a:lnTo>
                <a:lnTo>
                  <a:pt x="0" y="651"/>
                </a:lnTo>
                <a:lnTo>
                  <a:pt x="0" y="645"/>
                </a:lnTo>
                <a:lnTo>
                  <a:pt x="0" y="643"/>
                </a:lnTo>
                <a:lnTo>
                  <a:pt x="0" y="641"/>
                </a:lnTo>
                <a:lnTo>
                  <a:pt x="0" y="639"/>
                </a:lnTo>
                <a:lnTo>
                  <a:pt x="0" y="637"/>
                </a:lnTo>
                <a:lnTo>
                  <a:pt x="0" y="635"/>
                </a:lnTo>
                <a:lnTo>
                  <a:pt x="0" y="633"/>
                </a:lnTo>
                <a:lnTo>
                  <a:pt x="0" y="628"/>
                </a:lnTo>
                <a:lnTo>
                  <a:pt x="0" y="626"/>
                </a:lnTo>
                <a:lnTo>
                  <a:pt x="0" y="624"/>
                </a:lnTo>
                <a:lnTo>
                  <a:pt x="0" y="622"/>
                </a:lnTo>
                <a:lnTo>
                  <a:pt x="0" y="618"/>
                </a:lnTo>
                <a:lnTo>
                  <a:pt x="0" y="616"/>
                </a:lnTo>
                <a:lnTo>
                  <a:pt x="0" y="614"/>
                </a:lnTo>
                <a:lnTo>
                  <a:pt x="0" y="610"/>
                </a:lnTo>
                <a:lnTo>
                  <a:pt x="0" y="606"/>
                </a:lnTo>
                <a:lnTo>
                  <a:pt x="0" y="605"/>
                </a:lnTo>
                <a:lnTo>
                  <a:pt x="0" y="603"/>
                </a:lnTo>
                <a:lnTo>
                  <a:pt x="0" y="599"/>
                </a:lnTo>
                <a:lnTo>
                  <a:pt x="0" y="597"/>
                </a:lnTo>
                <a:lnTo>
                  <a:pt x="0" y="595"/>
                </a:lnTo>
                <a:lnTo>
                  <a:pt x="0" y="591"/>
                </a:lnTo>
                <a:lnTo>
                  <a:pt x="0" y="589"/>
                </a:lnTo>
                <a:lnTo>
                  <a:pt x="0" y="587"/>
                </a:lnTo>
                <a:lnTo>
                  <a:pt x="0" y="583"/>
                </a:lnTo>
                <a:lnTo>
                  <a:pt x="0" y="578"/>
                </a:lnTo>
                <a:lnTo>
                  <a:pt x="0" y="572"/>
                </a:lnTo>
                <a:lnTo>
                  <a:pt x="0" y="570"/>
                </a:lnTo>
                <a:lnTo>
                  <a:pt x="0" y="568"/>
                </a:lnTo>
                <a:lnTo>
                  <a:pt x="0" y="566"/>
                </a:lnTo>
                <a:lnTo>
                  <a:pt x="0" y="564"/>
                </a:lnTo>
                <a:lnTo>
                  <a:pt x="0" y="562"/>
                </a:lnTo>
                <a:lnTo>
                  <a:pt x="0" y="560"/>
                </a:lnTo>
                <a:lnTo>
                  <a:pt x="0" y="557"/>
                </a:lnTo>
                <a:lnTo>
                  <a:pt x="0" y="555"/>
                </a:lnTo>
                <a:lnTo>
                  <a:pt x="0" y="551"/>
                </a:lnTo>
                <a:lnTo>
                  <a:pt x="0" y="549"/>
                </a:lnTo>
                <a:lnTo>
                  <a:pt x="0" y="545"/>
                </a:lnTo>
                <a:lnTo>
                  <a:pt x="0" y="543"/>
                </a:lnTo>
                <a:lnTo>
                  <a:pt x="0" y="541"/>
                </a:lnTo>
                <a:lnTo>
                  <a:pt x="0" y="539"/>
                </a:lnTo>
                <a:lnTo>
                  <a:pt x="0" y="537"/>
                </a:lnTo>
                <a:lnTo>
                  <a:pt x="0" y="532"/>
                </a:lnTo>
                <a:lnTo>
                  <a:pt x="0" y="530"/>
                </a:lnTo>
                <a:lnTo>
                  <a:pt x="0" y="528"/>
                </a:lnTo>
                <a:lnTo>
                  <a:pt x="0" y="526"/>
                </a:lnTo>
                <a:lnTo>
                  <a:pt x="0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8"/>
                </a:lnTo>
                <a:lnTo>
                  <a:pt x="0" y="516"/>
                </a:lnTo>
                <a:lnTo>
                  <a:pt x="0" y="511"/>
                </a:lnTo>
                <a:lnTo>
                  <a:pt x="0" y="505"/>
                </a:lnTo>
                <a:lnTo>
                  <a:pt x="0" y="503"/>
                </a:lnTo>
                <a:lnTo>
                  <a:pt x="0" y="501"/>
                </a:lnTo>
                <a:lnTo>
                  <a:pt x="0" y="499"/>
                </a:lnTo>
                <a:lnTo>
                  <a:pt x="0" y="497"/>
                </a:lnTo>
                <a:lnTo>
                  <a:pt x="0" y="495"/>
                </a:lnTo>
                <a:lnTo>
                  <a:pt x="0" y="493"/>
                </a:lnTo>
                <a:lnTo>
                  <a:pt x="0" y="491"/>
                </a:lnTo>
                <a:lnTo>
                  <a:pt x="0" y="489"/>
                </a:lnTo>
                <a:lnTo>
                  <a:pt x="0" y="487"/>
                </a:lnTo>
                <a:lnTo>
                  <a:pt x="0" y="486"/>
                </a:lnTo>
                <a:lnTo>
                  <a:pt x="0" y="478"/>
                </a:lnTo>
                <a:lnTo>
                  <a:pt x="0" y="468"/>
                </a:lnTo>
                <a:lnTo>
                  <a:pt x="0" y="466"/>
                </a:lnTo>
                <a:lnTo>
                  <a:pt x="0" y="464"/>
                </a:lnTo>
                <a:lnTo>
                  <a:pt x="0" y="461"/>
                </a:lnTo>
                <a:lnTo>
                  <a:pt x="0" y="459"/>
                </a:lnTo>
                <a:lnTo>
                  <a:pt x="0" y="457"/>
                </a:lnTo>
                <a:lnTo>
                  <a:pt x="0" y="455"/>
                </a:lnTo>
                <a:lnTo>
                  <a:pt x="0" y="451"/>
                </a:lnTo>
                <a:lnTo>
                  <a:pt x="0" y="449"/>
                </a:lnTo>
                <a:lnTo>
                  <a:pt x="0" y="447"/>
                </a:lnTo>
                <a:lnTo>
                  <a:pt x="0" y="445"/>
                </a:lnTo>
                <a:lnTo>
                  <a:pt x="0" y="443"/>
                </a:lnTo>
                <a:lnTo>
                  <a:pt x="0" y="441"/>
                </a:lnTo>
                <a:lnTo>
                  <a:pt x="0" y="439"/>
                </a:lnTo>
                <a:lnTo>
                  <a:pt x="0" y="436"/>
                </a:lnTo>
                <a:lnTo>
                  <a:pt x="0" y="434"/>
                </a:lnTo>
                <a:lnTo>
                  <a:pt x="0" y="432"/>
                </a:lnTo>
                <a:lnTo>
                  <a:pt x="0" y="428"/>
                </a:lnTo>
                <a:lnTo>
                  <a:pt x="0" y="426"/>
                </a:lnTo>
                <a:lnTo>
                  <a:pt x="0" y="422"/>
                </a:lnTo>
                <a:lnTo>
                  <a:pt x="0" y="420"/>
                </a:lnTo>
                <a:lnTo>
                  <a:pt x="0" y="416"/>
                </a:lnTo>
                <a:lnTo>
                  <a:pt x="0" y="411"/>
                </a:lnTo>
                <a:lnTo>
                  <a:pt x="0" y="409"/>
                </a:lnTo>
                <a:lnTo>
                  <a:pt x="0" y="407"/>
                </a:lnTo>
                <a:lnTo>
                  <a:pt x="0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5"/>
                </a:lnTo>
                <a:lnTo>
                  <a:pt x="2" y="391"/>
                </a:lnTo>
                <a:lnTo>
                  <a:pt x="2" y="390"/>
                </a:lnTo>
                <a:lnTo>
                  <a:pt x="2" y="388"/>
                </a:lnTo>
                <a:lnTo>
                  <a:pt x="2" y="386"/>
                </a:lnTo>
                <a:lnTo>
                  <a:pt x="2" y="382"/>
                </a:lnTo>
                <a:lnTo>
                  <a:pt x="2" y="378"/>
                </a:lnTo>
                <a:lnTo>
                  <a:pt x="2" y="376"/>
                </a:lnTo>
                <a:lnTo>
                  <a:pt x="2" y="374"/>
                </a:lnTo>
                <a:lnTo>
                  <a:pt x="2" y="372"/>
                </a:lnTo>
                <a:lnTo>
                  <a:pt x="2" y="370"/>
                </a:lnTo>
                <a:lnTo>
                  <a:pt x="2" y="367"/>
                </a:lnTo>
                <a:lnTo>
                  <a:pt x="2" y="365"/>
                </a:lnTo>
                <a:lnTo>
                  <a:pt x="2" y="363"/>
                </a:lnTo>
                <a:lnTo>
                  <a:pt x="2" y="361"/>
                </a:lnTo>
                <a:lnTo>
                  <a:pt x="2" y="357"/>
                </a:lnTo>
                <a:lnTo>
                  <a:pt x="2" y="355"/>
                </a:lnTo>
                <a:lnTo>
                  <a:pt x="2" y="349"/>
                </a:lnTo>
                <a:lnTo>
                  <a:pt x="2" y="347"/>
                </a:lnTo>
                <a:lnTo>
                  <a:pt x="2" y="345"/>
                </a:lnTo>
                <a:lnTo>
                  <a:pt x="2" y="343"/>
                </a:lnTo>
                <a:lnTo>
                  <a:pt x="0" y="338"/>
                </a:lnTo>
                <a:lnTo>
                  <a:pt x="0" y="336"/>
                </a:lnTo>
                <a:lnTo>
                  <a:pt x="0" y="334"/>
                </a:lnTo>
                <a:lnTo>
                  <a:pt x="0" y="324"/>
                </a:lnTo>
                <a:lnTo>
                  <a:pt x="0" y="320"/>
                </a:lnTo>
                <a:lnTo>
                  <a:pt x="0" y="319"/>
                </a:lnTo>
                <a:lnTo>
                  <a:pt x="2" y="319"/>
                </a:lnTo>
                <a:lnTo>
                  <a:pt x="0" y="317"/>
                </a:lnTo>
                <a:lnTo>
                  <a:pt x="0" y="315"/>
                </a:lnTo>
                <a:lnTo>
                  <a:pt x="0" y="309"/>
                </a:lnTo>
                <a:lnTo>
                  <a:pt x="2" y="307"/>
                </a:lnTo>
                <a:lnTo>
                  <a:pt x="2" y="303"/>
                </a:lnTo>
                <a:lnTo>
                  <a:pt x="2" y="301"/>
                </a:lnTo>
                <a:lnTo>
                  <a:pt x="2" y="297"/>
                </a:lnTo>
                <a:lnTo>
                  <a:pt x="2" y="295"/>
                </a:lnTo>
                <a:lnTo>
                  <a:pt x="0" y="295"/>
                </a:lnTo>
                <a:lnTo>
                  <a:pt x="2" y="294"/>
                </a:lnTo>
                <a:lnTo>
                  <a:pt x="2" y="292"/>
                </a:lnTo>
                <a:lnTo>
                  <a:pt x="2" y="288"/>
                </a:lnTo>
                <a:lnTo>
                  <a:pt x="2" y="286"/>
                </a:lnTo>
                <a:lnTo>
                  <a:pt x="2" y="284"/>
                </a:lnTo>
                <a:lnTo>
                  <a:pt x="2" y="282"/>
                </a:lnTo>
                <a:lnTo>
                  <a:pt x="2" y="278"/>
                </a:lnTo>
                <a:lnTo>
                  <a:pt x="2" y="276"/>
                </a:lnTo>
                <a:lnTo>
                  <a:pt x="2" y="274"/>
                </a:lnTo>
                <a:lnTo>
                  <a:pt x="2" y="272"/>
                </a:lnTo>
                <a:lnTo>
                  <a:pt x="2" y="271"/>
                </a:lnTo>
                <a:lnTo>
                  <a:pt x="2" y="269"/>
                </a:lnTo>
                <a:lnTo>
                  <a:pt x="2" y="267"/>
                </a:lnTo>
                <a:lnTo>
                  <a:pt x="2" y="263"/>
                </a:lnTo>
                <a:lnTo>
                  <a:pt x="2" y="261"/>
                </a:lnTo>
                <a:lnTo>
                  <a:pt x="2" y="257"/>
                </a:lnTo>
                <a:lnTo>
                  <a:pt x="2" y="255"/>
                </a:lnTo>
                <a:lnTo>
                  <a:pt x="2" y="249"/>
                </a:lnTo>
                <a:lnTo>
                  <a:pt x="2" y="246"/>
                </a:lnTo>
                <a:lnTo>
                  <a:pt x="2" y="244"/>
                </a:lnTo>
                <a:lnTo>
                  <a:pt x="2" y="242"/>
                </a:lnTo>
                <a:lnTo>
                  <a:pt x="2" y="240"/>
                </a:lnTo>
                <a:lnTo>
                  <a:pt x="2" y="236"/>
                </a:lnTo>
                <a:lnTo>
                  <a:pt x="2" y="232"/>
                </a:lnTo>
                <a:lnTo>
                  <a:pt x="2" y="226"/>
                </a:lnTo>
                <a:lnTo>
                  <a:pt x="2" y="221"/>
                </a:lnTo>
                <a:lnTo>
                  <a:pt x="2" y="215"/>
                </a:lnTo>
                <a:lnTo>
                  <a:pt x="2" y="209"/>
                </a:lnTo>
                <a:lnTo>
                  <a:pt x="2" y="207"/>
                </a:lnTo>
                <a:lnTo>
                  <a:pt x="2" y="203"/>
                </a:lnTo>
                <a:lnTo>
                  <a:pt x="2" y="196"/>
                </a:lnTo>
                <a:lnTo>
                  <a:pt x="2" y="192"/>
                </a:lnTo>
                <a:lnTo>
                  <a:pt x="2" y="190"/>
                </a:lnTo>
                <a:lnTo>
                  <a:pt x="2" y="186"/>
                </a:lnTo>
                <a:lnTo>
                  <a:pt x="2" y="184"/>
                </a:lnTo>
                <a:lnTo>
                  <a:pt x="2" y="180"/>
                </a:lnTo>
                <a:lnTo>
                  <a:pt x="2" y="178"/>
                </a:lnTo>
                <a:lnTo>
                  <a:pt x="2" y="176"/>
                </a:lnTo>
                <a:lnTo>
                  <a:pt x="2" y="175"/>
                </a:lnTo>
                <a:lnTo>
                  <a:pt x="2" y="173"/>
                </a:lnTo>
                <a:lnTo>
                  <a:pt x="2" y="171"/>
                </a:lnTo>
                <a:lnTo>
                  <a:pt x="2" y="169"/>
                </a:lnTo>
                <a:lnTo>
                  <a:pt x="2" y="167"/>
                </a:lnTo>
                <a:lnTo>
                  <a:pt x="2" y="165"/>
                </a:lnTo>
                <a:lnTo>
                  <a:pt x="2" y="163"/>
                </a:lnTo>
                <a:lnTo>
                  <a:pt x="2" y="161"/>
                </a:lnTo>
                <a:lnTo>
                  <a:pt x="2" y="157"/>
                </a:lnTo>
                <a:lnTo>
                  <a:pt x="2" y="153"/>
                </a:lnTo>
                <a:lnTo>
                  <a:pt x="2" y="151"/>
                </a:lnTo>
                <a:lnTo>
                  <a:pt x="2" y="148"/>
                </a:lnTo>
                <a:lnTo>
                  <a:pt x="2" y="140"/>
                </a:lnTo>
                <a:lnTo>
                  <a:pt x="2" y="138"/>
                </a:lnTo>
                <a:lnTo>
                  <a:pt x="2" y="130"/>
                </a:lnTo>
                <a:lnTo>
                  <a:pt x="2" y="128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17"/>
                </a:lnTo>
                <a:lnTo>
                  <a:pt x="2" y="115"/>
                </a:lnTo>
                <a:lnTo>
                  <a:pt x="2" y="113"/>
                </a:lnTo>
                <a:lnTo>
                  <a:pt x="2" y="107"/>
                </a:lnTo>
                <a:lnTo>
                  <a:pt x="2" y="102"/>
                </a:lnTo>
                <a:lnTo>
                  <a:pt x="2" y="98"/>
                </a:lnTo>
                <a:lnTo>
                  <a:pt x="2" y="96"/>
                </a:lnTo>
                <a:lnTo>
                  <a:pt x="2" y="94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2" y="73"/>
                </a:lnTo>
                <a:lnTo>
                  <a:pt x="2" y="71"/>
                </a:lnTo>
                <a:lnTo>
                  <a:pt x="2" y="69"/>
                </a:lnTo>
                <a:lnTo>
                  <a:pt x="2" y="67"/>
                </a:lnTo>
                <a:lnTo>
                  <a:pt x="2" y="61"/>
                </a:lnTo>
                <a:lnTo>
                  <a:pt x="2" y="59"/>
                </a:lnTo>
                <a:lnTo>
                  <a:pt x="2" y="57"/>
                </a:lnTo>
                <a:lnTo>
                  <a:pt x="2" y="55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4"/>
                </a:lnTo>
                <a:lnTo>
                  <a:pt x="2" y="29"/>
                </a:lnTo>
                <a:lnTo>
                  <a:pt x="2" y="27"/>
                </a:lnTo>
                <a:lnTo>
                  <a:pt x="2" y="25"/>
                </a:lnTo>
                <a:lnTo>
                  <a:pt x="2" y="15"/>
                </a:lnTo>
                <a:lnTo>
                  <a:pt x="2" y="13"/>
                </a:lnTo>
                <a:lnTo>
                  <a:pt x="2" y="11"/>
                </a:lnTo>
                <a:lnTo>
                  <a:pt x="2" y="8"/>
                </a:lnTo>
                <a:lnTo>
                  <a:pt x="2" y="4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38" y="0"/>
                </a:lnTo>
                <a:lnTo>
                  <a:pt x="40" y="0"/>
                </a:lnTo>
                <a:lnTo>
                  <a:pt x="48" y="0"/>
                </a:lnTo>
                <a:lnTo>
                  <a:pt x="52" y="0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5" y="0"/>
                </a:lnTo>
                <a:lnTo>
                  <a:pt x="71" y="0"/>
                </a:lnTo>
                <a:lnTo>
                  <a:pt x="73" y="0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5" y="0"/>
                </a:lnTo>
                <a:lnTo>
                  <a:pt x="87" y="0"/>
                </a:lnTo>
                <a:lnTo>
                  <a:pt x="88" y="0"/>
                </a:lnTo>
                <a:lnTo>
                  <a:pt x="92" y="0"/>
                </a:lnTo>
                <a:lnTo>
                  <a:pt x="94" y="0"/>
                </a:lnTo>
                <a:lnTo>
                  <a:pt x="98" y="0"/>
                </a:lnTo>
                <a:lnTo>
                  <a:pt x="100" y="0"/>
                </a:lnTo>
                <a:lnTo>
                  <a:pt x="104" y="0"/>
                </a:lnTo>
                <a:lnTo>
                  <a:pt x="110" y="0"/>
                </a:lnTo>
                <a:lnTo>
                  <a:pt x="113" y="0"/>
                </a:lnTo>
                <a:lnTo>
                  <a:pt x="115" y="0"/>
                </a:lnTo>
                <a:lnTo>
                  <a:pt x="123" y="0"/>
                </a:lnTo>
                <a:lnTo>
                  <a:pt x="125" y="0"/>
                </a:lnTo>
                <a:lnTo>
                  <a:pt x="127" y="0"/>
                </a:lnTo>
                <a:lnTo>
                  <a:pt x="129" y="0"/>
                </a:lnTo>
                <a:lnTo>
                  <a:pt x="131" y="0"/>
                </a:lnTo>
                <a:lnTo>
                  <a:pt x="135" y="0"/>
                </a:lnTo>
                <a:lnTo>
                  <a:pt x="136" y="0"/>
                </a:lnTo>
                <a:lnTo>
                  <a:pt x="142" y="0"/>
                </a:lnTo>
                <a:lnTo>
                  <a:pt x="144" y="0"/>
                </a:lnTo>
                <a:lnTo>
                  <a:pt x="148" y="0"/>
                </a:lnTo>
                <a:lnTo>
                  <a:pt x="150" y="0"/>
                </a:lnTo>
                <a:lnTo>
                  <a:pt x="156" y="0"/>
                </a:lnTo>
                <a:lnTo>
                  <a:pt x="158" y="0"/>
                </a:lnTo>
                <a:lnTo>
                  <a:pt x="161" y="0"/>
                </a:lnTo>
                <a:lnTo>
                  <a:pt x="163" y="0"/>
                </a:lnTo>
                <a:lnTo>
                  <a:pt x="167" y="0"/>
                </a:lnTo>
                <a:lnTo>
                  <a:pt x="173" y="0"/>
                </a:lnTo>
                <a:lnTo>
                  <a:pt x="179" y="0"/>
                </a:lnTo>
                <a:lnTo>
                  <a:pt x="184" y="0"/>
                </a:lnTo>
                <a:lnTo>
                  <a:pt x="188" y="0"/>
                </a:lnTo>
                <a:lnTo>
                  <a:pt x="190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06" y="0"/>
                </a:lnTo>
                <a:lnTo>
                  <a:pt x="207" y="0"/>
                </a:lnTo>
                <a:lnTo>
                  <a:pt x="211" y="0"/>
                </a:lnTo>
                <a:lnTo>
                  <a:pt x="213" y="0"/>
                </a:lnTo>
                <a:lnTo>
                  <a:pt x="219" y="0"/>
                </a:lnTo>
                <a:lnTo>
                  <a:pt x="221" y="0"/>
                </a:lnTo>
                <a:lnTo>
                  <a:pt x="231" y="0"/>
                </a:lnTo>
                <a:lnTo>
                  <a:pt x="232" y="0"/>
                </a:lnTo>
                <a:lnTo>
                  <a:pt x="236" y="0"/>
                </a:lnTo>
                <a:lnTo>
                  <a:pt x="240" y="0"/>
                </a:lnTo>
                <a:lnTo>
                  <a:pt x="244" y="0"/>
                </a:lnTo>
                <a:lnTo>
                  <a:pt x="246" y="0"/>
                </a:lnTo>
                <a:lnTo>
                  <a:pt x="252" y="0"/>
                </a:lnTo>
                <a:lnTo>
                  <a:pt x="255" y="0"/>
                </a:lnTo>
                <a:lnTo>
                  <a:pt x="263" y="0"/>
                </a:lnTo>
                <a:lnTo>
                  <a:pt x="265" y="0"/>
                </a:lnTo>
                <a:lnTo>
                  <a:pt x="267" y="0"/>
                </a:lnTo>
                <a:lnTo>
                  <a:pt x="269" y="0"/>
                </a:lnTo>
                <a:lnTo>
                  <a:pt x="271" y="0"/>
                </a:lnTo>
                <a:lnTo>
                  <a:pt x="273" y="0"/>
                </a:lnTo>
                <a:lnTo>
                  <a:pt x="279" y="0"/>
                </a:lnTo>
                <a:lnTo>
                  <a:pt x="286" y="0"/>
                </a:lnTo>
                <a:lnTo>
                  <a:pt x="290" y="0"/>
                </a:lnTo>
                <a:lnTo>
                  <a:pt x="292" y="0"/>
                </a:lnTo>
                <a:lnTo>
                  <a:pt x="296" y="0"/>
                </a:lnTo>
                <a:lnTo>
                  <a:pt x="303" y="0"/>
                </a:lnTo>
                <a:lnTo>
                  <a:pt x="305" y="0"/>
                </a:lnTo>
                <a:lnTo>
                  <a:pt x="309" y="0"/>
                </a:lnTo>
                <a:lnTo>
                  <a:pt x="311" y="0"/>
                </a:lnTo>
                <a:lnTo>
                  <a:pt x="317" y="0"/>
                </a:lnTo>
                <a:lnTo>
                  <a:pt x="319" y="0"/>
                </a:lnTo>
                <a:lnTo>
                  <a:pt x="321" y="0"/>
                </a:lnTo>
                <a:lnTo>
                  <a:pt x="327" y="0"/>
                </a:lnTo>
                <a:lnTo>
                  <a:pt x="330" y="0"/>
                </a:lnTo>
                <a:lnTo>
                  <a:pt x="332" y="0"/>
                </a:lnTo>
                <a:lnTo>
                  <a:pt x="334" y="0"/>
                </a:lnTo>
                <a:lnTo>
                  <a:pt x="336" y="0"/>
                </a:lnTo>
                <a:lnTo>
                  <a:pt x="340" y="0"/>
                </a:lnTo>
                <a:lnTo>
                  <a:pt x="350" y="0"/>
                </a:lnTo>
                <a:lnTo>
                  <a:pt x="352" y="0"/>
                </a:lnTo>
                <a:lnTo>
                  <a:pt x="357" y="0"/>
                </a:lnTo>
                <a:lnTo>
                  <a:pt x="365" y="0"/>
                </a:lnTo>
                <a:lnTo>
                  <a:pt x="367" y="0"/>
                </a:lnTo>
                <a:lnTo>
                  <a:pt x="371" y="0"/>
                </a:lnTo>
                <a:lnTo>
                  <a:pt x="373" y="0"/>
                </a:lnTo>
                <a:lnTo>
                  <a:pt x="375" y="0"/>
                </a:lnTo>
                <a:lnTo>
                  <a:pt x="376" y="0"/>
                </a:lnTo>
                <a:lnTo>
                  <a:pt x="380" y="0"/>
                </a:lnTo>
                <a:lnTo>
                  <a:pt x="398" y="0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5" y="0"/>
                </a:lnTo>
                <a:lnTo>
                  <a:pt x="417" y="0"/>
                </a:lnTo>
                <a:lnTo>
                  <a:pt x="423" y="0"/>
                </a:lnTo>
                <a:lnTo>
                  <a:pt x="428" y="0"/>
                </a:lnTo>
                <a:lnTo>
                  <a:pt x="436" y="0"/>
                </a:lnTo>
                <a:lnTo>
                  <a:pt x="446" y="0"/>
                </a:lnTo>
                <a:lnTo>
                  <a:pt x="449" y="0"/>
                </a:lnTo>
                <a:lnTo>
                  <a:pt x="455" y="0"/>
                </a:lnTo>
                <a:lnTo>
                  <a:pt x="457" y="0"/>
                </a:lnTo>
                <a:lnTo>
                  <a:pt x="459" y="0"/>
                </a:lnTo>
                <a:lnTo>
                  <a:pt x="461" y="0"/>
                </a:lnTo>
                <a:lnTo>
                  <a:pt x="463" y="0"/>
                </a:lnTo>
                <a:lnTo>
                  <a:pt x="465" y="0"/>
                </a:lnTo>
                <a:lnTo>
                  <a:pt x="469" y="0"/>
                </a:lnTo>
                <a:lnTo>
                  <a:pt x="471" y="0"/>
                </a:lnTo>
                <a:lnTo>
                  <a:pt x="476" y="0"/>
                </a:lnTo>
                <a:lnTo>
                  <a:pt x="478" y="0"/>
                </a:lnTo>
                <a:lnTo>
                  <a:pt x="482" y="0"/>
                </a:lnTo>
                <a:lnTo>
                  <a:pt x="486" y="0"/>
                </a:lnTo>
                <a:lnTo>
                  <a:pt x="490" y="0"/>
                </a:lnTo>
                <a:lnTo>
                  <a:pt x="496" y="0"/>
                </a:lnTo>
                <a:lnTo>
                  <a:pt x="497" y="0"/>
                </a:lnTo>
                <a:lnTo>
                  <a:pt x="499" y="0"/>
                </a:lnTo>
                <a:lnTo>
                  <a:pt x="501" y="0"/>
                </a:lnTo>
                <a:lnTo>
                  <a:pt x="503" y="0"/>
                </a:lnTo>
                <a:lnTo>
                  <a:pt x="505" y="0"/>
                </a:lnTo>
                <a:lnTo>
                  <a:pt x="507" y="0"/>
                </a:lnTo>
                <a:lnTo>
                  <a:pt x="509" y="0"/>
                </a:lnTo>
                <a:lnTo>
                  <a:pt x="511" y="0"/>
                </a:lnTo>
                <a:lnTo>
                  <a:pt x="513" y="0"/>
                </a:lnTo>
                <a:lnTo>
                  <a:pt x="515" y="0"/>
                </a:lnTo>
                <a:lnTo>
                  <a:pt x="517" y="0"/>
                </a:lnTo>
                <a:lnTo>
                  <a:pt x="520" y="0"/>
                </a:lnTo>
                <a:lnTo>
                  <a:pt x="528" y="0"/>
                </a:lnTo>
                <a:lnTo>
                  <a:pt x="530" y="0"/>
                </a:lnTo>
                <a:lnTo>
                  <a:pt x="536" y="0"/>
                </a:lnTo>
                <a:lnTo>
                  <a:pt x="538" y="0"/>
                </a:lnTo>
                <a:lnTo>
                  <a:pt x="542" y="0"/>
                </a:lnTo>
                <a:lnTo>
                  <a:pt x="545" y="0"/>
                </a:lnTo>
                <a:lnTo>
                  <a:pt x="549" y="0"/>
                </a:lnTo>
                <a:lnTo>
                  <a:pt x="559" y="0"/>
                </a:lnTo>
                <a:lnTo>
                  <a:pt x="563" y="0"/>
                </a:lnTo>
                <a:lnTo>
                  <a:pt x="567" y="0"/>
                </a:lnTo>
                <a:lnTo>
                  <a:pt x="568" y="0"/>
                </a:lnTo>
                <a:lnTo>
                  <a:pt x="570" y="0"/>
                </a:lnTo>
                <a:lnTo>
                  <a:pt x="572" y="0"/>
                </a:lnTo>
                <a:lnTo>
                  <a:pt x="580" y="0"/>
                </a:lnTo>
                <a:lnTo>
                  <a:pt x="584" y="0"/>
                </a:lnTo>
                <a:lnTo>
                  <a:pt x="588" y="0"/>
                </a:lnTo>
                <a:lnTo>
                  <a:pt x="597" y="0"/>
                </a:lnTo>
                <a:lnTo>
                  <a:pt x="599" y="0"/>
                </a:lnTo>
                <a:lnTo>
                  <a:pt x="601" y="0"/>
                </a:lnTo>
                <a:lnTo>
                  <a:pt x="603" y="0"/>
                </a:lnTo>
                <a:lnTo>
                  <a:pt x="607" y="0"/>
                </a:lnTo>
                <a:lnTo>
                  <a:pt x="613" y="0"/>
                </a:lnTo>
                <a:lnTo>
                  <a:pt x="628" y="0"/>
                </a:lnTo>
                <a:lnTo>
                  <a:pt x="638" y="0"/>
                </a:lnTo>
                <a:lnTo>
                  <a:pt x="641" y="0"/>
                </a:lnTo>
                <a:lnTo>
                  <a:pt x="647" y="0"/>
                </a:lnTo>
                <a:lnTo>
                  <a:pt x="651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61" y="0"/>
                </a:lnTo>
                <a:lnTo>
                  <a:pt x="663" y="0"/>
                </a:lnTo>
                <a:lnTo>
                  <a:pt x="665" y="0"/>
                </a:lnTo>
                <a:lnTo>
                  <a:pt x="666" y="0"/>
                </a:lnTo>
                <a:lnTo>
                  <a:pt x="670" y="0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80" y="0"/>
                </a:lnTo>
                <a:lnTo>
                  <a:pt x="682" y="0"/>
                </a:lnTo>
                <a:lnTo>
                  <a:pt x="686" y="0"/>
                </a:lnTo>
                <a:lnTo>
                  <a:pt x="688" y="2"/>
                </a:lnTo>
                <a:lnTo>
                  <a:pt x="693" y="2"/>
                </a:lnTo>
                <a:lnTo>
                  <a:pt x="695" y="2"/>
                </a:lnTo>
                <a:lnTo>
                  <a:pt x="697" y="2"/>
                </a:lnTo>
                <a:lnTo>
                  <a:pt x="709" y="2"/>
                </a:lnTo>
                <a:lnTo>
                  <a:pt x="711" y="2"/>
                </a:lnTo>
                <a:lnTo>
                  <a:pt x="714" y="2"/>
                </a:lnTo>
                <a:lnTo>
                  <a:pt x="716" y="2"/>
                </a:lnTo>
                <a:lnTo>
                  <a:pt x="718" y="2"/>
                </a:lnTo>
                <a:lnTo>
                  <a:pt x="726" y="2"/>
                </a:lnTo>
                <a:lnTo>
                  <a:pt x="730" y="2"/>
                </a:lnTo>
                <a:lnTo>
                  <a:pt x="734" y="2"/>
                </a:lnTo>
                <a:lnTo>
                  <a:pt x="749" y="2"/>
                </a:lnTo>
                <a:lnTo>
                  <a:pt x="751" y="2"/>
                </a:lnTo>
                <a:lnTo>
                  <a:pt x="753" y="2"/>
                </a:lnTo>
                <a:lnTo>
                  <a:pt x="764" y="2"/>
                </a:lnTo>
                <a:lnTo>
                  <a:pt x="768" y="2"/>
                </a:lnTo>
                <a:lnTo>
                  <a:pt x="776" y="2"/>
                </a:lnTo>
                <a:lnTo>
                  <a:pt x="778" y="2"/>
                </a:lnTo>
                <a:lnTo>
                  <a:pt x="785" y="2"/>
                </a:lnTo>
                <a:lnTo>
                  <a:pt x="789" y="2"/>
                </a:lnTo>
                <a:lnTo>
                  <a:pt x="791" y="2"/>
                </a:lnTo>
                <a:lnTo>
                  <a:pt x="793" y="2"/>
                </a:lnTo>
                <a:lnTo>
                  <a:pt x="801" y="2"/>
                </a:lnTo>
                <a:lnTo>
                  <a:pt x="805" y="2"/>
                </a:lnTo>
                <a:lnTo>
                  <a:pt x="807" y="2"/>
                </a:lnTo>
                <a:lnTo>
                  <a:pt x="810" y="2"/>
                </a:lnTo>
                <a:lnTo>
                  <a:pt x="812" y="2"/>
                </a:lnTo>
                <a:lnTo>
                  <a:pt x="822" y="2"/>
                </a:lnTo>
                <a:lnTo>
                  <a:pt x="828" y="2"/>
                </a:lnTo>
                <a:lnTo>
                  <a:pt x="832" y="2"/>
                </a:lnTo>
                <a:lnTo>
                  <a:pt x="834" y="2"/>
                </a:lnTo>
                <a:lnTo>
                  <a:pt x="843" y="2"/>
                </a:lnTo>
                <a:lnTo>
                  <a:pt x="845" y="2"/>
                </a:lnTo>
                <a:lnTo>
                  <a:pt x="855" y="2"/>
                </a:lnTo>
                <a:lnTo>
                  <a:pt x="858" y="2"/>
                </a:lnTo>
                <a:lnTo>
                  <a:pt x="860" y="2"/>
                </a:lnTo>
                <a:lnTo>
                  <a:pt x="864" y="2"/>
                </a:lnTo>
                <a:lnTo>
                  <a:pt x="866" y="2"/>
                </a:lnTo>
                <a:lnTo>
                  <a:pt x="868" y="2"/>
                </a:lnTo>
                <a:lnTo>
                  <a:pt x="870" y="2"/>
                </a:lnTo>
                <a:lnTo>
                  <a:pt x="872" y="2"/>
                </a:lnTo>
                <a:lnTo>
                  <a:pt x="874" y="2"/>
                </a:lnTo>
                <a:lnTo>
                  <a:pt x="883" y="2"/>
                </a:lnTo>
                <a:lnTo>
                  <a:pt x="887" y="2"/>
                </a:lnTo>
                <a:lnTo>
                  <a:pt x="889" y="2"/>
                </a:lnTo>
                <a:lnTo>
                  <a:pt x="893" y="2"/>
                </a:lnTo>
                <a:lnTo>
                  <a:pt x="899" y="2"/>
                </a:lnTo>
                <a:lnTo>
                  <a:pt x="906" y="2"/>
                </a:lnTo>
                <a:lnTo>
                  <a:pt x="908" y="2"/>
                </a:lnTo>
                <a:lnTo>
                  <a:pt x="910" y="2"/>
                </a:lnTo>
                <a:lnTo>
                  <a:pt x="914" y="2"/>
                </a:lnTo>
                <a:lnTo>
                  <a:pt x="916" y="2"/>
                </a:lnTo>
                <a:lnTo>
                  <a:pt x="918" y="2"/>
                </a:lnTo>
                <a:lnTo>
                  <a:pt x="922" y="2"/>
                </a:lnTo>
                <a:lnTo>
                  <a:pt x="924" y="2"/>
                </a:lnTo>
                <a:lnTo>
                  <a:pt x="926" y="2"/>
                </a:lnTo>
                <a:lnTo>
                  <a:pt x="931" y="2"/>
                </a:lnTo>
                <a:lnTo>
                  <a:pt x="935" y="2"/>
                </a:lnTo>
                <a:lnTo>
                  <a:pt x="937" y="2"/>
                </a:lnTo>
                <a:lnTo>
                  <a:pt x="941" y="2"/>
                </a:lnTo>
                <a:lnTo>
                  <a:pt x="945" y="2"/>
                </a:lnTo>
                <a:lnTo>
                  <a:pt x="947" y="2"/>
                </a:lnTo>
                <a:lnTo>
                  <a:pt x="951" y="2"/>
                </a:lnTo>
                <a:lnTo>
                  <a:pt x="954" y="2"/>
                </a:lnTo>
                <a:lnTo>
                  <a:pt x="958" y="2"/>
                </a:lnTo>
                <a:lnTo>
                  <a:pt x="960" y="2"/>
                </a:lnTo>
                <a:lnTo>
                  <a:pt x="962" y="2"/>
                </a:lnTo>
                <a:lnTo>
                  <a:pt x="964" y="2"/>
                </a:lnTo>
                <a:lnTo>
                  <a:pt x="966" y="2"/>
                </a:lnTo>
                <a:lnTo>
                  <a:pt x="972" y="2"/>
                </a:lnTo>
                <a:lnTo>
                  <a:pt x="979" y="2"/>
                </a:lnTo>
                <a:lnTo>
                  <a:pt x="985" y="2"/>
                </a:lnTo>
                <a:lnTo>
                  <a:pt x="993" y="2"/>
                </a:lnTo>
                <a:lnTo>
                  <a:pt x="995" y="2"/>
                </a:lnTo>
                <a:lnTo>
                  <a:pt x="1001" y="2"/>
                </a:lnTo>
                <a:lnTo>
                  <a:pt x="1002" y="2"/>
                </a:lnTo>
                <a:lnTo>
                  <a:pt x="1012" y="2"/>
                </a:lnTo>
                <a:lnTo>
                  <a:pt x="1018" y="2"/>
                </a:lnTo>
                <a:lnTo>
                  <a:pt x="1026" y="2"/>
                </a:lnTo>
                <a:lnTo>
                  <a:pt x="1031" y="2"/>
                </a:lnTo>
                <a:lnTo>
                  <a:pt x="1039" y="2"/>
                </a:lnTo>
                <a:lnTo>
                  <a:pt x="1041" y="2"/>
                </a:lnTo>
                <a:lnTo>
                  <a:pt x="1047" y="2"/>
                </a:lnTo>
                <a:lnTo>
                  <a:pt x="1050" y="2"/>
                </a:lnTo>
                <a:lnTo>
                  <a:pt x="1052" y="2"/>
                </a:lnTo>
                <a:lnTo>
                  <a:pt x="1054" y="2"/>
                </a:lnTo>
                <a:lnTo>
                  <a:pt x="1058" y="2"/>
                </a:lnTo>
                <a:lnTo>
                  <a:pt x="1062" y="2"/>
                </a:lnTo>
                <a:lnTo>
                  <a:pt x="1068" y="2"/>
                </a:lnTo>
                <a:lnTo>
                  <a:pt x="1070" y="2"/>
                </a:lnTo>
                <a:lnTo>
                  <a:pt x="1074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5" y="2"/>
                </a:lnTo>
                <a:lnTo>
                  <a:pt x="1087" y="2"/>
                </a:lnTo>
                <a:lnTo>
                  <a:pt x="1091" y="2"/>
                </a:lnTo>
                <a:lnTo>
                  <a:pt x="1093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0" y="2"/>
                </a:lnTo>
                <a:lnTo>
                  <a:pt x="1102" y="2"/>
                </a:lnTo>
                <a:lnTo>
                  <a:pt x="1104" y="2"/>
                </a:lnTo>
                <a:lnTo>
                  <a:pt x="1110" y="2"/>
                </a:lnTo>
                <a:lnTo>
                  <a:pt x="1112" y="2"/>
                </a:lnTo>
                <a:lnTo>
                  <a:pt x="1114" y="2"/>
                </a:lnTo>
                <a:lnTo>
                  <a:pt x="1116" y="2"/>
                </a:lnTo>
                <a:lnTo>
                  <a:pt x="1118" y="2"/>
                </a:lnTo>
                <a:lnTo>
                  <a:pt x="1120" y="2"/>
                </a:lnTo>
                <a:lnTo>
                  <a:pt x="1122" y="2"/>
                </a:lnTo>
                <a:lnTo>
                  <a:pt x="1123" y="2"/>
                </a:lnTo>
                <a:lnTo>
                  <a:pt x="1125" y="2"/>
                </a:lnTo>
                <a:lnTo>
                  <a:pt x="1129" y="2"/>
                </a:lnTo>
                <a:lnTo>
                  <a:pt x="1131" y="2"/>
                </a:lnTo>
                <a:lnTo>
                  <a:pt x="1135" y="2"/>
                </a:lnTo>
                <a:lnTo>
                  <a:pt x="1137" y="2"/>
                </a:lnTo>
                <a:lnTo>
                  <a:pt x="1139" y="2"/>
                </a:lnTo>
                <a:lnTo>
                  <a:pt x="1141" y="2"/>
                </a:lnTo>
                <a:lnTo>
                  <a:pt x="1147" y="2"/>
                </a:lnTo>
                <a:lnTo>
                  <a:pt x="1148" y="2"/>
                </a:lnTo>
                <a:lnTo>
                  <a:pt x="1150" y="2"/>
                </a:lnTo>
                <a:lnTo>
                  <a:pt x="1154" y="2"/>
                </a:lnTo>
                <a:lnTo>
                  <a:pt x="1156" y="2"/>
                </a:lnTo>
                <a:lnTo>
                  <a:pt x="1160" y="2"/>
                </a:lnTo>
                <a:lnTo>
                  <a:pt x="1173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6" y="2"/>
                </a:lnTo>
                <a:lnTo>
                  <a:pt x="1198" y="2"/>
                </a:lnTo>
                <a:lnTo>
                  <a:pt x="1208" y="2"/>
                </a:lnTo>
                <a:lnTo>
                  <a:pt x="1225" y="2"/>
                </a:lnTo>
                <a:lnTo>
                  <a:pt x="1227" y="2"/>
                </a:lnTo>
                <a:lnTo>
                  <a:pt x="1229" y="2"/>
                </a:lnTo>
                <a:lnTo>
                  <a:pt x="1235" y="2"/>
                </a:lnTo>
                <a:lnTo>
                  <a:pt x="1239" y="2"/>
                </a:lnTo>
                <a:lnTo>
                  <a:pt x="1241" y="2"/>
                </a:lnTo>
                <a:lnTo>
                  <a:pt x="1252" y="2"/>
                </a:lnTo>
                <a:lnTo>
                  <a:pt x="1258" y="2"/>
                </a:lnTo>
                <a:lnTo>
                  <a:pt x="1262" y="2"/>
                </a:lnTo>
                <a:lnTo>
                  <a:pt x="1267" y="2"/>
                </a:lnTo>
                <a:lnTo>
                  <a:pt x="1269" y="2"/>
                </a:lnTo>
                <a:lnTo>
                  <a:pt x="1277" y="2"/>
                </a:lnTo>
                <a:lnTo>
                  <a:pt x="1310" y="2"/>
                </a:lnTo>
                <a:lnTo>
                  <a:pt x="1312" y="2"/>
                </a:lnTo>
                <a:lnTo>
                  <a:pt x="1317" y="2"/>
                </a:lnTo>
                <a:lnTo>
                  <a:pt x="1323" y="2"/>
                </a:lnTo>
                <a:lnTo>
                  <a:pt x="1329" y="2"/>
                </a:lnTo>
                <a:lnTo>
                  <a:pt x="1340" y="2"/>
                </a:lnTo>
                <a:lnTo>
                  <a:pt x="1346" y="2"/>
                </a:lnTo>
                <a:lnTo>
                  <a:pt x="1352" y="2"/>
                </a:lnTo>
                <a:lnTo>
                  <a:pt x="1356" y="2"/>
                </a:lnTo>
                <a:lnTo>
                  <a:pt x="1358" y="2"/>
                </a:lnTo>
                <a:lnTo>
                  <a:pt x="1362" y="2"/>
                </a:lnTo>
                <a:lnTo>
                  <a:pt x="1364" y="2"/>
                </a:lnTo>
                <a:lnTo>
                  <a:pt x="1371" y="2"/>
                </a:lnTo>
                <a:lnTo>
                  <a:pt x="1373" y="2"/>
                </a:lnTo>
                <a:lnTo>
                  <a:pt x="1379" y="2"/>
                </a:lnTo>
                <a:lnTo>
                  <a:pt x="1390" y="2"/>
                </a:lnTo>
                <a:lnTo>
                  <a:pt x="1394" y="2"/>
                </a:lnTo>
                <a:lnTo>
                  <a:pt x="1396" y="2"/>
                </a:lnTo>
                <a:lnTo>
                  <a:pt x="1400" y="2"/>
                </a:lnTo>
                <a:lnTo>
                  <a:pt x="1404" y="2"/>
                </a:lnTo>
                <a:lnTo>
                  <a:pt x="1408" y="2"/>
                </a:lnTo>
                <a:lnTo>
                  <a:pt x="1412" y="2"/>
                </a:lnTo>
                <a:lnTo>
                  <a:pt x="1425" y="2"/>
                </a:lnTo>
                <a:lnTo>
                  <a:pt x="1431" y="2"/>
                </a:lnTo>
                <a:lnTo>
                  <a:pt x="1435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2" y="2"/>
                </a:lnTo>
                <a:lnTo>
                  <a:pt x="1446" y="2"/>
                </a:lnTo>
                <a:lnTo>
                  <a:pt x="1448" y="2"/>
                </a:lnTo>
                <a:lnTo>
                  <a:pt x="1452" y="2"/>
                </a:lnTo>
                <a:lnTo>
                  <a:pt x="1456" y="2"/>
                </a:lnTo>
                <a:lnTo>
                  <a:pt x="1458" y="2"/>
                </a:lnTo>
                <a:lnTo>
                  <a:pt x="1463" y="2"/>
                </a:lnTo>
                <a:lnTo>
                  <a:pt x="1465" y="2"/>
                </a:lnTo>
                <a:lnTo>
                  <a:pt x="1475" y="2"/>
                </a:lnTo>
                <a:lnTo>
                  <a:pt x="1477" y="2"/>
                </a:lnTo>
                <a:lnTo>
                  <a:pt x="1479" y="2"/>
                </a:lnTo>
                <a:lnTo>
                  <a:pt x="1486" y="2"/>
                </a:lnTo>
                <a:lnTo>
                  <a:pt x="1492" y="2"/>
                </a:lnTo>
                <a:lnTo>
                  <a:pt x="1496" y="2"/>
                </a:lnTo>
                <a:lnTo>
                  <a:pt x="1500" y="2"/>
                </a:lnTo>
                <a:lnTo>
                  <a:pt x="1508" y="2"/>
                </a:lnTo>
                <a:lnTo>
                  <a:pt x="1515" y="2"/>
                </a:lnTo>
                <a:lnTo>
                  <a:pt x="1521" y="2"/>
                </a:lnTo>
                <a:lnTo>
                  <a:pt x="1525" y="2"/>
                </a:lnTo>
                <a:lnTo>
                  <a:pt x="1531" y="2"/>
                </a:lnTo>
                <a:lnTo>
                  <a:pt x="1536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6" y="2"/>
                </a:lnTo>
                <a:lnTo>
                  <a:pt x="1548" y="2"/>
                </a:lnTo>
                <a:lnTo>
                  <a:pt x="1550" y="2"/>
                </a:lnTo>
                <a:lnTo>
                  <a:pt x="1554" y="2"/>
                </a:lnTo>
                <a:lnTo>
                  <a:pt x="1556" y="2"/>
                </a:lnTo>
                <a:lnTo>
                  <a:pt x="1563" y="2"/>
                </a:lnTo>
                <a:lnTo>
                  <a:pt x="1577" y="2"/>
                </a:lnTo>
                <a:lnTo>
                  <a:pt x="1579" y="2"/>
                </a:lnTo>
                <a:lnTo>
                  <a:pt x="1580" y="2"/>
                </a:lnTo>
                <a:lnTo>
                  <a:pt x="1592" y="2"/>
                </a:lnTo>
                <a:lnTo>
                  <a:pt x="1594" y="2"/>
                </a:lnTo>
                <a:lnTo>
                  <a:pt x="1596" y="2"/>
                </a:lnTo>
                <a:lnTo>
                  <a:pt x="1598" y="2"/>
                </a:lnTo>
                <a:lnTo>
                  <a:pt x="1600" y="0"/>
                </a:lnTo>
                <a:lnTo>
                  <a:pt x="1602" y="0"/>
                </a:lnTo>
                <a:lnTo>
                  <a:pt x="1604" y="0"/>
                </a:lnTo>
                <a:lnTo>
                  <a:pt x="1607" y="0"/>
                </a:lnTo>
                <a:lnTo>
                  <a:pt x="1613" y="0"/>
                </a:lnTo>
                <a:lnTo>
                  <a:pt x="1617" y="0"/>
                </a:lnTo>
                <a:lnTo>
                  <a:pt x="1625" y="0"/>
                </a:lnTo>
                <a:lnTo>
                  <a:pt x="1629" y="0"/>
                </a:lnTo>
                <a:lnTo>
                  <a:pt x="1632" y="0"/>
                </a:lnTo>
                <a:lnTo>
                  <a:pt x="1634" y="0"/>
                </a:lnTo>
                <a:lnTo>
                  <a:pt x="1640" y="0"/>
                </a:lnTo>
                <a:lnTo>
                  <a:pt x="1644" y="0"/>
                </a:lnTo>
                <a:lnTo>
                  <a:pt x="1646" y="0"/>
                </a:lnTo>
                <a:lnTo>
                  <a:pt x="1650" y="0"/>
                </a:lnTo>
                <a:lnTo>
                  <a:pt x="1652" y="0"/>
                </a:lnTo>
                <a:lnTo>
                  <a:pt x="1653" y="0"/>
                </a:lnTo>
                <a:lnTo>
                  <a:pt x="1657" y="0"/>
                </a:lnTo>
                <a:lnTo>
                  <a:pt x="1659" y="0"/>
                </a:lnTo>
                <a:lnTo>
                  <a:pt x="1663" y="0"/>
                </a:lnTo>
                <a:lnTo>
                  <a:pt x="1665" y="0"/>
                </a:lnTo>
                <a:lnTo>
                  <a:pt x="1667" y="0"/>
                </a:lnTo>
                <a:lnTo>
                  <a:pt x="1673" y="0"/>
                </a:lnTo>
                <a:lnTo>
                  <a:pt x="1677" y="0"/>
                </a:lnTo>
                <a:lnTo>
                  <a:pt x="1678" y="0"/>
                </a:lnTo>
                <a:lnTo>
                  <a:pt x="1680" y="0"/>
                </a:lnTo>
                <a:lnTo>
                  <a:pt x="1682" y="0"/>
                </a:lnTo>
                <a:lnTo>
                  <a:pt x="1690" y="0"/>
                </a:lnTo>
                <a:lnTo>
                  <a:pt x="1694" y="0"/>
                </a:lnTo>
                <a:lnTo>
                  <a:pt x="1698" y="0"/>
                </a:lnTo>
                <a:lnTo>
                  <a:pt x="1700" y="0"/>
                </a:lnTo>
                <a:lnTo>
                  <a:pt x="1705" y="0"/>
                </a:lnTo>
                <a:lnTo>
                  <a:pt x="1707" y="0"/>
                </a:lnTo>
                <a:lnTo>
                  <a:pt x="1711" y="0"/>
                </a:lnTo>
                <a:lnTo>
                  <a:pt x="1721" y="0"/>
                </a:lnTo>
                <a:lnTo>
                  <a:pt x="1728" y="0"/>
                </a:lnTo>
                <a:lnTo>
                  <a:pt x="1732" y="0"/>
                </a:lnTo>
                <a:lnTo>
                  <a:pt x="1736" y="0"/>
                </a:lnTo>
                <a:lnTo>
                  <a:pt x="1738" y="0"/>
                </a:lnTo>
                <a:lnTo>
                  <a:pt x="1740" y="0"/>
                </a:lnTo>
                <a:lnTo>
                  <a:pt x="1748" y="0"/>
                </a:lnTo>
                <a:lnTo>
                  <a:pt x="1751" y="0"/>
                </a:lnTo>
                <a:lnTo>
                  <a:pt x="1755" y="0"/>
                </a:lnTo>
                <a:lnTo>
                  <a:pt x="1759" y="0"/>
                </a:lnTo>
                <a:lnTo>
                  <a:pt x="1761" y="0"/>
                </a:lnTo>
                <a:lnTo>
                  <a:pt x="1763" y="0"/>
                </a:lnTo>
                <a:lnTo>
                  <a:pt x="1769" y="0"/>
                </a:lnTo>
                <a:lnTo>
                  <a:pt x="1771" y="0"/>
                </a:lnTo>
                <a:lnTo>
                  <a:pt x="1774" y="0"/>
                </a:lnTo>
                <a:lnTo>
                  <a:pt x="1776" y="0"/>
                </a:lnTo>
                <a:lnTo>
                  <a:pt x="1780" y="0"/>
                </a:lnTo>
                <a:lnTo>
                  <a:pt x="1784" y="0"/>
                </a:lnTo>
                <a:lnTo>
                  <a:pt x="1786" y="0"/>
                </a:lnTo>
                <a:lnTo>
                  <a:pt x="1790" y="0"/>
                </a:lnTo>
                <a:lnTo>
                  <a:pt x="1792" y="0"/>
                </a:lnTo>
                <a:lnTo>
                  <a:pt x="1794" y="0"/>
                </a:lnTo>
                <a:lnTo>
                  <a:pt x="1799" y="0"/>
                </a:lnTo>
                <a:lnTo>
                  <a:pt x="1803" y="0"/>
                </a:lnTo>
                <a:lnTo>
                  <a:pt x="1807" y="0"/>
                </a:lnTo>
                <a:lnTo>
                  <a:pt x="1811" y="0"/>
                </a:lnTo>
                <a:lnTo>
                  <a:pt x="1813" y="0"/>
                </a:lnTo>
                <a:lnTo>
                  <a:pt x="1815" y="0"/>
                </a:lnTo>
                <a:lnTo>
                  <a:pt x="1822" y="0"/>
                </a:lnTo>
                <a:lnTo>
                  <a:pt x="1824" y="0"/>
                </a:lnTo>
                <a:lnTo>
                  <a:pt x="1828" y="0"/>
                </a:lnTo>
                <a:lnTo>
                  <a:pt x="1830" y="0"/>
                </a:lnTo>
                <a:lnTo>
                  <a:pt x="1840" y="0"/>
                </a:lnTo>
                <a:lnTo>
                  <a:pt x="1842" y="0"/>
                </a:lnTo>
                <a:lnTo>
                  <a:pt x="1846" y="0"/>
                </a:lnTo>
                <a:lnTo>
                  <a:pt x="1849" y="0"/>
                </a:lnTo>
                <a:lnTo>
                  <a:pt x="1851" y="0"/>
                </a:lnTo>
                <a:lnTo>
                  <a:pt x="1853" y="0"/>
                </a:lnTo>
                <a:lnTo>
                  <a:pt x="1855" y="0"/>
                </a:lnTo>
                <a:lnTo>
                  <a:pt x="1861" y="0"/>
                </a:lnTo>
                <a:lnTo>
                  <a:pt x="1863" y="0"/>
                </a:lnTo>
                <a:lnTo>
                  <a:pt x="1869" y="0"/>
                </a:lnTo>
                <a:lnTo>
                  <a:pt x="1870" y="0"/>
                </a:lnTo>
                <a:lnTo>
                  <a:pt x="1872" y="0"/>
                </a:lnTo>
                <a:lnTo>
                  <a:pt x="1876" y="0"/>
                </a:lnTo>
                <a:lnTo>
                  <a:pt x="1878" y="0"/>
                </a:lnTo>
                <a:lnTo>
                  <a:pt x="1882" y="0"/>
                </a:lnTo>
                <a:lnTo>
                  <a:pt x="1886" y="0"/>
                </a:lnTo>
                <a:lnTo>
                  <a:pt x="1888" y="0"/>
                </a:lnTo>
                <a:lnTo>
                  <a:pt x="1897" y="0"/>
                </a:lnTo>
                <a:lnTo>
                  <a:pt x="1901" y="0"/>
                </a:lnTo>
                <a:lnTo>
                  <a:pt x="1905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1043608" y="2348880"/>
            <a:ext cx="2758660" cy="3127155"/>
          </a:xfrm>
          <a:custGeom>
            <a:avLst/>
            <a:gdLst>
              <a:gd name="T0" fmla="*/ 1897 w 1909"/>
              <a:gd name="T1" fmla="*/ 336 h 2164"/>
              <a:gd name="T2" fmla="*/ 1895 w 1909"/>
              <a:gd name="T3" fmla="*/ 879 h 2164"/>
              <a:gd name="T4" fmla="*/ 1895 w 1909"/>
              <a:gd name="T5" fmla="*/ 1150 h 2164"/>
              <a:gd name="T6" fmla="*/ 1892 w 1909"/>
              <a:gd name="T7" fmla="*/ 1396 h 2164"/>
              <a:gd name="T8" fmla="*/ 1680 w 1909"/>
              <a:gd name="T9" fmla="*/ 1916 h 2164"/>
              <a:gd name="T10" fmla="*/ 891 w 1909"/>
              <a:gd name="T11" fmla="*/ 1914 h 2164"/>
              <a:gd name="T12" fmla="*/ 762 w 1909"/>
              <a:gd name="T13" fmla="*/ 1924 h 2164"/>
              <a:gd name="T14" fmla="*/ 768 w 1909"/>
              <a:gd name="T15" fmla="*/ 1947 h 2164"/>
              <a:gd name="T16" fmla="*/ 770 w 1909"/>
              <a:gd name="T17" fmla="*/ 1972 h 2164"/>
              <a:gd name="T18" fmla="*/ 795 w 1909"/>
              <a:gd name="T19" fmla="*/ 1993 h 2164"/>
              <a:gd name="T20" fmla="*/ 449 w 1909"/>
              <a:gd name="T21" fmla="*/ 1995 h 2164"/>
              <a:gd name="T22" fmla="*/ 265 w 1909"/>
              <a:gd name="T23" fmla="*/ 2062 h 2164"/>
              <a:gd name="T24" fmla="*/ 31 w 1909"/>
              <a:gd name="T25" fmla="*/ 2164 h 2164"/>
              <a:gd name="T26" fmla="*/ 0 w 1909"/>
              <a:gd name="T27" fmla="*/ 2081 h 2164"/>
              <a:gd name="T28" fmla="*/ 0 w 1909"/>
              <a:gd name="T29" fmla="*/ 1991 h 2164"/>
              <a:gd name="T30" fmla="*/ 0 w 1909"/>
              <a:gd name="T31" fmla="*/ 1916 h 2164"/>
              <a:gd name="T32" fmla="*/ 0 w 1909"/>
              <a:gd name="T33" fmla="*/ 1828 h 2164"/>
              <a:gd name="T34" fmla="*/ 0 w 1909"/>
              <a:gd name="T35" fmla="*/ 1732 h 2164"/>
              <a:gd name="T36" fmla="*/ 0 w 1909"/>
              <a:gd name="T37" fmla="*/ 1655 h 2164"/>
              <a:gd name="T38" fmla="*/ 0 w 1909"/>
              <a:gd name="T39" fmla="*/ 1584 h 2164"/>
              <a:gd name="T40" fmla="*/ 0 w 1909"/>
              <a:gd name="T41" fmla="*/ 1507 h 2164"/>
              <a:gd name="T42" fmla="*/ 0 w 1909"/>
              <a:gd name="T43" fmla="*/ 1430 h 2164"/>
              <a:gd name="T44" fmla="*/ 0 w 1909"/>
              <a:gd name="T45" fmla="*/ 1361 h 2164"/>
              <a:gd name="T46" fmla="*/ 0 w 1909"/>
              <a:gd name="T47" fmla="*/ 1257 h 2164"/>
              <a:gd name="T48" fmla="*/ 0 w 1909"/>
              <a:gd name="T49" fmla="*/ 1140 h 2164"/>
              <a:gd name="T50" fmla="*/ 0 w 1909"/>
              <a:gd name="T51" fmla="*/ 1075 h 2164"/>
              <a:gd name="T52" fmla="*/ 0 w 1909"/>
              <a:gd name="T53" fmla="*/ 996 h 2164"/>
              <a:gd name="T54" fmla="*/ 0 w 1909"/>
              <a:gd name="T55" fmla="*/ 868 h 2164"/>
              <a:gd name="T56" fmla="*/ 2 w 1909"/>
              <a:gd name="T57" fmla="*/ 781 h 2164"/>
              <a:gd name="T58" fmla="*/ 0 w 1909"/>
              <a:gd name="T59" fmla="*/ 678 h 2164"/>
              <a:gd name="T60" fmla="*/ 0 w 1909"/>
              <a:gd name="T61" fmla="*/ 618 h 2164"/>
              <a:gd name="T62" fmla="*/ 0 w 1909"/>
              <a:gd name="T63" fmla="*/ 557 h 2164"/>
              <a:gd name="T64" fmla="*/ 0 w 1909"/>
              <a:gd name="T65" fmla="*/ 499 h 2164"/>
              <a:gd name="T66" fmla="*/ 0 w 1909"/>
              <a:gd name="T67" fmla="*/ 439 h 2164"/>
              <a:gd name="T68" fmla="*/ 2 w 1909"/>
              <a:gd name="T69" fmla="*/ 376 h 2164"/>
              <a:gd name="T70" fmla="*/ 0 w 1909"/>
              <a:gd name="T71" fmla="*/ 315 h 2164"/>
              <a:gd name="T72" fmla="*/ 2 w 1909"/>
              <a:gd name="T73" fmla="*/ 261 h 2164"/>
              <a:gd name="T74" fmla="*/ 2 w 1909"/>
              <a:gd name="T75" fmla="*/ 178 h 2164"/>
              <a:gd name="T76" fmla="*/ 2 w 1909"/>
              <a:gd name="T77" fmla="*/ 115 h 2164"/>
              <a:gd name="T78" fmla="*/ 2 w 1909"/>
              <a:gd name="T79" fmla="*/ 52 h 2164"/>
              <a:gd name="T80" fmla="*/ 19 w 1909"/>
              <a:gd name="T81" fmla="*/ 0 h 2164"/>
              <a:gd name="T82" fmla="*/ 87 w 1909"/>
              <a:gd name="T83" fmla="*/ 0 h 2164"/>
              <a:gd name="T84" fmla="*/ 158 w 1909"/>
              <a:gd name="T85" fmla="*/ 0 h 2164"/>
              <a:gd name="T86" fmla="*/ 244 w 1909"/>
              <a:gd name="T87" fmla="*/ 0 h 2164"/>
              <a:gd name="T88" fmla="*/ 327 w 1909"/>
              <a:gd name="T89" fmla="*/ 0 h 2164"/>
              <a:gd name="T90" fmla="*/ 423 w 1909"/>
              <a:gd name="T91" fmla="*/ 0 h 2164"/>
              <a:gd name="T92" fmla="*/ 503 w 1909"/>
              <a:gd name="T93" fmla="*/ 0 h 2164"/>
              <a:gd name="T94" fmla="*/ 580 w 1909"/>
              <a:gd name="T95" fmla="*/ 0 h 2164"/>
              <a:gd name="T96" fmla="*/ 672 w 1909"/>
              <a:gd name="T97" fmla="*/ 0 h 2164"/>
              <a:gd name="T98" fmla="*/ 768 w 1909"/>
              <a:gd name="T99" fmla="*/ 2 h 2164"/>
              <a:gd name="T100" fmla="*/ 866 w 1909"/>
              <a:gd name="T101" fmla="*/ 2 h 2164"/>
              <a:gd name="T102" fmla="*/ 941 w 1909"/>
              <a:gd name="T103" fmla="*/ 2 h 2164"/>
              <a:gd name="T104" fmla="*/ 1041 w 1909"/>
              <a:gd name="T105" fmla="*/ 2 h 2164"/>
              <a:gd name="T106" fmla="*/ 1102 w 1909"/>
              <a:gd name="T107" fmla="*/ 2 h 2164"/>
              <a:gd name="T108" fmla="*/ 1160 w 1909"/>
              <a:gd name="T109" fmla="*/ 2 h 2164"/>
              <a:gd name="T110" fmla="*/ 1317 w 1909"/>
              <a:gd name="T111" fmla="*/ 2 h 2164"/>
              <a:gd name="T112" fmla="*/ 1435 w 1909"/>
              <a:gd name="T113" fmla="*/ 2 h 2164"/>
              <a:gd name="T114" fmla="*/ 1525 w 1909"/>
              <a:gd name="T115" fmla="*/ 2 h 2164"/>
              <a:gd name="T116" fmla="*/ 1607 w 1909"/>
              <a:gd name="T117" fmla="*/ 0 h 2164"/>
              <a:gd name="T118" fmla="*/ 1682 w 1909"/>
              <a:gd name="T119" fmla="*/ 0 h 2164"/>
              <a:gd name="T120" fmla="*/ 1774 w 1909"/>
              <a:gd name="T121" fmla="*/ 0 h 2164"/>
              <a:gd name="T122" fmla="*/ 1851 w 1909"/>
              <a:gd name="T123" fmla="*/ 0 h 2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9" h="2164">
                <a:moveTo>
                  <a:pt x="1905" y="0"/>
                </a:moveTo>
                <a:lnTo>
                  <a:pt x="1909" y="0"/>
                </a:lnTo>
                <a:lnTo>
                  <a:pt x="1909" y="32"/>
                </a:lnTo>
                <a:lnTo>
                  <a:pt x="1909" y="36"/>
                </a:lnTo>
                <a:lnTo>
                  <a:pt x="1909" y="38"/>
                </a:lnTo>
                <a:lnTo>
                  <a:pt x="1909" y="40"/>
                </a:lnTo>
                <a:lnTo>
                  <a:pt x="1909" y="98"/>
                </a:lnTo>
                <a:lnTo>
                  <a:pt x="1909" y="109"/>
                </a:lnTo>
                <a:lnTo>
                  <a:pt x="1909" y="113"/>
                </a:lnTo>
                <a:lnTo>
                  <a:pt x="1909" y="132"/>
                </a:lnTo>
                <a:lnTo>
                  <a:pt x="1909" y="161"/>
                </a:lnTo>
                <a:lnTo>
                  <a:pt x="1909" y="171"/>
                </a:lnTo>
                <a:lnTo>
                  <a:pt x="1909" y="188"/>
                </a:lnTo>
                <a:lnTo>
                  <a:pt x="1909" y="196"/>
                </a:lnTo>
                <a:lnTo>
                  <a:pt x="1895" y="196"/>
                </a:lnTo>
                <a:lnTo>
                  <a:pt x="1895" y="205"/>
                </a:lnTo>
                <a:lnTo>
                  <a:pt x="1895" y="207"/>
                </a:lnTo>
                <a:lnTo>
                  <a:pt x="1895" y="240"/>
                </a:lnTo>
                <a:lnTo>
                  <a:pt x="1895" y="242"/>
                </a:lnTo>
                <a:lnTo>
                  <a:pt x="1895" y="251"/>
                </a:lnTo>
                <a:lnTo>
                  <a:pt x="1895" y="303"/>
                </a:lnTo>
                <a:lnTo>
                  <a:pt x="1897" y="336"/>
                </a:lnTo>
                <a:lnTo>
                  <a:pt x="1897" y="370"/>
                </a:lnTo>
                <a:lnTo>
                  <a:pt x="1897" y="391"/>
                </a:lnTo>
                <a:lnTo>
                  <a:pt x="1897" y="405"/>
                </a:lnTo>
                <a:lnTo>
                  <a:pt x="1895" y="455"/>
                </a:lnTo>
                <a:lnTo>
                  <a:pt x="1895" y="476"/>
                </a:lnTo>
                <a:lnTo>
                  <a:pt x="1895" y="493"/>
                </a:lnTo>
                <a:lnTo>
                  <a:pt x="1895" y="526"/>
                </a:lnTo>
                <a:lnTo>
                  <a:pt x="1895" y="528"/>
                </a:lnTo>
                <a:lnTo>
                  <a:pt x="1895" y="530"/>
                </a:lnTo>
                <a:lnTo>
                  <a:pt x="1895" y="539"/>
                </a:lnTo>
                <a:lnTo>
                  <a:pt x="1895" y="587"/>
                </a:lnTo>
                <a:lnTo>
                  <a:pt x="1895" y="628"/>
                </a:lnTo>
                <a:lnTo>
                  <a:pt x="1895" y="687"/>
                </a:lnTo>
                <a:lnTo>
                  <a:pt x="1895" y="695"/>
                </a:lnTo>
                <a:lnTo>
                  <a:pt x="1895" y="708"/>
                </a:lnTo>
                <a:lnTo>
                  <a:pt x="1895" y="710"/>
                </a:lnTo>
                <a:lnTo>
                  <a:pt x="1895" y="720"/>
                </a:lnTo>
                <a:lnTo>
                  <a:pt x="1895" y="797"/>
                </a:lnTo>
                <a:lnTo>
                  <a:pt x="1895" y="848"/>
                </a:lnTo>
                <a:lnTo>
                  <a:pt x="1895" y="870"/>
                </a:lnTo>
                <a:lnTo>
                  <a:pt x="1895" y="877"/>
                </a:lnTo>
                <a:lnTo>
                  <a:pt x="1895" y="879"/>
                </a:lnTo>
                <a:lnTo>
                  <a:pt x="1895" y="914"/>
                </a:lnTo>
                <a:lnTo>
                  <a:pt x="1895" y="973"/>
                </a:lnTo>
                <a:lnTo>
                  <a:pt x="1895" y="1014"/>
                </a:lnTo>
                <a:lnTo>
                  <a:pt x="1895" y="1042"/>
                </a:lnTo>
                <a:lnTo>
                  <a:pt x="1895" y="1044"/>
                </a:lnTo>
                <a:lnTo>
                  <a:pt x="1895" y="1046"/>
                </a:lnTo>
                <a:lnTo>
                  <a:pt x="1895" y="1058"/>
                </a:lnTo>
                <a:lnTo>
                  <a:pt x="1895" y="1069"/>
                </a:lnTo>
                <a:lnTo>
                  <a:pt x="1895" y="1098"/>
                </a:lnTo>
                <a:lnTo>
                  <a:pt x="1895" y="1104"/>
                </a:lnTo>
                <a:lnTo>
                  <a:pt x="1895" y="1111"/>
                </a:lnTo>
                <a:lnTo>
                  <a:pt x="1895" y="1115"/>
                </a:lnTo>
                <a:lnTo>
                  <a:pt x="1895" y="1119"/>
                </a:lnTo>
                <a:lnTo>
                  <a:pt x="1895" y="1121"/>
                </a:lnTo>
                <a:lnTo>
                  <a:pt x="1895" y="1127"/>
                </a:lnTo>
                <a:lnTo>
                  <a:pt x="1895" y="1129"/>
                </a:lnTo>
                <a:lnTo>
                  <a:pt x="1895" y="1133"/>
                </a:lnTo>
                <a:lnTo>
                  <a:pt x="1895" y="1138"/>
                </a:lnTo>
                <a:lnTo>
                  <a:pt x="1895" y="1144"/>
                </a:lnTo>
                <a:lnTo>
                  <a:pt x="1895" y="1146"/>
                </a:lnTo>
                <a:lnTo>
                  <a:pt x="1895" y="1148"/>
                </a:lnTo>
                <a:lnTo>
                  <a:pt x="1895" y="1150"/>
                </a:lnTo>
                <a:lnTo>
                  <a:pt x="1895" y="1156"/>
                </a:lnTo>
                <a:lnTo>
                  <a:pt x="1895" y="1157"/>
                </a:lnTo>
                <a:lnTo>
                  <a:pt x="1895" y="1159"/>
                </a:lnTo>
                <a:lnTo>
                  <a:pt x="1895" y="1161"/>
                </a:lnTo>
                <a:lnTo>
                  <a:pt x="1895" y="1163"/>
                </a:lnTo>
                <a:lnTo>
                  <a:pt x="1895" y="1173"/>
                </a:lnTo>
                <a:lnTo>
                  <a:pt x="1895" y="1175"/>
                </a:lnTo>
                <a:lnTo>
                  <a:pt x="1895" y="1179"/>
                </a:lnTo>
                <a:lnTo>
                  <a:pt x="1895" y="1181"/>
                </a:lnTo>
                <a:lnTo>
                  <a:pt x="1895" y="1182"/>
                </a:lnTo>
                <a:lnTo>
                  <a:pt x="1895" y="1198"/>
                </a:lnTo>
                <a:lnTo>
                  <a:pt x="1895" y="1200"/>
                </a:lnTo>
                <a:lnTo>
                  <a:pt x="1895" y="1207"/>
                </a:lnTo>
                <a:lnTo>
                  <a:pt x="1894" y="1229"/>
                </a:lnTo>
                <a:lnTo>
                  <a:pt x="1894" y="1240"/>
                </a:lnTo>
                <a:lnTo>
                  <a:pt x="1894" y="1253"/>
                </a:lnTo>
                <a:lnTo>
                  <a:pt x="1894" y="1303"/>
                </a:lnTo>
                <a:lnTo>
                  <a:pt x="1894" y="1325"/>
                </a:lnTo>
                <a:lnTo>
                  <a:pt x="1894" y="1326"/>
                </a:lnTo>
                <a:lnTo>
                  <a:pt x="1894" y="1328"/>
                </a:lnTo>
                <a:lnTo>
                  <a:pt x="1892" y="1394"/>
                </a:lnTo>
                <a:lnTo>
                  <a:pt x="1892" y="1396"/>
                </a:lnTo>
                <a:lnTo>
                  <a:pt x="1892" y="1407"/>
                </a:lnTo>
                <a:lnTo>
                  <a:pt x="1892" y="1444"/>
                </a:lnTo>
                <a:lnTo>
                  <a:pt x="1890" y="1507"/>
                </a:lnTo>
                <a:lnTo>
                  <a:pt x="1890" y="1509"/>
                </a:lnTo>
                <a:lnTo>
                  <a:pt x="1890" y="1555"/>
                </a:lnTo>
                <a:lnTo>
                  <a:pt x="1890" y="1557"/>
                </a:lnTo>
                <a:lnTo>
                  <a:pt x="1890" y="1624"/>
                </a:lnTo>
                <a:lnTo>
                  <a:pt x="1890" y="1643"/>
                </a:lnTo>
                <a:lnTo>
                  <a:pt x="1890" y="1645"/>
                </a:lnTo>
                <a:lnTo>
                  <a:pt x="1890" y="1705"/>
                </a:lnTo>
                <a:lnTo>
                  <a:pt x="1890" y="1720"/>
                </a:lnTo>
                <a:lnTo>
                  <a:pt x="1890" y="1722"/>
                </a:lnTo>
                <a:lnTo>
                  <a:pt x="1890" y="1755"/>
                </a:lnTo>
                <a:lnTo>
                  <a:pt x="1890" y="1870"/>
                </a:lnTo>
                <a:lnTo>
                  <a:pt x="1890" y="1883"/>
                </a:lnTo>
                <a:lnTo>
                  <a:pt x="1890" y="1914"/>
                </a:lnTo>
                <a:lnTo>
                  <a:pt x="1882" y="1914"/>
                </a:lnTo>
                <a:lnTo>
                  <a:pt x="1876" y="1914"/>
                </a:lnTo>
                <a:lnTo>
                  <a:pt x="1867" y="1916"/>
                </a:lnTo>
                <a:lnTo>
                  <a:pt x="1807" y="1916"/>
                </a:lnTo>
                <a:lnTo>
                  <a:pt x="1682" y="1916"/>
                </a:lnTo>
                <a:lnTo>
                  <a:pt x="1680" y="1916"/>
                </a:lnTo>
                <a:lnTo>
                  <a:pt x="1600" y="1916"/>
                </a:lnTo>
                <a:lnTo>
                  <a:pt x="1586" y="1916"/>
                </a:lnTo>
                <a:lnTo>
                  <a:pt x="1584" y="1916"/>
                </a:lnTo>
                <a:lnTo>
                  <a:pt x="1580" y="1916"/>
                </a:lnTo>
                <a:lnTo>
                  <a:pt x="1563" y="1916"/>
                </a:lnTo>
                <a:lnTo>
                  <a:pt x="1448" y="1916"/>
                </a:lnTo>
                <a:lnTo>
                  <a:pt x="1425" y="1916"/>
                </a:lnTo>
                <a:lnTo>
                  <a:pt x="1331" y="1914"/>
                </a:lnTo>
                <a:lnTo>
                  <a:pt x="1327" y="1914"/>
                </a:lnTo>
                <a:lnTo>
                  <a:pt x="1315" y="1914"/>
                </a:lnTo>
                <a:lnTo>
                  <a:pt x="1304" y="1914"/>
                </a:lnTo>
                <a:lnTo>
                  <a:pt x="1281" y="1914"/>
                </a:lnTo>
                <a:lnTo>
                  <a:pt x="1279" y="1914"/>
                </a:lnTo>
                <a:lnTo>
                  <a:pt x="1216" y="1914"/>
                </a:lnTo>
                <a:lnTo>
                  <a:pt x="1183" y="1914"/>
                </a:lnTo>
                <a:lnTo>
                  <a:pt x="1018" y="1914"/>
                </a:lnTo>
                <a:lnTo>
                  <a:pt x="962" y="1914"/>
                </a:lnTo>
                <a:lnTo>
                  <a:pt x="958" y="1914"/>
                </a:lnTo>
                <a:lnTo>
                  <a:pt x="899" y="1914"/>
                </a:lnTo>
                <a:lnTo>
                  <a:pt x="897" y="1914"/>
                </a:lnTo>
                <a:lnTo>
                  <a:pt x="893" y="1914"/>
                </a:lnTo>
                <a:lnTo>
                  <a:pt x="891" y="1914"/>
                </a:lnTo>
                <a:lnTo>
                  <a:pt x="889" y="1914"/>
                </a:lnTo>
                <a:lnTo>
                  <a:pt x="864" y="1914"/>
                </a:lnTo>
                <a:lnTo>
                  <a:pt x="860" y="1914"/>
                </a:lnTo>
                <a:lnTo>
                  <a:pt x="843" y="1914"/>
                </a:lnTo>
                <a:lnTo>
                  <a:pt x="841" y="1914"/>
                </a:lnTo>
                <a:lnTo>
                  <a:pt x="822" y="1914"/>
                </a:lnTo>
                <a:lnTo>
                  <a:pt x="805" y="1914"/>
                </a:lnTo>
                <a:lnTo>
                  <a:pt x="803" y="1914"/>
                </a:lnTo>
                <a:lnTo>
                  <a:pt x="801" y="1914"/>
                </a:lnTo>
                <a:lnTo>
                  <a:pt x="797" y="1914"/>
                </a:lnTo>
                <a:lnTo>
                  <a:pt x="778" y="1914"/>
                </a:lnTo>
                <a:lnTo>
                  <a:pt x="772" y="1914"/>
                </a:lnTo>
                <a:lnTo>
                  <a:pt x="770" y="1916"/>
                </a:lnTo>
                <a:lnTo>
                  <a:pt x="766" y="1916"/>
                </a:lnTo>
                <a:lnTo>
                  <a:pt x="766" y="1918"/>
                </a:lnTo>
                <a:lnTo>
                  <a:pt x="764" y="1918"/>
                </a:lnTo>
                <a:lnTo>
                  <a:pt x="764" y="1920"/>
                </a:lnTo>
                <a:lnTo>
                  <a:pt x="762" y="1920"/>
                </a:lnTo>
                <a:lnTo>
                  <a:pt x="761" y="1920"/>
                </a:lnTo>
                <a:lnTo>
                  <a:pt x="761" y="1922"/>
                </a:lnTo>
                <a:lnTo>
                  <a:pt x="761" y="1924"/>
                </a:lnTo>
                <a:lnTo>
                  <a:pt x="762" y="1924"/>
                </a:lnTo>
                <a:lnTo>
                  <a:pt x="762" y="1925"/>
                </a:lnTo>
                <a:lnTo>
                  <a:pt x="764" y="1925"/>
                </a:lnTo>
                <a:lnTo>
                  <a:pt x="766" y="1925"/>
                </a:lnTo>
                <a:lnTo>
                  <a:pt x="766" y="1927"/>
                </a:lnTo>
                <a:lnTo>
                  <a:pt x="766" y="1929"/>
                </a:lnTo>
                <a:lnTo>
                  <a:pt x="764" y="1931"/>
                </a:lnTo>
                <a:lnTo>
                  <a:pt x="766" y="1933"/>
                </a:lnTo>
                <a:lnTo>
                  <a:pt x="768" y="1931"/>
                </a:lnTo>
                <a:lnTo>
                  <a:pt x="768" y="1933"/>
                </a:lnTo>
                <a:lnTo>
                  <a:pt x="768" y="1935"/>
                </a:lnTo>
                <a:lnTo>
                  <a:pt x="766" y="1935"/>
                </a:lnTo>
                <a:lnTo>
                  <a:pt x="766" y="1937"/>
                </a:lnTo>
                <a:lnTo>
                  <a:pt x="766" y="1939"/>
                </a:lnTo>
                <a:lnTo>
                  <a:pt x="766" y="1941"/>
                </a:lnTo>
                <a:lnTo>
                  <a:pt x="764" y="1941"/>
                </a:lnTo>
                <a:lnTo>
                  <a:pt x="764" y="1943"/>
                </a:lnTo>
                <a:lnTo>
                  <a:pt x="766" y="1943"/>
                </a:lnTo>
                <a:lnTo>
                  <a:pt x="766" y="1945"/>
                </a:lnTo>
                <a:lnTo>
                  <a:pt x="768" y="1945"/>
                </a:lnTo>
                <a:lnTo>
                  <a:pt x="770" y="1945"/>
                </a:lnTo>
                <a:lnTo>
                  <a:pt x="768" y="1945"/>
                </a:lnTo>
                <a:lnTo>
                  <a:pt x="768" y="1947"/>
                </a:lnTo>
                <a:lnTo>
                  <a:pt x="766" y="1947"/>
                </a:lnTo>
                <a:lnTo>
                  <a:pt x="764" y="1947"/>
                </a:lnTo>
                <a:lnTo>
                  <a:pt x="764" y="1948"/>
                </a:lnTo>
                <a:lnTo>
                  <a:pt x="762" y="1948"/>
                </a:lnTo>
                <a:lnTo>
                  <a:pt x="761" y="1950"/>
                </a:lnTo>
                <a:lnTo>
                  <a:pt x="759" y="1952"/>
                </a:lnTo>
                <a:lnTo>
                  <a:pt x="759" y="1954"/>
                </a:lnTo>
                <a:lnTo>
                  <a:pt x="761" y="1954"/>
                </a:lnTo>
                <a:lnTo>
                  <a:pt x="761" y="1956"/>
                </a:lnTo>
                <a:lnTo>
                  <a:pt x="762" y="1956"/>
                </a:lnTo>
                <a:lnTo>
                  <a:pt x="762" y="1958"/>
                </a:lnTo>
                <a:lnTo>
                  <a:pt x="764" y="1958"/>
                </a:lnTo>
                <a:lnTo>
                  <a:pt x="764" y="1960"/>
                </a:lnTo>
                <a:lnTo>
                  <a:pt x="762" y="1960"/>
                </a:lnTo>
                <a:lnTo>
                  <a:pt x="762" y="1962"/>
                </a:lnTo>
                <a:lnTo>
                  <a:pt x="762" y="1964"/>
                </a:lnTo>
                <a:lnTo>
                  <a:pt x="762" y="1966"/>
                </a:lnTo>
                <a:lnTo>
                  <a:pt x="764" y="1966"/>
                </a:lnTo>
                <a:lnTo>
                  <a:pt x="764" y="1968"/>
                </a:lnTo>
                <a:lnTo>
                  <a:pt x="766" y="1970"/>
                </a:lnTo>
                <a:lnTo>
                  <a:pt x="768" y="1972"/>
                </a:lnTo>
                <a:lnTo>
                  <a:pt x="770" y="1972"/>
                </a:lnTo>
                <a:lnTo>
                  <a:pt x="770" y="1973"/>
                </a:lnTo>
                <a:lnTo>
                  <a:pt x="772" y="1973"/>
                </a:lnTo>
                <a:lnTo>
                  <a:pt x="772" y="1975"/>
                </a:lnTo>
                <a:lnTo>
                  <a:pt x="770" y="1975"/>
                </a:lnTo>
                <a:lnTo>
                  <a:pt x="770" y="1977"/>
                </a:lnTo>
                <a:lnTo>
                  <a:pt x="772" y="1979"/>
                </a:lnTo>
                <a:lnTo>
                  <a:pt x="772" y="1981"/>
                </a:lnTo>
                <a:lnTo>
                  <a:pt x="774" y="1981"/>
                </a:lnTo>
                <a:lnTo>
                  <a:pt x="776" y="1983"/>
                </a:lnTo>
                <a:lnTo>
                  <a:pt x="778" y="1985"/>
                </a:lnTo>
                <a:lnTo>
                  <a:pt x="778" y="1987"/>
                </a:lnTo>
                <a:lnTo>
                  <a:pt x="780" y="1989"/>
                </a:lnTo>
                <a:lnTo>
                  <a:pt x="782" y="1989"/>
                </a:lnTo>
                <a:lnTo>
                  <a:pt x="784" y="1989"/>
                </a:lnTo>
                <a:lnTo>
                  <a:pt x="787" y="1991"/>
                </a:lnTo>
                <a:lnTo>
                  <a:pt x="789" y="1989"/>
                </a:lnTo>
                <a:lnTo>
                  <a:pt x="791" y="1989"/>
                </a:lnTo>
                <a:lnTo>
                  <a:pt x="791" y="1991"/>
                </a:lnTo>
                <a:lnTo>
                  <a:pt x="791" y="1989"/>
                </a:lnTo>
                <a:lnTo>
                  <a:pt x="793" y="1991"/>
                </a:lnTo>
                <a:lnTo>
                  <a:pt x="793" y="1993"/>
                </a:lnTo>
                <a:lnTo>
                  <a:pt x="795" y="1993"/>
                </a:lnTo>
                <a:lnTo>
                  <a:pt x="795" y="1995"/>
                </a:lnTo>
                <a:lnTo>
                  <a:pt x="793" y="1995"/>
                </a:lnTo>
                <a:lnTo>
                  <a:pt x="778" y="1995"/>
                </a:lnTo>
                <a:lnTo>
                  <a:pt x="753" y="1995"/>
                </a:lnTo>
                <a:lnTo>
                  <a:pt x="728" y="1995"/>
                </a:lnTo>
                <a:lnTo>
                  <a:pt x="703" y="1995"/>
                </a:lnTo>
                <a:lnTo>
                  <a:pt x="676" y="1995"/>
                </a:lnTo>
                <a:lnTo>
                  <a:pt x="649" y="1995"/>
                </a:lnTo>
                <a:lnTo>
                  <a:pt x="645" y="1995"/>
                </a:lnTo>
                <a:lnTo>
                  <a:pt x="622" y="1995"/>
                </a:lnTo>
                <a:lnTo>
                  <a:pt x="595" y="1995"/>
                </a:lnTo>
                <a:lnTo>
                  <a:pt x="578" y="1995"/>
                </a:lnTo>
                <a:lnTo>
                  <a:pt x="555" y="1995"/>
                </a:lnTo>
                <a:lnTo>
                  <a:pt x="553" y="1995"/>
                </a:lnTo>
                <a:lnTo>
                  <a:pt x="540" y="1995"/>
                </a:lnTo>
                <a:lnTo>
                  <a:pt x="530" y="1995"/>
                </a:lnTo>
                <a:lnTo>
                  <a:pt x="509" y="1995"/>
                </a:lnTo>
                <a:lnTo>
                  <a:pt x="496" y="1995"/>
                </a:lnTo>
                <a:lnTo>
                  <a:pt x="482" y="1995"/>
                </a:lnTo>
                <a:lnTo>
                  <a:pt x="469" y="1995"/>
                </a:lnTo>
                <a:lnTo>
                  <a:pt x="451" y="1995"/>
                </a:lnTo>
                <a:lnTo>
                  <a:pt x="449" y="1995"/>
                </a:lnTo>
                <a:lnTo>
                  <a:pt x="446" y="1995"/>
                </a:lnTo>
                <a:lnTo>
                  <a:pt x="430" y="1995"/>
                </a:lnTo>
                <a:lnTo>
                  <a:pt x="419" y="1995"/>
                </a:lnTo>
                <a:lnTo>
                  <a:pt x="403" y="1995"/>
                </a:lnTo>
                <a:lnTo>
                  <a:pt x="378" y="1995"/>
                </a:lnTo>
                <a:lnTo>
                  <a:pt x="373" y="1995"/>
                </a:lnTo>
                <a:lnTo>
                  <a:pt x="365" y="1995"/>
                </a:lnTo>
                <a:lnTo>
                  <a:pt x="353" y="1995"/>
                </a:lnTo>
                <a:lnTo>
                  <a:pt x="342" y="1995"/>
                </a:lnTo>
                <a:lnTo>
                  <a:pt x="332" y="1995"/>
                </a:lnTo>
                <a:lnTo>
                  <a:pt x="330" y="1995"/>
                </a:lnTo>
                <a:lnTo>
                  <a:pt x="328" y="1995"/>
                </a:lnTo>
                <a:lnTo>
                  <a:pt x="313" y="1995"/>
                </a:lnTo>
                <a:lnTo>
                  <a:pt x="300" y="1995"/>
                </a:lnTo>
                <a:lnTo>
                  <a:pt x="290" y="1995"/>
                </a:lnTo>
                <a:lnTo>
                  <a:pt x="282" y="1995"/>
                </a:lnTo>
                <a:lnTo>
                  <a:pt x="273" y="1995"/>
                </a:lnTo>
                <a:lnTo>
                  <a:pt x="265" y="1995"/>
                </a:lnTo>
                <a:lnTo>
                  <a:pt x="265" y="2006"/>
                </a:lnTo>
                <a:lnTo>
                  <a:pt x="265" y="2021"/>
                </a:lnTo>
                <a:lnTo>
                  <a:pt x="265" y="2046"/>
                </a:lnTo>
                <a:lnTo>
                  <a:pt x="265" y="2062"/>
                </a:lnTo>
                <a:lnTo>
                  <a:pt x="265" y="2071"/>
                </a:lnTo>
                <a:lnTo>
                  <a:pt x="265" y="2077"/>
                </a:lnTo>
                <a:lnTo>
                  <a:pt x="265" y="2094"/>
                </a:lnTo>
                <a:lnTo>
                  <a:pt x="265" y="2106"/>
                </a:lnTo>
                <a:lnTo>
                  <a:pt x="265" y="2137"/>
                </a:lnTo>
                <a:lnTo>
                  <a:pt x="265" y="2150"/>
                </a:lnTo>
                <a:lnTo>
                  <a:pt x="265" y="2162"/>
                </a:lnTo>
                <a:lnTo>
                  <a:pt x="252" y="2162"/>
                </a:lnTo>
                <a:lnTo>
                  <a:pt x="231" y="2162"/>
                </a:lnTo>
                <a:lnTo>
                  <a:pt x="211" y="2162"/>
                </a:lnTo>
                <a:lnTo>
                  <a:pt x="192" y="2162"/>
                </a:lnTo>
                <a:lnTo>
                  <a:pt x="184" y="2162"/>
                </a:lnTo>
                <a:lnTo>
                  <a:pt x="163" y="2162"/>
                </a:lnTo>
                <a:lnTo>
                  <a:pt x="144" y="2162"/>
                </a:lnTo>
                <a:lnTo>
                  <a:pt x="136" y="2162"/>
                </a:lnTo>
                <a:lnTo>
                  <a:pt x="127" y="2162"/>
                </a:lnTo>
                <a:lnTo>
                  <a:pt x="113" y="2162"/>
                </a:lnTo>
                <a:lnTo>
                  <a:pt x="92" y="2164"/>
                </a:lnTo>
                <a:lnTo>
                  <a:pt x="75" y="2164"/>
                </a:lnTo>
                <a:lnTo>
                  <a:pt x="58" y="2164"/>
                </a:lnTo>
                <a:lnTo>
                  <a:pt x="48" y="2164"/>
                </a:lnTo>
                <a:lnTo>
                  <a:pt x="31" y="2164"/>
                </a:lnTo>
                <a:lnTo>
                  <a:pt x="19" y="2164"/>
                </a:lnTo>
                <a:lnTo>
                  <a:pt x="0" y="2164"/>
                </a:lnTo>
                <a:lnTo>
                  <a:pt x="0" y="2158"/>
                </a:lnTo>
                <a:lnTo>
                  <a:pt x="0" y="2156"/>
                </a:lnTo>
                <a:lnTo>
                  <a:pt x="0" y="2148"/>
                </a:lnTo>
                <a:lnTo>
                  <a:pt x="0" y="2146"/>
                </a:lnTo>
                <a:lnTo>
                  <a:pt x="0" y="2144"/>
                </a:lnTo>
                <a:lnTo>
                  <a:pt x="0" y="2140"/>
                </a:lnTo>
                <a:lnTo>
                  <a:pt x="0" y="2133"/>
                </a:lnTo>
                <a:lnTo>
                  <a:pt x="0" y="2131"/>
                </a:lnTo>
                <a:lnTo>
                  <a:pt x="0" y="2123"/>
                </a:lnTo>
                <a:lnTo>
                  <a:pt x="0" y="2119"/>
                </a:lnTo>
                <a:lnTo>
                  <a:pt x="0" y="2116"/>
                </a:lnTo>
                <a:lnTo>
                  <a:pt x="0" y="2114"/>
                </a:lnTo>
                <a:lnTo>
                  <a:pt x="0" y="2112"/>
                </a:lnTo>
                <a:lnTo>
                  <a:pt x="0" y="2108"/>
                </a:lnTo>
                <a:lnTo>
                  <a:pt x="0" y="2100"/>
                </a:lnTo>
                <a:lnTo>
                  <a:pt x="0" y="2094"/>
                </a:lnTo>
                <a:lnTo>
                  <a:pt x="0" y="2092"/>
                </a:lnTo>
                <a:lnTo>
                  <a:pt x="0" y="2089"/>
                </a:lnTo>
                <a:lnTo>
                  <a:pt x="0" y="2085"/>
                </a:lnTo>
                <a:lnTo>
                  <a:pt x="0" y="2081"/>
                </a:lnTo>
                <a:lnTo>
                  <a:pt x="0" y="2079"/>
                </a:lnTo>
                <a:lnTo>
                  <a:pt x="0" y="2073"/>
                </a:lnTo>
                <a:lnTo>
                  <a:pt x="0" y="2068"/>
                </a:lnTo>
                <a:lnTo>
                  <a:pt x="0" y="2064"/>
                </a:lnTo>
                <a:lnTo>
                  <a:pt x="0" y="2062"/>
                </a:lnTo>
                <a:lnTo>
                  <a:pt x="0" y="2060"/>
                </a:lnTo>
                <a:lnTo>
                  <a:pt x="0" y="2058"/>
                </a:lnTo>
                <a:lnTo>
                  <a:pt x="0" y="2054"/>
                </a:lnTo>
                <a:lnTo>
                  <a:pt x="0" y="2050"/>
                </a:lnTo>
                <a:lnTo>
                  <a:pt x="0" y="2043"/>
                </a:lnTo>
                <a:lnTo>
                  <a:pt x="0" y="2037"/>
                </a:lnTo>
                <a:lnTo>
                  <a:pt x="0" y="2033"/>
                </a:lnTo>
                <a:lnTo>
                  <a:pt x="0" y="2029"/>
                </a:lnTo>
                <a:lnTo>
                  <a:pt x="0" y="2025"/>
                </a:lnTo>
                <a:lnTo>
                  <a:pt x="0" y="2023"/>
                </a:lnTo>
                <a:lnTo>
                  <a:pt x="0" y="2021"/>
                </a:lnTo>
                <a:lnTo>
                  <a:pt x="0" y="2018"/>
                </a:lnTo>
                <a:lnTo>
                  <a:pt x="0" y="2016"/>
                </a:lnTo>
                <a:lnTo>
                  <a:pt x="0" y="2008"/>
                </a:lnTo>
                <a:lnTo>
                  <a:pt x="0" y="2004"/>
                </a:lnTo>
                <a:lnTo>
                  <a:pt x="0" y="1993"/>
                </a:lnTo>
                <a:lnTo>
                  <a:pt x="0" y="1991"/>
                </a:lnTo>
                <a:lnTo>
                  <a:pt x="0" y="1989"/>
                </a:lnTo>
                <a:lnTo>
                  <a:pt x="0" y="1987"/>
                </a:lnTo>
                <a:lnTo>
                  <a:pt x="0" y="1985"/>
                </a:lnTo>
                <a:lnTo>
                  <a:pt x="0" y="1983"/>
                </a:lnTo>
                <a:lnTo>
                  <a:pt x="0" y="1981"/>
                </a:lnTo>
                <a:lnTo>
                  <a:pt x="0" y="1979"/>
                </a:lnTo>
                <a:lnTo>
                  <a:pt x="0" y="1977"/>
                </a:lnTo>
                <a:lnTo>
                  <a:pt x="0" y="1975"/>
                </a:lnTo>
                <a:lnTo>
                  <a:pt x="0" y="1973"/>
                </a:lnTo>
                <a:lnTo>
                  <a:pt x="0" y="1970"/>
                </a:lnTo>
                <a:lnTo>
                  <a:pt x="0" y="1968"/>
                </a:lnTo>
                <a:lnTo>
                  <a:pt x="0" y="1966"/>
                </a:lnTo>
                <a:lnTo>
                  <a:pt x="0" y="1964"/>
                </a:lnTo>
                <a:lnTo>
                  <a:pt x="0" y="1962"/>
                </a:lnTo>
                <a:lnTo>
                  <a:pt x="0" y="1952"/>
                </a:lnTo>
                <a:lnTo>
                  <a:pt x="0" y="1945"/>
                </a:lnTo>
                <a:lnTo>
                  <a:pt x="0" y="1941"/>
                </a:lnTo>
                <a:lnTo>
                  <a:pt x="0" y="1939"/>
                </a:lnTo>
                <a:lnTo>
                  <a:pt x="0" y="1927"/>
                </a:lnTo>
                <a:lnTo>
                  <a:pt x="0" y="1925"/>
                </a:lnTo>
                <a:lnTo>
                  <a:pt x="0" y="1924"/>
                </a:lnTo>
                <a:lnTo>
                  <a:pt x="0" y="1916"/>
                </a:lnTo>
                <a:lnTo>
                  <a:pt x="0" y="1914"/>
                </a:lnTo>
                <a:lnTo>
                  <a:pt x="0" y="1912"/>
                </a:lnTo>
                <a:lnTo>
                  <a:pt x="0" y="1910"/>
                </a:lnTo>
                <a:lnTo>
                  <a:pt x="0" y="1904"/>
                </a:lnTo>
                <a:lnTo>
                  <a:pt x="0" y="1891"/>
                </a:lnTo>
                <a:lnTo>
                  <a:pt x="0" y="1889"/>
                </a:lnTo>
                <a:lnTo>
                  <a:pt x="0" y="1887"/>
                </a:lnTo>
                <a:lnTo>
                  <a:pt x="0" y="1885"/>
                </a:lnTo>
                <a:lnTo>
                  <a:pt x="0" y="1883"/>
                </a:lnTo>
                <a:lnTo>
                  <a:pt x="0" y="1881"/>
                </a:lnTo>
                <a:lnTo>
                  <a:pt x="0" y="1874"/>
                </a:lnTo>
                <a:lnTo>
                  <a:pt x="0" y="1868"/>
                </a:lnTo>
                <a:lnTo>
                  <a:pt x="0" y="1860"/>
                </a:lnTo>
                <a:lnTo>
                  <a:pt x="0" y="1854"/>
                </a:lnTo>
                <a:lnTo>
                  <a:pt x="0" y="1851"/>
                </a:lnTo>
                <a:lnTo>
                  <a:pt x="0" y="1845"/>
                </a:lnTo>
                <a:lnTo>
                  <a:pt x="0" y="1843"/>
                </a:lnTo>
                <a:lnTo>
                  <a:pt x="0" y="1837"/>
                </a:lnTo>
                <a:lnTo>
                  <a:pt x="0" y="1833"/>
                </a:lnTo>
                <a:lnTo>
                  <a:pt x="0" y="1831"/>
                </a:lnTo>
                <a:lnTo>
                  <a:pt x="0" y="1829"/>
                </a:lnTo>
                <a:lnTo>
                  <a:pt x="0" y="1828"/>
                </a:lnTo>
                <a:lnTo>
                  <a:pt x="0" y="1822"/>
                </a:lnTo>
                <a:lnTo>
                  <a:pt x="0" y="1820"/>
                </a:lnTo>
                <a:lnTo>
                  <a:pt x="0" y="1818"/>
                </a:lnTo>
                <a:lnTo>
                  <a:pt x="0" y="1810"/>
                </a:lnTo>
                <a:lnTo>
                  <a:pt x="0" y="1804"/>
                </a:lnTo>
                <a:lnTo>
                  <a:pt x="0" y="1803"/>
                </a:lnTo>
                <a:lnTo>
                  <a:pt x="0" y="1801"/>
                </a:lnTo>
                <a:lnTo>
                  <a:pt x="0" y="1797"/>
                </a:lnTo>
                <a:lnTo>
                  <a:pt x="0" y="1789"/>
                </a:lnTo>
                <a:lnTo>
                  <a:pt x="0" y="1787"/>
                </a:lnTo>
                <a:lnTo>
                  <a:pt x="0" y="1785"/>
                </a:lnTo>
                <a:lnTo>
                  <a:pt x="0" y="1776"/>
                </a:lnTo>
                <a:lnTo>
                  <a:pt x="0" y="1770"/>
                </a:lnTo>
                <a:lnTo>
                  <a:pt x="0" y="1766"/>
                </a:lnTo>
                <a:lnTo>
                  <a:pt x="0" y="1760"/>
                </a:lnTo>
                <a:lnTo>
                  <a:pt x="0" y="1756"/>
                </a:lnTo>
                <a:lnTo>
                  <a:pt x="0" y="1755"/>
                </a:lnTo>
                <a:lnTo>
                  <a:pt x="0" y="1751"/>
                </a:lnTo>
                <a:lnTo>
                  <a:pt x="0" y="1739"/>
                </a:lnTo>
                <a:lnTo>
                  <a:pt x="0" y="1737"/>
                </a:lnTo>
                <a:lnTo>
                  <a:pt x="0" y="1735"/>
                </a:lnTo>
                <a:lnTo>
                  <a:pt x="0" y="1732"/>
                </a:lnTo>
                <a:lnTo>
                  <a:pt x="0" y="1728"/>
                </a:lnTo>
                <a:lnTo>
                  <a:pt x="0" y="1724"/>
                </a:lnTo>
                <a:lnTo>
                  <a:pt x="0" y="1720"/>
                </a:lnTo>
                <a:lnTo>
                  <a:pt x="0" y="1716"/>
                </a:lnTo>
                <a:lnTo>
                  <a:pt x="0" y="1710"/>
                </a:lnTo>
                <a:lnTo>
                  <a:pt x="0" y="1708"/>
                </a:lnTo>
                <a:lnTo>
                  <a:pt x="0" y="1705"/>
                </a:lnTo>
                <a:lnTo>
                  <a:pt x="0" y="1703"/>
                </a:lnTo>
                <a:lnTo>
                  <a:pt x="0" y="1701"/>
                </a:lnTo>
                <a:lnTo>
                  <a:pt x="0" y="1699"/>
                </a:lnTo>
                <a:lnTo>
                  <a:pt x="0" y="1691"/>
                </a:lnTo>
                <a:lnTo>
                  <a:pt x="0" y="1689"/>
                </a:lnTo>
                <a:lnTo>
                  <a:pt x="0" y="1684"/>
                </a:lnTo>
                <a:lnTo>
                  <a:pt x="0" y="1682"/>
                </a:lnTo>
                <a:lnTo>
                  <a:pt x="0" y="1678"/>
                </a:lnTo>
                <a:lnTo>
                  <a:pt x="0" y="1674"/>
                </a:lnTo>
                <a:lnTo>
                  <a:pt x="0" y="1672"/>
                </a:lnTo>
                <a:lnTo>
                  <a:pt x="0" y="1670"/>
                </a:lnTo>
                <a:lnTo>
                  <a:pt x="0" y="1660"/>
                </a:lnTo>
                <a:lnTo>
                  <a:pt x="0" y="1659"/>
                </a:lnTo>
                <a:lnTo>
                  <a:pt x="0" y="1657"/>
                </a:lnTo>
                <a:lnTo>
                  <a:pt x="0" y="1655"/>
                </a:lnTo>
                <a:lnTo>
                  <a:pt x="0" y="1653"/>
                </a:lnTo>
                <a:lnTo>
                  <a:pt x="0" y="1651"/>
                </a:lnTo>
                <a:lnTo>
                  <a:pt x="0" y="1643"/>
                </a:lnTo>
                <a:lnTo>
                  <a:pt x="0" y="1636"/>
                </a:lnTo>
                <a:lnTo>
                  <a:pt x="0" y="1634"/>
                </a:lnTo>
                <a:lnTo>
                  <a:pt x="0" y="1632"/>
                </a:lnTo>
                <a:lnTo>
                  <a:pt x="0" y="1628"/>
                </a:lnTo>
                <a:lnTo>
                  <a:pt x="0" y="1624"/>
                </a:lnTo>
                <a:lnTo>
                  <a:pt x="0" y="1622"/>
                </a:lnTo>
                <a:lnTo>
                  <a:pt x="0" y="1620"/>
                </a:lnTo>
                <a:lnTo>
                  <a:pt x="0" y="1618"/>
                </a:lnTo>
                <a:lnTo>
                  <a:pt x="0" y="1614"/>
                </a:lnTo>
                <a:lnTo>
                  <a:pt x="0" y="1613"/>
                </a:lnTo>
                <a:lnTo>
                  <a:pt x="0" y="1611"/>
                </a:lnTo>
                <a:lnTo>
                  <a:pt x="0" y="1607"/>
                </a:lnTo>
                <a:lnTo>
                  <a:pt x="0" y="1605"/>
                </a:lnTo>
                <a:lnTo>
                  <a:pt x="0" y="1603"/>
                </a:lnTo>
                <a:lnTo>
                  <a:pt x="0" y="1601"/>
                </a:lnTo>
                <a:lnTo>
                  <a:pt x="0" y="1589"/>
                </a:lnTo>
                <a:lnTo>
                  <a:pt x="0" y="1588"/>
                </a:lnTo>
                <a:lnTo>
                  <a:pt x="0" y="1586"/>
                </a:lnTo>
                <a:lnTo>
                  <a:pt x="0" y="1584"/>
                </a:lnTo>
                <a:lnTo>
                  <a:pt x="0" y="1580"/>
                </a:lnTo>
                <a:lnTo>
                  <a:pt x="0" y="1578"/>
                </a:lnTo>
                <a:lnTo>
                  <a:pt x="0" y="1576"/>
                </a:lnTo>
                <a:lnTo>
                  <a:pt x="0" y="1574"/>
                </a:lnTo>
                <a:lnTo>
                  <a:pt x="0" y="1570"/>
                </a:lnTo>
                <a:lnTo>
                  <a:pt x="0" y="1568"/>
                </a:lnTo>
                <a:lnTo>
                  <a:pt x="0" y="1561"/>
                </a:lnTo>
                <a:lnTo>
                  <a:pt x="0" y="1559"/>
                </a:lnTo>
                <a:lnTo>
                  <a:pt x="0" y="1555"/>
                </a:lnTo>
                <a:lnTo>
                  <a:pt x="0" y="1549"/>
                </a:lnTo>
                <a:lnTo>
                  <a:pt x="0" y="1547"/>
                </a:lnTo>
                <a:lnTo>
                  <a:pt x="0" y="1545"/>
                </a:lnTo>
                <a:lnTo>
                  <a:pt x="0" y="1543"/>
                </a:lnTo>
                <a:lnTo>
                  <a:pt x="0" y="1541"/>
                </a:lnTo>
                <a:lnTo>
                  <a:pt x="0" y="1540"/>
                </a:lnTo>
                <a:lnTo>
                  <a:pt x="0" y="1534"/>
                </a:lnTo>
                <a:lnTo>
                  <a:pt x="0" y="1526"/>
                </a:lnTo>
                <a:lnTo>
                  <a:pt x="0" y="1524"/>
                </a:lnTo>
                <a:lnTo>
                  <a:pt x="0" y="1518"/>
                </a:lnTo>
                <a:lnTo>
                  <a:pt x="0" y="1517"/>
                </a:lnTo>
                <a:lnTo>
                  <a:pt x="0" y="1515"/>
                </a:lnTo>
                <a:lnTo>
                  <a:pt x="0" y="1507"/>
                </a:lnTo>
                <a:lnTo>
                  <a:pt x="0" y="1505"/>
                </a:lnTo>
                <a:lnTo>
                  <a:pt x="0" y="1501"/>
                </a:lnTo>
                <a:lnTo>
                  <a:pt x="0" y="1499"/>
                </a:lnTo>
                <a:lnTo>
                  <a:pt x="0" y="1493"/>
                </a:lnTo>
                <a:lnTo>
                  <a:pt x="0" y="1492"/>
                </a:lnTo>
                <a:lnTo>
                  <a:pt x="0" y="1490"/>
                </a:lnTo>
                <a:lnTo>
                  <a:pt x="0" y="1486"/>
                </a:lnTo>
                <a:lnTo>
                  <a:pt x="0" y="1484"/>
                </a:lnTo>
                <a:lnTo>
                  <a:pt x="0" y="1474"/>
                </a:lnTo>
                <a:lnTo>
                  <a:pt x="0" y="1472"/>
                </a:lnTo>
                <a:lnTo>
                  <a:pt x="0" y="1467"/>
                </a:lnTo>
                <a:lnTo>
                  <a:pt x="0" y="1465"/>
                </a:lnTo>
                <a:lnTo>
                  <a:pt x="0" y="1463"/>
                </a:lnTo>
                <a:lnTo>
                  <a:pt x="0" y="1451"/>
                </a:lnTo>
                <a:lnTo>
                  <a:pt x="0" y="1449"/>
                </a:lnTo>
                <a:lnTo>
                  <a:pt x="0" y="1447"/>
                </a:lnTo>
                <a:lnTo>
                  <a:pt x="0" y="1444"/>
                </a:lnTo>
                <a:lnTo>
                  <a:pt x="0" y="1442"/>
                </a:lnTo>
                <a:lnTo>
                  <a:pt x="0" y="1440"/>
                </a:lnTo>
                <a:lnTo>
                  <a:pt x="0" y="1434"/>
                </a:lnTo>
                <a:lnTo>
                  <a:pt x="0" y="1432"/>
                </a:lnTo>
                <a:lnTo>
                  <a:pt x="0" y="1430"/>
                </a:lnTo>
                <a:lnTo>
                  <a:pt x="0" y="1426"/>
                </a:lnTo>
                <a:lnTo>
                  <a:pt x="0" y="1422"/>
                </a:lnTo>
                <a:lnTo>
                  <a:pt x="0" y="1421"/>
                </a:lnTo>
                <a:lnTo>
                  <a:pt x="0" y="1419"/>
                </a:lnTo>
                <a:lnTo>
                  <a:pt x="0" y="1413"/>
                </a:lnTo>
                <a:lnTo>
                  <a:pt x="0" y="1409"/>
                </a:lnTo>
                <a:lnTo>
                  <a:pt x="0" y="1405"/>
                </a:lnTo>
                <a:lnTo>
                  <a:pt x="0" y="1403"/>
                </a:lnTo>
                <a:lnTo>
                  <a:pt x="0" y="1401"/>
                </a:lnTo>
                <a:lnTo>
                  <a:pt x="0" y="1399"/>
                </a:lnTo>
                <a:lnTo>
                  <a:pt x="0" y="1396"/>
                </a:lnTo>
                <a:lnTo>
                  <a:pt x="0" y="1394"/>
                </a:lnTo>
                <a:lnTo>
                  <a:pt x="0" y="1392"/>
                </a:lnTo>
                <a:lnTo>
                  <a:pt x="0" y="1386"/>
                </a:lnTo>
                <a:lnTo>
                  <a:pt x="0" y="1378"/>
                </a:lnTo>
                <a:lnTo>
                  <a:pt x="0" y="1374"/>
                </a:lnTo>
                <a:lnTo>
                  <a:pt x="0" y="1373"/>
                </a:lnTo>
                <a:lnTo>
                  <a:pt x="0" y="1369"/>
                </a:lnTo>
                <a:lnTo>
                  <a:pt x="0" y="1367"/>
                </a:lnTo>
                <a:lnTo>
                  <a:pt x="0" y="1365"/>
                </a:lnTo>
                <a:lnTo>
                  <a:pt x="0" y="1363"/>
                </a:lnTo>
                <a:lnTo>
                  <a:pt x="0" y="1361"/>
                </a:lnTo>
                <a:lnTo>
                  <a:pt x="0" y="1359"/>
                </a:lnTo>
                <a:lnTo>
                  <a:pt x="0" y="1355"/>
                </a:lnTo>
                <a:lnTo>
                  <a:pt x="0" y="1351"/>
                </a:lnTo>
                <a:lnTo>
                  <a:pt x="0" y="1349"/>
                </a:lnTo>
                <a:lnTo>
                  <a:pt x="0" y="1334"/>
                </a:lnTo>
                <a:lnTo>
                  <a:pt x="0" y="1328"/>
                </a:lnTo>
                <a:lnTo>
                  <a:pt x="0" y="1317"/>
                </a:lnTo>
                <a:lnTo>
                  <a:pt x="0" y="1315"/>
                </a:lnTo>
                <a:lnTo>
                  <a:pt x="0" y="1307"/>
                </a:lnTo>
                <a:lnTo>
                  <a:pt x="0" y="1305"/>
                </a:lnTo>
                <a:lnTo>
                  <a:pt x="0" y="1301"/>
                </a:lnTo>
                <a:lnTo>
                  <a:pt x="0" y="1296"/>
                </a:lnTo>
                <a:lnTo>
                  <a:pt x="0" y="1290"/>
                </a:lnTo>
                <a:lnTo>
                  <a:pt x="0" y="1288"/>
                </a:lnTo>
                <a:lnTo>
                  <a:pt x="0" y="1282"/>
                </a:lnTo>
                <a:lnTo>
                  <a:pt x="0" y="1280"/>
                </a:lnTo>
                <a:lnTo>
                  <a:pt x="0" y="1271"/>
                </a:lnTo>
                <a:lnTo>
                  <a:pt x="0" y="1269"/>
                </a:lnTo>
                <a:lnTo>
                  <a:pt x="0" y="1267"/>
                </a:lnTo>
                <a:lnTo>
                  <a:pt x="0" y="1265"/>
                </a:lnTo>
                <a:lnTo>
                  <a:pt x="0" y="1261"/>
                </a:lnTo>
                <a:lnTo>
                  <a:pt x="0" y="1257"/>
                </a:lnTo>
                <a:lnTo>
                  <a:pt x="0" y="1253"/>
                </a:lnTo>
                <a:lnTo>
                  <a:pt x="0" y="1248"/>
                </a:lnTo>
                <a:lnTo>
                  <a:pt x="0" y="1236"/>
                </a:lnTo>
                <a:lnTo>
                  <a:pt x="0" y="1234"/>
                </a:lnTo>
                <a:lnTo>
                  <a:pt x="0" y="1230"/>
                </a:lnTo>
                <a:lnTo>
                  <a:pt x="0" y="1229"/>
                </a:lnTo>
                <a:lnTo>
                  <a:pt x="0" y="1221"/>
                </a:lnTo>
                <a:lnTo>
                  <a:pt x="0" y="1209"/>
                </a:lnTo>
                <a:lnTo>
                  <a:pt x="0" y="1200"/>
                </a:lnTo>
                <a:lnTo>
                  <a:pt x="0" y="1198"/>
                </a:lnTo>
                <a:lnTo>
                  <a:pt x="0" y="1196"/>
                </a:lnTo>
                <a:lnTo>
                  <a:pt x="0" y="1194"/>
                </a:lnTo>
                <a:lnTo>
                  <a:pt x="0" y="1188"/>
                </a:lnTo>
                <a:lnTo>
                  <a:pt x="0" y="1186"/>
                </a:lnTo>
                <a:lnTo>
                  <a:pt x="0" y="1179"/>
                </a:lnTo>
                <a:lnTo>
                  <a:pt x="0" y="1167"/>
                </a:lnTo>
                <a:lnTo>
                  <a:pt x="0" y="1163"/>
                </a:lnTo>
                <a:lnTo>
                  <a:pt x="0" y="1156"/>
                </a:lnTo>
                <a:lnTo>
                  <a:pt x="0" y="1154"/>
                </a:lnTo>
                <a:lnTo>
                  <a:pt x="0" y="1146"/>
                </a:lnTo>
                <a:lnTo>
                  <a:pt x="0" y="1142"/>
                </a:lnTo>
                <a:lnTo>
                  <a:pt x="0" y="1140"/>
                </a:lnTo>
                <a:lnTo>
                  <a:pt x="0" y="1136"/>
                </a:lnTo>
                <a:lnTo>
                  <a:pt x="0" y="1133"/>
                </a:lnTo>
                <a:lnTo>
                  <a:pt x="0" y="1131"/>
                </a:lnTo>
                <a:lnTo>
                  <a:pt x="0" y="1129"/>
                </a:lnTo>
                <a:lnTo>
                  <a:pt x="0" y="1127"/>
                </a:lnTo>
                <a:lnTo>
                  <a:pt x="0" y="1125"/>
                </a:lnTo>
                <a:lnTo>
                  <a:pt x="0" y="1123"/>
                </a:lnTo>
                <a:lnTo>
                  <a:pt x="0" y="1119"/>
                </a:lnTo>
                <a:lnTo>
                  <a:pt x="0" y="1115"/>
                </a:lnTo>
                <a:lnTo>
                  <a:pt x="0" y="1111"/>
                </a:lnTo>
                <a:lnTo>
                  <a:pt x="0" y="1110"/>
                </a:lnTo>
                <a:lnTo>
                  <a:pt x="0" y="1104"/>
                </a:lnTo>
                <a:lnTo>
                  <a:pt x="0" y="1102"/>
                </a:lnTo>
                <a:lnTo>
                  <a:pt x="0" y="1100"/>
                </a:lnTo>
                <a:lnTo>
                  <a:pt x="0" y="1098"/>
                </a:lnTo>
                <a:lnTo>
                  <a:pt x="0" y="1096"/>
                </a:lnTo>
                <a:lnTo>
                  <a:pt x="0" y="1094"/>
                </a:lnTo>
                <a:lnTo>
                  <a:pt x="0" y="1090"/>
                </a:lnTo>
                <a:lnTo>
                  <a:pt x="0" y="1085"/>
                </a:lnTo>
                <a:lnTo>
                  <a:pt x="0" y="1083"/>
                </a:lnTo>
                <a:lnTo>
                  <a:pt x="0" y="1081"/>
                </a:lnTo>
                <a:lnTo>
                  <a:pt x="0" y="1075"/>
                </a:lnTo>
                <a:lnTo>
                  <a:pt x="0" y="1067"/>
                </a:lnTo>
                <a:lnTo>
                  <a:pt x="0" y="1063"/>
                </a:lnTo>
                <a:lnTo>
                  <a:pt x="0" y="1056"/>
                </a:lnTo>
                <a:lnTo>
                  <a:pt x="0" y="1054"/>
                </a:lnTo>
                <a:lnTo>
                  <a:pt x="0" y="1052"/>
                </a:lnTo>
                <a:lnTo>
                  <a:pt x="0" y="1050"/>
                </a:lnTo>
                <a:lnTo>
                  <a:pt x="0" y="1048"/>
                </a:lnTo>
                <a:lnTo>
                  <a:pt x="0" y="1046"/>
                </a:lnTo>
                <a:lnTo>
                  <a:pt x="0" y="1040"/>
                </a:lnTo>
                <a:lnTo>
                  <a:pt x="0" y="1038"/>
                </a:lnTo>
                <a:lnTo>
                  <a:pt x="0" y="1035"/>
                </a:lnTo>
                <a:lnTo>
                  <a:pt x="0" y="1033"/>
                </a:lnTo>
                <a:lnTo>
                  <a:pt x="0" y="1027"/>
                </a:lnTo>
                <a:lnTo>
                  <a:pt x="0" y="1023"/>
                </a:lnTo>
                <a:lnTo>
                  <a:pt x="0" y="1021"/>
                </a:lnTo>
                <a:lnTo>
                  <a:pt x="0" y="1019"/>
                </a:lnTo>
                <a:lnTo>
                  <a:pt x="0" y="1017"/>
                </a:lnTo>
                <a:lnTo>
                  <a:pt x="0" y="1015"/>
                </a:lnTo>
                <a:lnTo>
                  <a:pt x="0" y="1014"/>
                </a:lnTo>
                <a:lnTo>
                  <a:pt x="0" y="1012"/>
                </a:lnTo>
                <a:lnTo>
                  <a:pt x="0" y="1006"/>
                </a:lnTo>
                <a:lnTo>
                  <a:pt x="0" y="996"/>
                </a:lnTo>
                <a:lnTo>
                  <a:pt x="0" y="992"/>
                </a:lnTo>
                <a:lnTo>
                  <a:pt x="0" y="981"/>
                </a:lnTo>
                <a:lnTo>
                  <a:pt x="0" y="971"/>
                </a:lnTo>
                <a:lnTo>
                  <a:pt x="0" y="964"/>
                </a:lnTo>
                <a:lnTo>
                  <a:pt x="0" y="962"/>
                </a:lnTo>
                <a:lnTo>
                  <a:pt x="0" y="960"/>
                </a:lnTo>
                <a:lnTo>
                  <a:pt x="0" y="958"/>
                </a:lnTo>
                <a:lnTo>
                  <a:pt x="0" y="941"/>
                </a:lnTo>
                <a:lnTo>
                  <a:pt x="0" y="933"/>
                </a:lnTo>
                <a:lnTo>
                  <a:pt x="0" y="931"/>
                </a:lnTo>
                <a:lnTo>
                  <a:pt x="0" y="929"/>
                </a:lnTo>
                <a:lnTo>
                  <a:pt x="0" y="923"/>
                </a:lnTo>
                <a:lnTo>
                  <a:pt x="0" y="921"/>
                </a:lnTo>
                <a:lnTo>
                  <a:pt x="0" y="902"/>
                </a:lnTo>
                <a:lnTo>
                  <a:pt x="0" y="896"/>
                </a:lnTo>
                <a:lnTo>
                  <a:pt x="0" y="894"/>
                </a:lnTo>
                <a:lnTo>
                  <a:pt x="0" y="891"/>
                </a:lnTo>
                <a:lnTo>
                  <a:pt x="0" y="889"/>
                </a:lnTo>
                <a:lnTo>
                  <a:pt x="0" y="883"/>
                </a:lnTo>
                <a:lnTo>
                  <a:pt x="0" y="875"/>
                </a:lnTo>
                <a:lnTo>
                  <a:pt x="0" y="870"/>
                </a:lnTo>
                <a:lnTo>
                  <a:pt x="0" y="868"/>
                </a:lnTo>
                <a:lnTo>
                  <a:pt x="2" y="862"/>
                </a:lnTo>
                <a:lnTo>
                  <a:pt x="2" y="858"/>
                </a:lnTo>
                <a:lnTo>
                  <a:pt x="0" y="856"/>
                </a:lnTo>
                <a:lnTo>
                  <a:pt x="2" y="850"/>
                </a:lnTo>
                <a:lnTo>
                  <a:pt x="2" y="848"/>
                </a:lnTo>
                <a:lnTo>
                  <a:pt x="0" y="846"/>
                </a:lnTo>
                <a:lnTo>
                  <a:pt x="0" y="839"/>
                </a:lnTo>
                <a:lnTo>
                  <a:pt x="0" y="835"/>
                </a:lnTo>
                <a:lnTo>
                  <a:pt x="0" y="831"/>
                </a:lnTo>
                <a:lnTo>
                  <a:pt x="0" y="829"/>
                </a:lnTo>
                <a:lnTo>
                  <a:pt x="0" y="827"/>
                </a:lnTo>
                <a:lnTo>
                  <a:pt x="0" y="820"/>
                </a:lnTo>
                <a:lnTo>
                  <a:pt x="0" y="816"/>
                </a:lnTo>
                <a:lnTo>
                  <a:pt x="2" y="812"/>
                </a:lnTo>
                <a:lnTo>
                  <a:pt x="2" y="808"/>
                </a:lnTo>
                <a:lnTo>
                  <a:pt x="2" y="804"/>
                </a:lnTo>
                <a:lnTo>
                  <a:pt x="2" y="798"/>
                </a:lnTo>
                <a:lnTo>
                  <a:pt x="2" y="795"/>
                </a:lnTo>
                <a:lnTo>
                  <a:pt x="2" y="793"/>
                </a:lnTo>
                <a:lnTo>
                  <a:pt x="2" y="791"/>
                </a:lnTo>
                <a:lnTo>
                  <a:pt x="2" y="789"/>
                </a:lnTo>
                <a:lnTo>
                  <a:pt x="2" y="781"/>
                </a:lnTo>
                <a:lnTo>
                  <a:pt x="0" y="779"/>
                </a:lnTo>
                <a:lnTo>
                  <a:pt x="0" y="774"/>
                </a:lnTo>
                <a:lnTo>
                  <a:pt x="0" y="772"/>
                </a:lnTo>
                <a:lnTo>
                  <a:pt x="0" y="760"/>
                </a:lnTo>
                <a:lnTo>
                  <a:pt x="0" y="758"/>
                </a:lnTo>
                <a:lnTo>
                  <a:pt x="0" y="743"/>
                </a:lnTo>
                <a:lnTo>
                  <a:pt x="0" y="733"/>
                </a:lnTo>
                <a:lnTo>
                  <a:pt x="0" y="731"/>
                </a:lnTo>
                <a:lnTo>
                  <a:pt x="0" y="722"/>
                </a:lnTo>
                <a:lnTo>
                  <a:pt x="0" y="716"/>
                </a:lnTo>
                <a:lnTo>
                  <a:pt x="0" y="712"/>
                </a:lnTo>
                <a:lnTo>
                  <a:pt x="0" y="710"/>
                </a:lnTo>
                <a:lnTo>
                  <a:pt x="0" y="706"/>
                </a:lnTo>
                <a:lnTo>
                  <a:pt x="0" y="701"/>
                </a:lnTo>
                <a:lnTo>
                  <a:pt x="0" y="697"/>
                </a:lnTo>
                <a:lnTo>
                  <a:pt x="0" y="695"/>
                </a:lnTo>
                <a:lnTo>
                  <a:pt x="0" y="693"/>
                </a:lnTo>
                <a:lnTo>
                  <a:pt x="0" y="691"/>
                </a:lnTo>
                <a:lnTo>
                  <a:pt x="0" y="689"/>
                </a:lnTo>
                <a:lnTo>
                  <a:pt x="0" y="687"/>
                </a:lnTo>
                <a:lnTo>
                  <a:pt x="0" y="683"/>
                </a:lnTo>
                <a:lnTo>
                  <a:pt x="0" y="678"/>
                </a:lnTo>
                <a:lnTo>
                  <a:pt x="0" y="674"/>
                </a:lnTo>
                <a:lnTo>
                  <a:pt x="0" y="672"/>
                </a:lnTo>
                <a:lnTo>
                  <a:pt x="0" y="666"/>
                </a:lnTo>
                <a:lnTo>
                  <a:pt x="0" y="664"/>
                </a:lnTo>
                <a:lnTo>
                  <a:pt x="0" y="662"/>
                </a:lnTo>
                <a:lnTo>
                  <a:pt x="0" y="660"/>
                </a:lnTo>
                <a:lnTo>
                  <a:pt x="0" y="658"/>
                </a:lnTo>
                <a:lnTo>
                  <a:pt x="0" y="656"/>
                </a:lnTo>
                <a:lnTo>
                  <a:pt x="0" y="653"/>
                </a:lnTo>
                <a:lnTo>
                  <a:pt x="0" y="651"/>
                </a:lnTo>
                <a:lnTo>
                  <a:pt x="0" y="645"/>
                </a:lnTo>
                <a:lnTo>
                  <a:pt x="0" y="643"/>
                </a:lnTo>
                <a:lnTo>
                  <a:pt x="0" y="641"/>
                </a:lnTo>
                <a:lnTo>
                  <a:pt x="0" y="639"/>
                </a:lnTo>
                <a:lnTo>
                  <a:pt x="0" y="637"/>
                </a:lnTo>
                <a:lnTo>
                  <a:pt x="0" y="635"/>
                </a:lnTo>
                <a:lnTo>
                  <a:pt x="0" y="633"/>
                </a:lnTo>
                <a:lnTo>
                  <a:pt x="0" y="628"/>
                </a:lnTo>
                <a:lnTo>
                  <a:pt x="0" y="626"/>
                </a:lnTo>
                <a:lnTo>
                  <a:pt x="0" y="624"/>
                </a:lnTo>
                <a:lnTo>
                  <a:pt x="0" y="622"/>
                </a:lnTo>
                <a:lnTo>
                  <a:pt x="0" y="618"/>
                </a:lnTo>
                <a:lnTo>
                  <a:pt x="0" y="616"/>
                </a:lnTo>
                <a:lnTo>
                  <a:pt x="0" y="614"/>
                </a:lnTo>
                <a:lnTo>
                  <a:pt x="0" y="610"/>
                </a:lnTo>
                <a:lnTo>
                  <a:pt x="0" y="606"/>
                </a:lnTo>
                <a:lnTo>
                  <a:pt x="0" y="605"/>
                </a:lnTo>
                <a:lnTo>
                  <a:pt x="0" y="603"/>
                </a:lnTo>
                <a:lnTo>
                  <a:pt x="0" y="599"/>
                </a:lnTo>
                <a:lnTo>
                  <a:pt x="0" y="597"/>
                </a:lnTo>
                <a:lnTo>
                  <a:pt x="0" y="595"/>
                </a:lnTo>
                <a:lnTo>
                  <a:pt x="0" y="591"/>
                </a:lnTo>
                <a:lnTo>
                  <a:pt x="0" y="589"/>
                </a:lnTo>
                <a:lnTo>
                  <a:pt x="0" y="587"/>
                </a:lnTo>
                <a:lnTo>
                  <a:pt x="0" y="583"/>
                </a:lnTo>
                <a:lnTo>
                  <a:pt x="0" y="578"/>
                </a:lnTo>
                <a:lnTo>
                  <a:pt x="0" y="572"/>
                </a:lnTo>
                <a:lnTo>
                  <a:pt x="0" y="570"/>
                </a:lnTo>
                <a:lnTo>
                  <a:pt x="0" y="568"/>
                </a:lnTo>
                <a:lnTo>
                  <a:pt x="0" y="566"/>
                </a:lnTo>
                <a:lnTo>
                  <a:pt x="0" y="564"/>
                </a:lnTo>
                <a:lnTo>
                  <a:pt x="0" y="562"/>
                </a:lnTo>
                <a:lnTo>
                  <a:pt x="0" y="560"/>
                </a:lnTo>
                <a:lnTo>
                  <a:pt x="0" y="557"/>
                </a:lnTo>
                <a:lnTo>
                  <a:pt x="0" y="555"/>
                </a:lnTo>
                <a:lnTo>
                  <a:pt x="0" y="551"/>
                </a:lnTo>
                <a:lnTo>
                  <a:pt x="0" y="549"/>
                </a:lnTo>
                <a:lnTo>
                  <a:pt x="0" y="545"/>
                </a:lnTo>
                <a:lnTo>
                  <a:pt x="0" y="543"/>
                </a:lnTo>
                <a:lnTo>
                  <a:pt x="0" y="541"/>
                </a:lnTo>
                <a:lnTo>
                  <a:pt x="0" y="539"/>
                </a:lnTo>
                <a:lnTo>
                  <a:pt x="0" y="537"/>
                </a:lnTo>
                <a:lnTo>
                  <a:pt x="0" y="532"/>
                </a:lnTo>
                <a:lnTo>
                  <a:pt x="0" y="530"/>
                </a:lnTo>
                <a:lnTo>
                  <a:pt x="0" y="528"/>
                </a:lnTo>
                <a:lnTo>
                  <a:pt x="0" y="526"/>
                </a:lnTo>
                <a:lnTo>
                  <a:pt x="0" y="524"/>
                </a:lnTo>
                <a:lnTo>
                  <a:pt x="0" y="522"/>
                </a:lnTo>
                <a:lnTo>
                  <a:pt x="0" y="520"/>
                </a:lnTo>
                <a:lnTo>
                  <a:pt x="0" y="518"/>
                </a:lnTo>
                <a:lnTo>
                  <a:pt x="0" y="516"/>
                </a:lnTo>
                <a:lnTo>
                  <a:pt x="0" y="511"/>
                </a:lnTo>
                <a:lnTo>
                  <a:pt x="0" y="505"/>
                </a:lnTo>
                <a:lnTo>
                  <a:pt x="0" y="503"/>
                </a:lnTo>
                <a:lnTo>
                  <a:pt x="0" y="501"/>
                </a:lnTo>
                <a:lnTo>
                  <a:pt x="0" y="499"/>
                </a:lnTo>
                <a:lnTo>
                  <a:pt x="0" y="497"/>
                </a:lnTo>
                <a:lnTo>
                  <a:pt x="0" y="495"/>
                </a:lnTo>
                <a:lnTo>
                  <a:pt x="0" y="493"/>
                </a:lnTo>
                <a:lnTo>
                  <a:pt x="0" y="491"/>
                </a:lnTo>
                <a:lnTo>
                  <a:pt x="0" y="489"/>
                </a:lnTo>
                <a:lnTo>
                  <a:pt x="0" y="487"/>
                </a:lnTo>
                <a:lnTo>
                  <a:pt x="0" y="486"/>
                </a:lnTo>
                <a:lnTo>
                  <a:pt x="0" y="478"/>
                </a:lnTo>
                <a:lnTo>
                  <a:pt x="0" y="468"/>
                </a:lnTo>
                <a:lnTo>
                  <a:pt x="0" y="466"/>
                </a:lnTo>
                <a:lnTo>
                  <a:pt x="0" y="464"/>
                </a:lnTo>
                <a:lnTo>
                  <a:pt x="0" y="461"/>
                </a:lnTo>
                <a:lnTo>
                  <a:pt x="0" y="459"/>
                </a:lnTo>
                <a:lnTo>
                  <a:pt x="0" y="457"/>
                </a:lnTo>
                <a:lnTo>
                  <a:pt x="0" y="455"/>
                </a:lnTo>
                <a:lnTo>
                  <a:pt x="0" y="451"/>
                </a:lnTo>
                <a:lnTo>
                  <a:pt x="0" y="449"/>
                </a:lnTo>
                <a:lnTo>
                  <a:pt x="0" y="447"/>
                </a:lnTo>
                <a:lnTo>
                  <a:pt x="0" y="445"/>
                </a:lnTo>
                <a:lnTo>
                  <a:pt x="0" y="443"/>
                </a:lnTo>
                <a:lnTo>
                  <a:pt x="0" y="441"/>
                </a:lnTo>
                <a:lnTo>
                  <a:pt x="0" y="439"/>
                </a:lnTo>
                <a:lnTo>
                  <a:pt x="0" y="436"/>
                </a:lnTo>
                <a:lnTo>
                  <a:pt x="0" y="434"/>
                </a:lnTo>
                <a:lnTo>
                  <a:pt x="0" y="432"/>
                </a:lnTo>
                <a:lnTo>
                  <a:pt x="0" y="428"/>
                </a:lnTo>
                <a:lnTo>
                  <a:pt x="0" y="426"/>
                </a:lnTo>
                <a:lnTo>
                  <a:pt x="0" y="422"/>
                </a:lnTo>
                <a:lnTo>
                  <a:pt x="0" y="420"/>
                </a:lnTo>
                <a:lnTo>
                  <a:pt x="0" y="416"/>
                </a:lnTo>
                <a:lnTo>
                  <a:pt x="0" y="411"/>
                </a:lnTo>
                <a:lnTo>
                  <a:pt x="0" y="409"/>
                </a:lnTo>
                <a:lnTo>
                  <a:pt x="0" y="407"/>
                </a:lnTo>
                <a:lnTo>
                  <a:pt x="0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5"/>
                </a:lnTo>
                <a:lnTo>
                  <a:pt x="2" y="391"/>
                </a:lnTo>
                <a:lnTo>
                  <a:pt x="2" y="390"/>
                </a:lnTo>
                <a:lnTo>
                  <a:pt x="2" y="388"/>
                </a:lnTo>
                <a:lnTo>
                  <a:pt x="2" y="386"/>
                </a:lnTo>
                <a:lnTo>
                  <a:pt x="2" y="382"/>
                </a:lnTo>
                <a:lnTo>
                  <a:pt x="2" y="378"/>
                </a:lnTo>
                <a:lnTo>
                  <a:pt x="2" y="376"/>
                </a:lnTo>
                <a:lnTo>
                  <a:pt x="2" y="374"/>
                </a:lnTo>
                <a:lnTo>
                  <a:pt x="2" y="372"/>
                </a:lnTo>
                <a:lnTo>
                  <a:pt x="2" y="370"/>
                </a:lnTo>
                <a:lnTo>
                  <a:pt x="2" y="367"/>
                </a:lnTo>
                <a:lnTo>
                  <a:pt x="2" y="365"/>
                </a:lnTo>
                <a:lnTo>
                  <a:pt x="2" y="363"/>
                </a:lnTo>
                <a:lnTo>
                  <a:pt x="2" y="361"/>
                </a:lnTo>
                <a:lnTo>
                  <a:pt x="2" y="357"/>
                </a:lnTo>
                <a:lnTo>
                  <a:pt x="2" y="355"/>
                </a:lnTo>
                <a:lnTo>
                  <a:pt x="2" y="349"/>
                </a:lnTo>
                <a:lnTo>
                  <a:pt x="2" y="347"/>
                </a:lnTo>
                <a:lnTo>
                  <a:pt x="2" y="345"/>
                </a:lnTo>
                <a:lnTo>
                  <a:pt x="2" y="343"/>
                </a:lnTo>
                <a:lnTo>
                  <a:pt x="0" y="338"/>
                </a:lnTo>
                <a:lnTo>
                  <a:pt x="0" y="336"/>
                </a:lnTo>
                <a:lnTo>
                  <a:pt x="0" y="334"/>
                </a:lnTo>
                <a:lnTo>
                  <a:pt x="0" y="324"/>
                </a:lnTo>
                <a:lnTo>
                  <a:pt x="0" y="320"/>
                </a:lnTo>
                <a:lnTo>
                  <a:pt x="0" y="319"/>
                </a:lnTo>
                <a:lnTo>
                  <a:pt x="2" y="319"/>
                </a:lnTo>
                <a:lnTo>
                  <a:pt x="0" y="317"/>
                </a:lnTo>
                <a:lnTo>
                  <a:pt x="0" y="315"/>
                </a:lnTo>
                <a:lnTo>
                  <a:pt x="0" y="309"/>
                </a:lnTo>
                <a:lnTo>
                  <a:pt x="2" y="307"/>
                </a:lnTo>
                <a:lnTo>
                  <a:pt x="2" y="303"/>
                </a:lnTo>
                <a:lnTo>
                  <a:pt x="2" y="301"/>
                </a:lnTo>
                <a:lnTo>
                  <a:pt x="2" y="297"/>
                </a:lnTo>
                <a:lnTo>
                  <a:pt x="2" y="295"/>
                </a:lnTo>
                <a:lnTo>
                  <a:pt x="0" y="295"/>
                </a:lnTo>
                <a:lnTo>
                  <a:pt x="2" y="294"/>
                </a:lnTo>
                <a:lnTo>
                  <a:pt x="2" y="292"/>
                </a:lnTo>
                <a:lnTo>
                  <a:pt x="2" y="288"/>
                </a:lnTo>
                <a:lnTo>
                  <a:pt x="2" y="286"/>
                </a:lnTo>
                <a:lnTo>
                  <a:pt x="2" y="284"/>
                </a:lnTo>
                <a:lnTo>
                  <a:pt x="2" y="282"/>
                </a:lnTo>
                <a:lnTo>
                  <a:pt x="2" y="278"/>
                </a:lnTo>
                <a:lnTo>
                  <a:pt x="2" y="276"/>
                </a:lnTo>
                <a:lnTo>
                  <a:pt x="2" y="274"/>
                </a:lnTo>
                <a:lnTo>
                  <a:pt x="2" y="272"/>
                </a:lnTo>
                <a:lnTo>
                  <a:pt x="2" y="271"/>
                </a:lnTo>
                <a:lnTo>
                  <a:pt x="2" y="269"/>
                </a:lnTo>
                <a:lnTo>
                  <a:pt x="2" y="267"/>
                </a:lnTo>
                <a:lnTo>
                  <a:pt x="2" y="263"/>
                </a:lnTo>
                <a:lnTo>
                  <a:pt x="2" y="261"/>
                </a:lnTo>
                <a:lnTo>
                  <a:pt x="2" y="257"/>
                </a:lnTo>
                <a:lnTo>
                  <a:pt x="2" y="255"/>
                </a:lnTo>
                <a:lnTo>
                  <a:pt x="2" y="249"/>
                </a:lnTo>
                <a:lnTo>
                  <a:pt x="2" y="246"/>
                </a:lnTo>
                <a:lnTo>
                  <a:pt x="2" y="244"/>
                </a:lnTo>
                <a:lnTo>
                  <a:pt x="2" y="242"/>
                </a:lnTo>
                <a:lnTo>
                  <a:pt x="2" y="240"/>
                </a:lnTo>
                <a:lnTo>
                  <a:pt x="2" y="236"/>
                </a:lnTo>
                <a:lnTo>
                  <a:pt x="2" y="232"/>
                </a:lnTo>
                <a:lnTo>
                  <a:pt x="2" y="226"/>
                </a:lnTo>
                <a:lnTo>
                  <a:pt x="2" y="221"/>
                </a:lnTo>
                <a:lnTo>
                  <a:pt x="2" y="215"/>
                </a:lnTo>
                <a:lnTo>
                  <a:pt x="2" y="209"/>
                </a:lnTo>
                <a:lnTo>
                  <a:pt x="2" y="207"/>
                </a:lnTo>
                <a:lnTo>
                  <a:pt x="2" y="203"/>
                </a:lnTo>
                <a:lnTo>
                  <a:pt x="2" y="196"/>
                </a:lnTo>
                <a:lnTo>
                  <a:pt x="2" y="192"/>
                </a:lnTo>
                <a:lnTo>
                  <a:pt x="2" y="190"/>
                </a:lnTo>
                <a:lnTo>
                  <a:pt x="2" y="186"/>
                </a:lnTo>
                <a:lnTo>
                  <a:pt x="2" y="184"/>
                </a:lnTo>
                <a:lnTo>
                  <a:pt x="2" y="180"/>
                </a:lnTo>
                <a:lnTo>
                  <a:pt x="2" y="178"/>
                </a:lnTo>
                <a:lnTo>
                  <a:pt x="2" y="176"/>
                </a:lnTo>
                <a:lnTo>
                  <a:pt x="2" y="175"/>
                </a:lnTo>
                <a:lnTo>
                  <a:pt x="2" y="173"/>
                </a:lnTo>
                <a:lnTo>
                  <a:pt x="2" y="171"/>
                </a:lnTo>
                <a:lnTo>
                  <a:pt x="2" y="169"/>
                </a:lnTo>
                <a:lnTo>
                  <a:pt x="2" y="167"/>
                </a:lnTo>
                <a:lnTo>
                  <a:pt x="2" y="165"/>
                </a:lnTo>
                <a:lnTo>
                  <a:pt x="2" y="163"/>
                </a:lnTo>
                <a:lnTo>
                  <a:pt x="2" y="161"/>
                </a:lnTo>
                <a:lnTo>
                  <a:pt x="2" y="157"/>
                </a:lnTo>
                <a:lnTo>
                  <a:pt x="2" y="153"/>
                </a:lnTo>
                <a:lnTo>
                  <a:pt x="2" y="151"/>
                </a:lnTo>
                <a:lnTo>
                  <a:pt x="2" y="148"/>
                </a:lnTo>
                <a:lnTo>
                  <a:pt x="2" y="140"/>
                </a:lnTo>
                <a:lnTo>
                  <a:pt x="2" y="138"/>
                </a:lnTo>
                <a:lnTo>
                  <a:pt x="2" y="130"/>
                </a:lnTo>
                <a:lnTo>
                  <a:pt x="2" y="128"/>
                </a:lnTo>
                <a:lnTo>
                  <a:pt x="2" y="127"/>
                </a:lnTo>
                <a:lnTo>
                  <a:pt x="2" y="125"/>
                </a:lnTo>
                <a:lnTo>
                  <a:pt x="2" y="123"/>
                </a:lnTo>
                <a:lnTo>
                  <a:pt x="2" y="117"/>
                </a:lnTo>
                <a:lnTo>
                  <a:pt x="2" y="115"/>
                </a:lnTo>
                <a:lnTo>
                  <a:pt x="2" y="113"/>
                </a:lnTo>
                <a:lnTo>
                  <a:pt x="2" y="107"/>
                </a:lnTo>
                <a:lnTo>
                  <a:pt x="2" y="102"/>
                </a:lnTo>
                <a:lnTo>
                  <a:pt x="2" y="98"/>
                </a:lnTo>
                <a:lnTo>
                  <a:pt x="2" y="96"/>
                </a:lnTo>
                <a:lnTo>
                  <a:pt x="2" y="94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79"/>
                </a:lnTo>
                <a:lnTo>
                  <a:pt x="2" y="77"/>
                </a:lnTo>
                <a:lnTo>
                  <a:pt x="2" y="75"/>
                </a:lnTo>
                <a:lnTo>
                  <a:pt x="2" y="73"/>
                </a:lnTo>
                <a:lnTo>
                  <a:pt x="2" y="71"/>
                </a:lnTo>
                <a:lnTo>
                  <a:pt x="2" y="69"/>
                </a:lnTo>
                <a:lnTo>
                  <a:pt x="2" y="67"/>
                </a:lnTo>
                <a:lnTo>
                  <a:pt x="2" y="61"/>
                </a:lnTo>
                <a:lnTo>
                  <a:pt x="2" y="59"/>
                </a:lnTo>
                <a:lnTo>
                  <a:pt x="2" y="57"/>
                </a:lnTo>
                <a:lnTo>
                  <a:pt x="2" y="55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2" y="42"/>
                </a:lnTo>
                <a:lnTo>
                  <a:pt x="2" y="40"/>
                </a:lnTo>
                <a:lnTo>
                  <a:pt x="2" y="34"/>
                </a:lnTo>
                <a:lnTo>
                  <a:pt x="2" y="29"/>
                </a:lnTo>
                <a:lnTo>
                  <a:pt x="2" y="27"/>
                </a:lnTo>
                <a:lnTo>
                  <a:pt x="2" y="25"/>
                </a:lnTo>
                <a:lnTo>
                  <a:pt x="2" y="15"/>
                </a:lnTo>
                <a:lnTo>
                  <a:pt x="2" y="13"/>
                </a:lnTo>
                <a:lnTo>
                  <a:pt x="2" y="11"/>
                </a:lnTo>
                <a:lnTo>
                  <a:pt x="2" y="8"/>
                </a:lnTo>
                <a:lnTo>
                  <a:pt x="2" y="4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38" y="0"/>
                </a:lnTo>
                <a:lnTo>
                  <a:pt x="40" y="0"/>
                </a:lnTo>
                <a:lnTo>
                  <a:pt x="48" y="0"/>
                </a:lnTo>
                <a:lnTo>
                  <a:pt x="52" y="0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65" y="0"/>
                </a:lnTo>
                <a:lnTo>
                  <a:pt x="71" y="0"/>
                </a:lnTo>
                <a:lnTo>
                  <a:pt x="73" y="0"/>
                </a:lnTo>
                <a:lnTo>
                  <a:pt x="75" y="0"/>
                </a:lnTo>
                <a:lnTo>
                  <a:pt x="77" y="0"/>
                </a:lnTo>
                <a:lnTo>
                  <a:pt x="79" y="0"/>
                </a:lnTo>
                <a:lnTo>
                  <a:pt x="81" y="0"/>
                </a:lnTo>
                <a:lnTo>
                  <a:pt x="85" y="0"/>
                </a:lnTo>
                <a:lnTo>
                  <a:pt x="87" y="0"/>
                </a:lnTo>
                <a:lnTo>
                  <a:pt x="88" y="0"/>
                </a:lnTo>
                <a:lnTo>
                  <a:pt x="92" y="0"/>
                </a:lnTo>
                <a:lnTo>
                  <a:pt x="94" y="0"/>
                </a:lnTo>
                <a:lnTo>
                  <a:pt x="98" y="0"/>
                </a:lnTo>
                <a:lnTo>
                  <a:pt x="100" y="0"/>
                </a:lnTo>
                <a:lnTo>
                  <a:pt x="104" y="0"/>
                </a:lnTo>
                <a:lnTo>
                  <a:pt x="110" y="0"/>
                </a:lnTo>
                <a:lnTo>
                  <a:pt x="113" y="0"/>
                </a:lnTo>
                <a:lnTo>
                  <a:pt x="115" y="0"/>
                </a:lnTo>
                <a:lnTo>
                  <a:pt x="123" y="0"/>
                </a:lnTo>
                <a:lnTo>
                  <a:pt x="125" y="0"/>
                </a:lnTo>
                <a:lnTo>
                  <a:pt x="127" y="0"/>
                </a:lnTo>
                <a:lnTo>
                  <a:pt x="129" y="0"/>
                </a:lnTo>
                <a:lnTo>
                  <a:pt x="131" y="0"/>
                </a:lnTo>
                <a:lnTo>
                  <a:pt x="135" y="0"/>
                </a:lnTo>
                <a:lnTo>
                  <a:pt x="136" y="0"/>
                </a:lnTo>
                <a:lnTo>
                  <a:pt x="142" y="0"/>
                </a:lnTo>
                <a:lnTo>
                  <a:pt x="144" y="0"/>
                </a:lnTo>
                <a:lnTo>
                  <a:pt x="148" y="0"/>
                </a:lnTo>
                <a:lnTo>
                  <a:pt x="150" y="0"/>
                </a:lnTo>
                <a:lnTo>
                  <a:pt x="156" y="0"/>
                </a:lnTo>
                <a:lnTo>
                  <a:pt x="158" y="0"/>
                </a:lnTo>
                <a:lnTo>
                  <a:pt x="161" y="0"/>
                </a:lnTo>
                <a:lnTo>
                  <a:pt x="163" y="0"/>
                </a:lnTo>
                <a:lnTo>
                  <a:pt x="167" y="0"/>
                </a:lnTo>
                <a:lnTo>
                  <a:pt x="173" y="0"/>
                </a:lnTo>
                <a:lnTo>
                  <a:pt x="179" y="0"/>
                </a:lnTo>
                <a:lnTo>
                  <a:pt x="184" y="0"/>
                </a:lnTo>
                <a:lnTo>
                  <a:pt x="188" y="0"/>
                </a:lnTo>
                <a:lnTo>
                  <a:pt x="190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06" y="0"/>
                </a:lnTo>
                <a:lnTo>
                  <a:pt x="207" y="0"/>
                </a:lnTo>
                <a:lnTo>
                  <a:pt x="211" y="0"/>
                </a:lnTo>
                <a:lnTo>
                  <a:pt x="213" y="0"/>
                </a:lnTo>
                <a:lnTo>
                  <a:pt x="219" y="0"/>
                </a:lnTo>
                <a:lnTo>
                  <a:pt x="221" y="0"/>
                </a:lnTo>
                <a:lnTo>
                  <a:pt x="231" y="0"/>
                </a:lnTo>
                <a:lnTo>
                  <a:pt x="232" y="0"/>
                </a:lnTo>
                <a:lnTo>
                  <a:pt x="236" y="0"/>
                </a:lnTo>
                <a:lnTo>
                  <a:pt x="240" y="0"/>
                </a:lnTo>
                <a:lnTo>
                  <a:pt x="244" y="0"/>
                </a:lnTo>
                <a:lnTo>
                  <a:pt x="246" y="0"/>
                </a:lnTo>
                <a:lnTo>
                  <a:pt x="252" y="0"/>
                </a:lnTo>
                <a:lnTo>
                  <a:pt x="255" y="0"/>
                </a:lnTo>
                <a:lnTo>
                  <a:pt x="263" y="0"/>
                </a:lnTo>
                <a:lnTo>
                  <a:pt x="265" y="0"/>
                </a:lnTo>
                <a:lnTo>
                  <a:pt x="267" y="0"/>
                </a:lnTo>
                <a:lnTo>
                  <a:pt x="269" y="0"/>
                </a:lnTo>
                <a:lnTo>
                  <a:pt x="271" y="0"/>
                </a:lnTo>
                <a:lnTo>
                  <a:pt x="273" y="0"/>
                </a:lnTo>
                <a:lnTo>
                  <a:pt x="279" y="0"/>
                </a:lnTo>
                <a:lnTo>
                  <a:pt x="286" y="0"/>
                </a:lnTo>
                <a:lnTo>
                  <a:pt x="290" y="0"/>
                </a:lnTo>
                <a:lnTo>
                  <a:pt x="292" y="0"/>
                </a:lnTo>
                <a:lnTo>
                  <a:pt x="296" y="0"/>
                </a:lnTo>
                <a:lnTo>
                  <a:pt x="303" y="0"/>
                </a:lnTo>
                <a:lnTo>
                  <a:pt x="305" y="0"/>
                </a:lnTo>
                <a:lnTo>
                  <a:pt x="309" y="0"/>
                </a:lnTo>
                <a:lnTo>
                  <a:pt x="311" y="0"/>
                </a:lnTo>
                <a:lnTo>
                  <a:pt x="317" y="0"/>
                </a:lnTo>
                <a:lnTo>
                  <a:pt x="319" y="0"/>
                </a:lnTo>
                <a:lnTo>
                  <a:pt x="321" y="0"/>
                </a:lnTo>
                <a:lnTo>
                  <a:pt x="327" y="0"/>
                </a:lnTo>
                <a:lnTo>
                  <a:pt x="330" y="0"/>
                </a:lnTo>
                <a:lnTo>
                  <a:pt x="332" y="0"/>
                </a:lnTo>
                <a:lnTo>
                  <a:pt x="334" y="0"/>
                </a:lnTo>
                <a:lnTo>
                  <a:pt x="336" y="0"/>
                </a:lnTo>
                <a:lnTo>
                  <a:pt x="340" y="0"/>
                </a:lnTo>
                <a:lnTo>
                  <a:pt x="350" y="0"/>
                </a:lnTo>
                <a:lnTo>
                  <a:pt x="352" y="0"/>
                </a:lnTo>
                <a:lnTo>
                  <a:pt x="357" y="0"/>
                </a:lnTo>
                <a:lnTo>
                  <a:pt x="365" y="0"/>
                </a:lnTo>
                <a:lnTo>
                  <a:pt x="367" y="0"/>
                </a:lnTo>
                <a:lnTo>
                  <a:pt x="371" y="0"/>
                </a:lnTo>
                <a:lnTo>
                  <a:pt x="373" y="0"/>
                </a:lnTo>
                <a:lnTo>
                  <a:pt x="375" y="0"/>
                </a:lnTo>
                <a:lnTo>
                  <a:pt x="376" y="0"/>
                </a:lnTo>
                <a:lnTo>
                  <a:pt x="380" y="0"/>
                </a:lnTo>
                <a:lnTo>
                  <a:pt x="398" y="0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5" y="0"/>
                </a:lnTo>
                <a:lnTo>
                  <a:pt x="417" y="0"/>
                </a:lnTo>
                <a:lnTo>
                  <a:pt x="423" y="0"/>
                </a:lnTo>
                <a:lnTo>
                  <a:pt x="428" y="0"/>
                </a:lnTo>
                <a:lnTo>
                  <a:pt x="436" y="0"/>
                </a:lnTo>
                <a:lnTo>
                  <a:pt x="446" y="0"/>
                </a:lnTo>
                <a:lnTo>
                  <a:pt x="449" y="0"/>
                </a:lnTo>
                <a:lnTo>
                  <a:pt x="455" y="0"/>
                </a:lnTo>
                <a:lnTo>
                  <a:pt x="457" y="0"/>
                </a:lnTo>
                <a:lnTo>
                  <a:pt x="459" y="0"/>
                </a:lnTo>
                <a:lnTo>
                  <a:pt x="461" y="0"/>
                </a:lnTo>
                <a:lnTo>
                  <a:pt x="463" y="0"/>
                </a:lnTo>
                <a:lnTo>
                  <a:pt x="465" y="0"/>
                </a:lnTo>
                <a:lnTo>
                  <a:pt x="469" y="0"/>
                </a:lnTo>
                <a:lnTo>
                  <a:pt x="471" y="0"/>
                </a:lnTo>
                <a:lnTo>
                  <a:pt x="476" y="0"/>
                </a:lnTo>
                <a:lnTo>
                  <a:pt x="478" y="0"/>
                </a:lnTo>
                <a:lnTo>
                  <a:pt x="482" y="0"/>
                </a:lnTo>
                <a:lnTo>
                  <a:pt x="486" y="0"/>
                </a:lnTo>
                <a:lnTo>
                  <a:pt x="490" y="0"/>
                </a:lnTo>
                <a:lnTo>
                  <a:pt x="496" y="0"/>
                </a:lnTo>
                <a:lnTo>
                  <a:pt x="497" y="0"/>
                </a:lnTo>
                <a:lnTo>
                  <a:pt x="499" y="0"/>
                </a:lnTo>
                <a:lnTo>
                  <a:pt x="501" y="0"/>
                </a:lnTo>
                <a:lnTo>
                  <a:pt x="503" y="0"/>
                </a:lnTo>
                <a:lnTo>
                  <a:pt x="505" y="0"/>
                </a:lnTo>
                <a:lnTo>
                  <a:pt x="507" y="0"/>
                </a:lnTo>
                <a:lnTo>
                  <a:pt x="509" y="0"/>
                </a:lnTo>
                <a:lnTo>
                  <a:pt x="511" y="0"/>
                </a:lnTo>
                <a:lnTo>
                  <a:pt x="513" y="0"/>
                </a:lnTo>
                <a:lnTo>
                  <a:pt x="515" y="0"/>
                </a:lnTo>
                <a:lnTo>
                  <a:pt x="517" y="0"/>
                </a:lnTo>
                <a:lnTo>
                  <a:pt x="520" y="0"/>
                </a:lnTo>
                <a:lnTo>
                  <a:pt x="528" y="0"/>
                </a:lnTo>
                <a:lnTo>
                  <a:pt x="530" y="0"/>
                </a:lnTo>
                <a:lnTo>
                  <a:pt x="536" y="0"/>
                </a:lnTo>
                <a:lnTo>
                  <a:pt x="538" y="0"/>
                </a:lnTo>
                <a:lnTo>
                  <a:pt x="542" y="0"/>
                </a:lnTo>
                <a:lnTo>
                  <a:pt x="545" y="0"/>
                </a:lnTo>
                <a:lnTo>
                  <a:pt x="549" y="0"/>
                </a:lnTo>
                <a:lnTo>
                  <a:pt x="559" y="0"/>
                </a:lnTo>
                <a:lnTo>
                  <a:pt x="563" y="0"/>
                </a:lnTo>
                <a:lnTo>
                  <a:pt x="567" y="0"/>
                </a:lnTo>
                <a:lnTo>
                  <a:pt x="568" y="0"/>
                </a:lnTo>
                <a:lnTo>
                  <a:pt x="570" y="0"/>
                </a:lnTo>
                <a:lnTo>
                  <a:pt x="572" y="0"/>
                </a:lnTo>
                <a:lnTo>
                  <a:pt x="580" y="0"/>
                </a:lnTo>
                <a:lnTo>
                  <a:pt x="584" y="0"/>
                </a:lnTo>
                <a:lnTo>
                  <a:pt x="588" y="0"/>
                </a:lnTo>
                <a:lnTo>
                  <a:pt x="597" y="0"/>
                </a:lnTo>
                <a:lnTo>
                  <a:pt x="599" y="0"/>
                </a:lnTo>
                <a:lnTo>
                  <a:pt x="601" y="0"/>
                </a:lnTo>
                <a:lnTo>
                  <a:pt x="603" y="0"/>
                </a:lnTo>
                <a:lnTo>
                  <a:pt x="607" y="0"/>
                </a:lnTo>
                <a:lnTo>
                  <a:pt x="613" y="0"/>
                </a:lnTo>
                <a:lnTo>
                  <a:pt x="628" y="0"/>
                </a:lnTo>
                <a:lnTo>
                  <a:pt x="638" y="0"/>
                </a:lnTo>
                <a:lnTo>
                  <a:pt x="641" y="0"/>
                </a:lnTo>
                <a:lnTo>
                  <a:pt x="647" y="0"/>
                </a:lnTo>
                <a:lnTo>
                  <a:pt x="651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61" y="0"/>
                </a:lnTo>
                <a:lnTo>
                  <a:pt x="663" y="0"/>
                </a:lnTo>
                <a:lnTo>
                  <a:pt x="665" y="0"/>
                </a:lnTo>
                <a:lnTo>
                  <a:pt x="666" y="0"/>
                </a:lnTo>
                <a:lnTo>
                  <a:pt x="670" y="0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80" y="0"/>
                </a:lnTo>
                <a:lnTo>
                  <a:pt x="682" y="0"/>
                </a:lnTo>
                <a:lnTo>
                  <a:pt x="686" y="0"/>
                </a:lnTo>
                <a:lnTo>
                  <a:pt x="688" y="2"/>
                </a:lnTo>
                <a:lnTo>
                  <a:pt x="693" y="2"/>
                </a:lnTo>
                <a:lnTo>
                  <a:pt x="695" y="2"/>
                </a:lnTo>
                <a:lnTo>
                  <a:pt x="697" y="2"/>
                </a:lnTo>
                <a:lnTo>
                  <a:pt x="709" y="2"/>
                </a:lnTo>
                <a:lnTo>
                  <a:pt x="711" y="2"/>
                </a:lnTo>
                <a:lnTo>
                  <a:pt x="714" y="2"/>
                </a:lnTo>
                <a:lnTo>
                  <a:pt x="716" y="2"/>
                </a:lnTo>
                <a:lnTo>
                  <a:pt x="718" y="2"/>
                </a:lnTo>
                <a:lnTo>
                  <a:pt x="726" y="2"/>
                </a:lnTo>
                <a:lnTo>
                  <a:pt x="730" y="2"/>
                </a:lnTo>
                <a:lnTo>
                  <a:pt x="734" y="2"/>
                </a:lnTo>
                <a:lnTo>
                  <a:pt x="749" y="2"/>
                </a:lnTo>
                <a:lnTo>
                  <a:pt x="751" y="2"/>
                </a:lnTo>
                <a:lnTo>
                  <a:pt x="753" y="2"/>
                </a:lnTo>
                <a:lnTo>
                  <a:pt x="764" y="2"/>
                </a:lnTo>
                <a:lnTo>
                  <a:pt x="768" y="2"/>
                </a:lnTo>
                <a:lnTo>
                  <a:pt x="776" y="2"/>
                </a:lnTo>
                <a:lnTo>
                  <a:pt x="778" y="2"/>
                </a:lnTo>
                <a:lnTo>
                  <a:pt x="785" y="2"/>
                </a:lnTo>
                <a:lnTo>
                  <a:pt x="789" y="2"/>
                </a:lnTo>
                <a:lnTo>
                  <a:pt x="791" y="2"/>
                </a:lnTo>
                <a:lnTo>
                  <a:pt x="793" y="2"/>
                </a:lnTo>
                <a:lnTo>
                  <a:pt x="801" y="2"/>
                </a:lnTo>
                <a:lnTo>
                  <a:pt x="805" y="2"/>
                </a:lnTo>
                <a:lnTo>
                  <a:pt x="807" y="2"/>
                </a:lnTo>
                <a:lnTo>
                  <a:pt x="810" y="2"/>
                </a:lnTo>
                <a:lnTo>
                  <a:pt x="812" y="2"/>
                </a:lnTo>
                <a:lnTo>
                  <a:pt x="822" y="2"/>
                </a:lnTo>
                <a:lnTo>
                  <a:pt x="828" y="2"/>
                </a:lnTo>
                <a:lnTo>
                  <a:pt x="832" y="2"/>
                </a:lnTo>
                <a:lnTo>
                  <a:pt x="834" y="2"/>
                </a:lnTo>
                <a:lnTo>
                  <a:pt x="843" y="2"/>
                </a:lnTo>
                <a:lnTo>
                  <a:pt x="845" y="2"/>
                </a:lnTo>
                <a:lnTo>
                  <a:pt x="855" y="2"/>
                </a:lnTo>
                <a:lnTo>
                  <a:pt x="858" y="2"/>
                </a:lnTo>
                <a:lnTo>
                  <a:pt x="860" y="2"/>
                </a:lnTo>
                <a:lnTo>
                  <a:pt x="864" y="2"/>
                </a:lnTo>
                <a:lnTo>
                  <a:pt x="866" y="2"/>
                </a:lnTo>
                <a:lnTo>
                  <a:pt x="868" y="2"/>
                </a:lnTo>
                <a:lnTo>
                  <a:pt x="870" y="2"/>
                </a:lnTo>
                <a:lnTo>
                  <a:pt x="872" y="2"/>
                </a:lnTo>
                <a:lnTo>
                  <a:pt x="874" y="2"/>
                </a:lnTo>
                <a:lnTo>
                  <a:pt x="883" y="2"/>
                </a:lnTo>
                <a:lnTo>
                  <a:pt x="887" y="2"/>
                </a:lnTo>
                <a:lnTo>
                  <a:pt x="889" y="2"/>
                </a:lnTo>
                <a:lnTo>
                  <a:pt x="893" y="2"/>
                </a:lnTo>
                <a:lnTo>
                  <a:pt x="899" y="2"/>
                </a:lnTo>
                <a:lnTo>
                  <a:pt x="906" y="2"/>
                </a:lnTo>
                <a:lnTo>
                  <a:pt x="908" y="2"/>
                </a:lnTo>
                <a:lnTo>
                  <a:pt x="910" y="2"/>
                </a:lnTo>
                <a:lnTo>
                  <a:pt x="914" y="2"/>
                </a:lnTo>
                <a:lnTo>
                  <a:pt x="916" y="2"/>
                </a:lnTo>
                <a:lnTo>
                  <a:pt x="918" y="2"/>
                </a:lnTo>
                <a:lnTo>
                  <a:pt x="922" y="2"/>
                </a:lnTo>
                <a:lnTo>
                  <a:pt x="924" y="2"/>
                </a:lnTo>
                <a:lnTo>
                  <a:pt x="926" y="2"/>
                </a:lnTo>
                <a:lnTo>
                  <a:pt x="931" y="2"/>
                </a:lnTo>
                <a:lnTo>
                  <a:pt x="935" y="2"/>
                </a:lnTo>
                <a:lnTo>
                  <a:pt x="937" y="2"/>
                </a:lnTo>
                <a:lnTo>
                  <a:pt x="941" y="2"/>
                </a:lnTo>
                <a:lnTo>
                  <a:pt x="945" y="2"/>
                </a:lnTo>
                <a:lnTo>
                  <a:pt x="947" y="2"/>
                </a:lnTo>
                <a:lnTo>
                  <a:pt x="951" y="2"/>
                </a:lnTo>
                <a:lnTo>
                  <a:pt x="954" y="2"/>
                </a:lnTo>
                <a:lnTo>
                  <a:pt x="958" y="2"/>
                </a:lnTo>
                <a:lnTo>
                  <a:pt x="960" y="2"/>
                </a:lnTo>
                <a:lnTo>
                  <a:pt x="962" y="2"/>
                </a:lnTo>
                <a:lnTo>
                  <a:pt x="964" y="2"/>
                </a:lnTo>
                <a:lnTo>
                  <a:pt x="966" y="2"/>
                </a:lnTo>
                <a:lnTo>
                  <a:pt x="972" y="2"/>
                </a:lnTo>
                <a:lnTo>
                  <a:pt x="979" y="2"/>
                </a:lnTo>
                <a:lnTo>
                  <a:pt x="985" y="2"/>
                </a:lnTo>
                <a:lnTo>
                  <a:pt x="993" y="2"/>
                </a:lnTo>
                <a:lnTo>
                  <a:pt x="995" y="2"/>
                </a:lnTo>
                <a:lnTo>
                  <a:pt x="1001" y="2"/>
                </a:lnTo>
                <a:lnTo>
                  <a:pt x="1002" y="2"/>
                </a:lnTo>
                <a:lnTo>
                  <a:pt x="1012" y="2"/>
                </a:lnTo>
                <a:lnTo>
                  <a:pt x="1018" y="2"/>
                </a:lnTo>
                <a:lnTo>
                  <a:pt x="1026" y="2"/>
                </a:lnTo>
                <a:lnTo>
                  <a:pt x="1031" y="2"/>
                </a:lnTo>
                <a:lnTo>
                  <a:pt x="1039" y="2"/>
                </a:lnTo>
                <a:lnTo>
                  <a:pt x="1041" y="2"/>
                </a:lnTo>
                <a:lnTo>
                  <a:pt x="1047" y="2"/>
                </a:lnTo>
                <a:lnTo>
                  <a:pt x="1050" y="2"/>
                </a:lnTo>
                <a:lnTo>
                  <a:pt x="1052" y="2"/>
                </a:lnTo>
                <a:lnTo>
                  <a:pt x="1054" y="2"/>
                </a:lnTo>
                <a:lnTo>
                  <a:pt x="1058" y="2"/>
                </a:lnTo>
                <a:lnTo>
                  <a:pt x="1062" y="2"/>
                </a:lnTo>
                <a:lnTo>
                  <a:pt x="1068" y="2"/>
                </a:lnTo>
                <a:lnTo>
                  <a:pt x="1070" y="2"/>
                </a:lnTo>
                <a:lnTo>
                  <a:pt x="1074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5" y="2"/>
                </a:lnTo>
                <a:lnTo>
                  <a:pt x="1087" y="2"/>
                </a:lnTo>
                <a:lnTo>
                  <a:pt x="1091" y="2"/>
                </a:lnTo>
                <a:lnTo>
                  <a:pt x="1093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0" y="2"/>
                </a:lnTo>
                <a:lnTo>
                  <a:pt x="1102" y="2"/>
                </a:lnTo>
                <a:lnTo>
                  <a:pt x="1104" y="2"/>
                </a:lnTo>
                <a:lnTo>
                  <a:pt x="1110" y="2"/>
                </a:lnTo>
                <a:lnTo>
                  <a:pt x="1112" y="2"/>
                </a:lnTo>
                <a:lnTo>
                  <a:pt x="1114" y="2"/>
                </a:lnTo>
                <a:lnTo>
                  <a:pt x="1116" y="2"/>
                </a:lnTo>
                <a:lnTo>
                  <a:pt x="1118" y="2"/>
                </a:lnTo>
                <a:lnTo>
                  <a:pt x="1120" y="2"/>
                </a:lnTo>
                <a:lnTo>
                  <a:pt x="1122" y="2"/>
                </a:lnTo>
                <a:lnTo>
                  <a:pt x="1123" y="2"/>
                </a:lnTo>
                <a:lnTo>
                  <a:pt x="1125" y="2"/>
                </a:lnTo>
                <a:lnTo>
                  <a:pt x="1129" y="2"/>
                </a:lnTo>
                <a:lnTo>
                  <a:pt x="1131" y="2"/>
                </a:lnTo>
                <a:lnTo>
                  <a:pt x="1135" y="2"/>
                </a:lnTo>
                <a:lnTo>
                  <a:pt x="1137" y="2"/>
                </a:lnTo>
                <a:lnTo>
                  <a:pt x="1139" y="2"/>
                </a:lnTo>
                <a:lnTo>
                  <a:pt x="1141" y="2"/>
                </a:lnTo>
                <a:lnTo>
                  <a:pt x="1147" y="2"/>
                </a:lnTo>
                <a:lnTo>
                  <a:pt x="1148" y="2"/>
                </a:lnTo>
                <a:lnTo>
                  <a:pt x="1150" y="2"/>
                </a:lnTo>
                <a:lnTo>
                  <a:pt x="1154" y="2"/>
                </a:lnTo>
                <a:lnTo>
                  <a:pt x="1156" y="2"/>
                </a:lnTo>
                <a:lnTo>
                  <a:pt x="1160" y="2"/>
                </a:lnTo>
                <a:lnTo>
                  <a:pt x="1173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6" y="2"/>
                </a:lnTo>
                <a:lnTo>
                  <a:pt x="1198" y="2"/>
                </a:lnTo>
                <a:lnTo>
                  <a:pt x="1208" y="2"/>
                </a:lnTo>
                <a:lnTo>
                  <a:pt x="1225" y="2"/>
                </a:lnTo>
                <a:lnTo>
                  <a:pt x="1227" y="2"/>
                </a:lnTo>
                <a:lnTo>
                  <a:pt x="1229" y="2"/>
                </a:lnTo>
                <a:lnTo>
                  <a:pt x="1235" y="2"/>
                </a:lnTo>
                <a:lnTo>
                  <a:pt x="1239" y="2"/>
                </a:lnTo>
                <a:lnTo>
                  <a:pt x="1241" y="2"/>
                </a:lnTo>
                <a:lnTo>
                  <a:pt x="1252" y="2"/>
                </a:lnTo>
                <a:lnTo>
                  <a:pt x="1258" y="2"/>
                </a:lnTo>
                <a:lnTo>
                  <a:pt x="1262" y="2"/>
                </a:lnTo>
                <a:lnTo>
                  <a:pt x="1267" y="2"/>
                </a:lnTo>
                <a:lnTo>
                  <a:pt x="1269" y="2"/>
                </a:lnTo>
                <a:lnTo>
                  <a:pt x="1277" y="2"/>
                </a:lnTo>
                <a:lnTo>
                  <a:pt x="1310" y="2"/>
                </a:lnTo>
                <a:lnTo>
                  <a:pt x="1312" y="2"/>
                </a:lnTo>
                <a:lnTo>
                  <a:pt x="1317" y="2"/>
                </a:lnTo>
                <a:lnTo>
                  <a:pt x="1323" y="2"/>
                </a:lnTo>
                <a:lnTo>
                  <a:pt x="1329" y="2"/>
                </a:lnTo>
                <a:lnTo>
                  <a:pt x="1340" y="2"/>
                </a:lnTo>
                <a:lnTo>
                  <a:pt x="1346" y="2"/>
                </a:lnTo>
                <a:lnTo>
                  <a:pt x="1352" y="2"/>
                </a:lnTo>
                <a:lnTo>
                  <a:pt x="1356" y="2"/>
                </a:lnTo>
                <a:lnTo>
                  <a:pt x="1358" y="2"/>
                </a:lnTo>
                <a:lnTo>
                  <a:pt x="1362" y="2"/>
                </a:lnTo>
                <a:lnTo>
                  <a:pt x="1364" y="2"/>
                </a:lnTo>
                <a:lnTo>
                  <a:pt x="1371" y="2"/>
                </a:lnTo>
                <a:lnTo>
                  <a:pt x="1373" y="2"/>
                </a:lnTo>
                <a:lnTo>
                  <a:pt x="1379" y="2"/>
                </a:lnTo>
                <a:lnTo>
                  <a:pt x="1390" y="2"/>
                </a:lnTo>
                <a:lnTo>
                  <a:pt x="1394" y="2"/>
                </a:lnTo>
                <a:lnTo>
                  <a:pt x="1396" y="2"/>
                </a:lnTo>
                <a:lnTo>
                  <a:pt x="1400" y="2"/>
                </a:lnTo>
                <a:lnTo>
                  <a:pt x="1404" y="2"/>
                </a:lnTo>
                <a:lnTo>
                  <a:pt x="1408" y="2"/>
                </a:lnTo>
                <a:lnTo>
                  <a:pt x="1412" y="2"/>
                </a:lnTo>
                <a:lnTo>
                  <a:pt x="1425" y="2"/>
                </a:lnTo>
                <a:lnTo>
                  <a:pt x="1431" y="2"/>
                </a:lnTo>
                <a:lnTo>
                  <a:pt x="1435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2" y="2"/>
                </a:lnTo>
                <a:lnTo>
                  <a:pt x="1446" y="2"/>
                </a:lnTo>
                <a:lnTo>
                  <a:pt x="1448" y="2"/>
                </a:lnTo>
                <a:lnTo>
                  <a:pt x="1452" y="2"/>
                </a:lnTo>
                <a:lnTo>
                  <a:pt x="1456" y="2"/>
                </a:lnTo>
                <a:lnTo>
                  <a:pt x="1458" y="2"/>
                </a:lnTo>
                <a:lnTo>
                  <a:pt x="1463" y="2"/>
                </a:lnTo>
                <a:lnTo>
                  <a:pt x="1465" y="2"/>
                </a:lnTo>
                <a:lnTo>
                  <a:pt x="1475" y="2"/>
                </a:lnTo>
                <a:lnTo>
                  <a:pt x="1477" y="2"/>
                </a:lnTo>
                <a:lnTo>
                  <a:pt x="1479" y="2"/>
                </a:lnTo>
                <a:lnTo>
                  <a:pt x="1486" y="2"/>
                </a:lnTo>
                <a:lnTo>
                  <a:pt x="1492" y="2"/>
                </a:lnTo>
                <a:lnTo>
                  <a:pt x="1496" y="2"/>
                </a:lnTo>
                <a:lnTo>
                  <a:pt x="1500" y="2"/>
                </a:lnTo>
                <a:lnTo>
                  <a:pt x="1508" y="2"/>
                </a:lnTo>
                <a:lnTo>
                  <a:pt x="1515" y="2"/>
                </a:lnTo>
                <a:lnTo>
                  <a:pt x="1521" y="2"/>
                </a:lnTo>
                <a:lnTo>
                  <a:pt x="1525" y="2"/>
                </a:lnTo>
                <a:lnTo>
                  <a:pt x="1531" y="2"/>
                </a:lnTo>
                <a:lnTo>
                  <a:pt x="1536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6" y="2"/>
                </a:lnTo>
                <a:lnTo>
                  <a:pt x="1548" y="2"/>
                </a:lnTo>
                <a:lnTo>
                  <a:pt x="1550" y="2"/>
                </a:lnTo>
                <a:lnTo>
                  <a:pt x="1554" y="2"/>
                </a:lnTo>
                <a:lnTo>
                  <a:pt x="1556" y="2"/>
                </a:lnTo>
                <a:lnTo>
                  <a:pt x="1563" y="2"/>
                </a:lnTo>
                <a:lnTo>
                  <a:pt x="1577" y="2"/>
                </a:lnTo>
                <a:lnTo>
                  <a:pt x="1579" y="2"/>
                </a:lnTo>
                <a:lnTo>
                  <a:pt x="1580" y="2"/>
                </a:lnTo>
                <a:lnTo>
                  <a:pt x="1592" y="2"/>
                </a:lnTo>
                <a:lnTo>
                  <a:pt x="1594" y="2"/>
                </a:lnTo>
                <a:lnTo>
                  <a:pt x="1596" y="2"/>
                </a:lnTo>
                <a:lnTo>
                  <a:pt x="1598" y="2"/>
                </a:lnTo>
                <a:lnTo>
                  <a:pt x="1600" y="0"/>
                </a:lnTo>
                <a:lnTo>
                  <a:pt x="1602" y="0"/>
                </a:lnTo>
                <a:lnTo>
                  <a:pt x="1604" y="0"/>
                </a:lnTo>
                <a:lnTo>
                  <a:pt x="1607" y="0"/>
                </a:lnTo>
                <a:lnTo>
                  <a:pt x="1613" y="0"/>
                </a:lnTo>
                <a:lnTo>
                  <a:pt x="1617" y="0"/>
                </a:lnTo>
                <a:lnTo>
                  <a:pt x="1625" y="0"/>
                </a:lnTo>
                <a:lnTo>
                  <a:pt x="1629" y="0"/>
                </a:lnTo>
                <a:lnTo>
                  <a:pt x="1632" y="0"/>
                </a:lnTo>
                <a:lnTo>
                  <a:pt x="1634" y="0"/>
                </a:lnTo>
                <a:lnTo>
                  <a:pt x="1640" y="0"/>
                </a:lnTo>
                <a:lnTo>
                  <a:pt x="1644" y="0"/>
                </a:lnTo>
                <a:lnTo>
                  <a:pt x="1646" y="0"/>
                </a:lnTo>
                <a:lnTo>
                  <a:pt x="1650" y="0"/>
                </a:lnTo>
                <a:lnTo>
                  <a:pt x="1652" y="0"/>
                </a:lnTo>
                <a:lnTo>
                  <a:pt x="1653" y="0"/>
                </a:lnTo>
                <a:lnTo>
                  <a:pt x="1657" y="0"/>
                </a:lnTo>
                <a:lnTo>
                  <a:pt x="1659" y="0"/>
                </a:lnTo>
                <a:lnTo>
                  <a:pt x="1663" y="0"/>
                </a:lnTo>
                <a:lnTo>
                  <a:pt x="1665" y="0"/>
                </a:lnTo>
                <a:lnTo>
                  <a:pt x="1667" y="0"/>
                </a:lnTo>
                <a:lnTo>
                  <a:pt x="1673" y="0"/>
                </a:lnTo>
                <a:lnTo>
                  <a:pt x="1677" y="0"/>
                </a:lnTo>
                <a:lnTo>
                  <a:pt x="1678" y="0"/>
                </a:lnTo>
                <a:lnTo>
                  <a:pt x="1680" y="0"/>
                </a:lnTo>
                <a:lnTo>
                  <a:pt x="1682" y="0"/>
                </a:lnTo>
                <a:lnTo>
                  <a:pt x="1690" y="0"/>
                </a:lnTo>
                <a:lnTo>
                  <a:pt x="1694" y="0"/>
                </a:lnTo>
                <a:lnTo>
                  <a:pt x="1698" y="0"/>
                </a:lnTo>
                <a:lnTo>
                  <a:pt x="1700" y="0"/>
                </a:lnTo>
                <a:lnTo>
                  <a:pt x="1705" y="0"/>
                </a:lnTo>
                <a:lnTo>
                  <a:pt x="1707" y="0"/>
                </a:lnTo>
                <a:lnTo>
                  <a:pt x="1711" y="0"/>
                </a:lnTo>
                <a:lnTo>
                  <a:pt x="1721" y="0"/>
                </a:lnTo>
                <a:lnTo>
                  <a:pt x="1728" y="0"/>
                </a:lnTo>
                <a:lnTo>
                  <a:pt x="1732" y="0"/>
                </a:lnTo>
                <a:lnTo>
                  <a:pt x="1736" y="0"/>
                </a:lnTo>
                <a:lnTo>
                  <a:pt x="1738" y="0"/>
                </a:lnTo>
                <a:lnTo>
                  <a:pt x="1740" y="0"/>
                </a:lnTo>
                <a:lnTo>
                  <a:pt x="1748" y="0"/>
                </a:lnTo>
                <a:lnTo>
                  <a:pt x="1751" y="0"/>
                </a:lnTo>
                <a:lnTo>
                  <a:pt x="1755" y="0"/>
                </a:lnTo>
                <a:lnTo>
                  <a:pt x="1759" y="0"/>
                </a:lnTo>
                <a:lnTo>
                  <a:pt x="1761" y="0"/>
                </a:lnTo>
                <a:lnTo>
                  <a:pt x="1763" y="0"/>
                </a:lnTo>
                <a:lnTo>
                  <a:pt x="1769" y="0"/>
                </a:lnTo>
                <a:lnTo>
                  <a:pt x="1771" y="0"/>
                </a:lnTo>
                <a:lnTo>
                  <a:pt x="1774" y="0"/>
                </a:lnTo>
                <a:lnTo>
                  <a:pt x="1776" y="0"/>
                </a:lnTo>
                <a:lnTo>
                  <a:pt x="1780" y="0"/>
                </a:lnTo>
                <a:lnTo>
                  <a:pt x="1784" y="0"/>
                </a:lnTo>
                <a:lnTo>
                  <a:pt x="1786" y="0"/>
                </a:lnTo>
                <a:lnTo>
                  <a:pt x="1790" y="0"/>
                </a:lnTo>
                <a:lnTo>
                  <a:pt x="1792" y="0"/>
                </a:lnTo>
                <a:lnTo>
                  <a:pt x="1794" y="0"/>
                </a:lnTo>
                <a:lnTo>
                  <a:pt x="1799" y="0"/>
                </a:lnTo>
                <a:lnTo>
                  <a:pt x="1803" y="0"/>
                </a:lnTo>
                <a:lnTo>
                  <a:pt x="1807" y="0"/>
                </a:lnTo>
                <a:lnTo>
                  <a:pt x="1811" y="0"/>
                </a:lnTo>
                <a:lnTo>
                  <a:pt x="1813" y="0"/>
                </a:lnTo>
                <a:lnTo>
                  <a:pt x="1815" y="0"/>
                </a:lnTo>
                <a:lnTo>
                  <a:pt x="1822" y="0"/>
                </a:lnTo>
                <a:lnTo>
                  <a:pt x="1824" y="0"/>
                </a:lnTo>
                <a:lnTo>
                  <a:pt x="1828" y="0"/>
                </a:lnTo>
                <a:lnTo>
                  <a:pt x="1830" y="0"/>
                </a:lnTo>
                <a:lnTo>
                  <a:pt x="1840" y="0"/>
                </a:lnTo>
                <a:lnTo>
                  <a:pt x="1842" y="0"/>
                </a:lnTo>
                <a:lnTo>
                  <a:pt x="1846" y="0"/>
                </a:lnTo>
                <a:lnTo>
                  <a:pt x="1849" y="0"/>
                </a:lnTo>
                <a:lnTo>
                  <a:pt x="1851" y="0"/>
                </a:lnTo>
                <a:lnTo>
                  <a:pt x="1853" y="0"/>
                </a:lnTo>
                <a:lnTo>
                  <a:pt x="1855" y="0"/>
                </a:lnTo>
                <a:lnTo>
                  <a:pt x="1861" y="0"/>
                </a:lnTo>
                <a:lnTo>
                  <a:pt x="1863" y="0"/>
                </a:lnTo>
                <a:lnTo>
                  <a:pt x="1869" y="0"/>
                </a:lnTo>
                <a:lnTo>
                  <a:pt x="1870" y="0"/>
                </a:lnTo>
                <a:lnTo>
                  <a:pt x="1872" y="0"/>
                </a:lnTo>
                <a:lnTo>
                  <a:pt x="1876" y="0"/>
                </a:lnTo>
                <a:lnTo>
                  <a:pt x="1878" y="0"/>
                </a:lnTo>
                <a:lnTo>
                  <a:pt x="1882" y="0"/>
                </a:lnTo>
                <a:lnTo>
                  <a:pt x="1886" y="0"/>
                </a:lnTo>
                <a:lnTo>
                  <a:pt x="1888" y="0"/>
                </a:lnTo>
                <a:lnTo>
                  <a:pt x="1897" y="0"/>
                </a:lnTo>
                <a:lnTo>
                  <a:pt x="1901" y="0"/>
                </a:lnTo>
                <a:lnTo>
                  <a:pt x="1905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7592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New </a:t>
            </a:r>
            <a:r>
              <a:rPr lang="en-US" altLang="zh-CN" dirty="0" smtClean="0"/>
              <a:t>York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101"/>
          <p:cNvSpPr>
            <a:spLocks noEditPoints="1"/>
          </p:cNvSpPr>
          <p:nvPr/>
        </p:nvSpPr>
        <p:spPr bwMode="auto">
          <a:xfrm>
            <a:off x="4716016" y="2276872"/>
            <a:ext cx="4106089" cy="3199935"/>
          </a:xfrm>
          <a:custGeom>
            <a:avLst/>
            <a:gdLst>
              <a:gd name="T0" fmla="*/ 3825 w 4989"/>
              <a:gd name="T1" fmla="*/ 3811 h 3888"/>
              <a:gd name="T2" fmla="*/ 3938 w 4989"/>
              <a:gd name="T3" fmla="*/ 3780 h 3888"/>
              <a:gd name="T4" fmla="*/ 3593 w 4989"/>
              <a:gd name="T5" fmla="*/ 3779 h 3888"/>
              <a:gd name="T6" fmla="*/ 3574 w 4989"/>
              <a:gd name="T7" fmla="*/ 3765 h 3888"/>
              <a:gd name="T8" fmla="*/ 4059 w 4989"/>
              <a:gd name="T9" fmla="*/ 3761 h 3888"/>
              <a:gd name="T10" fmla="*/ 4138 w 4989"/>
              <a:gd name="T11" fmla="*/ 3771 h 3888"/>
              <a:gd name="T12" fmla="*/ 3771 w 4989"/>
              <a:gd name="T13" fmla="*/ 3592 h 3888"/>
              <a:gd name="T14" fmla="*/ 4670 w 4989"/>
              <a:gd name="T15" fmla="*/ 3400 h 3888"/>
              <a:gd name="T16" fmla="*/ 4659 w 4989"/>
              <a:gd name="T17" fmla="*/ 3396 h 3888"/>
              <a:gd name="T18" fmla="*/ 4551 w 4989"/>
              <a:gd name="T19" fmla="*/ 3540 h 3888"/>
              <a:gd name="T20" fmla="*/ 4778 w 4989"/>
              <a:gd name="T21" fmla="*/ 3441 h 3888"/>
              <a:gd name="T22" fmla="*/ 4974 w 4989"/>
              <a:gd name="T23" fmla="*/ 3404 h 3888"/>
              <a:gd name="T24" fmla="*/ 4609 w 4989"/>
              <a:gd name="T25" fmla="*/ 3569 h 3888"/>
              <a:gd name="T26" fmla="*/ 4480 w 4989"/>
              <a:gd name="T27" fmla="*/ 3640 h 3888"/>
              <a:gd name="T28" fmla="*/ 4324 w 4989"/>
              <a:gd name="T29" fmla="*/ 3671 h 3888"/>
              <a:gd name="T30" fmla="*/ 3987 w 4989"/>
              <a:gd name="T31" fmla="*/ 3757 h 3888"/>
              <a:gd name="T32" fmla="*/ 3825 w 4989"/>
              <a:gd name="T33" fmla="*/ 3796 h 3888"/>
              <a:gd name="T34" fmla="*/ 3743 w 4989"/>
              <a:gd name="T35" fmla="*/ 3761 h 3888"/>
              <a:gd name="T36" fmla="*/ 3641 w 4989"/>
              <a:gd name="T37" fmla="*/ 3715 h 3888"/>
              <a:gd name="T38" fmla="*/ 3796 w 4989"/>
              <a:gd name="T39" fmla="*/ 3608 h 3888"/>
              <a:gd name="T40" fmla="*/ 3937 w 4989"/>
              <a:gd name="T41" fmla="*/ 3552 h 3888"/>
              <a:gd name="T42" fmla="*/ 4027 w 4989"/>
              <a:gd name="T43" fmla="*/ 3552 h 3888"/>
              <a:gd name="T44" fmla="*/ 4219 w 4989"/>
              <a:gd name="T45" fmla="*/ 3510 h 3888"/>
              <a:gd name="T46" fmla="*/ 4597 w 4989"/>
              <a:gd name="T47" fmla="*/ 3423 h 3888"/>
              <a:gd name="T48" fmla="*/ 4885 w 4989"/>
              <a:gd name="T49" fmla="*/ 3241 h 3888"/>
              <a:gd name="T50" fmla="*/ 2170 w 4989"/>
              <a:gd name="T51" fmla="*/ 1000 h 3888"/>
              <a:gd name="T52" fmla="*/ 2222 w 4989"/>
              <a:gd name="T53" fmla="*/ 920 h 3888"/>
              <a:gd name="T54" fmla="*/ 3771 w 4989"/>
              <a:gd name="T55" fmla="*/ 3563 h 3888"/>
              <a:gd name="T56" fmla="*/ 3637 w 4989"/>
              <a:gd name="T57" fmla="*/ 3711 h 3888"/>
              <a:gd name="T58" fmla="*/ 3718 w 4989"/>
              <a:gd name="T59" fmla="*/ 3327 h 3888"/>
              <a:gd name="T60" fmla="*/ 3658 w 4989"/>
              <a:gd name="T61" fmla="*/ 3285 h 3888"/>
              <a:gd name="T62" fmla="*/ 3276 w 4989"/>
              <a:gd name="T63" fmla="*/ 3218 h 3888"/>
              <a:gd name="T64" fmla="*/ 3059 w 4989"/>
              <a:gd name="T65" fmla="*/ 3068 h 3888"/>
              <a:gd name="T66" fmla="*/ 2961 w 4989"/>
              <a:gd name="T67" fmla="*/ 2870 h 3888"/>
              <a:gd name="T68" fmla="*/ 2852 w 4989"/>
              <a:gd name="T69" fmla="*/ 2740 h 3888"/>
              <a:gd name="T70" fmla="*/ 2020 w 4989"/>
              <a:gd name="T71" fmla="*/ 2625 h 3888"/>
              <a:gd name="T72" fmla="*/ 1093 w 4989"/>
              <a:gd name="T73" fmla="*/ 2627 h 3888"/>
              <a:gd name="T74" fmla="*/ 213 w 4989"/>
              <a:gd name="T75" fmla="*/ 2627 h 3888"/>
              <a:gd name="T76" fmla="*/ 136 w 4989"/>
              <a:gd name="T77" fmla="*/ 2314 h 3888"/>
              <a:gd name="T78" fmla="*/ 390 w 4989"/>
              <a:gd name="T79" fmla="*/ 2147 h 3888"/>
              <a:gd name="T80" fmla="*/ 561 w 4989"/>
              <a:gd name="T81" fmla="*/ 1918 h 3888"/>
              <a:gd name="T82" fmla="*/ 472 w 4989"/>
              <a:gd name="T83" fmla="*/ 1703 h 3888"/>
              <a:gd name="T84" fmla="*/ 799 w 4989"/>
              <a:gd name="T85" fmla="*/ 1446 h 3888"/>
              <a:gd name="T86" fmla="*/ 1181 w 4989"/>
              <a:gd name="T87" fmla="*/ 1463 h 3888"/>
              <a:gd name="T88" fmla="*/ 1498 w 4989"/>
              <a:gd name="T89" fmla="*/ 1530 h 3888"/>
              <a:gd name="T90" fmla="*/ 1761 w 4989"/>
              <a:gd name="T91" fmla="*/ 1553 h 3888"/>
              <a:gd name="T92" fmla="*/ 1922 w 4989"/>
              <a:gd name="T93" fmla="*/ 1488 h 3888"/>
              <a:gd name="T94" fmla="*/ 2143 w 4989"/>
              <a:gd name="T95" fmla="*/ 1315 h 3888"/>
              <a:gd name="T96" fmla="*/ 2254 w 4989"/>
              <a:gd name="T97" fmla="*/ 1189 h 3888"/>
              <a:gd name="T98" fmla="*/ 2233 w 4989"/>
              <a:gd name="T99" fmla="*/ 1004 h 3888"/>
              <a:gd name="T100" fmla="*/ 2300 w 4989"/>
              <a:gd name="T101" fmla="*/ 922 h 3888"/>
              <a:gd name="T102" fmla="*/ 2229 w 4989"/>
              <a:gd name="T103" fmla="*/ 841 h 3888"/>
              <a:gd name="T104" fmla="*/ 2370 w 4989"/>
              <a:gd name="T105" fmla="*/ 597 h 3888"/>
              <a:gd name="T106" fmla="*/ 3414 w 4989"/>
              <a:gd name="T107" fmla="*/ 21 h 3888"/>
              <a:gd name="T108" fmla="*/ 4040 w 4989"/>
              <a:gd name="T109" fmla="*/ 106 h 3888"/>
              <a:gd name="T110" fmla="*/ 4023 w 4989"/>
              <a:gd name="T111" fmla="*/ 352 h 3888"/>
              <a:gd name="T112" fmla="*/ 4071 w 4989"/>
              <a:gd name="T113" fmla="*/ 659 h 3888"/>
              <a:gd name="T114" fmla="*/ 4011 w 4989"/>
              <a:gd name="T115" fmla="*/ 893 h 3888"/>
              <a:gd name="T116" fmla="*/ 4023 w 4989"/>
              <a:gd name="T117" fmla="*/ 1154 h 3888"/>
              <a:gd name="T118" fmla="*/ 4084 w 4989"/>
              <a:gd name="T119" fmla="*/ 1267 h 3888"/>
              <a:gd name="T120" fmla="*/ 4094 w 4989"/>
              <a:gd name="T121" fmla="*/ 1841 h 3888"/>
              <a:gd name="T122" fmla="*/ 3946 w 4989"/>
              <a:gd name="T123" fmla="*/ 2552 h 3888"/>
              <a:gd name="T124" fmla="*/ 3921 w 4989"/>
              <a:gd name="T125" fmla="*/ 3214 h 3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89" h="3888">
                <a:moveTo>
                  <a:pt x="3741" y="3807"/>
                </a:moveTo>
                <a:lnTo>
                  <a:pt x="3743" y="3809"/>
                </a:lnTo>
                <a:lnTo>
                  <a:pt x="3743" y="3811"/>
                </a:lnTo>
                <a:lnTo>
                  <a:pt x="3739" y="3811"/>
                </a:lnTo>
                <a:lnTo>
                  <a:pt x="3739" y="3809"/>
                </a:lnTo>
                <a:lnTo>
                  <a:pt x="3737" y="3807"/>
                </a:lnTo>
                <a:lnTo>
                  <a:pt x="3735" y="3807"/>
                </a:lnTo>
                <a:lnTo>
                  <a:pt x="3733" y="3807"/>
                </a:lnTo>
                <a:lnTo>
                  <a:pt x="3735" y="3805"/>
                </a:lnTo>
                <a:lnTo>
                  <a:pt x="3737" y="3803"/>
                </a:lnTo>
                <a:lnTo>
                  <a:pt x="3739" y="3805"/>
                </a:lnTo>
                <a:lnTo>
                  <a:pt x="3741" y="3807"/>
                </a:lnTo>
                <a:close/>
                <a:moveTo>
                  <a:pt x="3729" y="3803"/>
                </a:moveTo>
                <a:lnTo>
                  <a:pt x="3725" y="3805"/>
                </a:lnTo>
                <a:lnTo>
                  <a:pt x="3721" y="3802"/>
                </a:lnTo>
                <a:lnTo>
                  <a:pt x="3723" y="3800"/>
                </a:lnTo>
                <a:lnTo>
                  <a:pt x="3729" y="3802"/>
                </a:lnTo>
                <a:lnTo>
                  <a:pt x="3729" y="3803"/>
                </a:lnTo>
                <a:close/>
                <a:moveTo>
                  <a:pt x="3756" y="3800"/>
                </a:moveTo>
                <a:lnTo>
                  <a:pt x="3756" y="3803"/>
                </a:lnTo>
                <a:lnTo>
                  <a:pt x="3754" y="3802"/>
                </a:lnTo>
                <a:lnTo>
                  <a:pt x="3752" y="3802"/>
                </a:lnTo>
                <a:lnTo>
                  <a:pt x="3752" y="3800"/>
                </a:lnTo>
                <a:lnTo>
                  <a:pt x="3754" y="3798"/>
                </a:lnTo>
                <a:lnTo>
                  <a:pt x="3756" y="3800"/>
                </a:lnTo>
                <a:close/>
                <a:moveTo>
                  <a:pt x="3919" y="3802"/>
                </a:moveTo>
                <a:lnTo>
                  <a:pt x="3917" y="3802"/>
                </a:lnTo>
                <a:lnTo>
                  <a:pt x="3915" y="3802"/>
                </a:lnTo>
                <a:lnTo>
                  <a:pt x="3914" y="3802"/>
                </a:lnTo>
                <a:lnTo>
                  <a:pt x="3912" y="3802"/>
                </a:lnTo>
                <a:lnTo>
                  <a:pt x="3910" y="3800"/>
                </a:lnTo>
                <a:lnTo>
                  <a:pt x="3910" y="3798"/>
                </a:lnTo>
                <a:lnTo>
                  <a:pt x="3910" y="3796"/>
                </a:lnTo>
                <a:lnTo>
                  <a:pt x="3912" y="3796"/>
                </a:lnTo>
                <a:lnTo>
                  <a:pt x="3912" y="3794"/>
                </a:lnTo>
                <a:lnTo>
                  <a:pt x="3914" y="3794"/>
                </a:lnTo>
                <a:lnTo>
                  <a:pt x="3915" y="3794"/>
                </a:lnTo>
                <a:lnTo>
                  <a:pt x="3917" y="3794"/>
                </a:lnTo>
                <a:lnTo>
                  <a:pt x="3919" y="3796"/>
                </a:lnTo>
                <a:lnTo>
                  <a:pt x="3919" y="3798"/>
                </a:lnTo>
                <a:lnTo>
                  <a:pt x="3919" y="3800"/>
                </a:lnTo>
                <a:lnTo>
                  <a:pt x="3919" y="3802"/>
                </a:lnTo>
                <a:close/>
                <a:moveTo>
                  <a:pt x="3844" y="3803"/>
                </a:moveTo>
                <a:lnTo>
                  <a:pt x="3842" y="3803"/>
                </a:lnTo>
                <a:lnTo>
                  <a:pt x="3841" y="3803"/>
                </a:lnTo>
                <a:lnTo>
                  <a:pt x="3839" y="3803"/>
                </a:lnTo>
                <a:lnTo>
                  <a:pt x="3839" y="3802"/>
                </a:lnTo>
                <a:lnTo>
                  <a:pt x="3841" y="3798"/>
                </a:lnTo>
                <a:lnTo>
                  <a:pt x="3842" y="3796"/>
                </a:lnTo>
                <a:lnTo>
                  <a:pt x="3842" y="3794"/>
                </a:lnTo>
                <a:lnTo>
                  <a:pt x="3846" y="3796"/>
                </a:lnTo>
                <a:lnTo>
                  <a:pt x="3844" y="3798"/>
                </a:lnTo>
                <a:lnTo>
                  <a:pt x="3842" y="3800"/>
                </a:lnTo>
                <a:lnTo>
                  <a:pt x="3842" y="3802"/>
                </a:lnTo>
                <a:lnTo>
                  <a:pt x="3844" y="3803"/>
                </a:lnTo>
                <a:close/>
                <a:moveTo>
                  <a:pt x="3881" y="3803"/>
                </a:moveTo>
                <a:lnTo>
                  <a:pt x="3879" y="3802"/>
                </a:lnTo>
                <a:lnTo>
                  <a:pt x="3877" y="3800"/>
                </a:lnTo>
                <a:lnTo>
                  <a:pt x="3881" y="3798"/>
                </a:lnTo>
                <a:lnTo>
                  <a:pt x="3881" y="3796"/>
                </a:lnTo>
                <a:lnTo>
                  <a:pt x="3883" y="3792"/>
                </a:lnTo>
                <a:lnTo>
                  <a:pt x="3883" y="3794"/>
                </a:lnTo>
                <a:lnTo>
                  <a:pt x="3885" y="3794"/>
                </a:lnTo>
                <a:lnTo>
                  <a:pt x="3885" y="3798"/>
                </a:lnTo>
                <a:lnTo>
                  <a:pt x="3883" y="3802"/>
                </a:lnTo>
                <a:lnTo>
                  <a:pt x="3881" y="3803"/>
                </a:lnTo>
                <a:close/>
                <a:moveTo>
                  <a:pt x="3963" y="3794"/>
                </a:moveTo>
                <a:lnTo>
                  <a:pt x="3962" y="3796"/>
                </a:lnTo>
                <a:lnTo>
                  <a:pt x="3963" y="3794"/>
                </a:lnTo>
                <a:lnTo>
                  <a:pt x="3963" y="3792"/>
                </a:lnTo>
                <a:lnTo>
                  <a:pt x="3965" y="3792"/>
                </a:lnTo>
                <a:lnTo>
                  <a:pt x="3967" y="3790"/>
                </a:lnTo>
                <a:lnTo>
                  <a:pt x="3969" y="3790"/>
                </a:lnTo>
                <a:lnTo>
                  <a:pt x="3965" y="3794"/>
                </a:lnTo>
                <a:lnTo>
                  <a:pt x="3963" y="3794"/>
                </a:lnTo>
                <a:close/>
                <a:moveTo>
                  <a:pt x="3877" y="3790"/>
                </a:moveTo>
                <a:lnTo>
                  <a:pt x="3879" y="3790"/>
                </a:lnTo>
                <a:lnTo>
                  <a:pt x="3881" y="3790"/>
                </a:lnTo>
                <a:lnTo>
                  <a:pt x="3883" y="3790"/>
                </a:lnTo>
                <a:lnTo>
                  <a:pt x="3881" y="3792"/>
                </a:lnTo>
                <a:lnTo>
                  <a:pt x="3879" y="3796"/>
                </a:lnTo>
                <a:lnTo>
                  <a:pt x="3877" y="3798"/>
                </a:lnTo>
                <a:lnTo>
                  <a:pt x="3875" y="3798"/>
                </a:lnTo>
                <a:lnTo>
                  <a:pt x="3871" y="3798"/>
                </a:lnTo>
                <a:lnTo>
                  <a:pt x="3869" y="3803"/>
                </a:lnTo>
                <a:lnTo>
                  <a:pt x="3867" y="3803"/>
                </a:lnTo>
                <a:lnTo>
                  <a:pt x="3867" y="3802"/>
                </a:lnTo>
                <a:lnTo>
                  <a:pt x="3869" y="3796"/>
                </a:lnTo>
                <a:lnTo>
                  <a:pt x="3869" y="3794"/>
                </a:lnTo>
                <a:lnTo>
                  <a:pt x="3871" y="3794"/>
                </a:lnTo>
                <a:lnTo>
                  <a:pt x="3873" y="3794"/>
                </a:lnTo>
                <a:lnTo>
                  <a:pt x="3873" y="3792"/>
                </a:lnTo>
                <a:lnTo>
                  <a:pt x="3875" y="3792"/>
                </a:lnTo>
                <a:lnTo>
                  <a:pt x="3877" y="3792"/>
                </a:lnTo>
                <a:lnTo>
                  <a:pt x="3877" y="3790"/>
                </a:lnTo>
                <a:close/>
                <a:moveTo>
                  <a:pt x="3942" y="3798"/>
                </a:moveTo>
                <a:lnTo>
                  <a:pt x="3937" y="3798"/>
                </a:lnTo>
                <a:lnTo>
                  <a:pt x="3938" y="3796"/>
                </a:lnTo>
                <a:lnTo>
                  <a:pt x="3938" y="3794"/>
                </a:lnTo>
                <a:lnTo>
                  <a:pt x="3938" y="3792"/>
                </a:lnTo>
                <a:lnTo>
                  <a:pt x="3940" y="3790"/>
                </a:lnTo>
                <a:lnTo>
                  <a:pt x="3942" y="3790"/>
                </a:lnTo>
                <a:lnTo>
                  <a:pt x="3946" y="3790"/>
                </a:lnTo>
                <a:lnTo>
                  <a:pt x="3946" y="3788"/>
                </a:lnTo>
                <a:lnTo>
                  <a:pt x="3948" y="3790"/>
                </a:lnTo>
                <a:lnTo>
                  <a:pt x="3948" y="3792"/>
                </a:lnTo>
                <a:lnTo>
                  <a:pt x="3944" y="3792"/>
                </a:lnTo>
                <a:lnTo>
                  <a:pt x="3942" y="3794"/>
                </a:lnTo>
                <a:lnTo>
                  <a:pt x="3942" y="3798"/>
                </a:lnTo>
                <a:close/>
                <a:moveTo>
                  <a:pt x="3904" y="3807"/>
                </a:moveTo>
                <a:lnTo>
                  <a:pt x="3904" y="3809"/>
                </a:lnTo>
                <a:lnTo>
                  <a:pt x="3904" y="3813"/>
                </a:lnTo>
                <a:lnTo>
                  <a:pt x="3900" y="3813"/>
                </a:lnTo>
                <a:lnTo>
                  <a:pt x="3898" y="3813"/>
                </a:lnTo>
                <a:lnTo>
                  <a:pt x="3894" y="3813"/>
                </a:lnTo>
                <a:lnTo>
                  <a:pt x="3867" y="3815"/>
                </a:lnTo>
                <a:lnTo>
                  <a:pt x="3866" y="3815"/>
                </a:lnTo>
                <a:lnTo>
                  <a:pt x="3864" y="3815"/>
                </a:lnTo>
                <a:lnTo>
                  <a:pt x="3862" y="3817"/>
                </a:lnTo>
                <a:lnTo>
                  <a:pt x="3860" y="3817"/>
                </a:lnTo>
                <a:lnTo>
                  <a:pt x="3856" y="3817"/>
                </a:lnTo>
                <a:lnTo>
                  <a:pt x="3854" y="3817"/>
                </a:lnTo>
                <a:lnTo>
                  <a:pt x="3852" y="3817"/>
                </a:lnTo>
                <a:lnTo>
                  <a:pt x="3848" y="3815"/>
                </a:lnTo>
                <a:lnTo>
                  <a:pt x="3846" y="3815"/>
                </a:lnTo>
                <a:lnTo>
                  <a:pt x="3842" y="3815"/>
                </a:lnTo>
                <a:lnTo>
                  <a:pt x="3841" y="3815"/>
                </a:lnTo>
                <a:lnTo>
                  <a:pt x="3839" y="3815"/>
                </a:lnTo>
                <a:lnTo>
                  <a:pt x="3837" y="3815"/>
                </a:lnTo>
                <a:lnTo>
                  <a:pt x="3833" y="3815"/>
                </a:lnTo>
                <a:lnTo>
                  <a:pt x="3831" y="3815"/>
                </a:lnTo>
                <a:lnTo>
                  <a:pt x="3829" y="3815"/>
                </a:lnTo>
                <a:lnTo>
                  <a:pt x="3827" y="3815"/>
                </a:lnTo>
                <a:lnTo>
                  <a:pt x="3825" y="3815"/>
                </a:lnTo>
                <a:lnTo>
                  <a:pt x="3823" y="3815"/>
                </a:lnTo>
                <a:lnTo>
                  <a:pt x="3819" y="3815"/>
                </a:lnTo>
                <a:lnTo>
                  <a:pt x="3818" y="3815"/>
                </a:lnTo>
                <a:lnTo>
                  <a:pt x="3814" y="3815"/>
                </a:lnTo>
                <a:lnTo>
                  <a:pt x="3808" y="3813"/>
                </a:lnTo>
                <a:lnTo>
                  <a:pt x="3804" y="3813"/>
                </a:lnTo>
                <a:lnTo>
                  <a:pt x="3802" y="3813"/>
                </a:lnTo>
                <a:lnTo>
                  <a:pt x="3798" y="3813"/>
                </a:lnTo>
                <a:lnTo>
                  <a:pt x="3791" y="3815"/>
                </a:lnTo>
                <a:lnTo>
                  <a:pt x="3791" y="3813"/>
                </a:lnTo>
                <a:lnTo>
                  <a:pt x="3794" y="3811"/>
                </a:lnTo>
                <a:lnTo>
                  <a:pt x="3794" y="3809"/>
                </a:lnTo>
                <a:lnTo>
                  <a:pt x="3796" y="3809"/>
                </a:lnTo>
                <a:lnTo>
                  <a:pt x="3798" y="3807"/>
                </a:lnTo>
                <a:lnTo>
                  <a:pt x="3800" y="3807"/>
                </a:lnTo>
                <a:lnTo>
                  <a:pt x="3802" y="3807"/>
                </a:lnTo>
                <a:lnTo>
                  <a:pt x="3806" y="3809"/>
                </a:lnTo>
                <a:lnTo>
                  <a:pt x="3810" y="3809"/>
                </a:lnTo>
                <a:lnTo>
                  <a:pt x="3812" y="3811"/>
                </a:lnTo>
                <a:lnTo>
                  <a:pt x="3814" y="3811"/>
                </a:lnTo>
                <a:lnTo>
                  <a:pt x="3818" y="3811"/>
                </a:lnTo>
                <a:lnTo>
                  <a:pt x="3819" y="3811"/>
                </a:lnTo>
                <a:lnTo>
                  <a:pt x="3821" y="3811"/>
                </a:lnTo>
                <a:lnTo>
                  <a:pt x="3823" y="3811"/>
                </a:lnTo>
                <a:lnTo>
                  <a:pt x="3825" y="3811"/>
                </a:lnTo>
                <a:lnTo>
                  <a:pt x="3827" y="3811"/>
                </a:lnTo>
                <a:lnTo>
                  <a:pt x="3831" y="3811"/>
                </a:lnTo>
                <a:lnTo>
                  <a:pt x="3833" y="3811"/>
                </a:lnTo>
                <a:lnTo>
                  <a:pt x="3837" y="3807"/>
                </a:lnTo>
                <a:lnTo>
                  <a:pt x="3841" y="3807"/>
                </a:lnTo>
                <a:lnTo>
                  <a:pt x="3844" y="3807"/>
                </a:lnTo>
                <a:lnTo>
                  <a:pt x="3846" y="3807"/>
                </a:lnTo>
                <a:lnTo>
                  <a:pt x="3848" y="3807"/>
                </a:lnTo>
                <a:lnTo>
                  <a:pt x="3852" y="3805"/>
                </a:lnTo>
                <a:lnTo>
                  <a:pt x="3858" y="3805"/>
                </a:lnTo>
                <a:lnTo>
                  <a:pt x="3860" y="3805"/>
                </a:lnTo>
                <a:lnTo>
                  <a:pt x="3862" y="3805"/>
                </a:lnTo>
                <a:lnTo>
                  <a:pt x="3864" y="3805"/>
                </a:lnTo>
                <a:lnTo>
                  <a:pt x="3866" y="3805"/>
                </a:lnTo>
                <a:lnTo>
                  <a:pt x="3867" y="3805"/>
                </a:lnTo>
                <a:lnTo>
                  <a:pt x="3869" y="3805"/>
                </a:lnTo>
                <a:lnTo>
                  <a:pt x="3877" y="3805"/>
                </a:lnTo>
                <a:lnTo>
                  <a:pt x="3879" y="3805"/>
                </a:lnTo>
                <a:lnTo>
                  <a:pt x="3881" y="3805"/>
                </a:lnTo>
                <a:lnTo>
                  <a:pt x="3883" y="3805"/>
                </a:lnTo>
                <a:lnTo>
                  <a:pt x="3885" y="3805"/>
                </a:lnTo>
                <a:lnTo>
                  <a:pt x="3887" y="3805"/>
                </a:lnTo>
                <a:lnTo>
                  <a:pt x="3889" y="3805"/>
                </a:lnTo>
                <a:lnTo>
                  <a:pt x="3887" y="3803"/>
                </a:lnTo>
                <a:lnTo>
                  <a:pt x="3885" y="3802"/>
                </a:lnTo>
                <a:lnTo>
                  <a:pt x="3887" y="3802"/>
                </a:lnTo>
                <a:lnTo>
                  <a:pt x="3889" y="3803"/>
                </a:lnTo>
                <a:lnTo>
                  <a:pt x="3890" y="3803"/>
                </a:lnTo>
                <a:lnTo>
                  <a:pt x="3890" y="3805"/>
                </a:lnTo>
                <a:lnTo>
                  <a:pt x="3892" y="3807"/>
                </a:lnTo>
                <a:lnTo>
                  <a:pt x="3894" y="3807"/>
                </a:lnTo>
                <a:lnTo>
                  <a:pt x="3896" y="3807"/>
                </a:lnTo>
                <a:lnTo>
                  <a:pt x="3896" y="3805"/>
                </a:lnTo>
                <a:lnTo>
                  <a:pt x="3896" y="3803"/>
                </a:lnTo>
                <a:lnTo>
                  <a:pt x="3896" y="3802"/>
                </a:lnTo>
                <a:lnTo>
                  <a:pt x="3894" y="3800"/>
                </a:lnTo>
                <a:lnTo>
                  <a:pt x="3892" y="3798"/>
                </a:lnTo>
                <a:lnTo>
                  <a:pt x="3892" y="3796"/>
                </a:lnTo>
                <a:lnTo>
                  <a:pt x="3892" y="3794"/>
                </a:lnTo>
                <a:lnTo>
                  <a:pt x="3890" y="3792"/>
                </a:lnTo>
                <a:lnTo>
                  <a:pt x="3892" y="3790"/>
                </a:lnTo>
                <a:lnTo>
                  <a:pt x="3892" y="3788"/>
                </a:lnTo>
                <a:lnTo>
                  <a:pt x="3894" y="3788"/>
                </a:lnTo>
                <a:lnTo>
                  <a:pt x="3896" y="3788"/>
                </a:lnTo>
                <a:lnTo>
                  <a:pt x="3896" y="3790"/>
                </a:lnTo>
                <a:lnTo>
                  <a:pt x="3898" y="3790"/>
                </a:lnTo>
                <a:lnTo>
                  <a:pt x="3900" y="3790"/>
                </a:lnTo>
                <a:lnTo>
                  <a:pt x="3902" y="3792"/>
                </a:lnTo>
                <a:lnTo>
                  <a:pt x="3906" y="3794"/>
                </a:lnTo>
                <a:lnTo>
                  <a:pt x="3908" y="3796"/>
                </a:lnTo>
                <a:lnTo>
                  <a:pt x="3908" y="3798"/>
                </a:lnTo>
                <a:lnTo>
                  <a:pt x="3908" y="3800"/>
                </a:lnTo>
                <a:lnTo>
                  <a:pt x="3908" y="3802"/>
                </a:lnTo>
                <a:lnTo>
                  <a:pt x="3906" y="3802"/>
                </a:lnTo>
                <a:lnTo>
                  <a:pt x="3906" y="3803"/>
                </a:lnTo>
                <a:lnTo>
                  <a:pt x="3904" y="3803"/>
                </a:lnTo>
                <a:lnTo>
                  <a:pt x="3904" y="3807"/>
                </a:lnTo>
                <a:close/>
                <a:moveTo>
                  <a:pt x="3921" y="3788"/>
                </a:moveTo>
                <a:lnTo>
                  <a:pt x="3923" y="3788"/>
                </a:lnTo>
                <a:lnTo>
                  <a:pt x="3927" y="3788"/>
                </a:lnTo>
                <a:lnTo>
                  <a:pt x="3929" y="3788"/>
                </a:lnTo>
                <a:lnTo>
                  <a:pt x="3931" y="3788"/>
                </a:lnTo>
                <a:lnTo>
                  <a:pt x="3933" y="3788"/>
                </a:lnTo>
                <a:lnTo>
                  <a:pt x="3935" y="3788"/>
                </a:lnTo>
                <a:lnTo>
                  <a:pt x="3937" y="3788"/>
                </a:lnTo>
                <a:lnTo>
                  <a:pt x="3937" y="3790"/>
                </a:lnTo>
                <a:lnTo>
                  <a:pt x="3937" y="3792"/>
                </a:lnTo>
                <a:lnTo>
                  <a:pt x="3935" y="3794"/>
                </a:lnTo>
                <a:lnTo>
                  <a:pt x="3933" y="3796"/>
                </a:lnTo>
                <a:lnTo>
                  <a:pt x="3931" y="3798"/>
                </a:lnTo>
                <a:lnTo>
                  <a:pt x="3931" y="3800"/>
                </a:lnTo>
                <a:lnTo>
                  <a:pt x="3929" y="3800"/>
                </a:lnTo>
                <a:lnTo>
                  <a:pt x="3927" y="3800"/>
                </a:lnTo>
                <a:lnTo>
                  <a:pt x="3925" y="3802"/>
                </a:lnTo>
                <a:lnTo>
                  <a:pt x="3923" y="3802"/>
                </a:lnTo>
                <a:lnTo>
                  <a:pt x="3923" y="3800"/>
                </a:lnTo>
                <a:lnTo>
                  <a:pt x="3921" y="3798"/>
                </a:lnTo>
                <a:lnTo>
                  <a:pt x="3919" y="3794"/>
                </a:lnTo>
                <a:lnTo>
                  <a:pt x="3917" y="3792"/>
                </a:lnTo>
                <a:lnTo>
                  <a:pt x="3919" y="3790"/>
                </a:lnTo>
                <a:lnTo>
                  <a:pt x="3919" y="3788"/>
                </a:lnTo>
                <a:lnTo>
                  <a:pt x="3919" y="3786"/>
                </a:lnTo>
                <a:lnTo>
                  <a:pt x="3921" y="3788"/>
                </a:lnTo>
                <a:close/>
                <a:moveTo>
                  <a:pt x="3762" y="3798"/>
                </a:moveTo>
                <a:lnTo>
                  <a:pt x="3760" y="3798"/>
                </a:lnTo>
                <a:lnTo>
                  <a:pt x="3760" y="3794"/>
                </a:lnTo>
                <a:lnTo>
                  <a:pt x="3762" y="3792"/>
                </a:lnTo>
                <a:lnTo>
                  <a:pt x="3762" y="3790"/>
                </a:lnTo>
                <a:lnTo>
                  <a:pt x="3762" y="3788"/>
                </a:lnTo>
                <a:lnTo>
                  <a:pt x="3764" y="3788"/>
                </a:lnTo>
                <a:lnTo>
                  <a:pt x="3764" y="3786"/>
                </a:lnTo>
                <a:lnTo>
                  <a:pt x="3766" y="3784"/>
                </a:lnTo>
                <a:lnTo>
                  <a:pt x="3766" y="3782"/>
                </a:lnTo>
                <a:lnTo>
                  <a:pt x="3768" y="3782"/>
                </a:lnTo>
                <a:lnTo>
                  <a:pt x="3770" y="3782"/>
                </a:lnTo>
                <a:lnTo>
                  <a:pt x="3771" y="3784"/>
                </a:lnTo>
                <a:lnTo>
                  <a:pt x="3771" y="3786"/>
                </a:lnTo>
                <a:lnTo>
                  <a:pt x="3773" y="3788"/>
                </a:lnTo>
                <a:lnTo>
                  <a:pt x="3775" y="3790"/>
                </a:lnTo>
                <a:lnTo>
                  <a:pt x="3773" y="3790"/>
                </a:lnTo>
                <a:lnTo>
                  <a:pt x="3773" y="3792"/>
                </a:lnTo>
                <a:lnTo>
                  <a:pt x="3771" y="3794"/>
                </a:lnTo>
                <a:lnTo>
                  <a:pt x="3766" y="3796"/>
                </a:lnTo>
                <a:lnTo>
                  <a:pt x="3764" y="3798"/>
                </a:lnTo>
                <a:lnTo>
                  <a:pt x="3762" y="3798"/>
                </a:lnTo>
                <a:close/>
                <a:moveTo>
                  <a:pt x="3952" y="3788"/>
                </a:moveTo>
                <a:lnTo>
                  <a:pt x="3950" y="3788"/>
                </a:lnTo>
                <a:lnTo>
                  <a:pt x="3950" y="3784"/>
                </a:lnTo>
                <a:lnTo>
                  <a:pt x="3950" y="3782"/>
                </a:lnTo>
                <a:lnTo>
                  <a:pt x="3952" y="3782"/>
                </a:lnTo>
                <a:lnTo>
                  <a:pt x="3952" y="3784"/>
                </a:lnTo>
                <a:lnTo>
                  <a:pt x="3952" y="3786"/>
                </a:lnTo>
                <a:lnTo>
                  <a:pt x="3952" y="3788"/>
                </a:lnTo>
                <a:close/>
                <a:moveTo>
                  <a:pt x="3844" y="3784"/>
                </a:moveTo>
                <a:lnTo>
                  <a:pt x="3842" y="3786"/>
                </a:lnTo>
                <a:lnTo>
                  <a:pt x="3839" y="3784"/>
                </a:lnTo>
                <a:lnTo>
                  <a:pt x="3841" y="3782"/>
                </a:lnTo>
                <a:lnTo>
                  <a:pt x="3842" y="3782"/>
                </a:lnTo>
                <a:lnTo>
                  <a:pt x="3844" y="3784"/>
                </a:lnTo>
                <a:close/>
                <a:moveTo>
                  <a:pt x="3963" y="3790"/>
                </a:moveTo>
                <a:lnTo>
                  <a:pt x="3962" y="3790"/>
                </a:lnTo>
                <a:lnTo>
                  <a:pt x="3956" y="3790"/>
                </a:lnTo>
                <a:lnTo>
                  <a:pt x="3954" y="3788"/>
                </a:lnTo>
                <a:lnTo>
                  <a:pt x="3954" y="3784"/>
                </a:lnTo>
                <a:lnTo>
                  <a:pt x="3956" y="3782"/>
                </a:lnTo>
                <a:lnTo>
                  <a:pt x="3958" y="3782"/>
                </a:lnTo>
                <a:lnTo>
                  <a:pt x="3962" y="3780"/>
                </a:lnTo>
                <a:lnTo>
                  <a:pt x="3965" y="3780"/>
                </a:lnTo>
                <a:lnTo>
                  <a:pt x="3967" y="3782"/>
                </a:lnTo>
                <a:lnTo>
                  <a:pt x="3967" y="3784"/>
                </a:lnTo>
                <a:lnTo>
                  <a:pt x="3965" y="3786"/>
                </a:lnTo>
                <a:lnTo>
                  <a:pt x="3965" y="3788"/>
                </a:lnTo>
                <a:lnTo>
                  <a:pt x="3963" y="3788"/>
                </a:lnTo>
                <a:lnTo>
                  <a:pt x="3963" y="3790"/>
                </a:lnTo>
                <a:close/>
                <a:moveTo>
                  <a:pt x="3760" y="3790"/>
                </a:moveTo>
                <a:lnTo>
                  <a:pt x="3760" y="3788"/>
                </a:lnTo>
                <a:lnTo>
                  <a:pt x="3758" y="3784"/>
                </a:lnTo>
                <a:lnTo>
                  <a:pt x="3758" y="3780"/>
                </a:lnTo>
                <a:lnTo>
                  <a:pt x="3760" y="3780"/>
                </a:lnTo>
                <a:lnTo>
                  <a:pt x="3762" y="3779"/>
                </a:lnTo>
                <a:lnTo>
                  <a:pt x="3764" y="3779"/>
                </a:lnTo>
                <a:lnTo>
                  <a:pt x="3766" y="3780"/>
                </a:lnTo>
                <a:lnTo>
                  <a:pt x="3764" y="3782"/>
                </a:lnTo>
                <a:lnTo>
                  <a:pt x="3762" y="3786"/>
                </a:lnTo>
                <a:lnTo>
                  <a:pt x="3762" y="3788"/>
                </a:lnTo>
                <a:lnTo>
                  <a:pt x="3762" y="3790"/>
                </a:lnTo>
                <a:lnTo>
                  <a:pt x="3760" y="3790"/>
                </a:lnTo>
                <a:close/>
                <a:moveTo>
                  <a:pt x="3716" y="3788"/>
                </a:moveTo>
                <a:lnTo>
                  <a:pt x="3714" y="3788"/>
                </a:lnTo>
                <a:lnTo>
                  <a:pt x="3712" y="3788"/>
                </a:lnTo>
                <a:lnTo>
                  <a:pt x="3712" y="3784"/>
                </a:lnTo>
                <a:lnTo>
                  <a:pt x="3716" y="3782"/>
                </a:lnTo>
                <a:lnTo>
                  <a:pt x="3720" y="3779"/>
                </a:lnTo>
                <a:lnTo>
                  <a:pt x="3721" y="3780"/>
                </a:lnTo>
                <a:lnTo>
                  <a:pt x="3721" y="3784"/>
                </a:lnTo>
                <a:lnTo>
                  <a:pt x="3721" y="3786"/>
                </a:lnTo>
                <a:lnTo>
                  <a:pt x="3716" y="3788"/>
                </a:lnTo>
                <a:close/>
                <a:moveTo>
                  <a:pt x="3935" y="3779"/>
                </a:moveTo>
                <a:lnTo>
                  <a:pt x="3938" y="3780"/>
                </a:lnTo>
                <a:lnTo>
                  <a:pt x="3940" y="3779"/>
                </a:lnTo>
                <a:lnTo>
                  <a:pt x="3942" y="3779"/>
                </a:lnTo>
                <a:lnTo>
                  <a:pt x="3944" y="3780"/>
                </a:lnTo>
                <a:lnTo>
                  <a:pt x="3944" y="3784"/>
                </a:lnTo>
                <a:lnTo>
                  <a:pt x="3942" y="3784"/>
                </a:lnTo>
                <a:lnTo>
                  <a:pt x="3940" y="3786"/>
                </a:lnTo>
                <a:lnTo>
                  <a:pt x="3938" y="3786"/>
                </a:lnTo>
                <a:lnTo>
                  <a:pt x="3937" y="3786"/>
                </a:lnTo>
                <a:lnTo>
                  <a:pt x="3935" y="3784"/>
                </a:lnTo>
                <a:lnTo>
                  <a:pt x="3933" y="3784"/>
                </a:lnTo>
                <a:lnTo>
                  <a:pt x="3931" y="3780"/>
                </a:lnTo>
                <a:lnTo>
                  <a:pt x="3931" y="3777"/>
                </a:lnTo>
                <a:lnTo>
                  <a:pt x="3933" y="3779"/>
                </a:lnTo>
                <a:lnTo>
                  <a:pt x="3935" y="3779"/>
                </a:lnTo>
                <a:close/>
                <a:moveTo>
                  <a:pt x="3925" y="3786"/>
                </a:moveTo>
                <a:lnTo>
                  <a:pt x="3923" y="3786"/>
                </a:lnTo>
                <a:lnTo>
                  <a:pt x="3921" y="3786"/>
                </a:lnTo>
                <a:lnTo>
                  <a:pt x="3919" y="3784"/>
                </a:lnTo>
                <a:lnTo>
                  <a:pt x="3919" y="3782"/>
                </a:lnTo>
                <a:lnTo>
                  <a:pt x="3921" y="3780"/>
                </a:lnTo>
                <a:lnTo>
                  <a:pt x="3921" y="3777"/>
                </a:lnTo>
                <a:lnTo>
                  <a:pt x="3921" y="3775"/>
                </a:lnTo>
                <a:lnTo>
                  <a:pt x="3921" y="3773"/>
                </a:lnTo>
                <a:lnTo>
                  <a:pt x="3923" y="3775"/>
                </a:lnTo>
                <a:lnTo>
                  <a:pt x="3923" y="3777"/>
                </a:lnTo>
                <a:lnTo>
                  <a:pt x="3923" y="3779"/>
                </a:lnTo>
                <a:lnTo>
                  <a:pt x="3927" y="3780"/>
                </a:lnTo>
                <a:lnTo>
                  <a:pt x="3929" y="3782"/>
                </a:lnTo>
                <a:lnTo>
                  <a:pt x="3929" y="3784"/>
                </a:lnTo>
                <a:lnTo>
                  <a:pt x="3927" y="3786"/>
                </a:lnTo>
                <a:lnTo>
                  <a:pt x="3925" y="3786"/>
                </a:lnTo>
                <a:close/>
                <a:moveTo>
                  <a:pt x="3963" y="3779"/>
                </a:moveTo>
                <a:lnTo>
                  <a:pt x="3962" y="3779"/>
                </a:lnTo>
                <a:lnTo>
                  <a:pt x="3960" y="3779"/>
                </a:lnTo>
                <a:lnTo>
                  <a:pt x="3960" y="3777"/>
                </a:lnTo>
                <a:lnTo>
                  <a:pt x="3958" y="3777"/>
                </a:lnTo>
                <a:lnTo>
                  <a:pt x="3958" y="3775"/>
                </a:lnTo>
                <a:lnTo>
                  <a:pt x="3958" y="3773"/>
                </a:lnTo>
                <a:lnTo>
                  <a:pt x="3960" y="3773"/>
                </a:lnTo>
                <a:lnTo>
                  <a:pt x="3960" y="3771"/>
                </a:lnTo>
                <a:lnTo>
                  <a:pt x="3962" y="3771"/>
                </a:lnTo>
                <a:lnTo>
                  <a:pt x="3963" y="3773"/>
                </a:lnTo>
                <a:lnTo>
                  <a:pt x="3965" y="3775"/>
                </a:lnTo>
                <a:lnTo>
                  <a:pt x="3967" y="3775"/>
                </a:lnTo>
                <a:lnTo>
                  <a:pt x="3969" y="3775"/>
                </a:lnTo>
                <a:lnTo>
                  <a:pt x="3969" y="3777"/>
                </a:lnTo>
                <a:lnTo>
                  <a:pt x="3967" y="3777"/>
                </a:lnTo>
                <a:lnTo>
                  <a:pt x="3963" y="3779"/>
                </a:lnTo>
                <a:close/>
                <a:moveTo>
                  <a:pt x="4004" y="3769"/>
                </a:moveTo>
                <a:lnTo>
                  <a:pt x="4004" y="3771"/>
                </a:lnTo>
                <a:lnTo>
                  <a:pt x="4004" y="3775"/>
                </a:lnTo>
                <a:lnTo>
                  <a:pt x="4000" y="3773"/>
                </a:lnTo>
                <a:lnTo>
                  <a:pt x="4002" y="3771"/>
                </a:lnTo>
                <a:lnTo>
                  <a:pt x="4004" y="3769"/>
                </a:lnTo>
                <a:close/>
                <a:moveTo>
                  <a:pt x="4017" y="3773"/>
                </a:moveTo>
                <a:lnTo>
                  <a:pt x="4015" y="3775"/>
                </a:lnTo>
                <a:lnTo>
                  <a:pt x="4015" y="3777"/>
                </a:lnTo>
                <a:lnTo>
                  <a:pt x="4013" y="3779"/>
                </a:lnTo>
                <a:lnTo>
                  <a:pt x="4011" y="3780"/>
                </a:lnTo>
                <a:lnTo>
                  <a:pt x="4010" y="3782"/>
                </a:lnTo>
                <a:lnTo>
                  <a:pt x="4008" y="3780"/>
                </a:lnTo>
                <a:lnTo>
                  <a:pt x="4006" y="3780"/>
                </a:lnTo>
                <a:lnTo>
                  <a:pt x="4006" y="3779"/>
                </a:lnTo>
                <a:lnTo>
                  <a:pt x="4006" y="3773"/>
                </a:lnTo>
                <a:lnTo>
                  <a:pt x="4011" y="3773"/>
                </a:lnTo>
                <a:lnTo>
                  <a:pt x="4013" y="3773"/>
                </a:lnTo>
                <a:lnTo>
                  <a:pt x="4015" y="3773"/>
                </a:lnTo>
                <a:lnTo>
                  <a:pt x="4013" y="3771"/>
                </a:lnTo>
                <a:lnTo>
                  <a:pt x="4019" y="3769"/>
                </a:lnTo>
                <a:lnTo>
                  <a:pt x="4019" y="3773"/>
                </a:lnTo>
                <a:lnTo>
                  <a:pt x="4017" y="3773"/>
                </a:lnTo>
                <a:close/>
                <a:moveTo>
                  <a:pt x="3743" y="3769"/>
                </a:moveTo>
                <a:lnTo>
                  <a:pt x="3746" y="3771"/>
                </a:lnTo>
                <a:lnTo>
                  <a:pt x="3748" y="3771"/>
                </a:lnTo>
                <a:lnTo>
                  <a:pt x="3748" y="3773"/>
                </a:lnTo>
                <a:lnTo>
                  <a:pt x="3748" y="3775"/>
                </a:lnTo>
                <a:lnTo>
                  <a:pt x="3750" y="3777"/>
                </a:lnTo>
                <a:lnTo>
                  <a:pt x="3750" y="3779"/>
                </a:lnTo>
                <a:lnTo>
                  <a:pt x="3750" y="3782"/>
                </a:lnTo>
                <a:lnTo>
                  <a:pt x="3752" y="3784"/>
                </a:lnTo>
                <a:lnTo>
                  <a:pt x="3752" y="3788"/>
                </a:lnTo>
                <a:lnTo>
                  <a:pt x="3752" y="3790"/>
                </a:lnTo>
                <a:lnTo>
                  <a:pt x="3752" y="3792"/>
                </a:lnTo>
                <a:lnTo>
                  <a:pt x="3752" y="3796"/>
                </a:lnTo>
                <a:lnTo>
                  <a:pt x="3752" y="3798"/>
                </a:lnTo>
                <a:lnTo>
                  <a:pt x="3752" y="3800"/>
                </a:lnTo>
                <a:lnTo>
                  <a:pt x="3750" y="3802"/>
                </a:lnTo>
                <a:lnTo>
                  <a:pt x="3750" y="3803"/>
                </a:lnTo>
                <a:lnTo>
                  <a:pt x="3746" y="3805"/>
                </a:lnTo>
                <a:lnTo>
                  <a:pt x="3745" y="3805"/>
                </a:lnTo>
                <a:lnTo>
                  <a:pt x="3743" y="3805"/>
                </a:lnTo>
                <a:lnTo>
                  <a:pt x="3741" y="3805"/>
                </a:lnTo>
                <a:lnTo>
                  <a:pt x="3743" y="3803"/>
                </a:lnTo>
                <a:lnTo>
                  <a:pt x="3746" y="3802"/>
                </a:lnTo>
                <a:lnTo>
                  <a:pt x="3748" y="3802"/>
                </a:lnTo>
                <a:lnTo>
                  <a:pt x="3748" y="3798"/>
                </a:lnTo>
                <a:lnTo>
                  <a:pt x="3750" y="3796"/>
                </a:lnTo>
                <a:lnTo>
                  <a:pt x="3750" y="3792"/>
                </a:lnTo>
                <a:lnTo>
                  <a:pt x="3748" y="3792"/>
                </a:lnTo>
                <a:lnTo>
                  <a:pt x="3746" y="3792"/>
                </a:lnTo>
                <a:lnTo>
                  <a:pt x="3746" y="3790"/>
                </a:lnTo>
                <a:lnTo>
                  <a:pt x="3745" y="3790"/>
                </a:lnTo>
                <a:lnTo>
                  <a:pt x="3741" y="3790"/>
                </a:lnTo>
                <a:lnTo>
                  <a:pt x="3741" y="3792"/>
                </a:lnTo>
                <a:lnTo>
                  <a:pt x="3739" y="3790"/>
                </a:lnTo>
                <a:lnTo>
                  <a:pt x="3737" y="3788"/>
                </a:lnTo>
                <a:lnTo>
                  <a:pt x="3741" y="3788"/>
                </a:lnTo>
                <a:lnTo>
                  <a:pt x="3739" y="3784"/>
                </a:lnTo>
                <a:lnTo>
                  <a:pt x="3741" y="3782"/>
                </a:lnTo>
                <a:lnTo>
                  <a:pt x="3741" y="3780"/>
                </a:lnTo>
                <a:lnTo>
                  <a:pt x="3741" y="3779"/>
                </a:lnTo>
                <a:lnTo>
                  <a:pt x="3743" y="3775"/>
                </a:lnTo>
                <a:lnTo>
                  <a:pt x="3743" y="3769"/>
                </a:lnTo>
                <a:close/>
                <a:moveTo>
                  <a:pt x="4027" y="3769"/>
                </a:moveTo>
                <a:lnTo>
                  <a:pt x="4029" y="3775"/>
                </a:lnTo>
                <a:lnTo>
                  <a:pt x="4027" y="3775"/>
                </a:lnTo>
                <a:lnTo>
                  <a:pt x="4023" y="3771"/>
                </a:lnTo>
                <a:lnTo>
                  <a:pt x="4023" y="3769"/>
                </a:lnTo>
                <a:lnTo>
                  <a:pt x="4025" y="3769"/>
                </a:lnTo>
                <a:lnTo>
                  <a:pt x="4027" y="3769"/>
                </a:lnTo>
                <a:close/>
                <a:moveTo>
                  <a:pt x="4010" y="3765"/>
                </a:moveTo>
                <a:lnTo>
                  <a:pt x="4011" y="3767"/>
                </a:lnTo>
                <a:lnTo>
                  <a:pt x="4010" y="3769"/>
                </a:lnTo>
                <a:lnTo>
                  <a:pt x="4008" y="3769"/>
                </a:lnTo>
                <a:lnTo>
                  <a:pt x="4008" y="3771"/>
                </a:lnTo>
                <a:lnTo>
                  <a:pt x="4006" y="3771"/>
                </a:lnTo>
                <a:lnTo>
                  <a:pt x="4008" y="3765"/>
                </a:lnTo>
                <a:lnTo>
                  <a:pt x="4010" y="3765"/>
                </a:lnTo>
                <a:close/>
                <a:moveTo>
                  <a:pt x="4021" y="3763"/>
                </a:moveTo>
                <a:lnTo>
                  <a:pt x="4025" y="3763"/>
                </a:lnTo>
                <a:lnTo>
                  <a:pt x="4027" y="3765"/>
                </a:lnTo>
                <a:lnTo>
                  <a:pt x="4025" y="3765"/>
                </a:lnTo>
                <a:lnTo>
                  <a:pt x="4023" y="3767"/>
                </a:lnTo>
                <a:lnTo>
                  <a:pt x="4023" y="3769"/>
                </a:lnTo>
                <a:lnTo>
                  <a:pt x="4019" y="3769"/>
                </a:lnTo>
                <a:lnTo>
                  <a:pt x="4017" y="3765"/>
                </a:lnTo>
                <a:lnTo>
                  <a:pt x="4019" y="3765"/>
                </a:lnTo>
                <a:lnTo>
                  <a:pt x="4019" y="3763"/>
                </a:lnTo>
                <a:lnTo>
                  <a:pt x="4021" y="3763"/>
                </a:lnTo>
                <a:close/>
                <a:moveTo>
                  <a:pt x="3963" y="3765"/>
                </a:moveTo>
                <a:lnTo>
                  <a:pt x="3965" y="3769"/>
                </a:lnTo>
                <a:lnTo>
                  <a:pt x="3963" y="3767"/>
                </a:lnTo>
                <a:lnTo>
                  <a:pt x="3962" y="3767"/>
                </a:lnTo>
                <a:lnTo>
                  <a:pt x="3960" y="3767"/>
                </a:lnTo>
                <a:lnTo>
                  <a:pt x="3960" y="3765"/>
                </a:lnTo>
                <a:lnTo>
                  <a:pt x="3962" y="3763"/>
                </a:lnTo>
                <a:lnTo>
                  <a:pt x="3962" y="3761"/>
                </a:lnTo>
                <a:lnTo>
                  <a:pt x="3963" y="3761"/>
                </a:lnTo>
                <a:lnTo>
                  <a:pt x="3963" y="3763"/>
                </a:lnTo>
                <a:lnTo>
                  <a:pt x="3963" y="3765"/>
                </a:lnTo>
                <a:close/>
                <a:moveTo>
                  <a:pt x="3587" y="3761"/>
                </a:moveTo>
                <a:lnTo>
                  <a:pt x="3589" y="3761"/>
                </a:lnTo>
                <a:lnTo>
                  <a:pt x="3589" y="3763"/>
                </a:lnTo>
                <a:lnTo>
                  <a:pt x="3591" y="3763"/>
                </a:lnTo>
                <a:lnTo>
                  <a:pt x="3593" y="3765"/>
                </a:lnTo>
                <a:lnTo>
                  <a:pt x="3593" y="3767"/>
                </a:lnTo>
                <a:lnTo>
                  <a:pt x="3593" y="3771"/>
                </a:lnTo>
                <a:lnTo>
                  <a:pt x="3593" y="3775"/>
                </a:lnTo>
                <a:lnTo>
                  <a:pt x="3593" y="3779"/>
                </a:lnTo>
                <a:lnTo>
                  <a:pt x="3593" y="3780"/>
                </a:lnTo>
                <a:lnTo>
                  <a:pt x="3595" y="3782"/>
                </a:lnTo>
                <a:lnTo>
                  <a:pt x="3595" y="3786"/>
                </a:lnTo>
                <a:lnTo>
                  <a:pt x="3597" y="3786"/>
                </a:lnTo>
                <a:lnTo>
                  <a:pt x="3597" y="3788"/>
                </a:lnTo>
                <a:lnTo>
                  <a:pt x="3599" y="3792"/>
                </a:lnTo>
                <a:lnTo>
                  <a:pt x="3601" y="3796"/>
                </a:lnTo>
                <a:lnTo>
                  <a:pt x="3602" y="3798"/>
                </a:lnTo>
                <a:lnTo>
                  <a:pt x="3602" y="3802"/>
                </a:lnTo>
                <a:lnTo>
                  <a:pt x="3599" y="3809"/>
                </a:lnTo>
                <a:lnTo>
                  <a:pt x="3597" y="3811"/>
                </a:lnTo>
                <a:lnTo>
                  <a:pt x="3593" y="3815"/>
                </a:lnTo>
                <a:lnTo>
                  <a:pt x="3589" y="3819"/>
                </a:lnTo>
                <a:lnTo>
                  <a:pt x="3587" y="3819"/>
                </a:lnTo>
                <a:lnTo>
                  <a:pt x="3587" y="3821"/>
                </a:lnTo>
                <a:lnTo>
                  <a:pt x="3583" y="3825"/>
                </a:lnTo>
                <a:lnTo>
                  <a:pt x="3581" y="3826"/>
                </a:lnTo>
                <a:lnTo>
                  <a:pt x="3581" y="3828"/>
                </a:lnTo>
                <a:lnTo>
                  <a:pt x="3579" y="3830"/>
                </a:lnTo>
                <a:lnTo>
                  <a:pt x="3576" y="3832"/>
                </a:lnTo>
                <a:lnTo>
                  <a:pt x="3574" y="3836"/>
                </a:lnTo>
                <a:lnTo>
                  <a:pt x="3572" y="3838"/>
                </a:lnTo>
                <a:lnTo>
                  <a:pt x="3570" y="3840"/>
                </a:lnTo>
                <a:lnTo>
                  <a:pt x="3568" y="3842"/>
                </a:lnTo>
                <a:lnTo>
                  <a:pt x="3564" y="3846"/>
                </a:lnTo>
                <a:lnTo>
                  <a:pt x="3562" y="3848"/>
                </a:lnTo>
                <a:lnTo>
                  <a:pt x="3560" y="3848"/>
                </a:lnTo>
                <a:lnTo>
                  <a:pt x="3558" y="3850"/>
                </a:lnTo>
                <a:lnTo>
                  <a:pt x="3554" y="3853"/>
                </a:lnTo>
                <a:lnTo>
                  <a:pt x="3551" y="3859"/>
                </a:lnTo>
                <a:lnTo>
                  <a:pt x="3547" y="3857"/>
                </a:lnTo>
                <a:lnTo>
                  <a:pt x="3549" y="3855"/>
                </a:lnTo>
                <a:lnTo>
                  <a:pt x="3551" y="3855"/>
                </a:lnTo>
                <a:lnTo>
                  <a:pt x="3554" y="3853"/>
                </a:lnTo>
                <a:lnTo>
                  <a:pt x="3556" y="3850"/>
                </a:lnTo>
                <a:lnTo>
                  <a:pt x="3554" y="3848"/>
                </a:lnTo>
                <a:lnTo>
                  <a:pt x="3553" y="3846"/>
                </a:lnTo>
                <a:lnTo>
                  <a:pt x="3551" y="3846"/>
                </a:lnTo>
                <a:lnTo>
                  <a:pt x="3549" y="3848"/>
                </a:lnTo>
                <a:lnTo>
                  <a:pt x="3547" y="3850"/>
                </a:lnTo>
                <a:lnTo>
                  <a:pt x="3547" y="3853"/>
                </a:lnTo>
                <a:lnTo>
                  <a:pt x="3545" y="3855"/>
                </a:lnTo>
                <a:lnTo>
                  <a:pt x="3543" y="3855"/>
                </a:lnTo>
                <a:lnTo>
                  <a:pt x="3541" y="3857"/>
                </a:lnTo>
                <a:lnTo>
                  <a:pt x="3541" y="3859"/>
                </a:lnTo>
                <a:lnTo>
                  <a:pt x="3537" y="3861"/>
                </a:lnTo>
                <a:lnTo>
                  <a:pt x="3535" y="3863"/>
                </a:lnTo>
                <a:lnTo>
                  <a:pt x="3531" y="3865"/>
                </a:lnTo>
                <a:lnTo>
                  <a:pt x="3529" y="3867"/>
                </a:lnTo>
                <a:lnTo>
                  <a:pt x="3528" y="3867"/>
                </a:lnTo>
                <a:lnTo>
                  <a:pt x="3524" y="3869"/>
                </a:lnTo>
                <a:lnTo>
                  <a:pt x="3522" y="3869"/>
                </a:lnTo>
                <a:lnTo>
                  <a:pt x="3520" y="3869"/>
                </a:lnTo>
                <a:lnTo>
                  <a:pt x="3518" y="3871"/>
                </a:lnTo>
                <a:lnTo>
                  <a:pt x="3516" y="3874"/>
                </a:lnTo>
                <a:lnTo>
                  <a:pt x="3514" y="3876"/>
                </a:lnTo>
                <a:lnTo>
                  <a:pt x="3512" y="3876"/>
                </a:lnTo>
                <a:lnTo>
                  <a:pt x="3510" y="3874"/>
                </a:lnTo>
                <a:lnTo>
                  <a:pt x="3506" y="3874"/>
                </a:lnTo>
                <a:lnTo>
                  <a:pt x="3505" y="3876"/>
                </a:lnTo>
                <a:lnTo>
                  <a:pt x="3503" y="3878"/>
                </a:lnTo>
                <a:lnTo>
                  <a:pt x="3503" y="3880"/>
                </a:lnTo>
                <a:lnTo>
                  <a:pt x="3501" y="3880"/>
                </a:lnTo>
                <a:lnTo>
                  <a:pt x="3501" y="3882"/>
                </a:lnTo>
                <a:lnTo>
                  <a:pt x="3499" y="3884"/>
                </a:lnTo>
                <a:lnTo>
                  <a:pt x="3497" y="3884"/>
                </a:lnTo>
                <a:lnTo>
                  <a:pt x="3493" y="3884"/>
                </a:lnTo>
                <a:lnTo>
                  <a:pt x="3491" y="3884"/>
                </a:lnTo>
                <a:lnTo>
                  <a:pt x="3487" y="3884"/>
                </a:lnTo>
                <a:lnTo>
                  <a:pt x="3485" y="3886"/>
                </a:lnTo>
                <a:lnTo>
                  <a:pt x="3483" y="3888"/>
                </a:lnTo>
                <a:lnTo>
                  <a:pt x="3481" y="3888"/>
                </a:lnTo>
                <a:lnTo>
                  <a:pt x="3480" y="3888"/>
                </a:lnTo>
                <a:lnTo>
                  <a:pt x="3478" y="3886"/>
                </a:lnTo>
                <a:lnTo>
                  <a:pt x="3476" y="3882"/>
                </a:lnTo>
                <a:lnTo>
                  <a:pt x="3476" y="3880"/>
                </a:lnTo>
                <a:lnTo>
                  <a:pt x="3476" y="3878"/>
                </a:lnTo>
                <a:lnTo>
                  <a:pt x="3476" y="3876"/>
                </a:lnTo>
                <a:lnTo>
                  <a:pt x="3478" y="3874"/>
                </a:lnTo>
                <a:lnTo>
                  <a:pt x="3481" y="3871"/>
                </a:lnTo>
                <a:lnTo>
                  <a:pt x="3481" y="3869"/>
                </a:lnTo>
                <a:lnTo>
                  <a:pt x="3483" y="3869"/>
                </a:lnTo>
                <a:lnTo>
                  <a:pt x="3485" y="3869"/>
                </a:lnTo>
                <a:lnTo>
                  <a:pt x="3483" y="3867"/>
                </a:lnTo>
                <a:lnTo>
                  <a:pt x="3483" y="3865"/>
                </a:lnTo>
                <a:lnTo>
                  <a:pt x="3483" y="3859"/>
                </a:lnTo>
                <a:lnTo>
                  <a:pt x="3483" y="3857"/>
                </a:lnTo>
                <a:lnTo>
                  <a:pt x="3481" y="3855"/>
                </a:lnTo>
                <a:lnTo>
                  <a:pt x="3481" y="3853"/>
                </a:lnTo>
                <a:lnTo>
                  <a:pt x="3480" y="3850"/>
                </a:lnTo>
                <a:lnTo>
                  <a:pt x="3481" y="3848"/>
                </a:lnTo>
                <a:lnTo>
                  <a:pt x="3483" y="3846"/>
                </a:lnTo>
                <a:lnTo>
                  <a:pt x="3487" y="3844"/>
                </a:lnTo>
                <a:lnTo>
                  <a:pt x="3487" y="3842"/>
                </a:lnTo>
                <a:lnTo>
                  <a:pt x="3491" y="3838"/>
                </a:lnTo>
                <a:lnTo>
                  <a:pt x="3493" y="3838"/>
                </a:lnTo>
                <a:lnTo>
                  <a:pt x="3497" y="3838"/>
                </a:lnTo>
                <a:lnTo>
                  <a:pt x="3499" y="3838"/>
                </a:lnTo>
                <a:lnTo>
                  <a:pt x="3501" y="3838"/>
                </a:lnTo>
                <a:lnTo>
                  <a:pt x="3503" y="3836"/>
                </a:lnTo>
                <a:lnTo>
                  <a:pt x="3503" y="3834"/>
                </a:lnTo>
                <a:lnTo>
                  <a:pt x="3503" y="3830"/>
                </a:lnTo>
                <a:lnTo>
                  <a:pt x="3505" y="3825"/>
                </a:lnTo>
                <a:lnTo>
                  <a:pt x="3506" y="3825"/>
                </a:lnTo>
                <a:lnTo>
                  <a:pt x="3506" y="3823"/>
                </a:lnTo>
                <a:lnTo>
                  <a:pt x="3506" y="3819"/>
                </a:lnTo>
                <a:lnTo>
                  <a:pt x="3506" y="3817"/>
                </a:lnTo>
                <a:lnTo>
                  <a:pt x="3508" y="3813"/>
                </a:lnTo>
                <a:lnTo>
                  <a:pt x="3508" y="3811"/>
                </a:lnTo>
                <a:lnTo>
                  <a:pt x="3508" y="3809"/>
                </a:lnTo>
                <a:lnTo>
                  <a:pt x="3510" y="3805"/>
                </a:lnTo>
                <a:lnTo>
                  <a:pt x="3512" y="3805"/>
                </a:lnTo>
                <a:lnTo>
                  <a:pt x="3514" y="3803"/>
                </a:lnTo>
                <a:lnTo>
                  <a:pt x="3512" y="3803"/>
                </a:lnTo>
                <a:lnTo>
                  <a:pt x="3512" y="3802"/>
                </a:lnTo>
                <a:lnTo>
                  <a:pt x="3512" y="3800"/>
                </a:lnTo>
                <a:lnTo>
                  <a:pt x="3510" y="3800"/>
                </a:lnTo>
                <a:lnTo>
                  <a:pt x="3510" y="3798"/>
                </a:lnTo>
                <a:lnTo>
                  <a:pt x="3508" y="3798"/>
                </a:lnTo>
                <a:lnTo>
                  <a:pt x="3508" y="3794"/>
                </a:lnTo>
                <a:lnTo>
                  <a:pt x="3508" y="3790"/>
                </a:lnTo>
                <a:lnTo>
                  <a:pt x="3512" y="3790"/>
                </a:lnTo>
                <a:lnTo>
                  <a:pt x="3514" y="3792"/>
                </a:lnTo>
                <a:lnTo>
                  <a:pt x="3514" y="3788"/>
                </a:lnTo>
                <a:lnTo>
                  <a:pt x="3512" y="3788"/>
                </a:lnTo>
                <a:lnTo>
                  <a:pt x="3510" y="3788"/>
                </a:lnTo>
                <a:lnTo>
                  <a:pt x="3510" y="3779"/>
                </a:lnTo>
                <a:lnTo>
                  <a:pt x="3512" y="3775"/>
                </a:lnTo>
                <a:lnTo>
                  <a:pt x="3512" y="3773"/>
                </a:lnTo>
                <a:lnTo>
                  <a:pt x="3514" y="3773"/>
                </a:lnTo>
                <a:lnTo>
                  <a:pt x="3514" y="3771"/>
                </a:lnTo>
                <a:lnTo>
                  <a:pt x="3520" y="3765"/>
                </a:lnTo>
                <a:lnTo>
                  <a:pt x="3522" y="3765"/>
                </a:lnTo>
                <a:lnTo>
                  <a:pt x="3524" y="3765"/>
                </a:lnTo>
                <a:lnTo>
                  <a:pt x="3526" y="3765"/>
                </a:lnTo>
                <a:lnTo>
                  <a:pt x="3528" y="3765"/>
                </a:lnTo>
                <a:lnTo>
                  <a:pt x="3529" y="3767"/>
                </a:lnTo>
                <a:lnTo>
                  <a:pt x="3531" y="3767"/>
                </a:lnTo>
                <a:lnTo>
                  <a:pt x="3533" y="3767"/>
                </a:lnTo>
                <a:lnTo>
                  <a:pt x="3535" y="3769"/>
                </a:lnTo>
                <a:lnTo>
                  <a:pt x="3537" y="3769"/>
                </a:lnTo>
                <a:lnTo>
                  <a:pt x="3539" y="3769"/>
                </a:lnTo>
                <a:lnTo>
                  <a:pt x="3539" y="3771"/>
                </a:lnTo>
                <a:lnTo>
                  <a:pt x="3541" y="3769"/>
                </a:lnTo>
                <a:lnTo>
                  <a:pt x="3543" y="3771"/>
                </a:lnTo>
                <a:lnTo>
                  <a:pt x="3545" y="3769"/>
                </a:lnTo>
                <a:lnTo>
                  <a:pt x="3547" y="3769"/>
                </a:lnTo>
                <a:lnTo>
                  <a:pt x="3549" y="3767"/>
                </a:lnTo>
                <a:lnTo>
                  <a:pt x="3551" y="3767"/>
                </a:lnTo>
                <a:lnTo>
                  <a:pt x="3553" y="3767"/>
                </a:lnTo>
                <a:lnTo>
                  <a:pt x="3556" y="3767"/>
                </a:lnTo>
                <a:lnTo>
                  <a:pt x="3558" y="3769"/>
                </a:lnTo>
                <a:lnTo>
                  <a:pt x="3560" y="3767"/>
                </a:lnTo>
                <a:lnTo>
                  <a:pt x="3562" y="3765"/>
                </a:lnTo>
                <a:lnTo>
                  <a:pt x="3566" y="3765"/>
                </a:lnTo>
                <a:lnTo>
                  <a:pt x="3566" y="3763"/>
                </a:lnTo>
                <a:lnTo>
                  <a:pt x="3570" y="3763"/>
                </a:lnTo>
                <a:lnTo>
                  <a:pt x="3572" y="3763"/>
                </a:lnTo>
                <a:lnTo>
                  <a:pt x="3574" y="3765"/>
                </a:lnTo>
                <a:lnTo>
                  <a:pt x="3574" y="3763"/>
                </a:lnTo>
                <a:lnTo>
                  <a:pt x="3576" y="3763"/>
                </a:lnTo>
                <a:lnTo>
                  <a:pt x="3577" y="3763"/>
                </a:lnTo>
                <a:lnTo>
                  <a:pt x="3581" y="3761"/>
                </a:lnTo>
                <a:lnTo>
                  <a:pt x="3583" y="3761"/>
                </a:lnTo>
                <a:lnTo>
                  <a:pt x="3585" y="3761"/>
                </a:lnTo>
                <a:lnTo>
                  <a:pt x="3587" y="3761"/>
                </a:lnTo>
                <a:close/>
                <a:moveTo>
                  <a:pt x="4125" y="3761"/>
                </a:moveTo>
                <a:lnTo>
                  <a:pt x="4121" y="3759"/>
                </a:lnTo>
                <a:lnTo>
                  <a:pt x="4119" y="3759"/>
                </a:lnTo>
                <a:lnTo>
                  <a:pt x="4121" y="3757"/>
                </a:lnTo>
                <a:lnTo>
                  <a:pt x="4125" y="3759"/>
                </a:lnTo>
                <a:lnTo>
                  <a:pt x="4125" y="3761"/>
                </a:lnTo>
                <a:close/>
                <a:moveTo>
                  <a:pt x="4150" y="3754"/>
                </a:moveTo>
                <a:lnTo>
                  <a:pt x="4152" y="3754"/>
                </a:lnTo>
                <a:lnTo>
                  <a:pt x="4154" y="3754"/>
                </a:lnTo>
                <a:lnTo>
                  <a:pt x="4155" y="3754"/>
                </a:lnTo>
                <a:lnTo>
                  <a:pt x="4155" y="3755"/>
                </a:lnTo>
                <a:lnTo>
                  <a:pt x="4155" y="3757"/>
                </a:lnTo>
                <a:lnTo>
                  <a:pt x="4152" y="3757"/>
                </a:lnTo>
                <a:lnTo>
                  <a:pt x="4150" y="3755"/>
                </a:lnTo>
                <a:lnTo>
                  <a:pt x="4148" y="3754"/>
                </a:lnTo>
                <a:lnTo>
                  <a:pt x="4146" y="3752"/>
                </a:lnTo>
                <a:lnTo>
                  <a:pt x="4148" y="3752"/>
                </a:lnTo>
                <a:lnTo>
                  <a:pt x="4150" y="3754"/>
                </a:lnTo>
                <a:close/>
                <a:moveTo>
                  <a:pt x="4109" y="3752"/>
                </a:moveTo>
                <a:lnTo>
                  <a:pt x="4115" y="3757"/>
                </a:lnTo>
                <a:lnTo>
                  <a:pt x="4115" y="3759"/>
                </a:lnTo>
                <a:lnTo>
                  <a:pt x="4113" y="3761"/>
                </a:lnTo>
                <a:lnTo>
                  <a:pt x="4113" y="3765"/>
                </a:lnTo>
                <a:lnTo>
                  <a:pt x="4109" y="3769"/>
                </a:lnTo>
                <a:lnTo>
                  <a:pt x="4106" y="3773"/>
                </a:lnTo>
                <a:lnTo>
                  <a:pt x="4102" y="3773"/>
                </a:lnTo>
                <a:lnTo>
                  <a:pt x="4098" y="3773"/>
                </a:lnTo>
                <a:lnTo>
                  <a:pt x="4092" y="3771"/>
                </a:lnTo>
                <a:lnTo>
                  <a:pt x="4086" y="3769"/>
                </a:lnTo>
                <a:lnTo>
                  <a:pt x="4084" y="3769"/>
                </a:lnTo>
                <a:lnTo>
                  <a:pt x="4083" y="3771"/>
                </a:lnTo>
                <a:lnTo>
                  <a:pt x="4079" y="3771"/>
                </a:lnTo>
                <a:lnTo>
                  <a:pt x="4073" y="3769"/>
                </a:lnTo>
                <a:lnTo>
                  <a:pt x="4065" y="3773"/>
                </a:lnTo>
                <a:lnTo>
                  <a:pt x="4061" y="3775"/>
                </a:lnTo>
                <a:lnTo>
                  <a:pt x="4059" y="3775"/>
                </a:lnTo>
                <a:lnTo>
                  <a:pt x="4040" y="3779"/>
                </a:lnTo>
                <a:lnTo>
                  <a:pt x="4033" y="3782"/>
                </a:lnTo>
                <a:lnTo>
                  <a:pt x="4031" y="3782"/>
                </a:lnTo>
                <a:lnTo>
                  <a:pt x="4029" y="3784"/>
                </a:lnTo>
                <a:lnTo>
                  <a:pt x="4025" y="3784"/>
                </a:lnTo>
                <a:lnTo>
                  <a:pt x="4021" y="3786"/>
                </a:lnTo>
                <a:lnTo>
                  <a:pt x="4000" y="3792"/>
                </a:lnTo>
                <a:lnTo>
                  <a:pt x="3996" y="3794"/>
                </a:lnTo>
                <a:lnTo>
                  <a:pt x="3990" y="3796"/>
                </a:lnTo>
                <a:lnTo>
                  <a:pt x="3987" y="3798"/>
                </a:lnTo>
                <a:lnTo>
                  <a:pt x="3981" y="3800"/>
                </a:lnTo>
                <a:lnTo>
                  <a:pt x="3977" y="3800"/>
                </a:lnTo>
                <a:lnTo>
                  <a:pt x="3971" y="3802"/>
                </a:lnTo>
                <a:lnTo>
                  <a:pt x="3969" y="3802"/>
                </a:lnTo>
                <a:lnTo>
                  <a:pt x="3967" y="3803"/>
                </a:lnTo>
                <a:lnTo>
                  <a:pt x="3962" y="3803"/>
                </a:lnTo>
                <a:lnTo>
                  <a:pt x="3956" y="3805"/>
                </a:lnTo>
                <a:lnTo>
                  <a:pt x="3937" y="3811"/>
                </a:lnTo>
                <a:lnTo>
                  <a:pt x="3906" y="3819"/>
                </a:lnTo>
                <a:lnTo>
                  <a:pt x="3908" y="3815"/>
                </a:lnTo>
                <a:lnTo>
                  <a:pt x="3912" y="3811"/>
                </a:lnTo>
                <a:lnTo>
                  <a:pt x="3912" y="3809"/>
                </a:lnTo>
                <a:lnTo>
                  <a:pt x="3915" y="3809"/>
                </a:lnTo>
                <a:lnTo>
                  <a:pt x="3917" y="3809"/>
                </a:lnTo>
                <a:lnTo>
                  <a:pt x="3919" y="3809"/>
                </a:lnTo>
                <a:lnTo>
                  <a:pt x="3921" y="3809"/>
                </a:lnTo>
                <a:lnTo>
                  <a:pt x="3923" y="3807"/>
                </a:lnTo>
                <a:lnTo>
                  <a:pt x="3925" y="3805"/>
                </a:lnTo>
                <a:lnTo>
                  <a:pt x="3925" y="3803"/>
                </a:lnTo>
                <a:lnTo>
                  <a:pt x="3927" y="3805"/>
                </a:lnTo>
                <a:lnTo>
                  <a:pt x="3929" y="3803"/>
                </a:lnTo>
                <a:lnTo>
                  <a:pt x="3931" y="3803"/>
                </a:lnTo>
                <a:lnTo>
                  <a:pt x="3933" y="3803"/>
                </a:lnTo>
                <a:lnTo>
                  <a:pt x="3935" y="3802"/>
                </a:lnTo>
                <a:lnTo>
                  <a:pt x="3937" y="3803"/>
                </a:lnTo>
                <a:lnTo>
                  <a:pt x="3938" y="3802"/>
                </a:lnTo>
                <a:lnTo>
                  <a:pt x="3940" y="3802"/>
                </a:lnTo>
                <a:lnTo>
                  <a:pt x="3942" y="3800"/>
                </a:lnTo>
                <a:lnTo>
                  <a:pt x="3944" y="3798"/>
                </a:lnTo>
                <a:lnTo>
                  <a:pt x="3946" y="3796"/>
                </a:lnTo>
                <a:lnTo>
                  <a:pt x="3948" y="3794"/>
                </a:lnTo>
                <a:lnTo>
                  <a:pt x="3950" y="3794"/>
                </a:lnTo>
                <a:lnTo>
                  <a:pt x="3952" y="3794"/>
                </a:lnTo>
                <a:lnTo>
                  <a:pt x="3952" y="3792"/>
                </a:lnTo>
                <a:lnTo>
                  <a:pt x="3952" y="3790"/>
                </a:lnTo>
                <a:lnTo>
                  <a:pt x="3954" y="3792"/>
                </a:lnTo>
                <a:lnTo>
                  <a:pt x="3956" y="3794"/>
                </a:lnTo>
                <a:lnTo>
                  <a:pt x="3958" y="3794"/>
                </a:lnTo>
                <a:lnTo>
                  <a:pt x="3958" y="3796"/>
                </a:lnTo>
                <a:lnTo>
                  <a:pt x="3954" y="3800"/>
                </a:lnTo>
                <a:lnTo>
                  <a:pt x="3952" y="3800"/>
                </a:lnTo>
                <a:lnTo>
                  <a:pt x="3950" y="3802"/>
                </a:lnTo>
                <a:lnTo>
                  <a:pt x="3952" y="3803"/>
                </a:lnTo>
                <a:lnTo>
                  <a:pt x="3954" y="3802"/>
                </a:lnTo>
                <a:lnTo>
                  <a:pt x="3958" y="3802"/>
                </a:lnTo>
                <a:lnTo>
                  <a:pt x="3962" y="3802"/>
                </a:lnTo>
                <a:lnTo>
                  <a:pt x="3963" y="3800"/>
                </a:lnTo>
                <a:lnTo>
                  <a:pt x="3962" y="3798"/>
                </a:lnTo>
                <a:lnTo>
                  <a:pt x="3971" y="3794"/>
                </a:lnTo>
                <a:lnTo>
                  <a:pt x="3975" y="3792"/>
                </a:lnTo>
                <a:lnTo>
                  <a:pt x="3977" y="3790"/>
                </a:lnTo>
                <a:lnTo>
                  <a:pt x="3977" y="3786"/>
                </a:lnTo>
                <a:lnTo>
                  <a:pt x="3981" y="3786"/>
                </a:lnTo>
                <a:lnTo>
                  <a:pt x="3983" y="3786"/>
                </a:lnTo>
                <a:lnTo>
                  <a:pt x="3985" y="3786"/>
                </a:lnTo>
                <a:lnTo>
                  <a:pt x="3987" y="3786"/>
                </a:lnTo>
                <a:lnTo>
                  <a:pt x="3987" y="3784"/>
                </a:lnTo>
                <a:lnTo>
                  <a:pt x="3987" y="3782"/>
                </a:lnTo>
                <a:lnTo>
                  <a:pt x="3987" y="3780"/>
                </a:lnTo>
                <a:lnTo>
                  <a:pt x="3988" y="3780"/>
                </a:lnTo>
                <a:lnTo>
                  <a:pt x="3990" y="3780"/>
                </a:lnTo>
                <a:lnTo>
                  <a:pt x="3992" y="3780"/>
                </a:lnTo>
                <a:lnTo>
                  <a:pt x="3992" y="3779"/>
                </a:lnTo>
                <a:lnTo>
                  <a:pt x="3992" y="3777"/>
                </a:lnTo>
                <a:lnTo>
                  <a:pt x="3994" y="3777"/>
                </a:lnTo>
                <a:lnTo>
                  <a:pt x="3996" y="3777"/>
                </a:lnTo>
                <a:lnTo>
                  <a:pt x="3996" y="3779"/>
                </a:lnTo>
                <a:lnTo>
                  <a:pt x="3996" y="3780"/>
                </a:lnTo>
                <a:lnTo>
                  <a:pt x="3998" y="3780"/>
                </a:lnTo>
                <a:lnTo>
                  <a:pt x="3998" y="3782"/>
                </a:lnTo>
                <a:lnTo>
                  <a:pt x="4000" y="3782"/>
                </a:lnTo>
                <a:lnTo>
                  <a:pt x="4002" y="3782"/>
                </a:lnTo>
                <a:lnTo>
                  <a:pt x="4004" y="3782"/>
                </a:lnTo>
                <a:lnTo>
                  <a:pt x="4006" y="3782"/>
                </a:lnTo>
                <a:lnTo>
                  <a:pt x="4004" y="3784"/>
                </a:lnTo>
                <a:lnTo>
                  <a:pt x="4008" y="3784"/>
                </a:lnTo>
                <a:lnTo>
                  <a:pt x="4010" y="3782"/>
                </a:lnTo>
                <a:lnTo>
                  <a:pt x="4011" y="3782"/>
                </a:lnTo>
                <a:lnTo>
                  <a:pt x="4013" y="3784"/>
                </a:lnTo>
                <a:lnTo>
                  <a:pt x="4017" y="3784"/>
                </a:lnTo>
                <a:lnTo>
                  <a:pt x="4017" y="3782"/>
                </a:lnTo>
                <a:lnTo>
                  <a:pt x="4021" y="3780"/>
                </a:lnTo>
                <a:lnTo>
                  <a:pt x="4023" y="3779"/>
                </a:lnTo>
                <a:lnTo>
                  <a:pt x="4025" y="3777"/>
                </a:lnTo>
                <a:lnTo>
                  <a:pt x="4027" y="3777"/>
                </a:lnTo>
                <a:lnTo>
                  <a:pt x="4029" y="3779"/>
                </a:lnTo>
                <a:lnTo>
                  <a:pt x="4031" y="3779"/>
                </a:lnTo>
                <a:lnTo>
                  <a:pt x="4033" y="3779"/>
                </a:lnTo>
                <a:lnTo>
                  <a:pt x="4035" y="3779"/>
                </a:lnTo>
                <a:lnTo>
                  <a:pt x="4035" y="3777"/>
                </a:lnTo>
                <a:lnTo>
                  <a:pt x="4035" y="3775"/>
                </a:lnTo>
                <a:lnTo>
                  <a:pt x="4033" y="3773"/>
                </a:lnTo>
                <a:lnTo>
                  <a:pt x="4035" y="3769"/>
                </a:lnTo>
                <a:lnTo>
                  <a:pt x="4036" y="3769"/>
                </a:lnTo>
                <a:lnTo>
                  <a:pt x="4038" y="3765"/>
                </a:lnTo>
                <a:lnTo>
                  <a:pt x="4040" y="3763"/>
                </a:lnTo>
                <a:lnTo>
                  <a:pt x="4042" y="3763"/>
                </a:lnTo>
                <a:lnTo>
                  <a:pt x="4044" y="3761"/>
                </a:lnTo>
                <a:lnTo>
                  <a:pt x="4044" y="3763"/>
                </a:lnTo>
                <a:lnTo>
                  <a:pt x="4044" y="3761"/>
                </a:lnTo>
                <a:lnTo>
                  <a:pt x="4046" y="3761"/>
                </a:lnTo>
                <a:lnTo>
                  <a:pt x="4050" y="3761"/>
                </a:lnTo>
                <a:lnTo>
                  <a:pt x="4054" y="3761"/>
                </a:lnTo>
                <a:lnTo>
                  <a:pt x="4056" y="3761"/>
                </a:lnTo>
                <a:lnTo>
                  <a:pt x="4058" y="3761"/>
                </a:lnTo>
                <a:lnTo>
                  <a:pt x="4059" y="3761"/>
                </a:lnTo>
                <a:lnTo>
                  <a:pt x="4058" y="3763"/>
                </a:lnTo>
                <a:lnTo>
                  <a:pt x="4058" y="3765"/>
                </a:lnTo>
                <a:lnTo>
                  <a:pt x="4058" y="3767"/>
                </a:lnTo>
                <a:lnTo>
                  <a:pt x="4059" y="3767"/>
                </a:lnTo>
                <a:lnTo>
                  <a:pt x="4061" y="3767"/>
                </a:lnTo>
                <a:lnTo>
                  <a:pt x="4063" y="3765"/>
                </a:lnTo>
                <a:lnTo>
                  <a:pt x="4063" y="3763"/>
                </a:lnTo>
                <a:lnTo>
                  <a:pt x="4065" y="3763"/>
                </a:lnTo>
                <a:lnTo>
                  <a:pt x="4069" y="3765"/>
                </a:lnTo>
                <a:lnTo>
                  <a:pt x="4071" y="3767"/>
                </a:lnTo>
                <a:lnTo>
                  <a:pt x="4073" y="3767"/>
                </a:lnTo>
                <a:lnTo>
                  <a:pt x="4075" y="3767"/>
                </a:lnTo>
                <a:lnTo>
                  <a:pt x="4075" y="3765"/>
                </a:lnTo>
                <a:lnTo>
                  <a:pt x="4079" y="3763"/>
                </a:lnTo>
                <a:lnTo>
                  <a:pt x="4079" y="3761"/>
                </a:lnTo>
                <a:lnTo>
                  <a:pt x="4079" y="3759"/>
                </a:lnTo>
                <a:lnTo>
                  <a:pt x="4079" y="3757"/>
                </a:lnTo>
                <a:lnTo>
                  <a:pt x="4081" y="3757"/>
                </a:lnTo>
                <a:lnTo>
                  <a:pt x="4083" y="3757"/>
                </a:lnTo>
                <a:lnTo>
                  <a:pt x="4083" y="3761"/>
                </a:lnTo>
                <a:lnTo>
                  <a:pt x="4084" y="3765"/>
                </a:lnTo>
                <a:lnTo>
                  <a:pt x="4088" y="3767"/>
                </a:lnTo>
                <a:lnTo>
                  <a:pt x="4094" y="3767"/>
                </a:lnTo>
                <a:lnTo>
                  <a:pt x="4094" y="3765"/>
                </a:lnTo>
                <a:lnTo>
                  <a:pt x="4086" y="3765"/>
                </a:lnTo>
                <a:lnTo>
                  <a:pt x="4084" y="3763"/>
                </a:lnTo>
                <a:lnTo>
                  <a:pt x="4084" y="3761"/>
                </a:lnTo>
                <a:lnTo>
                  <a:pt x="4084" y="3759"/>
                </a:lnTo>
                <a:lnTo>
                  <a:pt x="4086" y="3759"/>
                </a:lnTo>
                <a:lnTo>
                  <a:pt x="4088" y="3759"/>
                </a:lnTo>
                <a:lnTo>
                  <a:pt x="4098" y="3754"/>
                </a:lnTo>
                <a:lnTo>
                  <a:pt x="4100" y="3752"/>
                </a:lnTo>
                <a:lnTo>
                  <a:pt x="4104" y="3754"/>
                </a:lnTo>
                <a:lnTo>
                  <a:pt x="4107" y="3755"/>
                </a:lnTo>
                <a:lnTo>
                  <a:pt x="4109" y="3752"/>
                </a:lnTo>
                <a:close/>
                <a:moveTo>
                  <a:pt x="4146" y="3755"/>
                </a:moveTo>
                <a:lnTo>
                  <a:pt x="4142" y="3757"/>
                </a:lnTo>
                <a:lnTo>
                  <a:pt x="4140" y="3755"/>
                </a:lnTo>
                <a:lnTo>
                  <a:pt x="4138" y="3754"/>
                </a:lnTo>
                <a:lnTo>
                  <a:pt x="4138" y="3752"/>
                </a:lnTo>
                <a:lnTo>
                  <a:pt x="4140" y="3752"/>
                </a:lnTo>
                <a:lnTo>
                  <a:pt x="4142" y="3754"/>
                </a:lnTo>
                <a:lnTo>
                  <a:pt x="4144" y="3754"/>
                </a:lnTo>
                <a:lnTo>
                  <a:pt x="4146" y="3755"/>
                </a:lnTo>
                <a:close/>
                <a:moveTo>
                  <a:pt x="4419" y="3665"/>
                </a:moveTo>
                <a:lnTo>
                  <a:pt x="4407" y="3671"/>
                </a:lnTo>
                <a:lnTo>
                  <a:pt x="4403" y="3671"/>
                </a:lnTo>
                <a:lnTo>
                  <a:pt x="4401" y="3673"/>
                </a:lnTo>
                <a:lnTo>
                  <a:pt x="4399" y="3673"/>
                </a:lnTo>
                <a:lnTo>
                  <a:pt x="4392" y="3675"/>
                </a:lnTo>
                <a:lnTo>
                  <a:pt x="4390" y="3677"/>
                </a:lnTo>
                <a:lnTo>
                  <a:pt x="4386" y="3679"/>
                </a:lnTo>
                <a:lnTo>
                  <a:pt x="4384" y="3679"/>
                </a:lnTo>
                <a:lnTo>
                  <a:pt x="4380" y="3681"/>
                </a:lnTo>
                <a:lnTo>
                  <a:pt x="4376" y="3683"/>
                </a:lnTo>
                <a:lnTo>
                  <a:pt x="4371" y="3684"/>
                </a:lnTo>
                <a:lnTo>
                  <a:pt x="4365" y="3686"/>
                </a:lnTo>
                <a:lnTo>
                  <a:pt x="4363" y="3688"/>
                </a:lnTo>
                <a:lnTo>
                  <a:pt x="4361" y="3688"/>
                </a:lnTo>
                <a:lnTo>
                  <a:pt x="4355" y="3690"/>
                </a:lnTo>
                <a:lnTo>
                  <a:pt x="4353" y="3692"/>
                </a:lnTo>
                <a:lnTo>
                  <a:pt x="4349" y="3692"/>
                </a:lnTo>
                <a:lnTo>
                  <a:pt x="4348" y="3694"/>
                </a:lnTo>
                <a:lnTo>
                  <a:pt x="4346" y="3694"/>
                </a:lnTo>
                <a:lnTo>
                  <a:pt x="4342" y="3696"/>
                </a:lnTo>
                <a:lnTo>
                  <a:pt x="4336" y="3698"/>
                </a:lnTo>
                <a:lnTo>
                  <a:pt x="4330" y="3700"/>
                </a:lnTo>
                <a:lnTo>
                  <a:pt x="4324" y="3704"/>
                </a:lnTo>
                <a:lnTo>
                  <a:pt x="4317" y="3707"/>
                </a:lnTo>
                <a:lnTo>
                  <a:pt x="4315" y="3707"/>
                </a:lnTo>
                <a:lnTo>
                  <a:pt x="4307" y="3711"/>
                </a:lnTo>
                <a:lnTo>
                  <a:pt x="4301" y="3715"/>
                </a:lnTo>
                <a:lnTo>
                  <a:pt x="4298" y="3717"/>
                </a:lnTo>
                <a:lnTo>
                  <a:pt x="4296" y="3717"/>
                </a:lnTo>
                <a:lnTo>
                  <a:pt x="4290" y="3721"/>
                </a:lnTo>
                <a:lnTo>
                  <a:pt x="4288" y="3721"/>
                </a:lnTo>
                <a:lnTo>
                  <a:pt x="4286" y="3723"/>
                </a:lnTo>
                <a:lnTo>
                  <a:pt x="4280" y="3725"/>
                </a:lnTo>
                <a:lnTo>
                  <a:pt x="4276" y="3729"/>
                </a:lnTo>
                <a:lnTo>
                  <a:pt x="4273" y="3729"/>
                </a:lnTo>
                <a:lnTo>
                  <a:pt x="4271" y="3731"/>
                </a:lnTo>
                <a:lnTo>
                  <a:pt x="4267" y="3731"/>
                </a:lnTo>
                <a:lnTo>
                  <a:pt x="4265" y="3732"/>
                </a:lnTo>
                <a:lnTo>
                  <a:pt x="4263" y="3734"/>
                </a:lnTo>
                <a:lnTo>
                  <a:pt x="4259" y="3736"/>
                </a:lnTo>
                <a:lnTo>
                  <a:pt x="4255" y="3736"/>
                </a:lnTo>
                <a:lnTo>
                  <a:pt x="4252" y="3738"/>
                </a:lnTo>
                <a:lnTo>
                  <a:pt x="4242" y="3742"/>
                </a:lnTo>
                <a:lnTo>
                  <a:pt x="4240" y="3744"/>
                </a:lnTo>
                <a:lnTo>
                  <a:pt x="4234" y="3746"/>
                </a:lnTo>
                <a:lnTo>
                  <a:pt x="4232" y="3748"/>
                </a:lnTo>
                <a:lnTo>
                  <a:pt x="4225" y="3750"/>
                </a:lnTo>
                <a:lnTo>
                  <a:pt x="4221" y="3750"/>
                </a:lnTo>
                <a:lnTo>
                  <a:pt x="4219" y="3752"/>
                </a:lnTo>
                <a:lnTo>
                  <a:pt x="4217" y="3752"/>
                </a:lnTo>
                <a:lnTo>
                  <a:pt x="4215" y="3754"/>
                </a:lnTo>
                <a:lnTo>
                  <a:pt x="4213" y="3754"/>
                </a:lnTo>
                <a:lnTo>
                  <a:pt x="4211" y="3754"/>
                </a:lnTo>
                <a:lnTo>
                  <a:pt x="4205" y="3755"/>
                </a:lnTo>
                <a:lnTo>
                  <a:pt x="4203" y="3755"/>
                </a:lnTo>
                <a:lnTo>
                  <a:pt x="4200" y="3757"/>
                </a:lnTo>
                <a:lnTo>
                  <a:pt x="4194" y="3759"/>
                </a:lnTo>
                <a:lnTo>
                  <a:pt x="4190" y="3759"/>
                </a:lnTo>
                <a:lnTo>
                  <a:pt x="4186" y="3761"/>
                </a:lnTo>
                <a:lnTo>
                  <a:pt x="4180" y="3763"/>
                </a:lnTo>
                <a:lnTo>
                  <a:pt x="4177" y="3763"/>
                </a:lnTo>
                <a:lnTo>
                  <a:pt x="4175" y="3763"/>
                </a:lnTo>
                <a:lnTo>
                  <a:pt x="4173" y="3765"/>
                </a:lnTo>
                <a:lnTo>
                  <a:pt x="4171" y="3765"/>
                </a:lnTo>
                <a:lnTo>
                  <a:pt x="4167" y="3767"/>
                </a:lnTo>
                <a:lnTo>
                  <a:pt x="4163" y="3767"/>
                </a:lnTo>
                <a:lnTo>
                  <a:pt x="4161" y="3767"/>
                </a:lnTo>
                <a:lnTo>
                  <a:pt x="4159" y="3769"/>
                </a:lnTo>
                <a:lnTo>
                  <a:pt x="4157" y="3769"/>
                </a:lnTo>
                <a:lnTo>
                  <a:pt x="4155" y="3769"/>
                </a:lnTo>
                <a:lnTo>
                  <a:pt x="4154" y="3771"/>
                </a:lnTo>
                <a:lnTo>
                  <a:pt x="4152" y="3771"/>
                </a:lnTo>
                <a:lnTo>
                  <a:pt x="4150" y="3771"/>
                </a:lnTo>
                <a:lnTo>
                  <a:pt x="4148" y="3773"/>
                </a:lnTo>
                <a:lnTo>
                  <a:pt x="4144" y="3773"/>
                </a:lnTo>
                <a:lnTo>
                  <a:pt x="4142" y="3775"/>
                </a:lnTo>
                <a:lnTo>
                  <a:pt x="4140" y="3775"/>
                </a:lnTo>
                <a:lnTo>
                  <a:pt x="4138" y="3775"/>
                </a:lnTo>
                <a:lnTo>
                  <a:pt x="4136" y="3777"/>
                </a:lnTo>
                <a:lnTo>
                  <a:pt x="4127" y="3779"/>
                </a:lnTo>
                <a:lnTo>
                  <a:pt x="4117" y="3780"/>
                </a:lnTo>
                <a:lnTo>
                  <a:pt x="4109" y="3782"/>
                </a:lnTo>
                <a:lnTo>
                  <a:pt x="4106" y="3782"/>
                </a:lnTo>
                <a:lnTo>
                  <a:pt x="4102" y="3784"/>
                </a:lnTo>
                <a:lnTo>
                  <a:pt x="4100" y="3784"/>
                </a:lnTo>
                <a:lnTo>
                  <a:pt x="4098" y="3784"/>
                </a:lnTo>
                <a:lnTo>
                  <a:pt x="4088" y="3784"/>
                </a:lnTo>
                <a:lnTo>
                  <a:pt x="4086" y="3784"/>
                </a:lnTo>
                <a:lnTo>
                  <a:pt x="4084" y="3784"/>
                </a:lnTo>
                <a:lnTo>
                  <a:pt x="4081" y="3784"/>
                </a:lnTo>
                <a:lnTo>
                  <a:pt x="4077" y="3784"/>
                </a:lnTo>
                <a:lnTo>
                  <a:pt x="4073" y="3784"/>
                </a:lnTo>
                <a:lnTo>
                  <a:pt x="4073" y="3782"/>
                </a:lnTo>
                <a:lnTo>
                  <a:pt x="4075" y="3780"/>
                </a:lnTo>
                <a:lnTo>
                  <a:pt x="4077" y="3779"/>
                </a:lnTo>
                <a:lnTo>
                  <a:pt x="4081" y="3777"/>
                </a:lnTo>
                <a:lnTo>
                  <a:pt x="4088" y="3780"/>
                </a:lnTo>
                <a:lnTo>
                  <a:pt x="4090" y="3780"/>
                </a:lnTo>
                <a:lnTo>
                  <a:pt x="4092" y="3780"/>
                </a:lnTo>
                <a:lnTo>
                  <a:pt x="4098" y="3780"/>
                </a:lnTo>
                <a:lnTo>
                  <a:pt x="4102" y="3780"/>
                </a:lnTo>
                <a:lnTo>
                  <a:pt x="4106" y="3780"/>
                </a:lnTo>
                <a:lnTo>
                  <a:pt x="4109" y="3779"/>
                </a:lnTo>
                <a:lnTo>
                  <a:pt x="4111" y="3779"/>
                </a:lnTo>
                <a:lnTo>
                  <a:pt x="4113" y="3777"/>
                </a:lnTo>
                <a:lnTo>
                  <a:pt x="4115" y="3777"/>
                </a:lnTo>
                <a:lnTo>
                  <a:pt x="4119" y="3775"/>
                </a:lnTo>
                <a:lnTo>
                  <a:pt x="4123" y="3775"/>
                </a:lnTo>
                <a:lnTo>
                  <a:pt x="4125" y="3775"/>
                </a:lnTo>
                <a:lnTo>
                  <a:pt x="4127" y="3775"/>
                </a:lnTo>
                <a:lnTo>
                  <a:pt x="4131" y="3775"/>
                </a:lnTo>
                <a:lnTo>
                  <a:pt x="4131" y="3773"/>
                </a:lnTo>
                <a:lnTo>
                  <a:pt x="4136" y="3771"/>
                </a:lnTo>
                <a:lnTo>
                  <a:pt x="4138" y="3771"/>
                </a:lnTo>
                <a:lnTo>
                  <a:pt x="4140" y="3769"/>
                </a:lnTo>
                <a:lnTo>
                  <a:pt x="4142" y="3767"/>
                </a:lnTo>
                <a:lnTo>
                  <a:pt x="4144" y="3765"/>
                </a:lnTo>
                <a:lnTo>
                  <a:pt x="4146" y="3767"/>
                </a:lnTo>
                <a:lnTo>
                  <a:pt x="4146" y="3769"/>
                </a:lnTo>
                <a:lnTo>
                  <a:pt x="4148" y="3769"/>
                </a:lnTo>
                <a:lnTo>
                  <a:pt x="4152" y="3767"/>
                </a:lnTo>
                <a:lnTo>
                  <a:pt x="4154" y="3767"/>
                </a:lnTo>
                <a:lnTo>
                  <a:pt x="4157" y="3765"/>
                </a:lnTo>
                <a:lnTo>
                  <a:pt x="4159" y="3765"/>
                </a:lnTo>
                <a:lnTo>
                  <a:pt x="4163" y="3765"/>
                </a:lnTo>
                <a:lnTo>
                  <a:pt x="4165" y="3761"/>
                </a:lnTo>
                <a:lnTo>
                  <a:pt x="4167" y="3761"/>
                </a:lnTo>
                <a:lnTo>
                  <a:pt x="4169" y="3761"/>
                </a:lnTo>
                <a:lnTo>
                  <a:pt x="4171" y="3761"/>
                </a:lnTo>
                <a:lnTo>
                  <a:pt x="4173" y="3761"/>
                </a:lnTo>
                <a:lnTo>
                  <a:pt x="4175" y="3761"/>
                </a:lnTo>
                <a:lnTo>
                  <a:pt x="4179" y="3761"/>
                </a:lnTo>
                <a:lnTo>
                  <a:pt x="4180" y="3759"/>
                </a:lnTo>
                <a:lnTo>
                  <a:pt x="4186" y="3757"/>
                </a:lnTo>
                <a:lnTo>
                  <a:pt x="4190" y="3755"/>
                </a:lnTo>
                <a:lnTo>
                  <a:pt x="4192" y="3755"/>
                </a:lnTo>
                <a:lnTo>
                  <a:pt x="4194" y="3755"/>
                </a:lnTo>
                <a:lnTo>
                  <a:pt x="4198" y="3754"/>
                </a:lnTo>
                <a:lnTo>
                  <a:pt x="4200" y="3754"/>
                </a:lnTo>
                <a:lnTo>
                  <a:pt x="4202" y="3754"/>
                </a:lnTo>
                <a:lnTo>
                  <a:pt x="4203" y="3754"/>
                </a:lnTo>
                <a:lnTo>
                  <a:pt x="4205" y="3754"/>
                </a:lnTo>
                <a:lnTo>
                  <a:pt x="4207" y="3754"/>
                </a:lnTo>
                <a:lnTo>
                  <a:pt x="4209" y="3752"/>
                </a:lnTo>
                <a:lnTo>
                  <a:pt x="4211" y="3752"/>
                </a:lnTo>
                <a:lnTo>
                  <a:pt x="4213" y="3752"/>
                </a:lnTo>
                <a:lnTo>
                  <a:pt x="4215" y="3750"/>
                </a:lnTo>
                <a:lnTo>
                  <a:pt x="4217" y="3748"/>
                </a:lnTo>
                <a:lnTo>
                  <a:pt x="4221" y="3746"/>
                </a:lnTo>
                <a:lnTo>
                  <a:pt x="4223" y="3746"/>
                </a:lnTo>
                <a:lnTo>
                  <a:pt x="4225" y="3746"/>
                </a:lnTo>
                <a:lnTo>
                  <a:pt x="4227" y="3746"/>
                </a:lnTo>
                <a:lnTo>
                  <a:pt x="4228" y="3744"/>
                </a:lnTo>
                <a:lnTo>
                  <a:pt x="4230" y="3744"/>
                </a:lnTo>
                <a:lnTo>
                  <a:pt x="4234" y="3744"/>
                </a:lnTo>
                <a:lnTo>
                  <a:pt x="4238" y="3742"/>
                </a:lnTo>
                <a:lnTo>
                  <a:pt x="4240" y="3742"/>
                </a:lnTo>
                <a:lnTo>
                  <a:pt x="4242" y="3740"/>
                </a:lnTo>
                <a:lnTo>
                  <a:pt x="4246" y="3740"/>
                </a:lnTo>
                <a:lnTo>
                  <a:pt x="4250" y="3738"/>
                </a:lnTo>
                <a:lnTo>
                  <a:pt x="4252" y="3736"/>
                </a:lnTo>
                <a:lnTo>
                  <a:pt x="4255" y="3734"/>
                </a:lnTo>
                <a:lnTo>
                  <a:pt x="4257" y="3734"/>
                </a:lnTo>
                <a:lnTo>
                  <a:pt x="4261" y="3732"/>
                </a:lnTo>
                <a:lnTo>
                  <a:pt x="4263" y="3732"/>
                </a:lnTo>
                <a:lnTo>
                  <a:pt x="4265" y="3731"/>
                </a:lnTo>
                <a:lnTo>
                  <a:pt x="4267" y="3729"/>
                </a:lnTo>
                <a:lnTo>
                  <a:pt x="4269" y="3727"/>
                </a:lnTo>
                <a:lnTo>
                  <a:pt x="4271" y="3727"/>
                </a:lnTo>
                <a:lnTo>
                  <a:pt x="4273" y="3725"/>
                </a:lnTo>
                <a:lnTo>
                  <a:pt x="4275" y="3725"/>
                </a:lnTo>
                <a:lnTo>
                  <a:pt x="4276" y="3723"/>
                </a:lnTo>
                <a:lnTo>
                  <a:pt x="4278" y="3723"/>
                </a:lnTo>
                <a:lnTo>
                  <a:pt x="4280" y="3721"/>
                </a:lnTo>
                <a:lnTo>
                  <a:pt x="4282" y="3721"/>
                </a:lnTo>
                <a:lnTo>
                  <a:pt x="4284" y="3721"/>
                </a:lnTo>
                <a:lnTo>
                  <a:pt x="4286" y="3719"/>
                </a:lnTo>
                <a:lnTo>
                  <a:pt x="4284" y="3717"/>
                </a:lnTo>
                <a:lnTo>
                  <a:pt x="4286" y="3717"/>
                </a:lnTo>
                <a:lnTo>
                  <a:pt x="4288" y="3717"/>
                </a:lnTo>
                <a:lnTo>
                  <a:pt x="4290" y="3717"/>
                </a:lnTo>
                <a:lnTo>
                  <a:pt x="4292" y="3715"/>
                </a:lnTo>
                <a:lnTo>
                  <a:pt x="4294" y="3715"/>
                </a:lnTo>
                <a:lnTo>
                  <a:pt x="4296" y="3713"/>
                </a:lnTo>
                <a:lnTo>
                  <a:pt x="4298" y="3711"/>
                </a:lnTo>
                <a:lnTo>
                  <a:pt x="4300" y="3711"/>
                </a:lnTo>
                <a:lnTo>
                  <a:pt x="4301" y="3709"/>
                </a:lnTo>
                <a:lnTo>
                  <a:pt x="4303" y="3707"/>
                </a:lnTo>
                <a:lnTo>
                  <a:pt x="4305" y="3707"/>
                </a:lnTo>
                <a:lnTo>
                  <a:pt x="4309" y="3706"/>
                </a:lnTo>
                <a:lnTo>
                  <a:pt x="4311" y="3706"/>
                </a:lnTo>
                <a:lnTo>
                  <a:pt x="4313" y="3704"/>
                </a:lnTo>
                <a:lnTo>
                  <a:pt x="4315" y="3704"/>
                </a:lnTo>
                <a:lnTo>
                  <a:pt x="4317" y="3704"/>
                </a:lnTo>
                <a:lnTo>
                  <a:pt x="4317" y="3702"/>
                </a:lnTo>
                <a:lnTo>
                  <a:pt x="4317" y="3700"/>
                </a:lnTo>
                <a:lnTo>
                  <a:pt x="4319" y="3700"/>
                </a:lnTo>
                <a:lnTo>
                  <a:pt x="4321" y="3700"/>
                </a:lnTo>
                <a:lnTo>
                  <a:pt x="4323" y="3698"/>
                </a:lnTo>
                <a:lnTo>
                  <a:pt x="4324" y="3698"/>
                </a:lnTo>
                <a:lnTo>
                  <a:pt x="4326" y="3700"/>
                </a:lnTo>
                <a:lnTo>
                  <a:pt x="4328" y="3700"/>
                </a:lnTo>
                <a:lnTo>
                  <a:pt x="4332" y="3698"/>
                </a:lnTo>
                <a:lnTo>
                  <a:pt x="4334" y="3698"/>
                </a:lnTo>
                <a:lnTo>
                  <a:pt x="4334" y="3694"/>
                </a:lnTo>
                <a:lnTo>
                  <a:pt x="4336" y="3692"/>
                </a:lnTo>
                <a:lnTo>
                  <a:pt x="4342" y="3692"/>
                </a:lnTo>
                <a:lnTo>
                  <a:pt x="4344" y="3692"/>
                </a:lnTo>
                <a:lnTo>
                  <a:pt x="4348" y="3692"/>
                </a:lnTo>
                <a:lnTo>
                  <a:pt x="4349" y="3692"/>
                </a:lnTo>
                <a:lnTo>
                  <a:pt x="4351" y="3688"/>
                </a:lnTo>
                <a:lnTo>
                  <a:pt x="4353" y="3688"/>
                </a:lnTo>
                <a:lnTo>
                  <a:pt x="4355" y="3688"/>
                </a:lnTo>
                <a:lnTo>
                  <a:pt x="4357" y="3688"/>
                </a:lnTo>
                <a:lnTo>
                  <a:pt x="4359" y="3686"/>
                </a:lnTo>
                <a:lnTo>
                  <a:pt x="4363" y="3684"/>
                </a:lnTo>
                <a:lnTo>
                  <a:pt x="4365" y="3684"/>
                </a:lnTo>
                <a:lnTo>
                  <a:pt x="4367" y="3684"/>
                </a:lnTo>
                <a:lnTo>
                  <a:pt x="4369" y="3683"/>
                </a:lnTo>
                <a:lnTo>
                  <a:pt x="4369" y="3681"/>
                </a:lnTo>
                <a:lnTo>
                  <a:pt x="4374" y="3681"/>
                </a:lnTo>
                <a:lnTo>
                  <a:pt x="4376" y="3679"/>
                </a:lnTo>
                <a:lnTo>
                  <a:pt x="4378" y="3679"/>
                </a:lnTo>
                <a:lnTo>
                  <a:pt x="4380" y="3677"/>
                </a:lnTo>
                <a:lnTo>
                  <a:pt x="4382" y="3677"/>
                </a:lnTo>
                <a:lnTo>
                  <a:pt x="4384" y="3677"/>
                </a:lnTo>
                <a:lnTo>
                  <a:pt x="4386" y="3675"/>
                </a:lnTo>
                <a:lnTo>
                  <a:pt x="4388" y="3675"/>
                </a:lnTo>
                <a:lnTo>
                  <a:pt x="4390" y="3675"/>
                </a:lnTo>
                <a:lnTo>
                  <a:pt x="4392" y="3673"/>
                </a:lnTo>
                <a:lnTo>
                  <a:pt x="4392" y="3671"/>
                </a:lnTo>
                <a:lnTo>
                  <a:pt x="4394" y="3671"/>
                </a:lnTo>
                <a:lnTo>
                  <a:pt x="4394" y="3669"/>
                </a:lnTo>
                <a:lnTo>
                  <a:pt x="4396" y="3669"/>
                </a:lnTo>
                <a:lnTo>
                  <a:pt x="4397" y="3667"/>
                </a:lnTo>
                <a:lnTo>
                  <a:pt x="4401" y="3665"/>
                </a:lnTo>
                <a:lnTo>
                  <a:pt x="4403" y="3665"/>
                </a:lnTo>
                <a:lnTo>
                  <a:pt x="4405" y="3665"/>
                </a:lnTo>
                <a:lnTo>
                  <a:pt x="4407" y="3665"/>
                </a:lnTo>
                <a:lnTo>
                  <a:pt x="4409" y="3665"/>
                </a:lnTo>
                <a:lnTo>
                  <a:pt x="4411" y="3665"/>
                </a:lnTo>
                <a:lnTo>
                  <a:pt x="4413" y="3665"/>
                </a:lnTo>
                <a:lnTo>
                  <a:pt x="4415" y="3663"/>
                </a:lnTo>
                <a:lnTo>
                  <a:pt x="4420" y="3661"/>
                </a:lnTo>
                <a:lnTo>
                  <a:pt x="4420" y="3659"/>
                </a:lnTo>
                <a:lnTo>
                  <a:pt x="4422" y="3661"/>
                </a:lnTo>
                <a:lnTo>
                  <a:pt x="4422" y="3663"/>
                </a:lnTo>
                <a:lnTo>
                  <a:pt x="4422" y="3665"/>
                </a:lnTo>
                <a:lnTo>
                  <a:pt x="4419" y="3665"/>
                </a:lnTo>
                <a:close/>
                <a:moveTo>
                  <a:pt x="3716" y="3646"/>
                </a:moveTo>
                <a:lnTo>
                  <a:pt x="3712" y="3648"/>
                </a:lnTo>
                <a:lnTo>
                  <a:pt x="3710" y="3646"/>
                </a:lnTo>
                <a:lnTo>
                  <a:pt x="3708" y="3646"/>
                </a:lnTo>
                <a:lnTo>
                  <a:pt x="3706" y="3646"/>
                </a:lnTo>
                <a:lnTo>
                  <a:pt x="3706" y="3644"/>
                </a:lnTo>
                <a:lnTo>
                  <a:pt x="3704" y="3644"/>
                </a:lnTo>
                <a:lnTo>
                  <a:pt x="3706" y="3636"/>
                </a:lnTo>
                <a:lnTo>
                  <a:pt x="3710" y="3638"/>
                </a:lnTo>
                <a:lnTo>
                  <a:pt x="3714" y="3640"/>
                </a:lnTo>
                <a:lnTo>
                  <a:pt x="3716" y="3642"/>
                </a:lnTo>
                <a:lnTo>
                  <a:pt x="3718" y="3646"/>
                </a:lnTo>
                <a:lnTo>
                  <a:pt x="3716" y="3646"/>
                </a:lnTo>
                <a:close/>
                <a:moveTo>
                  <a:pt x="3773" y="3600"/>
                </a:moveTo>
                <a:lnTo>
                  <a:pt x="3773" y="3604"/>
                </a:lnTo>
                <a:lnTo>
                  <a:pt x="3771" y="3602"/>
                </a:lnTo>
                <a:lnTo>
                  <a:pt x="3770" y="3600"/>
                </a:lnTo>
                <a:lnTo>
                  <a:pt x="3768" y="3596"/>
                </a:lnTo>
                <a:lnTo>
                  <a:pt x="3770" y="3592"/>
                </a:lnTo>
                <a:lnTo>
                  <a:pt x="3768" y="3588"/>
                </a:lnTo>
                <a:lnTo>
                  <a:pt x="3770" y="3587"/>
                </a:lnTo>
                <a:lnTo>
                  <a:pt x="3770" y="3588"/>
                </a:lnTo>
                <a:lnTo>
                  <a:pt x="3770" y="3590"/>
                </a:lnTo>
                <a:lnTo>
                  <a:pt x="3771" y="3592"/>
                </a:lnTo>
                <a:lnTo>
                  <a:pt x="3773" y="3592"/>
                </a:lnTo>
                <a:lnTo>
                  <a:pt x="3773" y="3596"/>
                </a:lnTo>
                <a:lnTo>
                  <a:pt x="3773" y="3600"/>
                </a:lnTo>
                <a:close/>
                <a:moveTo>
                  <a:pt x="3783" y="3590"/>
                </a:moveTo>
                <a:lnTo>
                  <a:pt x="3783" y="3598"/>
                </a:lnTo>
                <a:lnTo>
                  <a:pt x="3781" y="3596"/>
                </a:lnTo>
                <a:lnTo>
                  <a:pt x="3781" y="3592"/>
                </a:lnTo>
                <a:lnTo>
                  <a:pt x="3781" y="3590"/>
                </a:lnTo>
                <a:lnTo>
                  <a:pt x="3779" y="3587"/>
                </a:lnTo>
                <a:lnTo>
                  <a:pt x="3781" y="3585"/>
                </a:lnTo>
                <a:lnTo>
                  <a:pt x="3783" y="3587"/>
                </a:lnTo>
                <a:lnTo>
                  <a:pt x="3785" y="3588"/>
                </a:lnTo>
                <a:lnTo>
                  <a:pt x="3785" y="3590"/>
                </a:lnTo>
                <a:lnTo>
                  <a:pt x="3783" y="3590"/>
                </a:lnTo>
                <a:close/>
                <a:moveTo>
                  <a:pt x="3783" y="3567"/>
                </a:moveTo>
                <a:lnTo>
                  <a:pt x="3781" y="3567"/>
                </a:lnTo>
                <a:lnTo>
                  <a:pt x="3779" y="3567"/>
                </a:lnTo>
                <a:lnTo>
                  <a:pt x="3781" y="3565"/>
                </a:lnTo>
                <a:lnTo>
                  <a:pt x="3781" y="3562"/>
                </a:lnTo>
                <a:lnTo>
                  <a:pt x="3783" y="3563"/>
                </a:lnTo>
                <a:lnTo>
                  <a:pt x="3783" y="3567"/>
                </a:lnTo>
                <a:close/>
                <a:moveTo>
                  <a:pt x="4601" y="3487"/>
                </a:moveTo>
                <a:lnTo>
                  <a:pt x="4603" y="3489"/>
                </a:lnTo>
                <a:lnTo>
                  <a:pt x="4605" y="3489"/>
                </a:lnTo>
                <a:lnTo>
                  <a:pt x="4607" y="3487"/>
                </a:lnTo>
                <a:lnTo>
                  <a:pt x="4609" y="3489"/>
                </a:lnTo>
                <a:lnTo>
                  <a:pt x="4611" y="3492"/>
                </a:lnTo>
                <a:lnTo>
                  <a:pt x="4611" y="3498"/>
                </a:lnTo>
                <a:lnTo>
                  <a:pt x="4613" y="3504"/>
                </a:lnTo>
                <a:lnTo>
                  <a:pt x="4611" y="3502"/>
                </a:lnTo>
                <a:lnTo>
                  <a:pt x="4607" y="3500"/>
                </a:lnTo>
                <a:lnTo>
                  <a:pt x="4605" y="3498"/>
                </a:lnTo>
                <a:lnTo>
                  <a:pt x="4603" y="3494"/>
                </a:lnTo>
                <a:lnTo>
                  <a:pt x="4603" y="3492"/>
                </a:lnTo>
                <a:lnTo>
                  <a:pt x="4601" y="3489"/>
                </a:lnTo>
                <a:lnTo>
                  <a:pt x="4601" y="3487"/>
                </a:lnTo>
                <a:close/>
                <a:moveTo>
                  <a:pt x="3852" y="3489"/>
                </a:moveTo>
                <a:lnTo>
                  <a:pt x="3850" y="3487"/>
                </a:lnTo>
                <a:lnTo>
                  <a:pt x="3850" y="3483"/>
                </a:lnTo>
                <a:lnTo>
                  <a:pt x="3852" y="3483"/>
                </a:lnTo>
                <a:lnTo>
                  <a:pt x="3854" y="3485"/>
                </a:lnTo>
                <a:lnTo>
                  <a:pt x="3854" y="3487"/>
                </a:lnTo>
                <a:lnTo>
                  <a:pt x="3852" y="3489"/>
                </a:lnTo>
                <a:close/>
                <a:moveTo>
                  <a:pt x="4812" y="3446"/>
                </a:moveTo>
                <a:lnTo>
                  <a:pt x="4812" y="3448"/>
                </a:lnTo>
                <a:lnTo>
                  <a:pt x="4810" y="3446"/>
                </a:lnTo>
                <a:lnTo>
                  <a:pt x="4812" y="3443"/>
                </a:lnTo>
                <a:lnTo>
                  <a:pt x="4812" y="3441"/>
                </a:lnTo>
                <a:lnTo>
                  <a:pt x="4812" y="3439"/>
                </a:lnTo>
                <a:lnTo>
                  <a:pt x="4814" y="3443"/>
                </a:lnTo>
                <a:lnTo>
                  <a:pt x="4814" y="3444"/>
                </a:lnTo>
                <a:lnTo>
                  <a:pt x="4812" y="3446"/>
                </a:lnTo>
                <a:close/>
                <a:moveTo>
                  <a:pt x="4701" y="3393"/>
                </a:moveTo>
                <a:lnTo>
                  <a:pt x="4709" y="3396"/>
                </a:lnTo>
                <a:lnTo>
                  <a:pt x="4724" y="3400"/>
                </a:lnTo>
                <a:lnTo>
                  <a:pt x="4724" y="3406"/>
                </a:lnTo>
                <a:lnTo>
                  <a:pt x="4722" y="3410"/>
                </a:lnTo>
                <a:lnTo>
                  <a:pt x="4716" y="3408"/>
                </a:lnTo>
                <a:lnTo>
                  <a:pt x="4714" y="3406"/>
                </a:lnTo>
                <a:lnTo>
                  <a:pt x="4712" y="3404"/>
                </a:lnTo>
                <a:lnTo>
                  <a:pt x="4709" y="3404"/>
                </a:lnTo>
                <a:lnTo>
                  <a:pt x="4707" y="3406"/>
                </a:lnTo>
                <a:lnTo>
                  <a:pt x="4707" y="3408"/>
                </a:lnTo>
                <a:lnTo>
                  <a:pt x="4703" y="3402"/>
                </a:lnTo>
                <a:lnTo>
                  <a:pt x="4701" y="3398"/>
                </a:lnTo>
                <a:lnTo>
                  <a:pt x="4697" y="3395"/>
                </a:lnTo>
                <a:lnTo>
                  <a:pt x="4695" y="3395"/>
                </a:lnTo>
                <a:lnTo>
                  <a:pt x="4695" y="3396"/>
                </a:lnTo>
                <a:lnTo>
                  <a:pt x="4695" y="3400"/>
                </a:lnTo>
                <a:lnTo>
                  <a:pt x="4697" y="3402"/>
                </a:lnTo>
                <a:lnTo>
                  <a:pt x="4697" y="3404"/>
                </a:lnTo>
                <a:lnTo>
                  <a:pt x="4699" y="3406"/>
                </a:lnTo>
                <a:lnTo>
                  <a:pt x="4701" y="3408"/>
                </a:lnTo>
                <a:lnTo>
                  <a:pt x="4703" y="3410"/>
                </a:lnTo>
                <a:lnTo>
                  <a:pt x="4701" y="3410"/>
                </a:lnTo>
                <a:lnTo>
                  <a:pt x="4699" y="3410"/>
                </a:lnTo>
                <a:lnTo>
                  <a:pt x="4697" y="3412"/>
                </a:lnTo>
                <a:lnTo>
                  <a:pt x="4699" y="3412"/>
                </a:lnTo>
                <a:lnTo>
                  <a:pt x="4701" y="3414"/>
                </a:lnTo>
                <a:lnTo>
                  <a:pt x="4703" y="3414"/>
                </a:lnTo>
                <a:lnTo>
                  <a:pt x="4707" y="3412"/>
                </a:lnTo>
                <a:lnTo>
                  <a:pt x="4709" y="3412"/>
                </a:lnTo>
                <a:lnTo>
                  <a:pt x="4710" y="3412"/>
                </a:lnTo>
                <a:lnTo>
                  <a:pt x="4710" y="3414"/>
                </a:lnTo>
                <a:lnTo>
                  <a:pt x="4714" y="3414"/>
                </a:lnTo>
                <a:lnTo>
                  <a:pt x="4716" y="3414"/>
                </a:lnTo>
                <a:lnTo>
                  <a:pt x="4718" y="3412"/>
                </a:lnTo>
                <a:lnTo>
                  <a:pt x="4720" y="3412"/>
                </a:lnTo>
                <a:lnTo>
                  <a:pt x="4722" y="3414"/>
                </a:lnTo>
                <a:lnTo>
                  <a:pt x="4722" y="3416"/>
                </a:lnTo>
                <a:lnTo>
                  <a:pt x="4724" y="3419"/>
                </a:lnTo>
                <a:lnTo>
                  <a:pt x="4724" y="3421"/>
                </a:lnTo>
                <a:lnTo>
                  <a:pt x="4726" y="3423"/>
                </a:lnTo>
                <a:lnTo>
                  <a:pt x="4726" y="3425"/>
                </a:lnTo>
                <a:lnTo>
                  <a:pt x="4724" y="3427"/>
                </a:lnTo>
                <a:lnTo>
                  <a:pt x="4722" y="3427"/>
                </a:lnTo>
                <a:lnTo>
                  <a:pt x="4722" y="3429"/>
                </a:lnTo>
                <a:lnTo>
                  <a:pt x="4722" y="3433"/>
                </a:lnTo>
                <a:lnTo>
                  <a:pt x="4726" y="3439"/>
                </a:lnTo>
                <a:lnTo>
                  <a:pt x="4730" y="3446"/>
                </a:lnTo>
                <a:lnTo>
                  <a:pt x="4726" y="3448"/>
                </a:lnTo>
                <a:lnTo>
                  <a:pt x="4722" y="3446"/>
                </a:lnTo>
                <a:lnTo>
                  <a:pt x="4720" y="3443"/>
                </a:lnTo>
                <a:lnTo>
                  <a:pt x="4720" y="3441"/>
                </a:lnTo>
                <a:lnTo>
                  <a:pt x="4722" y="3439"/>
                </a:lnTo>
                <a:lnTo>
                  <a:pt x="4720" y="3433"/>
                </a:lnTo>
                <a:lnTo>
                  <a:pt x="4718" y="3435"/>
                </a:lnTo>
                <a:lnTo>
                  <a:pt x="4714" y="3433"/>
                </a:lnTo>
                <a:lnTo>
                  <a:pt x="4712" y="3431"/>
                </a:lnTo>
                <a:lnTo>
                  <a:pt x="4709" y="3429"/>
                </a:lnTo>
                <a:lnTo>
                  <a:pt x="4707" y="3425"/>
                </a:lnTo>
                <a:lnTo>
                  <a:pt x="4705" y="3423"/>
                </a:lnTo>
                <a:lnTo>
                  <a:pt x="4703" y="3423"/>
                </a:lnTo>
                <a:lnTo>
                  <a:pt x="4701" y="3423"/>
                </a:lnTo>
                <a:lnTo>
                  <a:pt x="4699" y="3425"/>
                </a:lnTo>
                <a:lnTo>
                  <a:pt x="4697" y="3427"/>
                </a:lnTo>
                <a:lnTo>
                  <a:pt x="4699" y="3431"/>
                </a:lnTo>
                <a:lnTo>
                  <a:pt x="4695" y="3431"/>
                </a:lnTo>
                <a:lnTo>
                  <a:pt x="4693" y="3431"/>
                </a:lnTo>
                <a:lnTo>
                  <a:pt x="4691" y="3431"/>
                </a:lnTo>
                <a:lnTo>
                  <a:pt x="4689" y="3429"/>
                </a:lnTo>
                <a:lnTo>
                  <a:pt x="4687" y="3427"/>
                </a:lnTo>
                <a:lnTo>
                  <a:pt x="4685" y="3425"/>
                </a:lnTo>
                <a:lnTo>
                  <a:pt x="4684" y="3425"/>
                </a:lnTo>
                <a:lnTo>
                  <a:pt x="4684" y="3427"/>
                </a:lnTo>
                <a:lnTo>
                  <a:pt x="4682" y="3425"/>
                </a:lnTo>
                <a:lnTo>
                  <a:pt x="4680" y="3425"/>
                </a:lnTo>
                <a:lnTo>
                  <a:pt x="4678" y="3427"/>
                </a:lnTo>
                <a:lnTo>
                  <a:pt x="4678" y="3425"/>
                </a:lnTo>
                <a:lnTo>
                  <a:pt x="4676" y="3425"/>
                </a:lnTo>
                <a:lnTo>
                  <a:pt x="4676" y="3423"/>
                </a:lnTo>
                <a:lnTo>
                  <a:pt x="4676" y="3421"/>
                </a:lnTo>
                <a:lnTo>
                  <a:pt x="4674" y="3421"/>
                </a:lnTo>
                <a:lnTo>
                  <a:pt x="4674" y="3423"/>
                </a:lnTo>
                <a:lnTo>
                  <a:pt x="4674" y="3425"/>
                </a:lnTo>
                <a:lnTo>
                  <a:pt x="4676" y="3427"/>
                </a:lnTo>
                <a:lnTo>
                  <a:pt x="4676" y="3429"/>
                </a:lnTo>
                <a:lnTo>
                  <a:pt x="4678" y="3431"/>
                </a:lnTo>
                <a:lnTo>
                  <a:pt x="4678" y="3433"/>
                </a:lnTo>
                <a:lnTo>
                  <a:pt x="4674" y="3433"/>
                </a:lnTo>
                <a:lnTo>
                  <a:pt x="4672" y="3431"/>
                </a:lnTo>
                <a:lnTo>
                  <a:pt x="4668" y="3429"/>
                </a:lnTo>
                <a:lnTo>
                  <a:pt x="4666" y="3425"/>
                </a:lnTo>
                <a:lnTo>
                  <a:pt x="4664" y="3425"/>
                </a:lnTo>
                <a:lnTo>
                  <a:pt x="4662" y="3423"/>
                </a:lnTo>
                <a:lnTo>
                  <a:pt x="4664" y="3421"/>
                </a:lnTo>
                <a:lnTo>
                  <a:pt x="4664" y="3419"/>
                </a:lnTo>
                <a:lnTo>
                  <a:pt x="4662" y="3418"/>
                </a:lnTo>
                <a:lnTo>
                  <a:pt x="4661" y="3416"/>
                </a:lnTo>
                <a:lnTo>
                  <a:pt x="4659" y="3414"/>
                </a:lnTo>
                <a:lnTo>
                  <a:pt x="4659" y="3412"/>
                </a:lnTo>
                <a:lnTo>
                  <a:pt x="4657" y="3410"/>
                </a:lnTo>
                <a:lnTo>
                  <a:pt x="4657" y="3408"/>
                </a:lnTo>
                <a:lnTo>
                  <a:pt x="4659" y="3408"/>
                </a:lnTo>
                <a:lnTo>
                  <a:pt x="4661" y="3410"/>
                </a:lnTo>
                <a:lnTo>
                  <a:pt x="4662" y="3408"/>
                </a:lnTo>
                <a:lnTo>
                  <a:pt x="4666" y="3408"/>
                </a:lnTo>
                <a:lnTo>
                  <a:pt x="4668" y="3406"/>
                </a:lnTo>
                <a:lnTo>
                  <a:pt x="4670" y="3400"/>
                </a:lnTo>
                <a:lnTo>
                  <a:pt x="4672" y="3396"/>
                </a:lnTo>
                <a:lnTo>
                  <a:pt x="4672" y="3395"/>
                </a:lnTo>
                <a:lnTo>
                  <a:pt x="4674" y="3395"/>
                </a:lnTo>
                <a:lnTo>
                  <a:pt x="4676" y="3395"/>
                </a:lnTo>
                <a:lnTo>
                  <a:pt x="4676" y="3396"/>
                </a:lnTo>
                <a:lnTo>
                  <a:pt x="4676" y="3398"/>
                </a:lnTo>
                <a:lnTo>
                  <a:pt x="4678" y="3398"/>
                </a:lnTo>
                <a:lnTo>
                  <a:pt x="4680" y="3396"/>
                </a:lnTo>
                <a:lnTo>
                  <a:pt x="4682" y="3398"/>
                </a:lnTo>
                <a:lnTo>
                  <a:pt x="4682" y="3395"/>
                </a:lnTo>
                <a:lnTo>
                  <a:pt x="4682" y="3393"/>
                </a:lnTo>
                <a:lnTo>
                  <a:pt x="4680" y="3391"/>
                </a:lnTo>
                <a:lnTo>
                  <a:pt x="4680" y="3389"/>
                </a:lnTo>
                <a:lnTo>
                  <a:pt x="4682" y="3389"/>
                </a:lnTo>
                <a:lnTo>
                  <a:pt x="4684" y="3385"/>
                </a:lnTo>
                <a:lnTo>
                  <a:pt x="4685" y="3383"/>
                </a:lnTo>
                <a:lnTo>
                  <a:pt x="4687" y="3381"/>
                </a:lnTo>
                <a:lnTo>
                  <a:pt x="4687" y="3379"/>
                </a:lnTo>
                <a:lnTo>
                  <a:pt x="4689" y="3379"/>
                </a:lnTo>
                <a:lnTo>
                  <a:pt x="4691" y="3379"/>
                </a:lnTo>
                <a:lnTo>
                  <a:pt x="4695" y="3383"/>
                </a:lnTo>
                <a:lnTo>
                  <a:pt x="4695" y="3385"/>
                </a:lnTo>
                <a:lnTo>
                  <a:pt x="4695" y="3387"/>
                </a:lnTo>
                <a:lnTo>
                  <a:pt x="4697" y="3389"/>
                </a:lnTo>
                <a:lnTo>
                  <a:pt x="4701" y="3393"/>
                </a:lnTo>
                <a:close/>
                <a:moveTo>
                  <a:pt x="4843" y="3383"/>
                </a:moveTo>
                <a:lnTo>
                  <a:pt x="4845" y="3383"/>
                </a:lnTo>
                <a:lnTo>
                  <a:pt x="4847" y="3383"/>
                </a:lnTo>
                <a:lnTo>
                  <a:pt x="4851" y="3385"/>
                </a:lnTo>
                <a:lnTo>
                  <a:pt x="4851" y="3389"/>
                </a:lnTo>
                <a:lnTo>
                  <a:pt x="4849" y="3389"/>
                </a:lnTo>
                <a:lnTo>
                  <a:pt x="4847" y="3391"/>
                </a:lnTo>
                <a:lnTo>
                  <a:pt x="4845" y="3398"/>
                </a:lnTo>
                <a:lnTo>
                  <a:pt x="4845" y="3404"/>
                </a:lnTo>
                <a:lnTo>
                  <a:pt x="4847" y="3408"/>
                </a:lnTo>
                <a:lnTo>
                  <a:pt x="4845" y="3410"/>
                </a:lnTo>
                <a:lnTo>
                  <a:pt x="4845" y="3412"/>
                </a:lnTo>
                <a:lnTo>
                  <a:pt x="4845" y="3416"/>
                </a:lnTo>
                <a:lnTo>
                  <a:pt x="4845" y="3418"/>
                </a:lnTo>
                <a:lnTo>
                  <a:pt x="4843" y="3419"/>
                </a:lnTo>
                <a:lnTo>
                  <a:pt x="4841" y="3423"/>
                </a:lnTo>
                <a:lnTo>
                  <a:pt x="4837" y="3425"/>
                </a:lnTo>
                <a:lnTo>
                  <a:pt x="4835" y="3423"/>
                </a:lnTo>
                <a:lnTo>
                  <a:pt x="4839" y="3419"/>
                </a:lnTo>
                <a:lnTo>
                  <a:pt x="4837" y="3418"/>
                </a:lnTo>
                <a:lnTo>
                  <a:pt x="4837" y="3416"/>
                </a:lnTo>
                <a:lnTo>
                  <a:pt x="4837" y="3414"/>
                </a:lnTo>
                <a:lnTo>
                  <a:pt x="4837" y="3410"/>
                </a:lnTo>
                <a:lnTo>
                  <a:pt x="4839" y="3408"/>
                </a:lnTo>
                <a:lnTo>
                  <a:pt x="4837" y="3406"/>
                </a:lnTo>
                <a:lnTo>
                  <a:pt x="4837" y="3402"/>
                </a:lnTo>
                <a:lnTo>
                  <a:pt x="4835" y="3400"/>
                </a:lnTo>
                <a:lnTo>
                  <a:pt x="4835" y="3398"/>
                </a:lnTo>
                <a:lnTo>
                  <a:pt x="4833" y="3395"/>
                </a:lnTo>
                <a:lnTo>
                  <a:pt x="4831" y="3393"/>
                </a:lnTo>
                <a:lnTo>
                  <a:pt x="4830" y="3393"/>
                </a:lnTo>
                <a:lnTo>
                  <a:pt x="4828" y="3393"/>
                </a:lnTo>
                <a:lnTo>
                  <a:pt x="4828" y="3391"/>
                </a:lnTo>
                <a:lnTo>
                  <a:pt x="4826" y="3391"/>
                </a:lnTo>
                <a:lnTo>
                  <a:pt x="4824" y="3391"/>
                </a:lnTo>
                <a:lnTo>
                  <a:pt x="4822" y="3389"/>
                </a:lnTo>
                <a:lnTo>
                  <a:pt x="4818" y="3391"/>
                </a:lnTo>
                <a:lnTo>
                  <a:pt x="4814" y="3391"/>
                </a:lnTo>
                <a:lnTo>
                  <a:pt x="4812" y="3391"/>
                </a:lnTo>
                <a:lnTo>
                  <a:pt x="4810" y="3391"/>
                </a:lnTo>
                <a:lnTo>
                  <a:pt x="4808" y="3389"/>
                </a:lnTo>
                <a:lnTo>
                  <a:pt x="4808" y="3385"/>
                </a:lnTo>
                <a:lnTo>
                  <a:pt x="4810" y="3383"/>
                </a:lnTo>
                <a:lnTo>
                  <a:pt x="4814" y="3381"/>
                </a:lnTo>
                <a:lnTo>
                  <a:pt x="4816" y="3381"/>
                </a:lnTo>
                <a:lnTo>
                  <a:pt x="4818" y="3379"/>
                </a:lnTo>
                <a:lnTo>
                  <a:pt x="4818" y="3377"/>
                </a:lnTo>
                <a:lnTo>
                  <a:pt x="4818" y="3373"/>
                </a:lnTo>
                <a:lnTo>
                  <a:pt x="4818" y="3370"/>
                </a:lnTo>
                <a:lnTo>
                  <a:pt x="4818" y="3366"/>
                </a:lnTo>
                <a:lnTo>
                  <a:pt x="4820" y="3368"/>
                </a:lnTo>
                <a:lnTo>
                  <a:pt x="4822" y="3373"/>
                </a:lnTo>
                <a:lnTo>
                  <a:pt x="4824" y="3375"/>
                </a:lnTo>
                <a:lnTo>
                  <a:pt x="4826" y="3375"/>
                </a:lnTo>
                <a:lnTo>
                  <a:pt x="4828" y="3375"/>
                </a:lnTo>
                <a:lnTo>
                  <a:pt x="4830" y="3377"/>
                </a:lnTo>
                <a:lnTo>
                  <a:pt x="4831" y="3377"/>
                </a:lnTo>
                <a:lnTo>
                  <a:pt x="4833" y="3377"/>
                </a:lnTo>
                <a:lnTo>
                  <a:pt x="4837" y="3381"/>
                </a:lnTo>
                <a:lnTo>
                  <a:pt x="4841" y="3381"/>
                </a:lnTo>
                <a:lnTo>
                  <a:pt x="4843" y="3383"/>
                </a:lnTo>
                <a:close/>
                <a:moveTo>
                  <a:pt x="4753" y="3333"/>
                </a:moveTo>
                <a:lnTo>
                  <a:pt x="4753" y="3335"/>
                </a:lnTo>
                <a:lnTo>
                  <a:pt x="4751" y="3337"/>
                </a:lnTo>
                <a:lnTo>
                  <a:pt x="4749" y="3337"/>
                </a:lnTo>
                <a:lnTo>
                  <a:pt x="4747" y="3339"/>
                </a:lnTo>
                <a:lnTo>
                  <a:pt x="4745" y="3339"/>
                </a:lnTo>
                <a:lnTo>
                  <a:pt x="4745" y="3343"/>
                </a:lnTo>
                <a:lnTo>
                  <a:pt x="4743" y="3347"/>
                </a:lnTo>
                <a:lnTo>
                  <a:pt x="4741" y="3347"/>
                </a:lnTo>
                <a:lnTo>
                  <a:pt x="4739" y="3352"/>
                </a:lnTo>
                <a:lnTo>
                  <a:pt x="4739" y="3354"/>
                </a:lnTo>
                <a:lnTo>
                  <a:pt x="4737" y="3356"/>
                </a:lnTo>
                <a:lnTo>
                  <a:pt x="4735" y="3360"/>
                </a:lnTo>
                <a:lnTo>
                  <a:pt x="4734" y="3360"/>
                </a:lnTo>
                <a:lnTo>
                  <a:pt x="4720" y="3368"/>
                </a:lnTo>
                <a:lnTo>
                  <a:pt x="4710" y="3375"/>
                </a:lnTo>
                <a:lnTo>
                  <a:pt x="4707" y="3375"/>
                </a:lnTo>
                <a:lnTo>
                  <a:pt x="4705" y="3373"/>
                </a:lnTo>
                <a:lnTo>
                  <a:pt x="4712" y="3370"/>
                </a:lnTo>
                <a:lnTo>
                  <a:pt x="4716" y="3364"/>
                </a:lnTo>
                <a:lnTo>
                  <a:pt x="4720" y="3364"/>
                </a:lnTo>
                <a:lnTo>
                  <a:pt x="4724" y="3362"/>
                </a:lnTo>
                <a:lnTo>
                  <a:pt x="4732" y="3358"/>
                </a:lnTo>
                <a:lnTo>
                  <a:pt x="4732" y="3356"/>
                </a:lnTo>
                <a:lnTo>
                  <a:pt x="4734" y="3356"/>
                </a:lnTo>
                <a:lnTo>
                  <a:pt x="4735" y="3354"/>
                </a:lnTo>
                <a:lnTo>
                  <a:pt x="4734" y="3354"/>
                </a:lnTo>
                <a:lnTo>
                  <a:pt x="4734" y="3350"/>
                </a:lnTo>
                <a:lnTo>
                  <a:pt x="4730" y="3350"/>
                </a:lnTo>
                <a:lnTo>
                  <a:pt x="4726" y="3350"/>
                </a:lnTo>
                <a:lnTo>
                  <a:pt x="4724" y="3352"/>
                </a:lnTo>
                <a:lnTo>
                  <a:pt x="4722" y="3352"/>
                </a:lnTo>
                <a:lnTo>
                  <a:pt x="4720" y="3352"/>
                </a:lnTo>
                <a:lnTo>
                  <a:pt x="4722" y="3354"/>
                </a:lnTo>
                <a:lnTo>
                  <a:pt x="4722" y="3356"/>
                </a:lnTo>
                <a:lnTo>
                  <a:pt x="4722" y="3358"/>
                </a:lnTo>
                <a:lnTo>
                  <a:pt x="4722" y="3360"/>
                </a:lnTo>
                <a:lnTo>
                  <a:pt x="4720" y="3362"/>
                </a:lnTo>
                <a:lnTo>
                  <a:pt x="4718" y="3362"/>
                </a:lnTo>
                <a:lnTo>
                  <a:pt x="4716" y="3362"/>
                </a:lnTo>
                <a:lnTo>
                  <a:pt x="4712" y="3358"/>
                </a:lnTo>
                <a:lnTo>
                  <a:pt x="4710" y="3358"/>
                </a:lnTo>
                <a:lnTo>
                  <a:pt x="4709" y="3358"/>
                </a:lnTo>
                <a:lnTo>
                  <a:pt x="4709" y="3356"/>
                </a:lnTo>
                <a:lnTo>
                  <a:pt x="4707" y="3352"/>
                </a:lnTo>
                <a:lnTo>
                  <a:pt x="4705" y="3350"/>
                </a:lnTo>
                <a:lnTo>
                  <a:pt x="4703" y="3350"/>
                </a:lnTo>
                <a:lnTo>
                  <a:pt x="4701" y="3348"/>
                </a:lnTo>
                <a:lnTo>
                  <a:pt x="4701" y="3350"/>
                </a:lnTo>
                <a:lnTo>
                  <a:pt x="4699" y="3350"/>
                </a:lnTo>
                <a:lnTo>
                  <a:pt x="4697" y="3354"/>
                </a:lnTo>
                <a:lnTo>
                  <a:pt x="4693" y="3356"/>
                </a:lnTo>
                <a:lnTo>
                  <a:pt x="4691" y="3358"/>
                </a:lnTo>
                <a:lnTo>
                  <a:pt x="4691" y="3360"/>
                </a:lnTo>
                <a:lnTo>
                  <a:pt x="4691" y="3362"/>
                </a:lnTo>
                <a:lnTo>
                  <a:pt x="4689" y="3364"/>
                </a:lnTo>
                <a:lnTo>
                  <a:pt x="4687" y="3368"/>
                </a:lnTo>
                <a:lnTo>
                  <a:pt x="4685" y="3370"/>
                </a:lnTo>
                <a:lnTo>
                  <a:pt x="4685" y="3371"/>
                </a:lnTo>
                <a:lnTo>
                  <a:pt x="4684" y="3373"/>
                </a:lnTo>
                <a:lnTo>
                  <a:pt x="4682" y="3373"/>
                </a:lnTo>
                <a:lnTo>
                  <a:pt x="4680" y="3373"/>
                </a:lnTo>
                <a:lnTo>
                  <a:pt x="4678" y="3379"/>
                </a:lnTo>
                <a:lnTo>
                  <a:pt x="4672" y="3385"/>
                </a:lnTo>
                <a:lnTo>
                  <a:pt x="4670" y="3387"/>
                </a:lnTo>
                <a:lnTo>
                  <a:pt x="4668" y="3391"/>
                </a:lnTo>
                <a:lnTo>
                  <a:pt x="4666" y="3389"/>
                </a:lnTo>
                <a:lnTo>
                  <a:pt x="4664" y="3389"/>
                </a:lnTo>
                <a:lnTo>
                  <a:pt x="4662" y="3389"/>
                </a:lnTo>
                <a:lnTo>
                  <a:pt x="4661" y="3391"/>
                </a:lnTo>
                <a:lnTo>
                  <a:pt x="4659" y="3393"/>
                </a:lnTo>
                <a:lnTo>
                  <a:pt x="4657" y="3395"/>
                </a:lnTo>
                <a:lnTo>
                  <a:pt x="4659" y="3396"/>
                </a:lnTo>
                <a:lnTo>
                  <a:pt x="4661" y="3396"/>
                </a:lnTo>
                <a:lnTo>
                  <a:pt x="4662" y="3400"/>
                </a:lnTo>
                <a:lnTo>
                  <a:pt x="4662" y="3402"/>
                </a:lnTo>
                <a:lnTo>
                  <a:pt x="4661" y="3402"/>
                </a:lnTo>
                <a:lnTo>
                  <a:pt x="4657" y="3402"/>
                </a:lnTo>
                <a:lnTo>
                  <a:pt x="4655" y="3400"/>
                </a:lnTo>
                <a:lnTo>
                  <a:pt x="4653" y="3402"/>
                </a:lnTo>
                <a:lnTo>
                  <a:pt x="4651" y="3404"/>
                </a:lnTo>
                <a:lnTo>
                  <a:pt x="4649" y="3404"/>
                </a:lnTo>
                <a:lnTo>
                  <a:pt x="4647" y="3404"/>
                </a:lnTo>
                <a:lnTo>
                  <a:pt x="4645" y="3404"/>
                </a:lnTo>
                <a:lnTo>
                  <a:pt x="4643" y="3408"/>
                </a:lnTo>
                <a:lnTo>
                  <a:pt x="4643" y="3410"/>
                </a:lnTo>
                <a:lnTo>
                  <a:pt x="4641" y="3412"/>
                </a:lnTo>
                <a:lnTo>
                  <a:pt x="4639" y="3414"/>
                </a:lnTo>
                <a:lnTo>
                  <a:pt x="4639" y="3416"/>
                </a:lnTo>
                <a:lnTo>
                  <a:pt x="4637" y="3418"/>
                </a:lnTo>
                <a:lnTo>
                  <a:pt x="4637" y="3419"/>
                </a:lnTo>
                <a:lnTo>
                  <a:pt x="4637" y="3421"/>
                </a:lnTo>
                <a:lnTo>
                  <a:pt x="4639" y="3425"/>
                </a:lnTo>
                <a:lnTo>
                  <a:pt x="4641" y="3425"/>
                </a:lnTo>
                <a:lnTo>
                  <a:pt x="4643" y="3425"/>
                </a:lnTo>
                <a:lnTo>
                  <a:pt x="4645" y="3425"/>
                </a:lnTo>
                <a:lnTo>
                  <a:pt x="4649" y="3427"/>
                </a:lnTo>
                <a:lnTo>
                  <a:pt x="4651" y="3427"/>
                </a:lnTo>
                <a:lnTo>
                  <a:pt x="4653" y="3427"/>
                </a:lnTo>
                <a:lnTo>
                  <a:pt x="4655" y="3427"/>
                </a:lnTo>
                <a:lnTo>
                  <a:pt x="4655" y="3429"/>
                </a:lnTo>
                <a:lnTo>
                  <a:pt x="4655" y="3431"/>
                </a:lnTo>
                <a:lnTo>
                  <a:pt x="4653" y="3437"/>
                </a:lnTo>
                <a:lnTo>
                  <a:pt x="4655" y="3439"/>
                </a:lnTo>
                <a:lnTo>
                  <a:pt x="4655" y="3441"/>
                </a:lnTo>
                <a:lnTo>
                  <a:pt x="4651" y="3443"/>
                </a:lnTo>
                <a:lnTo>
                  <a:pt x="4649" y="3443"/>
                </a:lnTo>
                <a:lnTo>
                  <a:pt x="4645" y="3444"/>
                </a:lnTo>
                <a:lnTo>
                  <a:pt x="4645" y="3443"/>
                </a:lnTo>
                <a:lnTo>
                  <a:pt x="4643" y="3443"/>
                </a:lnTo>
                <a:lnTo>
                  <a:pt x="4632" y="3441"/>
                </a:lnTo>
                <a:lnTo>
                  <a:pt x="4630" y="3439"/>
                </a:lnTo>
                <a:lnTo>
                  <a:pt x="4628" y="3439"/>
                </a:lnTo>
                <a:lnTo>
                  <a:pt x="4626" y="3439"/>
                </a:lnTo>
                <a:lnTo>
                  <a:pt x="4622" y="3439"/>
                </a:lnTo>
                <a:lnTo>
                  <a:pt x="4622" y="3441"/>
                </a:lnTo>
                <a:lnTo>
                  <a:pt x="4620" y="3443"/>
                </a:lnTo>
                <a:lnTo>
                  <a:pt x="4618" y="3444"/>
                </a:lnTo>
                <a:lnTo>
                  <a:pt x="4618" y="3446"/>
                </a:lnTo>
                <a:lnTo>
                  <a:pt x="4616" y="3448"/>
                </a:lnTo>
                <a:lnTo>
                  <a:pt x="4616" y="3450"/>
                </a:lnTo>
                <a:lnTo>
                  <a:pt x="4616" y="3452"/>
                </a:lnTo>
                <a:lnTo>
                  <a:pt x="4616" y="3454"/>
                </a:lnTo>
                <a:lnTo>
                  <a:pt x="4616" y="3458"/>
                </a:lnTo>
                <a:lnTo>
                  <a:pt x="4618" y="3460"/>
                </a:lnTo>
                <a:lnTo>
                  <a:pt x="4620" y="3464"/>
                </a:lnTo>
                <a:lnTo>
                  <a:pt x="4622" y="3467"/>
                </a:lnTo>
                <a:lnTo>
                  <a:pt x="4622" y="3471"/>
                </a:lnTo>
                <a:lnTo>
                  <a:pt x="4624" y="3477"/>
                </a:lnTo>
                <a:lnTo>
                  <a:pt x="4622" y="3477"/>
                </a:lnTo>
                <a:lnTo>
                  <a:pt x="4620" y="3475"/>
                </a:lnTo>
                <a:lnTo>
                  <a:pt x="4618" y="3473"/>
                </a:lnTo>
                <a:lnTo>
                  <a:pt x="4618" y="3471"/>
                </a:lnTo>
                <a:lnTo>
                  <a:pt x="4616" y="3471"/>
                </a:lnTo>
                <a:lnTo>
                  <a:pt x="4613" y="3469"/>
                </a:lnTo>
                <a:lnTo>
                  <a:pt x="4613" y="3466"/>
                </a:lnTo>
                <a:lnTo>
                  <a:pt x="4613" y="3464"/>
                </a:lnTo>
                <a:lnTo>
                  <a:pt x="4611" y="3462"/>
                </a:lnTo>
                <a:lnTo>
                  <a:pt x="4609" y="3462"/>
                </a:lnTo>
                <a:lnTo>
                  <a:pt x="4607" y="3462"/>
                </a:lnTo>
                <a:lnTo>
                  <a:pt x="4605" y="3464"/>
                </a:lnTo>
                <a:lnTo>
                  <a:pt x="4603" y="3466"/>
                </a:lnTo>
                <a:lnTo>
                  <a:pt x="4601" y="3469"/>
                </a:lnTo>
                <a:lnTo>
                  <a:pt x="4601" y="3471"/>
                </a:lnTo>
                <a:lnTo>
                  <a:pt x="4601" y="3475"/>
                </a:lnTo>
                <a:lnTo>
                  <a:pt x="4599" y="3477"/>
                </a:lnTo>
                <a:lnTo>
                  <a:pt x="4597" y="3477"/>
                </a:lnTo>
                <a:lnTo>
                  <a:pt x="4595" y="3477"/>
                </a:lnTo>
                <a:lnTo>
                  <a:pt x="4593" y="3475"/>
                </a:lnTo>
                <a:lnTo>
                  <a:pt x="4591" y="3475"/>
                </a:lnTo>
                <a:lnTo>
                  <a:pt x="4589" y="3475"/>
                </a:lnTo>
                <a:lnTo>
                  <a:pt x="4588" y="3477"/>
                </a:lnTo>
                <a:lnTo>
                  <a:pt x="4588" y="3475"/>
                </a:lnTo>
                <a:lnTo>
                  <a:pt x="4586" y="3477"/>
                </a:lnTo>
                <a:lnTo>
                  <a:pt x="4584" y="3477"/>
                </a:lnTo>
                <a:lnTo>
                  <a:pt x="4580" y="3479"/>
                </a:lnTo>
                <a:lnTo>
                  <a:pt x="4578" y="3481"/>
                </a:lnTo>
                <a:lnTo>
                  <a:pt x="4576" y="3481"/>
                </a:lnTo>
                <a:lnTo>
                  <a:pt x="4574" y="3483"/>
                </a:lnTo>
                <a:lnTo>
                  <a:pt x="4572" y="3483"/>
                </a:lnTo>
                <a:lnTo>
                  <a:pt x="4568" y="3485"/>
                </a:lnTo>
                <a:lnTo>
                  <a:pt x="4566" y="3485"/>
                </a:lnTo>
                <a:lnTo>
                  <a:pt x="4565" y="3485"/>
                </a:lnTo>
                <a:lnTo>
                  <a:pt x="4565" y="3487"/>
                </a:lnTo>
                <a:lnTo>
                  <a:pt x="4563" y="3489"/>
                </a:lnTo>
                <a:lnTo>
                  <a:pt x="4561" y="3491"/>
                </a:lnTo>
                <a:lnTo>
                  <a:pt x="4559" y="3492"/>
                </a:lnTo>
                <a:lnTo>
                  <a:pt x="4557" y="3496"/>
                </a:lnTo>
                <a:lnTo>
                  <a:pt x="4557" y="3498"/>
                </a:lnTo>
                <a:lnTo>
                  <a:pt x="4555" y="3502"/>
                </a:lnTo>
                <a:lnTo>
                  <a:pt x="4553" y="3506"/>
                </a:lnTo>
                <a:lnTo>
                  <a:pt x="4551" y="3508"/>
                </a:lnTo>
                <a:lnTo>
                  <a:pt x="4549" y="3510"/>
                </a:lnTo>
                <a:lnTo>
                  <a:pt x="4547" y="3512"/>
                </a:lnTo>
                <a:lnTo>
                  <a:pt x="4545" y="3512"/>
                </a:lnTo>
                <a:lnTo>
                  <a:pt x="4543" y="3514"/>
                </a:lnTo>
                <a:lnTo>
                  <a:pt x="4541" y="3515"/>
                </a:lnTo>
                <a:lnTo>
                  <a:pt x="4540" y="3519"/>
                </a:lnTo>
                <a:lnTo>
                  <a:pt x="4538" y="3519"/>
                </a:lnTo>
                <a:lnTo>
                  <a:pt x="4536" y="3523"/>
                </a:lnTo>
                <a:lnTo>
                  <a:pt x="4534" y="3523"/>
                </a:lnTo>
                <a:lnTo>
                  <a:pt x="4532" y="3523"/>
                </a:lnTo>
                <a:lnTo>
                  <a:pt x="4528" y="3523"/>
                </a:lnTo>
                <a:lnTo>
                  <a:pt x="4528" y="3525"/>
                </a:lnTo>
                <a:lnTo>
                  <a:pt x="4526" y="3527"/>
                </a:lnTo>
                <a:lnTo>
                  <a:pt x="4522" y="3525"/>
                </a:lnTo>
                <a:lnTo>
                  <a:pt x="4520" y="3523"/>
                </a:lnTo>
                <a:lnTo>
                  <a:pt x="4518" y="3523"/>
                </a:lnTo>
                <a:lnTo>
                  <a:pt x="4517" y="3525"/>
                </a:lnTo>
                <a:lnTo>
                  <a:pt x="4515" y="3525"/>
                </a:lnTo>
                <a:lnTo>
                  <a:pt x="4515" y="3523"/>
                </a:lnTo>
                <a:lnTo>
                  <a:pt x="4511" y="3531"/>
                </a:lnTo>
                <a:lnTo>
                  <a:pt x="4509" y="3531"/>
                </a:lnTo>
                <a:lnTo>
                  <a:pt x="4507" y="3533"/>
                </a:lnTo>
                <a:lnTo>
                  <a:pt x="4505" y="3533"/>
                </a:lnTo>
                <a:lnTo>
                  <a:pt x="4503" y="3533"/>
                </a:lnTo>
                <a:lnTo>
                  <a:pt x="4501" y="3535"/>
                </a:lnTo>
                <a:lnTo>
                  <a:pt x="4503" y="3535"/>
                </a:lnTo>
                <a:lnTo>
                  <a:pt x="4505" y="3537"/>
                </a:lnTo>
                <a:lnTo>
                  <a:pt x="4509" y="3537"/>
                </a:lnTo>
                <a:lnTo>
                  <a:pt x="4507" y="3539"/>
                </a:lnTo>
                <a:lnTo>
                  <a:pt x="4505" y="3540"/>
                </a:lnTo>
                <a:lnTo>
                  <a:pt x="4507" y="3542"/>
                </a:lnTo>
                <a:lnTo>
                  <a:pt x="4509" y="3544"/>
                </a:lnTo>
                <a:lnTo>
                  <a:pt x="4509" y="3548"/>
                </a:lnTo>
                <a:lnTo>
                  <a:pt x="4511" y="3548"/>
                </a:lnTo>
                <a:lnTo>
                  <a:pt x="4513" y="3546"/>
                </a:lnTo>
                <a:lnTo>
                  <a:pt x="4513" y="3544"/>
                </a:lnTo>
                <a:lnTo>
                  <a:pt x="4513" y="3542"/>
                </a:lnTo>
                <a:lnTo>
                  <a:pt x="4515" y="3540"/>
                </a:lnTo>
                <a:lnTo>
                  <a:pt x="4517" y="3540"/>
                </a:lnTo>
                <a:lnTo>
                  <a:pt x="4518" y="3540"/>
                </a:lnTo>
                <a:lnTo>
                  <a:pt x="4520" y="3539"/>
                </a:lnTo>
                <a:lnTo>
                  <a:pt x="4520" y="3540"/>
                </a:lnTo>
                <a:lnTo>
                  <a:pt x="4522" y="3542"/>
                </a:lnTo>
                <a:lnTo>
                  <a:pt x="4522" y="3544"/>
                </a:lnTo>
                <a:lnTo>
                  <a:pt x="4524" y="3544"/>
                </a:lnTo>
                <a:lnTo>
                  <a:pt x="4526" y="3544"/>
                </a:lnTo>
                <a:lnTo>
                  <a:pt x="4528" y="3544"/>
                </a:lnTo>
                <a:lnTo>
                  <a:pt x="4530" y="3544"/>
                </a:lnTo>
                <a:lnTo>
                  <a:pt x="4530" y="3546"/>
                </a:lnTo>
                <a:lnTo>
                  <a:pt x="4532" y="3546"/>
                </a:lnTo>
                <a:lnTo>
                  <a:pt x="4534" y="3546"/>
                </a:lnTo>
                <a:lnTo>
                  <a:pt x="4536" y="3546"/>
                </a:lnTo>
                <a:lnTo>
                  <a:pt x="4538" y="3546"/>
                </a:lnTo>
                <a:lnTo>
                  <a:pt x="4540" y="3546"/>
                </a:lnTo>
                <a:lnTo>
                  <a:pt x="4541" y="3542"/>
                </a:lnTo>
                <a:lnTo>
                  <a:pt x="4543" y="3539"/>
                </a:lnTo>
                <a:lnTo>
                  <a:pt x="4545" y="3540"/>
                </a:lnTo>
                <a:lnTo>
                  <a:pt x="4547" y="3540"/>
                </a:lnTo>
                <a:lnTo>
                  <a:pt x="4549" y="3540"/>
                </a:lnTo>
                <a:lnTo>
                  <a:pt x="4551" y="3540"/>
                </a:lnTo>
                <a:lnTo>
                  <a:pt x="4553" y="3540"/>
                </a:lnTo>
                <a:lnTo>
                  <a:pt x="4555" y="3542"/>
                </a:lnTo>
                <a:lnTo>
                  <a:pt x="4557" y="3542"/>
                </a:lnTo>
                <a:lnTo>
                  <a:pt x="4559" y="3542"/>
                </a:lnTo>
                <a:lnTo>
                  <a:pt x="4559" y="3544"/>
                </a:lnTo>
                <a:lnTo>
                  <a:pt x="4563" y="3546"/>
                </a:lnTo>
                <a:lnTo>
                  <a:pt x="4566" y="3548"/>
                </a:lnTo>
                <a:lnTo>
                  <a:pt x="4568" y="3550"/>
                </a:lnTo>
                <a:lnTo>
                  <a:pt x="4568" y="3552"/>
                </a:lnTo>
                <a:lnTo>
                  <a:pt x="4570" y="3552"/>
                </a:lnTo>
                <a:lnTo>
                  <a:pt x="4576" y="3554"/>
                </a:lnTo>
                <a:lnTo>
                  <a:pt x="4578" y="3554"/>
                </a:lnTo>
                <a:lnTo>
                  <a:pt x="4580" y="3554"/>
                </a:lnTo>
                <a:lnTo>
                  <a:pt x="4582" y="3554"/>
                </a:lnTo>
                <a:lnTo>
                  <a:pt x="4582" y="3556"/>
                </a:lnTo>
                <a:lnTo>
                  <a:pt x="4584" y="3556"/>
                </a:lnTo>
                <a:lnTo>
                  <a:pt x="4589" y="3556"/>
                </a:lnTo>
                <a:lnTo>
                  <a:pt x="4593" y="3554"/>
                </a:lnTo>
                <a:lnTo>
                  <a:pt x="4597" y="3554"/>
                </a:lnTo>
                <a:lnTo>
                  <a:pt x="4599" y="3552"/>
                </a:lnTo>
                <a:lnTo>
                  <a:pt x="4603" y="3550"/>
                </a:lnTo>
                <a:lnTo>
                  <a:pt x="4605" y="3548"/>
                </a:lnTo>
                <a:lnTo>
                  <a:pt x="4607" y="3546"/>
                </a:lnTo>
                <a:lnTo>
                  <a:pt x="4611" y="3542"/>
                </a:lnTo>
                <a:lnTo>
                  <a:pt x="4613" y="3537"/>
                </a:lnTo>
                <a:lnTo>
                  <a:pt x="4614" y="3537"/>
                </a:lnTo>
                <a:lnTo>
                  <a:pt x="4616" y="3533"/>
                </a:lnTo>
                <a:lnTo>
                  <a:pt x="4616" y="3531"/>
                </a:lnTo>
                <a:lnTo>
                  <a:pt x="4618" y="3523"/>
                </a:lnTo>
                <a:lnTo>
                  <a:pt x="4618" y="3519"/>
                </a:lnTo>
                <a:lnTo>
                  <a:pt x="4618" y="3517"/>
                </a:lnTo>
                <a:lnTo>
                  <a:pt x="4620" y="3514"/>
                </a:lnTo>
                <a:lnTo>
                  <a:pt x="4622" y="3512"/>
                </a:lnTo>
                <a:lnTo>
                  <a:pt x="4626" y="3512"/>
                </a:lnTo>
                <a:lnTo>
                  <a:pt x="4628" y="3512"/>
                </a:lnTo>
                <a:lnTo>
                  <a:pt x="4630" y="3512"/>
                </a:lnTo>
                <a:lnTo>
                  <a:pt x="4634" y="3512"/>
                </a:lnTo>
                <a:lnTo>
                  <a:pt x="4636" y="3512"/>
                </a:lnTo>
                <a:lnTo>
                  <a:pt x="4639" y="3512"/>
                </a:lnTo>
                <a:lnTo>
                  <a:pt x="4641" y="3512"/>
                </a:lnTo>
                <a:lnTo>
                  <a:pt x="4643" y="3510"/>
                </a:lnTo>
                <a:lnTo>
                  <a:pt x="4645" y="3508"/>
                </a:lnTo>
                <a:lnTo>
                  <a:pt x="4647" y="3506"/>
                </a:lnTo>
                <a:lnTo>
                  <a:pt x="4647" y="3504"/>
                </a:lnTo>
                <a:lnTo>
                  <a:pt x="4647" y="3502"/>
                </a:lnTo>
                <a:lnTo>
                  <a:pt x="4649" y="3498"/>
                </a:lnTo>
                <a:lnTo>
                  <a:pt x="4651" y="3498"/>
                </a:lnTo>
                <a:lnTo>
                  <a:pt x="4653" y="3496"/>
                </a:lnTo>
                <a:lnTo>
                  <a:pt x="4655" y="3491"/>
                </a:lnTo>
                <a:lnTo>
                  <a:pt x="4657" y="3487"/>
                </a:lnTo>
                <a:lnTo>
                  <a:pt x="4659" y="3483"/>
                </a:lnTo>
                <a:lnTo>
                  <a:pt x="4661" y="3483"/>
                </a:lnTo>
                <a:lnTo>
                  <a:pt x="4661" y="3481"/>
                </a:lnTo>
                <a:lnTo>
                  <a:pt x="4662" y="3477"/>
                </a:lnTo>
                <a:lnTo>
                  <a:pt x="4664" y="3475"/>
                </a:lnTo>
                <a:lnTo>
                  <a:pt x="4662" y="3456"/>
                </a:lnTo>
                <a:lnTo>
                  <a:pt x="4662" y="3454"/>
                </a:lnTo>
                <a:lnTo>
                  <a:pt x="4668" y="3469"/>
                </a:lnTo>
                <a:lnTo>
                  <a:pt x="4672" y="3471"/>
                </a:lnTo>
                <a:lnTo>
                  <a:pt x="4674" y="3471"/>
                </a:lnTo>
                <a:lnTo>
                  <a:pt x="4676" y="3469"/>
                </a:lnTo>
                <a:lnTo>
                  <a:pt x="4678" y="3471"/>
                </a:lnTo>
                <a:lnTo>
                  <a:pt x="4680" y="3467"/>
                </a:lnTo>
                <a:lnTo>
                  <a:pt x="4682" y="3467"/>
                </a:lnTo>
                <a:lnTo>
                  <a:pt x="4684" y="3467"/>
                </a:lnTo>
                <a:lnTo>
                  <a:pt x="4685" y="3469"/>
                </a:lnTo>
                <a:lnTo>
                  <a:pt x="4687" y="3471"/>
                </a:lnTo>
                <a:lnTo>
                  <a:pt x="4689" y="3471"/>
                </a:lnTo>
                <a:lnTo>
                  <a:pt x="4691" y="3471"/>
                </a:lnTo>
                <a:lnTo>
                  <a:pt x="4693" y="3471"/>
                </a:lnTo>
                <a:lnTo>
                  <a:pt x="4695" y="3469"/>
                </a:lnTo>
                <a:lnTo>
                  <a:pt x="4697" y="3469"/>
                </a:lnTo>
                <a:lnTo>
                  <a:pt x="4699" y="3464"/>
                </a:lnTo>
                <a:lnTo>
                  <a:pt x="4699" y="3462"/>
                </a:lnTo>
                <a:lnTo>
                  <a:pt x="4699" y="3460"/>
                </a:lnTo>
                <a:lnTo>
                  <a:pt x="4697" y="3458"/>
                </a:lnTo>
                <a:lnTo>
                  <a:pt x="4695" y="3454"/>
                </a:lnTo>
                <a:lnTo>
                  <a:pt x="4695" y="3452"/>
                </a:lnTo>
                <a:lnTo>
                  <a:pt x="4693" y="3450"/>
                </a:lnTo>
                <a:lnTo>
                  <a:pt x="4691" y="3448"/>
                </a:lnTo>
                <a:lnTo>
                  <a:pt x="4689" y="3444"/>
                </a:lnTo>
                <a:lnTo>
                  <a:pt x="4689" y="3443"/>
                </a:lnTo>
                <a:lnTo>
                  <a:pt x="4689" y="3441"/>
                </a:lnTo>
                <a:lnTo>
                  <a:pt x="4689" y="3439"/>
                </a:lnTo>
                <a:lnTo>
                  <a:pt x="4691" y="3439"/>
                </a:lnTo>
                <a:lnTo>
                  <a:pt x="4693" y="3437"/>
                </a:lnTo>
                <a:lnTo>
                  <a:pt x="4697" y="3437"/>
                </a:lnTo>
                <a:lnTo>
                  <a:pt x="4699" y="3437"/>
                </a:lnTo>
                <a:lnTo>
                  <a:pt x="4699" y="3435"/>
                </a:lnTo>
                <a:lnTo>
                  <a:pt x="4701" y="3435"/>
                </a:lnTo>
                <a:lnTo>
                  <a:pt x="4703" y="3435"/>
                </a:lnTo>
                <a:lnTo>
                  <a:pt x="4705" y="3437"/>
                </a:lnTo>
                <a:lnTo>
                  <a:pt x="4705" y="3441"/>
                </a:lnTo>
                <a:lnTo>
                  <a:pt x="4707" y="3444"/>
                </a:lnTo>
                <a:lnTo>
                  <a:pt x="4707" y="3446"/>
                </a:lnTo>
                <a:lnTo>
                  <a:pt x="4709" y="3448"/>
                </a:lnTo>
                <a:lnTo>
                  <a:pt x="4709" y="3450"/>
                </a:lnTo>
                <a:lnTo>
                  <a:pt x="4710" y="3452"/>
                </a:lnTo>
                <a:lnTo>
                  <a:pt x="4710" y="3458"/>
                </a:lnTo>
                <a:lnTo>
                  <a:pt x="4709" y="3460"/>
                </a:lnTo>
                <a:lnTo>
                  <a:pt x="4710" y="3462"/>
                </a:lnTo>
                <a:lnTo>
                  <a:pt x="4710" y="3464"/>
                </a:lnTo>
                <a:lnTo>
                  <a:pt x="4710" y="3466"/>
                </a:lnTo>
                <a:lnTo>
                  <a:pt x="4712" y="3466"/>
                </a:lnTo>
                <a:lnTo>
                  <a:pt x="4714" y="3466"/>
                </a:lnTo>
                <a:lnTo>
                  <a:pt x="4716" y="3466"/>
                </a:lnTo>
                <a:lnTo>
                  <a:pt x="4718" y="3466"/>
                </a:lnTo>
                <a:lnTo>
                  <a:pt x="4718" y="3467"/>
                </a:lnTo>
                <a:lnTo>
                  <a:pt x="4722" y="3467"/>
                </a:lnTo>
                <a:lnTo>
                  <a:pt x="4726" y="3467"/>
                </a:lnTo>
                <a:lnTo>
                  <a:pt x="4728" y="3466"/>
                </a:lnTo>
                <a:lnTo>
                  <a:pt x="4730" y="3466"/>
                </a:lnTo>
                <a:lnTo>
                  <a:pt x="4730" y="3464"/>
                </a:lnTo>
                <a:lnTo>
                  <a:pt x="4732" y="3462"/>
                </a:lnTo>
                <a:lnTo>
                  <a:pt x="4732" y="3460"/>
                </a:lnTo>
                <a:lnTo>
                  <a:pt x="4734" y="3458"/>
                </a:lnTo>
                <a:lnTo>
                  <a:pt x="4735" y="3458"/>
                </a:lnTo>
                <a:lnTo>
                  <a:pt x="4737" y="3458"/>
                </a:lnTo>
                <a:lnTo>
                  <a:pt x="4739" y="3458"/>
                </a:lnTo>
                <a:lnTo>
                  <a:pt x="4737" y="3462"/>
                </a:lnTo>
                <a:lnTo>
                  <a:pt x="4737" y="3464"/>
                </a:lnTo>
                <a:lnTo>
                  <a:pt x="4737" y="3467"/>
                </a:lnTo>
                <a:lnTo>
                  <a:pt x="4737" y="3469"/>
                </a:lnTo>
                <a:lnTo>
                  <a:pt x="4739" y="3467"/>
                </a:lnTo>
                <a:lnTo>
                  <a:pt x="4739" y="3466"/>
                </a:lnTo>
                <a:lnTo>
                  <a:pt x="4741" y="3466"/>
                </a:lnTo>
                <a:lnTo>
                  <a:pt x="4741" y="3464"/>
                </a:lnTo>
                <a:lnTo>
                  <a:pt x="4741" y="3462"/>
                </a:lnTo>
                <a:lnTo>
                  <a:pt x="4743" y="3458"/>
                </a:lnTo>
                <a:lnTo>
                  <a:pt x="4743" y="3456"/>
                </a:lnTo>
                <a:lnTo>
                  <a:pt x="4745" y="3452"/>
                </a:lnTo>
                <a:lnTo>
                  <a:pt x="4747" y="3450"/>
                </a:lnTo>
                <a:lnTo>
                  <a:pt x="4745" y="3446"/>
                </a:lnTo>
                <a:lnTo>
                  <a:pt x="4745" y="3444"/>
                </a:lnTo>
                <a:lnTo>
                  <a:pt x="4747" y="3441"/>
                </a:lnTo>
                <a:lnTo>
                  <a:pt x="4747" y="3439"/>
                </a:lnTo>
                <a:lnTo>
                  <a:pt x="4747" y="3437"/>
                </a:lnTo>
                <a:lnTo>
                  <a:pt x="4747" y="3435"/>
                </a:lnTo>
                <a:lnTo>
                  <a:pt x="4747" y="3433"/>
                </a:lnTo>
                <a:lnTo>
                  <a:pt x="4745" y="3433"/>
                </a:lnTo>
                <a:lnTo>
                  <a:pt x="4741" y="3433"/>
                </a:lnTo>
                <a:lnTo>
                  <a:pt x="4739" y="3435"/>
                </a:lnTo>
                <a:lnTo>
                  <a:pt x="4735" y="3435"/>
                </a:lnTo>
                <a:lnTo>
                  <a:pt x="4734" y="3435"/>
                </a:lnTo>
                <a:lnTo>
                  <a:pt x="4735" y="3433"/>
                </a:lnTo>
                <a:lnTo>
                  <a:pt x="4739" y="3431"/>
                </a:lnTo>
                <a:lnTo>
                  <a:pt x="4741" y="3431"/>
                </a:lnTo>
                <a:lnTo>
                  <a:pt x="4743" y="3431"/>
                </a:lnTo>
                <a:lnTo>
                  <a:pt x="4747" y="3431"/>
                </a:lnTo>
                <a:lnTo>
                  <a:pt x="4749" y="3431"/>
                </a:lnTo>
                <a:lnTo>
                  <a:pt x="4753" y="3431"/>
                </a:lnTo>
                <a:lnTo>
                  <a:pt x="4757" y="3431"/>
                </a:lnTo>
                <a:lnTo>
                  <a:pt x="4758" y="3433"/>
                </a:lnTo>
                <a:lnTo>
                  <a:pt x="4762" y="3435"/>
                </a:lnTo>
                <a:lnTo>
                  <a:pt x="4764" y="3437"/>
                </a:lnTo>
                <a:lnTo>
                  <a:pt x="4766" y="3439"/>
                </a:lnTo>
                <a:lnTo>
                  <a:pt x="4772" y="3441"/>
                </a:lnTo>
                <a:lnTo>
                  <a:pt x="4774" y="3441"/>
                </a:lnTo>
                <a:lnTo>
                  <a:pt x="4778" y="3441"/>
                </a:lnTo>
                <a:lnTo>
                  <a:pt x="4780" y="3441"/>
                </a:lnTo>
                <a:lnTo>
                  <a:pt x="4782" y="3443"/>
                </a:lnTo>
                <a:lnTo>
                  <a:pt x="4783" y="3444"/>
                </a:lnTo>
                <a:lnTo>
                  <a:pt x="4782" y="3444"/>
                </a:lnTo>
                <a:lnTo>
                  <a:pt x="4780" y="3443"/>
                </a:lnTo>
                <a:lnTo>
                  <a:pt x="4770" y="3443"/>
                </a:lnTo>
                <a:lnTo>
                  <a:pt x="4770" y="3444"/>
                </a:lnTo>
                <a:lnTo>
                  <a:pt x="4770" y="3446"/>
                </a:lnTo>
                <a:lnTo>
                  <a:pt x="4772" y="3448"/>
                </a:lnTo>
                <a:lnTo>
                  <a:pt x="4772" y="3452"/>
                </a:lnTo>
                <a:lnTo>
                  <a:pt x="4772" y="3454"/>
                </a:lnTo>
                <a:lnTo>
                  <a:pt x="4776" y="3456"/>
                </a:lnTo>
                <a:lnTo>
                  <a:pt x="4778" y="3462"/>
                </a:lnTo>
                <a:lnTo>
                  <a:pt x="4780" y="3464"/>
                </a:lnTo>
                <a:lnTo>
                  <a:pt x="4782" y="3462"/>
                </a:lnTo>
                <a:lnTo>
                  <a:pt x="4783" y="3458"/>
                </a:lnTo>
                <a:lnTo>
                  <a:pt x="4785" y="3454"/>
                </a:lnTo>
                <a:lnTo>
                  <a:pt x="4783" y="3448"/>
                </a:lnTo>
                <a:lnTo>
                  <a:pt x="4783" y="3444"/>
                </a:lnTo>
                <a:lnTo>
                  <a:pt x="4783" y="3443"/>
                </a:lnTo>
                <a:lnTo>
                  <a:pt x="4782" y="3441"/>
                </a:lnTo>
                <a:lnTo>
                  <a:pt x="4782" y="3439"/>
                </a:lnTo>
                <a:lnTo>
                  <a:pt x="4783" y="3437"/>
                </a:lnTo>
                <a:lnTo>
                  <a:pt x="4785" y="3437"/>
                </a:lnTo>
                <a:lnTo>
                  <a:pt x="4787" y="3433"/>
                </a:lnTo>
                <a:lnTo>
                  <a:pt x="4789" y="3429"/>
                </a:lnTo>
                <a:lnTo>
                  <a:pt x="4793" y="3427"/>
                </a:lnTo>
                <a:lnTo>
                  <a:pt x="4795" y="3427"/>
                </a:lnTo>
                <a:lnTo>
                  <a:pt x="4797" y="3423"/>
                </a:lnTo>
                <a:lnTo>
                  <a:pt x="4799" y="3423"/>
                </a:lnTo>
                <a:lnTo>
                  <a:pt x="4803" y="3425"/>
                </a:lnTo>
                <a:lnTo>
                  <a:pt x="4805" y="3427"/>
                </a:lnTo>
                <a:lnTo>
                  <a:pt x="4806" y="3429"/>
                </a:lnTo>
                <a:lnTo>
                  <a:pt x="4808" y="3433"/>
                </a:lnTo>
                <a:lnTo>
                  <a:pt x="4808" y="3435"/>
                </a:lnTo>
                <a:lnTo>
                  <a:pt x="4808" y="3437"/>
                </a:lnTo>
                <a:lnTo>
                  <a:pt x="4810" y="3439"/>
                </a:lnTo>
                <a:lnTo>
                  <a:pt x="4808" y="3443"/>
                </a:lnTo>
                <a:lnTo>
                  <a:pt x="4808" y="3444"/>
                </a:lnTo>
                <a:lnTo>
                  <a:pt x="4808" y="3446"/>
                </a:lnTo>
                <a:lnTo>
                  <a:pt x="4808" y="3448"/>
                </a:lnTo>
                <a:lnTo>
                  <a:pt x="4806" y="3452"/>
                </a:lnTo>
                <a:lnTo>
                  <a:pt x="4808" y="3452"/>
                </a:lnTo>
                <a:lnTo>
                  <a:pt x="4810" y="3450"/>
                </a:lnTo>
                <a:lnTo>
                  <a:pt x="4810" y="3448"/>
                </a:lnTo>
                <a:lnTo>
                  <a:pt x="4812" y="3448"/>
                </a:lnTo>
                <a:lnTo>
                  <a:pt x="4812" y="3450"/>
                </a:lnTo>
                <a:lnTo>
                  <a:pt x="4816" y="3450"/>
                </a:lnTo>
                <a:lnTo>
                  <a:pt x="4816" y="3452"/>
                </a:lnTo>
                <a:lnTo>
                  <a:pt x="4818" y="3454"/>
                </a:lnTo>
                <a:lnTo>
                  <a:pt x="4820" y="3458"/>
                </a:lnTo>
                <a:lnTo>
                  <a:pt x="4822" y="3462"/>
                </a:lnTo>
                <a:lnTo>
                  <a:pt x="4824" y="3466"/>
                </a:lnTo>
                <a:lnTo>
                  <a:pt x="4826" y="3467"/>
                </a:lnTo>
                <a:lnTo>
                  <a:pt x="4828" y="3471"/>
                </a:lnTo>
                <a:lnTo>
                  <a:pt x="4830" y="3471"/>
                </a:lnTo>
                <a:lnTo>
                  <a:pt x="4830" y="3473"/>
                </a:lnTo>
                <a:lnTo>
                  <a:pt x="4831" y="3473"/>
                </a:lnTo>
                <a:lnTo>
                  <a:pt x="4835" y="3475"/>
                </a:lnTo>
                <a:lnTo>
                  <a:pt x="4837" y="3475"/>
                </a:lnTo>
                <a:lnTo>
                  <a:pt x="4839" y="3475"/>
                </a:lnTo>
                <a:lnTo>
                  <a:pt x="4841" y="3475"/>
                </a:lnTo>
                <a:lnTo>
                  <a:pt x="4847" y="3471"/>
                </a:lnTo>
                <a:lnTo>
                  <a:pt x="4847" y="3469"/>
                </a:lnTo>
                <a:lnTo>
                  <a:pt x="4847" y="3467"/>
                </a:lnTo>
                <a:lnTo>
                  <a:pt x="4849" y="3466"/>
                </a:lnTo>
                <a:lnTo>
                  <a:pt x="4849" y="3464"/>
                </a:lnTo>
                <a:lnTo>
                  <a:pt x="4849" y="3462"/>
                </a:lnTo>
                <a:lnTo>
                  <a:pt x="4851" y="3460"/>
                </a:lnTo>
                <a:lnTo>
                  <a:pt x="4854" y="3460"/>
                </a:lnTo>
                <a:lnTo>
                  <a:pt x="4858" y="3460"/>
                </a:lnTo>
                <a:lnTo>
                  <a:pt x="4858" y="3458"/>
                </a:lnTo>
                <a:lnTo>
                  <a:pt x="4860" y="3458"/>
                </a:lnTo>
                <a:lnTo>
                  <a:pt x="4862" y="3458"/>
                </a:lnTo>
                <a:lnTo>
                  <a:pt x="4862" y="3460"/>
                </a:lnTo>
                <a:lnTo>
                  <a:pt x="4862" y="3462"/>
                </a:lnTo>
                <a:lnTo>
                  <a:pt x="4862" y="3466"/>
                </a:lnTo>
                <a:lnTo>
                  <a:pt x="4860" y="3466"/>
                </a:lnTo>
                <a:lnTo>
                  <a:pt x="4860" y="3467"/>
                </a:lnTo>
                <a:lnTo>
                  <a:pt x="4862" y="3469"/>
                </a:lnTo>
                <a:lnTo>
                  <a:pt x="4866" y="3469"/>
                </a:lnTo>
                <a:lnTo>
                  <a:pt x="4868" y="3467"/>
                </a:lnTo>
                <a:lnTo>
                  <a:pt x="4872" y="3467"/>
                </a:lnTo>
                <a:lnTo>
                  <a:pt x="4874" y="3466"/>
                </a:lnTo>
                <a:lnTo>
                  <a:pt x="4876" y="3466"/>
                </a:lnTo>
                <a:lnTo>
                  <a:pt x="4876" y="3462"/>
                </a:lnTo>
                <a:lnTo>
                  <a:pt x="4876" y="3460"/>
                </a:lnTo>
                <a:lnTo>
                  <a:pt x="4874" y="3456"/>
                </a:lnTo>
                <a:lnTo>
                  <a:pt x="4872" y="3456"/>
                </a:lnTo>
                <a:lnTo>
                  <a:pt x="4868" y="3452"/>
                </a:lnTo>
                <a:lnTo>
                  <a:pt x="4866" y="3450"/>
                </a:lnTo>
                <a:lnTo>
                  <a:pt x="4868" y="3448"/>
                </a:lnTo>
                <a:lnTo>
                  <a:pt x="4872" y="3450"/>
                </a:lnTo>
                <a:lnTo>
                  <a:pt x="4876" y="3452"/>
                </a:lnTo>
                <a:lnTo>
                  <a:pt x="4878" y="3452"/>
                </a:lnTo>
                <a:lnTo>
                  <a:pt x="4881" y="3452"/>
                </a:lnTo>
                <a:lnTo>
                  <a:pt x="4883" y="3450"/>
                </a:lnTo>
                <a:lnTo>
                  <a:pt x="4887" y="3450"/>
                </a:lnTo>
                <a:lnTo>
                  <a:pt x="4889" y="3446"/>
                </a:lnTo>
                <a:lnTo>
                  <a:pt x="4891" y="3444"/>
                </a:lnTo>
                <a:lnTo>
                  <a:pt x="4893" y="3441"/>
                </a:lnTo>
                <a:lnTo>
                  <a:pt x="4895" y="3439"/>
                </a:lnTo>
                <a:lnTo>
                  <a:pt x="4897" y="3437"/>
                </a:lnTo>
                <a:lnTo>
                  <a:pt x="4899" y="3435"/>
                </a:lnTo>
                <a:lnTo>
                  <a:pt x="4901" y="3435"/>
                </a:lnTo>
                <a:lnTo>
                  <a:pt x="4902" y="3433"/>
                </a:lnTo>
                <a:lnTo>
                  <a:pt x="4902" y="3429"/>
                </a:lnTo>
                <a:lnTo>
                  <a:pt x="4904" y="3429"/>
                </a:lnTo>
                <a:lnTo>
                  <a:pt x="4906" y="3427"/>
                </a:lnTo>
                <a:lnTo>
                  <a:pt x="4908" y="3427"/>
                </a:lnTo>
                <a:lnTo>
                  <a:pt x="4910" y="3429"/>
                </a:lnTo>
                <a:lnTo>
                  <a:pt x="4912" y="3431"/>
                </a:lnTo>
                <a:lnTo>
                  <a:pt x="4916" y="3433"/>
                </a:lnTo>
                <a:lnTo>
                  <a:pt x="4918" y="3435"/>
                </a:lnTo>
                <a:lnTo>
                  <a:pt x="4920" y="3433"/>
                </a:lnTo>
                <a:lnTo>
                  <a:pt x="4922" y="3433"/>
                </a:lnTo>
                <a:lnTo>
                  <a:pt x="4924" y="3431"/>
                </a:lnTo>
                <a:lnTo>
                  <a:pt x="4926" y="3427"/>
                </a:lnTo>
                <a:lnTo>
                  <a:pt x="4926" y="3423"/>
                </a:lnTo>
                <a:lnTo>
                  <a:pt x="4924" y="3419"/>
                </a:lnTo>
                <a:lnTo>
                  <a:pt x="4924" y="3416"/>
                </a:lnTo>
                <a:lnTo>
                  <a:pt x="4924" y="3412"/>
                </a:lnTo>
                <a:lnTo>
                  <a:pt x="4924" y="3408"/>
                </a:lnTo>
                <a:lnTo>
                  <a:pt x="4927" y="3408"/>
                </a:lnTo>
                <a:lnTo>
                  <a:pt x="4929" y="3406"/>
                </a:lnTo>
                <a:lnTo>
                  <a:pt x="4933" y="3406"/>
                </a:lnTo>
                <a:lnTo>
                  <a:pt x="4935" y="3404"/>
                </a:lnTo>
                <a:lnTo>
                  <a:pt x="4937" y="3404"/>
                </a:lnTo>
                <a:lnTo>
                  <a:pt x="4939" y="3408"/>
                </a:lnTo>
                <a:lnTo>
                  <a:pt x="4939" y="3410"/>
                </a:lnTo>
                <a:lnTo>
                  <a:pt x="4941" y="3414"/>
                </a:lnTo>
                <a:lnTo>
                  <a:pt x="4943" y="3418"/>
                </a:lnTo>
                <a:lnTo>
                  <a:pt x="4945" y="3421"/>
                </a:lnTo>
                <a:lnTo>
                  <a:pt x="4947" y="3421"/>
                </a:lnTo>
                <a:lnTo>
                  <a:pt x="4949" y="3425"/>
                </a:lnTo>
                <a:lnTo>
                  <a:pt x="4954" y="3427"/>
                </a:lnTo>
                <a:lnTo>
                  <a:pt x="4956" y="3423"/>
                </a:lnTo>
                <a:lnTo>
                  <a:pt x="4956" y="3421"/>
                </a:lnTo>
                <a:lnTo>
                  <a:pt x="4956" y="3419"/>
                </a:lnTo>
                <a:lnTo>
                  <a:pt x="4956" y="3418"/>
                </a:lnTo>
                <a:lnTo>
                  <a:pt x="4952" y="3414"/>
                </a:lnTo>
                <a:lnTo>
                  <a:pt x="4950" y="3410"/>
                </a:lnTo>
                <a:lnTo>
                  <a:pt x="4947" y="3408"/>
                </a:lnTo>
                <a:lnTo>
                  <a:pt x="4943" y="3408"/>
                </a:lnTo>
                <a:lnTo>
                  <a:pt x="4941" y="3408"/>
                </a:lnTo>
                <a:lnTo>
                  <a:pt x="4939" y="3402"/>
                </a:lnTo>
                <a:lnTo>
                  <a:pt x="4943" y="3402"/>
                </a:lnTo>
                <a:lnTo>
                  <a:pt x="4945" y="3402"/>
                </a:lnTo>
                <a:lnTo>
                  <a:pt x="4950" y="3400"/>
                </a:lnTo>
                <a:lnTo>
                  <a:pt x="4954" y="3400"/>
                </a:lnTo>
                <a:lnTo>
                  <a:pt x="4956" y="3396"/>
                </a:lnTo>
                <a:lnTo>
                  <a:pt x="4960" y="3396"/>
                </a:lnTo>
                <a:lnTo>
                  <a:pt x="4962" y="3396"/>
                </a:lnTo>
                <a:lnTo>
                  <a:pt x="4962" y="3400"/>
                </a:lnTo>
                <a:lnTo>
                  <a:pt x="4964" y="3402"/>
                </a:lnTo>
                <a:lnTo>
                  <a:pt x="4966" y="3404"/>
                </a:lnTo>
                <a:lnTo>
                  <a:pt x="4968" y="3406"/>
                </a:lnTo>
                <a:lnTo>
                  <a:pt x="4972" y="3404"/>
                </a:lnTo>
                <a:lnTo>
                  <a:pt x="4974" y="3404"/>
                </a:lnTo>
                <a:lnTo>
                  <a:pt x="4977" y="3404"/>
                </a:lnTo>
                <a:lnTo>
                  <a:pt x="4981" y="3406"/>
                </a:lnTo>
                <a:lnTo>
                  <a:pt x="4983" y="3404"/>
                </a:lnTo>
                <a:lnTo>
                  <a:pt x="4987" y="3406"/>
                </a:lnTo>
                <a:lnTo>
                  <a:pt x="4989" y="3406"/>
                </a:lnTo>
                <a:lnTo>
                  <a:pt x="4989" y="3410"/>
                </a:lnTo>
                <a:lnTo>
                  <a:pt x="4987" y="3414"/>
                </a:lnTo>
                <a:lnTo>
                  <a:pt x="4983" y="3416"/>
                </a:lnTo>
                <a:lnTo>
                  <a:pt x="4983" y="3418"/>
                </a:lnTo>
                <a:lnTo>
                  <a:pt x="4981" y="3419"/>
                </a:lnTo>
                <a:lnTo>
                  <a:pt x="4979" y="3421"/>
                </a:lnTo>
                <a:lnTo>
                  <a:pt x="4979" y="3423"/>
                </a:lnTo>
                <a:lnTo>
                  <a:pt x="4979" y="3425"/>
                </a:lnTo>
                <a:lnTo>
                  <a:pt x="4977" y="3425"/>
                </a:lnTo>
                <a:lnTo>
                  <a:pt x="4974" y="3427"/>
                </a:lnTo>
                <a:lnTo>
                  <a:pt x="4970" y="3429"/>
                </a:lnTo>
                <a:lnTo>
                  <a:pt x="4968" y="3429"/>
                </a:lnTo>
                <a:lnTo>
                  <a:pt x="4966" y="3431"/>
                </a:lnTo>
                <a:lnTo>
                  <a:pt x="4962" y="3433"/>
                </a:lnTo>
                <a:lnTo>
                  <a:pt x="4960" y="3433"/>
                </a:lnTo>
                <a:lnTo>
                  <a:pt x="4958" y="3435"/>
                </a:lnTo>
                <a:lnTo>
                  <a:pt x="4956" y="3435"/>
                </a:lnTo>
                <a:lnTo>
                  <a:pt x="4952" y="3435"/>
                </a:lnTo>
                <a:lnTo>
                  <a:pt x="4950" y="3435"/>
                </a:lnTo>
                <a:lnTo>
                  <a:pt x="4949" y="3437"/>
                </a:lnTo>
                <a:lnTo>
                  <a:pt x="4943" y="3439"/>
                </a:lnTo>
                <a:lnTo>
                  <a:pt x="4941" y="3439"/>
                </a:lnTo>
                <a:lnTo>
                  <a:pt x="4937" y="3441"/>
                </a:lnTo>
                <a:lnTo>
                  <a:pt x="4935" y="3443"/>
                </a:lnTo>
                <a:lnTo>
                  <a:pt x="4933" y="3443"/>
                </a:lnTo>
                <a:lnTo>
                  <a:pt x="4929" y="3444"/>
                </a:lnTo>
                <a:lnTo>
                  <a:pt x="4922" y="3446"/>
                </a:lnTo>
                <a:lnTo>
                  <a:pt x="4918" y="3450"/>
                </a:lnTo>
                <a:lnTo>
                  <a:pt x="4914" y="3450"/>
                </a:lnTo>
                <a:lnTo>
                  <a:pt x="4910" y="3454"/>
                </a:lnTo>
                <a:lnTo>
                  <a:pt x="4901" y="3458"/>
                </a:lnTo>
                <a:lnTo>
                  <a:pt x="4899" y="3458"/>
                </a:lnTo>
                <a:lnTo>
                  <a:pt x="4897" y="3460"/>
                </a:lnTo>
                <a:lnTo>
                  <a:pt x="4891" y="3464"/>
                </a:lnTo>
                <a:lnTo>
                  <a:pt x="4883" y="3466"/>
                </a:lnTo>
                <a:lnTo>
                  <a:pt x="4881" y="3467"/>
                </a:lnTo>
                <a:lnTo>
                  <a:pt x="4879" y="3469"/>
                </a:lnTo>
                <a:lnTo>
                  <a:pt x="4878" y="3469"/>
                </a:lnTo>
                <a:lnTo>
                  <a:pt x="4876" y="3471"/>
                </a:lnTo>
                <a:lnTo>
                  <a:pt x="4872" y="3473"/>
                </a:lnTo>
                <a:lnTo>
                  <a:pt x="4868" y="3473"/>
                </a:lnTo>
                <a:lnTo>
                  <a:pt x="4864" y="3475"/>
                </a:lnTo>
                <a:lnTo>
                  <a:pt x="4862" y="3475"/>
                </a:lnTo>
                <a:lnTo>
                  <a:pt x="4860" y="3477"/>
                </a:lnTo>
                <a:lnTo>
                  <a:pt x="4856" y="3479"/>
                </a:lnTo>
                <a:lnTo>
                  <a:pt x="4854" y="3479"/>
                </a:lnTo>
                <a:lnTo>
                  <a:pt x="4853" y="3481"/>
                </a:lnTo>
                <a:lnTo>
                  <a:pt x="4849" y="3483"/>
                </a:lnTo>
                <a:lnTo>
                  <a:pt x="4845" y="3483"/>
                </a:lnTo>
                <a:lnTo>
                  <a:pt x="4843" y="3485"/>
                </a:lnTo>
                <a:lnTo>
                  <a:pt x="4839" y="3487"/>
                </a:lnTo>
                <a:lnTo>
                  <a:pt x="4837" y="3487"/>
                </a:lnTo>
                <a:lnTo>
                  <a:pt x="4833" y="3489"/>
                </a:lnTo>
                <a:lnTo>
                  <a:pt x="4831" y="3489"/>
                </a:lnTo>
                <a:lnTo>
                  <a:pt x="4828" y="3491"/>
                </a:lnTo>
                <a:lnTo>
                  <a:pt x="4824" y="3492"/>
                </a:lnTo>
                <a:lnTo>
                  <a:pt x="4820" y="3494"/>
                </a:lnTo>
                <a:lnTo>
                  <a:pt x="4818" y="3496"/>
                </a:lnTo>
                <a:lnTo>
                  <a:pt x="4812" y="3498"/>
                </a:lnTo>
                <a:lnTo>
                  <a:pt x="4806" y="3502"/>
                </a:lnTo>
                <a:lnTo>
                  <a:pt x="4805" y="3502"/>
                </a:lnTo>
                <a:lnTo>
                  <a:pt x="4801" y="3504"/>
                </a:lnTo>
                <a:lnTo>
                  <a:pt x="4799" y="3506"/>
                </a:lnTo>
                <a:lnTo>
                  <a:pt x="4795" y="3508"/>
                </a:lnTo>
                <a:lnTo>
                  <a:pt x="4793" y="3508"/>
                </a:lnTo>
                <a:lnTo>
                  <a:pt x="4791" y="3510"/>
                </a:lnTo>
                <a:lnTo>
                  <a:pt x="4789" y="3510"/>
                </a:lnTo>
                <a:lnTo>
                  <a:pt x="4785" y="3512"/>
                </a:lnTo>
                <a:lnTo>
                  <a:pt x="4780" y="3514"/>
                </a:lnTo>
                <a:lnTo>
                  <a:pt x="4776" y="3515"/>
                </a:lnTo>
                <a:lnTo>
                  <a:pt x="4774" y="3517"/>
                </a:lnTo>
                <a:lnTo>
                  <a:pt x="4770" y="3519"/>
                </a:lnTo>
                <a:lnTo>
                  <a:pt x="4768" y="3519"/>
                </a:lnTo>
                <a:lnTo>
                  <a:pt x="4758" y="3523"/>
                </a:lnTo>
                <a:lnTo>
                  <a:pt x="4757" y="3525"/>
                </a:lnTo>
                <a:lnTo>
                  <a:pt x="4755" y="3527"/>
                </a:lnTo>
                <a:lnTo>
                  <a:pt x="4753" y="3527"/>
                </a:lnTo>
                <a:lnTo>
                  <a:pt x="4751" y="3529"/>
                </a:lnTo>
                <a:lnTo>
                  <a:pt x="4747" y="3531"/>
                </a:lnTo>
                <a:lnTo>
                  <a:pt x="4745" y="3531"/>
                </a:lnTo>
                <a:lnTo>
                  <a:pt x="4741" y="3533"/>
                </a:lnTo>
                <a:lnTo>
                  <a:pt x="4739" y="3535"/>
                </a:lnTo>
                <a:lnTo>
                  <a:pt x="4734" y="3537"/>
                </a:lnTo>
                <a:lnTo>
                  <a:pt x="4732" y="3539"/>
                </a:lnTo>
                <a:lnTo>
                  <a:pt x="4728" y="3540"/>
                </a:lnTo>
                <a:lnTo>
                  <a:pt x="4726" y="3542"/>
                </a:lnTo>
                <a:lnTo>
                  <a:pt x="4724" y="3542"/>
                </a:lnTo>
                <a:lnTo>
                  <a:pt x="4722" y="3544"/>
                </a:lnTo>
                <a:lnTo>
                  <a:pt x="4718" y="3544"/>
                </a:lnTo>
                <a:lnTo>
                  <a:pt x="4716" y="3546"/>
                </a:lnTo>
                <a:lnTo>
                  <a:pt x="4712" y="3548"/>
                </a:lnTo>
                <a:lnTo>
                  <a:pt x="4709" y="3550"/>
                </a:lnTo>
                <a:lnTo>
                  <a:pt x="4705" y="3552"/>
                </a:lnTo>
                <a:lnTo>
                  <a:pt x="4703" y="3554"/>
                </a:lnTo>
                <a:lnTo>
                  <a:pt x="4697" y="3556"/>
                </a:lnTo>
                <a:lnTo>
                  <a:pt x="4695" y="3558"/>
                </a:lnTo>
                <a:lnTo>
                  <a:pt x="4693" y="3558"/>
                </a:lnTo>
                <a:lnTo>
                  <a:pt x="4689" y="3560"/>
                </a:lnTo>
                <a:lnTo>
                  <a:pt x="4674" y="3567"/>
                </a:lnTo>
                <a:lnTo>
                  <a:pt x="4664" y="3571"/>
                </a:lnTo>
                <a:lnTo>
                  <a:pt x="4662" y="3573"/>
                </a:lnTo>
                <a:lnTo>
                  <a:pt x="4661" y="3573"/>
                </a:lnTo>
                <a:lnTo>
                  <a:pt x="4659" y="3575"/>
                </a:lnTo>
                <a:lnTo>
                  <a:pt x="4657" y="3577"/>
                </a:lnTo>
                <a:lnTo>
                  <a:pt x="4655" y="3577"/>
                </a:lnTo>
                <a:lnTo>
                  <a:pt x="4649" y="3579"/>
                </a:lnTo>
                <a:lnTo>
                  <a:pt x="4645" y="3581"/>
                </a:lnTo>
                <a:lnTo>
                  <a:pt x="4641" y="3583"/>
                </a:lnTo>
                <a:lnTo>
                  <a:pt x="4637" y="3585"/>
                </a:lnTo>
                <a:lnTo>
                  <a:pt x="4636" y="3585"/>
                </a:lnTo>
                <a:lnTo>
                  <a:pt x="4636" y="3587"/>
                </a:lnTo>
                <a:lnTo>
                  <a:pt x="4632" y="3587"/>
                </a:lnTo>
                <a:lnTo>
                  <a:pt x="4630" y="3588"/>
                </a:lnTo>
                <a:lnTo>
                  <a:pt x="4628" y="3588"/>
                </a:lnTo>
                <a:lnTo>
                  <a:pt x="4626" y="3590"/>
                </a:lnTo>
                <a:lnTo>
                  <a:pt x="4624" y="3590"/>
                </a:lnTo>
                <a:lnTo>
                  <a:pt x="4622" y="3590"/>
                </a:lnTo>
                <a:lnTo>
                  <a:pt x="4618" y="3592"/>
                </a:lnTo>
                <a:lnTo>
                  <a:pt x="4614" y="3594"/>
                </a:lnTo>
                <a:lnTo>
                  <a:pt x="4609" y="3596"/>
                </a:lnTo>
                <a:lnTo>
                  <a:pt x="4605" y="3598"/>
                </a:lnTo>
                <a:lnTo>
                  <a:pt x="4603" y="3600"/>
                </a:lnTo>
                <a:lnTo>
                  <a:pt x="4601" y="3600"/>
                </a:lnTo>
                <a:lnTo>
                  <a:pt x="4599" y="3600"/>
                </a:lnTo>
                <a:lnTo>
                  <a:pt x="4599" y="3598"/>
                </a:lnTo>
                <a:lnTo>
                  <a:pt x="4601" y="3596"/>
                </a:lnTo>
                <a:lnTo>
                  <a:pt x="4605" y="3596"/>
                </a:lnTo>
                <a:lnTo>
                  <a:pt x="4607" y="3594"/>
                </a:lnTo>
                <a:lnTo>
                  <a:pt x="4613" y="3592"/>
                </a:lnTo>
                <a:lnTo>
                  <a:pt x="4614" y="3590"/>
                </a:lnTo>
                <a:lnTo>
                  <a:pt x="4618" y="3588"/>
                </a:lnTo>
                <a:lnTo>
                  <a:pt x="4622" y="3588"/>
                </a:lnTo>
                <a:lnTo>
                  <a:pt x="4624" y="3588"/>
                </a:lnTo>
                <a:lnTo>
                  <a:pt x="4626" y="3587"/>
                </a:lnTo>
                <a:lnTo>
                  <a:pt x="4628" y="3585"/>
                </a:lnTo>
                <a:lnTo>
                  <a:pt x="4630" y="3585"/>
                </a:lnTo>
                <a:lnTo>
                  <a:pt x="4632" y="3585"/>
                </a:lnTo>
                <a:lnTo>
                  <a:pt x="4634" y="3583"/>
                </a:lnTo>
                <a:lnTo>
                  <a:pt x="4636" y="3581"/>
                </a:lnTo>
                <a:lnTo>
                  <a:pt x="4632" y="3577"/>
                </a:lnTo>
                <a:lnTo>
                  <a:pt x="4632" y="3579"/>
                </a:lnTo>
                <a:lnTo>
                  <a:pt x="4630" y="3583"/>
                </a:lnTo>
                <a:lnTo>
                  <a:pt x="4628" y="3583"/>
                </a:lnTo>
                <a:lnTo>
                  <a:pt x="4626" y="3583"/>
                </a:lnTo>
                <a:lnTo>
                  <a:pt x="4624" y="3583"/>
                </a:lnTo>
                <a:lnTo>
                  <a:pt x="4622" y="3581"/>
                </a:lnTo>
                <a:lnTo>
                  <a:pt x="4620" y="3577"/>
                </a:lnTo>
                <a:lnTo>
                  <a:pt x="4620" y="3575"/>
                </a:lnTo>
                <a:lnTo>
                  <a:pt x="4620" y="3573"/>
                </a:lnTo>
                <a:lnTo>
                  <a:pt x="4618" y="3571"/>
                </a:lnTo>
                <a:lnTo>
                  <a:pt x="4616" y="3571"/>
                </a:lnTo>
                <a:lnTo>
                  <a:pt x="4614" y="3569"/>
                </a:lnTo>
                <a:lnTo>
                  <a:pt x="4613" y="3569"/>
                </a:lnTo>
                <a:lnTo>
                  <a:pt x="4609" y="3569"/>
                </a:lnTo>
                <a:lnTo>
                  <a:pt x="4605" y="3567"/>
                </a:lnTo>
                <a:lnTo>
                  <a:pt x="4601" y="3567"/>
                </a:lnTo>
                <a:lnTo>
                  <a:pt x="4599" y="3567"/>
                </a:lnTo>
                <a:lnTo>
                  <a:pt x="4597" y="3565"/>
                </a:lnTo>
                <a:lnTo>
                  <a:pt x="4593" y="3565"/>
                </a:lnTo>
                <a:lnTo>
                  <a:pt x="4591" y="3565"/>
                </a:lnTo>
                <a:lnTo>
                  <a:pt x="4589" y="3565"/>
                </a:lnTo>
                <a:lnTo>
                  <a:pt x="4588" y="3565"/>
                </a:lnTo>
                <a:lnTo>
                  <a:pt x="4586" y="3567"/>
                </a:lnTo>
                <a:lnTo>
                  <a:pt x="4584" y="3565"/>
                </a:lnTo>
                <a:lnTo>
                  <a:pt x="4582" y="3569"/>
                </a:lnTo>
                <a:lnTo>
                  <a:pt x="4584" y="3571"/>
                </a:lnTo>
                <a:lnTo>
                  <a:pt x="4586" y="3573"/>
                </a:lnTo>
                <a:lnTo>
                  <a:pt x="4588" y="3573"/>
                </a:lnTo>
                <a:lnTo>
                  <a:pt x="4589" y="3577"/>
                </a:lnTo>
                <a:lnTo>
                  <a:pt x="4588" y="3579"/>
                </a:lnTo>
                <a:lnTo>
                  <a:pt x="4586" y="3583"/>
                </a:lnTo>
                <a:lnTo>
                  <a:pt x="4586" y="3585"/>
                </a:lnTo>
                <a:lnTo>
                  <a:pt x="4584" y="3587"/>
                </a:lnTo>
                <a:lnTo>
                  <a:pt x="4582" y="3588"/>
                </a:lnTo>
                <a:lnTo>
                  <a:pt x="4582" y="3592"/>
                </a:lnTo>
                <a:lnTo>
                  <a:pt x="4582" y="3596"/>
                </a:lnTo>
                <a:lnTo>
                  <a:pt x="4580" y="3594"/>
                </a:lnTo>
                <a:lnTo>
                  <a:pt x="4578" y="3592"/>
                </a:lnTo>
                <a:lnTo>
                  <a:pt x="4576" y="3592"/>
                </a:lnTo>
                <a:lnTo>
                  <a:pt x="4574" y="3592"/>
                </a:lnTo>
                <a:lnTo>
                  <a:pt x="4572" y="3590"/>
                </a:lnTo>
                <a:lnTo>
                  <a:pt x="4570" y="3590"/>
                </a:lnTo>
                <a:lnTo>
                  <a:pt x="4568" y="3590"/>
                </a:lnTo>
                <a:lnTo>
                  <a:pt x="4566" y="3592"/>
                </a:lnTo>
                <a:lnTo>
                  <a:pt x="4568" y="3596"/>
                </a:lnTo>
                <a:lnTo>
                  <a:pt x="4566" y="3594"/>
                </a:lnTo>
                <a:lnTo>
                  <a:pt x="4565" y="3594"/>
                </a:lnTo>
                <a:lnTo>
                  <a:pt x="4563" y="3594"/>
                </a:lnTo>
                <a:lnTo>
                  <a:pt x="4561" y="3592"/>
                </a:lnTo>
                <a:lnTo>
                  <a:pt x="4563" y="3590"/>
                </a:lnTo>
                <a:lnTo>
                  <a:pt x="4565" y="3588"/>
                </a:lnTo>
                <a:lnTo>
                  <a:pt x="4565" y="3585"/>
                </a:lnTo>
                <a:lnTo>
                  <a:pt x="4563" y="3583"/>
                </a:lnTo>
                <a:lnTo>
                  <a:pt x="4561" y="3583"/>
                </a:lnTo>
                <a:lnTo>
                  <a:pt x="4561" y="3581"/>
                </a:lnTo>
                <a:lnTo>
                  <a:pt x="4557" y="3581"/>
                </a:lnTo>
                <a:lnTo>
                  <a:pt x="4557" y="3585"/>
                </a:lnTo>
                <a:lnTo>
                  <a:pt x="4557" y="3587"/>
                </a:lnTo>
                <a:lnTo>
                  <a:pt x="4555" y="3588"/>
                </a:lnTo>
                <a:lnTo>
                  <a:pt x="4553" y="3592"/>
                </a:lnTo>
                <a:lnTo>
                  <a:pt x="4551" y="3594"/>
                </a:lnTo>
                <a:lnTo>
                  <a:pt x="4551" y="3604"/>
                </a:lnTo>
                <a:lnTo>
                  <a:pt x="4549" y="3602"/>
                </a:lnTo>
                <a:lnTo>
                  <a:pt x="4547" y="3602"/>
                </a:lnTo>
                <a:lnTo>
                  <a:pt x="4545" y="3602"/>
                </a:lnTo>
                <a:lnTo>
                  <a:pt x="4543" y="3602"/>
                </a:lnTo>
                <a:lnTo>
                  <a:pt x="4541" y="3600"/>
                </a:lnTo>
                <a:lnTo>
                  <a:pt x="4540" y="3600"/>
                </a:lnTo>
                <a:lnTo>
                  <a:pt x="4540" y="3598"/>
                </a:lnTo>
                <a:lnTo>
                  <a:pt x="4538" y="3600"/>
                </a:lnTo>
                <a:lnTo>
                  <a:pt x="4538" y="3602"/>
                </a:lnTo>
                <a:lnTo>
                  <a:pt x="4536" y="3606"/>
                </a:lnTo>
                <a:lnTo>
                  <a:pt x="4538" y="3608"/>
                </a:lnTo>
                <a:lnTo>
                  <a:pt x="4536" y="3610"/>
                </a:lnTo>
                <a:lnTo>
                  <a:pt x="4534" y="3608"/>
                </a:lnTo>
                <a:lnTo>
                  <a:pt x="4532" y="3610"/>
                </a:lnTo>
                <a:lnTo>
                  <a:pt x="4534" y="3615"/>
                </a:lnTo>
                <a:lnTo>
                  <a:pt x="4532" y="3619"/>
                </a:lnTo>
                <a:lnTo>
                  <a:pt x="4530" y="3617"/>
                </a:lnTo>
                <a:lnTo>
                  <a:pt x="4528" y="3617"/>
                </a:lnTo>
                <a:lnTo>
                  <a:pt x="4528" y="3619"/>
                </a:lnTo>
                <a:lnTo>
                  <a:pt x="4530" y="3623"/>
                </a:lnTo>
                <a:lnTo>
                  <a:pt x="4532" y="3621"/>
                </a:lnTo>
                <a:lnTo>
                  <a:pt x="4534" y="3619"/>
                </a:lnTo>
                <a:lnTo>
                  <a:pt x="4536" y="3619"/>
                </a:lnTo>
                <a:lnTo>
                  <a:pt x="4538" y="3619"/>
                </a:lnTo>
                <a:lnTo>
                  <a:pt x="4538" y="3617"/>
                </a:lnTo>
                <a:lnTo>
                  <a:pt x="4540" y="3617"/>
                </a:lnTo>
                <a:lnTo>
                  <a:pt x="4541" y="3617"/>
                </a:lnTo>
                <a:lnTo>
                  <a:pt x="4543" y="3617"/>
                </a:lnTo>
                <a:lnTo>
                  <a:pt x="4545" y="3617"/>
                </a:lnTo>
                <a:lnTo>
                  <a:pt x="4545" y="3615"/>
                </a:lnTo>
                <a:lnTo>
                  <a:pt x="4547" y="3615"/>
                </a:lnTo>
                <a:lnTo>
                  <a:pt x="4547" y="3617"/>
                </a:lnTo>
                <a:lnTo>
                  <a:pt x="4549" y="3615"/>
                </a:lnTo>
                <a:lnTo>
                  <a:pt x="4551" y="3613"/>
                </a:lnTo>
                <a:lnTo>
                  <a:pt x="4553" y="3615"/>
                </a:lnTo>
                <a:lnTo>
                  <a:pt x="4553" y="3613"/>
                </a:lnTo>
                <a:lnTo>
                  <a:pt x="4555" y="3615"/>
                </a:lnTo>
                <a:lnTo>
                  <a:pt x="4557" y="3615"/>
                </a:lnTo>
                <a:lnTo>
                  <a:pt x="4557" y="3613"/>
                </a:lnTo>
                <a:lnTo>
                  <a:pt x="4559" y="3613"/>
                </a:lnTo>
                <a:lnTo>
                  <a:pt x="4561" y="3613"/>
                </a:lnTo>
                <a:lnTo>
                  <a:pt x="4565" y="3611"/>
                </a:lnTo>
                <a:lnTo>
                  <a:pt x="4566" y="3610"/>
                </a:lnTo>
                <a:lnTo>
                  <a:pt x="4568" y="3608"/>
                </a:lnTo>
                <a:lnTo>
                  <a:pt x="4568" y="3606"/>
                </a:lnTo>
                <a:lnTo>
                  <a:pt x="4570" y="3604"/>
                </a:lnTo>
                <a:lnTo>
                  <a:pt x="4572" y="3604"/>
                </a:lnTo>
                <a:lnTo>
                  <a:pt x="4572" y="3608"/>
                </a:lnTo>
                <a:lnTo>
                  <a:pt x="4574" y="3608"/>
                </a:lnTo>
                <a:lnTo>
                  <a:pt x="4576" y="3608"/>
                </a:lnTo>
                <a:lnTo>
                  <a:pt x="4578" y="3606"/>
                </a:lnTo>
                <a:lnTo>
                  <a:pt x="4578" y="3604"/>
                </a:lnTo>
                <a:lnTo>
                  <a:pt x="4580" y="3604"/>
                </a:lnTo>
                <a:lnTo>
                  <a:pt x="4582" y="3604"/>
                </a:lnTo>
                <a:lnTo>
                  <a:pt x="4584" y="3604"/>
                </a:lnTo>
                <a:lnTo>
                  <a:pt x="4584" y="3600"/>
                </a:lnTo>
                <a:lnTo>
                  <a:pt x="4588" y="3598"/>
                </a:lnTo>
                <a:lnTo>
                  <a:pt x="4588" y="3600"/>
                </a:lnTo>
                <a:lnTo>
                  <a:pt x="4589" y="3602"/>
                </a:lnTo>
                <a:lnTo>
                  <a:pt x="4591" y="3602"/>
                </a:lnTo>
                <a:lnTo>
                  <a:pt x="4591" y="3600"/>
                </a:lnTo>
                <a:lnTo>
                  <a:pt x="4595" y="3600"/>
                </a:lnTo>
                <a:lnTo>
                  <a:pt x="4597" y="3600"/>
                </a:lnTo>
                <a:lnTo>
                  <a:pt x="4597" y="3602"/>
                </a:lnTo>
                <a:lnTo>
                  <a:pt x="4595" y="3602"/>
                </a:lnTo>
                <a:lnTo>
                  <a:pt x="4588" y="3606"/>
                </a:lnTo>
                <a:lnTo>
                  <a:pt x="4584" y="3606"/>
                </a:lnTo>
                <a:lnTo>
                  <a:pt x="4582" y="3608"/>
                </a:lnTo>
                <a:lnTo>
                  <a:pt x="4576" y="3610"/>
                </a:lnTo>
                <a:lnTo>
                  <a:pt x="4574" y="3610"/>
                </a:lnTo>
                <a:lnTo>
                  <a:pt x="4572" y="3610"/>
                </a:lnTo>
                <a:lnTo>
                  <a:pt x="4570" y="3611"/>
                </a:lnTo>
                <a:lnTo>
                  <a:pt x="4566" y="3613"/>
                </a:lnTo>
                <a:lnTo>
                  <a:pt x="4561" y="3615"/>
                </a:lnTo>
                <a:lnTo>
                  <a:pt x="4559" y="3615"/>
                </a:lnTo>
                <a:lnTo>
                  <a:pt x="4557" y="3617"/>
                </a:lnTo>
                <a:lnTo>
                  <a:pt x="4553" y="3617"/>
                </a:lnTo>
                <a:lnTo>
                  <a:pt x="4545" y="3621"/>
                </a:lnTo>
                <a:lnTo>
                  <a:pt x="4541" y="3623"/>
                </a:lnTo>
                <a:lnTo>
                  <a:pt x="4540" y="3623"/>
                </a:lnTo>
                <a:lnTo>
                  <a:pt x="4538" y="3623"/>
                </a:lnTo>
                <a:lnTo>
                  <a:pt x="4536" y="3625"/>
                </a:lnTo>
                <a:lnTo>
                  <a:pt x="4534" y="3625"/>
                </a:lnTo>
                <a:lnTo>
                  <a:pt x="4532" y="3625"/>
                </a:lnTo>
                <a:lnTo>
                  <a:pt x="4528" y="3627"/>
                </a:lnTo>
                <a:lnTo>
                  <a:pt x="4526" y="3629"/>
                </a:lnTo>
                <a:lnTo>
                  <a:pt x="4522" y="3631"/>
                </a:lnTo>
                <a:lnTo>
                  <a:pt x="4520" y="3631"/>
                </a:lnTo>
                <a:lnTo>
                  <a:pt x="4517" y="3631"/>
                </a:lnTo>
                <a:lnTo>
                  <a:pt x="4517" y="3633"/>
                </a:lnTo>
                <a:lnTo>
                  <a:pt x="4490" y="3642"/>
                </a:lnTo>
                <a:lnTo>
                  <a:pt x="4484" y="3644"/>
                </a:lnTo>
                <a:lnTo>
                  <a:pt x="4453" y="3656"/>
                </a:lnTo>
                <a:lnTo>
                  <a:pt x="4449" y="3658"/>
                </a:lnTo>
                <a:lnTo>
                  <a:pt x="4436" y="3661"/>
                </a:lnTo>
                <a:lnTo>
                  <a:pt x="4424" y="3665"/>
                </a:lnTo>
                <a:lnTo>
                  <a:pt x="4424" y="3663"/>
                </a:lnTo>
                <a:lnTo>
                  <a:pt x="4430" y="3659"/>
                </a:lnTo>
                <a:lnTo>
                  <a:pt x="4436" y="3654"/>
                </a:lnTo>
                <a:lnTo>
                  <a:pt x="4445" y="3654"/>
                </a:lnTo>
                <a:lnTo>
                  <a:pt x="4455" y="3652"/>
                </a:lnTo>
                <a:lnTo>
                  <a:pt x="4457" y="3652"/>
                </a:lnTo>
                <a:lnTo>
                  <a:pt x="4457" y="3650"/>
                </a:lnTo>
                <a:lnTo>
                  <a:pt x="4463" y="3648"/>
                </a:lnTo>
                <a:lnTo>
                  <a:pt x="4465" y="3646"/>
                </a:lnTo>
                <a:lnTo>
                  <a:pt x="4467" y="3644"/>
                </a:lnTo>
                <a:lnTo>
                  <a:pt x="4468" y="3646"/>
                </a:lnTo>
                <a:lnTo>
                  <a:pt x="4474" y="3644"/>
                </a:lnTo>
                <a:lnTo>
                  <a:pt x="4476" y="3644"/>
                </a:lnTo>
                <a:lnTo>
                  <a:pt x="4478" y="3644"/>
                </a:lnTo>
                <a:lnTo>
                  <a:pt x="4480" y="3640"/>
                </a:lnTo>
                <a:lnTo>
                  <a:pt x="4482" y="3640"/>
                </a:lnTo>
                <a:lnTo>
                  <a:pt x="4488" y="3640"/>
                </a:lnTo>
                <a:lnTo>
                  <a:pt x="4490" y="3640"/>
                </a:lnTo>
                <a:lnTo>
                  <a:pt x="4492" y="3638"/>
                </a:lnTo>
                <a:lnTo>
                  <a:pt x="4490" y="3636"/>
                </a:lnTo>
                <a:lnTo>
                  <a:pt x="4488" y="3636"/>
                </a:lnTo>
                <a:lnTo>
                  <a:pt x="4486" y="3636"/>
                </a:lnTo>
                <a:lnTo>
                  <a:pt x="4484" y="3635"/>
                </a:lnTo>
                <a:lnTo>
                  <a:pt x="4482" y="3631"/>
                </a:lnTo>
                <a:lnTo>
                  <a:pt x="4480" y="3631"/>
                </a:lnTo>
                <a:lnTo>
                  <a:pt x="4476" y="3633"/>
                </a:lnTo>
                <a:lnTo>
                  <a:pt x="4474" y="3633"/>
                </a:lnTo>
                <a:lnTo>
                  <a:pt x="4472" y="3635"/>
                </a:lnTo>
                <a:lnTo>
                  <a:pt x="4470" y="3635"/>
                </a:lnTo>
                <a:lnTo>
                  <a:pt x="4468" y="3633"/>
                </a:lnTo>
                <a:lnTo>
                  <a:pt x="4467" y="3633"/>
                </a:lnTo>
                <a:lnTo>
                  <a:pt x="4465" y="3633"/>
                </a:lnTo>
                <a:lnTo>
                  <a:pt x="4461" y="3633"/>
                </a:lnTo>
                <a:lnTo>
                  <a:pt x="4461" y="3635"/>
                </a:lnTo>
                <a:lnTo>
                  <a:pt x="4461" y="3636"/>
                </a:lnTo>
                <a:lnTo>
                  <a:pt x="4461" y="3638"/>
                </a:lnTo>
                <a:lnTo>
                  <a:pt x="4457" y="3636"/>
                </a:lnTo>
                <a:lnTo>
                  <a:pt x="4455" y="3636"/>
                </a:lnTo>
                <a:lnTo>
                  <a:pt x="4453" y="3636"/>
                </a:lnTo>
                <a:lnTo>
                  <a:pt x="4451" y="3635"/>
                </a:lnTo>
                <a:lnTo>
                  <a:pt x="4449" y="3635"/>
                </a:lnTo>
                <a:lnTo>
                  <a:pt x="4447" y="3633"/>
                </a:lnTo>
                <a:lnTo>
                  <a:pt x="4445" y="3633"/>
                </a:lnTo>
                <a:lnTo>
                  <a:pt x="4444" y="3631"/>
                </a:lnTo>
                <a:lnTo>
                  <a:pt x="4444" y="3629"/>
                </a:lnTo>
                <a:lnTo>
                  <a:pt x="4442" y="3627"/>
                </a:lnTo>
                <a:lnTo>
                  <a:pt x="4442" y="3625"/>
                </a:lnTo>
                <a:lnTo>
                  <a:pt x="4440" y="3623"/>
                </a:lnTo>
                <a:lnTo>
                  <a:pt x="4438" y="3625"/>
                </a:lnTo>
                <a:lnTo>
                  <a:pt x="4438" y="3627"/>
                </a:lnTo>
                <a:lnTo>
                  <a:pt x="4436" y="3629"/>
                </a:lnTo>
                <a:lnTo>
                  <a:pt x="4436" y="3631"/>
                </a:lnTo>
                <a:lnTo>
                  <a:pt x="4436" y="3635"/>
                </a:lnTo>
                <a:lnTo>
                  <a:pt x="4434" y="3636"/>
                </a:lnTo>
                <a:lnTo>
                  <a:pt x="4430" y="3635"/>
                </a:lnTo>
                <a:lnTo>
                  <a:pt x="4428" y="3633"/>
                </a:lnTo>
                <a:lnTo>
                  <a:pt x="4426" y="3633"/>
                </a:lnTo>
                <a:lnTo>
                  <a:pt x="4424" y="3633"/>
                </a:lnTo>
                <a:lnTo>
                  <a:pt x="4422" y="3636"/>
                </a:lnTo>
                <a:lnTo>
                  <a:pt x="4424" y="3638"/>
                </a:lnTo>
                <a:lnTo>
                  <a:pt x="4424" y="3640"/>
                </a:lnTo>
                <a:lnTo>
                  <a:pt x="4426" y="3640"/>
                </a:lnTo>
                <a:lnTo>
                  <a:pt x="4426" y="3638"/>
                </a:lnTo>
                <a:lnTo>
                  <a:pt x="4428" y="3640"/>
                </a:lnTo>
                <a:lnTo>
                  <a:pt x="4428" y="3642"/>
                </a:lnTo>
                <a:lnTo>
                  <a:pt x="4430" y="3644"/>
                </a:lnTo>
                <a:lnTo>
                  <a:pt x="4428" y="3646"/>
                </a:lnTo>
                <a:lnTo>
                  <a:pt x="4426" y="3646"/>
                </a:lnTo>
                <a:lnTo>
                  <a:pt x="4424" y="3646"/>
                </a:lnTo>
                <a:lnTo>
                  <a:pt x="4422" y="3642"/>
                </a:lnTo>
                <a:lnTo>
                  <a:pt x="4420" y="3640"/>
                </a:lnTo>
                <a:lnTo>
                  <a:pt x="4419" y="3640"/>
                </a:lnTo>
                <a:lnTo>
                  <a:pt x="4417" y="3640"/>
                </a:lnTo>
                <a:lnTo>
                  <a:pt x="4417" y="3642"/>
                </a:lnTo>
                <a:lnTo>
                  <a:pt x="4419" y="3644"/>
                </a:lnTo>
                <a:lnTo>
                  <a:pt x="4420" y="3646"/>
                </a:lnTo>
                <a:lnTo>
                  <a:pt x="4424" y="3648"/>
                </a:lnTo>
                <a:lnTo>
                  <a:pt x="4424" y="3650"/>
                </a:lnTo>
                <a:lnTo>
                  <a:pt x="4420" y="3650"/>
                </a:lnTo>
                <a:lnTo>
                  <a:pt x="4419" y="3648"/>
                </a:lnTo>
                <a:lnTo>
                  <a:pt x="4417" y="3650"/>
                </a:lnTo>
                <a:lnTo>
                  <a:pt x="4415" y="3650"/>
                </a:lnTo>
                <a:lnTo>
                  <a:pt x="4413" y="3650"/>
                </a:lnTo>
                <a:lnTo>
                  <a:pt x="4411" y="3648"/>
                </a:lnTo>
                <a:lnTo>
                  <a:pt x="4409" y="3650"/>
                </a:lnTo>
                <a:lnTo>
                  <a:pt x="4407" y="3648"/>
                </a:lnTo>
                <a:lnTo>
                  <a:pt x="4405" y="3650"/>
                </a:lnTo>
                <a:lnTo>
                  <a:pt x="4403" y="3650"/>
                </a:lnTo>
                <a:lnTo>
                  <a:pt x="4401" y="3648"/>
                </a:lnTo>
                <a:lnTo>
                  <a:pt x="4399" y="3648"/>
                </a:lnTo>
                <a:lnTo>
                  <a:pt x="4397" y="3648"/>
                </a:lnTo>
                <a:lnTo>
                  <a:pt x="4396" y="3648"/>
                </a:lnTo>
                <a:lnTo>
                  <a:pt x="4392" y="3648"/>
                </a:lnTo>
                <a:lnTo>
                  <a:pt x="4390" y="3650"/>
                </a:lnTo>
                <a:lnTo>
                  <a:pt x="4390" y="3652"/>
                </a:lnTo>
                <a:lnTo>
                  <a:pt x="4390" y="3654"/>
                </a:lnTo>
                <a:lnTo>
                  <a:pt x="4388" y="3654"/>
                </a:lnTo>
                <a:lnTo>
                  <a:pt x="4386" y="3652"/>
                </a:lnTo>
                <a:lnTo>
                  <a:pt x="4386" y="3650"/>
                </a:lnTo>
                <a:lnTo>
                  <a:pt x="4384" y="3648"/>
                </a:lnTo>
                <a:lnTo>
                  <a:pt x="4382" y="3648"/>
                </a:lnTo>
                <a:lnTo>
                  <a:pt x="4382" y="3646"/>
                </a:lnTo>
                <a:lnTo>
                  <a:pt x="4382" y="3644"/>
                </a:lnTo>
                <a:lnTo>
                  <a:pt x="4380" y="3642"/>
                </a:lnTo>
                <a:lnTo>
                  <a:pt x="4378" y="3642"/>
                </a:lnTo>
                <a:lnTo>
                  <a:pt x="4378" y="3640"/>
                </a:lnTo>
                <a:lnTo>
                  <a:pt x="4376" y="3640"/>
                </a:lnTo>
                <a:lnTo>
                  <a:pt x="4376" y="3638"/>
                </a:lnTo>
                <a:lnTo>
                  <a:pt x="4376" y="3636"/>
                </a:lnTo>
                <a:lnTo>
                  <a:pt x="4374" y="3636"/>
                </a:lnTo>
                <a:lnTo>
                  <a:pt x="4374" y="3640"/>
                </a:lnTo>
                <a:lnTo>
                  <a:pt x="4376" y="3642"/>
                </a:lnTo>
                <a:lnTo>
                  <a:pt x="4376" y="3644"/>
                </a:lnTo>
                <a:lnTo>
                  <a:pt x="4376" y="3646"/>
                </a:lnTo>
                <a:lnTo>
                  <a:pt x="4378" y="3646"/>
                </a:lnTo>
                <a:lnTo>
                  <a:pt x="4380" y="3648"/>
                </a:lnTo>
                <a:lnTo>
                  <a:pt x="4380" y="3650"/>
                </a:lnTo>
                <a:lnTo>
                  <a:pt x="4382" y="3654"/>
                </a:lnTo>
                <a:lnTo>
                  <a:pt x="4384" y="3654"/>
                </a:lnTo>
                <a:lnTo>
                  <a:pt x="4386" y="3654"/>
                </a:lnTo>
                <a:lnTo>
                  <a:pt x="4386" y="3659"/>
                </a:lnTo>
                <a:lnTo>
                  <a:pt x="4388" y="3661"/>
                </a:lnTo>
                <a:lnTo>
                  <a:pt x="4386" y="3665"/>
                </a:lnTo>
                <a:lnTo>
                  <a:pt x="4384" y="3667"/>
                </a:lnTo>
                <a:lnTo>
                  <a:pt x="4384" y="3669"/>
                </a:lnTo>
                <a:lnTo>
                  <a:pt x="4380" y="3669"/>
                </a:lnTo>
                <a:lnTo>
                  <a:pt x="4378" y="3669"/>
                </a:lnTo>
                <a:lnTo>
                  <a:pt x="4376" y="3669"/>
                </a:lnTo>
                <a:lnTo>
                  <a:pt x="4374" y="3671"/>
                </a:lnTo>
                <a:lnTo>
                  <a:pt x="4371" y="3675"/>
                </a:lnTo>
                <a:lnTo>
                  <a:pt x="4369" y="3675"/>
                </a:lnTo>
                <a:lnTo>
                  <a:pt x="4367" y="3675"/>
                </a:lnTo>
                <a:lnTo>
                  <a:pt x="4365" y="3675"/>
                </a:lnTo>
                <a:lnTo>
                  <a:pt x="4365" y="3677"/>
                </a:lnTo>
                <a:lnTo>
                  <a:pt x="4367" y="3677"/>
                </a:lnTo>
                <a:lnTo>
                  <a:pt x="4365" y="3681"/>
                </a:lnTo>
                <a:lnTo>
                  <a:pt x="4363" y="3681"/>
                </a:lnTo>
                <a:lnTo>
                  <a:pt x="4359" y="3683"/>
                </a:lnTo>
                <a:lnTo>
                  <a:pt x="4357" y="3683"/>
                </a:lnTo>
                <a:lnTo>
                  <a:pt x="4355" y="3681"/>
                </a:lnTo>
                <a:lnTo>
                  <a:pt x="4353" y="3681"/>
                </a:lnTo>
                <a:lnTo>
                  <a:pt x="4351" y="3683"/>
                </a:lnTo>
                <a:lnTo>
                  <a:pt x="4351" y="3684"/>
                </a:lnTo>
                <a:lnTo>
                  <a:pt x="4351" y="3686"/>
                </a:lnTo>
                <a:lnTo>
                  <a:pt x="4349" y="3686"/>
                </a:lnTo>
                <a:lnTo>
                  <a:pt x="4348" y="3686"/>
                </a:lnTo>
                <a:lnTo>
                  <a:pt x="4346" y="3686"/>
                </a:lnTo>
                <a:lnTo>
                  <a:pt x="4344" y="3684"/>
                </a:lnTo>
                <a:lnTo>
                  <a:pt x="4342" y="3683"/>
                </a:lnTo>
                <a:lnTo>
                  <a:pt x="4342" y="3681"/>
                </a:lnTo>
                <a:lnTo>
                  <a:pt x="4342" y="3679"/>
                </a:lnTo>
                <a:lnTo>
                  <a:pt x="4342" y="3675"/>
                </a:lnTo>
                <a:lnTo>
                  <a:pt x="4342" y="3673"/>
                </a:lnTo>
                <a:lnTo>
                  <a:pt x="4342" y="3671"/>
                </a:lnTo>
                <a:lnTo>
                  <a:pt x="4340" y="3669"/>
                </a:lnTo>
                <a:lnTo>
                  <a:pt x="4340" y="3667"/>
                </a:lnTo>
                <a:lnTo>
                  <a:pt x="4340" y="3665"/>
                </a:lnTo>
                <a:lnTo>
                  <a:pt x="4340" y="3663"/>
                </a:lnTo>
                <a:lnTo>
                  <a:pt x="4338" y="3663"/>
                </a:lnTo>
                <a:lnTo>
                  <a:pt x="4338" y="3661"/>
                </a:lnTo>
                <a:lnTo>
                  <a:pt x="4336" y="3661"/>
                </a:lnTo>
                <a:lnTo>
                  <a:pt x="4336" y="3659"/>
                </a:lnTo>
                <a:lnTo>
                  <a:pt x="4334" y="3659"/>
                </a:lnTo>
                <a:lnTo>
                  <a:pt x="4334" y="3658"/>
                </a:lnTo>
                <a:lnTo>
                  <a:pt x="4332" y="3659"/>
                </a:lnTo>
                <a:lnTo>
                  <a:pt x="4334" y="3661"/>
                </a:lnTo>
                <a:lnTo>
                  <a:pt x="4334" y="3663"/>
                </a:lnTo>
                <a:lnTo>
                  <a:pt x="4334" y="3665"/>
                </a:lnTo>
                <a:lnTo>
                  <a:pt x="4334" y="3667"/>
                </a:lnTo>
                <a:lnTo>
                  <a:pt x="4332" y="3669"/>
                </a:lnTo>
                <a:lnTo>
                  <a:pt x="4330" y="3669"/>
                </a:lnTo>
                <a:lnTo>
                  <a:pt x="4328" y="3669"/>
                </a:lnTo>
                <a:lnTo>
                  <a:pt x="4326" y="3671"/>
                </a:lnTo>
                <a:lnTo>
                  <a:pt x="4324" y="3671"/>
                </a:lnTo>
                <a:lnTo>
                  <a:pt x="4323" y="3671"/>
                </a:lnTo>
                <a:lnTo>
                  <a:pt x="4321" y="3669"/>
                </a:lnTo>
                <a:lnTo>
                  <a:pt x="4319" y="3669"/>
                </a:lnTo>
                <a:lnTo>
                  <a:pt x="4317" y="3667"/>
                </a:lnTo>
                <a:lnTo>
                  <a:pt x="4315" y="3669"/>
                </a:lnTo>
                <a:lnTo>
                  <a:pt x="4313" y="3671"/>
                </a:lnTo>
                <a:lnTo>
                  <a:pt x="4311" y="3671"/>
                </a:lnTo>
                <a:lnTo>
                  <a:pt x="4309" y="3675"/>
                </a:lnTo>
                <a:lnTo>
                  <a:pt x="4305" y="3679"/>
                </a:lnTo>
                <a:lnTo>
                  <a:pt x="4303" y="3681"/>
                </a:lnTo>
                <a:lnTo>
                  <a:pt x="4303" y="3683"/>
                </a:lnTo>
                <a:lnTo>
                  <a:pt x="4301" y="3684"/>
                </a:lnTo>
                <a:lnTo>
                  <a:pt x="4300" y="3684"/>
                </a:lnTo>
                <a:lnTo>
                  <a:pt x="4298" y="3684"/>
                </a:lnTo>
                <a:lnTo>
                  <a:pt x="4294" y="3683"/>
                </a:lnTo>
                <a:lnTo>
                  <a:pt x="4292" y="3683"/>
                </a:lnTo>
                <a:lnTo>
                  <a:pt x="4290" y="3683"/>
                </a:lnTo>
                <a:lnTo>
                  <a:pt x="4288" y="3683"/>
                </a:lnTo>
                <a:lnTo>
                  <a:pt x="4288" y="3681"/>
                </a:lnTo>
                <a:lnTo>
                  <a:pt x="4286" y="3681"/>
                </a:lnTo>
                <a:lnTo>
                  <a:pt x="4284" y="3681"/>
                </a:lnTo>
                <a:lnTo>
                  <a:pt x="4282" y="3679"/>
                </a:lnTo>
                <a:lnTo>
                  <a:pt x="4278" y="3677"/>
                </a:lnTo>
                <a:lnTo>
                  <a:pt x="4276" y="3677"/>
                </a:lnTo>
                <a:lnTo>
                  <a:pt x="4275" y="3677"/>
                </a:lnTo>
                <a:lnTo>
                  <a:pt x="4273" y="3677"/>
                </a:lnTo>
                <a:lnTo>
                  <a:pt x="4271" y="3679"/>
                </a:lnTo>
                <a:lnTo>
                  <a:pt x="4269" y="3679"/>
                </a:lnTo>
                <a:lnTo>
                  <a:pt x="4267" y="3679"/>
                </a:lnTo>
                <a:lnTo>
                  <a:pt x="4265" y="3679"/>
                </a:lnTo>
                <a:lnTo>
                  <a:pt x="4263" y="3679"/>
                </a:lnTo>
                <a:lnTo>
                  <a:pt x="4261" y="3679"/>
                </a:lnTo>
                <a:lnTo>
                  <a:pt x="4259" y="3677"/>
                </a:lnTo>
                <a:lnTo>
                  <a:pt x="4257" y="3679"/>
                </a:lnTo>
                <a:lnTo>
                  <a:pt x="4253" y="3679"/>
                </a:lnTo>
                <a:lnTo>
                  <a:pt x="4252" y="3681"/>
                </a:lnTo>
                <a:lnTo>
                  <a:pt x="4250" y="3681"/>
                </a:lnTo>
                <a:lnTo>
                  <a:pt x="4250" y="3683"/>
                </a:lnTo>
                <a:lnTo>
                  <a:pt x="4248" y="3686"/>
                </a:lnTo>
                <a:lnTo>
                  <a:pt x="4246" y="3688"/>
                </a:lnTo>
                <a:lnTo>
                  <a:pt x="4246" y="3692"/>
                </a:lnTo>
                <a:lnTo>
                  <a:pt x="4244" y="3694"/>
                </a:lnTo>
                <a:lnTo>
                  <a:pt x="4238" y="3694"/>
                </a:lnTo>
                <a:lnTo>
                  <a:pt x="4236" y="3694"/>
                </a:lnTo>
                <a:lnTo>
                  <a:pt x="4234" y="3694"/>
                </a:lnTo>
                <a:lnTo>
                  <a:pt x="4234" y="3696"/>
                </a:lnTo>
                <a:lnTo>
                  <a:pt x="4232" y="3696"/>
                </a:lnTo>
                <a:lnTo>
                  <a:pt x="4228" y="3696"/>
                </a:lnTo>
                <a:lnTo>
                  <a:pt x="4227" y="3696"/>
                </a:lnTo>
                <a:lnTo>
                  <a:pt x="4225" y="3700"/>
                </a:lnTo>
                <a:lnTo>
                  <a:pt x="4223" y="3700"/>
                </a:lnTo>
                <a:lnTo>
                  <a:pt x="4221" y="3700"/>
                </a:lnTo>
                <a:lnTo>
                  <a:pt x="4219" y="3700"/>
                </a:lnTo>
                <a:lnTo>
                  <a:pt x="4217" y="3700"/>
                </a:lnTo>
                <a:lnTo>
                  <a:pt x="4215" y="3700"/>
                </a:lnTo>
                <a:lnTo>
                  <a:pt x="4213" y="3700"/>
                </a:lnTo>
                <a:lnTo>
                  <a:pt x="4211" y="3702"/>
                </a:lnTo>
                <a:lnTo>
                  <a:pt x="4209" y="3702"/>
                </a:lnTo>
                <a:lnTo>
                  <a:pt x="4207" y="3702"/>
                </a:lnTo>
                <a:lnTo>
                  <a:pt x="4205" y="3702"/>
                </a:lnTo>
                <a:lnTo>
                  <a:pt x="4200" y="3704"/>
                </a:lnTo>
                <a:lnTo>
                  <a:pt x="4192" y="3698"/>
                </a:lnTo>
                <a:lnTo>
                  <a:pt x="4192" y="3696"/>
                </a:lnTo>
                <a:lnTo>
                  <a:pt x="4190" y="3696"/>
                </a:lnTo>
                <a:lnTo>
                  <a:pt x="4188" y="3698"/>
                </a:lnTo>
                <a:lnTo>
                  <a:pt x="4182" y="3696"/>
                </a:lnTo>
                <a:lnTo>
                  <a:pt x="4179" y="3696"/>
                </a:lnTo>
                <a:lnTo>
                  <a:pt x="4177" y="3696"/>
                </a:lnTo>
                <a:lnTo>
                  <a:pt x="4173" y="3696"/>
                </a:lnTo>
                <a:lnTo>
                  <a:pt x="4173" y="3698"/>
                </a:lnTo>
                <a:lnTo>
                  <a:pt x="4171" y="3698"/>
                </a:lnTo>
                <a:lnTo>
                  <a:pt x="4175" y="3700"/>
                </a:lnTo>
                <a:lnTo>
                  <a:pt x="4179" y="3700"/>
                </a:lnTo>
                <a:lnTo>
                  <a:pt x="4180" y="3700"/>
                </a:lnTo>
                <a:lnTo>
                  <a:pt x="4182" y="3702"/>
                </a:lnTo>
                <a:lnTo>
                  <a:pt x="4184" y="3702"/>
                </a:lnTo>
                <a:lnTo>
                  <a:pt x="4184" y="3704"/>
                </a:lnTo>
                <a:lnTo>
                  <a:pt x="4182" y="3704"/>
                </a:lnTo>
                <a:lnTo>
                  <a:pt x="4177" y="3709"/>
                </a:lnTo>
                <a:lnTo>
                  <a:pt x="4175" y="3721"/>
                </a:lnTo>
                <a:lnTo>
                  <a:pt x="4161" y="3721"/>
                </a:lnTo>
                <a:lnTo>
                  <a:pt x="4157" y="3719"/>
                </a:lnTo>
                <a:lnTo>
                  <a:pt x="4152" y="3715"/>
                </a:lnTo>
                <a:lnTo>
                  <a:pt x="4150" y="3713"/>
                </a:lnTo>
                <a:lnTo>
                  <a:pt x="4148" y="3713"/>
                </a:lnTo>
                <a:lnTo>
                  <a:pt x="4146" y="3715"/>
                </a:lnTo>
                <a:lnTo>
                  <a:pt x="4144" y="3713"/>
                </a:lnTo>
                <a:lnTo>
                  <a:pt x="4142" y="3713"/>
                </a:lnTo>
                <a:lnTo>
                  <a:pt x="4140" y="3711"/>
                </a:lnTo>
                <a:lnTo>
                  <a:pt x="4138" y="3709"/>
                </a:lnTo>
                <a:lnTo>
                  <a:pt x="4136" y="3709"/>
                </a:lnTo>
                <a:lnTo>
                  <a:pt x="4136" y="3711"/>
                </a:lnTo>
                <a:lnTo>
                  <a:pt x="4134" y="3711"/>
                </a:lnTo>
                <a:lnTo>
                  <a:pt x="4132" y="3713"/>
                </a:lnTo>
                <a:lnTo>
                  <a:pt x="4127" y="3711"/>
                </a:lnTo>
                <a:lnTo>
                  <a:pt x="4127" y="3709"/>
                </a:lnTo>
                <a:lnTo>
                  <a:pt x="4127" y="3707"/>
                </a:lnTo>
                <a:lnTo>
                  <a:pt x="4127" y="3706"/>
                </a:lnTo>
                <a:lnTo>
                  <a:pt x="4121" y="3704"/>
                </a:lnTo>
                <a:lnTo>
                  <a:pt x="4121" y="3706"/>
                </a:lnTo>
                <a:lnTo>
                  <a:pt x="4119" y="3707"/>
                </a:lnTo>
                <a:lnTo>
                  <a:pt x="4117" y="3709"/>
                </a:lnTo>
                <a:lnTo>
                  <a:pt x="4113" y="3711"/>
                </a:lnTo>
                <a:lnTo>
                  <a:pt x="4111" y="3713"/>
                </a:lnTo>
                <a:lnTo>
                  <a:pt x="4111" y="3715"/>
                </a:lnTo>
                <a:lnTo>
                  <a:pt x="4109" y="3717"/>
                </a:lnTo>
                <a:lnTo>
                  <a:pt x="4107" y="3719"/>
                </a:lnTo>
                <a:lnTo>
                  <a:pt x="4104" y="3723"/>
                </a:lnTo>
                <a:lnTo>
                  <a:pt x="4100" y="3723"/>
                </a:lnTo>
                <a:lnTo>
                  <a:pt x="4096" y="3727"/>
                </a:lnTo>
                <a:lnTo>
                  <a:pt x="4094" y="3727"/>
                </a:lnTo>
                <a:lnTo>
                  <a:pt x="4094" y="3729"/>
                </a:lnTo>
                <a:lnTo>
                  <a:pt x="4092" y="3731"/>
                </a:lnTo>
                <a:lnTo>
                  <a:pt x="4090" y="3731"/>
                </a:lnTo>
                <a:lnTo>
                  <a:pt x="4088" y="3731"/>
                </a:lnTo>
                <a:lnTo>
                  <a:pt x="4086" y="3731"/>
                </a:lnTo>
                <a:lnTo>
                  <a:pt x="4084" y="3731"/>
                </a:lnTo>
                <a:lnTo>
                  <a:pt x="4083" y="3731"/>
                </a:lnTo>
                <a:lnTo>
                  <a:pt x="4081" y="3731"/>
                </a:lnTo>
                <a:lnTo>
                  <a:pt x="4077" y="3731"/>
                </a:lnTo>
                <a:lnTo>
                  <a:pt x="4073" y="3729"/>
                </a:lnTo>
                <a:lnTo>
                  <a:pt x="4071" y="3729"/>
                </a:lnTo>
                <a:lnTo>
                  <a:pt x="4069" y="3729"/>
                </a:lnTo>
                <a:lnTo>
                  <a:pt x="4069" y="3734"/>
                </a:lnTo>
                <a:lnTo>
                  <a:pt x="4067" y="3734"/>
                </a:lnTo>
                <a:lnTo>
                  <a:pt x="4065" y="3734"/>
                </a:lnTo>
                <a:lnTo>
                  <a:pt x="4063" y="3734"/>
                </a:lnTo>
                <a:lnTo>
                  <a:pt x="4058" y="3738"/>
                </a:lnTo>
                <a:lnTo>
                  <a:pt x="4056" y="3738"/>
                </a:lnTo>
                <a:lnTo>
                  <a:pt x="4056" y="3740"/>
                </a:lnTo>
                <a:lnTo>
                  <a:pt x="4052" y="3742"/>
                </a:lnTo>
                <a:lnTo>
                  <a:pt x="4050" y="3742"/>
                </a:lnTo>
                <a:lnTo>
                  <a:pt x="4048" y="3744"/>
                </a:lnTo>
                <a:lnTo>
                  <a:pt x="4046" y="3744"/>
                </a:lnTo>
                <a:lnTo>
                  <a:pt x="4038" y="3746"/>
                </a:lnTo>
                <a:lnTo>
                  <a:pt x="4036" y="3750"/>
                </a:lnTo>
                <a:lnTo>
                  <a:pt x="4033" y="3750"/>
                </a:lnTo>
                <a:lnTo>
                  <a:pt x="4031" y="3752"/>
                </a:lnTo>
                <a:lnTo>
                  <a:pt x="4029" y="3752"/>
                </a:lnTo>
                <a:lnTo>
                  <a:pt x="4025" y="3754"/>
                </a:lnTo>
                <a:lnTo>
                  <a:pt x="4023" y="3754"/>
                </a:lnTo>
                <a:lnTo>
                  <a:pt x="4019" y="3755"/>
                </a:lnTo>
                <a:lnTo>
                  <a:pt x="4015" y="3755"/>
                </a:lnTo>
                <a:lnTo>
                  <a:pt x="4011" y="3755"/>
                </a:lnTo>
                <a:lnTo>
                  <a:pt x="4010" y="3755"/>
                </a:lnTo>
                <a:lnTo>
                  <a:pt x="4008" y="3754"/>
                </a:lnTo>
                <a:lnTo>
                  <a:pt x="4006" y="3754"/>
                </a:lnTo>
                <a:lnTo>
                  <a:pt x="4004" y="3755"/>
                </a:lnTo>
                <a:lnTo>
                  <a:pt x="4002" y="3755"/>
                </a:lnTo>
                <a:lnTo>
                  <a:pt x="4000" y="3754"/>
                </a:lnTo>
                <a:lnTo>
                  <a:pt x="3998" y="3755"/>
                </a:lnTo>
                <a:lnTo>
                  <a:pt x="3996" y="3754"/>
                </a:lnTo>
                <a:lnTo>
                  <a:pt x="3996" y="3755"/>
                </a:lnTo>
                <a:lnTo>
                  <a:pt x="3996" y="3759"/>
                </a:lnTo>
                <a:lnTo>
                  <a:pt x="3992" y="3759"/>
                </a:lnTo>
                <a:lnTo>
                  <a:pt x="3990" y="3759"/>
                </a:lnTo>
                <a:lnTo>
                  <a:pt x="3990" y="3757"/>
                </a:lnTo>
                <a:lnTo>
                  <a:pt x="3988" y="3757"/>
                </a:lnTo>
                <a:lnTo>
                  <a:pt x="3987" y="3757"/>
                </a:lnTo>
                <a:lnTo>
                  <a:pt x="3985" y="3757"/>
                </a:lnTo>
                <a:lnTo>
                  <a:pt x="3981" y="3759"/>
                </a:lnTo>
                <a:lnTo>
                  <a:pt x="3979" y="3759"/>
                </a:lnTo>
                <a:lnTo>
                  <a:pt x="3979" y="3761"/>
                </a:lnTo>
                <a:lnTo>
                  <a:pt x="3977" y="3763"/>
                </a:lnTo>
                <a:lnTo>
                  <a:pt x="3975" y="3763"/>
                </a:lnTo>
                <a:lnTo>
                  <a:pt x="3973" y="3761"/>
                </a:lnTo>
                <a:lnTo>
                  <a:pt x="3973" y="3759"/>
                </a:lnTo>
                <a:lnTo>
                  <a:pt x="3971" y="3757"/>
                </a:lnTo>
                <a:lnTo>
                  <a:pt x="3971" y="3755"/>
                </a:lnTo>
                <a:lnTo>
                  <a:pt x="3969" y="3755"/>
                </a:lnTo>
                <a:lnTo>
                  <a:pt x="3969" y="3759"/>
                </a:lnTo>
                <a:lnTo>
                  <a:pt x="3967" y="3759"/>
                </a:lnTo>
                <a:lnTo>
                  <a:pt x="3965" y="3759"/>
                </a:lnTo>
                <a:lnTo>
                  <a:pt x="3963" y="3761"/>
                </a:lnTo>
                <a:lnTo>
                  <a:pt x="3962" y="3761"/>
                </a:lnTo>
                <a:lnTo>
                  <a:pt x="3962" y="3759"/>
                </a:lnTo>
                <a:lnTo>
                  <a:pt x="3962" y="3761"/>
                </a:lnTo>
                <a:lnTo>
                  <a:pt x="3960" y="3761"/>
                </a:lnTo>
                <a:lnTo>
                  <a:pt x="3960" y="3763"/>
                </a:lnTo>
                <a:lnTo>
                  <a:pt x="3958" y="3765"/>
                </a:lnTo>
                <a:lnTo>
                  <a:pt x="3958" y="3767"/>
                </a:lnTo>
                <a:lnTo>
                  <a:pt x="3958" y="3769"/>
                </a:lnTo>
                <a:lnTo>
                  <a:pt x="3956" y="3769"/>
                </a:lnTo>
                <a:lnTo>
                  <a:pt x="3954" y="3771"/>
                </a:lnTo>
                <a:lnTo>
                  <a:pt x="3954" y="3773"/>
                </a:lnTo>
                <a:lnTo>
                  <a:pt x="3954" y="3775"/>
                </a:lnTo>
                <a:lnTo>
                  <a:pt x="3954" y="3777"/>
                </a:lnTo>
                <a:lnTo>
                  <a:pt x="3954" y="3779"/>
                </a:lnTo>
                <a:lnTo>
                  <a:pt x="3954" y="3780"/>
                </a:lnTo>
                <a:lnTo>
                  <a:pt x="3952" y="3780"/>
                </a:lnTo>
                <a:lnTo>
                  <a:pt x="3952" y="3782"/>
                </a:lnTo>
                <a:lnTo>
                  <a:pt x="3950" y="3782"/>
                </a:lnTo>
                <a:lnTo>
                  <a:pt x="3950" y="3780"/>
                </a:lnTo>
                <a:lnTo>
                  <a:pt x="3950" y="3779"/>
                </a:lnTo>
                <a:lnTo>
                  <a:pt x="3948" y="3779"/>
                </a:lnTo>
                <a:lnTo>
                  <a:pt x="3946" y="3777"/>
                </a:lnTo>
                <a:lnTo>
                  <a:pt x="3946" y="3775"/>
                </a:lnTo>
                <a:lnTo>
                  <a:pt x="3946" y="3771"/>
                </a:lnTo>
                <a:lnTo>
                  <a:pt x="3948" y="3771"/>
                </a:lnTo>
                <a:lnTo>
                  <a:pt x="3944" y="3771"/>
                </a:lnTo>
                <a:lnTo>
                  <a:pt x="3942" y="3771"/>
                </a:lnTo>
                <a:lnTo>
                  <a:pt x="3938" y="3769"/>
                </a:lnTo>
                <a:lnTo>
                  <a:pt x="3937" y="3767"/>
                </a:lnTo>
                <a:lnTo>
                  <a:pt x="3935" y="3767"/>
                </a:lnTo>
                <a:lnTo>
                  <a:pt x="3933" y="3769"/>
                </a:lnTo>
                <a:lnTo>
                  <a:pt x="3931" y="3769"/>
                </a:lnTo>
                <a:lnTo>
                  <a:pt x="3929" y="3767"/>
                </a:lnTo>
                <a:lnTo>
                  <a:pt x="3925" y="3767"/>
                </a:lnTo>
                <a:lnTo>
                  <a:pt x="3923" y="3769"/>
                </a:lnTo>
                <a:lnTo>
                  <a:pt x="3921" y="3771"/>
                </a:lnTo>
                <a:lnTo>
                  <a:pt x="3919" y="3769"/>
                </a:lnTo>
                <a:lnTo>
                  <a:pt x="3917" y="3767"/>
                </a:lnTo>
                <a:lnTo>
                  <a:pt x="3917" y="3765"/>
                </a:lnTo>
                <a:lnTo>
                  <a:pt x="3915" y="3767"/>
                </a:lnTo>
                <a:lnTo>
                  <a:pt x="3915" y="3769"/>
                </a:lnTo>
                <a:lnTo>
                  <a:pt x="3917" y="3773"/>
                </a:lnTo>
                <a:lnTo>
                  <a:pt x="3915" y="3775"/>
                </a:lnTo>
                <a:lnTo>
                  <a:pt x="3915" y="3777"/>
                </a:lnTo>
                <a:lnTo>
                  <a:pt x="3915" y="3779"/>
                </a:lnTo>
                <a:lnTo>
                  <a:pt x="3917" y="3779"/>
                </a:lnTo>
                <a:lnTo>
                  <a:pt x="3919" y="3780"/>
                </a:lnTo>
                <a:lnTo>
                  <a:pt x="3917" y="3786"/>
                </a:lnTo>
                <a:lnTo>
                  <a:pt x="3917" y="3788"/>
                </a:lnTo>
                <a:lnTo>
                  <a:pt x="3915" y="3788"/>
                </a:lnTo>
                <a:lnTo>
                  <a:pt x="3908" y="3792"/>
                </a:lnTo>
                <a:lnTo>
                  <a:pt x="3906" y="3790"/>
                </a:lnTo>
                <a:lnTo>
                  <a:pt x="3904" y="3786"/>
                </a:lnTo>
                <a:lnTo>
                  <a:pt x="3904" y="3784"/>
                </a:lnTo>
                <a:lnTo>
                  <a:pt x="3904" y="3780"/>
                </a:lnTo>
                <a:lnTo>
                  <a:pt x="3902" y="3780"/>
                </a:lnTo>
                <a:lnTo>
                  <a:pt x="3902" y="3779"/>
                </a:lnTo>
                <a:lnTo>
                  <a:pt x="3900" y="3779"/>
                </a:lnTo>
                <a:lnTo>
                  <a:pt x="3898" y="3779"/>
                </a:lnTo>
                <a:lnTo>
                  <a:pt x="3896" y="3775"/>
                </a:lnTo>
                <a:lnTo>
                  <a:pt x="3894" y="3775"/>
                </a:lnTo>
                <a:lnTo>
                  <a:pt x="3892" y="3773"/>
                </a:lnTo>
                <a:lnTo>
                  <a:pt x="3892" y="3775"/>
                </a:lnTo>
                <a:lnTo>
                  <a:pt x="3892" y="3779"/>
                </a:lnTo>
                <a:lnTo>
                  <a:pt x="3892" y="3782"/>
                </a:lnTo>
                <a:lnTo>
                  <a:pt x="3892" y="3784"/>
                </a:lnTo>
                <a:lnTo>
                  <a:pt x="3889" y="3784"/>
                </a:lnTo>
                <a:lnTo>
                  <a:pt x="3881" y="3782"/>
                </a:lnTo>
                <a:lnTo>
                  <a:pt x="3881" y="3780"/>
                </a:lnTo>
                <a:lnTo>
                  <a:pt x="3879" y="3779"/>
                </a:lnTo>
                <a:lnTo>
                  <a:pt x="3879" y="3777"/>
                </a:lnTo>
                <a:lnTo>
                  <a:pt x="3877" y="3780"/>
                </a:lnTo>
                <a:lnTo>
                  <a:pt x="3879" y="3782"/>
                </a:lnTo>
                <a:lnTo>
                  <a:pt x="3877" y="3786"/>
                </a:lnTo>
                <a:lnTo>
                  <a:pt x="3875" y="3786"/>
                </a:lnTo>
                <a:lnTo>
                  <a:pt x="3873" y="3786"/>
                </a:lnTo>
                <a:lnTo>
                  <a:pt x="3873" y="3788"/>
                </a:lnTo>
                <a:lnTo>
                  <a:pt x="3869" y="3792"/>
                </a:lnTo>
                <a:lnTo>
                  <a:pt x="3867" y="3792"/>
                </a:lnTo>
                <a:lnTo>
                  <a:pt x="3867" y="3794"/>
                </a:lnTo>
                <a:lnTo>
                  <a:pt x="3867" y="3798"/>
                </a:lnTo>
                <a:lnTo>
                  <a:pt x="3864" y="3802"/>
                </a:lnTo>
                <a:lnTo>
                  <a:pt x="3860" y="3803"/>
                </a:lnTo>
                <a:lnTo>
                  <a:pt x="3856" y="3805"/>
                </a:lnTo>
                <a:lnTo>
                  <a:pt x="3852" y="3803"/>
                </a:lnTo>
                <a:lnTo>
                  <a:pt x="3850" y="3803"/>
                </a:lnTo>
                <a:lnTo>
                  <a:pt x="3848" y="3803"/>
                </a:lnTo>
                <a:lnTo>
                  <a:pt x="3846" y="3803"/>
                </a:lnTo>
                <a:lnTo>
                  <a:pt x="3844" y="3803"/>
                </a:lnTo>
                <a:lnTo>
                  <a:pt x="3844" y="3802"/>
                </a:lnTo>
                <a:lnTo>
                  <a:pt x="3846" y="3800"/>
                </a:lnTo>
                <a:lnTo>
                  <a:pt x="3846" y="3798"/>
                </a:lnTo>
                <a:lnTo>
                  <a:pt x="3846" y="3796"/>
                </a:lnTo>
                <a:lnTo>
                  <a:pt x="3848" y="3794"/>
                </a:lnTo>
                <a:lnTo>
                  <a:pt x="3848" y="3792"/>
                </a:lnTo>
                <a:lnTo>
                  <a:pt x="3848" y="3790"/>
                </a:lnTo>
                <a:lnTo>
                  <a:pt x="3846" y="3792"/>
                </a:lnTo>
                <a:lnTo>
                  <a:pt x="3844" y="3792"/>
                </a:lnTo>
                <a:lnTo>
                  <a:pt x="3842" y="3790"/>
                </a:lnTo>
                <a:lnTo>
                  <a:pt x="3842" y="3788"/>
                </a:lnTo>
                <a:lnTo>
                  <a:pt x="3844" y="3786"/>
                </a:lnTo>
                <a:lnTo>
                  <a:pt x="3844" y="3784"/>
                </a:lnTo>
                <a:lnTo>
                  <a:pt x="3846" y="3784"/>
                </a:lnTo>
                <a:lnTo>
                  <a:pt x="3846" y="3782"/>
                </a:lnTo>
                <a:lnTo>
                  <a:pt x="3846" y="3780"/>
                </a:lnTo>
                <a:lnTo>
                  <a:pt x="3846" y="3779"/>
                </a:lnTo>
                <a:lnTo>
                  <a:pt x="3844" y="3777"/>
                </a:lnTo>
                <a:lnTo>
                  <a:pt x="3842" y="3779"/>
                </a:lnTo>
                <a:lnTo>
                  <a:pt x="3841" y="3777"/>
                </a:lnTo>
                <a:lnTo>
                  <a:pt x="3839" y="3779"/>
                </a:lnTo>
                <a:lnTo>
                  <a:pt x="3837" y="3780"/>
                </a:lnTo>
                <a:lnTo>
                  <a:pt x="3835" y="3780"/>
                </a:lnTo>
                <a:lnTo>
                  <a:pt x="3833" y="3780"/>
                </a:lnTo>
                <a:lnTo>
                  <a:pt x="3833" y="3782"/>
                </a:lnTo>
                <a:lnTo>
                  <a:pt x="3833" y="3784"/>
                </a:lnTo>
                <a:lnTo>
                  <a:pt x="3835" y="3784"/>
                </a:lnTo>
                <a:lnTo>
                  <a:pt x="3837" y="3784"/>
                </a:lnTo>
                <a:lnTo>
                  <a:pt x="3837" y="3786"/>
                </a:lnTo>
                <a:lnTo>
                  <a:pt x="3839" y="3788"/>
                </a:lnTo>
                <a:lnTo>
                  <a:pt x="3841" y="3786"/>
                </a:lnTo>
                <a:lnTo>
                  <a:pt x="3841" y="3788"/>
                </a:lnTo>
                <a:lnTo>
                  <a:pt x="3841" y="3790"/>
                </a:lnTo>
                <a:lnTo>
                  <a:pt x="3841" y="3792"/>
                </a:lnTo>
                <a:lnTo>
                  <a:pt x="3839" y="3796"/>
                </a:lnTo>
                <a:lnTo>
                  <a:pt x="3835" y="3798"/>
                </a:lnTo>
                <a:lnTo>
                  <a:pt x="3833" y="3798"/>
                </a:lnTo>
                <a:lnTo>
                  <a:pt x="3831" y="3792"/>
                </a:lnTo>
                <a:lnTo>
                  <a:pt x="3829" y="3792"/>
                </a:lnTo>
                <a:lnTo>
                  <a:pt x="3827" y="3790"/>
                </a:lnTo>
                <a:lnTo>
                  <a:pt x="3829" y="3788"/>
                </a:lnTo>
                <a:lnTo>
                  <a:pt x="3829" y="3786"/>
                </a:lnTo>
                <a:lnTo>
                  <a:pt x="3829" y="3784"/>
                </a:lnTo>
                <a:lnTo>
                  <a:pt x="3829" y="3782"/>
                </a:lnTo>
                <a:lnTo>
                  <a:pt x="3827" y="3782"/>
                </a:lnTo>
                <a:lnTo>
                  <a:pt x="3825" y="3784"/>
                </a:lnTo>
                <a:lnTo>
                  <a:pt x="3825" y="3788"/>
                </a:lnTo>
                <a:lnTo>
                  <a:pt x="3821" y="3790"/>
                </a:lnTo>
                <a:lnTo>
                  <a:pt x="3821" y="3792"/>
                </a:lnTo>
                <a:lnTo>
                  <a:pt x="3819" y="3796"/>
                </a:lnTo>
                <a:lnTo>
                  <a:pt x="3819" y="3798"/>
                </a:lnTo>
                <a:lnTo>
                  <a:pt x="3821" y="3800"/>
                </a:lnTo>
                <a:lnTo>
                  <a:pt x="3823" y="3800"/>
                </a:lnTo>
                <a:lnTo>
                  <a:pt x="3825" y="3798"/>
                </a:lnTo>
                <a:lnTo>
                  <a:pt x="3825" y="3796"/>
                </a:lnTo>
                <a:lnTo>
                  <a:pt x="3827" y="3796"/>
                </a:lnTo>
                <a:lnTo>
                  <a:pt x="3827" y="3794"/>
                </a:lnTo>
                <a:lnTo>
                  <a:pt x="3829" y="3792"/>
                </a:lnTo>
                <a:lnTo>
                  <a:pt x="3829" y="3796"/>
                </a:lnTo>
                <a:lnTo>
                  <a:pt x="3829" y="3798"/>
                </a:lnTo>
                <a:lnTo>
                  <a:pt x="3831" y="3800"/>
                </a:lnTo>
                <a:lnTo>
                  <a:pt x="3833" y="3802"/>
                </a:lnTo>
                <a:lnTo>
                  <a:pt x="3835" y="3802"/>
                </a:lnTo>
                <a:lnTo>
                  <a:pt x="3835" y="3803"/>
                </a:lnTo>
                <a:lnTo>
                  <a:pt x="3835" y="3805"/>
                </a:lnTo>
                <a:lnTo>
                  <a:pt x="3833" y="3807"/>
                </a:lnTo>
                <a:lnTo>
                  <a:pt x="3831" y="3807"/>
                </a:lnTo>
                <a:lnTo>
                  <a:pt x="3829" y="3807"/>
                </a:lnTo>
                <a:lnTo>
                  <a:pt x="3825" y="3809"/>
                </a:lnTo>
                <a:lnTo>
                  <a:pt x="3823" y="3809"/>
                </a:lnTo>
                <a:lnTo>
                  <a:pt x="3818" y="3807"/>
                </a:lnTo>
                <a:lnTo>
                  <a:pt x="3814" y="3807"/>
                </a:lnTo>
                <a:lnTo>
                  <a:pt x="3812" y="3807"/>
                </a:lnTo>
                <a:lnTo>
                  <a:pt x="3810" y="3807"/>
                </a:lnTo>
                <a:lnTo>
                  <a:pt x="3806" y="3807"/>
                </a:lnTo>
                <a:lnTo>
                  <a:pt x="3804" y="3805"/>
                </a:lnTo>
                <a:lnTo>
                  <a:pt x="3802" y="3805"/>
                </a:lnTo>
                <a:lnTo>
                  <a:pt x="3800" y="3805"/>
                </a:lnTo>
                <a:lnTo>
                  <a:pt x="3798" y="3805"/>
                </a:lnTo>
                <a:lnTo>
                  <a:pt x="3796" y="3805"/>
                </a:lnTo>
                <a:lnTo>
                  <a:pt x="3796" y="3807"/>
                </a:lnTo>
                <a:lnTo>
                  <a:pt x="3794" y="3807"/>
                </a:lnTo>
                <a:lnTo>
                  <a:pt x="3793" y="3809"/>
                </a:lnTo>
                <a:lnTo>
                  <a:pt x="3791" y="3809"/>
                </a:lnTo>
                <a:lnTo>
                  <a:pt x="3789" y="3809"/>
                </a:lnTo>
                <a:lnTo>
                  <a:pt x="3785" y="3809"/>
                </a:lnTo>
                <a:lnTo>
                  <a:pt x="3781" y="3809"/>
                </a:lnTo>
                <a:lnTo>
                  <a:pt x="3779" y="3809"/>
                </a:lnTo>
                <a:lnTo>
                  <a:pt x="3777" y="3809"/>
                </a:lnTo>
                <a:lnTo>
                  <a:pt x="3773" y="3811"/>
                </a:lnTo>
                <a:lnTo>
                  <a:pt x="3770" y="3811"/>
                </a:lnTo>
                <a:lnTo>
                  <a:pt x="3768" y="3813"/>
                </a:lnTo>
                <a:lnTo>
                  <a:pt x="3766" y="3813"/>
                </a:lnTo>
                <a:lnTo>
                  <a:pt x="3762" y="3813"/>
                </a:lnTo>
                <a:lnTo>
                  <a:pt x="3760" y="3813"/>
                </a:lnTo>
                <a:lnTo>
                  <a:pt x="3758" y="3815"/>
                </a:lnTo>
                <a:lnTo>
                  <a:pt x="3756" y="3815"/>
                </a:lnTo>
                <a:lnTo>
                  <a:pt x="3750" y="3817"/>
                </a:lnTo>
                <a:lnTo>
                  <a:pt x="3748" y="3817"/>
                </a:lnTo>
                <a:lnTo>
                  <a:pt x="3746" y="3819"/>
                </a:lnTo>
                <a:lnTo>
                  <a:pt x="3745" y="3819"/>
                </a:lnTo>
                <a:lnTo>
                  <a:pt x="3741" y="3821"/>
                </a:lnTo>
                <a:lnTo>
                  <a:pt x="3739" y="3821"/>
                </a:lnTo>
                <a:lnTo>
                  <a:pt x="3739" y="3823"/>
                </a:lnTo>
                <a:lnTo>
                  <a:pt x="3737" y="3823"/>
                </a:lnTo>
                <a:lnTo>
                  <a:pt x="3735" y="3823"/>
                </a:lnTo>
                <a:lnTo>
                  <a:pt x="3733" y="3825"/>
                </a:lnTo>
                <a:lnTo>
                  <a:pt x="3729" y="3826"/>
                </a:lnTo>
                <a:lnTo>
                  <a:pt x="3727" y="3826"/>
                </a:lnTo>
                <a:lnTo>
                  <a:pt x="3725" y="3828"/>
                </a:lnTo>
                <a:lnTo>
                  <a:pt x="3721" y="3828"/>
                </a:lnTo>
                <a:lnTo>
                  <a:pt x="3718" y="3832"/>
                </a:lnTo>
                <a:lnTo>
                  <a:pt x="3712" y="3834"/>
                </a:lnTo>
                <a:lnTo>
                  <a:pt x="3704" y="3836"/>
                </a:lnTo>
                <a:lnTo>
                  <a:pt x="3702" y="3836"/>
                </a:lnTo>
                <a:lnTo>
                  <a:pt x="3700" y="3838"/>
                </a:lnTo>
                <a:lnTo>
                  <a:pt x="3697" y="3838"/>
                </a:lnTo>
                <a:lnTo>
                  <a:pt x="3695" y="3838"/>
                </a:lnTo>
                <a:lnTo>
                  <a:pt x="3687" y="3842"/>
                </a:lnTo>
                <a:lnTo>
                  <a:pt x="3679" y="3846"/>
                </a:lnTo>
                <a:lnTo>
                  <a:pt x="3673" y="3850"/>
                </a:lnTo>
                <a:lnTo>
                  <a:pt x="3673" y="3844"/>
                </a:lnTo>
                <a:lnTo>
                  <a:pt x="3675" y="3838"/>
                </a:lnTo>
                <a:lnTo>
                  <a:pt x="3677" y="3838"/>
                </a:lnTo>
                <a:lnTo>
                  <a:pt x="3679" y="3838"/>
                </a:lnTo>
                <a:lnTo>
                  <a:pt x="3681" y="3836"/>
                </a:lnTo>
                <a:lnTo>
                  <a:pt x="3683" y="3834"/>
                </a:lnTo>
                <a:lnTo>
                  <a:pt x="3685" y="3834"/>
                </a:lnTo>
                <a:lnTo>
                  <a:pt x="3687" y="3832"/>
                </a:lnTo>
                <a:lnTo>
                  <a:pt x="3689" y="3832"/>
                </a:lnTo>
                <a:lnTo>
                  <a:pt x="3691" y="3830"/>
                </a:lnTo>
                <a:lnTo>
                  <a:pt x="3693" y="3830"/>
                </a:lnTo>
                <a:lnTo>
                  <a:pt x="3695" y="3832"/>
                </a:lnTo>
                <a:lnTo>
                  <a:pt x="3697" y="3832"/>
                </a:lnTo>
                <a:lnTo>
                  <a:pt x="3698" y="3832"/>
                </a:lnTo>
                <a:lnTo>
                  <a:pt x="3702" y="3830"/>
                </a:lnTo>
                <a:lnTo>
                  <a:pt x="3702" y="3828"/>
                </a:lnTo>
                <a:lnTo>
                  <a:pt x="3706" y="3828"/>
                </a:lnTo>
                <a:lnTo>
                  <a:pt x="3708" y="3828"/>
                </a:lnTo>
                <a:lnTo>
                  <a:pt x="3710" y="3828"/>
                </a:lnTo>
                <a:lnTo>
                  <a:pt x="3714" y="3828"/>
                </a:lnTo>
                <a:lnTo>
                  <a:pt x="3718" y="3825"/>
                </a:lnTo>
                <a:lnTo>
                  <a:pt x="3720" y="3823"/>
                </a:lnTo>
                <a:lnTo>
                  <a:pt x="3723" y="3821"/>
                </a:lnTo>
                <a:lnTo>
                  <a:pt x="3725" y="3821"/>
                </a:lnTo>
                <a:lnTo>
                  <a:pt x="3727" y="3819"/>
                </a:lnTo>
                <a:lnTo>
                  <a:pt x="3727" y="3817"/>
                </a:lnTo>
                <a:lnTo>
                  <a:pt x="3729" y="3817"/>
                </a:lnTo>
                <a:lnTo>
                  <a:pt x="3731" y="3817"/>
                </a:lnTo>
                <a:lnTo>
                  <a:pt x="3733" y="3817"/>
                </a:lnTo>
                <a:lnTo>
                  <a:pt x="3739" y="3817"/>
                </a:lnTo>
                <a:lnTo>
                  <a:pt x="3741" y="3815"/>
                </a:lnTo>
                <a:lnTo>
                  <a:pt x="3743" y="3815"/>
                </a:lnTo>
                <a:lnTo>
                  <a:pt x="3745" y="3813"/>
                </a:lnTo>
                <a:lnTo>
                  <a:pt x="3746" y="3813"/>
                </a:lnTo>
                <a:lnTo>
                  <a:pt x="3748" y="3811"/>
                </a:lnTo>
                <a:lnTo>
                  <a:pt x="3750" y="3811"/>
                </a:lnTo>
                <a:lnTo>
                  <a:pt x="3752" y="3809"/>
                </a:lnTo>
                <a:lnTo>
                  <a:pt x="3754" y="3809"/>
                </a:lnTo>
                <a:lnTo>
                  <a:pt x="3756" y="3807"/>
                </a:lnTo>
                <a:lnTo>
                  <a:pt x="3758" y="3807"/>
                </a:lnTo>
                <a:lnTo>
                  <a:pt x="3760" y="3802"/>
                </a:lnTo>
                <a:lnTo>
                  <a:pt x="3762" y="3802"/>
                </a:lnTo>
                <a:lnTo>
                  <a:pt x="3764" y="3802"/>
                </a:lnTo>
                <a:lnTo>
                  <a:pt x="3766" y="3802"/>
                </a:lnTo>
                <a:lnTo>
                  <a:pt x="3771" y="3798"/>
                </a:lnTo>
                <a:lnTo>
                  <a:pt x="3773" y="3796"/>
                </a:lnTo>
                <a:lnTo>
                  <a:pt x="3775" y="3794"/>
                </a:lnTo>
                <a:lnTo>
                  <a:pt x="3777" y="3794"/>
                </a:lnTo>
                <a:lnTo>
                  <a:pt x="3779" y="3796"/>
                </a:lnTo>
                <a:lnTo>
                  <a:pt x="3779" y="3798"/>
                </a:lnTo>
                <a:lnTo>
                  <a:pt x="3777" y="3800"/>
                </a:lnTo>
                <a:lnTo>
                  <a:pt x="3779" y="3802"/>
                </a:lnTo>
                <a:lnTo>
                  <a:pt x="3779" y="3803"/>
                </a:lnTo>
                <a:lnTo>
                  <a:pt x="3783" y="3803"/>
                </a:lnTo>
                <a:lnTo>
                  <a:pt x="3781" y="3802"/>
                </a:lnTo>
                <a:lnTo>
                  <a:pt x="3781" y="3800"/>
                </a:lnTo>
                <a:lnTo>
                  <a:pt x="3781" y="3796"/>
                </a:lnTo>
                <a:lnTo>
                  <a:pt x="3781" y="3794"/>
                </a:lnTo>
                <a:lnTo>
                  <a:pt x="3781" y="3792"/>
                </a:lnTo>
                <a:lnTo>
                  <a:pt x="3779" y="3792"/>
                </a:lnTo>
                <a:lnTo>
                  <a:pt x="3779" y="3790"/>
                </a:lnTo>
                <a:lnTo>
                  <a:pt x="3781" y="3786"/>
                </a:lnTo>
                <a:lnTo>
                  <a:pt x="3783" y="3784"/>
                </a:lnTo>
                <a:lnTo>
                  <a:pt x="3785" y="3782"/>
                </a:lnTo>
                <a:lnTo>
                  <a:pt x="3787" y="3782"/>
                </a:lnTo>
                <a:lnTo>
                  <a:pt x="3791" y="3780"/>
                </a:lnTo>
                <a:lnTo>
                  <a:pt x="3793" y="3779"/>
                </a:lnTo>
                <a:lnTo>
                  <a:pt x="3794" y="3779"/>
                </a:lnTo>
                <a:lnTo>
                  <a:pt x="3794" y="3777"/>
                </a:lnTo>
                <a:lnTo>
                  <a:pt x="3796" y="3777"/>
                </a:lnTo>
                <a:lnTo>
                  <a:pt x="3798" y="3773"/>
                </a:lnTo>
                <a:lnTo>
                  <a:pt x="3798" y="3771"/>
                </a:lnTo>
                <a:lnTo>
                  <a:pt x="3796" y="3771"/>
                </a:lnTo>
                <a:lnTo>
                  <a:pt x="3794" y="3773"/>
                </a:lnTo>
                <a:lnTo>
                  <a:pt x="3791" y="3775"/>
                </a:lnTo>
                <a:lnTo>
                  <a:pt x="3789" y="3777"/>
                </a:lnTo>
                <a:lnTo>
                  <a:pt x="3785" y="3777"/>
                </a:lnTo>
                <a:lnTo>
                  <a:pt x="3783" y="3780"/>
                </a:lnTo>
                <a:lnTo>
                  <a:pt x="3783" y="3782"/>
                </a:lnTo>
                <a:lnTo>
                  <a:pt x="3781" y="3782"/>
                </a:lnTo>
                <a:lnTo>
                  <a:pt x="3777" y="3779"/>
                </a:lnTo>
                <a:lnTo>
                  <a:pt x="3775" y="3777"/>
                </a:lnTo>
                <a:lnTo>
                  <a:pt x="3773" y="3777"/>
                </a:lnTo>
                <a:lnTo>
                  <a:pt x="3771" y="3775"/>
                </a:lnTo>
                <a:lnTo>
                  <a:pt x="3770" y="3775"/>
                </a:lnTo>
                <a:lnTo>
                  <a:pt x="3768" y="3773"/>
                </a:lnTo>
                <a:lnTo>
                  <a:pt x="3760" y="3767"/>
                </a:lnTo>
                <a:lnTo>
                  <a:pt x="3754" y="3765"/>
                </a:lnTo>
                <a:lnTo>
                  <a:pt x="3752" y="3763"/>
                </a:lnTo>
                <a:lnTo>
                  <a:pt x="3748" y="3761"/>
                </a:lnTo>
                <a:lnTo>
                  <a:pt x="3746" y="3761"/>
                </a:lnTo>
                <a:lnTo>
                  <a:pt x="3745" y="3761"/>
                </a:lnTo>
                <a:lnTo>
                  <a:pt x="3743" y="3761"/>
                </a:lnTo>
                <a:lnTo>
                  <a:pt x="3741" y="3761"/>
                </a:lnTo>
                <a:lnTo>
                  <a:pt x="3741" y="3763"/>
                </a:lnTo>
                <a:lnTo>
                  <a:pt x="3739" y="3763"/>
                </a:lnTo>
                <a:lnTo>
                  <a:pt x="3737" y="3765"/>
                </a:lnTo>
                <a:lnTo>
                  <a:pt x="3733" y="3765"/>
                </a:lnTo>
                <a:lnTo>
                  <a:pt x="3731" y="3765"/>
                </a:lnTo>
                <a:lnTo>
                  <a:pt x="3729" y="3763"/>
                </a:lnTo>
                <a:lnTo>
                  <a:pt x="3729" y="3759"/>
                </a:lnTo>
                <a:lnTo>
                  <a:pt x="3727" y="3759"/>
                </a:lnTo>
                <a:lnTo>
                  <a:pt x="3725" y="3761"/>
                </a:lnTo>
                <a:lnTo>
                  <a:pt x="3725" y="3763"/>
                </a:lnTo>
                <a:lnTo>
                  <a:pt x="3727" y="3763"/>
                </a:lnTo>
                <a:lnTo>
                  <a:pt x="3727" y="3765"/>
                </a:lnTo>
                <a:lnTo>
                  <a:pt x="3723" y="3767"/>
                </a:lnTo>
                <a:lnTo>
                  <a:pt x="3721" y="3767"/>
                </a:lnTo>
                <a:lnTo>
                  <a:pt x="3720" y="3771"/>
                </a:lnTo>
                <a:lnTo>
                  <a:pt x="3716" y="3773"/>
                </a:lnTo>
                <a:lnTo>
                  <a:pt x="3714" y="3773"/>
                </a:lnTo>
                <a:lnTo>
                  <a:pt x="3710" y="3777"/>
                </a:lnTo>
                <a:lnTo>
                  <a:pt x="3708" y="3780"/>
                </a:lnTo>
                <a:lnTo>
                  <a:pt x="3706" y="3780"/>
                </a:lnTo>
                <a:lnTo>
                  <a:pt x="3706" y="3782"/>
                </a:lnTo>
                <a:lnTo>
                  <a:pt x="3704" y="3784"/>
                </a:lnTo>
                <a:lnTo>
                  <a:pt x="3702" y="3786"/>
                </a:lnTo>
                <a:lnTo>
                  <a:pt x="3706" y="3792"/>
                </a:lnTo>
                <a:lnTo>
                  <a:pt x="3706" y="3794"/>
                </a:lnTo>
                <a:lnTo>
                  <a:pt x="3704" y="3794"/>
                </a:lnTo>
                <a:lnTo>
                  <a:pt x="3704" y="3798"/>
                </a:lnTo>
                <a:lnTo>
                  <a:pt x="3706" y="3798"/>
                </a:lnTo>
                <a:lnTo>
                  <a:pt x="3710" y="3798"/>
                </a:lnTo>
                <a:lnTo>
                  <a:pt x="3710" y="3803"/>
                </a:lnTo>
                <a:lnTo>
                  <a:pt x="3714" y="3811"/>
                </a:lnTo>
                <a:lnTo>
                  <a:pt x="3714" y="3815"/>
                </a:lnTo>
                <a:lnTo>
                  <a:pt x="3712" y="3819"/>
                </a:lnTo>
                <a:lnTo>
                  <a:pt x="3708" y="3821"/>
                </a:lnTo>
                <a:lnTo>
                  <a:pt x="3702" y="3821"/>
                </a:lnTo>
                <a:lnTo>
                  <a:pt x="3698" y="3819"/>
                </a:lnTo>
                <a:lnTo>
                  <a:pt x="3700" y="3817"/>
                </a:lnTo>
                <a:lnTo>
                  <a:pt x="3702" y="3815"/>
                </a:lnTo>
                <a:lnTo>
                  <a:pt x="3700" y="3813"/>
                </a:lnTo>
                <a:lnTo>
                  <a:pt x="3698" y="3811"/>
                </a:lnTo>
                <a:lnTo>
                  <a:pt x="3697" y="3813"/>
                </a:lnTo>
                <a:lnTo>
                  <a:pt x="3695" y="3811"/>
                </a:lnTo>
                <a:lnTo>
                  <a:pt x="3693" y="3813"/>
                </a:lnTo>
                <a:lnTo>
                  <a:pt x="3691" y="3813"/>
                </a:lnTo>
                <a:lnTo>
                  <a:pt x="3693" y="3817"/>
                </a:lnTo>
                <a:lnTo>
                  <a:pt x="3691" y="3817"/>
                </a:lnTo>
                <a:lnTo>
                  <a:pt x="3687" y="3817"/>
                </a:lnTo>
                <a:lnTo>
                  <a:pt x="3685" y="3815"/>
                </a:lnTo>
                <a:lnTo>
                  <a:pt x="3683" y="3815"/>
                </a:lnTo>
                <a:lnTo>
                  <a:pt x="3683" y="3813"/>
                </a:lnTo>
                <a:lnTo>
                  <a:pt x="3683" y="3815"/>
                </a:lnTo>
                <a:lnTo>
                  <a:pt x="3681" y="3815"/>
                </a:lnTo>
                <a:lnTo>
                  <a:pt x="3679" y="3815"/>
                </a:lnTo>
                <a:lnTo>
                  <a:pt x="3677" y="3815"/>
                </a:lnTo>
                <a:lnTo>
                  <a:pt x="3675" y="3815"/>
                </a:lnTo>
                <a:lnTo>
                  <a:pt x="3673" y="3815"/>
                </a:lnTo>
                <a:lnTo>
                  <a:pt x="3672" y="3815"/>
                </a:lnTo>
                <a:lnTo>
                  <a:pt x="3670" y="3815"/>
                </a:lnTo>
                <a:lnTo>
                  <a:pt x="3668" y="3817"/>
                </a:lnTo>
                <a:lnTo>
                  <a:pt x="3672" y="3817"/>
                </a:lnTo>
                <a:lnTo>
                  <a:pt x="3673" y="3817"/>
                </a:lnTo>
                <a:lnTo>
                  <a:pt x="3679" y="3817"/>
                </a:lnTo>
                <a:lnTo>
                  <a:pt x="3679" y="3821"/>
                </a:lnTo>
                <a:lnTo>
                  <a:pt x="3677" y="3823"/>
                </a:lnTo>
                <a:lnTo>
                  <a:pt x="3675" y="3823"/>
                </a:lnTo>
                <a:lnTo>
                  <a:pt x="3672" y="3823"/>
                </a:lnTo>
                <a:lnTo>
                  <a:pt x="3670" y="3823"/>
                </a:lnTo>
                <a:lnTo>
                  <a:pt x="3668" y="3823"/>
                </a:lnTo>
                <a:lnTo>
                  <a:pt x="3666" y="3823"/>
                </a:lnTo>
                <a:lnTo>
                  <a:pt x="3664" y="3823"/>
                </a:lnTo>
                <a:lnTo>
                  <a:pt x="3662" y="3823"/>
                </a:lnTo>
                <a:lnTo>
                  <a:pt x="3658" y="3823"/>
                </a:lnTo>
                <a:lnTo>
                  <a:pt x="3656" y="3825"/>
                </a:lnTo>
                <a:lnTo>
                  <a:pt x="3654" y="3825"/>
                </a:lnTo>
                <a:lnTo>
                  <a:pt x="3652" y="3825"/>
                </a:lnTo>
                <a:lnTo>
                  <a:pt x="3650" y="3825"/>
                </a:lnTo>
                <a:lnTo>
                  <a:pt x="3647" y="3825"/>
                </a:lnTo>
                <a:lnTo>
                  <a:pt x="3645" y="3826"/>
                </a:lnTo>
                <a:lnTo>
                  <a:pt x="3643" y="3826"/>
                </a:lnTo>
                <a:lnTo>
                  <a:pt x="3641" y="3826"/>
                </a:lnTo>
                <a:lnTo>
                  <a:pt x="3639" y="3826"/>
                </a:lnTo>
                <a:lnTo>
                  <a:pt x="3637" y="3826"/>
                </a:lnTo>
                <a:lnTo>
                  <a:pt x="3633" y="3825"/>
                </a:lnTo>
                <a:lnTo>
                  <a:pt x="3629" y="3823"/>
                </a:lnTo>
                <a:lnTo>
                  <a:pt x="3629" y="3821"/>
                </a:lnTo>
                <a:lnTo>
                  <a:pt x="3629" y="3819"/>
                </a:lnTo>
                <a:lnTo>
                  <a:pt x="3633" y="3817"/>
                </a:lnTo>
                <a:lnTo>
                  <a:pt x="3637" y="3817"/>
                </a:lnTo>
                <a:lnTo>
                  <a:pt x="3643" y="3819"/>
                </a:lnTo>
                <a:lnTo>
                  <a:pt x="3641" y="3817"/>
                </a:lnTo>
                <a:lnTo>
                  <a:pt x="3643" y="3815"/>
                </a:lnTo>
                <a:lnTo>
                  <a:pt x="3639" y="3817"/>
                </a:lnTo>
                <a:lnTo>
                  <a:pt x="3637" y="3815"/>
                </a:lnTo>
                <a:lnTo>
                  <a:pt x="3637" y="3811"/>
                </a:lnTo>
                <a:lnTo>
                  <a:pt x="3637" y="3807"/>
                </a:lnTo>
                <a:lnTo>
                  <a:pt x="3635" y="3807"/>
                </a:lnTo>
                <a:lnTo>
                  <a:pt x="3635" y="3805"/>
                </a:lnTo>
                <a:lnTo>
                  <a:pt x="3631" y="3803"/>
                </a:lnTo>
                <a:lnTo>
                  <a:pt x="3629" y="3802"/>
                </a:lnTo>
                <a:lnTo>
                  <a:pt x="3627" y="3800"/>
                </a:lnTo>
                <a:lnTo>
                  <a:pt x="3625" y="3800"/>
                </a:lnTo>
                <a:lnTo>
                  <a:pt x="3624" y="3800"/>
                </a:lnTo>
                <a:lnTo>
                  <a:pt x="3620" y="3798"/>
                </a:lnTo>
                <a:lnTo>
                  <a:pt x="3618" y="3798"/>
                </a:lnTo>
                <a:lnTo>
                  <a:pt x="3614" y="3796"/>
                </a:lnTo>
                <a:lnTo>
                  <a:pt x="3614" y="3794"/>
                </a:lnTo>
                <a:lnTo>
                  <a:pt x="3612" y="3792"/>
                </a:lnTo>
                <a:lnTo>
                  <a:pt x="3610" y="3788"/>
                </a:lnTo>
                <a:lnTo>
                  <a:pt x="3610" y="3786"/>
                </a:lnTo>
                <a:lnTo>
                  <a:pt x="3610" y="3784"/>
                </a:lnTo>
                <a:lnTo>
                  <a:pt x="3610" y="3780"/>
                </a:lnTo>
                <a:lnTo>
                  <a:pt x="3610" y="3777"/>
                </a:lnTo>
                <a:lnTo>
                  <a:pt x="3612" y="3775"/>
                </a:lnTo>
                <a:lnTo>
                  <a:pt x="3612" y="3773"/>
                </a:lnTo>
                <a:lnTo>
                  <a:pt x="3612" y="3771"/>
                </a:lnTo>
                <a:lnTo>
                  <a:pt x="3612" y="3769"/>
                </a:lnTo>
                <a:lnTo>
                  <a:pt x="3614" y="3769"/>
                </a:lnTo>
                <a:lnTo>
                  <a:pt x="3614" y="3767"/>
                </a:lnTo>
                <a:lnTo>
                  <a:pt x="3614" y="3765"/>
                </a:lnTo>
                <a:lnTo>
                  <a:pt x="3616" y="3765"/>
                </a:lnTo>
                <a:lnTo>
                  <a:pt x="3618" y="3763"/>
                </a:lnTo>
                <a:lnTo>
                  <a:pt x="3618" y="3761"/>
                </a:lnTo>
                <a:lnTo>
                  <a:pt x="3622" y="3761"/>
                </a:lnTo>
                <a:lnTo>
                  <a:pt x="3620" y="3761"/>
                </a:lnTo>
                <a:lnTo>
                  <a:pt x="3620" y="3759"/>
                </a:lnTo>
                <a:lnTo>
                  <a:pt x="3622" y="3759"/>
                </a:lnTo>
                <a:lnTo>
                  <a:pt x="3622" y="3757"/>
                </a:lnTo>
                <a:lnTo>
                  <a:pt x="3624" y="3754"/>
                </a:lnTo>
                <a:lnTo>
                  <a:pt x="3625" y="3752"/>
                </a:lnTo>
                <a:lnTo>
                  <a:pt x="3627" y="3754"/>
                </a:lnTo>
                <a:lnTo>
                  <a:pt x="3627" y="3752"/>
                </a:lnTo>
                <a:lnTo>
                  <a:pt x="3631" y="3748"/>
                </a:lnTo>
                <a:lnTo>
                  <a:pt x="3633" y="3750"/>
                </a:lnTo>
                <a:lnTo>
                  <a:pt x="3633" y="3748"/>
                </a:lnTo>
                <a:lnTo>
                  <a:pt x="3633" y="3746"/>
                </a:lnTo>
                <a:lnTo>
                  <a:pt x="3633" y="3742"/>
                </a:lnTo>
                <a:lnTo>
                  <a:pt x="3629" y="3748"/>
                </a:lnTo>
                <a:lnTo>
                  <a:pt x="3629" y="3744"/>
                </a:lnTo>
                <a:lnTo>
                  <a:pt x="3627" y="3742"/>
                </a:lnTo>
                <a:lnTo>
                  <a:pt x="3625" y="3740"/>
                </a:lnTo>
                <a:lnTo>
                  <a:pt x="3624" y="3738"/>
                </a:lnTo>
                <a:lnTo>
                  <a:pt x="3624" y="3736"/>
                </a:lnTo>
                <a:lnTo>
                  <a:pt x="3625" y="3734"/>
                </a:lnTo>
                <a:lnTo>
                  <a:pt x="3627" y="3734"/>
                </a:lnTo>
                <a:lnTo>
                  <a:pt x="3627" y="3732"/>
                </a:lnTo>
                <a:lnTo>
                  <a:pt x="3629" y="3732"/>
                </a:lnTo>
                <a:lnTo>
                  <a:pt x="3631" y="3731"/>
                </a:lnTo>
                <a:lnTo>
                  <a:pt x="3631" y="3729"/>
                </a:lnTo>
                <a:lnTo>
                  <a:pt x="3633" y="3729"/>
                </a:lnTo>
                <a:lnTo>
                  <a:pt x="3633" y="3727"/>
                </a:lnTo>
                <a:lnTo>
                  <a:pt x="3635" y="3727"/>
                </a:lnTo>
                <a:lnTo>
                  <a:pt x="3635" y="3725"/>
                </a:lnTo>
                <a:lnTo>
                  <a:pt x="3635" y="3723"/>
                </a:lnTo>
                <a:lnTo>
                  <a:pt x="3637" y="3723"/>
                </a:lnTo>
                <a:lnTo>
                  <a:pt x="3637" y="3721"/>
                </a:lnTo>
                <a:lnTo>
                  <a:pt x="3637" y="3719"/>
                </a:lnTo>
                <a:lnTo>
                  <a:pt x="3639" y="3715"/>
                </a:lnTo>
                <a:lnTo>
                  <a:pt x="3641" y="3715"/>
                </a:lnTo>
                <a:lnTo>
                  <a:pt x="3643" y="3715"/>
                </a:lnTo>
                <a:lnTo>
                  <a:pt x="3645" y="3715"/>
                </a:lnTo>
                <a:lnTo>
                  <a:pt x="3647" y="3715"/>
                </a:lnTo>
                <a:lnTo>
                  <a:pt x="3647" y="3713"/>
                </a:lnTo>
                <a:lnTo>
                  <a:pt x="3649" y="3713"/>
                </a:lnTo>
                <a:lnTo>
                  <a:pt x="3650" y="3713"/>
                </a:lnTo>
                <a:lnTo>
                  <a:pt x="3650" y="3715"/>
                </a:lnTo>
                <a:lnTo>
                  <a:pt x="3654" y="3717"/>
                </a:lnTo>
                <a:lnTo>
                  <a:pt x="3652" y="3713"/>
                </a:lnTo>
                <a:lnTo>
                  <a:pt x="3654" y="3713"/>
                </a:lnTo>
                <a:lnTo>
                  <a:pt x="3656" y="3711"/>
                </a:lnTo>
                <a:lnTo>
                  <a:pt x="3656" y="3707"/>
                </a:lnTo>
                <a:lnTo>
                  <a:pt x="3656" y="3704"/>
                </a:lnTo>
                <a:lnTo>
                  <a:pt x="3658" y="3704"/>
                </a:lnTo>
                <a:lnTo>
                  <a:pt x="3658" y="3702"/>
                </a:lnTo>
                <a:lnTo>
                  <a:pt x="3660" y="3700"/>
                </a:lnTo>
                <a:lnTo>
                  <a:pt x="3660" y="3698"/>
                </a:lnTo>
                <a:lnTo>
                  <a:pt x="3660" y="3696"/>
                </a:lnTo>
                <a:lnTo>
                  <a:pt x="3660" y="3694"/>
                </a:lnTo>
                <a:lnTo>
                  <a:pt x="3660" y="3692"/>
                </a:lnTo>
                <a:lnTo>
                  <a:pt x="3660" y="3688"/>
                </a:lnTo>
                <a:lnTo>
                  <a:pt x="3662" y="3688"/>
                </a:lnTo>
                <a:lnTo>
                  <a:pt x="3660" y="3686"/>
                </a:lnTo>
                <a:lnTo>
                  <a:pt x="3660" y="3684"/>
                </a:lnTo>
                <a:lnTo>
                  <a:pt x="3662" y="3684"/>
                </a:lnTo>
                <a:lnTo>
                  <a:pt x="3662" y="3683"/>
                </a:lnTo>
                <a:lnTo>
                  <a:pt x="3662" y="3681"/>
                </a:lnTo>
                <a:lnTo>
                  <a:pt x="3664" y="3679"/>
                </a:lnTo>
                <a:lnTo>
                  <a:pt x="3666" y="3677"/>
                </a:lnTo>
                <a:lnTo>
                  <a:pt x="3666" y="3673"/>
                </a:lnTo>
                <a:lnTo>
                  <a:pt x="3668" y="3673"/>
                </a:lnTo>
                <a:lnTo>
                  <a:pt x="3672" y="3665"/>
                </a:lnTo>
                <a:lnTo>
                  <a:pt x="3673" y="3661"/>
                </a:lnTo>
                <a:lnTo>
                  <a:pt x="3675" y="3661"/>
                </a:lnTo>
                <a:lnTo>
                  <a:pt x="3677" y="3659"/>
                </a:lnTo>
                <a:lnTo>
                  <a:pt x="3675" y="3658"/>
                </a:lnTo>
                <a:lnTo>
                  <a:pt x="3675" y="3656"/>
                </a:lnTo>
                <a:lnTo>
                  <a:pt x="3677" y="3654"/>
                </a:lnTo>
                <a:lnTo>
                  <a:pt x="3679" y="3654"/>
                </a:lnTo>
                <a:lnTo>
                  <a:pt x="3681" y="3654"/>
                </a:lnTo>
                <a:lnTo>
                  <a:pt x="3683" y="3654"/>
                </a:lnTo>
                <a:lnTo>
                  <a:pt x="3683" y="3652"/>
                </a:lnTo>
                <a:lnTo>
                  <a:pt x="3685" y="3652"/>
                </a:lnTo>
                <a:lnTo>
                  <a:pt x="3687" y="3650"/>
                </a:lnTo>
                <a:lnTo>
                  <a:pt x="3687" y="3648"/>
                </a:lnTo>
                <a:lnTo>
                  <a:pt x="3689" y="3648"/>
                </a:lnTo>
                <a:lnTo>
                  <a:pt x="3689" y="3646"/>
                </a:lnTo>
                <a:lnTo>
                  <a:pt x="3691" y="3644"/>
                </a:lnTo>
                <a:lnTo>
                  <a:pt x="3693" y="3642"/>
                </a:lnTo>
                <a:lnTo>
                  <a:pt x="3695" y="3644"/>
                </a:lnTo>
                <a:lnTo>
                  <a:pt x="3697" y="3646"/>
                </a:lnTo>
                <a:lnTo>
                  <a:pt x="3698" y="3644"/>
                </a:lnTo>
                <a:lnTo>
                  <a:pt x="3700" y="3646"/>
                </a:lnTo>
                <a:lnTo>
                  <a:pt x="3702" y="3648"/>
                </a:lnTo>
                <a:lnTo>
                  <a:pt x="3700" y="3650"/>
                </a:lnTo>
                <a:lnTo>
                  <a:pt x="3702" y="3650"/>
                </a:lnTo>
                <a:lnTo>
                  <a:pt x="3702" y="3652"/>
                </a:lnTo>
                <a:lnTo>
                  <a:pt x="3704" y="3654"/>
                </a:lnTo>
                <a:lnTo>
                  <a:pt x="3704" y="3656"/>
                </a:lnTo>
                <a:lnTo>
                  <a:pt x="3706" y="3658"/>
                </a:lnTo>
                <a:lnTo>
                  <a:pt x="3710" y="3658"/>
                </a:lnTo>
                <a:lnTo>
                  <a:pt x="3710" y="3654"/>
                </a:lnTo>
                <a:lnTo>
                  <a:pt x="3714" y="3652"/>
                </a:lnTo>
                <a:lnTo>
                  <a:pt x="3716" y="3652"/>
                </a:lnTo>
                <a:lnTo>
                  <a:pt x="3718" y="3652"/>
                </a:lnTo>
                <a:lnTo>
                  <a:pt x="3723" y="3656"/>
                </a:lnTo>
                <a:lnTo>
                  <a:pt x="3727" y="3658"/>
                </a:lnTo>
                <a:lnTo>
                  <a:pt x="3725" y="3661"/>
                </a:lnTo>
                <a:lnTo>
                  <a:pt x="3723" y="3661"/>
                </a:lnTo>
                <a:lnTo>
                  <a:pt x="3725" y="3667"/>
                </a:lnTo>
                <a:lnTo>
                  <a:pt x="3727" y="3667"/>
                </a:lnTo>
                <a:lnTo>
                  <a:pt x="3729" y="3669"/>
                </a:lnTo>
                <a:lnTo>
                  <a:pt x="3731" y="3669"/>
                </a:lnTo>
                <a:lnTo>
                  <a:pt x="3735" y="3667"/>
                </a:lnTo>
                <a:lnTo>
                  <a:pt x="3735" y="3663"/>
                </a:lnTo>
                <a:lnTo>
                  <a:pt x="3733" y="3663"/>
                </a:lnTo>
                <a:lnTo>
                  <a:pt x="3731" y="3659"/>
                </a:lnTo>
                <a:lnTo>
                  <a:pt x="3731" y="3658"/>
                </a:lnTo>
                <a:lnTo>
                  <a:pt x="3731" y="3656"/>
                </a:lnTo>
                <a:lnTo>
                  <a:pt x="3731" y="3654"/>
                </a:lnTo>
                <a:lnTo>
                  <a:pt x="3731" y="3650"/>
                </a:lnTo>
                <a:lnTo>
                  <a:pt x="3727" y="3650"/>
                </a:lnTo>
                <a:lnTo>
                  <a:pt x="3725" y="3648"/>
                </a:lnTo>
                <a:lnTo>
                  <a:pt x="3727" y="3646"/>
                </a:lnTo>
                <a:lnTo>
                  <a:pt x="3729" y="3644"/>
                </a:lnTo>
                <a:lnTo>
                  <a:pt x="3729" y="3642"/>
                </a:lnTo>
                <a:lnTo>
                  <a:pt x="3729" y="3640"/>
                </a:lnTo>
                <a:lnTo>
                  <a:pt x="3731" y="3640"/>
                </a:lnTo>
                <a:lnTo>
                  <a:pt x="3735" y="3638"/>
                </a:lnTo>
                <a:lnTo>
                  <a:pt x="3737" y="3638"/>
                </a:lnTo>
                <a:lnTo>
                  <a:pt x="3739" y="3638"/>
                </a:lnTo>
                <a:lnTo>
                  <a:pt x="3739" y="3642"/>
                </a:lnTo>
                <a:lnTo>
                  <a:pt x="3739" y="3644"/>
                </a:lnTo>
                <a:lnTo>
                  <a:pt x="3741" y="3644"/>
                </a:lnTo>
                <a:lnTo>
                  <a:pt x="3743" y="3642"/>
                </a:lnTo>
                <a:lnTo>
                  <a:pt x="3745" y="3640"/>
                </a:lnTo>
                <a:lnTo>
                  <a:pt x="3745" y="3638"/>
                </a:lnTo>
                <a:lnTo>
                  <a:pt x="3746" y="3638"/>
                </a:lnTo>
                <a:lnTo>
                  <a:pt x="3746" y="3636"/>
                </a:lnTo>
                <a:lnTo>
                  <a:pt x="3748" y="3636"/>
                </a:lnTo>
                <a:lnTo>
                  <a:pt x="3750" y="3635"/>
                </a:lnTo>
                <a:lnTo>
                  <a:pt x="3756" y="3638"/>
                </a:lnTo>
                <a:lnTo>
                  <a:pt x="3758" y="3638"/>
                </a:lnTo>
                <a:lnTo>
                  <a:pt x="3760" y="3638"/>
                </a:lnTo>
                <a:lnTo>
                  <a:pt x="3764" y="3638"/>
                </a:lnTo>
                <a:lnTo>
                  <a:pt x="3766" y="3640"/>
                </a:lnTo>
                <a:lnTo>
                  <a:pt x="3768" y="3644"/>
                </a:lnTo>
                <a:lnTo>
                  <a:pt x="3770" y="3644"/>
                </a:lnTo>
                <a:lnTo>
                  <a:pt x="3771" y="3644"/>
                </a:lnTo>
                <a:lnTo>
                  <a:pt x="3773" y="3642"/>
                </a:lnTo>
                <a:lnTo>
                  <a:pt x="3773" y="3640"/>
                </a:lnTo>
                <a:lnTo>
                  <a:pt x="3775" y="3638"/>
                </a:lnTo>
                <a:lnTo>
                  <a:pt x="3777" y="3638"/>
                </a:lnTo>
                <a:lnTo>
                  <a:pt x="3779" y="3640"/>
                </a:lnTo>
                <a:lnTo>
                  <a:pt x="3781" y="3642"/>
                </a:lnTo>
                <a:lnTo>
                  <a:pt x="3781" y="3646"/>
                </a:lnTo>
                <a:lnTo>
                  <a:pt x="3779" y="3646"/>
                </a:lnTo>
                <a:lnTo>
                  <a:pt x="3781" y="3650"/>
                </a:lnTo>
                <a:lnTo>
                  <a:pt x="3783" y="3652"/>
                </a:lnTo>
                <a:lnTo>
                  <a:pt x="3783" y="3654"/>
                </a:lnTo>
                <a:lnTo>
                  <a:pt x="3785" y="3656"/>
                </a:lnTo>
                <a:lnTo>
                  <a:pt x="3785" y="3658"/>
                </a:lnTo>
                <a:lnTo>
                  <a:pt x="3787" y="3658"/>
                </a:lnTo>
                <a:lnTo>
                  <a:pt x="3787" y="3659"/>
                </a:lnTo>
                <a:lnTo>
                  <a:pt x="3787" y="3661"/>
                </a:lnTo>
                <a:lnTo>
                  <a:pt x="3789" y="3661"/>
                </a:lnTo>
                <a:lnTo>
                  <a:pt x="3793" y="3663"/>
                </a:lnTo>
                <a:lnTo>
                  <a:pt x="3791" y="3659"/>
                </a:lnTo>
                <a:lnTo>
                  <a:pt x="3793" y="3658"/>
                </a:lnTo>
                <a:lnTo>
                  <a:pt x="3791" y="3654"/>
                </a:lnTo>
                <a:lnTo>
                  <a:pt x="3791" y="3652"/>
                </a:lnTo>
                <a:lnTo>
                  <a:pt x="3793" y="3650"/>
                </a:lnTo>
                <a:lnTo>
                  <a:pt x="3794" y="3650"/>
                </a:lnTo>
                <a:lnTo>
                  <a:pt x="3796" y="3652"/>
                </a:lnTo>
                <a:lnTo>
                  <a:pt x="3796" y="3650"/>
                </a:lnTo>
                <a:lnTo>
                  <a:pt x="3794" y="3648"/>
                </a:lnTo>
                <a:lnTo>
                  <a:pt x="3793" y="3646"/>
                </a:lnTo>
                <a:lnTo>
                  <a:pt x="3793" y="3644"/>
                </a:lnTo>
                <a:lnTo>
                  <a:pt x="3793" y="3638"/>
                </a:lnTo>
                <a:lnTo>
                  <a:pt x="3794" y="3636"/>
                </a:lnTo>
                <a:lnTo>
                  <a:pt x="3793" y="3635"/>
                </a:lnTo>
                <a:lnTo>
                  <a:pt x="3791" y="3633"/>
                </a:lnTo>
                <a:lnTo>
                  <a:pt x="3789" y="3631"/>
                </a:lnTo>
                <a:lnTo>
                  <a:pt x="3787" y="3631"/>
                </a:lnTo>
                <a:lnTo>
                  <a:pt x="3785" y="3629"/>
                </a:lnTo>
                <a:lnTo>
                  <a:pt x="3785" y="3625"/>
                </a:lnTo>
                <a:lnTo>
                  <a:pt x="3787" y="3621"/>
                </a:lnTo>
                <a:lnTo>
                  <a:pt x="3789" y="3621"/>
                </a:lnTo>
                <a:lnTo>
                  <a:pt x="3791" y="3619"/>
                </a:lnTo>
                <a:lnTo>
                  <a:pt x="3793" y="3617"/>
                </a:lnTo>
                <a:lnTo>
                  <a:pt x="3793" y="3615"/>
                </a:lnTo>
                <a:lnTo>
                  <a:pt x="3793" y="3611"/>
                </a:lnTo>
                <a:lnTo>
                  <a:pt x="3791" y="3611"/>
                </a:lnTo>
                <a:lnTo>
                  <a:pt x="3791" y="3608"/>
                </a:lnTo>
                <a:lnTo>
                  <a:pt x="3791" y="3606"/>
                </a:lnTo>
                <a:lnTo>
                  <a:pt x="3793" y="3604"/>
                </a:lnTo>
                <a:lnTo>
                  <a:pt x="3794" y="3606"/>
                </a:lnTo>
                <a:lnTo>
                  <a:pt x="3794" y="3608"/>
                </a:lnTo>
                <a:lnTo>
                  <a:pt x="3796" y="3608"/>
                </a:lnTo>
                <a:lnTo>
                  <a:pt x="3800" y="3610"/>
                </a:lnTo>
                <a:lnTo>
                  <a:pt x="3802" y="3611"/>
                </a:lnTo>
                <a:lnTo>
                  <a:pt x="3804" y="3611"/>
                </a:lnTo>
                <a:lnTo>
                  <a:pt x="3806" y="3613"/>
                </a:lnTo>
                <a:lnTo>
                  <a:pt x="3808" y="3615"/>
                </a:lnTo>
                <a:lnTo>
                  <a:pt x="3810" y="3615"/>
                </a:lnTo>
                <a:lnTo>
                  <a:pt x="3812" y="3617"/>
                </a:lnTo>
                <a:lnTo>
                  <a:pt x="3814" y="3619"/>
                </a:lnTo>
                <a:lnTo>
                  <a:pt x="3814" y="3621"/>
                </a:lnTo>
                <a:lnTo>
                  <a:pt x="3816" y="3623"/>
                </a:lnTo>
                <a:lnTo>
                  <a:pt x="3816" y="3625"/>
                </a:lnTo>
                <a:lnTo>
                  <a:pt x="3816" y="3629"/>
                </a:lnTo>
                <a:lnTo>
                  <a:pt x="3816" y="3631"/>
                </a:lnTo>
                <a:lnTo>
                  <a:pt x="3818" y="3633"/>
                </a:lnTo>
                <a:lnTo>
                  <a:pt x="3818" y="3636"/>
                </a:lnTo>
                <a:lnTo>
                  <a:pt x="3819" y="3635"/>
                </a:lnTo>
                <a:lnTo>
                  <a:pt x="3819" y="3633"/>
                </a:lnTo>
                <a:lnTo>
                  <a:pt x="3819" y="3629"/>
                </a:lnTo>
                <a:lnTo>
                  <a:pt x="3819" y="3627"/>
                </a:lnTo>
                <a:lnTo>
                  <a:pt x="3821" y="3625"/>
                </a:lnTo>
                <a:lnTo>
                  <a:pt x="3821" y="3623"/>
                </a:lnTo>
                <a:lnTo>
                  <a:pt x="3823" y="3623"/>
                </a:lnTo>
                <a:lnTo>
                  <a:pt x="3823" y="3619"/>
                </a:lnTo>
                <a:lnTo>
                  <a:pt x="3823" y="3617"/>
                </a:lnTo>
                <a:lnTo>
                  <a:pt x="3823" y="3615"/>
                </a:lnTo>
                <a:lnTo>
                  <a:pt x="3823" y="3613"/>
                </a:lnTo>
                <a:lnTo>
                  <a:pt x="3823" y="3611"/>
                </a:lnTo>
                <a:lnTo>
                  <a:pt x="3823" y="3608"/>
                </a:lnTo>
                <a:lnTo>
                  <a:pt x="3825" y="3608"/>
                </a:lnTo>
                <a:lnTo>
                  <a:pt x="3821" y="3608"/>
                </a:lnTo>
                <a:lnTo>
                  <a:pt x="3819" y="3608"/>
                </a:lnTo>
                <a:lnTo>
                  <a:pt x="3819" y="3606"/>
                </a:lnTo>
                <a:lnTo>
                  <a:pt x="3818" y="3604"/>
                </a:lnTo>
                <a:lnTo>
                  <a:pt x="3818" y="3602"/>
                </a:lnTo>
                <a:lnTo>
                  <a:pt x="3816" y="3606"/>
                </a:lnTo>
                <a:lnTo>
                  <a:pt x="3812" y="3606"/>
                </a:lnTo>
                <a:lnTo>
                  <a:pt x="3810" y="3606"/>
                </a:lnTo>
                <a:lnTo>
                  <a:pt x="3808" y="3608"/>
                </a:lnTo>
                <a:lnTo>
                  <a:pt x="3806" y="3606"/>
                </a:lnTo>
                <a:lnTo>
                  <a:pt x="3808" y="3604"/>
                </a:lnTo>
                <a:lnTo>
                  <a:pt x="3806" y="3600"/>
                </a:lnTo>
                <a:lnTo>
                  <a:pt x="3804" y="3596"/>
                </a:lnTo>
                <a:lnTo>
                  <a:pt x="3802" y="3594"/>
                </a:lnTo>
                <a:lnTo>
                  <a:pt x="3804" y="3594"/>
                </a:lnTo>
                <a:lnTo>
                  <a:pt x="3806" y="3592"/>
                </a:lnTo>
                <a:lnTo>
                  <a:pt x="3808" y="3590"/>
                </a:lnTo>
                <a:lnTo>
                  <a:pt x="3808" y="3588"/>
                </a:lnTo>
                <a:lnTo>
                  <a:pt x="3808" y="3585"/>
                </a:lnTo>
                <a:lnTo>
                  <a:pt x="3806" y="3581"/>
                </a:lnTo>
                <a:lnTo>
                  <a:pt x="3808" y="3581"/>
                </a:lnTo>
                <a:lnTo>
                  <a:pt x="3812" y="3581"/>
                </a:lnTo>
                <a:lnTo>
                  <a:pt x="3814" y="3579"/>
                </a:lnTo>
                <a:lnTo>
                  <a:pt x="3816" y="3577"/>
                </a:lnTo>
                <a:lnTo>
                  <a:pt x="3818" y="3577"/>
                </a:lnTo>
                <a:lnTo>
                  <a:pt x="3819" y="3577"/>
                </a:lnTo>
                <a:lnTo>
                  <a:pt x="3821" y="3579"/>
                </a:lnTo>
                <a:lnTo>
                  <a:pt x="3823" y="3581"/>
                </a:lnTo>
                <a:lnTo>
                  <a:pt x="3825" y="3581"/>
                </a:lnTo>
                <a:lnTo>
                  <a:pt x="3827" y="3581"/>
                </a:lnTo>
                <a:lnTo>
                  <a:pt x="3831" y="3583"/>
                </a:lnTo>
                <a:lnTo>
                  <a:pt x="3833" y="3585"/>
                </a:lnTo>
                <a:lnTo>
                  <a:pt x="3835" y="3585"/>
                </a:lnTo>
                <a:lnTo>
                  <a:pt x="3837" y="3587"/>
                </a:lnTo>
                <a:lnTo>
                  <a:pt x="3839" y="3587"/>
                </a:lnTo>
                <a:lnTo>
                  <a:pt x="3841" y="3588"/>
                </a:lnTo>
                <a:lnTo>
                  <a:pt x="3841" y="3590"/>
                </a:lnTo>
                <a:lnTo>
                  <a:pt x="3842" y="3594"/>
                </a:lnTo>
                <a:lnTo>
                  <a:pt x="3844" y="3596"/>
                </a:lnTo>
                <a:lnTo>
                  <a:pt x="3846" y="3600"/>
                </a:lnTo>
                <a:lnTo>
                  <a:pt x="3848" y="3604"/>
                </a:lnTo>
                <a:lnTo>
                  <a:pt x="3850" y="3606"/>
                </a:lnTo>
                <a:lnTo>
                  <a:pt x="3852" y="3608"/>
                </a:lnTo>
                <a:lnTo>
                  <a:pt x="3854" y="3610"/>
                </a:lnTo>
                <a:lnTo>
                  <a:pt x="3856" y="3611"/>
                </a:lnTo>
                <a:lnTo>
                  <a:pt x="3854" y="3613"/>
                </a:lnTo>
                <a:lnTo>
                  <a:pt x="3854" y="3615"/>
                </a:lnTo>
                <a:lnTo>
                  <a:pt x="3854" y="3617"/>
                </a:lnTo>
                <a:lnTo>
                  <a:pt x="3854" y="3621"/>
                </a:lnTo>
                <a:lnTo>
                  <a:pt x="3854" y="3623"/>
                </a:lnTo>
                <a:lnTo>
                  <a:pt x="3854" y="3625"/>
                </a:lnTo>
                <a:lnTo>
                  <a:pt x="3856" y="3627"/>
                </a:lnTo>
                <a:lnTo>
                  <a:pt x="3856" y="3631"/>
                </a:lnTo>
                <a:lnTo>
                  <a:pt x="3858" y="3631"/>
                </a:lnTo>
                <a:lnTo>
                  <a:pt x="3858" y="3629"/>
                </a:lnTo>
                <a:lnTo>
                  <a:pt x="3860" y="3627"/>
                </a:lnTo>
                <a:lnTo>
                  <a:pt x="3860" y="3623"/>
                </a:lnTo>
                <a:lnTo>
                  <a:pt x="3860" y="3621"/>
                </a:lnTo>
                <a:lnTo>
                  <a:pt x="3860" y="3619"/>
                </a:lnTo>
                <a:lnTo>
                  <a:pt x="3860" y="3617"/>
                </a:lnTo>
                <a:lnTo>
                  <a:pt x="3858" y="3611"/>
                </a:lnTo>
                <a:lnTo>
                  <a:pt x="3858" y="3608"/>
                </a:lnTo>
                <a:lnTo>
                  <a:pt x="3856" y="3606"/>
                </a:lnTo>
                <a:lnTo>
                  <a:pt x="3856" y="3604"/>
                </a:lnTo>
                <a:lnTo>
                  <a:pt x="3856" y="3602"/>
                </a:lnTo>
                <a:lnTo>
                  <a:pt x="3854" y="3598"/>
                </a:lnTo>
                <a:lnTo>
                  <a:pt x="3856" y="3596"/>
                </a:lnTo>
                <a:lnTo>
                  <a:pt x="3856" y="3594"/>
                </a:lnTo>
                <a:lnTo>
                  <a:pt x="3858" y="3590"/>
                </a:lnTo>
                <a:lnTo>
                  <a:pt x="3860" y="3588"/>
                </a:lnTo>
                <a:lnTo>
                  <a:pt x="3858" y="3588"/>
                </a:lnTo>
                <a:lnTo>
                  <a:pt x="3856" y="3588"/>
                </a:lnTo>
                <a:lnTo>
                  <a:pt x="3856" y="3587"/>
                </a:lnTo>
                <a:lnTo>
                  <a:pt x="3854" y="3583"/>
                </a:lnTo>
                <a:lnTo>
                  <a:pt x="3854" y="3579"/>
                </a:lnTo>
                <a:lnTo>
                  <a:pt x="3854" y="3575"/>
                </a:lnTo>
                <a:lnTo>
                  <a:pt x="3854" y="3573"/>
                </a:lnTo>
                <a:lnTo>
                  <a:pt x="3856" y="3569"/>
                </a:lnTo>
                <a:lnTo>
                  <a:pt x="3858" y="3567"/>
                </a:lnTo>
                <a:lnTo>
                  <a:pt x="3860" y="3565"/>
                </a:lnTo>
                <a:lnTo>
                  <a:pt x="3860" y="3563"/>
                </a:lnTo>
                <a:lnTo>
                  <a:pt x="3862" y="3560"/>
                </a:lnTo>
                <a:lnTo>
                  <a:pt x="3864" y="3558"/>
                </a:lnTo>
                <a:lnTo>
                  <a:pt x="3866" y="3556"/>
                </a:lnTo>
                <a:lnTo>
                  <a:pt x="3867" y="3554"/>
                </a:lnTo>
                <a:lnTo>
                  <a:pt x="3867" y="3552"/>
                </a:lnTo>
                <a:lnTo>
                  <a:pt x="3867" y="3550"/>
                </a:lnTo>
                <a:lnTo>
                  <a:pt x="3869" y="3552"/>
                </a:lnTo>
                <a:lnTo>
                  <a:pt x="3871" y="3552"/>
                </a:lnTo>
                <a:lnTo>
                  <a:pt x="3873" y="3554"/>
                </a:lnTo>
                <a:lnTo>
                  <a:pt x="3875" y="3554"/>
                </a:lnTo>
                <a:lnTo>
                  <a:pt x="3877" y="3554"/>
                </a:lnTo>
                <a:lnTo>
                  <a:pt x="3879" y="3552"/>
                </a:lnTo>
                <a:lnTo>
                  <a:pt x="3881" y="3550"/>
                </a:lnTo>
                <a:lnTo>
                  <a:pt x="3883" y="3550"/>
                </a:lnTo>
                <a:lnTo>
                  <a:pt x="3885" y="3550"/>
                </a:lnTo>
                <a:lnTo>
                  <a:pt x="3887" y="3550"/>
                </a:lnTo>
                <a:lnTo>
                  <a:pt x="3889" y="3550"/>
                </a:lnTo>
                <a:lnTo>
                  <a:pt x="3890" y="3548"/>
                </a:lnTo>
                <a:lnTo>
                  <a:pt x="3890" y="3546"/>
                </a:lnTo>
                <a:lnTo>
                  <a:pt x="3892" y="3544"/>
                </a:lnTo>
                <a:lnTo>
                  <a:pt x="3894" y="3544"/>
                </a:lnTo>
                <a:lnTo>
                  <a:pt x="3896" y="3544"/>
                </a:lnTo>
                <a:lnTo>
                  <a:pt x="3900" y="3544"/>
                </a:lnTo>
                <a:lnTo>
                  <a:pt x="3902" y="3544"/>
                </a:lnTo>
                <a:lnTo>
                  <a:pt x="3904" y="3542"/>
                </a:lnTo>
                <a:lnTo>
                  <a:pt x="3904" y="3540"/>
                </a:lnTo>
                <a:lnTo>
                  <a:pt x="3906" y="3540"/>
                </a:lnTo>
                <a:lnTo>
                  <a:pt x="3908" y="3539"/>
                </a:lnTo>
                <a:lnTo>
                  <a:pt x="3910" y="3539"/>
                </a:lnTo>
                <a:lnTo>
                  <a:pt x="3914" y="3540"/>
                </a:lnTo>
                <a:lnTo>
                  <a:pt x="3915" y="3542"/>
                </a:lnTo>
                <a:lnTo>
                  <a:pt x="3917" y="3542"/>
                </a:lnTo>
                <a:lnTo>
                  <a:pt x="3919" y="3544"/>
                </a:lnTo>
                <a:lnTo>
                  <a:pt x="3921" y="3544"/>
                </a:lnTo>
                <a:lnTo>
                  <a:pt x="3925" y="3542"/>
                </a:lnTo>
                <a:lnTo>
                  <a:pt x="3927" y="3542"/>
                </a:lnTo>
                <a:lnTo>
                  <a:pt x="3929" y="3542"/>
                </a:lnTo>
                <a:lnTo>
                  <a:pt x="3937" y="3537"/>
                </a:lnTo>
                <a:lnTo>
                  <a:pt x="3940" y="3537"/>
                </a:lnTo>
                <a:lnTo>
                  <a:pt x="3946" y="3546"/>
                </a:lnTo>
                <a:lnTo>
                  <a:pt x="3946" y="3550"/>
                </a:lnTo>
                <a:lnTo>
                  <a:pt x="3944" y="3550"/>
                </a:lnTo>
                <a:lnTo>
                  <a:pt x="3940" y="3556"/>
                </a:lnTo>
                <a:lnTo>
                  <a:pt x="3940" y="3563"/>
                </a:lnTo>
                <a:lnTo>
                  <a:pt x="3935" y="3565"/>
                </a:lnTo>
                <a:lnTo>
                  <a:pt x="3931" y="3563"/>
                </a:lnTo>
                <a:lnTo>
                  <a:pt x="3931" y="3560"/>
                </a:lnTo>
                <a:lnTo>
                  <a:pt x="3935" y="3558"/>
                </a:lnTo>
                <a:lnTo>
                  <a:pt x="3937" y="3552"/>
                </a:lnTo>
                <a:lnTo>
                  <a:pt x="3937" y="3544"/>
                </a:lnTo>
                <a:lnTo>
                  <a:pt x="3935" y="3542"/>
                </a:lnTo>
                <a:lnTo>
                  <a:pt x="3933" y="3542"/>
                </a:lnTo>
                <a:lnTo>
                  <a:pt x="3931" y="3544"/>
                </a:lnTo>
                <a:lnTo>
                  <a:pt x="3929" y="3548"/>
                </a:lnTo>
                <a:lnTo>
                  <a:pt x="3927" y="3548"/>
                </a:lnTo>
                <a:lnTo>
                  <a:pt x="3923" y="3548"/>
                </a:lnTo>
                <a:lnTo>
                  <a:pt x="3921" y="3550"/>
                </a:lnTo>
                <a:lnTo>
                  <a:pt x="3923" y="3554"/>
                </a:lnTo>
                <a:lnTo>
                  <a:pt x="3921" y="3554"/>
                </a:lnTo>
                <a:lnTo>
                  <a:pt x="3921" y="3556"/>
                </a:lnTo>
                <a:lnTo>
                  <a:pt x="3923" y="3558"/>
                </a:lnTo>
                <a:lnTo>
                  <a:pt x="3923" y="3560"/>
                </a:lnTo>
                <a:lnTo>
                  <a:pt x="3923" y="3562"/>
                </a:lnTo>
                <a:lnTo>
                  <a:pt x="3923" y="3563"/>
                </a:lnTo>
                <a:lnTo>
                  <a:pt x="3923" y="3565"/>
                </a:lnTo>
                <a:lnTo>
                  <a:pt x="3923" y="3567"/>
                </a:lnTo>
                <a:lnTo>
                  <a:pt x="3925" y="3569"/>
                </a:lnTo>
                <a:lnTo>
                  <a:pt x="3927" y="3571"/>
                </a:lnTo>
                <a:lnTo>
                  <a:pt x="3929" y="3571"/>
                </a:lnTo>
                <a:lnTo>
                  <a:pt x="3931" y="3571"/>
                </a:lnTo>
                <a:lnTo>
                  <a:pt x="3933" y="3571"/>
                </a:lnTo>
                <a:lnTo>
                  <a:pt x="3935" y="3571"/>
                </a:lnTo>
                <a:lnTo>
                  <a:pt x="3937" y="3571"/>
                </a:lnTo>
                <a:lnTo>
                  <a:pt x="3938" y="3573"/>
                </a:lnTo>
                <a:lnTo>
                  <a:pt x="3940" y="3573"/>
                </a:lnTo>
                <a:lnTo>
                  <a:pt x="3942" y="3573"/>
                </a:lnTo>
                <a:lnTo>
                  <a:pt x="3944" y="3573"/>
                </a:lnTo>
                <a:lnTo>
                  <a:pt x="3946" y="3573"/>
                </a:lnTo>
                <a:lnTo>
                  <a:pt x="3948" y="3575"/>
                </a:lnTo>
                <a:lnTo>
                  <a:pt x="3950" y="3575"/>
                </a:lnTo>
                <a:lnTo>
                  <a:pt x="3948" y="3571"/>
                </a:lnTo>
                <a:lnTo>
                  <a:pt x="3948" y="3569"/>
                </a:lnTo>
                <a:lnTo>
                  <a:pt x="3946" y="3567"/>
                </a:lnTo>
                <a:lnTo>
                  <a:pt x="3946" y="3565"/>
                </a:lnTo>
                <a:lnTo>
                  <a:pt x="3946" y="3563"/>
                </a:lnTo>
                <a:lnTo>
                  <a:pt x="3946" y="3562"/>
                </a:lnTo>
                <a:lnTo>
                  <a:pt x="3946" y="3560"/>
                </a:lnTo>
                <a:lnTo>
                  <a:pt x="3946" y="3558"/>
                </a:lnTo>
                <a:lnTo>
                  <a:pt x="3950" y="3556"/>
                </a:lnTo>
                <a:lnTo>
                  <a:pt x="3952" y="3556"/>
                </a:lnTo>
                <a:lnTo>
                  <a:pt x="3954" y="3556"/>
                </a:lnTo>
                <a:lnTo>
                  <a:pt x="3956" y="3556"/>
                </a:lnTo>
                <a:lnTo>
                  <a:pt x="3956" y="3558"/>
                </a:lnTo>
                <a:lnTo>
                  <a:pt x="3958" y="3562"/>
                </a:lnTo>
                <a:lnTo>
                  <a:pt x="3958" y="3563"/>
                </a:lnTo>
                <a:lnTo>
                  <a:pt x="3958" y="3565"/>
                </a:lnTo>
                <a:lnTo>
                  <a:pt x="3960" y="3569"/>
                </a:lnTo>
                <a:lnTo>
                  <a:pt x="3962" y="3573"/>
                </a:lnTo>
                <a:lnTo>
                  <a:pt x="3963" y="3573"/>
                </a:lnTo>
                <a:lnTo>
                  <a:pt x="3963" y="3575"/>
                </a:lnTo>
                <a:lnTo>
                  <a:pt x="3967" y="3575"/>
                </a:lnTo>
                <a:lnTo>
                  <a:pt x="3969" y="3579"/>
                </a:lnTo>
                <a:lnTo>
                  <a:pt x="3971" y="3579"/>
                </a:lnTo>
                <a:lnTo>
                  <a:pt x="3971" y="3583"/>
                </a:lnTo>
                <a:lnTo>
                  <a:pt x="3973" y="3585"/>
                </a:lnTo>
                <a:lnTo>
                  <a:pt x="3975" y="3585"/>
                </a:lnTo>
                <a:lnTo>
                  <a:pt x="3975" y="3583"/>
                </a:lnTo>
                <a:lnTo>
                  <a:pt x="3975" y="3581"/>
                </a:lnTo>
                <a:lnTo>
                  <a:pt x="3977" y="3577"/>
                </a:lnTo>
                <a:lnTo>
                  <a:pt x="3975" y="3577"/>
                </a:lnTo>
                <a:lnTo>
                  <a:pt x="3973" y="3575"/>
                </a:lnTo>
                <a:lnTo>
                  <a:pt x="3971" y="3573"/>
                </a:lnTo>
                <a:lnTo>
                  <a:pt x="3971" y="3571"/>
                </a:lnTo>
                <a:lnTo>
                  <a:pt x="3969" y="3567"/>
                </a:lnTo>
                <a:lnTo>
                  <a:pt x="3969" y="3563"/>
                </a:lnTo>
                <a:lnTo>
                  <a:pt x="3969" y="3560"/>
                </a:lnTo>
                <a:lnTo>
                  <a:pt x="3967" y="3556"/>
                </a:lnTo>
                <a:lnTo>
                  <a:pt x="3967" y="3552"/>
                </a:lnTo>
                <a:lnTo>
                  <a:pt x="3965" y="3550"/>
                </a:lnTo>
                <a:lnTo>
                  <a:pt x="3963" y="3548"/>
                </a:lnTo>
                <a:lnTo>
                  <a:pt x="3962" y="3546"/>
                </a:lnTo>
                <a:lnTo>
                  <a:pt x="3962" y="3544"/>
                </a:lnTo>
                <a:lnTo>
                  <a:pt x="3962" y="3542"/>
                </a:lnTo>
                <a:lnTo>
                  <a:pt x="3960" y="3540"/>
                </a:lnTo>
                <a:lnTo>
                  <a:pt x="3960" y="3539"/>
                </a:lnTo>
                <a:lnTo>
                  <a:pt x="3958" y="3539"/>
                </a:lnTo>
                <a:lnTo>
                  <a:pt x="3958" y="3537"/>
                </a:lnTo>
                <a:lnTo>
                  <a:pt x="3954" y="3533"/>
                </a:lnTo>
                <a:lnTo>
                  <a:pt x="3954" y="3529"/>
                </a:lnTo>
                <a:lnTo>
                  <a:pt x="3954" y="3527"/>
                </a:lnTo>
                <a:lnTo>
                  <a:pt x="3956" y="3525"/>
                </a:lnTo>
                <a:lnTo>
                  <a:pt x="3960" y="3519"/>
                </a:lnTo>
                <a:lnTo>
                  <a:pt x="3960" y="3517"/>
                </a:lnTo>
                <a:lnTo>
                  <a:pt x="3960" y="3515"/>
                </a:lnTo>
                <a:lnTo>
                  <a:pt x="3960" y="3514"/>
                </a:lnTo>
                <a:lnTo>
                  <a:pt x="3962" y="3514"/>
                </a:lnTo>
                <a:lnTo>
                  <a:pt x="3963" y="3515"/>
                </a:lnTo>
                <a:lnTo>
                  <a:pt x="3965" y="3515"/>
                </a:lnTo>
                <a:lnTo>
                  <a:pt x="3967" y="3517"/>
                </a:lnTo>
                <a:lnTo>
                  <a:pt x="3969" y="3517"/>
                </a:lnTo>
                <a:lnTo>
                  <a:pt x="3971" y="3517"/>
                </a:lnTo>
                <a:lnTo>
                  <a:pt x="3973" y="3519"/>
                </a:lnTo>
                <a:lnTo>
                  <a:pt x="3975" y="3519"/>
                </a:lnTo>
                <a:lnTo>
                  <a:pt x="3975" y="3521"/>
                </a:lnTo>
                <a:lnTo>
                  <a:pt x="3977" y="3521"/>
                </a:lnTo>
                <a:lnTo>
                  <a:pt x="3979" y="3521"/>
                </a:lnTo>
                <a:lnTo>
                  <a:pt x="3983" y="3521"/>
                </a:lnTo>
                <a:lnTo>
                  <a:pt x="3985" y="3523"/>
                </a:lnTo>
                <a:lnTo>
                  <a:pt x="3987" y="3523"/>
                </a:lnTo>
                <a:lnTo>
                  <a:pt x="3988" y="3521"/>
                </a:lnTo>
                <a:lnTo>
                  <a:pt x="3990" y="3523"/>
                </a:lnTo>
                <a:lnTo>
                  <a:pt x="3992" y="3523"/>
                </a:lnTo>
                <a:lnTo>
                  <a:pt x="3994" y="3525"/>
                </a:lnTo>
                <a:lnTo>
                  <a:pt x="3996" y="3527"/>
                </a:lnTo>
                <a:lnTo>
                  <a:pt x="3996" y="3529"/>
                </a:lnTo>
                <a:lnTo>
                  <a:pt x="3996" y="3531"/>
                </a:lnTo>
                <a:lnTo>
                  <a:pt x="3996" y="3535"/>
                </a:lnTo>
                <a:lnTo>
                  <a:pt x="3994" y="3537"/>
                </a:lnTo>
                <a:lnTo>
                  <a:pt x="3994" y="3535"/>
                </a:lnTo>
                <a:lnTo>
                  <a:pt x="3992" y="3535"/>
                </a:lnTo>
                <a:lnTo>
                  <a:pt x="3990" y="3535"/>
                </a:lnTo>
                <a:lnTo>
                  <a:pt x="3988" y="3535"/>
                </a:lnTo>
                <a:lnTo>
                  <a:pt x="3985" y="3537"/>
                </a:lnTo>
                <a:lnTo>
                  <a:pt x="3985" y="3539"/>
                </a:lnTo>
                <a:lnTo>
                  <a:pt x="3981" y="3540"/>
                </a:lnTo>
                <a:lnTo>
                  <a:pt x="3979" y="3540"/>
                </a:lnTo>
                <a:lnTo>
                  <a:pt x="3977" y="3540"/>
                </a:lnTo>
                <a:lnTo>
                  <a:pt x="3975" y="3540"/>
                </a:lnTo>
                <a:lnTo>
                  <a:pt x="3973" y="3540"/>
                </a:lnTo>
                <a:lnTo>
                  <a:pt x="3977" y="3542"/>
                </a:lnTo>
                <a:lnTo>
                  <a:pt x="3979" y="3542"/>
                </a:lnTo>
                <a:lnTo>
                  <a:pt x="3981" y="3542"/>
                </a:lnTo>
                <a:lnTo>
                  <a:pt x="3983" y="3542"/>
                </a:lnTo>
                <a:lnTo>
                  <a:pt x="3985" y="3540"/>
                </a:lnTo>
                <a:lnTo>
                  <a:pt x="3987" y="3544"/>
                </a:lnTo>
                <a:lnTo>
                  <a:pt x="3990" y="3544"/>
                </a:lnTo>
                <a:lnTo>
                  <a:pt x="3992" y="3544"/>
                </a:lnTo>
                <a:lnTo>
                  <a:pt x="3994" y="3546"/>
                </a:lnTo>
                <a:lnTo>
                  <a:pt x="3992" y="3550"/>
                </a:lnTo>
                <a:lnTo>
                  <a:pt x="3990" y="3552"/>
                </a:lnTo>
                <a:lnTo>
                  <a:pt x="3992" y="3554"/>
                </a:lnTo>
                <a:lnTo>
                  <a:pt x="3994" y="3554"/>
                </a:lnTo>
                <a:lnTo>
                  <a:pt x="3998" y="3554"/>
                </a:lnTo>
                <a:lnTo>
                  <a:pt x="4000" y="3556"/>
                </a:lnTo>
                <a:lnTo>
                  <a:pt x="4000" y="3558"/>
                </a:lnTo>
                <a:lnTo>
                  <a:pt x="4000" y="3562"/>
                </a:lnTo>
                <a:lnTo>
                  <a:pt x="4002" y="3563"/>
                </a:lnTo>
                <a:lnTo>
                  <a:pt x="4004" y="3563"/>
                </a:lnTo>
                <a:lnTo>
                  <a:pt x="4004" y="3562"/>
                </a:lnTo>
                <a:lnTo>
                  <a:pt x="4004" y="3560"/>
                </a:lnTo>
                <a:lnTo>
                  <a:pt x="4004" y="3558"/>
                </a:lnTo>
                <a:lnTo>
                  <a:pt x="4002" y="3556"/>
                </a:lnTo>
                <a:lnTo>
                  <a:pt x="4000" y="3552"/>
                </a:lnTo>
                <a:lnTo>
                  <a:pt x="3998" y="3552"/>
                </a:lnTo>
                <a:lnTo>
                  <a:pt x="3996" y="3552"/>
                </a:lnTo>
                <a:lnTo>
                  <a:pt x="3994" y="3550"/>
                </a:lnTo>
                <a:lnTo>
                  <a:pt x="3994" y="3546"/>
                </a:lnTo>
                <a:lnTo>
                  <a:pt x="4000" y="3546"/>
                </a:lnTo>
                <a:lnTo>
                  <a:pt x="4004" y="3548"/>
                </a:lnTo>
                <a:lnTo>
                  <a:pt x="4006" y="3548"/>
                </a:lnTo>
                <a:lnTo>
                  <a:pt x="4010" y="3548"/>
                </a:lnTo>
                <a:lnTo>
                  <a:pt x="4011" y="3548"/>
                </a:lnTo>
                <a:lnTo>
                  <a:pt x="4017" y="3544"/>
                </a:lnTo>
                <a:lnTo>
                  <a:pt x="4019" y="3546"/>
                </a:lnTo>
                <a:lnTo>
                  <a:pt x="4023" y="3546"/>
                </a:lnTo>
                <a:lnTo>
                  <a:pt x="4025" y="3548"/>
                </a:lnTo>
                <a:lnTo>
                  <a:pt x="4025" y="3550"/>
                </a:lnTo>
                <a:lnTo>
                  <a:pt x="4027" y="3552"/>
                </a:lnTo>
                <a:lnTo>
                  <a:pt x="4029" y="3550"/>
                </a:lnTo>
                <a:lnTo>
                  <a:pt x="4029" y="3546"/>
                </a:lnTo>
                <a:lnTo>
                  <a:pt x="4031" y="3540"/>
                </a:lnTo>
                <a:lnTo>
                  <a:pt x="4033" y="3542"/>
                </a:lnTo>
                <a:lnTo>
                  <a:pt x="4035" y="3544"/>
                </a:lnTo>
                <a:lnTo>
                  <a:pt x="4040" y="3548"/>
                </a:lnTo>
                <a:lnTo>
                  <a:pt x="4040" y="3552"/>
                </a:lnTo>
                <a:lnTo>
                  <a:pt x="4038" y="3556"/>
                </a:lnTo>
                <a:lnTo>
                  <a:pt x="4038" y="3560"/>
                </a:lnTo>
                <a:lnTo>
                  <a:pt x="4040" y="3562"/>
                </a:lnTo>
                <a:lnTo>
                  <a:pt x="4042" y="3558"/>
                </a:lnTo>
                <a:lnTo>
                  <a:pt x="4044" y="3556"/>
                </a:lnTo>
                <a:lnTo>
                  <a:pt x="4044" y="3552"/>
                </a:lnTo>
                <a:lnTo>
                  <a:pt x="4042" y="3548"/>
                </a:lnTo>
                <a:lnTo>
                  <a:pt x="4040" y="3542"/>
                </a:lnTo>
                <a:lnTo>
                  <a:pt x="4042" y="3540"/>
                </a:lnTo>
                <a:lnTo>
                  <a:pt x="4044" y="3539"/>
                </a:lnTo>
                <a:lnTo>
                  <a:pt x="4046" y="3535"/>
                </a:lnTo>
                <a:lnTo>
                  <a:pt x="4046" y="3533"/>
                </a:lnTo>
                <a:lnTo>
                  <a:pt x="4042" y="3531"/>
                </a:lnTo>
                <a:lnTo>
                  <a:pt x="4040" y="3531"/>
                </a:lnTo>
                <a:lnTo>
                  <a:pt x="4038" y="3529"/>
                </a:lnTo>
                <a:lnTo>
                  <a:pt x="4036" y="3527"/>
                </a:lnTo>
                <a:lnTo>
                  <a:pt x="4035" y="3527"/>
                </a:lnTo>
                <a:lnTo>
                  <a:pt x="4031" y="3527"/>
                </a:lnTo>
                <a:lnTo>
                  <a:pt x="4029" y="3531"/>
                </a:lnTo>
                <a:lnTo>
                  <a:pt x="4023" y="3533"/>
                </a:lnTo>
                <a:lnTo>
                  <a:pt x="4019" y="3531"/>
                </a:lnTo>
                <a:lnTo>
                  <a:pt x="4013" y="3527"/>
                </a:lnTo>
                <a:lnTo>
                  <a:pt x="4011" y="3517"/>
                </a:lnTo>
                <a:lnTo>
                  <a:pt x="4015" y="3506"/>
                </a:lnTo>
                <a:lnTo>
                  <a:pt x="4019" y="3506"/>
                </a:lnTo>
                <a:lnTo>
                  <a:pt x="4033" y="3523"/>
                </a:lnTo>
                <a:lnTo>
                  <a:pt x="4040" y="3527"/>
                </a:lnTo>
                <a:lnTo>
                  <a:pt x="4046" y="3529"/>
                </a:lnTo>
                <a:lnTo>
                  <a:pt x="4048" y="3531"/>
                </a:lnTo>
                <a:lnTo>
                  <a:pt x="4050" y="3531"/>
                </a:lnTo>
                <a:lnTo>
                  <a:pt x="4050" y="3529"/>
                </a:lnTo>
                <a:lnTo>
                  <a:pt x="4054" y="3529"/>
                </a:lnTo>
                <a:lnTo>
                  <a:pt x="4058" y="3527"/>
                </a:lnTo>
                <a:lnTo>
                  <a:pt x="4061" y="3527"/>
                </a:lnTo>
                <a:lnTo>
                  <a:pt x="4063" y="3527"/>
                </a:lnTo>
                <a:lnTo>
                  <a:pt x="4065" y="3529"/>
                </a:lnTo>
                <a:lnTo>
                  <a:pt x="4071" y="3529"/>
                </a:lnTo>
                <a:lnTo>
                  <a:pt x="4077" y="3531"/>
                </a:lnTo>
                <a:lnTo>
                  <a:pt x="4081" y="3531"/>
                </a:lnTo>
                <a:lnTo>
                  <a:pt x="4083" y="3533"/>
                </a:lnTo>
                <a:lnTo>
                  <a:pt x="4084" y="3533"/>
                </a:lnTo>
                <a:lnTo>
                  <a:pt x="4088" y="3535"/>
                </a:lnTo>
                <a:lnTo>
                  <a:pt x="4090" y="3535"/>
                </a:lnTo>
                <a:lnTo>
                  <a:pt x="4092" y="3537"/>
                </a:lnTo>
                <a:lnTo>
                  <a:pt x="4096" y="3539"/>
                </a:lnTo>
                <a:lnTo>
                  <a:pt x="4098" y="3539"/>
                </a:lnTo>
                <a:lnTo>
                  <a:pt x="4102" y="3540"/>
                </a:lnTo>
                <a:lnTo>
                  <a:pt x="4106" y="3542"/>
                </a:lnTo>
                <a:lnTo>
                  <a:pt x="4107" y="3542"/>
                </a:lnTo>
                <a:lnTo>
                  <a:pt x="4109" y="3542"/>
                </a:lnTo>
                <a:lnTo>
                  <a:pt x="4111" y="3542"/>
                </a:lnTo>
                <a:lnTo>
                  <a:pt x="4113" y="3542"/>
                </a:lnTo>
                <a:lnTo>
                  <a:pt x="4115" y="3542"/>
                </a:lnTo>
                <a:lnTo>
                  <a:pt x="4117" y="3542"/>
                </a:lnTo>
                <a:lnTo>
                  <a:pt x="4117" y="3544"/>
                </a:lnTo>
                <a:lnTo>
                  <a:pt x="4119" y="3544"/>
                </a:lnTo>
                <a:lnTo>
                  <a:pt x="4119" y="3546"/>
                </a:lnTo>
                <a:lnTo>
                  <a:pt x="4123" y="3548"/>
                </a:lnTo>
                <a:lnTo>
                  <a:pt x="4123" y="3556"/>
                </a:lnTo>
                <a:lnTo>
                  <a:pt x="4127" y="3556"/>
                </a:lnTo>
                <a:lnTo>
                  <a:pt x="4129" y="3554"/>
                </a:lnTo>
                <a:lnTo>
                  <a:pt x="4131" y="3554"/>
                </a:lnTo>
                <a:lnTo>
                  <a:pt x="4136" y="3558"/>
                </a:lnTo>
                <a:lnTo>
                  <a:pt x="4140" y="3562"/>
                </a:lnTo>
                <a:lnTo>
                  <a:pt x="4142" y="3562"/>
                </a:lnTo>
                <a:lnTo>
                  <a:pt x="4142" y="3560"/>
                </a:lnTo>
                <a:lnTo>
                  <a:pt x="4140" y="3556"/>
                </a:lnTo>
                <a:lnTo>
                  <a:pt x="4136" y="3554"/>
                </a:lnTo>
                <a:lnTo>
                  <a:pt x="4132" y="3552"/>
                </a:lnTo>
                <a:lnTo>
                  <a:pt x="4129" y="3548"/>
                </a:lnTo>
                <a:lnTo>
                  <a:pt x="4129" y="3546"/>
                </a:lnTo>
                <a:lnTo>
                  <a:pt x="4134" y="3542"/>
                </a:lnTo>
                <a:lnTo>
                  <a:pt x="4136" y="3540"/>
                </a:lnTo>
                <a:lnTo>
                  <a:pt x="4142" y="3539"/>
                </a:lnTo>
                <a:lnTo>
                  <a:pt x="4148" y="3537"/>
                </a:lnTo>
                <a:lnTo>
                  <a:pt x="4155" y="3535"/>
                </a:lnTo>
                <a:lnTo>
                  <a:pt x="4157" y="3535"/>
                </a:lnTo>
                <a:lnTo>
                  <a:pt x="4159" y="3533"/>
                </a:lnTo>
                <a:lnTo>
                  <a:pt x="4163" y="3533"/>
                </a:lnTo>
                <a:lnTo>
                  <a:pt x="4167" y="3529"/>
                </a:lnTo>
                <a:lnTo>
                  <a:pt x="4171" y="3527"/>
                </a:lnTo>
                <a:lnTo>
                  <a:pt x="4173" y="3527"/>
                </a:lnTo>
                <a:lnTo>
                  <a:pt x="4173" y="3531"/>
                </a:lnTo>
                <a:lnTo>
                  <a:pt x="4171" y="3531"/>
                </a:lnTo>
                <a:lnTo>
                  <a:pt x="4169" y="3531"/>
                </a:lnTo>
                <a:lnTo>
                  <a:pt x="4169" y="3533"/>
                </a:lnTo>
                <a:lnTo>
                  <a:pt x="4163" y="3537"/>
                </a:lnTo>
                <a:lnTo>
                  <a:pt x="4159" y="3539"/>
                </a:lnTo>
                <a:lnTo>
                  <a:pt x="4154" y="3540"/>
                </a:lnTo>
                <a:lnTo>
                  <a:pt x="4154" y="3546"/>
                </a:lnTo>
                <a:lnTo>
                  <a:pt x="4155" y="3552"/>
                </a:lnTo>
                <a:lnTo>
                  <a:pt x="4155" y="3554"/>
                </a:lnTo>
                <a:lnTo>
                  <a:pt x="4157" y="3556"/>
                </a:lnTo>
                <a:lnTo>
                  <a:pt x="4161" y="3556"/>
                </a:lnTo>
                <a:lnTo>
                  <a:pt x="4159" y="3550"/>
                </a:lnTo>
                <a:lnTo>
                  <a:pt x="4163" y="3542"/>
                </a:lnTo>
                <a:lnTo>
                  <a:pt x="4173" y="3537"/>
                </a:lnTo>
                <a:lnTo>
                  <a:pt x="4173" y="3535"/>
                </a:lnTo>
                <a:lnTo>
                  <a:pt x="4173" y="3533"/>
                </a:lnTo>
                <a:lnTo>
                  <a:pt x="4175" y="3529"/>
                </a:lnTo>
                <a:lnTo>
                  <a:pt x="4175" y="3525"/>
                </a:lnTo>
                <a:lnTo>
                  <a:pt x="4175" y="3523"/>
                </a:lnTo>
                <a:lnTo>
                  <a:pt x="4177" y="3515"/>
                </a:lnTo>
                <a:lnTo>
                  <a:pt x="4177" y="3510"/>
                </a:lnTo>
                <a:lnTo>
                  <a:pt x="4177" y="3506"/>
                </a:lnTo>
                <a:lnTo>
                  <a:pt x="4175" y="3502"/>
                </a:lnTo>
                <a:lnTo>
                  <a:pt x="4173" y="3502"/>
                </a:lnTo>
                <a:lnTo>
                  <a:pt x="4171" y="3500"/>
                </a:lnTo>
                <a:lnTo>
                  <a:pt x="4167" y="3496"/>
                </a:lnTo>
                <a:lnTo>
                  <a:pt x="4167" y="3494"/>
                </a:lnTo>
                <a:lnTo>
                  <a:pt x="4175" y="3496"/>
                </a:lnTo>
                <a:lnTo>
                  <a:pt x="4177" y="3496"/>
                </a:lnTo>
                <a:lnTo>
                  <a:pt x="4180" y="3496"/>
                </a:lnTo>
                <a:lnTo>
                  <a:pt x="4184" y="3494"/>
                </a:lnTo>
                <a:lnTo>
                  <a:pt x="4186" y="3494"/>
                </a:lnTo>
                <a:lnTo>
                  <a:pt x="4188" y="3492"/>
                </a:lnTo>
                <a:lnTo>
                  <a:pt x="4190" y="3491"/>
                </a:lnTo>
                <a:lnTo>
                  <a:pt x="4192" y="3489"/>
                </a:lnTo>
                <a:lnTo>
                  <a:pt x="4192" y="3487"/>
                </a:lnTo>
                <a:lnTo>
                  <a:pt x="4196" y="3489"/>
                </a:lnTo>
                <a:lnTo>
                  <a:pt x="4200" y="3492"/>
                </a:lnTo>
                <a:lnTo>
                  <a:pt x="4205" y="3494"/>
                </a:lnTo>
                <a:lnTo>
                  <a:pt x="4209" y="3494"/>
                </a:lnTo>
                <a:lnTo>
                  <a:pt x="4211" y="3496"/>
                </a:lnTo>
                <a:lnTo>
                  <a:pt x="4209" y="3498"/>
                </a:lnTo>
                <a:lnTo>
                  <a:pt x="4207" y="3496"/>
                </a:lnTo>
                <a:lnTo>
                  <a:pt x="4203" y="3494"/>
                </a:lnTo>
                <a:lnTo>
                  <a:pt x="4200" y="3494"/>
                </a:lnTo>
                <a:lnTo>
                  <a:pt x="4198" y="3492"/>
                </a:lnTo>
                <a:lnTo>
                  <a:pt x="4200" y="3494"/>
                </a:lnTo>
                <a:lnTo>
                  <a:pt x="4200" y="3498"/>
                </a:lnTo>
                <a:lnTo>
                  <a:pt x="4200" y="3500"/>
                </a:lnTo>
                <a:lnTo>
                  <a:pt x="4202" y="3500"/>
                </a:lnTo>
                <a:lnTo>
                  <a:pt x="4203" y="3500"/>
                </a:lnTo>
                <a:lnTo>
                  <a:pt x="4205" y="3502"/>
                </a:lnTo>
                <a:lnTo>
                  <a:pt x="4203" y="3506"/>
                </a:lnTo>
                <a:lnTo>
                  <a:pt x="4203" y="3508"/>
                </a:lnTo>
                <a:lnTo>
                  <a:pt x="4202" y="3508"/>
                </a:lnTo>
                <a:lnTo>
                  <a:pt x="4202" y="3510"/>
                </a:lnTo>
                <a:lnTo>
                  <a:pt x="4200" y="3510"/>
                </a:lnTo>
                <a:lnTo>
                  <a:pt x="4202" y="3514"/>
                </a:lnTo>
                <a:lnTo>
                  <a:pt x="4203" y="3514"/>
                </a:lnTo>
                <a:lnTo>
                  <a:pt x="4203" y="3512"/>
                </a:lnTo>
                <a:lnTo>
                  <a:pt x="4203" y="3510"/>
                </a:lnTo>
                <a:lnTo>
                  <a:pt x="4205" y="3508"/>
                </a:lnTo>
                <a:lnTo>
                  <a:pt x="4205" y="3506"/>
                </a:lnTo>
                <a:lnTo>
                  <a:pt x="4205" y="3504"/>
                </a:lnTo>
                <a:lnTo>
                  <a:pt x="4207" y="3504"/>
                </a:lnTo>
                <a:lnTo>
                  <a:pt x="4209" y="3504"/>
                </a:lnTo>
                <a:lnTo>
                  <a:pt x="4213" y="3506"/>
                </a:lnTo>
                <a:lnTo>
                  <a:pt x="4215" y="3508"/>
                </a:lnTo>
                <a:lnTo>
                  <a:pt x="4219" y="3510"/>
                </a:lnTo>
                <a:lnTo>
                  <a:pt x="4221" y="3510"/>
                </a:lnTo>
                <a:lnTo>
                  <a:pt x="4221" y="3514"/>
                </a:lnTo>
                <a:lnTo>
                  <a:pt x="4223" y="3512"/>
                </a:lnTo>
                <a:lnTo>
                  <a:pt x="4225" y="3510"/>
                </a:lnTo>
                <a:lnTo>
                  <a:pt x="4225" y="3508"/>
                </a:lnTo>
                <a:lnTo>
                  <a:pt x="4223" y="3508"/>
                </a:lnTo>
                <a:lnTo>
                  <a:pt x="4223" y="3506"/>
                </a:lnTo>
                <a:lnTo>
                  <a:pt x="4223" y="3504"/>
                </a:lnTo>
                <a:lnTo>
                  <a:pt x="4221" y="3500"/>
                </a:lnTo>
                <a:lnTo>
                  <a:pt x="4217" y="3496"/>
                </a:lnTo>
                <a:lnTo>
                  <a:pt x="4219" y="3496"/>
                </a:lnTo>
                <a:lnTo>
                  <a:pt x="4217" y="3494"/>
                </a:lnTo>
                <a:lnTo>
                  <a:pt x="4215" y="3494"/>
                </a:lnTo>
                <a:lnTo>
                  <a:pt x="4213" y="3494"/>
                </a:lnTo>
                <a:lnTo>
                  <a:pt x="4211" y="3494"/>
                </a:lnTo>
                <a:lnTo>
                  <a:pt x="4209" y="3492"/>
                </a:lnTo>
                <a:lnTo>
                  <a:pt x="4209" y="3491"/>
                </a:lnTo>
                <a:lnTo>
                  <a:pt x="4211" y="3491"/>
                </a:lnTo>
                <a:lnTo>
                  <a:pt x="4213" y="3491"/>
                </a:lnTo>
                <a:lnTo>
                  <a:pt x="4215" y="3491"/>
                </a:lnTo>
                <a:lnTo>
                  <a:pt x="4219" y="3491"/>
                </a:lnTo>
                <a:lnTo>
                  <a:pt x="4223" y="3494"/>
                </a:lnTo>
                <a:lnTo>
                  <a:pt x="4230" y="3496"/>
                </a:lnTo>
                <a:lnTo>
                  <a:pt x="4232" y="3498"/>
                </a:lnTo>
                <a:lnTo>
                  <a:pt x="4236" y="3498"/>
                </a:lnTo>
                <a:lnTo>
                  <a:pt x="4240" y="3500"/>
                </a:lnTo>
                <a:lnTo>
                  <a:pt x="4244" y="3504"/>
                </a:lnTo>
                <a:lnTo>
                  <a:pt x="4244" y="3506"/>
                </a:lnTo>
                <a:lnTo>
                  <a:pt x="4244" y="3508"/>
                </a:lnTo>
                <a:lnTo>
                  <a:pt x="4246" y="3510"/>
                </a:lnTo>
                <a:lnTo>
                  <a:pt x="4248" y="3508"/>
                </a:lnTo>
                <a:lnTo>
                  <a:pt x="4250" y="3506"/>
                </a:lnTo>
                <a:lnTo>
                  <a:pt x="4252" y="3506"/>
                </a:lnTo>
                <a:lnTo>
                  <a:pt x="4252" y="3504"/>
                </a:lnTo>
                <a:lnTo>
                  <a:pt x="4250" y="3504"/>
                </a:lnTo>
                <a:lnTo>
                  <a:pt x="4244" y="3502"/>
                </a:lnTo>
                <a:lnTo>
                  <a:pt x="4242" y="3498"/>
                </a:lnTo>
                <a:lnTo>
                  <a:pt x="4246" y="3498"/>
                </a:lnTo>
                <a:lnTo>
                  <a:pt x="4248" y="3498"/>
                </a:lnTo>
                <a:lnTo>
                  <a:pt x="4252" y="3498"/>
                </a:lnTo>
                <a:lnTo>
                  <a:pt x="4255" y="3498"/>
                </a:lnTo>
                <a:lnTo>
                  <a:pt x="4257" y="3496"/>
                </a:lnTo>
                <a:lnTo>
                  <a:pt x="4259" y="3496"/>
                </a:lnTo>
                <a:lnTo>
                  <a:pt x="4261" y="3496"/>
                </a:lnTo>
                <a:lnTo>
                  <a:pt x="4263" y="3496"/>
                </a:lnTo>
                <a:lnTo>
                  <a:pt x="4265" y="3496"/>
                </a:lnTo>
                <a:lnTo>
                  <a:pt x="4271" y="3496"/>
                </a:lnTo>
                <a:lnTo>
                  <a:pt x="4278" y="3496"/>
                </a:lnTo>
                <a:lnTo>
                  <a:pt x="4280" y="3496"/>
                </a:lnTo>
                <a:lnTo>
                  <a:pt x="4284" y="3496"/>
                </a:lnTo>
                <a:lnTo>
                  <a:pt x="4288" y="3496"/>
                </a:lnTo>
                <a:lnTo>
                  <a:pt x="4296" y="3496"/>
                </a:lnTo>
                <a:lnTo>
                  <a:pt x="4300" y="3496"/>
                </a:lnTo>
                <a:lnTo>
                  <a:pt x="4307" y="3498"/>
                </a:lnTo>
                <a:lnTo>
                  <a:pt x="4309" y="3498"/>
                </a:lnTo>
                <a:lnTo>
                  <a:pt x="4315" y="3500"/>
                </a:lnTo>
                <a:lnTo>
                  <a:pt x="4319" y="3500"/>
                </a:lnTo>
                <a:lnTo>
                  <a:pt x="4321" y="3500"/>
                </a:lnTo>
                <a:lnTo>
                  <a:pt x="4324" y="3500"/>
                </a:lnTo>
                <a:lnTo>
                  <a:pt x="4326" y="3500"/>
                </a:lnTo>
                <a:lnTo>
                  <a:pt x="4330" y="3500"/>
                </a:lnTo>
                <a:lnTo>
                  <a:pt x="4332" y="3500"/>
                </a:lnTo>
                <a:lnTo>
                  <a:pt x="4334" y="3500"/>
                </a:lnTo>
                <a:lnTo>
                  <a:pt x="4340" y="3498"/>
                </a:lnTo>
                <a:lnTo>
                  <a:pt x="4342" y="3498"/>
                </a:lnTo>
                <a:lnTo>
                  <a:pt x="4344" y="3498"/>
                </a:lnTo>
                <a:lnTo>
                  <a:pt x="4349" y="3498"/>
                </a:lnTo>
                <a:lnTo>
                  <a:pt x="4351" y="3496"/>
                </a:lnTo>
                <a:lnTo>
                  <a:pt x="4353" y="3498"/>
                </a:lnTo>
                <a:lnTo>
                  <a:pt x="4355" y="3496"/>
                </a:lnTo>
                <a:lnTo>
                  <a:pt x="4359" y="3496"/>
                </a:lnTo>
                <a:lnTo>
                  <a:pt x="4361" y="3496"/>
                </a:lnTo>
                <a:lnTo>
                  <a:pt x="4363" y="3494"/>
                </a:lnTo>
                <a:lnTo>
                  <a:pt x="4365" y="3494"/>
                </a:lnTo>
                <a:lnTo>
                  <a:pt x="4367" y="3494"/>
                </a:lnTo>
                <a:lnTo>
                  <a:pt x="4371" y="3494"/>
                </a:lnTo>
                <a:lnTo>
                  <a:pt x="4372" y="3492"/>
                </a:lnTo>
                <a:lnTo>
                  <a:pt x="4374" y="3492"/>
                </a:lnTo>
                <a:lnTo>
                  <a:pt x="4380" y="3494"/>
                </a:lnTo>
                <a:lnTo>
                  <a:pt x="4384" y="3494"/>
                </a:lnTo>
                <a:lnTo>
                  <a:pt x="4388" y="3494"/>
                </a:lnTo>
                <a:lnTo>
                  <a:pt x="4392" y="3496"/>
                </a:lnTo>
                <a:lnTo>
                  <a:pt x="4394" y="3496"/>
                </a:lnTo>
                <a:lnTo>
                  <a:pt x="4397" y="3496"/>
                </a:lnTo>
                <a:lnTo>
                  <a:pt x="4401" y="3496"/>
                </a:lnTo>
                <a:lnTo>
                  <a:pt x="4403" y="3496"/>
                </a:lnTo>
                <a:lnTo>
                  <a:pt x="4405" y="3496"/>
                </a:lnTo>
                <a:lnTo>
                  <a:pt x="4407" y="3496"/>
                </a:lnTo>
                <a:lnTo>
                  <a:pt x="4411" y="3496"/>
                </a:lnTo>
                <a:lnTo>
                  <a:pt x="4413" y="3496"/>
                </a:lnTo>
                <a:lnTo>
                  <a:pt x="4415" y="3496"/>
                </a:lnTo>
                <a:lnTo>
                  <a:pt x="4417" y="3496"/>
                </a:lnTo>
                <a:lnTo>
                  <a:pt x="4420" y="3496"/>
                </a:lnTo>
                <a:lnTo>
                  <a:pt x="4420" y="3494"/>
                </a:lnTo>
                <a:lnTo>
                  <a:pt x="4422" y="3494"/>
                </a:lnTo>
                <a:lnTo>
                  <a:pt x="4426" y="3494"/>
                </a:lnTo>
                <a:lnTo>
                  <a:pt x="4430" y="3494"/>
                </a:lnTo>
                <a:lnTo>
                  <a:pt x="4436" y="3492"/>
                </a:lnTo>
                <a:lnTo>
                  <a:pt x="4438" y="3492"/>
                </a:lnTo>
                <a:lnTo>
                  <a:pt x="4442" y="3491"/>
                </a:lnTo>
                <a:lnTo>
                  <a:pt x="4444" y="3491"/>
                </a:lnTo>
                <a:lnTo>
                  <a:pt x="4449" y="3489"/>
                </a:lnTo>
                <a:lnTo>
                  <a:pt x="4451" y="3487"/>
                </a:lnTo>
                <a:lnTo>
                  <a:pt x="4455" y="3487"/>
                </a:lnTo>
                <a:lnTo>
                  <a:pt x="4457" y="3485"/>
                </a:lnTo>
                <a:lnTo>
                  <a:pt x="4461" y="3485"/>
                </a:lnTo>
                <a:lnTo>
                  <a:pt x="4467" y="3485"/>
                </a:lnTo>
                <a:lnTo>
                  <a:pt x="4468" y="3485"/>
                </a:lnTo>
                <a:lnTo>
                  <a:pt x="4472" y="3485"/>
                </a:lnTo>
                <a:lnTo>
                  <a:pt x="4478" y="3485"/>
                </a:lnTo>
                <a:lnTo>
                  <a:pt x="4482" y="3485"/>
                </a:lnTo>
                <a:lnTo>
                  <a:pt x="4490" y="3483"/>
                </a:lnTo>
                <a:lnTo>
                  <a:pt x="4492" y="3485"/>
                </a:lnTo>
                <a:lnTo>
                  <a:pt x="4493" y="3485"/>
                </a:lnTo>
                <a:lnTo>
                  <a:pt x="4495" y="3483"/>
                </a:lnTo>
                <a:lnTo>
                  <a:pt x="4497" y="3483"/>
                </a:lnTo>
                <a:lnTo>
                  <a:pt x="4501" y="3483"/>
                </a:lnTo>
                <a:lnTo>
                  <a:pt x="4503" y="3481"/>
                </a:lnTo>
                <a:lnTo>
                  <a:pt x="4507" y="3481"/>
                </a:lnTo>
                <a:lnTo>
                  <a:pt x="4507" y="3479"/>
                </a:lnTo>
                <a:lnTo>
                  <a:pt x="4509" y="3479"/>
                </a:lnTo>
                <a:lnTo>
                  <a:pt x="4511" y="3477"/>
                </a:lnTo>
                <a:lnTo>
                  <a:pt x="4515" y="3475"/>
                </a:lnTo>
                <a:lnTo>
                  <a:pt x="4518" y="3475"/>
                </a:lnTo>
                <a:lnTo>
                  <a:pt x="4520" y="3473"/>
                </a:lnTo>
                <a:lnTo>
                  <a:pt x="4524" y="3473"/>
                </a:lnTo>
                <a:lnTo>
                  <a:pt x="4526" y="3473"/>
                </a:lnTo>
                <a:lnTo>
                  <a:pt x="4528" y="3471"/>
                </a:lnTo>
                <a:lnTo>
                  <a:pt x="4530" y="3469"/>
                </a:lnTo>
                <a:lnTo>
                  <a:pt x="4532" y="3467"/>
                </a:lnTo>
                <a:lnTo>
                  <a:pt x="4534" y="3467"/>
                </a:lnTo>
                <a:lnTo>
                  <a:pt x="4536" y="3466"/>
                </a:lnTo>
                <a:lnTo>
                  <a:pt x="4538" y="3464"/>
                </a:lnTo>
                <a:lnTo>
                  <a:pt x="4540" y="3464"/>
                </a:lnTo>
                <a:lnTo>
                  <a:pt x="4543" y="3460"/>
                </a:lnTo>
                <a:lnTo>
                  <a:pt x="4543" y="3458"/>
                </a:lnTo>
                <a:lnTo>
                  <a:pt x="4545" y="3456"/>
                </a:lnTo>
                <a:lnTo>
                  <a:pt x="4547" y="3454"/>
                </a:lnTo>
                <a:lnTo>
                  <a:pt x="4551" y="3454"/>
                </a:lnTo>
                <a:lnTo>
                  <a:pt x="4551" y="3452"/>
                </a:lnTo>
                <a:lnTo>
                  <a:pt x="4553" y="3450"/>
                </a:lnTo>
                <a:lnTo>
                  <a:pt x="4555" y="3450"/>
                </a:lnTo>
                <a:lnTo>
                  <a:pt x="4557" y="3448"/>
                </a:lnTo>
                <a:lnTo>
                  <a:pt x="4561" y="3444"/>
                </a:lnTo>
                <a:lnTo>
                  <a:pt x="4566" y="3439"/>
                </a:lnTo>
                <a:lnTo>
                  <a:pt x="4568" y="3439"/>
                </a:lnTo>
                <a:lnTo>
                  <a:pt x="4570" y="3437"/>
                </a:lnTo>
                <a:lnTo>
                  <a:pt x="4570" y="3435"/>
                </a:lnTo>
                <a:lnTo>
                  <a:pt x="4572" y="3435"/>
                </a:lnTo>
                <a:lnTo>
                  <a:pt x="4574" y="3435"/>
                </a:lnTo>
                <a:lnTo>
                  <a:pt x="4578" y="3433"/>
                </a:lnTo>
                <a:lnTo>
                  <a:pt x="4580" y="3433"/>
                </a:lnTo>
                <a:lnTo>
                  <a:pt x="4582" y="3431"/>
                </a:lnTo>
                <a:lnTo>
                  <a:pt x="4584" y="3431"/>
                </a:lnTo>
                <a:lnTo>
                  <a:pt x="4586" y="3429"/>
                </a:lnTo>
                <a:lnTo>
                  <a:pt x="4589" y="3427"/>
                </a:lnTo>
                <a:lnTo>
                  <a:pt x="4593" y="3427"/>
                </a:lnTo>
                <a:lnTo>
                  <a:pt x="4597" y="3425"/>
                </a:lnTo>
                <a:lnTo>
                  <a:pt x="4597" y="3423"/>
                </a:lnTo>
                <a:lnTo>
                  <a:pt x="4599" y="3423"/>
                </a:lnTo>
                <a:lnTo>
                  <a:pt x="4601" y="3421"/>
                </a:lnTo>
                <a:lnTo>
                  <a:pt x="4603" y="3418"/>
                </a:lnTo>
                <a:lnTo>
                  <a:pt x="4605" y="3418"/>
                </a:lnTo>
                <a:lnTo>
                  <a:pt x="4607" y="3416"/>
                </a:lnTo>
                <a:lnTo>
                  <a:pt x="4607" y="3414"/>
                </a:lnTo>
                <a:lnTo>
                  <a:pt x="4609" y="3412"/>
                </a:lnTo>
                <a:lnTo>
                  <a:pt x="4609" y="3410"/>
                </a:lnTo>
                <a:lnTo>
                  <a:pt x="4614" y="3404"/>
                </a:lnTo>
                <a:lnTo>
                  <a:pt x="4614" y="3400"/>
                </a:lnTo>
                <a:lnTo>
                  <a:pt x="4616" y="3396"/>
                </a:lnTo>
                <a:lnTo>
                  <a:pt x="4618" y="3396"/>
                </a:lnTo>
                <a:lnTo>
                  <a:pt x="4620" y="3395"/>
                </a:lnTo>
                <a:lnTo>
                  <a:pt x="4622" y="3396"/>
                </a:lnTo>
                <a:lnTo>
                  <a:pt x="4624" y="3396"/>
                </a:lnTo>
                <a:lnTo>
                  <a:pt x="4628" y="3395"/>
                </a:lnTo>
                <a:lnTo>
                  <a:pt x="4630" y="3396"/>
                </a:lnTo>
                <a:lnTo>
                  <a:pt x="4632" y="3395"/>
                </a:lnTo>
                <a:lnTo>
                  <a:pt x="4634" y="3395"/>
                </a:lnTo>
                <a:lnTo>
                  <a:pt x="4636" y="3395"/>
                </a:lnTo>
                <a:lnTo>
                  <a:pt x="4637" y="3393"/>
                </a:lnTo>
                <a:lnTo>
                  <a:pt x="4639" y="3391"/>
                </a:lnTo>
                <a:lnTo>
                  <a:pt x="4641" y="3391"/>
                </a:lnTo>
                <a:lnTo>
                  <a:pt x="4645" y="3389"/>
                </a:lnTo>
                <a:lnTo>
                  <a:pt x="4647" y="3389"/>
                </a:lnTo>
                <a:lnTo>
                  <a:pt x="4649" y="3387"/>
                </a:lnTo>
                <a:lnTo>
                  <a:pt x="4651" y="3385"/>
                </a:lnTo>
                <a:lnTo>
                  <a:pt x="4653" y="3383"/>
                </a:lnTo>
                <a:lnTo>
                  <a:pt x="4655" y="3381"/>
                </a:lnTo>
                <a:lnTo>
                  <a:pt x="4655" y="3379"/>
                </a:lnTo>
                <a:lnTo>
                  <a:pt x="4657" y="3377"/>
                </a:lnTo>
                <a:lnTo>
                  <a:pt x="4657" y="3373"/>
                </a:lnTo>
                <a:lnTo>
                  <a:pt x="4659" y="3371"/>
                </a:lnTo>
                <a:lnTo>
                  <a:pt x="4661" y="3370"/>
                </a:lnTo>
                <a:lnTo>
                  <a:pt x="4662" y="3370"/>
                </a:lnTo>
                <a:lnTo>
                  <a:pt x="4664" y="3368"/>
                </a:lnTo>
                <a:lnTo>
                  <a:pt x="4666" y="3366"/>
                </a:lnTo>
                <a:lnTo>
                  <a:pt x="4668" y="3364"/>
                </a:lnTo>
                <a:lnTo>
                  <a:pt x="4670" y="3362"/>
                </a:lnTo>
                <a:lnTo>
                  <a:pt x="4672" y="3360"/>
                </a:lnTo>
                <a:lnTo>
                  <a:pt x="4672" y="3358"/>
                </a:lnTo>
                <a:lnTo>
                  <a:pt x="4674" y="3356"/>
                </a:lnTo>
                <a:lnTo>
                  <a:pt x="4674" y="3354"/>
                </a:lnTo>
                <a:lnTo>
                  <a:pt x="4676" y="3350"/>
                </a:lnTo>
                <a:lnTo>
                  <a:pt x="4678" y="3350"/>
                </a:lnTo>
                <a:lnTo>
                  <a:pt x="4680" y="3350"/>
                </a:lnTo>
                <a:lnTo>
                  <a:pt x="4682" y="3350"/>
                </a:lnTo>
                <a:lnTo>
                  <a:pt x="4684" y="3350"/>
                </a:lnTo>
                <a:lnTo>
                  <a:pt x="4685" y="3350"/>
                </a:lnTo>
                <a:lnTo>
                  <a:pt x="4687" y="3352"/>
                </a:lnTo>
                <a:lnTo>
                  <a:pt x="4689" y="3352"/>
                </a:lnTo>
                <a:lnTo>
                  <a:pt x="4689" y="3354"/>
                </a:lnTo>
                <a:lnTo>
                  <a:pt x="4693" y="3352"/>
                </a:lnTo>
                <a:lnTo>
                  <a:pt x="4697" y="3350"/>
                </a:lnTo>
                <a:lnTo>
                  <a:pt x="4699" y="3348"/>
                </a:lnTo>
                <a:lnTo>
                  <a:pt x="4701" y="3347"/>
                </a:lnTo>
                <a:lnTo>
                  <a:pt x="4701" y="3345"/>
                </a:lnTo>
                <a:lnTo>
                  <a:pt x="4703" y="3345"/>
                </a:lnTo>
                <a:lnTo>
                  <a:pt x="4705" y="3345"/>
                </a:lnTo>
                <a:lnTo>
                  <a:pt x="4707" y="3343"/>
                </a:lnTo>
                <a:lnTo>
                  <a:pt x="4709" y="3341"/>
                </a:lnTo>
                <a:lnTo>
                  <a:pt x="4710" y="3341"/>
                </a:lnTo>
                <a:lnTo>
                  <a:pt x="4712" y="3339"/>
                </a:lnTo>
                <a:lnTo>
                  <a:pt x="4714" y="3339"/>
                </a:lnTo>
                <a:lnTo>
                  <a:pt x="4718" y="3337"/>
                </a:lnTo>
                <a:lnTo>
                  <a:pt x="4720" y="3337"/>
                </a:lnTo>
                <a:lnTo>
                  <a:pt x="4722" y="3335"/>
                </a:lnTo>
                <a:lnTo>
                  <a:pt x="4724" y="3335"/>
                </a:lnTo>
                <a:lnTo>
                  <a:pt x="4724" y="3337"/>
                </a:lnTo>
                <a:lnTo>
                  <a:pt x="4726" y="3339"/>
                </a:lnTo>
                <a:lnTo>
                  <a:pt x="4728" y="3339"/>
                </a:lnTo>
                <a:lnTo>
                  <a:pt x="4730" y="3339"/>
                </a:lnTo>
                <a:lnTo>
                  <a:pt x="4732" y="3339"/>
                </a:lnTo>
                <a:lnTo>
                  <a:pt x="4735" y="3337"/>
                </a:lnTo>
                <a:lnTo>
                  <a:pt x="4737" y="3335"/>
                </a:lnTo>
                <a:lnTo>
                  <a:pt x="4741" y="3333"/>
                </a:lnTo>
                <a:lnTo>
                  <a:pt x="4743" y="3333"/>
                </a:lnTo>
                <a:lnTo>
                  <a:pt x="4745" y="3335"/>
                </a:lnTo>
                <a:lnTo>
                  <a:pt x="4751" y="3333"/>
                </a:lnTo>
                <a:lnTo>
                  <a:pt x="4753" y="3333"/>
                </a:lnTo>
                <a:close/>
                <a:moveTo>
                  <a:pt x="4799" y="3308"/>
                </a:moveTo>
                <a:lnTo>
                  <a:pt x="4795" y="3312"/>
                </a:lnTo>
                <a:lnTo>
                  <a:pt x="4789" y="3314"/>
                </a:lnTo>
                <a:lnTo>
                  <a:pt x="4785" y="3314"/>
                </a:lnTo>
                <a:lnTo>
                  <a:pt x="4783" y="3314"/>
                </a:lnTo>
                <a:lnTo>
                  <a:pt x="4782" y="3314"/>
                </a:lnTo>
                <a:lnTo>
                  <a:pt x="4780" y="3318"/>
                </a:lnTo>
                <a:lnTo>
                  <a:pt x="4778" y="3323"/>
                </a:lnTo>
                <a:lnTo>
                  <a:pt x="4776" y="3325"/>
                </a:lnTo>
                <a:lnTo>
                  <a:pt x="4776" y="3327"/>
                </a:lnTo>
                <a:lnTo>
                  <a:pt x="4774" y="3329"/>
                </a:lnTo>
                <a:lnTo>
                  <a:pt x="4770" y="3327"/>
                </a:lnTo>
                <a:lnTo>
                  <a:pt x="4770" y="3325"/>
                </a:lnTo>
                <a:lnTo>
                  <a:pt x="4770" y="3323"/>
                </a:lnTo>
                <a:lnTo>
                  <a:pt x="4768" y="3323"/>
                </a:lnTo>
                <a:lnTo>
                  <a:pt x="4764" y="3323"/>
                </a:lnTo>
                <a:lnTo>
                  <a:pt x="4766" y="3318"/>
                </a:lnTo>
                <a:lnTo>
                  <a:pt x="4770" y="3316"/>
                </a:lnTo>
                <a:lnTo>
                  <a:pt x="4772" y="3316"/>
                </a:lnTo>
                <a:lnTo>
                  <a:pt x="4774" y="3314"/>
                </a:lnTo>
                <a:lnTo>
                  <a:pt x="4776" y="3314"/>
                </a:lnTo>
                <a:lnTo>
                  <a:pt x="4778" y="3312"/>
                </a:lnTo>
                <a:lnTo>
                  <a:pt x="4778" y="3310"/>
                </a:lnTo>
                <a:lnTo>
                  <a:pt x="4780" y="3310"/>
                </a:lnTo>
                <a:lnTo>
                  <a:pt x="4782" y="3310"/>
                </a:lnTo>
                <a:lnTo>
                  <a:pt x="4783" y="3310"/>
                </a:lnTo>
                <a:lnTo>
                  <a:pt x="4791" y="3310"/>
                </a:lnTo>
                <a:lnTo>
                  <a:pt x="4797" y="3306"/>
                </a:lnTo>
                <a:lnTo>
                  <a:pt x="4799" y="3308"/>
                </a:lnTo>
                <a:close/>
                <a:moveTo>
                  <a:pt x="4947" y="3224"/>
                </a:moveTo>
                <a:lnTo>
                  <a:pt x="4945" y="3226"/>
                </a:lnTo>
                <a:lnTo>
                  <a:pt x="4943" y="3229"/>
                </a:lnTo>
                <a:lnTo>
                  <a:pt x="4941" y="3231"/>
                </a:lnTo>
                <a:lnTo>
                  <a:pt x="4939" y="3233"/>
                </a:lnTo>
                <a:lnTo>
                  <a:pt x="4937" y="3233"/>
                </a:lnTo>
                <a:lnTo>
                  <a:pt x="4935" y="3233"/>
                </a:lnTo>
                <a:lnTo>
                  <a:pt x="4933" y="3233"/>
                </a:lnTo>
                <a:lnTo>
                  <a:pt x="4931" y="3235"/>
                </a:lnTo>
                <a:lnTo>
                  <a:pt x="4929" y="3235"/>
                </a:lnTo>
                <a:lnTo>
                  <a:pt x="4927" y="3237"/>
                </a:lnTo>
                <a:lnTo>
                  <a:pt x="4926" y="3237"/>
                </a:lnTo>
                <a:lnTo>
                  <a:pt x="4924" y="3237"/>
                </a:lnTo>
                <a:lnTo>
                  <a:pt x="4922" y="3237"/>
                </a:lnTo>
                <a:lnTo>
                  <a:pt x="4920" y="3239"/>
                </a:lnTo>
                <a:lnTo>
                  <a:pt x="4918" y="3239"/>
                </a:lnTo>
                <a:lnTo>
                  <a:pt x="4916" y="3239"/>
                </a:lnTo>
                <a:lnTo>
                  <a:pt x="4916" y="3241"/>
                </a:lnTo>
                <a:lnTo>
                  <a:pt x="4914" y="3243"/>
                </a:lnTo>
                <a:lnTo>
                  <a:pt x="4912" y="3243"/>
                </a:lnTo>
                <a:lnTo>
                  <a:pt x="4910" y="3243"/>
                </a:lnTo>
                <a:lnTo>
                  <a:pt x="4908" y="3245"/>
                </a:lnTo>
                <a:lnTo>
                  <a:pt x="4906" y="3247"/>
                </a:lnTo>
                <a:lnTo>
                  <a:pt x="4904" y="3249"/>
                </a:lnTo>
                <a:lnTo>
                  <a:pt x="4902" y="3251"/>
                </a:lnTo>
                <a:lnTo>
                  <a:pt x="4902" y="3252"/>
                </a:lnTo>
                <a:lnTo>
                  <a:pt x="4901" y="3254"/>
                </a:lnTo>
                <a:lnTo>
                  <a:pt x="4899" y="3256"/>
                </a:lnTo>
                <a:lnTo>
                  <a:pt x="4897" y="3256"/>
                </a:lnTo>
                <a:lnTo>
                  <a:pt x="4895" y="3256"/>
                </a:lnTo>
                <a:lnTo>
                  <a:pt x="4893" y="3254"/>
                </a:lnTo>
                <a:lnTo>
                  <a:pt x="4891" y="3254"/>
                </a:lnTo>
                <a:lnTo>
                  <a:pt x="4889" y="3254"/>
                </a:lnTo>
                <a:lnTo>
                  <a:pt x="4887" y="3254"/>
                </a:lnTo>
                <a:lnTo>
                  <a:pt x="4885" y="3256"/>
                </a:lnTo>
                <a:lnTo>
                  <a:pt x="4883" y="3258"/>
                </a:lnTo>
                <a:lnTo>
                  <a:pt x="4881" y="3258"/>
                </a:lnTo>
                <a:lnTo>
                  <a:pt x="4879" y="3258"/>
                </a:lnTo>
                <a:lnTo>
                  <a:pt x="4878" y="3258"/>
                </a:lnTo>
                <a:lnTo>
                  <a:pt x="4876" y="3258"/>
                </a:lnTo>
                <a:lnTo>
                  <a:pt x="4878" y="3254"/>
                </a:lnTo>
                <a:lnTo>
                  <a:pt x="4879" y="3252"/>
                </a:lnTo>
                <a:lnTo>
                  <a:pt x="4879" y="3251"/>
                </a:lnTo>
                <a:lnTo>
                  <a:pt x="4879" y="3249"/>
                </a:lnTo>
                <a:lnTo>
                  <a:pt x="4881" y="3247"/>
                </a:lnTo>
                <a:lnTo>
                  <a:pt x="4883" y="3249"/>
                </a:lnTo>
                <a:lnTo>
                  <a:pt x="4883" y="3251"/>
                </a:lnTo>
                <a:lnTo>
                  <a:pt x="4885" y="3249"/>
                </a:lnTo>
                <a:lnTo>
                  <a:pt x="4885" y="3247"/>
                </a:lnTo>
                <a:lnTo>
                  <a:pt x="4885" y="3241"/>
                </a:lnTo>
                <a:lnTo>
                  <a:pt x="4883" y="3239"/>
                </a:lnTo>
                <a:lnTo>
                  <a:pt x="4885" y="3239"/>
                </a:lnTo>
                <a:lnTo>
                  <a:pt x="4885" y="3237"/>
                </a:lnTo>
                <a:lnTo>
                  <a:pt x="4887" y="3239"/>
                </a:lnTo>
                <a:lnTo>
                  <a:pt x="4889" y="3239"/>
                </a:lnTo>
                <a:lnTo>
                  <a:pt x="4891" y="3241"/>
                </a:lnTo>
                <a:lnTo>
                  <a:pt x="4893" y="3241"/>
                </a:lnTo>
                <a:lnTo>
                  <a:pt x="4895" y="3241"/>
                </a:lnTo>
                <a:lnTo>
                  <a:pt x="4893" y="3245"/>
                </a:lnTo>
                <a:lnTo>
                  <a:pt x="4891" y="3245"/>
                </a:lnTo>
                <a:lnTo>
                  <a:pt x="4891" y="3247"/>
                </a:lnTo>
                <a:lnTo>
                  <a:pt x="4893" y="3249"/>
                </a:lnTo>
                <a:lnTo>
                  <a:pt x="4895" y="3251"/>
                </a:lnTo>
                <a:lnTo>
                  <a:pt x="4895" y="3249"/>
                </a:lnTo>
                <a:lnTo>
                  <a:pt x="4895" y="3247"/>
                </a:lnTo>
                <a:lnTo>
                  <a:pt x="4897" y="3249"/>
                </a:lnTo>
                <a:lnTo>
                  <a:pt x="4897" y="3245"/>
                </a:lnTo>
                <a:lnTo>
                  <a:pt x="4899" y="3245"/>
                </a:lnTo>
                <a:lnTo>
                  <a:pt x="4901" y="3243"/>
                </a:lnTo>
                <a:lnTo>
                  <a:pt x="4902" y="3241"/>
                </a:lnTo>
                <a:lnTo>
                  <a:pt x="4902" y="3239"/>
                </a:lnTo>
                <a:lnTo>
                  <a:pt x="4902" y="3237"/>
                </a:lnTo>
                <a:lnTo>
                  <a:pt x="4902" y="3233"/>
                </a:lnTo>
                <a:lnTo>
                  <a:pt x="4906" y="3233"/>
                </a:lnTo>
                <a:lnTo>
                  <a:pt x="4908" y="3233"/>
                </a:lnTo>
                <a:lnTo>
                  <a:pt x="4910" y="3233"/>
                </a:lnTo>
                <a:lnTo>
                  <a:pt x="4912" y="3233"/>
                </a:lnTo>
                <a:lnTo>
                  <a:pt x="4914" y="3233"/>
                </a:lnTo>
                <a:lnTo>
                  <a:pt x="4916" y="3233"/>
                </a:lnTo>
                <a:lnTo>
                  <a:pt x="4918" y="3233"/>
                </a:lnTo>
                <a:lnTo>
                  <a:pt x="4918" y="3229"/>
                </a:lnTo>
                <a:lnTo>
                  <a:pt x="4920" y="3229"/>
                </a:lnTo>
                <a:lnTo>
                  <a:pt x="4922" y="3229"/>
                </a:lnTo>
                <a:lnTo>
                  <a:pt x="4924" y="3231"/>
                </a:lnTo>
                <a:lnTo>
                  <a:pt x="4926" y="3229"/>
                </a:lnTo>
                <a:lnTo>
                  <a:pt x="4927" y="3229"/>
                </a:lnTo>
                <a:lnTo>
                  <a:pt x="4929" y="3231"/>
                </a:lnTo>
                <a:lnTo>
                  <a:pt x="4931" y="3231"/>
                </a:lnTo>
                <a:lnTo>
                  <a:pt x="4933" y="3229"/>
                </a:lnTo>
                <a:lnTo>
                  <a:pt x="4935" y="3231"/>
                </a:lnTo>
                <a:lnTo>
                  <a:pt x="4937" y="3229"/>
                </a:lnTo>
                <a:lnTo>
                  <a:pt x="4935" y="3228"/>
                </a:lnTo>
                <a:lnTo>
                  <a:pt x="4935" y="3226"/>
                </a:lnTo>
                <a:lnTo>
                  <a:pt x="4937" y="3224"/>
                </a:lnTo>
                <a:lnTo>
                  <a:pt x="4939" y="3226"/>
                </a:lnTo>
                <a:lnTo>
                  <a:pt x="4941" y="3224"/>
                </a:lnTo>
                <a:lnTo>
                  <a:pt x="4943" y="3224"/>
                </a:lnTo>
                <a:lnTo>
                  <a:pt x="4947" y="3224"/>
                </a:lnTo>
                <a:close/>
                <a:moveTo>
                  <a:pt x="482" y="1713"/>
                </a:moveTo>
                <a:lnTo>
                  <a:pt x="484" y="1715"/>
                </a:lnTo>
                <a:lnTo>
                  <a:pt x="486" y="1715"/>
                </a:lnTo>
                <a:lnTo>
                  <a:pt x="488" y="1715"/>
                </a:lnTo>
                <a:lnTo>
                  <a:pt x="493" y="1715"/>
                </a:lnTo>
                <a:lnTo>
                  <a:pt x="495" y="1717"/>
                </a:lnTo>
                <a:lnTo>
                  <a:pt x="497" y="1717"/>
                </a:lnTo>
                <a:lnTo>
                  <a:pt x="499" y="1717"/>
                </a:lnTo>
                <a:lnTo>
                  <a:pt x="501" y="1717"/>
                </a:lnTo>
                <a:lnTo>
                  <a:pt x="503" y="1717"/>
                </a:lnTo>
                <a:lnTo>
                  <a:pt x="507" y="1717"/>
                </a:lnTo>
                <a:lnTo>
                  <a:pt x="509" y="1715"/>
                </a:lnTo>
                <a:lnTo>
                  <a:pt x="511" y="1715"/>
                </a:lnTo>
                <a:lnTo>
                  <a:pt x="513" y="1715"/>
                </a:lnTo>
                <a:lnTo>
                  <a:pt x="515" y="1715"/>
                </a:lnTo>
                <a:lnTo>
                  <a:pt x="515" y="1717"/>
                </a:lnTo>
                <a:lnTo>
                  <a:pt x="517" y="1717"/>
                </a:lnTo>
                <a:lnTo>
                  <a:pt x="518" y="1718"/>
                </a:lnTo>
                <a:lnTo>
                  <a:pt x="520" y="1720"/>
                </a:lnTo>
                <a:lnTo>
                  <a:pt x="522" y="1720"/>
                </a:lnTo>
                <a:lnTo>
                  <a:pt x="524" y="1722"/>
                </a:lnTo>
                <a:lnTo>
                  <a:pt x="526" y="1722"/>
                </a:lnTo>
                <a:lnTo>
                  <a:pt x="530" y="1722"/>
                </a:lnTo>
                <a:lnTo>
                  <a:pt x="532" y="1724"/>
                </a:lnTo>
                <a:lnTo>
                  <a:pt x="532" y="1726"/>
                </a:lnTo>
                <a:lnTo>
                  <a:pt x="534" y="1726"/>
                </a:lnTo>
                <a:lnTo>
                  <a:pt x="536" y="1728"/>
                </a:lnTo>
                <a:lnTo>
                  <a:pt x="540" y="1730"/>
                </a:lnTo>
                <a:lnTo>
                  <a:pt x="541" y="1732"/>
                </a:lnTo>
                <a:lnTo>
                  <a:pt x="543" y="1736"/>
                </a:lnTo>
                <a:lnTo>
                  <a:pt x="545" y="1738"/>
                </a:lnTo>
                <a:lnTo>
                  <a:pt x="545" y="1740"/>
                </a:lnTo>
                <a:lnTo>
                  <a:pt x="545" y="1743"/>
                </a:lnTo>
                <a:lnTo>
                  <a:pt x="545" y="1745"/>
                </a:lnTo>
                <a:lnTo>
                  <a:pt x="547" y="1747"/>
                </a:lnTo>
                <a:lnTo>
                  <a:pt x="547" y="1749"/>
                </a:lnTo>
                <a:lnTo>
                  <a:pt x="545" y="1751"/>
                </a:lnTo>
                <a:lnTo>
                  <a:pt x="543" y="1753"/>
                </a:lnTo>
                <a:lnTo>
                  <a:pt x="540" y="1755"/>
                </a:lnTo>
                <a:lnTo>
                  <a:pt x="536" y="1757"/>
                </a:lnTo>
                <a:lnTo>
                  <a:pt x="532" y="1759"/>
                </a:lnTo>
                <a:lnTo>
                  <a:pt x="528" y="1761"/>
                </a:lnTo>
                <a:lnTo>
                  <a:pt x="522" y="1765"/>
                </a:lnTo>
                <a:lnTo>
                  <a:pt x="518" y="1768"/>
                </a:lnTo>
                <a:lnTo>
                  <a:pt x="518" y="1770"/>
                </a:lnTo>
                <a:lnTo>
                  <a:pt x="517" y="1772"/>
                </a:lnTo>
                <a:lnTo>
                  <a:pt x="515" y="1776"/>
                </a:lnTo>
                <a:lnTo>
                  <a:pt x="513" y="1778"/>
                </a:lnTo>
                <a:lnTo>
                  <a:pt x="513" y="1782"/>
                </a:lnTo>
                <a:lnTo>
                  <a:pt x="513" y="1784"/>
                </a:lnTo>
                <a:lnTo>
                  <a:pt x="513" y="1786"/>
                </a:lnTo>
                <a:lnTo>
                  <a:pt x="515" y="1791"/>
                </a:lnTo>
                <a:lnTo>
                  <a:pt x="515" y="1793"/>
                </a:lnTo>
                <a:lnTo>
                  <a:pt x="518" y="1799"/>
                </a:lnTo>
                <a:lnTo>
                  <a:pt x="518" y="1803"/>
                </a:lnTo>
                <a:lnTo>
                  <a:pt x="518" y="1805"/>
                </a:lnTo>
                <a:lnTo>
                  <a:pt x="513" y="1805"/>
                </a:lnTo>
                <a:lnTo>
                  <a:pt x="505" y="1805"/>
                </a:lnTo>
                <a:lnTo>
                  <a:pt x="495" y="1793"/>
                </a:lnTo>
                <a:lnTo>
                  <a:pt x="490" y="1790"/>
                </a:lnTo>
                <a:lnTo>
                  <a:pt x="482" y="1786"/>
                </a:lnTo>
                <a:lnTo>
                  <a:pt x="472" y="1780"/>
                </a:lnTo>
                <a:lnTo>
                  <a:pt x="470" y="1774"/>
                </a:lnTo>
                <a:lnTo>
                  <a:pt x="468" y="1768"/>
                </a:lnTo>
                <a:lnTo>
                  <a:pt x="467" y="1759"/>
                </a:lnTo>
                <a:lnTo>
                  <a:pt x="468" y="1755"/>
                </a:lnTo>
                <a:lnTo>
                  <a:pt x="470" y="1751"/>
                </a:lnTo>
                <a:lnTo>
                  <a:pt x="474" y="1745"/>
                </a:lnTo>
                <a:lnTo>
                  <a:pt x="476" y="1738"/>
                </a:lnTo>
                <a:lnTo>
                  <a:pt x="478" y="1732"/>
                </a:lnTo>
                <a:lnTo>
                  <a:pt x="478" y="1730"/>
                </a:lnTo>
                <a:lnTo>
                  <a:pt x="482" y="1724"/>
                </a:lnTo>
                <a:lnTo>
                  <a:pt x="484" y="1718"/>
                </a:lnTo>
                <a:lnTo>
                  <a:pt x="480" y="1713"/>
                </a:lnTo>
                <a:lnTo>
                  <a:pt x="482" y="1713"/>
                </a:lnTo>
                <a:close/>
                <a:moveTo>
                  <a:pt x="1776" y="1550"/>
                </a:moveTo>
                <a:lnTo>
                  <a:pt x="1776" y="1551"/>
                </a:lnTo>
                <a:lnTo>
                  <a:pt x="1774" y="1551"/>
                </a:lnTo>
                <a:lnTo>
                  <a:pt x="1774" y="1550"/>
                </a:lnTo>
                <a:lnTo>
                  <a:pt x="1772" y="1550"/>
                </a:lnTo>
                <a:lnTo>
                  <a:pt x="1772" y="1548"/>
                </a:lnTo>
                <a:lnTo>
                  <a:pt x="1772" y="1546"/>
                </a:lnTo>
                <a:lnTo>
                  <a:pt x="1774" y="1546"/>
                </a:lnTo>
                <a:lnTo>
                  <a:pt x="1776" y="1544"/>
                </a:lnTo>
                <a:lnTo>
                  <a:pt x="1776" y="1546"/>
                </a:lnTo>
                <a:lnTo>
                  <a:pt x="1776" y="1548"/>
                </a:lnTo>
                <a:lnTo>
                  <a:pt x="1776" y="1550"/>
                </a:lnTo>
                <a:close/>
                <a:moveTo>
                  <a:pt x="2233" y="999"/>
                </a:moveTo>
                <a:lnTo>
                  <a:pt x="2233" y="1000"/>
                </a:lnTo>
                <a:lnTo>
                  <a:pt x="2231" y="1000"/>
                </a:lnTo>
                <a:lnTo>
                  <a:pt x="2231" y="999"/>
                </a:lnTo>
                <a:lnTo>
                  <a:pt x="2229" y="999"/>
                </a:lnTo>
                <a:lnTo>
                  <a:pt x="2231" y="997"/>
                </a:lnTo>
                <a:lnTo>
                  <a:pt x="2233" y="997"/>
                </a:lnTo>
                <a:lnTo>
                  <a:pt x="2235" y="997"/>
                </a:lnTo>
                <a:lnTo>
                  <a:pt x="2233" y="999"/>
                </a:lnTo>
                <a:close/>
                <a:moveTo>
                  <a:pt x="2237" y="995"/>
                </a:moveTo>
                <a:lnTo>
                  <a:pt x="2235" y="993"/>
                </a:lnTo>
                <a:lnTo>
                  <a:pt x="2235" y="991"/>
                </a:lnTo>
                <a:lnTo>
                  <a:pt x="2237" y="989"/>
                </a:lnTo>
                <a:lnTo>
                  <a:pt x="2241" y="991"/>
                </a:lnTo>
                <a:lnTo>
                  <a:pt x="2237" y="995"/>
                </a:lnTo>
                <a:close/>
                <a:moveTo>
                  <a:pt x="2179" y="983"/>
                </a:moveTo>
                <a:lnTo>
                  <a:pt x="2178" y="985"/>
                </a:lnTo>
                <a:lnTo>
                  <a:pt x="2178" y="987"/>
                </a:lnTo>
                <a:lnTo>
                  <a:pt x="2174" y="989"/>
                </a:lnTo>
                <a:lnTo>
                  <a:pt x="2174" y="993"/>
                </a:lnTo>
                <a:lnTo>
                  <a:pt x="2172" y="993"/>
                </a:lnTo>
                <a:lnTo>
                  <a:pt x="2172" y="995"/>
                </a:lnTo>
                <a:lnTo>
                  <a:pt x="2170" y="997"/>
                </a:lnTo>
                <a:lnTo>
                  <a:pt x="2170" y="1000"/>
                </a:lnTo>
                <a:lnTo>
                  <a:pt x="2168" y="1002"/>
                </a:lnTo>
                <a:lnTo>
                  <a:pt x="2166" y="1004"/>
                </a:lnTo>
                <a:lnTo>
                  <a:pt x="2164" y="1006"/>
                </a:lnTo>
                <a:lnTo>
                  <a:pt x="2162" y="1006"/>
                </a:lnTo>
                <a:lnTo>
                  <a:pt x="2160" y="1006"/>
                </a:lnTo>
                <a:lnTo>
                  <a:pt x="2160" y="1004"/>
                </a:lnTo>
                <a:lnTo>
                  <a:pt x="2158" y="1004"/>
                </a:lnTo>
                <a:lnTo>
                  <a:pt x="2158" y="1000"/>
                </a:lnTo>
                <a:lnTo>
                  <a:pt x="2156" y="1000"/>
                </a:lnTo>
                <a:lnTo>
                  <a:pt x="2155" y="1002"/>
                </a:lnTo>
                <a:lnTo>
                  <a:pt x="2153" y="1004"/>
                </a:lnTo>
                <a:lnTo>
                  <a:pt x="2151" y="1004"/>
                </a:lnTo>
                <a:lnTo>
                  <a:pt x="2151" y="1002"/>
                </a:lnTo>
                <a:lnTo>
                  <a:pt x="2151" y="1000"/>
                </a:lnTo>
                <a:lnTo>
                  <a:pt x="2153" y="999"/>
                </a:lnTo>
                <a:lnTo>
                  <a:pt x="2155" y="997"/>
                </a:lnTo>
                <a:lnTo>
                  <a:pt x="2156" y="993"/>
                </a:lnTo>
                <a:lnTo>
                  <a:pt x="2156" y="991"/>
                </a:lnTo>
                <a:lnTo>
                  <a:pt x="2158" y="989"/>
                </a:lnTo>
                <a:lnTo>
                  <a:pt x="2160" y="987"/>
                </a:lnTo>
                <a:lnTo>
                  <a:pt x="2164" y="985"/>
                </a:lnTo>
                <a:lnTo>
                  <a:pt x="2166" y="983"/>
                </a:lnTo>
                <a:lnTo>
                  <a:pt x="2168" y="983"/>
                </a:lnTo>
                <a:lnTo>
                  <a:pt x="2170" y="985"/>
                </a:lnTo>
                <a:lnTo>
                  <a:pt x="2174" y="983"/>
                </a:lnTo>
                <a:lnTo>
                  <a:pt x="2176" y="983"/>
                </a:lnTo>
                <a:lnTo>
                  <a:pt x="2176" y="979"/>
                </a:lnTo>
                <a:lnTo>
                  <a:pt x="2176" y="977"/>
                </a:lnTo>
                <a:lnTo>
                  <a:pt x="2176" y="974"/>
                </a:lnTo>
                <a:lnTo>
                  <a:pt x="2178" y="972"/>
                </a:lnTo>
                <a:lnTo>
                  <a:pt x="2179" y="972"/>
                </a:lnTo>
                <a:lnTo>
                  <a:pt x="2181" y="972"/>
                </a:lnTo>
                <a:lnTo>
                  <a:pt x="2181" y="974"/>
                </a:lnTo>
                <a:lnTo>
                  <a:pt x="2181" y="977"/>
                </a:lnTo>
                <a:lnTo>
                  <a:pt x="2179" y="977"/>
                </a:lnTo>
                <a:lnTo>
                  <a:pt x="2179" y="979"/>
                </a:lnTo>
                <a:lnTo>
                  <a:pt x="2179" y="981"/>
                </a:lnTo>
                <a:lnTo>
                  <a:pt x="2179" y="983"/>
                </a:lnTo>
                <a:close/>
                <a:moveTo>
                  <a:pt x="2128" y="968"/>
                </a:moveTo>
                <a:lnTo>
                  <a:pt x="2130" y="968"/>
                </a:lnTo>
                <a:lnTo>
                  <a:pt x="2131" y="968"/>
                </a:lnTo>
                <a:lnTo>
                  <a:pt x="2133" y="970"/>
                </a:lnTo>
                <a:lnTo>
                  <a:pt x="2133" y="972"/>
                </a:lnTo>
                <a:lnTo>
                  <a:pt x="2131" y="972"/>
                </a:lnTo>
                <a:lnTo>
                  <a:pt x="2131" y="974"/>
                </a:lnTo>
                <a:lnTo>
                  <a:pt x="2130" y="976"/>
                </a:lnTo>
                <a:lnTo>
                  <a:pt x="2130" y="977"/>
                </a:lnTo>
                <a:lnTo>
                  <a:pt x="2128" y="979"/>
                </a:lnTo>
                <a:lnTo>
                  <a:pt x="2126" y="981"/>
                </a:lnTo>
                <a:lnTo>
                  <a:pt x="2124" y="981"/>
                </a:lnTo>
                <a:lnTo>
                  <a:pt x="2124" y="983"/>
                </a:lnTo>
                <a:lnTo>
                  <a:pt x="2122" y="983"/>
                </a:lnTo>
                <a:lnTo>
                  <a:pt x="2122" y="985"/>
                </a:lnTo>
                <a:lnTo>
                  <a:pt x="2120" y="985"/>
                </a:lnTo>
                <a:lnTo>
                  <a:pt x="2120" y="987"/>
                </a:lnTo>
                <a:lnTo>
                  <a:pt x="2118" y="987"/>
                </a:lnTo>
                <a:lnTo>
                  <a:pt x="2116" y="987"/>
                </a:lnTo>
                <a:lnTo>
                  <a:pt x="2114" y="989"/>
                </a:lnTo>
                <a:lnTo>
                  <a:pt x="2112" y="989"/>
                </a:lnTo>
                <a:lnTo>
                  <a:pt x="2110" y="991"/>
                </a:lnTo>
                <a:lnTo>
                  <a:pt x="2108" y="991"/>
                </a:lnTo>
                <a:lnTo>
                  <a:pt x="2108" y="993"/>
                </a:lnTo>
                <a:lnTo>
                  <a:pt x="2107" y="993"/>
                </a:lnTo>
                <a:lnTo>
                  <a:pt x="2105" y="995"/>
                </a:lnTo>
                <a:lnTo>
                  <a:pt x="2103" y="995"/>
                </a:lnTo>
                <a:lnTo>
                  <a:pt x="2101" y="995"/>
                </a:lnTo>
                <a:lnTo>
                  <a:pt x="2099" y="997"/>
                </a:lnTo>
                <a:lnTo>
                  <a:pt x="2097" y="997"/>
                </a:lnTo>
                <a:lnTo>
                  <a:pt x="2093" y="999"/>
                </a:lnTo>
                <a:lnTo>
                  <a:pt x="2093" y="997"/>
                </a:lnTo>
                <a:lnTo>
                  <a:pt x="2093" y="995"/>
                </a:lnTo>
                <a:lnTo>
                  <a:pt x="2093" y="993"/>
                </a:lnTo>
                <a:lnTo>
                  <a:pt x="2095" y="991"/>
                </a:lnTo>
                <a:lnTo>
                  <a:pt x="2097" y="989"/>
                </a:lnTo>
                <a:lnTo>
                  <a:pt x="2099" y="985"/>
                </a:lnTo>
                <a:lnTo>
                  <a:pt x="2101" y="983"/>
                </a:lnTo>
                <a:lnTo>
                  <a:pt x="2103" y="981"/>
                </a:lnTo>
                <a:lnTo>
                  <a:pt x="2105" y="979"/>
                </a:lnTo>
                <a:lnTo>
                  <a:pt x="2107" y="977"/>
                </a:lnTo>
                <a:lnTo>
                  <a:pt x="2108" y="976"/>
                </a:lnTo>
                <a:lnTo>
                  <a:pt x="2112" y="974"/>
                </a:lnTo>
                <a:lnTo>
                  <a:pt x="2112" y="972"/>
                </a:lnTo>
                <a:lnTo>
                  <a:pt x="2114" y="972"/>
                </a:lnTo>
                <a:lnTo>
                  <a:pt x="2114" y="970"/>
                </a:lnTo>
                <a:lnTo>
                  <a:pt x="2116" y="972"/>
                </a:lnTo>
                <a:lnTo>
                  <a:pt x="2118" y="972"/>
                </a:lnTo>
                <a:lnTo>
                  <a:pt x="2120" y="972"/>
                </a:lnTo>
                <a:lnTo>
                  <a:pt x="2122" y="970"/>
                </a:lnTo>
                <a:lnTo>
                  <a:pt x="2124" y="968"/>
                </a:lnTo>
                <a:lnTo>
                  <a:pt x="2126" y="968"/>
                </a:lnTo>
                <a:lnTo>
                  <a:pt x="2128" y="968"/>
                </a:lnTo>
                <a:close/>
                <a:moveTo>
                  <a:pt x="2258" y="885"/>
                </a:moveTo>
                <a:lnTo>
                  <a:pt x="2256" y="887"/>
                </a:lnTo>
                <a:lnTo>
                  <a:pt x="2256" y="885"/>
                </a:lnTo>
                <a:lnTo>
                  <a:pt x="2258" y="883"/>
                </a:lnTo>
                <a:lnTo>
                  <a:pt x="2260" y="883"/>
                </a:lnTo>
                <a:lnTo>
                  <a:pt x="2262" y="880"/>
                </a:lnTo>
                <a:lnTo>
                  <a:pt x="2264" y="878"/>
                </a:lnTo>
                <a:lnTo>
                  <a:pt x="2266" y="878"/>
                </a:lnTo>
                <a:lnTo>
                  <a:pt x="2268" y="878"/>
                </a:lnTo>
                <a:lnTo>
                  <a:pt x="2266" y="880"/>
                </a:lnTo>
                <a:lnTo>
                  <a:pt x="2266" y="881"/>
                </a:lnTo>
                <a:lnTo>
                  <a:pt x="2264" y="881"/>
                </a:lnTo>
                <a:lnTo>
                  <a:pt x="2262" y="883"/>
                </a:lnTo>
                <a:lnTo>
                  <a:pt x="2260" y="885"/>
                </a:lnTo>
                <a:lnTo>
                  <a:pt x="2258" y="885"/>
                </a:lnTo>
                <a:close/>
                <a:moveTo>
                  <a:pt x="2195" y="889"/>
                </a:moveTo>
                <a:lnTo>
                  <a:pt x="2197" y="889"/>
                </a:lnTo>
                <a:lnTo>
                  <a:pt x="2197" y="887"/>
                </a:lnTo>
                <a:lnTo>
                  <a:pt x="2199" y="887"/>
                </a:lnTo>
                <a:lnTo>
                  <a:pt x="2201" y="885"/>
                </a:lnTo>
                <a:lnTo>
                  <a:pt x="2203" y="885"/>
                </a:lnTo>
                <a:lnTo>
                  <a:pt x="2203" y="883"/>
                </a:lnTo>
                <a:lnTo>
                  <a:pt x="2204" y="883"/>
                </a:lnTo>
                <a:lnTo>
                  <a:pt x="2206" y="883"/>
                </a:lnTo>
                <a:lnTo>
                  <a:pt x="2208" y="883"/>
                </a:lnTo>
                <a:lnTo>
                  <a:pt x="2210" y="883"/>
                </a:lnTo>
                <a:lnTo>
                  <a:pt x="2210" y="881"/>
                </a:lnTo>
                <a:lnTo>
                  <a:pt x="2212" y="881"/>
                </a:lnTo>
                <a:lnTo>
                  <a:pt x="2214" y="880"/>
                </a:lnTo>
                <a:lnTo>
                  <a:pt x="2218" y="880"/>
                </a:lnTo>
                <a:lnTo>
                  <a:pt x="2220" y="880"/>
                </a:lnTo>
                <a:lnTo>
                  <a:pt x="2222" y="878"/>
                </a:lnTo>
                <a:lnTo>
                  <a:pt x="2224" y="876"/>
                </a:lnTo>
                <a:lnTo>
                  <a:pt x="2226" y="876"/>
                </a:lnTo>
                <a:lnTo>
                  <a:pt x="2228" y="876"/>
                </a:lnTo>
                <a:lnTo>
                  <a:pt x="2229" y="874"/>
                </a:lnTo>
                <a:lnTo>
                  <a:pt x="2233" y="874"/>
                </a:lnTo>
                <a:lnTo>
                  <a:pt x="2235" y="874"/>
                </a:lnTo>
                <a:lnTo>
                  <a:pt x="2237" y="876"/>
                </a:lnTo>
                <a:lnTo>
                  <a:pt x="2237" y="874"/>
                </a:lnTo>
                <a:lnTo>
                  <a:pt x="2239" y="874"/>
                </a:lnTo>
                <a:lnTo>
                  <a:pt x="2241" y="874"/>
                </a:lnTo>
                <a:lnTo>
                  <a:pt x="2243" y="874"/>
                </a:lnTo>
                <a:lnTo>
                  <a:pt x="2245" y="874"/>
                </a:lnTo>
                <a:lnTo>
                  <a:pt x="2247" y="876"/>
                </a:lnTo>
                <a:lnTo>
                  <a:pt x="2247" y="878"/>
                </a:lnTo>
                <a:lnTo>
                  <a:pt x="2247" y="880"/>
                </a:lnTo>
                <a:lnTo>
                  <a:pt x="2245" y="881"/>
                </a:lnTo>
                <a:lnTo>
                  <a:pt x="2243" y="883"/>
                </a:lnTo>
                <a:lnTo>
                  <a:pt x="2243" y="887"/>
                </a:lnTo>
                <a:lnTo>
                  <a:pt x="2239" y="889"/>
                </a:lnTo>
                <a:lnTo>
                  <a:pt x="2239" y="891"/>
                </a:lnTo>
                <a:lnTo>
                  <a:pt x="2237" y="893"/>
                </a:lnTo>
                <a:lnTo>
                  <a:pt x="2235" y="897"/>
                </a:lnTo>
                <a:lnTo>
                  <a:pt x="2233" y="899"/>
                </a:lnTo>
                <a:lnTo>
                  <a:pt x="2235" y="899"/>
                </a:lnTo>
                <a:lnTo>
                  <a:pt x="2235" y="901"/>
                </a:lnTo>
                <a:lnTo>
                  <a:pt x="2235" y="903"/>
                </a:lnTo>
                <a:lnTo>
                  <a:pt x="2233" y="904"/>
                </a:lnTo>
                <a:lnTo>
                  <a:pt x="2231" y="906"/>
                </a:lnTo>
                <a:lnTo>
                  <a:pt x="2231" y="908"/>
                </a:lnTo>
                <a:lnTo>
                  <a:pt x="2229" y="910"/>
                </a:lnTo>
                <a:lnTo>
                  <a:pt x="2228" y="912"/>
                </a:lnTo>
                <a:lnTo>
                  <a:pt x="2228" y="914"/>
                </a:lnTo>
                <a:lnTo>
                  <a:pt x="2226" y="916"/>
                </a:lnTo>
                <a:lnTo>
                  <a:pt x="2226" y="918"/>
                </a:lnTo>
                <a:lnTo>
                  <a:pt x="2224" y="920"/>
                </a:lnTo>
                <a:lnTo>
                  <a:pt x="2222" y="920"/>
                </a:lnTo>
                <a:lnTo>
                  <a:pt x="2222" y="922"/>
                </a:lnTo>
                <a:lnTo>
                  <a:pt x="2220" y="924"/>
                </a:lnTo>
                <a:lnTo>
                  <a:pt x="2216" y="926"/>
                </a:lnTo>
                <a:lnTo>
                  <a:pt x="2214" y="928"/>
                </a:lnTo>
                <a:lnTo>
                  <a:pt x="2214" y="929"/>
                </a:lnTo>
                <a:lnTo>
                  <a:pt x="2210" y="928"/>
                </a:lnTo>
                <a:lnTo>
                  <a:pt x="2208" y="929"/>
                </a:lnTo>
                <a:lnTo>
                  <a:pt x="2206" y="929"/>
                </a:lnTo>
                <a:lnTo>
                  <a:pt x="2203" y="933"/>
                </a:lnTo>
                <a:lnTo>
                  <a:pt x="2201" y="933"/>
                </a:lnTo>
                <a:lnTo>
                  <a:pt x="2199" y="933"/>
                </a:lnTo>
                <a:lnTo>
                  <a:pt x="2197" y="933"/>
                </a:lnTo>
                <a:lnTo>
                  <a:pt x="2195" y="931"/>
                </a:lnTo>
                <a:lnTo>
                  <a:pt x="2195" y="929"/>
                </a:lnTo>
                <a:lnTo>
                  <a:pt x="2195" y="928"/>
                </a:lnTo>
                <a:lnTo>
                  <a:pt x="2197" y="924"/>
                </a:lnTo>
                <a:lnTo>
                  <a:pt x="2199" y="924"/>
                </a:lnTo>
                <a:lnTo>
                  <a:pt x="2199" y="922"/>
                </a:lnTo>
                <a:lnTo>
                  <a:pt x="2201" y="920"/>
                </a:lnTo>
                <a:lnTo>
                  <a:pt x="2203" y="918"/>
                </a:lnTo>
                <a:lnTo>
                  <a:pt x="2203" y="916"/>
                </a:lnTo>
                <a:lnTo>
                  <a:pt x="2204" y="914"/>
                </a:lnTo>
                <a:lnTo>
                  <a:pt x="2203" y="912"/>
                </a:lnTo>
                <a:lnTo>
                  <a:pt x="2204" y="910"/>
                </a:lnTo>
                <a:lnTo>
                  <a:pt x="2204" y="908"/>
                </a:lnTo>
                <a:lnTo>
                  <a:pt x="2204" y="906"/>
                </a:lnTo>
                <a:lnTo>
                  <a:pt x="2206" y="904"/>
                </a:lnTo>
                <a:lnTo>
                  <a:pt x="2204" y="901"/>
                </a:lnTo>
                <a:lnTo>
                  <a:pt x="2204" y="899"/>
                </a:lnTo>
                <a:lnTo>
                  <a:pt x="2203" y="899"/>
                </a:lnTo>
                <a:lnTo>
                  <a:pt x="2201" y="897"/>
                </a:lnTo>
                <a:lnTo>
                  <a:pt x="2201" y="895"/>
                </a:lnTo>
                <a:lnTo>
                  <a:pt x="2199" y="895"/>
                </a:lnTo>
                <a:lnTo>
                  <a:pt x="2199" y="893"/>
                </a:lnTo>
                <a:lnTo>
                  <a:pt x="2197" y="893"/>
                </a:lnTo>
                <a:lnTo>
                  <a:pt x="2197" y="891"/>
                </a:lnTo>
                <a:lnTo>
                  <a:pt x="2195" y="889"/>
                </a:lnTo>
                <a:close/>
                <a:moveTo>
                  <a:pt x="2170" y="870"/>
                </a:moveTo>
                <a:lnTo>
                  <a:pt x="2170" y="872"/>
                </a:lnTo>
                <a:lnTo>
                  <a:pt x="2168" y="872"/>
                </a:lnTo>
                <a:lnTo>
                  <a:pt x="2166" y="870"/>
                </a:lnTo>
                <a:lnTo>
                  <a:pt x="2164" y="870"/>
                </a:lnTo>
                <a:lnTo>
                  <a:pt x="2162" y="868"/>
                </a:lnTo>
                <a:lnTo>
                  <a:pt x="2164" y="866"/>
                </a:lnTo>
                <a:lnTo>
                  <a:pt x="2164" y="862"/>
                </a:lnTo>
                <a:lnTo>
                  <a:pt x="2166" y="860"/>
                </a:lnTo>
                <a:lnTo>
                  <a:pt x="2168" y="860"/>
                </a:lnTo>
                <a:lnTo>
                  <a:pt x="2170" y="858"/>
                </a:lnTo>
                <a:lnTo>
                  <a:pt x="2168" y="862"/>
                </a:lnTo>
                <a:lnTo>
                  <a:pt x="2166" y="864"/>
                </a:lnTo>
                <a:lnTo>
                  <a:pt x="2168" y="864"/>
                </a:lnTo>
                <a:lnTo>
                  <a:pt x="2170" y="866"/>
                </a:lnTo>
                <a:lnTo>
                  <a:pt x="2170" y="870"/>
                </a:lnTo>
                <a:close/>
                <a:moveTo>
                  <a:pt x="2158" y="853"/>
                </a:moveTo>
                <a:lnTo>
                  <a:pt x="2158" y="855"/>
                </a:lnTo>
                <a:lnTo>
                  <a:pt x="2156" y="856"/>
                </a:lnTo>
                <a:lnTo>
                  <a:pt x="2158" y="858"/>
                </a:lnTo>
                <a:lnTo>
                  <a:pt x="2156" y="860"/>
                </a:lnTo>
                <a:lnTo>
                  <a:pt x="2156" y="862"/>
                </a:lnTo>
                <a:lnTo>
                  <a:pt x="2155" y="864"/>
                </a:lnTo>
                <a:lnTo>
                  <a:pt x="2153" y="866"/>
                </a:lnTo>
                <a:lnTo>
                  <a:pt x="2151" y="868"/>
                </a:lnTo>
                <a:lnTo>
                  <a:pt x="2149" y="870"/>
                </a:lnTo>
                <a:lnTo>
                  <a:pt x="2147" y="870"/>
                </a:lnTo>
                <a:lnTo>
                  <a:pt x="2145" y="870"/>
                </a:lnTo>
                <a:lnTo>
                  <a:pt x="2143" y="870"/>
                </a:lnTo>
                <a:lnTo>
                  <a:pt x="2141" y="870"/>
                </a:lnTo>
                <a:lnTo>
                  <a:pt x="2139" y="870"/>
                </a:lnTo>
                <a:lnTo>
                  <a:pt x="2137" y="870"/>
                </a:lnTo>
                <a:lnTo>
                  <a:pt x="2135" y="870"/>
                </a:lnTo>
                <a:lnTo>
                  <a:pt x="2135" y="866"/>
                </a:lnTo>
                <a:lnTo>
                  <a:pt x="2133" y="866"/>
                </a:lnTo>
                <a:lnTo>
                  <a:pt x="2133" y="864"/>
                </a:lnTo>
                <a:lnTo>
                  <a:pt x="2133" y="862"/>
                </a:lnTo>
                <a:lnTo>
                  <a:pt x="2135" y="860"/>
                </a:lnTo>
                <a:lnTo>
                  <a:pt x="2135" y="858"/>
                </a:lnTo>
                <a:lnTo>
                  <a:pt x="2137" y="856"/>
                </a:lnTo>
                <a:lnTo>
                  <a:pt x="2139" y="855"/>
                </a:lnTo>
                <a:lnTo>
                  <a:pt x="2141" y="853"/>
                </a:lnTo>
                <a:lnTo>
                  <a:pt x="2143" y="853"/>
                </a:lnTo>
                <a:lnTo>
                  <a:pt x="2145" y="853"/>
                </a:lnTo>
                <a:lnTo>
                  <a:pt x="2145" y="855"/>
                </a:lnTo>
                <a:lnTo>
                  <a:pt x="2147" y="855"/>
                </a:lnTo>
                <a:lnTo>
                  <a:pt x="2149" y="853"/>
                </a:lnTo>
                <a:lnTo>
                  <a:pt x="2151" y="853"/>
                </a:lnTo>
                <a:lnTo>
                  <a:pt x="2153" y="853"/>
                </a:lnTo>
                <a:lnTo>
                  <a:pt x="2153" y="851"/>
                </a:lnTo>
                <a:lnTo>
                  <a:pt x="2155" y="851"/>
                </a:lnTo>
                <a:lnTo>
                  <a:pt x="2156" y="853"/>
                </a:lnTo>
                <a:lnTo>
                  <a:pt x="2158" y="853"/>
                </a:lnTo>
                <a:close/>
                <a:moveTo>
                  <a:pt x="3852" y="3489"/>
                </a:moveTo>
                <a:lnTo>
                  <a:pt x="3852" y="3494"/>
                </a:lnTo>
                <a:lnTo>
                  <a:pt x="3850" y="3496"/>
                </a:lnTo>
                <a:lnTo>
                  <a:pt x="3848" y="3496"/>
                </a:lnTo>
                <a:lnTo>
                  <a:pt x="3846" y="3496"/>
                </a:lnTo>
                <a:lnTo>
                  <a:pt x="3844" y="3496"/>
                </a:lnTo>
                <a:lnTo>
                  <a:pt x="3842" y="3498"/>
                </a:lnTo>
                <a:lnTo>
                  <a:pt x="3841" y="3498"/>
                </a:lnTo>
                <a:lnTo>
                  <a:pt x="3839" y="3500"/>
                </a:lnTo>
                <a:lnTo>
                  <a:pt x="3839" y="3502"/>
                </a:lnTo>
                <a:lnTo>
                  <a:pt x="3839" y="3504"/>
                </a:lnTo>
                <a:lnTo>
                  <a:pt x="3837" y="3506"/>
                </a:lnTo>
                <a:lnTo>
                  <a:pt x="3837" y="3508"/>
                </a:lnTo>
                <a:lnTo>
                  <a:pt x="3837" y="3510"/>
                </a:lnTo>
                <a:lnTo>
                  <a:pt x="3835" y="3512"/>
                </a:lnTo>
                <a:lnTo>
                  <a:pt x="3835" y="3515"/>
                </a:lnTo>
                <a:lnTo>
                  <a:pt x="3833" y="3514"/>
                </a:lnTo>
                <a:lnTo>
                  <a:pt x="3831" y="3515"/>
                </a:lnTo>
                <a:lnTo>
                  <a:pt x="3829" y="3515"/>
                </a:lnTo>
                <a:lnTo>
                  <a:pt x="3827" y="3517"/>
                </a:lnTo>
                <a:lnTo>
                  <a:pt x="3829" y="3515"/>
                </a:lnTo>
                <a:lnTo>
                  <a:pt x="3831" y="3508"/>
                </a:lnTo>
                <a:lnTo>
                  <a:pt x="3831" y="3506"/>
                </a:lnTo>
                <a:lnTo>
                  <a:pt x="3831" y="3504"/>
                </a:lnTo>
                <a:lnTo>
                  <a:pt x="3831" y="3506"/>
                </a:lnTo>
                <a:lnTo>
                  <a:pt x="3829" y="3508"/>
                </a:lnTo>
                <a:lnTo>
                  <a:pt x="3827" y="3508"/>
                </a:lnTo>
                <a:lnTo>
                  <a:pt x="3825" y="3512"/>
                </a:lnTo>
                <a:lnTo>
                  <a:pt x="3823" y="3512"/>
                </a:lnTo>
                <a:lnTo>
                  <a:pt x="3823" y="3514"/>
                </a:lnTo>
                <a:lnTo>
                  <a:pt x="3821" y="3514"/>
                </a:lnTo>
                <a:lnTo>
                  <a:pt x="3819" y="3514"/>
                </a:lnTo>
                <a:lnTo>
                  <a:pt x="3818" y="3515"/>
                </a:lnTo>
                <a:lnTo>
                  <a:pt x="3818" y="3514"/>
                </a:lnTo>
                <a:lnTo>
                  <a:pt x="3818" y="3515"/>
                </a:lnTo>
                <a:lnTo>
                  <a:pt x="3814" y="3517"/>
                </a:lnTo>
                <a:lnTo>
                  <a:pt x="3814" y="3519"/>
                </a:lnTo>
                <a:lnTo>
                  <a:pt x="3812" y="3521"/>
                </a:lnTo>
                <a:lnTo>
                  <a:pt x="3812" y="3523"/>
                </a:lnTo>
                <a:lnTo>
                  <a:pt x="3810" y="3525"/>
                </a:lnTo>
                <a:lnTo>
                  <a:pt x="3810" y="3527"/>
                </a:lnTo>
                <a:lnTo>
                  <a:pt x="3808" y="3529"/>
                </a:lnTo>
                <a:lnTo>
                  <a:pt x="3806" y="3529"/>
                </a:lnTo>
                <a:lnTo>
                  <a:pt x="3804" y="3531"/>
                </a:lnTo>
                <a:lnTo>
                  <a:pt x="3802" y="3529"/>
                </a:lnTo>
                <a:lnTo>
                  <a:pt x="3800" y="3527"/>
                </a:lnTo>
                <a:lnTo>
                  <a:pt x="3800" y="3529"/>
                </a:lnTo>
                <a:lnTo>
                  <a:pt x="3798" y="3529"/>
                </a:lnTo>
                <a:lnTo>
                  <a:pt x="3798" y="3531"/>
                </a:lnTo>
                <a:lnTo>
                  <a:pt x="3798" y="3533"/>
                </a:lnTo>
                <a:lnTo>
                  <a:pt x="3798" y="3537"/>
                </a:lnTo>
                <a:lnTo>
                  <a:pt x="3789" y="3546"/>
                </a:lnTo>
                <a:lnTo>
                  <a:pt x="3787" y="3544"/>
                </a:lnTo>
                <a:lnTo>
                  <a:pt x="3785" y="3540"/>
                </a:lnTo>
                <a:lnTo>
                  <a:pt x="3781" y="3542"/>
                </a:lnTo>
                <a:lnTo>
                  <a:pt x="3783" y="3546"/>
                </a:lnTo>
                <a:lnTo>
                  <a:pt x="3785" y="3548"/>
                </a:lnTo>
                <a:lnTo>
                  <a:pt x="3785" y="3550"/>
                </a:lnTo>
                <a:lnTo>
                  <a:pt x="3785" y="3552"/>
                </a:lnTo>
                <a:lnTo>
                  <a:pt x="3785" y="3554"/>
                </a:lnTo>
                <a:lnTo>
                  <a:pt x="3781" y="3556"/>
                </a:lnTo>
                <a:lnTo>
                  <a:pt x="3781" y="3558"/>
                </a:lnTo>
                <a:lnTo>
                  <a:pt x="3779" y="3558"/>
                </a:lnTo>
                <a:lnTo>
                  <a:pt x="3777" y="3560"/>
                </a:lnTo>
                <a:lnTo>
                  <a:pt x="3775" y="3562"/>
                </a:lnTo>
                <a:lnTo>
                  <a:pt x="3775" y="3563"/>
                </a:lnTo>
                <a:lnTo>
                  <a:pt x="3773" y="3565"/>
                </a:lnTo>
                <a:lnTo>
                  <a:pt x="3771" y="3565"/>
                </a:lnTo>
                <a:lnTo>
                  <a:pt x="3771" y="3563"/>
                </a:lnTo>
                <a:lnTo>
                  <a:pt x="3770" y="3563"/>
                </a:lnTo>
                <a:lnTo>
                  <a:pt x="3770" y="3565"/>
                </a:lnTo>
                <a:lnTo>
                  <a:pt x="3768" y="3565"/>
                </a:lnTo>
                <a:lnTo>
                  <a:pt x="3766" y="3565"/>
                </a:lnTo>
                <a:lnTo>
                  <a:pt x="3766" y="3567"/>
                </a:lnTo>
                <a:lnTo>
                  <a:pt x="3764" y="3573"/>
                </a:lnTo>
                <a:lnTo>
                  <a:pt x="3766" y="3573"/>
                </a:lnTo>
                <a:lnTo>
                  <a:pt x="3766" y="3569"/>
                </a:lnTo>
                <a:lnTo>
                  <a:pt x="3768" y="3567"/>
                </a:lnTo>
                <a:lnTo>
                  <a:pt x="3770" y="3567"/>
                </a:lnTo>
                <a:lnTo>
                  <a:pt x="3771" y="3569"/>
                </a:lnTo>
                <a:lnTo>
                  <a:pt x="3771" y="3571"/>
                </a:lnTo>
                <a:lnTo>
                  <a:pt x="3771" y="3575"/>
                </a:lnTo>
                <a:lnTo>
                  <a:pt x="3773" y="3575"/>
                </a:lnTo>
                <a:lnTo>
                  <a:pt x="3771" y="3577"/>
                </a:lnTo>
                <a:lnTo>
                  <a:pt x="3770" y="3579"/>
                </a:lnTo>
                <a:lnTo>
                  <a:pt x="3768" y="3585"/>
                </a:lnTo>
                <a:lnTo>
                  <a:pt x="3766" y="3588"/>
                </a:lnTo>
                <a:lnTo>
                  <a:pt x="3764" y="3588"/>
                </a:lnTo>
                <a:lnTo>
                  <a:pt x="3764" y="3590"/>
                </a:lnTo>
                <a:lnTo>
                  <a:pt x="3764" y="3592"/>
                </a:lnTo>
                <a:lnTo>
                  <a:pt x="3762" y="3596"/>
                </a:lnTo>
                <a:lnTo>
                  <a:pt x="3762" y="3594"/>
                </a:lnTo>
                <a:lnTo>
                  <a:pt x="3760" y="3590"/>
                </a:lnTo>
                <a:lnTo>
                  <a:pt x="3760" y="3588"/>
                </a:lnTo>
                <a:lnTo>
                  <a:pt x="3758" y="3585"/>
                </a:lnTo>
                <a:lnTo>
                  <a:pt x="3756" y="3583"/>
                </a:lnTo>
                <a:lnTo>
                  <a:pt x="3754" y="3583"/>
                </a:lnTo>
                <a:lnTo>
                  <a:pt x="3754" y="3585"/>
                </a:lnTo>
                <a:lnTo>
                  <a:pt x="3754" y="3587"/>
                </a:lnTo>
                <a:lnTo>
                  <a:pt x="3754" y="3588"/>
                </a:lnTo>
                <a:lnTo>
                  <a:pt x="3752" y="3592"/>
                </a:lnTo>
                <a:lnTo>
                  <a:pt x="3752" y="3594"/>
                </a:lnTo>
                <a:lnTo>
                  <a:pt x="3752" y="3596"/>
                </a:lnTo>
                <a:lnTo>
                  <a:pt x="3752" y="3598"/>
                </a:lnTo>
                <a:lnTo>
                  <a:pt x="3752" y="3602"/>
                </a:lnTo>
                <a:lnTo>
                  <a:pt x="3752" y="3604"/>
                </a:lnTo>
                <a:lnTo>
                  <a:pt x="3752" y="3606"/>
                </a:lnTo>
                <a:lnTo>
                  <a:pt x="3752" y="3608"/>
                </a:lnTo>
                <a:lnTo>
                  <a:pt x="3754" y="3610"/>
                </a:lnTo>
                <a:lnTo>
                  <a:pt x="3754" y="3613"/>
                </a:lnTo>
                <a:lnTo>
                  <a:pt x="3754" y="3615"/>
                </a:lnTo>
                <a:lnTo>
                  <a:pt x="3756" y="3613"/>
                </a:lnTo>
                <a:lnTo>
                  <a:pt x="3758" y="3613"/>
                </a:lnTo>
                <a:lnTo>
                  <a:pt x="3758" y="3617"/>
                </a:lnTo>
                <a:lnTo>
                  <a:pt x="3760" y="3619"/>
                </a:lnTo>
                <a:lnTo>
                  <a:pt x="3762" y="3619"/>
                </a:lnTo>
                <a:lnTo>
                  <a:pt x="3762" y="3621"/>
                </a:lnTo>
                <a:lnTo>
                  <a:pt x="3764" y="3621"/>
                </a:lnTo>
                <a:lnTo>
                  <a:pt x="3762" y="3623"/>
                </a:lnTo>
                <a:lnTo>
                  <a:pt x="3760" y="3625"/>
                </a:lnTo>
                <a:lnTo>
                  <a:pt x="3762" y="3627"/>
                </a:lnTo>
                <a:lnTo>
                  <a:pt x="3764" y="3627"/>
                </a:lnTo>
                <a:lnTo>
                  <a:pt x="3766" y="3629"/>
                </a:lnTo>
                <a:lnTo>
                  <a:pt x="3768" y="3629"/>
                </a:lnTo>
                <a:lnTo>
                  <a:pt x="3768" y="3631"/>
                </a:lnTo>
                <a:lnTo>
                  <a:pt x="3770" y="3631"/>
                </a:lnTo>
                <a:lnTo>
                  <a:pt x="3766" y="3631"/>
                </a:lnTo>
                <a:lnTo>
                  <a:pt x="3764" y="3631"/>
                </a:lnTo>
                <a:lnTo>
                  <a:pt x="3764" y="3629"/>
                </a:lnTo>
                <a:lnTo>
                  <a:pt x="3762" y="3629"/>
                </a:lnTo>
                <a:lnTo>
                  <a:pt x="3760" y="3629"/>
                </a:lnTo>
                <a:lnTo>
                  <a:pt x="3758" y="3627"/>
                </a:lnTo>
                <a:lnTo>
                  <a:pt x="3756" y="3625"/>
                </a:lnTo>
                <a:lnTo>
                  <a:pt x="3754" y="3625"/>
                </a:lnTo>
                <a:lnTo>
                  <a:pt x="3752" y="3623"/>
                </a:lnTo>
                <a:lnTo>
                  <a:pt x="3750" y="3625"/>
                </a:lnTo>
                <a:lnTo>
                  <a:pt x="3748" y="3625"/>
                </a:lnTo>
                <a:lnTo>
                  <a:pt x="3746" y="3625"/>
                </a:lnTo>
                <a:lnTo>
                  <a:pt x="3743" y="3627"/>
                </a:lnTo>
                <a:lnTo>
                  <a:pt x="3743" y="3631"/>
                </a:lnTo>
                <a:lnTo>
                  <a:pt x="3739" y="3629"/>
                </a:lnTo>
                <a:lnTo>
                  <a:pt x="3737" y="3625"/>
                </a:lnTo>
                <a:lnTo>
                  <a:pt x="3737" y="3623"/>
                </a:lnTo>
                <a:lnTo>
                  <a:pt x="3737" y="3621"/>
                </a:lnTo>
                <a:lnTo>
                  <a:pt x="3735" y="3623"/>
                </a:lnTo>
                <a:lnTo>
                  <a:pt x="3733" y="3627"/>
                </a:lnTo>
                <a:lnTo>
                  <a:pt x="3733" y="3625"/>
                </a:lnTo>
                <a:lnTo>
                  <a:pt x="3731" y="3627"/>
                </a:lnTo>
                <a:lnTo>
                  <a:pt x="3733" y="3631"/>
                </a:lnTo>
                <a:lnTo>
                  <a:pt x="3731" y="3633"/>
                </a:lnTo>
                <a:lnTo>
                  <a:pt x="3729" y="3633"/>
                </a:lnTo>
                <a:lnTo>
                  <a:pt x="3727" y="3633"/>
                </a:lnTo>
                <a:lnTo>
                  <a:pt x="3725" y="3631"/>
                </a:lnTo>
                <a:lnTo>
                  <a:pt x="3725" y="3627"/>
                </a:lnTo>
                <a:lnTo>
                  <a:pt x="3723" y="3627"/>
                </a:lnTo>
                <a:lnTo>
                  <a:pt x="3720" y="3627"/>
                </a:lnTo>
                <a:lnTo>
                  <a:pt x="3718" y="3625"/>
                </a:lnTo>
                <a:lnTo>
                  <a:pt x="3720" y="3631"/>
                </a:lnTo>
                <a:lnTo>
                  <a:pt x="3720" y="3633"/>
                </a:lnTo>
                <a:lnTo>
                  <a:pt x="3718" y="3635"/>
                </a:lnTo>
                <a:lnTo>
                  <a:pt x="3716" y="3635"/>
                </a:lnTo>
                <a:lnTo>
                  <a:pt x="3712" y="3633"/>
                </a:lnTo>
                <a:lnTo>
                  <a:pt x="3710" y="3635"/>
                </a:lnTo>
                <a:lnTo>
                  <a:pt x="3708" y="3633"/>
                </a:lnTo>
                <a:lnTo>
                  <a:pt x="3706" y="3631"/>
                </a:lnTo>
                <a:lnTo>
                  <a:pt x="3704" y="3631"/>
                </a:lnTo>
                <a:lnTo>
                  <a:pt x="3702" y="3631"/>
                </a:lnTo>
                <a:lnTo>
                  <a:pt x="3700" y="3631"/>
                </a:lnTo>
                <a:lnTo>
                  <a:pt x="3698" y="3631"/>
                </a:lnTo>
                <a:lnTo>
                  <a:pt x="3697" y="3633"/>
                </a:lnTo>
                <a:lnTo>
                  <a:pt x="3697" y="3635"/>
                </a:lnTo>
                <a:lnTo>
                  <a:pt x="3695" y="3635"/>
                </a:lnTo>
                <a:lnTo>
                  <a:pt x="3695" y="3636"/>
                </a:lnTo>
                <a:lnTo>
                  <a:pt x="3693" y="3636"/>
                </a:lnTo>
                <a:lnTo>
                  <a:pt x="3691" y="3638"/>
                </a:lnTo>
                <a:lnTo>
                  <a:pt x="3691" y="3640"/>
                </a:lnTo>
                <a:lnTo>
                  <a:pt x="3689" y="3642"/>
                </a:lnTo>
                <a:lnTo>
                  <a:pt x="3689" y="3644"/>
                </a:lnTo>
                <a:lnTo>
                  <a:pt x="3685" y="3646"/>
                </a:lnTo>
                <a:lnTo>
                  <a:pt x="3685" y="3648"/>
                </a:lnTo>
                <a:lnTo>
                  <a:pt x="3683" y="3650"/>
                </a:lnTo>
                <a:lnTo>
                  <a:pt x="3681" y="3650"/>
                </a:lnTo>
                <a:lnTo>
                  <a:pt x="3681" y="3652"/>
                </a:lnTo>
                <a:lnTo>
                  <a:pt x="3679" y="3650"/>
                </a:lnTo>
                <a:lnTo>
                  <a:pt x="3677" y="3648"/>
                </a:lnTo>
                <a:lnTo>
                  <a:pt x="3679" y="3644"/>
                </a:lnTo>
                <a:lnTo>
                  <a:pt x="3679" y="3642"/>
                </a:lnTo>
                <a:lnTo>
                  <a:pt x="3683" y="3642"/>
                </a:lnTo>
                <a:lnTo>
                  <a:pt x="3681" y="3640"/>
                </a:lnTo>
                <a:lnTo>
                  <a:pt x="3683" y="3638"/>
                </a:lnTo>
                <a:lnTo>
                  <a:pt x="3681" y="3636"/>
                </a:lnTo>
                <a:lnTo>
                  <a:pt x="3681" y="3638"/>
                </a:lnTo>
                <a:lnTo>
                  <a:pt x="3679" y="3640"/>
                </a:lnTo>
                <a:lnTo>
                  <a:pt x="3677" y="3642"/>
                </a:lnTo>
                <a:lnTo>
                  <a:pt x="3677" y="3644"/>
                </a:lnTo>
                <a:lnTo>
                  <a:pt x="3675" y="3644"/>
                </a:lnTo>
                <a:lnTo>
                  <a:pt x="3675" y="3646"/>
                </a:lnTo>
                <a:lnTo>
                  <a:pt x="3673" y="3648"/>
                </a:lnTo>
                <a:lnTo>
                  <a:pt x="3673" y="3650"/>
                </a:lnTo>
                <a:lnTo>
                  <a:pt x="3672" y="3650"/>
                </a:lnTo>
                <a:lnTo>
                  <a:pt x="3673" y="3652"/>
                </a:lnTo>
                <a:lnTo>
                  <a:pt x="3673" y="3654"/>
                </a:lnTo>
                <a:lnTo>
                  <a:pt x="3672" y="3656"/>
                </a:lnTo>
                <a:lnTo>
                  <a:pt x="3672" y="3658"/>
                </a:lnTo>
                <a:lnTo>
                  <a:pt x="3666" y="3667"/>
                </a:lnTo>
                <a:lnTo>
                  <a:pt x="3664" y="3669"/>
                </a:lnTo>
                <a:lnTo>
                  <a:pt x="3662" y="3669"/>
                </a:lnTo>
                <a:lnTo>
                  <a:pt x="3662" y="3671"/>
                </a:lnTo>
                <a:lnTo>
                  <a:pt x="3660" y="3673"/>
                </a:lnTo>
                <a:lnTo>
                  <a:pt x="3660" y="3675"/>
                </a:lnTo>
                <a:lnTo>
                  <a:pt x="3656" y="3679"/>
                </a:lnTo>
                <a:lnTo>
                  <a:pt x="3656" y="3681"/>
                </a:lnTo>
                <a:lnTo>
                  <a:pt x="3654" y="3683"/>
                </a:lnTo>
                <a:lnTo>
                  <a:pt x="3654" y="3684"/>
                </a:lnTo>
                <a:lnTo>
                  <a:pt x="3652" y="3690"/>
                </a:lnTo>
                <a:lnTo>
                  <a:pt x="3652" y="3692"/>
                </a:lnTo>
                <a:lnTo>
                  <a:pt x="3654" y="3694"/>
                </a:lnTo>
                <a:lnTo>
                  <a:pt x="3654" y="3696"/>
                </a:lnTo>
                <a:lnTo>
                  <a:pt x="3654" y="3702"/>
                </a:lnTo>
                <a:lnTo>
                  <a:pt x="3652" y="3706"/>
                </a:lnTo>
                <a:lnTo>
                  <a:pt x="3652" y="3707"/>
                </a:lnTo>
                <a:lnTo>
                  <a:pt x="3650" y="3707"/>
                </a:lnTo>
                <a:lnTo>
                  <a:pt x="3650" y="3709"/>
                </a:lnTo>
                <a:lnTo>
                  <a:pt x="3649" y="3709"/>
                </a:lnTo>
                <a:lnTo>
                  <a:pt x="3645" y="3711"/>
                </a:lnTo>
                <a:lnTo>
                  <a:pt x="3643" y="3711"/>
                </a:lnTo>
                <a:lnTo>
                  <a:pt x="3641" y="3711"/>
                </a:lnTo>
                <a:lnTo>
                  <a:pt x="3637" y="3711"/>
                </a:lnTo>
                <a:lnTo>
                  <a:pt x="3635" y="3713"/>
                </a:lnTo>
                <a:lnTo>
                  <a:pt x="3633" y="3715"/>
                </a:lnTo>
                <a:lnTo>
                  <a:pt x="3631" y="3717"/>
                </a:lnTo>
                <a:lnTo>
                  <a:pt x="3629" y="3719"/>
                </a:lnTo>
                <a:lnTo>
                  <a:pt x="3627" y="3719"/>
                </a:lnTo>
                <a:lnTo>
                  <a:pt x="3627" y="3717"/>
                </a:lnTo>
                <a:lnTo>
                  <a:pt x="3625" y="3717"/>
                </a:lnTo>
                <a:lnTo>
                  <a:pt x="3625" y="3715"/>
                </a:lnTo>
                <a:lnTo>
                  <a:pt x="3625" y="3713"/>
                </a:lnTo>
                <a:lnTo>
                  <a:pt x="3624" y="3713"/>
                </a:lnTo>
                <a:lnTo>
                  <a:pt x="3624" y="3711"/>
                </a:lnTo>
                <a:lnTo>
                  <a:pt x="3624" y="3709"/>
                </a:lnTo>
                <a:lnTo>
                  <a:pt x="3625" y="3707"/>
                </a:lnTo>
                <a:lnTo>
                  <a:pt x="3625" y="3702"/>
                </a:lnTo>
                <a:lnTo>
                  <a:pt x="3627" y="3702"/>
                </a:lnTo>
                <a:lnTo>
                  <a:pt x="3629" y="3698"/>
                </a:lnTo>
                <a:lnTo>
                  <a:pt x="3629" y="3696"/>
                </a:lnTo>
                <a:lnTo>
                  <a:pt x="3629" y="3694"/>
                </a:lnTo>
                <a:lnTo>
                  <a:pt x="3627" y="3694"/>
                </a:lnTo>
                <a:lnTo>
                  <a:pt x="3627" y="3692"/>
                </a:lnTo>
                <a:lnTo>
                  <a:pt x="3629" y="3692"/>
                </a:lnTo>
                <a:lnTo>
                  <a:pt x="3629" y="3690"/>
                </a:lnTo>
                <a:lnTo>
                  <a:pt x="3629" y="3686"/>
                </a:lnTo>
                <a:lnTo>
                  <a:pt x="3629" y="3684"/>
                </a:lnTo>
                <a:lnTo>
                  <a:pt x="3629" y="3683"/>
                </a:lnTo>
                <a:lnTo>
                  <a:pt x="3631" y="3683"/>
                </a:lnTo>
                <a:lnTo>
                  <a:pt x="3631" y="3681"/>
                </a:lnTo>
                <a:lnTo>
                  <a:pt x="3631" y="3679"/>
                </a:lnTo>
                <a:lnTo>
                  <a:pt x="3629" y="3679"/>
                </a:lnTo>
                <a:lnTo>
                  <a:pt x="3631" y="3677"/>
                </a:lnTo>
                <a:lnTo>
                  <a:pt x="3631" y="3675"/>
                </a:lnTo>
                <a:lnTo>
                  <a:pt x="3631" y="3671"/>
                </a:lnTo>
                <a:lnTo>
                  <a:pt x="3633" y="3671"/>
                </a:lnTo>
                <a:lnTo>
                  <a:pt x="3633" y="3669"/>
                </a:lnTo>
                <a:lnTo>
                  <a:pt x="3633" y="3667"/>
                </a:lnTo>
                <a:lnTo>
                  <a:pt x="3635" y="3667"/>
                </a:lnTo>
                <a:lnTo>
                  <a:pt x="3635" y="3665"/>
                </a:lnTo>
                <a:lnTo>
                  <a:pt x="3637" y="3663"/>
                </a:lnTo>
                <a:lnTo>
                  <a:pt x="3639" y="3661"/>
                </a:lnTo>
                <a:lnTo>
                  <a:pt x="3639" y="3659"/>
                </a:lnTo>
                <a:lnTo>
                  <a:pt x="3639" y="3658"/>
                </a:lnTo>
                <a:lnTo>
                  <a:pt x="3641" y="3658"/>
                </a:lnTo>
                <a:lnTo>
                  <a:pt x="3641" y="3656"/>
                </a:lnTo>
                <a:lnTo>
                  <a:pt x="3641" y="3654"/>
                </a:lnTo>
                <a:lnTo>
                  <a:pt x="3643" y="3654"/>
                </a:lnTo>
                <a:lnTo>
                  <a:pt x="3645" y="3650"/>
                </a:lnTo>
                <a:lnTo>
                  <a:pt x="3647" y="3646"/>
                </a:lnTo>
                <a:lnTo>
                  <a:pt x="3649" y="3642"/>
                </a:lnTo>
                <a:lnTo>
                  <a:pt x="3652" y="3636"/>
                </a:lnTo>
                <a:lnTo>
                  <a:pt x="3654" y="3631"/>
                </a:lnTo>
                <a:lnTo>
                  <a:pt x="3658" y="3623"/>
                </a:lnTo>
                <a:lnTo>
                  <a:pt x="3660" y="3619"/>
                </a:lnTo>
                <a:lnTo>
                  <a:pt x="3662" y="3619"/>
                </a:lnTo>
                <a:lnTo>
                  <a:pt x="3662" y="3617"/>
                </a:lnTo>
                <a:lnTo>
                  <a:pt x="3664" y="3613"/>
                </a:lnTo>
                <a:lnTo>
                  <a:pt x="3666" y="3611"/>
                </a:lnTo>
                <a:lnTo>
                  <a:pt x="3668" y="3608"/>
                </a:lnTo>
                <a:lnTo>
                  <a:pt x="3668" y="3606"/>
                </a:lnTo>
                <a:lnTo>
                  <a:pt x="3670" y="3600"/>
                </a:lnTo>
                <a:lnTo>
                  <a:pt x="3670" y="3598"/>
                </a:lnTo>
                <a:lnTo>
                  <a:pt x="3670" y="3596"/>
                </a:lnTo>
                <a:lnTo>
                  <a:pt x="3670" y="3592"/>
                </a:lnTo>
                <a:lnTo>
                  <a:pt x="3672" y="3592"/>
                </a:lnTo>
                <a:lnTo>
                  <a:pt x="3675" y="3587"/>
                </a:lnTo>
                <a:lnTo>
                  <a:pt x="3679" y="3579"/>
                </a:lnTo>
                <a:lnTo>
                  <a:pt x="3679" y="3577"/>
                </a:lnTo>
                <a:lnTo>
                  <a:pt x="3679" y="3575"/>
                </a:lnTo>
                <a:lnTo>
                  <a:pt x="3681" y="3571"/>
                </a:lnTo>
                <a:lnTo>
                  <a:pt x="3685" y="3569"/>
                </a:lnTo>
                <a:lnTo>
                  <a:pt x="3683" y="3569"/>
                </a:lnTo>
                <a:lnTo>
                  <a:pt x="3685" y="3565"/>
                </a:lnTo>
                <a:lnTo>
                  <a:pt x="3687" y="3562"/>
                </a:lnTo>
                <a:lnTo>
                  <a:pt x="3687" y="3560"/>
                </a:lnTo>
                <a:lnTo>
                  <a:pt x="3689" y="3556"/>
                </a:lnTo>
                <a:lnTo>
                  <a:pt x="3689" y="3554"/>
                </a:lnTo>
                <a:lnTo>
                  <a:pt x="3691" y="3548"/>
                </a:lnTo>
                <a:lnTo>
                  <a:pt x="3691" y="3544"/>
                </a:lnTo>
                <a:lnTo>
                  <a:pt x="3693" y="3540"/>
                </a:lnTo>
                <a:lnTo>
                  <a:pt x="3693" y="3539"/>
                </a:lnTo>
                <a:lnTo>
                  <a:pt x="3693" y="3537"/>
                </a:lnTo>
                <a:lnTo>
                  <a:pt x="3695" y="3535"/>
                </a:lnTo>
                <a:lnTo>
                  <a:pt x="3695" y="3531"/>
                </a:lnTo>
                <a:lnTo>
                  <a:pt x="3695" y="3529"/>
                </a:lnTo>
                <a:lnTo>
                  <a:pt x="3697" y="3527"/>
                </a:lnTo>
                <a:lnTo>
                  <a:pt x="3697" y="3525"/>
                </a:lnTo>
                <a:lnTo>
                  <a:pt x="3697" y="3523"/>
                </a:lnTo>
                <a:lnTo>
                  <a:pt x="3697" y="3521"/>
                </a:lnTo>
                <a:lnTo>
                  <a:pt x="3698" y="3519"/>
                </a:lnTo>
                <a:lnTo>
                  <a:pt x="3698" y="3517"/>
                </a:lnTo>
                <a:lnTo>
                  <a:pt x="3698" y="3512"/>
                </a:lnTo>
                <a:lnTo>
                  <a:pt x="3700" y="3510"/>
                </a:lnTo>
                <a:lnTo>
                  <a:pt x="3700" y="3506"/>
                </a:lnTo>
                <a:lnTo>
                  <a:pt x="3702" y="3504"/>
                </a:lnTo>
                <a:lnTo>
                  <a:pt x="3704" y="3500"/>
                </a:lnTo>
                <a:lnTo>
                  <a:pt x="3704" y="3496"/>
                </a:lnTo>
                <a:lnTo>
                  <a:pt x="3706" y="3492"/>
                </a:lnTo>
                <a:lnTo>
                  <a:pt x="3706" y="3491"/>
                </a:lnTo>
                <a:lnTo>
                  <a:pt x="3706" y="3489"/>
                </a:lnTo>
                <a:lnTo>
                  <a:pt x="3708" y="3479"/>
                </a:lnTo>
                <a:lnTo>
                  <a:pt x="3708" y="3477"/>
                </a:lnTo>
                <a:lnTo>
                  <a:pt x="3708" y="3475"/>
                </a:lnTo>
                <a:lnTo>
                  <a:pt x="3708" y="3471"/>
                </a:lnTo>
                <a:lnTo>
                  <a:pt x="3708" y="3469"/>
                </a:lnTo>
                <a:lnTo>
                  <a:pt x="3710" y="3466"/>
                </a:lnTo>
                <a:lnTo>
                  <a:pt x="3710" y="3464"/>
                </a:lnTo>
                <a:lnTo>
                  <a:pt x="3712" y="3460"/>
                </a:lnTo>
                <a:lnTo>
                  <a:pt x="3712" y="3458"/>
                </a:lnTo>
                <a:lnTo>
                  <a:pt x="3712" y="3456"/>
                </a:lnTo>
                <a:lnTo>
                  <a:pt x="3712" y="3452"/>
                </a:lnTo>
                <a:lnTo>
                  <a:pt x="3714" y="3448"/>
                </a:lnTo>
                <a:lnTo>
                  <a:pt x="3714" y="3446"/>
                </a:lnTo>
                <a:lnTo>
                  <a:pt x="3714" y="3444"/>
                </a:lnTo>
                <a:lnTo>
                  <a:pt x="3714" y="3441"/>
                </a:lnTo>
                <a:lnTo>
                  <a:pt x="3714" y="3439"/>
                </a:lnTo>
                <a:lnTo>
                  <a:pt x="3716" y="3433"/>
                </a:lnTo>
                <a:lnTo>
                  <a:pt x="3718" y="3433"/>
                </a:lnTo>
                <a:lnTo>
                  <a:pt x="3718" y="3429"/>
                </a:lnTo>
                <a:lnTo>
                  <a:pt x="3718" y="3427"/>
                </a:lnTo>
                <a:lnTo>
                  <a:pt x="3718" y="3421"/>
                </a:lnTo>
                <a:lnTo>
                  <a:pt x="3718" y="3419"/>
                </a:lnTo>
                <a:lnTo>
                  <a:pt x="3720" y="3418"/>
                </a:lnTo>
                <a:lnTo>
                  <a:pt x="3720" y="3416"/>
                </a:lnTo>
                <a:lnTo>
                  <a:pt x="3720" y="3414"/>
                </a:lnTo>
                <a:lnTo>
                  <a:pt x="3720" y="3412"/>
                </a:lnTo>
                <a:lnTo>
                  <a:pt x="3720" y="3408"/>
                </a:lnTo>
                <a:lnTo>
                  <a:pt x="3721" y="3404"/>
                </a:lnTo>
                <a:lnTo>
                  <a:pt x="3720" y="3404"/>
                </a:lnTo>
                <a:lnTo>
                  <a:pt x="3720" y="3400"/>
                </a:lnTo>
                <a:lnTo>
                  <a:pt x="3718" y="3400"/>
                </a:lnTo>
                <a:lnTo>
                  <a:pt x="3716" y="3396"/>
                </a:lnTo>
                <a:lnTo>
                  <a:pt x="3716" y="3395"/>
                </a:lnTo>
                <a:lnTo>
                  <a:pt x="3718" y="3395"/>
                </a:lnTo>
                <a:lnTo>
                  <a:pt x="3718" y="3393"/>
                </a:lnTo>
                <a:lnTo>
                  <a:pt x="3718" y="3391"/>
                </a:lnTo>
                <a:lnTo>
                  <a:pt x="3718" y="3389"/>
                </a:lnTo>
                <a:lnTo>
                  <a:pt x="3718" y="3387"/>
                </a:lnTo>
                <a:lnTo>
                  <a:pt x="3718" y="3383"/>
                </a:lnTo>
                <a:lnTo>
                  <a:pt x="3720" y="3379"/>
                </a:lnTo>
                <a:lnTo>
                  <a:pt x="3718" y="3375"/>
                </a:lnTo>
                <a:lnTo>
                  <a:pt x="3718" y="3373"/>
                </a:lnTo>
                <a:lnTo>
                  <a:pt x="3718" y="3371"/>
                </a:lnTo>
                <a:lnTo>
                  <a:pt x="3718" y="3370"/>
                </a:lnTo>
                <a:lnTo>
                  <a:pt x="3718" y="3368"/>
                </a:lnTo>
                <a:lnTo>
                  <a:pt x="3720" y="3364"/>
                </a:lnTo>
                <a:lnTo>
                  <a:pt x="3720" y="3362"/>
                </a:lnTo>
                <a:lnTo>
                  <a:pt x="3720" y="3360"/>
                </a:lnTo>
                <a:lnTo>
                  <a:pt x="3720" y="3358"/>
                </a:lnTo>
                <a:lnTo>
                  <a:pt x="3720" y="3356"/>
                </a:lnTo>
                <a:lnTo>
                  <a:pt x="3720" y="3354"/>
                </a:lnTo>
                <a:lnTo>
                  <a:pt x="3720" y="3352"/>
                </a:lnTo>
                <a:lnTo>
                  <a:pt x="3720" y="3350"/>
                </a:lnTo>
                <a:lnTo>
                  <a:pt x="3720" y="3347"/>
                </a:lnTo>
                <a:lnTo>
                  <a:pt x="3718" y="3345"/>
                </a:lnTo>
                <a:lnTo>
                  <a:pt x="3718" y="3343"/>
                </a:lnTo>
                <a:lnTo>
                  <a:pt x="3718" y="3341"/>
                </a:lnTo>
                <a:lnTo>
                  <a:pt x="3718" y="3339"/>
                </a:lnTo>
                <a:lnTo>
                  <a:pt x="3718" y="3337"/>
                </a:lnTo>
                <a:lnTo>
                  <a:pt x="3718" y="3333"/>
                </a:lnTo>
                <a:lnTo>
                  <a:pt x="3718" y="3327"/>
                </a:lnTo>
                <a:lnTo>
                  <a:pt x="3716" y="3327"/>
                </a:lnTo>
                <a:lnTo>
                  <a:pt x="3716" y="3325"/>
                </a:lnTo>
                <a:lnTo>
                  <a:pt x="3716" y="3323"/>
                </a:lnTo>
                <a:lnTo>
                  <a:pt x="3714" y="3320"/>
                </a:lnTo>
                <a:lnTo>
                  <a:pt x="3714" y="3318"/>
                </a:lnTo>
                <a:lnTo>
                  <a:pt x="3714" y="3316"/>
                </a:lnTo>
                <a:lnTo>
                  <a:pt x="3714" y="3314"/>
                </a:lnTo>
                <a:lnTo>
                  <a:pt x="3714" y="3312"/>
                </a:lnTo>
                <a:lnTo>
                  <a:pt x="3712" y="3312"/>
                </a:lnTo>
                <a:lnTo>
                  <a:pt x="3708" y="3314"/>
                </a:lnTo>
                <a:lnTo>
                  <a:pt x="3708" y="3316"/>
                </a:lnTo>
                <a:lnTo>
                  <a:pt x="3706" y="3318"/>
                </a:lnTo>
                <a:lnTo>
                  <a:pt x="3704" y="3320"/>
                </a:lnTo>
                <a:lnTo>
                  <a:pt x="3702" y="3322"/>
                </a:lnTo>
                <a:lnTo>
                  <a:pt x="3700" y="3323"/>
                </a:lnTo>
                <a:lnTo>
                  <a:pt x="3700" y="3327"/>
                </a:lnTo>
                <a:lnTo>
                  <a:pt x="3700" y="3325"/>
                </a:lnTo>
                <a:lnTo>
                  <a:pt x="3700" y="3323"/>
                </a:lnTo>
                <a:lnTo>
                  <a:pt x="3700" y="3322"/>
                </a:lnTo>
                <a:lnTo>
                  <a:pt x="3700" y="3320"/>
                </a:lnTo>
                <a:lnTo>
                  <a:pt x="3700" y="3318"/>
                </a:lnTo>
                <a:lnTo>
                  <a:pt x="3698" y="3316"/>
                </a:lnTo>
                <a:lnTo>
                  <a:pt x="3698" y="3314"/>
                </a:lnTo>
                <a:lnTo>
                  <a:pt x="3698" y="3312"/>
                </a:lnTo>
                <a:lnTo>
                  <a:pt x="3700" y="3312"/>
                </a:lnTo>
                <a:lnTo>
                  <a:pt x="3704" y="3310"/>
                </a:lnTo>
                <a:lnTo>
                  <a:pt x="3704" y="3308"/>
                </a:lnTo>
                <a:lnTo>
                  <a:pt x="3706" y="3306"/>
                </a:lnTo>
                <a:lnTo>
                  <a:pt x="3706" y="3304"/>
                </a:lnTo>
                <a:lnTo>
                  <a:pt x="3706" y="3300"/>
                </a:lnTo>
                <a:lnTo>
                  <a:pt x="3704" y="3299"/>
                </a:lnTo>
                <a:lnTo>
                  <a:pt x="3704" y="3297"/>
                </a:lnTo>
                <a:lnTo>
                  <a:pt x="3702" y="3295"/>
                </a:lnTo>
                <a:lnTo>
                  <a:pt x="3700" y="3295"/>
                </a:lnTo>
                <a:lnTo>
                  <a:pt x="3698" y="3293"/>
                </a:lnTo>
                <a:lnTo>
                  <a:pt x="3697" y="3291"/>
                </a:lnTo>
                <a:lnTo>
                  <a:pt x="3695" y="3289"/>
                </a:lnTo>
                <a:lnTo>
                  <a:pt x="3693" y="3287"/>
                </a:lnTo>
                <a:lnTo>
                  <a:pt x="3691" y="3285"/>
                </a:lnTo>
                <a:lnTo>
                  <a:pt x="3689" y="3283"/>
                </a:lnTo>
                <a:lnTo>
                  <a:pt x="3687" y="3281"/>
                </a:lnTo>
                <a:lnTo>
                  <a:pt x="3685" y="3279"/>
                </a:lnTo>
                <a:lnTo>
                  <a:pt x="3685" y="3277"/>
                </a:lnTo>
                <a:lnTo>
                  <a:pt x="3683" y="3279"/>
                </a:lnTo>
                <a:lnTo>
                  <a:pt x="3683" y="3277"/>
                </a:lnTo>
                <a:lnTo>
                  <a:pt x="3683" y="3275"/>
                </a:lnTo>
                <a:lnTo>
                  <a:pt x="3681" y="3275"/>
                </a:lnTo>
                <a:lnTo>
                  <a:pt x="3681" y="3274"/>
                </a:lnTo>
                <a:lnTo>
                  <a:pt x="3679" y="3272"/>
                </a:lnTo>
                <a:lnTo>
                  <a:pt x="3677" y="3272"/>
                </a:lnTo>
                <a:lnTo>
                  <a:pt x="3675" y="3274"/>
                </a:lnTo>
                <a:lnTo>
                  <a:pt x="3675" y="3272"/>
                </a:lnTo>
                <a:lnTo>
                  <a:pt x="3673" y="3272"/>
                </a:lnTo>
                <a:lnTo>
                  <a:pt x="3672" y="3272"/>
                </a:lnTo>
                <a:lnTo>
                  <a:pt x="3672" y="3270"/>
                </a:lnTo>
                <a:lnTo>
                  <a:pt x="3670" y="3270"/>
                </a:lnTo>
                <a:lnTo>
                  <a:pt x="3668" y="3270"/>
                </a:lnTo>
                <a:lnTo>
                  <a:pt x="3668" y="3268"/>
                </a:lnTo>
                <a:lnTo>
                  <a:pt x="3666" y="3268"/>
                </a:lnTo>
                <a:lnTo>
                  <a:pt x="3666" y="3266"/>
                </a:lnTo>
                <a:lnTo>
                  <a:pt x="3666" y="3264"/>
                </a:lnTo>
                <a:lnTo>
                  <a:pt x="3666" y="3262"/>
                </a:lnTo>
                <a:lnTo>
                  <a:pt x="3666" y="3260"/>
                </a:lnTo>
                <a:lnTo>
                  <a:pt x="3662" y="3258"/>
                </a:lnTo>
                <a:lnTo>
                  <a:pt x="3662" y="3260"/>
                </a:lnTo>
                <a:lnTo>
                  <a:pt x="3660" y="3260"/>
                </a:lnTo>
                <a:lnTo>
                  <a:pt x="3658" y="3258"/>
                </a:lnTo>
                <a:lnTo>
                  <a:pt x="3658" y="3256"/>
                </a:lnTo>
                <a:lnTo>
                  <a:pt x="3658" y="3254"/>
                </a:lnTo>
                <a:lnTo>
                  <a:pt x="3658" y="3252"/>
                </a:lnTo>
                <a:lnTo>
                  <a:pt x="3658" y="3251"/>
                </a:lnTo>
                <a:lnTo>
                  <a:pt x="3660" y="3247"/>
                </a:lnTo>
                <a:lnTo>
                  <a:pt x="3662" y="3247"/>
                </a:lnTo>
                <a:lnTo>
                  <a:pt x="3664" y="3245"/>
                </a:lnTo>
                <a:lnTo>
                  <a:pt x="3664" y="3243"/>
                </a:lnTo>
                <a:lnTo>
                  <a:pt x="3666" y="3241"/>
                </a:lnTo>
                <a:lnTo>
                  <a:pt x="3668" y="3239"/>
                </a:lnTo>
                <a:lnTo>
                  <a:pt x="3670" y="3237"/>
                </a:lnTo>
                <a:lnTo>
                  <a:pt x="3672" y="3239"/>
                </a:lnTo>
                <a:lnTo>
                  <a:pt x="3672" y="3237"/>
                </a:lnTo>
                <a:lnTo>
                  <a:pt x="3672" y="3235"/>
                </a:lnTo>
                <a:lnTo>
                  <a:pt x="3673" y="3235"/>
                </a:lnTo>
                <a:lnTo>
                  <a:pt x="3675" y="3233"/>
                </a:lnTo>
                <a:lnTo>
                  <a:pt x="3675" y="3231"/>
                </a:lnTo>
                <a:lnTo>
                  <a:pt x="3677" y="3229"/>
                </a:lnTo>
                <a:lnTo>
                  <a:pt x="3679" y="3229"/>
                </a:lnTo>
                <a:lnTo>
                  <a:pt x="3679" y="3226"/>
                </a:lnTo>
                <a:lnTo>
                  <a:pt x="3677" y="3224"/>
                </a:lnTo>
                <a:lnTo>
                  <a:pt x="3675" y="3222"/>
                </a:lnTo>
                <a:lnTo>
                  <a:pt x="3677" y="3220"/>
                </a:lnTo>
                <a:lnTo>
                  <a:pt x="3675" y="3220"/>
                </a:lnTo>
                <a:lnTo>
                  <a:pt x="3673" y="3218"/>
                </a:lnTo>
                <a:lnTo>
                  <a:pt x="3672" y="3218"/>
                </a:lnTo>
                <a:lnTo>
                  <a:pt x="3672" y="3220"/>
                </a:lnTo>
                <a:lnTo>
                  <a:pt x="3670" y="3220"/>
                </a:lnTo>
                <a:lnTo>
                  <a:pt x="3668" y="3220"/>
                </a:lnTo>
                <a:lnTo>
                  <a:pt x="3666" y="3218"/>
                </a:lnTo>
                <a:lnTo>
                  <a:pt x="3664" y="3216"/>
                </a:lnTo>
                <a:lnTo>
                  <a:pt x="3662" y="3216"/>
                </a:lnTo>
                <a:lnTo>
                  <a:pt x="3660" y="3214"/>
                </a:lnTo>
                <a:lnTo>
                  <a:pt x="3658" y="3212"/>
                </a:lnTo>
                <a:lnTo>
                  <a:pt x="3656" y="3210"/>
                </a:lnTo>
                <a:lnTo>
                  <a:pt x="3654" y="3208"/>
                </a:lnTo>
                <a:lnTo>
                  <a:pt x="3652" y="3206"/>
                </a:lnTo>
                <a:lnTo>
                  <a:pt x="3652" y="3204"/>
                </a:lnTo>
                <a:lnTo>
                  <a:pt x="3650" y="3204"/>
                </a:lnTo>
                <a:lnTo>
                  <a:pt x="3650" y="3203"/>
                </a:lnTo>
                <a:lnTo>
                  <a:pt x="3649" y="3201"/>
                </a:lnTo>
                <a:lnTo>
                  <a:pt x="3649" y="3199"/>
                </a:lnTo>
                <a:lnTo>
                  <a:pt x="3647" y="3199"/>
                </a:lnTo>
                <a:lnTo>
                  <a:pt x="3645" y="3199"/>
                </a:lnTo>
                <a:lnTo>
                  <a:pt x="3645" y="3201"/>
                </a:lnTo>
                <a:lnTo>
                  <a:pt x="3645" y="3203"/>
                </a:lnTo>
                <a:lnTo>
                  <a:pt x="3645" y="3204"/>
                </a:lnTo>
                <a:lnTo>
                  <a:pt x="3647" y="3204"/>
                </a:lnTo>
                <a:lnTo>
                  <a:pt x="3647" y="3206"/>
                </a:lnTo>
                <a:lnTo>
                  <a:pt x="3647" y="3208"/>
                </a:lnTo>
                <a:lnTo>
                  <a:pt x="3649" y="3210"/>
                </a:lnTo>
                <a:lnTo>
                  <a:pt x="3650" y="3208"/>
                </a:lnTo>
                <a:lnTo>
                  <a:pt x="3652" y="3212"/>
                </a:lnTo>
                <a:lnTo>
                  <a:pt x="3654" y="3214"/>
                </a:lnTo>
                <a:lnTo>
                  <a:pt x="3654" y="3216"/>
                </a:lnTo>
                <a:lnTo>
                  <a:pt x="3656" y="3216"/>
                </a:lnTo>
                <a:lnTo>
                  <a:pt x="3654" y="3218"/>
                </a:lnTo>
                <a:lnTo>
                  <a:pt x="3654" y="3220"/>
                </a:lnTo>
                <a:lnTo>
                  <a:pt x="3656" y="3220"/>
                </a:lnTo>
                <a:lnTo>
                  <a:pt x="3658" y="3220"/>
                </a:lnTo>
                <a:lnTo>
                  <a:pt x="3660" y="3222"/>
                </a:lnTo>
                <a:lnTo>
                  <a:pt x="3662" y="3224"/>
                </a:lnTo>
                <a:lnTo>
                  <a:pt x="3664" y="3224"/>
                </a:lnTo>
                <a:lnTo>
                  <a:pt x="3666" y="3226"/>
                </a:lnTo>
                <a:lnTo>
                  <a:pt x="3666" y="3228"/>
                </a:lnTo>
                <a:lnTo>
                  <a:pt x="3664" y="3229"/>
                </a:lnTo>
                <a:lnTo>
                  <a:pt x="3662" y="3231"/>
                </a:lnTo>
                <a:lnTo>
                  <a:pt x="3662" y="3233"/>
                </a:lnTo>
                <a:lnTo>
                  <a:pt x="3658" y="3233"/>
                </a:lnTo>
                <a:lnTo>
                  <a:pt x="3656" y="3235"/>
                </a:lnTo>
                <a:lnTo>
                  <a:pt x="3654" y="3237"/>
                </a:lnTo>
                <a:lnTo>
                  <a:pt x="3654" y="3239"/>
                </a:lnTo>
                <a:lnTo>
                  <a:pt x="3652" y="3241"/>
                </a:lnTo>
                <a:lnTo>
                  <a:pt x="3650" y="3247"/>
                </a:lnTo>
                <a:lnTo>
                  <a:pt x="3650" y="3249"/>
                </a:lnTo>
                <a:lnTo>
                  <a:pt x="3650" y="3252"/>
                </a:lnTo>
                <a:lnTo>
                  <a:pt x="3650" y="3254"/>
                </a:lnTo>
                <a:lnTo>
                  <a:pt x="3650" y="3260"/>
                </a:lnTo>
                <a:lnTo>
                  <a:pt x="3652" y="3264"/>
                </a:lnTo>
                <a:lnTo>
                  <a:pt x="3654" y="3264"/>
                </a:lnTo>
                <a:lnTo>
                  <a:pt x="3656" y="3266"/>
                </a:lnTo>
                <a:lnTo>
                  <a:pt x="3652" y="3268"/>
                </a:lnTo>
                <a:lnTo>
                  <a:pt x="3652" y="3270"/>
                </a:lnTo>
                <a:lnTo>
                  <a:pt x="3652" y="3275"/>
                </a:lnTo>
                <a:lnTo>
                  <a:pt x="3652" y="3277"/>
                </a:lnTo>
                <a:lnTo>
                  <a:pt x="3652" y="3279"/>
                </a:lnTo>
                <a:lnTo>
                  <a:pt x="3654" y="3277"/>
                </a:lnTo>
                <a:lnTo>
                  <a:pt x="3656" y="3277"/>
                </a:lnTo>
                <a:lnTo>
                  <a:pt x="3656" y="3279"/>
                </a:lnTo>
                <a:lnTo>
                  <a:pt x="3660" y="3279"/>
                </a:lnTo>
                <a:lnTo>
                  <a:pt x="3660" y="3283"/>
                </a:lnTo>
                <a:lnTo>
                  <a:pt x="3658" y="3285"/>
                </a:lnTo>
                <a:lnTo>
                  <a:pt x="3660" y="3287"/>
                </a:lnTo>
                <a:lnTo>
                  <a:pt x="3660" y="3289"/>
                </a:lnTo>
                <a:lnTo>
                  <a:pt x="3660" y="3293"/>
                </a:lnTo>
                <a:lnTo>
                  <a:pt x="3660" y="3297"/>
                </a:lnTo>
                <a:lnTo>
                  <a:pt x="3662" y="3297"/>
                </a:lnTo>
                <a:lnTo>
                  <a:pt x="3664" y="3299"/>
                </a:lnTo>
                <a:lnTo>
                  <a:pt x="3662" y="3300"/>
                </a:lnTo>
                <a:lnTo>
                  <a:pt x="3662" y="3302"/>
                </a:lnTo>
                <a:lnTo>
                  <a:pt x="3662" y="3304"/>
                </a:lnTo>
                <a:lnTo>
                  <a:pt x="3662" y="3308"/>
                </a:lnTo>
                <a:lnTo>
                  <a:pt x="3664" y="3310"/>
                </a:lnTo>
                <a:lnTo>
                  <a:pt x="3664" y="3312"/>
                </a:lnTo>
                <a:lnTo>
                  <a:pt x="3666" y="3312"/>
                </a:lnTo>
                <a:lnTo>
                  <a:pt x="3668" y="3316"/>
                </a:lnTo>
                <a:lnTo>
                  <a:pt x="3672" y="3318"/>
                </a:lnTo>
                <a:lnTo>
                  <a:pt x="3673" y="3320"/>
                </a:lnTo>
                <a:lnTo>
                  <a:pt x="3683" y="3327"/>
                </a:lnTo>
                <a:lnTo>
                  <a:pt x="3685" y="3331"/>
                </a:lnTo>
                <a:lnTo>
                  <a:pt x="3689" y="3337"/>
                </a:lnTo>
                <a:lnTo>
                  <a:pt x="3691" y="3339"/>
                </a:lnTo>
                <a:lnTo>
                  <a:pt x="3691" y="3341"/>
                </a:lnTo>
                <a:lnTo>
                  <a:pt x="3693" y="3347"/>
                </a:lnTo>
                <a:lnTo>
                  <a:pt x="3695" y="3347"/>
                </a:lnTo>
                <a:lnTo>
                  <a:pt x="3695" y="3348"/>
                </a:lnTo>
                <a:lnTo>
                  <a:pt x="3695" y="3350"/>
                </a:lnTo>
                <a:lnTo>
                  <a:pt x="3695" y="3352"/>
                </a:lnTo>
                <a:lnTo>
                  <a:pt x="3695" y="3354"/>
                </a:lnTo>
                <a:lnTo>
                  <a:pt x="3695" y="3358"/>
                </a:lnTo>
                <a:lnTo>
                  <a:pt x="3695" y="3362"/>
                </a:lnTo>
                <a:lnTo>
                  <a:pt x="3695" y="3364"/>
                </a:lnTo>
                <a:lnTo>
                  <a:pt x="3693" y="3366"/>
                </a:lnTo>
                <a:lnTo>
                  <a:pt x="3691" y="3370"/>
                </a:lnTo>
                <a:lnTo>
                  <a:pt x="3691" y="3373"/>
                </a:lnTo>
                <a:lnTo>
                  <a:pt x="3691" y="3377"/>
                </a:lnTo>
                <a:lnTo>
                  <a:pt x="3691" y="3379"/>
                </a:lnTo>
                <a:lnTo>
                  <a:pt x="3691" y="3381"/>
                </a:lnTo>
                <a:lnTo>
                  <a:pt x="3691" y="3385"/>
                </a:lnTo>
                <a:lnTo>
                  <a:pt x="3691" y="3387"/>
                </a:lnTo>
                <a:lnTo>
                  <a:pt x="3691" y="3389"/>
                </a:lnTo>
                <a:lnTo>
                  <a:pt x="3691" y="3393"/>
                </a:lnTo>
                <a:lnTo>
                  <a:pt x="3689" y="3395"/>
                </a:lnTo>
                <a:lnTo>
                  <a:pt x="3689" y="3396"/>
                </a:lnTo>
                <a:lnTo>
                  <a:pt x="3689" y="3400"/>
                </a:lnTo>
                <a:lnTo>
                  <a:pt x="3689" y="3402"/>
                </a:lnTo>
                <a:lnTo>
                  <a:pt x="3687" y="3406"/>
                </a:lnTo>
                <a:lnTo>
                  <a:pt x="3687" y="3408"/>
                </a:lnTo>
                <a:lnTo>
                  <a:pt x="3687" y="3410"/>
                </a:lnTo>
                <a:lnTo>
                  <a:pt x="3687" y="3412"/>
                </a:lnTo>
                <a:lnTo>
                  <a:pt x="3687" y="3414"/>
                </a:lnTo>
                <a:lnTo>
                  <a:pt x="3687" y="3416"/>
                </a:lnTo>
                <a:lnTo>
                  <a:pt x="3687" y="3418"/>
                </a:lnTo>
                <a:lnTo>
                  <a:pt x="3687" y="3421"/>
                </a:lnTo>
                <a:lnTo>
                  <a:pt x="3687" y="3425"/>
                </a:lnTo>
                <a:lnTo>
                  <a:pt x="3689" y="3429"/>
                </a:lnTo>
                <a:lnTo>
                  <a:pt x="3689" y="3431"/>
                </a:lnTo>
                <a:lnTo>
                  <a:pt x="3689" y="3433"/>
                </a:lnTo>
                <a:lnTo>
                  <a:pt x="3691" y="3433"/>
                </a:lnTo>
                <a:lnTo>
                  <a:pt x="3697" y="3433"/>
                </a:lnTo>
                <a:lnTo>
                  <a:pt x="3697" y="3435"/>
                </a:lnTo>
                <a:lnTo>
                  <a:pt x="3695" y="3437"/>
                </a:lnTo>
                <a:lnTo>
                  <a:pt x="3697" y="3439"/>
                </a:lnTo>
                <a:lnTo>
                  <a:pt x="3697" y="3443"/>
                </a:lnTo>
                <a:lnTo>
                  <a:pt x="3697" y="3444"/>
                </a:lnTo>
                <a:lnTo>
                  <a:pt x="3697" y="3446"/>
                </a:lnTo>
                <a:lnTo>
                  <a:pt x="3698" y="3448"/>
                </a:lnTo>
                <a:lnTo>
                  <a:pt x="3698" y="3450"/>
                </a:lnTo>
                <a:lnTo>
                  <a:pt x="3698" y="3452"/>
                </a:lnTo>
                <a:lnTo>
                  <a:pt x="3697" y="3454"/>
                </a:lnTo>
                <a:lnTo>
                  <a:pt x="3697" y="3458"/>
                </a:lnTo>
                <a:lnTo>
                  <a:pt x="3698" y="3460"/>
                </a:lnTo>
                <a:lnTo>
                  <a:pt x="3698" y="3464"/>
                </a:lnTo>
                <a:lnTo>
                  <a:pt x="3698" y="3466"/>
                </a:lnTo>
                <a:lnTo>
                  <a:pt x="3697" y="3469"/>
                </a:lnTo>
                <a:lnTo>
                  <a:pt x="3689" y="3464"/>
                </a:lnTo>
                <a:lnTo>
                  <a:pt x="3685" y="3462"/>
                </a:lnTo>
                <a:lnTo>
                  <a:pt x="3681" y="3458"/>
                </a:lnTo>
                <a:lnTo>
                  <a:pt x="3673" y="3454"/>
                </a:lnTo>
                <a:lnTo>
                  <a:pt x="3672" y="3452"/>
                </a:lnTo>
                <a:lnTo>
                  <a:pt x="3668" y="3450"/>
                </a:lnTo>
                <a:lnTo>
                  <a:pt x="3643" y="3435"/>
                </a:lnTo>
                <a:lnTo>
                  <a:pt x="3639" y="3435"/>
                </a:lnTo>
                <a:lnTo>
                  <a:pt x="3637" y="3433"/>
                </a:lnTo>
                <a:lnTo>
                  <a:pt x="3622" y="3425"/>
                </a:lnTo>
                <a:lnTo>
                  <a:pt x="3620" y="3423"/>
                </a:lnTo>
                <a:lnTo>
                  <a:pt x="3601" y="3412"/>
                </a:lnTo>
                <a:lnTo>
                  <a:pt x="3583" y="3402"/>
                </a:lnTo>
                <a:lnTo>
                  <a:pt x="3551" y="3383"/>
                </a:lnTo>
                <a:lnTo>
                  <a:pt x="3545" y="3379"/>
                </a:lnTo>
                <a:lnTo>
                  <a:pt x="3541" y="3379"/>
                </a:lnTo>
                <a:lnTo>
                  <a:pt x="3537" y="3375"/>
                </a:lnTo>
                <a:lnTo>
                  <a:pt x="3535" y="3375"/>
                </a:lnTo>
                <a:lnTo>
                  <a:pt x="3533" y="3373"/>
                </a:lnTo>
                <a:lnTo>
                  <a:pt x="3505" y="3356"/>
                </a:lnTo>
                <a:lnTo>
                  <a:pt x="3503" y="3356"/>
                </a:lnTo>
                <a:lnTo>
                  <a:pt x="3491" y="3348"/>
                </a:lnTo>
                <a:lnTo>
                  <a:pt x="3489" y="3348"/>
                </a:lnTo>
                <a:lnTo>
                  <a:pt x="3489" y="3347"/>
                </a:lnTo>
                <a:lnTo>
                  <a:pt x="3485" y="3345"/>
                </a:lnTo>
                <a:lnTo>
                  <a:pt x="3483" y="3343"/>
                </a:lnTo>
                <a:lnTo>
                  <a:pt x="3447" y="3323"/>
                </a:lnTo>
                <a:lnTo>
                  <a:pt x="3437" y="3318"/>
                </a:lnTo>
                <a:lnTo>
                  <a:pt x="3435" y="3318"/>
                </a:lnTo>
                <a:lnTo>
                  <a:pt x="3435" y="3316"/>
                </a:lnTo>
                <a:lnTo>
                  <a:pt x="3433" y="3316"/>
                </a:lnTo>
                <a:lnTo>
                  <a:pt x="3432" y="3316"/>
                </a:lnTo>
                <a:lnTo>
                  <a:pt x="3432" y="3314"/>
                </a:lnTo>
                <a:lnTo>
                  <a:pt x="3430" y="3314"/>
                </a:lnTo>
                <a:lnTo>
                  <a:pt x="3428" y="3312"/>
                </a:lnTo>
                <a:lnTo>
                  <a:pt x="3426" y="3312"/>
                </a:lnTo>
                <a:lnTo>
                  <a:pt x="3420" y="3308"/>
                </a:lnTo>
                <a:lnTo>
                  <a:pt x="3418" y="3308"/>
                </a:lnTo>
                <a:lnTo>
                  <a:pt x="3416" y="3306"/>
                </a:lnTo>
                <a:lnTo>
                  <a:pt x="3414" y="3304"/>
                </a:lnTo>
                <a:lnTo>
                  <a:pt x="3412" y="3304"/>
                </a:lnTo>
                <a:lnTo>
                  <a:pt x="3407" y="3300"/>
                </a:lnTo>
                <a:lnTo>
                  <a:pt x="3405" y="3300"/>
                </a:lnTo>
                <a:lnTo>
                  <a:pt x="3401" y="3297"/>
                </a:lnTo>
                <a:lnTo>
                  <a:pt x="3397" y="3295"/>
                </a:lnTo>
                <a:lnTo>
                  <a:pt x="3395" y="3293"/>
                </a:lnTo>
                <a:lnTo>
                  <a:pt x="3393" y="3293"/>
                </a:lnTo>
                <a:lnTo>
                  <a:pt x="3389" y="3289"/>
                </a:lnTo>
                <a:lnTo>
                  <a:pt x="3385" y="3287"/>
                </a:lnTo>
                <a:lnTo>
                  <a:pt x="3384" y="3285"/>
                </a:lnTo>
                <a:lnTo>
                  <a:pt x="3382" y="3283"/>
                </a:lnTo>
                <a:lnTo>
                  <a:pt x="3376" y="3279"/>
                </a:lnTo>
                <a:lnTo>
                  <a:pt x="3372" y="3277"/>
                </a:lnTo>
                <a:lnTo>
                  <a:pt x="3370" y="3277"/>
                </a:lnTo>
                <a:lnTo>
                  <a:pt x="3368" y="3275"/>
                </a:lnTo>
                <a:lnTo>
                  <a:pt x="3366" y="3274"/>
                </a:lnTo>
                <a:lnTo>
                  <a:pt x="3364" y="3274"/>
                </a:lnTo>
                <a:lnTo>
                  <a:pt x="3364" y="3272"/>
                </a:lnTo>
                <a:lnTo>
                  <a:pt x="3362" y="3272"/>
                </a:lnTo>
                <a:lnTo>
                  <a:pt x="3359" y="3270"/>
                </a:lnTo>
                <a:lnTo>
                  <a:pt x="3359" y="3268"/>
                </a:lnTo>
                <a:lnTo>
                  <a:pt x="3353" y="3264"/>
                </a:lnTo>
                <a:lnTo>
                  <a:pt x="3351" y="3264"/>
                </a:lnTo>
                <a:lnTo>
                  <a:pt x="3349" y="3262"/>
                </a:lnTo>
                <a:lnTo>
                  <a:pt x="3347" y="3260"/>
                </a:lnTo>
                <a:lnTo>
                  <a:pt x="3343" y="3258"/>
                </a:lnTo>
                <a:lnTo>
                  <a:pt x="3341" y="3258"/>
                </a:lnTo>
                <a:lnTo>
                  <a:pt x="3341" y="3256"/>
                </a:lnTo>
                <a:lnTo>
                  <a:pt x="3339" y="3256"/>
                </a:lnTo>
                <a:lnTo>
                  <a:pt x="3337" y="3254"/>
                </a:lnTo>
                <a:lnTo>
                  <a:pt x="3336" y="3252"/>
                </a:lnTo>
                <a:lnTo>
                  <a:pt x="3322" y="3245"/>
                </a:lnTo>
                <a:lnTo>
                  <a:pt x="3320" y="3245"/>
                </a:lnTo>
                <a:lnTo>
                  <a:pt x="3318" y="3243"/>
                </a:lnTo>
                <a:lnTo>
                  <a:pt x="3309" y="3237"/>
                </a:lnTo>
                <a:lnTo>
                  <a:pt x="3305" y="3235"/>
                </a:lnTo>
                <a:lnTo>
                  <a:pt x="3305" y="3233"/>
                </a:lnTo>
                <a:lnTo>
                  <a:pt x="3297" y="3229"/>
                </a:lnTo>
                <a:lnTo>
                  <a:pt x="3291" y="3226"/>
                </a:lnTo>
                <a:lnTo>
                  <a:pt x="3289" y="3226"/>
                </a:lnTo>
                <a:lnTo>
                  <a:pt x="3286" y="3222"/>
                </a:lnTo>
                <a:lnTo>
                  <a:pt x="3284" y="3222"/>
                </a:lnTo>
                <a:lnTo>
                  <a:pt x="3284" y="3220"/>
                </a:lnTo>
                <a:lnTo>
                  <a:pt x="3282" y="3220"/>
                </a:lnTo>
                <a:lnTo>
                  <a:pt x="3280" y="3220"/>
                </a:lnTo>
                <a:lnTo>
                  <a:pt x="3276" y="3218"/>
                </a:lnTo>
                <a:lnTo>
                  <a:pt x="3276" y="3216"/>
                </a:lnTo>
                <a:lnTo>
                  <a:pt x="3274" y="3216"/>
                </a:lnTo>
                <a:lnTo>
                  <a:pt x="3270" y="3214"/>
                </a:lnTo>
                <a:lnTo>
                  <a:pt x="3270" y="3212"/>
                </a:lnTo>
                <a:lnTo>
                  <a:pt x="3268" y="3212"/>
                </a:lnTo>
                <a:lnTo>
                  <a:pt x="3266" y="3210"/>
                </a:lnTo>
                <a:lnTo>
                  <a:pt x="3264" y="3208"/>
                </a:lnTo>
                <a:lnTo>
                  <a:pt x="3263" y="3208"/>
                </a:lnTo>
                <a:lnTo>
                  <a:pt x="3259" y="3206"/>
                </a:lnTo>
                <a:lnTo>
                  <a:pt x="3253" y="3203"/>
                </a:lnTo>
                <a:lnTo>
                  <a:pt x="3251" y="3203"/>
                </a:lnTo>
                <a:lnTo>
                  <a:pt x="3251" y="3201"/>
                </a:lnTo>
                <a:lnTo>
                  <a:pt x="3247" y="3199"/>
                </a:lnTo>
                <a:lnTo>
                  <a:pt x="3245" y="3199"/>
                </a:lnTo>
                <a:lnTo>
                  <a:pt x="3241" y="3197"/>
                </a:lnTo>
                <a:lnTo>
                  <a:pt x="3241" y="3195"/>
                </a:lnTo>
                <a:lnTo>
                  <a:pt x="3240" y="3195"/>
                </a:lnTo>
                <a:lnTo>
                  <a:pt x="3238" y="3193"/>
                </a:lnTo>
                <a:lnTo>
                  <a:pt x="3236" y="3193"/>
                </a:lnTo>
                <a:lnTo>
                  <a:pt x="3232" y="3189"/>
                </a:lnTo>
                <a:lnTo>
                  <a:pt x="3226" y="3187"/>
                </a:lnTo>
                <a:lnTo>
                  <a:pt x="3226" y="3185"/>
                </a:lnTo>
                <a:lnTo>
                  <a:pt x="3220" y="3183"/>
                </a:lnTo>
                <a:lnTo>
                  <a:pt x="3215" y="3180"/>
                </a:lnTo>
                <a:lnTo>
                  <a:pt x="3211" y="3178"/>
                </a:lnTo>
                <a:lnTo>
                  <a:pt x="3209" y="3176"/>
                </a:lnTo>
                <a:lnTo>
                  <a:pt x="3205" y="3176"/>
                </a:lnTo>
                <a:lnTo>
                  <a:pt x="3203" y="3174"/>
                </a:lnTo>
                <a:lnTo>
                  <a:pt x="3197" y="3172"/>
                </a:lnTo>
                <a:lnTo>
                  <a:pt x="3193" y="3170"/>
                </a:lnTo>
                <a:lnTo>
                  <a:pt x="3195" y="3170"/>
                </a:lnTo>
                <a:lnTo>
                  <a:pt x="3197" y="3168"/>
                </a:lnTo>
                <a:lnTo>
                  <a:pt x="3199" y="3166"/>
                </a:lnTo>
                <a:lnTo>
                  <a:pt x="3201" y="3166"/>
                </a:lnTo>
                <a:lnTo>
                  <a:pt x="3201" y="3164"/>
                </a:lnTo>
                <a:lnTo>
                  <a:pt x="3201" y="3162"/>
                </a:lnTo>
                <a:lnTo>
                  <a:pt x="3201" y="3160"/>
                </a:lnTo>
                <a:lnTo>
                  <a:pt x="3197" y="3158"/>
                </a:lnTo>
                <a:lnTo>
                  <a:pt x="3197" y="3156"/>
                </a:lnTo>
                <a:lnTo>
                  <a:pt x="3195" y="3156"/>
                </a:lnTo>
                <a:lnTo>
                  <a:pt x="3191" y="3153"/>
                </a:lnTo>
                <a:lnTo>
                  <a:pt x="3190" y="3151"/>
                </a:lnTo>
                <a:lnTo>
                  <a:pt x="3188" y="3147"/>
                </a:lnTo>
                <a:lnTo>
                  <a:pt x="3188" y="3145"/>
                </a:lnTo>
                <a:lnTo>
                  <a:pt x="3186" y="3143"/>
                </a:lnTo>
                <a:lnTo>
                  <a:pt x="3186" y="3141"/>
                </a:lnTo>
                <a:lnTo>
                  <a:pt x="3184" y="3139"/>
                </a:lnTo>
                <a:lnTo>
                  <a:pt x="3182" y="3139"/>
                </a:lnTo>
                <a:lnTo>
                  <a:pt x="3182" y="3137"/>
                </a:lnTo>
                <a:lnTo>
                  <a:pt x="3180" y="3137"/>
                </a:lnTo>
                <a:lnTo>
                  <a:pt x="3178" y="3137"/>
                </a:lnTo>
                <a:lnTo>
                  <a:pt x="3172" y="3135"/>
                </a:lnTo>
                <a:lnTo>
                  <a:pt x="3172" y="3133"/>
                </a:lnTo>
                <a:lnTo>
                  <a:pt x="3170" y="3133"/>
                </a:lnTo>
                <a:lnTo>
                  <a:pt x="3170" y="3132"/>
                </a:lnTo>
                <a:lnTo>
                  <a:pt x="3170" y="3130"/>
                </a:lnTo>
                <a:lnTo>
                  <a:pt x="3168" y="3128"/>
                </a:lnTo>
                <a:lnTo>
                  <a:pt x="3168" y="3126"/>
                </a:lnTo>
                <a:lnTo>
                  <a:pt x="3168" y="3124"/>
                </a:lnTo>
                <a:lnTo>
                  <a:pt x="3170" y="3124"/>
                </a:lnTo>
                <a:lnTo>
                  <a:pt x="3170" y="3122"/>
                </a:lnTo>
                <a:lnTo>
                  <a:pt x="3170" y="3120"/>
                </a:lnTo>
                <a:lnTo>
                  <a:pt x="3170" y="3118"/>
                </a:lnTo>
                <a:lnTo>
                  <a:pt x="3172" y="3116"/>
                </a:lnTo>
                <a:lnTo>
                  <a:pt x="3172" y="3114"/>
                </a:lnTo>
                <a:lnTo>
                  <a:pt x="3172" y="3112"/>
                </a:lnTo>
                <a:lnTo>
                  <a:pt x="3172" y="3110"/>
                </a:lnTo>
                <a:lnTo>
                  <a:pt x="3170" y="3108"/>
                </a:lnTo>
                <a:lnTo>
                  <a:pt x="3168" y="3107"/>
                </a:lnTo>
                <a:lnTo>
                  <a:pt x="3167" y="3107"/>
                </a:lnTo>
                <a:lnTo>
                  <a:pt x="3167" y="3108"/>
                </a:lnTo>
                <a:lnTo>
                  <a:pt x="3165" y="3108"/>
                </a:lnTo>
                <a:lnTo>
                  <a:pt x="3163" y="3108"/>
                </a:lnTo>
                <a:lnTo>
                  <a:pt x="3161" y="3110"/>
                </a:lnTo>
                <a:lnTo>
                  <a:pt x="3161" y="3112"/>
                </a:lnTo>
                <a:lnTo>
                  <a:pt x="3159" y="3112"/>
                </a:lnTo>
                <a:lnTo>
                  <a:pt x="3157" y="3112"/>
                </a:lnTo>
                <a:lnTo>
                  <a:pt x="3155" y="3112"/>
                </a:lnTo>
                <a:lnTo>
                  <a:pt x="3153" y="3112"/>
                </a:lnTo>
                <a:lnTo>
                  <a:pt x="3151" y="3110"/>
                </a:lnTo>
                <a:lnTo>
                  <a:pt x="3149" y="3110"/>
                </a:lnTo>
                <a:lnTo>
                  <a:pt x="3147" y="3110"/>
                </a:lnTo>
                <a:lnTo>
                  <a:pt x="3145" y="3110"/>
                </a:lnTo>
                <a:lnTo>
                  <a:pt x="3145" y="3112"/>
                </a:lnTo>
                <a:lnTo>
                  <a:pt x="3143" y="3112"/>
                </a:lnTo>
                <a:lnTo>
                  <a:pt x="3142" y="3112"/>
                </a:lnTo>
                <a:lnTo>
                  <a:pt x="3142" y="3114"/>
                </a:lnTo>
                <a:lnTo>
                  <a:pt x="3138" y="3114"/>
                </a:lnTo>
                <a:lnTo>
                  <a:pt x="3136" y="3114"/>
                </a:lnTo>
                <a:lnTo>
                  <a:pt x="3134" y="3112"/>
                </a:lnTo>
                <a:lnTo>
                  <a:pt x="3134" y="3110"/>
                </a:lnTo>
                <a:lnTo>
                  <a:pt x="3132" y="3108"/>
                </a:lnTo>
                <a:lnTo>
                  <a:pt x="3132" y="3107"/>
                </a:lnTo>
                <a:lnTo>
                  <a:pt x="3132" y="3105"/>
                </a:lnTo>
                <a:lnTo>
                  <a:pt x="3132" y="3103"/>
                </a:lnTo>
                <a:lnTo>
                  <a:pt x="3130" y="3101"/>
                </a:lnTo>
                <a:lnTo>
                  <a:pt x="3130" y="3099"/>
                </a:lnTo>
                <a:lnTo>
                  <a:pt x="3128" y="3099"/>
                </a:lnTo>
                <a:lnTo>
                  <a:pt x="3128" y="3097"/>
                </a:lnTo>
                <a:lnTo>
                  <a:pt x="3126" y="3097"/>
                </a:lnTo>
                <a:lnTo>
                  <a:pt x="3124" y="3097"/>
                </a:lnTo>
                <a:lnTo>
                  <a:pt x="3122" y="3097"/>
                </a:lnTo>
                <a:lnTo>
                  <a:pt x="3120" y="3097"/>
                </a:lnTo>
                <a:lnTo>
                  <a:pt x="3120" y="3099"/>
                </a:lnTo>
                <a:lnTo>
                  <a:pt x="3119" y="3099"/>
                </a:lnTo>
                <a:lnTo>
                  <a:pt x="3119" y="3101"/>
                </a:lnTo>
                <a:lnTo>
                  <a:pt x="3117" y="3101"/>
                </a:lnTo>
                <a:lnTo>
                  <a:pt x="3117" y="3103"/>
                </a:lnTo>
                <a:lnTo>
                  <a:pt x="3117" y="3105"/>
                </a:lnTo>
                <a:lnTo>
                  <a:pt x="3115" y="3107"/>
                </a:lnTo>
                <a:lnTo>
                  <a:pt x="3113" y="3107"/>
                </a:lnTo>
                <a:lnTo>
                  <a:pt x="3111" y="3107"/>
                </a:lnTo>
                <a:lnTo>
                  <a:pt x="3109" y="3107"/>
                </a:lnTo>
                <a:lnTo>
                  <a:pt x="3107" y="3105"/>
                </a:lnTo>
                <a:lnTo>
                  <a:pt x="3105" y="3103"/>
                </a:lnTo>
                <a:lnTo>
                  <a:pt x="3103" y="3101"/>
                </a:lnTo>
                <a:lnTo>
                  <a:pt x="3101" y="3101"/>
                </a:lnTo>
                <a:lnTo>
                  <a:pt x="3101" y="3099"/>
                </a:lnTo>
                <a:lnTo>
                  <a:pt x="3099" y="3099"/>
                </a:lnTo>
                <a:lnTo>
                  <a:pt x="3099" y="3097"/>
                </a:lnTo>
                <a:lnTo>
                  <a:pt x="3097" y="3097"/>
                </a:lnTo>
                <a:lnTo>
                  <a:pt x="3095" y="3095"/>
                </a:lnTo>
                <a:lnTo>
                  <a:pt x="3094" y="3095"/>
                </a:lnTo>
                <a:lnTo>
                  <a:pt x="3092" y="3095"/>
                </a:lnTo>
                <a:lnTo>
                  <a:pt x="3090" y="3095"/>
                </a:lnTo>
                <a:lnTo>
                  <a:pt x="3090" y="3097"/>
                </a:lnTo>
                <a:lnTo>
                  <a:pt x="3088" y="3097"/>
                </a:lnTo>
                <a:lnTo>
                  <a:pt x="3086" y="3097"/>
                </a:lnTo>
                <a:lnTo>
                  <a:pt x="3084" y="3099"/>
                </a:lnTo>
                <a:lnTo>
                  <a:pt x="3082" y="3099"/>
                </a:lnTo>
                <a:lnTo>
                  <a:pt x="3080" y="3099"/>
                </a:lnTo>
                <a:lnTo>
                  <a:pt x="3078" y="3099"/>
                </a:lnTo>
                <a:lnTo>
                  <a:pt x="3078" y="3101"/>
                </a:lnTo>
                <a:lnTo>
                  <a:pt x="3076" y="3101"/>
                </a:lnTo>
                <a:lnTo>
                  <a:pt x="3074" y="3101"/>
                </a:lnTo>
                <a:lnTo>
                  <a:pt x="3072" y="3099"/>
                </a:lnTo>
                <a:lnTo>
                  <a:pt x="3071" y="3099"/>
                </a:lnTo>
                <a:lnTo>
                  <a:pt x="3071" y="3097"/>
                </a:lnTo>
                <a:lnTo>
                  <a:pt x="3071" y="3095"/>
                </a:lnTo>
                <a:lnTo>
                  <a:pt x="3071" y="3093"/>
                </a:lnTo>
                <a:lnTo>
                  <a:pt x="3072" y="3093"/>
                </a:lnTo>
                <a:lnTo>
                  <a:pt x="3072" y="3091"/>
                </a:lnTo>
                <a:lnTo>
                  <a:pt x="3074" y="3091"/>
                </a:lnTo>
                <a:lnTo>
                  <a:pt x="3074" y="3089"/>
                </a:lnTo>
                <a:lnTo>
                  <a:pt x="3074" y="3087"/>
                </a:lnTo>
                <a:lnTo>
                  <a:pt x="3074" y="3085"/>
                </a:lnTo>
                <a:lnTo>
                  <a:pt x="3072" y="3084"/>
                </a:lnTo>
                <a:lnTo>
                  <a:pt x="3071" y="3084"/>
                </a:lnTo>
                <a:lnTo>
                  <a:pt x="3069" y="3084"/>
                </a:lnTo>
                <a:lnTo>
                  <a:pt x="3067" y="3084"/>
                </a:lnTo>
                <a:lnTo>
                  <a:pt x="3065" y="3082"/>
                </a:lnTo>
                <a:lnTo>
                  <a:pt x="3063" y="3078"/>
                </a:lnTo>
                <a:lnTo>
                  <a:pt x="3063" y="3076"/>
                </a:lnTo>
                <a:lnTo>
                  <a:pt x="3063" y="3074"/>
                </a:lnTo>
                <a:lnTo>
                  <a:pt x="3063" y="3072"/>
                </a:lnTo>
                <a:lnTo>
                  <a:pt x="3061" y="3072"/>
                </a:lnTo>
                <a:lnTo>
                  <a:pt x="3061" y="3070"/>
                </a:lnTo>
                <a:lnTo>
                  <a:pt x="3061" y="3068"/>
                </a:lnTo>
                <a:lnTo>
                  <a:pt x="3059" y="3068"/>
                </a:lnTo>
                <a:lnTo>
                  <a:pt x="3057" y="3068"/>
                </a:lnTo>
                <a:lnTo>
                  <a:pt x="3053" y="3068"/>
                </a:lnTo>
                <a:lnTo>
                  <a:pt x="3051" y="3066"/>
                </a:lnTo>
                <a:lnTo>
                  <a:pt x="3049" y="3066"/>
                </a:lnTo>
                <a:lnTo>
                  <a:pt x="3049" y="3064"/>
                </a:lnTo>
                <a:lnTo>
                  <a:pt x="3047" y="3064"/>
                </a:lnTo>
                <a:lnTo>
                  <a:pt x="3046" y="3062"/>
                </a:lnTo>
                <a:lnTo>
                  <a:pt x="3044" y="3062"/>
                </a:lnTo>
                <a:lnTo>
                  <a:pt x="3042" y="3062"/>
                </a:lnTo>
                <a:lnTo>
                  <a:pt x="3040" y="3062"/>
                </a:lnTo>
                <a:lnTo>
                  <a:pt x="3038" y="3064"/>
                </a:lnTo>
                <a:lnTo>
                  <a:pt x="3032" y="3066"/>
                </a:lnTo>
                <a:lnTo>
                  <a:pt x="3032" y="3068"/>
                </a:lnTo>
                <a:lnTo>
                  <a:pt x="3030" y="3068"/>
                </a:lnTo>
                <a:lnTo>
                  <a:pt x="3028" y="3068"/>
                </a:lnTo>
                <a:lnTo>
                  <a:pt x="3026" y="3068"/>
                </a:lnTo>
                <a:lnTo>
                  <a:pt x="3024" y="3068"/>
                </a:lnTo>
                <a:lnTo>
                  <a:pt x="3023" y="3066"/>
                </a:lnTo>
                <a:lnTo>
                  <a:pt x="3021" y="3066"/>
                </a:lnTo>
                <a:lnTo>
                  <a:pt x="3019" y="3066"/>
                </a:lnTo>
                <a:lnTo>
                  <a:pt x="3017" y="3066"/>
                </a:lnTo>
                <a:lnTo>
                  <a:pt x="3017" y="3064"/>
                </a:lnTo>
                <a:lnTo>
                  <a:pt x="3015" y="3064"/>
                </a:lnTo>
                <a:lnTo>
                  <a:pt x="3015" y="3062"/>
                </a:lnTo>
                <a:lnTo>
                  <a:pt x="3015" y="3060"/>
                </a:lnTo>
                <a:lnTo>
                  <a:pt x="3013" y="3060"/>
                </a:lnTo>
                <a:lnTo>
                  <a:pt x="3013" y="3059"/>
                </a:lnTo>
                <a:lnTo>
                  <a:pt x="3013" y="3057"/>
                </a:lnTo>
                <a:lnTo>
                  <a:pt x="3015" y="3057"/>
                </a:lnTo>
                <a:lnTo>
                  <a:pt x="3015" y="3055"/>
                </a:lnTo>
                <a:lnTo>
                  <a:pt x="3015" y="3053"/>
                </a:lnTo>
                <a:lnTo>
                  <a:pt x="3015" y="3051"/>
                </a:lnTo>
                <a:lnTo>
                  <a:pt x="3015" y="3049"/>
                </a:lnTo>
                <a:lnTo>
                  <a:pt x="3015" y="3047"/>
                </a:lnTo>
                <a:lnTo>
                  <a:pt x="3015" y="3045"/>
                </a:lnTo>
                <a:lnTo>
                  <a:pt x="3015" y="3043"/>
                </a:lnTo>
                <a:lnTo>
                  <a:pt x="3015" y="3041"/>
                </a:lnTo>
                <a:lnTo>
                  <a:pt x="3013" y="3041"/>
                </a:lnTo>
                <a:lnTo>
                  <a:pt x="3011" y="3041"/>
                </a:lnTo>
                <a:lnTo>
                  <a:pt x="3009" y="3039"/>
                </a:lnTo>
                <a:lnTo>
                  <a:pt x="3005" y="3041"/>
                </a:lnTo>
                <a:lnTo>
                  <a:pt x="3003" y="3041"/>
                </a:lnTo>
                <a:lnTo>
                  <a:pt x="3003" y="3039"/>
                </a:lnTo>
                <a:lnTo>
                  <a:pt x="3003" y="3037"/>
                </a:lnTo>
                <a:lnTo>
                  <a:pt x="3003" y="3036"/>
                </a:lnTo>
                <a:lnTo>
                  <a:pt x="3005" y="3034"/>
                </a:lnTo>
                <a:lnTo>
                  <a:pt x="3005" y="3032"/>
                </a:lnTo>
                <a:lnTo>
                  <a:pt x="3001" y="3028"/>
                </a:lnTo>
                <a:lnTo>
                  <a:pt x="3001" y="3026"/>
                </a:lnTo>
                <a:lnTo>
                  <a:pt x="2999" y="3024"/>
                </a:lnTo>
                <a:lnTo>
                  <a:pt x="2999" y="3022"/>
                </a:lnTo>
                <a:lnTo>
                  <a:pt x="2998" y="3022"/>
                </a:lnTo>
                <a:lnTo>
                  <a:pt x="2996" y="3020"/>
                </a:lnTo>
                <a:lnTo>
                  <a:pt x="2992" y="3020"/>
                </a:lnTo>
                <a:lnTo>
                  <a:pt x="2990" y="3018"/>
                </a:lnTo>
                <a:lnTo>
                  <a:pt x="2992" y="3014"/>
                </a:lnTo>
                <a:lnTo>
                  <a:pt x="2994" y="3012"/>
                </a:lnTo>
                <a:lnTo>
                  <a:pt x="2996" y="3012"/>
                </a:lnTo>
                <a:lnTo>
                  <a:pt x="2996" y="3011"/>
                </a:lnTo>
                <a:lnTo>
                  <a:pt x="2996" y="3009"/>
                </a:lnTo>
                <a:lnTo>
                  <a:pt x="2996" y="3007"/>
                </a:lnTo>
                <a:lnTo>
                  <a:pt x="2994" y="3001"/>
                </a:lnTo>
                <a:lnTo>
                  <a:pt x="2990" y="2997"/>
                </a:lnTo>
                <a:lnTo>
                  <a:pt x="2990" y="2995"/>
                </a:lnTo>
                <a:lnTo>
                  <a:pt x="2988" y="2995"/>
                </a:lnTo>
                <a:lnTo>
                  <a:pt x="2988" y="2993"/>
                </a:lnTo>
                <a:lnTo>
                  <a:pt x="2986" y="2993"/>
                </a:lnTo>
                <a:lnTo>
                  <a:pt x="2984" y="2995"/>
                </a:lnTo>
                <a:lnTo>
                  <a:pt x="2984" y="2993"/>
                </a:lnTo>
                <a:lnTo>
                  <a:pt x="2982" y="2993"/>
                </a:lnTo>
                <a:lnTo>
                  <a:pt x="2980" y="2991"/>
                </a:lnTo>
                <a:lnTo>
                  <a:pt x="2978" y="2989"/>
                </a:lnTo>
                <a:lnTo>
                  <a:pt x="2978" y="2988"/>
                </a:lnTo>
                <a:lnTo>
                  <a:pt x="2976" y="2988"/>
                </a:lnTo>
                <a:lnTo>
                  <a:pt x="2976" y="2986"/>
                </a:lnTo>
                <a:lnTo>
                  <a:pt x="2976" y="2984"/>
                </a:lnTo>
                <a:lnTo>
                  <a:pt x="2974" y="2982"/>
                </a:lnTo>
                <a:lnTo>
                  <a:pt x="2974" y="2980"/>
                </a:lnTo>
                <a:lnTo>
                  <a:pt x="2974" y="2978"/>
                </a:lnTo>
                <a:lnTo>
                  <a:pt x="2973" y="2978"/>
                </a:lnTo>
                <a:lnTo>
                  <a:pt x="2973" y="2976"/>
                </a:lnTo>
                <a:lnTo>
                  <a:pt x="2971" y="2976"/>
                </a:lnTo>
                <a:lnTo>
                  <a:pt x="2971" y="2974"/>
                </a:lnTo>
                <a:lnTo>
                  <a:pt x="2969" y="2974"/>
                </a:lnTo>
                <a:lnTo>
                  <a:pt x="2967" y="2974"/>
                </a:lnTo>
                <a:lnTo>
                  <a:pt x="2967" y="2972"/>
                </a:lnTo>
                <a:lnTo>
                  <a:pt x="2965" y="2972"/>
                </a:lnTo>
                <a:lnTo>
                  <a:pt x="2965" y="2970"/>
                </a:lnTo>
                <a:lnTo>
                  <a:pt x="2965" y="2968"/>
                </a:lnTo>
                <a:lnTo>
                  <a:pt x="2963" y="2966"/>
                </a:lnTo>
                <a:lnTo>
                  <a:pt x="2963" y="2964"/>
                </a:lnTo>
                <a:lnTo>
                  <a:pt x="2961" y="2964"/>
                </a:lnTo>
                <a:lnTo>
                  <a:pt x="2961" y="2963"/>
                </a:lnTo>
                <a:lnTo>
                  <a:pt x="2959" y="2961"/>
                </a:lnTo>
                <a:lnTo>
                  <a:pt x="2959" y="2959"/>
                </a:lnTo>
                <a:lnTo>
                  <a:pt x="2957" y="2959"/>
                </a:lnTo>
                <a:lnTo>
                  <a:pt x="2957" y="2957"/>
                </a:lnTo>
                <a:lnTo>
                  <a:pt x="2959" y="2957"/>
                </a:lnTo>
                <a:lnTo>
                  <a:pt x="2961" y="2957"/>
                </a:lnTo>
                <a:lnTo>
                  <a:pt x="2963" y="2957"/>
                </a:lnTo>
                <a:lnTo>
                  <a:pt x="2965" y="2957"/>
                </a:lnTo>
                <a:lnTo>
                  <a:pt x="2965" y="2955"/>
                </a:lnTo>
                <a:lnTo>
                  <a:pt x="2967" y="2955"/>
                </a:lnTo>
                <a:lnTo>
                  <a:pt x="2967" y="2953"/>
                </a:lnTo>
                <a:lnTo>
                  <a:pt x="2967" y="2951"/>
                </a:lnTo>
                <a:lnTo>
                  <a:pt x="2967" y="2949"/>
                </a:lnTo>
                <a:lnTo>
                  <a:pt x="2969" y="2949"/>
                </a:lnTo>
                <a:lnTo>
                  <a:pt x="2969" y="2947"/>
                </a:lnTo>
                <a:lnTo>
                  <a:pt x="2971" y="2947"/>
                </a:lnTo>
                <a:lnTo>
                  <a:pt x="2973" y="2947"/>
                </a:lnTo>
                <a:lnTo>
                  <a:pt x="2974" y="2949"/>
                </a:lnTo>
                <a:lnTo>
                  <a:pt x="2976" y="2949"/>
                </a:lnTo>
                <a:lnTo>
                  <a:pt x="2976" y="2947"/>
                </a:lnTo>
                <a:lnTo>
                  <a:pt x="2976" y="2945"/>
                </a:lnTo>
                <a:lnTo>
                  <a:pt x="2976" y="2943"/>
                </a:lnTo>
                <a:lnTo>
                  <a:pt x="2976" y="2941"/>
                </a:lnTo>
                <a:lnTo>
                  <a:pt x="2974" y="2941"/>
                </a:lnTo>
                <a:lnTo>
                  <a:pt x="2974" y="2940"/>
                </a:lnTo>
                <a:lnTo>
                  <a:pt x="2974" y="2938"/>
                </a:lnTo>
                <a:lnTo>
                  <a:pt x="2974" y="2936"/>
                </a:lnTo>
                <a:lnTo>
                  <a:pt x="2974" y="2934"/>
                </a:lnTo>
                <a:lnTo>
                  <a:pt x="2974" y="2932"/>
                </a:lnTo>
                <a:lnTo>
                  <a:pt x="2974" y="2930"/>
                </a:lnTo>
                <a:lnTo>
                  <a:pt x="2973" y="2930"/>
                </a:lnTo>
                <a:lnTo>
                  <a:pt x="2973" y="2928"/>
                </a:lnTo>
                <a:lnTo>
                  <a:pt x="2974" y="2926"/>
                </a:lnTo>
                <a:lnTo>
                  <a:pt x="2974" y="2924"/>
                </a:lnTo>
                <a:lnTo>
                  <a:pt x="2974" y="2922"/>
                </a:lnTo>
                <a:lnTo>
                  <a:pt x="2974" y="2918"/>
                </a:lnTo>
                <a:lnTo>
                  <a:pt x="2974" y="2916"/>
                </a:lnTo>
                <a:lnTo>
                  <a:pt x="2974" y="2915"/>
                </a:lnTo>
                <a:lnTo>
                  <a:pt x="2973" y="2915"/>
                </a:lnTo>
                <a:lnTo>
                  <a:pt x="2973" y="2913"/>
                </a:lnTo>
                <a:lnTo>
                  <a:pt x="2973" y="2911"/>
                </a:lnTo>
                <a:lnTo>
                  <a:pt x="2971" y="2909"/>
                </a:lnTo>
                <a:lnTo>
                  <a:pt x="2971" y="2907"/>
                </a:lnTo>
                <a:lnTo>
                  <a:pt x="2969" y="2907"/>
                </a:lnTo>
                <a:lnTo>
                  <a:pt x="2969" y="2905"/>
                </a:lnTo>
                <a:lnTo>
                  <a:pt x="2967" y="2905"/>
                </a:lnTo>
                <a:lnTo>
                  <a:pt x="2967" y="2903"/>
                </a:lnTo>
                <a:lnTo>
                  <a:pt x="2967" y="2901"/>
                </a:lnTo>
                <a:lnTo>
                  <a:pt x="2969" y="2899"/>
                </a:lnTo>
                <a:lnTo>
                  <a:pt x="2969" y="2897"/>
                </a:lnTo>
                <a:lnTo>
                  <a:pt x="2971" y="2897"/>
                </a:lnTo>
                <a:lnTo>
                  <a:pt x="2971" y="2895"/>
                </a:lnTo>
                <a:lnTo>
                  <a:pt x="2973" y="2895"/>
                </a:lnTo>
                <a:lnTo>
                  <a:pt x="2973" y="2893"/>
                </a:lnTo>
                <a:lnTo>
                  <a:pt x="2973" y="2892"/>
                </a:lnTo>
                <a:lnTo>
                  <a:pt x="2973" y="2890"/>
                </a:lnTo>
                <a:lnTo>
                  <a:pt x="2971" y="2884"/>
                </a:lnTo>
                <a:lnTo>
                  <a:pt x="2969" y="2884"/>
                </a:lnTo>
                <a:lnTo>
                  <a:pt x="2969" y="2882"/>
                </a:lnTo>
                <a:lnTo>
                  <a:pt x="2967" y="2880"/>
                </a:lnTo>
                <a:lnTo>
                  <a:pt x="2965" y="2878"/>
                </a:lnTo>
                <a:lnTo>
                  <a:pt x="2965" y="2876"/>
                </a:lnTo>
                <a:lnTo>
                  <a:pt x="2963" y="2876"/>
                </a:lnTo>
                <a:lnTo>
                  <a:pt x="2963" y="2874"/>
                </a:lnTo>
                <a:lnTo>
                  <a:pt x="2961" y="2872"/>
                </a:lnTo>
                <a:lnTo>
                  <a:pt x="2961" y="2870"/>
                </a:lnTo>
                <a:lnTo>
                  <a:pt x="2963" y="2870"/>
                </a:lnTo>
                <a:lnTo>
                  <a:pt x="2963" y="2868"/>
                </a:lnTo>
                <a:lnTo>
                  <a:pt x="2965" y="2868"/>
                </a:lnTo>
                <a:lnTo>
                  <a:pt x="2967" y="2867"/>
                </a:lnTo>
                <a:lnTo>
                  <a:pt x="2969" y="2867"/>
                </a:lnTo>
                <a:lnTo>
                  <a:pt x="2971" y="2868"/>
                </a:lnTo>
                <a:lnTo>
                  <a:pt x="2973" y="2868"/>
                </a:lnTo>
                <a:lnTo>
                  <a:pt x="2974" y="2868"/>
                </a:lnTo>
                <a:lnTo>
                  <a:pt x="2974" y="2867"/>
                </a:lnTo>
                <a:lnTo>
                  <a:pt x="2973" y="2867"/>
                </a:lnTo>
                <a:lnTo>
                  <a:pt x="2973" y="2865"/>
                </a:lnTo>
                <a:lnTo>
                  <a:pt x="2973" y="2861"/>
                </a:lnTo>
                <a:lnTo>
                  <a:pt x="2971" y="2857"/>
                </a:lnTo>
                <a:lnTo>
                  <a:pt x="2971" y="2855"/>
                </a:lnTo>
                <a:lnTo>
                  <a:pt x="2971" y="2853"/>
                </a:lnTo>
                <a:lnTo>
                  <a:pt x="2971" y="2851"/>
                </a:lnTo>
                <a:lnTo>
                  <a:pt x="2971" y="2849"/>
                </a:lnTo>
                <a:lnTo>
                  <a:pt x="2971" y="2847"/>
                </a:lnTo>
                <a:lnTo>
                  <a:pt x="2971" y="2845"/>
                </a:lnTo>
                <a:lnTo>
                  <a:pt x="2973" y="2844"/>
                </a:lnTo>
                <a:lnTo>
                  <a:pt x="2973" y="2842"/>
                </a:lnTo>
                <a:lnTo>
                  <a:pt x="2971" y="2836"/>
                </a:lnTo>
                <a:lnTo>
                  <a:pt x="2969" y="2828"/>
                </a:lnTo>
                <a:lnTo>
                  <a:pt x="2967" y="2826"/>
                </a:lnTo>
                <a:lnTo>
                  <a:pt x="2967" y="2824"/>
                </a:lnTo>
                <a:lnTo>
                  <a:pt x="2965" y="2824"/>
                </a:lnTo>
                <a:lnTo>
                  <a:pt x="2965" y="2822"/>
                </a:lnTo>
                <a:lnTo>
                  <a:pt x="2963" y="2822"/>
                </a:lnTo>
                <a:lnTo>
                  <a:pt x="2959" y="2820"/>
                </a:lnTo>
                <a:lnTo>
                  <a:pt x="2957" y="2820"/>
                </a:lnTo>
                <a:lnTo>
                  <a:pt x="2955" y="2820"/>
                </a:lnTo>
                <a:lnTo>
                  <a:pt x="2953" y="2820"/>
                </a:lnTo>
                <a:lnTo>
                  <a:pt x="2951" y="2822"/>
                </a:lnTo>
                <a:lnTo>
                  <a:pt x="2950" y="2822"/>
                </a:lnTo>
                <a:lnTo>
                  <a:pt x="2948" y="2822"/>
                </a:lnTo>
                <a:lnTo>
                  <a:pt x="2946" y="2822"/>
                </a:lnTo>
                <a:lnTo>
                  <a:pt x="2944" y="2822"/>
                </a:lnTo>
                <a:lnTo>
                  <a:pt x="2944" y="2820"/>
                </a:lnTo>
                <a:lnTo>
                  <a:pt x="2942" y="2820"/>
                </a:lnTo>
                <a:lnTo>
                  <a:pt x="2942" y="2819"/>
                </a:lnTo>
                <a:lnTo>
                  <a:pt x="2940" y="2819"/>
                </a:lnTo>
                <a:lnTo>
                  <a:pt x="2940" y="2817"/>
                </a:lnTo>
                <a:lnTo>
                  <a:pt x="2940" y="2813"/>
                </a:lnTo>
                <a:lnTo>
                  <a:pt x="2940" y="2809"/>
                </a:lnTo>
                <a:lnTo>
                  <a:pt x="2942" y="2805"/>
                </a:lnTo>
                <a:lnTo>
                  <a:pt x="2942" y="2803"/>
                </a:lnTo>
                <a:lnTo>
                  <a:pt x="2942" y="2801"/>
                </a:lnTo>
                <a:lnTo>
                  <a:pt x="2944" y="2801"/>
                </a:lnTo>
                <a:lnTo>
                  <a:pt x="2944" y="2799"/>
                </a:lnTo>
                <a:lnTo>
                  <a:pt x="2946" y="2799"/>
                </a:lnTo>
                <a:lnTo>
                  <a:pt x="2946" y="2797"/>
                </a:lnTo>
                <a:lnTo>
                  <a:pt x="2948" y="2797"/>
                </a:lnTo>
                <a:lnTo>
                  <a:pt x="2948" y="2796"/>
                </a:lnTo>
                <a:lnTo>
                  <a:pt x="2950" y="2796"/>
                </a:lnTo>
                <a:lnTo>
                  <a:pt x="2951" y="2796"/>
                </a:lnTo>
                <a:lnTo>
                  <a:pt x="2951" y="2797"/>
                </a:lnTo>
                <a:lnTo>
                  <a:pt x="2953" y="2797"/>
                </a:lnTo>
                <a:lnTo>
                  <a:pt x="2953" y="2796"/>
                </a:lnTo>
                <a:lnTo>
                  <a:pt x="2955" y="2796"/>
                </a:lnTo>
                <a:lnTo>
                  <a:pt x="2957" y="2794"/>
                </a:lnTo>
                <a:lnTo>
                  <a:pt x="2957" y="2792"/>
                </a:lnTo>
                <a:lnTo>
                  <a:pt x="2957" y="2790"/>
                </a:lnTo>
                <a:lnTo>
                  <a:pt x="2959" y="2788"/>
                </a:lnTo>
                <a:lnTo>
                  <a:pt x="2959" y="2786"/>
                </a:lnTo>
                <a:lnTo>
                  <a:pt x="2959" y="2784"/>
                </a:lnTo>
                <a:lnTo>
                  <a:pt x="2957" y="2784"/>
                </a:lnTo>
                <a:lnTo>
                  <a:pt x="2955" y="2784"/>
                </a:lnTo>
                <a:lnTo>
                  <a:pt x="2953" y="2784"/>
                </a:lnTo>
                <a:lnTo>
                  <a:pt x="2951" y="2786"/>
                </a:lnTo>
                <a:lnTo>
                  <a:pt x="2950" y="2786"/>
                </a:lnTo>
                <a:lnTo>
                  <a:pt x="2948" y="2786"/>
                </a:lnTo>
                <a:lnTo>
                  <a:pt x="2946" y="2786"/>
                </a:lnTo>
                <a:lnTo>
                  <a:pt x="2946" y="2784"/>
                </a:lnTo>
                <a:lnTo>
                  <a:pt x="2944" y="2784"/>
                </a:lnTo>
                <a:lnTo>
                  <a:pt x="2944" y="2782"/>
                </a:lnTo>
                <a:lnTo>
                  <a:pt x="2942" y="2782"/>
                </a:lnTo>
                <a:lnTo>
                  <a:pt x="2942" y="2780"/>
                </a:lnTo>
                <a:lnTo>
                  <a:pt x="2940" y="2780"/>
                </a:lnTo>
                <a:lnTo>
                  <a:pt x="2938" y="2780"/>
                </a:lnTo>
                <a:lnTo>
                  <a:pt x="2938" y="2778"/>
                </a:lnTo>
                <a:lnTo>
                  <a:pt x="2936" y="2778"/>
                </a:lnTo>
                <a:lnTo>
                  <a:pt x="2934" y="2778"/>
                </a:lnTo>
                <a:lnTo>
                  <a:pt x="2934" y="2776"/>
                </a:lnTo>
                <a:lnTo>
                  <a:pt x="2932" y="2776"/>
                </a:lnTo>
                <a:lnTo>
                  <a:pt x="2932" y="2774"/>
                </a:lnTo>
                <a:lnTo>
                  <a:pt x="2932" y="2772"/>
                </a:lnTo>
                <a:lnTo>
                  <a:pt x="2932" y="2771"/>
                </a:lnTo>
                <a:lnTo>
                  <a:pt x="2932" y="2769"/>
                </a:lnTo>
                <a:lnTo>
                  <a:pt x="2932" y="2767"/>
                </a:lnTo>
                <a:lnTo>
                  <a:pt x="2932" y="2765"/>
                </a:lnTo>
                <a:lnTo>
                  <a:pt x="2932" y="2763"/>
                </a:lnTo>
                <a:lnTo>
                  <a:pt x="2932" y="2761"/>
                </a:lnTo>
                <a:lnTo>
                  <a:pt x="2932" y="2759"/>
                </a:lnTo>
                <a:lnTo>
                  <a:pt x="2930" y="2757"/>
                </a:lnTo>
                <a:lnTo>
                  <a:pt x="2928" y="2757"/>
                </a:lnTo>
                <a:lnTo>
                  <a:pt x="2926" y="2757"/>
                </a:lnTo>
                <a:lnTo>
                  <a:pt x="2925" y="2757"/>
                </a:lnTo>
                <a:lnTo>
                  <a:pt x="2923" y="2757"/>
                </a:lnTo>
                <a:lnTo>
                  <a:pt x="2921" y="2755"/>
                </a:lnTo>
                <a:lnTo>
                  <a:pt x="2919" y="2755"/>
                </a:lnTo>
                <a:lnTo>
                  <a:pt x="2919" y="2753"/>
                </a:lnTo>
                <a:lnTo>
                  <a:pt x="2917" y="2751"/>
                </a:lnTo>
                <a:lnTo>
                  <a:pt x="2915" y="2751"/>
                </a:lnTo>
                <a:lnTo>
                  <a:pt x="2913" y="2753"/>
                </a:lnTo>
                <a:lnTo>
                  <a:pt x="2911" y="2753"/>
                </a:lnTo>
                <a:lnTo>
                  <a:pt x="2911" y="2755"/>
                </a:lnTo>
                <a:lnTo>
                  <a:pt x="2909" y="2755"/>
                </a:lnTo>
                <a:lnTo>
                  <a:pt x="2907" y="2755"/>
                </a:lnTo>
                <a:lnTo>
                  <a:pt x="2905" y="2755"/>
                </a:lnTo>
                <a:lnTo>
                  <a:pt x="2903" y="2755"/>
                </a:lnTo>
                <a:lnTo>
                  <a:pt x="2902" y="2753"/>
                </a:lnTo>
                <a:lnTo>
                  <a:pt x="2902" y="2751"/>
                </a:lnTo>
                <a:lnTo>
                  <a:pt x="2900" y="2751"/>
                </a:lnTo>
                <a:lnTo>
                  <a:pt x="2900" y="2749"/>
                </a:lnTo>
                <a:lnTo>
                  <a:pt x="2900" y="2748"/>
                </a:lnTo>
                <a:lnTo>
                  <a:pt x="2898" y="2748"/>
                </a:lnTo>
                <a:lnTo>
                  <a:pt x="2898" y="2746"/>
                </a:lnTo>
                <a:lnTo>
                  <a:pt x="2898" y="2744"/>
                </a:lnTo>
                <a:lnTo>
                  <a:pt x="2898" y="2742"/>
                </a:lnTo>
                <a:lnTo>
                  <a:pt x="2898" y="2740"/>
                </a:lnTo>
                <a:lnTo>
                  <a:pt x="2898" y="2738"/>
                </a:lnTo>
                <a:lnTo>
                  <a:pt x="2898" y="2736"/>
                </a:lnTo>
                <a:lnTo>
                  <a:pt x="2896" y="2736"/>
                </a:lnTo>
                <a:lnTo>
                  <a:pt x="2894" y="2734"/>
                </a:lnTo>
                <a:lnTo>
                  <a:pt x="2894" y="2736"/>
                </a:lnTo>
                <a:lnTo>
                  <a:pt x="2892" y="2736"/>
                </a:lnTo>
                <a:lnTo>
                  <a:pt x="2892" y="2738"/>
                </a:lnTo>
                <a:lnTo>
                  <a:pt x="2892" y="2740"/>
                </a:lnTo>
                <a:lnTo>
                  <a:pt x="2892" y="2742"/>
                </a:lnTo>
                <a:lnTo>
                  <a:pt x="2892" y="2744"/>
                </a:lnTo>
                <a:lnTo>
                  <a:pt x="2890" y="2744"/>
                </a:lnTo>
                <a:lnTo>
                  <a:pt x="2888" y="2746"/>
                </a:lnTo>
                <a:lnTo>
                  <a:pt x="2886" y="2746"/>
                </a:lnTo>
                <a:lnTo>
                  <a:pt x="2886" y="2744"/>
                </a:lnTo>
                <a:lnTo>
                  <a:pt x="2884" y="2744"/>
                </a:lnTo>
                <a:lnTo>
                  <a:pt x="2884" y="2742"/>
                </a:lnTo>
                <a:lnTo>
                  <a:pt x="2884" y="2740"/>
                </a:lnTo>
                <a:lnTo>
                  <a:pt x="2882" y="2740"/>
                </a:lnTo>
                <a:lnTo>
                  <a:pt x="2880" y="2738"/>
                </a:lnTo>
                <a:lnTo>
                  <a:pt x="2878" y="2738"/>
                </a:lnTo>
                <a:lnTo>
                  <a:pt x="2877" y="2738"/>
                </a:lnTo>
                <a:lnTo>
                  <a:pt x="2875" y="2738"/>
                </a:lnTo>
                <a:lnTo>
                  <a:pt x="2873" y="2738"/>
                </a:lnTo>
                <a:lnTo>
                  <a:pt x="2871" y="2738"/>
                </a:lnTo>
                <a:lnTo>
                  <a:pt x="2871" y="2740"/>
                </a:lnTo>
                <a:lnTo>
                  <a:pt x="2869" y="2740"/>
                </a:lnTo>
                <a:lnTo>
                  <a:pt x="2867" y="2742"/>
                </a:lnTo>
                <a:lnTo>
                  <a:pt x="2867" y="2744"/>
                </a:lnTo>
                <a:lnTo>
                  <a:pt x="2867" y="2746"/>
                </a:lnTo>
                <a:lnTo>
                  <a:pt x="2865" y="2746"/>
                </a:lnTo>
                <a:lnTo>
                  <a:pt x="2865" y="2748"/>
                </a:lnTo>
                <a:lnTo>
                  <a:pt x="2863" y="2748"/>
                </a:lnTo>
                <a:lnTo>
                  <a:pt x="2861" y="2746"/>
                </a:lnTo>
                <a:lnTo>
                  <a:pt x="2859" y="2746"/>
                </a:lnTo>
                <a:lnTo>
                  <a:pt x="2859" y="2744"/>
                </a:lnTo>
                <a:lnTo>
                  <a:pt x="2855" y="2740"/>
                </a:lnTo>
                <a:lnTo>
                  <a:pt x="2854" y="2738"/>
                </a:lnTo>
                <a:lnTo>
                  <a:pt x="2852" y="2738"/>
                </a:lnTo>
                <a:lnTo>
                  <a:pt x="2852" y="2740"/>
                </a:lnTo>
                <a:lnTo>
                  <a:pt x="2850" y="2740"/>
                </a:lnTo>
                <a:lnTo>
                  <a:pt x="2848" y="2742"/>
                </a:lnTo>
                <a:lnTo>
                  <a:pt x="2846" y="2742"/>
                </a:lnTo>
                <a:lnTo>
                  <a:pt x="2846" y="2744"/>
                </a:lnTo>
                <a:lnTo>
                  <a:pt x="2844" y="2744"/>
                </a:lnTo>
                <a:lnTo>
                  <a:pt x="2844" y="2742"/>
                </a:lnTo>
                <a:lnTo>
                  <a:pt x="2842" y="2742"/>
                </a:lnTo>
                <a:lnTo>
                  <a:pt x="2840" y="2742"/>
                </a:lnTo>
                <a:lnTo>
                  <a:pt x="2840" y="2740"/>
                </a:lnTo>
                <a:lnTo>
                  <a:pt x="2838" y="2740"/>
                </a:lnTo>
                <a:lnTo>
                  <a:pt x="2838" y="2738"/>
                </a:lnTo>
                <a:lnTo>
                  <a:pt x="2838" y="2736"/>
                </a:lnTo>
                <a:lnTo>
                  <a:pt x="2838" y="2734"/>
                </a:lnTo>
                <a:lnTo>
                  <a:pt x="2840" y="2732"/>
                </a:lnTo>
                <a:lnTo>
                  <a:pt x="2842" y="2730"/>
                </a:lnTo>
                <a:lnTo>
                  <a:pt x="2842" y="2728"/>
                </a:lnTo>
                <a:lnTo>
                  <a:pt x="2840" y="2724"/>
                </a:lnTo>
                <a:lnTo>
                  <a:pt x="2838" y="2723"/>
                </a:lnTo>
                <a:lnTo>
                  <a:pt x="2834" y="2721"/>
                </a:lnTo>
                <a:lnTo>
                  <a:pt x="2832" y="2719"/>
                </a:lnTo>
                <a:lnTo>
                  <a:pt x="2832" y="2715"/>
                </a:lnTo>
                <a:lnTo>
                  <a:pt x="2832" y="2713"/>
                </a:lnTo>
                <a:lnTo>
                  <a:pt x="2832" y="2711"/>
                </a:lnTo>
                <a:lnTo>
                  <a:pt x="2832" y="2709"/>
                </a:lnTo>
                <a:lnTo>
                  <a:pt x="2834" y="2709"/>
                </a:lnTo>
                <a:lnTo>
                  <a:pt x="2836" y="2705"/>
                </a:lnTo>
                <a:lnTo>
                  <a:pt x="2836" y="2703"/>
                </a:lnTo>
                <a:lnTo>
                  <a:pt x="2836" y="2701"/>
                </a:lnTo>
                <a:lnTo>
                  <a:pt x="2834" y="2700"/>
                </a:lnTo>
                <a:lnTo>
                  <a:pt x="2832" y="2696"/>
                </a:lnTo>
                <a:lnTo>
                  <a:pt x="2832" y="2694"/>
                </a:lnTo>
                <a:lnTo>
                  <a:pt x="2830" y="2692"/>
                </a:lnTo>
                <a:lnTo>
                  <a:pt x="2832" y="2688"/>
                </a:lnTo>
                <a:lnTo>
                  <a:pt x="2830" y="2684"/>
                </a:lnTo>
                <a:lnTo>
                  <a:pt x="2830" y="2682"/>
                </a:lnTo>
                <a:lnTo>
                  <a:pt x="2830" y="2680"/>
                </a:lnTo>
                <a:lnTo>
                  <a:pt x="2829" y="2680"/>
                </a:lnTo>
                <a:lnTo>
                  <a:pt x="2829" y="2678"/>
                </a:lnTo>
                <a:lnTo>
                  <a:pt x="2829" y="2677"/>
                </a:lnTo>
                <a:lnTo>
                  <a:pt x="2827" y="2677"/>
                </a:lnTo>
                <a:lnTo>
                  <a:pt x="2827" y="2675"/>
                </a:lnTo>
                <a:lnTo>
                  <a:pt x="2825" y="2675"/>
                </a:lnTo>
                <a:lnTo>
                  <a:pt x="2823" y="2675"/>
                </a:lnTo>
                <a:lnTo>
                  <a:pt x="2823" y="2673"/>
                </a:lnTo>
                <a:lnTo>
                  <a:pt x="2821" y="2673"/>
                </a:lnTo>
                <a:lnTo>
                  <a:pt x="2821" y="2671"/>
                </a:lnTo>
                <a:lnTo>
                  <a:pt x="2819" y="2669"/>
                </a:lnTo>
                <a:lnTo>
                  <a:pt x="2821" y="2669"/>
                </a:lnTo>
                <a:lnTo>
                  <a:pt x="2821" y="2667"/>
                </a:lnTo>
                <a:lnTo>
                  <a:pt x="2821" y="2665"/>
                </a:lnTo>
                <a:lnTo>
                  <a:pt x="2819" y="2665"/>
                </a:lnTo>
                <a:lnTo>
                  <a:pt x="2817" y="2665"/>
                </a:lnTo>
                <a:lnTo>
                  <a:pt x="2817" y="2667"/>
                </a:lnTo>
                <a:lnTo>
                  <a:pt x="2815" y="2667"/>
                </a:lnTo>
                <a:lnTo>
                  <a:pt x="2815" y="2669"/>
                </a:lnTo>
                <a:lnTo>
                  <a:pt x="2813" y="2669"/>
                </a:lnTo>
                <a:lnTo>
                  <a:pt x="2813" y="2671"/>
                </a:lnTo>
                <a:lnTo>
                  <a:pt x="2811" y="2671"/>
                </a:lnTo>
                <a:lnTo>
                  <a:pt x="2809" y="2671"/>
                </a:lnTo>
                <a:lnTo>
                  <a:pt x="2807" y="2669"/>
                </a:lnTo>
                <a:lnTo>
                  <a:pt x="2806" y="2669"/>
                </a:lnTo>
                <a:lnTo>
                  <a:pt x="2806" y="2667"/>
                </a:lnTo>
                <a:lnTo>
                  <a:pt x="2804" y="2665"/>
                </a:lnTo>
                <a:lnTo>
                  <a:pt x="2804" y="2663"/>
                </a:lnTo>
                <a:lnTo>
                  <a:pt x="2804" y="2661"/>
                </a:lnTo>
                <a:lnTo>
                  <a:pt x="2802" y="2661"/>
                </a:lnTo>
                <a:lnTo>
                  <a:pt x="2802" y="2659"/>
                </a:lnTo>
                <a:lnTo>
                  <a:pt x="2802" y="2657"/>
                </a:lnTo>
                <a:lnTo>
                  <a:pt x="2800" y="2657"/>
                </a:lnTo>
                <a:lnTo>
                  <a:pt x="2798" y="2657"/>
                </a:lnTo>
                <a:lnTo>
                  <a:pt x="2798" y="2655"/>
                </a:lnTo>
                <a:lnTo>
                  <a:pt x="2798" y="2653"/>
                </a:lnTo>
                <a:lnTo>
                  <a:pt x="2796" y="2653"/>
                </a:lnTo>
                <a:lnTo>
                  <a:pt x="2794" y="2653"/>
                </a:lnTo>
                <a:lnTo>
                  <a:pt x="2792" y="2652"/>
                </a:lnTo>
                <a:lnTo>
                  <a:pt x="2790" y="2652"/>
                </a:lnTo>
                <a:lnTo>
                  <a:pt x="2790" y="2650"/>
                </a:lnTo>
                <a:lnTo>
                  <a:pt x="2790" y="2648"/>
                </a:lnTo>
                <a:lnTo>
                  <a:pt x="2788" y="2648"/>
                </a:lnTo>
                <a:lnTo>
                  <a:pt x="2790" y="2646"/>
                </a:lnTo>
                <a:lnTo>
                  <a:pt x="2790" y="2644"/>
                </a:lnTo>
                <a:lnTo>
                  <a:pt x="2790" y="2642"/>
                </a:lnTo>
                <a:lnTo>
                  <a:pt x="2790" y="2640"/>
                </a:lnTo>
                <a:lnTo>
                  <a:pt x="2790" y="2638"/>
                </a:lnTo>
                <a:lnTo>
                  <a:pt x="2790" y="2636"/>
                </a:lnTo>
                <a:lnTo>
                  <a:pt x="2790" y="2634"/>
                </a:lnTo>
                <a:lnTo>
                  <a:pt x="2788" y="2632"/>
                </a:lnTo>
                <a:lnTo>
                  <a:pt x="2786" y="2630"/>
                </a:lnTo>
                <a:lnTo>
                  <a:pt x="2784" y="2630"/>
                </a:lnTo>
                <a:lnTo>
                  <a:pt x="2782" y="2630"/>
                </a:lnTo>
                <a:lnTo>
                  <a:pt x="2782" y="2629"/>
                </a:lnTo>
                <a:lnTo>
                  <a:pt x="2781" y="2629"/>
                </a:lnTo>
                <a:lnTo>
                  <a:pt x="2781" y="2627"/>
                </a:lnTo>
                <a:lnTo>
                  <a:pt x="2779" y="2627"/>
                </a:lnTo>
                <a:lnTo>
                  <a:pt x="2777" y="2625"/>
                </a:lnTo>
                <a:lnTo>
                  <a:pt x="2758" y="2625"/>
                </a:lnTo>
                <a:lnTo>
                  <a:pt x="2756" y="2625"/>
                </a:lnTo>
                <a:lnTo>
                  <a:pt x="2734" y="2627"/>
                </a:lnTo>
                <a:lnTo>
                  <a:pt x="2733" y="2627"/>
                </a:lnTo>
                <a:lnTo>
                  <a:pt x="2729" y="2627"/>
                </a:lnTo>
                <a:lnTo>
                  <a:pt x="2715" y="2627"/>
                </a:lnTo>
                <a:lnTo>
                  <a:pt x="2711" y="2627"/>
                </a:lnTo>
                <a:lnTo>
                  <a:pt x="2709" y="2627"/>
                </a:lnTo>
                <a:lnTo>
                  <a:pt x="2704" y="2627"/>
                </a:lnTo>
                <a:lnTo>
                  <a:pt x="2700" y="2627"/>
                </a:lnTo>
                <a:lnTo>
                  <a:pt x="2690" y="2627"/>
                </a:lnTo>
                <a:lnTo>
                  <a:pt x="2688" y="2627"/>
                </a:lnTo>
                <a:lnTo>
                  <a:pt x="2675" y="2627"/>
                </a:lnTo>
                <a:lnTo>
                  <a:pt x="2669" y="2627"/>
                </a:lnTo>
                <a:lnTo>
                  <a:pt x="2665" y="2627"/>
                </a:lnTo>
                <a:lnTo>
                  <a:pt x="2661" y="2627"/>
                </a:lnTo>
                <a:lnTo>
                  <a:pt x="2660" y="2627"/>
                </a:lnTo>
                <a:lnTo>
                  <a:pt x="2656" y="2627"/>
                </a:lnTo>
                <a:lnTo>
                  <a:pt x="2652" y="2627"/>
                </a:lnTo>
                <a:lnTo>
                  <a:pt x="2642" y="2627"/>
                </a:lnTo>
                <a:lnTo>
                  <a:pt x="2638" y="2627"/>
                </a:lnTo>
                <a:lnTo>
                  <a:pt x="2637" y="2627"/>
                </a:lnTo>
                <a:lnTo>
                  <a:pt x="2635" y="2627"/>
                </a:lnTo>
                <a:lnTo>
                  <a:pt x="2627" y="2627"/>
                </a:lnTo>
                <a:lnTo>
                  <a:pt x="2625" y="2627"/>
                </a:lnTo>
                <a:lnTo>
                  <a:pt x="2623" y="2627"/>
                </a:lnTo>
                <a:lnTo>
                  <a:pt x="2621" y="2627"/>
                </a:lnTo>
                <a:lnTo>
                  <a:pt x="2619" y="2627"/>
                </a:lnTo>
                <a:lnTo>
                  <a:pt x="2615" y="2627"/>
                </a:lnTo>
                <a:lnTo>
                  <a:pt x="2533" y="2627"/>
                </a:lnTo>
                <a:lnTo>
                  <a:pt x="2529" y="2627"/>
                </a:lnTo>
                <a:lnTo>
                  <a:pt x="2527" y="2627"/>
                </a:lnTo>
                <a:lnTo>
                  <a:pt x="2525" y="2627"/>
                </a:lnTo>
                <a:lnTo>
                  <a:pt x="2521" y="2627"/>
                </a:lnTo>
                <a:lnTo>
                  <a:pt x="2519" y="2627"/>
                </a:lnTo>
                <a:lnTo>
                  <a:pt x="2508" y="2627"/>
                </a:lnTo>
                <a:lnTo>
                  <a:pt x="2504" y="2627"/>
                </a:lnTo>
                <a:lnTo>
                  <a:pt x="2444" y="2627"/>
                </a:lnTo>
                <a:lnTo>
                  <a:pt x="2402" y="2627"/>
                </a:lnTo>
                <a:lnTo>
                  <a:pt x="2373" y="2627"/>
                </a:lnTo>
                <a:lnTo>
                  <a:pt x="2370" y="2627"/>
                </a:lnTo>
                <a:lnTo>
                  <a:pt x="2306" y="2625"/>
                </a:lnTo>
                <a:lnTo>
                  <a:pt x="2302" y="2625"/>
                </a:lnTo>
                <a:lnTo>
                  <a:pt x="2287" y="2625"/>
                </a:lnTo>
                <a:lnTo>
                  <a:pt x="2285" y="2625"/>
                </a:lnTo>
                <a:lnTo>
                  <a:pt x="2281" y="2625"/>
                </a:lnTo>
                <a:lnTo>
                  <a:pt x="2153" y="2625"/>
                </a:lnTo>
                <a:lnTo>
                  <a:pt x="2151" y="2625"/>
                </a:lnTo>
                <a:lnTo>
                  <a:pt x="2076" y="2625"/>
                </a:lnTo>
                <a:lnTo>
                  <a:pt x="2055" y="2625"/>
                </a:lnTo>
                <a:lnTo>
                  <a:pt x="2045" y="2625"/>
                </a:lnTo>
                <a:lnTo>
                  <a:pt x="2043" y="2625"/>
                </a:lnTo>
                <a:lnTo>
                  <a:pt x="2041" y="2625"/>
                </a:lnTo>
                <a:lnTo>
                  <a:pt x="2039" y="2625"/>
                </a:lnTo>
                <a:lnTo>
                  <a:pt x="2037" y="2625"/>
                </a:lnTo>
                <a:lnTo>
                  <a:pt x="2035" y="2625"/>
                </a:lnTo>
                <a:lnTo>
                  <a:pt x="2034" y="2625"/>
                </a:lnTo>
                <a:lnTo>
                  <a:pt x="2032" y="2625"/>
                </a:lnTo>
                <a:lnTo>
                  <a:pt x="2030" y="2625"/>
                </a:lnTo>
                <a:lnTo>
                  <a:pt x="2028" y="2625"/>
                </a:lnTo>
                <a:lnTo>
                  <a:pt x="2026" y="2625"/>
                </a:lnTo>
                <a:lnTo>
                  <a:pt x="2024" y="2625"/>
                </a:lnTo>
                <a:lnTo>
                  <a:pt x="2022" y="2625"/>
                </a:lnTo>
                <a:lnTo>
                  <a:pt x="2020" y="2625"/>
                </a:lnTo>
                <a:lnTo>
                  <a:pt x="2018" y="2625"/>
                </a:lnTo>
                <a:lnTo>
                  <a:pt x="2016" y="2625"/>
                </a:lnTo>
                <a:lnTo>
                  <a:pt x="2012" y="2625"/>
                </a:lnTo>
                <a:lnTo>
                  <a:pt x="2011" y="2625"/>
                </a:lnTo>
                <a:lnTo>
                  <a:pt x="2007" y="2625"/>
                </a:lnTo>
                <a:lnTo>
                  <a:pt x="2005" y="2625"/>
                </a:lnTo>
                <a:lnTo>
                  <a:pt x="2003" y="2625"/>
                </a:lnTo>
                <a:lnTo>
                  <a:pt x="2001" y="2625"/>
                </a:lnTo>
                <a:lnTo>
                  <a:pt x="1999" y="2625"/>
                </a:lnTo>
                <a:lnTo>
                  <a:pt x="1997" y="2625"/>
                </a:lnTo>
                <a:lnTo>
                  <a:pt x="1995" y="2625"/>
                </a:lnTo>
                <a:lnTo>
                  <a:pt x="1993" y="2625"/>
                </a:lnTo>
                <a:lnTo>
                  <a:pt x="1991" y="2625"/>
                </a:lnTo>
                <a:lnTo>
                  <a:pt x="1984" y="2625"/>
                </a:lnTo>
                <a:lnTo>
                  <a:pt x="1982" y="2625"/>
                </a:lnTo>
                <a:lnTo>
                  <a:pt x="1980" y="2625"/>
                </a:lnTo>
                <a:lnTo>
                  <a:pt x="1978" y="2625"/>
                </a:lnTo>
                <a:lnTo>
                  <a:pt x="1974" y="2625"/>
                </a:lnTo>
                <a:lnTo>
                  <a:pt x="1970" y="2625"/>
                </a:lnTo>
                <a:lnTo>
                  <a:pt x="1968" y="2625"/>
                </a:lnTo>
                <a:lnTo>
                  <a:pt x="1964" y="2625"/>
                </a:lnTo>
                <a:lnTo>
                  <a:pt x="1957" y="2625"/>
                </a:lnTo>
                <a:lnTo>
                  <a:pt x="1955" y="2625"/>
                </a:lnTo>
                <a:lnTo>
                  <a:pt x="1951" y="2625"/>
                </a:lnTo>
                <a:lnTo>
                  <a:pt x="1947" y="2625"/>
                </a:lnTo>
                <a:lnTo>
                  <a:pt x="1939" y="2625"/>
                </a:lnTo>
                <a:lnTo>
                  <a:pt x="1932" y="2625"/>
                </a:lnTo>
                <a:lnTo>
                  <a:pt x="1930" y="2625"/>
                </a:lnTo>
                <a:lnTo>
                  <a:pt x="1928" y="2625"/>
                </a:lnTo>
                <a:lnTo>
                  <a:pt x="1924" y="2625"/>
                </a:lnTo>
                <a:lnTo>
                  <a:pt x="1916" y="2625"/>
                </a:lnTo>
                <a:lnTo>
                  <a:pt x="1914" y="2625"/>
                </a:lnTo>
                <a:lnTo>
                  <a:pt x="1913" y="2625"/>
                </a:lnTo>
                <a:lnTo>
                  <a:pt x="1911" y="2625"/>
                </a:lnTo>
                <a:lnTo>
                  <a:pt x="1907" y="2625"/>
                </a:lnTo>
                <a:lnTo>
                  <a:pt x="1905" y="2625"/>
                </a:lnTo>
                <a:lnTo>
                  <a:pt x="1901" y="2625"/>
                </a:lnTo>
                <a:lnTo>
                  <a:pt x="1897" y="2625"/>
                </a:lnTo>
                <a:lnTo>
                  <a:pt x="1891" y="2625"/>
                </a:lnTo>
                <a:lnTo>
                  <a:pt x="1884" y="2625"/>
                </a:lnTo>
                <a:lnTo>
                  <a:pt x="1878" y="2625"/>
                </a:lnTo>
                <a:lnTo>
                  <a:pt x="1876" y="2625"/>
                </a:lnTo>
                <a:lnTo>
                  <a:pt x="1870" y="2625"/>
                </a:lnTo>
                <a:lnTo>
                  <a:pt x="1865" y="2625"/>
                </a:lnTo>
                <a:lnTo>
                  <a:pt x="1863" y="2625"/>
                </a:lnTo>
                <a:lnTo>
                  <a:pt x="1861" y="2625"/>
                </a:lnTo>
                <a:lnTo>
                  <a:pt x="1855" y="2625"/>
                </a:lnTo>
                <a:lnTo>
                  <a:pt x="1805" y="2625"/>
                </a:lnTo>
                <a:lnTo>
                  <a:pt x="1803" y="2625"/>
                </a:lnTo>
                <a:lnTo>
                  <a:pt x="1790" y="2625"/>
                </a:lnTo>
                <a:lnTo>
                  <a:pt x="1782" y="2625"/>
                </a:lnTo>
                <a:lnTo>
                  <a:pt x="1780" y="2625"/>
                </a:lnTo>
                <a:lnTo>
                  <a:pt x="1778" y="2625"/>
                </a:lnTo>
                <a:lnTo>
                  <a:pt x="1776" y="2625"/>
                </a:lnTo>
                <a:lnTo>
                  <a:pt x="1772" y="2625"/>
                </a:lnTo>
                <a:lnTo>
                  <a:pt x="1770" y="2625"/>
                </a:lnTo>
                <a:lnTo>
                  <a:pt x="1765" y="2625"/>
                </a:lnTo>
                <a:lnTo>
                  <a:pt x="1744" y="2625"/>
                </a:lnTo>
                <a:lnTo>
                  <a:pt x="1740" y="2625"/>
                </a:lnTo>
                <a:lnTo>
                  <a:pt x="1738" y="2625"/>
                </a:lnTo>
                <a:lnTo>
                  <a:pt x="1732" y="2625"/>
                </a:lnTo>
                <a:lnTo>
                  <a:pt x="1730" y="2625"/>
                </a:lnTo>
                <a:lnTo>
                  <a:pt x="1726" y="2625"/>
                </a:lnTo>
                <a:lnTo>
                  <a:pt x="1722" y="2625"/>
                </a:lnTo>
                <a:lnTo>
                  <a:pt x="1721" y="2625"/>
                </a:lnTo>
                <a:lnTo>
                  <a:pt x="1719" y="2625"/>
                </a:lnTo>
                <a:lnTo>
                  <a:pt x="1711" y="2625"/>
                </a:lnTo>
                <a:lnTo>
                  <a:pt x="1709" y="2625"/>
                </a:lnTo>
                <a:lnTo>
                  <a:pt x="1703" y="2625"/>
                </a:lnTo>
                <a:lnTo>
                  <a:pt x="1701" y="2625"/>
                </a:lnTo>
                <a:lnTo>
                  <a:pt x="1696" y="2625"/>
                </a:lnTo>
                <a:lnTo>
                  <a:pt x="1690" y="2625"/>
                </a:lnTo>
                <a:lnTo>
                  <a:pt x="1688" y="2625"/>
                </a:lnTo>
                <a:lnTo>
                  <a:pt x="1682" y="2625"/>
                </a:lnTo>
                <a:lnTo>
                  <a:pt x="1671" y="2625"/>
                </a:lnTo>
                <a:lnTo>
                  <a:pt x="1669" y="2625"/>
                </a:lnTo>
                <a:lnTo>
                  <a:pt x="1663" y="2625"/>
                </a:lnTo>
                <a:lnTo>
                  <a:pt x="1659" y="2625"/>
                </a:lnTo>
                <a:lnTo>
                  <a:pt x="1530" y="2625"/>
                </a:lnTo>
                <a:lnTo>
                  <a:pt x="1529" y="2625"/>
                </a:lnTo>
                <a:lnTo>
                  <a:pt x="1527" y="2625"/>
                </a:lnTo>
                <a:lnTo>
                  <a:pt x="1523" y="2625"/>
                </a:lnTo>
                <a:lnTo>
                  <a:pt x="1519" y="2625"/>
                </a:lnTo>
                <a:lnTo>
                  <a:pt x="1517" y="2625"/>
                </a:lnTo>
                <a:lnTo>
                  <a:pt x="1515" y="2625"/>
                </a:lnTo>
                <a:lnTo>
                  <a:pt x="1513" y="2625"/>
                </a:lnTo>
                <a:lnTo>
                  <a:pt x="1511" y="2625"/>
                </a:lnTo>
                <a:lnTo>
                  <a:pt x="1509" y="2625"/>
                </a:lnTo>
                <a:lnTo>
                  <a:pt x="1507" y="2625"/>
                </a:lnTo>
                <a:lnTo>
                  <a:pt x="1505" y="2625"/>
                </a:lnTo>
                <a:lnTo>
                  <a:pt x="1504" y="2625"/>
                </a:lnTo>
                <a:lnTo>
                  <a:pt x="1498" y="2625"/>
                </a:lnTo>
                <a:lnTo>
                  <a:pt x="1496" y="2625"/>
                </a:lnTo>
                <a:lnTo>
                  <a:pt x="1494" y="2625"/>
                </a:lnTo>
                <a:lnTo>
                  <a:pt x="1492" y="2625"/>
                </a:lnTo>
                <a:lnTo>
                  <a:pt x="1488" y="2625"/>
                </a:lnTo>
                <a:lnTo>
                  <a:pt x="1475" y="2625"/>
                </a:lnTo>
                <a:lnTo>
                  <a:pt x="1473" y="2625"/>
                </a:lnTo>
                <a:lnTo>
                  <a:pt x="1471" y="2625"/>
                </a:lnTo>
                <a:lnTo>
                  <a:pt x="1465" y="2625"/>
                </a:lnTo>
                <a:lnTo>
                  <a:pt x="1454" y="2625"/>
                </a:lnTo>
                <a:lnTo>
                  <a:pt x="1452" y="2625"/>
                </a:lnTo>
                <a:lnTo>
                  <a:pt x="1450" y="2625"/>
                </a:lnTo>
                <a:lnTo>
                  <a:pt x="1442" y="2625"/>
                </a:lnTo>
                <a:lnTo>
                  <a:pt x="1434" y="2625"/>
                </a:lnTo>
                <a:lnTo>
                  <a:pt x="1432" y="2625"/>
                </a:lnTo>
                <a:lnTo>
                  <a:pt x="1427" y="2625"/>
                </a:lnTo>
                <a:lnTo>
                  <a:pt x="1425" y="2625"/>
                </a:lnTo>
                <a:lnTo>
                  <a:pt x="1423" y="2625"/>
                </a:lnTo>
                <a:lnTo>
                  <a:pt x="1419" y="2625"/>
                </a:lnTo>
                <a:lnTo>
                  <a:pt x="1411" y="2625"/>
                </a:lnTo>
                <a:lnTo>
                  <a:pt x="1360" y="2625"/>
                </a:lnTo>
                <a:lnTo>
                  <a:pt x="1358" y="2625"/>
                </a:lnTo>
                <a:lnTo>
                  <a:pt x="1342" y="2627"/>
                </a:lnTo>
                <a:lnTo>
                  <a:pt x="1331" y="2627"/>
                </a:lnTo>
                <a:lnTo>
                  <a:pt x="1327" y="2627"/>
                </a:lnTo>
                <a:lnTo>
                  <a:pt x="1308" y="2627"/>
                </a:lnTo>
                <a:lnTo>
                  <a:pt x="1296" y="2627"/>
                </a:lnTo>
                <a:lnTo>
                  <a:pt x="1292" y="2627"/>
                </a:lnTo>
                <a:lnTo>
                  <a:pt x="1287" y="2627"/>
                </a:lnTo>
                <a:lnTo>
                  <a:pt x="1283" y="2627"/>
                </a:lnTo>
                <a:lnTo>
                  <a:pt x="1283" y="2629"/>
                </a:lnTo>
                <a:lnTo>
                  <a:pt x="1277" y="2629"/>
                </a:lnTo>
                <a:lnTo>
                  <a:pt x="1273" y="2629"/>
                </a:lnTo>
                <a:lnTo>
                  <a:pt x="1271" y="2629"/>
                </a:lnTo>
                <a:lnTo>
                  <a:pt x="1269" y="2629"/>
                </a:lnTo>
                <a:lnTo>
                  <a:pt x="1256" y="2629"/>
                </a:lnTo>
                <a:lnTo>
                  <a:pt x="1252" y="2629"/>
                </a:lnTo>
                <a:lnTo>
                  <a:pt x="1237" y="2629"/>
                </a:lnTo>
                <a:lnTo>
                  <a:pt x="1227" y="2627"/>
                </a:lnTo>
                <a:lnTo>
                  <a:pt x="1223" y="2627"/>
                </a:lnTo>
                <a:lnTo>
                  <a:pt x="1219" y="2627"/>
                </a:lnTo>
                <a:lnTo>
                  <a:pt x="1217" y="2627"/>
                </a:lnTo>
                <a:lnTo>
                  <a:pt x="1212" y="2627"/>
                </a:lnTo>
                <a:lnTo>
                  <a:pt x="1210" y="2627"/>
                </a:lnTo>
                <a:lnTo>
                  <a:pt x="1200" y="2627"/>
                </a:lnTo>
                <a:lnTo>
                  <a:pt x="1198" y="2627"/>
                </a:lnTo>
                <a:lnTo>
                  <a:pt x="1192" y="2627"/>
                </a:lnTo>
                <a:lnTo>
                  <a:pt x="1191" y="2627"/>
                </a:lnTo>
                <a:lnTo>
                  <a:pt x="1187" y="2627"/>
                </a:lnTo>
                <a:lnTo>
                  <a:pt x="1181" y="2627"/>
                </a:lnTo>
                <a:lnTo>
                  <a:pt x="1177" y="2627"/>
                </a:lnTo>
                <a:lnTo>
                  <a:pt x="1171" y="2627"/>
                </a:lnTo>
                <a:lnTo>
                  <a:pt x="1169" y="2627"/>
                </a:lnTo>
                <a:lnTo>
                  <a:pt x="1167" y="2627"/>
                </a:lnTo>
                <a:lnTo>
                  <a:pt x="1156" y="2627"/>
                </a:lnTo>
                <a:lnTo>
                  <a:pt x="1150" y="2627"/>
                </a:lnTo>
                <a:lnTo>
                  <a:pt x="1148" y="2627"/>
                </a:lnTo>
                <a:lnTo>
                  <a:pt x="1144" y="2627"/>
                </a:lnTo>
                <a:lnTo>
                  <a:pt x="1139" y="2627"/>
                </a:lnTo>
                <a:lnTo>
                  <a:pt x="1135" y="2627"/>
                </a:lnTo>
                <a:lnTo>
                  <a:pt x="1133" y="2627"/>
                </a:lnTo>
                <a:lnTo>
                  <a:pt x="1123" y="2627"/>
                </a:lnTo>
                <a:lnTo>
                  <a:pt x="1114" y="2627"/>
                </a:lnTo>
                <a:lnTo>
                  <a:pt x="1112" y="2627"/>
                </a:lnTo>
                <a:lnTo>
                  <a:pt x="1110" y="2627"/>
                </a:lnTo>
                <a:lnTo>
                  <a:pt x="1096" y="2627"/>
                </a:lnTo>
                <a:lnTo>
                  <a:pt x="1095" y="2627"/>
                </a:lnTo>
                <a:lnTo>
                  <a:pt x="1093" y="2627"/>
                </a:lnTo>
                <a:lnTo>
                  <a:pt x="1091" y="2627"/>
                </a:lnTo>
                <a:lnTo>
                  <a:pt x="1077" y="2627"/>
                </a:lnTo>
                <a:lnTo>
                  <a:pt x="1066" y="2627"/>
                </a:lnTo>
                <a:lnTo>
                  <a:pt x="1064" y="2627"/>
                </a:lnTo>
                <a:lnTo>
                  <a:pt x="1056" y="2627"/>
                </a:lnTo>
                <a:lnTo>
                  <a:pt x="1054" y="2627"/>
                </a:lnTo>
                <a:lnTo>
                  <a:pt x="1052" y="2627"/>
                </a:lnTo>
                <a:lnTo>
                  <a:pt x="1047" y="2627"/>
                </a:lnTo>
                <a:lnTo>
                  <a:pt x="1043" y="2627"/>
                </a:lnTo>
                <a:lnTo>
                  <a:pt x="1041" y="2627"/>
                </a:lnTo>
                <a:lnTo>
                  <a:pt x="1039" y="2627"/>
                </a:lnTo>
                <a:lnTo>
                  <a:pt x="1035" y="2627"/>
                </a:lnTo>
                <a:lnTo>
                  <a:pt x="1033" y="2627"/>
                </a:lnTo>
                <a:lnTo>
                  <a:pt x="1027" y="2627"/>
                </a:lnTo>
                <a:lnTo>
                  <a:pt x="1025" y="2627"/>
                </a:lnTo>
                <a:lnTo>
                  <a:pt x="1022" y="2627"/>
                </a:lnTo>
                <a:lnTo>
                  <a:pt x="1020" y="2627"/>
                </a:lnTo>
                <a:lnTo>
                  <a:pt x="1018" y="2627"/>
                </a:lnTo>
                <a:lnTo>
                  <a:pt x="1014" y="2627"/>
                </a:lnTo>
                <a:lnTo>
                  <a:pt x="1012" y="2627"/>
                </a:lnTo>
                <a:lnTo>
                  <a:pt x="1008" y="2627"/>
                </a:lnTo>
                <a:lnTo>
                  <a:pt x="1006" y="2627"/>
                </a:lnTo>
                <a:lnTo>
                  <a:pt x="1002" y="2627"/>
                </a:lnTo>
                <a:lnTo>
                  <a:pt x="1000" y="2627"/>
                </a:lnTo>
                <a:lnTo>
                  <a:pt x="999" y="2627"/>
                </a:lnTo>
                <a:lnTo>
                  <a:pt x="993" y="2627"/>
                </a:lnTo>
                <a:lnTo>
                  <a:pt x="983" y="2625"/>
                </a:lnTo>
                <a:lnTo>
                  <a:pt x="981" y="2625"/>
                </a:lnTo>
                <a:lnTo>
                  <a:pt x="954" y="2625"/>
                </a:lnTo>
                <a:lnTo>
                  <a:pt x="943" y="2625"/>
                </a:lnTo>
                <a:lnTo>
                  <a:pt x="922" y="2625"/>
                </a:lnTo>
                <a:lnTo>
                  <a:pt x="918" y="2625"/>
                </a:lnTo>
                <a:lnTo>
                  <a:pt x="914" y="2625"/>
                </a:lnTo>
                <a:lnTo>
                  <a:pt x="893" y="2625"/>
                </a:lnTo>
                <a:lnTo>
                  <a:pt x="891" y="2625"/>
                </a:lnTo>
                <a:lnTo>
                  <a:pt x="889" y="2625"/>
                </a:lnTo>
                <a:lnTo>
                  <a:pt x="853" y="2625"/>
                </a:lnTo>
                <a:lnTo>
                  <a:pt x="828" y="2627"/>
                </a:lnTo>
                <a:lnTo>
                  <a:pt x="820" y="2627"/>
                </a:lnTo>
                <a:lnTo>
                  <a:pt x="818" y="2627"/>
                </a:lnTo>
                <a:lnTo>
                  <a:pt x="816" y="2627"/>
                </a:lnTo>
                <a:lnTo>
                  <a:pt x="814" y="2627"/>
                </a:lnTo>
                <a:lnTo>
                  <a:pt x="812" y="2627"/>
                </a:lnTo>
                <a:lnTo>
                  <a:pt x="810" y="2627"/>
                </a:lnTo>
                <a:lnTo>
                  <a:pt x="801" y="2627"/>
                </a:lnTo>
                <a:lnTo>
                  <a:pt x="799" y="2627"/>
                </a:lnTo>
                <a:lnTo>
                  <a:pt x="795" y="2627"/>
                </a:lnTo>
                <a:lnTo>
                  <a:pt x="793" y="2627"/>
                </a:lnTo>
                <a:lnTo>
                  <a:pt x="791" y="2627"/>
                </a:lnTo>
                <a:lnTo>
                  <a:pt x="789" y="2627"/>
                </a:lnTo>
                <a:lnTo>
                  <a:pt x="785" y="2627"/>
                </a:lnTo>
                <a:lnTo>
                  <a:pt x="783" y="2627"/>
                </a:lnTo>
                <a:lnTo>
                  <a:pt x="782" y="2627"/>
                </a:lnTo>
                <a:lnTo>
                  <a:pt x="778" y="2627"/>
                </a:lnTo>
                <a:lnTo>
                  <a:pt x="776" y="2625"/>
                </a:lnTo>
                <a:lnTo>
                  <a:pt x="774" y="2625"/>
                </a:lnTo>
                <a:lnTo>
                  <a:pt x="770" y="2625"/>
                </a:lnTo>
                <a:lnTo>
                  <a:pt x="764" y="2625"/>
                </a:lnTo>
                <a:lnTo>
                  <a:pt x="762" y="2625"/>
                </a:lnTo>
                <a:lnTo>
                  <a:pt x="758" y="2625"/>
                </a:lnTo>
                <a:lnTo>
                  <a:pt x="757" y="2625"/>
                </a:lnTo>
                <a:lnTo>
                  <a:pt x="755" y="2625"/>
                </a:lnTo>
                <a:lnTo>
                  <a:pt x="751" y="2625"/>
                </a:lnTo>
                <a:lnTo>
                  <a:pt x="745" y="2627"/>
                </a:lnTo>
                <a:lnTo>
                  <a:pt x="741" y="2627"/>
                </a:lnTo>
                <a:lnTo>
                  <a:pt x="735" y="2627"/>
                </a:lnTo>
                <a:lnTo>
                  <a:pt x="732" y="2627"/>
                </a:lnTo>
                <a:lnTo>
                  <a:pt x="726" y="2627"/>
                </a:lnTo>
                <a:lnTo>
                  <a:pt x="722" y="2627"/>
                </a:lnTo>
                <a:lnTo>
                  <a:pt x="720" y="2627"/>
                </a:lnTo>
                <a:lnTo>
                  <a:pt x="718" y="2627"/>
                </a:lnTo>
                <a:lnTo>
                  <a:pt x="716" y="2627"/>
                </a:lnTo>
                <a:lnTo>
                  <a:pt x="712" y="2627"/>
                </a:lnTo>
                <a:lnTo>
                  <a:pt x="701" y="2627"/>
                </a:lnTo>
                <a:lnTo>
                  <a:pt x="685" y="2629"/>
                </a:lnTo>
                <a:lnTo>
                  <a:pt x="684" y="2629"/>
                </a:lnTo>
                <a:lnTo>
                  <a:pt x="676" y="2629"/>
                </a:lnTo>
                <a:lnTo>
                  <a:pt x="672" y="2629"/>
                </a:lnTo>
                <a:lnTo>
                  <a:pt x="661" y="2629"/>
                </a:lnTo>
                <a:lnTo>
                  <a:pt x="637" y="2629"/>
                </a:lnTo>
                <a:lnTo>
                  <a:pt x="636" y="2629"/>
                </a:lnTo>
                <a:lnTo>
                  <a:pt x="620" y="2629"/>
                </a:lnTo>
                <a:lnTo>
                  <a:pt x="618" y="2629"/>
                </a:lnTo>
                <a:lnTo>
                  <a:pt x="616" y="2629"/>
                </a:lnTo>
                <a:lnTo>
                  <a:pt x="597" y="2629"/>
                </a:lnTo>
                <a:lnTo>
                  <a:pt x="595" y="2629"/>
                </a:lnTo>
                <a:lnTo>
                  <a:pt x="593" y="2629"/>
                </a:lnTo>
                <a:lnTo>
                  <a:pt x="589" y="2629"/>
                </a:lnTo>
                <a:lnTo>
                  <a:pt x="586" y="2629"/>
                </a:lnTo>
                <a:lnTo>
                  <a:pt x="574" y="2629"/>
                </a:lnTo>
                <a:lnTo>
                  <a:pt x="570" y="2629"/>
                </a:lnTo>
                <a:lnTo>
                  <a:pt x="568" y="2629"/>
                </a:lnTo>
                <a:lnTo>
                  <a:pt x="566" y="2629"/>
                </a:lnTo>
                <a:lnTo>
                  <a:pt x="565" y="2629"/>
                </a:lnTo>
                <a:lnTo>
                  <a:pt x="559" y="2629"/>
                </a:lnTo>
                <a:lnTo>
                  <a:pt x="557" y="2629"/>
                </a:lnTo>
                <a:lnTo>
                  <a:pt x="549" y="2629"/>
                </a:lnTo>
                <a:lnTo>
                  <a:pt x="540" y="2629"/>
                </a:lnTo>
                <a:lnTo>
                  <a:pt x="538" y="2629"/>
                </a:lnTo>
                <a:lnTo>
                  <a:pt x="536" y="2629"/>
                </a:lnTo>
                <a:lnTo>
                  <a:pt x="532" y="2629"/>
                </a:lnTo>
                <a:lnTo>
                  <a:pt x="530" y="2629"/>
                </a:lnTo>
                <a:lnTo>
                  <a:pt x="528" y="2629"/>
                </a:lnTo>
                <a:lnTo>
                  <a:pt x="520" y="2629"/>
                </a:lnTo>
                <a:lnTo>
                  <a:pt x="517" y="2627"/>
                </a:lnTo>
                <a:lnTo>
                  <a:pt x="515" y="2627"/>
                </a:lnTo>
                <a:lnTo>
                  <a:pt x="511" y="2627"/>
                </a:lnTo>
                <a:lnTo>
                  <a:pt x="505" y="2627"/>
                </a:lnTo>
                <a:lnTo>
                  <a:pt x="503" y="2627"/>
                </a:lnTo>
                <a:lnTo>
                  <a:pt x="501" y="2627"/>
                </a:lnTo>
                <a:lnTo>
                  <a:pt x="499" y="2627"/>
                </a:lnTo>
                <a:lnTo>
                  <a:pt x="497" y="2627"/>
                </a:lnTo>
                <a:lnTo>
                  <a:pt x="493" y="2627"/>
                </a:lnTo>
                <a:lnTo>
                  <a:pt x="492" y="2627"/>
                </a:lnTo>
                <a:lnTo>
                  <a:pt x="490" y="2627"/>
                </a:lnTo>
                <a:lnTo>
                  <a:pt x="482" y="2627"/>
                </a:lnTo>
                <a:lnTo>
                  <a:pt x="480" y="2627"/>
                </a:lnTo>
                <a:lnTo>
                  <a:pt x="476" y="2627"/>
                </a:lnTo>
                <a:lnTo>
                  <a:pt x="444" y="2625"/>
                </a:lnTo>
                <a:lnTo>
                  <a:pt x="442" y="2625"/>
                </a:lnTo>
                <a:lnTo>
                  <a:pt x="388" y="2627"/>
                </a:lnTo>
                <a:lnTo>
                  <a:pt x="386" y="2627"/>
                </a:lnTo>
                <a:lnTo>
                  <a:pt x="380" y="2627"/>
                </a:lnTo>
                <a:lnTo>
                  <a:pt x="378" y="2627"/>
                </a:lnTo>
                <a:lnTo>
                  <a:pt x="371" y="2627"/>
                </a:lnTo>
                <a:lnTo>
                  <a:pt x="367" y="2627"/>
                </a:lnTo>
                <a:lnTo>
                  <a:pt x="365" y="2627"/>
                </a:lnTo>
                <a:lnTo>
                  <a:pt x="363" y="2627"/>
                </a:lnTo>
                <a:lnTo>
                  <a:pt x="359" y="2627"/>
                </a:lnTo>
                <a:lnTo>
                  <a:pt x="357" y="2627"/>
                </a:lnTo>
                <a:lnTo>
                  <a:pt x="353" y="2627"/>
                </a:lnTo>
                <a:lnTo>
                  <a:pt x="294" y="2627"/>
                </a:lnTo>
                <a:lnTo>
                  <a:pt x="290" y="2627"/>
                </a:lnTo>
                <a:lnTo>
                  <a:pt x="284" y="2627"/>
                </a:lnTo>
                <a:lnTo>
                  <a:pt x="282" y="2627"/>
                </a:lnTo>
                <a:lnTo>
                  <a:pt x="278" y="2627"/>
                </a:lnTo>
                <a:lnTo>
                  <a:pt x="276" y="2627"/>
                </a:lnTo>
                <a:lnTo>
                  <a:pt x="267" y="2627"/>
                </a:lnTo>
                <a:lnTo>
                  <a:pt x="265" y="2627"/>
                </a:lnTo>
                <a:lnTo>
                  <a:pt x="263" y="2627"/>
                </a:lnTo>
                <a:lnTo>
                  <a:pt x="259" y="2627"/>
                </a:lnTo>
                <a:lnTo>
                  <a:pt x="257" y="2627"/>
                </a:lnTo>
                <a:lnTo>
                  <a:pt x="252" y="2627"/>
                </a:lnTo>
                <a:lnTo>
                  <a:pt x="250" y="2627"/>
                </a:lnTo>
                <a:lnTo>
                  <a:pt x="248" y="2627"/>
                </a:lnTo>
                <a:lnTo>
                  <a:pt x="244" y="2627"/>
                </a:lnTo>
                <a:lnTo>
                  <a:pt x="242" y="2627"/>
                </a:lnTo>
                <a:lnTo>
                  <a:pt x="240" y="2627"/>
                </a:lnTo>
                <a:lnTo>
                  <a:pt x="238" y="2627"/>
                </a:lnTo>
                <a:lnTo>
                  <a:pt x="236" y="2627"/>
                </a:lnTo>
                <a:lnTo>
                  <a:pt x="234" y="2627"/>
                </a:lnTo>
                <a:lnTo>
                  <a:pt x="232" y="2627"/>
                </a:lnTo>
                <a:lnTo>
                  <a:pt x="230" y="2627"/>
                </a:lnTo>
                <a:lnTo>
                  <a:pt x="227" y="2627"/>
                </a:lnTo>
                <a:lnTo>
                  <a:pt x="225" y="2627"/>
                </a:lnTo>
                <a:lnTo>
                  <a:pt x="223" y="2627"/>
                </a:lnTo>
                <a:lnTo>
                  <a:pt x="221" y="2627"/>
                </a:lnTo>
                <a:lnTo>
                  <a:pt x="219" y="2627"/>
                </a:lnTo>
                <a:lnTo>
                  <a:pt x="213" y="2627"/>
                </a:lnTo>
                <a:lnTo>
                  <a:pt x="211" y="2627"/>
                </a:lnTo>
                <a:lnTo>
                  <a:pt x="207" y="2627"/>
                </a:lnTo>
                <a:lnTo>
                  <a:pt x="205" y="2627"/>
                </a:lnTo>
                <a:lnTo>
                  <a:pt x="203" y="2627"/>
                </a:lnTo>
                <a:lnTo>
                  <a:pt x="200" y="2627"/>
                </a:lnTo>
                <a:lnTo>
                  <a:pt x="198" y="2627"/>
                </a:lnTo>
                <a:lnTo>
                  <a:pt x="196" y="2627"/>
                </a:lnTo>
                <a:lnTo>
                  <a:pt x="194" y="2627"/>
                </a:lnTo>
                <a:lnTo>
                  <a:pt x="186" y="2627"/>
                </a:lnTo>
                <a:lnTo>
                  <a:pt x="184" y="2627"/>
                </a:lnTo>
                <a:lnTo>
                  <a:pt x="182" y="2627"/>
                </a:lnTo>
                <a:lnTo>
                  <a:pt x="179" y="2627"/>
                </a:lnTo>
                <a:lnTo>
                  <a:pt x="173" y="2627"/>
                </a:lnTo>
                <a:lnTo>
                  <a:pt x="169" y="2627"/>
                </a:lnTo>
                <a:lnTo>
                  <a:pt x="165" y="2627"/>
                </a:lnTo>
                <a:lnTo>
                  <a:pt x="163" y="2627"/>
                </a:lnTo>
                <a:lnTo>
                  <a:pt x="161" y="2627"/>
                </a:lnTo>
                <a:lnTo>
                  <a:pt x="159" y="2627"/>
                </a:lnTo>
                <a:lnTo>
                  <a:pt x="157" y="2627"/>
                </a:lnTo>
                <a:lnTo>
                  <a:pt x="155" y="2627"/>
                </a:lnTo>
                <a:lnTo>
                  <a:pt x="154" y="2627"/>
                </a:lnTo>
                <a:lnTo>
                  <a:pt x="148" y="2627"/>
                </a:lnTo>
                <a:lnTo>
                  <a:pt x="146" y="2627"/>
                </a:lnTo>
                <a:lnTo>
                  <a:pt x="144" y="2627"/>
                </a:lnTo>
                <a:lnTo>
                  <a:pt x="140" y="2629"/>
                </a:lnTo>
                <a:lnTo>
                  <a:pt x="138" y="2629"/>
                </a:lnTo>
                <a:lnTo>
                  <a:pt x="131" y="2629"/>
                </a:lnTo>
                <a:lnTo>
                  <a:pt x="129" y="2629"/>
                </a:lnTo>
                <a:lnTo>
                  <a:pt x="125" y="2629"/>
                </a:lnTo>
                <a:lnTo>
                  <a:pt x="123" y="2629"/>
                </a:lnTo>
                <a:lnTo>
                  <a:pt x="121" y="2629"/>
                </a:lnTo>
                <a:lnTo>
                  <a:pt x="119" y="2629"/>
                </a:lnTo>
                <a:lnTo>
                  <a:pt x="113" y="2629"/>
                </a:lnTo>
                <a:lnTo>
                  <a:pt x="106" y="2629"/>
                </a:lnTo>
                <a:lnTo>
                  <a:pt x="98" y="2629"/>
                </a:lnTo>
                <a:lnTo>
                  <a:pt x="94" y="2629"/>
                </a:lnTo>
                <a:lnTo>
                  <a:pt x="90" y="2627"/>
                </a:lnTo>
                <a:lnTo>
                  <a:pt x="88" y="2627"/>
                </a:lnTo>
                <a:lnTo>
                  <a:pt x="86" y="2627"/>
                </a:lnTo>
                <a:lnTo>
                  <a:pt x="84" y="2627"/>
                </a:lnTo>
                <a:lnTo>
                  <a:pt x="83" y="2627"/>
                </a:lnTo>
                <a:lnTo>
                  <a:pt x="81" y="2627"/>
                </a:lnTo>
                <a:lnTo>
                  <a:pt x="79" y="2627"/>
                </a:lnTo>
                <a:lnTo>
                  <a:pt x="75" y="2627"/>
                </a:lnTo>
                <a:lnTo>
                  <a:pt x="73" y="2627"/>
                </a:lnTo>
                <a:lnTo>
                  <a:pt x="69" y="2627"/>
                </a:lnTo>
                <a:lnTo>
                  <a:pt x="67" y="2627"/>
                </a:lnTo>
                <a:lnTo>
                  <a:pt x="61" y="2627"/>
                </a:lnTo>
                <a:lnTo>
                  <a:pt x="59" y="2627"/>
                </a:lnTo>
                <a:lnTo>
                  <a:pt x="54" y="2627"/>
                </a:lnTo>
                <a:lnTo>
                  <a:pt x="52" y="2627"/>
                </a:lnTo>
                <a:lnTo>
                  <a:pt x="33" y="2625"/>
                </a:lnTo>
                <a:lnTo>
                  <a:pt x="29" y="2627"/>
                </a:lnTo>
                <a:lnTo>
                  <a:pt x="27" y="2627"/>
                </a:lnTo>
                <a:lnTo>
                  <a:pt x="23" y="2627"/>
                </a:lnTo>
                <a:lnTo>
                  <a:pt x="21" y="2627"/>
                </a:lnTo>
                <a:lnTo>
                  <a:pt x="19" y="2627"/>
                </a:lnTo>
                <a:lnTo>
                  <a:pt x="8" y="2627"/>
                </a:lnTo>
                <a:lnTo>
                  <a:pt x="6" y="2627"/>
                </a:lnTo>
                <a:lnTo>
                  <a:pt x="0" y="2627"/>
                </a:lnTo>
                <a:lnTo>
                  <a:pt x="0" y="2625"/>
                </a:lnTo>
                <a:lnTo>
                  <a:pt x="0" y="2611"/>
                </a:lnTo>
                <a:lnTo>
                  <a:pt x="0" y="2609"/>
                </a:lnTo>
                <a:lnTo>
                  <a:pt x="0" y="2607"/>
                </a:lnTo>
                <a:lnTo>
                  <a:pt x="0" y="2536"/>
                </a:lnTo>
                <a:lnTo>
                  <a:pt x="0" y="2525"/>
                </a:lnTo>
                <a:lnTo>
                  <a:pt x="0" y="2515"/>
                </a:lnTo>
                <a:lnTo>
                  <a:pt x="0" y="2513"/>
                </a:lnTo>
                <a:lnTo>
                  <a:pt x="0" y="2498"/>
                </a:lnTo>
                <a:lnTo>
                  <a:pt x="0" y="2494"/>
                </a:lnTo>
                <a:lnTo>
                  <a:pt x="0" y="2492"/>
                </a:lnTo>
                <a:lnTo>
                  <a:pt x="0" y="2485"/>
                </a:lnTo>
                <a:lnTo>
                  <a:pt x="0" y="2475"/>
                </a:lnTo>
                <a:lnTo>
                  <a:pt x="0" y="2429"/>
                </a:lnTo>
                <a:lnTo>
                  <a:pt x="0" y="2421"/>
                </a:lnTo>
                <a:lnTo>
                  <a:pt x="0" y="2419"/>
                </a:lnTo>
                <a:lnTo>
                  <a:pt x="0" y="2410"/>
                </a:lnTo>
                <a:lnTo>
                  <a:pt x="0" y="2400"/>
                </a:lnTo>
                <a:lnTo>
                  <a:pt x="0" y="2398"/>
                </a:lnTo>
                <a:lnTo>
                  <a:pt x="0" y="2396"/>
                </a:lnTo>
                <a:lnTo>
                  <a:pt x="2" y="2396"/>
                </a:lnTo>
                <a:lnTo>
                  <a:pt x="2" y="2394"/>
                </a:lnTo>
                <a:lnTo>
                  <a:pt x="4" y="2394"/>
                </a:lnTo>
                <a:lnTo>
                  <a:pt x="6" y="2394"/>
                </a:lnTo>
                <a:lnTo>
                  <a:pt x="6" y="2392"/>
                </a:lnTo>
                <a:lnTo>
                  <a:pt x="10" y="2392"/>
                </a:lnTo>
                <a:lnTo>
                  <a:pt x="11" y="2390"/>
                </a:lnTo>
                <a:lnTo>
                  <a:pt x="13" y="2390"/>
                </a:lnTo>
                <a:lnTo>
                  <a:pt x="15" y="2390"/>
                </a:lnTo>
                <a:lnTo>
                  <a:pt x="17" y="2389"/>
                </a:lnTo>
                <a:lnTo>
                  <a:pt x="19" y="2387"/>
                </a:lnTo>
                <a:lnTo>
                  <a:pt x="23" y="2385"/>
                </a:lnTo>
                <a:lnTo>
                  <a:pt x="25" y="2385"/>
                </a:lnTo>
                <a:lnTo>
                  <a:pt x="27" y="2383"/>
                </a:lnTo>
                <a:lnTo>
                  <a:pt x="29" y="2383"/>
                </a:lnTo>
                <a:lnTo>
                  <a:pt x="29" y="2381"/>
                </a:lnTo>
                <a:lnTo>
                  <a:pt x="31" y="2381"/>
                </a:lnTo>
                <a:lnTo>
                  <a:pt x="33" y="2381"/>
                </a:lnTo>
                <a:lnTo>
                  <a:pt x="35" y="2379"/>
                </a:lnTo>
                <a:lnTo>
                  <a:pt x="36" y="2379"/>
                </a:lnTo>
                <a:lnTo>
                  <a:pt x="36" y="2377"/>
                </a:lnTo>
                <a:lnTo>
                  <a:pt x="38" y="2377"/>
                </a:lnTo>
                <a:lnTo>
                  <a:pt x="40" y="2377"/>
                </a:lnTo>
                <a:lnTo>
                  <a:pt x="42" y="2375"/>
                </a:lnTo>
                <a:lnTo>
                  <a:pt x="44" y="2373"/>
                </a:lnTo>
                <a:lnTo>
                  <a:pt x="46" y="2373"/>
                </a:lnTo>
                <a:lnTo>
                  <a:pt x="48" y="2371"/>
                </a:lnTo>
                <a:lnTo>
                  <a:pt x="50" y="2371"/>
                </a:lnTo>
                <a:lnTo>
                  <a:pt x="52" y="2369"/>
                </a:lnTo>
                <a:lnTo>
                  <a:pt x="54" y="2369"/>
                </a:lnTo>
                <a:lnTo>
                  <a:pt x="54" y="2367"/>
                </a:lnTo>
                <a:lnTo>
                  <a:pt x="56" y="2367"/>
                </a:lnTo>
                <a:lnTo>
                  <a:pt x="58" y="2365"/>
                </a:lnTo>
                <a:lnTo>
                  <a:pt x="59" y="2364"/>
                </a:lnTo>
                <a:lnTo>
                  <a:pt x="63" y="2364"/>
                </a:lnTo>
                <a:lnTo>
                  <a:pt x="65" y="2362"/>
                </a:lnTo>
                <a:lnTo>
                  <a:pt x="65" y="2360"/>
                </a:lnTo>
                <a:lnTo>
                  <a:pt x="67" y="2360"/>
                </a:lnTo>
                <a:lnTo>
                  <a:pt x="69" y="2358"/>
                </a:lnTo>
                <a:lnTo>
                  <a:pt x="71" y="2358"/>
                </a:lnTo>
                <a:lnTo>
                  <a:pt x="73" y="2356"/>
                </a:lnTo>
                <a:lnTo>
                  <a:pt x="75" y="2356"/>
                </a:lnTo>
                <a:lnTo>
                  <a:pt x="75" y="2354"/>
                </a:lnTo>
                <a:lnTo>
                  <a:pt x="77" y="2354"/>
                </a:lnTo>
                <a:lnTo>
                  <a:pt x="79" y="2354"/>
                </a:lnTo>
                <a:lnTo>
                  <a:pt x="79" y="2352"/>
                </a:lnTo>
                <a:lnTo>
                  <a:pt x="81" y="2350"/>
                </a:lnTo>
                <a:lnTo>
                  <a:pt x="83" y="2350"/>
                </a:lnTo>
                <a:lnTo>
                  <a:pt x="84" y="2348"/>
                </a:lnTo>
                <a:lnTo>
                  <a:pt x="86" y="2346"/>
                </a:lnTo>
                <a:lnTo>
                  <a:pt x="88" y="2346"/>
                </a:lnTo>
                <a:lnTo>
                  <a:pt x="90" y="2344"/>
                </a:lnTo>
                <a:lnTo>
                  <a:pt x="92" y="2344"/>
                </a:lnTo>
                <a:lnTo>
                  <a:pt x="94" y="2342"/>
                </a:lnTo>
                <a:lnTo>
                  <a:pt x="94" y="2341"/>
                </a:lnTo>
                <a:lnTo>
                  <a:pt x="96" y="2341"/>
                </a:lnTo>
                <a:lnTo>
                  <a:pt x="96" y="2339"/>
                </a:lnTo>
                <a:lnTo>
                  <a:pt x="98" y="2337"/>
                </a:lnTo>
                <a:lnTo>
                  <a:pt x="102" y="2335"/>
                </a:lnTo>
                <a:lnTo>
                  <a:pt x="104" y="2335"/>
                </a:lnTo>
                <a:lnTo>
                  <a:pt x="106" y="2335"/>
                </a:lnTo>
                <a:lnTo>
                  <a:pt x="107" y="2335"/>
                </a:lnTo>
                <a:lnTo>
                  <a:pt x="109" y="2333"/>
                </a:lnTo>
                <a:lnTo>
                  <a:pt x="111" y="2331"/>
                </a:lnTo>
                <a:lnTo>
                  <a:pt x="113" y="2331"/>
                </a:lnTo>
                <a:lnTo>
                  <a:pt x="115" y="2329"/>
                </a:lnTo>
                <a:lnTo>
                  <a:pt x="117" y="2327"/>
                </a:lnTo>
                <a:lnTo>
                  <a:pt x="121" y="2327"/>
                </a:lnTo>
                <a:lnTo>
                  <a:pt x="123" y="2325"/>
                </a:lnTo>
                <a:lnTo>
                  <a:pt x="125" y="2323"/>
                </a:lnTo>
                <a:lnTo>
                  <a:pt x="125" y="2321"/>
                </a:lnTo>
                <a:lnTo>
                  <a:pt x="127" y="2321"/>
                </a:lnTo>
                <a:lnTo>
                  <a:pt x="129" y="2319"/>
                </a:lnTo>
                <a:lnTo>
                  <a:pt x="131" y="2317"/>
                </a:lnTo>
                <a:lnTo>
                  <a:pt x="132" y="2317"/>
                </a:lnTo>
                <a:lnTo>
                  <a:pt x="132" y="2316"/>
                </a:lnTo>
                <a:lnTo>
                  <a:pt x="134" y="2316"/>
                </a:lnTo>
                <a:lnTo>
                  <a:pt x="136" y="2316"/>
                </a:lnTo>
                <a:lnTo>
                  <a:pt x="136" y="2314"/>
                </a:lnTo>
                <a:lnTo>
                  <a:pt x="138" y="2314"/>
                </a:lnTo>
                <a:lnTo>
                  <a:pt x="140" y="2312"/>
                </a:lnTo>
                <a:lnTo>
                  <a:pt x="142" y="2312"/>
                </a:lnTo>
                <a:lnTo>
                  <a:pt x="144" y="2310"/>
                </a:lnTo>
                <a:lnTo>
                  <a:pt x="146" y="2310"/>
                </a:lnTo>
                <a:lnTo>
                  <a:pt x="146" y="2308"/>
                </a:lnTo>
                <a:lnTo>
                  <a:pt x="148" y="2306"/>
                </a:lnTo>
                <a:lnTo>
                  <a:pt x="150" y="2306"/>
                </a:lnTo>
                <a:lnTo>
                  <a:pt x="152" y="2304"/>
                </a:lnTo>
                <a:lnTo>
                  <a:pt x="154" y="2302"/>
                </a:lnTo>
                <a:lnTo>
                  <a:pt x="155" y="2300"/>
                </a:lnTo>
                <a:lnTo>
                  <a:pt x="157" y="2300"/>
                </a:lnTo>
                <a:lnTo>
                  <a:pt x="159" y="2298"/>
                </a:lnTo>
                <a:lnTo>
                  <a:pt x="161" y="2298"/>
                </a:lnTo>
                <a:lnTo>
                  <a:pt x="161" y="2296"/>
                </a:lnTo>
                <a:lnTo>
                  <a:pt x="163" y="2296"/>
                </a:lnTo>
                <a:lnTo>
                  <a:pt x="165" y="2294"/>
                </a:lnTo>
                <a:lnTo>
                  <a:pt x="165" y="2293"/>
                </a:lnTo>
                <a:lnTo>
                  <a:pt x="167" y="2293"/>
                </a:lnTo>
                <a:lnTo>
                  <a:pt x="167" y="2291"/>
                </a:lnTo>
                <a:lnTo>
                  <a:pt x="169" y="2291"/>
                </a:lnTo>
                <a:lnTo>
                  <a:pt x="171" y="2289"/>
                </a:lnTo>
                <a:lnTo>
                  <a:pt x="175" y="2285"/>
                </a:lnTo>
                <a:lnTo>
                  <a:pt x="177" y="2285"/>
                </a:lnTo>
                <a:lnTo>
                  <a:pt x="177" y="2283"/>
                </a:lnTo>
                <a:lnTo>
                  <a:pt x="179" y="2283"/>
                </a:lnTo>
                <a:lnTo>
                  <a:pt x="180" y="2281"/>
                </a:lnTo>
                <a:lnTo>
                  <a:pt x="182" y="2281"/>
                </a:lnTo>
                <a:lnTo>
                  <a:pt x="184" y="2279"/>
                </a:lnTo>
                <a:lnTo>
                  <a:pt x="186" y="2279"/>
                </a:lnTo>
                <a:lnTo>
                  <a:pt x="188" y="2279"/>
                </a:lnTo>
                <a:lnTo>
                  <a:pt x="188" y="2277"/>
                </a:lnTo>
                <a:lnTo>
                  <a:pt x="190" y="2277"/>
                </a:lnTo>
                <a:lnTo>
                  <a:pt x="192" y="2277"/>
                </a:lnTo>
                <a:lnTo>
                  <a:pt x="194" y="2275"/>
                </a:lnTo>
                <a:lnTo>
                  <a:pt x="196" y="2273"/>
                </a:lnTo>
                <a:lnTo>
                  <a:pt x="198" y="2271"/>
                </a:lnTo>
                <a:lnTo>
                  <a:pt x="198" y="2269"/>
                </a:lnTo>
                <a:lnTo>
                  <a:pt x="200" y="2269"/>
                </a:lnTo>
                <a:lnTo>
                  <a:pt x="202" y="2268"/>
                </a:lnTo>
                <a:lnTo>
                  <a:pt x="203" y="2266"/>
                </a:lnTo>
                <a:lnTo>
                  <a:pt x="205" y="2264"/>
                </a:lnTo>
                <a:lnTo>
                  <a:pt x="205" y="2262"/>
                </a:lnTo>
                <a:lnTo>
                  <a:pt x="207" y="2262"/>
                </a:lnTo>
                <a:lnTo>
                  <a:pt x="209" y="2260"/>
                </a:lnTo>
                <a:lnTo>
                  <a:pt x="211" y="2258"/>
                </a:lnTo>
                <a:lnTo>
                  <a:pt x="211" y="2256"/>
                </a:lnTo>
                <a:lnTo>
                  <a:pt x="213" y="2254"/>
                </a:lnTo>
                <a:lnTo>
                  <a:pt x="213" y="2250"/>
                </a:lnTo>
                <a:lnTo>
                  <a:pt x="213" y="2248"/>
                </a:lnTo>
                <a:lnTo>
                  <a:pt x="215" y="2245"/>
                </a:lnTo>
                <a:lnTo>
                  <a:pt x="215" y="2243"/>
                </a:lnTo>
                <a:lnTo>
                  <a:pt x="215" y="2241"/>
                </a:lnTo>
                <a:lnTo>
                  <a:pt x="217" y="2239"/>
                </a:lnTo>
                <a:lnTo>
                  <a:pt x="219" y="2239"/>
                </a:lnTo>
                <a:lnTo>
                  <a:pt x="219" y="2241"/>
                </a:lnTo>
                <a:lnTo>
                  <a:pt x="221" y="2241"/>
                </a:lnTo>
                <a:lnTo>
                  <a:pt x="223" y="2241"/>
                </a:lnTo>
                <a:lnTo>
                  <a:pt x="225" y="2239"/>
                </a:lnTo>
                <a:lnTo>
                  <a:pt x="227" y="2237"/>
                </a:lnTo>
                <a:lnTo>
                  <a:pt x="228" y="2235"/>
                </a:lnTo>
                <a:lnTo>
                  <a:pt x="230" y="2233"/>
                </a:lnTo>
                <a:lnTo>
                  <a:pt x="232" y="2231"/>
                </a:lnTo>
                <a:lnTo>
                  <a:pt x="234" y="2231"/>
                </a:lnTo>
                <a:lnTo>
                  <a:pt x="234" y="2229"/>
                </a:lnTo>
                <a:lnTo>
                  <a:pt x="238" y="2229"/>
                </a:lnTo>
                <a:lnTo>
                  <a:pt x="240" y="2227"/>
                </a:lnTo>
                <a:lnTo>
                  <a:pt x="242" y="2225"/>
                </a:lnTo>
                <a:lnTo>
                  <a:pt x="244" y="2223"/>
                </a:lnTo>
                <a:lnTo>
                  <a:pt x="246" y="2221"/>
                </a:lnTo>
                <a:lnTo>
                  <a:pt x="246" y="2220"/>
                </a:lnTo>
                <a:lnTo>
                  <a:pt x="248" y="2220"/>
                </a:lnTo>
                <a:lnTo>
                  <a:pt x="248" y="2218"/>
                </a:lnTo>
                <a:lnTo>
                  <a:pt x="252" y="2216"/>
                </a:lnTo>
                <a:lnTo>
                  <a:pt x="253" y="2212"/>
                </a:lnTo>
                <a:lnTo>
                  <a:pt x="253" y="2210"/>
                </a:lnTo>
                <a:lnTo>
                  <a:pt x="253" y="2208"/>
                </a:lnTo>
                <a:lnTo>
                  <a:pt x="255" y="2206"/>
                </a:lnTo>
                <a:lnTo>
                  <a:pt x="255" y="2204"/>
                </a:lnTo>
                <a:lnTo>
                  <a:pt x="257" y="2204"/>
                </a:lnTo>
                <a:lnTo>
                  <a:pt x="257" y="2206"/>
                </a:lnTo>
                <a:lnTo>
                  <a:pt x="259" y="2206"/>
                </a:lnTo>
                <a:lnTo>
                  <a:pt x="261" y="2206"/>
                </a:lnTo>
                <a:lnTo>
                  <a:pt x="263" y="2206"/>
                </a:lnTo>
                <a:lnTo>
                  <a:pt x="263" y="2208"/>
                </a:lnTo>
                <a:lnTo>
                  <a:pt x="261" y="2210"/>
                </a:lnTo>
                <a:lnTo>
                  <a:pt x="263" y="2210"/>
                </a:lnTo>
                <a:lnTo>
                  <a:pt x="267" y="2210"/>
                </a:lnTo>
                <a:lnTo>
                  <a:pt x="267" y="2208"/>
                </a:lnTo>
                <a:lnTo>
                  <a:pt x="269" y="2208"/>
                </a:lnTo>
                <a:lnTo>
                  <a:pt x="271" y="2208"/>
                </a:lnTo>
                <a:lnTo>
                  <a:pt x="273" y="2206"/>
                </a:lnTo>
                <a:lnTo>
                  <a:pt x="275" y="2206"/>
                </a:lnTo>
                <a:lnTo>
                  <a:pt x="276" y="2204"/>
                </a:lnTo>
                <a:lnTo>
                  <a:pt x="276" y="2202"/>
                </a:lnTo>
                <a:lnTo>
                  <a:pt x="278" y="2200"/>
                </a:lnTo>
                <a:lnTo>
                  <a:pt x="278" y="2198"/>
                </a:lnTo>
                <a:lnTo>
                  <a:pt x="280" y="2197"/>
                </a:lnTo>
                <a:lnTo>
                  <a:pt x="282" y="2197"/>
                </a:lnTo>
                <a:lnTo>
                  <a:pt x="284" y="2197"/>
                </a:lnTo>
                <a:lnTo>
                  <a:pt x="286" y="2195"/>
                </a:lnTo>
                <a:lnTo>
                  <a:pt x="288" y="2195"/>
                </a:lnTo>
                <a:lnTo>
                  <a:pt x="290" y="2195"/>
                </a:lnTo>
                <a:lnTo>
                  <a:pt x="292" y="2193"/>
                </a:lnTo>
                <a:lnTo>
                  <a:pt x="294" y="2193"/>
                </a:lnTo>
                <a:lnTo>
                  <a:pt x="296" y="2191"/>
                </a:lnTo>
                <a:lnTo>
                  <a:pt x="298" y="2191"/>
                </a:lnTo>
                <a:lnTo>
                  <a:pt x="300" y="2191"/>
                </a:lnTo>
                <a:lnTo>
                  <a:pt x="300" y="2189"/>
                </a:lnTo>
                <a:lnTo>
                  <a:pt x="301" y="2189"/>
                </a:lnTo>
                <a:lnTo>
                  <a:pt x="303" y="2189"/>
                </a:lnTo>
                <a:lnTo>
                  <a:pt x="305" y="2189"/>
                </a:lnTo>
                <a:lnTo>
                  <a:pt x="305" y="2187"/>
                </a:lnTo>
                <a:lnTo>
                  <a:pt x="307" y="2185"/>
                </a:lnTo>
                <a:lnTo>
                  <a:pt x="309" y="2183"/>
                </a:lnTo>
                <a:lnTo>
                  <a:pt x="311" y="2181"/>
                </a:lnTo>
                <a:lnTo>
                  <a:pt x="313" y="2179"/>
                </a:lnTo>
                <a:lnTo>
                  <a:pt x="315" y="2179"/>
                </a:lnTo>
                <a:lnTo>
                  <a:pt x="317" y="2179"/>
                </a:lnTo>
                <a:lnTo>
                  <a:pt x="317" y="2177"/>
                </a:lnTo>
                <a:lnTo>
                  <a:pt x="321" y="2175"/>
                </a:lnTo>
                <a:lnTo>
                  <a:pt x="321" y="2174"/>
                </a:lnTo>
                <a:lnTo>
                  <a:pt x="323" y="2172"/>
                </a:lnTo>
                <a:lnTo>
                  <a:pt x="324" y="2172"/>
                </a:lnTo>
                <a:lnTo>
                  <a:pt x="326" y="2172"/>
                </a:lnTo>
                <a:lnTo>
                  <a:pt x="328" y="2172"/>
                </a:lnTo>
                <a:lnTo>
                  <a:pt x="332" y="2170"/>
                </a:lnTo>
                <a:lnTo>
                  <a:pt x="332" y="2168"/>
                </a:lnTo>
                <a:lnTo>
                  <a:pt x="334" y="2168"/>
                </a:lnTo>
                <a:lnTo>
                  <a:pt x="336" y="2168"/>
                </a:lnTo>
                <a:lnTo>
                  <a:pt x="338" y="2170"/>
                </a:lnTo>
                <a:lnTo>
                  <a:pt x="340" y="2168"/>
                </a:lnTo>
                <a:lnTo>
                  <a:pt x="342" y="2166"/>
                </a:lnTo>
                <a:lnTo>
                  <a:pt x="344" y="2166"/>
                </a:lnTo>
                <a:lnTo>
                  <a:pt x="346" y="2164"/>
                </a:lnTo>
                <a:lnTo>
                  <a:pt x="348" y="2164"/>
                </a:lnTo>
                <a:lnTo>
                  <a:pt x="351" y="2164"/>
                </a:lnTo>
                <a:lnTo>
                  <a:pt x="353" y="2162"/>
                </a:lnTo>
                <a:lnTo>
                  <a:pt x="355" y="2160"/>
                </a:lnTo>
                <a:lnTo>
                  <a:pt x="357" y="2160"/>
                </a:lnTo>
                <a:lnTo>
                  <a:pt x="359" y="2160"/>
                </a:lnTo>
                <a:lnTo>
                  <a:pt x="361" y="2160"/>
                </a:lnTo>
                <a:lnTo>
                  <a:pt x="363" y="2160"/>
                </a:lnTo>
                <a:lnTo>
                  <a:pt x="363" y="2158"/>
                </a:lnTo>
                <a:lnTo>
                  <a:pt x="365" y="2156"/>
                </a:lnTo>
                <a:lnTo>
                  <a:pt x="367" y="2156"/>
                </a:lnTo>
                <a:lnTo>
                  <a:pt x="369" y="2154"/>
                </a:lnTo>
                <a:lnTo>
                  <a:pt x="369" y="2156"/>
                </a:lnTo>
                <a:lnTo>
                  <a:pt x="372" y="2158"/>
                </a:lnTo>
                <a:lnTo>
                  <a:pt x="374" y="2156"/>
                </a:lnTo>
                <a:lnTo>
                  <a:pt x="376" y="2154"/>
                </a:lnTo>
                <a:lnTo>
                  <a:pt x="378" y="2154"/>
                </a:lnTo>
                <a:lnTo>
                  <a:pt x="380" y="2154"/>
                </a:lnTo>
                <a:lnTo>
                  <a:pt x="382" y="2154"/>
                </a:lnTo>
                <a:lnTo>
                  <a:pt x="384" y="2154"/>
                </a:lnTo>
                <a:lnTo>
                  <a:pt x="386" y="2154"/>
                </a:lnTo>
                <a:lnTo>
                  <a:pt x="388" y="2152"/>
                </a:lnTo>
                <a:lnTo>
                  <a:pt x="390" y="2149"/>
                </a:lnTo>
                <a:lnTo>
                  <a:pt x="390" y="2147"/>
                </a:lnTo>
                <a:lnTo>
                  <a:pt x="392" y="2147"/>
                </a:lnTo>
                <a:lnTo>
                  <a:pt x="392" y="2145"/>
                </a:lnTo>
                <a:lnTo>
                  <a:pt x="394" y="2143"/>
                </a:lnTo>
                <a:lnTo>
                  <a:pt x="394" y="2141"/>
                </a:lnTo>
                <a:lnTo>
                  <a:pt x="394" y="2139"/>
                </a:lnTo>
                <a:lnTo>
                  <a:pt x="394" y="2137"/>
                </a:lnTo>
                <a:lnTo>
                  <a:pt x="396" y="2135"/>
                </a:lnTo>
                <a:lnTo>
                  <a:pt x="396" y="2131"/>
                </a:lnTo>
                <a:lnTo>
                  <a:pt x="396" y="2129"/>
                </a:lnTo>
                <a:lnTo>
                  <a:pt x="396" y="2127"/>
                </a:lnTo>
                <a:lnTo>
                  <a:pt x="397" y="2126"/>
                </a:lnTo>
                <a:lnTo>
                  <a:pt x="397" y="2124"/>
                </a:lnTo>
                <a:lnTo>
                  <a:pt x="397" y="2122"/>
                </a:lnTo>
                <a:lnTo>
                  <a:pt x="399" y="2122"/>
                </a:lnTo>
                <a:lnTo>
                  <a:pt x="401" y="2122"/>
                </a:lnTo>
                <a:lnTo>
                  <a:pt x="401" y="2120"/>
                </a:lnTo>
                <a:lnTo>
                  <a:pt x="403" y="2118"/>
                </a:lnTo>
                <a:lnTo>
                  <a:pt x="403" y="2114"/>
                </a:lnTo>
                <a:lnTo>
                  <a:pt x="405" y="2114"/>
                </a:lnTo>
                <a:lnTo>
                  <a:pt x="405" y="2112"/>
                </a:lnTo>
                <a:lnTo>
                  <a:pt x="405" y="2110"/>
                </a:lnTo>
                <a:lnTo>
                  <a:pt x="407" y="2110"/>
                </a:lnTo>
                <a:lnTo>
                  <a:pt x="407" y="2108"/>
                </a:lnTo>
                <a:lnTo>
                  <a:pt x="409" y="2106"/>
                </a:lnTo>
                <a:lnTo>
                  <a:pt x="411" y="2102"/>
                </a:lnTo>
                <a:lnTo>
                  <a:pt x="411" y="2101"/>
                </a:lnTo>
                <a:lnTo>
                  <a:pt x="413" y="2101"/>
                </a:lnTo>
                <a:lnTo>
                  <a:pt x="413" y="2099"/>
                </a:lnTo>
                <a:lnTo>
                  <a:pt x="415" y="2097"/>
                </a:lnTo>
                <a:lnTo>
                  <a:pt x="417" y="2095"/>
                </a:lnTo>
                <a:lnTo>
                  <a:pt x="419" y="2095"/>
                </a:lnTo>
                <a:lnTo>
                  <a:pt x="419" y="2093"/>
                </a:lnTo>
                <a:lnTo>
                  <a:pt x="419" y="2091"/>
                </a:lnTo>
                <a:lnTo>
                  <a:pt x="420" y="2091"/>
                </a:lnTo>
                <a:lnTo>
                  <a:pt x="420" y="2089"/>
                </a:lnTo>
                <a:lnTo>
                  <a:pt x="422" y="2089"/>
                </a:lnTo>
                <a:lnTo>
                  <a:pt x="424" y="2087"/>
                </a:lnTo>
                <a:lnTo>
                  <a:pt x="426" y="2087"/>
                </a:lnTo>
                <a:lnTo>
                  <a:pt x="426" y="2085"/>
                </a:lnTo>
                <a:lnTo>
                  <a:pt x="428" y="2085"/>
                </a:lnTo>
                <a:lnTo>
                  <a:pt x="428" y="2083"/>
                </a:lnTo>
                <a:lnTo>
                  <a:pt x="430" y="2081"/>
                </a:lnTo>
                <a:lnTo>
                  <a:pt x="430" y="2079"/>
                </a:lnTo>
                <a:lnTo>
                  <a:pt x="432" y="2079"/>
                </a:lnTo>
                <a:lnTo>
                  <a:pt x="434" y="2079"/>
                </a:lnTo>
                <a:lnTo>
                  <a:pt x="436" y="2079"/>
                </a:lnTo>
                <a:lnTo>
                  <a:pt x="436" y="2078"/>
                </a:lnTo>
                <a:lnTo>
                  <a:pt x="440" y="2076"/>
                </a:lnTo>
                <a:lnTo>
                  <a:pt x="440" y="2074"/>
                </a:lnTo>
                <a:lnTo>
                  <a:pt x="440" y="2072"/>
                </a:lnTo>
                <a:lnTo>
                  <a:pt x="440" y="2070"/>
                </a:lnTo>
                <a:lnTo>
                  <a:pt x="440" y="2066"/>
                </a:lnTo>
                <a:lnTo>
                  <a:pt x="440" y="2064"/>
                </a:lnTo>
                <a:lnTo>
                  <a:pt x="440" y="2062"/>
                </a:lnTo>
                <a:lnTo>
                  <a:pt x="440" y="2060"/>
                </a:lnTo>
                <a:lnTo>
                  <a:pt x="440" y="2058"/>
                </a:lnTo>
                <a:lnTo>
                  <a:pt x="440" y="2056"/>
                </a:lnTo>
                <a:lnTo>
                  <a:pt x="442" y="2054"/>
                </a:lnTo>
                <a:lnTo>
                  <a:pt x="444" y="2051"/>
                </a:lnTo>
                <a:lnTo>
                  <a:pt x="445" y="2049"/>
                </a:lnTo>
                <a:lnTo>
                  <a:pt x="445" y="2047"/>
                </a:lnTo>
                <a:lnTo>
                  <a:pt x="447" y="2047"/>
                </a:lnTo>
                <a:lnTo>
                  <a:pt x="447" y="2045"/>
                </a:lnTo>
                <a:lnTo>
                  <a:pt x="447" y="2043"/>
                </a:lnTo>
                <a:lnTo>
                  <a:pt x="447" y="2041"/>
                </a:lnTo>
                <a:lnTo>
                  <a:pt x="447" y="2039"/>
                </a:lnTo>
                <a:lnTo>
                  <a:pt x="449" y="2039"/>
                </a:lnTo>
                <a:lnTo>
                  <a:pt x="449" y="2037"/>
                </a:lnTo>
                <a:lnTo>
                  <a:pt x="449" y="2035"/>
                </a:lnTo>
                <a:lnTo>
                  <a:pt x="451" y="2035"/>
                </a:lnTo>
                <a:lnTo>
                  <a:pt x="453" y="2035"/>
                </a:lnTo>
                <a:lnTo>
                  <a:pt x="455" y="2033"/>
                </a:lnTo>
                <a:lnTo>
                  <a:pt x="457" y="2031"/>
                </a:lnTo>
                <a:lnTo>
                  <a:pt x="459" y="2031"/>
                </a:lnTo>
                <a:lnTo>
                  <a:pt x="461" y="2031"/>
                </a:lnTo>
                <a:lnTo>
                  <a:pt x="463" y="2031"/>
                </a:lnTo>
                <a:lnTo>
                  <a:pt x="465" y="2031"/>
                </a:lnTo>
                <a:lnTo>
                  <a:pt x="465" y="2030"/>
                </a:lnTo>
                <a:lnTo>
                  <a:pt x="467" y="2030"/>
                </a:lnTo>
                <a:lnTo>
                  <a:pt x="467" y="2028"/>
                </a:lnTo>
                <a:lnTo>
                  <a:pt x="468" y="2028"/>
                </a:lnTo>
                <a:lnTo>
                  <a:pt x="470" y="2028"/>
                </a:lnTo>
                <a:lnTo>
                  <a:pt x="472" y="2028"/>
                </a:lnTo>
                <a:lnTo>
                  <a:pt x="474" y="2026"/>
                </a:lnTo>
                <a:lnTo>
                  <a:pt x="474" y="2024"/>
                </a:lnTo>
                <a:lnTo>
                  <a:pt x="476" y="2024"/>
                </a:lnTo>
                <a:lnTo>
                  <a:pt x="478" y="2024"/>
                </a:lnTo>
                <a:lnTo>
                  <a:pt x="480" y="2024"/>
                </a:lnTo>
                <a:lnTo>
                  <a:pt x="482" y="2024"/>
                </a:lnTo>
                <a:lnTo>
                  <a:pt x="484" y="2024"/>
                </a:lnTo>
                <a:lnTo>
                  <a:pt x="486" y="2024"/>
                </a:lnTo>
                <a:lnTo>
                  <a:pt x="486" y="2022"/>
                </a:lnTo>
                <a:lnTo>
                  <a:pt x="488" y="2022"/>
                </a:lnTo>
                <a:lnTo>
                  <a:pt x="490" y="2022"/>
                </a:lnTo>
                <a:lnTo>
                  <a:pt x="490" y="2020"/>
                </a:lnTo>
                <a:lnTo>
                  <a:pt x="492" y="2020"/>
                </a:lnTo>
                <a:lnTo>
                  <a:pt x="493" y="2018"/>
                </a:lnTo>
                <a:lnTo>
                  <a:pt x="495" y="2016"/>
                </a:lnTo>
                <a:lnTo>
                  <a:pt x="497" y="2014"/>
                </a:lnTo>
                <a:lnTo>
                  <a:pt x="499" y="2014"/>
                </a:lnTo>
                <a:lnTo>
                  <a:pt x="499" y="2012"/>
                </a:lnTo>
                <a:lnTo>
                  <a:pt x="501" y="2010"/>
                </a:lnTo>
                <a:lnTo>
                  <a:pt x="503" y="2008"/>
                </a:lnTo>
                <a:lnTo>
                  <a:pt x="505" y="2008"/>
                </a:lnTo>
                <a:lnTo>
                  <a:pt x="507" y="2006"/>
                </a:lnTo>
                <a:lnTo>
                  <a:pt x="509" y="2006"/>
                </a:lnTo>
                <a:lnTo>
                  <a:pt x="511" y="2005"/>
                </a:lnTo>
                <a:lnTo>
                  <a:pt x="511" y="2003"/>
                </a:lnTo>
                <a:lnTo>
                  <a:pt x="513" y="2003"/>
                </a:lnTo>
                <a:lnTo>
                  <a:pt x="515" y="2001"/>
                </a:lnTo>
                <a:lnTo>
                  <a:pt x="518" y="2001"/>
                </a:lnTo>
                <a:lnTo>
                  <a:pt x="520" y="2001"/>
                </a:lnTo>
                <a:lnTo>
                  <a:pt x="524" y="1999"/>
                </a:lnTo>
                <a:lnTo>
                  <a:pt x="526" y="1997"/>
                </a:lnTo>
                <a:lnTo>
                  <a:pt x="528" y="1997"/>
                </a:lnTo>
                <a:lnTo>
                  <a:pt x="530" y="1997"/>
                </a:lnTo>
                <a:lnTo>
                  <a:pt x="532" y="1997"/>
                </a:lnTo>
                <a:lnTo>
                  <a:pt x="532" y="1995"/>
                </a:lnTo>
                <a:lnTo>
                  <a:pt x="534" y="1995"/>
                </a:lnTo>
                <a:lnTo>
                  <a:pt x="534" y="1993"/>
                </a:lnTo>
                <a:lnTo>
                  <a:pt x="536" y="1991"/>
                </a:lnTo>
                <a:lnTo>
                  <a:pt x="538" y="1989"/>
                </a:lnTo>
                <a:lnTo>
                  <a:pt x="540" y="1987"/>
                </a:lnTo>
                <a:lnTo>
                  <a:pt x="541" y="1985"/>
                </a:lnTo>
                <a:lnTo>
                  <a:pt x="545" y="1983"/>
                </a:lnTo>
                <a:lnTo>
                  <a:pt x="547" y="1982"/>
                </a:lnTo>
                <a:lnTo>
                  <a:pt x="549" y="1980"/>
                </a:lnTo>
                <a:lnTo>
                  <a:pt x="551" y="1978"/>
                </a:lnTo>
                <a:lnTo>
                  <a:pt x="553" y="1976"/>
                </a:lnTo>
                <a:lnTo>
                  <a:pt x="557" y="1974"/>
                </a:lnTo>
                <a:lnTo>
                  <a:pt x="557" y="1972"/>
                </a:lnTo>
                <a:lnTo>
                  <a:pt x="559" y="1972"/>
                </a:lnTo>
                <a:lnTo>
                  <a:pt x="559" y="1970"/>
                </a:lnTo>
                <a:lnTo>
                  <a:pt x="561" y="1970"/>
                </a:lnTo>
                <a:lnTo>
                  <a:pt x="563" y="1968"/>
                </a:lnTo>
                <a:lnTo>
                  <a:pt x="565" y="1966"/>
                </a:lnTo>
                <a:lnTo>
                  <a:pt x="566" y="1964"/>
                </a:lnTo>
                <a:lnTo>
                  <a:pt x="566" y="1962"/>
                </a:lnTo>
                <a:lnTo>
                  <a:pt x="568" y="1960"/>
                </a:lnTo>
                <a:lnTo>
                  <a:pt x="570" y="1958"/>
                </a:lnTo>
                <a:lnTo>
                  <a:pt x="570" y="1957"/>
                </a:lnTo>
                <a:lnTo>
                  <a:pt x="572" y="1957"/>
                </a:lnTo>
                <a:lnTo>
                  <a:pt x="572" y="1953"/>
                </a:lnTo>
                <a:lnTo>
                  <a:pt x="572" y="1951"/>
                </a:lnTo>
                <a:lnTo>
                  <a:pt x="572" y="1947"/>
                </a:lnTo>
                <a:lnTo>
                  <a:pt x="572" y="1945"/>
                </a:lnTo>
                <a:lnTo>
                  <a:pt x="572" y="1943"/>
                </a:lnTo>
                <a:lnTo>
                  <a:pt x="570" y="1941"/>
                </a:lnTo>
                <a:lnTo>
                  <a:pt x="568" y="1941"/>
                </a:lnTo>
                <a:lnTo>
                  <a:pt x="568" y="1939"/>
                </a:lnTo>
                <a:lnTo>
                  <a:pt x="566" y="1937"/>
                </a:lnTo>
                <a:lnTo>
                  <a:pt x="566" y="1935"/>
                </a:lnTo>
                <a:lnTo>
                  <a:pt x="565" y="1932"/>
                </a:lnTo>
                <a:lnTo>
                  <a:pt x="563" y="1928"/>
                </a:lnTo>
                <a:lnTo>
                  <a:pt x="563" y="1926"/>
                </a:lnTo>
                <a:lnTo>
                  <a:pt x="563" y="1924"/>
                </a:lnTo>
                <a:lnTo>
                  <a:pt x="561" y="1922"/>
                </a:lnTo>
                <a:lnTo>
                  <a:pt x="561" y="1920"/>
                </a:lnTo>
                <a:lnTo>
                  <a:pt x="561" y="1918"/>
                </a:lnTo>
                <a:lnTo>
                  <a:pt x="563" y="1916"/>
                </a:lnTo>
                <a:lnTo>
                  <a:pt x="563" y="1914"/>
                </a:lnTo>
                <a:lnTo>
                  <a:pt x="563" y="1912"/>
                </a:lnTo>
                <a:lnTo>
                  <a:pt x="565" y="1914"/>
                </a:lnTo>
                <a:lnTo>
                  <a:pt x="566" y="1914"/>
                </a:lnTo>
                <a:lnTo>
                  <a:pt x="568" y="1914"/>
                </a:lnTo>
                <a:lnTo>
                  <a:pt x="568" y="1912"/>
                </a:lnTo>
                <a:lnTo>
                  <a:pt x="570" y="1912"/>
                </a:lnTo>
                <a:lnTo>
                  <a:pt x="568" y="1912"/>
                </a:lnTo>
                <a:lnTo>
                  <a:pt x="568" y="1910"/>
                </a:lnTo>
                <a:lnTo>
                  <a:pt x="568" y="1909"/>
                </a:lnTo>
                <a:lnTo>
                  <a:pt x="570" y="1909"/>
                </a:lnTo>
                <a:lnTo>
                  <a:pt x="570" y="1907"/>
                </a:lnTo>
                <a:lnTo>
                  <a:pt x="568" y="1907"/>
                </a:lnTo>
                <a:lnTo>
                  <a:pt x="568" y="1905"/>
                </a:lnTo>
                <a:lnTo>
                  <a:pt x="566" y="1905"/>
                </a:lnTo>
                <a:lnTo>
                  <a:pt x="565" y="1901"/>
                </a:lnTo>
                <a:lnTo>
                  <a:pt x="566" y="1901"/>
                </a:lnTo>
                <a:lnTo>
                  <a:pt x="566" y="1899"/>
                </a:lnTo>
                <a:lnTo>
                  <a:pt x="565" y="1897"/>
                </a:lnTo>
                <a:lnTo>
                  <a:pt x="563" y="1897"/>
                </a:lnTo>
                <a:lnTo>
                  <a:pt x="563" y="1895"/>
                </a:lnTo>
                <a:lnTo>
                  <a:pt x="561" y="1897"/>
                </a:lnTo>
                <a:lnTo>
                  <a:pt x="559" y="1893"/>
                </a:lnTo>
                <a:lnTo>
                  <a:pt x="559" y="1891"/>
                </a:lnTo>
                <a:lnTo>
                  <a:pt x="559" y="1889"/>
                </a:lnTo>
                <a:lnTo>
                  <a:pt x="557" y="1887"/>
                </a:lnTo>
                <a:lnTo>
                  <a:pt x="555" y="1886"/>
                </a:lnTo>
                <a:lnTo>
                  <a:pt x="555" y="1884"/>
                </a:lnTo>
                <a:lnTo>
                  <a:pt x="555" y="1882"/>
                </a:lnTo>
                <a:lnTo>
                  <a:pt x="553" y="1880"/>
                </a:lnTo>
                <a:lnTo>
                  <a:pt x="551" y="1880"/>
                </a:lnTo>
                <a:lnTo>
                  <a:pt x="551" y="1878"/>
                </a:lnTo>
                <a:lnTo>
                  <a:pt x="549" y="1876"/>
                </a:lnTo>
                <a:lnTo>
                  <a:pt x="551" y="1874"/>
                </a:lnTo>
                <a:lnTo>
                  <a:pt x="551" y="1872"/>
                </a:lnTo>
                <a:lnTo>
                  <a:pt x="551" y="1870"/>
                </a:lnTo>
                <a:lnTo>
                  <a:pt x="549" y="1868"/>
                </a:lnTo>
                <a:lnTo>
                  <a:pt x="549" y="1866"/>
                </a:lnTo>
                <a:lnTo>
                  <a:pt x="547" y="1866"/>
                </a:lnTo>
                <a:lnTo>
                  <a:pt x="547" y="1864"/>
                </a:lnTo>
                <a:lnTo>
                  <a:pt x="545" y="1864"/>
                </a:lnTo>
                <a:lnTo>
                  <a:pt x="545" y="1861"/>
                </a:lnTo>
                <a:lnTo>
                  <a:pt x="543" y="1859"/>
                </a:lnTo>
                <a:lnTo>
                  <a:pt x="543" y="1857"/>
                </a:lnTo>
                <a:lnTo>
                  <a:pt x="543" y="1855"/>
                </a:lnTo>
                <a:lnTo>
                  <a:pt x="543" y="1853"/>
                </a:lnTo>
                <a:lnTo>
                  <a:pt x="543" y="1851"/>
                </a:lnTo>
                <a:lnTo>
                  <a:pt x="543" y="1849"/>
                </a:lnTo>
                <a:lnTo>
                  <a:pt x="543" y="1847"/>
                </a:lnTo>
                <a:lnTo>
                  <a:pt x="543" y="1843"/>
                </a:lnTo>
                <a:lnTo>
                  <a:pt x="543" y="1841"/>
                </a:lnTo>
                <a:lnTo>
                  <a:pt x="543" y="1839"/>
                </a:lnTo>
                <a:lnTo>
                  <a:pt x="543" y="1838"/>
                </a:lnTo>
                <a:lnTo>
                  <a:pt x="541" y="1832"/>
                </a:lnTo>
                <a:lnTo>
                  <a:pt x="541" y="1830"/>
                </a:lnTo>
                <a:lnTo>
                  <a:pt x="541" y="1828"/>
                </a:lnTo>
                <a:lnTo>
                  <a:pt x="540" y="1826"/>
                </a:lnTo>
                <a:lnTo>
                  <a:pt x="540" y="1824"/>
                </a:lnTo>
                <a:lnTo>
                  <a:pt x="540" y="1822"/>
                </a:lnTo>
                <a:lnTo>
                  <a:pt x="538" y="1820"/>
                </a:lnTo>
                <a:lnTo>
                  <a:pt x="538" y="1818"/>
                </a:lnTo>
                <a:lnTo>
                  <a:pt x="538" y="1816"/>
                </a:lnTo>
                <a:lnTo>
                  <a:pt x="538" y="1814"/>
                </a:lnTo>
                <a:lnTo>
                  <a:pt x="538" y="1813"/>
                </a:lnTo>
                <a:lnTo>
                  <a:pt x="538" y="1811"/>
                </a:lnTo>
                <a:lnTo>
                  <a:pt x="536" y="1809"/>
                </a:lnTo>
                <a:lnTo>
                  <a:pt x="536" y="1807"/>
                </a:lnTo>
                <a:lnTo>
                  <a:pt x="534" y="1807"/>
                </a:lnTo>
                <a:lnTo>
                  <a:pt x="534" y="1805"/>
                </a:lnTo>
                <a:lnTo>
                  <a:pt x="532" y="1805"/>
                </a:lnTo>
                <a:lnTo>
                  <a:pt x="532" y="1803"/>
                </a:lnTo>
                <a:lnTo>
                  <a:pt x="530" y="1803"/>
                </a:lnTo>
                <a:lnTo>
                  <a:pt x="528" y="1801"/>
                </a:lnTo>
                <a:lnTo>
                  <a:pt x="528" y="1799"/>
                </a:lnTo>
                <a:lnTo>
                  <a:pt x="524" y="1797"/>
                </a:lnTo>
                <a:lnTo>
                  <a:pt x="522" y="1795"/>
                </a:lnTo>
                <a:lnTo>
                  <a:pt x="522" y="1793"/>
                </a:lnTo>
                <a:lnTo>
                  <a:pt x="520" y="1793"/>
                </a:lnTo>
                <a:lnTo>
                  <a:pt x="520" y="1791"/>
                </a:lnTo>
                <a:lnTo>
                  <a:pt x="520" y="1790"/>
                </a:lnTo>
                <a:lnTo>
                  <a:pt x="518" y="1790"/>
                </a:lnTo>
                <a:lnTo>
                  <a:pt x="518" y="1788"/>
                </a:lnTo>
                <a:lnTo>
                  <a:pt x="517" y="1786"/>
                </a:lnTo>
                <a:lnTo>
                  <a:pt x="517" y="1782"/>
                </a:lnTo>
                <a:lnTo>
                  <a:pt x="518" y="1782"/>
                </a:lnTo>
                <a:lnTo>
                  <a:pt x="518" y="1780"/>
                </a:lnTo>
                <a:lnTo>
                  <a:pt x="518" y="1778"/>
                </a:lnTo>
                <a:lnTo>
                  <a:pt x="518" y="1776"/>
                </a:lnTo>
                <a:lnTo>
                  <a:pt x="520" y="1774"/>
                </a:lnTo>
                <a:lnTo>
                  <a:pt x="520" y="1772"/>
                </a:lnTo>
                <a:lnTo>
                  <a:pt x="522" y="1772"/>
                </a:lnTo>
                <a:lnTo>
                  <a:pt x="522" y="1770"/>
                </a:lnTo>
                <a:lnTo>
                  <a:pt x="524" y="1770"/>
                </a:lnTo>
                <a:lnTo>
                  <a:pt x="524" y="1768"/>
                </a:lnTo>
                <a:lnTo>
                  <a:pt x="526" y="1768"/>
                </a:lnTo>
                <a:lnTo>
                  <a:pt x="528" y="1766"/>
                </a:lnTo>
                <a:lnTo>
                  <a:pt x="530" y="1765"/>
                </a:lnTo>
                <a:lnTo>
                  <a:pt x="532" y="1765"/>
                </a:lnTo>
                <a:lnTo>
                  <a:pt x="532" y="1763"/>
                </a:lnTo>
                <a:lnTo>
                  <a:pt x="534" y="1763"/>
                </a:lnTo>
                <a:lnTo>
                  <a:pt x="538" y="1761"/>
                </a:lnTo>
                <a:lnTo>
                  <a:pt x="540" y="1761"/>
                </a:lnTo>
                <a:lnTo>
                  <a:pt x="541" y="1759"/>
                </a:lnTo>
                <a:lnTo>
                  <a:pt x="543" y="1759"/>
                </a:lnTo>
                <a:lnTo>
                  <a:pt x="543" y="1757"/>
                </a:lnTo>
                <a:lnTo>
                  <a:pt x="545" y="1757"/>
                </a:lnTo>
                <a:lnTo>
                  <a:pt x="547" y="1755"/>
                </a:lnTo>
                <a:lnTo>
                  <a:pt x="549" y="1755"/>
                </a:lnTo>
                <a:lnTo>
                  <a:pt x="549" y="1753"/>
                </a:lnTo>
                <a:lnTo>
                  <a:pt x="551" y="1751"/>
                </a:lnTo>
                <a:lnTo>
                  <a:pt x="553" y="1751"/>
                </a:lnTo>
                <a:lnTo>
                  <a:pt x="553" y="1749"/>
                </a:lnTo>
                <a:lnTo>
                  <a:pt x="555" y="1749"/>
                </a:lnTo>
                <a:lnTo>
                  <a:pt x="553" y="1749"/>
                </a:lnTo>
                <a:lnTo>
                  <a:pt x="551" y="1743"/>
                </a:lnTo>
                <a:lnTo>
                  <a:pt x="551" y="1742"/>
                </a:lnTo>
                <a:lnTo>
                  <a:pt x="551" y="1740"/>
                </a:lnTo>
                <a:lnTo>
                  <a:pt x="551" y="1736"/>
                </a:lnTo>
                <a:lnTo>
                  <a:pt x="549" y="1730"/>
                </a:lnTo>
                <a:lnTo>
                  <a:pt x="547" y="1728"/>
                </a:lnTo>
                <a:lnTo>
                  <a:pt x="547" y="1726"/>
                </a:lnTo>
                <a:lnTo>
                  <a:pt x="545" y="1724"/>
                </a:lnTo>
                <a:lnTo>
                  <a:pt x="543" y="1722"/>
                </a:lnTo>
                <a:lnTo>
                  <a:pt x="541" y="1720"/>
                </a:lnTo>
                <a:lnTo>
                  <a:pt x="540" y="1720"/>
                </a:lnTo>
                <a:lnTo>
                  <a:pt x="540" y="1718"/>
                </a:lnTo>
                <a:lnTo>
                  <a:pt x="538" y="1718"/>
                </a:lnTo>
                <a:lnTo>
                  <a:pt x="536" y="1718"/>
                </a:lnTo>
                <a:lnTo>
                  <a:pt x="534" y="1718"/>
                </a:lnTo>
                <a:lnTo>
                  <a:pt x="532" y="1717"/>
                </a:lnTo>
                <a:lnTo>
                  <a:pt x="532" y="1715"/>
                </a:lnTo>
                <a:lnTo>
                  <a:pt x="530" y="1715"/>
                </a:lnTo>
                <a:lnTo>
                  <a:pt x="528" y="1715"/>
                </a:lnTo>
                <a:lnTo>
                  <a:pt x="528" y="1713"/>
                </a:lnTo>
                <a:lnTo>
                  <a:pt x="526" y="1713"/>
                </a:lnTo>
                <a:lnTo>
                  <a:pt x="526" y="1711"/>
                </a:lnTo>
                <a:lnTo>
                  <a:pt x="524" y="1711"/>
                </a:lnTo>
                <a:lnTo>
                  <a:pt x="520" y="1711"/>
                </a:lnTo>
                <a:lnTo>
                  <a:pt x="518" y="1709"/>
                </a:lnTo>
                <a:lnTo>
                  <a:pt x="517" y="1709"/>
                </a:lnTo>
                <a:lnTo>
                  <a:pt x="515" y="1709"/>
                </a:lnTo>
                <a:lnTo>
                  <a:pt x="513" y="1707"/>
                </a:lnTo>
                <a:lnTo>
                  <a:pt x="511" y="1707"/>
                </a:lnTo>
                <a:lnTo>
                  <a:pt x="509" y="1707"/>
                </a:lnTo>
                <a:lnTo>
                  <a:pt x="507" y="1707"/>
                </a:lnTo>
                <a:lnTo>
                  <a:pt x="503" y="1707"/>
                </a:lnTo>
                <a:lnTo>
                  <a:pt x="499" y="1707"/>
                </a:lnTo>
                <a:lnTo>
                  <a:pt x="497" y="1707"/>
                </a:lnTo>
                <a:lnTo>
                  <a:pt x="495" y="1707"/>
                </a:lnTo>
                <a:lnTo>
                  <a:pt x="493" y="1707"/>
                </a:lnTo>
                <a:lnTo>
                  <a:pt x="490" y="1707"/>
                </a:lnTo>
                <a:lnTo>
                  <a:pt x="488" y="1705"/>
                </a:lnTo>
                <a:lnTo>
                  <a:pt x="486" y="1705"/>
                </a:lnTo>
                <a:lnTo>
                  <a:pt x="484" y="1705"/>
                </a:lnTo>
                <a:lnTo>
                  <a:pt x="480" y="1705"/>
                </a:lnTo>
                <a:lnTo>
                  <a:pt x="478" y="1705"/>
                </a:lnTo>
                <a:lnTo>
                  <a:pt x="476" y="1705"/>
                </a:lnTo>
                <a:lnTo>
                  <a:pt x="472" y="1703"/>
                </a:lnTo>
                <a:lnTo>
                  <a:pt x="468" y="1703"/>
                </a:lnTo>
                <a:lnTo>
                  <a:pt x="465" y="1701"/>
                </a:lnTo>
                <a:lnTo>
                  <a:pt x="463" y="1701"/>
                </a:lnTo>
                <a:lnTo>
                  <a:pt x="461" y="1701"/>
                </a:lnTo>
                <a:lnTo>
                  <a:pt x="459" y="1701"/>
                </a:lnTo>
                <a:lnTo>
                  <a:pt x="457" y="1703"/>
                </a:lnTo>
                <a:lnTo>
                  <a:pt x="455" y="1703"/>
                </a:lnTo>
                <a:lnTo>
                  <a:pt x="451" y="1701"/>
                </a:lnTo>
                <a:lnTo>
                  <a:pt x="449" y="1701"/>
                </a:lnTo>
                <a:lnTo>
                  <a:pt x="447" y="1701"/>
                </a:lnTo>
                <a:lnTo>
                  <a:pt x="444" y="1699"/>
                </a:lnTo>
                <a:lnTo>
                  <a:pt x="442" y="1699"/>
                </a:lnTo>
                <a:lnTo>
                  <a:pt x="440" y="1699"/>
                </a:lnTo>
                <a:lnTo>
                  <a:pt x="438" y="1697"/>
                </a:lnTo>
                <a:lnTo>
                  <a:pt x="436" y="1695"/>
                </a:lnTo>
                <a:lnTo>
                  <a:pt x="438" y="1694"/>
                </a:lnTo>
                <a:lnTo>
                  <a:pt x="440" y="1688"/>
                </a:lnTo>
                <a:lnTo>
                  <a:pt x="442" y="1684"/>
                </a:lnTo>
                <a:lnTo>
                  <a:pt x="444" y="1678"/>
                </a:lnTo>
                <a:lnTo>
                  <a:pt x="445" y="1676"/>
                </a:lnTo>
                <a:lnTo>
                  <a:pt x="445" y="1674"/>
                </a:lnTo>
                <a:lnTo>
                  <a:pt x="444" y="1674"/>
                </a:lnTo>
                <a:lnTo>
                  <a:pt x="444" y="1670"/>
                </a:lnTo>
                <a:lnTo>
                  <a:pt x="442" y="1669"/>
                </a:lnTo>
                <a:lnTo>
                  <a:pt x="438" y="1667"/>
                </a:lnTo>
                <a:lnTo>
                  <a:pt x="438" y="1665"/>
                </a:lnTo>
                <a:lnTo>
                  <a:pt x="444" y="1661"/>
                </a:lnTo>
                <a:lnTo>
                  <a:pt x="447" y="1657"/>
                </a:lnTo>
                <a:lnTo>
                  <a:pt x="447" y="1655"/>
                </a:lnTo>
                <a:lnTo>
                  <a:pt x="449" y="1655"/>
                </a:lnTo>
                <a:lnTo>
                  <a:pt x="449" y="1653"/>
                </a:lnTo>
                <a:lnTo>
                  <a:pt x="451" y="1651"/>
                </a:lnTo>
                <a:lnTo>
                  <a:pt x="455" y="1649"/>
                </a:lnTo>
                <a:lnTo>
                  <a:pt x="455" y="1646"/>
                </a:lnTo>
                <a:lnTo>
                  <a:pt x="453" y="1640"/>
                </a:lnTo>
                <a:lnTo>
                  <a:pt x="453" y="1638"/>
                </a:lnTo>
                <a:lnTo>
                  <a:pt x="451" y="1630"/>
                </a:lnTo>
                <a:lnTo>
                  <a:pt x="449" y="1623"/>
                </a:lnTo>
                <a:lnTo>
                  <a:pt x="449" y="1621"/>
                </a:lnTo>
                <a:lnTo>
                  <a:pt x="449" y="1611"/>
                </a:lnTo>
                <a:lnTo>
                  <a:pt x="451" y="1601"/>
                </a:lnTo>
                <a:lnTo>
                  <a:pt x="451" y="1596"/>
                </a:lnTo>
                <a:lnTo>
                  <a:pt x="449" y="1594"/>
                </a:lnTo>
                <a:lnTo>
                  <a:pt x="447" y="1588"/>
                </a:lnTo>
                <a:lnTo>
                  <a:pt x="447" y="1586"/>
                </a:lnTo>
                <a:lnTo>
                  <a:pt x="447" y="1584"/>
                </a:lnTo>
                <a:lnTo>
                  <a:pt x="449" y="1578"/>
                </a:lnTo>
                <a:lnTo>
                  <a:pt x="449" y="1573"/>
                </a:lnTo>
                <a:lnTo>
                  <a:pt x="447" y="1569"/>
                </a:lnTo>
                <a:lnTo>
                  <a:pt x="447" y="1565"/>
                </a:lnTo>
                <a:lnTo>
                  <a:pt x="447" y="1559"/>
                </a:lnTo>
                <a:lnTo>
                  <a:pt x="447" y="1551"/>
                </a:lnTo>
                <a:lnTo>
                  <a:pt x="449" y="1551"/>
                </a:lnTo>
                <a:lnTo>
                  <a:pt x="447" y="1550"/>
                </a:lnTo>
                <a:lnTo>
                  <a:pt x="444" y="1544"/>
                </a:lnTo>
                <a:lnTo>
                  <a:pt x="442" y="1544"/>
                </a:lnTo>
                <a:lnTo>
                  <a:pt x="440" y="1542"/>
                </a:lnTo>
                <a:lnTo>
                  <a:pt x="444" y="1540"/>
                </a:lnTo>
                <a:lnTo>
                  <a:pt x="445" y="1540"/>
                </a:lnTo>
                <a:lnTo>
                  <a:pt x="449" y="1538"/>
                </a:lnTo>
                <a:lnTo>
                  <a:pt x="453" y="1536"/>
                </a:lnTo>
                <a:lnTo>
                  <a:pt x="455" y="1536"/>
                </a:lnTo>
                <a:lnTo>
                  <a:pt x="463" y="1534"/>
                </a:lnTo>
                <a:lnTo>
                  <a:pt x="465" y="1534"/>
                </a:lnTo>
                <a:lnTo>
                  <a:pt x="467" y="1532"/>
                </a:lnTo>
                <a:lnTo>
                  <a:pt x="470" y="1532"/>
                </a:lnTo>
                <a:lnTo>
                  <a:pt x="472" y="1532"/>
                </a:lnTo>
                <a:lnTo>
                  <a:pt x="476" y="1530"/>
                </a:lnTo>
                <a:lnTo>
                  <a:pt x="478" y="1530"/>
                </a:lnTo>
                <a:lnTo>
                  <a:pt x="480" y="1530"/>
                </a:lnTo>
                <a:lnTo>
                  <a:pt x="480" y="1528"/>
                </a:lnTo>
                <a:lnTo>
                  <a:pt x="484" y="1528"/>
                </a:lnTo>
                <a:lnTo>
                  <a:pt x="488" y="1528"/>
                </a:lnTo>
                <a:lnTo>
                  <a:pt x="497" y="1527"/>
                </a:lnTo>
                <a:lnTo>
                  <a:pt x="499" y="1525"/>
                </a:lnTo>
                <a:lnTo>
                  <a:pt x="505" y="1525"/>
                </a:lnTo>
                <a:lnTo>
                  <a:pt x="507" y="1523"/>
                </a:lnTo>
                <a:lnTo>
                  <a:pt x="511" y="1523"/>
                </a:lnTo>
                <a:lnTo>
                  <a:pt x="522" y="1517"/>
                </a:lnTo>
                <a:lnTo>
                  <a:pt x="543" y="1509"/>
                </a:lnTo>
                <a:lnTo>
                  <a:pt x="555" y="1505"/>
                </a:lnTo>
                <a:lnTo>
                  <a:pt x="565" y="1502"/>
                </a:lnTo>
                <a:lnTo>
                  <a:pt x="566" y="1502"/>
                </a:lnTo>
                <a:lnTo>
                  <a:pt x="568" y="1500"/>
                </a:lnTo>
                <a:lnTo>
                  <a:pt x="572" y="1500"/>
                </a:lnTo>
                <a:lnTo>
                  <a:pt x="576" y="1500"/>
                </a:lnTo>
                <a:lnTo>
                  <a:pt x="576" y="1498"/>
                </a:lnTo>
                <a:lnTo>
                  <a:pt x="578" y="1498"/>
                </a:lnTo>
                <a:lnTo>
                  <a:pt x="582" y="1496"/>
                </a:lnTo>
                <a:lnTo>
                  <a:pt x="584" y="1496"/>
                </a:lnTo>
                <a:lnTo>
                  <a:pt x="588" y="1494"/>
                </a:lnTo>
                <a:lnTo>
                  <a:pt x="589" y="1494"/>
                </a:lnTo>
                <a:lnTo>
                  <a:pt x="593" y="1492"/>
                </a:lnTo>
                <a:lnTo>
                  <a:pt x="595" y="1492"/>
                </a:lnTo>
                <a:lnTo>
                  <a:pt x="601" y="1490"/>
                </a:lnTo>
                <a:lnTo>
                  <a:pt x="603" y="1490"/>
                </a:lnTo>
                <a:lnTo>
                  <a:pt x="605" y="1488"/>
                </a:lnTo>
                <a:lnTo>
                  <a:pt x="607" y="1488"/>
                </a:lnTo>
                <a:lnTo>
                  <a:pt x="613" y="1488"/>
                </a:lnTo>
                <a:lnTo>
                  <a:pt x="620" y="1486"/>
                </a:lnTo>
                <a:lnTo>
                  <a:pt x="622" y="1486"/>
                </a:lnTo>
                <a:lnTo>
                  <a:pt x="624" y="1486"/>
                </a:lnTo>
                <a:lnTo>
                  <a:pt x="626" y="1484"/>
                </a:lnTo>
                <a:lnTo>
                  <a:pt x="636" y="1482"/>
                </a:lnTo>
                <a:lnTo>
                  <a:pt x="639" y="1480"/>
                </a:lnTo>
                <a:lnTo>
                  <a:pt x="641" y="1479"/>
                </a:lnTo>
                <a:lnTo>
                  <a:pt x="647" y="1477"/>
                </a:lnTo>
                <a:lnTo>
                  <a:pt x="651" y="1477"/>
                </a:lnTo>
                <a:lnTo>
                  <a:pt x="653" y="1477"/>
                </a:lnTo>
                <a:lnTo>
                  <a:pt x="655" y="1477"/>
                </a:lnTo>
                <a:lnTo>
                  <a:pt x="657" y="1477"/>
                </a:lnTo>
                <a:lnTo>
                  <a:pt x="659" y="1477"/>
                </a:lnTo>
                <a:lnTo>
                  <a:pt x="666" y="1475"/>
                </a:lnTo>
                <a:lnTo>
                  <a:pt x="668" y="1475"/>
                </a:lnTo>
                <a:lnTo>
                  <a:pt x="672" y="1475"/>
                </a:lnTo>
                <a:lnTo>
                  <a:pt x="674" y="1473"/>
                </a:lnTo>
                <a:lnTo>
                  <a:pt x="678" y="1473"/>
                </a:lnTo>
                <a:lnTo>
                  <a:pt x="678" y="1471"/>
                </a:lnTo>
                <a:lnTo>
                  <a:pt x="680" y="1471"/>
                </a:lnTo>
                <a:lnTo>
                  <a:pt x="682" y="1471"/>
                </a:lnTo>
                <a:lnTo>
                  <a:pt x="691" y="1467"/>
                </a:lnTo>
                <a:lnTo>
                  <a:pt x="693" y="1467"/>
                </a:lnTo>
                <a:lnTo>
                  <a:pt x="697" y="1465"/>
                </a:lnTo>
                <a:lnTo>
                  <a:pt x="699" y="1465"/>
                </a:lnTo>
                <a:lnTo>
                  <a:pt x="712" y="1459"/>
                </a:lnTo>
                <a:lnTo>
                  <a:pt x="714" y="1459"/>
                </a:lnTo>
                <a:lnTo>
                  <a:pt x="716" y="1459"/>
                </a:lnTo>
                <a:lnTo>
                  <a:pt x="718" y="1459"/>
                </a:lnTo>
                <a:lnTo>
                  <a:pt x="722" y="1457"/>
                </a:lnTo>
                <a:lnTo>
                  <a:pt x="726" y="1457"/>
                </a:lnTo>
                <a:lnTo>
                  <a:pt x="728" y="1457"/>
                </a:lnTo>
                <a:lnTo>
                  <a:pt x="730" y="1457"/>
                </a:lnTo>
                <a:lnTo>
                  <a:pt x="732" y="1457"/>
                </a:lnTo>
                <a:lnTo>
                  <a:pt x="734" y="1457"/>
                </a:lnTo>
                <a:lnTo>
                  <a:pt x="735" y="1455"/>
                </a:lnTo>
                <a:lnTo>
                  <a:pt x="739" y="1455"/>
                </a:lnTo>
                <a:lnTo>
                  <a:pt x="741" y="1455"/>
                </a:lnTo>
                <a:lnTo>
                  <a:pt x="743" y="1454"/>
                </a:lnTo>
                <a:lnTo>
                  <a:pt x="745" y="1454"/>
                </a:lnTo>
                <a:lnTo>
                  <a:pt x="747" y="1454"/>
                </a:lnTo>
                <a:lnTo>
                  <a:pt x="749" y="1454"/>
                </a:lnTo>
                <a:lnTo>
                  <a:pt x="751" y="1452"/>
                </a:lnTo>
                <a:lnTo>
                  <a:pt x="757" y="1452"/>
                </a:lnTo>
                <a:lnTo>
                  <a:pt x="758" y="1452"/>
                </a:lnTo>
                <a:lnTo>
                  <a:pt x="760" y="1450"/>
                </a:lnTo>
                <a:lnTo>
                  <a:pt x="762" y="1450"/>
                </a:lnTo>
                <a:lnTo>
                  <a:pt x="766" y="1450"/>
                </a:lnTo>
                <a:lnTo>
                  <a:pt x="768" y="1450"/>
                </a:lnTo>
                <a:lnTo>
                  <a:pt x="772" y="1448"/>
                </a:lnTo>
                <a:lnTo>
                  <a:pt x="774" y="1448"/>
                </a:lnTo>
                <a:lnTo>
                  <a:pt x="776" y="1448"/>
                </a:lnTo>
                <a:lnTo>
                  <a:pt x="778" y="1448"/>
                </a:lnTo>
                <a:lnTo>
                  <a:pt x="780" y="1448"/>
                </a:lnTo>
                <a:lnTo>
                  <a:pt x="783" y="1448"/>
                </a:lnTo>
                <a:lnTo>
                  <a:pt x="787" y="1448"/>
                </a:lnTo>
                <a:lnTo>
                  <a:pt x="789" y="1448"/>
                </a:lnTo>
                <a:lnTo>
                  <a:pt x="793" y="1448"/>
                </a:lnTo>
                <a:lnTo>
                  <a:pt x="795" y="1446"/>
                </a:lnTo>
                <a:lnTo>
                  <a:pt x="799" y="1446"/>
                </a:lnTo>
                <a:lnTo>
                  <a:pt x="801" y="1446"/>
                </a:lnTo>
                <a:lnTo>
                  <a:pt x="803" y="1446"/>
                </a:lnTo>
                <a:lnTo>
                  <a:pt x="805" y="1446"/>
                </a:lnTo>
                <a:lnTo>
                  <a:pt x="806" y="1446"/>
                </a:lnTo>
                <a:lnTo>
                  <a:pt x="810" y="1448"/>
                </a:lnTo>
                <a:lnTo>
                  <a:pt x="812" y="1448"/>
                </a:lnTo>
                <a:lnTo>
                  <a:pt x="814" y="1448"/>
                </a:lnTo>
                <a:lnTo>
                  <a:pt x="816" y="1448"/>
                </a:lnTo>
                <a:lnTo>
                  <a:pt x="818" y="1448"/>
                </a:lnTo>
                <a:lnTo>
                  <a:pt x="820" y="1448"/>
                </a:lnTo>
                <a:lnTo>
                  <a:pt x="824" y="1448"/>
                </a:lnTo>
                <a:lnTo>
                  <a:pt x="826" y="1446"/>
                </a:lnTo>
                <a:lnTo>
                  <a:pt x="826" y="1448"/>
                </a:lnTo>
                <a:lnTo>
                  <a:pt x="828" y="1448"/>
                </a:lnTo>
                <a:lnTo>
                  <a:pt x="830" y="1448"/>
                </a:lnTo>
                <a:lnTo>
                  <a:pt x="833" y="1448"/>
                </a:lnTo>
                <a:lnTo>
                  <a:pt x="835" y="1448"/>
                </a:lnTo>
                <a:lnTo>
                  <a:pt x="837" y="1446"/>
                </a:lnTo>
                <a:lnTo>
                  <a:pt x="839" y="1446"/>
                </a:lnTo>
                <a:lnTo>
                  <a:pt x="843" y="1446"/>
                </a:lnTo>
                <a:lnTo>
                  <a:pt x="845" y="1446"/>
                </a:lnTo>
                <a:lnTo>
                  <a:pt x="847" y="1446"/>
                </a:lnTo>
                <a:lnTo>
                  <a:pt x="849" y="1446"/>
                </a:lnTo>
                <a:lnTo>
                  <a:pt x="853" y="1444"/>
                </a:lnTo>
                <a:lnTo>
                  <a:pt x="858" y="1446"/>
                </a:lnTo>
                <a:lnTo>
                  <a:pt x="860" y="1444"/>
                </a:lnTo>
                <a:lnTo>
                  <a:pt x="862" y="1444"/>
                </a:lnTo>
                <a:lnTo>
                  <a:pt x="864" y="1444"/>
                </a:lnTo>
                <a:lnTo>
                  <a:pt x="866" y="1444"/>
                </a:lnTo>
                <a:lnTo>
                  <a:pt x="868" y="1444"/>
                </a:lnTo>
                <a:lnTo>
                  <a:pt x="870" y="1444"/>
                </a:lnTo>
                <a:lnTo>
                  <a:pt x="872" y="1444"/>
                </a:lnTo>
                <a:lnTo>
                  <a:pt x="874" y="1444"/>
                </a:lnTo>
                <a:lnTo>
                  <a:pt x="876" y="1444"/>
                </a:lnTo>
                <a:lnTo>
                  <a:pt x="878" y="1444"/>
                </a:lnTo>
                <a:lnTo>
                  <a:pt x="879" y="1444"/>
                </a:lnTo>
                <a:lnTo>
                  <a:pt x="881" y="1444"/>
                </a:lnTo>
                <a:lnTo>
                  <a:pt x="883" y="1446"/>
                </a:lnTo>
                <a:lnTo>
                  <a:pt x="885" y="1446"/>
                </a:lnTo>
                <a:lnTo>
                  <a:pt x="887" y="1446"/>
                </a:lnTo>
                <a:lnTo>
                  <a:pt x="889" y="1446"/>
                </a:lnTo>
                <a:lnTo>
                  <a:pt x="891" y="1446"/>
                </a:lnTo>
                <a:lnTo>
                  <a:pt x="893" y="1446"/>
                </a:lnTo>
                <a:lnTo>
                  <a:pt x="895" y="1446"/>
                </a:lnTo>
                <a:lnTo>
                  <a:pt x="897" y="1446"/>
                </a:lnTo>
                <a:lnTo>
                  <a:pt x="899" y="1446"/>
                </a:lnTo>
                <a:lnTo>
                  <a:pt x="901" y="1446"/>
                </a:lnTo>
                <a:lnTo>
                  <a:pt x="902" y="1446"/>
                </a:lnTo>
                <a:lnTo>
                  <a:pt x="906" y="1446"/>
                </a:lnTo>
                <a:lnTo>
                  <a:pt x="908" y="1446"/>
                </a:lnTo>
                <a:lnTo>
                  <a:pt x="910" y="1446"/>
                </a:lnTo>
                <a:lnTo>
                  <a:pt x="914" y="1446"/>
                </a:lnTo>
                <a:lnTo>
                  <a:pt x="918" y="1446"/>
                </a:lnTo>
                <a:lnTo>
                  <a:pt x="920" y="1448"/>
                </a:lnTo>
                <a:lnTo>
                  <a:pt x="922" y="1448"/>
                </a:lnTo>
                <a:lnTo>
                  <a:pt x="924" y="1448"/>
                </a:lnTo>
                <a:lnTo>
                  <a:pt x="927" y="1448"/>
                </a:lnTo>
                <a:lnTo>
                  <a:pt x="929" y="1448"/>
                </a:lnTo>
                <a:lnTo>
                  <a:pt x="931" y="1448"/>
                </a:lnTo>
                <a:lnTo>
                  <a:pt x="933" y="1448"/>
                </a:lnTo>
                <a:lnTo>
                  <a:pt x="935" y="1448"/>
                </a:lnTo>
                <a:lnTo>
                  <a:pt x="937" y="1448"/>
                </a:lnTo>
                <a:lnTo>
                  <a:pt x="939" y="1448"/>
                </a:lnTo>
                <a:lnTo>
                  <a:pt x="941" y="1448"/>
                </a:lnTo>
                <a:lnTo>
                  <a:pt x="943" y="1446"/>
                </a:lnTo>
                <a:lnTo>
                  <a:pt x="945" y="1446"/>
                </a:lnTo>
                <a:lnTo>
                  <a:pt x="949" y="1446"/>
                </a:lnTo>
                <a:lnTo>
                  <a:pt x="952" y="1448"/>
                </a:lnTo>
                <a:lnTo>
                  <a:pt x="954" y="1448"/>
                </a:lnTo>
                <a:lnTo>
                  <a:pt x="954" y="1450"/>
                </a:lnTo>
                <a:lnTo>
                  <a:pt x="958" y="1450"/>
                </a:lnTo>
                <a:lnTo>
                  <a:pt x="964" y="1450"/>
                </a:lnTo>
                <a:lnTo>
                  <a:pt x="968" y="1450"/>
                </a:lnTo>
                <a:lnTo>
                  <a:pt x="970" y="1450"/>
                </a:lnTo>
                <a:lnTo>
                  <a:pt x="972" y="1450"/>
                </a:lnTo>
                <a:lnTo>
                  <a:pt x="974" y="1448"/>
                </a:lnTo>
                <a:lnTo>
                  <a:pt x="975" y="1448"/>
                </a:lnTo>
                <a:lnTo>
                  <a:pt x="979" y="1448"/>
                </a:lnTo>
                <a:lnTo>
                  <a:pt x="981" y="1448"/>
                </a:lnTo>
                <a:lnTo>
                  <a:pt x="983" y="1448"/>
                </a:lnTo>
                <a:lnTo>
                  <a:pt x="985" y="1448"/>
                </a:lnTo>
                <a:lnTo>
                  <a:pt x="987" y="1448"/>
                </a:lnTo>
                <a:lnTo>
                  <a:pt x="989" y="1448"/>
                </a:lnTo>
                <a:lnTo>
                  <a:pt x="991" y="1448"/>
                </a:lnTo>
                <a:lnTo>
                  <a:pt x="993" y="1448"/>
                </a:lnTo>
                <a:lnTo>
                  <a:pt x="997" y="1448"/>
                </a:lnTo>
                <a:lnTo>
                  <a:pt x="999" y="1448"/>
                </a:lnTo>
                <a:lnTo>
                  <a:pt x="1000" y="1448"/>
                </a:lnTo>
                <a:lnTo>
                  <a:pt x="1002" y="1448"/>
                </a:lnTo>
                <a:lnTo>
                  <a:pt x="1004" y="1446"/>
                </a:lnTo>
                <a:lnTo>
                  <a:pt x="1006" y="1446"/>
                </a:lnTo>
                <a:lnTo>
                  <a:pt x="1008" y="1446"/>
                </a:lnTo>
                <a:lnTo>
                  <a:pt x="1010" y="1446"/>
                </a:lnTo>
                <a:lnTo>
                  <a:pt x="1012" y="1446"/>
                </a:lnTo>
                <a:lnTo>
                  <a:pt x="1014" y="1446"/>
                </a:lnTo>
                <a:lnTo>
                  <a:pt x="1018" y="1444"/>
                </a:lnTo>
                <a:lnTo>
                  <a:pt x="1020" y="1444"/>
                </a:lnTo>
                <a:lnTo>
                  <a:pt x="1023" y="1444"/>
                </a:lnTo>
                <a:lnTo>
                  <a:pt x="1025" y="1444"/>
                </a:lnTo>
                <a:lnTo>
                  <a:pt x="1029" y="1444"/>
                </a:lnTo>
                <a:lnTo>
                  <a:pt x="1033" y="1444"/>
                </a:lnTo>
                <a:lnTo>
                  <a:pt x="1035" y="1444"/>
                </a:lnTo>
                <a:lnTo>
                  <a:pt x="1037" y="1444"/>
                </a:lnTo>
                <a:lnTo>
                  <a:pt x="1039" y="1444"/>
                </a:lnTo>
                <a:lnTo>
                  <a:pt x="1041" y="1444"/>
                </a:lnTo>
                <a:lnTo>
                  <a:pt x="1043" y="1444"/>
                </a:lnTo>
                <a:lnTo>
                  <a:pt x="1045" y="1444"/>
                </a:lnTo>
                <a:lnTo>
                  <a:pt x="1047" y="1444"/>
                </a:lnTo>
                <a:lnTo>
                  <a:pt x="1048" y="1444"/>
                </a:lnTo>
                <a:lnTo>
                  <a:pt x="1052" y="1446"/>
                </a:lnTo>
                <a:lnTo>
                  <a:pt x="1054" y="1446"/>
                </a:lnTo>
                <a:lnTo>
                  <a:pt x="1056" y="1446"/>
                </a:lnTo>
                <a:lnTo>
                  <a:pt x="1060" y="1446"/>
                </a:lnTo>
                <a:lnTo>
                  <a:pt x="1062" y="1446"/>
                </a:lnTo>
                <a:lnTo>
                  <a:pt x="1064" y="1448"/>
                </a:lnTo>
                <a:lnTo>
                  <a:pt x="1066" y="1448"/>
                </a:lnTo>
                <a:lnTo>
                  <a:pt x="1071" y="1450"/>
                </a:lnTo>
                <a:lnTo>
                  <a:pt x="1075" y="1450"/>
                </a:lnTo>
                <a:lnTo>
                  <a:pt x="1077" y="1450"/>
                </a:lnTo>
                <a:lnTo>
                  <a:pt x="1083" y="1448"/>
                </a:lnTo>
                <a:lnTo>
                  <a:pt x="1085" y="1448"/>
                </a:lnTo>
                <a:lnTo>
                  <a:pt x="1087" y="1448"/>
                </a:lnTo>
                <a:lnTo>
                  <a:pt x="1087" y="1450"/>
                </a:lnTo>
                <a:lnTo>
                  <a:pt x="1089" y="1450"/>
                </a:lnTo>
                <a:lnTo>
                  <a:pt x="1091" y="1452"/>
                </a:lnTo>
                <a:lnTo>
                  <a:pt x="1093" y="1452"/>
                </a:lnTo>
                <a:lnTo>
                  <a:pt x="1095" y="1452"/>
                </a:lnTo>
                <a:lnTo>
                  <a:pt x="1096" y="1452"/>
                </a:lnTo>
                <a:lnTo>
                  <a:pt x="1098" y="1452"/>
                </a:lnTo>
                <a:lnTo>
                  <a:pt x="1100" y="1452"/>
                </a:lnTo>
                <a:lnTo>
                  <a:pt x="1102" y="1452"/>
                </a:lnTo>
                <a:lnTo>
                  <a:pt x="1104" y="1452"/>
                </a:lnTo>
                <a:lnTo>
                  <a:pt x="1106" y="1450"/>
                </a:lnTo>
                <a:lnTo>
                  <a:pt x="1108" y="1450"/>
                </a:lnTo>
                <a:lnTo>
                  <a:pt x="1108" y="1452"/>
                </a:lnTo>
                <a:lnTo>
                  <a:pt x="1110" y="1452"/>
                </a:lnTo>
                <a:lnTo>
                  <a:pt x="1112" y="1452"/>
                </a:lnTo>
                <a:lnTo>
                  <a:pt x="1112" y="1454"/>
                </a:lnTo>
                <a:lnTo>
                  <a:pt x="1114" y="1454"/>
                </a:lnTo>
                <a:lnTo>
                  <a:pt x="1116" y="1454"/>
                </a:lnTo>
                <a:lnTo>
                  <a:pt x="1118" y="1454"/>
                </a:lnTo>
                <a:lnTo>
                  <a:pt x="1119" y="1452"/>
                </a:lnTo>
                <a:lnTo>
                  <a:pt x="1121" y="1452"/>
                </a:lnTo>
                <a:lnTo>
                  <a:pt x="1123" y="1452"/>
                </a:lnTo>
                <a:lnTo>
                  <a:pt x="1125" y="1452"/>
                </a:lnTo>
                <a:lnTo>
                  <a:pt x="1125" y="1450"/>
                </a:lnTo>
                <a:lnTo>
                  <a:pt x="1127" y="1450"/>
                </a:lnTo>
                <a:lnTo>
                  <a:pt x="1129" y="1452"/>
                </a:lnTo>
                <a:lnTo>
                  <a:pt x="1133" y="1452"/>
                </a:lnTo>
                <a:lnTo>
                  <a:pt x="1135" y="1452"/>
                </a:lnTo>
                <a:lnTo>
                  <a:pt x="1139" y="1454"/>
                </a:lnTo>
                <a:lnTo>
                  <a:pt x="1141" y="1455"/>
                </a:lnTo>
                <a:lnTo>
                  <a:pt x="1154" y="1457"/>
                </a:lnTo>
                <a:lnTo>
                  <a:pt x="1160" y="1461"/>
                </a:lnTo>
                <a:lnTo>
                  <a:pt x="1167" y="1461"/>
                </a:lnTo>
                <a:lnTo>
                  <a:pt x="1171" y="1461"/>
                </a:lnTo>
                <a:lnTo>
                  <a:pt x="1175" y="1461"/>
                </a:lnTo>
                <a:lnTo>
                  <a:pt x="1177" y="1463"/>
                </a:lnTo>
                <a:lnTo>
                  <a:pt x="1181" y="1463"/>
                </a:lnTo>
                <a:lnTo>
                  <a:pt x="1183" y="1465"/>
                </a:lnTo>
                <a:lnTo>
                  <a:pt x="1189" y="1465"/>
                </a:lnTo>
                <a:lnTo>
                  <a:pt x="1191" y="1467"/>
                </a:lnTo>
                <a:lnTo>
                  <a:pt x="1202" y="1469"/>
                </a:lnTo>
                <a:lnTo>
                  <a:pt x="1208" y="1471"/>
                </a:lnTo>
                <a:lnTo>
                  <a:pt x="1210" y="1469"/>
                </a:lnTo>
                <a:lnTo>
                  <a:pt x="1215" y="1471"/>
                </a:lnTo>
                <a:lnTo>
                  <a:pt x="1219" y="1473"/>
                </a:lnTo>
                <a:lnTo>
                  <a:pt x="1225" y="1473"/>
                </a:lnTo>
                <a:lnTo>
                  <a:pt x="1227" y="1473"/>
                </a:lnTo>
                <a:lnTo>
                  <a:pt x="1229" y="1473"/>
                </a:lnTo>
                <a:lnTo>
                  <a:pt x="1231" y="1473"/>
                </a:lnTo>
                <a:lnTo>
                  <a:pt x="1233" y="1475"/>
                </a:lnTo>
                <a:lnTo>
                  <a:pt x="1235" y="1475"/>
                </a:lnTo>
                <a:lnTo>
                  <a:pt x="1237" y="1475"/>
                </a:lnTo>
                <a:lnTo>
                  <a:pt x="1239" y="1475"/>
                </a:lnTo>
                <a:lnTo>
                  <a:pt x="1242" y="1475"/>
                </a:lnTo>
                <a:lnTo>
                  <a:pt x="1246" y="1475"/>
                </a:lnTo>
                <a:lnTo>
                  <a:pt x="1248" y="1477"/>
                </a:lnTo>
                <a:lnTo>
                  <a:pt x="1254" y="1475"/>
                </a:lnTo>
                <a:lnTo>
                  <a:pt x="1256" y="1475"/>
                </a:lnTo>
                <a:lnTo>
                  <a:pt x="1258" y="1475"/>
                </a:lnTo>
                <a:lnTo>
                  <a:pt x="1260" y="1475"/>
                </a:lnTo>
                <a:lnTo>
                  <a:pt x="1264" y="1475"/>
                </a:lnTo>
                <a:lnTo>
                  <a:pt x="1265" y="1477"/>
                </a:lnTo>
                <a:lnTo>
                  <a:pt x="1269" y="1480"/>
                </a:lnTo>
                <a:lnTo>
                  <a:pt x="1271" y="1480"/>
                </a:lnTo>
                <a:lnTo>
                  <a:pt x="1281" y="1484"/>
                </a:lnTo>
                <a:lnTo>
                  <a:pt x="1283" y="1486"/>
                </a:lnTo>
                <a:lnTo>
                  <a:pt x="1288" y="1488"/>
                </a:lnTo>
                <a:lnTo>
                  <a:pt x="1290" y="1488"/>
                </a:lnTo>
                <a:lnTo>
                  <a:pt x="1290" y="1490"/>
                </a:lnTo>
                <a:lnTo>
                  <a:pt x="1292" y="1490"/>
                </a:lnTo>
                <a:lnTo>
                  <a:pt x="1292" y="1492"/>
                </a:lnTo>
                <a:lnTo>
                  <a:pt x="1290" y="1492"/>
                </a:lnTo>
                <a:lnTo>
                  <a:pt x="1290" y="1494"/>
                </a:lnTo>
                <a:lnTo>
                  <a:pt x="1290" y="1496"/>
                </a:lnTo>
                <a:lnTo>
                  <a:pt x="1287" y="1494"/>
                </a:lnTo>
                <a:lnTo>
                  <a:pt x="1285" y="1496"/>
                </a:lnTo>
                <a:lnTo>
                  <a:pt x="1283" y="1496"/>
                </a:lnTo>
                <a:lnTo>
                  <a:pt x="1283" y="1498"/>
                </a:lnTo>
                <a:lnTo>
                  <a:pt x="1287" y="1498"/>
                </a:lnTo>
                <a:lnTo>
                  <a:pt x="1288" y="1498"/>
                </a:lnTo>
                <a:lnTo>
                  <a:pt x="1288" y="1500"/>
                </a:lnTo>
                <a:lnTo>
                  <a:pt x="1290" y="1502"/>
                </a:lnTo>
                <a:lnTo>
                  <a:pt x="1290" y="1503"/>
                </a:lnTo>
                <a:lnTo>
                  <a:pt x="1292" y="1503"/>
                </a:lnTo>
                <a:lnTo>
                  <a:pt x="1294" y="1503"/>
                </a:lnTo>
                <a:lnTo>
                  <a:pt x="1294" y="1505"/>
                </a:lnTo>
                <a:lnTo>
                  <a:pt x="1298" y="1503"/>
                </a:lnTo>
                <a:lnTo>
                  <a:pt x="1300" y="1503"/>
                </a:lnTo>
                <a:lnTo>
                  <a:pt x="1302" y="1503"/>
                </a:lnTo>
                <a:lnTo>
                  <a:pt x="1302" y="1505"/>
                </a:lnTo>
                <a:lnTo>
                  <a:pt x="1304" y="1505"/>
                </a:lnTo>
                <a:lnTo>
                  <a:pt x="1306" y="1507"/>
                </a:lnTo>
                <a:lnTo>
                  <a:pt x="1310" y="1511"/>
                </a:lnTo>
                <a:lnTo>
                  <a:pt x="1315" y="1515"/>
                </a:lnTo>
                <a:lnTo>
                  <a:pt x="1315" y="1517"/>
                </a:lnTo>
                <a:lnTo>
                  <a:pt x="1317" y="1517"/>
                </a:lnTo>
                <a:lnTo>
                  <a:pt x="1319" y="1519"/>
                </a:lnTo>
                <a:lnTo>
                  <a:pt x="1321" y="1521"/>
                </a:lnTo>
                <a:lnTo>
                  <a:pt x="1325" y="1525"/>
                </a:lnTo>
                <a:lnTo>
                  <a:pt x="1327" y="1527"/>
                </a:lnTo>
                <a:lnTo>
                  <a:pt x="1329" y="1528"/>
                </a:lnTo>
                <a:lnTo>
                  <a:pt x="1331" y="1528"/>
                </a:lnTo>
                <a:lnTo>
                  <a:pt x="1333" y="1528"/>
                </a:lnTo>
                <a:lnTo>
                  <a:pt x="1335" y="1530"/>
                </a:lnTo>
                <a:lnTo>
                  <a:pt x="1336" y="1530"/>
                </a:lnTo>
                <a:lnTo>
                  <a:pt x="1340" y="1532"/>
                </a:lnTo>
                <a:lnTo>
                  <a:pt x="1342" y="1532"/>
                </a:lnTo>
                <a:lnTo>
                  <a:pt x="1344" y="1534"/>
                </a:lnTo>
                <a:lnTo>
                  <a:pt x="1346" y="1534"/>
                </a:lnTo>
                <a:lnTo>
                  <a:pt x="1348" y="1536"/>
                </a:lnTo>
                <a:lnTo>
                  <a:pt x="1350" y="1538"/>
                </a:lnTo>
                <a:lnTo>
                  <a:pt x="1358" y="1544"/>
                </a:lnTo>
                <a:lnTo>
                  <a:pt x="1360" y="1546"/>
                </a:lnTo>
                <a:lnTo>
                  <a:pt x="1361" y="1548"/>
                </a:lnTo>
                <a:lnTo>
                  <a:pt x="1363" y="1548"/>
                </a:lnTo>
                <a:lnTo>
                  <a:pt x="1363" y="1550"/>
                </a:lnTo>
                <a:lnTo>
                  <a:pt x="1365" y="1550"/>
                </a:lnTo>
                <a:lnTo>
                  <a:pt x="1367" y="1550"/>
                </a:lnTo>
                <a:lnTo>
                  <a:pt x="1367" y="1551"/>
                </a:lnTo>
                <a:lnTo>
                  <a:pt x="1369" y="1551"/>
                </a:lnTo>
                <a:lnTo>
                  <a:pt x="1371" y="1553"/>
                </a:lnTo>
                <a:lnTo>
                  <a:pt x="1371" y="1555"/>
                </a:lnTo>
                <a:lnTo>
                  <a:pt x="1373" y="1555"/>
                </a:lnTo>
                <a:lnTo>
                  <a:pt x="1375" y="1557"/>
                </a:lnTo>
                <a:lnTo>
                  <a:pt x="1377" y="1559"/>
                </a:lnTo>
                <a:lnTo>
                  <a:pt x="1379" y="1559"/>
                </a:lnTo>
                <a:lnTo>
                  <a:pt x="1381" y="1559"/>
                </a:lnTo>
                <a:lnTo>
                  <a:pt x="1381" y="1561"/>
                </a:lnTo>
                <a:lnTo>
                  <a:pt x="1383" y="1563"/>
                </a:lnTo>
                <a:lnTo>
                  <a:pt x="1384" y="1563"/>
                </a:lnTo>
                <a:lnTo>
                  <a:pt x="1386" y="1563"/>
                </a:lnTo>
                <a:lnTo>
                  <a:pt x="1388" y="1565"/>
                </a:lnTo>
                <a:lnTo>
                  <a:pt x="1390" y="1565"/>
                </a:lnTo>
                <a:lnTo>
                  <a:pt x="1392" y="1565"/>
                </a:lnTo>
                <a:lnTo>
                  <a:pt x="1394" y="1565"/>
                </a:lnTo>
                <a:lnTo>
                  <a:pt x="1396" y="1565"/>
                </a:lnTo>
                <a:lnTo>
                  <a:pt x="1398" y="1567"/>
                </a:lnTo>
                <a:lnTo>
                  <a:pt x="1400" y="1567"/>
                </a:lnTo>
                <a:lnTo>
                  <a:pt x="1402" y="1567"/>
                </a:lnTo>
                <a:lnTo>
                  <a:pt x="1404" y="1567"/>
                </a:lnTo>
                <a:lnTo>
                  <a:pt x="1406" y="1567"/>
                </a:lnTo>
                <a:lnTo>
                  <a:pt x="1408" y="1567"/>
                </a:lnTo>
                <a:lnTo>
                  <a:pt x="1408" y="1565"/>
                </a:lnTo>
                <a:lnTo>
                  <a:pt x="1409" y="1565"/>
                </a:lnTo>
                <a:lnTo>
                  <a:pt x="1411" y="1565"/>
                </a:lnTo>
                <a:lnTo>
                  <a:pt x="1413" y="1565"/>
                </a:lnTo>
                <a:lnTo>
                  <a:pt x="1413" y="1563"/>
                </a:lnTo>
                <a:lnTo>
                  <a:pt x="1415" y="1563"/>
                </a:lnTo>
                <a:lnTo>
                  <a:pt x="1415" y="1561"/>
                </a:lnTo>
                <a:lnTo>
                  <a:pt x="1417" y="1561"/>
                </a:lnTo>
                <a:lnTo>
                  <a:pt x="1417" y="1559"/>
                </a:lnTo>
                <a:lnTo>
                  <a:pt x="1419" y="1557"/>
                </a:lnTo>
                <a:lnTo>
                  <a:pt x="1421" y="1555"/>
                </a:lnTo>
                <a:lnTo>
                  <a:pt x="1423" y="1555"/>
                </a:lnTo>
                <a:lnTo>
                  <a:pt x="1425" y="1553"/>
                </a:lnTo>
                <a:lnTo>
                  <a:pt x="1427" y="1553"/>
                </a:lnTo>
                <a:lnTo>
                  <a:pt x="1429" y="1553"/>
                </a:lnTo>
                <a:lnTo>
                  <a:pt x="1431" y="1553"/>
                </a:lnTo>
                <a:lnTo>
                  <a:pt x="1432" y="1553"/>
                </a:lnTo>
                <a:lnTo>
                  <a:pt x="1434" y="1551"/>
                </a:lnTo>
                <a:lnTo>
                  <a:pt x="1438" y="1551"/>
                </a:lnTo>
                <a:lnTo>
                  <a:pt x="1440" y="1550"/>
                </a:lnTo>
                <a:lnTo>
                  <a:pt x="1444" y="1548"/>
                </a:lnTo>
                <a:lnTo>
                  <a:pt x="1446" y="1548"/>
                </a:lnTo>
                <a:lnTo>
                  <a:pt x="1448" y="1548"/>
                </a:lnTo>
                <a:lnTo>
                  <a:pt x="1450" y="1548"/>
                </a:lnTo>
                <a:lnTo>
                  <a:pt x="1450" y="1546"/>
                </a:lnTo>
                <a:lnTo>
                  <a:pt x="1452" y="1546"/>
                </a:lnTo>
                <a:lnTo>
                  <a:pt x="1454" y="1546"/>
                </a:lnTo>
                <a:lnTo>
                  <a:pt x="1454" y="1544"/>
                </a:lnTo>
                <a:lnTo>
                  <a:pt x="1456" y="1544"/>
                </a:lnTo>
                <a:lnTo>
                  <a:pt x="1457" y="1544"/>
                </a:lnTo>
                <a:lnTo>
                  <a:pt x="1459" y="1544"/>
                </a:lnTo>
                <a:lnTo>
                  <a:pt x="1461" y="1544"/>
                </a:lnTo>
                <a:lnTo>
                  <a:pt x="1463" y="1542"/>
                </a:lnTo>
                <a:lnTo>
                  <a:pt x="1465" y="1542"/>
                </a:lnTo>
                <a:lnTo>
                  <a:pt x="1465" y="1540"/>
                </a:lnTo>
                <a:lnTo>
                  <a:pt x="1467" y="1540"/>
                </a:lnTo>
                <a:lnTo>
                  <a:pt x="1469" y="1538"/>
                </a:lnTo>
                <a:lnTo>
                  <a:pt x="1471" y="1538"/>
                </a:lnTo>
                <a:lnTo>
                  <a:pt x="1471" y="1536"/>
                </a:lnTo>
                <a:lnTo>
                  <a:pt x="1473" y="1536"/>
                </a:lnTo>
                <a:lnTo>
                  <a:pt x="1475" y="1536"/>
                </a:lnTo>
                <a:lnTo>
                  <a:pt x="1477" y="1536"/>
                </a:lnTo>
                <a:lnTo>
                  <a:pt x="1479" y="1536"/>
                </a:lnTo>
                <a:lnTo>
                  <a:pt x="1482" y="1536"/>
                </a:lnTo>
                <a:lnTo>
                  <a:pt x="1484" y="1536"/>
                </a:lnTo>
                <a:lnTo>
                  <a:pt x="1486" y="1536"/>
                </a:lnTo>
                <a:lnTo>
                  <a:pt x="1486" y="1534"/>
                </a:lnTo>
                <a:lnTo>
                  <a:pt x="1488" y="1534"/>
                </a:lnTo>
                <a:lnTo>
                  <a:pt x="1490" y="1534"/>
                </a:lnTo>
                <a:lnTo>
                  <a:pt x="1490" y="1532"/>
                </a:lnTo>
                <a:lnTo>
                  <a:pt x="1492" y="1532"/>
                </a:lnTo>
                <a:lnTo>
                  <a:pt x="1494" y="1530"/>
                </a:lnTo>
                <a:lnTo>
                  <a:pt x="1496" y="1530"/>
                </a:lnTo>
                <a:lnTo>
                  <a:pt x="1498" y="1530"/>
                </a:lnTo>
                <a:lnTo>
                  <a:pt x="1500" y="1530"/>
                </a:lnTo>
                <a:lnTo>
                  <a:pt x="1500" y="1532"/>
                </a:lnTo>
                <a:lnTo>
                  <a:pt x="1502" y="1530"/>
                </a:lnTo>
                <a:lnTo>
                  <a:pt x="1504" y="1530"/>
                </a:lnTo>
                <a:lnTo>
                  <a:pt x="1505" y="1530"/>
                </a:lnTo>
                <a:lnTo>
                  <a:pt x="1507" y="1530"/>
                </a:lnTo>
                <a:lnTo>
                  <a:pt x="1509" y="1530"/>
                </a:lnTo>
                <a:lnTo>
                  <a:pt x="1511" y="1528"/>
                </a:lnTo>
                <a:lnTo>
                  <a:pt x="1513" y="1528"/>
                </a:lnTo>
                <a:lnTo>
                  <a:pt x="1515" y="1528"/>
                </a:lnTo>
                <a:lnTo>
                  <a:pt x="1517" y="1528"/>
                </a:lnTo>
                <a:lnTo>
                  <a:pt x="1519" y="1528"/>
                </a:lnTo>
                <a:lnTo>
                  <a:pt x="1521" y="1528"/>
                </a:lnTo>
                <a:lnTo>
                  <a:pt x="1523" y="1528"/>
                </a:lnTo>
                <a:lnTo>
                  <a:pt x="1525" y="1527"/>
                </a:lnTo>
                <a:lnTo>
                  <a:pt x="1527" y="1527"/>
                </a:lnTo>
                <a:lnTo>
                  <a:pt x="1529" y="1527"/>
                </a:lnTo>
                <a:lnTo>
                  <a:pt x="1530" y="1528"/>
                </a:lnTo>
                <a:lnTo>
                  <a:pt x="1532" y="1528"/>
                </a:lnTo>
                <a:lnTo>
                  <a:pt x="1534" y="1528"/>
                </a:lnTo>
                <a:lnTo>
                  <a:pt x="1536" y="1528"/>
                </a:lnTo>
                <a:lnTo>
                  <a:pt x="1536" y="1527"/>
                </a:lnTo>
                <a:lnTo>
                  <a:pt x="1538" y="1527"/>
                </a:lnTo>
                <a:lnTo>
                  <a:pt x="1540" y="1527"/>
                </a:lnTo>
                <a:lnTo>
                  <a:pt x="1542" y="1527"/>
                </a:lnTo>
                <a:lnTo>
                  <a:pt x="1544" y="1527"/>
                </a:lnTo>
                <a:lnTo>
                  <a:pt x="1546" y="1527"/>
                </a:lnTo>
                <a:lnTo>
                  <a:pt x="1548" y="1528"/>
                </a:lnTo>
                <a:lnTo>
                  <a:pt x="1550" y="1528"/>
                </a:lnTo>
                <a:lnTo>
                  <a:pt x="1552" y="1528"/>
                </a:lnTo>
                <a:lnTo>
                  <a:pt x="1553" y="1528"/>
                </a:lnTo>
                <a:lnTo>
                  <a:pt x="1555" y="1528"/>
                </a:lnTo>
                <a:lnTo>
                  <a:pt x="1557" y="1528"/>
                </a:lnTo>
                <a:lnTo>
                  <a:pt x="1559" y="1528"/>
                </a:lnTo>
                <a:lnTo>
                  <a:pt x="1561" y="1528"/>
                </a:lnTo>
                <a:lnTo>
                  <a:pt x="1563" y="1528"/>
                </a:lnTo>
                <a:lnTo>
                  <a:pt x="1565" y="1530"/>
                </a:lnTo>
                <a:lnTo>
                  <a:pt x="1569" y="1528"/>
                </a:lnTo>
                <a:lnTo>
                  <a:pt x="1571" y="1528"/>
                </a:lnTo>
                <a:lnTo>
                  <a:pt x="1573" y="1528"/>
                </a:lnTo>
                <a:lnTo>
                  <a:pt x="1573" y="1530"/>
                </a:lnTo>
                <a:lnTo>
                  <a:pt x="1575" y="1530"/>
                </a:lnTo>
                <a:lnTo>
                  <a:pt x="1577" y="1528"/>
                </a:lnTo>
                <a:lnTo>
                  <a:pt x="1578" y="1528"/>
                </a:lnTo>
                <a:lnTo>
                  <a:pt x="1582" y="1528"/>
                </a:lnTo>
                <a:lnTo>
                  <a:pt x="1584" y="1528"/>
                </a:lnTo>
                <a:lnTo>
                  <a:pt x="1586" y="1528"/>
                </a:lnTo>
                <a:lnTo>
                  <a:pt x="1586" y="1527"/>
                </a:lnTo>
                <a:lnTo>
                  <a:pt x="1588" y="1527"/>
                </a:lnTo>
                <a:lnTo>
                  <a:pt x="1590" y="1527"/>
                </a:lnTo>
                <a:lnTo>
                  <a:pt x="1592" y="1527"/>
                </a:lnTo>
                <a:lnTo>
                  <a:pt x="1594" y="1527"/>
                </a:lnTo>
                <a:lnTo>
                  <a:pt x="1598" y="1527"/>
                </a:lnTo>
                <a:lnTo>
                  <a:pt x="1600" y="1527"/>
                </a:lnTo>
                <a:lnTo>
                  <a:pt x="1600" y="1525"/>
                </a:lnTo>
                <a:lnTo>
                  <a:pt x="1603" y="1525"/>
                </a:lnTo>
                <a:lnTo>
                  <a:pt x="1605" y="1525"/>
                </a:lnTo>
                <a:lnTo>
                  <a:pt x="1607" y="1525"/>
                </a:lnTo>
                <a:lnTo>
                  <a:pt x="1607" y="1523"/>
                </a:lnTo>
                <a:lnTo>
                  <a:pt x="1609" y="1523"/>
                </a:lnTo>
                <a:lnTo>
                  <a:pt x="1611" y="1525"/>
                </a:lnTo>
                <a:lnTo>
                  <a:pt x="1613" y="1525"/>
                </a:lnTo>
                <a:lnTo>
                  <a:pt x="1615" y="1525"/>
                </a:lnTo>
                <a:lnTo>
                  <a:pt x="1617" y="1525"/>
                </a:lnTo>
                <a:lnTo>
                  <a:pt x="1619" y="1525"/>
                </a:lnTo>
                <a:lnTo>
                  <a:pt x="1621" y="1525"/>
                </a:lnTo>
                <a:lnTo>
                  <a:pt x="1623" y="1523"/>
                </a:lnTo>
                <a:lnTo>
                  <a:pt x="1625" y="1523"/>
                </a:lnTo>
                <a:lnTo>
                  <a:pt x="1626" y="1525"/>
                </a:lnTo>
                <a:lnTo>
                  <a:pt x="1628" y="1525"/>
                </a:lnTo>
                <a:lnTo>
                  <a:pt x="1628" y="1527"/>
                </a:lnTo>
                <a:lnTo>
                  <a:pt x="1630" y="1527"/>
                </a:lnTo>
                <a:lnTo>
                  <a:pt x="1632" y="1527"/>
                </a:lnTo>
                <a:lnTo>
                  <a:pt x="1634" y="1527"/>
                </a:lnTo>
                <a:lnTo>
                  <a:pt x="1636" y="1525"/>
                </a:lnTo>
                <a:lnTo>
                  <a:pt x="1638" y="1525"/>
                </a:lnTo>
                <a:lnTo>
                  <a:pt x="1640" y="1523"/>
                </a:lnTo>
                <a:lnTo>
                  <a:pt x="1644" y="1523"/>
                </a:lnTo>
                <a:lnTo>
                  <a:pt x="1646" y="1521"/>
                </a:lnTo>
                <a:lnTo>
                  <a:pt x="1648" y="1521"/>
                </a:lnTo>
                <a:lnTo>
                  <a:pt x="1648" y="1519"/>
                </a:lnTo>
                <a:lnTo>
                  <a:pt x="1649" y="1519"/>
                </a:lnTo>
                <a:lnTo>
                  <a:pt x="1651" y="1519"/>
                </a:lnTo>
                <a:lnTo>
                  <a:pt x="1651" y="1521"/>
                </a:lnTo>
                <a:lnTo>
                  <a:pt x="1653" y="1521"/>
                </a:lnTo>
                <a:lnTo>
                  <a:pt x="1655" y="1521"/>
                </a:lnTo>
                <a:lnTo>
                  <a:pt x="1657" y="1523"/>
                </a:lnTo>
                <a:lnTo>
                  <a:pt x="1659" y="1523"/>
                </a:lnTo>
                <a:lnTo>
                  <a:pt x="1665" y="1521"/>
                </a:lnTo>
                <a:lnTo>
                  <a:pt x="1667" y="1521"/>
                </a:lnTo>
                <a:lnTo>
                  <a:pt x="1669" y="1521"/>
                </a:lnTo>
                <a:lnTo>
                  <a:pt x="1671" y="1521"/>
                </a:lnTo>
                <a:lnTo>
                  <a:pt x="1673" y="1521"/>
                </a:lnTo>
                <a:lnTo>
                  <a:pt x="1673" y="1519"/>
                </a:lnTo>
                <a:lnTo>
                  <a:pt x="1674" y="1519"/>
                </a:lnTo>
                <a:lnTo>
                  <a:pt x="1676" y="1519"/>
                </a:lnTo>
                <a:lnTo>
                  <a:pt x="1678" y="1521"/>
                </a:lnTo>
                <a:lnTo>
                  <a:pt x="1680" y="1521"/>
                </a:lnTo>
                <a:lnTo>
                  <a:pt x="1682" y="1523"/>
                </a:lnTo>
                <a:lnTo>
                  <a:pt x="1684" y="1523"/>
                </a:lnTo>
                <a:lnTo>
                  <a:pt x="1686" y="1523"/>
                </a:lnTo>
                <a:lnTo>
                  <a:pt x="1686" y="1525"/>
                </a:lnTo>
                <a:lnTo>
                  <a:pt x="1688" y="1525"/>
                </a:lnTo>
                <a:lnTo>
                  <a:pt x="1690" y="1525"/>
                </a:lnTo>
                <a:lnTo>
                  <a:pt x="1692" y="1525"/>
                </a:lnTo>
                <a:lnTo>
                  <a:pt x="1692" y="1527"/>
                </a:lnTo>
                <a:lnTo>
                  <a:pt x="1694" y="1527"/>
                </a:lnTo>
                <a:lnTo>
                  <a:pt x="1696" y="1527"/>
                </a:lnTo>
                <a:lnTo>
                  <a:pt x="1697" y="1525"/>
                </a:lnTo>
                <a:lnTo>
                  <a:pt x="1699" y="1525"/>
                </a:lnTo>
                <a:lnTo>
                  <a:pt x="1699" y="1527"/>
                </a:lnTo>
                <a:lnTo>
                  <a:pt x="1701" y="1528"/>
                </a:lnTo>
                <a:lnTo>
                  <a:pt x="1705" y="1528"/>
                </a:lnTo>
                <a:lnTo>
                  <a:pt x="1707" y="1530"/>
                </a:lnTo>
                <a:lnTo>
                  <a:pt x="1709" y="1530"/>
                </a:lnTo>
                <a:lnTo>
                  <a:pt x="1711" y="1530"/>
                </a:lnTo>
                <a:lnTo>
                  <a:pt x="1713" y="1530"/>
                </a:lnTo>
                <a:lnTo>
                  <a:pt x="1713" y="1532"/>
                </a:lnTo>
                <a:lnTo>
                  <a:pt x="1715" y="1534"/>
                </a:lnTo>
                <a:lnTo>
                  <a:pt x="1719" y="1536"/>
                </a:lnTo>
                <a:lnTo>
                  <a:pt x="1721" y="1534"/>
                </a:lnTo>
                <a:lnTo>
                  <a:pt x="1722" y="1534"/>
                </a:lnTo>
                <a:lnTo>
                  <a:pt x="1724" y="1534"/>
                </a:lnTo>
                <a:lnTo>
                  <a:pt x="1724" y="1536"/>
                </a:lnTo>
                <a:lnTo>
                  <a:pt x="1726" y="1536"/>
                </a:lnTo>
                <a:lnTo>
                  <a:pt x="1730" y="1536"/>
                </a:lnTo>
                <a:lnTo>
                  <a:pt x="1732" y="1534"/>
                </a:lnTo>
                <a:lnTo>
                  <a:pt x="1734" y="1536"/>
                </a:lnTo>
                <a:lnTo>
                  <a:pt x="1738" y="1534"/>
                </a:lnTo>
                <a:lnTo>
                  <a:pt x="1742" y="1534"/>
                </a:lnTo>
                <a:lnTo>
                  <a:pt x="1744" y="1534"/>
                </a:lnTo>
                <a:lnTo>
                  <a:pt x="1746" y="1534"/>
                </a:lnTo>
                <a:lnTo>
                  <a:pt x="1747" y="1532"/>
                </a:lnTo>
                <a:lnTo>
                  <a:pt x="1749" y="1532"/>
                </a:lnTo>
                <a:lnTo>
                  <a:pt x="1751" y="1532"/>
                </a:lnTo>
                <a:lnTo>
                  <a:pt x="1753" y="1532"/>
                </a:lnTo>
                <a:lnTo>
                  <a:pt x="1755" y="1532"/>
                </a:lnTo>
                <a:lnTo>
                  <a:pt x="1757" y="1532"/>
                </a:lnTo>
                <a:lnTo>
                  <a:pt x="1759" y="1532"/>
                </a:lnTo>
                <a:lnTo>
                  <a:pt x="1757" y="1534"/>
                </a:lnTo>
                <a:lnTo>
                  <a:pt x="1755" y="1534"/>
                </a:lnTo>
                <a:lnTo>
                  <a:pt x="1755" y="1536"/>
                </a:lnTo>
                <a:lnTo>
                  <a:pt x="1753" y="1536"/>
                </a:lnTo>
                <a:lnTo>
                  <a:pt x="1751" y="1538"/>
                </a:lnTo>
                <a:lnTo>
                  <a:pt x="1749" y="1538"/>
                </a:lnTo>
                <a:lnTo>
                  <a:pt x="1747" y="1538"/>
                </a:lnTo>
                <a:lnTo>
                  <a:pt x="1747" y="1542"/>
                </a:lnTo>
                <a:lnTo>
                  <a:pt x="1747" y="1544"/>
                </a:lnTo>
                <a:lnTo>
                  <a:pt x="1749" y="1544"/>
                </a:lnTo>
                <a:lnTo>
                  <a:pt x="1749" y="1546"/>
                </a:lnTo>
                <a:lnTo>
                  <a:pt x="1751" y="1548"/>
                </a:lnTo>
                <a:lnTo>
                  <a:pt x="1753" y="1550"/>
                </a:lnTo>
                <a:lnTo>
                  <a:pt x="1755" y="1550"/>
                </a:lnTo>
                <a:lnTo>
                  <a:pt x="1755" y="1551"/>
                </a:lnTo>
                <a:lnTo>
                  <a:pt x="1757" y="1553"/>
                </a:lnTo>
                <a:lnTo>
                  <a:pt x="1759" y="1555"/>
                </a:lnTo>
                <a:lnTo>
                  <a:pt x="1759" y="1553"/>
                </a:lnTo>
                <a:lnTo>
                  <a:pt x="1761" y="1551"/>
                </a:lnTo>
                <a:lnTo>
                  <a:pt x="1761" y="1553"/>
                </a:lnTo>
                <a:lnTo>
                  <a:pt x="1761" y="1555"/>
                </a:lnTo>
                <a:lnTo>
                  <a:pt x="1765" y="1557"/>
                </a:lnTo>
                <a:lnTo>
                  <a:pt x="1765" y="1559"/>
                </a:lnTo>
                <a:lnTo>
                  <a:pt x="1767" y="1563"/>
                </a:lnTo>
                <a:lnTo>
                  <a:pt x="1769" y="1565"/>
                </a:lnTo>
                <a:lnTo>
                  <a:pt x="1770" y="1563"/>
                </a:lnTo>
                <a:lnTo>
                  <a:pt x="1772" y="1563"/>
                </a:lnTo>
                <a:lnTo>
                  <a:pt x="1772" y="1561"/>
                </a:lnTo>
                <a:lnTo>
                  <a:pt x="1774" y="1561"/>
                </a:lnTo>
                <a:lnTo>
                  <a:pt x="1776" y="1561"/>
                </a:lnTo>
                <a:lnTo>
                  <a:pt x="1776" y="1563"/>
                </a:lnTo>
                <a:lnTo>
                  <a:pt x="1776" y="1565"/>
                </a:lnTo>
                <a:lnTo>
                  <a:pt x="1778" y="1567"/>
                </a:lnTo>
                <a:lnTo>
                  <a:pt x="1778" y="1569"/>
                </a:lnTo>
                <a:lnTo>
                  <a:pt x="1780" y="1569"/>
                </a:lnTo>
                <a:lnTo>
                  <a:pt x="1780" y="1571"/>
                </a:lnTo>
                <a:lnTo>
                  <a:pt x="1782" y="1573"/>
                </a:lnTo>
                <a:lnTo>
                  <a:pt x="1784" y="1573"/>
                </a:lnTo>
                <a:lnTo>
                  <a:pt x="1786" y="1571"/>
                </a:lnTo>
                <a:lnTo>
                  <a:pt x="1786" y="1573"/>
                </a:lnTo>
                <a:lnTo>
                  <a:pt x="1786" y="1575"/>
                </a:lnTo>
                <a:lnTo>
                  <a:pt x="1788" y="1576"/>
                </a:lnTo>
                <a:lnTo>
                  <a:pt x="1788" y="1578"/>
                </a:lnTo>
                <a:lnTo>
                  <a:pt x="1788" y="1580"/>
                </a:lnTo>
                <a:lnTo>
                  <a:pt x="1790" y="1582"/>
                </a:lnTo>
                <a:lnTo>
                  <a:pt x="1790" y="1580"/>
                </a:lnTo>
                <a:lnTo>
                  <a:pt x="1790" y="1578"/>
                </a:lnTo>
                <a:lnTo>
                  <a:pt x="1790" y="1576"/>
                </a:lnTo>
                <a:lnTo>
                  <a:pt x="1790" y="1575"/>
                </a:lnTo>
                <a:lnTo>
                  <a:pt x="1792" y="1573"/>
                </a:lnTo>
                <a:lnTo>
                  <a:pt x="1790" y="1571"/>
                </a:lnTo>
                <a:lnTo>
                  <a:pt x="1790" y="1569"/>
                </a:lnTo>
                <a:lnTo>
                  <a:pt x="1790" y="1567"/>
                </a:lnTo>
                <a:lnTo>
                  <a:pt x="1788" y="1563"/>
                </a:lnTo>
                <a:lnTo>
                  <a:pt x="1788" y="1565"/>
                </a:lnTo>
                <a:lnTo>
                  <a:pt x="1786" y="1565"/>
                </a:lnTo>
                <a:lnTo>
                  <a:pt x="1784" y="1565"/>
                </a:lnTo>
                <a:lnTo>
                  <a:pt x="1784" y="1563"/>
                </a:lnTo>
                <a:lnTo>
                  <a:pt x="1782" y="1563"/>
                </a:lnTo>
                <a:lnTo>
                  <a:pt x="1782" y="1561"/>
                </a:lnTo>
                <a:lnTo>
                  <a:pt x="1782" y="1559"/>
                </a:lnTo>
                <a:lnTo>
                  <a:pt x="1780" y="1559"/>
                </a:lnTo>
                <a:lnTo>
                  <a:pt x="1780" y="1555"/>
                </a:lnTo>
                <a:lnTo>
                  <a:pt x="1780" y="1553"/>
                </a:lnTo>
                <a:lnTo>
                  <a:pt x="1782" y="1551"/>
                </a:lnTo>
                <a:lnTo>
                  <a:pt x="1782" y="1550"/>
                </a:lnTo>
                <a:lnTo>
                  <a:pt x="1782" y="1548"/>
                </a:lnTo>
                <a:lnTo>
                  <a:pt x="1782" y="1546"/>
                </a:lnTo>
                <a:lnTo>
                  <a:pt x="1780" y="1546"/>
                </a:lnTo>
                <a:lnTo>
                  <a:pt x="1780" y="1544"/>
                </a:lnTo>
                <a:lnTo>
                  <a:pt x="1780" y="1542"/>
                </a:lnTo>
                <a:lnTo>
                  <a:pt x="1778" y="1544"/>
                </a:lnTo>
                <a:lnTo>
                  <a:pt x="1776" y="1542"/>
                </a:lnTo>
                <a:lnTo>
                  <a:pt x="1776" y="1540"/>
                </a:lnTo>
                <a:lnTo>
                  <a:pt x="1776" y="1538"/>
                </a:lnTo>
                <a:lnTo>
                  <a:pt x="1778" y="1536"/>
                </a:lnTo>
                <a:lnTo>
                  <a:pt x="1780" y="1540"/>
                </a:lnTo>
                <a:lnTo>
                  <a:pt x="1780" y="1538"/>
                </a:lnTo>
                <a:lnTo>
                  <a:pt x="1780" y="1536"/>
                </a:lnTo>
                <a:lnTo>
                  <a:pt x="1778" y="1534"/>
                </a:lnTo>
                <a:lnTo>
                  <a:pt x="1780" y="1530"/>
                </a:lnTo>
                <a:lnTo>
                  <a:pt x="1782" y="1530"/>
                </a:lnTo>
                <a:lnTo>
                  <a:pt x="1784" y="1528"/>
                </a:lnTo>
                <a:lnTo>
                  <a:pt x="1786" y="1527"/>
                </a:lnTo>
                <a:lnTo>
                  <a:pt x="1788" y="1525"/>
                </a:lnTo>
                <a:lnTo>
                  <a:pt x="1790" y="1523"/>
                </a:lnTo>
                <a:lnTo>
                  <a:pt x="1792" y="1523"/>
                </a:lnTo>
                <a:lnTo>
                  <a:pt x="1794" y="1523"/>
                </a:lnTo>
                <a:lnTo>
                  <a:pt x="1795" y="1521"/>
                </a:lnTo>
                <a:lnTo>
                  <a:pt x="1797" y="1521"/>
                </a:lnTo>
                <a:lnTo>
                  <a:pt x="1797" y="1519"/>
                </a:lnTo>
                <a:lnTo>
                  <a:pt x="1799" y="1519"/>
                </a:lnTo>
                <a:lnTo>
                  <a:pt x="1801" y="1517"/>
                </a:lnTo>
                <a:lnTo>
                  <a:pt x="1803" y="1517"/>
                </a:lnTo>
                <a:lnTo>
                  <a:pt x="1807" y="1515"/>
                </a:lnTo>
                <a:lnTo>
                  <a:pt x="1807" y="1513"/>
                </a:lnTo>
                <a:lnTo>
                  <a:pt x="1809" y="1513"/>
                </a:lnTo>
                <a:lnTo>
                  <a:pt x="1811" y="1515"/>
                </a:lnTo>
                <a:lnTo>
                  <a:pt x="1813" y="1515"/>
                </a:lnTo>
                <a:lnTo>
                  <a:pt x="1815" y="1517"/>
                </a:lnTo>
                <a:lnTo>
                  <a:pt x="1815" y="1515"/>
                </a:lnTo>
                <a:lnTo>
                  <a:pt x="1817" y="1515"/>
                </a:lnTo>
                <a:lnTo>
                  <a:pt x="1818" y="1517"/>
                </a:lnTo>
                <a:lnTo>
                  <a:pt x="1820" y="1517"/>
                </a:lnTo>
                <a:lnTo>
                  <a:pt x="1820" y="1515"/>
                </a:lnTo>
                <a:lnTo>
                  <a:pt x="1822" y="1515"/>
                </a:lnTo>
                <a:lnTo>
                  <a:pt x="1824" y="1515"/>
                </a:lnTo>
                <a:lnTo>
                  <a:pt x="1826" y="1515"/>
                </a:lnTo>
                <a:lnTo>
                  <a:pt x="1828" y="1513"/>
                </a:lnTo>
                <a:lnTo>
                  <a:pt x="1830" y="1513"/>
                </a:lnTo>
                <a:lnTo>
                  <a:pt x="1832" y="1511"/>
                </a:lnTo>
                <a:lnTo>
                  <a:pt x="1834" y="1511"/>
                </a:lnTo>
                <a:lnTo>
                  <a:pt x="1836" y="1509"/>
                </a:lnTo>
                <a:lnTo>
                  <a:pt x="1838" y="1509"/>
                </a:lnTo>
                <a:lnTo>
                  <a:pt x="1840" y="1507"/>
                </a:lnTo>
                <a:lnTo>
                  <a:pt x="1842" y="1507"/>
                </a:lnTo>
                <a:lnTo>
                  <a:pt x="1842" y="1505"/>
                </a:lnTo>
                <a:lnTo>
                  <a:pt x="1843" y="1505"/>
                </a:lnTo>
                <a:lnTo>
                  <a:pt x="1845" y="1505"/>
                </a:lnTo>
                <a:lnTo>
                  <a:pt x="1847" y="1505"/>
                </a:lnTo>
                <a:lnTo>
                  <a:pt x="1849" y="1505"/>
                </a:lnTo>
                <a:lnTo>
                  <a:pt x="1851" y="1505"/>
                </a:lnTo>
                <a:lnTo>
                  <a:pt x="1853" y="1505"/>
                </a:lnTo>
                <a:lnTo>
                  <a:pt x="1855" y="1505"/>
                </a:lnTo>
                <a:lnTo>
                  <a:pt x="1857" y="1505"/>
                </a:lnTo>
                <a:lnTo>
                  <a:pt x="1861" y="1503"/>
                </a:lnTo>
                <a:lnTo>
                  <a:pt x="1863" y="1503"/>
                </a:lnTo>
                <a:lnTo>
                  <a:pt x="1863" y="1502"/>
                </a:lnTo>
                <a:lnTo>
                  <a:pt x="1865" y="1502"/>
                </a:lnTo>
                <a:lnTo>
                  <a:pt x="1866" y="1503"/>
                </a:lnTo>
                <a:lnTo>
                  <a:pt x="1868" y="1502"/>
                </a:lnTo>
                <a:lnTo>
                  <a:pt x="1870" y="1503"/>
                </a:lnTo>
                <a:lnTo>
                  <a:pt x="1872" y="1502"/>
                </a:lnTo>
                <a:lnTo>
                  <a:pt x="1874" y="1500"/>
                </a:lnTo>
                <a:lnTo>
                  <a:pt x="1876" y="1500"/>
                </a:lnTo>
                <a:lnTo>
                  <a:pt x="1880" y="1500"/>
                </a:lnTo>
                <a:lnTo>
                  <a:pt x="1880" y="1498"/>
                </a:lnTo>
                <a:lnTo>
                  <a:pt x="1882" y="1496"/>
                </a:lnTo>
                <a:lnTo>
                  <a:pt x="1884" y="1496"/>
                </a:lnTo>
                <a:lnTo>
                  <a:pt x="1886" y="1494"/>
                </a:lnTo>
                <a:lnTo>
                  <a:pt x="1888" y="1494"/>
                </a:lnTo>
                <a:lnTo>
                  <a:pt x="1890" y="1494"/>
                </a:lnTo>
                <a:lnTo>
                  <a:pt x="1890" y="1492"/>
                </a:lnTo>
                <a:lnTo>
                  <a:pt x="1893" y="1492"/>
                </a:lnTo>
                <a:lnTo>
                  <a:pt x="1895" y="1490"/>
                </a:lnTo>
                <a:lnTo>
                  <a:pt x="1897" y="1488"/>
                </a:lnTo>
                <a:lnTo>
                  <a:pt x="1897" y="1486"/>
                </a:lnTo>
                <a:lnTo>
                  <a:pt x="1899" y="1486"/>
                </a:lnTo>
                <a:lnTo>
                  <a:pt x="1901" y="1484"/>
                </a:lnTo>
                <a:lnTo>
                  <a:pt x="1903" y="1482"/>
                </a:lnTo>
                <a:lnTo>
                  <a:pt x="1903" y="1480"/>
                </a:lnTo>
                <a:lnTo>
                  <a:pt x="1905" y="1480"/>
                </a:lnTo>
                <a:lnTo>
                  <a:pt x="1907" y="1479"/>
                </a:lnTo>
                <a:lnTo>
                  <a:pt x="1909" y="1477"/>
                </a:lnTo>
                <a:lnTo>
                  <a:pt x="1911" y="1477"/>
                </a:lnTo>
                <a:lnTo>
                  <a:pt x="1911" y="1475"/>
                </a:lnTo>
                <a:lnTo>
                  <a:pt x="1911" y="1477"/>
                </a:lnTo>
                <a:lnTo>
                  <a:pt x="1911" y="1479"/>
                </a:lnTo>
                <a:lnTo>
                  <a:pt x="1911" y="1480"/>
                </a:lnTo>
                <a:lnTo>
                  <a:pt x="1913" y="1480"/>
                </a:lnTo>
                <a:lnTo>
                  <a:pt x="1913" y="1482"/>
                </a:lnTo>
                <a:lnTo>
                  <a:pt x="1914" y="1482"/>
                </a:lnTo>
                <a:lnTo>
                  <a:pt x="1914" y="1480"/>
                </a:lnTo>
                <a:lnTo>
                  <a:pt x="1916" y="1479"/>
                </a:lnTo>
                <a:lnTo>
                  <a:pt x="1918" y="1479"/>
                </a:lnTo>
                <a:lnTo>
                  <a:pt x="1918" y="1475"/>
                </a:lnTo>
                <a:lnTo>
                  <a:pt x="1918" y="1473"/>
                </a:lnTo>
                <a:lnTo>
                  <a:pt x="1920" y="1473"/>
                </a:lnTo>
                <a:lnTo>
                  <a:pt x="1922" y="1471"/>
                </a:lnTo>
                <a:lnTo>
                  <a:pt x="1924" y="1471"/>
                </a:lnTo>
                <a:lnTo>
                  <a:pt x="1924" y="1473"/>
                </a:lnTo>
                <a:lnTo>
                  <a:pt x="1922" y="1475"/>
                </a:lnTo>
                <a:lnTo>
                  <a:pt x="1922" y="1477"/>
                </a:lnTo>
                <a:lnTo>
                  <a:pt x="1924" y="1480"/>
                </a:lnTo>
                <a:lnTo>
                  <a:pt x="1924" y="1482"/>
                </a:lnTo>
                <a:lnTo>
                  <a:pt x="1924" y="1484"/>
                </a:lnTo>
                <a:lnTo>
                  <a:pt x="1924" y="1486"/>
                </a:lnTo>
                <a:lnTo>
                  <a:pt x="1922" y="1486"/>
                </a:lnTo>
                <a:lnTo>
                  <a:pt x="1922" y="1488"/>
                </a:lnTo>
                <a:lnTo>
                  <a:pt x="1922" y="1490"/>
                </a:lnTo>
                <a:lnTo>
                  <a:pt x="1922" y="1494"/>
                </a:lnTo>
                <a:lnTo>
                  <a:pt x="1920" y="1496"/>
                </a:lnTo>
                <a:lnTo>
                  <a:pt x="1922" y="1498"/>
                </a:lnTo>
                <a:lnTo>
                  <a:pt x="1924" y="1498"/>
                </a:lnTo>
                <a:lnTo>
                  <a:pt x="1924" y="1496"/>
                </a:lnTo>
                <a:lnTo>
                  <a:pt x="1926" y="1496"/>
                </a:lnTo>
                <a:lnTo>
                  <a:pt x="1926" y="1494"/>
                </a:lnTo>
                <a:lnTo>
                  <a:pt x="1928" y="1496"/>
                </a:lnTo>
                <a:lnTo>
                  <a:pt x="1928" y="1494"/>
                </a:lnTo>
                <a:lnTo>
                  <a:pt x="1928" y="1492"/>
                </a:lnTo>
                <a:lnTo>
                  <a:pt x="1928" y="1490"/>
                </a:lnTo>
                <a:lnTo>
                  <a:pt x="1928" y="1488"/>
                </a:lnTo>
                <a:lnTo>
                  <a:pt x="1928" y="1486"/>
                </a:lnTo>
                <a:lnTo>
                  <a:pt x="1930" y="1486"/>
                </a:lnTo>
                <a:lnTo>
                  <a:pt x="1930" y="1484"/>
                </a:lnTo>
                <a:lnTo>
                  <a:pt x="1932" y="1484"/>
                </a:lnTo>
                <a:lnTo>
                  <a:pt x="1932" y="1482"/>
                </a:lnTo>
                <a:lnTo>
                  <a:pt x="1930" y="1479"/>
                </a:lnTo>
                <a:lnTo>
                  <a:pt x="1930" y="1477"/>
                </a:lnTo>
                <a:lnTo>
                  <a:pt x="1930" y="1475"/>
                </a:lnTo>
                <a:lnTo>
                  <a:pt x="1932" y="1473"/>
                </a:lnTo>
                <a:lnTo>
                  <a:pt x="1934" y="1473"/>
                </a:lnTo>
                <a:lnTo>
                  <a:pt x="1936" y="1471"/>
                </a:lnTo>
                <a:lnTo>
                  <a:pt x="1936" y="1469"/>
                </a:lnTo>
                <a:lnTo>
                  <a:pt x="1938" y="1469"/>
                </a:lnTo>
                <a:lnTo>
                  <a:pt x="1938" y="1467"/>
                </a:lnTo>
                <a:lnTo>
                  <a:pt x="1939" y="1467"/>
                </a:lnTo>
                <a:lnTo>
                  <a:pt x="1941" y="1465"/>
                </a:lnTo>
                <a:lnTo>
                  <a:pt x="1943" y="1463"/>
                </a:lnTo>
                <a:lnTo>
                  <a:pt x="1943" y="1461"/>
                </a:lnTo>
                <a:lnTo>
                  <a:pt x="1945" y="1461"/>
                </a:lnTo>
                <a:lnTo>
                  <a:pt x="1945" y="1459"/>
                </a:lnTo>
                <a:lnTo>
                  <a:pt x="1947" y="1457"/>
                </a:lnTo>
                <a:lnTo>
                  <a:pt x="1949" y="1455"/>
                </a:lnTo>
                <a:lnTo>
                  <a:pt x="1951" y="1455"/>
                </a:lnTo>
                <a:lnTo>
                  <a:pt x="1951" y="1454"/>
                </a:lnTo>
                <a:lnTo>
                  <a:pt x="1951" y="1452"/>
                </a:lnTo>
                <a:lnTo>
                  <a:pt x="1953" y="1450"/>
                </a:lnTo>
                <a:lnTo>
                  <a:pt x="1953" y="1448"/>
                </a:lnTo>
                <a:lnTo>
                  <a:pt x="1955" y="1444"/>
                </a:lnTo>
                <a:lnTo>
                  <a:pt x="1957" y="1444"/>
                </a:lnTo>
                <a:lnTo>
                  <a:pt x="1957" y="1442"/>
                </a:lnTo>
                <a:lnTo>
                  <a:pt x="1959" y="1440"/>
                </a:lnTo>
                <a:lnTo>
                  <a:pt x="1959" y="1438"/>
                </a:lnTo>
                <a:lnTo>
                  <a:pt x="1961" y="1436"/>
                </a:lnTo>
                <a:lnTo>
                  <a:pt x="1962" y="1434"/>
                </a:lnTo>
                <a:lnTo>
                  <a:pt x="1964" y="1431"/>
                </a:lnTo>
                <a:lnTo>
                  <a:pt x="1964" y="1429"/>
                </a:lnTo>
                <a:lnTo>
                  <a:pt x="1966" y="1427"/>
                </a:lnTo>
                <a:lnTo>
                  <a:pt x="1966" y="1425"/>
                </a:lnTo>
                <a:lnTo>
                  <a:pt x="1968" y="1421"/>
                </a:lnTo>
                <a:lnTo>
                  <a:pt x="1970" y="1419"/>
                </a:lnTo>
                <a:lnTo>
                  <a:pt x="1972" y="1417"/>
                </a:lnTo>
                <a:lnTo>
                  <a:pt x="1974" y="1415"/>
                </a:lnTo>
                <a:lnTo>
                  <a:pt x="1974" y="1413"/>
                </a:lnTo>
                <a:lnTo>
                  <a:pt x="1976" y="1411"/>
                </a:lnTo>
                <a:lnTo>
                  <a:pt x="1978" y="1411"/>
                </a:lnTo>
                <a:lnTo>
                  <a:pt x="1978" y="1413"/>
                </a:lnTo>
                <a:lnTo>
                  <a:pt x="1980" y="1411"/>
                </a:lnTo>
                <a:lnTo>
                  <a:pt x="1980" y="1413"/>
                </a:lnTo>
                <a:lnTo>
                  <a:pt x="1982" y="1413"/>
                </a:lnTo>
                <a:lnTo>
                  <a:pt x="1982" y="1409"/>
                </a:lnTo>
                <a:lnTo>
                  <a:pt x="1984" y="1407"/>
                </a:lnTo>
                <a:lnTo>
                  <a:pt x="1986" y="1407"/>
                </a:lnTo>
                <a:lnTo>
                  <a:pt x="1987" y="1406"/>
                </a:lnTo>
                <a:lnTo>
                  <a:pt x="1989" y="1404"/>
                </a:lnTo>
                <a:lnTo>
                  <a:pt x="1991" y="1404"/>
                </a:lnTo>
                <a:lnTo>
                  <a:pt x="1991" y="1402"/>
                </a:lnTo>
                <a:lnTo>
                  <a:pt x="1995" y="1402"/>
                </a:lnTo>
                <a:lnTo>
                  <a:pt x="1997" y="1400"/>
                </a:lnTo>
                <a:lnTo>
                  <a:pt x="1999" y="1396"/>
                </a:lnTo>
                <a:lnTo>
                  <a:pt x="2001" y="1396"/>
                </a:lnTo>
                <a:lnTo>
                  <a:pt x="2003" y="1394"/>
                </a:lnTo>
                <a:lnTo>
                  <a:pt x="2005" y="1392"/>
                </a:lnTo>
                <a:lnTo>
                  <a:pt x="2007" y="1390"/>
                </a:lnTo>
                <a:lnTo>
                  <a:pt x="2009" y="1388"/>
                </a:lnTo>
                <a:lnTo>
                  <a:pt x="2011" y="1388"/>
                </a:lnTo>
                <a:lnTo>
                  <a:pt x="2011" y="1386"/>
                </a:lnTo>
                <a:lnTo>
                  <a:pt x="2012" y="1386"/>
                </a:lnTo>
                <a:lnTo>
                  <a:pt x="2014" y="1386"/>
                </a:lnTo>
                <a:lnTo>
                  <a:pt x="2014" y="1384"/>
                </a:lnTo>
                <a:lnTo>
                  <a:pt x="2016" y="1384"/>
                </a:lnTo>
                <a:lnTo>
                  <a:pt x="2016" y="1383"/>
                </a:lnTo>
                <a:lnTo>
                  <a:pt x="2016" y="1381"/>
                </a:lnTo>
                <a:lnTo>
                  <a:pt x="2018" y="1381"/>
                </a:lnTo>
                <a:lnTo>
                  <a:pt x="2022" y="1381"/>
                </a:lnTo>
                <a:lnTo>
                  <a:pt x="2024" y="1379"/>
                </a:lnTo>
                <a:lnTo>
                  <a:pt x="2026" y="1379"/>
                </a:lnTo>
                <a:lnTo>
                  <a:pt x="2028" y="1377"/>
                </a:lnTo>
                <a:lnTo>
                  <a:pt x="2028" y="1375"/>
                </a:lnTo>
                <a:lnTo>
                  <a:pt x="2030" y="1375"/>
                </a:lnTo>
                <a:lnTo>
                  <a:pt x="2032" y="1373"/>
                </a:lnTo>
                <a:lnTo>
                  <a:pt x="2034" y="1373"/>
                </a:lnTo>
                <a:lnTo>
                  <a:pt x="2035" y="1371"/>
                </a:lnTo>
                <a:lnTo>
                  <a:pt x="2037" y="1371"/>
                </a:lnTo>
                <a:lnTo>
                  <a:pt x="2039" y="1371"/>
                </a:lnTo>
                <a:lnTo>
                  <a:pt x="2041" y="1369"/>
                </a:lnTo>
                <a:lnTo>
                  <a:pt x="2043" y="1369"/>
                </a:lnTo>
                <a:lnTo>
                  <a:pt x="2045" y="1369"/>
                </a:lnTo>
                <a:lnTo>
                  <a:pt x="2047" y="1367"/>
                </a:lnTo>
                <a:lnTo>
                  <a:pt x="2049" y="1367"/>
                </a:lnTo>
                <a:lnTo>
                  <a:pt x="2051" y="1369"/>
                </a:lnTo>
                <a:lnTo>
                  <a:pt x="2051" y="1367"/>
                </a:lnTo>
                <a:lnTo>
                  <a:pt x="2051" y="1365"/>
                </a:lnTo>
                <a:lnTo>
                  <a:pt x="2053" y="1365"/>
                </a:lnTo>
                <a:lnTo>
                  <a:pt x="2053" y="1363"/>
                </a:lnTo>
                <a:lnTo>
                  <a:pt x="2055" y="1363"/>
                </a:lnTo>
                <a:lnTo>
                  <a:pt x="2057" y="1363"/>
                </a:lnTo>
                <a:lnTo>
                  <a:pt x="2057" y="1361"/>
                </a:lnTo>
                <a:lnTo>
                  <a:pt x="2059" y="1361"/>
                </a:lnTo>
                <a:lnTo>
                  <a:pt x="2060" y="1361"/>
                </a:lnTo>
                <a:lnTo>
                  <a:pt x="2060" y="1359"/>
                </a:lnTo>
                <a:lnTo>
                  <a:pt x="2062" y="1359"/>
                </a:lnTo>
                <a:lnTo>
                  <a:pt x="2062" y="1358"/>
                </a:lnTo>
                <a:lnTo>
                  <a:pt x="2064" y="1358"/>
                </a:lnTo>
                <a:lnTo>
                  <a:pt x="2066" y="1358"/>
                </a:lnTo>
                <a:lnTo>
                  <a:pt x="2068" y="1356"/>
                </a:lnTo>
                <a:lnTo>
                  <a:pt x="2068" y="1354"/>
                </a:lnTo>
                <a:lnTo>
                  <a:pt x="2070" y="1354"/>
                </a:lnTo>
                <a:lnTo>
                  <a:pt x="2070" y="1352"/>
                </a:lnTo>
                <a:lnTo>
                  <a:pt x="2072" y="1350"/>
                </a:lnTo>
                <a:lnTo>
                  <a:pt x="2074" y="1346"/>
                </a:lnTo>
                <a:lnTo>
                  <a:pt x="2074" y="1344"/>
                </a:lnTo>
                <a:lnTo>
                  <a:pt x="2076" y="1342"/>
                </a:lnTo>
                <a:lnTo>
                  <a:pt x="2078" y="1340"/>
                </a:lnTo>
                <a:lnTo>
                  <a:pt x="2080" y="1338"/>
                </a:lnTo>
                <a:lnTo>
                  <a:pt x="2083" y="1336"/>
                </a:lnTo>
                <a:lnTo>
                  <a:pt x="2085" y="1336"/>
                </a:lnTo>
                <a:lnTo>
                  <a:pt x="2085" y="1335"/>
                </a:lnTo>
                <a:lnTo>
                  <a:pt x="2087" y="1335"/>
                </a:lnTo>
                <a:lnTo>
                  <a:pt x="2089" y="1335"/>
                </a:lnTo>
                <a:lnTo>
                  <a:pt x="2089" y="1333"/>
                </a:lnTo>
                <a:lnTo>
                  <a:pt x="2091" y="1333"/>
                </a:lnTo>
                <a:lnTo>
                  <a:pt x="2093" y="1331"/>
                </a:lnTo>
                <a:lnTo>
                  <a:pt x="2095" y="1329"/>
                </a:lnTo>
                <a:lnTo>
                  <a:pt x="2097" y="1329"/>
                </a:lnTo>
                <a:lnTo>
                  <a:pt x="2099" y="1327"/>
                </a:lnTo>
                <a:lnTo>
                  <a:pt x="2101" y="1325"/>
                </a:lnTo>
                <a:lnTo>
                  <a:pt x="2103" y="1325"/>
                </a:lnTo>
                <a:lnTo>
                  <a:pt x="2107" y="1323"/>
                </a:lnTo>
                <a:lnTo>
                  <a:pt x="2108" y="1319"/>
                </a:lnTo>
                <a:lnTo>
                  <a:pt x="2110" y="1317"/>
                </a:lnTo>
                <a:lnTo>
                  <a:pt x="2112" y="1317"/>
                </a:lnTo>
                <a:lnTo>
                  <a:pt x="2114" y="1315"/>
                </a:lnTo>
                <a:lnTo>
                  <a:pt x="2116" y="1315"/>
                </a:lnTo>
                <a:lnTo>
                  <a:pt x="2118" y="1315"/>
                </a:lnTo>
                <a:lnTo>
                  <a:pt x="2120" y="1315"/>
                </a:lnTo>
                <a:lnTo>
                  <a:pt x="2122" y="1315"/>
                </a:lnTo>
                <a:lnTo>
                  <a:pt x="2124" y="1315"/>
                </a:lnTo>
                <a:lnTo>
                  <a:pt x="2128" y="1315"/>
                </a:lnTo>
                <a:lnTo>
                  <a:pt x="2130" y="1313"/>
                </a:lnTo>
                <a:lnTo>
                  <a:pt x="2130" y="1315"/>
                </a:lnTo>
                <a:lnTo>
                  <a:pt x="2131" y="1315"/>
                </a:lnTo>
                <a:lnTo>
                  <a:pt x="2135" y="1315"/>
                </a:lnTo>
                <a:lnTo>
                  <a:pt x="2137" y="1315"/>
                </a:lnTo>
                <a:lnTo>
                  <a:pt x="2139" y="1313"/>
                </a:lnTo>
                <a:lnTo>
                  <a:pt x="2141" y="1313"/>
                </a:lnTo>
                <a:lnTo>
                  <a:pt x="2143" y="1315"/>
                </a:lnTo>
                <a:lnTo>
                  <a:pt x="2145" y="1317"/>
                </a:lnTo>
                <a:lnTo>
                  <a:pt x="2147" y="1317"/>
                </a:lnTo>
                <a:lnTo>
                  <a:pt x="2147" y="1319"/>
                </a:lnTo>
                <a:lnTo>
                  <a:pt x="2149" y="1319"/>
                </a:lnTo>
                <a:lnTo>
                  <a:pt x="2151" y="1321"/>
                </a:lnTo>
                <a:lnTo>
                  <a:pt x="2153" y="1323"/>
                </a:lnTo>
                <a:lnTo>
                  <a:pt x="2155" y="1325"/>
                </a:lnTo>
                <a:lnTo>
                  <a:pt x="2156" y="1325"/>
                </a:lnTo>
                <a:lnTo>
                  <a:pt x="2158" y="1325"/>
                </a:lnTo>
                <a:lnTo>
                  <a:pt x="2160" y="1323"/>
                </a:lnTo>
                <a:lnTo>
                  <a:pt x="2162" y="1323"/>
                </a:lnTo>
                <a:lnTo>
                  <a:pt x="2164" y="1325"/>
                </a:lnTo>
                <a:lnTo>
                  <a:pt x="2166" y="1325"/>
                </a:lnTo>
                <a:lnTo>
                  <a:pt x="2168" y="1325"/>
                </a:lnTo>
                <a:lnTo>
                  <a:pt x="2170" y="1325"/>
                </a:lnTo>
                <a:lnTo>
                  <a:pt x="2172" y="1323"/>
                </a:lnTo>
                <a:lnTo>
                  <a:pt x="2174" y="1323"/>
                </a:lnTo>
                <a:lnTo>
                  <a:pt x="2176" y="1323"/>
                </a:lnTo>
                <a:lnTo>
                  <a:pt x="2179" y="1323"/>
                </a:lnTo>
                <a:lnTo>
                  <a:pt x="2181" y="1325"/>
                </a:lnTo>
                <a:lnTo>
                  <a:pt x="2183" y="1325"/>
                </a:lnTo>
                <a:lnTo>
                  <a:pt x="2185" y="1325"/>
                </a:lnTo>
                <a:lnTo>
                  <a:pt x="2187" y="1325"/>
                </a:lnTo>
                <a:lnTo>
                  <a:pt x="2189" y="1325"/>
                </a:lnTo>
                <a:lnTo>
                  <a:pt x="2191" y="1323"/>
                </a:lnTo>
                <a:lnTo>
                  <a:pt x="2193" y="1323"/>
                </a:lnTo>
                <a:lnTo>
                  <a:pt x="2195" y="1321"/>
                </a:lnTo>
                <a:lnTo>
                  <a:pt x="2197" y="1319"/>
                </a:lnTo>
                <a:lnTo>
                  <a:pt x="2199" y="1319"/>
                </a:lnTo>
                <a:lnTo>
                  <a:pt x="2199" y="1317"/>
                </a:lnTo>
                <a:lnTo>
                  <a:pt x="2201" y="1319"/>
                </a:lnTo>
                <a:lnTo>
                  <a:pt x="2203" y="1319"/>
                </a:lnTo>
                <a:lnTo>
                  <a:pt x="2203" y="1317"/>
                </a:lnTo>
                <a:lnTo>
                  <a:pt x="2204" y="1317"/>
                </a:lnTo>
                <a:lnTo>
                  <a:pt x="2206" y="1317"/>
                </a:lnTo>
                <a:lnTo>
                  <a:pt x="2208" y="1315"/>
                </a:lnTo>
                <a:lnTo>
                  <a:pt x="2210" y="1315"/>
                </a:lnTo>
                <a:lnTo>
                  <a:pt x="2212" y="1315"/>
                </a:lnTo>
                <a:lnTo>
                  <a:pt x="2212" y="1313"/>
                </a:lnTo>
                <a:lnTo>
                  <a:pt x="2214" y="1313"/>
                </a:lnTo>
                <a:lnTo>
                  <a:pt x="2216" y="1313"/>
                </a:lnTo>
                <a:lnTo>
                  <a:pt x="2218" y="1313"/>
                </a:lnTo>
                <a:lnTo>
                  <a:pt x="2220" y="1313"/>
                </a:lnTo>
                <a:lnTo>
                  <a:pt x="2222" y="1311"/>
                </a:lnTo>
                <a:lnTo>
                  <a:pt x="2226" y="1310"/>
                </a:lnTo>
                <a:lnTo>
                  <a:pt x="2228" y="1310"/>
                </a:lnTo>
                <a:lnTo>
                  <a:pt x="2229" y="1308"/>
                </a:lnTo>
                <a:lnTo>
                  <a:pt x="2231" y="1306"/>
                </a:lnTo>
                <a:lnTo>
                  <a:pt x="2233" y="1304"/>
                </a:lnTo>
                <a:lnTo>
                  <a:pt x="2233" y="1302"/>
                </a:lnTo>
                <a:lnTo>
                  <a:pt x="2235" y="1300"/>
                </a:lnTo>
                <a:lnTo>
                  <a:pt x="2235" y="1298"/>
                </a:lnTo>
                <a:lnTo>
                  <a:pt x="2237" y="1296"/>
                </a:lnTo>
                <a:lnTo>
                  <a:pt x="2239" y="1296"/>
                </a:lnTo>
                <a:lnTo>
                  <a:pt x="2239" y="1294"/>
                </a:lnTo>
                <a:lnTo>
                  <a:pt x="2239" y="1292"/>
                </a:lnTo>
                <a:lnTo>
                  <a:pt x="2239" y="1288"/>
                </a:lnTo>
                <a:lnTo>
                  <a:pt x="2241" y="1285"/>
                </a:lnTo>
                <a:lnTo>
                  <a:pt x="2243" y="1281"/>
                </a:lnTo>
                <a:lnTo>
                  <a:pt x="2243" y="1279"/>
                </a:lnTo>
                <a:lnTo>
                  <a:pt x="2243" y="1277"/>
                </a:lnTo>
                <a:lnTo>
                  <a:pt x="2245" y="1275"/>
                </a:lnTo>
                <a:lnTo>
                  <a:pt x="2245" y="1273"/>
                </a:lnTo>
                <a:lnTo>
                  <a:pt x="2247" y="1271"/>
                </a:lnTo>
                <a:lnTo>
                  <a:pt x="2247" y="1269"/>
                </a:lnTo>
                <a:lnTo>
                  <a:pt x="2247" y="1262"/>
                </a:lnTo>
                <a:lnTo>
                  <a:pt x="2247" y="1260"/>
                </a:lnTo>
                <a:lnTo>
                  <a:pt x="2247" y="1254"/>
                </a:lnTo>
                <a:lnTo>
                  <a:pt x="2249" y="1252"/>
                </a:lnTo>
                <a:lnTo>
                  <a:pt x="2249" y="1248"/>
                </a:lnTo>
                <a:lnTo>
                  <a:pt x="2249" y="1244"/>
                </a:lnTo>
                <a:lnTo>
                  <a:pt x="2249" y="1237"/>
                </a:lnTo>
                <a:lnTo>
                  <a:pt x="2249" y="1235"/>
                </a:lnTo>
                <a:lnTo>
                  <a:pt x="2249" y="1231"/>
                </a:lnTo>
                <a:lnTo>
                  <a:pt x="2251" y="1233"/>
                </a:lnTo>
                <a:lnTo>
                  <a:pt x="2252" y="1233"/>
                </a:lnTo>
                <a:lnTo>
                  <a:pt x="2254" y="1233"/>
                </a:lnTo>
                <a:lnTo>
                  <a:pt x="2256" y="1233"/>
                </a:lnTo>
                <a:lnTo>
                  <a:pt x="2256" y="1231"/>
                </a:lnTo>
                <a:lnTo>
                  <a:pt x="2260" y="1233"/>
                </a:lnTo>
                <a:lnTo>
                  <a:pt x="2264" y="1233"/>
                </a:lnTo>
                <a:lnTo>
                  <a:pt x="2264" y="1229"/>
                </a:lnTo>
                <a:lnTo>
                  <a:pt x="2262" y="1227"/>
                </a:lnTo>
                <a:lnTo>
                  <a:pt x="2260" y="1227"/>
                </a:lnTo>
                <a:lnTo>
                  <a:pt x="2258" y="1227"/>
                </a:lnTo>
                <a:lnTo>
                  <a:pt x="2258" y="1229"/>
                </a:lnTo>
                <a:lnTo>
                  <a:pt x="2256" y="1227"/>
                </a:lnTo>
                <a:lnTo>
                  <a:pt x="2254" y="1227"/>
                </a:lnTo>
                <a:lnTo>
                  <a:pt x="2252" y="1227"/>
                </a:lnTo>
                <a:lnTo>
                  <a:pt x="2252" y="1225"/>
                </a:lnTo>
                <a:lnTo>
                  <a:pt x="2251" y="1225"/>
                </a:lnTo>
                <a:lnTo>
                  <a:pt x="2251" y="1227"/>
                </a:lnTo>
                <a:lnTo>
                  <a:pt x="2251" y="1225"/>
                </a:lnTo>
                <a:lnTo>
                  <a:pt x="2251" y="1223"/>
                </a:lnTo>
                <a:lnTo>
                  <a:pt x="2249" y="1223"/>
                </a:lnTo>
                <a:lnTo>
                  <a:pt x="2249" y="1221"/>
                </a:lnTo>
                <a:lnTo>
                  <a:pt x="2249" y="1219"/>
                </a:lnTo>
                <a:lnTo>
                  <a:pt x="2249" y="1215"/>
                </a:lnTo>
                <a:lnTo>
                  <a:pt x="2251" y="1212"/>
                </a:lnTo>
                <a:lnTo>
                  <a:pt x="2251" y="1210"/>
                </a:lnTo>
                <a:lnTo>
                  <a:pt x="2251" y="1206"/>
                </a:lnTo>
                <a:lnTo>
                  <a:pt x="2251" y="1200"/>
                </a:lnTo>
                <a:lnTo>
                  <a:pt x="2251" y="1196"/>
                </a:lnTo>
                <a:lnTo>
                  <a:pt x="2251" y="1194"/>
                </a:lnTo>
                <a:lnTo>
                  <a:pt x="2252" y="1194"/>
                </a:lnTo>
                <a:lnTo>
                  <a:pt x="2252" y="1196"/>
                </a:lnTo>
                <a:lnTo>
                  <a:pt x="2252" y="1198"/>
                </a:lnTo>
                <a:lnTo>
                  <a:pt x="2251" y="1200"/>
                </a:lnTo>
                <a:lnTo>
                  <a:pt x="2252" y="1202"/>
                </a:lnTo>
                <a:lnTo>
                  <a:pt x="2252" y="1208"/>
                </a:lnTo>
                <a:lnTo>
                  <a:pt x="2251" y="1208"/>
                </a:lnTo>
                <a:lnTo>
                  <a:pt x="2251" y="1210"/>
                </a:lnTo>
                <a:lnTo>
                  <a:pt x="2251" y="1212"/>
                </a:lnTo>
                <a:lnTo>
                  <a:pt x="2252" y="1212"/>
                </a:lnTo>
                <a:lnTo>
                  <a:pt x="2252" y="1214"/>
                </a:lnTo>
                <a:lnTo>
                  <a:pt x="2252" y="1215"/>
                </a:lnTo>
                <a:lnTo>
                  <a:pt x="2252" y="1217"/>
                </a:lnTo>
                <a:lnTo>
                  <a:pt x="2252" y="1219"/>
                </a:lnTo>
                <a:lnTo>
                  <a:pt x="2254" y="1219"/>
                </a:lnTo>
                <a:lnTo>
                  <a:pt x="2254" y="1221"/>
                </a:lnTo>
                <a:lnTo>
                  <a:pt x="2256" y="1221"/>
                </a:lnTo>
                <a:lnTo>
                  <a:pt x="2256" y="1219"/>
                </a:lnTo>
                <a:lnTo>
                  <a:pt x="2256" y="1217"/>
                </a:lnTo>
                <a:lnTo>
                  <a:pt x="2258" y="1217"/>
                </a:lnTo>
                <a:lnTo>
                  <a:pt x="2258" y="1215"/>
                </a:lnTo>
                <a:lnTo>
                  <a:pt x="2260" y="1215"/>
                </a:lnTo>
                <a:lnTo>
                  <a:pt x="2262" y="1215"/>
                </a:lnTo>
                <a:lnTo>
                  <a:pt x="2264" y="1215"/>
                </a:lnTo>
                <a:lnTo>
                  <a:pt x="2266" y="1214"/>
                </a:lnTo>
                <a:lnTo>
                  <a:pt x="2268" y="1215"/>
                </a:lnTo>
                <a:lnTo>
                  <a:pt x="2268" y="1214"/>
                </a:lnTo>
                <a:lnTo>
                  <a:pt x="2268" y="1212"/>
                </a:lnTo>
                <a:lnTo>
                  <a:pt x="2268" y="1210"/>
                </a:lnTo>
                <a:lnTo>
                  <a:pt x="2268" y="1208"/>
                </a:lnTo>
                <a:lnTo>
                  <a:pt x="2270" y="1208"/>
                </a:lnTo>
                <a:lnTo>
                  <a:pt x="2270" y="1206"/>
                </a:lnTo>
                <a:lnTo>
                  <a:pt x="2272" y="1204"/>
                </a:lnTo>
                <a:lnTo>
                  <a:pt x="2274" y="1204"/>
                </a:lnTo>
                <a:lnTo>
                  <a:pt x="2274" y="1202"/>
                </a:lnTo>
                <a:lnTo>
                  <a:pt x="2276" y="1202"/>
                </a:lnTo>
                <a:lnTo>
                  <a:pt x="2274" y="1202"/>
                </a:lnTo>
                <a:lnTo>
                  <a:pt x="2274" y="1200"/>
                </a:lnTo>
                <a:lnTo>
                  <a:pt x="2272" y="1200"/>
                </a:lnTo>
                <a:lnTo>
                  <a:pt x="2270" y="1198"/>
                </a:lnTo>
                <a:lnTo>
                  <a:pt x="2270" y="1196"/>
                </a:lnTo>
                <a:lnTo>
                  <a:pt x="2268" y="1196"/>
                </a:lnTo>
                <a:lnTo>
                  <a:pt x="2268" y="1194"/>
                </a:lnTo>
                <a:lnTo>
                  <a:pt x="2266" y="1194"/>
                </a:lnTo>
                <a:lnTo>
                  <a:pt x="2264" y="1194"/>
                </a:lnTo>
                <a:lnTo>
                  <a:pt x="2264" y="1192"/>
                </a:lnTo>
                <a:lnTo>
                  <a:pt x="2262" y="1191"/>
                </a:lnTo>
                <a:lnTo>
                  <a:pt x="2262" y="1189"/>
                </a:lnTo>
                <a:lnTo>
                  <a:pt x="2264" y="1189"/>
                </a:lnTo>
                <a:lnTo>
                  <a:pt x="2264" y="1187"/>
                </a:lnTo>
                <a:lnTo>
                  <a:pt x="2262" y="1187"/>
                </a:lnTo>
                <a:lnTo>
                  <a:pt x="2260" y="1189"/>
                </a:lnTo>
                <a:lnTo>
                  <a:pt x="2258" y="1187"/>
                </a:lnTo>
                <a:lnTo>
                  <a:pt x="2256" y="1189"/>
                </a:lnTo>
                <a:lnTo>
                  <a:pt x="2254" y="1189"/>
                </a:lnTo>
                <a:lnTo>
                  <a:pt x="2256" y="1187"/>
                </a:lnTo>
                <a:lnTo>
                  <a:pt x="2258" y="1187"/>
                </a:lnTo>
                <a:lnTo>
                  <a:pt x="2258" y="1185"/>
                </a:lnTo>
                <a:lnTo>
                  <a:pt x="2260" y="1185"/>
                </a:lnTo>
                <a:lnTo>
                  <a:pt x="2260" y="1183"/>
                </a:lnTo>
                <a:lnTo>
                  <a:pt x="2258" y="1181"/>
                </a:lnTo>
                <a:lnTo>
                  <a:pt x="2258" y="1179"/>
                </a:lnTo>
                <a:lnTo>
                  <a:pt x="2256" y="1177"/>
                </a:lnTo>
                <a:lnTo>
                  <a:pt x="2254" y="1177"/>
                </a:lnTo>
                <a:lnTo>
                  <a:pt x="2254" y="1179"/>
                </a:lnTo>
                <a:lnTo>
                  <a:pt x="2252" y="1179"/>
                </a:lnTo>
                <a:lnTo>
                  <a:pt x="2251" y="1181"/>
                </a:lnTo>
                <a:lnTo>
                  <a:pt x="2251" y="1183"/>
                </a:lnTo>
                <a:lnTo>
                  <a:pt x="2251" y="1185"/>
                </a:lnTo>
                <a:lnTo>
                  <a:pt x="2251" y="1187"/>
                </a:lnTo>
                <a:lnTo>
                  <a:pt x="2251" y="1189"/>
                </a:lnTo>
                <a:lnTo>
                  <a:pt x="2252" y="1191"/>
                </a:lnTo>
                <a:lnTo>
                  <a:pt x="2252" y="1192"/>
                </a:lnTo>
                <a:lnTo>
                  <a:pt x="2251" y="1192"/>
                </a:lnTo>
                <a:lnTo>
                  <a:pt x="2249" y="1191"/>
                </a:lnTo>
                <a:lnTo>
                  <a:pt x="2249" y="1187"/>
                </a:lnTo>
                <a:lnTo>
                  <a:pt x="2249" y="1185"/>
                </a:lnTo>
                <a:lnTo>
                  <a:pt x="2249" y="1183"/>
                </a:lnTo>
                <a:lnTo>
                  <a:pt x="2247" y="1181"/>
                </a:lnTo>
                <a:lnTo>
                  <a:pt x="2249" y="1179"/>
                </a:lnTo>
                <a:lnTo>
                  <a:pt x="2247" y="1177"/>
                </a:lnTo>
                <a:lnTo>
                  <a:pt x="2247" y="1175"/>
                </a:lnTo>
                <a:lnTo>
                  <a:pt x="2247" y="1173"/>
                </a:lnTo>
                <a:lnTo>
                  <a:pt x="2247" y="1169"/>
                </a:lnTo>
                <a:lnTo>
                  <a:pt x="2247" y="1167"/>
                </a:lnTo>
                <a:lnTo>
                  <a:pt x="2247" y="1166"/>
                </a:lnTo>
                <a:lnTo>
                  <a:pt x="2247" y="1164"/>
                </a:lnTo>
                <a:lnTo>
                  <a:pt x="2247" y="1162"/>
                </a:lnTo>
                <a:lnTo>
                  <a:pt x="2247" y="1160"/>
                </a:lnTo>
                <a:lnTo>
                  <a:pt x="2247" y="1158"/>
                </a:lnTo>
                <a:lnTo>
                  <a:pt x="2245" y="1156"/>
                </a:lnTo>
                <a:lnTo>
                  <a:pt x="2245" y="1154"/>
                </a:lnTo>
                <a:lnTo>
                  <a:pt x="2245" y="1152"/>
                </a:lnTo>
                <a:lnTo>
                  <a:pt x="2245" y="1150"/>
                </a:lnTo>
                <a:lnTo>
                  <a:pt x="2245" y="1148"/>
                </a:lnTo>
                <a:lnTo>
                  <a:pt x="2245" y="1146"/>
                </a:lnTo>
                <a:lnTo>
                  <a:pt x="2245" y="1144"/>
                </a:lnTo>
                <a:lnTo>
                  <a:pt x="2243" y="1143"/>
                </a:lnTo>
                <a:lnTo>
                  <a:pt x="2243" y="1141"/>
                </a:lnTo>
                <a:lnTo>
                  <a:pt x="2243" y="1139"/>
                </a:lnTo>
                <a:lnTo>
                  <a:pt x="2243" y="1137"/>
                </a:lnTo>
                <a:lnTo>
                  <a:pt x="2243" y="1135"/>
                </a:lnTo>
                <a:lnTo>
                  <a:pt x="2243" y="1133"/>
                </a:lnTo>
                <a:lnTo>
                  <a:pt x="2243" y="1131"/>
                </a:lnTo>
                <a:lnTo>
                  <a:pt x="2241" y="1129"/>
                </a:lnTo>
                <a:lnTo>
                  <a:pt x="2241" y="1127"/>
                </a:lnTo>
                <a:lnTo>
                  <a:pt x="2241" y="1125"/>
                </a:lnTo>
                <a:lnTo>
                  <a:pt x="2241" y="1123"/>
                </a:lnTo>
                <a:lnTo>
                  <a:pt x="2241" y="1119"/>
                </a:lnTo>
                <a:lnTo>
                  <a:pt x="2241" y="1118"/>
                </a:lnTo>
                <a:lnTo>
                  <a:pt x="2239" y="1116"/>
                </a:lnTo>
                <a:lnTo>
                  <a:pt x="2239" y="1112"/>
                </a:lnTo>
                <a:lnTo>
                  <a:pt x="2239" y="1110"/>
                </a:lnTo>
                <a:lnTo>
                  <a:pt x="2237" y="1108"/>
                </a:lnTo>
                <a:lnTo>
                  <a:pt x="2237" y="1106"/>
                </a:lnTo>
                <a:lnTo>
                  <a:pt x="2237" y="1104"/>
                </a:lnTo>
                <a:lnTo>
                  <a:pt x="2237" y="1102"/>
                </a:lnTo>
                <a:lnTo>
                  <a:pt x="2237" y="1100"/>
                </a:lnTo>
                <a:lnTo>
                  <a:pt x="2235" y="1098"/>
                </a:lnTo>
                <a:lnTo>
                  <a:pt x="2235" y="1096"/>
                </a:lnTo>
                <a:lnTo>
                  <a:pt x="2235" y="1093"/>
                </a:lnTo>
                <a:lnTo>
                  <a:pt x="2233" y="1089"/>
                </a:lnTo>
                <a:lnTo>
                  <a:pt x="2233" y="1087"/>
                </a:lnTo>
                <a:lnTo>
                  <a:pt x="2233" y="1085"/>
                </a:lnTo>
                <a:lnTo>
                  <a:pt x="2231" y="1083"/>
                </a:lnTo>
                <a:lnTo>
                  <a:pt x="2231" y="1081"/>
                </a:lnTo>
                <a:lnTo>
                  <a:pt x="2231" y="1079"/>
                </a:lnTo>
                <a:lnTo>
                  <a:pt x="2231" y="1077"/>
                </a:lnTo>
                <a:lnTo>
                  <a:pt x="2229" y="1075"/>
                </a:lnTo>
                <a:lnTo>
                  <a:pt x="2229" y="1073"/>
                </a:lnTo>
                <a:lnTo>
                  <a:pt x="2229" y="1070"/>
                </a:lnTo>
                <a:lnTo>
                  <a:pt x="2228" y="1070"/>
                </a:lnTo>
                <a:lnTo>
                  <a:pt x="2226" y="1070"/>
                </a:lnTo>
                <a:lnTo>
                  <a:pt x="2226" y="1068"/>
                </a:lnTo>
                <a:lnTo>
                  <a:pt x="2224" y="1066"/>
                </a:lnTo>
                <a:lnTo>
                  <a:pt x="2224" y="1064"/>
                </a:lnTo>
                <a:lnTo>
                  <a:pt x="2224" y="1062"/>
                </a:lnTo>
                <a:lnTo>
                  <a:pt x="2224" y="1060"/>
                </a:lnTo>
                <a:lnTo>
                  <a:pt x="2226" y="1058"/>
                </a:lnTo>
                <a:lnTo>
                  <a:pt x="2226" y="1056"/>
                </a:lnTo>
                <a:lnTo>
                  <a:pt x="2228" y="1054"/>
                </a:lnTo>
                <a:lnTo>
                  <a:pt x="2226" y="1054"/>
                </a:lnTo>
                <a:lnTo>
                  <a:pt x="2224" y="1054"/>
                </a:lnTo>
                <a:lnTo>
                  <a:pt x="2224" y="1056"/>
                </a:lnTo>
                <a:lnTo>
                  <a:pt x="2222" y="1056"/>
                </a:lnTo>
                <a:lnTo>
                  <a:pt x="2222" y="1058"/>
                </a:lnTo>
                <a:lnTo>
                  <a:pt x="2220" y="1060"/>
                </a:lnTo>
                <a:lnTo>
                  <a:pt x="2218" y="1060"/>
                </a:lnTo>
                <a:lnTo>
                  <a:pt x="2216" y="1058"/>
                </a:lnTo>
                <a:lnTo>
                  <a:pt x="2218" y="1058"/>
                </a:lnTo>
                <a:lnTo>
                  <a:pt x="2218" y="1056"/>
                </a:lnTo>
                <a:lnTo>
                  <a:pt x="2218" y="1054"/>
                </a:lnTo>
                <a:lnTo>
                  <a:pt x="2216" y="1052"/>
                </a:lnTo>
                <a:lnTo>
                  <a:pt x="2214" y="1052"/>
                </a:lnTo>
                <a:lnTo>
                  <a:pt x="2212" y="1052"/>
                </a:lnTo>
                <a:lnTo>
                  <a:pt x="2210" y="1052"/>
                </a:lnTo>
                <a:lnTo>
                  <a:pt x="2206" y="1052"/>
                </a:lnTo>
                <a:lnTo>
                  <a:pt x="2204" y="1052"/>
                </a:lnTo>
                <a:lnTo>
                  <a:pt x="2203" y="1052"/>
                </a:lnTo>
                <a:lnTo>
                  <a:pt x="2203" y="1050"/>
                </a:lnTo>
                <a:lnTo>
                  <a:pt x="2203" y="1048"/>
                </a:lnTo>
                <a:lnTo>
                  <a:pt x="2204" y="1047"/>
                </a:lnTo>
                <a:lnTo>
                  <a:pt x="2204" y="1045"/>
                </a:lnTo>
                <a:lnTo>
                  <a:pt x="2206" y="1043"/>
                </a:lnTo>
                <a:lnTo>
                  <a:pt x="2204" y="1041"/>
                </a:lnTo>
                <a:lnTo>
                  <a:pt x="2203" y="1041"/>
                </a:lnTo>
                <a:lnTo>
                  <a:pt x="2201" y="1041"/>
                </a:lnTo>
                <a:lnTo>
                  <a:pt x="2199" y="1039"/>
                </a:lnTo>
                <a:lnTo>
                  <a:pt x="2197" y="1039"/>
                </a:lnTo>
                <a:lnTo>
                  <a:pt x="2195" y="1041"/>
                </a:lnTo>
                <a:lnTo>
                  <a:pt x="2193" y="1041"/>
                </a:lnTo>
                <a:lnTo>
                  <a:pt x="2191" y="1041"/>
                </a:lnTo>
                <a:lnTo>
                  <a:pt x="2189" y="1041"/>
                </a:lnTo>
                <a:lnTo>
                  <a:pt x="2189" y="1043"/>
                </a:lnTo>
                <a:lnTo>
                  <a:pt x="2189" y="1041"/>
                </a:lnTo>
                <a:lnTo>
                  <a:pt x="2187" y="1041"/>
                </a:lnTo>
                <a:lnTo>
                  <a:pt x="2185" y="1041"/>
                </a:lnTo>
                <a:lnTo>
                  <a:pt x="2185" y="1039"/>
                </a:lnTo>
                <a:lnTo>
                  <a:pt x="2187" y="1035"/>
                </a:lnTo>
                <a:lnTo>
                  <a:pt x="2187" y="1033"/>
                </a:lnTo>
                <a:lnTo>
                  <a:pt x="2187" y="1031"/>
                </a:lnTo>
                <a:lnTo>
                  <a:pt x="2187" y="1029"/>
                </a:lnTo>
                <a:lnTo>
                  <a:pt x="2185" y="1025"/>
                </a:lnTo>
                <a:lnTo>
                  <a:pt x="2187" y="1024"/>
                </a:lnTo>
                <a:lnTo>
                  <a:pt x="2189" y="1022"/>
                </a:lnTo>
                <a:lnTo>
                  <a:pt x="2189" y="1020"/>
                </a:lnTo>
                <a:lnTo>
                  <a:pt x="2191" y="1018"/>
                </a:lnTo>
                <a:lnTo>
                  <a:pt x="2193" y="1016"/>
                </a:lnTo>
                <a:lnTo>
                  <a:pt x="2195" y="1014"/>
                </a:lnTo>
                <a:lnTo>
                  <a:pt x="2195" y="1012"/>
                </a:lnTo>
                <a:lnTo>
                  <a:pt x="2197" y="1012"/>
                </a:lnTo>
                <a:lnTo>
                  <a:pt x="2199" y="1010"/>
                </a:lnTo>
                <a:lnTo>
                  <a:pt x="2199" y="1008"/>
                </a:lnTo>
                <a:lnTo>
                  <a:pt x="2201" y="1008"/>
                </a:lnTo>
                <a:lnTo>
                  <a:pt x="2203" y="1006"/>
                </a:lnTo>
                <a:lnTo>
                  <a:pt x="2204" y="1006"/>
                </a:lnTo>
                <a:lnTo>
                  <a:pt x="2206" y="1004"/>
                </a:lnTo>
                <a:lnTo>
                  <a:pt x="2208" y="1002"/>
                </a:lnTo>
                <a:lnTo>
                  <a:pt x="2210" y="1002"/>
                </a:lnTo>
                <a:lnTo>
                  <a:pt x="2212" y="1002"/>
                </a:lnTo>
                <a:lnTo>
                  <a:pt x="2212" y="1004"/>
                </a:lnTo>
                <a:lnTo>
                  <a:pt x="2214" y="1004"/>
                </a:lnTo>
                <a:lnTo>
                  <a:pt x="2216" y="1004"/>
                </a:lnTo>
                <a:lnTo>
                  <a:pt x="2218" y="1002"/>
                </a:lnTo>
                <a:lnTo>
                  <a:pt x="2222" y="1002"/>
                </a:lnTo>
                <a:lnTo>
                  <a:pt x="2222" y="1000"/>
                </a:lnTo>
                <a:lnTo>
                  <a:pt x="2224" y="1000"/>
                </a:lnTo>
                <a:lnTo>
                  <a:pt x="2226" y="999"/>
                </a:lnTo>
                <a:lnTo>
                  <a:pt x="2228" y="999"/>
                </a:lnTo>
                <a:lnTo>
                  <a:pt x="2229" y="999"/>
                </a:lnTo>
                <a:lnTo>
                  <a:pt x="2229" y="1000"/>
                </a:lnTo>
                <a:lnTo>
                  <a:pt x="2229" y="1002"/>
                </a:lnTo>
                <a:lnTo>
                  <a:pt x="2231" y="1002"/>
                </a:lnTo>
                <a:lnTo>
                  <a:pt x="2233" y="1004"/>
                </a:lnTo>
                <a:lnTo>
                  <a:pt x="2231" y="1008"/>
                </a:lnTo>
                <a:lnTo>
                  <a:pt x="2229" y="1008"/>
                </a:lnTo>
                <a:lnTo>
                  <a:pt x="2229" y="1010"/>
                </a:lnTo>
                <a:lnTo>
                  <a:pt x="2228" y="1010"/>
                </a:lnTo>
                <a:lnTo>
                  <a:pt x="2228" y="1012"/>
                </a:lnTo>
                <a:lnTo>
                  <a:pt x="2228" y="1014"/>
                </a:lnTo>
                <a:lnTo>
                  <a:pt x="2226" y="1016"/>
                </a:lnTo>
                <a:lnTo>
                  <a:pt x="2226" y="1018"/>
                </a:lnTo>
                <a:lnTo>
                  <a:pt x="2224" y="1018"/>
                </a:lnTo>
                <a:lnTo>
                  <a:pt x="2226" y="1020"/>
                </a:lnTo>
                <a:lnTo>
                  <a:pt x="2228" y="1020"/>
                </a:lnTo>
                <a:lnTo>
                  <a:pt x="2229" y="1018"/>
                </a:lnTo>
                <a:lnTo>
                  <a:pt x="2231" y="1018"/>
                </a:lnTo>
                <a:lnTo>
                  <a:pt x="2233" y="1018"/>
                </a:lnTo>
                <a:lnTo>
                  <a:pt x="2235" y="1018"/>
                </a:lnTo>
                <a:lnTo>
                  <a:pt x="2235" y="1020"/>
                </a:lnTo>
                <a:lnTo>
                  <a:pt x="2237" y="1020"/>
                </a:lnTo>
                <a:lnTo>
                  <a:pt x="2239" y="1024"/>
                </a:lnTo>
                <a:lnTo>
                  <a:pt x="2241" y="1024"/>
                </a:lnTo>
                <a:lnTo>
                  <a:pt x="2241" y="1025"/>
                </a:lnTo>
                <a:lnTo>
                  <a:pt x="2243" y="1025"/>
                </a:lnTo>
                <a:lnTo>
                  <a:pt x="2243" y="1027"/>
                </a:lnTo>
                <a:lnTo>
                  <a:pt x="2241" y="1031"/>
                </a:lnTo>
                <a:lnTo>
                  <a:pt x="2245" y="1031"/>
                </a:lnTo>
                <a:lnTo>
                  <a:pt x="2245" y="1029"/>
                </a:lnTo>
                <a:lnTo>
                  <a:pt x="2247" y="1027"/>
                </a:lnTo>
                <a:lnTo>
                  <a:pt x="2249" y="1025"/>
                </a:lnTo>
                <a:lnTo>
                  <a:pt x="2247" y="1025"/>
                </a:lnTo>
                <a:lnTo>
                  <a:pt x="2247" y="1024"/>
                </a:lnTo>
                <a:lnTo>
                  <a:pt x="2247" y="1020"/>
                </a:lnTo>
                <a:lnTo>
                  <a:pt x="2247" y="1016"/>
                </a:lnTo>
                <a:lnTo>
                  <a:pt x="2249" y="1016"/>
                </a:lnTo>
                <a:lnTo>
                  <a:pt x="2251" y="1014"/>
                </a:lnTo>
                <a:lnTo>
                  <a:pt x="2252" y="1014"/>
                </a:lnTo>
                <a:lnTo>
                  <a:pt x="2254" y="1012"/>
                </a:lnTo>
                <a:lnTo>
                  <a:pt x="2256" y="1010"/>
                </a:lnTo>
                <a:lnTo>
                  <a:pt x="2258" y="1008"/>
                </a:lnTo>
                <a:lnTo>
                  <a:pt x="2260" y="1006"/>
                </a:lnTo>
                <a:lnTo>
                  <a:pt x="2262" y="1006"/>
                </a:lnTo>
                <a:lnTo>
                  <a:pt x="2264" y="1004"/>
                </a:lnTo>
                <a:lnTo>
                  <a:pt x="2266" y="1004"/>
                </a:lnTo>
                <a:lnTo>
                  <a:pt x="2268" y="1002"/>
                </a:lnTo>
                <a:lnTo>
                  <a:pt x="2270" y="1000"/>
                </a:lnTo>
                <a:lnTo>
                  <a:pt x="2272" y="1000"/>
                </a:lnTo>
                <a:lnTo>
                  <a:pt x="2272" y="999"/>
                </a:lnTo>
                <a:lnTo>
                  <a:pt x="2274" y="999"/>
                </a:lnTo>
                <a:lnTo>
                  <a:pt x="2276" y="997"/>
                </a:lnTo>
                <a:lnTo>
                  <a:pt x="2277" y="997"/>
                </a:lnTo>
                <a:lnTo>
                  <a:pt x="2277" y="995"/>
                </a:lnTo>
                <a:lnTo>
                  <a:pt x="2279" y="997"/>
                </a:lnTo>
                <a:lnTo>
                  <a:pt x="2281" y="997"/>
                </a:lnTo>
                <a:lnTo>
                  <a:pt x="2283" y="997"/>
                </a:lnTo>
                <a:lnTo>
                  <a:pt x="2285" y="995"/>
                </a:lnTo>
                <a:lnTo>
                  <a:pt x="2287" y="995"/>
                </a:lnTo>
                <a:lnTo>
                  <a:pt x="2289" y="995"/>
                </a:lnTo>
                <a:lnTo>
                  <a:pt x="2291" y="993"/>
                </a:lnTo>
                <a:lnTo>
                  <a:pt x="2291" y="991"/>
                </a:lnTo>
                <a:lnTo>
                  <a:pt x="2293" y="991"/>
                </a:lnTo>
                <a:lnTo>
                  <a:pt x="2293" y="989"/>
                </a:lnTo>
                <a:lnTo>
                  <a:pt x="2295" y="983"/>
                </a:lnTo>
                <a:lnTo>
                  <a:pt x="2295" y="981"/>
                </a:lnTo>
                <a:lnTo>
                  <a:pt x="2293" y="981"/>
                </a:lnTo>
                <a:lnTo>
                  <a:pt x="2293" y="979"/>
                </a:lnTo>
                <a:lnTo>
                  <a:pt x="2295" y="979"/>
                </a:lnTo>
                <a:lnTo>
                  <a:pt x="2295" y="977"/>
                </a:lnTo>
                <a:lnTo>
                  <a:pt x="2295" y="974"/>
                </a:lnTo>
                <a:lnTo>
                  <a:pt x="2293" y="972"/>
                </a:lnTo>
                <a:lnTo>
                  <a:pt x="2293" y="970"/>
                </a:lnTo>
                <a:lnTo>
                  <a:pt x="2293" y="968"/>
                </a:lnTo>
                <a:lnTo>
                  <a:pt x="2293" y="966"/>
                </a:lnTo>
                <a:lnTo>
                  <a:pt x="2293" y="964"/>
                </a:lnTo>
                <a:lnTo>
                  <a:pt x="2293" y="962"/>
                </a:lnTo>
                <a:lnTo>
                  <a:pt x="2291" y="960"/>
                </a:lnTo>
                <a:lnTo>
                  <a:pt x="2291" y="956"/>
                </a:lnTo>
                <a:lnTo>
                  <a:pt x="2289" y="956"/>
                </a:lnTo>
                <a:lnTo>
                  <a:pt x="2287" y="956"/>
                </a:lnTo>
                <a:lnTo>
                  <a:pt x="2287" y="954"/>
                </a:lnTo>
                <a:lnTo>
                  <a:pt x="2287" y="951"/>
                </a:lnTo>
                <a:lnTo>
                  <a:pt x="2287" y="949"/>
                </a:lnTo>
                <a:lnTo>
                  <a:pt x="2289" y="947"/>
                </a:lnTo>
                <a:lnTo>
                  <a:pt x="2291" y="945"/>
                </a:lnTo>
                <a:lnTo>
                  <a:pt x="2293" y="945"/>
                </a:lnTo>
                <a:lnTo>
                  <a:pt x="2293" y="943"/>
                </a:lnTo>
                <a:lnTo>
                  <a:pt x="2295" y="943"/>
                </a:lnTo>
                <a:lnTo>
                  <a:pt x="2297" y="943"/>
                </a:lnTo>
                <a:lnTo>
                  <a:pt x="2299" y="943"/>
                </a:lnTo>
                <a:lnTo>
                  <a:pt x="2300" y="943"/>
                </a:lnTo>
                <a:lnTo>
                  <a:pt x="2302" y="941"/>
                </a:lnTo>
                <a:lnTo>
                  <a:pt x="2304" y="939"/>
                </a:lnTo>
                <a:lnTo>
                  <a:pt x="2306" y="937"/>
                </a:lnTo>
                <a:lnTo>
                  <a:pt x="2306" y="935"/>
                </a:lnTo>
                <a:lnTo>
                  <a:pt x="2308" y="935"/>
                </a:lnTo>
                <a:lnTo>
                  <a:pt x="2308" y="933"/>
                </a:lnTo>
                <a:lnTo>
                  <a:pt x="2310" y="931"/>
                </a:lnTo>
                <a:lnTo>
                  <a:pt x="2310" y="929"/>
                </a:lnTo>
                <a:lnTo>
                  <a:pt x="2312" y="928"/>
                </a:lnTo>
                <a:lnTo>
                  <a:pt x="2314" y="926"/>
                </a:lnTo>
                <a:lnTo>
                  <a:pt x="2316" y="924"/>
                </a:lnTo>
                <a:lnTo>
                  <a:pt x="2318" y="922"/>
                </a:lnTo>
                <a:lnTo>
                  <a:pt x="2320" y="922"/>
                </a:lnTo>
                <a:lnTo>
                  <a:pt x="2322" y="920"/>
                </a:lnTo>
                <a:lnTo>
                  <a:pt x="2324" y="920"/>
                </a:lnTo>
                <a:lnTo>
                  <a:pt x="2325" y="920"/>
                </a:lnTo>
                <a:lnTo>
                  <a:pt x="2327" y="920"/>
                </a:lnTo>
                <a:lnTo>
                  <a:pt x="2327" y="922"/>
                </a:lnTo>
                <a:lnTo>
                  <a:pt x="2327" y="924"/>
                </a:lnTo>
                <a:lnTo>
                  <a:pt x="2327" y="926"/>
                </a:lnTo>
                <a:lnTo>
                  <a:pt x="2325" y="928"/>
                </a:lnTo>
                <a:lnTo>
                  <a:pt x="2327" y="928"/>
                </a:lnTo>
                <a:lnTo>
                  <a:pt x="2329" y="929"/>
                </a:lnTo>
                <a:lnTo>
                  <a:pt x="2331" y="928"/>
                </a:lnTo>
                <a:lnTo>
                  <a:pt x="2333" y="926"/>
                </a:lnTo>
                <a:lnTo>
                  <a:pt x="2333" y="924"/>
                </a:lnTo>
                <a:lnTo>
                  <a:pt x="2335" y="924"/>
                </a:lnTo>
                <a:lnTo>
                  <a:pt x="2337" y="922"/>
                </a:lnTo>
                <a:lnTo>
                  <a:pt x="2335" y="920"/>
                </a:lnTo>
                <a:lnTo>
                  <a:pt x="2335" y="918"/>
                </a:lnTo>
                <a:lnTo>
                  <a:pt x="2335" y="916"/>
                </a:lnTo>
                <a:lnTo>
                  <a:pt x="2337" y="914"/>
                </a:lnTo>
                <a:lnTo>
                  <a:pt x="2337" y="912"/>
                </a:lnTo>
                <a:lnTo>
                  <a:pt x="2337" y="910"/>
                </a:lnTo>
                <a:lnTo>
                  <a:pt x="2337" y="908"/>
                </a:lnTo>
                <a:lnTo>
                  <a:pt x="2335" y="906"/>
                </a:lnTo>
                <a:lnTo>
                  <a:pt x="2335" y="904"/>
                </a:lnTo>
                <a:lnTo>
                  <a:pt x="2335" y="903"/>
                </a:lnTo>
                <a:lnTo>
                  <a:pt x="2337" y="901"/>
                </a:lnTo>
                <a:lnTo>
                  <a:pt x="2335" y="901"/>
                </a:lnTo>
                <a:lnTo>
                  <a:pt x="2333" y="901"/>
                </a:lnTo>
                <a:lnTo>
                  <a:pt x="2331" y="901"/>
                </a:lnTo>
                <a:lnTo>
                  <a:pt x="2329" y="901"/>
                </a:lnTo>
                <a:lnTo>
                  <a:pt x="2327" y="901"/>
                </a:lnTo>
                <a:lnTo>
                  <a:pt x="2325" y="901"/>
                </a:lnTo>
                <a:lnTo>
                  <a:pt x="2324" y="901"/>
                </a:lnTo>
                <a:lnTo>
                  <a:pt x="2324" y="899"/>
                </a:lnTo>
                <a:lnTo>
                  <a:pt x="2324" y="897"/>
                </a:lnTo>
                <a:lnTo>
                  <a:pt x="2324" y="895"/>
                </a:lnTo>
                <a:lnTo>
                  <a:pt x="2324" y="897"/>
                </a:lnTo>
                <a:lnTo>
                  <a:pt x="2322" y="897"/>
                </a:lnTo>
                <a:lnTo>
                  <a:pt x="2322" y="899"/>
                </a:lnTo>
                <a:lnTo>
                  <a:pt x="2320" y="899"/>
                </a:lnTo>
                <a:lnTo>
                  <a:pt x="2318" y="899"/>
                </a:lnTo>
                <a:lnTo>
                  <a:pt x="2320" y="901"/>
                </a:lnTo>
                <a:lnTo>
                  <a:pt x="2320" y="903"/>
                </a:lnTo>
                <a:lnTo>
                  <a:pt x="2320" y="904"/>
                </a:lnTo>
                <a:lnTo>
                  <a:pt x="2318" y="906"/>
                </a:lnTo>
                <a:lnTo>
                  <a:pt x="2316" y="906"/>
                </a:lnTo>
                <a:lnTo>
                  <a:pt x="2314" y="908"/>
                </a:lnTo>
                <a:lnTo>
                  <a:pt x="2312" y="910"/>
                </a:lnTo>
                <a:lnTo>
                  <a:pt x="2312" y="912"/>
                </a:lnTo>
                <a:lnTo>
                  <a:pt x="2310" y="912"/>
                </a:lnTo>
                <a:lnTo>
                  <a:pt x="2310" y="914"/>
                </a:lnTo>
                <a:lnTo>
                  <a:pt x="2308" y="914"/>
                </a:lnTo>
                <a:lnTo>
                  <a:pt x="2308" y="916"/>
                </a:lnTo>
                <a:lnTo>
                  <a:pt x="2306" y="916"/>
                </a:lnTo>
                <a:lnTo>
                  <a:pt x="2306" y="918"/>
                </a:lnTo>
                <a:lnTo>
                  <a:pt x="2304" y="918"/>
                </a:lnTo>
                <a:lnTo>
                  <a:pt x="2302" y="920"/>
                </a:lnTo>
                <a:lnTo>
                  <a:pt x="2302" y="922"/>
                </a:lnTo>
                <a:lnTo>
                  <a:pt x="2300" y="922"/>
                </a:lnTo>
                <a:lnTo>
                  <a:pt x="2300" y="924"/>
                </a:lnTo>
                <a:lnTo>
                  <a:pt x="2299" y="924"/>
                </a:lnTo>
                <a:lnTo>
                  <a:pt x="2297" y="924"/>
                </a:lnTo>
                <a:lnTo>
                  <a:pt x="2297" y="926"/>
                </a:lnTo>
                <a:lnTo>
                  <a:pt x="2295" y="926"/>
                </a:lnTo>
                <a:lnTo>
                  <a:pt x="2293" y="928"/>
                </a:lnTo>
                <a:lnTo>
                  <a:pt x="2291" y="928"/>
                </a:lnTo>
                <a:lnTo>
                  <a:pt x="2289" y="929"/>
                </a:lnTo>
                <a:lnTo>
                  <a:pt x="2287" y="929"/>
                </a:lnTo>
                <a:lnTo>
                  <a:pt x="2283" y="929"/>
                </a:lnTo>
                <a:lnTo>
                  <a:pt x="2281" y="929"/>
                </a:lnTo>
                <a:lnTo>
                  <a:pt x="2279" y="931"/>
                </a:lnTo>
                <a:lnTo>
                  <a:pt x="2277" y="933"/>
                </a:lnTo>
                <a:lnTo>
                  <a:pt x="2276" y="933"/>
                </a:lnTo>
                <a:lnTo>
                  <a:pt x="2274" y="935"/>
                </a:lnTo>
                <a:lnTo>
                  <a:pt x="2272" y="935"/>
                </a:lnTo>
                <a:lnTo>
                  <a:pt x="2270" y="935"/>
                </a:lnTo>
                <a:lnTo>
                  <a:pt x="2268" y="935"/>
                </a:lnTo>
                <a:lnTo>
                  <a:pt x="2266" y="933"/>
                </a:lnTo>
                <a:lnTo>
                  <a:pt x="2266" y="931"/>
                </a:lnTo>
                <a:lnTo>
                  <a:pt x="2264" y="929"/>
                </a:lnTo>
                <a:lnTo>
                  <a:pt x="2264" y="928"/>
                </a:lnTo>
                <a:lnTo>
                  <a:pt x="2266" y="928"/>
                </a:lnTo>
                <a:lnTo>
                  <a:pt x="2266" y="926"/>
                </a:lnTo>
                <a:lnTo>
                  <a:pt x="2266" y="924"/>
                </a:lnTo>
                <a:lnTo>
                  <a:pt x="2264" y="924"/>
                </a:lnTo>
                <a:lnTo>
                  <a:pt x="2262" y="922"/>
                </a:lnTo>
                <a:lnTo>
                  <a:pt x="2260" y="922"/>
                </a:lnTo>
                <a:lnTo>
                  <a:pt x="2260" y="924"/>
                </a:lnTo>
                <a:lnTo>
                  <a:pt x="2258" y="924"/>
                </a:lnTo>
                <a:lnTo>
                  <a:pt x="2254" y="926"/>
                </a:lnTo>
                <a:lnTo>
                  <a:pt x="2252" y="926"/>
                </a:lnTo>
                <a:lnTo>
                  <a:pt x="2251" y="926"/>
                </a:lnTo>
                <a:lnTo>
                  <a:pt x="2249" y="928"/>
                </a:lnTo>
                <a:lnTo>
                  <a:pt x="2247" y="928"/>
                </a:lnTo>
                <a:lnTo>
                  <a:pt x="2247" y="926"/>
                </a:lnTo>
                <a:lnTo>
                  <a:pt x="2247" y="924"/>
                </a:lnTo>
                <a:lnTo>
                  <a:pt x="2245" y="922"/>
                </a:lnTo>
                <a:lnTo>
                  <a:pt x="2243" y="918"/>
                </a:lnTo>
                <a:lnTo>
                  <a:pt x="2243" y="916"/>
                </a:lnTo>
                <a:lnTo>
                  <a:pt x="2243" y="914"/>
                </a:lnTo>
                <a:lnTo>
                  <a:pt x="2243" y="912"/>
                </a:lnTo>
                <a:lnTo>
                  <a:pt x="2245" y="910"/>
                </a:lnTo>
                <a:lnTo>
                  <a:pt x="2249" y="906"/>
                </a:lnTo>
                <a:lnTo>
                  <a:pt x="2249" y="904"/>
                </a:lnTo>
                <a:lnTo>
                  <a:pt x="2251" y="904"/>
                </a:lnTo>
                <a:lnTo>
                  <a:pt x="2252" y="903"/>
                </a:lnTo>
                <a:lnTo>
                  <a:pt x="2254" y="901"/>
                </a:lnTo>
                <a:lnTo>
                  <a:pt x="2258" y="899"/>
                </a:lnTo>
                <a:lnTo>
                  <a:pt x="2260" y="899"/>
                </a:lnTo>
                <a:lnTo>
                  <a:pt x="2262" y="899"/>
                </a:lnTo>
                <a:lnTo>
                  <a:pt x="2264" y="897"/>
                </a:lnTo>
                <a:lnTo>
                  <a:pt x="2266" y="895"/>
                </a:lnTo>
                <a:lnTo>
                  <a:pt x="2268" y="895"/>
                </a:lnTo>
                <a:lnTo>
                  <a:pt x="2270" y="895"/>
                </a:lnTo>
                <a:lnTo>
                  <a:pt x="2272" y="895"/>
                </a:lnTo>
                <a:lnTo>
                  <a:pt x="2274" y="895"/>
                </a:lnTo>
                <a:lnTo>
                  <a:pt x="2276" y="893"/>
                </a:lnTo>
                <a:lnTo>
                  <a:pt x="2279" y="893"/>
                </a:lnTo>
                <a:lnTo>
                  <a:pt x="2281" y="891"/>
                </a:lnTo>
                <a:lnTo>
                  <a:pt x="2283" y="891"/>
                </a:lnTo>
                <a:lnTo>
                  <a:pt x="2283" y="889"/>
                </a:lnTo>
                <a:lnTo>
                  <a:pt x="2285" y="889"/>
                </a:lnTo>
                <a:lnTo>
                  <a:pt x="2285" y="887"/>
                </a:lnTo>
                <a:lnTo>
                  <a:pt x="2287" y="887"/>
                </a:lnTo>
                <a:lnTo>
                  <a:pt x="2287" y="885"/>
                </a:lnTo>
                <a:lnTo>
                  <a:pt x="2289" y="885"/>
                </a:lnTo>
                <a:lnTo>
                  <a:pt x="2291" y="883"/>
                </a:lnTo>
                <a:lnTo>
                  <a:pt x="2293" y="881"/>
                </a:lnTo>
                <a:lnTo>
                  <a:pt x="2295" y="880"/>
                </a:lnTo>
                <a:lnTo>
                  <a:pt x="2295" y="878"/>
                </a:lnTo>
                <a:lnTo>
                  <a:pt x="2297" y="876"/>
                </a:lnTo>
                <a:lnTo>
                  <a:pt x="2297" y="874"/>
                </a:lnTo>
                <a:lnTo>
                  <a:pt x="2299" y="872"/>
                </a:lnTo>
                <a:lnTo>
                  <a:pt x="2299" y="868"/>
                </a:lnTo>
                <a:lnTo>
                  <a:pt x="2297" y="866"/>
                </a:lnTo>
                <a:lnTo>
                  <a:pt x="2295" y="866"/>
                </a:lnTo>
                <a:lnTo>
                  <a:pt x="2293" y="866"/>
                </a:lnTo>
                <a:lnTo>
                  <a:pt x="2291" y="866"/>
                </a:lnTo>
                <a:lnTo>
                  <a:pt x="2289" y="864"/>
                </a:lnTo>
                <a:lnTo>
                  <a:pt x="2287" y="866"/>
                </a:lnTo>
                <a:lnTo>
                  <a:pt x="2285" y="866"/>
                </a:lnTo>
                <a:lnTo>
                  <a:pt x="2283" y="868"/>
                </a:lnTo>
                <a:lnTo>
                  <a:pt x="2281" y="868"/>
                </a:lnTo>
                <a:lnTo>
                  <a:pt x="2279" y="872"/>
                </a:lnTo>
                <a:lnTo>
                  <a:pt x="2277" y="872"/>
                </a:lnTo>
                <a:lnTo>
                  <a:pt x="2276" y="872"/>
                </a:lnTo>
                <a:lnTo>
                  <a:pt x="2274" y="872"/>
                </a:lnTo>
                <a:lnTo>
                  <a:pt x="2272" y="872"/>
                </a:lnTo>
                <a:lnTo>
                  <a:pt x="2270" y="872"/>
                </a:lnTo>
                <a:lnTo>
                  <a:pt x="2268" y="870"/>
                </a:lnTo>
                <a:lnTo>
                  <a:pt x="2270" y="868"/>
                </a:lnTo>
                <a:lnTo>
                  <a:pt x="2270" y="866"/>
                </a:lnTo>
                <a:lnTo>
                  <a:pt x="2272" y="866"/>
                </a:lnTo>
                <a:lnTo>
                  <a:pt x="2272" y="864"/>
                </a:lnTo>
                <a:lnTo>
                  <a:pt x="2274" y="864"/>
                </a:lnTo>
                <a:lnTo>
                  <a:pt x="2276" y="862"/>
                </a:lnTo>
                <a:lnTo>
                  <a:pt x="2277" y="860"/>
                </a:lnTo>
                <a:lnTo>
                  <a:pt x="2279" y="858"/>
                </a:lnTo>
                <a:lnTo>
                  <a:pt x="2279" y="855"/>
                </a:lnTo>
                <a:lnTo>
                  <a:pt x="2281" y="853"/>
                </a:lnTo>
                <a:lnTo>
                  <a:pt x="2281" y="851"/>
                </a:lnTo>
                <a:lnTo>
                  <a:pt x="2283" y="851"/>
                </a:lnTo>
                <a:lnTo>
                  <a:pt x="2283" y="849"/>
                </a:lnTo>
                <a:lnTo>
                  <a:pt x="2281" y="847"/>
                </a:lnTo>
                <a:lnTo>
                  <a:pt x="2281" y="845"/>
                </a:lnTo>
                <a:lnTo>
                  <a:pt x="2283" y="843"/>
                </a:lnTo>
                <a:lnTo>
                  <a:pt x="2283" y="841"/>
                </a:lnTo>
                <a:lnTo>
                  <a:pt x="2285" y="839"/>
                </a:lnTo>
                <a:lnTo>
                  <a:pt x="2287" y="837"/>
                </a:lnTo>
                <a:lnTo>
                  <a:pt x="2285" y="837"/>
                </a:lnTo>
                <a:lnTo>
                  <a:pt x="2283" y="837"/>
                </a:lnTo>
                <a:lnTo>
                  <a:pt x="2281" y="837"/>
                </a:lnTo>
                <a:lnTo>
                  <a:pt x="2281" y="839"/>
                </a:lnTo>
                <a:lnTo>
                  <a:pt x="2279" y="839"/>
                </a:lnTo>
                <a:lnTo>
                  <a:pt x="2277" y="841"/>
                </a:lnTo>
                <a:lnTo>
                  <a:pt x="2276" y="843"/>
                </a:lnTo>
                <a:lnTo>
                  <a:pt x="2274" y="843"/>
                </a:lnTo>
                <a:lnTo>
                  <a:pt x="2272" y="843"/>
                </a:lnTo>
                <a:lnTo>
                  <a:pt x="2270" y="845"/>
                </a:lnTo>
                <a:lnTo>
                  <a:pt x="2270" y="843"/>
                </a:lnTo>
                <a:lnTo>
                  <a:pt x="2268" y="843"/>
                </a:lnTo>
                <a:lnTo>
                  <a:pt x="2266" y="841"/>
                </a:lnTo>
                <a:lnTo>
                  <a:pt x="2264" y="843"/>
                </a:lnTo>
                <a:lnTo>
                  <a:pt x="2262" y="843"/>
                </a:lnTo>
                <a:lnTo>
                  <a:pt x="2262" y="845"/>
                </a:lnTo>
                <a:lnTo>
                  <a:pt x="2260" y="845"/>
                </a:lnTo>
                <a:lnTo>
                  <a:pt x="2260" y="847"/>
                </a:lnTo>
                <a:lnTo>
                  <a:pt x="2258" y="847"/>
                </a:lnTo>
                <a:lnTo>
                  <a:pt x="2256" y="847"/>
                </a:lnTo>
                <a:lnTo>
                  <a:pt x="2254" y="847"/>
                </a:lnTo>
                <a:lnTo>
                  <a:pt x="2252" y="849"/>
                </a:lnTo>
                <a:lnTo>
                  <a:pt x="2251" y="849"/>
                </a:lnTo>
                <a:lnTo>
                  <a:pt x="2249" y="849"/>
                </a:lnTo>
                <a:lnTo>
                  <a:pt x="2247" y="851"/>
                </a:lnTo>
                <a:lnTo>
                  <a:pt x="2245" y="851"/>
                </a:lnTo>
                <a:lnTo>
                  <a:pt x="2243" y="849"/>
                </a:lnTo>
                <a:lnTo>
                  <a:pt x="2241" y="849"/>
                </a:lnTo>
                <a:lnTo>
                  <a:pt x="2239" y="847"/>
                </a:lnTo>
                <a:lnTo>
                  <a:pt x="2239" y="845"/>
                </a:lnTo>
                <a:lnTo>
                  <a:pt x="2241" y="843"/>
                </a:lnTo>
                <a:lnTo>
                  <a:pt x="2243" y="841"/>
                </a:lnTo>
                <a:lnTo>
                  <a:pt x="2243" y="839"/>
                </a:lnTo>
                <a:lnTo>
                  <a:pt x="2245" y="837"/>
                </a:lnTo>
                <a:lnTo>
                  <a:pt x="2245" y="835"/>
                </a:lnTo>
                <a:lnTo>
                  <a:pt x="2247" y="833"/>
                </a:lnTo>
                <a:lnTo>
                  <a:pt x="2249" y="830"/>
                </a:lnTo>
                <a:lnTo>
                  <a:pt x="2247" y="830"/>
                </a:lnTo>
                <a:lnTo>
                  <a:pt x="2245" y="830"/>
                </a:lnTo>
                <a:lnTo>
                  <a:pt x="2245" y="832"/>
                </a:lnTo>
                <a:lnTo>
                  <a:pt x="2245" y="833"/>
                </a:lnTo>
                <a:lnTo>
                  <a:pt x="2243" y="833"/>
                </a:lnTo>
                <a:lnTo>
                  <a:pt x="2241" y="835"/>
                </a:lnTo>
                <a:lnTo>
                  <a:pt x="2239" y="835"/>
                </a:lnTo>
                <a:lnTo>
                  <a:pt x="2237" y="837"/>
                </a:lnTo>
                <a:lnTo>
                  <a:pt x="2235" y="839"/>
                </a:lnTo>
                <a:lnTo>
                  <a:pt x="2233" y="841"/>
                </a:lnTo>
                <a:lnTo>
                  <a:pt x="2231" y="841"/>
                </a:lnTo>
                <a:lnTo>
                  <a:pt x="2229" y="841"/>
                </a:lnTo>
                <a:lnTo>
                  <a:pt x="2228" y="841"/>
                </a:lnTo>
                <a:lnTo>
                  <a:pt x="2228" y="843"/>
                </a:lnTo>
                <a:lnTo>
                  <a:pt x="2226" y="843"/>
                </a:lnTo>
                <a:lnTo>
                  <a:pt x="2224" y="843"/>
                </a:lnTo>
                <a:lnTo>
                  <a:pt x="2222" y="845"/>
                </a:lnTo>
                <a:lnTo>
                  <a:pt x="2220" y="843"/>
                </a:lnTo>
                <a:lnTo>
                  <a:pt x="2218" y="843"/>
                </a:lnTo>
                <a:lnTo>
                  <a:pt x="2216" y="843"/>
                </a:lnTo>
                <a:lnTo>
                  <a:pt x="2216" y="845"/>
                </a:lnTo>
                <a:lnTo>
                  <a:pt x="2214" y="847"/>
                </a:lnTo>
                <a:lnTo>
                  <a:pt x="2212" y="849"/>
                </a:lnTo>
                <a:lnTo>
                  <a:pt x="2210" y="851"/>
                </a:lnTo>
                <a:lnTo>
                  <a:pt x="2208" y="853"/>
                </a:lnTo>
                <a:lnTo>
                  <a:pt x="2206" y="853"/>
                </a:lnTo>
                <a:lnTo>
                  <a:pt x="2204" y="853"/>
                </a:lnTo>
                <a:lnTo>
                  <a:pt x="2204" y="855"/>
                </a:lnTo>
                <a:lnTo>
                  <a:pt x="2206" y="856"/>
                </a:lnTo>
                <a:lnTo>
                  <a:pt x="2206" y="858"/>
                </a:lnTo>
                <a:lnTo>
                  <a:pt x="2204" y="860"/>
                </a:lnTo>
                <a:lnTo>
                  <a:pt x="2203" y="860"/>
                </a:lnTo>
                <a:lnTo>
                  <a:pt x="2203" y="862"/>
                </a:lnTo>
                <a:lnTo>
                  <a:pt x="2201" y="866"/>
                </a:lnTo>
                <a:lnTo>
                  <a:pt x="2199" y="868"/>
                </a:lnTo>
                <a:lnTo>
                  <a:pt x="2199" y="870"/>
                </a:lnTo>
                <a:lnTo>
                  <a:pt x="2199" y="874"/>
                </a:lnTo>
                <a:lnTo>
                  <a:pt x="2197" y="874"/>
                </a:lnTo>
                <a:lnTo>
                  <a:pt x="2197" y="876"/>
                </a:lnTo>
                <a:lnTo>
                  <a:pt x="2197" y="878"/>
                </a:lnTo>
                <a:lnTo>
                  <a:pt x="2197" y="880"/>
                </a:lnTo>
                <a:lnTo>
                  <a:pt x="2195" y="880"/>
                </a:lnTo>
                <a:lnTo>
                  <a:pt x="2195" y="881"/>
                </a:lnTo>
                <a:lnTo>
                  <a:pt x="2195" y="883"/>
                </a:lnTo>
                <a:lnTo>
                  <a:pt x="2197" y="885"/>
                </a:lnTo>
                <a:lnTo>
                  <a:pt x="2195" y="889"/>
                </a:lnTo>
                <a:lnTo>
                  <a:pt x="2193" y="889"/>
                </a:lnTo>
                <a:lnTo>
                  <a:pt x="2191" y="889"/>
                </a:lnTo>
                <a:lnTo>
                  <a:pt x="2191" y="891"/>
                </a:lnTo>
                <a:lnTo>
                  <a:pt x="2189" y="891"/>
                </a:lnTo>
                <a:lnTo>
                  <a:pt x="2187" y="891"/>
                </a:lnTo>
                <a:lnTo>
                  <a:pt x="2185" y="891"/>
                </a:lnTo>
                <a:lnTo>
                  <a:pt x="2183" y="889"/>
                </a:lnTo>
                <a:lnTo>
                  <a:pt x="2183" y="887"/>
                </a:lnTo>
                <a:lnTo>
                  <a:pt x="2183" y="885"/>
                </a:lnTo>
                <a:lnTo>
                  <a:pt x="2183" y="883"/>
                </a:lnTo>
                <a:lnTo>
                  <a:pt x="2183" y="881"/>
                </a:lnTo>
                <a:lnTo>
                  <a:pt x="2183" y="880"/>
                </a:lnTo>
                <a:lnTo>
                  <a:pt x="2181" y="880"/>
                </a:lnTo>
                <a:lnTo>
                  <a:pt x="2181" y="878"/>
                </a:lnTo>
                <a:lnTo>
                  <a:pt x="2179" y="876"/>
                </a:lnTo>
                <a:lnTo>
                  <a:pt x="2181" y="876"/>
                </a:lnTo>
                <a:lnTo>
                  <a:pt x="2181" y="874"/>
                </a:lnTo>
                <a:lnTo>
                  <a:pt x="2183" y="872"/>
                </a:lnTo>
                <a:lnTo>
                  <a:pt x="2185" y="872"/>
                </a:lnTo>
                <a:lnTo>
                  <a:pt x="2185" y="870"/>
                </a:lnTo>
                <a:lnTo>
                  <a:pt x="2185" y="868"/>
                </a:lnTo>
                <a:lnTo>
                  <a:pt x="2185" y="866"/>
                </a:lnTo>
                <a:lnTo>
                  <a:pt x="2185" y="864"/>
                </a:lnTo>
                <a:lnTo>
                  <a:pt x="2187" y="862"/>
                </a:lnTo>
                <a:lnTo>
                  <a:pt x="2187" y="860"/>
                </a:lnTo>
                <a:lnTo>
                  <a:pt x="2187" y="858"/>
                </a:lnTo>
                <a:lnTo>
                  <a:pt x="2185" y="855"/>
                </a:lnTo>
                <a:lnTo>
                  <a:pt x="2187" y="851"/>
                </a:lnTo>
                <a:lnTo>
                  <a:pt x="2187" y="847"/>
                </a:lnTo>
                <a:lnTo>
                  <a:pt x="2185" y="847"/>
                </a:lnTo>
                <a:lnTo>
                  <a:pt x="2183" y="847"/>
                </a:lnTo>
                <a:lnTo>
                  <a:pt x="2181" y="847"/>
                </a:lnTo>
                <a:lnTo>
                  <a:pt x="2179" y="847"/>
                </a:lnTo>
                <a:lnTo>
                  <a:pt x="2179" y="849"/>
                </a:lnTo>
                <a:lnTo>
                  <a:pt x="2178" y="847"/>
                </a:lnTo>
                <a:lnTo>
                  <a:pt x="2176" y="847"/>
                </a:lnTo>
                <a:lnTo>
                  <a:pt x="2174" y="847"/>
                </a:lnTo>
                <a:lnTo>
                  <a:pt x="2172" y="845"/>
                </a:lnTo>
                <a:lnTo>
                  <a:pt x="2170" y="845"/>
                </a:lnTo>
                <a:lnTo>
                  <a:pt x="2166" y="845"/>
                </a:lnTo>
                <a:lnTo>
                  <a:pt x="2164" y="843"/>
                </a:lnTo>
                <a:lnTo>
                  <a:pt x="2162" y="841"/>
                </a:lnTo>
                <a:lnTo>
                  <a:pt x="2162" y="839"/>
                </a:lnTo>
                <a:lnTo>
                  <a:pt x="2164" y="837"/>
                </a:lnTo>
                <a:lnTo>
                  <a:pt x="2166" y="837"/>
                </a:lnTo>
                <a:lnTo>
                  <a:pt x="2168" y="835"/>
                </a:lnTo>
                <a:lnTo>
                  <a:pt x="2170" y="835"/>
                </a:lnTo>
                <a:lnTo>
                  <a:pt x="2170" y="833"/>
                </a:lnTo>
                <a:lnTo>
                  <a:pt x="2172" y="833"/>
                </a:lnTo>
                <a:lnTo>
                  <a:pt x="2172" y="832"/>
                </a:lnTo>
                <a:lnTo>
                  <a:pt x="2174" y="832"/>
                </a:lnTo>
                <a:lnTo>
                  <a:pt x="2176" y="832"/>
                </a:lnTo>
                <a:lnTo>
                  <a:pt x="2178" y="830"/>
                </a:lnTo>
                <a:lnTo>
                  <a:pt x="2176" y="828"/>
                </a:lnTo>
                <a:lnTo>
                  <a:pt x="2174" y="830"/>
                </a:lnTo>
                <a:lnTo>
                  <a:pt x="2170" y="832"/>
                </a:lnTo>
                <a:lnTo>
                  <a:pt x="2168" y="833"/>
                </a:lnTo>
                <a:lnTo>
                  <a:pt x="2166" y="835"/>
                </a:lnTo>
                <a:lnTo>
                  <a:pt x="2164" y="835"/>
                </a:lnTo>
                <a:lnTo>
                  <a:pt x="2164" y="833"/>
                </a:lnTo>
                <a:lnTo>
                  <a:pt x="2162" y="833"/>
                </a:lnTo>
                <a:lnTo>
                  <a:pt x="2160" y="833"/>
                </a:lnTo>
                <a:lnTo>
                  <a:pt x="2158" y="833"/>
                </a:lnTo>
                <a:lnTo>
                  <a:pt x="2158" y="835"/>
                </a:lnTo>
                <a:lnTo>
                  <a:pt x="2156" y="835"/>
                </a:lnTo>
                <a:lnTo>
                  <a:pt x="2155" y="837"/>
                </a:lnTo>
                <a:lnTo>
                  <a:pt x="2153" y="837"/>
                </a:lnTo>
                <a:lnTo>
                  <a:pt x="2151" y="837"/>
                </a:lnTo>
                <a:lnTo>
                  <a:pt x="2149" y="837"/>
                </a:lnTo>
                <a:lnTo>
                  <a:pt x="2147" y="837"/>
                </a:lnTo>
                <a:lnTo>
                  <a:pt x="2147" y="835"/>
                </a:lnTo>
                <a:lnTo>
                  <a:pt x="2147" y="833"/>
                </a:lnTo>
                <a:lnTo>
                  <a:pt x="2147" y="832"/>
                </a:lnTo>
                <a:lnTo>
                  <a:pt x="2149" y="830"/>
                </a:lnTo>
                <a:lnTo>
                  <a:pt x="2151" y="830"/>
                </a:lnTo>
                <a:lnTo>
                  <a:pt x="2151" y="828"/>
                </a:lnTo>
                <a:lnTo>
                  <a:pt x="2153" y="828"/>
                </a:lnTo>
                <a:lnTo>
                  <a:pt x="2155" y="824"/>
                </a:lnTo>
                <a:lnTo>
                  <a:pt x="2156" y="824"/>
                </a:lnTo>
                <a:lnTo>
                  <a:pt x="2156" y="820"/>
                </a:lnTo>
                <a:lnTo>
                  <a:pt x="2155" y="820"/>
                </a:lnTo>
                <a:lnTo>
                  <a:pt x="2155" y="818"/>
                </a:lnTo>
                <a:lnTo>
                  <a:pt x="2153" y="818"/>
                </a:lnTo>
                <a:lnTo>
                  <a:pt x="2151" y="820"/>
                </a:lnTo>
                <a:lnTo>
                  <a:pt x="2149" y="820"/>
                </a:lnTo>
                <a:lnTo>
                  <a:pt x="2147" y="822"/>
                </a:lnTo>
                <a:lnTo>
                  <a:pt x="2147" y="820"/>
                </a:lnTo>
                <a:lnTo>
                  <a:pt x="2147" y="818"/>
                </a:lnTo>
                <a:lnTo>
                  <a:pt x="2147" y="816"/>
                </a:lnTo>
                <a:lnTo>
                  <a:pt x="2147" y="814"/>
                </a:lnTo>
                <a:lnTo>
                  <a:pt x="2147" y="812"/>
                </a:lnTo>
                <a:lnTo>
                  <a:pt x="2149" y="812"/>
                </a:lnTo>
                <a:lnTo>
                  <a:pt x="2147" y="812"/>
                </a:lnTo>
                <a:lnTo>
                  <a:pt x="2147" y="810"/>
                </a:lnTo>
                <a:lnTo>
                  <a:pt x="2145" y="810"/>
                </a:lnTo>
                <a:lnTo>
                  <a:pt x="2143" y="810"/>
                </a:lnTo>
                <a:lnTo>
                  <a:pt x="2143" y="812"/>
                </a:lnTo>
                <a:lnTo>
                  <a:pt x="2141" y="812"/>
                </a:lnTo>
                <a:lnTo>
                  <a:pt x="2139" y="810"/>
                </a:lnTo>
                <a:lnTo>
                  <a:pt x="2122" y="801"/>
                </a:lnTo>
                <a:lnTo>
                  <a:pt x="2124" y="799"/>
                </a:lnTo>
                <a:lnTo>
                  <a:pt x="2126" y="797"/>
                </a:lnTo>
                <a:lnTo>
                  <a:pt x="2151" y="782"/>
                </a:lnTo>
                <a:lnTo>
                  <a:pt x="2158" y="762"/>
                </a:lnTo>
                <a:lnTo>
                  <a:pt x="2176" y="724"/>
                </a:lnTo>
                <a:lnTo>
                  <a:pt x="2179" y="724"/>
                </a:lnTo>
                <a:lnTo>
                  <a:pt x="2193" y="720"/>
                </a:lnTo>
                <a:lnTo>
                  <a:pt x="2206" y="720"/>
                </a:lnTo>
                <a:lnTo>
                  <a:pt x="2218" y="720"/>
                </a:lnTo>
                <a:lnTo>
                  <a:pt x="2220" y="720"/>
                </a:lnTo>
                <a:lnTo>
                  <a:pt x="2228" y="716"/>
                </a:lnTo>
                <a:lnTo>
                  <a:pt x="2235" y="714"/>
                </a:lnTo>
                <a:lnTo>
                  <a:pt x="2243" y="711"/>
                </a:lnTo>
                <a:lnTo>
                  <a:pt x="2251" y="707"/>
                </a:lnTo>
                <a:lnTo>
                  <a:pt x="2252" y="705"/>
                </a:lnTo>
                <a:lnTo>
                  <a:pt x="2270" y="689"/>
                </a:lnTo>
                <a:lnTo>
                  <a:pt x="2272" y="653"/>
                </a:lnTo>
                <a:lnTo>
                  <a:pt x="2291" y="640"/>
                </a:lnTo>
                <a:lnTo>
                  <a:pt x="2293" y="640"/>
                </a:lnTo>
                <a:lnTo>
                  <a:pt x="2299" y="640"/>
                </a:lnTo>
                <a:lnTo>
                  <a:pt x="2302" y="638"/>
                </a:lnTo>
                <a:lnTo>
                  <a:pt x="2312" y="636"/>
                </a:lnTo>
                <a:lnTo>
                  <a:pt x="2331" y="620"/>
                </a:lnTo>
                <a:lnTo>
                  <a:pt x="2345" y="607"/>
                </a:lnTo>
                <a:lnTo>
                  <a:pt x="2370" y="597"/>
                </a:lnTo>
                <a:lnTo>
                  <a:pt x="2373" y="593"/>
                </a:lnTo>
                <a:lnTo>
                  <a:pt x="2375" y="593"/>
                </a:lnTo>
                <a:lnTo>
                  <a:pt x="2379" y="593"/>
                </a:lnTo>
                <a:lnTo>
                  <a:pt x="2381" y="593"/>
                </a:lnTo>
                <a:lnTo>
                  <a:pt x="2383" y="593"/>
                </a:lnTo>
                <a:lnTo>
                  <a:pt x="2385" y="593"/>
                </a:lnTo>
                <a:lnTo>
                  <a:pt x="2387" y="595"/>
                </a:lnTo>
                <a:lnTo>
                  <a:pt x="2389" y="595"/>
                </a:lnTo>
                <a:lnTo>
                  <a:pt x="2391" y="597"/>
                </a:lnTo>
                <a:lnTo>
                  <a:pt x="2393" y="597"/>
                </a:lnTo>
                <a:lnTo>
                  <a:pt x="2406" y="592"/>
                </a:lnTo>
                <a:lnTo>
                  <a:pt x="2412" y="588"/>
                </a:lnTo>
                <a:lnTo>
                  <a:pt x="2418" y="584"/>
                </a:lnTo>
                <a:lnTo>
                  <a:pt x="2423" y="574"/>
                </a:lnTo>
                <a:lnTo>
                  <a:pt x="2429" y="576"/>
                </a:lnTo>
                <a:lnTo>
                  <a:pt x="2431" y="572"/>
                </a:lnTo>
                <a:lnTo>
                  <a:pt x="2446" y="559"/>
                </a:lnTo>
                <a:lnTo>
                  <a:pt x="2456" y="551"/>
                </a:lnTo>
                <a:lnTo>
                  <a:pt x="2462" y="544"/>
                </a:lnTo>
                <a:lnTo>
                  <a:pt x="2471" y="534"/>
                </a:lnTo>
                <a:lnTo>
                  <a:pt x="2481" y="526"/>
                </a:lnTo>
                <a:lnTo>
                  <a:pt x="2487" y="519"/>
                </a:lnTo>
                <a:lnTo>
                  <a:pt x="2491" y="499"/>
                </a:lnTo>
                <a:lnTo>
                  <a:pt x="2493" y="497"/>
                </a:lnTo>
                <a:lnTo>
                  <a:pt x="2494" y="484"/>
                </a:lnTo>
                <a:lnTo>
                  <a:pt x="2516" y="455"/>
                </a:lnTo>
                <a:lnTo>
                  <a:pt x="2521" y="446"/>
                </a:lnTo>
                <a:lnTo>
                  <a:pt x="2527" y="440"/>
                </a:lnTo>
                <a:lnTo>
                  <a:pt x="2542" y="425"/>
                </a:lnTo>
                <a:lnTo>
                  <a:pt x="2546" y="421"/>
                </a:lnTo>
                <a:lnTo>
                  <a:pt x="2548" y="419"/>
                </a:lnTo>
                <a:lnTo>
                  <a:pt x="2550" y="417"/>
                </a:lnTo>
                <a:lnTo>
                  <a:pt x="2564" y="401"/>
                </a:lnTo>
                <a:lnTo>
                  <a:pt x="2569" y="396"/>
                </a:lnTo>
                <a:lnTo>
                  <a:pt x="2587" y="377"/>
                </a:lnTo>
                <a:lnTo>
                  <a:pt x="2589" y="377"/>
                </a:lnTo>
                <a:lnTo>
                  <a:pt x="2590" y="375"/>
                </a:lnTo>
                <a:lnTo>
                  <a:pt x="2613" y="353"/>
                </a:lnTo>
                <a:lnTo>
                  <a:pt x="2617" y="352"/>
                </a:lnTo>
                <a:lnTo>
                  <a:pt x="2633" y="334"/>
                </a:lnTo>
                <a:lnTo>
                  <a:pt x="2675" y="288"/>
                </a:lnTo>
                <a:lnTo>
                  <a:pt x="2686" y="279"/>
                </a:lnTo>
                <a:lnTo>
                  <a:pt x="2686" y="277"/>
                </a:lnTo>
                <a:lnTo>
                  <a:pt x="2704" y="263"/>
                </a:lnTo>
                <a:lnTo>
                  <a:pt x="2715" y="252"/>
                </a:lnTo>
                <a:lnTo>
                  <a:pt x="2727" y="242"/>
                </a:lnTo>
                <a:lnTo>
                  <a:pt x="2738" y="233"/>
                </a:lnTo>
                <a:lnTo>
                  <a:pt x="2744" y="217"/>
                </a:lnTo>
                <a:lnTo>
                  <a:pt x="2754" y="217"/>
                </a:lnTo>
                <a:lnTo>
                  <a:pt x="2756" y="217"/>
                </a:lnTo>
                <a:lnTo>
                  <a:pt x="2759" y="211"/>
                </a:lnTo>
                <a:lnTo>
                  <a:pt x="2763" y="209"/>
                </a:lnTo>
                <a:lnTo>
                  <a:pt x="2767" y="209"/>
                </a:lnTo>
                <a:lnTo>
                  <a:pt x="2771" y="208"/>
                </a:lnTo>
                <a:lnTo>
                  <a:pt x="2771" y="204"/>
                </a:lnTo>
                <a:lnTo>
                  <a:pt x="2777" y="198"/>
                </a:lnTo>
                <a:lnTo>
                  <a:pt x="2788" y="185"/>
                </a:lnTo>
                <a:lnTo>
                  <a:pt x="2794" y="186"/>
                </a:lnTo>
                <a:lnTo>
                  <a:pt x="2796" y="185"/>
                </a:lnTo>
                <a:lnTo>
                  <a:pt x="2809" y="173"/>
                </a:lnTo>
                <a:lnTo>
                  <a:pt x="2815" y="169"/>
                </a:lnTo>
                <a:lnTo>
                  <a:pt x="2811" y="161"/>
                </a:lnTo>
                <a:lnTo>
                  <a:pt x="2811" y="160"/>
                </a:lnTo>
                <a:lnTo>
                  <a:pt x="2825" y="150"/>
                </a:lnTo>
                <a:lnTo>
                  <a:pt x="2836" y="144"/>
                </a:lnTo>
                <a:lnTo>
                  <a:pt x="2842" y="142"/>
                </a:lnTo>
                <a:lnTo>
                  <a:pt x="2844" y="142"/>
                </a:lnTo>
                <a:lnTo>
                  <a:pt x="2854" y="133"/>
                </a:lnTo>
                <a:lnTo>
                  <a:pt x="2861" y="133"/>
                </a:lnTo>
                <a:lnTo>
                  <a:pt x="2867" y="123"/>
                </a:lnTo>
                <a:lnTo>
                  <a:pt x="2877" y="123"/>
                </a:lnTo>
                <a:lnTo>
                  <a:pt x="2882" y="119"/>
                </a:lnTo>
                <a:lnTo>
                  <a:pt x="2886" y="119"/>
                </a:lnTo>
                <a:lnTo>
                  <a:pt x="2898" y="112"/>
                </a:lnTo>
                <a:lnTo>
                  <a:pt x="2902" y="110"/>
                </a:lnTo>
                <a:lnTo>
                  <a:pt x="2917" y="106"/>
                </a:lnTo>
                <a:lnTo>
                  <a:pt x="2921" y="90"/>
                </a:lnTo>
                <a:lnTo>
                  <a:pt x="2925" y="89"/>
                </a:lnTo>
                <a:lnTo>
                  <a:pt x="2930" y="85"/>
                </a:lnTo>
                <a:lnTo>
                  <a:pt x="2940" y="87"/>
                </a:lnTo>
                <a:lnTo>
                  <a:pt x="2944" y="79"/>
                </a:lnTo>
                <a:lnTo>
                  <a:pt x="2965" y="77"/>
                </a:lnTo>
                <a:lnTo>
                  <a:pt x="2967" y="73"/>
                </a:lnTo>
                <a:lnTo>
                  <a:pt x="2988" y="62"/>
                </a:lnTo>
                <a:lnTo>
                  <a:pt x="3001" y="52"/>
                </a:lnTo>
                <a:lnTo>
                  <a:pt x="3001" y="50"/>
                </a:lnTo>
                <a:lnTo>
                  <a:pt x="3003" y="48"/>
                </a:lnTo>
                <a:lnTo>
                  <a:pt x="3005" y="44"/>
                </a:lnTo>
                <a:lnTo>
                  <a:pt x="3005" y="41"/>
                </a:lnTo>
                <a:lnTo>
                  <a:pt x="3009" y="35"/>
                </a:lnTo>
                <a:lnTo>
                  <a:pt x="3023" y="29"/>
                </a:lnTo>
                <a:lnTo>
                  <a:pt x="3038" y="27"/>
                </a:lnTo>
                <a:lnTo>
                  <a:pt x="3063" y="29"/>
                </a:lnTo>
                <a:lnTo>
                  <a:pt x="3067" y="21"/>
                </a:lnTo>
                <a:lnTo>
                  <a:pt x="3076" y="14"/>
                </a:lnTo>
                <a:lnTo>
                  <a:pt x="3082" y="14"/>
                </a:lnTo>
                <a:lnTo>
                  <a:pt x="3090" y="14"/>
                </a:lnTo>
                <a:lnTo>
                  <a:pt x="3092" y="10"/>
                </a:lnTo>
                <a:lnTo>
                  <a:pt x="3095" y="10"/>
                </a:lnTo>
                <a:lnTo>
                  <a:pt x="3103" y="6"/>
                </a:lnTo>
                <a:lnTo>
                  <a:pt x="3105" y="4"/>
                </a:lnTo>
                <a:lnTo>
                  <a:pt x="3109" y="2"/>
                </a:lnTo>
                <a:lnTo>
                  <a:pt x="3115" y="0"/>
                </a:lnTo>
                <a:lnTo>
                  <a:pt x="3120" y="4"/>
                </a:lnTo>
                <a:lnTo>
                  <a:pt x="3122" y="2"/>
                </a:lnTo>
                <a:lnTo>
                  <a:pt x="3130" y="2"/>
                </a:lnTo>
                <a:lnTo>
                  <a:pt x="3132" y="4"/>
                </a:lnTo>
                <a:lnTo>
                  <a:pt x="3134" y="8"/>
                </a:lnTo>
                <a:lnTo>
                  <a:pt x="3136" y="10"/>
                </a:lnTo>
                <a:lnTo>
                  <a:pt x="3155" y="10"/>
                </a:lnTo>
                <a:lnTo>
                  <a:pt x="3155" y="14"/>
                </a:lnTo>
                <a:lnTo>
                  <a:pt x="3157" y="19"/>
                </a:lnTo>
                <a:lnTo>
                  <a:pt x="3167" y="23"/>
                </a:lnTo>
                <a:lnTo>
                  <a:pt x="3168" y="23"/>
                </a:lnTo>
                <a:lnTo>
                  <a:pt x="3174" y="23"/>
                </a:lnTo>
                <a:lnTo>
                  <a:pt x="3178" y="19"/>
                </a:lnTo>
                <a:lnTo>
                  <a:pt x="3180" y="16"/>
                </a:lnTo>
                <a:lnTo>
                  <a:pt x="3193" y="12"/>
                </a:lnTo>
                <a:lnTo>
                  <a:pt x="3205" y="16"/>
                </a:lnTo>
                <a:lnTo>
                  <a:pt x="3211" y="14"/>
                </a:lnTo>
                <a:lnTo>
                  <a:pt x="3213" y="8"/>
                </a:lnTo>
                <a:lnTo>
                  <a:pt x="3218" y="16"/>
                </a:lnTo>
                <a:lnTo>
                  <a:pt x="3220" y="16"/>
                </a:lnTo>
                <a:lnTo>
                  <a:pt x="3224" y="16"/>
                </a:lnTo>
                <a:lnTo>
                  <a:pt x="3228" y="16"/>
                </a:lnTo>
                <a:lnTo>
                  <a:pt x="3232" y="16"/>
                </a:lnTo>
                <a:lnTo>
                  <a:pt x="3234" y="16"/>
                </a:lnTo>
                <a:lnTo>
                  <a:pt x="3236" y="16"/>
                </a:lnTo>
                <a:lnTo>
                  <a:pt x="3240" y="16"/>
                </a:lnTo>
                <a:lnTo>
                  <a:pt x="3245" y="16"/>
                </a:lnTo>
                <a:lnTo>
                  <a:pt x="3249" y="16"/>
                </a:lnTo>
                <a:lnTo>
                  <a:pt x="3255" y="16"/>
                </a:lnTo>
                <a:lnTo>
                  <a:pt x="3261" y="16"/>
                </a:lnTo>
                <a:lnTo>
                  <a:pt x="3266" y="16"/>
                </a:lnTo>
                <a:lnTo>
                  <a:pt x="3272" y="16"/>
                </a:lnTo>
                <a:lnTo>
                  <a:pt x="3278" y="16"/>
                </a:lnTo>
                <a:lnTo>
                  <a:pt x="3284" y="16"/>
                </a:lnTo>
                <a:lnTo>
                  <a:pt x="3289" y="16"/>
                </a:lnTo>
                <a:lnTo>
                  <a:pt x="3295" y="16"/>
                </a:lnTo>
                <a:lnTo>
                  <a:pt x="3301" y="16"/>
                </a:lnTo>
                <a:lnTo>
                  <a:pt x="3309" y="16"/>
                </a:lnTo>
                <a:lnTo>
                  <a:pt x="3314" y="16"/>
                </a:lnTo>
                <a:lnTo>
                  <a:pt x="3316" y="16"/>
                </a:lnTo>
                <a:lnTo>
                  <a:pt x="3320" y="16"/>
                </a:lnTo>
                <a:lnTo>
                  <a:pt x="3326" y="16"/>
                </a:lnTo>
                <a:lnTo>
                  <a:pt x="3330" y="18"/>
                </a:lnTo>
                <a:lnTo>
                  <a:pt x="3334" y="18"/>
                </a:lnTo>
                <a:lnTo>
                  <a:pt x="3343" y="18"/>
                </a:lnTo>
                <a:lnTo>
                  <a:pt x="3349" y="18"/>
                </a:lnTo>
                <a:lnTo>
                  <a:pt x="3353" y="18"/>
                </a:lnTo>
                <a:lnTo>
                  <a:pt x="3359" y="18"/>
                </a:lnTo>
                <a:lnTo>
                  <a:pt x="3370" y="18"/>
                </a:lnTo>
                <a:lnTo>
                  <a:pt x="3376" y="19"/>
                </a:lnTo>
                <a:lnTo>
                  <a:pt x="3384" y="19"/>
                </a:lnTo>
                <a:lnTo>
                  <a:pt x="3389" y="19"/>
                </a:lnTo>
                <a:lnTo>
                  <a:pt x="3397" y="19"/>
                </a:lnTo>
                <a:lnTo>
                  <a:pt x="3403" y="19"/>
                </a:lnTo>
                <a:lnTo>
                  <a:pt x="3408" y="21"/>
                </a:lnTo>
                <a:lnTo>
                  <a:pt x="3414" y="21"/>
                </a:lnTo>
                <a:lnTo>
                  <a:pt x="3424" y="21"/>
                </a:lnTo>
                <a:lnTo>
                  <a:pt x="3430" y="21"/>
                </a:lnTo>
                <a:lnTo>
                  <a:pt x="3439" y="21"/>
                </a:lnTo>
                <a:lnTo>
                  <a:pt x="3441" y="21"/>
                </a:lnTo>
                <a:lnTo>
                  <a:pt x="3443" y="21"/>
                </a:lnTo>
                <a:lnTo>
                  <a:pt x="3445" y="21"/>
                </a:lnTo>
                <a:lnTo>
                  <a:pt x="3451" y="21"/>
                </a:lnTo>
                <a:lnTo>
                  <a:pt x="3462" y="21"/>
                </a:lnTo>
                <a:lnTo>
                  <a:pt x="3470" y="21"/>
                </a:lnTo>
                <a:lnTo>
                  <a:pt x="3476" y="21"/>
                </a:lnTo>
                <a:lnTo>
                  <a:pt x="3480" y="21"/>
                </a:lnTo>
                <a:lnTo>
                  <a:pt x="3483" y="21"/>
                </a:lnTo>
                <a:lnTo>
                  <a:pt x="3489" y="21"/>
                </a:lnTo>
                <a:lnTo>
                  <a:pt x="3493" y="21"/>
                </a:lnTo>
                <a:lnTo>
                  <a:pt x="3499" y="21"/>
                </a:lnTo>
                <a:lnTo>
                  <a:pt x="3506" y="21"/>
                </a:lnTo>
                <a:lnTo>
                  <a:pt x="3514" y="21"/>
                </a:lnTo>
                <a:lnTo>
                  <a:pt x="3522" y="21"/>
                </a:lnTo>
                <a:lnTo>
                  <a:pt x="3526" y="21"/>
                </a:lnTo>
                <a:lnTo>
                  <a:pt x="3531" y="21"/>
                </a:lnTo>
                <a:lnTo>
                  <a:pt x="3535" y="21"/>
                </a:lnTo>
                <a:lnTo>
                  <a:pt x="3541" y="21"/>
                </a:lnTo>
                <a:lnTo>
                  <a:pt x="3543" y="21"/>
                </a:lnTo>
                <a:lnTo>
                  <a:pt x="3551" y="21"/>
                </a:lnTo>
                <a:lnTo>
                  <a:pt x="3558" y="21"/>
                </a:lnTo>
                <a:lnTo>
                  <a:pt x="3566" y="21"/>
                </a:lnTo>
                <a:lnTo>
                  <a:pt x="3574" y="21"/>
                </a:lnTo>
                <a:lnTo>
                  <a:pt x="3581" y="19"/>
                </a:lnTo>
                <a:lnTo>
                  <a:pt x="3583" y="19"/>
                </a:lnTo>
                <a:lnTo>
                  <a:pt x="3591" y="19"/>
                </a:lnTo>
                <a:lnTo>
                  <a:pt x="3599" y="19"/>
                </a:lnTo>
                <a:lnTo>
                  <a:pt x="3606" y="19"/>
                </a:lnTo>
                <a:lnTo>
                  <a:pt x="3608" y="19"/>
                </a:lnTo>
                <a:lnTo>
                  <a:pt x="3614" y="19"/>
                </a:lnTo>
                <a:lnTo>
                  <a:pt x="3620" y="18"/>
                </a:lnTo>
                <a:lnTo>
                  <a:pt x="3622" y="18"/>
                </a:lnTo>
                <a:lnTo>
                  <a:pt x="3631" y="18"/>
                </a:lnTo>
                <a:lnTo>
                  <a:pt x="3633" y="18"/>
                </a:lnTo>
                <a:lnTo>
                  <a:pt x="3641" y="18"/>
                </a:lnTo>
                <a:lnTo>
                  <a:pt x="3650" y="18"/>
                </a:lnTo>
                <a:lnTo>
                  <a:pt x="3654" y="16"/>
                </a:lnTo>
                <a:lnTo>
                  <a:pt x="3660" y="16"/>
                </a:lnTo>
                <a:lnTo>
                  <a:pt x="3666" y="16"/>
                </a:lnTo>
                <a:lnTo>
                  <a:pt x="3673" y="16"/>
                </a:lnTo>
                <a:lnTo>
                  <a:pt x="3675" y="16"/>
                </a:lnTo>
                <a:lnTo>
                  <a:pt x="3679" y="16"/>
                </a:lnTo>
                <a:lnTo>
                  <a:pt x="3685" y="16"/>
                </a:lnTo>
                <a:lnTo>
                  <a:pt x="3691" y="14"/>
                </a:lnTo>
                <a:lnTo>
                  <a:pt x="3698" y="14"/>
                </a:lnTo>
                <a:lnTo>
                  <a:pt x="3700" y="14"/>
                </a:lnTo>
                <a:lnTo>
                  <a:pt x="3704" y="14"/>
                </a:lnTo>
                <a:lnTo>
                  <a:pt x="3710" y="14"/>
                </a:lnTo>
                <a:lnTo>
                  <a:pt x="3718" y="14"/>
                </a:lnTo>
                <a:lnTo>
                  <a:pt x="3723" y="14"/>
                </a:lnTo>
                <a:lnTo>
                  <a:pt x="3731" y="14"/>
                </a:lnTo>
                <a:lnTo>
                  <a:pt x="3737" y="12"/>
                </a:lnTo>
                <a:lnTo>
                  <a:pt x="3748" y="12"/>
                </a:lnTo>
                <a:lnTo>
                  <a:pt x="3760" y="12"/>
                </a:lnTo>
                <a:lnTo>
                  <a:pt x="3762" y="12"/>
                </a:lnTo>
                <a:lnTo>
                  <a:pt x="3768" y="12"/>
                </a:lnTo>
                <a:lnTo>
                  <a:pt x="3773" y="12"/>
                </a:lnTo>
                <a:lnTo>
                  <a:pt x="3779" y="12"/>
                </a:lnTo>
                <a:lnTo>
                  <a:pt x="3783" y="12"/>
                </a:lnTo>
                <a:lnTo>
                  <a:pt x="3791" y="12"/>
                </a:lnTo>
                <a:lnTo>
                  <a:pt x="3796" y="12"/>
                </a:lnTo>
                <a:lnTo>
                  <a:pt x="3808" y="12"/>
                </a:lnTo>
                <a:lnTo>
                  <a:pt x="3812" y="12"/>
                </a:lnTo>
                <a:lnTo>
                  <a:pt x="3814" y="12"/>
                </a:lnTo>
                <a:lnTo>
                  <a:pt x="3816" y="12"/>
                </a:lnTo>
                <a:lnTo>
                  <a:pt x="3821" y="12"/>
                </a:lnTo>
                <a:lnTo>
                  <a:pt x="3831" y="12"/>
                </a:lnTo>
                <a:lnTo>
                  <a:pt x="3837" y="12"/>
                </a:lnTo>
                <a:lnTo>
                  <a:pt x="3841" y="12"/>
                </a:lnTo>
                <a:lnTo>
                  <a:pt x="3842" y="12"/>
                </a:lnTo>
                <a:lnTo>
                  <a:pt x="3846" y="12"/>
                </a:lnTo>
                <a:lnTo>
                  <a:pt x="3850" y="12"/>
                </a:lnTo>
                <a:lnTo>
                  <a:pt x="3856" y="12"/>
                </a:lnTo>
                <a:lnTo>
                  <a:pt x="3858" y="12"/>
                </a:lnTo>
                <a:lnTo>
                  <a:pt x="3862" y="12"/>
                </a:lnTo>
                <a:lnTo>
                  <a:pt x="3869" y="12"/>
                </a:lnTo>
                <a:lnTo>
                  <a:pt x="3877" y="12"/>
                </a:lnTo>
                <a:lnTo>
                  <a:pt x="3885" y="10"/>
                </a:lnTo>
                <a:lnTo>
                  <a:pt x="3887" y="10"/>
                </a:lnTo>
                <a:lnTo>
                  <a:pt x="3892" y="10"/>
                </a:lnTo>
                <a:lnTo>
                  <a:pt x="3896" y="10"/>
                </a:lnTo>
                <a:lnTo>
                  <a:pt x="3902" y="10"/>
                </a:lnTo>
                <a:lnTo>
                  <a:pt x="3906" y="10"/>
                </a:lnTo>
                <a:lnTo>
                  <a:pt x="3912" y="10"/>
                </a:lnTo>
                <a:lnTo>
                  <a:pt x="3914" y="10"/>
                </a:lnTo>
                <a:lnTo>
                  <a:pt x="3919" y="10"/>
                </a:lnTo>
                <a:lnTo>
                  <a:pt x="3925" y="8"/>
                </a:lnTo>
                <a:lnTo>
                  <a:pt x="3931" y="8"/>
                </a:lnTo>
                <a:lnTo>
                  <a:pt x="3940" y="8"/>
                </a:lnTo>
                <a:lnTo>
                  <a:pt x="3948" y="8"/>
                </a:lnTo>
                <a:lnTo>
                  <a:pt x="3958" y="8"/>
                </a:lnTo>
                <a:lnTo>
                  <a:pt x="3962" y="8"/>
                </a:lnTo>
                <a:lnTo>
                  <a:pt x="3963" y="8"/>
                </a:lnTo>
                <a:lnTo>
                  <a:pt x="3969" y="8"/>
                </a:lnTo>
                <a:lnTo>
                  <a:pt x="3977" y="6"/>
                </a:lnTo>
                <a:lnTo>
                  <a:pt x="3983" y="6"/>
                </a:lnTo>
                <a:lnTo>
                  <a:pt x="3988" y="6"/>
                </a:lnTo>
                <a:lnTo>
                  <a:pt x="3990" y="6"/>
                </a:lnTo>
                <a:lnTo>
                  <a:pt x="3998" y="6"/>
                </a:lnTo>
                <a:lnTo>
                  <a:pt x="4004" y="6"/>
                </a:lnTo>
                <a:lnTo>
                  <a:pt x="4006" y="6"/>
                </a:lnTo>
                <a:lnTo>
                  <a:pt x="4010" y="6"/>
                </a:lnTo>
                <a:lnTo>
                  <a:pt x="4015" y="6"/>
                </a:lnTo>
                <a:lnTo>
                  <a:pt x="4021" y="6"/>
                </a:lnTo>
                <a:lnTo>
                  <a:pt x="4031" y="6"/>
                </a:lnTo>
                <a:lnTo>
                  <a:pt x="4033" y="6"/>
                </a:lnTo>
                <a:lnTo>
                  <a:pt x="4042" y="6"/>
                </a:lnTo>
                <a:lnTo>
                  <a:pt x="4044" y="6"/>
                </a:lnTo>
                <a:lnTo>
                  <a:pt x="4046" y="6"/>
                </a:lnTo>
                <a:lnTo>
                  <a:pt x="4046" y="4"/>
                </a:lnTo>
                <a:lnTo>
                  <a:pt x="4050" y="4"/>
                </a:lnTo>
                <a:lnTo>
                  <a:pt x="4052" y="4"/>
                </a:lnTo>
                <a:lnTo>
                  <a:pt x="4050" y="8"/>
                </a:lnTo>
                <a:lnTo>
                  <a:pt x="4050" y="10"/>
                </a:lnTo>
                <a:lnTo>
                  <a:pt x="4048" y="14"/>
                </a:lnTo>
                <a:lnTo>
                  <a:pt x="4048" y="16"/>
                </a:lnTo>
                <a:lnTo>
                  <a:pt x="4048" y="18"/>
                </a:lnTo>
                <a:lnTo>
                  <a:pt x="4046" y="19"/>
                </a:lnTo>
                <a:lnTo>
                  <a:pt x="4046" y="21"/>
                </a:lnTo>
                <a:lnTo>
                  <a:pt x="4044" y="23"/>
                </a:lnTo>
                <a:lnTo>
                  <a:pt x="4044" y="25"/>
                </a:lnTo>
                <a:lnTo>
                  <a:pt x="4044" y="27"/>
                </a:lnTo>
                <a:lnTo>
                  <a:pt x="4044" y="29"/>
                </a:lnTo>
                <a:lnTo>
                  <a:pt x="4044" y="31"/>
                </a:lnTo>
                <a:lnTo>
                  <a:pt x="4046" y="33"/>
                </a:lnTo>
                <a:lnTo>
                  <a:pt x="4046" y="35"/>
                </a:lnTo>
                <a:lnTo>
                  <a:pt x="4046" y="37"/>
                </a:lnTo>
                <a:lnTo>
                  <a:pt x="4048" y="39"/>
                </a:lnTo>
                <a:lnTo>
                  <a:pt x="4050" y="41"/>
                </a:lnTo>
                <a:lnTo>
                  <a:pt x="4052" y="42"/>
                </a:lnTo>
                <a:lnTo>
                  <a:pt x="4054" y="44"/>
                </a:lnTo>
                <a:lnTo>
                  <a:pt x="4054" y="46"/>
                </a:lnTo>
                <a:lnTo>
                  <a:pt x="4054" y="48"/>
                </a:lnTo>
                <a:lnTo>
                  <a:pt x="4054" y="50"/>
                </a:lnTo>
                <a:lnTo>
                  <a:pt x="4054" y="58"/>
                </a:lnTo>
                <a:lnTo>
                  <a:pt x="4054" y="62"/>
                </a:lnTo>
                <a:lnTo>
                  <a:pt x="4054" y="65"/>
                </a:lnTo>
                <a:lnTo>
                  <a:pt x="4054" y="67"/>
                </a:lnTo>
                <a:lnTo>
                  <a:pt x="4054" y="73"/>
                </a:lnTo>
                <a:lnTo>
                  <a:pt x="4054" y="75"/>
                </a:lnTo>
                <a:lnTo>
                  <a:pt x="4054" y="83"/>
                </a:lnTo>
                <a:lnTo>
                  <a:pt x="4054" y="85"/>
                </a:lnTo>
                <a:lnTo>
                  <a:pt x="4054" y="87"/>
                </a:lnTo>
                <a:lnTo>
                  <a:pt x="4054" y="89"/>
                </a:lnTo>
                <a:lnTo>
                  <a:pt x="4052" y="90"/>
                </a:lnTo>
                <a:lnTo>
                  <a:pt x="4052" y="92"/>
                </a:lnTo>
                <a:lnTo>
                  <a:pt x="4050" y="92"/>
                </a:lnTo>
                <a:lnTo>
                  <a:pt x="4048" y="94"/>
                </a:lnTo>
                <a:lnTo>
                  <a:pt x="4046" y="94"/>
                </a:lnTo>
                <a:lnTo>
                  <a:pt x="4046" y="96"/>
                </a:lnTo>
                <a:lnTo>
                  <a:pt x="4044" y="96"/>
                </a:lnTo>
                <a:lnTo>
                  <a:pt x="4044" y="98"/>
                </a:lnTo>
                <a:lnTo>
                  <a:pt x="4042" y="100"/>
                </a:lnTo>
                <a:lnTo>
                  <a:pt x="4042" y="102"/>
                </a:lnTo>
                <a:lnTo>
                  <a:pt x="4040" y="106"/>
                </a:lnTo>
                <a:lnTo>
                  <a:pt x="4040" y="110"/>
                </a:lnTo>
                <a:lnTo>
                  <a:pt x="4038" y="112"/>
                </a:lnTo>
                <a:lnTo>
                  <a:pt x="4038" y="113"/>
                </a:lnTo>
                <a:lnTo>
                  <a:pt x="4038" y="115"/>
                </a:lnTo>
                <a:lnTo>
                  <a:pt x="4038" y="119"/>
                </a:lnTo>
                <a:lnTo>
                  <a:pt x="4036" y="123"/>
                </a:lnTo>
                <a:lnTo>
                  <a:pt x="4036" y="125"/>
                </a:lnTo>
                <a:lnTo>
                  <a:pt x="4036" y="129"/>
                </a:lnTo>
                <a:lnTo>
                  <a:pt x="4035" y="133"/>
                </a:lnTo>
                <a:lnTo>
                  <a:pt x="4035" y="135"/>
                </a:lnTo>
                <a:lnTo>
                  <a:pt x="4033" y="137"/>
                </a:lnTo>
                <a:lnTo>
                  <a:pt x="4033" y="138"/>
                </a:lnTo>
                <a:lnTo>
                  <a:pt x="4031" y="138"/>
                </a:lnTo>
                <a:lnTo>
                  <a:pt x="4031" y="140"/>
                </a:lnTo>
                <a:lnTo>
                  <a:pt x="4029" y="140"/>
                </a:lnTo>
                <a:lnTo>
                  <a:pt x="4029" y="142"/>
                </a:lnTo>
                <a:lnTo>
                  <a:pt x="4029" y="144"/>
                </a:lnTo>
                <a:lnTo>
                  <a:pt x="4029" y="146"/>
                </a:lnTo>
                <a:lnTo>
                  <a:pt x="4027" y="148"/>
                </a:lnTo>
                <a:lnTo>
                  <a:pt x="4027" y="150"/>
                </a:lnTo>
                <a:lnTo>
                  <a:pt x="4027" y="152"/>
                </a:lnTo>
                <a:lnTo>
                  <a:pt x="4027" y="154"/>
                </a:lnTo>
                <a:lnTo>
                  <a:pt x="4029" y="154"/>
                </a:lnTo>
                <a:lnTo>
                  <a:pt x="4029" y="156"/>
                </a:lnTo>
                <a:lnTo>
                  <a:pt x="4029" y="158"/>
                </a:lnTo>
                <a:lnTo>
                  <a:pt x="4029" y="160"/>
                </a:lnTo>
                <a:lnTo>
                  <a:pt x="4031" y="160"/>
                </a:lnTo>
                <a:lnTo>
                  <a:pt x="4031" y="161"/>
                </a:lnTo>
                <a:lnTo>
                  <a:pt x="4033" y="161"/>
                </a:lnTo>
                <a:lnTo>
                  <a:pt x="4033" y="163"/>
                </a:lnTo>
                <a:lnTo>
                  <a:pt x="4033" y="165"/>
                </a:lnTo>
                <a:lnTo>
                  <a:pt x="4035" y="165"/>
                </a:lnTo>
                <a:lnTo>
                  <a:pt x="4035" y="167"/>
                </a:lnTo>
                <a:lnTo>
                  <a:pt x="4036" y="167"/>
                </a:lnTo>
                <a:lnTo>
                  <a:pt x="4036" y="169"/>
                </a:lnTo>
                <a:lnTo>
                  <a:pt x="4038" y="169"/>
                </a:lnTo>
                <a:lnTo>
                  <a:pt x="4038" y="171"/>
                </a:lnTo>
                <a:lnTo>
                  <a:pt x="4040" y="171"/>
                </a:lnTo>
                <a:lnTo>
                  <a:pt x="4042" y="171"/>
                </a:lnTo>
                <a:lnTo>
                  <a:pt x="4042" y="173"/>
                </a:lnTo>
                <a:lnTo>
                  <a:pt x="4044" y="173"/>
                </a:lnTo>
                <a:lnTo>
                  <a:pt x="4044" y="175"/>
                </a:lnTo>
                <a:lnTo>
                  <a:pt x="4046" y="175"/>
                </a:lnTo>
                <a:lnTo>
                  <a:pt x="4046" y="177"/>
                </a:lnTo>
                <a:lnTo>
                  <a:pt x="4046" y="179"/>
                </a:lnTo>
                <a:lnTo>
                  <a:pt x="4048" y="179"/>
                </a:lnTo>
                <a:lnTo>
                  <a:pt x="4048" y="181"/>
                </a:lnTo>
                <a:lnTo>
                  <a:pt x="4050" y="181"/>
                </a:lnTo>
                <a:lnTo>
                  <a:pt x="4050" y="183"/>
                </a:lnTo>
                <a:lnTo>
                  <a:pt x="4052" y="183"/>
                </a:lnTo>
                <a:lnTo>
                  <a:pt x="4052" y="185"/>
                </a:lnTo>
                <a:lnTo>
                  <a:pt x="4054" y="185"/>
                </a:lnTo>
                <a:lnTo>
                  <a:pt x="4054" y="186"/>
                </a:lnTo>
                <a:lnTo>
                  <a:pt x="4056" y="188"/>
                </a:lnTo>
                <a:lnTo>
                  <a:pt x="4056" y="190"/>
                </a:lnTo>
                <a:lnTo>
                  <a:pt x="4058" y="190"/>
                </a:lnTo>
                <a:lnTo>
                  <a:pt x="4058" y="192"/>
                </a:lnTo>
                <a:lnTo>
                  <a:pt x="4058" y="194"/>
                </a:lnTo>
                <a:lnTo>
                  <a:pt x="4058" y="196"/>
                </a:lnTo>
                <a:lnTo>
                  <a:pt x="4058" y="202"/>
                </a:lnTo>
                <a:lnTo>
                  <a:pt x="4058" y="204"/>
                </a:lnTo>
                <a:lnTo>
                  <a:pt x="4058" y="206"/>
                </a:lnTo>
                <a:lnTo>
                  <a:pt x="4058" y="208"/>
                </a:lnTo>
                <a:lnTo>
                  <a:pt x="4056" y="208"/>
                </a:lnTo>
                <a:lnTo>
                  <a:pt x="4056" y="209"/>
                </a:lnTo>
                <a:lnTo>
                  <a:pt x="4054" y="209"/>
                </a:lnTo>
                <a:lnTo>
                  <a:pt x="4054" y="211"/>
                </a:lnTo>
                <a:lnTo>
                  <a:pt x="4052" y="211"/>
                </a:lnTo>
                <a:lnTo>
                  <a:pt x="4052" y="213"/>
                </a:lnTo>
                <a:lnTo>
                  <a:pt x="4050" y="213"/>
                </a:lnTo>
                <a:lnTo>
                  <a:pt x="4050" y="215"/>
                </a:lnTo>
                <a:lnTo>
                  <a:pt x="4048" y="217"/>
                </a:lnTo>
                <a:lnTo>
                  <a:pt x="4048" y="219"/>
                </a:lnTo>
                <a:lnTo>
                  <a:pt x="4048" y="221"/>
                </a:lnTo>
                <a:lnTo>
                  <a:pt x="4048" y="223"/>
                </a:lnTo>
                <a:lnTo>
                  <a:pt x="4046" y="223"/>
                </a:lnTo>
                <a:lnTo>
                  <a:pt x="4046" y="225"/>
                </a:lnTo>
                <a:lnTo>
                  <a:pt x="4046" y="227"/>
                </a:lnTo>
                <a:lnTo>
                  <a:pt x="4046" y="229"/>
                </a:lnTo>
                <a:lnTo>
                  <a:pt x="4044" y="229"/>
                </a:lnTo>
                <a:lnTo>
                  <a:pt x="4044" y="231"/>
                </a:lnTo>
                <a:lnTo>
                  <a:pt x="4044" y="233"/>
                </a:lnTo>
                <a:lnTo>
                  <a:pt x="4044" y="234"/>
                </a:lnTo>
                <a:lnTo>
                  <a:pt x="4042" y="234"/>
                </a:lnTo>
                <a:lnTo>
                  <a:pt x="4042" y="236"/>
                </a:lnTo>
                <a:lnTo>
                  <a:pt x="4040" y="238"/>
                </a:lnTo>
                <a:lnTo>
                  <a:pt x="4038" y="240"/>
                </a:lnTo>
                <a:lnTo>
                  <a:pt x="4038" y="242"/>
                </a:lnTo>
                <a:lnTo>
                  <a:pt x="4036" y="244"/>
                </a:lnTo>
                <a:lnTo>
                  <a:pt x="4036" y="246"/>
                </a:lnTo>
                <a:lnTo>
                  <a:pt x="4036" y="248"/>
                </a:lnTo>
                <a:lnTo>
                  <a:pt x="4036" y="250"/>
                </a:lnTo>
                <a:lnTo>
                  <a:pt x="4036" y="252"/>
                </a:lnTo>
                <a:lnTo>
                  <a:pt x="4036" y="256"/>
                </a:lnTo>
                <a:lnTo>
                  <a:pt x="4036" y="257"/>
                </a:lnTo>
                <a:lnTo>
                  <a:pt x="4036" y="259"/>
                </a:lnTo>
                <a:lnTo>
                  <a:pt x="4036" y="261"/>
                </a:lnTo>
                <a:lnTo>
                  <a:pt x="4036" y="263"/>
                </a:lnTo>
                <a:lnTo>
                  <a:pt x="4036" y="265"/>
                </a:lnTo>
                <a:lnTo>
                  <a:pt x="4036" y="267"/>
                </a:lnTo>
                <a:lnTo>
                  <a:pt x="4036" y="269"/>
                </a:lnTo>
                <a:lnTo>
                  <a:pt x="4036" y="271"/>
                </a:lnTo>
                <a:lnTo>
                  <a:pt x="4036" y="273"/>
                </a:lnTo>
                <a:lnTo>
                  <a:pt x="4036" y="275"/>
                </a:lnTo>
                <a:lnTo>
                  <a:pt x="4036" y="277"/>
                </a:lnTo>
                <a:lnTo>
                  <a:pt x="4036" y="279"/>
                </a:lnTo>
                <a:lnTo>
                  <a:pt x="4036" y="281"/>
                </a:lnTo>
                <a:lnTo>
                  <a:pt x="4036" y="282"/>
                </a:lnTo>
                <a:lnTo>
                  <a:pt x="4036" y="284"/>
                </a:lnTo>
                <a:lnTo>
                  <a:pt x="4038" y="284"/>
                </a:lnTo>
                <a:lnTo>
                  <a:pt x="4040" y="286"/>
                </a:lnTo>
                <a:lnTo>
                  <a:pt x="4038" y="288"/>
                </a:lnTo>
                <a:lnTo>
                  <a:pt x="4038" y="290"/>
                </a:lnTo>
                <a:lnTo>
                  <a:pt x="4038" y="292"/>
                </a:lnTo>
                <a:lnTo>
                  <a:pt x="4036" y="292"/>
                </a:lnTo>
                <a:lnTo>
                  <a:pt x="4036" y="294"/>
                </a:lnTo>
                <a:lnTo>
                  <a:pt x="4035" y="294"/>
                </a:lnTo>
                <a:lnTo>
                  <a:pt x="4035" y="296"/>
                </a:lnTo>
                <a:lnTo>
                  <a:pt x="4035" y="298"/>
                </a:lnTo>
                <a:lnTo>
                  <a:pt x="4036" y="298"/>
                </a:lnTo>
                <a:lnTo>
                  <a:pt x="4036" y="300"/>
                </a:lnTo>
                <a:lnTo>
                  <a:pt x="4036" y="302"/>
                </a:lnTo>
                <a:lnTo>
                  <a:pt x="4035" y="302"/>
                </a:lnTo>
                <a:lnTo>
                  <a:pt x="4033" y="302"/>
                </a:lnTo>
                <a:lnTo>
                  <a:pt x="4033" y="304"/>
                </a:lnTo>
                <a:lnTo>
                  <a:pt x="4035" y="305"/>
                </a:lnTo>
                <a:lnTo>
                  <a:pt x="4033" y="307"/>
                </a:lnTo>
                <a:lnTo>
                  <a:pt x="4033" y="309"/>
                </a:lnTo>
                <a:lnTo>
                  <a:pt x="4033" y="311"/>
                </a:lnTo>
                <a:lnTo>
                  <a:pt x="4035" y="311"/>
                </a:lnTo>
                <a:lnTo>
                  <a:pt x="4035" y="313"/>
                </a:lnTo>
                <a:lnTo>
                  <a:pt x="4035" y="315"/>
                </a:lnTo>
                <a:lnTo>
                  <a:pt x="4033" y="315"/>
                </a:lnTo>
                <a:lnTo>
                  <a:pt x="4031" y="315"/>
                </a:lnTo>
                <a:lnTo>
                  <a:pt x="4031" y="317"/>
                </a:lnTo>
                <a:lnTo>
                  <a:pt x="4031" y="319"/>
                </a:lnTo>
                <a:lnTo>
                  <a:pt x="4029" y="319"/>
                </a:lnTo>
                <a:lnTo>
                  <a:pt x="4029" y="321"/>
                </a:lnTo>
                <a:lnTo>
                  <a:pt x="4029" y="323"/>
                </a:lnTo>
                <a:lnTo>
                  <a:pt x="4029" y="325"/>
                </a:lnTo>
                <a:lnTo>
                  <a:pt x="4029" y="327"/>
                </a:lnTo>
                <a:lnTo>
                  <a:pt x="4027" y="327"/>
                </a:lnTo>
                <a:lnTo>
                  <a:pt x="4025" y="329"/>
                </a:lnTo>
                <a:lnTo>
                  <a:pt x="4027" y="329"/>
                </a:lnTo>
                <a:lnTo>
                  <a:pt x="4027" y="330"/>
                </a:lnTo>
                <a:lnTo>
                  <a:pt x="4027" y="332"/>
                </a:lnTo>
                <a:lnTo>
                  <a:pt x="4029" y="332"/>
                </a:lnTo>
                <a:lnTo>
                  <a:pt x="4029" y="334"/>
                </a:lnTo>
                <a:lnTo>
                  <a:pt x="4027" y="334"/>
                </a:lnTo>
                <a:lnTo>
                  <a:pt x="4027" y="336"/>
                </a:lnTo>
                <a:lnTo>
                  <a:pt x="4025" y="338"/>
                </a:lnTo>
                <a:lnTo>
                  <a:pt x="4023" y="338"/>
                </a:lnTo>
                <a:lnTo>
                  <a:pt x="4023" y="340"/>
                </a:lnTo>
                <a:lnTo>
                  <a:pt x="4025" y="342"/>
                </a:lnTo>
                <a:lnTo>
                  <a:pt x="4025" y="344"/>
                </a:lnTo>
                <a:lnTo>
                  <a:pt x="4023" y="346"/>
                </a:lnTo>
                <a:lnTo>
                  <a:pt x="4023" y="348"/>
                </a:lnTo>
                <a:lnTo>
                  <a:pt x="4023" y="350"/>
                </a:lnTo>
                <a:lnTo>
                  <a:pt x="4023" y="352"/>
                </a:lnTo>
                <a:lnTo>
                  <a:pt x="4021" y="352"/>
                </a:lnTo>
                <a:lnTo>
                  <a:pt x="4021" y="353"/>
                </a:lnTo>
                <a:lnTo>
                  <a:pt x="4021" y="355"/>
                </a:lnTo>
                <a:lnTo>
                  <a:pt x="4023" y="355"/>
                </a:lnTo>
                <a:lnTo>
                  <a:pt x="4023" y="357"/>
                </a:lnTo>
                <a:lnTo>
                  <a:pt x="4025" y="357"/>
                </a:lnTo>
                <a:lnTo>
                  <a:pt x="4025" y="359"/>
                </a:lnTo>
                <a:lnTo>
                  <a:pt x="4027" y="359"/>
                </a:lnTo>
                <a:lnTo>
                  <a:pt x="4027" y="361"/>
                </a:lnTo>
                <a:lnTo>
                  <a:pt x="4027" y="363"/>
                </a:lnTo>
                <a:lnTo>
                  <a:pt x="4027" y="365"/>
                </a:lnTo>
                <a:lnTo>
                  <a:pt x="4029" y="367"/>
                </a:lnTo>
                <a:lnTo>
                  <a:pt x="4029" y="369"/>
                </a:lnTo>
                <a:lnTo>
                  <a:pt x="4031" y="371"/>
                </a:lnTo>
                <a:lnTo>
                  <a:pt x="4031" y="373"/>
                </a:lnTo>
                <a:lnTo>
                  <a:pt x="4031" y="375"/>
                </a:lnTo>
                <a:lnTo>
                  <a:pt x="4029" y="377"/>
                </a:lnTo>
                <a:lnTo>
                  <a:pt x="4027" y="378"/>
                </a:lnTo>
                <a:lnTo>
                  <a:pt x="4027" y="380"/>
                </a:lnTo>
                <a:lnTo>
                  <a:pt x="4029" y="382"/>
                </a:lnTo>
                <a:lnTo>
                  <a:pt x="4029" y="384"/>
                </a:lnTo>
                <a:lnTo>
                  <a:pt x="4031" y="384"/>
                </a:lnTo>
                <a:lnTo>
                  <a:pt x="4031" y="386"/>
                </a:lnTo>
                <a:lnTo>
                  <a:pt x="4031" y="388"/>
                </a:lnTo>
                <a:lnTo>
                  <a:pt x="4031" y="390"/>
                </a:lnTo>
                <a:lnTo>
                  <a:pt x="4031" y="392"/>
                </a:lnTo>
                <a:lnTo>
                  <a:pt x="4033" y="392"/>
                </a:lnTo>
                <a:lnTo>
                  <a:pt x="4033" y="394"/>
                </a:lnTo>
                <a:lnTo>
                  <a:pt x="4035" y="396"/>
                </a:lnTo>
                <a:lnTo>
                  <a:pt x="4035" y="398"/>
                </a:lnTo>
                <a:lnTo>
                  <a:pt x="4036" y="398"/>
                </a:lnTo>
                <a:lnTo>
                  <a:pt x="4036" y="400"/>
                </a:lnTo>
                <a:lnTo>
                  <a:pt x="4038" y="401"/>
                </a:lnTo>
                <a:lnTo>
                  <a:pt x="4040" y="403"/>
                </a:lnTo>
                <a:lnTo>
                  <a:pt x="4042" y="405"/>
                </a:lnTo>
                <a:lnTo>
                  <a:pt x="4042" y="407"/>
                </a:lnTo>
                <a:lnTo>
                  <a:pt x="4044" y="409"/>
                </a:lnTo>
                <a:lnTo>
                  <a:pt x="4046" y="409"/>
                </a:lnTo>
                <a:lnTo>
                  <a:pt x="4048" y="409"/>
                </a:lnTo>
                <a:lnTo>
                  <a:pt x="4048" y="411"/>
                </a:lnTo>
                <a:lnTo>
                  <a:pt x="4050" y="411"/>
                </a:lnTo>
                <a:lnTo>
                  <a:pt x="4050" y="413"/>
                </a:lnTo>
                <a:lnTo>
                  <a:pt x="4052" y="413"/>
                </a:lnTo>
                <a:lnTo>
                  <a:pt x="4052" y="415"/>
                </a:lnTo>
                <a:lnTo>
                  <a:pt x="4054" y="415"/>
                </a:lnTo>
                <a:lnTo>
                  <a:pt x="4054" y="417"/>
                </a:lnTo>
                <a:lnTo>
                  <a:pt x="4054" y="419"/>
                </a:lnTo>
                <a:lnTo>
                  <a:pt x="4054" y="421"/>
                </a:lnTo>
                <a:lnTo>
                  <a:pt x="4056" y="421"/>
                </a:lnTo>
                <a:lnTo>
                  <a:pt x="4056" y="423"/>
                </a:lnTo>
                <a:lnTo>
                  <a:pt x="4056" y="425"/>
                </a:lnTo>
                <a:lnTo>
                  <a:pt x="4058" y="425"/>
                </a:lnTo>
                <a:lnTo>
                  <a:pt x="4058" y="426"/>
                </a:lnTo>
                <a:lnTo>
                  <a:pt x="4059" y="426"/>
                </a:lnTo>
                <a:lnTo>
                  <a:pt x="4059" y="428"/>
                </a:lnTo>
                <a:lnTo>
                  <a:pt x="4059" y="430"/>
                </a:lnTo>
                <a:lnTo>
                  <a:pt x="4059" y="432"/>
                </a:lnTo>
                <a:lnTo>
                  <a:pt x="4059" y="434"/>
                </a:lnTo>
                <a:lnTo>
                  <a:pt x="4061" y="434"/>
                </a:lnTo>
                <a:lnTo>
                  <a:pt x="4063" y="434"/>
                </a:lnTo>
                <a:lnTo>
                  <a:pt x="4063" y="436"/>
                </a:lnTo>
                <a:lnTo>
                  <a:pt x="4065" y="436"/>
                </a:lnTo>
                <a:lnTo>
                  <a:pt x="4065" y="438"/>
                </a:lnTo>
                <a:lnTo>
                  <a:pt x="4065" y="440"/>
                </a:lnTo>
                <a:lnTo>
                  <a:pt x="4065" y="442"/>
                </a:lnTo>
                <a:lnTo>
                  <a:pt x="4065" y="444"/>
                </a:lnTo>
                <a:lnTo>
                  <a:pt x="4065" y="446"/>
                </a:lnTo>
                <a:lnTo>
                  <a:pt x="4065" y="448"/>
                </a:lnTo>
                <a:lnTo>
                  <a:pt x="4067" y="448"/>
                </a:lnTo>
                <a:lnTo>
                  <a:pt x="4067" y="449"/>
                </a:lnTo>
                <a:lnTo>
                  <a:pt x="4069" y="449"/>
                </a:lnTo>
                <a:lnTo>
                  <a:pt x="4069" y="451"/>
                </a:lnTo>
                <a:lnTo>
                  <a:pt x="4071" y="451"/>
                </a:lnTo>
                <a:lnTo>
                  <a:pt x="4071" y="453"/>
                </a:lnTo>
                <a:lnTo>
                  <a:pt x="4071" y="455"/>
                </a:lnTo>
                <a:lnTo>
                  <a:pt x="4073" y="455"/>
                </a:lnTo>
                <a:lnTo>
                  <a:pt x="4073" y="457"/>
                </a:lnTo>
                <a:lnTo>
                  <a:pt x="4075" y="457"/>
                </a:lnTo>
                <a:lnTo>
                  <a:pt x="4075" y="459"/>
                </a:lnTo>
                <a:lnTo>
                  <a:pt x="4075" y="461"/>
                </a:lnTo>
                <a:lnTo>
                  <a:pt x="4075" y="463"/>
                </a:lnTo>
                <a:lnTo>
                  <a:pt x="4075" y="465"/>
                </a:lnTo>
                <a:lnTo>
                  <a:pt x="4075" y="467"/>
                </a:lnTo>
                <a:lnTo>
                  <a:pt x="4075" y="469"/>
                </a:lnTo>
                <a:lnTo>
                  <a:pt x="4075" y="471"/>
                </a:lnTo>
                <a:lnTo>
                  <a:pt x="4077" y="473"/>
                </a:lnTo>
                <a:lnTo>
                  <a:pt x="4077" y="474"/>
                </a:lnTo>
                <a:lnTo>
                  <a:pt x="4079" y="478"/>
                </a:lnTo>
                <a:lnTo>
                  <a:pt x="4079" y="480"/>
                </a:lnTo>
                <a:lnTo>
                  <a:pt x="4079" y="482"/>
                </a:lnTo>
                <a:lnTo>
                  <a:pt x="4079" y="484"/>
                </a:lnTo>
                <a:lnTo>
                  <a:pt x="4079" y="486"/>
                </a:lnTo>
                <a:lnTo>
                  <a:pt x="4079" y="488"/>
                </a:lnTo>
                <a:lnTo>
                  <a:pt x="4079" y="490"/>
                </a:lnTo>
                <a:lnTo>
                  <a:pt x="4079" y="492"/>
                </a:lnTo>
                <a:lnTo>
                  <a:pt x="4079" y="497"/>
                </a:lnTo>
                <a:lnTo>
                  <a:pt x="4079" y="499"/>
                </a:lnTo>
                <a:lnTo>
                  <a:pt x="4079" y="501"/>
                </a:lnTo>
                <a:lnTo>
                  <a:pt x="4081" y="501"/>
                </a:lnTo>
                <a:lnTo>
                  <a:pt x="4081" y="503"/>
                </a:lnTo>
                <a:lnTo>
                  <a:pt x="4081" y="505"/>
                </a:lnTo>
                <a:lnTo>
                  <a:pt x="4081" y="507"/>
                </a:lnTo>
                <a:lnTo>
                  <a:pt x="4083" y="507"/>
                </a:lnTo>
                <a:lnTo>
                  <a:pt x="4083" y="509"/>
                </a:lnTo>
                <a:lnTo>
                  <a:pt x="4083" y="511"/>
                </a:lnTo>
                <a:lnTo>
                  <a:pt x="4083" y="513"/>
                </a:lnTo>
                <a:lnTo>
                  <a:pt x="4083" y="515"/>
                </a:lnTo>
                <a:lnTo>
                  <a:pt x="4083" y="517"/>
                </a:lnTo>
                <a:lnTo>
                  <a:pt x="4081" y="519"/>
                </a:lnTo>
                <a:lnTo>
                  <a:pt x="4081" y="522"/>
                </a:lnTo>
                <a:lnTo>
                  <a:pt x="4081" y="524"/>
                </a:lnTo>
                <a:lnTo>
                  <a:pt x="4079" y="526"/>
                </a:lnTo>
                <a:lnTo>
                  <a:pt x="4079" y="530"/>
                </a:lnTo>
                <a:lnTo>
                  <a:pt x="4077" y="532"/>
                </a:lnTo>
                <a:lnTo>
                  <a:pt x="4075" y="536"/>
                </a:lnTo>
                <a:lnTo>
                  <a:pt x="4075" y="540"/>
                </a:lnTo>
                <a:lnTo>
                  <a:pt x="4073" y="544"/>
                </a:lnTo>
                <a:lnTo>
                  <a:pt x="4071" y="545"/>
                </a:lnTo>
                <a:lnTo>
                  <a:pt x="4071" y="549"/>
                </a:lnTo>
                <a:lnTo>
                  <a:pt x="4071" y="551"/>
                </a:lnTo>
                <a:lnTo>
                  <a:pt x="4069" y="555"/>
                </a:lnTo>
                <a:lnTo>
                  <a:pt x="4069" y="557"/>
                </a:lnTo>
                <a:lnTo>
                  <a:pt x="4067" y="559"/>
                </a:lnTo>
                <a:lnTo>
                  <a:pt x="4065" y="561"/>
                </a:lnTo>
                <a:lnTo>
                  <a:pt x="4065" y="563"/>
                </a:lnTo>
                <a:lnTo>
                  <a:pt x="4063" y="565"/>
                </a:lnTo>
                <a:lnTo>
                  <a:pt x="4061" y="565"/>
                </a:lnTo>
                <a:lnTo>
                  <a:pt x="4061" y="567"/>
                </a:lnTo>
                <a:lnTo>
                  <a:pt x="4059" y="568"/>
                </a:lnTo>
                <a:lnTo>
                  <a:pt x="4058" y="572"/>
                </a:lnTo>
                <a:lnTo>
                  <a:pt x="4056" y="578"/>
                </a:lnTo>
                <a:lnTo>
                  <a:pt x="4056" y="582"/>
                </a:lnTo>
                <a:lnTo>
                  <a:pt x="4058" y="582"/>
                </a:lnTo>
                <a:lnTo>
                  <a:pt x="4058" y="586"/>
                </a:lnTo>
                <a:lnTo>
                  <a:pt x="4058" y="588"/>
                </a:lnTo>
                <a:lnTo>
                  <a:pt x="4059" y="590"/>
                </a:lnTo>
                <a:lnTo>
                  <a:pt x="4059" y="592"/>
                </a:lnTo>
                <a:lnTo>
                  <a:pt x="4059" y="593"/>
                </a:lnTo>
                <a:lnTo>
                  <a:pt x="4061" y="595"/>
                </a:lnTo>
                <a:lnTo>
                  <a:pt x="4061" y="597"/>
                </a:lnTo>
                <a:lnTo>
                  <a:pt x="4061" y="599"/>
                </a:lnTo>
                <a:lnTo>
                  <a:pt x="4063" y="601"/>
                </a:lnTo>
                <a:lnTo>
                  <a:pt x="4063" y="605"/>
                </a:lnTo>
                <a:lnTo>
                  <a:pt x="4063" y="609"/>
                </a:lnTo>
                <a:lnTo>
                  <a:pt x="4063" y="613"/>
                </a:lnTo>
                <a:lnTo>
                  <a:pt x="4063" y="618"/>
                </a:lnTo>
                <a:lnTo>
                  <a:pt x="4063" y="622"/>
                </a:lnTo>
                <a:lnTo>
                  <a:pt x="4063" y="626"/>
                </a:lnTo>
                <a:lnTo>
                  <a:pt x="4063" y="630"/>
                </a:lnTo>
                <a:lnTo>
                  <a:pt x="4063" y="632"/>
                </a:lnTo>
                <a:lnTo>
                  <a:pt x="4065" y="634"/>
                </a:lnTo>
                <a:lnTo>
                  <a:pt x="4065" y="636"/>
                </a:lnTo>
                <a:lnTo>
                  <a:pt x="4065" y="640"/>
                </a:lnTo>
                <a:lnTo>
                  <a:pt x="4067" y="645"/>
                </a:lnTo>
                <a:lnTo>
                  <a:pt x="4067" y="647"/>
                </a:lnTo>
                <a:lnTo>
                  <a:pt x="4069" y="649"/>
                </a:lnTo>
                <a:lnTo>
                  <a:pt x="4071" y="651"/>
                </a:lnTo>
                <a:lnTo>
                  <a:pt x="4071" y="653"/>
                </a:lnTo>
                <a:lnTo>
                  <a:pt x="4071" y="659"/>
                </a:lnTo>
                <a:lnTo>
                  <a:pt x="4071" y="663"/>
                </a:lnTo>
                <a:lnTo>
                  <a:pt x="4071" y="666"/>
                </a:lnTo>
                <a:lnTo>
                  <a:pt x="4069" y="668"/>
                </a:lnTo>
                <a:lnTo>
                  <a:pt x="4069" y="670"/>
                </a:lnTo>
                <a:lnTo>
                  <a:pt x="4069" y="672"/>
                </a:lnTo>
                <a:lnTo>
                  <a:pt x="4065" y="680"/>
                </a:lnTo>
                <a:lnTo>
                  <a:pt x="4063" y="682"/>
                </a:lnTo>
                <a:lnTo>
                  <a:pt x="4063" y="684"/>
                </a:lnTo>
                <a:lnTo>
                  <a:pt x="4063" y="686"/>
                </a:lnTo>
                <a:lnTo>
                  <a:pt x="4061" y="686"/>
                </a:lnTo>
                <a:lnTo>
                  <a:pt x="4059" y="684"/>
                </a:lnTo>
                <a:lnTo>
                  <a:pt x="4059" y="686"/>
                </a:lnTo>
                <a:lnTo>
                  <a:pt x="4058" y="686"/>
                </a:lnTo>
                <a:lnTo>
                  <a:pt x="4058" y="688"/>
                </a:lnTo>
                <a:lnTo>
                  <a:pt x="4056" y="688"/>
                </a:lnTo>
                <a:lnTo>
                  <a:pt x="4056" y="689"/>
                </a:lnTo>
                <a:lnTo>
                  <a:pt x="4054" y="689"/>
                </a:lnTo>
                <a:lnTo>
                  <a:pt x="4052" y="689"/>
                </a:lnTo>
                <a:lnTo>
                  <a:pt x="4052" y="691"/>
                </a:lnTo>
                <a:lnTo>
                  <a:pt x="4052" y="693"/>
                </a:lnTo>
                <a:lnTo>
                  <a:pt x="4050" y="693"/>
                </a:lnTo>
                <a:lnTo>
                  <a:pt x="4050" y="695"/>
                </a:lnTo>
                <a:lnTo>
                  <a:pt x="4048" y="695"/>
                </a:lnTo>
                <a:lnTo>
                  <a:pt x="4048" y="697"/>
                </a:lnTo>
                <a:lnTo>
                  <a:pt x="4046" y="697"/>
                </a:lnTo>
                <a:lnTo>
                  <a:pt x="4046" y="699"/>
                </a:lnTo>
                <a:lnTo>
                  <a:pt x="4046" y="701"/>
                </a:lnTo>
                <a:lnTo>
                  <a:pt x="4044" y="701"/>
                </a:lnTo>
                <a:lnTo>
                  <a:pt x="4044" y="703"/>
                </a:lnTo>
                <a:lnTo>
                  <a:pt x="4044" y="705"/>
                </a:lnTo>
                <a:lnTo>
                  <a:pt x="4044" y="707"/>
                </a:lnTo>
                <a:lnTo>
                  <a:pt x="4042" y="707"/>
                </a:lnTo>
                <a:lnTo>
                  <a:pt x="4042" y="709"/>
                </a:lnTo>
                <a:lnTo>
                  <a:pt x="4042" y="711"/>
                </a:lnTo>
                <a:lnTo>
                  <a:pt x="4040" y="711"/>
                </a:lnTo>
                <a:lnTo>
                  <a:pt x="4040" y="712"/>
                </a:lnTo>
                <a:lnTo>
                  <a:pt x="4038" y="712"/>
                </a:lnTo>
                <a:lnTo>
                  <a:pt x="4038" y="714"/>
                </a:lnTo>
                <a:lnTo>
                  <a:pt x="4040" y="714"/>
                </a:lnTo>
                <a:lnTo>
                  <a:pt x="4038" y="716"/>
                </a:lnTo>
                <a:lnTo>
                  <a:pt x="4038" y="718"/>
                </a:lnTo>
                <a:lnTo>
                  <a:pt x="4036" y="718"/>
                </a:lnTo>
                <a:lnTo>
                  <a:pt x="4035" y="718"/>
                </a:lnTo>
                <a:lnTo>
                  <a:pt x="4035" y="720"/>
                </a:lnTo>
                <a:lnTo>
                  <a:pt x="4033" y="720"/>
                </a:lnTo>
                <a:lnTo>
                  <a:pt x="4033" y="722"/>
                </a:lnTo>
                <a:lnTo>
                  <a:pt x="4031" y="724"/>
                </a:lnTo>
                <a:lnTo>
                  <a:pt x="4029" y="724"/>
                </a:lnTo>
                <a:lnTo>
                  <a:pt x="4027" y="724"/>
                </a:lnTo>
                <a:lnTo>
                  <a:pt x="4027" y="726"/>
                </a:lnTo>
                <a:lnTo>
                  <a:pt x="4027" y="728"/>
                </a:lnTo>
                <a:lnTo>
                  <a:pt x="4025" y="728"/>
                </a:lnTo>
                <a:lnTo>
                  <a:pt x="4025" y="730"/>
                </a:lnTo>
                <a:lnTo>
                  <a:pt x="4023" y="730"/>
                </a:lnTo>
                <a:lnTo>
                  <a:pt x="4021" y="730"/>
                </a:lnTo>
                <a:lnTo>
                  <a:pt x="4021" y="732"/>
                </a:lnTo>
                <a:lnTo>
                  <a:pt x="4021" y="734"/>
                </a:lnTo>
                <a:lnTo>
                  <a:pt x="4021" y="736"/>
                </a:lnTo>
                <a:lnTo>
                  <a:pt x="4021" y="737"/>
                </a:lnTo>
                <a:lnTo>
                  <a:pt x="4021" y="739"/>
                </a:lnTo>
                <a:lnTo>
                  <a:pt x="4021" y="741"/>
                </a:lnTo>
                <a:lnTo>
                  <a:pt x="4021" y="743"/>
                </a:lnTo>
                <a:lnTo>
                  <a:pt x="4019" y="743"/>
                </a:lnTo>
                <a:lnTo>
                  <a:pt x="4019" y="745"/>
                </a:lnTo>
                <a:lnTo>
                  <a:pt x="4017" y="745"/>
                </a:lnTo>
                <a:lnTo>
                  <a:pt x="4017" y="747"/>
                </a:lnTo>
                <a:lnTo>
                  <a:pt x="4017" y="749"/>
                </a:lnTo>
                <a:lnTo>
                  <a:pt x="4017" y="751"/>
                </a:lnTo>
                <a:lnTo>
                  <a:pt x="4017" y="753"/>
                </a:lnTo>
                <a:lnTo>
                  <a:pt x="4017" y="755"/>
                </a:lnTo>
                <a:lnTo>
                  <a:pt x="4017" y="757"/>
                </a:lnTo>
                <a:lnTo>
                  <a:pt x="4015" y="757"/>
                </a:lnTo>
                <a:lnTo>
                  <a:pt x="4015" y="759"/>
                </a:lnTo>
                <a:lnTo>
                  <a:pt x="4015" y="760"/>
                </a:lnTo>
                <a:lnTo>
                  <a:pt x="4015" y="762"/>
                </a:lnTo>
                <a:lnTo>
                  <a:pt x="4015" y="764"/>
                </a:lnTo>
                <a:lnTo>
                  <a:pt x="4015" y="766"/>
                </a:lnTo>
                <a:lnTo>
                  <a:pt x="4013" y="766"/>
                </a:lnTo>
                <a:lnTo>
                  <a:pt x="4013" y="768"/>
                </a:lnTo>
                <a:lnTo>
                  <a:pt x="4013" y="770"/>
                </a:lnTo>
                <a:lnTo>
                  <a:pt x="4013" y="772"/>
                </a:lnTo>
                <a:lnTo>
                  <a:pt x="4013" y="774"/>
                </a:lnTo>
                <a:lnTo>
                  <a:pt x="4011" y="774"/>
                </a:lnTo>
                <a:lnTo>
                  <a:pt x="4011" y="776"/>
                </a:lnTo>
                <a:lnTo>
                  <a:pt x="4010" y="776"/>
                </a:lnTo>
                <a:lnTo>
                  <a:pt x="4010" y="778"/>
                </a:lnTo>
                <a:lnTo>
                  <a:pt x="4008" y="778"/>
                </a:lnTo>
                <a:lnTo>
                  <a:pt x="4008" y="780"/>
                </a:lnTo>
                <a:lnTo>
                  <a:pt x="4006" y="782"/>
                </a:lnTo>
                <a:lnTo>
                  <a:pt x="4006" y="784"/>
                </a:lnTo>
                <a:lnTo>
                  <a:pt x="4006" y="785"/>
                </a:lnTo>
                <a:lnTo>
                  <a:pt x="4006" y="787"/>
                </a:lnTo>
                <a:lnTo>
                  <a:pt x="4006" y="789"/>
                </a:lnTo>
                <a:lnTo>
                  <a:pt x="4006" y="791"/>
                </a:lnTo>
                <a:lnTo>
                  <a:pt x="4008" y="791"/>
                </a:lnTo>
                <a:lnTo>
                  <a:pt x="4008" y="793"/>
                </a:lnTo>
                <a:lnTo>
                  <a:pt x="4008" y="795"/>
                </a:lnTo>
                <a:lnTo>
                  <a:pt x="4008" y="797"/>
                </a:lnTo>
                <a:lnTo>
                  <a:pt x="4008" y="799"/>
                </a:lnTo>
                <a:lnTo>
                  <a:pt x="4008" y="801"/>
                </a:lnTo>
                <a:lnTo>
                  <a:pt x="4008" y="803"/>
                </a:lnTo>
                <a:lnTo>
                  <a:pt x="4008" y="805"/>
                </a:lnTo>
                <a:lnTo>
                  <a:pt x="4006" y="805"/>
                </a:lnTo>
                <a:lnTo>
                  <a:pt x="4006" y="807"/>
                </a:lnTo>
                <a:lnTo>
                  <a:pt x="4006" y="808"/>
                </a:lnTo>
                <a:lnTo>
                  <a:pt x="4006" y="810"/>
                </a:lnTo>
                <a:lnTo>
                  <a:pt x="4006" y="812"/>
                </a:lnTo>
                <a:lnTo>
                  <a:pt x="4004" y="812"/>
                </a:lnTo>
                <a:lnTo>
                  <a:pt x="4004" y="814"/>
                </a:lnTo>
                <a:lnTo>
                  <a:pt x="4002" y="816"/>
                </a:lnTo>
                <a:lnTo>
                  <a:pt x="4002" y="818"/>
                </a:lnTo>
                <a:lnTo>
                  <a:pt x="4000" y="822"/>
                </a:lnTo>
                <a:lnTo>
                  <a:pt x="4000" y="824"/>
                </a:lnTo>
                <a:lnTo>
                  <a:pt x="4000" y="826"/>
                </a:lnTo>
                <a:lnTo>
                  <a:pt x="3998" y="826"/>
                </a:lnTo>
                <a:lnTo>
                  <a:pt x="3998" y="828"/>
                </a:lnTo>
                <a:lnTo>
                  <a:pt x="3996" y="830"/>
                </a:lnTo>
                <a:lnTo>
                  <a:pt x="3996" y="832"/>
                </a:lnTo>
                <a:lnTo>
                  <a:pt x="3996" y="833"/>
                </a:lnTo>
                <a:lnTo>
                  <a:pt x="3996" y="835"/>
                </a:lnTo>
                <a:lnTo>
                  <a:pt x="3996" y="837"/>
                </a:lnTo>
                <a:lnTo>
                  <a:pt x="3996" y="839"/>
                </a:lnTo>
                <a:lnTo>
                  <a:pt x="3996" y="841"/>
                </a:lnTo>
                <a:lnTo>
                  <a:pt x="3994" y="843"/>
                </a:lnTo>
                <a:lnTo>
                  <a:pt x="3994" y="845"/>
                </a:lnTo>
                <a:lnTo>
                  <a:pt x="3994" y="847"/>
                </a:lnTo>
                <a:lnTo>
                  <a:pt x="3994" y="849"/>
                </a:lnTo>
                <a:lnTo>
                  <a:pt x="3994" y="851"/>
                </a:lnTo>
                <a:lnTo>
                  <a:pt x="3992" y="853"/>
                </a:lnTo>
                <a:lnTo>
                  <a:pt x="3992" y="855"/>
                </a:lnTo>
                <a:lnTo>
                  <a:pt x="3992" y="856"/>
                </a:lnTo>
                <a:lnTo>
                  <a:pt x="3992" y="858"/>
                </a:lnTo>
                <a:lnTo>
                  <a:pt x="3992" y="860"/>
                </a:lnTo>
                <a:lnTo>
                  <a:pt x="3992" y="862"/>
                </a:lnTo>
                <a:lnTo>
                  <a:pt x="3994" y="864"/>
                </a:lnTo>
                <a:lnTo>
                  <a:pt x="3996" y="864"/>
                </a:lnTo>
                <a:lnTo>
                  <a:pt x="3996" y="866"/>
                </a:lnTo>
                <a:lnTo>
                  <a:pt x="3998" y="866"/>
                </a:lnTo>
                <a:lnTo>
                  <a:pt x="3998" y="868"/>
                </a:lnTo>
                <a:lnTo>
                  <a:pt x="4000" y="868"/>
                </a:lnTo>
                <a:lnTo>
                  <a:pt x="4000" y="870"/>
                </a:lnTo>
                <a:lnTo>
                  <a:pt x="4002" y="870"/>
                </a:lnTo>
                <a:lnTo>
                  <a:pt x="4002" y="872"/>
                </a:lnTo>
                <a:lnTo>
                  <a:pt x="4004" y="872"/>
                </a:lnTo>
                <a:lnTo>
                  <a:pt x="4006" y="872"/>
                </a:lnTo>
                <a:lnTo>
                  <a:pt x="4006" y="874"/>
                </a:lnTo>
                <a:lnTo>
                  <a:pt x="4008" y="874"/>
                </a:lnTo>
                <a:lnTo>
                  <a:pt x="4008" y="876"/>
                </a:lnTo>
                <a:lnTo>
                  <a:pt x="4010" y="876"/>
                </a:lnTo>
                <a:lnTo>
                  <a:pt x="4010" y="878"/>
                </a:lnTo>
                <a:lnTo>
                  <a:pt x="4010" y="880"/>
                </a:lnTo>
                <a:lnTo>
                  <a:pt x="4010" y="881"/>
                </a:lnTo>
                <a:lnTo>
                  <a:pt x="4011" y="881"/>
                </a:lnTo>
                <a:lnTo>
                  <a:pt x="4011" y="883"/>
                </a:lnTo>
                <a:lnTo>
                  <a:pt x="4011" y="885"/>
                </a:lnTo>
                <a:lnTo>
                  <a:pt x="4011" y="887"/>
                </a:lnTo>
                <a:lnTo>
                  <a:pt x="4011" y="889"/>
                </a:lnTo>
                <a:lnTo>
                  <a:pt x="4011" y="891"/>
                </a:lnTo>
                <a:lnTo>
                  <a:pt x="4011" y="893"/>
                </a:lnTo>
                <a:lnTo>
                  <a:pt x="4011" y="895"/>
                </a:lnTo>
                <a:lnTo>
                  <a:pt x="4010" y="897"/>
                </a:lnTo>
                <a:lnTo>
                  <a:pt x="4010" y="899"/>
                </a:lnTo>
                <a:lnTo>
                  <a:pt x="4010" y="901"/>
                </a:lnTo>
                <a:lnTo>
                  <a:pt x="4010" y="903"/>
                </a:lnTo>
                <a:lnTo>
                  <a:pt x="4010" y="904"/>
                </a:lnTo>
                <a:lnTo>
                  <a:pt x="4010" y="906"/>
                </a:lnTo>
                <a:lnTo>
                  <a:pt x="4010" y="908"/>
                </a:lnTo>
                <a:lnTo>
                  <a:pt x="4008" y="910"/>
                </a:lnTo>
                <a:lnTo>
                  <a:pt x="4008" y="912"/>
                </a:lnTo>
                <a:lnTo>
                  <a:pt x="4008" y="914"/>
                </a:lnTo>
                <a:lnTo>
                  <a:pt x="4008" y="916"/>
                </a:lnTo>
                <a:lnTo>
                  <a:pt x="4008" y="918"/>
                </a:lnTo>
                <a:lnTo>
                  <a:pt x="4008" y="920"/>
                </a:lnTo>
                <a:lnTo>
                  <a:pt x="4010" y="922"/>
                </a:lnTo>
                <a:lnTo>
                  <a:pt x="4010" y="924"/>
                </a:lnTo>
                <a:lnTo>
                  <a:pt x="4010" y="926"/>
                </a:lnTo>
                <a:lnTo>
                  <a:pt x="4011" y="926"/>
                </a:lnTo>
                <a:lnTo>
                  <a:pt x="4011" y="928"/>
                </a:lnTo>
                <a:lnTo>
                  <a:pt x="4011" y="929"/>
                </a:lnTo>
                <a:lnTo>
                  <a:pt x="4011" y="931"/>
                </a:lnTo>
                <a:lnTo>
                  <a:pt x="4011" y="933"/>
                </a:lnTo>
                <a:lnTo>
                  <a:pt x="4011" y="935"/>
                </a:lnTo>
                <a:lnTo>
                  <a:pt x="4011" y="937"/>
                </a:lnTo>
                <a:lnTo>
                  <a:pt x="4011" y="939"/>
                </a:lnTo>
                <a:lnTo>
                  <a:pt x="4011" y="941"/>
                </a:lnTo>
                <a:lnTo>
                  <a:pt x="4011" y="943"/>
                </a:lnTo>
                <a:lnTo>
                  <a:pt x="4011" y="945"/>
                </a:lnTo>
                <a:lnTo>
                  <a:pt x="4011" y="947"/>
                </a:lnTo>
                <a:lnTo>
                  <a:pt x="4011" y="949"/>
                </a:lnTo>
                <a:lnTo>
                  <a:pt x="4011" y="951"/>
                </a:lnTo>
                <a:lnTo>
                  <a:pt x="4010" y="951"/>
                </a:lnTo>
                <a:lnTo>
                  <a:pt x="4010" y="952"/>
                </a:lnTo>
                <a:lnTo>
                  <a:pt x="4010" y="954"/>
                </a:lnTo>
                <a:lnTo>
                  <a:pt x="4010" y="956"/>
                </a:lnTo>
                <a:lnTo>
                  <a:pt x="4010" y="958"/>
                </a:lnTo>
                <a:lnTo>
                  <a:pt x="4010" y="960"/>
                </a:lnTo>
                <a:lnTo>
                  <a:pt x="4011" y="960"/>
                </a:lnTo>
                <a:lnTo>
                  <a:pt x="4011" y="962"/>
                </a:lnTo>
                <a:lnTo>
                  <a:pt x="4011" y="964"/>
                </a:lnTo>
                <a:lnTo>
                  <a:pt x="4011" y="966"/>
                </a:lnTo>
                <a:lnTo>
                  <a:pt x="4013" y="966"/>
                </a:lnTo>
                <a:lnTo>
                  <a:pt x="4013" y="968"/>
                </a:lnTo>
                <a:lnTo>
                  <a:pt x="4013" y="970"/>
                </a:lnTo>
                <a:lnTo>
                  <a:pt x="4013" y="972"/>
                </a:lnTo>
                <a:lnTo>
                  <a:pt x="4015" y="972"/>
                </a:lnTo>
                <a:lnTo>
                  <a:pt x="4015" y="974"/>
                </a:lnTo>
                <a:lnTo>
                  <a:pt x="4015" y="976"/>
                </a:lnTo>
                <a:lnTo>
                  <a:pt x="4015" y="977"/>
                </a:lnTo>
                <a:lnTo>
                  <a:pt x="4017" y="979"/>
                </a:lnTo>
                <a:lnTo>
                  <a:pt x="4017" y="981"/>
                </a:lnTo>
                <a:lnTo>
                  <a:pt x="4017" y="983"/>
                </a:lnTo>
                <a:lnTo>
                  <a:pt x="4019" y="987"/>
                </a:lnTo>
                <a:lnTo>
                  <a:pt x="4021" y="987"/>
                </a:lnTo>
                <a:lnTo>
                  <a:pt x="4025" y="993"/>
                </a:lnTo>
                <a:lnTo>
                  <a:pt x="4025" y="995"/>
                </a:lnTo>
                <a:lnTo>
                  <a:pt x="4027" y="995"/>
                </a:lnTo>
                <a:lnTo>
                  <a:pt x="4027" y="997"/>
                </a:lnTo>
                <a:lnTo>
                  <a:pt x="4027" y="999"/>
                </a:lnTo>
                <a:lnTo>
                  <a:pt x="4029" y="1000"/>
                </a:lnTo>
                <a:lnTo>
                  <a:pt x="4029" y="1002"/>
                </a:lnTo>
                <a:lnTo>
                  <a:pt x="4031" y="1006"/>
                </a:lnTo>
                <a:lnTo>
                  <a:pt x="4033" y="1008"/>
                </a:lnTo>
                <a:lnTo>
                  <a:pt x="4031" y="1010"/>
                </a:lnTo>
                <a:lnTo>
                  <a:pt x="4031" y="1012"/>
                </a:lnTo>
                <a:lnTo>
                  <a:pt x="4031" y="1014"/>
                </a:lnTo>
                <a:lnTo>
                  <a:pt x="4029" y="1016"/>
                </a:lnTo>
                <a:lnTo>
                  <a:pt x="4029" y="1018"/>
                </a:lnTo>
                <a:lnTo>
                  <a:pt x="4029" y="1020"/>
                </a:lnTo>
                <a:lnTo>
                  <a:pt x="4027" y="1022"/>
                </a:lnTo>
                <a:lnTo>
                  <a:pt x="4027" y="1024"/>
                </a:lnTo>
                <a:lnTo>
                  <a:pt x="4027" y="1025"/>
                </a:lnTo>
                <a:lnTo>
                  <a:pt x="4027" y="1027"/>
                </a:lnTo>
                <a:lnTo>
                  <a:pt x="4027" y="1029"/>
                </a:lnTo>
                <a:lnTo>
                  <a:pt x="4029" y="1029"/>
                </a:lnTo>
                <a:lnTo>
                  <a:pt x="4029" y="1031"/>
                </a:lnTo>
                <a:lnTo>
                  <a:pt x="4031" y="1031"/>
                </a:lnTo>
                <a:lnTo>
                  <a:pt x="4031" y="1033"/>
                </a:lnTo>
                <a:lnTo>
                  <a:pt x="4033" y="1033"/>
                </a:lnTo>
                <a:lnTo>
                  <a:pt x="4033" y="1035"/>
                </a:lnTo>
                <a:lnTo>
                  <a:pt x="4033" y="1037"/>
                </a:lnTo>
                <a:lnTo>
                  <a:pt x="4031" y="1037"/>
                </a:lnTo>
                <a:lnTo>
                  <a:pt x="4031" y="1039"/>
                </a:lnTo>
                <a:lnTo>
                  <a:pt x="4031" y="1041"/>
                </a:lnTo>
                <a:lnTo>
                  <a:pt x="4029" y="1041"/>
                </a:lnTo>
                <a:lnTo>
                  <a:pt x="4027" y="1041"/>
                </a:lnTo>
                <a:lnTo>
                  <a:pt x="4027" y="1043"/>
                </a:lnTo>
                <a:lnTo>
                  <a:pt x="4025" y="1043"/>
                </a:lnTo>
                <a:lnTo>
                  <a:pt x="4025" y="1045"/>
                </a:lnTo>
                <a:lnTo>
                  <a:pt x="4023" y="1045"/>
                </a:lnTo>
                <a:lnTo>
                  <a:pt x="4023" y="1047"/>
                </a:lnTo>
                <a:lnTo>
                  <a:pt x="4021" y="1048"/>
                </a:lnTo>
                <a:lnTo>
                  <a:pt x="4021" y="1050"/>
                </a:lnTo>
                <a:lnTo>
                  <a:pt x="4021" y="1052"/>
                </a:lnTo>
                <a:lnTo>
                  <a:pt x="4021" y="1054"/>
                </a:lnTo>
                <a:lnTo>
                  <a:pt x="4019" y="1054"/>
                </a:lnTo>
                <a:lnTo>
                  <a:pt x="4021" y="1056"/>
                </a:lnTo>
                <a:lnTo>
                  <a:pt x="4021" y="1058"/>
                </a:lnTo>
                <a:lnTo>
                  <a:pt x="4021" y="1060"/>
                </a:lnTo>
                <a:lnTo>
                  <a:pt x="4023" y="1060"/>
                </a:lnTo>
                <a:lnTo>
                  <a:pt x="4025" y="1062"/>
                </a:lnTo>
                <a:lnTo>
                  <a:pt x="4027" y="1064"/>
                </a:lnTo>
                <a:lnTo>
                  <a:pt x="4027" y="1066"/>
                </a:lnTo>
                <a:lnTo>
                  <a:pt x="4029" y="1066"/>
                </a:lnTo>
                <a:lnTo>
                  <a:pt x="4029" y="1068"/>
                </a:lnTo>
                <a:lnTo>
                  <a:pt x="4029" y="1070"/>
                </a:lnTo>
                <a:lnTo>
                  <a:pt x="4029" y="1072"/>
                </a:lnTo>
                <a:lnTo>
                  <a:pt x="4029" y="1073"/>
                </a:lnTo>
                <a:lnTo>
                  <a:pt x="4031" y="1075"/>
                </a:lnTo>
                <a:lnTo>
                  <a:pt x="4031" y="1077"/>
                </a:lnTo>
                <a:lnTo>
                  <a:pt x="4033" y="1077"/>
                </a:lnTo>
                <a:lnTo>
                  <a:pt x="4033" y="1079"/>
                </a:lnTo>
                <a:lnTo>
                  <a:pt x="4035" y="1079"/>
                </a:lnTo>
                <a:lnTo>
                  <a:pt x="4036" y="1081"/>
                </a:lnTo>
                <a:lnTo>
                  <a:pt x="4038" y="1081"/>
                </a:lnTo>
                <a:lnTo>
                  <a:pt x="4038" y="1083"/>
                </a:lnTo>
                <a:lnTo>
                  <a:pt x="4040" y="1085"/>
                </a:lnTo>
                <a:lnTo>
                  <a:pt x="4042" y="1087"/>
                </a:lnTo>
                <a:lnTo>
                  <a:pt x="4042" y="1089"/>
                </a:lnTo>
                <a:lnTo>
                  <a:pt x="4042" y="1091"/>
                </a:lnTo>
                <a:lnTo>
                  <a:pt x="4044" y="1091"/>
                </a:lnTo>
                <a:lnTo>
                  <a:pt x="4044" y="1093"/>
                </a:lnTo>
                <a:lnTo>
                  <a:pt x="4044" y="1095"/>
                </a:lnTo>
                <a:lnTo>
                  <a:pt x="4044" y="1096"/>
                </a:lnTo>
                <a:lnTo>
                  <a:pt x="4046" y="1096"/>
                </a:lnTo>
                <a:lnTo>
                  <a:pt x="4046" y="1098"/>
                </a:lnTo>
                <a:lnTo>
                  <a:pt x="4046" y="1100"/>
                </a:lnTo>
                <a:lnTo>
                  <a:pt x="4046" y="1102"/>
                </a:lnTo>
                <a:lnTo>
                  <a:pt x="4044" y="1104"/>
                </a:lnTo>
                <a:lnTo>
                  <a:pt x="4044" y="1106"/>
                </a:lnTo>
                <a:lnTo>
                  <a:pt x="4042" y="1108"/>
                </a:lnTo>
                <a:lnTo>
                  <a:pt x="4042" y="1110"/>
                </a:lnTo>
                <a:lnTo>
                  <a:pt x="4040" y="1112"/>
                </a:lnTo>
                <a:lnTo>
                  <a:pt x="4040" y="1114"/>
                </a:lnTo>
                <a:lnTo>
                  <a:pt x="4038" y="1116"/>
                </a:lnTo>
                <a:lnTo>
                  <a:pt x="4038" y="1118"/>
                </a:lnTo>
                <a:lnTo>
                  <a:pt x="4036" y="1118"/>
                </a:lnTo>
                <a:lnTo>
                  <a:pt x="4036" y="1119"/>
                </a:lnTo>
                <a:lnTo>
                  <a:pt x="4036" y="1121"/>
                </a:lnTo>
                <a:lnTo>
                  <a:pt x="4035" y="1121"/>
                </a:lnTo>
                <a:lnTo>
                  <a:pt x="4035" y="1123"/>
                </a:lnTo>
                <a:lnTo>
                  <a:pt x="4035" y="1125"/>
                </a:lnTo>
                <a:lnTo>
                  <a:pt x="4035" y="1129"/>
                </a:lnTo>
                <a:lnTo>
                  <a:pt x="4035" y="1131"/>
                </a:lnTo>
                <a:lnTo>
                  <a:pt x="4035" y="1133"/>
                </a:lnTo>
                <a:lnTo>
                  <a:pt x="4035" y="1135"/>
                </a:lnTo>
                <a:lnTo>
                  <a:pt x="4035" y="1137"/>
                </a:lnTo>
                <a:lnTo>
                  <a:pt x="4035" y="1139"/>
                </a:lnTo>
                <a:lnTo>
                  <a:pt x="4033" y="1141"/>
                </a:lnTo>
                <a:lnTo>
                  <a:pt x="4031" y="1143"/>
                </a:lnTo>
                <a:lnTo>
                  <a:pt x="4031" y="1144"/>
                </a:lnTo>
                <a:lnTo>
                  <a:pt x="4031" y="1146"/>
                </a:lnTo>
                <a:lnTo>
                  <a:pt x="4029" y="1146"/>
                </a:lnTo>
                <a:lnTo>
                  <a:pt x="4029" y="1148"/>
                </a:lnTo>
                <a:lnTo>
                  <a:pt x="4027" y="1148"/>
                </a:lnTo>
                <a:lnTo>
                  <a:pt x="4027" y="1150"/>
                </a:lnTo>
                <a:lnTo>
                  <a:pt x="4025" y="1150"/>
                </a:lnTo>
                <a:lnTo>
                  <a:pt x="4025" y="1152"/>
                </a:lnTo>
                <a:lnTo>
                  <a:pt x="4023" y="1154"/>
                </a:lnTo>
                <a:lnTo>
                  <a:pt x="4023" y="1156"/>
                </a:lnTo>
                <a:lnTo>
                  <a:pt x="4023" y="1158"/>
                </a:lnTo>
                <a:lnTo>
                  <a:pt x="4021" y="1158"/>
                </a:lnTo>
                <a:lnTo>
                  <a:pt x="4021" y="1160"/>
                </a:lnTo>
                <a:lnTo>
                  <a:pt x="4019" y="1162"/>
                </a:lnTo>
                <a:lnTo>
                  <a:pt x="4019" y="1164"/>
                </a:lnTo>
                <a:lnTo>
                  <a:pt x="4019" y="1166"/>
                </a:lnTo>
                <a:lnTo>
                  <a:pt x="4017" y="1166"/>
                </a:lnTo>
                <a:lnTo>
                  <a:pt x="4017" y="1167"/>
                </a:lnTo>
                <a:lnTo>
                  <a:pt x="4015" y="1167"/>
                </a:lnTo>
                <a:lnTo>
                  <a:pt x="4015" y="1169"/>
                </a:lnTo>
                <a:lnTo>
                  <a:pt x="4013" y="1169"/>
                </a:lnTo>
                <a:lnTo>
                  <a:pt x="4013" y="1171"/>
                </a:lnTo>
                <a:lnTo>
                  <a:pt x="4013" y="1173"/>
                </a:lnTo>
                <a:lnTo>
                  <a:pt x="4013" y="1175"/>
                </a:lnTo>
                <a:lnTo>
                  <a:pt x="4013" y="1177"/>
                </a:lnTo>
                <a:lnTo>
                  <a:pt x="4013" y="1179"/>
                </a:lnTo>
                <a:lnTo>
                  <a:pt x="4013" y="1181"/>
                </a:lnTo>
                <a:lnTo>
                  <a:pt x="4011" y="1185"/>
                </a:lnTo>
                <a:lnTo>
                  <a:pt x="4011" y="1187"/>
                </a:lnTo>
                <a:lnTo>
                  <a:pt x="4010" y="1189"/>
                </a:lnTo>
                <a:lnTo>
                  <a:pt x="4010" y="1191"/>
                </a:lnTo>
                <a:lnTo>
                  <a:pt x="4008" y="1194"/>
                </a:lnTo>
                <a:lnTo>
                  <a:pt x="4006" y="1198"/>
                </a:lnTo>
                <a:lnTo>
                  <a:pt x="4004" y="1204"/>
                </a:lnTo>
                <a:lnTo>
                  <a:pt x="4002" y="1206"/>
                </a:lnTo>
                <a:lnTo>
                  <a:pt x="4000" y="1208"/>
                </a:lnTo>
                <a:lnTo>
                  <a:pt x="4000" y="1210"/>
                </a:lnTo>
                <a:lnTo>
                  <a:pt x="3998" y="1212"/>
                </a:lnTo>
                <a:lnTo>
                  <a:pt x="3998" y="1214"/>
                </a:lnTo>
                <a:lnTo>
                  <a:pt x="3998" y="1215"/>
                </a:lnTo>
                <a:lnTo>
                  <a:pt x="3998" y="1217"/>
                </a:lnTo>
                <a:lnTo>
                  <a:pt x="3998" y="1219"/>
                </a:lnTo>
                <a:lnTo>
                  <a:pt x="3998" y="1221"/>
                </a:lnTo>
                <a:lnTo>
                  <a:pt x="4000" y="1221"/>
                </a:lnTo>
                <a:lnTo>
                  <a:pt x="4000" y="1223"/>
                </a:lnTo>
                <a:lnTo>
                  <a:pt x="4002" y="1225"/>
                </a:lnTo>
                <a:lnTo>
                  <a:pt x="4002" y="1227"/>
                </a:lnTo>
                <a:lnTo>
                  <a:pt x="4004" y="1229"/>
                </a:lnTo>
                <a:lnTo>
                  <a:pt x="4004" y="1231"/>
                </a:lnTo>
                <a:lnTo>
                  <a:pt x="4002" y="1235"/>
                </a:lnTo>
                <a:lnTo>
                  <a:pt x="4002" y="1237"/>
                </a:lnTo>
                <a:lnTo>
                  <a:pt x="4002" y="1239"/>
                </a:lnTo>
                <a:lnTo>
                  <a:pt x="4000" y="1239"/>
                </a:lnTo>
                <a:lnTo>
                  <a:pt x="4000" y="1240"/>
                </a:lnTo>
                <a:lnTo>
                  <a:pt x="4000" y="1242"/>
                </a:lnTo>
                <a:lnTo>
                  <a:pt x="4002" y="1244"/>
                </a:lnTo>
                <a:lnTo>
                  <a:pt x="4002" y="1246"/>
                </a:lnTo>
                <a:lnTo>
                  <a:pt x="4002" y="1248"/>
                </a:lnTo>
                <a:lnTo>
                  <a:pt x="4000" y="1248"/>
                </a:lnTo>
                <a:lnTo>
                  <a:pt x="4000" y="1250"/>
                </a:lnTo>
                <a:lnTo>
                  <a:pt x="3998" y="1254"/>
                </a:lnTo>
                <a:lnTo>
                  <a:pt x="3998" y="1256"/>
                </a:lnTo>
                <a:lnTo>
                  <a:pt x="3996" y="1260"/>
                </a:lnTo>
                <a:lnTo>
                  <a:pt x="3996" y="1262"/>
                </a:lnTo>
                <a:lnTo>
                  <a:pt x="3998" y="1262"/>
                </a:lnTo>
                <a:lnTo>
                  <a:pt x="3998" y="1263"/>
                </a:lnTo>
                <a:lnTo>
                  <a:pt x="4000" y="1263"/>
                </a:lnTo>
                <a:lnTo>
                  <a:pt x="4002" y="1265"/>
                </a:lnTo>
                <a:lnTo>
                  <a:pt x="4004" y="1265"/>
                </a:lnTo>
                <a:lnTo>
                  <a:pt x="4004" y="1267"/>
                </a:lnTo>
                <a:lnTo>
                  <a:pt x="4006" y="1267"/>
                </a:lnTo>
                <a:lnTo>
                  <a:pt x="4008" y="1269"/>
                </a:lnTo>
                <a:lnTo>
                  <a:pt x="4010" y="1271"/>
                </a:lnTo>
                <a:lnTo>
                  <a:pt x="4011" y="1271"/>
                </a:lnTo>
                <a:lnTo>
                  <a:pt x="4011" y="1273"/>
                </a:lnTo>
                <a:lnTo>
                  <a:pt x="4013" y="1273"/>
                </a:lnTo>
                <a:lnTo>
                  <a:pt x="4013" y="1275"/>
                </a:lnTo>
                <a:lnTo>
                  <a:pt x="4015" y="1277"/>
                </a:lnTo>
                <a:lnTo>
                  <a:pt x="4017" y="1277"/>
                </a:lnTo>
                <a:lnTo>
                  <a:pt x="4021" y="1275"/>
                </a:lnTo>
                <a:lnTo>
                  <a:pt x="4021" y="1273"/>
                </a:lnTo>
                <a:lnTo>
                  <a:pt x="4021" y="1271"/>
                </a:lnTo>
                <a:lnTo>
                  <a:pt x="4023" y="1271"/>
                </a:lnTo>
                <a:lnTo>
                  <a:pt x="4025" y="1271"/>
                </a:lnTo>
                <a:lnTo>
                  <a:pt x="4025" y="1269"/>
                </a:lnTo>
                <a:lnTo>
                  <a:pt x="4027" y="1269"/>
                </a:lnTo>
                <a:lnTo>
                  <a:pt x="4027" y="1267"/>
                </a:lnTo>
                <a:lnTo>
                  <a:pt x="4027" y="1262"/>
                </a:lnTo>
                <a:lnTo>
                  <a:pt x="4025" y="1262"/>
                </a:lnTo>
                <a:lnTo>
                  <a:pt x="4025" y="1260"/>
                </a:lnTo>
                <a:lnTo>
                  <a:pt x="4023" y="1260"/>
                </a:lnTo>
                <a:lnTo>
                  <a:pt x="4023" y="1258"/>
                </a:lnTo>
                <a:lnTo>
                  <a:pt x="4025" y="1256"/>
                </a:lnTo>
                <a:lnTo>
                  <a:pt x="4027" y="1256"/>
                </a:lnTo>
                <a:lnTo>
                  <a:pt x="4027" y="1254"/>
                </a:lnTo>
                <a:lnTo>
                  <a:pt x="4025" y="1252"/>
                </a:lnTo>
                <a:lnTo>
                  <a:pt x="4027" y="1250"/>
                </a:lnTo>
                <a:lnTo>
                  <a:pt x="4029" y="1250"/>
                </a:lnTo>
                <a:lnTo>
                  <a:pt x="4033" y="1246"/>
                </a:lnTo>
                <a:lnTo>
                  <a:pt x="4033" y="1244"/>
                </a:lnTo>
                <a:lnTo>
                  <a:pt x="4031" y="1240"/>
                </a:lnTo>
                <a:lnTo>
                  <a:pt x="4031" y="1239"/>
                </a:lnTo>
                <a:lnTo>
                  <a:pt x="4031" y="1237"/>
                </a:lnTo>
                <a:lnTo>
                  <a:pt x="4033" y="1235"/>
                </a:lnTo>
                <a:lnTo>
                  <a:pt x="4035" y="1233"/>
                </a:lnTo>
                <a:lnTo>
                  <a:pt x="4035" y="1231"/>
                </a:lnTo>
                <a:lnTo>
                  <a:pt x="4033" y="1231"/>
                </a:lnTo>
                <a:lnTo>
                  <a:pt x="4033" y="1229"/>
                </a:lnTo>
                <a:lnTo>
                  <a:pt x="4033" y="1227"/>
                </a:lnTo>
                <a:lnTo>
                  <a:pt x="4035" y="1227"/>
                </a:lnTo>
                <a:lnTo>
                  <a:pt x="4036" y="1229"/>
                </a:lnTo>
                <a:lnTo>
                  <a:pt x="4040" y="1227"/>
                </a:lnTo>
                <a:lnTo>
                  <a:pt x="4042" y="1227"/>
                </a:lnTo>
                <a:lnTo>
                  <a:pt x="4044" y="1227"/>
                </a:lnTo>
                <a:lnTo>
                  <a:pt x="4046" y="1229"/>
                </a:lnTo>
                <a:lnTo>
                  <a:pt x="4046" y="1231"/>
                </a:lnTo>
                <a:lnTo>
                  <a:pt x="4048" y="1231"/>
                </a:lnTo>
                <a:lnTo>
                  <a:pt x="4048" y="1229"/>
                </a:lnTo>
                <a:lnTo>
                  <a:pt x="4050" y="1227"/>
                </a:lnTo>
                <a:lnTo>
                  <a:pt x="4052" y="1227"/>
                </a:lnTo>
                <a:lnTo>
                  <a:pt x="4052" y="1225"/>
                </a:lnTo>
                <a:lnTo>
                  <a:pt x="4052" y="1227"/>
                </a:lnTo>
                <a:lnTo>
                  <a:pt x="4054" y="1227"/>
                </a:lnTo>
                <a:lnTo>
                  <a:pt x="4056" y="1227"/>
                </a:lnTo>
                <a:lnTo>
                  <a:pt x="4056" y="1225"/>
                </a:lnTo>
                <a:lnTo>
                  <a:pt x="4058" y="1225"/>
                </a:lnTo>
                <a:lnTo>
                  <a:pt x="4058" y="1227"/>
                </a:lnTo>
                <a:lnTo>
                  <a:pt x="4059" y="1227"/>
                </a:lnTo>
                <a:lnTo>
                  <a:pt x="4061" y="1227"/>
                </a:lnTo>
                <a:lnTo>
                  <a:pt x="4063" y="1225"/>
                </a:lnTo>
                <a:lnTo>
                  <a:pt x="4065" y="1225"/>
                </a:lnTo>
                <a:lnTo>
                  <a:pt x="4067" y="1225"/>
                </a:lnTo>
                <a:lnTo>
                  <a:pt x="4069" y="1225"/>
                </a:lnTo>
                <a:lnTo>
                  <a:pt x="4069" y="1227"/>
                </a:lnTo>
                <a:lnTo>
                  <a:pt x="4071" y="1227"/>
                </a:lnTo>
                <a:lnTo>
                  <a:pt x="4071" y="1229"/>
                </a:lnTo>
                <a:lnTo>
                  <a:pt x="4073" y="1227"/>
                </a:lnTo>
                <a:lnTo>
                  <a:pt x="4073" y="1225"/>
                </a:lnTo>
                <a:lnTo>
                  <a:pt x="4075" y="1225"/>
                </a:lnTo>
                <a:lnTo>
                  <a:pt x="4077" y="1227"/>
                </a:lnTo>
                <a:lnTo>
                  <a:pt x="4077" y="1229"/>
                </a:lnTo>
                <a:lnTo>
                  <a:pt x="4077" y="1231"/>
                </a:lnTo>
                <a:lnTo>
                  <a:pt x="4077" y="1233"/>
                </a:lnTo>
                <a:lnTo>
                  <a:pt x="4077" y="1235"/>
                </a:lnTo>
                <a:lnTo>
                  <a:pt x="4077" y="1237"/>
                </a:lnTo>
                <a:lnTo>
                  <a:pt x="4077" y="1239"/>
                </a:lnTo>
                <a:lnTo>
                  <a:pt x="4077" y="1240"/>
                </a:lnTo>
                <a:lnTo>
                  <a:pt x="4079" y="1240"/>
                </a:lnTo>
                <a:lnTo>
                  <a:pt x="4081" y="1240"/>
                </a:lnTo>
                <a:lnTo>
                  <a:pt x="4081" y="1242"/>
                </a:lnTo>
                <a:lnTo>
                  <a:pt x="4083" y="1244"/>
                </a:lnTo>
                <a:lnTo>
                  <a:pt x="4083" y="1246"/>
                </a:lnTo>
                <a:lnTo>
                  <a:pt x="4083" y="1248"/>
                </a:lnTo>
                <a:lnTo>
                  <a:pt x="4083" y="1252"/>
                </a:lnTo>
                <a:lnTo>
                  <a:pt x="4083" y="1254"/>
                </a:lnTo>
                <a:lnTo>
                  <a:pt x="4083" y="1256"/>
                </a:lnTo>
                <a:lnTo>
                  <a:pt x="4083" y="1258"/>
                </a:lnTo>
                <a:lnTo>
                  <a:pt x="4081" y="1258"/>
                </a:lnTo>
                <a:lnTo>
                  <a:pt x="4081" y="1260"/>
                </a:lnTo>
                <a:lnTo>
                  <a:pt x="4081" y="1262"/>
                </a:lnTo>
                <a:lnTo>
                  <a:pt x="4083" y="1262"/>
                </a:lnTo>
                <a:lnTo>
                  <a:pt x="4083" y="1263"/>
                </a:lnTo>
                <a:lnTo>
                  <a:pt x="4081" y="1265"/>
                </a:lnTo>
                <a:lnTo>
                  <a:pt x="4081" y="1267"/>
                </a:lnTo>
                <a:lnTo>
                  <a:pt x="4081" y="1269"/>
                </a:lnTo>
                <a:lnTo>
                  <a:pt x="4083" y="1269"/>
                </a:lnTo>
                <a:lnTo>
                  <a:pt x="4083" y="1267"/>
                </a:lnTo>
                <a:lnTo>
                  <a:pt x="4084" y="1267"/>
                </a:lnTo>
                <a:lnTo>
                  <a:pt x="4086" y="1267"/>
                </a:lnTo>
                <a:lnTo>
                  <a:pt x="4088" y="1267"/>
                </a:lnTo>
                <a:lnTo>
                  <a:pt x="4090" y="1267"/>
                </a:lnTo>
                <a:lnTo>
                  <a:pt x="4090" y="1269"/>
                </a:lnTo>
                <a:lnTo>
                  <a:pt x="4090" y="1271"/>
                </a:lnTo>
                <a:lnTo>
                  <a:pt x="4090" y="1273"/>
                </a:lnTo>
                <a:lnTo>
                  <a:pt x="4090" y="1271"/>
                </a:lnTo>
                <a:lnTo>
                  <a:pt x="4092" y="1271"/>
                </a:lnTo>
                <a:lnTo>
                  <a:pt x="4094" y="1271"/>
                </a:lnTo>
                <a:lnTo>
                  <a:pt x="4096" y="1273"/>
                </a:lnTo>
                <a:lnTo>
                  <a:pt x="4098" y="1273"/>
                </a:lnTo>
                <a:lnTo>
                  <a:pt x="4098" y="1275"/>
                </a:lnTo>
                <a:lnTo>
                  <a:pt x="4100" y="1275"/>
                </a:lnTo>
                <a:lnTo>
                  <a:pt x="4102" y="1277"/>
                </a:lnTo>
                <a:lnTo>
                  <a:pt x="4102" y="1279"/>
                </a:lnTo>
                <a:lnTo>
                  <a:pt x="4104" y="1279"/>
                </a:lnTo>
                <a:lnTo>
                  <a:pt x="4106" y="1281"/>
                </a:lnTo>
                <a:lnTo>
                  <a:pt x="4106" y="1283"/>
                </a:lnTo>
                <a:lnTo>
                  <a:pt x="4107" y="1285"/>
                </a:lnTo>
                <a:lnTo>
                  <a:pt x="4107" y="1287"/>
                </a:lnTo>
                <a:lnTo>
                  <a:pt x="4109" y="1288"/>
                </a:lnTo>
                <a:lnTo>
                  <a:pt x="4111" y="1288"/>
                </a:lnTo>
                <a:lnTo>
                  <a:pt x="4111" y="1290"/>
                </a:lnTo>
                <a:lnTo>
                  <a:pt x="4109" y="1290"/>
                </a:lnTo>
                <a:lnTo>
                  <a:pt x="4109" y="1292"/>
                </a:lnTo>
                <a:lnTo>
                  <a:pt x="4109" y="1294"/>
                </a:lnTo>
                <a:lnTo>
                  <a:pt x="4109" y="1296"/>
                </a:lnTo>
                <a:lnTo>
                  <a:pt x="4111" y="1296"/>
                </a:lnTo>
                <a:lnTo>
                  <a:pt x="4111" y="1298"/>
                </a:lnTo>
                <a:lnTo>
                  <a:pt x="4111" y="1300"/>
                </a:lnTo>
                <a:lnTo>
                  <a:pt x="4113" y="1300"/>
                </a:lnTo>
                <a:lnTo>
                  <a:pt x="4113" y="1302"/>
                </a:lnTo>
                <a:lnTo>
                  <a:pt x="4113" y="1304"/>
                </a:lnTo>
                <a:lnTo>
                  <a:pt x="4113" y="1306"/>
                </a:lnTo>
                <a:lnTo>
                  <a:pt x="4115" y="1306"/>
                </a:lnTo>
                <a:lnTo>
                  <a:pt x="4115" y="1310"/>
                </a:lnTo>
                <a:lnTo>
                  <a:pt x="4115" y="1311"/>
                </a:lnTo>
                <a:lnTo>
                  <a:pt x="4113" y="1311"/>
                </a:lnTo>
                <a:lnTo>
                  <a:pt x="4113" y="1313"/>
                </a:lnTo>
                <a:lnTo>
                  <a:pt x="4113" y="1315"/>
                </a:lnTo>
                <a:lnTo>
                  <a:pt x="4111" y="1315"/>
                </a:lnTo>
                <a:lnTo>
                  <a:pt x="4111" y="1321"/>
                </a:lnTo>
                <a:lnTo>
                  <a:pt x="4111" y="1323"/>
                </a:lnTo>
                <a:lnTo>
                  <a:pt x="4111" y="1329"/>
                </a:lnTo>
                <a:lnTo>
                  <a:pt x="4111" y="1331"/>
                </a:lnTo>
                <a:lnTo>
                  <a:pt x="4111" y="1333"/>
                </a:lnTo>
                <a:lnTo>
                  <a:pt x="4111" y="1336"/>
                </a:lnTo>
                <a:lnTo>
                  <a:pt x="4111" y="1340"/>
                </a:lnTo>
                <a:lnTo>
                  <a:pt x="4111" y="1342"/>
                </a:lnTo>
                <a:lnTo>
                  <a:pt x="4111" y="1344"/>
                </a:lnTo>
                <a:lnTo>
                  <a:pt x="4111" y="1356"/>
                </a:lnTo>
                <a:lnTo>
                  <a:pt x="4111" y="1361"/>
                </a:lnTo>
                <a:lnTo>
                  <a:pt x="4111" y="1363"/>
                </a:lnTo>
                <a:lnTo>
                  <a:pt x="4111" y="1369"/>
                </a:lnTo>
                <a:lnTo>
                  <a:pt x="4111" y="1375"/>
                </a:lnTo>
                <a:lnTo>
                  <a:pt x="4109" y="1383"/>
                </a:lnTo>
                <a:lnTo>
                  <a:pt x="4109" y="1386"/>
                </a:lnTo>
                <a:lnTo>
                  <a:pt x="4109" y="1388"/>
                </a:lnTo>
                <a:lnTo>
                  <a:pt x="4109" y="1390"/>
                </a:lnTo>
                <a:lnTo>
                  <a:pt x="4109" y="1392"/>
                </a:lnTo>
                <a:lnTo>
                  <a:pt x="4109" y="1394"/>
                </a:lnTo>
                <a:lnTo>
                  <a:pt x="4109" y="1398"/>
                </a:lnTo>
                <a:lnTo>
                  <a:pt x="4109" y="1402"/>
                </a:lnTo>
                <a:lnTo>
                  <a:pt x="4109" y="1406"/>
                </a:lnTo>
                <a:lnTo>
                  <a:pt x="4109" y="1415"/>
                </a:lnTo>
                <a:lnTo>
                  <a:pt x="4109" y="1417"/>
                </a:lnTo>
                <a:lnTo>
                  <a:pt x="4109" y="1419"/>
                </a:lnTo>
                <a:lnTo>
                  <a:pt x="4109" y="1421"/>
                </a:lnTo>
                <a:lnTo>
                  <a:pt x="4109" y="1423"/>
                </a:lnTo>
                <a:lnTo>
                  <a:pt x="4109" y="1425"/>
                </a:lnTo>
                <a:lnTo>
                  <a:pt x="4109" y="1429"/>
                </a:lnTo>
                <a:lnTo>
                  <a:pt x="4109" y="1432"/>
                </a:lnTo>
                <a:lnTo>
                  <a:pt x="4109" y="1442"/>
                </a:lnTo>
                <a:lnTo>
                  <a:pt x="4107" y="1444"/>
                </a:lnTo>
                <a:lnTo>
                  <a:pt x="4107" y="1446"/>
                </a:lnTo>
                <a:lnTo>
                  <a:pt x="4107" y="1448"/>
                </a:lnTo>
                <a:lnTo>
                  <a:pt x="4107" y="1450"/>
                </a:lnTo>
                <a:lnTo>
                  <a:pt x="4107" y="1455"/>
                </a:lnTo>
                <a:lnTo>
                  <a:pt x="4107" y="1457"/>
                </a:lnTo>
                <a:lnTo>
                  <a:pt x="4107" y="1459"/>
                </a:lnTo>
                <a:lnTo>
                  <a:pt x="4107" y="1461"/>
                </a:lnTo>
                <a:lnTo>
                  <a:pt x="4107" y="1463"/>
                </a:lnTo>
                <a:lnTo>
                  <a:pt x="4107" y="1465"/>
                </a:lnTo>
                <a:lnTo>
                  <a:pt x="4107" y="1475"/>
                </a:lnTo>
                <a:lnTo>
                  <a:pt x="4107" y="1479"/>
                </a:lnTo>
                <a:lnTo>
                  <a:pt x="4107" y="1482"/>
                </a:lnTo>
                <a:lnTo>
                  <a:pt x="4107" y="1484"/>
                </a:lnTo>
                <a:lnTo>
                  <a:pt x="4107" y="1486"/>
                </a:lnTo>
                <a:lnTo>
                  <a:pt x="4107" y="1488"/>
                </a:lnTo>
                <a:lnTo>
                  <a:pt x="4107" y="1490"/>
                </a:lnTo>
                <a:lnTo>
                  <a:pt x="4107" y="1492"/>
                </a:lnTo>
                <a:lnTo>
                  <a:pt x="4107" y="1494"/>
                </a:lnTo>
                <a:lnTo>
                  <a:pt x="4107" y="1498"/>
                </a:lnTo>
                <a:lnTo>
                  <a:pt x="4107" y="1500"/>
                </a:lnTo>
                <a:lnTo>
                  <a:pt x="4107" y="1503"/>
                </a:lnTo>
                <a:lnTo>
                  <a:pt x="4107" y="1507"/>
                </a:lnTo>
                <a:lnTo>
                  <a:pt x="4107" y="1511"/>
                </a:lnTo>
                <a:lnTo>
                  <a:pt x="4107" y="1517"/>
                </a:lnTo>
                <a:lnTo>
                  <a:pt x="4106" y="1521"/>
                </a:lnTo>
                <a:lnTo>
                  <a:pt x="4106" y="1523"/>
                </a:lnTo>
                <a:lnTo>
                  <a:pt x="4106" y="1525"/>
                </a:lnTo>
                <a:lnTo>
                  <a:pt x="4106" y="1527"/>
                </a:lnTo>
                <a:lnTo>
                  <a:pt x="4106" y="1528"/>
                </a:lnTo>
                <a:lnTo>
                  <a:pt x="4106" y="1536"/>
                </a:lnTo>
                <a:lnTo>
                  <a:pt x="4106" y="1540"/>
                </a:lnTo>
                <a:lnTo>
                  <a:pt x="4106" y="1544"/>
                </a:lnTo>
                <a:lnTo>
                  <a:pt x="4106" y="1548"/>
                </a:lnTo>
                <a:lnTo>
                  <a:pt x="4106" y="1551"/>
                </a:lnTo>
                <a:lnTo>
                  <a:pt x="4106" y="1553"/>
                </a:lnTo>
                <a:lnTo>
                  <a:pt x="4106" y="1557"/>
                </a:lnTo>
                <a:lnTo>
                  <a:pt x="4104" y="1569"/>
                </a:lnTo>
                <a:lnTo>
                  <a:pt x="4104" y="1571"/>
                </a:lnTo>
                <a:lnTo>
                  <a:pt x="4104" y="1573"/>
                </a:lnTo>
                <a:lnTo>
                  <a:pt x="4104" y="1582"/>
                </a:lnTo>
                <a:lnTo>
                  <a:pt x="4104" y="1590"/>
                </a:lnTo>
                <a:lnTo>
                  <a:pt x="4104" y="1592"/>
                </a:lnTo>
                <a:lnTo>
                  <a:pt x="4104" y="1596"/>
                </a:lnTo>
                <a:lnTo>
                  <a:pt x="4104" y="1598"/>
                </a:lnTo>
                <a:lnTo>
                  <a:pt x="4104" y="1601"/>
                </a:lnTo>
                <a:lnTo>
                  <a:pt x="4104" y="1605"/>
                </a:lnTo>
                <a:lnTo>
                  <a:pt x="4102" y="1623"/>
                </a:lnTo>
                <a:lnTo>
                  <a:pt x="4102" y="1632"/>
                </a:lnTo>
                <a:lnTo>
                  <a:pt x="4102" y="1634"/>
                </a:lnTo>
                <a:lnTo>
                  <a:pt x="4102" y="1636"/>
                </a:lnTo>
                <a:lnTo>
                  <a:pt x="4102" y="1644"/>
                </a:lnTo>
                <a:lnTo>
                  <a:pt x="4102" y="1665"/>
                </a:lnTo>
                <a:lnTo>
                  <a:pt x="4100" y="1676"/>
                </a:lnTo>
                <a:lnTo>
                  <a:pt x="4100" y="1678"/>
                </a:lnTo>
                <a:lnTo>
                  <a:pt x="4100" y="1699"/>
                </a:lnTo>
                <a:lnTo>
                  <a:pt x="4098" y="1717"/>
                </a:lnTo>
                <a:lnTo>
                  <a:pt x="4098" y="1726"/>
                </a:lnTo>
                <a:lnTo>
                  <a:pt x="4098" y="1728"/>
                </a:lnTo>
                <a:lnTo>
                  <a:pt x="4098" y="1730"/>
                </a:lnTo>
                <a:lnTo>
                  <a:pt x="4098" y="1736"/>
                </a:lnTo>
                <a:lnTo>
                  <a:pt x="4098" y="1738"/>
                </a:lnTo>
                <a:lnTo>
                  <a:pt x="4098" y="1743"/>
                </a:lnTo>
                <a:lnTo>
                  <a:pt x="4098" y="1755"/>
                </a:lnTo>
                <a:lnTo>
                  <a:pt x="4096" y="1757"/>
                </a:lnTo>
                <a:lnTo>
                  <a:pt x="4096" y="1768"/>
                </a:lnTo>
                <a:lnTo>
                  <a:pt x="4096" y="1772"/>
                </a:lnTo>
                <a:lnTo>
                  <a:pt x="4096" y="1774"/>
                </a:lnTo>
                <a:lnTo>
                  <a:pt x="4096" y="1786"/>
                </a:lnTo>
                <a:lnTo>
                  <a:pt x="4096" y="1790"/>
                </a:lnTo>
                <a:lnTo>
                  <a:pt x="4096" y="1791"/>
                </a:lnTo>
                <a:lnTo>
                  <a:pt x="4096" y="1799"/>
                </a:lnTo>
                <a:lnTo>
                  <a:pt x="4096" y="1801"/>
                </a:lnTo>
                <a:lnTo>
                  <a:pt x="4096" y="1803"/>
                </a:lnTo>
                <a:lnTo>
                  <a:pt x="4096" y="1807"/>
                </a:lnTo>
                <a:lnTo>
                  <a:pt x="4094" y="1811"/>
                </a:lnTo>
                <a:lnTo>
                  <a:pt x="4094" y="1813"/>
                </a:lnTo>
                <a:lnTo>
                  <a:pt x="4094" y="1814"/>
                </a:lnTo>
                <a:lnTo>
                  <a:pt x="4094" y="1816"/>
                </a:lnTo>
                <a:lnTo>
                  <a:pt x="4094" y="1818"/>
                </a:lnTo>
                <a:lnTo>
                  <a:pt x="4094" y="1820"/>
                </a:lnTo>
                <a:lnTo>
                  <a:pt x="4094" y="1822"/>
                </a:lnTo>
                <a:lnTo>
                  <a:pt x="4094" y="1824"/>
                </a:lnTo>
                <a:lnTo>
                  <a:pt x="4094" y="1826"/>
                </a:lnTo>
                <a:lnTo>
                  <a:pt x="4094" y="1836"/>
                </a:lnTo>
                <a:lnTo>
                  <a:pt x="4094" y="1841"/>
                </a:lnTo>
                <a:lnTo>
                  <a:pt x="4094" y="1843"/>
                </a:lnTo>
                <a:lnTo>
                  <a:pt x="4094" y="1851"/>
                </a:lnTo>
                <a:lnTo>
                  <a:pt x="4094" y="1853"/>
                </a:lnTo>
                <a:lnTo>
                  <a:pt x="4094" y="1855"/>
                </a:lnTo>
                <a:lnTo>
                  <a:pt x="4094" y="1857"/>
                </a:lnTo>
                <a:lnTo>
                  <a:pt x="4094" y="1859"/>
                </a:lnTo>
                <a:lnTo>
                  <a:pt x="4094" y="1862"/>
                </a:lnTo>
                <a:lnTo>
                  <a:pt x="4094" y="1876"/>
                </a:lnTo>
                <a:lnTo>
                  <a:pt x="4094" y="1878"/>
                </a:lnTo>
                <a:lnTo>
                  <a:pt x="4092" y="1880"/>
                </a:lnTo>
                <a:lnTo>
                  <a:pt x="4092" y="1884"/>
                </a:lnTo>
                <a:lnTo>
                  <a:pt x="4092" y="1905"/>
                </a:lnTo>
                <a:lnTo>
                  <a:pt x="4092" y="1909"/>
                </a:lnTo>
                <a:lnTo>
                  <a:pt x="4092" y="1912"/>
                </a:lnTo>
                <a:lnTo>
                  <a:pt x="4090" y="1912"/>
                </a:lnTo>
                <a:lnTo>
                  <a:pt x="4088" y="1912"/>
                </a:lnTo>
                <a:lnTo>
                  <a:pt x="4086" y="1918"/>
                </a:lnTo>
                <a:lnTo>
                  <a:pt x="4086" y="1922"/>
                </a:lnTo>
                <a:lnTo>
                  <a:pt x="4086" y="1924"/>
                </a:lnTo>
                <a:lnTo>
                  <a:pt x="4086" y="1926"/>
                </a:lnTo>
                <a:lnTo>
                  <a:pt x="4088" y="1926"/>
                </a:lnTo>
                <a:lnTo>
                  <a:pt x="4088" y="1928"/>
                </a:lnTo>
                <a:lnTo>
                  <a:pt x="4088" y="1930"/>
                </a:lnTo>
                <a:lnTo>
                  <a:pt x="4088" y="1932"/>
                </a:lnTo>
                <a:lnTo>
                  <a:pt x="4088" y="1934"/>
                </a:lnTo>
                <a:lnTo>
                  <a:pt x="4086" y="1934"/>
                </a:lnTo>
                <a:lnTo>
                  <a:pt x="4086" y="1935"/>
                </a:lnTo>
                <a:lnTo>
                  <a:pt x="4084" y="1937"/>
                </a:lnTo>
                <a:lnTo>
                  <a:pt x="4084" y="1939"/>
                </a:lnTo>
                <a:lnTo>
                  <a:pt x="4084" y="1945"/>
                </a:lnTo>
                <a:lnTo>
                  <a:pt x="4086" y="1951"/>
                </a:lnTo>
                <a:lnTo>
                  <a:pt x="4086" y="1953"/>
                </a:lnTo>
                <a:lnTo>
                  <a:pt x="4088" y="1957"/>
                </a:lnTo>
                <a:lnTo>
                  <a:pt x="4090" y="1970"/>
                </a:lnTo>
                <a:lnTo>
                  <a:pt x="4090" y="1974"/>
                </a:lnTo>
                <a:lnTo>
                  <a:pt x="4092" y="1985"/>
                </a:lnTo>
                <a:lnTo>
                  <a:pt x="4094" y="1987"/>
                </a:lnTo>
                <a:lnTo>
                  <a:pt x="4100" y="1987"/>
                </a:lnTo>
                <a:lnTo>
                  <a:pt x="4098" y="1999"/>
                </a:lnTo>
                <a:lnTo>
                  <a:pt x="4096" y="2006"/>
                </a:lnTo>
                <a:lnTo>
                  <a:pt x="4096" y="2008"/>
                </a:lnTo>
                <a:lnTo>
                  <a:pt x="4094" y="2008"/>
                </a:lnTo>
                <a:lnTo>
                  <a:pt x="4094" y="2010"/>
                </a:lnTo>
                <a:lnTo>
                  <a:pt x="4094" y="2012"/>
                </a:lnTo>
                <a:lnTo>
                  <a:pt x="4092" y="2016"/>
                </a:lnTo>
                <a:lnTo>
                  <a:pt x="4092" y="2020"/>
                </a:lnTo>
                <a:lnTo>
                  <a:pt x="4090" y="2024"/>
                </a:lnTo>
                <a:lnTo>
                  <a:pt x="4083" y="2056"/>
                </a:lnTo>
                <a:lnTo>
                  <a:pt x="4081" y="2062"/>
                </a:lnTo>
                <a:lnTo>
                  <a:pt x="4075" y="2085"/>
                </a:lnTo>
                <a:lnTo>
                  <a:pt x="4073" y="2089"/>
                </a:lnTo>
                <a:lnTo>
                  <a:pt x="4073" y="2093"/>
                </a:lnTo>
                <a:lnTo>
                  <a:pt x="4071" y="2099"/>
                </a:lnTo>
                <a:lnTo>
                  <a:pt x="4069" y="2104"/>
                </a:lnTo>
                <a:lnTo>
                  <a:pt x="4067" y="2106"/>
                </a:lnTo>
                <a:lnTo>
                  <a:pt x="4067" y="2110"/>
                </a:lnTo>
                <a:lnTo>
                  <a:pt x="4065" y="2118"/>
                </a:lnTo>
                <a:lnTo>
                  <a:pt x="4063" y="2122"/>
                </a:lnTo>
                <a:lnTo>
                  <a:pt x="4061" y="2127"/>
                </a:lnTo>
                <a:lnTo>
                  <a:pt x="4059" y="2137"/>
                </a:lnTo>
                <a:lnTo>
                  <a:pt x="4058" y="2149"/>
                </a:lnTo>
                <a:lnTo>
                  <a:pt x="4052" y="2166"/>
                </a:lnTo>
                <a:lnTo>
                  <a:pt x="4052" y="2168"/>
                </a:lnTo>
                <a:lnTo>
                  <a:pt x="4052" y="2170"/>
                </a:lnTo>
                <a:lnTo>
                  <a:pt x="4050" y="2172"/>
                </a:lnTo>
                <a:lnTo>
                  <a:pt x="4050" y="2174"/>
                </a:lnTo>
                <a:lnTo>
                  <a:pt x="4048" y="2179"/>
                </a:lnTo>
                <a:lnTo>
                  <a:pt x="4048" y="2181"/>
                </a:lnTo>
                <a:lnTo>
                  <a:pt x="4046" y="2183"/>
                </a:lnTo>
                <a:lnTo>
                  <a:pt x="4046" y="2189"/>
                </a:lnTo>
                <a:lnTo>
                  <a:pt x="4046" y="2191"/>
                </a:lnTo>
                <a:lnTo>
                  <a:pt x="4042" y="2198"/>
                </a:lnTo>
                <a:lnTo>
                  <a:pt x="4042" y="2200"/>
                </a:lnTo>
                <a:lnTo>
                  <a:pt x="4042" y="2202"/>
                </a:lnTo>
                <a:lnTo>
                  <a:pt x="4040" y="2206"/>
                </a:lnTo>
                <a:lnTo>
                  <a:pt x="4038" y="2214"/>
                </a:lnTo>
                <a:lnTo>
                  <a:pt x="4038" y="2216"/>
                </a:lnTo>
                <a:lnTo>
                  <a:pt x="4038" y="2218"/>
                </a:lnTo>
                <a:lnTo>
                  <a:pt x="4038" y="2220"/>
                </a:lnTo>
                <a:lnTo>
                  <a:pt x="4036" y="2227"/>
                </a:lnTo>
                <a:lnTo>
                  <a:pt x="4035" y="2229"/>
                </a:lnTo>
                <a:lnTo>
                  <a:pt x="4035" y="2231"/>
                </a:lnTo>
                <a:lnTo>
                  <a:pt x="4031" y="2243"/>
                </a:lnTo>
                <a:lnTo>
                  <a:pt x="4031" y="2245"/>
                </a:lnTo>
                <a:lnTo>
                  <a:pt x="4031" y="2246"/>
                </a:lnTo>
                <a:lnTo>
                  <a:pt x="4029" y="2248"/>
                </a:lnTo>
                <a:lnTo>
                  <a:pt x="4029" y="2250"/>
                </a:lnTo>
                <a:lnTo>
                  <a:pt x="4029" y="2252"/>
                </a:lnTo>
                <a:lnTo>
                  <a:pt x="4027" y="2260"/>
                </a:lnTo>
                <a:lnTo>
                  <a:pt x="4027" y="2262"/>
                </a:lnTo>
                <a:lnTo>
                  <a:pt x="4025" y="2264"/>
                </a:lnTo>
                <a:lnTo>
                  <a:pt x="4023" y="2269"/>
                </a:lnTo>
                <a:lnTo>
                  <a:pt x="4023" y="2275"/>
                </a:lnTo>
                <a:lnTo>
                  <a:pt x="4021" y="2279"/>
                </a:lnTo>
                <a:lnTo>
                  <a:pt x="4021" y="2281"/>
                </a:lnTo>
                <a:lnTo>
                  <a:pt x="4021" y="2283"/>
                </a:lnTo>
                <a:lnTo>
                  <a:pt x="4019" y="2285"/>
                </a:lnTo>
                <a:lnTo>
                  <a:pt x="4019" y="2287"/>
                </a:lnTo>
                <a:lnTo>
                  <a:pt x="4019" y="2289"/>
                </a:lnTo>
                <a:lnTo>
                  <a:pt x="4017" y="2293"/>
                </a:lnTo>
                <a:lnTo>
                  <a:pt x="4017" y="2294"/>
                </a:lnTo>
                <a:lnTo>
                  <a:pt x="4017" y="2296"/>
                </a:lnTo>
                <a:lnTo>
                  <a:pt x="4015" y="2298"/>
                </a:lnTo>
                <a:lnTo>
                  <a:pt x="4015" y="2300"/>
                </a:lnTo>
                <a:lnTo>
                  <a:pt x="4015" y="2302"/>
                </a:lnTo>
                <a:lnTo>
                  <a:pt x="4013" y="2306"/>
                </a:lnTo>
                <a:lnTo>
                  <a:pt x="4013" y="2308"/>
                </a:lnTo>
                <a:lnTo>
                  <a:pt x="4011" y="2314"/>
                </a:lnTo>
                <a:lnTo>
                  <a:pt x="4011" y="2316"/>
                </a:lnTo>
                <a:lnTo>
                  <a:pt x="4008" y="2325"/>
                </a:lnTo>
                <a:lnTo>
                  <a:pt x="4008" y="2327"/>
                </a:lnTo>
                <a:lnTo>
                  <a:pt x="4008" y="2329"/>
                </a:lnTo>
                <a:lnTo>
                  <a:pt x="4006" y="2333"/>
                </a:lnTo>
                <a:lnTo>
                  <a:pt x="4006" y="2335"/>
                </a:lnTo>
                <a:lnTo>
                  <a:pt x="4004" y="2339"/>
                </a:lnTo>
                <a:lnTo>
                  <a:pt x="4004" y="2344"/>
                </a:lnTo>
                <a:lnTo>
                  <a:pt x="4004" y="2346"/>
                </a:lnTo>
                <a:lnTo>
                  <a:pt x="3996" y="2373"/>
                </a:lnTo>
                <a:lnTo>
                  <a:pt x="3994" y="2377"/>
                </a:lnTo>
                <a:lnTo>
                  <a:pt x="3994" y="2381"/>
                </a:lnTo>
                <a:lnTo>
                  <a:pt x="3992" y="2387"/>
                </a:lnTo>
                <a:lnTo>
                  <a:pt x="3988" y="2400"/>
                </a:lnTo>
                <a:lnTo>
                  <a:pt x="3985" y="2412"/>
                </a:lnTo>
                <a:lnTo>
                  <a:pt x="3985" y="2413"/>
                </a:lnTo>
                <a:lnTo>
                  <a:pt x="3983" y="2417"/>
                </a:lnTo>
                <a:lnTo>
                  <a:pt x="3983" y="2419"/>
                </a:lnTo>
                <a:lnTo>
                  <a:pt x="3981" y="2425"/>
                </a:lnTo>
                <a:lnTo>
                  <a:pt x="3981" y="2427"/>
                </a:lnTo>
                <a:lnTo>
                  <a:pt x="3981" y="2429"/>
                </a:lnTo>
                <a:lnTo>
                  <a:pt x="3981" y="2431"/>
                </a:lnTo>
                <a:lnTo>
                  <a:pt x="3979" y="2433"/>
                </a:lnTo>
                <a:lnTo>
                  <a:pt x="3977" y="2438"/>
                </a:lnTo>
                <a:lnTo>
                  <a:pt x="3977" y="2440"/>
                </a:lnTo>
                <a:lnTo>
                  <a:pt x="3975" y="2448"/>
                </a:lnTo>
                <a:lnTo>
                  <a:pt x="3975" y="2452"/>
                </a:lnTo>
                <a:lnTo>
                  <a:pt x="3973" y="2454"/>
                </a:lnTo>
                <a:lnTo>
                  <a:pt x="3973" y="2458"/>
                </a:lnTo>
                <a:lnTo>
                  <a:pt x="3971" y="2463"/>
                </a:lnTo>
                <a:lnTo>
                  <a:pt x="3971" y="2465"/>
                </a:lnTo>
                <a:lnTo>
                  <a:pt x="3967" y="2475"/>
                </a:lnTo>
                <a:lnTo>
                  <a:pt x="3967" y="2477"/>
                </a:lnTo>
                <a:lnTo>
                  <a:pt x="3967" y="2479"/>
                </a:lnTo>
                <a:lnTo>
                  <a:pt x="3965" y="2483"/>
                </a:lnTo>
                <a:lnTo>
                  <a:pt x="3965" y="2485"/>
                </a:lnTo>
                <a:lnTo>
                  <a:pt x="3965" y="2486"/>
                </a:lnTo>
                <a:lnTo>
                  <a:pt x="3963" y="2492"/>
                </a:lnTo>
                <a:lnTo>
                  <a:pt x="3962" y="2494"/>
                </a:lnTo>
                <a:lnTo>
                  <a:pt x="3962" y="2500"/>
                </a:lnTo>
                <a:lnTo>
                  <a:pt x="3960" y="2506"/>
                </a:lnTo>
                <a:lnTo>
                  <a:pt x="3960" y="2508"/>
                </a:lnTo>
                <a:lnTo>
                  <a:pt x="3958" y="2509"/>
                </a:lnTo>
                <a:lnTo>
                  <a:pt x="3956" y="2517"/>
                </a:lnTo>
                <a:lnTo>
                  <a:pt x="3956" y="2519"/>
                </a:lnTo>
                <a:lnTo>
                  <a:pt x="3956" y="2521"/>
                </a:lnTo>
                <a:lnTo>
                  <a:pt x="3954" y="2523"/>
                </a:lnTo>
                <a:lnTo>
                  <a:pt x="3954" y="2527"/>
                </a:lnTo>
                <a:lnTo>
                  <a:pt x="3954" y="2529"/>
                </a:lnTo>
                <a:lnTo>
                  <a:pt x="3952" y="2533"/>
                </a:lnTo>
                <a:lnTo>
                  <a:pt x="3946" y="2552"/>
                </a:lnTo>
                <a:lnTo>
                  <a:pt x="3946" y="2554"/>
                </a:lnTo>
                <a:lnTo>
                  <a:pt x="3948" y="2557"/>
                </a:lnTo>
                <a:lnTo>
                  <a:pt x="3950" y="2565"/>
                </a:lnTo>
                <a:lnTo>
                  <a:pt x="3950" y="2567"/>
                </a:lnTo>
                <a:lnTo>
                  <a:pt x="3952" y="2577"/>
                </a:lnTo>
                <a:lnTo>
                  <a:pt x="3954" y="2582"/>
                </a:lnTo>
                <a:lnTo>
                  <a:pt x="3956" y="2582"/>
                </a:lnTo>
                <a:lnTo>
                  <a:pt x="3960" y="2582"/>
                </a:lnTo>
                <a:lnTo>
                  <a:pt x="3960" y="2586"/>
                </a:lnTo>
                <a:lnTo>
                  <a:pt x="3960" y="2600"/>
                </a:lnTo>
                <a:lnTo>
                  <a:pt x="3960" y="2604"/>
                </a:lnTo>
                <a:lnTo>
                  <a:pt x="3960" y="2605"/>
                </a:lnTo>
                <a:lnTo>
                  <a:pt x="3960" y="2607"/>
                </a:lnTo>
                <a:lnTo>
                  <a:pt x="3960" y="2609"/>
                </a:lnTo>
                <a:lnTo>
                  <a:pt x="3960" y="2611"/>
                </a:lnTo>
                <a:lnTo>
                  <a:pt x="3960" y="2617"/>
                </a:lnTo>
                <a:lnTo>
                  <a:pt x="3958" y="2625"/>
                </a:lnTo>
                <a:lnTo>
                  <a:pt x="3958" y="2648"/>
                </a:lnTo>
                <a:lnTo>
                  <a:pt x="3958" y="2653"/>
                </a:lnTo>
                <a:lnTo>
                  <a:pt x="3956" y="2659"/>
                </a:lnTo>
                <a:lnTo>
                  <a:pt x="3956" y="2661"/>
                </a:lnTo>
                <a:lnTo>
                  <a:pt x="3956" y="2665"/>
                </a:lnTo>
                <a:lnTo>
                  <a:pt x="3956" y="2667"/>
                </a:lnTo>
                <a:lnTo>
                  <a:pt x="3956" y="2669"/>
                </a:lnTo>
                <a:lnTo>
                  <a:pt x="3954" y="2692"/>
                </a:lnTo>
                <a:lnTo>
                  <a:pt x="3954" y="2701"/>
                </a:lnTo>
                <a:lnTo>
                  <a:pt x="3954" y="2703"/>
                </a:lnTo>
                <a:lnTo>
                  <a:pt x="3954" y="2705"/>
                </a:lnTo>
                <a:lnTo>
                  <a:pt x="3954" y="2715"/>
                </a:lnTo>
                <a:lnTo>
                  <a:pt x="3954" y="2717"/>
                </a:lnTo>
                <a:lnTo>
                  <a:pt x="3954" y="2719"/>
                </a:lnTo>
                <a:lnTo>
                  <a:pt x="3952" y="2724"/>
                </a:lnTo>
                <a:lnTo>
                  <a:pt x="3952" y="2726"/>
                </a:lnTo>
                <a:lnTo>
                  <a:pt x="3952" y="2728"/>
                </a:lnTo>
                <a:lnTo>
                  <a:pt x="3952" y="2732"/>
                </a:lnTo>
                <a:lnTo>
                  <a:pt x="3952" y="2734"/>
                </a:lnTo>
                <a:lnTo>
                  <a:pt x="3952" y="2736"/>
                </a:lnTo>
                <a:lnTo>
                  <a:pt x="3952" y="2738"/>
                </a:lnTo>
                <a:lnTo>
                  <a:pt x="3950" y="2744"/>
                </a:lnTo>
                <a:lnTo>
                  <a:pt x="3950" y="2746"/>
                </a:lnTo>
                <a:lnTo>
                  <a:pt x="3950" y="2749"/>
                </a:lnTo>
                <a:lnTo>
                  <a:pt x="3948" y="2774"/>
                </a:lnTo>
                <a:lnTo>
                  <a:pt x="3948" y="2776"/>
                </a:lnTo>
                <a:lnTo>
                  <a:pt x="3948" y="2794"/>
                </a:lnTo>
                <a:lnTo>
                  <a:pt x="3946" y="2801"/>
                </a:lnTo>
                <a:lnTo>
                  <a:pt x="3946" y="2805"/>
                </a:lnTo>
                <a:lnTo>
                  <a:pt x="3946" y="2807"/>
                </a:lnTo>
                <a:lnTo>
                  <a:pt x="3946" y="2817"/>
                </a:lnTo>
                <a:lnTo>
                  <a:pt x="3944" y="2830"/>
                </a:lnTo>
                <a:lnTo>
                  <a:pt x="3944" y="2834"/>
                </a:lnTo>
                <a:lnTo>
                  <a:pt x="3944" y="2836"/>
                </a:lnTo>
                <a:lnTo>
                  <a:pt x="3944" y="2838"/>
                </a:lnTo>
                <a:lnTo>
                  <a:pt x="3944" y="2840"/>
                </a:lnTo>
                <a:lnTo>
                  <a:pt x="3944" y="2842"/>
                </a:lnTo>
                <a:lnTo>
                  <a:pt x="3944" y="2845"/>
                </a:lnTo>
                <a:lnTo>
                  <a:pt x="3944" y="2849"/>
                </a:lnTo>
                <a:lnTo>
                  <a:pt x="3944" y="2857"/>
                </a:lnTo>
                <a:lnTo>
                  <a:pt x="3944" y="2863"/>
                </a:lnTo>
                <a:lnTo>
                  <a:pt x="3942" y="2868"/>
                </a:lnTo>
                <a:lnTo>
                  <a:pt x="3942" y="2882"/>
                </a:lnTo>
                <a:lnTo>
                  <a:pt x="3942" y="2886"/>
                </a:lnTo>
                <a:lnTo>
                  <a:pt x="3942" y="2888"/>
                </a:lnTo>
                <a:lnTo>
                  <a:pt x="3942" y="2890"/>
                </a:lnTo>
                <a:lnTo>
                  <a:pt x="3940" y="2905"/>
                </a:lnTo>
                <a:lnTo>
                  <a:pt x="3940" y="2907"/>
                </a:lnTo>
                <a:lnTo>
                  <a:pt x="3940" y="2909"/>
                </a:lnTo>
                <a:lnTo>
                  <a:pt x="3940" y="2920"/>
                </a:lnTo>
                <a:lnTo>
                  <a:pt x="3940" y="2926"/>
                </a:lnTo>
                <a:lnTo>
                  <a:pt x="3938" y="2930"/>
                </a:lnTo>
                <a:lnTo>
                  <a:pt x="3938" y="2932"/>
                </a:lnTo>
                <a:lnTo>
                  <a:pt x="3938" y="2943"/>
                </a:lnTo>
                <a:lnTo>
                  <a:pt x="3938" y="2947"/>
                </a:lnTo>
                <a:lnTo>
                  <a:pt x="3938" y="2949"/>
                </a:lnTo>
                <a:lnTo>
                  <a:pt x="3938" y="2951"/>
                </a:lnTo>
                <a:lnTo>
                  <a:pt x="3938" y="2955"/>
                </a:lnTo>
                <a:lnTo>
                  <a:pt x="3937" y="2963"/>
                </a:lnTo>
                <a:lnTo>
                  <a:pt x="3937" y="2970"/>
                </a:lnTo>
                <a:lnTo>
                  <a:pt x="3935" y="2988"/>
                </a:lnTo>
                <a:lnTo>
                  <a:pt x="3935" y="2989"/>
                </a:lnTo>
                <a:lnTo>
                  <a:pt x="3935" y="2991"/>
                </a:lnTo>
                <a:lnTo>
                  <a:pt x="3935" y="3003"/>
                </a:lnTo>
                <a:lnTo>
                  <a:pt x="3935" y="3005"/>
                </a:lnTo>
                <a:lnTo>
                  <a:pt x="3935" y="3007"/>
                </a:lnTo>
                <a:lnTo>
                  <a:pt x="3935" y="3011"/>
                </a:lnTo>
                <a:lnTo>
                  <a:pt x="3935" y="3014"/>
                </a:lnTo>
                <a:lnTo>
                  <a:pt x="3935" y="3016"/>
                </a:lnTo>
                <a:lnTo>
                  <a:pt x="3933" y="3016"/>
                </a:lnTo>
                <a:lnTo>
                  <a:pt x="3933" y="3018"/>
                </a:lnTo>
                <a:lnTo>
                  <a:pt x="3933" y="3020"/>
                </a:lnTo>
                <a:lnTo>
                  <a:pt x="3933" y="3026"/>
                </a:lnTo>
                <a:lnTo>
                  <a:pt x="3933" y="3032"/>
                </a:lnTo>
                <a:lnTo>
                  <a:pt x="3933" y="3034"/>
                </a:lnTo>
                <a:lnTo>
                  <a:pt x="3933" y="3036"/>
                </a:lnTo>
                <a:lnTo>
                  <a:pt x="3933" y="3039"/>
                </a:lnTo>
                <a:lnTo>
                  <a:pt x="3933" y="3041"/>
                </a:lnTo>
                <a:lnTo>
                  <a:pt x="3931" y="3047"/>
                </a:lnTo>
                <a:lnTo>
                  <a:pt x="3931" y="3049"/>
                </a:lnTo>
                <a:lnTo>
                  <a:pt x="3931" y="3051"/>
                </a:lnTo>
                <a:lnTo>
                  <a:pt x="3931" y="3053"/>
                </a:lnTo>
                <a:lnTo>
                  <a:pt x="3931" y="3055"/>
                </a:lnTo>
                <a:lnTo>
                  <a:pt x="3931" y="3057"/>
                </a:lnTo>
                <a:lnTo>
                  <a:pt x="3931" y="3060"/>
                </a:lnTo>
                <a:lnTo>
                  <a:pt x="3931" y="3064"/>
                </a:lnTo>
                <a:lnTo>
                  <a:pt x="3931" y="3066"/>
                </a:lnTo>
                <a:lnTo>
                  <a:pt x="3931" y="3068"/>
                </a:lnTo>
                <a:lnTo>
                  <a:pt x="3931" y="3070"/>
                </a:lnTo>
                <a:lnTo>
                  <a:pt x="3931" y="3072"/>
                </a:lnTo>
                <a:lnTo>
                  <a:pt x="3931" y="3074"/>
                </a:lnTo>
                <a:lnTo>
                  <a:pt x="3931" y="3076"/>
                </a:lnTo>
                <a:lnTo>
                  <a:pt x="3929" y="3078"/>
                </a:lnTo>
                <a:lnTo>
                  <a:pt x="3929" y="3080"/>
                </a:lnTo>
                <a:lnTo>
                  <a:pt x="3929" y="3082"/>
                </a:lnTo>
                <a:lnTo>
                  <a:pt x="3929" y="3084"/>
                </a:lnTo>
                <a:lnTo>
                  <a:pt x="3929" y="3085"/>
                </a:lnTo>
                <a:lnTo>
                  <a:pt x="3929" y="3087"/>
                </a:lnTo>
                <a:lnTo>
                  <a:pt x="3929" y="3089"/>
                </a:lnTo>
                <a:lnTo>
                  <a:pt x="3929" y="3091"/>
                </a:lnTo>
                <a:lnTo>
                  <a:pt x="3929" y="3093"/>
                </a:lnTo>
                <a:lnTo>
                  <a:pt x="3929" y="3095"/>
                </a:lnTo>
                <a:lnTo>
                  <a:pt x="3929" y="3097"/>
                </a:lnTo>
                <a:lnTo>
                  <a:pt x="3929" y="3099"/>
                </a:lnTo>
                <a:lnTo>
                  <a:pt x="3929" y="3101"/>
                </a:lnTo>
                <a:lnTo>
                  <a:pt x="3929" y="3103"/>
                </a:lnTo>
                <a:lnTo>
                  <a:pt x="3929" y="3105"/>
                </a:lnTo>
                <a:lnTo>
                  <a:pt x="3929" y="3107"/>
                </a:lnTo>
                <a:lnTo>
                  <a:pt x="3927" y="3108"/>
                </a:lnTo>
                <a:lnTo>
                  <a:pt x="3927" y="3110"/>
                </a:lnTo>
                <a:lnTo>
                  <a:pt x="3927" y="3112"/>
                </a:lnTo>
                <a:lnTo>
                  <a:pt x="3927" y="3120"/>
                </a:lnTo>
                <a:lnTo>
                  <a:pt x="3927" y="3122"/>
                </a:lnTo>
                <a:lnTo>
                  <a:pt x="3927" y="3126"/>
                </a:lnTo>
                <a:lnTo>
                  <a:pt x="3927" y="3128"/>
                </a:lnTo>
                <a:lnTo>
                  <a:pt x="3925" y="3130"/>
                </a:lnTo>
                <a:lnTo>
                  <a:pt x="3925" y="3135"/>
                </a:lnTo>
                <a:lnTo>
                  <a:pt x="3925" y="3139"/>
                </a:lnTo>
                <a:lnTo>
                  <a:pt x="3925" y="3141"/>
                </a:lnTo>
                <a:lnTo>
                  <a:pt x="3925" y="3145"/>
                </a:lnTo>
                <a:lnTo>
                  <a:pt x="3925" y="3153"/>
                </a:lnTo>
                <a:lnTo>
                  <a:pt x="3925" y="3155"/>
                </a:lnTo>
                <a:lnTo>
                  <a:pt x="3923" y="3158"/>
                </a:lnTo>
                <a:lnTo>
                  <a:pt x="3923" y="3160"/>
                </a:lnTo>
                <a:lnTo>
                  <a:pt x="3923" y="3164"/>
                </a:lnTo>
                <a:lnTo>
                  <a:pt x="3923" y="3168"/>
                </a:lnTo>
                <a:lnTo>
                  <a:pt x="3923" y="3170"/>
                </a:lnTo>
                <a:lnTo>
                  <a:pt x="3923" y="3172"/>
                </a:lnTo>
                <a:lnTo>
                  <a:pt x="3923" y="3181"/>
                </a:lnTo>
                <a:lnTo>
                  <a:pt x="3921" y="3187"/>
                </a:lnTo>
                <a:lnTo>
                  <a:pt x="3921" y="3189"/>
                </a:lnTo>
                <a:lnTo>
                  <a:pt x="3921" y="3191"/>
                </a:lnTo>
                <a:lnTo>
                  <a:pt x="3921" y="3193"/>
                </a:lnTo>
                <a:lnTo>
                  <a:pt x="3921" y="3195"/>
                </a:lnTo>
                <a:lnTo>
                  <a:pt x="3921" y="3199"/>
                </a:lnTo>
                <a:lnTo>
                  <a:pt x="3921" y="3201"/>
                </a:lnTo>
                <a:lnTo>
                  <a:pt x="3921" y="3203"/>
                </a:lnTo>
                <a:lnTo>
                  <a:pt x="3921" y="3204"/>
                </a:lnTo>
                <a:lnTo>
                  <a:pt x="3921" y="3208"/>
                </a:lnTo>
                <a:lnTo>
                  <a:pt x="3921" y="3210"/>
                </a:lnTo>
                <a:lnTo>
                  <a:pt x="3921" y="3212"/>
                </a:lnTo>
                <a:lnTo>
                  <a:pt x="3921" y="3214"/>
                </a:lnTo>
                <a:lnTo>
                  <a:pt x="3921" y="3216"/>
                </a:lnTo>
                <a:lnTo>
                  <a:pt x="3919" y="3220"/>
                </a:lnTo>
                <a:lnTo>
                  <a:pt x="3921" y="3224"/>
                </a:lnTo>
                <a:lnTo>
                  <a:pt x="3923" y="3228"/>
                </a:lnTo>
                <a:lnTo>
                  <a:pt x="3927" y="3231"/>
                </a:lnTo>
                <a:lnTo>
                  <a:pt x="3929" y="3233"/>
                </a:lnTo>
                <a:lnTo>
                  <a:pt x="3935" y="3245"/>
                </a:lnTo>
                <a:lnTo>
                  <a:pt x="3937" y="3247"/>
                </a:lnTo>
                <a:lnTo>
                  <a:pt x="3938" y="3249"/>
                </a:lnTo>
                <a:lnTo>
                  <a:pt x="3940" y="3252"/>
                </a:lnTo>
                <a:lnTo>
                  <a:pt x="3940" y="3254"/>
                </a:lnTo>
                <a:lnTo>
                  <a:pt x="3944" y="3258"/>
                </a:lnTo>
                <a:lnTo>
                  <a:pt x="3946" y="3262"/>
                </a:lnTo>
                <a:lnTo>
                  <a:pt x="3950" y="3270"/>
                </a:lnTo>
                <a:lnTo>
                  <a:pt x="3956" y="3279"/>
                </a:lnTo>
                <a:lnTo>
                  <a:pt x="3958" y="3281"/>
                </a:lnTo>
                <a:lnTo>
                  <a:pt x="3960" y="3283"/>
                </a:lnTo>
                <a:lnTo>
                  <a:pt x="3960" y="3285"/>
                </a:lnTo>
                <a:lnTo>
                  <a:pt x="3963" y="3291"/>
                </a:lnTo>
                <a:lnTo>
                  <a:pt x="3962" y="3291"/>
                </a:lnTo>
                <a:lnTo>
                  <a:pt x="3960" y="3291"/>
                </a:lnTo>
                <a:lnTo>
                  <a:pt x="3960" y="3293"/>
                </a:lnTo>
                <a:lnTo>
                  <a:pt x="3958" y="3293"/>
                </a:lnTo>
                <a:lnTo>
                  <a:pt x="3956" y="3295"/>
                </a:lnTo>
                <a:lnTo>
                  <a:pt x="3954" y="3295"/>
                </a:lnTo>
                <a:lnTo>
                  <a:pt x="3954" y="3297"/>
                </a:lnTo>
                <a:lnTo>
                  <a:pt x="3950" y="3299"/>
                </a:lnTo>
                <a:lnTo>
                  <a:pt x="3948" y="3299"/>
                </a:lnTo>
                <a:lnTo>
                  <a:pt x="3946" y="3299"/>
                </a:lnTo>
                <a:lnTo>
                  <a:pt x="3946" y="3300"/>
                </a:lnTo>
                <a:lnTo>
                  <a:pt x="3944" y="3300"/>
                </a:lnTo>
                <a:lnTo>
                  <a:pt x="3942" y="3302"/>
                </a:lnTo>
                <a:lnTo>
                  <a:pt x="3940" y="3302"/>
                </a:lnTo>
                <a:lnTo>
                  <a:pt x="3940" y="3304"/>
                </a:lnTo>
                <a:lnTo>
                  <a:pt x="3938" y="3304"/>
                </a:lnTo>
                <a:lnTo>
                  <a:pt x="3937" y="3306"/>
                </a:lnTo>
                <a:lnTo>
                  <a:pt x="3935" y="3306"/>
                </a:lnTo>
                <a:lnTo>
                  <a:pt x="3929" y="3310"/>
                </a:lnTo>
                <a:lnTo>
                  <a:pt x="3927" y="3312"/>
                </a:lnTo>
                <a:lnTo>
                  <a:pt x="3919" y="3316"/>
                </a:lnTo>
                <a:lnTo>
                  <a:pt x="3917" y="3318"/>
                </a:lnTo>
                <a:lnTo>
                  <a:pt x="3915" y="3318"/>
                </a:lnTo>
                <a:lnTo>
                  <a:pt x="3912" y="3322"/>
                </a:lnTo>
                <a:lnTo>
                  <a:pt x="3910" y="3322"/>
                </a:lnTo>
                <a:lnTo>
                  <a:pt x="3908" y="3323"/>
                </a:lnTo>
                <a:lnTo>
                  <a:pt x="3902" y="3327"/>
                </a:lnTo>
                <a:lnTo>
                  <a:pt x="3898" y="3329"/>
                </a:lnTo>
                <a:lnTo>
                  <a:pt x="3896" y="3329"/>
                </a:lnTo>
                <a:lnTo>
                  <a:pt x="3894" y="3331"/>
                </a:lnTo>
                <a:lnTo>
                  <a:pt x="3890" y="3333"/>
                </a:lnTo>
                <a:lnTo>
                  <a:pt x="3889" y="3335"/>
                </a:lnTo>
                <a:lnTo>
                  <a:pt x="3887" y="3335"/>
                </a:lnTo>
                <a:lnTo>
                  <a:pt x="3887" y="3337"/>
                </a:lnTo>
                <a:lnTo>
                  <a:pt x="3885" y="3337"/>
                </a:lnTo>
                <a:lnTo>
                  <a:pt x="3883" y="3339"/>
                </a:lnTo>
                <a:lnTo>
                  <a:pt x="3881" y="3341"/>
                </a:lnTo>
                <a:lnTo>
                  <a:pt x="3879" y="3341"/>
                </a:lnTo>
                <a:lnTo>
                  <a:pt x="3873" y="3345"/>
                </a:lnTo>
                <a:lnTo>
                  <a:pt x="3871" y="3345"/>
                </a:lnTo>
                <a:lnTo>
                  <a:pt x="3871" y="3347"/>
                </a:lnTo>
                <a:lnTo>
                  <a:pt x="3869" y="3347"/>
                </a:lnTo>
                <a:lnTo>
                  <a:pt x="3867" y="3347"/>
                </a:lnTo>
                <a:lnTo>
                  <a:pt x="3867" y="3348"/>
                </a:lnTo>
                <a:lnTo>
                  <a:pt x="3866" y="3348"/>
                </a:lnTo>
                <a:lnTo>
                  <a:pt x="3864" y="3350"/>
                </a:lnTo>
                <a:lnTo>
                  <a:pt x="3862" y="3350"/>
                </a:lnTo>
                <a:lnTo>
                  <a:pt x="3862" y="3352"/>
                </a:lnTo>
                <a:lnTo>
                  <a:pt x="3856" y="3354"/>
                </a:lnTo>
                <a:lnTo>
                  <a:pt x="3854" y="3354"/>
                </a:lnTo>
                <a:lnTo>
                  <a:pt x="3854" y="3356"/>
                </a:lnTo>
                <a:lnTo>
                  <a:pt x="3850" y="3358"/>
                </a:lnTo>
                <a:lnTo>
                  <a:pt x="3848" y="3358"/>
                </a:lnTo>
                <a:lnTo>
                  <a:pt x="3848" y="3360"/>
                </a:lnTo>
                <a:lnTo>
                  <a:pt x="3846" y="3360"/>
                </a:lnTo>
                <a:lnTo>
                  <a:pt x="3844" y="3362"/>
                </a:lnTo>
                <a:lnTo>
                  <a:pt x="3841" y="3364"/>
                </a:lnTo>
                <a:lnTo>
                  <a:pt x="3839" y="3366"/>
                </a:lnTo>
                <a:lnTo>
                  <a:pt x="3835" y="3368"/>
                </a:lnTo>
                <a:lnTo>
                  <a:pt x="3833" y="3370"/>
                </a:lnTo>
                <a:lnTo>
                  <a:pt x="3829" y="3371"/>
                </a:lnTo>
                <a:lnTo>
                  <a:pt x="3827" y="3371"/>
                </a:lnTo>
                <a:lnTo>
                  <a:pt x="3825" y="3373"/>
                </a:lnTo>
                <a:lnTo>
                  <a:pt x="3823" y="3373"/>
                </a:lnTo>
                <a:lnTo>
                  <a:pt x="3823" y="3375"/>
                </a:lnTo>
                <a:lnTo>
                  <a:pt x="3819" y="3377"/>
                </a:lnTo>
                <a:lnTo>
                  <a:pt x="3818" y="3377"/>
                </a:lnTo>
                <a:lnTo>
                  <a:pt x="3818" y="3379"/>
                </a:lnTo>
                <a:lnTo>
                  <a:pt x="3808" y="3383"/>
                </a:lnTo>
                <a:lnTo>
                  <a:pt x="3808" y="3385"/>
                </a:lnTo>
                <a:lnTo>
                  <a:pt x="3810" y="3385"/>
                </a:lnTo>
                <a:lnTo>
                  <a:pt x="3810" y="3387"/>
                </a:lnTo>
                <a:lnTo>
                  <a:pt x="3812" y="3389"/>
                </a:lnTo>
                <a:lnTo>
                  <a:pt x="3812" y="3391"/>
                </a:lnTo>
                <a:lnTo>
                  <a:pt x="3814" y="3391"/>
                </a:lnTo>
                <a:lnTo>
                  <a:pt x="3814" y="3393"/>
                </a:lnTo>
                <a:lnTo>
                  <a:pt x="3814" y="3395"/>
                </a:lnTo>
                <a:lnTo>
                  <a:pt x="3816" y="3395"/>
                </a:lnTo>
                <a:lnTo>
                  <a:pt x="3816" y="3396"/>
                </a:lnTo>
                <a:lnTo>
                  <a:pt x="3818" y="3400"/>
                </a:lnTo>
                <a:lnTo>
                  <a:pt x="3819" y="3404"/>
                </a:lnTo>
                <a:lnTo>
                  <a:pt x="3821" y="3406"/>
                </a:lnTo>
                <a:lnTo>
                  <a:pt x="3823" y="3408"/>
                </a:lnTo>
                <a:lnTo>
                  <a:pt x="3823" y="3410"/>
                </a:lnTo>
                <a:lnTo>
                  <a:pt x="3829" y="3416"/>
                </a:lnTo>
                <a:lnTo>
                  <a:pt x="3829" y="3418"/>
                </a:lnTo>
                <a:lnTo>
                  <a:pt x="3829" y="3419"/>
                </a:lnTo>
                <a:lnTo>
                  <a:pt x="3831" y="3419"/>
                </a:lnTo>
                <a:lnTo>
                  <a:pt x="3831" y="3421"/>
                </a:lnTo>
                <a:lnTo>
                  <a:pt x="3833" y="3423"/>
                </a:lnTo>
                <a:lnTo>
                  <a:pt x="3835" y="3425"/>
                </a:lnTo>
                <a:lnTo>
                  <a:pt x="3835" y="3427"/>
                </a:lnTo>
                <a:lnTo>
                  <a:pt x="3837" y="3429"/>
                </a:lnTo>
                <a:lnTo>
                  <a:pt x="3837" y="3431"/>
                </a:lnTo>
                <a:lnTo>
                  <a:pt x="3839" y="3433"/>
                </a:lnTo>
                <a:lnTo>
                  <a:pt x="3839" y="3435"/>
                </a:lnTo>
                <a:lnTo>
                  <a:pt x="3841" y="3437"/>
                </a:lnTo>
                <a:lnTo>
                  <a:pt x="3841" y="3439"/>
                </a:lnTo>
                <a:lnTo>
                  <a:pt x="3842" y="3439"/>
                </a:lnTo>
                <a:lnTo>
                  <a:pt x="3842" y="3441"/>
                </a:lnTo>
                <a:lnTo>
                  <a:pt x="3844" y="3443"/>
                </a:lnTo>
                <a:lnTo>
                  <a:pt x="3844" y="3444"/>
                </a:lnTo>
                <a:lnTo>
                  <a:pt x="3846" y="3446"/>
                </a:lnTo>
                <a:lnTo>
                  <a:pt x="3848" y="3448"/>
                </a:lnTo>
                <a:lnTo>
                  <a:pt x="3848" y="3450"/>
                </a:lnTo>
                <a:lnTo>
                  <a:pt x="3850" y="3450"/>
                </a:lnTo>
                <a:lnTo>
                  <a:pt x="3850" y="3452"/>
                </a:lnTo>
                <a:lnTo>
                  <a:pt x="3852" y="3454"/>
                </a:lnTo>
                <a:lnTo>
                  <a:pt x="3852" y="3456"/>
                </a:lnTo>
                <a:lnTo>
                  <a:pt x="3854" y="3456"/>
                </a:lnTo>
                <a:lnTo>
                  <a:pt x="3854" y="3458"/>
                </a:lnTo>
                <a:lnTo>
                  <a:pt x="3854" y="3460"/>
                </a:lnTo>
                <a:lnTo>
                  <a:pt x="3854" y="3462"/>
                </a:lnTo>
                <a:lnTo>
                  <a:pt x="3854" y="3464"/>
                </a:lnTo>
                <a:lnTo>
                  <a:pt x="3852" y="3464"/>
                </a:lnTo>
                <a:lnTo>
                  <a:pt x="3852" y="3466"/>
                </a:lnTo>
                <a:lnTo>
                  <a:pt x="3852" y="3467"/>
                </a:lnTo>
                <a:lnTo>
                  <a:pt x="3852" y="3469"/>
                </a:lnTo>
                <a:lnTo>
                  <a:pt x="3852" y="3471"/>
                </a:lnTo>
                <a:lnTo>
                  <a:pt x="3852" y="3473"/>
                </a:lnTo>
                <a:lnTo>
                  <a:pt x="3852" y="3475"/>
                </a:lnTo>
                <a:lnTo>
                  <a:pt x="3852" y="3477"/>
                </a:lnTo>
                <a:lnTo>
                  <a:pt x="3852" y="3475"/>
                </a:lnTo>
                <a:lnTo>
                  <a:pt x="3850" y="3477"/>
                </a:lnTo>
                <a:lnTo>
                  <a:pt x="3848" y="3479"/>
                </a:lnTo>
                <a:lnTo>
                  <a:pt x="3848" y="3483"/>
                </a:lnTo>
                <a:lnTo>
                  <a:pt x="3848" y="3485"/>
                </a:lnTo>
                <a:lnTo>
                  <a:pt x="3848" y="3487"/>
                </a:lnTo>
                <a:lnTo>
                  <a:pt x="3850" y="3489"/>
                </a:lnTo>
                <a:lnTo>
                  <a:pt x="3852" y="3489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01"/>
          <p:cNvSpPr>
            <a:spLocks noEditPoints="1"/>
          </p:cNvSpPr>
          <p:nvPr/>
        </p:nvSpPr>
        <p:spPr bwMode="auto">
          <a:xfrm>
            <a:off x="395536" y="2276872"/>
            <a:ext cx="4106089" cy="3199935"/>
          </a:xfrm>
          <a:custGeom>
            <a:avLst/>
            <a:gdLst>
              <a:gd name="T0" fmla="*/ 3825 w 4989"/>
              <a:gd name="T1" fmla="*/ 3811 h 3888"/>
              <a:gd name="T2" fmla="*/ 3938 w 4989"/>
              <a:gd name="T3" fmla="*/ 3780 h 3888"/>
              <a:gd name="T4" fmla="*/ 3593 w 4989"/>
              <a:gd name="T5" fmla="*/ 3779 h 3888"/>
              <a:gd name="T6" fmla="*/ 3574 w 4989"/>
              <a:gd name="T7" fmla="*/ 3765 h 3888"/>
              <a:gd name="T8" fmla="*/ 4059 w 4989"/>
              <a:gd name="T9" fmla="*/ 3761 h 3888"/>
              <a:gd name="T10" fmla="*/ 4138 w 4989"/>
              <a:gd name="T11" fmla="*/ 3771 h 3888"/>
              <a:gd name="T12" fmla="*/ 3771 w 4989"/>
              <a:gd name="T13" fmla="*/ 3592 h 3888"/>
              <a:gd name="T14" fmla="*/ 4670 w 4989"/>
              <a:gd name="T15" fmla="*/ 3400 h 3888"/>
              <a:gd name="T16" fmla="*/ 4659 w 4989"/>
              <a:gd name="T17" fmla="*/ 3396 h 3888"/>
              <a:gd name="T18" fmla="*/ 4551 w 4989"/>
              <a:gd name="T19" fmla="*/ 3540 h 3888"/>
              <a:gd name="T20" fmla="*/ 4778 w 4989"/>
              <a:gd name="T21" fmla="*/ 3441 h 3888"/>
              <a:gd name="T22" fmla="*/ 4974 w 4989"/>
              <a:gd name="T23" fmla="*/ 3404 h 3888"/>
              <a:gd name="T24" fmla="*/ 4609 w 4989"/>
              <a:gd name="T25" fmla="*/ 3569 h 3888"/>
              <a:gd name="T26" fmla="*/ 4480 w 4989"/>
              <a:gd name="T27" fmla="*/ 3640 h 3888"/>
              <a:gd name="T28" fmla="*/ 4324 w 4989"/>
              <a:gd name="T29" fmla="*/ 3671 h 3888"/>
              <a:gd name="T30" fmla="*/ 3987 w 4989"/>
              <a:gd name="T31" fmla="*/ 3757 h 3888"/>
              <a:gd name="T32" fmla="*/ 3825 w 4989"/>
              <a:gd name="T33" fmla="*/ 3796 h 3888"/>
              <a:gd name="T34" fmla="*/ 3743 w 4989"/>
              <a:gd name="T35" fmla="*/ 3761 h 3888"/>
              <a:gd name="T36" fmla="*/ 3641 w 4989"/>
              <a:gd name="T37" fmla="*/ 3715 h 3888"/>
              <a:gd name="T38" fmla="*/ 3796 w 4989"/>
              <a:gd name="T39" fmla="*/ 3608 h 3888"/>
              <a:gd name="T40" fmla="*/ 3937 w 4989"/>
              <a:gd name="T41" fmla="*/ 3552 h 3888"/>
              <a:gd name="T42" fmla="*/ 4027 w 4989"/>
              <a:gd name="T43" fmla="*/ 3552 h 3888"/>
              <a:gd name="T44" fmla="*/ 4219 w 4989"/>
              <a:gd name="T45" fmla="*/ 3510 h 3888"/>
              <a:gd name="T46" fmla="*/ 4597 w 4989"/>
              <a:gd name="T47" fmla="*/ 3423 h 3888"/>
              <a:gd name="T48" fmla="*/ 4885 w 4989"/>
              <a:gd name="T49" fmla="*/ 3241 h 3888"/>
              <a:gd name="T50" fmla="*/ 2170 w 4989"/>
              <a:gd name="T51" fmla="*/ 1000 h 3888"/>
              <a:gd name="T52" fmla="*/ 2222 w 4989"/>
              <a:gd name="T53" fmla="*/ 920 h 3888"/>
              <a:gd name="T54" fmla="*/ 3771 w 4989"/>
              <a:gd name="T55" fmla="*/ 3563 h 3888"/>
              <a:gd name="T56" fmla="*/ 3637 w 4989"/>
              <a:gd name="T57" fmla="*/ 3711 h 3888"/>
              <a:gd name="T58" fmla="*/ 3718 w 4989"/>
              <a:gd name="T59" fmla="*/ 3327 h 3888"/>
              <a:gd name="T60" fmla="*/ 3658 w 4989"/>
              <a:gd name="T61" fmla="*/ 3285 h 3888"/>
              <a:gd name="T62" fmla="*/ 3276 w 4989"/>
              <a:gd name="T63" fmla="*/ 3218 h 3888"/>
              <a:gd name="T64" fmla="*/ 3059 w 4989"/>
              <a:gd name="T65" fmla="*/ 3068 h 3888"/>
              <a:gd name="T66" fmla="*/ 2961 w 4989"/>
              <a:gd name="T67" fmla="*/ 2870 h 3888"/>
              <a:gd name="T68" fmla="*/ 2852 w 4989"/>
              <a:gd name="T69" fmla="*/ 2740 h 3888"/>
              <a:gd name="T70" fmla="*/ 2020 w 4989"/>
              <a:gd name="T71" fmla="*/ 2625 h 3888"/>
              <a:gd name="T72" fmla="*/ 1093 w 4989"/>
              <a:gd name="T73" fmla="*/ 2627 h 3888"/>
              <a:gd name="T74" fmla="*/ 213 w 4989"/>
              <a:gd name="T75" fmla="*/ 2627 h 3888"/>
              <a:gd name="T76" fmla="*/ 136 w 4989"/>
              <a:gd name="T77" fmla="*/ 2314 h 3888"/>
              <a:gd name="T78" fmla="*/ 390 w 4989"/>
              <a:gd name="T79" fmla="*/ 2147 h 3888"/>
              <a:gd name="T80" fmla="*/ 561 w 4989"/>
              <a:gd name="T81" fmla="*/ 1918 h 3888"/>
              <a:gd name="T82" fmla="*/ 472 w 4989"/>
              <a:gd name="T83" fmla="*/ 1703 h 3888"/>
              <a:gd name="T84" fmla="*/ 799 w 4989"/>
              <a:gd name="T85" fmla="*/ 1446 h 3888"/>
              <a:gd name="T86" fmla="*/ 1181 w 4989"/>
              <a:gd name="T87" fmla="*/ 1463 h 3888"/>
              <a:gd name="T88" fmla="*/ 1498 w 4989"/>
              <a:gd name="T89" fmla="*/ 1530 h 3888"/>
              <a:gd name="T90" fmla="*/ 1761 w 4989"/>
              <a:gd name="T91" fmla="*/ 1553 h 3888"/>
              <a:gd name="T92" fmla="*/ 1922 w 4989"/>
              <a:gd name="T93" fmla="*/ 1488 h 3888"/>
              <a:gd name="T94" fmla="*/ 2143 w 4989"/>
              <a:gd name="T95" fmla="*/ 1315 h 3888"/>
              <a:gd name="T96" fmla="*/ 2254 w 4989"/>
              <a:gd name="T97" fmla="*/ 1189 h 3888"/>
              <a:gd name="T98" fmla="*/ 2233 w 4989"/>
              <a:gd name="T99" fmla="*/ 1004 h 3888"/>
              <a:gd name="T100" fmla="*/ 2300 w 4989"/>
              <a:gd name="T101" fmla="*/ 922 h 3888"/>
              <a:gd name="T102" fmla="*/ 2229 w 4989"/>
              <a:gd name="T103" fmla="*/ 841 h 3888"/>
              <a:gd name="T104" fmla="*/ 2370 w 4989"/>
              <a:gd name="T105" fmla="*/ 597 h 3888"/>
              <a:gd name="T106" fmla="*/ 3414 w 4989"/>
              <a:gd name="T107" fmla="*/ 21 h 3888"/>
              <a:gd name="T108" fmla="*/ 4040 w 4989"/>
              <a:gd name="T109" fmla="*/ 106 h 3888"/>
              <a:gd name="T110" fmla="*/ 4023 w 4989"/>
              <a:gd name="T111" fmla="*/ 352 h 3888"/>
              <a:gd name="T112" fmla="*/ 4071 w 4989"/>
              <a:gd name="T113" fmla="*/ 659 h 3888"/>
              <a:gd name="T114" fmla="*/ 4011 w 4989"/>
              <a:gd name="T115" fmla="*/ 893 h 3888"/>
              <a:gd name="T116" fmla="*/ 4023 w 4989"/>
              <a:gd name="T117" fmla="*/ 1154 h 3888"/>
              <a:gd name="T118" fmla="*/ 4084 w 4989"/>
              <a:gd name="T119" fmla="*/ 1267 h 3888"/>
              <a:gd name="T120" fmla="*/ 4094 w 4989"/>
              <a:gd name="T121" fmla="*/ 1841 h 3888"/>
              <a:gd name="T122" fmla="*/ 3946 w 4989"/>
              <a:gd name="T123" fmla="*/ 2552 h 3888"/>
              <a:gd name="T124" fmla="*/ 3921 w 4989"/>
              <a:gd name="T125" fmla="*/ 3214 h 3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89" h="3888">
                <a:moveTo>
                  <a:pt x="3741" y="3807"/>
                </a:moveTo>
                <a:lnTo>
                  <a:pt x="3743" y="3809"/>
                </a:lnTo>
                <a:lnTo>
                  <a:pt x="3743" y="3811"/>
                </a:lnTo>
                <a:lnTo>
                  <a:pt x="3739" y="3811"/>
                </a:lnTo>
                <a:lnTo>
                  <a:pt x="3739" y="3809"/>
                </a:lnTo>
                <a:lnTo>
                  <a:pt x="3737" y="3807"/>
                </a:lnTo>
                <a:lnTo>
                  <a:pt x="3735" y="3807"/>
                </a:lnTo>
                <a:lnTo>
                  <a:pt x="3733" y="3807"/>
                </a:lnTo>
                <a:lnTo>
                  <a:pt x="3735" y="3805"/>
                </a:lnTo>
                <a:lnTo>
                  <a:pt x="3737" y="3803"/>
                </a:lnTo>
                <a:lnTo>
                  <a:pt x="3739" y="3805"/>
                </a:lnTo>
                <a:lnTo>
                  <a:pt x="3741" y="3807"/>
                </a:lnTo>
                <a:close/>
                <a:moveTo>
                  <a:pt x="3729" y="3803"/>
                </a:moveTo>
                <a:lnTo>
                  <a:pt x="3725" y="3805"/>
                </a:lnTo>
                <a:lnTo>
                  <a:pt x="3721" y="3802"/>
                </a:lnTo>
                <a:lnTo>
                  <a:pt x="3723" y="3800"/>
                </a:lnTo>
                <a:lnTo>
                  <a:pt x="3729" y="3802"/>
                </a:lnTo>
                <a:lnTo>
                  <a:pt x="3729" y="3803"/>
                </a:lnTo>
                <a:close/>
                <a:moveTo>
                  <a:pt x="3756" y="3800"/>
                </a:moveTo>
                <a:lnTo>
                  <a:pt x="3756" y="3803"/>
                </a:lnTo>
                <a:lnTo>
                  <a:pt x="3754" y="3802"/>
                </a:lnTo>
                <a:lnTo>
                  <a:pt x="3752" y="3802"/>
                </a:lnTo>
                <a:lnTo>
                  <a:pt x="3752" y="3800"/>
                </a:lnTo>
                <a:lnTo>
                  <a:pt x="3754" y="3798"/>
                </a:lnTo>
                <a:lnTo>
                  <a:pt x="3756" y="3800"/>
                </a:lnTo>
                <a:close/>
                <a:moveTo>
                  <a:pt x="3919" y="3802"/>
                </a:moveTo>
                <a:lnTo>
                  <a:pt x="3917" y="3802"/>
                </a:lnTo>
                <a:lnTo>
                  <a:pt x="3915" y="3802"/>
                </a:lnTo>
                <a:lnTo>
                  <a:pt x="3914" y="3802"/>
                </a:lnTo>
                <a:lnTo>
                  <a:pt x="3912" y="3802"/>
                </a:lnTo>
                <a:lnTo>
                  <a:pt x="3910" y="3800"/>
                </a:lnTo>
                <a:lnTo>
                  <a:pt x="3910" y="3798"/>
                </a:lnTo>
                <a:lnTo>
                  <a:pt x="3910" y="3796"/>
                </a:lnTo>
                <a:lnTo>
                  <a:pt x="3912" y="3796"/>
                </a:lnTo>
                <a:lnTo>
                  <a:pt x="3912" y="3794"/>
                </a:lnTo>
                <a:lnTo>
                  <a:pt x="3914" y="3794"/>
                </a:lnTo>
                <a:lnTo>
                  <a:pt x="3915" y="3794"/>
                </a:lnTo>
                <a:lnTo>
                  <a:pt x="3917" y="3794"/>
                </a:lnTo>
                <a:lnTo>
                  <a:pt x="3919" y="3796"/>
                </a:lnTo>
                <a:lnTo>
                  <a:pt x="3919" y="3798"/>
                </a:lnTo>
                <a:lnTo>
                  <a:pt x="3919" y="3800"/>
                </a:lnTo>
                <a:lnTo>
                  <a:pt x="3919" y="3802"/>
                </a:lnTo>
                <a:close/>
                <a:moveTo>
                  <a:pt x="3844" y="3803"/>
                </a:moveTo>
                <a:lnTo>
                  <a:pt x="3842" y="3803"/>
                </a:lnTo>
                <a:lnTo>
                  <a:pt x="3841" y="3803"/>
                </a:lnTo>
                <a:lnTo>
                  <a:pt x="3839" y="3803"/>
                </a:lnTo>
                <a:lnTo>
                  <a:pt x="3839" y="3802"/>
                </a:lnTo>
                <a:lnTo>
                  <a:pt x="3841" y="3798"/>
                </a:lnTo>
                <a:lnTo>
                  <a:pt x="3842" y="3796"/>
                </a:lnTo>
                <a:lnTo>
                  <a:pt x="3842" y="3794"/>
                </a:lnTo>
                <a:lnTo>
                  <a:pt x="3846" y="3796"/>
                </a:lnTo>
                <a:lnTo>
                  <a:pt x="3844" y="3798"/>
                </a:lnTo>
                <a:lnTo>
                  <a:pt x="3842" y="3800"/>
                </a:lnTo>
                <a:lnTo>
                  <a:pt x="3842" y="3802"/>
                </a:lnTo>
                <a:lnTo>
                  <a:pt x="3844" y="3803"/>
                </a:lnTo>
                <a:close/>
                <a:moveTo>
                  <a:pt x="3881" y="3803"/>
                </a:moveTo>
                <a:lnTo>
                  <a:pt x="3879" y="3802"/>
                </a:lnTo>
                <a:lnTo>
                  <a:pt x="3877" y="3800"/>
                </a:lnTo>
                <a:lnTo>
                  <a:pt x="3881" y="3798"/>
                </a:lnTo>
                <a:lnTo>
                  <a:pt x="3881" y="3796"/>
                </a:lnTo>
                <a:lnTo>
                  <a:pt x="3883" y="3792"/>
                </a:lnTo>
                <a:lnTo>
                  <a:pt x="3883" y="3794"/>
                </a:lnTo>
                <a:lnTo>
                  <a:pt x="3885" y="3794"/>
                </a:lnTo>
                <a:lnTo>
                  <a:pt x="3885" y="3798"/>
                </a:lnTo>
                <a:lnTo>
                  <a:pt x="3883" y="3802"/>
                </a:lnTo>
                <a:lnTo>
                  <a:pt x="3881" y="3803"/>
                </a:lnTo>
                <a:close/>
                <a:moveTo>
                  <a:pt x="3963" y="3794"/>
                </a:moveTo>
                <a:lnTo>
                  <a:pt x="3962" y="3796"/>
                </a:lnTo>
                <a:lnTo>
                  <a:pt x="3963" y="3794"/>
                </a:lnTo>
                <a:lnTo>
                  <a:pt x="3963" y="3792"/>
                </a:lnTo>
                <a:lnTo>
                  <a:pt x="3965" y="3792"/>
                </a:lnTo>
                <a:lnTo>
                  <a:pt x="3967" y="3790"/>
                </a:lnTo>
                <a:lnTo>
                  <a:pt x="3969" y="3790"/>
                </a:lnTo>
                <a:lnTo>
                  <a:pt x="3965" y="3794"/>
                </a:lnTo>
                <a:lnTo>
                  <a:pt x="3963" y="3794"/>
                </a:lnTo>
                <a:close/>
                <a:moveTo>
                  <a:pt x="3877" y="3790"/>
                </a:moveTo>
                <a:lnTo>
                  <a:pt x="3879" y="3790"/>
                </a:lnTo>
                <a:lnTo>
                  <a:pt x="3881" y="3790"/>
                </a:lnTo>
                <a:lnTo>
                  <a:pt x="3883" y="3790"/>
                </a:lnTo>
                <a:lnTo>
                  <a:pt x="3881" y="3792"/>
                </a:lnTo>
                <a:lnTo>
                  <a:pt x="3879" y="3796"/>
                </a:lnTo>
                <a:lnTo>
                  <a:pt x="3877" y="3798"/>
                </a:lnTo>
                <a:lnTo>
                  <a:pt x="3875" y="3798"/>
                </a:lnTo>
                <a:lnTo>
                  <a:pt x="3871" y="3798"/>
                </a:lnTo>
                <a:lnTo>
                  <a:pt x="3869" y="3803"/>
                </a:lnTo>
                <a:lnTo>
                  <a:pt x="3867" y="3803"/>
                </a:lnTo>
                <a:lnTo>
                  <a:pt x="3867" y="3802"/>
                </a:lnTo>
                <a:lnTo>
                  <a:pt x="3869" y="3796"/>
                </a:lnTo>
                <a:lnTo>
                  <a:pt x="3869" y="3794"/>
                </a:lnTo>
                <a:lnTo>
                  <a:pt x="3871" y="3794"/>
                </a:lnTo>
                <a:lnTo>
                  <a:pt x="3873" y="3794"/>
                </a:lnTo>
                <a:lnTo>
                  <a:pt x="3873" y="3792"/>
                </a:lnTo>
                <a:lnTo>
                  <a:pt x="3875" y="3792"/>
                </a:lnTo>
                <a:lnTo>
                  <a:pt x="3877" y="3792"/>
                </a:lnTo>
                <a:lnTo>
                  <a:pt x="3877" y="3790"/>
                </a:lnTo>
                <a:close/>
                <a:moveTo>
                  <a:pt x="3942" y="3798"/>
                </a:moveTo>
                <a:lnTo>
                  <a:pt x="3937" y="3798"/>
                </a:lnTo>
                <a:lnTo>
                  <a:pt x="3938" y="3796"/>
                </a:lnTo>
                <a:lnTo>
                  <a:pt x="3938" y="3794"/>
                </a:lnTo>
                <a:lnTo>
                  <a:pt x="3938" y="3792"/>
                </a:lnTo>
                <a:lnTo>
                  <a:pt x="3940" y="3790"/>
                </a:lnTo>
                <a:lnTo>
                  <a:pt x="3942" y="3790"/>
                </a:lnTo>
                <a:lnTo>
                  <a:pt x="3946" y="3790"/>
                </a:lnTo>
                <a:lnTo>
                  <a:pt x="3946" y="3788"/>
                </a:lnTo>
                <a:lnTo>
                  <a:pt x="3948" y="3790"/>
                </a:lnTo>
                <a:lnTo>
                  <a:pt x="3948" y="3792"/>
                </a:lnTo>
                <a:lnTo>
                  <a:pt x="3944" y="3792"/>
                </a:lnTo>
                <a:lnTo>
                  <a:pt x="3942" y="3794"/>
                </a:lnTo>
                <a:lnTo>
                  <a:pt x="3942" y="3798"/>
                </a:lnTo>
                <a:close/>
                <a:moveTo>
                  <a:pt x="3904" y="3807"/>
                </a:moveTo>
                <a:lnTo>
                  <a:pt x="3904" y="3809"/>
                </a:lnTo>
                <a:lnTo>
                  <a:pt x="3904" y="3813"/>
                </a:lnTo>
                <a:lnTo>
                  <a:pt x="3900" y="3813"/>
                </a:lnTo>
                <a:lnTo>
                  <a:pt x="3898" y="3813"/>
                </a:lnTo>
                <a:lnTo>
                  <a:pt x="3894" y="3813"/>
                </a:lnTo>
                <a:lnTo>
                  <a:pt x="3867" y="3815"/>
                </a:lnTo>
                <a:lnTo>
                  <a:pt x="3866" y="3815"/>
                </a:lnTo>
                <a:lnTo>
                  <a:pt x="3864" y="3815"/>
                </a:lnTo>
                <a:lnTo>
                  <a:pt x="3862" y="3817"/>
                </a:lnTo>
                <a:lnTo>
                  <a:pt x="3860" y="3817"/>
                </a:lnTo>
                <a:lnTo>
                  <a:pt x="3856" y="3817"/>
                </a:lnTo>
                <a:lnTo>
                  <a:pt x="3854" y="3817"/>
                </a:lnTo>
                <a:lnTo>
                  <a:pt x="3852" y="3817"/>
                </a:lnTo>
                <a:lnTo>
                  <a:pt x="3848" y="3815"/>
                </a:lnTo>
                <a:lnTo>
                  <a:pt x="3846" y="3815"/>
                </a:lnTo>
                <a:lnTo>
                  <a:pt x="3842" y="3815"/>
                </a:lnTo>
                <a:lnTo>
                  <a:pt x="3841" y="3815"/>
                </a:lnTo>
                <a:lnTo>
                  <a:pt x="3839" y="3815"/>
                </a:lnTo>
                <a:lnTo>
                  <a:pt x="3837" y="3815"/>
                </a:lnTo>
                <a:lnTo>
                  <a:pt x="3833" y="3815"/>
                </a:lnTo>
                <a:lnTo>
                  <a:pt x="3831" y="3815"/>
                </a:lnTo>
                <a:lnTo>
                  <a:pt x="3829" y="3815"/>
                </a:lnTo>
                <a:lnTo>
                  <a:pt x="3827" y="3815"/>
                </a:lnTo>
                <a:lnTo>
                  <a:pt x="3825" y="3815"/>
                </a:lnTo>
                <a:lnTo>
                  <a:pt x="3823" y="3815"/>
                </a:lnTo>
                <a:lnTo>
                  <a:pt x="3819" y="3815"/>
                </a:lnTo>
                <a:lnTo>
                  <a:pt x="3818" y="3815"/>
                </a:lnTo>
                <a:lnTo>
                  <a:pt x="3814" y="3815"/>
                </a:lnTo>
                <a:lnTo>
                  <a:pt x="3808" y="3813"/>
                </a:lnTo>
                <a:lnTo>
                  <a:pt x="3804" y="3813"/>
                </a:lnTo>
                <a:lnTo>
                  <a:pt x="3802" y="3813"/>
                </a:lnTo>
                <a:lnTo>
                  <a:pt x="3798" y="3813"/>
                </a:lnTo>
                <a:lnTo>
                  <a:pt x="3791" y="3815"/>
                </a:lnTo>
                <a:lnTo>
                  <a:pt x="3791" y="3813"/>
                </a:lnTo>
                <a:lnTo>
                  <a:pt x="3794" y="3811"/>
                </a:lnTo>
                <a:lnTo>
                  <a:pt x="3794" y="3809"/>
                </a:lnTo>
                <a:lnTo>
                  <a:pt x="3796" y="3809"/>
                </a:lnTo>
                <a:lnTo>
                  <a:pt x="3798" y="3807"/>
                </a:lnTo>
                <a:lnTo>
                  <a:pt x="3800" y="3807"/>
                </a:lnTo>
                <a:lnTo>
                  <a:pt x="3802" y="3807"/>
                </a:lnTo>
                <a:lnTo>
                  <a:pt x="3806" y="3809"/>
                </a:lnTo>
                <a:lnTo>
                  <a:pt x="3810" y="3809"/>
                </a:lnTo>
                <a:lnTo>
                  <a:pt x="3812" y="3811"/>
                </a:lnTo>
                <a:lnTo>
                  <a:pt x="3814" y="3811"/>
                </a:lnTo>
                <a:lnTo>
                  <a:pt x="3818" y="3811"/>
                </a:lnTo>
                <a:lnTo>
                  <a:pt x="3819" y="3811"/>
                </a:lnTo>
                <a:lnTo>
                  <a:pt x="3821" y="3811"/>
                </a:lnTo>
                <a:lnTo>
                  <a:pt x="3823" y="3811"/>
                </a:lnTo>
                <a:lnTo>
                  <a:pt x="3825" y="3811"/>
                </a:lnTo>
                <a:lnTo>
                  <a:pt x="3827" y="3811"/>
                </a:lnTo>
                <a:lnTo>
                  <a:pt x="3831" y="3811"/>
                </a:lnTo>
                <a:lnTo>
                  <a:pt x="3833" y="3811"/>
                </a:lnTo>
                <a:lnTo>
                  <a:pt x="3837" y="3807"/>
                </a:lnTo>
                <a:lnTo>
                  <a:pt x="3841" y="3807"/>
                </a:lnTo>
                <a:lnTo>
                  <a:pt x="3844" y="3807"/>
                </a:lnTo>
                <a:lnTo>
                  <a:pt x="3846" y="3807"/>
                </a:lnTo>
                <a:lnTo>
                  <a:pt x="3848" y="3807"/>
                </a:lnTo>
                <a:lnTo>
                  <a:pt x="3852" y="3805"/>
                </a:lnTo>
                <a:lnTo>
                  <a:pt x="3858" y="3805"/>
                </a:lnTo>
                <a:lnTo>
                  <a:pt x="3860" y="3805"/>
                </a:lnTo>
                <a:lnTo>
                  <a:pt x="3862" y="3805"/>
                </a:lnTo>
                <a:lnTo>
                  <a:pt x="3864" y="3805"/>
                </a:lnTo>
                <a:lnTo>
                  <a:pt x="3866" y="3805"/>
                </a:lnTo>
                <a:lnTo>
                  <a:pt x="3867" y="3805"/>
                </a:lnTo>
                <a:lnTo>
                  <a:pt x="3869" y="3805"/>
                </a:lnTo>
                <a:lnTo>
                  <a:pt x="3877" y="3805"/>
                </a:lnTo>
                <a:lnTo>
                  <a:pt x="3879" y="3805"/>
                </a:lnTo>
                <a:lnTo>
                  <a:pt x="3881" y="3805"/>
                </a:lnTo>
                <a:lnTo>
                  <a:pt x="3883" y="3805"/>
                </a:lnTo>
                <a:lnTo>
                  <a:pt x="3885" y="3805"/>
                </a:lnTo>
                <a:lnTo>
                  <a:pt x="3887" y="3805"/>
                </a:lnTo>
                <a:lnTo>
                  <a:pt x="3889" y="3805"/>
                </a:lnTo>
                <a:lnTo>
                  <a:pt x="3887" y="3803"/>
                </a:lnTo>
                <a:lnTo>
                  <a:pt x="3885" y="3802"/>
                </a:lnTo>
                <a:lnTo>
                  <a:pt x="3887" y="3802"/>
                </a:lnTo>
                <a:lnTo>
                  <a:pt x="3889" y="3803"/>
                </a:lnTo>
                <a:lnTo>
                  <a:pt x="3890" y="3803"/>
                </a:lnTo>
                <a:lnTo>
                  <a:pt x="3890" y="3805"/>
                </a:lnTo>
                <a:lnTo>
                  <a:pt x="3892" y="3807"/>
                </a:lnTo>
                <a:lnTo>
                  <a:pt x="3894" y="3807"/>
                </a:lnTo>
                <a:lnTo>
                  <a:pt x="3896" y="3807"/>
                </a:lnTo>
                <a:lnTo>
                  <a:pt x="3896" y="3805"/>
                </a:lnTo>
                <a:lnTo>
                  <a:pt x="3896" y="3803"/>
                </a:lnTo>
                <a:lnTo>
                  <a:pt x="3896" y="3802"/>
                </a:lnTo>
                <a:lnTo>
                  <a:pt x="3894" y="3800"/>
                </a:lnTo>
                <a:lnTo>
                  <a:pt x="3892" y="3798"/>
                </a:lnTo>
                <a:lnTo>
                  <a:pt x="3892" y="3796"/>
                </a:lnTo>
                <a:lnTo>
                  <a:pt x="3892" y="3794"/>
                </a:lnTo>
                <a:lnTo>
                  <a:pt x="3890" y="3792"/>
                </a:lnTo>
                <a:lnTo>
                  <a:pt x="3892" y="3790"/>
                </a:lnTo>
                <a:lnTo>
                  <a:pt x="3892" y="3788"/>
                </a:lnTo>
                <a:lnTo>
                  <a:pt x="3894" y="3788"/>
                </a:lnTo>
                <a:lnTo>
                  <a:pt x="3896" y="3788"/>
                </a:lnTo>
                <a:lnTo>
                  <a:pt x="3896" y="3790"/>
                </a:lnTo>
                <a:lnTo>
                  <a:pt x="3898" y="3790"/>
                </a:lnTo>
                <a:lnTo>
                  <a:pt x="3900" y="3790"/>
                </a:lnTo>
                <a:lnTo>
                  <a:pt x="3902" y="3792"/>
                </a:lnTo>
                <a:lnTo>
                  <a:pt x="3906" y="3794"/>
                </a:lnTo>
                <a:lnTo>
                  <a:pt x="3908" y="3796"/>
                </a:lnTo>
                <a:lnTo>
                  <a:pt x="3908" y="3798"/>
                </a:lnTo>
                <a:lnTo>
                  <a:pt x="3908" y="3800"/>
                </a:lnTo>
                <a:lnTo>
                  <a:pt x="3908" y="3802"/>
                </a:lnTo>
                <a:lnTo>
                  <a:pt x="3906" y="3802"/>
                </a:lnTo>
                <a:lnTo>
                  <a:pt x="3906" y="3803"/>
                </a:lnTo>
                <a:lnTo>
                  <a:pt x="3904" y="3803"/>
                </a:lnTo>
                <a:lnTo>
                  <a:pt x="3904" y="3807"/>
                </a:lnTo>
                <a:close/>
                <a:moveTo>
                  <a:pt x="3921" y="3788"/>
                </a:moveTo>
                <a:lnTo>
                  <a:pt x="3923" y="3788"/>
                </a:lnTo>
                <a:lnTo>
                  <a:pt x="3927" y="3788"/>
                </a:lnTo>
                <a:lnTo>
                  <a:pt x="3929" y="3788"/>
                </a:lnTo>
                <a:lnTo>
                  <a:pt x="3931" y="3788"/>
                </a:lnTo>
                <a:lnTo>
                  <a:pt x="3933" y="3788"/>
                </a:lnTo>
                <a:lnTo>
                  <a:pt x="3935" y="3788"/>
                </a:lnTo>
                <a:lnTo>
                  <a:pt x="3937" y="3788"/>
                </a:lnTo>
                <a:lnTo>
                  <a:pt x="3937" y="3790"/>
                </a:lnTo>
                <a:lnTo>
                  <a:pt x="3937" y="3792"/>
                </a:lnTo>
                <a:lnTo>
                  <a:pt x="3935" y="3794"/>
                </a:lnTo>
                <a:lnTo>
                  <a:pt x="3933" y="3796"/>
                </a:lnTo>
                <a:lnTo>
                  <a:pt x="3931" y="3798"/>
                </a:lnTo>
                <a:lnTo>
                  <a:pt x="3931" y="3800"/>
                </a:lnTo>
                <a:lnTo>
                  <a:pt x="3929" y="3800"/>
                </a:lnTo>
                <a:lnTo>
                  <a:pt x="3927" y="3800"/>
                </a:lnTo>
                <a:lnTo>
                  <a:pt x="3925" y="3802"/>
                </a:lnTo>
                <a:lnTo>
                  <a:pt x="3923" y="3802"/>
                </a:lnTo>
                <a:lnTo>
                  <a:pt x="3923" y="3800"/>
                </a:lnTo>
                <a:lnTo>
                  <a:pt x="3921" y="3798"/>
                </a:lnTo>
                <a:lnTo>
                  <a:pt x="3919" y="3794"/>
                </a:lnTo>
                <a:lnTo>
                  <a:pt x="3917" y="3792"/>
                </a:lnTo>
                <a:lnTo>
                  <a:pt x="3919" y="3790"/>
                </a:lnTo>
                <a:lnTo>
                  <a:pt x="3919" y="3788"/>
                </a:lnTo>
                <a:lnTo>
                  <a:pt x="3919" y="3786"/>
                </a:lnTo>
                <a:lnTo>
                  <a:pt x="3921" y="3788"/>
                </a:lnTo>
                <a:close/>
                <a:moveTo>
                  <a:pt x="3762" y="3798"/>
                </a:moveTo>
                <a:lnTo>
                  <a:pt x="3760" y="3798"/>
                </a:lnTo>
                <a:lnTo>
                  <a:pt x="3760" y="3794"/>
                </a:lnTo>
                <a:lnTo>
                  <a:pt x="3762" y="3792"/>
                </a:lnTo>
                <a:lnTo>
                  <a:pt x="3762" y="3790"/>
                </a:lnTo>
                <a:lnTo>
                  <a:pt x="3762" y="3788"/>
                </a:lnTo>
                <a:lnTo>
                  <a:pt x="3764" y="3788"/>
                </a:lnTo>
                <a:lnTo>
                  <a:pt x="3764" y="3786"/>
                </a:lnTo>
                <a:lnTo>
                  <a:pt x="3766" y="3784"/>
                </a:lnTo>
                <a:lnTo>
                  <a:pt x="3766" y="3782"/>
                </a:lnTo>
                <a:lnTo>
                  <a:pt x="3768" y="3782"/>
                </a:lnTo>
                <a:lnTo>
                  <a:pt x="3770" y="3782"/>
                </a:lnTo>
                <a:lnTo>
                  <a:pt x="3771" y="3784"/>
                </a:lnTo>
                <a:lnTo>
                  <a:pt x="3771" y="3786"/>
                </a:lnTo>
                <a:lnTo>
                  <a:pt x="3773" y="3788"/>
                </a:lnTo>
                <a:lnTo>
                  <a:pt x="3775" y="3790"/>
                </a:lnTo>
                <a:lnTo>
                  <a:pt x="3773" y="3790"/>
                </a:lnTo>
                <a:lnTo>
                  <a:pt x="3773" y="3792"/>
                </a:lnTo>
                <a:lnTo>
                  <a:pt x="3771" y="3794"/>
                </a:lnTo>
                <a:lnTo>
                  <a:pt x="3766" y="3796"/>
                </a:lnTo>
                <a:lnTo>
                  <a:pt x="3764" y="3798"/>
                </a:lnTo>
                <a:lnTo>
                  <a:pt x="3762" y="3798"/>
                </a:lnTo>
                <a:close/>
                <a:moveTo>
                  <a:pt x="3952" y="3788"/>
                </a:moveTo>
                <a:lnTo>
                  <a:pt x="3950" y="3788"/>
                </a:lnTo>
                <a:lnTo>
                  <a:pt x="3950" y="3784"/>
                </a:lnTo>
                <a:lnTo>
                  <a:pt x="3950" y="3782"/>
                </a:lnTo>
                <a:lnTo>
                  <a:pt x="3952" y="3782"/>
                </a:lnTo>
                <a:lnTo>
                  <a:pt x="3952" y="3784"/>
                </a:lnTo>
                <a:lnTo>
                  <a:pt x="3952" y="3786"/>
                </a:lnTo>
                <a:lnTo>
                  <a:pt x="3952" y="3788"/>
                </a:lnTo>
                <a:close/>
                <a:moveTo>
                  <a:pt x="3844" y="3784"/>
                </a:moveTo>
                <a:lnTo>
                  <a:pt x="3842" y="3786"/>
                </a:lnTo>
                <a:lnTo>
                  <a:pt x="3839" y="3784"/>
                </a:lnTo>
                <a:lnTo>
                  <a:pt x="3841" y="3782"/>
                </a:lnTo>
                <a:lnTo>
                  <a:pt x="3842" y="3782"/>
                </a:lnTo>
                <a:lnTo>
                  <a:pt x="3844" y="3784"/>
                </a:lnTo>
                <a:close/>
                <a:moveTo>
                  <a:pt x="3963" y="3790"/>
                </a:moveTo>
                <a:lnTo>
                  <a:pt x="3962" y="3790"/>
                </a:lnTo>
                <a:lnTo>
                  <a:pt x="3956" y="3790"/>
                </a:lnTo>
                <a:lnTo>
                  <a:pt x="3954" y="3788"/>
                </a:lnTo>
                <a:lnTo>
                  <a:pt x="3954" y="3784"/>
                </a:lnTo>
                <a:lnTo>
                  <a:pt x="3956" y="3782"/>
                </a:lnTo>
                <a:lnTo>
                  <a:pt x="3958" y="3782"/>
                </a:lnTo>
                <a:lnTo>
                  <a:pt x="3962" y="3780"/>
                </a:lnTo>
                <a:lnTo>
                  <a:pt x="3965" y="3780"/>
                </a:lnTo>
                <a:lnTo>
                  <a:pt x="3967" y="3782"/>
                </a:lnTo>
                <a:lnTo>
                  <a:pt x="3967" y="3784"/>
                </a:lnTo>
                <a:lnTo>
                  <a:pt x="3965" y="3786"/>
                </a:lnTo>
                <a:lnTo>
                  <a:pt x="3965" y="3788"/>
                </a:lnTo>
                <a:lnTo>
                  <a:pt x="3963" y="3788"/>
                </a:lnTo>
                <a:lnTo>
                  <a:pt x="3963" y="3790"/>
                </a:lnTo>
                <a:close/>
                <a:moveTo>
                  <a:pt x="3760" y="3790"/>
                </a:moveTo>
                <a:lnTo>
                  <a:pt x="3760" y="3788"/>
                </a:lnTo>
                <a:lnTo>
                  <a:pt x="3758" y="3784"/>
                </a:lnTo>
                <a:lnTo>
                  <a:pt x="3758" y="3780"/>
                </a:lnTo>
                <a:lnTo>
                  <a:pt x="3760" y="3780"/>
                </a:lnTo>
                <a:lnTo>
                  <a:pt x="3762" y="3779"/>
                </a:lnTo>
                <a:lnTo>
                  <a:pt x="3764" y="3779"/>
                </a:lnTo>
                <a:lnTo>
                  <a:pt x="3766" y="3780"/>
                </a:lnTo>
                <a:lnTo>
                  <a:pt x="3764" y="3782"/>
                </a:lnTo>
                <a:lnTo>
                  <a:pt x="3762" y="3786"/>
                </a:lnTo>
                <a:lnTo>
                  <a:pt x="3762" y="3788"/>
                </a:lnTo>
                <a:lnTo>
                  <a:pt x="3762" y="3790"/>
                </a:lnTo>
                <a:lnTo>
                  <a:pt x="3760" y="3790"/>
                </a:lnTo>
                <a:close/>
                <a:moveTo>
                  <a:pt x="3716" y="3788"/>
                </a:moveTo>
                <a:lnTo>
                  <a:pt x="3714" y="3788"/>
                </a:lnTo>
                <a:lnTo>
                  <a:pt x="3712" y="3788"/>
                </a:lnTo>
                <a:lnTo>
                  <a:pt x="3712" y="3784"/>
                </a:lnTo>
                <a:lnTo>
                  <a:pt x="3716" y="3782"/>
                </a:lnTo>
                <a:lnTo>
                  <a:pt x="3720" y="3779"/>
                </a:lnTo>
                <a:lnTo>
                  <a:pt x="3721" y="3780"/>
                </a:lnTo>
                <a:lnTo>
                  <a:pt x="3721" y="3784"/>
                </a:lnTo>
                <a:lnTo>
                  <a:pt x="3721" y="3786"/>
                </a:lnTo>
                <a:lnTo>
                  <a:pt x="3716" y="3788"/>
                </a:lnTo>
                <a:close/>
                <a:moveTo>
                  <a:pt x="3935" y="3779"/>
                </a:moveTo>
                <a:lnTo>
                  <a:pt x="3938" y="3780"/>
                </a:lnTo>
                <a:lnTo>
                  <a:pt x="3940" y="3779"/>
                </a:lnTo>
                <a:lnTo>
                  <a:pt x="3942" y="3779"/>
                </a:lnTo>
                <a:lnTo>
                  <a:pt x="3944" y="3780"/>
                </a:lnTo>
                <a:lnTo>
                  <a:pt x="3944" y="3784"/>
                </a:lnTo>
                <a:lnTo>
                  <a:pt x="3942" y="3784"/>
                </a:lnTo>
                <a:lnTo>
                  <a:pt x="3940" y="3786"/>
                </a:lnTo>
                <a:lnTo>
                  <a:pt x="3938" y="3786"/>
                </a:lnTo>
                <a:lnTo>
                  <a:pt x="3937" y="3786"/>
                </a:lnTo>
                <a:lnTo>
                  <a:pt x="3935" y="3784"/>
                </a:lnTo>
                <a:lnTo>
                  <a:pt x="3933" y="3784"/>
                </a:lnTo>
                <a:lnTo>
                  <a:pt x="3931" y="3780"/>
                </a:lnTo>
                <a:lnTo>
                  <a:pt x="3931" y="3777"/>
                </a:lnTo>
                <a:lnTo>
                  <a:pt x="3933" y="3779"/>
                </a:lnTo>
                <a:lnTo>
                  <a:pt x="3935" y="3779"/>
                </a:lnTo>
                <a:close/>
                <a:moveTo>
                  <a:pt x="3925" y="3786"/>
                </a:moveTo>
                <a:lnTo>
                  <a:pt x="3923" y="3786"/>
                </a:lnTo>
                <a:lnTo>
                  <a:pt x="3921" y="3786"/>
                </a:lnTo>
                <a:lnTo>
                  <a:pt x="3919" y="3784"/>
                </a:lnTo>
                <a:lnTo>
                  <a:pt x="3919" y="3782"/>
                </a:lnTo>
                <a:lnTo>
                  <a:pt x="3921" y="3780"/>
                </a:lnTo>
                <a:lnTo>
                  <a:pt x="3921" y="3777"/>
                </a:lnTo>
                <a:lnTo>
                  <a:pt x="3921" y="3775"/>
                </a:lnTo>
                <a:lnTo>
                  <a:pt x="3921" y="3773"/>
                </a:lnTo>
                <a:lnTo>
                  <a:pt x="3923" y="3775"/>
                </a:lnTo>
                <a:lnTo>
                  <a:pt x="3923" y="3777"/>
                </a:lnTo>
                <a:lnTo>
                  <a:pt x="3923" y="3779"/>
                </a:lnTo>
                <a:lnTo>
                  <a:pt x="3927" y="3780"/>
                </a:lnTo>
                <a:lnTo>
                  <a:pt x="3929" y="3782"/>
                </a:lnTo>
                <a:lnTo>
                  <a:pt x="3929" y="3784"/>
                </a:lnTo>
                <a:lnTo>
                  <a:pt x="3927" y="3786"/>
                </a:lnTo>
                <a:lnTo>
                  <a:pt x="3925" y="3786"/>
                </a:lnTo>
                <a:close/>
                <a:moveTo>
                  <a:pt x="3963" y="3779"/>
                </a:moveTo>
                <a:lnTo>
                  <a:pt x="3962" y="3779"/>
                </a:lnTo>
                <a:lnTo>
                  <a:pt x="3960" y="3779"/>
                </a:lnTo>
                <a:lnTo>
                  <a:pt x="3960" y="3777"/>
                </a:lnTo>
                <a:lnTo>
                  <a:pt x="3958" y="3777"/>
                </a:lnTo>
                <a:lnTo>
                  <a:pt x="3958" y="3775"/>
                </a:lnTo>
                <a:lnTo>
                  <a:pt x="3958" y="3773"/>
                </a:lnTo>
                <a:lnTo>
                  <a:pt x="3960" y="3773"/>
                </a:lnTo>
                <a:lnTo>
                  <a:pt x="3960" y="3771"/>
                </a:lnTo>
                <a:lnTo>
                  <a:pt x="3962" y="3771"/>
                </a:lnTo>
                <a:lnTo>
                  <a:pt x="3963" y="3773"/>
                </a:lnTo>
                <a:lnTo>
                  <a:pt x="3965" y="3775"/>
                </a:lnTo>
                <a:lnTo>
                  <a:pt x="3967" y="3775"/>
                </a:lnTo>
                <a:lnTo>
                  <a:pt x="3969" y="3775"/>
                </a:lnTo>
                <a:lnTo>
                  <a:pt x="3969" y="3777"/>
                </a:lnTo>
                <a:lnTo>
                  <a:pt x="3967" y="3777"/>
                </a:lnTo>
                <a:lnTo>
                  <a:pt x="3963" y="3779"/>
                </a:lnTo>
                <a:close/>
                <a:moveTo>
                  <a:pt x="4004" y="3769"/>
                </a:moveTo>
                <a:lnTo>
                  <a:pt x="4004" y="3771"/>
                </a:lnTo>
                <a:lnTo>
                  <a:pt x="4004" y="3775"/>
                </a:lnTo>
                <a:lnTo>
                  <a:pt x="4000" y="3773"/>
                </a:lnTo>
                <a:lnTo>
                  <a:pt x="4002" y="3771"/>
                </a:lnTo>
                <a:lnTo>
                  <a:pt x="4004" y="3769"/>
                </a:lnTo>
                <a:close/>
                <a:moveTo>
                  <a:pt x="4017" y="3773"/>
                </a:moveTo>
                <a:lnTo>
                  <a:pt x="4015" y="3775"/>
                </a:lnTo>
                <a:lnTo>
                  <a:pt x="4015" y="3777"/>
                </a:lnTo>
                <a:lnTo>
                  <a:pt x="4013" y="3779"/>
                </a:lnTo>
                <a:lnTo>
                  <a:pt x="4011" y="3780"/>
                </a:lnTo>
                <a:lnTo>
                  <a:pt x="4010" y="3782"/>
                </a:lnTo>
                <a:lnTo>
                  <a:pt x="4008" y="3780"/>
                </a:lnTo>
                <a:lnTo>
                  <a:pt x="4006" y="3780"/>
                </a:lnTo>
                <a:lnTo>
                  <a:pt x="4006" y="3779"/>
                </a:lnTo>
                <a:lnTo>
                  <a:pt x="4006" y="3773"/>
                </a:lnTo>
                <a:lnTo>
                  <a:pt x="4011" y="3773"/>
                </a:lnTo>
                <a:lnTo>
                  <a:pt x="4013" y="3773"/>
                </a:lnTo>
                <a:lnTo>
                  <a:pt x="4015" y="3773"/>
                </a:lnTo>
                <a:lnTo>
                  <a:pt x="4013" y="3771"/>
                </a:lnTo>
                <a:lnTo>
                  <a:pt x="4019" y="3769"/>
                </a:lnTo>
                <a:lnTo>
                  <a:pt x="4019" y="3773"/>
                </a:lnTo>
                <a:lnTo>
                  <a:pt x="4017" y="3773"/>
                </a:lnTo>
                <a:close/>
                <a:moveTo>
                  <a:pt x="3743" y="3769"/>
                </a:moveTo>
                <a:lnTo>
                  <a:pt x="3746" y="3771"/>
                </a:lnTo>
                <a:lnTo>
                  <a:pt x="3748" y="3771"/>
                </a:lnTo>
                <a:lnTo>
                  <a:pt x="3748" y="3773"/>
                </a:lnTo>
                <a:lnTo>
                  <a:pt x="3748" y="3775"/>
                </a:lnTo>
                <a:lnTo>
                  <a:pt x="3750" y="3777"/>
                </a:lnTo>
                <a:lnTo>
                  <a:pt x="3750" y="3779"/>
                </a:lnTo>
                <a:lnTo>
                  <a:pt x="3750" y="3782"/>
                </a:lnTo>
                <a:lnTo>
                  <a:pt x="3752" y="3784"/>
                </a:lnTo>
                <a:lnTo>
                  <a:pt x="3752" y="3788"/>
                </a:lnTo>
                <a:lnTo>
                  <a:pt x="3752" y="3790"/>
                </a:lnTo>
                <a:lnTo>
                  <a:pt x="3752" y="3792"/>
                </a:lnTo>
                <a:lnTo>
                  <a:pt x="3752" y="3796"/>
                </a:lnTo>
                <a:lnTo>
                  <a:pt x="3752" y="3798"/>
                </a:lnTo>
                <a:lnTo>
                  <a:pt x="3752" y="3800"/>
                </a:lnTo>
                <a:lnTo>
                  <a:pt x="3750" y="3802"/>
                </a:lnTo>
                <a:lnTo>
                  <a:pt x="3750" y="3803"/>
                </a:lnTo>
                <a:lnTo>
                  <a:pt x="3746" y="3805"/>
                </a:lnTo>
                <a:lnTo>
                  <a:pt x="3745" y="3805"/>
                </a:lnTo>
                <a:lnTo>
                  <a:pt x="3743" y="3805"/>
                </a:lnTo>
                <a:lnTo>
                  <a:pt x="3741" y="3805"/>
                </a:lnTo>
                <a:lnTo>
                  <a:pt x="3743" y="3803"/>
                </a:lnTo>
                <a:lnTo>
                  <a:pt x="3746" y="3802"/>
                </a:lnTo>
                <a:lnTo>
                  <a:pt x="3748" y="3802"/>
                </a:lnTo>
                <a:lnTo>
                  <a:pt x="3748" y="3798"/>
                </a:lnTo>
                <a:lnTo>
                  <a:pt x="3750" y="3796"/>
                </a:lnTo>
                <a:lnTo>
                  <a:pt x="3750" y="3792"/>
                </a:lnTo>
                <a:lnTo>
                  <a:pt x="3748" y="3792"/>
                </a:lnTo>
                <a:lnTo>
                  <a:pt x="3746" y="3792"/>
                </a:lnTo>
                <a:lnTo>
                  <a:pt x="3746" y="3790"/>
                </a:lnTo>
                <a:lnTo>
                  <a:pt x="3745" y="3790"/>
                </a:lnTo>
                <a:lnTo>
                  <a:pt x="3741" y="3790"/>
                </a:lnTo>
                <a:lnTo>
                  <a:pt x="3741" y="3792"/>
                </a:lnTo>
                <a:lnTo>
                  <a:pt x="3739" y="3790"/>
                </a:lnTo>
                <a:lnTo>
                  <a:pt x="3737" y="3788"/>
                </a:lnTo>
                <a:lnTo>
                  <a:pt x="3741" y="3788"/>
                </a:lnTo>
                <a:lnTo>
                  <a:pt x="3739" y="3784"/>
                </a:lnTo>
                <a:lnTo>
                  <a:pt x="3741" y="3782"/>
                </a:lnTo>
                <a:lnTo>
                  <a:pt x="3741" y="3780"/>
                </a:lnTo>
                <a:lnTo>
                  <a:pt x="3741" y="3779"/>
                </a:lnTo>
                <a:lnTo>
                  <a:pt x="3743" y="3775"/>
                </a:lnTo>
                <a:lnTo>
                  <a:pt x="3743" y="3769"/>
                </a:lnTo>
                <a:close/>
                <a:moveTo>
                  <a:pt x="4027" y="3769"/>
                </a:moveTo>
                <a:lnTo>
                  <a:pt x="4029" y="3775"/>
                </a:lnTo>
                <a:lnTo>
                  <a:pt x="4027" y="3775"/>
                </a:lnTo>
                <a:lnTo>
                  <a:pt x="4023" y="3771"/>
                </a:lnTo>
                <a:lnTo>
                  <a:pt x="4023" y="3769"/>
                </a:lnTo>
                <a:lnTo>
                  <a:pt x="4025" y="3769"/>
                </a:lnTo>
                <a:lnTo>
                  <a:pt x="4027" y="3769"/>
                </a:lnTo>
                <a:close/>
                <a:moveTo>
                  <a:pt x="4010" y="3765"/>
                </a:moveTo>
                <a:lnTo>
                  <a:pt x="4011" y="3767"/>
                </a:lnTo>
                <a:lnTo>
                  <a:pt x="4010" y="3769"/>
                </a:lnTo>
                <a:lnTo>
                  <a:pt x="4008" y="3769"/>
                </a:lnTo>
                <a:lnTo>
                  <a:pt x="4008" y="3771"/>
                </a:lnTo>
                <a:lnTo>
                  <a:pt x="4006" y="3771"/>
                </a:lnTo>
                <a:lnTo>
                  <a:pt x="4008" y="3765"/>
                </a:lnTo>
                <a:lnTo>
                  <a:pt x="4010" y="3765"/>
                </a:lnTo>
                <a:close/>
                <a:moveTo>
                  <a:pt x="4021" y="3763"/>
                </a:moveTo>
                <a:lnTo>
                  <a:pt x="4025" y="3763"/>
                </a:lnTo>
                <a:lnTo>
                  <a:pt x="4027" y="3765"/>
                </a:lnTo>
                <a:lnTo>
                  <a:pt x="4025" y="3765"/>
                </a:lnTo>
                <a:lnTo>
                  <a:pt x="4023" y="3767"/>
                </a:lnTo>
                <a:lnTo>
                  <a:pt x="4023" y="3769"/>
                </a:lnTo>
                <a:lnTo>
                  <a:pt x="4019" y="3769"/>
                </a:lnTo>
                <a:lnTo>
                  <a:pt x="4017" y="3765"/>
                </a:lnTo>
                <a:lnTo>
                  <a:pt x="4019" y="3765"/>
                </a:lnTo>
                <a:lnTo>
                  <a:pt x="4019" y="3763"/>
                </a:lnTo>
                <a:lnTo>
                  <a:pt x="4021" y="3763"/>
                </a:lnTo>
                <a:close/>
                <a:moveTo>
                  <a:pt x="3963" y="3765"/>
                </a:moveTo>
                <a:lnTo>
                  <a:pt x="3965" y="3769"/>
                </a:lnTo>
                <a:lnTo>
                  <a:pt x="3963" y="3767"/>
                </a:lnTo>
                <a:lnTo>
                  <a:pt x="3962" y="3767"/>
                </a:lnTo>
                <a:lnTo>
                  <a:pt x="3960" y="3767"/>
                </a:lnTo>
                <a:lnTo>
                  <a:pt x="3960" y="3765"/>
                </a:lnTo>
                <a:lnTo>
                  <a:pt x="3962" y="3763"/>
                </a:lnTo>
                <a:lnTo>
                  <a:pt x="3962" y="3761"/>
                </a:lnTo>
                <a:lnTo>
                  <a:pt x="3963" y="3761"/>
                </a:lnTo>
                <a:lnTo>
                  <a:pt x="3963" y="3763"/>
                </a:lnTo>
                <a:lnTo>
                  <a:pt x="3963" y="3765"/>
                </a:lnTo>
                <a:close/>
                <a:moveTo>
                  <a:pt x="3587" y="3761"/>
                </a:moveTo>
                <a:lnTo>
                  <a:pt x="3589" y="3761"/>
                </a:lnTo>
                <a:lnTo>
                  <a:pt x="3589" y="3763"/>
                </a:lnTo>
                <a:lnTo>
                  <a:pt x="3591" y="3763"/>
                </a:lnTo>
                <a:lnTo>
                  <a:pt x="3593" y="3765"/>
                </a:lnTo>
                <a:lnTo>
                  <a:pt x="3593" y="3767"/>
                </a:lnTo>
                <a:lnTo>
                  <a:pt x="3593" y="3771"/>
                </a:lnTo>
                <a:lnTo>
                  <a:pt x="3593" y="3775"/>
                </a:lnTo>
                <a:lnTo>
                  <a:pt x="3593" y="3779"/>
                </a:lnTo>
                <a:lnTo>
                  <a:pt x="3593" y="3780"/>
                </a:lnTo>
                <a:lnTo>
                  <a:pt x="3595" y="3782"/>
                </a:lnTo>
                <a:lnTo>
                  <a:pt x="3595" y="3786"/>
                </a:lnTo>
                <a:lnTo>
                  <a:pt x="3597" y="3786"/>
                </a:lnTo>
                <a:lnTo>
                  <a:pt x="3597" y="3788"/>
                </a:lnTo>
                <a:lnTo>
                  <a:pt x="3599" y="3792"/>
                </a:lnTo>
                <a:lnTo>
                  <a:pt x="3601" y="3796"/>
                </a:lnTo>
                <a:lnTo>
                  <a:pt x="3602" y="3798"/>
                </a:lnTo>
                <a:lnTo>
                  <a:pt x="3602" y="3802"/>
                </a:lnTo>
                <a:lnTo>
                  <a:pt x="3599" y="3809"/>
                </a:lnTo>
                <a:lnTo>
                  <a:pt x="3597" y="3811"/>
                </a:lnTo>
                <a:lnTo>
                  <a:pt x="3593" y="3815"/>
                </a:lnTo>
                <a:lnTo>
                  <a:pt x="3589" y="3819"/>
                </a:lnTo>
                <a:lnTo>
                  <a:pt x="3587" y="3819"/>
                </a:lnTo>
                <a:lnTo>
                  <a:pt x="3587" y="3821"/>
                </a:lnTo>
                <a:lnTo>
                  <a:pt x="3583" y="3825"/>
                </a:lnTo>
                <a:lnTo>
                  <a:pt x="3581" y="3826"/>
                </a:lnTo>
                <a:lnTo>
                  <a:pt x="3581" y="3828"/>
                </a:lnTo>
                <a:lnTo>
                  <a:pt x="3579" y="3830"/>
                </a:lnTo>
                <a:lnTo>
                  <a:pt x="3576" y="3832"/>
                </a:lnTo>
                <a:lnTo>
                  <a:pt x="3574" y="3836"/>
                </a:lnTo>
                <a:lnTo>
                  <a:pt x="3572" y="3838"/>
                </a:lnTo>
                <a:lnTo>
                  <a:pt x="3570" y="3840"/>
                </a:lnTo>
                <a:lnTo>
                  <a:pt x="3568" y="3842"/>
                </a:lnTo>
                <a:lnTo>
                  <a:pt x="3564" y="3846"/>
                </a:lnTo>
                <a:lnTo>
                  <a:pt x="3562" y="3848"/>
                </a:lnTo>
                <a:lnTo>
                  <a:pt x="3560" y="3848"/>
                </a:lnTo>
                <a:lnTo>
                  <a:pt x="3558" y="3850"/>
                </a:lnTo>
                <a:lnTo>
                  <a:pt x="3554" y="3853"/>
                </a:lnTo>
                <a:lnTo>
                  <a:pt x="3551" y="3859"/>
                </a:lnTo>
                <a:lnTo>
                  <a:pt x="3547" y="3857"/>
                </a:lnTo>
                <a:lnTo>
                  <a:pt x="3549" y="3855"/>
                </a:lnTo>
                <a:lnTo>
                  <a:pt x="3551" y="3855"/>
                </a:lnTo>
                <a:lnTo>
                  <a:pt x="3554" y="3853"/>
                </a:lnTo>
                <a:lnTo>
                  <a:pt x="3556" y="3850"/>
                </a:lnTo>
                <a:lnTo>
                  <a:pt x="3554" y="3848"/>
                </a:lnTo>
                <a:lnTo>
                  <a:pt x="3553" y="3846"/>
                </a:lnTo>
                <a:lnTo>
                  <a:pt x="3551" y="3846"/>
                </a:lnTo>
                <a:lnTo>
                  <a:pt x="3549" y="3848"/>
                </a:lnTo>
                <a:lnTo>
                  <a:pt x="3547" y="3850"/>
                </a:lnTo>
                <a:lnTo>
                  <a:pt x="3547" y="3853"/>
                </a:lnTo>
                <a:lnTo>
                  <a:pt x="3545" y="3855"/>
                </a:lnTo>
                <a:lnTo>
                  <a:pt x="3543" y="3855"/>
                </a:lnTo>
                <a:lnTo>
                  <a:pt x="3541" y="3857"/>
                </a:lnTo>
                <a:lnTo>
                  <a:pt x="3541" y="3859"/>
                </a:lnTo>
                <a:lnTo>
                  <a:pt x="3537" y="3861"/>
                </a:lnTo>
                <a:lnTo>
                  <a:pt x="3535" y="3863"/>
                </a:lnTo>
                <a:lnTo>
                  <a:pt x="3531" y="3865"/>
                </a:lnTo>
                <a:lnTo>
                  <a:pt x="3529" y="3867"/>
                </a:lnTo>
                <a:lnTo>
                  <a:pt x="3528" y="3867"/>
                </a:lnTo>
                <a:lnTo>
                  <a:pt x="3524" y="3869"/>
                </a:lnTo>
                <a:lnTo>
                  <a:pt x="3522" y="3869"/>
                </a:lnTo>
                <a:lnTo>
                  <a:pt x="3520" y="3869"/>
                </a:lnTo>
                <a:lnTo>
                  <a:pt x="3518" y="3871"/>
                </a:lnTo>
                <a:lnTo>
                  <a:pt x="3516" y="3874"/>
                </a:lnTo>
                <a:lnTo>
                  <a:pt x="3514" y="3876"/>
                </a:lnTo>
                <a:lnTo>
                  <a:pt x="3512" y="3876"/>
                </a:lnTo>
                <a:lnTo>
                  <a:pt x="3510" y="3874"/>
                </a:lnTo>
                <a:lnTo>
                  <a:pt x="3506" y="3874"/>
                </a:lnTo>
                <a:lnTo>
                  <a:pt x="3505" y="3876"/>
                </a:lnTo>
                <a:lnTo>
                  <a:pt x="3503" y="3878"/>
                </a:lnTo>
                <a:lnTo>
                  <a:pt x="3503" y="3880"/>
                </a:lnTo>
                <a:lnTo>
                  <a:pt x="3501" y="3880"/>
                </a:lnTo>
                <a:lnTo>
                  <a:pt x="3501" y="3882"/>
                </a:lnTo>
                <a:lnTo>
                  <a:pt x="3499" y="3884"/>
                </a:lnTo>
                <a:lnTo>
                  <a:pt x="3497" y="3884"/>
                </a:lnTo>
                <a:lnTo>
                  <a:pt x="3493" y="3884"/>
                </a:lnTo>
                <a:lnTo>
                  <a:pt x="3491" y="3884"/>
                </a:lnTo>
                <a:lnTo>
                  <a:pt x="3487" y="3884"/>
                </a:lnTo>
                <a:lnTo>
                  <a:pt x="3485" y="3886"/>
                </a:lnTo>
                <a:lnTo>
                  <a:pt x="3483" y="3888"/>
                </a:lnTo>
                <a:lnTo>
                  <a:pt x="3481" y="3888"/>
                </a:lnTo>
                <a:lnTo>
                  <a:pt x="3480" y="3888"/>
                </a:lnTo>
                <a:lnTo>
                  <a:pt x="3478" y="3886"/>
                </a:lnTo>
                <a:lnTo>
                  <a:pt x="3476" y="3882"/>
                </a:lnTo>
                <a:lnTo>
                  <a:pt x="3476" y="3880"/>
                </a:lnTo>
                <a:lnTo>
                  <a:pt x="3476" y="3878"/>
                </a:lnTo>
                <a:lnTo>
                  <a:pt x="3476" y="3876"/>
                </a:lnTo>
                <a:lnTo>
                  <a:pt x="3478" y="3874"/>
                </a:lnTo>
                <a:lnTo>
                  <a:pt x="3481" y="3871"/>
                </a:lnTo>
                <a:lnTo>
                  <a:pt x="3481" y="3869"/>
                </a:lnTo>
                <a:lnTo>
                  <a:pt x="3483" y="3869"/>
                </a:lnTo>
                <a:lnTo>
                  <a:pt x="3485" y="3869"/>
                </a:lnTo>
                <a:lnTo>
                  <a:pt x="3483" y="3867"/>
                </a:lnTo>
                <a:lnTo>
                  <a:pt x="3483" y="3865"/>
                </a:lnTo>
                <a:lnTo>
                  <a:pt x="3483" y="3859"/>
                </a:lnTo>
                <a:lnTo>
                  <a:pt x="3483" y="3857"/>
                </a:lnTo>
                <a:lnTo>
                  <a:pt x="3481" y="3855"/>
                </a:lnTo>
                <a:lnTo>
                  <a:pt x="3481" y="3853"/>
                </a:lnTo>
                <a:lnTo>
                  <a:pt x="3480" y="3850"/>
                </a:lnTo>
                <a:lnTo>
                  <a:pt x="3481" y="3848"/>
                </a:lnTo>
                <a:lnTo>
                  <a:pt x="3483" y="3846"/>
                </a:lnTo>
                <a:lnTo>
                  <a:pt x="3487" y="3844"/>
                </a:lnTo>
                <a:lnTo>
                  <a:pt x="3487" y="3842"/>
                </a:lnTo>
                <a:lnTo>
                  <a:pt x="3491" y="3838"/>
                </a:lnTo>
                <a:lnTo>
                  <a:pt x="3493" y="3838"/>
                </a:lnTo>
                <a:lnTo>
                  <a:pt x="3497" y="3838"/>
                </a:lnTo>
                <a:lnTo>
                  <a:pt x="3499" y="3838"/>
                </a:lnTo>
                <a:lnTo>
                  <a:pt x="3501" y="3838"/>
                </a:lnTo>
                <a:lnTo>
                  <a:pt x="3503" y="3836"/>
                </a:lnTo>
                <a:lnTo>
                  <a:pt x="3503" y="3834"/>
                </a:lnTo>
                <a:lnTo>
                  <a:pt x="3503" y="3830"/>
                </a:lnTo>
                <a:lnTo>
                  <a:pt x="3505" y="3825"/>
                </a:lnTo>
                <a:lnTo>
                  <a:pt x="3506" y="3825"/>
                </a:lnTo>
                <a:lnTo>
                  <a:pt x="3506" y="3823"/>
                </a:lnTo>
                <a:lnTo>
                  <a:pt x="3506" y="3819"/>
                </a:lnTo>
                <a:lnTo>
                  <a:pt x="3506" y="3817"/>
                </a:lnTo>
                <a:lnTo>
                  <a:pt x="3508" y="3813"/>
                </a:lnTo>
                <a:lnTo>
                  <a:pt x="3508" y="3811"/>
                </a:lnTo>
                <a:lnTo>
                  <a:pt x="3508" y="3809"/>
                </a:lnTo>
                <a:lnTo>
                  <a:pt x="3510" y="3805"/>
                </a:lnTo>
                <a:lnTo>
                  <a:pt x="3512" y="3805"/>
                </a:lnTo>
                <a:lnTo>
                  <a:pt x="3514" y="3803"/>
                </a:lnTo>
                <a:lnTo>
                  <a:pt x="3512" y="3803"/>
                </a:lnTo>
                <a:lnTo>
                  <a:pt x="3512" y="3802"/>
                </a:lnTo>
                <a:lnTo>
                  <a:pt x="3512" y="3800"/>
                </a:lnTo>
                <a:lnTo>
                  <a:pt x="3510" y="3800"/>
                </a:lnTo>
                <a:lnTo>
                  <a:pt x="3510" y="3798"/>
                </a:lnTo>
                <a:lnTo>
                  <a:pt x="3508" y="3798"/>
                </a:lnTo>
                <a:lnTo>
                  <a:pt x="3508" y="3794"/>
                </a:lnTo>
                <a:lnTo>
                  <a:pt x="3508" y="3790"/>
                </a:lnTo>
                <a:lnTo>
                  <a:pt x="3512" y="3790"/>
                </a:lnTo>
                <a:lnTo>
                  <a:pt x="3514" y="3792"/>
                </a:lnTo>
                <a:lnTo>
                  <a:pt x="3514" y="3788"/>
                </a:lnTo>
                <a:lnTo>
                  <a:pt x="3512" y="3788"/>
                </a:lnTo>
                <a:lnTo>
                  <a:pt x="3510" y="3788"/>
                </a:lnTo>
                <a:lnTo>
                  <a:pt x="3510" y="3779"/>
                </a:lnTo>
                <a:lnTo>
                  <a:pt x="3512" y="3775"/>
                </a:lnTo>
                <a:lnTo>
                  <a:pt x="3512" y="3773"/>
                </a:lnTo>
                <a:lnTo>
                  <a:pt x="3514" y="3773"/>
                </a:lnTo>
                <a:lnTo>
                  <a:pt x="3514" y="3771"/>
                </a:lnTo>
                <a:lnTo>
                  <a:pt x="3520" y="3765"/>
                </a:lnTo>
                <a:lnTo>
                  <a:pt x="3522" y="3765"/>
                </a:lnTo>
                <a:lnTo>
                  <a:pt x="3524" y="3765"/>
                </a:lnTo>
                <a:lnTo>
                  <a:pt x="3526" y="3765"/>
                </a:lnTo>
                <a:lnTo>
                  <a:pt x="3528" y="3765"/>
                </a:lnTo>
                <a:lnTo>
                  <a:pt x="3529" y="3767"/>
                </a:lnTo>
                <a:lnTo>
                  <a:pt x="3531" y="3767"/>
                </a:lnTo>
                <a:lnTo>
                  <a:pt x="3533" y="3767"/>
                </a:lnTo>
                <a:lnTo>
                  <a:pt x="3535" y="3769"/>
                </a:lnTo>
                <a:lnTo>
                  <a:pt x="3537" y="3769"/>
                </a:lnTo>
                <a:lnTo>
                  <a:pt x="3539" y="3769"/>
                </a:lnTo>
                <a:lnTo>
                  <a:pt x="3539" y="3771"/>
                </a:lnTo>
                <a:lnTo>
                  <a:pt x="3541" y="3769"/>
                </a:lnTo>
                <a:lnTo>
                  <a:pt x="3543" y="3771"/>
                </a:lnTo>
                <a:lnTo>
                  <a:pt x="3545" y="3769"/>
                </a:lnTo>
                <a:lnTo>
                  <a:pt x="3547" y="3769"/>
                </a:lnTo>
                <a:lnTo>
                  <a:pt x="3549" y="3767"/>
                </a:lnTo>
                <a:lnTo>
                  <a:pt x="3551" y="3767"/>
                </a:lnTo>
                <a:lnTo>
                  <a:pt x="3553" y="3767"/>
                </a:lnTo>
                <a:lnTo>
                  <a:pt x="3556" y="3767"/>
                </a:lnTo>
                <a:lnTo>
                  <a:pt x="3558" y="3769"/>
                </a:lnTo>
                <a:lnTo>
                  <a:pt x="3560" y="3767"/>
                </a:lnTo>
                <a:lnTo>
                  <a:pt x="3562" y="3765"/>
                </a:lnTo>
                <a:lnTo>
                  <a:pt x="3566" y="3765"/>
                </a:lnTo>
                <a:lnTo>
                  <a:pt x="3566" y="3763"/>
                </a:lnTo>
                <a:lnTo>
                  <a:pt x="3570" y="3763"/>
                </a:lnTo>
                <a:lnTo>
                  <a:pt x="3572" y="3763"/>
                </a:lnTo>
                <a:lnTo>
                  <a:pt x="3574" y="3765"/>
                </a:lnTo>
                <a:lnTo>
                  <a:pt x="3574" y="3763"/>
                </a:lnTo>
                <a:lnTo>
                  <a:pt x="3576" y="3763"/>
                </a:lnTo>
                <a:lnTo>
                  <a:pt x="3577" y="3763"/>
                </a:lnTo>
                <a:lnTo>
                  <a:pt x="3581" y="3761"/>
                </a:lnTo>
                <a:lnTo>
                  <a:pt x="3583" y="3761"/>
                </a:lnTo>
                <a:lnTo>
                  <a:pt x="3585" y="3761"/>
                </a:lnTo>
                <a:lnTo>
                  <a:pt x="3587" y="3761"/>
                </a:lnTo>
                <a:close/>
                <a:moveTo>
                  <a:pt x="4125" y="3761"/>
                </a:moveTo>
                <a:lnTo>
                  <a:pt x="4121" y="3759"/>
                </a:lnTo>
                <a:lnTo>
                  <a:pt x="4119" y="3759"/>
                </a:lnTo>
                <a:lnTo>
                  <a:pt x="4121" y="3757"/>
                </a:lnTo>
                <a:lnTo>
                  <a:pt x="4125" y="3759"/>
                </a:lnTo>
                <a:lnTo>
                  <a:pt x="4125" y="3761"/>
                </a:lnTo>
                <a:close/>
                <a:moveTo>
                  <a:pt x="4150" y="3754"/>
                </a:moveTo>
                <a:lnTo>
                  <a:pt x="4152" y="3754"/>
                </a:lnTo>
                <a:lnTo>
                  <a:pt x="4154" y="3754"/>
                </a:lnTo>
                <a:lnTo>
                  <a:pt x="4155" y="3754"/>
                </a:lnTo>
                <a:lnTo>
                  <a:pt x="4155" y="3755"/>
                </a:lnTo>
                <a:lnTo>
                  <a:pt x="4155" y="3757"/>
                </a:lnTo>
                <a:lnTo>
                  <a:pt x="4152" y="3757"/>
                </a:lnTo>
                <a:lnTo>
                  <a:pt x="4150" y="3755"/>
                </a:lnTo>
                <a:lnTo>
                  <a:pt x="4148" y="3754"/>
                </a:lnTo>
                <a:lnTo>
                  <a:pt x="4146" y="3752"/>
                </a:lnTo>
                <a:lnTo>
                  <a:pt x="4148" y="3752"/>
                </a:lnTo>
                <a:lnTo>
                  <a:pt x="4150" y="3754"/>
                </a:lnTo>
                <a:close/>
                <a:moveTo>
                  <a:pt x="4109" y="3752"/>
                </a:moveTo>
                <a:lnTo>
                  <a:pt x="4115" y="3757"/>
                </a:lnTo>
                <a:lnTo>
                  <a:pt x="4115" y="3759"/>
                </a:lnTo>
                <a:lnTo>
                  <a:pt x="4113" y="3761"/>
                </a:lnTo>
                <a:lnTo>
                  <a:pt x="4113" y="3765"/>
                </a:lnTo>
                <a:lnTo>
                  <a:pt x="4109" y="3769"/>
                </a:lnTo>
                <a:lnTo>
                  <a:pt x="4106" y="3773"/>
                </a:lnTo>
                <a:lnTo>
                  <a:pt x="4102" y="3773"/>
                </a:lnTo>
                <a:lnTo>
                  <a:pt x="4098" y="3773"/>
                </a:lnTo>
                <a:lnTo>
                  <a:pt x="4092" y="3771"/>
                </a:lnTo>
                <a:lnTo>
                  <a:pt x="4086" y="3769"/>
                </a:lnTo>
                <a:lnTo>
                  <a:pt x="4084" y="3769"/>
                </a:lnTo>
                <a:lnTo>
                  <a:pt x="4083" y="3771"/>
                </a:lnTo>
                <a:lnTo>
                  <a:pt x="4079" y="3771"/>
                </a:lnTo>
                <a:lnTo>
                  <a:pt x="4073" y="3769"/>
                </a:lnTo>
                <a:lnTo>
                  <a:pt x="4065" y="3773"/>
                </a:lnTo>
                <a:lnTo>
                  <a:pt x="4061" y="3775"/>
                </a:lnTo>
                <a:lnTo>
                  <a:pt x="4059" y="3775"/>
                </a:lnTo>
                <a:lnTo>
                  <a:pt x="4040" y="3779"/>
                </a:lnTo>
                <a:lnTo>
                  <a:pt x="4033" y="3782"/>
                </a:lnTo>
                <a:lnTo>
                  <a:pt x="4031" y="3782"/>
                </a:lnTo>
                <a:lnTo>
                  <a:pt x="4029" y="3784"/>
                </a:lnTo>
                <a:lnTo>
                  <a:pt x="4025" y="3784"/>
                </a:lnTo>
                <a:lnTo>
                  <a:pt x="4021" y="3786"/>
                </a:lnTo>
                <a:lnTo>
                  <a:pt x="4000" y="3792"/>
                </a:lnTo>
                <a:lnTo>
                  <a:pt x="3996" y="3794"/>
                </a:lnTo>
                <a:lnTo>
                  <a:pt x="3990" y="3796"/>
                </a:lnTo>
                <a:lnTo>
                  <a:pt x="3987" y="3798"/>
                </a:lnTo>
                <a:lnTo>
                  <a:pt x="3981" y="3800"/>
                </a:lnTo>
                <a:lnTo>
                  <a:pt x="3977" y="3800"/>
                </a:lnTo>
                <a:lnTo>
                  <a:pt x="3971" y="3802"/>
                </a:lnTo>
                <a:lnTo>
                  <a:pt x="3969" y="3802"/>
                </a:lnTo>
                <a:lnTo>
                  <a:pt x="3967" y="3803"/>
                </a:lnTo>
                <a:lnTo>
                  <a:pt x="3962" y="3803"/>
                </a:lnTo>
                <a:lnTo>
                  <a:pt x="3956" y="3805"/>
                </a:lnTo>
                <a:lnTo>
                  <a:pt x="3937" y="3811"/>
                </a:lnTo>
                <a:lnTo>
                  <a:pt x="3906" y="3819"/>
                </a:lnTo>
                <a:lnTo>
                  <a:pt x="3908" y="3815"/>
                </a:lnTo>
                <a:lnTo>
                  <a:pt x="3912" y="3811"/>
                </a:lnTo>
                <a:lnTo>
                  <a:pt x="3912" y="3809"/>
                </a:lnTo>
                <a:lnTo>
                  <a:pt x="3915" y="3809"/>
                </a:lnTo>
                <a:lnTo>
                  <a:pt x="3917" y="3809"/>
                </a:lnTo>
                <a:lnTo>
                  <a:pt x="3919" y="3809"/>
                </a:lnTo>
                <a:lnTo>
                  <a:pt x="3921" y="3809"/>
                </a:lnTo>
                <a:lnTo>
                  <a:pt x="3923" y="3807"/>
                </a:lnTo>
                <a:lnTo>
                  <a:pt x="3925" y="3805"/>
                </a:lnTo>
                <a:lnTo>
                  <a:pt x="3925" y="3803"/>
                </a:lnTo>
                <a:lnTo>
                  <a:pt x="3927" y="3805"/>
                </a:lnTo>
                <a:lnTo>
                  <a:pt x="3929" y="3803"/>
                </a:lnTo>
                <a:lnTo>
                  <a:pt x="3931" y="3803"/>
                </a:lnTo>
                <a:lnTo>
                  <a:pt x="3933" y="3803"/>
                </a:lnTo>
                <a:lnTo>
                  <a:pt x="3935" y="3802"/>
                </a:lnTo>
                <a:lnTo>
                  <a:pt x="3937" y="3803"/>
                </a:lnTo>
                <a:lnTo>
                  <a:pt x="3938" y="3802"/>
                </a:lnTo>
                <a:lnTo>
                  <a:pt x="3940" y="3802"/>
                </a:lnTo>
                <a:lnTo>
                  <a:pt x="3942" y="3800"/>
                </a:lnTo>
                <a:lnTo>
                  <a:pt x="3944" y="3798"/>
                </a:lnTo>
                <a:lnTo>
                  <a:pt x="3946" y="3796"/>
                </a:lnTo>
                <a:lnTo>
                  <a:pt x="3948" y="3794"/>
                </a:lnTo>
                <a:lnTo>
                  <a:pt x="3950" y="3794"/>
                </a:lnTo>
                <a:lnTo>
                  <a:pt x="3952" y="3794"/>
                </a:lnTo>
                <a:lnTo>
                  <a:pt x="3952" y="3792"/>
                </a:lnTo>
                <a:lnTo>
                  <a:pt x="3952" y="3790"/>
                </a:lnTo>
                <a:lnTo>
                  <a:pt x="3954" y="3792"/>
                </a:lnTo>
                <a:lnTo>
                  <a:pt x="3956" y="3794"/>
                </a:lnTo>
                <a:lnTo>
                  <a:pt x="3958" y="3794"/>
                </a:lnTo>
                <a:lnTo>
                  <a:pt x="3958" y="3796"/>
                </a:lnTo>
                <a:lnTo>
                  <a:pt x="3954" y="3800"/>
                </a:lnTo>
                <a:lnTo>
                  <a:pt x="3952" y="3800"/>
                </a:lnTo>
                <a:lnTo>
                  <a:pt x="3950" y="3802"/>
                </a:lnTo>
                <a:lnTo>
                  <a:pt x="3952" y="3803"/>
                </a:lnTo>
                <a:lnTo>
                  <a:pt x="3954" y="3802"/>
                </a:lnTo>
                <a:lnTo>
                  <a:pt x="3958" y="3802"/>
                </a:lnTo>
                <a:lnTo>
                  <a:pt x="3962" y="3802"/>
                </a:lnTo>
                <a:lnTo>
                  <a:pt x="3963" y="3800"/>
                </a:lnTo>
                <a:lnTo>
                  <a:pt x="3962" y="3798"/>
                </a:lnTo>
                <a:lnTo>
                  <a:pt x="3971" y="3794"/>
                </a:lnTo>
                <a:lnTo>
                  <a:pt x="3975" y="3792"/>
                </a:lnTo>
                <a:lnTo>
                  <a:pt x="3977" y="3790"/>
                </a:lnTo>
                <a:lnTo>
                  <a:pt x="3977" y="3786"/>
                </a:lnTo>
                <a:lnTo>
                  <a:pt x="3981" y="3786"/>
                </a:lnTo>
                <a:lnTo>
                  <a:pt x="3983" y="3786"/>
                </a:lnTo>
                <a:lnTo>
                  <a:pt x="3985" y="3786"/>
                </a:lnTo>
                <a:lnTo>
                  <a:pt x="3987" y="3786"/>
                </a:lnTo>
                <a:lnTo>
                  <a:pt x="3987" y="3784"/>
                </a:lnTo>
                <a:lnTo>
                  <a:pt x="3987" y="3782"/>
                </a:lnTo>
                <a:lnTo>
                  <a:pt x="3987" y="3780"/>
                </a:lnTo>
                <a:lnTo>
                  <a:pt x="3988" y="3780"/>
                </a:lnTo>
                <a:lnTo>
                  <a:pt x="3990" y="3780"/>
                </a:lnTo>
                <a:lnTo>
                  <a:pt x="3992" y="3780"/>
                </a:lnTo>
                <a:lnTo>
                  <a:pt x="3992" y="3779"/>
                </a:lnTo>
                <a:lnTo>
                  <a:pt x="3992" y="3777"/>
                </a:lnTo>
                <a:lnTo>
                  <a:pt x="3994" y="3777"/>
                </a:lnTo>
                <a:lnTo>
                  <a:pt x="3996" y="3777"/>
                </a:lnTo>
                <a:lnTo>
                  <a:pt x="3996" y="3779"/>
                </a:lnTo>
                <a:lnTo>
                  <a:pt x="3996" y="3780"/>
                </a:lnTo>
                <a:lnTo>
                  <a:pt x="3998" y="3780"/>
                </a:lnTo>
                <a:lnTo>
                  <a:pt x="3998" y="3782"/>
                </a:lnTo>
                <a:lnTo>
                  <a:pt x="4000" y="3782"/>
                </a:lnTo>
                <a:lnTo>
                  <a:pt x="4002" y="3782"/>
                </a:lnTo>
                <a:lnTo>
                  <a:pt x="4004" y="3782"/>
                </a:lnTo>
                <a:lnTo>
                  <a:pt x="4006" y="3782"/>
                </a:lnTo>
                <a:lnTo>
                  <a:pt x="4004" y="3784"/>
                </a:lnTo>
                <a:lnTo>
                  <a:pt x="4008" y="3784"/>
                </a:lnTo>
                <a:lnTo>
                  <a:pt x="4010" y="3782"/>
                </a:lnTo>
                <a:lnTo>
                  <a:pt x="4011" y="3782"/>
                </a:lnTo>
                <a:lnTo>
                  <a:pt x="4013" y="3784"/>
                </a:lnTo>
                <a:lnTo>
                  <a:pt x="4017" y="3784"/>
                </a:lnTo>
                <a:lnTo>
                  <a:pt x="4017" y="3782"/>
                </a:lnTo>
                <a:lnTo>
                  <a:pt x="4021" y="3780"/>
                </a:lnTo>
                <a:lnTo>
                  <a:pt x="4023" y="3779"/>
                </a:lnTo>
                <a:lnTo>
                  <a:pt x="4025" y="3777"/>
                </a:lnTo>
                <a:lnTo>
                  <a:pt x="4027" y="3777"/>
                </a:lnTo>
                <a:lnTo>
                  <a:pt x="4029" y="3779"/>
                </a:lnTo>
                <a:lnTo>
                  <a:pt x="4031" y="3779"/>
                </a:lnTo>
                <a:lnTo>
                  <a:pt x="4033" y="3779"/>
                </a:lnTo>
                <a:lnTo>
                  <a:pt x="4035" y="3779"/>
                </a:lnTo>
                <a:lnTo>
                  <a:pt x="4035" y="3777"/>
                </a:lnTo>
                <a:lnTo>
                  <a:pt x="4035" y="3775"/>
                </a:lnTo>
                <a:lnTo>
                  <a:pt x="4033" y="3773"/>
                </a:lnTo>
                <a:lnTo>
                  <a:pt x="4035" y="3769"/>
                </a:lnTo>
                <a:lnTo>
                  <a:pt x="4036" y="3769"/>
                </a:lnTo>
                <a:lnTo>
                  <a:pt x="4038" y="3765"/>
                </a:lnTo>
                <a:lnTo>
                  <a:pt x="4040" y="3763"/>
                </a:lnTo>
                <a:lnTo>
                  <a:pt x="4042" y="3763"/>
                </a:lnTo>
                <a:lnTo>
                  <a:pt x="4044" y="3761"/>
                </a:lnTo>
                <a:lnTo>
                  <a:pt x="4044" y="3763"/>
                </a:lnTo>
                <a:lnTo>
                  <a:pt x="4044" y="3761"/>
                </a:lnTo>
                <a:lnTo>
                  <a:pt x="4046" y="3761"/>
                </a:lnTo>
                <a:lnTo>
                  <a:pt x="4050" y="3761"/>
                </a:lnTo>
                <a:lnTo>
                  <a:pt x="4054" y="3761"/>
                </a:lnTo>
                <a:lnTo>
                  <a:pt x="4056" y="3761"/>
                </a:lnTo>
                <a:lnTo>
                  <a:pt x="4058" y="3761"/>
                </a:lnTo>
                <a:lnTo>
                  <a:pt x="4059" y="3761"/>
                </a:lnTo>
                <a:lnTo>
                  <a:pt x="4058" y="3763"/>
                </a:lnTo>
                <a:lnTo>
                  <a:pt x="4058" y="3765"/>
                </a:lnTo>
                <a:lnTo>
                  <a:pt x="4058" y="3767"/>
                </a:lnTo>
                <a:lnTo>
                  <a:pt x="4059" y="3767"/>
                </a:lnTo>
                <a:lnTo>
                  <a:pt x="4061" y="3767"/>
                </a:lnTo>
                <a:lnTo>
                  <a:pt x="4063" y="3765"/>
                </a:lnTo>
                <a:lnTo>
                  <a:pt x="4063" y="3763"/>
                </a:lnTo>
                <a:lnTo>
                  <a:pt x="4065" y="3763"/>
                </a:lnTo>
                <a:lnTo>
                  <a:pt x="4069" y="3765"/>
                </a:lnTo>
                <a:lnTo>
                  <a:pt x="4071" y="3767"/>
                </a:lnTo>
                <a:lnTo>
                  <a:pt x="4073" y="3767"/>
                </a:lnTo>
                <a:lnTo>
                  <a:pt x="4075" y="3767"/>
                </a:lnTo>
                <a:lnTo>
                  <a:pt x="4075" y="3765"/>
                </a:lnTo>
                <a:lnTo>
                  <a:pt x="4079" y="3763"/>
                </a:lnTo>
                <a:lnTo>
                  <a:pt x="4079" y="3761"/>
                </a:lnTo>
                <a:lnTo>
                  <a:pt x="4079" y="3759"/>
                </a:lnTo>
                <a:lnTo>
                  <a:pt x="4079" y="3757"/>
                </a:lnTo>
                <a:lnTo>
                  <a:pt x="4081" y="3757"/>
                </a:lnTo>
                <a:lnTo>
                  <a:pt x="4083" y="3757"/>
                </a:lnTo>
                <a:lnTo>
                  <a:pt x="4083" y="3761"/>
                </a:lnTo>
                <a:lnTo>
                  <a:pt x="4084" y="3765"/>
                </a:lnTo>
                <a:lnTo>
                  <a:pt x="4088" y="3767"/>
                </a:lnTo>
                <a:lnTo>
                  <a:pt x="4094" y="3767"/>
                </a:lnTo>
                <a:lnTo>
                  <a:pt x="4094" y="3765"/>
                </a:lnTo>
                <a:lnTo>
                  <a:pt x="4086" y="3765"/>
                </a:lnTo>
                <a:lnTo>
                  <a:pt x="4084" y="3763"/>
                </a:lnTo>
                <a:lnTo>
                  <a:pt x="4084" y="3761"/>
                </a:lnTo>
                <a:lnTo>
                  <a:pt x="4084" y="3759"/>
                </a:lnTo>
                <a:lnTo>
                  <a:pt x="4086" y="3759"/>
                </a:lnTo>
                <a:lnTo>
                  <a:pt x="4088" y="3759"/>
                </a:lnTo>
                <a:lnTo>
                  <a:pt x="4098" y="3754"/>
                </a:lnTo>
                <a:lnTo>
                  <a:pt x="4100" y="3752"/>
                </a:lnTo>
                <a:lnTo>
                  <a:pt x="4104" y="3754"/>
                </a:lnTo>
                <a:lnTo>
                  <a:pt x="4107" y="3755"/>
                </a:lnTo>
                <a:lnTo>
                  <a:pt x="4109" y="3752"/>
                </a:lnTo>
                <a:close/>
                <a:moveTo>
                  <a:pt x="4146" y="3755"/>
                </a:moveTo>
                <a:lnTo>
                  <a:pt x="4142" y="3757"/>
                </a:lnTo>
                <a:lnTo>
                  <a:pt x="4140" y="3755"/>
                </a:lnTo>
                <a:lnTo>
                  <a:pt x="4138" y="3754"/>
                </a:lnTo>
                <a:lnTo>
                  <a:pt x="4138" y="3752"/>
                </a:lnTo>
                <a:lnTo>
                  <a:pt x="4140" y="3752"/>
                </a:lnTo>
                <a:lnTo>
                  <a:pt x="4142" y="3754"/>
                </a:lnTo>
                <a:lnTo>
                  <a:pt x="4144" y="3754"/>
                </a:lnTo>
                <a:lnTo>
                  <a:pt x="4146" y="3755"/>
                </a:lnTo>
                <a:close/>
                <a:moveTo>
                  <a:pt x="4419" y="3665"/>
                </a:moveTo>
                <a:lnTo>
                  <a:pt x="4407" y="3671"/>
                </a:lnTo>
                <a:lnTo>
                  <a:pt x="4403" y="3671"/>
                </a:lnTo>
                <a:lnTo>
                  <a:pt x="4401" y="3673"/>
                </a:lnTo>
                <a:lnTo>
                  <a:pt x="4399" y="3673"/>
                </a:lnTo>
                <a:lnTo>
                  <a:pt x="4392" y="3675"/>
                </a:lnTo>
                <a:lnTo>
                  <a:pt x="4390" y="3677"/>
                </a:lnTo>
                <a:lnTo>
                  <a:pt x="4386" y="3679"/>
                </a:lnTo>
                <a:lnTo>
                  <a:pt x="4384" y="3679"/>
                </a:lnTo>
                <a:lnTo>
                  <a:pt x="4380" y="3681"/>
                </a:lnTo>
                <a:lnTo>
                  <a:pt x="4376" y="3683"/>
                </a:lnTo>
                <a:lnTo>
                  <a:pt x="4371" y="3684"/>
                </a:lnTo>
                <a:lnTo>
                  <a:pt x="4365" y="3686"/>
                </a:lnTo>
                <a:lnTo>
                  <a:pt x="4363" y="3688"/>
                </a:lnTo>
                <a:lnTo>
                  <a:pt x="4361" y="3688"/>
                </a:lnTo>
                <a:lnTo>
                  <a:pt x="4355" y="3690"/>
                </a:lnTo>
                <a:lnTo>
                  <a:pt x="4353" y="3692"/>
                </a:lnTo>
                <a:lnTo>
                  <a:pt x="4349" y="3692"/>
                </a:lnTo>
                <a:lnTo>
                  <a:pt x="4348" y="3694"/>
                </a:lnTo>
                <a:lnTo>
                  <a:pt x="4346" y="3694"/>
                </a:lnTo>
                <a:lnTo>
                  <a:pt x="4342" y="3696"/>
                </a:lnTo>
                <a:lnTo>
                  <a:pt x="4336" y="3698"/>
                </a:lnTo>
                <a:lnTo>
                  <a:pt x="4330" y="3700"/>
                </a:lnTo>
                <a:lnTo>
                  <a:pt x="4324" y="3704"/>
                </a:lnTo>
                <a:lnTo>
                  <a:pt x="4317" y="3707"/>
                </a:lnTo>
                <a:lnTo>
                  <a:pt x="4315" y="3707"/>
                </a:lnTo>
                <a:lnTo>
                  <a:pt x="4307" y="3711"/>
                </a:lnTo>
                <a:lnTo>
                  <a:pt x="4301" y="3715"/>
                </a:lnTo>
                <a:lnTo>
                  <a:pt x="4298" y="3717"/>
                </a:lnTo>
                <a:lnTo>
                  <a:pt x="4296" y="3717"/>
                </a:lnTo>
                <a:lnTo>
                  <a:pt x="4290" y="3721"/>
                </a:lnTo>
                <a:lnTo>
                  <a:pt x="4288" y="3721"/>
                </a:lnTo>
                <a:lnTo>
                  <a:pt x="4286" y="3723"/>
                </a:lnTo>
                <a:lnTo>
                  <a:pt x="4280" y="3725"/>
                </a:lnTo>
                <a:lnTo>
                  <a:pt x="4276" y="3729"/>
                </a:lnTo>
                <a:lnTo>
                  <a:pt x="4273" y="3729"/>
                </a:lnTo>
                <a:lnTo>
                  <a:pt x="4271" y="3731"/>
                </a:lnTo>
                <a:lnTo>
                  <a:pt x="4267" y="3731"/>
                </a:lnTo>
                <a:lnTo>
                  <a:pt x="4265" y="3732"/>
                </a:lnTo>
                <a:lnTo>
                  <a:pt x="4263" y="3734"/>
                </a:lnTo>
                <a:lnTo>
                  <a:pt x="4259" y="3736"/>
                </a:lnTo>
                <a:lnTo>
                  <a:pt x="4255" y="3736"/>
                </a:lnTo>
                <a:lnTo>
                  <a:pt x="4252" y="3738"/>
                </a:lnTo>
                <a:lnTo>
                  <a:pt x="4242" y="3742"/>
                </a:lnTo>
                <a:lnTo>
                  <a:pt x="4240" y="3744"/>
                </a:lnTo>
                <a:lnTo>
                  <a:pt x="4234" y="3746"/>
                </a:lnTo>
                <a:lnTo>
                  <a:pt x="4232" y="3748"/>
                </a:lnTo>
                <a:lnTo>
                  <a:pt x="4225" y="3750"/>
                </a:lnTo>
                <a:lnTo>
                  <a:pt x="4221" y="3750"/>
                </a:lnTo>
                <a:lnTo>
                  <a:pt x="4219" y="3752"/>
                </a:lnTo>
                <a:lnTo>
                  <a:pt x="4217" y="3752"/>
                </a:lnTo>
                <a:lnTo>
                  <a:pt x="4215" y="3754"/>
                </a:lnTo>
                <a:lnTo>
                  <a:pt x="4213" y="3754"/>
                </a:lnTo>
                <a:lnTo>
                  <a:pt x="4211" y="3754"/>
                </a:lnTo>
                <a:lnTo>
                  <a:pt x="4205" y="3755"/>
                </a:lnTo>
                <a:lnTo>
                  <a:pt x="4203" y="3755"/>
                </a:lnTo>
                <a:lnTo>
                  <a:pt x="4200" y="3757"/>
                </a:lnTo>
                <a:lnTo>
                  <a:pt x="4194" y="3759"/>
                </a:lnTo>
                <a:lnTo>
                  <a:pt x="4190" y="3759"/>
                </a:lnTo>
                <a:lnTo>
                  <a:pt x="4186" y="3761"/>
                </a:lnTo>
                <a:lnTo>
                  <a:pt x="4180" y="3763"/>
                </a:lnTo>
                <a:lnTo>
                  <a:pt x="4177" y="3763"/>
                </a:lnTo>
                <a:lnTo>
                  <a:pt x="4175" y="3763"/>
                </a:lnTo>
                <a:lnTo>
                  <a:pt x="4173" y="3765"/>
                </a:lnTo>
                <a:lnTo>
                  <a:pt x="4171" y="3765"/>
                </a:lnTo>
                <a:lnTo>
                  <a:pt x="4167" y="3767"/>
                </a:lnTo>
                <a:lnTo>
                  <a:pt x="4163" y="3767"/>
                </a:lnTo>
                <a:lnTo>
                  <a:pt x="4161" y="3767"/>
                </a:lnTo>
                <a:lnTo>
                  <a:pt x="4159" y="3769"/>
                </a:lnTo>
                <a:lnTo>
                  <a:pt x="4157" y="3769"/>
                </a:lnTo>
                <a:lnTo>
                  <a:pt x="4155" y="3769"/>
                </a:lnTo>
                <a:lnTo>
                  <a:pt x="4154" y="3771"/>
                </a:lnTo>
                <a:lnTo>
                  <a:pt x="4152" y="3771"/>
                </a:lnTo>
                <a:lnTo>
                  <a:pt x="4150" y="3771"/>
                </a:lnTo>
                <a:lnTo>
                  <a:pt x="4148" y="3773"/>
                </a:lnTo>
                <a:lnTo>
                  <a:pt x="4144" y="3773"/>
                </a:lnTo>
                <a:lnTo>
                  <a:pt x="4142" y="3775"/>
                </a:lnTo>
                <a:lnTo>
                  <a:pt x="4140" y="3775"/>
                </a:lnTo>
                <a:lnTo>
                  <a:pt x="4138" y="3775"/>
                </a:lnTo>
                <a:lnTo>
                  <a:pt x="4136" y="3777"/>
                </a:lnTo>
                <a:lnTo>
                  <a:pt x="4127" y="3779"/>
                </a:lnTo>
                <a:lnTo>
                  <a:pt x="4117" y="3780"/>
                </a:lnTo>
                <a:lnTo>
                  <a:pt x="4109" y="3782"/>
                </a:lnTo>
                <a:lnTo>
                  <a:pt x="4106" y="3782"/>
                </a:lnTo>
                <a:lnTo>
                  <a:pt x="4102" y="3784"/>
                </a:lnTo>
                <a:lnTo>
                  <a:pt x="4100" y="3784"/>
                </a:lnTo>
                <a:lnTo>
                  <a:pt x="4098" y="3784"/>
                </a:lnTo>
                <a:lnTo>
                  <a:pt x="4088" y="3784"/>
                </a:lnTo>
                <a:lnTo>
                  <a:pt x="4086" y="3784"/>
                </a:lnTo>
                <a:lnTo>
                  <a:pt x="4084" y="3784"/>
                </a:lnTo>
                <a:lnTo>
                  <a:pt x="4081" y="3784"/>
                </a:lnTo>
                <a:lnTo>
                  <a:pt x="4077" y="3784"/>
                </a:lnTo>
                <a:lnTo>
                  <a:pt x="4073" y="3784"/>
                </a:lnTo>
                <a:lnTo>
                  <a:pt x="4073" y="3782"/>
                </a:lnTo>
                <a:lnTo>
                  <a:pt x="4075" y="3780"/>
                </a:lnTo>
                <a:lnTo>
                  <a:pt x="4077" y="3779"/>
                </a:lnTo>
                <a:lnTo>
                  <a:pt x="4081" y="3777"/>
                </a:lnTo>
                <a:lnTo>
                  <a:pt x="4088" y="3780"/>
                </a:lnTo>
                <a:lnTo>
                  <a:pt x="4090" y="3780"/>
                </a:lnTo>
                <a:lnTo>
                  <a:pt x="4092" y="3780"/>
                </a:lnTo>
                <a:lnTo>
                  <a:pt x="4098" y="3780"/>
                </a:lnTo>
                <a:lnTo>
                  <a:pt x="4102" y="3780"/>
                </a:lnTo>
                <a:lnTo>
                  <a:pt x="4106" y="3780"/>
                </a:lnTo>
                <a:lnTo>
                  <a:pt x="4109" y="3779"/>
                </a:lnTo>
                <a:lnTo>
                  <a:pt x="4111" y="3779"/>
                </a:lnTo>
                <a:lnTo>
                  <a:pt x="4113" y="3777"/>
                </a:lnTo>
                <a:lnTo>
                  <a:pt x="4115" y="3777"/>
                </a:lnTo>
                <a:lnTo>
                  <a:pt x="4119" y="3775"/>
                </a:lnTo>
                <a:lnTo>
                  <a:pt x="4123" y="3775"/>
                </a:lnTo>
                <a:lnTo>
                  <a:pt x="4125" y="3775"/>
                </a:lnTo>
                <a:lnTo>
                  <a:pt x="4127" y="3775"/>
                </a:lnTo>
                <a:lnTo>
                  <a:pt x="4131" y="3775"/>
                </a:lnTo>
                <a:lnTo>
                  <a:pt x="4131" y="3773"/>
                </a:lnTo>
                <a:lnTo>
                  <a:pt x="4136" y="3771"/>
                </a:lnTo>
                <a:lnTo>
                  <a:pt x="4138" y="3771"/>
                </a:lnTo>
                <a:lnTo>
                  <a:pt x="4140" y="3769"/>
                </a:lnTo>
                <a:lnTo>
                  <a:pt x="4142" y="3767"/>
                </a:lnTo>
                <a:lnTo>
                  <a:pt x="4144" y="3765"/>
                </a:lnTo>
                <a:lnTo>
                  <a:pt x="4146" y="3767"/>
                </a:lnTo>
                <a:lnTo>
                  <a:pt x="4146" y="3769"/>
                </a:lnTo>
                <a:lnTo>
                  <a:pt x="4148" y="3769"/>
                </a:lnTo>
                <a:lnTo>
                  <a:pt x="4152" y="3767"/>
                </a:lnTo>
                <a:lnTo>
                  <a:pt x="4154" y="3767"/>
                </a:lnTo>
                <a:lnTo>
                  <a:pt x="4157" y="3765"/>
                </a:lnTo>
                <a:lnTo>
                  <a:pt x="4159" y="3765"/>
                </a:lnTo>
                <a:lnTo>
                  <a:pt x="4163" y="3765"/>
                </a:lnTo>
                <a:lnTo>
                  <a:pt x="4165" y="3761"/>
                </a:lnTo>
                <a:lnTo>
                  <a:pt x="4167" y="3761"/>
                </a:lnTo>
                <a:lnTo>
                  <a:pt x="4169" y="3761"/>
                </a:lnTo>
                <a:lnTo>
                  <a:pt x="4171" y="3761"/>
                </a:lnTo>
                <a:lnTo>
                  <a:pt x="4173" y="3761"/>
                </a:lnTo>
                <a:lnTo>
                  <a:pt x="4175" y="3761"/>
                </a:lnTo>
                <a:lnTo>
                  <a:pt x="4179" y="3761"/>
                </a:lnTo>
                <a:lnTo>
                  <a:pt x="4180" y="3759"/>
                </a:lnTo>
                <a:lnTo>
                  <a:pt x="4186" y="3757"/>
                </a:lnTo>
                <a:lnTo>
                  <a:pt x="4190" y="3755"/>
                </a:lnTo>
                <a:lnTo>
                  <a:pt x="4192" y="3755"/>
                </a:lnTo>
                <a:lnTo>
                  <a:pt x="4194" y="3755"/>
                </a:lnTo>
                <a:lnTo>
                  <a:pt x="4198" y="3754"/>
                </a:lnTo>
                <a:lnTo>
                  <a:pt x="4200" y="3754"/>
                </a:lnTo>
                <a:lnTo>
                  <a:pt x="4202" y="3754"/>
                </a:lnTo>
                <a:lnTo>
                  <a:pt x="4203" y="3754"/>
                </a:lnTo>
                <a:lnTo>
                  <a:pt x="4205" y="3754"/>
                </a:lnTo>
                <a:lnTo>
                  <a:pt x="4207" y="3754"/>
                </a:lnTo>
                <a:lnTo>
                  <a:pt x="4209" y="3752"/>
                </a:lnTo>
                <a:lnTo>
                  <a:pt x="4211" y="3752"/>
                </a:lnTo>
                <a:lnTo>
                  <a:pt x="4213" y="3752"/>
                </a:lnTo>
                <a:lnTo>
                  <a:pt x="4215" y="3750"/>
                </a:lnTo>
                <a:lnTo>
                  <a:pt x="4217" y="3748"/>
                </a:lnTo>
                <a:lnTo>
                  <a:pt x="4221" y="3746"/>
                </a:lnTo>
                <a:lnTo>
                  <a:pt x="4223" y="3746"/>
                </a:lnTo>
                <a:lnTo>
                  <a:pt x="4225" y="3746"/>
                </a:lnTo>
                <a:lnTo>
                  <a:pt x="4227" y="3746"/>
                </a:lnTo>
                <a:lnTo>
                  <a:pt x="4228" y="3744"/>
                </a:lnTo>
                <a:lnTo>
                  <a:pt x="4230" y="3744"/>
                </a:lnTo>
                <a:lnTo>
                  <a:pt x="4234" y="3744"/>
                </a:lnTo>
                <a:lnTo>
                  <a:pt x="4238" y="3742"/>
                </a:lnTo>
                <a:lnTo>
                  <a:pt x="4240" y="3742"/>
                </a:lnTo>
                <a:lnTo>
                  <a:pt x="4242" y="3740"/>
                </a:lnTo>
                <a:lnTo>
                  <a:pt x="4246" y="3740"/>
                </a:lnTo>
                <a:lnTo>
                  <a:pt x="4250" y="3738"/>
                </a:lnTo>
                <a:lnTo>
                  <a:pt x="4252" y="3736"/>
                </a:lnTo>
                <a:lnTo>
                  <a:pt x="4255" y="3734"/>
                </a:lnTo>
                <a:lnTo>
                  <a:pt x="4257" y="3734"/>
                </a:lnTo>
                <a:lnTo>
                  <a:pt x="4261" y="3732"/>
                </a:lnTo>
                <a:lnTo>
                  <a:pt x="4263" y="3732"/>
                </a:lnTo>
                <a:lnTo>
                  <a:pt x="4265" y="3731"/>
                </a:lnTo>
                <a:lnTo>
                  <a:pt x="4267" y="3729"/>
                </a:lnTo>
                <a:lnTo>
                  <a:pt x="4269" y="3727"/>
                </a:lnTo>
                <a:lnTo>
                  <a:pt x="4271" y="3727"/>
                </a:lnTo>
                <a:lnTo>
                  <a:pt x="4273" y="3725"/>
                </a:lnTo>
                <a:lnTo>
                  <a:pt x="4275" y="3725"/>
                </a:lnTo>
                <a:lnTo>
                  <a:pt x="4276" y="3723"/>
                </a:lnTo>
                <a:lnTo>
                  <a:pt x="4278" y="3723"/>
                </a:lnTo>
                <a:lnTo>
                  <a:pt x="4280" y="3721"/>
                </a:lnTo>
                <a:lnTo>
                  <a:pt x="4282" y="3721"/>
                </a:lnTo>
                <a:lnTo>
                  <a:pt x="4284" y="3721"/>
                </a:lnTo>
                <a:lnTo>
                  <a:pt x="4286" y="3719"/>
                </a:lnTo>
                <a:lnTo>
                  <a:pt x="4284" y="3717"/>
                </a:lnTo>
                <a:lnTo>
                  <a:pt x="4286" y="3717"/>
                </a:lnTo>
                <a:lnTo>
                  <a:pt x="4288" y="3717"/>
                </a:lnTo>
                <a:lnTo>
                  <a:pt x="4290" y="3717"/>
                </a:lnTo>
                <a:lnTo>
                  <a:pt x="4292" y="3715"/>
                </a:lnTo>
                <a:lnTo>
                  <a:pt x="4294" y="3715"/>
                </a:lnTo>
                <a:lnTo>
                  <a:pt x="4296" y="3713"/>
                </a:lnTo>
                <a:lnTo>
                  <a:pt x="4298" y="3711"/>
                </a:lnTo>
                <a:lnTo>
                  <a:pt x="4300" y="3711"/>
                </a:lnTo>
                <a:lnTo>
                  <a:pt x="4301" y="3709"/>
                </a:lnTo>
                <a:lnTo>
                  <a:pt x="4303" y="3707"/>
                </a:lnTo>
                <a:lnTo>
                  <a:pt x="4305" y="3707"/>
                </a:lnTo>
                <a:lnTo>
                  <a:pt x="4309" y="3706"/>
                </a:lnTo>
                <a:lnTo>
                  <a:pt x="4311" y="3706"/>
                </a:lnTo>
                <a:lnTo>
                  <a:pt x="4313" y="3704"/>
                </a:lnTo>
                <a:lnTo>
                  <a:pt x="4315" y="3704"/>
                </a:lnTo>
                <a:lnTo>
                  <a:pt x="4317" y="3704"/>
                </a:lnTo>
                <a:lnTo>
                  <a:pt x="4317" y="3702"/>
                </a:lnTo>
                <a:lnTo>
                  <a:pt x="4317" y="3700"/>
                </a:lnTo>
                <a:lnTo>
                  <a:pt x="4319" y="3700"/>
                </a:lnTo>
                <a:lnTo>
                  <a:pt x="4321" y="3700"/>
                </a:lnTo>
                <a:lnTo>
                  <a:pt x="4323" y="3698"/>
                </a:lnTo>
                <a:lnTo>
                  <a:pt x="4324" y="3698"/>
                </a:lnTo>
                <a:lnTo>
                  <a:pt x="4326" y="3700"/>
                </a:lnTo>
                <a:lnTo>
                  <a:pt x="4328" y="3700"/>
                </a:lnTo>
                <a:lnTo>
                  <a:pt x="4332" y="3698"/>
                </a:lnTo>
                <a:lnTo>
                  <a:pt x="4334" y="3698"/>
                </a:lnTo>
                <a:lnTo>
                  <a:pt x="4334" y="3694"/>
                </a:lnTo>
                <a:lnTo>
                  <a:pt x="4336" y="3692"/>
                </a:lnTo>
                <a:lnTo>
                  <a:pt x="4342" y="3692"/>
                </a:lnTo>
                <a:lnTo>
                  <a:pt x="4344" y="3692"/>
                </a:lnTo>
                <a:lnTo>
                  <a:pt x="4348" y="3692"/>
                </a:lnTo>
                <a:lnTo>
                  <a:pt x="4349" y="3692"/>
                </a:lnTo>
                <a:lnTo>
                  <a:pt x="4351" y="3688"/>
                </a:lnTo>
                <a:lnTo>
                  <a:pt x="4353" y="3688"/>
                </a:lnTo>
                <a:lnTo>
                  <a:pt x="4355" y="3688"/>
                </a:lnTo>
                <a:lnTo>
                  <a:pt x="4357" y="3688"/>
                </a:lnTo>
                <a:lnTo>
                  <a:pt x="4359" y="3686"/>
                </a:lnTo>
                <a:lnTo>
                  <a:pt x="4363" y="3684"/>
                </a:lnTo>
                <a:lnTo>
                  <a:pt x="4365" y="3684"/>
                </a:lnTo>
                <a:lnTo>
                  <a:pt x="4367" y="3684"/>
                </a:lnTo>
                <a:lnTo>
                  <a:pt x="4369" y="3683"/>
                </a:lnTo>
                <a:lnTo>
                  <a:pt x="4369" y="3681"/>
                </a:lnTo>
                <a:lnTo>
                  <a:pt x="4374" y="3681"/>
                </a:lnTo>
                <a:lnTo>
                  <a:pt x="4376" y="3679"/>
                </a:lnTo>
                <a:lnTo>
                  <a:pt x="4378" y="3679"/>
                </a:lnTo>
                <a:lnTo>
                  <a:pt x="4380" y="3677"/>
                </a:lnTo>
                <a:lnTo>
                  <a:pt x="4382" y="3677"/>
                </a:lnTo>
                <a:lnTo>
                  <a:pt x="4384" y="3677"/>
                </a:lnTo>
                <a:lnTo>
                  <a:pt x="4386" y="3675"/>
                </a:lnTo>
                <a:lnTo>
                  <a:pt x="4388" y="3675"/>
                </a:lnTo>
                <a:lnTo>
                  <a:pt x="4390" y="3675"/>
                </a:lnTo>
                <a:lnTo>
                  <a:pt x="4392" y="3673"/>
                </a:lnTo>
                <a:lnTo>
                  <a:pt x="4392" y="3671"/>
                </a:lnTo>
                <a:lnTo>
                  <a:pt x="4394" y="3671"/>
                </a:lnTo>
                <a:lnTo>
                  <a:pt x="4394" y="3669"/>
                </a:lnTo>
                <a:lnTo>
                  <a:pt x="4396" y="3669"/>
                </a:lnTo>
                <a:lnTo>
                  <a:pt x="4397" y="3667"/>
                </a:lnTo>
                <a:lnTo>
                  <a:pt x="4401" y="3665"/>
                </a:lnTo>
                <a:lnTo>
                  <a:pt x="4403" y="3665"/>
                </a:lnTo>
                <a:lnTo>
                  <a:pt x="4405" y="3665"/>
                </a:lnTo>
                <a:lnTo>
                  <a:pt x="4407" y="3665"/>
                </a:lnTo>
                <a:lnTo>
                  <a:pt x="4409" y="3665"/>
                </a:lnTo>
                <a:lnTo>
                  <a:pt x="4411" y="3665"/>
                </a:lnTo>
                <a:lnTo>
                  <a:pt x="4413" y="3665"/>
                </a:lnTo>
                <a:lnTo>
                  <a:pt x="4415" y="3663"/>
                </a:lnTo>
                <a:lnTo>
                  <a:pt x="4420" y="3661"/>
                </a:lnTo>
                <a:lnTo>
                  <a:pt x="4420" y="3659"/>
                </a:lnTo>
                <a:lnTo>
                  <a:pt x="4422" y="3661"/>
                </a:lnTo>
                <a:lnTo>
                  <a:pt x="4422" y="3663"/>
                </a:lnTo>
                <a:lnTo>
                  <a:pt x="4422" y="3665"/>
                </a:lnTo>
                <a:lnTo>
                  <a:pt x="4419" y="3665"/>
                </a:lnTo>
                <a:close/>
                <a:moveTo>
                  <a:pt x="3716" y="3646"/>
                </a:moveTo>
                <a:lnTo>
                  <a:pt x="3712" y="3648"/>
                </a:lnTo>
                <a:lnTo>
                  <a:pt x="3710" y="3646"/>
                </a:lnTo>
                <a:lnTo>
                  <a:pt x="3708" y="3646"/>
                </a:lnTo>
                <a:lnTo>
                  <a:pt x="3706" y="3646"/>
                </a:lnTo>
                <a:lnTo>
                  <a:pt x="3706" y="3644"/>
                </a:lnTo>
                <a:lnTo>
                  <a:pt x="3704" y="3644"/>
                </a:lnTo>
                <a:lnTo>
                  <a:pt x="3706" y="3636"/>
                </a:lnTo>
                <a:lnTo>
                  <a:pt x="3710" y="3638"/>
                </a:lnTo>
                <a:lnTo>
                  <a:pt x="3714" y="3640"/>
                </a:lnTo>
                <a:lnTo>
                  <a:pt x="3716" y="3642"/>
                </a:lnTo>
                <a:lnTo>
                  <a:pt x="3718" y="3646"/>
                </a:lnTo>
                <a:lnTo>
                  <a:pt x="3716" y="3646"/>
                </a:lnTo>
                <a:close/>
                <a:moveTo>
                  <a:pt x="3773" y="3600"/>
                </a:moveTo>
                <a:lnTo>
                  <a:pt x="3773" y="3604"/>
                </a:lnTo>
                <a:lnTo>
                  <a:pt x="3771" y="3602"/>
                </a:lnTo>
                <a:lnTo>
                  <a:pt x="3770" y="3600"/>
                </a:lnTo>
                <a:lnTo>
                  <a:pt x="3768" y="3596"/>
                </a:lnTo>
                <a:lnTo>
                  <a:pt x="3770" y="3592"/>
                </a:lnTo>
                <a:lnTo>
                  <a:pt x="3768" y="3588"/>
                </a:lnTo>
                <a:lnTo>
                  <a:pt x="3770" y="3587"/>
                </a:lnTo>
                <a:lnTo>
                  <a:pt x="3770" y="3588"/>
                </a:lnTo>
                <a:lnTo>
                  <a:pt x="3770" y="3590"/>
                </a:lnTo>
                <a:lnTo>
                  <a:pt x="3771" y="3592"/>
                </a:lnTo>
                <a:lnTo>
                  <a:pt x="3773" y="3592"/>
                </a:lnTo>
                <a:lnTo>
                  <a:pt x="3773" y="3596"/>
                </a:lnTo>
                <a:lnTo>
                  <a:pt x="3773" y="3600"/>
                </a:lnTo>
                <a:close/>
                <a:moveTo>
                  <a:pt x="3783" y="3590"/>
                </a:moveTo>
                <a:lnTo>
                  <a:pt x="3783" y="3598"/>
                </a:lnTo>
                <a:lnTo>
                  <a:pt x="3781" y="3596"/>
                </a:lnTo>
                <a:lnTo>
                  <a:pt x="3781" y="3592"/>
                </a:lnTo>
                <a:lnTo>
                  <a:pt x="3781" y="3590"/>
                </a:lnTo>
                <a:lnTo>
                  <a:pt x="3779" y="3587"/>
                </a:lnTo>
                <a:lnTo>
                  <a:pt x="3781" y="3585"/>
                </a:lnTo>
                <a:lnTo>
                  <a:pt x="3783" y="3587"/>
                </a:lnTo>
                <a:lnTo>
                  <a:pt x="3785" y="3588"/>
                </a:lnTo>
                <a:lnTo>
                  <a:pt x="3785" y="3590"/>
                </a:lnTo>
                <a:lnTo>
                  <a:pt x="3783" y="3590"/>
                </a:lnTo>
                <a:close/>
                <a:moveTo>
                  <a:pt x="3783" y="3567"/>
                </a:moveTo>
                <a:lnTo>
                  <a:pt x="3781" y="3567"/>
                </a:lnTo>
                <a:lnTo>
                  <a:pt x="3779" y="3567"/>
                </a:lnTo>
                <a:lnTo>
                  <a:pt x="3781" y="3565"/>
                </a:lnTo>
                <a:lnTo>
                  <a:pt x="3781" y="3562"/>
                </a:lnTo>
                <a:lnTo>
                  <a:pt x="3783" y="3563"/>
                </a:lnTo>
                <a:lnTo>
                  <a:pt x="3783" y="3567"/>
                </a:lnTo>
                <a:close/>
                <a:moveTo>
                  <a:pt x="4601" y="3487"/>
                </a:moveTo>
                <a:lnTo>
                  <a:pt x="4603" y="3489"/>
                </a:lnTo>
                <a:lnTo>
                  <a:pt x="4605" y="3489"/>
                </a:lnTo>
                <a:lnTo>
                  <a:pt x="4607" y="3487"/>
                </a:lnTo>
                <a:lnTo>
                  <a:pt x="4609" y="3489"/>
                </a:lnTo>
                <a:lnTo>
                  <a:pt x="4611" y="3492"/>
                </a:lnTo>
                <a:lnTo>
                  <a:pt x="4611" y="3498"/>
                </a:lnTo>
                <a:lnTo>
                  <a:pt x="4613" y="3504"/>
                </a:lnTo>
                <a:lnTo>
                  <a:pt x="4611" y="3502"/>
                </a:lnTo>
                <a:lnTo>
                  <a:pt x="4607" y="3500"/>
                </a:lnTo>
                <a:lnTo>
                  <a:pt x="4605" y="3498"/>
                </a:lnTo>
                <a:lnTo>
                  <a:pt x="4603" y="3494"/>
                </a:lnTo>
                <a:lnTo>
                  <a:pt x="4603" y="3492"/>
                </a:lnTo>
                <a:lnTo>
                  <a:pt x="4601" y="3489"/>
                </a:lnTo>
                <a:lnTo>
                  <a:pt x="4601" y="3487"/>
                </a:lnTo>
                <a:close/>
                <a:moveTo>
                  <a:pt x="3852" y="3489"/>
                </a:moveTo>
                <a:lnTo>
                  <a:pt x="3850" y="3487"/>
                </a:lnTo>
                <a:lnTo>
                  <a:pt x="3850" y="3483"/>
                </a:lnTo>
                <a:lnTo>
                  <a:pt x="3852" y="3483"/>
                </a:lnTo>
                <a:lnTo>
                  <a:pt x="3854" y="3485"/>
                </a:lnTo>
                <a:lnTo>
                  <a:pt x="3854" y="3487"/>
                </a:lnTo>
                <a:lnTo>
                  <a:pt x="3852" y="3489"/>
                </a:lnTo>
                <a:close/>
                <a:moveTo>
                  <a:pt x="4812" y="3446"/>
                </a:moveTo>
                <a:lnTo>
                  <a:pt x="4812" y="3448"/>
                </a:lnTo>
                <a:lnTo>
                  <a:pt x="4810" y="3446"/>
                </a:lnTo>
                <a:lnTo>
                  <a:pt x="4812" y="3443"/>
                </a:lnTo>
                <a:lnTo>
                  <a:pt x="4812" y="3441"/>
                </a:lnTo>
                <a:lnTo>
                  <a:pt x="4812" y="3439"/>
                </a:lnTo>
                <a:lnTo>
                  <a:pt x="4814" y="3443"/>
                </a:lnTo>
                <a:lnTo>
                  <a:pt x="4814" y="3444"/>
                </a:lnTo>
                <a:lnTo>
                  <a:pt x="4812" y="3446"/>
                </a:lnTo>
                <a:close/>
                <a:moveTo>
                  <a:pt x="4701" y="3393"/>
                </a:moveTo>
                <a:lnTo>
                  <a:pt x="4709" y="3396"/>
                </a:lnTo>
                <a:lnTo>
                  <a:pt x="4724" y="3400"/>
                </a:lnTo>
                <a:lnTo>
                  <a:pt x="4724" y="3406"/>
                </a:lnTo>
                <a:lnTo>
                  <a:pt x="4722" y="3410"/>
                </a:lnTo>
                <a:lnTo>
                  <a:pt x="4716" y="3408"/>
                </a:lnTo>
                <a:lnTo>
                  <a:pt x="4714" y="3406"/>
                </a:lnTo>
                <a:lnTo>
                  <a:pt x="4712" y="3404"/>
                </a:lnTo>
                <a:lnTo>
                  <a:pt x="4709" y="3404"/>
                </a:lnTo>
                <a:lnTo>
                  <a:pt x="4707" y="3406"/>
                </a:lnTo>
                <a:lnTo>
                  <a:pt x="4707" y="3408"/>
                </a:lnTo>
                <a:lnTo>
                  <a:pt x="4703" y="3402"/>
                </a:lnTo>
                <a:lnTo>
                  <a:pt x="4701" y="3398"/>
                </a:lnTo>
                <a:lnTo>
                  <a:pt x="4697" y="3395"/>
                </a:lnTo>
                <a:lnTo>
                  <a:pt x="4695" y="3395"/>
                </a:lnTo>
                <a:lnTo>
                  <a:pt x="4695" y="3396"/>
                </a:lnTo>
                <a:lnTo>
                  <a:pt x="4695" y="3400"/>
                </a:lnTo>
                <a:lnTo>
                  <a:pt x="4697" y="3402"/>
                </a:lnTo>
                <a:lnTo>
                  <a:pt x="4697" y="3404"/>
                </a:lnTo>
                <a:lnTo>
                  <a:pt x="4699" y="3406"/>
                </a:lnTo>
                <a:lnTo>
                  <a:pt x="4701" y="3408"/>
                </a:lnTo>
                <a:lnTo>
                  <a:pt x="4703" y="3410"/>
                </a:lnTo>
                <a:lnTo>
                  <a:pt x="4701" y="3410"/>
                </a:lnTo>
                <a:lnTo>
                  <a:pt x="4699" y="3410"/>
                </a:lnTo>
                <a:lnTo>
                  <a:pt x="4697" y="3412"/>
                </a:lnTo>
                <a:lnTo>
                  <a:pt x="4699" y="3412"/>
                </a:lnTo>
                <a:lnTo>
                  <a:pt x="4701" y="3414"/>
                </a:lnTo>
                <a:lnTo>
                  <a:pt x="4703" y="3414"/>
                </a:lnTo>
                <a:lnTo>
                  <a:pt x="4707" y="3412"/>
                </a:lnTo>
                <a:lnTo>
                  <a:pt x="4709" y="3412"/>
                </a:lnTo>
                <a:lnTo>
                  <a:pt x="4710" y="3412"/>
                </a:lnTo>
                <a:lnTo>
                  <a:pt x="4710" y="3414"/>
                </a:lnTo>
                <a:lnTo>
                  <a:pt x="4714" y="3414"/>
                </a:lnTo>
                <a:lnTo>
                  <a:pt x="4716" y="3414"/>
                </a:lnTo>
                <a:lnTo>
                  <a:pt x="4718" y="3412"/>
                </a:lnTo>
                <a:lnTo>
                  <a:pt x="4720" y="3412"/>
                </a:lnTo>
                <a:lnTo>
                  <a:pt x="4722" y="3414"/>
                </a:lnTo>
                <a:lnTo>
                  <a:pt x="4722" y="3416"/>
                </a:lnTo>
                <a:lnTo>
                  <a:pt x="4724" y="3419"/>
                </a:lnTo>
                <a:lnTo>
                  <a:pt x="4724" y="3421"/>
                </a:lnTo>
                <a:lnTo>
                  <a:pt x="4726" y="3423"/>
                </a:lnTo>
                <a:lnTo>
                  <a:pt x="4726" y="3425"/>
                </a:lnTo>
                <a:lnTo>
                  <a:pt x="4724" y="3427"/>
                </a:lnTo>
                <a:lnTo>
                  <a:pt x="4722" y="3427"/>
                </a:lnTo>
                <a:lnTo>
                  <a:pt x="4722" y="3429"/>
                </a:lnTo>
                <a:lnTo>
                  <a:pt x="4722" y="3433"/>
                </a:lnTo>
                <a:lnTo>
                  <a:pt x="4726" y="3439"/>
                </a:lnTo>
                <a:lnTo>
                  <a:pt x="4730" y="3446"/>
                </a:lnTo>
                <a:lnTo>
                  <a:pt x="4726" y="3448"/>
                </a:lnTo>
                <a:lnTo>
                  <a:pt x="4722" y="3446"/>
                </a:lnTo>
                <a:lnTo>
                  <a:pt x="4720" y="3443"/>
                </a:lnTo>
                <a:lnTo>
                  <a:pt x="4720" y="3441"/>
                </a:lnTo>
                <a:lnTo>
                  <a:pt x="4722" y="3439"/>
                </a:lnTo>
                <a:lnTo>
                  <a:pt x="4720" y="3433"/>
                </a:lnTo>
                <a:lnTo>
                  <a:pt x="4718" y="3435"/>
                </a:lnTo>
                <a:lnTo>
                  <a:pt x="4714" y="3433"/>
                </a:lnTo>
                <a:lnTo>
                  <a:pt x="4712" y="3431"/>
                </a:lnTo>
                <a:lnTo>
                  <a:pt x="4709" y="3429"/>
                </a:lnTo>
                <a:lnTo>
                  <a:pt x="4707" y="3425"/>
                </a:lnTo>
                <a:lnTo>
                  <a:pt x="4705" y="3423"/>
                </a:lnTo>
                <a:lnTo>
                  <a:pt x="4703" y="3423"/>
                </a:lnTo>
                <a:lnTo>
                  <a:pt x="4701" y="3423"/>
                </a:lnTo>
                <a:lnTo>
                  <a:pt x="4699" y="3425"/>
                </a:lnTo>
                <a:lnTo>
                  <a:pt x="4697" y="3427"/>
                </a:lnTo>
                <a:lnTo>
                  <a:pt x="4699" y="3431"/>
                </a:lnTo>
                <a:lnTo>
                  <a:pt x="4695" y="3431"/>
                </a:lnTo>
                <a:lnTo>
                  <a:pt x="4693" y="3431"/>
                </a:lnTo>
                <a:lnTo>
                  <a:pt x="4691" y="3431"/>
                </a:lnTo>
                <a:lnTo>
                  <a:pt x="4689" y="3429"/>
                </a:lnTo>
                <a:lnTo>
                  <a:pt x="4687" y="3427"/>
                </a:lnTo>
                <a:lnTo>
                  <a:pt x="4685" y="3425"/>
                </a:lnTo>
                <a:lnTo>
                  <a:pt x="4684" y="3425"/>
                </a:lnTo>
                <a:lnTo>
                  <a:pt x="4684" y="3427"/>
                </a:lnTo>
                <a:lnTo>
                  <a:pt x="4682" y="3425"/>
                </a:lnTo>
                <a:lnTo>
                  <a:pt x="4680" y="3425"/>
                </a:lnTo>
                <a:lnTo>
                  <a:pt x="4678" y="3427"/>
                </a:lnTo>
                <a:lnTo>
                  <a:pt x="4678" y="3425"/>
                </a:lnTo>
                <a:lnTo>
                  <a:pt x="4676" y="3425"/>
                </a:lnTo>
                <a:lnTo>
                  <a:pt x="4676" y="3423"/>
                </a:lnTo>
                <a:lnTo>
                  <a:pt x="4676" y="3421"/>
                </a:lnTo>
                <a:lnTo>
                  <a:pt x="4674" y="3421"/>
                </a:lnTo>
                <a:lnTo>
                  <a:pt x="4674" y="3423"/>
                </a:lnTo>
                <a:lnTo>
                  <a:pt x="4674" y="3425"/>
                </a:lnTo>
                <a:lnTo>
                  <a:pt x="4676" y="3427"/>
                </a:lnTo>
                <a:lnTo>
                  <a:pt x="4676" y="3429"/>
                </a:lnTo>
                <a:lnTo>
                  <a:pt x="4678" y="3431"/>
                </a:lnTo>
                <a:lnTo>
                  <a:pt x="4678" y="3433"/>
                </a:lnTo>
                <a:lnTo>
                  <a:pt x="4674" y="3433"/>
                </a:lnTo>
                <a:lnTo>
                  <a:pt x="4672" y="3431"/>
                </a:lnTo>
                <a:lnTo>
                  <a:pt x="4668" y="3429"/>
                </a:lnTo>
                <a:lnTo>
                  <a:pt x="4666" y="3425"/>
                </a:lnTo>
                <a:lnTo>
                  <a:pt x="4664" y="3425"/>
                </a:lnTo>
                <a:lnTo>
                  <a:pt x="4662" y="3423"/>
                </a:lnTo>
                <a:lnTo>
                  <a:pt x="4664" y="3421"/>
                </a:lnTo>
                <a:lnTo>
                  <a:pt x="4664" y="3419"/>
                </a:lnTo>
                <a:lnTo>
                  <a:pt x="4662" y="3418"/>
                </a:lnTo>
                <a:lnTo>
                  <a:pt x="4661" y="3416"/>
                </a:lnTo>
                <a:lnTo>
                  <a:pt x="4659" y="3414"/>
                </a:lnTo>
                <a:lnTo>
                  <a:pt x="4659" y="3412"/>
                </a:lnTo>
                <a:lnTo>
                  <a:pt x="4657" y="3410"/>
                </a:lnTo>
                <a:lnTo>
                  <a:pt x="4657" y="3408"/>
                </a:lnTo>
                <a:lnTo>
                  <a:pt x="4659" y="3408"/>
                </a:lnTo>
                <a:lnTo>
                  <a:pt x="4661" y="3410"/>
                </a:lnTo>
                <a:lnTo>
                  <a:pt x="4662" y="3408"/>
                </a:lnTo>
                <a:lnTo>
                  <a:pt x="4666" y="3408"/>
                </a:lnTo>
                <a:lnTo>
                  <a:pt x="4668" y="3406"/>
                </a:lnTo>
                <a:lnTo>
                  <a:pt x="4670" y="3400"/>
                </a:lnTo>
                <a:lnTo>
                  <a:pt x="4672" y="3396"/>
                </a:lnTo>
                <a:lnTo>
                  <a:pt x="4672" y="3395"/>
                </a:lnTo>
                <a:lnTo>
                  <a:pt x="4674" y="3395"/>
                </a:lnTo>
                <a:lnTo>
                  <a:pt x="4676" y="3395"/>
                </a:lnTo>
                <a:lnTo>
                  <a:pt x="4676" y="3396"/>
                </a:lnTo>
                <a:lnTo>
                  <a:pt x="4676" y="3398"/>
                </a:lnTo>
                <a:lnTo>
                  <a:pt x="4678" y="3398"/>
                </a:lnTo>
                <a:lnTo>
                  <a:pt x="4680" y="3396"/>
                </a:lnTo>
                <a:lnTo>
                  <a:pt x="4682" y="3398"/>
                </a:lnTo>
                <a:lnTo>
                  <a:pt x="4682" y="3395"/>
                </a:lnTo>
                <a:lnTo>
                  <a:pt x="4682" y="3393"/>
                </a:lnTo>
                <a:lnTo>
                  <a:pt x="4680" y="3391"/>
                </a:lnTo>
                <a:lnTo>
                  <a:pt x="4680" y="3389"/>
                </a:lnTo>
                <a:lnTo>
                  <a:pt x="4682" y="3389"/>
                </a:lnTo>
                <a:lnTo>
                  <a:pt x="4684" y="3385"/>
                </a:lnTo>
                <a:lnTo>
                  <a:pt x="4685" y="3383"/>
                </a:lnTo>
                <a:lnTo>
                  <a:pt x="4687" y="3381"/>
                </a:lnTo>
                <a:lnTo>
                  <a:pt x="4687" y="3379"/>
                </a:lnTo>
                <a:lnTo>
                  <a:pt x="4689" y="3379"/>
                </a:lnTo>
                <a:lnTo>
                  <a:pt x="4691" y="3379"/>
                </a:lnTo>
                <a:lnTo>
                  <a:pt x="4695" y="3383"/>
                </a:lnTo>
                <a:lnTo>
                  <a:pt x="4695" y="3385"/>
                </a:lnTo>
                <a:lnTo>
                  <a:pt x="4695" y="3387"/>
                </a:lnTo>
                <a:lnTo>
                  <a:pt x="4697" y="3389"/>
                </a:lnTo>
                <a:lnTo>
                  <a:pt x="4701" y="3393"/>
                </a:lnTo>
                <a:close/>
                <a:moveTo>
                  <a:pt x="4843" y="3383"/>
                </a:moveTo>
                <a:lnTo>
                  <a:pt x="4845" y="3383"/>
                </a:lnTo>
                <a:lnTo>
                  <a:pt x="4847" y="3383"/>
                </a:lnTo>
                <a:lnTo>
                  <a:pt x="4851" y="3385"/>
                </a:lnTo>
                <a:lnTo>
                  <a:pt x="4851" y="3389"/>
                </a:lnTo>
                <a:lnTo>
                  <a:pt x="4849" y="3389"/>
                </a:lnTo>
                <a:lnTo>
                  <a:pt x="4847" y="3391"/>
                </a:lnTo>
                <a:lnTo>
                  <a:pt x="4845" y="3398"/>
                </a:lnTo>
                <a:lnTo>
                  <a:pt x="4845" y="3404"/>
                </a:lnTo>
                <a:lnTo>
                  <a:pt x="4847" y="3408"/>
                </a:lnTo>
                <a:lnTo>
                  <a:pt x="4845" y="3410"/>
                </a:lnTo>
                <a:lnTo>
                  <a:pt x="4845" y="3412"/>
                </a:lnTo>
                <a:lnTo>
                  <a:pt x="4845" y="3416"/>
                </a:lnTo>
                <a:lnTo>
                  <a:pt x="4845" y="3418"/>
                </a:lnTo>
                <a:lnTo>
                  <a:pt x="4843" y="3419"/>
                </a:lnTo>
                <a:lnTo>
                  <a:pt x="4841" y="3423"/>
                </a:lnTo>
                <a:lnTo>
                  <a:pt x="4837" y="3425"/>
                </a:lnTo>
                <a:lnTo>
                  <a:pt x="4835" y="3423"/>
                </a:lnTo>
                <a:lnTo>
                  <a:pt x="4839" y="3419"/>
                </a:lnTo>
                <a:lnTo>
                  <a:pt x="4837" y="3418"/>
                </a:lnTo>
                <a:lnTo>
                  <a:pt x="4837" y="3416"/>
                </a:lnTo>
                <a:lnTo>
                  <a:pt x="4837" y="3414"/>
                </a:lnTo>
                <a:lnTo>
                  <a:pt x="4837" y="3410"/>
                </a:lnTo>
                <a:lnTo>
                  <a:pt x="4839" y="3408"/>
                </a:lnTo>
                <a:lnTo>
                  <a:pt x="4837" y="3406"/>
                </a:lnTo>
                <a:lnTo>
                  <a:pt x="4837" y="3402"/>
                </a:lnTo>
                <a:lnTo>
                  <a:pt x="4835" y="3400"/>
                </a:lnTo>
                <a:lnTo>
                  <a:pt x="4835" y="3398"/>
                </a:lnTo>
                <a:lnTo>
                  <a:pt x="4833" y="3395"/>
                </a:lnTo>
                <a:lnTo>
                  <a:pt x="4831" y="3393"/>
                </a:lnTo>
                <a:lnTo>
                  <a:pt x="4830" y="3393"/>
                </a:lnTo>
                <a:lnTo>
                  <a:pt x="4828" y="3393"/>
                </a:lnTo>
                <a:lnTo>
                  <a:pt x="4828" y="3391"/>
                </a:lnTo>
                <a:lnTo>
                  <a:pt x="4826" y="3391"/>
                </a:lnTo>
                <a:lnTo>
                  <a:pt x="4824" y="3391"/>
                </a:lnTo>
                <a:lnTo>
                  <a:pt x="4822" y="3389"/>
                </a:lnTo>
                <a:lnTo>
                  <a:pt x="4818" y="3391"/>
                </a:lnTo>
                <a:lnTo>
                  <a:pt x="4814" y="3391"/>
                </a:lnTo>
                <a:lnTo>
                  <a:pt x="4812" y="3391"/>
                </a:lnTo>
                <a:lnTo>
                  <a:pt x="4810" y="3391"/>
                </a:lnTo>
                <a:lnTo>
                  <a:pt x="4808" y="3389"/>
                </a:lnTo>
                <a:lnTo>
                  <a:pt x="4808" y="3385"/>
                </a:lnTo>
                <a:lnTo>
                  <a:pt x="4810" y="3383"/>
                </a:lnTo>
                <a:lnTo>
                  <a:pt x="4814" y="3381"/>
                </a:lnTo>
                <a:lnTo>
                  <a:pt x="4816" y="3381"/>
                </a:lnTo>
                <a:lnTo>
                  <a:pt x="4818" y="3379"/>
                </a:lnTo>
                <a:lnTo>
                  <a:pt x="4818" y="3377"/>
                </a:lnTo>
                <a:lnTo>
                  <a:pt x="4818" y="3373"/>
                </a:lnTo>
                <a:lnTo>
                  <a:pt x="4818" y="3370"/>
                </a:lnTo>
                <a:lnTo>
                  <a:pt x="4818" y="3366"/>
                </a:lnTo>
                <a:lnTo>
                  <a:pt x="4820" y="3368"/>
                </a:lnTo>
                <a:lnTo>
                  <a:pt x="4822" y="3373"/>
                </a:lnTo>
                <a:lnTo>
                  <a:pt x="4824" y="3375"/>
                </a:lnTo>
                <a:lnTo>
                  <a:pt x="4826" y="3375"/>
                </a:lnTo>
                <a:lnTo>
                  <a:pt x="4828" y="3375"/>
                </a:lnTo>
                <a:lnTo>
                  <a:pt x="4830" y="3377"/>
                </a:lnTo>
                <a:lnTo>
                  <a:pt x="4831" y="3377"/>
                </a:lnTo>
                <a:lnTo>
                  <a:pt x="4833" y="3377"/>
                </a:lnTo>
                <a:lnTo>
                  <a:pt x="4837" y="3381"/>
                </a:lnTo>
                <a:lnTo>
                  <a:pt x="4841" y="3381"/>
                </a:lnTo>
                <a:lnTo>
                  <a:pt x="4843" y="3383"/>
                </a:lnTo>
                <a:close/>
                <a:moveTo>
                  <a:pt x="4753" y="3333"/>
                </a:moveTo>
                <a:lnTo>
                  <a:pt x="4753" y="3335"/>
                </a:lnTo>
                <a:lnTo>
                  <a:pt x="4751" y="3337"/>
                </a:lnTo>
                <a:lnTo>
                  <a:pt x="4749" y="3337"/>
                </a:lnTo>
                <a:lnTo>
                  <a:pt x="4747" y="3339"/>
                </a:lnTo>
                <a:lnTo>
                  <a:pt x="4745" y="3339"/>
                </a:lnTo>
                <a:lnTo>
                  <a:pt x="4745" y="3343"/>
                </a:lnTo>
                <a:lnTo>
                  <a:pt x="4743" y="3347"/>
                </a:lnTo>
                <a:lnTo>
                  <a:pt x="4741" y="3347"/>
                </a:lnTo>
                <a:lnTo>
                  <a:pt x="4739" y="3352"/>
                </a:lnTo>
                <a:lnTo>
                  <a:pt x="4739" y="3354"/>
                </a:lnTo>
                <a:lnTo>
                  <a:pt x="4737" y="3356"/>
                </a:lnTo>
                <a:lnTo>
                  <a:pt x="4735" y="3360"/>
                </a:lnTo>
                <a:lnTo>
                  <a:pt x="4734" y="3360"/>
                </a:lnTo>
                <a:lnTo>
                  <a:pt x="4720" y="3368"/>
                </a:lnTo>
                <a:lnTo>
                  <a:pt x="4710" y="3375"/>
                </a:lnTo>
                <a:lnTo>
                  <a:pt x="4707" y="3375"/>
                </a:lnTo>
                <a:lnTo>
                  <a:pt x="4705" y="3373"/>
                </a:lnTo>
                <a:lnTo>
                  <a:pt x="4712" y="3370"/>
                </a:lnTo>
                <a:lnTo>
                  <a:pt x="4716" y="3364"/>
                </a:lnTo>
                <a:lnTo>
                  <a:pt x="4720" y="3364"/>
                </a:lnTo>
                <a:lnTo>
                  <a:pt x="4724" y="3362"/>
                </a:lnTo>
                <a:lnTo>
                  <a:pt x="4732" y="3358"/>
                </a:lnTo>
                <a:lnTo>
                  <a:pt x="4732" y="3356"/>
                </a:lnTo>
                <a:lnTo>
                  <a:pt x="4734" y="3356"/>
                </a:lnTo>
                <a:lnTo>
                  <a:pt x="4735" y="3354"/>
                </a:lnTo>
                <a:lnTo>
                  <a:pt x="4734" y="3354"/>
                </a:lnTo>
                <a:lnTo>
                  <a:pt x="4734" y="3350"/>
                </a:lnTo>
                <a:lnTo>
                  <a:pt x="4730" y="3350"/>
                </a:lnTo>
                <a:lnTo>
                  <a:pt x="4726" y="3350"/>
                </a:lnTo>
                <a:lnTo>
                  <a:pt x="4724" y="3352"/>
                </a:lnTo>
                <a:lnTo>
                  <a:pt x="4722" y="3352"/>
                </a:lnTo>
                <a:lnTo>
                  <a:pt x="4720" y="3352"/>
                </a:lnTo>
                <a:lnTo>
                  <a:pt x="4722" y="3354"/>
                </a:lnTo>
                <a:lnTo>
                  <a:pt x="4722" y="3356"/>
                </a:lnTo>
                <a:lnTo>
                  <a:pt x="4722" y="3358"/>
                </a:lnTo>
                <a:lnTo>
                  <a:pt x="4722" y="3360"/>
                </a:lnTo>
                <a:lnTo>
                  <a:pt x="4720" y="3362"/>
                </a:lnTo>
                <a:lnTo>
                  <a:pt x="4718" y="3362"/>
                </a:lnTo>
                <a:lnTo>
                  <a:pt x="4716" y="3362"/>
                </a:lnTo>
                <a:lnTo>
                  <a:pt x="4712" y="3358"/>
                </a:lnTo>
                <a:lnTo>
                  <a:pt x="4710" y="3358"/>
                </a:lnTo>
                <a:lnTo>
                  <a:pt x="4709" y="3358"/>
                </a:lnTo>
                <a:lnTo>
                  <a:pt x="4709" y="3356"/>
                </a:lnTo>
                <a:lnTo>
                  <a:pt x="4707" y="3352"/>
                </a:lnTo>
                <a:lnTo>
                  <a:pt x="4705" y="3350"/>
                </a:lnTo>
                <a:lnTo>
                  <a:pt x="4703" y="3350"/>
                </a:lnTo>
                <a:lnTo>
                  <a:pt x="4701" y="3348"/>
                </a:lnTo>
                <a:lnTo>
                  <a:pt x="4701" y="3350"/>
                </a:lnTo>
                <a:lnTo>
                  <a:pt x="4699" y="3350"/>
                </a:lnTo>
                <a:lnTo>
                  <a:pt x="4697" y="3354"/>
                </a:lnTo>
                <a:lnTo>
                  <a:pt x="4693" y="3356"/>
                </a:lnTo>
                <a:lnTo>
                  <a:pt x="4691" y="3358"/>
                </a:lnTo>
                <a:lnTo>
                  <a:pt x="4691" y="3360"/>
                </a:lnTo>
                <a:lnTo>
                  <a:pt x="4691" y="3362"/>
                </a:lnTo>
                <a:lnTo>
                  <a:pt x="4689" y="3364"/>
                </a:lnTo>
                <a:lnTo>
                  <a:pt x="4687" y="3368"/>
                </a:lnTo>
                <a:lnTo>
                  <a:pt x="4685" y="3370"/>
                </a:lnTo>
                <a:lnTo>
                  <a:pt x="4685" y="3371"/>
                </a:lnTo>
                <a:lnTo>
                  <a:pt x="4684" y="3373"/>
                </a:lnTo>
                <a:lnTo>
                  <a:pt x="4682" y="3373"/>
                </a:lnTo>
                <a:lnTo>
                  <a:pt x="4680" y="3373"/>
                </a:lnTo>
                <a:lnTo>
                  <a:pt x="4678" y="3379"/>
                </a:lnTo>
                <a:lnTo>
                  <a:pt x="4672" y="3385"/>
                </a:lnTo>
                <a:lnTo>
                  <a:pt x="4670" y="3387"/>
                </a:lnTo>
                <a:lnTo>
                  <a:pt x="4668" y="3391"/>
                </a:lnTo>
                <a:lnTo>
                  <a:pt x="4666" y="3389"/>
                </a:lnTo>
                <a:lnTo>
                  <a:pt x="4664" y="3389"/>
                </a:lnTo>
                <a:lnTo>
                  <a:pt x="4662" y="3389"/>
                </a:lnTo>
                <a:lnTo>
                  <a:pt x="4661" y="3391"/>
                </a:lnTo>
                <a:lnTo>
                  <a:pt x="4659" y="3393"/>
                </a:lnTo>
                <a:lnTo>
                  <a:pt x="4657" y="3395"/>
                </a:lnTo>
                <a:lnTo>
                  <a:pt x="4659" y="3396"/>
                </a:lnTo>
                <a:lnTo>
                  <a:pt x="4661" y="3396"/>
                </a:lnTo>
                <a:lnTo>
                  <a:pt x="4662" y="3400"/>
                </a:lnTo>
                <a:lnTo>
                  <a:pt x="4662" y="3402"/>
                </a:lnTo>
                <a:lnTo>
                  <a:pt x="4661" y="3402"/>
                </a:lnTo>
                <a:lnTo>
                  <a:pt x="4657" y="3402"/>
                </a:lnTo>
                <a:lnTo>
                  <a:pt x="4655" y="3400"/>
                </a:lnTo>
                <a:lnTo>
                  <a:pt x="4653" y="3402"/>
                </a:lnTo>
                <a:lnTo>
                  <a:pt x="4651" y="3404"/>
                </a:lnTo>
                <a:lnTo>
                  <a:pt x="4649" y="3404"/>
                </a:lnTo>
                <a:lnTo>
                  <a:pt x="4647" y="3404"/>
                </a:lnTo>
                <a:lnTo>
                  <a:pt x="4645" y="3404"/>
                </a:lnTo>
                <a:lnTo>
                  <a:pt x="4643" y="3408"/>
                </a:lnTo>
                <a:lnTo>
                  <a:pt x="4643" y="3410"/>
                </a:lnTo>
                <a:lnTo>
                  <a:pt x="4641" y="3412"/>
                </a:lnTo>
                <a:lnTo>
                  <a:pt x="4639" y="3414"/>
                </a:lnTo>
                <a:lnTo>
                  <a:pt x="4639" y="3416"/>
                </a:lnTo>
                <a:lnTo>
                  <a:pt x="4637" y="3418"/>
                </a:lnTo>
                <a:lnTo>
                  <a:pt x="4637" y="3419"/>
                </a:lnTo>
                <a:lnTo>
                  <a:pt x="4637" y="3421"/>
                </a:lnTo>
                <a:lnTo>
                  <a:pt x="4639" y="3425"/>
                </a:lnTo>
                <a:lnTo>
                  <a:pt x="4641" y="3425"/>
                </a:lnTo>
                <a:lnTo>
                  <a:pt x="4643" y="3425"/>
                </a:lnTo>
                <a:lnTo>
                  <a:pt x="4645" y="3425"/>
                </a:lnTo>
                <a:lnTo>
                  <a:pt x="4649" y="3427"/>
                </a:lnTo>
                <a:lnTo>
                  <a:pt x="4651" y="3427"/>
                </a:lnTo>
                <a:lnTo>
                  <a:pt x="4653" y="3427"/>
                </a:lnTo>
                <a:lnTo>
                  <a:pt x="4655" y="3427"/>
                </a:lnTo>
                <a:lnTo>
                  <a:pt x="4655" y="3429"/>
                </a:lnTo>
                <a:lnTo>
                  <a:pt x="4655" y="3431"/>
                </a:lnTo>
                <a:lnTo>
                  <a:pt x="4653" y="3437"/>
                </a:lnTo>
                <a:lnTo>
                  <a:pt x="4655" y="3439"/>
                </a:lnTo>
                <a:lnTo>
                  <a:pt x="4655" y="3441"/>
                </a:lnTo>
                <a:lnTo>
                  <a:pt x="4651" y="3443"/>
                </a:lnTo>
                <a:lnTo>
                  <a:pt x="4649" y="3443"/>
                </a:lnTo>
                <a:lnTo>
                  <a:pt x="4645" y="3444"/>
                </a:lnTo>
                <a:lnTo>
                  <a:pt x="4645" y="3443"/>
                </a:lnTo>
                <a:lnTo>
                  <a:pt x="4643" y="3443"/>
                </a:lnTo>
                <a:lnTo>
                  <a:pt x="4632" y="3441"/>
                </a:lnTo>
                <a:lnTo>
                  <a:pt x="4630" y="3439"/>
                </a:lnTo>
                <a:lnTo>
                  <a:pt x="4628" y="3439"/>
                </a:lnTo>
                <a:lnTo>
                  <a:pt x="4626" y="3439"/>
                </a:lnTo>
                <a:lnTo>
                  <a:pt x="4622" y="3439"/>
                </a:lnTo>
                <a:lnTo>
                  <a:pt x="4622" y="3441"/>
                </a:lnTo>
                <a:lnTo>
                  <a:pt x="4620" y="3443"/>
                </a:lnTo>
                <a:lnTo>
                  <a:pt x="4618" y="3444"/>
                </a:lnTo>
                <a:lnTo>
                  <a:pt x="4618" y="3446"/>
                </a:lnTo>
                <a:lnTo>
                  <a:pt x="4616" y="3448"/>
                </a:lnTo>
                <a:lnTo>
                  <a:pt x="4616" y="3450"/>
                </a:lnTo>
                <a:lnTo>
                  <a:pt x="4616" y="3452"/>
                </a:lnTo>
                <a:lnTo>
                  <a:pt x="4616" y="3454"/>
                </a:lnTo>
                <a:lnTo>
                  <a:pt x="4616" y="3458"/>
                </a:lnTo>
                <a:lnTo>
                  <a:pt x="4618" y="3460"/>
                </a:lnTo>
                <a:lnTo>
                  <a:pt x="4620" y="3464"/>
                </a:lnTo>
                <a:lnTo>
                  <a:pt x="4622" y="3467"/>
                </a:lnTo>
                <a:lnTo>
                  <a:pt x="4622" y="3471"/>
                </a:lnTo>
                <a:lnTo>
                  <a:pt x="4624" y="3477"/>
                </a:lnTo>
                <a:lnTo>
                  <a:pt x="4622" y="3477"/>
                </a:lnTo>
                <a:lnTo>
                  <a:pt x="4620" y="3475"/>
                </a:lnTo>
                <a:lnTo>
                  <a:pt x="4618" y="3473"/>
                </a:lnTo>
                <a:lnTo>
                  <a:pt x="4618" y="3471"/>
                </a:lnTo>
                <a:lnTo>
                  <a:pt x="4616" y="3471"/>
                </a:lnTo>
                <a:lnTo>
                  <a:pt x="4613" y="3469"/>
                </a:lnTo>
                <a:lnTo>
                  <a:pt x="4613" y="3466"/>
                </a:lnTo>
                <a:lnTo>
                  <a:pt x="4613" y="3464"/>
                </a:lnTo>
                <a:lnTo>
                  <a:pt x="4611" y="3462"/>
                </a:lnTo>
                <a:lnTo>
                  <a:pt x="4609" y="3462"/>
                </a:lnTo>
                <a:lnTo>
                  <a:pt x="4607" y="3462"/>
                </a:lnTo>
                <a:lnTo>
                  <a:pt x="4605" y="3464"/>
                </a:lnTo>
                <a:lnTo>
                  <a:pt x="4603" y="3466"/>
                </a:lnTo>
                <a:lnTo>
                  <a:pt x="4601" y="3469"/>
                </a:lnTo>
                <a:lnTo>
                  <a:pt x="4601" y="3471"/>
                </a:lnTo>
                <a:lnTo>
                  <a:pt x="4601" y="3475"/>
                </a:lnTo>
                <a:lnTo>
                  <a:pt x="4599" y="3477"/>
                </a:lnTo>
                <a:lnTo>
                  <a:pt x="4597" y="3477"/>
                </a:lnTo>
                <a:lnTo>
                  <a:pt x="4595" y="3477"/>
                </a:lnTo>
                <a:lnTo>
                  <a:pt x="4593" y="3475"/>
                </a:lnTo>
                <a:lnTo>
                  <a:pt x="4591" y="3475"/>
                </a:lnTo>
                <a:lnTo>
                  <a:pt x="4589" y="3475"/>
                </a:lnTo>
                <a:lnTo>
                  <a:pt x="4588" y="3477"/>
                </a:lnTo>
                <a:lnTo>
                  <a:pt x="4588" y="3475"/>
                </a:lnTo>
                <a:lnTo>
                  <a:pt x="4586" y="3477"/>
                </a:lnTo>
                <a:lnTo>
                  <a:pt x="4584" y="3477"/>
                </a:lnTo>
                <a:lnTo>
                  <a:pt x="4580" y="3479"/>
                </a:lnTo>
                <a:lnTo>
                  <a:pt x="4578" y="3481"/>
                </a:lnTo>
                <a:lnTo>
                  <a:pt x="4576" y="3481"/>
                </a:lnTo>
                <a:lnTo>
                  <a:pt x="4574" y="3483"/>
                </a:lnTo>
                <a:lnTo>
                  <a:pt x="4572" y="3483"/>
                </a:lnTo>
                <a:lnTo>
                  <a:pt x="4568" y="3485"/>
                </a:lnTo>
                <a:lnTo>
                  <a:pt x="4566" y="3485"/>
                </a:lnTo>
                <a:lnTo>
                  <a:pt x="4565" y="3485"/>
                </a:lnTo>
                <a:lnTo>
                  <a:pt x="4565" y="3487"/>
                </a:lnTo>
                <a:lnTo>
                  <a:pt x="4563" y="3489"/>
                </a:lnTo>
                <a:lnTo>
                  <a:pt x="4561" y="3491"/>
                </a:lnTo>
                <a:lnTo>
                  <a:pt x="4559" y="3492"/>
                </a:lnTo>
                <a:lnTo>
                  <a:pt x="4557" y="3496"/>
                </a:lnTo>
                <a:lnTo>
                  <a:pt x="4557" y="3498"/>
                </a:lnTo>
                <a:lnTo>
                  <a:pt x="4555" y="3502"/>
                </a:lnTo>
                <a:lnTo>
                  <a:pt x="4553" y="3506"/>
                </a:lnTo>
                <a:lnTo>
                  <a:pt x="4551" y="3508"/>
                </a:lnTo>
                <a:lnTo>
                  <a:pt x="4549" y="3510"/>
                </a:lnTo>
                <a:lnTo>
                  <a:pt x="4547" y="3512"/>
                </a:lnTo>
                <a:lnTo>
                  <a:pt x="4545" y="3512"/>
                </a:lnTo>
                <a:lnTo>
                  <a:pt x="4543" y="3514"/>
                </a:lnTo>
                <a:lnTo>
                  <a:pt x="4541" y="3515"/>
                </a:lnTo>
                <a:lnTo>
                  <a:pt x="4540" y="3519"/>
                </a:lnTo>
                <a:lnTo>
                  <a:pt x="4538" y="3519"/>
                </a:lnTo>
                <a:lnTo>
                  <a:pt x="4536" y="3523"/>
                </a:lnTo>
                <a:lnTo>
                  <a:pt x="4534" y="3523"/>
                </a:lnTo>
                <a:lnTo>
                  <a:pt x="4532" y="3523"/>
                </a:lnTo>
                <a:lnTo>
                  <a:pt x="4528" y="3523"/>
                </a:lnTo>
                <a:lnTo>
                  <a:pt x="4528" y="3525"/>
                </a:lnTo>
                <a:lnTo>
                  <a:pt x="4526" y="3527"/>
                </a:lnTo>
                <a:lnTo>
                  <a:pt x="4522" y="3525"/>
                </a:lnTo>
                <a:lnTo>
                  <a:pt x="4520" y="3523"/>
                </a:lnTo>
                <a:lnTo>
                  <a:pt x="4518" y="3523"/>
                </a:lnTo>
                <a:lnTo>
                  <a:pt x="4517" y="3525"/>
                </a:lnTo>
                <a:lnTo>
                  <a:pt x="4515" y="3525"/>
                </a:lnTo>
                <a:lnTo>
                  <a:pt x="4515" y="3523"/>
                </a:lnTo>
                <a:lnTo>
                  <a:pt x="4511" y="3531"/>
                </a:lnTo>
                <a:lnTo>
                  <a:pt x="4509" y="3531"/>
                </a:lnTo>
                <a:lnTo>
                  <a:pt x="4507" y="3533"/>
                </a:lnTo>
                <a:lnTo>
                  <a:pt x="4505" y="3533"/>
                </a:lnTo>
                <a:lnTo>
                  <a:pt x="4503" y="3533"/>
                </a:lnTo>
                <a:lnTo>
                  <a:pt x="4501" y="3535"/>
                </a:lnTo>
                <a:lnTo>
                  <a:pt x="4503" y="3535"/>
                </a:lnTo>
                <a:lnTo>
                  <a:pt x="4505" y="3537"/>
                </a:lnTo>
                <a:lnTo>
                  <a:pt x="4509" y="3537"/>
                </a:lnTo>
                <a:lnTo>
                  <a:pt x="4507" y="3539"/>
                </a:lnTo>
                <a:lnTo>
                  <a:pt x="4505" y="3540"/>
                </a:lnTo>
                <a:lnTo>
                  <a:pt x="4507" y="3542"/>
                </a:lnTo>
                <a:lnTo>
                  <a:pt x="4509" y="3544"/>
                </a:lnTo>
                <a:lnTo>
                  <a:pt x="4509" y="3548"/>
                </a:lnTo>
                <a:lnTo>
                  <a:pt x="4511" y="3548"/>
                </a:lnTo>
                <a:lnTo>
                  <a:pt x="4513" y="3546"/>
                </a:lnTo>
                <a:lnTo>
                  <a:pt x="4513" y="3544"/>
                </a:lnTo>
                <a:lnTo>
                  <a:pt x="4513" y="3542"/>
                </a:lnTo>
                <a:lnTo>
                  <a:pt x="4515" y="3540"/>
                </a:lnTo>
                <a:lnTo>
                  <a:pt x="4517" y="3540"/>
                </a:lnTo>
                <a:lnTo>
                  <a:pt x="4518" y="3540"/>
                </a:lnTo>
                <a:lnTo>
                  <a:pt x="4520" y="3539"/>
                </a:lnTo>
                <a:lnTo>
                  <a:pt x="4520" y="3540"/>
                </a:lnTo>
                <a:lnTo>
                  <a:pt x="4522" y="3542"/>
                </a:lnTo>
                <a:lnTo>
                  <a:pt x="4522" y="3544"/>
                </a:lnTo>
                <a:lnTo>
                  <a:pt x="4524" y="3544"/>
                </a:lnTo>
                <a:lnTo>
                  <a:pt x="4526" y="3544"/>
                </a:lnTo>
                <a:lnTo>
                  <a:pt x="4528" y="3544"/>
                </a:lnTo>
                <a:lnTo>
                  <a:pt x="4530" y="3544"/>
                </a:lnTo>
                <a:lnTo>
                  <a:pt x="4530" y="3546"/>
                </a:lnTo>
                <a:lnTo>
                  <a:pt x="4532" y="3546"/>
                </a:lnTo>
                <a:lnTo>
                  <a:pt x="4534" y="3546"/>
                </a:lnTo>
                <a:lnTo>
                  <a:pt x="4536" y="3546"/>
                </a:lnTo>
                <a:lnTo>
                  <a:pt x="4538" y="3546"/>
                </a:lnTo>
                <a:lnTo>
                  <a:pt x="4540" y="3546"/>
                </a:lnTo>
                <a:lnTo>
                  <a:pt x="4541" y="3542"/>
                </a:lnTo>
                <a:lnTo>
                  <a:pt x="4543" y="3539"/>
                </a:lnTo>
                <a:lnTo>
                  <a:pt x="4545" y="3540"/>
                </a:lnTo>
                <a:lnTo>
                  <a:pt x="4547" y="3540"/>
                </a:lnTo>
                <a:lnTo>
                  <a:pt x="4549" y="3540"/>
                </a:lnTo>
                <a:lnTo>
                  <a:pt x="4551" y="3540"/>
                </a:lnTo>
                <a:lnTo>
                  <a:pt x="4553" y="3540"/>
                </a:lnTo>
                <a:lnTo>
                  <a:pt x="4555" y="3542"/>
                </a:lnTo>
                <a:lnTo>
                  <a:pt x="4557" y="3542"/>
                </a:lnTo>
                <a:lnTo>
                  <a:pt x="4559" y="3542"/>
                </a:lnTo>
                <a:lnTo>
                  <a:pt x="4559" y="3544"/>
                </a:lnTo>
                <a:lnTo>
                  <a:pt x="4563" y="3546"/>
                </a:lnTo>
                <a:lnTo>
                  <a:pt x="4566" y="3548"/>
                </a:lnTo>
                <a:lnTo>
                  <a:pt x="4568" y="3550"/>
                </a:lnTo>
                <a:lnTo>
                  <a:pt x="4568" y="3552"/>
                </a:lnTo>
                <a:lnTo>
                  <a:pt x="4570" y="3552"/>
                </a:lnTo>
                <a:lnTo>
                  <a:pt x="4576" y="3554"/>
                </a:lnTo>
                <a:lnTo>
                  <a:pt x="4578" y="3554"/>
                </a:lnTo>
                <a:lnTo>
                  <a:pt x="4580" y="3554"/>
                </a:lnTo>
                <a:lnTo>
                  <a:pt x="4582" y="3554"/>
                </a:lnTo>
                <a:lnTo>
                  <a:pt x="4582" y="3556"/>
                </a:lnTo>
                <a:lnTo>
                  <a:pt x="4584" y="3556"/>
                </a:lnTo>
                <a:lnTo>
                  <a:pt x="4589" y="3556"/>
                </a:lnTo>
                <a:lnTo>
                  <a:pt x="4593" y="3554"/>
                </a:lnTo>
                <a:lnTo>
                  <a:pt x="4597" y="3554"/>
                </a:lnTo>
                <a:lnTo>
                  <a:pt x="4599" y="3552"/>
                </a:lnTo>
                <a:lnTo>
                  <a:pt x="4603" y="3550"/>
                </a:lnTo>
                <a:lnTo>
                  <a:pt x="4605" y="3548"/>
                </a:lnTo>
                <a:lnTo>
                  <a:pt x="4607" y="3546"/>
                </a:lnTo>
                <a:lnTo>
                  <a:pt x="4611" y="3542"/>
                </a:lnTo>
                <a:lnTo>
                  <a:pt x="4613" y="3537"/>
                </a:lnTo>
                <a:lnTo>
                  <a:pt x="4614" y="3537"/>
                </a:lnTo>
                <a:lnTo>
                  <a:pt x="4616" y="3533"/>
                </a:lnTo>
                <a:lnTo>
                  <a:pt x="4616" y="3531"/>
                </a:lnTo>
                <a:lnTo>
                  <a:pt x="4618" y="3523"/>
                </a:lnTo>
                <a:lnTo>
                  <a:pt x="4618" y="3519"/>
                </a:lnTo>
                <a:lnTo>
                  <a:pt x="4618" y="3517"/>
                </a:lnTo>
                <a:lnTo>
                  <a:pt x="4620" y="3514"/>
                </a:lnTo>
                <a:lnTo>
                  <a:pt x="4622" y="3512"/>
                </a:lnTo>
                <a:lnTo>
                  <a:pt x="4626" y="3512"/>
                </a:lnTo>
                <a:lnTo>
                  <a:pt x="4628" y="3512"/>
                </a:lnTo>
                <a:lnTo>
                  <a:pt x="4630" y="3512"/>
                </a:lnTo>
                <a:lnTo>
                  <a:pt x="4634" y="3512"/>
                </a:lnTo>
                <a:lnTo>
                  <a:pt x="4636" y="3512"/>
                </a:lnTo>
                <a:lnTo>
                  <a:pt x="4639" y="3512"/>
                </a:lnTo>
                <a:lnTo>
                  <a:pt x="4641" y="3512"/>
                </a:lnTo>
                <a:lnTo>
                  <a:pt x="4643" y="3510"/>
                </a:lnTo>
                <a:lnTo>
                  <a:pt x="4645" y="3508"/>
                </a:lnTo>
                <a:lnTo>
                  <a:pt x="4647" y="3506"/>
                </a:lnTo>
                <a:lnTo>
                  <a:pt x="4647" y="3504"/>
                </a:lnTo>
                <a:lnTo>
                  <a:pt x="4647" y="3502"/>
                </a:lnTo>
                <a:lnTo>
                  <a:pt x="4649" y="3498"/>
                </a:lnTo>
                <a:lnTo>
                  <a:pt x="4651" y="3498"/>
                </a:lnTo>
                <a:lnTo>
                  <a:pt x="4653" y="3496"/>
                </a:lnTo>
                <a:lnTo>
                  <a:pt x="4655" y="3491"/>
                </a:lnTo>
                <a:lnTo>
                  <a:pt x="4657" y="3487"/>
                </a:lnTo>
                <a:lnTo>
                  <a:pt x="4659" y="3483"/>
                </a:lnTo>
                <a:lnTo>
                  <a:pt x="4661" y="3483"/>
                </a:lnTo>
                <a:lnTo>
                  <a:pt x="4661" y="3481"/>
                </a:lnTo>
                <a:lnTo>
                  <a:pt x="4662" y="3477"/>
                </a:lnTo>
                <a:lnTo>
                  <a:pt x="4664" y="3475"/>
                </a:lnTo>
                <a:lnTo>
                  <a:pt x="4662" y="3456"/>
                </a:lnTo>
                <a:lnTo>
                  <a:pt x="4662" y="3454"/>
                </a:lnTo>
                <a:lnTo>
                  <a:pt x="4668" y="3469"/>
                </a:lnTo>
                <a:lnTo>
                  <a:pt x="4672" y="3471"/>
                </a:lnTo>
                <a:lnTo>
                  <a:pt x="4674" y="3471"/>
                </a:lnTo>
                <a:lnTo>
                  <a:pt x="4676" y="3469"/>
                </a:lnTo>
                <a:lnTo>
                  <a:pt x="4678" y="3471"/>
                </a:lnTo>
                <a:lnTo>
                  <a:pt x="4680" y="3467"/>
                </a:lnTo>
                <a:lnTo>
                  <a:pt x="4682" y="3467"/>
                </a:lnTo>
                <a:lnTo>
                  <a:pt x="4684" y="3467"/>
                </a:lnTo>
                <a:lnTo>
                  <a:pt x="4685" y="3469"/>
                </a:lnTo>
                <a:lnTo>
                  <a:pt x="4687" y="3471"/>
                </a:lnTo>
                <a:lnTo>
                  <a:pt x="4689" y="3471"/>
                </a:lnTo>
                <a:lnTo>
                  <a:pt x="4691" y="3471"/>
                </a:lnTo>
                <a:lnTo>
                  <a:pt x="4693" y="3471"/>
                </a:lnTo>
                <a:lnTo>
                  <a:pt x="4695" y="3469"/>
                </a:lnTo>
                <a:lnTo>
                  <a:pt x="4697" y="3469"/>
                </a:lnTo>
                <a:lnTo>
                  <a:pt x="4699" y="3464"/>
                </a:lnTo>
                <a:lnTo>
                  <a:pt x="4699" y="3462"/>
                </a:lnTo>
                <a:lnTo>
                  <a:pt x="4699" y="3460"/>
                </a:lnTo>
                <a:lnTo>
                  <a:pt x="4697" y="3458"/>
                </a:lnTo>
                <a:lnTo>
                  <a:pt x="4695" y="3454"/>
                </a:lnTo>
                <a:lnTo>
                  <a:pt x="4695" y="3452"/>
                </a:lnTo>
                <a:lnTo>
                  <a:pt x="4693" y="3450"/>
                </a:lnTo>
                <a:lnTo>
                  <a:pt x="4691" y="3448"/>
                </a:lnTo>
                <a:lnTo>
                  <a:pt x="4689" y="3444"/>
                </a:lnTo>
                <a:lnTo>
                  <a:pt x="4689" y="3443"/>
                </a:lnTo>
                <a:lnTo>
                  <a:pt x="4689" y="3441"/>
                </a:lnTo>
                <a:lnTo>
                  <a:pt x="4689" y="3439"/>
                </a:lnTo>
                <a:lnTo>
                  <a:pt x="4691" y="3439"/>
                </a:lnTo>
                <a:lnTo>
                  <a:pt x="4693" y="3437"/>
                </a:lnTo>
                <a:lnTo>
                  <a:pt x="4697" y="3437"/>
                </a:lnTo>
                <a:lnTo>
                  <a:pt x="4699" y="3437"/>
                </a:lnTo>
                <a:lnTo>
                  <a:pt x="4699" y="3435"/>
                </a:lnTo>
                <a:lnTo>
                  <a:pt x="4701" y="3435"/>
                </a:lnTo>
                <a:lnTo>
                  <a:pt x="4703" y="3435"/>
                </a:lnTo>
                <a:lnTo>
                  <a:pt x="4705" y="3437"/>
                </a:lnTo>
                <a:lnTo>
                  <a:pt x="4705" y="3441"/>
                </a:lnTo>
                <a:lnTo>
                  <a:pt x="4707" y="3444"/>
                </a:lnTo>
                <a:lnTo>
                  <a:pt x="4707" y="3446"/>
                </a:lnTo>
                <a:lnTo>
                  <a:pt x="4709" y="3448"/>
                </a:lnTo>
                <a:lnTo>
                  <a:pt x="4709" y="3450"/>
                </a:lnTo>
                <a:lnTo>
                  <a:pt x="4710" y="3452"/>
                </a:lnTo>
                <a:lnTo>
                  <a:pt x="4710" y="3458"/>
                </a:lnTo>
                <a:lnTo>
                  <a:pt x="4709" y="3460"/>
                </a:lnTo>
                <a:lnTo>
                  <a:pt x="4710" y="3462"/>
                </a:lnTo>
                <a:lnTo>
                  <a:pt x="4710" y="3464"/>
                </a:lnTo>
                <a:lnTo>
                  <a:pt x="4710" y="3466"/>
                </a:lnTo>
                <a:lnTo>
                  <a:pt x="4712" y="3466"/>
                </a:lnTo>
                <a:lnTo>
                  <a:pt x="4714" y="3466"/>
                </a:lnTo>
                <a:lnTo>
                  <a:pt x="4716" y="3466"/>
                </a:lnTo>
                <a:lnTo>
                  <a:pt x="4718" y="3466"/>
                </a:lnTo>
                <a:lnTo>
                  <a:pt x="4718" y="3467"/>
                </a:lnTo>
                <a:lnTo>
                  <a:pt x="4722" y="3467"/>
                </a:lnTo>
                <a:lnTo>
                  <a:pt x="4726" y="3467"/>
                </a:lnTo>
                <a:lnTo>
                  <a:pt x="4728" y="3466"/>
                </a:lnTo>
                <a:lnTo>
                  <a:pt x="4730" y="3466"/>
                </a:lnTo>
                <a:lnTo>
                  <a:pt x="4730" y="3464"/>
                </a:lnTo>
                <a:lnTo>
                  <a:pt x="4732" y="3462"/>
                </a:lnTo>
                <a:lnTo>
                  <a:pt x="4732" y="3460"/>
                </a:lnTo>
                <a:lnTo>
                  <a:pt x="4734" y="3458"/>
                </a:lnTo>
                <a:lnTo>
                  <a:pt x="4735" y="3458"/>
                </a:lnTo>
                <a:lnTo>
                  <a:pt x="4737" y="3458"/>
                </a:lnTo>
                <a:lnTo>
                  <a:pt x="4739" y="3458"/>
                </a:lnTo>
                <a:lnTo>
                  <a:pt x="4737" y="3462"/>
                </a:lnTo>
                <a:lnTo>
                  <a:pt x="4737" y="3464"/>
                </a:lnTo>
                <a:lnTo>
                  <a:pt x="4737" y="3467"/>
                </a:lnTo>
                <a:lnTo>
                  <a:pt x="4737" y="3469"/>
                </a:lnTo>
                <a:lnTo>
                  <a:pt x="4739" y="3467"/>
                </a:lnTo>
                <a:lnTo>
                  <a:pt x="4739" y="3466"/>
                </a:lnTo>
                <a:lnTo>
                  <a:pt x="4741" y="3466"/>
                </a:lnTo>
                <a:lnTo>
                  <a:pt x="4741" y="3464"/>
                </a:lnTo>
                <a:lnTo>
                  <a:pt x="4741" y="3462"/>
                </a:lnTo>
                <a:lnTo>
                  <a:pt x="4743" y="3458"/>
                </a:lnTo>
                <a:lnTo>
                  <a:pt x="4743" y="3456"/>
                </a:lnTo>
                <a:lnTo>
                  <a:pt x="4745" y="3452"/>
                </a:lnTo>
                <a:lnTo>
                  <a:pt x="4747" y="3450"/>
                </a:lnTo>
                <a:lnTo>
                  <a:pt x="4745" y="3446"/>
                </a:lnTo>
                <a:lnTo>
                  <a:pt x="4745" y="3444"/>
                </a:lnTo>
                <a:lnTo>
                  <a:pt x="4747" y="3441"/>
                </a:lnTo>
                <a:lnTo>
                  <a:pt x="4747" y="3439"/>
                </a:lnTo>
                <a:lnTo>
                  <a:pt x="4747" y="3437"/>
                </a:lnTo>
                <a:lnTo>
                  <a:pt x="4747" y="3435"/>
                </a:lnTo>
                <a:lnTo>
                  <a:pt x="4747" y="3433"/>
                </a:lnTo>
                <a:lnTo>
                  <a:pt x="4745" y="3433"/>
                </a:lnTo>
                <a:lnTo>
                  <a:pt x="4741" y="3433"/>
                </a:lnTo>
                <a:lnTo>
                  <a:pt x="4739" y="3435"/>
                </a:lnTo>
                <a:lnTo>
                  <a:pt x="4735" y="3435"/>
                </a:lnTo>
                <a:lnTo>
                  <a:pt x="4734" y="3435"/>
                </a:lnTo>
                <a:lnTo>
                  <a:pt x="4735" y="3433"/>
                </a:lnTo>
                <a:lnTo>
                  <a:pt x="4739" y="3431"/>
                </a:lnTo>
                <a:lnTo>
                  <a:pt x="4741" y="3431"/>
                </a:lnTo>
                <a:lnTo>
                  <a:pt x="4743" y="3431"/>
                </a:lnTo>
                <a:lnTo>
                  <a:pt x="4747" y="3431"/>
                </a:lnTo>
                <a:lnTo>
                  <a:pt x="4749" y="3431"/>
                </a:lnTo>
                <a:lnTo>
                  <a:pt x="4753" y="3431"/>
                </a:lnTo>
                <a:lnTo>
                  <a:pt x="4757" y="3431"/>
                </a:lnTo>
                <a:lnTo>
                  <a:pt x="4758" y="3433"/>
                </a:lnTo>
                <a:lnTo>
                  <a:pt x="4762" y="3435"/>
                </a:lnTo>
                <a:lnTo>
                  <a:pt x="4764" y="3437"/>
                </a:lnTo>
                <a:lnTo>
                  <a:pt x="4766" y="3439"/>
                </a:lnTo>
                <a:lnTo>
                  <a:pt x="4772" y="3441"/>
                </a:lnTo>
                <a:lnTo>
                  <a:pt x="4774" y="3441"/>
                </a:lnTo>
                <a:lnTo>
                  <a:pt x="4778" y="3441"/>
                </a:lnTo>
                <a:lnTo>
                  <a:pt x="4780" y="3441"/>
                </a:lnTo>
                <a:lnTo>
                  <a:pt x="4782" y="3443"/>
                </a:lnTo>
                <a:lnTo>
                  <a:pt x="4783" y="3444"/>
                </a:lnTo>
                <a:lnTo>
                  <a:pt x="4782" y="3444"/>
                </a:lnTo>
                <a:lnTo>
                  <a:pt x="4780" y="3443"/>
                </a:lnTo>
                <a:lnTo>
                  <a:pt x="4770" y="3443"/>
                </a:lnTo>
                <a:lnTo>
                  <a:pt x="4770" y="3444"/>
                </a:lnTo>
                <a:lnTo>
                  <a:pt x="4770" y="3446"/>
                </a:lnTo>
                <a:lnTo>
                  <a:pt x="4772" y="3448"/>
                </a:lnTo>
                <a:lnTo>
                  <a:pt x="4772" y="3452"/>
                </a:lnTo>
                <a:lnTo>
                  <a:pt x="4772" y="3454"/>
                </a:lnTo>
                <a:lnTo>
                  <a:pt x="4776" y="3456"/>
                </a:lnTo>
                <a:lnTo>
                  <a:pt x="4778" y="3462"/>
                </a:lnTo>
                <a:lnTo>
                  <a:pt x="4780" y="3464"/>
                </a:lnTo>
                <a:lnTo>
                  <a:pt x="4782" y="3462"/>
                </a:lnTo>
                <a:lnTo>
                  <a:pt x="4783" y="3458"/>
                </a:lnTo>
                <a:lnTo>
                  <a:pt x="4785" y="3454"/>
                </a:lnTo>
                <a:lnTo>
                  <a:pt x="4783" y="3448"/>
                </a:lnTo>
                <a:lnTo>
                  <a:pt x="4783" y="3444"/>
                </a:lnTo>
                <a:lnTo>
                  <a:pt x="4783" y="3443"/>
                </a:lnTo>
                <a:lnTo>
                  <a:pt x="4782" y="3441"/>
                </a:lnTo>
                <a:lnTo>
                  <a:pt x="4782" y="3439"/>
                </a:lnTo>
                <a:lnTo>
                  <a:pt x="4783" y="3437"/>
                </a:lnTo>
                <a:lnTo>
                  <a:pt x="4785" y="3437"/>
                </a:lnTo>
                <a:lnTo>
                  <a:pt x="4787" y="3433"/>
                </a:lnTo>
                <a:lnTo>
                  <a:pt x="4789" y="3429"/>
                </a:lnTo>
                <a:lnTo>
                  <a:pt x="4793" y="3427"/>
                </a:lnTo>
                <a:lnTo>
                  <a:pt x="4795" y="3427"/>
                </a:lnTo>
                <a:lnTo>
                  <a:pt x="4797" y="3423"/>
                </a:lnTo>
                <a:lnTo>
                  <a:pt x="4799" y="3423"/>
                </a:lnTo>
                <a:lnTo>
                  <a:pt x="4803" y="3425"/>
                </a:lnTo>
                <a:lnTo>
                  <a:pt x="4805" y="3427"/>
                </a:lnTo>
                <a:lnTo>
                  <a:pt x="4806" y="3429"/>
                </a:lnTo>
                <a:lnTo>
                  <a:pt x="4808" y="3433"/>
                </a:lnTo>
                <a:lnTo>
                  <a:pt x="4808" y="3435"/>
                </a:lnTo>
                <a:lnTo>
                  <a:pt x="4808" y="3437"/>
                </a:lnTo>
                <a:lnTo>
                  <a:pt x="4810" y="3439"/>
                </a:lnTo>
                <a:lnTo>
                  <a:pt x="4808" y="3443"/>
                </a:lnTo>
                <a:lnTo>
                  <a:pt x="4808" y="3444"/>
                </a:lnTo>
                <a:lnTo>
                  <a:pt x="4808" y="3446"/>
                </a:lnTo>
                <a:lnTo>
                  <a:pt x="4808" y="3448"/>
                </a:lnTo>
                <a:lnTo>
                  <a:pt x="4806" y="3452"/>
                </a:lnTo>
                <a:lnTo>
                  <a:pt x="4808" y="3452"/>
                </a:lnTo>
                <a:lnTo>
                  <a:pt x="4810" y="3450"/>
                </a:lnTo>
                <a:lnTo>
                  <a:pt x="4810" y="3448"/>
                </a:lnTo>
                <a:lnTo>
                  <a:pt x="4812" y="3448"/>
                </a:lnTo>
                <a:lnTo>
                  <a:pt x="4812" y="3450"/>
                </a:lnTo>
                <a:lnTo>
                  <a:pt x="4816" y="3450"/>
                </a:lnTo>
                <a:lnTo>
                  <a:pt x="4816" y="3452"/>
                </a:lnTo>
                <a:lnTo>
                  <a:pt x="4818" y="3454"/>
                </a:lnTo>
                <a:lnTo>
                  <a:pt x="4820" y="3458"/>
                </a:lnTo>
                <a:lnTo>
                  <a:pt x="4822" y="3462"/>
                </a:lnTo>
                <a:lnTo>
                  <a:pt x="4824" y="3466"/>
                </a:lnTo>
                <a:lnTo>
                  <a:pt x="4826" y="3467"/>
                </a:lnTo>
                <a:lnTo>
                  <a:pt x="4828" y="3471"/>
                </a:lnTo>
                <a:lnTo>
                  <a:pt x="4830" y="3471"/>
                </a:lnTo>
                <a:lnTo>
                  <a:pt x="4830" y="3473"/>
                </a:lnTo>
                <a:lnTo>
                  <a:pt x="4831" y="3473"/>
                </a:lnTo>
                <a:lnTo>
                  <a:pt x="4835" y="3475"/>
                </a:lnTo>
                <a:lnTo>
                  <a:pt x="4837" y="3475"/>
                </a:lnTo>
                <a:lnTo>
                  <a:pt x="4839" y="3475"/>
                </a:lnTo>
                <a:lnTo>
                  <a:pt x="4841" y="3475"/>
                </a:lnTo>
                <a:lnTo>
                  <a:pt x="4847" y="3471"/>
                </a:lnTo>
                <a:lnTo>
                  <a:pt x="4847" y="3469"/>
                </a:lnTo>
                <a:lnTo>
                  <a:pt x="4847" y="3467"/>
                </a:lnTo>
                <a:lnTo>
                  <a:pt x="4849" y="3466"/>
                </a:lnTo>
                <a:lnTo>
                  <a:pt x="4849" y="3464"/>
                </a:lnTo>
                <a:lnTo>
                  <a:pt x="4849" y="3462"/>
                </a:lnTo>
                <a:lnTo>
                  <a:pt x="4851" y="3460"/>
                </a:lnTo>
                <a:lnTo>
                  <a:pt x="4854" y="3460"/>
                </a:lnTo>
                <a:lnTo>
                  <a:pt x="4858" y="3460"/>
                </a:lnTo>
                <a:lnTo>
                  <a:pt x="4858" y="3458"/>
                </a:lnTo>
                <a:lnTo>
                  <a:pt x="4860" y="3458"/>
                </a:lnTo>
                <a:lnTo>
                  <a:pt x="4862" y="3458"/>
                </a:lnTo>
                <a:lnTo>
                  <a:pt x="4862" y="3460"/>
                </a:lnTo>
                <a:lnTo>
                  <a:pt x="4862" y="3462"/>
                </a:lnTo>
                <a:lnTo>
                  <a:pt x="4862" y="3466"/>
                </a:lnTo>
                <a:lnTo>
                  <a:pt x="4860" y="3466"/>
                </a:lnTo>
                <a:lnTo>
                  <a:pt x="4860" y="3467"/>
                </a:lnTo>
                <a:lnTo>
                  <a:pt x="4862" y="3469"/>
                </a:lnTo>
                <a:lnTo>
                  <a:pt x="4866" y="3469"/>
                </a:lnTo>
                <a:lnTo>
                  <a:pt x="4868" y="3467"/>
                </a:lnTo>
                <a:lnTo>
                  <a:pt x="4872" y="3467"/>
                </a:lnTo>
                <a:lnTo>
                  <a:pt x="4874" y="3466"/>
                </a:lnTo>
                <a:lnTo>
                  <a:pt x="4876" y="3466"/>
                </a:lnTo>
                <a:lnTo>
                  <a:pt x="4876" y="3462"/>
                </a:lnTo>
                <a:lnTo>
                  <a:pt x="4876" y="3460"/>
                </a:lnTo>
                <a:lnTo>
                  <a:pt x="4874" y="3456"/>
                </a:lnTo>
                <a:lnTo>
                  <a:pt x="4872" y="3456"/>
                </a:lnTo>
                <a:lnTo>
                  <a:pt x="4868" y="3452"/>
                </a:lnTo>
                <a:lnTo>
                  <a:pt x="4866" y="3450"/>
                </a:lnTo>
                <a:lnTo>
                  <a:pt x="4868" y="3448"/>
                </a:lnTo>
                <a:lnTo>
                  <a:pt x="4872" y="3450"/>
                </a:lnTo>
                <a:lnTo>
                  <a:pt x="4876" y="3452"/>
                </a:lnTo>
                <a:lnTo>
                  <a:pt x="4878" y="3452"/>
                </a:lnTo>
                <a:lnTo>
                  <a:pt x="4881" y="3452"/>
                </a:lnTo>
                <a:lnTo>
                  <a:pt x="4883" y="3450"/>
                </a:lnTo>
                <a:lnTo>
                  <a:pt x="4887" y="3450"/>
                </a:lnTo>
                <a:lnTo>
                  <a:pt x="4889" y="3446"/>
                </a:lnTo>
                <a:lnTo>
                  <a:pt x="4891" y="3444"/>
                </a:lnTo>
                <a:lnTo>
                  <a:pt x="4893" y="3441"/>
                </a:lnTo>
                <a:lnTo>
                  <a:pt x="4895" y="3439"/>
                </a:lnTo>
                <a:lnTo>
                  <a:pt x="4897" y="3437"/>
                </a:lnTo>
                <a:lnTo>
                  <a:pt x="4899" y="3435"/>
                </a:lnTo>
                <a:lnTo>
                  <a:pt x="4901" y="3435"/>
                </a:lnTo>
                <a:lnTo>
                  <a:pt x="4902" y="3433"/>
                </a:lnTo>
                <a:lnTo>
                  <a:pt x="4902" y="3429"/>
                </a:lnTo>
                <a:lnTo>
                  <a:pt x="4904" y="3429"/>
                </a:lnTo>
                <a:lnTo>
                  <a:pt x="4906" y="3427"/>
                </a:lnTo>
                <a:lnTo>
                  <a:pt x="4908" y="3427"/>
                </a:lnTo>
                <a:lnTo>
                  <a:pt x="4910" y="3429"/>
                </a:lnTo>
                <a:lnTo>
                  <a:pt x="4912" y="3431"/>
                </a:lnTo>
                <a:lnTo>
                  <a:pt x="4916" y="3433"/>
                </a:lnTo>
                <a:lnTo>
                  <a:pt x="4918" y="3435"/>
                </a:lnTo>
                <a:lnTo>
                  <a:pt x="4920" y="3433"/>
                </a:lnTo>
                <a:lnTo>
                  <a:pt x="4922" y="3433"/>
                </a:lnTo>
                <a:lnTo>
                  <a:pt x="4924" y="3431"/>
                </a:lnTo>
                <a:lnTo>
                  <a:pt x="4926" y="3427"/>
                </a:lnTo>
                <a:lnTo>
                  <a:pt x="4926" y="3423"/>
                </a:lnTo>
                <a:lnTo>
                  <a:pt x="4924" y="3419"/>
                </a:lnTo>
                <a:lnTo>
                  <a:pt x="4924" y="3416"/>
                </a:lnTo>
                <a:lnTo>
                  <a:pt x="4924" y="3412"/>
                </a:lnTo>
                <a:lnTo>
                  <a:pt x="4924" y="3408"/>
                </a:lnTo>
                <a:lnTo>
                  <a:pt x="4927" y="3408"/>
                </a:lnTo>
                <a:lnTo>
                  <a:pt x="4929" y="3406"/>
                </a:lnTo>
                <a:lnTo>
                  <a:pt x="4933" y="3406"/>
                </a:lnTo>
                <a:lnTo>
                  <a:pt x="4935" y="3404"/>
                </a:lnTo>
                <a:lnTo>
                  <a:pt x="4937" y="3404"/>
                </a:lnTo>
                <a:lnTo>
                  <a:pt x="4939" y="3408"/>
                </a:lnTo>
                <a:lnTo>
                  <a:pt x="4939" y="3410"/>
                </a:lnTo>
                <a:lnTo>
                  <a:pt x="4941" y="3414"/>
                </a:lnTo>
                <a:lnTo>
                  <a:pt x="4943" y="3418"/>
                </a:lnTo>
                <a:lnTo>
                  <a:pt x="4945" y="3421"/>
                </a:lnTo>
                <a:lnTo>
                  <a:pt x="4947" y="3421"/>
                </a:lnTo>
                <a:lnTo>
                  <a:pt x="4949" y="3425"/>
                </a:lnTo>
                <a:lnTo>
                  <a:pt x="4954" y="3427"/>
                </a:lnTo>
                <a:lnTo>
                  <a:pt x="4956" y="3423"/>
                </a:lnTo>
                <a:lnTo>
                  <a:pt x="4956" y="3421"/>
                </a:lnTo>
                <a:lnTo>
                  <a:pt x="4956" y="3419"/>
                </a:lnTo>
                <a:lnTo>
                  <a:pt x="4956" y="3418"/>
                </a:lnTo>
                <a:lnTo>
                  <a:pt x="4952" y="3414"/>
                </a:lnTo>
                <a:lnTo>
                  <a:pt x="4950" y="3410"/>
                </a:lnTo>
                <a:lnTo>
                  <a:pt x="4947" y="3408"/>
                </a:lnTo>
                <a:lnTo>
                  <a:pt x="4943" y="3408"/>
                </a:lnTo>
                <a:lnTo>
                  <a:pt x="4941" y="3408"/>
                </a:lnTo>
                <a:lnTo>
                  <a:pt x="4939" y="3402"/>
                </a:lnTo>
                <a:lnTo>
                  <a:pt x="4943" y="3402"/>
                </a:lnTo>
                <a:lnTo>
                  <a:pt x="4945" y="3402"/>
                </a:lnTo>
                <a:lnTo>
                  <a:pt x="4950" y="3400"/>
                </a:lnTo>
                <a:lnTo>
                  <a:pt x="4954" y="3400"/>
                </a:lnTo>
                <a:lnTo>
                  <a:pt x="4956" y="3396"/>
                </a:lnTo>
                <a:lnTo>
                  <a:pt x="4960" y="3396"/>
                </a:lnTo>
                <a:lnTo>
                  <a:pt x="4962" y="3396"/>
                </a:lnTo>
                <a:lnTo>
                  <a:pt x="4962" y="3400"/>
                </a:lnTo>
                <a:lnTo>
                  <a:pt x="4964" y="3402"/>
                </a:lnTo>
                <a:lnTo>
                  <a:pt x="4966" y="3404"/>
                </a:lnTo>
                <a:lnTo>
                  <a:pt x="4968" y="3406"/>
                </a:lnTo>
                <a:lnTo>
                  <a:pt x="4972" y="3404"/>
                </a:lnTo>
                <a:lnTo>
                  <a:pt x="4974" y="3404"/>
                </a:lnTo>
                <a:lnTo>
                  <a:pt x="4977" y="3404"/>
                </a:lnTo>
                <a:lnTo>
                  <a:pt x="4981" y="3406"/>
                </a:lnTo>
                <a:lnTo>
                  <a:pt x="4983" y="3404"/>
                </a:lnTo>
                <a:lnTo>
                  <a:pt x="4987" y="3406"/>
                </a:lnTo>
                <a:lnTo>
                  <a:pt x="4989" y="3406"/>
                </a:lnTo>
                <a:lnTo>
                  <a:pt x="4989" y="3410"/>
                </a:lnTo>
                <a:lnTo>
                  <a:pt x="4987" y="3414"/>
                </a:lnTo>
                <a:lnTo>
                  <a:pt x="4983" y="3416"/>
                </a:lnTo>
                <a:lnTo>
                  <a:pt x="4983" y="3418"/>
                </a:lnTo>
                <a:lnTo>
                  <a:pt x="4981" y="3419"/>
                </a:lnTo>
                <a:lnTo>
                  <a:pt x="4979" y="3421"/>
                </a:lnTo>
                <a:lnTo>
                  <a:pt x="4979" y="3423"/>
                </a:lnTo>
                <a:lnTo>
                  <a:pt x="4979" y="3425"/>
                </a:lnTo>
                <a:lnTo>
                  <a:pt x="4977" y="3425"/>
                </a:lnTo>
                <a:lnTo>
                  <a:pt x="4974" y="3427"/>
                </a:lnTo>
                <a:lnTo>
                  <a:pt x="4970" y="3429"/>
                </a:lnTo>
                <a:lnTo>
                  <a:pt x="4968" y="3429"/>
                </a:lnTo>
                <a:lnTo>
                  <a:pt x="4966" y="3431"/>
                </a:lnTo>
                <a:lnTo>
                  <a:pt x="4962" y="3433"/>
                </a:lnTo>
                <a:lnTo>
                  <a:pt x="4960" y="3433"/>
                </a:lnTo>
                <a:lnTo>
                  <a:pt x="4958" y="3435"/>
                </a:lnTo>
                <a:lnTo>
                  <a:pt x="4956" y="3435"/>
                </a:lnTo>
                <a:lnTo>
                  <a:pt x="4952" y="3435"/>
                </a:lnTo>
                <a:lnTo>
                  <a:pt x="4950" y="3435"/>
                </a:lnTo>
                <a:lnTo>
                  <a:pt x="4949" y="3437"/>
                </a:lnTo>
                <a:lnTo>
                  <a:pt x="4943" y="3439"/>
                </a:lnTo>
                <a:lnTo>
                  <a:pt x="4941" y="3439"/>
                </a:lnTo>
                <a:lnTo>
                  <a:pt x="4937" y="3441"/>
                </a:lnTo>
                <a:lnTo>
                  <a:pt x="4935" y="3443"/>
                </a:lnTo>
                <a:lnTo>
                  <a:pt x="4933" y="3443"/>
                </a:lnTo>
                <a:lnTo>
                  <a:pt x="4929" y="3444"/>
                </a:lnTo>
                <a:lnTo>
                  <a:pt x="4922" y="3446"/>
                </a:lnTo>
                <a:lnTo>
                  <a:pt x="4918" y="3450"/>
                </a:lnTo>
                <a:lnTo>
                  <a:pt x="4914" y="3450"/>
                </a:lnTo>
                <a:lnTo>
                  <a:pt x="4910" y="3454"/>
                </a:lnTo>
                <a:lnTo>
                  <a:pt x="4901" y="3458"/>
                </a:lnTo>
                <a:lnTo>
                  <a:pt x="4899" y="3458"/>
                </a:lnTo>
                <a:lnTo>
                  <a:pt x="4897" y="3460"/>
                </a:lnTo>
                <a:lnTo>
                  <a:pt x="4891" y="3464"/>
                </a:lnTo>
                <a:lnTo>
                  <a:pt x="4883" y="3466"/>
                </a:lnTo>
                <a:lnTo>
                  <a:pt x="4881" y="3467"/>
                </a:lnTo>
                <a:lnTo>
                  <a:pt x="4879" y="3469"/>
                </a:lnTo>
                <a:lnTo>
                  <a:pt x="4878" y="3469"/>
                </a:lnTo>
                <a:lnTo>
                  <a:pt x="4876" y="3471"/>
                </a:lnTo>
                <a:lnTo>
                  <a:pt x="4872" y="3473"/>
                </a:lnTo>
                <a:lnTo>
                  <a:pt x="4868" y="3473"/>
                </a:lnTo>
                <a:lnTo>
                  <a:pt x="4864" y="3475"/>
                </a:lnTo>
                <a:lnTo>
                  <a:pt x="4862" y="3475"/>
                </a:lnTo>
                <a:lnTo>
                  <a:pt x="4860" y="3477"/>
                </a:lnTo>
                <a:lnTo>
                  <a:pt x="4856" y="3479"/>
                </a:lnTo>
                <a:lnTo>
                  <a:pt x="4854" y="3479"/>
                </a:lnTo>
                <a:lnTo>
                  <a:pt x="4853" y="3481"/>
                </a:lnTo>
                <a:lnTo>
                  <a:pt x="4849" y="3483"/>
                </a:lnTo>
                <a:lnTo>
                  <a:pt x="4845" y="3483"/>
                </a:lnTo>
                <a:lnTo>
                  <a:pt x="4843" y="3485"/>
                </a:lnTo>
                <a:lnTo>
                  <a:pt x="4839" y="3487"/>
                </a:lnTo>
                <a:lnTo>
                  <a:pt x="4837" y="3487"/>
                </a:lnTo>
                <a:lnTo>
                  <a:pt x="4833" y="3489"/>
                </a:lnTo>
                <a:lnTo>
                  <a:pt x="4831" y="3489"/>
                </a:lnTo>
                <a:lnTo>
                  <a:pt x="4828" y="3491"/>
                </a:lnTo>
                <a:lnTo>
                  <a:pt x="4824" y="3492"/>
                </a:lnTo>
                <a:lnTo>
                  <a:pt x="4820" y="3494"/>
                </a:lnTo>
                <a:lnTo>
                  <a:pt x="4818" y="3496"/>
                </a:lnTo>
                <a:lnTo>
                  <a:pt x="4812" y="3498"/>
                </a:lnTo>
                <a:lnTo>
                  <a:pt x="4806" y="3502"/>
                </a:lnTo>
                <a:lnTo>
                  <a:pt x="4805" y="3502"/>
                </a:lnTo>
                <a:lnTo>
                  <a:pt x="4801" y="3504"/>
                </a:lnTo>
                <a:lnTo>
                  <a:pt x="4799" y="3506"/>
                </a:lnTo>
                <a:lnTo>
                  <a:pt x="4795" y="3508"/>
                </a:lnTo>
                <a:lnTo>
                  <a:pt x="4793" y="3508"/>
                </a:lnTo>
                <a:lnTo>
                  <a:pt x="4791" y="3510"/>
                </a:lnTo>
                <a:lnTo>
                  <a:pt x="4789" y="3510"/>
                </a:lnTo>
                <a:lnTo>
                  <a:pt x="4785" y="3512"/>
                </a:lnTo>
                <a:lnTo>
                  <a:pt x="4780" y="3514"/>
                </a:lnTo>
                <a:lnTo>
                  <a:pt x="4776" y="3515"/>
                </a:lnTo>
                <a:lnTo>
                  <a:pt x="4774" y="3517"/>
                </a:lnTo>
                <a:lnTo>
                  <a:pt x="4770" y="3519"/>
                </a:lnTo>
                <a:lnTo>
                  <a:pt x="4768" y="3519"/>
                </a:lnTo>
                <a:lnTo>
                  <a:pt x="4758" y="3523"/>
                </a:lnTo>
                <a:lnTo>
                  <a:pt x="4757" y="3525"/>
                </a:lnTo>
                <a:lnTo>
                  <a:pt x="4755" y="3527"/>
                </a:lnTo>
                <a:lnTo>
                  <a:pt x="4753" y="3527"/>
                </a:lnTo>
                <a:lnTo>
                  <a:pt x="4751" y="3529"/>
                </a:lnTo>
                <a:lnTo>
                  <a:pt x="4747" y="3531"/>
                </a:lnTo>
                <a:lnTo>
                  <a:pt x="4745" y="3531"/>
                </a:lnTo>
                <a:lnTo>
                  <a:pt x="4741" y="3533"/>
                </a:lnTo>
                <a:lnTo>
                  <a:pt x="4739" y="3535"/>
                </a:lnTo>
                <a:lnTo>
                  <a:pt x="4734" y="3537"/>
                </a:lnTo>
                <a:lnTo>
                  <a:pt x="4732" y="3539"/>
                </a:lnTo>
                <a:lnTo>
                  <a:pt x="4728" y="3540"/>
                </a:lnTo>
                <a:lnTo>
                  <a:pt x="4726" y="3542"/>
                </a:lnTo>
                <a:lnTo>
                  <a:pt x="4724" y="3542"/>
                </a:lnTo>
                <a:lnTo>
                  <a:pt x="4722" y="3544"/>
                </a:lnTo>
                <a:lnTo>
                  <a:pt x="4718" y="3544"/>
                </a:lnTo>
                <a:lnTo>
                  <a:pt x="4716" y="3546"/>
                </a:lnTo>
                <a:lnTo>
                  <a:pt x="4712" y="3548"/>
                </a:lnTo>
                <a:lnTo>
                  <a:pt x="4709" y="3550"/>
                </a:lnTo>
                <a:lnTo>
                  <a:pt x="4705" y="3552"/>
                </a:lnTo>
                <a:lnTo>
                  <a:pt x="4703" y="3554"/>
                </a:lnTo>
                <a:lnTo>
                  <a:pt x="4697" y="3556"/>
                </a:lnTo>
                <a:lnTo>
                  <a:pt x="4695" y="3558"/>
                </a:lnTo>
                <a:lnTo>
                  <a:pt x="4693" y="3558"/>
                </a:lnTo>
                <a:lnTo>
                  <a:pt x="4689" y="3560"/>
                </a:lnTo>
                <a:lnTo>
                  <a:pt x="4674" y="3567"/>
                </a:lnTo>
                <a:lnTo>
                  <a:pt x="4664" y="3571"/>
                </a:lnTo>
                <a:lnTo>
                  <a:pt x="4662" y="3573"/>
                </a:lnTo>
                <a:lnTo>
                  <a:pt x="4661" y="3573"/>
                </a:lnTo>
                <a:lnTo>
                  <a:pt x="4659" y="3575"/>
                </a:lnTo>
                <a:lnTo>
                  <a:pt x="4657" y="3577"/>
                </a:lnTo>
                <a:lnTo>
                  <a:pt x="4655" y="3577"/>
                </a:lnTo>
                <a:lnTo>
                  <a:pt x="4649" y="3579"/>
                </a:lnTo>
                <a:lnTo>
                  <a:pt x="4645" y="3581"/>
                </a:lnTo>
                <a:lnTo>
                  <a:pt x="4641" y="3583"/>
                </a:lnTo>
                <a:lnTo>
                  <a:pt x="4637" y="3585"/>
                </a:lnTo>
                <a:lnTo>
                  <a:pt x="4636" y="3585"/>
                </a:lnTo>
                <a:lnTo>
                  <a:pt x="4636" y="3587"/>
                </a:lnTo>
                <a:lnTo>
                  <a:pt x="4632" y="3587"/>
                </a:lnTo>
                <a:lnTo>
                  <a:pt x="4630" y="3588"/>
                </a:lnTo>
                <a:lnTo>
                  <a:pt x="4628" y="3588"/>
                </a:lnTo>
                <a:lnTo>
                  <a:pt x="4626" y="3590"/>
                </a:lnTo>
                <a:lnTo>
                  <a:pt x="4624" y="3590"/>
                </a:lnTo>
                <a:lnTo>
                  <a:pt x="4622" y="3590"/>
                </a:lnTo>
                <a:lnTo>
                  <a:pt x="4618" y="3592"/>
                </a:lnTo>
                <a:lnTo>
                  <a:pt x="4614" y="3594"/>
                </a:lnTo>
                <a:lnTo>
                  <a:pt x="4609" y="3596"/>
                </a:lnTo>
                <a:lnTo>
                  <a:pt x="4605" y="3598"/>
                </a:lnTo>
                <a:lnTo>
                  <a:pt x="4603" y="3600"/>
                </a:lnTo>
                <a:lnTo>
                  <a:pt x="4601" y="3600"/>
                </a:lnTo>
                <a:lnTo>
                  <a:pt x="4599" y="3600"/>
                </a:lnTo>
                <a:lnTo>
                  <a:pt x="4599" y="3598"/>
                </a:lnTo>
                <a:lnTo>
                  <a:pt x="4601" y="3596"/>
                </a:lnTo>
                <a:lnTo>
                  <a:pt x="4605" y="3596"/>
                </a:lnTo>
                <a:lnTo>
                  <a:pt x="4607" y="3594"/>
                </a:lnTo>
                <a:lnTo>
                  <a:pt x="4613" y="3592"/>
                </a:lnTo>
                <a:lnTo>
                  <a:pt x="4614" y="3590"/>
                </a:lnTo>
                <a:lnTo>
                  <a:pt x="4618" y="3588"/>
                </a:lnTo>
                <a:lnTo>
                  <a:pt x="4622" y="3588"/>
                </a:lnTo>
                <a:lnTo>
                  <a:pt x="4624" y="3588"/>
                </a:lnTo>
                <a:lnTo>
                  <a:pt x="4626" y="3587"/>
                </a:lnTo>
                <a:lnTo>
                  <a:pt x="4628" y="3585"/>
                </a:lnTo>
                <a:lnTo>
                  <a:pt x="4630" y="3585"/>
                </a:lnTo>
                <a:lnTo>
                  <a:pt x="4632" y="3585"/>
                </a:lnTo>
                <a:lnTo>
                  <a:pt x="4634" y="3583"/>
                </a:lnTo>
                <a:lnTo>
                  <a:pt x="4636" y="3581"/>
                </a:lnTo>
                <a:lnTo>
                  <a:pt x="4632" y="3577"/>
                </a:lnTo>
                <a:lnTo>
                  <a:pt x="4632" y="3579"/>
                </a:lnTo>
                <a:lnTo>
                  <a:pt x="4630" y="3583"/>
                </a:lnTo>
                <a:lnTo>
                  <a:pt x="4628" y="3583"/>
                </a:lnTo>
                <a:lnTo>
                  <a:pt x="4626" y="3583"/>
                </a:lnTo>
                <a:lnTo>
                  <a:pt x="4624" y="3583"/>
                </a:lnTo>
                <a:lnTo>
                  <a:pt x="4622" y="3581"/>
                </a:lnTo>
                <a:lnTo>
                  <a:pt x="4620" y="3577"/>
                </a:lnTo>
                <a:lnTo>
                  <a:pt x="4620" y="3575"/>
                </a:lnTo>
                <a:lnTo>
                  <a:pt x="4620" y="3573"/>
                </a:lnTo>
                <a:lnTo>
                  <a:pt x="4618" y="3571"/>
                </a:lnTo>
                <a:lnTo>
                  <a:pt x="4616" y="3571"/>
                </a:lnTo>
                <a:lnTo>
                  <a:pt x="4614" y="3569"/>
                </a:lnTo>
                <a:lnTo>
                  <a:pt x="4613" y="3569"/>
                </a:lnTo>
                <a:lnTo>
                  <a:pt x="4609" y="3569"/>
                </a:lnTo>
                <a:lnTo>
                  <a:pt x="4605" y="3567"/>
                </a:lnTo>
                <a:lnTo>
                  <a:pt x="4601" y="3567"/>
                </a:lnTo>
                <a:lnTo>
                  <a:pt x="4599" y="3567"/>
                </a:lnTo>
                <a:lnTo>
                  <a:pt x="4597" y="3565"/>
                </a:lnTo>
                <a:lnTo>
                  <a:pt x="4593" y="3565"/>
                </a:lnTo>
                <a:lnTo>
                  <a:pt x="4591" y="3565"/>
                </a:lnTo>
                <a:lnTo>
                  <a:pt x="4589" y="3565"/>
                </a:lnTo>
                <a:lnTo>
                  <a:pt x="4588" y="3565"/>
                </a:lnTo>
                <a:lnTo>
                  <a:pt x="4586" y="3567"/>
                </a:lnTo>
                <a:lnTo>
                  <a:pt x="4584" y="3565"/>
                </a:lnTo>
                <a:lnTo>
                  <a:pt x="4582" y="3569"/>
                </a:lnTo>
                <a:lnTo>
                  <a:pt x="4584" y="3571"/>
                </a:lnTo>
                <a:lnTo>
                  <a:pt x="4586" y="3573"/>
                </a:lnTo>
                <a:lnTo>
                  <a:pt x="4588" y="3573"/>
                </a:lnTo>
                <a:lnTo>
                  <a:pt x="4589" y="3577"/>
                </a:lnTo>
                <a:lnTo>
                  <a:pt x="4588" y="3579"/>
                </a:lnTo>
                <a:lnTo>
                  <a:pt x="4586" y="3583"/>
                </a:lnTo>
                <a:lnTo>
                  <a:pt x="4586" y="3585"/>
                </a:lnTo>
                <a:lnTo>
                  <a:pt x="4584" y="3587"/>
                </a:lnTo>
                <a:lnTo>
                  <a:pt x="4582" y="3588"/>
                </a:lnTo>
                <a:lnTo>
                  <a:pt x="4582" y="3592"/>
                </a:lnTo>
                <a:lnTo>
                  <a:pt x="4582" y="3596"/>
                </a:lnTo>
                <a:lnTo>
                  <a:pt x="4580" y="3594"/>
                </a:lnTo>
                <a:lnTo>
                  <a:pt x="4578" y="3592"/>
                </a:lnTo>
                <a:lnTo>
                  <a:pt x="4576" y="3592"/>
                </a:lnTo>
                <a:lnTo>
                  <a:pt x="4574" y="3592"/>
                </a:lnTo>
                <a:lnTo>
                  <a:pt x="4572" y="3590"/>
                </a:lnTo>
                <a:lnTo>
                  <a:pt x="4570" y="3590"/>
                </a:lnTo>
                <a:lnTo>
                  <a:pt x="4568" y="3590"/>
                </a:lnTo>
                <a:lnTo>
                  <a:pt x="4566" y="3592"/>
                </a:lnTo>
                <a:lnTo>
                  <a:pt x="4568" y="3596"/>
                </a:lnTo>
                <a:lnTo>
                  <a:pt x="4566" y="3594"/>
                </a:lnTo>
                <a:lnTo>
                  <a:pt x="4565" y="3594"/>
                </a:lnTo>
                <a:lnTo>
                  <a:pt x="4563" y="3594"/>
                </a:lnTo>
                <a:lnTo>
                  <a:pt x="4561" y="3592"/>
                </a:lnTo>
                <a:lnTo>
                  <a:pt x="4563" y="3590"/>
                </a:lnTo>
                <a:lnTo>
                  <a:pt x="4565" y="3588"/>
                </a:lnTo>
                <a:lnTo>
                  <a:pt x="4565" y="3585"/>
                </a:lnTo>
                <a:lnTo>
                  <a:pt x="4563" y="3583"/>
                </a:lnTo>
                <a:lnTo>
                  <a:pt x="4561" y="3583"/>
                </a:lnTo>
                <a:lnTo>
                  <a:pt x="4561" y="3581"/>
                </a:lnTo>
                <a:lnTo>
                  <a:pt x="4557" y="3581"/>
                </a:lnTo>
                <a:lnTo>
                  <a:pt x="4557" y="3585"/>
                </a:lnTo>
                <a:lnTo>
                  <a:pt x="4557" y="3587"/>
                </a:lnTo>
                <a:lnTo>
                  <a:pt x="4555" y="3588"/>
                </a:lnTo>
                <a:lnTo>
                  <a:pt x="4553" y="3592"/>
                </a:lnTo>
                <a:lnTo>
                  <a:pt x="4551" y="3594"/>
                </a:lnTo>
                <a:lnTo>
                  <a:pt x="4551" y="3604"/>
                </a:lnTo>
                <a:lnTo>
                  <a:pt x="4549" y="3602"/>
                </a:lnTo>
                <a:lnTo>
                  <a:pt x="4547" y="3602"/>
                </a:lnTo>
                <a:lnTo>
                  <a:pt x="4545" y="3602"/>
                </a:lnTo>
                <a:lnTo>
                  <a:pt x="4543" y="3602"/>
                </a:lnTo>
                <a:lnTo>
                  <a:pt x="4541" y="3600"/>
                </a:lnTo>
                <a:lnTo>
                  <a:pt x="4540" y="3600"/>
                </a:lnTo>
                <a:lnTo>
                  <a:pt x="4540" y="3598"/>
                </a:lnTo>
                <a:lnTo>
                  <a:pt x="4538" y="3600"/>
                </a:lnTo>
                <a:lnTo>
                  <a:pt x="4538" y="3602"/>
                </a:lnTo>
                <a:lnTo>
                  <a:pt x="4536" y="3606"/>
                </a:lnTo>
                <a:lnTo>
                  <a:pt x="4538" y="3608"/>
                </a:lnTo>
                <a:lnTo>
                  <a:pt x="4536" y="3610"/>
                </a:lnTo>
                <a:lnTo>
                  <a:pt x="4534" y="3608"/>
                </a:lnTo>
                <a:lnTo>
                  <a:pt x="4532" y="3610"/>
                </a:lnTo>
                <a:lnTo>
                  <a:pt x="4534" y="3615"/>
                </a:lnTo>
                <a:lnTo>
                  <a:pt x="4532" y="3619"/>
                </a:lnTo>
                <a:lnTo>
                  <a:pt x="4530" y="3617"/>
                </a:lnTo>
                <a:lnTo>
                  <a:pt x="4528" y="3617"/>
                </a:lnTo>
                <a:lnTo>
                  <a:pt x="4528" y="3619"/>
                </a:lnTo>
                <a:lnTo>
                  <a:pt x="4530" y="3623"/>
                </a:lnTo>
                <a:lnTo>
                  <a:pt x="4532" y="3621"/>
                </a:lnTo>
                <a:lnTo>
                  <a:pt x="4534" y="3619"/>
                </a:lnTo>
                <a:lnTo>
                  <a:pt x="4536" y="3619"/>
                </a:lnTo>
                <a:lnTo>
                  <a:pt x="4538" y="3619"/>
                </a:lnTo>
                <a:lnTo>
                  <a:pt x="4538" y="3617"/>
                </a:lnTo>
                <a:lnTo>
                  <a:pt x="4540" y="3617"/>
                </a:lnTo>
                <a:lnTo>
                  <a:pt x="4541" y="3617"/>
                </a:lnTo>
                <a:lnTo>
                  <a:pt x="4543" y="3617"/>
                </a:lnTo>
                <a:lnTo>
                  <a:pt x="4545" y="3617"/>
                </a:lnTo>
                <a:lnTo>
                  <a:pt x="4545" y="3615"/>
                </a:lnTo>
                <a:lnTo>
                  <a:pt x="4547" y="3615"/>
                </a:lnTo>
                <a:lnTo>
                  <a:pt x="4547" y="3617"/>
                </a:lnTo>
                <a:lnTo>
                  <a:pt x="4549" y="3615"/>
                </a:lnTo>
                <a:lnTo>
                  <a:pt x="4551" y="3613"/>
                </a:lnTo>
                <a:lnTo>
                  <a:pt x="4553" y="3615"/>
                </a:lnTo>
                <a:lnTo>
                  <a:pt x="4553" y="3613"/>
                </a:lnTo>
                <a:lnTo>
                  <a:pt x="4555" y="3615"/>
                </a:lnTo>
                <a:lnTo>
                  <a:pt x="4557" y="3615"/>
                </a:lnTo>
                <a:lnTo>
                  <a:pt x="4557" y="3613"/>
                </a:lnTo>
                <a:lnTo>
                  <a:pt x="4559" y="3613"/>
                </a:lnTo>
                <a:lnTo>
                  <a:pt x="4561" y="3613"/>
                </a:lnTo>
                <a:lnTo>
                  <a:pt x="4565" y="3611"/>
                </a:lnTo>
                <a:lnTo>
                  <a:pt x="4566" y="3610"/>
                </a:lnTo>
                <a:lnTo>
                  <a:pt x="4568" y="3608"/>
                </a:lnTo>
                <a:lnTo>
                  <a:pt x="4568" y="3606"/>
                </a:lnTo>
                <a:lnTo>
                  <a:pt x="4570" y="3604"/>
                </a:lnTo>
                <a:lnTo>
                  <a:pt x="4572" y="3604"/>
                </a:lnTo>
                <a:lnTo>
                  <a:pt x="4572" y="3608"/>
                </a:lnTo>
                <a:lnTo>
                  <a:pt x="4574" y="3608"/>
                </a:lnTo>
                <a:lnTo>
                  <a:pt x="4576" y="3608"/>
                </a:lnTo>
                <a:lnTo>
                  <a:pt x="4578" y="3606"/>
                </a:lnTo>
                <a:lnTo>
                  <a:pt x="4578" y="3604"/>
                </a:lnTo>
                <a:lnTo>
                  <a:pt x="4580" y="3604"/>
                </a:lnTo>
                <a:lnTo>
                  <a:pt x="4582" y="3604"/>
                </a:lnTo>
                <a:lnTo>
                  <a:pt x="4584" y="3604"/>
                </a:lnTo>
                <a:lnTo>
                  <a:pt x="4584" y="3600"/>
                </a:lnTo>
                <a:lnTo>
                  <a:pt x="4588" y="3598"/>
                </a:lnTo>
                <a:lnTo>
                  <a:pt x="4588" y="3600"/>
                </a:lnTo>
                <a:lnTo>
                  <a:pt x="4589" y="3602"/>
                </a:lnTo>
                <a:lnTo>
                  <a:pt x="4591" y="3602"/>
                </a:lnTo>
                <a:lnTo>
                  <a:pt x="4591" y="3600"/>
                </a:lnTo>
                <a:lnTo>
                  <a:pt x="4595" y="3600"/>
                </a:lnTo>
                <a:lnTo>
                  <a:pt x="4597" y="3600"/>
                </a:lnTo>
                <a:lnTo>
                  <a:pt x="4597" y="3602"/>
                </a:lnTo>
                <a:lnTo>
                  <a:pt x="4595" y="3602"/>
                </a:lnTo>
                <a:lnTo>
                  <a:pt x="4588" y="3606"/>
                </a:lnTo>
                <a:lnTo>
                  <a:pt x="4584" y="3606"/>
                </a:lnTo>
                <a:lnTo>
                  <a:pt x="4582" y="3608"/>
                </a:lnTo>
                <a:lnTo>
                  <a:pt x="4576" y="3610"/>
                </a:lnTo>
                <a:lnTo>
                  <a:pt x="4574" y="3610"/>
                </a:lnTo>
                <a:lnTo>
                  <a:pt x="4572" y="3610"/>
                </a:lnTo>
                <a:lnTo>
                  <a:pt x="4570" y="3611"/>
                </a:lnTo>
                <a:lnTo>
                  <a:pt x="4566" y="3613"/>
                </a:lnTo>
                <a:lnTo>
                  <a:pt x="4561" y="3615"/>
                </a:lnTo>
                <a:lnTo>
                  <a:pt x="4559" y="3615"/>
                </a:lnTo>
                <a:lnTo>
                  <a:pt x="4557" y="3617"/>
                </a:lnTo>
                <a:lnTo>
                  <a:pt x="4553" y="3617"/>
                </a:lnTo>
                <a:lnTo>
                  <a:pt x="4545" y="3621"/>
                </a:lnTo>
                <a:lnTo>
                  <a:pt x="4541" y="3623"/>
                </a:lnTo>
                <a:lnTo>
                  <a:pt x="4540" y="3623"/>
                </a:lnTo>
                <a:lnTo>
                  <a:pt x="4538" y="3623"/>
                </a:lnTo>
                <a:lnTo>
                  <a:pt x="4536" y="3625"/>
                </a:lnTo>
                <a:lnTo>
                  <a:pt x="4534" y="3625"/>
                </a:lnTo>
                <a:lnTo>
                  <a:pt x="4532" y="3625"/>
                </a:lnTo>
                <a:lnTo>
                  <a:pt x="4528" y="3627"/>
                </a:lnTo>
                <a:lnTo>
                  <a:pt x="4526" y="3629"/>
                </a:lnTo>
                <a:lnTo>
                  <a:pt x="4522" y="3631"/>
                </a:lnTo>
                <a:lnTo>
                  <a:pt x="4520" y="3631"/>
                </a:lnTo>
                <a:lnTo>
                  <a:pt x="4517" y="3631"/>
                </a:lnTo>
                <a:lnTo>
                  <a:pt x="4517" y="3633"/>
                </a:lnTo>
                <a:lnTo>
                  <a:pt x="4490" y="3642"/>
                </a:lnTo>
                <a:lnTo>
                  <a:pt x="4484" y="3644"/>
                </a:lnTo>
                <a:lnTo>
                  <a:pt x="4453" y="3656"/>
                </a:lnTo>
                <a:lnTo>
                  <a:pt x="4449" y="3658"/>
                </a:lnTo>
                <a:lnTo>
                  <a:pt x="4436" y="3661"/>
                </a:lnTo>
                <a:lnTo>
                  <a:pt x="4424" y="3665"/>
                </a:lnTo>
                <a:lnTo>
                  <a:pt x="4424" y="3663"/>
                </a:lnTo>
                <a:lnTo>
                  <a:pt x="4430" y="3659"/>
                </a:lnTo>
                <a:lnTo>
                  <a:pt x="4436" y="3654"/>
                </a:lnTo>
                <a:lnTo>
                  <a:pt x="4445" y="3654"/>
                </a:lnTo>
                <a:lnTo>
                  <a:pt x="4455" y="3652"/>
                </a:lnTo>
                <a:lnTo>
                  <a:pt x="4457" y="3652"/>
                </a:lnTo>
                <a:lnTo>
                  <a:pt x="4457" y="3650"/>
                </a:lnTo>
                <a:lnTo>
                  <a:pt x="4463" y="3648"/>
                </a:lnTo>
                <a:lnTo>
                  <a:pt x="4465" y="3646"/>
                </a:lnTo>
                <a:lnTo>
                  <a:pt x="4467" y="3644"/>
                </a:lnTo>
                <a:lnTo>
                  <a:pt x="4468" y="3646"/>
                </a:lnTo>
                <a:lnTo>
                  <a:pt x="4474" y="3644"/>
                </a:lnTo>
                <a:lnTo>
                  <a:pt x="4476" y="3644"/>
                </a:lnTo>
                <a:lnTo>
                  <a:pt x="4478" y="3644"/>
                </a:lnTo>
                <a:lnTo>
                  <a:pt x="4480" y="3640"/>
                </a:lnTo>
                <a:lnTo>
                  <a:pt x="4482" y="3640"/>
                </a:lnTo>
                <a:lnTo>
                  <a:pt x="4488" y="3640"/>
                </a:lnTo>
                <a:lnTo>
                  <a:pt x="4490" y="3640"/>
                </a:lnTo>
                <a:lnTo>
                  <a:pt x="4492" y="3638"/>
                </a:lnTo>
                <a:lnTo>
                  <a:pt x="4490" y="3636"/>
                </a:lnTo>
                <a:lnTo>
                  <a:pt x="4488" y="3636"/>
                </a:lnTo>
                <a:lnTo>
                  <a:pt x="4486" y="3636"/>
                </a:lnTo>
                <a:lnTo>
                  <a:pt x="4484" y="3635"/>
                </a:lnTo>
                <a:lnTo>
                  <a:pt x="4482" y="3631"/>
                </a:lnTo>
                <a:lnTo>
                  <a:pt x="4480" y="3631"/>
                </a:lnTo>
                <a:lnTo>
                  <a:pt x="4476" y="3633"/>
                </a:lnTo>
                <a:lnTo>
                  <a:pt x="4474" y="3633"/>
                </a:lnTo>
                <a:lnTo>
                  <a:pt x="4472" y="3635"/>
                </a:lnTo>
                <a:lnTo>
                  <a:pt x="4470" y="3635"/>
                </a:lnTo>
                <a:lnTo>
                  <a:pt x="4468" y="3633"/>
                </a:lnTo>
                <a:lnTo>
                  <a:pt x="4467" y="3633"/>
                </a:lnTo>
                <a:lnTo>
                  <a:pt x="4465" y="3633"/>
                </a:lnTo>
                <a:lnTo>
                  <a:pt x="4461" y="3633"/>
                </a:lnTo>
                <a:lnTo>
                  <a:pt x="4461" y="3635"/>
                </a:lnTo>
                <a:lnTo>
                  <a:pt x="4461" y="3636"/>
                </a:lnTo>
                <a:lnTo>
                  <a:pt x="4461" y="3638"/>
                </a:lnTo>
                <a:lnTo>
                  <a:pt x="4457" y="3636"/>
                </a:lnTo>
                <a:lnTo>
                  <a:pt x="4455" y="3636"/>
                </a:lnTo>
                <a:lnTo>
                  <a:pt x="4453" y="3636"/>
                </a:lnTo>
                <a:lnTo>
                  <a:pt x="4451" y="3635"/>
                </a:lnTo>
                <a:lnTo>
                  <a:pt x="4449" y="3635"/>
                </a:lnTo>
                <a:lnTo>
                  <a:pt x="4447" y="3633"/>
                </a:lnTo>
                <a:lnTo>
                  <a:pt x="4445" y="3633"/>
                </a:lnTo>
                <a:lnTo>
                  <a:pt x="4444" y="3631"/>
                </a:lnTo>
                <a:lnTo>
                  <a:pt x="4444" y="3629"/>
                </a:lnTo>
                <a:lnTo>
                  <a:pt x="4442" y="3627"/>
                </a:lnTo>
                <a:lnTo>
                  <a:pt x="4442" y="3625"/>
                </a:lnTo>
                <a:lnTo>
                  <a:pt x="4440" y="3623"/>
                </a:lnTo>
                <a:lnTo>
                  <a:pt x="4438" y="3625"/>
                </a:lnTo>
                <a:lnTo>
                  <a:pt x="4438" y="3627"/>
                </a:lnTo>
                <a:lnTo>
                  <a:pt x="4436" y="3629"/>
                </a:lnTo>
                <a:lnTo>
                  <a:pt x="4436" y="3631"/>
                </a:lnTo>
                <a:lnTo>
                  <a:pt x="4436" y="3635"/>
                </a:lnTo>
                <a:lnTo>
                  <a:pt x="4434" y="3636"/>
                </a:lnTo>
                <a:lnTo>
                  <a:pt x="4430" y="3635"/>
                </a:lnTo>
                <a:lnTo>
                  <a:pt x="4428" y="3633"/>
                </a:lnTo>
                <a:lnTo>
                  <a:pt x="4426" y="3633"/>
                </a:lnTo>
                <a:lnTo>
                  <a:pt x="4424" y="3633"/>
                </a:lnTo>
                <a:lnTo>
                  <a:pt x="4422" y="3636"/>
                </a:lnTo>
                <a:lnTo>
                  <a:pt x="4424" y="3638"/>
                </a:lnTo>
                <a:lnTo>
                  <a:pt x="4424" y="3640"/>
                </a:lnTo>
                <a:lnTo>
                  <a:pt x="4426" y="3640"/>
                </a:lnTo>
                <a:lnTo>
                  <a:pt x="4426" y="3638"/>
                </a:lnTo>
                <a:lnTo>
                  <a:pt x="4428" y="3640"/>
                </a:lnTo>
                <a:lnTo>
                  <a:pt x="4428" y="3642"/>
                </a:lnTo>
                <a:lnTo>
                  <a:pt x="4430" y="3644"/>
                </a:lnTo>
                <a:lnTo>
                  <a:pt x="4428" y="3646"/>
                </a:lnTo>
                <a:lnTo>
                  <a:pt x="4426" y="3646"/>
                </a:lnTo>
                <a:lnTo>
                  <a:pt x="4424" y="3646"/>
                </a:lnTo>
                <a:lnTo>
                  <a:pt x="4422" y="3642"/>
                </a:lnTo>
                <a:lnTo>
                  <a:pt x="4420" y="3640"/>
                </a:lnTo>
                <a:lnTo>
                  <a:pt x="4419" y="3640"/>
                </a:lnTo>
                <a:lnTo>
                  <a:pt x="4417" y="3640"/>
                </a:lnTo>
                <a:lnTo>
                  <a:pt x="4417" y="3642"/>
                </a:lnTo>
                <a:lnTo>
                  <a:pt x="4419" y="3644"/>
                </a:lnTo>
                <a:lnTo>
                  <a:pt x="4420" y="3646"/>
                </a:lnTo>
                <a:lnTo>
                  <a:pt x="4424" y="3648"/>
                </a:lnTo>
                <a:lnTo>
                  <a:pt x="4424" y="3650"/>
                </a:lnTo>
                <a:lnTo>
                  <a:pt x="4420" y="3650"/>
                </a:lnTo>
                <a:lnTo>
                  <a:pt x="4419" y="3648"/>
                </a:lnTo>
                <a:lnTo>
                  <a:pt x="4417" y="3650"/>
                </a:lnTo>
                <a:lnTo>
                  <a:pt x="4415" y="3650"/>
                </a:lnTo>
                <a:lnTo>
                  <a:pt x="4413" y="3650"/>
                </a:lnTo>
                <a:lnTo>
                  <a:pt x="4411" y="3648"/>
                </a:lnTo>
                <a:lnTo>
                  <a:pt x="4409" y="3650"/>
                </a:lnTo>
                <a:lnTo>
                  <a:pt x="4407" y="3648"/>
                </a:lnTo>
                <a:lnTo>
                  <a:pt x="4405" y="3650"/>
                </a:lnTo>
                <a:lnTo>
                  <a:pt x="4403" y="3650"/>
                </a:lnTo>
                <a:lnTo>
                  <a:pt x="4401" y="3648"/>
                </a:lnTo>
                <a:lnTo>
                  <a:pt x="4399" y="3648"/>
                </a:lnTo>
                <a:lnTo>
                  <a:pt x="4397" y="3648"/>
                </a:lnTo>
                <a:lnTo>
                  <a:pt x="4396" y="3648"/>
                </a:lnTo>
                <a:lnTo>
                  <a:pt x="4392" y="3648"/>
                </a:lnTo>
                <a:lnTo>
                  <a:pt x="4390" y="3650"/>
                </a:lnTo>
                <a:lnTo>
                  <a:pt x="4390" y="3652"/>
                </a:lnTo>
                <a:lnTo>
                  <a:pt x="4390" y="3654"/>
                </a:lnTo>
                <a:lnTo>
                  <a:pt x="4388" y="3654"/>
                </a:lnTo>
                <a:lnTo>
                  <a:pt x="4386" y="3652"/>
                </a:lnTo>
                <a:lnTo>
                  <a:pt x="4386" y="3650"/>
                </a:lnTo>
                <a:lnTo>
                  <a:pt x="4384" y="3648"/>
                </a:lnTo>
                <a:lnTo>
                  <a:pt x="4382" y="3648"/>
                </a:lnTo>
                <a:lnTo>
                  <a:pt x="4382" y="3646"/>
                </a:lnTo>
                <a:lnTo>
                  <a:pt x="4382" y="3644"/>
                </a:lnTo>
                <a:lnTo>
                  <a:pt x="4380" y="3642"/>
                </a:lnTo>
                <a:lnTo>
                  <a:pt x="4378" y="3642"/>
                </a:lnTo>
                <a:lnTo>
                  <a:pt x="4378" y="3640"/>
                </a:lnTo>
                <a:lnTo>
                  <a:pt x="4376" y="3640"/>
                </a:lnTo>
                <a:lnTo>
                  <a:pt x="4376" y="3638"/>
                </a:lnTo>
                <a:lnTo>
                  <a:pt x="4376" y="3636"/>
                </a:lnTo>
                <a:lnTo>
                  <a:pt x="4374" y="3636"/>
                </a:lnTo>
                <a:lnTo>
                  <a:pt x="4374" y="3640"/>
                </a:lnTo>
                <a:lnTo>
                  <a:pt x="4376" y="3642"/>
                </a:lnTo>
                <a:lnTo>
                  <a:pt x="4376" y="3644"/>
                </a:lnTo>
                <a:lnTo>
                  <a:pt x="4376" y="3646"/>
                </a:lnTo>
                <a:lnTo>
                  <a:pt x="4378" y="3646"/>
                </a:lnTo>
                <a:lnTo>
                  <a:pt x="4380" y="3648"/>
                </a:lnTo>
                <a:lnTo>
                  <a:pt x="4380" y="3650"/>
                </a:lnTo>
                <a:lnTo>
                  <a:pt x="4382" y="3654"/>
                </a:lnTo>
                <a:lnTo>
                  <a:pt x="4384" y="3654"/>
                </a:lnTo>
                <a:lnTo>
                  <a:pt x="4386" y="3654"/>
                </a:lnTo>
                <a:lnTo>
                  <a:pt x="4386" y="3659"/>
                </a:lnTo>
                <a:lnTo>
                  <a:pt x="4388" y="3661"/>
                </a:lnTo>
                <a:lnTo>
                  <a:pt x="4386" y="3665"/>
                </a:lnTo>
                <a:lnTo>
                  <a:pt x="4384" y="3667"/>
                </a:lnTo>
                <a:lnTo>
                  <a:pt x="4384" y="3669"/>
                </a:lnTo>
                <a:lnTo>
                  <a:pt x="4380" y="3669"/>
                </a:lnTo>
                <a:lnTo>
                  <a:pt x="4378" y="3669"/>
                </a:lnTo>
                <a:lnTo>
                  <a:pt x="4376" y="3669"/>
                </a:lnTo>
                <a:lnTo>
                  <a:pt x="4374" y="3671"/>
                </a:lnTo>
                <a:lnTo>
                  <a:pt x="4371" y="3675"/>
                </a:lnTo>
                <a:lnTo>
                  <a:pt x="4369" y="3675"/>
                </a:lnTo>
                <a:lnTo>
                  <a:pt x="4367" y="3675"/>
                </a:lnTo>
                <a:lnTo>
                  <a:pt x="4365" y="3675"/>
                </a:lnTo>
                <a:lnTo>
                  <a:pt x="4365" y="3677"/>
                </a:lnTo>
                <a:lnTo>
                  <a:pt x="4367" y="3677"/>
                </a:lnTo>
                <a:lnTo>
                  <a:pt x="4365" y="3681"/>
                </a:lnTo>
                <a:lnTo>
                  <a:pt x="4363" y="3681"/>
                </a:lnTo>
                <a:lnTo>
                  <a:pt x="4359" y="3683"/>
                </a:lnTo>
                <a:lnTo>
                  <a:pt x="4357" y="3683"/>
                </a:lnTo>
                <a:lnTo>
                  <a:pt x="4355" y="3681"/>
                </a:lnTo>
                <a:lnTo>
                  <a:pt x="4353" y="3681"/>
                </a:lnTo>
                <a:lnTo>
                  <a:pt x="4351" y="3683"/>
                </a:lnTo>
                <a:lnTo>
                  <a:pt x="4351" y="3684"/>
                </a:lnTo>
                <a:lnTo>
                  <a:pt x="4351" y="3686"/>
                </a:lnTo>
                <a:lnTo>
                  <a:pt x="4349" y="3686"/>
                </a:lnTo>
                <a:lnTo>
                  <a:pt x="4348" y="3686"/>
                </a:lnTo>
                <a:lnTo>
                  <a:pt x="4346" y="3686"/>
                </a:lnTo>
                <a:lnTo>
                  <a:pt x="4344" y="3684"/>
                </a:lnTo>
                <a:lnTo>
                  <a:pt x="4342" y="3683"/>
                </a:lnTo>
                <a:lnTo>
                  <a:pt x="4342" y="3681"/>
                </a:lnTo>
                <a:lnTo>
                  <a:pt x="4342" y="3679"/>
                </a:lnTo>
                <a:lnTo>
                  <a:pt x="4342" y="3675"/>
                </a:lnTo>
                <a:lnTo>
                  <a:pt x="4342" y="3673"/>
                </a:lnTo>
                <a:lnTo>
                  <a:pt x="4342" y="3671"/>
                </a:lnTo>
                <a:lnTo>
                  <a:pt x="4340" y="3669"/>
                </a:lnTo>
                <a:lnTo>
                  <a:pt x="4340" y="3667"/>
                </a:lnTo>
                <a:lnTo>
                  <a:pt x="4340" y="3665"/>
                </a:lnTo>
                <a:lnTo>
                  <a:pt x="4340" y="3663"/>
                </a:lnTo>
                <a:lnTo>
                  <a:pt x="4338" y="3663"/>
                </a:lnTo>
                <a:lnTo>
                  <a:pt x="4338" y="3661"/>
                </a:lnTo>
                <a:lnTo>
                  <a:pt x="4336" y="3661"/>
                </a:lnTo>
                <a:lnTo>
                  <a:pt x="4336" y="3659"/>
                </a:lnTo>
                <a:lnTo>
                  <a:pt x="4334" y="3659"/>
                </a:lnTo>
                <a:lnTo>
                  <a:pt x="4334" y="3658"/>
                </a:lnTo>
                <a:lnTo>
                  <a:pt x="4332" y="3659"/>
                </a:lnTo>
                <a:lnTo>
                  <a:pt x="4334" y="3661"/>
                </a:lnTo>
                <a:lnTo>
                  <a:pt x="4334" y="3663"/>
                </a:lnTo>
                <a:lnTo>
                  <a:pt x="4334" y="3665"/>
                </a:lnTo>
                <a:lnTo>
                  <a:pt x="4334" y="3667"/>
                </a:lnTo>
                <a:lnTo>
                  <a:pt x="4332" y="3669"/>
                </a:lnTo>
                <a:lnTo>
                  <a:pt x="4330" y="3669"/>
                </a:lnTo>
                <a:lnTo>
                  <a:pt x="4328" y="3669"/>
                </a:lnTo>
                <a:lnTo>
                  <a:pt x="4326" y="3671"/>
                </a:lnTo>
                <a:lnTo>
                  <a:pt x="4324" y="3671"/>
                </a:lnTo>
                <a:lnTo>
                  <a:pt x="4323" y="3671"/>
                </a:lnTo>
                <a:lnTo>
                  <a:pt x="4321" y="3669"/>
                </a:lnTo>
                <a:lnTo>
                  <a:pt x="4319" y="3669"/>
                </a:lnTo>
                <a:lnTo>
                  <a:pt x="4317" y="3667"/>
                </a:lnTo>
                <a:lnTo>
                  <a:pt x="4315" y="3669"/>
                </a:lnTo>
                <a:lnTo>
                  <a:pt x="4313" y="3671"/>
                </a:lnTo>
                <a:lnTo>
                  <a:pt x="4311" y="3671"/>
                </a:lnTo>
                <a:lnTo>
                  <a:pt x="4309" y="3675"/>
                </a:lnTo>
                <a:lnTo>
                  <a:pt x="4305" y="3679"/>
                </a:lnTo>
                <a:lnTo>
                  <a:pt x="4303" y="3681"/>
                </a:lnTo>
                <a:lnTo>
                  <a:pt x="4303" y="3683"/>
                </a:lnTo>
                <a:lnTo>
                  <a:pt x="4301" y="3684"/>
                </a:lnTo>
                <a:lnTo>
                  <a:pt x="4300" y="3684"/>
                </a:lnTo>
                <a:lnTo>
                  <a:pt x="4298" y="3684"/>
                </a:lnTo>
                <a:lnTo>
                  <a:pt x="4294" y="3683"/>
                </a:lnTo>
                <a:lnTo>
                  <a:pt x="4292" y="3683"/>
                </a:lnTo>
                <a:lnTo>
                  <a:pt x="4290" y="3683"/>
                </a:lnTo>
                <a:lnTo>
                  <a:pt x="4288" y="3683"/>
                </a:lnTo>
                <a:lnTo>
                  <a:pt x="4288" y="3681"/>
                </a:lnTo>
                <a:lnTo>
                  <a:pt x="4286" y="3681"/>
                </a:lnTo>
                <a:lnTo>
                  <a:pt x="4284" y="3681"/>
                </a:lnTo>
                <a:lnTo>
                  <a:pt x="4282" y="3679"/>
                </a:lnTo>
                <a:lnTo>
                  <a:pt x="4278" y="3677"/>
                </a:lnTo>
                <a:lnTo>
                  <a:pt x="4276" y="3677"/>
                </a:lnTo>
                <a:lnTo>
                  <a:pt x="4275" y="3677"/>
                </a:lnTo>
                <a:lnTo>
                  <a:pt x="4273" y="3677"/>
                </a:lnTo>
                <a:lnTo>
                  <a:pt x="4271" y="3679"/>
                </a:lnTo>
                <a:lnTo>
                  <a:pt x="4269" y="3679"/>
                </a:lnTo>
                <a:lnTo>
                  <a:pt x="4267" y="3679"/>
                </a:lnTo>
                <a:lnTo>
                  <a:pt x="4265" y="3679"/>
                </a:lnTo>
                <a:lnTo>
                  <a:pt x="4263" y="3679"/>
                </a:lnTo>
                <a:lnTo>
                  <a:pt x="4261" y="3679"/>
                </a:lnTo>
                <a:lnTo>
                  <a:pt x="4259" y="3677"/>
                </a:lnTo>
                <a:lnTo>
                  <a:pt x="4257" y="3679"/>
                </a:lnTo>
                <a:lnTo>
                  <a:pt x="4253" y="3679"/>
                </a:lnTo>
                <a:lnTo>
                  <a:pt x="4252" y="3681"/>
                </a:lnTo>
                <a:lnTo>
                  <a:pt x="4250" y="3681"/>
                </a:lnTo>
                <a:lnTo>
                  <a:pt x="4250" y="3683"/>
                </a:lnTo>
                <a:lnTo>
                  <a:pt x="4248" y="3686"/>
                </a:lnTo>
                <a:lnTo>
                  <a:pt x="4246" y="3688"/>
                </a:lnTo>
                <a:lnTo>
                  <a:pt x="4246" y="3692"/>
                </a:lnTo>
                <a:lnTo>
                  <a:pt x="4244" y="3694"/>
                </a:lnTo>
                <a:lnTo>
                  <a:pt x="4238" y="3694"/>
                </a:lnTo>
                <a:lnTo>
                  <a:pt x="4236" y="3694"/>
                </a:lnTo>
                <a:lnTo>
                  <a:pt x="4234" y="3694"/>
                </a:lnTo>
                <a:lnTo>
                  <a:pt x="4234" y="3696"/>
                </a:lnTo>
                <a:lnTo>
                  <a:pt x="4232" y="3696"/>
                </a:lnTo>
                <a:lnTo>
                  <a:pt x="4228" y="3696"/>
                </a:lnTo>
                <a:lnTo>
                  <a:pt x="4227" y="3696"/>
                </a:lnTo>
                <a:lnTo>
                  <a:pt x="4225" y="3700"/>
                </a:lnTo>
                <a:lnTo>
                  <a:pt x="4223" y="3700"/>
                </a:lnTo>
                <a:lnTo>
                  <a:pt x="4221" y="3700"/>
                </a:lnTo>
                <a:lnTo>
                  <a:pt x="4219" y="3700"/>
                </a:lnTo>
                <a:lnTo>
                  <a:pt x="4217" y="3700"/>
                </a:lnTo>
                <a:lnTo>
                  <a:pt x="4215" y="3700"/>
                </a:lnTo>
                <a:lnTo>
                  <a:pt x="4213" y="3700"/>
                </a:lnTo>
                <a:lnTo>
                  <a:pt x="4211" y="3702"/>
                </a:lnTo>
                <a:lnTo>
                  <a:pt x="4209" y="3702"/>
                </a:lnTo>
                <a:lnTo>
                  <a:pt x="4207" y="3702"/>
                </a:lnTo>
                <a:lnTo>
                  <a:pt x="4205" y="3702"/>
                </a:lnTo>
                <a:lnTo>
                  <a:pt x="4200" y="3704"/>
                </a:lnTo>
                <a:lnTo>
                  <a:pt x="4192" y="3698"/>
                </a:lnTo>
                <a:lnTo>
                  <a:pt x="4192" y="3696"/>
                </a:lnTo>
                <a:lnTo>
                  <a:pt x="4190" y="3696"/>
                </a:lnTo>
                <a:lnTo>
                  <a:pt x="4188" y="3698"/>
                </a:lnTo>
                <a:lnTo>
                  <a:pt x="4182" y="3696"/>
                </a:lnTo>
                <a:lnTo>
                  <a:pt x="4179" y="3696"/>
                </a:lnTo>
                <a:lnTo>
                  <a:pt x="4177" y="3696"/>
                </a:lnTo>
                <a:lnTo>
                  <a:pt x="4173" y="3696"/>
                </a:lnTo>
                <a:lnTo>
                  <a:pt x="4173" y="3698"/>
                </a:lnTo>
                <a:lnTo>
                  <a:pt x="4171" y="3698"/>
                </a:lnTo>
                <a:lnTo>
                  <a:pt x="4175" y="3700"/>
                </a:lnTo>
                <a:lnTo>
                  <a:pt x="4179" y="3700"/>
                </a:lnTo>
                <a:lnTo>
                  <a:pt x="4180" y="3700"/>
                </a:lnTo>
                <a:lnTo>
                  <a:pt x="4182" y="3702"/>
                </a:lnTo>
                <a:lnTo>
                  <a:pt x="4184" y="3702"/>
                </a:lnTo>
                <a:lnTo>
                  <a:pt x="4184" y="3704"/>
                </a:lnTo>
                <a:lnTo>
                  <a:pt x="4182" y="3704"/>
                </a:lnTo>
                <a:lnTo>
                  <a:pt x="4177" y="3709"/>
                </a:lnTo>
                <a:lnTo>
                  <a:pt x="4175" y="3721"/>
                </a:lnTo>
                <a:lnTo>
                  <a:pt x="4161" y="3721"/>
                </a:lnTo>
                <a:lnTo>
                  <a:pt x="4157" y="3719"/>
                </a:lnTo>
                <a:lnTo>
                  <a:pt x="4152" y="3715"/>
                </a:lnTo>
                <a:lnTo>
                  <a:pt x="4150" y="3713"/>
                </a:lnTo>
                <a:lnTo>
                  <a:pt x="4148" y="3713"/>
                </a:lnTo>
                <a:lnTo>
                  <a:pt x="4146" y="3715"/>
                </a:lnTo>
                <a:lnTo>
                  <a:pt x="4144" y="3713"/>
                </a:lnTo>
                <a:lnTo>
                  <a:pt x="4142" y="3713"/>
                </a:lnTo>
                <a:lnTo>
                  <a:pt x="4140" y="3711"/>
                </a:lnTo>
                <a:lnTo>
                  <a:pt x="4138" y="3709"/>
                </a:lnTo>
                <a:lnTo>
                  <a:pt x="4136" y="3709"/>
                </a:lnTo>
                <a:lnTo>
                  <a:pt x="4136" y="3711"/>
                </a:lnTo>
                <a:lnTo>
                  <a:pt x="4134" y="3711"/>
                </a:lnTo>
                <a:lnTo>
                  <a:pt x="4132" y="3713"/>
                </a:lnTo>
                <a:lnTo>
                  <a:pt x="4127" y="3711"/>
                </a:lnTo>
                <a:lnTo>
                  <a:pt x="4127" y="3709"/>
                </a:lnTo>
                <a:lnTo>
                  <a:pt x="4127" y="3707"/>
                </a:lnTo>
                <a:lnTo>
                  <a:pt x="4127" y="3706"/>
                </a:lnTo>
                <a:lnTo>
                  <a:pt x="4121" y="3704"/>
                </a:lnTo>
                <a:lnTo>
                  <a:pt x="4121" y="3706"/>
                </a:lnTo>
                <a:lnTo>
                  <a:pt x="4119" y="3707"/>
                </a:lnTo>
                <a:lnTo>
                  <a:pt x="4117" y="3709"/>
                </a:lnTo>
                <a:lnTo>
                  <a:pt x="4113" y="3711"/>
                </a:lnTo>
                <a:lnTo>
                  <a:pt x="4111" y="3713"/>
                </a:lnTo>
                <a:lnTo>
                  <a:pt x="4111" y="3715"/>
                </a:lnTo>
                <a:lnTo>
                  <a:pt x="4109" y="3717"/>
                </a:lnTo>
                <a:lnTo>
                  <a:pt x="4107" y="3719"/>
                </a:lnTo>
                <a:lnTo>
                  <a:pt x="4104" y="3723"/>
                </a:lnTo>
                <a:lnTo>
                  <a:pt x="4100" y="3723"/>
                </a:lnTo>
                <a:lnTo>
                  <a:pt x="4096" y="3727"/>
                </a:lnTo>
                <a:lnTo>
                  <a:pt x="4094" y="3727"/>
                </a:lnTo>
                <a:lnTo>
                  <a:pt x="4094" y="3729"/>
                </a:lnTo>
                <a:lnTo>
                  <a:pt x="4092" y="3731"/>
                </a:lnTo>
                <a:lnTo>
                  <a:pt x="4090" y="3731"/>
                </a:lnTo>
                <a:lnTo>
                  <a:pt x="4088" y="3731"/>
                </a:lnTo>
                <a:lnTo>
                  <a:pt x="4086" y="3731"/>
                </a:lnTo>
                <a:lnTo>
                  <a:pt x="4084" y="3731"/>
                </a:lnTo>
                <a:lnTo>
                  <a:pt x="4083" y="3731"/>
                </a:lnTo>
                <a:lnTo>
                  <a:pt x="4081" y="3731"/>
                </a:lnTo>
                <a:lnTo>
                  <a:pt x="4077" y="3731"/>
                </a:lnTo>
                <a:lnTo>
                  <a:pt x="4073" y="3729"/>
                </a:lnTo>
                <a:lnTo>
                  <a:pt x="4071" y="3729"/>
                </a:lnTo>
                <a:lnTo>
                  <a:pt x="4069" y="3729"/>
                </a:lnTo>
                <a:lnTo>
                  <a:pt x="4069" y="3734"/>
                </a:lnTo>
                <a:lnTo>
                  <a:pt x="4067" y="3734"/>
                </a:lnTo>
                <a:lnTo>
                  <a:pt x="4065" y="3734"/>
                </a:lnTo>
                <a:lnTo>
                  <a:pt x="4063" y="3734"/>
                </a:lnTo>
                <a:lnTo>
                  <a:pt x="4058" y="3738"/>
                </a:lnTo>
                <a:lnTo>
                  <a:pt x="4056" y="3738"/>
                </a:lnTo>
                <a:lnTo>
                  <a:pt x="4056" y="3740"/>
                </a:lnTo>
                <a:lnTo>
                  <a:pt x="4052" y="3742"/>
                </a:lnTo>
                <a:lnTo>
                  <a:pt x="4050" y="3742"/>
                </a:lnTo>
                <a:lnTo>
                  <a:pt x="4048" y="3744"/>
                </a:lnTo>
                <a:lnTo>
                  <a:pt x="4046" y="3744"/>
                </a:lnTo>
                <a:lnTo>
                  <a:pt x="4038" y="3746"/>
                </a:lnTo>
                <a:lnTo>
                  <a:pt x="4036" y="3750"/>
                </a:lnTo>
                <a:lnTo>
                  <a:pt x="4033" y="3750"/>
                </a:lnTo>
                <a:lnTo>
                  <a:pt x="4031" y="3752"/>
                </a:lnTo>
                <a:lnTo>
                  <a:pt x="4029" y="3752"/>
                </a:lnTo>
                <a:lnTo>
                  <a:pt x="4025" y="3754"/>
                </a:lnTo>
                <a:lnTo>
                  <a:pt x="4023" y="3754"/>
                </a:lnTo>
                <a:lnTo>
                  <a:pt x="4019" y="3755"/>
                </a:lnTo>
                <a:lnTo>
                  <a:pt x="4015" y="3755"/>
                </a:lnTo>
                <a:lnTo>
                  <a:pt x="4011" y="3755"/>
                </a:lnTo>
                <a:lnTo>
                  <a:pt x="4010" y="3755"/>
                </a:lnTo>
                <a:lnTo>
                  <a:pt x="4008" y="3754"/>
                </a:lnTo>
                <a:lnTo>
                  <a:pt x="4006" y="3754"/>
                </a:lnTo>
                <a:lnTo>
                  <a:pt x="4004" y="3755"/>
                </a:lnTo>
                <a:lnTo>
                  <a:pt x="4002" y="3755"/>
                </a:lnTo>
                <a:lnTo>
                  <a:pt x="4000" y="3754"/>
                </a:lnTo>
                <a:lnTo>
                  <a:pt x="3998" y="3755"/>
                </a:lnTo>
                <a:lnTo>
                  <a:pt x="3996" y="3754"/>
                </a:lnTo>
                <a:lnTo>
                  <a:pt x="3996" y="3755"/>
                </a:lnTo>
                <a:lnTo>
                  <a:pt x="3996" y="3759"/>
                </a:lnTo>
                <a:lnTo>
                  <a:pt x="3992" y="3759"/>
                </a:lnTo>
                <a:lnTo>
                  <a:pt x="3990" y="3759"/>
                </a:lnTo>
                <a:lnTo>
                  <a:pt x="3990" y="3757"/>
                </a:lnTo>
                <a:lnTo>
                  <a:pt x="3988" y="3757"/>
                </a:lnTo>
                <a:lnTo>
                  <a:pt x="3987" y="3757"/>
                </a:lnTo>
                <a:lnTo>
                  <a:pt x="3985" y="3757"/>
                </a:lnTo>
                <a:lnTo>
                  <a:pt x="3981" y="3759"/>
                </a:lnTo>
                <a:lnTo>
                  <a:pt x="3979" y="3759"/>
                </a:lnTo>
                <a:lnTo>
                  <a:pt x="3979" y="3761"/>
                </a:lnTo>
                <a:lnTo>
                  <a:pt x="3977" y="3763"/>
                </a:lnTo>
                <a:lnTo>
                  <a:pt x="3975" y="3763"/>
                </a:lnTo>
                <a:lnTo>
                  <a:pt x="3973" y="3761"/>
                </a:lnTo>
                <a:lnTo>
                  <a:pt x="3973" y="3759"/>
                </a:lnTo>
                <a:lnTo>
                  <a:pt x="3971" y="3757"/>
                </a:lnTo>
                <a:lnTo>
                  <a:pt x="3971" y="3755"/>
                </a:lnTo>
                <a:lnTo>
                  <a:pt x="3969" y="3755"/>
                </a:lnTo>
                <a:lnTo>
                  <a:pt x="3969" y="3759"/>
                </a:lnTo>
                <a:lnTo>
                  <a:pt x="3967" y="3759"/>
                </a:lnTo>
                <a:lnTo>
                  <a:pt x="3965" y="3759"/>
                </a:lnTo>
                <a:lnTo>
                  <a:pt x="3963" y="3761"/>
                </a:lnTo>
                <a:lnTo>
                  <a:pt x="3962" y="3761"/>
                </a:lnTo>
                <a:lnTo>
                  <a:pt x="3962" y="3759"/>
                </a:lnTo>
                <a:lnTo>
                  <a:pt x="3962" y="3761"/>
                </a:lnTo>
                <a:lnTo>
                  <a:pt x="3960" y="3761"/>
                </a:lnTo>
                <a:lnTo>
                  <a:pt x="3960" y="3763"/>
                </a:lnTo>
                <a:lnTo>
                  <a:pt x="3958" y="3765"/>
                </a:lnTo>
                <a:lnTo>
                  <a:pt x="3958" y="3767"/>
                </a:lnTo>
                <a:lnTo>
                  <a:pt x="3958" y="3769"/>
                </a:lnTo>
                <a:lnTo>
                  <a:pt x="3956" y="3769"/>
                </a:lnTo>
                <a:lnTo>
                  <a:pt x="3954" y="3771"/>
                </a:lnTo>
                <a:lnTo>
                  <a:pt x="3954" y="3773"/>
                </a:lnTo>
                <a:lnTo>
                  <a:pt x="3954" y="3775"/>
                </a:lnTo>
                <a:lnTo>
                  <a:pt x="3954" y="3777"/>
                </a:lnTo>
                <a:lnTo>
                  <a:pt x="3954" y="3779"/>
                </a:lnTo>
                <a:lnTo>
                  <a:pt x="3954" y="3780"/>
                </a:lnTo>
                <a:lnTo>
                  <a:pt x="3952" y="3780"/>
                </a:lnTo>
                <a:lnTo>
                  <a:pt x="3952" y="3782"/>
                </a:lnTo>
                <a:lnTo>
                  <a:pt x="3950" y="3782"/>
                </a:lnTo>
                <a:lnTo>
                  <a:pt x="3950" y="3780"/>
                </a:lnTo>
                <a:lnTo>
                  <a:pt x="3950" y="3779"/>
                </a:lnTo>
                <a:lnTo>
                  <a:pt x="3948" y="3779"/>
                </a:lnTo>
                <a:lnTo>
                  <a:pt x="3946" y="3777"/>
                </a:lnTo>
                <a:lnTo>
                  <a:pt x="3946" y="3775"/>
                </a:lnTo>
                <a:lnTo>
                  <a:pt x="3946" y="3771"/>
                </a:lnTo>
                <a:lnTo>
                  <a:pt x="3948" y="3771"/>
                </a:lnTo>
                <a:lnTo>
                  <a:pt x="3944" y="3771"/>
                </a:lnTo>
                <a:lnTo>
                  <a:pt x="3942" y="3771"/>
                </a:lnTo>
                <a:lnTo>
                  <a:pt x="3938" y="3769"/>
                </a:lnTo>
                <a:lnTo>
                  <a:pt x="3937" y="3767"/>
                </a:lnTo>
                <a:lnTo>
                  <a:pt x="3935" y="3767"/>
                </a:lnTo>
                <a:lnTo>
                  <a:pt x="3933" y="3769"/>
                </a:lnTo>
                <a:lnTo>
                  <a:pt x="3931" y="3769"/>
                </a:lnTo>
                <a:lnTo>
                  <a:pt x="3929" y="3767"/>
                </a:lnTo>
                <a:lnTo>
                  <a:pt x="3925" y="3767"/>
                </a:lnTo>
                <a:lnTo>
                  <a:pt x="3923" y="3769"/>
                </a:lnTo>
                <a:lnTo>
                  <a:pt x="3921" y="3771"/>
                </a:lnTo>
                <a:lnTo>
                  <a:pt x="3919" y="3769"/>
                </a:lnTo>
                <a:lnTo>
                  <a:pt x="3917" y="3767"/>
                </a:lnTo>
                <a:lnTo>
                  <a:pt x="3917" y="3765"/>
                </a:lnTo>
                <a:lnTo>
                  <a:pt x="3915" y="3767"/>
                </a:lnTo>
                <a:lnTo>
                  <a:pt x="3915" y="3769"/>
                </a:lnTo>
                <a:lnTo>
                  <a:pt x="3917" y="3773"/>
                </a:lnTo>
                <a:lnTo>
                  <a:pt x="3915" y="3775"/>
                </a:lnTo>
                <a:lnTo>
                  <a:pt x="3915" y="3777"/>
                </a:lnTo>
                <a:lnTo>
                  <a:pt x="3915" y="3779"/>
                </a:lnTo>
                <a:lnTo>
                  <a:pt x="3917" y="3779"/>
                </a:lnTo>
                <a:lnTo>
                  <a:pt x="3919" y="3780"/>
                </a:lnTo>
                <a:lnTo>
                  <a:pt x="3917" y="3786"/>
                </a:lnTo>
                <a:lnTo>
                  <a:pt x="3917" y="3788"/>
                </a:lnTo>
                <a:lnTo>
                  <a:pt x="3915" y="3788"/>
                </a:lnTo>
                <a:lnTo>
                  <a:pt x="3908" y="3792"/>
                </a:lnTo>
                <a:lnTo>
                  <a:pt x="3906" y="3790"/>
                </a:lnTo>
                <a:lnTo>
                  <a:pt x="3904" y="3786"/>
                </a:lnTo>
                <a:lnTo>
                  <a:pt x="3904" y="3784"/>
                </a:lnTo>
                <a:lnTo>
                  <a:pt x="3904" y="3780"/>
                </a:lnTo>
                <a:lnTo>
                  <a:pt x="3902" y="3780"/>
                </a:lnTo>
                <a:lnTo>
                  <a:pt x="3902" y="3779"/>
                </a:lnTo>
                <a:lnTo>
                  <a:pt x="3900" y="3779"/>
                </a:lnTo>
                <a:lnTo>
                  <a:pt x="3898" y="3779"/>
                </a:lnTo>
                <a:lnTo>
                  <a:pt x="3896" y="3775"/>
                </a:lnTo>
                <a:lnTo>
                  <a:pt x="3894" y="3775"/>
                </a:lnTo>
                <a:lnTo>
                  <a:pt x="3892" y="3773"/>
                </a:lnTo>
                <a:lnTo>
                  <a:pt x="3892" y="3775"/>
                </a:lnTo>
                <a:lnTo>
                  <a:pt x="3892" y="3779"/>
                </a:lnTo>
                <a:lnTo>
                  <a:pt x="3892" y="3782"/>
                </a:lnTo>
                <a:lnTo>
                  <a:pt x="3892" y="3784"/>
                </a:lnTo>
                <a:lnTo>
                  <a:pt x="3889" y="3784"/>
                </a:lnTo>
                <a:lnTo>
                  <a:pt x="3881" y="3782"/>
                </a:lnTo>
                <a:lnTo>
                  <a:pt x="3881" y="3780"/>
                </a:lnTo>
                <a:lnTo>
                  <a:pt x="3879" y="3779"/>
                </a:lnTo>
                <a:lnTo>
                  <a:pt x="3879" y="3777"/>
                </a:lnTo>
                <a:lnTo>
                  <a:pt x="3877" y="3780"/>
                </a:lnTo>
                <a:lnTo>
                  <a:pt x="3879" y="3782"/>
                </a:lnTo>
                <a:lnTo>
                  <a:pt x="3877" y="3786"/>
                </a:lnTo>
                <a:lnTo>
                  <a:pt x="3875" y="3786"/>
                </a:lnTo>
                <a:lnTo>
                  <a:pt x="3873" y="3786"/>
                </a:lnTo>
                <a:lnTo>
                  <a:pt x="3873" y="3788"/>
                </a:lnTo>
                <a:lnTo>
                  <a:pt x="3869" y="3792"/>
                </a:lnTo>
                <a:lnTo>
                  <a:pt x="3867" y="3792"/>
                </a:lnTo>
                <a:lnTo>
                  <a:pt x="3867" y="3794"/>
                </a:lnTo>
                <a:lnTo>
                  <a:pt x="3867" y="3798"/>
                </a:lnTo>
                <a:lnTo>
                  <a:pt x="3864" y="3802"/>
                </a:lnTo>
                <a:lnTo>
                  <a:pt x="3860" y="3803"/>
                </a:lnTo>
                <a:lnTo>
                  <a:pt x="3856" y="3805"/>
                </a:lnTo>
                <a:lnTo>
                  <a:pt x="3852" y="3803"/>
                </a:lnTo>
                <a:lnTo>
                  <a:pt x="3850" y="3803"/>
                </a:lnTo>
                <a:lnTo>
                  <a:pt x="3848" y="3803"/>
                </a:lnTo>
                <a:lnTo>
                  <a:pt x="3846" y="3803"/>
                </a:lnTo>
                <a:lnTo>
                  <a:pt x="3844" y="3803"/>
                </a:lnTo>
                <a:lnTo>
                  <a:pt x="3844" y="3802"/>
                </a:lnTo>
                <a:lnTo>
                  <a:pt x="3846" y="3800"/>
                </a:lnTo>
                <a:lnTo>
                  <a:pt x="3846" y="3798"/>
                </a:lnTo>
                <a:lnTo>
                  <a:pt x="3846" y="3796"/>
                </a:lnTo>
                <a:lnTo>
                  <a:pt x="3848" y="3794"/>
                </a:lnTo>
                <a:lnTo>
                  <a:pt x="3848" y="3792"/>
                </a:lnTo>
                <a:lnTo>
                  <a:pt x="3848" y="3790"/>
                </a:lnTo>
                <a:lnTo>
                  <a:pt x="3846" y="3792"/>
                </a:lnTo>
                <a:lnTo>
                  <a:pt x="3844" y="3792"/>
                </a:lnTo>
                <a:lnTo>
                  <a:pt x="3842" y="3790"/>
                </a:lnTo>
                <a:lnTo>
                  <a:pt x="3842" y="3788"/>
                </a:lnTo>
                <a:lnTo>
                  <a:pt x="3844" y="3786"/>
                </a:lnTo>
                <a:lnTo>
                  <a:pt x="3844" y="3784"/>
                </a:lnTo>
                <a:lnTo>
                  <a:pt x="3846" y="3784"/>
                </a:lnTo>
                <a:lnTo>
                  <a:pt x="3846" y="3782"/>
                </a:lnTo>
                <a:lnTo>
                  <a:pt x="3846" y="3780"/>
                </a:lnTo>
                <a:lnTo>
                  <a:pt x="3846" y="3779"/>
                </a:lnTo>
                <a:lnTo>
                  <a:pt x="3844" y="3777"/>
                </a:lnTo>
                <a:lnTo>
                  <a:pt x="3842" y="3779"/>
                </a:lnTo>
                <a:lnTo>
                  <a:pt x="3841" y="3777"/>
                </a:lnTo>
                <a:lnTo>
                  <a:pt x="3839" y="3779"/>
                </a:lnTo>
                <a:lnTo>
                  <a:pt x="3837" y="3780"/>
                </a:lnTo>
                <a:lnTo>
                  <a:pt x="3835" y="3780"/>
                </a:lnTo>
                <a:lnTo>
                  <a:pt x="3833" y="3780"/>
                </a:lnTo>
                <a:lnTo>
                  <a:pt x="3833" y="3782"/>
                </a:lnTo>
                <a:lnTo>
                  <a:pt x="3833" y="3784"/>
                </a:lnTo>
                <a:lnTo>
                  <a:pt x="3835" y="3784"/>
                </a:lnTo>
                <a:lnTo>
                  <a:pt x="3837" y="3784"/>
                </a:lnTo>
                <a:lnTo>
                  <a:pt x="3837" y="3786"/>
                </a:lnTo>
                <a:lnTo>
                  <a:pt x="3839" y="3788"/>
                </a:lnTo>
                <a:lnTo>
                  <a:pt x="3841" y="3786"/>
                </a:lnTo>
                <a:lnTo>
                  <a:pt x="3841" y="3788"/>
                </a:lnTo>
                <a:lnTo>
                  <a:pt x="3841" y="3790"/>
                </a:lnTo>
                <a:lnTo>
                  <a:pt x="3841" y="3792"/>
                </a:lnTo>
                <a:lnTo>
                  <a:pt x="3839" y="3796"/>
                </a:lnTo>
                <a:lnTo>
                  <a:pt x="3835" y="3798"/>
                </a:lnTo>
                <a:lnTo>
                  <a:pt x="3833" y="3798"/>
                </a:lnTo>
                <a:lnTo>
                  <a:pt x="3831" y="3792"/>
                </a:lnTo>
                <a:lnTo>
                  <a:pt x="3829" y="3792"/>
                </a:lnTo>
                <a:lnTo>
                  <a:pt x="3827" y="3790"/>
                </a:lnTo>
                <a:lnTo>
                  <a:pt x="3829" y="3788"/>
                </a:lnTo>
                <a:lnTo>
                  <a:pt x="3829" y="3786"/>
                </a:lnTo>
                <a:lnTo>
                  <a:pt x="3829" y="3784"/>
                </a:lnTo>
                <a:lnTo>
                  <a:pt x="3829" y="3782"/>
                </a:lnTo>
                <a:lnTo>
                  <a:pt x="3827" y="3782"/>
                </a:lnTo>
                <a:lnTo>
                  <a:pt x="3825" y="3784"/>
                </a:lnTo>
                <a:lnTo>
                  <a:pt x="3825" y="3788"/>
                </a:lnTo>
                <a:lnTo>
                  <a:pt x="3821" y="3790"/>
                </a:lnTo>
                <a:lnTo>
                  <a:pt x="3821" y="3792"/>
                </a:lnTo>
                <a:lnTo>
                  <a:pt x="3819" y="3796"/>
                </a:lnTo>
                <a:lnTo>
                  <a:pt x="3819" y="3798"/>
                </a:lnTo>
                <a:lnTo>
                  <a:pt x="3821" y="3800"/>
                </a:lnTo>
                <a:lnTo>
                  <a:pt x="3823" y="3800"/>
                </a:lnTo>
                <a:lnTo>
                  <a:pt x="3825" y="3798"/>
                </a:lnTo>
                <a:lnTo>
                  <a:pt x="3825" y="3796"/>
                </a:lnTo>
                <a:lnTo>
                  <a:pt x="3827" y="3796"/>
                </a:lnTo>
                <a:lnTo>
                  <a:pt x="3827" y="3794"/>
                </a:lnTo>
                <a:lnTo>
                  <a:pt x="3829" y="3792"/>
                </a:lnTo>
                <a:lnTo>
                  <a:pt x="3829" y="3796"/>
                </a:lnTo>
                <a:lnTo>
                  <a:pt x="3829" y="3798"/>
                </a:lnTo>
                <a:lnTo>
                  <a:pt x="3831" y="3800"/>
                </a:lnTo>
                <a:lnTo>
                  <a:pt x="3833" y="3802"/>
                </a:lnTo>
                <a:lnTo>
                  <a:pt x="3835" y="3802"/>
                </a:lnTo>
                <a:lnTo>
                  <a:pt x="3835" y="3803"/>
                </a:lnTo>
                <a:lnTo>
                  <a:pt x="3835" y="3805"/>
                </a:lnTo>
                <a:lnTo>
                  <a:pt x="3833" y="3807"/>
                </a:lnTo>
                <a:lnTo>
                  <a:pt x="3831" y="3807"/>
                </a:lnTo>
                <a:lnTo>
                  <a:pt x="3829" y="3807"/>
                </a:lnTo>
                <a:lnTo>
                  <a:pt x="3825" y="3809"/>
                </a:lnTo>
                <a:lnTo>
                  <a:pt x="3823" y="3809"/>
                </a:lnTo>
                <a:lnTo>
                  <a:pt x="3818" y="3807"/>
                </a:lnTo>
                <a:lnTo>
                  <a:pt x="3814" y="3807"/>
                </a:lnTo>
                <a:lnTo>
                  <a:pt x="3812" y="3807"/>
                </a:lnTo>
                <a:lnTo>
                  <a:pt x="3810" y="3807"/>
                </a:lnTo>
                <a:lnTo>
                  <a:pt x="3806" y="3807"/>
                </a:lnTo>
                <a:lnTo>
                  <a:pt x="3804" y="3805"/>
                </a:lnTo>
                <a:lnTo>
                  <a:pt x="3802" y="3805"/>
                </a:lnTo>
                <a:lnTo>
                  <a:pt x="3800" y="3805"/>
                </a:lnTo>
                <a:lnTo>
                  <a:pt x="3798" y="3805"/>
                </a:lnTo>
                <a:lnTo>
                  <a:pt x="3796" y="3805"/>
                </a:lnTo>
                <a:lnTo>
                  <a:pt x="3796" y="3807"/>
                </a:lnTo>
                <a:lnTo>
                  <a:pt x="3794" y="3807"/>
                </a:lnTo>
                <a:lnTo>
                  <a:pt x="3793" y="3809"/>
                </a:lnTo>
                <a:lnTo>
                  <a:pt x="3791" y="3809"/>
                </a:lnTo>
                <a:lnTo>
                  <a:pt x="3789" y="3809"/>
                </a:lnTo>
                <a:lnTo>
                  <a:pt x="3785" y="3809"/>
                </a:lnTo>
                <a:lnTo>
                  <a:pt x="3781" y="3809"/>
                </a:lnTo>
                <a:lnTo>
                  <a:pt x="3779" y="3809"/>
                </a:lnTo>
                <a:lnTo>
                  <a:pt x="3777" y="3809"/>
                </a:lnTo>
                <a:lnTo>
                  <a:pt x="3773" y="3811"/>
                </a:lnTo>
                <a:lnTo>
                  <a:pt x="3770" y="3811"/>
                </a:lnTo>
                <a:lnTo>
                  <a:pt x="3768" y="3813"/>
                </a:lnTo>
                <a:lnTo>
                  <a:pt x="3766" y="3813"/>
                </a:lnTo>
                <a:lnTo>
                  <a:pt x="3762" y="3813"/>
                </a:lnTo>
                <a:lnTo>
                  <a:pt x="3760" y="3813"/>
                </a:lnTo>
                <a:lnTo>
                  <a:pt x="3758" y="3815"/>
                </a:lnTo>
                <a:lnTo>
                  <a:pt x="3756" y="3815"/>
                </a:lnTo>
                <a:lnTo>
                  <a:pt x="3750" y="3817"/>
                </a:lnTo>
                <a:lnTo>
                  <a:pt x="3748" y="3817"/>
                </a:lnTo>
                <a:lnTo>
                  <a:pt x="3746" y="3819"/>
                </a:lnTo>
                <a:lnTo>
                  <a:pt x="3745" y="3819"/>
                </a:lnTo>
                <a:lnTo>
                  <a:pt x="3741" y="3821"/>
                </a:lnTo>
                <a:lnTo>
                  <a:pt x="3739" y="3821"/>
                </a:lnTo>
                <a:lnTo>
                  <a:pt x="3739" y="3823"/>
                </a:lnTo>
                <a:lnTo>
                  <a:pt x="3737" y="3823"/>
                </a:lnTo>
                <a:lnTo>
                  <a:pt x="3735" y="3823"/>
                </a:lnTo>
                <a:lnTo>
                  <a:pt x="3733" y="3825"/>
                </a:lnTo>
                <a:lnTo>
                  <a:pt x="3729" y="3826"/>
                </a:lnTo>
                <a:lnTo>
                  <a:pt x="3727" y="3826"/>
                </a:lnTo>
                <a:lnTo>
                  <a:pt x="3725" y="3828"/>
                </a:lnTo>
                <a:lnTo>
                  <a:pt x="3721" y="3828"/>
                </a:lnTo>
                <a:lnTo>
                  <a:pt x="3718" y="3832"/>
                </a:lnTo>
                <a:lnTo>
                  <a:pt x="3712" y="3834"/>
                </a:lnTo>
                <a:lnTo>
                  <a:pt x="3704" y="3836"/>
                </a:lnTo>
                <a:lnTo>
                  <a:pt x="3702" y="3836"/>
                </a:lnTo>
                <a:lnTo>
                  <a:pt x="3700" y="3838"/>
                </a:lnTo>
                <a:lnTo>
                  <a:pt x="3697" y="3838"/>
                </a:lnTo>
                <a:lnTo>
                  <a:pt x="3695" y="3838"/>
                </a:lnTo>
                <a:lnTo>
                  <a:pt x="3687" y="3842"/>
                </a:lnTo>
                <a:lnTo>
                  <a:pt x="3679" y="3846"/>
                </a:lnTo>
                <a:lnTo>
                  <a:pt x="3673" y="3850"/>
                </a:lnTo>
                <a:lnTo>
                  <a:pt x="3673" y="3844"/>
                </a:lnTo>
                <a:lnTo>
                  <a:pt x="3675" y="3838"/>
                </a:lnTo>
                <a:lnTo>
                  <a:pt x="3677" y="3838"/>
                </a:lnTo>
                <a:lnTo>
                  <a:pt x="3679" y="3838"/>
                </a:lnTo>
                <a:lnTo>
                  <a:pt x="3681" y="3836"/>
                </a:lnTo>
                <a:lnTo>
                  <a:pt x="3683" y="3834"/>
                </a:lnTo>
                <a:lnTo>
                  <a:pt x="3685" y="3834"/>
                </a:lnTo>
                <a:lnTo>
                  <a:pt x="3687" y="3832"/>
                </a:lnTo>
                <a:lnTo>
                  <a:pt x="3689" y="3832"/>
                </a:lnTo>
                <a:lnTo>
                  <a:pt x="3691" y="3830"/>
                </a:lnTo>
                <a:lnTo>
                  <a:pt x="3693" y="3830"/>
                </a:lnTo>
                <a:lnTo>
                  <a:pt x="3695" y="3832"/>
                </a:lnTo>
                <a:lnTo>
                  <a:pt x="3697" y="3832"/>
                </a:lnTo>
                <a:lnTo>
                  <a:pt x="3698" y="3832"/>
                </a:lnTo>
                <a:lnTo>
                  <a:pt x="3702" y="3830"/>
                </a:lnTo>
                <a:lnTo>
                  <a:pt x="3702" y="3828"/>
                </a:lnTo>
                <a:lnTo>
                  <a:pt x="3706" y="3828"/>
                </a:lnTo>
                <a:lnTo>
                  <a:pt x="3708" y="3828"/>
                </a:lnTo>
                <a:lnTo>
                  <a:pt x="3710" y="3828"/>
                </a:lnTo>
                <a:lnTo>
                  <a:pt x="3714" y="3828"/>
                </a:lnTo>
                <a:lnTo>
                  <a:pt x="3718" y="3825"/>
                </a:lnTo>
                <a:lnTo>
                  <a:pt x="3720" y="3823"/>
                </a:lnTo>
                <a:lnTo>
                  <a:pt x="3723" y="3821"/>
                </a:lnTo>
                <a:lnTo>
                  <a:pt x="3725" y="3821"/>
                </a:lnTo>
                <a:lnTo>
                  <a:pt x="3727" y="3819"/>
                </a:lnTo>
                <a:lnTo>
                  <a:pt x="3727" y="3817"/>
                </a:lnTo>
                <a:lnTo>
                  <a:pt x="3729" y="3817"/>
                </a:lnTo>
                <a:lnTo>
                  <a:pt x="3731" y="3817"/>
                </a:lnTo>
                <a:lnTo>
                  <a:pt x="3733" y="3817"/>
                </a:lnTo>
                <a:lnTo>
                  <a:pt x="3739" y="3817"/>
                </a:lnTo>
                <a:lnTo>
                  <a:pt x="3741" y="3815"/>
                </a:lnTo>
                <a:lnTo>
                  <a:pt x="3743" y="3815"/>
                </a:lnTo>
                <a:lnTo>
                  <a:pt x="3745" y="3813"/>
                </a:lnTo>
                <a:lnTo>
                  <a:pt x="3746" y="3813"/>
                </a:lnTo>
                <a:lnTo>
                  <a:pt x="3748" y="3811"/>
                </a:lnTo>
                <a:lnTo>
                  <a:pt x="3750" y="3811"/>
                </a:lnTo>
                <a:lnTo>
                  <a:pt x="3752" y="3809"/>
                </a:lnTo>
                <a:lnTo>
                  <a:pt x="3754" y="3809"/>
                </a:lnTo>
                <a:lnTo>
                  <a:pt x="3756" y="3807"/>
                </a:lnTo>
                <a:lnTo>
                  <a:pt x="3758" y="3807"/>
                </a:lnTo>
                <a:lnTo>
                  <a:pt x="3760" y="3802"/>
                </a:lnTo>
                <a:lnTo>
                  <a:pt x="3762" y="3802"/>
                </a:lnTo>
                <a:lnTo>
                  <a:pt x="3764" y="3802"/>
                </a:lnTo>
                <a:lnTo>
                  <a:pt x="3766" y="3802"/>
                </a:lnTo>
                <a:lnTo>
                  <a:pt x="3771" y="3798"/>
                </a:lnTo>
                <a:lnTo>
                  <a:pt x="3773" y="3796"/>
                </a:lnTo>
                <a:lnTo>
                  <a:pt x="3775" y="3794"/>
                </a:lnTo>
                <a:lnTo>
                  <a:pt x="3777" y="3794"/>
                </a:lnTo>
                <a:lnTo>
                  <a:pt x="3779" y="3796"/>
                </a:lnTo>
                <a:lnTo>
                  <a:pt x="3779" y="3798"/>
                </a:lnTo>
                <a:lnTo>
                  <a:pt x="3777" y="3800"/>
                </a:lnTo>
                <a:lnTo>
                  <a:pt x="3779" y="3802"/>
                </a:lnTo>
                <a:lnTo>
                  <a:pt x="3779" y="3803"/>
                </a:lnTo>
                <a:lnTo>
                  <a:pt x="3783" y="3803"/>
                </a:lnTo>
                <a:lnTo>
                  <a:pt x="3781" y="3802"/>
                </a:lnTo>
                <a:lnTo>
                  <a:pt x="3781" y="3800"/>
                </a:lnTo>
                <a:lnTo>
                  <a:pt x="3781" y="3796"/>
                </a:lnTo>
                <a:lnTo>
                  <a:pt x="3781" y="3794"/>
                </a:lnTo>
                <a:lnTo>
                  <a:pt x="3781" y="3792"/>
                </a:lnTo>
                <a:lnTo>
                  <a:pt x="3779" y="3792"/>
                </a:lnTo>
                <a:lnTo>
                  <a:pt x="3779" y="3790"/>
                </a:lnTo>
                <a:lnTo>
                  <a:pt x="3781" y="3786"/>
                </a:lnTo>
                <a:lnTo>
                  <a:pt x="3783" y="3784"/>
                </a:lnTo>
                <a:lnTo>
                  <a:pt x="3785" y="3782"/>
                </a:lnTo>
                <a:lnTo>
                  <a:pt x="3787" y="3782"/>
                </a:lnTo>
                <a:lnTo>
                  <a:pt x="3791" y="3780"/>
                </a:lnTo>
                <a:lnTo>
                  <a:pt x="3793" y="3779"/>
                </a:lnTo>
                <a:lnTo>
                  <a:pt x="3794" y="3779"/>
                </a:lnTo>
                <a:lnTo>
                  <a:pt x="3794" y="3777"/>
                </a:lnTo>
                <a:lnTo>
                  <a:pt x="3796" y="3777"/>
                </a:lnTo>
                <a:lnTo>
                  <a:pt x="3798" y="3773"/>
                </a:lnTo>
                <a:lnTo>
                  <a:pt x="3798" y="3771"/>
                </a:lnTo>
                <a:lnTo>
                  <a:pt x="3796" y="3771"/>
                </a:lnTo>
                <a:lnTo>
                  <a:pt x="3794" y="3773"/>
                </a:lnTo>
                <a:lnTo>
                  <a:pt x="3791" y="3775"/>
                </a:lnTo>
                <a:lnTo>
                  <a:pt x="3789" y="3777"/>
                </a:lnTo>
                <a:lnTo>
                  <a:pt x="3785" y="3777"/>
                </a:lnTo>
                <a:lnTo>
                  <a:pt x="3783" y="3780"/>
                </a:lnTo>
                <a:lnTo>
                  <a:pt x="3783" y="3782"/>
                </a:lnTo>
                <a:lnTo>
                  <a:pt x="3781" y="3782"/>
                </a:lnTo>
                <a:lnTo>
                  <a:pt x="3777" y="3779"/>
                </a:lnTo>
                <a:lnTo>
                  <a:pt x="3775" y="3777"/>
                </a:lnTo>
                <a:lnTo>
                  <a:pt x="3773" y="3777"/>
                </a:lnTo>
                <a:lnTo>
                  <a:pt x="3771" y="3775"/>
                </a:lnTo>
                <a:lnTo>
                  <a:pt x="3770" y="3775"/>
                </a:lnTo>
                <a:lnTo>
                  <a:pt x="3768" y="3773"/>
                </a:lnTo>
                <a:lnTo>
                  <a:pt x="3760" y="3767"/>
                </a:lnTo>
                <a:lnTo>
                  <a:pt x="3754" y="3765"/>
                </a:lnTo>
                <a:lnTo>
                  <a:pt x="3752" y="3763"/>
                </a:lnTo>
                <a:lnTo>
                  <a:pt x="3748" y="3761"/>
                </a:lnTo>
                <a:lnTo>
                  <a:pt x="3746" y="3761"/>
                </a:lnTo>
                <a:lnTo>
                  <a:pt x="3745" y="3761"/>
                </a:lnTo>
                <a:lnTo>
                  <a:pt x="3743" y="3761"/>
                </a:lnTo>
                <a:lnTo>
                  <a:pt x="3741" y="3761"/>
                </a:lnTo>
                <a:lnTo>
                  <a:pt x="3741" y="3763"/>
                </a:lnTo>
                <a:lnTo>
                  <a:pt x="3739" y="3763"/>
                </a:lnTo>
                <a:lnTo>
                  <a:pt x="3737" y="3765"/>
                </a:lnTo>
                <a:lnTo>
                  <a:pt x="3733" y="3765"/>
                </a:lnTo>
                <a:lnTo>
                  <a:pt x="3731" y="3765"/>
                </a:lnTo>
                <a:lnTo>
                  <a:pt x="3729" y="3763"/>
                </a:lnTo>
                <a:lnTo>
                  <a:pt x="3729" y="3759"/>
                </a:lnTo>
                <a:lnTo>
                  <a:pt x="3727" y="3759"/>
                </a:lnTo>
                <a:lnTo>
                  <a:pt x="3725" y="3761"/>
                </a:lnTo>
                <a:lnTo>
                  <a:pt x="3725" y="3763"/>
                </a:lnTo>
                <a:lnTo>
                  <a:pt x="3727" y="3763"/>
                </a:lnTo>
                <a:lnTo>
                  <a:pt x="3727" y="3765"/>
                </a:lnTo>
                <a:lnTo>
                  <a:pt x="3723" y="3767"/>
                </a:lnTo>
                <a:lnTo>
                  <a:pt x="3721" y="3767"/>
                </a:lnTo>
                <a:lnTo>
                  <a:pt x="3720" y="3771"/>
                </a:lnTo>
                <a:lnTo>
                  <a:pt x="3716" y="3773"/>
                </a:lnTo>
                <a:lnTo>
                  <a:pt x="3714" y="3773"/>
                </a:lnTo>
                <a:lnTo>
                  <a:pt x="3710" y="3777"/>
                </a:lnTo>
                <a:lnTo>
                  <a:pt x="3708" y="3780"/>
                </a:lnTo>
                <a:lnTo>
                  <a:pt x="3706" y="3780"/>
                </a:lnTo>
                <a:lnTo>
                  <a:pt x="3706" y="3782"/>
                </a:lnTo>
                <a:lnTo>
                  <a:pt x="3704" y="3784"/>
                </a:lnTo>
                <a:lnTo>
                  <a:pt x="3702" y="3786"/>
                </a:lnTo>
                <a:lnTo>
                  <a:pt x="3706" y="3792"/>
                </a:lnTo>
                <a:lnTo>
                  <a:pt x="3706" y="3794"/>
                </a:lnTo>
                <a:lnTo>
                  <a:pt x="3704" y="3794"/>
                </a:lnTo>
                <a:lnTo>
                  <a:pt x="3704" y="3798"/>
                </a:lnTo>
                <a:lnTo>
                  <a:pt x="3706" y="3798"/>
                </a:lnTo>
                <a:lnTo>
                  <a:pt x="3710" y="3798"/>
                </a:lnTo>
                <a:lnTo>
                  <a:pt x="3710" y="3803"/>
                </a:lnTo>
                <a:lnTo>
                  <a:pt x="3714" y="3811"/>
                </a:lnTo>
                <a:lnTo>
                  <a:pt x="3714" y="3815"/>
                </a:lnTo>
                <a:lnTo>
                  <a:pt x="3712" y="3819"/>
                </a:lnTo>
                <a:lnTo>
                  <a:pt x="3708" y="3821"/>
                </a:lnTo>
                <a:lnTo>
                  <a:pt x="3702" y="3821"/>
                </a:lnTo>
                <a:lnTo>
                  <a:pt x="3698" y="3819"/>
                </a:lnTo>
                <a:lnTo>
                  <a:pt x="3700" y="3817"/>
                </a:lnTo>
                <a:lnTo>
                  <a:pt x="3702" y="3815"/>
                </a:lnTo>
                <a:lnTo>
                  <a:pt x="3700" y="3813"/>
                </a:lnTo>
                <a:lnTo>
                  <a:pt x="3698" y="3811"/>
                </a:lnTo>
                <a:lnTo>
                  <a:pt x="3697" y="3813"/>
                </a:lnTo>
                <a:lnTo>
                  <a:pt x="3695" y="3811"/>
                </a:lnTo>
                <a:lnTo>
                  <a:pt x="3693" y="3813"/>
                </a:lnTo>
                <a:lnTo>
                  <a:pt x="3691" y="3813"/>
                </a:lnTo>
                <a:lnTo>
                  <a:pt x="3693" y="3817"/>
                </a:lnTo>
                <a:lnTo>
                  <a:pt x="3691" y="3817"/>
                </a:lnTo>
                <a:lnTo>
                  <a:pt x="3687" y="3817"/>
                </a:lnTo>
                <a:lnTo>
                  <a:pt x="3685" y="3815"/>
                </a:lnTo>
                <a:lnTo>
                  <a:pt x="3683" y="3815"/>
                </a:lnTo>
                <a:lnTo>
                  <a:pt x="3683" y="3813"/>
                </a:lnTo>
                <a:lnTo>
                  <a:pt x="3683" y="3815"/>
                </a:lnTo>
                <a:lnTo>
                  <a:pt x="3681" y="3815"/>
                </a:lnTo>
                <a:lnTo>
                  <a:pt x="3679" y="3815"/>
                </a:lnTo>
                <a:lnTo>
                  <a:pt x="3677" y="3815"/>
                </a:lnTo>
                <a:lnTo>
                  <a:pt x="3675" y="3815"/>
                </a:lnTo>
                <a:lnTo>
                  <a:pt x="3673" y="3815"/>
                </a:lnTo>
                <a:lnTo>
                  <a:pt x="3672" y="3815"/>
                </a:lnTo>
                <a:lnTo>
                  <a:pt x="3670" y="3815"/>
                </a:lnTo>
                <a:lnTo>
                  <a:pt x="3668" y="3817"/>
                </a:lnTo>
                <a:lnTo>
                  <a:pt x="3672" y="3817"/>
                </a:lnTo>
                <a:lnTo>
                  <a:pt x="3673" y="3817"/>
                </a:lnTo>
                <a:lnTo>
                  <a:pt x="3679" y="3817"/>
                </a:lnTo>
                <a:lnTo>
                  <a:pt x="3679" y="3821"/>
                </a:lnTo>
                <a:lnTo>
                  <a:pt x="3677" y="3823"/>
                </a:lnTo>
                <a:lnTo>
                  <a:pt x="3675" y="3823"/>
                </a:lnTo>
                <a:lnTo>
                  <a:pt x="3672" y="3823"/>
                </a:lnTo>
                <a:lnTo>
                  <a:pt x="3670" y="3823"/>
                </a:lnTo>
                <a:lnTo>
                  <a:pt x="3668" y="3823"/>
                </a:lnTo>
                <a:lnTo>
                  <a:pt x="3666" y="3823"/>
                </a:lnTo>
                <a:lnTo>
                  <a:pt x="3664" y="3823"/>
                </a:lnTo>
                <a:lnTo>
                  <a:pt x="3662" y="3823"/>
                </a:lnTo>
                <a:lnTo>
                  <a:pt x="3658" y="3823"/>
                </a:lnTo>
                <a:lnTo>
                  <a:pt x="3656" y="3825"/>
                </a:lnTo>
                <a:lnTo>
                  <a:pt x="3654" y="3825"/>
                </a:lnTo>
                <a:lnTo>
                  <a:pt x="3652" y="3825"/>
                </a:lnTo>
                <a:lnTo>
                  <a:pt x="3650" y="3825"/>
                </a:lnTo>
                <a:lnTo>
                  <a:pt x="3647" y="3825"/>
                </a:lnTo>
                <a:lnTo>
                  <a:pt x="3645" y="3826"/>
                </a:lnTo>
                <a:lnTo>
                  <a:pt x="3643" y="3826"/>
                </a:lnTo>
                <a:lnTo>
                  <a:pt x="3641" y="3826"/>
                </a:lnTo>
                <a:lnTo>
                  <a:pt x="3639" y="3826"/>
                </a:lnTo>
                <a:lnTo>
                  <a:pt x="3637" y="3826"/>
                </a:lnTo>
                <a:lnTo>
                  <a:pt x="3633" y="3825"/>
                </a:lnTo>
                <a:lnTo>
                  <a:pt x="3629" y="3823"/>
                </a:lnTo>
                <a:lnTo>
                  <a:pt x="3629" y="3821"/>
                </a:lnTo>
                <a:lnTo>
                  <a:pt x="3629" y="3819"/>
                </a:lnTo>
                <a:lnTo>
                  <a:pt x="3633" y="3817"/>
                </a:lnTo>
                <a:lnTo>
                  <a:pt x="3637" y="3817"/>
                </a:lnTo>
                <a:lnTo>
                  <a:pt x="3643" y="3819"/>
                </a:lnTo>
                <a:lnTo>
                  <a:pt x="3641" y="3817"/>
                </a:lnTo>
                <a:lnTo>
                  <a:pt x="3643" y="3815"/>
                </a:lnTo>
                <a:lnTo>
                  <a:pt x="3639" y="3817"/>
                </a:lnTo>
                <a:lnTo>
                  <a:pt x="3637" y="3815"/>
                </a:lnTo>
                <a:lnTo>
                  <a:pt x="3637" y="3811"/>
                </a:lnTo>
                <a:lnTo>
                  <a:pt x="3637" y="3807"/>
                </a:lnTo>
                <a:lnTo>
                  <a:pt x="3635" y="3807"/>
                </a:lnTo>
                <a:lnTo>
                  <a:pt x="3635" y="3805"/>
                </a:lnTo>
                <a:lnTo>
                  <a:pt x="3631" y="3803"/>
                </a:lnTo>
                <a:lnTo>
                  <a:pt x="3629" y="3802"/>
                </a:lnTo>
                <a:lnTo>
                  <a:pt x="3627" y="3800"/>
                </a:lnTo>
                <a:lnTo>
                  <a:pt x="3625" y="3800"/>
                </a:lnTo>
                <a:lnTo>
                  <a:pt x="3624" y="3800"/>
                </a:lnTo>
                <a:lnTo>
                  <a:pt x="3620" y="3798"/>
                </a:lnTo>
                <a:lnTo>
                  <a:pt x="3618" y="3798"/>
                </a:lnTo>
                <a:lnTo>
                  <a:pt x="3614" y="3796"/>
                </a:lnTo>
                <a:lnTo>
                  <a:pt x="3614" y="3794"/>
                </a:lnTo>
                <a:lnTo>
                  <a:pt x="3612" y="3792"/>
                </a:lnTo>
                <a:lnTo>
                  <a:pt x="3610" y="3788"/>
                </a:lnTo>
                <a:lnTo>
                  <a:pt x="3610" y="3786"/>
                </a:lnTo>
                <a:lnTo>
                  <a:pt x="3610" y="3784"/>
                </a:lnTo>
                <a:lnTo>
                  <a:pt x="3610" y="3780"/>
                </a:lnTo>
                <a:lnTo>
                  <a:pt x="3610" y="3777"/>
                </a:lnTo>
                <a:lnTo>
                  <a:pt x="3612" y="3775"/>
                </a:lnTo>
                <a:lnTo>
                  <a:pt x="3612" y="3773"/>
                </a:lnTo>
                <a:lnTo>
                  <a:pt x="3612" y="3771"/>
                </a:lnTo>
                <a:lnTo>
                  <a:pt x="3612" y="3769"/>
                </a:lnTo>
                <a:lnTo>
                  <a:pt x="3614" y="3769"/>
                </a:lnTo>
                <a:lnTo>
                  <a:pt x="3614" y="3767"/>
                </a:lnTo>
                <a:lnTo>
                  <a:pt x="3614" y="3765"/>
                </a:lnTo>
                <a:lnTo>
                  <a:pt x="3616" y="3765"/>
                </a:lnTo>
                <a:lnTo>
                  <a:pt x="3618" y="3763"/>
                </a:lnTo>
                <a:lnTo>
                  <a:pt x="3618" y="3761"/>
                </a:lnTo>
                <a:lnTo>
                  <a:pt x="3622" y="3761"/>
                </a:lnTo>
                <a:lnTo>
                  <a:pt x="3620" y="3761"/>
                </a:lnTo>
                <a:lnTo>
                  <a:pt x="3620" y="3759"/>
                </a:lnTo>
                <a:lnTo>
                  <a:pt x="3622" y="3759"/>
                </a:lnTo>
                <a:lnTo>
                  <a:pt x="3622" y="3757"/>
                </a:lnTo>
                <a:lnTo>
                  <a:pt x="3624" y="3754"/>
                </a:lnTo>
                <a:lnTo>
                  <a:pt x="3625" y="3752"/>
                </a:lnTo>
                <a:lnTo>
                  <a:pt x="3627" y="3754"/>
                </a:lnTo>
                <a:lnTo>
                  <a:pt x="3627" y="3752"/>
                </a:lnTo>
                <a:lnTo>
                  <a:pt x="3631" y="3748"/>
                </a:lnTo>
                <a:lnTo>
                  <a:pt x="3633" y="3750"/>
                </a:lnTo>
                <a:lnTo>
                  <a:pt x="3633" y="3748"/>
                </a:lnTo>
                <a:lnTo>
                  <a:pt x="3633" y="3746"/>
                </a:lnTo>
                <a:lnTo>
                  <a:pt x="3633" y="3742"/>
                </a:lnTo>
                <a:lnTo>
                  <a:pt x="3629" y="3748"/>
                </a:lnTo>
                <a:lnTo>
                  <a:pt x="3629" y="3744"/>
                </a:lnTo>
                <a:lnTo>
                  <a:pt x="3627" y="3742"/>
                </a:lnTo>
                <a:lnTo>
                  <a:pt x="3625" y="3740"/>
                </a:lnTo>
                <a:lnTo>
                  <a:pt x="3624" y="3738"/>
                </a:lnTo>
                <a:lnTo>
                  <a:pt x="3624" y="3736"/>
                </a:lnTo>
                <a:lnTo>
                  <a:pt x="3625" y="3734"/>
                </a:lnTo>
                <a:lnTo>
                  <a:pt x="3627" y="3734"/>
                </a:lnTo>
                <a:lnTo>
                  <a:pt x="3627" y="3732"/>
                </a:lnTo>
                <a:lnTo>
                  <a:pt x="3629" y="3732"/>
                </a:lnTo>
                <a:lnTo>
                  <a:pt x="3631" y="3731"/>
                </a:lnTo>
                <a:lnTo>
                  <a:pt x="3631" y="3729"/>
                </a:lnTo>
                <a:lnTo>
                  <a:pt x="3633" y="3729"/>
                </a:lnTo>
                <a:lnTo>
                  <a:pt x="3633" y="3727"/>
                </a:lnTo>
                <a:lnTo>
                  <a:pt x="3635" y="3727"/>
                </a:lnTo>
                <a:lnTo>
                  <a:pt x="3635" y="3725"/>
                </a:lnTo>
                <a:lnTo>
                  <a:pt x="3635" y="3723"/>
                </a:lnTo>
                <a:lnTo>
                  <a:pt x="3637" y="3723"/>
                </a:lnTo>
                <a:lnTo>
                  <a:pt x="3637" y="3721"/>
                </a:lnTo>
                <a:lnTo>
                  <a:pt x="3637" y="3719"/>
                </a:lnTo>
                <a:lnTo>
                  <a:pt x="3639" y="3715"/>
                </a:lnTo>
                <a:lnTo>
                  <a:pt x="3641" y="3715"/>
                </a:lnTo>
                <a:lnTo>
                  <a:pt x="3643" y="3715"/>
                </a:lnTo>
                <a:lnTo>
                  <a:pt x="3645" y="3715"/>
                </a:lnTo>
                <a:lnTo>
                  <a:pt x="3647" y="3715"/>
                </a:lnTo>
                <a:lnTo>
                  <a:pt x="3647" y="3713"/>
                </a:lnTo>
                <a:lnTo>
                  <a:pt x="3649" y="3713"/>
                </a:lnTo>
                <a:lnTo>
                  <a:pt x="3650" y="3713"/>
                </a:lnTo>
                <a:lnTo>
                  <a:pt x="3650" y="3715"/>
                </a:lnTo>
                <a:lnTo>
                  <a:pt x="3654" y="3717"/>
                </a:lnTo>
                <a:lnTo>
                  <a:pt x="3652" y="3713"/>
                </a:lnTo>
                <a:lnTo>
                  <a:pt x="3654" y="3713"/>
                </a:lnTo>
                <a:lnTo>
                  <a:pt x="3656" y="3711"/>
                </a:lnTo>
                <a:lnTo>
                  <a:pt x="3656" y="3707"/>
                </a:lnTo>
                <a:lnTo>
                  <a:pt x="3656" y="3704"/>
                </a:lnTo>
                <a:lnTo>
                  <a:pt x="3658" y="3704"/>
                </a:lnTo>
                <a:lnTo>
                  <a:pt x="3658" y="3702"/>
                </a:lnTo>
                <a:lnTo>
                  <a:pt x="3660" y="3700"/>
                </a:lnTo>
                <a:lnTo>
                  <a:pt x="3660" y="3698"/>
                </a:lnTo>
                <a:lnTo>
                  <a:pt x="3660" y="3696"/>
                </a:lnTo>
                <a:lnTo>
                  <a:pt x="3660" y="3694"/>
                </a:lnTo>
                <a:lnTo>
                  <a:pt x="3660" y="3692"/>
                </a:lnTo>
                <a:lnTo>
                  <a:pt x="3660" y="3688"/>
                </a:lnTo>
                <a:lnTo>
                  <a:pt x="3662" y="3688"/>
                </a:lnTo>
                <a:lnTo>
                  <a:pt x="3660" y="3686"/>
                </a:lnTo>
                <a:lnTo>
                  <a:pt x="3660" y="3684"/>
                </a:lnTo>
                <a:lnTo>
                  <a:pt x="3662" y="3684"/>
                </a:lnTo>
                <a:lnTo>
                  <a:pt x="3662" y="3683"/>
                </a:lnTo>
                <a:lnTo>
                  <a:pt x="3662" y="3681"/>
                </a:lnTo>
                <a:lnTo>
                  <a:pt x="3664" y="3679"/>
                </a:lnTo>
                <a:lnTo>
                  <a:pt x="3666" y="3677"/>
                </a:lnTo>
                <a:lnTo>
                  <a:pt x="3666" y="3673"/>
                </a:lnTo>
                <a:lnTo>
                  <a:pt x="3668" y="3673"/>
                </a:lnTo>
                <a:lnTo>
                  <a:pt x="3672" y="3665"/>
                </a:lnTo>
                <a:lnTo>
                  <a:pt x="3673" y="3661"/>
                </a:lnTo>
                <a:lnTo>
                  <a:pt x="3675" y="3661"/>
                </a:lnTo>
                <a:lnTo>
                  <a:pt x="3677" y="3659"/>
                </a:lnTo>
                <a:lnTo>
                  <a:pt x="3675" y="3658"/>
                </a:lnTo>
                <a:lnTo>
                  <a:pt x="3675" y="3656"/>
                </a:lnTo>
                <a:lnTo>
                  <a:pt x="3677" y="3654"/>
                </a:lnTo>
                <a:lnTo>
                  <a:pt x="3679" y="3654"/>
                </a:lnTo>
                <a:lnTo>
                  <a:pt x="3681" y="3654"/>
                </a:lnTo>
                <a:lnTo>
                  <a:pt x="3683" y="3654"/>
                </a:lnTo>
                <a:lnTo>
                  <a:pt x="3683" y="3652"/>
                </a:lnTo>
                <a:lnTo>
                  <a:pt x="3685" y="3652"/>
                </a:lnTo>
                <a:lnTo>
                  <a:pt x="3687" y="3650"/>
                </a:lnTo>
                <a:lnTo>
                  <a:pt x="3687" y="3648"/>
                </a:lnTo>
                <a:lnTo>
                  <a:pt x="3689" y="3648"/>
                </a:lnTo>
                <a:lnTo>
                  <a:pt x="3689" y="3646"/>
                </a:lnTo>
                <a:lnTo>
                  <a:pt x="3691" y="3644"/>
                </a:lnTo>
                <a:lnTo>
                  <a:pt x="3693" y="3642"/>
                </a:lnTo>
                <a:lnTo>
                  <a:pt x="3695" y="3644"/>
                </a:lnTo>
                <a:lnTo>
                  <a:pt x="3697" y="3646"/>
                </a:lnTo>
                <a:lnTo>
                  <a:pt x="3698" y="3644"/>
                </a:lnTo>
                <a:lnTo>
                  <a:pt x="3700" y="3646"/>
                </a:lnTo>
                <a:lnTo>
                  <a:pt x="3702" y="3648"/>
                </a:lnTo>
                <a:lnTo>
                  <a:pt x="3700" y="3650"/>
                </a:lnTo>
                <a:lnTo>
                  <a:pt x="3702" y="3650"/>
                </a:lnTo>
                <a:lnTo>
                  <a:pt x="3702" y="3652"/>
                </a:lnTo>
                <a:lnTo>
                  <a:pt x="3704" y="3654"/>
                </a:lnTo>
                <a:lnTo>
                  <a:pt x="3704" y="3656"/>
                </a:lnTo>
                <a:lnTo>
                  <a:pt x="3706" y="3658"/>
                </a:lnTo>
                <a:lnTo>
                  <a:pt x="3710" y="3658"/>
                </a:lnTo>
                <a:lnTo>
                  <a:pt x="3710" y="3654"/>
                </a:lnTo>
                <a:lnTo>
                  <a:pt x="3714" y="3652"/>
                </a:lnTo>
                <a:lnTo>
                  <a:pt x="3716" y="3652"/>
                </a:lnTo>
                <a:lnTo>
                  <a:pt x="3718" y="3652"/>
                </a:lnTo>
                <a:lnTo>
                  <a:pt x="3723" y="3656"/>
                </a:lnTo>
                <a:lnTo>
                  <a:pt x="3727" y="3658"/>
                </a:lnTo>
                <a:lnTo>
                  <a:pt x="3725" y="3661"/>
                </a:lnTo>
                <a:lnTo>
                  <a:pt x="3723" y="3661"/>
                </a:lnTo>
                <a:lnTo>
                  <a:pt x="3725" y="3667"/>
                </a:lnTo>
                <a:lnTo>
                  <a:pt x="3727" y="3667"/>
                </a:lnTo>
                <a:lnTo>
                  <a:pt x="3729" y="3669"/>
                </a:lnTo>
                <a:lnTo>
                  <a:pt x="3731" y="3669"/>
                </a:lnTo>
                <a:lnTo>
                  <a:pt x="3735" y="3667"/>
                </a:lnTo>
                <a:lnTo>
                  <a:pt x="3735" y="3663"/>
                </a:lnTo>
                <a:lnTo>
                  <a:pt x="3733" y="3663"/>
                </a:lnTo>
                <a:lnTo>
                  <a:pt x="3731" y="3659"/>
                </a:lnTo>
                <a:lnTo>
                  <a:pt x="3731" y="3658"/>
                </a:lnTo>
                <a:lnTo>
                  <a:pt x="3731" y="3656"/>
                </a:lnTo>
                <a:lnTo>
                  <a:pt x="3731" y="3654"/>
                </a:lnTo>
                <a:lnTo>
                  <a:pt x="3731" y="3650"/>
                </a:lnTo>
                <a:lnTo>
                  <a:pt x="3727" y="3650"/>
                </a:lnTo>
                <a:lnTo>
                  <a:pt x="3725" y="3648"/>
                </a:lnTo>
                <a:lnTo>
                  <a:pt x="3727" y="3646"/>
                </a:lnTo>
                <a:lnTo>
                  <a:pt x="3729" y="3644"/>
                </a:lnTo>
                <a:lnTo>
                  <a:pt x="3729" y="3642"/>
                </a:lnTo>
                <a:lnTo>
                  <a:pt x="3729" y="3640"/>
                </a:lnTo>
                <a:lnTo>
                  <a:pt x="3731" y="3640"/>
                </a:lnTo>
                <a:lnTo>
                  <a:pt x="3735" y="3638"/>
                </a:lnTo>
                <a:lnTo>
                  <a:pt x="3737" y="3638"/>
                </a:lnTo>
                <a:lnTo>
                  <a:pt x="3739" y="3638"/>
                </a:lnTo>
                <a:lnTo>
                  <a:pt x="3739" y="3642"/>
                </a:lnTo>
                <a:lnTo>
                  <a:pt x="3739" y="3644"/>
                </a:lnTo>
                <a:lnTo>
                  <a:pt x="3741" y="3644"/>
                </a:lnTo>
                <a:lnTo>
                  <a:pt x="3743" y="3642"/>
                </a:lnTo>
                <a:lnTo>
                  <a:pt x="3745" y="3640"/>
                </a:lnTo>
                <a:lnTo>
                  <a:pt x="3745" y="3638"/>
                </a:lnTo>
                <a:lnTo>
                  <a:pt x="3746" y="3638"/>
                </a:lnTo>
                <a:lnTo>
                  <a:pt x="3746" y="3636"/>
                </a:lnTo>
                <a:lnTo>
                  <a:pt x="3748" y="3636"/>
                </a:lnTo>
                <a:lnTo>
                  <a:pt x="3750" y="3635"/>
                </a:lnTo>
                <a:lnTo>
                  <a:pt x="3756" y="3638"/>
                </a:lnTo>
                <a:lnTo>
                  <a:pt x="3758" y="3638"/>
                </a:lnTo>
                <a:lnTo>
                  <a:pt x="3760" y="3638"/>
                </a:lnTo>
                <a:lnTo>
                  <a:pt x="3764" y="3638"/>
                </a:lnTo>
                <a:lnTo>
                  <a:pt x="3766" y="3640"/>
                </a:lnTo>
                <a:lnTo>
                  <a:pt x="3768" y="3644"/>
                </a:lnTo>
                <a:lnTo>
                  <a:pt x="3770" y="3644"/>
                </a:lnTo>
                <a:lnTo>
                  <a:pt x="3771" y="3644"/>
                </a:lnTo>
                <a:lnTo>
                  <a:pt x="3773" y="3642"/>
                </a:lnTo>
                <a:lnTo>
                  <a:pt x="3773" y="3640"/>
                </a:lnTo>
                <a:lnTo>
                  <a:pt x="3775" y="3638"/>
                </a:lnTo>
                <a:lnTo>
                  <a:pt x="3777" y="3638"/>
                </a:lnTo>
                <a:lnTo>
                  <a:pt x="3779" y="3640"/>
                </a:lnTo>
                <a:lnTo>
                  <a:pt x="3781" y="3642"/>
                </a:lnTo>
                <a:lnTo>
                  <a:pt x="3781" y="3646"/>
                </a:lnTo>
                <a:lnTo>
                  <a:pt x="3779" y="3646"/>
                </a:lnTo>
                <a:lnTo>
                  <a:pt x="3781" y="3650"/>
                </a:lnTo>
                <a:lnTo>
                  <a:pt x="3783" y="3652"/>
                </a:lnTo>
                <a:lnTo>
                  <a:pt x="3783" y="3654"/>
                </a:lnTo>
                <a:lnTo>
                  <a:pt x="3785" y="3656"/>
                </a:lnTo>
                <a:lnTo>
                  <a:pt x="3785" y="3658"/>
                </a:lnTo>
                <a:lnTo>
                  <a:pt x="3787" y="3658"/>
                </a:lnTo>
                <a:lnTo>
                  <a:pt x="3787" y="3659"/>
                </a:lnTo>
                <a:lnTo>
                  <a:pt x="3787" y="3661"/>
                </a:lnTo>
                <a:lnTo>
                  <a:pt x="3789" y="3661"/>
                </a:lnTo>
                <a:lnTo>
                  <a:pt x="3793" y="3663"/>
                </a:lnTo>
                <a:lnTo>
                  <a:pt x="3791" y="3659"/>
                </a:lnTo>
                <a:lnTo>
                  <a:pt x="3793" y="3658"/>
                </a:lnTo>
                <a:lnTo>
                  <a:pt x="3791" y="3654"/>
                </a:lnTo>
                <a:lnTo>
                  <a:pt x="3791" y="3652"/>
                </a:lnTo>
                <a:lnTo>
                  <a:pt x="3793" y="3650"/>
                </a:lnTo>
                <a:lnTo>
                  <a:pt x="3794" y="3650"/>
                </a:lnTo>
                <a:lnTo>
                  <a:pt x="3796" y="3652"/>
                </a:lnTo>
                <a:lnTo>
                  <a:pt x="3796" y="3650"/>
                </a:lnTo>
                <a:lnTo>
                  <a:pt x="3794" y="3648"/>
                </a:lnTo>
                <a:lnTo>
                  <a:pt x="3793" y="3646"/>
                </a:lnTo>
                <a:lnTo>
                  <a:pt x="3793" y="3644"/>
                </a:lnTo>
                <a:lnTo>
                  <a:pt x="3793" y="3638"/>
                </a:lnTo>
                <a:lnTo>
                  <a:pt x="3794" y="3636"/>
                </a:lnTo>
                <a:lnTo>
                  <a:pt x="3793" y="3635"/>
                </a:lnTo>
                <a:lnTo>
                  <a:pt x="3791" y="3633"/>
                </a:lnTo>
                <a:lnTo>
                  <a:pt x="3789" y="3631"/>
                </a:lnTo>
                <a:lnTo>
                  <a:pt x="3787" y="3631"/>
                </a:lnTo>
                <a:lnTo>
                  <a:pt x="3785" y="3629"/>
                </a:lnTo>
                <a:lnTo>
                  <a:pt x="3785" y="3625"/>
                </a:lnTo>
                <a:lnTo>
                  <a:pt x="3787" y="3621"/>
                </a:lnTo>
                <a:lnTo>
                  <a:pt x="3789" y="3621"/>
                </a:lnTo>
                <a:lnTo>
                  <a:pt x="3791" y="3619"/>
                </a:lnTo>
                <a:lnTo>
                  <a:pt x="3793" y="3617"/>
                </a:lnTo>
                <a:lnTo>
                  <a:pt x="3793" y="3615"/>
                </a:lnTo>
                <a:lnTo>
                  <a:pt x="3793" y="3611"/>
                </a:lnTo>
                <a:lnTo>
                  <a:pt x="3791" y="3611"/>
                </a:lnTo>
                <a:lnTo>
                  <a:pt x="3791" y="3608"/>
                </a:lnTo>
                <a:lnTo>
                  <a:pt x="3791" y="3606"/>
                </a:lnTo>
                <a:lnTo>
                  <a:pt x="3793" y="3604"/>
                </a:lnTo>
                <a:lnTo>
                  <a:pt x="3794" y="3606"/>
                </a:lnTo>
                <a:lnTo>
                  <a:pt x="3794" y="3608"/>
                </a:lnTo>
                <a:lnTo>
                  <a:pt x="3796" y="3608"/>
                </a:lnTo>
                <a:lnTo>
                  <a:pt x="3800" y="3610"/>
                </a:lnTo>
                <a:lnTo>
                  <a:pt x="3802" y="3611"/>
                </a:lnTo>
                <a:lnTo>
                  <a:pt x="3804" y="3611"/>
                </a:lnTo>
                <a:lnTo>
                  <a:pt x="3806" y="3613"/>
                </a:lnTo>
                <a:lnTo>
                  <a:pt x="3808" y="3615"/>
                </a:lnTo>
                <a:lnTo>
                  <a:pt x="3810" y="3615"/>
                </a:lnTo>
                <a:lnTo>
                  <a:pt x="3812" y="3617"/>
                </a:lnTo>
                <a:lnTo>
                  <a:pt x="3814" y="3619"/>
                </a:lnTo>
                <a:lnTo>
                  <a:pt x="3814" y="3621"/>
                </a:lnTo>
                <a:lnTo>
                  <a:pt x="3816" y="3623"/>
                </a:lnTo>
                <a:lnTo>
                  <a:pt x="3816" y="3625"/>
                </a:lnTo>
                <a:lnTo>
                  <a:pt x="3816" y="3629"/>
                </a:lnTo>
                <a:lnTo>
                  <a:pt x="3816" y="3631"/>
                </a:lnTo>
                <a:lnTo>
                  <a:pt x="3818" y="3633"/>
                </a:lnTo>
                <a:lnTo>
                  <a:pt x="3818" y="3636"/>
                </a:lnTo>
                <a:lnTo>
                  <a:pt x="3819" y="3635"/>
                </a:lnTo>
                <a:lnTo>
                  <a:pt x="3819" y="3633"/>
                </a:lnTo>
                <a:lnTo>
                  <a:pt x="3819" y="3629"/>
                </a:lnTo>
                <a:lnTo>
                  <a:pt x="3819" y="3627"/>
                </a:lnTo>
                <a:lnTo>
                  <a:pt x="3821" y="3625"/>
                </a:lnTo>
                <a:lnTo>
                  <a:pt x="3821" y="3623"/>
                </a:lnTo>
                <a:lnTo>
                  <a:pt x="3823" y="3623"/>
                </a:lnTo>
                <a:lnTo>
                  <a:pt x="3823" y="3619"/>
                </a:lnTo>
                <a:lnTo>
                  <a:pt x="3823" y="3617"/>
                </a:lnTo>
                <a:lnTo>
                  <a:pt x="3823" y="3615"/>
                </a:lnTo>
                <a:lnTo>
                  <a:pt x="3823" y="3613"/>
                </a:lnTo>
                <a:lnTo>
                  <a:pt x="3823" y="3611"/>
                </a:lnTo>
                <a:lnTo>
                  <a:pt x="3823" y="3608"/>
                </a:lnTo>
                <a:lnTo>
                  <a:pt x="3825" y="3608"/>
                </a:lnTo>
                <a:lnTo>
                  <a:pt x="3821" y="3608"/>
                </a:lnTo>
                <a:lnTo>
                  <a:pt x="3819" y="3608"/>
                </a:lnTo>
                <a:lnTo>
                  <a:pt x="3819" y="3606"/>
                </a:lnTo>
                <a:lnTo>
                  <a:pt x="3818" y="3604"/>
                </a:lnTo>
                <a:lnTo>
                  <a:pt x="3818" y="3602"/>
                </a:lnTo>
                <a:lnTo>
                  <a:pt x="3816" y="3606"/>
                </a:lnTo>
                <a:lnTo>
                  <a:pt x="3812" y="3606"/>
                </a:lnTo>
                <a:lnTo>
                  <a:pt x="3810" y="3606"/>
                </a:lnTo>
                <a:lnTo>
                  <a:pt x="3808" y="3608"/>
                </a:lnTo>
                <a:lnTo>
                  <a:pt x="3806" y="3606"/>
                </a:lnTo>
                <a:lnTo>
                  <a:pt x="3808" y="3604"/>
                </a:lnTo>
                <a:lnTo>
                  <a:pt x="3806" y="3600"/>
                </a:lnTo>
                <a:lnTo>
                  <a:pt x="3804" y="3596"/>
                </a:lnTo>
                <a:lnTo>
                  <a:pt x="3802" y="3594"/>
                </a:lnTo>
                <a:lnTo>
                  <a:pt x="3804" y="3594"/>
                </a:lnTo>
                <a:lnTo>
                  <a:pt x="3806" y="3592"/>
                </a:lnTo>
                <a:lnTo>
                  <a:pt x="3808" y="3590"/>
                </a:lnTo>
                <a:lnTo>
                  <a:pt x="3808" y="3588"/>
                </a:lnTo>
                <a:lnTo>
                  <a:pt x="3808" y="3585"/>
                </a:lnTo>
                <a:lnTo>
                  <a:pt x="3806" y="3581"/>
                </a:lnTo>
                <a:lnTo>
                  <a:pt x="3808" y="3581"/>
                </a:lnTo>
                <a:lnTo>
                  <a:pt x="3812" y="3581"/>
                </a:lnTo>
                <a:lnTo>
                  <a:pt x="3814" y="3579"/>
                </a:lnTo>
                <a:lnTo>
                  <a:pt x="3816" y="3577"/>
                </a:lnTo>
                <a:lnTo>
                  <a:pt x="3818" y="3577"/>
                </a:lnTo>
                <a:lnTo>
                  <a:pt x="3819" y="3577"/>
                </a:lnTo>
                <a:lnTo>
                  <a:pt x="3821" y="3579"/>
                </a:lnTo>
                <a:lnTo>
                  <a:pt x="3823" y="3581"/>
                </a:lnTo>
                <a:lnTo>
                  <a:pt x="3825" y="3581"/>
                </a:lnTo>
                <a:lnTo>
                  <a:pt x="3827" y="3581"/>
                </a:lnTo>
                <a:lnTo>
                  <a:pt x="3831" y="3583"/>
                </a:lnTo>
                <a:lnTo>
                  <a:pt x="3833" y="3585"/>
                </a:lnTo>
                <a:lnTo>
                  <a:pt x="3835" y="3585"/>
                </a:lnTo>
                <a:lnTo>
                  <a:pt x="3837" y="3587"/>
                </a:lnTo>
                <a:lnTo>
                  <a:pt x="3839" y="3587"/>
                </a:lnTo>
                <a:lnTo>
                  <a:pt x="3841" y="3588"/>
                </a:lnTo>
                <a:lnTo>
                  <a:pt x="3841" y="3590"/>
                </a:lnTo>
                <a:lnTo>
                  <a:pt x="3842" y="3594"/>
                </a:lnTo>
                <a:lnTo>
                  <a:pt x="3844" y="3596"/>
                </a:lnTo>
                <a:lnTo>
                  <a:pt x="3846" y="3600"/>
                </a:lnTo>
                <a:lnTo>
                  <a:pt x="3848" y="3604"/>
                </a:lnTo>
                <a:lnTo>
                  <a:pt x="3850" y="3606"/>
                </a:lnTo>
                <a:lnTo>
                  <a:pt x="3852" y="3608"/>
                </a:lnTo>
                <a:lnTo>
                  <a:pt x="3854" y="3610"/>
                </a:lnTo>
                <a:lnTo>
                  <a:pt x="3856" y="3611"/>
                </a:lnTo>
                <a:lnTo>
                  <a:pt x="3854" y="3613"/>
                </a:lnTo>
                <a:lnTo>
                  <a:pt x="3854" y="3615"/>
                </a:lnTo>
                <a:lnTo>
                  <a:pt x="3854" y="3617"/>
                </a:lnTo>
                <a:lnTo>
                  <a:pt x="3854" y="3621"/>
                </a:lnTo>
                <a:lnTo>
                  <a:pt x="3854" y="3623"/>
                </a:lnTo>
                <a:lnTo>
                  <a:pt x="3854" y="3625"/>
                </a:lnTo>
                <a:lnTo>
                  <a:pt x="3856" y="3627"/>
                </a:lnTo>
                <a:lnTo>
                  <a:pt x="3856" y="3631"/>
                </a:lnTo>
                <a:lnTo>
                  <a:pt x="3858" y="3631"/>
                </a:lnTo>
                <a:lnTo>
                  <a:pt x="3858" y="3629"/>
                </a:lnTo>
                <a:lnTo>
                  <a:pt x="3860" y="3627"/>
                </a:lnTo>
                <a:lnTo>
                  <a:pt x="3860" y="3623"/>
                </a:lnTo>
                <a:lnTo>
                  <a:pt x="3860" y="3621"/>
                </a:lnTo>
                <a:lnTo>
                  <a:pt x="3860" y="3619"/>
                </a:lnTo>
                <a:lnTo>
                  <a:pt x="3860" y="3617"/>
                </a:lnTo>
                <a:lnTo>
                  <a:pt x="3858" y="3611"/>
                </a:lnTo>
                <a:lnTo>
                  <a:pt x="3858" y="3608"/>
                </a:lnTo>
                <a:lnTo>
                  <a:pt x="3856" y="3606"/>
                </a:lnTo>
                <a:lnTo>
                  <a:pt x="3856" y="3604"/>
                </a:lnTo>
                <a:lnTo>
                  <a:pt x="3856" y="3602"/>
                </a:lnTo>
                <a:lnTo>
                  <a:pt x="3854" y="3598"/>
                </a:lnTo>
                <a:lnTo>
                  <a:pt x="3856" y="3596"/>
                </a:lnTo>
                <a:lnTo>
                  <a:pt x="3856" y="3594"/>
                </a:lnTo>
                <a:lnTo>
                  <a:pt x="3858" y="3590"/>
                </a:lnTo>
                <a:lnTo>
                  <a:pt x="3860" y="3588"/>
                </a:lnTo>
                <a:lnTo>
                  <a:pt x="3858" y="3588"/>
                </a:lnTo>
                <a:lnTo>
                  <a:pt x="3856" y="3588"/>
                </a:lnTo>
                <a:lnTo>
                  <a:pt x="3856" y="3587"/>
                </a:lnTo>
                <a:lnTo>
                  <a:pt x="3854" y="3583"/>
                </a:lnTo>
                <a:lnTo>
                  <a:pt x="3854" y="3579"/>
                </a:lnTo>
                <a:lnTo>
                  <a:pt x="3854" y="3575"/>
                </a:lnTo>
                <a:lnTo>
                  <a:pt x="3854" y="3573"/>
                </a:lnTo>
                <a:lnTo>
                  <a:pt x="3856" y="3569"/>
                </a:lnTo>
                <a:lnTo>
                  <a:pt x="3858" y="3567"/>
                </a:lnTo>
                <a:lnTo>
                  <a:pt x="3860" y="3565"/>
                </a:lnTo>
                <a:lnTo>
                  <a:pt x="3860" y="3563"/>
                </a:lnTo>
                <a:lnTo>
                  <a:pt x="3862" y="3560"/>
                </a:lnTo>
                <a:lnTo>
                  <a:pt x="3864" y="3558"/>
                </a:lnTo>
                <a:lnTo>
                  <a:pt x="3866" y="3556"/>
                </a:lnTo>
                <a:lnTo>
                  <a:pt x="3867" y="3554"/>
                </a:lnTo>
                <a:lnTo>
                  <a:pt x="3867" y="3552"/>
                </a:lnTo>
                <a:lnTo>
                  <a:pt x="3867" y="3550"/>
                </a:lnTo>
                <a:lnTo>
                  <a:pt x="3869" y="3552"/>
                </a:lnTo>
                <a:lnTo>
                  <a:pt x="3871" y="3552"/>
                </a:lnTo>
                <a:lnTo>
                  <a:pt x="3873" y="3554"/>
                </a:lnTo>
                <a:lnTo>
                  <a:pt x="3875" y="3554"/>
                </a:lnTo>
                <a:lnTo>
                  <a:pt x="3877" y="3554"/>
                </a:lnTo>
                <a:lnTo>
                  <a:pt x="3879" y="3552"/>
                </a:lnTo>
                <a:lnTo>
                  <a:pt x="3881" y="3550"/>
                </a:lnTo>
                <a:lnTo>
                  <a:pt x="3883" y="3550"/>
                </a:lnTo>
                <a:lnTo>
                  <a:pt x="3885" y="3550"/>
                </a:lnTo>
                <a:lnTo>
                  <a:pt x="3887" y="3550"/>
                </a:lnTo>
                <a:lnTo>
                  <a:pt x="3889" y="3550"/>
                </a:lnTo>
                <a:lnTo>
                  <a:pt x="3890" y="3548"/>
                </a:lnTo>
                <a:lnTo>
                  <a:pt x="3890" y="3546"/>
                </a:lnTo>
                <a:lnTo>
                  <a:pt x="3892" y="3544"/>
                </a:lnTo>
                <a:lnTo>
                  <a:pt x="3894" y="3544"/>
                </a:lnTo>
                <a:lnTo>
                  <a:pt x="3896" y="3544"/>
                </a:lnTo>
                <a:lnTo>
                  <a:pt x="3900" y="3544"/>
                </a:lnTo>
                <a:lnTo>
                  <a:pt x="3902" y="3544"/>
                </a:lnTo>
                <a:lnTo>
                  <a:pt x="3904" y="3542"/>
                </a:lnTo>
                <a:lnTo>
                  <a:pt x="3904" y="3540"/>
                </a:lnTo>
                <a:lnTo>
                  <a:pt x="3906" y="3540"/>
                </a:lnTo>
                <a:lnTo>
                  <a:pt x="3908" y="3539"/>
                </a:lnTo>
                <a:lnTo>
                  <a:pt x="3910" y="3539"/>
                </a:lnTo>
                <a:lnTo>
                  <a:pt x="3914" y="3540"/>
                </a:lnTo>
                <a:lnTo>
                  <a:pt x="3915" y="3542"/>
                </a:lnTo>
                <a:lnTo>
                  <a:pt x="3917" y="3542"/>
                </a:lnTo>
                <a:lnTo>
                  <a:pt x="3919" y="3544"/>
                </a:lnTo>
                <a:lnTo>
                  <a:pt x="3921" y="3544"/>
                </a:lnTo>
                <a:lnTo>
                  <a:pt x="3925" y="3542"/>
                </a:lnTo>
                <a:lnTo>
                  <a:pt x="3927" y="3542"/>
                </a:lnTo>
                <a:lnTo>
                  <a:pt x="3929" y="3542"/>
                </a:lnTo>
                <a:lnTo>
                  <a:pt x="3937" y="3537"/>
                </a:lnTo>
                <a:lnTo>
                  <a:pt x="3940" y="3537"/>
                </a:lnTo>
                <a:lnTo>
                  <a:pt x="3946" y="3546"/>
                </a:lnTo>
                <a:lnTo>
                  <a:pt x="3946" y="3550"/>
                </a:lnTo>
                <a:lnTo>
                  <a:pt x="3944" y="3550"/>
                </a:lnTo>
                <a:lnTo>
                  <a:pt x="3940" y="3556"/>
                </a:lnTo>
                <a:lnTo>
                  <a:pt x="3940" y="3563"/>
                </a:lnTo>
                <a:lnTo>
                  <a:pt x="3935" y="3565"/>
                </a:lnTo>
                <a:lnTo>
                  <a:pt x="3931" y="3563"/>
                </a:lnTo>
                <a:lnTo>
                  <a:pt x="3931" y="3560"/>
                </a:lnTo>
                <a:lnTo>
                  <a:pt x="3935" y="3558"/>
                </a:lnTo>
                <a:lnTo>
                  <a:pt x="3937" y="3552"/>
                </a:lnTo>
                <a:lnTo>
                  <a:pt x="3937" y="3544"/>
                </a:lnTo>
                <a:lnTo>
                  <a:pt x="3935" y="3542"/>
                </a:lnTo>
                <a:lnTo>
                  <a:pt x="3933" y="3542"/>
                </a:lnTo>
                <a:lnTo>
                  <a:pt x="3931" y="3544"/>
                </a:lnTo>
                <a:lnTo>
                  <a:pt x="3929" y="3548"/>
                </a:lnTo>
                <a:lnTo>
                  <a:pt x="3927" y="3548"/>
                </a:lnTo>
                <a:lnTo>
                  <a:pt x="3923" y="3548"/>
                </a:lnTo>
                <a:lnTo>
                  <a:pt x="3921" y="3550"/>
                </a:lnTo>
                <a:lnTo>
                  <a:pt x="3923" y="3554"/>
                </a:lnTo>
                <a:lnTo>
                  <a:pt x="3921" y="3554"/>
                </a:lnTo>
                <a:lnTo>
                  <a:pt x="3921" y="3556"/>
                </a:lnTo>
                <a:lnTo>
                  <a:pt x="3923" y="3558"/>
                </a:lnTo>
                <a:lnTo>
                  <a:pt x="3923" y="3560"/>
                </a:lnTo>
                <a:lnTo>
                  <a:pt x="3923" y="3562"/>
                </a:lnTo>
                <a:lnTo>
                  <a:pt x="3923" y="3563"/>
                </a:lnTo>
                <a:lnTo>
                  <a:pt x="3923" y="3565"/>
                </a:lnTo>
                <a:lnTo>
                  <a:pt x="3923" y="3567"/>
                </a:lnTo>
                <a:lnTo>
                  <a:pt x="3925" y="3569"/>
                </a:lnTo>
                <a:lnTo>
                  <a:pt x="3927" y="3571"/>
                </a:lnTo>
                <a:lnTo>
                  <a:pt x="3929" y="3571"/>
                </a:lnTo>
                <a:lnTo>
                  <a:pt x="3931" y="3571"/>
                </a:lnTo>
                <a:lnTo>
                  <a:pt x="3933" y="3571"/>
                </a:lnTo>
                <a:lnTo>
                  <a:pt x="3935" y="3571"/>
                </a:lnTo>
                <a:lnTo>
                  <a:pt x="3937" y="3571"/>
                </a:lnTo>
                <a:lnTo>
                  <a:pt x="3938" y="3573"/>
                </a:lnTo>
                <a:lnTo>
                  <a:pt x="3940" y="3573"/>
                </a:lnTo>
                <a:lnTo>
                  <a:pt x="3942" y="3573"/>
                </a:lnTo>
                <a:lnTo>
                  <a:pt x="3944" y="3573"/>
                </a:lnTo>
                <a:lnTo>
                  <a:pt x="3946" y="3573"/>
                </a:lnTo>
                <a:lnTo>
                  <a:pt x="3948" y="3575"/>
                </a:lnTo>
                <a:lnTo>
                  <a:pt x="3950" y="3575"/>
                </a:lnTo>
                <a:lnTo>
                  <a:pt x="3948" y="3571"/>
                </a:lnTo>
                <a:lnTo>
                  <a:pt x="3948" y="3569"/>
                </a:lnTo>
                <a:lnTo>
                  <a:pt x="3946" y="3567"/>
                </a:lnTo>
                <a:lnTo>
                  <a:pt x="3946" y="3565"/>
                </a:lnTo>
                <a:lnTo>
                  <a:pt x="3946" y="3563"/>
                </a:lnTo>
                <a:lnTo>
                  <a:pt x="3946" y="3562"/>
                </a:lnTo>
                <a:lnTo>
                  <a:pt x="3946" y="3560"/>
                </a:lnTo>
                <a:lnTo>
                  <a:pt x="3946" y="3558"/>
                </a:lnTo>
                <a:lnTo>
                  <a:pt x="3950" y="3556"/>
                </a:lnTo>
                <a:lnTo>
                  <a:pt x="3952" y="3556"/>
                </a:lnTo>
                <a:lnTo>
                  <a:pt x="3954" y="3556"/>
                </a:lnTo>
                <a:lnTo>
                  <a:pt x="3956" y="3556"/>
                </a:lnTo>
                <a:lnTo>
                  <a:pt x="3956" y="3558"/>
                </a:lnTo>
                <a:lnTo>
                  <a:pt x="3958" y="3562"/>
                </a:lnTo>
                <a:lnTo>
                  <a:pt x="3958" y="3563"/>
                </a:lnTo>
                <a:lnTo>
                  <a:pt x="3958" y="3565"/>
                </a:lnTo>
                <a:lnTo>
                  <a:pt x="3960" y="3569"/>
                </a:lnTo>
                <a:lnTo>
                  <a:pt x="3962" y="3573"/>
                </a:lnTo>
                <a:lnTo>
                  <a:pt x="3963" y="3573"/>
                </a:lnTo>
                <a:lnTo>
                  <a:pt x="3963" y="3575"/>
                </a:lnTo>
                <a:lnTo>
                  <a:pt x="3967" y="3575"/>
                </a:lnTo>
                <a:lnTo>
                  <a:pt x="3969" y="3579"/>
                </a:lnTo>
                <a:lnTo>
                  <a:pt x="3971" y="3579"/>
                </a:lnTo>
                <a:lnTo>
                  <a:pt x="3971" y="3583"/>
                </a:lnTo>
                <a:lnTo>
                  <a:pt x="3973" y="3585"/>
                </a:lnTo>
                <a:lnTo>
                  <a:pt x="3975" y="3585"/>
                </a:lnTo>
                <a:lnTo>
                  <a:pt x="3975" y="3583"/>
                </a:lnTo>
                <a:lnTo>
                  <a:pt x="3975" y="3581"/>
                </a:lnTo>
                <a:lnTo>
                  <a:pt x="3977" y="3577"/>
                </a:lnTo>
                <a:lnTo>
                  <a:pt x="3975" y="3577"/>
                </a:lnTo>
                <a:lnTo>
                  <a:pt x="3973" y="3575"/>
                </a:lnTo>
                <a:lnTo>
                  <a:pt x="3971" y="3573"/>
                </a:lnTo>
                <a:lnTo>
                  <a:pt x="3971" y="3571"/>
                </a:lnTo>
                <a:lnTo>
                  <a:pt x="3969" y="3567"/>
                </a:lnTo>
                <a:lnTo>
                  <a:pt x="3969" y="3563"/>
                </a:lnTo>
                <a:lnTo>
                  <a:pt x="3969" y="3560"/>
                </a:lnTo>
                <a:lnTo>
                  <a:pt x="3967" y="3556"/>
                </a:lnTo>
                <a:lnTo>
                  <a:pt x="3967" y="3552"/>
                </a:lnTo>
                <a:lnTo>
                  <a:pt x="3965" y="3550"/>
                </a:lnTo>
                <a:lnTo>
                  <a:pt x="3963" y="3548"/>
                </a:lnTo>
                <a:lnTo>
                  <a:pt x="3962" y="3546"/>
                </a:lnTo>
                <a:lnTo>
                  <a:pt x="3962" y="3544"/>
                </a:lnTo>
                <a:lnTo>
                  <a:pt x="3962" y="3542"/>
                </a:lnTo>
                <a:lnTo>
                  <a:pt x="3960" y="3540"/>
                </a:lnTo>
                <a:lnTo>
                  <a:pt x="3960" y="3539"/>
                </a:lnTo>
                <a:lnTo>
                  <a:pt x="3958" y="3539"/>
                </a:lnTo>
                <a:lnTo>
                  <a:pt x="3958" y="3537"/>
                </a:lnTo>
                <a:lnTo>
                  <a:pt x="3954" y="3533"/>
                </a:lnTo>
                <a:lnTo>
                  <a:pt x="3954" y="3529"/>
                </a:lnTo>
                <a:lnTo>
                  <a:pt x="3954" y="3527"/>
                </a:lnTo>
                <a:lnTo>
                  <a:pt x="3956" y="3525"/>
                </a:lnTo>
                <a:lnTo>
                  <a:pt x="3960" y="3519"/>
                </a:lnTo>
                <a:lnTo>
                  <a:pt x="3960" y="3517"/>
                </a:lnTo>
                <a:lnTo>
                  <a:pt x="3960" y="3515"/>
                </a:lnTo>
                <a:lnTo>
                  <a:pt x="3960" y="3514"/>
                </a:lnTo>
                <a:lnTo>
                  <a:pt x="3962" y="3514"/>
                </a:lnTo>
                <a:lnTo>
                  <a:pt x="3963" y="3515"/>
                </a:lnTo>
                <a:lnTo>
                  <a:pt x="3965" y="3515"/>
                </a:lnTo>
                <a:lnTo>
                  <a:pt x="3967" y="3517"/>
                </a:lnTo>
                <a:lnTo>
                  <a:pt x="3969" y="3517"/>
                </a:lnTo>
                <a:lnTo>
                  <a:pt x="3971" y="3517"/>
                </a:lnTo>
                <a:lnTo>
                  <a:pt x="3973" y="3519"/>
                </a:lnTo>
                <a:lnTo>
                  <a:pt x="3975" y="3519"/>
                </a:lnTo>
                <a:lnTo>
                  <a:pt x="3975" y="3521"/>
                </a:lnTo>
                <a:lnTo>
                  <a:pt x="3977" y="3521"/>
                </a:lnTo>
                <a:lnTo>
                  <a:pt x="3979" y="3521"/>
                </a:lnTo>
                <a:lnTo>
                  <a:pt x="3983" y="3521"/>
                </a:lnTo>
                <a:lnTo>
                  <a:pt x="3985" y="3523"/>
                </a:lnTo>
                <a:lnTo>
                  <a:pt x="3987" y="3523"/>
                </a:lnTo>
                <a:lnTo>
                  <a:pt x="3988" y="3521"/>
                </a:lnTo>
                <a:lnTo>
                  <a:pt x="3990" y="3523"/>
                </a:lnTo>
                <a:lnTo>
                  <a:pt x="3992" y="3523"/>
                </a:lnTo>
                <a:lnTo>
                  <a:pt x="3994" y="3525"/>
                </a:lnTo>
                <a:lnTo>
                  <a:pt x="3996" y="3527"/>
                </a:lnTo>
                <a:lnTo>
                  <a:pt x="3996" y="3529"/>
                </a:lnTo>
                <a:lnTo>
                  <a:pt x="3996" y="3531"/>
                </a:lnTo>
                <a:lnTo>
                  <a:pt x="3996" y="3535"/>
                </a:lnTo>
                <a:lnTo>
                  <a:pt x="3994" y="3537"/>
                </a:lnTo>
                <a:lnTo>
                  <a:pt x="3994" y="3535"/>
                </a:lnTo>
                <a:lnTo>
                  <a:pt x="3992" y="3535"/>
                </a:lnTo>
                <a:lnTo>
                  <a:pt x="3990" y="3535"/>
                </a:lnTo>
                <a:lnTo>
                  <a:pt x="3988" y="3535"/>
                </a:lnTo>
                <a:lnTo>
                  <a:pt x="3985" y="3537"/>
                </a:lnTo>
                <a:lnTo>
                  <a:pt x="3985" y="3539"/>
                </a:lnTo>
                <a:lnTo>
                  <a:pt x="3981" y="3540"/>
                </a:lnTo>
                <a:lnTo>
                  <a:pt x="3979" y="3540"/>
                </a:lnTo>
                <a:lnTo>
                  <a:pt x="3977" y="3540"/>
                </a:lnTo>
                <a:lnTo>
                  <a:pt x="3975" y="3540"/>
                </a:lnTo>
                <a:lnTo>
                  <a:pt x="3973" y="3540"/>
                </a:lnTo>
                <a:lnTo>
                  <a:pt x="3977" y="3542"/>
                </a:lnTo>
                <a:lnTo>
                  <a:pt x="3979" y="3542"/>
                </a:lnTo>
                <a:lnTo>
                  <a:pt x="3981" y="3542"/>
                </a:lnTo>
                <a:lnTo>
                  <a:pt x="3983" y="3542"/>
                </a:lnTo>
                <a:lnTo>
                  <a:pt x="3985" y="3540"/>
                </a:lnTo>
                <a:lnTo>
                  <a:pt x="3987" y="3544"/>
                </a:lnTo>
                <a:lnTo>
                  <a:pt x="3990" y="3544"/>
                </a:lnTo>
                <a:lnTo>
                  <a:pt x="3992" y="3544"/>
                </a:lnTo>
                <a:lnTo>
                  <a:pt x="3994" y="3546"/>
                </a:lnTo>
                <a:lnTo>
                  <a:pt x="3992" y="3550"/>
                </a:lnTo>
                <a:lnTo>
                  <a:pt x="3990" y="3552"/>
                </a:lnTo>
                <a:lnTo>
                  <a:pt x="3992" y="3554"/>
                </a:lnTo>
                <a:lnTo>
                  <a:pt x="3994" y="3554"/>
                </a:lnTo>
                <a:lnTo>
                  <a:pt x="3998" y="3554"/>
                </a:lnTo>
                <a:lnTo>
                  <a:pt x="4000" y="3556"/>
                </a:lnTo>
                <a:lnTo>
                  <a:pt x="4000" y="3558"/>
                </a:lnTo>
                <a:lnTo>
                  <a:pt x="4000" y="3562"/>
                </a:lnTo>
                <a:lnTo>
                  <a:pt x="4002" y="3563"/>
                </a:lnTo>
                <a:lnTo>
                  <a:pt x="4004" y="3563"/>
                </a:lnTo>
                <a:lnTo>
                  <a:pt x="4004" y="3562"/>
                </a:lnTo>
                <a:lnTo>
                  <a:pt x="4004" y="3560"/>
                </a:lnTo>
                <a:lnTo>
                  <a:pt x="4004" y="3558"/>
                </a:lnTo>
                <a:lnTo>
                  <a:pt x="4002" y="3556"/>
                </a:lnTo>
                <a:lnTo>
                  <a:pt x="4000" y="3552"/>
                </a:lnTo>
                <a:lnTo>
                  <a:pt x="3998" y="3552"/>
                </a:lnTo>
                <a:lnTo>
                  <a:pt x="3996" y="3552"/>
                </a:lnTo>
                <a:lnTo>
                  <a:pt x="3994" y="3550"/>
                </a:lnTo>
                <a:lnTo>
                  <a:pt x="3994" y="3546"/>
                </a:lnTo>
                <a:lnTo>
                  <a:pt x="4000" y="3546"/>
                </a:lnTo>
                <a:lnTo>
                  <a:pt x="4004" y="3548"/>
                </a:lnTo>
                <a:lnTo>
                  <a:pt x="4006" y="3548"/>
                </a:lnTo>
                <a:lnTo>
                  <a:pt x="4010" y="3548"/>
                </a:lnTo>
                <a:lnTo>
                  <a:pt x="4011" y="3548"/>
                </a:lnTo>
                <a:lnTo>
                  <a:pt x="4017" y="3544"/>
                </a:lnTo>
                <a:lnTo>
                  <a:pt x="4019" y="3546"/>
                </a:lnTo>
                <a:lnTo>
                  <a:pt x="4023" y="3546"/>
                </a:lnTo>
                <a:lnTo>
                  <a:pt x="4025" y="3548"/>
                </a:lnTo>
                <a:lnTo>
                  <a:pt x="4025" y="3550"/>
                </a:lnTo>
                <a:lnTo>
                  <a:pt x="4027" y="3552"/>
                </a:lnTo>
                <a:lnTo>
                  <a:pt x="4029" y="3550"/>
                </a:lnTo>
                <a:lnTo>
                  <a:pt x="4029" y="3546"/>
                </a:lnTo>
                <a:lnTo>
                  <a:pt x="4031" y="3540"/>
                </a:lnTo>
                <a:lnTo>
                  <a:pt x="4033" y="3542"/>
                </a:lnTo>
                <a:lnTo>
                  <a:pt x="4035" y="3544"/>
                </a:lnTo>
                <a:lnTo>
                  <a:pt x="4040" y="3548"/>
                </a:lnTo>
                <a:lnTo>
                  <a:pt x="4040" y="3552"/>
                </a:lnTo>
                <a:lnTo>
                  <a:pt x="4038" y="3556"/>
                </a:lnTo>
                <a:lnTo>
                  <a:pt x="4038" y="3560"/>
                </a:lnTo>
                <a:lnTo>
                  <a:pt x="4040" y="3562"/>
                </a:lnTo>
                <a:lnTo>
                  <a:pt x="4042" y="3558"/>
                </a:lnTo>
                <a:lnTo>
                  <a:pt x="4044" y="3556"/>
                </a:lnTo>
                <a:lnTo>
                  <a:pt x="4044" y="3552"/>
                </a:lnTo>
                <a:lnTo>
                  <a:pt x="4042" y="3548"/>
                </a:lnTo>
                <a:lnTo>
                  <a:pt x="4040" y="3542"/>
                </a:lnTo>
                <a:lnTo>
                  <a:pt x="4042" y="3540"/>
                </a:lnTo>
                <a:lnTo>
                  <a:pt x="4044" y="3539"/>
                </a:lnTo>
                <a:lnTo>
                  <a:pt x="4046" y="3535"/>
                </a:lnTo>
                <a:lnTo>
                  <a:pt x="4046" y="3533"/>
                </a:lnTo>
                <a:lnTo>
                  <a:pt x="4042" y="3531"/>
                </a:lnTo>
                <a:lnTo>
                  <a:pt x="4040" y="3531"/>
                </a:lnTo>
                <a:lnTo>
                  <a:pt x="4038" y="3529"/>
                </a:lnTo>
                <a:lnTo>
                  <a:pt x="4036" y="3527"/>
                </a:lnTo>
                <a:lnTo>
                  <a:pt x="4035" y="3527"/>
                </a:lnTo>
                <a:lnTo>
                  <a:pt x="4031" y="3527"/>
                </a:lnTo>
                <a:lnTo>
                  <a:pt x="4029" y="3531"/>
                </a:lnTo>
                <a:lnTo>
                  <a:pt x="4023" y="3533"/>
                </a:lnTo>
                <a:lnTo>
                  <a:pt x="4019" y="3531"/>
                </a:lnTo>
                <a:lnTo>
                  <a:pt x="4013" y="3527"/>
                </a:lnTo>
                <a:lnTo>
                  <a:pt x="4011" y="3517"/>
                </a:lnTo>
                <a:lnTo>
                  <a:pt x="4015" y="3506"/>
                </a:lnTo>
                <a:lnTo>
                  <a:pt x="4019" y="3506"/>
                </a:lnTo>
                <a:lnTo>
                  <a:pt x="4033" y="3523"/>
                </a:lnTo>
                <a:lnTo>
                  <a:pt x="4040" y="3527"/>
                </a:lnTo>
                <a:lnTo>
                  <a:pt x="4046" y="3529"/>
                </a:lnTo>
                <a:lnTo>
                  <a:pt x="4048" y="3531"/>
                </a:lnTo>
                <a:lnTo>
                  <a:pt x="4050" y="3531"/>
                </a:lnTo>
                <a:lnTo>
                  <a:pt x="4050" y="3529"/>
                </a:lnTo>
                <a:lnTo>
                  <a:pt x="4054" y="3529"/>
                </a:lnTo>
                <a:lnTo>
                  <a:pt x="4058" y="3527"/>
                </a:lnTo>
                <a:lnTo>
                  <a:pt x="4061" y="3527"/>
                </a:lnTo>
                <a:lnTo>
                  <a:pt x="4063" y="3527"/>
                </a:lnTo>
                <a:lnTo>
                  <a:pt x="4065" y="3529"/>
                </a:lnTo>
                <a:lnTo>
                  <a:pt x="4071" y="3529"/>
                </a:lnTo>
                <a:lnTo>
                  <a:pt x="4077" y="3531"/>
                </a:lnTo>
                <a:lnTo>
                  <a:pt x="4081" y="3531"/>
                </a:lnTo>
                <a:lnTo>
                  <a:pt x="4083" y="3533"/>
                </a:lnTo>
                <a:lnTo>
                  <a:pt x="4084" y="3533"/>
                </a:lnTo>
                <a:lnTo>
                  <a:pt x="4088" y="3535"/>
                </a:lnTo>
                <a:lnTo>
                  <a:pt x="4090" y="3535"/>
                </a:lnTo>
                <a:lnTo>
                  <a:pt x="4092" y="3537"/>
                </a:lnTo>
                <a:lnTo>
                  <a:pt x="4096" y="3539"/>
                </a:lnTo>
                <a:lnTo>
                  <a:pt x="4098" y="3539"/>
                </a:lnTo>
                <a:lnTo>
                  <a:pt x="4102" y="3540"/>
                </a:lnTo>
                <a:lnTo>
                  <a:pt x="4106" y="3542"/>
                </a:lnTo>
                <a:lnTo>
                  <a:pt x="4107" y="3542"/>
                </a:lnTo>
                <a:lnTo>
                  <a:pt x="4109" y="3542"/>
                </a:lnTo>
                <a:lnTo>
                  <a:pt x="4111" y="3542"/>
                </a:lnTo>
                <a:lnTo>
                  <a:pt x="4113" y="3542"/>
                </a:lnTo>
                <a:lnTo>
                  <a:pt x="4115" y="3542"/>
                </a:lnTo>
                <a:lnTo>
                  <a:pt x="4117" y="3542"/>
                </a:lnTo>
                <a:lnTo>
                  <a:pt x="4117" y="3544"/>
                </a:lnTo>
                <a:lnTo>
                  <a:pt x="4119" y="3544"/>
                </a:lnTo>
                <a:lnTo>
                  <a:pt x="4119" y="3546"/>
                </a:lnTo>
                <a:lnTo>
                  <a:pt x="4123" y="3548"/>
                </a:lnTo>
                <a:lnTo>
                  <a:pt x="4123" y="3556"/>
                </a:lnTo>
                <a:lnTo>
                  <a:pt x="4127" y="3556"/>
                </a:lnTo>
                <a:lnTo>
                  <a:pt x="4129" y="3554"/>
                </a:lnTo>
                <a:lnTo>
                  <a:pt x="4131" y="3554"/>
                </a:lnTo>
                <a:lnTo>
                  <a:pt x="4136" y="3558"/>
                </a:lnTo>
                <a:lnTo>
                  <a:pt x="4140" y="3562"/>
                </a:lnTo>
                <a:lnTo>
                  <a:pt x="4142" y="3562"/>
                </a:lnTo>
                <a:lnTo>
                  <a:pt x="4142" y="3560"/>
                </a:lnTo>
                <a:lnTo>
                  <a:pt x="4140" y="3556"/>
                </a:lnTo>
                <a:lnTo>
                  <a:pt x="4136" y="3554"/>
                </a:lnTo>
                <a:lnTo>
                  <a:pt x="4132" y="3552"/>
                </a:lnTo>
                <a:lnTo>
                  <a:pt x="4129" y="3548"/>
                </a:lnTo>
                <a:lnTo>
                  <a:pt x="4129" y="3546"/>
                </a:lnTo>
                <a:lnTo>
                  <a:pt x="4134" y="3542"/>
                </a:lnTo>
                <a:lnTo>
                  <a:pt x="4136" y="3540"/>
                </a:lnTo>
                <a:lnTo>
                  <a:pt x="4142" y="3539"/>
                </a:lnTo>
                <a:lnTo>
                  <a:pt x="4148" y="3537"/>
                </a:lnTo>
                <a:lnTo>
                  <a:pt x="4155" y="3535"/>
                </a:lnTo>
                <a:lnTo>
                  <a:pt x="4157" y="3535"/>
                </a:lnTo>
                <a:lnTo>
                  <a:pt x="4159" y="3533"/>
                </a:lnTo>
                <a:lnTo>
                  <a:pt x="4163" y="3533"/>
                </a:lnTo>
                <a:lnTo>
                  <a:pt x="4167" y="3529"/>
                </a:lnTo>
                <a:lnTo>
                  <a:pt x="4171" y="3527"/>
                </a:lnTo>
                <a:lnTo>
                  <a:pt x="4173" y="3527"/>
                </a:lnTo>
                <a:lnTo>
                  <a:pt x="4173" y="3531"/>
                </a:lnTo>
                <a:lnTo>
                  <a:pt x="4171" y="3531"/>
                </a:lnTo>
                <a:lnTo>
                  <a:pt x="4169" y="3531"/>
                </a:lnTo>
                <a:lnTo>
                  <a:pt x="4169" y="3533"/>
                </a:lnTo>
                <a:lnTo>
                  <a:pt x="4163" y="3537"/>
                </a:lnTo>
                <a:lnTo>
                  <a:pt x="4159" y="3539"/>
                </a:lnTo>
                <a:lnTo>
                  <a:pt x="4154" y="3540"/>
                </a:lnTo>
                <a:lnTo>
                  <a:pt x="4154" y="3546"/>
                </a:lnTo>
                <a:lnTo>
                  <a:pt x="4155" y="3552"/>
                </a:lnTo>
                <a:lnTo>
                  <a:pt x="4155" y="3554"/>
                </a:lnTo>
                <a:lnTo>
                  <a:pt x="4157" y="3556"/>
                </a:lnTo>
                <a:lnTo>
                  <a:pt x="4161" y="3556"/>
                </a:lnTo>
                <a:lnTo>
                  <a:pt x="4159" y="3550"/>
                </a:lnTo>
                <a:lnTo>
                  <a:pt x="4163" y="3542"/>
                </a:lnTo>
                <a:lnTo>
                  <a:pt x="4173" y="3537"/>
                </a:lnTo>
                <a:lnTo>
                  <a:pt x="4173" y="3535"/>
                </a:lnTo>
                <a:lnTo>
                  <a:pt x="4173" y="3533"/>
                </a:lnTo>
                <a:lnTo>
                  <a:pt x="4175" y="3529"/>
                </a:lnTo>
                <a:lnTo>
                  <a:pt x="4175" y="3525"/>
                </a:lnTo>
                <a:lnTo>
                  <a:pt x="4175" y="3523"/>
                </a:lnTo>
                <a:lnTo>
                  <a:pt x="4177" y="3515"/>
                </a:lnTo>
                <a:lnTo>
                  <a:pt x="4177" y="3510"/>
                </a:lnTo>
                <a:lnTo>
                  <a:pt x="4177" y="3506"/>
                </a:lnTo>
                <a:lnTo>
                  <a:pt x="4175" y="3502"/>
                </a:lnTo>
                <a:lnTo>
                  <a:pt x="4173" y="3502"/>
                </a:lnTo>
                <a:lnTo>
                  <a:pt x="4171" y="3500"/>
                </a:lnTo>
                <a:lnTo>
                  <a:pt x="4167" y="3496"/>
                </a:lnTo>
                <a:lnTo>
                  <a:pt x="4167" y="3494"/>
                </a:lnTo>
                <a:lnTo>
                  <a:pt x="4175" y="3496"/>
                </a:lnTo>
                <a:lnTo>
                  <a:pt x="4177" y="3496"/>
                </a:lnTo>
                <a:lnTo>
                  <a:pt x="4180" y="3496"/>
                </a:lnTo>
                <a:lnTo>
                  <a:pt x="4184" y="3494"/>
                </a:lnTo>
                <a:lnTo>
                  <a:pt x="4186" y="3494"/>
                </a:lnTo>
                <a:lnTo>
                  <a:pt x="4188" y="3492"/>
                </a:lnTo>
                <a:lnTo>
                  <a:pt x="4190" y="3491"/>
                </a:lnTo>
                <a:lnTo>
                  <a:pt x="4192" y="3489"/>
                </a:lnTo>
                <a:lnTo>
                  <a:pt x="4192" y="3487"/>
                </a:lnTo>
                <a:lnTo>
                  <a:pt x="4196" y="3489"/>
                </a:lnTo>
                <a:lnTo>
                  <a:pt x="4200" y="3492"/>
                </a:lnTo>
                <a:lnTo>
                  <a:pt x="4205" y="3494"/>
                </a:lnTo>
                <a:lnTo>
                  <a:pt x="4209" y="3494"/>
                </a:lnTo>
                <a:lnTo>
                  <a:pt x="4211" y="3496"/>
                </a:lnTo>
                <a:lnTo>
                  <a:pt x="4209" y="3498"/>
                </a:lnTo>
                <a:lnTo>
                  <a:pt x="4207" y="3496"/>
                </a:lnTo>
                <a:lnTo>
                  <a:pt x="4203" y="3494"/>
                </a:lnTo>
                <a:lnTo>
                  <a:pt x="4200" y="3494"/>
                </a:lnTo>
                <a:lnTo>
                  <a:pt x="4198" y="3492"/>
                </a:lnTo>
                <a:lnTo>
                  <a:pt x="4200" y="3494"/>
                </a:lnTo>
                <a:lnTo>
                  <a:pt x="4200" y="3498"/>
                </a:lnTo>
                <a:lnTo>
                  <a:pt x="4200" y="3500"/>
                </a:lnTo>
                <a:lnTo>
                  <a:pt x="4202" y="3500"/>
                </a:lnTo>
                <a:lnTo>
                  <a:pt x="4203" y="3500"/>
                </a:lnTo>
                <a:lnTo>
                  <a:pt x="4205" y="3502"/>
                </a:lnTo>
                <a:lnTo>
                  <a:pt x="4203" y="3506"/>
                </a:lnTo>
                <a:lnTo>
                  <a:pt x="4203" y="3508"/>
                </a:lnTo>
                <a:lnTo>
                  <a:pt x="4202" y="3508"/>
                </a:lnTo>
                <a:lnTo>
                  <a:pt x="4202" y="3510"/>
                </a:lnTo>
                <a:lnTo>
                  <a:pt x="4200" y="3510"/>
                </a:lnTo>
                <a:lnTo>
                  <a:pt x="4202" y="3514"/>
                </a:lnTo>
                <a:lnTo>
                  <a:pt x="4203" y="3514"/>
                </a:lnTo>
                <a:lnTo>
                  <a:pt x="4203" y="3512"/>
                </a:lnTo>
                <a:lnTo>
                  <a:pt x="4203" y="3510"/>
                </a:lnTo>
                <a:lnTo>
                  <a:pt x="4205" y="3508"/>
                </a:lnTo>
                <a:lnTo>
                  <a:pt x="4205" y="3506"/>
                </a:lnTo>
                <a:lnTo>
                  <a:pt x="4205" y="3504"/>
                </a:lnTo>
                <a:lnTo>
                  <a:pt x="4207" y="3504"/>
                </a:lnTo>
                <a:lnTo>
                  <a:pt x="4209" y="3504"/>
                </a:lnTo>
                <a:lnTo>
                  <a:pt x="4213" y="3506"/>
                </a:lnTo>
                <a:lnTo>
                  <a:pt x="4215" y="3508"/>
                </a:lnTo>
                <a:lnTo>
                  <a:pt x="4219" y="3510"/>
                </a:lnTo>
                <a:lnTo>
                  <a:pt x="4221" y="3510"/>
                </a:lnTo>
                <a:lnTo>
                  <a:pt x="4221" y="3514"/>
                </a:lnTo>
                <a:lnTo>
                  <a:pt x="4223" y="3512"/>
                </a:lnTo>
                <a:lnTo>
                  <a:pt x="4225" y="3510"/>
                </a:lnTo>
                <a:lnTo>
                  <a:pt x="4225" y="3508"/>
                </a:lnTo>
                <a:lnTo>
                  <a:pt x="4223" y="3508"/>
                </a:lnTo>
                <a:lnTo>
                  <a:pt x="4223" y="3506"/>
                </a:lnTo>
                <a:lnTo>
                  <a:pt x="4223" y="3504"/>
                </a:lnTo>
                <a:lnTo>
                  <a:pt x="4221" y="3500"/>
                </a:lnTo>
                <a:lnTo>
                  <a:pt x="4217" y="3496"/>
                </a:lnTo>
                <a:lnTo>
                  <a:pt x="4219" y="3496"/>
                </a:lnTo>
                <a:lnTo>
                  <a:pt x="4217" y="3494"/>
                </a:lnTo>
                <a:lnTo>
                  <a:pt x="4215" y="3494"/>
                </a:lnTo>
                <a:lnTo>
                  <a:pt x="4213" y="3494"/>
                </a:lnTo>
                <a:lnTo>
                  <a:pt x="4211" y="3494"/>
                </a:lnTo>
                <a:lnTo>
                  <a:pt x="4209" y="3492"/>
                </a:lnTo>
                <a:lnTo>
                  <a:pt x="4209" y="3491"/>
                </a:lnTo>
                <a:lnTo>
                  <a:pt x="4211" y="3491"/>
                </a:lnTo>
                <a:lnTo>
                  <a:pt x="4213" y="3491"/>
                </a:lnTo>
                <a:lnTo>
                  <a:pt x="4215" y="3491"/>
                </a:lnTo>
                <a:lnTo>
                  <a:pt x="4219" y="3491"/>
                </a:lnTo>
                <a:lnTo>
                  <a:pt x="4223" y="3494"/>
                </a:lnTo>
                <a:lnTo>
                  <a:pt x="4230" y="3496"/>
                </a:lnTo>
                <a:lnTo>
                  <a:pt x="4232" y="3498"/>
                </a:lnTo>
                <a:lnTo>
                  <a:pt x="4236" y="3498"/>
                </a:lnTo>
                <a:lnTo>
                  <a:pt x="4240" y="3500"/>
                </a:lnTo>
                <a:lnTo>
                  <a:pt x="4244" y="3504"/>
                </a:lnTo>
                <a:lnTo>
                  <a:pt x="4244" y="3506"/>
                </a:lnTo>
                <a:lnTo>
                  <a:pt x="4244" y="3508"/>
                </a:lnTo>
                <a:lnTo>
                  <a:pt x="4246" y="3510"/>
                </a:lnTo>
                <a:lnTo>
                  <a:pt x="4248" y="3508"/>
                </a:lnTo>
                <a:lnTo>
                  <a:pt x="4250" y="3506"/>
                </a:lnTo>
                <a:lnTo>
                  <a:pt x="4252" y="3506"/>
                </a:lnTo>
                <a:lnTo>
                  <a:pt x="4252" y="3504"/>
                </a:lnTo>
                <a:lnTo>
                  <a:pt x="4250" y="3504"/>
                </a:lnTo>
                <a:lnTo>
                  <a:pt x="4244" y="3502"/>
                </a:lnTo>
                <a:lnTo>
                  <a:pt x="4242" y="3498"/>
                </a:lnTo>
                <a:lnTo>
                  <a:pt x="4246" y="3498"/>
                </a:lnTo>
                <a:lnTo>
                  <a:pt x="4248" y="3498"/>
                </a:lnTo>
                <a:lnTo>
                  <a:pt x="4252" y="3498"/>
                </a:lnTo>
                <a:lnTo>
                  <a:pt x="4255" y="3498"/>
                </a:lnTo>
                <a:lnTo>
                  <a:pt x="4257" y="3496"/>
                </a:lnTo>
                <a:lnTo>
                  <a:pt x="4259" y="3496"/>
                </a:lnTo>
                <a:lnTo>
                  <a:pt x="4261" y="3496"/>
                </a:lnTo>
                <a:lnTo>
                  <a:pt x="4263" y="3496"/>
                </a:lnTo>
                <a:lnTo>
                  <a:pt x="4265" y="3496"/>
                </a:lnTo>
                <a:lnTo>
                  <a:pt x="4271" y="3496"/>
                </a:lnTo>
                <a:lnTo>
                  <a:pt x="4278" y="3496"/>
                </a:lnTo>
                <a:lnTo>
                  <a:pt x="4280" y="3496"/>
                </a:lnTo>
                <a:lnTo>
                  <a:pt x="4284" y="3496"/>
                </a:lnTo>
                <a:lnTo>
                  <a:pt x="4288" y="3496"/>
                </a:lnTo>
                <a:lnTo>
                  <a:pt x="4296" y="3496"/>
                </a:lnTo>
                <a:lnTo>
                  <a:pt x="4300" y="3496"/>
                </a:lnTo>
                <a:lnTo>
                  <a:pt x="4307" y="3498"/>
                </a:lnTo>
                <a:lnTo>
                  <a:pt x="4309" y="3498"/>
                </a:lnTo>
                <a:lnTo>
                  <a:pt x="4315" y="3500"/>
                </a:lnTo>
                <a:lnTo>
                  <a:pt x="4319" y="3500"/>
                </a:lnTo>
                <a:lnTo>
                  <a:pt x="4321" y="3500"/>
                </a:lnTo>
                <a:lnTo>
                  <a:pt x="4324" y="3500"/>
                </a:lnTo>
                <a:lnTo>
                  <a:pt x="4326" y="3500"/>
                </a:lnTo>
                <a:lnTo>
                  <a:pt x="4330" y="3500"/>
                </a:lnTo>
                <a:lnTo>
                  <a:pt x="4332" y="3500"/>
                </a:lnTo>
                <a:lnTo>
                  <a:pt x="4334" y="3500"/>
                </a:lnTo>
                <a:lnTo>
                  <a:pt x="4340" y="3498"/>
                </a:lnTo>
                <a:lnTo>
                  <a:pt x="4342" y="3498"/>
                </a:lnTo>
                <a:lnTo>
                  <a:pt x="4344" y="3498"/>
                </a:lnTo>
                <a:lnTo>
                  <a:pt x="4349" y="3498"/>
                </a:lnTo>
                <a:lnTo>
                  <a:pt x="4351" y="3496"/>
                </a:lnTo>
                <a:lnTo>
                  <a:pt x="4353" y="3498"/>
                </a:lnTo>
                <a:lnTo>
                  <a:pt x="4355" y="3496"/>
                </a:lnTo>
                <a:lnTo>
                  <a:pt x="4359" y="3496"/>
                </a:lnTo>
                <a:lnTo>
                  <a:pt x="4361" y="3496"/>
                </a:lnTo>
                <a:lnTo>
                  <a:pt x="4363" y="3494"/>
                </a:lnTo>
                <a:lnTo>
                  <a:pt x="4365" y="3494"/>
                </a:lnTo>
                <a:lnTo>
                  <a:pt x="4367" y="3494"/>
                </a:lnTo>
                <a:lnTo>
                  <a:pt x="4371" y="3494"/>
                </a:lnTo>
                <a:lnTo>
                  <a:pt x="4372" y="3492"/>
                </a:lnTo>
                <a:lnTo>
                  <a:pt x="4374" y="3492"/>
                </a:lnTo>
                <a:lnTo>
                  <a:pt x="4380" y="3494"/>
                </a:lnTo>
                <a:lnTo>
                  <a:pt x="4384" y="3494"/>
                </a:lnTo>
                <a:lnTo>
                  <a:pt x="4388" y="3494"/>
                </a:lnTo>
                <a:lnTo>
                  <a:pt x="4392" y="3496"/>
                </a:lnTo>
                <a:lnTo>
                  <a:pt x="4394" y="3496"/>
                </a:lnTo>
                <a:lnTo>
                  <a:pt x="4397" y="3496"/>
                </a:lnTo>
                <a:lnTo>
                  <a:pt x="4401" y="3496"/>
                </a:lnTo>
                <a:lnTo>
                  <a:pt x="4403" y="3496"/>
                </a:lnTo>
                <a:lnTo>
                  <a:pt x="4405" y="3496"/>
                </a:lnTo>
                <a:lnTo>
                  <a:pt x="4407" y="3496"/>
                </a:lnTo>
                <a:lnTo>
                  <a:pt x="4411" y="3496"/>
                </a:lnTo>
                <a:lnTo>
                  <a:pt x="4413" y="3496"/>
                </a:lnTo>
                <a:lnTo>
                  <a:pt x="4415" y="3496"/>
                </a:lnTo>
                <a:lnTo>
                  <a:pt x="4417" y="3496"/>
                </a:lnTo>
                <a:lnTo>
                  <a:pt x="4420" y="3496"/>
                </a:lnTo>
                <a:lnTo>
                  <a:pt x="4420" y="3494"/>
                </a:lnTo>
                <a:lnTo>
                  <a:pt x="4422" y="3494"/>
                </a:lnTo>
                <a:lnTo>
                  <a:pt x="4426" y="3494"/>
                </a:lnTo>
                <a:lnTo>
                  <a:pt x="4430" y="3494"/>
                </a:lnTo>
                <a:lnTo>
                  <a:pt x="4436" y="3492"/>
                </a:lnTo>
                <a:lnTo>
                  <a:pt x="4438" y="3492"/>
                </a:lnTo>
                <a:lnTo>
                  <a:pt x="4442" y="3491"/>
                </a:lnTo>
                <a:lnTo>
                  <a:pt x="4444" y="3491"/>
                </a:lnTo>
                <a:lnTo>
                  <a:pt x="4449" y="3489"/>
                </a:lnTo>
                <a:lnTo>
                  <a:pt x="4451" y="3487"/>
                </a:lnTo>
                <a:lnTo>
                  <a:pt x="4455" y="3487"/>
                </a:lnTo>
                <a:lnTo>
                  <a:pt x="4457" y="3485"/>
                </a:lnTo>
                <a:lnTo>
                  <a:pt x="4461" y="3485"/>
                </a:lnTo>
                <a:lnTo>
                  <a:pt x="4467" y="3485"/>
                </a:lnTo>
                <a:lnTo>
                  <a:pt x="4468" y="3485"/>
                </a:lnTo>
                <a:lnTo>
                  <a:pt x="4472" y="3485"/>
                </a:lnTo>
                <a:lnTo>
                  <a:pt x="4478" y="3485"/>
                </a:lnTo>
                <a:lnTo>
                  <a:pt x="4482" y="3485"/>
                </a:lnTo>
                <a:lnTo>
                  <a:pt x="4490" y="3483"/>
                </a:lnTo>
                <a:lnTo>
                  <a:pt x="4492" y="3485"/>
                </a:lnTo>
                <a:lnTo>
                  <a:pt x="4493" y="3485"/>
                </a:lnTo>
                <a:lnTo>
                  <a:pt x="4495" y="3483"/>
                </a:lnTo>
                <a:lnTo>
                  <a:pt x="4497" y="3483"/>
                </a:lnTo>
                <a:lnTo>
                  <a:pt x="4501" y="3483"/>
                </a:lnTo>
                <a:lnTo>
                  <a:pt x="4503" y="3481"/>
                </a:lnTo>
                <a:lnTo>
                  <a:pt x="4507" y="3481"/>
                </a:lnTo>
                <a:lnTo>
                  <a:pt x="4507" y="3479"/>
                </a:lnTo>
                <a:lnTo>
                  <a:pt x="4509" y="3479"/>
                </a:lnTo>
                <a:lnTo>
                  <a:pt x="4511" y="3477"/>
                </a:lnTo>
                <a:lnTo>
                  <a:pt x="4515" y="3475"/>
                </a:lnTo>
                <a:lnTo>
                  <a:pt x="4518" y="3475"/>
                </a:lnTo>
                <a:lnTo>
                  <a:pt x="4520" y="3473"/>
                </a:lnTo>
                <a:lnTo>
                  <a:pt x="4524" y="3473"/>
                </a:lnTo>
                <a:lnTo>
                  <a:pt x="4526" y="3473"/>
                </a:lnTo>
                <a:lnTo>
                  <a:pt x="4528" y="3471"/>
                </a:lnTo>
                <a:lnTo>
                  <a:pt x="4530" y="3469"/>
                </a:lnTo>
                <a:lnTo>
                  <a:pt x="4532" y="3467"/>
                </a:lnTo>
                <a:lnTo>
                  <a:pt x="4534" y="3467"/>
                </a:lnTo>
                <a:lnTo>
                  <a:pt x="4536" y="3466"/>
                </a:lnTo>
                <a:lnTo>
                  <a:pt x="4538" y="3464"/>
                </a:lnTo>
                <a:lnTo>
                  <a:pt x="4540" y="3464"/>
                </a:lnTo>
                <a:lnTo>
                  <a:pt x="4543" y="3460"/>
                </a:lnTo>
                <a:lnTo>
                  <a:pt x="4543" y="3458"/>
                </a:lnTo>
                <a:lnTo>
                  <a:pt x="4545" y="3456"/>
                </a:lnTo>
                <a:lnTo>
                  <a:pt x="4547" y="3454"/>
                </a:lnTo>
                <a:lnTo>
                  <a:pt x="4551" y="3454"/>
                </a:lnTo>
                <a:lnTo>
                  <a:pt x="4551" y="3452"/>
                </a:lnTo>
                <a:lnTo>
                  <a:pt x="4553" y="3450"/>
                </a:lnTo>
                <a:lnTo>
                  <a:pt x="4555" y="3450"/>
                </a:lnTo>
                <a:lnTo>
                  <a:pt x="4557" y="3448"/>
                </a:lnTo>
                <a:lnTo>
                  <a:pt x="4561" y="3444"/>
                </a:lnTo>
                <a:lnTo>
                  <a:pt x="4566" y="3439"/>
                </a:lnTo>
                <a:lnTo>
                  <a:pt x="4568" y="3439"/>
                </a:lnTo>
                <a:lnTo>
                  <a:pt x="4570" y="3437"/>
                </a:lnTo>
                <a:lnTo>
                  <a:pt x="4570" y="3435"/>
                </a:lnTo>
                <a:lnTo>
                  <a:pt x="4572" y="3435"/>
                </a:lnTo>
                <a:lnTo>
                  <a:pt x="4574" y="3435"/>
                </a:lnTo>
                <a:lnTo>
                  <a:pt x="4578" y="3433"/>
                </a:lnTo>
                <a:lnTo>
                  <a:pt x="4580" y="3433"/>
                </a:lnTo>
                <a:lnTo>
                  <a:pt x="4582" y="3431"/>
                </a:lnTo>
                <a:lnTo>
                  <a:pt x="4584" y="3431"/>
                </a:lnTo>
                <a:lnTo>
                  <a:pt x="4586" y="3429"/>
                </a:lnTo>
                <a:lnTo>
                  <a:pt x="4589" y="3427"/>
                </a:lnTo>
                <a:lnTo>
                  <a:pt x="4593" y="3427"/>
                </a:lnTo>
                <a:lnTo>
                  <a:pt x="4597" y="3425"/>
                </a:lnTo>
                <a:lnTo>
                  <a:pt x="4597" y="3423"/>
                </a:lnTo>
                <a:lnTo>
                  <a:pt x="4599" y="3423"/>
                </a:lnTo>
                <a:lnTo>
                  <a:pt x="4601" y="3421"/>
                </a:lnTo>
                <a:lnTo>
                  <a:pt x="4603" y="3418"/>
                </a:lnTo>
                <a:lnTo>
                  <a:pt x="4605" y="3418"/>
                </a:lnTo>
                <a:lnTo>
                  <a:pt x="4607" y="3416"/>
                </a:lnTo>
                <a:lnTo>
                  <a:pt x="4607" y="3414"/>
                </a:lnTo>
                <a:lnTo>
                  <a:pt x="4609" y="3412"/>
                </a:lnTo>
                <a:lnTo>
                  <a:pt x="4609" y="3410"/>
                </a:lnTo>
                <a:lnTo>
                  <a:pt x="4614" y="3404"/>
                </a:lnTo>
                <a:lnTo>
                  <a:pt x="4614" y="3400"/>
                </a:lnTo>
                <a:lnTo>
                  <a:pt x="4616" y="3396"/>
                </a:lnTo>
                <a:lnTo>
                  <a:pt x="4618" y="3396"/>
                </a:lnTo>
                <a:lnTo>
                  <a:pt x="4620" y="3395"/>
                </a:lnTo>
                <a:lnTo>
                  <a:pt x="4622" y="3396"/>
                </a:lnTo>
                <a:lnTo>
                  <a:pt x="4624" y="3396"/>
                </a:lnTo>
                <a:lnTo>
                  <a:pt x="4628" y="3395"/>
                </a:lnTo>
                <a:lnTo>
                  <a:pt x="4630" y="3396"/>
                </a:lnTo>
                <a:lnTo>
                  <a:pt x="4632" y="3395"/>
                </a:lnTo>
                <a:lnTo>
                  <a:pt x="4634" y="3395"/>
                </a:lnTo>
                <a:lnTo>
                  <a:pt x="4636" y="3395"/>
                </a:lnTo>
                <a:lnTo>
                  <a:pt x="4637" y="3393"/>
                </a:lnTo>
                <a:lnTo>
                  <a:pt x="4639" y="3391"/>
                </a:lnTo>
                <a:lnTo>
                  <a:pt x="4641" y="3391"/>
                </a:lnTo>
                <a:lnTo>
                  <a:pt x="4645" y="3389"/>
                </a:lnTo>
                <a:lnTo>
                  <a:pt x="4647" y="3389"/>
                </a:lnTo>
                <a:lnTo>
                  <a:pt x="4649" y="3387"/>
                </a:lnTo>
                <a:lnTo>
                  <a:pt x="4651" y="3385"/>
                </a:lnTo>
                <a:lnTo>
                  <a:pt x="4653" y="3383"/>
                </a:lnTo>
                <a:lnTo>
                  <a:pt x="4655" y="3381"/>
                </a:lnTo>
                <a:lnTo>
                  <a:pt x="4655" y="3379"/>
                </a:lnTo>
                <a:lnTo>
                  <a:pt x="4657" y="3377"/>
                </a:lnTo>
                <a:lnTo>
                  <a:pt x="4657" y="3373"/>
                </a:lnTo>
                <a:lnTo>
                  <a:pt x="4659" y="3371"/>
                </a:lnTo>
                <a:lnTo>
                  <a:pt x="4661" y="3370"/>
                </a:lnTo>
                <a:lnTo>
                  <a:pt x="4662" y="3370"/>
                </a:lnTo>
                <a:lnTo>
                  <a:pt x="4664" y="3368"/>
                </a:lnTo>
                <a:lnTo>
                  <a:pt x="4666" y="3366"/>
                </a:lnTo>
                <a:lnTo>
                  <a:pt x="4668" y="3364"/>
                </a:lnTo>
                <a:lnTo>
                  <a:pt x="4670" y="3362"/>
                </a:lnTo>
                <a:lnTo>
                  <a:pt x="4672" y="3360"/>
                </a:lnTo>
                <a:lnTo>
                  <a:pt x="4672" y="3358"/>
                </a:lnTo>
                <a:lnTo>
                  <a:pt x="4674" y="3356"/>
                </a:lnTo>
                <a:lnTo>
                  <a:pt x="4674" y="3354"/>
                </a:lnTo>
                <a:lnTo>
                  <a:pt x="4676" y="3350"/>
                </a:lnTo>
                <a:lnTo>
                  <a:pt x="4678" y="3350"/>
                </a:lnTo>
                <a:lnTo>
                  <a:pt x="4680" y="3350"/>
                </a:lnTo>
                <a:lnTo>
                  <a:pt x="4682" y="3350"/>
                </a:lnTo>
                <a:lnTo>
                  <a:pt x="4684" y="3350"/>
                </a:lnTo>
                <a:lnTo>
                  <a:pt x="4685" y="3350"/>
                </a:lnTo>
                <a:lnTo>
                  <a:pt x="4687" y="3352"/>
                </a:lnTo>
                <a:lnTo>
                  <a:pt x="4689" y="3352"/>
                </a:lnTo>
                <a:lnTo>
                  <a:pt x="4689" y="3354"/>
                </a:lnTo>
                <a:lnTo>
                  <a:pt x="4693" y="3352"/>
                </a:lnTo>
                <a:lnTo>
                  <a:pt x="4697" y="3350"/>
                </a:lnTo>
                <a:lnTo>
                  <a:pt x="4699" y="3348"/>
                </a:lnTo>
                <a:lnTo>
                  <a:pt x="4701" y="3347"/>
                </a:lnTo>
                <a:lnTo>
                  <a:pt x="4701" y="3345"/>
                </a:lnTo>
                <a:lnTo>
                  <a:pt x="4703" y="3345"/>
                </a:lnTo>
                <a:lnTo>
                  <a:pt x="4705" y="3345"/>
                </a:lnTo>
                <a:lnTo>
                  <a:pt x="4707" y="3343"/>
                </a:lnTo>
                <a:lnTo>
                  <a:pt x="4709" y="3341"/>
                </a:lnTo>
                <a:lnTo>
                  <a:pt x="4710" y="3341"/>
                </a:lnTo>
                <a:lnTo>
                  <a:pt x="4712" y="3339"/>
                </a:lnTo>
                <a:lnTo>
                  <a:pt x="4714" y="3339"/>
                </a:lnTo>
                <a:lnTo>
                  <a:pt x="4718" y="3337"/>
                </a:lnTo>
                <a:lnTo>
                  <a:pt x="4720" y="3337"/>
                </a:lnTo>
                <a:lnTo>
                  <a:pt x="4722" y="3335"/>
                </a:lnTo>
                <a:lnTo>
                  <a:pt x="4724" y="3335"/>
                </a:lnTo>
                <a:lnTo>
                  <a:pt x="4724" y="3337"/>
                </a:lnTo>
                <a:lnTo>
                  <a:pt x="4726" y="3339"/>
                </a:lnTo>
                <a:lnTo>
                  <a:pt x="4728" y="3339"/>
                </a:lnTo>
                <a:lnTo>
                  <a:pt x="4730" y="3339"/>
                </a:lnTo>
                <a:lnTo>
                  <a:pt x="4732" y="3339"/>
                </a:lnTo>
                <a:lnTo>
                  <a:pt x="4735" y="3337"/>
                </a:lnTo>
                <a:lnTo>
                  <a:pt x="4737" y="3335"/>
                </a:lnTo>
                <a:lnTo>
                  <a:pt x="4741" y="3333"/>
                </a:lnTo>
                <a:lnTo>
                  <a:pt x="4743" y="3333"/>
                </a:lnTo>
                <a:lnTo>
                  <a:pt x="4745" y="3335"/>
                </a:lnTo>
                <a:lnTo>
                  <a:pt x="4751" y="3333"/>
                </a:lnTo>
                <a:lnTo>
                  <a:pt x="4753" y="3333"/>
                </a:lnTo>
                <a:close/>
                <a:moveTo>
                  <a:pt x="4799" y="3308"/>
                </a:moveTo>
                <a:lnTo>
                  <a:pt x="4795" y="3312"/>
                </a:lnTo>
                <a:lnTo>
                  <a:pt x="4789" y="3314"/>
                </a:lnTo>
                <a:lnTo>
                  <a:pt x="4785" y="3314"/>
                </a:lnTo>
                <a:lnTo>
                  <a:pt x="4783" y="3314"/>
                </a:lnTo>
                <a:lnTo>
                  <a:pt x="4782" y="3314"/>
                </a:lnTo>
                <a:lnTo>
                  <a:pt x="4780" y="3318"/>
                </a:lnTo>
                <a:lnTo>
                  <a:pt x="4778" y="3323"/>
                </a:lnTo>
                <a:lnTo>
                  <a:pt x="4776" y="3325"/>
                </a:lnTo>
                <a:lnTo>
                  <a:pt x="4776" y="3327"/>
                </a:lnTo>
                <a:lnTo>
                  <a:pt x="4774" y="3329"/>
                </a:lnTo>
                <a:lnTo>
                  <a:pt x="4770" y="3327"/>
                </a:lnTo>
                <a:lnTo>
                  <a:pt x="4770" y="3325"/>
                </a:lnTo>
                <a:lnTo>
                  <a:pt x="4770" y="3323"/>
                </a:lnTo>
                <a:lnTo>
                  <a:pt x="4768" y="3323"/>
                </a:lnTo>
                <a:lnTo>
                  <a:pt x="4764" y="3323"/>
                </a:lnTo>
                <a:lnTo>
                  <a:pt x="4766" y="3318"/>
                </a:lnTo>
                <a:lnTo>
                  <a:pt x="4770" y="3316"/>
                </a:lnTo>
                <a:lnTo>
                  <a:pt x="4772" y="3316"/>
                </a:lnTo>
                <a:lnTo>
                  <a:pt x="4774" y="3314"/>
                </a:lnTo>
                <a:lnTo>
                  <a:pt x="4776" y="3314"/>
                </a:lnTo>
                <a:lnTo>
                  <a:pt x="4778" y="3312"/>
                </a:lnTo>
                <a:lnTo>
                  <a:pt x="4778" y="3310"/>
                </a:lnTo>
                <a:lnTo>
                  <a:pt x="4780" y="3310"/>
                </a:lnTo>
                <a:lnTo>
                  <a:pt x="4782" y="3310"/>
                </a:lnTo>
                <a:lnTo>
                  <a:pt x="4783" y="3310"/>
                </a:lnTo>
                <a:lnTo>
                  <a:pt x="4791" y="3310"/>
                </a:lnTo>
                <a:lnTo>
                  <a:pt x="4797" y="3306"/>
                </a:lnTo>
                <a:lnTo>
                  <a:pt x="4799" y="3308"/>
                </a:lnTo>
                <a:close/>
                <a:moveTo>
                  <a:pt x="4947" y="3224"/>
                </a:moveTo>
                <a:lnTo>
                  <a:pt x="4945" y="3226"/>
                </a:lnTo>
                <a:lnTo>
                  <a:pt x="4943" y="3229"/>
                </a:lnTo>
                <a:lnTo>
                  <a:pt x="4941" y="3231"/>
                </a:lnTo>
                <a:lnTo>
                  <a:pt x="4939" y="3233"/>
                </a:lnTo>
                <a:lnTo>
                  <a:pt x="4937" y="3233"/>
                </a:lnTo>
                <a:lnTo>
                  <a:pt x="4935" y="3233"/>
                </a:lnTo>
                <a:lnTo>
                  <a:pt x="4933" y="3233"/>
                </a:lnTo>
                <a:lnTo>
                  <a:pt x="4931" y="3235"/>
                </a:lnTo>
                <a:lnTo>
                  <a:pt x="4929" y="3235"/>
                </a:lnTo>
                <a:lnTo>
                  <a:pt x="4927" y="3237"/>
                </a:lnTo>
                <a:lnTo>
                  <a:pt x="4926" y="3237"/>
                </a:lnTo>
                <a:lnTo>
                  <a:pt x="4924" y="3237"/>
                </a:lnTo>
                <a:lnTo>
                  <a:pt x="4922" y="3237"/>
                </a:lnTo>
                <a:lnTo>
                  <a:pt x="4920" y="3239"/>
                </a:lnTo>
                <a:lnTo>
                  <a:pt x="4918" y="3239"/>
                </a:lnTo>
                <a:lnTo>
                  <a:pt x="4916" y="3239"/>
                </a:lnTo>
                <a:lnTo>
                  <a:pt x="4916" y="3241"/>
                </a:lnTo>
                <a:lnTo>
                  <a:pt x="4914" y="3243"/>
                </a:lnTo>
                <a:lnTo>
                  <a:pt x="4912" y="3243"/>
                </a:lnTo>
                <a:lnTo>
                  <a:pt x="4910" y="3243"/>
                </a:lnTo>
                <a:lnTo>
                  <a:pt x="4908" y="3245"/>
                </a:lnTo>
                <a:lnTo>
                  <a:pt x="4906" y="3247"/>
                </a:lnTo>
                <a:lnTo>
                  <a:pt x="4904" y="3249"/>
                </a:lnTo>
                <a:lnTo>
                  <a:pt x="4902" y="3251"/>
                </a:lnTo>
                <a:lnTo>
                  <a:pt x="4902" y="3252"/>
                </a:lnTo>
                <a:lnTo>
                  <a:pt x="4901" y="3254"/>
                </a:lnTo>
                <a:lnTo>
                  <a:pt x="4899" y="3256"/>
                </a:lnTo>
                <a:lnTo>
                  <a:pt x="4897" y="3256"/>
                </a:lnTo>
                <a:lnTo>
                  <a:pt x="4895" y="3256"/>
                </a:lnTo>
                <a:lnTo>
                  <a:pt x="4893" y="3254"/>
                </a:lnTo>
                <a:lnTo>
                  <a:pt x="4891" y="3254"/>
                </a:lnTo>
                <a:lnTo>
                  <a:pt x="4889" y="3254"/>
                </a:lnTo>
                <a:lnTo>
                  <a:pt x="4887" y="3254"/>
                </a:lnTo>
                <a:lnTo>
                  <a:pt x="4885" y="3256"/>
                </a:lnTo>
                <a:lnTo>
                  <a:pt x="4883" y="3258"/>
                </a:lnTo>
                <a:lnTo>
                  <a:pt x="4881" y="3258"/>
                </a:lnTo>
                <a:lnTo>
                  <a:pt x="4879" y="3258"/>
                </a:lnTo>
                <a:lnTo>
                  <a:pt x="4878" y="3258"/>
                </a:lnTo>
                <a:lnTo>
                  <a:pt x="4876" y="3258"/>
                </a:lnTo>
                <a:lnTo>
                  <a:pt x="4878" y="3254"/>
                </a:lnTo>
                <a:lnTo>
                  <a:pt x="4879" y="3252"/>
                </a:lnTo>
                <a:lnTo>
                  <a:pt x="4879" y="3251"/>
                </a:lnTo>
                <a:lnTo>
                  <a:pt x="4879" y="3249"/>
                </a:lnTo>
                <a:lnTo>
                  <a:pt x="4881" y="3247"/>
                </a:lnTo>
                <a:lnTo>
                  <a:pt x="4883" y="3249"/>
                </a:lnTo>
                <a:lnTo>
                  <a:pt x="4883" y="3251"/>
                </a:lnTo>
                <a:lnTo>
                  <a:pt x="4885" y="3249"/>
                </a:lnTo>
                <a:lnTo>
                  <a:pt x="4885" y="3247"/>
                </a:lnTo>
                <a:lnTo>
                  <a:pt x="4885" y="3241"/>
                </a:lnTo>
                <a:lnTo>
                  <a:pt x="4883" y="3239"/>
                </a:lnTo>
                <a:lnTo>
                  <a:pt x="4885" y="3239"/>
                </a:lnTo>
                <a:lnTo>
                  <a:pt x="4885" y="3237"/>
                </a:lnTo>
                <a:lnTo>
                  <a:pt x="4887" y="3239"/>
                </a:lnTo>
                <a:lnTo>
                  <a:pt x="4889" y="3239"/>
                </a:lnTo>
                <a:lnTo>
                  <a:pt x="4891" y="3241"/>
                </a:lnTo>
                <a:lnTo>
                  <a:pt x="4893" y="3241"/>
                </a:lnTo>
                <a:lnTo>
                  <a:pt x="4895" y="3241"/>
                </a:lnTo>
                <a:lnTo>
                  <a:pt x="4893" y="3245"/>
                </a:lnTo>
                <a:lnTo>
                  <a:pt x="4891" y="3245"/>
                </a:lnTo>
                <a:lnTo>
                  <a:pt x="4891" y="3247"/>
                </a:lnTo>
                <a:lnTo>
                  <a:pt x="4893" y="3249"/>
                </a:lnTo>
                <a:lnTo>
                  <a:pt x="4895" y="3251"/>
                </a:lnTo>
                <a:lnTo>
                  <a:pt x="4895" y="3249"/>
                </a:lnTo>
                <a:lnTo>
                  <a:pt x="4895" y="3247"/>
                </a:lnTo>
                <a:lnTo>
                  <a:pt x="4897" y="3249"/>
                </a:lnTo>
                <a:lnTo>
                  <a:pt x="4897" y="3245"/>
                </a:lnTo>
                <a:lnTo>
                  <a:pt x="4899" y="3245"/>
                </a:lnTo>
                <a:lnTo>
                  <a:pt x="4901" y="3243"/>
                </a:lnTo>
                <a:lnTo>
                  <a:pt x="4902" y="3241"/>
                </a:lnTo>
                <a:lnTo>
                  <a:pt x="4902" y="3239"/>
                </a:lnTo>
                <a:lnTo>
                  <a:pt x="4902" y="3237"/>
                </a:lnTo>
                <a:lnTo>
                  <a:pt x="4902" y="3233"/>
                </a:lnTo>
                <a:lnTo>
                  <a:pt x="4906" y="3233"/>
                </a:lnTo>
                <a:lnTo>
                  <a:pt x="4908" y="3233"/>
                </a:lnTo>
                <a:lnTo>
                  <a:pt x="4910" y="3233"/>
                </a:lnTo>
                <a:lnTo>
                  <a:pt x="4912" y="3233"/>
                </a:lnTo>
                <a:lnTo>
                  <a:pt x="4914" y="3233"/>
                </a:lnTo>
                <a:lnTo>
                  <a:pt x="4916" y="3233"/>
                </a:lnTo>
                <a:lnTo>
                  <a:pt x="4918" y="3233"/>
                </a:lnTo>
                <a:lnTo>
                  <a:pt x="4918" y="3229"/>
                </a:lnTo>
                <a:lnTo>
                  <a:pt x="4920" y="3229"/>
                </a:lnTo>
                <a:lnTo>
                  <a:pt x="4922" y="3229"/>
                </a:lnTo>
                <a:lnTo>
                  <a:pt x="4924" y="3231"/>
                </a:lnTo>
                <a:lnTo>
                  <a:pt x="4926" y="3229"/>
                </a:lnTo>
                <a:lnTo>
                  <a:pt x="4927" y="3229"/>
                </a:lnTo>
                <a:lnTo>
                  <a:pt x="4929" y="3231"/>
                </a:lnTo>
                <a:lnTo>
                  <a:pt x="4931" y="3231"/>
                </a:lnTo>
                <a:lnTo>
                  <a:pt x="4933" y="3229"/>
                </a:lnTo>
                <a:lnTo>
                  <a:pt x="4935" y="3231"/>
                </a:lnTo>
                <a:lnTo>
                  <a:pt x="4937" y="3229"/>
                </a:lnTo>
                <a:lnTo>
                  <a:pt x="4935" y="3228"/>
                </a:lnTo>
                <a:lnTo>
                  <a:pt x="4935" y="3226"/>
                </a:lnTo>
                <a:lnTo>
                  <a:pt x="4937" y="3224"/>
                </a:lnTo>
                <a:lnTo>
                  <a:pt x="4939" y="3226"/>
                </a:lnTo>
                <a:lnTo>
                  <a:pt x="4941" y="3224"/>
                </a:lnTo>
                <a:lnTo>
                  <a:pt x="4943" y="3224"/>
                </a:lnTo>
                <a:lnTo>
                  <a:pt x="4947" y="3224"/>
                </a:lnTo>
                <a:close/>
                <a:moveTo>
                  <a:pt x="482" y="1713"/>
                </a:moveTo>
                <a:lnTo>
                  <a:pt x="484" y="1715"/>
                </a:lnTo>
                <a:lnTo>
                  <a:pt x="486" y="1715"/>
                </a:lnTo>
                <a:lnTo>
                  <a:pt x="488" y="1715"/>
                </a:lnTo>
                <a:lnTo>
                  <a:pt x="493" y="1715"/>
                </a:lnTo>
                <a:lnTo>
                  <a:pt x="495" y="1717"/>
                </a:lnTo>
                <a:lnTo>
                  <a:pt x="497" y="1717"/>
                </a:lnTo>
                <a:lnTo>
                  <a:pt x="499" y="1717"/>
                </a:lnTo>
                <a:lnTo>
                  <a:pt x="501" y="1717"/>
                </a:lnTo>
                <a:lnTo>
                  <a:pt x="503" y="1717"/>
                </a:lnTo>
                <a:lnTo>
                  <a:pt x="507" y="1717"/>
                </a:lnTo>
                <a:lnTo>
                  <a:pt x="509" y="1715"/>
                </a:lnTo>
                <a:lnTo>
                  <a:pt x="511" y="1715"/>
                </a:lnTo>
                <a:lnTo>
                  <a:pt x="513" y="1715"/>
                </a:lnTo>
                <a:lnTo>
                  <a:pt x="515" y="1715"/>
                </a:lnTo>
                <a:lnTo>
                  <a:pt x="515" y="1717"/>
                </a:lnTo>
                <a:lnTo>
                  <a:pt x="517" y="1717"/>
                </a:lnTo>
                <a:lnTo>
                  <a:pt x="518" y="1718"/>
                </a:lnTo>
                <a:lnTo>
                  <a:pt x="520" y="1720"/>
                </a:lnTo>
                <a:lnTo>
                  <a:pt x="522" y="1720"/>
                </a:lnTo>
                <a:lnTo>
                  <a:pt x="524" y="1722"/>
                </a:lnTo>
                <a:lnTo>
                  <a:pt x="526" y="1722"/>
                </a:lnTo>
                <a:lnTo>
                  <a:pt x="530" y="1722"/>
                </a:lnTo>
                <a:lnTo>
                  <a:pt x="532" y="1724"/>
                </a:lnTo>
                <a:lnTo>
                  <a:pt x="532" y="1726"/>
                </a:lnTo>
                <a:lnTo>
                  <a:pt x="534" y="1726"/>
                </a:lnTo>
                <a:lnTo>
                  <a:pt x="536" y="1728"/>
                </a:lnTo>
                <a:lnTo>
                  <a:pt x="540" y="1730"/>
                </a:lnTo>
                <a:lnTo>
                  <a:pt x="541" y="1732"/>
                </a:lnTo>
                <a:lnTo>
                  <a:pt x="543" y="1736"/>
                </a:lnTo>
                <a:lnTo>
                  <a:pt x="545" y="1738"/>
                </a:lnTo>
                <a:lnTo>
                  <a:pt x="545" y="1740"/>
                </a:lnTo>
                <a:lnTo>
                  <a:pt x="545" y="1743"/>
                </a:lnTo>
                <a:lnTo>
                  <a:pt x="545" y="1745"/>
                </a:lnTo>
                <a:lnTo>
                  <a:pt x="547" y="1747"/>
                </a:lnTo>
                <a:lnTo>
                  <a:pt x="547" y="1749"/>
                </a:lnTo>
                <a:lnTo>
                  <a:pt x="545" y="1751"/>
                </a:lnTo>
                <a:lnTo>
                  <a:pt x="543" y="1753"/>
                </a:lnTo>
                <a:lnTo>
                  <a:pt x="540" y="1755"/>
                </a:lnTo>
                <a:lnTo>
                  <a:pt x="536" y="1757"/>
                </a:lnTo>
                <a:lnTo>
                  <a:pt x="532" y="1759"/>
                </a:lnTo>
                <a:lnTo>
                  <a:pt x="528" y="1761"/>
                </a:lnTo>
                <a:lnTo>
                  <a:pt x="522" y="1765"/>
                </a:lnTo>
                <a:lnTo>
                  <a:pt x="518" y="1768"/>
                </a:lnTo>
                <a:lnTo>
                  <a:pt x="518" y="1770"/>
                </a:lnTo>
                <a:lnTo>
                  <a:pt x="517" y="1772"/>
                </a:lnTo>
                <a:lnTo>
                  <a:pt x="515" y="1776"/>
                </a:lnTo>
                <a:lnTo>
                  <a:pt x="513" y="1778"/>
                </a:lnTo>
                <a:lnTo>
                  <a:pt x="513" y="1782"/>
                </a:lnTo>
                <a:lnTo>
                  <a:pt x="513" y="1784"/>
                </a:lnTo>
                <a:lnTo>
                  <a:pt x="513" y="1786"/>
                </a:lnTo>
                <a:lnTo>
                  <a:pt x="515" y="1791"/>
                </a:lnTo>
                <a:lnTo>
                  <a:pt x="515" y="1793"/>
                </a:lnTo>
                <a:lnTo>
                  <a:pt x="518" y="1799"/>
                </a:lnTo>
                <a:lnTo>
                  <a:pt x="518" y="1803"/>
                </a:lnTo>
                <a:lnTo>
                  <a:pt x="518" y="1805"/>
                </a:lnTo>
                <a:lnTo>
                  <a:pt x="513" y="1805"/>
                </a:lnTo>
                <a:lnTo>
                  <a:pt x="505" y="1805"/>
                </a:lnTo>
                <a:lnTo>
                  <a:pt x="495" y="1793"/>
                </a:lnTo>
                <a:lnTo>
                  <a:pt x="490" y="1790"/>
                </a:lnTo>
                <a:lnTo>
                  <a:pt x="482" y="1786"/>
                </a:lnTo>
                <a:lnTo>
                  <a:pt x="472" y="1780"/>
                </a:lnTo>
                <a:lnTo>
                  <a:pt x="470" y="1774"/>
                </a:lnTo>
                <a:lnTo>
                  <a:pt x="468" y="1768"/>
                </a:lnTo>
                <a:lnTo>
                  <a:pt x="467" y="1759"/>
                </a:lnTo>
                <a:lnTo>
                  <a:pt x="468" y="1755"/>
                </a:lnTo>
                <a:lnTo>
                  <a:pt x="470" y="1751"/>
                </a:lnTo>
                <a:lnTo>
                  <a:pt x="474" y="1745"/>
                </a:lnTo>
                <a:lnTo>
                  <a:pt x="476" y="1738"/>
                </a:lnTo>
                <a:lnTo>
                  <a:pt x="478" y="1732"/>
                </a:lnTo>
                <a:lnTo>
                  <a:pt x="478" y="1730"/>
                </a:lnTo>
                <a:lnTo>
                  <a:pt x="482" y="1724"/>
                </a:lnTo>
                <a:lnTo>
                  <a:pt x="484" y="1718"/>
                </a:lnTo>
                <a:lnTo>
                  <a:pt x="480" y="1713"/>
                </a:lnTo>
                <a:lnTo>
                  <a:pt x="482" y="1713"/>
                </a:lnTo>
                <a:close/>
                <a:moveTo>
                  <a:pt x="1776" y="1550"/>
                </a:moveTo>
                <a:lnTo>
                  <a:pt x="1776" y="1551"/>
                </a:lnTo>
                <a:lnTo>
                  <a:pt x="1774" y="1551"/>
                </a:lnTo>
                <a:lnTo>
                  <a:pt x="1774" y="1550"/>
                </a:lnTo>
                <a:lnTo>
                  <a:pt x="1772" y="1550"/>
                </a:lnTo>
                <a:lnTo>
                  <a:pt x="1772" y="1548"/>
                </a:lnTo>
                <a:lnTo>
                  <a:pt x="1772" y="1546"/>
                </a:lnTo>
                <a:lnTo>
                  <a:pt x="1774" y="1546"/>
                </a:lnTo>
                <a:lnTo>
                  <a:pt x="1776" y="1544"/>
                </a:lnTo>
                <a:lnTo>
                  <a:pt x="1776" y="1546"/>
                </a:lnTo>
                <a:lnTo>
                  <a:pt x="1776" y="1548"/>
                </a:lnTo>
                <a:lnTo>
                  <a:pt x="1776" y="1550"/>
                </a:lnTo>
                <a:close/>
                <a:moveTo>
                  <a:pt x="2233" y="999"/>
                </a:moveTo>
                <a:lnTo>
                  <a:pt x="2233" y="1000"/>
                </a:lnTo>
                <a:lnTo>
                  <a:pt x="2231" y="1000"/>
                </a:lnTo>
                <a:lnTo>
                  <a:pt x="2231" y="999"/>
                </a:lnTo>
                <a:lnTo>
                  <a:pt x="2229" y="999"/>
                </a:lnTo>
                <a:lnTo>
                  <a:pt x="2231" y="997"/>
                </a:lnTo>
                <a:lnTo>
                  <a:pt x="2233" y="997"/>
                </a:lnTo>
                <a:lnTo>
                  <a:pt x="2235" y="997"/>
                </a:lnTo>
                <a:lnTo>
                  <a:pt x="2233" y="999"/>
                </a:lnTo>
                <a:close/>
                <a:moveTo>
                  <a:pt x="2237" y="995"/>
                </a:moveTo>
                <a:lnTo>
                  <a:pt x="2235" y="993"/>
                </a:lnTo>
                <a:lnTo>
                  <a:pt x="2235" y="991"/>
                </a:lnTo>
                <a:lnTo>
                  <a:pt x="2237" y="989"/>
                </a:lnTo>
                <a:lnTo>
                  <a:pt x="2241" y="991"/>
                </a:lnTo>
                <a:lnTo>
                  <a:pt x="2237" y="995"/>
                </a:lnTo>
                <a:close/>
                <a:moveTo>
                  <a:pt x="2179" y="983"/>
                </a:moveTo>
                <a:lnTo>
                  <a:pt x="2178" y="985"/>
                </a:lnTo>
                <a:lnTo>
                  <a:pt x="2178" y="987"/>
                </a:lnTo>
                <a:lnTo>
                  <a:pt x="2174" y="989"/>
                </a:lnTo>
                <a:lnTo>
                  <a:pt x="2174" y="993"/>
                </a:lnTo>
                <a:lnTo>
                  <a:pt x="2172" y="993"/>
                </a:lnTo>
                <a:lnTo>
                  <a:pt x="2172" y="995"/>
                </a:lnTo>
                <a:lnTo>
                  <a:pt x="2170" y="997"/>
                </a:lnTo>
                <a:lnTo>
                  <a:pt x="2170" y="1000"/>
                </a:lnTo>
                <a:lnTo>
                  <a:pt x="2168" y="1002"/>
                </a:lnTo>
                <a:lnTo>
                  <a:pt x="2166" y="1004"/>
                </a:lnTo>
                <a:lnTo>
                  <a:pt x="2164" y="1006"/>
                </a:lnTo>
                <a:lnTo>
                  <a:pt x="2162" y="1006"/>
                </a:lnTo>
                <a:lnTo>
                  <a:pt x="2160" y="1006"/>
                </a:lnTo>
                <a:lnTo>
                  <a:pt x="2160" y="1004"/>
                </a:lnTo>
                <a:lnTo>
                  <a:pt x="2158" y="1004"/>
                </a:lnTo>
                <a:lnTo>
                  <a:pt x="2158" y="1000"/>
                </a:lnTo>
                <a:lnTo>
                  <a:pt x="2156" y="1000"/>
                </a:lnTo>
                <a:lnTo>
                  <a:pt x="2155" y="1002"/>
                </a:lnTo>
                <a:lnTo>
                  <a:pt x="2153" y="1004"/>
                </a:lnTo>
                <a:lnTo>
                  <a:pt x="2151" y="1004"/>
                </a:lnTo>
                <a:lnTo>
                  <a:pt x="2151" y="1002"/>
                </a:lnTo>
                <a:lnTo>
                  <a:pt x="2151" y="1000"/>
                </a:lnTo>
                <a:lnTo>
                  <a:pt x="2153" y="999"/>
                </a:lnTo>
                <a:lnTo>
                  <a:pt x="2155" y="997"/>
                </a:lnTo>
                <a:lnTo>
                  <a:pt x="2156" y="993"/>
                </a:lnTo>
                <a:lnTo>
                  <a:pt x="2156" y="991"/>
                </a:lnTo>
                <a:lnTo>
                  <a:pt x="2158" y="989"/>
                </a:lnTo>
                <a:lnTo>
                  <a:pt x="2160" y="987"/>
                </a:lnTo>
                <a:lnTo>
                  <a:pt x="2164" y="985"/>
                </a:lnTo>
                <a:lnTo>
                  <a:pt x="2166" y="983"/>
                </a:lnTo>
                <a:lnTo>
                  <a:pt x="2168" y="983"/>
                </a:lnTo>
                <a:lnTo>
                  <a:pt x="2170" y="985"/>
                </a:lnTo>
                <a:lnTo>
                  <a:pt x="2174" y="983"/>
                </a:lnTo>
                <a:lnTo>
                  <a:pt x="2176" y="983"/>
                </a:lnTo>
                <a:lnTo>
                  <a:pt x="2176" y="979"/>
                </a:lnTo>
                <a:lnTo>
                  <a:pt x="2176" y="977"/>
                </a:lnTo>
                <a:lnTo>
                  <a:pt x="2176" y="974"/>
                </a:lnTo>
                <a:lnTo>
                  <a:pt x="2178" y="972"/>
                </a:lnTo>
                <a:lnTo>
                  <a:pt x="2179" y="972"/>
                </a:lnTo>
                <a:lnTo>
                  <a:pt x="2181" y="972"/>
                </a:lnTo>
                <a:lnTo>
                  <a:pt x="2181" y="974"/>
                </a:lnTo>
                <a:lnTo>
                  <a:pt x="2181" y="977"/>
                </a:lnTo>
                <a:lnTo>
                  <a:pt x="2179" y="977"/>
                </a:lnTo>
                <a:lnTo>
                  <a:pt x="2179" y="979"/>
                </a:lnTo>
                <a:lnTo>
                  <a:pt x="2179" y="981"/>
                </a:lnTo>
                <a:lnTo>
                  <a:pt x="2179" y="983"/>
                </a:lnTo>
                <a:close/>
                <a:moveTo>
                  <a:pt x="2128" y="968"/>
                </a:moveTo>
                <a:lnTo>
                  <a:pt x="2130" y="968"/>
                </a:lnTo>
                <a:lnTo>
                  <a:pt x="2131" y="968"/>
                </a:lnTo>
                <a:lnTo>
                  <a:pt x="2133" y="970"/>
                </a:lnTo>
                <a:lnTo>
                  <a:pt x="2133" y="972"/>
                </a:lnTo>
                <a:lnTo>
                  <a:pt x="2131" y="972"/>
                </a:lnTo>
                <a:lnTo>
                  <a:pt x="2131" y="974"/>
                </a:lnTo>
                <a:lnTo>
                  <a:pt x="2130" y="976"/>
                </a:lnTo>
                <a:lnTo>
                  <a:pt x="2130" y="977"/>
                </a:lnTo>
                <a:lnTo>
                  <a:pt x="2128" y="979"/>
                </a:lnTo>
                <a:lnTo>
                  <a:pt x="2126" y="981"/>
                </a:lnTo>
                <a:lnTo>
                  <a:pt x="2124" y="981"/>
                </a:lnTo>
                <a:lnTo>
                  <a:pt x="2124" y="983"/>
                </a:lnTo>
                <a:lnTo>
                  <a:pt x="2122" y="983"/>
                </a:lnTo>
                <a:lnTo>
                  <a:pt x="2122" y="985"/>
                </a:lnTo>
                <a:lnTo>
                  <a:pt x="2120" y="985"/>
                </a:lnTo>
                <a:lnTo>
                  <a:pt x="2120" y="987"/>
                </a:lnTo>
                <a:lnTo>
                  <a:pt x="2118" y="987"/>
                </a:lnTo>
                <a:lnTo>
                  <a:pt x="2116" y="987"/>
                </a:lnTo>
                <a:lnTo>
                  <a:pt x="2114" y="989"/>
                </a:lnTo>
                <a:lnTo>
                  <a:pt x="2112" y="989"/>
                </a:lnTo>
                <a:lnTo>
                  <a:pt x="2110" y="991"/>
                </a:lnTo>
                <a:lnTo>
                  <a:pt x="2108" y="991"/>
                </a:lnTo>
                <a:lnTo>
                  <a:pt x="2108" y="993"/>
                </a:lnTo>
                <a:lnTo>
                  <a:pt x="2107" y="993"/>
                </a:lnTo>
                <a:lnTo>
                  <a:pt x="2105" y="995"/>
                </a:lnTo>
                <a:lnTo>
                  <a:pt x="2103" y="995"/>
                </a:lnTo>
                <a:lnTo>
                  <a:pt x="2101" y="995"/>
                </a:lnTo>
                <a:lnTo>
                  <a:pt x="2099" y="997"/>
                </a:lnTo>
                <a:lnTo>
                  <a:pt x="2097" y="997"/>
                </a:lnTo>
                <a:lnTo>
                  <a:pt x="2093" y="999"/>
                </a:lnTo>
                <a:lnTo>
                  <a:pt x="2093" y="997"/>
                </a:lnTo>
                <a:lnTo>
                  <a:pt x="2093" y="995"/>
                </a:lnTo>
                <a:lnTo>
                  <a:pt x="2093" y="993"/>
                </a:lnTo>
                <a:lnTo>
                  <a:pt x="2095" y="991"/>
                </a:lnTo>
                <a:lnTo>
                  <a:pt x="2097" y="989"/>
                </a:lnTo>
                <a:lnTo>
                  <a:pt x="2099" y="985"/>
                </a:lnTo>
                <a:lnTo>
                  <a:pt x="2101" y="983"/>
                </a:lnTo>
                <a:lnTo>
                  <a:pt x="2103" y="981"/>
                </a:lnTo>
                <a:lnTo>
                  <a:pt x="2105" y="979"/>
                </a:lnTo>
                <a:lnTo>
                  <a:pt x="2107" y="977"/>
                </a:lnTo>
                <a:lnTo>
                  <a:pt x="2108" y="976"/>
                </a:lnTo>
                <a:lnTo>
                  <a:pt x="2112" y="974"/>
                </a:lnTo>
                <a:lnTo>
                  <a:pt x="2112" y="972"/>
                </a:lnTo>
                <a:lnTo>
                  <a:pt x="2114" y="972"/>
                </a:lnTo>
                <a:lnTo>
                  <a:pt x="2114" y="970"/>
                </a:lnTo>
                <a:lnTo>
                  <a:pt x="2116" y="972"/>
                </a:lnTo>
                <a:lnTo>
                  <a:pt x="2118" y="972"/>
                </a:lnTo>
                <a:lnTo>
                  <a:pt x="2120" y="972"/>
                </a:lnTo>
                <a:lnTo>
                  <a:pt x="2122" y="970"/>
                </a:lnTo>
                <a:lnTo>
                  <a:pt x="2124" y="968"/>
                </a:lnTo>
                <a:lnTo>
                  <a:pt x="2126" y="968"/>
                </a:lnTo>
                <a:lnTo>
                  <a:pt x="2128" y="968"/>
                </a:lnTo>
                <a:close/>
                <a:moveTo>
                  <a:pt x="2258" y="885"/>
                </a:moveTo>
                <a:lnTo>
                  <a:pt x="2256" y="887"/>
                </a:lnTo>
                <a:lnTo>
                  <a:pt x="2256" y="885"/>
                </a:lnTo>
                <a:lnTo>
                  <a:pt x="2258" y="883"/>
                </a:lnTo>
                <a:lnTo>
                  <a:pt x="2260" y="883"/>
                </a:lnTo>
                <a:lnTo>
                  <a:pt x="2262" y="880"/>
                </a:lnTo>
                <a:lnTo>
                  <a:pt x="2264" y="878"/>
                </a:lnTo>
                <a:lnTo>
                  <a:pt x="2266" y="878"/>
                </a:lnTo>
                <a:lnTo>
                  <a:pt x="2268" y="878"/>
                </a:lnTo>
                <a:lnTo>
                  <a:pt x="2266" y="880"/>
                </a:lnTo>
                <a:lnTo>
                  <a:pt x="2266" y="881"/>
                </a:lnTo>
                <a:lnTo>
                  <a:pt x="2264" y="881"/>
                </a:lnTo>
                <a:lnTo>
                  <a:pt x="2262" y="883"/>
                </a:lnTo>
                <a:lnTo>
                  <a:pt x="2260" y="885"/>
                </a:lnTo>
                <a:lnTo>
                  <a:pt x="2258" y="885"/>
                </a:lnTo>
                <a:close/>
                <a:moveTo>
                  <a:pt x="2195" y="889"/>
                </a:moveTo>
                <a:lnTo>
                  <a:pt x="2197" y="889"/>
                </a:lnTo>
                <a:lnTo>
                  <a:pt x="2197" y="887"/>
                </a:lnTo>
                <a:lnTo>
                  <a:pt x="2199" y="887"/>
                </a:lnTo>
                <a:lnTo>
                  <a:pt x="2201" y="885"/>
                </a:lnTo>
                <a:lnTo>
                  <a:pt x="2203" y="885"/>
                </a:lnTo>
                <a:lnTo>
                  <a:pt x="2203" y="883"/>
                </a:lnTo>
                <a:lnTo>
                  <a:pt x="2204" y="883"/>
                </a:lnTo>
                <a:lnTo>
                  <a:pt x="2206" y="883"/>
                </a:lnTo>
                <a:lnTo>
                  <a:pt x="2208" y="883"/>
                </a:lnTo>
                <a:lnTo>
                  <a:pt x="2210" y="883"/>
                </a:lnTo>
                <a:lnTo>
                  <a:pt x="2210" y="881"/>
                </a:lnTo>
                <a:lnTo>
                  <a:pt x="2212" y="881"/>
                </a:lnTo>
                <a:lnTo>
                  <a:pt x="2214" y="880"/>
                </a:lnTo>
                <a:lnTo>
                  <a:pt x="2218" y="880"/>
                </a:lnTo>
                <a:lnTo>
                  <a:pt x="2220" y="880"/>
                </a:lnTo>
                <a:lnTo>
                  <a:pt x="2222" y="878"/>
                </a:lnTo>
                <a:lnTo>
                  <a:pt x="2224" y="876"/>
                </a:lnTo>
                <a:lnTo>
                  <a:pt x="2226" y="876"/>
                </a:lnTo>
                <a:lnTo>
                  <a:pt x="2228" y="876"/>
                </a:lnTo>
                <a:lnTo>
                  <a:pt x="2229" y="874"/>
                </a:lnTo>
                <a:lnTo>
                  <a:pt x="2233" y="874"/>
                </a:lnTo>
                <a:lnTo>
                  <a:pt x="2235" y="874"/>
                </a:lnTo>
                <a:lnTo>
                  <a:pt x="2237" y="876"/>
                </a:lnTo>
                <a:lnTo>
                  <a:pt x="2237" y="874"/>
                </a:lnTo>
                <a:lnTo>
                  <a:pt x="2239" y="874"/>
                </a:lnTo>
                <a:lnTo>
                  <a:pt x="2241" y="874"/>
                </a:lnTo>
                <a:lnTo>
                  <a:pt x="2243" y="874"/>
                </a:lnTo>
                <a:lnTo>
                  <a:pt x="2245" y="874"/>
                </a:lnTo>
                <a:lnTo>
                  <a:pt x="2247" y="876"/>
                </a:lnTo>
                <a:lnTo>
                  <a:pt x="2247" y="878"/>
                </a:lnTo>
                <a:lnTo>
                  <a:pt x="2247" y="880"/>
                </a:lnTo>
                <a:lnTo>
                  <a:pt x="2245" y="881"/>
                </a:lnTo>
                <a:lnTo>
                  <a:pt x="2243" y="883"/>
                </a:lnTo>
                <a:lnTo>
                  <a:pt x="2243" y="887"/>
                </a:lnTo>
                <a:lnTo>
                  <a:pt x="2239" y="889"/>
                </a:lnTo>
                <a:lnTo>
                  <a:pt x="2239" y="891"/>
                </a:lnTo>
                <a:lnTo>
                  <a:pt x="2237" y="893"/>
                </a:lnTo>
                <a:lnTo>
                  <a:pt x="2235" y="897"/>
                </a:lnTo>
                <a:lnTo>
                  <a:pt x="2233" y="899"/>
                </a:lnTo>
                <a:lnTo>
                  <a:pt x="2235" y="899"/>
                </a:lnTo>
                <a:lnTo>
                  <a:pt x="2235" y="901"/>
                </a:lnTo>
                <a:lnTo>
                  <a:pt x="2235" y="903"/>
                </a:lnTo>
                <a:lnTo>
                  <a:pt x="2233" y="904"/>
                </a:lnTo>
                <a:lnTo>
                  <a:pt x="2231" y="906"/>
                </a:lnTo>
                <a:lnTo>
                  <a:pt x="2231" y="908"/>
                </a:lnTo>
                <a:lnTo>
                  <a:pt x="2229" y="910"/>
                </a:lnTo>
                <a:lnTo>
                  <a:pt x="2228" y="912"/>
                </a:lnTo>
                <a:lnTo>
                  <a:pt x="2228" y="914"/>
                </a:lnTo>
                <a:lnTo>
                  <a:pt x="2226" y="916"/>
                </a:lnTo>
                <a:lnTo>
                  <a:pt x="2226" y="918"/>
                </a:lnTo>
                <a:lnTo>
                  <a:pt x="2224" y="920"/>
                </a:lnTo>
                <a:lnTo>
                  <a:pt x="2222" y="920"/>
                </a:lnTo>
                <a:lnTo>
                  <a:pt x="2222" y="922"/>
                </a:lnTo>
                <a:lnTo>
                  <a:pt x="2220" y="924"/>
                </a:lnTo>
                <a:lnTo>
                  <a:pt x="2216" y="926"/>
                </a:lnTo>
                <a:lnTo>
                  <a:pt x="2214" y="928"/>
                </a:lnTo>
                <a:lnTo>
                  <a:pt x="2214" y="929"/>
                </a:lnTo>
                <a:lnTo>
                  <a:pt x="2210" y="928"/>
                </a:lnTo>
                <a:lnTo>
                  <a:pt x="2208" y="929"/>
                </a:lnTo>
                <a:lnTo>
                  <a:pt x="2206" y="929"/>
                </a:lnTo>
                <a:lnTo>
                  <a:pt x="2203" y="933"/>
                </a:lnTo>
                <a:lnTo>
                  <a:pt x="2201" y="933"/>
                </a:lnTo>
                <a:lnTo>
                  <a:pt x="2199" y="933"/>
                </a:lnTo>
                <a:lnTo>
                  <a:pt x="2197" y="933"/>
                </a:lnTo>
                <a:lnTo>
                  <a:pt x="2195" y="931"/>
                </a:lnTo>
                <a:lnTo>
                  <a:pt x="2195" y="929"/>
                </a:lnTo>
                <a:lnTo>
                  <a:pt x="2195" y="928"/>
                </a:lnTo>
                <a:lnTo>
                  <a:pt x="2197" y="924"/>
                </a:lnTo>
                <a:lnTo>
                  <a:pt x="2199" y="924"/>
                </a:lnTo>
                <a:lnTo>
                  <a:pt x="2199" y="922"/>
                </a:lnTo>
                <a:lnTo>
                  <a:pt x="2201" y="920"/>
                </a:lnTo>
                <a:lnTo>
                  <a:pt x="2203" y="918"/>
                </a:lnTo>
                <a:lnTo>
                  <a:pt x="2203" y="916"/>
                </a:lnTo>
                <a:lnTo>
                  <a:pt x="2204" y="914"/>
                </a:lnTo>
                <a:lnTo>
                  <a:pt x="2203" y="912"/>
                </a:lnTo>
                <a:lnTo>
                  <a:pt x="2204" y="910"/>
                </a:lnTo>
                <a:lnTo>
                  <a:pt x="2204" y="908"/>
                </a:lnTo>
                <a:lnTo>
                  <a:pt x="2204" y="906"/>
                </a:lnTo>
                <a:lnTo>
                  <a:pt x="2206" y="904"/>
                </a:lnTo>
                <a:lnTo>
                  <a:pt x="2204" y="901"/>
                </a:lnTo>
                <a:lnTo>
                  <a:pt x="2204" y="899"/>
                </a:lnTo>
                <a:lnTo>
                  <a:pt x="2203" y="899"/>
                </a:lnTo>
                <a:lnTo>
                  <a:pt x="2201" y="897"/>
                </a:lnTo>
                <a:lnTo>
                  <a:pt x="2201" y="895"/>
                </a:lnTo>
                <a:lnTo>
                  <a:pt x="2199" y="895"/>
                </a:lnTo>
                <a:lnTo>
                  <a:pt x="2199" y="893"/>
                </a:lnTo>
                <a:lnTo>
                  <a:pt x="2197" y="893"/>
                </a:lnTo>
                <a:lnTo>
                  <a:pt x="2197" y="891"/>
                </a:lnTo>
                <a:lnTo>
                  <a:pt x="2195" y="889"/>
                </a:lnTo>
                <a:close/>
                <a:moveTo>
                  <a:pt x="2170" y="870"/>
                </a:moveTo>
                <a:lnTo>
                  <a:pt x="2170" y="872"/>
                </a:lnTo>
                <a:lnTo>
                  <a:pt x="2168" y="872"/>
                </a:lnTo>
                <a:lnTo>
                  <a:pt x="2166" y="870"/>
                </a:lnTo>
                <a:lnTo>
                  <a:pt x="2164" y="870"/>
                </a:lnTo>
                <a:lnTo>
                  <a:pt x="2162" y="868"/>
                </a:lnTo>
                <a:lnTo>
                  <a:pt x="2164" y="866"/>
                </a:lnTo>
                <a:lnTo>
                  <a:pt x="2164" y="862"/>
                </a:lnTo>
                <a:lnTo>
                  <a:pt x="2166" y="860"/>
                </a:lnTo>
                <a:lnTo>
                  <a:pt x="2168" y="860"/>
                </a:lnTo>
                <a:lnTo>
                  <a:pt x="2170" y="858"/>
                </a:lnTo>
                <a:lnTo>
                  <a:pt x="2168" y="862"/>
                </a:lnTo>
                <a:lnTo>
                  <a:pt x="2166" y="864"/>
                </a:lnTo>
                <a:lnTo>
                  <a:pt x="2168" y="864"/>
                </a:lnTo>
                <a:lnTo>
                  <a:pt x="2170" y="866"/>
                </a:lnTo>
                <a:lnTo>
                  <a:pt x="2170" y="870"/>
                </a:lnTo>
                <a:close/>
                <a:moveTo>
                  <a:pt x="2158" y="853"/>
                </a:moveTo>
                <a:lnTo>
                  <a:pt x="2158" y="855"/>
                </a:lnTo>
                <a:lnTo>
                  <a:pt x="2156" y="856"/>
                </a:lnTo>
                <a:lnTo>
                  <a:pt x="2158" y="858"/>
                </a:lnTo>
                <a:lnTo>
                  <a:pt x="2156" y="860"/>
                </a:lnTo>
                <a:lnTo>
                  <a:pt x="2156" y="862"/>
                </a:lnTo>
                <a:lnTo>
                  <a:pt x="2155" y="864"/>
                </a:lnTo>
                <a:lnTo>
                  <a:pt x="2153" y="866"/>
                </a:lnTo>
                <a:lnTo>
                  <a:pt x="2151" y="868"/>
                </a:lnTo>
                <a:lnTo>
                  <a:pt x="2149" y="870"/>
                </a:lnTo>
                <a:lnTo>
                  <a:pt x="2147" y="870"/>
                </a:lnTo>
                <a:lnTo>
                  <a:pt x="2145" y="870"/>
                </a:lnTo>
                <a:lnTo>
                  <a:pt x="2143" y="870"/>
                </a:lnTo>
                <a:lnTo>
                  <a:pt x="2141" y="870"/>
                </a:lnTo>
                <a:lnTo>
                  <a:pt x="2139" y="870"/>
                </a:lnTo>
                <a:lnTo>
                  <a:pt x="2137" y="870"/>
                </a:lnTo>
                <a:lnTo>
                  <a:pt x="2135" y="870"/>
                </a:lnTo>
                <a:lnTo>
                  <a:pt x="2135" y="866"/>
                </a:lnTo>
                <a:lnTo>
                  <a:pt x="2133" y="866"/>
                </a:lnTo>
                <a:lnTo>
                  <a:pt x="2133" y="864"/>
                </a:lnTo>
                <a:lnTo>
                  <a:pt x="2133" y="862"/>
                </a:lnTo>
                <a:lnTo>
                  <a:pt x="2135" y="860"/>
                </a:lnTo>
                <a:lnTo>
                  <a:pt x="2135" y="858"/>
                </a:lnTo>
                <a:lnTo>
                  <a:pt x="2137" y="856"/>
                </a:lnTo>
                <a:lnTo>
                  <a:pt x="2139" y="855"/>
                </a:lnTo>
                <a:lnTo>
                  <a:pt x="2141" y="853"/>
                </a:lnTo>
                <a:lnTo>
                  <a:pt x="2143" y="853"/>
                </a:lnTo>
                <a:lnTo>
                  <a:pt x="2145" y="853"/>
                </a:lnTo>
                <a:lnTo>
                  <a:pt x="2145" y="855"/>
                </a:lnTo>
                <a:lnTo>
                  <a:pt x="2147" y="855"/>
                </a:lnTo>
                <a:lnTo>
                  <a:pt x="2149" y="853"/>
                </a:lnTo>
                <a:lnTo>
                  <a:pt x="2151" y="853"/>
                </a:lnTo>
                <a:lnTo>
                  <a:pt x="2153" y="853"/>
                </a:lnTo>
                <a:lnTo>
                  <a:pt x="2153" y="851"/>
                </a:lnTo>
                <a:lnTo>
                  <a:pt x="2155" y="851"/>
                </a:lnTo>
                <a:lnTo>
                  <a:pt x="2156" y="853"/>
                </a:lnTo>
                <a:lnTo>
                  <a:pt x="2158" y="853"/>
                </a:lnTo>
                <a:close/>
                <a:moveTo>
                  <a:pt x="3852" y="3489"/>
                </a:moveTo>
                <a:lnTo>
                  <a:pt x="3852" y="3494"/>
                </a:lnTo>
                <a:lnTo>
                  <a:pt x="3850" y="3496"/>
                </a:lnTo>
                <a:lnTo>
                  <a:pt x="3848" y="3496"/>
                </a:lnTo>
                <a:lnTo>
                  <a:pt x="3846" y="3496"/>
                </a:lnTo>
                <a:lnTo>
                  <a:pt x="3844" y="3496"/>
                </a:lnTo>
                <a:lnTo>
                  <a:pt x="3842" y="3498"/>
                </a:lnTo>
                <a:lnTo>
                  <a:pt x="3841" y="3498"/>
                </a:lnTo>
                <a:lnTo>
                  <a:pt x="3839" y="3500"/>
                </a:lnTo>
                <a:lnTo>
                  <a:pt x="3839" y="3502"/>
                </a:lnTo>
                <a:lnTo>
                  <a:pt x="3839" y="3504"/>
                </a:lnTo>
                <a:lnTo>
                  <a:pt x="3837" y="3506"/>
                </a:lnTo>
                <a:lnTo>
                  <a:pt x="3837" y="3508"/>
                </a:lnTo>
                <a:lnTo>
                  <a:pt x="3837" y="3510"/>
                </a:lnTo>
                <a:lnTo>
                  <a:pt x="3835" y="3512"/>
                </a:lnTo>
                <a:lnTo>
                  <a:pt x="3835" y="3515"/>
                </a:lnTo>
                <a:lnTo>
                  <a:pt x="3833" y="3514"/>
                </a:lnTo>
                <a:lnTo>
                  <a:pt x="3831" y="3515"/>
                </a:lnTo>
                <a:lnTo>
                  <a:pt x="3829" y="3515"/>
                </a:lnTo>
                <a:lnTo>
                  <a:pt x="3827" y="3517"/>
                </a:lnTo>
                <a:lnTo>
                  <a:pt x="3829" y="3515"/>
                </a:lnTo>
                <a:lnTo>
                  <a:pt x="3831" y="3508"/>
                </a:lnTo>
                <a:lnTo>
                  <a:pt x="3831" y="3506"/>
                </a:lnTo>
                <a:lnTo>
                  <a:pt x="3831" y="3504"/>
                </a:lnTo>
                <a:lnTo>
                  <a:pt x="3831" y="3506"/>
                </a:lnTo>
                <a:lnTo>
                  <a:pt x="3829" y="3508"/>
                </a:lnTo>
                <a:lnTo>
                  <a:pt x="3827" y="3508"/>
                </a:lnTo>
                <a:lnTo>
                  <a:pt x="3825" y="3512"/>
                </a:lnTo>
                <a:lnTo>
                  <a:pt x="3823" y="3512"/>
                </a:lnTo>
                <a:lnTo>
                  <a:pt x="3823" y="3514"/>
                </a:lnTo>
                <a:lnTo>
                  <a:pt x="3821" y="3514"/>
                </a:lnTo>
                <a:lnTo>
                  <a:pt x="3819" y="3514"/>
                </a:lnTo>
                <a:lnTo>
                  <a:pt x="3818" y="3515"/>
                </a:lnTo>
                <a:lnTo>
                  <a:pt x="3818" y="3514"/>
                </a:lnTo>
                <a:lnTo>
                  <a:pt x="3818" y="3515"/>
                </a:lnTo>
                <a:lnTo>
                  <a:pt x="3814" y="3517"/>
                </a:lnTo>
                <a:lnTo>
                  <a:pt x="3814" y="3519"/>
                </a:lnTo>
                <a:lnTo>
                  <a:pt x="3812" y="3521"/>
                </a:lnTo>
                <a:lnTo>
                  <a:pt x="3812" y="3523"/>
                </a:lnTo>
                <a:lnTo>
                  <a:pt x="3810" y="3525"/>
                </a:lnTo>
                <a:lnTo>
                  <a:pt x="3810" y="3527"/>
                </a:lnTo>
                <a:lnTo>
                  <a:pt x="3808" y="3529"/>
                </a:lnTo>
                <a:lnTo>
                  <a:pt x="3806" y="3529"/>
                </a:lnTo>
                <a:lnTo>
                  <a:pt x="3804" y="3531"/>
                </a:lnTo>
                <a:lnTo>
                  <a:pt x="3802" y="3529"/>
                </a:lnTo>
                <a:lnTo>
                  <a:pt x="3800" y="3527"/>
                </a:lnTo>
                <a:lnTo>
                  <a:pt x="3800" y="3529"/>
                </a:lnTo>
                <a:lnTo>
                  <a:pt x="3798" y="3529"/>
                </a:lnTo>
                <a:lnTo>
                  <a:pt x="3798" y="3531"/>
                </a:lnTo>
                <a:lnTo>
                  <a:pt x="3798" y="3533"/>
                </a:lnTo>
                <a:lnTo>
                  <a:pt x="3798" y="3537"/>
                </a:lnTo>
                <a:lnTo>
                  <a:pt x="3789" y="3546"/>
                </a:lnTo>
                <a:lnTo>
                  <a:pt x="3787" y="3544"/>
                </a:lnTo>
                <a:lnTo>
                  <a:pt x="3785" y="3540"/>
                </a:lnTo>
                <a:lnTo>
                  <a:pt x="3781" y="3542"/>
                </a:lnTo>
                <a:lnTo>
                  <a:pt x="3783" y="3546"/>
                </a:lnTo>
                <a:lnTo>
                  <a:pt x="3785" y="3548"/>
                </a:lnTo>
                <a:lnTo>
                  <a:pt x="3785" y="3550"/>
                </a:lnTo>
                <a:lnTo>
                  <a:pt x="3785" y="3552"/>
                </a:lnTo>
                <a:lnTo>
                  <a:pt x="3785" y="3554"/>
                </a:lnTo>
                <a:lnTo>
                  <a:pt x="3781" y="3556"/>
                </a:lnTo>
                <a:lnTo>
                  <a:pt x="3781" y="3558"/>
                </a:lnTo>
                <a:lnTo>
                  <a:pt x="3779" y="3558"/>
                </a:lnTo>
                <a:lnTo>
                  <a:pt x="3777" y="3560"/>
                </a:lnTo>
                <a:lnTo>
                  <a:pt x="3775" y="3562"/>
                </a:lnTo>
                <a:lnTo>
                  <a:pt x="3775" y="3563"/>
                </a:lnTo>
                <a:lnTo>
                  <a:pt x="3773" y="3565"/>
                </a:lnTo>
                <a:lnTo>
                  <a:pt x="3771" y="3565"/>
                </a:lnTo>
                <a:lnTo>
                  <a:pt x="3771" y="3563"/>
                </a:lnTo>
                <a:lnTo>
                  <a:pt x="3770" y="3563"/>
                </a:lnTo>
                <a:lnTo>
                  <a:pt x="3770" y="3565"/>
                </a:lnTo>
                <a:lnTo>
                  <a:pt x="3768" y="3565"/>
                </a:lnTo>
                <a:lnTo>
                  <a:pt x="3766" y="3565"/>
                </a:lnTo>
                <a:lnTo>
                  <a:pt x="3766" y="3567"/>
                </a:lnTo>
                <a:lnTo>
                  <a:pt x="3764" y="3573"/>
                </a:lnTo>
                <a:lnTo>
                  <a:pt x="3766" y="3573"/>
                </a:lnTo>
                <a:lnTo>
                  <a:pt x="3766" y="3569"/>
                </a:lnTo>
                <a:lnTo>
                  <a:pt x="3768" y="3567"/>
                </a:lnTo>
                <a:lnTo>
                  <a:pt x="3770" y="3567"/>
                </a:lnTo>
                <a:lnTo>
                  <a:pt x="3771" y="3569"/>
                </a:lnTo>
                <a:lnTo>
                  <a:pt x="3771" y="3571"/>
                </a:lnTo>
                <a:lnTo>
                  <a:pt x="3771" y="3575"/>
                </a:lnTo>
                <a:lnTo>
                  <a:pt x="3773" y="3575"/>
                </a:lnTo>
                <a:lnTo>
                  <a:pt x="3771" y="3577"/>
                </a:lnTo>
                <a:lnTo>
                  <a:pt x="3770" y="3579"/>
                </a:lnTo>
                <a:lnTo>
                  <a:pt x="3768" y="3585"/>
                </a:lnTo>
                <a:lnTo>
                  <a:pt x="3766" y="3588"/>
                </a:lnTo>
                <a:lnTo>
                  <a:pt x="3764" y="3588"/>
                </a:lnTo>
                <a:lnTo>
                  <a:pt x="3764" y="3590"/>
                </a:lnTo>
                <a:lnTo>
                  <a:pt x="3764" y="3592"/>
                </a:lnTo>
                <a:lnTo>
                  <a:pt x="3762" y="3596"/>
                </a:lnTo>
                <a:lnTo>
                  <a:pt x="3762" y="3594"/>
                </a:lnTo>
                <a:lnTo>
                  <a:pt x="3760" y="3590"/>
                </a:lnTo>
                <a:lnTo>
                  <a:pt x="3760" y="3588"/>
                </a:lnTo>
                <a:lnTo>
                  <a:pt x="3758" y="3585"/>
                </a:lnTo>
                <a:lnTo>
                  <a:pt x="3756" y="3583"/>
                </a:lnTo>
                <a:lnTo>
                  <a:pt x="3754" y="3583"/>
                </a:lnTo>
                <a:lnTo>
                  <a:pt x="3754" y="3585"/>
                </a:lnTo>
                <a:lnTo>
                  <a:pt x="3754" y="3587"/>
                </a:lnTo>
                <a:lnTo>
                  <a:pt x="3754" y="3588"/>
                </a:lnTo>
                <a:lnTo>
                  <a:pt x="3752" y="3592"/>
                </a:lnTo>
                <a:lnTo>
                  <a:pt x="3752" y="3594"/>
                </a:lnTo>
                <a:lnTo>
                  <a:pt x="3752" y="3596"/>
                </a:lnTo>
                <a:lnTo>
                  <a:pt x="3752" y="3598"/>
                </a:lnTo>
                <a:lnTo>
                  <a:pt x="3752" y="3602"/>
                </a:lnTo>
                <a:lnTo>
                  <a:pt x="3752" y="3604"/>
                </a:lnTo>
                <a:lnTo>
                  <a:pt x="3752" y="3606"/>
                </a:lnTo>
                <a:lnTo>
                  <a:pt x="3752" y="3608"/>
                </a:lnTo>
                <a:lnTo>
                  <a:pt x="3754" y="3610"/>
                </a:lnTo>
                <a:lnTo>
                  <a:pt x="3754" y="3613"/>
                </a:lnTo>
                <a:lnTo>
                  <a:pt x="3754" y="3615"/>
                </a:lnTo>
                <a:lnTo>
                  <a:pt x="3756" y="3613"/>
                </a:lnTo>
                <a:lnTo>
                  <a:pt x="3758" y="3613"/>
                </a:lnTo>
                <a:lnTo>
                  <a:pt x="3758" y="3617"/>
                </a:lnTo>
                <a:lnTo>
                  <a:pt x="3760" y="3619"/>
                </a:lnTo>
                <a:lnTo>
                  <a:pt x="3762" y="3619"/>
                </a:lnTo>
                <a:lnTo>
                  <a:pt x="3762" y="3621"/>
                </a:lnTo>
                <a:lnTo>
                  <a:pt x="3764" y="3621"/>
                </a:lnTo>
                <a:lnTo>
                  <a:pt x="3762" y="3623"/>
                </a:lnTo>
                <a:lnTo>
                  <a:pt x="3760" y="3625"/>
                </a:lnTo>
                <a:lnTo>
                  <a:pt x="3762" y="3627"/>
                </a:lnTo>
                <a:lnTo>
                  <a:pt x="3764" y="3627"/>
                </a:lnTo>
                <a:lnTo>
                  <a:pt x="3766" y="3629"/>
                </a:lnTo>
                <a:lnTo>
                  <a:pt x="3768" y="3629"/>
                </a:lnTo>
                <a:lnTo>
                  <a:pt x="3768" y="3631"/>
                </a:lnTo>
                <a:lnTo>
                  <a:pt x="3770" y="3631"/>
                </a:lnTo>
                <a:lnTo>
                  <a:pt x="3766" y="3631"/>
                </a:lnTo>
                <a:lnTo>
                  <a:pt x="3764" y="3631"/>
                </a:lnTo>
                <a:lnTo>
                  <a:pt x="3764" y="3629"/>
                </a:lnTo>
                <a:lnTo>
                  <a:pt x="3762" y="3629"/>
                </a:lnTo>
                <a:lnTo>
                  <a:pt x="3760" y="3629"/>
                </a:lnTo>
                <a:lnTo>
                  <a:pt x="3758" y="3627"/>
                </a:lnTo>
                <a:lnTo>
                  <a:pt x="3756" y="3625"/>
                </a:lnTo>
                <a:lnTo>
                  <a:pt x="3754" y="3625"/>
                </a:lnTo>
                <a:lnTo>
                  <a:pt x="3752" y="3623"/>
                </a:lnTo>
                <a:lnTo>
                  <a:pt x="3750" y="3625"/>
                </a:lnTo>
                <a:lnTo>
                  <a:pt x="3748" y="3625"/>
                </a:lnTo>
                <a:lnTo>
                  <a:pt x="3746" y="3625"/>
                </a:lnTo>
                <a:lnTo>
                  <a:pt x="3743" y="3627"/>
                </a:lnTo>
                <a:lnTo>
                  <a:pt x="3743" y="3631"/>
                </a:lnTo>
                <a:lnTo>
                  <a:pt x="3739" y="3629"/>
                </a:lnTo>
                <a:lnTo>
                  <a:pt x="3737" y="3625"/>
                </a:lnTo>
                <a:lnTo>
                  <a:pt x="3737" y="3623"/>
                </a:lnTo>
                <a:lnTo>
                  <a:pt x="3737" y="3621"/>
                </a:lnTo>
                <a:lnTo>
                  <a:pt x="3735" y="3623"/>
                </a:lnTo>
                <a:lnTo>
                  <a:pt x="3733" y="3627"/>
                </a:lnTo>
                <a:lnTo>
                  <a:pt x="3733" y="3625"/>
                </a:lnTo>
                <a:lnTo>
                  <a:pt x="3731" y="3627"/>
                </a:lnTo>
                <a:lnTo>
                  <a:pt x="3733" y="3631"/>
                </a:lnTo>
                <a:lnTo>
                  <a:pt x="3731" y="3633"/>
                </a:lnTo>
                <a:lnTo>
                  <a:pt x="3729" y="3633"/>
                </a:lnTo>
                <a:lnTo>
                  <a:pt x="3727" y="3633"/>
                </a:lnTo>
                <a:lnTo>
                  <a:pt x="3725" y="3631"/>
                </a:lnTo>
                <a:lnTo>
                  <a:pt x="3725" y="3627"/>
                </a:lnTo>
                <a:lnTo>
                  <a:pt x="3723" y="3627"/>
                </a:lnTo>
                <a:lnTo>
                  <a:pt x="3720" y="3627"/>
                </a:lnTo>
                <a:lnTo>
                  <a:pt x="3718" y="3625"/>
                </a:lnTo>
                <a:lnTo>
                  <a:pt x="3720" y="3631"/>
                </a:lnTo>
                <a:lnTo>
                  <a:pt x="3720" y="3633"/>
                </a:lnTo>
                <a:lnTo>
                  <a:pt x="3718" y="3635"/>
                </a:lnTo>
                <a:lnTo>
                  <a:pt x="3716" y="3635"/>
                </a:lnTo>
                <a:lnTo>
                  <a:pt x="3712" y="3633"/>
                </a:lnTo>
                <a:lnTo>
                  <a:pt x="3710" y="3635"/>
                </a:lnTo>
                <a:lnTo>
                  <a:pt x="3708" y="3633"/>
                </a:lnTo>
                <a:lnTo>
                  <a:pt x="3706" y="3631"/>
                </a:lnTo>
                <a:lnTo>
                  <a:pt x="3704" y="3631"/>
                </a:lnTo>
                <a:lnTo>
                  <a:pt x="3702" y="3631"/>
                </a:lnTo>
                <a:lnTo>
                  <a:pt x="3700" y="3631"/>
                </a:lnTo>
                <a:lnTo>
                  <a:pt x="3698" y="3631"/>
                </a:lnTo>
                <a:lnTo>
                  <a:pt x="3697" y="3633"/>
                </a:lnTo>
                <a:lnTo>
                  <a:pt x="3697" y="3635"/>
                </a:lnTo>
                <a:lnTo>
                  <a:pt x="3695" y="3635"/>
                </a:lnTo>
                <a:lnTo>
                  <a:pt x="3695" y="3636"/>
                </a:lnTo>
                <a:lnTo>
                  <a:pt x="3693" y="3636"/>
                </a:lnTo>
                <a:lnTo>
                  <a:pt x="3691" y="3638"/>
                </a:lnTo>
                <a:lnTo>
                  <a:pt x="3691" y="3640"/>
                </a:lnTo>
                <a:lnTo>
                  <a:pt x="3689" y="3642"/>
                </a:lnTo>
                <a:lnTo>
                  <a:pt x="3689" y="3644"/>
                </a:lnTo>
                <a:lnTo>
                  <a:pt x="3685" y="3646"/>
                </a:lnTo>
                <a:lnTo>
                  <a:pt x="3685" y="3648"/>
                </a:lnTo>
                <a:lnTo>
                  <a:pt x="3683" y="3650"/>
                </a:lnTo>
                <a:lnTo>
                  <a:pt x="3681" y="3650"/>
                </a:lnTo>
                <a:lnTo>
                  <a:pt x="3681" y="3652"/>
                </a:lnTo>
                <a:lnTo>
                  <a:pt x="3679" y="3650"/>
                </a:lnTo>
                <a:lnTo>
                  <a:pt x="3677" y="3648"/>
                </a:lnTo>
                <a:lnTo>
                  <a:pt x="3679" y="3644"/>
                </a:lnTo>
                <a:lnTo>
                  <a:pt x="3679" y="3642"/>
                </a:lnTo>
                <a:lnTo>
                  <a:pt x="3683" y="3642"/>
                </a:lnTo>
                <a:lnTo>
                  <a:pt x="3681" y="3640"/>
                </a:lnTo>
                <a:lnTo>
                  <a:pt x="3683" y="3638"/>
                </a:lnTo>
                <a:lnTo>
                  <a:pt x="3681" y="3636"/>
                </a:lnTo>
                <a:lnTo>
                  <a:pt x="3681" y="3638"/>
                </a:lnTo>
                <a:lnTo>
                  <a:pt x="3679" y="3640"/>
                </a:lnTo>
                <a:lnTo>
                  <a:pt x="3677" y="3642"/>
                </a:lnTo>
                <a:lnTo>
                  <a:pt x="3677" y="3644"/>
                </a:lnTo>
                <a:lnTo>
                  <a:pt x="3675" y="3644"/>
                </a:lnTo>
                <a:lnTo>
                  <a:pt x="3675" y="3646"/>
                </a:lnTo>
                <a:lnTo>
                  <a:pt x="3673" y="3648"/>
                </a:lnTo>
                <a:lnTo>
                  <a:pt x="3673" y="3650"/>
                </a:lnTo>
                <a:lnTo>
                  <a:pt x="3672" y="3650"/>
                </a:lnTo>
                <a:lnTo>
                  <a:pt x="3673" y="3652"/>
                </a:lnTo>
                <a:lnTo>
                  <a:pt x="3673" y="3654"/>
                </a:lnTo>
                <a:lnTo>
                  <a:pt x="3672" y="3656"/>
                </a:lnTo>
                <a:lnTo>
                  <a:pt x="3672" y="3658"/>
                </a:lnTo>
                <a:lnTo>
                  <a:pt x="3666" y="3667"/>
                </a:lnTo>
                <a:lnTo>
                  <a:pt x="3664" y="3669"/>
                </a:lnTo>
                <a:lnTo>
                  <a:pt x="3662" y="3669"/>
                </a:lnTo>
                <a:lnTo>
                  <a:pt x="3662" y="3671"/>
                </a:lnTo>
                <a:lnTo>
                  <a:pt x="3660" y="3673"/>
                </a:lnTo>
                <a:lnTo>
                  <a:pt x="3660" y="3675"/>
                </a:lnTo>
                <a:lnTo>
                  <a:pt x="3656" y="3679"/>
                </a:lnTo>
                <a:lnTo>
                  <a:pt x="3656" y="3681"/>
                </a:lnTo>
                <a:lnTo>
                  <a:pt x="3654" y="3683"/>
                </a:lnTo>
                <a:lnTo>
                  <a:pt x="3654" y="3684"/>
                </a:lnTo>
                <a:lnTo>
                  <a:pt x="3652" y="3690"/>
                </a:lnTo>
                <a:lnTo>
                  <a:pt x="3652" y="3692"/>
                </a:lnTo>
                <a:lnTo>
                  <a:pt x="3654" y="3694"/>
                </a:lnTo>
                <a:lnTo>
                  <a:pt x="3654" y="3696"/>
                </a:lnTo>
                <a:lnTo>
                  <a:pt x="3654" y="3702"/>
                </a:lnTo>
                <a:lnTo>
                  <a:pt x="3652" y="3706"/>
                </a:lnTo>
                <a:lnTo>
                  <a:pt x="3652" y="3707"/>
                </a:lnTo>
                <a:lnTo>
                  <a:pt x="3650" y="3707"/>
                </a:lnTo>
                <a:lnTo>
                  <a:pt x="3650" y="3709"/>
                </a:lnTo>
                <a:lnTo>
                  <a:pt x="3649" y="3709"/>
                </a:lnTo>
                <a:lnTo>
                  <a:pt x="3645" y="3711"/>
                </a:lnTo>
                <a:lnTo>
                  <a:pt x="3643" y="3711"/>
                </a:lnTo>
                <a:lnTo>
                  <a:pt x="3641" y="3711"/>
                </a:lnTo>
                <a:lnTo>
                  <a:pt x="3637" y="3711"/>
                </a:lnTo>
                <a:lnTo>
                  <a:pt x="3635" y="3713"/>
                </a:lnTo>
                <a:lnTo>
                  <a:pt x="3633" y="3715"/>
                </a:lnTo>
                <a:lnTo>
                  <a:pt x="3631" y="3717"/>
                </a:lnTo>
                <a:lnTo>
                  <a:pt x="3629" y="3719"/>
                </a:lnTo>
                <a:lnTo>
                  <a:pt x="3627" y="3719"/>
                </a:lnTo>
                <a:lnTo>
                  <a:pt x="3627" y="3717"/>
                </a:lnTo>
                <a:lnTo>
                  <a:pt x="3625" y="3717"/>
                </a:lnTo>
                <a:lnTo>
                  <a:pt x="3625" y="3715"/>
                </a:lnTo>
                <a:lnTo>
                  <a:pt x="3625" y="3713"/>
                </a:lnTo>
                <a:lnTo>
                  <a:pt x="3624" y="3713"/>
                </a:lnTo>
                <a:lnTo>
                  <a:pt x="3624" y="3711"/>
                </a:lnTo>
                <a:lnTo>
                  <a:pt x="3624" y="3709"/>
                </a:lnTo>
                <a:lnTo>
                  <a:pt x="3625" y="3707"/>
                </a:lnTo>
                <a:lnTo>
                  <a:pt x="3625" y="3702"/>
                </a:lnTo>
                <a:lnTo>
                  <a:pt x="3627" y="3702"/>
                </a:lnTo>
                <a:lnTo>
                  <a:pt x="3629" y="3698"/>
                </a:lnTo>
                <a:lnTo>
                  <a:pt x="3629" y="3696"/>
                </a:lnTo>
                <a:lnTo>
                  <a:pt x="3629" y="3694"/>
                </a:lnTo>
                <a:lnTo>
                  <a:pt x="3627" y="3694"/>
                </a:lnTo>
                <a:lnTo>
                  <a:pt x="3627" y="3692"/>
                </a:lnTo>
                <a:lnTo>
                  <a:pt x="3629" y="3692"/>
                </a:lnTo>
                <a:lnTo>
                  <a:pt x="3629" y="3690"/>
                </a:lnTo>
                <a:lnTo>
                  <a:pt x="3629" y="3686"/>
                </a:lnTo>
                <a:lnTo>
                  <a:pt x="3629" y="3684"/>
                </a:lnTo>
                <a:lnTo>
                  <a:pt x="3629" y="3683"/>
                </a:lnTo>
                <a:lnTo>
                  <a:pt x="3631" y="3683"/>
                </a:lnTo>
                <a:lnTo>
                  <a:pt x="3631" y="3681"/>
                </a:lnTo>
                <a:lnTo>
                  <a:pt x="3631" y="3679"/>
                </a:lnTo>
                <a:lnTo>
                  <a:pt x="3629" y="3679"/>
                </a:lnTo>
                <a:lnTo>
                  <a:pt x="3631" y="3677"/>
                </a:lnTo>
                <a:lnTo>
                  <a:pt x="3631" y="3675"/>
                </a:lnTo>
                <a:lnTo>
                  <a:pt x="3631" y="3671"/>
                </a:lnTo>
                <a:lnTo>
                  <a:pt x="3633" y="3671"/>
                </a:lnTo>
                <a:lnTo>
                  <a:pt x="3633" y="3669"/>
                </a:lnTo>
                <a:lnTo>
                  <a:pt x="3633" y="3667"/>
                </a:lnTo>
                <a:lnTo>
                  <a:pt x="3635" y="3667"/>
                </a:lnTo>
                <a:lnTo>
                  <a:pt x="3635" y="3665"/>
                </a:lnTo>
                <a:lnTo>
                  <a:pt x="3637" y="3663"/>
                </a:lnTo>
                <a:lnTo>
                  <a:pt x="3639" y="3661"/>
                </a:lnTo>
                <a:lnTo>
                  <a:pt x="3639" y="3659"/>
                </a:lnTo>
                <a:lnTo>
                  <a:pt x="3639" y="3658"/>
                </a:lnTo>
                <a:lnTo>
                  <a:pt x="3641" y="3658"/>
                </a:lnTo>
                <a:lnTo>
                  <a:pt x="3641" y="3656"/>
                </a:lnTo>
                <a:lnTo>
                  <a:pt x="3641" y="3654"/>
                </a:lnTo>
                <a:lnTo>
                  <a:pt x="3643" y="3654"/>
                </a:lnTo>
                <a:lnTo>
                  <a:pt x="3645" y="3650"/>
                </a:lnTo>
                <a:lnTo>
                  <a:pt x="3647" y="3646"/>
                </a:lnTo>
                <a:lnTo>
                  <a:pt x="3649" y="3642"/>
                </a:lnTo>
                <a:lnTo>
                  <a:pt x="3652" y="3636"/>
                </a:lnTo>
                <a:lnTo>
                  <a:pt x="3654" y="3631"/>
                </a:lnTo>
                <a:lnTo>
                  <a:pt x="3658" y="3623"/>
                </a:lnTo>
                <a:lnTo>
                  <a:pt x="3660" y="3619"/>
                </a:lnTo>
                <a:lnTo>
                  <a:pt x="3662" y="3619"/>
                </a:lnTo>
                <a:lnTo>
                  <a:pt x="3662" y="3617"/>
                </a:lnTo>
                <a:lnTo>
                  <a:pt x="3664" y="3613"/>
                </a:lnTo>
                <a:lnTo>
                  <a:pt x="3666" y="3611"/>
                </a:lnTo>
                <a:lnTo>
                  <a:pt x="3668" y="3608"/>
                </a:lnTo>
                <a:lnTo>
                  <a:pt x="3668" y="3606"/>
                </a:lnTo>
                <a:lnTo>
                  <a:pt x="3670" y="3600"/>
                </a:lnTo>
                <a:lnTo>
                  <a:pt x="3670" y="3598"/>
                </a:lnTo>
                <a:lnTo>
                  <a:pt x="3670" y="3596"/>
                </a:lnTo>
                <a:lnTo>
                  <a:pt x="3670" y="3592"/>
                </a:lnTo>
                <a:lnTo>
                  <a:pt x="3672" y="3592"/>
                </a:lnTo>
                <a:lnTo>
                  <a:pt x="3675" y="3587"/>
                </a:lnTo>
                <a:lnTo>
                  <a:pt x="3679" y="3579"/>
                </a:lnTo>
                <a:lnTo>
                  <a:pt x="3679" y="3577"/>
                </a:lnTo>
                <a:lnTo>
                  <a:pt x="3679" y="3575"/>
                </a:lnTo>
                <a:lnTo>
                  <a:pt x="3681" y="3571"/>
                </a:lnTo>
                <a:lnTo>
                  <a:pt x="3685" y="3569"/>
                </a:lnTo>
                <a:lnTo>
                  <a:pt x="3683" y="3569"/>
                </a:lnTo>
                <a:lnTo>
                  <a:pt x="3685" y="3565"/>
                </a:lnTo>
                <a:lnTo>
                  <a:pt x="3687" y="3562"/>
                </a:lnTo>
                <a:lnTo>
                  <a:pt x="3687" y="3560"/>
                </a:lnTo>
                <a:lnTo>
                  <a:pt x="3689" y="3556"/>
                </a:lnTo>
                <a:lnTo>
                  <a:pt x="3689" y="3554"/>
                </a:lnTo>
                <a:lnTo>
                  <a:pt x="3691" y="3548"/>
                </a:lnTo>
                <a:lnTo>
                  <a:pt x="3691" y="3544"/>
                </a:lnTo>
                <a:lnTo>
                  <a:pt x="3693" y="3540"/>
                </a:lnTo>
                <a:lnTo>
                  <a:pt x="3693" y="3539"/>
                </a:lnTo>
                <a:lnTo>
                  <a:pt x="3693" y="3537"/>
                </a:lnTo>
                <a:lnTo>
                  <a:pt x="3695" y="3535"/>
                </a:lnTo>
                <a:lnTo>
                  <a:pt x="3695" y="3531"/>
                </a:lnTo>
                <a:lnTo>
                  <a:pt x="3695" y="3529"/>
                </a:lnTo>
                <a:lnTo>
                  <a:pt x="3697" y="3527"/>
                </a:lnTo>
                <a:lnTo>
                  <a:pt x="3697" y="3525"/>
                </a:lnTo>
                <a:lnTo>
                  <a:pt x="3697" y="3523"/>
                </a:lnTo>
                <a:lnTo>
                  <a:pt x="3697" y="3521"/>
                </a:lnTo>
                <a:lnTo>
                  <a:pt x="3698" y="3519"/>
                </a:lnTo>
                <a:lnTo>
                  <a:pt x="3698" y="3517"/>
                </a:lnTo>
                <a:lnTo>
                  <a:pt x="3698" y="3512"/>
                </a:lnTo>
                <a:lnTo>
                  <a:pt x="3700" y="3510"/>
                </a:lnTo>
                <a:lnTo>
                  <a:pt x="3700" y="3506"/>
                </a:lnTo>
                <a:lnTo>
                  <a:pt x="3702" y="3504"/>
                </a:lnTo>
                <a:lnTo>
                  <a:pt x="3704" y="3500"/>
                </a:lnTo>
                <a:lnTo>
                  <a:pt x="3704" y="3496"/>
                </a:lnTo>
                <a:lnTo>
                  <a:pt x="3706" y="3492"/>
                </a:lnTo>
                <a:lnTo>
                  <a:pt x="3706" y="3491"/>
                </a:lnTo>
                <a:lnTo>
                  <a:pt x="3706" y="3489"/>
                </a:lnTo>
                <a:lnTo>
                  <a:pt x="3708" y="3479"/>
                </a:lnTo>
                <a:lnTo>
                  <a:pt x="3708" y="3477"/>
                </a:lnTo>
                <a:lnTo>
                  <a:pt x="3708" y="3475"/>
                </a:lnTo>
                <a:lnTo>
                  <a:pt x="3708" y="3471"/>
                </a:lnTo>
                <a:lnTo>
                  <a:pt x="3708" y="3469"/>
                </a:lnTo>
                <a:lnTo>
                  <a:pt x="3710" y="3466"/>
                </a:lnTo>
                <a:lnTo>
                  <a:pt x="3710" y="3464"/>
                </a:lnTo>
                <a:lnTo>
                  <a:pt x="3712" y="3460"/>
                </a:lnTo>
                <a:lnTo>
                  <a:pt x="3712" y="3458"/>
                </a:lnTo>
                <a:lnTo>
                  <a:pt x="3712" y="3456"/>
                </a:lnTo>
                <a:lnTo>
                  <a:pt x="3712" y="3452"/>
                </a:lnTo>
                <a:lnTo>
                  <a:pt x="3714" y="3448"/>
                </a:lnTo>
                <a:lnTo>
                  <a:pt x="3714" y="3446"/>
                </a:lnTo>
                <a:lnTo>
                  <a:pt x="3714" y="3444"/>
                </a:lnTo>
                <a:lnTo>
                  <a:pt x="3714" y="3441"/>
                </a:lnTo>
                <a:lnTo>
                  <a:pt x="3714" y="3439"/>
                </a:lnTo>
                <a:lnTo>
                  <a:pt x="3716" y="3433"/>
                </a:lnTo>
                <a:lnTo>
                  <a:pt x="3718" y="3433"/>
                </a:lnTo>
                <a:lnTo>
                  <a:pt x="3718" y="3429"/>
                </a:lnTo>
                <a:lnTo>
                  <a:pt x="3718" y="3427"/>
                </a:lnTo>
                <a:lnTo>
                  <a:pt x="3718" y="3421"/>
                </a:lnTo>
                <a:lnTo>
                  <a:pt x="3718" y="3419"/>
                </a:lnTo>
                <a:lnTo>
                  <a:pt x="3720" y="3418"/>
                </a:lnTo>
                <a:lnTo>
                  <a:pt x="3720" y="3416"/>
                </a:lnTo>
                <a:lnTo>
                  <a:pt x="3720" y="3414"/>
                </a:lnTo>
                <a:lnTo>
                  <a:pt x="3720" y="3412"/>
                </a:lnTo>
                <a:lnTo>
                  <a:pt x="3720" y="3408"/>
                </a:lnTo>
                <a:lnTo>
                  <a:pt x="3721" y="3404"/>
                </a:lnTo>
                <a:lnTo>
                  <a:pt x="3720" y="3404"/>
                </a:lnTo>
                <a:lnTo>
                  <a:pt x="3720" y="3400"/>
                </a:lnTo>
                <a:lnTo>
                  <a:pt x="3718" y="3400"/>
                </a:lnTo>
                <a:lnTo>
                  <a:pt x="3716" y="3396"/>
                </a:lnTo>
                <a:lnTo>
                  <a:pt x="3716" y="3395"/>
                </a:lnTo>
                <a:lnTo>
                  <a:pt x="3718" y="3395"/>
                </a:lnTo>
                <a:lnTo>
                  <a:pt x="3718" y="3393"/>
                </a:lnTo>
                <a:lnTo>
                  <a:pt x="3718" y="3391"/>
                </a:lnTo>
                <a:lnTo>
                  <a:pt x="3718" y="3389"/>
                </a:lnTo>
                <a:lnTo>
                  <a:pt x="3718" y="3387"/>
                </a:lnTo>
                <a:lnTo>
                  <a:pt x="3718" y="3383"/>
                </a:lnTo>
                <a:lnTo>
                  <a:pt x="3720" y="3379"/>
                </a:lnTo>
                <a:lnTo>
                  <a:pt x="3718" y="3375"/>
                </a:lnTo>
                <a:lnTo>
                  <a:pt x="3718" y="3373"/>
                </a:lnTo>
                <a:lnTo>
                  <a:pt x="3718" y="3371"/>
                </a:lnTo>
                <a:lnTo>
                  <a:pt x="3718" y="3370"/>
                </a:lnTo>
                <a:lnTo>
                  <a:pt x="3718" y="3368"/>
                </a:lnTo>
                <a:lnTo>
                  <a:pt x="3720" y="3364"/>
                </a:lnTo>
                <a:lnTo>
                  <a:pt x="3720" y="3362"/>
                </a:lnTo>
                <a:lnTo>
                  <a:pt x="3720" y="3360"/>
                </a:lnTo>
                <a:lnTo>
                  <a:pt x="3720" y="3358"/>
                </a:lnTo>
                <a:lnTo>
                  <a:pt x="3720" y="3356"/>
                </a:lnTo>
                <a:lnTo>
                  <a:pt x="3720" y="3354"/>
                </a:lnTo>
                <a:lnTo>
                  <a:pt x="3720" y="3352"/>
                </a:lnTo>
                <a:lnTo>
                  <a:pt x="3720" y="3350"/>
                </a:lnTo>
                <a:lnTo>
                  <a:pt x="3720" y="3347"/>
                </a:lnTo>
                <a:lnTo>
                  <a:pt x="3718" y="3345"/>
                </a:lnTo>
                <a:lnTo>
                  <a:pt x="3718" y="3343"/>
                </a:lnTo>
                <a:lnTo>
                  <a:pt x="3718" y="3341"/>
                </a:lnTo>
                <a:lnTo>
                  <a:pt x="3718" y="3339"/>
                </a:lnTo>
                <a:lnTo>
                  <a:pt x="3718" y="3337"/>
                </a:lnTo>
                <a:lnTo>
                  <a:pt x="3718" y="3333"/>
                </a:lnTo>
                <a:lnTo>
                  <a:pt x="3718" y="3327"/>
                </a:lnTo>
                <a:lnTo>
                  <a:pt x="3716" y="3327"/>
                </a:lnTo>
                <a:lnTo>
                  <a:pt x="3716" y="3325"/>
                </a:lnTo>
                <a:lnTo>
                  <a:pt x="3716" y="3323"/>
                </a:lnTo>
                <a:lnTo>
                  <a:pt x="3714" y="3320"/>
                </a:lnTo>
                <a:lnTo>
                  <a:pt x="3714" y="3318"/>
                </a:lnTo>
                <a:lnTo>
                  <a:pt x="3714" y="3316"/>
                </a:lnTo>
                <a:lnTo>
                  <a:pt x="3714" y="3314"/>
                </a:lnTo>
                <a:lnTo>
                  <a:pt x="3714" y="3312"/>
                </a:lnTo>
                <a:lnTo>
                  <a:pt x="3712" y="3312"/>
                </a:lnTo>
                <a:lnTo>
                  <a:pt x="3708" y="3314"/>
                </a:lnTo>
                <a:lnTo>
                  <a:pt x="3708" y="3316"/>
                </a:lnTo>
                <a:lnTo>
                  <a:pt x="3706" y="3318"/>
                </a:lnTo>
                <a:lnTo>
                  <a:pt x="3704" y="3320"/>
                </a:lnTo>
                <a:lnTo>
                  <a:pt x="3702" y="3322"/>
                </a:lnTo>
                <a:lnTo>
                  <a:pt x="3700" y="3323"/>
                </a:lnTo>
                <a:lnTo>
                  <a:pt x="3700" y="3327"/>
                </a:lnTo>
                <a:lnTo>
                  <a:pt x="3700" y="3325"/>
                </a:lnTo>
                <a:lnTo>
                  <a:pt x="3700" y="3323"/>
                </a:lnTo>
                <a:lnTo>
                  <a:pt x="3700" y="3322"/>
                </a:lnTo>
                <a:lnTo>
                  <a:pt x="3700" y="3320"/>
                </a:lnTo>
                <a:lnTo>
                  <a:pt x="3700" y="3318"/>
                </a:lnTo>
                <a:lnTo>
                  <a:pt x="3698" y="3316"/>
                </a:lnTo>
                <a:lnTo>
                  <a:pt x="3698" y="3314"/>
                </a:lnTo>
                <a:lnTo>
                  <a:pt x="3698" y="3312"/>
                </a:lnTo>
                <a:lnTo>
                  <a:pt x="3700" y="3312"/>
                </a:lnTo>
                <a:lnTo>
                  <a:pt x="3704" y="3310"/>
                </a:lnTo>
                <a:lnTo>
                  <a:pt x="3704" y="3308"/>
                </a:lnTo>
                <a:lnTo>
                  <a:pt x="3706" y="3306"/>
                </a:lnTo>
                <a:lnTo>
                  <a:pt x="3706" y="3304"/>
                </a:lnTo>
                <a:lnTo>
                  <a:pt x="3706" y="3300"/>
                </a:lnTo>
                <a:lnTo>
                  <a:pt x="3704" y="3299"/>
                </a:lnTo>
                <a:lnTo>
                  <a:pt x="3704" y="3297"/>
                </a:lnTo>
                <a:lnTo>
                  <a:pt x="3702" y="3295"/>
                </a:lnTo>
                <a:lnTo>
                  <a:pt x="3700" y="3295"/>
                </a:lnTo>
                <a:lnTo>
                  <a:pt x="3698" y="3293"/>
                </a:lnTo>
                <a:lnTo>
                  <a:pt x="3697" y="3291"/>
                </a:lnTo>
                <a:lnTo>
                  <a:pt x="3695" y="3289"/>
                </a:lnTo>
                <a:lnTo>
                  <a:pt x="3693" y="3287"/>
                </a:lnTo>
                <a:lnTo>
                  <a:pt x="3691" y="3285"/>
                </a:lnTo>
                <a:lnTo>
                  <a:pt x="3689" y="3283"/>
                </a:lnTo>
                <a:lnTo>
                  <a:pt x="3687" y="3281"/>
                </a:lnTo>
                <a:lnTo>
                  <a:pt x="3685" y="3279"/>
                </a:lnTo>
                <a:lnTo>
                  <a:pt x="3685" y="3277"/>
                </a:lnTo>
                <a:lnTo>
                  <a:pt x="3683" y="3279"/>
                </a:lnTo>
                <a:lnTo>
                  <a:pt x="3683" y="3277"/>
                </a:lnTo>
                <a:lnTo>
                  <a:pt x="3683" y="3275"/>
                </a:lnTo>
                <a:lnTo>
                  <a:pt x="3681" y="3275"/>
                </a:lnTo>
                <a:lnTo>
                  <a:pt x="3681" y="3274"/>
                </a:lnTo>
                <a:lnTo>
                  <a:pt x="3679" y="3272"/>
                </a:lnTo>
                <a:lnTo>
                  <a:pt x="3677" y="3272"/>
                </a:lnTo>
                <a:lnTo>
                  <a:pt x="3675" y="3274"/>
                </a:lnTo>
                <a:lnTo>
                  <a:pt x="3675" y="3272"/>
                </a:lnTo>
                <a:lnTo>
                  <a:pt x="3673" y="3272"/>
                </a:lnTo>
                <a:lnTo>
                  <a:pt x="3672" y="3272"/>
                </a:lnTo>
                <a:lnTo>
                  <a:pt x="3672" y="3270"/>
                </a:lnTo>
                <a:lnTo>
                  <a:pt x="3670" y="3270"/>
                </a:lnTo>
                <a:lnTo>
                  <a:pt x="3668" y="3270"/>
                </a:lnTo>
                <a:lnTo>
                  <a:pt x="3668" y="3268"/>
                </a:lnTo>
                <a:lnTo>
                  <a:pt x="3666" y="3268"/>
                </a:lnTo>
                <a:lnTo>
                  <a:pt x="3666" y="3266"/>
                </a:lnTo>
                <a:lnTo>
                  <a:pt x="3666" y="3264"/>
                </a:lnTo>
                <a:lnTo>
                  <a:pt x="3666" y="3262"/>
                </a:lnTo>
                <a:lnTo>
                  <a:pt x="3666" y="3260"/>
                </a:lnTo>
                <a:lnTo>
                  <a:pt x="3662" y="3258"/>
                </a:lnTo>
                <a:lnTo>
                  <a:pt x="3662" y="3260"/>
                </a:lnTo>
                <a:lnTo>
                  <a:pt x="3660" y="3260"/>
                </a:lnTo>
                <a:lnTo>
                  <a:pt x="3658" y="3258"/>
                </a:lnTo>
                <a:lnTo>
                  <a:pt x="3658" y="3256"/>
                </a:lnTo>
                <a:lnTo>
                  <a:pt x="3658" y="3254"/>
                </a:lnTo>
                <a:lnTo>
                  <a:pt x="3658" y="3252"/>
                </a:lnTo>
                <a:lnTo>
                  <a:pt x="3658" y="3251"/>
                </a:lnTo>
                <a:lnTo>
                  <a:pt x="3660" y="3247"/>
                </a:lnTo>
                <a:lnTo>
                  <a:pt x="3662" y="3247"/>
                </a:lnTo>
                <a:lnTo>
                  <a:pt x="3664" y="3245"/>
                </a:lnTo>
                <a:lnTo>
                  <a:pt x="3664" y="3243"/>
                </a:lnTo>
                <a:lnTo>
                  <a:pt x="3666" y="3241"/>
                </a:lnTo>
                <a:lnTo>
                  <a:pt x="3668" y="3239"/>
                </a:lnTo>
                <a:lnTo>
                  <a:pt x="3670" y="3237"/>
                </a:lnTo>
                <a:lnTo>
                  <a:pt x="3672" y="3239"/>
                </a:lnTo>
                <a:lnTo>
                  <a:pt x="3672" y="3237"/>
                </a:lnTo>
                <a:lnTo>
                  <a:pt x="3672" y="3235"/>
                </a:lnTo>
                <a:lnTo>
                  <a:pt x="3673" y="3235"/>
                </a:lnTo>
                <a:lnTo>
                  <a:pt x="3675" y="3233"/>
                </a:lnTo>
                <a:lnTo>
                  <a:pt x="3675" y="3231"/>
                </a:lnTo>
                <a:lnTo>
                  <a:pt x="3677" y="3229"/>
                </a:lnTo>
                <a:lnTo>
                  <a:pt x="3679" y="3229"/>
                </a:lnTo>
                <a:lnTo>
                  <a:pt x="3679" y="3226"/>
                </a:lnTo>
                <a:lnTo>
                  <a:pt x="3677" y="3224"/>
                </a:lnTo>
                <a:lnTo>
                  <a:pt x="3675" y="3222"/>
                </a:lnTo>
                <a:lnTo>
                  <a:pt x="3677" y="3220"/>
                </a:lnTo>
                <a:lnTo>
                  <a:pt x="3675" y="3220"/>
                </a:lnTo>
                <a:lnTo>
                  <a:pt x="3673" y="3218"/>
                </a:lnTo>
                <a:lnTo>
                  <a:pt x="3672" y="3218"/>
                </a:lnTo>
                <a:lnTo>
                  <a:pt x="3672" y="3220"/>
                </a:lnTo>
                <a:lnTo>
                  <a:pt x="3670" y="3220"/>
                </a:lnTo>
                <a:lnTo>
                  <a:pt x="3668" y="3220"/>
                </a:lnTo>
                <a:lnTo>
                  <a:pt x="3666" y="3218"/>
                </a:lnTo>
                <a:lnTo>
                  <a:pt x="3664" y="3216"/>
                </a:lnTo>
                <a:lnTo>
                  <a:pt x="3662" y="3216"/>
                </a:lnTo>
                <a:lnTo>
                  <a:pt x="3660" y="3214"/>
                </a:lnTo>
                <a:lnTo>
                  <a:pt x="3658" y="3212"/>
                </a:lnTo>
                <a:lnTo>
                  <a:pt x="3656" y="3210"/>
                </a:lnTo>
                <a:lnTo>
                  <a:pt x="3654" y="3208"/>
                </a:lnTo>
                <a:lnTo>
                  <a:pt x="3652" y="3206"/>
                </a:lnTo>
                <a:lnTo>
                  <a:pt x="3652" y="3204"/>
                </a:lnTo>
                <a:lnTo>
                  <a:pt x="3650" y="3204"/>
                </a:lnTo>
                <a:lnTo>
                  <a:pt x="3650" y="3203"/>
                </a:lnTo>
                <a:lnTo>
                  <a:pt x="3649" y="3201"/>
                </a:lnTo>
                <a:lnTo>
                  <a:pt x="3649" y="3199"/>
                </a:lnTo>
                <a:lnTo>
                  <a:pt x="3647" y="3199"/>
                </a:lnTo>
                <a:lnTo>
                  <a:pt x="3645" y="3199"/>
                </a:lnTo>
                <a:lnTo>
                  <a:pt x="3645" y="3201"/>
                </a:lnTo>
                <a:lnTo>
                  <a:pt x="3645" y="3203"/>
                </a:lnTo>
                <a:lnTo>
                  <a:pt x="3645" y="3204"/>
                </a:lnTo>
                <a:lnTo>
                  <a:pt x="3647" y="3204"/>
                </a:lnTo>
                <a:lnTo>
                  <a:pt x="3647" y="3206"/>
                </a:lnTo>
                <a:lnTo>
                  <a:pt x="3647" y="3208"/>
                </a:lnTo>
                <a:lnTo>
                  <a:pt x="3649" y="3210"/>
                </a:lnTo>
                <a:lnTo>
                  <a:pt x="3650" y="3208"/>
                </a:lnTo>
                <a:lnTo>
                  <a:pt x="3652" y="3212"/>
                </a:lnTo>
                <a:lnTo>
                  <a:pt x="3654" y="3214"/>
                </a:lnTo>
                <a:lnTo>
                  <a:pt x="3654" y="3216"/>
                </a:lnTo>
                <a:lnTo>
                  <a:pt x="3656" y="3216"/>
                </a:lnTo>
                <a:lnTo>
                  <a:pt x="3654" y="3218"/>
                </a:lnTo>
                <a:lnTo>
                  <a:pt x="3654" y="3220"/>
                </a:lnTo>
                <a:lnTo>
                  <a:pt x="3656" y="3220"/>
                </a:lnTo>
                <a:lnTo>
                  <a:pt x="3658" y="3220"/>
                </a:lnTo>
                <a:lnTo>
                  <a:pt x="3660" y="3222"/>
                </a:lnTo>
                <a:lnTo>
                  <a:pt x="3662" y="3224"/>
                </a:lnTo>
                <a:lnTo>
                  <a:pt x="3664" y="3224"/>
                </a:lnTo>
                <a:lnTo>
                  <a:pt x="3666" y="3226"/>
                </a:lnTo>
                <a:lnTo>
                  <a:pt x="3666" y="3228"/>
                </a:lnTo>
                <a:lnTo>
                  <a:pt x="3664" y="3229"/>
                </a:lnTo>
                <a:lnTo>
                  <a:pt x="3662" y="3231"/>
                </a:lnTo>
                <a:lnTo>
                  <a:pt x="3662" y="3233"/>
                </a:lnTo>
                <a:lnTo>
                  <a:pt x="3658" y="3233"/>
                </a:lnTo>
                <a:lnTo>
                  <a:pt x="3656" y="3235"/>
                </a:lnTo>
                <a:lnTo>
                  <a:pt x="3654" y="3237"/>
                </a:lnTo>
                <a:lnTo>
                  <a:pt x="3654" y="3239"/>
                </a:lnTo>
                <a:lnTo>
                  <a:pt x="3652" y="3241"/>
                </a:lnTo>
                <a:lnTo>
                  <a:pt x="3650" y="3247"/>
                </a:lnTo>
                <a:lnTo>
                  <a:pt x="3650" y="3249"/>
                </a:lnTo>
                <a:lnTo>
                  <a:pt x="3650" y="3252"/>
                </a:lnTo>
                <a:lnTo>
                  <a:pt x="3650" y="3254"/>
                </a:lnTo>
                <a:lnTo>
                  <a:pt x="3650" y="3260"/>
                </a:lnTo>
                <a:lnTo>
                  <a:pt x="3652" y="3264"/>
                </a:lnTo>
                <a:lnTo>
                  <a:pt x="3654" y="3264"/>
                </a:lnTo>
                <a:lnTo>
                  <a:pt x="3656" y="3266"/>
                </a:lnTo>
                <a:lnTo>
                  <a:pt x="3652" y="3268"/>
                </a:lnTo>
                <a:lnTo>
                  <a:pt x="3652" y="3270"/>
                </a:lnTo>
                <a:lnTo>
                  <a:pt x="3652" y="3275"/>
                </a:lnTo>
                <a:lnTo>
                  <a:pt x="3652" y="3277"/>
                </a:lnTo>
                <a:lnTo>
                  <a:pt x="3652" y="3279"/>
                </a:lnTo>
                <a:lnTo>
                  <a:pt x="3654" y="3277"/>
                </a:lnTo>
                <a:lnTo>
                  <a:pt x="3656" y="3277"/>
                </a:lnTo>
                <a:lnTo>
                  <a:pt x="3656" y="3279"/>
                </a:lnTo>
                <a:lnTo>
                  <a:pt x="3660" y="3279"/>
                </a:lnTo>
                <a:lnTo>
                  <a:pt x="3660" y="3283"/>
                </a:lnTo>
                <a:lnTo>
                  <a:pt x="3658" y="3285"/>
                </a:lnTo>
                <a:lnTo>
                  <a:pt x="3660" y="3287"/>
                </a:lnTo>
                <a:lnTo>
                  <a:pt x="3660" y="3289"/>
                </a:lnTo>
                <a:lnTo>
                  <a:pt x="3660" y="3293"/>
                </a:lnTo>
                <a:lnTo>
                  <a:pt x="3660" y="3297"/>
                </a:lnTo>
                <a:lnTo>
                  <a:pt x="3662" y="3297"/>
                </a:lnTo>
                <a:lnTo>
                  <a:pt x="3664" y="3299"/>
                </a:lnTo>
                <a:lnTo>
                  <a:pt x="3662" y="3300"/>
                </a:lnTo>
                <a:lnTo>
                  <a:pt x="3662" y="3302"/>
                </a:lnTo>
                <a:lnTo>
                  <a:pt x="3662" y="3304"/>
                </a:lnTo>
                <a:lnTo>
                  <a:pt x="3662" y="3308"/>
                </a:lnTo>
                <a:lnTo>
                  <a:pt x="3664" y="3310"/>
                </a:lnTo>
                <a:lnTo>
                  <a:pt x="3664" y="3312"/>
                </a:lnTo>
                <a:lnTo>
                  <a:pt x="3666" y="3312"/>
                </a:lnTo>
                <a:lnTo>
                  <a:pt x="3668" y="3316"/>
                </a:lnTo>
                <a:lnTo>
                  <a:pt x="3672" y="3318"/>
                </a:lnTo>
                <a:lnTo>
                  <a:pt x="3673" y="3320"/>
                </a:lnTo>
                <a:lnTo>
                  <a:pt x="3683" y="3327"/>
                </a:lnTo>
                <a:lnTo>
                  <a:pt x="3685" y="3331"/>
                </a:lnTo>
                <a:lnTo>
                  <a:pt x="3689" y="3337"/>
                </a:lnTo>
                <a:lnTo>
                  <a:pt x="3691" y="3339"/>
                </a:lnTo>
                <a:lnTo>
                  <a:pt x="3691" y="3341"/>
                </a:lnTo>
                <a:lnTo>
                  <a:pt x="3693" y="3347"/>
                </a:lnTo>
                <a:lnTo>
                  <a:pt x="3695" y="3347"/>
                </a:lnTo>
                <a:lnTo>
                  <a:pt x="3695" y="3348"/>
                </a:lnTo>
                <a:lnTo>
                  <a:pt x="3695" y="3350"/>
                </a:lnTo>
                <a:lnTo>
                  <a:pt x="3695" y="3352"/>
                </a:lnTo>
                <a:lnTo>
                  <a:pt x="3695" y="3354"/>
                </a:lnTo>
                <a:lnTo>
                  <a:pt x="3695" y="3358"/>
                </a:lnTo>
                <a:lnTo>
                  <a:pt x="3695" y="3362"/>
                </a:lnTo>
                <a:lnTo>
                  <a:pt x="3695" y="3364"/>
                </a:lnTo>
                <a:lnTo>
                  <a:pt x="3693" y="3366"/>
                </a:lnTo>
                <a:lnTo>
                  <a:pt x="3691" y="3370"/>
                </a:lnTo>
                <a:lnTo>
                  <a:pt x="3691" y="3373"/>
                </a:lnTo>
                <a:lnTo>
                  <a:pt x="3691" y="3377"/>
                </a:lnTo>
                <a:lnTo>
                  <a:pt x="3691" y="3379"/>
                </a:lnTo>
                <a:lnTo>
                  <a:pt x="3691" y="3381"/>
                </a:lnTo>
                <a:lnTo>
                  <a:pt x="3691" y="3385"/>
                </a:lnTo>
                <a:lnTo>
                  <a:pt x="3691" y="3387"/>
                </a:lnTo>
                <a:lnTo>
                  <a:pt x="3691" y="3389"/>
                </a:lnTo>
                <a:lnTo>
                  <a:pt x="3691" y="3393"/>
                </a:lnTo>
                <a:lnTo>
                  <a:pt x="3689" y="3395"/>
                </a:lnTo>
                <a:lnTo>
                  <a:pt x="3689" y="3396"/>
                </a:lnTo>
                <a:lnTo>
                  <a:pt x="3689" y="3400"/>
                </a:lnTo>
                <a:lnTo>
                  <a:pt x="3689" y="3402"/>
                </a:lnTo>
                <a:lnTo>
                  <a:pt x="3687" y="3406"/>
                </a:lnTo>
                <a:lnTo>
                  <a:pt x="3687" y="3408"/>
                </a:lnTo>
                <a:lnTo>
                  <a:pt x="3687" y="3410"/>
                </a:lnTo>
                <a:lnTo>
                  <a:pt x="3687" y="3412"/>
                </a:lnTo>
                <a:lnTo>
                  <a:pt x="3687" y="3414"/>
                </a:lnTo>
                <a:lnTo>
                  <a:pt x="3687" y="3416"/>
                </a:lnTo>
                <a:lnTo>
                  <a:pt x="3687" y="3418"/>
                </a:lnTo>
                <a:lnTo>
                  <a:pt x="3687" y="3421"/>
                </a:lnTo>
                <a:lnTo>
                  <a:pt x="3687" y="3425"/>
                </a:lnTo>
                <a:lnTo>
                  <a:pt x="3689" y="3429"/>
                </a:lnTo>
                <a:lnTo>
                  <a:pt x="3689" y="3431"/>
                </a:lnTo>
                <a:lnTo>
                  <a:pt x="3689" y="3433"/>
                </a:lnTo>
                <a:lnTo>
                  <a:pt x="3691" y="3433"/>
                </a:lnTo>
                <a:lnTo>
                  <a:pt x="3697" y="3433"/>
                </a:lnTo>
                <a:lnTo>
                  <a:pt x="3697" y="3435"/>
                </a:lnTo>
                <a:lnTo>
                  <a:pt x="3695" y="3437"/>
                </a:lnTo>
                <a:lnTo>
                  <a:pt x="3697" y="3439"/>
                </a:lnTo>
                <a:lnTo>
                  <a:pt x="3697" y="3443"/>
                </a:lnTo>
                <a:lnTo>
                  <a:pt x="3697" y="3444"/>
                </a:lnTo>
                <a:lnTo>
                  <a:pt x="3697" y="3446"/>
                </a:lnTo>
                <a:lnTo>
                  <a:pt x="3698" y="3448"/>
                </a:lnTo>
                <a:lnTo>
                  <a:pt x="3698" y="3450"/>
                </a:lnTo>
                <a:lnTo>
                  <a:pt x="3698" y="3452"/>
                </a:lnTo>
                <a:lnTo>
                  <a:pt x="3697" y="3454"/>
                </a:lnTo>
                <a:lnTo>
                  <a:pt x="3697" y="3458"/>
                </a:lnTo>
                <a:lnTo>
                  <a:pt x="3698" y="3460"/>
                </a:lnTo>
                <a:lnTo>
                  <a:pt x="3698" y="3464"/>
                </a:lnTo>
                <a:lnTo>
                  <a:pt x="3698" y="3466"/>
                </a:lnTo>
                <a:lnTo>
                  <a:pt x="3697" y="3469"/>
                </a:lnTo>
                <a:lnTo>
                  <a:pt x="3689" y="3464"/>
                </a:lnTo>
                <a:lnTo>
                  <a:pt x="3685" y="3462"/>
                </a:lnTo>
                <a:lnTo>
                  <a:pt x="3681" y="3458"/>
                </a:lnTo>
                <a:lnTo>
                  <a:pt x="3673" y="3454"/>
                </a:lnTo>
                <a:lnTo>
                  <a:pt x="3672" y="3452"/>
                </a:lnTo>
                <a:lnTo>
                  <a:pt x="3668" y="3450"/>
                </a:lnTo>
                <a:lnTo>
                  <a:pt x="3643" y="3435"/>
                </a:lnTo>
                <a:lnTo>
                  <a:pt x="3639" y="3435"/>
                </a:lnTo>
                <a:lnTo>
                  <a:pt x="3637" y="3433"/>
                </a:lnTo>
                <a:lnTo>
                  <a:pt x="3622" y="3425"/>
                </a:lnTo>
                <a:lnTo>
                  <a:pt x="3620" y="3423"/>
                </a:lnTo>
                <a:lnTo>
                  <a:pt x="3601" y="3412"/>
                </a:lnTo>
                <a:lnTo>
                  <a:pt x="3583" y="3402"/>
                </a:lnTo>
                <a:lnTo>
                  <a:pt x="3551" y="3383"/>
                </a:lnTo>
                <a:lnTo>
                  <a:pt x="3545" y="3379"/>
                </a:lnTo>
                <a:lnTo>
                  <a:pt x="3541" y="3379"/>
                </a:lnTo>
                <a:lnTo>
                  <a:pt x="3537" y="3375"/>
                </a:lnTo>
                <a:lnTo>
                  <a:pt x="3535" y="3375"/>
                </a:lnTo>
                <a:lnTo>
                  <a:pt x="3533" y="3373"/>
                </a:lnTo>
                <a:lnTo>
                  <a:pt x="3505" y="3356"/>
                </a:lnTo>
                <a:lnTo>
                  <a:pt x="3503" y="3356"/>
                </a:lnTo>
                <a:lnTo>
                  <a:pt x="3491" y="3348"/>
                </a:lnTo>
                <a:lnTo>
                  <a:pt x="3489" y="3348"/>
                </a:lnTo>
                <a:lnTo>
                  <a:pt x="3489" y="3347"/>
                </a:lnTo>
                <a:lnTo>
                  <a:pt x="3485" y="3345"/>
                </a:lnTo>
                <a:lnTo>
                  <a:pt x="3483" y="3343"/>
                </a:lnTo>
                <a:lnTo>
                  <a:pt x="3447" y="3323"/>
                </a:lnTo>
                <a:lnTo>
                  <a:pt x="3437" y="3318"/>
                </a:lnTo>
                <a:lnTo>
                  <a:pt x="3435" y="3318"/>
                </a:lnTo>
                <a:lnTo>
                  <a:pt x="3435" y="3316"/>
                </a:lnTo>
                <a:lnTo>
                  <a:pt x="3433" y="3316"/>
                </a:lnTo>
                <a:lnTo>
                  <a:pt x="3432" y="3316"/>
                </a:lnTo>
                <a:lnTo>
                  <a:pt x="3432" y="3314"/>
                </a:lnTo>
                <a:lnTo>
                  <a:pt x="3430" y="3314"/>
                </a:lnTo>
                <a:lnTo>
                  <a:pt x="3428" y="3312"/>
                </a:lnTo>
                <a:lnTo>
                  <a:pt x="3426" y="3312"/>
                </a:lnTo>
                <a:lnTo>
                  <a:pt x="3420" y="3308"/>
                </a:lnTo>
                <a:lnTo>
                  <a:pt x="3418" y="3308"/>
                </a:lnTo>
                <a:lnTo>
                  <a:pt x="3416" y="3306"/>
                </a:lnTo>
                <a:lnTo>
                  <a:pt x="3414" y="3304"/>
                </a:lnTo>
                <a:lnTo>
                  <a:pt x="3412" y="3304"/>
                </a:lnTo>
                <a:lnTo>
                  <a:pt x="3407" y="3300"/>
                </a:lnTo>
                <a:lnTo>
                  <a:pt x="3405" y="3300"/>
                </a:lnTo>
                <a:lnTo>
                  <a:pt x="3401" y="3297"/>
                </a:lnTo>
                <a:lnTo>
                  <a:pt x="3397" y="3295"/>
                </a:lnTo>
                <a:lnTo>
                  <a:pt x="3395" y="3293"/>
                </a:lnTo>
                <a:lnTo>
                  <a:pt x="3393" y="3293"/>
                </a:lnTo>
                <a:lnTo>
                  <a:pt x="3389" y="3289"/>
                </a:lnTo>
                <a:lnTo>
                  <a:pt x="3385" y="3287"/>
                </a:lnTo>
                <a:lnTo>
                  <a:pt x="3384" y="3285"/>
                </a:lnTo>
                <a:lnTo>
                  <a:pt x="3382" y="3283"/>
                </a:lnTo>
                <a:lnTo>
                  <a:pt x="3376" y="3279"/>
                </a:lnTo>
                <a:lnTo>
                  <a:pt x="3372" y="3277"/>
                </a:lnTo>
                <a:lnTo>
                  <a:pt x="3370" y="3277"/>
                </a:lnTo>
                <a:lnTo>
                  <a:pt x="3368" y="3275"/>
                </a:lnTo>
                <a:lnTo>
                  <a:pt x="3366" y="3274"/>
                </a:lnTo>
                <a:lnTo>
                  <a:pt x="3364" y="3274"/>
                </a:lnTo>
                <a:lnTo>
                  <a:pt x="3364" y="3272"/>
                </a:lnTo>
                <a:lnTo>
                  <a:pt x="3362" y="3272"/>
                </a:lnTo>
                <a:lnTo>
                  <a:pt x="3359" y="3270"/>
                </a:lnTo>
                <a:lnTo>
                  <a:pt x="3359" y="3268"/>
                </a:lnTo>
                <a:lnTo>
                  <a:pt x="3353" y="3264"/>
                </a:lnTo>
                <a:lnTo>
                  <a:pt x="3351" y="3264"/>
                </a:lnTo>
                <a:lnTo>
                  <a:pt x="3349" y="3262"/>
                </a:lnTo>
                <a:lnTo>
                  <a:pt x="3347" y="3260"/>
                </a:lnTo>
                <a:lnTo>
                  <a:pt x="3343" y="3258"/>
                </a:lnTo>
                <a:lnTo>
                  <a:pt x="3341" y="3258"/>
                </a:lnTo>
                <a:lnTo>
                  <a:pt x="3341" y="3256"/>
                </a:lnTo>
                <a:lnTo>
                  <a:pt x="3339" y="3256"/>
                </a:lnTo>
                <a:lnTo>
                  <a:pt x="3337" y="3254"/>
                </a:lnTo>
                <a:lnTo>
                  <a:pt x="3336" y="3252"/>
                </a:lnTo>
                <a:lnTo>
                  <a:pt x="3322" y="3245"/>
                </a:lnTo>
                <a:lnTo>
                  <a:pt x="3320" y="3245"/>
                </a:lnTo>
                <a:lnTo>
                  <a:pt x="3318" y="3243"/>
                </a:lnTo>
                <a:lnTo>
                  <a:pt x="3309" y="3237"/>
                </a:lnTo>
                <a:lnTo>
                  <a:pt x="3305" y="3235"/>
                </a:lnTo>
                <a:lnTo>
                  <a:pt x="3305" y="3233"/>
                </a:lnTo>
                <a:lnTo>
                  <a:pt x="3297" y="3229"/>
                </a:lnTo>
                <a:lnTo>
                  <a:pt x="3291" y="3226"/>
                </a:lnTo>
                <a:lnTo>
                  <a:pt x="3289" y="3226"/>
                </a:lnTo>
                <a:lnTo>
                  <a:pt x="3286" y="3222"/>
                </a:lnTo>
                <a:lnTo>
                  <a:pt x="3284" y="3222"/>
                </a:lnTo>
                <a:lnTo>
                  <a:pt x="3284" y="3220"/>
                </a:lnTo>
                <a:lnTo>
                  <a:pt x="3282" y="3220"/>
                </a:lnTo>
                <a:lnTo>
                  <a:pt x="3280" y="3220"/>
                </a:lnTo>
                <a:lnTo>
                  <a:pt x="3276" y="3218"/>
                </a:lnTo>
                <a:lnTo>
                  <a:pt x="3276" y="3216"/>
                </a:lnTo>
                <a:lnTo>
                  <a:pt x="3274" y="3216"/>
                </a:lnTo>
                <a:lnTo>
                  <a:pt x="3270" y="3214"/>
                </a:lnTo>
                <a:lnTo>
                  <a:pt x="3270" y="3212"/>
                </a:lnTo>
                <a:lnTo>
                  <a:pt x="3268" y="3212"/>
                </a:lnTo>
                <a:lnTo>
                  <a:pt x="3266" y="3210"/>
                </a:lnTo>
                <a:lnTo>
                  <a:pt x="3264" y="3208"/>
                </a:lnTo>
                <a:lnTo>
                  <a:pt x="3263" y="3208"/>
                </a:lnTo>
                <a:lnTo>
                  <a:pt x="3259" y="3206"/>
                </a:lnTo>
                <a:lnTo>
                  <a:pt x="3253" y="3203"/>
                </a:lnTo>
                <a:lnTo>
                  <a:pt x="3251" y="3203"/>
                </a:lnTo>
                <a:lnTo>
                  <a:pt x="3251" y="3201"/>
                </a:lnTo>
                <a:lnTo>
                  <a:pt x="3247" y="3199"/>
                </a:lnTo>
                <a:lnTo>
                  <a:pt x="3245" y="3199"/>
                </a:lnTo>
                <a:lnTo>
                  <a:pt x="3241" y="3197"/>
                </a:lnTo>
                <a:lnTo>
                  <a:pt x="3241" y="3195"/>
                </a:lnTo>
                <a:lnTo>
                  <a:pt x="3240" y="3195"/>
                </a:lnTo>
                <a:lnTo>
                  <a:pt x="3238" y="3193"/>
                </a:lnTo>
                <a:lnTo>
                  <a:pt x="3236" y="3193"/>
                </a:lnTo>
                <a:lnTo>
                  <a:pt x="3232" y="3189"/>
                </a:lnTo>
                <a:lnTo>
                  <a:pt x="3226" y="3187"/>
                </a:lnTo>
                <a:lnTo>
                  <a:pt x="3226" y="3185"/>
                </a:lnTo>
                <a:lnTo>
                  <a:pt x="3220" y="3183"/>
                </a:lnTo>
                <a:lnTo>
                  <a:pt x="3215" y="3180"/>
                </a:lnTo>
                <a:lnTo>
                  <a:pt x="3211" y="3178"/>
                </a:lnTo>
                <a:lnTo>
                  <a:pt x="3209" y="3176"/>
                </a:lnTo>
                <a:lnTo>
                  <a:pt x="3205" y="3176"/>
                </a:lnTo>
                <a:lnTo>
                  <a:pt x="3203" y="3174"/>
                </a:lnTo>
                <a:lnTo>
                  <a:pt x="3197" y="3172"/>
                </a:lnTo>
                <a:lnTo>
                  <a:pt x="3193" y="3170"/>
                </a:lnTo>
                <a:lnTo>
                  <a:pt x="3195" y="3170"/>
                </a:lnTo>
                <a:lnTo>
                  <a:pt x="3197" y="3168"/>
                </a:lnTo>
                <a:lnTo>
                  <a:pt x="3199" y="3166"/>
                </a:lnTo>
                <a:lnTo>
                  <a:pt x="3201" y="3166"/>
                </a:lnTo>
                <a:lnTo>
                  <a:pt x="3201" y="3164"/>
                </a:lnTo>
                <a:lnTo>
                  <a:pt x="3201" y="3162"/>
                </a:lnTo>
                <a:lnTo>
                  <a:pt x="3201" y="3160"/>
                </a:lnTo>
                <a:lnTo>
                  <a:pt x="3197" y="3158"/>
                </a:lnTo>
                <a:lnTo>
                  <a:pt x="3197" y="3156"/>
                </a:lnTo>
                <a:lnTo>
                  <a:pt x="3195" y="3156"/>
                </a:lnTo>
                <a:lnTo>
                  <a:pt x="3191" y="3153"/>
                </a:lnTo>
                <a:lnTo>
                  <a:pt x="3190" y="3151"/>
                </a:lnTo>
                <a:lnTo>
                  <a:pt x="3188" y="3147"/>
                </a:lnTo>
                <a:lnTo>
                  <a:pt x="3188" y="3145"/>
                </a:lnTo>
                <a:lnTo>
                  <a:pt x="3186" y="3143"/>
                </a:lnTo>
                <a:lnTo>
                  <a:pt x="3186" y="3141"/>
                </a:lnTo>
                <a:lnTo>
                  <a:pt x="3184" y="3139"/>
                </a:lnTo>
                <a:lnTo>
                  <a:pt x="3182" y="3139"/>
                </a:lnTo>
                <a:lnTo>
                  <a:pt x="3182" y="3137"/>
                </a:lnTo>
                <a:lnTo>
                  <a:pt x="3180" y="3137"/>
                </a:lnTo>
                <a:lnTo>
                  <a:pt x="3178" y="3137"/>
                </a:lnTo>
                <a:lnTo>
                  <a:pt x="3172" y="3135"/>
                </a:lnTo>
                <a:lnTo>
                  <a:pt x="3172" y="3133"/>
                </a:lnTo>
                <a:lnTo>
                  <a:pt x="3170" y="3133"/>
                </a:lnTo>
                <a:lnTo>
                  <a:pt x="3170" y="3132"/>
                </a:lnTo>
                <a:lnTo>
                  <a:pt x="3170" y="3130"/>
                </a:lnTo>
                <a:lnTo>
                  <a:pt x="3168" y="3128"/>
                </a:lnTo>
                <a:lnTo>
                  <a:pt x="3168" y="3126"/>
                </a:lnTo>
                <a:lnTo>
                  <a:pt x="3168" y="3124"/>
                </a:lnTo>
                <a:lnTo>
                  <a:pt x="3170" y="3124"/>
                </a:lnTo>
                <a:lnTo>
                  <a:pt x="3170" y="3122"/>
                </a:lnTo>
                <a:lnTo>
                  <a:pt x="3170" y="3120"/>
                </a:lnTo>
                <a:lnTo>
                  <a:pt x="3170" y="3118"/>
                </a:lnTo>
                <a:lnTo>
                  <a:pt x="3172" y="3116"/>
                </a:lnTo>
                <a:lnTo>
                  <a:pt x="3172" y="3114"/>
                </a:lnTo>
                <a:lnTo>
                  <a:pt x="3172" y="3112"/>
                </a:lnTo>
                <a:lnTo>
                  <a:pt x="3172" y="3110"/>
                </a:lnTo>
                <a:lnTo>
                  <a:pt x="3170" y="3108"/>
                </a:lnTo>
                <a:lnTo>
                  <a:pt x="3168" y="3107"/>
                </a:lnTo>
                <a:lnTo>
                  <a:pt x="3167" y="3107"/>
                </a:lnTo>
                <a:lnTo>
                  <a:pt x="3167" y="3108"/>
                </a:lnTo>
                <a:lnTo>
                  <a:pt x="3165" y="3108"/>
                </a:lnTo>
                <a:lnTo>
                  <a:pt x="3163" y="3108"/>
                </a:lnTo>
                <a:lnTo>
                  <a:pt x="3161" y="3110"/>
                </a:lnTo>
                <a:lnTo>
                  <a:pt x="3161" y="3112"/>
                </a:lnTo>
                <a:lnTo>
                  <a:pt x="3159" y="3112"/>
                </a:lnTo>
                <a:lnTo>
                  <a:pt x="3157" y="3112"/>
                </a:lnTo>
                <a:lnTo>
                  <a:pt x="3155" y="3112"/>
                </a:lnTo>
                <a:lnTo>
                  <a:pt x="3153" y="3112"/>
                </a:lnTo>
                <a:lnTo>
                  <a:pt x="3151" y="3110"/>
                </a:lnTo>
                <a:lnTo>
                  <a:pt x="3149" y="3110"/>
                </a:lnTo>
                <a:lnTo>
                  <a:pt x="3147" y="3110"/>
                </a:lnTo>
                <a:lnTo>
                  <a:pt x="3145" y="3110"/>
                </a:lnTo>
                <a:lnTo>
                  <a:pt x="3145" y="3112"/>
                </a:lnTo>
                <a:lnTo>
                  <a:pt x="3143" y="3112"/>
                </a:lnTo>
                <a:lnTo>
                  <a:pt x="3142" y="3112"/>
                </a:lnTo>
                <a:lnTo>
                  <a:pt x="3142" y="3114"/>
                </a:lnTo>
                <a:lnTo>
                  <a:pt x="3138" y="3114"/>
                </a:lnTo>
                <a:lnTo>
                  <a:pt x="3136" y="3114"/>
                </a:lnTo>
                <a:lnTo>
                  <a:pt x="3134" y="3112"/>
                </a:lnTo>
                <a:lnTo>
                  <a:pt x="3134" y="3110"/>
                </a:lnTo>
                <a:lnTo>
                  <a:pt x="3132" y="3108"/>
                </a:lnTo>
                <a:lnTo>
                  <a:pt x="3132" y="3107"/>
                </a:lnTo>
                <a:lnTo>
                  <a:pt x="3132" y="3105"/>
                </a:lnTo>
                <a:lnTo>
                  <a:pt x="3132" y="3103"/>
                </a:lnTo>
                <a:lnTo>
                  <a:pt x="3130" y="3101"/>
                </a:lnTo>
                <a:lnTo>
                  <a:pt x="3130" y="3099"/>
                </a:lnTo>
                <a:lnTo>
                  <a:pt x="3128" y="3099"/>
                </a:lnTo>
                <a:lnTo>
                  <a:pt x="3128" y="3097"/>
                </a:lnTo>
                <a:lnTo>
                  <a:pt x="3126" y="3097"/>
                </a:lnTo>
                <a:lnTo>
                  <a:pt x="3124" y="3097"/>
                </a:lnTo>
                <a:lnTo>
                  <a:pt x="3122" y="3097"/>
                </a:lnTo>
                <a:lnTo>
                  <a:pt x="3120" y="3097"/>
                </a:lnTo>
                <a:lnTo>
                  <a:pt x="3120" y="3099"/>
                </a:lnTo>
                <a:lnTo>
                  <a:pt x="3119" y="3099"/>
                </a:lnTo>
                <a:lnTo>
                  <a:pt x="3119" y="3101"/>
                </a:lnTo>
                <a:lnTo>
                  <a:pt x="3117" y="3101"/>
                </a:lnTo>
                <a:lnTo>
                  <a:pt x="3117" y="3103"/>
                </a:lnTo>
                <a:lnTo>
                  <a:pt x="3117" y="3105"/>
                </a:lnTo>
                <a:lnTo>
                  <a:pt x="3115" y="3107"/>
                </a:lnTo>
                <a:lnTo>
                  <a:pt x="3113" y="3107"/>
                </a:lnTo>
                <a:lnTo>
                  <a:pt x="3111" y="3107"/>
                </a:lnTo>
                <a:lnTo>
                  <a:pt x="3109" y="3107"/>
                </a:lnTo>
                <a:lnTo>
                  <a:pt x="3107" y="3105"/>
                </a:lnTo>
                <a:lnTo>
                  <a:pt x="3105" y="3103"/>
                </a:lnTo>
                <a:lnTo>
                  <a:pt x="3103" y="3101"/>
                </a:lnTo>
                <a:lnTo>
                  <a:pt x="3101" y="3101"/>
                </a:lnTo>
                <a:lnTo>
                  <a:pt x="3101" y="3099"/>
                </a:lnTo>
                <a:lnTo>
                  <a:pt x="3099" y="3099"/>
                </a:lnTo>
                <a:lnTo>
                  <a:pt x="3099" y="3097"/>
                </a:lnTo>
                <a:lnTo>
                  <a:pt x="3097" y="3097"/>
                </a:lnTo>
                <a:lnTo>
                  <a:pt x="3095" y="3095"/>
                </a:lnTo>
                <a:lnTo>
                  <a:pt x="3094" y="3095"/>
                </a:lnTo>
                <a:lnTo>
                  <a:pt x="3092" y="3095"/>
                </a:lnTo>
                <a:lnTo>
                  <a:pt x="3090" y="3095"/>
                </a:lnTo>
                <a:lnTo>
                  <a:pt x="3090" y="3097"/>
                </a:lnTo>
                <a:lnTo>
                  <a:pt x="3088" y="3097"/>
                </a:lnTo>
                <a:lnTo>
                  <a:pt x="3086" y="3097"/>
                </a:lnTo>
                <a:lnTo>
                  <a:pt x="3084" y="3099"/>
                </a:lnTo>
                <a:lnTo>
                  <a:pt x="3082" y="3099"/>
                </a:lnTo>
                <a:lnTo>
                  <a:pt x="3080" y="3099"/>
                </a:lnTo>
                <a:lnTo>
                  <a:pt x="3078" y="3099"/>
                </a:lnTo>
                <a:lnTo>
                  <a:pt x="3078" y="3101"/>
                </a:lnTo>
                <a:lnTo>
                  <a:pt x="3076" y="3101"/>
                </a:lnTo>
                <a:lnTo>
                  <a:pt x="3074" y="3101"/>
                </a:lnTo>
                <a:lnTo>
                  <a:pt x="3072" y="3099"/>
                </a:lnTo>
                <a:lnTo>
                  <a:pt x="3071" y="3099"/>
                </a:lnTo>
                <a:lnTo>
                  <a:pt x="3071" y="3097"/>
                </a:lnTo>
                <a:lnTo>
                  <a:pt x="3071" y="3095"/>
                </a:lnTo>
                <a:lnTo>
                  <a:pt x="3071" y="3093"/>
                </a:lnTo>
                <a:lnTo>
                  <a:pt x="3072" y="3093"/>
                </a:lnTo>
                <a:lnTo>
                  <a:pt x="3072" y="3091"/>
                </a:lnTo>
                <a:lnTo>
                  <a:pt x="3074" y="3091"/>
                </a:lnTo>
                <a:lnTo>
                  <a:pt x="3074" y="3089"/>
                </a:lnTo>
                <a:lnTo>
                  <a:pt x="3074" y="3087"/>
                </a:lnTo>
                <a:lnTo>
                  <a:pt x="3074" y="3085"/>
                </a:lnTo>
                <a:lnTo>
                  <a:pt x="3072" y="3084"/>
                </a:lnTo>
                <a:lnTo>
                  <a:pt x="3071" y="3084"/>
                </a:lnTo>
                <a:lnTo>
                  <a:pt x="3069" y="3084"/>
                </a:lnTo>
                <a:lnTo>
                  <a:pt x="3067" y="3084"/>
                </a:lnTo>
                <a:lnTo>
                  <a:pt x="3065" y="3082"/>
                </a:lnTo>
                <a:lnTo>
                  <a:pt x="3063" y="3078"/>
                </a:lnTo>
                <a:lnTo>
                  <a:pt x="3063" y="3076"/>
                </a:lnTo>
                <a:lnTo>
                  <a:pt x="3063" y="3074"/>
                </a:lnTo>
                <a:lnTo>
                  <a:pt x="3063" y="3072"/>
                </a:lnTo>
                <a:lnTo>
                  <a:pt x="3061" y="3072"/>
                </a:lnTo>
                <a:lnTo>
                  <a:pt x="3061" y="3070"/>
                </a:lnTo>
                <a:lnTo>
                  <a:pt x="3061" y="3068"/>
                </a:lnTo>
                <a:lnTo>
                  <a:pt x="3059" y="3068"/>
                </a:lnTo>
                <a:lnTo>
                  <a:pt x="3057" y="3068"/>
                </a:lnTo>
                <a:lnTo>
                  <a:pt x="3053" y="3068"/>
                </a:lnTo>
                <a:lnTo>
                  <a:pt x="3051" y="3066"/>
                </a:lnTo>
                <a:lnTo>
                  <a:pt x="3049" y="3066"/>
                </a:lnTo>
                <a:lnTo>
                  <a:pt x="3049" y="3064"/>
                </a:lnTo>
                <a:lnTo>
                  <a:pt x="3047" y="3064"/>
                </a:lnTo>
                <a:lnTo>
                  <a:pt x="3046" y="3062"/>
                </a:lnTo>
                <a:lnTo>
                  <a:pt x="3044" y="3062"/>
                </a:lnTo>
                <a:lnTo>
                  <a:pt x="3042" y="3062"/>
                </a:lnTo>
                <a:lnTo>
                  <a:pt x="3040" y="3062"/>
                </a:lnTo>
                <a:lnTo>
                  <a:pt x="3038" y="3064"/>
                </a:lnTo>
                <a:lnTo>
                  <a:pt x="3032" y="3066"/>
                </a:lnTo>
                <a:lnTo>
                  <a:pt x="3032" y="3068"/>
                </a:lnTo>
                <a:lnTo>
                  <a:pt x="3030" y="3068"/>
                </a:lnTo>
                <a:lnTo>
                  <a:pt x="3028" y="3068"/>
                </a:lnTo>
                <a:lnTo>
                  <a:pt x="3026" y="3068"/>
                </a:lnTo>
                <a:lnTo>
                  <a:pt x="3024" y="3068"/>
                </a:lnTo>
                <a:lnTo>
                  <a:pt x="3023" y="3066"/>
                </a:lnTo>
                <a:lnTo>
                  <a:pt x="3021" y="3066"/>
                </a:lnTo>
                <a:lnTo>
                  <a:pt x="3019" y="3066"/>
                </a:lnTo>
                <a:lnTo>
                  <a:pt x="3017" y="3066"/>
                </a:lnTo>
                <a:lnTo>
                  <a:pt x="3017" y="3064"/>
                </a:lnTo>
                <a:lnTo>
                  <a:pt x="3015" y="3064"/>
                </a:lnTo>
                <a:lnTo>
                  <a:pt x="3015" y="3062"/>
                </a:lnTo>
                <a:lnTo>
                  <a:pt x="3015" y="3060"/>
                </a:lnTo>
                <a:lnTo>
                  <a:pt x="3013" y="3060"/>
                </a:lnTo>
                <a:lnTo>
                  <a:pt x="3013" y="3059"/>
                </a:lnTo>
                <a:lnTo>
                  <a:pt x="3013" y="3057"/>
                </a:lnTo>
                <a:lnTo>
                  <a:pt x="3015" y="3057"/>
                </a:lnTo>
                <a:lnTo>
                  <a:pt x="3015" y="3055"/>
                </a:lnTo>
                <a:lnTo>
                  <a:pt x="3015" y="3053"/>
                </a:lnTo>
                <a:lnTo>
                  <a:pt x="3015" y="3051"/>
                </a:lnTo>
                <a:lnTo>
                  <a:pt x="3015" y="3049"/>
                </a:lnTo>
                <a:lnTo>
                  <a:pt x="3015" y="3047"/>
                </a:lnTo>
                <a:lnTo>
                  <a:pt x="3015" y="3045"/>
                </a:lnTo>
                <a:lnTo>
                  <a:pt x="3015" y="3043"/>
                </a:lnTo>
                <a:lnTo>
                  <a:pt x="3015" y="3041"/>
                </a:lnTo>
                <a:lnTo>
                  <a:pt x="3013" y="3041"/>
                </a:lnTo>
                <a:lnTo>
                  <a:pt x="3011" y="3041"/>
                </a:lnTo>
                <a:lnTo>
                  <a:pt x="3009" y="3039"/>
                </a:lnTo>
                <a:lnTo>
                  <a:pt x="3005" y="3041"/>
                </a:lnTo>
                <a:lnTo>
                  <a:pt x="3003" y="3041"/>
                </a:lnTo>
                <a:lnTo>
                  <a:pt x="3003" y="3039"/>
                </a:lnTo>
                <a:lnTo>
                  <a:pt x="3003" y="3037"/>
                </a:lnTo>
                <a:lnTo>
                  <a:pt x="3003" y="3036"/>
                </a:lnTo>
                <a:lnTo>
                  <a:pt x="3005" y="3034"/>
                </a:lnTo>
                <a:lnTo>
                  <a:pt x="3005" y="3032"/>
                </a:lnTo>
                <a:lnTo>
                  <a:pt x="3001" y="3028"/>
                </a:lnTo>
                <a:lnTo>
                  <a:pt x="3001" y="3026"/>
                </a:lnTo>
                <a:lnTo>
                  <a:pt x="2999" y="3024"/>
                </a:lnTo>
                <a:lnTo>
                  <a:pt x="2999" y="3022"/>
                </a:lnTo>
                <a:lnTo>
                  <a:pt x="2998" y="3022"/>
                </a:lnTo>
                <a:lnTo>
                  <a:pt x="2996" y="3020"/>
                </a:lnTo>
                <a:lnTo>
                  <a:pt x="2992" y="3020"/>
                </a:lnTo>
                <a:lnTo>
                  <a:pt x="2990" y="3018"/>
                </a:lnTo>
                <a:lnTo>
                  <a:pt x="2992" y="3014"/>
                </a:lnTo>
                <a:lnTo>
                  <a:pt x="2994" y="3012"/>
                </a:lnTo>
                <a:lnTo>
                  <a:pt x="2996" y="3012"/>
                </a:lnTo>
                <a:lnTo>
                  <a:pt x="2996" y="3011"/>
                </a:lnTo>
                <a:lnTo>
                  <a:pt x="2996" y="3009"/>
                </a:lnTo>
                <a:lnTo>
                  <a:pt x="2996" y="3007"/>
                </a:lnTo>
                <a:lnTo>
                  <a:pt x="2994" y="3001"/>
                </a:lnTo>
                <a:lnTo>
                  <a:pt x="2990" y="2997"/>
                </a:lnTo>
                <a:lnTo>
                  <a:pt x="2990" y="2995"/>
                </a:lnTo>
                <a:lnTo>
                  <a:pt x="2988" y="2995"/>
                </a:lnTo>
                <a:lnTo>
                  <a:pt x="2988" y="2993"/>
                </a:lnTo>
                <a:lnTo>
                  <a:pt x="2986" y="2993"/>
                </a:lnTo>
                <a:lnTo>
                  <a:pt x="2984" y="2995"/>
                </a:lnTo>
                <a:lnTo>
                  <a:pt x="2984" y="2993"/>
                </a:lnTo>
                <a:lnTo>
                  <a:pt x="2982" y="2993"/>
                </a:lnTo>
                <a:lnTo>
                  <a:pt x="2980" y="2991"/>
                </a:lnTo>
                <a:lnTo>
                  <a:pt x="2978" y="2989"/>
                </a:lnTo>
                <a:lnTo>
                  <a:pt x="2978" y="2988"/>
                </a:lnTo>
                <a:lnTo>
                  <a:pt x="2976" y="2988"/>
                </a:lnTo>
                <a:lnTo>
                  <a:pt x="2976" y="2986"/>
                </a:lnTo>
                <a:lnTo>
                  <a:pt x="2976" y="2984"/>
                </a:lnTo>
                <a:lnTo>
                  <a:pt x="2974" y="2982"/>
                </a:lnTo>
                <a:lnTo>
                  <a:pt x="2974" y="2980"/>
                </a:lnTo>
                <a:lnTo>
                  <a:pt x="2974" y="2978"/>
                </a:lnTo>
                <a:lnTo>
                  <a:pt x="2973" y="2978"/>
                </a:lnTo>
                <a:lnTo>
                  <a:pt x="2973" y="2976"/>
                </a:lnTo>
                <a:lnTo>
                  <a:pt x="2971" y="2976"/>
                </a:lnTo>
                <a:lnTo>
                  <a:pt x="2971" y="2974"/>
                </a:lnTo>
                <a:lnTo>
                  <a:pt x="2969" y="2974"/>
                </a:lnTo>
                <a:lnTo>
                  <a:pt x="2967" y="2974"/>
                </a:lnTo>
                <a:lnTo>
                  <a:pt x="2967" y="2972"/>
                </a:lnTo>
                <a:lnTo>
                  <a:pt x="2965" y="2972"/>
                </a:lnTo>
                <a:lnTo>
                  <a:pt x="2965" y="2970"/>
                </a:lnTo>
                <a:lnTo>
                  <a:pt x="2965" y="2968"/>
                </a:lnTo>
                <a:lnTo>
                  <a:pt x="2963" y="2966"/>
                </a:lnTo>
                <a:lnTo>
                  <a:pt x="2963" y="2964"/>
                </a:lnTo>
                <a:lnTo>
                  <a:pt x="2961" y="2964"/>
                </a:lnTo>
                <a:lnTo>
                  <a:pt x="2961" y="2963"/>
                </a:lnTo>
                <a:lnTo>
                  <a:pt x="2959" y="2961"/>
                </a:lnTo>
                <a:lnTo>
                  <a:pt x="2959" y="2959"/>
                </a:lnTo>
                <a:lnTo>
                  <a:pt x="2957" y="2959"/>
                </a:lnTo>
                <a:lnTo>
                  <a:pt x="2957" y="2957"/>
                </a:lnTo>
                <a:lnTo>
                  <a:pt x="2959" y="2957"/>
                </a:lnTo>
                <a:lnTo>
                  <a:pt x="2961" y="2957"/>
                </a:lnTo>
                <a:lnTo>
                  <a:pt x="2963" y="2957"/>
                </a:lnTo>
                <a:lnTo>
                  <a:pt x="2965" y="2957"/>
                </a:lnTo>
                <a:lnTo>
                  <a:pt x="2965" y="2955"/>
                </a:lnTo>
                <a:lnTo>
                  <a:pt x="2967" y="2955"/>
                </a:lnTo>
                <a:lnTo>
                  <a:pt x="2967" y="2953"/>
                </a:lnTo>
                <a:lnTo>
                  <a:pt x="2967" y="2951"/>
                </a:lnTo>
                <a:lnTo>
                  <a:pt x="2967" y="2949"/>
                </a:lnTo>
                <a:lnTo>
                  <a:pt x="2969" y="2949"/>
                </a:lnTo>
                <a:lnTo>
                  <a:pt x="2969" y="2947"/>
                </a:lnTo>
                <a:lnTo>
                  <a:pt x="2971" y="2947"/>
                </a:lnTo>
                <a:lnTo>
                  <a:pt x="2973" y="2947"/>
                </a:lnTo>
                <a:lnTo>
                  <a:pt x="2974" y="2949"/>
                </a:lnTo>
                <a:lnTo>
                  <a:pt x="2976" y="2949"/>
                </a:lnTo>
                <a:lnTo>
                  <a:pt x="2976" y="2947"/>
                </a:lnTo>
                <a:lnTo>
                  <a:pt x="2976" y="2945"/>
                </a:lnTo>
                <a:lnTo>
                  <a:pt x="2976" y="2943"/>
                </a:lnTo>
                <a:lnTo>
                  <a:pt x="2976" y="2941"/>
                </a:lnTo>
                <a:lnTo>
                  <a:pt x="2974" y="2941"/>
                </a:lnTo>
                <a:lnTo>
                  <a:pt x="2974" y="2940"/>
                </a:lnTo>
                <a:lnTo>
                  <a:pt x="2974" y="2938"/>
                </a:lnTo>
                <a:lnTo>
                  <a:pt x="2974" y="2936"/>
                </a:lnTo>
                <a:lnTo>
                  <a:pt x="2974" y="2934"/>
                </a:lnTo>
                <a:lnTo>
                  <a:pt x="2974" y="2932"/>
                </a:lnTo>
                <a:lnTo>
                  <a:pt x="2974" y="2930"/>
                </a:lnTo>
                <a:lnTo>
                  <a:pt x="2973" y="2930"/>
                </a:lnTo>
                <a:lnTo>
                  <a:pt x="2973" y="2928"/>
                </a:lnTo>
                <a:lnTo>
                  <a:pt x="2974" y="2926"/>
                </a:lnTo>
                <a:lnTo>
                  <a:pt x="2974" y="2924"/>
                </a:lnTo>
                <a:lnTo>
                  <a:pt x="2974" y="2922"/>
                </a:lnTo>
                <a:lnTo>
                  <a:pt x="2974" y="2918"/>
                </a:lnTo>
                <a:lnTo>
                  <a:pt x="2974" y="2916"/>
                </a:lnTo>
                <a:lnTo>
                  <a:pt x="2974" y="2915"/>
                </a:lnTo>
                <a:lnTo>
                  <a:pt x="2973" y="2915"/>
                </a:lnTo>
                <a:lnTo>
                  <a:pt x="2973" y="2913"/>
                </a:lnTo>
                <a:lnTo>
                  <a:pt x="2973" y="2911"/>
                </a:lnTo>
                <a:lnTo>
                  <a:pt x="2971" y="2909"/>
                </a:lnTo>
                <a:lnTo>
                  <a:pt x="2971" y="2907"/>
                </a:lnTo>
                <a:lnTo>
                  <a:pt x="2969" y="2907"/>
                </a:lnTo>
                <a:lnTo>
                  <a:pt x="2969" y="2905"/>
                </a:lnTo>
                <a:lnTo>
                  <a:pt x="2967" y="2905"/>
                </a:lnTo>
                <a:lnTo>
                  <a:pt x="2967" y="2903"/>
                </a:lnTo>
                <a:lnTo>
                  <a:pt x="2967" y="2901"/>
                </a:lnTo>
                <a:lnTo>
                  <a:pt x="2969" y="2899"/>
                </a:lnTo>
                <a:lnTo>
                  <a:pt x="2969" y="2897"/>
                </a:lnTo>
                <a:lnTo>
                  <a:pt x="2971" y="2897"/>
                </a:lnTo>
                <a:lnTo>
                  <a:pt x="2971" y="2895"/>
                </a:lnTo>
                <a:lnTo>
                  <a:pt x="2973" y="2895"/>
                </a:lnTo>
                <a:lnTo>
                  <a:pt x="2973" y="2893"/>
                </a:lnTo>
                <a:lnTo>
                  <a:pt x="2973" y="2892"/>
                </a:lnTo>
                <a:lnTo>
                  <a:pt x="2973" y="2890"/>
                </a:lnTo>
                <a:lnTo>
                  <a:pt x="2971" y="2884"/>
                </a:lnTo>
                <a:lnTo>
                  <a:pt x="2969" y="2884"/>
                </a:lnTo>
                <a:lnTo>
                  <a:pt x="2969" y="2882"/>
                </a:lnTo>
                <a:lnTo>
                  <a:pt x="2967" y="2880"/>
                </a:lnTo>
                <a:lnTo>
                  <a:pt x="2965" y="2878"/>
                </a:lnTo>
                <a:lnTo>
                  <a:pt x="2965" y="2876"/>
                </a:lnTo>
                <a:lnTo>
                  <a:pt x="2963" y="2876"/>
                </a:lnTo>
                <a:lnTo>
                  <a:pt x="2963" y="2874"/>
                </a:lnTo>
                <a:lnTo>
                  <a:pt x="2961" y="2872"/>
                </a:lnTo>
                <a:lnTo>
                  <a:pt x="2961" y="2870"/>
                </a:lnTo>
                <a:lnTo>
                  <a:pt x="2963" y="2870"/>
                </a:lnTo>
                <a:lnTo>
                  <a:pt x="2963" y="2868"/>
                </a:lnTo>
                <a:lnTo>
                  <a:pt x="2965" y="2868"/>
                </a:lnTo>
                <a:lnTo>
                  <a:pt x="2967" y="2867"/>
                </a:lnTo>
                <a:lnTo>
                  <a:pt x="2969" y="2867"/>
                </a:lnTo>
                <a:lnTo>
                  <a:pt x="2971" y="2868"/>
                </a:lnTo>
                <a:lnTo>
                  <a:pt x="2973" y="2868"/>
                </a:lnTo>
                <a:lnTo>
                  <a:pt x="2974" y="2868"/>
                </a:lnTo>
                <a:lnTo>
                  <a:pt x="2974" y="2867"/>
                </a:lnTo>
                <a:lnTo>
                  <a:pt x="2973" y="2867"/>
                </a:lnTo>
                <a:lnTo>
                  <a:pt x="2973" y="2865"/>
                </a:lnTo>
                <a:lnTo>
                  <a:pt x="2973" y="2861"/>
                </a:lnTo>
                <a:lnTo>
                  <a:pt x="2971" y="2857"/>
                </a:lnTo>
                <a:lnTo>
                  <a:pt x="2971" y="2855"/>
                </a:lnTo>
                <a:lnTo>
                  <a:pt x="2971" y="2853"/>
                </a:lnTo>
                <a:lnTo>
                  <a:pt x="2971" y="2851"/>
                </a:lnTo>
                <a:lnTo>
                  <a:pt x="2971" y="2849"/>
                </a:lnTo>
                <a:lnTo>
                  <a:pt x="2971" y="2847"/>
                </a:lnTo>
                <a:lnTo>
                  <a:pt x="2971" y="2845"/>
                </a:lnTo>
                <a:lnTo>
                  <a:pt x="2973" y="2844"/>
                </a:lnTo>
                <a:lnTo>
                  <a:pt x="2973" y="2842"/>
                </a:lnTo>
                <a:lnTo>
                  <a:pt x="2971" y="2836"/>
                </a:lnTo>
                <a:lnTo>
                  <a:pt x="2969" y="2828"/>
                </a:lnTo>
                <a:lnTo>
                  <a:pt x="2967" y="2826"/>
                </a:lnTo>
                <a:lnTo>
                  <a:pt x="2967" y="2824"/>
                </a:lnTo>
                <a:lnTo>
                  <a:pt x="2965" y="2824"/>
                </a:lnTo>
                <a:lnTo>
                  <a:pt x="2965" y="2822"/>
                </a:lnTo>
                <a:lnTo>
                  <a:pt x="2963" y="2822"/>
                </a:lnTo>
                <a:lnTo>
                  <a:pt x="2959" y="2820"/>
                </a:lnTo>
                <a:lnTo>
                  <a:pt x="2957" y="2820"/>
                </a:lnTo>
                <a:lnTo>
                  <a:pt x="2955" y="2820"/>
                </a:lnTo>
                <a:lnTo>
                  <a:pt x="2953" y="2820"/>
                </a:lnTo>
                <a:lnTo>
                  <a:pt x="2951" y="2822"/>
                </a:lnTo>
                <a:lnTo>
                  <a:pt x="2950" y="2822"/>
                </a:lnTo>
                <a:lnTo>
                  <a:pt x="2948" y="2822"/>
                </a:lnTo>
                <a:lnTo>
                  <a:pt x="2946" y="2822"/>
                </a:lnTo>
                <a:lnTo>
                  <a:pt x="2944" y="2822"/>
                </a:lnTo>
                <a:lnTo>
                  <a:pt x="2944" y="2820"/>
                </a:lnTo>
                <a:lnTo>
                  <a:pt x="2942" y="2820"/>
                </a:lnTo>
                <a:lnTo>
                  <a:pt x="2942" y="2819"/>
                </a:lnTo>
                <a:lnTo>
                  <a:pt x="2940" y="2819"/>
                </a:lnTo>
                <a:lnTo>
                  <a:pt x="2940" y="2817"/>
                </a:lnTo>
                <a:lnTo>
                  <a:pt x="2940" y="2813"/>
                </a:lnTo>
                <a:lnTo>
                  <a:pt x="2940" y="2809"/>
                </a:lnTo>
                <a:lnTo>
                  <a:pt x="2942" y="2805"/>
                </a:lnTo>
                <a:lnTo>
                  <a:pt x="2942" y="2803"/>
                </a:lnTo>
                <a:lnTo>
                  <a:pt x="2942" y="2801"/>
                </a:lnTo>
                <a:lnTo>
                  <a:pt x="2944" y="2801"/>
                </a:lnTo>
                <a:lnTo>
                  <a:pt x="2944" y="2799"/>
                </a:lnTo>
                <a:lnTo>
                  <a:pt x="2946" y="2799"/>
                </a:lnTo>
                <a:lnTo>
                  <a:pt x="2946" y="2797"/>
                </a:lnTo>
                <a:lnTo>
                  <a:pt x="2948" y="2797"/>
                </a:lnTo>
                <a:lnTo>
                  <a:pt x="2948" y="2796"/>
                </a:lnTo>
                <a:lnTo>
                  <a:pt x="2950" y="2796"/>
                </a:lnTo>
                <a:lnTo>
                  <a:pt x="2951" y="2796"/>
                </a:lnTo>
                <a:lnTo>
                  <a:pt x="2951" y="2797"/>
                </a:lnTo>
                <a:lnTo>
                  <a:pt x="2953" y="2797"/>
                </a:lnTo>
                <a:lnTo>
                  <a:pt x="2953" y="2796"/>
                </a:lnTo>
                <a:lnTo>
                  <a:pt x="2955" y="2796"/>
                </a:lnTo>
                <a:lnTo>
                  <a:pt x="2957" y="2794"/>
                </a:lnTo>
                <a:lnTo>
                  <a:pt x="2957" y="2792"/>
                </a:lnTo>
                <a:lnTo>
                  <a:pt x="2957" y="2790"/>
                </a:lnTo>
                <a:lnTo>
                  <a:pt x="2959" y="2788"/>
                </a:lnTo>
                <a:lnTo>
                  <a:pt x="2959" y="2786"/>
                </a:lnTo>
                <a:lnTo>
                  <a:pt x="2959" y="2784"/>
                </a:lnTo>
                <a:lnTo>
                  <a:pt x="2957" y="2784"/>
                </a:lnTo>
                <a:lnTo>
                  <a:pt x="2955" y="2784"/>
                </a:lnTo>
                <a:lnTo>
                  <a:pt x="2953" y="2784"/>
                </a:lnTo>
                <a:lnTo>
                  <a:pt x="2951" y="2786"/>
                </a:lnTo>
                <a:lnTo>
                  <a:pt x="2950" y="2786"/>
                </a:lnTo>
                <a:lnTo>
                  <a:pt x="2948" y="2786"/>
                </a:lnTo>
                <a:lnTo>
                  <a:pt x="2946" y="2786"/>
                </a:lnTo>
                <a:lnTo>
                  <a:pt x="2946" y="2784"/>
                </a:lnTo>
                <a:lnTo>
                  <a:pt x="2944" y="2784"/>
                </a:lnTo>
                <a:lnTo>
                  <a:pt x="2944" y="2782"/>
                </a:lnTo>
                <a:lnTo>
                  <a:pt x="2942" y="2782"/>
                </a:lnTo>
                <a:lnTo>
                  <a:pt x="2942" y="2780"/>
                </a:lnTo>
                <a:lnTo>
                  <a:pt x="2940" y="2780"/>
                </a:lnTo>
                <a:lnTo>
                  <a:pt x="2938" y="2780"/>
                </a:lnTo>
                <a:lnTo>
                  <a:pt x="2938" y="2778"/>
                </a:lnTo>
                <a:lnTo>
                  <a:pt x="2936" y="2778"/>
                </a:lnTo>
                <a:lnTo>
                  <a:pt x="2934" y="2778"/>
                </a:lnTo>
                <a:lnTo>
                  <a:pt x="2934" y="2776"/>
                </a:lnTo>
                <a:lnTo>
                  <a:pt x="2932" y="2776"/>
                </a:lnTo>
                <a:lnTo>
                  <a:pt x="2932" y="2774"/>
                </a:lnTo>
                <a:lnTo>
                  <a:pt x="2932" y="2772"/>
                </a:lnTo>
                <a:lnTo>
                  <a:pt x="2932" y="2771"/>
                </a:lnTo>
                <a:lnTo>
                  <a:pt x="2932" y="2769"/>
                </a:lnTo>
                <a:lnTo>
                  <a:pt x="2932" y="2767"/>
                </a:lnTo>
                <a:lnTo>
                  <a:pt x="2932" y="2765"/>
                </a:lnTo>
                <a:lnTo>
                  <a:pt x="2932" y="2763"/>
                </a:lnTo>
                <a:lnTo>
                  <a:pt x="2932" y="2761"/>
                </a:lnTo>
                <a:lnTo>
                  <a:pt x="2932" y="2759"/>
                </a:lnTo>
                <a:lnTo>
                  <a:pt x="2930" y="2757"/>
                </a:lnTo>
                <a:lnTo>
                  <a:pt x="2928" y="2757"/>
                </a:lnTo>
                <a:lnTo>
                  <a:pt x="2926" y="2757"/>
                </a:lnTo>
                <a:lnTo>
                  <a:pt x="2925" y="2757"/>
                </a:lnTo>
                <a:lnTo>
                  <a:pt x="2923" y="2757"/>
                </a:lnTo>
                <a:lnTo>
                  <a:pt x="2921" y="2755"/>
                </a:lnTo>
                <a:lnTo>
                  <a:pt x="2919" y="2755"/>
                </a:lnTo>
                <a:lnTo>
                  <a:pt x="2919" y="2753"/>
                </a:lnTo>
                <a:lnTo>
                  <a:pt x="2917" y="2751"/>
                </a:lnTo>
                <a:lnTo>
                  <a:pt x="2915" y="2751"/>
                </a:lnTo>
                <a:lnTo>
                  <a:pt x="2913" y="2753"/>
                </a:lnTo>
                <a:lnTo>
                  <a:pt x="2911" y="2753"/>
                </a:lnTo>
                <a:lnTo>
                  <a:pt x="2911" y="2755"/>
                </a:lnTo>
                <a:lnTo>
                  <a:pt x="2909" y="2755"/>
                </a:lnTo>
                <a:lnTo>
                  <a:pt x="2907" y="2755"/>
                </a:lnTo>
                <a:lnTo>
                  <a:pt x="2905" y="2755"/>
                </a:lnTo>
                <a:lnTo>
                  <a:pt x="2903" y="2755"/>
                </a:lnTo>
                <a:lnTo>
                  <a:pt x="2902" y="2753"/>
                </a:lnTo>
                <a:lnTo>
                  <a:pt x="2902" y="2751"/>
                </a:lnTo>
                <a:lnTo>
                  <a:pt x="2900" y="2751"/>
                </a:lnTo>
                <a:lnTo>
                  <a:pt x="2900" y="2749"/>
                </a:lnTo>
                <a:lnTo>
                  <a:pt x="2900" y="2748"/>
                </a:lnTo>
                <a:lnTo>
                  <a:pt x="2898" y="2748"/>
                </a:lnTo>
                <a:lnTo>
                  <a:pt x="2898" y="2746"/>
                </a:lnTo>
                <a:lnTo>
                  <a:pt x="2898" y="2744"/>
                </a:lnTo>
                <a:lnTo>
                  <a:pt x="2898" y="2742"/>
                </a:lnTo>
                <a:lnTo>
                  <a:pt x="2898" y="2740"/>
                </a:lnTo>
                <a:lnTo>
                  <a:pt x="2898" y="2738"/>
                </a:lnTo>
                <a:lnTo>
                  <a:pt x="2898" y="2736"/>
                </a:lnTo>
                <a:lnTo>
                  <a:pt x="2896" y="2736"/>
                </a:lnTo>
                <a:lnTo>
                  <a:pt x="2894" y="2734"/>
                </a:lnTo>
                <a:lnTo>
                  <a:pt x="2894" y="2736"/>
                </a:lnTo>
                <a:lnTo>
                  <a:pt x="2892" y="2736"/>
                </a:lnTo>
                <a:lnTo>
                  <a:pt x="2892" y="2738"/>
                </a:lnTo>
                <a:lnTo>
                  <a:pt x="2892" y="2740"/>
                </a:lnTo>
                <a:lnTo>
                  <a:pt x="2892" y="2742"/>
                </a:lnTo>
                <a:lnTo>
                  <a:pt x="2892" y="2744"/>
                </a:lnTo>
                <a:lnTo>
                  <a:pt x="2890" y="2744"/>
                </a:lnTo>
                <a:lnTo>
                  <a:pt x="2888" y="2746"/>
                </a:lnTo>
                <a:lnTo>
                  <a:pt x="2886" y="2746"/>
                </a:lnTo>
                <a:lnTo>
                  <a:pt x="2886" y="2744"/>
                </a:lnTo>
                <a:lnTo>
                  <a:pt x="2884" y="2744"/>
                </a:lnTo>
                <a:lnTo>
                  <a:pt x="2884" y="2742"/>
                </a:lnTo>
                <a:lnTo>
                  <a:pt x="2884" y="2740"/>
                </a:lnTo>
                <a:lnTo>
                  <a:pt x="2882" y="2740"/>
                </a:lnTo>
                <a:lnTo>
                  <a:pt x="2880" y="2738"/>
                </a:lnTo>
                <a:lnTo>
                  <a:pt x="2878" y="2738"/>
                </a:lnTo>
                <a:lnTo>
                  <a:pt x="2877" y="2738"/>
                </a:lnTo>
                <a:lnTo>
                  <a:pt x="2875" y="2738"/>
                </a:lnTo>
                <a:lnTo>
                  <a:pt x="2873" y="2738"/>
                </a:lnTo>
                <a:lnTo>
                  <a:pt x="2871" y="2738"/>
                </a:lnTo>
                <a:lnTo>
                  <a:pt x="2871" y="2740"/>
                </a:lnTo>
                <a:lnTo>
                  <a:pt x="2869" y="2740"/>
                </a:lnTo>
                <a:lnTo>
                  <a:pt x="2867" y="2742"/>
                </a:lnTo>
                <a:lnTo>
                  <a:pt x="2867" y="2744"/>
                </a:lnTo>
                <a:lnTo>
                  <a:pt x="2867" y="2746"/>
                </a:lnTo>
                <a:lnTo>
                  <a:pt x="2865" y="2746"/>
                </a:lnTo>
                <a:lnTo>
                  <a:pt x="2865" y="2748"/>
                </a:lnTo>
                <a:lnTo>
                  <a:pt x="2863" y="2748"/>
                </a:lnTo>
                <a:lnTo>
                  <a:pt x="2861" y="2746"/>
                </a:lnTo>
                <a:lnTo>
                  <a:pt x="2859" y="2746"/>
                </a:lnTo>
                <a:lnTo>
                  <a:pt x="2859" y="2744"/>
                </a:lnTo>
                <a:lnTo>
                  <a:pt x="2855" y="2740"/>
                </a:lnTo>
                <a:lnTo>
                  <a:pt x="2854" y="2738"/>
                </a:lnTo>
                <a:lnTo>
                  <a:pt x="2852" y="2738"/>
                </a:lnTo>
                <a:lnTo>
                  <a:pt x="2852" y="2740"/>
                </a:lnTo>
                <a:lnTo>
                  <a:pt x="2850" y="2740"/>
                </a:lnTo>
                <a:lnTo>
                  <a:pt x="2848" y="2742"/>
                </a:lnTo>
                <a:lnTo>
                  <a:pt x="2846" y="2742"/>
                </a:lnTo>
                <a:lnTo>
                  <a:pt x="2846" y="2744"/>
                </a:lnTo>
                <a:lnTo>
                  <a:pt x="2844" y="2744"/>
                </a:lnTo>
                <a:lnTo>
                  <a:pt x="2844" y="2742"/>
                </a:lnTo>
                <a:lnTo>
                  <a:pt x="2842" y="2742"/>
                </a:lnTo>
                <a:lnTo>
                  <a:pt x="2840" y="2742"/>
                </a:lnTo>
                <a:lnTo>
                  <a:pt x="2840" y="2740"/>
                </a:lnTo>
                <a:lnTo>
                  <a:pt x="2838" y="2740"/>
                </a:lnTo>
                <a:lnTo>
                  <a:pt x="2838" y="2738"/>
                </a:lnTo>
                <a:lnTo>
                  <a:pt x="2838" y="2736"/>
                </a:lnTo>
                <a:lnTo>
                  <a:pt x="2838" y="2734"/>
                </a:lnTo>
                <a:lnTo>
                  <a:pt x="2840" y="2732"/>
                </a:lnTo>
                <a:lnTo>
                  <a:pt x="2842" y="2730"/>
                </a:lnTo>
                <a:lnTo>
                  <a:pt x="2842" y="2728"/>
                </a:lnTo>
                <a:lnTo>
                  <a:pt x="2840" y="2724"/>
                </a:lnTo>
                <a:lnTo>
                  <a:pt x="2838" y="2723"/>
                </a:lnTo>
                <a:lnTo>
                  <a:pt x="2834" y="2721"/>
                </a:lnTo>
                <a:lnTo>
                  <a:pt x="2832" y="2719"/>
                </a:lnTo>
                <a:lnTo>
                  <a:pt x="2832" y="2715"/>
                </a:lnTo>
                <a:lnTo>
                  <a:pt x="2832" y="2713"/>
                </a:lnTo>
                <a:lnTo>
                  <a:pt x="2832" y="2711"/>
                </a:lnTo>
                <a:lnTo>
                  <a:pt x="2832" y="2709"/>
                </a:lnTo>
                <a:lnTo>
                  <a:pt x="2834" y="2709"/>
                </a:lnTo>
                <a:lnTo>
                  <a:pt x="2836" y="2705"/>
                </a:lnTo>
                <a:lnTo>
                  <a:pt x="2836" y="2703"/>
                </a:lnTo>
                <a:lnTo>
                  <a:pt x="2836" y="2701"/>
                </a:lnTo>
                <a:lnTo>
                  <a:pt x="2834" y="2700"/>
                </a:lnTo>
                <a:lnTo>
                  <a:pt x="2832" y="2696"/>
                </a:lnTo>
                <a:lnTo>
                  <a:pt x="2832" y="2694"/>
                </a:lnTo>
                <a:lnTo>
                  <a:pt x="2830" y="2692"/>
                </a:lnTo>
                <a:lnTo>
                  <a:pt x="2832" y="2688"/>
                </a:lnTo>
                <a:lnTo>
                  <a:pt x="2830" y="2684"/>
                </a:lnTo>
                <a:lnTo>
                  <a:pt x="2830" y="2682"/>
                </a:lnTo>
                <a:lnTo>
                  <a:pt x="2830" y="2680"/>
                </a:lnTo>
                <a:lnTo>
                  <a:pt x="2829" y="2680"/>
                </a:lnTo>
                <a:lnTo>
                  <a:pt x="2829" y="2678"/>
                </a:lnTo>
                <a:lnTo>
                  <a:pt x="2829" y="2677"/>
                </a:lnTo>
                <a:lnTo>
                  <a:pt x="2827" y="2677"/>
                </a:lnTo>
                <a:lnTo>
                  <a:pt x="2827" y="2675"/>
                </a:lnTo>
                <a:lnTo>
                  <a:pt x="2825" y="2675"/>
                </a:lnTo>
                <a:lnTo>
                  <a:pt x="2823" y="2675"/>
                </a:lnTo>
                <a:lnTo>
                  <a:pt x="2823" y="2673"/>
                </a:lnTo>
                <a:lnTo>
                  <a:pt x="2821" y="2673"/>
                </a:lnTo>
                <a:lnTo>
                  <a:pt x="2821" y="2671"/>
                </a:lnTo>
                <a:lnTo>
                  <a:pt x="2819" y="2669"/>
                </a:lnTo>
                <a:lnTo>
                  <a:pt x="2821" y="2669"/>
                </a:lnTo>
                <a:lnTo>
                  <a:pt x="2821" y="2667"/>
                </a:lnTo>
                <a:lnTo>
                  <a:pt x="2821" y="2665"/>
                </a:lnTo>
                <a:lnTo>
                  <a:pt x="2819" y="2665"/>
                </a:lnTo>
                <a:lnTo>
                  <a:pt x="2817" y="2665"/>
                </a:lnTo>
                <a:lnTo>
                  <a:pt x="2817" y="2667"/>
                </a:lnTo>
                <a:lnTo>
                  <a:pt x="2815" y="2667"/>
                </a:lnTo>
                <a:lnTo>
                  <a:pt x="2815" y="2669"/>
                </a:lnTo>
                <a:lnTo>
                  <a:pt x="2813" y="2669"/>
                </a:lnTo>
                <a:lnTo>
                  <a:pt x="2813" y="2671"/>
                </a:lnTo>
                <a:lnTo>
                  <a:pt x="2811" y="2671"/>
                </a:lnTo>
                <a:lnTo>
                  <a:pt x="2809" y="2671"/>
                </a:lnTo>
                <a:lnTo>
                  <a:pt x="2807" y="2669"/>
                </a:lnTo>
                <a:lnTo>
                  <a:pt x="2806" y="2669"/>
                </a:lnTo>
                <a:lnTo>
                  <a:pt x="2806" y="2667"/>
                </a:lnTo>
                <a:lnTo>
                  <a:pt x="2804" y="2665"/>
                </a:lnTo>
                <a:lnTo>
                  <a:pt x="2804" y="2663"/>
                </a:lnTo>
                <a:lnTo>
                  <a:pt x="2804" y="2661"/>
                </a:lnTo>
                <a:lnTo>
                  <a:pt x="2802" y="2661"/>
                </a:lnTo>
                <a:lnTo>
                  <a:pt x="2802" y="2659"/>
                </a:lnTo>
                <a:lnTo>
                  <a:pt x="2802" y="2657"/>
                </a:lnTo>
                <a:lnTo>
                  <a:pt x="2800" y="2657"/>
                </a:lnTo>
                <a:lnTo>
                  <a:pt x="2798" y="2657"/>
                </a:lnTo>
                <a:lnTo>
                  <a:pt x="2798" y="2655"/>
                </a:lnTo>
                <a:lnTo>
                  <a:pt x="2798" y="2653"/>
                </a:lnTo>
                <a:lnTo>
                  <a:pt x="2796" y="2653"/>
                </a:lnTo>
                <a:lnTo>
                  <a:pt x="2794" y="2653"/>
                </a:lnTo>
                <a:lnTo>
                  <a:pt x="2792" y="2652"/>
                </a:lnTo>
                <a:lnTo>
                  <a:pt x="2790" y="2652"/>
                </a:lnTo>
                <a:lnTo>
                  <a:pt x="2790" y="2650"/>
                </a:lnTo>
                <a:lnTo>
                  <a:pt x="2790" y="2648"/>
                </a:lnTo>
                <a:lnTo>
                  <a:pt x="2788" y="2648"/>
                </a:lnTo>
                <a:lnTo>
                  <a:pt x="2790" y="2646"/>
                </a:lnTo>
                <a:lnTo>
                  <a:pt x="2790" y="2644"/>
                </a:lnTo>
                <a:lnTo>
                  <a:pt x="2790" y="2642"/>
                </a:lnTo>
                <a:lnTo>
                  <a:pt x="2790" y="2640"/>
                </a:lnTo>
                <a:lnTo>
                  <a:pt x="2790" y="2638"/>
                </a:lnTo>
                <a:lnTo>
                  <a:pt x="2790" y="2636"/>
                </a:lnTo>
                <a:lnTo>
                  <a:pt x="2790" y="2634"/>
                </a:lnTo>
                <a:lnTo>
                  <a:pt x="2788" y="2632"/>
                </a:lnTo>
                <a:lnTo>
                  <a:pt x="2786" y="2630"/>
                </a:lnTo>
                <a:lnTo>
                  <a:pt x="2784" y="2630"/>
                </a:lnTo>
                <a:lnTo>
                  <a:pt x="2782" y="2630"/>
                </a:lnTo>
                <a:lnTo>
                  <a:pt x="2782" y="2629"/>
                </a:lnTo>
                <a:lnTo>
                  <a:pt x="2781" y="2629"/>
                </a:lnTo>
                <a:lnTo>
                  <a:pt x="2781" y="2627"/>
                </a:lnTo>
                <a:lnTo>
                  <a:pt x="2779" y="2627"/>
                </a:lnTo>
                <a:lnTo>
                  <a:pt x="2777" y="2625"/>
                </a:lnTo>
                <a:lnTo>
                  <a:pt x="2758" y="2625"/>
                </a:lnTo>
                <a:lnTo>
                  <a:pt x="2756" y="2625"/>
                </a:lnTo>
                <a:lnTo>
                  <a:pt x="2734" y="2627"/>
                </a:lnTo>
                <a:lnTo>
                  <a:pt x="2733" y="2627"/>
                </a:lnTo>
                <a:lnTo>
                  <a:pt x="2729" y="2627"/>
                </a:lnTo>
                <a:lnTo>
                  <a:pt x="2715" y="2627"/>
                </a:lnTo>
                <a:lnTo>
                  <a:pt x="2711" y="2627"/>
                </a:lnTo>
                <a:lnTo>
                  <a:pt x="2709" y="2627"/>
                </a:lnTo>
                <a:lnTo>
                  <a:pt x="2704" y="2627"/>
                </a:lnTo>
                <a:lnTo>
                  <a:pt x="2700" y="2627"/>
                </a:lnTo>
                <a:lnTo>
                  <a:pt x="2690" y="2627"/>
                </a:lnTo>
                <a:lnTo>
                  <a:pt x="2688" y="2627"/>
                </a:lnTo>
                <a:lnTo>
                  <a:pt x="2675" y="2627"/>
                </a:lnTo>
                <a:lnTo>
                  <a:pt x="2669" y="2627"/>
                </a:lnTo>
                <a:lnTo>
                  <a:pt x="2665" y="2627"/>
                </a:lnTo>
                <a:lnTo>
                  <a:pt x="2661" y="2627"/>
                </a:lnTo>
                <a:lnTo>
                  <a:pt x="2660" y="2627"/>
                </a:lnTo>
                <a:lnTo>
                  <a:pt x="2656" y="2627"/>
                </a:lnTo>
                <a:lnTo>
                  <a:pt x="2652" y="2627"/>
                </a:lnTo>
                <a:lnTo>
                  <a:pt x="2642" y="2627"/>
                </a:lnTo>
                <a:lnTo>
                  <a:pt x="2638" y="2627"/>
                </a:lnTo>
                <a:lnTo>
                  <a:pt x="2637" y="2627"/>
                </a:lnTo>
                <a:lnTo>
                  <a:pt x="2635" y="2627"/>
                </a:lnTo>
                <a:lnTo>
                  <a:pt x="2627" y="2627"/>
                </a:lnTo>
                <a:lnTo>
                  <a:pt x="2625" y="2627"/>
                </a:lnTo>
                <a:lnTo>
                  <a:pt x="2623" y="2627"/>
                </a:lnTo>
                <a:lnTo>
                  <a:pt x="2621" y="2627"/>
                </a:lnTo>
                <a:lnTo>
                  <a:pt x="2619" y="2627"/>
                </a:lnTo>
                <a:lnTo>
                  <a:pt x="2615" y="2627"/>
                </a:lnTo>
                <a:lnTo>
                  <a:pt x="2533" y="2627"/>
                </a:lnTo>
                <a:lnTo>
                  <a:pt x="2529" y="2627"/>
                </a:lnTo>
                <a:lnTo>
                  <a:pt x="2527" y="2627"/>
                </a:lnTo>
                <a:lnTo>
                  <a:pt x="2525" y="2627"/>
                </a:lnTo>
                <a:lnTo>
                  <a:pt x="2521" y="2627"/>
                </a:lnTo>
                <a:lnTo>
                  <a:pt x="2519" y="2627"/>
                </a:lnTo>
                <a:lnTo>
                  <a:pt x="2508" y="2627"/>
                </a:lnTo>
                <a:lnTo>
                  <a:pt x="2504" y="2627"/>
                </a:lnTo>
                <a:lnTo>
                  <a:pt x="2444" y="2627"/>
                </a:lnTo>
                <a:lnTo>
                  <a:pt x="2402" y="2627"/>
                </a:lnTo>
                <a:lnTo>
                  <a:pt x="2373" y="2627"/>
                </a:lnTo>
                <a:lnTo>
                  <a:pt x="2370" y="2627"/>
                </a:lnTo>
                <a:lnTo>
                  <a:pt x="2306" y="2625"/>
                </a:lnTo>
                <a:lnTo>
                  <a:pt x="2302" y="2625"/>
                </a:lnTo>
                <a:lnTo>
                  <a:pt x="2287" y="2625"/>
                </a:lnTo>
                <a:lnTo>
                  <a:pt x="2285" y="2625"/>
                </a:lnTo>
                <a:lnTo>
                  <a:pt x="2281" y="2625"/>
                </a:lnTo>
                <a:lnTo>
                  <a:pt x="2153" y="2625"/>
                </a:lnTo>
                <a:lnTo>
                  <a:pt x="2151" y="2625"/>
                </a:lnTo>
                <a:lnTo>
                  <a:pt x="2076" y="2625"/>
                </a:lnTo>
                <a:lnTo>
                  <a:pt x="2055" y="2625"/>
                </a:lnTo>
                <a:lnTo>
                  <a:pt x="2045" y="2625"/>
                </a:lnTo>
                <a:lnTo>
                  <a:pt x="2043" y="2625"/>
                </a:lnTo>
                <a:lnTo>
                  <a:pt x="2041" y="2625"/>
                </a:lnTo>
                <a:lnTo>
                  <a:pt x="2039" y="2625"/>
                </a:lnTo>
                <a:lnTo>
                  <a:pt x="2037" y="2625"/>
                </a:lnTo>
                <a:lnTo>
                  <a:pt x="2035" y="2625"/>
                </a:lnTo>
                <a:lnTo>
                  <a:pt x="2034" y="2625"/>
                </a:lnTo>
                <a:lnTo>
                  <a:pt x="2032" y="2625"/>
                </a:lnTo>
                <a:lnTo>
                  <a:pt x="2030" y="2625"/>
                </a:lnTo>
                <a:lnTo>
                  <a:pt x="2028" y="2625"/>
                </a:lnTo>
                <a:lnTo>
                  <a:pt x="2026" y="2625"/>
                </a:lnTo>
                <a:lnTo>
                  <a:pt x="2024" y="2625"/>
                </a:lnTo>
                <a:lnTo>
                  <a:pt x="2022" y="2625"/>
                </a:lnTo>
                <a:lnTo>
                  <a:pt x="2020" y="2625"/>
                </a:lnTo>
                <a:lnTo>
                  <a:pt x="2018" y="2625"/>
                </a:lnTo>
                <a:lnTo>
                  <a:pt x="2016" y="2625"/>
                </a:lnTo>
                <a:lnTo>
                  <a:pt x="2012" y="2625"/>
                </a:lnTo>
                <a:lnTo>
                  <a:pt x="2011" y="2625"/>
                </a:lnTo>
                <a:lnTo>
                  <a:pt x="2007" y="2625"/>
                </a:lnTo>
                <a:lnTo>
                  <a:pt x="2005" y="2625"/>
                </a:lnTo>
                <a:lnTo>
                  <a:pt x="2003" y="2625"/>
                </a:lnTo>
                <a:lnTo>
                  <a:pt x="2001" y="2625"/>
                </a:lnTo>
                <a:lnTo>
                  <a:pt x="1999" y="2625"/>
                </a:lnTo>
                <a:lnTo>
                  <a:pt x="1997" y="2625"/>
                </a:lnTo>
                <a:lnTo>
                  <a:pt x="1995" y="2625"/>
                </a:lnTo>
                <a:lnTo>
                  <a:pt x="1993" y="2625"/>
                </a:lnTo>
                <a:lnTo>
                  <a:pt x="1991" y="2625"/>
                </a:lnTo>
                <a:lnTo>
                  <a:pt x="1984" y="2625"/>
                </a:lnTo>
                <a:lnTo>
                  <a:pt x="1982" y="2625"/>
                </a:lnTo>
                <a:lnTo>
                  <a:pt x="1980" y="2625"/>
                </a:lnTo>
                <a:lnTo>
                  <a:pt x="1978" y="2625"/>
                </a:lnTo>
                <a:lnTo>
                  <a:pt x="1974" y="2625"/>
                </a:lnTo>
                <a:lnTo>
                  <a:pt x="1970" y="2625"/>
                </a:lnTo>
                <a:lnTo>
                  <a:pt x="1968" y="2625"/>
                </a:lnTo>
                <a:lnTo>
                  <a:pt x="1964" y="2625"/>
                </a:lnTo>
                <a:lnTo>
                  <a:pt x="1957" y="2625"/>
                </a:lnTo>
                <a:lnTo>
                  <a:pt x="1955" y="2625"/>
                </a:lnTo>
                <a:lnTo>
                  <a:pt x="1951" y="2625"/>
                </a:lnTo>
                <a:lnTo>
                  <a:pt x="1947" y="2625"/>
                </a:lnTo>
                <a:lnTo>
                  <a:pt x="1939" y="2625"/>
                </a:lnTo>
                <a:lnTo>
                  <a:pt x="1932" y="2625"/>
                </a:lnTo>
                <a:lnTo>
                  <a:pt x="1930" y="2625"/>
                </a:lnTo>
                <a:lnTo>
                  <a:pt x="1928" y="2625"/>
                </a:lnTo>
                <a:lnTo>
                  <a:pt x="1924" y="2625"/>
                </a:lnTo>
                <a:lnTo>
                  <a:pt x="1916" y="2625"/>
                </a:lnTo>
                <a:lnTo>
                  <a:pt x="1914" y="2625"/>
                </a:lnTo>
                <a:lnTo>
                  <a:pt x="1913" y="2625"/>
                </a:lnTo>
                <a:lnTo>
                  <a:pt x="1911" y="2625"/>
                </a:lnTo>
                <a:lnTo>
                  <a:pt x="1907" y="2625"/>
                </a:lnTo>
                <a:lnTo>
                  <a:pt x="1905" y="2625"/>
                </a:lnTo>
                <a:lnTo>
                  <a:pt x="1901" y="2625"/>
                </a:lnTo>
                <a:lnTo>
                  <a:pt x="1897" y="2625"/>
                </a:lnTo>
                <a:lnTo>
                  <a:pt x="1891" y="2625"/>
                </a:lnTo>
                <a:lnTo>
                  <a:pt x="1884" y="2625"/>
                </a:lnTo>
                <a:lnTo>
                  <a:pt x="1878" y="2625"/>
                </a:lnTo>
                <a:lnTo>
                  <a:pt x="1876" y="2625"/>
                </a:lnTo>
                <a:lnTo>
                  <a:pt x="1870" y="2625"/>
                </a:lnTo>
                <a:lnTo>
                  <a:pt x="1865" y="2625"/>
                </a:lnTo>
                <a:lnTo>
                  <a:pt x="1863" y="2625"/>
                </a:lnTo>
                <a:lnTo>
                  <a:pt x="1861" y="2625"/>
                </a:lnTo>
                <a:lnTo>
                  <a:pt x="1855" y="2625"/>
                </a:lnTo>
                <a:lnTo>
                  <a:pt x="1805" y="2625"/>
                </a:lnTo>
                <a:lnTo>
                  <a:pt x="1803" y="2625"/>
                </a:lnTo>
                <a:lnTo>
                  <a:pt x="1790" y="2625"/>
                </a:lnTo>
                <a:lnTo>
                  <a:pt x="1782" y="2625"/>
                </a:lnTo>
                <a:lnTo>
                  <a:pt x="1780" y="2625"/>
                </a:lnTo>
                <a:lnTo>
                  <a:pt x="1778" y="2625"/>
                </a:lnTo>
                <a:lnTo>
                  <a:pt x="1776" y="2625"/>
                </a:lnTo>
                <a:lnTo>
                  <a:pt x="1772" y="2625"/>
                </a:lnTo>
                <a:lnTo>
                  <a:pt x="1770" y="2625"/>
                </a:lnTo>
                <a:lnTo>
                  <a:pt x="1765" y="2625"/>
                </a:lnTo>
                <a:lnTo>
                  <a:pt x="1744" y="2625"/>
                </a:lnTo>
                <a:lnTo>
                  <a:pt x="1740" y="2625"/>
                </a:lnTo>
                <a:lnTo>
                  <a:pt x="1738" y="2625"/>
                </a:lnTo>
                <a:lnTo>
                  <a:pt x="1732" y="2625"/>
                </a:lnTo>
                <a:lnTo>
                  <a:pt x="1730" y="2625"/>
                </a:lnTo>
                <a:lnTo>
                  <a:pt x="1726" y="2625"/>
                </a:lnTo>
                <a:lnTo>
                  <a:pt x="1722" y="2625"/>
                </a:lnTo>
                <a:lnTo>
                  <a:pt x="1721" y="2625"/>
                </a:lnTo>
                <a:lnTo>
                  <a:pt x="1719" y="2625"/>
                </a:lnTo>
                <a:lnTo>
                  <a:pt x="1711" y="2625"/>
                </a:lnTo>
                <a:lnTo>
                  <a:pt x="1709" y="2625"/>
                </a:lnTo>
                <a:lnTo>
                  <a:pt x="1703" y="2625"/>
                </a:lnTo>
                <a:lnTo>
                  <a:pt x="1701" y="2625"/>
                </a:lnTo>
                <a:lnTo>
                  <a:pt x="1696" y="2625"/>
                </a:lnTo>
                <a:lnTo>
                  <a:pt x="1690" y="2625"/>
                </a:lnTo>
                <a:lnTo>
                  <a:pt x="1688" y="2625"/>
                </a:lnTo>
                <a:lnTo>
                  <a:pt x="1682" y="2625"/>
                </a:lnTo>
                <a:lnTo>
                  <a:pt x="1671" y="2625"/>
                </a:lnTo>
                <a:lnTo>
                  <a:pt x="1669" y="2625"/>
                </a:lnTo>
                <a:lnTo>
                  <a:pt x="1663" y="2625"/>
                </a:lnTo>
                <a:lnTo>
                  <a:pt x="1659" y="2625"/>
                </a:lnTo>
                <a:lnTo>
                  <a:pt x="1530" y="2625"/>
                </a:lnTo>
                <a:lnTo>
                  <a:pt x="1529" y="2625"/>
                </a:lnTo>
                <a:lnTo>
                  <a:pt x="1527" y="2625"/>
                </a:lnTo>
                <a:lnTo>
                  <a:pt x="1523" y="2625"/>
                </a:lnTo>
                <a:lnTo>
                  <a:pt x="1519" y="2625"/>
                </a:lnTo>
                <a:lnTo>
                  <a:pt x="1517" y="2625"/>
                </a:lnTo>
                <a:lnTo>
                  <a:pt x="1515" y="2625"/>
                </a:lnTo>
                <a:lnTo>
                  <a:pt x="1513" y="2625"/>
                </a:lnTo>
                <a:lnTo>
                  <a:pt x="1511" y="2625"/>
                </a:lnTo>
                <a:lnTo>
                  <a:pt x="1509" y="2625"/>
                </a:lnTo>
                <a:lnTo>
                  <a:pt x="1507" y="2625"/>
                </a:lnTo>
                <a:lnTo>
                  <a:pt x="1505" y="2625"/>
                </a:lnTo>
                <a:lnTo>
                  <a:pt x="1504" y="2625"/>
                </a:lnTo>
                <a:lnTo>
                  <a:pt x="1498" y="2625"/>
                </a:lnTo>
                <a:lnTo>
                  <a:pt x="1496" y="2625"/>
                </a:lnTo>
                <a:lnTo>
                  <a:pt x="1494" y="2625"/>
                </a:lnTo>
                <a:lnTo>
                  <a:pt x="1492" y="2625"/>
                </a:lnTo>
                <a:lnTo>
                  <a:pt x="1488" y="2625"/>
                </a:lnTo>
                <a:lnTo>
                  <a:pt x="1475" y="2625"/>
                </a:lnTo>
                <a:lnTo>
                  <a:pt x="1473" y="2625"/>
                </a:lnTo>
                <a:lnTo>
                  <a:pt x="1471" y="2625"/>
                </a:lnTo>
                <a:lnTo>
                  <a:pt x="1465" y="2625"/>
                </a:lnTo>
                <a:lnTo>
                  <a:pt x="1454" y="2625"/>
                </a:lnTo>
                <a:lnTo>
                  <a:pt x="1452" y="2625"/>
                </a:lnTo>
                <a:lnTo>
                  <a:pt x="1450" y="2625"/>
                </a:lnTo>
                <a:lnTo>
                  <a:pt x="1442" y="2625"/>
                </a:lnTo>
                <a:lnTo>
                  <a:pt x="1434" y="2625"/>
                </a:lnTo>
                <a:lnTo>
                  <a:pt x="1432" y="2625"/>
                </a:lnTo>
                <a:lnTo>
                  <a:pt x="1427" y="2625"/>
                </a:lnTo>
                <a:lnTo>
                  <a:pt x="1425" y="2625"/>
                </a:lnTo>
                <a:lnTo>
                  <a:pt x="1423" y="2625"/>
                </a:lnTo>
                <a:lnTo>
                  <a:pt x="1419" y="2625"/>
                </a:lnTo>
                <a:lnTo>
                  <a:pt x="1411" y="2625"/>
                </a:lnTo>
                <a:lnTo>
                  <a:pt x="1360" y="2625"/>
                </a:lnTo>
                <a:lnTo>
                  <a:pt x="1358" y="2625"/>
                </a:lnTo>
                <a:lnTo>
                  <a:pt x="1342" y="2627"/>
                </a:lnTo>
                <a:lnTo>
                  <a:pt x="1331" y="2627"/>
                </a:lnTo>
                <a:lnTo>
                  <a:pt x="1327" y="2627"/>
                </a:lnTo>
                <a:lnTo>
                  <a:pt x="1308" y="2627"/>
                </a:lnTo>
                <a:lnTo>
                  <a:pt x="1296" y="2627"/>
                </a:lnTo>
                <a:lnTo>
                  <a:pt x="1292" y="2627"/>
                </a:lnTo>
                <a:lnTo>
                  <a:pt x="1287" y="2627"/>
                </a:lnTo>
                <a:lnTo>
                  <a:pt x="1283" y="2627"/>
                </a:lnTo>
                <a:lnTo>
                  <a:pt x="1283" y="2629"/>
                </a:lnTo>
                <a:lnTo>
                  <a:pt x="1277" y="2629"/>
                </a:lnTo>
                <a:lnTo>
                  <a:pt x="1273" y="2629"/>
                </a:lnTo>
                <a:lnTo>
                  <a:pt x="1271" y="2629"/>
                </a:lnTo>
                <a:lnTo>
                  <a:pt x="1269" y="2629"/>
                </a:lnTo>
                <a:lnTo>
                  <a:pt x="1256" y="2629"/>
                </a:lnTo>
                <a:lnTo>
                  <a:pt x="1252" y="2629"/>
                </a:lnTo>
                <a:lnTo>
                  <a:pt x="1237" y="2629"/>
                </a:lnTo>
                <a:lnTo>
                  <a:pt x="1227" y="2627"/>
                </a:lnTo>
                <a:lnTo>
                  <a:pt x="1223" y="2627"/>
                </a:lnTo>
                <a:lnTo>
                  <a:pt x="1219" y="2627"/>
                </a:lnTo>
                <a:lnTo>
                  <a:pt x="1217" y="2627"/>
                </a:lnTo>
                <a:lnTo>
                  <a:pt x="1212" y="2627"/>
                </a:lnTo>
                <a:lnTo>
                  <a:pt x="1210" y="2627"/>
                </a:lnTo>
                <a:lnTo>
                  <a:pt x="1200" y="2627"/>
                </a:lnTo>
                <a:lnTo>
                  <a:pt x="1198" y="2627"/>
                </a:lnTo>
                <a:lnTo>
                  <a:pt x="1192" y="2627"/>
                </a:lnTo>
                <a:lnTo>
                  <a:pt x="1191" y="2627"/>
                </a:lnTo>
                <a:lnTo>
                  <a:pt x="1187" y="2627"/>
                </a:lnTo>
                <a:lnTo>
                  <a:pt x="1181" y="2627"/>
                </a:lnTo>
                <a:lnTo>
                  <a:pt x="1177" y="2627"/>
                </a:lnTo>
                <a:lnTo>
                  <a:pt x="1171" y="2627"/>
                </a:lnTo>
                <a:lnTo>
                  <a:pt x="1169" y="2627"/>
                </a:lnTo>
                <a:lnTo>
                  <a:pt x="1167" y="2627"/>
                </a:lnTo>
                <a:lnTo>
                  <a:pt x="1156" y="2627"/>
                </a:lnTo>
                <a:lnTo>
                  <a:pt x="1150" y="2627"/>
                </a:lnTo>
                <a:lnTo>
                  <a:pt x="1148" y="2627"/>
                </a:lnTo>
                <a:lnTo>
                  <a:pt x="1144" y="2627"/>
                </a:lnTo>
                <a:lnTo>
                  <a:pt x="1139" y="2627"/>
                </a:lnTo>
                <a:lnTo>
                  <a:pt x="1135" y="2627"/>
                </a:lnTo>
                <a:lnTo>
                  <a:pt x="1133" y="2627"/>
                </a:lnTo>
                <a:lnTo>
                  <a:pt x="1123" y="2627"/>
                </a:lnTo>
                <a:lnTo>
                  <a:pt x="1114" y="2627"/>
                </a:lnTo>
                <a:lnTo>
                  <a:pt x="1112" y="2627"/>
                </a:lnTo>
                <a:lnTo>
                  <a:pt x="1110" y="2627"/>
                </a:lnTo>
                <a:lnTo>
                  <a:pt x="1096" y="2627"/>
                </a:lnTo>
                <a:lnTo>
                  <a:pt x="1095" y="2627"/>
                </a:lnTo>
                <a:lnTo>
                  <a:pt x="1093" y="2627"/>
                </a:lnTo>
                <a:lnTo>
                  <a:pt x="1091" y="2627"/>
                </a:lnTo>
                <a:lnTo>
                  <a:pt x="1077" y="2627"/>
                </a:lnTo>
                <a:lnTo>
                  <a:pt x="1066" y="2627"/>
                </a:lnTo>
                <a:lnTo>
                  <a:pt x="1064" y="2627"/>
                </a:lnTo>
                <a:lnTo>
                  <a:pt x="1056" y="2627"/>
                </a:lnTo>
                <a:lnTo>
                  <a:pt x="1054" y="2627"/>
                </a:lnTo>
                <a:lnTo>
                  <a:pt x="1052" y="2627"/>
                </a:lnTo>
                <a:lnTo>
                  <a:pt x="1047" y="2627"/>
                </a:lnTo>
                <a:lnTo>
                  <a:pt x="1043" y="2627"/>
                </a:lnTo>
                <a:lnTo>
                  <a:pt x="1041" y="2627"/>
                </a:lnTo>
                <a:lnTo>
                  <a:pt x="1039" y="2627"/>
                </a:lnTo>
                <a:lnTo>
                  <a:pt x="1035" y="2627"/>
                </a:lnTo>
                <a:lnTo>
                  <a:pt x="1033" y="2627"/>
                </a:lnTo>
                <a:lnTo>
                  <a:pt x="1027" y="2627"/>
                </a:lnTo>
                <a:lnTo>
                  <a:pt x="1025" y="2627"/>
                </a:lnTo>
                <a:lnTo>
                  <a:pt x="1022" y="2627"/>
                </a:lnTo>
                <a:lnTo>
                  <a:pt x="1020" y="2627"/>
                </a:lnTo>
                <a:lnTo>
                  <a:pt x="1018" y="2627"/>
                </a:lnTo>
                <a:lnTo>
                  <a:pt x="1014" y="2627"/>
                </a:lnTo>
                <a:lnTo>
                  <a:pt x="1012" y="2627"/>
                </a:lnTo>
                <a:lnTo>
                  <a:pt x="1008" y="2627"/>
                </a:lnTo>
                <a:lnTo>
                  <a:pt x="1006" y="2627"/>
                </a:lnTo>
                <a:lnTo>
                  <a:pt x="1002" y="2627"/>
                </a:lnTo>
                <a:lnTo>
                  <a:pt x="1000" y="2627"/>
                </a:lnTo>
                <a:lnTo>
                  <a:pt x="999" y="2627"/>
                </a:lnTo>
                <a:lnTo>
                  <a:pt x="993" y="2627"/>
                </a:lnTo>
                <a:lnTo>
                  <a:pt x="983" y="2625"/>
                </a:lnTo>
                <a:lnTo>
                  <a:pt x="981" y="2625"/>
                </a:lnTo>
                <a:lnTo>
                  <a:pt x="954" y="2625"/>
                </a:lnTo>
                <a:lnTo>
                  <a:pt x="943" y="2625"/>
                </a:lnTo>
                <a:lnTo>
                  <a:pt x="922" y="2625"/>
                </a:lnTo>
                <a:lnTo>
                  <a:pt x="918" y="2625"/>
                </a:lnTo>
                <a:lnTo>
                  <a:pt x="914" y="2625"/>
                </a:lnTo>
                <a:lnTo>
                  <a:pt x="893" y="2625"/>
                </a:lnTo>
                <a:lnTo>
                  <a:pt x="891" y="2625"/>
                </a:lnTo>
                <a:lnTo>
                  <a:pt x="889" y="2625"/>
                </a:lnTo>
                <a:lnTo>
                  <a:pt x="853" y="2625"/>
                </a:lnTo>
                <a:lnTo>
                  <a:pt x="828" y="2627"/>
                </a:lnTo>
                <a:lnTo>
                  <a:pt x="820" y="2627"/>
                </a:lnTo>
                <a:lnTo>
                  <a:pt x="818" y="2627"/>
                </a:lnTo>
                <a:lnTo>
                  <a:pt x="816" y="2627"/>
                </a:lnTo>
                <a:lnTo>
                  <a:pt x="814" y="2627"/>
                </a:lnTo>
                <a:lnTo>
                  <a:pt x="812" y="2627"/>
                </a:lnTo>
                <a:lnTo>
                  <a:pt x="810" y="2627"/>
                </a:lnTo>
                <a:lnTo>
                  <a:pt x="801" y="2627"/>
                </a:lnTo>
                <a:lnTo>
                  <a:pt x="799" y="2627"/>
                </a:lnTo>
                <a:lnTo>
                  <a:pt x="795" y="2627"/>
                </a:lnTo>
                <a:lnTo>
                  <a:pt x="793" y="2627"/>
                </a:lnTo>
                <a:lnTo>
                  <a:pt x="791" y="2627"/>
                </a:lnTo>
                <a:lnTo>
                  <a:pt x="789" y="2627"/>
                </a:lnTo>
                <a:lnTo>
                  <a:pt x="785" y="2627"/>
                </a:lnTo>
                <a:lnTo>
                  <a:pt x="783" y="2627"/>
                </a:lnTo>
                <a:lnTo>
                  <a:pt x="782" y="2627"/>
                </a:lnTo>
                <a:lnTo>
                  <a:pt x="778" y="2627"/>
                </a:lnTo>
                <a:lnTo>
                  <a:pt x="776" y="2625"/>
                </a:lnTo>
                <a:lnTo>
                  <a:pt x="774" y="2625"/>
                </a:lnTo>
                <a:lnTo>
                  <a:pt x="770" y="2625"/>
                </a:lnTo>
                <a:lnTo>
                  <a:pt x="764" y="2625"/>
                </a:lnTo>
                <a:lnTo>
                  <a:pt x="762" y="2625"/>
                </a:lnTo>
                <a:lnTo>
                  <a:pt x="758" y="2625"/>
                </a:lnTo>
                <a:lnTo>
                  <a:pt x="757" y="2625"/>
                </a:lnTo>
                <a:lnTo>
                  <a:pt x="755" y="2625"/>
                </a:lnTo>
                <a:lnTo>
                  <a:pt x="751" y="2625"/>
                </a:lnTo>
                <a:lnTo>
                  <a:pt x="745" y="2627"/>
                </a:lnTo>
                <a:lnTo>
                  <a:pt x="741" y="2627"/>
                </a:lnTo>
                <a:lnTo>
                  <a:pt x="735" y="2627"/>
                </a:lnTo>
                <a:lnTo>
                  <a:pt x="732" y="2627"/>
                </a:lnTo>
                <a:lnTo>
                  <a:pt x="726" y="2627"/>
                </a:lnTo>
                <a:lnTo>
                  <a:pt x="722" y="2627"/>
                </a:lnTo>
                <a:lnTo>
                  <a:pt x="720" y="2627"/>
                </a:lnTo>
                <a:lnTo>
                  <a:pt x="718" y="2627"/>
                </a:lnTo>
                <a:lnTo>
                  <a:pt x="716" y="2627"/>
                </a:lnTo>
                <a:lnTo>
                  <a:pt x="712" y="2627"/>
                </a:lnTo>
                <a:lnTo>
                  <a:pt x="701" y="2627"/>
                </a:lnTo>
                <a:lnTo>
                  <a:pt x="685" y="2629"/>
                </a:lnTo>
                <a:lnTo>
                  <a:pt x="684" y="2629"/>
                </a:lnTo>
                <a:lnTo>
                  <a:pt x="676" y="2629"/>
                </a:lnTo>
                <a:lnTo>
                  <a:pt x="672" y="2629"/>
                </a:lnTo>
                <a:lnTo>
                  <a:pt x="661" y="2629"/>
                </a:lnTo>
                <a:lnTo>
                  <a:pt x="637" y="2629"/>
                </a:lnTo>
                <a:lnTo>
                  <a:pt x="636" y="2629"/>
                </a:lnTo>
                <a:lnTo>
                  <a:pt x="620" y="2629"/>
                </a:lnTo>
                <a:lnTo>
                  <a:pt x="618" y="2629"/>
                </a:lnTo>
                <a:lnTo>
                  <a:pt x="616" y="2629"/>
                </a:lnTo>
                <a:lnTo>
                  <a:pt x="597" y="2629"/>
                </a:lnTo>
                <a:lnTo>
                  <a:pt x="595" y="2629"/>
                </a:lnTo>
                <a:lnTo>
                  <a:pt x="593" y="2629"/>
                </a:lnTo>
                <a:lnTo>
                  <a:pt x="589" y="2629"/>
                </a:lnTo>
                <a:lnTo>
                  <a:pt x="586" y="2629"/>
                </a:lnTo>
                <a:lnTo>
                  <a:pt x="574" y="2629"/>
                </a:lnTo>
                <a:lnTo>
                  <a:pt x="570" y="2629"/>
                </a:lnTo>
                <a:lnTo>
                  <a:pt x="568" y="2629"/>
                </a:lnTo>
                <a:lnTo>
                  <a:pt x="566" y="2629"/>
                </a:lnTo>
                <a:lnTo>
                  <a:pt x="565" y="2629"/>
                </a:lnTo>
                <a:lnTo>
                  <a:pt x="559" y="2629"/>
                </a:lnTo>
                <a:lnTo>
                  <a:pt x="557" y="2629"/>
                </a:lnTo>
                <a:lnTo>
                  <a:pt x="549" y="2629"/>
                </a:lnTo>
                <a:lnTo>
                  <a:pt x="540" y="2629"/>
                </a:lnTo>
                <a:lnTo>
                  <a:pt x="538" y="2629"/>
                </a:lnTo>
                <a:lnTo>
                  <a:pt x="536" y="2629"/>
                </a:lnTo>
                <a:lnTo>
                  <a:pt x="532" y="2629"/>
                </a:lnTo>
                <a:lnTo>
                  <a:pt x="530" y="2629"/>
                </a:lnTo>
                <a:lnTo>
                  <a:pt x="528" y="2629"/>
                </a:lnTo>
                <a:lnTo>
                  <a:pt x="520" y="2629"/>
                </a:lnTo>
                <a:lnTo>
                  <a:pt x="517" y="2627"/>
                </a:lnTo>
                <a:lnTo>
                  <a:pt x="515" y="2627"/>
                </a:lnTo>
                <a:lnTo>
                  <a:pt x="511" y="2627"/>
                </a:lnTo>
                <a:lnTo>
                  <a:pt x="505" y="2627"/>
                </a:lnTo>
                <a:lnTo>
                  <a:pt x="503" y="2627"/>
                </a:lnTo>
                <a:lnTo>
                  <a:pt x="501" y="2627"/>
                </a:lnTo>
                <a:lnTo>
                  <a:pt x="499" y="2627"/>
                </a:lnTo>
                <a:lnTo>
                  <a:pt x="497" y="2627"/>
                </a:lnTo>
                <a:lnTo>
                  <a:pt x="493" y="2627"/>
                </a:lnTo>
                <a:lnTo>
                  <a:pt x="492" y="2627"/>
                </a:lnTo>
                <a:lnTo>
                  <a:pt x="490" y="2627"/>
                </a:lnTo>
                <a:lnTo>
                  <a:pt x="482" y="2627"/>
                </a:lnTo>
                <a:lnTo>
                  <a:pt x="480" y="2627"/>
                </a:lnTo>
                <a:lnTo>
                  <a:pt x="476" y="2627"/>
                </a:lnTo>
                <a:lnTo>
                  <a:pt x="444" y="2625"/>
                </a:lnTo>
                <a:lnTo>
                  <a:pt x="442" y="2625"/>
                </a:lnTo>
                <a:lnTo>
                  <a:pt x="388" y="2627"/>
                </a:lnTo>
                <a:lnTo>
                  <a:pt x="386" y="2627"/>
                </a:lnTo>
                <a:lnTo>
                  <a:pt x="380" y="2627"/>
                </a:lnTo>
                <a:lnTo>
                  <a:pt x="378" y="2627"/>
                </a:lnTo>
                <a:lnTo>
                  <a:pt x="371" y="2627"/>
                </a:lnTo>
                <a:lnTo>
                  <a:pt x="367" y="2627"/>
                </a:lnTo>
                <a:lnTo>
                  <a:pt x="365" y="2627"/>
                </a:lnTo>
                <a:lnTo>
                  <a:pt x="363" y="2627"/>
                </a:lnTo>
                <a:lnTo>
                  <a:pt x="359" y="2627"/>
                </a:lnTo>
                <a:lnTo>
                  <a:pt x="357" y="2627"/>
                </a:lnTo>
                <a:lnTo>
                  <a:pt x="353" y="2627"/>
                </a:lnTo>
                <a:lnTo>
                  <a:pt x="294" y="2627"/>
                </a:lnTo>
                <a:lnTo>
                  <a:pt x="290" y="2627"/>
                </a:lnTo>
                <a:lnTo>
                  <a:pt x="284" y="2627"/>
                </a:lnTo>
                <a:lnTo>
                  <a:pt x="282" y="2627"/>
                </a:lnTo>
                <a:lnTo>
                  <a:pt x="278" y="2627"/>
                </a:lnTo>
                <a:lnTo>
                  <a:pt x="276" y="2627"/>
                </a:lnTo>
                <a:lnTo>
                  <a:pt x="267" y="2627"/>
                </a:lnTo>
                <a:lnTo>
                  <a:pt x="265" y="2627"/>
                </a:lnTo>
                <a:lnTo>
                  <a:pt x="263" y="2627"/>
                </a:lnTo>
                <a:lnTo>
                  <a:pt x="259" y="2627"/>
                </a:lnTo>
                <a:lnTo>
                  <a:pt x="257" y="2627"/>
                </a:lnTo>
                <a:lnTo>
                  <a:pt x="252" y="2627"/>
                </a:lnTo>
                <a:lnTo>
                  <a:pt x="250" y="2627"/>
                </a:lnTo>
                <a:lnTo>
                  <a:pt x="248" y="2627"/>
                </a:lnTo>
                <a:lnTo>
                  <a:pt x="244" y="2627"/>
                </a:lnTo>
                <a:lnTo>
                  <a:pt x="242" y="2627"/>
                </a:lnTo>
                <a:lnTo>
                  <a:pt x="240" y="2627"/>
                </a:lnTo>
                <a:lnTo>
                  <a:pt x="238" y="2627"/>
                </a:lnTo>
                <a:lnTo>
                  <a:pt x="236" y="2627"/>
                </a:lnTo>
                <a:lnTo>
                  <a:pt x="234" y="2627"/>
                </a:lnTo>
                <a:lnTo>
                  <a:pt x="232" y="2627"/>
                </a:lnTo>
                <a:lnTo>
                  <a:pt x="230" y="2627"/>
                </a:lnTo>
                <a:lnTo>
                  <a:pt x="227" y="2627"/>
                </a:lnTo>
                <a:lnTo>
                  <a:pt x="225" y="2627"/>
                </a:lnTo>
                <a:lnTo>
                  <a:pt x="223" y="2627"/>
                </a:lnTo>
                <a:lnTo>
                  <a:pt x="221" y="2627"/>
                </a:lnTo>
                <a:lnTo>
                  <a:pt x="219" y="2627"/>
                </a:lnTo>
                <a:lnTo>
                  <a:pt x="213" y="2627"/>
                </a:lnTo>
                <a:lnTo>
                  <a:pt x="211" y="2627"/>
                </a:lnTo>
                <a:lnTo>
                  <a:pt x="207" y="2627"/>
                </a:lnTo>
                <a:lnTo>
                  <a:pt x="205" y="2627"/>
                </a:lnTo>
                <a:lnTo>
                  <a:pt x="203" y="2627"/>
                </a:lnTo>
                <a:lnTo>
                  <a:pt x="200" y="2627"/>
                </a:lnTo>
                <a:lnTo>
                  <a:pt x="198" y="2627"/>
                </a:lnTo>
                <a:lnTo>
                  <a:pt x="196" y="2627"/>
                </a:lnTo>
                <a:lnTo>
                  <a:pt x="194" y="2627"/>
                </a:lnTo>
                <a:lnTo>
                  <a:pt x="186" y="2627"/>
                </a:lnTo>
                <a:lnTo>
                  <a:pt x="184" y="2627"/>
                </a:lnTo>
                <a:lnTo>
                  <a:pt x="182" y="2627"/>
                </a:lnTo>
                <a:lnTo>
                  <a:pt x="179" y="2627"/>
                </a:lnTo>
                <a:lnTo>
                  <a:pt x="173" y="2627"/>
                </a:lnTo>
                <a:lnTo>
                  <a:pt x="169" y="2627"/>
                </a:lnTo>
                <a:lnTo>
                  <a:pt x="165" y="2627"/>
                </a:lnTo>
                <a:lnTo>
                  <a:pt x="163" y="2627"/>
                </a:lnTo>
                <a:lnTo>
                  <a:pt x="161" y="2627"/>
                </a:lnTo>
                <a:lnTo>
                  <a:pt x="159" y="2627"/>
                </a:lnTo>
                <a:lnTo>
                  <a:pt x="157" y="2627"/>
                </a:lnTo>
                <a:lnTo>
                  <a:pt x="155" y="2627"/>
                </a:lnTo>
                <a:lnTo>
                  <a:pt x="154" y="2627"/>
                </a:lnTo>
                <a:lnTo>
                  <a:pt x="148" y="2627"/>
                </a:lnTo>
                <a:lnTo>
                  <a:pt x="146" y="2627"/>
                </a:lnTo>
                <a:lnTo>
                  <a:pt x="144" y="2627"/>
                </a:lnTo>
                <a:lnTo>
                  <a:pt x="140" y="2629"/>
                </a:lnTo>
                <a:lnTo>
                  <a:pt x="138" y="2629"/>
                </a:lnTo>
                <a:lnTo>
                  <a:pt x="131" y="2629"/>
                </a:lnTo>
                <a:lnTo>
                  <a:pt x="129" y="2629"/>
                </a:lnTo>
                <a:lnTo>
                  <a:pt x="125" y="2629"/>
                </a:lnTo>
                <a:lnTo>
                  <a:pt x="123" y="2629"/>
                </a:lnTo>
                <a:lnTo>
                  <a:pt x="121" y="2629"/>
                </a:lnTo>
                <a:lnTo>
                  <a:pt x="119" y="2629"/>
                </a:lnTo>
                <a:lnTo>
                  <a:pt x="113" y="2629"/>
                </a:lnTo>
                <a:lnTo>
                  <a:pt x="106" y="2629"/>
                </a:lnTo>
                <a:lnTo>
                  <a:pt x="98" y="2629"/>
                </a:lnTo>
                <a:lnTo>
                  <a:pt x="94" y="2629"/>
                </a:lnTo>
                <a:lnTo>
                  <a:pt x="90" y="2627"/>
                </a:lnTo>
                <a:lnTo>
                  <a:pt x="88" y="2627"/>
                </a:lnTo>
                <a:lnTo>
                  <a:pt x="86" y="2627"/>
                </a:lnTo>
                <a:lnTo>
                  <a:pt x="84" y="2627"/>
                </a:lnTo>
                <a:lnTo>
                  <a:pt x="83" y="2627"/>
                </a:lnTo>
                <a:lnTo>
                  <a:pt x="81" y="2627"/>
                </a:lnTo>
                <a:lnTo>
                  <a:pt x="79" y="2627"/>
                </a:lnTo>
                <a:lnTo>
                  <a:pt x="75" y="2627"/>
                </a:lnTo>
                <a:lnTo>
                  <a:pt x="73" y="2627"/>
                </a:lnTo>
                <a:lnTo>
                  <a:pt x="69" y="2627"/>
                </a:lnTo>
                <a:lnTo>
                  <a:pt x="67" y="2627"/>
                </a:lnTo>
                <a:lnTo>
                  <a:pt x="61" y="2627"/>
                </a:lnTo>
                <a:lnTo>
                  <a:pt x="59" y="2627"/>
                </a:lnTo>
                <a:lnTo>
                  <a:pt x="54" y="2627"/>
                </a:lnTo>
                <a:lnTo>
                  <a:pt x="52" y="2627"/>
                </a:lnTo>
                <a:lnTo>
                  <a:pt x="33" y="2625"/>
                </a:lnTo>
                <a:lnTo>
                  <a:pt x="29" y="2627"/>
                </a:lnTo>
                <a:lnTo>
                  <a:pt x="27" y="2627"/>
                </a:lnTo>
                <a:lnTo>
                  <a:pt x="23" y="2627"/>
                </a:lnTo>
                <a:lnTo>
                  <a:pt x="21" y="2627"/>
                </a:lnTo>
                <a:lnTo>
                  <a:pt x="19" y="2627"/>
                </a:lnTo>
                <a:lnTo>
                  <a:pt x="8" y="2627"/>
                </a:lnTo>
                <a:lnTo>
                  <a:pt x="6" y="2627"/>
                </a:lnTo>
                <a:lnTo>
                  <a:pt x="0" y="2627"/>
                </a:lnTo>
                <a:lnTo>
                  <a:pt x="0" y="2625"/>
                </a:lnTo>
                <a:lnTo>
                  <a:pt x="0" y="2611"/>
                </a:lnTo>
                <a:lnTo>
                  <a:pt x="0" y="2609"/>
                </a:lnTo>
                <a:lnTo>
                  <a:pt x="0" y="2607"/>
                </a:lnTo>
                <a:lnTo>
                  <a:pt x="0" y="2536"/>
                </a:lnTo>
                <a:lnTo>
                  <a:pt x="0" y="2525"/>
                </a:lnTo>
                <a:lnTo>
                  <a:pt x="0" y="2515"/>
                </a:lnTo>
                <a:lnTo>
                  <a:pt x="0" y="2513"/>
                </a:lnTo>
                <a:lnTo>
                  <a:pt x="0" y="2498"/>
                </a:lnTo>
                <a:lnTo>
                  <a:pt x="0" y="2494"/>
                </a:lnTo>
                <a:lnTo>
                  <a:pt x="0" y="2492"/>
                </a:lnTo>
                <a:lnTo>
                  <a:pt x="0" y="2485"/>
                </a:lnTo>
                <a:lnTo>
                  <a:pt x="0" y="2475"/>
                </a:lnTo>
                <a:lnTo>
                  <a:pt x="0" y="2429"/>
                </a:lnTo>
                <a:lnTo>
                  <a:pt x="0" y="2421"/>
                </a:lnTo>
                <a:lnTo>
                  <a:pt x="0" y="2419"/>
                </a:lnTo>
                <a:lnTo>
                  <a:pt x="0" y="2410"/>
                </a:lnTo>
                <a:lnTo>
                  <a:pt x="0" y="2400"/>
                </a:lnTo>
                <a:lnTo>
                  <a:pt x="0" y="2398"/>
                </a:lnTo>
                <a:lnTo>
                  <a:pt x="0" y="2396"/>
                </a:lnTo>
                <a:lnTo>
                  <a:pt x="2" y="2396"/>
                </a:lnTo>
                <a:lnTo>
                  <a:pt x="2" y="2394"/>
                </a:lnTo>
                <a:lnTo>
                  <a:pt x="4" y="2394"/>
                </a:lnTo>
                <a:lnTo>
                  <a:pt x="6" y="2394"/>
                </a:lnTo>
                <a:lnTo>
                  <a:pt x="6" y="2392"/>
                </a:lnTo>
                <a:lnTo>
                  <a:pt x="10" y="2392"/>
                </a:lnTo>
                <a:lnTo>
                  <a:pt x="11" y="2390"/>
                </a:lnTo>
                <a:lnTo>
                  <a:pt x="13" y="2390"/>
                </a:lnTo>
                <a:lnTo>
                  <a:pt x="15" y="2390"/>
                </a:lnTo>
                <a:lnTo>
                  <a:pt x="17" y="2389"/>
                </a:lnTo>
                <a:lnTo>
                  <a:pt x="19" y="2387"/>
                </a:lnTo>
                <a:lnTo>
                  <a:pt x="23" y="2385"/>
                </a:lnTo>
                <a:lnTo>
                  <a:pt x="25" y="2385"/>
                </a:lnTo>
                <a:lnTo>
                  <a:pt x="27" y="2383"/>
                </a:lnTo>
                <a:lnTo>
                  <a:pt x="29" y="2383"/>
                </a:lnTo>
                <a:lnTo>
                  <a:pt x="29" y="2381"/>
                </a:lnTo>
                <a:lnTo>
                  <a:pt x="31" y="2381"/>
                </a:lnTo>
                <a:lnTo>
                  <a:pt x="33" y="2381"/>
                </a:lnTo>
                <a:lnTo>
                  <a:pt x="35" y="2379"/>
                </a:lnTo>
                <a:lnTo>
                  <a:pt x="36" y="2379"/>
                </a:lnTo>
                <a:lnTo>
                  <a:pt x="36" y="2377"/>
                </a:lnTo>
                <a:lnTo>
                  <a:pt x="38" y="2377"/>
                </a:lnTo>
                <a:lnTo>
                  <a:pt x="40" y="2377"/>
                </a:lnTo>
                <a:lnTo>
                  <a:pt x="42" y="2375"/>
                </a:lnTo>
                <a:lnTo>
                  <a:pt x="44" y="2373"/>
                </a:lnTo>
                <a:lnTo>
                  <a:pt x="46" y="2373"/>
                </a:lnTo>
                <a:lnTo>
                  <a:pt x="48" y="2371"/>
                </a:lnTo>
                <a:lnTo>
                  <a:pt x="50" y="2371"/>
                </a:lnTo>
                <a:lnTo>
                  <a:pt x="52" y="2369"/>
                </a:lnTo>
                <a:lnTo>
                  <a:pt x="54" y="2369"/>
                </a:lnTo>
                <a:lnTo>
                  <a:pt x="54" y="2367"/>
                </a:lnTo>
                <a:lnTo>
                  <a:pt x="56" y="2367"/>
                </a:lnTo>
                <a:lnTo>
                  <a:pt x="58" y="2365"/>
                </a:lnTo>
                <a:lnTo>
                  <a:pt x="59" y="2364"/>
                </a:lnTo>
                <a:lnTo>
                  <a:pt x="63" y="2364"/>
                </a:lnTo>
                <a:lnTo>
                  <a:pt x="65" y="2362"/>
                </a:lnTo>
                <a:lnTo>
                  <a:pt x="65" y="2360"/>
                </a:lnTo>
                <a:lnTo>
                  <a:pt x="67" y="2360"/>
                </a:lnTo>
                <a:lnTo>
                  <a:pt x="69" y="2358"/>
                </a:lnTo>
                <a:lnTo>
                  <a:pt x="71" y="2358"/>
                </a:lnTo>
                <a:lnTo>
                  <a:pt x="73" y="2356"/>
                </a:lnTo>
                <a:lnTo>
                  <a:pt x="75" y="2356"/>
                </a:lnTo>
                <a:lnTo>
                  <a:pt x="75" y="2354"/>
                </a:lnTo>
                <a:lnTo>
                  <a:pt x="77" y="2354"/>
                </a:lnTo>
                <a:lnTo>
                  <a:pt x="79" y="2354"/>
                </a:lnTo>
                <a:lnTo>
                  <a:pt x="79" y="2352"/>
                </a:lnTo>
                <a:lnTo>
                  <a:pt x="81" y="2350"/>
                </a:lnTo>
                <a:lnTo>
                  <a:pt x="83" y="2350"/>
                </a:lnTo>
                <a:lnTo>
                  <a:pt x="84" y="2348"/>
                </a:lnTo>
                <a:lnTo>
                  <a:pt x="86" y="2346"/>
                </a:lnTo>
                <a:lnTo>
                  <a:pt x="88" y="2346"/>
                </a:lnTo>
                <a:lnTo>
                  <a:pt x="90" y="2344"/>
                </a:lnTo>
                <a:lnTo>
                  <a:pt x="92" y="2344"/>
                </a:lnTo>
                <a:lnTo>
                  <a:pt x="94" y="2342"/>
                </a:lnTo>
                <a:lnTo>
                  <a:pt x="94" y="2341"/>
                </a:lnTo>
                <a:lnTo>
                  <a:pt x="96" y="2341"/>
                </a:lnTo>
                <a:lnTo>
                  <a:pt x="96" y="2339"/>
                </a:lnTo>
                <a:lnTo>
                  <a:pt x="98" y="2337"/>
                </a:lnTo>
                <a:lnTo>
                  <a:pt x="102" y="2335"/>
                </a:lnTo>
                <a:lnTo>
                  <a:pt x="104" y="2335"/>
                </a:lnTo>
                <a:lnTo>
                  <a:pt x="106" y="2335"/>
                </a:lnTo>
                <a:lnTo>
                  <a:pt x="107" y="2335"/>
                </a:lnTo>
                <a:lnTo>
                  <a:pt x="109" y="2333"/>
                </a:lnTo>
                <a:lnTo>
                  <a:pt x="111" y="2331"/>
                </a:lnTo>
                <a:lnTo>
                  <a:pt x="113" y="2331"/>
                </a:lnTo>
                <a:lnTo>
                  <a:pt x="115" y="2329"/>
                </a:lnTo>
                <a:lnTo>
                  <a:pt x="117" y="2327"/>
                </a:lnTo>
                <a:lnTo>
                  <a:pt x="121" y="2327"/>
                </a:lnTo>
                <a:lnTo>
                  <a:pt x="123" y="2325"/>
                </a:lnTo>
                <a:lnTo>
                  <a:pt x="125" y="2323"/>
                </a:lnTo>
                <a:lnTo>
                  <a:pt x="125" y="2321"/>
                </a:lnTo>
                <a:lnTo>
                  <a:pt x="127" y="2321"/>
                </a:lnTo>
                <a:lnTo>
                  <a:pt x="129" y="2319"/>
                </a:lnTo>
                <a:lnTo>
                  <a:pt x="131" y="2317"/>
                </a:lnTo>
                <a:lnTo>
                  <a:pt x="132" y="2317"/>
                </a:lnTo>
                <a:lnTo>
                  <a:pt x="132" y="2316"/>
                </a:lnTo>
                <a:lnTo>
                  <a:pt x="134" y="2316"/>
                </a:lnTo>
                <a:lnTo>
                  <a:pt x="136" y="2316"/>
                </a:lnTo>
                <a:lnTo>
                  <a:pt x="136" y="2314"/>
                </a:lnTo>
                <a:lnTo>
                  <a:pt x="138" y="2314"/>
                </a:lnTo>
                <a:lnTo>
                  <a:pt x="140" y="2312"/>
                </a:lnTo>
                <a:lnTo>
                  <a:pt x="142" y="2312"/>
                </a:lnTo>
                <a:lnTo>
                  <a:pt x="144" y="2310"/>
                </a:lnTo>
                <a:lnTo>
                  <a:pt x="146" y="2310"/>
                </a:lnTo>
                <a:lnTo>
                  <a:pt x="146" y="2308"/>
                </a:lnTo>
                <a:lnTo>
                  <a:pt x="148" y="2306"/>
                </a:lnTo>
                <a:lnTo>
                  <a:pt x="150" y="2306"/>
                </a:lnTo>
                <a:lnTo>
                  <a:pt x="152" y="2304"/>
                </a:lnTo>
                <a:lnTo>
                  <a:pt x="154" y="2302"/>
                </a:lnTo>
                <a:lnTo>
                  <a:pt x="155" y="2300"/>
                </a:lnTo>
                <a:lnTo>
                  <a:pt x="157" y="2300"/>
                </a:lnTo>
                <a:lnTo>
                  <a:pt x="159" y="2298"/>
                </a:lnTo>
                <a:lnTo>
                  <a:pt x="161" y="2298"/>
                </a:lnTo>
                <a:lnTo>
                  <a:pt x="161" y="2296"/>
                </a:lnTo>
                <a:lnTo>
                  <a:pt x="163" y="2296"/>
                </a:lnTo>
                <a:lnTo>
                  <a:pt x="165" y="2294"/>
                </a:lnTo>
                <a:lnTo>
                  <a:pt x="165" y="2293"/>
                </a:lnTo>
                <a:lnTo>
                  <a:pt x="167" y="2293"/>
                </a:lnTo>
                <a:lnTo>
                  <a:pt x="167" y="2291"/>
                </a:lnTo>
                <a:lnTo>
                  <a:pt x="169" y="2291"/>
                </a:lnTo>
                <a:lnTo>
                  <a:pt x="171" y="2289"/>
                </a:lnTo>
                <a:lnTo>
                  <a:pt x="175" y="2285"/>
                </a:lnTo>
                <a:lnTo>
                  <a:pt x="177" y="2285"/>
                </a:lnTo>
                <a:lnTo>
                  <a:pt x="177" y="2283"/>
                </a:lnTo>
                <a:lnTo>
                  <a:pt x="179" y="2283"/>
                </a:lnTo>
                <a:lnTo>
                  <a:pt x="180" y="2281"/>
                </a:lnTo>
                <a:lnTo>
                  <a:pt x="182" y="2281"/>
                </a:lnTo>
                <a:lnTo>
                  <a:pt x="184" y="2279"/>
                </a:lnTo>
                <a:lnTo>
                  <a:pt x="186" y="2279"/>
                </a:lnTo>
                <a:lnTo>
                  <a:pt x="188" y="2279"/>
                </a:lnTo>
                <a:lnTo>
                  <a:pt x="188" y="2277"/>
                </a:lnTo>
                <a:lnTo>
                  <a:pt x="190" y="2277"/>
                </a:lnTo>
                <a:lnTo>
                  <a:pt x="192" y="2277"/>
                </a:lnTo>
                <a:lnTo>
                  <a:pt x="194" y="2275"/>
                </a:lnTo>
                <a:lnTo>
                  <a:pt x="196" y="2273"/>
                </a:lnTo>
                <a:lnTo>
                  <a:pt x="198" y="2271"/>
                </a:lnTo>
                <a:lnTo>
                  <a:pt x="198" y="2269"/>
                </a:lnTo>
                <a:lnTo>
                  <a:pt x="200" y="2269"/>
                </a:lnTo>
                <a:lnTo>
                  <a:pt x="202" y="2268"/>
                </a:lnTo>
                <a:lnTo>
                  <a:pt x="203" y="2266"/>
                </a:lnTo>
                <a:lnTo>
                  <a:pt x="205" y="2264"/>
                </a:lnTo>
                <a:lnTo>
                  <a:pt x="205" y="2262"/>
                </a:lnTo>
                <a:lnTo>
                  <a:pt x="207" y="2262"/>
                </a:lnTo>
                <a:lnTo>
                  <a:pt x="209" y="2260"/>
                </a:lnTo>
                <a:lnTo>
                  <a:pt x="211" y="2258"/>
                </a:lnTo>
                <a:lnTo>
                  <a:pt x="211" y="2256"/>
                </a:lnTo>
                <a:lnTo>
                  <a:pt x="213" y="2254"/>
                </a:lnTo>
                <a:lnTo>
                  <a:pt x="213" y="2250"/>
                </a:lnTo>
                <a:lnTo>
                  <a:pt x="213" y="2248"/>
                </a:lnTo>
                <a:lnTo>
                  <a:pt x="215" y="2245"/>
                </a:lnTo>
                <a:lnTo>
                  <a:pt x="215" y="2243"/>
                </a:lnTo>
                <a:lnTo>
                  <a:pt x="215" y="2241"/>
                </a:lnTo>
                <a:lnTo>
                  <a:pt x="217" y="2239"/>
                </a:lnTo>
                <a:lnTo>
                  <a:pt x="219" y="2239"/>
                </a:lnTo>
                <a:lnTo>
                  <a:pt x="219" y="2241"/>
                </a:lnTo>
                <a:lnTo>
                  <a:pt x="221" y="2241"/>
                </a:lnTo>
                <a:lnTo>
                  <a:pt x="223" y="2241"/>
                </a:lnTo>
                <a:lnTo>
                  <a:pt x="225" y="2239"/>
                </a:lnTo>
                <a:lnTo>
                  <a:pt x="227" y="2237"/>
                </a:lnTo>
                <a:lnTo>
                  <a:pt x="228" y="2235"/>
                </a:lnTo>
                <a:lnTo>
                  <a:pt x="230" y="2233"/>
                </a:lnTo>
                <a:lnTo>
                  <a:pt x="232" y="2231"/>
                </a:lnTo>
                <a:lnTo>
                  <a:pt x="234" y="2231"/>
                </a:lnTo>
                <a:lnTo>
                  <a:pt x="234" y="2229"/>
                </a:lnTo>
                <a:lnTo>
                  <a:pt x="238" y="2229"/>
                </a:lnTo>
                <a:lnTo>
                  <a:pt x="240" y="2227"/>
                </a:lnTo>
                <a:lnTo>
                  <a:pt x="242" y="2225"/>
                </a:lnTo>
                <a:lnTo>
                  <a:pt x="244" y="2223"/>
                </a:lnTo>
                <a:lnTo>
                  <a:pt x="246" y="2221"/>
                </a:lnTo>
                <a:lnTo>
                  <a:pt x="246" y="2220"/>
                </a:lnTo>
                <a:lnTo>
                  <a:pt x="248" y="2220"/>
                </a:lnTo>
                <a:lnTo>
                  <a:pt x="248" y="2218"/>
                </a:lnTo>
                <a:lnTo>
                  <a:pt x="252" y="2216"/>
                </a:lnTo>
                <a:lnTo>
                  <a:pt x="253" y="2212"/>
                </a:lnTo>
                <a:lnTo>
                  <a:pt x="253" y="2210"/>
                </a:lnTo>
                <a:lnTo>
                  <a:pt x="253" y="2208"/>
                </a:lnTo>
                <a:lnTo>
                  <a:pt x="255" y="2206"/>
                </a:lnTo>
                <a:lnTo>
                  <a:pt x="255" y="2204"/>
                </a:lnTo>
                <a:lnTo>
                  <a:pt x="257" y="2204"/>
                </a:lnTo>
                <a:lnTo>
                  <a:pt x="257" y="2206"/>
                </a:lnTo>
                <a:lnTo>
                  <a:pt x="259" y="2206"/>
                </a:lnTo>
                <a:lnTo>
                  <a:pt x="261" y="2206"/>
                </a:lnTo>
                <a:lnTo>
                  <a:pt x="263" y="2206"/>
                </a:lnTo>
                <a:lnTo>
                  <a:pt x="263" y="2208"/>
                </a:lnTo>
                <a:lnTo>
                  <a:pt x="261" y="2210"/>
                </a:lnTo>
                <a:lnTo>
                  <a:pt x="263" y="2210"/>
                </a:lnTo>
                <a:lnTo>
                  <a:pt x="267" y="2210"/>
                </a:lnTo>
                <a:lnTo>
                  <a:pt x="267" y="2208"/>
                </a:lnTo>
                <a:lnTo>
                  <a:pt x="269" y="2208"/>
                </a:lnTo>
                <a:lnTo>
                  <a:pt x="271" y="2208"/>
                </a:lnTo>
                <a:lnTo>
                  <a:pt x="273" y="2206"/>
                </a:lnTo>
                <a:lnTo>
                  <a:pt x="275" y="2206"/>
                </a:lnTo>
                <a:lnTo>
                  <a:pt x="276" y="2204"/>
                </a:lnTo>
                <a:lnTo>
                  <a:pt x="276" y="2202"/>
                </a:lnTo>
                <a:lnTo>
                  <a:pt x="278" y="2200"/>
                </a:lnTo>
                <a:lnTo>
                  <a:pt x="278" y="2198"/>
                </a:lnTo>
                <a:lnTo>
                  <a:pt x="280" y="2197"/>
                </a:lnTo>
                <a:lnTo>
                  <a:pt x="282" y="2197"/>
                </a:lnTo>
                <a:lnTo>
                  <a:pt x="284" y="2197"/>
                </a:lnTo>
                <a:lnTo>
                  <a:pt x="286" y="2195"/>
                </a:lnTo>
                <a:lnTo>
                  <a:pt x="288" y="2195"/>
                </a:lnTo>
                <a:lnTo>
                  <a:pt x="290" y="2195"/>
                </a:lnTo>
                <a:lnTo>
                  <a:pt x="292" y="2193"/>
                </a:lnTo>
                <a:lnTo>
                  <a:pt x="294" y="2193"/>
                </a:lnTo>
                <a:lnTo>
                  <a:pt x="296" y="2191"/>
                </a:lnTo>
                <a:lnTo>
                  <a:pt x="298" y="2191"/>
                </a:lnTo>
                <a:lnTo>
                  <a:pt x="300" y="2191"/>
                </a:lnTo>
                <a:lnTo>
                  <a:pt x="300" y="2189"/>
                </a:lnTo>
                <a:lnTo>
                  <a:pt x="301" y="2189"/>
                </a:lnTo>
                <a:lnTo>
                  <a:pt x="303" y="2189"/>
                </a:lnTo>
                <a:lnTo>
                  <a:pt x="305" y="2189"/>
                </a:lnTo>
                <a:lnTo>
                  <a:pt x="305" y="2187"/>
                </a:lnTo>
                <a:lnTo>
                  <a:pt x="307" y="2185"/>
                </a:lnTo>
                <a:lnTo>
                  <a:pt x="309" y="2183"/>
                </a:lnTo>
                <a:lnTo>
                  <a:pt x="311" y="2181"/>
                </a:lnTo>
                <a:lnTo>
                  <a:pt x="313" y="2179"/>
                </a:lnTo>
                <a:lnTo>
                  <a:pt x="315" y="2179"/>
                </a:lnTo>
                <a:lnTo>
                  <a:pt x="317" y="2179"/>
                </a:lnTo>
                <a:lnTo>
                  <a:pt x="317" y="2177"/>
                </a:lnTo>
                <a:lnTo>
                  <a:pt x="321" y="2175"/>
                </a:lnTo>
                <a:lnTo>
                  <a:pt x="321" y="2174"/>
                </a:lnTo>
                <a:lnTo>
                  <a:pt x="323" y="2172"/>
                </a:lnTo>
                <a:lnTo>
                  <a:pt x="324" y="2172"/>
                </a:lnTo>
                <a:lnTo>
                  <a:pt x="326" y="2172"/>
                </a:lnTo>
                <a:lnTo>
                  <a:pt x="328" y="2172"/>
                </a:lnTo>
                <a:lnTo>
                  <a:pt x="332" y="2170"/>
                </a:lnTo>
                <a:lnTo>
                  <a:pt x="332" y="2168"/>
                </a:lnTo>
                <a:lnTo>
                  <a:pt x="334" y="2168"/>
                </a:lnTo>
                <a:lnTo>
                  <a:pt x="336" y="2168"/>
                </a:lnTo>
                <a:lnTo>
                  <a:pt x="338" y="2170"/>
                </a:lnTo>
                <a:lnTo>
                  <a:pt x="340" y="2168"/>
                </a:lnTo>
                <a:lnTo>
                  <a:pt x="342" y="2166"/>
                </a:lnTo>
                <a:lnTo>
                  <a:pt x="344" y="2166"/>
                </a:lnTo>
                <a:lnTo>
                  <a:pt x="346" y="2164"/>
                </a:lnTo>
                <a:lnTo>
                  <a:pt x="348" y="2164"/>
                </a:lnTo>
                <a:lnTo>
                  <a:pt x="351" y="2164"/>
                </a:lnTo>
                <a:lnTo>
                  <a:pt x="353" y="2162"/>
                </a:lnTo>
                <a:lnTo>
                  <a:pt x="355" y="2160"/>
                </a:lnTo>
                <a:lnTo>
                  <a:pt x="357" y="2160"/>
                </a:lnTo>
                <a:lnTo>
                  <a:pt x="359" y="2160"/>
                </a:lnTo>
                <a:lnTo>
                  <a:pt x="361" y="2160"/>
                </a:lnTo>
                <a:lnTo>
                  <a:pt x="363" y="2160"/>
                </a:lnTo>
                <a:lnTo>
                  <a:pt x="363" y="2158"/>
                </a:lnTo>
                <a:lnTo>
                  <a:pt x="365" y="2156"/>
                </a:lnTo>
                <a:lnTo>
                  <a:pt x="367" y="2156"/>
                </a:lnTo>
                <a:lnTo>
                  <a:pt x="369" y="2154"/>
                </a:lnTo>
                <a:lnTo>
                  <a:pt x="369" y="2156"/>
                </a:lnTo>
                <a:lnTo>
                  <a:pt x="372" y="2158"/>
                </a:lnTo>
                <a:lnTo>
                  <a:pt x="374" y="2156"/>
                </a:lnTo>
                <a:lnTo>
                  <a:pt x="376" y="2154"/>
                </a:lnTo>
                <a:lnTo>
                  <a:pt x="378" y="2154"/>
                </a:lnTo>
                <a:lnTo>
                  <a:pt x="380" y="2154"/>
                </a:lnTo>
                <a:lnTo>
                  <a:pt x="382" y="2154"/>
                </a:lnTo>
                <a:lnTo>
                  <a:pt x="384" y="2154"/>
                </a:lnTo>
                <a:lnTo>
                  <a:pt x="386" y="2154"/>
                </a:lnTo>
                <a:lnTo>
                  <a:pt x="388" y="2152"/>
                </a:lnTo>
                <a:lnTo>
                  <a:pt x="390" y="2149"/>
                </a:lnTo>
                <a:lnTo>
                  <a:pt x="390" y="2147"/>
                </a:lnTo>
                <a:lnTo>
                  <a:pt x="392" y="2147"/>
                </a:lnTo>
                <a:lnTo>
                  <a:pt x="392" y="2145"/>
                </a:lnTo>
                <a:lnTo>
                  <a:pt x="394" y="2143"/>
                </a:lnTo>
                <a:lnTo>
                  <a:pt x="394" y="2141"/>
                </a:lnTo>
                <a:lnTo>
                  <a:pt x="394" y="2139"/>
                </a:lnTo>
                <a:lnTo>
                  <a:pt x="394" y="2137"/>
                </a:lnTo>
                <a:lnTo>
                  <a:pt x="396" y="2135"/>
                </a:lnTo>
                <a:lnTo>
                  <a:pt x="396" y="2131"/>
                </a:lnTo>
                <a:lnTo>
                  <a:pt x="396" y="2129"/>
                </a:lnTo>
                <a:lnTo>
                  <a:pt x="396" y="2127"/>
                </a:lnTo>
                <a:lnTo>
                  <a:pt x="397" y="2126"/>
                </a:lnTo>
                <a:lnTo>
                  <a:pt x="397" y="2124"/>
                </a:lnTo>
                <a:lnTo>
                  <a:pt x="397" y="2122"/>
                </a:lnTo>
                <a:lnTo>
                  <a:pt x="399" y="2122"/>
                </a:lnTo>
                <a:lnTo>
                  <a:pt x="401" y="2122"/>
                </a:lnTo>
                <a:lnTo>
                  <a:pt x="401" y="2120"/>
                </a:lnTo>
                <a:lnTo>
                  <a:pt x="403" y="2118"/>
                </a:lnTo>
                <a:lnTo>
                  <a:pt x="403" y="2114"/>
                </a:lnTo>
                <a:lnTo>
                  <a:pt x="405" y="2114"/>
                </a:lnTo>
                <a:lnTo>
                  <a:pt x="405" y="2112"/>
                </a:lnTo>
                <a:lnTo>
                  <a:pt x="405" y="2110"/>
                </a:lnTo>
                <a:lnTo>
                  <a:pt x="407" y="2110"/>
                </a:lnTo>
                <a:lnTo>
                  <a:pt x="407" y="2108"/>
                </a:lnTo>
                <a:lnTo>
                  <a:pt x="409" y="2106"/>
                </a:lnTo>
                <a:lnTo>
                  <a:pt x="411" y="2102"/>
                </a:lnTo>
                <a:lnTo>
                  <a:pt x="411" y="2101"/>
                </a:lnTo>
                <a:lnTo>
                  <a:pt x="413" y="2101"/>
                </a:lnTo>
                <a:lnTo>
                  <a:pt x="413" y="2099"/>
                </a:lnTo>
                <a:lnTo>
                  <a:pt x="415" y="2097"/>
                </a:lnTo>
                <a:lnTo>
                  <a:pt x="417" y="2095"/>
                </a:lnTo>
                <a:lnTo>
                  <a:pt x="419" y="2095"/>
                </a:lnTo>
                <a:lnTo>
                  <a:pt x="419" y="2093"/>
                </a:lnTo>
                <a:lnTo>
                  <a:pt x="419" y="2091"/>
                </a:lnTo>
                <a:lnTo>
                  <a:pt x="420" y="2091"/>
                </a:lnTo>
                <a:lnTo>
                  <a:pt x="420" y="2089"/>
                </a:lnTo>
                <a:lnTo>
                  <a:pt x="422" y="2089"/>
                </a:lnTo>
                <a:lnTo>
                  <a:pt x="424" y="2087"/>
                </a:lnTo>
                <a:lnTo>
                  <a:pt x="426" y="2087"/>
                </a:lnTo>
                <a:lnTo>
                  <a:pt x="426" y="2085"/>
                </a:lnTo>
                <a:lnTo>
                  <a:pt x="428" y="2085"/>
                </a:lnTo>
                <a:lnTo>
                  <a:pt x="428" y="2083"/>
                </a:lnTo>
                <a:lnTo>
                  <a:pt x="430" y="2081"/>
                </a:lnTo>
                <a:lnTo>
                  <a:pt x="430" y="2079"/>
                </a:lnTo>
                <a:lnTo>
                  <a:pt x="432" y="2079"/>
                </a:lnTo>
                <a:lnTo>
                  <a:pt x="434" y="2079"/>
                </a:lnTo>
                <a:lnTo>
                  <a:pt x="436" y="2079"/>
                </a:lnTo>
                <a:lnTo>
                  <a:pt x="436" y="2078"/>
                </a:lnTo>
                <a:lnTo>
                  <a:pt x="440" y="2076"/>
                </a:lnTo>
                <a:lnTo>
                  <a:pt x="440" y="2074"/>
                </a:lnTo>
                <a:lnTo>
                  <a:pt x="440" y="2072"/>
                </a:lnTo>
                <a:lnTo>
                  <a:pt x="440" y="2070"/>
                </a:lnTo>
                <a:lnTo>
                  <a:pt x="440" y="2066"/>
                </a:lnTo>
                <a:lnTo>
                  <a:pt x="440" y="2064"/>
                </a:lnTo>
                <a:lnTo>
                  <a:pt x="440" y="2062"/>
                </a:lnTo>
                <a:lnTo>
                  <a:pt x="440" y="2060"/>
                </a:lnTo>
                <a:lnTo>
                  <a:pt x="440" y="2058"/>
                </a:lnTo>
                <a:lnTo>
                  <a:pt x="440" y="2056"/>
                </a:lnTo>
                <a:lnTo>
                  <a:pt x="442" y="2054"/>
                </a:lnTo>
                <a:lnTo>
                  <a:pt x="444" y="2051"/>
                </a:lnTo>
                <a:lnTo>
                  <a:pt x="445" y="2049"/>
                </a:lnTo>
                <a:lnTo>
                  <a:pt x="445" y="2047"/>
                </a:lnTo>
                <a:lnTo>
                  <a:pt x="447" y="2047"/>
                </a:lnTo>
                <a:lnTo>
                  <a:pt x="447" y="2045"/>
                </a:lnTo>
                <a:lnTo>
                  <a:pt x="447" y="2043"/>
                </a:lnTo>
                <a:lnTo>
                  <a:pt x="447" y="2041"/>
                </a:lnTo>
                <a:lnTo>
                  <a:pt x="447" y="2039"/>
                </a:lnTo>
                <a:lnTo>
                  <a:pt x="449" y="2039"/>
                </a:lnTo>
                <a:lnTo>
                  <a:pt x="449" y="2037"/>
                </a:lnTo>
                <a:lnTo>
                  <a:pt x="449" y="2035"/>
                </a:lnTo>
                <a:lnTo>
                  <a:pt x="451" y="2035"/>
                </a:lnTo>
                <a:lnTo>
                  <a:pt x="453" y="2035"/>
                </a:lnTo>
                <a:lnTo>
                  <a:pt x="455" y="2033"/>
                </a:lnTo>
                <a:lnTo>
                  <a:pt x="457" y="2031"/>
                </a:lnTo>
                <a:lnTo>
                  <a:pt x="459" y="2031"/>
                </a:lnTo>
                <a:lnTo>
                  <a:pt x="461" y="2031"/>
                </a:lnTo>
                <a:lnTo>
                  <a:pt x="463" y="2031"/>
                </a:lnTo>
                <a:lnTo>
                  <a:pt x="465" y="2031"/>
                </a:lnTo>
                <a:lnTo>
                  <a:pt x="465" y="2030"/>
                </a:lnTo>
                <a:lnTo>
                  <a:pt x="467" y="2030"/>
                </a:lnTo>
                <a:lnTo>
                  <a:pt x="467" y="2028"/>
                </a:lnTo>
                <a:lnTo>
                  <a:pt x="468" y="2028"/>
                </a:lnTo>
                <a:lnTo>
                  <a:pt x="470" y="2028"/>
                </a:lnTo>
                <a:lnTo>
                  <a:pt x="472" y="2028"/>
                </a:lnTo>
                <a:lnTo>
                  <a:pt x="474" y="2026"/>
                </a:lnTo>
                <a:lnTo>
                  <a:pt x="474" y="2024"/>
                </a:lnTo>
                <a:lnTo>
                  <a:pt x="476" y="2024"/>
                </a:lnTo>
                <a:lnTo>
                  <a:pt x="478" y="2024"/>
                </a:lnTo>
                <a:lnTo>
                  <a:pt x="480" y="2024"/>
                </a:lnTo>
                <a:lnTo>
                  <a:pt x="482" y="2024"/>
                </a:lnTo>
                <a:lnTo>
                  <a:pt x="484" y="2024"/>
                </a:lnTo>
                <a:lnTo>
                  <a:pt x="486" y="2024"/>
                </a:lnTo>
                <a:lnTo>
                  <a:pt x="486" y="2022"/>
                </a:lnTo>
                <a:lnTo>
                  <a:pt x="488" y="2022"/>
                </a:lnTo>
                <a:lnTo>
                  <a:pt x="490" y="2022"/>
                </a:lnTo>
                <a:lnTo>
                  <a:pt x="490" y="2020"/>
                </a:lnTo>
                <a:lnTo>
                  <a:pt x="492" y="2020"/>
                </a:lnTo>
                <a:lnTo>
                  <a:pt x="493" y="2018"/>
                </a:lnTo>
                <a:lnTo>
                  <a:pt x="495" y="2016"/>
                </a:lnTo>
                <a:lnTo>
                  <a:pt x="497" y="2014"/>
                </a:lnTo>
                <a:lnTo>
                  <a:pt x="499" y="2014"/>
                </a:lnTo>
                <a:lnTo>
                  <a:pt x="499" y="2012"/>
                </a:lnTo>
                <a:lnTo>
                  <a:pt x="501" y="2010"/>
                </a:lnTo>
                <a:lnTo>
                  <a:pt x="503" y="2008"/>
                </a:lnTo>
                <a:lnTo>
                  <a:pt x="505" y="2008"/>
                </a:lnTo>
                <a:lnTo>
                  <a:pt x="507" y="2006"/>
                </a:lnTo>
                <a:lnTo>
                  <a:pt x="509" y="2006"/>
                </a:lnTo>
                <a:lnTo>
                  <a:pt x="511" y="2005"/>
                </a:lnTo>
                <a:lnTo>
                  <a:pt x="511" y="2003"/>
                </a:lnTo>
                <a:lnTo>
                  <a:pt x="513" y="2003"/>
                </a:lnTo>
                <a:lnTo>
                  <a:pt x="515" y="2001"/>
                </a:lnTo>
                <a:lnTo>
                  <a:pt x="518" y="2001"/>
                </a:lnTo>
                <a:lnTo>
                  <a:pt x="520" y="2001"/>
                </a:lnTo>
                <a:lnTo>
                  <a:pt x="524" y="1999"/>
                </a:lnTo>
                <a:lnTo>
                  <a:pt x="526" y="1997"/>
                </a:lnTo>
                <a:lnTo>
                  <a:pt x="528" y="1997"/>
                </a:lnTo>
                <a:lnTo>
                  <a:pt x="530" y="1997"/>
                </a:lnTo>
                <a:lnTo>
                  <a:pt x="532" y="1997"/>
                </a:lnTo>
                <a:lnTo>
                  <a:pt x="532" y="1995"/>
                </a:lnTo>
                <a:lnTo>
                  <a:pt x="534" y="1995"/>
                </a:lnTo>
                <a:lnTo>
                  <a:pt x="534" y="1993"/>
                </a:lnTo>
                <a:lnTo>
                  <a:pt x="536" y="1991"/>
                </a:lnTo>
                <a:lnTo>
                  <a:pt x="538" y="1989"/>
                </a:lnTo>
                <a:lnTo>
                  <a:pt x="540" y="1987"/>
                </a:lnTo>
                <a:lnTo>
                  <a:pt x="541" y="1985"/>
                </a:lnTo>
                <a:lnTo>
                  <a:pt x="545" y="1983"/>
                </a:lnTo>
                <a:lnTo>
                  <a:pt x="547" y="1982"/>
                </a:lnTo>
                <a:lnTo>
                  <a:pt x="549" y="1980"/>
                </a:lnTo>
                <a:lnTo>
                  <a:pt x="551" y="1978"/>
                </a:lnTo>
                <a:lnTo>
                  <a:pt x="553" y="1976"/>
                </a:lnTo>
                <a:lnTo>
                  <a:pt x="557" y="1974"/>
                </a:lnTo>
                <a:lnTo>
                  <a:pt x="557" y="1972"/>
                </a:lnTo>
                <a:lnTo>
                  <a:pt x="559" y="1972"/>
                </a:lnTo>
                <a:lnTo>
                  <a:pt x="559" y="1970"/>
                </a:lnTo>
                <a:lnTo>
                  <a:pt x="561" y="1970"/>
                </a:lnTo>
                <a:lnTo>
                  <a:pt x="563" y="1968"/>
                </a:lnTo>
                <a:lnTo>
                  <a:pt x="565" y="1966"/>
                </a:lnTo>
                <a:lnTo>
                  <a:pt x="566" y="1964"/>
                </a:lnTo>
                <a:lnTo>
                  <a:pt x="566" y="1962"/>
                </a:lnTo>
                <a:lnTo>
                  <a:pt x="568" y="1960"/>
                </a:lnTo>
                <a:lnTo>
                  <a:pt x="570" y="1958"/>
                </a:lnTo>
                <a:lnTo>
                  <a:pt x="570" y="1957"/>
                </a:lnTo>
                <a:lnTo>
                  <a:pt x="572" y="1957"/>
                </a:lnTo>
                <a:lnTo>
                  <a:pt x="572" y="1953"/>
                </a:lnTo>
                <a:lnTo>
                  <a:pt x="572" y="1951"/>
                </a:lnTo>
                <a:lnTo>
                  <a:pt x="572" y="1947"/>
                </a:lnTo>
                <a:lnTo>
                  <a:pt x="572" y="1945"/>
                </a:lnTo>
                <a:lnTo>
                  <a:pt x="572" y="1943"/>
                </a:lnTo>
                <a:lnTo>
                  <a:pt x="570" y="1941"/>
                </a:lnTo>
                <a:lnTo>
                  <a:pt x="568" y="1941"/>
                </a:lnTo>
                <a:lnTo>
                  <a:pt x="568" y="1939"/>
                </a:lnTo>
                <a:lnTo>
                  <a:pt x="566" y="1937"/>
                </a:lnTo>
                <a:lnTo>
                  <a:pt x="566" y="1935"/>
                </a:lnTo>
                <a:lnTo>
                  <a:pt x="565" y="1932"/>
                </a:lnTo>
                <a:lnTo>
                  <a:pt x="563" y="1928"/>
                </a:lnTo>
                <a:lnTo>
                  <a:pt x="563" y="1926"/>
                </a:lnTo>
                <a:lnTo>
                  <a:pt x="563" y="1924"/>
                </a:lnTo>
                <a:lnTo>
                  <a:pt x="561" y="1922"/>
                </a:lnTo>
                <a:lnTo>
                  <a:pt x="561" y="1920"/>
                </a:lnTo>
                <a:lnTo>
                  <a:pt x="561" y="1918"/>
                </a:lnTo>
                <a:lnTo>
                  <a:pt x="563" y="1916"/>
                </a:lnTo>
                <a:lnTo>
                  <a:pt x="563" y="1914"/>
                </a:lnTo>
                <a:lnTo>
                  <a:pt x="563" y="1912"/>
                </a:lnTo>
                <a:lnTo>
                  <a:pt x="565" y="1914"/>
                </a:lnTo>
                <a:lnTo>
                  <a:pt x="566" y="1914"/>
                </a:lnTo>
                <a:lnTo>
                  <a:pt x="568" y="1914"/>
                </a:lnTo>
                <a:lnTo>
                  <a:pt x="568" y="1912"/>
                </a:lnTo>
                <a:lnTo>
                  <a:pt x="570" y="1912"/>
                </a:lnTo>
                <a:lnTo>
                  <a:pt x="568" y="1912"/>
                </a:lnTo>
                <a:lnTo>
                  <a:pt x="568" y="1910"/>
                </a:lnTo>
                <a:lnTo>
                  <a:pt x="568" y="1909"/>
                </a:lnTo>
                <a:lnTo>
                  <a:pt x="570" y="1909"/>
                </a:lnTo>
                <a:lnTo>
                  <a:pt x="570" y="1907"/>
                </a:lnTo>
                <a:lnTo>
                  <a:pt x="568" y="1907"/>
                </a:lnTo>
                <a:lnTo>
                  <a:pt x="568" y="1905"/>
                </a:lnTo>
                <a:lnTo>
                  <a:pt x="566" y="1905"/>
                </a:lnTo>
                <a:lnTo>
                  <a:pt x="565" y="1901"/>
                </a:lnTo>
                <a:lnTo>
                  <a:pt x="566" y="1901"/>
                </a:lnTo>
                <a:lnTo>
                  <a:pt x="566" y="1899"/>
                </a:lnTo>
                <a:lnTo>
                  <a:pt x="565" y="1897"/>
                </a:lnTo>
                <a:lnTo>
                  <a:pt x="563" y="1897"/>
                </a:lnTo>
                <a:lnTo>
                  <a:pt x="563" y="1895"/>
                </a:lnTo>
                <a:lnTo>
                  <a:pt x="561" y="1897"/>
                </a:lnTo>
                <a:lnTo>
                  <a:pt x="559" y="1893"/>
                </a:lnTo>
                <a:lnTo>
                  <a:pt x="559" y="1891"/>
                </a:lnTo>
                <a:lnTo>
                  <a:pt x="559" y="1889"/>
                </a:lnTo>
                <a:lnTo>
                  <a:pt x="557" y="1887"/>
                </a:lnTo>
                <a:lnTo>
                  <a:pt x="555" y="1886"/>
                </a:lnTo>
                <a:lnTo>
                  <a:pt x="555" y="1884"/>
                </a:lnTo>
                <a:lnTo>
                  <a:pt x="555" y="1882"/>
                </a:lnTo>
                <a:lnTo>
                  <a:pt x="553" y="1880"/>
                </a:lnTo>
                <a:lnTo>
                  <a:pt x="551" y="1880"/>
                </a:lnTo>
                <a:lnTo>
                  <a:pt x="551" y="1878"/>
                </a:lnTo>
                <a:lnTo>
                  <a:pt x="549" y="1876"/>
                </a:lnTo>
                <a:lnTo>
                  <a:pt x="551" y="1874"/>
                </a:lnTo>
                <a:lnTo>
                  <a:pt x="551" y="1872"/>
                </a:lnTo>
                <a:lnTo>
                  <a:pt x="551" y="1870"/>
                </a:lnTo>
                <a:lnTo>
                  <a:pt x="549" y="1868"/>
                </a:lnTo>
                <a:lnTo>
                  <a:pt x="549" y="1866"/>
                </a:lnTo>
                <a:lnTo>
                  <a:pt x="547" y="1866"/>
                </a:lnTo>
                <a:lnTo>
                  <a:pt x="547" y="1864"/>
                </a:lnTo>
                <a:lnTo>
                  <a:pt x="545" y="1864"/>
                </a:lnTo>
                <a:lnTo>
                  <a:pt x="545" y="1861"/>
                </a:lnTo>
                <a:lnTo>
                  <a:pt x="543" y="1859"/>
                </a:lnTo>
                <a:lnTo>
                  <a:pt x="543" y="1857"/>
                </a:lnTo>
                <a:lnTo>
                  <a:pt x="543" y="1855"/>
                </a:lnTo>
                <a:lnTo>
                  <a:pt x="543" y="1853"/>
                </a:lnTo>
                <a:lnTo>
                  <a:pt x="543" y="1851"/>
                </a:lnTo>
                <a:lnTo>
                  <a:pt x="543" y="1849"/>
                </a:lnTo>
                <a:lnTo>
                  <a:pt x="543" y="1847"/>
                </a:lnTo>
                <a:lnTo>
                  <a:pt x="543" y="1843"/>
                </a:lnTo>
                <a:lnTo>
                  <a:pt x="543" y="1841"/>
                </a:lnTo>
                <a:lnTo>
                  <a:pt x="543" y="1839"/>
                </a:lnTo>
                <a:lnTo>
                  <a:pt x="543" y="1838"/>
                </a:lnTo>
                <a:lnTo>
                  <a:pt x="541" y="1832"/>
                </a:lnTo>
                <a:lnTo>
                  <a:pt x="541" y="1830"/>
                </a:lnTo>
                <a:lnTo>
                  <a:pt x="541" y="1828"/>
                </a:lnTo>
                <a:lnTo>
                  <a:pt x="540" y="1826"/>
                </a:lnTo>
                <a:lnTo>
                  <a:pt x="540" y="1824"/>
                </a:lnTo>
                <a:lnTo>
                  <a:pt x="540" y="1822"/>
                </a:lnTo>
                <a:lnTo>
                  <a:pt x="538" y="1820"/>
                </a:lnTo>
                <a:lnTo>
                  <a:pt x="538" y="1818"/>
                </a:lnTo>
                <a:lnTo>
                  <a:pt x="538" y="1816"/>
                </a:lnTo>
                <a:lnTo>
                  <a:pt x="538" y="1814"/>
                </a:lnTo>
                <a:lnTo>
                  <a:pt x="538" y="1813"/>
                </a:lnTo>
                <a:lnTo>
                  <a:pt x="538" y="1811"/>
                </a:lnTo>
                <a:lnTo>
                  <a:pt x="536" y="1809"/>
                </a:lnTo>
                <a:lnTo>
                  <a:pt x="536" y="1807"/>
                </a:lnTo>
                <a:lnTo>
                  <a:pt x="534" y="1807"/>
                </a:lnTo>
                <a:lnTo>
                  <a:pt x="534" y="1805"/>
                </a:lnTo>
                <a:lnTo>
                  <a:pt x="532" y="1805"/>
                </a:lnTo>
                <a:lnTo>
                  <a:pt x="532" y="1803"/>
                </a:lnTo>
                <a:lnTo>
                  <a:pt x="530" y="1803"/>
                </a:lnTo>
                <a:lnTo>
                  <a:pt x="528" y="1801"/>
                </a:lnTo>
                <a:lnTo>
                  <a:pt x="528" y="1799"/>
                </a:lnTo>
                <a:lnTo>
                  <a:pt x="524" y="1797"/>
                </a:lnTo>
                <a:lnTo>
                  <a:pt x="522" y="1795"/>
                </a:lnTo>
                <a:lnTo>
                  <a:pt x="522" y="1793"/>
                </a:lnTo>
                <a:lnTo>
                  <a:pt x="520" y="1793"/>
                </a:lnTo>
                <a:lnTo>
                  <a:pt x="520" y="1791"/>
                </a:lnTo>
                <a:lnTo>
                  <a:pt x="520" y="1790"/>
                </a:lnTo>
                <a:lnTo>
                  <a:pt x="518" y="1790"/>
                </a:lnTo>
                <a:lnTo>
                  <a:pt x="518" y="1788"/>
                </a:lnTo>
                <a:lnTo>
                  <a:pt x="517" y="1786"/>
                </a:lnTo>
                <a:lnTo>
                  <a:pt x="517" y="1782"/>
                </a:lnTo>
                <a:lnTo>
                  <a:pt x="518" y="1782"/>
                </a:lnTo>
                <a:lnTo>
                  <a:pt x="518" y="1780"/>
                </a:lnTo>
                <a:lnTo>
                  <a:pt x="518" y="1778"/>
                </a:lnTo>
                <a:lnTo>
                  <a:pt x="518" y="1776"/>
                </a:lnTo>
                <a:lnTo>
                  <a:pt x="520" y="1774"/>
                </a:lnTo>
                <a:lnTo>
                  <a:pt x="520" y="1772"/>
                </a:lnTo>
                <a:lnTo>
                  <a:pt x="522" y="1772"/>
                </a:lnTo>
                <a:lnTo>
                  <a:pt x="522" y="1770"/>
                </a:lnTo>
                <a:lnTo>
                  <a:pt x="524" y="1770"/>
                </a:lnTo>
                <a:lnTo>
                  <a:pt x="524" y="1768"/>
                </a:lnTo>
                <a:lnTo>
                  <a:pt x="526" y="1768"/>
                </a:lnTo>
                <a:lnTo>
                  <a:pt x="528" y="1766"/>
                </a:lnTo>
                <a:lnTo>
                  <a:pt x="530" y="1765"/>
                </a:lnTo>
                <a:lnTo>
                  <a:pt x="532" y="1765"/>
                </a:lnTo>
                <a:lnTo>
                  <a:pt x="532" y="1763"/>
                </a:lnTo>
                <a:lnTo>
                  <a:pt x="534" y="1763"/>
                </a:lnTo>
                <a:lnTo>
                  <a:pt x="538" y="1761"/>
                </a:lnTo>
                <a:lnTo>
                  <a:pt x="540" y="1761"/>
                </a:lnTo>
                <a:lnTo>
                  <a:pt x="541" y="1759"/>
                </a:lnTo>
                <a:lnTo>
                  <a:pt x="543" y="1759"/>
                </a:lnTo>
                <a:lnTo>
                  <a:pt x="543" y="1757"/>
                </a:lnTo>
                <a:lnTo>
                  <a:pt x="545" y="1757"/>
                </a:lnTo>
                <a:lnTo>
                  <a:pt x="547" y="1755"/>
                </a:lnTo>
                <a:lnTo>
                  <a:pt x="549" y="1755"/>
                </a:lnTo>
                <a:lnTo>
                  <a:pt x="549" y="1753"/>
                </a:lnTo>
                <a:lnTo>
                  <a:pt x="551" y="1751"/>
                </a:lnTo>
                <a:lnTo>
                  <a:pt x="553" y="1751"/>
                </a:lnTo>
                <a:lnTo>
                  <a:pt x="553" y="1749"/>
                </a:lnTo>
                <a:lnTo>
                  <a:pt x="555" y="1749"/>
                </a:lnTo>
                <a:lnTo>
                  <a:pt x="553" y="1749"/>
                </a:lnTo>
                <a:lnTo>
                  <a:pt x="551" y="1743"/>
                </a:lnTo>
                <a:lnTo>
                  <a:pt x="551" y="1742"/>
                </a:lnTo>
                <a:lnTo>
                  <a:pt x="551" y="1740"/>
                </a:lnTo>
                <a:lnTo>
                  <a:pt x="551" y="1736"/>
                </a:lnTo>
                <a:lnTo>
                  <a:pt x="549" y="1730"/>
                </a:lnTo>
                <a:lnTo>
                  <a:pt x="547" y="1728"/>
                </a:lnTo>
                <a:lnTo>
                  <a:pt x="547" y="1726"/>
                </a:lnTo>
                <a:lnTo>
                  <a:pt x="545" y="1724"/>
                </a:lnTo>
                <a:lnTo>
                  <a:pt x="543" y="1722"/>
                </a:lnTo>
                <a:lnTo>
                  <a:pt x="541" y="1720"/>
                </a:lnTo>
                <a:lnTo>
                  <a:pt x="540" y="1720"/>
                </a:lnTo>
                <a:lnTo>
                  <a:pt x="540" y="1718"/>
                </a:lnTo>
                <a:lnTo>
                  <a:pt x="538" y="1718"/>
                </a:lnTo>
                <a:lnTo>
                  <a:pt x="536" y="1718"/>
                </a:lnTo>
                <a:lnTo>
                  <a:pt x="534" y="1718"/>
                </a:lnTo>
                <a:lnTo>
                  <a:pt x="532" y="1717"/>
                </a:lnTo>
                <a:lnTo>
                  <a:pt x="532" y="1715"/>
                </a:lnTo>
                <a:lnTo>
                  <a:pt x="530" y="1715"/>
                </a:lnTo>
                <a:lnTo>
                  <a:pt x="528" y="1715"/>
                </a:lnTo>
                <a:lnTo>
                  <a:pt x="528" y="1713"/>
                </a:lnTo>
                <a:lnTo>
                  <a:pt x="526" y="1713"/>
                </a:lnTo>
                <a:lnTo>
                  <a:pt x="526" y="1711"/>
                </a:lnTo>
                <a:lnTo>
                  <a:pt x="524" y="1711"/>
                </a:lnTo>
                <a:lnTo>
                  <a:pt x="520" y="1711"/>
                </a:lnTo>
                <a:lnTo>
                  <a:pt x="518" y="1709"/>
                </a:lnTo>
                <a:lnTo>
                  <a:pt x="517" y="1709"/>
                </a:lnTo>
                <a:lnTo>
                  <a:pt x="515" y="1709"/>
                </a:lnTo>
                <a:lnTo>
                  <a:pt x="513" y="1707"/>
                </a:lnTo>
                <a:lnTo>
                  <a:pt x="511" y="1707"/>
                </a:lnTo>
                <a:lnTo>
                  <a:pt x="509" y="1707"/>
                </a:lnTo>
                <a:lnTo>
                  <a:pt x="507" y="1707"/>
                </a:lnTo>
                <a:lnTo>
                  <a:pt x="503" y="1707"/>
                </a:lnTo>
                <a:lnTo>
                  <a:pt x="499" y="1707"/>
                </a:lnTo>
                <a:lnTo>
                  <a:pt x="497" y="1707"/>
                </a:lnTo>
                <a:lnTo>
                  <a:pt x="495" y="1707"/>
                </a:lnTo>
                <a:lnTo>
                  <a:pt x="493" y="1707"/>
                </a:lnTo>
                <a:lnTo>
                  <a:pt x="490" y="1707"/>
                </a:lnTo>
                <a:lnTo>
                  <a:pt x="488" y="1705"/>
                </a:lnTo>
                <a:lnTo>
                  <a:pt x="486" y="1705"/>
                </a:lnTo>
                <a:lnTo>
                  <a:pt x="484" y="1705"/>
                </a:lnTo>
                <a:lnTo>
                  <a:pt x="480" y="1705"/>
                </a:lnTo>
                <a:lnTo>
                  <a:pt x="478" y="1705"/>
                </a:lnTo>
                <a:lnTo>
                  <a:pt x="476" y="1705"/>
                </a:lnTo>
                <a:lnTo>
                  <a:pt x="472" y="1703"/>
                </a:lnTo>
                <a:lnTo>
                  <a:pt x="468" y="1703"/>
                </a:lnTo>
                <a:lnTo>
                  <a:pt x="465" y="1701"/>
                </a:lnTo>
                <a:lnTo>
                  <a:pt x="463" y="1701"/>
                </a:lnTo>
                <a:lnTo>
                  <a:pt x="461" y="1701"/>
                </a:lnTo>
                <a:lnTo>
                  <a:pt x="459" y="1701"/>
                </a:lnTo>
                <a:lnTo>
                  <a:pt x="457" y="1703"/>
                </a:lnTo>
                <a:lnTo>
                  <a:pt x="455" y="1703"/>
                </a:lnTo>
                <a:lnTo>
                  <a:pt x="451" y="1701"/>
                </a:lnTo>
                <a:lnTo>
                  <a:pt x="449" y="1701"/>
                </a:lnTo>
                <a:lnTo>
                  <a:pt x="447" y="1701"/>
                </a:lnTo>
                <a:lnTo>
                  <a:pt x="444" y="1699"/>
                </a:lnTo>
                <a:lnTo>
                  <a:pt x="442" y="1699"/>
                </a:lnTo>
                <a:lnTo>
                  <a:pt x="440" y="1699"/>
                </a:lnTo>
                <a:lnTo>
                  <a:pt x="438" y="1697"/>
                </a:lnTo>
                <a:lnTo>
                  <a:pt x="436" y="1695"/>
                </a:lnTo>
                <a:lnTo>
                  <a:pt x="438" y="1694"/>
                </a:lnTo>
                <a:lnTo>
                  <a:pt x="440" y="1688"/>
                </a:lnTo>
                <a:lnTo>
                  <a:pt x="442" y="1684"/>
                </a:lnTo>
                <a:lnTo>
                  <a:pt x="444" y="1678"/>
                </a:lnTo>
                <a:lnTo>
                  <a:pt x="445" y="1676"/>
                </a:lnTo>
                <a:lnTo>
                  <a:pt x="445" y="1674"/>
                </a:lnTo>
                <a:lnTo>
                  <a:pt x="444" y="1674"/>
                </a:lnTo>
                <a:lnTo>
                  <a:pt x="444" y="1670"/>
                </a:lnTo>
                <a:lnTo>
                  <a:pt x="442" y="1669"/>
                </a:lnTo>
                <a:lnTo>
                  <a:pt x="438" y="1667"/>
                </a:lnTo>
                <a:lnTo>
                  <a:pt x="438" y="1665"/>
                </a:lnTo>
                <a:lnTo>
                  <a:pt x="444" y="1661"/>
                </a:lnTo>
                <a:lnTo>
                  <a:pt x="447" y="1657"/>
                </a:lnTo>
                <a:lnTo>
                  <a:pt x="447" y="1655"/>
                </a:lnTo>
                <a:lnTo>
                  <a:pt x="449" y="1655"/>
                </a:lnTo>
                <a:lnTo>
                  <a:pt x="449" y="1653"/>
                </a:lnTo>
                <a:lnTo>
                  <a:pt x="451" y="1651"/>
                </a:lnTo>
                <a:lnTo>
                  <a:pt x="455" y="1649"/>
                </a:lnTo>
                <a:lnTo>
                  <a:pt x="455" y="1646"/>
                </a:lnTo>
                <a:lnTo>
                  <a:pt x="453" y="1640"/>
                </a:lnTo>
                <a:lnTo>
                  <a:pt x="453" y="1638"/>
                </a:lnTo>
                <a:lnTo>
                  <a:pt x="451" y="1630"/>
                </a:lnTo>
                <a:lnTo>
                  <a:pt x="449" y="1623"/>
                </a:lnTo>
                <a:lnTo>
                  <a:pt x="449" y="1621"/>
                </a:lnTo>
                <a:lnTo>
                  <a:pt x="449" y="1611"/>
                </a:lnTo>
                <a:lnTo>
                  <a:pt x="451" y="1601"/>
                </a:lnTo>
                <a:lnTo>
                  <a:pt x="451" y="1596"/>
                </a:lnTo>
                <a:lnTo>
                  <a:pt x="449" y="1594"/>
                </a:lnTo>
                <a:lnTo>
                  <a:pt x="447" y="1588"/>
                </a:lnTo>
                <a:lnTo>
                  <a:pt x="447" y="1586"/>
                </a:lnTo>
                <a:lnTo>
                  <a:pt x="447" y="1584"/>
                </a:lnTo>
                <a:lnTo>
                  <a:pt x="449" y="1578"/>
                </a:lnTo>
                <a:lnTo>
                  <a:pt x="449" y="1573"/>
                </a:lnTo>
                <a:lnTo>
                  <a:pt x="447" y="1569"/>
                </a:lnTo>
                <a:lnTo>
                  <a:pt x="447" y="1565"/>
                </a:lnTo>
                <a:lnTo>
                  <a:pt x="447" y="1559"/>
                </a:lnTo>
                <a:lnTo>
                  <a:pt x="447" y="1551"/>
                </a:lnTo>
                <a:lnTo>
                  <a:pt x="449" y="1551"/>
                </a:lnTo>
                <a:lnTo>
                  <a:pt x="447" y="1550"/>
                </a:lnTo>
                <a:lnTo>
                  <a:pt x="444" y="1544"/>
                </a:lnTo>
                <a:lnTo>
                  <a:pt x="442" y="1544"/>
                </a:lnTo>
                <a:lnTo>
                  <a:pt x="440" y="1542"/>
                </a:lnTo>
                <a:lnTo>
                  <a:pt x="444" y="1540"/>
                </a:lnTo>
                <a:lnTo>
                  <a:pt x="445" y="1540"/>
                </a:lnTo>
                <a:lnTo>
                  <a:pt x="449" y="1538"/>
                </a:lnTo>
                <a:lnTo>
                  <a:pt x="453" y="1536"/>
                </a:lnTo>
                <a:lnTo>
                  <a:pt x="455" y="1536"/>
                </a:lnTo>
                <a:lnTo>
                  <a:pt x="463" y="1534"/>
                </a:lnTo>
                <a:lnTo>
                  <a:pt x="465" y="1534"/>
                </a:lnTo>
                <a:lnTo>
                  <a:pt x="467" y="1532"/>
                </a:lnTo>
                <a:lnTo>
                  <a:pt x="470" y="1532"/>
                </a:lnTo>
                <a:lnTo>
                  <a:pt x="472" y="1532"/>
                </a:lnTo>
                <a:lnTo>
                  <a:pt x="476" y="1530"/>
                </a:lnTo>
                <a:lnTo>
                  <a:pt x="478" y="1530"/>
                </a:lnTo>
                <a:lnTo>
                  <a:pt x="480" y="1530"/>
                </a:lnTo>
                <a:lnTo>
                  <a:pt x="480" y="1528"/>
                </a:lnTo>
                <a:lnTo>
                  <a:pt x="484" y="1528"/>
                </a:lnTo>
                <a:lnTo>
                  <a:pt x="488" y="1528"/>
                </a:lnTo>
                <a:lnTo>
                  <a:pt x="497" y="1527"/>
                </a:lnTo>
                <a:lnTo>
                  <a:pt x="499" y="1525"/>
                </a:lnTo>
                <a:lnTo>
                  <a:pt x="505" y="1525"/>
                </a:lnTo>
                <a:lnTo>
                  <a:pt x="507" y="1523"/>
                </a:lnTo>
                <a:lnTo>
                  <a:pt x="511" y="1523"/>
                </a:lnTo>
                <a:lnTo>
                  <a:pt x="522" y="1517"/>
                </a:lnTo>
                <a:lnTo>
                  <a:pt x="543" y="1509"/>
                </a:lnTo>
                <a:lnTo>
                  <a:pt x="555" y="1505"/>
                </a:lnTo>
                <a:lnTo>
                  <a:pt x="565" y="1502"/>
                </a:lnTo>
                <a:lnTo>
                  <a:pt x="566" y="1502"/>
                </a:lnTo>
                <a:lnTo>
                  <a:pt x="568" y="1500"/>
                </a:lnTo>
                <a:lnTo>
                  <a:pt x="572" y="1500"/>
                </a:lnTo>
                <a:lnTo>
                  <a:pt x="576" y="1500"/>
                </a:lnTo>
                <a:lnTo>
                  <a:pt x="576" y="1498"/>
                </a:lnTo>
                <a:lnTo>
                  <a:pt x="578" y="1498"/>
                </a:lnTo>
                <a:lnTo>
                  <a:pt x="582" y="1496"/>
                </a:lnTo>
                <a:lnTo>
                  <a:pt x="584" y="1496"/>
                </a:lnTo>
                <a:lnTo>
                  <a:pt x="588" y="1494"/>
                </a:lnTo>
                <a:lnTo>
                  <a:pt x="589" y="1494"/>
                </a:lnTo>
                <a:lnTo>
                  <a:pt x="593" y="1492"/>
                </a:lnTo>
                <a:lnTo>
                  <a:pt x="595" y="1492"/>
                </a:lnTo>
                <a:lnTo>
                  <a:pt x="601" y="1490"/>
                </a:lnTo>
                <a:lnTo>
                  <a:pt x="603" y="1490"/>
                </a:lnTo>
                <a:lnTo>
                  <a:pt x="605" y="1488"/>
                </a:lnTo>
                <a:lnTo>
                  <a:pt x="607" y="1488"/>
                </a:lnTo>
                <a:lnTo>
                  <a:pt x="613" y="1488"/>
                </a:lnTo>
                <a:lnTo>
                  <a:pt x="620" y="1486"/>
                </a:lnTo>
                <a:lnTo>
                  <a:pt x="622" y="1486"/>
                </a:lnTo>
                <a:lnTo>
                  <a:pt x="624" y="1486"/>
                </a:lnTo>
                <a:lnTo>
                  <a:pt x="626" y="1484"/>
                </a:lnTo>
                <a:lnTo>
                  <a:pt x="636" y="1482"/>
                </a:lnTo>
                <a:lnTo>
                  <a:pt x="639" y="1480"/>
                </a:lnTo>
                <a:lnTo>
                  <a:pt x="641" y="1479"/>
                </a:lnTo>
                <a:lnTo>
                  <a:pt x="647" y="1477"/>
                </a:lnTo>
                <a:lnTo>
                  <a:pt x="651" y="1477"/>
                </a:lnTo>
                <a:lnTo>
                  <a:pt x="653" y="1477"/>
                </a:lnTo>
                <a:lnTo>
                  <a:pt x="655" y="1477"/>
                </a:lnTo>
                <a:lnTo>
                  <a:pt x="657" y="1477"/>
                </a:lnTo>
                <a:lnTo>
                  <a:pt x="659" y="1477"/>
                </a:lnTo>
                <a:lnTo>
                  <a:pt x="666" y="1475"/>
                </a:lnTo>
                <a:lnTo>
                  <a:pt x="668" y="1475"/>
                </a:lnTo>
                <a:lnTo>
                  <a:pt x="672" y="1475"/>
                </a:lnTo>
                <a:lnTo>
                  <a:pt x="674" y="1473"/>
                </a:lnTo>
                <a:lnTo>
                  <a:pt x="678" y="1473"/>
                </a:lnTo>
                <a:lnTo>
                  <a:pt x="678" y="1471"/>
                </a:lnTo>
                <a:lnTo>
                  <a:pt x="680" y="1471"/>
                </a:lnTo>
                <a:lnTo>
                  <a:pt x="682" y="1471"/>
                </a:lnTo>
                <a:lnTo>
                  <a:pt x="691" y="1467"/>
                </a:lnTo>
                <a:lnTo>
                  <a:pt x="693" y="1467"/>
                </a:lnTo>
                <a:lnTo>
                  <a:pt x="697" y="1465"/>
                </a:lnTo>
                <a:lnTo>
                  <a:pt x="699" y="1465"/>
                </a:lnTo>
                <a:lnTo>
                  <a:pt x="712" y="1459"/>
                </a:lnTo>
                <a:lnTo>
                  <a:pt x="714" y="1459"/>
                </a:lnTo>
                <a:lnTo>
                  <a:pt x="716" y="1459"/>
                </a:lnTo>
                <a:lnTo>
                  <a:pt x="718" y="1459"/>
                </a:lnTo>
                <a:lnTo>
                  <a:pt x="722" y="1457"/>
                </a:lnTo>
                <a:lnTo>
                  <a:pt x="726" y="1457"/>
                </a:lnTo>
                <a:lnTo>
                  <a:pt x="728" y="1457"/>
                </a:lnTo>
                <a:lnTo>
                  <a:pt x="730" y="1457"/>
                </a:lnTo>
                <a:lnTo>
                  <a:pt x="732" y="1457"/>
                </a:lnTo>
                <a:lnTo>
                  <a:pt x="734" y="1457"/>
                </a:lnTo>
                <a:lnTo>
                  <a:pt x="735" y="1455"/>
                </a:lnTo>
                <a:lnTo>
                  <a:pt x="739" y="1455"/>
                </a:lnTo>
                <a:lnTo>
                  <a:pt x="741" y="1455"/>
                </a:lnTo>
                <a:lnTo>
                  <a:pt x="743" y="1454"/>
                </a:lnTo>
                <a:lnTo>
                  <a:pt x="745" y="1454"/>
                </a:lnTo>
                <a:lnTo>
                  <a:pt x="747" y="1454"/>
                </a:lnTo>
                <a:lnTo>
                  <a:pt x="749" y="1454"/>
                </a:lnTo>
                <a:lnTo>
                  <a:pt x="751" y="1452"/>
                </a:lnTo>
                <a:lnTo>
                  <a:pt x="757" y="1452"/>
                </a:lnTo>
                <a:lnTo>
                  <a:pt x="758" y="1452"/>
                </a:lnTo>
                <a:lnTo>
                  <a:pt x="760" y="1450"/>
                </a:lnTo>
                <a:lnTo>
                  <a:pt x="762" y="1450"/>
                </a:lnTo>
                <a:lnTo>
                  <a:pt x="766" y="1450"/>
                </a:lnTo>
                <a:lnTo>
                  <a:pt x="768" y="1450"/>
                </a:lnTo>
                <a:lnTo>
                  <a:pt x="772" y="1448"/>
                </a:lnTo>
                <a:lnTo>
                  <a:pt x="774" y="1448"/>
                </a:lnTo>
                <a:lnTo>
                  <a:pt x="776" y="1448"/>
                </a:lnTo>
                <a:lnTo>
                  <a:pt x="778" y="1448"/>
                </a:lnTo>
                <a:lnTo>
                  <a:pt x="780" y="1448"/>
                </a:lnTo>
                <a:lnTo>
                  <a:pt x="783" y="1448"/>
                </a:lnTo>
                <a:lnTo>
                  <a:pt x="787" y="1448"/>
                </a:lnTo>
                <a:lnTo>
                  <a:pt x="789" y="1448"/>
                </a:lnTo>
                <a:lnTo>
                  <a:pt x="793" y="1448"/>
                </a:lnTo>
                <a:lnTo>
                  <a:pt x="795" y="1446"/>
                </a:lnTo>
                <a:lnTo>
                  <a:pt x="799" y="1446"/>
                </a:lnTo>
                <a:lnTo>
                  <a:pt x="801" y="1446"/>
                </a:lnTo>
                <a:lnTo>
                  <a:pt x="803" y="1446"/>
                </a:lnTo>
                <a:lnTo>
                  <a:pt x="805" y="1446"/>
                </a:lnTo>
                <a:lnTo>
                  <a:pt x="806" y="1446"/>
                </a:lnTo>
                <a:lnTo>
                  <a:pt x="810" y="1448"/>
                </a:lnTo>
                <a:lnTo>
                  <a:pt x="812" y="1448"/>
                </a:lnTo>
                <a:lnTo>
                  <a:pt x="814" y="1448"/>
                </a:lnTo>
                <a:lnTo>
                  <a:pt x="816" y="1448"/>
                </a:lnTo>
                <a:lnTo>
                  <a:pt x="818" y="1448"/>
                </a:lnTo>
                <a:lnTo>
                  <a:pt x="820" y="1448"/>
                </a:lnTo>
                <a:lnTo>
                  <a:pt x="824" y="1448"/>
                </a:lnTo>
                <a:lnTo>
                  <a:pt x="826" y="1446"/>
                </a:lnTo>
                <a:lnTo>
                  <a:pt x="826" y="1448"/>
                </a:lnTo>
                <a:lnTo>
                  <a:pt x="828" y="1448"/>
                </a:lnTo>
                <a:lnTo>
                  <a:pt x="830" y="1448"/>
                </a:lnTo>
                <a:lnTo>
                  <a:pt x="833" y="1448"/>
                </a:lnTo>
                <a:lnTo>
                  <a:pt x="835" y="1448"/>
                </a:lnTo>
                <a:lnTo>
                  <a:pt x="837" y="1446"/>
                </a:lnTo>
                <a:lnTo>
                  <a:pt x="839" y="1446"/>
                </a:lnTo>
                <a:lnTo>
                  <a:pt x="843" y="1446"/>
                </a:lnTo>
                <a:lnTo>
                  <a:pt x="845" y="1446"/>
                </a:lnTo>
                <a:lnTo>
                  <a:pt x="847" y="1446"/>
                </a:lnTo>
                <a:lnTo>
                  <a:pt x="849" y="1446"/>
                </a:lnTo>
                <a:lnTo>
                  <a:pt x="853" y="1444"/>
                </a:lnTo>
                <a:lnTo>
                  <a:pt x="858" y="1446"/>
                </a:lnTo>
                <a:lnTo>
                  <a:pt x="860" y="1444"/>
                </a:lnTo>
                <a:lnTo>
                  <a:pt x="862" y="1444"/>
                </a:lnTo>
                <a:lnTo>
                  <a:pt x="864" y="1444"/>
                </a:lnTo>
                <a:lnTo>
                  <a:pt x="866" y="1444"/>
                </a:lnTo>
                <a:lnTo>
                  <a:pt x="868" y="1444"/>
                </a:lnTo>
                <a:lnTo>
                  <a:pt x="870" y="1444"/>
                </a:lnTo>
                <a:lnTo>
                  <a:pt x="872" y="1444"/>
                </a:lnTo>
                <a:lnTo>
                  <a:pt x="874" y="1444"/>
                </a:lnTo>
                <a:lnTo>
                  <a:pt x="876" y="1444"/>
                </a:lnTo>
                <a:lnTo>
                  <a:pt x="878" y="1444"/>
                </a:lnTo>
                <a:lnTo>
                  <a:pt x="879" y="1444"/>
                </a:lnTo>
                <a:lnTo>
                  <a:pt x="881" y="1444"/>
                </a:lnTo>
                <a:lnTo>
                  <a:pt x="883" y="1446"/>
                </a:lnTo>
                <a:lnTo>
                  <a:pt x="885" y="1446"/>
                </a:lnTo>
                <a:lnTo>
                  <a:pt x="887" y="1446"/>
                </a:lnTo>
                <a:lnTo>
                  <a:pt x="889" y="1446"/>
                </a:lnTo>
                <a:lnTo>
                  <a:pt x="891" y="1446"/>
                </a:lnTo>
                <a:lnTo>
                  <a:pt x="893" y="1446"/>
                </a:lnTo>
                <a:lnTo>
                  <a:pt x="895" y="1446"/>
                </a:lnTo>
                <a:lnTo>
                  <a:pt x="897" y="1446"/>
                </a:lnTo>
                <a:lnTo>
                  <a:pt x="899" y="1446"/>
                </a:lnTo>
                <a:lnTo>
                  <a:pt x="901" y="1446"/>
                </a:lnTo>
                <a:lnTo>
                  <a:pt x="902" y="1446"/>
                </a:lnTo>
                <a:lnTo>
                  <a:pt x="906" y="1446"/>
                </a:lnTo>
                <a:lnTo>
                  <a:pt x="908" y="1446"/>
                </a:lnTo>
                <a:lnTo>
                  <a:pt x="910" y="1446"/>
                </a:lnTo>
                <a:lnTo>
                  <a:pt x="914" y="1446"/>
                </a:lnTo>
                <a:lnTo>
                  <a:pt x="918" y="1446"/>
                </a:lnTo>
                <a:lnTo>
                  <a:pt x="920" y="1448"/>
                </a:lnTo>
                <a:lnTo>
                  <a:pt x="922" y="1448"/>
                </a:lnTo>
                <a:lnTo>
                  <a:pt x="924" y="1448"/>
                </a:lnTo>
                <a:lnTo>
                  <a:pt x="927" y="1448"/>
                </a:lnTo>
                <a:lnTo>
                  <a:pt x="929" y="1448"/>
                </a:lnTo>
                <a:lnTo>
                  <a:pt x="931" y="1448"/>
                </a:lnTo>
                <a:lnTo>
                  <a:pt x="933" y="1448"/>
                </a:lnTo>
                <a:lnTo>
                  <a:pt x="935" y="1448"/>
                </a:lnTo>
                <a:lnTo>
                  <a:pt x="937" y="1448"/>
                </a:lnTo>
                <a:lnTo>
                  <a:pt x="939" y="1448"/>
                </a:lnTo>
                <a:lnTo>
                  <a:pt x="941" y="1448"/>
                </a:lnTo>
                <a:lnTo>
                  <a:pt x="943" y="1446"/>
                </a:lnTo>
                <a:lnTo>
                  <a:pt x="945" y="1446"/>
                </a:lnTo>
                <a:lnTo>
                  <a:pt x="949" y="1446"/>
                </a:lnTo>
                <a:lnTo>
                  <a:pt x="952" y="1448"/>
                </a:lnTo>
                <a:lnTo>
                  <a:pt x="954" y="1448"/>
                </a:lnTo>
                <a:lnTo>
                  <a:pt x="954" y="1450"/>
                </a:lnTo>
                <a:lnTo>
                  <a:pt x="958" y="1450"/>
                </a:lnTo>
                <a:lnTo>
                  <a:pt x="964" y="1450"/>
                </a:lnTo>
                <a:lnTo>
                  <a:pt x="968" y="1450"/>
                </a:lnTo>
                <a:lnTo>
                  <a:pt x="970" y="1450"/>
                </a:lnTo>
                <a:lnTo>
                  <a:pt x="972" y="1450"/>
                </a:lnTo>
                <a:lnTo>
                  <a:pt x="974" y="1448"/>
                </a:lnTo>
                <a:lnTo>
                  <a:pt x="975" y="1448"/>
                </a:lnTo>
                <a:lnTo>
                  <a:pt x="979" y="1448"/>
                </a:lnTo>
                <a:lnTo>
                  <a:pt x="981" y="1448"/>
                </a:lnTo>
                <a:lnTo>
                  <a:pt x="983" y="1448"/>
                </a:lnTo>
                <a:lnTo>
                  <a:pt x="985" y="1448"/>
                </a:lnTo>
                <a:lnTo>
                  <a:pt x="987" y="1448"/>
                </a:lnTo>
                <a:lnTo>
                  <a:pt x="989" y="1448"/>
                </a:lnTo>
                <a:lnTo>
                  <a:pt x="991" y="1448"/>
                </a:lnTo>
                <a:lnTo>
                  <a:pt x="993" y="1448"/>
                </a:lnTo>
                <a:lnTo>
                  <a:pt x="997" y="1448"/>
                </a:lnTo>
                <a:lnTo>
                  <a:pt x="999" y="1448"/>
                </a:lnTo>
                <a:lnTo>
                  <a:pt x="1000" y="1448"/>
                </a:lnTo>
                <a:lnTo>
                  <a:pt x="1002" y="1448"/>
                </a:lnTo>
                <a:lnTo>
                  <a:pt x="1004" y="1446"/>
                </a:lnTo>
                <a:lnTo>
                  <a:pt x="1006" y="1446"/>
                </a:lnTo>
                <a:lnTo>
                  <a:pt x="1008" y="1446"/>
                </a:lnTo>
                <a:lnTo>
                  <a:pt x="1010" y="1446"/>
                </a:lnTo>
                <a:lnTo>
                  <a:pt x="1012" y="1446"/>
                </a:lnTo>
                <a:lnTo>
                  <a:pt x="1014" y="1446"/>
                </a:lnTo>
                <a:lnTo>
                  <a:pt x="1018" y="1444"/>
                </a:lnTo>
                <a:lnTo>
                  <a:pt x="1020" y="1444"/>
                </a:lnTo>
                <a:lnTo>
                  <a:pt x="1023" y="1444"/>
                </a:lnTo>
                <a:lnTo>
                  <a:pt x="1025" y="1444"/>
                </a:lnTo>
                <a:lnTo>
                  <a:pt x="1029" y="1444"/>
                </a:lnTo>
                <a:lnTo>
                  <a:pt x="1033" y="1444"/>
                </a:lnTo>
                <a:lnTo>
                  <a:pt x="1035" y="1444"/>
                </a:lnTo>
                <a:lnTo>
                  <a:pt x="1037" y="1444"/>
                </a:lnTo>
                <a:lnTo>
                  <a:pt x="1039" y="1444"/>
                </a:lnTo>
                <a:lnTo>
                  <a:pt x="1041" y="1444"/>
                </a:lnTo>
                <a:lnTo>
                  <a:pt x="1043" y="1444"/>
                </a:lnTo>
                <a:lnTo>
                  <a:pt x="1045" y="1444"/>
                </a:lnTo>
                <a:lnTo>
                  <a:pt x="1047" y="1444"/>
                </a:lnTo>
                <a:lnTo>
                  <a:pt x="1048" y="1444"/>
                </a:lnTo>
                <a:lnTo>
                  <a:pt x="1052" y="1446"/>
                </a:lnTo>
                <a:lnTo>
                  <a:pt x="1054" y="1446"/>
                </a:lnTo>
                <a:lnTo>
                  <a:pt x="1056" y="1446"/>
                </a:lnTo>
                <a:lnTo>
                  <a:pt x="1060" y="1446"/>
                </a:lnTo>
                <a:lnTo>
                  <a:pt x="1062" y="1446"/>
                </a:lnTo>
                <a:lnTo>
                  <a:pt x="1064" y="1448"/>
                </a:lnTo>
                <a:lnTo>
                  <a:pt x="1066" y="1448"/>
                </a:lnTo>
                <a:lnTo>
                  <a:pt x="1071" y="1450"/>
                </a:lnTo>
                <a:lnTo>
                  <a:pt x="1075" y="1450"/>
                </a:lnTo>
                <a:lnTo>
                  <a:pt x="1077" y="1450"/>
                </a:lnTo>
                <a:lnTo>
                  <a:pt x="1083" y="1448"/>
                </a:lnTo>
                <a:lnTo>
                  <a:pt x="1085" y="1448"/>
                </a:lnTo>
                <a:lnTo>
                  <a:pt x="1087" y="1448"/>
                </a:lnTo>
                <a:lnTo>
                  <a:pt x="1087" y="1450"/>
                </a:lnTo>
                <a:lnTo>
                  <a:pt x="1089" y="1450"/>
                </a:lnTo>
                <a:lnTo>
                  <a:pt x="1091" y="1452"/>
                </a:lnTo>
                <a:lnTo>
                  <a:pt x="1093" y="1452"/>
                </a:lnTo>
                <a:lnTo>
                  <a:pt x="1095" y="1452"/>
                </a:lnTo>
                <a:lnTo>
                  <a:pt x="1096" y="1452"/>
                </a:lnTo>
                <a:lnTo>
                  <a:pt x="1098" y="1452"/>
                </a:lnTo>
                <a:lnTo>
                  <a:pt x="1100" y="1452"/>
                </a:lnTo>
                <a:lnTo>
                  <a:pt x="1102" y="1452"/>
                </a:lnTo>
                <a:lnTo>
                  <a:pt x="1104" y="1452"/>
                </a:lnTo>
                <a:lnTo>
                  <a:pt x="1106" y="1450"/>
                </a:lnTo>
                <a:lnTo>
                  <a:pt x="1108" y="1450"/>
                </a:lnTo>
                <a:lnTo>
                  <a:pt x="1108" y="1452"/>
                </a:lnTo>
                <a:lnTo>
                  <a:pt x="1110" y="1452"/>
                </a:lnTo>
                <a:lnTo>
                  <a:pt x="1112" y="1452"/>
                </a:lnTo>
                <a:lnTo>
                  <a:pt x="1112" y="1454"/>
                </a:lnTo>
                <a:lnTo>
                  <a:pt x="1114" y="1454"/>
                </a:lnTo>
                <a:lnTo>
                  <a:pt x="1116" y="1454"/>
                </a:lnTo>
                <a:lnTo>
                  <a:pt x="1118" y="1454"/>
                </a:lnTo>
                <a:lnTo>
                  <a:pt x="1119" y="1452"/>
                </a:lnTo>
                <a:lnTo>
                  <a:pt x="1121" y="1452"/>
                </a:lnTo>
                <a:lnTo>
                  <a:pt x="1123" y="1452"/>
                </a:lnTo>
                <a:lnTo>
                  <a:pt x="1125" y="1452"/>
                </a:lnTo>
                <a:lnTo>
                  <a:pt x="1125" y="1450"/>
                </a:lnTo>
                <a:lnTo>
                  <a:pt x="1127" y="1450"/>
                </a:lnTo>
                <a:lnTo>
                  <a:pt x="1129" y="1452"/>
                </a:lnTo>
                <a:lnTo>
                  <a:pt x="1133" y="1452"/>
                </a:lnTo>
                <a:lnTo>
                  <a:pt x="1135" y="1452"/>
                </a:lnTo>
                <a:lnTo>
                  <a:pt x="1139" y="1454"/>
                </a:lnTo>
                <a:lnTo>
                  <a:pt x="1141" y="1455"/>
                </a:lnTo>
                <a:lnTo>
                  <a:pt x="1154" y="1457"/>
                </a:lnTo>
                <a:lnTo>
                  <a:pt x="1160" y="1461"/>
                </a:lnTo>
                <a:lnTo>
                  <a:pt x="1167" y="1461"/>
                </a:lnTo>
                <a:lnTo>
                  <a:pt x="1171" y="1461"/>
                </a:lnTo>
                <a:lnTo>
                  <a:pt x="1175" y="1461"/>
                </a:lnTo>
                <a:lnTo>
                  <a:pt x="1177" y="1463"/>
                </a:lnTo>
                <a:lnTo>
                  <a:pt x="1181" y="1463"/>
                </a:lnTo>
                <a:lnTo>
                  <a:pt x="1183" y="1465"/>
                </a:lnTo>
                <a:lnTo>
                  <a:pt x="1189" y="1465"/>
                </a:lnTo>
                <a:lnTo>
                  <a:pt x="1191" y="1467"/>
                </a:lnTo>
                <a:lnTo>
                  <a:pt x="1202" y="1469"/>
                </a:lnTo>
                <a:lnTo>
                  <a:pt x="1208" y="1471"/>
                </a:lnTo>
                <a:lnTo>
                  <a:pt x="1210" y="1469"/>
                </a:lnTo>
                <a:lnTo>
                  <a:pt x="1215" y="1471"/>
                </a:lnTo>
                <a:lnTo>
                  <a:pt x="1219" y="1473"/>
                </a:lnTo>
                <a:lnTo>
                  <a:pt x="1225" y="1473"/>
                </a:lnTo>
                <a:lnTo>
                  <a:pt x="1227" y="1473"/>
                </a:lnTo>
                <a:lnTo>
                  <a:pt x="1229" y="1473"/>
                </a:lnTo>
                <a:lnTo>
                  <a:pt x="1231" y="1473"/>
                </a:lnTo>
                <a:lnTo>
                  <a:pt x="1233" y="1475"/>
                </a:lnTo>
                <a:lnTo>
                  <a:pt x="1235" y="1475"/>
                </a:lnTo>
                <a:lnTo>
                  <a:pt x="1237" y="1475"/>
                </a:lnTo>
                <a:lnTo>
                  <a:pt x="1239" y="1475"/>
                </a:lnTo>
                <a:lnTo>
                  <a:pt x="1242" y="1475"/>
                </a:lnTo>
                <a:lnTo>
                  <a:pt x="1246" y="1475"/>
                </a:lnTo>
                <a:lnTo>
                  <a:pt x="1248" y="1477"/>
                </a:lnTo>
                <a:lnTo>
                  <a:pt x="1254" y="1475"/>
                </a:lnTo>
                <a:lnTo>
                  <a:pt x="1256" y="1475"/>
                </a:lnTo>
                <a:lnTo>
                  <a:pt x="1258" y="1475"/>
                </a:lnTo>
                <a:lnTo>
                  <a:pt x="1260" y="1475"/>
                </a:lnTo>
                <a:lnTo>
                  <a:pt x="1264" y="1475"/>
                </a:lnTo>
                <a:lnTo>
                  <a:pt x="1265" y="1477"/>
                </a:lnTo>
                <a:lnTo>
                  <a:pt x="1269" y="1480"/>
                </a:lnTo>
                <a:lnTo>
                  <a:pt x="1271" y="1480"/>
                </a:lnTo>
                <a:lnTo>
                  <a:pt x="1281" y="1484"/>
                </a:lnTo>
                <a:lnTo>
                  <a:pt x="1283" y="1486"/>
                </a:lnTo>
                <a:lnTo>
                  <a:pt x="1288" y="1488"/>
                </a:lnTo>
                <a:lnTo>
                  <a:pt x="1290" y="1488"/>
                </a:lnTo>
                <a:lnTo>
                  <a:pt x="1290" y="1490"/>
                </a:lnTo>
                <a:lnTo>
                  <a:pt x="1292" y="1490"/>
                </a:lnTo>
                <a:lnTo>
                  <a:pt x="1292" y="1492"/>
                </a:lnTo>
                <a:lnTo>
                  <a:pt x="1290" y="1492"/>
                </a:lnTo>
                <a:lnTo>
                  <a:pt x="1290" y="1494"/>
                </a:lnTo>
                <a:lnTo>
                  <a:pt x="1290" y="1496"/>
                </a:lnTo>
                <a:lnTo>
                  <a:pt x="1287" y="1494"/>
                </a:lnTo>
                <a:lnTo>
                  <a:pt x="1285" y="1496"/>
                </a:lnTo>
                <a:lnTo>
                  <a:pt x="1283" y="1496"/>
                </a:lnTo>
                <a:lnTo>
                  <a:pt x="1283" y="1498"/>
                </a:lnTo>
                <a:lnTo>
                  <a:pt x="1287" y="1498"/>
                </a:lnTo>
                <a:lnTo>
                  <a:pt x="1288" y="1498"/>
                </a:lnTo>
                <a:lnTo>
                  <a:pt x="1288" y="1500"/>
                </a:lnTo>
                <a:lnTo>
                  <a:pt x="1290" y="1502"/>
                </a:lnTo>
                <a:lnTo>
                  <a:pt x="1290" y="1503"/>
                </a:lnTo>
                <a:lnTo>
                  <a:pt x="1292" y="1503"/>
                </a:lnTo>
                <a:lnTo>
                  <a:pt x="1294" y="1503"/>
                </a:lnTo>
                <a:lnTo>
                  <a:pt x="1294" y="1505"/>
                </a:lnTo>
                <a:lnTo>
                  <a:pt x="1298" y="1503"/>
                </a:lnTo>
                <a:lnTo>
                  <a:pt x="1300" y="1503"/>
                </a:lnTo>
                <a:lnTo>
                  <a:pt x="1302" y="1503"/>
                </a:lnTo>
                <a:lnTo>
                  <a:pt x="1302" y="1505"/>
                </a:lnTo>
                <a:lnTo>
                  <a:pt x="1304" y="1505"/>
                </a:lnTo>
                <a:lnTo>
                  <a:pt x="1306" y="1507"/>
                </a:lnTo>
                <a:lnTo>
                  <a:pt x="1310" y="1511"/>
                </a:lnTo>
                <a:lnTo>
                  <a:pt x="1315" y="1515"/>
                </a:lnTo>
                <a:lnTo>
                  <a:pt x="1315" y="1517"/>
                </a:lnTo>
                <a:lnTo>
                  <a:pt x="1317" y="1517"/>
                </a:lnTo>
                <a:lnTo>
                  <a:pt x="1319" y="1519"/>
                </a:lnTo>
                <a:lnTo>
                  <a:pt x="1321" y="1521"/>
                </a:lnTo>
                <a:lnTo>
                  <a:pt x="1325" y="1525"/>
                </a:lnTo>
                <a:lnTo>
                  <a:pt x="1327" y="1527"/>
                </a:lnTo>
                <a:lnTo>
                  <a:pt x="1329" y="1528"/>
                </a:lnTo>
                <a:lnTo>
                  <a:pt x="1331" y="1528"/>
                </a:lnTo>
                <a:lnTo>
                  <a:pt x="1333" y="1528"/>
                </a:lnTo>
                <a:lnTo>
                  <a:pt x="1335" y="1530"/>
                </a:lnTo>
                <a:lnTo>
                  <a:pt x="1336" y="1530"/>
                </a:lnTo>
                <a:lnTo>
                  <a:pt x="1340" y="1532"/>
                </a:lnTo>
                <a:lnTo>
                  <a:pt x="1342" y="1532"/>
                </a:lnTo>
                <a:lnTo>
                  <a:pt x="1344" y="1534"/>
                </a:lnTo>
                <a:lnTo>
                  <a:pt x="1346" y="1534"/>
                </a:lnTo>
                <a:lnTo>
                  <a:pt x="1348" y="1536"/>
                </a:lnTo>
                <a:lnTo>
                  <a:pt x="1350" y="1538"/>
                </a:lnTo>
                <a:lnTo>
                  <a:pt x="1358" y="1544"/>
                </a:lnTo>
                <a:lnTo>
                  <a:pt x="1360" y="1546"/>
                </a:lnTo>
                <a:lnTo>
                  <a:pt x="1361" y="1548"/>
                </a:lnTo>
                <a:lnTo>
                  <a:pt x="1363" y="1548"/>
                </a:lnTo>
                <a:lnTo>
                  <a:pt x="1363" y="1550"/>
                </a:lnTo>
                <a:lnTo>
                  <a:pt x="1365" y="1550"/>
                </a:lnTo>
                <a:lnTo>
                  <a:pt x="1367" y="1550"/>
                </a:lnTo>
                <a:lnTo>
                  <a:pt x="1367" y="1551"/>
                </a:lnTo>
                <a:lnTo>
                  <a:pt x="1369" y="1551"/>
                </a:lnTo>
                <a:lnTo>
                  <a:pt x="1371" y="1553"/>
                </a:lnTo>
                <a:lnTo>
                  <a:pt x="1371" y="1555"/>
                </a:lnTo>
                <a:lnTo>
                  <a:pt x="1373" y="1555"/>
                </a:lnTo>
                <a:lnTo>
                  <a:pt x="1375" y="1557"/>
                </a:lnTo>
                <a:lnTo>
                  <a:pt x="1377" y="1559"/>
                </a:lnTo>
                <a:lnTo>
                  <a:pt x="1379" y="1559"/>
                </a:lnTo>
                <a:lnTo>
                  <a:pt x="1381" y="1559"/>
                </a:lnTo>
                <a:lnTo>
                  <a:pt x="1381" y="1561"/>
                </a:lnTo>
                <a:lnTo>
                  <a:pt x="1383" y="1563"/>
                </a:lnTo>
                <a:lnTo>
                  <a:pt x="1384" y="1563"/>
                </a:lnTo>
                <a:lnTo>
                  <a:pt x="1386" y="1563"/>
                </a:lnTo>
                <a:lnTo>
                  <a:pt x="1388" y="1565"/>
                </a:lnTo>
                <a:lnTo>
                  <a:pt x="1390" y="1565"/>
                </a:lnTo>
                <a:lnTo>
                  <a:pt x="1392" y="1565"/>
                </a:lnTo>
                <a:lnTo>
                  <a:pt x="1394" y="1565"/>
                </a:lnTo>
                <a:lnTo>
                  <a:pt x="1396" y="1565"/>
                </a:lnTo>
                <a:lnTo>
                  <a:pt x="1398" y="1567"/>
                </a:lnTo>
                <a:lnTo>
                  <a:pt x="1400" y="1567"/>
                </a:lnTo>
                <a:lnTo>
                  <a:pt x="1402" y="1567"/>
                </a:lnTo>
                <a:lnTo>
                  <a:pt x="1404" y="1567"/>
                </a:lnTo>
                <a:lnTo>
                  <a:pt x="1406" y="1567"/>
                </a:lnTo>
                <a:lnTo>
                  <a:pt x="1408" y="1567"/>
                </a:lnTo>
                <a:lnTo>
                  <a:pt x="1408" y="1565"/>
                </a:lnTo>
                <a:lnTo>
                  <a:pt x="1409" y="1565"/>
                </a:lnTo>
                <a:lnTo>
                  <a:pt x="1411" y="1565"/>
                </a:lnTo>
                <a:lnTo>
                  <a:pt x="1413" y="1565"/>
                </a:lnTo>
                <a:lnTo>
                  <a:pt x="1413" y="1563"/>
                </a:lnTo>
                <a:lnTo>
                  <a:pt x="1415" y="1563"/>
                </a:lnTo>
                <a:lnTo>
                  <a:pt x="1415" y="1561"/>
                </a:lnTo>
                <a:lnTo>
                  <a:pt x="1417" y="1561"/>
                </a:lnTo>
                <a:lnTo>
                  <a:pt x="1417" y="1559"/>
                </a:lnTo>
                <a:lnTo>
                  <a:pt x="1419" y="1557"/>
                </a:lnTo>
                <a:lnTo>
                  <a:pt x="1421" y="1555"/>
                </a:lnTo>
                <a:lnTo>
                  <a:pt x="1423" y="1555"/>
                </a:lnTo>
                <a:lnTo>
                  <a:pt x="1425" y="1553"/>
                </a:lnTo>
                <a:lnTo>
                  <a:pt x="1427" y="1553"/>
                </a:lnTo>
                <a:lnTo>
                  <a:pt x="1429" y="1553"/>
                </a:lnTo>
                <a:lnTo>
                  <a:pt x="1431" y="1553"/>
                </a:lnTo>
                <a:lnTo>
                  <a:pt x="1432" y="1553"/>
                </a:lnTo>
                <a:lnTo>
                  <a:pt x="1434" y="1551"/>
                </a:lnTo>
                <a:lnTo>
                  <a:pt x="1438" y="1551"/>
                </a:lnTo>
                <a:lnTo>
                  <a:pt x="1440" y="1550"/>
                </a:lnTo>
                <a:lnTo>
                  <a:pt x="1444" y="1548"/>
                </a:lnTo>
                <a:lnTo>
                  <a:pt x="1446" y="1548"/>
                </a:lnTo>
                <a:lnTo>
                  <a:pt x="1448" y="1548"/>
                </a:lnTo>
                <a:lnTo>
                  <a:pt x="1450" y="1548"/>
                </a:lnTo>
                <a:lnTo>
                  <a:pt x="1450" y="1546"/>
                </a:lnTo>
                <a:lnTo>
                  <a:pt x="1452" y="1546"/>
                </a:lnTo>
                <a:lnTo>
                  <a:pt x="1454" y="1546"/>
                </a:lnTo>
                <a:lnTo>
                  <a:pt x="1454" y="1544"/>
                </a:lnTo>
                <a:lnTo>
                  <a:pt x="1456" y="1544"/>
                </a:lnTo>
                <a:lnTo>
                  <a:pt x="1457" y="1544"/>
                </a:lnTo>
                <a:lnTo>
                  <a:pt x="1459" y="1544"/>
                </a:lnTo>
                <a:lnTo>
                  <a:pt x="1461" y="1544"/>
                </a:lnTo>
                <a:lnTo>
                  <a:pt x="1463" y="1542"/>
                </a:lnTo>
                <a:lnTo>
                  <a:pt x="1465" y="1542"/>
                </a:lnTo>
                <a:lnTo>
                  <a:pt x="1465" y="1540"/>
                </a:lnTo>
                <a:lnTo>
                  <a:pt x="1467" y="1540"/>
                </a:lnTo>
                <a:lnTo>
                  <a:pt x="1469" y="1538"/>
                </a:lnTo>
                <a:lnTo>
                  <a:pt x="1471" y="1538"/>
                </a:lnTo>
                <a:lnTo>
                  <a:pt x="1471" y="1536"/>
                </a:lnTo>
                <a:lnTo>
                  <a:pt x="1473" y="1536"/>
                </a:lnTo>
                <a:lnTo>
                  <a:pt x="1475" y="1536"/>
                </a:lnTo>
                <a:lnTo>
                  <a:pt x="1477" y="1536"/>
                </a:lnTo>
                <a:lnTo>
                  <a:pt x="1479" y="1536"/>
                </a:lnTo>
                <a:lnTo>
                  <a:pt x="1482" y="1536"/>
                </a:lnTo>
                <a:lnTo>
                  <a:pt x="1484" y="1536"/>
                </a:lnTo>
                <a:lnTo>
                  <a:pt x="1486" y="1536"/>
                </a:lnTo>
                <a:lnTo>
                  <a:pt x="1486" y="1534"/>
                </a:lnTo>
                <a:lnTo>
                  <a:pt x="1488" y="1534"/>
                </a:lnTo>
                <a:lnTo>
                  <a:pt x="1490" y="1534"/>
                </a:lnTo>
                <a:lnTo>
                  <a:pt x="1490" y="1532"/>
                </a:lnTo>
                <a:lnTo>
                  <a:pt x="1492" y="1532"/>
                </a:lnTo>
                <a:lnTo>
                  <a:pt x="1494" y="1530"/>
                </a:lnTo>
                <a:lnTo>
                  <a:pt x="1496" y="1530"/>
                </a:lnTo>
                <a:lnTo>
                  <a:pt x="1498" y="1530"/>
                </a:lnTo>
                <a:lnTo>
                  <a:pt x="1500" y="1530"/>
                </a:lnTo>
                <a:lnTo>
                  <a:pt x="1500" y="1532"/>
                </a:lnTo>
                <a:lnTo>
                  <a:pt x="1502" y="1530"/>
                </a:lnTo>
                <a:lnTo>
                  <a:pt x="1504" y="1530"/>
                </a:lnTo>
                <a:lnTo>
                  <a:pt x="1505" y="1530"/>
                </a:lnTo>
                <a:lnTo>
                  <a:pt x="1507" y="1530"/>
                </a:lnTo>
                <a:lnTo>
                  <a:pt x="1509" y="1530"/>
                </a:lnTo>
                <a:lnTo>
                  <a:pt x="1511" y="1528"/>
                </a:lnTo>
                <a:lnTo>
                  <a:pt x="1513" y="1528"/>
                </a:lnTo>
                <a:lnTo>
                  <a:pt x="1515" y="1528"/>
                </a:lnTo>
                <a:lnTo>
                  <a:pt x="1517" y="1528"/>
                </a:lnTo>
                <a:lnTo>
                  <a:pt x="1519" y="1528"/>
                </a:lnTo>
                <a:lnTo>
                  <a:pt x="1521" y="1528"/>
                </a:lnTo>
                <a:lnTo>
                  <a:pt x="1523" y="1528"/>
                </a:lnTo>
                <a:lnTo>
                  <a:pt x="1525" y="1527"/>
                </a:lnTo>
                <a:lnTo>
                  <a:pt x="1527" y="1527"/>
                </a:lnTo>
                <a:lnTo>
                  <a:pt x="1529" y="1527"/>
                </a:lnTo>
                <a:lnTo>
                  <a:pt x="1530" y="1528"/>
                </a:lnTo>
                <a:lnTo>
                  <a:pt x="1532" y="1528"/>
                </a:lnTo>
                <a:lnTo>
                  <a:pt x="1534" y="1528"/>
                </a:lnTo>
                <a:lnTo>
                  <a:pt x="1536" y="1528"/>
                </a:lnTo>
                <a:lnTo>
                  <a:pt x="1536" y="1527"/>
                </a:lnTo>
                <a:lnTo>
                  <a:pt x="1538" y="1527"/>
                </a:lnTo>
                <a:lnTo>
                  <a:pt x="1540" y="1527"/>
                </a:lnTo>
                <a:lnTo>
                  <a:pt x="1542" y="1527"/>
                </a:lnTo>
                <a:lnTo>
                  <a:pt x="1544" y="1527"/>
                </a:lnTo>
                <a:lnTo>
                  <a:pt x="1546" y="1527"/>
                </a:lnTo>
                <a:lnTo>
                  <a:pt x="1548" y="1528"/>
                </a:lnTo>
                <a:lnTo>
                  <a:pt x="1550" y="1528"/>
                </a:lnTo>
                <a:lnTo>
                  <a:pt x="1552" y="1528"/>
                </a:lnTo>
                <a:lnTo>
                  <a:pt x="1553" y="1528"/>
                </a:lnTo>
                <a:lnTo>
                  <a:pt x="1555" y="1528"/>
                </a:lnTo>
                <a:lnTo>
                  <a:pt x="1557" y="1528"/>
                </a:lnTo>
                <a:lnTo>
                  <a:pt x="1559" y="1528"/>
                </a:lnTo>
                <a:lnTo>
                  <a:pt x="1561" y="1528"/>
                </a:lnTo>
                <a:lnTo>
                  <a:pt x="1563" y="1528"/>
                </a:lnTo>
                <a:lnTo>
                  <a:pt x="1565" y="1530"/>
                </a:lnTo>
                <a:lnTo>
                  <a:pt x="1569" y="1528"/>
                </a:lnTo>
                <a:lnTo>
                  <a:pt x="1571" y="1528"/>
                </a:lnTo>
                <a:lnTo>
                  <a:pt x="1573" y="1528"/>
                </a:lnTo>
                <a:lnTo>
                  <a:pt x="1573" y="1530"/>
                </a:lnTo>
                <a:lnTo>
                  <a:pt x="1575" y="1530"/>
                </a:lnTo>
                <a:lnTo>
                  <a:pt x="1577" y="1528"/>
                </a:lnTo>
                <a:lnTo>
                  <a:pt x="1578" y="1528"/>
                </a:lnTo>
                <a:lnTo>
                  <a:pt x="1582" y="1528"/>
                </a:lnTo>
                <a:lnTo>
                  <a:pt x="1584" y="1528"/>
                </a:lnTo>
                <a:lnTo>
                  <a:pt x="1586" y="1528"/>
                </a:lnTo>
                <a:lnTo>
                  <a:pt x="1586" y="1527"/>
                </a:lnTo>
                <a:lnTo>
                  <a:pt x="1588" y="1527"/>
                </a:lnTo>
                <a:lnTo>
                  <a:pt x="1590" y="1527"/>
                </a:lnTo>
                <a:lnTo>
                  <a:pt x="1592" y="1527"/>
                </a:lnTo>
                <a:lnTo>
                  <a:pt x="1594" y="1527"/>
                </a:lnTo>
                <a:lnTo>
                  <a:pt x="1598" y="1527"/>
                </a:lnTo>
                <a:lnTo>
                  <a:pt x="1600" y="1527"/>
                </a:lnTo>
                <a:lnTo>
                  <a:pt x="1600" y="1525"/>
                </a:lnTo>
                <a:lnTo>
                  <a:pt x="1603" y="1525"/>
                </a:lnTo>
                <a:lnTo>
                  <a:pt x="1605" y="1525"/>
                </a:lnTo>
                <a:lnTo>
                  <a:pt x="1607" y="1525"/>
                </a:lnTo>
                <a:lnTo>
                  <a:pt x="1607" y="1523"/>
                </a:lnTo>
                <a:lnTo>
                  <a:pt x="1609" y="1523"/>
                </a:lnTo>
                <a:lnTo>
                  <a:pt x="1611" y="1525"/>
                </a:lnTo>
                <a:lnTo>
                  <a:pt x="1613" y="1525"/>
                </a:lnTo>
                <a:lnTo>
                  <a:pt x="1615" y="1525"/>
                </a:lnTo>
                <a:lnTo>
                  <a:pt x="1617" y="1525"/>
                </a:lnTo>
                <a:lnTo>
                  <a:pt x="1619" y="1525"/>
                </a:lnTo>
                <a:lnTo>
                  <a:pt x="1621" y="1525"/>
                </a:lnTo>
                <a:lnTo>
                  <a:pt x="1623" y="1523"/>
                </a:lnTo>
                <a:lnTo>
                  <a:pt x="1625" y="1523"/>
                </a:lnTo>
                <a:lnTo>
                  <a:pt x="1626" y="1525"/>
                </a:lnTo>
                <a:lnTo>
                  <a:pt x="1628" y="1525"/>
                </a:lnTo>
                <a:lnTo>
                  <a:pt x="1628" y="1527"/>
                </a:lnTo>
                <a:lnTo>
                  <a:pt x="1630" y="1527"/>
                </a:lnTo>
                <a:lnTo>
                  <a:pt x="1632" y="1527"/>
                </a:lnTo>
                <a:lnTo>
                  <a:pt x="1634" y="1527"/>
                </a:lnTo>
                <a:lnTo>
                  <a:pt x="1636" y="1525"/>
                </a:lnTo>
                <a:lnTo>
                  <a:pt x="1638" y="1525"/>
                </a:lnTo>
                <a:lnTo>
                  <a:pt x="1640" y="1523"/>
                </a:lnTo>
                <a:lnTo>
                  <a:pt x="1644" y="1523"/>
                </a:lnTo>
                <a:lnTo>
                  <a:pt x="1646" y="1521"/>
                </a:lnTo>
                <a:lnTo>
                  <a:pt x="1648" y="1521"/>
                </a:lnTo>
                <a:lnTo>
                  <a:pt x="1648" y="1519"/>
                </a:lnTo>
                <a:lnTo>
                  <a:pt x="1649" y="1519"/>
                </a:lnTo>
                <a:lnTo>
                  <a:pt x="1651" y="1519"/>
                </a:lnTo>
                <a:lnTo>
                  <a:pt x="1651" y="1521"/>
                </a:lnTo>
                <a:lnTo>
                  <a:pt x="1653" y="1521"/>
                </a:lnTo>
                <a:lnTo>
                  <a:pt x="1655" y="1521"/>
                </a:lnTo>
                <a:lnTo>
                  <a:pt x="1657" y="1523"/>
                </a:lnTo>
                <a:lnTo>
                  <a:pt x="1659" y="1523"/>
                </a:lnTo>
                <a:lnTo>
                  <a:pt x="1665" y="1521"/>
                </a:lnTo>
                <a:lnTo>
                  <a:pt x="1667" y="1521"/>
                </a:lnTo>
                <a:lnTo>
                  <a:pt x="1669" y="1521"/>
                </a:lnTo>
                <a:lnTo>
                  <a:pt x="1671" y="1521"/>
                </a:lnTo>
                <a:lnTo>
                  <a:pt x="1673" y="1521"/>
                </a:lnTo>
                <a:lnTo>
                  <a:pt x="1673" y="1519"/>
                </a:lnTo>
                <a:lnTo>
                  <a:pt x="1674" y="1519"/>
                </a:lnTo>
                <a:lnTo>
                  <a:pt x="1676" y="1519"/>
                </a:lnTo>
                <a:lnTo>
                  <a:pt x="1678" y="1521"/>
                </a:lnTo>
                <a:lnTo>
                  <a:pt x="1680" y="1521"/>
                </a:lnTo>
                <a:lnTo>
                  <a:pt x="1682" y="1523"/>
                </a:lnTo>
                <a:lnTo>
                  <a:pt x="1684" y="1523"/>
                </a:lnTo>
                <a:lnTo>
                  <a:pt x="1686" y="1523"/>
                </a:lnTo>
                <a:lnTo>
                  <a:pt x="1686" y="1525"/>
                </a:lnTo>
                <a:lnTo>
                  <a:pt x="1688" y="1525"/>
                </a:lnTo>
                <a:lnTo>
                  <a:pt x="1690" y="1525"/>
                </a:lnTo>
                <a:lnTo>
                  <a:pt x="1692" y="1525"/>
                </a:lnTo>
                <a:lnTo>
                  <a:pt x="1692" y="1527"/>
                </a:lnTo>
                <a:lnTo>
                  <a:pt x="1694" y="1527"/>
                </a:lnTo>
                <a:lnTo>
                  <a:pt x="1696" y="1527"/>
                </a:lnTo>
                <a:lnTo>
                  <a:pt x="1697" y="1525"/>
                </a:lnTo>
                <a:lnTo>
                  <a:pt x="1699" y="1525"/>
                </a:lnTo>
                <a:lnTo>
                  <a:pt x="1699" y="1527"/>
                </a:lnTo>
                <a:lnTo>
                  <a:pt x="1701" y="1528"/>
                </a:lnTo>
                <a:lnTo>
                  <a:pt x="1705" y="1528"/>
                </a:lnTo>
                <a:lnTo>
                  <a:pt x="1707" y="1530"/>
                </a:lnTo>
                <a:lnTo>
                  <a:pt x="1709" y="1530"/>
                </a:lnTo>
                <a:lnTo>
                  <a:pt x="1711" y="1530"/>
                </a:lnTo>
                <a:lnTo>
                  <a:pt x="1713" y="1530"/>
                </a:lnTo>
                <a:lnTo>
                  <a:pt x="1713" y="1532"/>
                </a:lnTo>
                <a:lnTo>
                  <a:pt x="1715" y="1534"/>
                </a:lnTo>
                <a:lnTo>
                  <a:pt x="1719" y="1536"/>
                </a:lnTo>
                <a:lnTo>
                  <a:pt x="1721" y="1534"/>
                </a:lnTo>
                <a:lnTo>
                  <a:pt x="1722" y="1534"/>
                </a:lnTo>
                <a:lnTo>
                  <a:pt x="1724" y="1534"/>
                </a:lnTo>
                <a:lnTo>
                  <a:pt x="1724" y="1536"/>
                </a:lnTo>
                <a:lnTo>
                  <a:pt x="1726" y="1536"/>
                </a:lnTo>
                <a:lnTo>
                  <a:pt x="1730" y="1536"/>
                </a:lnTo>
                <a:lnTo>
                  <a:pt x="1732" y="1534"/>
                </a:lnTo>
                <a:lnTo>
                  <a:pt x="1734" y="1536"/>
                </a:lnTo>
                <a:lnTo>
                  <a:pt x="1738" y="1534"/>
                </a:lnTo>
                <a:lnTo>
                  <a:pt x="1742" y="1534"/>
                </a:lnTo>
                <a:lnTo>
                  <a:pt x="1744" y="1534"/>
                </a:lnTo>
                <a:lnTo>
                  <a:pt x="1746" y="1534"/>
                </a:lnTo>
                <a:lnTo>
                  <a:pt x="1747" y="1532"/>
                </a:lnTo>
                <a:lnTo>
                  <a:pt x="1749" y="1532"/>
                </a:lnTo>
                <a:lnTo>
                  <a:pt x="1751" y="1532"/>
                </a:lnTo>
                <a:lnTo>
                  <a:pt x="1753" y="1532"/>
                </a:lnTo>
                <a:lnTo>
                  <a:pt x="1755" y="1532"/>
                </a:lnTo>
                <a:lnTo>
                  <a:pt x="1757" y="1532"/>
                </a:lnTo>
                <a:lnTo>
                  <a:pt x="1759" y="1532"/>
                </a:lnTo>
                <a:lnTo>
                  <a:pt x="1757" y="1534"/>
                </a:lnTo>
                <a:lnTo>
                  <a:pt x="1755" y="1534"/>
                </a:lnTo>
                <a:lnTo>
                  <a:pt x="1755" y="1536"/>
                </a:lnTo>
                <a:lnTo>
                  <a:pt x="1753" y="1536"/>
                </a:lnTo>
                <a:lnTo>
                  <a:pt x="1751" y="1538"/>
                </a:lnTo>
                <a:lnTo>
                  <a:pt x="1749" y="1538"/>
                </a:lnTo>
                <a:lnTo>
                  <a:pt x="1747" y="1538"/>
                </a:lnTo>
                <a:lnTo>
                  <a:pt x="1747" y="1542"/>
                </a:lnTo>
                <a:lnTo>
                  <a:pt x="1747" y="1544"/>
                </a:lnTo>
                <a:lnTo>
                  <a:pt x="1749" y="1544"/>
                </a:lnTo>
                <a:lnTo>
                  <a:pt x="1749" y="1546"/>
                </a:lnTo>
                <a:lnTo>
                  <a:pt x="1751" y="1548"/>
                </a:lnTo>
                <a:lnTo>
                  <a:pt x="1753" y="1550"/>
                </a:lnTo>
                <a:lnTo>
                  <a:pt x="1755" y="1550"/>
                </a:lnTo>
                <a:lnTo>
                  <a:pt x="1755" y="1551"/>
                </a:lnTo>
                <a:lnTo>
                  <a:pt x="1757" y="1553"/>
                </a:lnTo>
                <a:lnTo>
                  <a:pt x="1759" y="1555"/>
                </a:lnTo>
                <a:lnTo>
                  <a:pt x="1759" y="1553"/>
                </a:lnTo>
                <a:lnTo>
                  <a:pt x="1761" y="1551"/>
                </a:lnTo>
                <a:lnTo>
                  <a:pt x="1761" y="1553"/>
                </a:lnTo>
                <a:lnTo>
                  <a:pt x="1761" y="1555"/>
                </a:lnTo>
                <a:lnTo>
                  <a:pt x="1765" y="1557"/>
                </a:lnTo>
                <a:lnTo>
                  <a:pt x="1765" y="1559"/>
                </a:lnTo>
                <a:lnTo>
                  <a:pt x="1767" y="1563"/>
                </a:lnTo>
                <a:lnTo>
                  <a:pt x="1769" y="1565"/>
                </a:lnTo>
                <a:lnTo>
                  <a:pt x="1770" y="1563"/>
                </a:lnTo>
                <a:lnTo>
                  <a:pt x="1772" y="1563"/>
                </a:lnTo>
                <a:lnTo>
                  <a:pt x="1772" y="1561"/>
                </a:lnTo>
                <a:lnTo>
                  <a:pt x="1774" y="1561"/>
                </a:lnTo>
                <a:lnTo>
                  <a:pt x="1776" y="1561"/>
                </a:lnTo>
                <a:lnTo>
                  <a:pt x="1776" y="1563"/>
                </a:lnTo>
                <a:lnTo>
                  <a:pt x="1776" y="1565"/>
                </a:lnTo>
                <a:lnTo>
                  <a:pt x="1778" y="1567"/>
                </a:lnTo>
                <a:lnTo>
                  <a:pt x="1778" y="1569"/>
                </a:lnTo>
                <a:lnTo>
                  <a:pt x="1780" y="1569"/>
                </a:lnTo>
                <a:lnTo>
                  <a:pt x="1780" y="1571"/>
                </a:lnTo>
                <a:lnTo>
                  <a:pt x="1782" y="1573"/>
                </a:lnTo>
                <a:lnTo>
                  <a:pt x="1784" y="1573"/>
                </a:lnTo>
                <a:lnTo>
                  <a:pt x="1786" y="1571"/>
                </a:lnTo>
                <a:lnTo>
                  <a:pt x="1786" y="1573"/>
                </a:lnTo>
                <a:lnTo>
                  <a:pt x="1786" y="1575"/>
                </a:lnTo>
                <a:lnTo>
                  <a:pt x="1788" y="1576"/>
                </a:lnTo>
                <a:lnTo>
                  <a:pt x="1788" y="1578"/>
                </a:lnTo>
                <a:lnTo>
                  <a:pt x="1788" y="1580"/>
                </a:lnTo>
                <a:lnTo>
                  <a:pt x="1790" y="1582"/>
                </a:lnTo>
                <a:lnTo>
                  <a:pt x="1790" y="1580"/>
                </a:lnTo>
                <a:lnTo>
                  <a:pt x="1790" y="1578"/>
                </a:lnTo>
                <a:lnTo>
                  <a:pt x="1790" y="1576"/>
                </a:lnTo>
                <a:lnTo>
                  <a:pt x="1790" y="1575"/>
                </a:lnTo>
                <a:lnTo>
                  <a:pt x="1792" y="1573"/>
                </a:lnTo>
                <a:lnTo>
                  <a:pt x="1790" y="1571"/>
                </a:lnTo>
                <a:lnTo>
                  <a:pt x="1790" y="1569"/>
                </a:lnTo>
                <a:lnTo>
                  <a:pt x="1790" y="1567"/>
                </a:lnTo>
                <a:lnTo>
                  <a:pt x="1788" y="1563"/>
                </a:lnTo>
                <a:lnTo>
                  <a:pt x="1788" y="1565"/>
                </a:lnTo>
                <a:lnTo>
                  <a:pt x="1786" y="1565"/>
                </a:lnTo>
                <a:lnTo>
                  <a:pt x="1784" y="1565"/>
                </a:lnTo>
                <a:lnTo>
                  <a:pt x="1784" y="1563"/>
                </a:lnTo>
                <a:lnTo>
                  <a:pt x="1782" y="1563"/>
                </a:lnTo>
                <a:lnTo>
                  <a:pt x="1782" y="1561"/>
                </a:lnTo>
                <a:lnTo>
                  <a:pt x="1782" y="1559"/>
                </a:lnTo>
                <a:lnTo>
                  <a:pt x="1780" y="1559"/>
                </a:lnTo>
                <a:lnTo>
                  <a:pt x="1780" y="1555"/>
                </a:lnTo>
                <a:lnTo>
                  <a:pt x="1780" y="1553"/>
                </a:lnTo>
                <a:lnTo>
                  <a:pt x="1782" y="1551"/>
                </a:lnTo>
                <a:lnTo>
                  <a:pt x="1782" y="1550"/>
                </a:lnTo>
                <a:lnTo>
                  <a:pt x="1782" y="1548"/>
                </a:lnTo>
                <a:lnTo>
                  <a:pt x="1782" y="1546"/>
                </a:lnTo>
                <a:lnTo>
                  <a:pt x="1780" y="1546"/>
                </a:lnTo>
                <a:lnTo>
                  <a:pt x="1780" y="1544"/>
                </a:lnTo>
                <a:lnTo>
                  <a:pt x="1780" y="1542"/>
                </a:lnTo>
                <a:lnTo>
                  <a:pt x="1778" y="1544"/>
                </a:lnTo>
                <a:lnTo>
                  <a:pt x="1776" y="1542"/>
                </a:lnTo>
                <a:lnTo>
                  <a:pt x="1776" y="1540"/>
                </a:lnTo>
                <a:lnTo>
                  <a:pt x="1776" y="1538"/>
                </a:lnTo>
                <a:lnTo>
                  <a:pt x="1778" y="1536"/>
                </a:lnTo>
                <a:lnTo>
                  <a:pt x="1780" y="1540"/>
                </a:lnTo>
                <a:lnTo>
                  <a:pt x="1780" y="1538"/>
                </a:lnTo>
                <a:lnTo>
                  <a:pt x="1780" y="1536"/>
                </a:lnTo>
                <a:lnTo>
                  <a:pt x="1778" y="1534"/>
                </a:lnTo>
                <a:lnTo>
                  <a:pt x="1780" y="1530"/>
                </a:lnTo>
                <a:lnTo>
                  <a:pt x="1782" y="1530"/>
                </a:lnTo>
                <a:lnTo>
                  <a:pt x="1784" y="1528"/>
                </a:lnTo>
                <a:lnTo>
                  <a:pt x="1786" y="1527"/>
                </a:lnTo>
                <a:lnTo>
                  <a:pt x="1788" y="1525"/>
                </a:lnTo>
                <a:lnTo>
                  <a:pt x="1790" y="1523"/>
                </a:lnTo>
                <a:lnTo>
                  <a:pt x="1792" y="1523"/>
                </a:lnTo>
                <a:lnTo>
                  <a:pt x="1794" y="1523"/>
                </a:lnTo>
                <a:lnTo>
                  <a:pt x="1795" y="1521"/>
                </a:lnTo>
                <a:lnTo>
                  <a:pt x="1797" y="1521"/>
                </a:lnTo>
                <a:lnTo>
                  <a:pt x="1797" y="1519"/>
                </a:lnTo>
                <a:lnTo>
                  <a:pt x="1799" y="1519"/>
                </a:lnTo>
                <a:lnTo>
                  <a:pt x="1801" y="1517"/>
                </a:lnTo>
                <a:lnTo>
                  <a:pt x="1803" y="1517"/>
                </a:lnTo>
                <a:lnTo>
                  <a:pt x="1807" y="1515"/>
                </a:lnTo>
                <a:lnTo>
                  <a:pt x="1807" y="1513"/>
                </a:lnTo>
                <a:lnTo>
                  <a:pt x="1809" y="1513"/>
                </a:lnTo>
                <a:lnTo>
                  <a:pt x="1811" y="1515"/>
                </a:lnTo>
                <a:lnTo>
                  <a:pt x="1813" y="1515"/>
                </a:lnTo>
                <a:lnTo>
                  <a:pt x="1815" y="1517"/>
                </a:lnTo>
                <a:lnTo>
                  <a:pt x="1815" y="1515"/>
                </a:lnTo>
                <a:lnTo>
                  <a:pt x="1817" y="1515"/>
                </a:lnTo>
                <a:lnTo>
                  <a:pt x="1818" y="1517"/>
                </a:lnTo>
                <a:lnTo>
                  <a:pt x="1820" y="1517"/>
                </a:lnTo>
                <a:lnTo>
                  <a:pt x="1820" y="1515"/>
                </a:lnTo>
                <a:lnTo>
                  <a:pt x="1822" y="1515"/>
                </a:lnTo>
                <a:lnTo>
                  <a:pt x="1824" y="1515"/>
                </a:lnTo>
                <a:lnTo>
                  <a:pt x="1826" y="1515"/>
                </a:lnTo>
                <a:lnTo>
                  <a:pt x="1828" y="1513"/>
                </a:lnTo>
                <a:lnTo>
                  <a:pt x="1830" y="1513"/>
                </a:lnTo>
                <a:lnTo>
                  <a:pt x="1832" y="1511"/>
                </a:lnTo>
                <a:lnTo>
                  <a:pt x="1834" y="1511"/>
                </a:lnTo>
                <a:lnTo>
                  <a:pt x="1836" y="1509"/>
                </a:lnTo>
                <a:lnTo>
                  <a:pt x="1838" y="1509"/>
                </a:lnTo>
                <a:lnTo>
                  <a:pt x="1840" y="1507"/>
                </a:lnTo>
                <a:lnTo>
                  <a:pt x="1842" y="1507"/>
                </a:lnTo>
                <a:lnTo>
                  <a:pt x="1842" y="1505"/>
                </a:lnTo>
                <a:lnTo>
                  <a:pt x="1843" y="1505"/>
                </a:lnTo>
                <a:lnTo>
                  <a:pt x="1845" y="1505"/>
                </a:lnTo>
                <a:lnTo>
                  <a:pt x="1847" y="1505"/>
                </a:lnTo>
                <a:lnTo>
                  <a:pt x="1849" y="1505"/>
                </a:lnTo>
                <a:lnTo>
                  <a:pt x="1851" y="1505"/>
                </a:lnTo>
                <a:lnTo>
                  <a:pt x="1853" y="1505"/>
                </a:lnTo>
                <a:lnTo>
                  <a:pt x="1855" y="1505"/>
                </a:lnTo>
                <a:lnTo>
                  <a:pt x="1857" y="1505"/>
                </a:lnTo>
                <a:lnTo>
                  <a:pt x="1861" y="1503"/>
                </a:lnTo>
                <a:lnTo>
                  <a:pt x="1863" y="1503"/>
                </a:lnTo>
                <a:lnTo>
                  <a:pt x="1863" y="1502"/>
                </a:lnTo>
                <a:lnTo>
                  <a:pt x="1865" y="1502"/>
                </a:lnTo>
                <a:lnTo>
                  <a:pt x="1866" y="1503"/>
                </a:lnTo>
                <a:lnTo>
                  <a:pt x="1868" y="1502"/>
                </a:lnTo>
                <a:lnTo>
                  <a:pt x="1870" y="1503"/>
                </a:lnTo>
                <a:lnTo>
                  <a:pt x="1872" y="1502"/>
                </a:lnTo>
                <a:lnTo>
                  <a:pt x="1874" y="1500"/>
                </a:lnTo>
                <a:lnTo>
                  <a:pt x="1876" y="1500"/>
                </a:lnTo>
                <a:lnTo>
                  <a:pt x="1880" y="1500"/>
                </a:lnTo>
                <a:lnTo>
                  <a:pt x="1880" y="1498"/>
                </a:lnTo>
                <a:lnTo>
                  <a:pt x="1882" y="1496"/>
                </a:lnTo>
                <a:lnTo>
                  <a:pt x="1884" y="1496"/>
                </a:lnTo>
                <a:lnTo>
                  <a:pt x="1886" y="1494"/>
                </a:lnTo>
                <a:lnTo>
                  <a:pt x="1888" y="1494"/>
                </a:lnTo>
                <a:lnTo>
                  <a:pt x="1890" y="1494"/>
                </a:lnTo>
                <a:lnTo>
                  <a:pt x="1890" y="1492"/>
                </a:lnTo>
                <a:lnTo>
                  <a:pt x="1893" y="1492"/>
                </a:lnTo>
                <a:lnTo>
                  <a:pt x="1895" y="1490"/>
                </a:lnTo>
                <a:lnTo>
                  <a:pt x="1897" y="1488"/>
                </a:lnTo>
                <a:lnTo>
                  <a:pt x="1897" y="1486"/>
                </a:lnTo>
                <a:lnTo>
                  <a:pt x="1899" y="1486"/>
                </a:lnTo>
                <a:lnTo>
                  <a:pt x="1901" y="1484"/>
                </a:lnTo>
                <a:lnTo>
                  <a:pt x="1903" y="1482"/>
                </a:lnTo>
                <a:lnTo>
                  <a:pt x="1903" y="1480"/>
                </a:lnTo>
                <a:lnTo>
                  <a:pt x="1905" y="1480"/>
                </a:lnTo>
                <a:lnTo>
                  <a:pt x="1907" y="1479"/>
                </a:lnTo>
                <a:lnTo>
                  <a:pt x="1909" y="1477"/>
                </a:lnTo>
                <a:lnTo>
                  <a:pt x="1911" y="1477"/>
                </a:lnTo>
                <a:lnTo>
                  <a:pt x="1911" y="1475"/>
                </a:lnTo>
                <a:lnTo>
                  <a:pt x="1911" y="1477"/>
                </a:lnTo>
                <a:lnTo>
                  <a:pt x="1911" y="1479"/>
                </a:lnTo>
                <a:lnTo>
                  <a:pt x="1911" y="1480"/>
                </a:lnTo>
                <a:lnTo>
                  <a:pt x="1913" y="1480"/>
                </a:lnTo>
                <a:lnTo>
                  <a:pt x="1913" y="1482"/>
                </a:lnTo>
                <a:lnTo>
                  <a:pt x="1914" y="1482"/>
                </a:lnTo>
                <a:lnTo>
                  <a:pt x="1914" y="1480"/>
                </a:lnTo>
                <a:lnTo>
                  <a:pt x="1916" y="1479"/>
                </a:lnTo>
                <a:lnTo>
                  <a:pt x="1918" y="1479"/>
                </a:lnTo>
                <a:lnTo>
                  <a:pt x="1918" y="1475"/>
                </a:lnTo>
                <a:lnTo>
                  <a:pt x="1918" y="1473"/>
                </a:lnTo>
                <a:lnTo>
                  <a:pt x="1920" y="1473"/>
                </a:lnTo>
                <a:lnTo>
                  <a:pt x="1922" y="1471"/>
                </a:lnTo>
                <a:lnTo>
                  <a:pt x="1924" y="1471"/>
                </a:lnTo>
                <a:lnTo>
                  <a:pt x="1924" y="1473"/>
                </a:lnTo>
                <a:lnTo>
                  <a:pt x="1922" y="1475"/>
                </a:lnTo>
                <a:lnTo>
                  <a:pt x="1922" y="1477"/>
                </a:lnTo>
                <a:lnTo>
                  <a:pt x="1924" y="1480"/>
                </a:lnTo>
                <a:lnTo>
                  <a:pt x="1924" y="1482"/>
                </a:lnTo>
                <a:lnTo>
                  <a:pt x="1924" y="1484"/>
                </a:lnTo>
                <a:lnTo>
                  <a:pt x="1924" y="1486"/>
                </a:lnTo>
                <a:lnTo>
                  <a:pt x="1922" y="1486"/>
                </a:lnTo>
                <a:lnTo>
                  <a:pt x="1922" y="1488"/>
                </a:lnTo>
                <a:lnTo>
                  <a:pt x="1922" y="1490"/>
                </a:lnTo>
                <a:lnTo>
                  <a:pt x="1922" y="1494"/>
                </a:lnTo>
                <a:lnTo>
                  <a:pt x="1920" y="1496"/>
                </a:lnTo>
                <a:lnTo>
                  <a:pt x="1922" y="1498"/>
                </a:lnTo>
                <a:lnTo>
                  <a:pt x="1924" y="1498"/>
                </a:lnTo>
                <a:lnTo>
                  <a:pt x="1924" y="1496"/>
                </a:lnTo>
                <a:lnTo>
                  <a:pt x="1926" y="1496"/>
                </a:lnTo>
                <a:lnTo>
                  <a:pt x="1926" y="1494"/>
                </a:lnTo>
                <a:lnTo>
                  <a:pt x="1928" y="1496"/>
                </a:lnTo>
                <a:lnTo>
                  <a:pt x="1928" y="1494"/>
                </a:lnTo>
                <a:lnTo>
                  <a:pt x="1928" y="1492"/>
                </a:lnTo>
                <a:lnTo>
                  <a:pt x="1928" y="1490"/>
                </a:lnTo>
                <a:lnTo>
                  <a:pt x="1928" y="1488"/>
                </a:lnTo>
                <a:lnTo>
                  <a:pt x="1928" y="1486"/>
                </a:lnTo>
                <a:lnTo>
                  <a:pt x="1930" y="1486"/>
                </a:lnTo>
                <a:lnTo>
                  <a:pt x="1930" y="1484"/>
                </a:lnTo>
                <a:lnTo>
                  <a:pt x="1932" y="1484"/>
                </a:lnTo>
                <a:lnTo>
                  <a:pt x="1932" y="1482"/>
                </a:lnTo>
                <a:lnTo>
                  <a:pt x="1930" y="1479"/>
                </a:lnTo>
                <a:lnTo>
                  <a:pt x="1930" y="1477"/>
                </a:lnTo>
                <a:lnTo>
                  <a:pt x="1930" y="1475"/>
                </a:lnTo>
                <a:lnTo>
                  <a:pt x="1932" y="1473"/>
                </a:lnTo>
                <a:lnTo>
                  <a:pt x="1934" y="1473"/>
                </a:lnTo>
                <a:lnTo>
                  <a:pt x="1936" y="1471"/>
                </a:lnTo>
                <a:lnTo>
                  <a:pt x="1936" y="1469"/>
                </a:lnTo>
                <a:lnTo>
                  <a:pt x="1938" y="1469"/>
                </a:lnTo>
                <a:lnTo>
                  <a:pt x="1938" y="1467"/>
                </a:lnTo>
                <a:lnTo>
                  <a:pt x="1939" y="1467"/>
                </a:lnTo>
                <a:lnTo>
                  <a:pt x="1941" y="1465"/>
                </a:lnTo>
                <a:lnTo>
                  <a:pt x="1943" y="1463"/>
                </a:lnTo>
                <a:lnTo>
                  <a:pt x="1943" y="1461"/>
                </a:lnTo>
                <a:lnTo>
                  <a:pt x="1945" y="1461"/>
                </a:lnTo>
                <a:lnTo>
                  <a:pt x="1945" y="1459"/>
                </a:lnTo>
                <a:lnTo>
                  <a:pt x="1947" y="1457"/>
                </a:lnTo>
                <a:lnTo>
                  <a:pt x="1949" y="1455"/>
                </a:lnTo>
                <a:lnTo>
                  <a:pt x="1951" y="1455"/>
                </a:lnTo>
                <a:lnTo>
                  <a:pt x="1951" y="1454"/>
                </a:lnTo>
                <a:lnTo>
                  <a:pt x="1951" y="1452"/>
                </a:lnTo>
                <a:lnTo>
                  <a:pt x="1953" y="1450"/>
                </a:lnTo>
                <a:lnTo>
                  <a:pt x="1953" y="1448"/>
                </a:lnTo>
                <a:lnTo>
                  <a:pt x="1955" y="1444"/>
                </a:lnTo>
                <a:lnTo>
                  <a:pt x="1957" y="1444"/>
                </a:lnTo>
                <a:lnTo>
                  <a:pt x="1957" y="1442"/>
                </a:lnTo>
                <a:lnTo>
                  <a:pt x="1959" y="1440"/>
                </a:lnTo>
                <a:lnTo>
                  <a:pt x="1959" y="1438"/>
                </a:lnTo>
                <a:lnTo>
                  <a:pt x="1961" y="1436"/>
                </a:lnTo>
                <a:lnTo>
                  <a:pt x="1962" y="1434"/>
                </a:lnTo>
                <a:lnTo>
                  <a:pt x="1964" y="1431"/>
                </a:lnTo>
                <a:lnTo>
                  <a:pt x="1964" y="1429"/>
                </a:lnTo>
                <a:lnTo>
                  <a:pt x="1966" y="1427"/>
                </a:lnTo>
                <a:lnTo>
                  <a:pt x="1966" y="1425"/>
                </a:lnTo>
                <a:lnTo>
                  <a:pt x="1968" y="1421"/>
                </a:lnTo>
                <a:lnTo>
                  <a:pt x="1970" y="1419"/>
                </a:lnTo>
                <a:lnTo>
                  <a:pt x="1972" y="1417"/>
                </a:lnTo>
                <a:lnTo>
                  <a:pt x="1974" y="1415"/>
                </a:lnTo>
                <a:lnTo>
                  <a:pt x="1974" y="1413"/>
                </a:lnTo>
                <a:lnTo>
                  <a:pt x="1976" y="1411"/>
                </a:lnTo>
                <a:lnTo>
                  <a:pt x="1978" y="1411"/>
                </a:lnTo>
                <a:lnTo>
                  <a:pt x="1978" y="1413"/>
                </a:lnTo>
                <a:lnTo>
                  <a:pt x="1980" y="1411"/>
                </a:lnTo>
                <a:lnTo>
                  <a:pt x="1980" y="1413"/>
                </a:lnTo>
                <a:lnTo>
                  <a:pt x="1982" y="1413"/>
                </a:lnTo>
                <a:lnTo>
                  <a:pt x="1982" y="1409"/>
                </a:lnTo>
                <a:lnTo>
                  <a:pt x="1984" y="1407"/>
                </a:lnTo>
                <a:lnTo>
                  <a:pt x="1986" y="1407"/>
                </a:lnTo>
                <a:lnTo>
                  <a:pt x="1987" y="1406"/>
                </a:lnTo>
                <a:lnTo>
                  <a:pt x="1989" y="1404"/>
                </a:lnTo>
                <a:lnTo>
                  <a:pt x="1991" y="1404"/>
                </a:lnTo>
                <a:lnTo>
                  <a:pt x="1991" y="1402"/>
                </a:lnTo>
                <a:lnTo>
                  <a:pt x="1995" y="1402"/>
                </a:lnTo>
                <a:lnTo>
                  <a:pt x="1997" y="1400"/>
                </a:lnTo>
                <a:lnTo>
                  <a:pt x="1999" y="1396"/>
                </a:lnTo>
                <a:lnTo>
                  <a:pt x="2001" y="1396"/>
                </a:lnTo>
                <a:lnTo>
                  <a:pt x="2003" y="1394"/>
                </a:lnTo>
                <a:lnTo>
                  <a:pt x="2005" y="1392"/>
                </a:lnTo>
                <a:lnTo>
                  <a:pt x="2007" y="1390"/>
                </a:lnTo>
                <a:lnTo>
                  <a:pt x="2009" y="1388"/>
                </a:lnTo>
                <a:lnTo>
                  <a:pt x="2011" y="1388"/>
                </a:lnTo>
                <a:lnTo>
                  <a:pt x="2011" y="1386"/>
                </a:lnTo>
                <a:lnTo>
                  <a:pt x="2012" y="1386"/>
                </a:lnTo>
                <a:lnTo>
                  <a:pt x="2014" y="1386"/>
                </a:lnTo>
                <a:lnTo>
                  <a:pt x="2014" y="1384"/>
                </a:lnTo>
                <a:lnTo>
                  <a:pt x="2016" y="1384"/>
                </a:lnTo>
                <a:lnTo>
                  <a:pt x="2016" y="1383"/>
                </a:lnTo>
                <a:lnTo>
                  <a:pt x="2016" y="1381"/>
                </a:lnTo>
                <a:lnTo>
                  <a:pt x="2018" y="1381"/>
                </a:lnTo>
                <a:lnTo>
                  <a:pt x="2022" y="1381"/>
                </a:lnTo>
                <a:lnTo>
                  <a:pt x="2024" y="1379"/>
                </a:lnTo>
                <a:lnTo>
                  <a:pt x="2026" y="1379"/>
                </a:lnTo>
                <a:lnTo>
                  <a:pt x="2028" y="1377"/>
                </a:lnTo>
                <a:lnTo>
                  <a:pt x="2028" y="1375"/>
                </a:lnTo>
                <a:lnTo>
                  <a:pt x="2030" y="1375"/>
                </a:lnTo>
                <a:lnTo>
                  <a:pt x="2032" y="1373"/>
                </a:lnTo>
                <a:lnTo>
                  <a:pt x="2034" y="1373"/>
                </a:lnTo>
                <a:lnTo>
                  <a:pt x="2035" y="1371"/>
                </a:lnTo>
                <a:lnTo>
                  <a:pt x="2037" y="1371"/>
                </a:lnTo>
                <a:lnTo>
                  <a:pt x="2039" y="1371"/>
                </a:lnTo>
                <a:lnTo>
                  <a:pt x="2041" y="1369"/>
                </a:lnTo>
                <a:lnTo>
                  <a:pt x="2043" y="1369"/>
                </a:lnTo>
                <a:lnTo>
                  <a:pt x="2045" y="1369"/>
                </a:lnTo>
                <a:lnTo>
                  <a:pt x="2047" y="1367"/>
                </a:lnTo>
                <a:lnTo>
                  <a:pt x="2049" y="1367"/>
                </a:lnTo>
                <a:lnTo>
                  <a:pt x="2051" y="1369"/>
                </a:lnTo>
                <a:lnTo>
                  <a:pt x="2051" y="1367"/>
                </a:lnTo>
                <a:lnTo>
                  <a:pt x="2051" y="1365"/>
                </a:lnTo>
                <a:lnTo>
                  <a:pt x="2053" y="1365"/>
                </a:lnTo>
                <a:lnTo>
                  <a:pt x="2053" y="1363"/>
                </a:lnTo>
                <a:lnTo>
                  <a:pt x="2055" y="1363"/>
                </a:lnTo>
                <a:lnTo>
                  <a:pt x="2057" y="1363"/>
                </a:lnTo>
                <a:lnTo>
                  <a:pt x="2057" y="1361"/>
                </a:lnTo>
                <a:lnTo>
                  <a:pt x="2059" y="1361"/>
                </a:lnTo>
                <a:lnTo>
                  <a:pt x="2060" y="1361"/>
                </a:lnTo>
                <a:lnTo>
                  <a:pt x="2060" y="1359"/>
                </a:lnTo>
                <a:lnTo>
                  <a:pt x="2062" y="1359"/>
                </a:lnTo>
                <a:lnTo>
                  <a:pt x="2062" y="1358"/>
                </a:lnTo>
                <a:lnTo>
                  <a:pt x="2064" y="1358"/>
                </a:lnTo>
                <a:lnTo>
                  <a:pt x="2066" y="1358"/>
                </a:lnTo>
                <a:lnTo>
                  <a:pt x="2068" y="1356"/>
                </a:lnTo>
                <a:lnTo>
                  <a:pt x="2068" y="1354"/>
                </a:lnTo>
                <a:lnTo>
                  <a:pt x="2070" y="1354"/>
                </a:lnTo>
                <a:lnTo>
                  <a:pt x="2070" y="1352"/>
                </a:lnTo>
                <a:lnTo>
                  <a:pt x="2072" y="1350"/>
                </a:lnTo>
                <a:lnTo>
                  <a:pt x="2074" y="1346"/>
                </a:lnTo>
                <a:lnTo>
                  <a:pt x="2074" y="1344"/>
                </a:lnTo>
                <a:lnTo>
                  <a:pt x="2076" y="1342"/>
                </a:lnTo>
                <a:lnTo>
                  <a:pt x="2078" y="1340"/>
                </a:lnTo>
                <a:lnTo>
                  <a:pt x="2080" y="1338"/>
                </a:lnTo>
                <a:lnTo>
                  <a:pt x="2083" y="1336"/>
                </a:lnTo>
                <a:lnTo>
                  <a:pt x="2085" y="1336"/>
                </a:lnTo>
                <a:lnTo>
                  <a:pt x="2085" y="1335"/>
                </a:lnTo>
                <a:lnTo>
                  <a:pt x="2087" y="1335"/>
                </a:lnTo>
                <a:lnTo>
                  <a:pt x="2089" y="1335"/>
                </a:lnTo>
                <a:lnTo>
                  <a:pt x="2089" y="1333"/>
                </a:lnTo>
                <a:lnTo>
                  <a:pt x="2091" y="1333"/>
                </a:lnTo>
                <a:lnTo>
                  <a:pt x="2093" y="1331"/>
                </a:lnTo>
                <a:lnTo>
                  <a:pt x="2095" y="1329"/>
                </a:lnTo>
                <a:lnTo>
                  <a:pt x="2097" y="1329"/>
                </a:lnTo>
                <a:lnTo>
                  <a:pt x="2099" y="1327"/>
                </a:lnTo>
                <a:lnTo>
                  <a:pt x="2101" y="1325"/>
                </a:lnTo>
                <a:lnTo>
                  <a:pt x="2103" y="1325"/>
                </a:lnTo>
                <a:lnTo>
                  <a:pt x="2107" y="1323"/>
                </a:lnTo>
                <a:lnTo>
                  <a:pt x="2108" y="1319"/>
                </a:lnTo>
                <a:lnTo>
                  <a:pt x="2110" y="1317"/>
                </a:lnTo>
                <a:lnTo>
                  <a:pt x="2112" y="1317"/>
                </a:lnTo>
                <a:lnTo>
                  <a:pt x="2114" y="1315"/>
                </a:lnTo>
                <a:lnTo>
                  <a:pt x="2116" y="1315"/>
                </a:lnTo>
                <a:lnTo>
                  <a:pt x="2118" y="1315"/>
                </a:lnTo>
                <a:lnTo>
                  <a:pt x="2120" y="1315"/>
                </a:lnTo>
                <a:lnTo>
                  <a:pt x="2122" y="1315"/>
                </a:lnTo>
                <a:lnTo>
                  <a:pt x="2124" y="1315"/>
                </a:lnTo>
                <a:lnTo>
                  <a:pt x="2128" y="1315"/>
                </a:lnTo>
                <a:lnTo>
                  <a:pt x="2130" y="1313"/>
                </a:lnTo>
                <a:lnTo>
                  <a:pt x="2130" y="1315"/>
                </a:lnTo>
                <a:lnTo>
                  <a:pt x="2131" y="1315"/>
                </a:lnTo>
                <a:lnTo>
                  <a:pt x="2135" y="1315"/>
                </a:lnTo>
                <a:lnTo>
                  <a:pt x="2137" y="1315"/>
                </a:lnTo>
                <a:lnTo>
                  <a:pt x="2139" y="1313"/>
                </a:lnTo>
                <a:lnTo>
                  <a:pt x="2141" y="1313"/>
                </a:lnTo>
                <a:lnTo>
                  <a:pt x="2143" y="1315"/>
                </a:lnTo>
                <a:lnTo>
                  <a:pt x="2145" y="1317"/>
                </a:lnTo>
                <a:lnTo>
                  <a:pt x="2147" y="1317"/>
                </a:lnTo>
                <a:lnTo>
                  <a:pt x="2147" y="1319"/>
                </a:lnTo>
                <a:lnTo>
                  <a:pt x="2149" y="1319"/>
                </a:lnTo>
                <a:lnTo>
                  <a:pt x="2151" y="1321"/>
                </a:lnTo>
                <a:lnTo>
                  <a:pt x="2153" y="1323"/>
                </a:lnTo>
                <a:lnTo>
                  <a:pt x="2155" y="1325"/>
                </a:lnTo>
                <a:lnTo>
                  <a:pt x="2156" y="1325"/>
                </a:lnTo>
                <a:lnTo>
                  <a:pt x="2158" y="1325"/>
                </a:lnTo>
                <a:lnTo>
                  <a:pt x="2160" y="1323"/>
                </a:lnTo>
                <a:lnTo>
                  <a:pt x="2162" y="1323"/>
                </a:lnTo>
                <a:lnTo>
                  <a:pt x="2164" y="1325"/>
                </a:lnTo>
                <a:lnTo>
                  <a:pt x="2166" y="1325"/>
                </a:lnTo>
                <a:lnTo>
                  <a:pt x="2168" y="1325"/>
                </a:lnTo>
                <a:lnTo>
                  <a:pt x="2170" y="1325"/>
                </a:lnTo>
                <a:lnTo>
                  <a:pt x="2172" y="1323"/>
                </a:lnTo>
                <a:lnTo>
                  <a:pt x="2174" y="1323"/>
                </a:lnTo>
                <a:lnTo>
                  <a:pt x="2176" y="1323"/>
                </a:lnTo>
                <a:lnTo>
                  <a:pt x="2179" y="1323"/>
                </a:lnTo>
                <a:lnTo>
                  <a:pt x="2181" y="1325"/>
                </a:lnTo>
                <a:lnTo>
                  <a:pt x="2183" y="1325"/>
                </a:lnTo>
                <a:lnTo>
                  <a:pt x="2185" y="1325"/>
                </a:lnTo>
                <a:lnTo>
                  <a:pt x="2187" y="1325"/>
                </a:lnTo>
                <a:lnTo>
                  <a:pt x="2189" y="1325"/>
                </a:lnTo>
                <a:lnTo>
                  <a:pt x="2191" y="1323"/>
                </a:lnTo>
                <a:lnTo>
                  <a:pt x="2193" y="1323"/>
                </a:lnTo>
                <a:lnTo>
                  <a:pt x="2195" y="1321"/>
                </a:lnTo>
                <a:lnTo>
                  <a:pt x="2197" y="1319"/>
                </a:lnTo>
                <a:lnTo>
                  <a:pt x="2199" y="1319"/>
                </a:lnTo>
                <a:lnTo>
                  <a:pt x="2199" y="1317"/>
                </a:lnTo>
                <a:lnTo>
                  <a:pt x="2201" y="1319"/>
                </a:lnTo>
                <a:lnTo>
                  <a:pt x="2203" y="1319"/>
                </a:lnTo>
                <a:lnTo>
                  <a:pt x="2203" y="1317"/>
                </a:lnTo>
                <a:lnTo>
                  <a:pt x="2204" y="1317"/>
                </a:lnTo>
                <a:lnTo>
                  <a:pt x="2206" y="1317"/>
                </a:lnTo>
                <a:lnTo>
                  <a:pt x="2208" y="1315"/>
                </a:lnTo>
                <a:lnTo>
                  <a:pt x="2210" y="1315"/>
                </a:lnTo>
                <a:lnTo>
                  <a:pt x="2212" y="1315"/>
                </a:lnTo>
                <a:lnTo>
                  <a:pt x="2212" y="1313"/>
                </a:lnTo>
                <a:lnTo>
                  <a:pt x="2214" y="1313"/>
                </a:lnTo>
                <a:lnTo>
                  <a:pt x="2216" y="1313"/>
                </a:lnTo>
                <a:lnTo>
                  <a:pt x="2218" y="1313"/>
                </a:lnTo>
                <a:lnTo>
                  <a:pt x="2220" y="1313"/>
                </a:lnTo>
                <a:lnTo>
                  <a:pt x="2222" y="1311"/>
                </a:lnTo>
                <a:lnTo>
                  <a:pt x="2226" y="1310"/>
                </a:lnTo>
                <a:lnTo>
                  <a:pt x="2228" y="1310"/>
                </a:lnTo>
                <a:lnTo>
                  <a:pt x="2229" y="1308"/>
                </a:lnTo>
                <a:lnTo>
                  <a:pt x="2231" y="1306"/>
                </a:lnTo>
                <a:lnTo>
                  <a:pt x="2233" y="1304"/>
                </a:lnTo>
                <a:lnTo>
                  <a:pt x="2233" y="1302"/>
                </a:lnTo>
                <a:lnTo>
                  <a:pt x="2235" y="1300"/>
                </a:lnTo>
                <a:lnTo>
                  <a:pt x="2235" y="1298"/>
                </a:lnTo>
                <a:lnTo>
                  <a:pt x="2237" y="1296"/>
                </a:lnTo>
                <a:lnTo>
                  <a:pt x="2239" y="1296"/>
                </a:lnTo>
                <a:lnTo>
                  <a:pt x="2239" y="1294"/>
                </a:lnTo>
                <a:lnTo>
                  <a:pt x="2239" y="1292"/>
                </a:lnTo>
                <a:lnTo>
                  <a:pt x="2239" y="1288"/>
                </a:lnTo>
                <a:lnTo>
                  <a:pt x="2241" y="1285"/>
                </a:lnTo>
                <a:lnTo>
                  <a:pt x="2243" y="1281"/>
                </a:lnTo>
                <a:lnTo>
                  <a:pt x="2243" y="1279"/>
                </a:lnTo>
                <a:lnTo>
                  <a:pt x="2243" y="1277"/>
                </a:lnTo>
                <a:lnTo>
                  <a:pt x="2245" y="1275"/>
                </a:lnTo>
                <a:lnTo>
                  <a:pt x="2245" y="1273"/>
                </a:lnTo>
                <a:lnTo>
                  <a:pt x="2247" y="1271"/>
                </a:lnTo>
                <a:lnTo>
                  <a:pt x="2247" y="1269"/>
                </a:lnTo>
                <a:lnTo>
                  <a:pt x="2247" y="1262"/>
                </a:lnTo>
                <a:lnTo>
                  <a:pt x="2247" y="1260"/>
                </a:lnTo>
                <a:lnTo>
                  <a:pt x="2247" y="1254"/>
                </a:lnTo>
                <a:lnTo>
                  <a:pt x="2249" y="1252"/>
                </a:lnTo>
                <a:lnTo>
                  <a:pt x="2249" y="1248"/>
                </a:lnTo>
                <a:lnTo>
                  <a:pt x="2249" y="1244"/>
                </a:lnTo>
                <a:lnTo>
                  <a:pt x="2249" y="1237"/>
                </a:lnTo>
                <a:lnTo>
                  <a:pt x="2249" y="1235"/>
                </a:lnTo>
                <a:lnTo>
                  <a:pt x="2249" y="1231"/>
                </a:lnTo>
                <a:lnTo>
                  <a:pt x="2251" y="1233"/>
                </a:lnTo>
                <a:lnTo>
                  <a:pt x="2252" y="1233"/>
                </a:lnTo>
                <a:lnTo>
                  <a:pt x="2254" y="1233"/>
                </a:lnTo>
                <a:lnTo>
                  <a:pt x="2256" y="1233"/>
                </a:lnTo>
                <a:lnTo>
                  <a:pt x="2256" y="1231"/>
                </a:lnTo>
                <a:lnTo>
                  <a:pt x="2260" y="1233"/>
                </a:lnTo>
                <a:lnTo>
                  <a:pt x="2264" y="1233"/>
                </a:lnTo>
                <a:lnTo>
                  <a:pt x="2264" y="1229"/>
                </a:lnTo>
                <a:lnTo>
                  <a:pt x="2262" y="1227"/>
                </a:lnTo>
                <a:lnTo>
                  <a:pt x="2260" y="1227"/>
                </a:lnTo>
                <a:lnTo>
                  <a:pt x="2258" y="1227"/>
                </a:lnTo>
                <a:lnTo>
                  <a:pt x="2258" y="1229"/>
                </a:lnTo>
                <a:lnTo>
                  <a:pt x="2256" y="1227"/>
                </a:lnTo>
                <a:lnTo>
                  <a:pt x="2254" y="1227"/>
                </a:lnTo>
                <a:lnTo>
                  <a:pt x="2252" y="1227"/>
                </a:lnTo>
                <a:lnTo>
                  <a:pt x="2252" y="1225"/>
                </a:lnTo>
                <a:lnTo>
                  <a:pt x="2251" y="1225"/>
                </a:lnTo>
                <a:lnTo>
                  <a:pt x="2251" y="1227"/>
                </a:lnTo>
                <a:lnTo>
                  <a:pt x="2251" y="1225"/>
                </a:lnTo>
                <a:lnTo>
                  <a:pt x="2251" y="1223"/>
                </a:lnTo>
                <a:lnTo>
                  <a:pt x="2249" y="1223"/>
                </a:lnTo>
                <a:lnTo>
                  <a:pt x="2249" y="1221"/>
                </a:lnTo>
                <a:lnTo>
                  <a:pt x="2249" y="1219"/>
                </a:lnTo>
                <a:lnTo>
                  <a:pt x="2249" y="1215"/>
                </a:lnTo>
                <a:lnTo>
                  <a:pt x="2251" y="1212"/>
                </a:lnTo>
                <a:lnTo>
                  <a:pt x="2251" y="1210"/>
                </a:lnTo>
                <a:lnTo>
                  <a:pt x="2251" y="1206"/>
                </a:lnTo>
                <a:lnTo>
                  <a:pt x="2251" y="1200"/>
                </a:lnTo>
                <a:lnTo>
                  <a:pt x="2251" y="1196"/>
                </a:lnTo>
                <a:lnTo>
                  <a:pt x="2251" y="1194"/>
                </a:lnTo>
                <a:lnTo>
                  <a:pt x="2252" y="1194"/>
                </a:lnTo>
                <a:lnTo>
                  <a:pt x="2252" y="1196"/>
                </a:lnTo>
                <a:lnTo>
                  <a:pt x="2252" y="1198"/>
                </a:lnTo>
                <a:lnTo>
                  <a:pt x="2251" y="1200"/>
                </a:lnTo>
                <a:lnTo>
                  <a:pt x="2252" y="1202"/>
                </a:lnTo>
                <a:lnTo>
                  <a:pt x="2252" y="1208"/>
                </a:lnTo>
                <a:lnTo>
                  <a:pt x="2251" y="1208"/>
                </a:lnTo>
                <a:lnTo>
                  <a:pt x="2251" y="1210"/>
                </a:lnTo>
                <a:lnTo>
                  <a:pt x="2251" y="1212"/>
                </a:lnTo>
                <a:lnTo>
                  <a:pt x="2252" y="1212"/>
                </a:lnTo>
                <a:lnTo>
                  <a:pt x="2252" y="1214"/>
                </a:lnTo>
                <a:lnTo>
                  <a:pt x="2252" y="1215"/>
                </a:lnTo>
                <a:lnTo>
                  <a:pt x="2252" y="1217"/>
                </a:lnTo>
                <a:lnTo>
                  <a:pt x="2252" y="1219"/>
                </a:lnTo>
                <a:lnTo>
                  <a:pt x="2254" y="1219"/>
                </a:lnTo>
                <a:lnTo>
                  <a:pt x="2254" y="1221"/>
                </a:lnTo>
                <a:lnTo>
                  <a:pt x="2256" y="1221"/>
                </a:lnTo>
                <a:lnTo>
                  <a:pt x="2256" y="1219"/>
                </a:lnTo>
                <a:lnTo>
                  <a:pt x="2256" y="1217"/>
                </a:lnTo>
                <a:lnTo>
                  <a:pt x="2258" y="1217"/>
                </a:lnTo>
                <a:lnTo>
                  <a:pt x="2258" y="1215"/>
                </a:lnTo>
                <a:lnTo>
                  <a:pt x="2260" y="1215"/>
                </a:lnTo>
                <a:lnTo>
                  <a:pt x="2262" y="1215"/>
                </a:lnTo>
                <a:lnTo>
                  <a:pt x="2264" y="1215"/>
                </a:lnTo>
                <a:lnTo>
                  <a:pt x="2266" y="1214"/>
                </a:lnTo>
                <a:lnTo>
                  <a:pt x="2268" y="1215"/>
                </a:lnTo>
                <a:lnTo>
                  <a:pt x="2268" y="1214"/>
                </a:lnTo>
                <a:lnTo>
                  <a:pt x="2268" y="1212"/>
                </a:lnTo>
                <a:lnTo>
                  <a:pt x="2268" y="1210"/>
                </a:lnTo>
                <a:lnTo>
                  <a:pt x="2268" y="1208"/>
                </a:lnTo>
                <a:lnTo>
                  <a:pt x="2270" y="1208"/>
                </a:lnTo>
                <a:lnTo>
                  <a:pt x="2270" y="1206"/>
                </a:lnTo>
                <a:lnTo>
                  <a:pt x="2272" y="1204"/>
                </a:lnTo>
                <a:lnTo>
                  <a:pt x="2274" y="1204"/>
                </a:lnTo>
                <a:lnTo>
                  <a:pt x="2274" y="1202"/>
                </a:lnTo>
                <a:lnTo>
                  <a:pt x="2276" y="1202"/>
                </a:lnTo>
                <a:lnTo>
                  <a:pt x="2274" y="1202"/>
                </a:lnTo>
                <a:lnTo>
                  <a:pt x="2274" y="1200"/>
                </a:lnTo>
                <a:lnTo>
                  <a:pt x="2272" y="1200"/>
                </a:lnTo>
                <a:lnTo>
                  <a:pt x="2270" y="1198"/>
                </a:lnTo>
                <a:lnTo>
                  <a:pt x="2270" y="1196"/>
                </a:lnTo>
                <a:lnTo>
                  <a:pt x="2268" y="1196"/>
                </a:lnTo>
                <a:lnTo>
                  <a:pt x="2268" y="1194"/>
                </a:lnTo>
                <a:lnTo>
                  <a:pt x="2266" y="1194"/>
                </a:lnTo>
                <a:lnTo>
                  <a:pt x="2264" y="1194"/>
                </a:lnTo>
                <a:lnTo>
                  <a:pt x="2264" y="1192"/>
                </a:lnTo>
                <a:lnTo>
                  <a:pt x="2262" y="1191"/>
                </a:lnTo>
                <a:lnTo>
                  <a:pt x="2262" y="1189"/>
                </a:lnTo>
                <a:lnTo>
                  <a:pt x="2264" y="1189"/>
                </a:lnTo>
                <a:lnTo>
                  <a:pt x="2264" y="1187"/>
                </a:lnTo>
                <a:lnTo>
                  <a:pt x="2262" y="1187"/>
                </a:lnTo>
                <a:lnTo>
                  <a:pt x="2260" y="1189"/>
                </a:lnTo>
                <a:lnTo>
                  <a:pt x="2258" y="1187"/>
                </a:lnTo>
                <a:lnTo>
                  <a:pt x="2256" y="1189"/>
                </a:lnTo>
                <a:lnTo>
                  <a:pt x="2254" y="1189"/>
                </a:lnTo>
                <a:lnTo>
                  <a:pt x="2256" y="1187"/>
                </a:lnTo>
                <a:lnTo>
                  <a:pt x="2258" y="1187"/>
                </a:lnTo>
                <a:lnTo>
                  <a:pt x="2258" y="1185"/>
                </a:lnTo>
                <a:lnTo>
                  <a:pt x="2260" y="1185"/>
                </a:lnTo>
                <a:lnTo>
                  <a:pt x="2260" y="1183"/>
                </a:lnTo>
                <a:lnTo>
                  <a:pt x="2258" y="1181"/>
                </a:lnTo>
                <a:lnTo>
                  <a:pt x="2258" y="1179"/>
                </a:lnTo>
                <a:lnTo>
                  <a:pt x="2256" y="1177"/>
                </a:lnTo>
                <a:lnTo>
                  <a:pt x="2254" y="1177"/>
                </a:lnTo>
                <a:lnTo>
                  <a:pt x="2254" y="1179"/>
                </a:lnTo>
                <a:lnTo>
                  <a:pt x="2252" y="1179"/>
                </a:lnTo>
                <a:lnTo>
                  <a:pt x="2251" y="1181"/>
                </a:lnTo>
                <a:lnTo>
                  <a:pt x="2251" y="1183"/>
                </a:lnTo>
                <a:lnTo>
                  <a:pt x="2251" y="1185"/>
                </a:lnTo>
                <a:lnTo>
                  <a:pt x="2251" y="1187"/>
                </a:lnTo>
                <a:lnTo>
                  <a:pt x="2251" y="1189"/>
                </a:lnTo>
                <a:lnTo>
                  <a:pt x="2252" y="1191"/>
                </a:lnTo>
                <a:lnTo>
                  <a:pt x="2252" y="1192"/>
                </a:lnTo>
                <a:lnTo>
                  <a:pt x="2251" y="1192"/>
                </a:lnTo>
                <a:lnTo>
                  <a:pt x="2249" y="1191"/>
                </a:lnTo>
                <a:lnTo>
                  <a:pt x="2249" y="1187"/>
                </a:lnTo>
                <a:lnTo>
                  <a:pt x="2249" y="1185"/>
                </a:lnTo>
                <a:lnTo>
                  <a:pt x="2249" y="1183"/>
                </a:lnTo>
                <a:lnTo>
                  <a:pt x="2247" y="1181"/>
                </a:lnTo>
                <a:lnTo>
                  <a:pt x="2249" y="1179"/>
                </a:lnTo>
                <a:lnTo>
                  <a:pt x="2247" y="1177"/>
                </a:lnTo>
                <a:lnTo>
                  <a:pt x="2247" y="1175"/>
                </a:lnTo>
                <a:lnTo>
                  <a:pt x="2247" y="1173"/>
                </a:lnTo>
                <a:lnTo>
                  <a:pt x="2247" y="1169"/>
                </a:lnTo>
                <a:lnTo>
                  <a:pt x="2247" y="1167"/>
                </a:lnTo>
                <a:lnTo>
                  <a:pt x="2247" y="1166"/>
                </a:lnTo>
                <a:lnTo>
                  <a:pt x="2247" y="1164"/>
                </a:lnTo>
                <a:lnTo>
                  <a:pt x="2247" y="1162"/>
                </a:lnTo>
                <a:lnTo>
                  <a:pt x="2247" y="1160"/>
                </a:lnTo>
                <a:lnTo>
                  <a:pt x="2247" y="1158"/>
                </a:lnTo>
                <a:lnTo>
                  <a:pt x="2245" y="1156"/>
                </a:lnTo>
                <a:lnTo>
                  <a:pt x="2245" y="1154"/>
                </a:lnTo>
                <a:lnTo>
                  <a:pt x="2245" y="1152"/>
                </a:lnTo>
                <a:lnTo>
                  <a:pt x="2245" y="1150"/>
                </a:lnTo>
                <a:lnTo>
                  <a:pt x="2245" y="1148"/>
                </a:lnTo>
                <a:lnTo>
                  <a:pt x="2245" y="1146"/>
                </a:lnTo>
                <a:lnTo>
                  <a:pt x="2245" y="1144"/>
                </a:lnTo>
                <a:lnTo>
                  <a:pt x="2243" y="1143"/>
                </a:lnTo>
                <a:lnTo>
                  <a:pt x="2243" y="1141"/>
                </a:lnTo>
                <a:lnTo>
                  <a:pt x="2243" y="1139"/>
                </a:lnTo>
                <a:lnTo>
                  <a:pt x="2243" y="1137"/>
                </a:lnTo>
                <a:lnTo>
                  <a:pt x="2243" y="1135"/>
                </a:lnTo>
                <a:lnTo>
                  <a:pt x="2243" y="1133"/>
                </a:lnTo>
                <a:lnTo>
                  <a:pt x="2243" y="1131"/>
                </a:lnTo>
                <a:lnTo>
                  <a:pt x="2241" y="1129"/>
                </a:lnTo>
                <a:lnTo>
                  <a:pt x="2241" y="1127"/>
                </a:lnTo>
                <a:lnTo>
                  <a:pt x="2241" y="1125"/>
                </a:lnTo>
                <a:lnTo>
                  <a:pt x="2241" y="1123"/>
                </a:lnTo>
                <a:lnTo>
                  <a:pt x="2241" y="1119"/>
                </a:lnTo>
                <a:lnTo>
                  <a:pt x="2241" y="1118"/>
                </a:lnTo>
                <a:lnTo>
                  <a:pt x="2239" y="1116"/>
                </a:lnTo>
                <a:lnTo>
                  <a:pt x="2239" y="1112"/>
                </a:lnTo>
                <a:lnTo>
                  <a:pt x="2239" y="1110"/>
                </a:lnTo>
                <a:lnTo>
                  <a:pt x="2237" y="1108"/>
                </a:lnTo>
                <a:lnTo>
                  <a:pt x="2237" y="1106"/>
                </a:lnTo>
                <a:lnTo>
                  <a:pt x="2237" y="1104"/>
                </a:lnTo>
                <a:lnTo>
                  <a:pt x="2237" y="1102"/>
                </a:lnTo>
                <a:lnTo>
                  <a:pt x="2237" y="1100"/>
                </a:lnTo>
                <a:lnTo>
                  <a:pt x="2235" y="1098"/>
                </a:lnTo>
                <a:lnTo>
                  <a:pt x="2235" y="1096"/>
                </a:lnTo>
                <a:lnTo>
                  <a:pt x="2235" y="1093"/>
                </a:lnTo>
                <a:lnTo>
                  <a:pt x="2233" y="1089"/>
                </a:lnTo>
                <a:lnTo>
                  <a:pt x="2233" y="1087"/>
                </a:lnTo>
                <a:lnTo>
                  <a:pt x="2233" y="1085"/>
                </a:lnTo>
                <a:lnTo>
                  <a:pt x="2231" y="1083"/>
                </a:lnTo>
                <a:lnTo>
                  <a:pt x="2231" y="1081"/>
                </a:lnTo>
                <a:lnTo>
                  <a:pt x="2231" y="1079"/>
                </a:lnTo>
                <a:lnTo>
                  <a:pt x="2231" y="1077"/>
                </a:lnTo>
                <a:lnTo>
                  <a:pt x="2229" y="1075"/>
                </a:lnTo>
                <a:lnTo>
                  <a:pt x="2229" y="1073"/>
                </a:lnTo>
                <a:lnTo>
                  <a:pt x="2229" y="1070"/>
                </a:lnTo>
                <a:lnTo>
                  <a:pt x="2228" y="1070"/>
                </a:lnTo>
                <a:lnTo>
                  <a:pt x="2226" y="1070"/>
                </a:lnTo>
                <a:lnTo>
                  <a:pt x="2226" y="1068"/>
                </a:lnTo>
                <a:lnTo>
                  <a:pt x="2224" y="1066"/>
                </a:lnTo>
                <a:lnTo>
                  <a:pt x="2224" y="1064"/>
                </a:lnTo>
                <a:lnTo>
                  <a:pt x="2224" y="1062"/>
                </a:lnTo>
                <a:lnTo>
                  <a:pt x="2224" y="1060"/>
                </a:lnTo>
                <a:lnTo>
                  <a:pt x="2226" y="1058"/>
                </a:lnTo>
                <a:lnTo>
                  <a:pt x="2226" y="1056"/>
                </a:lnTo>
                <a:lnTo>
                  <a:pt x="2228" y="1054"/>
                </a:lnTo>
                <a:lnTo>
                  <a:pt x="2226" y="1054"/>
                </a:lnTo>
                <a:lnTo>
                  <a:pt x="2224" y="1054"/>
                </a:lnTo>
                <a:lnTo>
                  <a:pt x="2224" y="1056"/>
                </a:lnTo>
                <a:lnTo>
                  <a:pt x="2222" y="1056"/>
                </a:lnTo>
                <a:lnTo>
                  <a:pt x="2222" y="1058"/>
                </a:lnTo>
                <a:lnTo>
                  <a:pt x="2220" y="1060"/>
                </a:lnTo>
                <a:lnTo>
                  <a:pt x="2218" y="1060"/>
                </a:lnTo>
                <a:lnTo>
                  <a:pt x="2216" y="1058"/>
                </a:lnTo>
                <a:lnTo>
                  <a:pt x="2218" y="1058"/>
                </a:lnTo>
                <a:lnTo>
                  <a:pt x="2218" y="1056"/>
                </a:lnTo>
                <a:lnTo>
                  <a:pt x="2218" y="1054"/>
                </a:lnTo>
                <a:lnTo>
                  <a:pt x="2216" y="1052"/>
                </a:lnTo>
                <a:lnTo>
                  <a:pt x="2214" y="1052"/>
                </a:lnTo>
                <a:lnTo>
                  <a:pt x="2212" y="1052"/>
                </a:lnTo>
                <a:lnTo>
                  <a:pt x="2210" y="1052"/>
                </a:lnTo>
                <a:lnTo>
                  <a:pt x="2206" y="1052"/>
                </a:lnTo>
                <a:lnTo>
                  <a:pt x="2204" y="1052"/>
                </a:lnTo>
                <a:lnTo>
                  <a:pt x="2203" y="1052"/>
                </a:lnTo>
                <a:lnTo>
                  <a:pt x="2203" y="1050"/>
                </a:lnTo>
                <a:lnTo>
                  <a:pt x="2203" y="1048"/>
                </a:lnTo>
                <a:lnTo>
                  <a:pt x="2204" y="1047"/>
                </a:lnTo>
                <a:lnTo>
                  <a:pt x="2204" y="1045"/>
                </a:lnTo>
                <a:lnTo>
                  <a:pt x="2206" y="1043"/>
                </a:lnTo>
                <a:lnTo>
                  <a:pt x="2204" y="1041"/>
                </a:lnTo>
                <a:lnTo>
                  <a:pt x="2203" y="1041"/>
                </a:lnTo>
                <a:lnTo>
                  <a:pt x="2201" y="1041"/>
                </a:lnTo>
                <a:lnTo>
                  <a:pt x="2199" y="1039"/>
                </a:lnTo>
                <a:lnTo>
                  <a:pt x="2197" y="1039"/>
                </a:lnTo>
                <a:lnTo>
                  <a:pt x="2195" y="1041"/>
                </a:lnTo>
                <a:lnTo>
                  <a:pt x="2193" y="1041"/>
                </a:lnTo>
                <a:lnTo>
                  <a:pt x="2191" y="1041"/>
                </a:lnTo>
                <a:lnTo>
                  <a:pt x="2189" y="1041"/>
                </a:lnTo>
                <a:lnTo>
                  <a:pt x="2189" y="1043"/>
                </a:lnTo>
                <a:lnTo>
                  <a:pt x="2189" y="1041"/>
                </a:lnTo>
                <a:lnTo>
                  <a:pt x="2187" y="1041"/>
                </a:lnTo>
                <a:lnTo>
                  <a:pt x="2185" y="1041"/>
                </a:lnTo>
                <a:lnTo>
                  <a:pt x="2185" y="1039"/>
                </a:lnTo>
                <a:lnTo>
                  <a:pt x="2187" y="1035"/>
                </a:lnTo>
                <a:lnTo>
                  <a:pt x="2187" y="1033"/>
                </a:lnTo>
                <a:lnTo>
                  <a:pt x="2187" y="1031"/>
                </a:lnTo>
                <a:lnTo>
                  <a:pt x="2187" y="1029"/>
                </a:lnTo>
                <a:lnTo>
                  <a:pt x="2185" y="1025"/>
                </a:lnTo>
                <a:lnTo>
                  <a:pt x="2187" y="1024"/>
                </a:lnTo>
                <a:lnTo>
                  <a:pt x="2189" y="1022"/>
                </a:lnTo>
                <a:lnTo>
                  <a:pt x="2189" y="1020"/>
                </a:lnTo>
                <a:lnTo>
                  <a:pt x="2191" y="1018"/>
                </a:lnTo>
                <a:lnTo>
                  <a:pt x="2193" y="1016"/>
                </a:lnTo>
                <a:lnTo>
                  <a:pt x="2195" y="1014"/>
                </a:lnTo>
                <a:lnTo>
                  <a:pt x="2195" y="1012"/>
                </a:lnTo>
                <a:lnTo>
                  <a:pt x="2197" y="1012"/>
                </a:lnTo>
                <a:lnTo>
                  <a:pt x="2199" y="1010"/>
                </a:lnTo>
                <a:lnTo>
                  <a:pt x="2199" y="1008"/>
                </a:lnTo>
                <a:lnTo>
                  <a:pt x="2201" y="1008"/>
                </a:lnTo>
                <a:lnTo>
                  <a:pt x="2203" y="1006"/>
                </a:lnTo>
                <a:lnTo>
                  <a:pt x="2204" y="1006"/>
                </a:lnTo>
                <a:lnTo>
                  <a:pt x="2206" y="1004"/>
                </a:lnTo>
                <a:lnTo>
                  <a:pt x="2208" y="1002"/>
                </a:lnTo>
                <a:lnTo>
                  <a:pt x="2210" y="1002"/>
                </a:lnTo>
                <a:lnTo>
                  <a:pt x="2212" y="1002"/>
                </a:lnTo>
                <a:lnTo>
                  <a:pt x="2212" y="1004"/>
                </a:lnTo>
                <a:lnTo>
                  <a:pt x="2214" y="1004"/>
                </a:lnTo>
                <a:lnTo>
                  <a:pt x="2216" y="1004"/>
                </a:lnTo>
                <a:lnTo>
                  <a:pt x="2218" y="1002"/>
                </a:lnTo>
                <a:lnTo>
                  <a:pt x="2222" y="1002"/>
                </a:lnTo>
                <a:lnTo>
                  <a:pt x="2222" y="1000"/>
                </a:lnTo>
                <a:lnTo>
                  <a:pt x="2224" y="1000"/>
                </a:lnTo>
                <a:lnTo>
                  <a:pt x="2226" y="999"/>
                </a:lnTo>
                <a:lnTo>
                  <a:pt x="2228" y="999"/>
                </a:lnTo>
                <a:lnTo>
                  <a:pt x="2229" y="999"/>
                </a:lnTo>
                <a:lnTo>
                  <a:pt x="2229" y="1000"/>
                </a:lnTo>
                <a:lnTo>
                  <a:pt x="2229" y="1002"/>
                </a:lnTo>
                <a:lnTo>
                  <a:pt x="2231" y="1002"/>
                </a:lnTo>
                <a:lnTo>
                  <a:pt x="2233" y="1004"/>
                </a:lnTo>
                <a:lnTo>
                  <a:pt x="2231" y="1008"/>
                </a:lnTo>
                <a:lnTo>
                  <a:pt x="2229" y="1008"/>
                </a:lnTo>
                <a:lnTo>
                  <a:pt x="2229" y="1010"/>
                </a:lnTo>
                <a:lnTo>
                  <a:pt x="2228" y="1010"/>
                </a:lnTo>
                <a:lnTo>
                  <a:pt x="2228" y="1012"/>
                </a:lnTo>
                <a:lnTo>
                  <a:pt x="2228" y="1014"/>
                </a:lnTo>
                <a:lnTo>
                  <a:pt x="2226" y="1016"/>
                </a:lnTo>
                <a:lnTo>
                  <a:pt x="2226" y="1018"/>
                </a:lnTo>
                <a:lnTo>
                  <a:pt x="2224" y="1018"/>
                </a:lnTo>
                <a:lnTo>
                  <a:pt x="2226" y="1020"/>
                </a:lnTo>
                <a:lnTo>
                  <a:pt x="2228" y="1020"/>
                </a:lnTo>
                <a:lnTo>
                  <a:pt x="2229" y="1018"/>
                </a:lnTo>
                <a:lnTo>
                  <a:pt x="2231" y="1018"/>
                </a:lnTo>
                <a:lnTo>
                  <a:pt x="2233" y="1018"/>
                </a:lnTo>
                <a:lnTo>
                  <a:pt x="2235" y="1018"/>
                </a:lnTo>
                <a:lnTo>
                  <a:pt x="2235" y="1020"/>
                </a:lnTo>
                <a:lnTo>
                  <a:pt x="2237" y="1020"/>
                </a:lnTo>
                <a:lnTo>
                  <a:pt x="2239" y="1024"/>
                </a:lnTo>
                <a:lnTo>
                  <a:pt x="2241" y="1024"/>
                </a:lnTo>
                <a:lnTo>
                  <a:pt x="2241" y="1025"/>
                </a:lnTo>
                <a:lnTo>
                  <a:pt x="2243" y="1025"/>
                </a:lnTo>
                <a:lnTo>
                  <a:pt x="2243" y="1027"/>
                </a:lnTo>
                <a:lnTo>
                  <a:pt x="2241" y="1031"/>
                </a:lnTo>
                <a:lnTo>
                  <a:pt x="2245" y="1031"/>
                </a:lnTo>
                <a:lnTo>
                  <a:pt x="2245" y="1029"/>
                </a:lnTo>
                <a:lnTo>
                  <a:pt x="2247" y="1027"/>
                </a:lnTo>
                <a:lnTo>
                  <a:pt x="2249" y="1025"/>
                </a:lnTo>
                <a:lnTo>
                  <a:pt x="2247" y="1025"/>
                </a:lnTo>
                <a:lnTo>
                  <a:pt x="2247" y="1024"/>
                </a:lnTo>
                <a:lnTo>
                  <a:pt x="2247" y="1020"/>
                </a:lnTo>
                <a:lnTo>
                  <a:pt x="2247" y="1016"/>
                </a:lnTo>
                <a:lnTo>
                  <a:pt x="2249" y="1016"/>
                </a:lnTo>
                <a:lnTo>
                  <a:pt x="2251" y="1014"/>
                </a:lnTo>
                <a:lnTo>
                  <a:pt x="2252" y="1014"/>
                </a:lnTo>
                <a:lnTo>
                  <a:pt x="2254" y="1012"/>
                </a:lnTo>
                <a:lnTo>
                  <a:pt x="2256" y="1010"/>
                </a:lnTo>
                <a:lnTo>
                  <a:pt x="2258" y="1008"/>
                </a:lnTo>
                <a:lnTo>
                  <a:pt x="2260" y="1006"/>
                </a:lnTo>
                <a:lnTo>
                  <a:pt x="2262" y="1006"/>
                </a:lnTo>
                <a:lnTo>
                  <a:pt x="2264" y="1004"/>
                </a:lnTo>
                <a:lnTo>
                  <a:pt x="2266" y="1004"/>
                </a:lnTo>
                <a:lnTo>
                  <a:pt x="2268" y="1002"/>
                </a:lnTo>
                <a:lnTo>
                  <a:pt x="2270" y="1000"/>
                </a:lnTo>
                <a:lnTo>
                  <a:pt x="2272" y="1000"/>
                </a:lnTo>
                <a:lnTo>
                  <a:pt x="2272" y="999"/>
                </a:lnTo>
                <a:lnTo>
                  <a:pt x="2274" y="999"/>
                </a:lnTo>
                <a:lnTo>
                  <a:pt x="2276" y="997"/>
                </a:lnTo>
                <a:lnTo>
                  <a:pt x="2277" y="997"/>
                </a:lnTo>
                <a:lnTo>
                  <a:pt x="2277" y="995"/>
                </a:lnTo>
                <a:lnTo>
                  <a:pt x="2279" y="997"/>
                </a:lnTo>
                <a:lnTo>
                  <a:pt x="2281" y="997"/>
                </a:lnTo>
                <a:lnTo>
                  <a:pt x="2283" y="997"/>
                </a:lnTo>
                <a:lnTo>
                  <a:pt x="2285" y="995"/>
                </a:lnTo>
                <a:lnTo>
                  <a:pt x="2287" y="995"/>
                </a:lnTo>
                <a:lnTo>
                  <a:pt x="2289" y="995"/>
                </a:lnTo>
                <a:lnTo>
                  <a:pt x="2291" y="993"/>
                </a:lnTo>
                <a:lnTo>
                  <a:pt x="2291" y="991"/>
                </a:lnTo>
                <a:lnTo>
                  <a:pt x="2293" y="991"/>
                </a:lnTo>
                <a:lnTo>
                  <a:pt x="2293" y="989"/>
                </a:lnTo>
                <a:lnTo>
                  <a:pt x="2295" y="983"/>
                </a:lnTo>
                <a:lnTo>
                  <a:pt x="2295" y="981"/>
                </a:lnTo>
                <a:lnTo>
                  <a:pt x="2293" y="981"/>
                </a:lnTo>
                <a:lnTo>
                  <a:pt x="2293" y="979"/>
                </a:lnTo>
                <a:lnTo>
                  <a:pt x="2295" y="979"/>
                </a:lnTo>
                <a:lnTo>
                  <a:pt x="2295" y="977"/>
                </a:lnTo>
                <a:lnTo>
                  <a:pt x="2295" y="974"/>
                </a:lnTo>
                <a:lnTo>
                  <a:pt x="2293" y="972"/>
                </a:lnTo>
                <a:lnTo>
                  <a:pt x="2293" y="970"/>
                </a:lnTo>
                <a:lnTo>
                  <a:pt x="2293" y="968"/>
                </a:lnTo>
                <a:lnTo>
                  <a:pt x="2293" y="966"/>
                </a:lnTo>
                <a:lnTo>
                  <a:pt x="2293" y="964"/>
                </a:lnTo>
                <a:lnTo>
                  <a:pt x="2293" y="962"/>
                </a:lnTo>
                <a:lnTo>
                  <a:pt x="2291" y="960"/>
                </a:lnTo>
                <a:lnTo>
                  <a:pt x="2291" y="956"/>
                </a:lnTo>
                <a:lnTo>
                  <a:pt x="2289" y="956"/>
                </a:lnTo>
                <a:lnTo>
                  <a:pt x="2287" y="956"/>
                </a:lnTo>
                <a:lnTo>
                  <a:pt x="2287" y="954"/>
                </a:lnTo>
                <a:lnTo>
                  <a:pt x="2287" y="951"/>
                </a:lnTo>
                <a:lnTo>
                  <a:pt x="2287" y="949"/>
                </a:lnTo>
                <a:lnTo>
                  <a:pt x="2289" y="947"/>
                </a:lnTo>
                <a:lnTo>
                  <a:pt x="2291" y="945"/>
                </a:lnTo>
                <a:lnTo>
                  <a:pt x="2293" y="945"/>
                </a:lnTo>
                <a:lnTo>
                  <a:pt x="2293" y="943"/>
                </a:lnTo>
                <a:lnTo>
                  <a:pt x="2295" y="943"/>
                </a:lnTo>
                <a:lnTo>
                  <a:pt x="2297" y="943"/>
                </a:lnTo>
                <a:lnTo>
                  <a:pt x="2299" y="943"/>
                </a:lnTo>
                <a:lnTo>
                  <a:pt x="2300" y="943"/>
                </a:lnTo>
                <a:lnTo>
                  <a:pt x="2302" y="941"/>
                </a:lnTo>
                <a:lnTo>
                  <a:pt x="2304" y="939"/>
                </a:lnTo>
                <a:lnTo>
                  <a:pt x="2306" y="937"/>
                </a:lnTo>
                <a:lnTo>
                  <a:pt x="2306" y="935"/>
                </a:lnTo>
                <a:lnTo>
                  <a:pt x="2308" y="935"/>
                </a:lnTo>
                <a:lnTo>
                  <a:pt x="2308" y="933"/>
                </a:lnTo>
                <a:lnTo>
                  <a:pt x="2310" y="931"/>
                </a:lnTo>
                <a:lnTo>
                  <a:pt x="2310" y="929"/>
                </a:lnTo>
                <a:lnTo>
                  <a:pt x="2312" y="928"/>
                </a:lnTo>
                <a:lnTo>
                  <a:pt x="2314" y="926"/>
                </a:lnTo>
                <a:lnTo>
                  <a:pt x="2316" y="924"/>
                </a:lnTo>
                <a:lnTo>
                  <a:pt x="2318" y="922"/>
                </a:lnTo>
                <a:lnTo>
                  <a:pt x="2320" y="922"/>
                </a:lnTo>
                <a:lnTo>
                  <a:pt x="2322" y="920"/>
                </a:lnTo>
                <a:lnTo>
                  <a:pt x="2324" y="920"/>
                </a:lnTo>
                <a:lnTo>
                  <a:pt x="2325" y="920"/>
                </a:lnTo>
                <a:lnTo>
                  <a:pt x="2327" y="920"/>
                </a:lnTo>
                <a:lnTo>
                  <a:pt x="2327" y="922"/>
                </a:lnTo>
                <a:lnTo>
                  <a:pt x="2327" y="924"/>
                </a:lnTo>
                <a:lnTo>
                  <a:pt x="2327" y="926"/>
                </a:lnTo>
                <a:lnTo>
                  <a:pt x="2325" y="928"/>
                </a:lnTo>
                <a:lnTo>
                  <a:pt x="2327" y="928"/>
                </a:lnTo>
                <a:lnTo>
                  <a:pt x="2329" y="929"/>
                </a:lnTo>
                <a:lnTo>
                  <a:pt x="2331" y="928"/>
                </a:lnTo>
                <a:lnTo>
                  <a:pt x="2333" y="926"/>
                </a:lnTo>
                <a:lnTo>
                  <a:pt x="2333" y="924"/>
                </a:lnTo>
                <a:lnTo>
                  <a:pt x="2335" y="924"/>
                </a:lnTo>
                <a:lnTo>
                  <a:pt x="2337" y="922"/>
                </a:lnTo>
                <a:lnTo>
                  <a:pt x="2335" y="920"/>
                </a:lnTo>
                <a:lnTo>
                  <a:pt x="2335" y="918"/>
                </a:lnTo>
                <a:lnTo>
                  <a:pt x="2335" y="916"/>
                </a:lnTo>
                <a:lnTo>
                  <a:pt x="2337" y="914"/>
                </a:lnTo>
                <a:lnTo>
                  <a:pt x="2337" y="912"/>
                </a:lnTo>
                <a:lnTo>
                  <a:pt x="2337" y="910"/>
                </a:lnTo>
                <a:lnTo>
                  <a:pt x="2337" y="908"/>
                </a:lnTo>
                <a:lnTo>
                  <a:pt x="2335" y="906"/>
                </a:lnTo>
                <a:lnTo>
                  <a:pt x="2335" y="904"/>
                </a:lnTo>
                <a:lnTo>
                  <a:pt x="2335" y="903"/>
                </a:lnTo>
                <a:lnTo>
                  <a:pt x="2337" y="901"/>
                </a:lnTo>
                <a:lnTo>
                  <a:pt x="2335" y="901"/>
                </a:lnTo>
                <a:lnTo>
                  <a:pt x="2333" y="901"/>
                </a:lnTo>
                <a:lnTo>
                  <a:pt x="2331" y="901"/>
                </a:lnTo>
                <a:lnTo>
                  <a:pt x="2329" y="901"/>
                </a:lnTo>
                <a:lnTo>
                  <a:pt x="2327" y="901"/>
                </a:lnTo>
                <a:lnTo>
                  <a:pt x="2325" y="901"/>
                </a:lnTo>
                <a:lnTo>
                  <a:pt x="2324" y="901"/>
                </a:lnTo>
                <a:lnTo>
                  <a:pt x="2324" y="899"/>
                </a:lnTo>
                <a:lnTo>
                  <a:pt x="2324" y="897"/>
                </a:lnTo>
                <a:lnTo>
                  <a:pt x="2324" y="895"/>
                </a:lnTo>
                <a:lnTo>
                  <a:pt x="2324" y="897"/>
                </a:lnTo>
                <a:lnTo>
                  <a:pt x="2322" y="897"/>
                </a:lnTo>
                <a:lnTo>
                  <a:pt x="2322" y="899"/>
                </a:lnTo>
                <a:lnTo>
                  <a:pt x="2320" y="899"/>
                </a:lnTo>
                <a:lnTo>
                  <a:pt x="2318" y="899"/>
                </a:lnTo>
                <a:lnTo>
                  <a:pt x="2320" y="901"/>
                </a:lnTo>
                <a:lnTo>
                  <a:pt x="2320" y="903"/>
                </a:lnTo>
                <a:lnTo>
                  <a:pt x="2320" y="904"/>
                </a:lnTo>
                <a:lnTo>
                  <a:pt x="2318" y="906"/>
                </a:lnTo>
                <a:lnTo>
                  <a:pt x="2316" y="906"/>
                </a:lnTo>
                <a:lnTo>
                  <a:pt x="2314" y="908"/>
                </a:lnTo>
                <a:lnTo>
                  <a:pt x="2312" y="910"/>
                </a:lnTo>
                <a:lnTo>
                  <a:pt x="2312" y="912"/>
                </a:lnTo>
                <a:lnTo>
                  <a:pt x="2310" y="912"/>
                </a:lnTo>
                <a:lnTo>
                  <a:pt x="2310" y="914"/>
                </a:lnTo>
                <a:lnTo>
                  <a:pt x="2308" y="914"/>
                </a:lnTo>
                <a:lnTo>
                  <a:pt x="2308" y="916"/>
                </a:lnTo>
                <a:lnTo>
                  <a:pt x="2306" y="916"/>
                </a:lnTo>
                <a:lnTo>
                  <a:pt x="2306" y="918"/>
                </a:lnTo>
                <a:lnTo>
                  <a:pt x="2304" y="918"/>
                </a:lnTo>
                <a:lnTo>
                  <a:pt x="2302" y="920"/>
                </a:lnTo>
                <a:lnTo>
                  <a:pt x="2302" y="922"/>
                </a:lnTo>
                <a:lnTo>
                  <a:pt x="2300" y="922"/>
                </a:lnTo>
                <a:lnTo>
                  <a:pt x="2300" y="924"/>
                </a:lnTo>
                <a:lnTo>
                  <a:pt x="2299" y="924"/>
                </a:lnTo>
                <a:lnTo>
                  <a:pt x="2297" y="924"/>
                </a:lnTo>
                <a:lnTo>
                  <a:pt x="2297" y="926"/>
                </a:lnTo>
                <a:lnTo>
                  <a:pt x="2295" y="926"/>
                </a:lnTo>
                <a:lnTo>
                  <a:pt x="2293" y="928"/>
                </a:lnTo>
                <a:lnTo>
                  <a:pt x="2291" y="928"/>
                </a:lnTo>
                <a:lnTo>
                  <a:pt x="2289" y="929"/>
                </a:lnTo>
                <a:lnTo>
                  <a:pt x="2287" y="929"/>
                </a:lnTo>
                <a:lnTo>
                  <a:pt x="2283" y="929"/>
                </a:lnTo>
                <a:lnTo>
                  <a:pt x="2281" y="929"/>
                </a:lnTo>
                <a:lnTo>
                  <a:pt x="2279" y="931"/>
                </a:lnTo>
                <a:lnTo>
                  <a:pt x="2277" y="933"/>
                </a:lnTo>
                <a:lnTo>
                  <a:pt x="2276" y="933"/>
                </a:lnTo>
                <a:lnTo>
                  <a:pt x="2274" y="935"/>
                </a:lnTo>
                <a:lnTo>
                  <a:pt x="2272" y="935"/>
                </a:lnTo>
                <a:lnTo>
                  <a:pt x="2270" y="935"/>
                </a:lnTo>
                <a:lnTo>
                  <a:pt x="2268" y="935"/>
                </a:lnTo>
                <a:lnTo>
                  <a:pt x="2266" y="933"/>
                </a:lnTo>
                <a:lnTo>
                  <a:pt x="2266" y="931"/>
                </a:lnTo>
                <a:lnTo>
                  <a:pt x="2264" y="929"/>
                </a:lnTo>
                <a:lnTo>
                  <a:pt x="2264" y="928"/>
                </a:lnTo>
                <a:lnTo>
                  <a:pt x="2266" y="928"/>
                </a:lnTo>
                <a:lnTo>
                  <a:pt x="2266" y="926"/>
                </a:lnTo>
                <a:lnTo>
                  <a:pt x="2266" y="924"/>
                </a:lnTo>
                <a:lnTo>
                  <a:pt x="2264" y="924"/>
                </a:lnTo>
                <a:lnTo>
                  <a:pt x="2262" y="922"/>
                </a:lnTo>
                <a:lnTo>
                  <a:pt x="2260" y="922"/>
                </a:lnTo>
                <a:lnTo>
                  <a:pt x="2260" y="924"/>
                </a:lnTo>
                <a:lnTo>
                  <a:pt x="2258" y="924"/>
                </a:lnTo>
                <a:lnTo>
                  <a:pt x="2254" y="926"/>
                </a:lnTo>
                <a:lnTo>
                  <a:pt x="2252" y="926"/>
                </a:lnTo>
                <a:lnTo>
                  <a:pt x="2251" y="926"/>
                </a:lnTo>
                <a:lnTo>
                  <a:pt x="2249" y="928"/>
                </a:lnTo>
                <a:lnTo>
                  <a:pt x="2247" y="928"/>
                </a:lnTo>
                <a:lnTo>
                  <a:pt x="2247" y="926"/>
                </a:lnTo>
                <a:lnTo>
                  <a:pt x="2247" y="924"/>
                </a:lnTo>
                <a:lnTo>
                  <a:pt x="2245" y="922"/>
                </a:lnTo>
                <a:lnTo>
                  <a:pt x="2243" y="918"/>
                </a:lnTo>
                <a:lnTo>
                  <a:pt x="2243" y="916"/>
                </a:lnTo>
                <a:lnTo>
                  <a:pt x="2243" y="914"/>
                </a:lnTo>
                <a:lnTo>
                  <a:pt x="2243" y="912"/>
                </a:lnTo>
                <a:lnTo>
                  <a:pt x="2245" y="910"/>
                </a:lnTo>
                <a:lnTo>
                  <a:pt x="2249" y="906"/>
                </a:lnTo>
                <a:lnTo>
                  <a:pt x="2249" y="904"/>
                </a:lnTo>
                <a:lnTo>
                  <a:pt x="2251" y="904"/>
                </a:lnTo>
                <a:lnTo>
                  <a:pt x="2252" y="903"/>
                </a:lnTo>
                <a:lnTo>
                  <a:pt x="2254" y="901"/>
                </a:lnTo>
                <a:lnTo>
                  <a:pt x="2258" y="899"/>
                </a:lnTo>
                <a:lnTo>
                  <a:pt x="2260" y="899"/>
                </a:lnTo>
                <a:lnTo>
                  <a:pt x="2262" y="899"/>
                </a:lnTo>
                <a:lnTo>
                  <a:pt x="2264" y="897"/>
                </a:lnTo>
                <a:lnTo>
                  <a:pt x="2266" y="895"/>
                </a:lnTo>
                <a:lnTo>
                  <a:pt x="2268" y="895"/>
                </a:lnTo>
                <a:lnTo>
                  <a:pt x="2270" y="895"/>
                </a:lnTo>
                <a:lnTo>
                  <a:pt x="2272" y="895"/>
                </a:lnTo>
                <a:lnTo>
                  <a:pt x="2274" y="895"/>
                </a:lnTo>
                <a:lnTo>
                  <a:pt x="2276" y="893"/>
                </a:lnTo>
                <a:lnTo>
                  <a:pt x="2279" y="893"/>
                </a:lnTo>
                <a:lnTo>
                  <a:pt x="2281" y="891"/>
                </a:lnTo>
                <a:lnTo>
                  <a:pt x="2283" y="891"/>
                </a:lnTo>
                <a:lnTo>
                  <a:pt x="2283" y="889"/>
                </a:lnTo>
                <a:lnTo>
                  <a:pt x="2285" y="889"/>
                </a:lnTo>
                <a:lnTo>
                  <a:pt x="2285" y="887"/>
                </a:lnTo>
                <a:lnTo>
                  <a:pt x="2287" y="887"/>
                </a:lnTo>
                <a:lnTo>
                  <a:pt x="2287" y="885"/>
                </a:lnTo>
                <a:lnTo>
                  <a:pt x="2289" y="885"/>
                </a:lnTo>
                <a:lnTo>
                  <a:pt x="2291" y="883"/>
                </a:lnTo>
                <a:lnTo>
                  <a:pt x="2293" y="881"/>
                </a:lnTo>
                <a:lnTo>
                  <a:pt x="2295" y="880"/>
                </a:lnTo>
                <a:lnTo>
                  <a:pt x="2295" y="878"/>
                </a:lnTo>
                <a:lnTo>
                  <a:pt x="2297" y="876"/>
                </a:lnTo>
                <a:lnTo>
                  <a:pt x="2297" y="874"/>
                </a:lnTo>
                <a:lnTo>
                  <a:pt x="2299" y="872"/>
                </a:lnTo>
                <a:lnTo>
                  <a:pt x="2299" y="868"/>
                </a:lnTo>
                <a:lnTo>
                  <a:pt x="2297" y="866"/>
                </a:lnTo>
                <a:lnTo>
                  <a:pt x="2295" y="866"/>
                </a:lnTo>
                <a:lnTo>
                  <a:pt x="2293" y="866"/>
                </a:lnTo>
                <a:lnTo>
                  <a:pt x="2291" y="866"/>
                </a:lnTo>
                <a:lnTo>
                  <a:pt x="2289" y="864"/>
                </a:lnTo>
                <a:lnTo>
                  <a:pt x="2287" y="866"/>
                </a:lnTo>
                <a:lnTo>
                  <a:pt x="2285" y="866"/>
                </a:lnTo>
                <a:lnTo>
                  <a:pt x="2283" y="868"/>
                </a:lnTo>
                <a:lnTo>
                  <a:pt x="2281" y="868"/>
                </a:lnTo>
                <a:lnTo>
                  <a:pt x="2279" y="872"/>
                </a:lnTo>
                <a:lnTo>
                  <a:pt x="2277" y="872"/>
                </a:lnTo>
                <a:lnTo>
                  <a:pt x="2276" y="872"/>
                </a:lnTo>
                <a:lnTo>
                  <a:pt x="2274" y="872"/>
                </a:lnTo>
                <a:lnTo>
                  <a:pt x="2272" y="872"/>
                </a:lnTo>
                <a:lnTo>
                  <a:pt x="2270" y="872"/>
                </a:lnTo>
                <a:lnTo>
                  <a:pt x="2268" y="870"/>
                </a:lnTo>
                <a:lnTo>
                  <a:pt x="2270" y="868"/>
                </a:lnTo>
                <a:lnTo>
                  <a:pt x="2270" y="866"/>
                </a:lnTo>
                <a:lnTo>
                  <a:pt x="2272" y="866"/>
                </a:lnTo>
                <a:lnTo>
                  <a:pt x="2272" y="864"/>
                </a:lnTo>
                <a:lnTo>
                  <a:pt x="2274" y="864"/>
                </a:lnTo>
                <a:lnTo>
                  <a:pt x="2276" y="862"/>
                </a:lnTo>
                <a:lnTo>
                  <a:pt x="2277" y="860"/>
                </a:lnTo>
                <a:lnTo>
                  <a:pt x="2279" y="858"/>
                </a:lnTo>
                <a:lnTo>
                  <a:pt x="2279" y="855"/>
                </a:lnTo>
                <a:lnTo>
                  <a:pt x="2281" y="853"/>
                </a:lnTo>
                <a:lnTo>
                  <a:pt x="2281" y="851"/>
                </a:lnTo>
                <a:lnTo>
                  <a:pt x="2283" y="851"/>
                </a:lnTo>
                <a:lnTo>
                  <a:pt x="2283" y="849"/>
                </a:lnTo>
                <a:lnTo>
                  <a:pt x="2281" y="847"/>
                </a:lnTo>
                <a:lnTo>
                  <a:pt x="2281" y="845"/>
                </a:lnTo>
                <a:lnTo>
                  <a:pt x="2283" y="843"/>
                </a:lnTo>
                <a:lnTo>
                  <a:pt x="2283" y="841"/>
                </a:lnTo>
                <a:lnTo>
                  <a:pt x="2285" y="839"/>
                </a:lnTo>
                <a:lnTo>
                  <a:pt x="2287" y="837"/>
                </a:lnTo>
                <a:lnTo>
                  <a:pt x="2285" y="837"/>
                </a:lnTo>
                <a:lnTo>
                  <a:pt x="2283" y="837"/>
                </a:lnTo>
                <a:lnTo>
                  <a:pt x="2281" y="837"/>
                </a:lnTo>
                <a:lnTo>
                  <a:pt x="2281" y="839"/>
                </a:lnTo>
                <a:lnTo>
                  <a:pt x="2279" y="839"/>
                </a:lnTo>
                <a:lnTo>
                  <a:pt x="2277" y="841"/>
                </a:lnTo>
                <a:lnTo>
                  <a:pt x="2276" y="843"/>
                </a:lnTo>
                <a:lnTo>
                  <a:pt x="2274" y="843"/>
                </a:lnTo>
                <a:lnTo>
                  <a:pt x="2272" y="843"/>
                </a:lnTo>
                <a:lnTo>
                  <a:pt x="2270" y="845"/>
                </a:lnTo>
                <a:lnTo>
                  <a:pt x="2270" y="843"/>
                </a:lnTo>
                <a:lnTo>
                  <a:pt x="2268" y="843"/>
                </a:lnTo>
                <a:lnTo>
                  <a:pt x="2266" y="841"/>
                </a:lnTo>
                <a:lnTo>
                  <a:pt x="2264" y="843"/>
                </a:lnTo>
                <a:lnTo>
                  <a:pt x="2262" y="843"/>
                </a:lnTo>
                <a:lnTo>
                  <a:pt x="2262" y="845"/>
                </a:lnTo>
                <a:lnTo>
                  <a:pt x="2260" y="845"/>
                </a:lnTo>
                <a:lnTo>
                  <a:pt x="2260" y="847"/>
                </a:lnTo>
                <a:lnTo>
                  <a:pt x="2258" y="847"/>
                </a:lnTo>
                <a:lnTo>
                  <a:pt x="2256" y="847"/>
                </a:lnTo>
                <a:lnTo>
                  <a:pt x="2254" y="847"/>
                </a:lnTo>
                <a:lnTo>
                  <a:pt x="2252" y="849"/>
                </a:lnTo>
                <a:lnTo>
                  <a:pt x="2251" y="849"/>
                </a:lnTo>
                <a:lnTo>
                  <a:pt x="2249" y="849"/>
                </a:lnTo>
                <a:lnTo>
                  <a:pt x="2247" y="851"/>
                </a:lnTo>
                <a:lnTo>
                  <a:pt x="2245" y="851"/>
                </a:lnTo>
                <a:lnTo>
                  <a:pt x="2243" y="849"/>
                </a:lnTo>
                <a:lnTo>
                  <a:pt x="2241" y="849"/>
                </a:lnTo>
                <a:lnTo>
                  <a:pt x="2239" y="847"/>
                </a:lnTo>
                <a:lnTo>
                  <a:pt x="2239" y="845"/>
                </a:lnTo>
                <a:lnTo>
                  <a:pt x="2241" y="843"/>
                </a:lnTo>
                <a:lnTo>
                  <a:pt x="2243" y="841"/>
                </a:lnTo>
                <a:lnTo>
                  <a:pt x="2243" y="839"/>
                </a:lnTo>
                <a:lnTo>
                  <a:pt x="2245" y="837"/>
                </a:lnTo>
                <a:lnTo>
                  <a:pt x="2245" y="835"/>
                </a:lnTo>
                <a:lnTo>
                  <a:pt x="2247" y="833"/>
                </a:lnTo>
                <a:lnTo>
                  <a:pt x="2249" y="830"/>
                </a:lnTo>
                <a:lnTo>
                  <a:pt x="2247" y="830"/>
                </a:lnTo>
                <a:lnTo>
                  <a:pt x="2245" y="830"/>
                </a:lnTo>
                <a:lnTo>
                  <a:pt x="2245" y="832"/>
                </a:lnTo>
                <a:lnTo>
                  <a:pt x="2245" y="833"/>
                </a:lnTo>
                <a:lnTo>
                  <a:pt x="2243" y="833"/>
                </a:lnTo>
                <a:lnTo>
                  <a:pt x="2241" y="835"/>
                </a:lnTo>
                <a:lnTo>
                  <a:pt x="2239" y="835"/>
                </a:lnTo>
                <a:lnTo>
                  <a:pt x="2237" y="837"/>
                </a:lnTo>
                <a:lnTo>
                  <a:pt x="2235" y="839"/>
                </a:lnTo>
                <a:lnTo>
                  <a:pt x="2233" y="841"/>
                </a:lnTo>
                <a:lnTo>
                  <a:pt x="2231" y="841"/>
                </a:lnTo>
                <a:lnTo>
                  <a:pt x="2229" y="841"/>
                </a:lnTo>
                <a:lnTo>
                  <a:pt x="2228" y="841"/>
                </a:lnTo>
                <a:lnTo>
                  <a:pt x="2228" y="843"/>
                </a:lnTo>
                <a:lnTo>
                  <a:pt x="2226" y="843"/>
                </a:lnTo>
                <a:lnTo>
                  <a:pt x="2224" y="843"/>
                </a:lnTo>
                <a:lnTo>
                  <a:pt x="2222" y="845"/>
                </a:lnTo>
                <a:lnTo>
                  <a:pt x="2220" y="843"/>
                </a:lnTo>
                <a:lnTo>
                  <a:pt x="2218" y="843"/>
                </a:lnTo>
                <a:lnTo>
                  <a:pt x="2216" y="843"/>
                </a:lnTo>
                <a:lnTo>
                  <a:pt x="2216" y="845"/>
                </a:lnTo>
                <a:lnTo>
                  <a:pt x="2214" y="847"/>
                </a:lnTo>
                <a:lnTo>
                  <a:pt x="2212" y="849"/>
                </a:lnTo>
                <a:lnTo>
                  <a:pt x="2210" y="851"/>
                </a:lnTo>
                <a:lnTo>
                  <a:pt x="2208" y="853"/>
                </a:lnTo>
                <a:lnTo>
                  <a:pt x="2206" y="853"/>
                </a:lnTo>
                <a:lnTo>
                  <a:pt x="2204" y="853"/>
                </a:lnTo>
                <a:lnTo>
                  <a:pt x="2204" y="855"/>
                </a:lnTo>
                <a:lnTo>
                  <a:pt x="2206" y="856"/>
                </a:lnTo>
                <a:lnTo>
                  <a:pt x="2206" y="858"/>
                </a:lnTo>
                <a:lnTo>
                  <a:pt x="2204" y="860"/>
                </a:lnTo>
                <a:lnTo>
                  <a:pt x="2203" y="860"/>
                </a:lnTo>
                <a:lnTo>
                  <a:pt x="2203" y="862"/>
                </a:lnTo>
                <a:lnTo>
                  <a:pt x="2201" y="866"/>
                </a:lnTo>
                <a:lnTo>
                  <a:pt x="2199" y="868"/>
                </a:lnTo>
                <a:lnTo>
                  <a:pt x="2199" y="870"/>
                </a:lnTo>
                <a:lnTo>
                  <a:pt x="2199" y="874"/>
                </a:lnTo>
                <a:lnTo>
                  <a:pt x="2197" y="874"/>
                </a:lnTo>
                <a:lnTo>
                  <a:pt x="2197" y="876"/>
                </a:lnTo>
                <a:lnTo>
                  <a:pt x="2197" y="878"/>
                </a:lnTo>
                <a:lnTo>
                  <a:pt x="2197" y="880"/>
                </a:lnTo>
                <a:lnTo>
                  <a:pt x="2195" y="880"/>
                </a:lnTo>
                <a:lnTo>
                  <a:pt x="2195" y="881"/>
                </a:lnTo>
                <a:lnTo>
                  <a:pt x="2195" y="883"/>
                </a:lnTo>
                <a:lnTo>
                  <a:pt x="2197" y="885"/>
                </a:lnTo>
                <a:lnTo>
                  <a:pt x="2195" y="889"/>
                </a:lnTo>
                <a:lnTo>
                  <a:pt x="2193" y="889"/>
                </a:lnTo>
                <a:lnTo>
                  <a:pt x="2191" y="889"/>
                </a:lnTo>
                <a:lnTo>
                  <a:pt x="2191" y="891"/>
                </a:lnTo>
                <a:lnTo>
                  <a:pt x="2189" y="891"/>
                </a:lnTo>
                <a:lnTo>
                  <a:pt x="2187" y="891"/>
                </a:lnTo>
                <a:lnTo>
                  <a:pt x="2185" y="891"/>
                </a:lnTo>
                <a:lnTo>
                  <a:pt x="2183" y="889"/>
                </a:lnTo>
                <a:lnTo>
                  <a:pt x="2183" y="887"/>
                </a:lnTo>
                <a:lnTo>
                  <a:pt x="2183" y="885"/>
                </a:lnTo>
                <a:lnTo>
                  <a:pt x="2183" y="883"/>
                </a:lnTo>
                <a:lnTo>
                  <a:pt x="2183" y="881"/>
                </a:lnTo>
                <a:lnTo>
                  <a:pt x="2183" y="880"/>
                </a:lnTo>
                <a:lnTo>
                  <a:pt x="2181" y="880"/>
                </a:lnTo>
                <a:lnTo>
                  <a:pt x="2181" y="878"/>
                </a:lnTo>
                <a:lnTo>
                  <a:pt x="2179" y="876"/>
                </a:lnTo>
                <a:lnTo>
                  <a:pt x="2181" y="876"/>
                </a:lnTo>
                <a:lnTo>
                  <a:pt x="2181" y="874"/>
                </a:lnTo>
                <a:lnTo>
                  <a:pt x="2183" y="872"/>
                </a:lnTo>
                <a:lnTo>
                  <a:pt x="2185" y="872"/>
                </a:lnTo>
                <a:lnTo>
                  <a:pt x="2185" y="870"/>
                </a:lnTo>
                <a:lnTo>
                  <a:pt x="2185" y="868"/>
                </a:lnTo>
                <a:lnTo>
                  <a:pt x="2185" y="866"/>
                </a:lnTo>
                <a:lnTo>
                  <a:pt x="2185" y="864"/>
                </a:lnTo>
                <a:lnTo>
                  <a:pt x="2187" y="862"/>
                </a:lnTo>
                <a:lnTo>
                  <a:pt x="2187" y="860"/>
                </a:lnTo>
                <a:lnTo>
                  <a:pt x="2187" y="858"/>
                </a:lnTo>
                <a:lnTo>
                  <a:pt x="2185" y="855"/>
                </a:lnTo>
                <a:lnTo>
                  <a:pt x="2187" y="851"/>
                </a:lnTo>
                <a:lnTo>
                  <a:pt x="2187" y="847"/>
                </a:lnTo>
                <a:lnTo>
                  <a:pt x="2185" y="847"/>
                </a:lnTo>
                <a:lnTo>
                  <a:pt x="2183" y="847"/>
                </a:lnTo>
                <a:lnTo>
                  <a:pt x="2181" y="847"/>
                </a:lnTo>
                <a:lnTo>
                  <a:pt x="2179" y="847"/>
                </a:lnTo>
                <a:lnTo>
                  <a:pt x="2179" y="849"/>
                </a:lnTo>
                <a:lnTo>
                  <a:pt x="2178" y="847"/>
                </a:lnTo>
                <a:lnTo>
                  <a:pt x="2176" y="847"/>
                </a:lnTo>
                <a:lnTo>
                  <a:pt x="2174" y="847"/>
                </a:lnTo>
                <a:lnTo>
                  <a:pt x="2172" y="845"/>
                </a:lnTo>
                <a:lnTo>
                  <a:pt x="2170" y="845"/>
                </a:lnTo>
                <a:lnTo>
                  <a:pt x="2166" y="845"/>
                </a:lnTo>
                <a:lnTo>
                  <a:pt x="2164" y="843"/>
                </a:lnTo>
                <a:lnTo>
                  <a:pt x="2162" y="841"/>
                </a:lnTo>
                <a:lnTo>
                  <a:pt x="2162" y="839"/>
                </a:lnTo>
                <a:lnTo>
                  <a:pt x="2164" y="837"/>
                </a:lnTo>
                <a:lnTo>
                  <a:pt x="2166" y="837"/>
                </a:lnTo>
                <a:lnTo>
                  <a:pt x="2168" y="835"/>
                </a:lnTo>
                <a:lnTo>
                  <a:pt x="2170" y="835"/>
                </a:lnTo>
                <a:lnTo>
                  <a:pt x="2170" y="833"/>
                </a:lnTo>
                <a:lnTo>
                  <a:pt x="2172" y="833"/>
                </a:lnTo>
                <a:lnTo>
                  <a:pt x="2172" y="832"/>
                </a:lnTo>
                <a:lnTo>
                  <a:pt x="2174" y="832"/>
                </a:lnTo>
                <a:lnTo>
                  <a:pt x="2176" y="832"/>
                </a:lnTo>
                <a:lnTo>
                  <a:pt x="2178" y="830"/>
                </a:lnTo>
                <a:lnTo>
                  <a:pt x="2176" y="828"/>
                </a:lnTo>
                <a:lnTo>
                  <a:pt x="2174" y="830"/>
                </a:lnTo>
                <a:lnTo>
                  <a:pt x="2170" y="832"/>
                </a:lnTo>
                <a:lnTo>
                  <a:pt x="2168" y="833"/>
                </a:lnTo>
                <a:lnTo>
                  <a:pt x="2166" y="835"/>
                </a:lnTo>
                <a:lnTo>
                  <a:pt x="2164" y="835"/>
                </a:lnTo>
                <a:lnTo>
                  <a:pt x="2164" y="833"/>
                </a:lnTo>
                <a:lnTo>
                  <a:pt x="2162" y="833"/>
                </a:lnTo>
                <a:lnTo>
                  <a:pt x="2160" y="833"/>
                </a:lnTo>
                <a:lnTo>
                  <a:pt x="2158" y="833"/>
                </a:lnTo>
                <a:lnTo>
                  <a:pt x="2158" y="835"/>
                </a:lnTo>
                <a:lnTo>
                  <a:pt x="2156" y="835"/>
                </a:lnTo>
                <a:lnTo>
                  <a:pt x="2155" y="837"/>
                </a:lnTo>
                <a:lnTo>
                  <a:pt x="2153" y="837"/>
                </a:lnTo>
                <a:lnTo>
                  <a:pt x="2151" y="837"/>
                </a:lnTo>
                <a:lnTo>
                  <a:pt x="2149" y="837"/>
                </a:lnTo>
                <a:lnTo>
                  <a:pt x="2147" y="837"/>
                </a:lnTo>
                <a:lnTo>
                  <a:pt x="2147" y="835"/>
                </a:lnTo>
                <a:lnTo>
                  <a:pt x="2147" y="833"/>
                </a:lnTo>
                <a:lnTo>
                  <a:pt x="2147" y="832"/>
                </a:lnTo>
                <a:lnTo>
                  <a:pt x="2149" y="830"/>
                </a:lnTo>
                <a:lnTo>
                  <a:pt x="2151" y="830"/>
                </a:lnTo>
                <a:lnTo>
                  <a:pt x="2151" y="828"/>
                </a:lnTo>
                <a:lnTo>
                  <a:pt x="2153" y="828"/>
                </a:lnTo>
                <a:lnTo>
                  <a:pt x="2155" y="824"/>
                </a:lnTo>
                <a:lnTo>
                  <a:pt x="2156" y="824"/>
                </a:lnTo>
                <a:lnTo>
                  <a:pt x="2156" y="820"/>
                </a:lnTo>
                <a:lnTo>
                  <a:pt x="2155" y="820"/>
                </a:lnTo>
                <a:lnTo>
                  <a:pt x="2155" y="818"/>
                </a:lnTo>
                <a:lnTo>
                  <a:pt x="2153" y="818"/>
                </a:lnTo>
                <a:lnTo>
                  <a:pt x="2151" y="820"/>
                </a:lnTo>
                <a:lnTo>
                  <a:pt x="2149" y="820"/>
                </a:lnTo>
                <a:lnTo>
                  <a:pt x="2147" y="822"/>
                </a:lnTo>
                <a:lnTo>
                  <a:pt x="2147" y="820"/>
                </a:lnTo>
                <a:lnTo>
                  <a:pt x="2147" y="818"/>
                </a:lnTo>
                <a:lnTo>
                  <a:pt x="2147" y="816"/>
                </a:lnTo>
                <a:lnTo>
                  <a:pt x="2147" y="814"/>
                </a:lnTo>
                <a:lnTo>
                  <a:pt x="2147" y="812"/>
                </a:lnTo>
                <a:lnTo>
                  <a:pt x="2149" y="812"/>
                </a:lnTo>
                <a:lnTo>
                  <a:pt x="2147" y="812"/>
                </a:lnTo>
                <a:lnTo>
                  <a:pt x="2147" y="810"/>
                </a:lnTo>
                <a:lnTo>
                  <a:pt x="2145" y="810"/>
                </a:lnTo>
                <a:lnTo>
                  <a:pt x="2143" y="810"/>
                </a:lnTo>
                <a:lnTo>
                  <a:pt x="2143" y="812"/>
                </a:lnTo>
                <a:lnTo>
                  <a:pt x="2141" y="812"/>
                </a:lnTo>
                <a:lnTo>
                  <a:pt x="2139" y="810"/>
                </a:lnTo>
                <a:lnTo>
                  <a:pt x="2122" y="801"/>
                </a:lnTo>
                <a:lnTo>
                  <a:pt x="2124" y="799"/>
                </a:lnTo>
                <a:lnTo>
                  <a:pt x="2126" y="797"/>
                </a:lnTo>
                <a:lnTo>
                  <a:pt x="2151" y="782"/>
                </a:lnTo>
                <a:lnTo>
                  <a:pt x="2158" y="762"/>
                </a:lnTo>
                <a:lnTo>
                  <a:pt x="2176" y="724"/>
                </a:lnTo>
                <a:lnTo>
                  <a:pt x="2179" y="724"/>
                </a:lnTo>
                <a:lnTo>
                  <a:pt x="2193" y="720"/>
                </a:lnTo>
                <a:lnTo>
                  <a:pt x="2206" y="720"/>
                </a:lnTo>
                <a:lnTo>
                  <a:pt x="2218" y="720"/>
                </a:lnTo>
                <a:lnTo>
                  <a:pt x="2220" y="720"/>
                </a:lnTo>
                <a:lnTo>
                  <a:pt x="2228" y="716"/>
                </a:lnTo>
                <a:lnTo>
                  <a:pt x="2235" y="714"/>
                </a:lnTo>
                <a:lnTo>
                  <a:pt x="2243" y="711"/>
                </a:lnTo>
                <a:lnTo>
                  <a:pt x="2251" y="707"/>
                </a:lnTo>
                <a:lnTo>
                  <a:pt x="2252" y="705"/>
                </a:lnTo>
                <a:lnTo>
                  <a:pt x="2270" y="689"/>
                </a:lnTo>
                <a:lnTo>
                  <a:pt x="2272" y="653"/>
                </a:lnTo>
                <a:lnTo>
                  <a:pt x="2291" y="640"/>
                </a:lnTo>
                <a:lnTo>
                  <a:pt x="2293" y="640"/>
                </a:lnTo>
                <a:lnTo>
                  <a:pt x="2299" y="640"/>
                </a:lnTo>
                <a:lnTo>
                  <a:pt x="2302" y="638"/>
                </a:lnTo>
                <a:lnTo>
                  <a:pt x="2312" y="636"/>
                </a:lnTo>
                <a:lnTo>
                  <a:pt x="2331" y="620"/>
                </a:lnTo>
                <a:lnTo>
                  <a:pt x="2345" y="607"/>
                </a:lnTo>
                <a:lnTo>
                  <a:pt x="2370" y="597"/>
                </a:lnTo>
                <a:lnTo>
                  <a:pt x="2373" y="593"/>
                </a:lnTo>
                <a:lnTo>
                  <a:pt x="2375" y="593"/>
                </a:lnTo>
                <a:lnTo>
                  <a:pt x="2379" y="593"/>
                </a:lnTo>
                <a:lnTo>
                  <a:pt x="2381" y="593"/>
                </a:lnTo>
                <a:lnTo>
                  <a:pt x="2383" y="593"/>
                </a:lnTo>
                <a:lnTo>
                  <a:pt x="2385" y="593"/>
                </a:lnTo>
                <a:lnTo>
                  <a:pt x="2387" y="595"/>
                </a:lnTo>
                <a:lnTo>
                  <a:pt x="2389" y="595"/>
                </a:lnTo>
                <a:lnTo>
                  <a:pt x="2391" y="597"/>
                </a:lnTo>
                <a:lnTo>
                  <a:pt x="2393" y="597"/>
                </a:lnTo>
                <a:lnTo>
                  <a:pt x="2406" y="592"/>
                </a:lnTo>
                <a:lnTo>
                  <a:pt x="2412" y="588"/>
                </a:lnTo>
                <a:lnTo>
                  <a:pt x="2418" y="584"/>
                </a:lnTo>
                <a:lnTo>
                  <a:pt x="2423" y="574"/>
                </a:lnTo>
                <a:lnTo>
                  <a:pt x="2429" y="576"/>
                </a:lnTo>
                <a:lnTo>
                  <a:pt x="2431" y="572"/>
                </a:lnTo>
                <a:lnTo>
                  <a:pt x="2446" y="559"/>
                </a:lnTo>
                <a:lnTo>
                  <a:pt x="2456" y="551"/>
                </a:lnTo>
                <a:lnTo>
                  <a:pt x="2462" y="544"/>
                </a:lnTo>
                <a:lnTo>
                  <a:pt x="2471" y="534"/>
                </a:lnTo>
                <a:lnTo>
                  <a:pt x="2481" y="526"/>
                </a:lnTo>
                <a:lnTo>
                  <a:pt x="2487" y="519"/>
                </a:lnTo>
                <a:lnTo>
                  <a:pt x="2491" y="499"/>
                </a:lnTo>
                <a:lnTo>
                  <a:pt x="2493" y="497"/>
                </a:lnTo>
                <a:lnTo>
                  <a:pt x="2494" y="484"/>
                </a:lnTo>
                <a:lnTo>
                  <a:pt x="2516" y="455"/>
                </a:lnTo>
                <a:lnTo>
                  <a:pt x="2521" y="446"/>
                </a:lnTo>
                <a:lnTo>
                  <a:pt x="2527" y="440"/>
                </a:lnTo>
                <a:lnTo>
                  <a:pt x="2542" y="425"/>
                </a:lnTo>
                <a:lnTo>
                  <a:pt x="2546" y="421"/>
                </a:lnTo>
                <a:lnTo>
                  <a:pt x="2548" y="419"/>
                </a:lnTo>
                <a:lnTo>
                  <a:pt x="2550" y="417"/>
                </a:lnTo>
                <a:lnTo>
                  <a:pt x="2564" y="401"/>
                </a:lnTo>
                <a:lnTo>
                  <a:pt x="2569" y="396"/>
                </a:lnTo>
                <a:lnTo>
                  <a:pt x="2587" y="377"/>
                </a:lnTo>
                <a:lnTo>
                  <a:pt x="2589" y="377"/>
                </a:lnTo>
                <a:lnTo>
                  <a:pt x="2590" y="375"/>
                </a:lnTo>
                <a:lnTo>
                  <a:pt x="2613" y="353"/>
                </a:lnTo>
                <a:lnTo>
                  <a:pt x="2617" y="352"/>
                </a:lnTo>
                <a:lnTo>
                  <a:pt x="2633" y="334"/>
                </a:lnTo>
                <a:lnTo>
                  <a:pt x="2675" y="288"/>
                </a:lnTo>
                <a:lnTo>
                  <a:pt x="2686" y="279"/>
                </a:lnTo>
                <a:lnTo>
                  <a:pt x="2686" y="277"/>
                </a:lnTo>
                <a:lnTo>
                  <a:pt x="2704" y="263"/>
                </a:lnTo>
                <a:lnTo>
                  <a:pt x="2715" y="252"/>
                </a:lnTo>
                <a:lnTo>
                  <a:pt x="2727" y="242"/>
                </a:lnTo>
                <a:lnTo>
                  <a:pt x="2738" y="233"/>
                </a:lnTo>
                <a:lnTo>
                  <a:pt x="2744" y="217"/>
                </a:lnTo>
                <a:lnTo>
                  <a:pt x="2754" y="217"/>
                </a:lnTo>
                <a:lnTo>
                  <a:pt x="2756" y="217"/>
                </a:lnTo>
                <a:lnTo>
                  <a:pt x="2759" y="211"/>
                </a:lnTo>
                <a:lnTo>
                  <a:pt x="2763" y="209"/>
                </a:lnTo>
                <a:lnTo>
                  <a:pt x="2767" y="209"/>
                </a:lnTo>
                <a:lnTo>
                  <a:pt x="2771" y="208"/>
                </a:lnTo>
                <a:lnTo>
                  <a:pt x="2771" y="204"/>
                </a:lnTo>
                <a:lnTo>
                  <a:pt x="2777" y="198"/>
                </a:lnTo>
                <a:lnTo>
                  <a:pt x="2788" y="185"/>
                </a:lnTo>
                <a:lnTo>
                  <a:pt x="2794" y="186"/>
                </a:lnTo>
                <a:lnTo>
                  <a:pt x="2796" y="185"/>
                </a:lnTo>
                <a:lnTo>
                  <a:pt x="2809" y="173"/>
                </a:lnTo>
                <a:lnTo>
                  <a:pt x="2815" y="169"/>
                </a:lnTo>
                <a:lnTo>
                  <a:pt x="2811" y="161"/>
                </a:lnTo>
                <a:lnTo>
                  <a:pt x="2811" y="160"/>
                </a:lnTo>
                <a:lnTo>
                  <a:pt x="2825" y="150"/>
                </a:lnTo>
                <a:lnTo>
                  <a:pt x="2836" y="144"/>
                </a:lnTo>
                <a:lnTo>
                  <a:pt x="2842" y="142"/>
                </a:lnTo>
                <a:lnTo>
                  <a:pt x="2844" y="142"/>
                </a:lnTo>
                <a:lnTo>
                  <a:pt x="2854" y="133"/>
                </a:lnTo>
                <a:lnTo>
                  <a:pt x="2861" y="133"/>
                </a:lnTo>
                <a:lnTo>
                  <a:pt x="2867" y="123"/>
                </a:lnTo>
                <a:lnTo>
                  <a:pt x="2877" y="123"/>
                </a:lnTo>
                <a:lnTo>
                  <a:pt x="2882" y="119"/>
                </a:lnTo>
                <a:lnTo>
                  <a:pt x="2886" y="119"/>
                </a:lnTo>
                <a:lnTo>
                  <a:pt x="2898" y="112"/>
                </a:lnTo>
                <a:lnTo>
                  <a:pt x="2902" y="110"/>
                </a:lnTo>
                <a:lnTo>
                  <a:pt x="2917" y="106"/>
                </a:lnTo>
                <a:lnTo>
                  <a:pt x="2921" y="90"/>
                </a:lnTo>
                <a:lnTo>
                  <a:pt x="2925" y="89"/>
                </a:lnTo>
                <a:lnTo>
                  <a:pt x="2930" y="85"/>
                </a:lnTo>
                <a:lnTo>
                  <a:pt x="2940" y="87"/>
                </a:lnTo>
                <a:lnTo>
                  <a:pt x="2944" y="79"/>
                </a:lnTo>
                <a:lnTo>
                  <a:pt x="2965" y="77"/>
                </a:lnTo>
                <a:lnTo>
                  <a:pt x="2967" y="73"/>
                </a:lnTo>
                <a:lnTo>
                  <a:pt x="2988" y="62"/>
                </a:lnTo>
                <a:lnTo>
                  <a:pt x="3001" y="52"/>
                </a:lnTo>
                <a:lnTo>
                  <a:pt x="3001" y="50"/>
                </a:lnTo>
                <a:lnTo>
                  <a:pt x="3003" y="48"/>
                </a:lnTo>
                <a:lnTo>
                  <a:pt x="3005" y="44"/>
                </a:lnTo>
                <a:lnTo>
                  <a:pt x="3005" y="41"/>
                </a:lnTo>
                <a:lnTo>
                  <a:pt x="3009" y="35"/>
                </a:lnTo>
                <a:lnTo>
                  <a:pt x="3023" y="29"/>
                </a:lnTo>
                <a:lnTo>
                  <a:pt x="3038" y="27"/>
                </a:lnTo>
                <a:lnTo>
                  <a:pt x="3063" y="29"/>
                </a:lnTo>
                <a:lnTo>
                  <a:pt x="3067" y="21"/>
                </a:lnTo>
                <a:lnTo>
                  <a:pt x="3076" y="14"/>
                </a:lnTo>
                <a:lnTo>
                  <a:pt x="3082" y="14"/>
                </a:lnTo>
                <a:lnTo>
                  <a:pt x="3090" y="14"/>
                </a:lnTo>
                <a:lnTo>
                  <a:pt x="3092" y="10"/>
                </a:lnTo>
                <a:lnTo>
                  <a:pt x="3095" y="10"/>
                </a:lnTo>
                <a:lnTo>
                  <a:pt x="3103" y="6"/>
                </a:lnTo>
                <a:lnTo>
                  <a:pt x="3105" y="4"/>
                </a:lnTo>
                <a:lnTo>
                  <a:pt x="3109" y="2"/>
                </a:lnTo>
                <a:lnTo>
                  <a:pt x="3115" y="0"/>
                </a:lnTo>
                <a:lnTo>
                  <a:pt x="3120" y="4"/>
                </a:lnTo>
                <a:lnTo>
                  <a:pt x="3122" y="2"/>
                </a:lnTo>
                <a:lnTo>
                  <a:pt x="3130" y="2"/>
                </a:lnTo>
                <a:lnTo>
                  <a:pt x="3132" y="4"/>
                </a:lnTo>
                <a:lnTo>
                  <a:pt x="3134" y="8"/>
                </a:lnTo>
                <a:lnTo>
                  <a:pt x="3136" y="10"/>
                </a:lnTo>
                <a:lnTo>
                  <a:pt x="3155" y="10"/>
                </a:lnTo>
                <a:lnTo>
                  <a:pt x="3155" y="14"/>
                </a:lnTo>
                <a:lnTo>
                  <a:pt x="3157" y="19"/>
                </a:lnTo>
                <a:lnTo>
                  <a:pt x="3167" y="23"/>
                </a:lnTo>
                <a:lnTo>
                  <a:pt x="3168" y="23"/>
                </a:lnTo>
                <a:lnTo>
                  <a:pt x="3174" y="23"/>
                </a:lnTo>
                <a:lnTo>
                  <a:pt x="3178" y="19"/>
                </a:lnTo>
                <a:lnTo>
                  <a:pt x="3180" y="16"/>
                </a:lnTo>
                <a:lnTo>
                  <a:pt x="3193" y="12"/>
                </a:lnTo>
                <a:lnTo>
                  <a:pt x="3205" y="16"/>
                </a:lnTo>
                <a:lnTo>
                  <a:pt x="3211" y="14"/>
                </a:lnTo>
                <a:lnTo>
                  <a:pt x="3213" y="8"/>
                </a:lnTo>
                <a:lnTo>
                  <a:pt x="3218" y="16"/>
                </a:lnTo>
                <a:lnTo>
                  <a:pt x="3220" y="16"/>
                </a:lnTo>
                <a:lnTo>
                  <a:pt x="3224" y="16"/>
                </a:lnTo>
                <a:lnTo>
                  <a:pt x="3228" y="16"/>
                </a:lnTo>
                <a:lnTo>
                  <a:pt x="3232" y="16"/>
                </a:lnTo>
                <a:lnTo>
                  <a:pt x="3234" y="16"/>
                </a:lnTo>
                <a:lnTo>
                  <a:pt x="3236" y="16"/>
                </a:lnTo>
                <a:lnTo>
                  <a:pt x="3240" y="16"/>
                </a:lnTo>
                <a:lnTo>
                  <a:pt x="3245" y="16"/>
                </a:lnTo>
                <a:lnTo>
                  <a:pt x="3249" y="16"/>
                </a:lnTo>
                <a:lnTo>
                  <a:pt x="3255" y="16"/>
                </a:lnTo>
                <a:lnTo>
                  <a:pt x="3261" y="16"/>
                </a:lnTo>
                <a:lnTo>
                  <a:pt x="3266" y="16"/>
                </a:lnTo>
                <a:lnTo>
                  <a:pt x="3272" y="16"/>
                </a:lnTo>
                <a:lnTo>
                  <a:pt x="3278" y="16"/>
                </a:lnTo>
                <a:lnTo>
                  <a:pt x="3284" y="16"/>
                </a:lnTo>
                <a:lnTo>
                  <a:pt x="3289" y="16"/>
                </a:lnTo>
                <a:lnTo>
                  <a:pt x="3295" y="16"/>
                </a:lnTo>
                <a:lnTo>
                  <a:pt x="3301" y="16"/>
                </a:lnTo>
                <a:lnTo>
                  <a:pt x="3309" y="16"/>
                </a:lnTo>
                <a:lnTo>
                  <a:pt x="3314" y="16"/>
                </a:lnTo>
                <a:lnTo>
                  <a:pt x="3316" y="16"/>
                </a:lnTo>
                <a:lnTo>
                  <a:pt x="3320" y="16"/>
                </a:lnTo>
                <a:lnTo>
                  <a:pt x="3326" y="16"/>
                </a:lnTo>
                <a:lnTo>
                  <a:pt x="3330" y="18"/>
                </a:lnTo>
                <a:lnTo>
                  <a:pt x="3334" y="18"/>
                </a:lnTo>
                <a:lnTo>
                  <a:pt x="3343" y="18"/>
                </a:lnTo>
                <a:lnTo>
                  <a:pt x="3349" y="18"/>
                </a:lnTo>
                <a:lnTo>
                  <a:pt x="3353" y="18"/>
                </a:lnTo>
                <a:lnTo>
                  <a:pt x="3359" y="18"/>
                </a:lnTo>
                <a:lnTo>
                  <a:pt x="3370" y="18"/>
                </a:lnTo>
                <a:lnTo>
                  <a:pt x="3376" y="19"/>
                </a:lnTo>
                <a:lnTo>
                  <a:pt x="3384" y="19"/>
                </a:lnTo>
                <a:lnTo>
                  <a:pt x="3389" y="19"/>
                </a:lnTo>
                <a:lnTo>
                  <a:pt x="3397" y="19"/>
                </a:lnTo>
                <a:lnTo>
                  <a:pt x="3403" y="19"/>
                </a:lnTo>
                <a:lnTo>
                  <a:pt x="3408" y="21"/>
                </a:lnTo>
                <a:lnTo>
                  <a:pt x="3414" y="21"/>
                </a:lnTo>
                <a:lnTo>
                  <a:pt x="3424" y="21"/>
                </a:lnTo>
                <a:lnTo>
                  <a:pt x="3430" y="21"/>
                </a:lnTo>
                <a:lnTo>
                  <a:pt x="3439" y="21"/>
                </a:lnTo>
                <a:lnTo>
                  <a:pt x="3441" y="21"/>
                </a:lnTo>
                <a:lnTo>
                  <a:pt x="3443" y="21"/>
                </a:lnTo>
                <a:lnTo>
                  <a:pt x="3445" y="21"/>
                </a:lnTo>
                <a:lnTo>
                  <a:pt x="3451" y="21"/>
                </a:lnTo>
                <a:lnTo>
                  <a:pt x="3462" y="21"/>
                </a:lnTo>
                <a:lnTo>
                  <a:pt x="3470" y="21"/>
                </a:lnTo>
                <a:lnTo>
                  <a:pt x="3476" y="21"/>
                </a:lnTo>
                <a:lnTo>
                  <a:pt x="3480" y="21"/>
                </a:lnTo>
                <a:lnTo>
                  <a:pt x="3483" y="21"/>
                </a:lnTo>
                <a:lnTo>
                  <a:pt x="3489" y="21"/>
                </a:lnTo>
                <a:lnTo>
                  <a:pt x="3493" y="21"/>
                </a:lnTo>
                <a:lnTo>
                  <a:pt x="3499" y="21"/>
                </a:lnTo>
                <a:lnTo>
                  <a:pt x="3506" y="21"/>
                </a:lnTo>
                <a:lnTo>
                  <a:pt x="3514" y="21"/>
                </a:lnTo>
                <a:lnTo>
                  <a:pt x="3522" y="21"/>
                </a:lnTo>
                <a:lnTo>
                  <a:pt x="3526" y="21"/>
                </a:lnTo>
                <a:lnTo>
                  <a:pt x="3531" y="21"/>
                </a:lnTo>
                <a:lnTo>
                  <a:pt x="3535" y="21"/>
                </a:lnTo>
                <a:lnTo>
                  <a:pt x="3541" y="21"/>
                </a:lnTo>
                <a:lnTo>
                  <a:pt x="3543" y="21"/>
                </a:lnTo>
                <a:lnTo>
                  <a:pt x="3551" y="21"/>
                </a:lnTo>
                <a:lnTo>
                  <a:pt x="3558" y="21"/>
                </a:lnTo>
                <a:lnTo>
                  <a:pt x="3566" y="21"/>
                </a:lnTo>
                <a:lnTo>
                  <a:pt x="3574" y="21"/>
                </a:lnTo>
                <a:lnTo>
                  <a:pt x="3581" y="19"/>
                </a:lnTo>
                <a:lnTo>
                  <a:pt x="3583" y="19"/>
                </a:lnTo>
                <a:lnTo>
                  <a:pt x="3591" y="19"/>
                </a:lnTo>
                <a:lnTo>
                  <a:pt x="3599" y="19"/>
                </a:lnTo>
                <a:lnTo>
                  <a:pt x="3606" y="19"/>
                </a:lnTo>
                <a:lnTo>
                  <a:pt x="3608" y="19"/>
                </a:lnTo>
                <a:lnTo>
                  <a:pt x="3614" y="19"/>
                </a:lnTo>
                <a:lnTo>
                  <a:pt x="3620" y="18"/>
                </a:lnTo>
                <a:lnTo>
                  <a:pt x="3622" y="18"/>
                </a:lnTo>
                <a:lnTo>
                  <a:pt x="3631" y="18"/>
                </a:lnTo>
                <a:lnTo>
                  <a:pt x="3633" y="18"/>
                </a:lnTo>
                <a:lnTo>
                  <a:pt x="3641" y="18"/>
                </a:lnTo>
                <a:lnTo>
                  <a:pt x="3650" y="18"/>
                </a:lnTo>
                <a:lnTo>
                  <a:pt x="3654" y="16"/>
                </a:lnTo>
                <a:lnTo>
                  <a:pt x="3660" y="16"/>
                </a:lnTo>
                <a:lnTo>
                  <a:pt x="3666" y="16"/>
                </a:lnTo>
                <a:lnTo>
                  <a:pt x="3673" y="16"/>
                </a:lnTo>
                <a:lnTo>
                  <a:pt x="3675" y="16"/>
                </a:lnTo>
                <a:lnTo>
                  <a:pt x="3679" y="16"/>
                </a:lnTo>
                <a:lnTo>
                  <a:pt x="3685" y="16"/>
                </a:lnTo>
                <a:lnTo>
                  <a:pt x="3691" y="14"/>
                </a:lnTo>
                <a:lnTo>
                  <a:pt x="3698" y="14"/>
                </a:lnTo>
                <a:lnTo>
                  <a:pt x="3700" y="14"/>
                </a:lnTo>
                <a:lnTo>
                  <a:pt x="3704" y="14"/>
                </a:lnTo>
                <a:lnTo>
                  <a:pt x="3710" y="14"/>
                </a:lnTo>
                <a:lnTo>
                  <a:pt x="3718" y="14"/>
                </a:lnTo>
                <a:lnTo>
                  <a:pt x="3723" y="14"/>
                </a:lnTo>
                <a:lnTo>
                  <a:pt x="3731" y="14"/>
                </a:lnTo>
                <a:lnTo>
                  <a:pt x="3737" y="12"/>
                </a:lnTo>
                <a:lnTo>
                  <a:pt x="3748" y="12"/>
                </a:lnTo>
                <a:lnTo>
                  <a:pt x="3760" y="12"/>
                </a:lnTo>
                <a:lnTo>
                  <a:pt x="3762" y="12"/>
                </a:lnTo>
                <a:lnTo>
                  <a:pt x="3768" y="12"/>
                </a:lnTo>
                <a:lnTo>
                  <a:pt x="3773" y="12"/>
                </a:lnTo>
                <a:lnTo>
                  <a:pt x="3779" y="12"/>
                </a:lnTo>
                <a:lnTo>
                  <a:pt x="3783" y="12"/>
                </a:lnTo>
                <a:lnTo>
                  <a:pt x="3791" y="12"/>
                </a:lnTo>
                <a:lnTo>
                  <a:pt x="3796" y="12"/>
                </a:lnTo>
                <a:lnTo>
                  <a:pt x="3808" y="12"/>
                </a:lnTo>
                <a:lnTo>
                  <a:pt x="3812" y="12"/>
                </a:lnTo>
                <a:lnTo>
                  <a:pt x="3814" y="12"/>
                </a:lnTo>
                <a:lnTo>
                  <a:pt x="3816" y="12"/>
                </a:lnTo>
                <a:lnTo>
                  <a:pt x="3821" y="12"/>
                </a:lnTo>
                <a:lnTo>
                  <a:pt x="3831" y="12"/>
                </a:lnTo>
                <a:lnTo>
                  <a:pt x="3837" y="12"/>
                </a:lnTo>
                <a:lnTo>
                  <a:pt x="3841" y="12"/>
                </a:lnTo>
                <a:lnTo>
                  <a:pt x="3842" y="12"/>
                </a:lnTo>
                <a:lnTo>
                  <a:pt x="3846" y="12"/>
                </a:lnTo>
                <a:lnTo>
                  <a:pt x="3850" y="12"/>
                </a:lnTo>
                <a:lnTo>
                  <a:pt x="3856" y="12"/>
                </a:lnTo>
                <a:lnTo>
                  <a:pt x="3858" y="12"/>
                </a:lnTo>
                <a:lnTo>
                  <a:pt x="3862" y="12"/>
                </a:lnTo>
                <a:lnTo>
                  <a:pt x="3869" y="12"/>
                </a:lnTo>
                <a:lnTo>
                  <a:pt x="3877" y="12"/>
                </a:lnTo>
                <a:lnTo>
                  <a:pt x="3885" y="10"/>
                </a:lnTo>
                <a:lnTo>
                  <a:pt x="3887" y="10"/>
                </a:lnTo>
                <a:lnTo>
                  <a:pt x="3892" y="10"/>
                </a:lnTo>
                <a:lnTo>
                  <a:pt x="3896" y="10"/>
                </a:lnTo>
                <a:lnTo>
                  <a:pt x="3902" y="10"/>
                </a:lnTo>
                <a:lnTo>
                  <a:pt x="3906" y="10"/>
                </a:lnTo>
                <a:lnTo>
                  <a:pt x="3912" y="10"/>
                </a:lnTo>
                <a:lnTo>
                  <a:pt x="3914" y="10"/>
                </a:lnTo>
                <a:lnTo>
                  <a:pt x="3919" y="10"/>
                </a:lnTo>
                <a:lnTo>
                  <a:pt x="3925" y="8"/>
                </a:lnTo>
                <a:lnTo>
                  <a:pt x="3931" y="8"/>
                </a:lnTo>
                <a:lnTo>
                  <a:pt x="3940" y="8"/>
                </a:lnTo>
                <a:lnTo>
                  <a:pt x="3948" y="8"/>
                </a:lnTo>
                <a:lnTo>
                  <a:pt x="3958" y="8"/>
                </a:lnTo>
                <a:lnTo>
                  <a:pt x="3962" y="8"/>
                </a:lnTo>
                <a:lnTo>
                  <a:pt x="3963" y="8"/>
                </a:lnTo>
                <a:lnTo>
                  <a:pt x="3969" y="8"/>
                </a:lnTo>
                <a:lnTo>
                  <a:pt x="3977" y="6"/>
                </a:lnTo>
                <a:lnTo>
                  <a:pt x="3983" y="6"/>
                </a:lnTo>
                <a:lnTo>
                  <a:pt x="3988" y="6"/>
                </a:lnTo>
                <a:lnTo>
                  <a:pt x="3990" y="6"/>
                </a:lnTo>
                <a:lnTo>
                  <a:pt x="3998" y="6"/>
                </a:lnTo>
                <a:lnTo>
                  <a:pt x="4004" y="6"/>
                </a:lnTo>
                <a:lnTo>
                  <a:pt x="4006" y="6"/>
                </a:lnTo>
                <a:lnTo>
                  <a:pt x="4010" y="6"/>
                </a:lnTo>
                <a:lnTo>
                  <a:pt x="4015" y="6"/>
                </a:lnTo>
                <a:lnTo>
                  <a:pt x="4021" y="6"/>
                </a:lnTo>
                <a:lnTo>
                  <a:pt x="4031" y="6"/>
                </a:lnTo>
                <a:lnTo>
                  <a:pt x="4033" y="6"/>
                </a:lnTo>
                <a:lnTo>
                  <a:pt x="4042" y="6"/>
                </a:lnTo>
                <a:lnTo>
                  <a:pt x="4044" y="6"/>
                </a:lnTo>
                <a:lnTo>
                  <a:pt x="4046" y="6"/>
                </a:lnTo>
                <a:lnTo>
                  <a:pt x="4046" y="4"/>
                </a:lnTo>
                <a:lnTo>
                  <a:pt x="4050" y="4"/>
                </a:lnTo>
                <a:lnTo>
                  <a:pt x="4052" y="4"/>
                </a:lnTo>
                <a:lnTo>
                  <a:pt x="4050" y="8"/>
                </a:lnTo>
                <a:lnTo>
                  <a:pt x="4050" y="10"/>
                </a:lnTo>
                <a:lnTo>
                  <a:pt x="4048" y="14"/>
                </a:lnTo>
                <a:lnTo>
                  <a:pt x="4048" y="16"/>
                </a:lnTo>
                <a:lnTo>
                  <a:pt x="4048" y="18"/>
                </a:lnTo>
                <a:lnTo>
                  <a:pt x="4046" y="19"/>
                </a:lnTo>
                <a:lnTo>
                  <a:pt x="4046" y="21"/>
                </a:lnTo>
                <a:lnTo>
                  <a:pt x="4044" y="23"/>
                </a:lnTo>
                <a:lnTo>
                  <a:pt x="4044" y="25"/>
                </a:lnTo>
                <a:lnTo>
                  <a:pt x="4044" y="27"/>
                </a:lnTo>
                <a:lnTo>
                  <a:pt x="4044" y="29"/>
                </a:lnTo>
                <a:lnTo>
                  <a:pt x="4044" y="31"/>
                </a:lnTo>
                <a:lnTo>
                  <a:pt x="4046" y="33"/>
                </a:lnTo>
                <a:lnTo>
                  <a:pt x="4046" y="35"/>
                </a:lnTo>
                <a:lnTo>
                  <a:pt x="4046" y="37"/>
                </a:lnTo>
                <a:lnTo>
                  <a:pt x="4048" y="39"/>
                </a:lnTo>
                <a:lnTo>
                  <a:pt x="4050" y="41"/>
                </a:lnTo>
                <a:lnTo>
                  <a:pt x="4052" y="42"/>
                </a:lnTo>
                <a:lnTo>
                  <a:pt x="4054" y="44"/>
                </a:lnTo>
                <a:lnTo>
                  <a:pt x="4054" y="46"/>
                </a:lnTo>
                <a:lnTo>
                  <a:pt x="4054" y="48"/>
                </a:lnTo>
                <a:lnTo>
                  <a:pt x="4054" y="50"/>
                </a:lnTo>
                <a:lnTo>
                  <a:pt x="4054" y="58"/>
                </a:lnTo>
                <a:lnTo>
                  <a:pt x="4054" y="62"/>
                </a:lnTo>
                <a:lnTo>
                  <a:pt x="4054" y="65"/>
                </a:lnTo>
                <a:lnTo>
                  <a:pt x="4054" y="67"/>
                </a:lnTo>
                <a:lnTo>
                  <a:pt x="4054" y="73"/>
                </a:lnTo>
                <a:lnTo>
                  <a:pt x="4054" y="75"/>
                </a:lnTo>
                <a:lnTo>
                  <a:pt x="4054" y="83"/>
                </a:lnTo>
                <a:lnTo>
                  <a:pt x="4054" y="85"/>
                </a:lnTo>
                <a:lnTo>
                  <a:pt x="4054" y="87"/>
                </a:lnTo>
                <a:lnTo>
                  <a:pt x="4054" y="89"/>
                </a:lnTo>
                <a:lnTo>
                  <a:pt x="4052" y="90"/>
                </a:lnTo>
                <a:lnTo>
                  <a:pt x="4052" y="92"/>
                </a:lnTo>
                <a:lnTo>
                  <a:pt x="4050" y="92"/>
                </a:lnTo>
                <a:lnTo>
                  <a:pt x="4048" y="94"/>
                </a:lnTo>
                <a:lnTo>
                  <a:pt x="4046" y="94"/>
                </a:lnTo>
                <a:lnTo>
                  <a:pt x="4046" y="96"/>
                </a:lnTo>
                <a:lnTo>
                  <a:pt x="4044" y="96"/>
                </a:lnTo>
                <a:lnTo>
                  <a:pt x="4044" y="98"/>
                </a:lnTo>
                <a:lnTo>
                  <a:pt x="4042" y="100"/>
                </a:lnTo>
                <a:lnTo>
                  <a:pt x="4042" y="102"/>
                </a:lnTo>
                <a:lnTo>
                  <a:pt x="4040" y="106"/>
                </a:lnTo>
                <a:lnTo>
                  <a:pt x="4040" y="110"/>
                </a:lnTo>
                <a:lnTo>
                  <a:pt x="4038" y="112"/>
                </a:lnTo>
                <a:lnTo>
                  <a:pt x="4038" y="113"/>
                </a:lnTo>
                <a:lnTo>
                  <a:pt x="4038" y="115"/>
                </a:lnTo>
                <a:lnTo>
                  <a:pt x="4038" y="119"/>
                </a:lnTo>
                <a:lnTo>
                  <a:pt x="4036" y="123"/>
                </a:lnTo>
                <a:lnTo>
                  <a:pt x="4036" y="125"/>
                </a:lnTo>
                <a:lnTo>
                  <a:pt x="4036" y="129"/>
                </a:lnTo>
                <a:lnTo>
                  <a:pt x="4035" y="133"/>
                </a:lnTo>
                <a:lnTo>
                  <a:pt x="4035" y="135"/>
                </a:lnTo>
                <a:lnTo>
                  <a:pt x="4033" y="137"/>
                </a:lnTo>
                <a:lnTo>
                  <a:pt x="4033" y="138"/>
                </a:lnTo>
                <a:lnTo>
                  <a:pt x="4031" y="138"/>
                </a:lnTo>
                <a:lnTo>
                  <a:pt x="4031" y="140"/>
                </a:lnTo>
                <a:lnTo>
                  <a:pt x="4029" y="140"/>
                </a:lnTo>
                <a:lnTo>
                  <a:pt x="4029" y="142"/>
                </a:lnTo>
                <a:lnTo>
                  <a:pt x="4029" y="144"/>
                </a:lnTo>
                <a:lnTo>
                  <a:pt x="4029" y="146"/>
                </a:lnTo>
                <a:lnTo>
                  <a:pt x="4027" y="148"/>
                </a:lnTo>
                <a:lnTo>
                  <a:pt x="4027" y="150"/>
                </a:lnTo>
                <a:lnTo>
                  <a:pt x="4027" y="152"/>
                </a:lnTo>
                <a:lnTo>
                  <a:pt x="4027" y="154"/>
                </a:lnTo>
                <a:lnTo>
                  <a:pt x="4029" y="154"/>
                </a:lnTo>
                <a:lnTo>
                  <a:pt x="4029" y="156"/>
                </a:lnTo>
                <a:lnTo>
                  <a:pt x="4029" y="158"/>
                </a:lnTo>
                <a:lnTo>
                  <a:pt x="4029" y="160"/>
                </a:lnTo>
                <a:lnTo>
                  <a:pt x="4031" y="160"/>
                </a:lnTo>
                <a:lnTo>
                  <a:pt x="4031" y="161"/>
                </a:lnTo>
                <a:lnTo>
                  <a:pt x="4033" y="161"/>
                </a:lnTo>
                <a:lnTo>
                  <a:pt x="4033" y="163"/>
                </a:lnTo>
                <a:lnTo>
                  <a:pt x="4033" y="165"/>
                </a:lnTo>
                <a:lnTo>
                  <a:pt x="4035" y="165"/>
                </a:lnTo>
                <a:lnTo>
                  <a:pt x="4035" y="167"/>
                </a:lnTo>
                <a:lnTo>
                  <a:pt x="4036" y="167"/>
                </a:lnTo>
                <a:lnTo>
                  <a:pt x="4036" y="169"/>
                </a:lnTo>
                <a:lnTo>
                  <a:pt x="4038" y="169"/>
                </a:lnTo>
                <a:lnTo>
                  <a:pt x="4038" y="171"/>
                </a:lnTo>
                <a:lnTo>
                  <a:pt x="4040" y="171"/>
                </a:lnTo>
                <a:lnTo>
                  <a:pt x="4042" y="171"/>
                </a:lnTo>
                <a:lnTo>
                  <a:pt x="4042" y="173"/>
                </a:lnTo>
                <a:lnTo>
                  <a:pt x="4044" y="173"/>
                </a:lnTo>
                <a:lnTo>
                  <a:pt x="4044" y="175"/>
                </a:lnTo>
                <a:lnTo>
                  <a:pt x="4046" y="175"/>
                </a:lnTo>
                <a:lnTo>
                  <a:pt x="4046" y="177"/>
                </a:lnTo>
                <a:lnTo>
                  <a:pt x="4046" y="179"/>
                </a:lnTo>
                <a:lnTo>
                  <a:pt x="4048" y="179"/>
                </a:lnTo>
                <a:lnTo>
                  <a:pt x="4048" y="181"/>
                </a:lnTo>
                <a:lnTo>
                  <a:pt x="4050" y="181"/>
                </a:lnTo>
                <a:lnTo>
                  <a:pt x="4050" y="183"/>
                </a:lnTo>
                <a:lnTo>
                  <a:pt x="4052" y="183"/>
                </a:lnTo>
                <a:lnTo>
                  <a:pt x="4052" y="185"/>
                </a:lnTo>
                <a:lnTo>
                  <a:pt x="4054" y="185"/>
                </a:lnTo>
                <a:lnTo>
                  <a:pt x="4054" y="186"/>
                </a:lnTo>
                <a:lnTo>
                  <a:pt x="4056" y="188"/>
                </a:lnTo>
                <a:lnTo>
                  <a:pt x="4056" y="190"/>
                </a:lnTo>
                <a:lnTo>
                  <a:pt x="4058" y="190"/>
                </a:lnTo>
                <a:lnTo>
                  <a:pt x="4058" y="192"/>
                </a:lnTo>
                <a:lnTo>
                  <a:pt x="4058" y="194"/>
                </a:lnTo>
                <a:lnTo>
                  <a:pt x="4058" y="196"/>
                </a:lnTo>
                <a:lnTo>
                  <a:pt x="4058" y="202"/>
                </a:lnTo>
                <a:lnTo>
                  <a:pt x="4058" y="204"/>
                </a:lnTo>
                <a:lnTo>
                  <a:pt x="4058" y="206"/>
                </a:lnTo>
                <a:lnTo>
                  <a:pt x="4058" y="208"/>
                </a:lnTo>
                <a:lnTo>
                  <a:pt x="4056" y="208"/>
                </a:lnTo>
                <a:lnTo>
                  <a:pt x="4056" y="209"/>
                </a:lnTo>
                <a:lnTo>
                  <a:pt x="4054" y="209"/>
                </a:lnTo>
                <a:lnTo>
                  <a:pt x="4054" y="211"/>
                </a:lnTo>
                <a:lnTo>
                  <a:pt x="4052" y="211"/>
                </a:lnTo>
                <a:lnTo>
                  <a:pt x="4052" y="213"/>
                </a:lnTo>
                <a:lnTo>
                  <a:pt x="4050" y="213"/>
                </a:lnTo>
                <a:lnTo>
                  <a:pt x="4050" y="215"/>
                </a:lnTo>
                <a:lnTo>
                  <a:pt x="4048" y="217"/>
                </a:lnTo>
                <a:lnTo>
                  <a:pt x="4048" y="219"/>
                </a:lnTo>
                <a:lnTo>
                  <a:pt x="4048" y="221"/>
                </a:lnTo>
                <a:lnTo>
                  <a:pt x="4048" y="223"/>
                </a:lnTo>
                <a:lnTo>
                  <a:pt x="4046" y="223"/>
                </a:lnTo>
                <a:lnTo>
                  <a:pt x="4046" y="225"/>
                </a:lnTo>
                <a:lnTo>
                  <a:pt x="4046" y="227"/>
                </a:lnTo>
                <a:lnTo>
                  <a:pt x="4046" y="229"/>
                </a:lnTo>
                <a:lnTo>
                  <a:pt x="4044" y="229"/>
                </a:lnTo>
                <a:lnTo>
                  <a:pt x="4044" y="231"/>
                </a:lnTo>
                <a:lnTo>
                  <a:pt x="4044" y="233"/>
                </a:lnTo>
                <a:lnTo>
                  <a:pt x="4044" y="234"/>
                </a:lnTo>
                <a:lnTo>
                  <a:pt x="4042" y="234"/>
                </a:lnTo>
                <a:lnTo>
                  <a:pt x="4042" y="236"/>
                </a:lnTo>
                <a:lnTo>
                  <a:pt x="4040" y="238"/>
                </a:lnTo>
                <a:lnTo>
                  <a:pt x="4038" y="240"/>
                </a:lnTo>
                <a:lnTo>
                  <a:pt x="4038" y="242"/>
                </a:lnTo>
                <a:lnTo>
                  <a:pt x="4036" y="244"/>
                </a:lnTo>
                <a:lnTo>
                  <a:pt x="4036" y="246"/>
                </a:lnTo>
                <a:lnTo>
                  <a:pt x="4036" y="248"/>
                </a:lnTo>
                <a:lnTo>
                  <a:pt x="4036" y="250"/>
                </a:lnTo>
                <a:lnTo>
                  <a:pt x="4036" y="252"/>
                </a:lnTo>
                <a:lnTo>
                  <a:pt x="4036" y="256"/>
                </a:lnTo>
                <a:lnTo>
                  <a:pt x="4036" y="257"/>
                </a:lnTo>
                <a:lnTo>
                  <a:pt x="4036" y="259"/>
                </a:lnTo>
                <a:lnTo>
                  <a:pt x="4036" y="261"/>
                </a:lnTo>
                <a:lnTo>
                  <a:pt x="4036" y="263"/>
                </a:lnTo>
                <a:lnTo>
                  <a:pt x="4036" y="265"/>
                </a:lnTo>
                <a:lnTo>
                  <a:pt x="4036" y="267"/>
                </a:lnTo>
                <a:lnTo>
                  <a:pt x="4036" y="269"/>
                </a:lnTo>
                <a:lnTo>
                  <a:pt x="4036" y="271"/>
                </a:lnTo>
                <a:lnTo>
                  <a:pt x="4036" y="273"/>
                </a:lnTo>
                <a:lnTo>
                  <a:pt x="4036" y="275"/>
                </a:lnTo>
                <a:lnTo>
                  <a:pt x="4036" y="277"/>
                </a:lnTo>
                <a:lnTo>
                  <a:pt x="4036" y="279"/>
                </a:lnTo>
                <a:lnTo>
                  <a:pt x="4036" y="281"/>
                </a:lnTo>
                <a:lnTo>
                  <a:pt x="4036" y="282"/>
                </a:lnTo>
                <a:lnTo>
                  <a:pt x="4036" y="284"/>
                </a:lnTo>
                <a:lnTo>
                  <a:pt x="4038" y="284"/>
                </a:lnTo>
                <a:lnTo>
                  <a:pt x="4040" y="286"/>
                </a:lnTo>
                <a:lnTo>
                  <a:pt x="4038" y="288"/>
                </a:lnTo>
                <a:lnTo>
                  <a:pt x="4038" y="290"/>
                </a:lnTo>
                <a:lnTo>
                  <a:pt x="4038" y="292"/>
                </a:lnTo>
                <a:lnTo>
                  <a:pt x="4036" y="292"/>
                </a:lnTo>
                <a:lnTo>
                  <a:pt x="4036" y="294"/>
                </a:lnTo>
                <a:lnTo>
                  <a:pt x="4035" y="294"/>
                </a:lnTo>
                <a:lnTo>
                  <a:pt x="4035" y="296"/>
                </a:lnTo>
                <a:lnTo>
                  <a:pt x="4035" y="298"/>
                </a:lnTo>
                <a:lnTo>
                  <a:pt x="4036" y="298"/>
                </a:lnTo>
                <a:lnTo>
                  <a:pt x="4036" y="300"/>
                </a:lnTo>
                <a:lnTo>
                  <a:pt x="4036" y="302"/>
                </a:lnTo>
                <a:lnTo>
                  <a:pt x="4035" y="302"/>
                </a:lnTo>
                <a:lnTo>
                  <a:pt x="4033" y="302"/>
                </a:lnTo>
                <a:lnTo>
                  <a:pt x="4033" y="304"/>
                </a:lnTo>
                <a:lnTo>
                  <a:pt x="4035" y="305"/>
                </a:lnTo>
                <a:lnTo>
                  <a:pt x="4033" y="307"/>
                </a:lnTo>
                <a:lnTo>
                  <a:pt x="4033" y="309"/>
                </a:lnTo>
                <a:lnTo>
                  <a:pt x="4033" y="311"/>
                </a:lnTo>
                <a:lnTo>
                  <a:pt x="4035" y="311"/>
                </a:lnTo>
                <a:lnTo>
                  <a:pt x="4035" y="313"/>
                </a:lnTo>
                <a:lnTo>
                  <a:pt x="4035" y="315"/>
                </a:lnTo>
                <a:lnTo>
                  <a:pt x="4033" y="315"/>
                </a:lnTo>
                <a:lnTo>
                  <a:pt x="4031" y="315"/>
                </a:lnTo>
                <a:lnTo>
                  <a:pt x="4031" y="317"/>
                </a:lnTo>
                <a:lnTo>
                  <a:pt x="4031" y="319"/>
                </a:lnTo>
                <a:lnTo>
                  <a:pt x="4029" y="319"/>
                </a:lnTo>
                <a:lnTo>
                  <a:pt x="4029" y="321"/>
                </a:lnTo>
                <a:lnTo>
                  <a:pt x="4029" y="323"/>
                </a:lnTo>
                <a:lnTo>
                  <a:pt x="4029" y="325"/>
                </a:lnTo>
                <a:lnTo>
                  <a:pt x="4029" y="327"/>
                </a:lnTo>
                <a:lnTo>
                  <a:pt x="4027" y="327"/>
                </a:lnTo>
                <a:lnTo>
                  <a:pt x="4025" y="329"/>
                </a:lnTo>
                <a:lnTo>
                  <a:pt x="4027" y="329"/>
                </a:lnTo>
                <a:lnTo>
                  <a:pt x="4027" y="330"/>
                </a:lnTo>
                <a:lnTo>
                  <a:pt x="4027" y="332"/>
                </a:lnTo>
                <a:lnTo>
                  <a:pt x="4029" y="332"/>
                </a:lnTo>
                <a:lnTo>
                  <a:pt x="4029" y="334"/>
                </a:lnTo>
                <a:lnTo>
                  <a:pt x="4027" y="334"/>
                </a:lnTo>
                <a:lnTo>
                  <a:pt x="4027" y="336"/>
                </a:lnTo>
                <a:lnTo>
                  <a:pt x="4025" y="338"/>
                </a:lnTo>
                <a:lnTo>
                  <a:pt x="4023" y="338"/>
                </a:lnTo>
                <a:lnTo>
                  <a:pt x="4023" y="340"/>
                </a:lnTo>
                <a:lnTo>
                  <a:pt x="4025" y="342"/>
                </a:lnTo>
                <a:lnTo>
                  <a:pt x="4025" y="344"/>
                </a:lnTo>
                <a:lnTo>
                  <a:pt x="4023" y="346"/>
                </a:lnTo>
                <a:lnTo>
                  <a:pt x="4023" y="348"/>
                </a:lnTo>
                <a:lnTo>
                  <a:pt x="4023" y="350"/>
                </a:lnTo>
                <a:lnTo>
                  <a:pt x="4023" y="352"/>
                </a:lnTo>
                <a:lnTo>
                  <a:pt x="4021" y="352"/>
                </a:lnTo>
                <a:lnTo>
                  <a:pt x="4021" y="353"/>
                </a:lnTo>
                <a:lnTo>
                  <a:pt x="4021" y="355"/>
                </a:lnTo>
                <a:lnTo>
                  <a:pt x="4023" y="355"/>
                </a:lnTo>
                <a:lnTo>
                  <a:pt x="4023" y="357"/>
                </a:lnTo>
                <a:lnTo>
                  <a:pt x="4025" y="357"/>
                </a:lnTo>
                <a:lnTo>
                  <a:pt x="4025" y="359"/>
                </a:lnTo>
                <a:lnTo>
                  <a:pt x="4027" y="359"/>
                </a:lnTo>
                <a:lnTo>
                  <a:pt x="4027" y="361"/>
                </a:lnTo>
                <a:lnTo>
                  <a:pt x="4027" y="363"/>
                </a:lnTo>
                <a:lnTo>
                  <a:pt x="4027" y="365"/>
                </a:lnTo>
                <a:lnTo>
                  <a:pt x="4029" y="367"/>
                </a:lnTo>
                <a:lnTo>
                  <a:pt x="4029" y="369"/>
                </a:lnTo>
                <a:lnTo>
                  <a:pt x="4031" y="371"/>
                </a:lnTo>
                <a:lnTo>
                  <a:pt x="4031" y="373"/>
                </a:lnTo>
                <a:lnTo>
                  <a:pt x="4031" y="375"/>
                </a:lnTo>
                <a:lnTo>
                  <a:pt x="4029" y="377"/>
                </a:lnTo>
                <a:lnTo>
                  <a:pt x="4027" y="378"/>
                </a:lnTo>
                <a:lnTo>
                  <a:pt x="4027" y="380"/>
                </a:lnTo>
                <a:lnTo>
                  <a:pt x="4029" y="382"/>
                </a:lnTo>
                <a:lnTo>
                  <a:pt x="4029" y="384"/>
                </a:lnTo>
                <a:lnTo>
                  <a:pt x="4031" y="384"/>
                </a:lnTo>
                <a:lnTo>
                  <a:pt x="4031" y="386"/>
                </a:lnTo>
                <a:lnTo>
                  <a:pt x="4031" y="388"/>
                </a:lnTo>
                <a:lnTo>
                  <a:pt x="4031" y="390"/>
                </a:lnTo>
                <a:lnTo>
                  <a:pt x="4031" y="392"/>
                </a:lnTo>
                <a:lnTo>
                  <a:pt x="4033" y="392"/>
                </a:lnTo>
                <a:lnTo>
                  <a:pt x="4033" y="394"/>
                </a:lnTo>
                <a:lnTo>
                  <a:pt x="4035" y="396"/>
                </a:lnTo>
                <a:lnTo>
                  <a:pt x="4035" y="398"/>
                </a:lnTo>
                <a:lnTo>
                  <a:pt x="4036" y="398"/>
                </a:lnTo>
                <a:lnTo>
                  <a:pt x="4036" y="400"/>
                </a:lnTo>
                <a:lnTo>
                  <a:pt x="4038" y="401"/>
                </a:lnTo>
                <a:lnTo>
                  <a:pt x="4040" y="403"/>
                </a:lnTo>
                <a:lnTo>
                  <a:pt x="4042" y="405"/>
                </a:lnTo>
                <a:lnTo>
                  <a:pt x="4042" y="407"/>
                </a:lnTo>
                <a:lnTo>
                  <a:pt x="4044" y="409"/>
                </a:lnTo>
                <a:lnTo>
                  <a:pt x="4046" y="409"/>
                </a:lnTo>
                <a:lnTo>
                  <a:pt x="4048" y="409"/>
                </a:lnTo>
                <a:lnTo>
                  <a:pt x="4048" y="411"/>
                </a:lnTo>
                <a:lnTo>
                  <a:pt x="4050" y="411"/>
                </a:lnTo>
                <a:lnTo>
                  <a:pt x="4050" y="413"/>
                </a:lnTo>
                <a:lnTo>
                  <a:pt x="4052" y="413"/>
                </a:lnTo>
                <a:lnTo>
                  <a:pt x="4052" y="415"/>
                </a:lnTo>
                <a:lnTo>
                  <a:pt x="4054" y="415"/>
                </a:lnTo>
                <a:lnTo>
                  <a:pt x="4054" y="417"/>
                </a:lnTo>
                <a:lnTo>
                  <a:pt x="4054" y="419"/>
                </a:lnTo>
                <a:lnTo>
                  <a:pt x="4054" y="421"/>
                </a:lnTo>
                <a:lnTo>
                  <a:pt x="4056" y="421"/>
                </a:lnTo>
                <a:lnTo>
                  <a:pt x="4056" y="423"/>
                </a:lnTo>
                <a:lnTo>
                  <a:pt x="4056" y="425"/>
                </a:lnTo>
                <a:lnTo>
                  <a:pt x="4058" y="425"/>
                </a:lnTo>
                <a:lnTo>
                  <a:pt x="4058" y="426"/>
                </a:lnTo>
                <a:lnTo>
                  <a:pt x="4059" y="426"/>
                </a:lnTo>
                <a:lnTo>
                  <a:pt x="4059" y="428"/>
                </a:lnTo>
                <a:lnTo>
                  <a:pt x="4059" y="430"/>
                </a:lnTo>
                <a:lnTo>
                  <a:pt x="4059" y="432"/>
                </a:lnTo>
                <a:lnTo>
                  <a:pt x="4059" y="434"/>
                </a:lnTo>
                <a:lnTo>
                  <a:pt x="4061" y="434"/>
                </a:lnTo>
                <a:lnTo>
                  <a:pt x="4063" y="434"/>
                </a:lnTo>
                <a:lnTo>
                  <a:pt x="4063" y="436"/>
                </a:lnTo>
                <a:lnTo>
                  <a:pt x="4065" y="436"/>
                </a:lnTo>
                <a:lnTo>
                  <a:pt x="4065" y="438"/>
                </a:lnTo>
                <a:lnTo>
                  <a:pt x="4065" y="440"/>
                </a:lnTo>
                <a:lnTo>
                  <a:pt x="4065" y="442"/>
                </a:lnTo>
                <a:lnTo>
                  <a:pt x="4065" y="444"/>
                </a:lnTo>
                <a:lnTo>
                  <a:pt x="4065" y="446"/>
                </a:lnTo>
                <a:lnTo>
                  <a:pt x="4065" y="448"/>
                </a:lnTo>
                <a:lnTo>
                  <a:pt x="4067" y="448"/>
                </a:lnTo>
                <a:lnTo>
                  <a:pt x="4067" y="449"/>
                </a:lnTo>
                <a:lnTo>
                  <a:pt x="4069" y="449"/>
                </a:lnTo>
                <a:lnTo>
                  <a:pt x="4069" y="451"/>
                </a:lnTo>
                <a:lnTo>
                  <a:pt x="4071" y="451"/>
                </a:lnTo>
                <a:lnTo>
                  <a:pt x="4071" y="453"/>
                </a:lnTo>
                <a:lnTo>
                  <a:pt x="4071" y="455"/>
                </a:lnTo>
                <a:lnTo>
                  <a:pt x="4073" y="455"/>
                </a:lnTo>
                <a:lnTo>
                  <a:pt x="4073" y="457"/>
                </a:lnTo>
                <a:lnTo>
                  <a:pt x="4075" y="457"/>
                </a:lnTo>
                <a:lnTo>
                  <a:pt x="4075" y="459"/>
                </a:lnTo>
                <a:lnTo>
                  <a:pt x="4075" y="461"/>
                </a:lnTo>
                <a:lnTo>
                  <a:pt x="4075" y="463"/>
                </a:lnTo>
                <a:lnTo>
                  <a:pt x="4075" y="465"/>
                </a:lnTo>
                <a:lnTo>
                  <a:pt x="4075" y="467"/>
                </a:lnTo>
                <a:lnTo>
                  <a:pt x="4075" y="469"/>
                </a:lnTo>
                <a:lnTo>
                  <a:pt x="4075" y="471"/>
                </a:lnTo>
                <a:lnTo>
                  <a:pt x="4077" y="473"/>
                </a:lnTo>
                <a:lnTo>
                  <a:pt x="4077" y="474"/>
                </a:lnTo>
                <a:lnTo>
                  <a:pt x="4079" y="478"/>
                </a:lnTo>
                <a:lnTo>
                  <a:pt x="4079" y="480"/>
                </a:lnTo>
                <a:lnTo>
                  <a:pt x="4079" y="482"/>
                </a:lnTo>
                <a:lnTo>
                  <a:pt x="4079" y="484"/>
                </a:lnTo>
                <a:lnTo>
                  <a:pt x="4079" y="486"/>
                </a:lnTo>
                <a:lnTo>
                  <a:pt x="4079" y="488"/>
                </a:lnTo>
                <a:lnTo>
                  <a:pt x="4079" y="490"/>
                </a:lnTo>
                <a:lnTo>
                  <a:pt x="4079" y="492"/>
                </a:lnTo>
                <a:lnTo>
                  <a:pt x="4079" y="497"/>
                </a:lnTo>
                <a:lnTo>
                  <a:pt x="4079" y="499"/>
                </a:lnTo>
                <a:lnTo>
                  <a:pt x="4079" y="501"/>
                </a:lnTo>
                <a:lnTo>
                  <a:pt x="4081" y="501"/>
                </a:lnTo>
                <a:lnTo>
                  <a:pt x="4081" y="503"/>
                </a:lnTo>
                <a:lnTo>
                  <a:pt x="4081" y="505"/>
                </a:lnTo>
                <a:lnTo>
                  <a:pt x="4081" y="507"/>
                </a:lnTo>
                <a:lnTo>
                  <a:pt x="4083" y="507"/>
                </a:lnTo>
                <a:lnTo>
                  <a:pt x="4083" y="509"/>
                </a:lnTo>
                <a:lnTo>
                  <a:pt x="4083" y="511"/>
                </a:lnTo>
                <a:lnTo>
                  <a:pt x="4083" y="513"/>
                </a:lnTo>
                <a:lnTo>
                  <a:pt x="4083" y="515"/>
                </a:lnTo>
                <a:lnTo>
                  <a:pt x="4083" y="517"/>
                </a:lnTo>
                <a:lnTo>
                  <a:pt x="4081" y="519"/>
                </a:lnTo>
                <a:lnTo>
                  <a:pt x="4081" y="522"/>
                </a:lnTo>
                <a:lnTo>
                  <a:pt x="4081" y="524"/>
                </a:lnTo>
                <a:lnTo>
                  <a:pt x="4079" y="526"/>
                </a:lnTo>
                <a:lnTo>
                  <a:pt x="4079" y="530"/>
                </a:lnTo>
                <a:lnTo>
                  <a:pt x="4077" y="532"/>
                </a:lnTo>
                <a:lnTo>
                  <a:pt x="4075" y="536"/>
                </a:lnTo>
                <a:lnTo>
                  <a:pt x="4075" y="540"/>
                </a:lnTo>
                <a:lnTo>
                  <a:pt x="4073" y="544"/>
                </a:lnTo>
                <a:lnTo>
                  <a:pt x="4071" y="545"/>
                </a:lnTo>
                <a:lnTo>
                  <a:pt x="4071" y="549"/>
                </a:lnTo>
                <a:lnTo>
                  <a:pt x="4071" y="551"/>
                </a:lnTo>
                <a:lnTo>
                  <a:pt x="4069" y="555"/>
                </a:lnTo>
                <a:lnTo>
                  <a:pt x="4069" y="557"/>
                </a:lnTo>
                <a:lnTo>
                  <a:pt x="4067" y="559"/>
                </a:lnTo>
                <a:lnTo>
                  <a:pt x="4065" y="561"/>
                </a:lnTo>
                <a:lnTo>
                  <a:pt x="4065" y="563"/>
                </a:lnTo>
                <a:lnTo>
                  <a:pt x="4063" y="565"/>
                </a:lnTo>
                <a:lnTo>
                  <a:pt x="4061" y="565"/>
                </a:lnTo>
                <a:lnTo>
                  <a:pt x="4061" y="567"/>
                </a:lnTo>
                <a:lnTo>
                  <a:pt x="4059" y="568"/>
                </a:lnTo>
                <a:lnTo>
                  <a:pt x="4058" y="572"/>
                </a:lnTo>
                <a:lnTo>
                  <a:pt x="4056" y="578"/>
                </a:lnTo>
                <a:lnTo>
                  <a:pt x="4056" y="582"/>
                </a:lnTo>
                <a:lnTo>
                  <a:pt x="4058" y="582"/>
                </a:lnTo>
                <a:lnTo>
                  <a:pt x="4058" y="586"/>
                </a:lnTo>
                <a:lnTo>
                  <a:pt x="4058" y="588"/>
                </a:lnTo>
                <a:lnTo>
                  <a:pt x="4059" y="590"/>
                </a:lnTo>
                <a:lnTo>
                  <a:pt x="4059" y="592"/>
                </a:lnTo>
                <a:lnTo>
                  <a:pt x="4059" y="593"/>
                </a:lnTo>
                <a:lnTo>
                  <a:pt x="4061" y="595"/>
                </a:lnTo>
                <a:lnTo>
                  <a:pt x="4061" y="597"/>
                </a:lnTo>
                <a:lnTo>
                  <a:pt x="4061" y="599"/>
                </a:lnTo>
                <a:lnTo>
                  <a:pt x="4063" y="601"/>
                </a:lnTo>
                <a:lnTo>
                  <a:pt x="4063" y="605"/>
                </a:lnTo>
                <a:lnTo>
                  <a:pt x="4063" y="609"/>
                </a:lnTo>
                <a:lnTo>
                  <a:pt x="4063" y="613"/>
                </a:lnTo>
                <a:lnTo>
                  <a:pt x="4063" y="618"/>
                </a:lnTo>
                <a:lnTo>
                  <a:pt x="4063" y="622"/>
                </a:lnTo>
                <a:lnTo>
                  <a:pt x="4063" y="626"/>
                </a:lnTo>
                <a:lnTo>
                  <a:pt x="4063" y="630"/>
                </a:lnTo>
                <a:lnTo>
                  <a:pt x="4063" y="632"/>
                </a:lnTo>
                <a:lnTo>
                  <a:pt x="4065" y="634"/>
                </a:lnTo>
                <a:lnTo>
                  <a:pt x="4065" y="636"/>
                </a:lnTo>
                <a:lnTo>
                  <a:pt x="4065" y="640"/>
                </a:lnTo>
                <a:lnTo>
                  <a:pt x="4067" y="645"/>
                </a:lnTo>
                <a:lnTo>
                  <a:pt x="4067" y="647"/>
                </a:lnTo>
                <a:lnTo>
                  <a:pt x="4069" y="649"/>
                </a:lnTo>
                <a:lnTo>
                  <a:pt x="4071" y="651"/>
                </a:lnTo>
                <a:lnTo>
                  <a:pt x="4071" y="653"/>
                </a:lnTo>
                <a:lnTo>
                  <a:pt x="4071" y="659"/>
                </a:lnTo>
                <a:lnTo>
                  <a:pt x="4071" y="663"/>
                </a:lnTo>
                <a:lnTo>
                  <a:pt x="4071" y="666"/>
                </a:lnTo>
                <a:lnTo>
                  <a:pt x="4069" y="668"/>
                </a:lnTo>
                <a:lnTo>
                  <a:pt x="4069" y="670"/>
                </a:lnTo>
                <a:lnTo>
                  <a:pt x="4069" y="672"/>
                </a:lnTo>
                <a:lnTo>
                  <a:pt x="4065" y="680"/>
                </a:lnTo>
                <a:lnTo>
                  <a:pt x="4063" y="682"/>
                </a:lnTo>
                <a:lnTo>
                  <a:pt x="4063" y="684"/>
                </a:lnTo>
                <a:lnTo>
                  <a:pt x="4063" y="686"/>
                </a:lnTo>
                <a:lnTo>
                  <a:pt x="4061" y="686"/>
                </a:lnTo>
                <a:lnTo>
                  <a:pt x="4059" y="684"/>
                </a:lnTo>
                <a:lnTo>
                  <a:pt x="4059" y="686"/>
                </a:lnTo>
                <a:lnTo>
                  <a:pt x="4058" y="686"/>
                </a:lnTo>
                <a:lnTo>
                  <a:pt x="4058" y="688"/>
                </a:lnTo>
                <a:lnTo>
                  <a:pt x="4056" y="688"/>
                </a:lnTo>
                <a:lnTo>
                  <a:pt x="4056" y="689"/>
                </a:lnTo>
                <a:lnTo>
                  <a:pt x="4054" y="689"/>
                </a:lnTo>
                <a:lnTo>
                  <a:pt x="4052" y="689"/>
                </a:lnTo>
                <a:lnTo>
                  <a:pt x="4052" y="691"/>
                </a:lnTo>
                <a:lnTo>
                  <a:pt x="4052" y="693"/>
                </a:lnTo>
                <a:lnTo>
                  <a:pt x="4050" y="693"/>
                </a:lnTo>
                <a:lnTo>
                  <a:pt x="4050" y="695"/>
                </a:lnTo>
                <a:lnTo>
                  <a:pt x="4048" y="695"/>
                </a:lnTo>
                <a:lnTo>
                  <a:pt x="4048" y="697"/>
                </a:lnTo>
                <a:lnTo>
                  <a:pt x="4046" y="697"/>
                </a:lnTo>
                <a:lnTo>
                  <a:pt x="4046" y="699"/>
                </a:lnTo>
                <a:lnTo>
                  <a:pt x="4046" y="701"/>
                </a:lnTo>
                <a:lnTo>
                  <a:pt x="4044" y="701"/>
                </a:lnTo>
                <a:lnTo>
                  <a:pt x="4044" y="703"/>
                </a:lnTo>
                <a:lnTo>
                  <a:pt x="4044" y="705"/>
                </a:lnTo>
                <a:lnTo>
                  <a:pt x="4044" y="707"/>
                </a:lnTo>
                <a:lnTo>
                  <a:pt x="4042" y="707"/>
                </a:lnTo>
                <a:lnTo>
                  <a:pt x="4042" y="709"/>
                </a:lnTo>
                <a:lnTo>
                  <a:pt x="4042" y="711"/>
                </a:lnTo>
                <a:lnTo>
                  <a:pt x="4040" y="711"/>
                </a:lnTo>
                <a:lnTo>
                  <a:pt x="4040" y="712"/>
                </a:lnTo>
                <a:lnTo>
                  <a:pt x="4038" y="712"/>
                </a:lnTo>
                <a:lnTo>
                  <a:pt x="4038" y="714"/>
                </a:lnTo>
                <a:lnTo>
                  <a:pt x="4040" y="714"/>
                </a:lnTo>
                <a:lnTo>
                  <a:pt x="4038" y="716"/>
                </a:lnTo>
                <a:lnTo>
                  <a:pt x="4038" y="718"/>
                </a:lnTo>
                <a:lnTo>
                  <a:pt x="4036" y="718"/>
                </a:lnTo>
                <a:lnTo>
                  <a:pt x="4035" y="718"/>
                </a:lnTo>
                <a:lnTo>
                  <a:pt x="4035" y="720"/>
                </a:lnTo>
                <a:lnTo>
                  <a:pt x="4033" y="720"/>
                </a:lnTo>
                <a:lnTo>
                  <a:pt x="4033" y="722"/>
                </a:lnTo>
                <a:lnTo>
                  <a:pt x="4031" y="724"/>
                </a:lnTo>
                <a:lnTo>
                  <a:pt x="4029" y="724"/>
                </a:lnTo>
                <a:lnTo>
                  <a:pt x="4027" y="724"/>
                </a:lnTo>
                <a:lnTo>
                  <a:pt x="4027" y="726"/>
                </a:lnTo>
                <a:lnTo>
                  <a:pt x="4027" y="728"/>
                </a:lnTo>
                <a:lnTo>
                  <a:pt x="4025" y="728"/>
                </a:lnTo>
                <a:lnTo>
                  <a:pt x="4025" y="730"/>
                </a:lnTo>
                <a:lnTo>
                  <a:pt x="4023" y="730"/>
                </a:lnTo>
                <a:lnTo>
                  <a:pt x="4021" y="730"/>
                </a:lnTo>
                <a:lnTo>
                  <a:pt x="4021" y="732"/>
                </a:lnTo>
                <a:lnTo>
                  <a:pt x="4021" y="734"/>
                </a:lnTo>
                <a:lnTo>
                  <a:pt x="4021" y="736"/>
                </a:lnTo>
                <a:lnTo>
                  <a:pt x="4021" y="737"/>
                </a:lnTo>
                <a:lnTo>
                  <a:pt x="4021" y="739"/>
                </a:lnTo>
                <a:lnTo>
                  <a:pt x="4021" y="741"/>
                </a:lnTo>
                <a:lnTo>
                  <a:pt x="4021" y="743"/>
                </a:lnTo>
                <a:lnTo>
                  <a:pt x="4019" y="743"/>
                </a:lnTo>
                <a:lnTo>
                  <a:pt x="4019" y="745"/>
                </a:lnTo>
                <a:lnTo>
                  <a:pt x="4017" y="745"/>
                </a:lnTo>
                <a:lnTo>
                  <a:pt x="4017" y="747"/>
                </a:lnTo>
                <a:lnTo>
                  <a:pt x="4017" y="749"/>
                </a:lnTo>
                <a:lnTo>
                  <a:pt x="4017" y="751"/>
                </a:lnTo>
                <a:lnTo>
                  <a:pt x="4017" y="753"/>
                </a:lnTo>
                <a:lnTo>
                  <a:pt x="4017" y="755"/>
                </a:lnTo>
                <a:lnTo>
                  <a:pt x="4017" y="757"/>
                </a:lnTo>
                <a:lnTo>
                  <a:pt x="4015" y="757"/>
                </a:lnTo>
                <a:lnTo>
                  <a:pt x="4015" y="759"/>
                </a:lnTo>
                <a:lnTo>
                  <a:pt x="4015" y="760"/>
                </a:lnTo>
                <a:lnTo>
                  <a:pt x="4015" y="762"/>
                </a:lnTo>
                <a:lnTo>
                  <a:pt x="4015" y="764"/>
                </a:lnTo>
                <a:lnTo>
                  <a:pt x="4015" y="766"/>
                </a:lnTo>
                <a:lnTo>
                  <a:pt x="4013" y="766"/>
                </a:lnTo>
                <a:lnTo>
                  <a:pt x="4013" y="768"/>
                </a:lnTo>
                <a:lnTo>
                  <a:pt x="4013" y="770"/>
                </a:lnTo>
                <a:lnTo>
                  <a:pt x="4013" y="772"/>
                </a:lnTo>
                <a:lnTo>
                  <a:pt x="4013" y="774"/>
                </a:lnTo>
                <a:lnTo>
                  <a:pt x="4011" y="774"/>
                </a:lnTo>
                <a:lnTo>
                  <a:pt x="4011" y="776"/>
                </a:lnTo>
                <a:lnTo>
                  <a:pt x="4010" y="776"/>
                </a:lnTo>
                <a:lnTo>
                  <a:pt x="4010" y="778"/>
                </a:lnTo>
                <a:lnTo>
                  <a:pt x="4008" y="778"/>
                </a:lnTo>
                <a:lnTo>
                  <a:pt x="4008" y="780"/>
                </a:lnTo>
                <a:lnTo>
                  <a:pt x="4006" y="782"/>
                </a:lnTo>
                <a:lnTo>
                  <a:pt x="4006" y="784"/>
                </a:lnTo>
                <a:lnTo>
                  <a:pt x="4006" y="785"/>
                </a:lnTo>
                <a:lnTo>
                  <a:pt x="4006" y="787"/>
                </a:lnTo>
                <a:lnTo>
                  <a:pt x="4006" y="789"/>
                </a:lnTo>
                <a:lnTo>
                  <a:pt x="4006" y="791"/>
                </a:lnTo>
                <a:lnTo>
                  <a:pt x="4008" y="791"/>
                </a:lnTo>
                <a:lnTo>
                  <a:pt x="4008" y="793"/>
                </a:lnTo>
                <a:lnTo>
                  <a:pt x="4008" y="795"/>
                </a:lnTo>
                <a:lnTo>
                  <a:pt x="4008" y="797"/>
                </a:lnTo>
                <a:lnTo>
                  <a:pt x="4008" y="799"/>
                </a:lnTo>
                <a:lnTo>
                  <a:pt x="4008" y="801"/>
                </a:lnTo>
                <a:lnTo>
                  <a:pt x="4008" y="803"/>
                </a:lnTo>
                <a:lnTo>
                  <a:pt x="4008" y="805"/>
                </a:lnTo>
                <a:lnTo>
                  <a:pt x="4006" y="805"/>
                </a:lnTo>
                <a:lnTo>
                  <a:pt x="4006" y="807"/>
                </a:lnTo>
                <a:lnTo>
                  <a:pt x="4006" y="808"/>
                </a:lnTo>
                <a:lnTo>
                  <a:pt x="4006" y="810"/>
                </a:lnTo>
                <a:lnTo>
                  <a:pt x="4006" y="812"/>
                </a:lnTo>
                <a:lnTo>
                  <a:pt x="4004" y="812"/>
                </a:lnTo>
                <a:lnTo>
                  <a:pt x="4004" y="814"/>
                </a:lnTo>
                <a:lnTo>
                  <a:pt x="4002" y="816"/>
                </a:lnTo>
                <a:lnTo>
                  <a:pt x="4002" y="818"/>
                </a:lnTo>
                <a:lnTo>
                  <a:pt x="4000" y="822"/>
                </a:lnTo>
                <a:lnTo>
                  <a:pt x="4000" y="824"/>
                </a:lnTo>
                <a:lnTo>
                  <a:pt x="4000" y="826"/>
                </a:lnTo>
                <a:lnTo>
                  <a:pt x="3998" y="826"/>
                </a:lnTo>
                <a:lnTo>
                  <a:pt x="3998" y="828"/>
                </a:lnTo>
                <a:lnTo>
                  <a:pt x="3996" y="830"/>
                </a:lnTo>
                <a:lnTo>
                  <a:pt x="3996" y="832"/>
                </a:lnTo>
                <a:lnTo>
                  <a:pt x="3996" y="833"/>
                </a:lnTo>
                <a:lnTo>
                  <a:pt x="3996" y="835"/>
                </a:lnTo>
                <a:lnTo>
                  <a:pt x="3996" y="837"/>
                </a:lnTo>
                <a:lnTo>
                  <a:pt x="3996" y="839"/>
                </a:lnTo>
                <a:lnTo>
                  <a:pt x="3996" y="841"/>
                </a:lnTo>
                <a:lnTo>
                  <a:pt x="3994" y="843"/>
                </a:lnTo>
                <a:lnTo>
                  <a:pt x="3994" y="845"/>
                </a:lnTo>
                <a:lnTo>
                  <a:pt x="3994" y="847"/>
                </a:lnTo>
                <a:lnTo>
                  <a:pt x="3994" y="849"/>
                </a:lnTo>
                <a:lnTo>
                  <a:pt x="3994" y="851"/>
                </a:lnTo>
                <a:lnTo>
                  <a:pt x="3992" y="853"/>
                </a:lnTo>
                <a:lnTo>
                  <a:pt x="3992" y="855"/>
                </a:lnTo>
                <a:lnTo>
                  <a:pt x="3992" y="856"/>
                </a:lnTo>
                <a:lnTo>
                  <a:pt x="3992" y="858"/>
                </a:lnTo>
                <a:lnTo>
                  <a:pt x="3992" y="860"/>
                </a:lnTo>
                <a:lnTo>
                  <a:pt x="3992" y="862"/>
                </a:lnTo>
                <a:lnTo>
                  <a:pt x="3994" y="864"/>
                </a:lnTo>
                <a:lnTo>
                  <a:pt x="3996" y="864"/>
                </a:lnTo>
                <a:lnTo>
                  <a:pt x="3996" y="866"/>
                </a:lnTo>
                <a:lnTo>
                  <a:pt x="3998" y="866"/>
                </a:lnTo>
                <a:lnTo>
                  <a:pt x="3998" y="868"/>
                </a:lnTo>
                <a:lnTo>
                  <a:pt x="4000" y="868"/>
                </a:lnTo>
                <a:lnTo>
                  <a:pt x="4000" y="870"/>
                </a:lnTo>
                <a:lnTo>
                  <a:pt x="4002" y="870"/>
                </a:lnTo>
                <a:lnTo>
                  <a:pt x="4002" y="872"/>
                </a:lnTo>
                <a:lnTo>
                  <a:pt x="4004" y="872"/>
                </a:lnTo>
                <a:lnTo>
                  <a:pt x="4006" y="872"/>
                </a:lnTo>
                <a:lnTo>
                  <a:pt x="4006" y="874"/>
                </a:lnTo>
                <a:lnTo>
                  <a:pt x="4008" y="874"/>
                </a:lnTo>
                <a:lnTo>
                  <a:pt x="4008" y="876"/>
                </a:lnTo>
                <a:lnTo>
                  <a:pt x="4010" y="876"/>
                </a:lnTo>
                <a:lnTo>
                  <a:pt x="4010" y="878"/>
                </a:lnTo>
                <a:lnTo>
                  <a:pt x="4010" y="880"/>
                </a:lnTo>
                <a:lnTo>
                  <a:pt x="4010" y="881"/>
                </a:lnTo>
                <a:lnTo>
                  <a:pt x="4011" y="881"/>
                </a:lnTo>
                <a:lnTo>
                  <a:pt x="4011" y="883"/>
                </a:lnTo>
                <a:lnTo>
                  <a:pt x="4011" y="885"/>
                </a:lnTo>
                <a:lnTo>
                  <a:pt x="4011" y="887"/>
                </a:lnTo>
                <a:lnTo>
                  <a:pt x="4011" y="889"/>
                </a:lnTo>
                <a:lnTo>
                  <a:pt x="4011" y="891"/>
                </a:lnTo>
                <a:lnTo>
                  <a:pt x="4011" y="893"/>
                </a:lnTo>
                <a:lnTo>
                  <a:pt x="4011" y="895"/>
                </a:lnTo>
                <a:lnTo>
                  <a:pt x="4010" y="897"/>
                </a:lnTo>
                <a:lnTo>
                  <a:pt x="4010" y="899"/>
                </a:lnTo>
                <a:lnTo>
                  <a:pt x="4010" y="901"/>
                </a:lnTo>
                <a:lnTo>
                  <a:pt x="4010" y="903"/>
                </a:lnTo>
                <a:lnTo>
                  <a:pt x="4010" y="904"/>
                </a:lnTo>
                <a:lnTo>
                  <a:pt x="4010" y="906"/>
                </a:lnTo>
                <a:lnTo>
                  <a:pt x="4010" y="908"/>
                </a:lnTo>
                <a:lnTo>
                  <a:pt x="4008" y="910"/>
                </a:lnTo>
                <a:lnTo>
                  <a:pt x="4008" y="912"/>
                </a:lnTo>
                <a:lnTo>
                  <a:pt x="4008" y="914"/>
                </a:lnTo>
                <a:lnTo>
                  <a:pt x="4008" y="916"/>
                </a:lnTo>
                <a:lnTo>
                  <a:pt x="4008" y="918"/>
                </a:lnTo>
                <a:lnTo>
                  <a:pt x="4008" y="920"/>
                </a:lnTo>
                <a:lnTo>
                  <a:pt x="4010" y="922"/>
                </a:lnTo>
                <a:lnTo>
                  <a:pt x="4010" y="924"/>
                </a:lnTo>
                <a:lnTo>
                  <a:pt x="4010" y="926"/>
                </a:lnTo>
                <a:lnTo>
                  <a:pt x="4011" y="926"/>
                </a:lnTo>
                <a:lnTo>
                  <a:pt x="4011" y="928"/>
                </a:lnTo>
                <a:lnTo>
                  <a:pt x="4011" y="929"/>
                </a:lnTo>
                <a:lnTo>
                  <a:pt x="4011" y="931"/>
                </a:lnTo>
                <a:lnTo>
                  <a:pt x="4011" y="933"/>
                </a:lnTo>
                <a:lnTo>
                  <a:pt x="4011" y="935"/>
                </a:lnTo>
                <a:lnTo>
                  <a:pt x="4011" y="937"/>
                </a:lnTo>
                <a:lnTo>
                  <a:pt x="4011" y="939"/>
                </a:lnTo>
                <a:lnTo>
                  <a:pt x="4011" y="941"/>
                </a:lnTo>
                <a:lnTo>
                  <a:pt x="4011" y="943"/>
                </a:lnTo>
                <a:lnTo>
                  <a:pt x="4011" y="945"/>
                </a:lnTo>
                <a:lnTo>
                  <a:pt x="4011" y="947"/>
                </a:lnTo>
                <a:lnTo>
                  <a:pt x="4011" y="949"/>
                </a:lnTo>
                <a:lnTo>
                  <a:pt x="4011" y="951"/>
                </a:lnTo>
                <a:lnTo>
                  <a:pt x="4010" y="951"/>
                </a:lnTo>
                <a:lnTo>
                  <a:pt x="4010" y="952"/>
                </a:lnTo>
                <a:lnTo>
                  <a:pt x="4010" y="954"/>
                </a:lnTo>
                <a:lnTo>
                  <a:pt x="4010" y="956"/>
                </a:lnTo>
                <a:lnTo>
                  <a:pt x="4010" y="958"/>
                </a:lnTo>
                <a:lnTo>
                  <a:pt x="4010" y="960"/>
                </a:lnTo>
                <a:lnTo>
                  <a:pt x="4011" y="960"/>
                </a:lnTo>
                <a:lnTo>
                  <a:pt x="4011" y="962"/>
                </a:lnTo>
                <a:lnTo>
                  <a:pt x="4011" y="964"/>
                </a:lnTo>
                <a:lnTo>
                  <a:pt x="4011" y="966"/>
                </a:lnTo>
                <a:lnTo>
                  <a:pt x="4013" y="966"/>
                </a:lnTo>
                <a:lnTo>
                  <a:pt x="4013" y="968"/>
                </a:lnTo>
                <a:lnTo>
                  <a:pt x="4013" y="970"/>
                </a:lnTo>
                <a:lnTo>
                  <a:pt x="4013" y="972"/>
                </a:lnTo>
                <a:lnTo>
                  <a:pt x="4015" y="972"/>
                </a:lnTo>
                <a:lnTo>
                  <a:pt x="4015" y="974"/>
                </a:lnTo>
                <a:lnTo>
                  <a:pt x="4015" y="976"/>
                </a:lnTo>
                <a:lnTo>
                  <a:pt x="4015" y="977"/>
                </a:lnTo>
                <a:lnTo>
                  <a:pt x="4017" y="979"/>
                </a:lnTo>
                <a:lnTo>
                  <a:pt x="4017" y="981"/>
                </a:lnTo>
                <a:lnTo>
                  <a:pt x="4017" y="983"/>
                </a:lnTo>
                <a:lnTo>
                  <a:pt x="4019" y="987"/>
                </a:lnTo>
                <a:lnTo>
                  <a:pt x="4021" y="987"/>
                </a:lnTo>
                <a:lnTo>
                  <a:pt x="4025" y="993"/>
                </a:lnTo>
                <a:lnTo>
                  <a:pt x="4025" y="995"/>
                </a:lnTo>
                <a:lnTo>
                  <a:pt x="4027" y="995"/>
                </a:lnTo>
                <a:lnTo>
                  <a:pt x="4027" y="997"/>
                </a:lnTo>
                <a:lnTo>
                  <a:pt x="4027" y="999"/>
                </a:lnTo>
                <a:lnTo>
                  <a:pt x="4029" y="1000"/>
                </a:lnTo>
                <a:lnTo>
                  <a:pt x="4029" y="1002"/>
                </a:lnTo>
                <a:lnTo>
                  <a:pt x="4031" y="1006"/>
                </a:lnTo>
                <a:lnTo>
                  <a:pt x="4033" y="1008"/>
                </a:lnTo>
                <a:lnTo>
                  <a:pt x="4031" y="1010"/>
                </a:lnTo>
                <a:lnTo>
                  <a:pt x="4031" y="1012"/>
                </a:lnTo>
                <a:lnTo>
                  <a:pt x="4031" y="1014"/>
                </a:lnTo>
                <a:lnTo>
                  <a:pt x="4029" y="1016"/>
                </a:lnTo>
                <a:lnTo>
                  <a:pt x="4029" y="1018"/>
                </a:lnTo>
                <a:lnTo>
                  <a:pt x="4029" y="1020"/>
                </a:lnTo>
                <a:lnTo>
                  <a:pt x="4027" y="1022"/>
                </a:lnTo>
                <a:lnTo>
                  <a:pt x="4027" y="1024"/>
                </a:lnTo>
                <a:lnTo>
                  <a:pt x="4027" y="1025"/>
                </a:lnTo>
                <a:lnTo>
                  <a:pt x="4027" y="1027"/>
                </a:lnTo>
                <a:lnTo>
                  <a:pt x="4027" y="1029"/>
                </a:lnTo>
                <a:lnTo>
                  <a:pt x="4029" y="1029"/>
                </a:lnTo>
                <a:lnTo>
                  <a:pt x="4029" y="1031"/>
                </a:lnTo>
                <a:lnTo>
                  <a:pt x="4031" y="1031"/>
                </a:lnTo>
                <a:lnTo>
                  <a:pt x="4031" y="1033"/>
                </a:lnTo>
                <a:lnTo>
                  <a:pt x="4033" y="1033"/>
                </a:lnTo>
                <a:lnTo>
                  <a:pt x="4033" y="1035"/>
                </a:lnTo>
                <a:lnTo>
                  <a:pt x="4033" y="1037"/>
                </a:lnTo>
                <a:lnTo>
                  <a:pt x="4031" y="1037"/>
                </a:lnTo>
                <a:lnTo>
                  <a:pt x="4031" y="1039"/>
                </a:lnTo>
                <a:lnTo>
                  <a:pt x="4031" y="1041"/>
                </a:lnTo>
                <a:lnTo>
                  <a:pt x="4029" y="1041"/>
                </a:lnTo>
                <a:lnTo>
                  <a:pt x="4027" y="1041"/>
                </a:lnTo>
                <a:lnTo>
                  <a:pt x="4027" y="1043"/>
                </a:lnTo>
                <a:lnTo>
                  <a:pt x="4025" y="1043"/>
                </a:lnTo>
                <a:lnTo>
                  <a:pt x="4025" y="1045"/>
                </a:lnTo>
                <a:lnTo>
                  <a:pt x="4023" y="1045"/>
                </a:lnTo>
                <a:lnTo>
                  <a:pt x="4023" y="1047"/>
                </a:lnTo>
                <a:lnTo>
                  <a:pt x="4021" y="1048"/>
                </a:lnTo>
                <a:lnTo>
                  <a:pt x="4021" y="1050"/>
                </a:lnTo>
                <a:lnTo>
                  <a:pt x="4021" y="1052"/>
                </a:lnTo>
                <a:lnTo>
                  <a:pt x="4021" y="1054"/>
                </a:lnTo>
                <a:lnTo>
                  <a:pt x="4019" y="1054"/>
                </a:lnTo>
                <a:lnTo>
                  <a:pt x="4021" y="1056"/>
                </a:lnTo>
                <a:lnTo>
                  <a:pt x="4021" y="1058"/>
                </a:lnTo>
                <a:lnTo>
                  <a:pt x="4021" y="1060"/>
                </a:lnTo>
                <a:lnTo>
                  <a:pt x="4023" y="1060"/>
                </a:lnTo>
                <a:lnTo>
                  <a:pt x="4025" y="1062"/>
                </a:lnTo>
                <a:lnTo>
                  <a:pt x="4027" y="1064"/>
                </a:lnTo>
                <a:lnTo>
                  <a:pt x="4027" y="1066"/>
                </a:lnTo>
                <a:lnTo>
                  <a:pt x="4029" y="1066"/>
                </a:lnTo>
                <a:lnTo>
                  <a:pt x="4029" y="1068"/>
                </a:lnTo>
                <a:lnTo>
                  <a:pt x="4029" y="1070"/>
                </a:lnTo>
                <a:lnTo>
                  <a:pt x="4029" y="1072"/>
                </a:lnTo>
                <a:lnTo>
                  <a:pt x="4029" y="1073"/>
                </a:lnTo>
                <a:lnTo>
                  <a:pt x="4031" y="1075"/>
                </a:lnTo>
                <a:lnTo>
                  <a:pt x="4031" y="1077"/>
                </a:lnTo>
                <a:lnTo>
                  <a:pt x="4033" y="1077"/>
                </a:lnTo>
                <a:lnTo>
                  <a:pt x="4033" y="1079"/>
                </a:lnTo>
                <a:lnTo>
                  <a:pt x="4035" y="1079"/>
                </a:lnTo>
                <a:lnTo>
                  <a:pt x="4036" y="1081"/>
                </a:lnTo>
                <a:lnTo>
                  <a:pt x="4038" y="1081"/>
                </a:lnTo>
                <a:lnTo>
                  <a:pt x="4038" y="1083"/>
                </a:lnTo>
                <a:lnTo>
                  <a:pt x="4040" y="1085"/>
                </a:lnTo>
                <a:lnTo>
                  <a:pt x="4042" y="1087"/>
                </a:lnTo>
                <a:lnTo>
                  <a:pt x="4042" y="1089"/>
                </a:lnTo>
                <a:lnTo>
                  <a:pt x="4042" y="1091"/>
                </a:lnTo>
                <a:lnTo>
                  <a:pt x="4044" y="1091"/>
                </a:lnTo>
                <a:lnTo>
                  <a:pt x="4044" y="1093"/>
                </a:lnTo>
                <a:lnTo>
                  <a:pt x="4044" y="1095"/>
                </a:lnTo>
                <a:lnTo>
                  <a:pt x="4044" y="1096"/>
                </a:lnTo>
                <a:lnTo>
                  <a:pt x="4046" y="1096"/>
                </a:lnTo>
                <a:lnTo>
                  <a:pt x="4046" y="1098"/>
                </a:lnTo>
                <a:lnTo>
                  <a:pt x="4046" y="1100"/>
                </a:lnTo>
                <a:lnTo>
                  <a:pt x="4046" y="1102"/>
                </a:lnTo>
                <a:lnTo>
                  <a:pt x="4044" y="1104"/>
                </a:lnTo>
                <a:lnTo>
                  <a:pt x="4044" y="1106"/>
                </a:lnTo>
                <a:lnTo>
                  <a:pt x="4042" y="1108"/>
                </a:lnTo>
                <a:lnTo>
                  <a:pt x="4042" y="1110"/>
                </a:lnTo>
                <a:lnTo>
                  <a:pt x="4040" y="1112"/>
                </a:lnTo>
                <a:lnTo>
                  <a:pt x="4040" y="1114"/>
                </a:lnTo>
                <a:lnTo>
                  <a:pt x="4038" y="1116"/>
                </a:lnTo>
                <a:lnTo>
                  <a:pt x="4038" y="1118"/>
                </a:lnTo>
                <a:lnTo>
                  <a:pt x="4036" y="1118"/>
                </a:lnTo>
                <a:lnTo>
                  <a:pt x="4036" y="1119"/>
                </a:lnTo>
                <a:lnTo>
                  <a:pt x="4036" y="1121"/>
                </a:lnTo>
                <a:lnTo>
                  <a:pt x="4035" y="1121"/>
                </a:lnTo>
                <a:lnTo>
                  <a:pt x="4035" y="1123"/>
                </a:lnTo>
                <a:lnTo>
                  <a:pt x="4035" y="1125"/>
                </a:lnTo>
                <a:lnTo>
                  <a:pt x="4035" y="1129"/>
                </a:lnTo>
                <a:lnTo>
                  <a:pt x="4035" y="1131"/>
                </a:lnTo>
                <a:lnTo>
                  <a:pt x="4035" y="1133"/>
                </a:lnTo>
                <a:lnTo>
                  <a:pt x="4035" y="1135"/>
                </a:lnTo>
                <a:lnTo>
                  <a:pt x="4035" y="1137"/>
                </a:lnTo>
                <a:lnTo>
                  <a:pt x="4035" y="1139"/>
                </a:lnTo>
                <a:lnTo>
                  <a:pt x="4033" y="1141"/>
                </a:lnTo>
                <a:lnTo>
                  <a:pt x="4031" y="1143"/>
                </a:lnTo>
                <a:lnTo>
                  <a:pt x="4031" y="1144"/>
                </a:lnTo>
                <a:lnTo>
                  <a:pt x="4031" y="1146"/>
                </a:lnTo>
                <a:lnTo>
                  <a:pt x="4029" y="1146"/>
                </a:lnTo>
                <a:lnTo>
                  <a:pt x="4029" y="1148"/>
                </a:lnTo>
                <a:lnTo>
                  <a:pt x="4027" y="1148"/>
                </a:lnTo>
                <a:lnTo>
                  <a:pt x="4027" y="1150"/>
                </a:lnTo>
                <a:lnTo>
                  <a:pt x="4025" y="1150"/>
                </a:lnTo>
                <a:lnTo>
                  <a:pt x="4025" y="1152"/>
                </a:lnTo>
                <a:lnTo>
                  <a:pt x="4023" y="1154"/>
                </a:lnTo>
                <a:lnTo>
                  <a:pt x="4023" y="1156"/>
                </a:lnTo>
                <a:lnTo>
                  <a:pt x="4023" y="1158"/>
                </a:lnTo>
                <a:lnTo>
                  <a:pt x="4021" y="1158"/>
                </a:lnTo>
                <a:lnTo>
                  <a:pt x="4021" y="1160"/>
                </a:lnTo>
                <a:lnTo>
                  <a:pt x="4019" y="1162"/>
                </a:lnTo>
                <a:lnTo>
                  <a:pt x="4019" y="1164"/>
                </a:lnTo>
                <a:lnTo>
                  <a:pt x="4019" y="1166"/>
                </a:lnTo>
                <a:lnTo>
                  <a:pt x="4017" y="1166"/>
                </a:lnTo>
                <a:lnTo>
                  <a:pt x="4017" y="1167"/>
                </a:lnTo>
                <a:lnTo>
                  <a:pt x="4015" y="1167"/>
                </a:lnTo>
                <a:lnTo>
                  <a:pt x="4015" y="1169"/>
                </a:lnTo>
                <a:lnTo>
                  <a:pt x="4013" y="1169"/>
                </a:lnTo>
                <a:lnTo>
                  <a:pt x="4013" y="1171"/>
                </a:lnTo>
                <a:lnTo>
                  <a:pt x="4013" y="1173"/>
                </a:lnTo>
                <a:lnTo>
                  <a:pt x="4013" y="1175"/>
                </a:lnTo>
                <a:lnTo>
                  <a:pt x="4013" y="1177"/>
                </a:lnTo>
                <a:lnTo>
                  <a:pt x="4013" y="1179"/>
                </a:lnTo>
                <a:lnTo>
                  <a:pt x="4013" y="1181"/>
                </a:lnTo>
                <a:lnTo>
                  <a:pt x="4011" y="1185"/>
                </a:lnTo>
                <a:lnTo>
                  <a:pt x="4011" y="1187"/>
                </a:lnTo>
                <a:lnTo>
                  <a:pt x="4010" y="1189"/>
                </a:lnTo>
                <a:lnTo>
                  <a:pt x="4010" y="1191"/>
                </a:lnTo>
                <a:lnTo>
                  <a:pt x="4008" y="1194"/>
                </a:lnTo>
                <a:lnTo>
                  <a:pt x="4006" y="1198"/>
                </a:lnTo>
                <a:lnTo>
                  <a:pt x="4004" y="1204"/>
                </a:lnTo>
                <a:lnTo>
                  <a:pt x="4002" y="1206"/>
                </a:lnTo>
                <a:lnTo>
                  <a:pt x="4000" y="1208"/>
                </a:lnTo>
                <a:lnTo>
                  <a:pt x="4000" y="1210"/>
                </a:lnTo>
                <a:lnTo>
                  <a:pt x="3998" y="1212"/>
                </a:lnTo>
                <a:lnTo>
                  <a:pt x="3998" y="1214"/>
                </a:lnTo>
                <a:lnTo>
                  <a:pt x="3998" y="1215"/>
                </a:lnTo>
                <a:lnTo>
                  <a:pt x="3998" y="1217"/>
                </a:lnTo>
                <a:lnTo>
                  <a:pt x="3998" y="1219"/>
                </a:lnTo>
                <a:lnTo>
                  <a:pt x="3998" y="1221"/>
                </a:lnTo>
                <a:lnTo>
                  <a:pt x="4000" y="1221"/>
                </a:lnTo>
                <a:lnTo>
                  <a:pt x="4000" y="1223"/>
                </a:lnTo>
                <a:lnTo>
                  <a:pt x="4002" y="1225"/>
                </a:lnTo>
                <a:lnTo>
                  <a:pt x="4002" y="1227"/>
                </a:lnTo>
                <a:lnTo>
                  <a:pt x="4004" y="1229"/>
                </a:lnTo>
                <a:lnTo>
                  <a:pt x="4004" y="1231"/>
                </a:lnTo>
                <a:lnTo>
                  <a:pt x="4002" y="1235"/>
                </a:lnTo>
                <a:lnTo>
                  <a:pt x="4002" y="1237"/>
                </a:lnTo>
                <a:lnTo>
                  <a:pt x="4002" y="1239"/>
                </a:lnTo>
                <a:lnTo>
                  <a:pt x="4000" y="1239"/>
                </a:lnTo>
                <a:lnTo>
                  <a:pt x="4000" y="1240"/>
                </a:lnTo>
                <a:lnTo>
                  <a:pt x="4000" y="1242"/>
                </a:lnTo>
                <a:lnTo>
                  <a:pt x="4002" y="1244"/>
                </a:lnTo>
                <a:lnTo>
                  <a:pt x="4002" y="1246"/>
                </a:lnTo>
                <a:lnTo>
                  <a:pt x="4002" y="1248"/>
                </a:lnTo>
                <a:lnTo>
                  <a:pt x="4000" y="1248"/>
                </a:lnTo>
                <a:lnTo>
                  <a:pt x="4000" y="1250"/>
                </a:lnTo>
                <a:lnTo>
                  <a:pt x="3998" y="1254"/>
                </a:lnTo>
                <a:lnTo>
                  <a:pt x="3998" y="1256"/>
                </a:lnTo>
                <a:lnTo>
                  <a:pt x="3996" y="1260"/>
                </a:lnTo>
                <a:lnTo>
                  <a:pt x="3996" y="1262"/>
                </a:lnTo>
                <a:lnTo>
                  <a:pt x="3998" y="1262"/>
                </a:lnTo>
                <a:lnTo>
                  <a:pt x="3998" y="1263"/>
                </a:lnTo>
                <a:lnTo>
                  <a:pt x="4000" y="1263"/>
                </a:lnTo>
                <a:lnTo>
                  <a:pt x="4002" y="1265"/>
                </a:lnTo>
                <a:lnTo>
                  <a:pt x="4004" y="1265"/>
                </a:lnTo>
                <a:lnTo>
                  <a:pt x="4004" y="1267"/>
                </a:lnTo>
                <a:lnTo>
                  <a:pt x="4006" y="1267"/>
                </a:lnTo>
                <a:lnTo>
                  <a:pt x="4008" y="1269"/>
                </a:lnTo>
                <a:lnTo>
                  <a:pt x="4010" y="1271"/>
                </a:lnTo>
                <a:lnTo>
                  <a:pt x="4011" y="1271"/>
                </a:lnTo>
                <a:lnTo>
                  <a:pt x="4011" y="1273"/>
                </a:lnTo>
                <a:lnTo>
                  <a:pt x="4013" y="1273"/>
                </a:lnTo>
                <a:lnTo>
                  <a:pt x="4013" y="1275"/>
                </a:lnTo>
                <a:lnTo>
                  <a:pt x="4015" y="1277"/>
                </a:lnTo>
                <a:lnTo>
                  <a:pt x="4017" y="1277"/>
                </a:lnTo>
                <a:lnTo>
                  <a:pt x="4021" y="1275"/>
                </a:lnTo>
                <a:lnTo>
                  <a:pt x="4021" y="1273"/>
                </a:lnTo>
                <a:lnTo>
                  <a:pt x="4021" y="1271"/>
                </a:lnTo>
                <a:lnTo>
                  <a:pt x="4023" y="1271"/>
                </a:lnTo>
                <a:lnTo>
                  <a:pt x="4025" y="1271"/>
                </a:lnTo>
                <a:lnTo>
                  <a:pt x="4025" y="1269"/>
                </a:lnTo>
                <a:lnTo>
                  <a:pt x="4027" y="1269"/>
                </a:lnTo>
                <a:lnTo>
                  <a:pt x="4027" y="1267"/>
                </a:lnTo>
                <a:lnTo>
                  <a:pt x="4027" y="1262"/>
                </a:lnTo>
                <a:lnTo>
                  <a:pt x="4025" y="1262"/>
                </a:lnTo>
                <a:lnTo>
                  <a:pt x="4025" y="1260"/>
                </a:lnTo>
                <a:lnTo>
                  <a:pt x="4023" y="1260"/>
                </a:lnTo>
                <a:lnTo>
                  <a:pt x="4023" y="1258"/>
                </a:lnTo>
                <a:lnTo>
                  <a:pt x="4025" y="1256"/>
                </a:lnTo>
                <a:lnTo>
                  <a:pt x="4027" y="1256"/>
                </a:lnTo>
                <a:lnTo>
                  <a:pt x="4027" y="1254"/>
                </a:lnTo>
                <a:lnTo>
                  <a:pt x="4025" y="1252"/>
                </a:lnTo>
                <a:lnTo>
                  <a:pt x="4027" y="1250"/>
                </a:lnTo>
                <a:lnTo>
                  <a:pt x="4029" y="1250"/>
                </a:lnTo>
                <a:lnTo>
                  <a:pt x="4033" y="1246"/>
                </a:lnTo>
                <a:lnTo>
                  <a:pt x="4033" y="1244"/>
                </a:lnTo>
                <a:lnTo>
                  <a:pt x="4031" y="1240"/>
                </a:lnTo>
                <a:lnTo>
                  <a:pt x="4031" y="1239"/>
                </a:lnTo>
                <a:lnTo>
                  <a:pt x="4031" y="1237"/>
                </a:lnTo>
                <a:lnTo>
                  <a:pt x="4033" y="1235"/>
                </a:lnTo>
                <a:lnTo>
                  <a:pt x="4035" y="1233"/>
                </a:lnTo>
                <a:lnTo>
                  <a:pt x="4035" y="1231"/>
                </a:lnTo>
                <a:lnTo>
                  <a:pt x="4033" y="1231"/>
                </a:lnTo>
                <a:lnTo>
                  <a:pt x="4033" y="1229"/>
                </a:lnTo>
                <a:lnTo>
                  <a:pt x="4033" y="1227"/>
                </a:lnTo>
                <a:lnTo>
                  <a:pt x="4035" y="1227"/>
                </a:lnTo>
                <a:lnTo>
                  <a:pt x="4036" y="1229"/>
                </a:lnTo>
                <a:lnTo>
                  <a:pt x="4040" y="1227"/>
                </a:lnTo>
                <a:lnTo>
                  <a:pt x="4042" y="1227"/>
                </a:lnTo>
                <a:lnTo>
                  <a:pt x="4044" y="1227"/>
                </a:lnTo>
                <a:lnTo>
                  <a:pt x="4046" y="1229"/>
                </a:lnTo>
                <a:lnTo>
                  <a:pt x="4046" y="1231"/>
                </a:lnTo>
                <a:lnTo>
                  <a:pt x="4048" y="1231"/>
                </a:lnTo>
                <a:lnTo>
                  <a:pt x="4048" y="1229"/>
                </a:lnTo>
                <a:lnTo>
                  <a:pt x="4050" y="1227"/>
                </a:lnTo>
                <a:lnTo>
                  <a:pt x="4052" y="1227"/>
                </a:lnTo>
                <a:lnTo>
                  <a:pt x="4052" y="1225"/>
                </a:lnTo>
                <a:lnTo>
                  <a:pt x="4052" y="1227"/>
                </a:lnTo>
                <a:lnTo>
                  <a:pt x="4054" y="1227"/>
                </a:lnTo>
                <a:lnTo>
                  <a:pt x="4056" y="1227"/>
                </a:lnTo>
                <a:lnTo>
                  <a:pt x="4056" y="1225"/>
                </a:lnTo>
                <a:lnTo>
                  <a:pt x="4058" y="1225"/>
                </a:lnTo>
                <a:lnTo>
                  <a:pt x="4058" y="1227"/>
                </a:lnTo>
                <a:lnTo>
                  <a:pt x="4059" y="1227"/>
                </a:lnTo>
                <a:lnTo>
                  <a:pt x="4061" y="1227"/>
                </a:lnTo>
                <a:lnTo>
                  <a:pt x="4063" y="1225"/>
                </a:lnTo>
                <a:lnTo>
                  <a:pt x="4065" y="1225"/>
                </a:lnTo>
                <a:lnTo>
                  <a:pt x="4067" y="1225"/>
                </a:lnTo>
                <a:lnTo>
                  <a:pt x="4069" y="1225"/>
                </a:lnTo>
                <a:lnTo>
                  <a:pt x="4069" y="1227"/>
                </a:lnTo>
                <a:lnTo>
                  <a:pt x="4071" y="1227"/>
                </a:lnTo>
                <a:lnTo>
                  <a:pt x="4071" y="1229"/>
                </a:lnTo>
                <a:lnTo>
                  <a:pt x="4073" y="1227"/>
                </a:lnTo>
                <a:lnTo>
                  <a:pt x="4073" y="1225"/>
                </a:lnTo>
                <a:lnTo>
                  <a:pt x="4075" y="1225"/>
                </a:lnTo>
                <a:lnTo>
                  <a:pt x="4077" y="1227"/>
                </a:lnTo>
                <a:lnTo>
                  <a:pt x="4077" y="1229"/>
                </a:lnTo>
                <a:lnTo>
                  <a:pt x="4077" y="1231"/>
                </a:lnTo>
                <a:lnTo>
                  <a:pt x="4077" y="1233"/>
                </a:lnTo>
                <a:lnTo>
                  <a:pt x="4077" y="1235"/>
                </a:lnTo>
                <a:lnTo>
                  <a:pt x="4077" y="1237"/>
                </a:lnTo>
                <a:lnTo>
                  <a:pt x="4077" y="1239"/>
                </a:lnTo>
                <a:lnTo>
                  <a:pt x="4077" y="1240"/>
                </a:lnTo>
                <a:lnTo>
                  <a:pt x="4079" y="1240"/>
                </a:lnTo>
                <a:lnTo>
                  <a:pt x="4081" y="1240"/>
                </a:lnTo>
                <a:lnTo>
                  <a:pt x="4081" y="1242"/>
                </a:lnTo>
                <a:lnTo>
                  <a:pt x="4083" y="1244"/>
                </a:lnTo>
                <a:lnTo>
                  <a:pt x="4083" y="1246"/>
                </a:lnTo>
                <a:lnTo>
                  <a:pt x="4083" y="1248"/>
                </a:lnTo>
                <a:lnTo>
                  <a:pt x="4083" y="1252"/>
                </a:lnTo>
                <a:lnTo>
                  <a:pt x="4083" y="1254"/>
                </a:lnTo>
                <a:lnTo>
                  <a:pt x="4083" y="1256"/>
                </a:lnTo>
                <a:lnTo>
                  <a:pt x="4083" y="1258"/>
                </a:lnTo>
                <a:lnTo>
                  <a:pt x="4081" y="1258"/>
                </a:lnTo>
                <a:lnTo>
                  <a:pt x="4081" y="1260"/>
                </a:lnTo>
                <a:lnTo>
                  <a:pt x="4081" y="1262"/>
                </a:lnTo>
                <a:lnTo>
                  <a:pt x="4083" y="1262"/>
                </a:lnTo>
                <a:lnTo>
                  <a:pt x="4083" y="1263"/>
                </a:lnTo>
                <a:lnTo>
                  <a:pt x="4081" y="1265"/>
                </a:lnTo>
                <a:lnTo>
                  <a:pt x="4081" y="1267"/>
                </a:lnTo>
                <a:lnTo>
                  <a:pt x="4081" y="1269"/>
                </a:lnTo>
                <a:lnTo>
                  <a:pt x="4083" y="1269"/>
                </a:lnTo>
                <a:lnTo>
                  <a:pt x="4083" y="1267"/>
                </a:lnTo>
                <a:lnTo>
                  <a:pt x="4084" y="1267"/>
                </a:lnTo>
                <a:lnTo>
                  <a:pt x="4086" y="1267"/>
                </a:lnTo>
                <a:lnTo>
                  <a:pt x="4088" y="1267"/>
                </a:lnTo>
                <a:lnTo>
                  <a:pt x="4090" y="1267"/>
                </a:lnTo>
                <a:lnTo>
                  <a:pt x="4090" y="1269"/>
                </a:lnTo>
                <a:lnTo>
                  <a:pt x="4090" y="1271"/>
                </a:lnTo>
                <a:lnTo>
                  <a:pt x="4090" y="1273"/>
                </a:lnTo>
                <a:lnTo>
                  <a:pt x="4090" y="1271"/>
                </a:lnTo>
                <a:lnTo>
                  <a:pt x="4092" y="1271"/>
                </a:lnTo>
                <a:lnTo>
                  <a:pt x="4094" y="1271"/>
                </a:lnTo>
                <a:lnTo>
                  <a:pt x="4096" y="1273"/>
                </a:lnTo>
                <a:lnTo>
                  <a:pt x="4098" y="1273"/>
                </a:lnTo>
                <a:lnTo>
                  <a:pt x="4098" y="1275"/>
                </a:lnTo>
                <a:lnTo>
                  <a:pt x="4100" y="1275"/>
                </a:lnTo>
                <a:lnTo>
                  <a:pt x="4102" y="1277"/>
                </a:lnTo>
                <a:lnTo>
                  <a:pt x="4102" y="1279"/>
                </a:lnTo>
                <a:lnTo>
                  <a:pt x="4104" y="1279"/>
                </a:lnTo>
                <a:lnTo>
                  <a:pt x="4106" y="1281"/>
                </a:lnTo>
                <a:lnTo>
                  <a:pt x="4106" y="1283"/>
                </a:lnTo>
                <a:lnTo>
                  <a:pt x="4107" y="1285"/>
                </a:lnTo>
                <a:lnTo>
                  <a:pt x="4107" y="1287"/>
                </a:lnTo>
                <a:lnTo>
                  <a:pt x="4109" y="1288"/>
                </a:lnTo>
                <a:lnTo>
                  <a:pt x="4111" y="1288"/>
                </a:lnTo>
                <a:lnTo>
                  <a:pt x="4111" y="1290"/>
                </a:lnTo>
                <a:lnTo>
                  <a:pt x="4109" y="1290"/>
                </a:lnTo>
                <a:lnTo>
                  <a:pt x="4109" y="1292"/>
                </a:lnTo>
                <a:lnTo>
                  <a:pt x="4109" y="1294"/>
                </a:lnTo>
                <a:lnTo>
                  <a:pt x="4109" y="1296"/>
                </a:lnTo>
                <a:lnTo>
                  <a:pt x="4111" y="1296"/>
                </a:lnTo>
                <a:lnTo>
                  <a:pt x="4111" y="1298"/>
                </a:lnTo>
                <a:lnTo>
                  <a:pt x="4111" y="1300"/>
                </a:lnTo>
                <a:lnTo>
                  <a:pt x="4113" y="1300"/>
                </a:lnTo>
                <a:lnTo>
                  <a:pt x="4113" y="1302"/>
                </a:lnTo>
                <a:lnTo>
                  <a:pt x="4113" y="1304"/>
                </a:lnTo>
                <a:lnTo>
                  <a:pt x="4113" y="1306"/>
                </a:lnTo>
                <a:lnTo>
                  <a:pt x="4115" y="1306"/>
                </a:lnTo>
                <a:lnTo>
                  <a:pt x="4115" y="1310"/>
                </a:lnTo>
                <a:lnTo>
                  <a:pt x="4115" y="1311"/>
                </a:lnTo>
                <a:lnTo>
                  <a:pt x="4113" y="1311"/>
                </a:lnTo>
                <a:lnTo>
                  <a:pt x="4113" y="1313"/>
                </a:lnTo>
                <a:lnTo>
                  <a:pt x="4113" y="1315"/>
                </a:lnTo>
                <a:lnTo>
                  <a:pt x="4111" y="1315"/>
                </a:lnTo>
                <a:lnTo>
                  <a:pt x="4111" y="1321"/>
                </a:lnTo>
                <a:lnTo>
                  <a:pt x="4111" y="1323"/>
                </a:lnTo>
                <a:lnTo>
                  <a:pt x="4111" y="1329"/>
                </a:lnTo>
                <a:lnTo>
                  <a:pt x="4111" y="1331"/>
                </a:lnTo>
                <a:lnTo>
                  <a:pt x="4111" y="1333"/>
                </a:lnTo>
                <a:lnTo>
                  <a:pt x="4111" y="1336"/>
                </a:lnTo>
                <a:lnTo>
                  <a:pt x="4111" y="1340"/>
                </a:lnTo>
                <a:lnTo>
                  <a:pt x="4111" y="1342"/>
                </a:lnTo>
                <a:lnTo>
                  <a:pt x="4111" y="1344"/>
                </a:lnTo>
                <a:lnTo>
                  <a:pt x="4111" y="1356"/>
                </a:lnTo>
                <a:lnTo>
                  <a:pt x="4111" y="1361"/>
                </a:lnTo>
                <a:lnTo>
                  <a:pt x="4111" y="1363"/>
                </a:lnTo>
                <a:lnTo>
                  <a:pt x="4111" y="1369"/>
                </a:lnTo>
                <a:lnTo>
                  <a:pt x="4111" y="1375"/>
                </a:lnTo>
                <a:lnTo>
                  <a:pt x="4109" y="1383"/>
                </a:lnTo>
                <a:lnTo>
                  <a:pt x="4109" y="1386"/>
                </a:lnTo>
                <a:lnTo>
                  <a:pt x="4109" y="1388"/>
                </a:lnTo>
                <a:lnTo>
                  <a:pt x="4109" y="1390"/>
                </a:lnTo>
                <a:lnTo>
                  <a:pt x="4109" y="1392"/>
                </a:lnTo>
                <a:lnTo>
                  <a:pt x="4109" y="1394"/>
                </a:lnTo>
                <a:lnTo>
                  <a:pt x="4109" y="1398"/>
                </a:lnTo>
                <a:lnTo>
                  <a:pt x="4109" y="1402"/>
                </a:lnTo>
                <a:lnTo>
                  <a:pt x="4109" y="1406"/>
                </a:lnTo>
                <a:lnTo>
                  <a:pt x="4109" y="1415"/>
                </a:lnTo>
                <a:lnTo>
                  <a:pt x="4109" y="1417"/>
                </a:lnTo>
                <a:lnTo>
                  <a:pt x="4109" y="1419"/>
                </a:lnTo>
                <a:lnTo>
                  <a:pt x="4109" y="1421"/>
                </a:lnTo>
                <a:lnTo>
                  <a:pt x="4109" y="1423"/>
                </a:lnTo>
                <a:lnTo>
                  <a:pt x="4109" y="1425"/>
                </a:lnTo>
                <a:lnTo>
                  <a:pt x="4109" y="1429"/>
                </a:lnTo>
                <a:lnTo>
                  <a:pt x="4109" y="1432"/>
                </a:lnTo>
                <a:lnTo>
                  <a:pt x="4109" y="1442"/>
                </a:lnTo>
                <a:lnTo>
                  <a:pt x="4107" y="1444"/>
                </a:lnTo>
                <a:lnTo>
                  <a:pt x="4107" y="1446"/>
                </a:lnTo>
                <a:lnTo>
                  <a:pt x="4107" y="1448"/>
                </a:lnTo>
                <a:lnTo>
                  <a:pt x="4107" y="1450"/>
                </a:lnTo>
                <a:lnTo>
                  <a:pt x="4107" y="1455"/>
                </a:lnTo>
                <a:lnTo>
                  <a:pt x="4107" y="1457"/>
                </a:lnTo>
                <a:lnTo>
                  <a:pt x="4107" y="1459"/>
                </a:lnTo>
                <a:lnTo>
                  <a:pt x="4107" y="1461"/>
                </a:lnTo>
                <a:lnTo>
                  <a:pt x="4107" y="1463"/>
                </a:lnTo>
                <a:lnTo>
                  <a:pt x="4107" y="1465"/>
                </a:lnTo>
                <a:lnTo>
                  <a:pt x="4107" y="1475"/>
                </a:lnTo>
                <a:lnTo>
                  <a:pt x="4107" y="1479"/>
                </a:lnTo>
                <a:lnTo>
                  <a:pt x="4107" y="1482"/>
                </a:lnTo>
                <a:lnTo>
                  <a:pt x="4107" y="1484"/>
                </a:lnTo>
                <a:lnTo>
                  <a:pt x="4107" y="1486"/>
                </a:lnTo>
                <a:lnTo>
                  <a:pt x="4107" y="1488"/>
                </a:lnTo>
                <a:lnTo>
                  <a:pt x="4107" y="1490"/>
                </a:lnTo>
                <a:lnTo>
                  <a:pt x="4107" y="1492"/>
                </a:lnTo>
                <a:lnTo>
                  <a:pt x="4107" y="1494"/>
                </a:lnTo>
                <a:lnTo>
                  <a:pt x="4107" y="1498"/>
                </a:lnTo>
                <a:lnTo>
                  <a:pt x="4107" y="1500"/>
                </a:lnTo>
                <a:lnTo>
                  <a:pt x="4107" y="1503"/>
                </a:lnTo>
                <a:lnTo>
                  <a:pt x="4107" y="1507"/>
                </a:lnTo>
                <a:lnTo>
                  <a:pt x="4107" y="1511"/>
                </a:lnTo>
                <a:lnTo>
                  <a:pt x="4107" y="1517"/>
                </a:lnTo>
                <a:lnTo>
                  <a:pt x="4106" y="1521"/>
                </a:lnTo>
                <a:lnTo>
                  <a:pt x="4106" y="1523"/>
                </a:lnTo>
                <a:lnTo>
                  <a:pt x="4106" y="1525"/>
                </a:lnTo>
                <a:lnTo>
                  <a:pt x="4106" y="1527"/>
                </a:lnTo>
                <a:lnTo>
                  <a:pt x="4106" y="1528"/>
                </a:lnTo>
                <a:lnTo>
                  <a:pt x="4106" y="1536"/>
                </a:lnTo>
                <a:lnTo>
                  <a:pt x="4106" y="1540"/>
                </a:lnTo>
                <a:lnTo>
                  <a:pt x="4106" y="1544"/>
                </a:lnTo>
                <a:lnTo>
                  <a:pt x="4106" y="1548"/>
                </a:lnTo>
                <a:lnTo>
                  <a:pt x="4106" y="1551"/>
                </a:lnTo>
                <a:lnTo>
                  <a:pt x="4106" y="1553"/>
                </a:lnTo>
                <a:lnTo>
                  <a:pt x="4106" y="1557"/>
                </a:lnTo>
                <a:lnTo>
                  <a:pt x="4104" y="1569"/>
                </a:lnTo>
                <a:lnTo>
                  <a:pt x="4104" y="1571"/>
                </a:lnTo>
                <a:lnTo>
                  <a:pt x="4104" y="1573"/>
                </a:lnTo>
                <a:lnTo>
                  <a:pt x="4104" y="1582"/>
                </a:lnTo>
                <a:lnTo>
                  <a:pt x="4104" y="1590"/>
                </a:lnTo>
                <a:lnTo>
                  <a:pt x="4104" y="1592"/>
                </a:lnTo>
                <a:lnTo>
                  <a:pt x="4104" y="1596"/>
                </a:lnTo>
                <a:lnTo>
                  <a:pt x="4104" y="1598"/>
                </a:lnTo>
                <a:lnTo>
                  <a:pt x="4104" y="1601"/>
                </a:lnTo>
                <a:lnTo>
                  <a:pt x="4104" y="1605"/>
                </a:lnTo>
                <a:lnTo>
                  <a:pt x="4102" y="1623"/>
                </a:lnTo>
                <a:lnTo>
                  <a:pt x="4102" y="1632"/>
                </a:lnTo>
                <a:lnTo>
                  <a:pt x="4102" y="1634"/>
                </a:lnTo>
                <a:lnTo>
                  <a:pt x="4102" y="1636"/>
                </a:lnTo>
                <a:lnTo>
                  <a:pt x="4102" y="1644"/>
                </a:lnTo>
                <a:lnTo>
                  <a:pt x="4102" y="1665"/>
                </a:lnTo>
                <a:lnTo>
                  <a:pt x="4100" y="1676"/>
                </a:lnTo>
                <a:lnTo>
                  <a:pt x="4100" y="1678"/>
                </a:lnTo>
                <a:lnTo>
                  <a:pt x="4100" y="1699"/>
                </a:lnTo>
                <a:lnTo>
                  <a:pt x="4098" y="1717"/>
                </a:lnTo>
                <a:lnTo>
                  <a:pt x="4098" y="1726"/>
                </a:lnTo>
                <a:lnTo>
                  <a:pt x="4098" y="1728"/>
                </a:lnTo>
                <a:lnTo>
                  <a:pt x="4098" y="1730"/>
                </a:lnTo>
                <a:lnTo>
                  <a:pt x="4098" y="1736"/>
                </a:lnTo>
                <a:lnTo>
                  <a:pt x="4098" y="1738"/>
                </a:lnTo>
                <a:lnTo>
                  <a:pt x="4098" y="1743"/>
                </a:lnTo>
                <a:lnTo>
                  <a:pt x="4098" y="1755"/>
                </a:lnTo>
                <a:lnTo>
                  <a:pt x="4096" y="1757"/>
                </a:lnTo>
                <a:lnTo>
                  <a:pt x="4096" y="1768"/>
                </a:lnTo>
                <a:lnTo>
                  <a:pt x="4096" y="1772"/>
                </a:lnTo>
                <a:lnTo>
                  <a:pt x="4096" y="1774"/>
                </a:lnTo>
                <a:lnTo>
                  <a:pt x="4096" y="1786"/>
                </a:lnTo>
                <a:lnTo>
                  <a:pt x="4096" y="1790"/>
                </a:lnTo>
                <a:lnTo>
                  <a:pt x="4096" y="1791"/>
                </a:lnTo>
                <a:lnTo>
                  <a:pt x="4096" y="1799"/>
                </a:lnTo>
                <a:lnTo>
                  <a:pt x="4096" y="1801"/>
                </a:lnTo>
                <a:lnTo>
                  <a:pt x="4096" y="1803"/>
                </a:lnTo>
                <a:lnTo>
                  <a:pt x="4096" y="1807"/>
                </a:lnTo>
                <a:lnTo>
                  <a:pt x="4094" y="1811"/>
                </a:lnTo>
                <a:lnTo>
                  <a:pt x="4094" y="1813"/>
                </a:lnTo>
                <a:lnTo>
                  <a:pt x="4094" y="1814"/>
                </a:lnTo>
                <a:lnTo>
                  <a:pt x="4094" y="1816"/>
                </a:lnTo>
                <a:lnTo>
                  <a:pt x="4094" y="1818"/>
                </a:lnTo>
                <a:lnTo>
                  <a:pt x="4094" y="1820"/>
                </a:lnTo>
                <a:lnTo>
                  <a:pt x="4094" y="1822"/>
                </a:lnTo>
                <a:lnTo>
                  <a:pt x="4094" y="1824"/>
                </a:lnTo>
                <a:lnTo>
                  <a:pt x="4094" y="1826"/>
                </a:lnTo>
                <a:lnTo>
                  <a:pt x="4094" y="1836"/>
                </a:lnTo>
                <a:lnTo>
                  <a:pt x="4094" y="1841"/>
                </a:lnTo>
                <a:lnTo>
                  <a:pt x="4094" y="1843"/>
                </a:lnTo>
                <a:lnTo>
                  <a:pt x="4094" y="1851"/>
                </a:lnTo>
                <a:lnTo>
                  <a:pt x="4094" y="1853"/>
                </a:lnTo>
                <a:lnTo>
                  <a:pt x="4094" y="1855"/>
                </a:lnTo>
                <a:lnTo>
                  <a:pt x="4094" y="1857"/>
                </a:lnTo>
                <a:lnTo>
                  <a:pt x="4094" y="1859"/>
                </a:lnTo>
                <a:lnTo>
                  <a:pt x="4094" y="1862"/>
                </a:lnTo>
                <a:lnTo>
                  <a:pt x="4094" y="1876"/>
                </a:lnTo>
                <a:lnTo>
                  <a:pt x="4094" y="1878"/>
                </a:lnTo>
                <a:lnTo>
                  <a:pt x="4092" y="1880"/>
                </a:lnTo>
                <a:lnTo>
                  <a:pt x="4092" y="1884"/>
                </a:lnTo>
                <a:lnTo>
                  <a:pt x="4092" y="1905"/>
                </a:lnTo>
                <a:lnTo>
                  <a:pt x="4092" y="1909"/>
                </a:lnTo>
                <a:lnTo>
                  <a:pt x="4092" y="1912"/>
                </a:lnTo>
                <a:lnTo>
                  <a:pt x="4090" y="1912"/>
                </a:lnTo>
                <a:lnTo>
                  <a:pt x="4088" y="1912"/>
                </a:lnTo>
                <a:lnTo>
                  <a:pt x="4086" y="1918"/>
                </a:lnTo>
                <a:lnTo>
                  <a:pt x="4086" y="1922"/>
                </a:lnTo>
                <a:lnTo>
                  <a:pt x="4086" y="1924"/>
                </a:lnTo>
                <a:lnTo>
                  <a:pt x="4086" y="1926"/>
                </a:lnTo>
                <a:lnTo>
                  <a:pt x="4088" y="1926"/>
                </a:lnTo>
                <a:lnTo>
                  <a:pt x="4088" y="1928"/>
                </a:lnTo>
                <a:lnTo>
                  <a:pt x="4088" y="1930"/>
                </a:lnTo>
                <a:lnTo>
                  <a:pt x="4088" y="1932"/>
                </a:lnTo>
                <a:lnTo>
                  <a:pt x="4088" y="1934"/>
                </a:lnTo>
                <a:lnTo>
                  <a:pt x="4086" y="1934"/>
                </a:lnTo>
                <a:lnTo>
                  <a:pt x="4086" y="1935"/>
                </a:lnTo>
                <a:lnTo>
                  <a:pt x="4084" y="1937"/>
                </a:lnTo>
                <a:lnTo>
                  <a:pt x="4084" y="1939"/>
                </a:lnTo>
                <a:lnTo>
                  <a:pt x="4084" y="1945"/>
                </a:lnTo>
                <a:lnTo>
                  <a:pt x="4086" y="1951"/>
                </a:lnTo>
                <a:lnTo>
                  <a:pt x="4086" y="1953"/>
                </a:lnTo>
                <a:lnTo>
                  <a:pt x="4088" y="1957"/>
                </a:lnTo>
                <a:lnTo>
                  <a:pt x="4090" y="1970"/>
                </a:lnTo>
                <a:lnTo>
                  <a:pt x="4090" y="1974"/>
                </a:lnTo>
                <a:lnTo>
                  <a:pt x="4092" y="1985"/>
                </a:lnTo>
                <a:lnTo>
                  <a:pt x="4094" y="1987"/>
                </a:lnTo>
                <a:lnTo>
                  <a:pt x="4100" y="1987"/>
                </a:lnTo>
                <a:lnTo>
                  <a:pt x="4098" y="1999"/>
                </a:lnTo>
                <a:lnTo>
                  <a:pt x="4096" y="2006"/>
                </a:lnTo>
                <a:lnTo>
                  <a:pt x="4096" y="2008"/>
                </a:lnTo>
                <a:lnTo>
                  <a:pt x="4094" y="2008"/>
                </a:lnTo>
                <a:lnTo>
                  <a:pt x="4094" y="2010"/>
                </a:lnTo>
                <a:lnTo>
                  <a:pt x="4094" y="2012"/>
                </a:lnTo>
                <a:lnTo>
                  <a:pt x="4092" y="2016"/>
                </a:lnTo>
                <a:lnTo>
                  <a:pt x="4092" y="2020"/>
                </a:lnTo>
                <a:lnTo>
                  <a:pt x="4090" y="2024"/>
                </a:lnTo>
                <a:lnTo>
                  <a:pt x="4083" y="2056"/>
                </a:lnTo>
                <a:lnTo>
                  <a:pt x="4081" y="2062"/>
                </a:lnTo>
                <a:lnTo>
                  <a:pt x="4075" y="2085"/>
                </a:lnTo>
                <a:lnTo>
                  <a:pt x="4073" y="2089"/>
                </a:lnTo>
                <a:lnTo>
                  <a:pt x="4073" y="2093"/>
                </a:lnTo>
                <a:lnTo>
                  <a:pt x="4071" y="2099"/>
                </a:lnTo>
                <a:lnTo>
                  <a:pt x="4069" y="2104"/>
                </a:lnTo>
                <a:lnTo>
                  <a:pt x="4067" y="2106"/>
                </a:lnTo>
                <a:lnTo>
                  <a:pt x="4067" y="2110"/>
                </a:lnTo>
                <a:lnTo>
                  <a:pt x="4065" y="2118"/>
                </a:lnTo>
                <a:lnTo>
                  <a:pt x="4063" y="2122"/>
                </a:lnTo>
                <a:lnTo>
                  <a:pt x="4061" y="2127"/>
                </a:lnTo>
                <a:lnTo>
                  <a:pt x="4059" y="2137"/>
                </a:lnTo>
                <a:lnTo>
                  <a:pt x="4058" y="2149"/>
                </a:lnTo>
                <a:lnTo>
                  <a:pt x="4052" y="2166"/>
                </a:lnTo>
                <a:lnTo>
                  <a:pt x="4052" y="2168"/>
                </a:lnTo>
                <a:lnTo>
                  <a:pt x="4052" y="2170"/>
                </a:lnTo>
                <a:lnTo>
                  <a:pt x="4050" y="2172"/>
                </a:lnTo>
                <a:lnTo>
                  <a:pt x="4050" y="2174"/>
                </a:lnTo>
                <a:lnTo>
                  <a:pt x="4048" y="2179"/>
                </a:lnTo>
                <a:lnTo>
                  <a:pt x="4048" y="2181"/>
                </a:lnTo>
                <a:lnTo>
                  <a:pt x="4046" y="2183"/>
                </a:lnTo>
                <a:lnTo>
                  <a:pt x="4046" y="2189"/>
                </a:lnTo>
                <a:lnTo>
                  <a:pt x="4046" y="2191"/>
                </a:lnTo>
                <a:lnTo>
                  <a:pt x="4042" y="2198"/>
                </a:lnTo>
                <a:lnTo>
                  <a:pt x="4042" y="2200"/>
                </a:lnTo>
                <a:lnTo>
                  <a:pt x="4042" y="2202"/>
                </a:lnTo>
                <a:lnTo>
                  <a:pt x="4040" y="2206"/>
                </a:lnTo>
                <a:lnTo>
                  <a:pt x="4038" y="2214"/>
                </a:lnTo>
                <a:lnTo>
                  <a:pt x="4038" y="2216"/>
                </a:lnTo>
                <a:lnTo>
                  <a:pt x="4038" y="2218"/>
                </a:lnTo>
                <a:lnTo>
                  <a:pt x="4038" y="2220"/>
                </a:lnTo>
                <a:lnTo>
                  <a:pt x="4036" y="2227"/>
                </a:lnTo>
                <a:lnTo>
                  <a:pt x="4035" y="2229"/>
                </a:lnTo>
                <a:lnTo>
                  <a:pt x="4035" y="2231"/>
                </a:lnTo>
                <a:lnTo>
                  <a:pt x="4031" y="2243"/>
                </a:lnTo>
                <a:lnTo>
                  <a:pt x="4031" y="2245"/>
                </a:lnTo>
                <a:lnTo>
                  <a:pt x="4031" y="2246"/>
                </a:lnTo>
                <a:lnTo>
                  <a:pt x="4029" y="2248"/>
                </a:lnTo>
                <a:lnTo>
                  <a:pt x="4029" y="2250"/>
                </a:lnTo>
                <a:lnTo>
                  <a:pt x="4029" y="2252"/>
                </a:lnTo>
                <a:lnTo>
                  <a:pt x="4027" y="2260"/>
                </a:lnTo>
                <a:lnTo>
                  <a:pt x="4027" y="2262"/>
                </a:lnTo>
                <a:lnTo>
                  <a:pt x="4025" y="2264"/>
                </a:lnTo>
                <a:lnTo>
                  <a:pt x="4023" y="2269"/>
                </a:lnTo>
                <a:lnTo>
                  <a:pt x="4023" y="2275"/>
                </a:lnTo>
                <a:lnTo>
                  <a:pt x="4021" y="2279"/>
                </a:lnTo>
                <a:lnTo>
                  <a:pt x="4021" y="2281"/>
                </a:lnTo>
                <a:lnTo>
                  <a:pt x="4021" y="2283"/>
                </a:lnTo>
                <a:lnTo>
                  <a:pt x="4019" y="2285"/>
                </a:lnTo>
                <a:lnTo>
                  <a:pt x="4019" y="2287"/>
                </a:lnTo>
                <a:lnTo>
                  <a:pt x="4019" y="2289"/>
                </a:lnTo>
                <a:lnTo>
                  <a:pt x="4017" y="2293"/>
                </a:lnTo>
                <a:lnTo>
                  <a:pt x="4017" y="2294"/>
                </a:lnTo>
                <a:lnTo>
                  <a:pt x="4017" y="2296"/>
                </a:lnTo>
                <a:lnTo>
                  <a:pt x="4015" y="2298"/>
                </a:lnTo>
                <a:lnTo>
                  <a:pt x="4015" y="2300"/>
                </a:lnTo>
                <a:lnTo>
                  <a:pt x="4015" y="2302"/>
                </a:lnTo>
                <a:lnTo>
                  <a:pt x="4013" y="2306"/>
                </a:lnTo>
                <a:lnTo>
                  <a:pt x="4013" y="2308"/>
                </a:lnTo>
                <a:lnTo>
                  <a:pt x="4011" y="2314"/>
                </a:lnTo>
                <a:lnTo>
                  <a:pt x="4011" y="2316"/>
                </a:lnTo>
                <a:lnTo>
                  <a:pt x="4008" y="2325"/>
                </a:lnTo>
                <a:lnTo>
                  <a:pt x="4008" y="2327"/>
                </a:lnTo>
                <a:lnTo>
                  <a:pt x="4008" y="2329"/>
                </a:lnTo>
                <a:lnTo>
                  <a:pt x="4006" y="2333"/>
                </a:lnTo>
                <a:lnTo>
                  <a:pt x="4006" y="2335"/>
                </a:lnTo>
                <a:lnTo>
                  <a:pt x="4004" y="2339"/>
                </a:lnTo>
                <a:lnTo>
                  <a:pt x="4004" y="2344"/>
                </a:lnTo>
                <a:lnTo>
                  <a:pt x="4004" y="2346"/>
                </a:lnTo>
                <a:lnTo>
                  <a:pt x="3996" y="2373"/>
                </a:lnTo>
                <a:lnTo>
                  <a:pt x="3994" y="2377"/>
                </a:lnTo>
                <a:lnTo>
                  <a:pt x="3994" y="2381"/>
                </a:lnTo>
                <a:lnTo>
                  <a:pt x="3992" y="2387"/>
                </a:lnTo>
                <a:lnTo>
                  <a:pt x="3988" y="2400"/>
                </a:lnTo>
                <a:lnTo>
                  <a:pt x="3985" y="2412"/>
                </a:lnTo>
                <a:lnTo>
                  <a:pt x="3985" y="2413"/>
                </a:lnTo>
                <a:lnTo>
                  <a:pt x="3983" y="2417"/>
                </a:lnTo>
                <a:lnTo>
                  <a:pt x="3983" y="2419"/>
                </a:lnTo>
                <a:lnTo>
                  <a:pt x="3981" y="2425"/>
                </a:lnTo>
                <a:lnTo>
                  <a:pt x="3981" y="2427"/>
                </a:lnTo>
                <a:lnTo>
                  <a:pt x="3981" y="2429"/>
                </a:lnTo>
                <a:lnTo>
                  <a:pt x="3981" y="2431"/>
                </a:lnTo>
                <a:lnTo>
                  <a:pt x="3979" y="2433"/>
                </a:lnTo>
                <a:lnTo>
                  <a:pt x="3977" y="2438"/>
                </a:lnTo>
                <a:lnTo>
                  <a:pt x="3977" y="2440"/>
                </a:lnTo>
                <a:lnTo>
                  <a:pt x="3975" y="2448"/>
                </a:lnTo>
                <a:lnTo>
                  <a:pt x="3975" y="2452"/>
                </a:lnTo>
                <a:lnTo>
                  <a:pt x="3973" y="2454"/>
                </a:lnTo>
                <a:lnTo>
                  <a:pt x="3973" y="2458"/>
                </a:lnTo>
                <a:lnTo>
                  <a:pt x="3971" y="2463"/>
                </a:lnTo>
                <a:lnTo>
                  <a:pt x="3971" y="2465"/>
                </a:lnTo>
                <a:lnTo>
                  <a:pt x="3967" y="2475"/>
                </a:lnTo>
                <a:lnTo>
                  <a:pt x="3967" y="2477"/>
                </a:lnTo>
                <a:lnTo>
                  <a:pt x="3967" y="2479"/>
                </a:lnTo>
                <a:lnTo>
                  <a:pt x="3965" y="2483"/>
                </a:lnTo>
                <a:lnTo>
                  <a:pt x="3965" y="2485"/>
                </a:lnTo>
                <a:lnTo>
                  <a:pt x="3965" y="2486"/>
                </a:lnTo>
                <a:lnTo>
                  <a:pt x="3963" y="2492"/>
                </a:lnTo>
                <a:lnTo>
                  <a:pt x="3962" y="2494"/>
                </a:lnTo>
                <a:lnTo>
                  <a:pt x="3962" y="2500"/>
                </a:lnTo>
                <a:lnTo>
                  <a:pt x="3960" y="2506"/>
                </a:lnTo>
                <a:lnTo>
                  <a:pt x="3960" y="2508"/>
                </a:lnTo>
                <a:lnTo>
                  <a:pt x="3958" y="2509"/>
                </a:lnTo>
                <a:lnTo>
                  <a:pt x="3956" y="2517"/>
                </a:lnTo>
                <a:lnTo>
                  <a:pt x="3956" y="2519"/>
                </a:lnTo>
                <a:lnTo>
                  <a:pt x="3956" y="2521"/>
                </a:lnTo>
                <a:lnTo>
                  <a:pt x="3954" y="2523"/>
                </a:lnTo>
                <a:lnTo>
                  <a:pt x="3954" y="2527"/>
                </a:lnTo>
                <a:lnTo>
                  <a:pt x="3954" y="2529"/>
                </a:lnTo>
                <a:lnTo>
                  <a:pt x="3952" y="2533"/>
                </a:lnTo>
                <a:lnTo>
                  <a:pt x="3946" y="2552"/>
                </a:lnTo>
                <a:lnTo>
                  <a:pt x="3946" y="2554"/>
                </a:lnTo>
                <a:lnTo>
                  <a:pt x="3948" y="2557"/>
                </a:lnTo>
                <a:lnTo>
                  <a:pt x="3950" y="2565"/>
                </a:lnTo>
                <a:lnTo>
                  <a:pt x="3950" y="2567"/>
                </a:lnTo>
                <a:lnTo>
                  <a:pt x="3952" y="2577"/>
                </a:lnTo>
                <a:lnTo>
                  <a:pt x="3954" y="2582"/>
                </a:lnTo>
                <a:lnTo>
                  <a:pt x="3956" y="2582"/>
                </a:lnTo>
                <a:lnTo>
                  <a:pt x="3960" y="2582"/>
                </a:lnTo>
                <a:lnTo>
                  <a:pt x="3960" y="2586"/>
                </a:lnTo>
                <a:lnTo>
                  <a:pt x="3960" y="2600"/>
                </a:lnTo>
                <a:lnTo>
                  <a:pt x="3960" y="2604"/>
                </a:lnTo>
                <a:lnTo>
                  <a:pt x="3960" y="2605"/>
                </a:lnTo>
                <a:lnTo>
                  <a:pt x="3960" y="2607"/>
                </a:lnTo>
                <a:lnTo>
                  <a:pt x="3960" y="2609"/>
                </a:lnTo>
                <a:lnTo>
                  <a:pt x="3960" y="2611"/>
                </a:lnTo>
                <a:lnTo>
                  <a:pt x="3960" y="2617"/>
                </a:lnTo>
                <a:lnTo>
                  <a:pt x="3958" y="2625"/>
                </a:lnTo>
                <a:lnTo>
                  <a:pt x="3958" y="2648"/>
                </a:lnTo>
                <a:lnTo>
                  <a:pt x="3958" y="2653"/>
                </a:lnTo>
                <a:lnTo>
                  <a:pt x="3956" y="2659"/>
                </a:lnTo>
                <a:lnTo>
                  <a:pt x="3956" y="2661"/>
                </a:lnTo>
                <a:lnTo>
                  <a:pt x="3956" y="2665"/>
                </a:lnTo>
                <a:lnTo>
                  <a:pt x="3956" y="2667"/>
                </a:lnTo>
                <a:lnTo>
                  <a:pt x="3956" y="2669"/>
                </a:lnTo>
                <a:lnTo>
                  <a:pt x="3954" y="2692"/>
                </a:lnTo>
                <a:lnTo>
                  <a:pt x="3954" y="2701"/>
                </a:lnTo>
                <a:lnTo>
                  <a:pt x="3954" y="2703"/>
                </a:lnTo>
                <a:lnTo>
                  <a:pt x="3954" y="2705"/>
                </a:lnTo>
                <a:lnTo>
                  <a:pt x="3954" y="2715"/>
                </a:lnTo>
                <a:lnTo>
                  <a:pt x="3954" y="2717"/>
                </a:lnTo>
                <a:lnTo>
                  <a:pt x="3954" y="2719"/>
                </a:lnTo>
                <a:lnTo>
                  <a:pt x="3952" y="2724"/>
                </a:lnTo>
                <a:lnTo>
                  <a:pt x="3952" y="2726"/>
                </a:lnTo>
                <a:lnTo>
                  <a:pt x="3952" y="2728"/>
                </a:lnTo>
                <a:lnTo>
                  <a:pt x="3952" y="2732"/>
                </a:lnTo>
                <a:lnTo>
                  <a:pt x="3952" y="2734"/>
                </a:lnTo>
                <a:lnTo>
                  <a:pt x="3952" y="2736"/>
                </a:lnTo>
                <a:lnTo>
                  <a:pt x="3952" y="2738"/>
                </a:lnTo>
                <a:lnTo>
                  <a:pt x="3950" y="2744"/>
                </a:lnTo>
                <a:lnTo>
                  <a:pt x="3950" y="2746"/>
                </a:lnTo>
                <a:lnTo>
                  <a:pt x="3950" y="2749"/>
                </a:lnTo>
                <a:lnTo>
                  <a:pt x="3948" y="2774"/>
                </a:lnTo>
                <a:lnTo>
                  <a:pt x="3948" y="2776"/>
                </a:lnTo>
                <a:lnTo>
                  <a:pt x="3948" y="2794"/>
                </a:lnTo>
                <a:lnTo>
                  <a:pt x="3946" y="2801"/>
                </a:lnTo>
                <a:lnTo>
                  <a:pt x="3946" y="2805"/>
                </a:lnTo>
                <a:lnTo>
                  <a:pt x="3946" y="2807"/>
                </a:lnTo>
                <a:lnTo>
                  <a:pt x="3946" y="2817"/>
                </a:lnTo>
                <a:lnTo>
                  <a:pt x="3944" y="2830"/>
                </a:lnTo>
                <a:lnTo>
                  <a:pt x="3944" y="2834"/>
                </a:lnTo>
                <a:lnTo>
                  <a:pt x="3944" y="2836"/>
                </a:lnTo>
                <a:lnTo>
                  <a:pt x="3944" y="2838"/>
                </a:lnTo>
                <a:lnTo>
                  <a:pt x="3944" y="2840"/>
                </a:lnTo>
                <a:lnTo>
                  <a:pt x="3944" y="2842"/>
                </a:lnTo>
                <a:lnTo>
                  <a:pt x="3944" y="2845"/>
                </a:lnTo>
                <a:lnTo>
                  <a:pt x="3944" y="2849"/>
                </a:lnTo>
                <a:lnTo>
                  <a:pt x="3944" y="2857"/>
                </a:lnTo>
                <a:lnTo>
                  <a:pt x="3944" y="2863"/>
                </a:lnTo>
                <a:lnTo>
                  <a:pt x="3942" y="2868"/>
                </a:lnTo>
                <a:lnTo>
                  <a:pt x="3942" y="2882"/>
                </a:lnTo>
                <a:lnTo>
                  <a:pt x="3942" y="2886"/>
                </a:lnTo>
                <a:lnTo>
                  <a:pt x="3942" y="2888"/>
                </a:lnTo>
                <a:lnTo>
                  <a:pt x="3942" y="2890"/>
                </a:lnTo>
                <a:lnTo>
                  <a:pt x="3940" y="2905"/>
                </a:lnTo>
                <a:lnTo>
                  <a:pt x="3940" y="2907"/>
                </a:lnTo>
                <a:lnTo>
                  <a:pt x="3940" y="2909"/>
                </a:lnTo>
                <a:lnTo>
                  <a:pt x="3940" y="2920"/>
                </a:lnTo>
                <a:lnTo>
                  <a:pt x="3940" y="2926"/>
                </a:lnTo>
                <a:lnTo>
                  <a:pt x="3938" y="2930"/>
                </a:lnTo>
                <a:lnTo>
                  <a:pt x="3938" y="2932"/>
                </a:lnTo>
                <a:lnTo>
                  <a:pt x="3938" y="2943"/>
                </a:lnTo>
                <a:lnTo>
                  <a:pt x="3938" y="2947"/>
                </a:lnTo>
                <a:lnTo>
                  <a:pt x="3938" y="2949"/>
                </a:lnTo>
                <a:lnTo>
                  <a:pt x="3938" y="2951"/>
                </a:lnTo>
                <a:lnTo>
                  <a:pt x="3938" y="2955"/>
                </a:lnTo>
                <a:lnTo>
                  <a:pt x="3937" y="2963"/>
                </a:lnTo>
                <a:lnTo>
                  <a:pt x="3937" y="2970"/>
                </a:lnTo>
                <a:lnTo>
                  <a:pt x="3935" y="2988"/>
                </a:lnTo>
                <a:lnTo>
                  <a:pt x="3935" y="2989"/>
                </a:lnTo>
                <a:lnTo>
                  <a:pt x="3935" y="2991"/>
                </a:lnTo>
                <a:lnTo>
                  <a:pt x="3935" y="3003"/>
                </a:lnTo>
                <a:lnTo>
                  <a:pt x="3935" y="3005"/>
                </a:lnTo>
                <a:lnTo>
                  <a:pt x="3935" y="3007"/>
                </a:lnTo>
                <a:lnTo>
                  <a:pt x="3935" y="3011"/>
                </a:lnTo>
                <a:lnTo>
                  <a:pt x="3935" y="3014"/>
                </a:lnTo>
                <a:lnTo>
                  <a:pt x="3935" y="3016"/>
                </a:lnTo>
                <a:lnTo>
                  <a:pt x="3933" y="3016"/>
                </a:lnTo>
                <a:lnTo>
                  <a:pt x="3933" y="3018"/>
                </a:lnTo>
                <a:lnTo>
                  <a:pt x="3933" y="3020"/>
                </a:lnTo>
                <a:lnTo>
                  <a:pt x="3933" y="3026"/>
                </a:lnTo>
                <a:lnTo>
                  <a:pt x="3933" y="3032"/>
                </a:lnTo>
                <a:lnTo>
                  <a:pt x="3933" y="3034"/>
                </a:lnTo>
                <a:lnTo>
                  <a:pt x="3933" y="3036"/>
                </a:lnTo>
                <a:lnTo>
                  <a:pt x="3933" y="3039"/>
                </a:lnTo>
                <a:lnTo>
                  <a:pt x="3933" y="3041"/>
                </a:lnTo>
                <a:lnTo>
                  <a:pt x="3931" y="3047"/>
                </a:lnTo>
                <a:lnTo>
                  <a:pt x="3931" y="3049"/>
                </a:lnTo>
                <a:lnTo>
                  <a:pt x="3931" y="3051"/>
                </a:lnTo>
                <a:lnTo>
                  <a:pt x="3931" y="3053"/>
                </a:lnTo>
                <a:lnTo>
                  <a:pt x="3931" y="3055"/>
                </a:lnTo>
                <a:lnTo>
                  <a:pt x="3931" y="3057"/>
                </a:lnTo>
                <a:lnTo>
                  <a:pt x="3931" y="3060"/>
                </a:lnTo>
                <a:lnTo>
                  <a:pt x="3931" y="3064"/>
                </a:lnTo>
                <a:lnTo>
                  <a:pt x="3931" y="3066"/>
                </a:lnTo>
                <a:lnTo>
                  <a:pt x="3931" y="3068"/>
                </a:lnTo>
                <a:lnTo>
                  <a:pt x="3931" y="3070"/>
                </a:lnTo>
                <a:lnTo>
                  <a:pt x="3931" y="3072"/>
                </a:lnTo>
                <a:lnTo>
                  <a:pt x="3931" y="3074"/>
                </a:lnTo>
                <a:lnTo>
                  <a:pt x="3931" y="3076"/>
                </a:lnTo>
                <a:lnTo>
                  <a:pt x="3929" y="3078"/>
                </a:lnTo>
                <a:lnTo>
                  <a:pt x="3929" y="3080"/>
                </a:lnTo>
                <a:lnTo>
                  <a:pt x="3929" y="3082"/>
                </a:lnTo>
                <a:lnTo>
                  <a:pt x="3929" y="3084"/>
                </a:lnTo>
                <a:lnTo>
                  <a:pt x="3929" y="3085"/>
                </a:lnTo>
                <a:lnTo>
                  <a:pt x="3929" y="3087"/>
                </a:lnTo>
                <a:lnTo>
                  <a:pt x="3929" y="3089"/>
                </a:lnTo>
                <a:lnTo>
                  <a:pt x="3929" y="3091"/>
                </a:lnTo>
                <a:lnTo>
                  <a:pt x="3929" y="3093"/>
                </a:lnTo>
                <a:lnTo>
                  <a:pt x="3929" y="3095"/>
                </a:lnTo>
                <a:lnTo>
                  <a:pt x="3929" y="3097"/>
                </a:lnTo>
                <a:lnTo>
                  <a:pt x="3929" y="3099"/>
                </a:lnTo>
                <a:lnTo>
                  <a:pt x="3929" y="3101"/>
                </a:lnTo>
                <a:lnTo>
                  <a:pt x="3929" y="3103"/>
                </a:lnTo>
                <a:lnTo>
                  <a:pt x="3929" y="3105"/>
                </a:lnTo>
                <a:lnTo>
                  <a:pt x="3929" y="3107"/>
                </a:lnTo>
                <a:lnTo>
                  <a:pt x="3927" y="3108"/>
                </a:lnTo>
                <a:lnTo>
                  <a:pt x="3927" y="3110"/>
                </a:lnTo>
                <a:lnTo>
                  <a:pt x="3927" y="3112"/>
                </a:lnTo>
                <a:lnTo>
                  <a:pt x="3927" y="3120"/>
                </a:lnTo>
                <a:lnTo>
                  <a:pt x="3927" y="3122"/>
                </a:lnTo>
                <a:lnTo>
                  <a:pt x="3927" y="3126"/>
                </a:lnTo>
                <a:lnTo>
                  <a:pt x="3927" y="3128"/>
                </a:lnTo>
                <a:lnTo>
                  <a:pt x="3925" y="3130"/>
                </a:lnTo>
                <a:lnTo>
                  <a:pt x="3925" y="3135"/>
                </a:lnTo>
                <a:lnTo>
                  <a:pt x="3925" y="3139"/>
                </a:lnTo>
                <a:lnTo>
                  <a:pt x="3925" y="3141"/>
                </a:lnTo>
                <a:lnTo>
                  <a:pt x="3925" y="3145"/>
                </a:lnTo>
                <a:lnTo>
                  <a:pt x="3925" y="3153"/>
                </a:lnTo>
                <a:lnTo>
                  <a:pt x="3925" y="3155"/>
                </a:lnTo>
                <a:lnTo>
                  <a:pt x="3923" y="3158"/>
                </a:lnTo>
                <a:lnTo>
                  <a:pt x="3923" y="3160"/>
                </a:lnTo>
                <a:lnTo>
                  <a:pt x="3923" y="3164"/>
                </a:lnTo>
                <a:lnTo>
                  <a:pt x="3923" y="3168"/>
                </a:lnTo>
                <a:lnTo>
                  <a:pt x="3923" y="3170"/>
                </a:lnTo>
                <a:lnTo>
                  <a:pt x="3923" y="3172"/>
                </a:lnTo>
                <a:lnTo>
                  <a:pt x="3923" y="3181"/>
                </a:lnTo>
                <a:lnTo>
                  <a:pt x="3921" y="3187"/>
                </a:lnTo>
                <a:lnTo>
                  <a:pt x="3921" y="3189"/>
                </a:lnTo>
                <a:lnTo>
                  <a:pt x="3921" y="3191"/>
                </a:lnTo>
                <a:lnTo>
                  <a:pt x="3921" y="3193"/>
                </a:lnTo>
                <a:lnTo>
                  <a:pt x="3921" y="3195"/>
                </a:lnTo>
                <a:lnTo>
                  <a:pt x="3921" y="3199"/>
                </a:lnTo>
                <a:lnTo>
                  <a:pt x="3921" y="3201"/>
                </a:lnTo>
                <a:lnTo>
                  <a:pt x="3921" y="3203"/>
                </a:lnTo>
                <a:lnTo>
                  <a:pt x="3921" y="3204"/>
                </a:lnTo>
                <a:lnTo>
                  <a:pt x="3921" y="3208"/>
                </a:lnTo>
                <a:lnTo>
                  <a:pt x="3921" y="3210"/>
                </a:lnTo>
                <a:lnTo>
                  <a:pt x="3921" y="3212"/>
                </a:lnTo>
                <a:lnTo>
                  <a:pt x="3921" y="3214"/>
                </a:lnTo>
                <a:lnTo>
                  <a:pt x="3921" y="3216"/>
                </a:lnTo>
                <a:lnTo>
                  <a:pt x="3919" y="3220"/>
                </a:lnTo>
                <a:lnTo>
                  <a:pt x="3921" y="3224"/>
                </a:lnTo>
                <a:lnTo>
                  <a:pt x="3923" y="3228"/>
                </a:lnTo>
                <a:lnTo>
                  <a:pt x="3927" y="3231"/>
                </a:lnTo>
                <a:lnTo>
                  <a:pt x="3929" y="3233"/>
                </a:lnTo>
                <a:lnTo>
                  <a:pt x="3935" y="3245"/>
                </a:lnTo>
                <a:lnTo>
                  <a:pt x="3937" y="3247"/>
                </a:lnTo>
                <a:lnTo>
                  <a:pt x="3938" y="3249"/>
                </a:lnTo>
                <a:lnTo>
                  <a:pt x="3940" y="3252"/>
                </a:lnTo>
                <a:lnTo>
                  <a:pt x="3940" y="3254"/>
                </a:lnTo>
                <a:lnTo>
                  <a:pt x="3944" y="3258"/>
                </a:lnTo>
                <a:lnTo>
                  <a:pt x="3946" y="3262"/>
                </a:lnTo>
                <a:lnTo>
                  <a:pt x="3950" y="3270"/>
                </a:lnTo>
                <a:lnTo>
                  <a:pt x="3956" y="3279"/>
                </a:lnTo>
                <a:lnTo>
                  <a:pt x="3958" y="3281"/>
                </a:lnTo>
                <a:lnTo>
                  <a:pt x="3960" y="3283"/>
                </a:lnTo>
                <a:lnTo>
                  <a:pt x="3960" y="3285"/>
                </a:lnTo>
                <a:lnTo>
                  <a:pt x="3963" y="3291"/>
                </a:lnTo>
                <a:lnTo>
                  <a:pt x="3962" y="3291"/>
                </a:lnTo>
                <a:lnTo>
                  <a:pt x="3960" y="3291"/>
                </a:lnTo>
                <a:lnTo>
                  <a:pt x="3960" y="3293"/>
                </a:lnTo>
                <a:lnTo>
                  <a:pt x="3958" y="3293"/>
                </a:lnTo>
                <a:lnTo>
                  <a:pt x="3956" y="3295"/>
                </a:lnTo>
                <a:lnTo>
                  <a:pt x="3954" y="3295"/>
                </a:lnTo>
                <a:lnTo>
                  <a:pt x="3954" y="3297"/>
                </a:lnTo>
                <a:lnTo>
                  <a:pt x="3950" y="3299"/>
                </a:lnTo>
                <a:lnTo>
                  <a:pt x="3948" y="3299"/>
                </a:lnTo>
                <a:lnTo>
                  <a:pt x="3946" y="3299"/>
                </a:lnTo>
                <a:lnTo>
                  <a:pt x="3946" y="3300"/>
                </a:lnTo>
                <a:lnTo>
                  <a:pt x="3944" y="3300"/>
                </a:lnTo>
                <a:lnTo>
                  <a:pt x="3942" y="3302"/>
                </a:lnTo>
                <a:lnTo>
                  <a:pt x="3940" y="3302"/>
                </a:lnTo>
                <a:lnTo>
                  <a:pt x="3940" y="3304"/>
                </a:lnTo>
                <a:lnTo>
                  <a:pt x="3938" y="3304"/>
                </a:lnTo>
                <a:lnTo>
                  <a:pt x="3937" y="3306"/>
                </a:lnTo>
                <a:lnTo>
                  <a:pt x="3935" y="3306"/>
                </a:lnTo>
                <a:lnTo>
                  <a:pt x="3929" y="3310"/>
                </a:lnTo>
                <a:lnTo>
                  <a:pt x="3927" y="3312"/>
                </a:lnTo>
                <a:lnTo>
                  <a:pt x="3919" y="3316"/>
                </a:lnTo>
                <a:lnTo>
                  <a:pt x="3917" y="3318"/>
                </a:lnTo>
                <a:lnTo>
                  <a:pt x="3915" y="3318"/>
                </a:lnTo>
                <a:lnTo>
                  <a:pt x="3912" y="3322"/>
                </a:lnTo>
                <a:lnTo>
                  <a:pt x="3910" y="3322"/>
                </a:lnTo>
                <a:lnTo>
                  <a:pt x="3908" y="3323"/>
                </a:lnTo>
                <a:lnTo>
                  <a:pt x="3902" y="3327"/>
                </a:lnTo>
                <a:lnTo>
                  <a:pt x="3898" y="3329"/>
                </a:lnTo>
                <a:lnTo>
                  <a:pt x="3896" y="3329"/>
                </a:lnTo>
                <a:lnTo>
                  <a:pt x="3894" y="3331"/>
                </a:lnTo>
                <a:lnTo>
                  <a:pt x="3890" y="3333"/>
                </a:lnTo>
                <a:lnTo>
                  <a:pt x="3889" y="3335"/>
                </a:lnTo>
                <a:lnTo>
                  <a:pt x="3887" y="3335"/>
                </a:lnTo>
                <a:lnTo>
                  <a:pt x="3887" y="3337"/>
                </a:lnTo>
                <a:lnTo>
                  <a:pt x="3885" y="3337"/>
                </a:lnTo>
                <a:lnTo>
                  <a:pt x="3883" y="3339"/>
                </a:lnTo>
                <a:lnTo>
                  <a:pt x="3881" y="3341"/>
                </a:lnTo>
                <a:lnTo>
                  <a:pt x="3879" y="3341"/>
                </a:lnTo>
                <a:lnTo>
                  <a:pt x="3873" y="3345"/>
                </a:lnTo>
                <a:lnTo>
                  <a:pt x="3871" y="3345"/>
                </a:lnTo>
                <a:lnTo>
                  <a:pt x="3871" y="3347"/>
                </a:lnTo>
                <a:lnTo>
                  <a:pt x="3869" y="3347"/>
                </a:lnTo>
                <a:lnTo>
                  <a:pt x="3867" y="3347"/>
                </a:lnTo>
                <a:lnTo>
                  <a:pt x="3867" y="3348"/>
                </a:lnTo>
                <a:lnTo>
                  <a:pt x="3866" y="3348"/>
                </a:lnTo>
                <a:lnTo>
                  <a:pt x="3864" y="3350"/>
                </a:lnTo>
                <a:lnTo>
                  <a:pt x="3862" y="3350"/>
                </a:lnTo>
                <a:lnTo>
                  <a:pt x="3862" y="3352"/>
                </a:lnTo>
                <a:lnTo>
                  <a:pt x="3856" y="3354"/>
                </a:lnTo>
                <a:lnTo>
                  <a:pt x="3854" y="3354"/>
                </a:lnTo>
                <a:lnTo>
                  <a:pt x="3854" y="3356"/>
                </a:lnTo>
                <a:lnTo>
                  <a:pt x="3850" y="3358"/>
                </a:lnTo>
                <a:lnTo>
                  <a:pt x="3848" y="3358"/>
                </a:lnTo>
                <a:lnTo>
                  <a:pt x="3848" y="3360"/>
                </a:lnTo>
                <a:lnTo>
                  <a:pt x="3846" y="3360"/>
                </a:lnTo>
                <a:lnTo>
                  <a:pt x="3844" y="3362"/>
                </a:lnTo>
                <a:lnTo>
                  <a:pt x="3841" y="3364"/>
                </a:lnTo>
                <a:lnTo>
                  <a:pt x="3839" y="3366"/>
                </a:lnTo>
                <a:lnTo>
                  <a:pt x="3835" y="3368"/>
                </a:lnTo>
                <a:lnTo>
                  <a:pt x="3833" y="3370"/>
                </a:lnTo>
                <a:lnTo>
                  <a:pt x="3829" y="3371"/>
                </a:lnTo>
                <a:lnTo>
                  <a:pt x="3827" y="3371"/>
                </a:lnTo>
                <a:lnTo>
                  <a:pt x="3825" y="3373"/>
                </a:lnTo>
                <a:lnTo>
                  <a:pt x="3823" y="3373"/>
                </a:lnTo>
                <a:lnTo>
                  <a:pt x="3823" y="3375"/>
                </a:lnTo>
                <a:lnTo>
                  <a:pt x="3819" y="3377"/>
                </a:lnTo>
                <a:lnTo>
                  <a:pt x="3818" y="3377"/>
                </a:lnTo>
                <a:lnTo>
                  <a:pt x="3818" y="3379"/>
                </a:lnTo>
                <a:lnTo>
                  <a:pt x="3808" y="3383"/>
                </a:lnTo>
                <a:lnTo>
                  <a:pt x="3808" y="3385"/>
                </a:lnTo>
                <a:lnTo>
                  <a:pt x="3810" y="3385"/>
                </a:lnTo>
                <a:lnTo>
                  <a:pt x="3810" y="3387"/>
                </a:lnTo>
                <a:lnTo>
                  <a:pt x="3812" y="3389"/>
                </a:lnTo>
                <a:lnTo>
                  <a:pt x="3812" y="3391"/>
                </a:lnTo>
                <a:lnTo>
                  <a:pt x="3814" y="3391"/>
                </a:lnTo>
                <a:lnTo>
                  <a:pt x="3814" y="3393"/>
                </a:lnTo>
                <a:lnTo>
                  <a:pt x="3814" y="3395"/>
                </a:lnTo>
                <a:lnTo>
                  <a:pt x="3816" y="3395"/>
                </a:lnTo>
                <a:lnTo>
                  <a:pt x="3816" y="3396"/>
                </a:lnTo>
                <a:lnTo>
                  <a:pt x="3818" y="3400"/>
                </a:lnTo>
                <a:lnTo>
                  <a:pt x="3819" y="3404"/>
                </a:lnTo>
                <a:lnTo>
                  <a:pt x="3821" y="3406"/>
                </a:lnTo>
                <a:lnTo>
                  <a:pt x="3823" y="3408"/>
                </a:lnTo>
                <a:lnTo>
                  <a:pt x="3823" y="3410"/>
                </a:lnTo>
                <a:lnTo>
                  <a:pt x="3829" y="3416"/>
                </a:lnTo>
                <a:lnTo>
                  <a:pt x="3829" y="3418"/>
                </a:lnTo>
                <a:lnTo>
                  <a:pt x="3829" y="3419"/>
                </a:lnTo>
                <a:lnTo>
                  <a:pt x="3831" y="3419"/>
                </a:lnTo>
                <a:lnTo>
                  <a:pt x="3831" y="3421"/>
                </a:lnTo>
                <a:lnTo>
                  <a:pt x="3833" y="3423"/>
                </a:lnTo>
                <a:lnTo>
                  <a:pt x="3835" y="3425"/>
                </a:lnTo>
                <a:lnTo>
                  <a:pt x="3835" y="3427"/>
                </a:lnTo>
                <a:lnTo>
                  <a:pt x="3837" y="3429"/>
                </a:lnTo>
                <a:lnTo>
                  <a:pt x="3837" y="3431"/>
                </a:lnTo>
                <a:lnTo>
                  <a:pt x="3839" y="3433"/>
                </a:lnTo>
                <a:lnTo>
                  <a:pt x="3839" y="3435"/>
                </a:lnTo>
                <a:lnTo>
                  <a:pt x="3841" y="3437"/>
                </a:lnTo>
                <a:lnTo>
                  <a:pt x="3841" y="3439"/>
                </a:lnTo>
                <a:lnTo>
                  <a:pt x="3842" y="3439"/>
                </a:lnTo>
                <a:lnTo>
                  <a:pt x="3842" y="3441"/>
                </a:lnTo>
                <a:lnTo>
                  <a:pt x="3844" y="3443"/>
                </a:lnTo>
                <a:lnTo>
                  <a:pt x="3844" y="3444"/>
                </a:lnTo>
                <a:lnTo>
                  <a:pt x="3846" y="3446"/>
                </a:lnTo>
                <a:lnTo>
                  <a:pt x="3848" y="3448"/>
                </a:lnTo>
                <a:lnTo>
                  <a:pt x="3848" y="3450"/>
                </a:lnTo>
                <a:lnTo>
                  <a:pt x="3850" y="3450"/>
                </a:lnTo>
                <a:lnTo>
                  <a:pt x="3850" y="3452"/>
                </a:lnTo>
                <a:lnTo>
                  <a:pt x="3852" y="3454"/>
                </a:lnTo>
                <a:lnTo>
                  <a:pt x="3852" y="3456"/>
                </a:lnTo>
                <a:lnTo>
                  <a:pt x="3854" y="3456"/>
                </a:lnTo>
                <a:lnTo>
                  <a:pt x="3854" y="3458"/>
                </a:lnTo>
                <a:lnTo>
                  <a:pt x="3854" y="3460"/>
                </a:lnTo>
                <a:lnTo>
                  <a:pt x="3854" y="3462"/>
                </a:lnTo>
                <a:lnTo>
                  <a:pt x="3854" y="3464"/>
                </a:lnTo>
                <a:lnTo>
                  <a:pt x="3852" y="3464"/>
                </a:lnTo>
                <a:lnTo>
                  <a:pt x="3852" y="3466"/>
                </a:lnTo>
                <a:lnTo>
                  <a:pt x="3852" y="3467"/>
                </a:lnTo>
                <a:lnTo>
                  <a:pt x="3852" y="3469"/>
                </a:lnTo>
                <a:lnTo>
                  <a:pt x="3852" y="3471"/>
                </a:lnTo>
                <a:lnTo>
                  <a:pt x="3852" y="3473"/>
                </a:lnTo>
                <a:lnTo>
                  <a:pt x="3852" y="3475"/>
                </a:lnTo>
                <a:lnTo>
                  <a:pt x="3852" y="3477"/>
                </a:lnTo>
                <a:lnTo>
                  <a:pt x="3852" y="3475"/>
                </a:lnTo>
                <a:lnTo>
                  <a:pt x="3850" y="3477"/>
                </a:lnTo>
                <a:lnTo>
                  <a:pt x="3848" y="3479"/>
                </a:lnTo>
                <a:lnTo>
                  <a:pt x="3848" y="3483"/>
                </a:lnTo>
                <a:lnTo>
                  <a:pt x="3848" y="3485"/>
                </a:lnTo>
                <a:lnTo>
                  <a:pt x="3848" y="3487"/>
                </a:lnTo>
                <a:lnTo>
                  <a:pt x="3850" y="3489"/>
                </a:lnTo>
                <a:lnTo>
                  <a:pt x="3852" y="3489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2022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North </a:t>
            </a:r>
            <a:r>
              <a:rPr lang="en-US" altLang="zh-CN" dirty="0" smtClean="0"/>
              <a:t>Carolina</a:t>
            </a:r>
            <a:r>
              <a:rPr lang="en-US" altLang="zh-CN" dirty="0"/>
              <a:t>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493"/>
          <p:cNvSpPr>
            <a:spLocks noEditPoints="1"/>
          </p:cNvSpPr>
          <p:nvPr/>
        </p:nvSpPr>
        <p:spPr bwMode="auto">
          <a:xfrm>
            <a:off x="4570809" y="3255740"/>
            <a:ext cx="4461087" cy="1692102"/>
          </a:xfrm>
          <a:custGeom>
            <a:avLst/>
            <a:gdLst>
              <a:gd name="T0" fmla="*/ 3211 w 4474"/>
              <a:gd name="T1" fmla="*/ 1624 h 1697"/>
              <a:gd name="T2" fmla="*/ 3278 w 4474"/>
              <a:gd name="T3" fmla="*/ 1503 h 1697"/>
              <a:gd name="T4" fmla="*/ 3923 w 4474"/>
              <a:gd name="T5" fmla="*/ 1206 h 1697"/>
              <a:gd name="T6" fmla="*/ 3681 w 4474"/>
              <a:gd name="T7" fmla="*/ 1196 h 1697"/>
              <a:gd name="T8" fmla="*/ 3981 w 4474"/>
              <a:gd name="T9" fmla="*/ 1156 h 1697"/>
              <a:gd name="T10" fmla="*/ 4054 w 4474"/>
              <a:gd name="T11" fmla="*/ 1060 h 1697"/>
              <a:gd name="T12" fmla="*/ 3958 w 4474"/>
              <a:gd name="T13" fmla="*/ 799 h 1697"/>
              <a:gd name="T14" fmla="*/ 4457 w 4474"/>
              <a:gd name="T15" fmla="*/ 760 h 1697"/>
              <a:gd name="T16" fmla="*/ 4468 w 4474"/>
              <a:gd name="T17" fmla="*/ 643 h 1697"/>
              <a:gd name="T18" fmla="*/ 4349 w 4474"/>
              <a:gd name="T19" fmla="*/ 405 h 1697"/>
              <a:gd name="T20" fmla="*/ 4278 w 4474"/>
              <a:gd name="T21" fmla="*/ 167 h 1697"/>
              <a:gd name="T22" fmla="*/ 4301 w 4474"/>
              <a:gd name="T23" fmla="*/ 173 h 1697"/>
              <a:gd name="T24" fmla="*/ 4395 w 4474"/>
              <a:gd name="T25" fmla="*/ 411 h 1697"/>
              <a:gd name="T26" fmla="*/ 4274 w 4474"/>
              <a:gd name="T27" fmla="*/ 98 h 1697"/>
              <a:gd name="T28" fmla="*/ 4223 w 4474"/>
              <a:gd name="T29" fmla="*/ 242 h 1697"/>
              <a:gd name="T30" fmla="*/ 4107 w 4474"/>
              <a:gd name="T31" fmla="*/ 194 h 1697"/>
              <a:gd name="T32" fmla="*/ 4092 w 4474"/>
              <a:gd name="T33" fmla="*/ 294 h 1697"/>
              <a:gd name="T34" fmla="*/ 3960 w 4474"/>
              <a:gd name="T35" fmla="*/ 309 h 1697"/>
              <a:gd name="T36" fmla="*/ 3844 w 4474"/>
              <a:gd name="T37" fmla="*/ 175 h 1697"/>
              <a:gd name="T38" fmla="*/ 3842 w 4474"/>
              <a:gd name="T39" fmla="*/ 386 h 1697"/>
              <a:gd name="T40" fmla="*/ 4065 w 4474"/>
              <a:gd name="T41" fmla="*/ 415 h 1697"/>
              <a:gd name="T42" fmla="*/ 4173 w 4474"/>
              <a:gd name="T43" fmla="*/ 453 h 1697"/>
              <a:gd name="T44" fmla="*/ 4165 w 4474"/>
              <a:gd name="T45" fmla="*/ 576 h 1697"/>
              <a:gd name="T46" fmla="*/ 4290 w 4474"/>
              <a:gd name="T47" fmla="*/ 411 h 1697"/>
              <a:gd name="T48" fmla="*/ 4292 w 4474"/>
              <a:gd name="T49" fmla="*/ 630 h 1697"/>
              <a:gd name="T50" fmla="*/ 4148 w 4474"/>
              <a:gd name="T51" fmla="*/ 768 h 1697"/>
              <a:gd name="T52" fmla="*/ 4017 w 4474"/>
              <a:gd name="T53" fmla="*/ 760 h 1697"/>
              <a:gd name="T54" fmla="*/ 3942 w 4474"/>
              <a:gd name="T55" fmla="*/ 737 h 1697"/>
              <a:gd name="T56" fmla="*/ 3973 w 4474"/>
              <a:gd name="T57" fmla="*/ 645 h 1697"/>
              <a:gd name="T58" fmla="*/ 3875 w 4474"/>
              <a:gd name="T59" fmla="*/ 676 h 1697"/>
              <a:gd name="T60" fmla="*/ 3789 w 4474"/>
              <a:gd name="T61" fmla="*/ 687 h 1697"/>
              <a:gd name="T62" fmla="*/ 3756 w 4474"/>
              <a:gd name="T63" fmla="*/ 726 h 1697"/>
              <a:gd name="T64" fmla="*/ 3883 w 4474"/>
              <a:gd name="T65" fmla="*/ 812 h 1697"/>
              <a:gd name="T66" fmla="*/ 3940 w 4474"/>
              <a:gd name="T67" fmla="*/ 833 h 1697"/>
              <a:gd name="T68" fmla="*/ 3839 w 4474"/>
              <a:gd name="T69" fmla="*/ 898 h 1697"/>
              <a:gd name="T70" fmla="*/ 3896 w 4474"/>
              <a:gd name="T71" fmla="*/ 929 h 1697"/>
              <a:gd name="T72" fmla="*/ 3756 w 4474"/>
              <a:gd name="T73" fmla="*/ 983 h 1697"/>
              <a:gd name="T74" fmla="*/ 3664 w 4474"/>
              <a:gd name="T75" fmla="*/ 945 h 1697"/>
              <a:gd name="T76" fmla="*/ 3819 w 4474"/>
              <a:gd name="T77" fmla="*/ 1050 h 1697"/>
              <a:gd name="T78" fmla="*/ 3929 w 4474"/>
              <a:gd name="T79" fmla="*/ 1029 h 1697"/>
              <a:gd name="T80" fmla="*/ 3971 w 4474"/>
              <a:gd name="T81" fmla="*/ 1010 h 1697"/>
              <a:gd name="T82" fmla="*/ 4031 w 4474"/>
              <a:gd name="T83" fmla="*/ 1029 h 1697"/>
              <a:gd name="T84" fmla="*/ 3929 w 4474"/>
              <a:gd name="T85" fmla="*/ 1160 h 1697"/>
              <a:gd name="T86" fmla="*/ 3821 w 4474"/>
              <a:gd name="T87" fmla="*/ 1133 h 1697"/>
              <a:gd name="T88" fmla="*/ 3645 w 4474"/>
              <a:gd name="T89" fmla="*/ 1158 h 1697"/>
              <a:gd name="T90" fmla="*/ 3535 w 4474"/>
              <a:gd name="T91" fmla="*/ 1210 h 1697"/>
              <a:gd name="T92" fmla="*/ 3510 w 4474"/>
              <a:gd name="T93" fmla="*/ 1273 h 1697"/>
              <a:gd name="T94" fmla="*/ 3295 w 4474"/>
              <a:gd name="T95" fmla="*/ 1476 h 1697"/>
              <a:gd name="T96" fmla="*/ 3176 w 4474"/>
              <a:gd name="T97" fmla="*/ 1657 h 1697"/>
              <a:gd name="T98" fmla="*/ 3005 w 4474"/>
              <a:gd name="T99" fmla="*/ 1641 h 1697"/>
              <a:gd name="T100" fmla="*/ 1646 w 4474"/>
              <a:gd name="T101" fmla="*/ 950 h 1697"/>
              <a:gd name="T102" fmla="*/ 845 w 4474"/>
              <a:gd name="T103" fmla="*/ 910 h 1697"/>
              <a:gd name="T104" fmla="*/ 144 w 4474"/>
              <a:gd name="T105" fmla="*/ 795 h 1697"/>
              <a:gd name="T106" fmla="*/ 486 w 4474"/>
              <a:gd name="T107" fmla="*/ 586 h 1697"/>
              <a:gd name="T108" fmla="*/ 722 w 4474"/>
              <a:gd name="T109" fmla="*/ 399 h 1697"/>
              <a:gd name="T110" fmla="*/ 960 w 4474"/>
              <a:gd name="T111" fmla="*/ 323 h 1697"/>
              <a:gd name="T112" fmla="*/ 1298 w 4474"/>
              <a:gd name="T113" fmla="*/ 157 h 1697"/>
              <a:gd name="T114" fmla="*/ 1561 w 4474"/>
              <a:gd name="T115" fmla="*/ 10 h 1697"/>
              <a:gd name="T116" fmla="*/ 2145 w 4474"/>
              <a:gd name="T117" fmla="*/ 29 h 1697"/>
              <a:gd name="T118" fmla="*/ 2786 w 4474"/>
              <a:gd name="T119" fmla="*/ 29 h 1697"/>
              <a:gd name="T120" fmla="*/ 3368 w 4474"/>
              <a:gd name="T121" fmla="*/ 27 h 1697"/>
              <a:gd name="T122" fmla="*/ 4186 w 4474"/>
              <a:gd name="T123" fmla="*/ 33 h 1697"/>
              <a:gd name="T124" fmla="*/ 4244 w 4474"/>
              <a:gd name="T125" fmla="*/ 148 h 1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74" h="1697">
                <a:moveTo>
                  <a:pt x="2961" y="1672"/>
                </a:moveTo>
                <a:lnTo>
                  <a:pt x="2959" y="1674"/>
                </a:lnTo>
                <a:lnTo>
                  <a:pt x="2957" y="1674"/>
                </a:lnTo>
                <a:lnTo>
                  <a:pt x="2955" y="1674"/>
                </a:lnTo>
                <a:lnTo>
                  <a:pt x="2951" y="1676"/>
                </a:lnTo>
                <a:lnTo>
                  <a:pt x="2949" y="1676"/>
                </a:lnTo>
                <a:lnTo>
                  <a:pt x="2949" y="1674"/>
                </a:lnTo>
                <a:lnTo>
                  <a:pt x="2948" y="1674"/>
                </a:lnTo>
                <a:lnTo>
                  <a:pt x="2948" y="1676"/>
                </a:lnTo>
                <a:lnTo>
                  <a:pt x="2946" y="1676"/>
                </a:lnTo>
                <a:lnTo>
                  <a:pt x="2944" y="1676"/>
                </a:lnTo>
                <a:lnTo>
                  <a:pt x="2942" y="1674"/>
                </a:lnTo>
                <a:lnTo>
                  <a:pt x="2942" y="1672"/>
                </a:lnTo>
                <a:lnTo>
                  <a:pt x="2940" y="1672"/>
                </a:lnTo>
                <a:lnTo>
                  <a:pt x="2942" y="1674"/>
                </a:lnTo>
                <a:lnTo>
                  <a:pt x="2942" y="1676"/>
                </a:lnTo>
                <a:lnTo>
                  <a:pt x="2944" y="1676"/>
                </a:lnTo>
                <a:lnTo>
                  <a:pt x="2942" y="1678"/>
                </a:lnTo>
                <a:lnTo>
                  <a:pt x="2944" y="1678"/>
                </a:lnTo>
                <a:lnTo>
                  <a:pt x="2946" y="1678"/>
                </a:lnTo>
                <a:lnTo>
                  <a:pt x="2948" y="1678"/>
                </a:lnTo>
                <a:lnTo>
                  <a:pt x="2948" y="1676"/>
                </a:lnTo>
                <a:lnTo>
                  <a:pt x="2949" y="1676"/>
                </a:lnTo>
                <a:lnTo>
                  <a:pt x="2949" y="1678"/>
                </a:lnTo>
                <a:lnTo>
                  <a:pt x="2948" y="1678"/>
                </a:lnTo>
                <a:lnTo>
                  <a:pt x="2942" y="1680"/>
                </a:lnTo>
                <a:lnTo>
                  <a:pt x="2932" y="1684"/>
                </a:lnTo>
                <a:lnTo>
                  <a:pt x="2926" y="1688"/>
                </a:lnTo>
                <a:lnTo>
                  <a:pt x="2924" y="1688"/>
                </a:lnTo>
                <a:lnTo>
                  <a:pt x="2923" y="1688"/>
                </a:lnTo>
                <a:lnTo>
                  <a:pt x="2923" y="1689"/>
                </a:lnTo>
                <a:lnTo>
                  <a:pt x="2921" y="1689"/>
                </a:lnTo>
                <a:lnTo>
                  <a:pt x="2919" y="1691"/>
                </a:lnTo>
                <a:lnTo>
                  <a:pt x="2917" y="1689"/>
                </a:lnTo>
                <a:lnTo>
                  <a:pt x="2919" y="1688"/>
                </a:lnTo>
                <a:lnTo>
                  <a:pt x="2919" y="1684"/>
                </a:lnTo>
                <a:lnTo>
                  <a:pt x="2917" y="1686"/>
                </a:lnTo>
                <a:lnTo>
                  <a:pt x="2917" y="1688"/>
                </a:lnTo>
                <a:lnTo>
                  <a:pt x="2917" y="1689"/>
                </a:lnTo>
                <a:lnTo>
                  <a:pt x="2915" y="1688"/>
                </a:lnTo>
                <a:lnTo>
                  <a:pt x="2913" y="1686"/>
                </a:lnTo>
                <a:lnTo>
                  <a:pt x="2909" y="1682"/>
                </a:lnTo>
                <a:lnTo>
                  <a:pt x="2911" y="1682"/>
                </a:lnTo>
                <a:lnTo>
                  <a:pt x="2913" y="1680"/>
                </a:lnTo>
                <a:lnTo>
                  <a:pt x="2915" y="1680"/>
                </a:lnTo>
                <a:lnTo>
                  <a:pt x="2915" y="1678"/>
                </a:lnTo>
                <a:lnTo>
                  <a:pt x="2917" y="1678"/>
                </a:lnTo>
                <a:lnTo>
                  <a:pt x="2919" y="1678"/>
                </a:lnTo>
                <a:lnTo>
                  <a:pt x="2919" y="1676"/>
                </a:lnTo>
                <a:lnTo>
                  <a:pt x="2921" y="1676"/>
                </a:lnTo>
                <a:lnTo>
                  <a:pt x="2923" y="1676"/>
                </a:lnTo>
                <a:lnTo>
                  <a:pt x="2926" y="1676"/>
                </a:lnTo>
                <a:lnTo>
                  <a:pt x="2928" y="1674"/>
                </a:lnTo>
                <a:lnTo>
                  <a:pt x="2932" y="1674"/>
                </a:lnTo>
                <a:lnTo>
                  <a:pt x="2936" y="1672"/>
                </a:lnTo>
                <a:lnTo>
                  <a:pt x="2938" y="1672"/>
                </a:lnTo>
                <a:lnTo>
                  <a:pt x="2942" y="1670"/>
                </a:lnTo>
                <a:lnTo>
                  <a:pt x="2944" y="1670"/>
                </a:lnTo>
                <a:lnTo>
                  <a:pt x="2946" y="1670"/>
                </a:lnTo>
                <a:lnTo>
                  <a:pt x="2948" y="1668"/>
                </a:lnTo>
                <a:lnTo>
                  <a:pt x="2949" y="1668"/>
                </a:lnTo>
                <a:lnTo>
                  <a:pt x="2951" y="1668"/>
                </a:lnTo>
                <a:lnTo>
                  <a:pt x="2953" y="1668"/>
                </a:lnTo>
                <a:lnTo>
                  <a:pt x="2955" y="1668"/>
                </a:lnTo>
                <a:lnTo>
                  <a:pt x="2959" y="1666"/>
                </a:lnTo>
                <a:lnTo>
                  <a:pt x="2963" y="1666"/>
                </a:lnTo>
                <a:lnTo>
                  <a:pt x="2967" y="1665"/>
                </a:lnTo>
                <a:lnTo>
                  <a:pt x="2969" y="1665"/>
                </a:lnTo>
                <a:lnTo>
                  <a:pt x="2971" y="1665"/>
                </a:lnTo>
                <a:lnTo>
                  <a:pt x="2976" y="1663"/>
                </a:lnTo>
                <a:lnTo>
                  <a:pt x="2980" y="1663"/>
                </a:lnTo>
                <a:lnTo>
                  <a:pt x="2982" y="1661"/>
                </a:lnTo>
                <a:lnTo>
                  <a:pt x="2986" y="1661"/>
                </a:lnTo>
                <a:lnTo>
                  <a:pt x="2990" y="1659"/>
                </a:lnTo>
                <a:lnTo>
                  <a:pt x="2992" y="1659"/>
                </a:lnTo>
                <a:lnTo>
                  <a:pt x="2994" y="1659"/>
                </a:lnTo>
                <a:lnTo>
                  <a:pt x="2996" y="1659"/>
                </a:lnTo>
                <a:lnTo>
                  <a:pt x="2997" y="1659"/>
                </a:lnTo>
                <a:lnTo>
                  <a:pt x="2997" y="1661"/>
                </a:lnTo>
                <a:lnTo>
                  <a:pt x="2996" y="1661"/>
                </a:lnTo>
                <a:lnTo>
                  <a:pt x="2994" y="1663"/>
                </a:lnTo>
                <a:lnTo>
                  <a:pt x="2990" y="1665"/>
                </a:lnTo>
                <a:lnTo>
                  <a:pt x="2988" y="1665"/>
                </a:lnTo>
                <a:lnTo>
                  <a:pt x="2986" y="1665"/>
                </a:lnTo>
                <a:lnTo>
                  <a:pt x="2984" y="1665"/>
                </a:lnTo>
                <a:lnTo>
                  <a:pt x="2984" y="1666"/>
                </a:lnTo>
                <a:lnTo>
                  <a:pt x="2972" y="1668"/>
                </a:lnTo>
                <a:lnTo>
                  <a:pt x="2971" y="1670"/>
                </a:lnTo>
                <a:lnTo>
                  <a:pt x="2969" y="1670"/>
                </a:lnTo>
                <a:lnTo>
                  <a:pt x="2967" y="1670"/>
                </a:lnTo>
                <a:lnTo>
                  <a:pt x="2965" y="1672"/>
                </a:lnTo>
                <a:lnTo>
                  <a:pt x="2963" y="1672"/>
                </a:lnTo>
                <a:lnTo>
                  <a:pt x="2961" y="1672"/>
                </a:lnTo>
                <a:close/>
                <a:moveTo>
                  <a:pt x="3188" y="1657"/>
                </a:moveTo>
                <a:lnTo>
                  <a:pt x="3186" y="1659"/>
                </a:lnTo>
                <a:lnTo>
                  <a:pt x="3186" y="1657"/>
                </a:lnTo>
                <a:lnTo>
                  <a:pt x="3184" y="1657"/>
                </a:lnTo>
                <a:lnTo>
                  <a:pt x="3186" y="1655"/>
                </a:lnTo>
                <a:lnTo>
                  <a:pt x="3188" y="1653"/>
                </a:lnTo>
                <a:lnTo>
                  <a:pt x="3188" y="1655"/>
                </a:lnTo>
                <a:lnTo>
                  <a:pt x="3188" y="1657"/>
                </a:lnTo>
                <a:close/>
                <a:moveTo>
                  <a:pt x="3213" y="1653"/>
                </a:moveTo>
                <a:lnTo>
                  <a:pt x="3211" y="1655"/>
                </a:lnTo>
                <a:lnTo>
                  <a:pt x="3211" y="1657"/>
                </a:lnTo>
                <a:lnTo>
                  <a:pt x="3211" y="1659"/>
                </a:lnTo>
                <a:lnTo>
                  <a:pt x="3211" y="1661"/>
                </a:lnTo>
                <a:lnTo>
                  <a:pt x="3209" y="1659"/>
                </a:lnTo>
                <a:lnTo>
                  <a:pt x="3207" y="1659"/>
                </a:lnTo>
                <a:lnTo>
                  <a:pt x="3207" y="1657"/>
                </a:lnTo>
                <a:lnTo>
                  <a:pt x="3207" y="1659"/>
                </a:lnTo>
                <a:lnTo>
                  <a:pt x="3207" y="1661"/>
                </a:lnTo>
                <a:lnTo>
                  <a:pt x="3205" y="1661"/>
                </a:lnTo>
                <a:lnTo>
                  <a:pt x="3203" y="1661"/>
                </a:lnTo>
                <a:lnTo>
                  <a:pt x="3201" y="1661"/>
                </a:lnTo>
                <a:lnTo>
                  <a:pt x="3201" y="1659"/>
                </a:lnTo>
                <a:lnTo>
                  <a:pt x="3203" y="1659"/>
                </a:lnTo>
                <a:lnTo>
                  <a:pt x="3203" y="1657"/>
                </a:lnTo>
                <a:lnTo>
                  <a:pt x="3205" y="1655"/>
                </a:lnTo>
                <a:lnTo>
                  <a:pt x="3205" y="1653"/>
                </a:lnTo>
                <a:lnTo>
                  <a:pt x="3203" y="1653"/>
                </a:lnTo>
                <a:lnTo>
                  <a:pt x="3201" y="1655"/>
                </a:lnTo>
                <a:lnTo>
                  <a:pt x="3201" y="1657"/>
                </a:lnTo>
                <a:lnTo>
                  <a:pt x="3199" y="1655"/>
                </a:lnTo>
                <a:lnTo>
                  <a:pt x="3201" y="1655"/>
                </a:lnTo>
                <a:lnTo>
                  <a:pt x="3199" y="1651"/>
                </a:lnTo>
                <a:lnTo>
                  <a:pt x="3201" y="1651"/>
                </a:lnTo>
                <a:lnTo>
                  <a:pt x="3203" y="1649"/>
                </a:lnTo>
                <a:lnTo>
                  <a:pt x="3205" y="1649"/>
                </a:lnTo>
                <a:lnTo>
                  <a:pt x="3207" y="1649"/>
                </a:lnTo>
                <a:lnTo>
                  <a:pt x="3209" y="1649"/>
                </a:lnTo>
                <a:lnTo>
                  <a:pt x="3211" y="1649"/>
                </a:lnTo>
                <a:lnTo>
                  <a:pt x="3211" y="1651"/>
                </a:lnTo>
                <a:lnTo>
                  <a:pt x="3213" y="1653"/>
                </a:lnTo>
                <a:close/>
                <a:moveTo>
                  <a:pt x="3213" y="1653"/>
                </a:moveTo>
                <a:lnTo>
                  <a:pt x="3213" y="1651"/>
                </a:lnTo>
                <a:lnTo>
                  <a:pt x="3213" y="1649"/>
                </a:lnTo>
                <a:lnTo>
                  <a:pt x="3214" y="1647"/>
                </a:lnTo>
                <a:lnTo>
                  <a:pt x="3216" y="1649"/>
                </a:lnTo>
                <a:lnTo>
                  <a:pt x="3216" y="1651"/>
                </a:lnTo>
                <a:lnTo>
                  <a:pt x="3216" y="1653"/>
                </a:lnTo>
                <a:lnTo>
                  <a:pt x="3218" y="1653"/>
                </a:lnTo>
                <a:lnTo>
                  <a:pt x="3216" y="1655"/>
                </a:lnTo>
                <a:lnTo>
                  <a:pt x="3218" y="1657"/>
                </a:lnTo>
                <a:lnTo>
                  <a:pt x="3216" y="1657"/>
                </a:lnTo>
                <a:lnTo>
                  <a:pt x="3216" y="1659"/>
                </a:lnTo>
                <a:lnTo>
                  <a:pt x="3216" y="1661"/>
                </a:lnTo>
                <a:lnTo>
                  <a:pt x="3216" y="1663"/>
                </a:lnTo>
                <a:lnTo>
                  <a:pt x="3216" y="1665"/>
                </a:lnTo>
                <a:lnTo>
                  <a:pt x="3214" y="1666"/>
                </a:lnTo>
                <a:lnTo>
                  <a:pt x="3214" y="1668"/>
                </a:lnTo>
                <a:lnTo>
                  <a:pt x="3214" y="1670"/>
                </a:lnTo>
                <a:lnTo>
                  <a:pt x="3214" y="1672"/>
                </a:lnTo>
                <a:lnTo>
                  <a:pt x="3214" y="1674"/>
                </a:lnTo>
                <a:lnTo>
                  <a:pt x="3213" y="1676"/>
                </a:lnTo>
                <a:lnTo>
                  <a:pt x="3213" y="1678"/>
                </a:lnTo>
                <a:lnTo>
                  <a:pt x="3213" y="1682"/>
                </a:lnTo>
                <a:lnTo>
                  <a:pt x="3213" y="1684"/>
                </a:lnTo>
                <a:lnTo>
                  <a:pt x="3213" y="1686"/>
                </a:lnTo>
                <a:lnTo>
                  <a:pt x="3213" y="1688"/>
                </a:lnTo>
                <a:lnTo>
                  <a:pt x="3213" y="1689"/>
                </a:lnTo>
                <a:lnTo>
                  <a:pt x="3213" y="1691"/>
                </a:lnTo>
                <a:lnTo>
                  <a:pt x="3213" y="1693"/>
                </a:lnTo>
                <a:lnTo>
                  <a:pt x="3213" y="1695"/>
                </a:lnTo>
                <a:lnTo>
                  <a:pt x="3213" y="1697"/>
                </a:lnTo>
                <a:lnTo>
                  <a:pt x="3211" y="1697"/>
                </a:lnTo>
                <a:lnTo>
                  <a:pt x="3209" y="1695"/>
                </a:lnTo>
                <a:lnTo>
                  <a:pt x="3207" y="1693"/>
                </a:lnTo>
                <a:lnTo>
                  <a:pt x="3205" y="1693"/>
                </a:lnTo>
                <a:lnTo>
                  <a:pt x="3203" y="1693"/>
                </a:lnTo>
                <a:lnTo>
                  <a:pt x="3201" y="1691"/>
                </a:lnTo>
                <a:lnTo>
                  <a:pt x="3199" y="1691"/>
                </a:lnTo>
                <a:lnTo>
                  <a:pt x="3197" y="1689"/>
                </a:lnTo>
                <a:lnTo>
                  <a:pt x="3195" y="1689"/>
                </a:lnTo>
                <a:lnTo>
                  <a:pt x="3193" y="1689"/>
                </a:lnTo>
                <a:lnTo>
                  <a:pt x="3191" y="1688"/>
                </a:lnTo>
                <a:lnTo>
                  <a:pt x="3189" y="1688"/>
                </a:lnTo>
                <a:lnTo>
                  <a:pt x="3189" y="1686"/>
                </a:lnTo>
                <a:lnTo>
                  <a:pt x="3188" y="1686"/>
                </a:lnTo>
                <a:lnTo>
                  <a:pt x="3188" y="1684"/>
                </a:lnTo>
                <a:lnTo>
                  <a:pt x="3188" y="1682"/>
                </a:lnTo>
                <a:lnTo>
                  <a:pt x="3188" y="1680"/>
                </a:lnTo>
                <a:lnTo>
                  <a:pt x="3189" y="1678"/>
                </a:lnTo>
                <a:lnTo>
                  <a:pt x="3191" y="1676"/>
                </a:lnTo>
                <a:lnTo>
                  <a:pt x="3191" y="1674"/>
                </a:lnTo>
                <a:lnTo>
                  <a:pt x="3193" y="1674"/>
                </a:lnTo>
                <a:lnTo>
                  <a:pt x="3195" y="1672"/>
                </a:lnTo>
                <a:lnTo>
                  <a:pt x="3195" y="1670"/>
                </a:lnTo>
                <a:lnTo>
                  <a:pt x="3195" y="1668"/>
                </a:lnTo>
                <a:lnTo>
                  <a:pt x="3197" y="1668"/>
                </a:lnTo>
                <a:lnTo>
                  <a:pt x="3199" y="1670"/>
                </a:lnTo>
                <a:lnTo>
                  <a:pt x="3201" y="1670"/>
                </a:lnTo>
                <a:lnTo>
                  <a:pt x="3201" y="1668"/>
                </a:lnTo>
                <a:lnTo>
                  <a:pt x="3199" y="1668"/>
                </a:lnTo>
                <a:lnTo>
                  <a:pt x="3197" y="1666"/>
                </a:lnTo>
                <a:lnTo>
                  <a:pt x="3197" y="1665"/>
                </a:lnTo>
                <a:lnTo>
                  <a:pt x="3199" y="1665"/>
                </a:lnTo>
                <a:lnTo>
                  <a:pt x="3201" y="1665"/>
                </a:lnTo>
                <a:lnTo>
                  <a:pt x="3201" y="1663"/>
                </a:lnTo>
                <a:lnTo>
                  <a:pt x="3203" y="1663"/>
                </a:lnTo>
                <a:lnTo>
                  <a:pt x="3205" y="1663"/>
                </a:lnTo>
                <a:lnTo>
                  <a:pt x="3207" y="1663"/>
                </a:lnTo>
                <a:lnTo>
                  <a:pt x="3209" y="1665"/>
                </a:lnTo>
                <a:lnTo>
                  <a:pt x="3207" y="1665"/>
                </a:lnTo>
                <a:lnTo>
                  <a:pt x="3209" y="1666"/>
                </a:lnTo>
                <a:lnTo>
                  <a:pt x="3207" y="1668"/>
                </a:lnTo>
                <a:lnTo>
                  <a:pt x="3209" y="1670"/>
                </a:lnTo>
                <a:lnTo>
                  <a:pt x="3211" y="1668"/>
                </a:lnTo>
                <a:lnTo>
                  <a:pt x="3213" y="1666"/>
                </a:lnTo>
                <a:lnTo>
                  <a:pt x="3214" y="1665"/>
                </a:lnTo>
                <a:lnTo>
                  <a:pt x="3213" y="1663"/>
                </a:lnTo>
                <a:lnTo>
                  <a:pt x="3214" y="1661"/>
                </a:lnTo>
                <a:lnTo>
                  <a:pt x="3214" y="1659"/>
                </a:lnTo>
                <a:lnTo>
                  <a:pt x="3214" y="1657"/>
                </a:lnTo>
                <a:lnTo>
                  <a:pt x="3213" y="1657"/>
                </a:lnTo>
                <a:lnTo>
                  <a:pt x="3213" y="1655"/>
                </a:lnTo>
                <a:lnTo>
                  <a:pt x="3213" y="1653"/>
                </a:lnTo>
                <a:close/>
                <a:moveTo>
                  <a:pt x="3220" y="1636"/>
                </a:moveTo>
                <a:lnTo>
                  <a:pt x="3218" y="1634"/>
                </a:lnTo>
                <a:lnTo>
                  <a:pt x="3218" y="1632"/>
                </a:lnTo>
                <a:lnTo>
                  <a:pt x="3220" y="1634"/>
                </a:lnTo>
                <a:lnTo>
                  <a:pt x="3220" y="1636"/>
                </a:lnTo>
                <a:close/>
                <a:moveTo>
                  <a:pt x="3213" y="1618"/>
                </a:moveTo>
                <a:lnTo>
                  <a:pt x="3213" y="1620"/>
                </a:lnTo>
                <a:lnTo>
                  <a:pt x="3213" y="1618"/>
                </a:lnTo>
                <a:lnTo>
                  <a:pt x="3214" y="1618"/>
                </a:lnTo>
                <a:lnTo>
                  <a:pt x="3214" y="1620"/>
                </a:lnTo>
                <a:lnTo>
                  <a:pt x="3213" y="1622"/>
                </a:lnTo>
                <a:lnTo>
                  <a:pt x="3213" y="1624"/>
                </a:lnTo>
                <a:lnTo>
                  <a:pt x="3213" y="1626"/>
                </a:lnTo>
                <a:lnTo>
                  <a:pt x="3211" y="1628"/>
                </a:lnTo>
                <a:lnTo>
                  <a:pt x="3209" y="1628"/>
                </a:lnTo>
                <a:lnTo>
                  <a:pt x="3209" y="1630"/>
                </a:lnTo>
                <a:lnTo>
                  <a:pt x="3207" y="1630"/>
                </a:lnTo>
                <a:lnTo>
                  <a:pt x="3207" y="1628"/>
                </a:lnTo>
                <a:lnTo>
                  <a:pt x="3209" y="1628"/>
                </a:lnTo>
                <a:lnTo>
                  <a:pt x="3211" y="1626"/>
                </a:lnTo>
                <a:lnTo>
                  <a:pt x="3211" y="1624"/>
                </a:lnTo>
                <a:lnTo>
                  <a:pt x="3213" y="1622"/>
                </a:lnTo>
                <a:lnTo>
                  <a:pt x="3211" y="1624"/>
                </a:lnTo>
                <a:lnTo>
                  <a:pt x="3209" y="1626"/>
                </a:lnTo>
                <a:lnTo>
                  <a:pt x="3207" y="1626"/>
                </a:lnTo>
                <a:lnTo>
                  <a:pt x="3207" y="1628"/>
                </a:lnTo>
                <a:lnTo>
                  <a:pt x="3205" y="1628"/>
                </a:lnTo>
                <a:lnTo>
                  <a:pt x="3205" y="1630"/>
                </a:lnTo>
                <a:lnTo>
                  <a:pt x="3203" y="1632"/>
                </a:lnTo>
                <a:lnTo>
                  <a:pt x="3203" y="1628"/>
                </a:lnTo>
                <a:lnTo>
                  <a:pt x="3203" y="1626"/>
                </a:lnTo>
                <a:lnTo>
                  <a:pt x="3205" y="1624"/>
                </a:lnTo>
                <a:lnTo>
                  <a:pt x="3207" y="1620"/>
                </a:lnTo>
                <a:lnTo>
                  <a:pt x="3207" y="1618"/>
                </a:lnTo>
                <a:lnTo>
                  <a:pt x="3209" y="1618"/>
                </a:lnTo>
                <a:lnTo>
                  <a:pt x="3211" y="1618"/>
                </a:lnTo>
                <a:lnTo>
                  <a:pt x="3211" y="1617"/>
                </a:lnTo>
                <a:lnTo>
                  <a:pt x="3213" y="1618"/>
                </a:lnTo>
                <a:close/>
                <a:moveTo>
                  <a:pt x="3224" y="1605"/>
                </a:moveTo>
                <a:lnTo>
                  <a:pt x="3222" y="1605"/>
                </a:lnTo>
                <a:lnTo>
                  <a:pt x="3224" y="1603"/>
                </a:lnTo>
                <a:lnTo>
                  <a:pt x="3224" y="1601"/>
                </a:lnTo>
                <a:lnTo>
                  <a:pt x="3224" y="1599"/>
                </a:lnTo>
                <a:lnTo>
                  <a:pt x="3224" y="1597"/>
                </a:lnTo>
                <a:lnTo>
                  <a:pt x="3226" y="1597"/>
                </a:lnTo>
                <a:lnTo>
                  <a:pt x="3226" y="1599"/>
                </a:lnTo>
                <a:lnTo>
                  <a:pt x="3226" y="1601"/>
                </a:lnTo>
                <a:lnTo>
                  <a:pt x="3226" y="1603"/>
                </a:lnTo>
                <a:lnTo>
                  <a:pt x="3224" y="1605"/>
                </a:lnTo>
                <a:close/>
                <a:moveTo>
                  <a:pt x="3226" y="1576"/>
                </a:moveTo>
                <a:lnTo>
                  <a:pt x="3224" y="1578"/>
                </a:lnTo>
                <a:lnTo>
                  <a:pt x="3224" y="1576"/>
                </a:lnTo>
                <a:lnTo>
                  <a:pt x="3224" y="1574"/>
                </a:lnTo>
                <a:lnTo>
                  <a:pt x="3224" y="1570"/>
                </a:lnTo>
                <a:lnTo>
                  <a:pt x="3224" y="1569"/>
                </a:lnTo>
                <a:lnTo>
                  <a:pt x="3226" y="1570"/>
                </a:lnTo>
                <a:lnTo>
                  <a:pt x="3226" y="1572"/>
                </a:lnTo>
                <a:lnTo>
                  <a:pt x="3226" y="1574"/>
                </a:lnTo>
                <a:lnTo>
                  <a:pt x="3226" y="1576"/>
                </a:lnTo>
                <a:close/>
                <a:moveTo>
                  <a:pt x="3247" y="1578"/>
                </a:moveTo>
                <a:lnTo>
                  <a:pt x="3247" y="1580"/>
                </a:lnTo>
                <a:lnTo>
                  <a:pt x="3247" y="1582"/>
                </a:lnTo>
                <a:lnTo>
                  <a:pt x="3245" y="1582"/>
                </a:lnTo>
                <a:lnTo>
                  <a:pt x="3245" y="1584"/>
                </a:lnTo>
                <a:lnTo>
                  <a:pt x="3245" y="1586"/>
                </a:lnTo>
                <a:lnTo>
                  <a:pt x="3245" y="1588"/>
                </a:lnTo>
                <a:lnTo>
                  <a:pt x="3243" y="1588"/>
                </a:lnTo>
                <a:lnTo>
                  <a:pt x="3243" y="1592"/>
                </a:lnTo>
                <a:lnTo>
                  <a:pt x="3243" y="1593"/>
                </a:lnTo>
                <a:lnTo>
                  <a:pt x="3241" y="1595"/>
                </a:lnTo>
                <a:lnTo>
                  <a:pt x="3241" y="1597"/>
                </a:lnTo>
                <a:lnTo>
                  <a:pt x="3241" y="1599"/>
                </a:lnTo>
                <a:lnTo>
                  <a:pt x="3239" y="1601"/>
                </a:lnTo>
                <a:lnTo>
                  <a:pt x="3239" y="1603"/>
                </a:lnTo>
                <a:lnTo>
                  <a:pt x="3239" y="1605"/>
                </a:lnTo>
                <a:lnTo>
                  <a:pt x="3237" y="1607"/>
                </a:lnTo>
                <a:lnTo>
                  <a:pt x="3237" y="1609"/>
                </a:lnTo>
                <a:lnTo>
                  <a:pt x="3237" y="1611"/>
                </a:lnTo>
                <a:lnTo>
                  <a:pt x="3237" y="1613"/>
                </a:lnTo>
                <a:lnTo>
                  <a:pt x="3236" y="1615"/>
                </a:lnTo>
                <a:lnTo>
                  <a:pt x="3236" y="1617"/>
                </a:lnTo>
                <a:lnTo>
                  <a:pt x="3234" y="1618"/>
                </a:lnTo>
                <a:lnTo>
                  <a:pt x="3232" y="1620"/>
                </a:lnTo>
                <a:lnTo>
                  <a:pt x="3232" y="1622"/>
                </a:lnTo>
                <a:lnTo>
                  <a:pt x="3232" y="1624"/>
                </a:lnTo>
                <a:lnTo>
                  <a:pt x="3230" y="1626"/>
                </a:lnTo>
                <a:lnTo>
                  <a:pt x="3230" y="1628"/>
                </a:lnTo>
                <a:lnTo>
                  <a:pt x="3230" y="1630"/>
                </a:lnTo>
                <a:lnTo>
                  <a:pt x="3228" y="1632"/>
                </a:lnTo>
                <a:lnTo>
                  <a:pt x="3228" y="1634"/>
                </a:lnTo>
                <a:lnTo>
                  <a:pt x="3228" y="1636"/>
                </a:lnTo>
                <a:lnTo>
                  <a:pt x="3226" y="1638"/>
                </a:lnTo>
                <a:lnTo>
                  <a:pt x="3226" y="1640"/>
                </a:lnTo>
                <a:lnTo>
                  <a:pt x="3224" y="1641"/>
                </a:lnTo>
                <a:lnTo>
                  <a:pt x="3224" y="1643"/>
                </a:lnTo>
                <a:lnTo>
                  <a:pt x="3222" y="1645"/>
                </a:lnTo>
                <a:lnTo>
                  <a:pt x="3222" y="1647"/>
                </a:lnTo>
                <a:lnTo>
                  <a:pt x="3220" y="1647"/>
                </a:lnTo>
                <a:lnTo>
                  <a:pt x="3220" y="1649"/>
                </a:lnTo>
                <a:lnTo>
                  <a:pt x="3218" y="1649"/>
                </a:lnTo>
                <a:lnTo>
                  <a:pt x="3218" y="1647"/>
                </a:lnTo>
                <a:lnTo>
                  <a:pt x="3218" y="1645"/>
                </a:lnTo>
                <a:lnTo>
                  <a:pt x="3218" y="1643"/>
                </a:lnTo>
                <a:lnTo>
                  <a:pt x="3220" y="1641"/>
                </a:lnTo>
                <a:lnTo>
                  <a:pt x="3220" y="1640"/>
                </a:lnTo>
                <a:lnTo>
                  <a:pt x="3220" y="1638"/>
                </a:lnTo>
                <a:lnTo>
                  <a:pt x="3222" y="1638"/>
                </a:lnTo>
                <a:lnTo>
                  <a:pt x="3222" y="1640"/>
                </a:lnTo>
                <a:lnTo>
                  <a:pt x="3222" y="1641"/>
                </a:lnTo>
                <a:lnTo>
                  <a:pt x="3222" y="1643"/>
                </a:lnTo>
                <a:lnTo>
                  <a:pt x="3222" y="1641"/>
                </a:lnTo>
                <a:lnTo>
                  <a:pt x="3224" y="1641"/>
                </a:lnTo>
                <a:lnTo>
                  <a:pt x="3224" y="1640"/>
                </a:lnTo>
                <a:lnTo>
                  <a:pt x="3224" y="1638"/>
                </a:lnTo>
                <a:lnTo>
                  <a:pt x="3224" y="1636"/>
                </a:lnTo>
                <a:lnTo>
                  <a:pt x="3222" y="1636"/>
                </a:lnTo>
                <a:lnTo>
                  <a:pt x="3222" y="1634"/>
                </a:lnTo>
                <a:lnTo>
                  <a:pt x="3220" y="1634"/>
                </a:lnTo>
                <a:lnTo>
                  <a:pt x="3222" y="1632"/>
                </a:lnTo>
                <a:lnTo>
                  <a:pt x="3224" y="1632"/>
                </a:lnTo>
                <a:lnTo>
                  <a:pt x="3226" y="1630"/>
                </a:lnTo>
                <a:lnTo>
                  <a:pt x="3226" y="1628"/>
                </a:lnTo>
                <a:lnTo>
                  <a:pt x="3228" y="1628"/>
                </a:lnTo>
                <a:lnTo>
                  <a:pt x="3228" y="1626"/>
                </a:lnTo>
                <a:lnTo>
                  <a:pt x="3226" y="1628"/>
                </a:lnTo>
                <a:lnTo>
                  <a:pt x="3224" y="1628"/>
                </a:lnTo>
                <a:lnTo>
                  <a:pt x="3222" y="1626"/>
                </a:lnTo>
                <a:lnTo>
                  <a:pt x="3220" y="1626"/>
                </a:lnTo>
                <a:lnTo>
                  <a:pt x="3220" y="1624"/>
                </a:lnTo>
                <a:lnTo>
                  <a:pt x="3222" y="1624"/>
                </a:lnTo>
                <a:lnTo>
                  <a:pt x="3222" y="1622"/>
                </a:lnTo>
                <a:lnTo>
                  <a:pt x="3224" y="1620"/>
                </a:lnTo>
                <a:lnTo>
                  <a:pt x="3226" y="1618"/>
                </a:lnTo>
                <a:lnTo>
                  <a:pt x="3228" y="1618"/>
                </a:lnTo>
                <a:lnTo>
                  <a:pt x="3230" y="1618"/>
                </a:lnTo>
                <a:lnTo>
                  <a:pt x="3232" y="1617"/>
                </a:lnTo>
                <a:lnTo>
                  <a:pt x="3232" y="1613"/>
                </a:lnTo>
                <a:lnTo>
                  <a:pt x="3232" y="1611"/>
                </a:lnTo>
                <a:lnTo>
                  <a:pt x="3232" y="1609"/>
                </a:lnTo>
                <a:lnTo>
                  <a:pt x="3230" y="1607"/>
                </a:lnTo>
                <a:lnTo>
                  <a:pt x="3230" y="1605"/>
                </a:lnTo>
                <a:lnTo>
                  <a:pt x="3232" y="1603"/>
                </a:lnTo>
                <a:lnTo>
                  <a:pt x="3232" y="1601"/>
                </a:lnTo>
                <a:lnTo>
                  <a:pt x="3232" y="1599"/>
                </a:lnTo>
                <a:lnTo>
                  <a:pt x="3232" y="1597"/>
                </a:lnTo>
                <a:lnTo>
                  <a:pt x="3234" y="1595"/>
                </a:lnTo>
                <a:lnTo>
                  <a:pt x="3234" y="1593"/>
                </a:lnTo>
                <a:lnTo>
                  <a:pt x="3234" y="1592"/>
                </a:lnTo>
                <a:lnTo>
                  <a:pt x="3234" y="1590"/>
                </a:lnTo>
                <a:lnTo>
                  <a:pt x="3234" y="1588"/>
                </a:lnTo>
                <a:lnTo>
                  <a:pt x="3234" y="1586"/>
                </a:lnTo>
                <a:lnTo>
                  <a:pt x="3236" y="1586"/>
                </a:lnTo>
                <a:lnTo>
                  <a:pt x="3236" y="1584"/>
                </a:lnTo>
                <a:lnTo>
                  <a:pt x="3236" y="1582"/>
                </a:lnTo>
                <a:lnTo>
                  <a:pt x="3234" y="1584"/>
                </a:lnTo>
                <a:lnTo>
                  <a:pt x="3234" y="1582"/>
                </a:lnTo>
                <a:lnTo>
                  <a:pt x="3232" y="1580"/>
                </a:lnTo>
                <a:lnTo>
                  <a:pt x="3234" y="1578"/>
                </a:lnTo>
                <a:lnTo>
                  <a:pt x="3232" y="1576"/>
                </a:lnTo>
                <a:lnTo>
                  <a:pt x="3232" y="1574"/>
                </a:lnTo>
                <a:lnTo>
                  <a:pt x="3232" y="1570"/>
                </a:lnTo>
                <a:lnTo>
                  <a:pt x="3234" y="1569"/>
                </a:lnTo>
                <a:lnTo>
                  <a:pt x="3236" y="1569"/>
                </a:lnTo>
                <a:lnTo>
                  <a:pt x="3237" y="1569"/>
                </a:lnTo>
                <a:lnTo>
                  <a:pt x="3241" y="1567"/>
                </a:lnTo>
                <a:lnTo>
                  <a:pt x="3245" y="1567"/>
                </a:lnTo>
                <a:lnTo>
                  <a:pt x="3247" y="1569"/>
                </a:lnTo>
                <a:lnTo>
                  <a:pt x="3245" y="1576"/>
                </a:lnTo>
                <a:lnTo>
                  <a:pt x="3245" y="1578"/>
                </a:lnTo>
                <a:lnTo>
                  <a:pt x="3247" y="1576"/>
                </a:lnTo>
                <a:lnTo>
                  <a:pt x="3249" y="1572"/>
                </a:lnTo>
                <a:lnTo>
                  <a:pt x="3249" y="1569"/>
                </a:lnTo>
                <a:lnTo>
                  <a:pt x="3249" y="1567"/>
                </a:lnTo>
                <a:lnTo>
                  <a:pt x="3247" y="1567"/>
                </a:lnTo>
                <a:lnTo>
                  <a:pt x="3249" y="1563"/>
                </a:lnTo>
                <a:lnTo>
                  <a:pt x="3249" y="1561"/>
                </a:lnTo>
                <a:lnTo>
                  <a:pt x="3249" y="1559"/>
                </a:lnTo>
                <a:lnTo>
                  <a:pt x="3251" y="1557"/>
                </a:lnTo>
                <a:lnTo>
                  <a:pt x="3251" y="1555"/>
                </a:lnTo>
                <a:lnTo>
                  <a:pt x="3253" y="1553"/>
                </a:lnTo>
                <a:lnTo>
                  <a:pt x="3255" y="1553"/>
                </a:lnTo>
                <a:lnTo>
                  <a:pt x="3255" y="1555"/>
                </a:lnTo>
                <a:lnTo>
                  <a:pt x="3255" y="1557"/>
                </a:lnTo>
                <a:lnTo>
                  <a:pt x="3255" y="1559"/>
                </a:lnTo>
                <a:lnTo>
                  <a:pt x="3253" y="1561"/>
                </a:lnTo>
                <a:lnTo>
                  <a:pt x="3253" y="1563"/>
                </a:lnTo>
                <a:lnTo>
                  <a:pt x="3253" y="1565"/>
                </a:lnTo>
                <a:lnTo>
                  <a:pt x="3251" y="1565"/>
                </a:lnTo>
                <a:lnTo>
                  <a:pt x="3251" y="1567"/>
                </a:lnTo>
                <a:lnTo>
                  <a:pt x="3251" y="1569"/>
                </a:lnTo>
                <a:lnTo>
                  <a:pt x="3251" y="1570"/>
                </a:lnTo>
                <a:lnTo>
                  <a:pt x="3249" y="1572"/>
                </a:lnTo>
                <a:lnTo>
                  <a:pt x="3249" y="1574"/>
                </a:lnTo>
                <a:lnTo>
                  <a:pt x="3249" y="1576"/>
                </a:lnTo>
                <a:lnTo>
                  <a:pt x="3247" y="1578"/>
                </a:lnTo>
                <a:close/>
                <a:moveTo>
                  <a:pt x="3224" y="1547"/>
                </a:moveTo>
                <a:lnTo>
                  <a:pt x="3222" y="1549"/>
                </a:lnTo>
                <a:lnTo>
                  <a:pt x="3222" y="1547"/>
                </a:lnTo>
                <a:lnTo>
                  <a:pt x="3222" y="1545"/>
                </a:lnTo>
                <a:lnTo>
                  <a:pt x="3222" y="1544"/>
                </a:lnTo>
                <a:lnTo>
                  <a:pt x="3222" y="1542"/>
                </a:lnTo>
                <a:lnTo>
                  <a:pt x="3222" y="1540"/>
                </a:lnTo>
                <a:lnTo>
                  <a:pt x="3224" y="1542"/>
                </a:lnTo>
                <a:lnTo>
                  <a:pt x="3224" y="1544"/>
                </a:lnTo>
                <a:lnTo>
                  <a:pt x="3224" y="1545"/>
                </a:lnTo>
                <a:lnTo>
                  <a:pt x="3224" y="1547"/>
                </a:lnTo>
                <a:close/>
                <a:moveTo>
                  <a:pt x="3226" y="1542"/>
                </a:moveTo>
                <a:lnTo>
                  <a:pt x="3226" y="1540"/>
                </a:lnTo>
                <a:lnTo>
                  <a:pt x="3226" y="1538"/>
                </a:lnTo>
                <a:lnTo>
                  <a:pt x="3226" y="1536"/>
                </a:lnTo>
                <a:lnTo>
                  <a:pt x="3226" y="1534"/>
                </a:lnTo>
                <a:lnTo>
                  <a:pt x="3228" y="1536"/>
                </a:lnTo>
                <a:lnTo>
                  <a:pt x="3228" y="1538"/>
                </a:lnTo>
                <a:lnTo>
                  <a:pt x="3228" y="1540"/>
                </a:lnTo>
                <a:lnTo>
                  <a:pt x="3226" y="1542"/>
                </a:lnTo>
                <a:close/>
                <a:moveTo>
                  <a:pt x="3222" y="1522"/>
                </a:moveTo>
                <a:lnTo>
                  <a:pt x="3222" y="1526"/>
                </a:lnTo>
                <a:lnTo>
                  <a:pt x="3222" y="1528"/>
                </a:lnTo>
                <a:lnTo>
                  <a:pt x="3222" y="1530"/>
                </a:lnTo>
                <a:lnTo>
                  <a:pt x="3222" y="1534"/>
                </a:lnTo>
                <a:lnTo>
                  <a:pt x="3220" y="1530"/>
                </a:lnTo>
                <a:lnTo>
                  <a:pt x="3218" y="1528"/>
                </a:lnTo>
                <a:lnTo>
                  <a:pt x="3218" y="1526"/>
                </a:lnTo>
                <a:lnTo>
                  <a:pt x="3218" y="1524"/>
                </a:lnTo>
                <a:lnTo>
                  <a:pt x="3220" y="1524"/>
                </a:lnTo>
                <a:lnTo>
                  <a:pt x="3220" y="1522"/>
                </a:lnTo>
                <a:lnTo>
                  <a:pt x="3220" y="1521"/>
                </a:lnTo>
                <a:lnTo>
                  <a:pt x="3222" y="1522"/>
                </a:lnTo>
                <a:close/>
                <a:moveTo>
                  <a:pt x="3253" y="1551"/>
                </a:moveTo>
                <a:lnTo>
                  <a:pt x="3253" y="1549"/>
                </a:lnTo>
                <a:lnTo>
                  <a:pt x="3253" y="1547"/>
                </a:lnTo>
                <a:lnTo>
                  <a:pt x="3261" y="1521"/>
                </a:lnTo>
                <a:lnTo>
                  <a:pt x="3261" y="1519"/>
                </a:lnTo>
                <a:lnTo>
                  <a:pt x="3261" y="1517"/>
                </a:lnTo>
                <a:lnTo>
                  <a:pt x="3262" y="1515"/>
                </a:lnTo>
                <a:lnTo>
                  <a:pt x="3262" y="1511"/>
                </a:lnTo>
                <a:lnTo>
                  <a:pt x="3264" y="1507"/>
                </a:lnTo>
                <a:lnTo>
                  <a:pt x="3266" y="1503"/>
                </a:lnTo>
                <a:lnTo>
                  <a:pt x="3268" y="1503"/>
                </a:lnTo>
                <a:lnTo>
                  <a:pt x="3270" y="1499"/>
                </a:lnTo>
                <a:lnTo>
                  <a:pt x="3270" y="1497"/>
                </a:lnTo>
                <a:lnTo>
                  <a:pt x="3272" y="1497"/>
                </a:lnTo>
                <a:lnTo>
                  <a:pt x="3274" y="1496"/>
                </a:lnTo>
                <a:lnTo>
                  <a:pt x="3276" y="1496"/>
                </a:lnTo>
                <a:lnTo>
                  <a:pt x="3278" y="1496"/>
                </a:lnTo>
                <a:lnTo>
                  <a:pt x="3280" y="1494"/>
                </a:lnTo>
                <a:lnTo>
                  <a:pt x="3282" y="1494"/>
                </a:lnTo>
                <a:lnTo>
                  <a:pt x="3284" y="1492"/>
                </a:lnTo>
                <a:lnTo>
                  <a:pt x="3284" y="1490"/>
                </a:lnTo>
                <a:lnTo>
                  <a:pt x="3285" y="1490"/>
                </a:lnTo>
                <a:lnTo>
                  <a:pt x="3287" y="1490"/>
                </a:lnTo>
                <a:lnTo>
                  <a:pt x="3285" y="1492"/>
                </a:lnTo>
                <a:lnTo>
                  <a:pt x="3284" y="1494"/>
                </a:lnTo>
                <a:lnTo>
                  <a:pt x="3282" y="1496"/>
                </a:lnTo>
                <a:lnTo>
                  <a:pt x="3280" y="1497"/>
                </a:lnTo>
                <a:lnTo>
                  <a:pt x="3280" y="1499"/>
                </a:lnTo>
                <a:lnTo>
                  <a:pt x="3278" y="1501"/>
                </a:lnTo>
                <a:lnTo>
                  <a:pt x="3278" y="1503"/>
                </a:lnTo>
                <a:lnTo>
                  <a:pt x="3276" y="1505"/>
                </a:lnTo>
                <a:lnTo>
                  <a:pt x="3276" y="1507"/>
                </a:lnTo>
                <a:lnTo>
                  <a:pt x="3274" y="1509"/>
                </a:lnTo>
                <a:lnTo>
                  <a:pt x="3272" y="1511"/>
                </a:lnTo>
                <a:lnTo>
                  <a:pt x="3272" y="1513"/>
                </a:lnTo>
                <a:lnTo>
                  <a:pt x="3272" y="1515"/>
                </a:lnTo>
                <a:lnTo>
                  <a:pt x="3270" y="1517"/>
                </a:lnTo>
                <a:lnTo>
                  <a:pt x="3270" y="1519"/>
                </a:lnTo>
                <a:lnTo>
                  <a:pt x="3270" y="1521"/>
                </a:lnTo>
                <a:lnTo>
                  <a:pt x="3268" y="1522"/>
                </a:lnTo>
                <a:lnTo>
                  <a:pt x="3268" y="1524"/>
                </a:lnTo>
                <a:lnTo>
                  <a:pt x="3266" y="1526"/>
                </a:lnTo>
                <a:lnTo>
                  <a:pt x="3266" y="1528"/>
                </a:lnTo>
                <a:lnTo>
                  <a:pt x="3266" y="1530"/>
                </a:lnTo>
                <a:lnTo>
                  <a:pt x="3264" y="1530"/>
                </a:lnTo>
                <a:lnTo>
                  <a:pt x="3264" y="1532"/>
                </a:lnTo>
                <a:lnTo>
                  <a:pt x="3264" y="1534"/>
                </a:lnTo>
                <a:lnTo>
                  <a:pt x="3262" y="1536"/>
                </a:lnTo>
                <a:lnTo>
                  <a:pt x="3262" y="1538"/>
                </a:lnTo>
                <a:lnTo>
                  <a:pt x="3261" y="1540"/>
                </a:lnTo>
                <a:lnTo>
                  <a:pt x="3261" y="1544"/>
                </a:lnTo>
                <a:lnTo>
                  <a:pt x="3259" y="1545"/>
                </a:lnTo>
                <a:lnTo>
                  <a:pt x="3259" y="1547"/>
                </a:lnTo>
                <a:lnTo>
                  <a:pt x="3257" y="1549"/>
                </a:lnTo>
                <a:lnTo>
                  <a:pt x="3257" y="1551"/>
                </a:lnTo>
                <a:lnTo>
                  <a:pt x="3255" y="1551"/>
                </a:lnTo>
                <a:lnTo>
                  <a:pt x="3253" y="1551"/>
                </a:lnTo>
                <a:close/>
                <a:moveTo>
                  <a:pt x="3274" y="1494"/>
                </a:moveTo>
                <a:lnTo>
                  <a:pt x="3272" y="1496"/>
                </a:lnTo>
                <a:lnTo>
                  <a:pt x="3276" y="1490"/>
                </a:lnTo>
                <a:lnTo>
                  <a:pt x="3278" y="1488"/>
                </a:lnTo>
                <a:lnTo>
                  <a:pt x="3278" y="1486"/>
                </a:lnTo>
                <a:lnTo>
                  <a:pt x="3280" y="1486"/>
                </a:lnTo>
                <a:lnTo>
                  <a:pt x="3282" y="1486"/>
                </a:lnTo>
                <a:lnTo>
                  <a:pt x="3284" y="1486"/>
                </a:lnTo>
                <a:lnTo>
                  <a:pt x="3284" y="1488"/>
                </a:lnTo>
                <a:lnTo>
                  <a:pt x="3282" y="1490"/>
                </a:lnTo>
                <a:lnTo>
                  <a:pt x="3280" y="1492"/>
                </a:lnTo>
                <a:lnTo>
                  <a:pt x="3278" y="1494"/>
                </a:lnTo>
                <a:lnTo>
                  <a:pt x="3276" y="1494"/>
                </a:lnTo>
                <a:lnTo>
                  <a:pt x="3274" y="1494"/>
                </a:lnTo>
                <a:close/>
                <a:moveTo>
                  <a:pt x="3575" y="1236"/>
                </a:moveTo>
                <a:lnTo>
                  <a:pt x="3577" y="1238"/>
                </a:lnTo>
                <a:lnTo>
                  <a:pt x="3577" y="1236"/>
                </a:lnTo>
                <a:lnTo>
                  <a:pt x="3579" y="1236"/>
                </a:lnTo>
                <a:lnTo>
                  <a:pt x="3579" y="1238"/>
                </a:lnTo>
                <a:lnTo>
                  <a:pt x="3577" y="1240"/>
                </a:lnTo>
                <a:lnTo>
                  <a:pt x="3575" y="1242"/>
                </a:lnTo>
                <a:lnTo>
                  <a:pt x="3572" y="1244"/>
                </a:lnTo>
                <a:lnTo>
                  <a:pt x="3570" y="1246"/>
                </a:lnTo>
                <a:lnTo>
                  <a:pt x="3566" y="1248"/>
                </a:lnTo>
                <a:lnTo>
                  <a:pt x="3562" y="1252"/>
                </a:lnTo>
                <a:lnTo>
                  <a:pt x="3560" y="1252"/>
                </a:lnTo>
                <a:lnTo>
                  <a:pt x="3554" y="1258"/>
                </a:lnTo>
                <a:lnTo>
                  <a:pt x="3552" y="1259"/>
                </a:lnTo>
                <a:lnTo>
                  <a:pt x="3549" y="1263"/>
                </a:lnTo>
                <a:lnTo>
                  <a:pt x="3539" y="1269"/>
                </a:lnTo>
                <a:lnTo>
                  <a:pt x="3533" y="1273"/>
                </a:lnTo>
                <a:lnTo>
                  <a:pt x="3529" y="1275"/>
                </a:lnTo>
                <a:lnTo>
                  <a:pt x="3527" y="1277"/>
                </a:lnTo>
                <a:lnTo>
                  <a:pt x="3526" y="1277"/>
                </a:lnTo>
                <a:lnTo>
                  <a:pt x="3526" y="1275"/>
                </a:lnTo>
                <a:lnTo>
                  <a:pt x="3526" y="1273"/>
                </a:lnTo>
                <a:lnTo>
                  <a:pt x="3527" y="1273"/>
                </a:lnTo>
                <a:lnTo>
                  <a:pt x="3527" y="1271"/>
                </a:lnTo>
                <a:lnTo>
                  <a:pt x="3526" y="1271"/>
                </a:lnTo>
                <a:lnTo>
                  <a:pt x="3526" y="1269"/>
                </a:lnTo>
                <a:lnTo>
                  <a:pt x="3526" y="1267"/>
                </a:lnTo>
                <a:lnTo>
                  <a:pt x="3522" y="1263"/>
                </a:lnTo>
                <a:lnTo>
                  <a:pt x="3524" y="1263"/>
                </a:lnTo>
                <a:lnTo>
                  <a:pt x="3537" y="1269"/>
                </a:lnTo>
                <a:lnTo>
                  <a:pt x="3539" y="1265"/>
                </a:lnTo>
                <a:lnTo>
                  <a:pt x="3541" y="1263"/>
                </a:lnTo>
                <a:lnTo>
                  <a:pt x="3552" y="1258"/>
                </a:lnTo>
                <a:lnTo>
                  <a:pt x="3554" y="1256"/>
                </a:lnTo>
                <a:lnTo>
                  <a:pt x="3572" y="1240"/>
                </a:lnTo>
                <a:lnTo>
                  <a:pt x="3574" y="1236"/>
                </a:lnTo>
                <a:lnTo>
                  <a:pt x="3575" y="1236"/>
                </a:lnTo>
                <a:close/>
                <a:moveTo>
                  <a:pt x="3577" y="1236"/>
                </a:moveTo>
                <a:lnTo>
                  <a:pt x="3575" y="1236"/>
                </a:lnTo>
                <a:lnTo>
                  <a:pt x="3575" y="1234"/>
                </a:lnTo>
                <a:lnTo>
                  <a:pt x="3581" y="1229"/>
                </a:lnTo>
                <a:lnTo>
                  <a:pt x="3581" y="1231"/>
                </a:lnTo>
                <a:lnTo>
                  <a:pt x="3583" y="1231"/>
                </a:lnTo>
                <a:lnTo>
                  <a:pt x="3581" y="1233"/>
                </a:lnTo>
                <a:lnTo>
                  <a:pt x="3581" y="1234"/>
                </a:lnTo>
                <a:lnTo>
                  <a:pt x="3579" y="1234"/>
                </a:lnTo>
                <a:lnTo>
                  <a:pt x="3577" y="1234"/>
                </a:lnTo>
                <a:lnTo>
                  <a:pt x="3577" y="1236"/>
                </a:lnTo>
                <a:close/>
                <a:moveTo>
                  <a:pt x="3604" y="1221"/>
                </a:moveTo>
                <a:lnTo>
                  <a:pt x="3606" y="1221"/>
                </a:lnTo>
                <a:lnTo>
                  <a:pt x="3606" y="1223"/>
                </a:lnTo>
                <a:lnTo>
                  <a:pt x="3602" y="1225"/>
                </a:lnTo>
                <a:lnTo>
                  <a:pt x="3600" y="1227"/>
                </a:lnTo>
                <a:lnTo>
                  <a:pt x="3598" y="1227"/>
                </a:lnTo>
                <a:lnTo>
                  <a:pt x="3595" y="1229"/>
                </a:lnTo>
                <a:lnTo>
                  <a:pt x="3591" y="1231"/>
                </a:lnTo>
                <a:lnTo>
                  <a:pt x="3587" y="1234"/>
                </a:lnTo>
                <a:lnTo>
                  <a:pt x="3585" y="1234"/>
                </a:lnTo>
                <a:lnTo>
                  <a:pt x="3583" y="1236"/>
                </a:lnTo>
                <a:lnTo>
                  <a:pt x="3581" y="1236"/>
                </a:lnTo>
                <a:lnTo>
                  <a:pt x="3579" y="1236"/>
                </a:lnTo>
                <a:lnTo>
                  <a:pt x="3581" y="1234"/>
                </a:lnTo>
                <a:lnTo>
                  <a:pt x="3583" y="1233"/>
                </a:lnTo>
                <a:lnTo>
                  <a:pt x="3589" y="1229"/>
                </a:lnTo>
                <a:lnTo>
                  <a:pt x="3595" y="1227"/>
                </a:lnTo>
                <a:lnTo>
                  <a:pt x="3597" y="1227"/>
                </a:lnTo>
                <a:lnTo>
                  <a:pt x="3598" y="1225"/>
                </a:lnTo>
                <a:lnTo>
                  <a:pt x="3600" y="1225"/>
                </a:lnTo>
                <a:lnTo>
                  <a:pt x="3602" y="1223"/>
                </a:lnTo>
                <a:lnTo>
                  <a:pt x="3604" y="1221"/>
                </a:lnTo>
                <a:close/>
                <a:moveTo>
                  <a:pt x="3591" y="1221"/>
                </a:moveTo>
                <a:lnTo>
                  <a:pt x="3583" y="1229"/>
                </a:lnTo>
                <a:lnTo>
                  <a:pt x="3581" y="1229"/>
                </a:lnTo>
                <a:lnTo>
                  <a:pt x="3585" y="1225"/>
                </a:lnTo>
                <a:lnTo>
                  <a:pt x="3587" y="1223"/>
                </a:lnTo>
                <a:lnTo>
                  <a:pt x="3589" y="1221"/>
                </a:lnTo>
                <a:lnTo>
                  <a:pt x="3591" y="1221"/>
                </a:lnTo>
                <a:lnTo>
                  <a:pt x="3591" y="1219"/>
                </a:lnTo>
                <a:lnTo>
                  <a:pt x="3593" y="1217"/>
                </a:lnTo>
                <a:lnTo>
                  <a:pt x="3595" y="1213"/>
                </a:lnTo>
                <a:lnTo>
                  <a:pt x="3597" y="1213"/>
                </a:lnTo>
                <a:lnTo>
                  <a:pt x="3595" y="1217"/>
                </a:lnTo>
                <a:lnTo>
                  <a:pt x="3595" y="1219"/>
                </a:lnTo>
                <a:lnTo>
                  <a:pt x="3591" y="1221"/>
                </a:lnTo>
                <a:close/>
                <a:moveTo>
                  <a:pt x="3598" y="1213"/>
                </a:moveTo>
                <a:lnTo>
                  <a:pt x="3597" y="1213"/>
                </a:lnTo>
                <a:lnTo>
                  <a:pt x="3598" y="1211"/>
                </a:lnTo>
                <a:lnTo>
                  <a:pt x="3602" y="1210"/>
                </a:lnTo>
                <a:lnTo>
                  <a:pt x="3604" y="1208"/>
                </a:lnTo>
                <a:lnTo>
                  <a:pt x="3606" y="1208"/>
                </a:lnTo>
                <a:lnTo>
                  <a:pt x="3606" y="1210"/>
                </a:lnTo>
                <a:lnTo>
                  <a:pt x="3602" y="1211"/>
                </a:lnTo>
                <a:lnTo>
                  <a:pt x="3600" y="1211"/>
                </a:lnTo>
                <a:lnTo>
                  <a:pt x="3598" y="1211"/>
                </a:lnTo>
                <a:lnTo>
                  <a:pt x="3598" y="1213"/>
                </a:lnTo>
                <a:close/>
                <a:moveTo>
                  <a:pt x="3612" y="1221"/>
                </a:moveTo>
                <a:lnTo>
                  <a:pt x="3610" y="1221"/>
                </a:lnTo>
                <a:lnTo>
                  <a:pt x="3608" y="1219"/>
                </a:lnTo>
                <a:lnTo>
                  <a:pt x="3610" y="1219"/>
                </a:lnTo>
                <a:lnTo>
                  <a:pt x="3610" y="1217"/>
                </a:lnTo>
                <a:lnTo>
                  <a:pt x="3612" y="1217"/>
                </a:lnTo>
                <a:lnTo>
                  <a:pt x="3614" y="1217"/>
                </a:lnTo>
                <a:lnTo>
                  <a:pt x="3614" y="1215"/>
                </a:lnTo>
                <a:lnTo>
                  <a:pt x="3616" y="1213"/>
                </a:lnTo>
                <a:lnTo>
                  <a:pt x="3618" y="1213"/>
                </a:lnTo>
                <a:lnTo>
                  <a:pt x="3622" y="1211"/>
                </a:lnTo>
                <a:lnTo>
                  <a:pt x="3625" y="1210"/>
                </a:lnTo>
                <a:lnTo>
                  <a:pt x="3627" y="1210"/>
                </a:lnTo>
                <a:lnTo>
                  <a:pt x="3629" y="1210"/>
                </a:lnTo>
                <a:lnTo>
                  <a:pt x="3631" y="1208"/>
                </a:lnTo>
                <a:lnTo>
                  <a:pt x="3633" y="1206"/>
                </a:lnTo>
                <a:lnTo>
                  <a:pt x="3635" y="1208"/>
                </a:lnTo>
                <a:lnTo>
                  <a:pt x="3635" y="1210"/>
                </a:lnTo>
                <a:lnTo>
                  <a:pt x="3635" y="1211"/>
                </a:lnTo>
                <a:lnTo>
                  <a:pt x="3633" y="1211"/>
                </a:lnTo>
                <a:lnTo>
                  <a:pt x="3631" y="1211"/>
                </a:lnTo>
                <a:lnTo>
                  <a:pt x="3629" y="1213"/>
                </a:lnTo>
                <a:lnTo>
                  <a:pt x="3627" y="1213"/>
                </a:lnTo>
                <a:lnTo>
                  <a:pt x="3622" y="1215"/>
                </a:lnTo>
                <a:lnTo>
                  <a:pt x="3618" y="1217"/>
                </a:lnTo>
                <a:lnTo>
                  <a:pt x="3616" y="1219"/>
                </a:lnTo>
                <a:lnTo>
                  <a:pt x="3614" y="1219"/>
                </a:lnTo>
                <a:lnTo>
                  <a:pt x="3612" y="1221"/>
                </a:lnTo>
                <a:close/>
                <a:moveTo>
                  <a:pt x="3618" y="1202"/>
                </a:moveTo>
                <a:lnTo>
                  <a:pt x="3616" y="1204"/>
                </a:lnTo>
                <a:lnTo>
                  <a:pt x="3614" y="1204"/>
                </a:lnTo>
                <a:lnTo>
                  <a:pt x="3616" y="1202"/>
                </a:lnTo>
                <a:lnTo>
                  <a:pt x="3618" y="1202"/>
                </a:lnTo>
                <a:close/>
                <a:moveTo>
                  <a:pt x="3612" y="1204"/>
                </a:moveTo>
                <a:lnTo>
                  <a:pt x="3610" y="1206"/>
                </a:lnTo>
                <a:lnTo>
                  <a:pt x="3608" y="1208"/>
                </a:lnTo>
                <a:lnTo>
                  <a:pt x="3606" y="1208"/>
                </a:lnTo>
                <a:lnTo>
                  <a:pt x="3608" y="1206"/>
                </a:lnTo>
                <a:lnTo>
                  <a:pt x="3610" y="1206"/>
                </a:lnTo>
                <a:lnTo>
                  <a:pt x="3610" y="1204"/>
                </a:lnTo>
                <a:lnTo>
                  <a:pt x="3612" y="1204"/>
                </a:lnTo>
                <a:lnTo>
                  <a:pt x="3614" y="1202"/>
                </a:lnTo>
                <a:lnTo>
                  <a:pt x="3616" y="1200"/>
                </a:lnTo>
                <a:lnTo>
                  <a:pt x="3618" y="1198"/>
                </a:lnTo>
                <a:lnTo>
                  <a:pt x="3620" y="1198"/>
                </a:lnTo>
                <a:lnTo>
                  <a:pt x="3620" y="1200"/>
                </a:lnTo>
                <a:lnTo>
                  <a:pt x="3618" y="1200"/>
                </a:lnTo>
                <a:lnTo>
                  <a:pt x="3616" y="1202"/>
                </a:lnTo>
                <a:lnTo>
                  <a:pt x="3614" y="1202"/>
                </a:lnTo>
                <a:lnTo>
                  <a:pt x="3612" y="1204"/>
                </a:lnTo>
                <a:close/>
                <a:moveTo>
                  <a:pt x="3639" y="1194"/>
                </a:moveTo>
                <a:lnTo>
                  <a:pt x="3637" y="1192"/>
                </a:lnTo>
                <a:lnTo>
                  <a:pt x="3639" y="1190"/>
                </a:lnTo>
                <a:lnTo>
                  <a:pt x="3637" y="1190"/>
                </a:lnTo>
                <a:lnTo>
                  <a:pt x="3637" y="1188"/>
                </a:lnTo>
                <a:lnTo>
                  <a:pt x="3639" y="1188"/>
                </a:lnTo>
                <a:lnTo>
                  <a:pt x="3639" y="1190"/>
                </a:lnTo>
                <a:lnTo>
                  <a:pt x="3641" y="1190"/>
                </a:lnTo>
                <a:lnTo>
                  <a:pt x="3643" y="1192"/>
                </a:lnTo>
                <a:lnTo>
                  <a:pt x="3639" y="1194"/>
                </a:lnTo>
                <a:close/>
                <a:moveTo>
                  <a:pt x="3900" y="1190"/>
                </a:moveTo>
                <a:lnTo>
                  <a:pt x="3902" y="1190"/>
                </a:lnTo>
                <a:lnTo>
                  <a:pt x="3902" y="1188"/>
                </a:lnTo>
                <a:lnTo>
                  <a:pt x="3904" y="1190"/>
                </a:lnTo>
                <a:lnTo>
                  <a:pt x="3906" y="1190"/>
                </a:lnTo>
                <a:lnTo>
                  <a:pt x="3906" y="1188"/>
                </a:lnTo>
                <a:lnTo>
                  <a:pt x="3908" y="1190"/>
                </a:lnTo>
                <a:lnTo>
                  <a:pt x="3906" y="1190"/>
                </a:lnTo>
                <a:lnTo>
                  <a:pt x="3908" y="1194"/>
                </a:lnTo>
                <a:lnTo>
                  <a:pt x="3910" y="1194"/>
                </a:lnTo>
                <a:lnTo>
                  <a:pt x="3912" y="1194"/>
                </a:lnTo>
                <a:lnTo>
                  <a:pt x="3913" y="1194"/>
                </a:lnTo>
                <a:lnTo>
                  <a:pt x="3913" y="1196"/>
                </a:lnTo>
                <a:lnTo>
                  <a:pt x="3915" y="1196"/>
                </a:lnTo>
                <a:lnTo>
                  <a:pt x="3915" y="1198"/>
                </a:lnTo>
                <a:lnTo>
                  <a:pt x="3917" y="1198"/>
                </a:lnTo>
                <a:lnTo>
                  <a:pt x="3919" y="1200"/>
                </a:lnTo>
                <a:lnTo>
                  <a:pt x="3921" y="1200"/>
                </a:lnTo>
                <a:lnTo>
                  <a:pt x="3921" y="1202"/>
                </a:lnTo>
                <a:lnTo>
                  <a:pt x="3923" y="1202"/>
                </a:lnTo>
                <a:lnTo>
                  <a:pt x="3925" y="1202"/>
                </a:lnTo>
                <a:lnTo>
                  <a:pt x="3927" y="1202"/>
                </a:lnTo>
                <a:lnTo>
                  <a:pt x="3929" y="1202"/>
                </a:lnTo>
                <a:lnTo>
                  <a:pt x="3929" y="1206"/>
                </a:lnTo>
                <a:lnTo>
                  <a:pt x="3931" y="1206"/>
                </a:lnTo>
                <a:lnTo>
                  <a:pt x="3933" y="1206"/>
                </a:lnTo>
                <a:lnTo>
                  <a:pt x="3935" y="1208"/>
                </a:lnTo>
                <a:lnTo>
                  <a:pt x="3936" y="1208"/>
                </a:lnTo>
                <a:lnTo>
                  <a:pt x="3936" y="1210"/>
                </a:lnTo>
                <a:lnTo>
                  <a:pt x="3936" y="1211"/>
                </a:lnTo>
                <a:lnTo>
                  <a:pt x="3935" y="1211"/>
                </a:lnTo>
                <a:lnTo>
                  <a:pt x="3935" y="1213"/>
                </a:lnTo>
                <a:lnTo>
                  <a:pt x="3935" y="1215"/>
                </a:lnTo>
                <a:lnTo>
                  <a:pt x="3933" y="1215"/>
                </a:lnTo>
                <a:lnTo>
                  <a:pt x="3931" y="1213"/>
                </a:lnTo>
                <a:lnTo>
                  <a:pt x="3929" y="1211"/>
                </a:lnTo>
                <a:lnTo>
                  <a:pt x="3927" y="1210"/>
                </a:lnTo>
                <a:lnTo>
                  <a:pt x="3927" y="1208"/>
                </a:lnTo>
                <a:lnTo>
                  <a:pt x="3925" y="1208"/>
                </a:lnTo>
                <a:lnTo>
                  <a:pt x="3925" y="1206"/>
                </a:lnTo>
                <a:lnTo>
                  <a:pt x="3923" y="1206"/>
                </a:lnTo>
                <a:lnTo>
                  <a:pt x="3921" y="1204"/>
                </a:lnTo>
                <a:lnTo>
                  <a:pt x="3917" y="1202"/>
                </a:lnTo>
                <a:lnTo>
                  <a:pt x="3915" y="1200"/>
                </a:lnTo>
                <a:lnTo>
                  <a:pt x="3913" y="1198"/>
                </a:lnTo>
                <a:lnTo>
                  <a:pt x="3912" y="1198"/>
                </a:lnTo>
                <a:lnTo>
                  <a:pt x="3910" y="1198"/>
                </a:lnTo>
                <a:lnTo>
                  <a:pt x="3908" y="1196"/>
                </a:lnTo>
                <a:lnTo>
                  <a:pt x="3906" y="1196"/>
                </a:lnTo>
                <a:lnTo>
                  <a:pt x="3904" y="1194"/>
                </a:lnTo>
                <a:lnTo>
                  <a:pt x="3902" y="1194"/>
                </a:lnTo>
                <a:lnTo>
                  <a:pt x="3900" y="1192"/>
                </a:lnTo>
                <a:lnTo>
                  <a:pt x="3898" y="1192"/>
                </a:lnTo>
                <a:lnTo>
                  <a:pt x="3894" y="1190"/>
                </a:lnTo>
                <a:lnTo>
                  <a:pt x="3892" y="1190"/>
                </a:lnTo>
                <a:lnTo>
                  <a:pt x="3888" y="1188"/>
                </a:lnTo>
                <a:lnTo>
                  <a:pt x="3887" y="1188"/>
                </a:lnTo>
                <a:lnTo>
                  <a:pt x="3883" y="1188"/>
                </a:lnTo>
                <a:lnTo>
                  <a:pt x="3881" y="1186"/>
                </a:lnTo>
                <a:lnTo>
                  <a:pt x="3877" y="1186"/>
                </a:lnTo>
                <a:lnTo>
                  <a:pt x="3875" y="1186"/>
                </a:lnTo>
                <a:lnTo>
                  <a:pt x="3873" y="1185"/>
                </a:lnTo>
                <a:lnTo>
                  <a:pt x="3871" y="1185"/>
                </a:lnTo>
                <a:lnTo>
                  <a:pt x="3869" y="1183"/>
                </a:lnTo>
                <a:lnTo>
                  <a:pt x="3867" y="1181"/>
                </a:lnTo>
                <a:lnTo>
                  <a:pt x="3865" y="1179"/>
                </a:lnTo>
                <a:lnTo>
                  <a:pt x="3867" y="1177"/>
                </a:lnTo>
                <a:lnTo>
                  <a:pt x="3869" y="1177"/>
                </a:lnTo>
                <a:lnTo>
                  <a:pt x="3873" y="1179"/>
                </a:lnTo>
                <a:lnTo>
                  <a:pt x="3875" y="1181"/>
                </a:lnTo>
                <a:lnTo>
                  <a:pt x="3879" y="1181"/>
                </a:lnTo>
                <a:lnTo>
                  <a:pt x="3881" y="1183"/>
                </a:lnTo>
                <a:lnTo>
                  <a:pt x="3883" y="1183"/>
                </a:lnTo>
                <a:lnTo>
                  <a:pt x="3885" y="1183"/>
                </a:lnTo>
                <a:lnTo>
                  <a:pt x="3887" y="1183"/>
                </a:lnTo>
                <a:lnTo>
                  <a:pt x="3888" y="1185"/>
                </a:lnTo>
                <a:lnTo>
                  <a:pt x="3890" y="1186"/>
                </a:lnTo>
                <a:lnTo>
                  <a:pt x="3892" y="1186"/>
                </a:lnTo>
                <a:lnTo>
                  <a:pt x="3894" y="1188"/>
                </a:lnTo>
                <a:lnTo>
                  <a:pt x="3896" y="1188"/>
                </a:lnTo>
                <a:lnTo>
                  <a:pt x="3898" y="1188"/>
                </a:lnTo>
                <a:lnTo>
                  <a:pt x="3900" y="1190"/>
                </a:lnTo>
                <a:close/>
                <a:moveTo>
                  <a:pt x="3645" y="1175"/>
                </a:moveTo>
                <a:lnTo>
                  <a:pt x="3643" y="1175"/>
                </a:lnTo>
                <a:lnTo>
                  <a:pt x="3643" y="1173"/>
                </a:lnTo>
                <a:lnTo>
                  <a:pt x="3645" y="1175"/>
                </a:lnTo>
                <a:close/>
                <a:moveTo>
                  <a:pt x="3896" y="1177"/>
                </a:moveTo>
                <a:lnTo>
                  <a:pt x="3896" y="1179"/>
                </a:lnTo>
                <a:lnTo>
                  <a:pt x="3894" y="1179"/>
                </a:lnTo>
                <a:lnTo>
                  <a:pt x="3892" y="1181"/>
                </a:lnTo>
                <a:lnTo>
                  <a:pt x="3892" y="1179"/>
                </a:lnTo>
                <a:lnTo>
                  <a:pt x="3890" y="1179"/>
                </a:lnTo>
                <a:lnTo>
                  <a:pt x="3888" y="1179"/>
                </a:lnTo>
                <a:lnTo>
                  <a:pt x="3887" y="1179"/>
                </a:lnTo>
                <a:lnTo>
                  <a:pt x="3887" y="1177"/>
                </a:lnTo>
                <a:lnTo>
                  <a:pt x="3890" y="1175"/>
                </a:lnTo>
                <a:lnTo>
                  <a:pt x="3892" y="1173"/>
                </a:lnTo>
                <a:lnTo>
                  <a:pt x="3896" y="1173"/>
                </a:lnTo>
                <a:lnTo>
                  <a:pt x="3898" y="1171"/>
                </a:lnTo>
                <a:lnTo>
                  <a:pt x="3900" y="1171"/>
                </a:lnTo>
                <a:lnTo>
                  <a:pt x="3900" y="1173"/>
                </a:lnTo>
                <a:lnTo>
                  <a:pt x="3900" y="1175"/>
                </a:lnTo>
                <a:lnTo>
                  <a:pt x="3898" y="1177"/>
                </a:lnTo>
                <a:lnTo>
                  <a:pt x="3896" y="1177"/>
                </a:lnTo>
                <a:close/>
                <a:moveTo>
                  <a:pt x="3938" y="1171"/>
                </a:moveTo>
                <a:lnTo>
                  <a:pt x="3936" y="1171"/>
                </a:lnTo>
                <a:lnTo>
                  <a:pt x="3935" y="1171"/>
                </a:lnTo>
                <a:lnTo>
                  <a:pt x="3935" y="1173"/>
                </a:lnTo>
                <a:lnTo>
                  <a:pt x="3933" y="1171"/>
                </a:lnTo>
                <a:lnTo>
                  <a:pt x="3931" y="1171"/>
                </a:lnTo>
                <a:lnTo>
                  <a:pt x="3929" y="1171"/>
                </a:lnTo>
                <a:lnTo>
                  <a:pt x="3927" y="1171"/>
                </a:lnTo>
                <a:lnTo>
                  <a:pt x="3925" y="1169"/>
                </a:lnTo>
                <a:lnTo>
                  <a:pt x="3927" y="1169"/>
                </a:lnTo>
                <a:lnTo>
                  <a:pt x="3925" y="1167"/>
                </a:lnTo>
                <a:lnTo>
                  <a:pt x="3925" y="1165"/>
                </a:lnTo>
                <a:lnTo>
                  <a:pt x="3927" y="1165"/>
                </a:lnTo>
                <a:lnTo>
                  <a:pt x="3929" y="1165"/>
                </a:lnTo>
                <a:lnTo>
                  <a:pt x="3931" y="1165"/>
                </a:lnTo>
                <a:lnTo>
                  <a:pt x="3933" y="1167"/>
                </a:lnTo>
                <a:lnTo>
                  <a:pt x="3935" y="1167"/>
                </a:lnTo>
                <a:lnTo>
                  <a:pt x="3936" y="1167"/>
                </a:lnTo>
                <a:lnTo>
                  <a:pt x="3938" y="1167"/>
                </a:lnTo>
                <a:lnTo>
                  <a:pt x="3938" y="1169"/>
                </a:lnTo>
                <a:lnTo>
                  <a:pt x="3938" y="1171"/>
                </a:lnTo>
                <a:close/>
                <a:moveTo>
                  <a:pt x="3910" y="1163"/>
                </a:moveTo>
                <a:lnTo>
                  <a:pt x="3910" y="1165"/>
                </a:lnTo>
                <a:lnTo>
                  <a:pt x="3912" y="1165"/>
                </a:lnTo>
                <a:lnTo>
                  <a:pt x="3913" y="1165"/>
                </a:lnTo>
                <a:lnTo>
                  <a:pt x="3915" y="1165"/>
                </a:lnTo>
                <a:lnTo>
                  <a:pt x="3917" y="1167"/>
                </a:lnTo>
                <a:lnTo>
                  <a:pt x="3915" y="1169"/>
                </a:lnTo>
                <a:lnTo>
                  <a:pt x="3917" y="1171"/>
                </a:lnTo>
                <a:lnTo>
                  <a:pt x="3919" y="1171"/>
                </a:lnTo>
                <a:lnTo>
                  <a:pt x="3921" y="1173"/>
                </a:lnTo>
                <a:lnTo>
                  <a:pt x="3923" y="1173"/>
                </a:lnTo>
                <a:lnTo>
                  <a:pt x="3923" y="1175"/>
                </a:lnTo>
                <a:lnTo>
                  <a:pt x="3925" y="1175"/>
                </a:lnTo>
                <a:lnTo>
                  <a:pt x="3927" y="1175"/>
                </a:lnTo>
                <a:lnTo>
                  <a:pt x="3929" y="1175"/>
                </a:lnTo>
                <a:lnTo>
                  <a:pt x="3931" y="1175"/>
                </a:lnTo>
                <a:lnTo>
                  <a:pt x="3933" y="1175"/>
                </a:lnTo>
                <a:lnTo>
                  <a:pt x="3935" y="1177"/>
                </a:lnTo>
                <a:lnTo>
                  <a:pt x="3936" y="1177"/>
                </a:lnTo>
                <a:lnTo>
                  <a:pt x="3936" y="1181"/>
                </a:lnTo>
                <a:lnTo>
                  <a:pt x="3936" y="1183"/>
                </a:lnTo>
                <a:lnTo>
                  <a:pt x="3935" y="1181"/>
                </a:lnTo>
                <a:lnTo>
                  <a:pt x="3933" y="1181"/>
                </a:lnTo>
                <a:lnTo>
                  <a:pt x="3931" y="1181"/>
                </a:lnTo>
                <a:lnTo>
                  <a:pt x="3929" y="1179"/>
                </a:lnTo>
                <a:lnTo>
                  <a:pt x="3927" y="1179"/>
                </a:lnTo>
                <a:lnTo>
                  <a:pt x="3925" y="1179"/>
                </a:lnTo>
                <a:lnTo>
                  <a:pt x="3923" y="1177"/>
                </a:lnTo>
                <a:lnTo>
                  <a:pt x="3921" y="1177"/>
                </a:lnTo>
                <a:lnTo>
                  <a:pt x="3919" y="1177"/>
                </a:lnTo>
                <a:lnTo>
                  <a:pt x="3917" y="1177"/>
                </a:lnTo>
                <a:lnTo>
                  <a:pt x="3917" y="1175"/>
                </a:lnTo>
                <a:lnTo>
                  <a:pt x="3915" y="1175"/>
                </a:lnTo>
                <a:lnTo>
                  <a:pt x="3913" y="1175"/>
                </a:lnTo>
                <a:lnTo>
                  <a:pt x="3912" y="1175"/>
                </a:lnTo>
                <a:lnTo>
                  <a:pt x="3910" y="1173"/>
                </a:lnTo>
                <a:lnTo>
                  <a:pt x="3908" y="1173"/>
                </a:lnTo>
                <a:lnTo>
                  <a:pt x="3908" y="1171"/>
                </a:lnTo>
                <a:lnTo>
                  <a:pt x="3908" y="1169"/>
                </a:lnTo>
                <a:lnTo>
                  <a:pt x="3906" y="1169"/>
                </a:lnTo>
                <a:lnTo>
                  <a:pt x="3908" y="1167"/>
                </a:lnTo>
                <a:lnTo>
                  <a:pt x="3906" y="1165"/>
                </a:lnTo>
                <a:lnTo>
                  <a:pt x="3908" y="1163"/>
                </a:lnTo>
                <a:lnTo>
                  <a:pt x="3910" y="1163"/>
                </a:lnTo>
                <a:close/>
                <a:moveTo>
                  <a:pt x="3835" y="1169"/>
                </a:moveTo>
                <a:lnTo>
                  <a:pt x="3839" y="1171"/>
                </a:lnTo>
                <a:lnTo>
                  <a:pt x="3842" y="1169"/>
                </a:lnTo>
                <a:lnTo>
                  <a:pt x="3844" y="1169"/>
                </a:lnTo>
                <a:lnTo>
                  <a:pt x="3846" y="1169"/>
                </a:lnTo>
                <a:lnTo>
                  <a:pt x="3848" y="1167"/>
                </a:lnTo>
                <a:lnTo>
                  <a:pt x="3848" y="1165"/>
                </a:lnTo>
                <a:lnTo>
                  <a:pt x="3850" y="1165"/>
                </a:lnTo>
                <a:lnTo>
                  <a:pt x="3850" y="1167"/>
                </a:lnTo>
                <a:lnTo>
                  <a:pt x="3852" y="1167"/>
                </a:lnTo>
                <a:lnTo>
                  <a:pt x="3852" y="1169"/>
                </a:lnTo>
                <a:lnTo>
                  <a:pt x="3854" y="1171"/>
                </a:lnTo>
                <a:lnTo>
                  <a:pt x="3858" y="1173"/>
                </a:lnTo>
                <a:lnTo>
                  <a:pt x="3860" y="1173"/>
                </a:lnTo>
                <a:lnTo>
                  <a:pt x="3860" y="1175"/>
                </a:lnTo>
                <a:lnTo>
                  <a:pt x="3860" y="1177"/>
                </a:lnTo>
                <a:lnTo>
                  <a:pt x="3858" y="1177"/>
                </a:lnTo>
                <a:lnTo>
                  <a:pt x="3856" y="1177"/>
                </a:lnTo>
                <a:lnTo>
                  <a:pt x="3854" y="1177"/>
                </a:lnTo>
                <a:lnTo>
                  <a:pt x="3852" y="1177"/>
                </a:lnTo>
                <a:lnTo>
                  <a:pt x="3850" y="1177"/>
                </a:lnTo>
                <a:lnTo>
                  <a:pt x="3848" y="1177"/>
                </a:lnTo>
                <a:lnTo>
                  <a:pt x="3848" y="1175"/>
                </a:lnTo>
                <a:lnTo>
                  <a:pt x="3846" y="1175"/>
                </a:lnTo>
                <a:lnTo>
                  <a:pt x="3844" y="1175"/>
                </a:lnTo>
                <a:lnTo>
                  <a:pt x="3842" y="1175"/>
                </a:lnTo>
                <a:lnTo>
                  <a:pt x="3839" y="1175"/>
                </a:lnTo>
                <a:lnTo>
                  <a:pt x="3837" y="1175"/>
                </a:lnTo>
                <a:lnTo>
                  <a:pt x="3835" y="1175"/>
                </a:lnTo>
                <a:lnTo>
                  <a:pt x="3833" y="1175"/>
                </a:lnTo>
                <a:lnTo>
                  <a:pt x="3831" y="1175"/>
                </a:lnTo>
                <a:lnTo>
                  <a:pt x="3829" y="1173"/>
                </a:lnTo>
                <a:lnTo>
                  <a:pt x="3827" y="1173"/>
                </a:lnTo>
                <a:lnTo>
                  <a:pt x="3825" y="1173"/>
                </a:lnTo>
                <a:lnTo>
                  <a:pt x="3823" y="1173"/>
                </a:lnTo>
                <a:lnTo>
                  <a:pt x="3821" y="1173"/>
                </a:lnTo>
                <a:lnTo>
                  <a:pt x="3819" y="1173"/>
                </a:lnTo>
                <a:lnTo>
                  <a:pt x="3817" y="1173"/>
                </a:lnTo>
                <a:lnTo>
                  <a:pt x="3815" y="1175"/>
                </a:lnTo>
                <a:lnTo>
                  <a:pt x="3812" y="1175"/>
                </a:lnTo>
                <a:lnTo>
                  <a:pt x="3810" y="1175"/>
                </a:lnTo>
                <a:lnTo>
                  <a:pt x="3808" y="1175"/>
                </a:lnTo>
                <a:lnTo>
                  <a:pt x="3806" y="1175"/>
                </a:lnTo>
                <a:lnTo>
                  <a:pt x="3804" y="1175"/>
                </a:lnTo>
                <a:lnTo>
                  <a:pt x="3802" y="1175"/>
                </a:lnTo>
                <a:lnTo>
                  <a:pt x="3800" y="1175"/>
                </a:lnTo>
                <a:lnTo>
                  <a:pt x="3798" y="1175"/>
                </a:lnTo>
                <a:lnTo>
                  <a:pt x="3796" y="1175"/>
                </a:lnTo>
                <a:lnTo>
                  <a:pt x="3794" y="1175"/>
                </a:lnTo>
                <a:lnTo>
                  <a:pt x="3792" y="1175"/>
                </a:lnTo>
                <a:lnTo>
                  <a:pt x="3791" y="1175"/>
                </a:lnTo>
                <a:lnTo>
                  <a:pt x="3791" y="1177"/>
                </a:lnTo>
                <a:lnTo>
                  <a:pt x="3787" y="1177"/>
                </a:lnTo>
                <a:lnTo>
                  <a:pt x="3785" y="1177"/>
                </a:lnTo>
                <a:lnTo>
                  <a:pt x="3783" y="1177"/>
                </a:lnTo>
                <a:lnTo>
                  <a:pt x="3781" y="1177"/>
                </a:lnTo>
                <a:lnTo>
                  <a:pt x="3779" y="1177"/>
                </a:lnTo>
                <a:lnTo>
                  <a:pt x="3777" y="1177"/>
                </a:lnTo>
                <a:lnTo>
                  <a:pt x="3775" y="1179"/>
                </a:lnTo>
                <a:lnTo>
                  <a:pt x="3773" y="1179"/>
                </a:lnTo>
                <a:lnTo>
                  <a:pt x="3771" y="1179"/>
                </a:lnTo>
                <a:lnTo>
                  <a:pt x="3769" y="1179"/>
                </a:lnTo>
                <a:lnTo>
                  <a:pt x="3767" y="1179"/>
                </a:lnTo>
                <a:lnTo>
                  <a:pt x="3766" y="1179"/>
                </a:lnTo>
                <a:lnTo>
                  <a:pt x="3764" y="1179"/>
                </a:lnTo>
                <a:lnTo>
                  <a:pt x="3762" y="1181"/>
                </a:lnTo>
                <a:lnTo>
                  <a:pt x="3760" y="1181"/>
                </a:lnTo>
                <a:lnTo>
                  <a:pt x="3758" y="1181"/>
                </a:lnTo>
                <a:lnTo>
                  <a:pt x="3756" y="1181"/>
                </a:lnTo>
                <a:lnTo>
                  <a:pt x="3754" y="1181"/>
                </a:lnTo>
                <a:lnTo>
                  <a:pt x="3752" y="1181"/>
                </a:lnTo>
                <a:lnTo>
                  <a:pt x="3750" y="1181"/>
                </a:lnTo>
                <a:lnTo>
                  <a:pt x="3748" y="1183"/>
                </a:lnTo>
                <a:lnTo>
                  <a:pt x="3746" y="1183"/>
                </a:lnTo>
                <a:lnTo>
                  <a:pt x="3744" y="1183"/>
                </a:lnTo>
                <a:lnTo>
                  <a:pt x="3743" y="1183"/>
                </a:lnTo>
                <a:lnTo>
                  <a:pt x="3741" y="1183"/>
                </a:lnTo>
                <a:lnTo>
                  <a:pt x="3739" y="1185"/>
                </a:lnTo>
                <a:lnTo>
                  <a:pt x="3737" y="1185"/>
                </a:lnTo>
                <a:lnTo>
                  <a:pt x="3735" y="1185"/>
                </a:lnTo>
                <a:lnTo>
                  <a:pt x="3733" y="1185"/>
                </a:lnTo>
                <a:lnTo>
                  <a:pt x="3731" y="1185"/>
                </a:lnTo>
                <a:lnTo>
                  <a:pt x="3729" y="1186"/>
                </a:lnTo>
                <a:lnTo>
                  <a:pt x="3727" y="1186"/>
                </a:lnTo>
                <a:lnTo>
                  <a:pt x="3725" y="1186"/>
                </a:lnTo>
                <a:lnTo>
                  <a:pt x="3723" y="1186"/>
                </a:lnTo>
                <a:lnTo>
                  <a:pt x="3721" y="1186"/>
                </a:lnTo>
                <a:lnTo>
                  <a:pt x="3719" y="1188"/>
                </a:lnTo>
                <a:lnTo>
                  <a:pt x="3718" y="1188"/>
                </a:lnTo>
                <a:lnTo>
                  <a:pt x="3716" y="1188"/>
                </a:lnTo>
                <a:lnTo>
                  <a:pt x="3714" y="1188"/>
                </a:lnTo>
                <a:lnTo>
                  <a:pt x="3712" y="1188"/>
                </a:lnTo>
                <a:lnTo>
                  <a:pt x="3710" y="1188"/>
                </a:lnTo>
                <a:lnTo>
                  <a:pt x="3710" y="1190"/>
                </a:lnTo>
                <a:lnTo>
                  <a:pt x="3708" y="1190"/>
                </a:lnTo>
                <a:lnTo>
                  <a:pt x="3706" y="1190"/>
                </a:lnTo>
                <a:lnTo>
                  <a:pt x="3704" y="1190"/>
                </a:lnTo>
                <a:lnTo>
                  <a:pt x="3702" y="1190"/>
                </a:lnTo>
                <a:lnTo>
                  <a:pt x="3700" y="1192"/>
                </a:lnTo>
                <a:lnTo>
                  <a:pt x="3698" y="1192"/>
                </a:lnTo>
                <a:lnTo>
                  <a:pt x="3696" y="1192"/>
                </a:lnTo>
                <a:lnTo>
                  <a:pt x="3695" y="1192"/>
                </a:lnTo>
                <a:lnTo>
                  <a:pt x="3693" y="1192"/>
                </a:lnTo>
                <a:lnTo>
                  <a:pt x="3691" y="1194"/>
                </a:lnTo>
                <a:lnTo>
                  <a:pt x="3689" y="1194"/>
                </a:lnTo>
                <a:lnTo>
                  <a:pt x="3687" y="1194"/>
                </a:lnTo>
                <a:lnTo>
                  <a:pt x="3685" y="1196"/>
                </a:lnTo>
                <a:lnTo>
                  <a:pt x="3683" y="1196"/>
                </a:lnTo>
                <a:lnTo>
                  <a:pt x="3681" y="1196"/>
                </a:lnTo>
                <a:lnTo>
                  <a:pt x="3679" y="1196"/>
                </a:lnTo>
                <a:lnTo>
                  <a:pt x="3677" y="1198"/>
                </a:lnTo>
                <a:lnTo>
                  <a:pt x="3675" y="1198"/>
                </a:lnTo>
                <a:lnTo>
                  <a:pt x="3673" y="1198"/>
                </a:lnTo>
                <a:lnTo>
                  <a:pt x="3671" y="1198"/>
                </a:lnTo>
                <a:lnTo>
                  <a:pt x="3671" y="1200"/>
                </a:lnTo>
                <a:lnTo>
                  <a:pt x="3670" y="1200"/>
                </a:lnTo>
                <a:lnTo>
                  <a:pt x="3668" y="1200"/>
                </a:lnTo>
                <a:lnTo>
                  <a:pt x="3666" y="1202"/>
                </a:lnTo>
                <a:lnTo>
                  <a:pt x="3664" y="1202"/>
                </a:lnTo>
                <a:lnTo>
                  <a:pt x="3662" y="1202"/>
                </a:lnTo>
                <a:lnTo>
                  <a:pt x="3660" y="1202"/>
                </a:lnTo>
                <a:lnTo>
                  <a:pt x="3658" y="1204"/>
                </a:lnTo>
                <a:lnTo>
                  <a:pt x="3650" y="1208"/>
                </a:lnTo>
                <a:lnTo>
                  <a:pt x="3648" y="1208"/>
                </a:lnTo>
                <a:lnTo>
                  <a:pt x="3647" y="1206"/>
                </a:lnTo>
                <a:lnTo>
                  <a:pt x="3645" y="1206"/>
                </a:lnTo>
                <a:lnTo>
                  <a:pt x="3645" y="1204"/>
                </a:lnTo>
                <a:lnTo>
                  <a:pt x="3643" y="1202"/>
                </a:lnTo>
                <a:lnTo>
                  <a:pt x="3645" y="1200"/>
                </a:lnTo>
                <a:lnTo>
                  <a:pt x="3652" y="1200"/>
                </a:lnTo>
                <a:lnTo>
                  <a:pt x="3652" y="1198"/>
                </a:lnTo>
                <a:lnTo>
                  <a:pt x="3654" y="1198"/>
                </a:lnTo>
                <a:lnTo>
                  <a:pt x="3656" y="1198"/>
                </a:lnTo>
                <a:lnTo>
                  <a:pt x="3656" y="1196"/>
                </a:lnTo>
                <a:lnTo>
                  <a:pt x="3658" y="1196"/>
                </a:lnTo>
                <a:lnTo>
                  <a:pt x="3660" y="1196"/>
                </a:lnTo>
                <a:lnTo>
                  <a:pt x="3662" y="1196"/>
                </a:lnTo>
                <a:lnTo>
                  <a:pt x="3664" y="1194"/>
                </a:lnTo>
                <a:lnTo>
                  <a:pt x="3664" y="1192"/>
                </a:lnTo>
                <a:lnTo>
                  <a:pt x="3666" y="1192"/>
                </a:lnTo>
                <a:lnTo>
                  <a:pt x="3666" y="1194"/>
                </a:lnTo>
                <a:lnTo>
                  <a:pt x="3668" y="1194"/>
                </a:lnTo>
                <a:lnTo>
                  <a:pt x="3670" y="1192"/>
                </a:lnTo>
                <a:lnTo>
                  <a:pt x="3671" y="1192"/>
                </a:lnTo>
                <a:lnTo>
                  <a:pt x="3673" y="1192"/>
                </a:lnTo>
                <a:lnTo>
                  <a:pt x="3675" y="1190"/>
                </a:lnTo>
                <a:lnTo>
                  <a:pt x="3677" y="1190"/>
                </a:lnTo>
                <a:lnTo>
                  <a:pt x="3679" y="1190"/>
                </a:lnTo>
                <a:lnTo>
                  <a:pt x="3681" y="1190"/>
                </a:lnTo>
                <a:lnTo>
                  <a:pt x="3683" y="1190"/>
                </a:lnTo>
                <a:lnTo>
                  <a:pt x="3683" y="1188"/>
                </a:lnTo>
                <a:lnTo>
                  <a:pt x="3685" y="1188"/>
                </a:lnTo>
                <a:lnTo>
                  <a:pt x="3687" y="1188"/>
                </a:lnTo>
                <a:lnTo>
                  <a:pt x="3689" y="1188"/>
                </a:lnTo>
                <a:lnTo>
                  <a:pt x="3689" y="1186"/>
                </a:lnTo>
                <a:lnTo>
                  <a:pt x="3691" y="1188"/>
                </a:lnTo>
                <a:lnTo>
                  <a:pt x="3691" y="1190"/>
                </a:lnTo>
                <a:lnTo>
                  <a:pt x="3693" y="1188"/>
                </a:lnTo>
                <a:lnTo>
                  <a:pt x="3695" y="1188"/>
                </a:lnTo>
                <a:lnTo>
                  <a:pt x="3696" y="1190"/>
                </a:lnTo>
                <a:lnTo>
                  <a:pt x="3696" y="1188"/>
                </a:lnTo>
                <a:lnTo>
                  <a:pt x="3698" y="1188"/>
                </a:lnTo>
                <a:lnTo>
                  <a:pt x="3700" y="1188"/>
                </a:lnTo>
                <a:lnTo>
                  <a:pt x="3702" y="1188"/>
                </a:lnTo>
                <a:lnTo>
                  <a:pt x="3704" y="1188"/>
                </a:lnTo>
                <a:lnTo>
                  <a:pt x="3706" y="1186"/>
                </a:lnTo>
                <a:lnTo>
                  <a:pt x="3708" y="1186"/>
                </a:lnTo>
                <a:lnTo>
                  <a:pt x="3710" y="1186"/>
                </a:lnTo>
                <a:lnTo>
                  <a:pt x="3712" y="1186"/>
                </a:lnTo>
                <a:lnTo>
                  <a:pt x="3714" y="1186"/>
                </a:lnTo>
                <a:lnTo>
                  <a:pt x="3716" y="1186"/>
                </a:lnTo>
                <a:lnTo>
                  <a:pt x="3718" y="1186"/>
                </a:lnTo>
                <a:lnTo>
                  <a:pt x="3719" y="1186"/>
                </a:lnTo>
                <a:lnTo>
                  <a:pt x="3721" y="1186"/>
                </a:lnTo>
                <a:lnTo>
                  <a:pt x="3723" y="1185"/>
                </a:lnTo>
                <a:lnTo>
                  <a:pt x="3725" y="1185"/>
                </a:lnTo>
                <a:lnTo>
                  <a:pt x="3727" y="1185"/>
                </a:lnTo>
                <a:lnTo>
                  <a:pt x="3729" y="1185"/>
                </a:lnTo>
                <a:lnTo>
                  <a:pt x="3731" y="1185"/>
                </a:lnTo>
                <a:lnTo>
                  <a:pt x="3731" y="1183"/>
                </a:lnTo>
                <a:lnTo>
                  <a:pt x="3733" y="1183"/>
                </a:lnTo>
                <a:lnTo>
                  <a:pt x="3735" y="1183"/>
                </a:lnTo>
                <a:lnTo>
                  <a:pt x="3737" y="1183"/>
                </a:lnTo>
                <a:lnTo>
                  <a:pt x="3739" y="1183"/>
                </a:lnTo>
                <a:lnTo>
                  <a:pt x="3741" y="1183"/>
                </a:lnTo>
                <a:lnTo>
                  <a:pt x="3743" y="1183"/>
                </a:lnTo>
                <a:lnTo>
                  <a:pt x="3743" y="1181"/>
                </a:lnTo>
                <a:lnTo>
                  <a:pt x="3744" y="1181"/>
                </a:lnTo>
                <a:lnTo>
                  <a:pt x="3746" y="1179"/>
                </a:lnTo>
                <a:lnTo>
                  <a:pt x="3748" y="1179"/>
                </a:lnTo>
                <a:lnTo>
                  <a:pt x="3750" y="1179"/>
                </a:lnTo>
                <a:lnTo>
                  <a:pt x="3752" y="1179"/>
                </a:lnTo>
                <a:lnTo>
                  <a:pt x="3754" y="1179"/>
                </a:lnTo>
                <a:lnTo>
                  <a:pt x="3756" y="1179"/>
                </a:lnTo>
                <a:lnTo>
                  <a:pt x="3758" y="1179"/>
                </a:lnTo>
                <a:lnTo>
                  <a:pt x="3760" y="1177"/>
                </a:lnTo>
                <a:lnTo>
                  <a:pt x="3762" y="1177"/>
                </a:lnTo>
                <a:lnTo>
                  <a:pt x="3764" y="1177"/>
                </a:lnTo>
                <a:lnTo>
                  <a:pt x="3766" y="1177"/>
                </a:lnTo>
                <a:lnTo>
                  <a:pt x="3767" y="1177"/>
                </a:lnTo>
                <a:lnTo>
                  <a:pt x="3769" y="1177"/>
                </a:lnTo>
                <a:lnTo>
                  <a:pt x="3771" y="1177"/>
                </a:lnTo>
                <a:lnTo>
                  <a:pt x="3773" y="1175"/>
                </a:lnTo>
                <a:lnTo>
                  <a:pt x="3775" y="1175"/>
                </a:lnTo>
                <a:lnTo>
                  <a:pt x="3777" y="1175"/>
                </a:lnTo>
                <a:lnTo>
                  <a:pt x="3779" y="1173"/>
                </a:lnTo>
                <a:lnTo>
                  <a:pt x="3781" y="1173"/>
                </a:lnTo>
                <a:lnTo>
                  <a:pt x="3781" y="1171"/>
                </a:lnTo>
                <a:lnTo>
                  <a:pt x="3783" y="1171"/>
                </a:lnTo>
                <a:lnTo>
                  <a:pt x="3785" y="1171"/>
                </a:lnTo>
                <a:lnTo>
                  <a:pt x="3787" y="1171"/>
                </a:lnTo>
                <a:lnTo>
                  <a:pt x="3787" y="1169"/>
                </a:lnTo>
                <a:lnTo>
                  <a:pt x="3789" y="1171"/>
                </a:lnTo>
                <a:lnTo>
                  <a:pt x="3791" y="1171"/>
                </a:lnTo>
                <a:lnTo>
                  <a:pt x="3792" y="1171"/>
                </a:lnTo>
                <a:lnTo>
                  <a:pt x="3794" y="1171"/>
                </a:lnTo>
                <a:lnTo>
                  <a:pt x="3796" y="1171"/>
                </a:lnTo>
                <a:lnTo>
                  <a:pt x="3798" y="1171"/>
                </a:lnTo>
                <a:lnTo>
                  <a:pt x="3800" y="1169"/>
                </a:lnTo>
                <a:lnTo>
                  <a:pt x="3802" y="1169"/>
                </a:lnTo>
                <a:lnTo>
                  <a:pt x="3804" y="1169"/>
                </a:lnTo>
                <a:lnTo>
                  <a:pt x="3806" y="1169"/>
                </a:lnTo>
                <a:lnTo>
                  <a:pt x="3808" y="1169"/>
                </a:lnTo>
                <a:lnTo>
                  <a:pt x="3810" y="1171"/>
                </a:lnTo>
                <a:lnTo>
                  <a:pt x="3812" y="1171"/>
                </a:lnTo>
                <a:lnTo>
                  <a:pt x="3814" y="1171"/>
                </a:lnTo>
                <a:lnTo>
                  <a:pt x="3814" y="1169"/>
                </a:lnTo>
                <a:lnTo>
                  <a:pt x="3814" y="1167"/>
                </a:lnTo>
                <a:lnTo>
                  <a:pt x="3814" y="1163"/>
                </a:lnTo>
                <a:lnTo>
                  <a:pt x="3817" y="1162"/>
                </a:lnTo>
                <a:lnTo>
                  <a:pt x="3823" y="1163"/>
                </a:lnTo>
                <a:lnTo>
                  <a:pt x="3825" y="1165"/>
                </a:lnTo>
                <a:lnTo>
                  <a:pt x="3827" y="1165"/>
                </a:lnTo>
                <a:lnTo>
                  <a:pt x="3829" y="1165"/>
                </a:lnTo>
                <a:lnTo>
                  <a:pt x="3831" y="1167"/>
                </a:lnTo>
                <a:lnTo>
                  <a:pt x="3833" y="1167"/>
                </a:lnTo>
                <a:lnTo>
                  <a:pt x="3835" y="1169"/>
                </a:lnTo>
                <a:close/>
                <a:moveTo>
                  <a:pt x="3896" y="1167"/>
                </a:moveTo>
                <a:lnTo>
                  <a:pt x="3894" y="1167"/>
                </a:lnTo>
                <a:lnTo>
                  <a:pt x="3896" y="1165"/>
                </a:lnTo>
                <a:lnTo>
                  <a:pt x="3896" y="1163"/>
                </a:lnTo>
                <a:lnTo>
                  <a:pt x="3900" y="1162"/>
                </a:lnTo>
                <a:lnTo>
                  <a:pt x="3900" y="1165"/>
                </a:lnTo>
                <a:lnTo>
                  <a:pt x="3898" y="1167"/>
                </a:lnTo>
                <a:lnTo>
                  <a:pt x="3896" y="1167"/>
                </a:lnTo>
                <a:close/>
                <a:moveTo>
                  <a:pt x="3892" y="1163"/>
                </a:moveTo>
                <a:lnTo>
                  <a:pt x="3892" y="1162"/>
                </a:lnTo>
                <a:lnTo>
                  <a:pt x="3892" y="1158"/>
                </a:lnTo>
                <a:lnTo>
                  <a:pt x="3894" y="1158"/>
                </a:lnTo>
                <a:lnTo>
                  <a:pt x="3894" y="1156"/>
                </a:lnTo>
                <a:lnTo>
                  <a:pt x="3892" y="1156"/>
                </a:lnTo>
                <a:lnTo>
                  <a:pt x="3894" y="1154"/>
                </a:lnTo>
                <a:lnTo>
                  <a:pt x="3896" y="1154"/>
                </a:lnTo>
                <a:lnTo>
                  <a:pt x="3898" y="1156"/>
                </a:lnTo>
                <a:lnTo>
                  <a:pt x="3898" y="1158"/>
                </a:lnTo>
                <a:lnTo>
                  <a:pt x="3900" y="1158"/>
                </a:lnTo>
                <a:lnTo>
                  <a:pt x="3900" y="1160"/>
                </a:lnTo>
                <a:lnTo>
                  <a:pt x="3898" y="1162"/>
                </a:lnTo>
                <a:lnTo>
                  <a:pt x="3896" y="1162"/>
                </a:lnTo>
                <a:lnTo>
                  <a:pt x="3892" y="1163"/>
                </a:lnTo>
                <a:close/>
                <a:moveTo>
                  <a:pt x="3862" y="1160"/>
                </a:moveTo>
                <a:lnTo>
                  <a:pt x="3863" y="1162"/>
                </a:lnTo>
                <a:lnTo>
                  <a:pt x="3862" y="1163"/>
                </a:lnTo>
                <a:lnTo>
                  <a:pt x="3862" y="1162"/>
                </a:lnTo>
                <a:lnTo>
                  <a:pt x="3862" y="1160"/>
                </a:lnTo>
                <a:lnTo>
                  <a:pt x="3860" y="1160"/>
                </a:lnTo>
                <a:lnTo>
                  <a:pt x="3858" y="1160"/>
                </a:lnTo>
                <a:lnTo>
                  <a:pt x="3860" y="1162"/>
                </a:lnTo>
                <a:lnTo>
                  <a:pt x="3860" y="1163"/>
                </a:lnTo>
                <a:lnTo>
                  <a:pt x="3858" y="1165"/>
                </a:lnTo>
                <a:lnTo>
                  <a:pt x="3858" y="1167"/>
                </a:lnTo>
                <a:lnTo>
                  <a:pt x="3856" y="1167"/>
                </a:lnTo>
                <a:lnTo>
                  <a:pt x="3854" y="1165"/>
                </a:lnTo>
                <a:lnTo>
                  <a:pt x="3854" y="1163"/>
                </a:lnTo>
                <a:lnTo>
                  <a:pt x="3854" y="1162"/>
                </a:lnTo>
                <a:lnTo>
                  <a:pt x="3856" y="1160"/>
                </a:lnTo>
                <a:lnTo>
                  <a:pt x="3854" y="1160"/>
                </a:lnTo>
                <a:lnTo>
                  <a:pt x="3856" y="1158"/>
                </a:lnTo>
                <a:lnTo>
                  <a:pt x="3858" y="1156"/>
                </a:lnTo>
                <a:lnTo>
                  <a:pt x="3858" y="1154"/>
                </a:lnTo>
                <a:lnTo>
                  <a:pt x="3860" y="1154"/>
                </a:lnTo>
                <a:lnTo>
                  <a:pt x="3862" y="1154"/>
                </a:lnTo>
                <a:lnTo>
                  <a:pt x="3863" y="1154"/>
                </a:lnTo>
                <a:lnTo>
                  <a:pt x="3863" y="1156"/>
                </a:lnTo>
                <a:lnTo>
                  <a:pt x="3863" y="1158"/>
                </a:lnTo>
                <a:lnTo>
                  <a:pt x="3862" y="1160"/>
                </a:lnTo>
                <a:close/>
                <a:moveTo>
                  <a:pt x="3950" y="1152"/>
                </a:moveTo>
                <a:lnTo>
                  <a:pt x="3950" y="1154"/>
                </a:lnTo>
                <a:lnTo>
                  <a:pt x="3948" y="1154"/>
                </a:lnTo>
                <a:lnTo>
                  <a:pt x="3948" y="1152"/>
                </a:lnTo>
                <a:lnTo>
                  <a:pt x="3948" y="1150"/>
                </a:lnTo>
                <a:lnTo>
                  <a:pt x="3946" y="1150"/>
                </a:lnTo>
                <a:lnTo>
                  <a:pt x="3948" y="1150"/>
                </a:lnTo>
                <a:lnTo>
                  <a:pt x="3950" y="1152"/>
                </a:lnTo>
                <a:close/>
                <a:moveTo>
                  <a:pt x="3948" y="1148"/>
                </a:moveTo>
                <a:lnTo>
                  <a:pt x="3948" y="1150"/>
                </a:lnTo>
                <a:lnTo>
                  <a:pt x="3946" y="1148"/>
                </a:lnTo>
                <a:lnTo>
                  <a:pt x="3946" y="1146"/>
                </a:lnTo>
                <a:lnTo>
                  <a:pt x="3948" y="1144"/>
                </a:lnTo>
                <a:lnTo>
                  <a:pt x="3948" y="1146"/>
                </a:lnTo>
                <a:lnTo>
                  <a:pt x="3948" y="1148"/>
                </a:lnTo>
                <a:close/>
                <a:moveTo>
                  <a:pt x="3854" y="1152"/>
                </a:moveTo>
                <a:lnTo>
                  <a:pt x="3852" y="1152"/>
                </a:lnTo>
                <a:lnTo>
                  <a:pt x="3850" y="1152"/>
                </a:lnTo>
                <a:lnTo>
                  <a:pt x="3848" y="1152"/>
                </a:lnTo>
                <a:lnTo>
                  <a:pt x="3846" y="1152"/>
                </a:lnTo>
                <a:lnTo>
                  <a:pt x="3846" y="1150"/>
                </a:lnTo>
                <a:lnTo>
                  <a:pt x="3848" y="1148"/>
                </a:lnTo>
                <a:lnTo>
                  <a:pt x="3850" y="1146"/>
                </a:lnTo>
                <a:lnTo>
                  <a:pt x="3854" y="1144"/>
                </a:lnTo>
                <a:lnTo>
                  <a:pt x="3856" y="1142"/>
                </a:lnTo>
                <a:lnTo>
                  <a:pt x="3858" y="1142"/>
                </a:lnTo>
                <a:lnTo>
                  <a:pt x="3858" y="1144"/>
                </a:lnTo>
                <a:lnTo>
                  <a:pt x="3858" y="1146"/>
                </a:lnTo>
                <a:lnTo>
                  <a:pt x="3858" y="1148"/>
                </a:lnTo>
                <a:lnTo>
                  <a:pt x="3856" y="1150"/>
                </a:lnTo>
                <a:lnTo>
                  <a:pt x="3854" y="1152"/>
                </a:lnTo>
                <a:close/>
                <a:moveTo>
                  <a:pt x="4027" y="1096"/>
                </a:moveTo>
                <a:lnTo>
                  <a:pt x="4023" y="1100"/>
                </a:lnTo>
                <a:lnTo>
                  <a:pt x="4023" y="1102"/>
                </a:lnTo>
                <a:lnTo>
                  <a:pt x="4019" y="1106"/>
                </a:lnTo>
                <a:lnTo>
                  <a:pt x="4017" y="1108"/>
                </a:lnTo>
                <a:lnTo>
                  <a:pt x="4013" y="1112"/>
                </a:lnTo>
                <a:lnTo>
                  <a:pt x="4013" y="1114"/>
                </a:lnTo>
                <a:lnTo>
                  <a:pt x="4011" y="1115"/>
                </a:lnTo>
                <a:lnTo>
                  <a:pt x="4009" y="1117"/>
                </a:lnTo>
                <a:lnTo>
                  <a:pt x="4008" y="1119"/>
                </a:lnTo>
                <a:lnTo>
                  <a:pt x="4006" y="1121"/>
                </a:lnTo>
                <a:lnTo>
                  <a:pt x="4006" y="1123"/>
                </a:lnTo>
                <a:lnTo>
                  <a:pt x="4004" y="1123"/>
                </a:lnTo>
                <a:lnTo>
                  <a:pt x="4004" y="1125"/>
                </a:lnTo>
                <a:lnTo>
                  <a:pt x="4002" y="1127"/>
                </a:lnTo>
                <a:lnTo>
                  <a:pt x="4000" y="1129"/>
                </a:lnTo>
                <a:lnTo>
                  <a:pt x="3998" y="1133"/>
                </a:lnTo>
                <a:lnTo>
                  <a:pt x="3996" y="1135"/>
                </a:lnTo>
                <a:lnTo>
                  <a:pt x="3994" y="1138"/>
                </a:lnTo>
                <a:lnTo>
                  <a:pt x="3992" y="1138"/>
                </a:lnTo>
                <a:lnTo>
                  <a:pt x="3992" y="1140"/>
                </a:lnTo>
                <a:lnTo>
                  <a:pt x="3990" y="1142"/>
                </a:lnTo>
                <a:lnTo>
                  <a:pt x="3988" y="1144"/>
                </a:lnTo>
                <a:lnTo>
                  <a:pt x="3988" y="1146"/>
                </a:lnTo>
                <a:lnTo>
                  <a:pt x="3986" y="1148"/>
                </a:lnTo>
                <a:lnTo>
                  <a:pt x="3984" y="1150"/>
                </a:lnTo>
                <a:lnTo>
                  <a:pt x="3983" y="1154"/>
                </a:lnTo>
                <a:lnTo>
                  <a:pt x="3981" y="1154"/>
                </a:lnTo>
                <a:lnTo>
                  <a:pt x="3981" y="1156"/>
                </a:lnTo>
                <a:lnTo>
                  <a:pt x="3979" y="1158"/>
                </a:lnTo>
                <a:lnTo>
                  <a:pt x="3977" y="1160"/>
                </a:lnTo>
                <a:lnTo>
                  <a:pt x="3977" y="1162"/>
                </a:lnTo>
                <a:lnTo>
                  <a:pt x="3975" y="1163"/>
                </a:lnTo>
                <a:lnTo>
                  <a:pt x="3973" y="1165"/>
                </a:lnTo>
                <a:lnTo>
                  <a:pt x="3973" y="1167"/>
                </a:lnTo>
                <a:lnTo>
                  <a:pt x="3971" y="1167"/>
                </a:lnTo>
                <a:lnTo>
                  <a:pt x="3969" y="1169"/>
                </a:lnTo>
                <a:lnTo>
                  <a:pt x="3969" y="1171"/>
                </a:lnTo>
                <a:lnTo>
                  <a:pt x="3967" y="1173"/>
                </a:lnTo>
                <a:lnTo>
                  <a:pt x="3965" y="1175"/>
                </a:lnTo>
                <a:lnTo>
                  <a:pt x="3963" y="1179"/>
                </a:lnTo>
                <a:lnTo>
                  <a:pt x="3961" y="1181"/>
                </a:lnTo>
                <a:lnTo>
                  <a:pt x="3961" y="1183"/>
                </a:lnTo>
                <a:lnTo>
                  <a:pt x="3960" y="1185"/>
                </a:lnTo>
                <a:lnTo>
                  <a:pt x="3958" y="1186"/>
                </a:lnTo>
                <a:lnTo>
                  <a:pt x="3958" y="1188"/>
                </a:lnTo>
                <a:lnTo>
                  <a:pt x="3956" y="1190"/>
                </a:lnTo>
                <a:lnTo>
                  <a:pt x="3954" y="1192"/>
                </a:lnTo>
                <a:lnTo>
                  <a:pt x="3952" y="1196"/>
                </a:lnTo>
                <a:lnTo>
                  <a:pt x="3952" y="1198"/>
                </a:lnTo>
                <a:lnTo>
                  <a:pt x="3950" y="1200"/>
                </a:lnTo>
                <a:lnTo>
                  <a:pt x="3948" y="1202"/>
                </a:lnTo>
                <a:lnTo>
                  <a:pt x="3948" y="1204"/>
                </a:lnTo>
                <a:lnTo>
                  <a:pt x="3946" y="1208"/>
                </a:lnTo>
                <a:lnTo>
                  <a:pt x="3946" y="1210"/>
                </a:lnTo>
                <a:lnTo>
                  <a:pt x="3944" y="1210"/>
                </a:lnTo>
                <a:lnTo>
                  <a:pt x="3944" y="1213"/>
                </a:lnTo>
                <a:lnTo>
                  <a:pt x="3942" y="1215"/>
                </a:lnTo>
                <a:lnTo>
                  <a:pt x="3942" y="1217"/>
                </a:lnTo>
                <a:lnTo>
                  <a:pt x="3940" y="1219"/>
                </a:lnTo>
                <a:lnTo>
                  <a:pt x="3938" y="1221"/>
                </a:lnTo>
                <a:lnTo>
                  <a:pt x="3938" y="1223"/>
                </a:lnTo>
                <a:lnTo>
                  <a:pt x="3936" y="1225"/>
                </a:lnTo>
                <a:lnTo>
                  <a:pt x="3936" y="1227"/>
                </a:lnTo>
                <a:lnTo>
                  <a:pt x="3935" y="1227"/>
                </a:lnTo>
                <a:lnTo>
                  <a:pt x="3935" y="1229"/>
                </a:lnTo>
                <a:lnTo>
                  <a:pt x="3935" y="1231"/>
                </a:lnTo>
                <a:lnTo>
                  <a:pt x="3935" y="1233"/>
                </a:lnTo>
                <a:lnTo>
                  <a:pt x="3935" y="1234"/>
                </a:lnTo>
                <a:lnTo>
                  <a:pt x="3933" y="1236"/>
                </a:lnTo>
                <a:lnTo>
                  <a:pt x="3931" y="1242"/>
                </a:lnTo>
                <a:lnTo>
                  <a:pt x="3931" y="1238"/>
                </a:lnTo>
                <a:lnTo>
                  <a:pt x="3929" y="1236"/>
                </a:lnTo>
                <a:lnTo>
                  <a:pt x="3929" y="1234"/>
                </a:lnTo>
                <a:lnTo>
                  <a:pt x="3927" y="1233"/>
                </a:lnTo>
                <a:lnTo>
                  <a:pt x="3927" y="1231"/>
                </a:lnTo>
                <a:lnTo>
                  <a:pt x="3925" y="1231"/>
                </a:lnTo>
                <a:lnTo>
                  <a:pt x="3923" y="1229"/>
                </a:lnTo>
                <a:lnTo>
                  <a:pt x="3923" y="1227"/>
                </a:lnTo>
                <a:lnTo>
                  <a:pt x="3921" y="1225"/>
                </a:lnTo>
                <a:lnTo>
                  <a:pt x="3921" y="1223"/>
                </a:lnTo>
                <a:lnTo>
                  <a:pt x="3921" y="1219"/>
                </a:lnTo>
                <a:lnTo>
                  <a:pt x="3921" y="1217"/>
                </a:lnTo>
                <a:lnTo>
                  <a:pt x="3921" y="1213"/>
                </a:lnTo>
                <a:lnTo>
                  <a:pt x="3923" y="1213"/>
                </a:lnTo>
                <a:lnTo>
                  <a:pt x="3925" y="1213"/>
                </a:lnTo>
                <a:lnTo>
                  <a:pt x="3925" y="1215"/>
                </a:lnTo>
                <a:lnTo>
                  <a:pt x="3925" y="1217"/>
                </a:lnTo>
                <a:lnTo>
                  <a:pt x="3923" y="1219"/>
                </a:lnTo>
                <a:lnTo>
                  <a:pt x="3923" y="1221"/>
                </a:lnTo>
                <a:lnTo>
                  <a:pt x="3923" y="1223"/>
                </a:lnTo>
                <a:lnTo>
                  <a:pt x="3925" y="1225"/>
                </a:lnTo>
                <a:lnTo>
                  <a:pt x="3927" y="1225"/>
                </a:lnTo>
                <a:lnTo>
                  <a:pt x="3929" y="1225"/>
                </a:lnTo>
                <a:lnTo>
                  <a:pt x="3931" y="1225"/>
                </a:lnTo>
                <a:lnTo>
                  <a:pt x="3931" y="1227"/>
                </a:lnTo>
                <a:lnTo>
                  <a:pt x="3933" y="1227"/>
                </a:lnTo>
                <a:lnTo>
                  <a:pt x="3935" y="1225"/>
                </a:lnTo>
                <a:lnTo>
                  <a:pt x="3935" y="1223"/>
                </a:lnTo>
                <a:lnTo>
                  <a:pt x="3935" y="1221"/>
                </a:lnTo>
                <a:lnTo>
                  <a:pt x="3936" y="1219"/>
                </a:lnTo>
                <a:lnTo>
                  <a:pt x="3938" y="1217"/>
                </a:lnTo>
                <a:lnTo>
                  <a:pt x="3938" y="1215"/>
                </a:lnTo>
                <a:lnTo>
                  <a:pt x="3940" y="1213"/>
                </a:lnTo>
                <a:lnTo>
                  <a:pt x="3940" y="1211"/>
                </a:lnTo>
                <a:lnTo>
                  <a:pt x="3942" y="1210"/>
                </a:lnTo>
                <a:lnTo>
                  <a:pt x="3942" y="1208"/>
                </a:lnTo>
                <a:lnTo>
                  <a:pt x="3944" y="1208"/>
                </a:lnTo>
                <a:lnTo>
                  <a:pt x="3944" y="1206"/>
                </a:lnTo>
                <a:lnTo>
                  <a:pt x="3944" y="1204"/>
                </a:lnTo>
                <a:lnTo>
                  <a:pt x="3946" y="1202"/>
                </a:lnTo>
                <a:lnTo>
                  <a:pt x="3948" y="1198"/>
                </a:lnTo>
                <a:lnTo>
                  <a:pt x="3948" y="1196"/>
                </a:lnTo>
                <a:lnTo>
                  <a:pt x="3950" y="1194"/>
                </a:lnTo>
                <a:lnTo>
                  <a:pt x="3952" y="1192"/>
                </a:lnTo>
                <a:lnTo>
                  <a:pt x="3952" y="1190"/>
                </a:lnTo>
                <a:lnTo>
                  <a:pt x="3950" y="1190"/>
                </a:lnTo>
                <a:lnTo>
                  <a:pt x="3948" y="1188"/>
                </a:lnTo>
                <a:lnTo>
                  <a:pt x="3950" y="1188"/>
                </a:lnTo>
                <a:lnTo>
                  <a:pt x="3952" y="1188"/>
                </a:lnTo>
                <a:lnTo>
                  <a:pt x="3954" y="1188"/>
                </a:lnTo>
                <a:lnTo>
                  <a:pt x="3952" y="1188"/>
                </a:lnTo>
                <a:lnTo>
                  <a:pt x="3954" y="1186"/>
                </a:lnTo>
                <a:lnTo>
                  <a:pt x="3956" y="1185"/>
                </a:lnTo>
                <a:lnTo>
                  <a:pt x="3958" y="1185"/>
                </a:lnTo>
                <a:lnTo>
                  <a:pt x="3958" y="1183"/>
                </a:lnTo>
                <a:lnTo>
                  <a:pt x="3956" y="1183"/>
                </a:lnTo>
                <a:lnTo>
                  <a:pt x="3956" y="1181"/>
                </a:lnTo>
                <a:lnTo>
                  <a:pt x="3956" y="1179"/>
                </a:lnTo>
                <a:lnTo>
                  <a:pt x="3958" y="1179"/>
                </a:lnTo>
                <a:lnTo>
                  <a:pt x="3958" y="1177"/>
                </a:lnTo>
                <a:lnTo>
                  <a:pt x="3960" y="1179"/>
                </a:lnTo>
                <a:lnTo>
                  <a:pt x="3960" y="1177"/>
                </a:lnTo>
                <a:lnTo>
                  <a:pt x="3958" y="1175"/>
                </a:lnTo>
                <a:lnTo>
                  <a:pt x="3960" y="1173"/>
                </a:lnTo>
                <a:lnTo>
                  <a:pt x="3961" y="1173"/>
                </a:lnTo>
                <a:lnTo>
                  <a:pt x="3961" y="1171"/>
                </a:lnTo>
                <a:lnTo>
                  <a:pt x="3963" y="1171"/>
                </a:lnTo>
                <a:lnTo>
                  <a:pt x="3965" y="1169"/>
                </a:lnTo>
                <a:lnTo>
                  <a:pt x="3963" y="1169"/>
                </a:lnTo>
                <a:lnTo>
                  <a:pt x="3965" y="1167"/>
                </a:lnTo>
                <a:lnTo>
                  <a:pt x="3967" y="1169"/>
                </a:lnTo>
                <a:lnTo>
                  <a:pt x="3967" y="1167"/>
                </a:lnTo>
                <a:lnTo>
                  <a:pt x="3965" y="1167"/>
                </a:lnTo>
                <a:lnTo>
                  <a:pt x="3965" y="1165"/>
                </a:lnTo>
                <a:lnTo>
                  <a:pt x="3967" y="1165"/>
                </a:lnTo>
                <a:lnTo>
                  <a:pt x="3967" y="1163"/>
                </a:lnTo>
                <a:lnTo>
                  <a:pt x="3967" y="1162"/>
                </a:lnTo>
                <a:lnTo>
                  <a:pt x="3969" y="1162"/>
                </a:lnTo>
                <a:lnTo>
                  <a:pt x="3969" y="1160"/>
                </a:lnTo>
                <a:lnTo>
                  <a:pt x="3969" y="1158"/>
                </a:lnTo>
                <a:lnTo>
                  <a:pt x="3971" y="1158"/>
                </a:lnTo>
                <a:lnTo>
                  <a:pt x="3973" y="1158"/>
                </a:lnTo>
                <a:lnTo>
                  <a:pt x="3975" y="1158"/>
                </a:lnTo>
                <a:lnTo>
                  <a:pt x="3977" y="1156"/>
                </a:lnTo>
                <a:lnTo>
                  <a:pt x="3977" y="1154"/>
                </a:lnTo>
                <a:lnTo>
                  <a:pt x="3979" y="1154"/>
                </a:lnTo>
                <a:lnTo>
                  <a:pt x="3979" y="1152"/>
                </a:lnTo>
                <a:lnTo>
                  <a:pt x="3979" y="1150"/>
                </a:lnTo>
                <a:lnTo>
                  <a:pt x="3981" y="1150"/>
                </a:lnTo>
                <a:lnTo>
                  <a:pt x="3981" y="1148"/>
                </a:lnTo>
                <a:lnTo>
                  <a:pt x="3979" y="1148"/>
                </a:lnTo>
                <a:lnTo>
                  <a:pt x="3981" y="1148"/>
                </a:lnTo>
                <a:lnTo>
                  <a:pt x="3981" y="1146"/>
                </a:lnTo>
                <a:lnTo>
                  <a:pt x="3983" y="1146"/>
                </a:lnTo>
                <a:lnTo>
                  <a:pt x="3981" y="1144"/>
                </a:lnTo>
                <a:lnTo>
                  <a:pt x="3981" y="1142"/>
                </a:lnTo>
                <a:lnTo>
                  <a:pt x="3983" y="1142"/>
                </a:lnTo>
                <a:lnTo>
                  <a:pt x="3984" y="1142"/>
                </a:lnTo>
                <a:lnTo>
                  <a:pt x="3984" y="1144"/>
                </a:lnTo>
                <a:lnTo>
                  <a:pt x="3984" y="1146"/>
                </a:lnTo>
                <a:lnTo>
                  <a:pt x="3986" y="1144"/>
                </a:lnTo>
                <a:lnTo>
                  <a:pt x="3986" y="1142"/>
                </a:lnTo>
                <a:lnTo>
                  <a:pt x="3986" y="1140"/>
                </a:lnTo>
                <a:lnTo>
                  <a:pt x="3984" y="1140"/>
                </a:lnTo>
                <a:lnTo>
                  <a:pt x="3983" y="1140"/>
                </a:lnTo>
                <a:lnTo>
                  <a:pt x="3983" y="1138"/>
                </a:lnTo>
                <a:lnTo>
                  <a:pt x="3981" y="1138"/>
                </a:lnTo>
                <a:lnTo>
                  <a:pt x="3981" y="1137"/>
                </a:lnTo>
                <a:lnTo>
                  <a:pt x="3981" y="1135"/>
                </a:lnTo>
                <a:lnTo>
                  <a:pt x="3983" y="1135"/>
                </a:lnTo>
                <a:lnTo>
                  <a:pt x="3984" y="1135"/>
                </a:lnTo>
                <a:lnTo>
                  <a:pt x="3984" y="1133"/>
                </a:lnTo>
                <a:lnTo>
                  <a:pt x="3986" y="1135"/>
                </a:lnTo>
                <a:lnTo>
                  <a:pt x="3988" y="1133"/>
                </a:lnTo>
                <a:lnTo>
                  <a:pt x="3988" y="1135"/>
                </a:lnTo>
                <a:lnTo>
                  <a:pt x="3988" y="1137"/>
                </a:lnTo>
                <a:lnTo>
                  <a:pt x="3988" y="1138"/>
                </a:lnTo>
                <a:lnTo>
                  <a:pt x="3990" y="1138"/>
                </a:lnTo>
                <a:lnTo>
                  <a:pt x="3990" y="1137"/>
                </a:lnTo>
                <a:lnTo>
                  <a:pt x="3992" y="1135"/>
                </a:lnTo>
                <a:lnTo>
                  <a:pt x="3992" y="1137"/>
                </a:lnTo>
                <a:lnTo>
                  <a:pt x="3992" y="1135"/>
                </a:lnTo>
                <a:lnTo>
                  <a:pt x="3994" y="1135"/>
                </a:lnTo>
                <a:lnTo>
                  <a:pt x="3994" y="1133"/>
                </a:lnTo>
                <a:lnTo>
                  <a:pt x="3996" y="1131"/>
                </a:lnTo>
                <a:lnTo>
                  <a:pt x="3994" y="1131"/>
                </a:lnTo>
                <a:lnTo>
                  <a:pt x="3994" y="1129"/>
                </a:lnTo>
                <a:lnTo>
                  <a:pt x="3994" y="1127"/>
                </a:lnTo>
                <a:lnTo>
                  <a:pt x="3996" y="1125"/>
                </a:lnTo>
                <a:lnTo>
                  <a:pt x="3998" y="1123"/>
                </a:lnTo>
                <a:lnTo>
                  <a:pt x="4000" y="1127"/>
                </a:lnTo>
                <a:lnTo>
                  <a:pt x="4000" y="1125"/>
                </a:lnTo>
                <a:lnTo>
                  <a:pt x="4000" y="1123"/>
                </a:lnTo>
                <a:lnTo>
                  <a:pt x="3998" y="1121"/>
                </a:lnTo>
                <a:lnTo>
                  <a:pt x="3998" y="1119"/>
                </a:lnTo>
                <a:lnTo>
                  <a:pt x="4000" y="1117"/>
                </a:lnTo>
                <a:lnTo>
                  <a:pt x="4000" y="1115"/>
                </a:lnTo>
                <a:lnTo>
                  <a:pt x="4002" y="1115"/>
                </a:lnTo>
                <a:lnTo>
                  <a:pt x="4002" y="1117"/>
                </a:lnTo>
                <a:lnTo>
                  <a:pt x="4002" y="1119"/>
                </a:lnTo>
                <a:lnTo>
                  <a:pt x="4002" y="1121"/>
                </a:lnTo>
                <a:lnTo>
                  <a:pt x="4004" y="1119"/>
                </a:lnTo>
                <a:lnTo>
                  <a:pt x="4004" y="1117"/>
                </a:lnTo>
                <a:lnTo>
                  <a:pt x="4006" y="1117"/>
                </a:lnTo>
                <a:lnTo>
                  <a:pt x="4006" y="1115"/>
                </a:lnTo>
                <a:lnTo>
                  <a:pt x="4008" y="1114"/>
                </a:lnTo>
                <a:lnTo>
                  <a:pt x="4009" y="1112"/>
                </a:lnTo>
                <a:lnTo>
                  <a:pt x="4011" y="1110"/>
                </a:lnTo>
                <a:lnTo>
                  <a:pt x="4011" y="1108"/>
                </a:lnTo>
                <a:lnTo>
                  <a:pt x="4013" y="1108"/>
                </a:lnTo>
                <a:lnTo>
                  <a:pt x="4013" y="1106"/>
                </a:lnTo>
                <a:lnTo>
                  <a:pt x="4015" y="1104"/>
                </a:lnTo>
                <a:lnTo>
                  <a:pt x="4017" y="1102"/>
                </a:lnTo>
                <a:lnTo>
                  <a:pt x="4017" y="1100"/>
                </a:lnTo>
                <a:lnTo>
                  <a:pt x="4017" y="1098"/>
                </a:lnTo>
                <a:lnTo>
                  <a:pt x="4019" y="1098"/>
                </a:lnTo>
                <a:lnTo>
                  <a:pt x="4019" y="1096"/>
                </a:lnTo>
                <a:lnTo>
                  <a:pt x="4021" y="1096"/>
                </a:lnTo>
                <a:lnTo>
                  <a:pt x="4021" y="1098"/>
                </a:lnTo>
                <a:lnTo>
                  <a:pt x="4023" y="1096"/>
                </a:lnTo>
                <a:lnTo>
                  <a:pt x="4023" y="1094"/>
                </a:lnTo>
                <a:lnTo>
                  <a:pt x="4025" y="1094"/>
                </a:lnTo>
                <a:lnTo>
                  <a:pt x="4027" y="1094"/>
                </a:lnTo>
                <a:lnTo>
                  <a:pt x="4027" y="1092"/>
                </a:lnTo>
                <a:lnTo>
                  <a:pt x="4029" y="1092"/>
                </a:lnTo>
                <a:lnTo>
                  <a:pt x="4029" y="1090"/>
                </a:lnTo>
                <a:lnTo>
                  <a:pt x="4031" y="1089"/>
                </a:lnTo>
                <a:lnTo>
                  <a:pt x="4032" y="1087"/>
                </a:lnTo>
                <a:lnTo>
                  <a:pt x="4034" y="1085"/>
                </a:lnTo>
                <a:lnTo>
                  <a:pt x="4034" y="1081"/>
                </a:lnTo>
                <a:lnTo>
                  <a:pt x="4036" y="1079"/>
                </a:lnTo>
                <a:lnTo>
                  <a:pt x="4038" y="1081"/>
                </a:lnTo>
                <a:lnTo>
                  <a:pt x="4038" y="1083"/>
                </a:lnTo>
                <a:lnTo>
                  <a:pt x="4038" y="1085"/>
                </a:lnTo>
                <a:lnTo>
                  <a:pt x="4036" y="1085"/>
                </a:lnTo>
                <a:lnTo>
                  <a:pt x="4034" y="1087"/>
                </a:lnTo>
                <a:lnTo>
                  <a:pt x="4034" y="1089"/>
                </a:lnTo>
                <a:lnTo>
                  <a:pt x="4032" y="1089"/>
                </a:lnTo>
                <a:lnTo>
                  <a:pt x="4032" y="1090"/>
                </a:lnTo>
                <a:lnTo>
                  <a:pt x="4031" y="1092"/>
                </a:lnTo>
                <a:lnTo>
                  <a:pt x="4029" y="1094"/>
                </a:lnTo>
                <a:lnTo>
                  <a:pt x="4029" y="1096"/>
                </a:lnTo>
                <a:lnTo>
                  <a:pt x="4027" y="1096"/>
                </a:lnTo>
                <a:close/>
                <a:moveTo>
                  <a:pt x="4057" y="1060"/>
                </a:moveTo>
                <a:lnTo>
                  <a:pt x="4059" y="1062"/>
                </a:lnTo>
                <a:lnTo>
                  <a:pt x="4059" y="1064"/>
                </a:lnTo>
                <a:lnTo>
                  <a:pt x="4054" y="1067"/>
                </a:lnTo>
                <a:lnTo>
                  <a:pt x="4042" y="1079"/>
                </a:lnTo>
                <a:lnTo>
                  <a:pt x="4040" y="1079"/>
                </a:lnTo>
                <a:lnTo>
                  <a:pt x="4040" y="1077"/>
                </a:lnTo>
                <a:lnTo>
                  <a:pt x="4042" y="1075"/>
                </a:lnTo>
                <a:lnTo>
                  <a:pt x="4044" y="1073"/>
                </a:lnTo>
                <a:lnTo>
                  <a:pt x="4050" y="1067"/>
                </a:lnTo>
                <a:lnTo>
                  <a:pt x="4052" y="1064"/>
                </a:lnTo>
                <a:lnTo>
                  <a:pt x="4054" y="1060"/>
                </a:lnTo>
                <a:lnTo>
                  <a:pt x="4056" y="1056"/>
                </a:lnTo>
                <a:lnTo>
                  <a:pt x="4057" y="1056"/>
                </a:lnTo>
                <a:lnTo>
                  <a:pt x="4057" y="1060"/>
                </a:lnTo>
                <a:close/>
                <a:moveTo>
                  <a:pt x="3827" y="1031"/>
                </a:moveTo>
                <a:lnTo>
                  <a:pt x="3827" y="1033"/>
                </a:lnTo>
                <a:lnTo>
                  <a:pt x="3825" y="1033"/>
                </a:lnTo>
                <a:lnTo>
                  <a:pt x="3825" y="1031"/>
                </a:lnTo>
                <a:lnTo>
                  <a:pt x="3827" y="1031"/>
                </a:lnTo>
                <a:lnTo>
                  <a:pt x="3829" y="1031"/>
                </a:lnTo>
                <a:lnTo>
                  <a:pt x="3827" y="1031"/>
                </a:lnTo>
                <a:close/>
                <a:moveTo>
                  <a:pt x="4071" y="1000"/>
                </a:moveTo>
                <a:lnTo>
                  <a:pt x="4073" y="1002"/>
                </a:lnTo>
                <a:lnTo>
                  <a:pt x="4071" y="1002"/>
                </a:lnTo>
                <a:lnTo>
                  <a:pt x="4069" y="1004"/>
                </a:lnTo>
                <a:lnTo>
                  <a:pt x="4069" y="1002"/>
                </a:lnTo>
                <a:lnTo>
                  <a:pt x="4067" y="1002"/>
                </a:lnTo>
                <a:lnTo>
                  <a:pt x="4067" y="1000"/>
                </a:lnTo>
                <a:lnTo>
                  <a:pt x="4065" y="1000"/>
                </a:lnTo>
                <a:lnTo>
                  <a:pt x="4065" y="998"/>
                </a:lnTo>
                <a:lnTo>
                  <a:pt x="4067" y="998"/>
                </a:lnTo>
                <a:lnTo>
                  <a:pt x="4069" y="1000"/>
                </a:lnTo>
                <a:lnTo>
                  <a:pt x="4071" y="1000"/>
                </a:lnTo>
                <a:close/>
                <a:moveTo>
                  <a:pt x="4075" y="998"/>
                </a:moveTo>
                <a:lnTo>
                  <a:pt x="4075" y="1000"/>
                </a:lnTo>
                <a:lnTo>
                  <a:pt x="4073" y="1000"/>
                </a:lnTo>
                <a:lnTo>
                  <a:pt x="4073" y="998"/>
                </a:lnTo>
                <a:lnTo>
                  <a:pt x="4075" y="996"/>
                </a:lnTo>
                <a:lnTo>
                  <a:pt x="4077" y="996"/>
                </a:lnTo>
                <a:lnTo>
                  <a:pt x="4077" y="998"/>
                </a:lnTo>
                <a:lnTo>
                  <a:pt x="4075" y="998"/>
                </a:lnTo>
                <a:close/>
                <a:moveTo>
                  <a:pt x="4079" y="994"/>
                </a:moveTo>
                <a:lnTo>
                  <a:pt x="4077" y="994"/>
                </a:lnTo>
                <a:lnTo>
                  <a:pt x="4075" y="994"/>
                </a:lnTo>
                <a:lnTo>
                  <a:pt x="4075" y="996"/>
                </a:lnTo>
                <a:lnTo>
                  <a:pt x="4073" y="996"/>
                </a:lnTo>
                <a:lnTo>
                  <a:pt x="4071" y="996"/>
                </a:lnTo>
                <a:lnTo>
                  <a:pt x="4073" y="994"/>
                </a:lnTo>
                <a:lnTo>
                  <a:pt x="4075" y="993"/>
                </a:lnTo>
                <a:lnTo>
                  <a:pt x="4073" y="991"/>
                </a:lnTo>
                <a:lnTo>
                  <a:pt x="4075" y="989"/>
                </a:lnTo>
                <a:lnTo>
                  <a:pt x="4077" y="989"/>
                </a:lnTo>
                <a:lnTo>
                  <a:pt x="4079" y="989"/>
                </a:lnTo>
                <a:lnTo>
                  <a:pt x="4077" y="991"/>
                </a:lnTo>
                <a:lnTo>
                  <a:pt x="4079" y="994"/>
                </a:lnTo>
                <a:close/>
                <a:moveTo>
                  <a:pt x="4057" y="983"/>
                </a:moveTo>
                <a:lnTo>
                  <a:pt x="4059" y="983"/>
                </a:lnTo>
                <a:lnTo>
                  <a:pt x="4061" y="985"/>
                </a:lnTo>
                <a:lnTo>
                  <a:pt x="4063" y="985"/>
                </a:lnTo>
                <a:lnTo>
                  <a:pt x="4065" y="985"/>
                </a:lnTo>
                <a:lnTo>
                  <a:pt x="4067" y="985"/>
                </a:lnTo>
                <a:lnTo>
                  <a:pt x="4067" y="987"/>
                </a:lnTo>
                <a:lnTo>
                  <a:pt x="4069" y="989"/>
                </a:lnTo>
                <a:lnTo>
                  <a:pt x="4067" y="989"/>
                </a:lnTo>
                <a:lnTo>
                  <a:pt x="4065" y="989"/>
                </a:lnTo>
                <a:lnTo>
                  <a:pt x="4065" y="987"/>
                </a:lnTo>
                <a:lnTo>
                  <a:pt x="4063" y="987"/>
                </a:lnTo>
                <a:lnTo>
                  <a:pt x="4063" y="989"/>
                </a:lnTo>
                <a:lnTo>
                  <a:pt x="4063" y="991"/>
                </a:lnTo>
                <a:lnTo>
                  <a:pt x="4065" y="994"/>
                </a:lnTo>
                <a:lnTo>
                  <a:pt x="4065" y="996"/>
                </a:lnTo>
                <a:lnTo>
                  <a:pt x="4063" y="994"/>
                </a:lnTo>
                <a:lnTo>
                  <a:pt x="4061" y="994"/>
                </a:lnTo>
                <a:lnTo>
                  <a:pt x="4061" y="993"/>
                </a:lnTo>
                <a:lnTo>
                  <a:pt x="4061" y="991"/>
                </a:lnTo>
                <a:lnTo>
                  <a:pt x="4059" y="989"/>
                </a:lnTo>
                <a:lnTo>
                  <a:pt x="4057" y="989"/>
                </a:lnTo>
                <a:lnTo>
                  <a:pt x="4056" y="991"/>
                </a:lnTo>
                <a:lnTo>
                  <a:pt x="4056" y="985"/>
                </a:lnTo>
                <a:lnTo>
                  <a:pt x="4057" y="983"/>
                </a:lnTo>
                <a:close/>
                <a:moveTo>
                  <a:pt x="4054" y="989"/>
                </a:moveTo>
                <a:lnTo>
                  <a:pt x="4054" y="987"/>
                </a:lnTo>
                <a:lnTo>
                  <a:pt x="4054" y="985"/>
                </a:lnTo>
                <a:lnTo>
                  <a:pt x="4054" y="983"/>
                </a:lnTo>
                <a:lnTo>
                  <a:pt x="4056" y="983"/>
                </a:lnTo>
                <a:lnTo>
                  <a:pt x="4056" y="985"/>
                </a:lnTo>
                <a:lnTo>
                  <a:pt x="4056" y="989"/>
                </a:lnTo>
                <a:lnTo>
                  <a:pt x="4054" y="989"/>
                </a:lnTo>
                <a:close/>
                <a:moveTo>
                  <a:pt x="4025" y="968"/>
                </a:moveTo>
                <a:lnTo>
                  <a:pt x="4023" y="968"/>
                </a:lnTo>
                <a:lnTo>
                  <a:pt x="4023" y="970"/>
                </a:lnTo>
                <a:lnTo>
                  <a:pt x="4021" y="968"/>
                </a:lnTo>
                <a:lnTo>
                  <a:pt x="4021" y="970"/>
                </a:lnTo>
                <a:lnTo>
                  <a:pt x="4019" y="968"/>
                </a:lnTo>
                <a:lnTo>
                  <a:pt x="4019" y="966"/>
                </a:lnTo>
                <a:lnTo>
                  <a:pt x="4021" y="966"/>
                </a:lnTo>
                <a:lnTo>
                  <a:pt x="4023" y="966"/>
                </a:lnTo>
                <a:lnTo>
                  <a:pt x="4023" y="968"/>
                </a:lnTo>
                <a:lnTo>
                  <a:pt x="4025" y="968"/>
                </a:lnTo>
                <a:close/>
                <a:moveTo>
                  <a:pt x="3984" y="948"/>
                </a:moveTo>
                <a:lnTo>
                  <a:pt x="3983" y="948"/>
                </a:lnTo>
                <a:lnTo>
                  <a:pt x="3983" y="946"/>
                </a:lnTo>
                <a:lnTo>
                  <a:pt x="3981" y="946"/>
                </a:lnTo>
                <a:lnTo>
                  <a:pt x="3981" y="945"/>
                </a:lnTo>
                <a:lnTo>
                  <a:pt x="3981" y="943"/>
                </a:lnTo>
                <a:lnTo>
                  <a:pt x="3983" y="945"/>
                </a:lnTo>
                <a:lnTo>
                  <a:pt x="3984" y="945"/>
                </a:lnTo>
                <a:lnTo>
                  <a:pt x="3984" y="946"/>
                </a:lnTo>
                <a:lnTo>
                  <a:pt x="3986" y="946"/>
                </a:lnTo>
                <a:lnTo>
                  <a:pt x="3984" y="948"/>
                </a:lnTo>
                <a:close/>
                <a:moveTo>
                  <a:pt x="4144" y="983"/>
                </a:moveTo>
                <a:lnTo>
                  <a:pt x="4128" y="998"/>
                </a:lnTo>
                <a:lnTo>
                  <a:pt x="4127" y="998"/>
                </a:lnTo>
                <a:lnTo>
                  <a:pt x="4121" y="1004"/>
                </a:lnTo>
                <a:lnTo>
                  <a:pt x="4109" y="1016"/>
                </a:lnTo>
                <a:lnTo>
                  <a:pt x="4096" y="1029"/>
                </a:lnTo>
                <a:lnTo>
                  <a:pt x="4084" y="1041"/>
                </a:lnTo>
                <a:lnTo>
                  <a:pt x="4075" y="1050"/>
                </a:lnTo>
                <a:lnTo>
                  <a:pt x="4069" y="1056"/>
                </a:lnTo>
                <a:lnTo>
                  <a:pt x="4067" y="1056"/>
                </a:lnTo>
                <a:lnTo>
                  <a:pt x="4061" y="1060"/>
                </a:lnTo>
                <a:lnTo>
                  <a:pt x="4065" y="1054"/>
                </a:lnTo>
                <a:lnTo>
                  <a:pt x="4071" y="1050"/>
                </a:lnTo>
                <a:lnTo>
                  <a:pt x="4077" y="1042"/>
                </a:lnTo>
                <a:lnTo>
                  <a:pt x="4084" y="1037"/>
                </a:lnTo>
                <a:lnTo>
                  <a:pt x="4084" y="1035"/>
                </a:lnTo>
                <a:lnTo>
                  <a:pt x="4094" y="1027"/>
                </a:lnTo>
                <a:lnTo>
                  <a:pt x="4094" y="1025"/>
                </a:lnTo>
                <a:lnTo>
                  <a:pt x="4098" y="1021"/>
                </a:lnTo>
                <a:lnTo>
                  <a:pt x="4098" y="1019"/>
                </a:lnTo>
                <a:lnTo>
                  <a:pt x="4100" y="1018"/>
                </a:lnTo>
                <a:lnTo>
                  <a:pt x="4104" y="1014"/>
                </a:lnTo>
                <a:lnTo>
                  <a:pt x="4105" y="1012"/>
                </a:lnTo>
                <a:lnTo>
                  <a:pt x="4109" y="1010"/>
                </a:lnTo>
                <a:lnTo>
                  <a:pt x="4111" y="1006"/>
                </a:lnTo>
                <a:lnTo>
                  <a:pt x="4113" y="1002"/>
                </a:lnTo>
                <a:lnTo>
                  <a:pt x="4117" y="998"/>
                </a:lnTo>
                <a:lnTo>
                  <a:pt x="4119" y="998"/>
                </a:lnTo>
                <a:lnTo>
                  <a:pt x="4123" y="996"/>
                </a:lnTo>
                <a:lnTo>
                  <a:pt x="4123" y="994"/>
                </a:lnTo>
                <a:lnTo>
                  <a:pt x="4125" y="993"/>
                </a:lnTo>
                <a:lnTo>
                  <a:pt x="4130" y="983"/>
                </a:lnTo>
                <a:lnTo>
                  <a:pt x="4136" y="977"/>
                </a:lnTo>
                <a:lnTo>
                  <a:pt x="4146" y="968"/>
                </a:lnTo>
                <a:lnTo>
                  <a:pt x="4153" y="962"/>
                </a:lnTo>
                <a:lnTo>
                  <a:pt x="4159" y="950"/>
                </a:lnTo>
                <a:lnTo>
                  <a:pt x="4165" y="948"/>
                </a:lnTo>
                <a:lnTo>
                  <a:pt x="4163" y="945"/>
                </a:lnTo>
                <a:lnTo>
                  <a:pt x="4169" y="943"/>
                </a:lnTo>
                <a:lnTo>
                  <a:pt x="4173" y="945"/>
                </a:lnTo>
                <a:lnTo>
                  <a:pt x="4177" y="945"/>
                </a:lnTo>
                <a:lnTo>
                  <a:pt x="4180" y="946"/>
                </a:lnTo>
                <a:lnTo>
                  <a:pt x="4180" y="948"/>
                </a:lnTo>
                <a:lnTo>
                  <a:pt x="4184" y="950"/>
                </a:lnTo>
                <a:lnTo>
                  <a:pt x="4184" y="952"/>
                </a:lnTo>
                <a:lnTo>
                  <a:pt x="4180" y="954"/>
                </a:lnTo>
                <a:lnTo>
                  <a:pt x="4177" y="956"/>
                </a:lnTo>
                <a:lnTo>
                  <a:pt x="4171" y="958"/>
                </a:lnTo>
                <a:lnTo>
                  <a:pt x="4165" y="964"/>
                </a:lnTo>
                <a:lnTo>
                  <a:pt x="4155" y="971"/>
                </a:lnTo>
                <a:lnTo>
                  <a:pt x="4144" y="983"/>
                </a:lnTo>
                <a:close/>
                <a:moveTo>
                  <a:pt x="4248" y="908"/>
                </a:moveTo>
                <a:lnTo>
                  <a:pt x="4246" y="910"/>
                </a:lnTo>
                <a:lnTo>
                  <a:pt x="4244" y="910"/>
                </a:lnTo>
                <a:lnTo>
                  <a:pt x="4240" y="912"/>
                </a:lnTo>
                <a:lnTo>
                  <a:pt x="4240" y="914"/>
                </a:lnTo>
                <a:lnTo>
                  <a:pt x="4238" y="914"/>
                </a:lnTo>
                <a:lnTo>
                  <a:pt x="4236" y="916"/>
                </a:lnTo>
                <a:lnTo>
                  <a:pt x="4232" y="918"/>
                </a:lnTo>
                <a:lnTo>
                  <a:pt x="4230" y="920"/>
                </a:lnTo>
                <a:lnTo>
                  <a:pt x="4226" y="922"/>
                </a:lnTo>
                <a:lnTo>
                  <a:pt x="4225" y="923"/>
                </a:lnTo>
                <a:lnTo>
                  <a:pt x="4223" y="925"/>
                </a:lnTo>
                <a:lnTo>
                  <a:pt x="4221" y="925"/>
                </a:lnTo>
                <a:lnTo>
                  <a:pt x="4221" y="927"/>
                </a:lnTo>
                <a:lnTo>
                  <a:pt x="4219" y="927"/>
                </a:lnTo>
                <a:lnTo>
                  <a:pt x="4217" y="929"/>
                </a:lnTo>
                <a:lnTo>
                  <a:pt x="4213" y="931"/>
                </a:lnTo>
                <a:lnTo>
                  <a:pt x="4213" y="933"/>
                </a:lnTo>
                <a:lnTo>
                  <a:pt x="4209" y="937"/>
                </a:lnTo>
                <a:lnTo>
                  <a:pt x="4205" y="941"/>
                </a:lnTo>
                <a:lnTo>
                  <a:pt x="4203" y="943"/>
                </a:lnTo>
                <a:lnTo>
                  <a:pt x="4203" y="945"/>
                </a:lnTo>
                <a:lnTo>
                  <a:pt x="4201" y="946"/>
                </a:lnTo>
                <a:lnTo>
                  <a:pt x="4200" y="946"/>
                </a:lnTo>
                <a:lnTo>
                  <a:pt x="4198" y="946"/>
                </a:lnTo>
                <a:lnTo>
                  <a:pt x="4196" y="946"/>
                </a:lnTo>
                <a:lnTo>
                  <a:pt x="4194" y="945"/>
                </a:lnTo>
                <a:lnTo>
                  <a:pt x="4196" y="943"/>
                </a:lnTo>
                <a:lnTo>
                  <a:pt x="4198" y="941"/>
                </a:lnTo>
                <a:lnTo>
                  <a:pt x="4200" y="939"/>
                </a:lnTo>
                <a:lnTo>
                  <a:pt x="4201" y="939"/>
                </a:lnTo>
                <a:lnTo>
                  <a:pt x="4203" y="937"/>
                </a:lnTo>
                <a:lnTo>
                  <a:pt x="4203" y="935"/>
                </a:lnTo>
                <a:lnTo>
                  <a:pt x="4205" y="935"/>
                </a:lnTo>
                <a:lnTo>
                  <a:pt x="4205" y="931"/>
                </a:lnTo>
                <a:lnTo>
                  <a:pt x="4207" y="931"/>
                </a:lnTo>
                <a:lnTo>
                  <a:pt x="4207" y="929"/>
                </a:lnTo>
                <a:lnTo>
                  <a:pt x="4209" y="929"/>
                </a:lnTo>
                <a:lnTo>
                  <a:pt x="4207" y="923"/>
                </a:lnTo>
                <a:lnTo>
                  <a:pt x="4207" y="922"/>
                </a:lnTo>
                <a:lnTo>
                  <a:pt x="4207" y="920"/>
                </a:lnTo>
                <a:lnTo>
                  <a:pt x="4207" y="918"/>
                </a:lnTo>
                <a:lnTo>
                  <a:pt x="4209" y="916"/>
                </a:lnTo>
                <a:lnTo>
                  <a:pt x="4211" y="914"/>
                </a:lnTo>
                <a:lnTo>
                  <a:pt x="4219" y="914"/>
                </a:lnTo>
                <a:lnTo>
                  <a:pt x="4223" y="916"/>
                </a:lnTo>
                <a:lnTo>
                  <a:pt x="4225" y="916"/>
                </a:lnTo>
                <a:lnTo>
                  <a:pt x="4226" y="914"/>
                </a:lnTo>
                <a:lnTo>
                  <a:pt x="4228" y="914"/>
                </a:lnTo>
                <a:lnTo>
                  <a:pt x="4230" y="912"/>
                </a:lnTo>
                <a:lnTo>
                  <a:pt x="4232" y="910"/>
                </a:lnTo>
                <a:lnTo>
                  <a:pt x="4234" y="908"/>
                </a:lnTo>
                <a:lnTo>
                  <a:pt x="4242" y="906"/>
                </a:lnTo>
                <a:lnTo>
                  <a:pt x="4244" y="906"/>
                </a:lnTo>
                <a:lnTo>
                  <a:pt x="4257" y="898"/>
                </a:lnTo>
                <a:lnTo>
                  <a:pt x="4267" y="893"/>
                </a:lnTo>
                <a:lnTo>
                  <a:pt x="4286" y="885"/>
                </a:lnTo>
                <a:lnTo>
                  <a:pt x="4301" y="877"/>
                </a:lnTo>
                <a:lnTo>
                  <a:pt x="4309" y="874"/>
                </a:lnTo>
                <a:lnTo>
                  <a:pt x="4313" y="872"/>
                </a:lnTo>
                <a:lnTo>
                  <a:pt x="4313" y="870"/>
                </a:lnTo>
                <a:lnTo>
                  <a:pt x="4315" y="870"/>
                </a:lnTo>
                <a:lnTo>
                  <a:pt x="4317" y="870"/>
                </a:lnTo>
                <a:lnTo>
                  <a:pt x="4319" y="874"/>
                </a:lnTo>
                <a:lnTo>
                  <a:pt x="4317" y="874"/>
                </a:lnTo>
                <a:lnTo>
                  <a:pt x="4317" y="875"/>
                </a:lnTo>
                <a:lnTo>
                  <a:pt x="4313" y="877"/>
                </a:lnTo>
                <a:lnTo>
                  <a:pt x="4311" y="877"/>
                </a:lnTo>
                <a:lnTo>
                  <a:pt x="4301" y="881"/>
                </a:lnTo>
                <a:lnTo>
                  <a:pt x="4292" y="885"/>
                </a:lnTo>
                <a:lnTo>
                  <a:pt x="4282" y="891"/>
                </a:lnTo>
                <a:lnTo>
                  <a:pt x="4274" y="895"/>
                </a:lnTo>
                <a:lnTo>
                  <a:pt x="4271" y="897"/>
                </a:lnTo>
                <a:lnTo>
                  <a:pt x="4269" y="897"/>
                </a:lnTo>
                <a:lnTo>
                  <a:pt x="4267" y="898"/>
                </a:lnTo>
                <a:lnTo>
                  <a:pt x="4265" y="898"/>
                </a:lnTo>
                <a:lnTo>
                  <a:pt x="4263" y="900"/>
                </a:lnTo>
                <a:lnTo>
                  <a:pt x="4261" y="900"/>
                </a:lnTo>
                <a:lnTo>
                  <a:pt x="4259" y="902"/>
                </a:lnTo>
                <a:lnTo>
                  <a:pt x="4257" y="902"/>
                </a:lnTo>
                <a:lnTo>
                  <a:pt x="4255" y="904"/>
                </a:lnTo>
                <a:lnTo>
                  <a:pt x="4253" y="904"/>
                </a:lnTo>
                <a:lnTo>
                  <a:pt x="4251" y="906"/>
                </a:lnTo>
                <a:lnTo>
                  <a:pt x="4249" y="906"/>
                </a:lnTo>
                <a:lnTo>
                  <a:pt x="4248" y="908"/>
                </a:lnTo>
                <a:close/>
                <a:moveTo>
                  <a:pt x="3958" y="797"/>
                </a:moveTo>
                <a:lnTo>
                  <a:pt x="3958" y="799"/>
                </a:lnTo>
                <a:lnTo>
                  <a:pt x="3956" y="797"/>
                </a:lnTo>
                <a:lnTo>
                  <a:pt x="3954" y="797"/>
                </a:lnTo>
                <a:lnTo>
                  <a:pt x="3952" y="797"/>
                </a:lnTo>
                <a:lnTo>
                  <a:pt x="3952" y="795"/>
                </a:lnTo>
                <a:lnTo>
                  <a:pt x="3954" y="795"/>
                </a:lnTo>
                <a:lnTo>
                  <a:pt x="3952" y="793"/>
                </a:lnTo>
                <a:lnTo>
                  <a:pt x="3954" y="793"/>
                </a:lnTo>
                <a:lnTo>
                  <a:pt x="3956" y="793"/>
                </a:lnTo>
                <a:lnTo>
                  <a:pt x="3958" y="795"/>
                </a:lnTo>
                <a:lnTo>
                  <a:pt x="3958" y="797"/>
                </a:lnTo>
                <a:close/>
                <a:moveTo>
                  <a:pt x="4069" y="795"/>
                </a:moveTo>
                <a:lnTo>
                  <a:pt x="4065" y="797"/>
                </a:lnTo>
                <a:lnTo>
                  <a:pt x="4061" y="795"/>
                </a:lnTo>
                <a:lnTo>
                  <a:pt x="4059" y="795"/>
                </a:lnTo>
                <a:lnTo>
                  <a:pt x="4059" y="793"/>
                </a:lnTo>
                <a:lnTo>
                  <a:pt x="4059" y="791"/>
                </a:lnTo>
                <a:lnTo>
                  <a:pt x="4061" y="789"/>
                </a:lnTo>
                <a:lnTo>
                  <a:pt x="4061" y="787"/>
                </a:lnTo>
                <a:lnTo>
                  <a:pt x="4061" y="785"/>
                </a:lnTo>
                <a:lnTo>
                  <a:pt x="4059" y="783"/>
                </a:lnTo>
                <a:lnTo>
                  <a:pt x="4061" y="783"/>
                </a:lnTo>
                <a:lnTo>
                  <a:pt x="4063" y="783"/>
                </a:lnTo>
                <a:lnTo>
                  <a:pt x="4063" y="785"/>
                </a:lnTo>
                <a:lnTo>
                  <a:pt x="4065" y="787"/>
                </a:lnTo>
                <a:lnTo>
                  <a:pt x="4067" y="787"/>
                </a:lnTo>
                <a:lnTo>
                  <a:pt x="4067" y="789"/>
                </a:lnTo>
                <a:lnTo>
                  <a:pt x="4067" y="791"/>
                </a:lnTo>
                <a:lnTo>
                  <a:pt x="4069" y="793"/>
                </a:lnTo>
                <a:lnTo>
                  <a:pt x="4069" y="795"/>
                </a:lnTo>
                <a:close/>
                <a:moveTo>
                  <a:pt x="4029" y="774"/>
                </a:moveTo>
                <a:lnTo>
                  <a:pt x="4029" y="776"/>
                </a:lnTo>
                <a:lnTo>
                  <a:pt x="4029" y="778"/>
                </a:lnTo>
                <a:lnTo>
                  <a:pt x="4025" y="778"/>
                </a:lnTo>
                <a:lnTo>
                  <a:pt x="4023" y="778"/>
                </a:lnTo>
                <a:lnTo>
                  <a:pt x="4021" y="778"/>
                </a:lnTo>
                <a:lnTo>
                  <a:pt x="4019" y="778"/>
                </a:lnTo>
                <a:lnTo>
                  <a:pt x="4017" y="778"/>
                </a:lnTo>
                <a:lnTo>
                  <a:pt x="4015" y="779"/>
                </a:lnTo>
                <a:lnTo>
                  <a:pt x="4013" y="779"/>
                </a:lnTo>
                <a:lnTo>
                  <a:pt x="4011" y="781"/>
                </a:lnTo>
                <a:lnTo>
                  <a:pt x="4011" y="779"/>
                </a:lnTo>
                <a:lnTo>
                  <a:pt x="4009" y="779"/>
                </a:lnTo>
                <a:lnTo>
                  <a:pt x="4009" y="778"/>
                </a:lnTo>
                <a:lnTo>
                  <a:pt x="4011" y="776"/>
                </a:lnTo>
                <a:lnTo>
                  <a:pt x="4013" y="778"/>
                </a:lnTo>
                <a:lnTo>
                  <a:pt x="4015" y="778"/>
                </a:lnTo>
                <a:lnTo>
                  <a:pt x="4015" y="776"/>
                </a:lnTo>
                <a:lnTo>
                  <a:pt x="4017" y="776"/>
                </a:lnTo>
                <a:lnTo>
                  <a:pt x="4021" y="776"/>
                </a:lnTo>
                <a:lnTo>
                  <a:pt x="4023" y="776"/>
                </a:lnTo>
                <a:lnTo>
                  <a:pt x="4025" y="776"/>
                </a:lnTo>
                <a:lnTo>
                  <a:pt x="4027" y="776"/>
                </a:lnTo>
                <a:lnTo>
                  <a:pt x="4029" y="776"/>
                </a:lnTo>
                <a:lnTo>
                  <a:pt x="4029" y="774"/>
                </a:lnTo>
                <a:close/>
                <a:moveTo>
                  <a:pt x="4167" y="743"/>
                </a:moveTo>
                <a:lnTo>
                  <a:pt x="4165" y="743"/>
                </a:lnTo>
                <a:lnTo>
                  <a:pt x="4163" y="743"/>
                </a:lnTo>
                <a:lnTo>
                  <a:pt x="4163" y="741"/>
                </a:lnTo>
                <a:lnTo>
                  <a:pt x="4163" y="739"/>
                </a:lnTo>
                <a:lnTo>
                  <a:pt x="4165" y="739"/>
                </a:lnTo>
                <a:lnTo>
                  <a:pt x="4167" y="739"/>
                </a:lnTo>
                <a:lnTo>
                  <a:pt x="4167" y="741"/>
                </a:lnTo>
                <a:lnTo>
                  <a:pt x="4167" y="743"/>
                </a:lnTo>
                <a:close/>
                <a:moveTo>
                  <a:pt x="4443" y="701"/>
                </a:moveTo>
                <a:lnTo>
                  <a:pt x="4442" y="701"/>
                </a:lnTo>
                <a:lnTo>
                  <a:pt x="4442" y="699"/>
                </a:lnTo>
                <a:lnTo>
                  <a:pt x="4442" y="697"/>
                </a:lnTo>
                <a:lnTo>
                  <a:pt x="4442" y="695"/>
                </a:lnTo>
                <a:lnTo>
                  <a:pt x="4440" y="693"/>
                </a:lnTo>
                <a:lnTo>
                  <a:pt x="4442" y="693"/>
                </a:lnTo>
                <a:lnTo>
                  <a:pt x="4440" y="693"/>
                </a:lnTo>
                <a:lnTo>
                  <a:pt x="4442" y="693"/>
                </a:lnTo>
                <a:lnTo>
                  <a:pt x="4442" y="691"/>
                </a:lnTo>
                <a:lnTo>
                  <a:pt x="4443" y="691"/>
                </a:lnTo>
                <a:lnTo>
                  <a:pt x="4443" y="695"/>
                </a:lnTo>
                <a:lnTo>
                  <a:pt x="4443" y="697"/>
                </a:lnTo>
                <a:lnTo>
                  <a:pt x="4443" y="699"/>
                </a:lnTo>
                <a:lnTo>
                  <a:pt x="4443" y="701"/>
                </a:lnTo>
                <a:close/>
                <a:moveTo>
                  <a:pt x="4463" y="572"/>
                </a:moveTo>
                <a:lnTo>
                  <a:pt x="4461" y="572"/>
                </a:lnTo>
                <a:lnTo>
                  <a:pt x="4459" y="572"/>
                </a:lnTo>
                <a:lnTo>
                  <a:pt x="4459" y="570"/>
                </a:lnTo>
                <a:lnTo>
                  <a:pt x="4461" y="570"/>
                </a:lnTo>
                <a:lnTo>
                  <a:pt x="4463" y="570"/>
                </a:lnTo>
                <a:lnTo>
                  <a:pt x="4463" y="572"/>
                </a:lnTo>
                <a:close/>
                <a:moveTo>
                  <a:pt x="4463" y="572"/>
                </a:moveTo>
                <a:lnTo>
                  <a:pt x="4465" y="572"/>
                </a:lnTo>
                <a:lnTo>
                  <a:pt x="4463" y="570"/>
                </a:lnTo>
                <a:lnTo>
                  <a:pt x="4463" y="568"/>
                </a:lnTo>
                <a:lnTo>
                  <a:pt x="4461" y="566"/>
                </a:lnTo>
                <a:lnTo>
                  <a:pt x="4461" y="564"/>
                </a:lnTo>
                <a:lnTo>
                  <a:pt x="4459" y="563"/>
                </a:lnTo>
                <a:lnTo>
                  <a:pt x="4457" y="563"/>
                </a:lnTo>
                <a:lnTo>
                  <a:pt x="4455" y="563"/>
                </a:lnTo>
                <a:lnTo>
                  <a:pt x="4455" y="561"/>
                </a:lnTo>
                <a:lnTo>
                  <a:pt x="4455" y="559"/>
                </a:lnTo>
                <a:lnTo>
                  <a:pt x="4455" y="557"/>
                </a:lnTo>
                <a:lnTo>
                  <a:pt x="4455" y="555"/>
                </a:lnTo>
                <a:lnTo>
                  <a:pt x="4453" y="553"/>
                </a:lnTo>
                <a:lnTo>
                  <a:pt x="4451" y="551"/>
                </a:lnTo>
                <a:lnTo>
                  <a:pt x="4449" y="551"/>
                </a:lnTo>
                <a:lnTo>
                  <a:pt x="4449" y="549"/>
                </a:lnTo>
                <a:lnTo>
                  <a:pt x="4449" y="547"/>
                </a:lnTo>
                <a:lnTo>
                  <a:pt x="4449" y="545"/>
                </a:lnTo>
                <a:lnTo>
                  <a:pt x="4451" y="543"/>
                </a:lnTo>
                <a:lnTo>
                  <a:pt x="4447" y="543"/>
                </a:lnTo>
                <a:lnTo>
                  <a:pt x="4447" y="541"/>
                </a:lnTo>
                <a:lnTo>
                  <a:pt x="4447" y="539"/>
                </a:lnTo>
                <a:lnTo>
                  <a:pt x="4449" y="539"/>
                </a:lnTo>
                <a:lnTo>
                  <a:pt x="4449" y="536"/>
                </a:lnTo>
                <a:lnTo>
                  <a:pt x="4447" y="536"/>
                </a:lnTo>
                <a:lnTo>
                  <a:pt x="4449" y="534"/>
                </a:lnTo>
                <a:lnTo>
                  <a:pt x="4449" y="532"/>
                </a:lnTo>
                <a:lnTo>
                  <a:pt x="4447" y="532"/>
                </a:lnTo>
                <a:lnTo>
                  <a:pt x="4445" y="532"/>
                </a:lnTo>
                <a:lnTo>
                  <a:pt x="4445" y="530"/>
                </a:lnTo>
                <a:lnTo>
                  <a:pt x="4445" y="528"/>
                </a:lnTo>
                <a:lnTo>
                  <a:pt x="4443" y="528"/>
                </a:lnTo>
                <a:lnTo>
                  <a:pt x="4445" y="526"/>
                </a:lnTo>
                <a:lnTo>
                  <a:pt x="4445" y="524"/>
                </a:lnTo>
                <a:lnTo>
                  <a:pt x="4445" y="522"/>
                </a:lnTo>
                <a:lnTo>
                  <a:pt x="4443" y="522"/>
                </a:lnTo>
                <a:lnTo>
                  <a:pt x="4443" y="520"/>
                </a:lnTo>
                <a:lnTo>
                  <a:pt x="4442" y="518"/>
                </a:lnTo>
                <a:lnTo>
                  <a:pt x="4443" y="516"/>
                </a:lnTo>
                <a:lnTo>
                  <a:pt x="4442" y="515"/>
                </a:lnTo>
                <a:lnTo>
                  <a:pt x="4442" y="513"/>
                </a:lnTo>
                <a:lnTo>
                  <a:pt x="4440" y="511"/>
                </a:lnTo>
                <a:lnTo>
                  <a:pt x="4438" y="509"/>
                </a:lnTo>
                <a:lnTo>
                  <a:pt x="4440" y="509"/>
                </a:lnTo>
                <a:lnTo>
                  <a:pt x="4442" y="507"/>
                </a:lnTo>
                <a:lnTo>
                  <a:pt x="4442" y="509"/>
                </a:lnTo>
                <a:lnTo>
                  <a:pt x="4443" y="511"/>
                </a:lnTo>
                <a:lnTo>
                  <a:pt x="4445" y="511"/>
                </a:lnTo>
                <a:lnTo>
                  <a:pt x="4447" y="515"/>
                </a:lnTo>
                <a:lnTo>
                  <a:pt x="4449" y="520"/>
                </a:lnTo>
                <a:lnTo>
                  <a:pt x="4451" y="522"/>
                </a:lnTo>
                <a:lnTo>
                  <a:pt x="4453" y="526"/>
                </a:lnTo>
                <a:lnTo>
                  <a:pt x="4453" y="528"/>
                </a:lnTo>
                <a:lnTo>
                  <a:pt x="4453" y="530"/>
                </a:lnTo>
                <a:lnTo>
                  <a:pt x="4455" y="532"/>
                </a:lnTo>
                <a:lnTo>
                  <a:pt x="4455" y="534"/>
                </a:lnTo>
                <a:lnTo>
                  <a:pt x="4455" y="536"/>
                </a:lnTo>
                <a:lnTo>
                  <a:pt x="4457" y="538"/>
                </a:lnTo>
                <a:lnTo>
                  <a:pt x="4457" y="539"/>
                </a:lnTo>
                <a:lnTo>
                  <a:pt x="4457" y="541"/>
                </a:lnTo>
                <a:lnTo>
                  <a:pt x="4459" y="543"/>
                </a:lnTo>
                <a:lnTo>
                  <a:pt x="4459" y="545"/>
                </a:lnTo>
                <a:lnTo>
                  <a:pt x="4459" y="547"/>
                </a:lnTo>
                <a:lnTo>
                  <a:pt x="4461" y="549"/>
                </a:lnTo>
                <a:lnTo>
                  <a:pt x="4461" y="551"/>
                </a:lnTo>
                <a:lnTo>
                  <a:pt x="4461" y="553"/>
                </a:lnTo>
                <a:lnTo>
                  <a:pt x="4461" y="555"/>
                </a:lnTo>
                <a:lnTo>
                  <a:pt x="4463" y="557"/>
                </a:lnTo>
                <a:lnTo>
                  <a:pt x="4463" y="559"/>
                </a:lnTo>
                <a:lnTo>
                  <a:pt x="4463" y="561"/>
                </a:lnTo>
                <a:lnTo>
                  <a:pt x="4463" y="563"/>
                </a:lnTo>
                <a:lnTo>
                  <a:pt x="4465" y="566"/>
                </a:lnTo>
                <a:lnTo>
                  <a:pt x="4465" y="568"/>
                </a:lnTo>
                <a:lnTo>
                  <a:pt x="4465" y="570"/>
                </a:lnTo>
                <a:lnTo>
                  <a:pt x="4466" y="572"/>
                </a:lnTo>
                <a:lnTo>
                  <a:pt x="4466" y="574"/>
                </a:lnTo>
                <a:lnTo>
                  <a:pt x="4466" y="576"/>
                </a:lnTo>
                <a:lnTo>
                  <a:pt x="4466" y="580"/>
                </a:lnTo>
                <a:lnTo>
                  <a:pt x="4466" y="584"/>
                </a:lnTo>
                <a:lnTo>
                  <a:pt x="4468" y="586"/>
                </a:lnTo>
                <a:lnTo>
                  <a:pt x="4468" y="589"/>
                </a:lnTo>
                <a:lnTo>
                  <a:pt x="4468" y="591"/>
                </a:lnTo>
                <a:lnTo>
                  <a:pt x="4468" y="593"/>
                </a:lnTo>
                <a:lnTo>
                  <a:pt x="4468" y="595"/>
                </a:lnTo>
                <a:lnTo>
                  <a:pt x="4468" y="597"/>
                </a:lnTo>
                <a:lnTo>
                  <a:pt x="4470" y="599"/>
                </a:lnTo>
                <a:lnTo>
                  <a:pt x="4470" y="601"/>
                </a:lnTo>
                <a:lnTo>
                  <a:pt x="4470" y="603"/>
                </a:lnTo>
                <a:lnTo>
                  <a:pt x="4470" y="605"/>
                </a:lnTo>
                <a:lnTo>
                  <a:pt x="4472" y="607"/>
                </a:lnTo>
                <a:lnTo>
                  <a:pt x="4472" y="611"/>
                </a:lnTo>
                <a:lnTo>
                  <a:pt x="4472" y="612"/>
                </a:lnTo>
                <a:lnTo>
                  <a:pt x="4472" y="614"/>
                </a:lnTo>
                <a:lnTo>
                  <a:pt x="4472" y="616"/>
                </a:lnTo>
                <a:lnTo>
                  <a:pt x="4474" y="616"/>
                </a:lnTo>
                <a:lnTo>
                  <a:pt x="4474" y="618"/>
                </a:lnTo>
                <a:lnTo>
                  <a:pt x="4474" y="622"/>
                </a:lnTo>
                <a:lnTo>
                  <a:pt x="4474" y="624"/>
                </a:lnTo>
                <a:lnTo>
                  <a:pt x="4474" y="626"/>
                </a:lnTo>
                <a:lnTo>
                  <a:pt x="4474" y="628"/>
                </a:lnTo>
                <a:lnTo>
                  <a:pt x="4474" y="630"/>
                </a:lnTo>
                <a:lnTo>
                  <a:pt x="4474" y="634"/>
                </a:lnTo>
                <a:lnTo>
                  <a:pt x="4474" y="635"/>
                </a:lnTo>
                <a:lnTo>
                  <a:pt x="4474" y="637"/>
                </a:lnTo>
                <a:lnTo>
                  <a:pt x="4474" y="641"/>
                </a:lnTo>
                <a:lnTo>
                  <a:pt x="4474" y="643"/>
                </a:lnTo>
                <a:lnTo>
                  <a:pt x="4472" y="645"/>
                </a:lnTo>
                <a:lnTo>
                  <a:pt x="4472" y="649"/>
                </a:lnTo>
                <a:lnTo>
                  <a:pt x="4472" y="651"/>
                </a:lnTo>
                <a:lnTo>
                  <a:pt x="4472" y="653"/>
                </a:lnTo>
                <a:lnTo>
                  <a:pt x="4470" y="655"/>
                </a:lnTo>
                <a:lnTo>
                  <a:pt x="4470" y="657"/>
                </a:lnTo>
                <a:lnTo>
                  <a:pt x="4470" y="659"/>
                </a:lnTo>
                <a:lnTo>
                  <a:pt x="4470" y="662"/>
                </a:lnTo>
                <a:lnTo>
                  <a:pt x="4468" y="664"/>
                </a:lnTo>
                <a:lnTo>
                  <a:pt x="4468" y="666"/>
                </a:lnTo>
                <a:lnTo>
                  <a:pt x="4468" y="670"/>
                </a:lnTo>
                <a:lnTo>
                  <a:pt x="4468" y="672"/>
                </a:lnTo>
                <a:lnTo>
                  <a:pt x="4466" y="676"/>
                </a:lnTo>
                <a:lnTo>
                  <a:pt x="4466" y="678"/>
                </a:lnTo>
                <a:lnTo>
                  <a:pt x="4466" y="680"/>
                </a:lnTo>
                <a:lnTo>
                  <a:pt x="4466" y="682"/>
                </a:lnTo>
                <a:lnTo>
                  <a:pt x="4466" y="685"/>
                </a:lnTo>
                <a:lnTo>
                  <a:pt x="4465" y="685"/>
                </a:lnTo>
                <a:lnTo>
                  <a:pt x="4465" y="687"/>
                </a:lnTo>
                <a:lnTo>
                  <a:pt x="4465" y="691"/>
                </a:lnTo>
                <a:lnTo>
                  <a:pt x="4465" y="693"/>
                </a:lnTo>
                <a:lnTo>
                  <a:pt x="4465" y="695"/>
                </a:lnTo>
                <a:lnTo>
                  <a:pt x="4465" y="697"/>
                </a:lnTo>
                <a:lnTo>
                  <a:pt x="4465" y="701"/>
                </a:lnTo>
                <a:lnTo>
                  <a:pt x="4463" y="703"/>
                </a:lnTo>
                <a:lnTo>
                  <a:pt x="4463" y="705"/>
                </a:lnTo>
                <a:lnTo>
                  <a:pt x="4463" y="708"/>
                </a:lnTo>
                <a:lnTo>
                  <a:pt x="4463" y="712"/>
                </a:lnTo>
                <a:lnTo>
                  <a:pt x="4463" y="714"/>
                </a:lnTo>
                <a:lnTo>
                  <a:pt x="4463" y="718"/>
                </a:lnTo>
                <a:lnTo>
                  <a:pt x="4463" y="720"/>
                </a:lnTo>
                <a:lnTo>
                  <a:pt x="4463" y="722"/>
                </a:lnTo>
                <a:lnTo>
                  <a:pt x="4463" y="726"/>
                </a:lnTo>
                <a:lnTo>
                  <a:pt x="4463" y="728"/>
                </a:lnTo>
                <a:lnTo>
                  <a:pt x="4463" y="730"/>
                </a:lnTo>
                <a:lnTo>
                  <a:pt x="4463" y="733"/>
                </a:lnTo>
                <a:lnTo>
                  <a:pt x="4461" y="735"/>
                </a:lnTo>
                <a:lnTo>
                  <a:pt x="4461" y="737"/>
                </a:lnTo>
                <a:lnTo>
                  <a:pt x="4461" y="739"/>
                </a:lnTo>
                <a:lnTo>
                  <a:pt x="4461" y="741"/>
                </a:lnTo>
                <a:lnTo>
                  <a:pt x="4461" y="745"/>
                </a:lnTo>
                <a:lnTo>
                  <a:pt x="4459" y="749"/>
                </a:lnTo>
                <a:lnTo>
                  <a:pt x="4459" y="755"/>
                </a:lnTo>
                <a:lnTo>
                  <a:pt x="4457" y="756"/>
                </a:lnTo>
                <a:lnTo>
                  <a:pt x="4457" y="760"/>
                </a:lnTo>
                <a:lnTo>
                  <a:pt x="4457" y="762"/>
                </a:lnTo>
                <a:lnTo>
                  <a:pt x="4455" y="764"/>
                </a:lnTo>
                <a:lnTo>
                  <a:pt x="4455" y="766"/>
                </a:lnTo>
                <a:lnTo>
                  <a:pt x="4455" y="770"/>
                </a:lnTo>
                <a:lnTo>
                  <a:pt x="4455" y="772"/>
                </a:lnTo>
                <a:lnTo>
                  <a:pt x="4455" y="774"/>
                </a:lnTo>
                <a:lnTo>
                  <a:pt x="4453" y="776"/>
                </a:lnTo>
                <a:lnTo>
                  <a:pt x="4453" y="778"/>
                </a:lnTo>
                <a:lnTo>
                  <a:pt x="4453" y="779"/>
                </a:lnTo>
                <a:lnTo>
                  <a:pt x="4453" y="781"/>
                </a:lnTo>
                <a:lnTo>
                  <a:pt x="4453" y="783"/>
                </a:lnTo>
                <a:lnTo>
                  <a:pt x="4451" y="785"/>
                </a:lnTo>
                <a:lnTo>
                  <a:pt x="4451" y="787"/>
                </a:lnTo>
                <a:lnTo>
                  <a:pt x="4451" y="791"/>
                </a:lnTo>
                <a:lnTo>
                  <a:pt x="4449" y="793"/>
                </a:lnTo>
                <a:lnTo>
                  <a:pt x="4449" y="795"/>
                </a:lnTo>
                <a:lnTo>
                  <a:pt x="4449" y="799"/>
                </a:lnTo>
                <a:lnTo>
                  <a:pt x="4449" y="801"/>
                </a:lnTo>
                <a:lnTo>
                  <a:pt x="4449" y="803"/>
                </a:lnTo>
                <a:lnTo>
                  <a:pt x="4447" y="804"/>
                </a:lnTo>
                <a:lnTo>
                  <a:pt x="4447" y="806"/>
                </a:lnTo>
                <a:lnTo>
                  <a:pt x="4447" y="808"/>
                </a:lnTo>
                <a:lnTo>
                  <a:pt x="4447" y="810"/>
                </a:lnTo>
                <a:lnTo>
                  <a:pt x="4447" y="812"/>
                </a:lnTo>
                <a:lnTo>
                  <a:pt x="4447" y="816"/>
                </a:lnTo>
                <a:lnTo>
                  <a:pt x="4445" y="818"/>
                </a:lnTo>
                <a:lnTo>
                  <a:pt x="4445" y="820"/>
                </a:lnTo>
                <a:lnTo>
                  <a:pt x="4445" y="824"/>
                </a:lnTo>
                <a:lnTo>
                  <a:pt x="4445" y="827"/>
                </a:lnTo>
                <a:lnTo>
                  <a:pt x="4443" y="831"/>
                </a:lnTo>
                <a:lnTo>
                  <a:pt x="4443" y="833"/>
                </a:lnTo>
                <a:lnTo>
                  <a:pt x="4442" y="837"/>
                </a:lnTo>
                <a:lnTo>
                  <a:pt x="4442" y="839"/>
                </a:lnTo>
                <a:lnTo>
                  <a:pt x="4442" y="841"/>
                </a:lnTo>
                <a:lnTo>
                  <a:pt x="4442" y="843"/>
                </a:lnTo>
                <a:lnTo>
                  <a:pt x="4442" y="845"/>
                </a:lnTo>
                <a:lnTo>
                  <a:pt x="4440" y="847"/>
                </a:lnTo>
                <a:lnTo>
                  <a:pt x="4440" y="849"/>
                </a:lnTo>
                <a:lnTo>
                  <a:pt x="4438" y="851"/>
                </a:lnTo>
                <a:lnTo>
                  <a:pt x="4438" y="849"/>
                </a:lnTo>
                <a:lnTo>
                  <a:pt x="4436" y="847"/>
                </a:lnTo>
                <a:lnTo>
                  <a:pt x="4434" y="847"/>
                </a:lnTo>
                <a:lnTo>
                  <a:pt x="4428" y="845"/>
                </a:lnTo>
                <a:lnTo>
                  <a:pt x="4426" y="843"/>
                </a:lnTo>
                <a:lnTo>
                  <a:pt x="4424" y="843"/>
                </a:lnTo>
                <a:lnTo>
                  <a:pt x="4422" y="843"/>
                </a:lnTo>
                <a:lnTo>
                  <a:pt x="4420" y="843"/>
                </a:lnTo>
                <a:lnTo>
                  <a:pt x="4418" y="843"/>
                </a:lnTo>
                <a:lnTo>
                  <a:pt x="4415" y="843"/>
                </a:lnTo>
                <a:lnTo>
                  <a:pt x="4413" y="843"/>
                </a:lnTo>
                <a:lnTo>
                  <a:pt x="4411" y="843"/>
                </a:lnTo>
                <a:lnTo>
                  <a:pt x="4409" y="843"/>
                </a:lnTo>
                <a:lnTo>
                  <a:pt x="4407" y="843"/>
                </a:lnTo>
                <a:lnTo>
                  <a:pt x="4405" y="845"/>
                </a:lnTo>
                <a:lnTo>
                  <a:pt x="4403" y="845"/>
                </a:lnTo>
                <a:lnTo>
                  <a:pt x="4401" y="845"/>
                </a:lnTo>
                <a:lnTo>
                  <a:pt x="4399" y="845"/>
                </a:lnTo>
                <a:lnTo>
                  <a:pt x="4395" y="847"/>
                </a:lnTo>
                <a:lnTo>
                  <a:pt x="4394" y="847"/>
                </a:lnTo>
                <a:lnTo>
                  <a:pt x="4392" y="847"/>
                </a:lnTo>
                <a:lnTo>
                  <a:pt x="4390" y="847"/>
                </a:lnTo>
                <a:lnTo>
                  <a:pt x="4388" y="849"/>
                </a:lnTo>
                <a:lnTo>
                  <a:pt x="4386" y="849"/>
                </a:lnTo>
                <a:lnTo>
                  <a:pt x="4382" y="851"/>
                </a:lnTo>
                <a:lnTo>
                  <a:pt x="4378" y="851"/>
                </a:lnTo>
                <a:lnTo>
                  <a:pt x="4376" y="852"/>
                </a:lnTo>
                <a:lnTo>
                  <a:pt x="4374" y="852"/>
                </a:lnTo>
                <a:lnTo>
                  <a:pt x="4372" y="854"/>
                </a:lnTo>
                <a:lnTo>
                  <a:pt x="4342" y="866"/>
                </a:lnTo>
                <a:lnTo>
                  <a:pt x="4342" y="868"/>
                </a:lnTo>
                <a:lnTo>
                  <a:pt x="4340" y="868"/>
                </a:lnTo>
                <a:lnTo>
                  <a:pt x="4338" y="870"/>
                </a:lnTo>
                <a:lnTo>
                  <a:pt x="4330" y="872"/>
                </a:lnTo>
                <a:lnTo>
                  <a:pt x="4328" y="872"/>
                </a:lnTo>
                <a:lnTo>
                  <a:pt x="4326" y="872"/>
                </a:lnTo>
                <a:lnTo>
                  <a:pt x="4324" y="874"/>
                </a:lnTo>
                <a:lnTo>
                  <a:pt x="4324" y="872"/>
                </a:lnTo>
                <a:lnTo>
                  <a:pt x="4324" y="870"/>
                </a:lnTo>
                <a:lnTo>
                  <a:pt x="4326" y="870"/>
                </a:lnTo>
                <a:lnTo>
                  <a:pt x="4328" y="868"/>
                </a:lnTo>
                <a:lnTo>
                  <a:pt x="4334" y="868"/>
                </a:lnTo>
                <a:lnTo>
                  <a:pt x="4334" y="866"/>
                </a:lnTo>
                <a:lnTo>
                  <a:pt x="4338" y="864"/>
                </a:lnTo>
                <a:lnTo>
                  <a:pt x="4342" y="864"/>
                </a:lnTo>
                <a:lnTo>
                  <a:pt x="4345" y="862"/>
                </a:lnTo>
                <a:lnTo>
                  <a:pt x="4347" y="860"/>
                </a:lnTo>
                <a:lnTo>
                  <a:pt x="4351" y="858"/>
                </a:lnTo>
                <a:lnTo>
                  <a:pt x="4353" y="858"/>
                </a:lnTo>
                <a:lnTo>
                  <a:pt x="4353" y="852"/>
                </a:lnTo>
                <a:lnTo>
                  <a:pt x="4357" y="851"/>
                </a:lnTo>
                <a:lnTo>
                  <a:pt x="4359" y="845"/>
                </a:lnTo>
                <a:lnTo>
                  <a:pt x="4363" y="843"/>
                </a:lnTo>
                <a:lnTo>
                  <a:pt x="4363" y="845"/>
                </a:lnTo>
                <a:lnTo>
                  <a:pt x="4363" y="847"/>
                </a:lnTo>
                <a:lnTo>
                  <a:pt x="4365" y="851"/>
                </a:lnTo>
                <a:lnTo>
                  <a:pt x="4367" y="852"/>
                </a:lnTo>
                <a:lnTo>
                  <a:pt x="4370" y="852"/>
                </a:lnTo>
                <a:lnTo>
                  <a:pt x="4372" y="851"/>
                </a:lnTo>
                <a:lnTo>
                  <a:pt x="4374" y="851"/>
                </a:lnTo>
                <a:lnTo>
                  <a:pt x="4376" y="851"/>
                </a:lnTo>
                <a:lnTo>
                  <a:pt x="4376" y="849"/>
                </a:lnTo>
                <a:lnTo>
                  <a:pt x="4378" y="849"/>
                </a:lnTo>
                <a:lnTo>
                  <a:pt x="4380" y="847"/>
                </a:lnTo>
                <a:lnTo>
                  <a:pt x="4382" y="847"/>
                </a:lnTo>
                <a:lnTo>
                  <a:pt x="4384" y="847"/>
                </a:lnTo>
                <a:lnTo>
                  <a:pt x="4386" y="847"/>
                </a:lnTo>
                <a:lnTo>
                  <a:pt x="4386" y="845"/>
                </a:lnTo>
                <a:lnTo>
                  <a:pt x="4386" y="843"/>
                </a:lnTo>
                <a:lnTo>
                  <a:pt x="4388" y="843"/>
                </a:lnTo>
                <a:lnTo>
                  <a:pt x="4390" y="841"/>
                </a:lnTo>
                <a:lnTo>
                  <a:pt x="4390" y="839"/>
                </a:lnTo>
                <a:lnTo>
                  <a:pt x="4392" y="839"/>
                </a:lnTo>
                <a:lnTo>
                  <a:pt x="4394" y="837"/>
                </a:lnTo>
                <a:lnTo>
                  <a:pt x="4394" y="835"/>
                </a:lnTo>
                <a:lnTo>
                  <a:pt x="4395" y="833"/>
                </a:lnTo>
                <a:lnTo>
                  <a:pt x="4397" y="833"/>
                </a:lnTo>
                <a:lnTo>
                  <a:pt x="4399" y="833"/>
                </a:lnTo>
                <a:lnTo>
                  <a:pt x="4401" y="831"/>
                </a:lnTo>
                <a:lnTo>
                  <a:pt x="4403" y="831"/>
                </a:lnTo>
                <a:lnTo>
                  <a:pt x="4403" y="829"/>
                </a:lnTo>
                <a:lnTo>
                  <a:pt x="4405" y="827"/>
                </a:lnTo>
                <a:lnTo>
                  <a:pt x="4405" y="824"/>
                </a:lnTo>
                <a:lnTo>
                  <a:pt x="4407" y="826"/>
                </a:lnTo>
                <a:lnTo>
                  <a:pt x="4407" y="824"/>
                </a:lnTo>
                <a:lnTo>
                  <a:pt x="4409" y="824"/>
                </a:lnTo>
                <a:lnTo>
                  <a:pt x="4411" y="824"/>
                </a:lnTo>
                <a:lnTo>
                  <a:pt x="4411" y="826"/>
                </a:lnTo>
                <a:lnTo>
                  <a:pt x="4413" y="826"/>
                </a:lnTo>
                <a:lnTo>
                  <a:pt x="4415" y="826"/>
                </a:lnTo>
                <a:lnTo>
                  <a:pt x="4417" y="826"/>
                </a:lnTo>
                <a:lnTo>
                  <a:pt x="4418" y="826"/>
                </a:lnTo>
                <a:lnTo>
                  <a:pt x="4420" y="824"/>
                </a:lnTo>
                <a:lnTo>
                  <a:pt x="4422" y="824"/>
                </a:lnTo>
                <a:lnTo>
                  <a:pt x="4424" y="824"/>
                </a:lnTo>
                <a:lnTo>
                  <a:pt x="4426" y="824"/>
                </a:lnTo>
                <a:lnTo>
                  <a:pt x="4428" y="822"/>
                </a:lnTo>
                <a:lnTo>
                  <a:pt x="4430" y="822"/>
                </a:lnTo>
                <a:lnTo>
                  <a:pt x="4432" y="822"/>
                </a:lnTo>
                <a:lnTo>
                  <a:pt x="4434" y="820"/>
                </a:lnTo>
                <a:lnTo>
                  <a:pt x="4436" y="820"/>
                </a:lnTo>
                <a:lnTo>
                  <a:pt x="4440" y="820"/>
                </a:lnTo>
                <a:lnTo>
                  <a:pt x="4442" y="822"/>
                </a:lnTo>
                <a:lnTo>
                  <a:pt x="4443" y="822"/>
                </a:lnTo>
                <a:lnTo>
                  <a:pt x="4443" y="820"/>
                </a:lnTo>
                <a:lnTo>
                  <a:pt x="4443" y="818"/>
                </a:lnTo>
                <a:lnTo>
                  <a:pt x="4445" y="818"/>
                </a:lnTo>
                <a:lnTo>
                  <a:pt x="4445" y="816"/>
                </a:lnTo>
                <a:lnTo>
                  <a:pt x="4445" y="814"/>
                </a:lnTo>
                <a:lnTo>
                  <a:pt x="4445" y="812"/>
                </a:lnTo>
                <a:lnTo>
                  <a:pt x="4445" y="810"/>
                </a:lnTo>
                <a:lnTo>
                  <a:pt x="4445" y="806"/>
                </a:lnTo>
                <a:lnTo>
                  <a:pt x="4447" y="804"/>
                </a:lnTo>
                <a:lnTo>
                  <a:pt x="4447" y="801"/>
                </a:lnTo>
                <a:lnTo>
                  <a:pt x="4447" y="799"/>
                </a:lnTo>
                <a:lnTo>
                  <a:pt x="4445" y="797"/>
                </a:lnTo>
                <a:lnTo>
                  <a:pt x="4445" y="795"/>
                </a:lnTo>
                <a:lnTo>
                  <a:pt x="4447" y="793"/>
                </a:lnTo>
                <a:lnTo>
                  <a:pt x="4447" y="791"/>
                </a:lnTo>
                <a:lnTo>
                  <a:pt x="4447" y="789"/>
                </a:lnTo>
                <a:lnTo>
                  <a:pt x="4447" y="787"/>
                </a:lnTo>
                <a:lnTo>
                  <a:pt x="4445" y="785"/>
                </a:lnTo>
                <a:lnTo>
                  <a:pt x="4445" y="783"/>
                </a:lnTo>
                <a:lnTo>
                  <a:pt x="4445" y="781"/>
                </a:lnTo>
                <a:lnTo>
                  <a:pt x="4445" y="779"/>
                </a:lnTo>
                <a:lnTo>
                  <a:pt x="4447" y="778"/>
                </a:lnTo>
                <a:lnTo>
                  <a:pt x="4447" y="776"/>
                </a:lnTo>
                <a:lnTo>
                  <a:pt x="4447" y="774"/>
                </a:lnTo>
                <a:lnTo>
                  <a:pt x="4447" y="772"/>
                </a:lnTo>
                <a:lnTo>
                  <a:pt x="4447" y="770"/>
                </a:lnTo>
                <a:lnTo>
                  <a:pt x="4447" y="768"/>
                </a:lnTo>
                <a:lnTo>
                  <a:pt x="4449" y="766"/>
                </a:lnTo>
                <a:lnTo>
                  <a:pt x="4449" y="764"/>
                </a:lnTo>
                <a:lnTo>
                  <a:pt x="4451" y="764"/>
                </a:lnTo>
                <a:lnTo>
                  <a:pt x="4451" y="762"/>
                </a:lnTo>
                <a:lnTo>
                  <a:pt x="4453" y="760"/>
                </a:lnTo>
                <a:lnTo>
                  <a:pt x="4455" y="756"/>
                </a:lnTo>
                <a:lnTo>
                  <a:pt x="4455" y="755"/>
                </a:lnTo>
                <a:lnTo>
                  <a:pt x="4455" y="753"/>
                </a:lnTo>
                <a:lnTo>
                  <a:pt x="4457" y="751"/>
                </a:lnTo>
                <a:lnTo>
                  <a:pt x="4457" y="749"/>
                </a:lnTo>
                <a:lnTo>
                  <a:pt x="4457" y="747"/>
                </a:lnTo>
                <a:lnTo>
                  <a:pt x="4457" y="745"/>
                </a:lnTo>
                <a:lnTo>
                  <a:pt x="4455" y="743"/>
                </a:lnTo>
                <a:lnTo>
                  <a:pt x="4455" y="741"/>
                </a:lnTo>
                <a:lnTo>
                  <a:pt x="4457" y="739"/>
                </a:lnTo>
                <a:lnTo>
                  <a:pt x="4457" y="735"/>
                </a:lnTo>
                <a:lnTo>
                  <a:pt x="4459" y="733"/>
                </a:lnTo>
                <a:lnTo>
                  <a:pt x="4459" y="731"/>
                </a:lnTo>
                <a:lnTo>
                  <a:pt x="4459" y="730"/>
                </a:lnTo>
                <a:lnTo>
                  <a:pt x="4459" y="728"/>
                </a:lnTo>
                <a:lnTo>
                  <a:pt x="4459" y="726"/>
                </a:lnTo>
                <a:lnTo>
                  <a:pt x="4459" y="724"/>
                </a:lnTo>
                <a:lnTo>
                  <a:pt x="4459" y="722"/>
                </a:lnTo>
                <a:lnTo>
                  <a:pt x="4459" y="720"/>
                </a:lnTo>
                <a:lnTo>
                  <a:pt x="4459" y="718"/>
                </a:lnTo>
                <a:lnTo>
                  <a:pt x="4459" y="716"/>
                </a:lnTo>
                <a:lnTo>
                  <a:pt x="4461" y="714"/>
                </a:lnTo>
                <a:lnTo>
                  <a:pt x="4461" y="712"/>
                </a:lnTo>
                <a:lnTo>
                  <a:pt x="4461" y="710"/>
                </a:lnTo>
                <a:lnTo>
                  <a:pt x="4461" y="708"/>
                </a:lnTo>
                <a:lnTo>
                  <a:pt x="4461" y="707"/>
                </a:lnTo>
                <a:lnTo>
                  <a:pt x="4461" y="705"/>
                </a:lnTo>
                <a:lnTo>
                  <a:pt x="4461" y="703"/>
                </a:lnTo>
                <a:lnTo>
                  <a:pt x="4461" y="701"/>
                </a:lnTo>
                <a:lnTo>
                  <a:pt x="4463" y="699"/>
                </a:lnTo>
                <a:lnTo>
                  <a:pt x="4463" y="697"/>
                </a:lnTo>
                <a:lnTo>
                  <a:pt x="4463" y="695"/>
                </a:lnTo>
                <a:lnTo>
                  <a:pt x="4461" y="693"/>
                </a:lnTo>
                <a:lnTo>
                  <a:pt x="4463" y="691"/>
                </a:lnTo>
                <a:lnTo>
                  <a:pt x="4463" y="689"/>
                </a:lnTo>
                <a:lnTo>
                  <a:pt x="4463" y="687"/>
                </a:lnTo>
                <a:lnTo>
                  <a:pt x="4463" y="685"/>
                </a:lnTo>
                <a:lnTo>
                  <a:pt x="4463" y="683"/>
                </a:lnTo>
                <a:lnTo>
                  <a:pt x="4463" y="682"/>
                </a:lnTo>
                <a:lnTo>
                  <a:pt x="4463" y="678"/>
                </a:lnTo>
                <a:lnTo>
                  <a:pt x="4461" y="676"/>
                </a:lnTo>
                <a:lnTo>
                  <a:pt x="4461" y="674"/>
                </a:lnTo>
                <a:lnTo>
                  <a:pt x="4461" y="672"/>
                </a:lnTo>
                <a:lnTo>
                  <a:pt x="4463" y="672"/>
                </a:lnTo>
                <a:lnTo>
                  <a:pt x="4463" y="670"/>
                </a:lnTo>
                <a:lnTo>
                  <a:pt x="4463" y="668"/>
                </a:lnTo>
                <a:lnTo>
                  <a:pt x="4461" y="666"/>
                </a:lnTo>
                <a:lnTo>
                  <a:pt x="4461" y="664"/>
                </a:lnTo>
                <a:lnTo>
                  <a:pt x="4461" y="662"/>
                </a:lnTo>
                <a:lnTo>
                  <a:pt x="4463" y="662"/>
                </a:lnTo>
                <a:lnTo>
                  <a:pt x="4463" y="660"/>
                </a:lnTo>
                <a:lnTo>
                  <a:pt x="4465" y="660"/>
                </a:lnTo>
                <a:lnTo>
                  <a:pt x="4466" y="660"/>
                </a:lnTo>
                <a:lnTo>
                  <a:pt x="4466" y="659"/>
                </a:lnTo>
                <a:lnTo>
                  <a:pt x="4466" y="657"/>
                </a:lnTo>
                <a:lnTo>
                  <a:pt x="4466" y="655"/>
                </a:lnTo>
                <a:lnTo>
                  <a:pt x="4466" y="653"/>
                </a:lnTo>
                <a:lnTo>
                  <a:pt x="4466" y="651"/>
                </a:lnTo>
                <a:lnTo>
                  <a:pt x="4468" y="651"/>
                </a:lnTo>
                <a:lnTo>
                  <a:pt x="4468" y="647"/>
                </a:lnTo>
                <a:lnTo>
                  <a:pt x="4468" y="645"/>
                </a:lnTo>
                <a:lnTo>
                  <a:pt x="4468" y="643"/>
                </a:lnTo>
                <a:lnTo>
                  <a:pt x="4468" y="641"/>
                </a:lnTo>
                <a:lnTo>
                  <a:pt x="4468" y="637"/>
                </a:lnTo>
                <a:lnTo>
                  <a:pt x="4468" y="635"/>
                </a:lnTo>
                <a:lnTo>
                  <a:pt x="4470" y="634"/>
                </a:lnTo>
                <a:lnTo>
                  <a:pt x="4468" y="632"/>
                </a:lnTo>
                <a:lnTo>
                  <a:pt x="4470" y="630"/>
                </a:lnTo>
                <a:lnTo>
                  <a:pt x="4470" y="626"/>
                </a:lnTo>
                <a:lnTo>
                  <a:pt x="4470" y="624"/>
                </a:lnTo>
                <a:lnTo>
                  <a:pt x="4468" y="622"/>
                </a:lnTo>
                <a:lnTo>
                  <a:pt x="4468" y="620"/>
                </a:lnTo>
                <a:lnTo>
                  <a:pt x="4468" y="618"/>
                </a:lnTo>
                <a:lnTo>
                  <a:pt x="4470" y="616"/>
                </a:lnTo>
                <a:lnTo>
                  <a:pt x="4468" y="614"/>
                </a:lnTo>
                <a:lnTo>
                  <a:pt x="4468" y="611"/>
                </a:lnTo>
                <a:lnTo>
                  <a:pt x="4468" y="609"/>
                </a:lnTo>
                <a:lnTo>
                  <a:pt x="4468" y="607"/>
                </a:lnTo>
                <a:lnTo>
                  <a:pt x="4468" y="605"/>
                </a:lnTo>
                <a:lnTo>
                  <a:pt x="4468" y="601"/>
                </a:lnTo>
                <a:lnTo>
                  <a:pt x="4466" y="599"/>
                </a:lnTo>
                <a:lnTo>
                  <a:pt x="4466" y="597"/>
                </a:lnTo>
                <a:lnTo>
                  <a:pt x="4465" y="595"/>
                </a:lnTo>
                <a:lnTo>
                  <a:pt x="4465" y="593"/>
                </a:lnTo>
                <a:lnTo>
                  <a:pt x="4463" y="593"/>
                </a:lnTo>
                <a:lnTo>
                  <a:pt x="4465" y="591"/>
                </a:lnTo>
                <a:lnTo>
                  <a:pt x="4463" y="589"/>
                </a:lnTo>
                <a:lnTo>
                  <a:pt x="4463" y="587"/>
                </a:lnTo>
                <a:lnTo>
                  <a:pt x="4463" y="586"/>
                </a:lnTo>
                <a:lnTo>
                  <a:pt x="4463" y="584"/>
                </a:lnTo>
                <a:lnTo>
                  <a:pt x="4461" y="584"/>
                </a:lnTo>
                <a:lnTo>
                  <a:pt x="4461" y="582"/>
                </a:lnTo>
                <a:lnTo>
                  <a:pt x="4461" y="580"/>
                </a:lnTo>
                <a:lnTo>
                  <a:pt x="4463" y="578"/>
                </a:lnTo>
                <a:lnTo>
                  <a:pt x="4463" y="576"/>
                </a:lnTo>
                <a:lnTo>
                  <a:pt x="4461" y="576"/>
                </a:lnTo>
                <a:lnTo>
                  <a:pt x="4459" y="576"/>
                </a:lnTo>
                <a:lnTo>
                  <a:pt x="4461" y="574"/>
                </a:lnTo>
                <a:lnTo>
                  <a:pt x="4463" y="574"/>
                </a:lnTo>
                <a:lnTo>
                  <a:pt x="4463" y="572"/>
                </a:lnTo>
                <a:close/>
                <a:moveTo>
                  <a:pt x="4422" y="509"/>
                </a:moveTo>
                <a:lnTo>
                  <a:pt x="4418" y="509"/>
                </a:lnTo>
                <a:lnTo>
                  <a:pt x="4417" y="509"/>
                </a:lnTo>
                <a:lnTo>
                  <a:pt x="4417" y="507"/>
                </a:lnTo>
                <a:lnTo>
                  <a:pt x="4418" y="507"/>
                </a:lnTo>
                <a:lnTo>
                  <a:pt x="4420" y="507"/>
                </a:lnTo>
                <a:lnTo>
                  <a:pt x="4422" y="509"/>
                </a:lnTo>
                <a:close/>
                <a:moveTo>
                  <a:pt x="4424" y="491"/>
                </a:moveTo>
                <a:lnTo>
                  <a:pt x="4426" y="491"/>
                </a:lnTo>
                <a:lnTo>
                  <a:pt x="4426" y="493"/>
                </a:lnTo>
                <a:lnTo>
                  <a:pt x="4426" y="495"/>
                </a:lnTo>
                <a:lnTo>
                  <a:pt x="4424" y="493"/>
                </a:lnTo>
                <a:lnTo>
                  <a:pt x="4422" y="493"/>
                </a:lnTo>
                <a:lnTo>
                  <a:pt x="4422" y="491"/>
                </a:lnTo>
                <a:lnTo>
                  <a:pt x="4422" y="490"/>
                </a:lnTo>
                <a:lnTo>
                  <a:pt x="4424" y="491"/>
                </a:lnTo>
                <a:close/>
                <a:moveTo>
                  <a:pt x="4409" y="495"/>
                </a:moveTo>
                <a:lnTo>
                  <a:pt x="4407" y="495"/>
                </a:lnTo>
                <a:lnTo>
                  <a:pt x="4407" y="493"/>
                </a:lnTo>
                <a:lnTo>
                  <a:pt x="4405" y="493"/>
                </a:lnTo>
                <a:lnTo>
                  <a:pt x="4405" y="491"/>
                </a:lnTo>
                <a:lnTo>
                  <a:pt x="4405" y="490"/>
                </a:lnTo>
                <a:lnTo>
                  <a:pt x="4407" y="491"/>
                </a:lnTo>
                <a:lnTo>
                  <a:pt x="4409" y="491"/>
                </a:lnTo>
                <a:lnTo>
                  <a:pt x="4409" y="495"/>
                </a:lnTo>
                <a:close/>
                <a:moveTo>
                  <a:pt x="4395" y="434"/>
                </a:moveTo>
                <a:lnTo>
                  <a:pt x="4395" y="436"/>
                </a:lnTo>
                <a:lnTo>
                  <a:pt x="4395" y="438"/>
                </a:lnTo>
                <a:lnTo>
                  <a:pt x="4394" y="436"/>
                </a:lnTo>
                <a:lnTo>
                  <a:pt x="4394" y="434"/>
                </a:lnTo>
                <a:lnTo>
                  <a:pt x="4392" y="436"/>
                </a:lnTo>
                <a:lnTo>
                  <a:pt x="4394" y="434"/>
                </a:lnTo>
                <a:lnTo>
                  <a:pt x="4394" y="432"/>
                </a:lnTo>
                <a:lnTo>
                  <a:pt x="4392" y="430"/>
                </a:lnTo>
                <a:lnTo>
                  <a:pt x="4394" y="430"/>
                </a:lnTo>
                <a:lnTo>
                  <a:pt x="4395" y="430"/>
                </a:lnTo>
                <a:lnTo>
                  <a:pt x="4395" y="432"/>
                </a:lnTo>
                <a:lnTo>
                  <a:pt x="4395" y="434"/>
                </a:lnTo>
                <a:close/>
                <a:moveTo>
                  <a:pt x="4355" y="407"/>
                </a:moveTo>
                <a:lnTo>
                  <a:pt x="4357" y="407"/>
                </a:lnTo>
                <a:lnTo>
                  <a:pt x="4359" y="407"/>
                </a:lnTo>
                <a:lnTo>
                  <a:pt x="4361" y="409"/>
                </a:lnTo>
                <a:lnTo>
                  <a:pt x="4359" y="409"/>
                </a:lnTo>
                <a:lnTo>
                  <a:pt x="4361" y="409"/>
                </a:lnTo>
                <a:lnTo>
                  <a:pt x="4363" y="411"/>
                </a:lnTo>
                <a:lnTo>
                  <a:pt x="4365" y="413"/>
                </a:lnTo>
                <a:lnTo>
                  <a:pt x="4367" y="413"/>
                </a:lnTo>
                <a:lnTo>
                  <a:pt x="4369" y="413"/>
                </a:lnTo>
                <a:lnTo>
                  <a:pt x="4369" y="415"/>
                </a:lnTo>
                <a:lnTo>
                  <a:pt x="4370" y="415"/>
                </a:lnTo>
                <a:lnTo>
                  <a:pt x="4372" y="417"/>
                </a:lnTo>
                <a:lnTo>
                  <a:pt x="4374" y="419"/>
                </a:lnTo>
                <a:lnTo>
                  <a:pt x="4372" y="419"/>
                </a:lnTo>
                <a:lnTo>
                  <a:pt x="4372" y="420"/>
                </a:lnTo>
                <a:lnTo>
                  <a:pt x="4372" y="422"/>
                </a:lnTo>
                <a:lnTo>
                  <a:pt x="4370" y="424"/>
                </a:lnTo>
                <a:lnTo>
                  <a:pt x="4369" y="422"/>
                </a:lnTo>
                <a:lnTo>
                  <a:pt x="4369" y="424"/>
                </a:lnTo>
                <a:lnTo>
                  <a:pt x="4369" y="428"/>
                </a:lnTo>
                <a:lnTo>
                  <a:pt x="4370" y="430"/>
                </a:lnTo>
                <a:lnTo>
                  <a:pt x="4372" y="430"/>
                </a:lnTo>
                <a:lnTo>
                  <a:pt x="4374" y="430"/>
                </a:lnTo>
                <a:lnTo>
                  <a:pt x="4372" y="428"/>
                </a:lnTo>
                <a:lnTo>
                  <a:pt x="4374" y="428"/>
                </a:lnTo>
                <a:lnTo>
                  <a:pt x="4376" y="428"/>
                </a:lnTo>
                <a:lnTo>
                  <a:pt x="4378" y="428"/>
                </a:lnTo>
                <a:lnTo>
                  <a:pt x="4380" y="426"/>
                </a:lnTo>
                <a:lnTo>
                  <a:pt x="4380" y="424"/>
                </a:lnTo>
                <a:lnTo>
                  <a:pt x="4380" y="426"/>
                </a:lnTo>
                <a:lnTo>
                  <a:pt x="4382" y="428"/>
                </a:lnTo>
                <a:lnTo>
                  <a:pt x="4384" y="430"/>
                </a:lnTo>
                <a:lnTo>
                  <a:pt x="4384" y="432"/>
                </a:lnTo>
                <a:lnTo>
                  <a:pt x="4384" y="434"/>
                </a:lnTo>
                <a:lnTo>
                  <a:pt x="4386" y="434"/>
                </a:lnTo>
                <a:lnTo>
                  <a:pt x="4386" y="436"/>
                </a:lnTo>
                <a:lnTo>
                  <a:pt x="4388" y="438"/>
                </a:lnTo>
                <a:lnTo>
                  <a:pt x="4388" y="440"/>
                </a:lnTo>
                <a:lnTo>
                  <a:pt x="4390" y="440"/>
                </a:lnTo>
                <a:lnTo>
                  <a:pt x="4390" y="442"/>
                </a:lnTo>
                <a:lnTo>
                  <a:pt x="4390" y="443"/>
                </a:lnTo>
                <a:lnTo>
                  <a:pt x="4392" y="445"/>
                </a:lnTo>
                <a:lnTo>
                  <a:pt x="4392" y="447"/>
                </a:lnTo>
                <a:lnTo>
                  <a:pt x="4392" y="449"/>
                </a:lnTo>
                <a:lnTo>
                  <a:pt x="4394" y="449"/>
                </a:lnTo>
                <a:lnTo>
                  <a:pt x="4394" y="451"/>
                </a:lnTo>
                <a:lnTo>
                  <a:pt x="4394" y="453"/>
                </a:lnTo>
                <a:lnTo>
                  <a:pt x="4394" y="455"/>
                </a:lnTo>
                <a:lnTo>
                  <a:pt x="4395" y="455"/>
                </a:lnTo>
                <a:lnTo>
                  <a:pt x="4395" y="457"/>
                </a:lnTo>
                <a:lnTo>
                  <a:pt x="4395" y="459"/>
                </a:lnTo>
                <a:lnTo>
                  <a:pt x="4397" y="459"/>
                </a:lnTo>
                <a:lnTo>
                  <a:pt x="4397" y="461"/>
                </a:lnTo>
                <a:lnTo>
                  <a:pt x="4394" y="459"/>
                </a:lnTo>
                <a:lnTo>
                  <a:pt x="4392" y="457"/>
                </a:lnTo>
                <a:lnTo>
                  <a:pt x="4392" y="455"/>
                </a:lnTo>
                <a:lnTo>
                  <a:pt x="4390" y="455"/>
                </a:lnTo>
                <a:lnTo>
                  <a:pt x="4390" y="453"/>
                </a:lnTo>
                <a:lnTo>
                  <a:pt x="4388" y="451"/>
                </a:lnTo>
                <a:lnTo>
                  <a:pt x="4388" y="449"/>
                </a:lnTo>
                <a:lnTo>
                  <a:pt x="4386" y="449"/>
                </a:lnTo>
                <a:lnTo>
                  <a:pt x="4386" y="451"/>
                </a:lnTo>
                <a:lnTo>
                  <a:pt x="4384" y="449"/>
                </a:lnTo>
                <a:lnTo>
                  <a:pt x="4384" y="445"/>
                </a:lnTo>
                <a:lnTo>
                  <a:pt x="4382" y="447"/>
                </a:lnTo>
                <a:lnTo>
                  <a:pt x="4382" y="449"/>
                </a:lnTo>
                <a:lnTo>
                  <a:pt x="4384" y="451"/>
                </a:lnTo>
                <a:lnTo>
                  <a:pt x="4384" y="453"/>
                </a:lnTo>
                <a:lnTo>
                  <a:pt x="4386" y="455"/>
                </a:lnTo>
                <a:lnTo>
                  <a:pt x="4386" y="457"/>
                </a:lnTo>
                <a:lnTo>
                  <a:pt x="4388" y="457"/>
                </a:lnTo>
                <a:lnTo>
                  <a:pt x="4388" y="459"/>
                </a:lnTo>
                <a:lnTo>
                  <a:pt x="4390" y="459"/>
                </a:lnTo>
                <a:lnTo>
                  <a:pt x="4392" y="461"/>
                </a:lnTo>
                <a:lnTo>
                  <a:pt x="4394" y="463"/>
                </a:lnTo>
                <a:lnTo>
                  <a:pt x="4395" y="467"/>
                </a:lnTo>
                <a:lnTo>
                  <a:pt x="4395" y="468"/>
                </a:lnTo>
                <a:lnTo>
                  <a:pt x="4395" y="470"/>
                </a:lnTo>
                <a:lnTo>
                  <a:pt x="4395" y="472"/>
                </a:lnTo>
                <a:lnTo>
                  <a:pt x="4395" y="474"/>
                </a:lnTo>
                <a:lnTo>
                  <a:pt x="4395" y="476"/>
                </a:lnTo>
                <a:lnTo>
                  <a:pt x="4395" y="480"/>
                </a:lnTo>
                <a:lnTo>
                  <a:pt x="4394" y="480"/>
                </a:lnTo>
                <a:lnTo>
                  <a:pt x="4394" y="482"/>
                </a:lnTo>
                <a:lnTo>
                  <a:pt x="4394" y="480"/>
                </a:lnTo>
                <a:lnTo>
                  <a:pt x="4392" y="482"/>
                </a:lnTo>
                <a:lnTo>
                  <a:pt x="4394" y="484"/>
                </a:lnTo>
                <a:lnTo>
                  <a:pt x="4394" y="486"/>
                </a:lnTo>
                <a:lnTo>
                  <a:pt x="4394" y="488"/>
                </a:lnTo>
                <a:lnTo>
                  <a:pt x="4392" y="488"/>
                </a:lnTo>
                <a:lnTo>
                  <a:pt x="4392" y="486"/>
                </a:lnTo>
                <a:lnTo>
                  <a:pt x="4390" y="486"/>
                </a:lnTo>
                <a:lnTo>
                  <a:pt x="4390" y="484"/>
                </a:lnTo>
                <a:lnTo>
                  <a:pt x="4390" y="482"/>
                </a:lnTo>
                <a:lnTo>
                  <a:pt x="4390" y="480"/>
                </a:lnTo>
                <a:lnTo>
                  <a:pt x="4388" y="478"/>
                </a:lnTo>
                <a:lnTo>
                  <a:pt x="4386" y="478"/>
                </a:lnTo>
                <a:lnTo>
                  <a:pt x="4384" y="478"/>
                </a:lnTo>
                <a:lnTo>
                  <a:pt x="4382" y="478"/>
                </a:lnTo>
                <a:lnTo>
                  <a:pt x="4382" y="480"/>
                </a:lnTo>
                <a:lnTo>
                  <a:pt x="4382" y="482"/>
                </a:lnTo>
                <a:lnTo>
                  <a:pt x="4380" y="480"/>
                </a:lnTo>
                <a:lnTo>
                  <a:pt x="4378" y="480"/>
                </a:lnTo>
                <a:lnTo>
                  <a:pt x="4378" y="478"/>
                </a:lnTo>
                <a:lnTo>
                  <a:pt x="4376" y="478"/>
                </a:lnTo>
                <a:lnTo>
                  <a:pt x="4374" y="478"/>
                </a:lnTo>
                <a:lnTo>
                  <a:pt x="4374" y="476"/>
                </a:lnTo>
                <a:lnTo>
                  <a:pt x="4374" y="474"/>
                </a:lnTo>
                <a:lnTo>
                  <a:pt x="4374" y="472"/>
                </a:lnTo>
                <a:lnTo>
                  <a:pt x="4372" y="472"/>
                </a:lnTo>
                <a:lnTo>
                  <a:pt x="4374" y="470"/>
                </a:lnTo>
                <a:lnTo>
                  <a:pt x="4374" y="468"/>
                </a:lnTo>
                <a:lnTo>
                  <a:pt x="4374" y="467"/>
                </a:lnTo>
                <a:lnTo>
                  <a:pt x="4372" y="465"/>
                </a:lnTo>
                <a:lnTo>
                  <a:pt x="4372" y="463"/>
                </a:lnTo>
                <a:lnTo>
                  <a:pt x="4372" y="461"/>
                </a:lnTo>
                <a:lnTo>
                  <a:pt x="4372" y="459"/>
                </a:lnTo>
                <a:lnTo>
                  <a:pt x="4374" y="459"/>
                </a:lnTo>
                <a:lnTo>
                  <a:pt x="4374" y="455"/>
                </a:lnTo>
                <a:lnTo>
                  <a:pt x="4372" y="455"/>
                </a:lnTo>
                <a:lnTo>
                  <a:pt x="4374" y="453"/>
                </a:lnTo>
                <a:lnTo>
                  <a:pt x="4372" y="451"/>
                </a:lnTo>
                <a:lnTo>
                  <a:pt x="4372" y="449"/>
                </a:lnTo>
                <a:lnTo>
                  <a:pt x="4370" y="447"/>
                </a:lnTo>
                <a:lnTo>
                  <a:pt x="4370" y="445"/>
                </a:lnTo>
                <a:lnTo>
                  <a:pt x="4369" y="443"/>
                </a:lnTo>
                <a:lnTo>
                  <a:pt x="4369" y="442"/>
                </a:lnTo>
                <a:lnTo>
                  <a:pt x="4367" y="442"/>
                </a:lnTo>
                <a:lnTo>
                  <a:pt x="4365" y="442"/>
                </a:lnTo>
                <a:lnTo>
                  <a:pt x="4365" y="440"/>
                </a:lnTo>
                <a:lnTo>
                  <a:pt x="4363" y="440"/>
                </a:lnTo>
                <a:lnTo>
                  <a:pt x="4363" y="438"/>
                </a:lnTo>
                <a:lnTo>
                  <a:pt x="4365" y="438"/>
                </a:lnTo>
                <a:lnTo>
                  <a:pt x="4363" y="438"/>
                </a:lnTo>
                <a:lnTo>
                  <a:pt x="4363" y="436"/>
                </a:lnTo>
                <a:lnTo>
                  <a:pt x="4359" y="434"/>
                </a:lnTo>
                <a:lnTo>
                  <a:pt x="4357" y="432"/>
                </a:lnTo>
                <a:lnTo>
                  <a:pt x="4357" y="430"/>
                </a:lnTo>
                <a:lnTo>
                  <a:pt x="4355" y="430"/>
                </a:lnTo>
                <a:lnTo>
                  <a:pt x="4355" y="428"/>
                </a:lnTo>
                <a:lnTo>
                  <a:pt x="4355" y="426"/>
                </a:lnTo>
                <a:lnTo>
                  <a:pt x="4355" y="424"/>
                </a:lnTo>
                <a:lnTo>
                  <a:pt x="4353" y="422"/>
                </a:lnTo>
                <a:lnTo>
                  <a:pt x="4353" y="420"/>
                </a:lnTo>
                <a:lnTo>
                  <a:pt x="4351" y="420"/>
                </a:lnTo>
                <a:lnTo>
                  <a:pt x="4351" y="419"/>
                </a:lnTo>
                <a:lnTo>
                  <a:pt x="4349" y="419"/>
                </a:lnTo>
                <a:lnTo>
                  <a:pt x="4347" y="417"/>
                </a:lnTo>
                <a:lnTo>
                  <a:pt x="4345" y="417"/>
                </a:lnTo>
                <a:lnTo>
                  <a:pt x="4344" y="415"/>
                </a:lnTo>
                <a:lnTo>
                  <a:pt x="4342" y="415"/>
                </a:lnTo>
                <a:lnTo>
                  <a:pt x="4342" y="413"/>
                </a:lnTo>
                <a:lnTo>
                  <a:pt x="4340" y="411"/>
                </a:lnTo>
                <a:lnTo>
                  <a:pt x="4340" y="409"/>
                </a:lnTo>
                <a:lnTo>
                  <a:pt x="4340" y="407"/>
                </a:lnTo>
                <a:lnTo>
                  <a:pt x="4342" y="407"/>
                </a:lnTo>
                <a:lnTo>
                  <a:pt x="4344" y="405"/>
                </a:lnTo>
                <a:lnTo>
                  <a:pt x="4345" y="405"/>
                </a:lnTo>
                <a:lnTo>
                  <a:pt x="4347" y="405"/>
                </a:lnTo>
                <a:lnTo>
                  <a:pt x="4349" y="405"/>
                </a:lnTo>
                <a:lnTo>
                  <a:pt x="4351" y="407"/>
                </a:lnTo>
                <a:lnTo>
                  <a:pt x="4353" y="407"/>
                </a:lnTo>
                <a:lnTo>
                  <a:pt x="4355" y="407"/>
                </a:lnTo>
                <a:close/>
                <a:moveTo>
                  <a:pt x="4269" y="384"/>
                </a:moveTo>
                <a:lnTo>
                  <a:pt x="4269" y="386"/>
                </a:lnTo>
                <a:lnTo>
                  <a:pt x="4269" y="388"/>
                </a:lnTo>
                <a:lnTo>
                  <a:pt x="4267" y="390"/>
                </a:lnTo>
                <a:lnTo>
                  <a:pt x="4267" y="392"/>
                </a:lnTo>
                <a:lnTo>
                  <a:pt x="4267" y="394"/>
                </a:lnTo>
                <a:lnTo>
                  <a:pt x="4265" y="394"/>
                </a:lnTo>
                <a:lnTo>
                  <a:pt x="4263" y="394"/>
                </a:lnTo>
                <a:lnTo>
                  <a:pt x="4261" y="395"/>
                </a:lnTo>
                <a:lnTo>
                  <a:pt x="4259" y="395"/>
                </a:lnTo>
                <a:lnTo>
                  <a:pt x="4257" y="395"/>
                </a:lnTo>
                <a:lnTo>
                  <a:pt x="4255" y="395"/>
                </a:lnTo>
                <a:lnTo>
                  <a:pt x="4253" y="397"/>
                </a:lnTo>
                <a:lnTo>
                  <a:pt x="4251" y="395"/>
                </a:lnTo>
                <a:lnTo>
                  <a:pt x="4249" y="399"/>
                </a:lnTo>
                <a:lnTo>
                  <a:pt x="4249" y="401"/>
                </a:lnTo>
                <a:lnTo>
                  <a:pt x="4248" y="403"/>
                </a:lnTo>
                <a:lnTo>
                  <a:pt x="4246" y="405"/>
                </a:lnTo>
                <a:lnTo>
                  <a:pt x="4244" y="405"/>
                </a:lnTo>
                <a:lnTo>
                  <a:pt x="4244" y="407"/>
                </a:lnTo>
                <a:lnTo>
                  <a:pt x="4242" y="407"/>
                </a:lnTo>
                <a:lnTo>
                  <a:pt x="4240" y="407"/>
                </a:lnTo>
                <a:lnTo>
                  <a:pt x="4240" y="405"/>
                </a:lnTo>
                <a:lnTo>
                  <a:pt x="4238" y="403"/>
                </a:lnTo>
                <a:lnTo>
                  <a:pt x="4236" y="401"/>
                </a:lnTo>
                <a:lnTo>
                  <a:pt x="4236" y="399"/>
                </a:lnTo>
                <a:lnTo>
                  <a:pt x="4234" y="399"/>
                </a:lnTo>
                <a:lnTo>
                  <a:pt x="4234" y="397"/>
                </a:lnTo>
                <a:lnTo>
                  <a:pt x="4232" y="397"/>
                </a:lnTo>
                <a:lnTo>
                  <a:pt x="4232" y="395"/>
                </a:lnTo>
                <a:lnTo>
                  <a:pt x="4230" y="395"/>
                </a:lnTo>
                <a:lnTo>
                  <a:pt x="4230" y="394"/>
                </a:lnTo>
                <a:lnTo>
                  <a:pt x="4228" y="394"/>
                </a:lnTo>
                <a:lnTo>
                  <a:pt x="4230" y="392"/>
                </a:lnTo>
                <a:lnTo>
                  <a:pt x="4232" y="390"/>
                </a:lnTo>
                <a:lnTo>
                  <a:pt x="4234" y="390"/>
                </a:lnTo>
                <a:lnTo>
                  <a:pt x="4236" y="388"/>
                </a:lnTo>
                <a:lnTo>
                  <a:pt x="4238" y="388"/>
                </a:lnTo>
                <a:lnTo>
                  <a:pt x="4238" y="386"/>
                </a:lnTo>
                <a:lnTo>
                  <a:pt x="4240" y="386"/>
                </a:lnTo>
                <a:lnTo>
                  <a:pt x="4242" y="386"/>
                </a:lnTo>
                <a:lnTo>
                  <a:pt x="4244" y="386"/>
                </a:lnTo>
                <a:lnTo>
                  <a:pt x="4244" y="384"/>
                </a:lnTo>
                <a:lnTo>
                  <a:pt x="4246" y="384"/>
                </a:lnTo>
                <a:lnTo>
                  <a:pt x="4249" y="384"/>
                </a:lnTo>
                <a:lnTo>
                  <a:pt x="4251" y="382"/>
                </a:lnTo>
                <a:lnTo>
                  <a:pt x="4253" y="382"/>
                </a:lnTo>
                <a:lnTo>
                  <a:pt x="4255" y="382"/>
                </a:lnTo>
                <a:lnTo>
                  <a:pt x="4253" y="384"/>
                </a:lnTo>
                <a:lnTo>
                  <a:pt x="4253" y="386"/>
                </a:lnTo>
                <a:lnTo>
                  <a:pt x="4253" y="388"/>
                </a:lnTo>
                <a:lnTo>
                  <a:pt x="4255" y="388"/>
                </a:lnTo>
                <a:lnTo>
                  <a:pt x="4257" y="388"/>
                </a:lnTo>
                <a:lnTo>
                  <a:pt x="4259" y="386"/>
                </a:lnTo>
                <a:lnTo>
                  <a:pt x="4261" y="386"/>
                </a:lnTo>
                <a:lnTo>
                  <a:pt x="4263" y="386"/>
                </a:lnTo>
                <a:lnTo>
                  <a:pt x="4261" y="386"/>
                </a:lnTo>
                <a:lnTo>
                  <a:pt x="4261" y="384"/>
                </a:lnTo>
                <a:lnTo>
                  <a:pt x="4261" y="382"/>
                </a:lnTo>
                <a:lnTo>
                  <a:pt x="4263" y="382"/>
                </a:lnTo>
                <a:lnTo>
                  <a:pt x="4265" y="384"/>
                </a:lnTo>
                <a:lnTo>
                  <a:pt x="4265" y="382"/>
                </a:lnTo>
                <a:lnTo>
                  <a:pt x="4267" y="382"/>
                </a:lnTo>
                <a:lnTo>
                  <a:pt x="4269" y="382"/>
                </a:lnTo>
                <a:lnTo>
                  <a:pt x="4269" y="384"/>
                </a:lnTo>
                <a:close/>
                <a:moveTo>
                  <a:pt x="4361" y="361"/>
                </a:moveTo>
                <a:lnTo>
                  <a:pt x="4361" y="363"/>
                </a:lnTo>
                <a:lnTo>
                  <a:pt x="4359" y="365"/>
                </a:lnTo>
                <a:lnTo>
                  <a:pt x="4359" y="367"/>
                </a:lnTo>
                <a:lnTo>
                  <a:pt x="4359" y="369"/>
                </a:lnTo>
                <a:lnTo>
                  <a:pt x="4357" y="367"/>
                </a:lnTo>
                <a:lnTo>
                  <a:pt x="4357" y="369"/>
                </a:lnTo>
                <a:lnTo>
                  <a:pt x="4355" y="369"/>
                </a:lnTo>
                <a:lnTo>
                  <a:pt x="4355" y="371"/>
                </a:lnTo>
                <a:lnTo>
                  <a:pt x="4353" y="371"/>
                </a:lnTo>
                <a:lnTo>
                  <a:pt x="4351" y="371"/>
                </a:lnTo>
                <a:lnTo>
                  <a:pt x="4351" y="369"/>
                </a:lnTo>
                <a:lnTo>
                  <a:pt x="4349" y="369"/>
                </a:lnTo>
                <a:lnTo>
                  <a:pt x="4349" y="367"/>
                </a:lnTo>
                <a:lnTo>
                  <a:pt x="4347" y="367"/>
                </a:lnTo>
                <a:lnTo>
                  <a:pt x="4345" y="367"/>
                </a:lnTo>
                <a:lnTo>
                  <a:pt x="4345" y="365"/>
                </a:lnTo>
                <a:lnTo>
                  <a:pt x="4344" y="365"/>
                </a:lnTo>
                <a:lnTo>
                  <a:pt x="4342" y="365"/>
                </a:lnTo>
                <a:lnTo>
                  <a:pt x="4340" y="365"/>
                </a:lnTo>
                <a:lnTo>
                  <a:pt x="4338" y="363"/>
                </a:lnTo>
                <a:lnTo>
                  <a:pt x="4340" y="361"/>
                </a:lnTo>
                <a:lnTo>
                  <a:pt x="4340" y="359"/>
                </a:lnTo>
                <a:lnTo>
                  <a:pt x="4340" y="357"/>
                </a:lnTo>
                <a:lnTo>
                  <a:pt x="4340" y="353"/>
                </a:lnTo>
                <a:lnTo>
                  <a:pt x="4342" y="353"/>
                </a:lnTo>
                <a:lnTo>
                  <a:pt x="4344" y="353"/>
                </a:lnTo>
                <a:lnTo>
                  <a:pt x="4345" y="353"/>
                </a:lnTo>
                <a:lnTo>
                  <a:pt x="4347" y="353"/>
                </a:lnTo>
                <a:lnTo>
                  <a:pt x="4347" y="355"/>
                </a:lnTo>
                <a:lnTo>
                  <a:pt x="4347" y="357"/>
                </a:lnTo>
                <a:lnTo>
                  <a:pt x="4349" y="359"/>
                </a:lnTo>
                <a:lnTo>
                  <a:pt x="4351" y="361"/>
                </a:lnTo>
                <a:lnTo>
                  <a:pt x="4351" y="363"/>
                </a:lnTo>
                <a:lnTo>
                  <a:pt x="4353" y="361"/>
                </a:lnTo>
                <a:lnTo>
                  <a:pt x="4353" y="359"/>
                </a:lnTo>
                <a:lnTo>
                  <a:pt x="4353" y="357"/>
                </a:lnTo>
                <a:lnTo>
                  <a:pt x="4355" y="357"/>
                </a:lnTo>
                <a:lnTo>
                  <a:pt x="4355" y="355"/>
                </a:lnTo>
                <a:lnTo>
                  <a:pt x="4357" y="355"/>
                </a:lnTo>
                <a:lnTo>
                  <a:pt x="4357" y="353"/>
                </a:lnTo>
                <a:lnTo>
                  <a:pt x="4359" y="353"/>
                </a:lnTo>
                <a:lnTo>
                  <a:pt x="4359" y="355"/>
                </a:lnTo>
                <a:lnTo>
                  <a:pt x="4359" y="357"/>
                </a:lnTo>
                <a:lnTo>
                  <a:pt x="4359" y="359"/>
                </a:lnTo>
                <a:lnTo>
                  <a:pt x="4359" y="361"/>
                </a:lnTo>
                <a:lnTo>
                  <a:pt x="4361" y="361"/>
                </a:lnTo>
                <a:close/>
                <a:moveTo>
                  <a:pt x="4351" y="347"/>
                </a:moveTo>
                <a:lnTo>
                  <a:pt x="4353" y="347"/>
                </a:lnTo>
                <a:lnTo>
                  <a:pt x="4355" y="347"/>
                </a:lnTo>
                <a:lnTo>
                  <a:pt x="4355" y="349"/>
                </a:lnTo>
                <a:lnTo>
                  <a:pt x="4355" y="351"/>
                </a:lnTo>
                <a:lnTo>
                  <a:pt x="4355" y="353"/>
                </a:lnTo>
                <a:lnTo>
                  <a:pt x="4355" y="355"/>
                </a:lnTo>
                <a:lnTo>
                  <a:pt x="4353" y="355"/>
                </a:lnTo>
                <a:lnTo>
                  <a:pt x="4351" y="355"/>
                </a:lnTo>
                <a:lnTo>
                  <a:pt x="4349" y="353"/>
                </a:lnTo>
                <a:lnTo>
                  <a:pt x="4347" y="353"/>
                </a:lnTo>
                <a:lnTo>
                  <a:pt x="4347" y="351"/>
                </a:lnTo>
                <a:lnTo>
                  <a:pt x="4349" y="351"/>
                </a:lnTo>
                <a:lnTo>
                  <a:pt x="4347" y="349"/>
                </a:lnTo>
                <a:lnTo>
                  <a:pt x="4347" y="347"/>
                </a:lnTo>
                <a:lnTo>
                  <a:pt x="4349" y="347"/>
                </a:lnTo>
                <a:lnTo>
                  <a:pt x="4351" y="347"/>
                </a:lnTo>
                <a:close/>
                <a:moveTo>
                  <a:pt x="4353" y="347"/>
                </a:moveTo>
                <a:lnTo>
                  <a:pt x="4353" y="346"/>
                </a:lnTo>
                <a:lnTo>
                  <a:pt x="4351" y="346"/>
                </a:lnTo>
                <a:lnTo>
                  <a:pt x="4351" y="344"/>
                </a:lnTo>
                <a:lnTo>
                  <a:pt x="4353" y="344"/>
                </a:lnTo>
                <a:lnTo>
                  <a:pt x="4353" y="346"/>
                </a:lnTo>
                <a:lnTo>
                  <a:pt x="4353" y="347"/>
                </a:lnTo>
                <a:close/>
                <a:moveTo>
                  <a:pt x="4288" y="250"/>
                </a:moveTo>
                <a:lnTo>
                  <a:pt x="4286" y="246"/>
                </a:lnTo>
                <a:lnTo>
                  <a:pt x="4284" y="244"/>
                </a:lnTo>
                <a:lnTo>
                  <a:pt x="4284" y="242"/>
                </a:lnTo>
                <a:lnTo>
                  <a:pt x="4282" y="242"/>
                </a:lnTo>
                <a:lnTo>
                  <a:pt x="4280" y="238"/>
                </a:lnTo>
                <a:lnTo>
                  <a:pt x="4278" y="236"/>
                </a:lnTo>
                <a:lnTo>
                  <a:pt x="4278" y="234"/>
                </a:lnTo>
                <a:lnTo>
                  <a:pt x="4278" y="232"/>
                </a:lnTo>
                <a:lnTo>
                  <a:pt x="4280" y="232"/>
                </a:lnTo>
                <a:lnTo>
                  <a:pt x="4280" y="230"/>
                </a:lnTo>
                <a:lnTo>
                  <a:pt x="4282" y="232"/>
                </a:lnTo>
                <a:lnTo>
                  <a:pt x="4282" y="234"/>
                </a:lnTo>
                <a:lnTo>
                  <a:pt x="4282" y="236"/>
                </a:lnTo>
                <a:lnTo>
                  <a:pt x="4284" y="238"/>
                </a:lnTo>
                <a:lnTo>
                  <a:pt x="4284" y="240"/>
                </a:lnTo>
                <a:lnTo>
                  <a:pt x="4286" y="242"/>
                </a:lnTo>
                <a:lnTo>
                  <a:pt x="4286" y="244"/>
                </a:lnTo>
                <a:lnTo>
                  <a:pt x="4288" y="246"/>
                </a:lnTo>
                <a:lnTo>
                  <a:pt x="4288" y="248"/>
                </a:lnTo>
                <a:lnTo>
                  <a:pt x="4288" y="250"/>
                </a:lnTo>
                <a:close/>
                <a:moveTo>
                  <a:pt x="4226" y="202"/>
                </a:moveTo>
                <a:lnTo>
                  <a:pt x="4226" y="204"/>
                </a:lnTo>
                <a:lnTo>
                  <a:pt x="4228" y="205"/>
                </a:lnTo>
                <a:lnTo>
                  <a:pt x="4226" y="205"/>
                </a:lnTo>
                <a:lnTo>
                  <a:pt x="4225" y="205"/>
                </a:lnTo>
                <a:lnTo>
                  <a:pt x="4223" y="205"/>
                </a:lnTo>
                <a:lnTo>
                  <a:pt x="4223" y="204"/>
                </a:lnTo>
                <a:lnTo>
                  <a:pt x="4223" y="202"/>
                </a:lnTo>
                <a:lnTo>
                  <a:pt x="4225" y="202"/>
                </a:lnTo>
                <a:lnTo>
                  <a:pt x="4226" y="202"/>
                </a:lnTo>
                <a:close/>
                <a:moveTo>
                  <a:pt x="4284" y="194"/>
                </a:moveTo>
                <a:lnTo>
                  <a:pt x="4286" y="194"/>
                </a:lnTo>
                <a:lnTo>
                  <a:pt x="4284" y="196"/>
                </a:lnTo>
                <a:lnTo>
                  <a:pt x="4284" y="198"/>
                </a:lnTo>
                <a:lnTo>
                  <a:pt x="4282" y="196"/>
                </a:lnTo>
                <a:lnTo>
                  <a:pt x="4280" y="196"/>
                </a:lnTo>
                <a:lnTo>
                  <a:pt x="4282" y="194"/>
                </a:lnTo>
                <a:lnTo>
                  <a:pt x="4284" y="194"/>
                </a:lnTo>
                <a:close/>
                <a:moveTo>
                  <a:pt x="4284" y="188"/>
                </a:moveTo>
                <a:lnTo>
                  <a:pt x="4282" y="188"/>
                </a:lnTo>
                <a:lnTo>
                  <a:pt x="4280" y="186"/>
                </a:lnTo>
                <a:lnTo>
                  <a:pt x="4282" y="184"/>
                </a:lnTo>
                <a:lnTo>
                  <a:pt x="4284" y="186"/>
                </a:lnTo>
                <a:lnTo>
                  <a:pt x="4284" y="188"/>
                </a:lnTo>
                <a:close/>
                <a:moveTo>
                  <a:pt x="3858" y="194"/>
                </a:moveTo>
                <a:lnTo>
                  <a:pt x="3856" y="192"/>
                </a:lnTo>
                <a:lnTo>
                  <a:pt x="3856" y="190"/>
                </a:lnTo>
                <a:lnTo>
                  <a:pt x="3854" y="190"/>
                </a:lnTo>
                <a:lnTo>
                  <a:pt x="3852" y="188"/>
                </a:lnTo>
                <a:lnTo>
                  <a:pt x="3852" y="186"/>
                </a:lnTo>
                <a:lnTo>
                  <a:pt x="3854" y="184"/>
                </a:lnTo>
                <a:lnTo>
                  <a:pt x="3854" y="186"/>
                </a:lnTo>
                <a:lnTo>
                  <a:pt x="3856" y="186"/>
                </a:lnTo>
                <a:lnTo>
                  <a:pt x="3856" y="188"/>
                </a:lnTo>
                <a:lnTo>
                  <a:pt x="3856" y="190"/>
                </a:lnTo>
                <a:lnTo>
                  <a:pt x="3858" y="190"/>
                </a:lnTo>
                <a:lnTo>
                  <a:pt x="3858" y="192"/>
                </a:lnTo>
                <a:lnTo>
                  <a:pt x="3858" y="194"/>
                </a:lnTo>
                <a:close/>
                <a:moveTo>
                  <a:pt x="4278" y="180"/>
                </a:moveTo>
                <a:lnTo>
                  <a:pt x="4278" y="182"/>
                </a:lnTo>
                <a:lnTo>
                  <a:pt x="4276" y="180"/>
                </a:lnTo>
                <a:lnTo>
                  <a:pt x="4276" y="179"/>
                </a:lnTo>
                <a:lnTo>
                  <a:pt x="4276" y="177"/>
                </a:lnTo>
                <a:lnTo>
                  <a:pt x="4278" y="179"/>
                </a:lnTo>
                <a:lnTo>
                  <a:pt x="4280" y="180"/>
                </a:lnTo>
                <a:lnTo>
                  <a:pt x="4278" y="180"/>
                </a:lnTo>
                <a:close/>
                <a:moveTo>
                  <a:pt x="4280" y="163"/>
                </a:moveTo>
                <a:lnTo>
                  <a:pt x="4282" y="165"/>
                </a:lnTo>
                <a:lnTo>
                  <a:pt x="4284" y="165"/>
                </a:lnTo>
                <a:lnTo>
                  <a:pt x="4286" y="167"/>
                </a:lnTo>
                <a:lnTo>
                  <a:pt x="4288" y="167"/>
                </a:lnTo>
                <a:lnTo>
                  <a:pt x="4290" y="169"/>
                </a:lnTo>
                <a:lnTo>
                  <a:pt x="4292" y="169"/>
                </a:lnTo>
                <a:lnTo>
                  <a:pt x="4292" y="175"/>
                </a:lnTo>
                <a:lnTo>
                  <a:pt x="4290" y="177"/>
                </a:lnTo>
                <a:lnTo>
                  <a:pt x="4288" y="177"/>
                </a:lnTo>
                <a:lnTo>
                  <a:pt x="4286" y="177"/>
                </a:lnTo>
                <a:lnTo>
                  <a:pt x="4288" y="179"/>
                </a:lnTo>
                <a:lnTo>
                  <a:pt x="4290" y="179"/>
                </a:lnTo>
                <a:lnTo>
                  <a:pt x="4290" y="184"/>
                </a:lnTo>
                <a:lnTo>
                  <a:pt x="4286" y="184"/>
                </a:lnTo>
                <a:lnTo>
                  <a:pt x="4284" y="182"/>
                </a:lnTo>
                <a:lnTo>
                  <a:pt x="4282" y="180"/>
                </a:lnTo>
                <a:lnTo>
                  <a:pt x="4280" y="177"/>
                </a:lnTo>
                <a:lnTo>
                  <a:pt x="4280" y="175"/>
                </a:lnTo>
                <a:lnTo>
                  <a:pt x="4282" y="177"/>
                </a:lnTo>
                <a:lnTo>
                  <a:pt x="4284" y="177"/>
                </a:lnTo>
                <a:lnTo>
                  <a:pt x="4284" y="173"/>
                </a:lnTo>
                <a:lnTo>
                  <a:pt x="4282" y="173"/>
                </a:lnTo>
                <a:lnTo>
                  <a:pt x="4282" y="171"/>
                </a:lnTo>
                <a:lnTo>
                  <a:pt x="4280" y="171"/>
                </a:lnTo>
                <a:lnTo>
                  <a:pt x="4280" y="169"/>
                </a:lnTo>
                <a:lnTo>
                  <a:pt x="4282" y="167"/>
                </a:lnTo>
                <a:lnTo>
                  <a:pt x="4280" y="167"/>
                </a:lnTo>
                <a:lnTo>
                  <a:pt x="4280" y="169"/>
                </a:lnTo>
                <a:lnTo>
                  <a:pt x="4278" y="169"/>
                </a:lnTo>
                <a:lnTo>
                  <a:pt x="4278" y="167"/>
                </a:lnTo>
                <a:lnTo>
                  <a:pt x="4276" y="167"/>
                </a:lnTo>
                <a:lnTo>
                  <a:pt x="4276" y="165"/>
                </a:lnTo>
                <a:lnTo>
                  <a:pt x="4278" y="163"/>
                </a:lnTo>
                <a:lnTo>
                  <a:pt x="4278" y="161"/>
                </a:lnTo>
                <a:lnTo>
                  <a:pt x="4280" y="159"/>
                </a:lnTo>
                <a:lnTo>
                  <a:pt x="4282" y="159"/>
                </a:lnTo>
                <a:lnTo>
                  <a:pt x="4282" y="161"/>
                </a:lnTo>
                <a:lnTo>
                  <a:pt x="4280" y="161"/>
                </a:lnTo>
                <a:lnTo>
                  <a:pt x="4280" y="163"/>
                </a:lnTo>
                <a:close/>
                <a:moveTo>
                  <a:pt x="4263" y="86"/>
                </a:moveTo>
                <a:lnTo>
                  <a:pt x="4265" y="90"/>
                </a:lnTo>
                <a:lnTo>
                  <a:pt x="4265" y="92"/>
                </a:lnTo>
                <a:lnTo>
                  <a:pt x="4265" y="94"/>
                </a:lnTo>
                <a:lnTo>
                  <a:pt x="4263" y="94"/>
                </a:lnTo>
                <a:lnTo>
                  <a:pt x="4261" y="94"/>
                </a:lnTo>
                <a:lnTo>
                  <a:pt x="4261" y="92"/>
                </a:lnTo>
                <a:lnTo>
                  <a:pt x="4261" y="90"/>
                </a:lnTo>
                <a:lnTo>
                  <a:pt x="4259" y="90"/>
                </a:lnTo>
                <a:lnTo>
                  <a:pt x="4259" y="88"/>
                </a:lnTo>
                <a:lnTo>
                  <a:pt x="4259" y="86"/>
                </a:lnTo>
                <a:lnTo>
                  <a:pt x="4261" y="84"/>
                </a:lnTo>
                <a:lnTo>
                  <a:pt x="4261" y="83"/>
                </a:lnTo>
                <a:lnTo>
                  <a:pt x="4263" y="83"/>
                </a:lnTo>
                <a:lnTo>
                  <a:pt x="4265" y="84"/>
                </a:lnTo>
                <a:lnTo>
                  <a:pt x="4263" y="86"/>
                </a:lnTo>
                <a:close/>
                <a:moveTo>
                  <a:pt x="4255" y="75"/>
                </a:moveTo>
                <a:lnTo>
                  <a:pt x="4253" y="77"/>
                </a:lnTo>
                <a:lnTo>
                  <a:pt x="4253" y="75"/>
                </a:lnTo>
                <a:lnTo>
                  <a:pt x="4253" y="71"/>
                </a:lnTo>
                <a:lnTo>
                  <a:pt x="4255" y="73"/>
                </a:lnTo>
                <a:lnTo>
                  <a:pt x="4255" y="75"/>
                </a:lnTo>
                <a:close/>
                <a:moveTo>
                  <a:pt x="4257" y="33"/>
                </a:moveTo>
                <a:lnTo>
                  <a:pt x="4261" y="38"/>
                </a:lnTo>
                <a:lnTo>
                  <a:pt x="4261" y="40"/>
                </a:lnTo>
                <a:lnTo>
                  <a:pt x="4259" y="44"/>
                </a:lnTo>
                <a:lnTo>
                  <a:pt x="4259" y="42"/>
                </a:lnTo>
                <a:lnTo>
                  <a:pt x="4259" y="44"/>
                </a:lnTo>
                <a:lnTo>
                  <a:pt x="4257" y="44"/>
                </a:lnTo>
                <a:lnTo>
                  <a:pt x="4255" y="44"/>
                </a:lnTo>
                <a:lnTo>
                  <a:pt x="4253" y="44"/>
                </a:lnTo>
                <a:lnTo>
                  <a:pt x="4253" y="42"/>
                </a:lnTo>
                <a:lnTo>
                  <a:pt x="4253" y="40"/>
                </a:lnTo>
                <a:lnTo>
                  <a:pt x="4251" y="40"/>
                </a:lnTo>
                <a:lnTo>
                  <a:pt x="4251" y="42"/>
                </a:lnTo>
                <a:lnTo>
                  <a:pt x="4249" y="40"/>
                </a:lnTo>
                <a:lnTo>
                  <a:pt x="4249" y="38"/>
                </a:lnTo>
                <a:lnTo>
                  <a:pt x="4251" y="36"/>
                </a:lnTo>
                <a:lnTo>
                  <a:pt x="4251" y="35"/>
                </a:lnTo>
                <a:lnTo>
                  <a:pt x="4251" y="33"/>
                </a:lnTo>
                <a:lnTo>
                  <a:pt x="4253" y="33"/>
                </a:lnTo>
                <a:lnTo>
                  <a:pt x="4255" y="35"/>
                </a:lnTo>
                <a:lnTo>
                  <a:pt x="4255" y="33"/>
                </a:lnTo>
                <a:lnTo>
                  <a:pt x="4257" y="33"/>
                </a:lnTo>
                <a:close/>
                <a:moveTo>
                  <a:pt x="4251" y="27"/>
                </a:moveTo>
                <a:lnTo>
                  <a:pt x="4251" y="29"/>
                </a:lnTo>
                <a:lnTo>
                  <a:pt x="4249" y="27"/>
                </a:lnTo>
                <a:lnTo>
                  <a:pt x="4249" y="25"/>
                </a:lnTo>
                <a:lnTo>
                  <a:pt x="4249" y="23"/>
                </a:lnTo>
                <a:lnTo>
                  <a:pt x="4251" y="23"/>
                </a:lnTo>
                <a:lnTo>
                  <a:pt x="4251" y="25"/>
                </a:lnTo>
                <a:lnTo>
                  <a:pt x="4253" y="25"/>
                </a:lnTo>
                <a:lnTo>
                  <a:pt x="4251" y="27"/>
                </a:lnTo>
                <a:close/>
                <a:moveTo>
                  <a:pt x="4242" y="23"/>
                </a:moveTo>
                <a:lnTo>
                  <a:pt x="4242" y="25"/>
                </a:lnTo>
                <a:lnTo>
                  <a:pt x="4244" y="27"/>
                </a:lnTo>
                <a:lnTo>
                  <a:pt x="4244" y="31"/>
                </a:lnTo>
                <a:lnTo>
                  <a:pt x="4244" y="29"/>
                </a:lnTo>
                <a:lnTo>
                  <a:pt x="4246" y="27"/>
                </a:lnTo>
                <a:lnTo>
                  <a:pt x="4246" y="25"/>
                </a:lnTo>
                <a:lnTo>
                  <a:pt x="4248" y="27"/>
                </a:lnTo>
                <a:lnTo>
                  <a:pt x="4248" y="29"/>
                </a:lnTo>
                <a:lnTo>
                  <a:pt x="4248" y="31"/>
                </a:lnTo>
                <a:lnTo>
                  <a:pt x="4248" y="33"/>
                </a:lnTo>
                <a:lnTo>
                  <a:pt x="4248" y="35"/>
                </a:lnTo>
                <a:lnTo>
                  <a:pt x="4248" y="36"/>
                </a:lnTo>
                <a:lnTo>
                  <a:pt x="4248" y="38"/>
                </a:lnTo>
                <a:lnTo>
                  <a:pt x="4246" y="40"/>
                </a:lnTo>
                <a:lnTo>
                  <a:pt x="4246" y="42"/>
                </a:lnTo>
                <a:lnTo>
                  <a:pt x="4246" y="44"/>
                </a:lnTo>
                <a:lnTo>
                  <a:pt x="4248" y="46"/>
                </a:lnTo>
                <a:lnTo>
                  <a:pt x="4248" y="48"/>
                </a:lnTo>
                <a:lnTo>
                  <a:pt x="4248" y="50"/>
                </a:lnTo>
                <a:lnTo>
                  <a:pt x="4246" y="52"/>
                </a:lnTo>
                <a:lnTo>
                  <a:pt x="4248" y="52"/>
                </a:lnTo>
                <a:lnTo>
                  <a:pt x="4248" y="54"/>
                </a:lnTo>
                <a:lnTo>
                  <a:pt x="4246" y="56"/>
                </a:lnTo>
                <a:lnTo>
                  <a:pt x="4246" y="58"/>
                </a:lnTo>
                <a:lnTo>
                  <a:pt x="4248" y="60"/>
                </a:lnTo>
                <a:lnTo>
                  <a:pt x="4251" y="61"/>
                </a:lnTo>
                <a:lnTo>
                  <a:pt x="4251" y="63"/>
                </a:lnTo>
                <a:lnTo>
                  <a:pt x="4249" y="63"/>
                </a:lnTo>
                <a:lnTo>
                  <a:pt x="4248" y="63"/>
                </a:lnTo>
                <a:lnTo>
                  <a:pt x="4246" y="63"/>
                </a:lnTo>
                <a:lnTo>
                  <a:pt x="4244" y="63"/>
                </a:lnTo>
                <a:lnTo>
                  <a:pt x="4242" y="65"/>
                </a:lnTo>
                <a:lnTo>
                  <a:pt x="4240" y="65"/>
                </a:lnTo>
                <a:lnTo>
                  <a:pt x="4238" y="65"/>
                </a:lnTo>
                <a:lnTo>
                  <a:pt x="4236" y="63"/>
                </a:lnTo>
                <a:lnTo>
                  <a:pt x="4236" y="61"/>
                </a:lnTo>
                <a:lnTo>
                  <a:pt x="4234" y="60"/>
                </a:lnTo>
                <a:lnTo>
                  <a:pt x="4232" y="60"/>
                </a:lnTo>
                <a:lnTo>
                  <a:pt x="4230" y="60"/>
                </a:lnTo>
                <a:lnTo>
                  <a:pt x="4228" y="60"/>
                </a:lnTo>
                <a:lnTo>
                  <a:pt x="4226" y="60"/>
                </a:lnTo>
                <a:lnTo>
                  <a:pt x="4225" y="60"/>
                </a:lnTo>
                <a:lnTo>
                  <a:pt x="4223" y="58"/>
                </a:lnTo>
                <a:lnTo>
                  <a:pt x="4225" y="56"/>
                </a:lnTo>
                <a:lnTo>
                  <a:pt x="4223" y="56"/>
                </a:lnTo>
                <a:lnTo>
                  <a:pt x="4221" y="56"/>
                </a:lnTo>
                <a:lnTo>
                  <a:pt x="4221" y="58"/>
                </a:lnTo>
                <a:lnTo>
                  <a:pt x="4219" y="58"/>
                </a:lnTo>
                <a:lnTo>
                  <a:pt x="4217" y="58"/>
                </a:lnTo>
                <a:lnTo>
                  <a:pt x="4215" y="58"/>
                </a:lnTo>
                <a:lnTo>
                  <a:pt x="4215" y="60"/>
                </a:lnTo>
                <a:lnTo>
                  <a:pt x="4215" y="61"/>
                </a:lnTo>
                <a:lnTo>
                  <a:pt x="4215" y="63"/>
                </a:lnTo>
                <a:lnTo>
                  <a:pt x="4213" y="61"/>
                </a:lnTo>
                <a:lnTo>
                  <a:pt x="4211" y="60"/>
                </a:lnTo>
                <a:lnTo>
                  <a:pt x="4209" y="60"/>
                </a:lnTo>
                <a:lnTo>
                  <a:pt x="4207" y="58"/>
                </a:lnTo>
                <a:lnTo>
                  <a:pt x="4207" y="56"/>
                </a:lnTo>
                <a:lnTo>
                  <a:pt x="4209" y="54"/>
                </a:lnTo>
                <a:lnTo>
                  <a:pt x="4211" y="52"/>
                </a:lnTo>
                <a:lnTo>
                  <a:pt x="4211" y="50"/>
                </a:lnTo>
                <a:lnTo>
                  <a:pt x="4211" y="48"/>
                </a:lnTo>
                <a:lnTo>
                  <a:pt x="4211" y="46"/>
                </a:lnTo>
                <a:lnTo>
                  <a:pt x="4213" y="46"/>
                </a:lnTo>
                <a:lnTo>
                  <a:pt x="4215" y="46"/>
                </a:lnTo>
                <a:lnTo>
                  <a:pt x="4215" y="44"/>
                </a:lnTo>
                <a:lnTo>
                  <a:pt x="4215" y="42"/>
                </a:lnTo>
                <a:lnTo>
                  <a:pt x="4217" y="42"/>
                </a:lnTo>
                <a:lnTo>
                  <a:pt x="4219" y="42"/>
                </a:lnTo>
                <a:lnTo>
                  <a:pt x="4219" y="40"/>
                </a:lnTo>
                <a:lnTo>
                  <a:pt x="4217" y="40"/>
                </a:lnTo>
                <a:lnTo>
                  <a:pt x="4217" y="38"/>
                </a:lnTo>
                <a:lnTo>
                  <a:pt x="4215" y="38"/>
                </a:lnTo>
                <a:lnTo>
                  <a:pt x="4213" y="38"/>
                </a:lnTo>
                <a:lnTo>
                  <a:pt x="4211" y="38"/>
                </a:lnTo>
                <a:lnTo>
                  <a:pt x="4209" y="38"/>
                </a:lnTo>
                <a:lnTo>
                  <a:pt x="4207" y="38"/>
                </a:lnTo>
                <a:lnTo>
                  <a:pt x="4205" y="36"/>
                </a:lnTo>
                <a:lnTo>
                  <a:pt x="4203" y="36"/>
                </a:lnTo>
                <a:lnTo>
                  <a:pt x="4203" y="35"/>
                </a:lnTo>
                <a:lnTo>
                  <a:pt x="4201" y="33"/>
                </a:lnTo>
                <a:lnTo>
                  <a:pt x="4200" y="31"/>
                </a:lnTo>
                <a:lnTo>
                  <a:pt x="4200" y="29"/>
                </a:lnTo>
                <a:lnTo>
                  <a:pt x="4200" y="27"/>
                </a:lnTo>
                <a:lnTo>
                  <a:pt x="4198" y="27"/>
                </a:lnTo>
                <a:lnTo>
                  <a:pt x="4198" y="25"/>
                </a:lnTo>
                <a:lnTo>
                  <a:pt x="4196" y="25"/>
                </a:lnTo>
                <a:lnTo>
                  <a:pt x="4196" y="23"/>
                </a:lnTo>
                <a:lnTo>
                  <a:pt x="4198" y="23"/>
                </a:lnTo>
                <a:lnTo>
                  <a:pt x="4200" y="23"/>
                </a:lnTo>
                <a:lnTo>
                  <a:pt x="4203" y="23"/>
                </a:lnTo>
                <a:lnTo>
                  <a:pt x="4205" y="23"/>
                </a:lnTo>
                <a:lnTo>
                  <a:pt x="4209" y="23"/>
                </a:lnTo>
                <a:lnTo>
                  <a:pt x="4211" y="23"/>
                </a:lnTo>
                <a:lnTo>
                  <a:pt x="4213" y="25"/>
                </a:lnTo>
                <a:lnTo>
                  <a:pt x="4213" y="27"/>
                </a:lnTo>
                <a:lnTo>
                  <a:pt x="4215" y="29"/>
                </a:lnTo>
                <a:lnTo>
                  <a:pt x="4217" y="29"/>
                </a:lnTo>
                <a:lnTo>
                  <a:pt x="4219" y="31"/>
                </a:lnTo>
                <a:lnTo>
                  <a:pt x="4221" y="29"/>
                </a:lnTo>
                <a:lnTo>
                  <a:pt x="4221" y="27"/>
                </a:lnTo>
                <a:lnTo>
                  <a:pt x="4221" y="25"/>
                </a:lnTo>
                <a:lnTo>
                  <a:pt x="4221" y="23"/>
                </a:lnTo>
                <a:lnTo>
                  <a:pt x="4223" y="23"/>
                </a:lnTo>
                <a:lnTo>
                  <a:pt x="4225" y="23"/>
                </a:lnTo>
                <a:lnTo>
                  <a:pt x="4226" y="23"/>
                </a:lnTo>
                <a:lnTo>
                  <a:pt x="4242" y="23"/>
                </a:lnTo>
                <a:close/>
                <a:moveTo>
                  <a:pt x="4259" y="23"/>
                </a:moveTo>
                <a:lnTo>
                  <a:pt x="4261" y="23"/>
                </a:lnTo>
                <a:lnTo>
                  <a:pt x="4263" y="23"/>
                </a:lnTo>
                <a:lnTo>
                  <a:pt x="4265" y="23"/>
                </a:lnTo>
                <a:lnTo>
                  <a:pt x="4267" y="23"/>
                </a:lnTo>
                <a:lnTo>
                  <a:pt x="4269" y="23"/>
                </a:lnTo>
                <a:lnTo>
                  <a:pt x="4269" y="27"/>
                </a:lnTo>
                <a:lnTo>
                  <a:pt x="4271" y="31"/>
                </a:lnTo>
                <a:lnTo>
                  <a:pt x="4271" y="33"/>
                </a:lnTo>
                <a:lnTo>
                  <a:pt x="4271" y="36"/>
                </a:lnTo>
                <a:lnTo>
                  <a:pt x="4271" y="38"/>
                </a:lnTo>
                <a:lnTo>
                  <a:pt x="4271" y="40"/>
                </a:lnTo>
                <a:lnTo>
                  <a:pt x="4273" y="44"/>
                </a:lnTo>
                <a:lnTo>
                  <a:pt x="4273" y="46"/>
                </a:lnTo>
                <a:lnTo>
                  <a:pt x="4273" y="48"/>
                </a:lnTo>
                <a:lnTo>
                  <a:pt x="4273" y="50"/>
                </a:lnTo>
                <a:lnTo>
                  <a:pt x="4274" y="52"/>
                </a:lnTo>
                <a:lnTo>
                  <a:pt x="4274" y="54"/>
                </a:lnTo>
                <a:lnTo>
                  <a:pt x="4274" y="56"/>
                </a:lnTo>
                <a:lnTo>
                  <a:pt x="4274" y="58"/>
                </a:lnTo>
                <a:lnTo>
                  <a:pt x="4274" y="60"/>
                </a:lnTo>
                <a:lnTo>
                  <a:pt x="4276" y="63"/>
                </a:lnTo>
                <a:lnTo>
                  <a:pt x="4276" y="69"/>
                </a:lnTo>
                <a:lnTo>
                  <a:pt x="4278" y="71"/>
                </a:lnTo>
                <a:lnTo>
                  <a:pt x="4278" y="73"/>
                </a:lnTo>
                <a:lnTo>
                  <a:pt x="4278" y="75"/>
                </a:lnTo>
                <a:lnTo>
                  <a:pt x="4280" y="79"/>
                </a:lnTo>
                <a:lnTo>
                  <a:pt x="4280" y="83"/>
                </a:lnTo>
                <a:lnTo>
                  <a:pt x="4280" y="86"/>
                </a:lnTo>
                <a:lnTo>
                  <a:pt x="4282" y="88"/>
                </a:lnTo>
                <a:lnTo>
                  <a:pt x="4282" y="90"/>
                </a:lnTo>
                <a:lnTo>
                  <a:pt x="4282" y="92"/>
                </a:lnTo>
                <a:lnTo>
                  <a:pt x="4284" y="96"/>
                </a:lnTo>
                <a:lnTo>
                  <a:pt x="4284" y="98"/>
                </a:lnTo>
                <a:lnTo>
                  <a:pt x="4284" y="100"/>
                </a:lnTo>
                <a:lnTo>
                  <a:pt x="4284" y="102"/>
                </a:lnTo>
                <a:lnTo>
                  <a:pt x="4286" y="104"/>
                </a:lnTo>
                <a:lnTo>
                  <a:pt x="4286" y="106"/>
                </a:lnTo>
                <a:lnTo>
                  <a:pt x="4286" y="108"/>
                </a:lnTo>
                <a:lnTo>
                  <a:pt x="4286" y="109"/>
                </a:lnTo>
                <a:lnTo>
                  <a:pt x="4286" y="111"/>
                </a:lnTo>
                <a:lnTo>
                  <a:pt x="4288" y="113"/>
                </a:lnTo>
                <a:lnTo>
                  <a:pt x="4288" y="121"/>
                </a:lnTo>
                <a:lnTo>
                  <a:pt x="4290" y="123"/>
                </a:lnTo>
                <a:lnTo>
                  <a:pt x="4290" y="125"/>
                </a:lnTo>
                <a:lnTo>
                  <a:pt x="4290" y="127"/>
                </a:lnTo>
                <a:lnTo>
                  <a:pt x="4290" y="129"/>
                </a:lnTo>
                <a:lnTo>
                  <a:pt x="4290" y="131"/>
                </a:lnTo>
                <a:lnTo>
                  <a:pt x="4292" y="132"/>
                </a:lnTo>
                <a:lnTo>
                  <a:pt x="4292" y="134"/>
                </a:lnTo>
                <a:lnTo>
                  <a:pt x="4292" y="136"/>
                </a:lnTo>
                <a:lnTo>
                  <a:pt x="4292" y="138"/>
                </a:lnTo>
                <a:lnTo>
                  <a:pt x="4294" y="140"/>
                </a:lnTo>
                <a:lnTo>
                  <a:pt x="4294" y="142"/>
                </a:lnTo>
                <a:lnTo>
                  <a:pt x="4294" y="144"/>
                </a:lnTo>
                <a:lnTo>
                  <a:pt x="4294" y="146"/>
                </a:lnTo>
                <a:lnTo>
                  <a:pt x="4294" y="148"/>
                </a:lnTo>
                <a:lnTo>
                  <a:pt x="4296" y="150"/>
                </a:lnTo>
                <a:lnTo>
                  <a:pt x="4296" y="152"/>
                </a:lnTo>
                <a:lnTo>
                  <a:pt x="4296" y="154"/>
                </a:lnTo>
                <a:lnTo>
                  <a:pt x="4296" y="156"/>
                </a:lnTo>
                <a:lnTo>
                  <a:pt x="4297" y="157"/>
                </a:lnTo>
                <a:lnTo>
                  <a:pt x="4297" y="159"/>
                </a:lnTo>
                <a:lnTo>
                  <a:pt x="4297" y="163"/>
                </a:lnTo>
                <a:lnTo>
                  <a:pt x="4299" y="165"/>
                </a:lnTo>
                <a:lnTo>
                  <a:pt x="4299" y="171"/>
                </a:lnTo>
                <a:lnTo>
                  <a:pt x="4301" y="173"/>
                </a:lnTo>
                <a:lnTo>
                  <a:pt x="4301" y="175"/>
                </a:lnTo>
                <a:lnTo>
                  <a:pt x="4301" y="177"/>
                </a:lnTo>
                <a:lnTo>
                  <a:pt x="4303" y="179"/>
                </a:lnTo>
                <a:lnTo>
                  <a:pt x="4303" y="180"/>
                </a:lnTo>
                <a:lnTo>
                  <a:pt x="4303" y="182"/>
                </a:lnTo>
                <a:lnTo>
                  <a:pt x="4303" y="184"/>
                </a:lnTo>
                <a:lnTo>
                  <a:pt x="4305" y="186"/>
                </a:lnTo>
                <a:lnTo>
                  <a:pt x="4305" y="188"/>
                </a:lnTo>
                <a:lnTo>
                  <a:pt x="4307" y="192"/>
                </a:lnTo>
                <a:lnTo>
                  <a:pt x="4307" y="194"/>
                </a:lnTo>
                <a:lnTo>
                  <a:pt x="4307" y="196"/>
                </a:lnTo>
                <a:lnTo>
                  <a:pt x="4309" y="200"/>
                </a:lnTo>
                <a:lnTo>
                  <a:pt x="4309" y="202"/>
                </a:lnTo>
                <a:lnTo>
                  <a:pt x="4311" y="204"/>
                </a:lnTo>
                <a:lnTo>
                  <a:pt x="4311" y="205"/>
                </a:lnTo>
                <a:lnTo>
                  <a:pt x="4311" y="207"/>
                </a:lnTo>
                <a:lnTo>
                  <a:pt x="4311" y="209"/>
                </a:lnTo>
                <a:lnTo>
                  <a:pt x="4313" y="211"/>
                </a:lnTo>
                <a:lnTo>
                  <a:pt x="4313" y="213"/>
                </a:lnTo>
                <a:lnTo>
                  <a:pt x="4313" y="215"/>
                </a:lnTo>
                <a:lnTo>
                  <a:pt x="4315" y="215"/>
                </a:lnTo>
                <a:lnTo>
                  <a:pt x="4315" y="217"/>
                </a:lnTo>
                <a:lnTo>
                  <a:pt x="4315" y="219"/>
                </a:lnTo>
                <a:lnTo>
                  <a:pt x="4315" y="221"/>
                </a:lnTo>
                <a:lnTo>
                  <a:pt x="4317" y="223"/>
                </a:lnTo>
                <a:lnTo>
                  <a:pt x="4317" y="225"/>
                </a:lnTo>
                <a:lnTo>
                  <a:pt x="4317" y="227"/>
                </a:lnTo>
                <a:lnTo>
                  <a:pt x="4319" y="228"/>
                </a:lnTo>
                <a:lnTo>
                  <a:pt x="4319" y="230"/>
                </a:lnTo>
                <a:lnTo>
                  <a:pt x="4321" y="232"/>
                </a:lnTo>
                <a:lnTo>
                  <a:pt x="4321" y="234"/>
                </a:lnTo>
                <a:lnTo>
                  <a:pt x="4321" y="236"/>
                </a:lnTo>
                <a:lnTo>
                  <a:pt x="4322" y="240"/>
                </a:lnTo>
                <a:lnTo>
                  <a:pt x="4322" y="242"/>
                </a:lnTo>
                <a:lnTo>
                  <a:pt x="4324" y="244"/>
                </a:lnTo>
                <a:lnTo>
                  <a:pt x="4324" y="246"/>
                </a:lnTo>
                <a:lnTo>
                  <a:pt x="4326" y="248"/>
                </a:lnTo>
                <a:lnTo>
                  <a:pt x="4326" y="250"/>
                </a:lnTo>
                <a:lnTo>
                  <a:pt x="4326" y="252"/>
                </a:lnTo>
                <a:lnTo>
                  <a:pt x="4328" y="253"/>
                </a:lnTo>
                <a:lnTo>
                  <a:pt x="4328" y="255"/>
                </a:lnTo>
                <a:lnTo>
                  <a:pt x="4328" y="257"/>
                </a:lnTo>
                <a:lnTo>
                  <a:pt x="4330" y="259"/>
                </a:lnTo>
                <a:lnTo>
                  <a:pt x="4330" y="261"/>
                </a:lnTo>
                <a:lnTo>
                  <a:pt x="4330" y="263"/>
                </a:lnTo>
                <a:lnTo>
                  <a:pt x="4332" y="265"/>
                </a:lnTo>
                <a:lnTo>
                  <a:pt x="4332" y="267"/>
                </a:lnTo>
                <a:lnTo>
                  <a:pt x="4332" y="269"/>
                </a:lnTo>
                <a:lnTo>
                  <a:pt x="4334" y="269"/>
                </a:lnTo>
                <a:lnTo>
                  <a:pt x="4334" y="271"/>
                </a:lnTo>
                <a:lnTo>
                  <a:pt x="4334" y="273"/>
                </a:lnTo>
                <a:lnTo>
                  <a:pt x="4336" y="275"/>
                </a:lnTo>
                <a:lnTo>
                  <a:pt x="4336" y="276"/>
                </a:lnTo>
                <a:lnTo>
                  <a:pt x="4338" y="282"/>
                </a:lnTo>
                <a:lnTo>
                  <a:pt x="4340" y="284"/>
                </a:lnTo>
                <a:lnTo>
                  <a:pt x="4340" y="286"/>
                </a:lnTo>
                <a:lnTo>
                  <a:pt x="4342" y="290"/>
                </a:lnTo>
                <a:lnTo>
                  <a:pt x="4342" y="292"/>
                </a:lnTo>
                <a:lnTo>
                  <a:pt x="4344" y="294"/>
                </a:lnTo>
                <a:lnTo>
                  <a:pt x="4344" y="298"/>
                </a:lnTo>
                <a:lnTo>
                  <a:pt x="4345" y="300"/>
                </a:lnTo>
                <a:lnTo>
                  <a:pt x="4345" y="301"/>
                </a:lnTo>
                <a:lnTo>
                  <a:pt x="4347" y="303"/>
                </a:lnTo>
                <a:lnTo>
                  <a:pt x="4347" y="305"/>
                </a:lnTo>
                <a:lnTo>
                  <a:pt x="4349" y="307"/>
                </a:lnTo>
                <a:lnTo>
                  <a:pt x="4355" y="319"/>
                </a:lnTo>
                <a:lnTo>
                  <a:pt x="4357" y="323"/>
                </a:lnTo>
                <a:lnTo>
                  <a:pt x="4357" y="324"/>
                </a:lnTo>
                <a:lnTo>
                  <a:pt x="4359" y="326"/>
                </a:lnTo>
                <a:lnTo>
                  <a:pt x="4361" y="328"/>
                </a:lnTo>
                <a:lnTo>
                  <a:pt x="4361" y="330"/>
                </a:lnTo>
                <a:lnTo>
                  <a:pt x="4363" y="332"/>
                </a:lnTo>
                <a:lnTo>
                  <a:pt x="4363" y="334"/>
                </a:lnTo>
                <a:lnTo>
                  <a:pt x="4365" y="336"/>
                </a:lnTo>
                <a:lnTo>
                  <a:pt x="4365" y="338"/>
                </a:lnTo>
                <a:lnTo>
                  <a:pt x="4367" y="340"/>
                </a:lnTo>
                <a:lnTo>
                  <a:pt x="4367" y="342"/>
                </a:lnTo>
                <a:lnTo>
                  <a:pt x="4369" y="346"/>
                </a:lnTo>
                <a:lnTo>
                  <a:pt x="4370" y="347"/>
                </a:lnTo>
                <a:lnTo>
                  <a:pt x="4370" y="349"/>
                </a:lnTo>
                <a:lnTo>
                  <a:pt x="4372" y="351"/>
                </a:lnTo>
                <a:lnTo>
                  <a:pt x="4374" y="353"/>
                </a:lnTo>
                <a:lnTo>
                  <a:pt x="4374" y="355"/>
                </a:lnTo>
                <a:lnTo>
                  <a:pt x="4374" y="357"/>
                </a:lnTo>
                <a:lnTo>
                  <a:pt x="4376" y="359"/>
                </a:lnTo>
                <a:lnTo>
                  <a:pt x="4376" y="361"/>
                </a:lnTo>
                <a:lnTo>
                  <a:pt x="4378" y="361"/>
                </a:lnTo>
                <a:lnTo>
                  <a:pt x="4378" y="363"/>
                </a:lnTo>
                <a:lnTo>
                  <a:pt x="4378" y="365"/>
                </a:lnTo>
                <a:lnTo>
                  <a:pt x="4380" y="365"/>
                </a:lnTo>
                <a:lnTo>
                  <a:pt x="4380" y="367"/>
                </a:lnTo>
                <a:lnTo>
                  <a:pt x="4380" y="369"/>
                </a:lnTo>
                <a:lnTo>
                  <a:pt x="4380" y="371"/>
                </a:lnTo>
                <a:lnTo>
                  <a:pt x="4382" y="371"/>
                </a:lnTo>
                <a:lnTo>
                  <a:pt x="4382" y="374"/>
                </a:lnTo>
                <a:lnTo>
                  <a:pt x="4384" y="376"/>
                </a:lnTo>
                <a:lnTo>
                  <a:pt x="4386" y="378"/>
                </a:lnTo>
                <a:lnTo>
                  <a:pt x="4386" y="380"/>
                </a:lnTo>
                <a:lnTo>
                  <a:pt x="4388" y="384"/>
                </a:lnTo>
                <a:lnTo>
                  <a:pt x="4390" y="386"/>
                </a:lnTo>
                <a:lnTo>
                  <a:pt x="4390" y="388"/>
                </a:lnTo>
                <a:lnTo>
                  <a:pt x="4390" y="390"/>
                </a:lnTo>
                <a:lnTo>
                  <a:pt x="4390" y="392"/>
                </a:lnTo>
                <a:lnTo>
                  <a:pt x="4392" y="392"/>
                </a:lnTo>
                <a:lnTo>
                  <a:pt x="4392" y="394"/>
                </a:lnTo>
                <a:lnTo>
                  <a:pt x="4394" y="395"/>
                </a:lnTo>
                <a:lnTo>
                  <a:pt x="4395" y="399"/>
                </a:lnTo>
                <a:lnTo>
                  <a:pt x="4395" y="401"/>
                </a:lnTo>
                <a:lnTo>
                  <a:pt x="4397" y="405"/>
                </a:lnTo>
                <a:lnTo>
                  <a:pt x="4397" y="407"/>
                </a:lnTo>
                <a:lnTo>
                  <a:pt x="4399" y="409"/>
                </a:lnTo>
                <a:lnTo>
                  <a:pt x="4401" y="415"/>
                </a:lnTo>
                <a:lnTo>
                  <a:pt x="4403" y="417"/>
                </a:lnTo>
                <a:lnTo>
                  <a:pt x="4403" y="419"/>
                </a:lnTo>
                <a:lnTo>
                  <a:pt x="4405" y="420"/>
                </a:lnTo>
                <a:lnTo>
                  <a:pt x="4405" y="422"/>
                </a:lnTo>
                <a:lnTo>
                  <a:pt x="4405" y="424"/>
                </a:lnTo>
                <a:lnTo>
                  <a:pt x="4407" y="426"/>
                </a:lnTo>
                <a:lnTo>
                  <a:pt x="4407" y="428"/>
                </a:lnTo>
                <a:lnTo>
                  <a:pt x="4409" y="430"/>
                </a:lnTo>
                <a:lnTo>
                  <a:pt x="4409" y="432"/>
                </a:lnTo>
                <a:lnTo>
                  <a:pt x="4411" y="434"/>
                </a:lnTo>
                <a:lnTo>
                  <a:pt x="4411" y="436"/>
                </a:lnTo>
                <a:lnTo>
                  <a:pt x="4413" y="438"/>
                </a:lnTo>
                <a:lnTo>
                  <a:pt x="4413" y="440"/>
                </a:lnTo>
                <a:lnTo>
                  <a:pt x="4413" y="442"/>
                </a:lnTo>
                <a:lnTo>
                  <a:pt x="4415" y="443"/>
                </a:lnTo>
                <a:lnTo>
                  <a:pt x="4415" y="445"/>
                </a:lnTo>
                <a:lnTo>
                  <a:pt x="4417" y="447"/>
                </a:lnTo>
                <a:lnTo>
                  <a:pt x="4417" y="449"/>
                </a:lnTo>
                <a:lnTo>
                  <a:pt x="4418" y="451"/>
                </a:lnTo>
                <a:lnTo>
                  <a:pt x="4418" y="453"/>
                </a:lnTo>
                <a:lnTo>
                  <a:pt x="4420" y="455"/>
                </a:lnTo>
                <a:lnTo>
                  <a:pt x="4420" y="457"/>
                </a:lnTo>
                <a:lnTo>
                  <a:pt x="4420" y="459"/>
                </a:lnTo>
                <a:lnTo>
                  <a:pt x="4422" y="461"/>
                </a:lnTo>
                <a:lnTo>
                  <a:pt x="4422" y="463"/>
                </a:lnTo>
                <a:lnTo>
                  <a:pt x="4424" y="467"/>
                </a:lnTo>
                <a:lnTo>
                  <a:pt x="4424" y="468"/>
                </a:lnTo>
                <a:lnTo>
                  <a:pt x="4424" y="470"/>
                </a:lnTo>
                <a:lnTo>
                  <a:pt x="4426" y="472"/>
                </a:lnTo>
                <a:lnTo>
                  <a:pt x="4426" y="474"/>
                </a:lnTo>
                <a:lnTo>
                  <a:pt x="4426" y="476"/>
                </a:lnTo>
                <a:lnTo>
                  <a:pt x="4428" y="478"/>
                </a:lnTo>
                <a:lnTo>
                  <a:pt x="4428" y="480"/>
                </a:lnTo>
                <a:lnTo>
                  <a:pt x="4436" y="495"/>
                </a:lnTo>
                <a:lnTo>
                  <a:pt x="4438" y="497"/>
                </a:lnTo>
                <a:lnTo>
                  <a:pt x="4436" y="499"/>
                </a:lnTo>
                <a:lnTo>
                  <a:pt x="4438" y="503"/>
                </a:lnTo>
                <a:lnTo>
                  <a:pt x="4438" y="505"/>
                </a:lnTo>
                <a:lnTo>
                  <a:pt x="4438" y="507"/>
                </a:lnTo>
                <a:lnTo>
                  <a:pt x="4436" y="507"/>
                </a:lnTo>
                <a:lnTo>
                  <a:pt x="4434" y="507"/>
                </a:lnTo>
                <a:lnTo>
                  <a:pt x="4432" y="507"/>
                </a:lnTo>
                <a:lnTo>
                  <a:pt x="4432" y="505"/>
                </a:lnTo>
                <a:lnTo>
                  <a:pt x="4432" y="503"/>
                </a:lnTo>
                <a:lnTo>
                  <a:pt x="4434" y="503"/>
                </a:lnTo>
                <a:lnTo>
                  <a:pt x="4434" y="501"/>
                </a:lnTo>
                <a:lnTo>
                  <a:pt x="4434" y="499"/>
                </a:lnTo>
                <a:lnTo>
                  <a:pt x="4432" y="499"/>
                </a:lnTo>
                <a:lnTo>
                  <a:pt x="4432" y="497"/>
                </a:lnTo>
                <a:lnTo>
                  <a:pt x="4432" y="495"/>
                </a:lnTo>
                <a:lnTo>
                  <a:pt x="4430" y="497"/>
                </a:lnTo>
                <a:lnTo>
                  <a:pt x="4430" y="495"/>
                </a:lnTo>
                <a:lnTo>
                  <a:pt x="4428" y="495"/>
                </a:lnTo>
                <a:lnTo>
                  <a:pt x="4428" y="493"/>
                </a:lnTo>
                <a:lnTo>
                  <a:pt x="4428" y="491"/>
                </a:lnTo>
                <a:lnTo>
                  <a:pt x="4428" y="490"/>
                </a:lnTo>
                <a:lnTo>
                  <a:pt x="4426" y="488"/>
                </a:lnTo>
                <a:lnTo>
                  <a:pt x="4424" y="488"/>
                </a:lnTo>
                <a:lnTo>
                  <a:pt x="4424" y="486"/>
                </a:lnTo>
                <a:lnTo>
                  <a:pt x="4422" y="486"/>
                </a:lnTo>
                <a:lnTo>
                  <a:pt x="4422" y="488"/>
                </a:lnTo>
                <a:lnTo>
                  <a:pt x="4420" y="488"/>
                </a:lnTo>
                <a:lnTo>
                  <a:pt x="4418" y="488"/>
                </a:lnTo>
                <a:lnTo>
                  <a:pt x="4418" y="486"/>
                </a:lnTo>
                <a:lnTo>
                  <a:pt x="4420" y="484"/>
                </a:lnTo>
                <a:lnTo>
                  <a:pt x="4418" y="482"/>
                </a:lnTo>
                <a:lnTo>
                  <a:pt x="4418" y="480"/>
                </a:lnTo>
                <a:lnTo>
                  <a:pt x="4417" y="480"/>
                </a:lnTo>
                <a:lnTo>
                  <a:pt x="4417" y="478"/>
                </a:lnTo>
                <a:lnTo>
                  <a:pt x="4417" y="476"/>
                </a:lnTo>
                <a:lnTo>
                  <a:pt x="4418" y="476"/>
                </a:lnTo>
                <a:lnTo>
                  <a:pt x="4418" y="474"/>
                </a:lnTo>
                <a:lnTo>
                  <a:pt x="4420" y="474"/>
                </a:lnTo>
                <a:lnTo>
                  <a:pt x="4418" y="474"/>
                </a:lnTo>
                <a:lnTo>
                  <a:pt x="4418" y="472"/>
                </a:lnTo>
                <a:lnTo>
                  <a:pt x="4417" y="472"/>
                </a:lnTo>
                <a:lnTo>
                  <a:pt x="4415" y="470"/>
                </a:lnTo>
                <a:lnTo>
                  <a:pt x="4415" y="468"/>
                </a:lnTo>
                <a:lnTo>
                  <a:pt x="4413" y="467"/>
                </a:lnTo>
                <a:lnTo>
                  <a:pt x="4413" y="465"/>
                </a:lnTo>
                <a:lnTo>
                  <a:pt x="4411" y="465"/>
                </a:lnTo>
                <a:lnTo>
                  <a:pt x="4411" y="463"/>
                </a:lnTo>
                <a:lnTo>
                  <a:pt x="4409" y="463"/>
                </a:lnTo>
                <a:lnTo>
                  <a:pt x="4409" y="461"/>
                </a:lnTo>
                <a:lnTo>
                  <a:pt x="4407" y="461"/>
                </a:lnTo>
                <a:lnTo>
                  <a:pt x="4407" y="457"/>
                </a:lnTo>
                <a:lnTo>
                  <a:pt x="4405" y="455"/>
                </a:lnTo>
                <a:lnTo>
                  <a:pt x="4405" y="453"/>
                </a:lnTo>
                <a:lnTo>
                  <a:pt x="4405" y="451"/>
                </a:lnTo>
                <a:lnTo>
                  <a:pt x="4403" y="449"/>
                </a:lnTo>
                <a:lnTo>
                  <a:pt x="4403" y="445"/>
                </a:lnTo>
                <a:lnTo>
                  <a:pt x="4403" y="443"/>
                </a:lnTo>
                <a:lnTo>
                  <a:pt x="4403" y="442"/>
                </a:lnTo>
                <a:lnTo>
                  <a:pt x="4403" y="440"/>
                </a:lnTo>
                <a:lnTo>
                  <a:pt x="4401" y="440"/>
                </a:lnTo>
                <a:lnTo>
                  <a:pt x="4399" y="442"/>
                </a:lnTo>
                <a:lnTo>
                  <a:pt x="4399" y="443"/>
                </a:lnTo>
                <a:lnTo>
                  <a:pt x="4399" y="442"/>
                </a:lnTo>
                <a:lnTo>
                  <a:pt x="4399" y="440"/>
                </a:lnTo>
                <a:lnTo>
                  <a:pt x="4397" y="438"/>
                </a:lnTo>
                <a:lnTo>
                  <a:pt x="4397" y="436"/>
                </a:lnTo>
                <a:lnTo>
                  <a:pt x="4399" y="436"/>
                </a:lnTo>
                <a:lnTo>
                  <a:pt x="4401" y="436"/>
                </a:lnTo>
                <a:lnTo>
                  <a:pt x="4401" y="434"/>
                </a:lnTo>
                <a:lnTo>
                  <a:pt x="4403" y="434"/>
                </a:lnTo>
                <a:lnTo>
                  <a:pt x="4403" y="432"/>
                </a:lnTo>
                <a:lnTo>
                  <a:pt x="4403" y="430"/>
                </a:lnTo>
                <a:lnTo>
                  <a:pt x="4403" y="428"/>
                </a:lnTo>
                <a:lnTo>
                  <a:pt x="4401" y="428"/>
                </a:lnTo>
                <a:lnTo>
                  <a:pt x="4399" y="430"/>
                </a:lnTo>
                <a:lnTo>
                  <a:pt x="4397" y="430"/>
                </a:lnTo>
                <a:lnTo>
                  <a:pt x="4397" y="428"/>
                </a:lnTo>
                <a:lnTo>
                  <a:pt x="4397" y="426"/>
                </a:lnTo>
                <a:lnTo>
                  <a:pt x="4399" y="426"/>
                </a:lnTo>
                <a:lnTo>
                  <a:pt x="4401" y="428"/>
                </a:lnTo>
                <a:lnTo>
                  <a:pt x="4403" y="426"/>
                </a:lnTo>
                <a:lnTo>
                  <a:pt x="4403" y="424"/>
                </a:lnTo>
                <a:lnTo>
                  <a:pt x="4401" y="422"/>
                </a:lnTo>
                <a:lnTo>
                  <a:pt x="4401" y="420"/>
                </a:lnTo>
                <a:lnTo>
                  <a:pt x="4399" y="420"/>
                </a:lnTo>
                <a:lnTo>
                  <a:pt x="4399" y="419"/>
                </a:lnTo>
                <a:lnTo>
                  <a:pt x="4397" y="417"/>
                </a:lnTo>
                <a:lnTo>
                  <a:pt x="4397" y="415"/>
                </a:lnTo>
                <a:lnTo>
                  <a:pt x="4395" y="413"/>
                </a:lnTo>
                <a:lnTo>
                  <a:pt x="4395" y="411"/>
                </a:lnTo>
                <a:lnTo>
                  <a:pt x="4394" y="411"/>
                </a:lnTo>
                <a:lnTo>
                  <a:pt x="4394" y="409"/>
                </a:lnTo>
                <a:lnTo>
                  <a:pt x="4392" y="407"/>
                </a:lnTo>
                <a:lnTo>
                  <a:pt x="4392" y="405"/>
                </a:lnTo>
                <a:lnTo>
                  <a:pt x="4392" y="403"/>
                </a:lnTo>
                <a:lnTo>
                  <a:pt x="4390" y="403"/>
                </a:lnTo>
                <a:lnTo>
                  <a:pt x="4388" y="401"/>
                </a:lnTo>
                <a:lnTo>
                  <a:pt x="4388" y="399"/>
                </a:lnTo>
                <a:lnTo>
                  <a:pt x="4386" y="397"/>
                </a:lnTo>
                <a:lnTo>
                  <a:pt x="4386" y="395"/>
                </a:lnTo>
                <a:lnTo>
                  <a:pt x="4384" y="394"/>
                </a:lnTo>
                <a:lnTo>
                  <a:pt x="4382" y="392"/>
                </a:lnTo>
                <a:lnTo>
                  <a:pt x="4382" y="390"/>
                </a:lnTo>
                <a:lnTo>
                  <a:pt x="4380" y="390"/>
                </a:lnTo>
                <a:lnTo>
                  <a:pt x="4380" y="388"/>
                </a:lnTo>
                <a:lnTo>
                  <a:pt x="4378" y="388"/>
                </a:lnTo>
                <a:lnTo>
                  <a:pt x="4376" y="386"/>
                </a:lnTo>
                <a:lnTo>
                  <a:pt x="4374" y="386"/>
                </a:lnTo>
                <a:lnTo>
                  <a:pt x="4372" y="386"/>
                </a:lnTo>
                <a:lnTo>
                  <a:pt x="4370" y="386"/>
                </a:lnTo>
                <a:lnTo>
                  <a:pt x="4369" y="384"/>
                </a:lnTo>
                <a:lnTo>
                  <a:pt x="4369" y="382"/>
                </a:lnTo>
                <a:lnTo>
                  <a:pt x="4370" y="380"/>
                </a:lnTo>
                <a:lnTo>
                  <a:pt x="4369" y="380"/>
                </a:lnTo>
                <a:lnTo>
                  <a:pt x="4369" y="378"/>
                </a:lnTo>
                <a:lnTo>
                  <a:pt x="4367" y="376"/>
                </a:lnTo>
                <a:lnTo>
                  <a:pt x="4367" y="374"/>
                </a:lnTo>
                <a:lnTo>
                  <a:pt x="4367" y="372"/>
                </a:lnTo>
                <a:lnTo>
                  <a:pt x="4365" y="372"/>
                </a:lnTo>
                <a:lnTo>
                  <a:pt x="4365" y="371"/>
                </a:lnTo>
                <a:lnTo>
                  <a:pt x="4365" y="369"/>
                </a:lnTo>
                <a:lnTo>
                  <a:pt x="4365" y="367"/>
                </a:lnTo>
                <a:lnTo>
                  <a:pt x="4363" y="367"/>
                </a:lnTo>
                <a:lnTo>
                  <a:pt x="4363" y="369"/>
                </a:lnTo>
                <a:lnTo>
                  <a:pt x="4363" y="371"/>
                </a:lnTo>
                <a:lnTo>
                  <a:pt x="4361" y="369"/>
                </a:lnTo>
                <a:lnTo>
                  <a:pt x="4361" y="367"/>
                </a:lnTo>
                <a:lnTo>
                  <a:pt x="4359" y="365"/>
                </a:lnTo>
                <a:lnTo>
                  <a:pt x="4361" y="365"/>
                </a:lnTo>
                <a:lnTo>
                  <a:pt x="4361" y="363"/>
                </a:lnTo>
                <a:lnTo>
                  <a:pt x="4361" y="361"/>
                </a:lnTo>
                <a:lnTo>
                  <a:pt x="4361" y="359"/>
                </a:lnTo>
                <a:lnTo>
                  <a:pt x="4361" y="357"/>
                </a:lnTo>
                <a:lnTo>
                  <a:pt x="4363" y="357"/>
                </a:lnTo>
                <a:lnTo>
                  <a:pt x="4363" y="355"/>
                </a:lnTo>
                <a:lnTo>
                  <a:pt x="4361" y="353"/>
                </a:lnTo>
                <a:lnTo>
                  <a:pt x="4361" y="351"/>
                </a:lnTo>
                <a:lnTo>
                  <a:pt x="4361" y="349"/>
                </a:lnTo>
                <a:lnTo>
                  <a:pt x="4361" y="347"/>
                </a:lnTo>
                <a:lnTo>
                  <a:pt x="4361" y="346"/>
                </a:lnTo>
                <a:lnTo>
                  <a:pt x="4359" y="344"/>
                </a:lnTo>
                <a:lnTo>
                  <a:pt x="4359" y="342"/>
                </a:lnTo>
                <a:lnTo>
                  <a:pt x="4359" y="340"/>
                </a:lnTo>
                <a:lnTo>
                  <a:pt x="4357" y="338"/>
                </a:lnTo>
                <a:lnTo>
                  <a:pt x="4357" y="336"/>
                </a:lnTo>
                <a:lnTo>
                  <a:pt x="4357" y="334"/>
                </a:lnTo>
                <a:lnTo>
                  <a:pt x="4355" y="334"/>
                </a:lnTo>
                <a:lnTo>
                  <a:pt x="4355" y="332"/>
                </a:lnTo>
                <a:lnTo>
                  <a:pt x="4355" y="330"/>
                </a:lnTo>
                <a:lnTo>
                  <a:pt x="4353" y="330"/>
                </a:lnTo>
                <a:lnTo>
                  <a:pt x="4351" y="332"/>
                </a:lnTo>
                <a:lnTo>
                  <a:pt x="4351" y="330"/>
                </a:lnTo>
                <a:lnTo>
                  <a:pt x="4351" y="332"/>
                </a:lnTo>
                <a:lnTo>
                  <a:pt x="4349" y="334"/>
                </a:lnTo>
                <a:lnTo>
                  <a:pt x="4347" y="334"/>
                </a:lnTo>
                <a:lnTo>
                  <a:pt x="4345" y="336"/>
                </a:lnTo>
                <a:lnTo>
                  <a:pt x="4345" y="338"/>
                </a:lnTo>
                <a:lnTo>
                  <a:pt x="4344" y="338"/>
                </a:lnTo>
                <a:lnTo>
                  <a:pt x="4342" y="338"/>
                </a:lnTo>
                <a:lnTo>
                  <a:pt x="4340" y="338"/>
                </a:lnTo>
                <a:lnTo>
                  <a:pt x="4338" y="340"/>
                </a:lnTo>
                <a:lnTo>
                  <a:pt x="4338" y="342"/>
                </a:lnTo>
                <a:lnTo>
                  <a:pt x="4336" y="342"/>
                </a:lnTo>
                <a:lnTo>
                  <a:pt x="4334" y="342"/>
                </a:lnTo>
                <a:lnTo>
                  <a:pt x="4334" y="340"/>
                </a:lnTo>
                <a:lnTo>
                  <a:pt x="4334" y="338"/>
                </a:lnTo>
                <a:lnTo>
                  <a:pt x="4334" y="336"/>
                </a:lnTo>
                <a:lnTo>
                  <a:pt x="4334" y="334"/>
                </a:lnTo>
                <a:lnTo>
                  <a:pt x="4332" y="332"/>
                </a:lnTo>
                <a:lnTo>
                  <a:pt x="4334" y="330"/>
                </a:lnTo>
                <a:lnTo>
                  <a:pt x="4332" y="328"/>
                </a:lnTo>
                <a:lnTo>
                  <a:pt x="4334" y="326"/>
                </a:lnTo>
                <a:lnTo>
                  <a:pt x="4334" y="323"/>
                </a:lnTo>
                <a:lnTo>
                  <a:pt x="4334" y="321"/>
                </a:lnTo>
                <a:lnTo>
                  <a:pt x="4332" y="317"/>
                </a:lnTo>
                <a:lnTo>
                  <a:pt x="4332" y="315"/>
                </a:lnTo>
                <a:lnTo>
                  <a:pt x="4332" y="313"/>
                </a:lnTo>
                <a:lnTo>
                  <a:pt x="4332" y="311"/>
                </a:lnTo>
                <a:lnTo>
                  <a:pt x="4332" y="309"/>
                </a:lnTo>
                <a:lnTo>
                  <a:pt x="4330" y="307"/>
                </a:lnTo>
                <a:lnTo>
                  <a:pt x="4330" y="305"/>
                </a:lnTo>
                <a:lnTo>
                  <a:pt x="4330" y="301"/>
                </a:lnTo>
                <a:lnTo>
                  <a:pt x="4330" y="300"/>
                </a:lnTo>
                <a:lnTo>
                  <a:pt x="4328" y="298"/>
                </a:lnTo>
                <a:lnTo>
                  <a:pt x="4328" y="294"/>
                </a:lnTo>
                <a:lnTo>
                  <a:pt x="4328" y="292"/>
                </a:lnTo>
                <a:lnTo>
                  <a:pt x="4326" y="292"/>
                </a:lnTo>
                <a:lnTo>
                  <a:pt x="4326" y="290"/>
                </a:lnTo>
                <a:lnTo>
                  <a:pt x="4328" y="288"/>
                </a:lnTo>
                <a:lnTo>
                  <a:pt x="4328" y="290"/>
                </a:lnTo>
                <a:lnTo>
                  <a:pt x="4330" y="290"/>
                </a:lnTo>
                <a:lnTo>
                  <a:pt x="4330" y="294"/>
                </a:lnTo>
                <a:lnTo>
                  <a:pt x="4330" y="296"/>
                </a:lnTo>
                <a:lnTo>
                  <a:pt x="4330" y="298"/>
                </a:lnTo>
                <a:lnTo>
                  <a:pt x="4332" y="300"/>
                </a:lnTo>
                <a:lnTo>
                  <a:pt x="4332" y="301"/>
                </a:lnTo>
                <a:lnTo>
                  <a:pt x="4332" y="300"/>
                </a:lnTo>
                <a:lnTo>
                  <a:pt x="4332" y="298"/>
                </a:lnTo>
                <a:lnTo>
                  <a:pt x="4332" y="296"/>
                </a:lnTo>
                <a:lnTo>
                  <a:pt x="4332" y="294"/>
                </a:lnTo>
                <a:lnTo>
                  <a:pt x="4332" y="292"/>
                </a:lnTo>
                <a:lnTo>
                  <a:pt x="4330" y="290"/>
                </a:lnTo>
                <a:lnTo>
                  <a:pt x="4332" y="288"/>
                </a:lnTo>
                <a:lnTo>
                  <a:pt x="4330" y="286"/>
                </a:lnTo>
                <a:lnTo>
                  <a:pt x="4330" y="284"/>
                </a:lnTo>
                <a:lnTo>
                  <a:pt x="4330" y="282"/>
                </a:lnTo>
                <a:lnTo>
                  <a:pt x="4330" y="280"/>
                </a:lnTo>
                <a:lnTo>
                  <a:pt x="4330" y="276"/>
                </a:lnTo>
                <a:lnTo>
                  <a:pt x="4328" y="275"/>
                </a:lnTo>
                <a:lnTo>
                  <a:pt x="4328" y="273"/>
                </a:lnTo>
                <a:lnTo>
                  <a:pt x="4326" y="271"/>
                </a:lnTo>
                <a:lnTo>
                  <a:pt x="4326" y="269"/>
                </a:lnTo>
                <a:lnTo>
                  <a:pt x="4326" y="265"/>
                </a:lnTo>
                <a:lnTo>
                  <a:pt x="4324" y="263"/>
                </a:lnTo>
                <a:lnTo>
                  <a:pt x="4324" y="261"/>
                </a:lnTo>
                <a:lnTo>
                  <a:pt x="4324" y="259"/>
                </a:lnTo>
                <a:lnTo>
                  <a:pt x="4324" y="255"/>
                </a:lnTo>
                <a:lnTo>
                  <a:pt x="4324" y="253"/>
                </a:lnTo>
                <a:lnTo>
                  <a:pt x="4322" y="252"/>
                </a:lnTo>
                <a:lnTo>
                  <a:pt x="4322" y="250"/>
                </a:lnTo>
                <a:lnTo>
                  <a:pt x="4322" y="248"/>
                </a:lnTo>
                <a:lnTo>
                  <a:pt x="4321" y="246"/>
                </a:lnTo>
                <a:lnTo>
                  <a:pt x="4321" y="244"/>
                </a:lnTo>
                <a:lnTo>
                  <a:pt x="4321" y="242"/>
                </a:lnTo>
                <a:lnTo>
                  <a:pt x="4319" y="240"/>
                </a:lnTo>
                <a:lnTo>
                  <a:pt x="4319" y="238"/>
                </a:lnTo>
                <a:lnTo>
                  <a:pt x="4319" y="236"/>
                </a:lnTo>
                <a:lnTo>
                  <a:pt x="4319" y="234"/>
                </a:lnTo>
                <a:lnTo>
                  <a:pt x="4317" y="230"/>
                </a:lnTo>
                <a:lnTo>
                  <a:pt x="4317" y="228"/>
                </a:lnTo>
                <a:lnTo>
                  <a:pt x="4317" y="227"/>
                </a:lnTo>
                <a:lnTo>
                  <a:pt x="4315" y="225"/>
                </a:lnTo>
                <a:lnTo>
                  <a:pt x="4315" y="223"/>
                </a:lnTo>
                <a:lnTo>
                  <a:pt x="4313" y="223"/>
                </a:lnTo>
                <a:lnTo>
                  <a:pt x="4313" y="225"/>
                </a:lnTo>
                <a:lnTo>
                  <a:pt x="4311" y="225"/>
                </a:lnTo>
                <a:lnTo>
                  <a:pt x="4309" y="225"/>
                </a:lnTo>
                <a:lnTo>
                  <a:pt x="4309" y="221"/>
                </a:lnTo>
                <a:lnTo>
                  <a:pt x="4309" y="223"/>
                </a:lnTo>
                <a:lnTo>
                  <a:pt x="4307" y="223"/>
                </a:lnTo>
                <a:lnTo>
                  <a:pt x="4307" y="219"/>
                </a:lnTo>
                <a:lnTo>
                  <a:pt x="4305" y="221"/>
                </a:lnTo>
                <a:lnTo>
                  <a:pt x="4305" y="219"/>
                </a:lnTo>
                <a:lnTo>
                  <a:pt x="4303" y="217"/>
                </a:lnTo>
                <a:lnTo>
                  <a:pt x="4301" y="215"/>
                </a:lnTo>
                <a:lnTo>
                  <a:pt x="4303" y="215"/>
                </a:lnTo>
                <a:lnTo>
                  <a:pt x="4305" y="217"/>
                </a:lnTo>
                <a:lnTo>
                  <a:pt x="4305" y="213"/>
                </a:lnTo>
                <a:lnTo>
                  <a:pt x="4303" y="213"/>
                </a:lnTo>
                <a:lnTo>
                  <a:pt x="4301" y="213"/>
                </a:lnTo>
                <a:lnTo>
                  <a:pt x="4301" y="211"/>
                </a:lnTo>
                <a:lnTo>
                  <a:pt x="4299" y="211"/>
                </a:lnTo>
                <a:lnTo>
                  <a:pt x="4299" y="209"/>
                </a:lnTo>
                <a:lnTo>
                  <a:pt x="4299" y="207"/>
                </a:lnTo>
                <a:lnTo>
                  <a:pt x="4301" y="207"/>
                </a:lnTo>
                <a:lnTo>
                  <a:pt x="4301" y="205"/>
                </a:lnTo>
                <a:lnTo>
                  <a:pt x="4303" y="205"/>
                </a:lnTo>
                <a:lnTo>
                  <a:pt x="4303" y="204"/>
                </a:lnTo>
                <a:lnTo>
                  <a:pt x="4301" y="204"/>
                </a:lnTo>
                <a:lnTo>
                  <a:pt x="4301" y="202"/>
                </a:lnTo>
                <a:lnTo>
                  <a:pt x="4301" y="200"/>
                </a:lnTo>
                <a:lnTo>
                  <a:pt x="4301" y="198"/>
                </a:lnTo>
                <a:lnTo>
                  <a:pt x="4301" y="196"/>
                </a:lnTo>
                <a:lnTo>
                  <a:pt x="4301" y="194"/>
                </a:lnTo>
                <a:lnTo>
                  <a:pt x="4301" y="192"/>
                </a:lnTo>
                <a:lnTo>
                  <a:pt x="4299" y="190"/>
                </a:lnTo>
                <a:lnTo>
                  <a:pt x="4299" y="188"/>
                </a:lnTo>
                <a:lnTo>
                  <a:pt x="4299" y="186"/>
                </a:lnTo>
                <a:lnTo>
                  <a:pt x="4297" y="184"/>
                </a:lnTo>
                <a:lnTo>
                  <a:pt x="4296" y="184"/>
                </a:lnTo>
                <a:lnTo>
                  <a:pt x="4294" y="186"/>
                </a:lnTo>
                <a:lnTo>
                  <a:pt x="4292" y="186"/>
                </a:lnTo>
                <a:lnTo>
                  <a:pt x="4292" y="184"/>
                </a:lnTo>
                <a:lnTo>
                  <a:pt x="4292" y="182"/>
                </a:lnTo>
                <a:lnTo>
                  <a:pt x="4292" y="180"/>
                </a:lnTo>
                <a:lnTo>
                  <a:pt x="4292" y="179"/>
                </a:lnTo>
                <a:lnTo>
                  <a:pt x="4292" y="177"/>
                </a:lnTo>
                <a:lnTo>
                  <a:pt x="4294" y="175"/>
                </a:lnTo>
                <a:lnTo>
                  <a:pt x="4292" y="175"/>
                </a:lnTo>
                <a:lnTo>
                  <a:pt x="4292" y="171"/>
                </a:lnTo>
                <a:lnTo>
                  <a:pt x="4292" y="169"/>
                </a:lnTo>
                <a:lnTo>
                  <a:pt x="4292" y="167"/>
                </a:lnTo>
                <a:lnTo>
                  <a:pt x="4292" y="165"/>
                </a:lnTo>
                <a:lnTo>
                  <a:pt x="4292" y="163"/>
                </a:lnTo>
                <a:lnTo>
                  <a:pt x="4292" y="161"/>
                </a:lnTo>
                <a:lnTo>
                  <a:pt x="4292" y="159"/>
                </a:lnTo>
                <a:lnTo>
                  <a:pt x="4292" y="156"/>
                </a:lnTo>
                <a:lnTo>
                  <a:pt x="4292" y="154"/>
                </a:lnTo>
                <a:lnTo>
                  <a:pt x="4292" y="152"/>
                </a:lnTo>
                <a:lnTo>
                  <a:pt x="4290" y="150"/>
                </a:lnTo>
                <a:lnTo>
                  <a:pt x="4290" y="148"/>
                </a:lnTo>
                <a:lnTo>
                  <a:pt x="4288" y="144"/>
                </a:lnTo>
                <a:lnTo>
                  <a:pt x="4286" y="142"/>
                </a:lnTo>
                <a:lnTo>
                  <a:pt x="4288" y="142"/>
                </a:lnTo>
                <a:lnTo>
                  <a:pt x="4288" y="140"/>
                </a:lnTo>
                <a:lnTo>
                  <a:pt x="4288" y="138"/>
                </a:lnTo>
                <a:lnTo>
                  <a:pt x="4288" y="136"/>
                </a:lnTo>
                <a:lnTo>
                  <a:pt x="4286" y="134"/>
                </a:lnTo>
                <a:lnTo>
                  <a:pt x="4284" y="132"/>
                </a:lnTo>
                <a:lnTo>
                  <a:pt x="4282" y="132"/>
                </a:lnTo>
                <a:lnTo>
                  <a:pt x="4280" y="131"/>
                </a:lnTo>
                <a:lnTo>
                  <a:pt x="4282" y="129"/>
                </a:lnTo>
                <a:lnTo>
                  <a:pt x="4280" y="127"/>
                </a:lnTo>
                <a:lnTo>
                  <a:pt x="4282" y="127"/>
                </a:lnTo>
                <a:lnTo>
                  <a:pt x="4284" y="127"/>
                </a:lnTo>
                <a:lnTo>
                  <a:pt x="4284" y="125"/>
                </a:lnTo>
                <a:lnTo>
                  <a:pt x="4282" y="123"/>
                </a:lnTo>
                <a:lnTo>
                  <a:pt x="4282" y="121"/>
                </a:lnTo>
                <a:lnTo>
                  <a:pt x="4284" y="119"/>
                </a:lnTo>
                <a:lnTo>
                  <a:pt x="4284" y="117"/>
                </a:lnTo>
                <a:lnTo>
                  <a:pt x="4282" y="117"/>
                </a:lnTo>
                <a:lnTo>
                  <a:pt x="4282" y="115"/>
                </a:lnTo>
                <a:lnTo>
                  <a:pt x="4280" y="115"/>
                </a:lnTo>
                <a:lnTo>
                  <a:pt x="4282" y="115"/>
                </a:lnTo>
                <a:lnTo>
                  <a:pt x="4282" y="113"/>
                </a:lnTo>
                <a:lnTo>
                  <a:pt x="4282" y="111"/>
                </a:lnTo>
                <a:lnTo>
                  <a:pt x="4280" y="109"/>
                </a:lnTo>
                <a:lnTo>
                  <a:pt x="4282" y="108"/>
                </a:lnTo>
                <a:lnTo>
                  <a:pt x="4280" y="108"/>
                </a:lnTo>
                <a:lnTo>
                  <a:pt x="4280" y="106"/>
                </a:lnTo>
                <a:lnTo>
                  <a:pt x="4280" y="104"/>
                </a:lnTo>
                <a:lnTo>
                  <a:pt x="4280" y="102"/>
                </a:lnTo>
                <a:lnTo>
                  <a:pt x="4278" y="102"/>
                </a:lnTo>
                <a:lnTo>
                  <a:pt x="4276" y="102"/>
                </a:lnTo>
                <a:lnTo>
                  <a:pt x="4274" y="102"/>
                </a:lnTo>
                <a:lnTo>
                  <a:pt x="4274" y="100"/>
                </a:lnTo>
                <a:lnTo>
                  <a:pt x="4274" y="98"/>
                </a:lnTo>
                <a:lnTo>
                  <a:pt x="4273" y="100"/>
                </a:lnTo>
                <a:lnTo>
                  <a:pt x="4273" y="98"/>
                </a:lnTo>
                <a:lnTo>
                  <a:pt x="4271" y="96"/>
                </a:lnTo>
                <a:lnTo>
                  <a:pt x="4271" y="94"/>
                </a:lnTo>
                <a:lnTo>
                  <a:pt x="4271" y="92"/>
                </a:lnTo>
                <a:lnTo>
                  <a:pt x="4271" y="90"/>
                </a:lnTo>
                <a:lnTo>
                  <a:pt x="4269" y="90"/>
                </a:lnTo>
                <a:lnTo>
                  <a:pt x="4269" y="92"/>
                </a:lnTo>
                <a:lnTo>
                  <a:pt x="4267" y="92"/>
                </a:lnTo>
                <a:lnTo>
                  <a:pt x="4267" y="90"/>
                </a:lnTo>
                <a:lnTo>
                  <a:pt x="4265" y="90"/>
                </a:lnTo>
                <a:lnTo>
                  <a:pt x="4265" y="88"/>
                </a:lnTo>
                <a:lnTo>
                  <a:pt x="4265" y="86"/>
                </a:lnTo>
                <a:lnTo>
                  <a:pt x="4265" y="84"/>
                </a:lnTo>
                <a:lnTo>
                  <a:pt x="4267" y="84"/>
                </a:lnTo>
                <a:lnTo>
                  <a:pt x="4269" y="84"/>
                </a:lnTo>
                <a:lnTo>
                  <a:pt x="4271" y="83"/>
                </a:lnTo>
                <a:lnTo>
                  <a:pt x="4271" y="81"/>
                </a:lnTo>
                <a:lnTo>
                  <a:pt x="4267" y="81"/>
                </a:lnTo>
                <a:lnTo>
                  <a:pt x="4265" y="81"/>
                </a:lnTo>
                <a:lnTo>
                  <a:pt x="4263" y="81"/>
                </a:lnTo>
                <a:lnTo>
                  <a:pt x="4263" y="79"/>
                </a:lnTo>
                <a:lnTo>
                  <a:pt x="4261" y="79"/>
                </a:lnTo>
                <a:lnTo>
                  <a:pt x="4263" y="79"/>
                </a:lnTo>
                <a:lnTo>
                  <a:pt x="4265" y="77"/>
                </a:lnTo>
                <a:lnTo>
                  <a:pt x="4267" y="77"/>
                </a:lnTo>
                <a:lnTo>
                  <a:pt x="4267" y="73"/>
                </a:lnTo>
                <a:lnTo>
                  <a:pt x="4265" y="75"/>
                </a:lnTo>
                <a:lnTo>
                  <a:pt x="4263" y="75"/>
                </a:lnTo>
                <a:lnTo>
                  <a:pt x="4263" y="73"/>
                </a:lnTo>
                <a:lnTo>
                  <a:pt x="4263" y="71"/>
                </a:lnTo>
                <a:lnTo>
                  <a:pt x="4261" y="71"/>
                </a:lnTo>
                <a:lnTo>
                  <a:pt x="4257" y="73"/>
                </a:lnTo>
                <a:lnTo>
                  <a:pt x="4257" y="71"/>
                </a:lnTo>
                <a:lnTo>
                  <a:pt x="4257" y="69"/>
                </a:lnTo>
                <a:lnTo>
                  <a:pt x="4257" y="67"/>
                </a:lnTo>
                <a:lnTo>
                  <a:pt x="4259" y="69"/>
                </a:lnTo>
                <a:lnTo>
                  <a:pt x="4257" y="67"/>
                </a:lnTo>
                <a:lnTo>
                  <a:pt x="4259" y="65"/>
                </a:lnTo>
                <a:lnTo>
                  <a:pt x="4259" y="67"/>
                </a:lnTo>
                <a:lnTo>
                  <a:pt x="4261" y="67"/>
                </a:lnTo>
                <a:lnTo>
                  <a:pt x="4259" y="65"/>
                </a:lnTo>
                <a:lnTo>
                  <a:pt x="4261" y="63"/>
                </a:lnTo>
                <a:lnTo>
                  <a:pt x="4263" y="67"/>
                </a:lnTo>
                <a:lnTo>
                  <a:pt x="4263" y="65"/>
                </a:lnTo>
                <a:lnTo>
                  <a:pt x="4263" y="63"/>
                </a:lnTo>
                <a:lnTo>
                  <a:pt x="4263" y="61"/>
                </a:lnTo>
                <a:lnTo>
                  <a:pt x="4263" y="60"/>
                </a:lnTo>
                <a:lnTo>
                  <a:pt x="4261" y="58"/>
                </a:lnTo>
                <a:lnTo>
                  <a:pt x="4261" y="56"/>
                </a:lnTo>
                <a:lnTo>
                  <a:pt x="4263" y="56"/>
                </a:lnTo>
                <a:lnTo>
                  <a:pt x="4263" y="54"/>
                </a:lnTo>
                <a:lnTo>
                  <a:pt x="4263" y="52"/>
                </a:lnTo>
                <a:lnTo>
                  <a:pt x="4263" y="50"/>
                </a:lnTo>
                <a:lnTo>
                  <a:pt x="4263" y="46"/>
                </a:lnTo>
                <a:lnTo>
                  <a:pt x="4265" y="44"/>
                </a:lnTo>
                <a:lnTo>
                  <a:pt x="4265" y="42"/>
                </a:lnTo>
                <a:lnTo>
                  <a:pt x="4263" y="40"/>
                </a:lnTo>
                <a:lnTo>
                  <a:pt x="4263" y="38"/>
                </a:lnTo>
                <a:lnTo>
                  <a:pt x="4261" y="38"/>
                </a:lnTo>
                <a:lnTo>
                  <a:pt x="4261" y="36"/>
                </a:lnTo>
                <a:lnTo>
                  <a:pt x="4259" y="35"/>
                </a:lnTo>
                <a:lnTo>
                  <a:pt x="4257" y="33"/>
                </a:lnTo>
                <a:lnTo>
                  <a:pt x="4259" y="31"/>
                </a:lnTo>
                <a:lnTo>
                  <a:pt x="4259" y="29"/>
                </a:lnTo>
                <a:lnTo>
                  <a:pt x="4257" y="29"/>
                </a:lnTo>
                <a:lnTo>
                  <a:pt x="4255" y="31"/>
                </a:lnTo>
                <a:lnTo>
                  <a:pt x="4255" y="29"/>
                </a:lnTo>
                <a:lnTo>
                  <a:pt x="4253" y="27"/>
                </a:lnTo>
                <a:lnTo>
                  <a:pt x="4255" y="27"/>
                </a:lnTo>
                <a:lnTo>
                  <a:pt x="4255" y="25"/>
                </a:lnTo>
                <a:lnTo>
                  <a:pt x="4255" y="23"/>
                </a:lnTo>
                <a:lnTo>
                  <a:pt x="4257" y="23"/>
                </a:lnTo>
                <a:lnTo>
                  <a:pt x="4259" y="23"/>
                </a:lnTo>
                <a:close/>
                <a:moveTo>
                  <a:pt x="4226" y="202"/>
                </a:moveTo>
                <a:lnTo>
                  <a:pt x="4228" y="200"/>
                </a:lnTo>
                <a:lnTo>
                  <a:pt x="4228" y="198"/>
                </a:lnTo>
                <a:lnTo>
                  <a:pt x="4228" y="196"/>
                </a:lnTo>
                <a:lnTo>
                  <a:pt x="4228" y="194"/>
                </a:lnTo>
                <a:lnTo>
                  <a:pt x="4228" y="192"/>
                </a:lnTo>
                <a:lnTo>
                  <a:pt x="4230" y="192"/>
                </a:lnTo>
                <a:lnTo>
                  <a:pt x="4230" y="190"/>
                </a:lnTo>
                <a:lnTo>
                  <a:pt x="4232" y="190"/>
                </a:lnTo>
                <a:lnTo>
                  <a:pt x="4234" y="188"/>
                </a:lnTo>
                <a:lnTo>
                  <a:pt x="4236" y="188"/>
                </a:lnTo>
                <a:lnTo>
                  <a:pt x="4234" y="186"/>
                </a:lnTo>
                <a:lnTo>
                  <a:pt x="4234" y="184"/>
                </a:lnTo>
                <a:lnTo>
                  <a:pt x="4232" y="184"/>
                </a:lnTo>
                <a:lnTo>
                  <a:pt x="4232" y="186"/>
                </a:lnTo>
                <a:lnTo>
                  <a:pt x="4232" y="188"/>
                </a:lnTo>
                <a:lnTo>
                  <a:pt x="4230" y="190"/>
                </a:lnTo>
                <a:lnTo>
                  <a:pt x="4228" y="190"/>
                </a:lnTo>
                <a:lnTo>
                  <a:pt x="4228" y="188"/>
                </a:lnTo>
                <a:lnTo>
                  <a:pt x="4226" y="188"/>
                </a:lnTo>
                <a:lnTo>
                  <a:pt x="4226" y="186"/>
                </a:lnTo>
                <a:lnTo>
                  <a:pt x="4225" y="186"/>
                </a:lnTo>
                <a:lnTo>
                  <a:pt x="4223" y="186"/>
                </a:lnTo>
                <a:lnTo>
                  <a:pt x="4221" y="186"/>
                </a:lnTo>
                <a:lnTo>
                  <a:pt x="4221" y="184"/>
                </a:lnTo>
                <a:lnTo>
                  <a:pt x="4219" y="182"/>
                </a:lnTo>
                <a:lnTo>
                  <a:pt x="4219" y="180"/>
                </a:lnTo>
                <a:lnTo>
                  <a:pt x="4219" y="179"/>
                </a:lnTo>
                <a:lnTo>
                  <a:pt x="4221" y="177"/>
                </a:lnTo>
                <a:lnTo>
                  <a:pt x="4219" y="175"/>
                </a:lnTo>
                <a:lnTo>
                  <a:pt x="4219" y="173"/>
                </a:lnTo>
                <a:lnTo>
                  <a:pt x="4217" y="173"/>
                </a:lnTo>
                <a:lnTo>
                  <a:pt x="4217" y="171"/>
                </a:lnTo>
                <a:lnTo>
                  <a:pt x="4217" y="169"/>
                </a:lnTo>
                <a:lnTo>
                  <a:pt x="4219" y="167"/>
                </a:lnTo>
                <a:lnTo>
                  <a:pt x="4217" y="167"/>
                </a:lnTo>
                <a:lnTo>
                  <a:pt x="4217" y="165"/>
                </a:lnTo>
                <a:lnTo>
                  <a:pt x="4215" y="163"/>
                </a:lnTo>
                <a:lnTo>
                  <a:pt x="4215" y="161"/>
                </a:lnTo>
                <a:lnTo>
                  <a:pt x="4217" y="161"/>
                </a:lnTo>
                <a:lnTo>
                  <a:pt x="4217" y="159"/>
                </a:lnTo>
                <a:lnTo>
                  <a:pt x="4215" y="159"/>
                </a:lnTo>
                <a:lnTo>
                  <a:pt x="4213" y="159"/>
                </a:lnTo>
                <a:lnTo>
                  <a:pt x="4213" y="161"/>
                </a:lnTo>
                <a:lnTo>
                  <a:pt x="4215" y="163"/>
                </a:lnTo>
                <a:lnTo>
                  <a:pt x="4213" y="163"/>
                </a:lnTo>
                <a:lnTo>
                  <a:pt x="4215" y="165"/>
                </a:lnTo>
                <a:lnTo>
                  <a:pt x="4215" y="167"/>
                </a:lnTo>
                <a:lnTo>
                  <a:pt x="4215" y="171"/>
                </a:lnTo>
                <a:lnTo>
                  <a:pt x="4213" y="171"/>
                </a:lnTo>
                <a:lnTo>
                  <a:pt x="4213" y="173"/>
                </a:lnTo>
                <a:lnTo>
                  <a:pt x="4211" y="173"/>
                </a:lnTo>
                <a:lnTo>
                  <a:pt x="4209" y="173"/>
                </a:lnTo>
                <a:lnTo>
                  <a:pt x="4207" y="173"/>
                </a:lnTo>
                <a:lnTo>
                  <a:pt x="4205" y="171"/>
                </a:lnTo>
                <a:lnTo>
                  <a:pt x="4205" y="173"/>
                </a:lnTo>
                <a:lnTo>
                  <a:pt x="4203" y="171"/>
                </a:lnTo>
                <a:lnTo>
                  <a:pt x="4203" y="169"/>
                </a:lnTo>
                <a:lnTo>
                  <a:pt x="4203" y="167"/>
                </a:lnTo>
                <a:lnTo>
                  <a:pt x="4203" y="165"/>
                </a:lnTo>
                <a:lnTo>
                  <a:pt x="4201" y="165"/>
                </a:lnTo>
                <a:lnTo>
                  <a:pt x="4201" y="163"/>
                </a:lnTo>
                <a:lnTo>
                  <a:pt x="4200" y="163"/>
                </a:lnTo>
                <a:lnTo>
                  <a:pt x="4200" y="161"/>
                </a:lnTo>
                <a:lnTo>
                  <a:pt x="4198" y="161"/>
                </a:lnTo>
                <a:lnTo>
                  <a:pt x="4196" y="161"/>
                </a:lnTo>
                <a:lnTo>
                  <a:pt x="4194" y="161"/>
                </a:lnTo>
                <a:lnTo>
                  <a:pt x="4194" y="159"/>
                </a:lnTo>
                <a:lnTo>
                  <a:pt x="4194" y="157"/>
                </a:lnTo>
                <a:lnTo>
                  <a:pt x="4194" y="156"/>
                </a:lnTo>
                <a:lnTo>
                  <a:pt x="4194" y="154"/>
                </a:lnTo>
                <a:lnTo>
                  <a:pt x="4192" y="154"/>
                </a:lnTo>
                <a:lnTo>
                  <a:pt x="4192" y="156"/>
                </a:lnTo>
                <a:lnTo>
                  <a:pt x="4190" y="157"/>
                </a:lnTo>
                <a:lnTo>
                  <a:pt x="4190" y="159"/>
                </a:lnTo>
                <a:lnTo>
                  <a:pt x="4192" y="161"/>
                </a:lnTo>
                <a:lnTo>
                  <a:pt x="4194" y="165"/>
                </a:lnTo>
                <a:lnTo>
                  <a:pt x="4196" y="165"/>
                </a:lnTo>
                <a:lnTo>
                  <a:pt x="4196" y="163"/>
                </a:lnTo>
                <a:lnTo>
                  <a:pt x="4198" y="163"/>
                </a:lnTo>
                <a:lnTo>
                  <a:pt x="4200" y="163"/>
                </a:lnTo>
                <a:lnTo>
                  <a:pt x="4200" y="165"/>
                </a:lnTo>
                <a:lnTo>
                  <a:pt x="4198" y="167"/>
                </a:lnTo>
                <a:lnTo>
                  <a:pt x="4200" y="167"/>
                </a:lnTo>
                <a:lnTo>
                  <a:pt x="4200" y="169"/>
                </a:lnTo>
                <a:lnTo>
                  <a:pt x="4198" y="169"/>
                </a:lnTo>
                <a:lnTo>
                  <a:pt x="4198" y="171"/>
                </a:lnTo>
                <a:lnTo>
                  <a:pt x="4200" y="171"/>
                </a:lnTo>
                <a:lnTo>
                  <a:pt x="4200" y="173"/>
                </a:lnTo>
                <a:lnTo>
                  <a:pt x="4200" y="175"/>
                </a:lnTo>
                <a:lnTo>
                  <a:pt x="4200" y="177"/>
                </a:lnTo>
                <a:lnTo>
                  <a:pt x="4201" y="177"/>
                </a:lnTo>
                <a:lnTo>
                  <a:pt x="4203" y="177"/>
                </a:lnTo>
                <a:lnTo>
                  <a:pt x="4205" y="177"/>
                </a:lnTo>
                <a:lnTo>
                  <a:pt x="4207" y="177"/>
                </a:lnTo>
                <a:lnTo>
                  <a:pt x="4209" y="177"/>
                </a:lnTo>
                <a:lnTo>
                  <a:pt x="4211" y="177"/>
                </a:lnTo>
                <a:lnTo>
                  <a:pt x="4213" y="177"/>
                </a:lnTo>
                <a:lnTo>
                  <a:pt x="4215" y="177"/>
                </a:lnTo>
                <a:lnTo>
                  <a:pt x="4215" y="179"/>
                </a:lnTo>
                <a:lnTo>
                  <a:pt x="4213" y="179"/>
                </a:lnTo>
                <a:lnTo>
                  <a:pt x="4211" y="180"/>
                </a:lnTo>
                <a:lnTo>
                  <a:pt x="4207" y="180"/>
                </a:lnTo>
                <a:lnTo>
                  <a:pt x="4205" y="182"/>
                </a:lnTo>
                <a:lnTo>
                  <a:pt x="4203" y="184"/>
                </a:lnTo>
                <a:lnTo>
                  <a:pt x="4203" y="186"/>
                </a:lnTo>
                <a:lnTo>
                  <a:pt x="4205" y="184"/>
                </a:lnTo>
                <a:lnTo>
                  <a:pt x="4207" y="184"/>
                </a:lnTo>
                <a:lnTo>
                  <a:pt x="4209" y="182"/>
                </a:lnTo>
                <a:lnTo>
                  <a:pt x="4211" y="180"/>
                </a:lnTo>
                <a:lnTo>
                  <a:pt x="4211" y="182"/>
                </a:lnTo>
                <a:lnTo>
                  <a:pt x="4213" y="182"/>
                </a:lnTo>
                <a:lnTo>
                  <a:pt x="4215" y="180"/>
                </a:lnTo>
                <a:lnTo>
                  <a:pt x="4215" y="184"/>
                </a:lnTo>
                <a:lnTo>
                  <a:pt x="4217" y="186"/>
                </a:lnTo>
                <a:lnTo>
                  <a:pt x="4217" y="188"/>
                </a:lnTo>
                <a:lnTo>
                  <a:pt x="4219" y="188"/>
                </a:lnTo>
                <a:lnTo>
                  <a:pt x="4221" y="190"/>
                </a:lnTo>
                <a:lnTo>
                  <a:pt x="4223" y="188"/>
                </a:lnTo>
                <a:lnTo>
                  <a:pt x="4225" y="188"/>
                </a:lnTo>
                <a:lnTo>
                  <a:pt x="4226" y="188"/>
                </a:lnTo>
                <a:lnTo>
                  <a:pt x="4226" y="190"/>
                </a:lnTo>
                <a:lnTo>
                  <a:pt x="4226" y="192"/>
                </a:lnTo>
                <a:lnTo>
                  <a:pt x="4226" y="194"/>
                </a:lnTo>
                <a:lnTo>
                  <a:pt x="4226" y="196"/>
                </a:lnTo>
                <a:lnTo>
                  <a:pt x="4225" y="196"/>
                </a:lnTo>
                <a:lnTo>
                  <a:pt x="4223" y="196"/>
                </a:lnTo>
                <a:lnTo>
                  <a:pt x="4221" y="196"/>
                </a:lnTo>
                <a:lnTo>
                  <a:pt x="4219" y="196"/>
                </a:lnTo>
                <a:lnTo>
                  <a:pt x="4219" y="198"/>
                </a:lnTo>
                <a:lnTo>
                  <a:pt x="4219" y="200"/>
                </a:lnTo>
                <a:lnTo>
                  <a:pt x="4219" y="202"/>
                </a:lnTo>
                <a:lnTo>
                  <a:pt x="4217" y="202"/>
                </a:lnTo>
                <a:lnTo>
                  <a:pt x="4217" y="204"/>
                </a:lnTo>
                <a:lnTo>
                  <a:pt x="4219" y="204"/>
                </a:lnTo>
                <a:lnTo>
                  <a:pt x="4219" y="205"/>
                </a:lnTo>
                <a:lnTo>
                  <a:pt x="4219" y="207"/>
                </a:lnTo>
                <a:lnTo>
                  <a:pt x="4219" y="209"/>
                </a:lnTo>
                <a:lnTo>
                  <a:pt x="4221" y="209"/>
                </a:lnTo>
                <a:lnTo>
                  <a:pt x="4223" y="211"/>
                </a:lnTo>
                <a:lnTo>
                  <a:pt x="4221" y="211"/>
                </a:lnTo>
                <a:lnTo>
                  <a:pt x="4221" y="213"/>
                </a:lnTo>
                <a:lnTo>
                  <a:pt x="4219" y="213"/>
                </a:lnTo>
                <a:lnTo>
                  <a:pt x="4221" y="213"/>
                </a:lnTo>
                <a:lnTo>
                  <a:pt x="4221" y="215"/>
                </a:lnTo>
                <a:lnTo>
                  <a:pt x="4223" y="213"/>
                </a:lnTo>
                <a:lnTo>
                  <a:pt x="4225" y="215"/>
                </a:lnTo>
                <a:lnTo>
                  <a:pt x="4225" y="217"/>
                </a:lnTo>
                <a:lnTo>
                  <a:pt x="4225" y="219"/>
                </a:lnTo>
                <a:lnTo>
                  <a:pt x="4226" y="219"/>
                </a:lnTo>
                <a:lnTo>
                  <a:pt x="4226" y="221"/>
                </a:lnTo>
                <a:lnTo>
                  <a:pt x="4226" y="223"/>
                </a:lnTo>
                <a:lnTo>
                  <a:pt x="4226" y="225"/>
                </a:lnTo>
                <a:lnTo>
                  <a:pt x="4228" y="227"/>
                </a:lnTo>
                <a:lnTo>
                  <a:pt x="4228" y="228"/>
                </a:lnTo>
                <a:lnTo>
                  <a:pt x="4228" y="230"/>
                </a:lnTo>
                <a:lnTo>
                  <a:pt x="4228" y="232"/>
                </a:lnTo>
                <a:lnTo>
                  <a:pt x="4226" y="234"/>
                </a:lnTo>
                <a:lnTo>
                  <a:pt x="4226" y="236"/>
                </a:lnTo>
                <a:lnTo>
                  <a:pt x="4226" y="238"/>
                </a:lnTo>
                <a:lnTo>
                  <a:pt x="4225" y="240"/>
                </a:lnTo>
                <a:lnTo>
                  <a:pt x="4223" y="240"/>
                </a:lnTo>
                <a:lnTo>
                  <a:pt x="4223" y="242"/>
                </a:lnTo>
                <a:lnTo>
                  <a:pt x="4221" y="240"/>
                </a:lnTo>
                <a:lnTo>
                  <a:pt x="4221" y="238"/>
                </a:lnTo>
                <a:lnTo>
                  <a:pt x="4221" y="236"/>
                </a:lnTo>
                <a:lnTo>
                  <a:pt x="4219" y="236"/>
                </a:lnTo>
                <a:lnTo>
                  <a:pt x="4219" y="234"/>
                </a:lnTo>
                <a:lnTo>
                  <a:pt x="4217" y="234"/>
                </a:lnTo>
                <a:lnTo>
                  <a:pt x="4215" y="234"/>
                </a:lnTo>
                <a:lnTo>
                  <a:pt x="4215" y="236"/>
                </a:lnTo>
                <a:lnTo>
                  <a:pt x="4213" y="234"/>
                </a:lnTo>
                <a:lnTo>
                  <a:pt x="4213" y="232"/>
                </a:lnTo>
                <a:lnTo>
                  <a:pt x="4211" y="230"/>
                </a:lnTo>
                <a:lnTo>
                  <a:pt x="4211" y="232"/>
                </a:lnTo>
                <a:lnTo>
                  <a:pt x="4211" y="234"/>
                </a:lnTo>
                <a:lnTo>
                  <a:pt x="4209" y="240"/>
                </a:lnTo>
                <a:lnTo>
                  <a:pt x="4207" y="242"/>
                </a:lnTo>
                <a:lnTo>
                  <a:pt x="4205" y="242"/>
                </a:lnTo>
                <a:lnTo>
                  <a:pt x="4209" y="242"/>
                </a:lnTo>
                <a:lnTo>
                  <a:pt x="4209" y="240"/>
                </a:lnTo>
                <a:lnTo>
                  <a:pt x="4211" y="238"/>
                </a:lnTo>
                <a:lnTo>
                  <a:pt x="4213" y="236"/>
                </a:lnTo>
                <a:lnTo>
                  <a:pt x="4215" y="238"/>
                </a:lnTo>
                <a:lnTo>
                  <a:pt x="4217" y="238"/>
                </a:lnTo>
                <a:lnTo>
                  <a:pt x="4217" y="236"/>
                </a:lnTo>
                <a:lnTo>
                  <a:pt x="4219" y="236"/>
                </a:lnTo>
                <a:lnTo>
                  <a:pt x="4221" y="238"/>
                </a:lnTo>
                <a:lnTo>
                  <a:pt x="4219" y="240"/>
                </a:lnTo>
                <a:lnTo>
                  <a:pt x="4221" y="242"/>
                </a:lnTo>
                <a:lnTo>
                  <a:pt x="4223" y="242"/>
                </a:lnTo>
                <a:lnTo>
                  <a:pt x="4223" y="244"/>
                </a:lnTo>
                <a:lnTo>
                  <a:pt x="4225" y="246"/>
                </a:lnTo>
                <a:lnTo>
                  <a:pt x="4225" y="248"/>
                </a:lnTo>
                <a:lnTo>
                  <a:pt x="4225" y="250"/>
                </a:lnTo>
                <a:lnTo>
                  <a:pt x="4226" y="250"/>
                </a:lnTo>
                <a:lnTo>
                  <a:pt x="4226" y="248"/>
                </a:lnTo>
                <a:lnTo>
                  <a:pt x="4228" y="248"/>
                </a:lnTo>
                <a:lnTo>
                  <a:pt x="4228" y="250"/>
                </a:lnTo>
                <a:lnTo>
                  <a:pt x="4230" y="250"/>
                </a:lnTo>
                <a:lnTo>
                  <a:pt x="4230" y="252"/>
                </a:lnTo>
                <a:lnTo>
                  <a:pt x="4230" y="253"/>
                </a:lnTo>
                <a:lnTo>
                  <a:pt x="4232" y="255"/>
                </a:lnTo>
                <a:lnTo>
                  <a:pt x="4234" y="255"/>
                </a:lnTo>
                <a:lnTo>
                  <a:pt x="4234" y="257"/>
                </a:lnTo>
                <a:lnTo>
                  <a:pt x="4236" y="257"/>
                </a:lnTo>
                <a:lnTo>
                  <a:pt x="4238" y="259"/>
                </a:lnTo>
                <a:lnTo>
                  <a:pt x="4240" y="259"/>
                </a:lnTo>
                <a:lnTo>
                  <a:pt x="4242" y="259"/>
                </a:lnTo>
                <a:lnTo>
                  <a:pt x="4244" y="259"/>
                </a:lnTo>
                <a:lnTo>
                  <a:pt x="4244" y="261"/>
                </a:lnTo>
                <a:lnTo>
                  <a:pt x="4246" y="261"/>
                </a:lnTo>
                <a:lnTo>
                  <a:pt x="4246" y="263"/>
                </a:lnTo>
                <a:lnTo>
                  <a:pt x="4246" y="265"/>
                </a:lnTo>
                <a:lnTo>
                  <a:pt x="4242" y="265"/>
                </a:lnTo>
                <a:lnTo>
                  <a:pt x="4240" y="265"/>
                </a:lnTo>
                <a:lnTo>
                  <a:pt x="4238" y="265"/>
                </a:lnTo>
                <a:lnTo>
                  <a:pt x="4236" y="265"/>
                </a:lnTo>
                <a:lnTo>
                  <a:pt x="4234" y="265"/>
                </a:lnTo>
                <a:lnTo>
                  <a:pt x="4232" y="263"/>
                </a:lnTo>
                <a:lnTo>
                  <a:pt x="4230" y="263"/>
                </a:lnTo>
                <a:lnTo>
                  <a:pt x="4228" y="263"/>
                </a:lnTo>
                <a:lnTo>
                  <a:pt x="4226" y="261"/>
                </a:lnTo>
                <a:lnTo>
                  <a:pt x="4225" y="261"/>
                </a:lnTo>
                <a:lnTo>
                  <a:pt x="4223" y="261"/>
                </a:lnTo>
                <a:lnTo>
                  <a:pt x="4221" y="261"/>
                </a:lnTo>
                <a:lnTo>
                  <a:pt x="4219" y="259"/>
                </a:lnTo>
                <a:lnTo>
                  <a:pt x="4217" y="259"/>
                </a:lnTo>
                <a:lnTo>
                  <a:pt x="4215" y="259"/>
                </a:lnTo>
                <a:lnTo>
                  <a:pt x="4213" y="259"/>
                </a:lnTo>
                <a:lnTo>
                  <a:pt x="4211" y="259"/>
                </a:lnTo>
                <a:lnTo>
                  <a:pt x="4211" y="257"/>
                </a:lnTo>
                <a:lnTo>
                  <a:pt x="4209" y="257"/>
                </a:lnTo>
                <a:lnTo>
                  <a:pt x="4205" y="257"/>
                </a:lnTo>
                <a:lnTo>
                  <a:pt x="4203" y="255"/>
                </a:lnTo>
                <a:lnTo>
                  <a:pt x="4201" y="255"/>
                </a:lnTo>
                <a:lnTo>
                  <a:pt x="4201" y="253"/>
                </a:lnTo>
                <a:lnTo>
                  <a:pt x="4200" y="253"/>
                </a:lnTo>
                <a:lnTo>
                  <a:pt x="4198" y="253"/>
                </a:lnTo>
                <a:lnTo>
                  <a:pt x="4194" y="252"/>
                </a:lnTo>
                <a:lnTo>
                  <a:pt x="4192" y="250"/>
                </a:lnTo>
                <a:lnTo>
                  <a:pt x="4190" y="248"/>
                </a:lnTo>
                <a:lnTo>
                  <a:pt x="4190" y="246"/>
                </a:lnTo>
                <a:lnTo>
                  <a:pt x="4190" y="244"/>
                </a:lnTo>
                <a:lnTo>
                  <a:pt x="4188" y="242"/>
                </a:lnTo>
                <a:lnTo>
                  <a:pt x="4188" y="240"/>
                </a:lnTo>
                <a:lnTo>
                  <a:pt x="4186" y="240"/>
                </a:lnTo>
                <a:lnTo>
                  <a:pt x="4184" y="238"/>
                </a:lnTo>
                <a:lnTo>
                  <a:pt x="4180" y="236"/>
                </a:lnTo>
                <a:lnTo>
                  <a:pt x="4180" y="234"/>
                </a:lnTo>
                <a:lnTo>
                  <a:pt x="4180" y="232"/>
                </a:lnTo>
                <a:lnTo>
                  <a:pt x="4178" y="232"/>
                </a:lnTo>
                <a:lnTo>
                  <a:pt x="4178" y="230"/>
                </a:lnTo>
                <a:lnTo>
                  <a:pt x="4178" y="228"/>
                </a:lnTo>
                <a:lnTo>
                  <a:pt x="4177" y="227"/>
                </a:lnTo>
                <a:lnTo>
                  <a:pt x="4177" y="225"/>
                </a:lnTo>
                <a:lnTo>
                  <a:pt x="4175" y="223"/>
                </a:lnTo>
                <a:lnTo>
                  <a:pt x="4175" y="221"/>
                </a:lnTo>
                <a:lnTo>
                  <a:pt x="4173" y="221"/>
                </a:lnTo>
                <a:lnTo>
                  <a:pt x="4171" y="221"/>
                </a:lnTo>
                <a:lnTo>
                  <a:pt x="4169" y="219"/>
                </a:lnTo>
                <a:lnTo>
                  <a:pt x="4169" y="221"/>
                </a:lnTo>
                <a:lnTo>
                  <a:pt x="4167" y="219"/>
                </a:lnTo>
                <a:lnTo>
                  <a:pt x="4165" y="221"/>
                </a:lnTo>
                <a:lnTo>
                  <a:pt x="4165" y="219"/>
                </a:lnTo>
                <a:lnTo>
                  <a:pt x="4163" y="219"/>
                </a:lnTo>
                <a:lnTo>
                  <a:pt x="4161" y="219"/>
                </a:lnTo>
                <a:lnTo>
                  <a:pt x="4161" y="217"/>
                </a:lnTo>
                <a:lnTo>
                  <a:pt x="4159" y="215"/>
                </a:lnTo>
                <a:lnTo>
                  <a:pt x="4159" y="213"/>
                </a:lnTo>
                <a:lnTo>
                  <a:pt x="4157" y="211"/>
                </a:lnTo>
                <a:lnTo>
                  <a:pt x="4155" y="209"/>
                </a:lnTo>
                <a:lnTo>
                  <a:pt x="4153" y="209"/>
                </a:lnTo>
                <a:lnTo>
                  <a:pt x="4152" y="207"/>
                </a:lnTo>
                <a:lnTo>
                  <a:pt x="4152" y="205"/>
                </a:lnTo>
                <a:lnTo>
                  <a:pt x="4150" y="204"/>
                </a:lnTo>
                <a:lnTo>
                  <a:pt x="4150" y="202"/>
                </a:lnTo>
                <a:lnTo>
                  <a:pt x="4150" y="200"/>
                </a:lnTo>
                <a:lnTo>
                  <a:pt x="4148" y="198"/>
                </a:lnTo>
                <a:lnTo>
                  <a:pt x="4146" y="196"/>
                </a:lnTo>
                <a:lnTo>
                  <a:pt x="4144" y="196"/>
                </a:lnTo>
                <a:lnTo>
                  <a:pt x="4144" y="194"/>
                </a:lnTo>
                <a:lnTo>
                  <a:pt x="4142" y="192"/>
                </a:lnTo>
                <a:lnTo>
                  <a:pt x="4140" y="192"/>
                </a:lnTo>
                <a:lnTo>
                  <a:pt x="4140" y="190"/>
                </a:lnTo>
                <a:lnTo>
                  <a:pt x="4138" y="190"/>
                </a:lnTo>
                <a:lnTo>
                  <a:pt x="4136" y="188"/>
                </a:lnTo>
                <a:lnTo>
                  <a:pt x="4136" y="186"/>
                </a:lnTo>
                <a:lnTo>
                  <a:pt x="4134" y="186"/>
                </a:lnTo>
                <a:lnTo>
                  <a:pt x="4132" y="188"/>
                </a:lnTo>
                <a:lnTo>
                  <a:pt x="4128" y="188"/>
                </a:lnTo>
                <a:lnTo>
                  <a:pt x="4127" y="186"/>
                </a:lnTo>
                <a:lnTo>
                  <a:pt x="4125" y="186"/>
                </a:lnTo>
                <a:lnTo>
                  <a:pt x="4123" y="186"/>
                </a:lnTo>
                <a:lnTo>
                  <a:pt x="4121" y="186"/>
                </a:lnTo>
                <a:lnTo>
                  <a:pt x="4119" y="186"/>
                </a:lnTo>
                <a:lnTo>
                  <a:pt x="4119" y="182"/>
                </a:lnTo>
                <a:lnTo>
                  <a:pt x="4117" y="182"/>
                </a:lnTo>
                <a:lnTo>
                  <a:pt x="4117" y="180"/>
                </a:lnTo>
                <a:lnTo>
                  <a:pt x="4115" y="180"/>
                </a:lnTo>
                <a:lnTo>
                  <a:pt x="4113" y="179"/>
                </a:lnTo>
                <a:lnTo>
                  <a:pt x="4111" y="179"/>
                </a:lnTo>
                <a:lnTo>
                  <a:pt x="4109" y="179"/>
                </a:lnTo>
                <a:lnTo>
                  <a:pt x="4107" y="180"/>
                </a:lnTo>
                <a:lnTo>
                  <a:pt x="4105" y="180"/>
                </a:lnTo>
                <a:lnTo>
                  <a:pt x="4104" y="182"/>
                </a:lnTo>
                <a:lnTo>
                  <a:pt x="4102" y="180"/>
                </a:lnTo>
                <a:lnTo>
                  <a:pt x="4100" y="180"/>
                </a:lnTo>
                <a:lnTo>
                  <a:pt x="4094" y="180"/>
                </a:lnTo>
                <a:lnTo>
                  <a:pt x="4092" y="180"/>
                </a:lnTo>
                <a:lnTo>
                  <a:pt x="4094" y="179"/>
                </a:lnTo>
                <a:lnTo>
                  <a:pt x="4096" y="179"/>
                </a:lnTo>
                <a:lnTo>
                  <a:pt x="4098" y="179"/>
                </a:lnTo>
                <a:lnTo>
                  <a:pt x="4100" y="179"/>
                </a:lnTo>
                <a:lnTo>
                  <a:pt x="4102" y="179"/>
                </a:lnTo>
                <a:lnTo>
                  <a:pt x="4102" y="177"/>
                </a:lnTo>
                <a:lnTo>
                  <a:pt x="4102" y="175"/>
                </a:lnTo>
                <a:lnTo>
                  <a:pt x="4102" y="173"/>
                </a:lnTo>
                <a:lnTo>
                  <a:pt x="4102" y="171"/>
                </a:lnTo>
                <a:lnTo>
                  <a:pt x="4102" y="169"/>
                </a:lnTo>
                <a:lnTo>
                  <a:pt x="4102" y="171"/>
                </a:lnTo>
                <a:lnTo>
                  <a:pt x="4104" y="171"/>
                </a:lnTo>
                <a:lnTo>
                  <a:pt x="4105" y="173"/>
                </a:lnTo>
                <a:lnTo>
                  <a:pt x="4107" y="171"/>
                </a:lnTo>
                <a:lnTo>
                  <a:pt x="4109" y="171"/>
                </a:lnTo>
                <a:lnTo>
                  <a:pt x="4111" y="169"/>
                </a:lnTo>
                <a:lnTo>
                  <a:pt x="4111" y="167"/>
                </a:lnTo>
                <a:lnTo>
                  <a:pt x="4111" y="165"/>
                </a:lnTo>
                <a:lnTo>
                  <a:pt x="4109" y="165"/>
                </a:lnTo>
                <a:lnTo>
                  <a:pt x="4109" y="163"/>
                </a:lnTo>
                <a:lnTo>
                  <a:pt x="4107" y="163"/>
                </a:lnTo>
                <a:lnTo>
                  <a:pt x="4105" y="161"/>
                </a:lnTo>
                <a:lnTo>
                  <a:pt x="4102" y="161"/>
                </a:lnTo>
                <a:lnTo>
                  <a:pt x="4100" y="161"/>
                </a:lnTo>
                <a:lnTo>
                  <a:pt x="4098" y="161"/>
                </a:lnTo>
                <a:lnTo>
                  <a:pt x="4096" y="161"/>
                </a:lnTo>
                <a:lnTo>
                  <a:pt x="4094" y="163"/>
                </a:lnTo>
                <a:lnTo>
                  <a:pt x="4092" y="161"/>
                </a:lnTo>
                <a:lnTo>
                  <a:pt x="4092" y="159"/>
                </a:lnTo>
                <a:lnTo>
                  <a:pt x="4092" y="157"/>
                </a:lnTo>
                <a:lnTo>
                  <a:pt x="4094" y="156"/>
                </a:lnTo>
                <a:lnTo>
                  <a:pt x="4094" y="154"/>
                </a:lnTo>
                <a:lnTo>
                  <a:pt x="4094" y="152"/>
                </a:lnTo>
                <a:lnTo>
                  <a:pt x="4092" y="152"/>
                </a:lnTo>
                <a:lnTo>
                  <a:pt x="4088" y="152"/>
                </a:lnTo>
                <a:lnTo>
                  <a:pt x="4088" y="150"/>
                </a:lnTo>
                <a:lnTo>
                  <a:pt x="4088" y="148"/>
                </a:lnTo>
                <a:lnTo>
                  <a:pt x="4088" y="146"/>
                </a:lnTo>
                <a:lnTo>
                  <a:pt x="4088" y="144"/>
                </a:lnTo>
                <a:lnTo>
                  <a:pt x="4086" y="142"/>
                </a:lnTo>
                <a:lnTo>
                  <a:pt x="4086" y="138"/>
                </a:lnTo>
                <a:lnTo>
                  <a:pt x="4086" y="136"/>
                </a:lnTo>
                <a:lnTo>
                  <a:pt x="4084" y="134"/>
                </a:lnTo>
                <a:lnTo>
                  <a:pt x="4084" y="138"/>
                </a:lnTo>
                <a:lnTo>
                  <a:pt x="4084" y="140"/>
                </a:lnTo>
                <a:lnTo>
                  <a:pt x="4084" y="142"/>
                </a:lnTo>
                <a:lnTo>
                  <a:pt x="4086" y="146"/>
                </a:lnTo>
                <a:lnTo>
                  <a:pt x="4086" y="148"/>
                </a:lnTo>
                <a:lnTo>
                  <a:pt x="4086" y="150"/>
                </a:lnTo>
                <a:lnTo>
                  <a:pt x="4088" y="152"/>
                </a:lnTo>
                <a:lnTo>
                  <a:pt x="4088" y="154"/>
                </a:lnTo>
                <a:lnTo>
                  <a:pt x="4090" y="154"/>
                </a:lnTo>
                <a:lnTo>
                  <a:pt x="4092" y="154"/>
                </a:lnTo>
                <a:lnTo>
                  <a:pt x="4092" y="156"/>
                </a:lnTo>
                <a:lnTo>
                  <a:pt x="4092" y="157"/>
                </a:lnTo>
                <a:lnTo>
                  <a:pt x="4090" y="159"/>
                </a:lnTo>
                <a:lnTo>
                  <a:pt x="4092" y="163"/>
                </a:lnTo>
                <a:lnTo>
                  <a:pt x="4094" y="163"/>
                </a:lnTo>
                <a:lnTo>
                  <a:pt x="4096" y="165"/>
                </a:lnTo>
                <a:lnTo>
                  <a:pt x="4100" y="163"/>
                </a:lnTo>
                <a:lnTo>
                  <a:pt x="4102" y="163"/>
                </a:lnTo>
                <a:lnTo>
                  <a:pt x="4105" y="163"/>
                </a:lnTo>
                <a:lnTo>
                  <a:pt x="4107" y="165"/>
                </a:lnTo>
                <a:lnTo>
                  <a:pt x="4109" y="167"/>
                </a:lnTo>
                <a:lnTo>
                  <a:pt x="4107" y="171"/>
                </a:lnTo>
                <a:lnTo>
                  <a:pt x="4105" y="171"/>
                </a:lnTo>
                <a:lnTo>
                  <a:pt x="4104" y="169"/>
                </a:lnTo>
                <a:lnTo>
                  <a:pt x="4102" y="169"/>
                </a:lnTo>
                <a:lnTo>
                  <a:pt x="4100" y="169"/>
                </a:lnTo>
                <a:lnTo>
                  <a:pt x="4100" y="171"/>
                </a:lnTo>
                <a:lnTo>
                  <a:pt x="4100" y="173"/>
                </a:lnTo>
                <a:lnTo>
                  <a:pt x="4098" y="175"/>
                </a:lnTo>
                <a:lnTo>
                  <a:pt x="4098" y="177"/>
                </a:lnTo>
                <a:lnTo>
                  <a:pt x="4096" y="177"/>
                </a:lnTo>
                <a:lnTo>
                  <a:pt x="4094" y="177"/>
                </a:lnTo>
                <a:lnTo>
                  <a:pt x="4092" y="179"/>
                </a:lnTo>
                <a:lnTo>
                  <a:pt x="4092" y="180"/>
                </a:lnTo>
                <a:lnTo>
                  <a:pt x="4092" y="182"/>
                </a:lnTo>
                <a:lnTo>
                  <a:pt x="4094" y="182"/>
                </a:lnTo>
                <a:lnTo>
                  <a:pt x="4096" y="182"/>
                </a:lnTo>
                <a:lnTo>
                  <a:pt x="4098" y="184"/>
                </a:lnTo>
                <a:lnTo>
                  <a:pt x="4098" y="186"/>
                </a:lnTo>
                <a:lnTo>
                  <a:pt x="4100" y="186"/>
                </a:lnTo>
                <a:lnTo>
                  <a:pt x="4100" y="188"/>
                </a:lnTo>
                <a:lnTo>
                  <a:pt x="4102" y="188"/>
                </a:lnTo>
                <a:lnTo>
                  <a:pt x="4104" y="188"/>
                </a:lnTo>
                <a:lnTo>
                  <a:pt x="4105" y="188"/>
                </a:lnTo>
                <a:lnTo>
                  <a:pt x="4105" y="190"/>
                </a:lnTo>
                <a:lnTo>
                  <a:pt x="4107" y="192"/>
                </a:lnTo>
                <a:lnTo>
                  <a:pt x="4107" y="194"/>
                </a:lnTo>
                <a:lnTo>
                  <a:pt x="4109" y="196"/>
                </a:lnTo>
                <a:lnTo>
                  <a:pt x="4111" y="198"/>
                </a:lnTo>
                <a:lnTo>
                  <a:pt x="4113" y="200"/>
                </a:lnTo>
                <a:lnTo>
                  <a:pt x="4113" y="202"/>
                </a:lnTo>
                <a:lnTo>
                  <a:pt x="4115" y="202"/>
                </a:lnTo>
                <a:lnTo>
                  <a:pt x="4115" y="204"/>
                </a:lnTo>
                <a:lnTo>
                  <a:pt x="4117" y="204"/>
                </a:lnTo>
                <a:lnTo>
                  <a:pt x="4119" y="204"/>
                </a:lnTo>
                <a:lnTo>
                  <a:pt x="4121" y="204"/>
                </a:lnTo>
                <a:lnTo>
                  <a:pt x="4123" y="204"/>
                </a:lnTo>
                <a:lnTo>
                  <a:pt x="4127" y="204"/>
                </a:lnTo>
                <a:lnTo>
                  <a:pt x="4127" y="205"/>
                </a:lnTo>
                <a:lnTo>
                  <a:pt x="4128" y="205"/>
                </a:lnTo>
                <a:lnTo>
                  <a:pt x="4130" y="207"/>
                </a:lnTo>
                <a:lnTo>
                  <a:pt x="4130" y="209"/>
                </a:lnTo>
                <a:lnTo>
                  <a:pt x="4132" y="211"/>
                </a:lnTo>
                <a:lnTo>
                  <a:pt x="4132" y="215"/>
                </a:lnTo>
                <a:lnTo>
                  <a:pt x="4134" y="215"/>
                </a:lnTo>
                <a:lnTo>
                  <a:pt x="4134" y="217"/>
                </a:lnTo>
                <a:lnTo>
                  <a:pt x="4136" y="219"/>
                </a:lnTo>
                <a:lnTo>
                  <a:pt x="4136" y="221"/>
                </a:lnTo>
                <a:lnTo>
                  <a:pt x="4138" y="223"/>
                </a:lnTo>
                <a:lnTo>
                  <a:pt x="4138" y="225"/>
                </a:lnTo>
                <a:lnTo>
                  <a:pt x="4140" y="227"/>
                </a:lnTo>
                <a:lnTo>
                  <a:pt x="4140" y="228"/>
                </a:lnTo>
                <a:lnTo>
                  <a:pt x="4138" y="230"/>
                </a:lnTo>
                <a:lnTo>
                  <a:pt x="4136" y="228"/>
                </a:lnTo>
                <a:lnTo>
                  <a:pt x="4134" y="228"/>
                </a:lnTo>
                <a:lnTo>
                  <a:pt x="4132" y="228"/>
                </a:lnTo>
                <a:lnTo>
                  <a:pt x="4130" y="227"/>
                </a:lnTo>
                <a:lnTo>
                  <a:pt x="4130" y="228"/>
                </a:lnTo>
                <a:lnTo>
                  <a:pt x="4128" y="228"/>
                </a:lnTo>
                <a:lnTo>
                  <a:pt x="4127" y="230"/>
                </a:lnTo>
                <a:lnTo>
                  <a:pt x="4125" y="230"/>
                </a:lnTo>
                <a:lnTo>
                  <a:pt x="4125" y="232"/>
                </a:lnTo>
                <a:lnTo>
                  <a:pt x="4127" y="234"/>
                </a:lnTo>
                <a:lnTo>
                  <a:pt x="4127" y="232"/>
                </a:lnTo>
                <a:lnTo>
                  <a:pt x="4127" y="230"/>
                </a:lnTo>
                <a:lnTo>
                  <a:pt x="4128" y="230"/>
                </a:lnTo>
                <a:lnTo>
                  <a:pt x="4130" y="230"/>
                </a:lnTo>
                <a:lnTo>
                  <a:pt x="4132" y="232"/>
                </a:lnTo>
                <a:lnTo>
                  <a:pt x="4134" y="232"/>
                </a:lnTo>
                <a:lnTo>
                  <a:pt x="4136" y="234"/>
                </a:lnTo>
                <a:lnTo>
                  <a:pt x="4138" y="236"/>
                </a:lnTo>
                <a:lnTo>
                  <a:pt x="4140" y="236"/>
                </a:lnTo>
                <a:lnTo>
                  <a:pt x="4142" y="236"/>
                </a:lnTo>
                <a:lnTo>
                  <a:pt x="4142" y="234"/>
                </a:lnTo>
                <a:lnTo>
                  <a:pt x="4144" y="234"/>
                </a:lnTo>
                <a:lnTo>
                  <a:pt x="4148" y="236"/>
                </a:lnTo>
                <a:lnTo>
                  <a:pt x="4150" y="238"/>
                </a:lnTo>
                <a:lnTo>
                  <a:pt x="4152" y="238"/>
                </a:lnTo>
                <a:lnTo>
                  <a:pt x="4153" y="240"/>
                </a:lnTo>
                <a:lnTo>
                  <a:pt x="4155" y="240"/>
                </a:lnTo>
                <a:lnTo>
                  <a:pt x="4157" y="242"/>
                </a:lnTo>
                <a:lnTo>
                  <a:pt x="4159" y="242"/>
                </a:lnTo>
                <a:lnTo>
                  <a:pt x="4161" y="244"/>
                </a:lnTo>
                <a:lnTo>
                  <a:pt x="4161" y="246"/>
                </a:lnTo>
                <a:lnTo>
                  <a:pt x="4163" y="248"/>
                </a:lnTo>
                <a:lnTo>
                  <a:pt x="4163" y="250"/>
                </a:lnTo>
                <a:lnTo>
                  <a:pt x="4161" y="252"/>
                </a:lnTo>
                <a:lnTo>
                  <a:pt x="4161" y="253"/>
                </a:lnTo>
                <a:lnTo>
                  <a:pt x="4159" y="255"/>
                </a:lnTo>
                <a:lnTo>
                  <a:pt x="4159" y="253"/>
                </a:lnTo>
                <a:lnTo>
                  <a:pt x="4159" y="255"/>
                </a:lnTo>
                <a:lnTo>
                  <a:pt x="4161" y="257"/>
                </a:lnTo>
                <a:lnTo>
                  <a:pt x="4163" y="253"/>
                </a:lnTo>
                <a:lnTo>
                  <a:pt x="4165" y="255"/>
                </a:lnTo>
                <a:lnTo>
                  <a:pt x="4165" y="257"/>
                </a:lnTo>
                <a:lnTo>
                  <a:pt x="4165" y="259"/>
                </a:lnTo>
                <a:lnTo>
                  <a:pt x="4165" y="261"/>
                </a:lnTo>
                <a:lnTo>
                  <a:pt x="4167" y="263"/>
                </a:lnTo>
                <a:lnTo>
                  <a:pt x="4169" y="265"/>
                </a:lnTo>
                <a:lnTo>
                  <a:pt x="4169" y="267"/>
                </a:lnTo>
                <a:lnTo>
                  <a:pt x="4169" y="269"/>
                </a:lnTo>
                <a:lnTo>
                  <a:pt x="4171" y="269"/>
                </a:lnTo>
                <a:lnTo>
                  <a:pt x="4171" y="271"/>
                </a:lnTo>
                <a:lnTo>
                  <a:pt x="4173" y="273"/>
                </a:lnTo>
                <a:lnTo>
                  <a:pt x="4171" y="275"/>
                </a:lnTo>
                <a:lnTo>
                  <a:pt x="4171" y="276"/>
                </a:lnTo>
                <a:lnTo>
                  <a:pt x="4169" y="278"/>
                </a:lnTo>
                <a:lnTo>
                  <a:pt x="4167" y="278"/>
                </a:lnTo>
                <a:lnTo>
                  <a:pt x="4165" y="280"/>
                </a:lnTo>
                <a:lnTo>
                  <a:pt x="4163" y="280"/>
                </a:lnTo>
                <a:lnTo>
                  <a:pt x="4161" y="280"/>
                </a:lnTo>
                <a:lnTo>
                  <a:pt x="4159" y="280"/>
                </a:lnTo>
                <a:lnTo>
                  <a:pt x="4157" y="280"/>
                </a:lnTo>
                <a:lnTo>
                  <a:pt x="4155" y="282"/>
                </a:lnTo>
                <a:lnTo>
                  <a:pt x="4153" y="284"/>
                </a:lnTo>
                <a:lnTo>
                  <a:pt x="4152" y="284"/>
                </a:lnTo>
                <a:lnTo>
                  <a:pt x="4150" y="282"/>
                </a:lnTo>
                <a:lnTo>
                  <a:pt x="4148" y="280"/>
                </a:lnTo>
                <a:lnTo>
                  <a:pt x="4146" y="280"/>
                </a:lnTo>
                <a:lnTo>
                  <a:pt x="4144" y="280"/>
                </a:lnTo>
                <a:lnTo>
                  <a:pt x="4144" y="278"/>
                </a:lnTo>
                <a:lnTo>
                  <a:pt x="4144" y="276"/>
                </a:lnTo>
                <a:lnTo>
                  <a:pt x="4142" y="278"/>
                </a:lnTo>
                <a:lnTo>
                  <a:pt x="4140" y="278"/>
                </a:lnTo>
                <a:lnTo>
                  <a:pt x="4138" y="280"/>
                </a:lnTo>
                <a:lnTo>
                  <a:pt x="4136" y="280"/>
                </a:lnTo>
                <a:lnTo>
                  <a:pt x="4136" y="278"/>
                </a:lnTo>
                <a:lnTo>
                  <a:pt x="4136" y="276"/>
                </a:lnTo>
                <a:lnTo>
                  <a:pt x="4134" y="275"/>
                </a:lnTo>
                <a:lnTo>
                  <a:pt x="4134" y="273"/>
                </a:lnTo>
                <a:lnTo>
                  <a:pt x="4132" y="271"/>
                </a:lnTo>
                <a:lnTo>
                  <a:pt x="4130" y="271"/>
                </a:lnTo>
                <a:lnTo>
                  <a:pt x="4128" y="273"/>
                </a:lnTo>
                <a:lnTo>
                  <a:pt x="4127" y="273"/>
                </a:lnTo>
                <a:lnTo>
                  <a:pt x="4125" y="271"/>
                </a:lnTo>
                <a:lnTo>
                  <a:pt x="4123" y="271"/>
                </a:lnTo>
                <a:lnTo>
                  <a:pt x="4125" y="273"/>
                </a:lnTo>
                <a:lnTo>
                  <a:pt x="4125" y="275"/>
                </a:lnTo>
                <a:lnTo>
                  <a:pt x="4127" y="275"/>
                </a:lnTo>
                <a:lnTo>
                  <a:pt x="4128" y="275"/>
                </a:lnTo>
                <a:lnTo>
                  <a:pt x="4130" y="275"/>
                </a:lnTo>
                <a:lnTo>
                  <a:pt x="4132" y="275"/>
                </a:lnTo>
                <a:lnTo>
                  <a:pt x="4132" y="276"/>
                </a:lnTo>
                <a:lnTo>
                  <a:pt x="4130" y="278"/>
                </a:lnTo>
                <a:lnTo>
                  <a:pt x="4130" y="280"/>
                </a:lnTo>
                <a:lnTo>
                  <a:pt x="4132" y="282"/>
                </a:lnTo>
                <a:lnTo>
                  <a:pt x="4136" y="284"/>
                </a:lnTo>
                <a:lnTo>
                  <a:pt x="4138" y="284"/>
                </a:lnTo>
                <a:lnTo>
                  <a:pt x="4140" y="284"/>
                </a:lnTo>
                <a:lnTo>
                  <a:pt x="4142" y="284"/>
                </a:lnTo>
                <a:lnTo>
                  <a:pt x="4140" y="286"/>
                </a:lnTo>
                <a:lnTo>
                  <a:pt x="4138" y="286"/>
                </a:lnTo>
                <a:lnTo>
                  <a:pt x="4136" y="286"/>
                </a:lnTo>
                <a:lnTo>
                  <a:pt x="4134" y="286"/>
                </a:lnTo>
                <a:lnTo>
                  <a:pt x="4132" y="286"/>
                </a:lnTo>
                <a:lnTo>
                  <a:pt x="4130" y="286"/>
                </a:lnTo>
                <a:lnTo>
                  <a:pt x="4128" y="286"/>
                </a:lnTo>
                <a:lnTo>
                  <a:pt x="4127" y="288"/>
                </a:lnTo>
                <a:lnTo>
                  <a:pt x="4125" y="288"/>
                </a:lnTo>
                <a:lnTo>
                  <a:pt x="4123" y="288"/>
                </a:lnTo>
                <a:lnTo>
                  <a:pt x="4121" y="288"/>
                </a:lnTo>
                <a:lnTo>
                  <a:pt x="4119" y="290"/>
                </a:lnTo>
                <a:lnTo>
                  <a:pt x="4117" y="290"/>
                </a:lnTo>
                <a:lnTo>
                  <a:pt x="4115" y="290"/>
                </a:lnTo>
                <a:lnTo>
                  <a:pt x="4111" y="290"/>
                </a:lnTo>
                <a:lnTo>
                  <a:pt x="4109" y="290"/>
                </a:lnTo>
                <a:lnTo>
                  <a:pt x="4107" y="290"/>
                </a:lnTo>
                <a:lnTo>
                  <a:pt x="4105" y="288"/>
                </a:lnTo>
                <a:lnTo>
                  <a:pt x="4104" y="286"/>
                </a:lnTo>
                <a:lnTo>
                  <a:pt x="4104" y="284"/>
                </a:lnTo>
                <a:lnTo>
                  <a:pt x="4102" y="284"/>
                </a:lnTo>
                <a:lnTo>
                  <a:pt x="4100" y="284"/>
                </a:lnTo>
                <a:lnTo>
                  <a:pt x="4098" y="282"/>
                </a:lnTo>
                <a:lnTo>
                  <a:pt x="4098" y="280"/>
                </a:lnTo>
                <a:lnTo>
                  <a:pt x="4096" y="278"/>
                </a:lnTo>
                <a:lnTo>
                  <a:pt x="4094" y="278"/>
                </a:lnTo>
                <a:lnTo>
                  <a:pt x="4094" y="276"/>
                </a:lnTo>
                <a:lnTo>
                  <a:pt x="4092" y="275"/>
                </a:lnTo>
                <a:lnTo>
                  <a:pt x="4092" y="273"/>
                </a:lnTo>
                <a:lnTo>
                  <a:pt x="4090" y="271"/>
                </a:lnTo>
                <a:lnTo>
                  <a:pt x="4088" y="269"/>
                </a:lnTo>
                <a:lnTo>
                  <a:pt x="4086" y="269"/>
                </a:lnTo>
                <a:lnTo>
                  <a:pt x="4086" y="267"/>
                </a:lnTo>
                <a:lnTo>
                  <a:pt x="4084" y="265"/>
                </a:lnTo>
                <a:lnTo>
                  <a:pt x="4084" y="263"/>
                </a:lnTo>
                <a:lnTo>
                  <a:pt x="4084" y="261"/>
                </a:lnTo>
                <a:lnTo>
                  <a:pt x="4086" y="259"/>
                </a:lnTo>
                <a:lnTo>
                  <a:pt x="4086" y="257"/>
                </a:lnTo>
                <a:lnTo>
                  <a:pt x="4084" y="257"/>
                </a:lnTo>
                <a:lnTo>
                  <a:pt x="4086" y="255"/>
                </a:lnTo>
                <a:lnTo>
                  <a:pt x="4086" y="253"/>
                </a:lnTo>
                <a:lnTo>
                  <a:pt x="4086" y="252"/>
                </a:lnTo>
                <a:lnTo>
                  <a:pt x="4086" y="253"/>
                </a:lnTo>
                <a:lnTo>
                  <a:pt x="4084" y="255"/>
                </a:lnTo>
                <a:lnTo>
                  <a:pt x="4084" y="257"/>
                </a:lnTo>
                <a:lnTo>
                  <a:pt x="4084" y="259"/>
                </a:lnTo>
                <a:lnTo>
                  <a:pt x="4082" y="261"/>
                </a:lnTo>
                <a:lnTo>
                  <a:pt x="4080" y="259"/>
                </a:lnTo>
                <a:lnTo>
                  <a:pt x="4079" y="259"/>
                </a:lnTo>
                <a:lnTo>
                  <a:pt x="4077" y="257"/>
                </a:lnTo>
                <a:lnTo>
                  <a:pt x="4077" y="255"/>
                </a:lnTo>
                <a:lnTo>
                  <a:pt x="4077" y="253"/>
                </a:lnTo>
                <a:lnTo>
                  <a:pt x="4077" y="252"/>
                </a:lnTo>
                <a:lnTo>
                  <a:pt x="4075" y="252"/>
                </a:lnTo>
                <a:lnTo>
                  <a:pt x="4073" y="250"/>
                </a:lnTo>
                <a:lnTo>
                  <a:pt x="4071" y="250"/>
                </a:lnTo>
                <a:lnTo>
                  <a:pt x="4069" y="250"/>
                </a:lnTo>
                <a:lnTo>
                  <a:pt x="4067" y="250"/>
                </a:lnTo>
                <a:lnTo>
                  <a:pt x="4065" y="248"/>
                </a:lnTo>
                <a:lnTo>
                  <a:pt x="4065" y="246"/>
                </a:lnTo>
                <a:lnTo>
                  <a:pt x="4065" y="244"/>
                </a:lnTo>
                <a:lnTo>
                  <a:pt x="4063" y="244"/>
                </a:lnTo>
                <a:lnTo>
                  <a:pt x="4063" y="242"/>
                </a:lnTo>
                <a:lnTo>
                  <a:pt x="4061" y="240"/>
                </a:lnTo>
                <a:lnTo>
                  <a:pt x="4059" y="238"/>
                </a:lnTo>
                <a:lnTo>
                  <a:pt x="4059" y="236"/>
                </a:lnTo>
                <a:lnTo>
                  <a:pt x="4057" y="236"/>
                </a:lnTo>
                <a:lnTo>
                  <a:pt x="4057" y="234"/>
                </a:lnTo>
                <a:lnTo>
                  <a:pt x="4059" y="234"/>
                </a:lnTo>
                <a:lnTo>
                  <a:pt x="4057" y="232"/>
                </a:lnTo>
                <a:lnTo>
                  <a:pt x="4056" y="234"/>
                </a:lnTo>
                <a:lnTo>
                  <a:pt x="4056" y="236"/>
                </a:lnTo>
                <a:lnTo>
                  <a:pt x="4057" y="238"/>
                </a:lnTo>
                <a:lnTo>
                  <a:pt x="4057" y="240"/>
                </a:lnTo>
                <a:lnTo>
                  <a:pt x="4059" y="242"/>
                </a:lnTo>
                <a:lnTo>
                  <a:pt x="4057" y="244"/>
                </a:lnTo>
                <a:lnTo>
                  <a:pt x="4057" y="246"/>
                </a:lnTo>
                <a:lnTo>
                  <a:pt x="4059" y="246"/>
                </a:lnTo>
                <a:lnTo>
                  <a:pt x="4061" y="246"/>
                </a:lnTo>
                <a:lnTo>
                  <a:pt x="4061" y="248"/>
                </a:lnTo>
                <a:lnTo>
                  <a:pt x="4061" y="250"/>
                </a:lnTo>
                <a:lnTo>
                  <a:pt x="4061" y="252"/>
                </a:lnTo>
                <a:lnTo>
                  <a:pt x="4061" y="253"/>
                </a:lnTo>
                <a:lnTo>
                  <a:pt x="4061" y="255"/>
                </a:lnTo>
                <a:lnTo>
                  <a:pt x="4059" y="255"/>
                </a:lnTo>
                <a:lnTo>
                  <a:pt x="4057" y="255"/>
                </a:lnTo>
                <a:lnTo>
                  <a:pt x="4059" y="257"/>
                </a:lnTo>
                <a:lnTo>
                  <a:pt x="4061" y="257"/>
                </a:lnTo>
                <a:lnTo>
                  <a:pt x="4063" y="255"/>
                </a:lnTo>
                <a:lnTo>
                  <a:pt x="4065" y="255"/>
                </a:lnTo>
                <a:lnTo>
                  <a:pt x="4065" y="257"/>
                </a:lnTo>
                <a:lnTo>
                  <a:pt x="4065" y="259"/>
                </a:lnTo>
                <a:lnTo>
                  <a:pt x="4067" y="261"/>
                </a:lnTo>
                <a:lnTo>
                  <a:pt x="4069" y="263"/>
                </a:lnTo>
                <a:lnTo>
                  <a:pt x="4071" y="263"/>
                </a:lnTo>
                <a:lnTo>
                  <a:pt x="4071" y="265"/>
                </a:lnTo>
                <a:lnTo>
                  <a:pt x="4073" y="265"/>
                </a:lnTo>
                <a:lnTo>
                  <a:pt x="4075" y="267"/>
                </a:lnTo>
                <a:lnTo>
                  <a:pt x="4077" y="269"/>
                </a:lnTo>
                <a:lnTo>
                  <a:pt x="4079" y="271"/>
                </a:lnTo>
                <a:lnTo>
                  <a:pt x="4079" y="273"/>
                </a:lnTo>
                <a:lnTo>
                  <a:pt x="4080" y="273"/>
                </a:lnTo>
                <a:lnTo>
                  <a:pt x="4080" y="275"/>
                </a:lnTo>
                <a:lnTo>
                  <a:pt x="4082" y="276"/>
                </a:lnTo>
                <a:lnTo>
                  <a:pt x="4082" y="278"/>
                </a:lnTo>
                <a:lnTo>
                  <a:pt x="4082" y="280"/>
                </a:lnTo>
                <a:lnTo>
                  <a:pt x="4082" y="282"/>
                </a:lnTo>
                <a:lnTo>
                  <a:pt x="4082" y="284"/>
                </a:lnTo>
                <a:lnTo>
                  <a:pt x="4084" y="284"/>
                </a:lnTo>
                <a:lnTo>
                  <a:pt x="4086" y="286"/>
                </a:lnTo>
                <a:lnTo>
                  <a:pt x="4086" y="288"/>
                </a:lnTo>
                <a:lnTo>
                  <a:pt x="4088" y="290"/>
                </a:lnTo>
                <a:lnTo>
                  <a:pt x="4090" y="292"/>
                </a:lnTo>
                <a:lnTo>
                  <a:pt x="4092" y="294"/>
                </a:lnTo>
                <a:lnTo>
                  <a:pt x="4094" y="296"/>
                </a:lnTo>
                <a:lnTo>
                  <a:pt x="4096" y="296"/>
                </a:lnTo>
                <a:lnTo>
                  <a:pt x="4098" y="298"/>
                </a:lnTo>
                <a:lnTo>
                  <a:pt x="4100" y="300"/>
                </a:lnTo>
                <a:lnTo>
                  <a:pt x="4102" y="300"/>
                </a:lnTo>
                <a:lnTo>
                  <a:pt x="4104" y="301"/>
                </a:lnTo>
                <a:lnTo>
                  <a:pt x="4102" y="303"/>
                </a:lnTo>
                <a:lnTo>
                  <a:pt x="4100" y="303"/>
                </a:lnTo>
                <a:lnTo>
                  <a:pt x="4098" y="305"/>
                </a:lnTo>
                <a:lnTo>
                  <a:pt x="4094" y="305"/>
                </a:lnTo>
                <a:lnTo>
                  <a:pt x="4092" y="307"/>
                </a:lnTo>
                <a:lnTo>
                  <a:pt x="4090" y="307"/>
                </a:lnTo>
                <a:lnTo>
                  <a:pt x="4088" y="307"/>
                </a:lnTo>
                <a:lnTo>
                  <a:pt x="4088" y="305"/>
                </a:lnTo>
                <a:lnTo>
                  <a:pt x="4086" y="305"/>
                </a:lnTo>
                <a:lnTo>
                  <a:pt x="4084" y="305"/>
                </a:lnTo>
                <a:lnTo>
                  <a:pt x="4082" y="305"/>
                </a:lnTo>
                <a:lnTo>
                  <a:pt x="4080" y="305"/>
                </a:lnTo>
                <a:lnTo>
                  <a:pt x="4080" y="303"/>
                </a:lnTo>
                <a:lnTo>
                  <a:pt x="4077" y="303"/>
                </a:lnTo>
                <a:lnTo>
                  <a:pt x="4077" y="301"/>
                </a:lnTo>
                <a:lnTo>
                  <a:pt x="4075" y="303"/>
                </a:lnTo>
                <a:lnTo>
                  <a:pt x="4073" y="301"/>
                </a:lnTo>
                <a:lnTo>
                  <a:pt x="4071" y="301"/>
                </a:lnTo>
                <a:lnTo>
                  <a:pt x="4069" y="301"/>
                </a:lnTo>
                <a:lnTo>
                  <a:pt x="4067" y="300"/>
                </a:lnTo>
                <a:lnTo>
                  <a:pt x="4063" y="300"/>
                </a:lnTo>
                <a:lnTo>
                  <a:pt x="4063" y="298"/>
                </a:lnTo>
                <a:lnTo>
                  <a:pt x="4059" y="296"/>
                </a:lnTo>
                <a:lnTo>
                  <a:pt x="4057" y="296"/>
                </a:lnTo>
                <a:lnTo>
                  <a:pt x="4057" y="294"/>
                </a:lnTo>
                <a:lnTo>
                  <a:pt x="4056" y="294"/>
                </a:lnTo>
                <a:lnTo>
                  <a:pt x="4054" y="292"/>
                </a:lnTo>
                <a:lnTo>
                  <a:pt x="4052" y="290"/>
                </a:lnTo>
                <a:lnTo>
                  <a:pt x="4050" y="290"/>
                </a:lnTo>
                <a:lnTo>
                  <a:pt x="4048" y="290"/>
                </a:lnTo>
                <a:lnTo>
                  <a:pt x="4046" y="290"/>
                </a:lnTo>
                <a:lnTo>
                  <a:pt x="4046" y="288"/>
                </a:lnTo>
                <a:lnTo>
                  <a:pt x="4044" y="288"/>
                </a:lnTo>
                <a:lnTo>
                  <a:pt x="4042" y="286"/>
                </a:lnTo>
                <a:lnTo>
                  <a:pt x="4040" y="284"/>
                </a:lnTo>
                <a:lnTo>
                  <a:pt x="4038" y="282"/>
                </a:lnTo>
                <a:lnTo>
                  <a:pt x="4036" y="282"/>
                </a:lnTo>
                <a:lnTo>
                  <a:pt x="4034" y="282"/>
                </a:lnTo>
                <a:lnTo>
                  <a:pt x="4032" y="282"/>
                </a:lnTo>
                <a:lnTo>
                  <a:pt x="4031" y="280"/>
                </a:lnTo>
                <a:lnTo>
                  <a:pt x="4029" y="280"/>
                </a:lnTo>
                <a:lnTo>
                  <a:pt x="4027" y="280"/>
                </a:lnTo>
                <a:lnTo>
                  <a:pt x="4027" y="282"/>
                </a:lnTo>
                <a:lnTo>
                  <a:pt x="4025" y="280"/>
                </a:lnTo>
                <a:lnTo>
                  <a:pt x="4023" y="280"/>
                </a:lnTo>
                <a:lnTo>
                  <a:pt x="4021" y="280"/>
                </a:lnTo>
                <a:lnTo>
                  <a:pt x="4019" y="280"/>
                </a:lnTo>
                <a:lnTo>
                  <a:pt x="4017" y="282"/>
                </a:lnTo>
                <a:lnTo>
                  <a:pt x="4015" y="282"/>
                </a:lnTo>
                <a:lnTo>
                  <a:pt x="4013" y="280"/>
                </a:lnTo>
                <a:lnTo>
                  <a:pt x="4011" y="278"/>
                </a:lnTo>
                <a:lnTo>
                  <a:pt x="4009" y="276"/>
                </a:lnTo>
                <a:lnTo>
                  <a:pt x="4009" y="275"/>
                </a:lnTo>
                <a:lnTo>
                  <a:pt x="4009" y="273"/>
                </a:lnTo>
                <a:lnTo>
                  <a:pt x="4008" y="271"/>
                </a:lnTo>
                <a:lnTo>
                  <a:pt x="4006" y="271"/>
                </a:lnTo>
                <a:lnTo>
                  <a:pt x="4006" y="269"/>
                </a:lnTo>
                <a:lnTo>
                  <a:pt x="4006" y="267"/>
                </a:lnTo>
                <a:lnTo>
                  <a:pt x="4004" y="265"/>
                </a:lnTo>
                <a:lnTo>
                  <a:pt x="4004" y="263"/>
                </a:lnTo>
                <a:lnTo>
                  <a:pt x="4004" y="261"/>
                </a:lnTo>
                <a:lnTo>
                  <a:pt x="4002" y="263"/>
                </a:lnTo>
                <a:lnTo>
                  <a:pt x="4000" y="263"/>
                </a:lnTo>
                <a:lnTo>
                  <a:pt x="3998" y="261"/>
                </a:lnTo>
                <a:lnTo>
                  <a:pt x="3996" y="259"/>
                </a:lnTo>
                <a:lnTo>
                  <a:pt x="3994" y="259"/>
                </a:lnTo>
                <a:lnTo>
                  <a:pt x="3994" y="257"/>
                </a:lnTo>
                <a:lnTo>
                  <a:pt x="3992" y="257"/>
                </a:lnTo>
                <a:lnTo>
                  <a:pt x="3990" y="255"/>
                </a:lnTo>
                <a:lnTo>
                  <a:pt x="3986" y="255"/>
                </a:lnTo>
                <a:lnTo>
                  <a:pt x="3984" y="253"/>
                </a:lnTo>
                <a:lnTo>
                  <a:pt x="3984" y="252"/>
                </a:lnTo>
                <a:lnTo>
                  <a:pt x="3983" y="250"/>
                </a:lnTo>
                <a:lnTo>
                  <a:pt x="3981" y="248"/>
                </a:lnTo>
                <a:lnTo>
                  <a:pt x="3979" y="248"/>
                </a:lnTo>
                <a:lnTo>
                  <a:pt x="3977" y="248"/>
                </a:lnTo>
                <a:lnTo>
                  <a:pt x="3977" y="246"/>
                </a:lnTo>
                <a:lnTo>
                  <a:pt x="3975" y="246"/>
                </a:lnTo>
                <a:lnTo>
                  <a:pt x="3973" y="248"/>
                </a:lnTo>
                <a:lnTo>
                  <a:pt x="3971" y="246"/>
                </a:lnTo>
                <a:lnTo>
                  <a:pt x="3973" y="244"/>
                </a:lnTo>
                <a:lnTo>
                  <a:pt x="3971" y="242"/>
                </a:lnTo>
                <a:lnTo>
                  <a:pt x="3969" y="244"/>
                </a:lnTo>
                <a:lnTo>
                  <a:pt x="3967" y="244"/>
                </a:lnTo>
                <a:lnTo>
                  <a:pt x="3965" y="246"/>
                </a:lnTo>
                <a:lnTo>
                  <a:pt x="3965" y="248"/>
                </a:lnTo>
                <a:lnTo>
                  <a:pt x="3965" y="246"/>
                </a:lnTo>
                <a:lnTo>
                  <a:pt x="3967" y="242"/>
                </a:lnTo>
                <a:lnTo>
                  <a:pt x="3967" y="240"/>
                </a:lnTo>
                <a:lnTo>
                  <a:pt x="3967" y="238"/>
                </a:lnTo>
                <a:lnTo>
                  <a:pt x="3965" y="238"/>
                </a:lnTo>
                <a:lnTo>
                  <a:pt x="3963" y="238"/>
                </a:lnTo>
                <a:lnTo>
                  <a:pt x="3961" y="236"/>
                </a:lnTo>
                <a:lnTo>
                  <a:pt x="3961" y="234"/>
                </a:lnTo>
                <a:lnTo>
                  <a:pt x="3961" y="238"/>
                </a:lnTo>
                <a:lnTo>
                  <a:pt x="3961" y="240"/>
                </a:lnTo>
                <a:lnTo>
                  <a:pt x="3963" y="240"/>
                </a:lnTo>
                <a:lnTo>
                  <a:pt x="3965" y="240"/>
                </a:lnTo>
                <a:lnTo>
                  <a:pt x="3965" y="244"/>
                </a:lnTo>
                <a:lnTo>
                  <a:pt x="3963" y="246"/>
                </a:lnTo>
                <a:lnTo>
                  <a:pt x="3963" y="248"/>
                </a:lnTo>
                <a:lnTo>
                  <a:pt x="3965" y="250"/>
                </a:lnTo>
                <a:lnTo>
                  <a:pt x="3967" y="248"/>
                </a:lnTo>
                <a:lnTo>
                  <a:pt x="3967" y="250"/>
                </a:lnTo>
                <a:lnTo>
                  <a:pt x="3967" y="252"/>
                </a:lnTo>
                <a:lnTo>
                  <a:pt x="3965" y="253"/>
                </a:lnTo>
                <a:lnTo>
                  <a:pt x="3967" y="253"/>
                </a:lnTo>
                <a:lnTo>
                  <a:pt x="3969" y="253"/>
                </a:lnTo>
                <a:lnTo>
                  <a:pt x="3969" y="252"/>
                </a:lnTo>
                <a:lnTo>
                  <a:pt x="3971" y="252"/>
                </a:lnTo>
                <a:lnTo>
                  <a:pt x="3971" y="253"/>
                </a:lnTo>
                <a:lnTo>
                  <a:pt x="3973" y="255"/>
                </a:lnTo>
                <a:lnTo>
                  <a:pt x="3975" y="257"/>
                </a:lnTo>
                <a:lnTo>
                  <a:pt x="3977" y="259"/>
                </a:lnTo>
                <a:lnTo>
                  <a:pt x="3979" y="259"/>
                </a:lnTo>
                <a:lnTo>
                  <a:pt x="3979" y="261"/>
                </a:lnTo>
                <a:lnTo>
                  <a:pt x="3981" y="263"/>
                </a:lnTo>
                <a:lnTo>
                  <a:pt x="3981" y="265"/>
                </a:lnTo>
                <a:lnTo>
                  <a:pt x="3983" y="267"/>
                </a:lnTo>
                <a:lnTo>
                  <a:pt x="3986" y="267"/>
                </a:lnTo>
                <a:lnTo>
                  <a:pt x="3988" y="267"/>
                </a:lnTo>
                <a:lnTo>
                  <a:pt x="3988" y="269"/>
                </a:lnTo>
                <a:lnTo>
                  <a:pt x="3990" y="271"/>
                </a:lnTo>
                <a:lnTo>
                  <a:pt x="3992" y="271"/>
                </a:lnTo>
                <a:lnTo>
                  <a:pt x="3992" y="273"/>
                </a:lnTo>
                <a:lnTo>
                  <a:pt x="3994" y="275"/>
                </a:lnTo>
                <a:lnTo>
                  <a:pt x="3996" y="275"/>
                </a:lnTo>
                <a:lnTo>
                  <a:pt x="3998" y="276"/>
                </a:lnTo>
                <a:lnTo>
                  <a:pt x="3998" y="278"/>
                </a:lnTo>
                <a:lnTo>
                  <a:pt x="4000" y="278"/>
                </a:lnTo>
                <a:lnTo>
                  <a:pt x="4000" y="280"/>
                </a:lnTo>
                <a:lnTo>
                  <a:pt x="4002" y="282"/>
                </a:lnTo>
                <a:lnTo>
                  <a:pt x="4004" y="284"/>
                </a:lnTo>
                <a:lnTo>
                  <a:pt x="4006" y="286"/>
                </a:lnTo>
                <a:lnTo>
                  <a:pt x="4008" y="286"/>
                </a:lnTo>
                <a:lnTo>
                  <a:pt x="4008" y="288"/>
                </a:lnTo>
                <a:lnTo>
                  <a:pt x="4008" y="290"/>
                </a:lnTo>
                <a:lnTo>
                  <a:pt x="4009" y="292"/>
                </a:lnTo>
                <a:lnTo>
                  <a:pt x="4011" y="292"/>
                </a:lnTo>
                <a:lnTo>
                  <a:pt x="4013" y="294"/>
                </a:lnTo>
                <a:lnTo>
                  <a:pt x="4015" y="294"/>
                </a:lnTo>
                <a:lnTo>
                  <a:pt x="4017" y="294"/>
                </a:lnTo>
                <a:lnTo>
                  <a:pt x="4019" y="294"/>
                </a:lnTo>
                <a:lnTo>
                  <a:pt x="4019" y="292"/>
                </a:lnTo>
                <a:lnTo>
                  <a:pt x="4021" y="292"/>
                </a:lnTo>
                <a:lnTo>
                  <a:pt x="4023" y="292"/>
                </a:lnTo>
                <a:lnTo>
                  <a:pt x="4025" y="292"/>
                </a:lnTo>
                <a:lnTo>
                  <a:pt x="4027" y="294"/>
                </a:lnTo>
                <a:lnTo>
                  <a:pt x="4027" y="296"/>
                </a:lnTo>
                <a:lnTo>
                  <a:pt x="4029" y="298"/>
                </a:lnTo>
                <a:lnTo>
                  <a:pt x="4031" y="298"/>
                </a:lnTo>
                <a:lnTo>
                  <a:pt x="4031" y="300"/>
                </a:lnTo>
                <a:lnTo>
                  <a:pt x="4032" y="300"/>
                </a:lnTo>
                <a:lnTo>
                  <a:pt x="4034" y="301"/>
                </a:lnTo>
                <a:lnTo>
                  <a:pt x="4038" y="303"/>
                </a:lnTo>
                <a:lnTo>
                  <a:pt x="4040" y="303"/>
                </a:lnTo>
                <a:lnTo>
                  <a:pt x="4042" y="305"/>
                </a:lnTo>
                <a:lnTo>
                  <a:pt x="4044" y="305"/>
                </a:lnTo>
                <a:lnTo>
                  <a:pt x="4046" y="305"/>
                </a:lnTo>
                <a:lnTo>
                  <a:pt x="4048" y="305"/>
                </a:lnTo>
                <a:lnTo>
                  <a:pt x="4048" y="307"/>
                </a:lnTo>
                <a:lnTo>
                  <a:pt x="4048" y="309"/>
                </a:lnTo>
                <a:lnTo>
                  <a:pt x="4044" y="311"/>
                </a:lnTo>
                <a:lnTo>
                  <a:pt x="4042" y="311"/>
                </a:lnTo>
                <a:lnTo>
                  <a:pt x="4040" y="311"/>
                </a:lnTo>
                <a:lnTo>
                  <a:pt x="4038" y="313"/>
                </a:lnTo>
                <a:lnTo>
                  <a:pt x="4038" y="315"/>
                </a:lnTo>
                <a:lnTo>
                  <a:pt x="4036" y="315"/>
                </a:lnTo>
                <a:lnTo>
                  <a:pt x="4034" y="315"/>
                </a:lnTo>
                <a:lnTo>
                  <a:pt x="4032" y="315"/>
                </a:lnTo>
                <a:lnTo>
                  <a:pt x="4032" y="313"/>
                </a:lnTo>
                <a:lnTo>
                  <a:pt x="4031" y="313"/>
                </a:lnTo>
                <a:lnTo>
                  <a:pt x="4029" y="313"/>
                </a:lnTo>
                <a:lnTo>
                  <a:pt x="4027" y="313"/>
                </a:lnTo>
                <a:lnTo>
                  <a:pt x="4025" y="313"/>
                </a:lnTo>
                <a:lnTo>
                  <a:pt x="4023" y="313"/>
                </a:lnTo>
                <a:lnTo>
                  <a:pt x="4019" y="313"/>
                </a:lnTo>
                <a:lnTo>
                  <a:pt x="4017" y="315"/>
                </a:lnTo>
                <a:lnTo>
                  <a:pt x="4015" y="315"/>
                </a:lnTo>
                <a:lnTo>
                  <a:pt x="4013" y="315"/>
                </a:lnTo>
                <a:lnTo>
                  <a:pt x="4011" y="315"/>
                </a:lnTo>
                <a:lnTo>
                  <a:pt x="4009" y="315"/>
                </a:lnTo>
                <a:lnTo>
                  <a:pt x="4009" y="317"/>
                </a:lnTo>
                <a:lnTo>
                  <a:pt x="4008" y="317"/>
                </a:lnTo>
                <a:lnTo>
                  <a:pt x="4006" y="317"/>
                </a:lnTo>
                <a:lnTo>
                  <a:pt x="4004" y="317"/>
                </a:lnTo>
                <a:lnTo>
                  <a:pt x="4002" y="317"/>
                </a:lnTo>
                <a:lnTo>
                  <a:pt x="4000" y="317"/>
                </a:lnTo>
                <a:lnTo>
                  <a:pt x="3998" y="319"/>
                </a:lnTo>
                <a:lnTo>
                  <a:pt x="3998" y="317"/>
                </a:lnTo>
                <a:lnTo>
                  <a:pt x="3996" y="315"/>
                </a:lnTo>
                <a:lnTo>
                  <a:pt x="3994" y="313"/>
                </a:lnTo>
                <a:lnTo>
                  <a:pt x="3992" y="313"/>
                </a:lnTo>
                <a:lnTo>
                  <a:pt x="3990" y="309"/>
                </a:lnTo>
                <a:lnTo>
                  <a:pt x="3990" y="307"/>
                </a:lnTo>
                <a:lnTo>
                  <a:pt x="3990" y="305"/>
                </a:lnTo>
                <a:lnTo>
                  <a:pt x="3988" y="301"/>
                </a:lnTo>
                <a:lnTo>
                  <a:pt x="3988" y="300"/>
                </a:lnTo>
                <a:lnTo>
                  <a:pt x="3986" y="303"/>
                </a:lnTo>
                <a:lnTo>
                  <a:pt x="3988" y="303"/>
                </a:lnTo>
                <a:lnTo>
                  <a:pt x="3988" y="305"/>
                </a:lnTo>
                <a:lnTo>
                  <a:pt x="3988" y="309"/>
                </a:lnTo>
                <a:lnTo>
                  <a:pt x="3990" y="311"/>
                </a:lnTo>
                <a:lnTo>
                  <a:pt x="3988" y="313"/>
                </a:lnTo>
                <a:lnTo>
                  <a:pt x="3990" y="313"/>
                </a:lnTo>
                <a:lnTo>
                  <a:pt x="3990" y="315"/>
                </a:lnTo>
                <a:lnTo>
                  <a:pt x="3992" y="315"/>
                </a:lnTo>
                <a:lnTo>
                  <a:pt x="3994" y="317"/>
                </a:lnTo>
                <a:lnTo>
                  <a:pt x="3992" y="319"/>
                </a:lnTo>
                <a:lnTo>
                  <a:pt x="3990" y="319"/>
                </a:lnTo>
                <a:lnTo>
                  <a:pt x="3988" y="319"/>
                </a:lnTo>
                <a:lnTo>
                  <a:pt x="3986" y="319"/>
                </a:lnTo>
                <a:lnTo>
                  <a:pt x="3984" y="319"/>
                </a:lnTo>
                <a:lnTo>
                  <a:pt x="3983" y="319"/>
                </a:lnTo>
                <a:lnTo>
                  <a:pt x="3981" y="317"/>
                </a:lnTo>
                <a:lnTo>
                  <a:pt x="3981" y="319"/>
                </a:lnTo>
                <a:lnTo>
                  <a:pt x="3979" y="319"/>
                </a:lnTo>
                <a:lnTo>
                  <a:pt x="3977" y="319"/>
                </a:lnTo>
                <a:lnTo>
                  <a:pt x="3975" y="317"/>
                </a:lnTo>
                <a:lnTo>
                  <a:pt x="3973" y="317"/>
                </a:lnTo>
                <a:lnTo>
                  <a:pt x="3973" y="315"/>
                </a:lnTo>
                <a:lnTo>
                  <a:pt x="3971" y="313"/>
                </a:lnTo>
                <a:lnTo>
                  <a:pt x="3971" y="311"/>
                </a:lnTo>
                <a:lnTo>
                  <a:pt x="3969" y="311"/>
                </a:lnTo>
                <a:lnTo>
                  <a:pt x="3967" y="311"/>
                </a:lnTo>
                <a:lnTo>
                  <a:pt x="3967" y="309"/>
                </a:lnTo>
                <a:lnTo>
                  <a:pt x="3965" y="311"/>
                </a:lnTo>
                <a:lnTo>
                  <a:pt x="3963" y="311"/>
                </a:lnTo>
                <a:lnTo>
                  <a:pt x="3961" y="309"/>
                </a:lnTo>
                <a:lnTo>
                  <a:pt x="3960" y="307"/>
                </a:lnTo>
                <a:lnTo>
                  <a:pt x="3960" y="309"/>
                </a:lnTo>
                <a:lnTo>
                  <a:pt x="3958" y="309"/>
                </a:lnTo>
                <a:lnTo>
                  <a:pt x="3958" y="311"/>
                </a:lnTo>
                <a:lnTo>
                  <a:pt x="3956" y="313"/>
                </a:lnTo>
                <a:lnTo>
                  <a:pt x="3954" y="315"/>
                </a:lnTo>
                <a:lnTo>
                  <a:pt x="3956" y="313"/>
                </a:lnTo>
                <a:lnTo>
                  <a:pt x="3958" y="313"/>
                </a:lnTo>
                <a:lnTo>
                  <a:pt x="3958" y="311"/>
                </a:lnTo>
                <a:lnTo>
                  <a:pt x="3960" y="311"/>
                </a:lnTo>
                <a:lnTo>
                  <a:pt x="3961" y="313"/>
                </a:lnTo>
                <a:lnTo>
                  <a:pt x="3963" y="313"/>
                </a:lnTo>
                <a:lnTo>
                  <a:pt x="3967" y="315"/>
                </a:lnTo>
                <a:lnTo>
                  <a:pt x="3969" y="315"/>
                </a:lnTo>
                <a:lnTo>
                  <a:pt x="3969" y="317"/>
                </a:lnTo>
                <a:lnTo>
                  <a:pt x="3971" y="319"/>
                </a:lnTo>
                <a:lnTo>
                  <a:pt x="3973" y="319"/>
                </a:lnTo>
                <a:lnTo>
                  <a:pt x="3975" y="319"/>
                </a:lnTo>
                <a:lnTo>
                  <a:pt x="3975" y="321"/>
                </a:lnTo>
                <a:lnTo>
                  <a:pt x="3975" y="323"/>
                </a:lnTo>
                <a:lnTo>
                  <a:pt x="3977" y="321"/>
                </a:lnTo>
                <a:lnTo>
                  <a:pt x="3979" y="321"/>
                </a:lnTo>
                <a:lnTo>
                  <a:pt x="3981" y="321"/>
                </a:lnTo>
                <a:lnTo>
                  <a:pt x="3983" y="323"/>
                </a:lnTo>
                <a:lnTo>
                  <a:pt x="3984" y="324"/>
                </a:lnTo>
                <a:lnTo>
                  <a:pt x="3986" y="323"/>
                </a:lnTo>
                <a:lnTo>
                  <a:pt x="3988" y="323"/>
                </a:lnTo>
                <a:lnTo>
                  <a:pt x="3990" y="323"/>
                </a:lnTo>
                <a:lnTo>
                  <a:pt x="3992" y="324"/>
                </a:lnTo>
                <a:lnTo>
                  <a:pt x="3994" y="323"/>
                </a:lnTo>
                <a:lnTo>
                  <a:pt x="3994" y="324"/>
                </a:lnTo>
                <a:lnTo>
                  <a:pt x="3994" y="326"/>
                </a:lnTo>
                <a:lnTo>
                  <a:pt x="3992" y="326"/>
                </a:lnTo>
                <a:lnTo>
                  <a:pt x="3990" y="328"/>
                </a:lnTo>
                <a:lnTo>
                  <a:pt x="3988" y="328"/>
                </a:lnTo>
                <a:lnTo>
                  <a:pt x="3988" y="330"/>
                </a:lnTo>
                <a:lnTo>
                  <a:pt x="3986" y="332"/>
                </a:lnTo>
                <a:lnTo>
                  <a:pt x="3984" y="332"/>
                </a:lnTo>
                <a:lnTo>
                  <a:pt x="3984" y="334"/>
                </a:lnTo>
                <a:lnTo>
                  <a:pt x="3981" y="336"/>
                </a:lnTo>
                <a:lnTo>
                  <a:pt x="3981" y="338"/>
                </a:lnTo>
                <a:lnTo>
                  <a:pt x="3979" y="338"/>
                </a:lnTo>
                <a:lnTo>
                  <a:pt x="3977" y="340"/>
                </a:lnTo>
                <a:lnTo>
                  <a:pt x="3977" y="342"/>
                </a:lnTo>
                <a:lnTo>
                  <a:pt x="3975" y="342"/>
                </a:lnTo>
                <a:lnTo>
                  <a:pt x="3973" y="344"/>
                </a:lnTo>
                <a:lnTo>
                  <a:pt x="3971" y="346"/>
                </a:lnTo>
                <a:lnTo>
                  <a:pt x="3971" y="349"/>
                </a:lnTo>
                <a:lnTo>
                  <a:pt x="3969" y="351"/>
                </a:lnTo>
                <a:lnTo>
                  <a:pt x="3967" y="353"/>
                </a:lnTo>
                <a:lnTo>
                  <a:pt x="3965" y="353"/>
                </a:lnTo>
                <a:lnTo>
                  <a:pt x="3963" y="355"/>
                </a:lnTo>
                <a:lnTo>
                  <a:pt x="3961" y="355"/>
                </a:lnTo>
                <a:lnTo>
                  <a:pt x="3956" y="357"/>
                </a:lnTo>
                <a:lnTo>
                  <a:pt x="3954" y="357"/>
                </a:lnTo>
                <a:lnTo>
                  <a:pt x="3950" y="359"/>
                </a:lnTo>
                <a:lnTo>
                  <a:pt x="3948" y="359"/>
                </a:lnTo>
                <a:lnTo>
                  <a:pt x="3946" y="361"/>
                </a:lnTo>
                <a:lnTo>
                  <a:pt x="3944" y="361"/>
                </a:lnTo>
                <a:lnTo>
                  <a:pt x="3942" y="363"/>
                </a:lnTo>
                <a:lnTo>
                  <a:pt x="3940" y="363"/>
                </a:lnTo>
                <a:lnTo>
                  <a:pt x="3938" y="363"/>
                </a:lnTo>
                <a:lnTo>
                  <a:pt x="3935" y="363"/>
                </a:lnTo>
                <a:lnTo>
                  <a:pt x="3933" y="363"/>
                </a:lnTo>
                <a:lnTo>
                  <a:pt x="3931" y="361"/>
                </a:lnTo>
                <a:lnTo>
                  <a:pt x="3929" y="361"/>
                </a:lnTo>
                <a:lnTo>
                  <a:pt x="3927" y="361"/>
                </a:lnTo>
                <a:lnTo>
                  <a:pt x="3925" y="361"/>
                </a:lnTo>
                <a:lnTo>
                  <a:pt x="3923" y="361"/>
                </a:lnTo>
                <a:lnTo>
                  <a:pt x="3921" y="361"/>
                </a:lnTo>
                <a:lnTo>
                  <a:pt x="3919" y="361"/>
                </a:lnTo>
                <a:lnTo>
                  <a:pt x="3917" y="361"/>
                </a:lnTo>
                <a:lnTo>
                  <a:pt x="3915" y="361"/>
                </a:lnTo>
                <a:lnTo>
                  <a:pt x="3913" y="361"/>
                </a:lnTo>
                <a:lnTo>
                  <a:pt x="3912" y="361"/>
                </a:lnTo>
                <a:lnTo>
                  <a:pt x="3910" y="361"/>
                </a:lnTo>
                <a:lnTo>
                  <a:pt x="3908" y="359"/>
                </a:lnTo>
                <a:lnTo>
                  <a:pt x="3906" y="359"/>
                </a:lnTo>
                <a:lnTo>
                  <a:pt x="3906" y="357"/>
                </a:lnTo>
                <a:lnTo>
                  <a:pt x="3904" y="355"/>
                </a:lnTo>
                <a:lnTo>
                  <a:pt x="3902" y="353"/>
                </a:lnTo>
                <a:lnTo>
                  <a:pt x="3902" y="351"/>
                </a:lnTo>
                <a:lnTo>
                  <a:pt x="3900" y="349"/>
                </a:lnTo>
                <a:lnTo>
                  <a:pt x="3900" y="347"/>
                </a:lnTo>
                <a:lnTo>
                  <a:pt x="3898" y="347"/>
                </a:lnTo>
                <a:lnTo>
                  <a:pt x="3898" y="346"/>
                </a:lnTo>
                <a:lnTo>
                  <a:pt x="3898" y="344"/>
                </a:lnTo>
                <a:lnTo>
                  <a:pt x="3898" y="342"/>
                </a:lnTo>
                <a:lnTo>
                  <a:pt x="3898" y="340"/>
                </a:lnTo>
                <a:lnTo>
                  <a:pt x="3896" y="338"/>
                </a:lnTo>
                <a:lnTo>
                  <a:pt x="3896" y="336"/>
                </a:lnTo>
                <a:lnTo>
                  <a:pt x="3896" y="332"/>
                </a:lnTo>
                <a:lnTo>
                  <a:pt x="3894" y="332"/>
                </a:lnTo>
                <a:lnTo>
                  <a:pt x="3892" y="332"/>
                </a:lnTo>
                <a:lnTo>
                  <a:pt x="3890" y="330"/>
                </a:lnTo>
                <a:lnTo>
                  <a:pt x="3888" y="332"/>
                </a:lnTo>
                <a:lnTo>
                  <a:pt x="3888" y="334"/>
                </a:lnTo>
                <a:lnTo>
                  <a:pt x="3887" y="332"/>
                </a:lnTo>
                <a:lnTo>
                  <a:pt x="3887" y="330"/>
                </a:lnTo>
                <a:lnTo>
                  <a:pt x="3885" y="330"/>
                </a:lnTo>
                <a:lnTo>
                  <a:pt x="3883" y="330"/>
                </a:lnTo>
                <a:lnTo>
                  <a:pt x="3883" y="332"/>
                </a:lnTo>
                <a:lnTo>
                  <a:pt x="3885" y="332"/>
                </a:lnTo>
                <a:lnTo>
                  <a:pt x="3887" y="332"/>
                </a:lnTo>
                <a:lnTo>
                  <a:pt x="3887" y="334"/>
                </a:lnTo>
                <a:lnTo>
                  <a:pt x="3888" y="334"/>
                </a:lnTo>
                <a:lnTo>
                  <a:pt x="3888" y="336"/>
                </a:lnTo>
                <a:lnTo>
                  <a:pt x="3888" y="338"/>
                </a:lnTo>
                <a:lnTo>
                  <a:pt x="3887" y="338"/>
                </a:lnTo>
                <a:lnTo>
                  <a:pt x="3887" y="340"/>
                </a:lnTo>
                <a:lnTo>
                  <a:pt x="3885" y="342"/>
                </a:lnTo>
                <a:lnTo>
                  <a:pt x="3883" y="342"/>
                </a:lnTo>
                <a:lnTo>
                  <a:pt x="3883" y="344"/>
                </a:lnTo>
                <a:lnTo>
                  <a:pt x="3881" y="344"/>
                </a:lnTo>
                <a:lnTo>
                  <a:pt x="3879" y="346"/>
                </a:lnTo>
                <a:lnTo>
                  <a:pt x="3877" y="346"/>
                </a:lnTo>
                <a:lnTo>
                  <a:pt x="3875" y="346"/>
                </a:lnTo>
                <a:lnTo>
                  <a:pt x="3873" y="346"/>
                </a:lnTo>
                <a:lnTo>
                  <a:pt x="3871" y="346"/>
                </a:lnTo>
                <a:lnTo>
                  <a:pt x="3869" y="344"/>
                </a:lnTo>
                <a:lnTo>
                  <a:pt x="3867" y="344"/>
                </a:lnTo>
                <a:lnTo>
                  <a:pt x="3867" y="342"/>
                </a:lnTo>
                <a:lnTo>
                  <a:pt x="3865" y="342"/>
                </a:lnTo>
                <a:lnTo>
                  <a:pt x="3863" y="342"/>
                </a:lnTo>
                <a:lnTo>
                  <a:pt x="3862" y="340"/>
                </a:lnTo>
                <a:lnTo>
                  <a:pt x="3860" y="340"/>
                </a:lnTo>
                <a:lnTo>
                  <a:pt x="3860" y="338"/>
                </a:lnTo>
                <a:lnTo>
                  <a:pt x="3858" y="336"/>
                </a:lnTo>
                <a:lnTo>
                  <a:pt x="3858" y="334"/>
                </a:lnTo>
                <a:lnTo>
                  <a:pt x="3856" y="334"/>
                </a:lnTo>
                <a:lnTo>
                  <a:pt x="3856" y="332"/>
                </a:lnTo>
                <a:lnTo>
                  <a:pt x="3856" y="330"/>
                </a:lnTo>
                <a:lnTo>
                  <a:pt x="3854" y="330"/>
                </a:lnTo>
                <a:lnTo>
                  <a:pt x="3854" y="328"/>
                </a:lnTo>
                <a:lnTo>
                  <a:pt x="3854" y="326"/>
                </a:lnTo>
                <a:lnTo>
                  <a:pt x="3852" y="326"/>
                </a:lnTo>
                <a:lnTo>
                  <a:pt x="3852" y="324"/>
                </a:lnTo>
                <a:lnTo>
                  <a:pt x="3852" y="323"/>
                </a:lnTo>
                <a:lnTo>
                  <a:pt x="3852" y="321"/>
                </a:lnTo>
                <a:lnTo>
                  <a:pt x="3854" y="319"/>
                </a:lnTo>
                <a:lnTo>
                  <a:pt x="3854" y="317"/>
                </a:lnTo>
                <a:lnTo>
                  <a:pt x="3852" y="315"/>
                </a:lnTo>
                <a:lnTo>
                  <a:pt x="3852" y="313"/>
                </a:lnTo>
                <a:lnTo>
                  <a:pt x="3852" y="311"/>
                </a:lnTo>
                <a:lnTo>
                  <a:pt x="3852" y="309"/>
                </a:lnTo>
                <a:lnTo>
                  <a:pt x="3854" y="307"/>
                </a:lnTo>
                <a:lnTo>
                  <a:pt x="3854" y="305"/>
                </a:lnTo>
                <a:lnTo>
                  <a:pt x="3854" y="303"/>
                </a:lnTo>
                <a:lnTo>
                  <a:pt x="3854" y="301"/>
                </a:lnTo>
                <a:lnTo>
                  <a:pt x="3854" y="300"/>
                </a:lnTo>
                <a:lnTo>
                  <a:pt x="3852" y="300"/>
                </a:lnTo>
                <a:lnTo>
                  <a:pt x="3850" y="300"/>
                </a:lnTo>
                <a:lnTo>
                  <a:pt x="3848" y="300"/>
                </a:lnTo>
                <a:lnTo>
                  <a:pt x="3846" y="300"/>
                </a:lnTo>
                <a:lnTo>
                  <a:pt x="3846" y="298"/>
                </a:lnTo>
                <a:lnTo>
                  <a:pt x="3844" y="296"/>
                </a:lnTo>
                <a:lnTo>
                  <a:pt x="3844" y="294"/>
                </a:lnTo>
                <a:lnTo>
                  <a:pt x="3844" y="292"/>
                </a:lnTo>
                <a:lnTo>
                  <a:pt x="3844" y="290"/>
                </a:lnTo>
                <a:lnTo>
                  <a:pt x="3842" y="290"/>
                </a:lnTo>
                <a:lnTo>
                  <a:pt x="3842" y="288"/>
                </a:lnTo>
                <a:lnTo>
                  <a:pt x="3842" y="286"/>
                </a:lnTo>
                <a:lnTo>
                  <a:pt x="3842" y="284"/>
                </a:lnTo>
                <a:lnTo>
                  <a:pt x="3842" y="282"/>
                </a:lnTo>
                <a:lnTo>
                  <a:pt x="3842" y="280"/>
                </a:lnTo>
                <a:lnTo>
                  <a:pt x="3840" y="278"/>
                </a:lnTo>
                <a:lnTo>
                  <a:pt x="3840" y="276"/>
                </a:lnTo>
                <a:lnTo>
                  <a:pt x="3839" y="276"/>
                </a:lnTo>
                <a:lnTo>
                  <a:pt x="3837" y="275"/>
                </a:lnTo>
                <a:lnTo>
                  <a:pt x="3837" y="273"/>
                </a:lnTo>
                <a:lnTo>
                  <a:pt x="3837" y="271"/>
                </a:lnTo>
                <a:lnTo>
                  <a:pt x="3837" y="269"/>
                </a:lnTo>
                <a:lnTo>
                  <a:pt x="3837" y="267"/>
                </a:lnTo>
                <a:lnTo>
                  <a:pt x="3837" y="265"/>
                </a:lnTo>
                <a:lnTo>
                  <a:pt x="3837" y="263"/>
                </a:lnTo>
                <a:lnTo>
                  <a:pt x="3839" y="261"/>
                </a:lnTo>
                <a:lnTo>
                  <a:pt x="3839" y="259"/>
                </a:lnTo>
                <a:lnTo>
                  <a:pt x="3839" y="257"/>
                </a:lnTo>
                <a:lnTo>
                  <a:pt x="3839" y="255"/>
                </a:lnTo>
                <a:lnTo>
                  <a:pt x="3839" y="253"/>
                </a:lnTo>
                <a:lnTo>
                  <a:pt x="3839" y="252"/>
                </a:lnTo>
                <a:lnTo>
                  <a:pt x="3839" y="250"/>
                </a:lnTo>
                <a:lnTo>
                  <a:pt x="3839" y="248"/>
                </a:lnTo>
                <a:lnTo>
                  <a:pt x="3839" y="246"/>
                </a:lnTo>
                <a:lnTo>
                  <a:pt x="3839" y="242"/>
                </a:lnTo>
                <a:lnTo>
                  <a:pt x="3840" y="240"/>
                </a:lnTo>
                <a:lnTo>
                  <a:pt x="3840" y="238"/>
                </a:lnTo>
                <a:lnTo>
                  <a:pt x="3840" y="236"/>
                </a:lnTo>
                <a:lnTo>
                  <a:pt x="3840" y="232"/>
                </a:lnTo>
                <a:lnTo>
                  <a:pt x="3842" y="230"/>
                </a:lnTo>
                <a:lnTo>
                  <a:pt x="3842" y="228"/>
                </a:lnTo>
                <a:lnTo>
                  <a:pt x="3844" y="227"/>
                </a:lnTo>
                <a:lnTo>
                  <a:pt x="3846" y="225"/>
                </a:lnTo>
                <a:lnTo>
                  <a:pt x="3846" y="223"/>
                </a:lnTo>
                <a:lnTo>
                  <a:pt x="3848" y="221"/>
                </a:lnTo>
                <a:lnTo>
                  <a:pt x="3850" y="221"/>
                </a:lnTo>
                <a:lnTo>
                  <a:pt x="3852" y="219"/>
                </a:lnTo>
                <a:lnTo>
                  <a:pt x="3852" y="217"/>
                </a:lnTo>
                <a:lnTo>
                  <a:pt x="3852" y="215"/>
                </a:lnTo>
                <a:lnTo>
                  <a:pt x="3854" y="213"/>
                </a:lnTo>
                <a:lnTo>
                  <a:pt x="3854" y="211"/>
                </a:lnTo>
                <a:lnTo>
                  <a:pt x="3854" y="209"/>
                </a:lnTo>
                <a:lnTo>
                  <a:pt x="3856" y="207"/>
                </a:lnTo>
                <a:lnTo>
                  <a:pt x="3858" y="205"/>
                </a:lnTo>
                <a:lnTo>
                  <a:pt x="3860" y="204"/>
                </a:lnTo>
                <a:lnTo>
                  <a:pt x="3860" y="202"/>
                </a:lnTo>
                <a:lnTo>
                  <a:pt x="3862" y="202"/>
                </a:lnTo>
                <a:lnTo>
                  <a:pt x="3862" y="200"/>
                </a:lnTo>
                <a:lnTo>
                  <a:pt x="3862" y="198"/>
                </a:lnTo>
                <a:lnTo>
                  <a:pt x="3862" y="196"/>
                </a:lnTo>
                <a:lnTo>
                  <a:pt x="3862" y="194"/>
                </a:lnTo>
                <a:lnTo>
                  <a:pt x="3862" y="192"/>
                </a:lnTo>
                <a:lnTo>
                  <a:pt x="3862" y="190"/>
                </a:lnTo>
                <a:lnTo>
                  <a:pt x="3860" y="188"/>
                </a:lnTo>
                <a:lnTo>
                  <a:pt x="3860" y="186"/>
                </a:lnTo>
                <a:lnTo>
                  <a:pt x="3858" y="184"/>
                </a:lnTo>
                <a:lnTo>
                  <a:pt x="3858" y="182"/>
                </a:lnTo>
                <a:lnTo>
                  <a:pt x="3858" y="180"/>
                </a:lnTo>
                <a:lnTo>
                  <a:pt x="3858" y="179"/>
                </a:lnTo>
                <a:lnTo>
                  <a:pt x="3856" y="179"/>
                </a:lnTo>
                <a:lnTo>
                  <a:pt x="3854" y="179"/>
                </a:lnTo>
                <a:lnTo>
                  <a:pt x="3852" y="177"/>
                </a:lnTo>
                <a:lnTo>
                  <a:pt x="3850" y="177"/>
                </a:lnTo>
                <a:lnTo>
                  <a:pt x="3850" y="175"/>
                </a:lnTo>
                <a:lnTo>
                  <a:pt x="3848" y="175"/>
                </a:lnTo>
                <a:lnTo>
                  <a:pt x="3848" y="173"/>
                </a:lnTo>
                <a:lnTo>
                  <a:pt x="3848" y="171"/>
                </a:lnTo>
                <a:lnTo>
                  <a:pt x="3846" y="169"/>
                </a:lnTo>
                <a:lnTo>
                  <a:pt x="3844" y="169"/>
                </a:lnTo>
                <a:lnTo>
                  <a:pt x="3844" y="167"/>
                </a:lnTo>
                <a:lnTo>
                  <a:pt x="3842" y="165"/>
                </a:lnTo>
                <a:lnTo>
                  <a:pt x="3844" y="167"/>
                </a:lnTo>
                <a:lnTo>
                  <a:pt x="3844" y="169"/>
                </a:lnTo>
                <a:lnTo>
                  <a:pt x="3846" y="171"/>
                </a:lnTo>
                <a:lnTo>
                  <a:pt x="3846" y="173"/>
                </a:lnTo>
                <a:lnTo>
                  <a:pt x="3848" y="175"/>
                </a:lnTo>
                <a:lnTo>
                  <a:pt x="3848" y="177"/>
                </a:lnTo>
                <a:lnTo>
                  <a:pt x="3846" y="177"/>
                </a:lnTo>
                <a:lnTo>
                  <a:pt x="3844" y="175"/>
                </a:lnTo>
                <a:lnTo>
                  <a:pt x="3840" y="173"/>
                </a:lnTo>
                <a:lnTo>
                  <a:pt x="3839" y="171"/>
                </a:lnTo>
                <a:lnTo>
                  <a:pt x="3839" y="169"/>
                </a:lnTo>
                <a:lnTo>
                  <a:pt x="3837" y="167"/>
                </a:lnTo>
                <a:lnTo>
                  <a:pt x="3835" y="165"/>
                </a:lnTo>
                <a:lnTo>
                  <a:pt x="3833" y="165"/>
                </a:lnTo>
                <a:lnTo>
                  <a:pt x="3831" y="163"/>
                </a:lnTo>
                <a:lnTo>
                  <a:pt x="3831" y="161"/>
                </a:lnTo>
                <a:lnTo>
                  <a:pt x="3831" y="159"/>
                </a:lnTo>
                <a:lnTo>
                  <a:pt x="3829" y="157"/>
                </a:lnTo>
                <a:lnTo>
                  <a:pt x="3827" y="157"/>
                </a:lnTo>
                <a:lnTo>
                  <a:pt x="3827" y="156"/>
                </a:lnTo>
                <a:lnTo>
                  <a:pt x="3825" y="156"/>
                </a:lnTo>
                <a:lnTo>
                  <a:pt x="3823" y="154"/>
                </a:lnTo>
                <a:lnTo>
                  <a:pt x="3823" y="152"/>
                </a:lnTo>
                <a:lnTo>
                  <a:pt x="3821" y="152"/>
                </a:lnTo>
                <a:lnTo>
                  <a:pt x="3821" y="150"/>
                </a:lnTo>
                <a:lnTo>
                  <a:pt x="3821" y="148"/>
                </a:lnTo>
                <a:lnTo>
                  <a:pt x="3819" y="148"/>
                </a:lnTo>
                <a:lnTo>
                  <a:pt x="3817" y="146"/>
                </a:lnTo>
                <a:lnTo>
                  <a:pt x="3815" y="146"/>
                </a:lnTo>
                <a:lnTo>
                  <a:pt x="3814" y="146"/>
                </a:lnTo>
                <a:lnTo>
                  <a:pt x="3812" y="142"/>
                </a:lnTo>
                <a:lnTo>
                  <a:pt x="3810" y="140"/>
                </a:lnTo>
                <a:lnTo>
                  <a:pt x="3808" y="140"/>
                </a:lnTo>
                <a:lnTo>
                  <a:pt x="3806" y="140"/>
                </a:lnTo>
                <a:lnTo>
                  <a:pt x="3804" y="140"/>
                </a:lnTo>
                <a:lnTo>
                  <a:pt x="3802" y="140"/>
                </a:lnTo>
                <a:lnTo>
                  <a:pt x="3800" y="140"/>
                </a:lnTo>
                <a:lnTo>
                  <a:pt x="3798" y="140"/>
                </a:lnTo>
                <a:lnTo>
                  <a:pt x="3796" y="140"/>
                </a:lnTo>
                <a:lnTo>
                  <a:pt x="3794" y="140"/>
                </a:lnTo>
                <a:lnTo>
                  <a:pt x="3792" y="140"/>
                </a:lnTo>
                <a:lnTo>
                  <a:pt x="3791" y="140"/>
                </a:lnTo>
                <a:lnTo>
                  <a:pt x="3789" y="140"/>
                </a:lnTo>
                <a:lnTo>
                  <a:pt x="3787" y="138"/>
                </a:lnTo>
                <a:lnTo>
                  <a:pt x="3787" y="136"/>
                </a:lnTo>
                <a:lnTo>
                  <a:pt x="3785" y="136"/>
                </a:lnTo>
                <a:lnTo>
                  <a:pt x="3783" y="134"/>
                </a:lnTo>
                <a:lnTo>
                  <a:pt x="3781" y="132"/>
                </a:lnTo>
                <a:lnTo>
                  <a:pt x="3779" y="132"/>
                </a:lnTo>
                <a:lnTo>
                  <a:pt x="3777" y="132"/>
                </a:lnTo>
                <a:lnTo>
                  <a:pt x="3773" y="132"/>
                </a:lnTo>
                <a:lnTo>
                  <a:pt x="3766" y="129"/>
                </a:lnTo>
                <a:lnTo>
                  <a:pt x="3762" y="127"/>
                </a:lnTo>
                <a:lnTo>
                  <a:pt x="3758" y="127"/>
                </a:lnTo>
                <a:lnTo>
                  <a:pt x="3756" y="127"/>
                </a:lnTo>
                <a:lnTo>
                  <a:pt x="3752" y="123"/>
                </a:lnTo>
                <a:lnTo>
                  <a:pt x="3748" y="123"/>
                </a:lnTo>
                <a:lnTo>
                  <a:pt x="3744" y="121"/>
                </a:lnTo>
                <a:lnTo>
                  <a:pt x="3741" y="121"/>
                </a:lnTo>
                <a:lnTo>
                  <a:pt x="3735" y="119"/>
                </a:lnTo>
                <a:lnTo>
                  <a:pt x="3731" y="115"/>
                </a:lnTo>
                <a:lnTo>
                  <a:pt x="3727" y="113"/>
                </a:lnTo>
                <a:lnTo>
                  <a:pt x="3729" y="115"/>
                </a:lnTo>
                <a:lnTo>
                  <a:pt x="3729" y="117"/>
                </a:lnTo>
                <a:lnTo>
                  <a:pt x="3731" y="117"/>
                </a:lnTo>
                <a:lnTo>
                  <a:pt x="3733" y="119"/>
                </a:lnTo>
                <a:lnTo>
                  <a:pt x="3737" y="121"/>
                </a:lnTo>
                <a:lnTo>
                  <a:pt x="3739" y="121"/>
                </a:lnTo>
                <a:lnTo>
                  <a:pt x="3741" y="123"/>
                </a:lnTo>
                <a:lnTo>
                  <a:pt x="3744" y="125"/>
                </a:lnTo>
                <a:lnTo>
                  <a:pt x="3748" y="125"/>
                </a:lnTo>
                <a:lnTo>
                  <a:pt x="3750" y="125"/>
                </a:lnTo>
                <a:lnTo>
                  <a:pt x="3754" y="129"/>
                </a:lnTo>
                <a:lnTo>
                  <a:pt x="3756" y="131"/>
                </a:lnTo>
                <a:lnTo>
                  <a:pt x="3762" y="129"/>
                </a:lnTo>
                <a:lnTo>
                  <a:pt x="3766" y="132"/>
                </a:lnTo>
                <a:lnTo>
                  <a:pt x="3773" y="134"/>
                </a:lnTo>
                <a:lnTo>
                  <a:pt x="3775" y="134"/>
                </a:lnTo>
                <a:lnTo>
                  <a:pt x="3779" y="136"/>
                </a:lnTo>
                <a:lnTo>
                  <a:pt x="3781" y="136"/>
                </a:lnTo>
                <a:lnTo>
                  <a:pt x="3785" y="140"/>
                </a:lnTo>
                <a:lnTo>
                  <a:pt x="3787" y="142"/>
                </a:lnTo>
                <a:lnTo>
                  <a:pt x="3791" y="142"/>
                </a:lnTo>
                <a:lnTo>
                  <a:pt x="3792" y="142"/>
                </a:lnTo>
                <a:lnTo>
                  <a:pt x="3794" y="142"/>
                </a:lnTo>
                <a:lnTo>
                  <a:pt x="3796" y="142"/>
                </a:lnTo>
                <a:lnTo>
                  <a:pt x="3798" y="144"/>
                </a:lnTo>
                <a:lnTo>
                  <a:pt x="3800" y="144"/>
                </a:lnTo>
                <a:lnTo>
                  <a:pt x="3802" y="144"/>
                </a:lnTo>
                <a:lnTo>
                  <a:pt x="3804" y="144"/>
                </a:lnTo>
                <a:lnTo>
                  <a:pt x="3804" y="142"/>
                </a:lnTo>
                <a:lnTo>
                  <a:pt x="3806" y="142"/>
                </a:lnTo>
                <a:lnTo>
                  <a:pt x="3808" y="142"/>
                </a:lnTo>
                <a:lnTo>
                  <a:pt x="3810" y="142"/>
                </a:lnTo>
                <a:lnTo>
                  <a:pt x="3812" y="144"/>
                </a:lnTo>
                <a:lnTo>
                  <a:pt x="3812" y="146"/>
                </a:lnTo>
                <a:lnTo>
                  <a:pt x="3812" y="148"/>
                </a:lnTo>
                <a:lnTo>
                  <a:pt x="3814" y="148"/>
                </a:lnTo>
                <a:lnTo>
                  <a:pt x="3815" y="148"/>
                </a:lnTo>
                <a:lnTo>
                  <a:pt x="3815" y="150"/>
                </a:lnTo>
                <a:lnTo>
                  <a:pt x="3817" y="150"/>
                </a:lnTo>
                <a:lnTo>
                  <a:pt x="3817" y="152"/>
                </a:lnTo>
                <a:lnTo>
                  <a:pt x="3819" y="154"/>
                </a:lnTo>
                <a:lnTo>
                  <a:pt x="3821" y="156"/>
                </a:lnTo>
                <a:lnTo>
                  <a:pt x="3823" y="157"/>
                </a:lnTo>
                <a:lnTo>
                  <a:pt x="3823" y="159"/>
                </a:lnTo>
                <a:lnTo>
                  <a:pt x="3825" y="161"/>
                </a:lnTo>
                <a:lnTo>
                  <a:pt x="3827" y="163"/>
                </a:lnTo>
                <a:lnTo>
                  <a:pt x="3827" y="165"/>
                </a:lnTo>
                <a:lnTo>
                  <a:pt x="3829" y="165"/>
                </a:lnTo>
                <a:lnTo>
                  <a:pt x="3829" y="167"/>
                </a:lnTo>
                <a:lnTo>
                  <a:pt x="3831" y="167"/>
                </a:lnTo>
                <a:lnTo>
                  <a:pt x="3833" y="167"/>
                </a:lnTo>
                <a:lnTo>
                  <a:pt x="3833" y="169"/>
                </a:lnTo>
                <a:lnTo>
                  <a:pt x="3835" y="171"/>
                </a:lnTo>
                <a:lnTo>
                  <a:pt x="3835" y="173"/>
                </a:lnTo>
                <a:lnTo>
                  <a:pt x="3837" y="175"/>
                </a:lnTo>
                <a:lnTo>
                  <a:pt x="3837" y="177"/>
                </a:lnTo>
                <a:lnTo>
                  <a:pt x="3839" y="177"/>
                </a:lnTo>
                <a:lnTo>
                  <a:pt x="3840" y="179"/>
                </a:lnTo>
                <a:lnTo>
                  <a:pt x="3842" y="180"/>
                </a:lnTo>
                <a:lnTo>
                  <a:pt x="3844" y="180"/>
                </a:lnTo>
                <a:lnTo>
                  <a:pt x="3844" y="182"/>
                </a:lnTo>
                <a:lnTo>
                  <a:pt x="3846" y="182"/>
                </a:lnTo>
                <a:lnTo>
                  <a:pt x="3848" y="184"/>
                </a:lnTo>
                <a:lnTo>
                  <a:pt x="3848" y="186"/>
                </a:lnTo>
                <a:lnTo>
                  <a:pt x="3848" y="188"/>
                </a:lnTo>
                <a:lnTo>
                  <a:pt x="3848" y="190"/>
                </a:lnTo>
                <a:lnTo>
                  <a:pt x="3848" y="192"/>
                </a:lnTo>
                <a:lnTo>
                  <a:pt x="3848" y="194"/>
                </a:lnTo>
                <a:lnTo>
                  <a:pt x="3848" y="196"/>
                </a:lnTo>
                <a:lnTo>
                  <a:pt x="3848" y="198"/>
                </a:lnTo>
                <a:lnTo>
                  <a:pt x="3846" y="200"/>
                </a:lnTo>
                <a:lnTo>
                  <a:pt x="3844" y="204"/>
                </a:lnTo>
                <a:lnTo>
                  <a:pt x="3844" y="205"/>
                </a:lnTo>
                <a:lnTo>
                  <a:pt x="3844" y="207"/>
                </a:lnTo>
                <a:lnTo>
                  <a:pt x="3842" y="209"/>
                </a:lnTo>
                <a:lnTo>
                  <a:pt x="3840" y="209"/>
                </a:lnTo>
                <a:lnTo>
                  <a:pt x="3840" y="211"/>
                </a:lnTo>
                <a:lnTo>
                  <a:pt x="3839" y="213"/>
                </a:lnTo>
                <a:lnTo>
                  <a:pt x="3837" y="215"/>
                </a:lnTo>
                <a:lnTo>
                  <a:pt x="3837" y="217"/>
                </a:lnTo>
                <a:lnTo>
                  <a:pt x="3837" y="219"/>
                </a:lnTo>
                <a:lnTo>
                  <a:pt x="3837" y="221"/>
                </a:lnTo>
                <a:lnTo>
                  <a:pt x="3835" y="223"/>
                </a:lnTo>
                <a:lnTo>
                  <a:pt x="3833" y="221"/>
                </a:lnTo>
                <a:lnTo>
                  <a:pt x="3833" y="219"/>
                </a:lnTo>
                <a:lnTo>
                  <a:pt x="3831" y="221"/>
                </a:lnTo>
                <a:lnTo>
                  <a:pt x="3829" y="223"/>
                </a:lnTo>
                <a:lnTo>
                  <a:pt x="3827" y="225"/>
                </a:lnTo>
                <a:lnTo>
                  <a:pt x="3827" y="227"/>
                </a:lnTo>
                <a:lnTo>
                  <a:pt x="3827" y="228"/>
                </a:lnTo>
                <a:lnTo>
                  <a:pt x="3827" y="230"/>
                </a:lnTo>
                <a:lnTo>
                  <a:pt x="3825" y="230"/>
                </a:lnTo>
                <a:lnTo>
                  <a:pt x="3825" y="232"/>
                </a:lnTo>
                <a:lnTo>
                  <a:pt x="3825" y="234"/>
                </a:lnTo>
                <a:lnTo>
                  <a:pt x="3823" y="236"/>
                </a:lnTo>
                <a:lnTo>
                  <a:pt x="3823" y="238"/>
                </a:lnTo>
                <a:lnTo>
                  <a:pt x="3823" y="240"/>
                </a:lnTo>
                <a:lnTo>
                  <a:pt x="3823" y="242"/>
                </a:lnTo>
                <a:lnTo>
                  <a:pt x="3823" y="244"/>
                </a:lnTo>
                <a:lnTo>
                  <a:pt x="3823" y="246"/>
                </a:lnTo>
                <a:lnTo>
                  <a:pt x="3821" y="246"/>
                </a:lnTo>
                <a:lnTo>
                  <a:pt x="3821" y="250"/>
                </a:lnTo>
                <a:lnTo>
                  <a:pt x="3821" y="252"/>
                </a:lnTo>
                <a:lnTo>
                  <a:pt x="3821" y="255"/>
                </a:lnTo>
                <a:lnTo>
                  <a:pt x="3821" y="257"/>
                </a:lnTo>
                <a:lnTo>
                  <a:pt x="3821" y="259"/>
                </a:lnTo>
                <a:lnTo>
                  <a:pt x="3821" y="261"/>
                </a:lnTo>
                <a:lnTo>
                  <a:pt x="3821" y="263"/>
                </a:lnTo>
                <a:lnTo>
                  <a:pt x="3821" y="265"/>
                </a:lnTo>
                <a:lnTo>
                  <a:pt x="3821" y="267"/>
                </a:lnTo>
                <a:lnTo>
                  <a:pt x="3821" y="271"/>
                </a:lnTo>
                <a:lnTo>
                  <a:pt x="3819" y="273"/>
                </a:lnTo>
                <a:lnTo>
                  <a:pt x="3821" y="276"/>
                </a:lnTo>
                <a:lnTo>
                  <a:pt x="3821" y="278"/>
                </a:lnTo>
                <a:lnTo>
                  <a:pt x="3821" y="280"/>
                </a:lnTo>
                <a:lnTo>
                  <a:pt x="3823" y="282"/>
                </a:lnTo>
                <a:lnTo>
                  <a:pt x="3823" y="284"/>
                </a:lnTo>
                <a:lnTo>
                  <a:pt x="3823" y="286"/>
                </a:lnTo>
                <a:lnTo>
                  <a:pt x="3825" y="288"/>
                </a:lnTo>
                <a:lnTo>
                  <a:pt x="3827" y="290"/>
                </a:lnTo>
                <a:lnTo>
                  <a:pt x="3827" y="292"/>
                </a:lnTo>
                <a:lnTo>
                  <a:pt x="3827" y="294"/>
                </a:lnTo>
                <a:lnTo>
                  <a:pt x="3829" y="296"/>
                </a:lnTo>
                <a:lnTo>
                  <a:pt x="3831" y="300"/>
                </a:lnTo>
                <a:lnTo>
                  <a:pt x="3831" y="301"/>
                </a:lnTo>
                <a:lnTo>
                  <a:pt x="3831" y="303"/>
                </a:lnTo>
                <a:lnTo>
                  <a:pt x="3833" y="303"/>
                </a:lnTo>
                <a:lnTo>
                  <a:pt x="3833" y="305"/>
                </a:lnTo>
                <a:lnTo>
                  <a:pt x="3835" y="307"/>
                </a:lnTo>
                <a:lnTo>
                  <a:pt x="3835" y="311"/>
                </a:lnTo>
                <a:lnTo>
                  <a:pt x="3835" y="313"/>
                </a:lnTo>
                <a:lnTo>
                  <a:pt x="3833" y="315"/>
                </a:lnTo>
                <a:lnTo>
                  <a:pt x="3833" y="317"/>
                </a:lnTo>
                <a:lnTo>
                  <a:pt x="3833" y="319"/>
                </a:lnTo>
                <a:lnTo>
                  <a:pt x="3833" y="321"/>
                </a:lnTo>
                <a:lnTo>
                  <a:pt x="3833" y="323"/>
                </a:lnTo>
                <a:lnTo>
                  <a:pt x="3833" y="326"/>
                </a:lnTo>
                <a:lnTo>
                  <a:pt x="3835" y="326"/>
                </a:lnTo>
                <a:lnTo>
                  <a:pt x="3835" y="328"/>
                </a:lnTo>
                <a:lnTo>
                  <a:pt x="3835" y="330"/>
                </a:lnTo>
                <a:lnTo>
                  <a:pt x="3837" y="332"/>
                </a:lnTo>
                <a:lnTo>
                  <a:pt x="3837" y="334"/>
                </a:lnTo>
                <a:lnTo>
                  <a:pt x="3839" y="334"/>
                </a:lnTo>
                <a:lnTo>
                  <a:pt x="3839" y="338"/>
                </a:lnTo>
                <a:lnTo>
                  <a:pt x="3840" y="338"/>
                </a:lnTo>
                <a:lnTo>
                  <a:pt x="3840" y="340"/>
                </a:lnTo>
                <a:lnTo>
                  <a:pt x="3842" y="340"/>
                </a:lnTo>
                <a:lnTo>
                  <a:pt x="3844" y="342"/>
                </a:lnTo>
                <a:lnTo>
                  <a:pt x="3844" y="344"/>
                </a:lnTo>
                <a:lnTo>
                  <a:pt x="3844" y="346"/>
                </a:lnTo>
                <a:lnTo>
                  <a:pt x="3844" y="347"/>
                </a:lnTo>
                <a:lnTo>
                  <a:pt x="3846" y="347"/>
                </a:lnTo>
                <a:lnTo>
                  <a:pt x="3846" y="349"/>
                </a:lnTo>
                <a:lnTo>
                  <a:pt x="3846" y="351"/>
                </a:lnTo>
                <a:lnTo>
                  <a:pt x="3846" y="353"/>
                </a:lnTo>
                <a:lnTo>
                  <a:pt x="3846" y="355"/>
                </a:lnTo>
                <a:lnTo>
                  <a:pt x="3846" y="357"/>
                </a:lnTo>
                <a:lnTo>
                  <a:pt x="3846" y="361"/>
                </a:lnTo>
                <a:lnTo>
                  <a:pt x="3846" y="363"/>
                </a:lnTo>
                <a:lnTo>
                  <a:pt x="3844" y="363"/>
                </a:lnTo>
                <a:lnTo>
                  <a:pt x="3842" y="365"/>
                </a:lnTo>
                <a:lnTo>
                  <a:pt x="3844" y="365"/>
                </a:lnTo>
                <a:lnTo>
                  <a:pt x="3846" y="365"/>
                </a:lnTo>
                <a:lnTo>
                  <a:pt x="3848" y="363"/>
                </a:lnTo>
                <a:lnTo>
                  <a:pt x="3850" y="363"/>
                </a:lnTo>
                <a:lnTo>
                  <a:pt x="3852" y="363"/>
                </a:lnTo>
                <a:lnTo>
                  <a:pt x="3854" y="363"/>
                </a:lnTo>
                <a:lnTo>
                  <a:pt x="3856" y="363"/>
                </a:lnTo>
                <a:lnTo>
                  <a:pt x="3856" y="365"/>
                </a:lnTo>
                <a:lnTo>
                  <a:pt x="3856" y="367"/>
                </a:lnTo>
                <a:lnTo>
                  <a:pt x="3856" y="369"/>
                </a:lnTo>
                <a:lnTo>
                  <a:pt x="3858" y="369"/>
                </a:lnTo>
                <a:lnTo>
                  <a:pt x="3858" y="372"/>
                </a:lnTo>
                <a:lnTo>
                  <a:pt x="3856" y="374"/>
                </a:lnTo>
                <a:lnTo>
                  <a:pt x="3854" y="376"/>
                </a:lnTo>
                <a:lnTo>
                  <a:pt x="3854" y="378"/>
                </a:lnTo>
                <a:lnTo>
                  <a:pt x="3852" y="380"/>
                </a:lnTo>
                <a:lnTo>
                  <a:pt x="3850" y="382"/>
                </a:lnTo>
                <a:lnTo>
                  <a:pt x="3848" y="384"/>
                </a:lnTo>
                <a:lnTo>
                  <a:pt x="3846" y="384"/>
                </a:lnTo>
                <a:lnTo>
                  <a:pt x="3844" y="384"/>
                </a:lnTo>
                <a:lnTo>
                  <a:pt x="3844" y="386"/>
                </a:lnTo>
                <a:lnTo>
                  <a:pt x="3842" y="386"/>
                </a:lnTo>
                <a:lnTo>
                  <a:pt x="3842" y="388"/>
                </a:lnTo>
                <a:lnTo>
                  <a:pt x="3840" y="388"/>
                </a:lnTo>
                <a:lnTo>
                  <a:pt x="3839" y="390"/>
                </a:lnTo>
                <a:lnTo>
                  <a:pt x="3837" y="392"/>
                </a:lnTo>
                <a:lnTo>
                  <a:pt x="3837" y="394"/>
                </a:lnTo>
                <a:lnTo>
                  <a:pt x="3835" y="395"/>
                </a:lnTo>
                <a:lnTo>
                  <a:pt x="3835" y="397"/>
                </a:lnTo>
                <a:lnTo>
                  <a:pt x="3835" y="399"/>
                </a:lnTo>
                <a:lnTo>
                  <a:pt x="3835" y="401"/>
                </a:lnTo>
                <a:lnTo>
                  <a:pt x="3835" y="403"/>
                </a:lnTo>
                <a:lnTo>
                  <a:pt x="3833" y="405"/>
                </a:lnTo>
                <a:lnTo>
                  <a:pt x="3831" y="405"/>
                </a:lnTo>
                <a:lnTo>
                  <a:pt x="3831" y="407"/>
                </a:lnTo>
                <a:lnTo>
                  <a:pt x="3829" y="409"/>
                </a:lnTo>
                <a:lnTo>
                  <a:pt x="3831" y="411"/>
                </a:lnTo>
                <a:lnTo>
                  <a:pt x="3831" y="413"/>
                </a:lnTo>
                <a:lnTo>
                  <a:pt x="3831" y="415"/>
                </a:lnTo>
                <a:lnTo>
                  <a:pt x="3829" y="415"/>
                </a:lnTo>
                <a:lnTo>
                  <a:pt x="3827" y="415"/>
                </a:lnTo>
                <a:lnTo>
                  <a:pt x="3825" y="417"/>
                </a:lnTo>
                <a:lnTo>
                  <a:pt x="3823" y="417"/>
                </a:lnTo>
                <a:lnTo>
                  <a:pt x="3821" y="417"/>
                </a:lnTo>
                <a:lnTo>
                  <a:pt x="3819" y="417"/>
                </a:lnTo>
                <a:lnTo>
                  <a:pt x="3819" y="419"/>
                </a:lnTo>
                <a:lnTo>
                  <a:pt x="3821" y="419"/>
                </a:lnTo>
                <a:lnTo>
                  <a:pt x="3823" y="419"/>
                </a:lnTo>
                <a:lnTo>
                  <a:pt x="3825" y="419"/>
                </a:lnTo>
                <a:lnTo>
                  <a:pt x="3827" y="417"/>
                </a:lnTo>
                <a:lnTo>
                  <a:pt x="3829" y="417"/>
                </a:lnTo>
                <a:lnTo>
                  <a:pt x="3831" y="417"/>
                </a:lnTo>
                <a:lnTo>
                  <a:pt x="3833" y="417"/>
                </a:lnTo>
                <a:lnTo>
                  <a:pt x="3833" y="419"/>
                </a:lnTo>
                <a:lnTo>
                  <a:pt x="3833" y="417"/>
                </a:lnTo>
                <a:lnTo>
                  <a:pt x="3835" y="417"/>
                </a:lnTo>
                <a:lnTo>
                  <a:pt x="3835" y="413"/>
                </a:lnTo>
                <a:lnTo>
                  <a:pt x="3833" y="413"/>
                </a:lnTo>
                <a:lnTo>
                  <a:pt x="3831" y="411"/>
                </a:lnTo>
                <a:lnTo>
                  <a:pt x="3831" y="409"/>
                </a:lnTo>
                <a:lnTo>
                  <a:pt x="3831" y="407"/>
                </a:lnTo>
                <a:lnTo>
                  <a:pt x="3833" y="409"/>
                </a:lnTo>
                <a:lnTo>
                  <a:pt x="3835" y="409"/>
                </a:lnTo>
                <a:lnTo>
                  <a:pt x="3837" y="407"/>
                </a:lnTo>
                <a:lnTo>
                  <a:pt x="3839" y="407"/>
                </a:lnTo>
                <a:lnTo>
                  <a:pt x="3840" y="407"/>
                </a:lnTo>
                <a:lnTo>
                  <a:pt x="3840" y="405"/>
                </a:lnTo>
                <a:lnTo>
                  <a:pt x="3842" y="405"/>
                </a:lnTo>
                <a:lnTo>
                  <a:pt x="3842" y="407"/>
                </a:lnTo>
                <a:lnTo>
                  <a:pt x="3844" y="405"/>
                </a:lnTo>
                <a:lnTo>
                  <a:pt x="3844" y="403"/>
                </a:lnTo>
                <a:lnTo>
                  <a:pt x="3846" y="401"/>
                </a:lnTo>
                <a:lnTo>
                  <a:pt x="3848" y="403"/>
                </a:lnTo>
                <a:lnTo>
                  <a:pt x="3850" y="403"/>
                </a:lnTo>
                <a:lnTo>
                  <a:pt x="3850" y="405"/>
                </a:lnTo>
                <a:lnTo>
                  <a:pt x="3850" y="407"/>
                </a:lnTo>
                <a:lnTo>
                  <a:pt x="3848" y="409"/>
                </a:lnTo>
                <a:lnTo>
                  <a:pt x="3848" y="411"/>
                </a:lnTo>
                <a:lnTo>
                  <a:pt x="3848" y="413"/>
                </a:lnTo>
                <a:lnTo>
                  <a:pt x="3846" y="415"/>
                </a:lnTo>
                <a:lnTo>
                  <a:pt x="3848" y="415"/>
                </a:lnTo>
                <a:lnTo>
                  <a:pt x="3848" y="413"/>
                </a:lnTo>
                <a:lnTo>
                  <a:pt x="3850" y="413"/>
                </a:lnTo>
                <a:lnTo>
                  <a:pt x="3850" y="411"/>
                </a:lnTo>
                <a:lnTo>
                  <a:pt x="3850" y="409"/>
                </a:lnTo>
                <a:lnTo>
                  <a:pt x="3852" y="407"/>
                </a:lnTo>
                <a:lnTo>
                  <a:pt x="3852" y="405"/>
                </a:lnTo>
                <a:lnTo>
                  <a:pt x="3852" y="403"/>
                </a:lnTo>
                <a:lnTo>
                  <a:pt x="3854" y="403"/>
                </a:lnTo>
                <a:lnTo>
                  <a:pt x="3854" y="405"/>
                </a:lnTo>
                <a:lnTo>
                  <a:pt x="3856" y="405"/>
                </a:lnTo>
                <a:lnTo>
                  <a:pt x="3858" y="407"/>
                </a:lnTo>
                <a:lnTo>
                  <a:pt x="3860" y="407"/>
                </a:lnTo>
                <a:lnTo>
                  <a:pt x="3862" y="407"/>
                </a:lnTo>
                <a:lnTo>
                  <a:pt x="3863" y="409"/>
                </a:lnTo>
                <a:lnTo>
                  <a:pt x="3865" y="409"/>
                </a:lnTo>
                <a:lnTo>
                  <a:pt x="3867" y="409"/>
                </a:lnTo>
                <a:lnTo>
                  <a:pt x="3871" y="409"/>
                </a:lnTo>
                <a:lnTo>
                  <a:pt x="3873" y="409"/>
                </a:lnTo>
                <a:lnTo>
                  <a:pt x="3875" y="409"/>
                </a:lnTo>
                <a:lnTo>
                  <a:pt x="3875" y="407"/>
                </a:lnTo>
                <a:lnTo>
                  <a:pt x="3877" y="407"/>
                </a:lnTo>
                <a:lnTo>
                  <a:pt x="3881" y="407"/>
                </a:lnTo>
                <a:lnTo>
                  <a:pt x="3883" y="407"/>
                </a:lnTo>
                <a:lnTo>
                  <a:pt x="3885" y="407"/>
                </a:lnTo>
                <a:lnTo>
                  <a:pt x="3887" y="407"/>
                </a:lnTo>
                <a:lnTo>
                  <a:pt x="3888" y="407"/>
                </a:lnTo>
                <a:lnTo>
                  <a:pt x="3890" y="407"/>
                </a:lnTo>
                <a:lnTo>
                  <a:pt x="3892" y="407"/>
                </a:lnTo>
                <a:lnTo>
                  <a:pt x="3894" y="407"/>
                </a:lnTo>
                <a:lnTo>
                  <a:pt x="3896" y="407"/>
                </a:lnTo>
                <a:lnTo>
                  <a:pt x="3896" y="405"/>
                </a:lnTo>
                <a:lnTo>
                  <a:pt x="3898" y="405"/>
                </a:lnTo>
                <a:lnTo>
                  <a:pt x="3900" y="405"/>
                </a:lnTo>
                <a:lnTo>
                  <a:pt x="3902" y="405"/>
                </a:lnTo>
                <a:lnTo>
                  <a:pt x="3904" y="405"/>
                </a:lnTo>
                <a:lnTo>
                  <a:pt x="3906" y="405"/>
                </a:lnTo>
                <a:lnTo>
                  <a:pt x="3906" y="403"/>
                </a:lnTo>
                <a:lnTo>
                  <a:pt x="3908" y="403"/>
                </a:lnTo>
                <a:lnTo>
                  <a:pt x="3910" y="403"/>
                </a:lnTo>
                <a:lnTo>
                  <a:pt x="3912" y="403"/>
                </a:lnTo>
                <a:lnTo>
                  <a:pt x="3913" y="403"/>
                </a:lnTo>
                <a:lnTo>
                  <a:pt x="3913" y="405"/>
                </a:lnTo>
                <a:lnTo>
                  <a:pt x="3915" y="405"/>
                </a:lnTo>
                <a:lnTo>
                  <a:pt x="3917" y="403"/>
                </a:lnTo>
                <a:lnTo>
                  <a:pt x="3919" y="405"/>
                </a:lnTo>
                <a:lnTo>
                  <a:pt x="3921" y="405"/>
                </a:lnTo>
                <a:lnTo>
                  <a:pt x="3923" y="405"/>
                </a:lnTo>
                <a:lnTo>
                  <a:pt x="3925" y="405"/>
                </a:lnTo>
                <a:lnTo>
                  <a:pt x="3927" y="403"/>
                </a:lnTo>
                <a:lnTo>
                  <a:pt x="3931" y="403"/>
                </a:lnTo>
                <a:lnTo>
                  <a:pt x="3933" y="403"/>
                </a:lnTo>
                <a:lnTo>
                  <a:pt x="3935" y="401"/>
                </a:lnTo>
                <a:lnTo>
                  <a:pt x="3936" y="401"/>
                </a:lnTo>
                <a:lnTo>
                  <a:pt x="3938" y="401"/>
                </a:lnTo>
                <a:lnTo>
                  <a:pt x="3940" y="399"/>
                </a:lnTo>
                <a:lnTo>
                  <a:pt x="3944" y="399"/>
                </a:lnTo>
                <a:lnTo>
                  <a:pt x="3946" y="397"/>
                </a:lnTo>
                <a:lnTo>
                  <a:pt x="3948" y="397"/>
                </a:lnTo>
                <a:lnTo>
                  <a:pt x="3950" y="395"/>
                </a:lnTo>
                <a:lnTo>
                  <a:pt x="3952" y="395"/>
                </a:lnTo>
                <a:lnTo>
                  <a:pt x="3954" y="394"/>
                </a:lnTo>
                <a:lnTo>
                  <a:pt x="3954" y="392"/>
                </a:lnTo>
                <a:lnTo>
                  <a:pt x="3956" y="394"/>
                </a:lnTo>
                <a:lnTo>
                  <a:pt x="3958" y="394"/>
                </a:lnTo>
                <a:lnTo>
                  <a:pt x="3960" y="394"/>
                </a:lnTo>
                <a:lnTo>
                  <a:pt x="3961" y="394"/>
                </a:lnTo>
                <a:lnTo>
                  <a:pt x="3963" y="392"/>
                </a:lnTo>
                <a:lnTo>
                  <a:pt x="3965" y="392"/>
                </a:lnTo>
                <a:lnTo>
                  <a:pt x="3967" y="390"/>
                </a:lnTo>
                <a:lnTo>
                  <a:pt x="3969" y="388"/>
                </a:lnTo>
                <a:lnTo>
                  <a:pt x="3971" y="388"/>
                </a:lnTo>
                <a:lnTo>
                  <a:pt x="3973" y="386"/>
                </a:lnTo>
                <a:lnTo>
                  <a:pt x="3975" y="386"/>
                </a:lnTo>
                <a:lnTo>
                  <a:pt x="3977" y="386"/>
                </a:lnTo>
                <a:lnTo>
                  <a:pt x="3979" y="386"/>
                </a:lnTo>
                <a:lnTo>
                  <a:pt x="3981" y="384"/>
                </a:lnTo>
                <a:lnTo>
                  <a:pt x="3983" y="384"/>
                </a:lnTo>
                <a:lnTo>
                  <a:pt x="3984" y="382"/>
                </a:lnTo>
                <a:lnTo>
                  <a:pt x="3986" y="382"/>
                </a:lnTo>
                <a:lnTo>
                  <a:pt x="3988" y="382"/>
                </a:lnTo>
                <a:lnTo>
                  <a:pt x="3990" y="382"/>
                </a:lnTo>
                <a:lnTo>
                  <a:pt x="3992" y="380"/>
                </a:lnTo>
                <a:lnTo>
                  <a:pt x="3994" y="380"/>
                </a:lnTo>
                <a:lnTo>
                  <a:pt x="3996" y="378"/>
                </a:lnTo>
                <a:lnTo>
                  <a:pt x="3998" y="378"/>
                </a:lnTo>
                <a:lnTo>
                  <a:pt x="4000" y="378"/>
                </a:lnTo>
                <a:lnTo>
                  <a:pt x="4002" y="380"/>
                </a:lnTo>
                <a:lnTo>
                  <a:pt x="4004" y="380"/>
                </a:lnTo>
                <a:lnTo>
                  <a:pt x="4006" y="382"/>
                </a:lnTo>
                <a:lnTo>
                  <a:pt x="4008" y="384"/>
                </a:lnTo>
                <a:lnTo>
                  <a:pt x="4008" y="386"/>
                </a:lnTo>
                <a:lnTo>
                  <a:pt x="4008" y="388"/>
                </a:lnTo>
                <a:lnTo>
                  <a:pt x="4008" y="390"/>
                </a:lnTo>
                <a:lnTo>
                  <a:pt x="4009" y="392"/>
                </a:lnTo>
                <a:lnTo>
                  <a:pt x="4011" y="394"/>
                </a:lnTo>
                <a:lnTo>
                  <a:pt x="4013" y="395"/>
                </a:lnTo>
                <a:lnTo>
                  <a:pt x="4011" y="397"/>
                </a:lnTo>
                <a:lnTo>
                  <a:pt x="4009" y="397"/>
                </a:lnTo>
                <a:lnTo>
                  <a:pt x="4009" y="399"/>
                </a:lnTo>
                <a:lnTo>
                  <a:pt x="4008" y="399"/>
                </a:lnTo>
                <a:lnTo>
                  <a:pt x="4009" y="399"/>
                </a:lnTo>
                <a:lnTo>
                  <a:pt x="4009" y="401"/>
                </a:lnTo>
                <a:lnTo>
                  <a:pt x="4011" y="401"/>
                </a:lnTo>
                <a:lnTo>
                  <a:pt x="4013" y="403"/>
                </a:lnTo>
                <a:lnTo>
                  <a:pt x="4013" y="405"/>
                </a:lnTo>
                <a:lnTo>
                  <a:pt x="4011" y="405"/>
                </a:lnTo>
                <a:lnTo>
                  <a:pt x="4009" y="407"/>
                </a:lnTo>
                <a:lnTo>
                  <a:pt x="4008" y="407"/>
                </a:lnTo>
                <a:lnTo>
                  <a:pt x="4008" y="409"/>
                </a:lnTo>
                <a:lnTo>
                  <a:pt x="4009" y="409"/>
                </a:lnTo>
                <a:lnTo>
                  <a:pt x="4009" y="411"/>
                </a:lnTo>
                <a:lnTo>
                  <a:pt x="4011" y="411"/>
                </a:lnTo>
                <a:lnTo>
                  <a:pt x="4013" y="411"/>
                </a:lnTo>
                <a:lnTo>
                  <a:pt x="4015" y="409"/>
                </a:lnTo>
                <a:lnTo>
                  <a:pt x="4015" y="411"/>
                </a:lnTo>
                <a:lnTo>
                  <a:pt x="4017" y="409"/>
                </a:lnTo>
                <a:lnTo>
                  <a:pt x="4017" y="407"/>
                </a:lnTo>
                <a:lnTo>
                  <a:pt x="4019" y="407"/>
                </a:lnTo>
                <a:lnTo>
                  <a:pt x="4021" y="407"/>
                </a:lnTo>
                <a:lnTo>
                  <a:pt x="4023" y="405"/>
                </a:lnTo>
                <a:lnTo>
                  <a:pt x="4025" y="403"/>
                </a:lnTo>
                <a:lnTo>
                  <a:pt x="4029" y="405"/>
                </a:lnTo>
                <a:lnTo>
                  <a:pt x="4032" y="405"/>
                </a:lnTo>
                <a:lnTo>
                  <a:pt x="4034" y="405"/>
                </a:lnTo>
                <a:lnTo>
                  <a:pt x="4036" y="405"/>
                </a:lnTo>
                <a:lnTo>
                  <a:pt x="4038" y="407"/>
                </a:lnTo>
                <a:lnTo>
                  <a:pt x="4042" y="407"/>
                </a:lnTo>
                <a:lnTo>
                  <a:pt x="4042" y="409"/>
                </a:lnTo>
                <a:lnTo>
                  <a:pt x="4044" y="409"/>
                </a:lnTo>
                <a:lnTo>
                  <a:pt x="4042" y="411"/>
                </a:lnTo>
                <a:lnTo>
                  <a:pt x="4042" y="413"/>
                </a:lnTo>
                <a:lnTo>
                  <a:pt x="4044" y="415"/>
                </a:lnTo>
                <a:lnTo>
                  <a:pt x="4046" y="415"/>
                </a:lnTo>
                <a:lnTo>
                  <a:pt x="4048" y="413"/>
                </a:lnTo>
                <a:lnTo>
                  <a:pt x="4050" y="413"/>
                </a:lnTo>
                <a:lnTo>
                  <a:pt x="4052" y="413"/>
                </a:lnTo>
                <a:lnTo>
                  <a:pt x="4054" y="413"/>
                </a:lnTo>
                <a:lnTo>
                  <a:pt x="4056" y="413"/>
                </a:lnTo>
                <a:lnTo>
                  <a:pt x="4057" y="415"/>
                </a:lnTo>
                <a:lnTo>
                  <a:pt x="4057" y="417"/>
                </a:lnTo>
                <a:lnTo>
                  <a:pt x="4059" y="419"/>
                </a:lnTo>
                <a:lnTo>
                  <a:pt x="4061" y="419"/>
                </a:lnTo>
                <a:lnTo>
                  <a:pt x="4063" y="419"/>
                </a:lnTo>
                <a:lnTo>
                  <a:pt x="4065" y="419"/>
                </a:lnTo>
                <a:lnTo>
                  <a:pt x="4067" y="417"/>
                </a:lnTo>
                <a:lnTo>
                  <a:pt x="4069" y="417"/>
                </a:lnTo>
                <a:lnTo>
                  <a:pt x="4071" y="417"/>
                </a:lnTo>
                <a:lnTo>
                  <a:pt x="4071" y="419"/>
                </a:lnTo>
                <a:lnTo>
                  <a:pt x="4073" y="419"/>
                </a:lnTo>
                <a:lnTo>
                  <a:pt x="4071" y="420"/>
                </a:lnTo>
                <a:lnTo>
                  <a:pt x="4069" y="420"/>
                </a:lnTo>
                <a:lnTo>
                  <a:pt x="4069" y="424"/>
                </a:lnTo>
                <a:lnTo>
                  <a:pt x="4069" y="426"/>
                </a:lnTo>
                <a:lnTo>
                  <a:pt x="4071" y="426"/>
                </a:lnTo>
                <a:lnTo>
                  <a:pt x="4071" y="428"/>
                </a:lnTo>
                <a:lnTo>
                  <a:pt x="4071" y="430"/>
                </a:lnTo>
                <a:lnTo>
                  <a:pt x="4071" y="432"/>
                </a:lnTo>
                <a:lnTo>
                  <a:pt x="4069" y="432"/>
                </a:lnTo>
                <a:lnTo>
                  <a:pt x="4069" y="434"/>
                </a:lnTo>
                <a:lnTo>
                  <a:pt x="4067" y="438"/>
                </a:lnTo>
                <a:lnTo>
                  <a:pt x="4069" y="436"/>
                </a:lnTo>
                <a:lnTo>
                  <a:pt x="4069" y="434"/>
                </a:lnTo>
                <a:lnTo>
                  <a:pt x="4071" y="432"/>
                </a:lnTo>
                <a:lnTo>
                  <a:pt x="4073" y="432"/>
                </a:lnTo>
                <a:lnTo>
                  <a:pt x="4073" y="430"/>
                </a:lnTo>
                <a:lnTo>
                  <a:pt x="4073" y="428"/>
                </a:lnTo>
                <a:lnTo>
                  <a:pt x="4071" y="428"/>
                </a:lnTo>
                <a:lnTo>
                  <a:pt x="4071" y="424"/>
                </a:lnTo>
                <a:lnTo>
                  <a:pt x="4071" y="422"/>
                </a:lnTo>
                <a:lnTo>
                  <a:pt x="4071" y="420"/>
                </a:lnTo>
                <a:lnTo>
                  <a:pt x="4073" y="420"/>
                </a:lnTo>
                <a:lnTo>
                  <a:pt x="4073" y="419"/>
                </a:lnTo>
                <a:lnTo>
                  <a:pt x="4073" y="417"/>
                </a:lnTo>
                <a:lnTo>
                  <a:pt x="4071" y="417"/>
                </a:lnTo>
                <a:lnTo>
                  <a:pt x="4071" y="415"/>
                </a:lnTo>
                <a:lnTo>
                  <a:pt x="4069" y="415"/>
                </a:lnTo>
                <a:lnTo>
                  <a:pt x="4067" y="415"/>
                </a:lnTo>
                <a:lnTo>
                  <a:pt x="4065" y="415"/>
                </a:lnTo>
                <a:lnTo>
                  <a:pt x="4063" y="415"/>
                </a:lnTo>
                <a:lnTo>
                  <a:pt x="4061" y="417"/>
                </a:lnTo>
                <a:lnTo>
                  <a:pt x="4061" y="415"/>
                </a:lnTo>
                <a:lnTo>
                  <a:pt x="4061" y="413"/>
                </a:lnTo>
                <a:lnTo>
                  <a:pt x="4061" y="411"/>
                </a:lnTo>
                <a:lnTo>
                  <a:pt x="4059" y="411"/>
                </a:lnTo>
                <a:lnTo>
                  <a:pt x="4059" y="409"/>
                </a:lnTo>
                <a:lnTo>
                  <a:pt x="4057" y="407"/>
                </a:lnTo>
                <a:lnTo>
                  <a:pt x="4056" y="407"/>
                </a:lnTo>
                <a:lnTo>
                  <a:pt x="4054" y="407"/>
                </a:lnTo>
                <a:lnTo>
                  <a:pt x="4052" y="407"/>
                </a:lnTo>
                <a:lnTo>
                  <a:pt x="4052" y="405"/>
                </a:lnTo>
                <a:lnTo>
                  <a:pt x="4050" y="405"/>
                </a:lnTo>
                <a:lnTo>
                  <a:pt x="4048" y="405"/>
                </a:lnTo>
                <a:lnTo>
                  <a:pt x="4046" y="403"/>
                </a:lnTo>
                <a:lnTo>
                  <a:pt x="4044" y="403"/>
                </a:lnTo>
                <a:lnTo>
                  <a:pt x="4042" y="401"/>
                </a:lnTo>
                <a:lnTo>
                  <a:pt x="4044" y="399"/>
                </a:lnTo>
                <a:lnTo>
                  <a:pt x="4046" y="397"/>
                </a:lnTo>
                <a:lnTo>
                  <a:pt x="4048" y="397"/>
                </a:lnTo>
                <a:lnTo>
                  <a:pt x="4048" y="395"/>
                </a:lnTo>
                <a:lnTo>
                  <a:pt x="4050" y="395"/>
                </a:lnTo>
                <a:lnTo>
                  <a:pt x="4050" y="394"/>
                </a:lnTo>
                <a:lnTo>
                  <a:pt x="4052" y="394"/>
                </a:lnTo>
                <a:lnTo>
                  <a:pt x="4054" y="392"/>
                </a:lnTo>
                <a:lnTo>
                  <a:pt x="4056" y="392"/>
                </a:lnTo>
                <a:lnTo>
                  <a:pt x="4056" y="390"/>
                </a:lnTo>
                <a:lnTo>
                  <a:pt x="4057" y="390"/>
                </a:lnTo>
                <a:lnTo>
                  <a:pt x="4057" y="388"/>
                </a:lnTo>
                <a:lnTo>
                  <a:pt x="4059" y="388"/>
                </a:lnTo>
                <a:lnTo>
                  <a:pt x="4061" y="388"/>
                </a:lnTo>
                <a:lnTo>
                  <a:pt x="4063" y="388"/>
                </a:lnTo>
                <a:lnTo>
                  <a:pt x="4063" y="386"/>
                </a:lnTo>
                <a:lnTo>
                  <a:pt x="4065" y="386"/>
                </a:lnTo>
                <a:lnTo>
                  <a:pt x="4065" y="384"/>
                </a:lnTo>
                <a:lnTo>
                  <a:pt x="4067" y="384"/>
                </a:lnTo>
                <a:lnTo>
                  <a:pt x="4069" y="384"/>
                </a:lnTo>
                <a:lnTo>
                  <a:pt x="4071" y="384"/>
                </a:lnTo>
                <a:lnTo>
                  <a:pt x="4073" y="384"/>
                </a:lnTo>
                <a:lnTo>
                  <a:pt x="4075" y="382"/>
                </a:lnTo>
                <a:lnTo>
                  <a:pt x="4077" y="382"/>
                </a:lnTo>
                <a:lnTo>
                  <a:pt x="4079" y="380"/>
                </a:lnTo>
                <a:lnTo>
                  <a:pt x="4080" y="380"/>
                </a:lnTo>
                <a:lnTo>
                  <a:pt x="4082" y="380"/>
                </a:lnTo>
                <a:lnTo>
                  <a:pt x="4084" y="380"/>
                </a:lnTo>
                <a:lnTo>
                  <a:pt x="4086" y="380"/>
                </a:lnTo>
                <a:lnTo>
                  <a:pt x="4088" y="380"/>
                </a:lnTo>
                <a:lnTo>
                  <a:pt x="4088" y="378"/>
                </a:lnTo>
                <a:lnTo>
                  <a:pt x="4090" y="378"/>
                </a:lnTo>
                <a:lnTo>
                  <a:pt x="4092" y="376"/>
                </a:lnTo>
                <a:lnTo>
                  <a:pt x="4094" y="376"/>
                </a:lnTo>
                <a:lnTo>
                  <a:pt x="4096" y="376"/>
                </a:lnTo>
                <a:lnTo>
                  <a:pt x="4098" y="376"/>
                </a:lnTo>
                <a:lnTo>
                  <a:pt x="4100" y="376"/>
                </a:lnTo>
                <a:lnTo>
                  <a:pt x="4102" y="376"/>
                </a:lnTo>
                <a:lnTo>
                  <a:pt x="4104" y="376"/>
                </a:lnTo>
                <a:lnTo>
                  <a:pt x="4105" y="374"/>
                </a:lnTo>
                <a:lnTo>
                  <a:pt x="4107" y="374"/>
                </a:lnTo>
                <a:lnTo>
                  <a:pt x="4109" y="374"/>
                </a:lnTo>
                <a:lnTo>
                  <a:pt x="4111" y="374"/>
                </a:lnTo>
                <a:lnTo>
                  <a:pt x="4111" y="372"/>
                </a:lnTo>
                <a:lnTo>
                  <a:pt x="4113" y="372"/>
                </a:lnTo>
                <a:lnTo>
                  <a:pt x="4115" y="372"/>
                </a:lnTo>
                <a:lnTo>
                  <a:pt x="4117" y="371"/>
                </a:lnTo>
                <a:lnTo>
                  <a:pt x="4119" y="371"/>
                </a:lnTo>
                <a:lnTo>
                  <a:pt x="4121" y="372"/>
                </a:lnTo>
                <a:lnTo>
                  <a:pt x="4123" y="372"/>
                </a:lnTo>
                <a:lnTo>
                  <a:pt x="4125" y="372"/>
                </a:lnTo>
                <a:lnTo>
                  <a:pt x="4125" y="371"/>
                </a:lnTo>
                <a:lnTo>
                  <a:pt x="4127" y="371"/>
                </a:lnTo>
                <a:lnTo>
                  <a:pt x="4128" y="371"/>
                </a:lnTo>
                <a:lnTo>
                  <a:pt x="4128" y="372"/>
                </a:lnTo>
                <a:lnTo>
                  <a:pt x="4130" y="372"/>
                </a:lnTo>
                <a:lnTo>
                  <a:pt x="4132" y="372"/>
                </a:lnTo>
                <a:lnTo>
                  <a:pt x="4134" y="374"/>
                </a:lnTo>
                <a:lnTo>
                  <a:pt x="4136" y="374"/>
                </a:lnTo>
                <a:lnTo>
                  <a:pt x="4138" y="374"/>
                </a:lnTo>
                <a:lnTo>
                  <a:pt x="4138" y="372"/>
                </a:lnTo>
                <a:lnTo>
                  <a:pt x="4140" y="372"/>
                </a:lnTo>
                <a:lnTo>
                  <a:pt x="4144" y="372"/>
                </a:lnTo>
                <a:lnTo>
                  <a:pt x="4146" y="372"/>
                </a:lnTo>
                <a:lnTo>
                  <a:pt x="4148" y="372"/>
                </a:lnTo>
                <a:lnTo>
                  <a:pt x="4150" y="372"/>
                </a:lnTo>
                <a:lnTo>
                  <a:pt x="4152" y="372"/>
                </a:lnTo>
                <a:lnTo>
                  <a:pt x="4153" y="372"/>
                </a:lnTo>
                <a:lnTo>
                  <a:pt x="4155" y="372"/>
                </a:lnTo>
                <a:lnTo>
                  <a:pt x="4157" y="374"/>
                </a:lnTo>
                <a:lnTo>
                  <a:pt x="4159" y="374"/>
                </a:lnTo>
                <a:lnTo>
                  <a:pt x="4161" y="374"/>
                </a:lnTo>
                <a:lnTo>
                  <a:pt x="4163" y="374"/>
                </a:lnTo>
                <a:lnTo>
                  <a:pt x="4165" y="372"/>
                </a:lnTo>
                <a:lnTo>
                  <a:pt x="4167" y="374"/>
                </a:lnTo>
                <a:lnTo>
                  <a:pt x="4169" y="374"/>
                </a:lnTo>
                <a:lnTo>
                  <a:pt x="4171" y="374"/>
                </a:lnTo>
                <a:lnTo>
                  <a:pt x="4173" y="374"/>
                </a:lnTo>
                <a:lnTo>
                  <a:pt x="4175" y="376"/>
                </a:lnTo>
                <a:lnTo>
                  <a:pt x="4177" y="376"/>
                </a:lnTo>
                <a:lnTo>
                  <a:pt x="4178" y="378"/>
                </a:lnTo>
                <a:lnTo>
                  <a:pt x="4180" y="380"/>
                </a:lnTo>
                <a:lnTo>
                  <a:pt x="4182" y="380"/>
                </a:lnTo>
                <a:lnTo>
                  <a:pt x="4182" y="382"/>
                </a:lnTo>
                <a:lnTo>
                  <a:pt x="4184" y="382"/>
                </a:lnTo>
                <a:lnTo>
                  <a:pt x="4184" y="384"/>
                </a:lnTo>
                <a:lnTo>
                  <a:pt x="4186" y="384"/>
                </a:lnTo>
                <a:lnTo>
                  <a:pt x="4188" y="386"/>
                </a:lnTo>
                <a:lnTo>
                  <a:pt x="4190" y="386"/>
                </a:lnTo>
                <a:lnTo>
                  <a:pt x="4190" y="388"/>
                </a:lnTo>
                <a:lnTo>
                  <a:pt x="4192" y="388"/>
                </a:lnTo>
                <a:lnTo>
                  <a:pt x="4192" y="390"/>
                </a:lnTo>
                <a:lnTo>
                  <a:pt x="4194" y="392"/>
                </a:lnTo>
                <a:lnTo>
                  <a:pt x="4194" y="395"/>
                </a:lnTo>
                <a:lnTo>
                  <a:pt x="4194" y="399"/>
                </a:lnTo>
                <a:lnTo>
                  <a:pt x="4194" y="401"/>
                </a:lnTo>
                <a:lnTo>
                  <a:pt x="4192" y="401"/>
                </a:lnTo>
                <a:lnTo>
                  <a:pt x="4192" y="399"/>
                </a:lnTo>
                <a:lnTo>
                  <a:pt x="4190" y="399"/>
                </a:lnTo>
                <a:lnTo>
                  <a:pt x="4190" y="401"/>
                </a:lnTo>
                <a:lnTo>
                  <a:pt x="4188" y="401"/>
                </a:lnTo>
                <a:lnTo>
                  <a:pt x="4186" y="401"/>
                </a:lnTo>
                <a:lnTo>
                  <a:pt x="4186" y="403"/>
                </a:lnTo>
                <a:lnTo>
                  <a:pt x="4184" y="403"/>
                </a:lnTo>
                <a:lnTo>
                  <a:pt x="4184" y="401"/>
                </a:lnTo>
                <a:lnTo>
                  <a:pt x="4182" y="399"/>
                </a:lnTo>
                <a:lnTo>
                  <a:pt x="4180" y="399"/>
                </a:lnTo>
                <a:lnTo>
                  <a:pt x="4178" y="397"/>
                </a:lnTo>
                <a:lnTo>
                  <a:pt x="4177" y="395"/>
                </a:lnTo>
                <a:lnTo>
                  <a:pt x="4175" y="395"/>
                </a:lnTo>
                <a:lnTo>
                  <a:pt x="4173" y="394"/>
                </a:lnTo>
                <a:lnTo>
                  <a:pt x="4171" y="394"/>
                </a:lnTo>
                <a:lnTo>
                  <a:pt x="4171" y="395"/>
                </a:lnTo>
                <a:lnTo>
                  <a:pt x="4169" y="397"/>
                </a:lnTo>
                <a:lnTo>
                  <a:pt x="4171" y="397"/>
                </a:lnTo>
                <a:lnTo>
                  <a:pt x="4171" y="399"/>
                </a:lnTo>
                <a:lnTo>
                  <a:pt x="4171" y="401"/>
                </a:lnTo>
                <a:lnTo>
                  <a:pt x="4169" y="401"/>
                </a:lnTo>
                <a:lnTo>
                  <a:pt x="4169" y="403"/>
                </a:lnTo>
                <a:lnTo>
                  <a:pt x="4169" y="405"/>
                </a:lnTo>
                <a:lnTo>
                  <a:pt x="4167" y="405"/>
                </a:lnTo>
                <a:lnTo>
                  <a:pt x="4167" y="407"/>
                </a:lnTo>
                <a:lnTo>
                  <a:pt x="4169" y="407"/>
                </a:lnTo>
                <a:lnTo>
                  <a:pt x="4169" y="409"/>
                </a:lnTo>
                <a:lnTo>
                  <a:pt x="4171" y="409"/>
                </a:lnTo>
                <a:lnTo>
                  <a:pt x="4173" y="409"/>
                </a:lnTo>
                <a:lnTo>
                  <a:pt x="4175" y="411"/>
                </a:lnTo>
                <a:lnTo>
                  <a:pt x="4175" y="413"/>
                </a:lnTo>
                <a:lnTo>
                  <a:pt x="4173" y="413"/>
                </a:lnTo>
                <a:lnTo>
                  <a:pt x="4171" y="413"/>
                </a:lnTo>
                <a:lnTo>
                  <a:pt x="4171" y="415"/>
                </a:lnTo>
                <a:lnTo>
                  <a:pt x="4169" y="415"/>
                </a:lnTo>
                <a:lnTo>
                  <a:pt x="4167" y="417"/>
                </a:lnTo>
                <a:lnTo>
                  <a:pt x="4165" y="417"/>
                </a:lnTo>
                <a:lnTo>
                  <a:pt x="4165" y="415"/>
                </a:lnTo>
                <a:lnTo>
                  <a:pt x="4165" y="413"/>
                </a:lnTo>
                <a:lnTo>
                  <a:pt x="4163" y="411"/>
                </a:lnTo>
                <a:lnTo>
                  <a:pt x="4161" y="409"/>
                </a:lnTo>
                <a:lnTo>
                  <a:pt x="4159" y="409"/>
                </a:lnTo>
                <a:lnTo>
                  <a:pt x="4159" y="407"/>
                </a:lnTo>
                <a:lnTo>
                  <a:pt x="4157" y="407"/>
                </a:lnTo>
                <a:lnTo>
                  <a:pt x="4155" y="405"/>
                </a:lnTo>
                <a:lnTo>
                  <a:pt x="4153" y="405"/>
                </a:lnTo>
                <a:lnTo>
                  <a:pt x="4152" y="405"/>
                </a:lnTo>
                <a:lnTo>
                  <a:pt x="4152" y="403"/>
                </a:lnTo>
                <a:lnTo>
                  <a:pt x="4150" y="403"/>
                </a:lnTo>
                <a:lnTo>
                  <a:pt x="4150" y="401"/>
                </a:lnTo>
                <a:lnTo>
                  <a:pt x="4148" y="399"/>
                </a:lnTo>
                <a:lnTo>
                  <a:pt x="4148" y="397"/>
                </a:lnTo>
                <a:lnTo>
                  <a:pt x="4144" y="397"/>
                </a:lnTo>
                <a:lnTo>
                  <a:pt x="4144" y="399"/>
                </a:lnTo>
                <a:lnTo>
                  <a:pt x="4142" y="401"/>
                </a:lnTo>
                <a:lnTo>
                  <a:pt x="4144" y="399"/>
                </a:lnTo>
                <a:lnTo>
                  <a:pt x="4146" y="399"/>
                </a:lnTo>
                <a:lnTo>
                  <a:pt x="4148" y="401"/>
                </a:lnTo>
                <a:lnTo>
                  <a:pt x="4148" y="403"/>
                </a:lnTo>
                <a:lnTo>
                  <a:pt x="4150" y="403"/>
                </a:lnTo>
                <a:lnTo>
                  <a:pt x="4150" y="405"/>
                </a:lnTo>
                <a:lnTo>
                  <a:pt x="4150" y="407"/>
                </a:lnTo>
                <a:lnTo>
                  <a:pt x="4150" y="409"/>
                </a:lnTo>
                <a:lnTo>
                  <a:pt x="4152" y="409"/>
                </a:lnTo>
                <a:lnTo>
                  <a:pt x="4153" y="409"/>
                </a:lnTo>
                <a:lnTo>
                  <a:pt x="4155" y="411"/>
                </a:lnTo>
                <a:lnTo>
                  <a:pt x="4157" y="413"/>
                </a:lnTo>
                <a:lnTo>
                  <a:pt x="4157" y="415"/>
                </a:lnTo>
                <a:lnTo>
                  <a:pt x="4159" y="415"/>
                </a:lnTo>
                <a:lnTo>
                  <a:pt x="4159" y="417"/>
                </a:lnTo>
                <a:lnTo>
                  <a:pt x="4161" y="417"/>
                </a:lnTo>
                <a:lnTo>
                  <a:pt x="4161" y="419"/>
                </a:lnTo>
                <a:lnTo>
                  <a:pt x="4163" y="419"/>
                </a:lnTo>
                <a:lnTo>
                  <a:pt x="4163" y="420"/>
                </a:lnTo>
                <a:lnTo>
                  <a:pt x="4165" y="420"/>
                </a:lnTo>
                <a:lnTo>
                  <a:pt x="4167" y="422"/>
                </a:lnTo>
                <a:lnTo>
                  <a:pt x="4167" y="424"/>
                </a:lnTo>
                <a:lnTo>
                  <a:pt x="4167" y="426"/>
                </a:lnTo>
                <a:lnTo>
                  <a:pt x="4169" y="426"/>
                </a:lnTo>
                <a:lnTo>
                  <a:pt x="4171" y="422"/>
                </a:lnTo>
                <a:lnTo>
                  <a:pt x="4173" y="420"/>
                </a:lnTo>
                <a:lnTo>
                  <a:pt x="4173" y="419"/>
                </a:lnTo>
                <a:lnTo>
                  <a:pt x="4175" y="419"/>
                </a:lnTo>
                <a:lnTo>
                  <a:pt x="4177" y="417"/>
                </a:lnTo>
                <a:lnTo>
                  <a:pt x="4178" y="417"/>
                </a:lnTo>
                <a:lnTo>
                  <a:pt x="4178" y="415"/>
                </a:lnTo>
                <a:lnTo>
                  <a:pt x="4180" y="415"/>
                </a:lnTo>
                <a:lnTo>
                  <a:pt x="4180" y="413"/>
                </a:lnTo>
                <a:lnTo>
                  <a:pt x="4180" y="411"/>
                </a:lnTo>
                <a:lnTo>
                  <a:pt x="4182" y="413"/>
                </a:lnTo>
                <a:lnTo>
                  <a:pt x="4184" y="413"/>
                </a:lnTo>
                <a:lnTo>
                  <a:pt x="4186" y="413"/>
                </a:lnTo>
                <a:lnTo>
                  <a:pt x="4186" y="415"/>
                </a:lnTo>
                <a:lnTo>
                  <a:pt x="4188" y="415"/>
                </a:lnTo>
                <a:lnTo>
                  <a:pt x="4190" y="413"/>
                </a:lnTo>
                <a:lnTo>
                  <a:pt x="4190" y="411"/>
                </a:lnTo>
                <a:lnTo>
                  <a:pt x="4192" y="409"/>
                </a:lnTo>
                <a:lnTo>
                  <a:pt x="4194" y="413"/>
                </a:lnTo>
                <a:lnTo>
                  <a:pt x="4196" y="415"/>
                </a:lnTo>
                <a:lnTo>
                  <a:pt x="4196" y="417"/>
                </a:lnTo>
                <a:lnTo>
                  <a:pt x="4194" y="417"/>
                </a:lnTo>
                <a:lnTo>
                  <a:pt x="4194" y="419"/>
                </a:lnTo>
                <a:lnTo>
                  <a:pt x="4192" y="420"/>
                </a:lnTo>
                <a:lnTo>
                  <a:pt x="4190" y="422"/>
                </a:lnTo>
                <a:lnTo>
                  <a:pt x="4188" y="422"/>
                </a:lnTo>
                <a:lnTo>
                  <a:pt x="4188" y="424"/>
                </a:lnTo>
                <a:lnTo>
                  <a:pt x="4188" y="426"/>
                </a:lnTo>
                <a:lnTo>
                  <a:pt x="4188" y="428"/>
                </a:lnTo>
                <a:lnTo>
                  <a:pt x="4186" y="428"/>
                </a:lnTo>
                <a:lnTo>
                  <a:pt x="4184" y="430"/>
                </a:lnTo>
                <a:lnTo>
                  <a:pt x="4182" y="434"/>
                </a:lnTo>
                <a:lnTo>
                  <a:pt x="4180" y="436"/>
                </a:lnTo>
                <a:lnTo>
                  <a:pt x="4180" y="438"/>
                </a:lnTo>
                <a:lnTo>
                  <a:pt x="4180" y="440"/>
                </a:lnTo>
                <a:lnTo>
                  <a:pt x="4178" y="442"/>
                </a:lnTo>
                <a:lnTo>
                  <a:pt x="4180" y="443"/>
                </a:lnTo>
                <a:lnTo>
                  <a:pt x="4178" y="445"/>
                </a:lnTo>
                <a:lnTo>
                  <a:pt x="4178" y="447"/>
                </a:lnTo>
                <a:lnTo>
                  <a:pt x="4178" y="449"/>
                </a:lnTo>
                <a:lnTo>
                  <a:pt x="4177" y="449"/>
                </a:lnTo>
                <a:lnTo>
                  <a:pt x="4175" y="451"/>
                </a:lnTo>
                <a:lnTo>
                  <a:pt x="4175" y="453"/>
                </a:lnTo>
                <a:lnTo>
                  <a:pt x="4173" y="453"/>
                </a:lnTo>
                <a:lnTo>
                  <a:pt x="4171" y="453"/>
                </a:lnTo>
                <a:lnTo>
                  <a:pt x="4169" y="453"/>
                </a:lnTo>
                <a:lnTo>
                  <a:pt x="4167" y="451"/>
                </a:lnTo>
                <a:lnTo>
                  <a:pt x="4165" y="451"/>
                </a:lnTo>
                <a:lnTo>
                  <a:pt x="4163" y="451"/>
                </a:lnTo>
                <a:lnTo>
                  <a:pt x="4161" y="451"/>
                </a:lnTo>
                <a:lnTo>
                  <a:pt x="4159" y="451"/>
                </a:lnTo>
                <a:lnTo>
                  <a:pt x="4157" y="449"/>
                </a:lnTo>
                <a:lnTo>
                  <a:pt x="4155" y="451"/>
                </a:lnTo>
                <a:lnTo>
                  <a:pt x="4155" y="449"/>
                </a:lnTo>
                <a:lnTo>
                  <a:pt x="4155" y="447"/>
                </a:lnTo>
                <a:lnTo>
                  <a:pt x="4153" y="447"/>
                </a:lnTo>
                <a:lnTo>
                  <a:pt x="4153" y="445"/>
                </a:lnTo>
                <a:lnTo>
                  <a:pt x="4153" y="443"/>
                </a:lnTo>
                <a:lnTo>
                  <a:pt x="4153" y="442"/>
                </a:lnTo>
                <a:lnTo>
                  <a:pt x="4153" y="440"/>
                </a:lnTo>
                <a:lnTo>
                  <a:pt x="4152" y="440"/>
                </a:lnTo>
                <a:lnTo>
                  <a:pt x="4152" y="438"/>
                </a:lnTo>
                <a:lnTo>
                  <a:pt x="4152" y="440"/>
                </a:lnTo>
                <a:lnTo>
                  <a:pt x="4152" y="442"/>
                </a:lnTo>
                <a:lnTo>
                  <a:pt x="4152" y="443"/>
                </a:lnTo>
                <a:lnTo>
                  <a:pt x="4153" y="443"/>
                </a:lnTo>
                <a:lnTo>
                  <a:pt x="4152" y="445"/>
                </a:lnTo>
                <a:lnTo>
                  <a:pt x="4150" y="447"/>
                </a:lnTo>
                <a:lnTo>
                  <a:pt x="4152" y="447"/>
                </a:lnTo>
                <a:lnTo>
                  <a:pt x="4152" y="449"/>
                </a:lnTo>
                <a:lnTo>
                  <a:pt x="4153" y="449"/>
                </a:lnTo>
                <a:lnTo>
                  <a:pt x="4153" y="451"/>
                </a:lnTo>
                <a:lnTo>
                  <a:pt x="4155" y="453"/>
                </a:lnTo>
                <a:lnTo>
                  <a:pt x="4157" y="453"/>
                </a:lnTo>
                <a:lnTo>
                  <a:pt x="4157" y="455"/>
                </a:lnTo>
                <a:lnTo>
                  <a:pt x="4159" y="455"/>
                </a:lnTo>
                <a:lnTo>
                  <a:pt x="4161" y="455"/>
                </a:lnTo>
                <a:lnTo>
                  <a:pt x="4163" y="457"/>
                </a:lnTo>
                <a:lnTo>
                  <a:pt x="4165" y="457"/>
                </a:lnTo>
                <a:lnTo>
                  <a:pt x="4165" y="459"/>
                </a:lnTo>
                <a:lnTo>
                  <a:pt x="4167" y="459"/>
                </a:lnTo>
                <a:lnTo>
                  <a:pt x="4169" y="459"/>
                </a:lnTo>
                <a:lnTo>
                  <a:pt x="4171" y="461"/>
                </a:lnTo>
                <a:lnTo>
                  <a:pt x="4171" y="465"/>
                </a:lnTo>
                <a:lnTo>
                  <a:pt x="4171" y="467"/>
                </a:lnTo>
                <a:lnTo>
                  <a:pt x="4171" y="468"/>
                </a:lnTo>
                <a:lnTo>
                  <a:pt x="4169" y="468"/>
                </a:lnTo>
                <a:lnTo>
                  <a:pt x="4169" y="472"/>
                </a:lnTo>
                <a:lnTo>
                  <a:pt x="4169" y="474"/>
                </a:lnTo>
                <a:lnTo>
                  <a:pt x="4171" y="474"/>
                </a:lnTo>
                <a:lnTo>
                  <a:pt x="4171" y="476"/>
                </a:lnTo>
                <a:lnTo>
                  <a:pt x="4171" y="478"/>
                </a:lnTo>
                <a:lnTo>
                  <a:pt x="4171" y="480"/>
                </a:lnTo>
                <a:lnTo>
                  <a:pt x="4173" y="482"/>
                </a:lnTo>
                <a:lnTo>
                  <a:pt x="4173" y="484"/>
                </a:lnTo>
                <a:lnTo>
                  <a:pt x="4175" y="484"/>
                </a:lnTo>
                <a:lnTo>
                  <a:pt x="4175" y="486"/>
                </a:lnTo>
                <a:lnTo>
                  <a:pt x="4177" y="488"/>
                </a:lnTo>
                <a:lnTo>
                  <a:pt x="4177" y="490"/>
                </a:lnTo>
                <a:lnTo>
                  <a:pt x="4177" y="491"/>
                </a:lnTo>
                <a:lnTo>
                  <a:pt x="4175" y="493"/>
                </a:lnTo>
                <a:lnTo>
                  <a:pt x="4175" y="495"/>
                </a:lnTo>
                <a:lnTo>
                  <a:pt x="4175" y="497"/>
                </a:lnTo>
                <a:lnTo>
                  <a:pt x="4175" y="499"/>
                </a:lnTo>
                <a:lnTo>
                  <a:pt x="4175" y="501"/>
                </a:lnTo>
                <a:lnTo>
                  <a:pt x="4175" y="505"/>
                </a:lnTo>
                <a:lnTo>
                  <a:pt x="4175" y="507"/>
                </a:lnTo>
                <a:lnTo>
                  <a:pt x="4175" y="509"/>
                </a:lnTo>
                <a:lnTo>
                  <a:pt x="4175" y="511"/>
                </a:lnTo>
                <a:lnTo>
                  <a:pt x="4175" y="513"/>
                </a:lnTo>
                <a:lnTo>
                  <a:pt x="4173" y="511"/>
                </a:lnTo>
                <a:lnTo>
                  <a:pt x="4171" y="513"/>
                </a:lnTo>
                <a:lnTo>
                  <a:pt x="4169" y="513"/>
                </a:lnTo>
                <a:lnTo>
                  <a:pt x="4169" y="511"/>
                </a:lnTo>
                <a:lnTo>
                  <a:pt x="4169" y="509"/>
                </a:lnTo>
                <a:lnTo>
                  <a:pt x="4171" y="509"/>
                </a:lnTo>
                <a:lnTo>
                  <a:pt x="4171" y="507"/>
                </a:lnTo>
                <a:lnTo>
                  <a:pt x="4171" y="503"/>
                </a:lnTo>
                <a:lnTo>
                  <a:pt x="4171" y="505"/>
                </a:lnTo>
                <a:lnTo>
                  <a:pt x="4169" y="505"/>
                </a:lnTo>
                <a:lnTo>
                  <a:pt x="4167" y="505"/>
                </a:lnTo>
                <a:lnTo>
                  <a:pt x="4167" y="507"/>
                </a:lnTo>
                <a:lnTo>
                  <a:pt x="4165" y="509"/>
                </a:lnTo>
                <a:lnTo>
                  <a:pt x="4165" y="511"/>
                </a:lnTo>
                <a:lnTo>
                  <a:pt x="4167" y="513"/>
                </a:lnTo>
                <a:lnTo>
                  <a:pt x="4165" y="513"/>
                </a:lnTo>
                <a:lnTo>
                  <a:pt x="4165" y="511"/>
                </a:lnTo>
                <a:lnTo>
                  <a:pt x="4163" y="511"/>
                </a:lnTo>
                <a:lnTo>
                  <a:pt x="4161" y="511"/>
                </a:lnTo>
                <a:lnTo>
                  <a:pt x="4161" y="513"/>
                </a:lnTo>
                <a:lnTo>
                  <a:pt x="4161" y="511"/>
                </a:lnTo>
                <a:lnTo>
                  <a:pt x="4159" y="509"/>
                </a:lnTo>
                <a:lnTo>
                  <a:pt x="4157" y="507"/>
                </a:lnTo>
                <a:lnTo>
                  <a:pt x="4157" y="505"/>
                </a:lnTo>
                <a:lnTo>
                  <a:pt x="4157" y="503"/>
                </a:lnTo>
                <a:lnTo>
                  <a:pt x="4155" y="501"/>
                </a:lnTo>
                <a:lnTo>
                  <a:pt x="4153" y="501"/>
                </a:lnTo>
                <a:lnTo>
                  <a:pt x="4152" y="499"/>
                </a:lnTo>
                <a:lnTo>
                  <a:pt x="4152" y="497"/>
                </a:lnTo>
                <a:lnTo>
                  <a:pt x="4150" y="495"/>
                </a:lnTo>
                <a:lnTo>
                  <a:pt x="4150" y="493"/>
                </a:lnTo>
                <a:lnTo>
                  <a:pt x="4148" y="491"/>
                </a:lnTo>
                <a:lnTo>
                  <a:pt x="4146" y="493"/>
                </a:lnTo>
                <a:lnTo>
                  <a:pt x="4144" y="493"/>
                </a:lnTo>
                <a:lnTo>
                  <a:pt x="4142" y="495"/>
                </a:lnTo>
                <a:lnTo>
                  <a:pt x="4140" y="495"/>
                </a:lnTo>
                <a:lnTo>
                  <a:pt x="4140" y="497"/>
                </a:lnTo>
                <a:lnTo>
                  <a:pt x="4140" y="499"/>
                </a:lnTo>
                <a:lnTo>
                  <a:pt x="4140" y="501"/>
                </a:lnTo>
                <a:lnTo>
                  <a:pt x="4140" y="503"/>
                </a:lnTo>
                <a:lnTo>
                  <a:pt x="4140" y="505"/>
                </a:lnTo>
                <a:lnTo>
                  <a:pt x="4140" y="507"/>
                </a:lnTo>
                <a:lnTo>
                  <a:pt x="4142" y="509"/>
                </a:lnTo>
                <a:lnTo>
                  <a:pt x="4144" y="509"/>
                </a:lnTo>
                <a:lnTo>
                  <a:pt x="4146" y="511"/>
                </a:lnTo>
                <a:lnTo>
                  <a:pt x="4148" y="511"/>
                </a:lnTo>
                <a:lnTo>
                  <a:pt x="4148" y="509"/>
                </a:lnTo>
                <a:lnTo>
                  <a:pt x="4150" y="509"/>
                </a:lnTo>
                <a:lnTo>
                  <a:pt x="4152" y="509"/>
                </a:lnTo>
                <a:lnTo>
                  <a:pt x="4152" y="511"/>
                </a:lnTo>
                <a:lnTo>
                  <a:pt x="4153" y="513"/>
                </a:lnTo>
                <a:lnTo>
                  <a:pt x="4155" y="513"/>
                </a:lnTo>
                <a:lnTo>
                  <a:pt x="4157" y="513"/>
                </a:lnTo>
                <a:lnTo>
                  <a:pt x="4159" y="515"/>
                </a:lnTo>
                <a:lnTo>
                  <a:pt x="4161" y="516"/>
                </a:lnTo>
                <a:lnTo>
                  <a:pt x="4161" y="518"/>
                </a:lnTo>
                <a:lnTo>
                  <a:pt x="4163" y="518"/>
                </a:lnTo>
                <a:lnTo>
                  <a:pt x="4165" y="518"/>
                </a:lnTo>
                <a:lnTo>
                  <a:pt x="4165" y="516"/>
                </a:lnTo>
                <a:lnTo>
                  <a:pt x="4167" y="515"/>
                </a:lnTo>
                <a:lnTo>
                  <a:pt x="4169" y="516"/>
                </a:lnTo>
                <a:lnTo>
                  <a:pt x="4171" y="515"/>
                </a:lnTo>
                <a:lnTo>
                  <a:pt x="4171" y="513"/>
                </a:lnTo>
                <a:lnTo>
                  <a:pt x="4173" y="513"/>
                </a:lnTo>
                <a:lnTo>
                  <a:pt x="4173" y="515"/>
                </a:lnTo>
                <a:lnTo>
                  <a:pt x="4173" y="516"/>
                </a:lnTo>
                <a:lnTo>
                  <a:pt x="4175" y="518"/>
                </a:lnTo>
                <a:lnTo>
                  <a:pt x="4175" y="520"/>
                </a:lnTo>
                <a:lnTo>
                  <a:pt x="4177" y="520"/>
                </a:lnTo>
                <a:lnTo>
                  <a:pt x="4177" y="522"/>
                </a:lnTo>
                <a:lnTo>
                  <a:pt x="4177" y="524"/>
                </a:lnTo>
                <a:lnTo>
                  <a:pt x="4178" y="526"/>
                </a:lnTo>
                <a:lnTo>
                  <a:pt x="4177" y="526"/>
                </a:lnTo>
                <a:lnTo>
                  <a:pt x="4177" y="528"/>
                </a:lnTo>
                <a:lnTo>
                  <a:pt x="4177" y="530"/>
                </a:lnTo>
                <a:lnTo>
                  <a:pt x="4177" y="532"/>
                </a:lnTo>
                <a:lnTo>
                  <a:pt x="4175" y="534"/>
                </a:lnTo>
                <a:lnTo>
                  <a:pt x="4175" y="536"/>
                </a:lnTo>
                <a:lnTo>
                  <a:pt x="4175" y="538"/>
                </a:lnTo>
                <a:lnTo>
                  <a:pt x="4175" y="539"/>
                </a:lnTo>
                <a:lnTo>
                  <a:pt x="4173" y="541"/>
                </a:lnTo>
                <a:lnTo>
                  <a:pt x="4173" y="543"/>
                </a:lnTo>
                <a:lnTo>
                  <a:pt x="4171" y="543"/>
                </a:lnTo>
                <a:lnTo>
                  <a:pt x="4171" y="545"/>
                </a:lnTo>
                <a:lnTo>
                  <a:pt x="4173" y="547"/>
                </a:lnTo>
                <a:lnTo>
                  <a:pt x="4171" y="549"/>
                </a:lnTo>
                <a:lnTo>
                  <a:pt x="4173" y="551"/>
                </a:lnTo>
                <a:lnTo>
                  <a:pt x="4173" y="553"/>
                </a:lnTo>
                <a:lnTo>
                  <a:pt x="4173" y="555"/>
                </a:lnTo>
                <a:lnTo>
                  <a:pt x="4175" y="553"/>
                </a:lnTo>
                <a:lnTo>
                  <a:pt x="4177" y="551"/>
                </a:lnTo>
                <a:lnTo>
                  <a:pt x="4177" y="553"/>
                </a:lnTo>
                <a:lnTo>
                  <a:pt x="4178" y="555"/>
                </a:lnTo>
                <a:lnTo>
                  <a:pt x="4180" y="555"/>
                </a:lnTo>
                <a:lnTo>
                  <a:pt x="4180" y="557"/>
                </a:lnTo>
                <a:lnTo>
                  <a:pt x="4180" y="559"/>
                </a:lnTo>
                <a:lnTo>
                  <a:pt x="4180" y="561"/>
                </a:lnTo>
                <a:lnTo>
                  <a:pt x="4180" y="563"/>
                </a:lnTo>
                <a:lnTo>
                  <a:pt x="4180" y="564"/>
                </a:lnTo>
                <a:lnTo>
                  <a:pt x="4178" y="564"/>
                </a:lnTo>
                <a:lnTo>
                  <a:pt x="4177" y="568"/>
                </a:lnTo>
                <a:lnTo>
                  <a:pt x="4175" y="570"/>
                </a:lnTo>
                <a:lnTo>
                  <a:pt x="4173" y="568"/>
                </a:lnTo>
                <a:lnTo>
                  <a:pt x="4173" y="566"/>
                </a:lnTo>
                <a:lnTo>
                  <a:pt x="4171" y="566"/>
                </a:lnTo>
                <a:lnTo>
                  <a:pt x="4169" y="566"/>
                </a:lnTo>
                <a:lnTo>
                  <a:pt x="4167" y="566"/>
                </a:lnTo>
                <a:lnTo>
                  <a:pt x="4165" y="568"/>
                </a:lnTo>
                <a:lnTo>
                  <a:pt x="4163" y="568"/>
                </a:lnTo>
                <a:lnTo>
                  <a:pt x="4161" y="568"/>
                </a:lnTo>
                <a:lnTo>
                  <a:pt x="4161" y="566"/>
                </a:lnTo>
                <a:lnTo>
                  <a:pt x="4159" y="566"/>
                </a:lnTo>
                <a:lnTo>
                  <a:pt x="4157" y="566"/>
                </a:lnTo>
                <a:lnTo>
                  <a:pt x="4155" y="568"/>
                </a:lnTo>
                <a:lnTo>
                  <a:pt x="4153" y="568"/>
                </a:lnTo>
                <a:lnTo>
                  <a:pt x="4153" y="566"/>
                </a:lnTo>
                <a:lnTo>
                  <a:pt x="4152" y="566"/>
                </a:lnTo>
                <a:lnTo>
                  <a:pt x="4152" y="564"/>
                </a:lnTo>
                <a:lnTo>
                  <a:pt x="4150" y="564"/>
                </a:lnTo>
                <a:lnTo>
                  <a:pt x="4148" y="564"/>
                </a:lnTo>
                <a:lnTo>
                  <a:pt x="4146" y="564"/>
                </a:lnTo>
                <a:lnTo>
                  <a:pt x="4144" y="564"/>
                </a:lnTo>
                <a:lnTo>
                  <a:pt x="4144" y="566"/>
                </a:lnTo>
                <a:lnTo>
                  <a:pt x="4144" y="564"/>
                </a:lnTo>
                <a:lnTo>
                  <a:pt x="4144" y="561"/>
                </a:lnTo>
                <a:lnTo>
                  <a:pt x="4144" y="559"/>
                </a:lnTo>
                <a:lnTo>
                  <a:pt x="4142" y="557"/>
                </a:lnTo>
                <a:lnTo>
                  <a:pt x="4140" y="557"/>
                </a:lnTo>
                <a:lnTo>
                  <a:pt x="4136" y="559"/>
                </a:lnTo>
                <a:lnTo>
                  <a:pt x="4134" y="555"/>
                </a:lnTo>
                <a:lnTo>
                  <a:pt x="4132" y="553"/>
                </a:lnTo>
                <a:lnTo>
                  <a:pt x="4130" y="553"/>
                </a:lnTo>
                <a:lnTo>
                  <a:pt x="4128" y="553"/>
                </a:lnTo>
                <a:lnTo>
                  <a:pt x="4127" y="553"/>
                </a:lnTo>
                <a:lnTo>
                  <a:pt x="4127" y="555"/>
                </a:lnTo>
                <a:lnTo>
                  <a:pt x="4125" y="555"/>
                </a:lnTo>
                <a:lnTo>
                  <a:pt x="4123" y="555"/>
                </a:lnTo>
                <a:lnTo>
                  <a:pt x="4121" y="555"/>
                </a:lnTo>
                <a:lnTo>
                  <a:pt x="4121" y="557"/>
                </a:lnTo>
                <a:lnTo>
                  <a:pt x="4119" y="557"/>
                </a:lnTo>
                <a:lnTo>
                  <a:pt x="4121" y="557"/>
                </a:lnTo>
                <a:lnTo>
                  <a:pt x="4123" y="557"/>
                </a:lnTo>
                <a:lnTo>
                  <a:pt x="4125" y="557"/>
                </a:lnTo>
                <a:lnTo>
                  <a:pt x="4127" y="555"/>
                </a:lnTo>
                <a:lnTo>
                  <a:pt x="4128" y="555"/>
                </a:lnTo>
                <a:lnTo>
                  <a:pt x="4130" y="553"/>
                </a:lnTo>
                <a:lnTo>
                  <a:pt x="4130" y="555"/>
                </a:lnTo>
                <a:lnTo>
                  <a:pt x="4132" y="555"/>
                </a:lnTo>
                <a:lnTo>
                  <a:pt x="4134" y="561"/>
                </a:lnTo>
                <a:lnTo>
                  <a:pt x="4136" y="563"/>
                </a:lnTo>
                <a:lnTo>
                  <a:pt x="4138" y="561"/>
                </a:lnTo>
                <a:lnTo>
                  <a:pt x="4140" y="561"/>
                </a:lnTo>
                <a:lnTo>
                  <a:pt x="4140" y="564"/>
                </a:lnTo>
                <a:lnTo>
                  <a:pt x="4138" y="566"/>
                </a:lnTo>
                <a:lnTo>
                  <a:pt x="4138" y="568"/>
                </a:lnTo>
                <a:lnTo>
                  <a:pt x="4142" y="570"/>
                </a:lnTo>
                <a:lnTo>
                  <a:pt x="4144" y="572"/>
                </a:lnTo>
                <a:lnTo>
                  <a:pt x="4146" y="570"/>
                </a:lnTo>
                <a:lnTo>
                  <a:pt x="4148" y="570"/>
                </a:lnTo>
                <a:lnTo>
                  <a:pt x="4150" y="572"/>
                </a:lnTo>
                <a:lnTo>
                  <a:pt x="4150" y="574"/>
                </a:lnTo>
                <a:lnTo>
                  <a:pt x="4150" y="576"/>
                </a:lnTo>
                <a:lnTo>
                  <a:pt x="4152" y="576"/>
                </a:lnTo>
                <a:lnTo>
                  <a:pt x="4153" y="578"/>
                </a:lnTo>
                <a:lnTo>
                  <a:pt x="4155" y="578"/>
                </a:lnTo>
                <a:lnTo>
                  <a:pt x="4157" y="576"/>
                </a:lnTo>
                <a:lnTo>
                  <a:pt x="4159" y="574"/>
                </a:lnTo>
                <a:lnTo>
                  <a:pt x="4159" y="576"/>
                </a:lnTo>
                <a:lnTo>
                  <a:pt x="4161" y="576"/>
                </a:lnTo>
                <a:lnTo>
                  <a:pt x="4163" y="578"/>
                </a:lnTo>
                <a:lnTo>
                  <a:pt x="4165" y="576"/>
                </a:lnTo>
                <a:lnTo>
                  <a:pt x="4165" y="578"/>
                </a:lnTo>
                <a:lnTo>
                  <a:pt x="4167" y="578"/>
                </a:lnTo>
                <a:lnTo>
                  <a:pt x="4169" y="576"/>
                </a:lnTo>
                <a:lnTo>
                  <a:pt x="4169" y="574"/>
                </a:lnTo>
                <a:lnTo>
                  <a:pt x="4171" y="574"/>
                </a:lnTo>
                <a:lnTo>
                  <a:pt x="4171" y="572"/>
                </a:lnTo>
                <a:lnTo>
                  <a:pt x="4173" y="572"/>
                </a:lnTo>
                <a:lnTo>
                  <a:pt x="4173" y="574"/>
                </a:lnTo>
                <a:lnTo>
                  <a:pt x="4175" y="576"/>
                </a:lnTo>
                <a:lnTo>
                  <a:pt x="4177" y="578"/>
                </a:lnTo>
                <a:lnTo>
                  <a:pt x="4177" y="580"/>
                </a:lnTo>
                <a:lnTo>
                  <a:pt x="4178" y="580"/>
                </a:lnTo>
                <a:lnTo>
                  <a:pt x="4178" y="582"/>
                </a:lnTo>
                <a:lnTo>
                  <a:pt x="4178" y="584"/>
                </a:lnTo>
                <a:lnTo>
                  <a:pt x="4178" y="586"/>
                </a:lnTo>
                <a:lnTo>
                  <a:pt x="4180" y="587"/>
                </a:lnTo>
                <a:lnTo>
                  <a:pt x="4182" y="587"/>
                </a:lnTo>
                <a:lnTo>
                  <a:pt x="4184" y="587"/>
                </a:lnTo>
                <a:lnTo>
                  <a:pt x="4186" y="586"/>
                </a:lnTo>
                <a:lnTo>
                  <a:pt x="4188" y="586"/>
                </a:lnTo>
                <a:lnTo>
                  <a:pt x="4190" y="586"/>
                </a:lnTo>
                <a:lnTo>
                  <a:pt x="4190" y="584"/>
                </a:lnTo>
                <a:lnTo>
                  <a:pt x="4192" y="584"/>
                </a:lnTo>
                <a:lnTo>
                  <a:pt x="4192" y="582"/>
                </a:lnTo>
                <a:lnTo>
                  <a:pt x="4194" y="580"/>
                </a:lnTo>
                <a:lnTo>
                  <a:pt x="4196" y="576"/>
                </a:lnTo>
                <a:lnTo>
                  <a:pt x="4196" y="574"/>
                </a:lnTo>
                <a:lnTo>
                  <a:pt x="4198" y="572"/>
                </a:lnTo>
                <a:lnTo>
                  <a:pt x="4198" y="570"/>
                </a:lnTo>
                <a:lnTo>
                  <a:pt x="4200" y="568"/>
                </a:lnTo>
                <a:lnTo>
                  <a:pt x="4200" y="566"/>
                </a:lnTo>
                <a:lnTo>
                  <a:pt x="4200" y="564"/>
                </a:lnTo>
                <a:lnTo>
                  <a:pt x="4200" y="563"/>
                </a:lnTo>
                <a:lnTo>
                  <a:pt x="4200" y="561"/>
                </a:lnTo>
                <a:lnTo>
                  <a:pt x="4200" y="559"/>
                </a:lnTo>
                <a:lnTo>
                  <a:pt x="4201" y="557"/>
                </a:lnTo>
                <a:lnTo>
                  <a:pt x="4201" y="555"/>
                </a:lnTo>
                <a:lnTo>
                  <a:pt x="4201" y="551"/>
                </a:lnTo>
                <a:lnTo>
                  <a:pt x="4201" y="549"/>
                </a:lnTo>
                <a:lnTo>
                  <a:pt x="4201" y="547"/>
                </a:lnTo>
                <a:lnTo>
                  <a:pt x="4201" y="543"/>
                </a:lnTo>
                <a:lnTo>
                  <a:pt x="4201" y="541"/>
                </a:lnTo>
                <a:lnTo>
                  <a:pt x="4201" y="539"/>
                </a:lnTo>
                <a:lnTo>
                  <a:pt x="4203" y="538"/>
                </a:lnTo>
                <a:lnTo>
                  <a:pt x="4203" y="534"/>
                </a:lnTo>
                <a:lnTo>
                  <a:pt x="4205" y="532"/>
                </a:lnTo>
                <a:lnTo>
                  <a:pt x="4205" y="530"/>
                </a:lnTo>
                <a:lnTo>
                  <a:pt x="4207" y="528"/>
                </a:lnTo>
                <a:lnTo>
                  <a:pt x="4207" y="526"/>
                </a:lnTo>
                <a:lnTo>
                  <a:pt x="4207" y="524"/>
                </a:lnTo>
                <a:lnTo>
                  <a:pt x="4207" y="522"/>
                </a:lnTo>
                <a:lnTo>
                  <a:pt x="4207" y="520"/>
                </a:lnTo>
                <a:lnTo>
                  <a:pt x="4209" y="518"/>
                </a:lnTo>
                <a:lnTo>
                  <a:pt x="4209" y="516"/>
                </a:lnTo>
                <a:lnTo>
                  <a:pt x="4209" y="515"/>
                </a:lnTo>
                <a:lnTo>
                  <a:pt x="4209" y="513"/>
                </a:lnTo>
                <a:lnTo>
                  <a:pt x="4209" y="511"/>
                </a:lnTo>
                <a:lnTo>
                  <a:pt x="4209" y="509"/>
                </a:lnTo>
                <a:lnTo>
                  <a:pt x="4209" y="507"/>
                </a:lnTo>
                <a:lnTo>
                  <a:pt x="4209" y="505"/>
                </a:lnTo>
                <a:lnTo>
                  <a:pt x="4209" y="503"/>
                </a:lnTo>
                <a:lnTo>
                  <a:pt x="4209" y="501"/>
                </a:lnTo>
                <a:lnTo>
                  <a:pt x="4209" y="499"/>
                </a:lnTo>
                <a:lnTo>
                  <a:pt x="4209" y="497"/>
                </a:lnTo>
                <a:lnTo>
                  <a:pt x="4209" y="495"/>
                </a:lnTo>
                <a:lnTo>
                  <a:pt x="4207" y="495"/>
                </a:lnTo>
                <a:lnTo>
                  <a:pt x="4207" y="493"/>
                </a:lnTo>
                <a:lnTo>
                  <a:pt x="4205" y="491"/>
                </a:lnTo>
                <a:lnTo>
                  <a:pt x="4205" y="490"/>
                </a:lnTo>
                <a:lnTo>
                  <a:pt x="4205" y="488"/>
                </a:lnTo>
                <a:lnTo>
                  <a:pt x="4205" y="486"/>
                </a:lnTo>
                <a:lnTo>
                  <a:pt x="4205" y="484"/>
                </a:lnTo>
                <a:lnTo>
                  <a:pt x="4205" y="482"/>
                </a:lnTo>
                <a:lnTo>
                  <a:pt x="4207" y="482"/>
                </a:lnTo>
                <a:lnTo>
                  <a:pt x="4207" y="480"/>
                </a:lnTo>
                <a:lnTo>
                  <a:pt x="4207" y="478"/>
                </a:lnTo>
                <a:lnTo>
                  <a:pt x="4209" y="478"/>
                </a:lnTo>
                <a:lnTo>
                  <a:pt x="4209" y="476"/>
                </a:lnTo>
                <a:lnTo>
                  <a:pt x="4209" y="474"/>
                </a:lnTo>
                <a:lnTo>
                  <a:pt x="4211" y="474"/>
                </a:lnTo>
                <a:lnTo>
                  <a:pt x="4211" y="472"/>
                </a:lnTo>
                <a:lnTo>
                  <a:pt x="4213" y="472"/>
                </a:lnTo>
                <a:lnTo>
                  <a:pt x="4213" y="470"/>
                </a:lnTo>
                <a:lnTo>
                  <a:pt x="4213" y="468"/>
                </a:lnTo>
                <a:lnTo>
                  <a:pt x="4213" y="467"/>
                </a:lnTo>
                <a:lnTo>
                  <a:pt x="4213" y="465"/>
                </a:lnTo>
                <a:lnTo>
                  <a:pt x="4211" y="463"/>
                </a:lnTo>
                <a:lnTo>
                  <a:pt x="4211" y="461"/>
                </a:lnTo>
                <a:lnTo>
                  <a:pt x="4209" y="459"/>
                </a:lnTo>
                <a:lnTo>
                  <a:pt x="4209" y="457"/>
                </a:lnTo>
                <a:lnTo>
                  <a:pt x="4207" y="453"/>
                </a:lnTo>
                <a:lnTo>
                  <a:pt x="4209" y="451"/>
                </a:lnTo>
                <a:lnTo>
                  <a:pt x="4211" y="451"/>
                </a:lnTo>
                <a:lnTo>
                  <a:pt x="4211" y="449"/>
                </a:lnTo>
                <a:lnTo>
                  <a:pt x="4211" y="445"/>
                </a:lnTo>
                <a:lnTo>
                  <a:pt x="4211" y="443"/>
                </a:lnTo>
                <a:lnTo>
                  <a:pt x="4211" y="442"/>
                </a:lnTo>
                <a:lnTo>
                  <a:pt x="4209" y="442"/>
                </a:lnTo>
                <a:lnTo>
                  <a:pt x="4209" y="440"/>
                </a:lnTo>
                <a:lnTo>
                  <a:pt x="4209" y="438"/>
                </a:lnTo>
                <a:lnTo>
                  <a:pt x="4211" y="434"/>
                </a:lnTo>
                <a:lnTo>
                  <a:pt x="4213" y="432"/>
                </a:lnTo>
                <a:lnTo>
                  <a:pt x="4215" y="432"/>
                </a:lnTo>
                <a:lnTo>
                  <a:pt x="4217" y="432"/>
                </a:lnTo>
                <a:lnTo>
                  <a:pt x="4219" y="430"/>
                </a:lnTo>
                <a:lnTo>
                  <a:pt x="4221" y="428"/>
                </a:lnTo>
                <a:lnTo>
                  <a:pt x="4223" y="426"/>
                </a:lnTo>
                <a:lnTo>
                  <a:pt x="4225" y="424"/>
                </a:lnTo>
                <a:lnTo>
                  <a:pt x="4226" y="422"/>
                </a:lnTo>
                <a:lnTo>
                  <a:pt x="4226" y="420"/>
                </a:lnTo>
                <a:lnTo>
                  <a:pt x="4228" y="419"/>
                </a:lnTo>
                <a:lnTo>
                  <a:pt x="4228" y="417"/>
                </a:lnTo>
                <a:lnTo>
                  <a:pt x="4230" y="417"/>
                </a:lnTo>
                <a:lnTo>
                  <a:pt x="4232" y="415"/>
                </a:lnTo>
                <a:lnTo>
                  <a:pt x="4234" y="413"/>
                </a:lnTo>
                <a:lnTo>
                  <a:pt x="4236" y="413"/>
                </a:lnTo>
                <a:lnTo>
                  <a:pt x="4238" y="415"/>
                </a:lnTo>
                <a:lnTo>
                  <a:pt x="4240" y="415"/>
                </a:lnTo>
                <a:lnTo>
                  <a:pt x="4242" y="417"/>
                </a:lnTo>
                <a:lnTo>
                  <a:pt x="4244" y="417"/>
                </a:lnTo>
                <a:lnTo>
                  <a:pt x="4242" y="419"/>
                </a:lnTo>
                <a:lnTo>
                  <a:pt x="4240" y="419"/>
                </a:lnTo>
                <a:lnTo>
                  <a:pt x="4240" y="420"/>
                </a:lnTo>
                <a:lnTo>
                  <a:pt x="4238" y="422"/>
                </a:lnTo>
                <a:lnTo>
                  <a:pt x="4240" y="424"/>
                </a:lnTo>
                <a:lnTo>
                  <a:pt x="4240" y="422"/>
                </a:lnTo>
                <a:lnTo>
                  <a:pt x="4242" y="420"/>
                </a:lnTo>
                <a:lnTo>
                  <a:pt x="4246" y="422"/>
                </a:lnTo>
                <a:lnTo>
                  <a:pt x="4248" y="422"/>
                </a:lnTo>
                <a:lnTo>
                  <a:pt x="4249" y="422"/>
                </a:lnTo>
                <a:lnTo>
                  <a:pt x="4249" y="424"/>
                </a:lnTo>
                <a:lnTo>
                  <a:pt x="4251" y="426"/>
                </a:lnTo>
                <a:lnTo>
                  <a:pt x="4251" y="428"/>
                </a:lnTo>
                <a:lnTo>
                  <a:pt x="4251" y="430"/>
                </a:lnTo>
                <a:lnTo>
                  <a:pt x="4251" y="432"/>
                </a:lnTo>
                <a:lnTo>
                  <a:pt x="4249" y="434"/>
                </a:lnTo>
                <a:lnTo>
                  <a:pt x="4251" y="434"/>
                </a:lnTo>
                <a:lnTo>
                  <a:pt x="4251" y="436"/>
                </a:lnTo>
                <a:lnTo>
                  <a:pt x="4249" y="438"/>
                </a:lnTo>
                <a:lnTo>
                  <a:pt x="4249" y="440"/>
                </a:lnTo>
                <a:lnTo>
                  <a:pt x="4251" y="440"/>
                </a:lnTo>
                <a:lnTo>
                  <a:pt x="4251" y="438"/>
                </a:lnTo>
                <a:lnTo>
                  <a:pt x="4253" y="438"/>
                </a:lnTo>
                <a:lnTo>
                  <a:pt x="4255" y="438"/>
                </a:lnTo>
                <a:lnTo>
                  <a:pt x="4257" y="440"/>
                </a:lnTo>
                <a:lnTo>
                  <a:pt x="4257" y="438"/>
                </a:lnTo>
                <a:lnTo>
                  <a:pt x="4257" y="436"/>
                </a:lnTo>
                <a:lnTo>
                  <a:pt x="4259" y="436"/>
                </a:lnTo>
                <a:lnTo>
                  <a:pt x="4261" y="436"/>
                </a:lnTo>
                <a:lnTo>
                  <a:pt x="4263" y="438"/>
                </a:lnTo>
                <a:lnTo>
                  <a:pt x="4263" y="440"/>
                </a:lnTo>
                <a:lnTo>
                  <a:pt x="4265" y="440"/>
                </a:lnTo>
                <a:lnTo>
                  <a:pt x="4263" y="440"/>
                </a:lnTo>
                <a:lnTo>
                  <a:pt x="4263" y="442"/>
                </a:lnTo>
                <a:lnTo>
                  <a:pt x="4265" y="442"/>
                </a:lnTo>
                <a:lnTo>
                  <a:pt x="4265" y="440"/>
                </a:lnTo>
                <a:lnTo>
                  <a:pt x="4267" y="442"/>
                </a:lnTo>
                <a:lnTo>
                  <a:pt x="4269" y="443"/>
                </a:lnTo>
                <a:lnTo>
                  <a:pt x="4271" y="443"/>
                </a:lnTo>
                <a:lnTo>
                  <a:pt x="4271" y="445"/>
                </a:lnTo>
                <a:lnTo>
                  <a:pt x="4271" y="447"/>
                </a:lnTo>
                <a:lnTo>
                  <a:pt x="4271" y="449"/>
                </a:lnTo>
                <a:lnTo>
                  <a:pt x="4271" y="445"/>
                </a:lnTo>
                <a:lnTo>
                  <a:pt x="4273" y="445"/>
                </a:lnTo>
                <a:lnTo>
                  <a:pt x="4271" y="443"/>
                </a:lnTo>
                <a:lnTo>
                  <a:pt x="4271" y="442"/>
                </a:lnTo>
                <a:lnTo>
                  <a:pt x="4271" y="440"/>
                </a:lnTo>
                <a:lnTo>
                  <a:pt x="4269" y="440"/>
                </a:lnTo>
                <a:lnTo>
                  <a:pt x="4271" y="438"/>
                </a:lnTo>
                <a:lnTo>
                  <a:pt x="4273" y="436"/>
                </a:lnTo>
                <a:lnTo>
                  <a:pt x="4274" y="434"/>
                </a:lnTo>
                <a:lnTo>
                  <a:pt x="4276" y="434"/>
                </a:lnTo>
                <a:lnTo>
                  <a:pt x="4276" y="432"/>
                </a:lnTo>
                <a:lnTo>
                  <a:pt x="4274" y="432"/>
                </a:lnTo>
                <a:lnTo>
                  <a:pt x="4273" y="434"/>
                </a:lnTo>
                <a:lnTo>
                  <a:pt x="4271" y="434"/>
                </a:lnTo>
                <a:lnTo>
                  <a:pt x="4271" y="436"/>
                </a:lnTo>
                <a:lnTo>
                  <a:pt x="4269" y="436"/>
                </a:lnTo>
                <a:lnTo>
                  <a:pt x="4267" y="438"/>
                </a:lnTo>
                <a:lnTo>
                  <a:pt x="4265" y="438"/>
                </a:lnTo>
                <a:lnTo>
                  <a:pt x="4265" y="436"/>
                </a:lnTo>
                <a:lnTo>
                  <a:pt x="4263" y="434"/>
                </a:lnTo>
                <a:lnTo>
                  <a:pt x="4261" y="434"/>
                </a:lnTo>
                <a:lnTo>
                  <a:pt x="4261" y="432"/>
                </a:lnTo>
                <a:lnTo>
                  <a:pt x="4259" y="432"/>
                </a:lnTo>
                <a:lnTo>
                  <a:pt x="4257" y="432"/>
                </a:lnTo>
                <a:lnTo>
                  <a:pt x="4255" y="432"/>
                </a:lnTo>
                <a:lnTo>
                  <a:pt x="4255" y="430"/>
                </a:lnTo>
                <a:lnTo>
                  <a:pt x="4253" y="430"/>
                </a:lnTo>
                <a:lnTo>
                  <a:pt x="4255" y="428"/>
                </a:lnTo>
                <a:lnTo>
                  <a:pt x="4255" y="426"/>
                </a:lnTo>
                <a:lnTo>
                  <a:pt x="4255" y="424"/>
                </a:lnTo>
                <a:lnTo>
                  <a:pt x="4255" y="422"/>
                </a:lnTo>
                <a:lnTo>
                  <a:pt x="4253" y="420"/>
                </a:lnTo>
                <a:lnTo>
                  <a:pt x="4251" y="420"/>
                </a:lnTo>
                <a:lnTo>
                  <a:pt x="4251" y="419"/>
                </a:lnTo>
                <a:lnTo>
                  <a:pt x="4249" y="419"/>
                </a:lnTo>
                <a:lnTo>
                  <a:pt x="4248" y="419"/>
                </a:lnTo>
                <a:lnTo>
                  <a:pt x="4248" y="417"/>
                </a:lnTo>
                <a:lnTo>
                  <a:pt x="4248" y="415"/>
                </a:lnTo>
                <a:lnTo>
                  <a:pt x="4248" y="413"/>
                </a:lnTo>
                <a:lnTo>
                  <a:pt x="4248" y="411"/>
                </a:lnTo>
                <a:lnTo>
                  <a:pt x="4249" y="409"/>
                </a:lnTo>
                <a:lnTo>
                  <a:pt x="4251" y="409"/>
                </a:lnTo>
                <a:lnTo>
                  <a:pt x="4253" y="407"/>
                </a:lnTo>
                <a:lnTo>
                  <a:pt x="4255" y="407"/>
                </a:lnTo>
                <a:lnTo>
                  <a:pt x="4257" y="407"/>
                </a:lnTo>
                <a:lnTo>
                  <a:pt x="4257" y="409"/>
                </a:lnTo>
                <a:lnTo>
                  <a:pt x="4259" y="409"/>
                </a:lnTo>
                <a:lnTo>
                  <a:pt x="4261" y="411"/>
                </a:lnTo>
                <a:lnTo>
                  <a:pt x="4261" y="413"/>
                </a:lnTo>
                <a:lnTo>
                  <a:pt x="4263" y="413"/>
                </a:lnTo>
                <a:lnTo>
                  <a:pt x="4265" y="413"/>
                </a:lnTo>
                <a:lnTo>
                  <a:pt x="4267" y="415"/>
                </a:lnTo>
                <a:lnTo>
                  <a:pt x="4269" y="415"/>
                </a:lnTo>
                <a:lnTo>
                  <a:pt x="4271" y="417"/>
                </a:lnTo>
                <a:lnTo>
                  <a:pt x="4273" y="417"/>
                </a:lnTo>
                <a:lnTo>
                  <a:pt x="4274" y="415"/>
                </a:lnTo>
                <a:lnTo>
                  <a:pt x="4274" y="413"/>
                </a:lnTo>
                <a:lnTo>
                  <a:pt x="4276" y="413"/>
                </a:lnTo>
                <a:lnTo>
                  <a:pt x="4278" y="413"/>
                </a:lnTo>
                <a:lnTo>
                  <a:pt x="4278" y="415"/>
                </a:lnTo>
                <a:lnTo>
                  <a:pt x="4280" y="415"/>
                </a:lnTo>
                <a:lnTo>
                  <a:pt x="4282" y="415"/>
                </a:lnTo>
                <a:lnTo>
                  <a:pt x="4284" y="415"/>
                </a:lnTo>
                <a:lnTo>
                  <a:pt x="4286" y="417"/>
                </a:lnTo>
                <a:lnTo>
                  <a:pt x="4288" y="417"/>
                </a:lnTo>
                <a:lnTo>
                  <a:pt x="4288" y="415"/>
                </a:lnTo>
                <a:lnTo>
                  <a:pt x="4290" y="415"/>
                </a:lnTo>
                <a:lnTo>
                  <a:pt x="4294" y="415"/>
                </a:lnTo>
                <a:lnTo>
                  <a:pt x="4296" y="415"/>
                </a:lnTo>
                <a:lnTo>
                  <a:pt x="4297" y="417"/>
                </a:lnTo>
                <a:lnTo>
                  <a:pt x="4297" y="415"/>
                </a:lnTo>
                <a:lnTo>
                  <a:pt x="4296" y="413"/>
                </a:lnTo>
                <a:lnTo>
                  <a:pt x="4294" y="413"/>
                </a:lnTo>
                <a:lnTo>
                  <a:pt x="4292" y="411"/>
                </a:lnTo>
                <a:lnTo>
                  <a:pt x="4290" y="411"/>
                </a:lnTo>
                <a:lnTo>
                  <a:pt x="4290" y="409"/>
                </a:lnTo>
                <a:lnTo>
                  <a:pt x="4288" y="409"/>
                </a:lnTo>
                <a:lnTo>
                  <a:pt x="4286" y="407"/>
                </a:lnTo>
                <a:lnTo>
                  <a:pt x="4284" y="407"/>
                </a:lnTo>
                <a:lnTo>
                  <a:pt x="4282" y="405"/>
                </a:lnTo>
                <a:lnTo>
                  <a:pt x="4280" y="405"/>
                </a:lnTo>
                <a:lnTo>
                  <a:pt x="4280" y="403"/>
                </a:lnTo>
                <a:lnTo>
                  <a:pt x="4278" y="403"/>
                </a:lnTo>
                <a:lnTo>
                  <a:pt x="4276" y="403"/>
                </a:lnTo>
                <a:lnTo>
                  <a:pt x="4274" y="403"/>
                </a:lnTo>
                <a:lnTo>
                  <a:pt x="4273" y="405"/>
                </a:lnTo>
                <a:lnTo>
                  <a:pt x="4271" y="405"/>
                </a:lnTo>
                <a:lnTo>
                  <a:pt x="4267" y="403"/>
                </a:lnTo>
                <a:lnTo>
                  <a:pt x="4267" y="401"/>
                </a:lnTo>
                <a:lnTo>
                  <a:pt x="4269" y="403"/>
                </a:lnTo>
                <a:lnTo>
                  <a:pt x="4271" y="403"/>
                </a:lnTo>
                <a:lnTo>
                  <a:pt x="4273" y="403"/>
                </a:lnTo>
                <a:lnTo>
                  <a:pt x="4273" y="401"/>
                </a:lnTo>
                <a:lnTo>
                  <a:pt x="4274" y="401"/>
                </a:lnTo>
                <a:lnTo>
                  <a:pt x="4274" y="399"/>
                </a:lnTo>
                <a:lnTo>
                  <a:pt x="4274" y="395"/>
                </a:lnTo>
                <a:lnTo>
                  <a:pt x="4274" y="394"/>
                </a:lnTo>
                <a:lnTo>
                  <a:pt x="4276" y="392"/>
                </a:lnTo>
                <a:lnTo>
                  <a:pt x="4278" y="390"/>
                </a:lnTo>
                <a:lnTo>
                  <a:pt x="4276" y="388"/>
                </a:lnTo>
                <a:lnTo>
                  <a:pt x="4276" y="386"/>
                </a:lnTo>
                <a:lnTo>
                  <a:pt x="4276" y="384"/>
                </a:lnTo>
                <a:lnTo>
                  <a:pt x="4274" y="384"/>
                </a:lnTo>
                <a:lnTo>
                  <a:pt x="4273" y="384"/>
                </a:lnTo>
                <a:lnTo>
                  <a:pt x="4271" y="382"/>
                </a:lnTo>
                <a:lnTo>
                  <a:pt x="4273" y="382"/>
                </a:lnTo>
                <a:lnTo>
                  <a:pt x="4274" y="382"/>
                </a:lnTo>
                <a:lnTo>
                  <a:pt x="4274" y="384"/>
                </a:lnTo>
                <a:lnTo>
                  <a:pt x="4276" y="384"/>
                </a:lnTo>
                <a:lnTo>
                  <a:pt x="4278" y="384"/>
                </a:lnTo>
                <a:lnTo>
                  <a:pt x="4280" y="386"/>
                </a:lnTo>
                <a:lnTo>
                  <a:pt x="4282" y="386"/>
                </a:lnTo>
                <a:lnTo>
                  <a:pt x="4284" y="386"/>
                </a:lnTo>
                <a:lnTo>
                  <a:pt x="4286" y="386"/>
                </a:lnTo>
                <a:lnTo>
                  <a:pt x="4288" y="388"/>
                </a:lnTo>
                <a:lnTo>
                  <a:pt x="4290" y="390"/>
                </a:lnTo>
                <a:lnTo>
                  <a:pt x="4292" y="390"/>
                </a:lnTo>
                <a:lnTo>
                  <a:pt x="4294" y="392"/>
                </a:lnTo>
                <a:lnTo>
                  <a:pt x="4296" y="394"/>
                </a:lnTo>
                <a:lnTo>
                  <a:pt x="4297" y="394"/>
                </a:lnTo>
                <a:lnTo>
                  <a:pt x="4299" y="395"/>
                </a:lnTo>
                <a:lnTo>
                  <a:pt x="4299" y="397"/>
                </a:lnTo>
                <a:lnTo>
                  <a:pt x="4297" y="397"/>
                </a:lnTo>
                <a:lnTo>
                  <a:pt x="4297" y="399"/>
                </a:lnTo>
                <a:lnTo>
                  <a:pt x="4296" y="401"/>
                </a:lnTo>
                <a:lnTo>
                  <a:pt x="4296" y="403"/>
                </a:lnTo>
                <a:lnTo>
                  <a:pt x="4296" y="405"/>
                </a:lnTo>
                <a:lnTo>
                  <a:pt x="4297" y="405"/>
                </a:lnTo>
                <a:lnTo>
                  <a:pt x="4297" y="403"/>
                </a:lnTo>
                <a:lnTo>
                  <a:pt x="4297" y="401"/>
                </a:lnTo>
                <a:lnTo>
                  <a:pt x="4299" y="403"/>
                </a:lnTo>
                <a:lnTo>
                  <a:pt x="4299" y="401"/>
                </a:lnTo>
                <a:lnTo>
                  <a:pt x="4301" y="401"/>
                </a:lnTo>
                <a:lnTo>
                  <a:pt x="4305" y="405"/>
                </a:lnTo>
                <a:lnTo>
                  <a:pt x="4307" y="407"/>
                </a:lnTo>
                <a:lnTo>
                  <a:pt x="4309" y="409"/>
                </a:lnTo>
                <a:lnTo>
                  <a:pt x="4311" y="409"/>
                </a:lnTo>
                <a:lnTo>
                  <a:pt x="4311" y="411"/>
                </a:lnTo>
                <a:lnTo>
                  <a:pt x="4311" y="413"/>
                </a:lnTo>
                <a:lnTo>
                  <a:pt x="4313" y="415"/>
                </a:lnTo>
                <a:lnTo>
                  <a:pt x="4311" y="419"/>
                </a:lnTo>
                <a:lnTo>
                  <a:pt x="4313" y="419"/>
                </a:lnTo>
                <a:lnTo>
                  <a:pt x="4313" y="420"/>
                </a:lnTo>
                <a:lnTo>
                  <a:pt x="4315" y="422"/>
                </a:lnTo>
                <a:lnTo>
                  <a:pt x="4317" y="422"/>
                </a:lnTo>
                <a:lnTo>
                  <a:pt x="4319" y="422"/>
                </a:lnTo>
                <a:lnTo>
                  <a:pt x="4319" y="424"/>
                </a:lnTo>
                <a:lnTo>
                  <a:pt x="4319" y="428"/>
                </a:lnTo>
                <a:lnTo>
                  <a:pt x="4319" y="430"/>
                </a:lnTo>
                <a:lnTo>
                  <a:pt x="4321" y="430"/>
                </a:lnTo>
                <a:lnTo>
                  <a:pt x="4321" y="434"/>
                </a:lnTo>
                <a:lnTo>
                  <a:pt x="4321" y="436"/>
                </a:lnTo>
                <a:lnTo>
                  <a:pt x="4322" y="436"/>
                </a:lnTo>
                <a:lnTo>
                  <a:pt x="4322" y="438"/>
                </a:lnTo>
                <a:lnTo>
                  <a:pt x="4324" y="438"/>
                </a:lnTo>
                <a:lnTo>
                  <a:pt x="4326" y="438"/>
                </a:lnTo>
                <a:lnTo>
                  <a:pt x="4326" y="440"/>
                </a:lnTo>
                <a:lnTo>
                  <a:pt x="4328" y="440"/>
                </a:lnTo>
                <a:lnTo>
                  <a:pt x="4326" y="442"/>
                </a:lnTo>
                <a:lnTo>
                  <a:pt x="4326" y="443"/>
                </a:lnTo>
                <a:lnTo>
                  <a:pt x="4326" y="445"/>
                </a:lnTo>
                <a:lnTo>
                  <a:pt x="4326" y="447"/>
                </a:lnTo>
                <a:lnTo>
                  <a:pt x="4326" y="449"/>
                </a:lnTo>
                <a:lnTo>
                  <a:pt x="4328" y="451"/>
                </a:lnTo>
                <a:lnTo>
                  <a:pt x="4328" y="455"/>
                </a:lnTo>
                <a:lnTo>
                  <a:pt x="4326" y="457"/>
                </a:lnTo>
                <a:lnTo>
                  <a:pt x="4328" y="457"/>
                </a:lnTo>
                <a:lnTo>
                  <a:pt x="4328" y="459"/>
                </a:lnTo>
                <a:lnTo>
                  <a:pt x="4328" y="461"/>
                </a:lnTo>
                <a:lnTo>
                  <a:pt x="4328" y="463"/>
                </a:lnTo>
                <a:lnTo>
                  <a:pt x="4330" y="465"/>
                </a:lnTo>
                <a:lnTo>
                  <a:pt x="4332" y="465"/>
                </a:lnTo>
                <a:lnTo>
                  <a:pt x="4332" y="467"/>
                </a:lnTo>
                <a:lnTo>
                  <a:pt x="4332" y="468"/>
                </a:lnTo>
                <a:lnTo>
                  <a:pt x="4334" y="468"/>
                </a:lnTo>
                <a:lnTo>
                  <a:pt x="4336" y="470"/>
                </a:lnTo>
                <a:lnTo>
                  <a:pt x="4336" y="472"/>
                </a:lnTo>
                <a:lnTo>
                  <a:pt x="4336" y="474"/>
                </a:lnTo>
                <a:lnTo>
                  <a:pt x="4338" y="476"/>
                </a:lnTo>
                <a:lnTo>
                  <a:pt x="4338" y="478"/>
                </a:lnTo>
                <a:lnTo>
                  <a:pt x="4338" y="480"/>
                </a:lnTo>
                <a:lnTo>
                  <a:pt x="4336" y="480"/>
                </a:lnTo>
                <a:lnTo>
                  <a:pt x="4336" y="482"/>
                </a:lnTo>
                <a:lnTo>
                  <a:pt x="4338" y="482"/>
                </a:lnTo>
                <a:lnTo>
                  <a:pt x="4338" y="484"/>
                </a:lnTo>
                <a:lnTo>
                  <a:pt x="4338" y="488"/>
                </a:lnTo>
                <a:lnTo>
                  <a:pt x="4336" y="491"/>
                </a:lnTo>
                <a:lnTo>
                  <a:pt x="4334" y="493"/>
                </a:lnTo>
                <a:lnTo>
                  <a:pt x="4336" y="497"/>
                </a:lnTo>
                <a:lnTo>
                  <a:pt x="4336" y="501"/>
                </a:lnTo>
                <a:lnTo>
                  <a:pt x="4336" y="503"/>
                </a:lnTo>
                <a:lnTo>
                  <a:pt x="4336" y="505"/>
                </a:lnTo>
                <a:lnTo>
                  <a:pt x="4334" y="507"/>
                </a:lnTo>
                <a:lnTo>
                  <a:pt x="4332" y="509"/>
                </a:lnTo>
                <a:lnTo>
                  <a:pt x="4332" y="511"/>
                </a:lnTo>
                <a:lnTo>
                  <a:pt x="4334" y="513"/>
                </a:lnTo>
                <a:lnTo>
                  <a:pt x="4336" y="515"/>
                </a:lnTo>
                <a:lnTo>
                  <a:pt x="4336" y="516"/>
                </a:lnTo>
                <a:lnTo>
                  <a:pt x="4336" y="518"/>
                </a:lnTo>
                <a:lnTo>
                  <a:pt x="4336" y="520"/>
                </a:lnTo>
                <a:lnTo>
                  <a:pt x="4334" y="522"/>
                </a:lnTo>
                <a:lnTo>
                  <a:pt x="4334" y="524"/>
                </a:lnTo>
                <a:lnTo>
                  <a:pt x="4336" y="526"/>
                </a:lnTo>
                <a:lnTo>
                  <a:pt x="4340" y="530"/>
                </a:lnTo>
                <a:lnTo>
                  <a:pt x="4340" y="532"/>
                </a:lnTo>
                <a:lnTo>
                  <a:pt x="4338" y="536"/>
                </a:lnTo>
                <a:lnTo>
                  <a:pt x="4338" y="538"/>
                </a:lnTo>
                <a:lnTo>
                  <a:pt x="4340" y="539"/>
                </a:lnTo>
                <a:lnTo>
                  <a:pt x="4340" y="543"/>
                </a:lnTo>
                <a:lnTo>
                  <a:pt x="4340" y="545"/>
                </a:lnTo>
                <a:lnTo>
                  <a:pt x="4342" y="547"/>
                </a:lnTo>
                <a:lnTo>
                  <a:pt x="4344" y="549"/>
                </a:lnTo>
                <a:lnTo>
                  <a:pt x="4344" y="553"/>
                </a:lnTo>
                <a:lnTo>
                  <a:pt x="4344" y="555"/>
                </a:lnTo>
                <a:lnTo>
                  <a:pt x="4344" y="557"/>
                </a:lnTo>
                <a:lnTo>
                  <a:pt x="4345" y="559"/>
                </a:lnTo>
                <a:lnTo>
                  <a:pt x="4342" y="561"/>
                </a:lnTo>
                <a:lnTo>
                  <a:pt x="4342" y="563"/>
                </a:lnTo>
                <a:lnTo>
                  <a:pt x="4338" y="564"/>
                </a:lnTo>
                <a:lnTo>
                  <a:pt x="4338" y="566"/>
                </a:lnTo>
                <a:lnTo>
                  <a:pt x="4336" y="566"/>
                </a:lnTo>
                <a:lnTo>
                  <a:pt x="4334" y="566"/>
                </a:lnTo>
                <a:lnTo>
                  <a:pt x="4332" y="564"/>
                </a:lnTo>
                <a:lnTo>
                  <a:pt x="4334" y="564"/>
                </a:lnTo>
                <a:lnTo>
                  <a:pt x="4334" y="563"/>
                </a:lnTo>
                <a:lnTo>
                  <a:pt x="4334" y="561"/>
                </a:lnTo>
                <a:lnTo>
                  <a:pt x="4334" y="559"/>
                </a:lnTo>
                <a:lnTo>
                  <a:pt x="4334" y="557"/>
                </a:lnTo>
                <a:lnTo>
                  <a:pt x="4332" y="555"/>
                </a:lnTo>
                <a:lnTo>
                  <a:pt x="4330" y="555"/>
                </a:lnTo>
                <a:lnTo>
                  <a:pt x="4330" y="553"/>
                </a:lnTo>
                <a:lnTo>
                  <a:pt x="4328" y="553"/>
                </a:lnTo>
                <a:lnTo>
                  <a:pt x="4326" y="551"/>
                </a:lnTo>
                <a:lnTo>
                  <a:pt x="4322" y="551"/>
                </a:lnTo>
                <a:lnTo>
                  <a:pt x="4321" y="551"/>
                </a:lnTo>
                <a:lnTo>
                  <a:pt x="4319" y="553"/>
                </a:lnTo>
                <a:lnTo>
                  <a:pt x="4319" y="555"/>
                </a:lnTo>
                <a:lnTo>
                  <a:pt x="4317" y="557"/>
                </a:lnTo>
                <a:lnTo>
                  <a:pt x="4315" y="559"/>
                </a:lnTo>
                <a:lnTo>
                  <a:pt x="4313" y="561"/>
                </a:lnTo>
                <a:lnTo>
                  <a:pt x="4313" y="563"/>
                </a:lnTo>
                <a:lnTo>
                  <a:pt x="4313" y="564"/>
                </a:lnTo>
                <a:lnTo>
                  <a:pt x="4315" y="566"/>
                </a:lnTo>
                <a:lnTo>
                  <a:pt x="4317" y="568"/>
                </a:lnTo>
                <a:lnTo>
                  <a:pt x="4319" y="568"/>
                </a:lnTo>
                <a:lnTo>
                  <a:pt x="4321" y="568"/>
                </a:lnTo>
                <a:lnTo>
                  <a:pt x="4319" y="572"/>
                </a:lnTo>
                <a:lnTo>
                  <a:pt x="4319" y="576"/>
                </a:lnTo>
                <a:lnTo>
                  <a:pt x="4321" y="578"/>
                </a:lnTo>
                <a:lnTo>
                  <a:pt x="4321" y="580"/>
                </a:lnTo>
                <a:lnTo>
                  <a:pt x="4321" y="582"/>
                </a:lnTo>
                <a:lnTo>
                  <a:pt x="4322" y="582"/>
                </a:lnTo>
                <a:lnTo>
                  <a:pt x="4322" y="584"/>
                </a:lnTo>
                <a:lnTo>
                  <a:pt x="4324" y="584"/>
                </a:lnTo>
                <a:lnTo>
                  <a:pt x="4324" y="586"/>
                </a:lnTo>
                <a:lnTo>
                  <a:pt x="4326" y="586"/>
                </a:lnTo>
                <a:lnTo>
                  <a:pt x="4328" y="586"/>
                </a:lnTo>
                <a:lnTo>
                  <a:pt x="4330" y="586"/>
                </a:lnTo>
                <a:lnTo>
                  <a:pt x="4332" y="586"/>
                </a:lnTo>
                <a:lnTo>
                  <a:pt x="4332" y="587"/>
                </a:lnTo>
                <a:lnTo>
                  <a:pt x="4334" y="591"/>
                </a:lnTo>
                <a:lnTo>
                  <a:pt x="4334" y="593"/>
                </a:lnTo>
                <a:lnTo>
                  <a:pt x="4334" y="595"/>
                </a:lnTo>
                <a:lnTo>
                  <a:pt x="4336" y="595"/>
                </a:lnTo>
                <a:lnTo>
                  <a:pt x="4336" y="597"/>
                </a:lnTo>
                <a:lnTo>
                  <a:pt x="4336" y="599"/>
                </a:lnTo>
                <a:lnTo>
                  <a:pt x="4336" y="601"/>
                </a:lnTo>
                <a:lnTo>
                  <a:pt x="4334" y="603"/>
                </a:lnTo>
                <a:lnTo>
                  <a:pt x="4332" y="603"/>
                </a:lnTo>
                <a:lnTo>
                  <a:pt x="4332" y="605"/>
                </a:lnTo>
                <a:lnTo>
                  <a:pt x="4330" y="607"/>
                </a:lnTo>
                <a:lnTo>
                  <a:pt x="4328" y="607"/>
                </a:lnTo>
                <a:lnTo>
                  <a:pt x="4328" y="609"/>
                </a:lnTo>
                <a:lnTo>
                  <a:pt x="4328" y="612"/>
                </a:lnTo>
                <a:lnTo>
                  <a:pt x="4326" y="612"/>
                </a:lnTo>
                <a:lnTo>
                  <a:pt x="4324" y="612"/>
                </a:lnTo>
                <a:lnTo>
                  <a:pt x="4322" y="612"/>
                </a:lnTo>
                <a:lnTo>
                  <a:pt x="4321" y="614"/>
                </a:lnTo>
                <a:lnTo>
                  <a:pt x="4321" y="616"/>
                </a:lnTo>
                <a:lnTo>
                  <a:pt x="4319" y="616"/>
                </a:lnTo>
                <a:lnTo>
                  <a:pt x="4317" y="616"/>
                </a:lnTo>
                <a:lnTo>
                  <a:pt x="4315" y="616"/>
                </a:lnTo>
                <a:lnTo>
                  <a:pt x="4313" y="618"/>
                </a:lnTo>
                <a:lnTo>
                  <a:pt x="4311" y="618"/>
                </a:lnTo>
                <a:lnTo>
                  <a:pt x="4311" y="620"/>
                </a:lnTo>
                <a:lnTo>
                  <a:pt x="4311" y="622"/>
                </a:lnTo>
                <a:lnTo>
                  <a:pt x="4311" y="624"/>
                </a:lnTo>
                <a:lnTo>
                  <a:pt x="4311" y="626"/>
                </a:lnTo>
                <a:lnTo>
                  <a:pt x="4313" y="626"/>
                </a:lnTo>
                <a:lnTo>
                  <a:pt x="4313" y="628"/>
                </a:lnTo>
                <a:lnTo>
                  <a:pt x="4315" y="628"/>
                </a:lnTo>
                <a:lnTo>
                  <a:pt x="4315" y="630"/>
                </a:lnTo>
                <a:lnTo>
                  <a:pt x="4313" y="630"/>
                </a:lnTo>
                <a:lnTo>
                  <a:pt x="4311" y="632"/>
                </a:lnTo>
                <a:lnTo>
                  <a:pt x="4309" y="632"/>
                </a:lnTo>
                <a:lnTo>
                  <a:pt x="4307" y="632"/>
                </a:lnTo>
                <a:lnTo>
                  <a:pt x="4305" y="634"/>
                </a:lnTo>
                <a:lnTo>
                  <a:pt x="4303" y="634"/>
                </a:lnTo>
                <a:lnTo>
                  <a:pt x="4301" y="634"/>
                </a:lnTo>
                <a:lnTo>
                  <a:pt x="4299" y="634"/>
                </a:lnTo>
                <a:lnTo>
                  <a:pt x="4297" y="634"/>
                </a:lnTo>
                <a:lnTo>
                  <a:pt x="4296" y="634"/>
                </a:lnTo>
                <a:lnTo>
                  <a:pt x="4294" y="634"/>
                </a:lnTo>
                <a:lnTo>
                  <a:pt x="4292" y="635"/>
                </a:lnTo>
                <a:lnTo>
                  <a:pt x="4290" y="635"/>
                </a:lnTo>
                <a:lnTo>
                  <a:pt x="4284" y="635"/>
                </a:lnTo>
                <a:lnTo>
                  <a:pt x="4286" y="634"/>
                </a:lnTo>
                <a:lnTo>
                  <a:pt x="4288" y="634"/>
                </a:lnTo>
                <a:lnTo>
                  <a:pt x="4290" y="634"/>
                </a:lnTo>
                <a:lnTo>
                  <a:pt x="4290" y="632"/>
                </a:lnTo>
                <a:lnTo>
                  <a:pt x="4290" y="630"/>
                </a:lnTo>
                <a:lnTo>
                  <a:pt x="4292" y="630"/>
                </a:lnTo>
                <a:lnTo>
                  <a:pt x="4294" y="628"/>
                </a:lnTo>
                <a:lnTo>
                  <a:pt x="4296" y="628"/>
                </a:lnTo>
                <a:lnTo>
                  <a:pt x="4296" y="626"/>
                </a:lnTo>
                <a:lnTo>
                  <a:pt x="4296" y="624"/>
                </a:lnTo>
                <a:lnTo>
                  <a:pt x="4296" y="622"/>
                </a:lnTo>
                <a:lnTo>
                  <a:pt x="4296" y="620"/>
                </a:lnTo>
                <a:lnTo>
                  <a:pt x="4294" y="620"/>
                </a:lnTo>
                <a:lnTo>
                  <a:pt x="4292" y="622"/>
                </a:lnTo>
                <a:lnTo>
                  <a:pt x="4290" y="622"/>
                </a:lnTo>
                <a:lnTo>
                  <a:pt x="4288" y="622"/>
                </a:lnTo>
                <a:lnTo>
                  <a:pt x="4284" y="624"/>
                </a:lnTo>
                <a:lnTo>
                  <a:pt x="4282" y="626"/>
                </a:lnTo>
                <a:lnTo>
                  <a:pt x="4280" y="626"/>
                </a:lnTo>
                <a:lnTo>
                  <a:pt x="4278" y="626"/>
                </a:lnTo>
                <a:lnTo>
                  <a:pt x="4276" y="626"/>
                </a:lnTo>
                <a:lnTo>
                  <a:pt x="4274" y="626"/>
                </a:lnTo>
                <a:lnTo>
                  <a:pt x="4274" y="624"/>
                </a:lnTo>
                <a:lnTo>
                  <a:pt x="4273" y="624"/>
                </a:lnTo>
                <a:lnTo>
                  <a:pt x="4274" y="622"/>
                </a:lnTo>
                <a:lnTo>
                  <a:pt x="4274" y="618"/>
                </a:lnTo>
                <a:lnTo>
                  <a:pt x="4273" y="618"/>
                </a:lnTo>
                <a:lnTo>
                  <a:pt x="4271" y="616"/>
                </a:lnTo>
                <a:lnTo>
                  <a:pt x="4271" y="614"/>
                </a:lnTo>
                <a:lnTo>
                  <a:pt x="4269" y="614"/>
                </a:lnTo>
                <a:lnTo>
                  <a:pt x="4271" y="612"/>
                </a:lnTo>
                <a:lnTo>
                  <a:pt x="4271" y="611"/>
                </a:lnTo>
                <a:lnTo>
                  <a:pt x="4269" y="612"/>
                </a:lnTo>
                <a:lnTo>
                  <a:pt x="4267" y="611"/>
                </a:lnTo>
                <a:lnTo>
                  <a:pt x="4267" y="609"/>
                </a:lnTo>
                <a:lnTo>
                  <a:pt x="4267" y="607"/>
                </a:lnTo>
                <a:lnTo>
                  <a:pt x="4267" y="605"/>
                </a:lnTo>
                <a:lnTo>
                  <a:pt x="4267" y="603"/>
                </a:lnTo>
                <a:lnTo>
                  <a:pt x="4267" y="601"/>
                </a:lnTo>
                <a:lnTo>
                  <a:pt x="4269" y="601"/>
                </a:lnTo>
                <a:lnTo>
                  <a:pt x="4271" y="599"/>
                </a:lnTo>
                <a:lnTo>
                  <a:pt x="4269" y="599"/>
                </a:lnTo>
                <a:lnTo>
                  <a:pt x="4267" y="597"/>
                </a:lnTo>
                <a:lnTo>
                  <a:pt x="4265" y="595"/>
                </a:lnTo>
                <a:lnTo>
                  <a:pt x="4263" y="595"/>
                </a:lnTo>
                <a:lnTo>
                  <a:pt x="4261" y="595"/>
                </a:lnTo>
                <a:lnTo>
                  <a:pt x="4259" y="593"/>
                </a:lnTo>
                <a:lnTo>
                  <a:pt x="4259" y="595"/>
                </a:lnTo>
                <a:lnTo>
                  <a:pt x="4259" y="597"/>
                </a:lnTo>
                <a:lnTo>
                  <a:pt x="4261" y="599"/>
                </a:lnTo>
                <a:lnTo>
                  <a:pt x="4261" y="603"/>
                </a:lnTo>
                <a:lnTo>
                  <a:pt x="4259" y="603"/>
                </a:lnTo>
                <a:lnTo>
                  <a:pt x="4257" y="607"/>
                </a:lnTo>
                <a:lnTo>
                  <a:pt x="4259" y="609"/>
                </a:lnTo>
                <a:lnTo>
                  <a:pt x="4257" y="612"/>
                </a:lnTo>
                <a:lnTo>
                  <a:pt x="4257" y="614"/>
                </a:lnTo>
                <a:lnTo>
                  <a:pt x="4255" y="616"/>
                </a:lnTo>
                <a:lnTo>
                  <a:pt x="4253" y="616"/>
                </a:lnTo>
                <a:lnTo>
                  <a:pt x="4251" y="614"/>
                </a:lnTo>
                <a:lnTo>
                  <a:pt x="4251" y="616"/>
                </a:lnTo>
                <a:lnTo>
                  <a:pt x="4253" y="616"/>
                </a:lnTo>
                <a:lnTo>
                  <a:pt x="4253" y="618"/>
                </a:lnTo>
                <a:lnTo>
                  <a:pt x="4255" y="620"/>
                </a:lnTo>
                <a:lnTo>
                  <a:pt x="4257" y="620"/>
                </a:lnTo>
                <a:lnTo>
                  <a:pt x="4257" y="622"/>
                </a:lnTo>
                <a:lnTo>
                  <a:pt x="4259" y="624"/>
                </a:lnTo>
                <a:lnTo>
                  <a:pt x="4261" y="628"/>
                </a:lnTo>
                <a:lnTo>
                  <a:pt x="4261" y="630"/>
                </a:lnTo>
                <a:lnTo>
                  <a:pt x="4261" y="632"/>
                </a:lnTo>
                <a:lnTo>
                  <a:pt x="4257" y="632"/>
                </a:lnTo>
                <a:lnTo>
                  <a:pt x="4255" y="632"/>
                </a:lnTo>
                <a:lnTo>
                  <a:pt x="4255" y="634"/>
                </a:lnTo>
                <a:lnTo>
                  <a:pt x="4253" y="634"/>
                </a:lnTo>
                <a:lnTo>
                  <a:pt x="4251" y="634"/>
                </a:lnTo>
                <a:lnTo>
                  <a:pt x="4251" y="635"/>
                </a:lnTo>
                <a:lnTo>
                  <a:pt x="4251" y="637"/>
                </a:lnTo>
                <a:lnTo>
                  <a:pt x="4249" y="639"/>
                </a:lnTo>
                <a:lnTo>
                  <a:pt x="4246" y="639"/>
                </a:lnTo>
                <a:lnTo>
                  <a:pt x="4244" y="639"/>
                </a:lnTo>
                <a:lnTo>
                  <a:pt x="4242" y="639"/>
                </a:lnTo>
                <a:lnTo>
                  <a:pt x="4240" y="643"/>
                </a:lnTo>
                <a:lnTo>
                  <a:pt x="4242" y="643"/>
                </a:lnTo>
                <a:lnTo>
                  <a:pt x="4242" y="645"/>
                </a:lnTo>
                <a:lnTo>
                  <a:pt x="4240" y="649"/>
                </a:lnTo>
                <a:lnTo>
                  <a:pt x="4242" y="649"/>
                </a:lnTo>
                <a:lnTo>
                  <a:pt x="4242" y="647"/>
                </a:lnTo>
                <a:lnTo>
                  <a:pt x="4244" y="647"/>
                </a:lnTo>
                <a:lnTo>
                  <a:pt x="4246" y="645"/>
                </a:lnTo>
                <a:lnTo>
                  <a:pt x="4248" y="645"/>
                </a:lnTo>
                <a:lnTo>
                  <a:pt x="4248" y="647"/>
                </a:lnTo>
                <a:lnTo>
                  <a:pt x="4246" y="647"/>
                </a:lnTo>
                <a:lnTo>
                  <a:pt x="4246" y="649"/>
                </a:lnTo>
                <a:lnTo>
                  <a:pt x="4246" y="651"/>
                </a:lnTo>
                <a:lnTo>
                  <a:pt x="4244" y="651"/>
                </a:lnTo>
                <a:lnTo>
                  <a:pt x="4244" y="653"/>
                </a:lnTo>
                <a:lnTo>
                  <a:pt x="4242" y="655"/>
                </a:lnTo>
                <a:lnTo>
                  <a:pt x="4240" y="655"/>
                </a:lnTo>
                <a:lnTo>
                  <a:pt x="4236" y="655"/>
                </a:lnTo>
                <a:lnTo>
                  <a:pt x="4234" y="657"/>
                </a:lnTo>
                <a:lnTo>
                  <a:pt x="4232" y="657"/>
                </a:lnTo>
                <a:lnTo>
                  <a:pt x="4230" y="655"/>
                </a:lnTo>
                <a:lnTo>
                  <a:pt x="4228" y="657"/>
                </a:lnTo>
                <a:lnTo>
                  <a:pt x="4226" y="659"/>
                </a:lnTo>
                <a:lnTo>
                  <a:pt x="4225" y="659"/>
                </a:lnTo>
                <a:lnTo>
                  <a:pt x="4225" y="660"/>
                </a:lnTo>
                <a:lnTo>
                  <a:pt x="4223" y="662"/>
                </a:lnTo>
                <a:lnTo>
                  <a:pt x="4225" y="664"/>
                </a:lnTo>
                <a:lnTo>
                  <a:pt x="4225" y="666"/>
                </a:lnTo>
                <a:lnTo>
                  <a:pt x="4223" y="668"/>
                </a:lnTo>
                <a:lnTo>
                  <a:pt x="4221" y="668"/>
                </a:lnTo>
                <a:lnTo>
                  <a:pt x="4219" y="668"/>
                </a:lnTo>
                <a:lnTo>
                  <a:pt x="4217" y="668"/>
                </a:lnTo>
                <a:lnTo>
                  <a:pt x="4217" y="666"/>
                </a:lnTo>
                <a:lnTo>
                  <a:pt x="4215" y="666"/>
                </a:lnTo>
                <a:lnTo>
                  <a:pt x="4215" y="664"/>
                </a:lnTo>
                <a:lnTo>
                  <a:pt x="4213" y="664"/>
                </a:lnTo>
                <a:lnTo>
                  <a:pt x="4211" y="666"/>
                </a:lnTo>
                <a:lnTo>
                  <a:pt x="4213" y="666"/>
                </a:lnTo>
                <a:lnTo>
                  <a:pt x="4213" y="668"/>
                </a:lnTo>
                <a:lnTo>
                  <a:pt x="4215" y="670"/>
                </a:lnTo>
                <a:lnTo>
                  <a:pt x="4213" y="670"/>
                </a:lnTo>
                <a:lnTo>
                  <a:pt x="4211" y="670"/>
                </a:lnTo>
                <a:lnTo>
                  <a:pt x="4209" y="670"/>
                </a:lnTo>
                <a:lnTo>
                  <a:pt x="4207" y="668"/>
                </a:lnTo>
                <a:lnTo>
                  <a:pt x="4207" y="670"/>
                </a:lnTo>
                <a:lnTo>
                  <a:pt x="4207" y="672"/>
                </a:lnTo>
                <a:lnTo>
                  <a:pt x="4207" y="674"/>
                </a:lnTo>
                <a:lnTo>
                  <a:pt x="4209" y="672"/>
                </a:lnTo>
                <a:lnTo>
                  <a:pt x="4211" y="672"/>
                </a:lnTo>
                <a:lnTo>
                  <a:pt x="4211" y="674"/>
                </a:lnTo>
                <a:lnTo>
                  <a:pt x="4213" y="674"/>
                </a:lnTo>
                <a:lnTo>
                  <a:pt x="4215" y="674"/>
                </a:lnTo>
                <a:lnTo>
                  <a:pt x="4217" y="676"/>
                </a:lnTo>
                <a:lnTo>
                  <a:pt x="4219" y="676"/>
                </a:lnTo>
                <a:lnTo>
                  <a:pt x="4217" y="678"/>
                </a:lnTo>
                <a:lnTo>
                  <a:pt x="4217" y="680"/>
                </a:lnTo>
                <a:lnTo>
                  <a:pt x="4219" y="680"/>
                </a:lnTo>
                <a:lnTo>
                  <a:pt x="4221" y="678"/>
                </a:lnTo>
                <a:lnTo>
                  <a:pt x="4221" y="680"/>
                </a:lnTo>
                <a:lnTo>
                  <a:pt x="4221" y="682"/>
                </a:lnTo>
                <a:lnTo>
                  <a:pt x="4221" y="683"/>
                </a:lnTo>
                <a:lnTo>
                  <a:pt x="4215" y="683"/>
                </a:lnTo>
                <a:lnTo>
                  <a:pt x="4207" y="687"/>
                </a:lnTo>
                <a:lnTo>
                  <a:pt x="4205" y="691"/>
                </a:lnTo>
                <a:lnTo>
                  <a:pt x="4203" y="693"/>
                </a:lnTo>
                <a:lnTo>
                  <a:pt x="4203" y="695"/>
                </a:lnTo>
                <a:lnTo>
                  <a:pt x="4201" y="693"/>
                </a:lnTo>
                <a:lnTo>
                  <a:pt x="4201" y="695"/>
                </a:lnTo>
                <a:lnTo>
                  <a:pt x="4198" y="695"/>
                </a:lnTo>
                <a:lnTo>
                  <a:pt x="4198" y="693"/>
                </a:lnTo>
                <a:lnTo>
                  <a:pt x="4196" y="693"/>
                </a:lnTo>
                <a:lnTo>
                  <a:pt x="4198" y="695"/>
                </a:lnTo>
                <a:lnTo>
                  <a:pt x="4200" y="697"/>
                </a:lnTo>
                <a:lnTo>
                  <a:pt x="4201" y="697"/>
                </a:lnTo>
                <a:lnTo>
                  <a:pt x="4203" y="699"/>
                </a:lnTo>
                <a:lnTo>
                  <a:pt x="4203" y="701"/>
                </a:lnTo>
                <a:lnTo>
                  <a:pt x="4203" y="703"/>
                </a:lnTo>
                <a:lnTo>
                  <a:pt x="4201" y="705"/>
                </a:lnTo>
                <a:lnTo>
                  <a:pt x="4201" y="707"/>
                </a:lnTo>
                <a:lnTo>
                  <a:pt x="4201" y="708"/>
                </a:lnTo>
                <a:lnTo>
                  <a:pt x="4200" y="708"/>
                </a:lnTo>
                <a:lnTo>
                  <a:pt x="4198" y="710"/>
                </a:lnTo>
                <a:lnTo>
                  <a:pt x="4196" y="710"/>
                </a:lnTo>
                <a:lnTo>
                  <a:pt x="4196" y="712"/>
                </a:lnTo>
                <a:lnTo>
                  <a:pt x="4194" y="712"/>
                </a:lnTo>
                <a:lnTo>
                  <a:pt x="4194" y="714"/>
                </a:lnTo>
                <a:lnTo>
                  <a:pt x="4192" y="714"/>
                </a:lnTo>
                <a:lnTo>
                  <a:pt x="4192" y="716"/>
                </a:lnTo>
                <a:lnTo>
                  <a:pt x="4194" y="718"/>
                </a:lnTo>
                <a:lnTo>
                  <a:pt x="4196" y="726"/>
                </a:lnTo>
                <a:lnTo>
                  <a:pt x="4194" y="728"/>
                </a:lnTo>
                <a:lnTo>
                  <a:pt x="4192" y="731"/>
                </a:lnTo>
                <a:lnTo>
                  <a:pt x="4192" y="733"/>
                </a:lnTo>
                <a:lnTo>
                  <a:pt x="4190" y="733"/>
                </a:lnTo>
                <a:lnTo>
                  <a:pt x="4188" y="735"/>
                </a:lnTo>
                <a:lnTo>
                  <a:pt x="4186" y="733"/>
                </a:lnTo>
                <a:lnTo>
                  <a:pt x="4186" y="731"/>
                </a:lnTo>
                <a:lnTo>
                  <a:pt x="4186" y="730"/>
                </a:lnTo>
                <a:lnTo>
                  <a:pt x="4186" y="726"/>
                </a:lnTo>
                <a:lnTo>
                  <a:pt x="4188" y="724"/>
                </a:lnTo>
                <a:lnTo>
                  <a:pt x="4188" y="722"/>
                </a:lnTo>
                <a:lnTo>
                  <a:pt x="4186" y="724"/>
                </a:lnTo>
                <a:lnTo>
                  <a:pt x="4184" y="724"/>
                </a:lnTo>
                <a:lnTo>
                  <a:pt x="4182" y="724"/>
                </a:lnTo>
                <a:lnTo>
                  <a:pt x="4182" y="722"/>
                </a:lnTo>
                <a:lnTo>
                  <a:pt x="4178" y="722"/>
                </a:lnTo>
                <a:lnTo>
                  <a:pt x="4177" y="720"/>
                </a:lnTo>
                <a:lnTo>
                  <a:pt x="4175" y="718"/>
                </a:lnTo>
                <a:lnTo>
                  <a:pt x="4173" y="718"/>
                </a:lnTo>
                <a:lnTo>
                  <a:pt x="4171" y="718"/>
                </a:lnTo>
                <a:lnTo>
                  <a:pt x="4173" y="720"/>
                </a:lnTo>
                <a:lnTo>
                  <a:pt x="4171" y="720"/>
                </a:lnTo>
                <a:lnTo>
                  <a:pt x="4169" y="720"/>
                </a:lnTo>
                <a:lnTo>
                  <a:pt x="4169" y="722"/>
                </a:lnTo>
                <a:lnTo>
                  <a:pt x="4171" y="722"/>
                </a:lnTo>
                <a:lnTo>
                  <a:pt x="4173" y="724"/>
                </a:lnTo>
                <a:lnTo>
                  <a:pt x="4173" y="726"/>
                </a:lnTo>
                <a:lnTo>
                  <a:pt x="4175" y="726"/>
                </a:lnTo>
                <a:lnTo>
                  <a:pt x="4175" y="728"/>
                </a:lnTo>
                <a:lnTo>
                  <a:pt x="4173" y="728"/>
                </a:lnTo>
                <a:lnTo>
                  <a:pt x="4171" y="728"/>
                </a:lnTo>
                <a:lnTo>
                  <a:pt x="4169" y="728"/>
                </a:lnTo>
                <a:lnTo>
                  <a:pt x="4167" y="730"/>
                </a:lnTo>
                <a:lnTo>
                  <a:pt x="4171" y="731"/>
                </a:lnTo>
                <a:lnTo>
                  <a:pt x="4171" y="733"/>
                </a:lnTo>
                <a:lnTo>
                  <a:pt x="4169" y="733"/>
                </a:lnTo>
                <a:lnTo>
                  <a:pt x="4167" y="733"/>
                </a:lnTo>
                <a:lnTo>
                  <a:pt x="4167" y="735"/>
                </a:lnTo>
                <a:lnTo>
                  <a:pt x="4165" y="737"/>
                </a:lnTo>
                <a:lnTo>
                  <a:pt x="4163" y="737"/>
                </a:lnTo>
                <a:lnTo>
                  <a:pt x="4163" y="739"/>
                </a:lnTo>
                <a:lnTo>
                  <a:pt x="4163" y="741"/>
                </a:lnTo>
                <a:lnTo>
                  <a:pt x="4161" y="743"/>
                </a:lnTo>
                <a:lnTo>
                  <a:pt x="4159" y="745"/>
                </a:lnTo>
                <a:lnTo>
                  <a:pt x="4159" y="747"/>
                </a:lnTo>
                <a:lnTo>
                  <a:pt x="4161" y="749"/>
                </a:lnTo>
                <a:lnTo>
                  <a:pt x="4163" y="749"/>
                </a:lnTo>
                <a:lnTo>
                  <a:pt x="4163" y="751"/>
                </a:lnTo>
                <a:lnTo>
                  <a:pt x="4163" y="753"/>
                </a:lnTo>
                <a:lnTo>
                  <a:pt x="4163" y="751"/>
                </a:lnTo>
                <a:lnTo>
                  <a:pt x="4165" y="751"/>
                </a:lnTo>
                <a:lnTo>
                  <a:pt x="4167" y="751"/>
                </a:lnTo>
                <a:lnTo>
                  <a:pt x="4169" y="751"/>
                </a:lnTo>
                <a:lnTo>
                  <a:pt x="4171" y="751"/>
                </a:lnTo>
                <a:lnTo>
                  <a:pt x="4171" y="753"/>
                </a:lnTo>
                <a:lnTo>
                  <a:pt x="4169" y="755"/>
                </a:lnTo>
                <a:lnTo>
                  <a:pt x="4167" y="755"/>
                </a:lnTo>
                <a:lnTo>
                  <a:pt x="4167" y="756"/>
                </a:lnTo>
                <a:lnTo>
                  <a:pt x="4167" y="758"/>
                </a:lnTo>
                <a:lnTo>
                  <a:pt x="4165" y="758"/>
                </a:lnTo>
                <a:lnTo>
                  <a:pt x="4163" y="758"/>
                </a:lnTo>
                <a:lnTo>
                  <a:pt x="4161" y="756"/>
                </a:lnTo>
                <a:lnTo>
                  <a:pt x="4161" y="758"/>
                </a:lnTo>
                <a:lnTo>
                  <a:pt x="4159" y="758"/>
                </a:lnTo>
                <a:lnTo>
                  <a:pt x="4157" y="760"/>
                </a:lnTo>
                <a:lnTo>
                  <a:pt x="4155" y="760"/>
                </a:lnTo>
                <a:lnTo>
                  <a:pt x="4155" y="762"/>
                </a:lnTo>
                <a:lnTo>
                  <a:pt x="4153" y="762"/>
                </a:lnTo>
                <a:lnTo>
                  <a:pt x="4153" y="764"/>
                </a:lnTo>
                <a:lnTo>
                  <a:pt x="4152" y="764"/>
                </a:lnTo>
                <a:lnTo>
                  <a:pt x="4150" y="766"/>
                </a:lnTo>
                <a:lnTo>
                  <a:pt x="4148" y="766"/>
                </a:lnTo>
                <a:lnTo>
                  <a:pt x="4148" y="768"/>
                </a:lnTo>
                <a:lnTo>
                  <a:pt x="4146" y="768"/>
                </a:lnTo>
                <a:lnTo>
                  <a:pt x="4144" y="768"/>
                </a:lnTo>
                <a:lnTo>
                  <a:pt x="4142" y="768"/>
                </a:lnTo>
                <a:lnTo>
                  <a:pt x="4142" y="770"/>
                </a:lnTo>
                <a:lnTo>
                  <a:pt x="4140" y="770"/>
                </a:lnTo>
                <a:lnTo>
                  <a:pt x="4142" y="768"/>
                </a:lnTo>
                <a:lnTo>
                  <a:pt x="4140" y="768"/>
                </a:lnTo>
                <a:lnTo>
                  <a:pt x="4138" y="768"/>
                </a:lnTo>
                <a:lnTo>
                  <a:pt x="4136" y="768"/>
                </a:lnTo>
                <a:lnTo>
                  <a:pt x="4136" y="766"/>
                </a:lnTo>
                <a:lnTo>
                  <a:pt x="4134" y="766"/>
                </a:lnTo>
                <a:lnTo>
                  <a:pt x="4132" y="766"/>
                </a:lnTo>
                <a:lnTo>
                  <a:pt x="4130" y="768"/>
                </a:lnTo>
                <a:lnTo>
                  <a:pt x="4130" y="770"/>
                </a:lnTo>
                <a:lnTo>
                  <a:pt x="4128" y="772"/>
                </a:lnTo>
                <a:lnTo>
                  <a:pt x="4130" y="772"/>
                </a:lnTo>
                <a:lnTo>
                  <a:pt x="4130" y="774"/>
                </a:lnTo>
                <a:lnTo>
                  <a:pt x="4132" y="776"/>
                </a:lnTo>
                <a:lnTo>
                  <a:pt x="4132" y="778"/>
                </a:lnTo>
                <a:lnTo>
                  <a:pt x="4130" y="778"/>
                </a:lnTo>
                <a:lnTo>
                  <a:pt x="4128" y="778"/>
                </a:lnTo>
                <a:lnTo>
                  <a:pt x="4127" y="779"/>
                </a:lnTo>
                <a:lnTo>
                  <a:pt x="4125" y="781"/>
                </a:lnTo>
                <a:lnTo>
                  <a:pt x="4127" y="783"/>
                </a:lnTo>
                <a:lnTo>
                  <a:pt x="4127" y="785"/>
                </a:lnTo>
                <a:lnTo>
                  <a:pt x="4125" y="785"/>
                </a:lnTo>
                <a:lnTo>
                  <a:pt x="4125" y="787"/>
                </a:lnTo>
                <a:lnTo>
                  <a:pt x="4123" y="787"/>
                </a:lnTo>
                <a:lnTo>
                  <a:pt x="4121" y="787"/>
                </a:lnTo>
                <a:lnTo>
                  <a:pt x="4119" y="785"/>
                </a:lnTo>
                <a:lnTo>
                  <a:pt x="4123" y="783"/>
                </a:lnTo>
                <a:lnTo>
                  <a:pt x="4123" y="781"/>
                </a:lnTo>
                <a:lnTo>
                  <a:pt x="4123" y="779"/>
                </a:lnTo>
                <a:lnTo>
                  <a:pt x="4123" y="778"/>
                </a:lnTo>
                <a:lnTo>
                  <a:pt x="4121" y="778"/>
                </a:lnTo>
                <a:lnTo>
                  <a:pt x="4121" y="776"/>
                </a:lnTo>
                <a:lnTo>
                  <a:pt x="4119" y="776"/>
                </a:lnTo>
                <a:lnTo>
                  <a:pt x="4117" y="776"/>
                </a:lnTo>
                <a:lnTo>
                  <a:pt x="4117" y="774"/>
                </a:lnTo>
                <a:lnTo>
                  <a:pt x="4115" y="774"/>
                </a:lnTo>
                <a:lnTo>
                  <a:pt x="4113" y="774"/>
                </a:lnTo>
                <a:lnTo>
                  <a:pt x="4111" y="774"/>
                </a:lnTo>
                <a:lnTo>
                  <a:pt x="4109" y="774"/>
                </a:lnTo>
                <a:lnTo>
                  <a:pt x="4107" y="776"/>
                </a:lnTo>
                <a:lnTo>
                  <a:pt x="4107" y="778"/>
                </a:lnTo>
                <a:lnTo>
                  <a:pt x="4105" y="778"/>
                </a:lnTo>
                <a:lnTo>
                  <a:pt x="4104" y="778"/>
                </a:lnTo>
                <a:lnTo>
                  <a:pt x="4102" y="778"/>
                </a:lnTo>
                <a:lnTo>
                  <a:pt x="4102" y="779"/>
                </a:lnTo>
                <a:lnTo>
                  <a:pt x="4100" y="779"/>
                </a:lnTo>
                <a:lnTo>
                  <a:pt x="4098" y="778"/>
                </a:lnTo>
                <a:lnTo>
                  <a:pt x="4100" y="776"/>
                </a:lnTo>
                <a:lnTo>
                  <a:pt x="4098" y="774"/>
                </a:lnTo>
                <a:lnTo>
                  <a:pt x="4096" y="774"/>
                </a:lnTo>
                <a:lnTo>
                  <a:pt x="4094" y="774"/>
                </a:lnTo>
                <a:lnTo>
                  <a:pt x="4092" y="776"/>
                </a:lnTo>
                <a:lnTo>
                  <a:pt x="4092" y="778"/>
                </a:lnTo>
                <a:lnTo>
                  <a:pt x="4090" y="778"/>
                </a:lnTo>
                <a:lnTo>
                  <a:pt x="4088" y="776"/>
                </a:lnTo>
                <a:lnTo>
                  <a:pt x="4090" y="776"/>
                </a:lnTo>
                <a:lnTo>
                  <a:pt x="4088" y="774"/>
                </a:lnTo>
                <a:lnTo>
                  <a:pt x="4086" y="772"/>
                </a:lnTo>
                <a:lnTo>
                  <a:pt x="4086" y="770"/>
                </a:lnTo>
                <a:lnTo>
                  <a:pt x="4086" y="768"/>
                </a:lnTo>
                <a:lnTo>
                  <a:pt x="4086" y="766"/>
                </a:lnTo>
                <a:lnTo>
                  <a:pt x="4084" y="766"/>
                </a:lnTo>
                <a:lnTo>
                  <a:pt x="4082" y="764"/>
                </a:lnTo>
                <a:lnTo>
                  <a:pt x="4080" y="764"/>
                </a:lnTo>
                <a:lnTo>
                  <a:pt x="4080" y="762"/>
                </a:lnTo>
                <a:lnTo>
                  <a:pt x="4079" y="762"/>
                </a:lnTo>
                <a:lnTo>
                  <a:pt x="4079" y="760"/>
                </a:lnTo>
                <a:lnTo>
                  <a:pt x="4077" y="760"/>
                </a:lnTo>
                <a:lnTo>
                  <a:pt x="4075" y="760"/>
                </a:lnTo>
                <a:lnTo>
                  <a:pt x="4073" y="758"/>
                </a:lnTo>
                <a:lnTo>
                  <a:pt x="4073" y="756"/>
                </a:lnTo>
                <a:lnTo>
                  <a:pt x="4075" y="753"/>
                </a:lnTo>
                <a:lnTo>
                  <a:pt x="4077" y="751"/>
                </a:lnTo>
                <a:lnTo>
                  <a:pt x="4077" y="749"/>
                </a:lnTo>
                <a:lnTo>
                  <a:pt x="4077" y="751"/>
                </a:lnTo>
                <a:lnTo>
                  <a:pt x="4079" y="749"/>
                </a:lnTo>
                <a:lnTo>
                  <a:pt x="4080" y="749"/>
                </a:lnTo>
                <a:lnTo>
                  <a:pt x="4077" y="749"/>
                </a:lnTo>
                <a:lnTo>
                  <a:pt x="4075" y="745"/>
                </a:lnTo>
                <a:lnTo>
                  <a:pt x="4075" y="747"/>
                </a:lnTo>
                <a:lnTo>
                  <a:pt x="4075" y="749"/>
                </a:lnTo>
                <a:lnTo>
                  <a:pt x="4073" y="751"/>
                </a:lnTo>
                <a:lnTo>
                  <a:pt x="4073" y="753"/>
                </a:lnTo>
                <a:lnTo>
                  <a:pt x="4071" y="755"/>
                </a:lnTo>
                <a:lnTo>
                  <a:pt x="4071" y="756"/>
                </a:lnTo>
                <a:lnTo>
                  <a:pt x="4071" y="758"/>
                </a:lnTo>
                <a:lnTo>
                  <a:pt x="4071" y="760"/>
                </a:lnTo>
                <a:lnTo>
                  <a:pt x="4069" y="760"/>
                </a:lnTo>
                <a:lnTo>
                  <a:pt x="4069" y="762"/>
                </a:lnTo>
                <a:lnTo>
                  <a:pt x="4069" y="764"/>
                </a:lnTo>
                <a:lnTo>
                  <a:pt x="4069" y="766"/>
                </a:lnTo>
                <a:lnTo>
                  <a:pt x="4071" y="768"/>
                </a:lnTo>
                <a:lnTo>
                  <a:pt x="4073" y="770"/>
                </a:lnTo>
                <a:lnTo>
                  <a:pt x="4073" y="772"/>
                </a:lnTo>
                <a:lnTo>
                  <a:pt x="4073" y="774"/>
                </a:lnTo>
                <a:lnTo>
                  <a:pt x="4071" y="776"/>
                </a:lnTo>
                <a:lnTo>
                  <a:pt x="4069" y="776"/>
                </a:lnTo>
                <a:lnTo>
                  <a:pt x="4067" y="778"/>
                </a:lnTo>
                <a:lnTo>
                  <a:pt x="4065" y="778"/>
                </a:lnTo>
                <a:lnTo>
                  <a:pt x="4063" y="776"/>
                </a:lnTo>
                <a:lnTo>
                  <a:pt x="4061" y="776"/>
                </a:lnTo>
                <a:lnTo>
                  <a:pt x="4059" y="774"/>
                </a:lnTo>
                <a:lnTo>
                  <a:pt x="4057" y="774"/>
                </a:lnTo>
                <a:lnTo>
                  <a:pt x="4056" y="774"/>
                </a:lnTo>
                <a:lnTo>
                  <a:pt x="4056" y="772"/>
                </a:lnTo>
                <a:lnTo>
                  <a:pt x="4054" y="770"/>
                </a:lnTo>
                <a:lnTo>
                  <a:pt x="4052" y="770"/>
                </a:lnTo>
                <a:lnTo>
                  <a:pt x="4050" y="770"/>
                </a:lnTo>
                <a:lnTo>
                  <a:pt x="4048" y="768"/>
                </a:lnTo>
                <a:lnTo>
                  <a:pt x="4048" y="766"/>
                </a:lnTo>
                <a:lnTo>
                  <a:pt x="4050" y="766"/>
                </a:lnTo>
                <a:lnTo>
                  <a:pt x="4052" y="766"/>
                </a:lnTo>
                <a:lnTo>
                  <a:pt x="4054" y="766"/>
                </a:lnTo>
                <a:lnTo>
                  <a:pt x="4056" y="766"/>
                </a:lnTo>
                <a:lnTo>
                  <a:pt x="4056" y="764"/>
                </a:lnTo>
                <a:lnTo>
                  <a:pt x="4057" y="764"/>
                </a:lnTo>
                <a:lnTo>
                  <a:pt x="4057" y="762"/>
                </a:lnTo>
                <a:lnTo>
                  <a:pt x="4056" y="762"/>
                </a:lnTo>
                <a:lnTo>
                  <a:pt x="4054" y="762"/>
                </a:lnTo>
                <a:lnTo>
                  <a:pt x="4052" y="762"/>
                </a:lnTo>
                <a:lnTo>
                  <a:pt x="4050" y="760"/>
                </a:lnTo>
                <a:lnTo>
                  <a:pt x="4050" y="758"/>
                </a:lnTo>
                <a:lnTo>
                  <a:pt x="4048" y="758"/>
                </a:lnTo>
                <a:lnTo>
                  <a:pt x="4048" y="756"/>
                </a:lnTo>
                <a:lnTo>
                  <a:pt x="4046" y="758"/>
                </a:lnTo>
                <a:lnTo>
                  <a:pt x="4044" y="758"/>
                </a:lnTo>
                <a:lnTo>
                  <a:pt x="4042" y="758"/>
                </a:lnTo>
                <a:lnTo>
                  <a:pt x="4040" y="760"/>
                </a:lnTo>
                <a:lnTo>
                  <a:pt x="4040" y="758"/>
                </a:lnTo>
                <a:lnTo>
                  <a:pt x="4038" y="756"/>
                </a:lnTo>
                <a:lnTo>
                  <a:pt x="4038" y="753"/>
                </a:lnTo>
                <a:lnTo>
                  <a:pt x="4040" y="753"/>
                </a:lnTo>
                <a:lnTo>
                  <a:pt x="4044" y="753"/>
                </a:lnTo>
                <a:lnTo>
                  <a:pt x="4044" y="749"/>
                </a:lnTo>
                <a:lnTo>
                  <a:pt x="4044" y="747"/>
                </a:lnTo>
                <a:lnTo>
                  <a:pt x="4042" y="747"/>
                </a:lnTo>
                <a:lnTo>
                  <a:pt x="4042" y="749"/>
                </a:lnTo>
                <a:lnTo>
                  <a:pt x="4040" y="749"/>
                </a:lnTo>
                <a:lnTo>
                  <a:pt x="4038" y="749"/>
                </a:lnTo>
                <a:lnTo>
                  <a:pt x="4036" y="749"/>
                </a:lnTo>
                <a:lnTo>
                  <a:pt x="4034" y="747"/>
                </a:lnTo>
                <a:lnTo>
                  <a:pt x="4034" y="745"/>
                </a:lnTo>
                <a:lnTo>
                  <a:pt x="4034" y="743"/>
                </a:lnTo>
                <a:lnTo>
                  <a:pt x="4032" y="741"/>
                </a:lnTo>
                <a:lnTo>
                  <a:pt x="4031" y="741"/>
                </a:lnTo>
                <a:lnTo>
                  <a:pt x="4029" y="739"/>
                </a:lnTo>
                <a:lnTo>
                  <a:pt x="4031" y="739"/>
                </a:lnTo>
                <a:lnTo>
                  <a:pt x="4029" y="735"/>
                </a:lnTo>
                <a:lnTo>
                  <a:pt x="4027" y="735"/>
                </a:lnTo>
                <a:lnTo>
                  <a:pt x="4025" y="733"/>
                </a:lnTo>
                <a:lnTo>
                  <a:pt x="4025" y="731"/>
                </a:lnTo>
                <a:lnTo>
                  <a:pt x="4021" y="731"/>
                </a:lnTo>
                <a:lnTo>
                  <a:pt x="4023" y="731"/>
                </a:lnTo>
                <a:lnTo>
                  <a:pt x="4023" y="733"/>
                </a:lnTo>
                <a:lnTo>
                  <a:pt x="4025" y="735"/>
                </a:lnTo>
                <a:lnTo>
                  <a:pt x="4025" y="737"/>
                </a:lnTo>
                <a:lnTo>
                  <a:pt x="4023" y="737"/>
                </a:lnTo>
                <a:lnTo>
                  <a:pt x="4021" y="737"/>
                </a:lnTo>
                <a:lnTo>
                  <a:pt x="4019" y="737"/>
                </a:lnTo>
                <a:lnTo>
                  <a:pt x="4019" y="739"/>
                </a:lnTo>
                <a:lnTo>
                  <a:pt x="4021" y="739"/>
                </a:lnTo>
                <a:lnTo>
                  <a:pt x="4023" y="739"/>
                </a:lnTo>
                <a:lnTo>
                  <a:pt x="4025" y="739"/>
                </a:lnTo>
                <a:lnTo>
                  <a:pt x="4025" y="741"/>
                </a:lnTo>
                <a:lnTo>
                  <a:pt x="4027" y="743"/>
                </a:lnTo>
                <a:lnTo>
                  <a:pt x="4025" y="743"/>
                </a:lnTo>
                <a:lnTo>
                  <a:pt x="4023" y="745"/>
                </a:lnTo>
                <a:lnTo>
                  <a:pt x="4025" y="745"/>
                </a:lnTo>
                <a:lnTo>
                  <a:pt x="4027" y="745"/>
                </a:lnTo>
                <a:lnTo>
                  <a:pt x="4027" y="747"/>
                </a:lnTo>
                <a:lnTo>
                  <a:pt x="4025" y="747"/>
                </a:lnTo>
                <a:lnTo>
                  <a:pt x="4025" y="749"/>
                </a:lnTo>
                <a:lnTo>
                  <a:pt x="4023" y="749"/>
                </a:lnTo>
                <a:lnTo>
                  <a:pt x="4021" y="751"/>
                </a:lnTo>
                <a:lnTo>
                  <a:pt x="4021" y="753"/>
                </a:lnTo>
                <a:lnTo>
                  <a:pt x="4023" y="755"/>
                </a:lnTo>
                <a:lnTo>
                  <a:pt x="4025" y="756"/>
                </a:lnTo>
                <a:lnTo>
                  <a:pt x="4025" y="758"/>
                </a:lnTo>
                <a:lnTo>
                  <a:pt x="4021" y="760"/>
                </a:lnTo>
                <a:lnTo>
                  <a:pt x="4021" y="762"/>
                </a:lnTo>
                <a:lnTo>
                  <a:pt x="4023" y="766"/>
                </a:lnTo>
                <a:lnTo>
                  <a:pt x="4025" y="766"/>
                </a:lnTo>
                <a:lnTo>
                  <a:pt x="4025" y="764"/>
                </a:lnTo>
                <a:lnTo>
                  <a:pt x="4027" y="762"/>
                </a:lnTo>
                <a:lnTo>
                  <a:pt x="4027" y="766"/>
                </a:lnTo>
                <a:lnTo>
                  <a:pt x="4029" y="768"/>
                </a:lnTo>
                <a:lnTo>
                  <a:pt x="4029" y="770"/>
                </a:lnTo>
                <a:lnTo>
                  <a:pt x="4027" y="772"/>
                </a:lnTo>
                <a:lnTo>
                  <a:pt x="4027" y="770"/>
                </a:lnTo>
                <a:lnTo>
                  <a:pt x="4023" y="768"/>
                </a:lnTo>
                <a:lnTo>
                  <a:pt x="4023" y="770"/>
                </a:lnTo>
                <a:lnTo>
                  <a:pt x="4025" y="770"/>
                </a:lnTo>
                <a:lnTo>
                  <a:pt x="4025" y="772"/>
                </a:lnTo>
                <a:lnTo>
                  <a:pt x="4023" y="772"/>
                </a:lnTo>
                <a:lnTo>
                  <a:pt x="4019" y="772"/>
                </a:lnTo>
                <a:lnTo>
                  <a:pt x="4019" y="768"/>
                </a:lnTo>
                <a:lnTo>
                  <a:pt x="4017" y="766"/>
                </a:lnTo>
                <a:lnTo>
                  <a:pt x="4015" y="766"/>
                </a:lnTo>
                <a:lnTo>
                  <a:pt x="4013" y="766"/>
                </a:lnTo>
                <a:lnTo>
                  <a:pt x="4011" y="766"/>
                </a:lnTo>
                <a:lnTo>
                  <a:pt x="4009" y="766"/>
                </a:lnTo>
                <a:lnTo>
                  <a:pt x="4008" y="764"/>
                </a:lnTo>
                <a:lnTo>
                  <a:pt x="4006" y="766"/>
                </a:lnTo>
                <a:lnTo>
                  <a:pt x="4004" y="766"/>
                </a:lnTo>
                <a:lnTo>
                  <a:pt x="4004" y="770"/>
                </a:lnTo>
                <a:lnTo>
                  <a:pt x="4002" y="772"/>
                </a:lnTo>
                <a:lnTo>
                  <a:pt x="3998" y="772"/>
                </a:lnTo>
                <a:lnTo>
                  <a:pt x="3998" y="770"/>
                </a:lnTo>
                <a:lnTo>
                  <a:pt x="4000" y="768"/>
                </a:lnTo>
                <a:lnTo>
                  <a:pt x="3998" y="766"/>
                </a:lnTo>
                <a:lnTo>
                  <a:pt x="3996" y="764"/>
                </a:lnTo>
                <a:lnTo>
                  <a:pt x="3994" y="764"/>
                </a:lnTo>
                <a:lnTo>
                  <a:pt x="3992" y="762"/>
                </a:lnTo>
                <a:lnTo>
                  <a:pt x="3990" y="762"/>
                </a:lnTo>
                <a:lnTo>
                  <a:pt x="3988" y="764"/>
                </a:lnTo>
                <a:lnTo>
                  <a:pt x="3988" y="762"/>
                </a:lnTo>
                <a:lnTo>
                  <a:pt x="3990" y="760"/>
                </a:lnTo>
                <a:lnTo>
                  <a:pt x="3990" y="758"/>
                </a:lnTo>
                <a:lnTo>
                  <a:pt x="3990" y="756"/>
                </a:lnTo>
                <a:lnTo>
                  <a:pt x="3992" y="756"/>
                </a:lnTo>
                <a:lnTo>
                  <a:pt x="3994" y="756"/>
                </a:lnTo>
                <a:lnTo>
                  <a:pt x="3996" y="758"/>
                </a:lnTo>
                <a:lnTo>
                  <a:pt x="3996" y="756"/>
                </a:lnTo>
                <a:lnTo>
                  <a:pt x="4000" y="760"/>
                </a:lnTo>
                <a:lnTo>
                  <a:pt x="4000" y="758"/>
                </a:lnTo>
                <a:lnTo>
                  <a:pt x="4009" y="760"/>
                </a:lnTo>
                <a:lnTo>
                  <a:pt x="4009" y="762"/>
                </a:lnTo>
                <a:lnTo>
                  <a:pt x="4011" y="764"/>
                </a:lnTo>
                <a:lnTo>
                  <a:pt x="4013" y="764"/>
                </a:lnTo>
                <a:lnTo>
                  <a:pt x="4017" y="764"/>
                </a:lnTo>
                <a:lnTo>
                  <a:pt x="4019" y="764"/>
                </a:lnTo>
                <a:lnTo>
                  <a:pt x="4019" y="760"/>
                </a:lnTo>
                <a:lnTo>
                  <a:pt x="4017" y="760"/>
                </a:lnTo>
                <a:lnTo>
                  <a:pt x="4017" y="758"/>
                </a:lnTo>
                <a:lnTo>
                  <a:pt x="4019" y="758"/>
                </a:lnTo>
                <a:lnTo>
                  <a:pt x="4019" y="755"/>
                </a:lnTo>
                <a:lnTo>
                  <a:pt x="4017" y="755"/>
                </a:lnTo>
                <a:lnTo>
                  <a:pt x="4015" y="755"/>
                </a:lnTo>
                <a:lnTo>
                  <a:pt x="4015" y="753"/>
                </a:lnTo>
                <a:lnTo>
                  <a:pt x="4017" y="753"/>
                </a:lnTo>
                <a:lnTo>
                  <a:pt x="4015" y="751"/>
                </a:lnTo>
                <a:lnTo>
                  <a:pt x="4013" y="751"/>
                </a:lnTo>
                <a:lnTo>
                  <a:pt x="4011" y="749"/>
                </a:lnTo>
                <a:lnTo>
                  <a:pt x="4009" y="749"/>
                </a:lnTo>
                <a:lnTo>
                  <a:pt x="4008" y="751"/>
                </a:lnTo>
                <a:lnTo>
                  <a:pt x="4008" y="749"/>
                </a:lnTo>
                <a:lnTo>
                  <a:pt x="4008" y="747"/>
                </a:lnTo>
                <a:lnTo>
                  <a:pt x="4006" y="747"/>
                </a:lnTo>
                <a:lnTo>
                  <a:pt x="4008" y="745"/>
                </a:lnTo>
                <a:lnTo>
                  <a:pt x="4008" y="743"/>
                </a:lnTo>
                <a:lnTo>
                  <a:pt x="4006" y="743"/>
                </a:lnTo>
                <a:lnTo>
                  <a:pt x="4004" y="741"/>
                </a:lnTo>
                <a:lnTo>
                  <a:pt x="4002" y="741"/>
                </a:lnTo>
                <a:lnTo>
                  <a:pt x="4002" y="739"/>
                </a:lnTo>
                <a:lnTo>
                  <a:pt x="4002" y="737"/>
                </a:lnTo>
                <a:lnTo>
                  <a:pt x="4004" y="737"/>
                </a:lnTo>
                <a:lnTo>
                  <a:pt x="4004" y="739"/>
                </a:lnTo>
                <a:lnTo>
                  <a:pt x="4006" y="739"/>
                </a:lnTo>
                <a:lnTo>
                  <a:pt x="4008" y="739"/>
                </a:lnTo>
                <a:lnTo>
                  <a:pt x="4009" y="739"/>
                </a:lnTo>
                <a:lnTo>
                  <a:pt x="4008" y="737"/>
                </a:lnTo>
                <a:lnTo>
                  <a:pt x="4006" y="737"/>
                </a:lnTo>
                <a:lnTo>
                  <a:pt x="4006" y="735"/>
                </a:lnTo>
                <a:lnTo>
                  <a:pt x="4006" y="733"/>
                </a:lnTo>
                <a:lnTo>
                  <a:pt x="4008" y="733"/>
                </a:lnTo>
                <a:lnTo>
                  <a:pt x="4008" y="731"/>
                </a:lnTo>
                <a:lnTo>
                  <a:pt x="4009" y="731"/>
                </a:lnTo>
                <a:lnTo>
                  <a:pt x="4008" y="731"/>
                </a:lnTo>
                <a:lnTo>
                  <a:pt x="4008" y="730"/>
                </a:lnTo>
                <a:lnTo>
                  <a:pt x="4006" y="730"/>
                </a:lnTo>
                <a:lnTo>
                  <a:pt x="4006" y="728"/>
                </a:lnTo>
                <a:lnTo>
                  <a:pt x="4006" y="726"/>
                </a:lnTo>
                <a:lnTo>
                  <a:pt x="4006" y="724"/>
                </a:lnTo>
                <a:lnTo>
                  <a:pt x="4004" y="722"/>
                </a:lnTo>
                <a:lnTo>
                  <a:pt x="4002" y="722"/>
                </a:lnTo>
                <a:lnTo>
                  <a:pt x="4002" y="720"/>
                </a:lnTo>
                <a:lnTo>
                  <a:pt x="4000" y="718"/>
                </a:lnTo>
                <a:lnTo>
                  <a:pt x="3998" y="716"/>
                </a:lnTo>
                <a:lnTo>
                  <a:pt x="3994" y="714"/>
                </a:lnTo>
                <a:lnTo>
                  <a:pt x="3992" y="714"/>
                </a:lnTo>
                <a:lnTo>
                  <a:pt x="3992" y="712"/>
                </a:lnTo>
                <a:lnTo>
                  <a:pt x="3992" y="710"/>
                </a:lnTo>
                <a:lnTo>
                  <a:pt x="3994" y="710"/>
                </a:lnTo>
                <a:lnTo>
                  <a:pt x="3994" y="708"/>
                </a:lnTo>
                <a:lnTo>
                  <a:pt x="3996" y="708"/>
                </a:lnTo>
                <a:lnTo>
                  <a:pt x="3996" y="710"/>
                </a:lnTo>
                <a:lnTo>
                  <a:pt x="3998" y="712"/>
                </a:lnTo>
                <a:lnTo>
                  <a:pt x="3998" y="710"/>
                </a:lnTo>
                <a:lnTo>
                  <a:pt x="3996" y="708"/>
                </a:lnTo>
                <a:lnTo>
                  <a:pt x="3998" y="708"/>
                </a:lnTo>
                <a:lnTo>
                  <a:pt x="3998" y="707"/>
                </a:lnTo>
                <a:lnTo>
                  <a:pt x="3998" y="705"/>
                </a:lnTo>
                <a:lnTo>
                  <a:pt x="4000" y="705"/>
                </a:lnTo>
                <a:lnTo>
                  <a:pt x="4002" y="707"/>
                </a:lnTo>
                <a:lnTo>
                  <a:pt x="4004" y="707"/>
                </a:lnTo>
                <a:lnTo>
                  <a:pt x="4006" y="708"/>
                </a:lnTo>
                <a:lnTo>
                  <a:pt x="4008" y="708"/>
                </a:lnTo>
                <a:lnTo>
                  <a:pt x="4006" y="707"/>
                </a:lnTo>
                <a:lnTo>
                  <a:pt x="4004" y="707"/>
                </a:lnTo>
                <a:lnTo>
                  <a:pt x="4002" y="705"/>
                </a:lnTo>
                <a:lnTo>
                  <a:pt x="4000" y="705"/>
                </a:lnTo>
                <a:lnTo>
                  <a:pt x="3998" y="705"/>
                </a:lnTo>
                <a:lnTo>
                  <a:pt x="3996" y="707"/>
                </a:lnTo>
                <a:lnTo>
                  <a:pt x="3996" y="708"/>
                </a:lnTo>
                <a:lnTo>
                  <a:pt x="3994" y="707"/>
                </a:lnTo>
                <a:lnTo>
                  <a:pt x="3994" y="708"/>
                </a:lnTo>
                <a:lnTo>
                  <a:pt x="3992" y="708"/>
                </a:lnTo>
                <a:lnTo>
                  <a:pt x="3990" y="707"/>
                </a:lnTo>
                <a:lnTo>
                  <a:pt x="3990" y="705"/>
                </a:lnTo>
                <a:lnTo>
                  <a:pt x="3988" y="705"/>
                </a:lnTo>
                <a:lnTo>
                  <a:pt x="3986" y="705"/>
                </a:lnTo>
                <a:lnTo>
                  <a:pt x="3986" y="703"/>
                </a:lnTo>
                <a:lnTo>
                  <a:pt x="3984" y="705"/>
                </a:lnTo>
                <a:lnTo>
                  <a:pt x="3983" y="705"/>
                </a:lnTo>
                <a:lnTo>
                  <a:pt x="3981" y="705"/>
                </a:lnTo>
                <a:lnTo>
                  <a:pt x="3984" y="705"/>
                </a:lnTo>
                <a:lnTo>
                  <a:pt x="3986" y="705"/>
                </a:lnTo>
                <a:lnTo>
                  <a:pt x="3988" y="705"/>
                </a:lnTo>
                <a:lnTo>
                  <a:pt x="3988" y="707"/>
                </a:lnTo>
                <a:lnTo>
                  <a:pt x="3988" y="708"/>
                </a:lnTo>
                <a:lnTo>
                  <a:pt x="3988" y="710"/>
                </a:lnTo>
                <a:lnTo>
                  <a:pt x="3986" y="712"/>
                </a:lnTo>
                <a:lnTo>
                  <a:pt x="3984" y="714"/>
                </a:lnTo>
                <a:lnTo>
                  <a:pt x="3984" y="712"/>
                </a:lnTo>
                <a:lnTo>
                  <a:pt x="3984" y="714"/>
                </a:lnTo>
                <a:lnTo>
                  <a:pt x="3983" y="714"/>
                </a:lnTo>
                <a:lnTo>
                  <a:pt x="3983" y="716"/>
                </a:lnTo>
                <a:lnTo>
                  <a:pt x="3984" y="716"/>
                </a:lnTo>
                <a:lnTo>
                  <a:pt x="3984" y="714"/>
                </a:lnTo>
                <a:lnTo>
                  <a:pt x="3986" y="714"/>
                </a:lnTo>
                <a:lnTo>
                  <a:pt x="3986" y="712"/>
                </a:lnTo>
                <a:lnTo>
                  <a:pt x="3988" y="714"/>
                </a:lnTo>
                <a:lnTo>
                  <a:pt x="3988" y="716"/>
                </a:lnTo>
                <a:lnTo>
                  <a:pt x="3990" y="718"/>
                </a:lnTo>
                <a:lnTo>
                  <a:pt x="3990" y="720"/>
                </a:lnTo>
                <a:lnTo>
                  <a:pt x="3990" y="722"/>
                </a:lnTo>
                <a:lnTo>
                  <a:pt x="3992" y="722"/>
                </a:lnTo>
                <a:lnTo>
                  <a:pt x="3994" y="722"/>
                </a:lnTo>
                <a:lnTo>
                  <a:pt x="3996" y="722"/>
                </a:lnTo>
                <a:lnTo>
                  <a:pt x="3994" y="724"/>
                </a:lnTo>
                <a:lnTo>
                  <a:pt x="3992" y="724"/>
                </a:lnTo>
                <a:lnTo>
                  <a:pt x="3990" y="724"/>
                </a:lnTo>
                <a:lnTo>
                  <a:pt x="3988" y="724"/>
                </a:lnTo>
                <a:lnTo>
                  <a:pt x="3986" y="724"/>
                </a:lnTo>
                <a:lnTo>
                  <a:pt x="3986" y="726"/>
                </a:lnTo>
                <a:lnTo>
                  <a:pt x="3984" y="726"/>
                </a:lnTo>
                <a:lnTo>
                  <a:pt x="3984" y="722"/>
                </a:lnTo>
                <a:lnTo>
                  <a:pt x="3984" y="724"/>
                </a:lnTo>
                <a:lnTo>
                  <a:pt x="3983" y="726"/>
                </a:lnTo>
                <a:lnTo>
                  <a:pt x="3984" y="726"/>
                </a:lnTo>
                <a:lnTo>
                  <a:pt x="3984" y="728"/>
                </a:lnTo>
                <a:lnTo>
                  <a:pt x="3984" y="730"/>
                </a:lnTo>
                <a:lnTo>
                  <a:pt x="3986" y="730"/>
                </a:lnTo>
                <a:lnTo>
                  <a:pt x="3988" y="730"/>
                </a:lnTo>
                <a:lnTo>
                  <a:pt x="3990" y="730"/>
                </a:lnTo>
                <a:lnTo>
                  <a:pt x="3988" y="731"/>
                </a:lnTo>
                <a:lnTo>
                  <a:pt x="3986" y="733"/>
                </a:lnTo>
                <a:lnTo>
                  <a:pt x="3984" y="735"/>
                </a:lnTo>
                <a:lnTo>
                  <a:pt x="3984" y="737"/>
                </a:lnTo>
                <a:lnTo>
                  <a:pt x="3981" y="737"/>
                </a:lnTo>
                <a:lnTo>
                  <a:pt x="3981" y="739"/>
                </a:lnTo>
                <a:lnTo>
                  <a:pt x="3981" y="737"/>
                </a:lnTo>
                <a:lnTo>
                  <a:pt x="3979" y="737"/>
                </a:lnTo>
                <a:lnTo>
                  <a:pt x="3977" y="739"/>
                </a:lnTo>
                <a:lnTo>
                  <a:pt x="3979" y="739"/>
                </a:lnTo>
                <a:lnTo>
                  <a:pt x="3979" y="741"/>
                </a:lnTo>
                <a:lnTo>
                  <a:pt x="3981" y="741"/>
                </a:lnTo>
                <a:lnTo>
                  <a:pt x="3981" y="745"/>
                </a:lnTo>
                <a:lnTo>
                  <a:pt x="3983" y="745"/>
                </a:lnTo>
                <a:lnTo>
                  <a:pt x="3981" y="747"/>
                </a:lnTo>
                <a:lnTo>
                  <a:pt x="3981" y="745"/>
                </a:lnTo>
                <a:lnTo>
                  <a:pt x="3979" y="743"/>
                </a:lnTo>
                <a:lnTo>
                  <a:pt x="3977" y="743"/>
                </a:lnTo>
                <a:lnTo>
                  <a:pt x="3975" y="743"/>
                </a:lnTo>
                <a:lnTo>
                  <a:pt x="3975" y="745"/>
                </a:lnTo>
                <a:lnTo>
                  <a:pt x="3975" y="747"/>
                </a:lnTo>
                <a:lnTo>
                  <a:pt x="3973" y="747"/>
                </a:lnTo>
                <a:lnTo>
                  <a:pt x="3973" y="745"/>
                </a:lnTo>
                <a:lnTo>
                  <a:pt x="3971" y="743"/>
                </a:lnTo>
                <a:lnTo>
                  <a:pt x="3973" y="743"/>
                </a:lnTo>
                <a:lnTo>
                  <a:pt x="3973" y="741"/>
                </a:lnTo>
                <a:lnTo>
                  <a:pt x="3971" y="741"/>
                </a:lnTo>
                <a:lnTo>
                  <a:pt x="3973" y="739"/>
                </a:lnTo>
                <a:lnTo>
                  <a:pt x="3973" y="737"/>
                </a:lnTo>
                <a:lnTo>
                  <a:pt x="3971" y="737"/>
                </a:lnTo>
                <a:lnTo>
                  <a:pt x="3973" y="737"/>
                </a:lnTo>
                <a:lnTo>
                  <a:pt x="3973" y="735"/>
                </a:lnTo>
                <a:lnTo>
                  <a:pt x="3975" y="735"/>
                </a:lnTo>
                <a:lnTo>
                  <a:pt x="3975" y="733"/>
                </a:lnTo>
                <a:lnTo>
                  <a:pt x="3975" y="735"/>
                </a:lnTo>
                <a:lnTo>
                  <a:pt x="3977" y="735"/>
                </a:lnTo>
                <a:lnTo>
                  <a:pt x="3975" y="733"/>
                </a:lnTo>
                <a:lnTo>
                  <a:pt x="3977" y="733"/>
                </a:lnTo>
                <a:lnTo>
                  <a:pt x="3975" y="731"/>
                </a:lnTo>
                <a:lnTo>
                  <a:pt x="3975" y="730"/>
                </a:lnTo>
                <a:lnTo>
                  <a:pt x="3977" y="726"/>
                </a:lnTo>
                <a:lnTo>
                  <a:pt x="3975" y="728"/>
                </a:lnTo>
                <a:lnTo>
                  <a:pt x="3973" y="728"/>
                </a:lnTo>
                <a:lnTo>
                  <a:pt x="3971" y="728"/>
                </a:lnTo>
                <a:lnTo>
                  <a:pt x="3971" y="726"/>
                </a:lnTo>
                <a:lnTo>
                  <a:pt x="3973" y="724"/>
                </a:lnTo>
                <a:lnTo>
                  <a:pt x="3971" y="722"/>
                </a:lnTo>
                <a:lnTo>
                  <a:pt x="3971" y="726"/>
                </a:lnTo>
                <a:lnTo>
                  <a:pt x="3971" y="728"/>
                </a:lnTo>
                <a:lnTo>
                  <a:pt x="3971" y="730"/>
                </a:lnTo>
                <a:lnTo>
                  <a:pt x="3969" y="731"/>
                </a:lnTo>
                <a:lnTo>
                  <a:pt x="3967" y="730"/>
                </a:lnTo>
                <a:lnTo>
                  <a:pt x="3965" y="730"/>
                </a:lnTo>
                <a:lnTo>
                  <a:pt x="3963" y="728"/>
                </a:lnTo>
                <a:lnTo>
                  <a:pt x="3963" y="730"/>
                </a:lnTo>
                <a:lnTo>
                  <a:pt x="3967" y="731"/>
                </a:lnTo>
                <a:lnTo>
                  <a:pt x="3969" y="731"/>
                </a:lnTo>
                <a:lnTo>
                  <a:pt x="3971" y="733"/>
                </a:lnTo>
                <a:lnTo>
                  <a:pt x="3971" y="735"/>
                </a:lnTo>
                <a:lnTo>
                  <a:pt x="3969" y="735"/>
                </a:lnTo>
                <a:lnTo>
                  <a:pt x="3969" y="737"/>
                </a:lnTo>
                <a:lnTo>
                  <a:pt x="3967" y="739"/>
                </a:lnTo>
                <a:lnTo>
                  <a:pt x="3965" y="737"/>
                </a:lnTo>
                <a:lnTo>
                  <a:pt x="3967" y="739"/>
                </a:lnTo>
                <a:lnTo>
                  <a:pt x="3965" y="739"/>
                </a:lnTo>
                <a:lnTo>
                  <a:pt x="3963" y="737"/>
                </a:lnTo>
                <a:lnTo>
                  <a:pt x="3961" y="737"/>
                </a:lnTo>
                <a:lnTo>
                  <a:pt x="3961" y="735"/>
                </a:lnTo>
                <a:lnTo>
                  <a:pt x="3960" y="737"/>
                </a:lnTo>
                <a:lnTo>
                  <a:pt x="3958" y="735"/>
                </a:lnTo>
                <a:lnTo>
                  <a:pt x="3958" y="737"/>
                </a:lnTo>
                <a:lnTo>
                  <a:pt x="3956" y="737"/>
                </a:lnTo>
                <a:lnTo>
                  <a:pt x="3956" y="739"/>
                </a:lnTo>
                <a:lnTo>
                  <a:pt x="3958" y="739"/>
                </a:lnTo>
                <a:lnTo>
                  <a:pt x="3960" y="741"/>
                </a:lnTo>
                <a:lnTo>
                  <a:pt x="3961" y="743"/>
                </a:lnTo>
                <a:lnTo>
                  <a:pt x="3960" y="743"/>
                </a:lnTo>
                <a:lnTo>
                  <a:pt x="3960" y="745"/>
                </a:lnTo>
                <a:lnTo>
                  <a:pt x="3958" y="745"/>
                </a:lnTo>
                <a:lnTo>
                  <a:pt x="3960" y="745"/>
                </a:lnTo>
                <a:lnTo>
                  <a:pt x="3960" y="747"/>
                </a:lnTo>
                <a:lnTo>
                  <a:pt x="3961" y="749"/>
                </a:lnTo>
                <a:lnTo>
                  <a:pt x="3961" y="751"/>
                </a:lnTo>
                <a:lnTo>
                  <a:pt x="3963" y="751"/>
                </a:lnTo>
                <a:lnTo>
                  <a:pt x="3961" y="753"/>
                </a:lnTo>
                <a:lnTo>
                  <a:pt x="3963" y="753"/>
                </a:lnTo>
                <a:lnTo>
                  <a:pt x="3963" y="755"/>
                </a:lnTo>
                <a:lnTo>
                  <a:pt x="3963" y="756"/>
                </a:lnTo>
                <a:lnTo>
                  <a:pt x="3965" y="758"/>
                </a:lnTo>
                <a:lnTo>
                  <a:pt x="3960" y="758"/>
                </a:lnTo>
                <a:lnTo>
                  <a:pt x="3961" y="756"/>
                </a:lnTo>
                <a:lnTo>
                  <a:pt x="3960" y="756"/>
                </a:lnTo>
                <a:lnTo>
                  <a:pt x="3958" y="756"/>
                </a:lnTo>
                <a:lnTo>
                  <a:pt x="3956" y="756"/>
                </a:lnTo>
                <a:lnTo>
                  <a:pt x="3956" y="755"/>
                </a:lnTo>
                <a:lnTo>
                  <a:pt x="3954" y="755"/>
                </a:lnTo>
                <a:lnTo>
                  <a:pt x="3952" y="753"/>
                </a:lnTo>
                <a:lnTo>
                  <a:pt x="3952" y="751"/>
                </a:lnTo>
                <a:lnTo>
                  <a:pt x="3952" y="749"/>
                </a:lnTo>
                <a:lnTo>
                  <a:pt x="3950" y="749"/>
                </a:lnTo>
                <a:lnTo>
                  <a:pt x="3948" y="749"/>
                </a:lnTo>
                <a:lnTo>
                  <a:pt x="3948" y="747"/>
                </a:lnTo>
                <a:lnTo>
                  <a:pt x="3948" y="745"/>
                </a:lnTo>
                <a:lnTo>
                  <a:pt x="3950" y="745"/>
                </a:lnTo>
                <a:lnTo>
                  <a:pt x="3950" y="743"/>
                </a:lnTo>
                <a:lnTo>
                  <a:pt x="3952" y="741"/>
                </a:lnTo>
                <a:lnTo>
                  <a:pt x="3952" y="739"/>
                </a:lnTo>
                <a:lnTo>
                  <a:pt x="3950" y="737"/>
                </a:lnTo>
                <a:lnTo>
                  <a:pt x="3950" y="741"/>
                </a:lnTo>
                <a:lnTo>
                  <a:pt x="3948" y="741"/>
                </a:lnTo>
                <a:lnTo>
                  <a:pt x="3948" y="739"/>
                </a:lnTo>
                <a:lnTo>
                  <a:pt x="3946" y="739"/>
                </a:lnTo>
                <a:lnTo>
                  <a:pt x="3946" y="737"/>
                </a:lnTo>
                <a:lnTo>
                  <a:pt x="3944" y="737"/>
                </a:lnTo>
                <a:lnTo>
                  <a:pt x="3942" y="737"/>
                </a:lnTo>
                <a:lnTo>
                  <a:pt x="3944" y="737"/>
                </a:lnTo>
                <a:lnTo>
                  <a:pt x="3946" y="739"/>
                </a:lnTo>
                <a:lnTo>
                  <a:pt x="3944" y="741"/>
                </a:lnTo>
                <a:lnTo>
                  <a:pt x="3942" y="743"/>
                </a:lnTo>
                <a:lnTo>
                  <a:pt x="3940" y="745"/>
                </a:lnTo>
                <a:lnTo>
                  <a:pt x="3938" y="743"/>
                </a:lnTo>
                <a:lnTo>
                  <a:pt x="3935" y="741"/>
                </a:lnTo>
                <a:lnTo>
                  <a:pt x="3933" y="741"/>
                </a:lnTo>
                <a:lnTo>
                  <a:pt x="3933" y="739"/>
                </a:lnTo>
                <a:lnTo>
                  <a:pt x="3933" y="737"/>
                </a:lnTo>
                <a:lnTo>
                  <a:pt x="3933" y="735"/>
                </a:lnTo>
                <a:lnTo>
                  <a:pt x="3931" y="735"/>
                </a:lnTo>
                <a:lnTo>
                  <a:pt x="3929" y="733"/>
                </a:lnTo>
                <a:lnTo>
                  <a:pt x="3931" y="731"/>
                </a:lnTo>
                <a:lnTo>
                  <a:pt x="3931" y="730"/>
                </a:lnTo>
                <a:lnTo>
                  <a:pt x="3933" y="728"/>
                </a:lnTo>
                <a:lnTo>
                  <a:pt x="3933" y="726"/>
                </a:lnTo>
                <a:lnTo>
                  <a:pt x="3933" y="724"/>
                </a:lnTo>
                <a:lnTo>
                  <a:pt x="3935" y="726"/>
                </a:lnTo>
                <a:lnTo>
                  <a:pt x="3936" y="726"/>
                </a:lnTo>
                <a:lnTo>
                  <a:pt x="3935" y="724"/>
                </a:lnTo>
                <a:lnTo>
                  <a:pt x="3936" y="724"/>
                </a:lnTo>
                <a:lnTo>
                  <a:pt x="3936" y="722"/>
                </a:lnTo>
                <a:lnTo>
                  <a:pt x="3936" y="720"/>
                </a:lnTo>
                <a:lnTo>
                  <a:pt x="3938" y="722"/>
                </a:lnTo>
                <a:lnTo>
                  <a:pt x="3940" y="722"/>
                </a:lnTo>
                <a:lnTo>
                  <a:pt x="3940" y="724"/>
                </a:lnTo>
                <a:lnTo>
                  <a:pt x="3942" y="724"/>
                </a:lnTo>
                <a:lnTo>
                  <a:pt x="3942" y="726"/>
                </a:lnTo>
                <a:lnTo>
                  <a:pt x="3942" y="728"/>
                </a:lnTo>
                <a:lnTo>
                  <a:pt x="3944" y="726"/>
                </a:lnTo>
                <a:lnTo>
                  <a:pt x="3946" y="728"/>
                </a:lnTo>
                <a:lnTo>
                  <a:pt x="3948" y="730"/>
                </a:lnTo>
                <a:lnTo>
                  <a:pt x="3948" y="728"/>
                </a:lnTo>
                <a:lnTo>
                  <a:pt x="3946" y="726"/>
                </a:lnTo>
                <a:lnTo>
                  <a:pt x="3944" y="726"/>
                </a:lnTo>
                <a:lnTo>
                  <a:pt x="3944" y="724"/>
                </a:lnTo>
                <a:lnTo>
                  <a:pt x="3942" y="722"/>
                </a:lnTo>
                <a:lnTo>
                  <a:pt x="3940" y="720"/>
                </a:lnTo>
                <a:lnTo>
                  <a:pt x="3940" y="718"/>
                </a:lnTo>
                <a:lnTo>
                  <a:pt x="3936" y="718"/>
                </a:lnTo>
                <a:lnTo>
                  <a:pt x="3936" y="716"/>
                </a:lnTo>
                <a:lnTo>
                  <a:pt x="3936" y="714"/>
                </a:lnTo>
                <a:lnTo>
                  <a:pt x="3935" y="712"/>
                </a:lnTo>
                <a:lnTo>
                  <a:pt x="3936" y="716"/>
                </a:lnTo>
                <a:lnTo>
                  <a:pt x="3936" y="718"/>
                </a:lnTo>
                <a:lnTo>
                  <a:pt x="3935" y="720"/>
                </a:lnTo>
                <a:lnTo>
                  <a:pt x="3933" y="720"/>
                </a:lnTo>
                <a:lnTo>
                  <a:pt x="3931" y="718"/>
                </a:lnTo>
                <a:lnTo>
                  <a:pt x="3931" y="716"/>
                </a:lnTo>
                <a:lnTo>
                  <a:pt x="3929" y="714"/>
                </a:lnTo>
                <a:lnTo>
                  <a:pt x="3929" y="716"/>
                </a:lnTo>
                <a:lnTo>
                  <a:pt x="3929" y="718"/>
                </a:lnTo>
                <a:lnTo>
                  <a:pt x="3927" y="718"/>
                </a:lnTo>
                <a:lnTo>
                  <a:pt x="3925" y="718"/>
                </a:lnTo>
                <a:lnTo>
                  <a:pt x="3923" y="718"/>
                </a:lnTo>
                <a:lnTo>
                  <a:pt x="3921" y="716"/>
                </a:lnTo>
                <a:lnTo>
                  <a:pt x="3919" y="714"/>
                </a:lnTo>
                <a:lnTo>
                  <a:pt x="3919" y="712"/>
                </a:lnTo>
                <a:lnTo>
                  <a:pt x="3917" y="712"/>
                </a:lnTo>
                <a:lnTo>
                  <a:pt x="3915" y="710"/>
                </a:lnTo>
                <a:lnTo>
                  <a:pt x="3917" y="708"/>
                </a:lnTo>
                <a:lnTo>
                  <a:pt x="3919" y="707"/>
                </a:lnTo>
                <a:lnTo>
                  <a:pt x="3921" y="707"/>
                </a:lnTo>
                <a:lnTo>
                  <a:pt x="3923" y="707"/>
                </a:lnTo>
                <a:lnTo>
                  <a:pt x="3921" y="708"/>
                </a:lnTo>
                <a:lnTo>
                  <a:pt x="3923" y="708"/>
                </a:lnTo>
                <a:lnTo>
                  <a:pt x="3927" y="710"/>
                </a:lnTo>
                <a:lnTo>
                  <a:pt x="3925" y="708"/>
                </a:lnTo>
                <a:lnTo>
                  <a:pt x="3923" y="707"/>
                </a:lnTo>
                <a:lnTo>
                  <a:pt x="3925" y="707"/>
                </a:lnTo>
                <a:lnTo>
                  <a:pt x="3925" y="705"/>
                </a:lnTo>
                <a:lnTo>
                  <a:pt x="3927" y="705"/>
                </a:lnTo>
                <a:lnTo>
                  <a:pt x="3929" y="705"/>
                </a:lnTo>
                <a:lnTo>
                  <a:pt x="3927" y="703"/>
                </a:lnTo>
                <a:lnTo>
                  <a:pt x="3929" y="701"/>
                </a:lnTo>
                <a:lnTo>
                  <a:pt x="3929" y="699"/>
                </a:lnTo>
                <a:lnTo>
                  <a:pt x="3931" y="697"/>
                </a:lnTo>
                <a:lnTo>
                  <a:pt x="3931" y="695"/>
                </a:lnTo>
                <a:lnTo>
                  <a:pt x="3933" y="695"/>
                </a:lnTo>
                <a:lnTo>
                  <a:pt x="3935" y="695"/>
                </a:lnTo>
                <a:lnTo>
                  <a:pt x="3935" y="697"/>
                </a:lnTo>
                <a:lnTo>
                  <a:pt x="3936" y="699"/>
                </a:lnTo>
                <a:lnTo>
                  <a:pt x="3938" y="699"/>
                </a:lnTo>
                <a:lnTo>
                  <a:pt x="3940" y="699"/>
                </a:lnTo>
                <a:lnTo>
                  <a:pt x="3942" y="699"/>
                </a:lnTo>
                <a:lnTo>
                  <a:pt x="3940" y="705"/>
                </a:lnTo>
                <a:lnTo>
                  <a:pt x="3942" y="701"/>
                </a:lnTo>
                <a:lnTo>
                  <a:pt x="3944" y="701"/>
                </a:lnTo>
                <a:lnTo>
                  <a:pt x="3944" y="703"/>
                </a:lnTo>
                <a:lnTo>
                  <a:pt x="3946" y="703"/>
                </a:lnTo>
                <a:lnTo>
                  <a:pt x="3948" y="703"/>
                </a:lnTo>
                <a:lnTo>
                  <a:pt x="3950" y="703"/>
                </a:lnTo>
                <a:lnTo>
                  <a:pt x="3950" y="705"/>
                </a:lnTo>
                <a:lnTo>
                  <a:pt x="3952" y="707"/>
                </a:lnTo>
                <a:lnTo>
                  <a:pt x="3952" y="705"/>
                </a:lnTo>
                <a:lnTo>
                  <a:pt x="3950" y="703"/>
                </a:lnTo>
                <a:lnTo>
                  <a:pt x="3946" y="701"/>
                </a:lnTo>
                <a:lnTo>
                  <a:pt x="3944" y="699"/>
                </a:lnTo>
                <a:lnTo>
                  <a:pt x="3942" y="699"/>
                </a:lnTo>
                <a:lnTo>
                  <a:pt x="3942" y="697"/>
                </a:lnTo>
                <a:lnTo>
                  <a:pt x="3944" y="697"/>
                </a:lnTo>
                <a:lnTo>
                  <a:pt x="3942" y="697"/>
                </a:lnTo>
                <a:lnTo>
                  <a:pt x="3940" y="697"/>
                </a:lnTo>
                <a:lnTo>
                  <a:pt x="3938" y="697"/>
                </a:lnTo>
                <a:lnTo>
                  <a:pt x="3936" y="695"/>
                </a:lnTo>
                <a:lnTo>
                  <a:pt x="3936" y="693"/>
                </a:lnTo>
                <a:lnTo>
                  <a:pt x="3936" y="691"/>
                </a:lnTo>
                <a:lnTo>
                  <a:pt x="3936" y="693"/>
                </a:lnTo>
                <a:lnTo>
                  <a:pt x="3938" y="691"/>
                </a:lnTo>
                <a:lnTo>
                  <a:pt x="3936" y="691"/>
                </a:lnTo>
                <a:lnTo>
                  <a:pt x="3935" y="693"/>
                </a:lnTo>
                <a:lnTo>
                  <a:pt x="3935" y="691"/>
                </a:lnTo>
                <a:lnTo>
                  <a:pt x="3935" y="689"/>
                </a:lnTo>
                <a:lnTo>
                  <a:pt x="3935" y="687"/>
                </a:lnTo>
                <a:lnTo>
                  <a:pt x="3933" y="689"/>
                </a:lnTo>
                <a:lnTo>
                  <a:pt x="3933" y="687"/>
                </a:lnTo>
                <a:lnTo>
                  <a:pt x="3931" y="685"/>
                </a:lnTo>
                <a:lnTo>
                  <a:pt x="3933" y="687"/>
                </a:lnTo>
                <a:lnTo>
                  <a:pt x="3933" y="689"/>
                </a:lnTo>
                <a:lnTo>
                  <a:pt x="3933" y="691"/>
                </a:lnTo>
                <a:lnTo>
                  <a:pt x="3933" y="693"/>
                </a:lnTo>
                <a:lnTo>
                  <a:pt x="3931" y="693"/>
                </a:lnTo>
                <a:lnTo>
                  <a:pt x="3929" y="693"/>
                </a:lnTo>
                <a:lnTo>
                  <a:pt x="3927" y="689"/>
                </a:lnTo>
                <a:lnTo>
                  <a:pt x="3929" y="693"/>
                </a:lnTo>
                <a:lnTo>
                  <a:pt x="3927" y="697"/>
                </a:lnTo>
                <a:lnTo>
                  <a:pt x="3927" y="695"/>
                </a:lnTo>
                <a:lnTo>
                  <a:pt x="3927" y="697"/>
                </a:lnTo>
                <a:lnTo>
                  <a:pt x="3925" y="699"/>
                </a:lnTo>
                <a:lnTo>
                  <a:pt x="3925" y="701"/>
                </a:lnTo>
                <a:lnTo>
                  <a:pt x="3923" y="701"/>
                </a:lnTo>
                <a:lnTo>
                  <a:pt x="3921" y="701"/>
                </a:lnTo>
                <a:lnTo>
                  <a:pt x="3921" y="699"/>
                </a:lnTo>
                <a:lnTo>
                  <a:pt x="3919" y="697"/>
                </a:lnTo>
                <a:lnTo>
                  <a:pt x="3919" y="695"/>
                </a:lnTo>
                <a:lnTo>
                  <a:pt x="3917" y="693"/>
                </a:lnTo>
                <a:lnTo>
                  <a:pt x="3917" y="691"/>
                </a:lnTo>
                <a:lnTo>
                  <a:pt x="3917" y="689"/>
                </a:lnTo>
                <a:lnTo>
                  <a:pt x="3917" y="687"/>
                </a:lnTo>
                <a:lnTo>
                  <a:pt x="3917" y="685"/>
                </a:lnTo>
                <a:lnTo>
                  <a:pt x="3917" y="683"/>
                </a:lnTo>
                <a:lnTo>
                  <a:pt x="3917" y="682"/>
                </a:lnTo>
                <a:lnTo>
                  <a:pt x="3915" y="682"/>
                </a:lnTo>
                <a:lnTo>
                  <a:pt x="3913" y="680"/>
                </a:lnTo>
                <a:lnTo>
                  <a:pt x="3912" y="680"/>
                </a:lnTo>
                <a:lnTo>
                  <a:pt x="3910" y="680"/>
                </a:lnTo>
                <a:lnTo>
                  <a:pt x="3910" y="678"/>
                </a:lnTo>
                <a:lnTo>
                  <a:pt x="3912" y="678"/>
                </a:lnTo>
                <a:lnTo>
                  <a:pt x="3912" y="680"/>
                </a:lnTo>
                <a:lnTo>
                  <a:pt x="3913" y="680"/>
                </a:lnTo>
                <a:lnTo>
                  <a:pt x="3915" y="680"/>
                </a:lnTo>
                <a:lnTo>
                  <a:pt x="3915" y="678"/>
                </a:lnTo>
                <a:lnTo>
                  <a:pt x="3913" y="678"/>
                </a:lnTo>
                <a:lnTo>
                  <a:pt x="3912" y="676"/>
                </a:lnTo>
                <a:lnTo>
                  <a:pt x="3910" y="676"/>
                </a:lnTo>
                <a:lnTo>
                  <a:pt x="3908" y="678"/>
                </a:lnTo>
                <a:lnTo>
                  <a:pt x="3908" y="676"/>
                </a:lnTo>
                <a:lnTo>
                  <a:pt x="3906" y="676"/>
                </a:lnTo>
                <a:lnTo>
                  <a:pt x="3906" y="674"/>
                </a:lnTo>
                <a:lnTo>
                  <a:pt x="3910" y="674"/>
                </a:lnTo>
                <a:lnTo>
                  <a:pt x="3912" y="674"/>
                </a:lnTo>
                <a:lnTo>
                  <a:pt x="3913" y="672"/>
                </a:lnTo>
                <a:lnTo>
                  <a:pt x="3915" y="672"/>
                </a:lnTo>
                <a:lnTo>
                  <a:pt x="3917" y="672"/>
                </a:lnTo>
                <a:lnTo>
                  <a:pt x="3919" y="674"/>
                </a:lnTo>
                <a:lnTo>
                  <a:pt x="3921" y="674"/>
                </a:lnTo>
                <a:lnTo>
                  <a:pt x="3923" y="674"/>
                </a:lnTo>
                <a:lnTo>
                  <a:pt x="3925" y="674"/>
                </a:lnTo>
                <a:lnTo>
                  <a:pt x="3927" y="674"/>
                </a:lnTo>
                <a:lnTo>
                  <a:pt x="3929" y="674"/>
                </a:lnTo>
                <a:lnTo>
                  <a:pt x="3931" y="672"/>
                </a:lnTo>
                <a:lnTo>
                  <a:pt x="3933" y="674"/>
                </a:lnTo>
                <a:lnTo>
                  <a:pt x="3935" y="674"/>
                </a:lnTo>
                <a:lnTo>
                  <a:pt x="3936" y="674"/>
                </a:lnTo>
                <a:lnTo>
                  <a:pt x="3938" y="674"/>
                </a:lnTo>
                <a:lnTo>
                  <a:pt x="3938" y="676"/>
                </a:lnTo>
                <a:lnTo>
                  <a:pt x="3940" y="676"/>
                </a:lnTo>
                <a:lnTo>
                  <a:pt x="3942" y="676"/>
                </a:lnTo>
                <a:lnTo>
                  <a:pt x="3944" y="678"/>
                </a:lnTo>
                <a:lnTo>
                  <a:pt x="3946" y="678"/>
                </a:lnTo>
                <a:lnTo>
                  <a:pt x="3948" y="676"/>
                </a:lnTo>
                <a:lnTo>
                  <a:pt x="3950" y="678"/>
                </a:lnTo>
                <a:lnTo>
                  <a:pt x="3952" y="676"/>
                </a:lnTo>
                <a:lnTo>
                  <a:pt x="3952" y="678"/>
                </a:lnTo>
                <a:lnTo>
                  <a:pt x="3954" y="680"/>
                </a:lnTo>
                <a:lnTo>
                  <a:pt x="3954" y="682"/>
                </a:lnTo>
                <a:lnTo>
                  <a:pt x="3954" y="683"/>
                </a:lnTo>
                <a:lnTo>
                  <a:pt x="3954" y="685"/>
                </a:lnTo>
                <a:lnTo>
                  <a:pt x="3956" y="685"/>
                </a:lnTo>
                <a:lnTo>
                  <a:pt x="3954" y="683"/>
                </a:lnTo>
                <a:lnTo>
                  <a:pt x="3954" y="682"/>
                </a:lnTo>
                <a:lnTo>
                  <a:pt x="3954" y="680"/>
                </a:lnTo>
                <a:lnTo>
                  <a:pt x="3954" y="678"/>
                </a:lnTo>
                <a:lnTo>
                  <a:pt x="3954" y="676"/>
                </a:lnTo>
                <a:lnTo>
                  <a:pt x="3956" y="676"/>
                </a:lnTo>
                <a:lnTo>
                  <a:pt x="3958" y="674"/>
                </a:lnTo>
                <a:lnTo>
                  <a:pt x="3960" y="674"/>
                </a:lnTo>
                <a:lnTo>
                  <a:pt x="3960" y="672"/>
                </a:lnTo>
                <a:lnTo>
                  <a:pt x="3961" y="672"/>
                </a:lnTo>
                <a:lnTo>
                  <a:pt x="3961" y="674"/>
                </a:lnTo>
                <a:lnTo>
                  <a:pt x="3963" y="674"/>
                </a:lnTo>
                <a:lnTo>
                  <a:pt x="3965" y="674"/>
                </a:lnTo>
                <a:lnTo>
                  <a:pt x="3965" y="676"/>
                </a:lnTo>
                <a:lnTo>
                  <a:pt x="3967" y="674"/>
                </a:lnTo>
                <a:lnTo>
                  <a:pt x="3969" y="676"/>
                </a:lnTo>
                <a:lnTo>
                  <a:pt x="3971" y="676"/>
                </a:lnTo>
                <a:lnTo>
                  <a:pt x="3973" y="678"/>
                </a:lnTo>
                <a:lnTo>
                  <a:pt x="3975" y="678"/>
                </a:lnTo>
                <a:lnTo>
                  <a:pt x="3977" y="680"/>
                </a:lnTo>
                <a:lnTo>
                  <a:pt x="3975" y="678"/>
                </a:lnTo>
                <a:lnTo>
                  <a:pt x="3973" y="676"/>
                </a:lnTo>
                <a:lnTo>
                  <a:pt x="3971" y="674"/>
                </a:lnTo>
                <a:lnTo>
                  <a:pt x="3969" y="674"/>
                </a:lnTo>
                <a:lnTo>
                  <a:pt x="3967" y="672"/>
                </a:lnTo>
                <a:lnTo>
                  <a:pt x="3965" y="672"/>
                </a:lnTo>
                <a:lnTo>
                  <a:pt x="3963" y="672"/>
                </a:lnTo>
                <a:lnTo>
                  <a:pt x="3963" y="670"/>
                </a:lnTo>
                <a:lnTo>
                  <a:pt x="3963" y="668"/>
                </a:lnTo>
                <a:lnTo>
                  <a:pt x="3967" y="668"/>
                </a:lnTo>
                <a:lnTo>
                  <a:pt x="3967" y="666"/>
                </a:lnTo>
                <a:lnTo>
                  <a:pt x="3965" y="666"/>
                </a:lnTo>
                <a:lnTo>
                  <a:pt x="3965" y="664"/>
                </a:lnTo>
                <a:lnTo>
                  <a:pt x="3965" y="662"/>
                </a:lnTo>
                <a:lnTo>
                  <a:pt x="3965" y="660"/>
                </a:lnTo>
                <a:lnTo>
                  <a:pt x="3965" y="659"/>
                </a:lnTo>
                <a:lnTo>
                  <a:pt x="3965" y="657"/>
                </a:lnTo>
                <a:lnTo>
                  <a:pt x="3965" y="655"/>
                </a:lnTo>
                <a:lnTo>
                  <a:pt x="3967" y="655"/>
                </a:lnTo>
                <a:lnTo>
                  <a:pt x="3967" y="653"/>
                </a:lnTo>
                <a:lnTo>
                  <a:pt x="3969" y="651"/>
                </a:lnTo>
                <a:lnTo>
                  <a:pt x="3971" y="651"/>
                </a:lnTo>
                <a:lnTo>
                  <a:pt x="3971" y="649"/>
                </a:lnTo>
                <a:lnTo>
                  <a:pt x="3973" y="647"/>
                </a:lnTo>
                <a:lnTo>
                  <a:pt x="3973" y="645"/>
                </a:lnTo>
                <a:lnTo>
                  <a:pt x="3975" y="645"/>
                </a:lnTo>
                <a:lnTo>
                  <a:pt x="3973" y="645"/>
                </a:lnTo>
                <a:lnTo>
                  <a:pt x="3973" y="643"/>
                </a:lnTo>
                <a:lnTo>
                  <a:pt x="3971" y="645"/>
                </a:lnTo>
                <a:lnTo>
                  <a:pt x="3969" y="645"/>
                </a:lnTo>
                <a:lnTo>
                  <a:pt x="3967" y="643"/>
                </a:lnTo>
                <a:lnTo>
                  <a:pt x="3967" y="641"/>
                </a:lnTo>
                <a:lnTo>
                  <a:pt x="3965" y="641"/>
                </a:lnTo>
                <a:lnTo>
                  <a:pt x="3963" y="637"/>
                </a:lnTo>
                <a:lnTo>
                  <a:pt x="3961" y="639"/>
                </a:lnTo>
                <a:lnTo>
                  <a:pt x="3960" y="639"/>
                </a:lnTo>
                <a:lnTo>
                  <a:pt x="3961" y="637"/>
                </a:lnTo>
                <a:lnTo>
                  <a:pt x="3960" y="635"/>
                </a:lnTo>
                <a:lnTo>
                  <a:pt x="3960" y="634"/>
                </a:lnTo>
                <a:lnTo>
                  <a:pt x="3958" y="634"/>
                </a:lnTo>
                <a:lnTo>
                  <a:pt x="3958" y="632"/>
                </a:lnTo>
                <a:lnTo>
                  <a:pt x="3956" y="632"/>
                </a:lnTo>
                <a:lnTo>
                  <a:pt x="3958" y="634"/>
                </a:lnTo>
                <a:lnTo>
                  <a:pt x="3956" y="635"/>
                </a:lnTo>
                <a:lnTo>
                  <a:pt x="3956" y="634"/>
                </a:lnTo>
                <a:lnTo>
                  <a:pt x="3954" y="634"/>
                </a:lnTo>
                <a:lnTo>
                  <a:pt x="3952" y="634"/>
                </a:lnTo>
                <a:lnTo>
                  <a:pt x="3954" y="634"/>
                </a:lnTo>
                <a:lnTo>
                  <a:pt x="3954" y="635"/>
                </a:lnTo>
                <a:lnTo>
                  <a:pt x="3956" y="637"/>
                </a:lnTo>
                <a:lnTo>
                  <a:pt x="3956" y="639"/>
                </a:lnTo>
                <a:lnTo>
                  <a:pt x="3956" y="641"/>
                </a:lnTo>
                <a:lnTo>
                  <a:pt x="3958" y="641"/>
                </a:lnTo>
                <a:lnTo>
                  <a:pt x="3960" y="643"/>
                </a:lnTo>
                <a:lnTo>
                  <a:pt x="3960" y="641"/>
                </a:lnTo>
                <a:lnTo>
                  <a:pt x="3961" y="643"/>
                </a:lnTo>
                <a:lnTo>
                  <a:pt x="3963" y="643"/>
                </a:lnTo>
                <a:lnTo>
                  <a:pt x="3961" y="643"/>
                </a:lnTo>
                <a:lnTo>
                  <a:pt x="3960" y="645"/>
                </a:lnTo>
                <a:lnTo>
                  <a:pt x="3960" y="647"/>
                </a:lnTo>
                <a:lnTo>
                  <a:pt x="3960" y="649"/>
                </a:lnTo>
                <a:lnTo>
                  <a:pt x="3958" y="651"/>
                </a:lnTo>
                <a:lnTo>
                  <a:pt x="3958" y="653"/>
                </a:lnTo>
                <a:lnTo>
                  <a:pt x="3958" y="655"/>
                </a:lnTo>
                <a:lnTo>
                  <a:pt x="3956" y="655"/>
                </a:lnTo>
                <a:lnTo>
                  <a:pt x="3956" y="657"/>
                </a:lnTo>
                <a:lnTo>
                  <a:pt x="3954" y="657"/>
                </a:lnTo>
                <a:lnTo>
                  <a:pt x="3952" y="657"/>
                </a:lnTo>
                <a:lnTo>
                  <a:pt x="3950" y="657"/>
                </a:lnTo>
                <a:lnTo>
                  <a:pt x="3948" y="657"/>
                </a:lnTo>
                <a:lnTo>
                  <a:pt x="3946" y="657"/>
                </a:lnTo>
                <a:lnTo>
                  <a:pt x="3944" y="657"/>
                </a:lnTo>
                <a:lnTo>
                  <a:pt x="3942" y="657"/>
                </a:lnTo>
                <a:lnTo>
                  <a:pt x="3942" y="659"/>
                </a:lnTo>
                <a:lnTo>
                  <a:pt x="3940" y="659"/>
                </a:lnTo>
                <a:lnTo>
                  <a:pt x="3940" y="660"/>
                </a:lnTo>
                <a:lnTo>
                  <a:pt x="3938" y="660"/>
                </a:lnTo>
                <a:lnTo>
                  <a:pt x="3936" y="659"/>
                </a:lnTo>
                <a:lnTo>
                  <a:pt x="3935" y="659"/>
                </a:lnTo>
                <a:lnTo>
                  <a:pt x="3933" y="659"/>
                </a:lnTo>
                <a:lnTo>
                  <a:pt x="3933" y="657"/>
                </a:lnTo>
                <a:lnTo>
                  <a:pt x="3933" y="655"/>
                </a:lnTo>
                <a:lnTo>
                  <a:pt x="3935" y="653"/>
                </a:lnTo>
                <a:lnTo>
                  <a:pt x="3935" y="651"/>
                </a:lnTo>
                <a:lnTo>
                  <a:pt x="3935" y="649"/>
                </a:lnTo>
                <a:lnTo>
                  <a:pt x="3935" y="651"/>
                </a:lnTo>
                <a:lnTo>
                  <a:pt x="3933" y="651"/>
                </a:lnTo>
                <a:lnTo>
                  <a:pt x="3933" y="653"/>
                </a:lnTo>
                <a:lnTo>
                  <a:pt x="3933" y="655"/>
                </a:lnTo>
                <a:lnTo>
                  <a:pt x="3931" y="657"/>
                </a:lnTo>
                <a:lnTo>
                  <a:pt x="3931" y="659"/>
                </a:lnTo>
                <a:lnTo>
                  <a:pt x="3931" y="660"/>
                </a:lnTo>
                <a:lnTo>
                  <a:pt x="3929" y="660"/>
                </a:lnTo>
                <a:lnTo>
                  <a:pt x="3927" y="659"/>
                </a:lnTo>
                <a:lnTo>
                  <a:pt x="3925" y="659"/>
                </a:lnTo>
                <a:lnTo>
                  <a:pt x="3923" y="659"/>
                </a:lnTo>
                <a:lnTo>
                  <a:pt x="3921" y="659"/>
                </a:lnTo>
                <a:lnTo>
                  <a:pt x="3921" y="660"/>
                </a:lnTo>
                <a:lnTo>
                  <a:pt x="3919" y="660"/>
                </a:lnTo>
                <a:lnTo>
                  <a:pt x="3919" y="659"/>
                </a:lnTo>
                <a:lnTo>
                  <a:pt x="3917" y="657"/>
                </a:lnTo>
                <a:lnTo>
                  <a:pt x="3915" y="655"/>
                </a:lnTo>
                <a:lnTo>
                  <a:pt x="3913" y="655"/>
                </a:lnTo>
                <a:lnTo>
                  <a:pt x="3912" y="655"/>
                </a:lnTo>
                <a:lnTo>
                  <a:pt x="3910" y="655"/>
                </a:lnTo>
                <a:lnTo>
                  <a:pt x="3908" y="653"/>
                </a:lnTo>
                <a:lnTo>
                  <a:pt x="3906" y="653"/>
                </a:lnTo>
                <a:lnTo>
                  <a:pt x="3906" y="651"/>
                </a:lnTo>
                <a:lnTo>
                  <a:pt x="3908" y="649"/>
                </a:lnTo>
                <a:lnTo>
                  <a:pt x="3910" y="649"/>
                </a:lnTo>
                <a:lnTo>
                  <a:pt x="3906" y="649"/>
                </a:lnTo>
                <a:lnTo>
                  <a:pt x="3904" y="649"/>
                </a:lnTo>
                <a:lnTo>
                  <a:pt x="3904" y="653"/>
                </a:lnTo>
                <a:lnTo>
                  <a:pt x="3902" y="655"/>
                </a:lnTo>
                <a:lnTo>
                  <a:pt x="3898" y="655"/>
                </a:lnTo>
                <a:lnTo>
                  <a:pt x="3896" y="655"/>
                </a:lnTo>
                <a:lnTo>
                  <a:pt x="3894" y="655"/>
                </a:lnTo>
                <a:lnTo>
                  <a:pt x="3896" y="655"/>
                </a:lnTo>
                <a:lnTo>
                  <a:pt x="3894" y="657"/>
                </a:lnTo>
                <a:lnTo>
                  <a:pt x="3894" y="659"/>
                </a:lnTo>
                <a:lnTo>
                  <a:pt x="3894" y="657"/>
                </a:lnTo>
                <a:lnTo>
                  <a:pt x="3892" y="659"/>
                </a:lnTo>
                <a:lnTo>
                  <a:pt x="3890" y="659"/>
                </a:lnTo>
                <a:lnTo>
                  <a:pt x="3888" y="657"/>
                </a:lnTo>
                <a:lnTo>
                  <a:pt x="3887" y="657"/>
                </a:lnTo>
                <a:lnTo>
                  <a:pt x="3887" y="655"/>
                </a:lnTo>
                <a:lnTo>
                  <a:pt x="3885" y="655"/>
                </a:lnTo>
                <a:lnTo>
                  <a:pt x="3885" y="653"/>
                </a:lnTo>
                <a:lnTo>
                  <a:pt x="3883" y="651"/>
                </a:lnTo>
                <a:lnTo>
                  <a:pt x="3883" y="653"/>
                </a:lnTo>
                <a:lnTo>
                  <a:pt x="3881" y="651"/>
                </a:lnTo>
                <a:lnTo>
                  <a:pt x="3879" y="651"/>
                </a:lnTo>
                <a:lnTo>
                  <a:pt x="3877" y="649"/>
                </a:lnTo>
                <a:lnTo>
                  <a:pt x="3875" y="649"/>
                </a:lnTo>
                <a:lnTo>
                  <a:pt x="3875" y="647"/>
                </a:lnTo>
                <a:lnTo>
                  <a:pt x="3873" y="645"/>
                </a:lnTo>
                <a:lnTo>
                  <a:pt x="3871" y="645"/>
                </a:lnTo>
                <a:lnTo>
                  <a:pt x="3869" y="643"/>
                </a:lnTo>
                <a:lnTo>
                  <a:pt x="3869" y="641"/>
                </a:lnTo>
                <a:lnTo>
                  <a:pt x="3871" y="639"/>
                </a:lnTo>
                <a:lnTo>
                  <a:pt x="3871" y="637"/>
                </a:lnTo>
                <a:lnTo>
                  <a:pt x="3871" y="635"/>
                </a:lnTo>
                <a:lnTo>
                  <a:pt x="3873" y="634"/>
                </a:lnTo>
                <a:lnTo>
                  <a:pt x="3871" y="635"/>
                </a:lnTo>
                <a:lnTo>
                  <a:pt x="3871" y="637"/>
                </a:lnTo>
                <a:lnTo>
                  <a:pt x="3869" y="639"/>
                </a:lnTo>
                <a:lnTo>
                  <a:pt x="3867" y="641"/>
                </a:lnTo>
                <a:lnTo>
                  <a:pt x="3867" y="639"/>
                </a:lnTo>
                <a:lnTo>
                  <a:pt x="3867" y="643"/>
                </a:lnTo>
                <a:lnTo>
                  <a:pt x="3867" y="645"/>
                </a:lnTo>
                <a:lnTo>
                  <a:pt x="3869" y="645"/>
                </a:lnTo>
                <a:lnTo>
                  <a:pt x="3869" y="647"/>
                </a:lnTo>
                <a:lnTo>
                  <a:pt x="3867" y="649"/>
                </a:lnTo>
                <a:lnTo>
                  <a:pt x="3867" y="651"/>
                </a:lnTo>
                <a:lnTo>
                  <a:pt x="3865" y="651"/>
                </a:lnTo>
                <a:lnTo>
                  <a:pt x="3865" y="649"/>
                </a:lnTo>
                <a:lnTo>
                  <a:pt x="3863" y="649"/>
                </a:lnTo>
                <a:lnTo>
                  <a:pt x="3862" y="649"/>
                </a:lnTo>
                <a:lnTo>
                  <a:pt x="3860" y="649"/>
                </a:lnTo>
                <a:lnTo>
                  <a:pt x="3858" y="649"/>
                </a:lnTo>
                <a:lnTo>
                  <a:pt x="3856" y="647"/>
                </a:lnTo>
                <a:lnTo>
                  <a:pt x="3854" y="647"/>
                </a:lnTo>
                <a:lnTo>
                  <a:pt x="3854" y="645"/>
                </a:lnTo>
                <a:lnTo>
                  <a:pt x="3852" y="647"/>
                </a:lnTo>
                <a:lnTo>
                  <a:pt x="3854" y="647"/>
                </a:lnTo>
                <a:lnTo>
                  <a:pt x="3854" y="649"/>
                </a:lnTo>
                <a:lnTo>
                  <a:pt x="3858" y="651"/>
                </a:lnTo>
                <a:lnTo>
                  <a:pt x="3860" y="651"/>
                </a:lnTo>
                <a:lnTo>
                  <a:pt x="3862" y="651"/>
                </a:lnTo>
                <a:lnTo>
                  <a:pt x="3863" y="651"/>
                </a:lnTo>
                <a:lnTo>
                  <a:pt x="3865" y="653"/>
                </a:lnTo>
                <a:lnTo>
                  <a:pt x="3867" y="655"/>
                </a:lnTo>
                <a:lnTo>
                  <a:pt x="3869" y="655"/>
                </a:lnTo>
                <a:lnTo>
                  <a:pt x="3869" y="653"/>
                </a:lnTo>
                <a:lnTo>
                  <a:pt x="3869" y="651"/>
                </a:lnTo>
                <a:lnTo>
                  <a:pt x="3869" y="649"/>
                </a:lnTo>
                <a:lnTo>
                  <a:pt x="3871" y="649"/>
                </a:lnTo>
                <a:lnTo>
                  <a:pt x="3873" y="651"/>
                </a:lnTo>
                <a:lnTo>
                  <a:pt x="3873" y="653"/>
                </a:lnTo>
                <a:lnTo>
                  <a:pt x="3875" y="653"/>
                </a:lnTo>
                <a:lnTo>
                  <a:pt x="3877" y="655"/>
                </a:lnTo>
                <a:lnTo>
                  <a:pt x="3879" y="655"/>
                </a:lnTo>
                <a:lnTo>
                  <a:pt x="3881" y="655"/>
                </a:lnTo>
                <a:lnTo>
                  <a:pt x="3881" y="657"/>
                </a:lnTo>
                <a:lnTo>
                  <a:pt x="3883" y="659"/>
                </a:lnTo>
                <a:lnTo>
                  <a:pt x="3885" y="659"/>
                </a:lnTo>
                <a:lnTo>
                  <a:pt x="3885" y="660"/>
                </a:lnTo>
                <a:lnTo>
                  <a:pt x="3887" y="660"/>
                </a:lnTo>
                <a:lnTo>
                  <a:pt x="3887" y="662"/>
                </a:lnTo>
                <a:lnTo>
                  <a:pt x="3887" y="664"/>
                </a:lnTo>
                <a:lnTo>
                  <a:pt x="3885" y="666"/>
                </a:lnTo>
                <a:lnTo>
                  <a:pt x="3883" y="666"/>
                </a:lnTo>
                <a:lnTo>
                  <a:pt x="3881" y="664"/>
                </a:lnTo>
                <a:lnTo>
                  <a:pt x="3879" y="666"/>
                </a:lnTo>
                <a:lnTo>
                  <a:pt x="3877" y="666"/>
                </a:lnTo>
                <a:lnTo>
                  <a:pt x="3875" y="668"/>
                </a:lnTo>
                <a:lnTo>
                  <a:pt x="3873" y="668"/>
                </a:lnTo>
                <a:lnTo>
                  <a:pt x="3873" y="670"/>
                </a:lnTo>
                <a:lnTo>
                  <a:pt x="3871" y="672"/>
                </a:lnTo>
                <a:lnTo>
                  <a:pt x="3869" y="674"/>
                </a:lnTo>
                <a:lnTo>
                  <a:pt x="3867" y="674"/>
                </a:lnTo>
                <a:lnTo>
                  <a:pt x="3865" y="674"/>
                </a:lnTo>
                <a:lnTo>
                  <a:pt x="3863" y="672"/>
                </a:lnTo>
                <a:lnTo>
                  <a:pt x="3863" y="674"/>
                </a:lnTo>
                <a:lnTo>
                  <a:pt x="3863" y="676"/>
                </a:lnTo>
                <a:lnTo>
                  <a:pt x="3862" y="676"/>
                </a:lnTo>
                <a:lnTo>
                  <a:pt x="3863" y="678"/>
                </a:lnTo>
                <a:lnTo>
                  <a:pt x="3862" y="680"/>
                </a:lnTo>
                <a:lnTo>
                  <a:pt x="3860" y="680"/>
                </a:lnTo>
                <a:lnTo>
                  <a:pt x="3858" y="680"/>
                </a:lnTo>
                <a:lnTo>
                  <a:pt x="3856" y="680"/>
                </a:lnTo>
                <a:lnTo>
                  <a:pt x="3854" y="680"/>
                </a:lnTo>
                <a:lnTo>
                  <a:pt x="3852" y="680"/>
                </a:lnTo>
                <a:lnTo>
                  <a:pt x="3852" y="678"/>
                </a:lnTo>
                <a:lnTo>
                  <a:pt x="3850" y="678"/>
                </a:lnTo>
                <a:lnTo>
                  <a:pt x="3848" y="678"/>
                </a:lnTo>
                <a:lnTo>
                  <a:pt x="3846" y="678"/>
                </a:lnTo>
                <a:lnTo>
                  <a:pt x="3844" y="678"/>
                </a:lnTo>
                <a:lnTo>
                  <a:pt x="3842" y="678"/>
                </a:lnTo>
                <a:lnTo>
                  <a:pt x="3842" y="676"/>
                </a:lnTo>
                <a:lnTo>
                  <a:pt x="3840" y="674"/>
                </a:lnTo>
                <a:lnTo>
                  <a:pt x="3840" y="672"/>
                </a:lnTo>
                <a:lnTo>
                  <a:pt x="3839" y="672"/>
                </a:lnTo>
                <a:lnTo>
                  <a:pt x="3839" y="670"/>
                </a:lnTo>
                <a:lnTo>
                  <a:pt x="3837" y="668"/>
                </a:lnTo>
                <a:lnTo>
                  <a:pt x="3837" y="666"/>
                </a:lnTo>
                <a:lnTo>
                  <a:pt x="3837" y="668"/>
                </a:lnTo>
                <a:lnTo>
                  <a:pt x="3837" y="670"/>
                </a:lnTo>
                <a:lnTo>
                  <a:pt x="3837" y="672"/>
                </a:lnTo>
                <a:lnTo>
                  <a:pt x="3839" y="674"/>
                </a:lnTo>
                <a:lnTo>
                  <a:pt x="3839" y="676"/>
                </a:lnTo>
                <a:lnTo>
                  <a:pt x="3840" y="676"/>
                </a:lnTo>
                <a:lnTo>
                  <a:pt x="3839" y="678"/>
                </a:lnTo>
                <a:lnTo>
                  <a:pt x="3840" y="680"/>
                </a:lnTo>
                <a:lnTo>
                  <a:pt x="3842" y="680"/>
                </a:lnTo>
                <a:lnTo>
                  <a:pt x="3844" y="682"/>
                </a:lnTo>
                <a:lnTo>
                  <a:pt x="3846" y="682"/>
                </a:lnTo>
                <a:lnTo>
                  <a:pt x="3846" y="680"/>
                </a:lnTo>
                <a:lnTo>
                  <a:pt x="3848" y="680"/>
                </a:lnTo>
                <a:lnTo>
                  <a:pt x="3850" y="680"/>
                </a:lnTo>
                <a:lnTo>
                  <a:pt x="3850" y="682"/>
                </a:lnTo>
                <a:lnTo>
                  <a:pt x="3852" y="682"/>
                </a:lnTo>
                <a:lnTo>
                  <a:pt x="3852" y="683"/>
                </a:lnTo>
                <a:lnTo>
                  <a:pt x="3854" y="683"/>
                </a:lnTo>
                <a:lnTo>
                  <a:pt x="3856" y="683"/>
                </a:lnTo>
                <a:lnTo>
                  <a:pt x="3858" y="683"/>
                </a:lnTo>
                <a:lnTo>
                  <a:pt x="3856" y="687"/>
                </a:lnTo>
                <a:lnTo>
                  <a:pt x="3858" y="687"/>
                </a:lnTo>
                <a:lnTo>
                  <a:pt x="3860" y="689"/>
                </a:lnTo>
                <a:lnTo>
                  <a:pt x="3862" y="689"/>
                </a:lnTo>
                <a:lnTo>
                  <a:pt x="3862" y="687"/>
                </a:lnTo>
                <a:lnTo>
                  <a:pt x="3860" y="687"/>
                </a:lnTo>
                <a:lnTo>
                  <a:pt x="3858" y="687"/>
                </a:lnTo>
                <a:lnTo>
                  <a:pt x="3858" y="685"/>
                </a:lnTo>
                <a:lnTo>
                  <a:pt x="3860" y="683"/>
                </a:lnTo>
                <a:lnTo>
                  <a:pt x="3862" y="682"/>
                </a:lnTo>
                <a:lnTo>
                  <a:pt x="3862" y="680"/>
                </a:lnTo>
                <a:lnTo>
                  <a:pt x="3863" y="680"/>
                </a:lnTo>
                <a:lnTo>
                  <a:pt x="3865" y="680"/>
                </a:lnTo>
                <a:lnTo>
                  <a:pt x="3867" y="680"/>
                </a:lnTo>
                <a:lnTo>
                  <a:pt x="3869" y="678"/>
                </a:lnTo>
                <a:lnTo>
                  <a:pt x="3871" y="678"/>
                </a:lnTo>
                <a:lnTo>
                  <a:pt x="3873" y="676"/>
                </a:lnTo>
                <a:lnTo>
                  <a:pt x="3875" y="676"/>
                </a:lnTo>
                <a:lnTo>
                  <a:pt x="3875" y="674"/>
                </a:lnTo>
                <a:lnTo>
                  <a:pt x="3877" y="674"/>
                </a:lnTo>
                <a:lnTo>
                  <a:pt x="3879" y="672"/>
                </a:lnTo>
                <a:lnTo>
                  <a:pt x="3879" y="670"/>
                </a:lnTo>
                <a:lnTo>
                  <a:pt x="3881" y="674"/>
                </a:lnTo>
                <a:lnTo>
                  <a:pt x="3881" y="678"/>
                </a:lnTo>
                <a:lnTo>
                  <a:pt x="3883" y="676"/>
                </a:lnTo>
                <a:lnTo>
                  <a:pt x="3883" y="674"/>
                </a:lnTo>
                <a:lnTo>
                  <a:pt x="3885" y="676"/>
                </a:lnTo>
                <a:lnTo>
                  <a:pt x="3887" y="678"/>
                </a:lnTo>
                <a:lnTo>
                  <a:pt x="3888" y="680"/>
                </a:lnTo>
                <a:lnTo>
                  <a:pt x="3888" y="682"/>
                </a:lnTo>
                <a:lnTo>
                  <a:pt x="3888" y="683"/>
                </a:lnTo>
                <a:lnTo>
                  <a:pt x="3890" y="685"/>
                </a:lnTo>
                <a:lnTo>
                  <a:pt x="3892" y="687"/>
                </a:lnTo>
                <a:lnTo>
                  <a:pt x="3894" y="687"/>
                </a:lnTo>
                <a:lnTo>
                  <a:pt x="3898" y="689"/>
                </a:lnTo>
                <a:lnTo>
                  <a:pt x="3900" y="691"/>
                </a:lnTo>
                <a:lnTo>
                  <a:pt x="3898" y="693"/>
                </a:lnTo>
                <a:lnTo>
                  <a:pt x="3898" y="695"/>
                </a:lnTo>
                <a:lnTo>
                  <a:pt x="3898" y="697"/>
                </a:lnTo>
                <a:lnTo>
                  <a:pt x="3898" y="699"/>
                </a:lnTo>
                <a:lnTo>
                  <a:pt x="3898" y="701"/>
                </a:lnTo>
                <a:lnTo>
                  <a:pt x="3896" y="703"/>
                </a:lnTo>
                <a:lnTo>
                  <a:pt x="3896" y="705"/>
                </a:lnTo>
                <a:lnTo>
                  <a:pt x="3894" y="705"/>
                </a:lnTo>
                <a:lnTo>
                  <a:pt x="3892" y="705"/>
                </a:lnTo>
                <a:lnTo>
                  <a:pt x="3890" y="705"/>
                </a:lnTo>
                <a:lnTo>
                  <a:pt x="3888" y="703"/>
                </a:lnTo>
                <a:lnTo>
                  <a:pt x="3885" y="703"/>
                </a:lnTo>
                <a:lnTo>
                  <a:pt x="3887" y="705"/>
                </a:lnTo>
                <a:lnTo>
                  <a:pt x="3888" y="705"/>
                </a:lnTo>
                <a:lnTo>
                  <a:pt x="3890" y="707"/>
                </a:lnTo>
                <a:lnTo>
                  <a:pt x="3890" y="708"/>
                </a:lnTo>
                <a:lnTo>
                  <a:pt x="3894" y="707"/>
                </a:lnTo>
                <a:lnTo>
                  <a:pt x="3894" y="708"/>
                </a:lnTo>
                <a:lnTo>
                  <a:pt x="3896" y="710"/>
                </a:lnTo>
                <a:lnTo>
                  <a:pt x="3896" y="712"/>
                </a:lnTo>
                <a:lnTo>
                  <a:pt x="3898" y="714"/>
                </a:lnTo>
                <a:lnTo>
                  <a:pt x="3902" y="718"/>
                </a:lnTo>
                <a:lnTo>
                  <a:pt x="3902" y="720"/>
                </a:lnTo>
                <a:lnTo>
                  <a:pt x="3902" y="722"/>
                </a:lnTo>
                <a:lnTo>
                  <a:pt x="3904" y="724"/>
                </a:lnTo>
                <a:lnTo>
                  <a:pt x="3904" y="726"/>
                </a:lnTo>
                <a:lnTo>
                  <a:pt x="3904" y="728"/>
                </a:lnTo>
                <a:lnTo>
                  <a:pt x="3902" y="726"/>
                </a:lnTo>
                <a:lnTo>
                  <a:pt x="3900" y="726"/>
                </a:lnTo>
                <a:lnTo>
                  <a:pt x="3900" y="724"/>
                </a:lnTo>
                <a:lnTo>
                  <a:pt x="3900" y="726"/>
                </a:lnTo>
                <a:lnTo>
                  <a:pt x="3896" y="726"/>
                </a:lnTo>
                <a:lnTo>
                  <a:pt x="3894" y="726"/>
                </a:lnTo>
                <a:lnTo>
                  <a:pt x="3900" y="726"/>
                </a:lnTo>
                <a:lnTo>
                  <a:pt x="3900" y="728"/>
                </a:lnTo>
                <a:lnTo>
                  <a:pt x="3902" y="728"/>
                </a:lnTo>
                <a:lnTo>
                  <a:pt x="3904" y="730"/>
                </a:lnTo>
                <a:lnTo>
                  <a:pt x="3904" y="731"/>
                </a:lnTo>
                <a:lnTo>
                  <a:pt x="3900" y="733"/>
                </a:lnTo>
                <a:lnTo>
                  <a:pt x="3902" y="733"/>
                </a:lnTo>
                <a:lnTo>
                  <a:pt x="3902" y="737"/>
                </a:lnTo>
                <a:lnTo>
                  <a:pt x="3902" y="739"/>
                </a:lnTo>
                <a:lnTo>
                  <a:pt x="3902" y="737"/>
                </a:lnTo>
                <a:lnTo>
                  <a:pt x="3904" y="735"/>
                </a:lnTo>
                <a:lnTo>
                  <a:pt x="3904" y="733"/>
                </a:lnTo>
                <a:lnTo>
                  <a:pt x="3906" y="731"/>
                </a:lnTo>
                <a:lnTo>
                  <a:pt x="3908" y="733"/>
                </a:lnTo>
                <a:lnTo>
                  <a:pt x="3908" y="735"/>
                </a:lnTo>
                <a:lnTo>
                  <a:pt x="3908" y="737"/>
                </a:lnTo>
                <a:lnTo>
                  <a:pt x="3908" y="739"/>
                </a:lnTo>
                <a:lnTo>
                  <a:pt x="3908" y="741"/>
                </a:lnTo>
                <a:lnTo>
                  <a:pt x="3910" y="743"/>
                </a:lnTo>
                <a:lnTo>
                  <a:pt x="3910" y="745"/>
                </a:lnTo>
                <a:lnTo>
                  <a:pt x="3912" y="745"/>
                </a:lnTo>
                <a:lnTo>
                  <a:pt x="3912" y="747"/>
                </a:lnTo>
                <a:lnTo>
                  <a:pt x="3910" y="749"/>
                </a:lnTo>
                <a:lnTo>
                  <a:pt x="3906" y="747"/>
                </a:lnTo>
                <a:lnTo>
                  <a:pt x="3904" y="747"/>
                </a:lnTo>
                <a:lnTo>
                  <a:pt x="3902" y="747"/>
                </a:lnTo>
                <a:lnTo>
                  <a:pt x="3900" y="747"/>
                </a:lnTo>
                <a:lnTo>
                  <a:pt x="3898" y="747"/>
                </a:lnTo>
                <a:lnTo>
                  <a:pt x="3896" y="745"/>
                </a:lnTo>
                <a:lnTo>
                  <a:pt x="3894" y="743"/>
                </a:lnTo>
                <a:lnTo>
                  <a:pt x="3890" y="743"/>
                </a:lnTo>
                <a:lnTo>
                  <a:pt x="3888" y="743"/>
                </a:lnTo>
                <a:lnTo>
                  <a:pt x="3887" y="743"/>
                </a:lnTo>
                <a:lnTo>
                  <a:pt x="3887" y="741"/>
                </a:lnTo>
                <a:lnTo>
                  <a:pt x="3885" y="741"/>
                </a:lnTo>
                <a:lnTo>
                  <a:pt x="3883" y="741"/>
                </a:lnTo>
                <a:lnTo>
                  <a:pt x="3881" y="739"/>
                </a:lnTo>
                <a:lnTo>
                  <a:pt x="3879" y="739"/>
                </a:lnTo>
                <a:lnTo>
                  <a:pt x="3877" y="739"/>
                </a:lnTo>
                <a:lnTo>
                  <a:pt x="3875" y="739"/>
                </a:lnTo>
                <a:lnTo>
                  <a:pt x="3873" y="737"/>
                </a:lnTo>
                <a:lnTo>
                  <a:pt x="3871" y="737"/>
                </a:lnTo>
                <a:lnTo>
                  <a:pt x="3871" y="735"/>
                </a:lnTo>
                <a:lnTo>
                  <a:pt x="3869" y="735"/>
                </a:lnTo>
                <a:lnTo>
                  <a:pt x="3869" y="733"/>
                </a:lnTo>
                <a:lnTo>
                  <a:pt x="3871" y="733"/>
                </a:lnTo>
                <a:lnTo>
                  <a:pt x="3873" y="735"/>
                </a:lnTo>
                <a:lnTo>
                  <a:pt x="3873" y="733"/>
                </a:lnTo>
                <a:lnTo>
                  <a:pt x="3871" y="731"/>
                </a:lnTo>
                <a:lnTo>
                  <a:pt x="3869" y="731"/>
                </a:lnTo>
                <a:lnTo>
                  <a:pt x="3867" y="730"/>
                </a:lnTo>
                <a:lnTo>
                  <a:pt x="3867" y="728"/>
                </a:lnTo>
                <a:lnTo>
                  <a:pt x="3869" y="726"/>
                </a:lnTo>
                <a:lnTo>
                  <a:pt x="3871" y="726"/>
                </a:lnTo>
                <a:lnTo>
                  <a:pt x="3873" y="724"/>
                </a:lnTo>
                <a:lnTo>
                  <a:pt x="3875" y="724"/>
                </a:lnTo>
                <a:lnTo>
                  <a:pt x="3877" y="724"/>
                </a:lnTo>
                <a:lnTo>
                  <a:pt x="3879" y="724"/>
                </a:lnTo>
                <a:lnTo>
                  <a:pt x="3881" y="724"/>
                </a:lnTo>
                <a:lnTo>
                  <a:pt x="3883" y="726"/>
                </a:lnTo>
                <a:lnTo>
                  <a:pt x="3883" y="724"/>
                </a:lnTo>
                <a:lnTo>
                  <a:pt x="3881" y="722"/>
                </a:lnTo>
                <a:lnTo>
                  <a:pt x="3879" y="724"/>
                </a:lnTo>
                <a:lnTo>
                  <a:pt x="3877" y="722"/>
                </a:lnTo>
                <a:lnTo>
                  <a:pt x="3875" y="722"/>
                </a:lnTo>
                <a:lnTo>
                  <a:pt x="3875" y="720"/>
                </a:lnTo>
                <a:lnTo>
                  <a:pt x="3875" y="718"/>
                </a:lnTo>
                <a:lnTo>
                  <a:pt x="3875" y="716"/>
                </a:lnTo>
                <a:lnTo>
                  <a:pt x="3875" y="714"/>
                </a:lnTo>
                <a:lnTo>
                  <a:pt x="3875" y="712"/>
                </a:lnTo>
                <a:lnTo>
                  <a:pt x="3873" y="714"/>
                </a:lnTo>
                <a:lnTo>
                  <a:pt x="3873" y="716"/>
                </a:lnTo>
                <a:lnTo>
                  <a:pt x="3873" y="718"/>
                </a:lnTo>
                <a:lnTo>
                  <a:pt x="3873" y="720"/>
                </a:lnTo>
                <a:lnTo>
                  <a:pt x="3873" y="722"/>
                </a:lnTo>
                <a:lnTo>
                  <a:pt x="3871" y="722"/>
                </a:lnTo>
                <a:lnTo>
                  <a:pt x="3869" y="724"/>
                </a:lnTo>
                <a:lnTo>
                  <a:pt x="3867" y="724"/>
                </a:lnTo>
                <a:lnTo>
                  <a:pt x="3865" y="724"/>
                </a:lnTo>
                <a:lnTo>
                  <a:pt x="3865" y="722"/>
                </a:lnTo>
                <a:lnTo>
                  <a:pt x="3865" y="720"/>
                </a:lnTo>
                <a:lnTo>
                  <a:pt x="3863" y="718"/>
                </a:lnTo>
                <a:lnTo>
                  <a:pt x="3863" y="716"/>
                </a:lnTo>
                <a:lnTo>
                  <a:pt x="3862" y="716"/>
                </a:lnTo>
                <a:lnTo>
                  <a:pt x="3860" y="714"/>
                </a:lnTo>
                <a:lnTo>
                  <a:pt x="3860" y="716"/>
                </a:lnTo>
                <a:lnTo>
                  <a:pt x="3862" y="718"/>
                </a:lnTo>
                <a:lnTo>
                  <a:pt x="3863" y="720"/>
                </a:lnTo>
                <a:lnTo>
                  <a:pt x="3863" y="722"/>
                </a:lnTo>
                <a:lnTo>
                  <a:pt x="3863" y="724"/>
                </a:lnTo>
                <a:lnTo>
                  <a:pt x="3863" y="726"/>
                </a:lnTo>
                <a:lnTo>
                  <a:pt x="3863" y="728"/>
                </a:lnTo>
                <a:lnTo>
                  <a:pt x="3863" y="730"/>
                </a:lnTo>
                <a:lnTo>
                  <a:pt x="3862" y="730"/>
                </a:lnTo>
                <a:lnTo>
                  <a:pt x="3862" y="728"/>
                </a:lnTo>
                <a:lnTo>
                  <a:pt x="3862" y="730"/>
                </a:lnTo>
                <a:lnTo>
                  <a:pt x="3860" y="731"/>
                </a:lnTo>
                <a:lnTo>
                  <a:pt x="3858" y="730"/>
                </a:lnTo>
                <a:lnTo>
                  <a:pt x="3856" y="730"/>
                </a:lnTo>
                <a:lnTo>
                  <a:pt x="3854" y="730"/>
                </a:lnTo>
                <a:lnTo>
                  <a:pt x="3850" y="728"/>
                </a:lnTo>
                <a:lnTo>
                  <a:pt x="3846" y="726"/>
                </a:lnTo>
                <a:lnTo>
                  <a:pt x="3844" y="724"/>
                </a:lnTo>
                <a:lnTo>
                  <a:pt x="3844" y="722"/>
                </a:lnTo>
                <a:lnTo>
                  <a:pt x="3844" y="720"/>
                </a:lnTo>
                <a:lnTo>
                  <a:pt x="3846" y="720"/>
                </a:lnTo>
                <a:lnTo>
                  <a:pt x="3846" y="718"/>
                </a:lnTo>
                <a:lnTo>
                  <a:pt x="3844" y="718"/>
                </a:lnTo>
                <a:lnTo>
                  <a:pt x="3842" y="718"/>
                </a:lnTo>
                <a:lnTo>
                  <a:pt x="3844" y="720"/>
                </a:lnTo>
                <a:lnTo>
                  <a:pt x="3842" y="722"/>
                </a:lnTo>
                <a:lnTo>
                  <a:pt x="3842" y="724"/>
                </a:lnTo>
                <a:lnTo>
                  <a:pt x="3840" y="724"/>
                </a:lnTo>
                <a:lnTo>
                  <a:pt x="3837" y="724"/>
                </a:lnTo>
                <a:lnTo>
                  <a:pt x="3835" y="724"/>
                </a:lnTo>
                <a:lnTo>
                  <a:pt x="3833" y="724"/>
                </a:lnTo>
                <a:lnTo>
                  <a:pt x="3831" y="724"/>
                </a:lnTo>
                <a:lnTo>
                  <a:pt x="3829" y="724"/>
                </a:lnTo>
                <a:lnTo>
                  <a:pt x="3827" y="724"/>
                </a:lnTo>
                <a:lnTo>
                  <a:pt x="3825" y="724"/>
                </a:lnTo>
                <a:lnTo>
                  <a:pt x="3823" y="726"/>
                </a:lnTo>
                <a:lnTo>
                  <a:pt x="3821" y="728"/>
                </a:lnTo>
                <a:lnTo>
                  <a:pt x="3819" y="730"/>
                </a:lnTo>
                <a:lnTo>
                  <a:pt x="3817" y="728"/>
                </a:lnTo>
                <a:lnTo>
                  <a:pt x="3815" y="728"/>
                </a:lnTo>
                <a:lnTo>
                  <a:pt x="3815" y="726"/>
                </a:lnTo>
                <a:lnTo>
                  <a:pt x="3814" y="726"/>
                </a:lnTo>
                <a:lnTo>
                  <a:pt x="3814" y="724"/>
                </a:lnTo>
                <a:lnTo>
                  <a:pt x="3815" y="724"/>
                </a:lnTo>
                <a:lnTo>
                  <a:pt x="3815" y="722"/>
                </a:lnTo>
                <a:lnTo>
                  <a:pt x="3814" y="722"/>
                </a:lnTo>
                <a:lnTo>
                  <a:pt x="3812" y="722"/>
                </a:lnTo>
                <a:lnTo>
                  <a:pt x="3810" y="722"/>
                </a:lnTo>
                <a:lnTo>
                  <a:pt x="3808" y="720"/>
                </a:lnTo>
                <a:lnTo>
                  <a:pt x="3808" y="722"/>
                </a:lnTo>
                <a:lnTo>
                  <a:pt x="3806" y="720"/>
                </a:lnTo>
                <a:lnTo>
                  <a:pt x="3804" y="720"/>
                </a:lnTo>
                <a:lnTo>
                  <a:pt x="3802" y="718"/>
                </a:lnTo>
                <a:lnTo>
                  <a:pt x="3800" y="718"/>
                </a:lnTo>
                <a:lnTo>
                  <a:pt x="3796" y="716"/>
                </a:lnTo>
                <a:lnTo>
                  <a:pt x="3794" y="716"/>
                </a:lnTo>
                <a:lnTo>
                  <a:pt x="3792" y="714"/>
                </a:lnTo>
                <a:lnTo>
                  <a:pt x="3791" y="714"/>
                </a:lnTo>
                <a:lnTo>
                  <a:pt x="3791" y="712"/>
                </a:lnTo>
                <a:lnTo>
                  <a:pt x="3789" y="710"/>
                </a:lnTo>
                <a:lnTo>
                  <a:pt x="3789" y="708"/>
                </a:lnTo>
                <a:lnTo>
                  <a:pt x="3791" y="707"/>
                </a:lnTo>
                <a:lnTo>
                  <a:pt x="3791" y="705"/>
                </a:lnTo>
                <a:lnTo>
                  <a:pt x="3791" y="703"/>
                </a:lnTo>
                <a:lnTo>
                  <a:pt x="3792" y="701"/>
                </a:lnTo>
                <a:lnTo>
                  <a:pt x="3794" y="699"/>
                </a:lnTo>
                <a:lnTo>
                  <a:pt x="3794" y="697"/>
                </a:lnTo>
                <a:lnTo>
                  <a:pt x="3796" y="697"/>
                </a:lnTo>
                <a:lnTo>
                  <a:pt x="3798" y="697"/>
                </a:lnTo>
                <a:lnTo>
                  <a:pt x="3800" y="697"/>
                </a:lnTo>
                <a:lnTo>
                  <a:pt x="3802" y="695"/>
                </a:lnTo>
                <a:lnTo>
                  <a:pt x="3804" y="695"/>
                </a:lnTo>
                <a:lnTo>
                  <a:pt x="3802" y="693"/>
                </a:lnTo>
                <a:lnTo>
                  <a:pt x="3798" y="695"/>
                </a:lnTo>
                <a:lnTo>
                  <a:pt x="3796" y="695"/>
                </a:lnTo>
                <a:lnTo>
                  <a:pt x="3794" y="697"/>
                </a:lnTo>
                <a:lnTo>
                  <a:pt x="3792" y="697"/>
                </a:lnTo>
                <a:lnTo>
                  <a:pt x="3792" y="699"/>
                </a:lnTo>
                <a:lnTo>
                  <a:pt x="3791" y="697"/>
                </a:lnTo>
                <a:lnTo>
                  <a:pt x="3791" y="695"/>
                </a:lnTo>
                <a:lnTo>
                  <a:pt x="3791" y="693"/>
                </a:lnTo>
                <a:lnTo>
                  <a:pt x="3791" y="691"/>
                </a:lnTo>
                <a:lnTo>
                  <a:pt x="3791" y="689"/>
                </a:lnTo>
                <a:lnTo>
                  <a:pt x="3791" y="687"/>
                </a:lnTo>
                <a:lnTo>
                  <a:pt x="3792" y="687"/>
                </a:lnTo>
                <a:lnTo>
                  <a:pt x="3792" y="685"/>
                </a:lnTo>
                <a:lnTo>
                  <a:pt x="3792" y="683"/>
                </a:lnTo>
                <a:lnTo>
                  <a:pt x="3794" y="682"/>
                </a:lnTo>
                <a:lnTo>
                  <a:pt x="3794" y="680"/>
                </a:lnTo>
                <a:lnTo>
                  <a:pt x="3794" y="678"/>
                </a:lnTo>
                <a:lnTo>
                  <a:pt x="3794" y="676"/>
                </a:lnTo>
                <a:lnTo>
                  <a:pt x="3796" y="674"/>
                </a:lnTo>
                <a:lnTo>
                  <a:pt x="3794" y="672"/>
                </a:lnTo>
                <a:lnTo>
                  <a:pt x="3794" y="674"/>
                </a:lnTo>
                <a:lnTo>
                  <a:pt x="3792" y="676"/>
                </a:lnTo>
                <a:lnTo>
                  <a:pt x="3791" y="678"/>
                </a:lnTo>
                <a:lnTo>
                  <a:pt x="3791" y="680"/>
                </a:lnTo>
                <a:lnTo>
                  <a:pt x="3791" y="682"/>
                </a:lnTo>
                <a:lnTo>
                  <a:pt x="3791" y="683"/>
                </a:lnTo>
                <a:lnTo>
                  <a:pt x="3791" y="685"/>
                </a:lnTo>
                <a:lnTo>
                  <a:pt x="3789" y="687"/>
                </a:lnTo>
                <a:lnTo>
                  <a:pt x="3789" y="689"/>
                </a:lnTo>
                <a:lnTo>
                  <a:pt x="3787" y="691"/>
                </a:lnTo>
                <a:lnTo>
                  <a:pt x="3789" y="693"/>
                </a:lnTo>
                <a:lnTo>
                  <a:pt x="3789" y="695"/>
                </a:lnTo>
                <a:lnTo>
                  <a:pt x="3787" y="697"/>
                </a:lnTo>
                <a:lnTo>
                  <a:pt x="3789" y="699"/>
                </a:lnTo>
                <a:lnTo>
                  <a:pt x="3787" y="701"/>
                </a:lnTo>
                <a:lnTo>
                  <a:pt x="3787" y="703"/>
                </a:lnTo>
                <a:lnTo>
                  <a:pt x="3787" y="705"/>
                </a:lnTo>
                <a:lnTo>
                  <a:pt x="3785" y="707"/>
                </a:lnTo>
                <a:lnTo>
                  <a:pt x="3785" y="708"/>
                </a:lnTo>
                <a:lnTo>
                  <a:pt x="3783" y="710"/>
                </a:lnTo>
                <a:lnTo>
                  <a:pt x="3781" y="710"/>
                </a:lnTo>
                <a:lnTo>
                  <a:pt x="3779" y="710"/>
                </a:lnTo>
                <a:lnTo>
                  <a:pt x="3775" y="710"/>
                </a:lnTo>
                <a:lnTo>
                  <a:pt x="3773" y="708"/>
                </a:lnTo>
                <a:lnTo>
                  <a:pt x="3771" y="708"/>
                </a:lnTo>
                <a:lnTo>
                  <a:pt x="3769" y="708"/>
                </a:lnTo>
                <a:lnTo>
                  <a:pt x="3767" y="708"/>
                </a:lnTo>
                <a:lnTo>
                  <a:pt x="3766" y="707"/>
                </a:lnTo>
                <a:lnTo>
                  <a:pt x="3764" y="705"/>
                </a:lnTo>
                <a:lnTo>
                  <a:pt x="3766" y="705"/>
                </a:lnTo>
                <a:lnTo>
                  <a:pt x="3766" y="703"/>
                </a:lnTo>
                <a:lnTo>
                  <a:pt x="3764" y="703"/>
                </a:lnTo>
                <a:lnTo>
                  <a:pt x="3764" y="705"/>
                </a:lnTo>
                <a:lnTo>
                  <a:pt x="3762" y="705"/>
                </a:lnTo>
                <a:lnTo>
                  <a:pt x="3760" y="705"/>
                </a:lnTo>
                <a:lnTo>
                  <a:pt x="3758" y="705"/>
                </a:lnTo>
                <a:lnTo>
                  <a:pt x="3756" y="705"/>
                </a:lnTo>
                <a:lnTo>
                  <a:pt x="3754" y="703"/>
                </a:lnTo>
                <a:lnTo>
                  <a:pt x="3750" y="703"/>
                </a:lnTo>
                <a:lnTo>
                  <a:pt x="3748" y="703"/>
                </a:lnTo>
                <a:lnTo>
                  <a:pt x="3746" y="703"/>
                </a:lnTo>
                <a:lnTo>
                  <a:pt x="3744" y="705"/>
                </a:lnTo>
                <a:lnTo>
                  <a:pt x="3743" y="703"/>
                </a:lnTo>
                <a:lnTo>
                  <a:pt x="3741" y="701"/>
                </a:lnTo>
                <a:lnTo>
                  <a:pt x="3739" y="701"/>
                </a:lnTo>
                <a:lnTo>
                  <a:pt x="3737" y="701"/>
                </a:lnTo>
                <a:lnTo>
                  <a:pt x="3735" y="699"/>
                </a:lnTo>
                <a:lnTo>
                  <a:pt x="3733" y="697"/>
                </a:lnTo>
                <a:lnTo>
                  <a:pt x="3731" y="695"/>
                </a:lnTo>
                <a:lnTo>
                  <a:pt x="3731" y="693"/>
                </a:lnTo>
                <a:lnTo>
                  <a:pt x="3733" y="693"/>
                </a:lnTo>
                <a:lnTo>
                  <a:pt x="3735" y="693"/>
                </a:lnTo>
                <a:lnTo>
                  <a:pt x="3739" y="693"/>
                </a:lnTo>
                <a:lnTo>
                  <a:pt x="3741" y="693"/>
                </a:lnTo>
                <a:lnTo>
                  <a:pt x="3741" y="691"/>
                </a:lnTo>
                <a:lnTo>
                  <a:pt x="3739" y="691"/>
                </a:lnTo>
                <a:lnTo>
                  <a:pt x="3737" y="691"/>
                </a:lnTo>
                <a:lnTo>
                  <a:pt x="3733" y="691"/>
                </a:lnTo>
                <a:lnTo>
                  <a:pt x="3731" y="691"/>
                </a:lnTo>
                <a:lnTo>
                  <a:pt x="3731" y="693"/>
                </a:lnTo>
                <a:lnTo>
                  <a:pt x="3727" y="695"/>
                </a:lnTo>
                <a:lnTo>
                  <a:pt x="3725" y="695"/>
                </a:lnTo>
                <a:lnTo>
                  <a:pt x="3723" y="695"/>
                </a:lnTo>
                <a:lnTo>
                  <a:pt x="3721" y="693"/>
                </a:lnTo>
                <a:lnTo>
                  <a:pt x="3721" y="691"/>
                </a:lnTo>
                <a:lnTo>
                  <a:pt x="3721" y="689"/>
                </a:lnTo>
                <a:lnTo>
                  <a:pt x="3721" y="687"/>
                </a:lnTo>
                <a:lnTo>
                  <a:pt x="3721" y="685"/>
                </a:lnTo>
                <a:lnTo>
                  <a:pt x="3719" y="683"/>
                </a:lnTo>
                <a:lnTo>
                  <a:pt x="3718" y="683"/>
                </a:lnTo>
                <a:lnTo>
                  <a:pt x="3718" y="682"/>
                </a:lnTo>
                <a:lnTo>
                  <a:pt x="3718" y="680"/>
                </a:lnTo>
                <a:lnTo>
                  <a:pt x="3718" y="682"/>
                </a:lnTo>
                <a:lnTo>
                  <a:pt x="3718" y="683"/>
                </a:lnTo>
                <a:lnTo>
                  <a:pt x="3718" y="685"/>
                </a:lnTo>
                <a:lnTo>
                  <a:pt x="3718" y="687"/>
                </a:lnTo>
                <a:lnTo>
                  <a:pt x="3718" y="689"/>
                </a:lnTo>
                <a:lnTo>
                  <a:pt x="3716" y="689"/>
                </a:lnTo>
                <a:lnTo>
                  <a:pt x="3714" y="689"/>
                </a:lnTo>
                <a:lnTo>
                  <a:pt x="3712" y="689"/>
                </a:lnTo>
                <a:lnTo>
                  <a:pt x="3710" y="689"/>
                </a:lnTo>
                <a:lnTo>
                  <a:pt x="3708" y="689"/>
                </a:lnTo>
                <a:lnTo>
                  <a:pt x="3706" y="687"/>
                </a:lnTo>
                <a:lnTo>
                  <a:pt x="3706" y="685"/>
                </a:lnTo>
                <a:lnTo>
                  <a:pt x="3704" y="685"/>
                </a:lnTo>
                <a:lnTo>
                  <a:pt x="3704" y="683"/>
                </a:lnTo>
                <a:lnTo>
                  <a:pt x="3702" y="682"/>
                </a:lnTo>
                <a:lnTo>
                  <a:pt x="3700" y="682"/>
                </a:lnTo>
                <a:lnTo>
                  <a:pt x="3698" y="680"/>
                </a:lnTo>
                <a:lnTo>
                  <a:pt x="3696" y="678"/>
                </a:lnTo>
                <a:lnTo>
                  <a:pt x="3695" y="676"/>
                </a:lnTo>
                <a:lnTo>
                  <a:pt x="3695" y="674"/>
                </a:lnTo>
                <a:lnTo>
                  <a:pt x="3693" y="674"/>
                </a:lnTo>
                <a:lnTo>
                  <a:pt x="3693" y="672"/>
                </a:lnTo>
                <a:lnTo>
                  <a:pt x="3693" y="670"/>
                </a:lnTo>
                <a:lnTo>
                  <a:pt x="3691" y="670"/>
                </a:lnTo>
                <a:lnTo>
                  <a:pt x="3691" y="668"/>
                </a:lnTo>
                <a:lnTo>
                  <a:pt x="3689" y="666"/>
                </a:lnTo>
                <a:lnTo>
                  <a:pt x="3687" y="666"/>
                </a:lnTo>
                <a:lnTo>
                  <a:pt x="3685" y="664"/>
                </a:lnTo>
                <a:lnTo>
                  <a:pt x="3685" y="662"/>
                </a:lnTo>
                <a:lnTo>
                  <a:pt x="3683" y="662"/>
                </a:lnTo>
                <a:lnTo>
                  <a:pt x="3681" y="660"/>
                </a:lnTo>
                <a:lnTo>
                  <a:pt x="3677" y="659"/>
                </a:lnTo>
                <a:lnTo>
                  <a:pt x="3677" y="657"/>
                </a:lnTo>
                <a:lnTo>
                  <a:pt x="3675" y="657"/>
                </a:lnTo>
                <a:lnTo>
                  <a:pt x="3675" y="655"/>
                </a:lnTo>
                <a:lnTo>
                  <a:pt x="3673" y="657"/>
                </a:lnTo>
                <a:lnTo>
                  <a:pt x="3671" y="655"/>
                </a:lnTo>
                <a:lnTo>
                  <a:pt x="3670" y="655"/>
                </a:lnTo>
                <a:lnTo>
                  <a:pt x="3668" y="653"/>
                </a:lnTo>
                <a:lnTo>
                  <a:pt x="3666" y="651"/>
                </a:lnTo>
                <a:lnTo>
                  <a:pt x="3664" y="651"/>
                </a:lnTo>
                <a:lnTo>
                  <a:pt x="3662" y="649"/>
                </a:lnTo>
                <a:lnTo>
                  <a:pt x="3660" y="649"/>
                </a:lnTo>
                <a:lnTo>
                  <a:pt x="3658" y="649"/>
                </a:lnTo>
                <a:lnTo>
                  <a:pt x="3656" y="649"/>
                </a:lnTo>
                <a:lnTo>
                  <a:pt x="3656" y="647"/>
                </a:lnTo>
                <a:lnTo>
                  <a:pt x="3654" y="645"/>
                </a:lnTo>
                <a:lnTo>
                  <a:pt x="3652" y="643"/>
                </a:lnTo>
                <a:lnTo>
                  <a:pt x="3652" y="641"/>
                </a:lnTo>
                <a:lnTo>
                  <a:pt x="3650" y="643"/>
                </a:lnTo>
                <a:lnTo>
                  <a:pt x="3650" y="645"/>
                </a:lnTo>
                <a:lnTo>
                  <a:pt x="3650" y="647"/>
                </a:lnTo>
                <a:lnTo>
                  <a:pt x="3648" y="647"/>
                </a:lnTo>
                <a:lnTo>
                  <a:pt x="3647" y="647"/>
                </a:lnTo>
                <a:lnTo>
                  <a:pt x="3648" y="649"/>
                </a:lnTo>
                <a:lnTo>
                  <a:pt x="3650" y="649"/>
                </a:lnTo>
                <a:lnTo>
                  <a:pt x="3652" y="647"/>
                </a:lnTo>
                <a:lnTo>
                  <a:pt x="3654" y="649"/>
                </a:lnTo>
                <a:lnTo>
                  <a:pt x="3656" y="651"/>
                </a:lnTo>
                <a:lnTo>
                  <a:pt x="3658" y="653"/>
                </a:lnTo>
                <a:lnTo>
                  <a:pt x="3660" y="653"/>
                </a:lnTo>
                <a:lnTo>
                  <a:pt x="3660" y="651"/>
                </a:lnTo>
                <a:lnTo>
                  <a:pt x="3662" y="653"/>
                </a:lnTo>
                <a:lnTo>
                  <a:pt x="3664" y="655"/>
                </a:lnTo>
                <a:lnTo>
                  <a:pt x="3666" y="655"/>
                </a:lnTo>
                <a:lnTo>
                  <a:pt x="3666" y="657"/>
                </a:lnTo>
                <a:lnTo>
                  <a:pt x="3668" y="659"/>
                </a:lnTo>
                <a:lnTo>
                  <a:pt x="3670" y="659"/>
                </a:lnTo>
                <a:lnTo>
                  <a:pt x="3670" y="660"/>
                </a:lnTo>
                <a:lnTo>
                  <a:pt x="3671" y="660"/>
                </a:lnTo>
                <a:lnTo>
                  <a:pt x="3671" y="662"/>
                </a:lnTo>
                <a:lnTo>
                  <a:pt x="3671" y="664"/>
                </a:lnTo>
                <a:lnTo>
                  <a:pt x="3673" y="664"/>
                </a:lnTo>
                <a:lnTo>
                  <a:pt x="3675" y="664"/>
                </a:lnTo>
                <a:lnTo>
                  <a:pt x="3677" y="666"/>
                </a:lnTo>
                <a:lnTo>
                  <a:pt x="3679" y="668"/>
                </a:lnTo>
                <a:lnTo>
                  <a:pt x="3681" y="670"/>
                </a:lnTo>
                <a:lnTo>
                  <a:pt x="3683" y="672"/>
                </a:lnTo>
                <a:lnTo>
                  <a:pt x="3685" y="674"/>
                </a:lnTo>
                <a:lnTo>
                  <a:pt x="3685" y="676"/>
                </a:lnTo>
                <a:lnTo>
                  <a:pt x="3685" y="680"/>
                </a:lnTo>
                <a:lnTo>
                  <a:pt x="3683" y="678"/>
                </a:lnTo>
                <a:lnTo>
                  <a:pt x="3681" y="678"/>
                </a:lnTo>
                <a:lnTo>
                  <a:pt x="3679" y="676"/>
                </a:lnTo>
                <a:lnTo>
                  <a:pt x="3677" y="674"/>
                </a:lnTo>
                <a:lnTo>
                  <a:pt x="3675" y="674"/>
                </a:lnTo>
                <a:lnTo>
                  <a:pt x="3673" y="674"/>
                </a:lnTo>
                <a:lnTo>
                  <a:pt x="3671" y="672"/>
                </a:lnTo>
                <a:lnTo>
                  <a:pt x="3670" y="670"/>
                </a:lnTo>
                <a:lnTo>
                  <a:pt x="3668" y="670"/>
                </a:lnTo>
                <a:lnTo>
                  <a:pt x="3666" y="670"/>
                </a:lnTo>
                <a:lnTo>
                  <a:pt x="3664" y="670"/>
                </a:lnTo>
                <a:lnTo>
                  <a:pt x="3662" y="670"/>
                </a:lnTo>
                <a:lnTo>
                  <a:pt x="3660" y="670"/>
                </a:lnTo>
                <a:lnTo>
                  <a:pt x="3662" y="672"/>
                </a:lnTo>
                <a:lnTo>
                  <a:pt x="3664" y="672"/>
                </a:lnTo>
                <a:lnTo>
                  <a:pt x="3666" y="672"/>
                </a:lnTo>
                <a:lnTo>
                  <a:pt x="3666" y="674"/>
                </a:lnTo>
                <a:lnTo>
                  <a:pt x="3668" y="674"/>
                </a:lnTo>
                <a:lnTo>
                  <a:pt x="3670" y="674"/>
                </a:lnTo>
                <a:lnTo>
                  <a:pt x="3670" y="676"/>
                </a:lnTo>
                <a:lnTo>
                  <a:pt x="3671" y="676"/>
                </a:lnTo>
                <a:lnTo>
                  <a:pt x="3671" y="678"/>
                </a:lnTo>
                <a:lnTo>
                  <a:pt x="3673" y="678"/>
                </a:lnTo>
                <a:lnTo>
                  <a:pt x="3675" y="678"/>
                </a:lnTo>
                <a:lnTo>
                  <a:pt x="3675" y="680"/>
                </a:lnTo>
                <a:lnTo>
                  <a:pt x="3677" y="682"/>
                </a:lnTo>
                <a:lnTo>
                  <a:pt x="3679" y="683"/>
                </a:lnTo>
                <a:lnTo>
                  <a:pt x="3681" y="683"/>
                </a:lnTo>
                <a:lnTo>
                  <a:pt x="3683" y="685"/>
                </a:lnTo>
                <a:lnTo>
                  <a:pt x="3685" y="685"/>
                </a:lnTo>
                <a:lnTo>
                  <a:pt x="3687" y="687"/>
                </a:lnTo>
                <a:lnTo>
                  <a:pt x="3689" y="689"/>
                </a:lnTo>
                <a:lnTo>
                  <a:pt x="3691" y="689"/>
                </a:lnTo>
                <a:lnTo>
                  <a:pt x="3693" y="691"/>
                </a:lnTo>
                <a:lnTo>
                  <a:pt x="3695" y="693"/>
                </a:lnTo>
                <a:lnTo>
                  <a:pt x="3696" y="695"/>
                </a:lnTo>
                <a:lnTo>
                  <a:pt x="3698" y="695"/>
                </a:lnTo>
                <a:lnTo>
                  <a:pt x="3700" y="695"/>
                </a:lnTo>
                <a:lnTo>
                  <a:pt x="3702" y="695"/>
                </a:lnTo>
                <a:lnTo>
                  <a:pt x="3704" y="697"/>
                </a:lnTo>
                <a:lnTo>
                  <a:pt x="3704" y="699"/>
                </a:lnTo>
                <a:lnTo>
                  <a:pt x="3706" y="701"/>
                </a:lnTo>
                <a:lnTo>
                  <a:pt x="3708" y="703"/>
                </a:lnTo>
                <a:lnTo>
                  <a:pt x="3708" y="705"/>
                </a:lnTo>
                <a:lnTo>
                  <a:pt x="3710" y="707"/>
                </a:lnTo>
                <a:lnTo>
                  <a:pt x="3710" y="710"/>
                </a:lnTo>
                <a:lnTo>
                  <a:pt x="3710" y="712"/>
                </a:lnTo>
                <a:lnTo>
                  <a:pt x="3712" y="714"/>
                </a:lnTo>
                <a:lnTo>
                  <a:pt x="3712" y="716"/>
                </a:lnTo>
                <a:lnTo>
                  <a:pt x="3712" y="718"/>
                </a:lnTo>
                <a:lnTo>
                  <a:pt x="3710" y="720"/>
                </a:lnTo>
                <a:lnTo>
                  <a:pt x="3712" y="722"/>
                </a:lnTo>
                <a:lnTo>
                  <a:pt x="3710" y="724"/>
                </a:lnTo>
                <a:lnTo>
                  <a:pt x="3712" y="724"/>
                </a:lnTo>
                <a:lnTo>
                  <a:pt x="3712" y="726"/>
                </a:lnTo>
                <a:lnTo>
                  <a:pt x="3712" y="728"/>
                </a:lnTo>
                <a:lnTo>
                  <a:pt x="3714" y="730"/>
                </a:lnTo>
                <a:lnTo>
                  <a:pt x="3714" y="731"/>
                </a:lnTo>
                <a:lnTo>
                  <a:pt x="3716" y="731"/>
                </a:lnTo>
                <a:lnTo>
                  <a:pt x="3716" y="733"/>
                </a:lnTo>
                <a:lnTo>
                  <a:pt x="3716" y="735"/>
                </a:lnTo>
                <a:lnTo>
                  <a:pt x="3716" y="739"/>
                </a:lnTo>
                <a:lnTo>
                  <a:pt x="3718" y="735"/>
                </a:lnTo>
                <a:lnTo>
                  <a:pt x="3719" y="731"/>
                </a:lnTo>
                <a:lnTo>
                  <a:pt x="3716" y="730"/>
                </a:lnTo>
                <a:lnTo>
                  <a:pt x="3714" y="728"/>
                </a:lnTo>
                <a:lnTo>
                  <a:pt x="3716" y="726"/>
                </a:lnTo>
                <a:lnTo>
                  <a:pt x="3716" y="724"/>
                </a:lnTo>
                <a:lnTo>
                  <a:pt x="3714" y="722"/>
                </a:lnTo>
                <a:lnTo>
                  <a:pt x="3714" y="720"/>
                </a:lnTo>
                <a:lnTo>
                  <a:pt x="3716" y="720"/>
                </a:lnTo>
                <a:lnTo>
                  <a:pt x="3718" y="718"/>
                </a:lnTo>
                <a:lnTo>
                  <a:pt x="3719" y="718"/>
                </a:lnTo>
                <a:lnTo>
                  <a:pt x="3719" y="716"/>
                </a:lnTo>
                <a:lnTo>
                  <a:pt x="3723" y="716"/>
                </a:lnTo>
                <a:lnTo>
                  <a:pt x="3723" y="714"/>
                </a:lnTo>
                <a:lnTo>
                  <a:pt x="3725" y="714"/>
                </a:lnTo>
                <a:lnTo>
                  <a:pt x="3729" y="712"/>
                </a:lnTo>
                <a:lnTo>
                  <a:pt x="3731" y="710"/>
                </a:lnTo>
                <a:lnTo>
                  <a:pt x="3733" y="710"/>
                </a:lnTo>
                <a:lnTo>
                  <a:pt x="3735" y="710"/>
                </a:lnTo>
                <a:lnTo>
                  <a:pt x="3735" y="712"/>
                </a:lnTo>
                <a:lnTo>
                  <a:pt x="3737" y="714"/>
                </a:lnTo>
                <a:lnTo>
                  <a:pt x="3739" y="716"/>
                </a:lnTo>
                <a:lnTo>
                  <a:pt x="3741" y="716"/>
                </a:lnTo>
                <a:lnTo>
                  <a:pt x="3743" y="718"/>
                </a:lnTo>
                <a:lnTo>
                  <a:pt x="3744" y="720"/>
                </a:lnTo>
                <a:lnTo>
                  <a:pt x="3746" y="720"/>
                </a:lnTo>
                <a:lnTo>
                  <a:pt x="3748" y="720"/>
                </a:lnTo>
                <a:lnTo>
                  <a:pt x="3750" y="722"/>
                </a:lnTo>
                <a:lnTo>
                  <a:pt x="3754" y="724"/>
                </a:lnTo>
                <a:lnTo>
                  <a:pt x="3756" y="726"/>
                </a:lnTo>
                <a:lnTo>
                  <a:pt x="3760" y="726"/>
                </a:lnTo>
                <a:lnTo>
                  <a:pt x="3764" y="726"/>
                </a:lnTo>
                <a:lnTo>
                  <a:pt x="3766" y="726"/>
                </a:lnTo>
                <a:lnTo>
                  <a:pt x="3767" y="726"/>
                </a:lnTo>
                <a:lnTo>
                  <a:pt x="3769" y="726"/>
                </a:lnTo>
                <a:lnTo>
                  <a:pt x="3773" y="726"/>
                </a:lnTo>
                <a:lnTo>
                  <a:pt x="3775" y="726"/>
                </a:lnTo>
                <a:lnTo>
                  <a:pt x="3777" y="728"/>
                </a:lnTo>
                <a:lnTo>
                  <a:pt x="3779" y="730"/>
                </a:lnTo>
                <a:lnTo>
                  <a:pt x="3781" y="731"/>
                </a:lnTo>
                <a:lnTo>
                  <a:pt x="3783" y="733"/>
                </a:lnTo>
                <a:lnTo>
                  <a:pt x="3785" y="735"/>
                </a:lnTo>
                <a:lnTo>
                  <a:pt x="3787" y="737"/>
                </a:lnTo>
                <a:lnTo>
                  <a:pt x="3787" y="739"/>
                </a:lnTo>
                <a:lnTo>
                  <a:pt x="3787" y="741"/>
                </a:lnTo>
                <a:lnTo>
                  <a:pt x="3787" y="743"/>
                </a:lnTo>
                <a:lnTo>
                  <a:pt x="3787" y="745"/>
                </a:lnTo>
                <a:lnTo>
                  <a:pt x="3787" y="747"/>
                </a:lnTo>
                <a:lnTo>
                  <a:pt x="3787" y="749"/>
                </a:lnTo>
                <a:lnTo>
                  <a:pt x="3785" y="751"/>
                </a:lnTo>
                <a:lnTo>
                  <a:pt x="3783" y="751"/>
                </a:lnTo>
                <a:lnTo>
                  <a:pt x="3783" y="753"/>
                </a:lnTo>
                <a:lnTo>
                  <a:pt x="3781" y="753"/>
                </a:lnTo>
                <a:lnTo>
                  <a:pt x="3779" y="755"/>
                </a:lnTo>
                <a:lnTo>
                  <a:pt x="3777" y="753"/>
                </a:lnTo>
                <a:lnTo>
                  <a:pt x="3775" y="753"/>
                </a:lnTo>
                <a:lnTo>
                  <a:pt x="3773" y="753"/>
                </a:lnTo>
                <a:lnTo>
                  <a:pt x="3775" y="755"/>
                </a:lnTo>
                <a:lnTo>
                  <a:pt x="3773" y="755"/>
                </a:lnTo>
                <a:lnTo>
                  <a:pt x="3769" y="756"/>
                </a:lnTo>
                <a:lnTo>
                  <a:pt x="3769" y="758"/>
                </a:lnTo>
                <a:lnTo>
                  <a:pt x="3773" y="756"/>
                </a:lnTo>
                <a:lnTo>
                  <a:pt x="3775" y="756"/>
                </a:lnTo>
                <a:lnTo>
                  <a:pt x="3777" y="756"/>
                </a:lnTo>
                <a:lnTo>
                  <a:pt x="3779" y="756"/>
                </a:lnTo>
                <a:lnTo>
                  <a:pt x="3781" y="756"/>
                </a:lnTo>
                <a:lnTo>
                  <a:pt x="3783" y="755"/>
                </a:lnTo>
                <a:lnTo>
                  <a:pt x="3785" y="755"/>
                </a:lnTo>
                <a:lnTo>
                  <a:pt x="3787" y="755"/>
                </a:lnTo>
                <a:lnTo>
                  <a:pt x="3787" y="753"/>
                </a:lnTo>
                <a:lnTo>
                  <a:pt x="3789" y="753"/>
                </a:lnTo>
                <a:lnTo>
                  <a:pt x="3791" y="751"/>
                </a:lnTo>
                <a:lnTo>
                  <a:pt x="3791" y="749"/>
                </a:lnTo>
                <a:lnTo>
                  <a:pt x="3791" y="747"/>
                </a:lnTo>
                <a:lnTo>
                  <a:pt x="3791" y="745"/>
                </a:lnTo>
                <a:lnTo>
                  <a:pt x="3791" y="743"/>
                </a:lnTo>
                <a:lnTo>
                  <a:pt x="3792" y="743"/>
                </a:lnTo>
                <a:lnTo>
                  <a:pt x="3794" y="745"/>
                </a:lnTo>
                <a:lnTo>
                  <a:pt x="3796" y="747"/>
                </a:lnTo>
                <a:lnTo>
                  <a:pt x="3798" y="747"/>
                </a:lnTo>
                <a:lnTo>
                  <a:pt x="3800" y="747"/>
                </a:lnTo>
                <a:lnTo>
                  <a:pt x="3802" y="747"/>
                </a:lnTo>
                <a:lnTo>
                  <a:pt x="3804" y="747"/>
                </a:lnTo>
                <a:lnTo>
                  <a:pt x="3806" y="747"/>
                </a:lnTo>
                <a:lnTo>
                  <a:pt x="3808" y="747"/>
                </a:lnTo>
                <a:lnTo>
                  <a:pt x="3810" y="747"/>
                </a:lnTo>
                <a:lnTo>
                  <a:pt x="3812" y="747"/>
                </a:lnTo>
                <a:lnTo>
                  <a:pt x="3812" y="749"/>
                </a:lnTo>
                <a:lnTo>
                  <a:pt x="3814" y="751"/>
                </a:lnTo>
                <a:lnTo>
                  <a:pt x="3815" y="753"/>
                </a:lnTo>
                <a:lnTo>
                  <a:pt x="3817" y="753"/>
                </a:lnTo>
                <a:lnTo>
                  <a:pt x="3819" y="753"/>
                </a:lnTo>
                <a:lnTo>
                  <a:pt x="3821" y="753"/>
                </a:lnTo>
                <a:lnTo>
                  <a:pt x="3823" y="755"/>
                </a:lnTo>
                <a:lnTo>
                  <a:pt x="3825" y="755"/>
                </a:lnTo>
                <a:lnTo>
                  <a:pt x="3827" y="756"/>
                </a:lnTo>
                <a:lnTo>
                  <a:pt x="3829" y="756"/>
                </a:lnTo>
                <a:lnTo>
                  <a:pt x="3831" y="756"/>
                </a:lnTo>
                <a:lnTo>
                  <a:pt x="3833" y="756"/>
                </a:lnTo>
                <a:lnTo>
                  <a:pt x="3835" y="756"/>
                </a:lnTo>
                <a:lnTo>
                  <a:pt x="3839" y="756"/>
                </a:lnTo>
                <a:lnTo>
                  <a:pt x="3840" y="758"/>
                </a:lnTo>
                <a:lnTo>
                  <a:pt x="3842" y="760"/>
                </a:lnTo>
                <a:lnTo>
                  <a:pt x="3844" y="762"/>
                </a:lnTo>
                <a:lnTo>
                  <a:pt x="3846" y="762"/>
                </a:lnTo>
                <a:lnTo>
                  <a:pt x="3848" y="764"/>
                </a:lnTo>
                <a:lnTo>
                  <a:pt x="3850" y="764"/>
                </a:lnTo>
                <a:lnTo>
                  <a:pt x="3850" y="766"/>
                </a:lnTo>
                <a:lnTo>
                  <a:pt x="3848" y="766"/>
                </a:lnTo>
                <a:lnTo>
                  <a:pt x="3846" y="766"/>
                </a:lnTo>
                <a:lnTo>
                  <a:pt x="3844" y="766"/>
                </a:lnTo>
                <a:lnTo>
                  <a:pt x="3842" y="766"/>
                </a:lnTo>
                <a:lnTo>
                  <a:pt x="3840" y="766"/>
                </a:lnTo>
                <a:lnTo>
                  <a:pt x="3839" y="766"/>
                </a:lnTo>
                <a:lnTo>
                  <a:pt x="3837" y="766"/>
                </a:lnTo>
                <a:lnTo>
                  <a:pt x="3837" y="768"/>
                </a:lnTo>
                <a:lnTo>
                  <a:pt x="3835" y="768"/>
                </a:lnTo>
                <a:lnTo>
                  <a:pt x="3833" y="768"/>
                </a:lnTo>
                <a:lnTo>
                  <a:pt x="3831" y="768"/>
                </a:lnTo>
                <a:lnTo>
                  <a:pt x="3829" y="770"/>
                </a:lnTo>
                <a:lnTo>
                  <a:pt x="3829" y="772"/>
                </a:lnTo>
                <a:lnTo>
                  <a:pt x="3827" y="774"/>
                </a:lnTo>
                <a:lnTo>
                  <a:pt x="3825" y="774"/>
                </a:lnTo>
                <a:lnTo>
                  <a:pt x="3823" y="774"/>
                </a:lnTo>
                <a:lnTo>
                  <a:pt x="3823" y="776"/>
                </a:lnTo>
                <a:lnTo>
                  <a:pt x="3823" y="778"/>
                </a:lnTo>
                <a:lnTo>
                  <a:pt x="3821" y="778"/>
                </a:lnTo>
                <a:lnTo>
                  <a:pt x="3819" y="778"/>
                </a:lnTo>
                <a:lnTo>
                  <a:pt x="3819" y="779"/>
                </a:lnTo>
                <a:lnTo>
                  <a:pt x="3817" y="781"/>
                </a:lnTo>
                <a:lnTo>
                  <a:pt x="3815" y="779"/>
                </a:lnTo>
                <a:lnTo>
                  <a:pt x="3815" y="781"/>
                </a:lnTo>
                <a:lnTo>
                  <a:pt x="3815" y="783"/>
                </a:lnTo>
                <a:lnTo>
                  <a:pt x="3815" y="785"/>
                </a:lnTo>
                <a:lnTo>
                  <a:pt x="3814" y="785"/>
                </a:lnTo>
                <a:lnTo>
                  <a:pt x="3814" y="787"/>
                </a:lnTo>
                <a:lnTo>
                  <a:pt x="3812" y="787"/>
                </a:lnTo>
                <a:lnTo>
                  <a:pt x="3810" y="785"/>
                </a:lnTo>
                <a:lnTo>
                  <a:pt x="3808" y="785"/>
                </a:lnTo>
                <a:lnTo>
                  <a:pt x="3806" y="787"/>
                </a:lnTo>
                <a:lnTo>
                  <a:pt x="3806" y="789"/>
                </a:lnTo>
                <a:lnTo>
                  <a:pt x="3802" y="789"/>
                </a:lnTo>
                <a:lnTo>
                  <a:pt x="3802" y="791"/>
                </a:lnTo>
                <a:lnTo>
                  <a:pt x="3802" y="793"/>
                </a:lnTo>
                <a:lnTo>
                  <a:pt x="3804" y="795"/>
                </a:lnTo>
                <a:lnTo>
                  <a:pt x="3804" y="797"/>
                </a:lnTo>
                <a:lnTo>
                  <a:pt x="3806" y="797"/>
                </a:lnTo>
                <a:lnTo>
                  <a:pt x="3808" y="799"/>
                </a:lnTo>
                <a:lnTo>
                  <a:pt x="3808" y="801"/>
                </a:lnTo>
                <a:lnTo>
                  <a:pt x="3808" y="799"/>
                </a:lnTo>
                <a:lnTo>
                  <a:pt x="3808" y="797"/>
                </a:lnTo>
                <a:lnTo>
                  <a:pt x="3806" y="795"/>
                </a:lnTo>
                <a:lnTo>
                  <a:pt x="3806" y="793"/>
                </a:lnTo>
                <a:lnTo>
                  <a:pt x="3806" y="791"/>
                </a:lnTo>
                <a:lnTo>
                  <a:pt x="3808" y="791"/>
                </a:lnTo>
                <a:lnTo>
                  <a:pt x="3808" y="789"/>
                </a:lnTo>
                <a:lnTo>
                  <a:pt x="3810" y="789"/>
                </a:lnTo>
                <a:lnTo>
                  <a:pt x="3812" y="789"/>
                </a:lnTo>
                <a:lnTo>
                  <a:pt x="3812" y="791"/>
                </a:lnTo>
                <a:lnTo>
                  <a:pt x="3814" y="793"/>
                </a:lnTo>
                <a:lnTo>
                  <a:pt x="3815" y="793"/>
                </a:lnTo>
                <a:lnTo>
                  <a:pt x="3815" y="791"/>
                </a:lnTo>
                <a:lnTo>
                  <a:pt x="3817" y="791"/>
                </a:lnTo>
                <a:lnTo>
                  <a:pt x="3817" y="789"/>
                </a:lnTo>
                <a:lnTo>
                  <a:pt x="3819" y="787"/>
                </a:lnTo>
                <a:lnTo>
                  <a:pt x="3819" y="785"/>
                </a:lnTo>
                <a:lnTo>
                  <a:pt x="3821" y="783"/>
                </a:lnTo>
                <a:lnTo>
                  <a:pt x="3823" y="783"/>
                </a:lnTo>
                <a:lnTo>
                  <a:pt x="3825" y="781"/>
                </a:lnTo>
                <a:lnTo>
                  <a:pt x="3827" y="781"/>
                </a:lnTo>
                <a:lnTo>
                  <a:pt x="3827" y="779"/>
                </a:lnTo>
                <a:lnTo>
                  <a:pt x="3829" y="779"/>
                </a:lnTo>
                <a:lnTo>
                  <a:pt x="3831" y="779"/>
                </a:lnTo>
                <a:lnTo>
                  <a:pt x="3833" y="778"/>
                </a:lnTo>
                <a:lnTo>
                  <a:pt x="3835" y="776"/>
                </a:lnTo>
                <a:lnTo>
                  <a:pt x="3835" y="774"/>
                </a:lnTo>
                <a:lnTo>
                  <a:pt x="3837" y="774"/>
                </a:lnTo>
                <a:lnTo>
                  <a:pt x="3839" y="774"/>
                </a:lnTo>
                <a:lnTo>
                  <a:pt x="3842" y="772"/>
                </a:lnTo>
                <a:lnTo>
                  <a:pt x="3844" y="772"/>
                </a:lnTo>
                <a:lnTo>
                  <a:pt x="3844" y="774"/>
                </a:lnTo>
                <a:lnTo>
                  <a:pt x="3848" y="774"/>
                </a:lnTo>
                <a:lnTo>
                  <a:pt x="3850" y="774"/>
                </a:lnTo>
                <a:lnTo>
                  <a:pt x="3848" y="776"/>
                </a:lnTo>
                <a:lnTo>
                  <a:pt x="3848" y="778"/>
                </a:lnTo>
                <a:lnTo>
                  <a:pt x="3844" y="779"/>
                </a:lnTo>
                <a:lnTo>
                  <a:pt x="3842" y="781"/>
                </a:lnTo>
                <a:lnTo>
                  <a:pt x="3844" y="783"/>
                </a:lnTo>
                <a:lnTo>
                  <a:pt x="3846" y="785"/>
                </a:lnTo>
                <a:lnTo>
                  <a:pt x="3846" y="787"/>
                </a:lnTo>
                <a:lnTo>
                  <a:pt x="3846" y="789"/>
                </a:lnTo>
                <a:lnTo>
                  <a:pt x="3846" y="787"/>
                </a:lnTo>
                <a:lnTo>
                  <a:pt x="3846" y="785"/>
                </a:lnTo>
                <a:lnTo>
                  <a:pt x="3846" y="783"/>
                </a:lnTo>
                <a:lnTo>
                  <a:pt x="3848" y="781"/>
                </a:lnTo>
                <a:lnTo>
                  <a:pt x="3850" y="779"/>
                </a:lnTo>
                <a:lnTo>
                  <a:pt x="3852" y="779"/>
                </a:lnTo>
                <a:lnTo>
                  <a:pt x="3854" y="779"/>
                </a:lnTo>
                <a:lnTo>
                  <a:pt x="3856" y="781"/>
                </a:lnTo>
                <a:lnTo>
                  <a:pt x="3856" y="779"/>
                </a:lnTo>
                <a:lnTo>
                  <a:pt x="3854" y="778"/>
                </a:lnTo>
                <a:lnTo>
                  <a:pt x="3852" y="776"/>
                </a:lnTo>
                <a:lnTo>
                  <a:pt x="3854" y="776"/>
                </a:lnTo>
                <a:lnTo>
                  <a:pt x="3854" y="774"/>
                </a:lnTo>
                <a:lnTo>
                  <a:pt x="3856" y="774"/>
                </a:lnTo>
                <a:lnTo>
                  <a:pt x="3858" y="772"/>
                </a:lnTo>
                <a:lnTo>
                  <a:pt x="3860" y="772"/>
                </a:lnTo>
                <a:lnTo>
                  <a:pt x="3860" y="774"/>
                </a:lnTo>
                <a:lnTo>
                  <a:pt x="3862" y="774"/>
                </a:lnTo>
                <a:lnTo>
                  <a:pt x="3862" y="776"/>
                </a:lnTo>
                <a:lnTo>
                  <a:pt x="3863" y="776"/>
                </a:lnTo>
                <a:lnTo>
                  <a:pt x="3865" y="774"/>
                </a:lnTo>
                <a:lnTo>
                  <a:pt x="3865" y="776"/>
                </a:lnTo>
                <a:lnTo>
                  <a:pt x="3867" y="776"/>
                </a:lnTo>
                <a:lnTo>
                  <a:pt x="3869" y="778"/>
                </a:lnTo>
                <a:lnTo>
                  <a:pt x="3871" y="778"/>
                </a:lnTo>
                <a:lnTo>
                  <a:pt x="3873" y="779"/>
                </a:lnTo>
                <a:lnTo>
                  <a:pt x="3875" y="778"/>
                </a:lnTo>
                <a:lnTo>
                  <a:pt x="3875" y="776"/>
                </a:lnTo>
                <a:lnTo>
                  <a:pt x="3877" y="776"/>
                </a:lnTo>
                <a:lnTo>
                  <a:pt x="3879" y="776"/>
                </a:lnTo>
                <a:lnTo>
                  <a:pt x="3881" y="776"/>
                </a:lnTo>
                <a:lnTo>
                  <a:pt x="3883" y="776"/>
                </a:lnTo>
                <a:lnTo>
                  <a:pt x="3885" y="776"/>
                </a:lnTo>
                <a:lnTo>
                  <a:pt x="3887" y="778"/>
                </a:lnTo>
                <a:lnTo>
                  <a:pt x="3887" y="779"/>
                </a:lnTo>
                <a:lnTo>
                  <a:pt x="3887" y="781"/>
                </a:lnTo>
                <a:lnTo>
                  <a:pt x="3885" y="783"/>
                </a:lnTo>
                <a:lnTo>
                  <a:pt x="3887" y="783"/>
                </a:lnTo>
                <a:lnTo>
                  <a:pt x="3885" y="785"/>
                </a:lnTo>
                <a:lnTo>
                  <a:pt x="3883" y="785"/>
                </a:lnTo>
                <a:lnTo>
                  <a:pt x="3881" y="785"/>
                </a:lnTo>
                <a:lnTo>
                  <a:pt x="3881" y="787"/>
                </a:lnTo>
                <a:lnTo>
                  <a:pt x="3879" y="785"/>
                </a:lnTo>
                <a:lnTo>
                  <a:pt x="3875" y="787"/>
                </a:lnTo>
                <a:lnTo>
                  <a:pt x="3873" y="787"/>
                </a:lnTo>
                <a:lnTo>
                  <a:pt x="3875" y="787"/>
                </a:lnTo>
                <a:lnTo>
                  <a:pt x="3879" y="787"/>
                </a:lnTo>
                <a:lnTo>
                  <a:pt x="3881" y="789"/>
                </a:lnTo>
                <a:lnTo>
                  <a:pt x="3879" y="791"/>
                </a:lnTo>
                <a:lnTo>
                  <a:pt x="3883" y="789"/>
                </a:lnTo>
                <a:lnTo>
                  <a:pt x="3885" y="787"/>
                </a:lnTo>
                <a:lnTo>
                  <a:pt x="3887" y="787"/>
                </a:lnTo>
                <a:lnTo>
                  <a:pt x="3887" y="789"/>
                </a:lnTo>
                <a:lnTo>
                  <a:pt x="3887" y="791"/>
                </a:lnTo>
                <a:lnTo>
                  <a:pt x="3887" y="793"/>
                </a:lnTo>
                <a:lnTo>
                  <a:pt x="3885" y="795"/>
                </a:lnTo>
                <a:lnTo>
                  <a:pt x="3887" y="797"/>
                </a:lnTo>
                <a:lnTo>
                  <a:pt x="3887" y="799"/>
                </a:lnTo>
                <a:lnTo>
                  <a:pt x="3885" y="801"/>
                </a:lnTo>
                <a:lnTo>
                  <a:pt x="3883" y="801"/>
                </a:lnTo>
                <a:lnTo>
                  <a:pt x="3881" y="801"/>
                </a:lnTo>
                <a:lnTo>
                  <a:pt x="3879" y="803"/>
                </a:lnTo>
                <a:lnTo>
                  <a:pt x="3877" y="803"/>
                </a:lnTo>
                <a:lnTo>
                  <a:pt x="3877" y="804"/>
                </a:lnTo>
                <a:lnTo>
                  <a:pt x="3879" y="804"/>
                </a:lnTo>
                <a:lnTo>
                  <a:pt x="3881" y="803"/>
                </a:lnTo>
                <a:lnTo>
                  <a:pt x="3883" y="803"/>
                </a:lnTo>
                <a:lnTo>
                  <a:pt x="3885" y="803"/>
                </a:lnTo>
                <a:lnTo>
                  <a:pt x="3887" y="803"/>
                </a:lnTo>
                <a:lnTo>
                  <a:pt x="3887" y="804"/>
                </a:lnTo>
                <a:lnTo>
                  <a:pt x="3888" y="806"/>
                </a:lnTo>
                <a:lnTo>
                  <a:pt x="3888" y="808"/>
                </a:lnTo>
                <a:lnTo>
                  <a:pt x="3888" y="810"/>
                </a:lnTo>
                <a:lnTo>
                  <a:pt x="3887" y="810"/>
                </a:lnTo>
                <a:lnTo>
                  <a:pt x="3885" y="812"/>
                </a:lnTo>
                <a:lnTo>
                  <a:pt x="3883" y="812"/>
                </a:lnTo>
                <a:lnTo>
                  <a:pt x="3881" y="812"/>
                </a:lnTo>
                <a:lnTo>
                  <a:pt x="3879" y="814"/>
                </a:lnTo>
                <a:lnTo>
                  <a:pt x="3877" y="814"/>
                </a:lnTo>
                <a:lnTo>
                  <a:pt x="3877" y="812"/>
                </a:lnTo>
                <a:lnTo>
                  <a:pt x="3875" y="810"/>
                </a:lnTo>
                <a:lnTo>
                  <a:pt x="3873" y="812"/>
                </a:lnTo>
                <a:lnTo>
                  <a:pt x="3873" y="814"/>
                </a:lnTo>
                <a:lnTo>
                  <a:pt x="3871" y="814"/>
                </a:lnTo>
                <a:lnTo>
                  <a:pt x="3869" y="814"/>
                </a:lnTo>
                <a:lnTo>
                  <a:pt x="3867" y="812"/>
                </a:lnTo>
                <a:lnTo>
                  <a:pt x="3867" y="810"/>
                </a:lnTo>
                <a:lnTo>
                  <a:pt x="3867" y="808"/>
                </a:lnTo>
                <a:lnTo>
                  <a:pt x="3865" y="806"/>
                </a:lnTo>
                <a:lnTo>
                  <a:pt x="3863" y="808"/>
                </a:lnTo>
                <a:lnTo>
                  <a:pt x="3865" y="808"/>
                </a:lnTo>
                <a:lnTo>
                  <a:pt x="3867" y="810"/>
                </a:lnTo>
                <a:lnTo>
                  <a:pt x="3867" y="812"/>
                </a:lnTo>
                <a:lnTo>
                  <a:pt x="3867" y="814"/>
                </a:lnTo>
                <a:lnTo>
                  <a:pt x="3869" y="816"/>
                </a:lnTo>
                <a:lnTo>
                  <a:pt x="3871" y="816"/>
                </a:lnTo>
                <a:lnTo>
                  <a:pt x="3873" y="816"/>
                </a:lnTo>
                <a:lnTo>
                  <a:pt x="3875" y="814"/>
                </a:lnTo>
                <a:lnTo>
                  <a:pt x="3877" y="816"/>
                </a:lnTo>
                <a:lnTo>
                  <a:pt x="3879" y="816"/>
                </a:lnTo>
                <a:lnTo>
                  <a:pt x="3881" y="816"/>
                </a:lnTo>
                <a:lnTo>
                  <a:pt x="3883" y="814"/>
                </a:lnTo>
                <a:lnTo>
                  <a:pt x="3885" y="814"/>
                </a:lnTo>
                <a:lnTo>
                  <a:pt x="3887" y="814"/>
                </a:lnTo>
                <a:lnTo>
                  <a:pt x="3888" y="814"/>
                </a:lnTo>
                <a:lnTo>
                  <a:pt x="3890" y="814"/>
                </a:lnTo>
                <a:lnTo>
                  <a:pt x="3890" y="816"/>
                </a:lnTo>
                <a:lnTo>
                  <a:pt x="3892" y="816"/>
                </a:lnTo>
                <a:lnTo>
                  <a:pt x="3892" y="818"/>
                </a:lnTo>
                <a:lnTo>
                  <a:pt x="3892" y="816"/>
                </a:lnTo>
                <a:lnTo>
                  <a:pt x="3894" y="816"/>
                </a:lnTo>
                <a:lnTo>
                  <a:pt x="3894" y="818"/>
                </a:lnTo>
                <a:lnTo>
                  <a:pt x="3896" y="820"/>
                </a:lnTo>
                <a:lnTo>
                  <a:pt x="3896" y="822"/>
                </a:lnTo>
                <a:lnTo>
                  <a:pt x="3898" y="822"/>
                </a:lnTo>
                <a:lnTo>
                  <a:pt x="3900" y="822"/>
                </a:lnTo>
                <a:lnTo>
                  <a:pt x="3902" y="820"/>
                </a:lnTo>
                <a:lnTo>
                  <a:pt x="3900" y="820"/>
                </a:lnTo>
                <a:lnTo>
                  <a:pt x="3898" y="820"/>
                </a:lnTo>
                <a:lnTo>
                  <a:pt x="3898" y="818"/>
                </a:lnTo>
                <a:lnTo>
                  <a:pt x="3896" y="816"/>
                </a:lnTo>
                <a:lnTo>
                  <a:pt x="3896" y="814"/>
                </a:lnTo>
                <a:lnTo>
                  <a:pt x="3894" y="814"/>
                </a:lnTo>
                <a:lnTo>
                  <a:pt x="3892" y="812"/>
                </a:lnTo>
                <a:lnTo>
                  <a:pt x="3894" y="810"/>
                </a:lnTo>
                <a:lnTo>
                  <a:pt x="3894" y="808"/>
                </a:lnTo>
                <a:lnTo>
                  <a:pt x="3896" y="806"/>
                </a:lnTo>
                <a:lnTo>
                  <a:pt x="3898" y="806"/>
                </a:lnTo>
                <a:lnTo>
                  <a:pt x="3900" y="808"/>
                </a:lnTo>
                <a:lnTo>
                  <a:pt x="3902" y="808"/>
                </a:lnTo>
                <a:lnTo>
                  <a:pt x="3904" y="808"/>
                </a:lnTo>
                <a:lnTo>
                  <a:pt x="3904" y="806"/>
                </a:lnTo>
                <a:lnTo>
                  <a:pt x="3906" y="806"/>
                </a:lnTo>
                <a:lnTo>
                  <a:pt x="3908" y="808"/>
                </a:lnTo>
                <a:lnTo>
                  <a:pt x="3908" y="806"/>
                </a:lnTo>
                <a:lnTo>
                  <a:pt x="3906" y="806"/>
                </a:lnTo>
                <a:lnTo>
                  <a:pt x="3906" y="804"/>
                </a:lnTo>
                <a:lnTo>
                  <a:pt x="3904" y="806"/>
                </a:lnTo>
                <a:lnTo>
                  <a:pt x="3902" y="806"/>
                </a:lnTo>
                <a:lnTo>
                  <a:pt x="3900" y="806"/>
                </a:lnTo>
                <a:lnTo>
                  <a:pt x="3898" y="806"/>
                </a:lnTo>
                <a:lnTo>
                  <a:pt x="3898" y="804"/>
                </a:lnTo>
                <a:lnTo>
                  <a:pt x="3896" y="804"/>
                </a:lnTo>
                <a:lnTo>
                  <a:pt x="3896" y="803"/>
                </a:lnTo>
                <a:lnTo>
                  <a:pt x="3894" y="804"/>
                </a:lnTo>
                <a:lnTo>
                  <a:pt x="3892" y="804"/>
                </a:lnTo>
                <a:lnTo>
                  <a:pt x="3890" y="803"/>
                </a:lnTo>
                <a:lnTo>
                  <a:pt x="3892" y="801"/>
                </a:lnTo>
                <a:lnTo>
                  <a:pt x="3892" y="799"/>
                </a:lnTo>
                <a:lnTo>
                  <a:pt x="3892" y="797"/>
                </a:lnTo>
                <a:lnTo>
                  <a:pt x="3894" y="797"/>
                </a:lnTo>
                <a:lnTo>
                  <a:pt x="3894" y="795"/>
                </a:lnTo>
                <a:lnTo>
                  <a:pt x="3896" y="795"/>
                </a:lnTo>
                <a:lnTo>
                  <a:pt x="3896" y="793"/>
                </a:lnTo>
                <a:lnTo>
                  <a:pt x="3894" y="793"/>
                </a:lnTo>
                <a:lnTo>
                  <a:pt x="3894" y="791"/>
                </a:lnTo>
                <a:lnTo>
                  <a:pt x="3892" y="791"/>
                </a:lnTo>
                <a:lnTo>
                  <a:pt x="3894" y="789"/>
                </a:lnTo>
                <a:lnTo>
                  <a:pt x="3894" y="785"/>
                </a:lnTo>
                <a:lnTo>
                  <a:pt x="3896" y="785"/>
                </a:lnTo>
                <a:lnTo>
                  <a:pt x="3898" y="783"/>
                </a:lnTo>
                <a:lnTo>
                  <a:pt x="3900" y="783"/>
                </a:lnTo>
                <a:lnTo>
                  <a:pt x="3902" y="783"/>
                </a:lnTo>
                <a:lnTo>
                  <a:pt x="3904" y="783"/>
                </a:lnTo>
                <a:lnTo>
                  <a:pt x="3906" y="783"/>
                </a:lnTo>
                <a:lnTo>
                  <a:pt x="3908" y="783"/>
                </a:lnTo>
                <a:lnTo>
                  <a:pt x="3910" y="783"/>
                </a:lnTo>
                <a:lnTo>
                  <a:pt x="3912" y="783"/>
                </a:lnTo>
                <a:lnTo>
                  <a:pt x="3912" y="785"/>
                </a:lnTo>
                <a:lnTo>
                  <a:pt x="3913" y="785"/>
                </a:lnTo>
                <a:lnTo>
                  <a:pt x="3915" y="785"/>
                </a:lnTo>
                <a:lnTo>
                  <a:pt x="3917" y="785"/>
                </a:lnTo>
                <a:lnTo>
                  <a:pt x="3919" y="785"/>
                </a:lnTo>
                <a:lnTo>
                  <a:pt x="3921" y="785"/>
                </a:lnTo>
                <a:lnTo>
                  <a:pt x="3923" y="785"/>
                </a:lnTo>
                <a:lnTo>
                  <a:pt x="3923" y="787"/>
                </a:lnTo>
                <a:lnTo>
                  <a:pt x="3921" y="789"/>
                </a:lnTo>
                <a:lnTo>
                  <a:pt x="3919" y="789"/>
                </a:lnTo>
                <a:lnTo>
                  <a:pt x="3917" y="787"/>
                </a:lnTo>
                <a:lnTo>
                  <a:pt x="3915" y="787"/>
                </a:lnTo>
                <a:lnTo>
                  <a:pt x="3913" y="787"/>
                </a:lnTo>
                <a:lnTo>
                  <a:pt x="3912" y="789"/>
                </a:lnTo>
                <a:lnTo>
                  <a:pt x="3913" y="789"/>
                </a:lnTo>
                <a:lnTo>
                  <a:pt x="3917" y="789"/>
                </a:lnTo>
                <a:lnTo>
                  <a:pt x="3919" y="791"/>
                </a:lnTo>
                <a:lnTo>
                  <a:pt x="3921" y="791"/>
                </a:lnTo>
                <a:lnTo>
                  <a:pt x="3923" y="793"/>
                </a:lnTo>
                <a:lnTo>
                  <a:pt x="3923" y="791"/>
                </a:lnTo>
                <a:lnTo>
                  <a:pt x="3923" y="789"/>
                </a:lnTo>
                <a:lnTo>
                  <a:pt x="3925" y="789"/>
                </a:lnTo>
                <a:lnTo>
                  <a:pt x="3925" y="791"/>
                </a:lnTo>
                <a:lnTo>
                  <a:pt x="3927" y="791"/>
                </a:lnTo>
                <a:lnTo>
                  <a:pt x="3927" y="793"/>
                </a:lnTo>
                <a:lnTo>
                  <a:pt x="3929" y="793"/>
                </a:lnTo>
                <a:lnTo>
                  <a:pt x="3931" y="795"/>
                </a:lnTo>
                <a:lnTo>
                  <a:pt x="3929" y="797"/>
                </a:lnTo>
                <a:lnTo>
                  <a:pt x="3927" y="799"/>
                </a:lnTo>
                <a:lnTo>
                  <a:pt x="3925" y="799"/>
                </a:lnTo>
                <a:lnTo>
                  <a:pt x="3925" y="801"/>
                </a:lnTo>
                <a:lnTo>
                  <a:pt x="3927" y="801"/>
                </a:lnTo>
                <a:lnTo>
                  <a:pt x="3927" y="799"/>
                </a:lnTo>
                <a:lnTo>
                  <a:pt x="3929" y="799"/>
                </a:lnTo>
                <a:lnTo>
                  <a:pt x="3931" y="801"/>
                </a:lnTo>
                <a:lnTo>
                  <a:pt x="3931" y="799"/>
                </a:lnTo>
                <a:lnTo>
                  <a:pt x="3933" y="799"/>
                </a:lnTo>
                <a:lnTo>
                  <a:pt x="3933" y="801"/>
                </a:lnTo>
                <a:lnTo>
                  <a:pt x="3933" y="803"/>
                </a:lnTo>
                <a:lnTo>
                  <a:pt x="3931" y="804"/>
                </a:lnTo>
                <a:lnTo>
                  <a:pt x="3931" y="806"/>
                </a:lnTo>
                <a:lnTo>
                  <a:pt x="3933" y="808"/>
                </a:lnTo>
                <a:lnTo>
                  <a:pt x="3931" y="810"/>
                </a:lnTo>
                <a:lnTo>
                  <a:pt x="3933" y="810"/>
                </a:lnTo>
                <a:lnTo>
                  <a:pt x="3933" y="808"/>
                </a:lnTo>
                <a:lnTo>
                  <a:pt x="3935" y="806"/>
                </a:lnTo>
                <a:lnTo>
                  <a:pt x="3933" y="806"/>
                </a:lnTo>
                <a:lnTo>
                  <a:pt x="3935" y="806"/>
                </a:lnTo>
                <a:lnTo>
                  <a:pt x="3935" y="804"/>
                </a:lnTo>
                <a:lnTo>
                  <a:pt x="3936" y="803"/>
                </a:lnTo>
                <a:lnTo>
                  <a:pt x="3936" y="801"/>
                </a:lnTo>
                <a:lnTo>
                  <a:pt x="3936" y="799"/>
                </a:lnTo>
                <a:lnTo>
                  <a:pt x="3938" y="801"/>
                </a:lnTo>
                <a:lnTo>
                  <a:pt x="3938" y="803"/>
                </a:lnTo>
                <a:lnTo>
                  <a:pt x="3940" y="803"/>
                </a:lnTo>
                <a:lnTo>
                  <a:pt x="3942" y="803"/>
                </a:lnTo>
                <a:lnTo>
                  <a:pt x="3942" y="801"/>
                </a:lnTo>
                <a:lnTo>
                  <a:pt x="3940" y="801"/>
                </a:lnTo>
                <a:lnTo>
                  <a:pt x="3938" y="799"/>
                </a:lnTo>
                <a:lnTo>
                  <a:pt x="3940" y="799"/>
                </a:lnTo>
                <a:lnTo>
                  <a:pt x="3940" y="797"/>
                </a:lnTo>
                <a:lnTo>
                  <a:pt x="3938" y="797"/>
                </a:lnTo>
                <a:lnTo>
                  <a:pt x="3936" y="795"/>
                </a:lnTo>
                <a:lnTo>
                  <a:pt x="3936" y="793"/>
                </a:lnTo>
                <a:lnTo>
                  <a:pt x="3935" y="791"/>
                </a:lnTo>
                <a:lnTo>
                  <a:pt x="3936" y="791"/>
                </a:lnTo>
                <a:lnTo>
                  <a:pt x="3938" y="791"/>
                </a:lnTo>
                <a:lnTo>
                  <a:pt x="3940" y="791"/>
                </a:lnTo>
                <a:lnTo>
                  <a:pt x="3942" y="793"/>
                </a:lnTo>
                <a:lnTo>
                  <a:pt x="3946" y="791"/>
                </a:lnTo>
                <a:lnTo>
                  <a:pt x="3946" y="793"/>
                </a:lnTo>
                <a:lnTo>
                  <a:pt x="3948" y="793"/>
                </a:lnTo>
                <a:lnTo>
                  <a:pt x="3950" y="793"/>
                </a:lnTo>
                <a:lnTo>
                  <a:pt x="3948" y="795"/>
                </a:lnTo>
                <a:lnTo>
                  <a:pt x="3950" y="795"/>
                </a:lnTo>
                <a:lnTo>
                  <a:pt x="3950" y="797"/>
                </a:lnTo>
                <a:lnTo>
                  <a:pt x="3950" y="799"/>
                </a:lnTo>
                <a:lnTo>
                  <a:pt x="3948" y="799"/>
                </a:lnTo>
                <a:lnTo>
                  <a:pt x="3950" y="801"/>
                </a:lnTo>
                <a:lnTo>
                  <a:pt x="3950" y="803"/>
                </a:lnTo>
                <a:lnTo>
                  <a:pt x="3948" y="803"/>
                </a:lnTo>
                <a:lnTo>
                  <a:pt x="3948" y="804"/>
                </a:lnTo>
                <a:lnTo>
                  <a:pt x="3950" y="804"/>
                </a:lnTo>
                <a:lnTo>
                  <a:pt x="3950" y="806"/>
                </a:lnTo>
                <a:lnTo>
                  <a:pt x="3950" y="808"/>
                </a:lnTo>
                <a:lnTo>
                  <a:pt x="3952" y="808"/>
                </a:lnTo>
                <a:lnTo>
                  <a:pt x="3952" y="810"/>
                </a:lnTo>
                <a:lnTo>
                  <a:pt x="3950" y="810"/>
                </a:lnTo>
                <a:lnTo>
                  <a:pt x="3950" y="812"/>
                </a:lnTo>
                <a:lnTo>
                  <a:pt x="3950" y="814"/>
                </a:lnTo>
                <a:lnTo>
                  <a:pt x="3948" y="816"/>
                </a:lnTo>
                <a:lnTo>
                  <a:pt x="3948" y="818"/>
                </a:lnTo>
                <a:lnTo>
                  <a:pt x="3950" y="818"/>
                </a:lnTo>
                <a:lnTo>
                  <a:pt x="3950" y="816"/>
                </a:lnTo>
                <a:lnTo>
                  <a:pt x="3952" y="816"/>
                </a:lnTo>
                <a:lnTo>
                  <a:pt x="3952" y="818"/>
                </a:lnTo>
                <a:lnTo>
                  <a:pt x="3954" y="818"/>
                </a:lnTo>
                <a:lnTo>
                  <a:pt x="3954" y="816"/>
                </a:lnTo>
                <a:lnTo>
                  <a:pt x="3956" y="816"/>
                </a:lnTo>
                <a:lnTo>
                  <a:pt x="3958" y="818"/>
                </a:lnTo>
                <a:lnTo>
                  <a:pt x="3960" y="818"/>
                </a:lnTo>
                <a:lnTo>
                  <a:pt x="3960" y="816"/>
                </a:lnTo>
                <a:lnTo>
                  <a:pt x="3960" y="814"/>
                </a:lnTo>
                <a:lnTo>
                  <a:pt x="3960" y="812"/>
                </a:lnTo>
                <a:lnTo>
                  <a:pt x="3960" y="810"/>
                </a:lnTo>
                <a:lnTo>
                  <a:pt x="3961" y="812"/>
                </a:lnTo>
                <a:lnTo>
                  <a:pt x="3963" y="814"/>
                </a:lnTo>
                <a:lnTo>
                  <a:pt x="3965" y="814"/>
                </a:lnTo>
                <a:lnTo>
                  <a:pt x="3965" y="816"/>
                </a:lnTo>
                <a:lnTo>
                  <a:pt x="3963" y="816"/>
                </a:lnTo>
                <a:lnTo>
                  <a:pt x="3961" y="818"/>
                </a:lnTo>
                <a:lnTo>
                  <a:pt x="3961" y="820"/>
                </a:lnTo>
                <a:lnTo>
                  <a:pt x="3961" y="822"/>
                </a:lnTo>
                <a:lnTo>
                  <a:pt x="3963" y="822"/>
                </a:lnTo>
                <a:lnTo>
                  <a:pt x="3963" y="824"/>
                </a:lnTo>
                <a:lnTo>
                  <a:pt x="3965" y="824"/>
                </a:lnTo>
                <a:lnTo>
                  <a:pt x="3965" y="826"/>
                </a:lnTo>
                <a:lnTo>
                  <a:pt x="3963" y="826"/>
                </a:lnTo>
                <a:lnTo>
                  <a:pt x="3961" y="824"/>
                </a:lnTo>
                <a:lnTo>
                  <a:pt x="3960" y="822"/>
                </a:lnTo>
                <a:lnTo>
                  <a:pt x="3958" y="824"/>
                </a:lnTo>
                <a:lnTo>
                  <a:pt x="3956" y="824"/>
                </a:lnTo>
                <a:lnTo>
                  <a:pt x="3954" y="826"/>
                </a:lnTo>
                <a:lnTo>
                  <a:pt x="3952" y="826"/>
                </a:lnTo>
                <a:lnTo>
                  <a:pt x="3954" y="827"/>
                </a:lnTo>
                <a:lnTo>
                  <a:pt x="3956" y="827"/>
                </a:lnTo>
                <a:lnTo>
                  <a:pt x="3956" y="829"/>
                </a:lnTo>
                <a:lnTo>
                  <a:pt x="3956" y="831"/>
                </a:lnTo>
                <a:lnTo>
                  <a:pt x="3958" y="833"/>
                </a:lnTo>
                <a:lnTo>
                  <a:pt x="3960" y="835"/>
                </a:lnTo>
                <a:lnTo>
                  <a:pt x="3956" y="835"/>
                </a:lnTo>
                <a:lnTo>
                  <a:pt x="3956" y="833"/>
                </a:lnTo>
                <a:lnTo>
                  <a:pt x="3954" y="833"/>
                </a:lnTo>
                <a:lnTo>
                  <a:pt x="3952" y="835"/>
                </a:lnTo>
                <a:lnTo>
                  <a:pt x="3952" y="837"/>
                </a:lnTo>
                <a:lnTo>
                  <a:pt x="3950" y="837"/>
                </a:lnTo>
                <a:lnTo>
                  <a:pt x="3948" y="835"/>
                </a:lnTo>
                <a:lnTo>
                  <a:pt x="3946" y="835"/>
                </a:lnTo>
                <a:lnTo>
                  <a:pt x="3948" y="837"/>
                </a:lnTo>
                <a:lnTo>
                  <a:pt x="3946" y="839"/>
                </a:lnTo>
                <a:lnTo>
                  <a:pt x="3944" y="837"/>
                </a:lnTo>
                <a:lnTo>
                  <a:pt x="3942" y="837"/>
                </a:lnTo>
                <a:lnTo>
                  <a:pt x="3942" y="835"/>
                </a:lnTo>
                <a:lnTo>
                  <a:pt x="3942" y="833"/>
                </a:lnTo>
                <a:lnTo>
                  <a:pt x="3940" y="833"/>
                </a:lnTo>
                <a:lnTo>
                  <a:pt x="3938" y="831"/>
                </a:lnTo>
                <a:lnTo>
                  <a:pt x="3936" y="833"/>
                </a:lnTo>
                <a:lnTo>
                  <a:pt x="3936" y="835"/>
                </a:lnTo>
                <a:lnTo>
                  <a:pt x="3938" y="835"/>
                </a:lnTo>
                <a:lnTo>
                  <a:pt x="3938" y="839"/>
                </a:lnTo>
                <a:lnTo>
                  <a:pt x="3938" y="841"/>
                </a:lnTo>
                <a:lnTo>
                  <a:pt x="3940" y="841"/>
                </a:lnTo>
                <a:lnTo>
                  <a:pt x="3942" y="841"/>
                </a:lnTo>
                <a:lnTo>
                  <a:pt x="3942" y="843"/>
                </a:lnTo>
                <a:lnTo>
                  <a:pt x="3944" y="845"/>
                </a:lnTo>
                <a:lnTo>
                  <a:pt x="3946" y="845"/>
                </a:lnTo>
                <a:lnTo>
                  <a:pt x="3948" y="845"/>
                </a:lnTo>
                <a:lnTo>
                  <a:pt x="3950" y="845"/>
                </a:lnTo>
                <a:lnTo>
                  <a:pt x="3948" y="847"/>
                </a:lnTo>
                <a:lnTo>
                  <a:pt x="3950" y="849"/>
                </a:lnTo>
                <a:lnTo>
                  <a:pt x="3952" y="849"/>
                </a:lnTo>
                <a:lnTo>
                  <a:pt x="3952" y="851"/>
                </a:lnTo>
                <a:lnTo>
                  <a:pt x="3954" y="851"/>
                </a:lnTo>
                <a:lnTo>
                  <a:pt x="3954" y="852"/>
                </a:lnTo>
                <a:lnTo>
                  <a:pt x="3952" y="852"/>
                </a:lnTo>
                <a:lnTo>
                  <a:pt x="3952" y="854"/>
                </a:lnTo>
                <a:lnTo>
                  <a:pt x="3950" y="852"/>
                </a:lnTo>
                <a:lnTo>
                  <a:pt x="3948" y="852"/>
                </a:lnTo>
                <a:lnTo>
                  <a:pt x="3948" y="851"/>
                </a:lnTo>
                <a:lnTo>
                  <a:pt x="3946" y="851"/>
                </a:lnTo>
                <a:lnTo>
                  <a:pt x="3944" y="851"/>
                </a:lnTo>
                <a:lnTo>
                  <a:pt x="3942" y="849"/>
                </a:lnTo>
                <a:lnTo>
                  <a:pt x="3940" y="849"/>
                </a:lnTo>
                <a:lnTo>
                  <a:pt x="3938" y="849"/>
                </a:lnTo>
                <a:lnTo>
                  <a:pt x="3938" y="847"/>
                </a:lnTo>
                <a:lnTo>
                  <a:pt x="3936" y="847"/>
                </a:lnTo>
                <a:lnTo>
                  <a:pt x="3935" y="845"/>
                </a:lnTo>
                <a:lnTo>
                  <a:pt x="3933" y="845"/>
                </a:lnTo>
                <a:lnTo>
                  <a:pt x="3931" y="845"/>
                </a:lnTo>
                <a:lnTo>
                  <a:pt x="3929" y="845"/>
                </a:lnTo>
                <a:lnTo>
                  <a:pt x="3927" y="845"/>
                </a:lnTo>
                <a:lnTo>
                  <a:pt x="3925" y="843"/>
                </a:lnTo>
                <a:lnTo>
                  <a:pt x="3923" y="843"/>
                </a:lnTo>
                <a:lnTo>
                  <a:pt x="3923" y="841"/>
                </a:lnTo>
                <a:lnTo>
                  <a:pt x="3921" y="843"/>
                </a:lnTo>
                <a:lnTo>
                  <a:pt x="3919" y="841"/>
                </a:lnTo>
                <a:lnTo>
                  <a:pt x="3917" y="841"/>
                </a:lnTo>
                <a:lnTo>
                  <a:pt x="3915" y="841"/>
                </a:lnTo>
                <a:lnTo>
                  <a:pt x="3913" y="841"/>
                </a:lnTo>
                <a:lnTo>
                  <a:pt x="3912" y="839"/>
                </a:lnTo>
                <a:lnTo>
                  <a:pt x="3910" y="839"/>
                </a:lnTo>
                <a:lnTo>
                  <a:pt x="3908" y="839"/>
                </a:lnTo>
                <a:lnTo>
                  <a:pt x="3906" y="839"/>
                </a:lnTo>
                <a:lnTo>
                  <a:pt x="3904" y="839"/>
                </a:lnTo>
                <a:lnTo>
                  <a:pt x="3904" y="841"/>
                </a:lnTo>
                <a:lnTo>
                  <a:pt x="3906" y="841"/>
                </a:lnTo>
                <a:lnTo>
                  <a:pt x="3908" y="843"/>
                </a:lnTo>
                <a:lnTo>
                  <a:pt x="3910" y="843"/>
                </a:lnTo>
                <a:lnTo>
                  <a:pt x="3912" y="843"/>
                </a:lnTo>
                <a:lnTo>
                  <a:pt x="3913" y="845"/>
                </a:lnTo>
                <a:lnTo>
                  <a:pt x="3913" y="847"/>
                </a:lnTo>
                <a:lnTo>
                  <a:pt x="3915" y="847"/>
                </a:lnTo>
                <a:lnTo>
                  <a:pt x="3917" y="849"/>
                </a:lnTo>
                <a:lnTo>
                  <a:pt x="3917" y="851"/>
                </a:lnTo>
                <a:lnTo>
                  <a:pt x="3915" y="851"/>
                </a:lnTo>
                <a:lnTo>
                  <a:pt x="3915" y="852"/>
                </a:lnTo>
                <a:lnTo>
                  <a:pt x="3915" y="854"/>
                </a:lnTo>
                <a:lnTo>
                  <a:pt x="3913" y="854"/>
                </a:lnTo>
                <a:lnTo>
                  <a:pt x="3915" y="856"/>
                </a:lnTo>
                <a:lnTo>
                  <a:pt x="3917" y="856"/>
                </a:lnTo>
                <a:lnTo>
                  <a:pt x="3917" y="854"/>
                </a:lnTo>
                <a:lnTo>
                  <a:pt x="3917" y="852"/>
                </a:lnTo>
                <a:lnTo>
                  <a:pt x="3919" y="854"/>
                </a:lnTo>
                <a:lnTo>
                  <a:pt x="3921" y="854"/>
                </a:lnTo>
                <a:lnTo>
                  <a:pt x="3923" y="852"/>
                </a:lnTo>
                <a:lnTo>
                  <a:pt x="3923" y="851"/>
                </a:lnTo>
                <a:lnTo>
                  <a:pt x="3925" y="851"/>
                </a:lnTo>
                <a:lnTo>
                  <a:pt x="3927" y="852"/>
                </a:lnTo>
                <a:lnTo>
                  <a:pt x="3929" y="854"/>
                </a:lnTo>
                <a:lnTo>
                  <a:pt x="3931" y="856"/>
                </a:lnTo>
                <a:lnTo>
                  <a:pt x="3931" y="858"/>
                </a:lnTo>
                <a:lnTo>
                  <a:pt x="3933" y="858"/>
                </a:lnTo>
                <a:lnTo>
                  <a:pt x="3935" y="860"/>
                </a:lnTo>
                <a:lnTo>
                  <a:pt x="3933" y="862"/>
                </a:lnTo>
                <a:lnTo>
                  <a:pt x="3935" y="862"/>
                </a:lnTo>
                <a:lnTo>
                  <a:pt x="3936" y="860"/>
                </a:lnTo>
                <a:lnTo>
                  <a:pt x="3936" y="862"/>
                </a:lnTo>
                <a:lnTo>
                  <a:pt x="3938" y="862"/>
                </a:lnTo>
                <a:lnTo>
                  <a:pt x="3940" y="862"/>
                </a:lnTo>
                <a:lnTo>
                  <a:pt x="3938" y="864"/>
                </a:lnTo>
                <a:lnTo>
                  <a:pt x="3936" y="866"/>
                </a:lnTo>
                <a:lnTo>
                  <a:pt x="3935" y="866"/>
                </a:lnTo>
                <a:lnTo>
                  <a:pt x="3936" y="866"/>
                </a:lnTo>
                <a:lnTo>
                  <a:pt x="3936" y="868"/>
                </a:lnTo>
                <a:lnTo>
                  <a:pt x="3936" y="870"/>
                </a:lnTo>
                <a:lnTo>
                  <a:pt x="3936" y="872"/>
                </a:lnTo>
                <a:lnTo>
                  <a:pt x="3936" y="874"/>
                </a:lnTo>
                <a:lnTo>
                  <a:pt x="3935" y="874"/>
                </a:lnTo>
                <a:lnTo>
                  <a:pt x="3933" y="874"/>
                </a:lnTo>
                <a:lnTo>
                  <a:pt x="3931" y="874"/>
                </a:lnTo>
                <a:lnTo>
                  <a:pt x="3931" y="872"/>
                </a:lnTo>
                <a:lnTo>
                  <a:pt x="3933" y="870"/>
                </a:lnTo>
                <a:lnTo>
                  <a:pt x="3931" y="870"/>
                </a:lnTo>
                <a:lnTo>
                  <a:pt x="3931" y="868"/>
                </a:lnTo>
                <a:lnTo>
                  <a:pt x="3931" y="866"/>
                </a:lnTo>
                <a:lnTo>
                  <a:pt x="3929" y="866"/>
                </a:lnTo>
                <a:lnTo>
                  <a:pt x="3927" y="866"/>
                </a:lnTo>
                <a:lnTo>
                  <a:pt x="3927" y="868"/>
                </a:lnTo>
                <a:lnTo>
                  <a:pt x="3925" y="868"/>
                </a:lnTo>
                <a:lnTo>
                  <a:pt x="3925" y="870"/>
                </a:lnTo>
                <a:lnTo>
                  <a:pt x="3925" y="872"/>
                </a:lnTo>
                <a:lnTo>
                  <a:pt x="3923" y="870"/>
                </a:lnTo>
                <a:lnTo>
                  <a:pt x="3923" y="868"/>
                </a:lnTo>
                <a:lnTo>
                  <a:pt x="3921" y="866"/>
                </a:lnTo>
                <a:lnTo>
                  <a:pt x="3921" y="864"/>
                </a:lnTo>
                <a:lnTo>
                  <a:pt x="3919" y="864"/>
                </a:lnTo>
                <a:lnTo>
                  <a:pt x="3919" y="866"/>
                </a:lnTo>
                <a:lnTo>
                  <a:pt x="3919" y="868"/>
                </a:lnTo>
                <a:lnTo>
                  <a:pt x="3917" y="868"/>
                </a:lnTo>
                <a:lnTo>
                  <a:pt x="3915" y="868"/>
                </a:lnTo>
                <a:lnTo>
                  <a:pt x="3913" y="866"/>
                </a:lnTo>
                <a:lnTo>
                  <a:pt x="3912" y="864"/>
                </a:lnTo>
                <a:lnTo>
                  <a:pt x="3910" y="864"/>
                </a:lnTo>
                <a:lnTo>
                  <a:pt x="3908" y="862"/>
                </a:lnTo>
                <a:lnTo>
                  <a:pt x="3910" y="862"/>
                </a:lnTo>
                <a:lnTo>
                  <a:pt x="3910" y="860"/>
                </a:lnTo>
                <a:lnTo>
                  <a:pt x="3908" y="860"/>
                </a:lnTo>
                <a:lnTo>
                  <a:pt x="3906" y="860"/>
                </a:lnTo>
                <a:lnTo>
                  <a:pt x="3906" y="858"/>
                </a:lnTo>
                <a:lnTo>
                  <a:pt x="3904" y="856"/>
                </a:lnTo>
                <a:lnTo>
                  <a:pt x="3902" y="854"/>
                </a:lnTo>
                <a:lnTo>
                  <a:pt x="3902" y="852"/>
                </a:lnTo>
                <a:lnTo>
                  <a:pt x="3902" y="854"/>
                </a:lnTo>
                <a:lnTo>
                  <a:pt x="3900" y="854"/>
                </a:lnTo>
                <a:lnTo>
                  <a:pt x="3898" y="854"/>
                </a:lnTo>
                <a:lnTo>
                  <a:pt x="3896" y="854"/>
                </a:lnTo>
                <a:lnTo>
                  <a:pt x="3894" y="854"/>
                </a:lnTo>
                <a:lnTo>
                  <a:pt x="3896" y="854"/>
                </a:lnTo>
                <a:lnTo>
                  <a:pt x="3898" y="854"/>
                </a:lnTo>
                <a:lnTo>
                  <a:pt x="3900" y="856"/>
                </a:lnTo>
                <a:lnTo>
                  <a:pt x="3902" y="856"/>
                </a:lnTo>
                <a:lnTo>
                  <a:pt x="3902" y="858"/>
                </a:lnTo>
                <a:lnTo>
                  <a:pt x="3902" y="860"/>
                </a:lnTo>
                <a:lnTo>
                  <a:pt x="3904" y="860"/>
                </a:lnTo>
                <a:lnTo>
                  <a:pt x="3906" y="862"/>
                </a:lnTo>
                <a:lnTo>
                  <a:pt x="3904" y="864"/>
                </a:lnTo>
                <a:lnTo>
                  <a:pt x="3902" y="864"/>
                </a:lnTo>
                <a:lnTo>
                  <a:pt x="3900" y="864"/>
                </a:lnTo>
                <a:lnTo>
                  <a:pt x="3898" y="862"/>
                </a:lnTo>
                <a:lnTo>
                  <a:pt x="3900" y="864"/>
                </a:lnTo>
                <a:lnTo>
                  <a:pt x="3898" y="864"/>
                </a:lnTo>
                <a:lnTo>
                  <a:pt x="3900" y="866"/>
                </a:lnTo>
                <a:lnTo>
                  <a:pt x="3898" y="866"/>
                </a:lnTo>
                <a:lnTo>
                  <a:pt x="3896" y="866"/>
                </a:lnTo>
                <a:lnTo>
                  <a:pt x="3894" y="864"/>
                </a:lnTo>
                <a:lnTo>
                  <a:pt x="3892" y="864"/>
                </a:lnTo>
                <a:lnTo>
                  <a:pt x="3890" y="864"/>
                </a:lnTo>
                <a:lnTo>
                  <a:pt x="3890" y="862"/>
                </a:lnTo>
                <a:lnTo>
                  <a:pt x="3888" y="862"/>
                </a:lnTo>
                <a:lnTo>
                  <a:pt x="3888" y="864"/>
                </a:lnTo>
                <a:lnTo>
                  <a:pt x="3890" y="866"/>
                </a:lnTo>
                <a:lnTo>
                  <a:pt x="3888" y="866"/>
                </a:lnTo>
                <a:lnTo>
                  <a:pt x="3888" y="868"/>
                </a:lnTo>
                <a:lnTo>
                  <a:pt x="3890" y="868"/>
                </a:lnTo>
                <a:lnTo>
                  <a:pt x="3890" y="866"/>
                </a:lnTo>
                <a:lnTo>
                  <a:pt x="3892" y="866"/>
                </a:lnTo>
                <a:lnTo>
                  <a:pt x="3894" y="868"/>
                </a:lnTo>
                <a:lnTo>
                  <a:pt x="3896" y="870"/>
                </a:lnTo>
                <a:lnTo>
                  <a:pt x="3898" y="870"/>
                </a:lnTo>
                <a:lnTo>
                  <a:pt x="3900" y="872"/>
                </a:lnTo>
                <a:lnTo>
                  <a:pt x="3898" y="872"/>
                </a:lnTo>
                <a:lnTo>
                  <a:pt x="3896" y="872"/>
                </a:lnTo>
                <a:lnTo>
                  <a:pt x="3894" y="870"/>
                </a:lnTo>
                <a:lnTo>
                  <a:pt x="3896" y="872"/>
                </a:lnTo>
                <a:lnTo>
                  <a:pt x="3896" y="874"/>
                </a:lnTo>
                <a:lnTo>
                  <a:pt x="3894" y="875"/>
                </a:lnTo>
                <a:lnTo>
                  <a:pt x="3892" y="875"/>
                </a:lnTo>
                <a:lnTo>
                  <a:pt x="3890" y="875"/>
                </a:lnTo>
                <a:lnTo>
                  <a:pt x="3892" y="877"/>
                </a:lnTo>
                <a:lnTo>
                  <a:pt x="3890" y="877"/>
                </a:lnTo>
                <a:lnTo>
                  <a:pt x="3888" y="877"/>
                </a:lnTo>
                <a:lnTo>
                  <a:pt x="3887" y="877"/>
                </a:lnTo>
                <a:lnTo>
                  <a:pt x="3887" y="879"/>
                </a:lnTo>
                <a:lnTo>
                  <a:pt x="3885" y="879"/>
                </a:lnTo>
                <a:lnTo>
                  <a:pt x="3885" y="881"/>
                </a:lnTo>
                <a:lnTo>
                  <a:pt x="3883" y="879"/>
                </a:lnTo>
                <a:lnTo>
                  <a:pt x="3881" y="881"/>
                </a:lnTo>
                <a:lnTo>
                  <a:pt x="3879" y="879"/>
                </a:lnTo>
                <a:lnTo>
                  <a:pt x="3877" y="877"/>
                </a:lnTo>
                <a:lnTo>
                  <a:pt x="3875" y="877"/>
                </a:lnTo>
                <a:lnTo>
                  <a:pt x="3873" y="875"/>
                </a:lnTo>
                <a:lnTo>
                  <a:pt x="3871" y="874"/>
                </a:lnTo>
                <a:lnTo>
                  <a:pt x="3871" y="872"/>
                </a:lnTo>
                <a:lnTo>
                  <a:pt x="3873" y="872"/>
                </a:lnTo>
                <a:lnTo>
                  <a:pt x="3875" y="872"/>
                </a:lnTo>
                <a:lnTo>
                  <a:pt x="3875" y="870"/>
                </a:lnTo>
                <a:lnTo>
                  <a:pt x="3875" y="868"/>
                </a:lnTo>
                <a:lnTo>
                  <a:pt x="3875" y="866"/>
                </a:lnTo>
                <a:lnTo>
                  <a:pt x="3873" y="864"/>
                </a:lnTo>
                <a:lnTo>
                  <a:pt x="3871" y="862"/>
                </a:lnTo>
                <a:lnTo>
                  <a:pt x="3869" y="864"/>
                </a:lnTo>
                <a:lnTo>
                  <a:pt x="3865" y="862"/>
                </a:lnTo>
                <a:lnTo>
                  <a:pt x="3867" y="866"/>
                </a:lnTo>
                <a:lnTo>
                  <a:pt x="3869" y="866"/>
                </a:lnTo>
                <a:lnTo>
                  <a:pt x="3871" y="864"/>
                </a:lnTo>
                <a:lnTo>
                  <a:pt x="3873" y="866"/>
                </a:lnTo>
                <a:lnTo>
                  <a:pt x="3873" y="868"/>
                </a:lnTo>
                <a:lnTo>
                  <a:pt x="3873" y="870"/>
                </a:lnTo>
                <a:lnTo>
                  <a:pt x="3871" y="870"/>
                </a:lnTo>
                <a:lnTo>
                  <a:pt x="3869" y="872"/>
                </a:lnTo>
                <a:lnTo>
                  <a:pt x="3867" y="874"/>
                </a:lnTo>
                <a:lnTo>
                  <a:pt x="3867" y="875"/>
                </a:lnTo>
                <a:lnTo>
                  <a:pt x="3865" y="877"/>
                </a:lnTo>
                <a:lnTo>
                  <a:pt x="3865" y="879"/>
                </a:lnTo>
                <a:lnTo>
                  <a:pt x="3863" y="879"/>
                </a:lnTo>
                <a:lnTo>
                  <a:pt x="3860" y="877"/>
                </a:lnTo>
                <a:lnTo>
                  <a:pt x="3860" y="879"/>
                </a:lnTo>
                <a:lnTo>
                  <a:pt x="3862" y="881"/>
                </a:lnTo>
                <a:lnTo>
                  <a:pt x="3863" y="883"/>
                </a:lnTo>
                <a:lnTo>
                  <a:pt x="3862" y="883"/>
                </a:lnTo>
                <a:lnTo>
                  <a:pt x="3860" y="885"/>
                </a:lnTo>
                <a:lnTo>
                  <a:pt x="3858" y="885"/>
                </a:lnTo>
                <a:lnTo>
                  <a:pt x="3858" y="887"/>
                </a:lnTo>
                <a:lnTo>
                  <a:pt x="3858" y="889"/>
                </a:lnTo>
                <a:lnTo>
                  <a:pt x="3856" y="889"/>
                </a:lnTo>
                <a:lnTo>
                  <a:pt x="3854" y="891"/>
                </a:lnTo>
                <a:lnTo>
                  <a:pt x="3852" y="891"/>
                </a:lnTo>
                <a:lnTo>
                  <a:pt x="3850" y="891"/>
                </a:lnTo>
                <a:lnTo>
                  <a:pt x="3850" y="893"/>
                </a:lnTo>
                <a:lnTo>
                  <a:pt x="3848" y="893"/>
                </a:lnTo>
                <a:lnTo>
                  <a:pt x="3846" y="893"/>
                </a:lnTo>
                <a:lnTo>
                  <a:pt x="3848" y="895"/>
                </a:lnTo>
                <a:lnTo>
                  <a:pt x="3846" y="895"/>
                </a:lnTo>
                <a:lnTo>
                  <a:pt x="3846" y="897"/>
                </a:lnTo>
                <a:lnTo>
                  <a:pt x="3844" y="897"/>
                </a:lnTo>
                <a:lnTo>
                  <a:pt x="3842" y="897"/>
                </a:lnTo>
                <a:lnTo>
                  <a:pt x="3842" y="895"/>
                </a:lnTo>
                <a:lnTo>
                  <a:pt x="3840" y="893"/>
                </a:lnTo>
                <a:lnTo>
                  <a:pt x="3840" y="895"/>
                </a:lnTo>
                <a:lnTo>
                  <a:pt x="3840" y="897"/>
                </a:lnTo>
                <a:lnTo>
                  <a:pt x="3840" y="898"/>
                </a:lnTo>
                <a:lnTo>
                  <a:pt x="3839" y="898"/>
                </a:lnTo>
                <a:lnTo>
                  <a:pt x="3837" y="898"/>
                </a:lnTo>
                <a:lnTo>
                  <a:pt x="3837" y="897"/>
                </a:lnTo>
                <a:lnTo>
                  <a:pt x="3837" y="895"/>
                </a:lnTo>
                <a:lnTo>
                  <a:pt x="3835" y="895"/>
                </a:lnTo>
                <a:lnTo>
                  <a:pt x="3833" y="895"/>
                </a:lnTo>
                <a:lnTo>
                  <a:pt x="3833" y="897"/>
                </a:lnTo>
                <a:lnTo>
                  <a:pt x="3831" y="897"/>
                </a:lnTo>
                <a:lnTo>
                  <a:pt x="3829" y="897"/>
                </a:lnTo>
                <a:lnTo>
                  <a:pt x="3829" y="898"/>
                </a:lnTo>
                <a:lnTo>
                  <a:pt x="3829" y="900"/>
                </a:lnTo>
                <a:lnTo>
                  <a:pt x="3827" y="900"/>
                </a:lnTo>
                <a:lnTo>
                  <a:pt x="3825" y="900"/>
                </a:lnTo>
                <a:lnTo>
                  <a:pt x="3823" y="900"/>
                </a:lnTo>
                <a:lnTo>
                  <a:pt x="3821" y="900"/>
                </a:lnTo>
                <a:lnTo>
                  <a:pt x="3823" y="902"/>
                </a:lnTo>
                <a:lnTo>
                  <a:pt x="3827" y="902"/>
                </a:lnTo>
                <a:lnTo>
                  <a:pt x="3829" y="900"/>
                </a:lnTo>
                <a:lnTo>
                  <a:pt x="3829" y="898"/>
                </a:lnTo>
                <a:lnTo>
                  <a:pt x="3831" y="898"/>
                </a:lnTo>
                <a:lnTo>
                  <a:pt x="3833" y="898"/>
                </a:lnTo>
                <a:lnTo>
                  <a:pt x="3833" y="897"/>
                </a:lnTo>
                <a:lnTo>
                  <a:pt x="3835" y="897"/>
                </a:lnTo>
                <a:lnTo>
                  <a:pt x="3835" y="898"/>
                </a:lnTo>
                <a:lnTo>
                  <a:pt x="3837" y="898"/>
                </a:lnTo>
                <a:lnTo>
                  <a:pt x="3835" y="900"/>
                </a:lnTo>
                <a:lnTo>
                  <a:pt x="3835" y="902"/>
                </a:lnTo>
                <a:lnTo>
                  <a:pt x="3833" y="902"/>
                </a:lnTo>
                <a:lnTo>
                  <a:pt x="3833" y="904"/>
                </a:lnTo>
                <a:lnTo>
                  <a:pt x="3833" y="906"/>
                </a:lnTo>
                <a:lnTo>
                  <a:pt x="3833" y="908"/>
                </a:lnTo>
                <a:lnTo>
                  <a:pt x="3829" y="910"/>
                </a:lnTo>
                <a:lnTo>
                  <a:pt x="3833" y="908"/>
                </a:lnTo>
                <a:lnTo>
                  <a:pt x="3833" y="910"/>
                </a:lnTo>
                <a:lnTo>
                  <a:pt x="3837" y="914"/>
                </a:lnTo>
                <a:lnTo>
                  <a:pt x="3839" y="914"/>
                </a:lnTo>
                <a:lnTo>
                  <a:pt x="3835" y="910"/>
                </a:lnTo>
                <a:lnTo>
                  <a:pt x="3835" y="906"/>
                </a:lnTo>
                <a:lnTo>
                  <a:pt x="3835" y="904"/>
                </a:lnTo>
                <a:lnTo>
                  <a:pt x="3837" y="902"/>
                </a:lnTo>
                <a:lnTo>
                  <a:pt x="3839" y="902"/>
                </a:lnTo>
                <a:lnTo>
                  <a:pt x="3840" y="904"/>
                </a:lnTo>
                <a:lnTo>
                  <a:pt x="3842" y="904"/>
                </a:lnTo>
                <a:lnTo>
                  <a:pt x="3844" y="902"/>
                </a:lnTo>
                <a:lnTo>
                  <a:pt x="3844" y="900"/>
                </a:lnTo>
                <a:lnTo>
                  <a:pt x="3844" y="902"/>
                </a:lnTo>
                <a:lnTo>
                  <a:pt x="3846" y="902"/>
                </a:lnTo>
                <a:lnTo>
                  <a:pt x="3848" y="904"/>
                </a:lnTo>
                <a:lnTo>
                  <a:pt x="3850" y="904"/>
                </a:lnTo>
                <a:lnTo>
                  <a:pt x="3852" y="904"/>
                </a:lnTo>
                <a:lnTo>
                  <a:pt x="3854" y="904"/>
                </a:lnTo>
                <a:lnTo>
                  <a:pt x="3856" y="906"/>
                </a:lnTo>
                <a:lnTo>
                  <a:pt x="3854" y="904"/>
                </a:lnTo>
                <a:lnTo>
                  <a:pt x="3852" y="902"/>
                </a:lnTo>
                <a:lnTo>
                  <a:pt x="3854" y="902"/>
                </a:lnTo>
                <a:lnTo>
                  <a:pt x="3854" y="900"/>
                </a:lnTo>
                <a:lnTo>
                  <a:pt x="3854" y="898"/>
                </a:lnTo>
                <a:lnTo>
                  <a:pt x="3854" y="897"/>
                </a:lnTo>
                <a:lnTo>
                  <a:pt x="3856" y="897"/>
                </a:lnTo>
                <a:lnTo>
                  <a:pt x="3860" y="897"/>
                </a:lnTo>
                <a:lnTo>
                  <a:pt x="3862" y="897"/>
                </a:lnTo>
                <a:lnTo>
                  <a:pt x="3863" y="897"/>
                </a:lnTo>
                <a:lnTo>
                  <a:pt x="3863" y="895"/>
                </a:lnTo>
                <a:lnTo>
                  <a:pt x="3863" y="893"/>
                </a:lnTo>
                <a:lnTo>
                  <a:pt x="3863" y="891"/>
                </a:lnTo>
                <a:lnTo>
                  <a:pt x="3865" y="889"/>
                </a:lnTo>
                <a:lnTo>
                  <a:pt x="3867" y="887"/>
                </a:lnTo>
                <a:lnTo>
                  <a:pt x="3869" y="885"/>
                </a:lnTo>
                <a:lnTo>
                  <a:pt x="3871" y="885"/>
                </a:lnTo>
                <a:lnTo>
                  <a:pt x="3871" y="887"/>
                </a:lnTo>
                <a:lnTo>
                  <a:pt x="3873" y="887"/>
                </a:lnTo>
                <a:lnTo>
                  <a:pt x="3873" y="889"/>
                </a:lnTo>
                <a:lnTo>
                  <a:pt x="3875" y="887"/>
                </a:lnTo>
                <a:lnTo>
                  <a:pt x="3877" y="889"/>
                </a:lnTo>
                <a:lnTo>
                  <a:pt x="3879" y="889"/>
                </a:lnTo>
                <a:lnTo>
                  <a:pt x="3881" y="889"/>
                </a:lnTo>
                <a:lnTo>
                  <a:pt x="3881" y="891"/>
                </a:lnTo>
                <a:lnTo>
                  <a:pt x="3879" y="893"/>
                </a:lnTo>
                <a:lnTo>
                  <a:pt x="3879" y="895"/>
                </a:lnTo>
                <a:lnTo>
                  <a:pt x="3881" y="893"/>
                </a:lnTo>
                <a:lnTo>
                  <a:pt x="3883" y="891"/>
                </a:lnTo>
                <a:lnTo>
                  <a:pt x="3885" y="891"/>
                </a:lnTo>
                <a:lnTo>
                  <a:pt x="3887" y="893"/>
                </a:lnTo>
                <a:lnTo>
                  <a:pt x="3887" y="891"/>
                </a:lnTo>
                <a:lnTo>
                  <a:pt x="3885" y="889"/>
                </a:lnTo>
                <a:lnTo>
                  <a:pt x="3887" y="889"/>
                </a:lnTo>
                <a:lnTo>
                  <a:pt x="3890" y="889"/>
                </a:lnTo>
                <a:lnTo>
                  <a:pt x="3892" y="887"/>
                </a:lnTo>
                <a:lnTo>
                  <a:pt x="3892" y="889"/>
                </a:lnTo>
                <a:lnTo>
                  <a:pt x="3894" y="889"/>
                </a:lnTo>
                <a:lnTo>
                  <a:pt x="3896" y="889"/>
                </a:lnTo>
                <a:lnTo>
                  <a:pt x="3896" y="891"/>
                </a:lnTo>
                <a:lnTo>
                  <a:pt x="3896" y="893"/>
                </a:lnTo>
                <a:lnTo>
                  <a:pt x="3894" y="893"/>
                </a:lnTo>
                <a:lnTo>
                  <a:pt x="3892" y="891"/>
                </a:lnTo>
                <a:lnTo>
                  <a:pt x="3890" y="891"/>
                </a:lnTo>
                <a:lnTo>
                  <a:pt x="3892" y="893"/>
                </a:lnTo>
                <a:lnTo>
                  <a:pt x="3892" y="895"/>
                </a:lnTo>
                <a:lnTo>
                  <a:pt x="3892" y="893"/>
                </a:lnTo>
                <a:lnTo>
                  <a:pt x="3894" y="893"/>
                </a:lnTo>
                <a:lnTo>
                  <a:pt x="3894" y="895"/>
                </a:lnTo>
                <a:lnTo>
                  <a:pt x="3896" y="895"/>
                </a:lnTo>
                <a:lnTo>
                  <a:pt x="3898" y="895"/>
                </a:lnTo>
                <a:lnTo>
                  <a:pt x="3898" y="893"/>
                </a:lnTo>
                <a:lnTo>
                  <a:pt x="3900" y="893"/>
                </a:lnTo>
                <a:lnTo>
                  <a:pt x="3902" y="893"/>
                </a:lnTo>
                <a:lnTo>
                  <a:pt x="3902" y="895"/>
                </a:lnTo>
                <a:lnTo>
                  <a:pt x="3902" y="897"/>
                </a:lnTo>
                <a:lnTo>
                  <a:pt x="3900" y="897"/>
                </a:lnTo>
                <a:lnTo>
                  <a:pt x="3900" y="898"/>
                </a:lnTo>
                <a:lnTo>
                  <a:pt x="3898" y="900"/>
                </a:lnTo>
                <a:lnTo>
                  <a:pt x="3896" y="900"/>
                </a:lnTo>
                <a:lnTo>
                  <a:pt x="3896" y="902"/>
                </a:lnTo>
                <a:lnTo>
                  <a:pt x="3894" y="904"/>
                </a:lnTo>
                <a:lnTo>
                  <a:pt x="3894" y="906"/>
                </a:lnTo>
                <a:lnTo>
                  <a:pt x="3894" y="908"/>
                </a:lnTo>
                <a:lnTo>
                  <a:pt x="3894" y="910"/>
                </a:lnTo>
                <a:lnTo>
                  <a:pt x="3894" y="912"/>
                </a:lnTo>
                <a:lnTo>
                  <a:pt x="3896" y="910"/>
                </a:lnTo>
                <a:lnTo>
                  <a:pt x="3896" y="908"/>
                </a:lnTo>
                <a:lnTo>
                  <a:pt x="3896" y="906"/>
                </a:lnTo>
                <a:lnTo>
                  <a:pt x="3896" y="904"/>
                </a:lnTo>
                <a:lnTo>
                  <a:pt x="3898" y="902"/>
                </a:lnTo>
                <a:lnTo>
                  <a:pt x="3900" y="902"/>
                </a:lnTo>
                <a:lnTo>
                  <a:pt x="3900" y="904"/>
                </a:lnTo>
                <a:lnTo>
                  <a:pt x="3902" y="902"/>
                </a:lnTo>
                <a:lnTo>
                  <a:pt x="3902" y="900"/>
                </a:lnTo>
                <a:lnTo>
                  <a:pt x="3902" y="898"/>
                </a:lnTo>
                <a:lnTo>
                  <a:pt x="3904" y="898"/>
                </a:lnTo>
                <a:lnTo>
                  <a:pt x="3906" y="897"/>
                </a:lnTo>
                <a:lnTo>
                  <a:pt x="3908" y="897"/>
                </a:lnTo>
                <a:lnTo>
                  <a:pt x="3910" y="897"/>
                </a:lnTo>
                <a:lnTo>
                  <a:pt x="3910" y="898"/>
                </a:lnTo>
                <a:lnTo>
                  <a:pt x="3910" y="900"/>
                </a:lnTo>
                <a:lnTo>
                  <a:pt x="3908" y="900"/>
                </a:lnTo>
                <a:lnTo>
                  <a:pt x="3910" y="902"/>
                </a:lnTo>
                <a:lnTo>
                  <a:pt x="3912" y="902"/>
                </a:lnTo>
                <a:lnTo>
                  <a:pt x="3912" y="904"/>
                </a:lnTo>
                <a:lnTo>
                  <a:pt x="3913" y="904"/>
                </a:lnTo>
                <a:lnTo>
                  <a:pt x="3915" y="904"/>
                </a:lnTo>
                <a:lnTo>
                  <a:pt x="3917" y="904"/>
                </a:lnTo>
                <a:lnTo>
                  <a:pt x="3919" y="904"/>
                </a:lnTo>
                <a:lnTo>
                  <a:pt x="3917" y="902"/>
                </a:lnTo>
                <a:lnTo>
                  <a:pt x="3915" y="902"/>
                </a:lnTo>
                <a:lnTo>
                  <a:pt x="3913" y="902"/>
                </a:lnTo>
                <a:lnTo>
                  <a:pt x="3912" y="904"/>
                </a:lnTo>
                <a:lnTo>
                  <a:pt x="3912" y="900"/>
                </a:lnTo>
                <a:lnTo>
                  <a:pt x="3912" y="898"/>
                </a:lnTo>
                <a:lnTo>
                  <a:pt x="3913" y="898"/>
                </a:lnTo>
                <a:lnTo>
                  <a:pt x="3913" y="895"/>
                </a:lnTo>
                <a:lnTo>
                  <a:pt x="3915" y="895"/>
                </a:lnTo>
                <a:lnTo>
                  <a:pt x="3913" y="895"/>
                </a:lnTo>
                <a:lnTo>
                  <a:pt x="3913" y="893"/>
                </a:lnTo>
                <a:lnTo>
                  <a:pt x="3912" y="893"/>
                </a:lnTo>
                <a:lnTo>
                  <a:pt x="3910" y="893"/>
                </a:lnTo>
                <a:lnTo>
                  <a:pt x="3908" y="893"/>
                </a:lnTo>
                <a:lnTo>
                  <a:pt x="3906" y="893"/>
                </a:lnTo>
                <a:lnTo>
                  <a:pt x="3908" y="889"/>
                </a:lnTo>
                <a:lnTo>
                  <a:pt x="3908" y="887"/>
                </a:lnTo>
                <a:lnTo>
                  <a:pt x="3908" y="885"/>
                </a:lnTo>
                <a:lnTo>
                  <a:pt x="3906" y="885"/>
                </a:lnTo>
                <a:lnTo>
                  <a:pt x="3906" y="883"/>
                </a:lnTo>
                <a:lnTo>
                  <a:pt x="3908" y="881"/>
                </a:lnTo>
                <a:lnTo>
                  <a:pt x="3910" y="881"/>
                </a:lnTo>
                <a:lnTo>
                  <a:pt x="3912" y="881"/>
                </a:lnTo>
                <a:lnTo>
                  <a:pt x="3913" y="883"/>
                </a:lnTo>
                <a:lnTo>
                  <a:pt x="3913" y="881"/>
                </a:lnTo>
                <a:lnTo>
                  <a:pt x="3915" y="881"/>
                </a:lnTo>
                <a:lnTo>
                  <a:pt x="3915" y="883"/>
                </a:lnTo>
                <a:lnTo>
                  <a:pt x="3917" y="883"/>
                </a:lnTo>
                <a:lnTo>
                  <a:pt x="3915" y="885"/>
                </a:lnTo>
                <a:lnTo>
                  <a:pt x="3917" y="885"/>
                </a:lnTo>
                <a:lnTo>
                  <a:pt x="3917" y="887"/>
                </a:lnTo>
                <a:lnTo>
                  <a:pt x="3919" y="887"/>
                </a:lnTo>
                <a:lnTo>
                  <a:pt x="3919" y="889"/>
                </a:lnTo>
                <a:lnTo>
                  <a:pt x="3921" y="891"/>
                </a:lnTo>
                <a:lnTo>
                  <a:pt x="3923" y="893"/>
                </a:lnTo>
                <a:lnTo>
                  <a:pt x="3925" y="895"/>
                </a:lnTo>
                <a:lnTo>
                  <a:pt x="3925" y="897"/>
                </a:lnTo>
                <a:lnTo>
                  <a:pt x="3927" y="897"/>
                </a:lnTo>
                <a:lnTo>
                  <a:pt x="3929" y="893"/>
                </a:lnTo>
                <a:lnTo>
                  <a:pt x="3931" y="893"/>
                </a:lnTo>
                <a:lnTo>
                  <a:pt x="3931" y="895"/>
                </a:lnTo>
                <a:lnTo>
                  <a:pt x="3929" y="897"/>
                </a:lnTo>
                <a:lnTo>
                  <a:pt x="3927" y="900"/>
                </a:lnTo>
                <a:lnTo>
                  <a:pt x="3925" y="902"/>
                </a:lnTo>
                <a:lnTo>
                  <a:pt x="3923" y="904"/>
                </a:lnTo>
                <a:lnTo>
                  <a:pt x="3923" y="906"/>
                </a:lnTo>
                <a:lnTo>
                  <a:pt x="3921" y="910"/>
                </a:lnTo>
                <a:lnTo>
                  <a:pt x="3921" y="912"/>
                </a:lnTo>
                <a:lnTo>
                  <a:pt x="3919" y="914"/>
                </a:lnTo>
                <a:lnTo>
                  <a:pt x="3919" y="916"/>
                </a:lnTo>
                <a:lnTo>
                  <a:pt x="3919" y="918"/>
                </a:lnTo>
                <a:lnTo>
                  <a:pt x="3915" y="918"/>
                </a:lnTo>
                <a:lnTo>
                  <a:pt x="3915" y="916"/>
                </a:lnTo>
                <a:lnTo>
                  <a:pt x="3913" y="918"/>
                </a:lnTo>
                <a:lnTo>
                  <a:pt x="3913" y="916"/>
                </a:lnTo>
                <a:lnTo>
                  <a:pt x="3912" y="916"/>
                </a:lnTo>
                <a:lnTo>
                  <a:pt x="3910" y="916"/>
                </a:lnTo>
                <a:lnTo>
                  <a:pt x="3908" y="914"/>
                </a:lnTo>
                <a:lnTo>
                  <a:pt x="3908" y="916"/>
                </a:lnTo>
                <a:lnTo>
                  <a:pt x="3908" y="918"/>
                </a:lnTo>
                <a:lnTo>
                  <a:pt x="3910" y="920"/>
                </a:lnTo>
                <a:lnTo>
                  <a:pt x="3910" y="918"/>
                </a:lnTo>
                <a:lnTo>
                  <a:pt x="3912" y="918"/>
                </a:lnTo>
                <a:lnTo>
                  <a:pt x="3912" y="920"/>
                </a:lnTo>
                <a:lnTo>
                  <a:pt x="3913" y="920"/>
                </a:lnTo>
                <a:lnTo>
                  <a:pt x="3915" y="920"/>
                </a:lnTo>
                <a:lnTo>
                  <a:pt x="3915" y="922"/>
                </a:lnTo>
                <a:lnTo>
                  <a:pt x="3913" y="923"/>
                </a:lnTo>
                <a:lnTo>
                  <a:pt x="3915" y="923"/>
                </a:lnTo>
                <a:lnTo>
                  <a:pt x="3915" y="925"/>
                </a:lnTo>
                <a:lnTo>
                  <a:pt x="3913" y="927"/>
                </a:lnTo>
                <a:lnTo>
                  <a:pt x="3912" y="925"/>
                </a:lnTo>
                <a:lnTo>
                  <a:pt x="3912" y="927"/>
                </a:lnTo>
                <a:lnTo>
                  <a:pt x="3910" y="927"/>
                </a:lnTo>
                <a:lnTo>
                  <a:pt x="3908" y="929"/>
                </a:lnTo>
                <a:lnTo>
                  <a:pt x="3906" y="929"/>
                </a:lnTo>
                <a:lnTo>
                  <a:pt x="3904" y="929"/>
                </a:lnTo>
                <a:lnTo>
                  <a:pt x="3904" y="927"/>
                </a:lnTo>
                <a:lnTo>
                  <a:pt x="3904" y="925"/>
                </a:lnTo>
                <a:lnTo>
                  <a:pt x="3904" y="923"/>
                </a:lnTo>
                <a:lnTo>
                  <a:pt x="3904" y="922"/>
                </a:lnTo>
                <a:lnTo>
                  <a:pt x="3906" y="922"/>
                </a:lnTo>
                <a:lnTo>
                  <a:pt x="3904" y="920"/>
                </a:lnTo>
                <a:lnTo>
                  <a:pt x="3902" y="920"/>
                </a:lnTo>
                <a:lnTo>
                  <a:pt x="3904" y="922"/>
                </a:lnTo>
                <a:lnTo>
                  <a:pt x="3904" y="923"/>
                </a:lnTo>
                <a:lnTo>
                  <a:pt x="3902" y="925"/>
                </a:lnTo>
                <a:lnTo>
                  <a:pt x="3900" y="927"/>
                </a:lnTo>
                <a:lnTo>
                  <a:pt x="3898" y="927"/>
                </a:lnTo>
                <a:lnTo>
                  <a:pt x="3898" y="925"/>
                </a:lnTo>
                <a:lnTo>
                  <a:pt x="3898" y="923"/>
                </a:lnTo>
                <a:lnTo>
                  <a:pt x="3898" y="922"/>
                </a:lnTo>
                <a:lnTo>
                  <a:pt x="3896" y="922"/>
                </a:lnTo>
                <a:lnTo>
                  <a:pt x="3896" y="923"/>
                </a:lnTo>
                <a:lnTo>
                  <a:pt x="3896" y="927"/>
                </a:lnTo>
                <a:lnTo>
                  <a:pt x="3896" y="929"/>
                </a:lnTo>
                <a:lnTo>
                  <a:pt x="3894" y="929"/>
                </a:lnTo>
                <a:lnTo>
                  <a:pt x="3894" y="925"/>
                </a:lnTo>
                <a:lnTo>
                  <a:pt x="3892" y="927"/>
                </a:lnTo>
                <a:lnTo>
                  <a:pt x="3890" y="925"/>
                </a:lnTo>
                <a:lnTo>
                  <a:pt x="3892" y="927"/>
                </a:lnTo>
                <a:lnTo>
                  <a:pt x="3892" y="929"/>
                </a:lnTo>
                <a:lnTo>
                  <a:pt x="3894" y="931"/>
                </a:lnTo>
                <a:lnTo>
                  <a:pt x="3894" y="933"/>
                </a:lnTo>
                <a:lnTo>
                  <a:pt x="3892" y="931"/>
                </a:lnTo>
                <a:lnTo>
                  <a:pt x="3890" y="931"/>
                </a:lnTo>
                <a:lnTo>
                  <a:pt x="3887" y="931"/>
                </a:lnTo>
                <a:lnTo>
                  <a:pt x="3885" y="931"/>
                </a:lnTo>
                <a:lnTo>
                  <a:pt x="3883" y="929"/>
                </a:lnTo>
                <a:lnTo>
                  <a:pt x="3881" y="927"/>
                </a:lnTo>
                <a:lnTo>
                  <a:pt x="3881" y="925"/>
                </a:lnTo>
                <a:lnTo>
                  <a:pt x="3879" y="925"/>
                </a:lnTo>
                <a:lnTo>
                  <a:pt x="3879" y="922"/>
                </a:lnTo>
                <a:lnTo>
                  <a:pt x="3879" y="920"/>
                </a:lnTo>
                <a:lnTo>
                  <a:pt x="3879" y="922"/>
                </a:lnTo>
                <a:lnTo>
                  <a:pt x="3879" y="923"/>
                </a:lnTo>
                <a:lnTo>
                  <a:pt x="3879" y="925"/>
                </a:lnTo>
                <a:lnTo>
                  <a:pt x="3879" y="927"/>
                </a:lnTo>
                <a:lnTo>
                  <a:pt x="3881" y="929"/>
                </a:lnTo>
                <a:lnTo>
                  <a:pt x="3881" y="931"/>
                </a:lnTo>
                <a:lnTo>
                  <a:pt x="3883" y="931"/>
                </a:lnTo>
                <a:lnTo>
                  <a:pt x="3881" y="931"/>
                </a:lnTo>
                <a:lnTo>
                  <a:pt x="3879" y="931"/>
                </a:lnTo>
                <a:lnTo>
                  <a:pt x="3877" y="933"/>
                </a:lnTo>
                <a:lnTo>
                  <a:pt x="3871" y="935"/>
                </a:lnTo>
                <a:lnTo>
                  <a:pt x="3873" y="935"/>
                </a:lnTo>
                <a:lnTo>
                  <a:pt x="3877" y="935"/>
                </a:lnTo>
                <a:lnTo>
                  <a:pt x="3879" y="935"/>
                </a:lnTo>
                <a:lnTo>
                  <a:pt x="3881" y="933"/>
                </a:lnTo>
                <a:lnTo>
                  <a:pt x="3883" y="933"/>
                </a:lnTo>
                <a:lnTo>
                  <a:pt x="3881" y="935"/>
                </a:lnTo>
                <a:lnTo>
                  <a:pt x="3881" y="937"/>
                </a:lnTo>
                <a:lnTo>
                  <a:pt x="3883" y="935"/>
                </a:lnTo>
                <a:lnTo>
                  <a:pt x="3883" y="933"/>
                </a:lnTo>
                <a:lnTo>
                  <a:pt x="3885" y="933"/>
                </a:lnTo>
                <a:lnTo>
                  <a:pt x="3887" y="935"/>
                </a:lnTo>
                <a:lnTo>
                  <a:pt x="3887" y="937"/>
                </a:lnTo>
                <a:lnTo>
                  <a:pt x="3887" y="935"/>
                </a:lnTo>
                <a:lnTo>
                  <a:pt x="3887" y="933"/>
                </a:lnTo>
                <a:lnTo>
                  <a:pt x="3888" y="933"/>
                </a:lnTo>
                <a:lnTo>
                  <a:pt x="3890" y="935"/>
                </a:lnTo>
                <a:lnTo>
                  <a:pt x="3892" y="935"/>
                </a:lnTo>
                <a:lnTo>
                  <a:pt x="3894" y="935"/>
                </a:lnTo>
                <a:lnTo>
                  <a:pt x="3896" y="933"/>
                </a:lnTo>
                <a:lnTo>
                  <a:pt x="3898" y="933"/>
                </a:lnTo>
                <a:lnTo>
                  <a:pt x="3900" y="931"/>
                </a:lnTo>
                <a:lnTo>
                  <a:pt x="3902" y="931"/>
                </a:lnTo>
                <a:lnTo>
                  <a:pt x="3902" y="933"/>
                </a:lnTo>
                <a:lnTo>
                  <a:pt x="3904" y="935"/>
                </a:lnTo>
                <a:lnTo>
                  <a:pt x="3902" y="937"/>
                </a:lnTo>
                <a:lnTo>
                  <a:pt x="3902" y="939"/>
                </a:lnTo>
                <a:lnTo>
                  <a:pt x="3902" y="941"/>
                </a:lnTo>
                <a:lnTo>
                  <a:pt x="3900" y="943"/>
                </a:lnTo>
                <a:lnTo>
                  <a:pt x="3898" y="943"/>
                </a:lnTo>
                <a:lnTo>
                  <a:pt x="3898" y="945"/>
                </a:lnTo>
                <a:lnTo>
                  <a:pt x="3896" y="945"/>
                </a:lnTo>
                <a:lnTo>
                  <a:pt x="3896" y="946"/>
                </a:lnTo>
                <a:lnTo>
                  <a:pt x="3894" y="946"/>
                </a:lnTo>
                <a:lnTo>
                  <a:pt x="3892" y="946"/>
                </a:lnTo>
                <a:lnTo>
                  <a:pt x="3890" y="946"/>
                </a:lnTo>
                <a:lnTo>
                  <a:pt x="3888" y="948"/>
                </a:lnTo>
                <a:lnTo>
                  <a:pt x="3887" y="948"/>
                </a:lnTo>
                <a:lnTo>
                  <a:pt x="3885" y="948"/>
                </a:lnTo>
                <a:lnTo>
                  <a:pt x="3885" y="950"/>
                </a:lnTo>
                <a:lnTo>
                  <a:pt x="3883" y="950"/>
                </a:lnTo>
                <a:lnTo>
                  <a:pt x="3881" y="950"/>
                </a:lnTo>
                <a:lnTo>
                  <a:pt x="3879" y="952"/>
                </a:lnTo>
                <a:lnTo>
                  <a:pt x="3877" y="950"/>
                </a:lnTo>
                <a:lnTo>
                  <a:pt x="3877" y="952"/>
                </a:lnTo>
                <a:lnTo>
                  <a:pt x="3875" y="950"/>
                </a:lnTo>
                <a:lnTo>
                  <a:pt x="3875" y="952"/>
                </a:lnTo>
                <a:lnTo>
                  <a:pt x="3877" y="952"/>
                </a:lnTo>
                <a:lnTo>
                  <a:pt x="3877" y="954"/>
                </a:lnTo>
                <a:lnTo>
                  <a:pt x="3879" y="956"/>
                </a:lnTo>
                <a:lnTo>
                  <a:pt x="3875" y="958"/>
                </a:lnTo>
                <a:lnTo>
                  <a:pt x="3873" y="958"/>
                </a:lnTo>
                <a:lnTo>
                  <a:pt x="3871" y="960"/>
                </a:lnTo>
                <a:lnTo>
                  <a:pt x="3869" y="962"/>
                </a:lnTo>
                <a:lnTo>
                  <a:pt x="3867" y="962"/>
                </a:lnTo>
                <a:lnTo>
                  <a:pt x="3867" y="964"/>
                </a:lnTo>
                <a:lnTo>
                  <a:pt x="3865" y="962"/>
                </a:lnTo>
                <a:lnTo>
                  <a:pt x="3865" y="960"/>
                </a:lnTo>
                <a:lnTo>
                  <a:pt x="3863" y="960"/>
                </a:lnTo>
                <a:lnTo>
                  <a:pt x="3863" y="958"/>
                </a:lnTo>
                <a:lnTo>
                  <a:pt x="3862" y="960"/>
                </a:lnTo>
                <a:lnTo>
                  <a:pt x="3863" y="962"/>
                </a:lnTo>
                <a:lnTo>
                  <a:pt x="3867" y="964"/>
                </a:lnTo>
                <a:lnTo>
                  <a:pt x="3865" y="966"/>
                </a:lnTo>
                <a:lnTo>
                  <a:pt x="3863" y="968"/>
                </a:lnTo>
                <a:lnTo>
                  <a:pt x="3862" y="968"/>
                </a:lnTo>
                <a:lnTo>
                  <a:pt x="3862" y="970"/>
                </a:lnTo>
                <a:lnTo>
                  <a:pt x="3858" y="970"/>
                </a:lnTo>
                <a:lnTo>
                  <a:pt x="3858" y="968"/>
                </a:lnTo>
                <a:lnTo>
                  <a:pt x="3858" y="966"/>
                </a:lnTo>
                <a:lnTo>
                  <a:pt x="3858" y="964"/>
                </a:lnTo>
                <a:lnTo>
                  <a:pt x="3858" y="966"/>
                </a:lnTo>
                <a:lnTo>
                  <a:pt x="3856" y="968"/>
                </a:lnTo>
                <a:lnTo>
                  <a:pt x="3856" y="970"/>
                </a:lnTo>
                <a:lnTo>
                  <a:pt x="3856" y="971"/>
                </a:lnTo>
                <a:lnTo>
                  <a:pt x="3854" y="971"/>
                </a:lnTo>
                <a:lnTo>
                  <a:pt x="3852" y="973"/>
                </a:lnTo>
                <a:lnTo>
                  <a:pt x="3850" y="973"/>
                </a:lnTo>
                <a:lnTo>
                  <a:pt x="3848" y="971"/>
                </a:lnTo>
                <a:lnTo>
                  <a:pt x="3848" y="970"/>
                </a:lnTo>
                <a:lnTo>
                  <a:pt x="3846" y="968"/>
                </a:lnTo>
                <a:lnTo>
                  <a:pt x="3846" y="966"/>
                </a:lnTo>
                <a:lnTo>
                  <a:pt x="3846" y="964"/>
                </a:lnTo>
                <a:lnTo>
                  <a:pt x="3848" y="962"/>
                </a:lnTo>
                <a:lnTo>
                  <a:pt x="3848" y="960"/>
                </a:lnTo>
                <a:lnTo>
                  <a:pt x="3848" y="962"/>
                </a:lnTo>
                <a:lnTo>
                  <a:pt x="3846" y="962"/>
                </a:lnTo>
                <a:lnTo>
                  <a:pt x="3846" y="964"/>
                </a:lnTo>
                <a:lnTo>
                  <a:pt x="3844" y="960"/>
                </a:lnTo>
                <a:lnTo>
                  <a:pt x="3842" y="960"/>
                </a:lnTo>
                <a:lnTo>
                  <a:pt x="3844" y="964"/>
                </a:lnTo>
                <a:lnTo>
                  <a:pt x="3846" y="966"/>
                </a:lnTo>
                <a:lnTo>
                  <a:pt x="3846" y="968"/>
                </a:lnTo>
                <a:lnTo>
                  <a:pt x="3846" y="970"/>
                </a:lnTo>
                <a:lnTo>
                  <a:pt x="3846" y="971"/>
                </a:lnTo>
                <a:lnTo>
                  <a:pt x="3844" y="971"/>
                </a:lnTo>
                <a:lnTo>
                  <a:pt x="3842" y="971"/>
                </a:lnTo>
                <a:lnTo>
                  <a:pt x="3840" y="971"/>
                </a:lnTo>
                <a:lnTo>
                  <a:pt x="3840" y="970"/>
                </a:lnTo>
                <a:lnTo>
                  <a:pt x="3839" y="968"/>
                </a:lnTo>
                <a:lnTo>
                  <a:pt x="3837" y="966"/>
                </a:lnTo>
                <a:lnTo>
                  <a:pt x="3839" y="968"/>
                </a:lnTo>
                <a:lnTo>
                  <a:pt x="3839" y="971"/>
                </a:lnTo>
                <a:lnTo>
                  <a:pt x="3837" y="971"/>
                </a:lnTo>
                <a:lnTo>
                  <a:pt x="3837" y="973"/>
                </a:lnTo>
                <a:lnTo>
                  <a:pt x="3835" y="973"/>
                </a:lnTo>
                <a:lnTo>
                  <a:pt x="3833" y="973"/>
                </a:lnTo>
                <a:lnTo>
                  <a:pt x="3833" y="971"/>
                </a:lnTo>
                <a:lnTo>
                  <a:pt x="3831" y="971"/>
                </a:lnTo>
                <a:lnTo>
                  <a:pt x="3829" y="971"/>
                </a:lnTo>
                <a:lnTo>
                  <a:pt x="3829" y="973"/>
                </a:lnTo>
                <a:lnTo>
                  <a:pt x="3831" y="973"/>
                </a:lnTo>
                <a:lnTo>
                  <a:pt x="3833" y="975"/>
                </a:lnTo>
                <a:lnTo>
                  <a:pt x="3835" y="975"/>
                </a:lnTo>
                <a:lnTo>
                  <a:pt x="3837" y="975"/>
                </a:lnTo>
                <a:lnTo>
                  <a:pt x="3839" y="975"/>
                </a:lnTo>
                <a:lnTo>
                  <a:pt x="3840" y="973"/>
                </a:lnTo>
                <a:lnTo>
                  <a:pt x="3842" y="973"/>
                </a:lnTo>
                <a:lnTo>
                  <a:pt x="3844" y="973"/>
                </a:lnTo>
                <a:lnTo>
                  <a:pt x="3846" y="973"/>
                </a:lnTo>
                <a:lnTo>
                  <a:pt x="3846" y="975"/>
                </a:lnTo>
                <a:lnTo>
                  <a:pt x="3846" y="977"/>
                </a:lnTo>
                <a:lnTo>
                  <a:pt x="3846" y="979"/>
                </a:lnTo>
                <a:lnTo>
                  <a:pt x="3844" y="981"/>
                </a:lnTo>
                <a:lnTo>
                  <a:pt x="3842" y="981"/>
                </a:lnTo>
                <a:lnTo>
                  <a:pt x="3842" y="983"/>
                </a:lnTo>
                <a:lnTo>
                  <a:pt x="3842" y="985"/>
                </a:lnTo>
                <a:lnTo>
                  <a:pt x="3840" y="985"/>
                </a:lnTo>
                <a:lnTo>
                  <a:pt x="3839" y="985"/>
                </a:lnTo>
                <a:lnTo>
                  <a:pt x="3837" y="987"/>
                </a:lnTo>
                <a:lnTo>
                  <a:pt x="3835" y="987"/>
                </a:lnTo>
                <a:lnTo>
                  <a:pt x="3833" y="987"/>
                </a:lnTo>
                <a:lnTo>
                  <a:pt x="3831" y="987"/>
                </a:lnTo>
                <a:lnTo>
                  <a:pt x="3831" y="989"/>
                </a:lnTo>
                <a:lnTo>
                  <a:pt x="3829" y="989"/>
                </a:lnTo>
                <a:lnTo>
                  <a:pt x="3827" y="991"/>
                </a:lnTo>
                <a:lnTo>
                  <a:pt x="3823" y="993"/>
                </a:lnTo>
                <a:lnTo>
                  <a:pt x="3821" y="993"/>
                </a:lnTo>
                <a:lnTo>
                  <a:pt x="3821" y="991"/>
                </a:lnTo>
                <a:lnTo>
                  <a:pt x="3821" y="989"/>
                </a:lnTo>
                <a:lnTo>
                  <a:pt x="3819" y="985"/>
                </a:lnTo>
                <a:lnTo>
                  <a:pt x="3819" y="983"/>
                </a:lnTo>
                <a:lnTo>
                  <a:pt x="3819" y="981"/>
                </a:lnTo>
                <a:lnTo>
                  <a:pt x="3819" y="985"/>
                </a:lnTo>
                <a:lnTo>
                  <a:pt x="3815" y="985"/>
                </a:lnTo>
                <a:lnTo>
                  <a:pt x="3814" y="985"/>
                </a:lnTo>
                <a:lnTo>
                  <a:pt x="3810" y="983"/>
                </a:lnTo>
                <a:lnTo>
                  <a:pt x="3808" y="979"/>
                </a:lnTo>
                <a:lnTo>
                  <a:pt x="3806" y="977"/>
                </a:lnTo>
                <a:lnTo>
                  <a:pt x="3806" y="979"/>
                </a:lnTo>
                <a:lnTo>
                  <a:pt x="3808" y="981"/>
                </a:lnTo>
                <a:lnTo>
                  <a:pt x="3808" y="983"/>
                </a:lnTo>
                <a:lnTo>
                  <a:pt x="3810" y="985"/>
                </a:lnTo>
                <a:lnTo>
                  <a:pt x="3812" y="987"/>
                </a:lnTo>
                <a:lnTo>
                  <a:pt x="3815" y="987"/>
                </a:lnTo>
                <a:lnTo>
                  <a:pt x="3819" y="987"/>
                </a:lnTo>
                <a:lnTo>
                  <a:pt x="3819" y="993"/>
                </a:lnTo>
                <a:lnTo>
                  <a:pt x="3817" y="994"/>
                </a:lnTo>
                <a:lnTo>
                  <a:pt x="3815" y="998"/>
                </a:lnTo>
                <a:lnTo>
                  <a:pt x="3814" y="998"/>
                </a:lnTo>
                <a:lnTo>
                  <a:pt x="3814" y="1000"/>
                </a:lnTo>
                <a:lnTo>
                  <a:pt x="3812" y="1002"/>
                </a:lnTo>
                <a:lnTo>
                  <a:pt x="3808" y="1002"/>
                </a:lnTo>
                <a:lnTo>
                  <a:pt x="3806" y="1004"/>
                </a:lnTo>
                <a:lnTo>
                  <a:pt x="3802" y="1004"/>
                </a:lnTo>
                <a:lnTo>
                  <a:pt x="3800" y="1006"/>
                </a:lnTo>
                <a:lnTo>
                  <a:pt x="3798" y="1006"/>
                </a:lnTo>
                <a:lnTo>
                  <a:pt x="3796" y="1008"/>
                </a:lnTo>
                <a:lnTo>
                  <a:pt x="3796" y="1010"/>
                </a:lnTo>
                <a:lnTo>
                  <a:pt x="3794" y="1008"/>
                </a:lnTo>
                <a:lnTo>
                  <a:pt x="3792" y="1008"/>
                </a:lnTo>
                <a:lnTo>
                  <a:pt x="3791" y="1006"/>
                </a:lnTo>
                <a:lnTo>
                  <a:pt x="3787" y="1006"/>
                </a:lnTo>
                <a:lnTo>
                  <a:pt x="3787" y="1004"/>
                </a:lnTo>
                <a:lnTo>
                  <a:pt x="3785" y="1004"/>
                </a:lnTo>
                <a:lnTo>
                  <a:pt x="3783" y="1002"/>
                </a:lnTo>
                <a:lnTo>
                  <a:pt x="3781" y="1002"/>
                </a:lnTo>
                <a:lnTo>
                  <a:pt x="3781" y="1000"/>
                </a:lnTo>
                <a:lnTo>
                  <a:pt x="3779" y="1000"/>
                </a:lnTo>
                <a:lnTo>
                  <a:pt x="3779" y="998"/>
                </a:lnTo>
                <a:lnTo>
                  <a:pt x="3777" y="996"/>
                </a:lnTo>
                <a:lnTo>
                  <a:pt x="3775" y="994"/>
                </a:lnTo>
                <a:lnTo>
                  <a:pt x="3773" y="993"/>
                </a:lnTo>
                <a:lnTo>
                  <a:pt x="3773" y="991"/>
                </a:lnTo>
                <a:lnTo>
                  <a:pt x="3771" y="991"/>
                </a:lnTo>
                <a:lnTo>
                  <a:pt x="3769" y="991"/>
                </a:lnTo>
                <a:lnTo>
                  <a:pt x="3767" y="989"/>
                </a:lnTo>
                <a:lnTo>
                  <a:pt x="3766" y="989"/>
                </a:lnTo>
                <a:lnTo>
                  <a:pt x="3764" y="987"/>
                </a:lnTo>
                <a:lnTo>
                  <a:pt x="3766" y="985"/>
                </a:lnTo>
                <a:lnTo>
                  <a:pt x="3764" y="983"/>
                </a:lnTo>
                <a:lnTo>
                  <a:pt x="3764" y="981"/>
                </a:lnTo>
                <a:lnTo>
                  <a:pt x="3764" y="979"/>
                </a:lnTo>
                <a:lnTo>
                  <a:pt x="3766" y="977"/>
                </a:lnTo>
                <a:lnTo>
                  <a:pt x="3766" y="975"/>
                </a:lnTo>
                <a:lnTo>
                  <a:pt x="3766" y="973"/>
                </a:lnTo>
                <a:lnTo>
                  <a:pt x="3764" y="971"/>
                </a:lnTo>
                <a:lnTo>
                  <a:pt x="3764" y="973"/>
                </a:lnTo>
                <a:lnTo>
                  <a:pt x="3764" y="975"/>
                </a:lnTo>
                <a:lnTo>
                  <a:pt x="3764" y="977"/>
                </a:lnTo>
                <a:lnTo>
                  <a:pt x="3762" y="979"/>
                </a:lnTo>
                <a:lnTo>
                  <a:pt x="3762" y="981"/>
                </a:lnTo>
                <a:lnTo>
                  <a:pt x="3762" y="983"/>
                </a:lnTo>
                <a:lnTo>
                  <a:pt x="3762" y="985"/>
                </a:lnTo>
                <a:lnTo>
                  <a:pt x="3762" y="987"/>
                </a:lnTo>
                <a:lnTo>
                  <a:pt x="3760" y="987"/>
                </a:lnTo>
                <a:lnTo>
                  <a:pt x="3758" y="985"/>
                </a:lnTo>
                <a:lnTo>
                  <a:pt x="3758" y="983"/>
                </a:lnTo>
                <a:lnTo>
                  <a:pt x="3756" y="983"/>
                </a:lnTo>
                <a:lnTo>
                  <a:pt x="3754" y="981"/>
                </a:lnTo>
                <a:lnTo>
                  <a:pt x="3754" y="979"/>
                </a:lnTo>
                <a:lnTo>
                  <a:pt x="3752" y="979"/>
                </a:lnTo>
                <a:lnTo>
                  <a:pt x="3750" y="977"/>
                </a:lnTo>
                <a:lnTo>
                  <a:pt x="3748" y="975"/>
                </a:lnTo>
                <a:lnTo>
                  <a:pt x="3748" y="973"/>
                </a:lnTo>
                <a:lnTo>
                  <a:pt x="3746" y="973"/>
                </a:lnTo>
                <a:lnTo>
                  <a:pt x="3746" y="971"/>
                </a:lnTo>
                <a:lnTo>
                  <a:pt x="3744" y="971"/>
                </a:lnTo>
                <a:lnTo>
                  <a:pt x="3743" y="970"/>
                </a:lnTo>
                <a:lnTo>
                  <a:pt x="3741" y="970"/>
                </a:lnTo>
                <a:lnTo>
                  <a:pt x="3741" y="971"/>
                </a:lnTo>
                <a:lnTo>
                  <a:pt x="3739" y="971"/>
                </a:lnTo>
                <a:lnTo>
                  <a:pt x="3735" y="970"/>
                </a:lnTo>
                <a:lnTo>
                  <a:pt x="3733" y="970"/>
                </a:lnTo>
                <a:lnTo>
                  <a:pt x="3731" y="968"/>
                </a:lnTo>
                <a:lnTo>
                  <a:pt x="3731" y="966"/>
                </a:lnTo>
                <a:lnTo>
                  <a:pt x="3733" y="966"/>
                </a:lnTo>
                <a:lnTo>
                  <a:pt x="3733" y="964"/>
                </a:lnTo>
                <a:lnTo>
                  <a:pt x="3731" y="962"/>
                </a:lnTo>
                <a:lnTo>
                  <a:pt x="3733" y="962"/>
                </a:lnTo>
                <a:lnTo>
                  <a:pt x="3733" y="960"/>
                </a:lnTo>
                <a:lnTo>
                  <a:pt x="3735" y="960"/>
                </a:lnTo>
                <a:lnTo>
                  <a:pt x="3735" y="958"/>
                </a:lnTo>
                <a:lnTo>
                  <a:pt x="3737" y="958"/>
                </a:lnTo>
                <a:lnTo>
                  <a:pt x="3739" y="956"/>
                </a:lnTo>
                <a:lnTo>
                  <a:pt x="3739" y="954"/>
                </a:lnTo>
                <a:lnTo>
                  <a:pt x="3739" y="952"/>
                </a:lnTo>
                <a:lnTo>
                  <a:pt x="3737" y="954"/>
                </a:lnTo>
                <a:lnTo>
                  <a:pt x="3735" y="956"/>
                </a:lnTo>
                <a:lnTo>
                  <a:pt x="3733" y="956"/>
                </a:lnTo>
                <a:lnTo>
                  <a:pt x="3731" y="958"/>
                </a:lnTo>
                <a:lnTo>
                  <a:pt x="3729" y="958"/>
                </a:lnTo>
                <a:lnTo>
                  <a:pt x="3727" y="958"/>
                </a:lnTo>
                <a:lnTo>
                  <a:pt x="3727" y="960"/>
                </a:lnTo>
                <a:lnTo>
                  <a:pt x="3725" y="960"/>
                </a:lnTo>
                <a:lnTo>
                  <a:pt x="3723" y="960"/>
                </a:lnTo>
                <a:lnTo>
                  <a:pt x="3723" y="958"/>
                </a:lnTo>
                <a:lnTo>
                  <a:pt x="3725" y="958"/>
                </a:lnTo>
                <a:lnTo>
                  <a:pt x="3725" y="956"/>
                </a:lnTo>
                <a:lnTo>
                  <a:pt x="3727" y="954"/>
                </a:lnTo>
                <a:lnTo>
                  <a:pt x="3727" y="952"/>
                </a:lnTo>
                <a:lnTo>
                  <a:pt x="3727" y="950"/>
                </a:lnTo>
                <a:lnTo>
                  <a:pt x="3729" y="950"/>
                </a:lnTo>
                <a:lnTo>
                  <a:pt x="3729" y="948"/>
                </a:lnTo>
                <a:lnTo>
                  <a:pt x="3729" y="946"/>
                </a:lnTo>
                <a:lnTo>
                  <a:pt x="3729" y="945"/>
                </a:lnTo>
                <a:lnTo>
                  <a:pt x="3729" y="943"/>
                </a:lnTo>
                <a:lnTo>
                  <a:pt x="3729" y="941"/>
                </a:lnTo>
                <a:lnTo>
                  <a:pt x="3731" y="939"/>
                </a:lnTo>
                <a:lnTo>
                  <a:pt x="3729" y="937"/>
                </a:lnTo>
                <a:lnTo>
                  <a:pt x="3729" y="935"/>
                </a:lnTo>
                <a:lnTo>
                  <a:pt x="3727" y="935"/>
                </a:lnTo>
                <a:lnTo>
                  <a:pt x="3727" y="937"/>
                </a:lnTo>
                <a:lnTo>
                  <a:pt x="3729" y="937"/>
                </a:lnTo>
                <a:lnTo>
                  <a:pt x="3729" y="939"/>
                </a:lnTo>
                <a:lnTo>
                  <a:pt x="3727" y="941"/>
                </a:lnTo>
                <a:lnTo>
                  <a:pt x="3725" y="941"/>
                </a:lnTo>
                <a:lnTo>
                  <a:pt x="3725" y="943"/>
                </a:lnTo>
                <a:lnTo>
                  <a:pt x="3725" y="945"/>
                </a:lnTo>
                <a:lnTo>
                  <a:pt x="3725" y="946"/>
                </a:lnTo>
                <a:lnTo>
                  <a:pt x="3723" y="948"/>
                </a:lnTo>
                <a:lnTo>
                  <a:pt x="3721" y="948"/>
                </a:lnTo>
                <a:lnTo>
                  <a:pt x="3721" y="950"/>
                </a:lnTo>
                <a:lnTo>
                  <a:pt x="3719" y="952"/>
                </a:lnTo>
                <a:lnTo>
                  <a:pt x="3718" y="952"/>
                </a:lnTo>
                <a:lnTo>
                  <a:pt x="3716" y="952"/>
                </a:lnTo>
                <a:lnTo>
                  <a:pt x="3714" y="952"/>
                </a:lnTo>
                <a:lnTo>
                  <a:pt x="3712" y="950"/>
                </a:lnTo>
                <a:lnTo>
                  <a:pt x="3712" y="948"/>
                </a:lnTo>
                <a:lnTo>
                  <a:pt x="3714" y="948"/>
                </a:lnTo>
                <a:lnTo>
                  <a:pt x="3712" y="946"/>
                </a:lnTo>
                <a:lnTo>
                  <a:pt x="3712" y="945"/>
                </a:lnTo>
                <a:lnTo>
                  <a:pt x="3710" y="943"/>
                </a:lnTo>
                <a:lnTo>
                  <a:pt x="3708" y="943"/>
                </a:lnTo>
                <a:lnTo>
                  <a:pt x="3706" y="941"/>
                </a:lnTo>
                <a:lnTo>
                  <a:pt x="3706" y="939"/>
                </a:lnTo>
                <a:lnTo>
                  <a:pt x="3706" y="941"/>
                </a:lnTo>
                <a:lnTo>
                  <a:pt x="3708" y="943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2"/>
                </a:lnTo>
                <a:lnTo>
                  <a:pt x="3710" y="952"/>
                </a:lnTo>
                <a:lnTo>
                  <a:pt x="3708" y="952"/>
                </a:lnTo>
                <a:lnTo>
                  <a:pt x="3708" y="950"/>
                </a:lnTo>
                <a:lnTo>
                  <a:pt x="3706" y="948"/>
                </a:lnTo>
                <a:lnTo>
                  <a:pt x="3704" y="948"/>
                </a:lnTo>
                <a:lnTo>
                  <a:pt x="3704" y="946"/>
                </a:lnTo>
                <a:lnTo>
                  <a:pt x="3704" y="945"/>
                </a:lnTo>
                <a:lnTo>
                  <a:pt x="3702" y="945"/>
                </a:lnTo>
                <a:lnTo>
                  <a:pt x="3700" y="943"/>
                </a:lnTo>
                <a:lnTo>
                  <a:pt x="3698" y="941"/>
                </a:lnTo>
                <a:lnTo>
                  <a:pt x="3696" y="939"/>
                </a:lnTo>
                <a:lnTo>
                  <a:pt x="3696" y="937"/>
                </a:lnTo>
                <a:lnTo>
                  <a:pt x="3696" y="935"/>
                </a:lnTo>
                <a:lnTo>
                  <a:pt x="3695" y="933"/>
                </a:lnTo>
                <a:lnTo>
                  <a:pt x="3693" y="931"/>
                </a:lnTo>
                <a:lnTo>
                  <a:pt x="3695" y="929"/>
                </a:lnTo>
                <a:lnTo>
                  <a:pt x="3693" y="929"/>
                </a:lnTo>
                <a:lnTo>
                  <a:pt x="3693" y="927"/>
                </a:lnTo>
                <a:lnTo>
                  <a:pt x="3691" y="925"/>
                </a:lnTo>
                <a:lnTo>
                  <a:pt x="3691" y="923"/>
                </a:lnTo>
                <a:lnTo>
                  <a:pt x="3689" y="923"/>
                </a:lnTo>
                <a:lnTo>
                  <a:pt x="3687" y="923"/>
                </a:lnTo>
                <a:lnTo>
                  <a:pt x="3689" y="922"/>
                </a:lnTo>
                <a:lnTo>
                  <a:pt x="3689" y="920"/>
                </a:lnTo>
                <a:lnTo>
                  <a:pt x="3687" y="916"/>
                </a:lnTo>
                <a:lnTo>
                  <a:pt x="3685" y="914"/>
                </a:lnTo>
                <a:lnTo>
                  <a:pt x="3685" y="912"/>
                </a:lnTo>
                <a:lnTo>
                  <a:pt x="3683" y="910"/>
                </a:lnTo>
                <a:lnTo>
                  <a:pt x="3683" y="908"/>
                </a:lnTo>
                <a:lnTo>
                  <a:pt x="3681" y="906"/>
                </a:lnTo>
                <a:lnTo>
                  <a:pt x="3679" y="904"/>
                </a:lnTo>
                <a:lnTo>
                  <a:pt x="3677" y="900"/>
                </a:lnTo>
                <a:lnTo>
                  <a:pt x="3675" y="900"/>
                </a:lnTo>
                <a:lnTo>
                  <a:pt x="3673" y="898"/>
                </a:lnTo>
                <a:lnTo>
                  <a:pt x="3671" y="898"/>
                </a:lnTo>
                <a:lnTo>
                  <a:pt x="3670" y="897"/>
                </a:lnTo>
                <a:lnTo>
                  <a:pt x="3668" y="897"/>
                </a:lnTo>
                <a:lnTo>
                  <a:pt x="3668" y="895"/>
                </a:lnTo>
                <a:lnTo>
                  <a:pt x="3666" y="895"/>
                </a:lnTo>
                <a:lnTo>
                  <a:pt x="3664" y="895"/>
                </a:lnTo>
                <a:lnTo>
                  <a:pt x="3662" y="895"/>
                </a:lnTo>
                <a:lnTo>
                  <a:pt x="3660" y="895"/>
                </a:lnTo>
                <a:lnTo>
                  <a:pt x="3660" y="893"/>
                </a:lnTo>
                <a:lnTo>
                  <a:pt x="3658" y="891"/>
                </a:lnTo>
                <a:lnTo>
                  <a:pt x="3660" y="889"/>
                </a:lnTo>
                <a:lnTo>
                  <a:pt x="3658" y="887"/>
                </a:lnTo>
                <a:lnTo>
                  <a:pt x="3656" y="887"/>
                </a:lnTo>
                <a:lnTo>
                  <a:pt x="3654" y="887"/>
                </a:lnTo>
                <a:lnTo>
                  <a:pt x="3652" y="885"/>
                </a:lnTo>
                <a:lnTo>
                  <a:pt x="3652" y="887"/>
                </a:lnTo>
                <a:lnTo>
                  <a:pt x="3654" y="887"/>
                </a:lnTo>
                <a:lnTo>
                  <a:pt x="3656" y="889"/>
                </a:lnTo>
                <a:lnTo>
                  <a:pt x="3658" y="889"/>
                </a:lnTo>
                <a:lnTo>
                  <a:pt x="3658" y="891"/>
                </a:lnTo>
                <a:lnTo>
                  <a:pt x="3656" y="891"/>
                </a:lnTo>
                <a:lnTo>
                  <a:pt x="3656" y="893"/>
                </a:lnTo>
                <a:lnTo>
                  <a:pt x="3658" y="893"/>
                </a:lnTo>
                <a:lnTo>
                  <a:pt x="3658" y="895"/>
                </a:lnTo>
                <a:lnTo>
                  <a:pt x="3656" y="895"/>
                </a:lnTo>
                <a:lnTo>
                  <a:pt x="3656" y="893"/>
                </a:lnTo>
                <a:lnTo>
                  <a:pt x="3654" y="893"/>
                </a:lnTo>
                <a:lnTo>
                  <a:pt x="3654" y="891"/>
                </a:lnTo>
                <a:lnTo>
                  <a:pt x="3652" y="889"/>
                </a:lnTo>
                <a:lnTo>
                  <a:pt x="3650" y="887"/>
                </a:lnTo>
                <a:lnTo>
                  <a:pt x="3650" y="889"/>
                </a:lnTo>
                <a:lnTo>
                  <a:pt x="3652" y="889"/>
                </a:lnTo>
                <a:lnTo>
                  <a:pt x="3652" y="891"/>
                </a:lnTo>
                <a:lnTo>
                  <a:pt x="3654" y="893"/>
                </a:lnTo>
                <a:lnTo>
                  <a:pt x="3654" y="895"/>
                </a:lnTo>
                <a:lnTo>
                  <a:pt x="3656" y="895"/>
                </a:lnTo>
                <a:lnTo>
                  <a:pt x="3656" y="897"/>
                </a:lnTo>
                <a:lnTo>
                  <a:pt x="3658" y="897"/>
                </a:lnTo>
                <a:lnTo>
                  <a:pt x="3660" y="898"/>
                </a:lnTo>
                <a:lnTo>
                  <a:pt x="3662" y="898"/>
                </a:lnTo>
                <a:lnTo>
                  <a:pt x="3662" y="900"/>
                </a:lnTo>
                <a:lnTo>
                  <a:pt x="3664" y="900"/>
                </a:lnTo>
                <a:lnTo>
                  <a:pt x="3666" y="900"/>
                </a:lnTo>
                <a:lnTo>
                  <a:pt x="3668" y="902"/>
                </a:lnTo>
                <a:lnTo>
                  <a:pt x="3670" y="904"/>
                </a:lnTo>
                <a:lnTo>
                  <a:pt x="3671" y="904"/>
                </a:lnTo>
                <a:lnTo>
                  <a:pt x="3671" y="906"/>
                </a:lnTo>
                <a:lnTo>
                  <a:pt x="3670" y="908"/>
                </a:lnTo>
                <a:lnTo>
                  <a:pt x="3670" y="910"/>
                </a:lnTo>
                <a:lnTo>
                  <a:pt x="3671" y="912"/>
                </a:lnTo>
                <a:lnTo>
                  <a:pt x="3673" y="912"/>
                </a:lnTo>
                <a:lnTo>
                  <a:pt x="3675" y="912"/>
                </a:lnTo>
                <a:lnTo>
                  <a:pt x="3675" y="914"/>
                </a:lnTo>
                <a:lnTo>
                  <a:pt x="3675" y="916"/>
                </a:lnTo>
                <a:lnTo>
                  <a:pt x="3677" y="918"/>
                </a:lnTo>
                <a:lnTo>
                  <a:pt x="3679" y="920"/>
                </a:lnTo>
                <a:lnTo>
                  <a:pt x="3679" y="922"/>
                </a:lnTo>
                <a:lnTo>
                  <a:pt x="3679" y="923"/>
                </a:lnTo>
                <a:lnTo>
                  <a:pt x="3677" y="923"/>
                </a:lnTo>
                <a:lnTo>
                  <a:pt x="3675" y="923"/>
                </a:lnTo>
                <a:lnTo>
                  <a:pt x="3673" y="923"/>
                </a:lnTo>
                <a:lnTo>
                  <a:pt x="3673" y="925"/>
                </a:lnTo>
                <a:lnTo>
                  <a:pt x="3671" y="927"/>
                </a:lnTo>
                <a:lnTo>
                  <a:pt x="3671" y="929"/>
                </a:lnTo>
                <a:lnTo>
                  <a:pt x="3671" y="933"/>
                </a:lnTo>
                <a:lnTo>
                  <a:pt x="3670" y="933"/>
                </a:lnTo>
                <a:lnTo>
                  <a:pt x="3668" y="935"/>
                </a:lnTo>
                <a:lnTo>
                  <a:pt x="3668" y="937"/>
                </a:lnTo>
                <a:lnTo>
                  <a:pt x="3668" y="939"/>
                </a:lnTo>
                <a:lnTo>
                  <a:pt x="3666" y="939"/>
                </a:lnTo>
                <a:lnTo>
                  <a:pt x="3664" y="941"/>
                </a:lnTo>
                <a:lnTo>
                  <a:pt x="3662" y="941"/>
                </a:lnTo>
                <a:lnTo>
                  <a:pt x="3660" y="943"/>
                </a:lnTo>
                <a:lnTo>
                  <a:pt x="3658" y="943"/>
                </a:lnTo>
                <a:lnTo>
                  <a:pt x="3656" y="943"/>
                </a:lnTo>
                <a:lnTo>
                  <a:pt x="3654" y="943"/>
                </a:lnTo>
                <a:lnTo>
                  <a:pt x="3652" y="943"/>
                </a:lnTo>
                <a:lnTo>
                  <a:pt x="3650" y="943"/>
                </a:lnTo>
                <a:lnTo>
                  <a:pt x="3648" y="943"/>
                </a:lnTo>
                <a:lnTo>
                  <a:pt x="3647" y="943"/>
                </a:lnTo>
                <a:lnTo>
                  <a:pt x="3645" y="941"/>
                </a:lnTo>
                <a:lnTo>
                  <a:pt x="3643" y="941"/>
                </a:lnTo>
                <a:lnTo>
                  <a:pt x="3641" y="941"/>
                </a:lnTo>
                <a:lnTo>
                  <a:pt x="3639" y="941"/>
                </a:lnTo>
                <a:lnTo>
                  <a:pt x="3637" y="941"/>
                </a:lnTo>
                <a:lnTo>
                  <a:pt x="3635" y="939"/>
                </a:lnTo>
                <a:lnTo>
                  <a:pt x="3633" y="939"/>
                </a:lnTo>
                <a:lnTo>
                  <a:pt x="3633" y="937"/>
                </a:lnTo>
                <a:lnTo>
                  <a:pt x="3635" y="935"/>
                </a:lnTo>
                <a:lnTo>
                  <a:pt x="3633" y="935"/>
                </a:lnTo>
                <a:lnTo>
                  <a:pt x="3633" y="937"/>
                </a:lnTo>
                <a:lnTo>
                  <a:pt x="3631" y="937"/>
                </a:lnTo>
                <a:lnTo>
                  <a:pt x="3631" y="939"/>
                </a:lnTo>
                <a:lnTo>
                  <a:pt x="3633" y="939"/>
                </a:lnTo>
                <a:lnTo>
                  <a:pt x="3631" y="941"/>
                </a:lnTo>
                <a:lnTo>
                  <a:pt x="3629" y="941"/>
                </a:lnTo>
                <a:lnTo>
                  <a:pt x="3629" y="945"/>
                </a:lnTo>
                <a:lnTo>
                  <a:pt x="3631" y="943"/>
                </a:lnTo>
                <a:lnTo>
                  <a:pt x="3633" y="943"/>
                </a:lnTo>
                <a:lnTo>
                  <a:pt x="3633" y="941"/>
                </a:lnTo>
                <a:lnTo>
                  <a:pt x="3635" y="941"/>
                </a:lnTo>
                <a:lnTo>
                  <a:pt x="3637" y="941"/>
                </a:lnTo>
                <a:lnTo>
                  <a:pt x="3637" y="943"/>
                </a:lnTo>
                <a:lnTo>
                  <a:pt x="3639" y="943"/>
                </a:lnTo>
                <a:lnTo>
                  <a:pt x="3641" y="943"/>
                </a:lnTo>
                <a:lnTo>
                  <a:pt x="3643" y="943"/>
                </a:lnTo>
                <a:lnTo>
                  <a:pt x="3645" y="943"/>
                </a:lnTo>
                <a:lnTo>
                  <a:pt x="3647" y="943"/>
                </a:lnTo>
                <a:lnTo>
                  <a:pt x="3648" y="943"/>
                </a:lnTo>
                <a:lnTo>
                  <a:pt x="3650" y="945"/>
                </a:lnTo>
                <a:lnTo>
                  <a:pt x="3652" y="945"/>
                </a:lnTo>
                <a:lnTo>
                  <a:pt x="3654" y="945"/>
                </a:lnTo>
                <a:lnTo>
                  <a:pt x="3654" y="946"/>
                </a:lnTo>
                <a:lnTo>
                  <a:pt x="3656" y="946"/>
                </a:lnTo>
                <a:lnTo>
                  <a:pt x="3658" y="946"/>
                </a:lnTo>
                <a:lnTo>
                  <a:pt x="3658" y="945"/>
                </a:lnTo>
                <a:lnTo>
                  <a:pt x="3660" y="945"/>
                </a:lnTo>
                <a:lnTo>
                  <a:pt x="3662" y="945"/>
                </a:lnTo>
                <a:lnTo>
                  <a:pt x="3662" y="943"/>
                </a:lnTo>
                <a:lnTo>
                  <a:pt x="3664" y="945"/>
                </a:lnTo>
                <a:lnTo>
                  <a:pt x="3664" y="943"/>
                </a:lnTo>
                <a:lnTo>
                  <a:pt x="3666" y="945"/>
                </a:lnTo>
                <a:lnTo>
                  <a:pt x="3666" y="943"/>
                </a:lnTo>
                <a:lnTo>
                  <a:pt x="3668" y="943"/>
                </a:lnTo>
                <a:lnTo>
                  <a:pt x="3668" y="941"/>
                </a:lnTo>
                <a:lnTo>
                  <a:pt x="3668" y="939"/>
                </a:lnTo>
                <a:lnTo>
                  <a:pt x="3670" y="939"/>
                </a:lnTo>
                <a:lnTo>
                  <a:pt x="3670" y="937"/>
                </a:lnTo>
                <a:lnTo>
                  <a:pt x="3671" y="935"/>
                </a:lnTo>
                <a:lnTo>
                  <a:pt x="3671" y="933"/>
                </a:lnTo>
                <a:lnTo>
                  <a:pt x="3673" y="933"/>
                </a:lnTo>
                <a:lnTo>
                  <a:pt x="3673" y="931"/>
                </a:lnTo>
                <a:lnTo>
                  <a:pt x="3675" y="929"/>
                </a:lnTo>
                <a:lnTo>
                  <a:pt x="3675" y="927"/>
                </a:lnTo>
                <a:lnTo>
                  <a:pt x="3677" y="927"/>
                </a:lnTo>
                <a:lnTo>
                  <a:pt x="3677" y="929"/>
                </a:lnTo>
                <a:lnTo>
                  <a:pt x="3679" y="929"/>
                </a:lnTo>
                <a:lnTo>
                  <a:pt x="3679" y="931"/>
                </a:lnTo>
                <a:lnTo>
                  <a:pt x="3681" y="933"/>
                </a:lnTo>
                <a:lnTo>
                  <a:pt x="3683" y="935"/>
                </a:lnTo>
                <a:lnTo>
                  <a:pt x="3683" y="937"/>
                </a:lnTo>
                <a:lnTo>
                  <a:pt x="3685" y="937"/>
                </a:lnTo>
                <a:lnTo>
                  <a:pt x="3687" y="937"/>
                </a:lnTo>
                <a:lnTo>
                  <a:pt x="3689" y="939"/>
                </a:lnTo>
                <a:lnTo>
                  <a:pt x="3689" y="941"/>
                </a:lnTo>
                <a:lnTo>
                  <a:pt x="3689" y="943"/>
                </a:lnTo>
                <a:lnTo>
                  <a:pt x="3689" y="945"/>
                </a:lnTo>
                <a:lnTo>
                  <a:pt x="3691" y="946"/>
                </a:lnTo>
                <a:lnTo>
                  <a:pt x="3691" y="948"/>
                </a:lnTo>
                <a:lnTo>
                  <a:pt x="3693" y="950"/>
                </a:lnTo>
                <a:lnTo>
                  <a:pt x="3695" y="950"/>
                </a:lnTo>
                <a:lnTo>
                  <a:pt x="3695" y="952"/>
                </a:lnTo>
                <a:lnTo>
                  <a:pt x="3696" y="954"/>
                </a:lnTo>
                <a:lnTo>
                  <a:pt x="3698" y="956"/>
                </a:lnTo>
                <a:lnTo>
                  <a:pt x="3698" y="958"/>
                </a:lnTo>
                <a:lnTo>
                  <a:pt x="3700" y="960"/>
                </a:lnTo>
                <a:lnTo>
                  <a:pt x="3702" y="962"/>
                </a:lnTo>
                <a:lnTo>
                  <a:pt x="3702" y="964"/>
                </a:lnTo>
                <a:lnTo>
                  <a:pt x="3704" y="964"/>
                </a:lnTo>
                <a:lnTo>
                  <a:pt x="3704" y="966"/>
                </a:lnTo>
                <a:lnTo>
                  <a:pt x="3704" y="970"/>
                </a:lnTo>
                <a:lnTo>
                  <a:pt x="3704" y="971"/>
                </a:lnTo>
                <a:lnTo>
                  <a:pt x="3704" y="973"/>
                </a:lnTo>
                <a:lnTo>
                  <a:pt x="3704" y="975"/>
                </a:lnTo>
                <a:lnTo>
                  <a:pt x="3706" y="977"/>
                </a:lnTo>
                <a:lnTo>
                  <a:pt x="3706" y="979"/>
                </a:lnTo>
                <a:lnTo>
                  <a:pt x="3706" y="981"/>
                </a:lnTo>
                <a:lnTo>
                  <a:pt x="3706" y="983"/>
                </a:lnTo>
                <a:lnTo>
                  <a:pt x="3708" y="985"/>
                </a:lnTo>
                <a:lnTo>
                  <a:pt x="3710" y="987"/>
                </a:lnTo>
                <a:lnTo>
                  <a:pt x="3710" y="989"/>
                </a:lnTo>
                <a:lnTo>
                  <a:pt x="3712" y="989"/>
                </a:lnTo>
                <a:lnTo>
                  <a:pt x="3712" y="991"/>
                </a:lnTo>
                <a:lnTo>
                  <a:pt x="3714" y="991"/>
                </a:lnTo>
                <a:lnTo>
                  <a:pt x="3716" y="993"/>
                </a:lnTo>
                <a:lnTo>
                  <a:pt x="3718" y="993"/>
                </a:lnTo>
                <a:lnTo>
                  <a:pt x="3719" y="994"/>
                </a:lnTo>
                <a:lnTo>
                  <a:pt x="3721" y="994"/>
                </a:lnTo>
                <a:lnTo>
                  <a:pt x="3721" y="996"/>
                </a:lnTo>
                <a:lnTo>
                  <a:pt x="3723" y="998"/>
                </a:lnTo>
                <a:lnTo>
                  <a:pt x="3725" y="1000"/>
                </a:lnTo>
                <a:lnTo>
                  <a:pt x="3727" y="1002"/>
                </a:lnTo>
                <a:lnTo>
                  <a:pt x="3729" y="1004"/>
                </a:lnTo>
                <a:lnTo>
                  <a:pt x="3731" y="1006"/>
                </a:lnTo>
                <a:lnTo>
                  <a:pt x="3733" y="1006"/>
                </a:lnTo>
                <a:lnTo>
                  <a:pt x="3735" y="1006"/>
                </a:lnTo>
                <a:lnTo>
                  <a:pt x="3737" y="1008"/>
                </a:lnTo>
                <a:lnTo>
                  <a:pt x="3739" y="1008"/>
                </a:lnTo>
                <a:lnTo>
                  <a:pt x="3741" y="1010"/>
                </a:lnTo>
                <a:lnTo>
                  <a:pt x="3743" y="1012"/>
                </a:lnTo>
                <a:lnTo>
                  <a:pt x="3744" y="1012"/>
                </a:lnTo>
                <a:lnTo>
                  <a:pt x="3746" y="1014"/>
                </a:lnTo>
                <a:lnTo>
                  <a:pt x="3748" y="1014"/>
                </a:lnTo>
                <a:lnTo>
                  <a:pt x="3750" y="1016"/>
                </a:lnTo>
                <a:lnTo>
                  <a:pt x="3748" y="1016"/>
                </a:lnTo>
                <a:lnTo>
                  <a:pt x="3746" y="1016"/>
                </a:lnTo>
                <a:lnTo>
                  <a:pt x="3744" y="1014"/>
                </a:lnTo>
                <a:lnTo>
                  <a:pt x="3743" y="1016"/>
                </a:lnTo>
                <a:lnTo>
                  <a:pt x="3743" y="1018"/>
                </a:lnTo>
                <a:lnTo>
                  <a:pt x="3743" y="1019"/>
                </a:lnTo>
                <a:lnTo>
                  <a:pt x="3741" y="1021"/>
                </a:lnTo>
                <a:lnTo>
                  <a:pt x="3739" y="1021"/>
                </a:lnTo>
                <a:lnTo>
                  <a:pt x="3737" y="1023"/>
                </a:lnTo>
                <a:lnTo>
                  <a:pt x="3735" y="1023"/>
                </a:lnTo>
                <a:lnTo>
                  <a:pt x="3733" y="1023"/>
                </a:lnTo>
                <a:lnTo>
                  <a:pt x="3733" y="1025"/>
                </a:lnTo>
                <a:lnTo>
                  <a:pt x="3735" y="1025"/>
                </a:lnTo>
                <a:lnTo>
                  <a:pt x="3739" y="1023"/>
                </a:lnTo>
                <a:lnTo>
                  <a:pt x="3741" y="1023"/>
                </a:lnTo>
                <a:lnTo>
                  <a:pt x="3743" y="1023"/>
                </a:lnTo>
                <a:lnTo>
                  <a:pt x="3743" y="1025"/>
                </a:lnTo>
                <a:lnTo>
                  <a:pt x="3741" y="1027"/>
                </a:lnTo>
                <a:lnTo>
                  <a:pt x="3741" y="1029"/>
                </a:lnTo>
                <a:lnTo>
                  <a:pt x="3743" y="1029"/>
                </a:lnTo>
                <a:lnTo>
                  <a:pt x="3741" y="1031"/>
                </a:lnTo>
                <a:lnTo>
                  <a:pt x="3743" y="1033"/>
                </a:lnTo>
                <a:lnTo>
                  <a:pt x="3741" y="1037"/>
                </a:lnTo>
                <a:lnTo>
                  <a:pt x="3741" y="1039"/>
                </a:lnTo>
                <a:lnTo>
                  <a:pt x="3741" y="1042"/>
                </a:lnTo>
                <a:lnTo>
                  <a:pt x="3741" y="1044"/>
                </a:lnTo>
                <a:lnTo>
                  <a:pt x="3739" y="1046"/>
                </a:lnTo>
                <a:lnTo>
                  <a:pt x="3741" y="1050"/>
                </a:lnTo>
                <a:lnTo>
                  <a:pt x="3741" y="1048"/>
                </a:lnTo>
                <a:lnTo>
                  <a:pt x="3741" y="1046"/>
                </a:lnTo>
                <a:lnTo>
                  <a:pt x="3741" y="1044"/>
                </a:lnTo>
                <a:lnTo>
                  <a:pt x="3743" y="1041"/>
                </a:lnTo>
                <a:lnTo>
                  <a:pt x="3743" y="1039"/>
                </a:lnTo>
                <a:lnTo>
                  <a:pt x="3744" y="1039"/>
                </a:lnTo>
                <a:lnTo>
                  <a:pt x="3743" y="1037"/>
                </a:lnTo>
                <a:lnTo>
                  <a:pt x="3744" y="1035"/>
                </a:lnTo>
                <a:lnTo>
                  <a:pt x="3746" y="1033"/>
                </a:lnTo>
                <a:lnTo>
                  <a:pt x="3744" y="1033"/>
                </a:lnTo>
                <a:lnTo>
                  <a:pt x="3744" y="1031"/>
                </a:lnTo>
                <a:lnTo>
                  <a:pt x="3744" y="1029"/>
                </a:lnTo>
                <a:lnTo>
                  <a:pt x="3744" y="1027"/>
                </a:lnTo>
                <a:lnTo>
                  <a:pt x="3744" y="1025"/>
                </a:lnTo>
                <a:lnTo>
                  <a:pt x="3744" y="1023"/>
                </a:lnTo>
                <a:lnTo>
                  <a:pt x="3746" y="1021"/>
                </a:lnTo>
                <a:lnTo>
                  <a:pt x="3748" y="1019"/>
                </a:lnTo>
                <a:lnTo>
                  <a:pt x="3748" y="1018"/>
                </a:lnTo>
                <a:lnTo>
                  <a:pt x="3750" y="1018"/>
                </a:lnTo>
                <a:lnTo>
                  <a:pt x="3752" y="1019"/>
                </a:lnTo>
                <a:lnTo>
                  <a:pt x="3754" y="1019"/>
                </a:lnTo>
                <a:lnTo>
                  <a:pt x="3756" y="1019"/>
                </a:lnTo>
                <a:lnTo>
                  <a:pt x="3760" y="1019"/>
                </a:lnTo>
                <a:lnTo>
                  <a:pt x="3762" y="1019"/>
                </a:lnTo>
                <a:lnTo>
                  <a:pt x="3764" y="1019"/>
                </a:lnTo>
                <a:lnTo>
                  <a:pt x="3766" y="1021"/>
                </a:lnTo>
                <a:lnTo>
                  <a:pt x="3767" y="1021"/>
                </a:lnTo>
                <a:lnTo>
                  <a:pt x="3767" y="1023"/>
                </a:lnTo>
                <a:lnTo>
                  <a:pt x="3769" y="1023"/>
                </a:lnTo>
                <a:lnTo>
                  <a:pt x="3769" y="1025"/>
                </a:lnTo>
                <a:lnTo>
                  <a:pt x="3769" y="1027"/>
                </a:lnTo>
                <a:lnTo>
                  <a:pt x="3767" y="1029"/>
                </a:lnTo>
                <a:lnTo>
                  <a:pt x="3769" y="1029"/>
                </a:lnTo>
                <a:lnTo>
                  <a:pt x="3769" y="1031"/>
                </a:lnTo>
                <a:lnTo>
                  <a:pt x="3769" y="1035"/>
                </a:lnTo>
                <a:lnTo>
                  <a:pt x="3769" y="1037"/>
                </a:lnTo>
                <a:lnTo>
                  <a:pt x="3769" y="1039"/>
                </a:lnTo>
                <a:lnTo>
                  <a:pt x="3769" y="1041"/>
                </a:lnTo>
                <a:lnTo>
                  <a:pt x="3767" y="1042"/>
                </a:lnTo>
                <a:lnTo>
                  <a:pt x="3766" y="1044"/>
                </a:lnTo>
                <a:lnTo>
                  <a:pt x="3766" y="1046"/>
                </a:lnTo>
                <a:lnTo>
                  <a:pt x="3767" y="1048"/>
                </a:lnTo>
                <a:lnTo>
                  <a:pt x="3766" y="1050"/>
                </a:lnTo>
                <a:lnTo>
                  <a:pt x="3766" y="1052"/>
                </a:lnTo>
                <a:lnTo>
                  <a:pt x="3766" y="1056"/>
                </a:lnTo>
                <a:lnTo>
                  <a:pt x="3767" y="1056"/>
                </a:lnTo>
                <a:lnTo>
                  <a:pt x="3766" y="1054"/>
                </a:lnTo>
                <a:lnTo>
                  <a:pt x="3766" y="1052"/>
                </a:lnTo>
                <a:lnTo>
                  <a:pt x="3767" y="1050"/>
                </a:lnTo>
                <a:lnTo>
                  <a:pt x="3769" y="1046"/>
                </a:lnTo>
                <a:lnTo>
                  <a:pt x="3767" y="1046"/>
                </a:lnTo>
                <a:lnTo>
                  <a:pt x="3767" y="1044"/>
                </a:lnTo>
                <a:lnTo>
                  <a:pt x="3769" y="1042"/>
                </a:lnTo>
                <a:lnTo>
                  <a:pt x="3769" y="1041"/>
                </a:lnTo>
                <a:lnTo>
                  <a:pt x="3771" y="1039"/>
                </a:lnTo>
                <a:lnTo>
                  <a:pt x="3773" y="1039"/>
                </a:lnTo>
                <a:lnTo>
                  <a:pt x="3775" y="1041"/>
                </a:lnTo>
                <a:lnTo>
                  <a:pt x="3777" y="1042"/>
                </a:lnTo>
                <a:lnTo>
                  <a:pt x="3777" y="1044"/>
                </a:lnTo>
                <a:lnTo>
                  <a:pt x="3777" y="1042"/>
                </a:lnTo>
                <a:lnTo>
                  <a:pt x="3777" y="1041"/>
                </a:lnTo>
                <a:lnTo>
                  <a:pt x="3775" y="1039"/>
                </a:lnTo>
                <a:lnTo>
                  <a:pt x="3773" y="1037"/>
                </a:lnTo>
                <a:lnTo>
                  <a:pt x="3773" y="1035"/>
                </a:lnTo>
                <a:lnTo>
                  <a:pt x="3773" y="1033"/>
                </a:lnTo>
                <a:lnTo>
                  <a:pt x="3773" y="1031"/>
                </a:lnTo>
                <a:lnTo>
                  <a:pt x="3773" y="1027"/>
                </a:lnTo>
                <a:lnTo>
                  <a:pt x="3775" y="1027"/>
                </a:lnTo>
                <a:lnTo>
                  <a:pt x="3777" y="1027"/>
                </a:lnTo>
                <a:lnTo>
                  <a:pt x="3779" y="1025"/>
                </a:lnTo>
                <a:lnTo>
                  <a:pt x="3781" y="1025"/>
                </a:lnTo>
                <a:lnTo>
                  <a:pt x="3783" y="1025"/>
                </a:lnTo>
                <a:lnTo>
                  <a:pt x="3785" y="1025"/>
                </a:lnTo>
                <a:lnTo>
                  <a:pt x="3787" y="1025"/>
                </a:lnTo>
                <a:lnTo>
                  <a:pt x="3789" y="1025"/>
                </a:lnTo>
                <a:lnTo>
                  <a:pt x="3791" y="1025"/>
                </a:lnTo>
                <a:lnTo>
                  <a:pt x="3792" y="1025"/>
                </a:lnTo>
                <a:lnTo>
                  <a:pt x="3792" y="1027"/>
                </a:lnTo>
                <a:lnTo>
                  <a:pt x="3794" y="1027"/>
                </a:lnTo>
                <a:lnTo>
                  <a:pt x="3796" y="1029"/>
                </a:lnTo>
                <a:lnTo>
                  <a:pt x="3798" y="1029"/>
                </a:lnTo>
                <a:lnTo>
                  <a:pt x="3800" y="1031"/>
                </a:lnTo>
                <a:lnTo>
                  <a:pt x="3802" y="1031"/>
                </a:lnTo>
                <a:lnTo>
                  <a:pt x="3804" y="1031"/>
                </a:lnTo>
                <a:lnTo>
                  <a:pt x="3804" y="1033"/>
                </a:lnTo>
                <a:lnTo>
                  <a:pt x="3806" y="1033"/>
                </a:lnTo>
                <a:lnTo>
                  <a:pt x="3808" y="1035"/>
                </a:lnTo>
                <a:lnTo>
                  <a:pt x="3810" y="1037"/>
                </a:lnTo>
                <a:lnTo>
                  <a:pt x="3812" y="1037"/>
                </a:lnTo>
                <a:lnTo>
                  <a:pt x="3814" y="1037"/>
                </a:lnTo>
                <a:lnTo>
                  <a:pt x="3815" y="1039"/>
                </a:lnTo>
                <a:lnTo>
                  <a:pt x="3817" y="1039"/>
                </a:lnTo>
                <a:lnTo>
                  <a:pt x="3817" y="1041"/>
                </a:lnTo>
                <a:lnTo>
                  <a:pt x="3817" y="1042"/>
                </a:lnTo>
                <a:lnTo>
                  <a:pt x="3817" y="1044"/>
                </a:lnTo>
                <a:lnTo>
                  <a:pt x="3815" y="1044"/>
                </a:lnTo>
                <a:lnTo>
                  <a:pt x="3815" y="1046"/>
                </a:lnTo>
                <a:lnTo>
                  <a:pt x="3814" y="1046"/>
                </a:lnTo>
                <a:lnTo>
                  <a:pt x="3812" y="1046"/>
                </a:lnTo>
                <a:lnTo>
                  <a:pt x="3812" y="1048"/>
                </a:lnTo>
                <a:lnTo>
                  <a:pt x="3810" y="1050"/>
                </a:lnTo>
                <a:lnTo>
                  <a:pt x="3808" y="1052"/>
                </a:lnTo>
                <a:lnTo>
                  <a:pt x="3808" y="1054"/>
                </a:lnTo>
                <a:lnTo>
                  <a:pt x="3810" y="1052"/>
                </a:lnTo>
                <a:lnTo>
                  <a:pt x="3812" y="1050"/>
                </a:lnTo>
                <a:lnTo>
                  <a:pt x="3812" y="1048"/>
                </a:lnTo>
                <a:lnTo>
                  <a:pt x="3814" y="1048"/>
                </a:lnTo>
                <a:lnTo>
                  <a:pt x="3815" y="1046"/>
                </a:lnTo>
                <a:lnTo>
                  <a:pt x="3815" y="1048"/>
                </a:lnTo>
                <a:lnTo>
                  <a:pt x="3815" y="1050"/>
                </a:lnTo>
                <a:lnTo>
                  <a:pt x="3815" y="1052"/>
                </a:lnTo>
                <a:lnTo>
                  <a:pt x="3815" y="1054"/>
                </a:lnTo>
                <a:lnTo>
                  <a:pt x="3814" y="1056"/>
                </a:lnTo>
                <a:lnTo>
                  <a:pt x="3815" y="1058"/>
                </a:lnTo>
                <a:lnTo>
                  <a:pt x="3814" y="1060"/>
                </a:lnTo>
                <a:lnTo>
                  <a:pt x="3814" y="1064"/>
                </a:lnTo>
                <a:lnTo>
                  <a:pt x="3815" y="1066"/>
                </a:lnTo>
                <a:lnTo>
                  <a:pt x="3815" y="1067"/>
                </a:lnTo>
                <a:lnTo>
                  <a:pt x="3815" y="1069"/>
                </a:lnTo>
                <a:lnTo>
                  <a:pt x="3815" y="1071"/>
                </a:lnTo>
                <a:lnTo>
                  <a:pt x="3817" y="1073"/>
                </a:lnTo>
                <a:lnTo>
                  <a:pt x="3817" y="1071"/>
                </a:lnTo>
                <a:lnTo>
                  <a:pt x="3817" y="1069"/>
                </a:lnTo>
                <a:lnTo>
                  <a:pt x="3819" y="1067"/>
                </a:lnTo>
                <a:lnTo>
                  <a:pt x="3817" y="1067"/>
                </a:lnTo>
                <a:lnTo>
                  <a:pt x="3817" y="1066"/>
                </a:lnTo>
                <a:lnTo>
                  <a:pt x="3815" y="1064"/>
                </a:lnTo>
                <a:lnTo>
                  <a:pt x="3815" y="1062"/>
                </a:lnTo>
                <a:lnTo>
                  <a:pt x="3817" y="1060"/>
                </a:lnTo>
                <a:lnTo>
                  <a:pt x="3817" y="1058"/>
                </a:lnTo>
                <a:lnTo>
                  <a:pt x="3815" y="1056"/>
                </a:lnTo>
                <a:lnTo>
                  <a:pt x="3817" y="1054"/>
                </a:lnTo>
                <a:lnTo>
                  <a:pt x="3817" y="1052"/>
                </a:lnTo>
                <a:lnTo>
                  <a:pt x="3817" y="1050"/>
                </a:lnTo>
                <a:lnTo>
                  <a:pt x="3819" y="1050"/>
                </a:lnTo>
                <a:lnTo>
                  <a:pt x="3819" y="1048"/>
                </a:lnTo>
                <a:lnTo>
                  <a:pt x="3819" y="1046"/>
                </a:lnTo>
                <a:lnTo>
                  <a:pt x="3819" y="1044"/>
                </a:lnTo>
                <a:lnTo>
                  <a:pt x="3821" y="1042"/>
                </a:lnTo>
                <a:lnTo>
                  <a:pt x="3821" y="1041"/>
                </a:lnTo>
                <a:lnTo>
                  <a:pt x="3821" y="1039"/>
                </a:lnTo>
                <a:lnTo>
                  <a:pt x="3821" y="1037"/>
                </a:lnTo>
                <a:lnTo>
                  <a:pt x="3823" y="1037"/>
                </a:lnTo>
                <a:lnTo>
                  <a:pt x="3825" y="1035"/>
                </a:lnTo>
                <a:lnTo>
                  <a:pt x="3827" y="1035"/>
                </a:lnTo>
                <a:lnTo>
                  <a:pt x="3829" y="1033"/>
                </a:lnTo>
                <a:lnTo>
                  <a:pt x="3831" y="1033"/>
                </a:lnTo>
                <a:lnTo>
                  <a:pt x="3833" y="1033"/>
                </a:lnTo>
                <a:lnTo>
                  <a:pt x="3833" y="1035"/>
                </a:lnTo>
                <a:lnTo>
                  <a:pt x="3833" y="1037"/>
                </a:lnTo>
                <a:lnTo>
                  <a:pt x="3833" y="1039"/>
                </a:lnTo>
                <a:lnTo>
                  <a:pt x="3835" y="1039"/>
                </a:lnTo>
                <a:lnTo>
                  <a:pt x="3833" y="1037"/>
                </a:lnTo>
                <a:lnTo>
                  <a:pt x="3833" y="1035"/>
                </a:lnTo>
                <a:lnTo>
                  <a:pt x="3835" y="1035"/>
                </a:lnTo>
                <a:lnTo>
                  <a:pt x="3835" y="1033"/>
                </a:lnTo>
                <a:lnTo>
                  <a:pt x="3837" y="1031"/>
                </a:lnTo>
                <a:lnTo>
                  <a:pt x="3839" y="1029"/>
                </a:lnTo>
                <a:lnTo>
                  <a:pt x="3839" y="1027"/>
                </a:lnTo>
                <a:lnTo>
                  <a:pt x="3840" y="1025"/>
                </a:lnTo>
                <a:lnTo>
                  <a:pt x="3842" y="1023"/>
                </a:lnTo>
                <a:lnTo>
                  <a:pt x="3842" y="1025"/>
                </a:lnTo>
                <a:lnTo>
                  <a:pt x="3844" y="1025"/>
                </a:lnTo>
                <a:lnTo>
                  <a:pt x="3846" y="1023"/>
                </a:lnTo>
                <a:lnTo>
                  <a:pt x="3844" y="1023"/>
                </a:lnTo>
                <a:lnTo>
                  <a:pt x="3842" y="1023"/>
                </a:lnTo>
                <a:lnTo>
                  <a:pt x="3842" y="1021"/>
                </a:lnTo>
                <a:lnTo>
                  <a:pt x="3842" y="1019"/>
                </a:lnTo>
                <a:lnTo>
                  <a:pt x="3844" y="1018"/>
                </a:lnTo>
                <a:lnTo>
                  <a:pt x="3844" y="1016"/>
                </a:lnTo>
                <a:lnTo>
                  <a:pt x="3846" y="1016"/>
                </a:lnTo>
                <a:lnTo>
                  <a:pt x="3848" y="1016"/>
                </a:lnTo>
                <a:lnTo>
                  <a:pt x="3850" y="1016"/>
                </a:lnTo>
                <a:lnTo>
                  <a:pt x="3852" y="1016"/>
                </a:lnTo>
                <a:lnTo>
                  <a:pt x="3854" y="1016"/>
                </a:lnTo>
                <a:lnTo>
                  <a:pt x="3854" y="1014"/>
                </a:lnTo>
                <a:lnTo>
                  <a:pt x="3856" y="1016"/>
                </a:lnTo>
                <a:lnTo>
                  <a:pt x="3854" y="1018"/>
                </a:lnTo>
                <a:lnTo>
                  <a:pt x="3854" y="1019"/>
                </a:lnTo>
                <a:lnTo>
                  <a:pt x="3856" y="1018"/>
                </a:lnTo>
                <a:lnTo>
                  <a:pt x="3856" y="1016"/>
                </a:lnTo>
                <a:lnTo>
                  <a:pt x="3858" y="1018"/>
                </a:lnTo>
                <a:lnTo>
                  <a:pt x="3860" y="1018"/>
                </a:lnTo>
                <a:lnTo>
                  <a:pt x="3858" y="1019"/>
                </a:lnTo>
                <a:lnTo>
                  <a:pt x="3860" y="1019"/>
                </a:lnTo>
                <a:lnTo>
                  <a:pt x="3862" y="1021"/>
                </a:lnTo>
                <a:lnTo>
                  <a:pt x="3863" y="1021"/>
                </a:lnTo>
                <a:lnTo>
                  <a:pt x="3865" y="1023"/>
                </a:lnTo>
                <a:lnTo>
                  <a:pt x="3867" y="1025"/>
                </a:lnTo>
                <a:lnTo>
                  <a:pt x="3869" y="1027"/>
                </a:lnTo>
                <a:lnTo>
                  <a:pt x="3869" y="1029"/>
                </a:lnTo>
                <a:lnTo>
                  <a:pt x="3867" y="1031"/>
                </a:lnTo>
                <a:lnTo>
                  <a:pt x="3867" y="1033"/>
                </a:lnTo>
                <a:lnTo>
                  <a:pt x="3867" y="1035"/>
                </a:lnTo>
                <a:lnTo>
                  <a:pt x="3865" y="1035"/>
                </a:lnTo>
                <a:lnTo>
                  <a:pt x="3865" y="1037"/>
                </a:lnTo>
                <a:lnTo>
                  <a:pt x="3863" y="1039"/>
                </a:lnTo>
                <a:lnTo>
                  <a:pt x="3865" y="1041"/>
                </a:lnTo>
                <a:lnTo>
                  <a:pt x="3865" y="1042"/>
                </a:lnTo>
                <a:lnTo>
                  <a:pt x="3863" y="1044"/>
                </a:lnTo>
                <a:lnTo>
                  <a:pt x="3863" y="1046"/>
                </a:lnTo>
                <a:lnTo>
                  <a:pt x="3862" y="1046"/>
                </a:lnTo>
                <a:lnTo>
                  <a:pt x="3860" y="1048"/>
                </a:lnTo>
                <a:lnTo>
                  <a:pt x="3858" y="1048"/>
                </a:lnTo>
                <a:lnTo>
                  <a:pt x="3856" y="1050"/>
                </a:lnTo>
                <a:lnTo>
                  <a:pt x="3858" y="1050"/>
                </a:lnTo>
                <a:lnTo>
                  <a:pt x="3860" y="1050"/>
                </a:lnTo>
                <a:lnTo>
                  <a:pt x="3860" y="1052"/>
                </a:lnTo>
                <a:lnTo>
                  <a:pt x="3862" y="1052"/>
                </a:lnTo>
                <a:lnTo>
                  <a:pt x="3862" y="1050"/>
                </a:lnTo>
                <a:lnTo>
                  <a:pt x="3862" y="1048"/>
                </a:lnTo>
                <a:lnTo>
                  <a:pt x="3863" y="1048"/>
                </a:lnTo>
                <a:lnTo>
                  <a:pt x="3865" y="1046"/>
                </a:lnTo>
                <a:lnTo>
                  <a:pt x="3865" y="1044"/>
                </a:lnTo>
                <a:lnTo>
                  <a:pt x="3867" y="1044"/>
                </a:lnTo>
                <a:lnTo>
                  <a:pt x="3869" y="1044"/>
                </a:lnTo>
                <a:lnTo>
                  <a:pt x="3871" y="1046"/>
                </a:lnTo>
                <a:lnTo>
                  <a:pt x="3873" y="1046"/>
                </a:lnTo>
                <a:lnTo>
                  <a:pt x="3873" y="1048"/>
                </a:lnTo>
                <a:lnTo>
                  <a:pt x="3875" y="1048"/>
                </a:lnTo>
                <a:lnTo>
                  <a:pt x="3877" y="1048"/>
                </a:lnTo>
                <a:lnTo>
                  <a:pt x="3879" y="1048"/>
                </a:lnTo>
                <a:lnTo>
                  <a:pt x="3881" y="1050"/>
                </a:lnTo>
                <a:lnTo>
                  <a:pt x="3883" y="1052"/>
                </a:lnTo>
                <a:lnTo>
                  <a:pt x="3883" y="1050"/>
                </a:lnTo>
                <a:lnTo>
                  <a:pt x="3881" y="1048"/>
                </a:lnTo>
                <a:lnTo>
                  <a:pt x="3879" y="1048"/>
                </a:lnTo>
                <a:lnTo>
                  <a:pt x="3879" y="1046"/>
                </a:lnTo>
                <a:lnTo>
                  <a:pt x="3877" y="1044"/>
                </a:lnTo>
                <a:lnTo>
                  <a:pt x="3877" y="1046"/>
                </a:lnTo>
                <a:lnTo>
                  <a:pt x="3875" y="1046"/>
                </a:lnTo>
                <a:lnTo>
                  <a:pt x="3873" y="1044"/>
                </a:lnTo>
                <a:lnTo>
                  <a:pt x="3871" y="1044"/>
                </a:lnTo>
                <a:lnTo>
                  <a:pt x="3871" y="1042"/>
                </a:lnTo>
                <a:lnTo>
                  <a:pt x="3869" y="1042"/>
                </a:lnTo>
                <a:lnTo>
                  <a:pt x="3869" y="1041"/>
                </a:lnTo>
                <a:lnTo>
                  <a:pt x="3869" y="1039"/>
                </a:lnTo>
                <a:lnTo>
                  <a:pt x="3871" y="1037"/>
                </a:lnTo>
                <a:lnTo>
                  <a:pt x="3873" y="1035"/>
                </a:lnTo>
                <a:lnTo>
                  <a:pt x="3873" y="1033"/>
                </a:lnTo>
                <a:lnTo>
                  <a:pt x="3873" y="1031"/>
                </a:lnTo>
                <a:lnTo>
                  <a:pt x="3875" y="1031"/>
                </a:lnTo>
                <a:lnTo>
                  <a:pt x="3877" y="1031"/>
                </a:lnTo>
                <a:lnTo>
                  <a:pt x="3877" y="1033"/>
                </a:lnTo>
                <a:lnTo>
                  <a:pt x="3879" y="1033"/>
                </a:lnTo>
                <a:lnTo>
                  <a:pt x="3879" y="1035"/>
                </a:lnTo>
                <a:lnTo>
                  <a:pt x="3879" y="1033"/>
                </a:lnTo>
                <a:lnTo>
                  <a:pt x="3879" y="1031"/>
                </a:lnTo>
                <a:lnTo>
                  <a:pt x="3877" y="1031"/>
                </a:lnTo>
                <a:lnTo>
                  <a:pt x="3879" y="1029"/>
                </a:lnTo>
                <a:lnTo>
                  <a:pt x="3879" y="1027"/>
                </a:lnTo>
                <a:lnTo>
                  <a:pt x="3881" y="1027"/>
                </a:lnTo>
                <a:lnTo>
                  <a:pt x="3883" y="1027"/>
                </a:lnTo>
                <a:lnTo>
                  <a:pt x="3881" y="1025"/>
                </a:lnTo>
                <a:lnTo>
                  <a:pt x="3881" y="1023"/>
                </a:lnTo>
                <a:lnTo>
                  <a:pt x="3879" y="1025"/>
                </a:lnTo>
                <a:lnTo>
                  <a:pt x="3877" y="1027"/>
                </a:lnTo>
                <a:lnTo>
                  <a:pt x="3875" y="1027"/>
                </a:lnTo>
                <a:lnTo>
                  <a:pt x="3873" y="1027"/>
                </a:lnTo>
                <a:lnTo>
                  <a:pt x="3873" y="1025"/>
                </a:lnTo>
                <a:lnTo>
                  <a:pt x="3871" y="1023"/>
                </a:lnTo>
                <a:lnTo>
                  <a:pt x="3869" y="1021"/>
                </a:lnTo>
                <a:lnTo>
                  <a:pt x="3869" y="1019"/>
                </a:lnTo>
                <a:lnTo>
                  <a:pt x="3871" y="1019"/>
                </a:lnTo>
                <a:lnTo>
                  <a:pt x="3873" y="1019"/>
                </a:lnTo>
                <a:lnTo>
                  <a:pt x="3871" y="1019"/>
                </a:lnTo>
                <a:lnTo>
                  <a:pt x="3869" y="1019"/>
                </a:lnTo>
                <a:lnTo>
                  <a:pt x="3867" y="1019"/>
                </a:lnTo>
                <a:lnTo>
                  <a:pt x="3867" y="1018"/>
                </a:lnTo>
                <a:lnTo>
                  <a:pt x="3867" y="1016"/>
                </a:lnTo>
                <a:lnTo>
                  <a:pt x="3865" y="1016"/>
                </a:lnTo>
                <a:lnTo>
                  <a:pt x="3863" y="1016"/>
                </a:lnTo>
                <a:lnTo>
                  <a:pt x="3862" y="1014"/>
                </a:lnTo>
                <a:lnTo>
                  <a:pt x="3862" y="1012"/>
                </a:lnTo>
                <a:lnTo>
                  <a:pt x="3860" y="1012"/>
                </a:lnTo>
                <a:lnTo>
                  <a:pt x="3860" y="1010"/>
                </a:lnTo>
                <a:lnTo>
                  <a:pt x="3860" y="1008"/>
                </a:lnTo>
                <a:lnTo>
                  <a:pt x="3862" y="1006"/>
                </a:lnTo>
                <a:lnTo>
                  <a:pt x="3863" y="1004"/>
                </a:lnTo>
                <a:lnTo>
                  <a:pt x="3865" y="1004"/>
                </a:lnTo>
                <a:lnTo>
                  <a:pt x="3867" y="1002"/>
                </a:lnTo>
                <a:lnTo>
                  <a:pt x="3867" y="1000"/>
                </a:lnTo>
                <a:lnTo>
                  <a:pt x="3869" y="998"/>
                </a:lnTo>
                <a:lnTo>
                  <a:pt x="3871" y="998"/>
                </a:lnTo>
                <a:lnTo>
                  <a:pt x="3873" y="998"/>
                </a:lnTo>
                <a:lnTo>
                  <a:pt x="3875" y="998"/>
                </a:lnTo>
                <a:lnTo>
                  <a:pt x="3877" y="998"/>
                </a:lnTo>
                <a:lnTo>
                  <a:pt x="3879" y="998"/>
                </a:lnTo>
                <a:lnTo>
                  <a:pt x="3881" y="996"/>
                </a:lnTo>
                <a:lnTo>
                  <a:pt x="3883" y="996"/>
                </a:lnTo>
                <a:lnTo>
                  <a:pt x="3883" y="994"/>
                </a:lnTo>
                <a:lnTo>
                  <a:pt x="3885" y="994"/>
                </a:lnTo>
                <a:lnTo>
                  <a:pt x="3887" y="994"/>
                </a:lnTo>
                <a:lnTo>
                  <a:pt x="3888" y="996"/>
                </a:lnTo>
                <a:lnTo>
                  <a:pt x="3890" y="996"/>
                </a:lnTo>
                <a:lnTo>
                  <a:pt x="3892" y="996"/>
                </a:lnTo>
                <a:lnTo>
                  <a:pt x="3896" y="998"/>
                </a:lnTo>
                <a:lnTo>
                  <a:pt x="3898" y="998"/>
                </a:lnTo>
                <a:lnTo>
                  <a:pt x="3900" y="1000"/>
                </a:lnTo>
                <a:lnTo>
                  <a:pt x="3902" y="1000"/>
                </a:lnTo>
                <a:lnTo>
                  <a:pt x="3904" y="1002"/>
                </a:lnTo>
                <a:lnTo>
                  <a:pt x="3904" y="1004"/>
                </a:lnTo>
                <a:lnTo>
                  <a:pt x="3904" y="1006"/>
                </a:lnTo>
                <a:lnTo>
                  <a:pt x="3902" y="1012"/>
                </a:lnTo>
                <a:lnTo>
                  <a:pt x="3904" y="1010"/>
                </a:lnTo>
                <a:lnTo>
                  <a:pt x="3906" y="1012"/>
                </a:lnTo>
                <a:lnTo>
                  <a:pt x="3906" y="1014"/>
                </a:lnTo>
                <a:lnTo>
                  <a:pt x="3908" y="1014"/>
                </a:lnTo>
                <a:lnTo>
                  <a:pt x="3908" y="1016"/>
                </a:lnTo>
                <a:lnTo>
                  <a:pt x="3906" y="1018"/>
                </a:lnTo>
                <a:lnTo>
                  <a:pt x="3904" y="1019"/>
                </a:lnTo>
                <a:lnTo>
                  <a:pt x="3904" y="1018"/>
                </a:lnTo>
                <a:lnTo>
                  <a:pt x="3902" y="1018"/>
                </a:lnTo>
                <a:lnTo>
                  <a:pt x="3900" y="1019"/>
                </a:lnTo>
                <a:lnTo>
                  <a:pt x="3902" y="1019"/>
                </a:lnTo>
                <a:lnTo>
                  <a:pt x="3904" y="1019"/>
                </a:lnTo>
                <a:lnTo>
                  <a:pt x="3904" y="1023"/>
                </a:lnTo>
                <a:lnTo>
                  <a:pt x="3906" y="1021"/>
                </a:lnTo>
                <a:lnTo>
                  <a:pt x="3906" y="1019"/>
                </a:lnTo>
                <a:lnTo>
                  <a:pt x="3910" y="1019"/>
                </a:lnTo>
                <a:lnTo>
                  <a:pt x="3910" y="1021"/>
                </a:lnTo>
                <a:lnTo>
                  <a:pt x="3912" y="1021"/>
                </a:lnTo>
                <a:lnTo>
                  <a:pt x="3913" y="1021"/>
                </a:lnTo>
                <a:lnTo>
                  <a:pt x="3915" y="1023"/>
                </a:lnTo>
                <a:lnTo>
                  <a:pt x="3917" y="1023"/>
                </a:lnTo>
                <a:lnTo>
                  <a:pt x="3919" y="1023"/>
                </a:lnTo>
                <a:lnTo>
                  <a:pt x="3919" y="1025"/>
                </a:lnTo>
                <a:lnTo>
                  <a:pt x="3919" y="1027"/>
                </a:lnTo>
                <a:lnTo>
                  <a:pt x="3921" y="1027"/>
                </a:lnTo>
                <a:lnTo>
                  <a:pt x="3923" y="1029"/>
                </a:lnTo>
                <a:lnTo>
                  <a:pt x="3923" y="1031"/>
                </a:lnTo>
                <a:lnTo>
                  <a:pt x="3923" y="1033"/>
                </a:lnTo>
                <a:lnTo>
                  <a:pt x="3923" y="1035"/>
                </a:lnTo>
                <a:lnTo>
                  <a:pt x="3923" y="1037"/>
                </a:lnTo>
                <a:lnTo>
                  <a:pt x="3923" y="1039"/>
                </a:lnTo>
                <a:lnTo>
                  <a:pt x="3921" y="1039"/>
                </a:lnTo>
                <a:lnTo>
                  <a:pt x="3921" y="1041"/>
                </a:lnTo>
                <a:lnTo>
                  <a:pt x="3919" y="1041"/>
                </a:lnTo>
                <a:lnTo>
                  <a:pt x="3917" y="1042"/>
                </a:lnTo>
                <a:lnTo>
                  <a:pt x="3915" y="1042"/>
                </a:lnTo>
                <a:lnTo>
                  <a:pt x="3919" y="1042"/>
                </a:lnTo>
                <a:lnTo>
                  <a:pt x="3921" y="1042"/>
                </a:lnTo>
                <a:lnTo>
                  <a:pt x="3923" y="1041"/>
                </a:lnTo>
                <a:lnTo>
                  <a:pt x="3925" y="1039"/>
                </a:lnTo>
                <a:lnTo>
                  <a:pt x="3927" y="1041"/>
                </a:lnTo>
                <a:lnTo>
                  <a:pt x="3929" y="1042"/>
                </a:lnTo>
                <a:lnTo>
                  <a:pt x="3929" y="1046"/>
                </a:lnTo>
                <a:lnTo>
                  <a:pt x="3929" y="1048"/>
                </a:lnTo>
                <a:lnTo>
                  <a:pt x="3929" y="1050"/>
                </a:lnTo>
                <a:lnTo>
                  <a:pt x="3931" y="1048"/>
                </a:lnTo>
                <a:lnTo>
                  <a:pt x="3933" y="1050"/>
                </a:lnTo>
                <a:lnTo>
                  <a:pt x="3935" y="1052"/>
                </a:lnTo>
                <a:lnTo>
                  <a:pt x="3936" y="1052"/>
                </a:lnTo>
                <a:lnTo>
                  <a:pt x="3938" y="1054"/>
                </a:lnTo>
                <a:lnTo>
                  <a:pt x="3938" y="1056"/>
                </a:lnTo>
                <a:lnTo>
                  <a:pt x="3940" y="1056"/>
                </a:lnTo>
                <a:lnTo>
                  <a:pt x="3938" y="1052"/>
                </a:lnTo>
                <a:lnTo>
                  <a:pt x="3936" y="1052"/>
                </a:lnTo>
                <a:lnTo>
                  <a:pt x="3936" y="1050"/>
                </a:lnTo>
                <a:lnTo>
                  <a:pt x="3935" y="1048"/>
                </a:lnTo>
                <a:lnTo>
                  <a:pt x="3933" y="1048"/>
                </a:lnTo>
                <a:lnTo>
                  <a:pt x="3931" y="1046"/>
                </a:lnTo>
                <a:lnTo>
                  <a:pt x="3931" y="1044"/>
                </a:lnTo>
                <a:lnTo>
                  <a:pt x="3931" y="1042"/>
                </a:lnTo>
                <a:lnTo>
                  <a:pt x="3931" y="1041"/>
                </a:lnTo>
                <a:lnTo>
                  <a:pt x="3929" y="1041"/>
                </a:lnTo>
                <a:lnTo>
                  <a:pt x="3929" y="1039"/>
                </a:lnTo>
                <a:lnTo>
                  <a:pt x="3927" y="1037"/>
                </a:lnTo>
                <a:lnTo>
                  <a:pt x="3927" y="1035"/>
                </a:lnTo>
                <a:lnTo>
                  <a:pt x="3927" y="1033"/>
                </a:lnTo>
                <a:lnTo>
                  <a:pt x="3927" y="1031"/>
                </a:lnTo>
                <a:lnTo>
                  <a:pt x="3929" y="1029"/>
                </a:lnTo>
                <a:lnTo>
                  <a:pt x="3931" y="1029"/>
                </a:lnTo>
                <a:lnTo>
                  <a:pt x="3933" y="1029"/>
                </a:lnTo>
                <a:lnTo>
                  <a:pt x="3935" y="1031"/>
                </a:lnTo>
                <a:lnTo>
                  <a:pt x="3938" y="1031"/>
                </a:lnTo>
                <a:lnTo>
                  <a:pt x="3938" y="1029"/>
                </a:lnTo>
                <a:lnTo>
                  <a:pt x="3936" y="1029"/>
                </a:lnTo>
                <a:lnTo>
                  <a:pt x="3935" y="1027"/>
                </a:lnTo>
                <a:lnTo>
                  <a:pt x="3931" y="1027"/>
                </a:lnTo>
                <a:lnTo>
                  <a:pt x="3929" y="1027"/>
                </a:lnTo>
                <a:lnTo>
                  <a:pt x="3927" y="1027"/>
                </a:lnTo>
                <a:lnTo>
                  <a:pt x="3927" y="1025"/>
                </a:lnTo>
                <a:lnTo>
                  <a:pt x="3925" y="1023"/>
                </a:lnTo>
                <a:lnTo>
                  <a:pt x="3923" y="1021"/>
                </a:lnTo>
                <a:lnTo>
                  <a:pt x="3923" y="1019"/>
                </a:lnTo>
                <a:lnTo>
                  <a:pt x="3921" y="1019"/>
                </a:lnTo>
                <a:lnTo>
                  <a:pt x="3919" y="1019"/>
                </a:lnTo>
                <a:lnTo>
                  <a:pt x="3917" y="1018"/>
                </a:lnTo>
                <a:lnTo>
                  <a:pt x="3915" y="1018"/>
                </a:lnTo>
                <a:lnTo>
                  <a:pt x="3915" y="1016"/>
                </a:lnTo>
                <a:lnTo>
                  <a:pt x="3915" y="1014"/>
                </a:lnTo>
                <a:lnTo>
                  <a:pt x="3915" y="1012"/>
                </a:lnTo>
                <a:lnTo>
                  <a:pt x="3913" y="1010"/>
                </a:lnTo>
                <a:lnTo>
                  <a:pt x="3912" y="1008"/>
                </a:lnTo>
                <a:lnTo>
                  <a:pt x="3912" y="1006"/>
                </a:lnTo>
                <a:lnTo>
                  <a:pt x="3910" y="1004"/>
                </a:lnTo>
                <a:lnTo>
                  <a:pt x="3910" y="1002"/>
                </a:lnTo>
                <a:lnTo>
                  <a:pt x="3910" y="1000"/>
                </a:lnTo>
                <a:lnTo>
                  <a:pt x="3912" y="998"/>
                </a:lnTo>
                <a:lnTo>
                  <a:pt x="3912" y="996"/>
                </a:lnTo>
                <a:lnTo>
                  <a:pt x="3912" y="993"/>
                </a:lnTo>
                <a:lnTo>
                  <a:pt x="3913" y="993"/>
                </a:lnTo>
                <a:lnTo>
                  <a:pt x="3913" y="991"/>
                </a:lnTo>
                <a:lnTo>
                  <a:pt x="3915" y="991"/>
                </a:lnTo>
                <a:lnTo>
                  <a:pt x="3917" y="989"/>
                </a:lnTo>
                <a:lnTo>
                  <a:pt x="3919" y="989"/>
                </a:lnTo>
                <a:lnTo>
                  <a:pt x="3921" y="991"/>
                </a:lnTo>
                <a:lnTo>
                  <a:pt x="3921" y="993"/>
                </a:lnTo>
                <a:lnTo>
                  <a:pt x="3921" y="994"/>
                </a:lnTo>
                <a:lnTo>
                  <a:pt x="3921" y="993"/>
                </a:lnTo>
                <a:lnTo>
                  <a:pt x="3923" y="991"/>
                </a:lnTo>
                <a:lnTo>
                  <a:pt x="3921" y="991"/>
                </a:lnTo>
                <a:lnTo>
                  <a:pt x="3921" y="989"/>
                </a:lnTo>
                <a:lnTo>
                  <a:pt x="3923" y="987"/>
                </a:lnTo>
                <a:lnTo>
                  <a:pt x="3925" y="987"/>
                </a:lnTo>
                <a:lnTo>
                  <a:pt x="3927" y="987"/>
                </a:lnTo>
                <a:lnTo>
                  <a:pt x="3929" y="987"/>
                </a:lnTo>
                <a:lnTo>
                  <a:pt x="3931" y="987"/>
                </a:lnTo>
                <a:lnTo>
                  <a:pt x="3933" y="987"/>
                </a:lnTo>
                <a:lnTo>
                  <a:pt x="3935" y="987"/>
                </a:lnTo>
                <a:lnTo>
                  <a:pt x="3936" y="987"/>
                </a:lnTo>
                <a:lnTo>
                  <a:pt x="3938" y="987"/>
                </a:lnTo>
                <a:lnTo>
                  <a:pt x="3940" y="985"/>
                </a:lnTo>
                <a:lnTo>
                  <a:pt x="3940" y="987"/>
                </a:lnTo>
                <a:lnTo>
                  <a:pt x="3942" y="987"/>
                </a:lnTo>
                <a:lnTo>
                  <a:pt x="3942" y="989"/>
                </a:lnTo>
                <a:lnTo>
                  <a:pt x="3940" y="991"/>
                </a:lnTo>
                <a:lnTo>
                  <a:pt x="3942" y="991"/>
                </a:lnTo>
                <a:lnTo>
                  <a:pt x="3944" y="991"/>
                </a:lnTo>
                <a:lnTo>
                  <a:pt x="3946" y="991"/>
                </a:lnTo>
                <a:lnTo>
                  <a:pt x="3946" y="993"/>
                </a:lnTo>
                <a:lnTo>
                  <a:pt x="3946" y="994"/>
                </a:lnTo>
                <a:lnTo>
                  <a:pt x="3948" y="994"/>
                </a:lnTo>
                <a:lnTo>
                  <a:pt x="3946" y="996"/>
                </a:lnTo>
                <a:lnTo>
                  <a:pt x="3944" y="996"/>
                </a:lnTo>
                <a:lnTo>
                  <a:pt x="3942" y="996"/>
                </a:lnTo>
                <a:lnTo>
                  <a:pt x="3942" y="998"/>
                </a:lnTo>
                <a:lnTo>
                  <a:pt x="3940" y="1000"/>
                </a:lnTo>
                <a:lnTo>
                  <a:pt x="3942" y="1000"/>
                </a:lnTo>
                <a:lnTo>
                  <a:pt x="3942" y="998"/>
                </a:lnTo>
                <a:lnTo>
                  <a:pt x="3944" y="998"/>
                </a:lnTo>
                <a:lnTo>
                  <a:pt x="3946" y="998"/>
                </a:lnTo>
                <a:lnTo>
                  <a:pt x="3946" y="1000"/>
                </a:lnTo>
                <a:lnTo>
                  <a:pt x="3948" y="1000"/>
                </a:lnTo>
                <a:lnTo>
                  <a:pt x="3950" y="998"/>
                </a:lnTo>
                <a:lnTo>
                  <a:pt x="3950" y="996"/>
                </a:lnTo>
                <a:lnTo>
                  <a:pt x="3952" y="996"/>
                </a:lnTo>
                <a:lnTo>
                  <a:pt x="3954" y="998"/>
                </a:lnTo>
                <a:lnTo>
                  <a:pt x="3954" y="1000"/>
                </a:lnTo>
                <a:lnTo>
                  <a:pt x="3954" y="1004"/>
                </a:lnTo>
                <a:lnTo>
                  <a:pt x="3952" y="1006"/>
                </a:lnTo>
                <a:lnTo>
                  <a:pt x="3952" y="1008"/>
                </a:lnTo>
                <a:lnTo>
                  <a:pt x="3950" y="1008"/>
                </a:lnTo>
                <a:lnTo>
                  <a:pt x="3952" y="1010"/>
                </a:lnTo>
                <a:lnTo>
                  <a:pt x="3952" y="1012"/>
                </a:lnTo>
                <a:lnTo>
                  <a:pt x="3952" y="1014"/>
                </a:lnTo>
                <a:lnTo>
                  <a:pt x="3952" y="1012"/>
                </a:lnTo>
                <a:lnTo>
                  <a:pt x="3954" y="1012"/>
                </a:lnTo>
                <a:lnTo>
                  <a:pt x="3954" y="1010"/>
                </a:lnTo>
                <a:lnTo>
                  <a:pt x="3956" y="1008"/>
                </a:lnTo>
                <a:lnTo>
                  <a:pt x="3956" y="1006"/>
                </a:lnTo>
                <a:lnTo>
                  <a:pt x="3958" y="1006"/>
                </a:lnTo>
                <a:lnTo>
                  <a:pt x="3958" y="1004"/>
                </a:lnTo>
                <a:lnTo>
                  <a:pt x="3958" y="1002"/>
                </a:lnTo>
                <a:lnTo>
                  <a:pt x="3960" y="1000"/>
                </a:lnTo>
                <a:lnTo>
                  <a:pt x="3961" y="998"/>
                </a:lnTo>
                <a:lnTo>
                  <a:pt x="3961" y="996"/>
                </a:lnTo>
                <a:lnTo>
                  <a:pt x="3960" y="996"/>
                </a:lnTo>
                <a:lnTo>
                  <a:pt x="3958" y="996"/>
                </a:lnTo>
                <a:lnTo>
                  <a:pt x="3958" y="994"/>
                </a:lnTo>
                <a:lnTo>
                  <a:pt x="3958" y="993"/>
                </a:lnTo>
                <a:lnTo>
                  <a:pt x="3960" y="991"/>
                </a:lnTo>
                <a:lnTo>
                  <a:pt x="3958" y="991"/>
                </a:lnTo>
                <a:lnTo>
                  <a:pt x="3956" y="993"/>
                </a:lnTo>
                <a:lnTo>
                  <a:pt x="3956" y="991"/>
                </a:lnTo>
                <a:lnTo>
                  <a:pt x="3954" y="989"/>
                </a:lnTo>
                <a:lnTo>
                  <a:pt x="3954" y="987"/>
                </a:lnTo>
                <a:lnTo>
                  <a:pt x="3952" y="987"/>
                </a:lnTo>
                <a:lnTo>
                  <a:pt x="3952" y="985"/>
                </a:lnTo>
                <a:lnTo>
                  <a:pt x="3952" y="983"/>
                </a:lnTo>
                <a:lnTo>
                  <a:pt x="3950" y="983"/>
                </a:lnTo>
                <a:lnTo>
                  <a:pt x="3952" y="981"/>
                </a:lnTo>
                <a:lnTo>
                  <a:pt x="3952" y="979"/>
                </a:lnTo>
                <a:lnTo>
                  <a:pt x="3954" y="981"/>
                </a:lnTo>
                <a:lnTo>
                  <a:pt x="3954" y="979"/>
                </a:lnTo>
                <a:lnTo>
                  <a:pt x="3956" y="979"/>
                </a:lnTo>
                <a:lnTo>
                  <a:pt x="3958" y="979"/>
                </a:lnTo>
                <a:lnTo>
                  <a:pt x="3958" y="977"/>
                </a:lnTo>
                <a:lnTo>
                  <a:pt x="3958" y="979"/>
                </a:lnTo>
                <a:lnTo>
                  <a:pt x="3960" y="979"/>
                </a:lnTo>
                <a:lnTo>
                  <a:pt x="3961" y="979"/>
                </a:lnTo>
                <a:lnTo>
                  <a:pt x="3961" y="977"/>
                </a:lnTo>
                <a:lnTo>
                  <a:pt x="3960" y="977"/>
                </a:lnTo>
                <a:lnTo>
                  <a:pt x="3960" y="975"/>
                </a:lnTo>
                <a:lnTo>
                  <a:pt x="3958" y="975"/>
                </a:lnTo>
                <a:lnTo>
                  <a:pt x="3956" y="975"/>
                </a:lnTo>
                <a:lnTo>
                  <a:pt x="3954" y="973"/>
                </a:lnTo>
                <a:lnTo>
                  <a:pt x="3954" y="975"/>
                </a:lnTo>
                <a:lnTo>
                  <a:pt x="3954" y="973"/>
                </a:lnTo>
                <a:lnTo>
                  <a:pt x="3954" y="971"/>
                </a:lnTo>
                <a:lnTo>
                  <a:pt x="3954" y="970"/>
                </a:lnTo>
                <a:lnTo>
                  <a:pt x="3956" y="968"/>
                </a:lnTo>
                <a:lnTo>
                  <a:pt x="3956" y="966"/>
                </a:lnTo>
                <a:lnTo>
                  <a:pt x="3956" y="964"/>
                </a:lnTo>
                <a:lnTo>
                  <a:pt x="3958" y="964"/>
                </a:lnTo>
                <a:lnTo>
                  <a:pt x="3958" y="962"/>
                </a:lnTo>
                <a:lnTo>
                  <a:pt x="3960" y="962"/>
                </a:lnTo>
                <a:lnTo>
                  <a:pt x="3960" y="964"/>
                </a:lnTo>
                <a:lnTo>
                  <a:pt x="3961" y="966"/>
                </a:lnTo>
                <a:lnTo>
                  <a:pt x="3961" y="968"/>
                </a:lnTo>
                <a:lnTo>
                  <a:pt x="3963" y="968"/>
                </a:lnTo>
                <a:lnTo>
                  <a:pt x="3963" y="966"/>
                </a:lnTo>
                <a:lnTo>
                  <a:pt x="3965" y="968"/>
                </a:lnTo>
                <a:lnTo>
                  <a:pt x="3965" y="970"/>
                </a:lnTo>
                <a:lnTo>
                  <a:pt x="3967" y="970"/>
                </a:lnTo>
                <a:lnTo>
                  <a:pt x="3967" y="971"/>
                </a:lnTo>
                <a:lnTo>
                  <a:pt x="3969" y="971"/>
                </a:lnTo>
                <a:lnTo>
                  <a:pt x="3969" y="973"/>
                </a:lnTo>
                <a:lnTo>
                  <a:pt x="3971" y="973"/>
                </a:lnTo>
                <a:lnTo>
                  <a:pt x="3969" y="971"/>
                </a:lnTo>
                <a:lnTo>
                  <a:pt x="3971" y="970"/>
                </a:lnTo>
                <a:lnTo>
                  <a:pt x="3971" y="968"/>
                </a:lnTo>
                <a:lnTo>
                  <a:pt x="3973" y="966"/>
                </a:lnTo>
                <a:lnTo>
                  <a:pt x="3971" y="966"/>
                </a:lnTo>
                <a:lnTo>
                  <a:pt x="3969" y="966"/>
                </a:lnTo>
                <a:lnTo>
                  <a:pt x="3969" y="964"/>
                </a:lnTo>
                <a:lnTo>
                  <a:pt x="3967" y="964"/>
                </a:lnTo>
                <a:lnTo>
                  <a:pt x="3965" y="962"/>
                </a:lnTo>
                <a:lnTo>
                  <a:pt x="3965" y="960"/>
                </a:lnTo>
                <a:lnTo>
                  <a:pt x="3967" y="960"/>
                </a:lnTo>
                <a:lnTo>
                  <a:pt x="3969" y="960"/>
                </a:lnTo>
                <a:lnTo>
                  <a:pt x="3971" y="960"/>
                </a:lnTo>
                <a:lnTo>
                  <a:pt x="3971" y="958"/>
                </a:lnTo>
                <a:lnTo>
                  <a:pt x="3969" y="956"/>
                </a:lnTo>
                <a:lnTo>
                  <a:pt x="3967" y="956"/>
                </a:lnTo>
                <a:lnTo>
                  <a:pt x="3965" y="954"/>
                </a:lnTo>
                <a:lnTo>
                  <a:pt x="3965" y="952"/>
                </a:lnTo>
                <a:lnTo>
                  <a:pt x="3965" y="950"/>
                </a:lnTo>
                <a:lnTo>
                  <a:pt x="3963" y="950"/>
                </a:lnTo>
                <a:lnTo>
                  <a:pt x="3961" y="952"/>
                </a:lnTo>
                <a:lnTo>
                  <a:pt x="3961" y="950"/>
                </a:lnTo>
                <a:lnTo>
                  <a:pt x="3961" y="948"/>
                </a:lnTo>
                <a:lnTo>
                  <a:pt x="3963" y="946"/>
                </a:lnTo>
                <a:lnTo>
                  <a:pt x="3963" y="945"/>
                </a:lnTo>
                <a:lnTo>
                  <a:pt x="3963" y="943"/>
                </a:lnTo>
                <a:lnTo>
                  <a:pt x="3963" y="941"/>
                </a:lnTo>
                <a:lnTo>
                  <a:pt x="3965" y="941"/>
                </a:lnTo>
                <a:lnTo>
                  <a:pt x="3967" y="941"/>
                </a:lnTo>
                <a:lnTo>
                  <a:pt x="3969" y="943"/>
                </a:lnTo>
                <a:lnTo>
                  <a:pt x="3971" y="945"/>
                </a:lnTo>
                <a:lnTo>
                  <a:pt x="3973" y="946"/>
                </a:lnTo>
                <a:lnTo>
                  <a:pt x="3973" y="948"/>
                </a:lnTo>
                <a:lnTo>
                  <a:pt x="3975" y="950"/>
                </a:lnTo>
                <a:lnTo>
                  <a:pt x="3977" y="952"/>
                </a:lnTo>
                <a:lnTo>
                  <a:pt x="3979" y="952"/>
                </a:lnTo>
                <a:lnTo>
                  <a:pt x="3981" y="952"/>
                </a:lnTo>
                <a:lnTo>
                  <a:pt x="3983" y="952"/>
                </a:lnTo>
                <a:lnTo>
                  <a:pt x="3983" y="954"/>
                </a:lnTo>
                <a:lnTo>
                  <a:pt x="3983" y="956"/>
                </a:lnTo>
                <a:lnTo>
                  <a:pt x="3983" y="958"/>
                </a:lnTo>
                <a:lnTo>
                  <a:pt x="3983" y="960"/>
                </a:lnTo>
                <a:lnTo>
                  <a:pt x="3983" y="962"/>
                </a:lnTo>
                <a:lnTo>
                  <a:pt x="3981" y="964"/>
                </a:lnTo>
                <a:lnTo>
                  <a:pt x="3983" y="966"/>
                </a:lnTo>
                <a:lnTo>
                  <a:pt x="3983" y="968"/>
                </a:lnTo>
                <a:lnTo>
                  <a:pt x="3984" y="968"/>
                </a:lnTo>
                <a:lnTo>
                  <a:pt x="3986" y="970"/>
                </a:lnTo>
                <a:lnTo>
                  <a:pt x="3988" y="971"/>
                </a:lnTo>
                <a:lnTo>
                  <a:pt x="3986" y="971"/>
                </a:lnTo>
                <a:lnTo>
                  <a:pt x="3984" y="971"/>
                </a:lnTo>
                <a:lnTo>
                  <a:pt x="3984" y="970"/>
                </a:lnTo>
                <a:lnTo>
                  <a:pt x="3983" y="971"/>
                </a:lnTo>
                <a:lnTo>
                  <a:pt x="3981" y="973"/>
                </a:lnTo>
                <a:lnTo>
                  <a:pt x="3981" y="975"/>
                </a:lnTo>
                <a:lnTo>
                  <a:pt x="3979" y="977"/>
                </a:lnTo>
                <a:lnTo>
                  <a:pt x="3979" y="979"/>
                </a:lnTo>
                <a:lnTo>
                  <a:pt x="3979" y="981"/>
                </a:lnTo>
                <a:lnTo>
                  <a:pt x="3981" y="983"/>
                </a:lnTo>
                <a:lnTo>
                  <a:pt x="3981" y="985"/>
                </a:lnTo>
                <a:lnTo>
                  <a:pt x="3981" y="987"/>
                </a:lnTo>
                <a:lnTo>
                  <a:pt x="3981" y="989"/>
                </a:lnTo>
                <a:lnTo>
                  <a:pt x="3983" y="989"/>
                </a:lnTo>
                <a:lnTo>
                  <a:pt x="3984" y="989"/>
                </a:lnTo>
                <a:lnTo>
                  <a:pt x="3986" y="989"/>
                </a:lnTo>
                <a:lnTo>
                  <a:pt x="3986" y="987"/>
                </a:lnTo>
                <a:lnTo>
                  <a:pt x="3986" y="989"/>
                </a:lnTo>
                <a:lnTo>
                  <a:pt x="3988" y="989"/>
                </a:lnTo>
                <a:lnTo>
                  <a:pt x="3986" y="991"/>
                </a:lnTo>
                <a:lnTo>
                  <a:pt x="3986" y="994"/>
                </a:lnTo>
                <a:lnTo>
                  <a:pt x="3988" y="994"/>
                </a:lnTo>
                <a:lnTo>
                  <a:pt x="3988" y="996"/>
                </a:lnTo>
                <a:lnTo>
                  <a:pt x="3988" y="998"/>
                </a:lnTo>
                <a:lnTo>
                  <a:pt x="3988" y="1000"/>
                </a:lnTo>
                <a:lnTo>
                  <a:pt x="3988" y="1002"/>
                </a:lnTo>
                <a:lnTo>
                  <a:pt x="3986" y="1000"/>
                </a:lnTo>
                <a:lnTo>
                  <a:pt x="3984" y="1000"/>
                </a:lnTo>
                <a:lnTo>
                  <a:pt x="3983" y="1000"/>
                </a:lnTo>
                <a:lnTo>
                  <a:pt x="3983" y="1002"/>
                </a:lnTo>
                <a:lnTo>
                  <a:pt x="3984" y="1004"/>
                </a:lnTo>
                <a:lnTo>
                  <a:pt x="3983" y="1004"/>
                </a:lnTo>
                <a:lnTo>
                  <a:pt x="3984" y="1006"/>
                </a:lnTo>
                <a:lnTo>
                  <a:pt x="3984" y="1008"/>
                </a:lnTo>
                <a:lnTo>
                  <a:pt x="3983" y="1010"/>
                </a:lnTo>
                <a:lnTo>
                  <a:pt x="3981" y="1010"/>
                </a:lnTo>
                <a:lnTo>
                  <a:pt x="3979" y="1010"/>
                </a:lnTo>
                <a:lnTo>
                  <a:pt x="3977" y="1010"/>
                </a:lnTo>
                <a:lnTo>
                  <a:pt x="3975" y="1010"/>
                </a:lnTo>
                <a:lnTo>
                  <a:pt x="3971" y="1010"/>
                </a:lnTo>
                <a:lnTo>
                  <a:pt x="3971" y="1008"/>
                </a:lnTo>
                <a:lnTo>
                  <a:pt x="3969" y="1006"/>
                </a:lnTo>
                <a:lnTo>
                  <a:pt x="3969" y="1008"/>
                </a:lnTo>
                <a:lnTo>
                  <a:pt x="3969" y="1010"/>
                </a:lnTo>
                <a:lnTo>
                  <a:pt x="3967" y="1010"/>
                </a:lnTo>
                <a:lnTo>
                  <a:pt x="3965" y="1010"/>
                </a:lnTo>
                <a:lnTo>
                  <a:pt x="3967" y="1012"/>
                </a:lnTo>
                <a:lnTo>
                  <a:pt x="3967" y="1014"/>
                </a:lnTo>
                <a:lnTo>
                  <a:pt x="3969" y="1016"/>
                </a:lnTo>
                <a:lnTo>
                  <a:pt x="3971" y="1016"/>
                </a:lnTo>
                <a:lnTo>
                  <a:pt x="3973" y="1018"/>
                </a:lnTo>
                <a:lnTo>
                  <a:pt x="3971" y="1019"/>
                </a:lnTo>
                <a:lnTo>
                  <a:pt x="3971" y="1021"/>
                </a:lnTo>
                <a:lnTo>
                  <a:pt x="3969" y="1021"/>
                </a:lnTo>
                <a:lnTo>
                  <a:pt x="3969" y="1023"/>
                </a:lnTo>
                <a:lnTo>
                  <a:pt x="3967" y="1023"/>
                </a:lnTo>
                <a:lnTo>
                  <a:pt x="3969" y="1025"/>
                </a:lnTo>
                <a:lnTo>
                  <a:pt x="3969" y="1027"/>
                </a:lnTo>
                <a:lnTo>
                  <a:pt x="3971" y="1025"/>
                </a:lnTo>
                <a:lnTo>
                  <a:pt x="3971" y="1027"/>
                </a:lnTo>
                <a:lnTo>
                  <a:pt x="3973" y="1027"/>
                </a:lnTo>
                <a:lnTo>
                  <a:pt x="3975" y="1029"/>
                </a:lnTo>
                <a:lnTo>
                  <a:pt x="3975" y="1031"/>
                </a:lnTo>
                <a:lnTo>
                  <a:pt x="3977" y="1031"/>
                </a:lnTo>
                <a:lnTo>
                  <a:pt x="3977" y="1033"/>
                </a:lnTo>
                <a:lnTo>
                  <a:pt x="3977" y="1035"/>
                </a:lnTo>
                <a:lnTo>
                  <a:pt x="3979" y="1037"/>
                </a:lnTo>
                <a:lnTo>
                  <a:pt x="3979" y="1039"/>
                </a:lnTo>
                <a:lnTo>
                  <a:pt x="3979" y="1041"/>
                </a:lnTo>
                <a:lnTo>
                  <a:pt x="3979" y="1039"/>
                </a:lnTo>
                <a:lnTo>
                  <a:pt x="3979" y="1037"/>
                </a:lnTo>
                <a:lnTo>
                  <a:pt x="3981" y="1035"/>
                </a:lnTo>
                <a:lnTo>
                  <a:pt x="3981" y="1033"/>
                </a:lnTo>
                <a:lnTo>
                  <a:pt x="3979" y="1031"/>
                </a:lnTo>
                <a:lnTo>
                  <a:pt x="3979" y="1029"/>
                </a:lnTo>
                <a:lnTo>
                  <a:pt x="3977" y="1029"/>
                </a:lnTo>
                <a:lnTo>
                  <a:pt x="3977" y="1025"/>
                </a:lnTo>
                <a:lnTo>
                  <a:pt x="3979" y="1023"/>
                </a:lnTo>
                <a:lnTo>
                  <a:pt x="3979" y="1021"/>
                </a:lnTo>
                <a:lnTo>
                  <a:pt x="3981" y="1021"/>
                </a:lnTo>
                <a:lnTo>
                  <a:pt x="3983" y="1021"/>
                </a:lnTo>
                <a:lnTo>
                  <a:pt x="3984" y="1021"/>
                </a:lnTo>
                <a:lnTo>
                  <a:pt x="3986" y="1021"/>
                </a:lnTo>
                <a:lnTo>
                  <a:pt x="3986" y="1019"/>
                </a:lnTo>
                <a:lnTo>
                  <a:pt x="3988" y="1019"/>
                </a:lnTo>
                <a:lnTo>
                  <a:pt x="3988" y="1018"/>
                </a:lnTo>
                <a:lnTo>
                  <a:pt x="3990" y="1019"/>
                </a:lnTo>
                <a:lnTo>
                  <a:pt x="3992" y="1021"/>
                </a:lnTo>
                <a:lnTo>
                  <a:pt x="3992" y="1019"/>
                </a:lnTo>
                <a:lnTo>
                  <a:pt x="3992" y="1018"/>
                </a:lnTo>
                <a:lnTo>
                  <a:pt x="3994" y="1018"/>
                </a:lnTo>
                <a:lnTo>
                  <a:pt x="3994" y="1016"/>
                </a:lnTo>
                <a:lnTo>
                  <a:pt x="3996" y="1014"/>
                </a:lnTo>
                <a:lnTo>
                  <a:pt x="3996" y="1012"/>
                </a:lnTo>
                <a:lnTo>
                  <a:pt x="3998" y="1012"/>
                </a:lnTo>
                <a:lnTo>
                  <a:pt x="4000" y="1014"/>
                </a:lnTo>
                <a:lnTo>
                  <a:pt x="4000" y="1016"/>
                </a:lnTo>
                <a:lnTo>
                  <a:pt x="3998" y="1018"/>
                </a:lnTo>
                <a:lnTo>
                  <a:pt x="3998" y="1019"/>
                </a:lnTo>
                <a:lnTo>
                  <a:pt x="3998" y="1021"/>
                </a:lnTo>
                <a:lnTo>
                  <a:pt x="4000" y="1021"/>
                </a:lnTo>
                <a:lnTo>
                  <a:pt x="4002" y="1023"/>
                </a:lnTo>
                <a:lnTo>
                  <a:pt x="4000" y="1023"/>
                </a:lnTo>
                <a:lnTo>
                  <a:pt x="4000" y="1025"/>
                </a:lnTo>
                <a:lnTo>
                  <a:pt x="3998" y="1025"/>
                </a:lnTo>
                <a:lnTo>
                  <a:pt x="3998" y="1027"/>
                </a:lnTo>
                <a:lnTo>
                  <a:pt x="3996" y="1027"/>
                </a:lnTo>
                <a:lnTo>
                  <a:pt x="3998" y="1027"/>
                </a:lnTo>
                <a:lnTo>
                  <a:pt x="4000" y="1027"/>
                </a:lnTo>
                <a:lnTo>
                  <a:pt x="4002" y="1029"/>
                </a:lnTo>
                <a:lnTo>
                  <a:pt x="4002" y="1027"/>
                </a:lnTo>
                <a:lnTo>
                  <a:pt x="4004" y="1025"/>
                </a:lnTo>
                <a:lnTo>
                  <a:pt x="4006" y="1025"/>
                </a:lnTo>
                <a:lnTo>
                  <a:pt x="4008" y="1027"/>
                </a:lnTo>
                <a:lnTo>
                  <a:pt x="4008" y="1029"/>
                </a:lnTo>
                <a:lnTo>
                  <a:pt x="4009" y="1027"/>
                </a:lnTo>
                <a:lnTo>
                  <a:pt x="4011" y="1025"/>
                </a:lnTo>
                <a:lnTo>
                  <a:pt x="4009" y="1025"/>
                </a:lnTo>
                <a:lnTo>
                  <a:pt x="4008" y="1023"/>
                </a:lnTo>
                <a:lnTo>
                  <a:pt x="4008" y="1021"/>
                </a:lnTo>
                <a:lnTo>
                  <a:pt x="4006" y="1019"/>
                </a:lnTo>
                <a:lnTo>
                  <a:pt x="4008" y="1018"/>
                </a:lnTo>
                <a:lnTo>
                  <a:pt x="4008" y="1016"/>
                </a:lnTo>
                <a:lnTo>
                  <a:pt x="4008" y="1014"/>
                </a:lnTo>
                <a:lnTo>
                  <a:pt x="4009" y="1014"/>
                </a:lnTo>
                <a:lnTo>
                  <a:pt x="4011" y="1016"/>
                </a:lnTo>
                <a:lnTo>
                  <a:pt x="4013" y="1016"/>
                </a:lnTo>
                <a:lnTo>
                  <a:pt x="4015" y="1016"/>
                </a:lnTo>
                <a:lnTo>
                  <a:pt x="4015" y="1014"/>
                </a:lnTo>
                <a:lnTo>
                  <a:pt x="4013" y="1012"/>
                </a:lnTo>
                <a:lnTo>
                  <a:pt x="4013" y="1010"/>
                </a:lnTo>
                <a:lnTo>
                  <a:pt x="4011" y="1008"/>
                </a:lnTo>
                <a:lnTo>
                  <a:pt x="4009" y="1006"/>
                </a:lnTo>
                <a:lnTo>
                  <a:pt x="4009" y="1004"/>
                </a:lnTo>
                <a:lnTo>
                  <a:pt x="4009" y="1002"/>
                </a:lnTo>
                <a:lnTo>
                  <a:pt x="4009" y="1000"/>
                </a:lnTo>
                <a:lnTo>
                  <a:pt x="4011" y="1002"/>
                </a:lnTo>
                <a:lnTo>
                  <a:pt x="4011" y="1004"/>
                </a:lnTo>
                <a:lnTo>
                  <a:pt x="4013" y="1004"/>
                </a:lnTo>
                <a:lnTo>
                  <a:pt x="4015" y="1006"/>
                </a:lnTo>
                <a:lnTo>
                  <a:pt x="4017" y="1008"/>
                </a:lnTo>
                <a:lnTo>
                  <a:pt x="4019" y="1006"/>
                </a:lnTo>
                <a:lnTo>
                  <a:pt x="4019" y="1004"/>
                </a:lnTo>
                <a:lnTo>
                  <a:pt x="4019" y="1002"/>
                </a:lnTo>
                <a:lnTo>
                  <a:pt x="4021" y="1002"/>
                </a:lnTo>
                <a:lnTo>
                  <a:pt x="4021" y="1004"/>
                </a:lnTo>
                <a:lnTo>
                  <a:pt x="4023" y="1006"/>
                </a:lnTo>
                <a:lnTo>
                  <a:pt x="4025" y="1006"/>
                </a:lnTo>
                <a:lnTo>
                  <a:pt x="4027" y="1006"/>
                </a:lnTo>
                <a:lnTo>
                  <a:pt x="4029" y="1006"/>
                </a:lnTo>
                <a:lnTo>
                  <a:pt x="4029" y="1008"/>
                </a:lnTo>
                <a:lnTo>
                  <a:pt x="4031" y="1008"/>
                </a:lnTo>
                <a:lnTo>
                  <a:pt x="4031" y="1010"/>
                </a:lnTo>
                <a:lnTo>
                  <a:pt x="4032" y="1008"/>
                </a:lnTo>
                <a:lnTo>
                  <a:pt x="4032" y="1006"/>
                </a:lnTo>
                <a:lnTo>
                  <a:pt x="4034" y="1006"/>
                </a:lnTo>
                <a:lnTo>
                  <a:pt x="4034" y="1008"/>
                </a:lnTo>
                <a:lnTo>
                  <a:pt x="4034" y="1010"/>
                </a:lnTo>
                <a:lnTo>
                  <a:pt x="4036" y="1012"/>
                </a:lnTo>
                <a:lnTo>
                  <a:pt x="4038" y="1012"/>
                </a:lnTo>
                <a:lnTo>
                  <a:pt x="4038" y="1014"/>
                </a:lnTo>
                <a:lnTo>
                  <a:pt x="4040" y="1014"/>
                </a:lnTo>
                <a:lnTo>
                  <a:pt x="4042" y="1014"/>
                </a:lnTo>
                <a:lnTo>
                  <a:pt x="4042" y="1012"/>
                </a:lnTo>
                <a:lnTo>
                  <a:pt x="4040" y="1010"/>
                </a:lnTo>
                <a:lnTo>
                  <a:pt x="4040" y="1008"/>
                </a:lnTo>
                <a:lnTo>
                  <a:pt x="4042" y="1008"/>
                </a:lnTo>
                <a:lnTo>
                  <a:pt x="4040" y="1006"/>
                </a:lnTo>
                <a:lnTo>
                  <a:pt x="4040" y="1004"/>
                </a:lnTo>
                <a:lnTo>
                  <a:pt x="4040" y="1002"/>
                </a:lnTo>
                <a:lnTo>
                  <a:pt x="4038" y="1002"/>
                </a:lnTo>
                <a:lnTo>
                  <a:pt x="4038" y="1000"/>
                </a:lnTo>
                <a:lnTo>
                  <a:pt x="4036" y="1000"/>
                </a:lnTo>
                <a:lnTo>
                  <a:pt x="4036" y="998"/>
                </a:lnTo>
                <a:lnTo>
                  <a:pt x="4036" y="996"/>
                </a:lnTo>
                <a:lnTo>
                  <a:pt x="4034" y="994"/>
                </a:lnTo>
                <a:lnTo>
                  <a:pt x="4032" y="993"/>
                </a:lnTo>
                <a:lnTo>
                  <a:pt x="4031" y="991"/>
                </a:lnTo>
                <a:lnTo>
                  <a:pt x="4031" y="989"/>
                </a:lnTo>
                <a:lnTo>
                  <a:pt x="4029" y="989"/>
                </a:lnTo>
                <a:lnTo>
                  <a:pt x="4031" y="987"/>
                </a:lnTo>
                <a:lnTo>
                  <a:pt x="4029" y="987"/>
                </a:lnTo>
                <a:lnTo>
                  <a:pt x="4029" y="985"/>
                </a:lnTo>
                <a:lnTo>
                  <a:pt x="4027" y="983"/>
                </a:lnTo>
                <a:lnTo>
                  <a:pt x="4027" y="981"/>
                </a:lnTo>
                <a:lnTo>
                  <a:pt x="4025" y="979"/>
                </a:lnTo>
                <a:lnTo>
                  <a:pt x="4025" y="977"/>
                </a:lnTo>
                <a:lnTo>
                  <a:pt x="4023" y="975"/>
                </a:lnTo>
                <a:lnTo>
                  <a:pt x="4025" y="973"/>
                </a:lnTo>
                <a:lnTo>
                  <a:pt x="4027" y="975"/>
                </a:lnTo>
                <a:lnTo>
                  <a:pt x="4027" y="977"/>
                </a:lnTo>
                <a:lnTo>
                  <a:pt x="4029" y="977"/>
                </a:lnTo>
                <a:lnTo>
                  <a:pt x="4031" y="979"/>
                </a:lnTo>
                <a:lnTo>
                  <a:pt x="4032" y="979"/>
                </a:lnTo>
                <a:lnTo>
                  <a:pt x="4034" y="981"/>
                </a:lnTo>
                <a:lnTo>
                  <a:pt x="4036" y="983"/>
                </a:lnTo>
                <a:lnTo>
                  <a:pt x="4038" y="985"/>
                </a:lnTo>
                <a:lnTo>
                  <a:pt x="4040" y="985"/>
                </a:lnTo>
                <a:lnTo>
                  <a:pt x="4042" y="985"/>
                </a:lnTo>
                <a:lnTo>
                  <a:pt x="4040" y="985"/>
                </a:lnTo>
                <a:lnTo>
                  <a:pt x="4040" y="983"/>
                </a:lnTo>
                <a:lnTo>
                  <a:pt x="4038" y="983"/>
                </a:lnTo>
                <a:lnTo>
                  <a:pt x="4038" y="981"/>
                </a:lnTo>
                <a:lnTo>
                  <a:pt x="4038" y="979"/>
                </a:lnTo>
                <a:lnTo>
                  <a:pt x="4036" y="977"/>
                </a:lnTo>
                <a:lnTo>
                  <a:pt x="4036" y="975"/>
                </a:lnTo>
                <a:lnTo>
                  <a:pt x="4034" y="973"/>
                </a:lnTo>
                <a:lnTo>
                  <a:pt x="4036" y="973"/>
                </a:lnTo>
                <a:lnTo>
                  <a:pt x="4038" y="973"/>
                </a:lnTo>
                <a:lnTo>
                  <a:pt x="4040" y="975"/>
                </a:lnTo>
                <a:lnTo>
                  <a:pt x="4042" y="975"/>
                </a:lnTo>
                <a:lnTo>
                  <a:pt x="4042" y="977"/>
                </a:lnTo>
                <a:lnTo>
                  <a:pt x="4046" y="979"/>
                </a:lnTo>
                <a:lnTo>
                  <a:pt x="4052" y="983"/>
                </a:lnTo>
                <a:lnTo>
                  <a:pt x="4052" y="987"/>
                </a:lnTo>
                <a:lnTo>
                  <a:pt x="4052" y="989"/>
                </a:lnTo>
                <a:lnTo>
                  <a:pt x="4052" y="991"/>
                </a:lnTo>
                <a:lnTo>
                  <a:pt x="4050" y="991"/>
                </a:lnTo>
                <a:lnTo>
                  <a:pt x="4050" y="987"/>
                </a:lnTo>
                <a:lnTo>
                  <a:pt x="4050" y="985"/>
                </a:lnTo>
                <a:lnTo>
                  <a:pt x="4048" y="985"/>
                </a:lnTo>
                <a:lnTo>
                  <a:pt x="4046" y="985"/>
                </a:lnTo>
                <a:lnTo>
                  <a:pt x="4046" y="983"/>
                </a:lnTo>
                <a:lnTo>
                  <a:pt x="4044" y="983"/>
                </a:lnTo>
                <a:lnTo>
                  <a:pt x="4044" y="985"/>
                </a:lnTo>
                <a:lnTo>
                  <a:pt x="4044" y="987"/>
                </a:lnTo>
                <a:lnTo>
                  <a:pt x="4046" y="987"/>
                </a:lnTo>
                <a:lnTo>
                  <a:pt x="4046" y="989"/>
                </a:lnTo>
                <a:lnTo>
                  <a:pt x="4046" y="991"/>
                </a:lnTo>
                <a:lnTo>
                  <a:pt x="4046" y="993"/>
                </a:lnTo>
                <a:lnTo>
                  <a:pt x="4048" y="994"/>
                </a:lnTo>
                <a:lnTo>
                  <a:pt x="4050" y="996"/>
                </a:lnTo>
                <a:lnTo>
                  <a:pt x="4052" y="998"/>
                </a:lnTo>
                <a:lnTo>
                  <a:pt x="4052" y="1000"/>
                </a:lnTo>
                <a:lnTo>
                  <a:pt x="4052" y="1002"/>
                </a:lnTo>
                <a:lnTo>
                  <a:pt x="4054" y="1004"/>
                </a:lnTo>
                <a:lnTo>
                  <a:pt x="4054" y="1006"/>
                </a:lnTo>
                <a:lnTo>
                  <a:pt x="4056" y="1006"/>
                </a:lnTo>
                <a:lnTo>
                  <a:pt x="4056" y="1008"/>
                </a:lnTo>
                <a:lnTo>
                  <a:pt x="4057" y="1008"/>
                </a:lnTo>
                <a:lnTo>
                  <a:pt x="4057" y="1010"/>
                </a:lnTo>
                <a:lnTo>
                  <a:pt x="4059" y="1010"/>
                </a:lnTo>
                <a:lnTo>
                  <a:pt x="4061" y="1012"/>
                </a:lnTo>
                <a:lnTo>
                  <a:pt x="4061" y="1014"/>
                </a:lnTo>
                <a:lnTo>
                  <a:pt x="4061" y="1018"/>
                </a:lnTo>
                <a:lnTo>
                  <a:pt x="4057" y="1018"/>
                </a:lnTo>
                <a:lnTo>
                  <a:pt x="4056" y="1016"/>
                </a:lnTo>
                <a:lnTo>
                  <a:pt x="4056" y="1018"/>
                </a:lnTo>
                <a:lnTo>
                  <a:pt x="4056" y="1019"/>
                </a:lnTo>
                <a:lnTo>
                  <a:pt x="4059" y="1019"/>
                </a:lnTo>
                <a:lnTo>
                  <a:pt x="4059" y="1021"/>
                </a:lnTo>
                <a:lnTo>
                  <a:pt x="4059" y="1023"/>
                </a:lnTo>
                <a:lnTo>
                  <a:pt x="4059" y="1025"/>
                </a:lnTo>
                <a:lnTo>
                  <a:pt x="4057" y="1025"/>
                </a:lnTo>
                <a:lnTo>
                  <a:pt x="4057" y="1027"/>
                </a:lnTo>
                <a:lnTo>
                  <a:pt x="4056" y="1025"/>
                </a:lnTo>
                <a:lnTo>
                  <a:pt x="4054" y="1025"/>
                </a:lnTo>
                <a:lnTo>
                  <a:pt x="4054" y="1027"/>
                </a:lnTo>
                <a:lnTo>
                  <a:pt x="4052" y="1025"/>
                </a:lnTo>
                <a:lnTo>
                  <a:pt x="4052" y="1027"/>
                </a:lnTo>
                <a:lnTo>
                  <a:pt x="4052" y="1029"/>
                </a:lnTo>
                <a:lnTo>
                  <a:pt x="4052" y="1031"/>
                </a:lnTo>
                <a:lnTo>
                  <a:pt x="4052" y="1033"/>
                </a:lnTo>
                <a:lnTo>
                  <a:pt x="4052" y="1035"/>
                </a:lnTo>
                <a:lnTo>
                  <a:pt x="4050" y="1035"/>
                </a:lnTo>
                <a:lnTo>
                  <a:pt x="4048" y="1035"/>
                </a:lnTo>
                <a:lnTo>
                  <a:pt x="4046" y="1033"/>
                </a:lnTo>
                <a:lnTo>
                  <a:pt x="4044" y="1033"/>
                </a:lnTo>
                <a:lnTo>
                  <a:pt x="4042" y="1031"/>
                </a:lnTo>
                <a:lnTo>
                  <a:pt x="4040" y="1031"/>
                </a:lnTo>
                <a:lnTo>
                  <a:pt x="4038" y="1029"/>
                </a:lnTo>
                <a:lnTo>
                  <a:pt x="4036" y="1029"/>
                </a:lnTo>
                <a:lnTo>
                  <a:pt x="4036" y="1027"/>
                </a:lnTo>
                <a:lnTo>
                  <a:pt x="4034" y="1027"/>
                </a:lnTo>
                <a:lnTo>
                  <a:pt x="4032" y="1027"/>
                </a:lnTo>
                <a:lnTo>
                  <a:pt x="4032" y="1029"/>
                </a:lnTo>
                <a:lnTo>
                  <a:pt x="4031" y="1029"/>
                </a:lnTo>
                <a:lnTo>
                  <a:pt x="4029" y="1029"/>
                </a:lnTo>
                <a:lnTo>
                  <a:pt x="4029" y="1031"/>
                </a:lnTo>
                <a:lnTo>
                  <a:pt x="4027" y="1031"/>
                </a:lnTo>
                <a:lnTo>
                  <a:pt x="4025" y="1031"/>
                </a:lnTo>
                <a:lnTo>
                  <a:pt x="4023" y="1031"/>
                </a:lnTo>
                <a:lnTo>
                  <a:pt x="4021" y="1031"/>
                </a:lnTo>
                <a:lnTo>
                  <a:pt x="4021" y="1033"/>
                </a:lnTo>
                <a:lnTo>
                  <a:pt x="4021" y="1035"/>
                </a:lnTo>
                <a:lnTo>
                  <a:pt x="4021" y="1037"/>
                </a:lnTo>
                <a:lnTo>
                  <a:pt x="4023" y="1037"/>
                </a:lnTo>
                <a:lnTo>
                  <a:pt x="4025" y="1035"/>
                </a:lnTo>
                <a:lnTo>
                  <a:pt x="4027" y="1035"/>
                </a:lnTo>
                <a:lnTo>
                  <a:pt x="4029" y="1035"/>
                </a:lnTo>
                <a:lnTo>
                  <a:pt x="4031" y="1035"/>
                </a:lnTo>
                <a:lnTo>
                  <a:pt x="4032" y="1035"/>
                </a:lnTo>
                <a:lnTo>
                  <a:pt x="4032" y="1037"/>
                </a:lnTo>
                <a:lnTo>
                  <a:pt x="4031" y="1039"/>
                </a:lnTo>
                <a:lnTo>
                  <a:pt x="4029" y="1039"/>
                </a:lnTo>
                <a:lnTo>
                  <a:pt x="4029" y="1041"/>
                </a:lnTo>
                <a:lnTo>
                  <a:pt x="4029" y="1042"/>
                </a:lnTo>
                <a:lnTo>
                  <a:pt x="4027" y="1044"/>
                </a:lnTo>
                <a:lnTo>
                  <a:pt x="4027" y="1046"/>
                </a:lnTo>
                <a:lnTo>
                  <a:pt x="4027" y="1044"/>
                </a:lnTo>
                <a:lnTo>
                  <a:pt x="4029" y="1046"/>
                </a:lnTo>
                <a:lnTo>
                  <a:pt x="4031" y="1044"/>
                </a:lnTo>
                <a:lnTo>
                  <a:pt x="4032" y="1044"/>
                </a:lnTo>
                <a:lnTo>
                  <a:pt x="4034" y="1044"/>
                </a:lnTo>
                <a:lnTo>
                  <a:pt x="4036" y="1044"/>
                </a:lnTo>
                <a:lnTo>
                  <a:pt x="4038" y="1044"/>
                </a:lnTo>
                <a:lnTo>
                  <a:pt x="4040" y="1044"/>
                </a:lnTo>
                <a:lnTo>
                  <a:pt x="4042" y="1044"/>
                </a:lnTo>
                <a:lnTo>
                  <a:pt x="4042" y="1046"/>
                </a:lnTo>
                <a:lnTo>
                  <a:pt x="4042" y="1048"/>
                </a:lnTo>
                <a:lnTo>
                  <a:pt x="4040" y="1050"/>
                </a:lnTo>
                <a:lnTo>
                  <a:pt x="4038" y="1050"/>
                </a:lnTo>
                <a:lnTo>
                  <a:pt x="4038" y="1052"/>
                </a:lnTo>
                <a:lnTo>
                  <a:pt x="4038" y="1054"/>
                </a:lnTo>
                <a:lnTo>
                  <a:pt x="4036" y="1056"/>
                </a:lnTo>
                <a:lnTo>
                  <a:pt x="4034" y="1058"/>
                </a:lnTo>
                <a:lnTo>
                  <a:pt x="4034" y="1060"/>
                </a:lnTo>
                <a:lnTo>
                  <a:pt x="4032" y="1060"/>
                </a:lnTo>
                <a:lnTo>
                  <a:pt x="4031" y="1062"/>
                </a:lnTo>
                <a:lnTo>
                  <a:pt x="4029" y="1062"/>
                </a:lnTo>
                <a:lnTo>
                  <a:pt x="4027" y="1064"/>
                </a:lnTo>
                <a:lnTo>
                  <a:pt x="4027" y="1066"/>
                </a:lnTo>
                <a:lnTo>
                  <a:pt x="4025" y="1066"/>
                </a:lnTo>
                <a:lnTo>
                  <a:pt x="4023" y="1066"/>
                </a:lnTo>
                <a:lnTo>
                  <a:pt x="4021" y="1066"/>
                </a:lnTo>
                <a:lnTo>
                  <a:pt x="4019" y="1066"/>
                </a:lnTo>
                <a:lnTo>
                  <a:pt x="4015" y="1066"/>
                </a:lnTo>
                <a:lnTo>
                  <a:pt x="4015" y="1067"/>
                </a:lnTo>
                <a:lnTo>
                  <a:pt x="4013" y="1067"/>
                </a:lnTo>
                <a:lnTo>
                  <a:pt x="4011" y="1069"/>
                </a:lnTo>
                <a:lnTo>
                  <a:pt x="4009" y="1071"/>
                </a:lnTo>
                <a:lnTo>
                  <a:pt x="4009" y="1073"/>
                </a:lnTo>
                <a:lnTo>
                  <a:pt x="4008" y="1075"/>
                </a:lnTo>
                <a:lnTo>
                  <a:pt x="4008" y="1077"/>
                </a:lnTo>
                <a:lnTo>
                  <a:pt x="4006" y="1077"/>
                </a:lnTo>
                <a:lnTo>
                  <a:pt x="4004" y="1077"/>
                </a:lnTo>
                <a:lnTo>
                  <a:pt x="4004" y="1075"/>
                </a:lnTo>
                <a:lnTo>
                  <a:pt x="4002" y="1075"/>
                </a:lnTo>
                <a:lnTo>
                  <a:pt x="4002" y="1073"/>
                </a:lnTo>
                <a:lnTo>
                  <a:pt x="4002" y="1071"/>
                </a:lnTo>
                <a:lnTo>
                  <a:pt x="4002" y="1069"/>
                </a:lnTo>
                <a:lnTo>
                  <a:pt x="4004" y="1067"/>
                </a:lnTo>
                <a:lnTo>
                  <a:pt x="4004" y="1066"/>
                </a:lnTo>
                <a:lnTo>
                  <a:pt x="4004" y="1064"/>
                </a:lnTo>
                <a:lnTo>
                  <a:pt x="4004" y="1062"/>
                </a:lnTo>
                <a:lnTo>
                  <a:pt x="4002" y="1060"/>
                </a:lnTo>
                <a:lnTo>
                  <a:pt x="4002" y="1058"/>
                </a:lnTo>
                <a:lnTo>
                  <a:pt x="4000" y="1058"/>
                </a:lnTo>
                <a:lnTo>
                  <a:pt x="4000" y="1056"/>
                </a:lnTo>
                <a:lnTo>
                  <a:pt x="3998" y="1056"/>
                </a:lnTo>
                <a:lnTo>
                  <a:pt x="3998" y="1058"/>
                </a:lnTo>
                <a:lnTo>
                  <a:pt x="3998" y="1060"/>
                </a:lnTo>
                <a:lnTo>
                  <a:pt x="3996" y="1062"/>
                </a:lnTo>
                <a:lnTo>
                  <a:pt x="3994" y="1062"/>
                </a:lnTo>
                <a:lnTo>
                  <a:pt x="3994" y="1064"/>
                </a:lnTo>
                <a:lnTo>
                  <a:pt x="3996" y="1064"/>
                </a:lnTo>
                <a:lnTo>
                  <a:pt x="3996" y="1066"/>
                </a:lnTo>
                <a:lnTo>
                  <a:pt x="3996" y="1067"/>
                </a:lnTo>
                <a:lnTo>
                  <a:pt x="3994" y="1069"/>
                </a:lnTo>
                <a:lnTo>
                  <a:pt x="3992" y="1071"/>
                </a:lnTo>
                <a:lnTo>
                  <a:pt x="3994" y="1073"/>
                </a:lnTo>
                <a:lnTo>
                  <a:pt x="3994" y="1075"/>
                </a:lnTo>
                <a:lnTo>
                  <a:pt x="3996" y="1077"/>
                </a:lnTo>
                <a:lnTo>
                  <a:pt x="3994" y="1079"/>
                </a:lnTo>
                <a:lnTo>
                  <a:pt x="3994" y="1077"/>
                </a:lnTo>
                <a:lnTo>
                  <a:pt x="3992" y="1079"/>
                </a:lnTo>
                <a:lnTo>
                  <a:pt x="3992" y="1081"/>
                </a:lnTo>
                <a:lnTo>
                  <a:pt x="3994" y="1081"/>
                </a:lnTo>
                <a:lnTo>
                  <a:pt x="3994" y="1083"/>
                </a:lnTo>
                <a:lnTo>
                  <a:pt x="3994" y="1085"/>
                </a:lnTo>
                <a:lnTo>
                  <a:pt x="3992" y="1085"/>
                </a:lnTo>
                <a:lnTo>
                  <a:pt x="3990" y="1085"/>
                </a:lnTo>
                <a:lnTo>
                  <a:pt x="3992" y="1087"/>
                </a:lnTo>
                <a:lnTo>
                  <a:pt x="3992" y="1089"/>
                </a:lnTo>
                <a:lnTo>
                  <a:pt x="3992" y="1090"/>
                </a:lnTo>
                <a:lnTo>
                  <a:pt x="3992" y="1094"/>
                </a:lnTo>
                <a:lnTo>
                  <a:pt x="3990" y="1094"/>
                </a:lnTo>
                <a:lnTo>
                  <a:pt x="3988" y="1092"/>
                </a:lnTo>
                <a:lnTo>
                  <a:pt x="3988" y="1090"/>
                </a:lnTo>
                <a:lnTo>
                  <a:pt x="3986" y="1089"/>
                </a:lnTo>
                <a:lnTo>
                  <a:pt x="3984" y="1090"/>
                </a:lnTo>
                <a:lnTo>
                  <a:pt x="3984" y="1092"/>
                </a:lnTo>
                <a:lnTo>
                  <a:pt x="3983" y="1092"/>
                </a:lnTo>
                <a:lnTo>
                  <a:pt x="3983" y="1094"/>
                </a:lnTo>
                <a:lnTo>
                  <a:pt x="3983" y="1096"/>
                </a:lnTo>
                <a:lnTo>
                  <a:pt x="3981" y="1098"/>
                </a:lnTo>
                <a:lnTo>
                  <a:pt x="3979" y="1100"/>
                </a:lnTo>
                <a:lnTo>
                  <a:pt x="3977" y="1100"/>
                </a:lnTo>
                <a:lnTo>
                  <a:pt x="3975" y="1098"/>
                </a:lnTo>
                <a:lnTo>
                  <a:pt x="3973" y="1098"/>
                </a:lnTo>
                <a:lnTo>
                  <a:pt x="3973" y="1096"/>
                </a:lnTo>
                <a:lnTo>
                  <a:pt x="3971" y="1096"/>
                </a:lnTo>
                <a:lnTo>
                  <a:pt x="3971" y="1094"/>
                </a:lnTo>
                <a:lnTo>
                  <a:pt x="3969" y="1094"/>
                </a:lnTo>
                <a:lnTo>
                  <a:pt x="3969" y="1096"/>
                </a:lnTo>
                <a:lnTo>
                  <a:pt x="3971" y="1096"/>
                </a:lnTo>
                <a:lnTo>
                  <a:pt x="3971" y="1098"/>
                </a:lnTo>
                <a:lnTo>
                  <a:pt x="3973" y="1100"/>
                </a:lnTo>
                <a:lnTo>
                  <a:pt x="3975" y="1100"/>
                </a:lnTo>
                <a:lnTo>
                  <a:pt x="3975" y="1102"/>
                </a:lnTo>
                <a:lnTo>
                  <a:pt x="3975" y="1104"/>
                </a:lnTo>
                <a:lnTo>
                  <a:pt x="3975" y="1106"/>
                </a:lnTo>
                <a:lnTo>
                  <a:pt x="3973" y="1106"/>
                </a:lnTo>
                <a:lnTo>
                  <a:pt x="3973" y="1108"/>
                </a:lnTo>
                <a:lnTo>
                  <a:pt x="3973" y="1110"/>
                </a:lnTo>
                <a:lnTo>
                  <a:pt x="3971" y="1112"/>
                </a:lnTo>
                <a:lnTo>
                  <a:pt x="3971" y="1114"/>
                </a:lnTo>
                <a:lnTo>
                  <a:pt x="3969" y="1115"/>
                </a:lnTo>
                <a:lnTo>
                  <a:pt x="3969" y="1117"/>
                </a:lnTo>
                <a:lnTo>
                  <a:pt x="3967" y="1119"/>
                </a:lnTo>
                <a:lnTo>
                  <a:pt x="3967" y="1121"/>
                </a:lnTo>
                <a:lnTo>
                  <a:pt x="3967" y="1123"/>
                </a:lnTo>
                <a:lnTo>
                  <a:pt x="3965" y="1123"/>
                </a:lnTo>
                <a:lnTo>
                  <a:pt x="3963" y="1125"/>
                </a:lnTo>
                <a:lnTo>
                  <a:pt x="3963" y="1127"/>
                </a:lnTo>
                <a:lnTo>
                  <a:pt x="3963" y="1129"/>
                </a:lnTo>
                <a:lnTo>
                  <a:pt x="3961" y="1133"/>
                </a:lnTo>
                <a:lnTo>
                  <a:pt x="3960" y="1133"/>
                </a:lnTo>
                <a:lnTo>
                  <a:pt x="3960" y="1131"/>
                </a:lnTo>
                <a:lnTo>
                  <a:pt x="3958" y="1131"/>
                </a:lnTo>
                <a:lnTo>
                  <a:pt x="3956" y="1131"/>
                </a:lnTo>
                <a:lnTo>
                  <a:pt x="3956" y="1129"/>
                </a:lnTo>
                <a:lnTo>
                  <a:pt x="3954" y="1125"/>
                </a:lnTo>
                <a:lnTo>
                  <a:pt x="3954" y="1123"/>
                </a:lnTo>
                <a:lnTo>
                  <a:pt x="3954" y="1121"/>
                </a:lnTo>
                <a:lnTo>
                  <a:pt x="3956" y="1119"/>
                </a:lnTo>
                <a:lnTo>
                  <a:pt x="3956" y="1121"/>
                </a:lnTo>
                <a:lnTo>
                  <a:pt x="3958" y="1121"/>
                </a:lnTo>
                <a:lnTo>
                  <a:pt x="3958" y="1119"/>
                </a:lnTo>
                <a:lnTo>
                  <a:pt x="3960" y="1119"/>
                </a:lnTo>
                <a:lnTo>
                  <a:pt x="3958" y="1117"/>
                </a:lnTo>
                <a:lnTo>
                  <a:pt x="3960" y="1117"/>
                </a:lnTo>
                <a:lnTo>
                  <a:pt x="3961" y="1115"/>
                </a:lnTo>
                <a:lnTo>
                  <a:pt x="3963" y="1115"/>
                </a:lnTo>
                <a:lnTo>
                  <a:pt x="3963" y="1112"/>
                </a:lnTo>
                <a:lnTo>
                  <a:pt x="3961" y="1110"/>
                </a:lnTo>
                <a:lnTo>
                  <a:pt x="3961" y="1108"/>
                </a:lnTo>
                <a:lnTo>
                  <a:pt x="3960" y="1108"/>
                </a:lnTo>
                <a:lnTo>
                  <a:pt x="3960" y="1106"/>
                </a:lnTo>
                <a:lnTo>
                  <a:pt x="3958" y="1106"/>
                </a:lnTo>
                <a:lnTo>
                  <a:pt x="3958" y="1108"/>
                </a:lnTo>
                <a:lnTo>
                  <a:pt x="3958" y="1110"/>
                </a:lnTo>
                <a:lnTo>
                  <a:pt x="3956" y="1112"/>
                </a:lnTo>
                <a:lnTo>
                  <a:pt x="3956" y="1114"/>
                </a:lnTo>
                <a:lnTo>
                  <a:pt x="3954" y="1114"/>
                </a:lnTo>
                <a:lnTo>
                  <a:pt x="3952" y="1115"/>
                </a:lnTo>
                <a:lnTo>
                  <a:pt x="3950" y="1114"/>
                </a:lnTo>
                <a:lnTo>
                  <a:pt x="3950" y="1115"/>
                </a:lnTo>
                <a:lnTo>
                  <a:pt x="3950" y="1117"/>
                </a:lnTo>
                <a:lnTo>
                  <a:pt x="3950" y="1119"/>
                </a:lnTo>
                <a:lnTo>
                  <a:pt x="3948" y="1119"/>
                </a:lnTo>
                <a:lnTo>
                  <a:pt x="3946" y="1119"/>
                </a:lnTo>
                <a:lnTo>
                  <a:pt x="3946" y="1121"/>
                </a:lnTo>
                <a:lnTo>
                  <a:pt x="3946" y="1123"/>
                </a:lnTo>
                <a:lnTo>
                  <a:pt x="3948" y="1123"/>
                </a:lnTo>
                <a:lnTo>
                  <a:pt x="3948" y="1125"/>
                </a:lnTo>
                <a:lnTo>
                  <a:pt x="3950" y="1127"/>
                </a:lnTo>
                <a:lnTo>
                  <a:pt x="3948" y="1127"/>
                </a:lnTo>
                <a:lnTo>
                  <a:pt x="3946" y="1129"/>
                </a:lnTo>
                <a:lnTo>
                  <a:pt x="3946" y="1127"/>
                </a:lnTo>
                <a:lnTo>
                  <a:pt x="3944" y="1129"/>
                </a:lnTo>
                <a:lnTo>
                  <a:pt x="3944" y="1127"/>
                </a:lnTo>
                <a:lnTo>
                  <a:pt x="3942" y="1127"/>
                </a:lnTo>
                <a:lnTo>
                  <a:pt x="3940" y="1127"/>
                </a:lnTo>
                <a:lnTo>
                  <a:pt x="3942" y="1129"/>
                </a:lnTo>
                <a:lnTo>
                  <a:pt x="3944" y="1131"/>
                </a:lnTo>
                <a:lnTo>
                  <a:pt x="3946" y="1131"/>
                </a:lnTo>
                <a:lnTo>
                  <a:pt x="3948" y="1131"/>
                </a:lnTo>
                <a:lnTo>
                  <a:pt x="3950" y="1131"/>
                </a:lnTo>
                <a:lnTo>
                  <a:pt x="3950" y="1135"/>
                </a:lnTo>
                <a:lnTo>
                  <a:pt x="3948" y="1135"/>
                </a:lnTo>
                <a:lnTo>
                  <a:pt x="3946" y="1137"/>
                </a:lnTo>
                <a:lnTo>
                  <a:pt x="3946" y="1135"/>
                </a:lnTo>
                <a:lnTo>
                  <a:pt x="3946" y="1133"/>
                </a:lnTo>
                <a:lnTo>
                  <a:pt x="3946" y="1137"/>
                </a:lnTo>
                <a:lnTo>
                  <a:pt x="3946" y="1138"/>
                </a:lnTo>
                <a:lnTo>
                  <a:pt x="3944" y="1138"/>
                </a:lnTo>
                <a:lnTo>
                  <a:pt x="3944" y="1137"/>
                </a:lnTo>
                <a:lnTo>
                  <a:pt x="3942" y="1137"/>
                </a:lnTo>
                <a:lnTo>
                  <a:pt x="3940" y="1137"/>
                </a:lnTo>
                <a:lnTo>
                  <a:pt x="3938" y="1137"/>
                </a:lnTo>
                <a:lnTo>
                  <a:pt x="3940" y="1138"/>
                </a:lnTo>
                <a:lnTo>
                  <a:pt x="3942" y="1140"/>
                </a:lnTo>
                <a:lnTo>
                  <a:pt x="3944" y="1142"/>
                </a:lnTo>
                <a:lnTo>
                  <a:pt x="3944" y="1144"/>
                </a:lnTo>
                <a:lnTo>
                  <a:pt x="3942" y="1144"/>
                </a:lnTo>
                <a:lnTo>
                  <a:pt x="3942" y="1146"/>
                </a:lnTo>
                <a:lnTo>
                  <a:pt x="3944" y="1146"/>
                </a:lnTo>
                <a:lnTo>
                  <a:pt x="3944" y="1148"/>
                </a:lnTo>
                <a:lnTo>
                  <a:pt x="3946" y="1148"/>
                </a:lnTo>
                <a:lnTo>
                  <a:pt x="3946" y="1150"/>
                </a:lnTo>
                <a:lnTo>
                  <a:pt x="3946" y="1152"/>
                </a:lnTo>
                <a:lnTo>
                  <a:pt x="3944" y="1152"/>
                </a:lnTo>
                <a:lnTo>
                  <a:pt x="3944" y="1154"/>
                </a:lnTo>
                <a:lnTo>
                  <a:pt x="3946" y="1154"/>
                </a:lnTo>
                <a:lnTo>
                  <a:pt x="3946" y="1156"/>
                </a:lnTo>
                <a:lnTo>
                  <a:pt x="3944" y="1158"/>
                </a:lnTo>
                <a:lnTo>
                  <a:pt x="3942" y="1160"/>
                </a:lnTo>
                <a:lnTo>
                  <a:pt x="3940" y="1162"/>
                </a:lnTo>
                <a:lnTo>
                  <a:pt x="3938" y="1162"/>
                </a:lnTo>
                <a:lnTo>
                  <a:pt x="3938" y="1160"/>
                </a:lnTo>
                <a:lnTo>
                  <a:pt x="3938" y="1158"/>
                </a:lnTo>
                <a:lnTo>
                  <a:pt x="3938" y="1156"/>
                </a:lnTo>
                <a:lnTo>
                  <a:pt x="3938" y="1154"/>
                </a:lnTo>
                <a:lnTo>
                  <a:pt x="3936" y="1154"/>
                </a:lnTo>
                <a:lnTo>
                  <a:pt x="3935" y="1156"/>
                </a:lnTo>
                <a:lnTo>
                  <a:pt x="3936" y="1158"/>
                </a:lnTo>
                <a:lnTo>
                  <a:pt x="3936" y="1160"/>
                </a:lnTo>
                <a:lnTo>
                  <a:pt x="3935" y="1160"/>
                </a:lnTo>
                <a:lnTo>
                  <a:pt x="3935" y="1158"/>
                </a:lnTo>
                <a:lnTo>
                  <a:pt x="3933" y="1158"/>
                </a:lnTo>
                <a:lnTo>
                  <a:pt x="3931" y="1158"/>
                </a:lnTo>
                <a:lnTo>
                  <a:pt x="3931" y="1160"/>
                </a:lnTo>
                <a:lnTo>
                  <a:pt x="3929" y="1160"/>
                </a:lnTo>
                <a:lnTo>
                  <a:pt x="3927" y="1160"/>
                </a:lnTo>
                <a:lnTo>
                  <a:pt x="3925" y="1160"/>
                </a:lnTo>
                <a:lnTo>
                  <a:pt x="3925" y="1158"/>
                </a:lnTo>
                <a:lnTo>
                  <a:pt x="3923" y="1158"/>
                </a:lnTo>
                <a:lnTo>
                  <a:pt x="3923" y="1156"/>
                </a:lnTo>
                <a:lnTo>
                  <a:pt x="3923" y="1154"/>
                </a:lnTo>
                <a:lnTo>
                  <a:pt x="3923" y="1152"/>
                </a:lnTo>
                <a:lnTo>
                  <a:pt x="3923" y="1154"/>
                </a:lnTo>
                <a:lnTo>
                  <a:pt x="3921" y="1154"/>
                </a:lnTo>
                <a:lnTo>
                  <a:pt x="3921" y="1156"/>
                </a:lnTo>
                <a:lnTo>
                  <a:pt x="3921" y="1158"/>
                </a:lnTo>
                <a:lnTo>
                  <a:pt x="3919" y="1158"/>
                </a:lnTo>
                <a:lnTo>
                  <a:pt x="3917" y="1158"/>
                </a:lnTo>
                <a:lnTo>
                  <a:pt x="3915" y="1158"/>
                </a:lnTo>
                <a:lnTo>
                  <a:pt x="3913" y="1158"/>
                </a:lnTo>
                <a:lnTo>
                  <a:pt x="3912" y="1160"/>
                </a:lnTo>
                <a:lnTo>
                  <a:pt x="3912" y="1158"/>
                </a:lnTo>
                <a:lnTo>
                  <a:pt x="3910" y="1158"/>
                </a:lnTo>
                <a:lnTo>
                  <a:pt x="3910" y="1156"/>
                </a:lnTo>
                <a:lnTo>
                  <a:pt x="3910" y="1154"/>
                </a:lnTo>
                <a:lnTo>
                  <a:pt x="3908" y="1152"/>
                </a:lnTo>
                <a:lnTo>
                  <a:pt x="3910" y="1152"/>
                </a:lnTo>
                <a:lnTo>
                  <a:pt x="3910" y="1150"/>
                </a:lnTo>
                <a:lnTo>
                  <a:pt x="3912" y="1148"/>
                </a:lnTo>
                <a:lnTo>
                  <a:pt x="3912" y="1146"/>
                </a:lnTo>
                <a:lnTo>
                  <a:pt x="3908" y="1144"/>
                </a:lnTo>
                <a:lnTo>
                  <a:pt x="3908" y="1146"/>
                </a:lnTo>
                <a:lnTo>
                  <a:pt x="3906" y="1146"/>
                </a:lnTo>
                <a:lnTo>
                  <a:pt x="3906" y="1144"/>
                </a:lnTo>
                <a:lnTo>
                  <a:pt x="3904" y="1146"/>
                </a:lnTo>
                <a:lnTo>
                  <a:pt x="3904" y="1144"/>
                </a:lnTo>
                <a:lnTo>
                  <a:pt x="3904" y="1142"/>
                </a:lnTo>
                <a:lnTo>
                  <a:pt x="3904" y="1140"/>
                </a:lnTo>
                <a:lnTo>
                  <a:pt x="3904" y="1138"/>
                </a:lnTo>
                <a:lnTo>
                  <a:pt x="3906" y="1138"/>
                </a:lnTo>
                <a:lnTo>
                  <a:pt x="3906" y="1137"/>
                </a:lnTo>
                <a:lnTo>
                  <a:pt x="3908" y="1137"/>
                </a:lnTo>
                <a:lnTo>
                  <a:pt x="3910" y="1137"/>
                </a:lnTo>
                <a:lnTo>
                  <a:pt x="3912" y="1138"/>
                </a:lnTo>
                <a:lnTo>
                  <a:pt x="3912" y="1137"/>
                </a:lnTo>
                <a:lnTo>
                  <a:pt x="3910" y="1135"/>
                </a:lnTo>
                <a:lnTo>
                  <a:pt x="3910" y="1133"/>
                </a:lnTo>
                <a:lnTo>
                  <a:pt x="3912" y="1131"/>
                </a:lnTo>
                <a:lnTo>
                  <a:pt x="3912" y="1133"/>
                </a:lnTo>
                <a:lnTo>
                  <a:pt x="3913" y="1135"/>
                </a:lnTo>
                <a:lnTo>
                  <a:pt x="3913" y="1133"/>
                </a:lnTo>
                <a:lnTo>
                  <a:pt x="3915" y="1133"/>
                </a:lnTo>
                <a:lnTo>
                  <a:pt x="3917" y="1133"/>
                </a:lnTo>
                <a:lnTo>
                  <a:pt x="3915" y="1131"/>
                </a:lnTo>
                <a:lnTo>
                  <a:pt x="3913" y="1131"/>
                </a:lnTo>
                <a:lnTo>
                  <a:pt x="3913" y="1129"/>
                </a:lnTo>
                <a:lnTo>
                  <a:pt x="3915" y="1127"/>
                </a:lnTo>
                <a:lnTo>
                  <a:pt x="3915" y="1125"/>
                </a:lnTo>
                <a:lnTo>
                  <a:pt x="3915" y="1123"/>
                </a:lnTo>
                <a:lnTo>
                  <a:pt x="3913" y="1123"/>
                </a:lnTo>
                <a:lnTo>
                  <a:pt x="3915" y="1121"/>
                </a:lnTo>
                <a:lnTo>
                  <a:pt x="3915" y="1119"/>
                </a:lnTo>
                <a:lnTo>
                  <a:pt x="3915" y="1117"/>
                </a:lnTo>
                <a:lnTo>
                  <a:pt x="3917" y="1115"/>
                </a:lnTo>
                <a:lnTo>
                  <a:pt x="3915" y="1117"/>
                </a:lnTo>
                <a:lnTo>
                  <a:pt x="3913" y="1117"/>
                </a:lnTo>
                <a:lnTo>
                  <a:pt x="3913" y="1119"/>
                </a:lnTo>
                <a:lnTo>
                  <a:pt x="3912" y="1121"/>
                </a:lnTo>
                <a:lnTo>
                  <a:pt x="3912" y="1123"/>
                </a:lnTo>
                <a:lnTo>
                  <a:pt x="3912" y="1125"/>
                </a:lnTo>
                <a:lnTo>
                  <a:pt x="3912" y="1127"/>
                </a:lnTo>
                <a:lnTo>
                  <a:pt x="3910" y="1127"/>
                </a:lnTo>
                <a:lnTo>
                  <a:pt x="3908" y="1127"/>
                </a:lnTo>
                <a:lnTo>
                  <a:pt x="3906" y="1129"/>
                </a:lnTo>
                <a:lnTo>
                  <a:pt x="3908" y="1129"/>
                </a:lnTo>
                <a:lnTo>
                  <a:pt x="3906" y="1129"/>
                </a:lnTo>
                <a:lnTo>
                  <a:pt x="3904" y="1129"/>
                </a:lnTo>
                <a:lnTo>
                  <a:pt x="3902" y="1127"/>
                </a:lnTo>
                <a:lnTo>
                  <a:pt x="3900" y="1125"/>
                </a:lnTo>
                <a:lnTo>
                  <a:pt x="3900" y="1123"/>
                </a:lnTo>
                <a:lnTo>
                  <a:pt x="3900" y="1121"/>
                </a:lnTo>
                <a:lnTo>
                  <a:pt x="3898" y="1119"/>
                </a:lnTo>
                <a:lnTo>
                  <a:pt x="3898" y="1117"/>
                </a:lnTo>
                <a:lnTo>
                  <a:pt x="3896" y="1115"/>
                </a:lnTo>
                <a:lnTo>
                  <a:pt x="3896" y="1114"/>
                </a:lnTo>
                <a:lnTo>
                  <a:pt x="3896" y="1112"/>
                </a:lnTo>
                <a:lnTo>
                  <a:pt x="3894" y="1110"/>
                </a:lnTo>
                <a:lnTo>
                  <a:pt x="3894" y="1108"/>
                </a:lnTo>
                <a:lnTo>
                  <a:pt x="3892" y="1106"/>
                </a:lnTo>
                <a:lnTo>
                  <a:pt x="3890" y="1106"/>
                </a:lnTo>
                <a:lnTo>
                  <a:pt x="3888" y="1104"/>
                </a:lnTo>
                <a:lnTo>
                  <a:pt x="3888" y="1102"/>
                </a:lnTo>
                <a:lnTo>
                  <a:pt x="3887" y="1100"/>
                </a:lnTo>
                <a:lnTo>
                  <a:pt x="3887" y="1102"/>
                </a:lnTo>
                <a:lnTo>
                  <a:pt x="3888" y="1104"/>
                </a:lnTo>
                <a:lnTo>
                  <a:pt x="3888" y="1106"/>
                </a:lnTo>
                <a:lnTo>
                  <a:pt x="3888" y="1108"/>
                </a:lnTo>
                <a:lnTo>
                  <a:pt x="3888" y="1110"/>
                </a:lnTo>
                <a:lnTo>
                  <a:pt x="3887" y="1110"/>
                </a:lnTo>
                <a:lnTo>
                  <a:pt x="3888" y="1112"/>
                </a:lnTo>
                <a:lnTo>
                  <a:pt x="3888" y="1114"/>
                </a:lnTo>
                <a:lnTo>
                  <a:pt x="3888" y="1115"/>
                </a:lnTo>
                <a:lnTo>
                  <a:pt x="3888" y="1117"/>
                </a:lnTo>
                <a:lnTo>
                  <a:pt x="3890" y="1117"/>
                </a:lnTo>
                <a:lnTo>
                  <a:pt x="3890" y="1119"/>
                </a:lnTo>
                <a:lnTo>
                  <a:pt x="3890" y="1123"/>
                </a:lnTo>
                <a:lnTo>
                  <a:pt x="3890" y="1125"/>
                </a:lnTo>
                <a:lnTo>
                  <a:pt x="3888" y="1125"/>
                </a:lnTo>
                <a:lnTo>
                  <a:pt x="3888" y="1127"/>
                </a:lnTo>
                <a:lnTo>
                  <a:pt x="3890" y="1127"/>
                </a:lnTo>
                <a:lnTo>
                  <a:pt x="3890" y="1129"/>
                </a:lnTo>
                <a:lnTo>
                  <a:pt x="3890" y="1131"/>
                </a:lnTo>
                <a:lnTo>
                  <a:pt x="3888" y="1131"/>
                </a:lnTo>
                <a:lnTo>
                  <a:pt x="3887" y="1133"/>
                </a:lnTo>
                <a:lnTo>
                  <a:pt x="3888" y="1135"/>
                </a:lnTo>
                <a:lnTo>
                  <a:pt x="3888" y="1137"/>
                </a:lnTo>
                <a:lnTo>
                  <a:pt x="3890" y="1138"/>
                </a:lnTo>
                <a:lnTo>
                  <a:pt x="3890" y="1140"/>
                </a:lnTo>
                <a:lnTo>
                  <a:pt x="3888" y="1140"/>
                </a:lnTo>
                <a:lnTo>
                  <a:pt x="3888" y="1142"/>
                </a:lnTo>
                <a:lnTo>
                  <a:pt x="3887" y="1144"/>
                </a:lnTo>
                <a:lnTo>
                  <a:pt x="3887" y="1146"/>
                </a:lnTo>
                <a:lnTo>
                  <a:pt x="3887" y="1148"/>
                </a:lnTo>
                <a:lnTo>
                  <a:pt x="3887" y="1150"/>
                </a:lnTo>
                <a:lnTo>
                  <a:pt x="3887" y="1152"/>
                </a:lnTo>
                <a:lnTo>
                  <a:pt x="3887" y="1154"/>
                </a:lnTo>
                <a:lnTo>
                  <a:pt x="3888" y="1156"/>
                </a:lnTo>
                <a:lnTo>
                  <a:pt x="3887" y="1156"/>
                </a:lnTo>
                <a:lnTo>
                  <a:pt x="3885" y="1158"/>
                </a:lnTo>
                <a:lnTo>
                  <a:pt x="3883" y="1158"/>
                </a:lnTo>
                <a:lnTo>
                  <a:pt x="3883" y="1160"/>
                </a:lnTo>
                <a:lnTo>
                  <a:pt x="3885" y="1158"/>
                </a:lnTo>
                <a:lnTo>
                  <a:pt x="3885" y="1160"/>
                </a:lnTo>
                <a:lnTo>
                  <a:pt x="3887" y="1162"/>
                </a:lnTo>
                <a:lnTo>
                  <a:pt x="3888" y="1162"/>
                </a:lnTo>
                <a:lnTo>
                  <a:pt x="3888" y="1163"/>
                </a:lnTo>
                <a:lnTo>
                  <a:pt x="3890" y="1165"/>
                </a:lnTo>
                <a:lnTo>
                  <a:pt x="3890" y="1167"/>
                </a:lnTo>
                <a:lnTo>
                  <a:pt x="3888" y="1169"/>
                </a:lnTo>
                <a:lnTo>
                  <a:pt x="3887" y="1169"/>
                </a:lnTo>
                <a:lnTo>
                  <a:pt x="3885" y="1171"/>
                </a:lnTo>
                <a:lnTo>
                  <a:pt x="3883" y="1171"/>
                </a:lnTo>
                <a:lnTo>
                  <a:pt x="3879" y="1173"/>
                </a:lnTo>
                <a:lnTo>
                  <a:pt x="3875" y="1171"/>
                </a:lnTo>
                <a:lnTo>
                  <a:pt x="3871" y="1169"/>
                </a:lnTo>
                <a:lnTo>
                  <a:pt x="3869" y="1169"/>
                </a:lnTo>
                <a:lnTo>
                  <a:pt x="3867" y="1169"/>
                </a:lnTo>
                <a:lnTo>
                  <a:pt x="3865" y="1167"/>
                </a:lnTo>
                <a:lnTo>
                  <a:pt x="3863" y="1167"/>
                </a:lnTo>
                <a:lnTo>
                  <a:pt x="3862" y="1167"/>
                </a:lnTo>
                <a:lnTo>
                  <a:pt x="3860" y="1167"/>
                </a:lnTo>
                <a:lnTo>
                  <a:pt x="3860" y="1165"/>
                </a:lnTo>
                <a:lnTo>
                  <a:pt x="3862" y="1163"/>
                </a:lnTo>
                <a:lnTo>
                  <a:pt x="3862" y="1165"/>
                </a:lnTo>
                <a:lnTo>
                  <a:pt x="3863" y="1163"/>
                </a:lnTo>
                <a:lnTo>
                  <a:pt x="3865" y="1163"/>
                </a:lnTo>
                <a:lnTo>
                  <a:pt x="3865" y="1165"/>
                </a:lnTo>
                <a:lnTo>
                  <a:pt x="3867" y="1165"/>
                </a:lnTo>
                <a:lnTo>
                  <a:pt x="3869" y="1165"/>
                </a:lnTo>
                <a:lnTo>
                  <a:pt x="3867" y="1163"/>
                </a:lnTo>
                <a:lnTo>
                  <a:pt x="3865" y="1162"/>
                </a:lnTo>
                <a:lnTo>
                  <a:pt x="3863" y="1162"/>
                </a:lnTo>
                <a:lnTo>
                  <a:pt x="3865" y="1160"/>
                </a:lnTo>
                <a:lnTo>
                  <a:pt x="3865" y="1158"/>
                </a:lnTo>
                <a:lnTo>
                  <a:pt x="3867" y="1158"/>
                </a:lnTo>
                <a:lnTo>
                  <a:pt x="3867" y="1156"/>
                </a:lnTo>
                <a:lnTo>
                  <a:pt x="3865" y="1156"/>
                </a:lnTo>
                <a:lnTo>
                  <a:pt x="3863" y="1154"/>
                </a:lnTo>
                <a:lnTo>
                  <a:pt x="3863" y="1152"/>
                </a:lnTo>
                <a:lnTo>
                  <a:pt x="3863" y="1150"/>
                </a:lnTo>
                <a:lnTo>
                  <a:pt x="3865" y="1150"/>
                </a:lnTo>
                <a:lnTo>
                  <a:pt x="3867" y="1148"/>
                </a:lnTo>
                <a:lnTo>
                  <a:pt x="3867" y="1146"/>
                </a:lnTo>
                <a:lnTo>
                  <a:pt x="3869" y="1144"/>
                </a:lnTo>
                <a:lnTo>
                  <a:pt x="3869" y="1142"/>
                </a:lnTo>
                <a:lnTo>
                  <a:pt x="3867" y="1140"/>
                </a:lnTo>
                <a:lnTo>
                  <a:pt x="3867" y="1138"/>
                </a:lnTo>
                <a:lnTo>
                  <a:pt x="3867" y="1137"/>
                </a:lnTo>
                <a:lnTo>
                  <a:pt x="3865" y="1135"/>
                </a:lnTo>
                <a:lnTo>
                  <a:pt x="3863" y="1133"/>
                </a:lnTo>
                <a:lnTo>
                  <a:pt x="3862" y="1131"/>
                </a:lnTo>
                <a:lnTo>
                  <a:pt x="3860" y="1131"/>
                </a:lnTo>
                <a:lnTo>
                  <a:pt x="3860" y="1133"/>
                </a:lnTo>
                <a:lnTo>
                  <a:pt x="3860" y="1131"/>
                </a:lnTo>
                <a:lnTo>
                  <a:pt x="3858" y="1131"/>
                </a:lnTo>
                <a:lnTo>
                  <a:pt x="3858" y="1129"/>
                </a:lnTo>
                <a:lnTo>
                  <a:pt x="3860" y="1129"/>
                </a:lnTo>
                <a:lnTo>
                  <a:pt x="3862" y="1129"/>
                </a:lnTo>
                <a:lnTo>
                  <a:pt x="3863" y="1127"/>
                </a:lnTo>
                <a:lnTo>
                  <a:pt x="3862" y="1125"/>
                </a:lnTo>
                <a:lnTo>
                  <a:pt x="3860" y="1125"/>
                </a:lnTo>
                <a:lnTo>
                  <a:pt x="3858" y="1125"/>
                </a:lnTo>
                <a:lnTo>
                  <a:pt x="3858" y="1123"/>
                </a:lnTo>
                <a:lnTo>
                  <a:pt x="3856" y="1121"/>
                </a:lnTo>
                <a:lnTo>
                  <a:pt x="3858" y="1121"/>
                </a:lnTo>
                <a:lnTo>
                  <a:pt x="3860" y="1119"/>
                </a:lnTo>
                <a:lnTo>
                  <a:pt x="3858" y="1119"/>
                </a:lnTo>
                <a:lnTo>
                  <a:pt x="3856" y="1117"/>
                </a:lnTo>
                <a:lnTo>
                  <a:pt x="3856" y="1115"/>
                </a:lnTo>
                <a:lnTo>
                  <a:pt x="3856" y="1114"/>
                </a:lnTo>
                <a:lnTo>
                  <a:pt x="3856" y="1112"/>
                </a:lnTo>
                <a:lnTo>
                  <a:pt x="3856" y="1110"/>
                </a:lnTo>
                <a:lnTo>
                  <a:pt x="3854" y="1112"/>
                </a:lnTo>
                <a:lnTo>
                  <a:pt x="3854" y="1114"/>
                </a:lnTo>
                <a:lnTo>
                  <a:pt x="3854" y="1115"/>
                </a:lnTo>
                <a:lnTo>
                  <a:pt x="3854" y="1117"/>
                </a:lnTo>
                <a:lnTo>
                  <a:pt x="3854" y="1119"/>
                </a:lnTo>
                <a:lnTo>
                  <a:pt x="3854" y="1121"/>
                </a:lnTo>
                <a:lnTo>
                  <a:pt x="3854" y="1123"/>
                </a:lnTo>
                <a:lnTo>
                  <a:pt x="3852" y="1125"/>
                </a:lnTo>
                <a:lnTo>
                  <a:pt x="3854" y="1127"/>
                </a:lnTo>
                <a:lnTo>
                  <a:pt x="3854" y="1129"/>
                </a:lnTo>
                <a:lnTo>
                  <a:pt x="3852" y="1127"/>
                </a:lnTo>
                <a:lnTo>
                  <a:pt x="3850" y="1127"/>
                </a:lnTo>
                <a:lnTo>
                  <a:pt x="3848" y="1125"/>
                </a:lnTo>
                <a:lnTo>
                  <a:pt x="3846" y="1125"/>
                </a:lnTo>
                <a:lnTo>
                  <a:pt x="3846" y="1123"/>
                </a:lnTo>
                <a:lnTo>
                  <a:pt x="3844" y="1123"/>
                </a:lnTo>
                <a:lnTo>
                  <a:pt x="3844" y="1125"/>
                </a:lnTo>
                <a:lnTo>
                  <a:pt x="3842" y="1125"/>
                </a:lnTo>
                <a:lnTo>
                  <a:pt x="3840" y="1125"/>
                </a:lnTo>
                <a:lnTo>
                  <a:pt x="3839" y="1123"/>
                </a:lnTo>
                <a:lnTo>
                  <a:pt x="3837" y="1123"/>
                </a:lnTo>
                <a:lnTo>
                  <a:pt x="3839" y="1121"/>
                </a:lnTo>
                <a:lnTo>
                  <a:pt x="3837" y="1119"/>
                </a:lnTo>
                <a:lnTo>
                  <a:pt x="3839" y="1117"/>
                </a:lnTo>
                <a:lnTo>
                  <a:pt x="3837" y="1117"/>
                </a:lnTo>
                <a:lnTo>
                  <a:pt x="3837" y="1119"/>
                </a:lnTo>
                <a:lnTo>
                  <a:pt x="3835" y="1121"/>
                </a:lnTo>
                <a:lnTo>
                  <a:pt x="3835" y="1123"/>
                </a:lnTo>
                <a:lnTo>
                  <a:pt x="3835" y="1125"/>
                </a:lnTo>
                <a:lnTo>
                  <a:pt x="3833" y="1125"/>
                </a:lnTo>
                <a:lnTo>
                  <a:pt x="3833" y="1123"/>
                </a:lnTo>
                <a:lnTo>
                  <a:pt x="3831" y="1123"/>
                </a:lnTo>
                <a:lnTo>
                  <a:pt x="3829" y="1123"/>
                </a:lnTo>
                <a:lnTo>
                  <a:pt x="3829" y="1125"/>
                </a:lnTo>
                <a:lnTo>
                  <a:pt x="3827" y="1127"/>
                </a:lnTo>
                <a:lnTo>
                  <a:pt x="3825" y="1129"/>
                </a:lnTo>
                <a:lnTo>
                  <a:pt x="3823" y="1129"/>
                </a:lnTo>
                <a:lnTo>
                  <a:pt x="3823" y="1131"/>
                </a:lnTo>
                <a:lnTo>
                  <a:pt x="3823" y="1133"/>
                </a:lnTo>
                <a:lnTo>
                  <a:pt x="3821" y="1133"/>
                </a:lnTo>
                <a:lnTo>
                  <a:pt x="3819" y="1133"/>
                </a:lnTo>
                <a:lnTo>
                  <a:pt x="3819" y="1135"/>
                </a:lnTo>
                <a:lnTo>
                  <a:pt x="3819" y="1137"/>
                </a:lnTo>
                <a:lnTo>
                  <a:pt x="3817" y="1137"/>
                </a:lnTo>
                <a:lnTo>
                  <a:pt x="3815" y="1137"/>
                </a:lnTo>
                <a:lnTo>
                  <a:pt x="3814" y="1137"/>
                </a:lnTo>
                <a:lnTo>
                  <a:pt x="3812" y="1138"/>
                </a:lnTo>
                <a:lnTo>
                  <a:pt x="3815" y="1138"/>
                </a:lnTo>
                <a:lnTo>
                  <a:pt x="3817" y="1138"/>
                </a:lnTo>
                <a:lnTo>
                  <a:pt x="3819" y="1138"/>
                </a:lnTo>
                <a:lnTo>
                  <a:pt x="3821" y="1140"/>
                </a:lnTo>
                <a:lnTo>
                  <a:pt x="3823" y="1140"/>
                </a:lnTo>
                <a:lnTo>
                  <a:pt x="3825" y="1142"/>
                </a:lnTo>
                <a:lnTo>
                  <a:pt x="3827" y="1140"/>
                </a:lnTo>
                <a:lnTo>
                  <a:pt x="3829" y="1138"/>
                </a:lnTo>
                <a:lnTo>
                  <a:pt x="3831" y="1137"/>
                </a:lnTo>
                <a:lnTo>
                  <a:pt x="3831" y="1135"/>
                </a:lnTo>
                <a:lnTo>
                  <a:pt x="3833" y="1135"/>
                </a:lnTo>
                <a:lnTo>
                  <a:pt x="3835" y="1135"/>
                </a:lnTo>
                <a:lnTo>
                  <a:pt x="3837" y="1135"/>
                </a:lnTo>
                <a:lnTo>
                  <a:pt x="3839" y="1137"/>
                </a:lnTo>
                <a:lnTo>
                  <a:pt x="3840" y="1138"/>
                </a:lnTo>
                <a:lnTo>
                  <a:pt x="3842" y="1138"/>
                </a:lnTo>
                <a:lnTo>
                  <a:pt x="3842" y="1140"/>
                </a:lnTo>
                <a:lnTo>
                  <a:pt x="3844" y="1142"/>
                </a:lnTo>
                <a:lnTo>
                  <a:pt x="3846" y="1140"/>
                </a:lnTo>
                <a:lnTo>
                  <a:pt x="3848" y="1138"/>
                </a:lnTo>
                <a:lnTo>
                  <a:pt x="3850" y="1140"/>
                </a:lnTo>
                <a:lnTo>
                  <a:pt x="3850" y="1142"/>
                </a:lnTo>
                <a:lnTo>
                  <a:pt x="3848" y="1142"/>
                </a:lnTo>
                <a:lnTo>
                  <a:pt x="3846" y="1144"/>
                </a:lnTo>
                <a:lnTo>
                  <a:pt x="3844" y="1146"/>
                </a:lnTo>
                <a:lnTo>
                  <a:pt x="3844" y="1148"/>
                </a:lnTo>
                <a:lnTo>
                  <a:pt x="3844" y="1150"/>
                </a:lnTo>
                <a:lnTo>
                  <a:pt x="3844" y="1152"/>
                </a:lnTo>
                <a:lnTo>
                  <a:pt x="3842" y="1150"/>
                </a:lnTo>
                <a:lnTo>
                  <a:pt x="3840" y="1152"/>
                </a:lnTo>
                <a:lnTo>
                  <a:pt x="3840" y="1150"/>
                </a:lnTo>
                <a:lnTo>
                  <a:pt x="3839" y="1148"/>
                </a:lnTo>
                <a:lnTo>
                  <a:pt x="3839" y="1150"/>
                </a:lnTo>
                <a:lnTo>
                  <a:pt x="3839" y="1152"/>
                </a:lnTo>
                <a:lnTo>
                  <a:pt x="3839" y="1154"/>
                </a:lnTo>
                <a:lnTo>
                  <a:pt x="3837" y="1154"/>
                </a:lnTo>
                <a:lnTo>
                  <a:pt x="3835" y="1156"/>
                </a:lnTo>
                <a:lnTo>
                  <a:pt x="3833" y="1156"/>
                </a:lnTo>
                <a:lnTo>
                  <a:pt x="3835" y="1158"/>
                </a:lnTo>
                <a:lnTo>
                  <a:pt x="3839" y="1156"/>
                </a:lnTo>
                <a:lnTo>
                  <a:pt x="3840" y="1158"/>
                </a:lnTo>
                <a:lnTo>
                  <a:pt x="3842" y="1158"/>
                </a:lnTo>
                <a:lnTo>
                  <a:pt x="3846" y="1156"/>
                </a:lnTo>
                <a:lnTo>
                  <a:pt x="3848" y="1154"/>
                </a:lnTo>
                <a:lnTo>
                  <a:pt x="3850" y="1156"/>
                </a:lnTo>
                <a:lnTo>
                  <a:pt x="3850" y="1158"/>
                </a:lnTo>
                <a:lnTo>
                  <a:pt x="3848" y="1158"/>
                </a:lnTo>
                <a:lnTo>
                  <a:pt x="3850" y="1160"/>
                </a:lnTo>
                <a:lnTo>
                  <a:pt x="3850" y="1162"/>
                </a:lnTo>
                <a:lnTo>
                  <a:pt x="3850" y="1163"/>
                </a:lnTo>
                <a:lnTo>
                  <a:pt x="3846" y="1163"/>
                </a:lnTo>
                <a:lnTo>
                  <a:pt x="3846" y="1162"/>
                </a:lnTo>
                <a:lnTo>
                  <a:pt x="3846" y="1160"/>
                </a:lnTo>
                <a:lnTo>
                  <a:pt x="3844" y="1162"/>
                </a:lnTo>
                <a:lnTo>
                  <a:pt x="3840" y="1163"/>
                </a:lnTo>
                <a:lnTo>
                  <a:pt x="3839" y="1162"/>
                </a:lnTo>
                <a:lnTo>
                  <a:pt x="3837" y="1162"/>
                </a:lnTo>
                <a:lnTo>
                  <a:pt x="3835" y="1160"/>
                </a:lnTo>
                <a:lnTo>
                  <a:pt x="3833" y="1160"/>
                </a:lnTo>
                <a:lnTo>
                  <a:pt x="3831" y="1160"/>
                </a:lnTo>
                <a:lnTo>
                  <a:pt x="3829" y="1160"/>
                </a:lnTo>
                <a:lnTo>
                  <a:pt x="3827" y="1160"/>
                </a:lnTo>
                <a:lnTo>
                  <a:pt x="3825" y="1160"/>
                </a:lnTo>
                <a:lnTo>
                  <a:pt x="3823" y="1160"/>
                </a:lnTo>
                <a:lnTo>
                  <a:pt x="3821" y="1160"/>
                </a:lnTo>
                <a:lnTo>
                  <a:pt x="3821" y="1158"/>
                </a:lnTo>
                <a:lnTo>
                  <a:pt x="3819" y="1160"/>
                </a:lnTo>
                <a:lnTo>
                  <a:pt x="3815" y="1158"/>
                </a:lnTo>
                <a:lnTo>
                  <a:pt x="3814" y="1158"/>
                </a:lnTo>
                <a:lnTo>
                  <a:pt x="3812" y="1158"/>
                </a:lnTo>
                <a:lnTo>
                  <a:pt x="3810" y="1158"/>
                </a:lnTo>
                <a:lnTo>
                  <a:pt x="3796" y="1158"/>
                </a:lnTo>
                <a:lnTo>
                  <a:pt x="3794" y="1158"/>
                </a:lnTo>
                <a:lnTo>
                  <a:pt x="3792" y="1158"/>
                </a:lnTo>
                <a:lnTo>
                  <a:pt x="3791" y="1156"/>
                </a:lnTo>
                <a:lnTo>
                  <a:pt x="3789" y="1156"/>
                </a:lnTo>
                <a:lnTo>
                  <a:pt x="3787" y="1156"/>
                </a:lnTo>
                <a:lnTo>
                  <a:pt x="3785" y="1156"/>
                </a:lnTo>
                <a:lnTo>
                  <a:pt x="3783" y="1156"/>
                </a:lnTo>
                <a:lnTo>
                  <a:pt x="3779" y="1156"/>
                </a:lnTo>
                <a:lnTo>
                  <a:pt x="3777" y="1154"/>
                </a:lnTo>
                <a:lnTo>
                  <a:pt x="3773" y="1156"/>
                </a:lnTo>
                <a:lnTo>
                  <a:pt x="3766" y="1156"/>
                </a:lnTo>
                <a:lnTo>
                  <a:pt x="3764" y="1156"/>
                </a:lnTo>
                <a:lnTo>
                  <a:pt x="3762" y="1156"/>
                </a:lnTo>
                <a:lnTo>
                  <a:pt x="3760" y="1156"/>
                </a:lnTo>
                <a:lnTo>
                  <a:pt x="3758" y="1156"/>
                </a:lnTo>
                <a:lnTo>
                  <a:pt x="3756" y="1156"/>
                </a:lnTo>
                <a:lnTo>
                  <a:pt x="3754" y="1156"/>
                </a:lnTo>
                <a:lnTo>
                  <a:pt x="3752" y="1156"/>
                </a:lnTo>
                <a:lnTo>
                  <a:pt x="3750" y="1158"/>
                </a:lnTo>
                <a:lnTo>
                  <a:pt x="3750" y="1156"/>
                </a:lnTo>
                <a:lnTo>
                  <a:pt x="3748" y="1156"/>
                </a:lnTo>
                <a:lnTo>
                  <a:pt x="3746" y="1156"/>
                </a:lnTo>
                <a:lnTo>
                  <a:pt x="3748" y="1154"/>
                </a:lnTo>
                <a:lnTo>
                  <a:pt x="3746" y="1154"/>
                </a:lnTo>
                <a:lnTo>
                  <a:pt x="3746" y="1156"/>
                </a:lnTo>
                <a:lnTo>
                  <a:pt x="3744" y="1158"/>
                </a:lnTo>
                <a:lnTo>
                  <a:pt x="3743" y="1158"/>
                </a:lnTo>
                <a:lnTo>
                  <a:pt x="3743" y="1160"/>
                </a:lnTo>
                <a:lnTo>
                  <a:pt x="3739" y="1160"/>
                </a:lnTo>
                <a:lnTo>
                  <a:pt x="3737" y="1160"/>
                </a:lnTo>
                <a:lnTo>
                  <a:pt x="3735" y="1160"/>
                </a:lnTo>
                <a:lnTo>
                  <a:pt x="3733" y="1162"/>
                </a:lnTo>
                <a:lnTo>
                  <a:pt x="3731" y="1162"/>
                </a:lnTo>
                <a:lnTo>
                  <a:pt x="3729" y="1162"/>
                </a:lnTo>
                <a:lnTo>
                  <a:pt x="3727" y="1160"/>
                </a:lnTo>
                <a:lnTo>
                  <a:pt x="3725" y="1158"/>
                </a:lnTo>
                <a:lnTo>
                  <a:pt x="3723" y="1158"/>
                </a:lnTo>
                <a:lnTo>
                  <a:pt x="3725" y="1156"/>
                </a:lnTo>
                <a:lnTo>
                  <a:pt x="3725" y="1154"/>
                </a:lnTo>
                <a:lnTo>
                  <a:pt x="3723" y="1156"/>
                </a:lnTo>
                <a:lnTo>
                  <a:pt x="3721" y="1156"/>
                </a:lnTo>
                <a:lnTo>
                  <a:pt x="3723" y="1158"/>
                </a:lnTo>
                <a:lnTo>
                  <a:pt x="3725" y="1160"/>
                </a:lnTo>
                <a:lnTo>
                  <a:pt x="3725" y="1162"/>
                </a:lnTo>
                <a:lnTo>
                  <a:pt x="3727" y="1163"/>
                </a:lnTo>
                <a:lnTo>
                  <a:pt x="3725" y="1165"/>
                </a:lnTo>
                <a:lnTo>
                  <a:pt x="3723" y="1165"/>
                </a:lnTo>
                <a:lnTo>
                  <a:pt x="3721" y="1165"/>
                </a:lnTo>
                <a:lnTo>
                  <a:pt x="3719" y="1167"/>
                </a:lnTo>
                <a:lnTo>
                  <a:pt x="3718" y="1167"/>
                </a:lnTo>
                <a:lnTo>
                  <a:pt x="3716" y="1167"/>
                </a:lnTo>
                <a:lnTo>
                  <a:pt x="3714" y="1167"/>
                </a:lnTo>
                <a:lnTo>
                  <a:pt x="3712" y="1167"/>
                </a:lnTo>
                <a:lnTo>
                  <a:pt x="3710" y="1167"/>
                </a:lnTo>
                <a:lnTo>
                  <a:pt x="3710" y="1169"/>
                </a:lnTo>
                <a:lnTo>
                  <a:pt x="3708" y="1171"/>
                </a:lnTo>
                <a:lnTo>
                  <a:pt x="3706" y="1171"/>
                </a:lnTo>
                <a:lnTo>
                  <a:pt x="3704" y="1171"/>
                </a:lnTo>
                <a:lnTo>
                  <a:pt x="3702" y="1173"/>
                </a:lnTo>
                <a:lnTo>
                  <a:pt x="3700" y="1173"/>
                </a:lnTo>
                <a:lnTo>
                  <a:pt x="3698" y="1175"/>
                </a:lnTo>
                <a:lnTo>
                  <a:pt x="3696" y="1175"/>
                </a:lnTo>
                <a:lnTo>
                  <a:pt x="3696" y="1177"/>
                </a:lnTo>
                <a:lnTo>
                  <a:pt x="3695" y="1177"/>
                </a:lnTo>
                <a:lnTo>
                  <a:pt x="3693" y="1177"/>
                </a:lnTo>
                <a:lnTo>
                  <a:pt x="3693" y="1175"/>
                </a:lnTo>
                <a:lnTo>
                  <a:pt x="3693" y="1173"/>
                </a:lnTo>
                <a:lnTo>
                  <a:pt x="3691" y="1171"/>
                </a:lnTo>
                <a:lnTo>
                  <a:pt x="3689" y="1171"/>
                </a:lnTo>
                <a:lnTo>
                  <a:pt x="3687" y="1171"/>
                </a:lnTo>
                <a:lnTo>
                  <a:pt x="3689" y="1173"/>
                </a:lnTo>
                <a:lnTo>
                  <a:pt x="3691" y="1175"/>
                </a:lnTo>
                <a:lnTo>
                  <a:pt x="3689" y="1175"/>
                </a:lnTo>
                <a:lnTo>
                  <a:pt x="3687" y="1175"/>
                </a:lnTo>
                <a:lnTo>
                  <a:pt x="3689" y="1177"/>
                </a:lnTo>
                <a:lnTo>
                  <a:pt x="3689" y="1179"/>
                </a:lnTo>
                <a:lnTo>
                  <a:pt x="3687" y="1181"/>
                </a:lnTo>
                <a:lnTo>
                  <a:pt x="3685" y="1179"/>
                </a:lnTo>
                <a:lnTo>
                  <a:pt x="3683" y="1179"/>
                </a:lnTo>
                <a:lnTo>
                  <a:pt x="3683" y="1181"/>
                </a:lnTo>
                <a:lnTo>
                  <a:pt x="3681" y="1183"/>
                </a:lnTo>
                <a:lnTo>
                  <a:pt x="3679" y="1185"/>
                </a:lnTo>
                <a:lnTo>
                  <a:pt x="3677" y="1183"/>
                </a:lnTo>
                <a:lnTo>
                  <a:pt x="3677" y="1181"/>
                </a:lnTo>
                <a:lnTo>
                  <a:pt x="3677" y="1179"/>
                </a:lnTo>
                <a:lnTo>
                  <a:pt x="3675" y="1179"/>
                </a:lnTo>
                <a:lnTo>
                  <a:pt x="3675" y="1181"/>
                </a:lnTo>
                <a:lnTo>
                  <a:pt x="3673" y="1181"/>
                </a:lnTo>
                <a:lnTo>
                  <a:pt x="3671" y="1181"/>
                </a:lnTo>
                <a:lnTo>
                  <a:pt x="3670" y="1181"/>
                </a:lnTo>
                <a:lnTo>
                  <a:pt x="3668" y="1179"/>
                </a:lnTo>
                <a:lnTo>
                  <a:pt x="3668" y="1181"/>
                </a:lnTo>
                <a:lnTo>
                  <a:pt x="3670" y="1183"/>
                </a:lnTo>
                <a:lnTo>
                  <a:pt x="3668" y="1185"/>
                </a:lnTo>
                <a:lnTo>
                  <a:pt x="3666" y="1185"/>
                </a:lnTo>
                <a:lnTo>
                  <a:pt x="3664" y="1185"/>
                </a:lnTo>
                <a:lnTo>
                  <a:pt x="3662" y="1185"/>
                </a:lnTo>
                <a:lnTo>
                  <a:pt x="3660" y="1186"/>
                </a:lnTo>
                <a:lnTo>
                  <a:pt x="3660" y="1185"/>
                </a:lnTo>
                <a:lnTo>
                  <a:pt x="3660" y="1186"/>
                </a:lnTo>
                <a:lnTo>
                  <a:pt x="3658" y="1186"/>
                </a:lnTo>
                <a:lnTo>
                  <a:pt x="3656" y="1186"/>
                </a:lnTo>
                <a:lnTo>
                  <a:pt x="3654" y="1186"/>
                </a:lnTo>
                <a:lnTo>
                  <a:pt x="3654" y="1188"/>
                </a:lnTo>
                <a:lnTo>
                  <a:pt x="3652" y="1188"/>
                </a:lnTo>
                <a:lnTo>
                  <a:pt x="3650" y="1188"/>
                </a:lnTo>
                <a:lnTo>
                  <a:pt x="3648" y="1188"/>
                </a:lnTo>
                <a:lnTo>
                  <a:pt x="3647" y="1188"/>
                </a:lnTo>
                <a:lnTo>
                  <a:pt x="3645" y="1188"/>
                </a:lnTo>
                <a:lnTo>
                  <a:pt x="3643" y="1186"/>
                </a:lnTo>
                <a:lnTo>
                  <a:pt x="3641" y="1185"/>
                </a:lnTo>
                <a:lnTo>
                  <a:pt x="3643" y="1185"/>
                </a:lnTo>
                <a:lnTo>
                  <a:pt x="3645" y="1186"/>
                </a:lnTo>
                <a:lnTo>
                  <a:pt x="3645" y="1185"/>
                </a:lnTo>
                <a:lnTo>
                  <a:pt x="3645" y="1186"/>
                </a:lnTo>
                <a:lnTo>
                  <a:pt x="3647" y="1185"/>
                </a:lnTo>
                <a:lnTo>
                  <a:pt x="3648" y="1185"/>
                </a:lnTo>
                <a:lnTo>
                  <a:pt x="3648" y="1183"/>
                </a:lnTo>
                <a:lnTo>
                  <a:pt x="3650" y="1181"/>
                </a:lnTo>
                <a:lnTo>
                  <a:pt x="3652" y="1181"/>
                </a:lnTo>
                <a:lnTo>
                  <a:pt x="3650" y="1181"/>
                </a:lnTo>
                <a:lnTo>
                  <a:pt x="3650" y="1179"/>
                </a:lnTo>
                <a:lnTo>
                  <a:pt x="3652" y="1177"/>
                </a:lnTo>
                <a:lnTo>
                  <a:pt x="3652" y="1175"/>
                </a:lnTo>
                <a:lnTo>
                  <a:pt x="3652" y="1173"/>
                </a:lnTo>
                <a:lnTo>
                  <a:pt x="3652" y="1175"/>
                </a:lnTo>
                <a:lnTo>
                  <a:pt x="3650" y="1175"/>
                </a:lnTo>
                <a:lnTo>
                  <a:pt x="3648" y="1175"/>
                </a:lnTo>
                <a:lnTo>
                  <a:pt x="3648" y="1173"/>
                </a:lnTo>
                <a:lnTo>
                  <a:pt x="3648" y="1171"/>
                </a:lnTo>
                <a:lnTo>
                  <a:pt x="3650" y="1169"/>
                </a:lnTo>
                <a:lnTo>
                  <a:pt x="3650" y="1167"/>
                </a:lnTo>
                <a:lnTo>
                  <a:pt x="3652" y="1165"/>
                </a:lnTo>
                <a:lnTo>
                  <a:pt x="3652" y="1167"/>
                </a:lnTo>
                <a:lnTo>
                  <a:pt x="3654" y="1169"/>
                </a:lnTo>
                <a:lnTo>
                  <a:pt x="3656" y="1169"/>
                </a:lnTo>
                <a:lnTo>
                  <a:pt x="3658" y="1169"/>
                </a:lnTo>
                <a:lnTo>
                  <a:pt x="3658" y="1167"/>
                </a:lnTo>
                <a:lnTo>
                  <a:pt x="3660" y="1167"/>
                </a:lnTo>
                <a:lnTo>
                  <a:pt x="3660" y="1165"/>
                </a:lnTo>
                <a:lnTo>
                  <a:pt x="3658" y="1165"/>
                </a:lnTo>
                <a:lnTo>
                  <a:pt x="3656" y="1165"/>
                </a:lnTo>
                <a:lnTo>
                  <a:pt x="3654" y="1165"/>
                </a:lnTo>
                <a:lnTo>
                  <a:pt x="3654" y="1163"/>
                </a:lnTo>
                <a:lnTo>
                  <a:pt x="3652" y="1163"/>
                </a:lnTo>
                <a:lnTo>
                  <a:pt x="3652" y="1162"/>
                </a:lnTo>
                <a:lnTo>
                  <a:pt x="3652" y="1160"/>
                </a:lnTo>
                <a:lnTo>
                  <a:pt x="3652" y="1158"/>
                </a:lnTo>
                <a:lnTo>
                  <a:pt x="3652" y="1160"/>
                </a:lnTo>
                <a:lnTo>
                  <a:pt x="3650" y="1160"/>
                </a:lnTo>
                <a:lnTo>
                  <a:pt x="3652" y="1160"/>
                </a:lnTo>
                <a:lnTo>
                  <a:pt x="3652" y="1162"/>
                </a:lnTo>
                <a:lnTo>
                  <a:pt x="3650" y="1163"/>
                </a:lnTo>
                <a:lnTo>
                  <a:pt x="3648" y="1163"/>
                </a:lnTo>
                <a:lnTo>
                  <a:pt x="3647" y="1162"/>
                </a:lnTo>
                <a:lnTo>
                  <a:pt x="3645" y="1162"/>
                </a:lnTo>
                <a:lnTo>
                  <a:pt x="3647" y="1160"/>
                </a:lnTo>
                <a:lnTo>
                  <a:pt x="3645" y="1158"/>
                </a:lnTo>
                <a:lnTo>
                  <a:pt x="3643" y="1158"/>
                </a:lnTo>
                <a:lnTo>
                  <a:pt x="3641" y="1156"/>
                </a:lnTo>
                <a:lnTo>
                  <a:pt x="3641" y="1154"/>
                </a:lnTo>
                <a:lnTo>
                  <a:pt x="3639" y="1154"/>
                </a:lnTo>
                <a:lnTo>
                  <a:pt x="3639" y="1152"/>
                </a:lnTo>
                <a:lnTo>
                  <a:pt x="3641" y="1150"/>
                </a:lnTo>
                <a:lnTo>
                  <a:pt x="3641" y="1148"/>
                </a:lnTo>
                <a:lnTo>
                  <a:pt x="3639" y="1148"/>
                </a:lnTo>
                <a:lnTo>
                  <a:pt x="3637" y="1146"/>
                </a:lnTo>
                <a:lnTo>
                  <a:pt x="3639" y="1144"/>
                </a:lnTo>
                <a:lnTo>
                  <a:pt x="3639" y="1142"/>
                </a:lnTo>
                <a:lnTo>
                  <a:pt x="3639" y="1140"/>
                </a:lnTo>
                <a:lnTo>
                  <a:pt x="3637" y="1140"/>
                </a:lnTo>
                <a:lnTo>
                  <a:pt x="3637" y="1138"/>
                </a:lnTo>
                <a:lnTo>
                  <a:pt x="3635" y="1137"/>
                </a:lnTo>
                <a:lnTo>
                  <a:pt x="3633" y="1135"/>
                </a:lnTo>
                <a:lnTo>
                  <a:pt x="3631" y="1135"/>
                </a:lnTo>
                <a:lnTo>
                  <a:pt x="3631" y="1133"/>
                </a:lnTo>
                <a:lnTo>
                  <a:pt x="3629" y="1131"/>
                </a:lnTo>
                <a:lnTo>
                  <a:pt x="3627" y="1133"/>
                </a:lnTo>
                <a:lnTo>
                  <a:pt x="3625" y="1131"/>
                </a:lnTo>
                <a:lnTo>
                  <a:pt x="3622" y="1131"/>
                </a:lnTo>
                <a:lnTo>
                  <a:pt x="3620" y="1131"/>
                </a:lnTo>
                <a:lnTo>
                  <a:pt x="3620" y="1133"/>
                </a:lnTo>
                <a:lnTo>
                  <a:pt x="3618" y="1133"/>
                </a:lnTo>
                <a:lnTo>
                  <a:pt x="3620" y="1133"/>
                </a:lnTo>
                <a:lnTo>
                  <a:pt x="3622" y="1131"/>
                </a:lnTo>
                <a:lnTo>
                  <a:pt x="3623" y="1133"/>
                </a:lnTo>
                <a:lnTo>
                  <a:pt x="3623" y="1135"/>
                </a:lnTo>
                <a:lnTo>
                  <a:pt x="3623" y="1137"/>
                </a:lnTo>
                <a:lnTo>
                  <a:pt x="3625" y="1137"/>
                </a:lnTo>
                <a:lnTo>
                  <a:pt x="3627" y="1135"/>
                </a:lnTo>
                <a:lnTo>
                  <a:pt x="3629" y="1137"/>
                </a:lnTo>
                <a:lnTo>
                  <a:pt x="3629" y="1138"/>
                </a:lnTo>
                <a:lnTo>
                  <a:pt x="3629" y="1140"/>
                </a:lnTo>
                <a:lnTo>
                  <a:pt x="3627" y="1140"/>
                </a:lnTo>
                <a:lnTo>
                  <a:pt x="3627" y="1144"/>
                </a:lnTo>
                <a:lnTo>
                  <a:pt x="3629" y="1144"/>
                </a:lnTo>
                <a:lnTo>
                  <a:pt x="3629" y="1146"/>
                </a:lnTo>
                <a:lnTo>
                  <a:pt x="3631" y="1148"/>
                </a:lnTo>
                <a:lnTo>
                  <a:pt x="3631" y="1150"/>
                </a:lnTo>
                <a:lnTo>
                  <a:pt x="3631" y="1152"/>
                </a:lnTo>
                <a:lnTo>
                  <a:pt x="3629" y="1154"/>
                </a:lnTo>
                <a:lnTo>
                  <a:pt x="3629" y="1156"/>
                </a:lnTo>
                <a:lnTo>
                  <a:pt x="3631" y="1158"/>
                </a:lnTo>
                <a:lnTo>
                  <a:pt x="3633" y="1158"/>
                </a:lnTo>
                <a:lnTo>
                  <a:pt x="3635" y="1158"/>
                </a:lnTo>
                <a:lnTo>
                  <a:pt x="3637" y="1160"/>
                </a:lnTo>
                <a:lnTo>
                  <a:pt x="3637" y="1162"/>
                </a:lnTo>
                <a:lnTo>
                  <a:pt x="3639" y="1163"/>
                </a:lnTo>
                <a:lnTo>
                  <a:pt x="3639" y="1165"/>
                </a:lnTo>
                <a:lnTo>
                  <a:pt x="3639" y="1167"/>
                </a:lnTo>
                <a:lnTo>
                  <a:pt x="3639" y="1169"/>
                </a:lnTo>
                <a:lnTo>
                  <a:pt x="3639" y="1171"/>
                </a:lnTo>
                <a:lnTo>
                  <a:pt x="3639" y="1173"/>
                </a:lnTo>
                <a:lnTo>
                  <a:pt x="3637" y="1175"/>
                </a:lnTo>
                <a:lnTo>
                  <a:pt x="3637" y="1177"/>
                </a:lnTo>
                <a:lnTo>
                  <a:pt x="3637" y="1179"/>
                </a:lnTo>
                <a:lnTo>
                  <a:pt x="3637" y="1181"/>
                </a:lnTo>
                <a:lnTo>
                  <a:pt x="3635" y="1181"/>
                </a:lnTo>
                <a:lnTo>
                  <a:pt x="3635" y="1183"/>
                </a:lnTo>
                <a:lnTo>
                  <a:pt x="3633" y="1181"/>
                </a:lnTo>
                <a:lnTo>
                  <a:pt x="3631" y="1183"/>
                </a:lnTo>
                <a:lnTo>
                  <a:pt x="3629" y="1185"/>
                </a:lnTo>
                <a:lnTo>
                  <a:pt x="3627" y="1183"/>
                </a:lnTo>
                <a:lnTo>
                  <a:pt x="3627" y="1185"/>
                </a:lnTo>
                <a:lnTo>
                  <a:pt x="3627" y="1186"/>
                </a:lnTo>
                <a:lnTo>
                  <a:pt x="3627" y="1188"/>
                </a:lnTo>
                <a:lnTo>
                  <a:pt x="3629" y="1188"/>
                </a:lnTo>
                <a:lnTo>
                  <a:pt x="3627" y="1190"/>
                </a:lnTo>
                <a:lnTo>
                  <a:pt x="3625" y="1192"/>
                </a:lnTo>
                <a:lnTo>
                  <a:pt x="3623" y="1190"/>
                </a:lnTo>
                <a:lnTo>
                  <a:pt x="3622" y="1190"/>
                </a:lnTo>
                <a:lnTo>
                  <a:pt x="3622" y="1188"/>
                </a:lnTo>
                <a:lnTo>
                  <a:pt x="3620" y="1188"/>
                </a:lnTo>
                <a:lnTo>
                  <a:pt x="3618" y="1186"/>
                </a:lnTo>
                <a:lnTo>
                  <a:pt x="3618" y="1185"/>
                </a:lnTo>
                <a:lnTo>
                  <a:pt x="3616" y="1183"/>
                </a:lnTo>
                <a:lnTo>
                  <a:pt x="3616" y="1181"/>
                </a:lnTo>
                <a:lnTo>
                  <a:pt x="3614" y="1181"/>
                </a:lnTo>
                <a:lnTo>
                  <a:pt x="3612" y="1181"/>
                </a:lnTo>
                <a:lnTo>
                  <a:pt x="3612" y="1179"/>
                </a:lnTo>
                <a:lnTo>
                  <a:pt x="3610" y="1179"/>
                </a:lnTo>
                <a:lnTo>
                  <a:pt x="3608" y="1177"/>
                </a:lnTo>
                <a:lnTo>
                  <a:pt x="3608" y="1175"/>
                </a:lnTo>
                <a:lnTo>
                  <a:pt x="3606" y="1175"/>
                </a:lnTo>
                <a:lnTo>
                  <a:pt x="3606" y="1173"/>
                </a:lnTo>
                <a:lnTo>
                  <a:pt x="3604" y="1173"/>
                </a:lnTo>
                <a:lnTo>
                  <a:pt x="3602" y="1173"/>
                </a:lnTo>
                <a:lnTo>
                  <a:pt x="3604" y="1175"/>
                </a:lnTo>
                <a:lnTo>
                  <a:pt x="3606" y="1175"/>
                </a:lnTo>
                <a:lnTo>
                  <a:pt x="3606" y="1177"/>
                </a:lnTo>
                <a:lnTo>
                  <a:pt x="3608" y="1179"/>
                </a:lnTo>
                <a:lnTo>
                  <a:pt x="3608" y="1181"/>
                </a:lnTo>
                <a:lnTo>
                  <a:pt x="3610" y="1181"/>
                </a:lnTo>
                <a:lnTo>
                  <a:pt x="3610" y="1183"/>
                </a:lnTo>
                <a:lnTo>
                  <a:pt x="3612" y="1185"/>
                </a:lnTo>
                <a:lnTo>
                  <a:pt x="3614" y="1185"/>
                </a:lnTo>
                <a:lnTo>
                  <a:pt x="3614" y="1186"/>
                </a:lnTo>
                <a:lnTo>
                  <a:pt x="3614" y="1188"/>
                </a:lnTo>
                <a:lnTo>
                  <a:pt x="3612" y="1188"/>
                </a:lnTo>
                <a:lnTo>
                  <a:pt x="3610" y="1188"/>
                </a:lnTo>
                <a:lnTo>
                  <a:pt x="3612" y="1190"/>
                </a:lnTo>
                <a:lnTo>
                  <a:pt x="3614" y="1190"/>
                </a:lnTo>
                <a:lnTo>
                  <a:pt x="3614" y="1192"/>
                </a:lnTo>
                <a:lnTo>
                  <a:pt x="3616" y="1190"/>
                </a:lnTo>
                <a:lnTo>
                  <a:pt x="3618" y="1190"/>
                </a:lnTo>
                <a:lnTo>
                  <a:pt x="3618" y="1192"/>
                </a:lnTo>
                <a:lnTo>
                  <a:pt x="3618" y="1194"/>
                </a:lnTo>
                <a:lnTo>
                  <a:pt x="3620" y="1194"/>
                </a:lnTo>
                <a:lnTo>
                  <a:pt x="3620" y="1196"/>
                </a:lnTo>
                <a:lnTo>
                  <a:pt x="3618" y="1196"/>
                </a:lnTo>
                <a:lnTo>
                  <a:pt x="3618" y="1198"/>
                </a:lnTo>
                <a:lnTo>
                  <a:pt x="3616" y="1200"/>
                </a:lnTo>
                <a:lnTo>
                  <a:pt x="3614" y="1200"/>
                </a:lnTo>
                <a:lnTo>
                  <a:pt x="3612" y="1202"/>
                </a:lnTo>
                <a:lnTo>
                  <a:pt x="3610" y="1204"/>
                </a:lnTo>
                <a:lnTo>
                  <a:pt x="3608" y="1204"/>
                </a:lnTo>
                <a:lnTo>
                  <a:pt x="3606" y="1206"/>
                </a:lnTo>
                <a:lnTo>
                  <a:pt x="3604" y="1208"/>
                </a:lnTo>
                <a:lnTo>
                  <a:pt x="3600" y="1210"/>
                </a:lnTo>
                <a:lnTo>
                  <a:pt x="3598" y="1210"/>
                </a:lnTo>
                <a:lnTo>
                  <a:pt x="3597" y="1211"/>
                </a:lnTo>
                <a:lnTo>
                  <a:pt x="3595" y="1213"/>
                </a:lnTo>
                <a:lnTo>
                  <a:pt x="3595" y="1211"/>
                </a:lnTo>
                <a:lnTo>
                  <a:pt x="3595" y="1210"/>
                </a:lnTo>
                <a:lnTo>
                  <a:pt x="3597" y="1208"/>
                </a:lnTo>
                <a:lnTo>
                  <a:pt x="3597" y="1206"/>
                </a:lnTo>
                <a:lnTo>
                  <a:pt x="3595" y="1206"/>
                </a:lnTo>
                <a:lnTo>
                  <a:pt x="3593" y="1206"/>
                </a:lnTo>
                <a:lnTo>
                  <a:pt x="3591" y="1206"/>
                </a:lnTo>
                <a:lnTo>
                  <a:pt x="3589" y="1206"/>
                </a:lnTo>
                <a:lnTo>
                  <a:pt x="3589" y="1204"/>
                </a:lnTo>
                <a:lnTo>
                  <a:pt x="3587" y="1202"/>
                </a:lnTo>
                <a:lnTo>
                  <a:pt x="3585" y="1202"/>
                </a:lnTo>
                <a:lnTo>
                  <a:pt x="3585" y="1200"/>
                </a:lnTo>
                <a:lnTo>
                  <a:pt x="3583" y="1200"/>
                </a:lnTo>
                <a:lnTo>
                  <a:pt x="3585" y="1202"/>
                </a:lnTo>
                <a:lnTo>
                  <a:pt x="3585" y="1204"/>
                </a:lnTo>
                <a:lnTo>
                  <a:pt x="3587" y="1204"/>
                </a:lnTo>
                <a:lnTo>
                  <a:pt x="3587" y="1206"/>
                </a:lnTo>
                <a:lnTo>
                  <a:pt x="3587" y="1208"/>
                </a:lnTo>
                <a:lnTo>
                  <a:pt x="3585" y="1210"/>
                </a:lnTo>
                <a:lnTo>
                  <a:pt x="3583" y="1210"/>
                </a:lnTo>
                <a:lnTo>
                  <a:pt x="3583" y="1211"/>
                </a:lnTo>
                <a:lnTo>
                  <a:pt x="3585" y="1210"/>
                </a:lnTo>
                <a:lnTo>
                  <a:pt x="3585" y="1211"/>
                </a:lnTo>
                <a:lnTo>
                  <a:pt x="3585" y="1210"/>
                </a:lnTo>
                <a:lnTo>
                  <a:pt x="3587" y="1210"/>
                </a:lnTo>
                <a:lnTo>
                  <a:pt x="3587" y="1208"/>
                </a:lnTo>
                <a:lnTo>
                  <a:pt x="3589" y="1208"/>
                </a:lnTo>
                <a:lnTo>
                  <a:pt x="3591" y="1210"/>
                </a:lnTo>
                <a:lnTo>
                  <a:pt x="3593" y="1210"/>
                </a:lnTo>
                <a:lnTo>
                  <a:pt x="3593" y="1211"/>
                </a:lnTo>
                <a:lnTo>
                  <a:pt x="3591" y="1213"/>
                </a:lnTo>
                <a:lnTo>
                  <a:pt x="3593" y="1213"/>
                </a:lnTo>
                <a:lnTo>
                  <a:pt x="3593" y="1215"/>
                </a:lnTo>
                <a:lnTo>
                  <a:pt x="3591" y="1217"/>
                </a:lnTo>
                <a:lnTo>
                  <a:pt x="3589" y="1221"/>
                </a:lnTo>
                <a:lnTo>
                  <a:pt x="3587" y="1223"/>
                </a:lnTo>
                <a:lnTo>
                  <a:pt x="3581" y="1227"/>
                </a:lnTo>
                <a:lnTo>
                  <a:pt x="3579" y="1231"/>
                </a:lnTo>
                <a:lnTo>
                  <a:pt x="3575" y="1234"/>
                </a:lnTo>
                <a:lnTo>
                  <a:pt x="3574" y="1236"/>
                </a:lnTo>
                <a:lnTo>
                  <a:pt x="3570" y="1240"/>
                </a:lnTo>
                <a:lnTo>
                  <a:pt x="3554" y="1256"/>
                </a:lnTo>
                <a:lnTo>
                  <a:pt x="3543" y="1261"/>
                </a:lnTo>
                <a:lnTo>
                  <a:pt x="3539" y="1263"/>
                </a:lnTo>
                <a:lnTo>
                  <a:pt x="3537" y="1267"/>
                </a:lnTo>
                <a:lnTo>
                  <a:pt x="3531" y="1265"/>
                </a:lnTo>
                <a:lnTo>
                  <a:pt x="3533" y="1265"/>
                </a:lnTo>
                <a:lnTo>
                  <a:pt x="3535" y="1265"/>
                </a:lnTo>
                <a:lnTo>
                  <a:pt x="3535" y="1263"/>
                </a:lnTo>
                <a:lnTo>
                  <a:pt x="3533" y="1263"/>
                </a:lnTo>
                <a:lnTo>
                  <a:pt x="3533" y="1261"/>
                </a:lnTo>
                <a:lnTo>
                  <a:pt x="3531" y="1261"/>
                </a:lnTo>
                <a:lnTo>
                  <a:pt x="3531" y="1263"/>
                </a:lnTo>
                <a:lnTo>
                  <a:pt x="3529" y="1263"/>
                </a:lnTo>
                <a:lnTo>
                  <a:pt x="3527" y="1263"/>
                </a:lnTo>
                <a:lnTo>
                  <a:pt x="3527" y="1261"/>
                </a:lnTo>
                <a:lnTo>
                  <a:pt x="3527" y="1263"/>
                </a:lnTo>
                <a:lnTo>
                  <a:pt x="3526" y="1263"/>
                </a:lnTo>
                <a:lnTo>
                  <a:pt x="3526" y="1261"/>
                </a:lnTo>
                <a:lnTo>
                  <a:pt x="3526" y="1259"/>
                </a:lnTo>
                <a:lnTo>
                  <a:pt x="3526" y="1258"/>
                </a:lnTo>
                <a:lnTo>
                  <a:pt x="3526" y="1256"/>
                </a:lnTo>
                <a:lnTo>
                  <a:pt x="3527" y="1254"/>
                </a:lnTo>
                <a:lnTo>
                  <a:pt x="3527" y="1252"/>
                </a:lnTo>
                <a:lnTo>
                  <a:pt x="3526" y="1252"/>
                </a:lnTo>
                <a:lnTo>
                  <a:pt x="3524" y="1250"/>
                </a:lnTo>
                <a:lnTo>
                  <a:pt x="3522" y="1250"/>
                </a:lnTo>
                <a:lnTo>
                  <a:pt x="3520" y="1254"/>
                </a:lnTo>
                <a:lnTo>
                  <a:pt x="3518" y="1254"/>
                </a:lnTo>
                <a:lnTo>
                  <a:pt x="3516" y="1254"/>
                </a:lnTo>
                <a:lnTo>
                  <a:pt x="3514" y="1252"/>
                </a:lnTo>
                <a:lnTo>
                  <a:pt x="3516" y="1250"/>
                </a:lnTo>
                <a:lnTo>
                  <a:pt x="3514" y="1248"/>
                </a:lnTo>
                <a:lnTo>
                  <a:pt x="3510" y="1246"/>
                </a:lnTo>
                <a:lnTo>
                  <a:pt x="3508" y="1244"/>
                </a:lnTo>
                <a:lnTo>
                  <a:pt x="3510" y="1244"/>
                </a:lnTo>
                <a:lnTo>
                  <a:pt x="3512" y="1242"/>
                </a:lnTo>
                <a:lnTo>
                  <a:pt x="3512" y="1240"/>
                </a:lnTo>
                <a:lnTo>
                  <a:pt x="3508" y="1240"/>
                </a:lnTo>
                <a:lnTo>
                  <a:pt x="3506" y="1242"/>
                </a:lnTo>
                <a:lnTo>
                  <a:pt x="3504" y="1244"/>
                </a:lnTo>
                <a:lnTo>
                  <a:pt x="3506" y="1246"/>
                </a:lnTo>
                <a:lnTo>
                  <a:pt x="3504" y="1248"/>
                </a:lnTo>
                <a:lnTo>
                  <a:pt x="3504" y="1246"/>
                </a:lnTo>
                <a:lnTo>
                  <a:pt x="3504" y="1244"/>
                </a:lnTo>
                <a:lnTo>
                  <a:pt x="3504" y="1242"/>
                </a:lnTo>
                <a:lnTo>
                  <a:pt x="3501" y="1242"/>
                </a:lnTo>
                <a:lnTo>
                  <a:pt x="3499" y="1240"/>
                </a:lnTo>
                <a:lnTo>
                  <a:pt x="3499" y="1242"/>
                </a:lnTo>
                <a:lnTo>
                  <a:pt x="3497" y="1244"/>
                </a:lnTo>
                <a:lnTo>
                  <a:pt x="3495" y="1246"/>
                </a:lnTo>
                <a:lnTo>
                  <a:pt x="3493" y="1244"/>
                </a:lnTo>
                <a:lnTo>
                  <a:pt x="3493" y="1242"/>
                </a:lnTo>
                <a:lnTo>
                  <a:pt x="3493" y="1238"/>
                </a:lnTo>
                <a:lnTo>
                  <a:pt x="3495" y="1236"/>
                </a:lnTo>
                <a:lnTo>
                  <a:pt x="3499" y="1233"/>
                </a:lnTo>
                <a:lnTo>
                  <a:pt x="3506" y="1234"/>
                </a:lnTo>
                <a:lnTo>
                  <a:pt x="3512" y="1229"/>
                </a:lnTo>
                <a:lnTo>
                  <a:pt x="3514" y="1227"/>
                </a:lnTo>
                <a:lnTo>
                  <a:pt x="3514" y="1225"/>
                </a:lnTo>
                <a:lnTo>
                  <a:pt x="3516" y="1223"/>
                </a:lnTo>
                <a:lnTo>
                  <a:pt x="3520" y="1219"/>
                </a:lnTo>
                <a:lnTo>
                  <a:pt x="3522" y="1217"/>
                </a:lnTo>
                <a:lnTo>
                  <a:pt x="3524" y="1213"/>
                </a:lnTo>
                <a:lnTo>
                  <a:pt x="3524" y="1215"/>
                </a:lnTo>
                <a:lnTo>
                  <a:pt x="3524" y="1213"/>
                </a:lnTo>
                <a:lnTo>
                  <a:pt x="3526" y="1211"/>
                </a:lnTo>
                <a:lnTo>
                  <a:pt x="3527" y="1211"/>
                </a:lnTo>
                <a:lnTo>
                  <a:pt x="3529" y="1211"/>
                </a:lnTo>
                <a:lnTo>
                  <a:pt x="3531" y="1211"/>
                </a:lnTo>
                <a:lnTo>
                  <a:pt x="3533" y="1211"/>
                </a:lnTo>
                <a:lnTo>
                  <a:pt x="3535" y="1211"/>
                </a:lnTo>
                <a:lnTo>
                  <a:pt x="3535" y="1210"/>
                </a:lnTo>
                <a:lnTo>
                  <a:pt x="3533" y="1210"/>
                </a:lnTo>
                <a:lnTo>
                  <a:pt x="3529" y="1210"/>
                </a:lnTo>
                <a:lnTo>
                  <a:pt x="3527" y="1210"/>
                </a:lnTo>
                <a:lnTo>
                  <a:pt x="3526" y="1208"/>
                </a:lnTo>
                <a:lnTo>
                  <a:pt x="3524" y="1204"/>
                </a:lnTo>
                <a:lnTo>
                  <a:pt x="3522" y="1202"/>
                </a:lnTo>
                <a:lnTo>
                  <a:pt x="3520" y="1200"/>
                </a:lnTo>
                <a:lnTo>
                  <a:pt x="3516" y="1196"/>
                </a:lnTo>
                <a:lnTo>
                  <a:pt x="3516" y="1192"/>
                </a:lnTo>
                <a:lnTo>
                  <a:pt x="3516" y="1190"/>
                </a:lnTo>
                <a:lnTo>
                  <a:pt x="3512" y="1188"/>
                </a:lnTo>
                <a:lnTo>
                  <a:pt x="3510" y="1188"/>
                </a:lnTo>
                <a:lnTo>
                  <a:pt x="3506" y="1188"/>
                </a:lnTo>
                <a:lnTo>
                  <a:pt x="3506" y="1186"/>
                </a:lnTo>
                <a:lnTo>
                  <a:pt x="3508" y="1186"/>
                </a:lnTo>
                <a:lnTo>
                  <a:pt x="3510" y="1186"/>
                </a:lnTo>
                <a:lnTo>
                  <a:pt x="3512" y="1186"/>
                </a:lnTo>
                <a:lnTo>
                  <a:pt x="3514" y="1186"/>
                </a:lnTo>
                <a:lnTo>
                  <a:pt x="3516" y="1185"/>
                </a:lnTo>
                <a:lnTo>
                  <a:pt x="3518" y="1183"/>
                </a:lnTo>
                <a:lnTo>
                  <a:pt x="3520" y="1181"/>
                </a:lnTo>
                <a:lnTo>
                  <a:pt x="3518" y="1181"/>
                </a:lnTo>
                <a:lnTo>
                  <a:pt x="3516" y="1183"/>
                </a:lnTo>
                <a:lnTo>
                  <a:pt x="3514" y="1185"/>
                </a:lnTo>
                <a:lnTo>
                  <a:pt x="3512" y="1185"/>
                </a:lnTo>
                <a:lnTo>
                  <a:pt x="3510" y="1181"/>
                </a:lnTo>
                <a:lnTo>
                  <a:pt x="3508" y="1177"/>
                </a:lnTo>
                <a:lnTo>
                  <a:pt x="3508" y="1175"/>
                </a:lnTo>
                <a:lnTo>
                  <a:pt x="3506" y="1173"/>
                </a:lnTo>
                <a:lnTo>
                  <a:pt x="3506" y="1169"/>
                </a:lnTo>
                <a:lnTo>
                  <a:pt x="3502" y="1169"/>
                </a:lnTo>
                <a:lnTo>
                  <a:pt x="3499" y="1167"/>
                </a:lnTo>
                <a:lnTo>
                  <a:pt x="3497" y="1167"/>
                </a:lnTo>
                <a:lnTo>
                  <a:pt x="3497" y="1165"/>
                </a:lnTo>
                <a:lnTo>
                  <a:pt x="3497" y="1162"/>
                </a:lnTo>
                <a:lnTo>
                  <a:pt x="3497" y="1160"/>
                </a:lnTo>
                <a:lnTo>
                  <a:pt x="3499" y="1158"/>
                </a:lnTo>
                <a:lnTo>
                  <a:pt x="3501" y="1158"/>
                </a:lnTo>
                <a:lnTo>
                  <a:pt x="3502" y="1160"/>
                </a:lnTo>
                <a:lnTo>
                  <a:pt x="3504" y="1160"/>
                </a:lnTo>
                <a:lnTo>
                  <a:pt x="3506" y="1160"/>
                </a:lnTo>
                <a:lnTo>
                  <a:pt x="3508" y="1160"/>
                </a:lnTo>
                <a:lnTo>
                  <a:pt x="3508" y="1158"/>
                </a:lnTo>
                <a:lnTo>
                  <a:pt x="3510" y="1158"/>
                </a:lnTo>
                <a:lnTo>
                  <a:pt x="3514" y="1158"/>
                </a:lnTo>
                <a:lnTo>
                  <a:pt x="3516" y="1158"/>
                </a:lnTo>
                <a:lnTo>
                  <a:pt x="3518" y="1156"/>
                </a:lnTo>
                <a:lnTo>
                  <a:pt x="3518" y="1154"/>
                </a:lnTo>
                <a:lnTo>
                  <a:pt x="3518" y="1152"/>
                </a:lnTo>
                <a:lnTo>
                  <a:pt x="3516" y="1152"/>
                </a:lnTo>
                <a:lnTo>
                  <a:pt x="3516" y="1154"/>
                </a:lnTo>
                <a:lnTo>
                  <a:pt x="3514" y="1154"/>
                </a:lnTo>
                <a:lnTo>
                  <a:pt x="3512" y="1154"/>
                </a:lnTo>
                <a:lnTo>
                  <a:pt x="3510" y="1154"/>
                </a:lnTo>
                <a:lnTo>
                  <a:pt x="3508" y="1156"/>
                </a:lnTo>
                <a:lnTo>
                  <a:pt x="3506" y="1156"/>
                </a:lnTo>
                <a:lnTo>
                  <a:pt x="3504" y="1156"/>
                </a:lnTo>
                <a:lnTo>
                  <a:pt x="3502" y="1156"/>
                </a:lnTo>
                <a:lnTo>
                  <a:pt x="3501" y="1156"/>
                </a:lnTo>
                <a:lnTo>
                  <a:pt x="3501" y="1154"/>
                </a:lnTo>
                <a:lnTo>
                  <a:pt x="3497" y="1154"/>
                </a:lnTo>
                <a:lnTo>
                  <a:pt x="3495" y="1154"/>
                </a:lnTo>
                <a:lnTo>
                  <a:pt x="3493" y="1154"/>
                </a:lnTo>
                <a:lnTo>
                  <a:pt x="3491" y="1156"/>
                </a:lnTo>
                <a:lnTo>
                  <a:pt x="3491" y="1158"/>
                </a:lnTo>
                <a:lnTo>
                  <a:pt x="3489" y="1160"/>
                </a:lnTo>
                <a:lnTo>
                  <a:pt x="3489" y="1162"/>
                </a:lnTo>
                <a:lnTo>
                  <a:pt x="3487" y="1162"/>
                </a:lnTo>
                <a:lnTo>
                  <a:pt x="3487" y="1160"/>
                </a:lnTo>
                <a:lnTo>
                  <a:pt x="3485" y="1158"/>
                </a:lnTo>
                <a:lnTo>
                  <a:pt x="3483" y="1156"/>
                </a:lnTo>
                <a:lnTo>
                  <a:pt x="3481" y="1154"/>
                </a:lnTo>
                <a:lnTo>
                  <a:pt x="3481" y="1152"/>
                </a:lnTo>
                <a:lnTo>
                  <a:pt x="3483" y="1150"/>
                </a:lnTo>
                <a:lnTo>
                  <a:pt x="3483" y="1148"/>
                </a:lnTo>
                <a:lnTo>
                  <a:pt x="3481" y="1146"/>
                </a:lnTo>
                <a:lnTo>
                  <a:pt x="3479" y="1146"/>
                </a:lnTo>
                <a:lnTo>
                  <a:pt x="3479" y="1148"/>
                </a:lnTo>
                <a:lnTo>
                  <a:pt x="3478" y="1146"/>
                </a:lnTo>
                <a:lnTo>
                  <a:pt x="3476" y="1146"/>
                </a:lnTo>
                <a:lnTo>
                  <a:pt x="3476" y="1144"/>
                </a:lnTo>
                <a:lnTo>
                  <a:pt x="3476" y="1142"/>
                </a:lnTo>
                <a:lnTo>
                  <a:pt x="3478" y="1142"/>
                </a:lnTo>
                <a:lnTo>
                  <a:pt x="3478" y="1140"/>
                </a:lnTo>
                <a:lnTo>
                  <a:pt x="3476" y="1142"/>
                </a:lnTo>
                <a:lnTo>
                  <a:pt x="3474" y="1142"/>
                </a:lnTo>
                <a:lnTo>
                  <a:pt x="3474" y="1144"/>
                </a:lnTo>
                <a:lnTo>
                  <a:pt x="3476" y="1144"/>
                </a:lnTo>
                <a:lnTo>
                  <a:pt x="3476" y="1146"/>
                </a:lnTo>
                <a:lnTo>
                  <a:pt x="3476" y="1148"/>
                </a:lnTo>
                <a:lnTo>
                  <a:pt x="3474" y="1150"/>
                </a:lnTo>
                <a:lnTo>
                  <a:pt x="3476" y="1150"/>
                </a:lnTo>
                <a:lnTo>
                  <a:pt x="3478" y="1150"/>
                </a:lnTo>
                <a:lnTo>
                  <a:pt x="3478" y="1148"/>
                </a:lnTo>
                <a:lnTo>
                  <a:pt x="3478" y="1150"/>
                </a:lnTo>
                <a:lnTo>
                  <a:pt x="3479" y="1152"/>
                </a:lnTo>
                <a:lnTo>
                  <a:pt x="3479" y="1156"/>
                </a:lnTo>
                <a:lnTo>
                  <a:pt x="3481" y="1160"/>
                </a:lnTo>
                <a:lnTo>
                  <a:pt x="3479" y="1160"/>
                </a:lnTo>
                <a:lnTo>
                  <a:pt x="3479" y="1163"/>
                </a:lnTo>
                <a:lnTo>
                  <a:pt x="3479" y="1165"/>
                </a:lnTo>
                <a:lnTo>
                  <a:pt x="3481" y="1167"/>
                </a:lnTo>
                <a:lnTo>
                  <a:pt x="3479" y="1169"/>
                </a:lnTo>
                <a:lnTo>
                  <a:pt x="3481" y="1171"/>
                </a:lnTo>
                <a:lnTo>
                  <a:pt x="3481" y="1173"/>
                </a:lnTo>
                <a:lnTo>
                  <a:pt x="3481" y="1175"/>
                </a:lnTo>
                <a:lnTo>
                  <a:pt x="3479" y="1175"/>
                </a:lnTo>
                <a:lnTo>
                  <a:pt x="3479" y="1177"/>
                </a:lnTo>
                <a:lnTo>
                  <a:pt x="3478" y="1179"/>
                </a:lnTo>
                <a:lnTo>
                  <a:pt x="3478" y="1181"/>
                </a:lnTo>
                <a:lnTo>
                  <a:pt x="3479" y="1183"/>
                </a:lnTo>
                <a:lnTo>
                  <a:pt x="3481" y="1183"/>
                </a:lnTo>
                <a:lnTo>
                  <a:pt x="3481" y="1181"/>
                </a:lnTo>
                <a:lnTo>
                  <a:pt x="3483" y="1179"/>
                </a:lnTo>
                <a:lnTo>
                  <a:pt x="3483" y="1177"/>
                </a:lnTo>
                <a:lnTo>
                  <a:pt x="3485" y="1177"/>
                </a:lnTo>
                <a:lnTo>
                  <a:pt x="3487" y="1177"/>
                </a:lnTo>
                <a:lnTo>
                  <a:pt x="3487" y="1175"/>
                </a:lnTo>
                <a:lnTo>
                  <a:pt x="3487" y="1173"/>
                </a:lnTo>
                <a:lnTo>
                  <a:pt x="3489" y="1173"/>
                </a:lnTo>
                <a:lnTo>
                  <a:pt x="3489" y="1175"/>
                </a:lnTo>
                <a:lnTo>
                  <a:pt x="3489" y="1179"/>
                </a:lnTo>
                <a:lnTo>
                  <a:pt x="3489" y="1181"/>
                </a:lnTo>
                <a:lnTo>
                  <a:pt x="3491" y="1183"/>
                </a:lnTo>
                <a:lnTo>
                  <a:pt x="3493" y="1185"/>
                </a:lnTo>
                <a:lnTo>
                  <a:pt x="3495" y="1185"/>
                </a:lnTo>
                <a:lnTo>
                  <a:pt x="3495" y="1186"/>
                </a:lnTo>
                <a:lnTo>
                  <a:pt x="3495" y="1188"/>
                </a:lnTo>
                <a:lnTo>
                  <a:pt x="3495" y="1190"/>
                </a:lnTo>
                <a:lnTo>
                  <a:pt x="3497" y="1192"/>
                </a:lnTo>
                <a:lnTo>
                  <a:pt x="3499" y="1192"/>
                </a:lnTo>
                <a:lnTo>
                  <a:pt x="3502" y="1194"/>
                </a:lnTo>
                <a:lnTo>
                  <a:pt x="3504" y="1194"/>
                </a:lnTo>
                <a:lnTo>
                  <a:pt x="3504" y="1196"/>
                </a:lnTo>
                <a:lnTo>
                  <a:pt x="3502" y="1196"/>
                </a:lnTo>
                <a:lnTo>
                  <a:pt x="3504" y="1198"/>
                </a:lnTo>
                <a:lnTo>
                  <a:pt x="3504" y="1202"/>
                </a:lnTo>
                <a:lnTo>
                  <a:pt x="3504" y="1204"/>
                </a:lnTo>
                <a:lnTo>
                  <a:pt x="3506" y="1206"/>
                </a:lnTo>
                <a:lnTo>
                  <a:pt x="3508" y="1206"/>
                </a:lnTo>
                <a:lnTo>
                  <a:pt x="3510" y="1206"/>
                </a:lnTo>
                <a:lnTo>
                  <a:pt x="3508" y="1210"/>
                </a:lnTo>
                <a:lnTo>
                  <a:pt x="3510" y="1210"/>
                </a:lnTo>
                <a:lnTo>
                  <a:pt x="3506" y="1211"/>
                </a:lnTo>
                <a:lnTo>
                  <a:pt x="3506" y="1213"/>
                </a:lnTo>
                <a:lnTo>
                  <a:pt x="3508" y="1217"/>
                </a:lnTo>
                <a:lnTo>
                  <a:pt x="3508" y="1219"/>
                </a:lnTo>
                <a:lnTo>
                  <a:pt x="3506" y="1221"/>
                </a:lnTo>
                <a:lnTo>
                  <a:pt x="3504" y="1221"/>
                </a:lnTo>
                <a:lnTo>
                  <a:pt x="3502" y="1221"/>
                </a:lnTo>
                <a:lnTo>
                  <a:pt x="3501" y="1223"/>
                </a:lnTo>
                <a:lnTo>
                  <a:pt x="3501" y="1225"/>
                </a:lnTo>
                <a:lnTo>
                  <a:pt x="3499" y="1225"/>
                </a:lnTo>
                <a:lnTo>
                  <a:pt x="3499" y="1227"/>
                </a:lnTo>
                <a:lnTo>
                  <a:pt x="3497" y="1227"/>
                </a:lnTo>
                <a:lnTo>
                  <a:pt x="3495" y="1227"/>
                </a:lnTo>
                <a:lnTo>
                  <a:pt x="3491" y="1225"/>
                </a:lnTo>
                <a:lnTo>
                  <a:pt x="3489" y="1223"/>
                </a:lnTo>
                <a:lnTo>
                  <a:pt x="3485" y="1221"/>
                </a:lnTo>
                <a:lnTo>
                  <a:pt x="3481" y="1221"/>
                </a:lnTo>
                <a:lnTo>
                  <a:pt x="3479" y="1221"/>
                </a:lnTo>
                <a:lnTo>
                  <a:pt x="3478" y="1223"/>
                </a:lnTo>
                <a:lnTo>
                  <a:pt x="3474" y="1225"/>
                </a:lnTo>
                <a:lnTo>
                  <a:pt x="3472" y="1225"/>
                </a:lnTo>
                <a:lnTo>
                  <a:pt x="3472" y="1227"/>
                </a:lnTo>
                <a:lnTo>
                  <a:pt x="3472" y="1229"/>
                </a:lnTo>
                <a:lnTo>
                  <a:pt x="3470" y="1229"/>
                </a:lnTo>
                <a:lnTo>
                  <a:pt x="3468" y="1229"/>
                </a:lnTo>
                <a:lnTo>
                  <a:pt x="3468" y="1231"/>
                </a:lnTo>
                <a:lnTo>
                  <a:pt x="3470" y="1231"/>
                </a:lnTo>
                <a:lnTo>
                  <a:pt x="3470" y="1229"/>
                </a:lnTo>
                <a:lnTo>
                  <a:pt x="3472" y="1229"/>
                </a:lnTo>
                <a:lnTo>
                  <a:pt x="3474" y="1229"/>
                </a:lnTo>
                <a:lnTo>
                  <a:pt x="3476" y="1231"/>
                </a:lnTo>
                <a:lnTo>
                  <a:pt x="3476" y="1233"/>
                </a:lnTo>
                <a:lnTo>
                  <a:pt x="3476" y="1234"/>
                </a:lnTo>
                <a:lnTo>
                  <a:pt x="3476" y="1238"/>
                </a:lnTo>
                <a:lnTo>
                  <a:pt x="3476" y="1240"/>
                </a:lnTo>
                <a:lnTo>
                  <a:pt x="3481" y="1246"/>
                </a:lnTo>
                <a:lnTo>
                  <a:pt x="3481" y="1248"/>
                </a:lnTo>
                <a:lnTo>
                  <a:pt x="3483" y="1248"/>
                </a:lnTo>
                <a:lnTo>
                  <a:pt x="3485" y="1250"/>
                </a:lnTo>
                <a:lnTo>
                  <a:pt x="3487" y="1252"/>
                </a:lnTo>
                <a:lnTo>
                  <a:pt x="3487" y="1254"/>
                </a:lnTo>
                <a:lnTo>
                  <a:pt x="3485" y="1254"/>
                </a:lnTo>
                <a:lnTo>
                  <a:pt x="3483" y="1254"/>
                </a:lnTo>
                <a:lnTo>
                  <a:pt x="3483" y="1256"/>
                </a:lnTo>
                <a:lnTo>
                  <a:pt x="3485" y="1256"/>
                </a:lnTo>
                <a:lnTo>
                  <a:pt x="3487" y="1256"/>
                </a:lnTo>
                <a:lnTo>
                  <a:pt x="3487" y="1254"/>
                </a:lnTo>
                <a:lnTo>
                  <a:pt x="3489" y="1254"/>
                </a:lnTo>
                <a:lnTo>
                  <a:pt x="3489" y="1252"/>
                </a:lnTo>
                <a:lnTo>
                  <a:pt x="3491" y="1252"/>
                </a:lnTo>
                <a:lnTo>
                  <a:pt x="3493" y="1252"/>
                </a:lnTo>
                <a:lnTo>
                  <a:pt x="3493" y="1250"/>
                </a:lnTo>
                <a:lnTo>
                  <a:pt x="3495" y="1248"/>
                </a:lnTo>
                <a:lnTo>
                  <a:pt x="3497" y="1248"/>
                </a:lnTo>
                <a:lnTo>
                  <a:pt x="3497" y="1252"/>
                </a:lnTo>
                <a:lnTo>
                  <a:pt x="3497" y="1254"/>
                </a:lnTo>
                <a:lnTo>
                  <a:pt x="3499" y="1254"/>
                </a:lnTo>
                <a:lnTo>
                  <a:pt x="3501" y="1254"/>
                </a:lnTo>
                <a:lnTo>
                  <a:pt x="3502" y="1254"/>
                </a:lnTo>
                <a:lnTo>
                  <a:pt x="3504" y="1256"/>
                </a:lnTo>
                <a:lnTo>
                  <a:pt x="3506" y="1258"/>
                </a:lnTo>
                <a:lnTo>
                  <a:pt x="3508" y="1258"/>
                </a:lnTo>
                <a:lnTo>
                  <a:pt x="3508" y="1259"/>
                </a:lnTo>
                <a:lnTo>
                  <a:pt x="3510" y="1261"/>
                </a:lnTo>
                <a:lnTo>
                  <a:pt x="3510" y="1263"/>
                </a:lnTo>
                <a:lnTo>
                  <a:pt x="3512" y="1263"/>
                </a:lnTo>
                <a:lnTo>
                  <a:pt x="3514" y="1263"/>
                </a:lnTo>
                <a:lnTo>
                  <a:pt x="3514" y="1265"/>
                </a:lnTo>
                <a:lnTo>
                  <a:pt x="3514" y="1267"/>
                </a:lnTo>
                <a:lnTo>
                  <a:pt x="3514" y="1269"/>
                </a:lnTo>
                <a:lnTo>
                  <a:pt x="3512" y="1269"/>
                </a:lnTo>
                <a:lnTo>
                  <a:pt x="3510" y="1271"/>
                </a:lnTo>
                <a:lnTo>
                  <a:pt x="3508" y="1269"/>
                </a:lnTo>
                <a:lnTo>
                  <a:pt x="3508" y="1271"/>
                </a:lnTo>
                <a:lnTo>
                  <a:pt x="3506" y="1271"/>
                </a:lnTo>
                <a:lnTo>
                  <a:pt x="3504" y="1273"/>
                </a:lnTo>
                <a:lnTo>
                  <a:pt x="3504" y="1271"/>
                </a:lnTo>
                <a:lnTo>
                  <a:pt x="3502" y="1269"/>
                </a:lnTo>
                <a:lnTo>
                  <a:pt x="3501" y="1269"/>
                </a:lnTo>
                <a:lnTo>
                  <a:pt x="3502" y="1269"/>
                </a:lnTo>
                <a:lnTo>
                  <a:pt x="3501" y="1271"/>
                </a:lnTo>
                <a:lnTo>
                  <a:pt x="3502" y="1271"/>
                </a:lnTo>
                <a:lnTo>
                  <a:pt x="3504" y="1273"/>
                </a:lnTo>
                <a:lnTo>
                  <a:pt x="3502" y="1273"/>
                </a:lnTo>
                <a:lnTo>
                  <a:pt x="3501" y="1273"/>
                </a:lnTo>
                <a:lnTo>
                  <a:pt x="3501" y="1275"/>
                </a:lnTo>
                <a:lnTo>
                  <a:pt x="3499" y="1273"/>
                </a:lnTo>
                <a:lnTo>
                  <a:pt x="3501" y="1275"/>
                </a:lnTo>
                <a:lnTo>
                  <a:pt x="3499" y="1275"/>
                </a:lnTo>
                <a:lnTo>
                  <a:pt x="3501" y="1275"/>
                </a:lnTo>
                <a:lnTo>
                  <a:pt x="3502" y="1273"/>
                </a:lnTo>
                <a:lnTo>
                  <a:pt x="3506" y="1275"/>
                </a:lnTo>
                <a:lnTo>
                  <a:pt x="3508" y="1273"/>
                </a:lnTo>
                <a:lnTo>
                  <a:pt x="3510" y="1273"/>
                </a:lnTo>
                <a:lnTo>
                  <a:pt x="3508" y="1275"/>
                </a:lnTo>
                <a:lnTo>
                  <a:pt x="3506" y="1277"/>
                </a:lnTo>
                <a:lnTo>
                  <a:pt x="3506" y="1279"/>
                </a:lnTo>
                <a:lnTo>
                  <a:pt x="3506" y="1281"/>
                </a:lnTo>
                <a:lnTo>
                  <a:pt x="3508" y="1281"/>
                </a:lnTo>
                <a:lnTo>
                  <a:pt x="3510" y="1281"/>
                </a:lnTo>
                <a:lnTo>
                  <a:pt x="3510" y="1279"/>
                </a:lnTo>
                <a:lnTo>
                  <a:pt x="3508" y="1284"/>
                </a:lnTo>
                <a:lnTo>
                  <a:pt x="3491" y="1290"/>
                </a:lnTo>
                <a:lnTo>
                  <a:pt x="3493" y="1288"/>
                </a:lnTo>
                <a:lnTo>
                  <a:pt x="3493" y="1286"/>
                </a:lnTo>
                <a:lnTo>
                  <a:pt x="3491" y="1286"/>
                </a:lnTo>
                <a:lnTo>
                  <a:pt x="3487" y="1286"/>
                </a:lnTo>
                <a:lnTo>
                  <a:pt x="3483" y="1288"/>
                </a:lnTo>
                <a:lnTo>
                  <a:pt x="3483" y="1290"/>
                </a:lnTo>
                <a:lnTo>
                  <a:pt x="3485" y="1292"/>
                </a:lnTo>
                <a:lnTo>
                  <a:pt x="3483" y="1292"/>
                </a:lnTo>
                <a:lnTo>
                  <a:pt x="3483" y="1294"/>
                </a:lnTo>
                <a:lnTo>
                  <a:pt x="3485" y="1294"/>
                </a:lnTo>
                <a:lnTo>
                  <a:pt x="3485" y="1296"/>
                </a:lnTo>
                <a:lnTo>
                  <a:pt x="3483" y="1296"/>
                </a:lnTo>
                <a:lnTo>
                  <a:pt x="3481" y="1296"/>
                </a:lnTo>
                <a:lnTo>
                  <a:pt x="3481" y="1298"/>
                </a:lnTo>
                <a:lnTo>
                  <a:pt x="3485" y="1296"/>
                </a:lnTo>
                <a:lnTo>
                  <a:pt x="3489" y="1294"/>
                </a:lnTo>
                <a:lnTo>
                  <a:pt x="3491" y="1294"/>
                </a:lnTo>
                <a:lnTo>
                  <a:pt x="3493" y="1292"/>
                </a:lnTo>
                <a:lnTo>
                  <a:pt x="3495" y="1290"/>
                </a:lnTo>
                <a:lnTo>
                  <a:pt x="3508" y="1284"/>
                </a:lnTo>
                <a:lnTo>
                  <a:pt x="3510" y="1284"/>
                </a:lnTo>
                <a:lnTo>
                  <a:pt x="3512" y="1279"/>
                </a:lnTo>
                <a:lnTo>
                  <a:pt x="3514" y="1277"/>
                </a:lnTo>
                <a:lnTo>
                  <a:pt x="3516" y="1275"/>
                </a:lnTo>
                <a:lnTo>
                  <a:pt x="3516" y="1271"/>
                </a:lnTo>
                <a:lnTo>
                  <a:pt x="3516" y="1267"/>
                </a:lnTo>
                <a:lnTo>
                  <a:pt x="3516" y="1265"/>
                </a:lnTo>
                <a:lnTo>
                  <a:pt x="3518" y="1263"/>
                </a:lnTo>
                <a:lnTo>
                  <a:pt x="3520" y="1263"/>
                </a:lnTo>
                <a:lnTo>
                  <a:pt x="3524" y="1273"/>
                </a:lnTo>
                <a:lnTo>
                  <a:pt x="3524" y="1275"/>
                </a:lnTo>
                <a:lnTo>
                  <a:pt x="3524" y="1277"/>
                </a:lnTo>
                <a:lnTo>
                  <a:pt x="3524" y="1279"/>
                </a:lnTo>
                <a:lnTo>
                  <a:pt x="3524" y="1281"/>
                </a:lnTo>
                <a:lnTo>
                  <a:pt x="3522" y="1281"/>
                </a:lnTo>
                <a:lnTo>
                  <a:pt x="3520" y="1281"/>
                </a:lnTo>
                <a:lnTo>
                  <a:pt x="3518" y="1282"/>
                </a:lnTo>
                <a:lnTo>
                  <a:pt x="3516" y="1282"/>
                </a:lnTo>
                <a:lnTo>
                  <a:pt x="3508" y="1288"/>
                </a:lnTo>
                <a:lnTo>
                  <a:pt x="3506" y="1288"/>
                </a:lnTo>
                <a:lnTo>
                  <a:pt x="3502" y="1290"/>
                </a:lnTo>
                <a:lnTo>
                  <a:pt x="3501" y="1292"/>
                </a:lnTo>
                <a:lnTo>
                  <a:pt x="3493" y="1296"/>
                </a:lnTo>
                <a:lnTo>
                  <a:pt x="3487" y="1298"/>
                </a:lnTo>
                <a:lnTo>
                  <a:pt x="3483" y="1302"/>
                </a:lnTo>
                <a:lnTo>
                  <a:pt x="3481" y="1302"/>
                </a:lnTo>
                <a:lnTo>
                  <a:pt x="3479" y="1304"/>
                </a:lnTo>
                <a:lnTo>
                  <a:pt x="3478" y="1304"/>
                </a:lnTo>
                <a:lnTo>
                  <a:pt x="3476" y="1306"/>
                </a:lnTo>
                <a:lnTo>
                  <a:pt x="3474" y="1307"/>
                </a:lnTo>
                <a:lnTo>
                  <a:pt x="3466" y="1311"/>
                </a:lnTo>
                <a:lnTo>
                  <a:pt x="3462" y="1313"/>
                </a:lnTo>
                <a:lnTo>
                  <a:pt x="3453" y="1319"/>
                </a:lnTo>
                <a:lnTo>
                  <a:pt x="3451" y="1321"/>
                </a:lnTo>
                <a:lnTo>
                  <a:pt x="3449" y="1321"/>
                </a:lnTo>
                <a:lnTo>
                  <a:pt x="3449" y="1323"/>
                </a:lnTo>
                <a:lnTo>
                  <a:pt x="3447" y="1323"/>
                </a:lnTo>
                <a:lnTo>
                  <a:pt x="3445" y="1325"/>
                </a:lnTo>
                <a:lnTo>
                  <a:pt x="3441" y="1327"/>
                </a:lnTo>
                <a:lnTo>
                  <a:pt x="3439" y="1329"/>
                </a:lnTo>
                <a:lnTo>
                  <a:pt x="3437" y="1330"/>
                </a:lnTo>
                <a:lnTo>
                  <a:pt x="3435" y="1330"/>
                </a:lnTo>
                <a:lnTo>
                  <a:pt x="3433" y="1332"/>
                </a:lnTo>
                <a:lnTo>
                  <a:pt x="3433" y="1334"/>
                </a:lnTo>
                <a:lnTo>
                  <a:pt x="3431" y="1334"/>
                </a:lnTo>
                <a:lnTo>
                  <a:pt x="3430" y="1336"/>
                </a:lnTo>
                <a:lnTo>
                  <a:pt x="3428" y="1336"/>
                </a:lnTo>
                <a:lnTo>
                  <a:pt x="3426" y="1338"/>
                </a:lnTo>
                <a:lnTo>
                  <a:pt x="3424" y="1340"/>
                </a:lnTo>
                <a:lnTo>
                  <a:pt x="3420" y="1342"/>
                </a:lnTo>
                <a:lnTo>
                  <a:pt x="3418" y="1344"/>
                </a:lnTo>
                <a:lnTo>
                  <a:pt x="3416" y="1346"/>
                </a:lnTo>
                <a:lnTo>
                  <a:pt x="3414" y="1348"/>
                </a:lnTo>
                <a:lnTo>
                  <a:pt x="3410" y="1350"/>
                </a:lnTo>
                <a:lnTo>
                  <a:pt x="3406" y="1354"/>
                </a:lnTo>
                <a:lnTo>
                  <a:pt x="3405" y="1354"/>
                </a:lnTo>
                <a:lnTo>
                  <a:pt x="3403" y="1355"/>
                </a:lnTo>
                <a:lnTo>
                  <a:pt x="3401" y="1357"/>
                </a:lnTo>
                <a:lnTo>
                  <a:pt x="3399" y="1359"/>
                </a:lnTo>
                <a:lnTo>
                  <a:pt x="3397" y="1361"/>
                </a:lnTo>
                <a:lnTo>
                  <a:pt x="3395" y="1363"/>
                </a:lnTo>
                <a:lnTo>
                  <a:pt x="3391" y="1367"/>
                </a:lnTo>
                <a:lnTo>
                  <a:pt x="3389" y="1369"/>
                </a:lnTo>
                <a:lnTo>
                  <a:pt x="3385" y="1371"/>
                </a:lnTo>
                <a:lnTo>
                  <a:pt x="3383" y="1373"/>
                </a:lnTo>
                <a:lnTo>
                  <a:pt x="3383" y="1375"/>
                </a:lnTo>
                <a:lnTo>
                  <a:pt x="3381" y="1377"/>
                </a:lnTo>
                <a:lnTo>
                  <a:pt x="3380" y="1378"/>
                </a:lnTo>
                <a:lnTo>
                  <a:pt x="3378" y="1378"/>
                </a:lnTo>
                <a:lnTo>
                  <a:pt x="3378" y="1380"/>
                </a:lnTo>
                <a:lnTo>
                  <a:pt x="3376" y="1382"/>
                </a:lnTo>
                <a:lnTo>
                  <a:pt x="3374" y="1384"/>
                </a:lnTo>
                <a:lnTo>
                  <a:pt x="3372" y="1386"/>
                </a:lnTo>
                <a:lnTo>
                  <a:pt x="3370" y="1388"/>
                </a:lnTo>
                <a:lnTo>
                  <a:pt x="3368" y="1390"/>
                </a:lnTo>
                <a:lnTo>
                  <a:pt x="3366" y="1390"/>
                </a:lnTo>
                <a:lnTo>
                  <a:pt x="3364" y="1392"/>
                </a:lnTo>
                <a:lnTo>
                  <a:pt x="3362" y="1392"/>
                </a:lnTo>
                <a:lnTo>
                  <a:pt x="3362" y="1390"/>
                </a:lnTo>
                <a:lnTo>
                  <a:pt x="3364" y="1388"/>
                </a:lnTo>
                <a:lnTo>
                  <a:pt x="3368" y="1386"/>
                </a:lnTo>
                <a:lnTo>
                  <a:pt x="3370" y="1384"/>
                </a:lnTo>
                <a:lnTo>
                  <a:pt x="3372" y="1382"/>
                </a:lnTo>
                <a:lnTo>
                  <a:pt x="3374" y="1380"/>
                </a:lnTo>
                <a:lnTo>
                  <a:pt x="3376" y="1380"/>
                </a:lnTo>
                <a:lnTo>
                  <a:pt x="3376" y="1378"/>
                </a:lnTo>
                <a:lnTo>
                  <a:pt x="3378" y="1378"/>
                </a:lnTo>
                <a:lnTo>
                  <a:pt x="3378" y="1377"/>
                </a:lnTo>
                <a:lnTo>
                  <a:pt x="3380" y="1375"/>
                </a:lnTo>
                <a:lnTo>
                  <a:pt x="3381" y="1373"/>
                </a:lnTo>
                <a:lnTo>
                  <a:pt x="3381" y="1371"/>
                </a:lnTo>
                <a:lnTo>
                  <a:pt x="3383" y="1371"/>
                </a:lnTo>
                <a:lnTo>
                  <a:pt x="3385" y="1369"/>
                </a:lnTo>
                <a:lnTo>
                  <a:pt x="3387" y="1367"/>
                </a:lnTo>
                <a:lnTo>
                  <a:pt x="3389" y="1365"/>
                </a:lnTo>
                <a:lnTo>
                  <a:pt x="3391" y="1363"/>
                </a:lnTo>
                <a:lnTo>
                  <a:pt x="3395" y="1361"/>
                </a:lnTo>
                <a:lnTo>
                  <a:pt x="3397" y="1359"/>
                </a:lnTo>
                <a:lnTo>
                  <a:pt x="3399" y="1357"/>
                </a:lnTo>
                <a:lnTo>
                  <a:pt x="3399" y="1355"/>
                </a:lnTo>
                <a:lnTo>
                  <a:pt x="3399" y="1354"/>
                </a:lnTo>
                <a:lnTo>
                  <a:pt x="3397" y="1352"/>
                </a:lnTo>
                <a:lnTo>
                  <a:pt x="3397" y="1350"/>
                </a:lnTo>
                <a:lnTo>
                  <a:pt x="3395" y="1350"/>
                </a:lnTo>
                <a:lnTo>
                  <a:pt x="3397" y="1354"/>
                </a:lnTo>
                <a:lnTo>
                  <a:pt x="3397" y="1355"/>
                </a:lnTo>
                <a:lnTo>
                  <a:pt x="3397" y="1357"/>
                </a:lnTo>
                <a:lnTo>
                  <a:pt x="3395" y="1359"/>
                </a:lnTo>
                <a:lnTo>
                  <a:pt x="3391" y="1361"/>
                </a:lnTo>
                <a:lnTo>
                  <a:pt x="3389" y="1363"/>
                </a:lnTo>
                <a:lnTo>
                  <a:pt x="3389" y="1365"/>
                </a:lnTo>
                <a:lnTo>
                  <a:pt x="3387" y="1365"/>
                </a:lnTo>
                <a:lnTo>
                  <a:pt x="3385" y="1367"/>
                </a:lnTo>
                <a:lnTo>
                  <a:pt x="3383" y="1369"/>
                </a:lnTo>
                <a:lnTo>
                  <a:pt x="3383" y="1371"/>
                </a:lnTo>
                <a:lnTo>
                  <a:pt x="3381" y="1371"/>
                </a:lnTo>
                <a:lnTo>
                  <a:pt x="3380" y="1371"/>
                </a:lnTo>
                <a:lnTo>
                  <a:pt x="3378" y="1373"/>
                </a:lnTo>
                <a:lnTo>
                  <a:pt x="3378" y="1375"/>
                </a:lnTo>
                <a:lnTo>
                  <a:pt x="3378" y="1377"/>
                </a:lnTo>
                <a:lnTo>
                  <a:pt x="3376" y="1377"/>
                </a:lnTo>
                <a:lnTo>
                  <a:pt x="3374" y="1378"/>
                </a:lnTo>
                <a:lnTo>
                  <a:pt x="3374" y="1380"/>
                </a:lnTo>
                <a:lnTo>
                  <a:pt x="3372" y="1380"/>
                </a:lnTo>
                <a:lnTo>
                  <a:pt x="3372" y="1382"/>
                </a:lnTo>
                <a:lnTo>
                  <a:pt x="3370" y="1384"/>
                </a:lnTo>
                <a:lnTo>
                  <a:pt x="3368" y="1384"/>
                </a:lnTo>
                <a:lnTo>
                  <a:pt x="3366" y="1386"/>
                </a:lnTo>
                <a:lnTo>
                  <a:pt x="3364" y="1386"/>
                </a:lnTo>
                <a:lnTo>
                  <a:pt x="3362" y="1386"/>
                </a:lnTo>
                <a:lnTo>
                  <a:pt x="3360" y="1388"/>
                </a:lnTo>
                <a:lnTo>
                  <a:pt x="3358" y="1388"/>
                </a:lnTo>
                <a:lnTo>
                  <a:pt x="3358" y="1390"/>
                </a:lnTo>
                <a:lnTo>
                  <a:pt x="3358" y="1392"/>
                </a:lnTo>
                <a:lnTo>
                  <a:pt x="3360" y="1394"/>
                </a:lnTo>
                <a:lnTo>
                  <a:pt x="3358" y="1396"/>
                </a:lnTo>
                <a:lnTo>
                  <a:pt x="3358" y="1398"/>
                </a:lnTo>
                <a:lnTo>
                  <a:pt x="3357" y="1398"/>
                </a:lnTo>
                <a:lnTo>
                  <a:pt x="3355" y="1400"/>
                </a:lnTo>
                <a:lnTo>
                  <a:pt x="3353" y="1401"/>
                </a:lnTo>
                <a:lnTo>
                  <a:pt x="3353" y="1403"/>
                </a:lnTo>
                <a:lnTo>
                  <a:pt x="3351" y="1403"/>
                </a:lnTo>
                <a:lnTo>
                  <a:pt x="3351" y="1405"/>
                </a:lnTo>
                <a:lnTo>
                  <a:pt x="3349" y="1407"/>
                </a:lnTo>
                <a:lnTo>
                  <a:pt x="3347" y="1409"/>
                </a:lnTo>
                <a:lnTo>
                  <a:pt x="3345" y="1411"/>
                </a:lnTo>
                <a:lnTo>
                  <a:pt x="3343" y="1413"/>
                </a:lnTo>
                <a:lnTo>
                  <a:pt x="3341" y="1415"/>
                </a:lnTo>
                <a:lnTo>
                  <a:pt x="3339" y="1417"/>
                </a:lnTo>
                <a:lnTo>
                  <a:pt x="3339" y="1419"/>
                </a:lnTo>
                <a:lnTo>
                  <a:pt x="3337" y="1417"/>
                </a:lnTo>
                <a:lnTo>
                  <a:pt x="3337" y="1415"/>
                </a:lnTo>
                <a:lnTo>
                  <a:pt x="3337" y="1413"/>
                </a:lnTo>
                <a:lnTo>
                  <a:pt x="3335" y="1415"/>
                </a:lnTo>
                <a:lnTo>
                  <a:pt x="3335" y="1417"/>
                </a:lnTo>
                <a:lnTo>
                  <a:pt x="3333" y="1419"/>
                </a:lnTo>
                <a:lnTo>
                  <a:pt x="3332" y="1419"/>
                </a:lnTo>
                <a:lnTo>
                  <a:pt x="3332" y="1421"/>
                </a:lnTo>
                <a:lnTo>
                  <a:pt x="3328" y="1421"/>
                </a:lnTo>
                <a:lnTo>
                  <a:pt x="3326" y="1421"/>
                </a:lnTo>
                <a:lnTo>
                  <a:pt x="3324" y="1421"/>
                </a:lnTo>
                <a:lnTo>
                  <a:pt x="3324" y="1423"/>
                </a:lnTo>
                <a:lnTo>
                  <a:pt x="3326" y="1423"/>
                </a:lnTo>
                <a:lnTo>
                  <a:pt x="3326" y="1421"/>
                </a:lnTo>
                <a:lnTo>
                  <a:pt x="3328" y="1421"/>
                </a:lnTo>
                <a:lnTo>
                  <a:pt x="3328" y="1423"/>
                </a:lnTo>
                <a:lnTo>
                  <a:pt x="3330" y="1423"/>
                </a:lnTo>
                <a:lnTo>
                  <a:pt x="3332" y="1423"/>
                </a:lnTo>
                <a:lnTo>
                  <a:pt x="3333" y="1423"/>
                </a:lnTo>
                <a:lnTo>
                  <a:pt x="3333" y="1421"/>
                </a:lnTo>
                <a:lnTo>
                  <a:pt x="3335" y="1421"/>
                </a:lnTo>
                <a:lnTo>
                  <a:pt x="3335" y="1419"/>
                </a:lnTo>
                <a:lnTo>
                  <a:pt x="3337" y="1419"/>
                </a:lnTo>
                <a:lnTo>
                  <a:pt x="3337" y="1421"/>
                </a:lnTo>
                <a:lnTo>
                  <a:pt x="3335" y="1423"/>
                </a:lnTo>
                <a:lnTo>
                  <a:pt x="3333" y="1425"/>
                </a:lnTo>
                <a:lnTo>
                  <a:pt x="3333" y="1426"/>
                </a:lnTo>
                <a:lnTo>
                  <a:pt x="3332" y="1426"/>
                </a:lnTo>
                <a:lnTo>
                  <a:pt x="3330" y="1428"/>
                </a:lnTo>
                <a:lnTo>
                  <a:pt x="3328" y="1428"/>
                </a:lnTo>
                <a:lnTo>
                  <a:pt x="3328" y="1430"/>
                </a:lnTo>
                <a:lnTo>
                  <a:pt x="3326" y="1432"/>
                </a:lnTo>
                <a:lnTo>
                  <a:pt x="3324" y="1434"/>
                </a:lnTo>
                <a:lnTo>
                  <a:pt x="3322" y="1436"/>
                </a:lnTo>
                <a:lnTo>
                  <a:pt x="3320" y="1438"/>
                </a:lnTo>
                <a:lnTo>
                  <a:pt x="3318" y="1440"/>
                </a:lnTo>
                <a:lnTo>
                  <a:pt x="3318" y="1442"/>
                </a:lnTo>
                <a:lnTo>
                  <a:pt x="3316" y="1444"/>
                </a:lnTo>
                <a:lnTo>
                  <a:pt x="3310" y="1449"/>
                </a:lnTo>
                <a:lnTo>
                  <a:pt x="3309" y="1449"/>
                </a:lnTo>
                <a:lnTo>
                  <a:pt x="3310" y="1449"/>
                </a:lnTo>
                <a:lnTo>
                  <a:pt x="3310" y="1448"/>
                </a:lnTo>
                <a:lnTo>
                  <a:pt x="3310" y="1446"/>
                </a:lnTo>
                <a:lnTo>
                  <a:pt x="3309" y="1448"/>
                </a:lnTo>
                <a:lnTo>
                  <a:pt x="3309" y="1451"/>
                </a:lnTo>
                <a:lnTo>
                  <a:pt x="3307" y="1453"/>
                </a:lnTo>
                <a:lnTo>
                  <a:pt x="3305" y="1455"/>
                </a:lnTo>
                <a:lnTo>
                  <a:pt x="3307" y="1457"/>
                </a:lnTo>
                <a:lnTo>
                  <a:pt x="3307" y="1459"/>
                </a:lnTo>
                <a:lnTo>
                  <a:pt x="3305" y="1459"/>
                </a:lnTo>
                <a:lnTo>
                  <a:pt x="3305" y="1461"/>
                </a:lnTo>
                <a:lnTo>
                  <a:pt x="3303" y="1463"/>
                </a:lnTo>
                <a:lnTo>
                  <a:pt x="3301" y="1465"/>
                </a:lnTo>
                <a:lnTo>
                  <a:pt x="3301" y="1467"/>
                </a:lnTo>
                <a:lnTo>
                  <a:pt x="3299" y="1469"/>
                </a:lnTo>
                <a:lnTo>
                  <a:pt x="3299" y="1471"/>
                </a:lnTo>
                <a:lnTo>
                  <a:pt x="3297" y="1473"/>
                </a:lnTo>
                <a:lnTo>
                  <a:pt x="3295" y="1476"/>
                </a:lnTo>
                <a:lnTo>
                  <a:pt x="3293" y="1478"/>
                </a:lnTo>
                <a:lnTo>
                  <a:pt x="3291" y="1482"/>
                </a:lnTo>
                <a:lnTo>
                  <a:pt x="3289" y="1484"/>
                </a:lnTo>
                <a:lnTo>
                  <a:pt x="3289" y="1486"/>
                </a:lnTo>
                <a:lnTo>
                  <a:pt x="3287" y="1486"/>
                </a:lnTo>
                <a:lnTo>
                  <a:pt x="3285" y="1486"/>
                </a:lnTo>
                <a:lnTo>
                  <a:pt x="3287" y="1484"/>
                </a:lnTo>
                <a:lnTo>
                  <a:pt x="3289" y="1482"/>
                </a:lnTo>
                <a:lnTo>
                  <a:pt x="3291" y="1480"/>
                </a:lnTo>
                <a:lnTo>
                  <a:pt x="3291" y="1478"/>
                </a:lnTo>
                <a:lnTo>
                  <a:pt x="3293" y="1476"/>
                </a:lnTo>
                <a:lnTo>
                  <a:pt x="3295" y="1473"/>
                </a:lnTo>
                <a:lnTo>
                  <a:pt x="3295" y="1471"/>
                </a:lnTo>
                <a:lnTo>
                  <a:pt x="3295" y="1469"/>
                </a:lnTo>
                <a:lnTo>
                  <a:pt x="3293" y="1471"/>
                </a:lnTo>
                <a:lnTo>
                  <a:pt x="3293" y="1473"/>
                </a:lnTo>
                <a:lnTo>
                  <a:pt x="3293" y="1474"/>
                </a:lnTo>
                <a:lnTo>
                  <a:pt x="3291" y="1474"/>
                </a:lnTo>
                <a:lnTo>
                  <a:pt x="3291" y="1473"/>
                </a:lnTo>
                <a:lnTo>
                  <a:pt x="3289" y="1471"/>
                </a:lnTo>
                <a:lnTo>
                  <a:pt x="3287" y="1471"/>
                </a:lnTo>
                <a:lnTo>
                  <a:pt x="3289" y="1473"/>
                </a:lnTo>
                <a:lnTo>
                  <a:pt x="3287" y="1473"/>
                </a:lnTo>
                <a:lnTo>
                  <a:pt x="3287" y="1474"/>
                </a:lnTo>
                <a:lnTo>
                  <a:pt x="3289" y="1474"/>
                </a:lnTo>
                <a:lnTo>
                  <a:pt x="3289" y="1476"/>
                </a:lnTo>
                <a:lnTo>
                  <a:pt x="3289" y="1478"/>
                </a:lnTo>
                <a:lnTo>
                  <a:pt x="3287" y="1482"/>
                </a:lnTo>
                <a:lnTo>
                  <a:pt x="3285" y="1484"/>
                </a:lnTo>
                <a:lnTo>
                  <a:pt x="3284" y="1484"/>
                </a:lnTo>
                <a:lnTo>
                  <a:pt x="3284" y="1482"/>
                </a:lnTo>
                <a:lnTo>
                  <a:pt x="3284" y="1484"/>
                </a:lnTo>
                <a:lnTo>
                  <a:pt x="3282" y="1484"/>
                </a:lnTo>
                <a:lnTo>
                  <a:pt x="3280" y="1482"/>
                </a:lnTo>
                <a:lnTo>
                  <a:pt x="3278" y="1482"/>
                </a:lnTo>
                <a:lnTo>
                  <a:pt x="3278" y="1484"/>
                </a:lnTo>
                <a:lnTo>
                  <a:pt x="3276" y="1488"/>
                </a:lnTo>
                <a:lnTo>
                  <a:pt x="3276" y="1490"/>
                </a:lnTo>
                <a:lnTo>
                  <a:pt x="3274" y="1490"/>
                </a:lnTo>
                <a:lnTo>
                  <a:pt x="3272" y="1496"/>
                </a:lnTo>
                <a:lnTo>
                  <a:pt x="3270" y="1497"/>
                </a:lnTo>
                <a:lnTo>
                  <a:pt x="3268" y="1499"/>
                </a:lnTo>
                <a:lnTo>
                  <a:pt x="3266" y="1501"/>
                </a:lnTo>
                <a:lnTo>
                  <a:pt x="3264" y="1505"/>
                </a:lnTo>
                <a:lnTo>
                  <a:pt x="3264" y="1507"/>
                </a:lnTo>
                <a:lnTo>
                  <a:pt x="3262" y="1509"/>
                </a:lnTo>
                <a:lnTo>
                  <a:pt x="3262" y="1513"/>
                </a:lnTo>
                <a:lnTo>
                  <a:pt x="3261" y="1515"/>
                </a:lnTo>
                <a:lnTo>
                  <a:pt x="3261" y="1517"/>
                </a:lnTo>
                <a:lnTo>
                  <a:pt x="3259" y="1517"/>
                </a:lnTo>
                <a:lnTo>
                  <a:pt x="3259" y="1519"/>
                </a:lnTo>
                <a:lnTo>
                  <a:pt x="3259" y="1521"/>
                </a:lnTo>
                <a:lnTo>
                  <a:pt x="3259" y="1522"/>
                </a:lnTo>
                <a:lnTo>
                  <a:pt x="3257" y="1524"/>
                </a:lnTo>
                <a:lnTo>
                  <a:pt x="3257" y="1526"/>
                </a:lnTo>
                <a:lnTo>
                  <a:pt x="3251" y="1547"/>
                </a:lnTo>
                <a:lnTo>
                  <a:pt x="3251" y="1549"/>
                </a:lnTo>
                <a:lnTo>
                  <a:pt x="3249" y="1551"/>
                </a:lnTo>
                <a:lnTo>
                  <a:pt x="3249" y="1553"/>
                </a:lnTo>
                <a:lnTo>
                  <a:pt x="3249" y="1555"/>
                </a:lnTo>
                <a:lnTo>
                  <a:pt x="3249" y="1557"/>
                </a:lnTo>
                <a:lnTo>
                  <a:pt x="3247" y="1559"/>
                </a:lnTo>
                <a:lnTo>
                  <a:pt x="3247" y="1561"/>
                </a:lnTo>
                <a:lnTo>
                  <a:pt x="3247" y="1563"/>
                </a:lnTo>
                <a:lnTo>
                  <a:pt x="3247" y="1565"/>
                </a:lnTo>
                <a:lnTo>
                  <a:pt x="3241" y="1567"/>
                </a:lnTo>
                <a:lnTo>
                  <a:pt x="3239" y="1567"/>
                </a:lnTo>
                <a:lnTo>
                  <a:pt x="3234" y="1569"/>
                </a:lnTo>
                <a:lnTo>
                  <a:pt x="3234" y="1567"/>
                </a:lnTo>
                <a:lnTo>
                  <a:pt x="3232" y="1565"/>
                </a:lnTo>
                <a:lnTo>
                  <a:pt x="3232" y="1563"/>
                </a:lnTo>
                <a:lnTo>
                  <a:pt x="3232" y="1561"/>
                </a:lnTo>
                <a:lnTo>
                  <a:pt x="3230" y="1561"/>
                </a:lnTo>
                <a:lnTo>
                  <a:pt x="3230" y="1559"/>
                </a:lnTo>
                <a:lnTo>
                  <a:pt x="3230" y="1557"/>
                </a:lnTo>
                <a:lnTo>
                  <a:pt x="3230" y="1555"/>
                </a:lnTo>
                <a:lnTo>
                  <a:pt x="3230" y="1553"/>
                </a:lnTo>
                <a:lnTo>
                  <a:pt x="3230" y="1551"/>
                </a:lnTo>
                <a:lnTo>
                  <a:pt x="3230" y="1549"/>
                </a:lnTo>
                <a:lnTo>
                  <a:pt x="3232" y="1547"/>
                </a:lnTo>
                <a:lnTo>
                  <a:pt x="3230" y="1547"/>
                </a:lnTo>
                <a:lnTo>
                  <a:pt x="3230" y="1545"/>
                </a:lnTo>
                <a:lnTo>
                  <a:pt x="3230" y="1544"/>
                </a:lnTo>
                <a:lnTo>
                  <a:pt x="3230" y="1542"/>
                </a:lnTo>
                <a:lnTo>
                  <a:pt x="3230" y="1540"/>
                </a:lnTo>
                <a:lnTo>
                  <a:pt x="3230" y="1538"/>
                </a:lnTo>
                <a:lnTo>
                  <a:pt x="3230" y="1536"/>
                </a:lnTo>
                <a:lnTo>
                  <a:pt x="3230" y="1534"/>
                </a:lnTo>
                <a:lnTo>
                  <a:pt x="3230" y="1532"/>
                </a:lnTo>
                <a:lnTo>
                  <a:pt x="3230" y="1530"/>
                </a:lnTo>
                <a:lnTo>
                  <a:pt x="3228" y="1530"/>
                </a:lnTo>
                <a:lnTo>
                  <a:pt x="3228" y="1528"/>
                </a:lnTo>
                <a:lnTo>
                  <a:pt x="3228" y="1526"/>
                </a:lnTo>
                <a:lnTo>
                  <a:pt x="3230" y="1524"/>
                </a:lnTo>
                <a:lnTo>
                  <a:pt x="3230" y="1522"/>
                </a:lnTo>
                <a:lnTo>
                  <a:pt x="3228" y="1521"/>
                </a:lnTo>
                <a:lnTo>
                  <a:pt x="3228" y="1519"/>
                </a:lnTo>
                <a:lnTo>
                  <a:pt x="3226" y="1519"/>
                </a:lnTo>
                <a:lnTo>
                  <a:pt x="3226" y="1517"/>
                </a:lnTo>
                <a:lnTo>
                  <a:pt x="3224" y="1517"/>
                </a:lnTo>
                <a:lnTo>
                  <a:pt x="3222" y="1517"/>
                </a:lnTo>
                <a:lnTo>
                  <a:pt x="3220" y="1515"/>
                </a:lnTo>
                <a:lnTo>
                  <a:pt x="3220" y="1513"/>
                </a:lnTo>
                <a:lnTo>
                  <a:pt x="3222" y="1513"/>
                </a:lnTo>
                <a:lnTo>
                  <a:pt x="3220" y="1511"/>
                </a:lnTo>
                <a:lnTo>
                  <a:pt x="3220" y="1509"/>
                </a:lnTo>
                <a:lnTo>
                  <a:pt x="3220" y="1507"/>
                </a:lnTo>
                <a:lnTo>
                  <a:pt x="3220" y="1505"/>
                </a:lnTo>
                <a:lnTo>
                  <a:pt x="3220" y="1503"/>
                </a:lnTo>
                <a:lnTo>
                  <a:pt x="3220" y="1501"/>
                </a:lnTo>
                <a:lnTo>
                  <a:pt x="3218" y="1501"/>
                </a:lnTo>
                <a:lnTo>
                  <a:pt x="3218" y="1499"/>
                </a:lnTo>
                <a:lnTo>
                  <a:pt x="3216" y="1497"/>
                </a:lnTo>
                <a:lnTo>
                  <a:pt x="3216" y="1496"/>
                </a:lnTo>
                <a:lnTo>
                  <a:pt x="3216" y="1494"/>
                </a:lnTo>
                <a:lnTo>
                  <a:pt x="3214" y="1492"/>
                </a:lnTo>
                <a:lnTo>
                  <a:pt x="3214" y="1490"/>
                </a:lnTo>
                <a:lnTo>
                  <a:pt x="3214" y="1488"/>
                </a:lnTo>
                <a:lnTo>
                  <a:pt x="3214" y="1486"/>
                </a:lnTo>
                <a:lnTo>
                  <a:pt x="3214" y="1484"/>
                </a:lnTo>
                <a:lnTo>
                  <a:pt x="3213" y="1484"/>
                </a:lnTo>
                <a:lnTo>
                  <a:pt x="3213" y="1482"/>
                </a:lnTo>
                <a:lnTo>
                  <a:pt x="3213" y="1484"/>
                </a:lnTo>
                <a:lnTo>
                  <a:pt x="3213" y="1488"/>
                </a:lnTo>
                <a:lnTo>
                  <a:pt x="3211" y="1490"/>
                </a:lnTo>
                <a:lnTo>
                  <a:pt x="3209" y="1490"/>
                </a:lnTo>
                <a:lnTo>
                  <a:pt x="3211" y="1492"/>
                </a:lnTo>
                <a:lnTo>
                  <a:pt x="3211" y="1494"/>
                </a:lnTo>
                <a:lnTo>
                  <a:pt x="3211" y="1497"/>
                </a:lnTo>
                <a:lnTo>
                  <a:pt x="3209" y="1499"/>
                </a:lnTo>
                <a:lnTo>
                  <a:pt x="3209" y="1497"/>
                </a:lnTo>
                <a:lnTo>
                  <a:pt x="3207" y="1497"/>
                </a:lnTo>
                <a:lnTo>
                  <a:pt x="3207" y="1499"/>
                </a:lnTo>
                <a:lnTo>
                  <a:pt x="3207" y="1501"/>
                </a:lnTo>
                <a:lnTo>
                  <a:pt x="3209" y="1501"/>
                </a:lnTo>
                <a:lnTo>
                  <a:pt x="3209" y="1503"/>
                </a:lnTo>
                <a:lnTo>
                  <a:pt x="3209" y="1505"/>
                </a:lnTo>
                <a:lnTo>
                  <a:pt x="3209" y="1507"/>
                </a:lnTo>
                <a:lnTo>
                  <a:pt x="3211" y="1507"/>
                </a:lnTo>
                <a:lnTo>
                  <a:pt x="3211" y="1509"/>
                </a:lnTo>
                <a:lnTo>
                  <a:pt x="3211" y="1511"/>
                </a:lnTo>
                <a:lnTo>
                  <a:pt x="3213" y="1511"/>
                </a:lnTo>
                <a:lnTo>
                  <a:pt x="3213" y="1513"/>
                </a:lnTo>
                <a:lnTo>
                  <a:pt x="3213" y="1515"/>
                </a:lnTo>
                <a:lnTo>
                  <a:pt x="3213" y="1517"/>
                </a:lnTo>
                <a:lnTo>
                  <a:pt x="3214" y="1519"/>
                </a:lnTo>
                <a:lnTo>
                  <a:pt x="3214" y="1521"/>
                </a:lnTo>
                <a:lnTo>
                  <a:pt x="3214" y="1522"/>
                </a:lnTo>
                <a:lnTo>
                  <a:pt x="3214" y="1524"/>
                </a:lnTo>
                <a:lnTo>
                  <a:pt x="3216" y="1524"/>
                </a:lnTo>
                <a:lnTo>
                  <a:pt x="3216" y="1526"/>
                </a:lnTo>
                <a:lnTo>
                  <a:pt x="3216" y="1528"/>
                </a:lnTo>
                <a:lnTo>
                  <a:pt x="3216" y="1530"/>
                </a:lnTo>
                <a:lnTo>
                  <a:pt x="3218" y="1530"/>
                </a:lnTo>
                <a:lnTo>
                  <a:pt x="3218" y="1532"/>
                </a:lnTo>
                <a:lnTo>
                  <a:pt x="3218" y="1534"/>
                </a:lnTo>
                <a:lnTo>
                  <a:pt x="3218" y="1536"/>
                </a:lnTo>
                <a:lnTo>
                  <a:pt x="3218" y="1538"/>
                </a:lnTo>
                <a:lnTo>
                  <a:pt x="3218" y="1540"/>
                </a:lnTo>
                <a:lnTo>
                  <a:pt x="3218" y="1542"/>
                </a:lnTo>
                <a:lnTo>
                  <a:pt x="3218" y="1544"/>
                </a:lnTo>
                <a:lnTo>
                  <a:pt x="3218" y="1545"/>
                </a:lnTo>
                <a:lnTo>
                  <a:pt x="3220" y="1547"/>
                </a:lnTo>
                <a:lnTo>
                  <a:pt x="3220" y="1549"/>
                </a:lnTo>
                <a:lnTo>
                  <a:pt x="3220" y="1553"/>
                </a:lnTo>
                <a:lnTo>
                  <a:pt x="3222" y="1553"/>
                </a:lnTo>
                <a:lnTo>
                  <a:pt x="3224" y="1553"/>
                </a:lnTo>
                <a:lnTo>
                  <a:pt x="3224" y="1555"/>
                </a:lnTo>
                <a:lnTo>
                  <a:pt x="3222" y="1557"/>
                </a:lnTo>
                <a:lnTo>
                  <a:pt x="3222" y="1555"/>
                </a:lnTo>
                <a:lnTo>
                  <a:pt x="3220" y="1557"/>
                </a:lnTo>
                <a:lnTo>
                  <a:pt x="3220" y="1559"/>
                </a:lnTo>
                <a:lnTo>
                  <a:pt x="3220" y="1561"/>
                </a:lnTo>
                <a:lnTo>
                  <a:pt x="3222" y="1563"/>
                </a:lnTo>
                <a:lnTo>
                  <a:pt x="3222" y="1565"/>
                </a:lnTo>
                <a:lnTo>
                  <a:pt x="3222" y="1567"/>
                </a:lnTo>
                <a:lnTo>
                  <a:pt x="3220" y="1567"/>
                </a:lnTo>
                <a:lnTo>
                  <a:pt x="3220" y="1569"/>
                </a:lnTo>
                <a:lnTo>
                  <a:pt x="3218" y="1570"/>
                </a:lnTo>
                <a:lnTo>
                  <a:pt x="3218" y="1572"/>
                </a:lnTo>
                <a:lnTo>
                  <a:pt x="3220" y="1574"/>
                </a:lnTo>
                <a:lnTo>
                  <a:pt x="3220" y="1576"/>
                </a:lnTo>
                <a:lnTo>
                  <a:pt x="3220" y="1578"/>
                </a:lnTo>
                <a:lnTo>
                  <a:pt x="3220" y="1580"/>
                </a:lnTo>
                <a:lnTo>
                  <a:pt x="3220" y="1582"/>
                </a:lnTo>
                <a:lnTo>
                  <a:pt x="3220" y="1584"/>
                </a:lnTo>
                <a:lnTo>
                  <a:pt x="3218" y="1584"/>
                </a:lnTo>
                <a:lnTo>
                  <a:pt x="3218" y="1586"/>
                </a:lnTo>
                <a:lnTo>
                  <a:pt x="3216" y="1588"/>
                </a:lnTo>
                <a:lnTo>
                  <a:pt x="3216" y="1590"/>
                </a:lnTo>
                <a:lnTo>
                  <a:pt x="3214" y="1592"/>
                </a:lnTo>
                <a:lnTo>
                  <a:pt x="3214" y="1593"/>
                </a:lnTo>
                <a:lnTo>
                  <a:pt x="3214" y="1595"/>
                </a:lnTo>
                <a:lnTo>
                  <a:pt x="3214" y="1599"/>
                </a:lnTo>
                <a:lnTo>
                  <a:pt x="3214" y="1601"/>
                </a:lnTo>
                <a:lnTo>
                  <a:pt x="3214" y="1603"/>
                </a:lnTo>
                <a:lnTo>
                  <a:pt x="3213" y="1603"/>
                </a:lnTo>
                <a:lnTo>
                  <a:pt x="3213" y="1605"/>
                </a:lnTo>
                <a:lnTo>
                  <a:pt x="3214" y="1609"/>
                </a:lnTo>
                <a:lnTo>
                  <a:pt x="3214" y="1611"/>
                </a:lnTo>
                <a:lnTo>
                  <a:pt x="3214" y="1613"/>
                </a:lnTo>
                <a:lnTo>
                  <a:pt x="3214" y="1615"/>
                </a:lnTo>
                <a:lnTo>
                  <a:pt x="3214" y="1617"/>
                </a:lnTo>
                <a:lnTo>
                  <a:pt x="3213" y="1617"/>
                </a:lnTo>
                <a:lnTo>
                  <a:pt x="3211" y="1617"/>
                </a:lnTo>
                <a:lnTo>
                  <a:pt x="3207" y="1617"/>
                </a:lnTo>
                <a:lnTo>
                  <a:pt x="3207" y="1620"/>
                </a:lnTo>
                <a:lnTo>
                  <a:pt x="3205" y="1620"/>
                </a:lnTo>
                <a:lnTo>
                  <a:pt x="3205" y="1622"/>
                </a:lnTo>
                <a:lnTo>
                  <a:pt x="3203" y="1624"/>
                </a:lnTo>
                <a:lnTo>
                  <a:pt x="3203" y="1626"/>
                </a:lnTo>
                <a:lnTo>
                  <a:pt x="3201" y="1628"/>
                </a:lnTo>
                <a:lnTo>
                  <a:pt x="3201" y="1632"/>
                </a:lnTo>
                <a:lnTo>
                  <a:pt x="3199" y="1632"/>
                </a:lnTo>
                <a:lnTo>
                  <a:pt x="3199" y="1634"/>
                </a:lnTo>
                <a:lnTo>
                  <a:pt x="3199" y="1636"/>
                </a:lnTo>
                <a:lnTo>
                  <a:pt x="3197" y="1638"/>
                </a:lnTo>
                <a:lnTo>
                  <a:pt x="3197" y="1640"/>
                </a:lnTo>
                <a:lnTo>
                  <a:pt x="3195" y="1640"/>
                </a:lnTo>
                <a:lnTo>
                  <a:pt x="3195" y="1641"/>
                </a:lnTo>
                <a:lnTo>
                  <a:pt x="3195" y="1643"/>
                </a:lnTo>
                <a:lnTo>
                  <a:pt x="3193" y="1645"/>
                </a:lnTo>
                <a:lnTo>
                  <a:pt x="3191" y="1645"/>
                </a:lnTo>
                <a:lnTo>
                  <a:pt x="3191" y="1647"/>
                </a:lnTo>
                <a:lnTo>
                  <a:pt x="3189" y="1647"/>
                </a:lnTo>
                <a:lnTo>
                  <a:pt x="3188" y="1647"/>
                </a:lnTo>
                <a:lnTo>
                  <a:pt x="3186" y="1649"/>
                </a:lnTo>
                <a:lnTo>
                  <a:pt x="3184" y="1649"/>
                </a:lnTo>
                <a:lnTo>
                  <a:pt x="3182" y="1651"/>
                </a:lnTo>
                <a:lnTo>
                  <a:pt x="3180" y="1651"/>
                </a:lnTo>
                <a:lnTo>
                  <a:pt x="3178" y="1651"/>
                </a:lnTo>
                <a:lnTo>
                  <a:pt x="3174" y="1651"/>
                </a:lnTo>
                <a:lnTo>
                  <a:pt x="3176" y="1651"/>
                </a:lnTo>
                <a:lnTo>
                  <a:pt x="3178" y="1653"/>
                </a:lnTo>
                <a:lnTo>
                  <a:pt x="3180" y="1653"/>
                </a:lnTo>
                <a:lnTo>
                  <a:pt x="3178" y="1655"/>
                </a:lnTo>
                <a:lnTo>
                  <a:pt x="3176" y="1657"/>
                </a:lnTo>
                <a:lnTo>
                  <a:pt x="3174" y="1657"/>
                </a:lnTo>
                <a:lnTo>
                  <a:pt x="3176" y="1659"/>
                </a:lnTo>
                <a:lnTo>
                  <a:pt x="3174" y="1657"/>
                </a:lnTo>
                <a:lnTo>
                  <a:pt x="3172" y="1655"/>
                </a:lnTo>
                <a:lnTo>
                  <a:pt x="3170" y="1655"/>
                </a:lnTo>
                <a:lnTo>
                  <a:pt x="3168" y="1655"/>
                </a:lnTo>
                <a:lnTo>
                  <a:pt x="3166" y="1655"/>
                </a:lnTo>
                <a:lnTo>
                  <a:pt x="3168" y="1655"/>
                </a:lnTo>
                <a:lnTo>
                  <a:pt x="3168" y="1657"/>
                </a:lnTo>
                <a:lnTo>
                  <a:pt x="3170" y="1657"/>
                </a:lnTo>
                <a:lnTo>
                  <a:pt x="3170" y="1659"/>
                </a:lnTo>
                <a:lnTo>
                  <a:pt x="3172" y="1659"/>
                </a:lnTo>
                <a:lnTo>
                  <a:pt x="3174" y="1661"/>
                </a:lnTo>
                <a:lnTo>
                  <a:pt x="3174" y="1663"/>
                </a:lnTo>
                <a:lnTo>
                  <a:pt x="3176" y="1663"/>
                </a:lnTo>
                <a:lnTo>
                  <a:pt x="3178" y="1663"/>
                </a:lnTo>
                <a:lnTo>
                  <a:pt x="3180" y="1663"/>
                </a:lnTo>
                <a:lnTo>
                  <a:pt x="3182" y="1663"/>
                </a:lnTo>
                <a:lnTo>
                  <a:pt x="3180" y="1665"/>
                </a:lnTo>
                <a:lnTo>
                  <a:pt x="3182" y="1665"/>
                </a:lnTo>
                <a:lnTo>
                  <a:pt x="3184" y="1665"/>
                </a:lnTo>
                <a:lnTo>
                  <a:pt x="3184" y="1666"/>
                </a:lnTo>
                <a:lnTo>
                  <a:pt x="3184" y="1668"/>
                </a:lnTo>
                <a:lnTo>
                  <a:pt x="3182" y="1668"/>
                </a:lnTo>
                <a:lnTo>
                  <a:pt x="3180" y="1668"/>
                </a:lnTo>
                <a:lnTo>
                  <a:pt x="3178" y="1668"/>
                </a:lnTo>
                <a:lnTo>
                  <a:pt x="3176" y="1666"/>
                </a:lnTo>
                <a:lnTo>
                  <a:pt x="3174" y="1666"/>
                </a:lnTo>
                <a:lnTo>
                  <a:pt x="3172" y="1666"/>
                </a:lnTo>
                <a:lnTo>
                  <a:pt x="3170" y="1665"/>
                </a:lnTo>
                <a:lnTo>
                  <a:pt x="3168" y="1665"/>
                </a:lnTo>
                <a:lnTo>
                  <a:pt x="3166" y="1665"/>
                </a:lnTo>
                <a:lnTo>
                  <a:pt x="3163" y="1663"/>
                </a:lnTo>
                <a:lnTo>
                  <a:pt x="3159" y="1661"/>
                </a:lnTo>
                <a:lnTo>
                  <a:pt x="3157" y="1661"/>
                </a:lnTo>
                <a:lnTo>
                  <a:pt x="3155" y="1661"/>
                </a:lnTo>
                <a:lnTo>
                  <a:pt x="3153" y="1661"/>
                </a:lnTo>
                <a:lnTo>
                  <a:pt x="3151" y="1659"/>
                </a:lnTo>
                <a:lnTo>
                  <a:pt x="3149" y="1659"/>
                </a:lnTo>
                <a:lnTo>
                  <a:pt x="3147" y="1659"/>
                </a:lnTo>
                <a:lnTo>
                  <a:pt x="3145" y="1659"/>
                </a:lnTo>
                <a:lnTo>
                  <a:pt x="3143" y="1657"/>
                </a:lnTo>
                <a:lnTo>
                  <a:pt x="3141" y="1657"/>
                </a:lnTo>
                <a:lnTo>
                  <a:pt x="3140" y="1657"/>
                </a:lnTo>
                <a:lnTo>
                  <a:pt x="3138" y="1657"/>
                </a:lnTo>
                <a:lnTo>
                  <a:pt x="3136" y="1657"/>
                </a:lnTo>
                <a:lnTo>
                  <a:pt x="3134" y="1655"/>
                </a:lnTo>
                <a:lnTo>
                  <a:pt x="3132" y="1655"/>
                </a:lnTo>
                <a:lnTo>
                  <a:pt x="3130" y="1655"/>
                </a:lnTo>
                <a:lnTo>
                  <a:pt x="3128" y="1655"/>
                </a:lnTo>
                <a:lnTo>
                  <a:pt x="3126" y="1655"/>
                </a:lnTo>
                <a:lnTo>
                  <a:pt x="3124" y="1655"/>
                </a:lnTo>
                <a:lnTo>
                  <a:pt x="3122" y="1653"/>
                </a:lnTo>
                <a:lnTo>
                  <a:pt x="3120" y="1653"/>
                </a:lnTo>
                <a:lnTo>
                  <a:pt x="3118" y="1653"/>
                </a:lnTo>
                <a:lnTo>
                  <a:pt x="3116" y="1653"/>
                </a:lnTo>
                <a:lnTo>
                  <a:pt x="3115" y="1653"/>
                </a:lnTo>
                <a:lnTo>
                  <a:pt x="3113" y="1653"/>
                </a:lnTo>
                <a:lnTo>
                  <a:pt x="3111" y="1653"/>
                </a:lnTo>
                <a:lnTo>
                  <a:pt x="3109" y="1653"/>
                </a:lnTo>
                <a:lnTo>
                  <a:pt x="3105" y="1653"/>
                </a:lnTo>
                <a:lnTo>
                  <a:pt x="3103" y="1653"/>
                </a:lnTo>
                <a:lnTo>
                  <a:pt x="3101" y="1653"/>
                </a:lnTo>
                <a:lnTo>
                  <a:pt x="3099" y="1653"/>
                </a:lnTo>
                <a:lnTo>
                  <a:pt x="3097" y="1653"/>
                </a:lnTo>
                <a:lnTo>
                  <a:pt x="3095" y="1653"/>
                </a:lnTo>
                <a:lnTo>
                  <a:pt x="3093" y="1653"/>
                </a:lnTo>
                <a:lnTo>
                  <a:pt x="3092" y="1653"/>
                </a:lnTo>
                <a:lnTo>
                  <a:pt x="3090" y="1653"/>
                </a:lnTo>
                <a:lnTo>
                  <a:pt x="3084" y="1653"/>
                </a:lnTo>
                <a:lnTo>
                  <a:pt x="3076" y="1655"/>
                </a:lnTo>
                <a:lnTo>
                  <a:pt x="3074" y="1653"/>
                </a:lnTo>
                <a:lnTo>
                  <a:pt x="3072" y="1653"/>
                </a:lnTo>
                <a:lnTo>
                  <a:pt x="3072" y="1651"/>
                </a:lnTo>
                <a:lnTo>
                  <a:pt x="3074" y="1651"/>
                </a:lnTo>
                <a:lnTo>
                  <a:pt x="3074" y="1649"/>
                </a:lnTo>
                <a:lnTo>
                  <a:pt x="3076" y="1649"/>
                </a:lnTo>
                <a:lnTo>
                  <a:pt x="3078" y="1647"/>
                </a:lnTo>
                <a:lnTo>
                  <a:pt x="3080" y="1647"/>
                </a:lnTo>
                <a:lnTo>
                  <a:pt x="3082" y="1647"/>
                </a:lnTo>
                <a:lnTo>
                  <a:pt x="3084" y="1649"/>
                </a:lnTo>
                <a:lnTo>
                  <a:pt x="3082" y="1651"/>
                </a:lnTo>
                <a:lnTo>
                  <a:pt x="3080" y="1651"/>
                </a:lnTo>
                <a:lnTo>
                  <a:pt x="3082" y="1651"/>
                </a:lnTo>
                <a:lnTo>
                  <a:pt x="3084" y="1651"/>
                </a:lnTo>
                <a:lnTo>
                  <a:pt x="3086" y="1651"/>
                </a:lnTo>
                <a:lnTo>
                  <a:pt x="3084" y="1651"/>
                </a:lnTo>
                <a:lnTo>
                  <a:pt x="3084" y="1649"/>
                </a:lnTo>
                <a:lnTo>
                  <a:pt x="3086" y="1649"/>
                </a:lnTo>
                <a:lnTo>
                  <a:pt x="3092" y="1649"/>
                </a:lnTo>
                <a:lnTo>
                  <a:pt x="3095" y="1647"/>
                </a:lnTo>
                <a:lnTo>
                  <a:pt x="3097" y="1645"/>
                </a:lnTo>
                <a:lnTo>
                  <a:pt x="3101" y="1645"/>
                </a:lnTo>
                <a:lnTo>
                  <a:pt x="3105" y="1645"/>
                </a:lnTo>
                <a:lnTo>
                  <a:pt x="3107" y="1645"/>
                </a:lnTo>
                <a:lnTo>
                  <a:pt x="3113" y="1645"/>
                </a:lnTo>
                <a:lnTo>
                  <a:pt x="3120" y="1645"/>
                </a:lnTo>
                <a:lnTo>
                  <a:pt x="3126" y="1647"/>
                </a:lnTo>
                <a:lnTo>
                  <a:pt x="3130" y="1647"/>
                </a:lnTo>
                <a:lnTo>
                  <a:pt x="3136" y="1649"/>
                </a:lnTo>
                <a:lnTo>
                  <a:pt x="3141" y="1649"/>
                </a:lnTo>
                <a:lnTo>
                  <a:pt x="3145" y="1649"/>
                </a:lnTo>
                <a:lnTo>
                  <a:pt x="3149" y="1649"/>
                </a:lnTo>
                <a:lnTo>
                  <a:pt x="3153" y="1649"/>
                </a:lnTo>
                <a:lnTo>
                  <a:pt x="3155" y="1649"/>
                </a:lnTo>
                <a:lnTo>
                  <a:pt x="3157" y="1649"/>
                </a:lnTo>
                <a:lnTo>
                  <a:pt x="3159" y="1649"/>
                </a:lnTo>
                <a:lnTo>
                  <a:pt x="3163" y="1649"/>
                </a:lnTo>
                <a:lnTo>
                  <a:pt x="3165" y="1651"/>
                </a:lnTo>
                <a:lnTo>
                  <a:pt x="3166" y="1651"/>
                </a:lnTo>
                <a:lnTo>
                  <a:pt x="3168" y="1651"/>
                </a:lnTo>
                <a:lnTo>
                  <a:pt x="3168" y="1649"/>
                </a:lnTo>
                <a:lnTo>
                  <a:pt x="3165" y="1649"/>
                </a:lnTo>
                <a:lnTo>
                  <a:pt x="3161" y="1649"/>
                </a:lnTo>
                <a:lnTo>
                  <a:pt x="3159" y="1647"/>
                </a:lnTo>
                <a:lnTo>
                  <a:pt x="3157" y="1647"/>
                </a:lnTo>
                <a:lnTo>
                  <a:pt x="3155" y="1647"/>
                </a:lnTo>
                <a:lnTo>
                  <a:pt x="3149" y="1647"/>
                </a:lnTo>
                <a:lnTo>
                  <a:pt x="3141" y="1647"/>
                </a:lnTo>
                <a:lnTo>
                  <a:pt x="3138" y="1647"/>
                </a:lnTo>
                <a:lnTo>
                  <a:pt x="3134" y="1647"/>
                </a:lnTo>
                <a:lnTo>
                  <a:pt x="3126" y="1645"/>
                </a:lnTo>
                <a:lnTo>
                  <a:pt x="3120" y="1645"/>
                </a:lnTo>
                <a:lnTo>
                  <a:pt x="3113" y="1643"/>
                </a:lnTo>
                <a:lnTo>
                  <a:pt x="3105" y="1643"/>
                </a:lnTo>
                <a:lnTo>
                  <a:pt x="3101" y="1643"/>
                </a:lnTo>
                <a:lnTo>
                  <a:pt x="3095" y="1645"/>
                </a:lnTo>
                <a:lnTo>
                  <a:pt x="3093" y="1647"/>
                </a:lnTo>
                <a:lnTo>
                  <a:pt x="3092" y="1649"/>
                </a:lnTo>
                <a:lnTo>
                  <a:pt x="3086" y="1647"/>
                </a:lnTo>
                <a:lnTo>
                  <a:pt x="3084" y="1647"/>
                </a:lnTo>
                <a:lnTo>
                  <a:pt x="3084" y="1645"/>
                </a:lnTo>
                <a:lnTo>
                  <a:pt x="3082" y="1643"/>
                </a:lnTo>
                <a:lnTo>
                  <a:pt x="3082" y="1641"/>
                </a:lnTo>
                <a:lnTo>
                  <a:pt x="3082" y="1643"/>
                </a:lnTo>
                <a:lnTo>
                  <a:pt x="3082" y="1645"/>
                </a:lnTo>
                <a:lnTo>
                  <a:pt x="3080" y="1645"/>
                </a:lnTo>
                <a:lnTo>
                  <a:pt x="3078" y="1645"/>
                </a:lnTo>
                <a:lnTo>
                  <a:pt x="3076" y="1647"/>
                </a:lnTo>
                <a:lnTo>
                  <a:pt x="3074" y="1647"/>
                </a:lnTo>
                <a:lnTo>
                  <a:pt x="3072" y="1647"/>
                </a:lnTo>
                <a:lnTo>
                  <a:pt x="3068" y="1649"/>
                </a:lnTo>
                <a:lnTo>
                  <a:pt x="3065" y="1649"/>
                </a:lnTo>
                <a:lnTo>
                  <a:pt x="3061" y="1649"/>
                </a:lnTo>
                <a:lnTo>
                  <a:pt x="3061" y="1651"/>
                </a:lnTo>
                <a:lnTo>
                  <a:pt x="3063" y="1651"/>
                </a:lnTo>
                <a:lnTo>
                  <a:pt x="3067" y="1649"/>
                </a:lnTo>
                <a:lnTo>
                  <a:pt x="3068" y="1649"/>
                </a:lnTo>
                <a:lnTo>
                  <a:pt x="3070" y="1649"/>
                </a:lnTo>
                <a:lnTo>
                  <a:pt x="3072" y="1649"/>
                </a:lnTo>
                <a:lnTo>
                  <a:pt x="3070" y="1651"/>
                </a:lnTo>
                <a:lnTo>
                  <a:pt x="3068" y="1653"/>
                </a:lnTo>
                <a:lnTo>
                  <a:pt x="3067" y="1653"/>
                </a:lnTo>
                <a:lnTo>
                  <a:pt x="3065" y="1653"/>
                </a:lnTo>
                <a:lnTo>
                  <a:pt x="3063" y="1653"/>
                </a:lnTo>
                <a:lnTo>
                  <a:pt x="3061" y="1653"/>
                </a:lnTo>
                <a:lnTo>
                  <a:pt x="3057" y="1653"/>
                </a:lnTo>
                <a:lnTo>
                  <a:pt x="3055" y="1653"/>
                </a:lnTo>
                <a:lnTo>
                  <a:pt x="3053" y="1653"/>
                </a:lnTo>
                <a:lnTo>
                  <a:pt x="3049" y="1655"/>
                </a:lnTo>
                <a:lnTo>
                  <a:pt x="3036" y="1655"/>
                </a:lnTo>
                <a:lnTo>
                  <a:pt x="3034" y="1655"/>
                </a:lnTo>
                <a:lnTo>
                  <a:pt x="3032" y="1657"/>
                </a:lnTo>
                <a:lnTo>
                  <a:pt x="3028" y="1657"/>
                </a:lnTo>
                <a:lnTo>
                  <a:pt x="3026" y="1657"/>
                </a:lnTo>
                <a:lnTo>
                  <a:pt x="3024" y="1657"/>
                </a:lnTo>
                <a:lnTo>
                  <a:pt x="3022" y="1657"/>
                </a:lnTo>
                <a:lnTo>
                  <a:pt x="3019" y="1657"/>
                </a:lnTo>
                <a:lnTo>
                  <a:pt x="3017" y="1659"/>
                </a:lnTo>
                <a:lnTo>
                  <a:pt x="3009" y="1661"/>
                </a:lnTo>
                <a:lnTo>
                  <a:pt x="3007" y="1661"/>
                </a:lnTo>
                <a:lnTo>
                  <a:pt x="3003" y="1661"/>
                </a:lnTo>
                <a:lnTo>
                  <a:pt x="3001" y="1661"/>
                </a:lnTo>
                <a:lnTo>
                  <a:pt x="2999" y="1659"/>
                </a:lnTo>
                <a:lnTo>
                  <a:pt x="2999" y="1657"/>
                </a:lnTo>
                <a:lnTo>
                  <a:pt x="3001" y="1655"/>
                </a:lnTo>
                <a:lnTo>
                  <a:pt x="3003" y="1653"/>
                </a:lnTo>
                <a:lnTo>
                  <a:pt x="3005" y="1655"/>
                </a:lnTo>
                <a:lnTo>
                  <a:pt x="3007" y="1655"/>
                </a:lnTo>
                <a:lnTo>
                  <a:pt x="3009" y="1655"/>
                </a:lnTo>
                <a:lnTo>
                  <a:pt x="3009" y="1657"/>
                </a:lnTo>
                <a:lnTo>
                  <a:pt x="3011" y="1655"/>
                </a:lnTo>
                <a:lnTo>
                  <a:pt x="3020" y="1653"/>
                </a:lnTo>
                <a:lnTo>
                  <a:pt x="3022" y="1653"/>
                </a:lnTo>
                <a:lnTo>
                  <a:pt x="3030" y="1653"/>
                </a:lnTo>
                <a:lnTo>
                  <a:pt x="3036" y="1653"/>
                </a:lnTo>
                <a:lnTo>
                  <a:pt x="3044" y="1653"/>
                </a:lnTo>
                <a:lnTo>
                  <a:pt x="3049" y="1651"/>
                </a:lnTo>
                <a:lnTo>
                  <a:pt x="3053" y="1651"/>
                </a:lnTo>
                <a:lnTo>
                  <a:pt x="3055" y="1651"/>
                </a:lnTo>
                <a:lnTo>
                  <a:pt x="3057" y="1651"/>
                </a:lnTo>
                <a:lnTo>
                  <a:pt x="3055" y="1651"/>
                </a:lnTo>
                <a:lnTo>
                  <a:pt x="3053" y="1651"/>
                </a:lnTo>
                <a:lnTo>
                  <a:pt x="3051" y="1651"/>
                </a:lnTo>
                <a:lnTo>
                  <a:pt x="3045" y="1651"/>
                </a:lnTo>
                <a:lnTo>
                  <a:pt x="3038" y="1651"/>
                </a:lnTo>
                <a:lnTo>
                  <a:pt x="3030" y="1651"/>
                </a:lnTo>
                <a:lnTo>
                  <a:pt x="3022" y="1653"/>
                </a:lnTo>
                <a:lnTo>
                  <a:pt x="3015" y="1653"/>
                </a:lnTo>
                <a:lnTo>
                  <a:pt x="3011" y="1655"/>
                </a:lnTo>
                <a:lnTo>
                  <a:pt x="3009" y="1655"/>
                </a:lnTo>
                <a:lnTo>
                  <a:pt x="3007" y="1655"/>
                </a:lnTo>
                <a:lnTo>
                  <a:pt x="3009" y="1653"/>
                </a:lnTo>
                <a:lnTo>
                  <a:pt x="3011" y="1653"/>
                </a:lnTo>
                <a:lnTo>
                  <a:pt x="3011" y="1651"/>
                </a:lnTo>
                <a:lnTo>
                  <a:pt x="3009" y="1649"/>
                </a:lnTo>
                <a:lnTo>
                  <a:pt x="3009" y="1647"/>
                </a:lnTo>
                <a:lnTo>
                  <a:pt x="3011" y="1645"/>
                </a:lnTo>
                <a:lnTo>
                  <a:pt x="3013" y="1645"/>
                </a:lnTo>
                <a:lnTo>
                  <a:pt x="3015" y="1645"/>
                </a:lnTo>
                <a:lnTo>
                  <a:pt x="3017" y="1645"/>
                </a:lnTo>
                <a:lnTo>
                  <a:pt x="3017" y="1643"/>
                </a:lnTo>
                <a:lnTo>
                  <a:pt x="3017" y="1641"/>
                </a:lnTo>
                <a:lnTo>
                  <a:pt x="3019" y="1641"/>
                </a:lnTo>
                <a:lnTo>
                  <a:pt x="3020" y="1641"/>
                </a:lnTo>
                <a:lnTo>
                  <a:pt x="3020" y="1640"/>
                </a:lnTo>
                <a:lnTo>
                  <a:pt x="3019" y="1640"/>
                </a:lnTo>
                <a:lnTo>
                  <a:pt x="3017" y="1641"/>
                </a:lnTo>
                <a:lnTo>
                  <a:pt x="3015" y="1643"/>
                </a:lnTo>
                <a:lnTo>
                  <a:pt x="3013" y="1643"/>
                </a:lnTo>
                <a:lnTo>
                  <a:pt x="3011" y="1643"/>
                </a:lnTo>
                <a:lnTo>
                  <a:pt x="3009" y="1643"/>
                </a:lnTo>
                <a:lnTo>
                  <a:pt x="3009" y="1641"/>
                </a:lnTo>
                <a:lnTo>
                  <a:pt x="3009" y="1640"/>
                </a:lnTo>
                <a:lnTo>
                  <a:pt x="3007" y="1638"/>
                </a:lnTo>
                <a:lnTo>
                  <a:pt x="3009" y="1636"/>
                </a:lnTo>
                <a:lnTo>
                  <a:pt x="3009" y="1634"/>
                </a:lnTo>
                <a:lnTo>
                  <a:pt x="3009" y="1632"/>
                </a:lnTo>
                <a:lnTo>
                  <a:pt x="3007" y="1632"/>
                </a:lnTo>
                <a:lnTo>
                  <a:pt x="3007" y="1634"/>
                </a:lnTo>
                <a:lnTo>
                  <a:pt x="3005" y="1634"/>
                </a:lnTo>
                <a:lnTo>
                  <a:pt x="3005" y="1636"/>
                </a:lnTo>
                <a:lnTo>
                  <a:pt x="3007" y="1636"/>
                </a:lnTo>
                <a:lnTo>
                  <a:pt x="3005" y="1636"/>
                </a:lnTo>
                <a:lnTo>
                  <a:pt x="3005" y="1638"/>
                </a:lnTo>
                <a:lnTo>
                  <a:pt x="3005" y="1640"/>
                </a:lnTo>
                <a:lnTo>
                  <a:pt x="3005" y="1641"/>
                </a:lnTo>
                <a:lnTo>
                  <a:pt x="3005" y="1643"/>
                </a:lnTo>
                <a:lnTo>
                  <a:pt x="3003" y="1643"/>
                </a:lnTo>
                <a:lnTo>
                  <a:pt x="3005" y="1645"/>
                </a:lnTo>
                <a:lnTo>
                  <a:pt x="3005" y="1647"/>
                </a:lnTo>
                <a:lnTo>
                  <a:pt x="3003" y="1649"/>
                </a:lnTo>
                <a:lnTo>
                  <a:pt x="3003" y="1651"/>
                </a:lnTo>
                <a:lnTo>
                  <a:pt x="3003" y="1653"/>
                </a:lnTo>
                <a:lnTo>
                  <a:pt x="3001" y="1653"/>
                </a:lnTo>
                <a:lnTo>
                  <a:pt x="2999" y="1655"/>
                </a:lnTo>
                <a:lnTo>
                  <a:pt x="2999" y="1653"/>
                </a:lnTo>
                <a:lnTo>
                  <a:pt x="2997" y="1653"/>
                </a:lnTo>
                <a:lnTo>
                  <a:pt x="2996" y="1653"/>
                </a:lnTo>
                <a:lnTo>
                  <a:pt x="2994" y="1651"/>
                </a:lnTo>
                <a:lnTo>
                  <a:pt x="2994" y="1649"/>
                </a:lnTo>
                <a:lnTo>
                  <a:pt x="2994" y="1651"/>
                </a:lnTo>
                <a:lnTo>
                  <a:pt x="2992" y="1651"/>
                </a:lnTo>
                <a:lnTo>
                  <a:pt x="2994" y="1653"/>
                </a:lnTo>
                <a:lnTo>
                  <a:pt x="2994" y="1655"/>
                </a:lnTo>
                <a:lnTo>
                  <a:pt x="2996" y="1655"/>
                </a:lnTo>
                <a:lnTo>
                  <a:pt x="2997" y="1655"/>
                </a:lnTo>
                <a:lnTo>
                  <a:pt x="2999" y="1655"/>
                </a:lnTo>
                <a:lnTo>
                  <a:pt x="2997" y="1655"/>
                </a:lnTo>
                <a:lnTo>
                  <a:pt x="2997" y="1657"/>
                </a:lnTo>
                <a:lnTo>
                  <a:pt x="2996" y="1657"/>
                </a:lnTo>
                <a:lnTo>
                  <a:pt x="2996" y="1659"/>
                </a:lnTo>
                <a:lnTo>
                  <a:pt x="2994" y="1659"/>
                </a:lnTo>
                <a:lnTo>
                  <a:pt x="2992" y="1659"/>
                </a:lnTo>
                <a:lnTo>
                  <a:pt x="2990" y="1659"/>
                </a:lnTo>
                <a:lnTo>
                  <a:pt x="2988" y="1659"/>
                </a:lnTo>
                <a:lnTo>
                  <a:pt x="2984" y="1661"/>
                </a:lnTo>
                <a:lnTo>
                  <a:pt x="2980" y="1661"/>
                </a:lnTo>
                <a:lnTo>
                  <a:pt x="2976" y="1663"/>
                </a:lnTo>
                <a:lnTo>
                  <a:pt x="2974" y="1663"/>
                </a:lnTo>
                <a:lnTo>
                  <a:pt x="2972" y="1663"/>
                </a:lnTo>
                <a:lnTo>
                  <a:pt x="2971" y="1663"/>
                </a:lnTo>
                <a:lnTo>
                  <a:pt x="2969" y="1663"/>
                </a:lnTo>
                <a:lnTo>
                  <a:pt x="2967" y="1665"/>
                </a:lnTo>
                <a:lnTo>
                  <a:pt x="2965" y="1665"/>
                </a:lnTo>
                <a:lnTo>
                  <a:pt x="2961" y="1665"/>
                </a:lnTo>
                <a:lnTo>
                  <a:pt x="2959" y="1666"/>
                </a:lnTo>
                <a:lnTo>
                  <a:pt x="2957" y="1666"/>
                </a:lnTo>
                <a:lnTo>
                  <a:pt x="2953" y="1666"/>
                </a:lnTo>
                <a:lnTo>
                  <a:pt x="2949" y="1668"/>
                </a:lnTo>
                <a:lnTo>
                  <a:pt x="2948" y="1668"/>
                </a:lnTo>
                <a:lnTo>
                  <a:pt x="2944" y="1668"/>
                </a:lnTo>
                <a:lnTo>
                  <a:pt x="2940" y="1670"/>
                </a:lnTo>
                <a:lnTo>
                  <a:pt x="2938" y="1670"/>
                </a:lnTo>
                <a:lnTo>
                  <a:pt x="2934" y="1670"/>
                </a:lnTo>
                <a:lnTo>
                  <a:pt x="2934" y="1672"/>
                </a:lnTo>
                <a:lnTo>
                  <a:pt x="2930" y="1672"/>
                </a:lnTo>
                <a:lnTo>
                  <a:pt x="2928" y="1672"/>
                </a:lnTo>
                <a:lnTo>
                  <a:pt x="2928" y="1670"/>
                </a:lnTo>
                <a:lnTo>
                  <a:pt x="2926" y="1670"/>
                </a:lnTo>
                <a:lnTo>
                  <a:pt x="2926" y="1672"/>
                </a:lnTo>
                <a:lnTo>
                  <a:pt x="2928" y="1672"/>
                </a:lnTo>
                <a:lnTo>
                  <a:pt x="2926" y="1674"/>
                </a:lnTo>
                <a:lnTo>
                  <a:pt x="2924" y="1674"/>
                </a:lnTo>
                <a:lnTo>
                  <a:pt x="2924" y="1672"/>
                </a:lnTo>
                <a:lnTo>
                  <a:pt x="2923" y="1672"/>
                </a:lnTo>
                <a:lnTo>
                  <a:pt x="2923" y="1674"/>
                </a:lnTo>
                <a:lnTo>
                  <a:pt x="2921" y="1674"/>
                </a:lnTo>
                <a:lnTo>
                  <a:pt x="2919" y="1674"/>
                </a:lnTo>
                <a:lnTo>
                  <a:pt x="2917" y="1676"/>
                </a:lnTo>
                <a:lnTo>
                  <a:pt x="2913" y="1678"/>
                </a:lnTo>
                <a:lnTo>
                  <a:pt x="2911" y="1680"/>
                </a:lnTo>
                <a:lnTo>
                  <a:pt x="2909" y="1682"/>
                </a:lnTo>
                <a:lnTo>
                  <a:pt x="2907" y="1680"/>
                </a:lnTo>
                <a:lnTo>
                  <a:pt x="2905" y="1678"/>
                </a:lnTo>
                <a:lnTo>
                  <a:pt x="2903" y="1676"/>
                </a:lnTo>
                <a:lnTo>
                  <a:pt x="2905" y="1674"/>
                </a:lnTo>
                <a:lnTo>
                  <a:pt x="2907" y="1674"/>
                </a:lnTo>
                <a:lnTo>
                  <a:pt x="2907" y="1672"/>
                </a:lnTo>
                <a:lnTo>
                  <a:pt x="2909" y="1670"/>
                </a:lnTo>
                <a:lnTo>
                  <a:pt x="2911" y="1670"/>
                </a:lnTo>
                <a:lnTo>
                  <a:pt x="2913" y="1670"/>
                </a:lnTo>
                <a:lnTo>
                  <a:pt x="2913" y="1668"/>
                </a:lnTo>
                <a:lnTo>
                  <a:pt x="2915" y="1668"/>
                </a:lnTo>
                <a:lnTo>
                  <a:pt x="2917" y="1668"/>
                </a:lnTo>
                <a:lnTo>
                  <a:pt x="2919" y="1668"/>
                </a:lnTo>
                <a:lnTo>
                  <a:pt x="2919" y="1670"/>
                </a:lnTo>
                <a:lnTo>
                  <a:pt x="2921" y="1670"/>
                </a:lnTo>
                <a:lnTo>
                  <a:pt x="2923" y="1670"/>
                </a:lnTo>
                <a:lnTo>
                  <a:pt x="2923" y="1668"/>
                </a:lnTo>
                <a:lnTo>
                  <a:pt x="2924" y="1668"/>
                </a:lnTo>
                <a:lnTo>
                  <a:pt x="2923" y="1668"/>
                </a:lnTo>
                <a:lnTo>
                  <a:pt x="2921" y="1668"/>
                </a:lnTo>
                <a:lnTo>
                  <a:pt x="2919" y="1668"/>
                </a:lnTo>
                <a:lnTo>
                  <a:pt x="2917" y="1666"/>
                </a:lnTo>
                <a:lnTo>
                  <a:pt x="2915" y="1666"/>
                </a:lnTo>
                <a:lnTo>
                  <a:pt x="2913" y="1666"/>
                </a:lnTo>
                <a:lnTo>
                  <a:pt x="2911" y="1668"/>
                </a:lnTo>
                <a:lnTo>
                  <a:pt x="2909" y="1668"/>
                </a:lnTo>
                <a:lnTo>
                  <a:pt x="2907" y="1670"/>
                </a:lnTo>
                <a:lnTo>
                  <a:pt x="2905" y="1670"/>
                </a:lnTo>
                <a:lnTo>
                  <a:pt x="2903" y="1672"/>
                </a:lnTo>
                <a:lnTo>
                  <a:pt x="2901" y="1672"/>
                </a:lnTo>
                <a:lnTo>
                  <a:pt x="2901" y="1674"/>
                </a:lnTo>
                <a:lnTo>
                  <a:pt x="2900" y="1672"/>
                </a:lnTo>
                <a:lnTo>
                  <a:pt x="2896" y="1666"/>
                </a:lnTo>
                <a:lnTo>
                  <a:pt x="2892" y="1665"/>
                </a:lnTo>
                <a:lnTo>
                  <a:pt x="2888" y="1659"/>
                </a:lnTo>
                <a:lnTo>
                  <a:pt x="2869" y="1640"/>
                </a:lnTo>
                <a:lnTo>
                  <a:pt x="2863" y="1634"/>
                </a:lnTo>
                <a:lnTo>
                  <a:pt x="2857" y="1628"/>
                </a:lnTo>
                <a:lnTo>
                  <a:pt x="2855" y="1626"/>
                </a:lnTo>
                <a:lnTo>
                  <a:pt x="2851" y="1622"/>
                </a:lnTo>
                <a:lnTo>
                  <a:pt x="2850" y="1620"/>
                </a:lnTo>
                <a:lnTo>
                  <a:pt x="2823" y="1593"/>
                </a:lnTo>
                <a:lnTo>
                  <a:pt x="2819" y="1588"/>
                </a:lnTo>
                <a:lnTo>
                  <a:pt x="2817" y="1588"/>
                </a:lnTo>
                <a:lnTo>
                  <a:pt x="2798" y="1569"/>
                </a:lnTo>
                <a:lnTo>
                  <a:pt x="2750" y="1519"/>
                </a:lnTo>
                <a:lnTo>
                  <a:pt x="2748" y="1517"/>
                </a:lnTo>
                <a:lnTo>
                  <a:pt x="2746" y="1515"/>
                </a:lnTo>
                <a:lnTo>
                  <a:pt x="2715" y="1484"/>
                </a:lnTo>
                <a:lnTo>
                  <a:pt x="2711" y="1480"/>
                </a:lnTo>
                <a:lnTo>
                  <a:pt x="2698" y="1467"/>
                </a:lnTo>
                <a:lnTo>
                  <a:pt x="2696" y="1463"/>
                </a:lnTo>
                <a:lnTo>
                  <a:pt x="2665" y="1434"/>
                </a:lnTo>
                <a:lnTo>
                  <a:pt x="2665" y="1432"/>
                </a:lnTo>
                <a:lnTo>
                  <a:pt x="2656" y="1425"/>
                </a:lnTo>
                <a:lnTo>
                  <a:pt x="2656" y="1423"/>
                </a:lnTo>
                <a:lnTo>
                  <a:pt x="2652" y="1421"/>
                </a:lnTo>
                <a:lnTo>
                  <a:pt x="2650" y="1419"/>
                </a:lnTo>
                <a:lnTo>
                  <a:pt x="2650" y="1417"/>
                </a:lnTo>
                <a:lnTo>
                  <a:pt x="2648" y="1415"/>
                </a:lnTo>
                <a:lnTo>
                  <a:pt x="2646" y="1413"/>
                </a:lnTo>
                <a:lnTo>
                  <a:pt x="2644" y="1411"/>
                </a:lnTo>
                <a:lnTo>
                  <a:pt x="2642" y="1411"/>
                </a:lnTo>
                <a:lnTo>
                  <a:pt x="2640" y="1407"/>
                </a:lnTo>
                <a:lnTo>
                  <a:pt x="2636" y="1403"/>
                </a:lnTo>
                <a:lnTo>
                  <a:pt x="2633" y="1398"/>
                </a:lnTo>
                <a:lnTo>
                  <a:pt x="2631" y="1398"/>
                </a:lnTo>
                <a:lnTo>
                  <a:pt x="2615" y="1380"/>
                </a:lnTo>
                <a:lnTo>
                  <a:pt x="2590" y="1355"/>
                </a:lnTo>
                <a:lnTo>
                  <a:pt x="2588" y="1354"/>
                </a:lnTo>
                <a:lnTo>
                  <a:pt x="2586" y="1352"/>
                </a:lnTo>
                <a:lnTo>
                  <a:pt x="2585" y="1352"/>
                </a:lnTo>
                <a:lnTo>
                  <a:pt x="2579" y="1344"/>
                </a:lnTo>
                <a:lnTo>
                  <a:pt x="2577" y="1342"/>
                </a:lnTo>
                <a:lnTo>
                  <a:pt x="2567" y="1332"/>
                </a:lnTo>
                <a:lnTo>
                  <a:pt x="2562" y="1327"/>
                </a:lnTo>
                <a:lnTo>
                  <a:pt x="2556" y="1321"/>
                </a:lnTo>
                <a:lnTo>
                  <a:pt x="2548" y="1311"/>
                </a:lnTo>
                <a:lnTo>
                  <a:pt x="2531" y="1294"/>
                </a:lnTo>
                <a:lnTo>
                  <a:pt x="2529" y="1292"/>
                </a:lnTo>
                <a:lnTo>
                  <a:pt x="2514" y="1277"/>
                </a:lnTo>
                <a:lnTo>
                  <a:pt x="2512" y="1275"/>
                </a:lnTo>
                <a:lnTo>
                  <a:pt x="2512" y="1273"/>
                </a:lnTo>
                <a:lnTo>
                  <a:pt x="2510" y="1273"/>
                </a:lnTo>
                <a:lnTo>
                  <a:pt x="2510" y="1271"/>
                </a:lnTo>
                <a:lnTo>
                  <a:pt x="2508" y="1269"/>
                </a:lnTo>
                <a:lnTo>
                  <a:pt x="2506" y="1267"/>
                </a:lnTo>
                <a:lnTo>
                  <a:pt x="2504" y="1265"/>
                </a:lnTo>
                <a:lnTo>
                  <a:pt x="2502" y="1263"/>
                </a:lnTo>
                <a:lnTo>
                  <a:pt x="2500" y="1261"/>
                </a:lnTo>
                <a:lnTo>
                  <a:pt x="2498" y="1259"/>
                </a:lnTo>
                <a:lnTo>
                  <a:pt x="2496" y="1258"/>
                </a:lnTo>
                <a:lnTo>
                  <a:pt x="2492" y="1254"/>
                </a:lnTo>
                <a:lnTo>
                  <a:pt x="2490" y="1252"/>
                </a:lnTo>
                <a:lnTo>
                  <a:pt x="2489" y="1252"/>
                </a:lnTo>
                <a:lnTo>
                  <a:pt x="2464" y="1227"/>
                </a:lnTo>
                <a:lnTo>
                  <a:pt x="2460" y="1221"/>
                </a:lnTo>
                <a:lnTo>
                  <a:pt x="2456" y="1217"/>
                </a:lnTo>
                <a:lnTo>
                  <a:pt x="2454" y="1215"/>
                </a:lnTo>
                <a:lnTo>
                  <a:pt x="2431" y="1192"/>
                </a:lnTo>
                <a:lnTo>
                  <a:pt x="2418" y="1179"/>
                </a:lnTo>
                <a:lnTo>
                  <a:pt x="2385" y="1146"/>
                </a:lnTo>
                <a:lnTo>
                  <a:pt x="2377" y="1140"/>
                </a:lnTo>
                <a:lnTo>
                  <a:pt x="2375" y="1137"/>
                </a:lnTo>
                <a:lnTo>
                  <a:pt x="2348" y="1110"/>
                </a:lnTo>
                <a:lnTo>
                  <a:pt x="2346" y="1108"/>
                </a:lnTo>
                <a:lnTo>
                  <a:pt x="2341" y="1108"/>
                </a:lnTo>
                <a:lnTo>
                  <a:pt x="2339" y="1108"/>
                </a:lnTo>
                <a:lnTo>
                  <a:pt x="2327" y="1108"/>
                </a:lnTo>
                <a:lnTo>
                  <a:pt x="2300" y="1108"/>
                </a:lnTo>
                <a:lnTo>
                  <a:pt x="2297" y="1108"/>
                </a:lnTo>
                <a:lnTo>
                  <a:pt x="2295" y="1108"/>
                </a:lnTo>
                <a:lnTo>
                  <a:pt x="2262" y="1108"/>
                </a:lnTo>
                <a:lnTo>
                  <a:pt x="2252" y="1108"/>
                </a:lnTo>
                <a:lnTo>
                  <a:pt x="2237" y="1108"/>
                </a:lnTo>
                <a:lnTo>
                  <a:pt x="2231" y="1108"/>
                </a:lnTo>
                <a:lnTo>
                  <a:pt x="2225" y="1108"/>
                </a:lnTo>
                <a:lnTo>
                  <a:pt x="2224" y="1108"/>
                </a:lnTo>
                <a:lnTo>
                  <a:pt x="2222" y="1108"/>
                </a:lnTo>
                <a:lnTo>
                  <a:pt x="2218" y="1108"/>
                </a:lnTo>
                <a:lnTo>
                  <a:pt x="2216" y="1108"/>
                </a:lnTo>
                <a:lnTo>
                  <a:pt x="2197" y="1106"/>
                </a:lnTo>
                <a:lnTo>
                  <a:pt x="2181" y="1106"/>
                </a:lnTo>
                <a:lnTo>
                  <a:pt x="2160" y="1106"/>
                </a:lnTo>
                <a:lnTo>
                  <a:pt x="2131" y="1104"/>
                </a:lnTo>
                <a:lnTo>
                  <a:pt x="2110" y="1104"/>
                </a:lnTo>
                <a:lnTo>
                  <a:pt x="2093" y="1104"/>
                </a:lnTo>
                <a:lnTo>
                  <a:pt x="2089" y="1104"/>
                </a:lnTo>
                <a:lnTo>
                  <a:pt x="2083" y="1104"/>
                </a:lnTo>
                <a:lnTo>
                  <a:pt x="2076" y="1104"/>
                </a:lnTo>
                <a:lnTo>
                  <a:pt x="2020" y="1102"/>
                </a:lnTo>
                <a:lnTo>
                  <a:pt x="1999" y="1102"/>
                </a:lnTo>
                <a:lnTo>
                  <a:pt x="1970" y="1102"/>
                </a:lnTo>
                <a:lnTo>
                  <a:pt x="1937" y="1100"/>
                </a:lnTo>
                <a:lnTo>
                  <a:pt x="1916" y="1100"/>
                </a:lnTo>
                <a:lnTo>
                  <a:pt x="1897" y="1100"/>
                </a:lnTo>
                <a:lnTo>
                  <a:pt x="1866" y="1100"/>
                </a:lnTo>
                <a:lnTo>
                  <a:pt x="1820" y="1100"/>
                </a:lnTo>
                <a:lnTo>
                  <a:pt x="1815" y="1100"/>
                </a:lnTo>
                <a:lnTo>
                  <a:pt x="1778" y="1098"/>
                </a:lnTo>
                <a:lnTo>
                  <a:pt x="1780" y="1089"/>
                </a:lnTo>
                <a:lnTo>
                  <a:pt x="1786" y="1037"/>
                </a:lnTo>
                <a:lnTo>
                  <a:pt x="1786" y="1035"/>
                </a:lnTo>
                <a:lnTo>
                  <a:pt x="1786" y="1029"/>
                </a:lnTo>
                <a:lnTo>
                  <a:pt x="1786" y="1027"/>
                </a:lnTo>
                <a:lnTo>
                  <a:pt x="1776" y="1012"/>
                </a:lnTo>
                <a:lnTo>
                  <a:pt x="1770" y="1006"/>
                </a:lnTo>
                <a:lnTo>
                  <a:pt x="1761" y="993"/>
                </a:lnTo>
                <a:lnTo>
                  <a:pt x="1759" y="989"/>
                </a:lnTo>
                <a:lnTo>
                  <a:pt x="1757" y="987"/>
                </a:lnTo>
                <a:lnTo>
                  <a:pt x="1751" y="979"/>
                </a:lnTo>
                <a:lnTo>
                  <a:pt x="1745" y="970"/>
                </a:lnTo>
                <a:lnTo>
                  <a:pt x="1734" y="956"/>
                </a:lnTo>
                <a:lnTo>
                  <a:pt x="1728" y="946"/>
                </a:lnTo>
                <a:lnTo>
                  <a:pt x="1724" y="941"/>
                </a:lnTo>
                <a:lnTo>
                  <a:pt x="1719" y="933"/>
                </a:lnTo>
                <a:lnTo>
                  <a:pt x="1711" y="923"/>
                </a:lnTo>
                <a:lnTo>
                  <a:pt x="1709" y="922"/>
                </a:lnTo>
                <a:lnTo>
                  <a:pt x="1701" y="927"/>
                </a:lnTo>
                <a:lnTo>
                  <a:pt x="1697" y="931"/>
                </a:lnTo>
                <a:lnTo>
                  <a:pt x="1688" y="939"/>
                </a:lnTo>
                <a:lnTo>
                  <a:pt x="1682" y="943"/>
                </a:lnTo>
                <a:lnTo>
                  <a:pt x="1659" y="958"/>
                </a:lnTo>
                <a:lnTo>
                  <a:pt x="1655" y="960"/>
                </a:lnTo>
                <a:lnTo>
                  <a:pt x="1653" y="960"/>
                </a:lnTo>
                <a:lnTo>
                  <a:pt x="1653" y="958"/>
                </a:lnTo>
                <a:lnTo>
                  <a:pt x="1651" y="954"/>
                </a:lnTo>
                <a:lnTo>
                  <a:pt x="1649" y="952"/>
                </a:lnTo>
                <a:lnTo>
                  <a:pt x="1649" y="950"/>
                </a:lnTo>
                <a:lnTo>
                  <a:pt x="1647" y="950"/>
                </a:lnTo>
                <a:lnTo>
                  <a:pt x="1646" y="950"/>
                </a:lnTo>
                <a:lnTo>
                  <a:pt x="1646" y="948"/>
                </a:lnTo>
                <a:lnTo>
                  <a:pt x="1646" y="945"/>
                </a:lnTo>
                <a:lnTo>
                  <a:pt x="1646" y="943"/>
                </a:lnTo>
                <a:lnTo>
                  <a:pt x="1646" y="941"/>
                </a:lnTo>
                <a:lnTo>
                  <a:pt x="1646" y="939"/>
                </a:lnTo>
                <a:lnTo>
                  <a:pt x="1646" y="937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29"/>
                </a:lnTo>
                <a:lnTo>
                  <a:pt x="1651" y="927"/>
                </a:lnTo>
                <a:lnTo>
                  <a:pt x="1653" y="927"/>
                </a:lnTo>
                <a:lnTo>
                  <a:pt x="1653" y="925"/>
                </a:lnTo>
                <a:lnTo>
                  <a:pt x="1655" y="925"/>
                </a:lnTo>
                <a:lnTo>
                  <a:pt x="1655" y="923"/>
                </a:lnTo>
                <a:lnTo>
                  <a:pt x="1657" y="923"/>
                </a:lnTo>
                <a:lnTo>
                  <a:pt x="1659" y="922"/>
                </a:lnTo>
                <a:lnTo>
                  <a:pt x="1659" y="920"/>
                </a:lnTo>
                <a:lnTo>
                  <a:pt x="1657" y="914"/>
                </a:lnTo>
                <a:lnTo>
                  <a:pt x="1657" y="912"/>
                </a:lnTo>
                <a:lnTo>
                  <a:pt x="1655" y="910"/>
                </a:lnTo>
                <a:lnTo>
                  <a:pt x="1655" y="908"/>
                </a:lnTo>
                <a:lnTo>
                  <a:pt x="1653" y="906"/>
                </a:lnTo>
                <a:lnTo>
                  <a:pt x="1651" y="904"/>
                </a:lnTo>
                <a:lnTo>
                  <a:pt x="1649" y="902"/>
                </a:lnTo>
                <a:lnTo>
                  <a:pt x="1651" y="900"/>
                </a:lnTo>
                <a:lnTo>
                  <a:pt x="1651" y="898"/>
                </a:lnTo>
                <a:lnTo>
                  <a:pt x="1653" y="898"/>
                </a:lnTo>
                <a:lnTo>
                  <a:pt x="1655" y="897"/>
                </a:lnTo>
                <a:lnTo>
                  <a:pt x="1657" y="897"/>
                </a:lnTo>
                <a:lnTo>
                  <a:pt x="1659" y="897"/>
                </a:lnTo>
                <a:lnTo>
                  <a:pt x="1653" y="895"/>
                </a:lnTo>
                <a:lnTo>
                  <a:pt x="1649" y="895"/>
                </a:lnTo>
                <a:lnTo>
                  <a:pt x="1647" y="895"/>
                </a:lnTo>
                <a:lnTo>
                  <a:pt x="1646" y="895"/>
                </a:lnTo>
                <a:lnTo>
                  <a:pt x="1630" y="895"/>
                </a:lnTo>
                <a:lnTo>
                  <a:pt x="1590" y="891"/>
                </a:lnTo>
                <a:lnTo>
                  <a:pt x="1586" y="891"/>
                </a:lnTo>
                <a:lnTo>
                  <a:pt x="1576" y="891"/>
                </a:lnTo>
                <a:lnTo>
                  <a:pt x="1538" y="889"/>
                </a:lnTo>
                <a:lnTo>
                  <a:pt x="1511" y="887"/>
                </a:lnTo>
                <a:lnTo>
                  <a:pt x="1505" y="887"/>
                </a:lnTo>
                <a:lnTo>
                  <a:pt x="1492" y="887"/>
                </a:lnTo>
                <a:lnTo>
                  <a:pt x="1480" y="885"/>
                </a:lnTo>
                <a:lnTo>
                  <a:pt x="1471" y="885"/>
                </a:lnTo>
                <a:lnTo>
                  <a:pt x="1454" y="885"/>
                </a:lnTo>
                <a:lnTo>
                  <a:pt x="1450" y="885"/>
                </a:lnTo>
                <a:lnTo>
                  <a:pt x="1448" y="883"/>
                </a:lnTo>
                <a:lnTo>
                  <a:pt x="1419" y="883"/>
                </a:lnTo>
                <a:lnTo>
                  <a:pt x="1415" y="883"/>
                </a:lnTo>
                <a:lnTo>
                  <a:pt x="1413" y="883"/>
                </a:lnTo>
                <a:lnTo>
                  <a:pt x="1406" y="881"/>
                </a:lnTo>
                <a:lnTo>
                  <a:pt x="1388" y="881"/>
                </a:lnTo>
                <a:lnTo>
                  <a:pt x="1369" y="881"/>
                </a:lnTo>
                <a:lnTo>
                  <a:pt x="1336" y="879"/>
                </a:lnTo>
                <a:lnTo>
                  <a:pt x="1288" y="877"/>
                </a:lnTo>
                <a:lnTo>
                  <a:pt x="1275" y="875"/>
                </a:lnTo>
                <a:lnTo>
                  <a:pt x="1250" y="875"/>
                </a:lnTo>
                <a:lnTo>
                  <a:pt x="1248" y="875"/>
                </a:lnTo>
                <a:lnTo>
                  <a:pt x="1235" y="874"/>
                </a:lnTo>
                <a:lnTo>
                  <a:pt x="1233" y="874"/>
                </a:lnTo>
                <a:lnTo>
                  <a:pt x="1190" y="872"/>
                </a:lnTo>
                <a:lnTo>
                  <a:pt x="1187" y="872"/>
                </a:lnTo>
                <a:lnTo>
                  <a:pt x="1183" y="872"/>
                </a:lnTo>
                <a:lnTo>
                  <a:pt x="1148" y="872"/>
                </a:lnTo>
                <a:lnTo>
                  <a:pt x="1146" y="872"/>
                </a:lnTo>
                <a:lnTo>
                  <a:pt x="1139" y="870"/>
                </a:lnTo>
                <a:lnTo>
                  <a:pt x="1094" y="868"/>
                </a:lnTo>
                <a:lnTo>
                  <a:pt x="1087" y="868"/>
                </a:lnTo>
                <a:lnTo>
                  <a:pt x="1062" y="868"/>
                </a:lnTo>
                <a:lnTo>
                  <a:pt x="1060" y="866"/>
                </a:lnTo>
                <a:lnTo>
                  <a:pt x="1056" y="866"/>
                </a:lnTo>
                <a:lnTo>
                  <a:pt x="1050" y="866"/>
                </a:lnTo>
                <a:lnTo>
                  <a:pt x="1046" y="866"/>
                </a:lnTo>
                <a:lnTo>
                  <a:pt x="1041" y="866"/>
                </a:lnTo>
                <a:lnTo>
                  <a:pt x="1037" y="864"/>
                </a:lnTo>
                <a:lnTo>
                  <a:pt x="1033" y="864"/>
                </a:lnTo>
                <a:lnTo>
                  <a:pt x="1031" y="864"/>
                </a:lnTo>
                <a:lnTo>
                  <a:pt x="1029" y="864"/>
                </a:lnTo>
                <a:lnTo>
                  <a:pt x="1027" y="866"/>
                </a:lnTo>
                <a:lnTo>
                  <a:pt x="1025" y="866"/>
                </a:lnTo>
                <a:lnTo>
                  <a:pt x="1023" y="868"/>
                </a:lnTo>
                <a:lnTo>
                  <a:pt x="1021" y="868"/>
                </a:lnTo>
                <a:lnTo>
                  <a:pt x="1020" y="868"/>
                </a:lnTo>
                <a:lnTo>
                  <a:pt x="1018" y="870"/>
                </a:lnTo>
                <a:lnTo>
                  <a:pt x="1012" y="870"/>
                </a:lnTo>
                <a:lnTo>
                  <a:pt x="1012" y="872"/>
                </a:lnTo>
                <a:lnTo>
                  <a:pt x="1010" y="874"/>
                </a:lnTo>
                <a:lnTo>
                  <a:pt x="1008" y="874"/>
                </a:lnTo>
                <a:lnTo>
                  <a:pt x="1006" y="874"/>
                </a:lnTo>
                <a:lnTo>
                  <a:pt x="1004" y="872"/>
                </a:lnTo>
                <a:lnTo>
                  <a:pt x="1004" y="870"/>
                </a:lnTo>
                <a:lnTo>
                  <a:pt x="1002" y="870"/>
                </a:lnTo>
                <a:lnTo>
                  <a:pt x="1002" y="872"/>
                </a:lnTo>
                <a:lnTo>
                  <a:pt x="1000" y="872"/>
                </a:lnTo>
                <a:lnTo>
                  <a:pt x="1000" y="870"/>
                </a:lnTo>
                <a:lnTo>
                  <a:pt x="998" y="870"/>
                </a:lnTo>
                <a:lnTo>
                  <a:pt x="998" y="868"/>
                </a:lnTo>
                <a:lnTo>
                  <a:pt x="996" y="870"/>
                </a:lnTo>
                <a:lnTo>
                  <a:pt x="995" y="870"/>
                </a:lnTo>
                <a:lnTo>
                  <a:pt x="993" y="870"/>
                </a:lnTo>
                <a:lnTo>
                  <a:pt x="991" y="870"/>
                </a:lnTo>
                <a:lnTo>
                  <a:pt x="989" y="870"/>
                </a:lnTo>
                <a:lnTo>
                  <a:pt x="987" y="872"/>
                </a:lnTo>
                <a:lnTo>
                  <a:pt x="989" y="872"/>
                </a:lnTo>
                <a:lnTo>
                  <a:pt x="989" y="874"/>
                </a:lnTo>
                <a:lnTo>
                  <a:pt x="987" y="874"/>
                </a:lnTo>
                <a:lnTo>
                  <a:pt x="987" y="875"/>
                </a:lnTo>
                <a:lnTo>
                  <a:pt x="985" y="875"/>
                </a:lnTo>
                <a:lnTo>
                  <a:pt x="985" y="877"/>
                </a:lnTo>
                <a:lnTo>
                  <a:pt x="983" y="877"/>
                </a:lnTo>
                <a:lnTo>
                  <a:pt x="983" y="875"/>
                </a:lnTo>
                <a:lnTo>
                  <a:pt x="981" y="874"/>
                </a:lnTo>
                <a:lnTo>
                  <a:pt x="979" y="872"/>
                </a:lnTo>
                <a:lnTo>
                  <a:pt x="977" y="870"/>
                </a:lnTo>
                <a:lnTo>
                  <a:pt x="979" y="868"/>
                </a:lnTo>
                <a:lnTo>
                  <a:pt x="981" y="868"/>
                </a:lnTo>
                <a:lnTo>
                  <a:pt x="981" y="866"/>
                </a:lnTo>
                <a:lnTo>
                  <a:pt x="979" y="864"/>
                </a:lnTo>
                <a:lnTo>
                  <a:pt x="979" y="862"/>
                </a:lnTo>
                <a:lnTo>
                  <a:pt x="977" y="860"/>
                </a:lnTo>
                <a:lnTo>
                  <a:pt x="977" y="858"/>
                </a:lnTo>
                <a:lnTo>
                  <a:pt x="975" y="856"/>
                </a:lnTo>
                <a:lnTo>
                  <a:pt x="975" y="854"/>
                </a:lnTo>
                <a:lnTo>
                  <a:pt x="973" y="854"/>
                </a:lnTo>
                <a:lnTo>
                  <a:pt x="972" y="856"/>
                </a:lnTo>
                <a:lnTo>
                  <a:pt x="970" y="858"/>
                </a:lnTo>
                <a:lnTo>
                  <a:pt x="970" y="860"/>
                </a:lnTo>
                <a:lnTo>
                  <a:pt x="970" y="862"/>
                </a:lnTo>
                <a:lnTo>
                  <a:pt x="968" y="862"/>
                </a:lnTo>
                <a:lnTo>
                  <a:pt x="966" y="862"/>
                </a:lnTo>
                <a:lnTo>
                  <a:pt x="966" y="864"/>
                </a:lnTo>
                <a:lnTo>
                  <a:pt x="964" y="862"/>
                </a:lnTo>
                <a:lnTo>
                  <a:pt x="964" y="864"/>
                </a:lnTo>
                <a:lnTo>
                  <a:pt x="962" y="864"/>
                </a:lnTo>
                <a:lnTo>
                  <a:pt x="960" y="864"/>
                </a:lnTo>
                <a:lnTo>
                  <a:pt x="960" y="866"/>
                </a:lnTo>
                <a:lnTo>
                  <a:pt x="958" y="868"/>
                </a:lnTo>
                <a:lnTo>
                  <a:pt x="958" y="870"/>
                </a:lnTo>
                <a:lnTo>
                  <a:pt x="956" y="872"/>
                </a:lnTo>
                <a:lnTo>
                  <a:pt x="956" y="874"/>
                </a:lnTo>
                <a:lnTo>
                  <a:pt x="956" y="875"/>
                </a:lnTo>
                <a:lnTo>
                  <a:pt x="958" y="875"/>
                </a:lnTo>
                <a:lnTo>
                  <a:pt x="956" y="875"/>
                </a:lnTo>
                <a:lnTo>
                  <a:pt x="956" y="877"/>
                </a:lnTo>
                <a:lnTo>
                  <a:pt x="954" y="877"/>
                </a:lnTo>
                <a:lnTo>
                  <a:pt x="954" y="879"/>
                </a:lnTo>
                <a:lnTo>
                  <a:pt x="954" y="881"/>
                </a:lnTo>
                <a:lnTo>
                  <a:pt x="952" y="881"/>
                </a:lnTo>
                <a:lnTo>
                  <a:pt x="952" y="883"/>
                </a:lnTo>
                <a:lnTo>
                  <a:pt x="950" y="885"/>
                </a:lnTo>
                <a:lnTo>
                  <a:pt x="948" y="885"/>
                </a:lnTo>
                <a:lnTo>
                  <a:pt x="945" y="885"/>
                </a:lnTo>
                <a:lnTo>
                  <a:pt x="943" y="887"/>
                </a:lnTo>
                <a:lnTo>
                  <a:pt x="941" y="887"/>
                </a:lnTo>
                <a:lnTo>
                  <a:pt x="941" y="885"/>
                </a:lnTo>
                <a:lnTo>
                  <a:pt x="943" y="881"/>
                </a:lnTo>
                <a:lnTo>
                  <a:pt x="943" y="877"/>
                </a:lnTo>
                <a:lnTo>
                  <a:pt x="941" y="879"/>
                </a:lnTo>
                <a:lnTo>
                  <a:pt x="941" y="877"/>
                </a:lnTo>
                <a:lnTo>
                  <a:pt x="939" y="877"/>
                </a:lnTo>
                <a:lnTo>
                  <a:pt x="937" y="879"/>
                </a:lnTo>
                <a:lnTo>
                  <a:pt x="935" y="879"/>
                </a:lnTo>
                <a:lnTo>
                  <a:pt x="933" y="879"/>
                </a:lnTo>
                <a:lnTo>
                  <a:pt x="931" y="881"/>
                </a:lnTo>
                <a:lnTo>
                  <a:pt x="931" y="879"/>
                </a:lnTo>
                <a:lnTo>
                  <a:pt x="929" y="879"/>
                </a:lnTo>
                <a:lnTo>
                  <a:pt x="929" y="881"/>
                </a:lnTo>
                <a:lnTo>
                  <a:pt x="927" y="881"/>
                </a:lnTo>
                <a:lnTo>
                  <a:pt x="925" y="879"/>
                </a:lnTo>
                <a:lnTo>
                  <a:pt x="925" y="881"/>
                </a:lnTo>
                <a:lnTo>
                  <a:pt x="925" y="883"/>
                </a:lnTo>
                <a:lnTo>
                  <a:pt x="924" y="883"/>
                </a:lnTo>
                <a:lnTo>
                  <a:pt x="922" y="885"/>
                </a:lnTo>
                <a:lnTo>
                  <a:pt x="922" y="887"/>
                </a:lnTo>
                <a:lnTo>
                  <a:pt x="920" y="887"/>
                </a:lnTo>
                <a:lnTo>
                  <a:pt x="918" y="887"/>
                </a:lnTo>
                <a:lnTo>
                  <a:pt x="918" y="885"/>
                </a:lnTo>
                <a:lnTo>
                  <a:pt x="916" y="885"/>
                </a:lnTo>
                <a:lnTo>
                  <a:pt x="916" y="887"/>
                </a:lnTo>
                <a:lnTo>
                  <a:pt x="914" y="887"/>
                </a:lnTo>
                <a:lnTo>
                  <a:pt x="912" y="887"/>
                </a:lnTo>
                <a:lnTo>
                  <a:pt x="910" y="887"/>
                </a:lnTo>
                <a:lnTo>
                  <a:pt x="910" y="889"/>
                </a:lnTo>
                <a:lnTo>
                  <a:pt x="908" y="889"/>
                </a:lnTo>
                <a:lnTo>
                  <a:pt x="908" y="891"/>
                </a:lnTo>
                <a:lnTo>
                  <a:pt x="906" y="891"/>
                </a:lnTo>
                <a:lnTo>
                  <a:pt x="904" y="893"/>
                </a:lnTo>
                <a:lnTo>
                  <a:pt x="902" y="891"/>
                </a:lnTo>
                <a:lnTo>
                  <a:pt x="900" y="893"/>
                </a:lnTo>
                <a:lnTo>
                  <a:pt x="900" y="891"/>
                </a:lnTo>
                <a:lnTo>
                  <a:pt x="900" y="889"/>
                </a:lnTo>
                <a:lnTo>
                  <a:pt x="899" y="889"/>
                </a:lnTo>
                <a:lnTo>
                  <a:pt x="899" y="887"/>
                </a:lnTo>
                <a:lnTo>
                  <a:pt x="897" y="887"/>
                </a:lnTo>
                <a:lnTo>
                  <a:pt x="895" y="887"/>
                </a:lnTo>
                <a:lnTo>
                  <a:pt x="895" y="889"/>
                </a:lnTo>
                <a:lnTo>
                  <a:pt x="893" y="889"/>
                </a:lnTo>
                <a:lnTo>
                  <a:pt x="891" y="889"/>
                </a:lnTo>
                <a:lnTo>
                  <a:pt x="891" y="891"/>
                </a:lnTo>
                <a:lnTo>
                  <a:pt x="891" y="893"/>
                </a:lnTo>
                <a:lnTo>
                  <a:pt x="893" y="893"/>
                </a:lnTo>
                <a:lnTo>
                  <a:pt x="891" y="895"/>
                </a:lnTo>
                <a:lnTo>
                  <a:pt x="889" y="895"/>
                </a:lnTo>
                <a:lnTo>
                  <a:pt x="887" y="895"/>
                </a:lnTo>
                <a:lnTo>
                  <a:pt x="885" y="895"/>
                </a:lnTo>
                <a:lnTo>
                  <a:pt x="885" y="897"/>
                </a:lnTo>
                <a:lnTo>
                  <a:pt x="885" y="898"/>
                </a:lnTo>
                <a:lnTo>
                  <a:pt x="883" y="898"/>
                </a:lnTo>
                <a:lnTo>
                  <a:pt x="881" y="898"/>
                </a:lnTo>
                <a:lnTo>
                  <a:pt x="879" y="898"/>
                </a:lnTo>
                <a:lnTo>
                  <a:pt x="879" y="900"/>
                </a:lnTo>
                <a:lnTo>
                  <a:pt x="877" y="900"/>
                </a:lnTo>
                <a:lnTo>
                  <a:pt x="875" y="900"/>
                </a:lnTo>
                <a:lnTo>
                  <a:pt x="874" y="900"/>
                </a:lnTo>
                <a:lnTo>
                  <a:pt x="874" y="902"/>
                </a:lnTo>
                <a:lnTo>
                  <a:pt x="872" y="902"/>
                </a:lnTo>
                <a:lnTo>
                  <a:pt x="870" y="902"/>
                </a:lnTo>
                <a:lnTo>
                  <a:pt x="868" y="902"/>
                </a:lnTo>
                <a:lnTo>
                  <a:pt x="866" y="902"/>
                </a:lnTo>
                <a:lnTo>
                  <a:pt x="864" y="902"/>
                </a:lnTo>
                <a:lnTo>
                  <a:pt x="862" y="902"/>
                </a:lnTo>
                <a:lnTo>
                  <a:pt x="862" y="904"/>
                </a:lnTo>
                <a:lnTo>
                  <a:pt x="860" y="904"/>
                </a:lnTo>
                <a:lnTo>
                  <a:pt x="858" y="904"/>
                </a:lnTo>
                <a:lnTo>
                  <a:pt x="856" y="906"/>
                </a:lnTo>
                <a:lnTo>
                  <a:pt x="856" y="908"/>
                </a:lnTo>
                <a:lnTo>
                  <a:pt x="854" y="908"/>
                </a:lnTo>
                <a:lnTo>
                  <a:pt x="854" y="910"/>
                </a:lnTo>
                <a:lnTo>
                  <a:pt x="852" y="910"/>
                </a:lnTo>
                <a:lnTo>
                  <a:pt x="851" y="910"/>
                </a:lnTo>
                <a:lnTo>
                  <a:pt x="851" y="908"/>
                </a:lnTo>
                <a:lnTo>
                  <a:pt x="849" y="908"/>
                </a:lnTo>
                <a:lnTo>
                  <a:pt x="849" y="906"/>
                </a:lnTo>
                <a:lnTo>
                  <a:pt x="847" y="906"/>
                </a:lnTo>
                <a:lnTo>
                  <a:pt x="847" y="908"/>
                </a:lnTo>
                <a:lnTo>
                  <a:pt x="845" y="910"/>
                </a:lnTo>
                <a:lnTo>
                  <a:pt x="843" y="910"/>
                </a:lnTo>
                <a:lnTo>
                  <a:pt x="843" y="912"/>
                </a:lnTo>
                <a:lnTo>
                  <a:pt x="841" y="914"/>
                </a:lnTo>
                <a:lnTo>
                  <a:pt x="839" y="914"/>
                </a:lnTo>
                <a:lnTo>
                  <a:pt x="837" y="916"/>
                </a:lnTo>
                <a:lnTo>
                  <a:pt x="835" y="914"/>
                </a:lnTo>
                <a:lnTo>
                  <a:pt x="835" y="916"/>
                </a:lnTo>
                <a:lnTo>
                  <a:pt x="835" y="914"/>
                </a:lnTo>
                <a:lnTo>
                  <a:pt x="833" y="914"/>
                </a:lnTo>
                <a:lnTo>
                  <a:pt x="831" y="916"/>
                </a:lnTo>
                <a:lnTo>
                  <a:pt x="831" y="914"/>
                </a:lnTo>
                <a:lnTo>
                  <a:pt x="831" y="912"/>
                </a:lnTo>
                <a:lnTo>
                  <a:pt x="831" y="910"/>
                </a:lnTo>
                <a:lnTo>
                  <a:pt x="829" y="910"/>
                </a:lnTo>
                <a:lnTo>
                  <a:pt x="827" y="908"/>
                </a:lnTo>
                <a:lnTo>
                  <a:pt x="827" y="910"/>
                </a:lnTo>
                <a:lnTo>
                  <a:pt x="826" y="910"/>
                </a:lnTo>
                <a:lnTo>
                  <a:pt x="826" y="912"/>
                </a:lnTo>
                <a:lnTo>
                  <a:pt x="826" y="914"/>
                </a:lnTo>
                <a:lnTo>
                  <a:pt x="824" y="914"/>
                </a:lnTo>
                <a:lnTo>
                  <a:pt x="822" y="914"/>
                </a:lnTo>
                <a:lnTo>
                  <a:pt x="822" y="916"/>
                </a:lnTo>
                <a:lnTo>
                  <a:pt x="822" y="918"/>
                </a:lnTo>
                <a:lnTo>
                  <a:pt x="824" y="920"/>
                </a:lnTo>
                <a:lnTo>
                  <a:pt x="826" y="920"/>
                </a:lnTo>
                <a:lnTo>
                  <a:pt x="826" y="922"/>
                </a:lnTo>
                <a:lnTo>
                  <a:pt x="824" y="922"/>
                </a:lnTo>
                <a:lnTo>
                  <a:pt x="824" y="923"/>
                </a:lnTo>
                <a:lnTo>
                  <a:pt x="822" y="925"/>
                </a:lnTo>
                <a:lnTo>
                  <a:pt x="822" y="927"/>
                </a:lnTo>
                <a:lnTo>
                  <a:pt x="820" y="927"/>
                </a:lnTo>
                <a:lnTo>
                  <a:pt x="820" y="929"/>
                </a:lnTo>
                <a:lnTo>
                  <a:pt x="818" y="929"/>
                </a:lnTo>
                <a:lnTo>
                  <a:pt x="818" y="927"/>
                </a:lnTo>
                <a:lnTo>
                  <a:pt x="818" y="925"/>
                </a:lnTo>
                <a:lnTo>
                  <a:pt x="818" y="927"/>
                </a:lnTo>
                <a:lnTo>
                  <a:pt x="814" y="927"/>
                </a:lnTo>
                <a:lnTo>
                  <a:pt x="814" y="929"/>
                </a:lnTo>
                <a:lnTo>
                  <a:pt x="812" y="929"/>
                </a:lnTo>
                <a:lnTo>
                  <a:pt x="810" y="931"/>
                </a:lnTo>
                <a:lnTo>
                  <a:pt x="810" y="929"/>
                </a:lnTo>
                <a:lnTo>
                  <a:pt x="808" y="929"/>
                </a:lnTo>
                <a:lnTo>
                  <a:pt x="808" y="931"/>
                </a:lnTo>
                <a:lnTo>
                  <a:pt x="806" y="929"/>
                </a:lnTo>
                <a:lnTo>
                  <a:pt x="804" y="929"/>
                </a:lnTo>
                <a:lnTo>
                  <a:pt x="804" y="931"/>
                </a:lnTo>
                <a:lnTo>
                  <a:pt x="803" y="931"/>
                </a:lnTo>
                <a:lnTo>
                  <a:pt x="803" y="933"/>
                </a:lnTo>
                <a:lnTo>
                  <a:pt x="803" y="935"/>
                </a:lnTo>
                <a:lnTo>
                  <a:pt x="803" y="933"/>
                </a:lnTo>
                <a:lnTo>
                  <a:pt x="801" y="935"/>
                </a:lnTo>
                <a:lnTo>
                  <a:pt x="801" y="937"/>
                </a:lnTo>
                <a:lnTo>
                  <a:pt x="799" y="937"/>
                </a:lnTo>
                <a:lnTo>
                  <a:pt x="799" y="939"/>
                </a:lnTo>
                <a:lnTo>
                  <a:pt x="797" y="939"/>
                </a:lnTo>
                <a:lnTo>
                  <a:pt x="795" y="939"/>
                </a:lnTo>
                <a:lnTo>
                  <a:pt x="793" y="937"/>
                </a:lnTo>
                <a:lnTo>
                  <a:pt x="791" y="939"/>
                </a:lnTo>
                <a:lnTo>
                  <a:pt x="793" y="941"/>
                </a:lnTo>
                <a:lnTo>
                  <a:pt x="791" y="941"/>
                </a:lnTo>
                <a:lnTo>
                  <a:pt x="793" y="943"/>
                </a:lnTo>
                <a:lnTo>
                  <a:pt x="791" y="943"/>
                </a:lnTo>
                <a:lnTo>
                  <a:pt x="791" y="945"/>
                </a:lnTo>
                <a:lnTo>
                  <a:pt x="789" y="946"/>
                </a:lnTo>
                <a:lnTo>
                  <a:pt x="787" y="946"/>
                </a:lnTo>
                <a:lnTo>
                  <a:pt x="785" y="946"/>
                </a:lnTo>
                <a:lnTo>
                  <a:pt x="783" y="946"/>
                </a:lnTo>
                <a:lnTo>
                  <a:pt x="781" y="948"/>
                </a:lnTo>
                <a:lnTo>
                  <a:pt x="778" y="948"/>
                </a:lnTo>
                <a:lnTo>
                  <a:pt x="778" y="946"/>
                </a:lnTo>
                <a:lnTo>
                  <a:pt x="778" y="945"/>
                </a:lnTo>
                <a:lnTo>
                  <a:pt x="778" y="943"/>
                </a:lnTo>
                <a:lnTo>
                  <a:pt x="779" y="941"/>
                </a:lnTo>
                <a:lnTo>
                  <a:pt x="779" y="939"/>
                </a:lnTo>
                <a:lnTo>
                  <a:pt x="779" y="937"/>
                </a:lnTo>
                <a:lnTo>
                  <a:pt x="778" y="937"/>
                </a:lnTo>
                <a:lnTo>
                  <a:pt x="776" y="935"/>
                </a:lnTo>
                <a:lnTo>
                  <a:pt x="762" y="939"/>
                </a:lnTo>
                <a:lnTo>
                  <a:pt x="718" y="952"/>
                </a:lnTo>
                <a:lnTo>
                  <a:pt x="703" y="958"/>
                </a:lnTo>
                <a:lnTo>
                  <a:pt x="676" y="968"/>
                </a:lnTo>
                <a:lnTo>
                  <a:pt x="662" y="971"/>
                </a:lnTo>
                <a:lnTo>
                  <a:pt x="657" y="973"/>
                </a:lnTo>
                <a:lnTo>
                  <a:pt x="637" y="979"/>
                </a:lnTo>
                <a:lnTo>
                  <a:pt x="632" y="981"/>
                </a:lnTo>
                <a:lnTo>
                  <a:pt x="612" y="987"/>
                </a:lnTo>
                <a:lnTo>
                  <a:pt x="593" y="989"/>
                </a:lnTo>
                <a:lnTo>
                  <a:pt x="578" y="989"/>
                </a:lnTo>
                <a:lnTo>
                  <a:pt x="566" y="989"/>
                </a:lnTo>
                <a:lnTo>
                  <a:pt x="547" y="989"/>
                </a:lnTo>
                <a:lnTo>
                  <a:pt x="545" y="989"/>
                </a:lnTo>
                <a:lnTo>
                  <a:pt x="534" y="989"/>
                </a:lnTo>
                <a:lnTo>
                  <a:pt x="532" y="989"/>
                </a:lnTo>
                <a:lnTo>
                  <a:pt x="497" y="991"/>
                </a:lnTo>
                <a:lnTo>
                  <a:pt x="491" y="991"/>
                </a:lnTo>
                <a:lnTo>
                  <a:pt x="490" y="991"/>
                </a:lnTo>
                <a:lnTo>
                  <a:pt x="488" y="991"/>
                </a:lnTo>
                <a:lnTo>
                  <a:pt x="476" y="991"/>
                </a:lnTo>
                <a:lnTo>
                  <a:pt x="474" y="991"/>
                </a:lnTo>
                <a:lnTo>
                  <a:pt x="422" y="993"/>
                </a:lnTo>
                <a:lnTo>
                  <a:pt x="409" y="993"/>
                </a:lnTo>
                <a:lnTo>
                  <a:pt x="390" y="993"/>
                </a:lnTo>
                <a:lnTo>
                  <a:pt x="386" y="993"/>
                </a:lnTo>
                <a:lnTo>
                  <a:pt x="380" y="993"/>
                </a:lnTo>
                <a:lnTo>
                  <a:pt x="357" y="993"/>
                </a:lnTo>
                <a:lnTo>
                  <a:pt x="353" y="993"/>
                </a:lnTo>
                <a:lnTo>
                  <a:pt x="353" y="996"/>
                </a:lnTo>
                <a:lnTo>
                  <a:pt x="319" y="996"/>
                </a:lnTo>
                <a:lnTo>
                  <a:pt x="315" y="996"/>
                </a:lnTo>
                <a:lnTo>
                  <a:pt x="296" y="996"/>
                </a:lnTo>
                <a:lnTo>
                  <a:pt x="286" y="996"/>
                </a:lnTo>
                <a:lnTo>
                  <a:pt x="282" y="996"/>
                </a:lnTo>
                <a:lnTo>
                  <a:pt x="267" y="996"/>
                </a:lnTo>
                <a:lnTo>
                  <a:pt x="259" y="996"/>
                </a:lnTo>
                <a:lnTo>
                  <a:pt x="257" y="996"/>
                </a:lnTo>
                <a:lnTo>
                  <a:pt x="253" y="996"/>
                </a:lnTo>
                <a:lnTo>
                  <a:pt x="249" y="996"/>
                </a:lnTo>
                <a:lnTo>
                  <a:pt x="215" y="996"/>
                </a:lnTo>
                <a:lnTo>
                  <a:pt x="194" y="996"/>
                </a:lnTo>
                <a:lnTo>
                  <a:pt x="161" y="996"/>
                </a:lnTo>
                <a:lnTo>
                  <a:pt x="159" y="996"/>
                </a:lnTo>
                <a:lnTo>
                  <a:pt x="125" y="996"/>
                </a:lnTo>
                <a:lnTo>
                  <a:pt x="113" y="996"/>
                </a:lnTo>
                <a:lnTo>
                  <a:pt x="96" y="996"/>
                </a:lnTo>
                <a:lnTo>
                  <a:pt x="94" y="996"/>
                </a:lnTo>
                <a:lnTo>
                  <a:pt x="77" y="994"/>
                </a:lnTo>
                <a:lnTo>
                  <a:pt x="71" y="994"/>
                </a:lnTo>
                <a:lnTo>
                  <a:pt x="69" y="994"/>
                </a:lnTo>
                <a:lnTo>
                  <a:pt x="61" y="994"/>
                </a:lnTo>
                <a:lnTo>
                  <a:pt x="0" y="994"/>
                </a:lnTo>
                <a:lnTo>
                  <a:pt x="0" y="993"/>
                </a:lnTo>
                <a:lnTo>
                  <a:pt x="0" y="989"/>
                </a:lnTo>
                <a:lnTo>
                  <a:pt x="0" y="987"/>
                </a:lnTo>
                <a:lnTo>
                  <a:pt x="2" y="975"/>
                </a:lnTo>
                <a:lnTo>
                  <a:pt x="2" y="973"/>
                </a:lnTo>
                <a:lnTo>
                  <a:pt x="2" y="968"/>
                </a:lnTo>
                <a:lnTo>
                  <a:pt x="2" y="966"/>
                </a:lnTo>
                <a:lnTo>
                  <a:pt x="2" y="962"/>
                </a:lnTo>
                <a:lnTo>
                  <a:pt x="4" y="958"/>
                </a:lnTo>
                <a:lnTo>
                  <a:pt x="4" y="954"/>
                </a:lnTo>
                <a:lnTo>
                  <a:pt x="4" y="952"/>
                </a:lnTo>
                <a:lnTo>
                  <a:pt x="4" y="946"/>
                </a:lnTo>
                <a:lnTo>
                  <a:pt x="6" y="943"/>
                </a:lnTo>
                <a:lnTo>
                  <a:pt x="6" y="939"/>
                </a:lnTo>
                <a:lnTo>
                  <a:pt x="6" y="931"/>
                </a:lnTo>
                <a:lnTo>
                  <a:pt x="6" y="929"/>
                </a:lnTo>
                <a:lnTo>
                  <a:pt x="6" y="927"/>
                </a:lnTo>
                <a:lnTo>
                  <a:pt x="6" y="925"/>
                </a:lnTo>
                <a:lnTo>
                  <a:pt x="6" y="923"/>
                </a:lnTo>
                <a:lnTo>
                  <a:pt x="8" y="922"/>
                </a:lnTo>
                <a:lnTo>
                  <a:pt x="8" y="920"/>
                </a:lnTo>
                <a:lnTo>
                  <a:pt x="8" y="916"/>
                </a:lnTo>
                <a:lnTo>
                  <a:pt x="8" y="914"/>
                </a:lnTo>
                <a:lnTo>
                  <a:pt x="8" y="912"/>
                </a:lnTo>
                <a:lnTo>
                  <a:pt x="8" y="910"/>
                </a:lnTo>
                <a:lnTo>
                  <a:pt x="9" y="904"/>
                </a:lnTo>
                <a:lnTo>
                  <a:pt x="9" y="900"/>
                </a:lnTo>
                <a:lnTo>
                  <a:pt x="9" y="898"/>
                </a:lnTo>
                <a:lnTo>
                  <a:pt x="11" y="887"/>
                </a:lnTo>
                <a:lnTo>
                  <a:pt x="11" y="885"/>
                </a:lnTo>
                <a:lnTo>
                  <a:pt x="11" y="883"/>
                </a:lnTo>
                <a:lnTo>
                  <a:pt x="11" y="881"/>
                </a:lnTo>
                <a:lnTo>
                  <a:pt x="11" y="877"/>
                </a:lnTo>
                <a:lnTo>
                  <a:pt x="13" y="877"/>
                </a:lnTo>
                <a:lnTo>
                  <a:pt x="13" y="875"/>
                </a:lnTo>
                <a:lnTo>
                  <a:pt x="13" y="874"/>
                </a:lnTo>
                <a:lnTo>
                  <a:pt x="13" y="872"/>
                </a:lnTo>
                <a:lnTo>
                  <a:pt x="13" y="868"/>
                </a:lnTo>
                <a:lnTo>
                  <a:pt x="13" y="866"/>
                </a:lnTo>
                <a:lnTo>
                  <a:pt x="13" y="860"/>
                </a:lnTo>
                <a:lnTo>
                  <a:pt x="15" y="852"/>
                </a:lnTo>
                <a:lnTo>
                  <a:pt x="15" y="849"/>
                </a:lnTo>
                <a:lnTo>
                  <a:pt x="19" y="847"/>
                </a:lnTo>
                <a:lnTo>
                  <a:pt x="21" y="845"/>
                </a:lnTo>
                <a:lnTo>
                  <a:pt x="25" y="843"/>
                </a:lnTo>
                <a:lnTo>
                  <a:pt x="25" y="841"/>
                </a:lnTo>
                <a:lnTo>
                  <a:pt x="27" y="841"/>
                </a:lnTo>
                <a:lnTo>
                  <a:pt x="29" y="841"/>
                </a:lnTo>
                <a:lnTo>
                  <a:pt x="31" y="839"/>
                </a:lnTo>
                <a:lnTo>
                  <a:pt x="31" y="837"/>
                </a:lnTo>
                <a:lnTo>
                  <a:pt x="34" y="833"/>
                </a:lnTo>
                <a:lnTo>
                  <a:pt x="36" y="833"/>
                </a:lnTo>
                <a:lnTo>
                  <a:pt x="38" y="831"/>
                </a:lnTo>
                <a:lnTo>
                  <a:pt x="40" y="829"/>
                </a:lnTo>
                <a:lnTo>
                  <a:pt x="42" y="829"/>
                </a:lnTo>
                <a:lnTo>
                  <a:pt x="42" y="827"/>
                </a:lnTo>
                <a:lnTo>
                  <a:pt x="44" y="826"/>
                </a:lnTo>
                <a:lnTo>
                  <a:pt x="46" y="824"/>
                </a:lnTo>
                <a:lnTo>
                  <a:pt x="50" y="822"/>
                </a:lnTo>
                <a:lnTo>
                  <a:pt x="54" y="824"/>
                </a:lnTo>
                <a:lnTo>
                  <a:pt x="56" y="826"/>
                </a:lnTo>
                <a:lnTo>
                  <a:pt x="57" y="826"/>
                </a:lnTo>
                <a:lnTo>
                  <a:pt x="59" y="831"/>
                </a:lnTo>
                <a:lnTo>
                  <a:pt x="59" y="833"/>
                </a:lnTo>
                <a:lnTo>
                  <a:pt x="59" y="835"/>
                </a:lnTo>
                <a:lnTo>
                  <a:pt x="61" y="837"/>
                </a:lnTo>
                <a:lnTo>
                  <a:pt x="65" y="837"/>
                </a:lnTo>
                <a:lnTo>
                  <a:pt x="69" y="839"/>
                </a:lnTo>
                <a:lnTo>
                  <a:pt x="75" y="837"/>
                </a:lnTo>
                <a:lnTo>
                  <a:pt x="79" y="837"/>
                </a:lnTo>
                <a:lnTo>
                  <a:pt x="80" y="837"/>
                </a:lnTo>
                <a:lnTo>
                  <a:pt x="84" y="835"/>
                </a:lnTo>
                <a:lnTo>
                  <a:pt x="92" y="837"/>
                </a:lnTo>
                <a:lnTo>
                  <a:pt x="94" y="837"/>
                </a:lnTo>
                <a:lnTo>
                  <a:pt x="96" y="839"/>
                </a:lnTo>
                <a:lnTo>
                  <a:pt x="98" y="839"/>
                </a:lnTo>
                <a:lnTo>
                  <a:pt x="98" y="837"/>
                </a:lnTo>
                <a:lnTo>
                  <a:pt x="98" y="835"/>
                </a:lnTo>
                <a:lnTo>
                  <a:pt x="100" y="833"/>
                </a:lnTo>
                <a:lnTo>
                  <a:pt x="102" y="833"/>
                </a:lnTo>
                <a:lnTo>
                  <a:pt x="102" y="831"/>
                </a:lnTo>
                <a:lnTo>
                  <a:pt x="102" y="833"/>
                </a:lnTo>
                <a:lnTo>
                  <a:pt x="104" y="833"/>
                </a:lnTo>
                <a:lnTo>
                  <a:pt x="107" y="833"/>
                </a:lnTo>
                <a:lnTo>
                  <a:pt x="111" y="835"/>
                </a:lnTo>
                <a:lnTo>
                  <a:pt x="117" y="831"/>
                </a:lnTo>
                <a:lnTo>
                  <a:pt x="119" y="829"/>
                </a:lnTo>
                <a:lnTo>
                  <a:pt x="121" y="827"/>
                </a:lnTo>
                <a:lnTo>
                  <a:pt x="125" y="826"/>
                </a:lnTo>
                <a:lnTo>
                  <a:pt x="128" y="824"/>
                </a:lnTo>
                <a:lnTo>
                  <a:pt x="130" y="824"/>
                </a:lnTo>
                <a:lnTo>
                  <a:pt x="132" y="824"/>
                </a:lnTo>
                <a:lnTo>
                  <a:pt x="134" y="822"/>
                </a:lnTo>
                <a:lnTo>
                  <a:pt x="134" y="820"/>
                </a:lnTo>
                <a:lnTo>
                  <a:pt x="136" y="820"/>
                </a:lnTo>
                <a:lnTo>
                  <a:pt x="138" y="818"/>
                </a:lnTo>
                <a:lnTo>
                  <a:pt x="140" y="818"/>
                </a:lnTo>
                <a:lnTo>
                  <a:pt x="140" y="816"/>
                </a:lnTo>
                <a:lnTo>
                  <a:pt x="142" y="814"/>
                </a:lnTo>
                <a:lnTo>
                  <a:pt x="142" y="812"/>
                </a:lnTo>
                <a:lnTo>
                  <a:pt x="146" y="808"/>
                </a:lnTo>
                <a:lnTo>
                  <a:pt x="148" y="808"/>
                </a:lnTo>
                <a:lnTo>
                  <a:pt x="148" y="806"/>
                </a:lnTo>
                <a:lnTo>
                  <a:pt x="150" y="803"/>
                </a:lnTo>
                <a:lnTo>
                  <a:pt x="150" y="799"/>
                </a:lnTo>
                <a:lnTo>
                  <a:pt x="148" y="797"/>
                </a:lnTo>
                <a:lnTo>
                  <a:pt x="144" y="795"/>
                </a:lnTo>
                <a:lnTo>
                  <a:pt x="144" y="789"/>
                </a:lnTo>
                <a:lnTo>
                  <a:pt x="146" y="787"/>
                </a:lnTo>
                <a:lnTo>
                  <a:pt x="146" y="785"/>
                </a:lnTo>
                <a:lnTo>
                  <a:pt x="146" y="779"/>
                </a:lnTo>
                <a:lnTo>
                  <a:pt x="144" y="779"/>
                </a:lnTo>
                <a:lnTo>
                  <a:pt x="144" y="778"/>
                </a:lnTo>
                <a:lnTo>
                  <a:pt x="144" y="774"/>
                </a:lnTo>
                <a:lnTo>
                  <a:pt x="144" y="772"/>
                </a:lnTo>
                <a:lnTo>
                  <a:pt x="146" y="770"/>
                </a:lnTo>
                <a:lnTo>
                  <a:pt x="148" y="770"/>
                </a:lnTo>
                <a:lnTo>
                  <a:pt x="153" y="764"/>
                </a:lnTo>
                <a:lnTo>
                  <a:pt x="157" y="758"/>
                </a:lnTo>
                <a:lnTo>
                  <a:pt x="157" y="756"/>
                </a:lnTo>
                <a:lnTo>
                  <a:pt x="157" y="753"/>
                </a:lnTo>
                <a:lnTo>
                  <a:pt x="157" y="749"/>
                </a:lnTo>
                <a:lnTo>
                  <a:pt x="157" y="747"/>
                </a:lnTo>
                <a:lnTo>
                  <a:pt x="155" y="745"/>
                </a:lnTo>
                <a:lnTo>
                  <a:pt x="155" y="743"/>
                </a:lnTo>
                <a:lnTo>
                  <a:pt x="153" y="741"/>
                </a:lnTo>
                <a:lnTo>
                  <a:pt x="152" y="741"/>
                </a:lnTo>
                <a:lnTo>
                  <a:pt x="152" y="739"/>
                </a:lnTo>
                <a:lnTo>
                  <a:pt x="152" y="737"/>
                </a:lnTo>
                <a:lnTo>
                  <a:pt x="152" y="735"/>
                </a:lnTo>
                <a:lnTo>
                  <a:pt x="150" y="735"/>
                </a:lnTo>
                <a:lnTo>
                  <a:pt x="150" y="733"/>
                </a:lnTo>
                <a:lnTo>
                  <a:pt x="152" y="733"/>
                </a:lnTo>
                <a:lnTo>
                  <a:pt x="153" y="733"/>
                </a:lnTo>
                <a:lnTo>
                  <a:pt x="155" y="733"/>
                </a:lnTo>
                <a:lnTo>
                  <a:pt x="155" y="731"/>
                </a:lnTo>
                <a:lnTo>
                  <a:pt x="157" y="730"/>
                </a:lnTo>
                <a:lnTo>
                  <a:pt x="159" y="730"/>
                </a:lnTo>
                <a:lnTo>
                  <a:pt x="159" y="728"/>
                </a:lnTo>
                <a:lnTo>
                  <a:pt x="161" y="726"/>
                </a:lnTo>
                <a:lnTo>
                  <a:pt x="163" y="720"/>
                </a:lnTo>
                <a:lnTo>
                  <a:pt x="165" y="716"/>
                </a:lnTo>
                <a:lnTo>
                  <a:pt x="167" y="716"/>
                </a:lnTo>
                <a:lnTo>
                  <a:pt x="171" y="714"/>
                </a:lnTo>
                <a:lnTo>
                  <a:pt x="173" y="710"/>
                </a:lnTo>
                <a:lnTo>
                  <a:pt x="175" y="710"/>
                </a:lnTo>
                <a:lnTo>
                  <a:pt x="177" y="710"/>
                </a:lnTo>
                <a:lnTo>
                  <a:pt x="177" y="708"/>
                </a:lnTo>
                <a:lnTo>
                  <a:pt x="177" y="707"/>
                </a:lnTo>
                <a:lnTo>
                  <a:pt x="180" y="707"/>
                </a:lnTo>
                <a:lnTo>
                  <a:pt x="180" y="705"/>
                </a:lnTo>
                <a:lnTo>
                  <a:pt x="182" y="703"/>
                </a:lnTo>
                <a:lnTo>
                  <a:pt x="182" y="701"/>
                </a:lnTo>
                <a:lnTo>
                  <a:pt x="184" y="703"/>
                </a:lnTo>
                <a:lnTo>
                  <a:pt x="186" y="703"/>
                </a:lnTo>
                <a:lnTo>
                  <a:pt x="188" y="703"/>
                </a:lnTo>
                <a:lnTo>
                  <a:pt x="188" y="701"/>
                </a:lnTo>
                <a:lnTo>
                  <a:pt x="190" y="701"/>
                </a:lnTo>
                <a:lnTo>
                  <a:pt x="190" y="699"/>
                </a:lnTo>
                <a:lnTo>
                  <a:pt x="192" y="699"/>
                </a:lnTo>
                <a:lnTo>
                  <a:pt x="194" y="697"/>
                </a:lnTo>
                <a:lnTo>
                  <a:pt x="196" y="695"/>
                </a:lnTo>
                <a:lnTo>
                  <a:pt x="198" y="695"/>
                </a:lnTo>
                <a:lnTo>
                  <a:pt x="200" y="695"/>
                </a:lnTo>
                <a:lnTo>
                  <a:pt x="201" y="695"/>
                </a:lnTo>
                <a:lnTo>
                  <a:pt x="203" y="695"/>
                </a:lnTo>
                <a:lnTo>
                  <a:pt x="205" y="695"/>
                </a:lnTo>
                <a:lnTo>
                  <a:pt x="205" y="693"/>
                </a:lnTo>
                <a:lnTo>
                  <a:pt x="207" y="693"/>
                </a:lnTo>
                <a:lnTo>
                  <a:pt x="207" y="691"/>
                </a:lnTo>
                <a:lnTo>
                  <a:pt x="207" y="689"/>
                </a:lnTo>
                <a:lnTo>
                  <a:pt x="207" y="687"/>
                </a:lnTo>
                <a:lnTo>
                  <a:pt x="209" y="687"/>
                </a:lnTo>
                <a:lnTo>
                  <a:pt x="209" y="685"/>
                </a:lnTo>
                <a:lnTo>
                  <a:pt x="211" y="685"/>
                </a:lnTo>
                <a:lnTo>
                  <a:pt x="211" y="683"/>
                </a:lnTo>
                <a:lnTo>
                  <a:pt x="211" y="682"/>
                </a:lnTo>
                <a:lnTo>
                  <a:pt x="213" y="680"/>
                </a:lnTo>
                <a:lnTo>
                  <a:pt x="215" y="678"/>
                </a:lnTo>
                <a:lnTo>
                  <a:pt x="217" y="678"/>
                </a:lnTo>
                <a:lnTo>
                  <a:pt x="217" y="676"/>
                </a:lnTo>
                <a:lnTo>
                  <a:pt x="219" y="674"/>
                </a:lnTo>
                <a:lnTo>
                  <a:pt x="219" y="672"/>
                </a:lnTo>
                <a:lnTo>
                  <a:pt x="221" y="670"/>
                </a:lnTo>
                <a:lnTo>
                  <a:pt x="221" y="668"/>
                </a:lnTo>
                <a:lnTo>
                  <a:pt x="223" y="666"/>
                </a:lnTo>
                <a:lnTo>
                  <a:pt x="225" y="666"/>
                </a:lnTo>
                <a:lnTo>
                  <a:pt x="226" y="666"/>
                </a:lnTo>
                <a:lnTo>
                  <a:pt x="228" y="666"/>
                </a:lnTo>
                <a:lnTo>
                  <a:pt x="230" y="666"/>
                </a:lnTo>
                <a:lnTo>
                  <a:pt x="232" y="666"/>
                </a:lnTo>
                <a:lnTo>
                  <a:pt x="232" y="664"/>
                </a:lnTo>
                <a:lnTo>
                  <a:pt x="234" y="664"/>
                </a:lnTo>
                <a:lnTo>
                  <a:pt x="234" y="666"/>
                </a:lnTo>
                <a:lnTo>
                  <a:pt x="236" y="666"/>
                </a:lnTo>
                <a:lnTo>
                  <a:pt x="238" y="666"/>
                </a:lnTo>
                <a:lnTo>
                  <a:pt x="240" y="666"/>
                </a:lnTo>
                <a:lnTo>
                  <a:pt x="242" y="666"/>
                </a:lnTo>
                <a:lnTo>
                  <a:pt x="244" y="664"/>
                </a:lnTo>
                <a:lnTo>
                  <a:pt x="246" y="664"/>
                </a:lnTo>
                <a:lnTo>
                  <a:pt x="248" y="664"/>
                </a:lnTo>
                <a:lnTo>
                  <a:pt x="249" y="664"/>
                </a:lnTo>
                <a:lnTo>
                  <a:pt x="251" y="662"/>
                </a:lnTo>
                <a:lnTo>
                  <a:pt x="257" y="657"/>
                </a:lnTo>
                <a:lnTo>
                  <a:pt x="259" y="657"/>
                </a:lnTo>
                <a:lnTo>
                  <a:pt x="261" y="653"/>
                </a:lnTo>
                <a:lnTo>
                  <a:pt x="263" y="653"/>
                </a:lnTo>
                <a:lnTo>
                  <a:pt x="265" y="651"/>
                </a:lnTo>
                <a:lnTo>
                  <a:pt x="267" y="651"/>
                </a:lnTo>
                <a:lnTo>
                  <a:pt x="269" y="651"/>
                </a:lnTo>
                <a:lnTo>
                  <a:pt x="269" y="649"/>
                </a:lnTo>
                <a:lnTo>
                  <a:pt x="271" y="647"/>
                </a:lnTo>
                <a:lnTo>
                  <a:pt x="273" y="647"/>
                </a:lnTo>
                <a:lnTo>
                  <a:pt x="276" y="643"/>
                </a:lnTo>
                <a:lnTo>
                  <a:pt x="276" y="641"/>
                </a:lnTo>
                <a:lnTo>
                  <a:pt x="280" y="641"/>
                </a:lnTo>
                <a:lnTo>
                  <a:pt x="282" y="639"/>
                </a:lnTo>
                <a:lnTo>
                  <a:pt x="284" y="639"/>
                </a:lnTo>
                <a:lnTo>
                  <a:pt x="288" y="641"/>
                </a:lnTo>
                <a:lnTo>
                  <a:pt x="290" y="641"/>
                </a:lnTo>
                <a:lnTo>
                  <a:pt x="290" y="639"/>
                </a:lnTo>
                <a:lnTo>
                  <a:pt x="292" y="639"/>
                </a:lnTo>
                <a:lnTo>
                  <a:pt x="294" y="639"/>
                </a:lnTo>
                <a:lnTo>
                  <a:pt x="296" y="637"/>
                </a:lnTo>
                <a:lnTo>
                  <a:pt x="296" y="639"/>
                </a:lnTo>
                <a:lnTo>
                  <a:pt x="297" y="639"/>
                </a:lnTo>
                <a:lnTo>
                  <a:pt x="299" y="639"/>
                </a:lnTo>
                <a:lnTo>
                  <a:pt x="301" y="639"/>
                </a:lnTo>
                <a:lnTo>
                  <a:pt x="301" y="641"/>
                </a:lnTo>
                <a:lnTo>
                  <a:pt x="303" y="639"/>
                </a:lnTo>
                <a:lnTo>
                  <a:pt x="305" y="639"/>
                </a:lnTo>
                <a:lnTo>
                  <a:pt x="307" y="637"/>
                </a:lnTo>
                <a:lnTo>
                  <a:pt x="309" y="637"/>
                </a:lnTo>
                <a:lnTo>
                  <a:pt x="309" y="635"/>
                </a:lnTo>
                <a:lnTo>
                  <a:pt x="311" y="635"/>
                </a:lnTo>
                <a:lnTo>
                  <a:pt x="311" y="637"/>
                </a:lnTo>
                <a:lnTo>
                  <a:pt x="313" y="637"/>
                </a:lnTo>
                <a:lnTo>
                  <a:pt x="315" y="635"/>
                </a:lnTo>
                <a:lnTo>
                  <a:pt x="317" y="635"/>
                </a:lnTo>
                <a:lnTo>
                  <a:pt x="319" y="635"/>
                </a:lnTo>
                <a:lnTo>
                  <a:pt x="319" y="637"/>
                </a:lnTo>
                <a:lnTo>
                  <a:pt x="319" y="635"/>
                </a:lnTo>
                <a:lnTo>
                  <a:pt x="321" y="635"/>
                </a:lnTo>
                <a:lnTo>
                  <a:pt x="322" y="635"/>
                </a:lnTo>
                <a:lnTo>
                  <a:pt x="324" y="635"/>
                </a:lnTo>
                <a:lnTo>
                  <a:pt x="326" y="635"/>
                </a:lnTo>
                <a:lnTo>
                  <a:pt x="328" y="635"/>
                </a:lnTo>
                <a:lnTo>
                  <a:pt x="330" y="635"/>
                </a:lnTo>
                <a:lnTo>
                  <a:pt x="332" y="635"/>
                </a:lnTo>
                <a:lnTo>
                  <a:pt x="334" y="635"/>
                </a:lnTo>
                <a:lnTo>
                  <a:pt x="336" y="635"/>
                </a:lnTo>
                <a:lnTo>
                  <a:pt x="338" y="637"/>
                </a:lnTo>
                <a:lnTo>
                  <a:pt x="340" y="637"/>
                </a:lnTo>
                <a:lnTo>
                  <a:pt x="342" y="637"/>
                </a:lnTo>
                <a:lnTo>
                  <a:pt x="344" y="637"/>
                </a:lnTo>
                <a:lnTo>
                  <a:pt x="345" y="637"/>
                </a:lnTo>
                <a:lnTo>
                  <a:pt x="345" y="635"/>
                </a:lnTo>
                <a:lnTo>
                  <a:pt x="347" y="635"/>
                </a:lnTo>
                <a:lnTo>
                  <a:pt x="349" y="637"/>
                </a:lnTo>
                <a:lnTo>
                  <a:pt x="349" y="635"/>
                </a:lnTo>
                <a:lnTo>
                  <a:pt x="351" y="635"/>
                </a:lnTo>
                <a:lnTo>
                  <a:pt x="353" y="634"/>
                </a:lnTo>
                <a:lnTo>
                  <a:pt x="355" y="634"/>
                </a:lnTo>
                <a:lnTo>
                  <a:pt x="357" y="632"/>
                </a:lnTo>
                <a:lnTo>
                  <a:pt x="359" y="630"/>
                </a:lnTo>
                <a:lnTo>
                  <a:pt x="361" y="630"/>
                </a:lnTo>
                <a:lnTo>
                  <a:pt x="363" y="630"/>
                </a:lnTo>
                <a:lnTo>
                  <a:pt x="365" y="632"/>
                </a:lnTo>
                <a:lnTo>
                  <a:pt x="367" y="634"/>
                </a:lnTo>
                <a:lnTo>
                  <a:pt x="369" y="635"/>
                </a:lnTo>
                <a:lnTo>
                  <a:pt x="370" y="637"/>
                </a:lnTo>
                <a:lnTo>
                  <a:pt x="370" y="639"/>
                </a:lnTo>
                <a:lnTo>
                  <a:pt x="372" y="639"/>
                </a:lnTo>
                <a:lnTo>
                  <a:pt x="374" y="639"/>
                </a:lnTo>
                <a:lnTo>
                  <a:pt x="376" y="639"/>
                </a:lnTo>
                <a:lnTo>
                  <a:pt x="378" y="637"/>
                </a:lnTo>
                <a:lnTo>
                  <a:pt x="378" y="639"/>
                </a:lnTo>
                <a:lnTo>
                  <a:pt x="380" y="639"/>
                </a:lnTo>
                <a:lnTo>
                  <a:pt x="380" y="637"/>
                </a:lnTo>
                <a:lnTo>
                  <a:pt x="382" y="637"/>
                </a:lnTo>
                <a:lnTo>
                  <a:pt x="384" y="639"/>
                </a:lnTo>
                <a:lnTo>
                  <a:pt x="386" y="639"/>
                </a:lnTo>
                <a:lnTo>
                  <a:pt x="388" y="639"/>
                </a:lnTo>
                <a:lnTo>
                  <a:pt x="390" y="639"/>
                </a:lnTo>
                <a:lnTo>
                  <a:pt x="394" y="637"/>
                </a:lnTo>
                <a:lnTo>
                  <a:pt x="397" y="639"/>
                </a:lnTo>
                <a:lnTo>
                  <a:pt x="399" y="637"/>
                </a:lnTo>
                <a:lnTo>
                  <a:pt x="401" y="637"/>
                </a:lnTo>
                <a:lnTo>
                  <a:pt x="403" y="637"/>
                </a:lnTo>
                <a:lnTo>
                  <a:pt x="405" y="639"/>
                </a:lnTo>
                <a:lnTo>
                  <a:pt x="407" y="639"/>
                </a:lnTo>
                <a:lnTo>
                  <a:pt x="411" y="639"/>
                </a:lnTo>
                <a:lnTo>
                  <a:pt x="415" y="639"/>
                </a:lnTo>
                <a:lnTo>
                  <a:pt x="417" y="637"/>
                </a:lnTo>
                <a:lnTo>
                  <a:pt x="418" y="637"/>
                </a:lnTo>
                <a:lnTo>
                  <a:pt x="420" y="637"/>
                </a:lnTo>
                <a:lnTo>
                  <a:pt x="422" y="635"/>
                </a:lnTo>
                <a:lnTo>
                  <a:pt x="422" y="634"/>
                </a:lnTo>
                <a:lnTo>
                  <a:pt x="424" y="632"/>
                </a:lnTo>
                <a:lnTo>
                  <a:pt x="424" y="630"/>
                </a:lnTo>
                <a:lnTo>
                  <a:pt x="424" y="628"/>
                </a:lnTo>
                <a:lnTo>
                  <a:pt x="426" y="626"/>
                </a:lnTo>
                <a:lnTo>
                  <a:pt x="428" y="626"/>
                </a:lnTo>
                <a:lnTo>
                  <a:pt x="428" y="624"/>
                </a:lnTo>
                <a:lnTo>
                  <a:pt x="428" y="622"/>
                </a:lnTo>
                <a:lnTo>
                  <a:pt x="430" y="622"/>
                </a:lnTo>
                <a:lnTo>
                  <a:pt x="434" y="622"/>
                </a:lnTo>
                <a:lnTo>
                  <a:pt x="434" y="620"/>
                </a:lnTo>
                <a:lnTo>
                  <a:pt x="436" y="620"/>
                </a:lnTo>
                <a:lnTo>
                  <a:pt x="436" y="618"/>
                </a:lnTo>
                <a:lnTo>
                  <a:pt x="438" y="616"/>
                </a:lnTo>
                <a:lnTo>
                  <a:pt x="438" y="614"/>
                </a:lnTo>
                <a:lnTo>
                  <a:pt x="440" y="614"/>
                </a:lnTo>
                <a:lnTo>
                  <a:pt x="440" y="612"/>
                </a:lnTo>
                <a:lnTo>
                  <a:pt x="442" y="611"/>
                </a:lnTo>
                <a:lnTo>
                  <a:pt x="442" y="609"/>
                </a:lnTo>
                <a:lnTo>
                  <a:pt x="443" y="611"/>
                </a:lnTo>
                <a:lnTo>
                  <a:pt x="445" y="611"/>
                </a:lnTo>
                <a:lnTo>
                  <a:pt x="447" y="611"/>
                </a:lnTo>
                <a:lnTo>
                  <a:pt x="449" y="611"/>
                </a:lnTo>
                <a:lnTo>
                  <a:pt x="451" y="611"/>
                </a:lnTo>
                <a:lnTo>
                  <a:pt x="453" y="611"/>
                </a:lnTo>
                <a:lnTo>
                  <a:pt x="455" y="609"/>
                </a:lnTo>
                <a:lnTo>
                  <a:pt x="457" y="607"/>
                </a:lnTo>
                <a:lnTo>
                  <a:pt x="459" y="607"/>
                </a:lnTo>
                <a:lnTo>
                  <a:pt x="461" y="605"/>
                </a:lnTo>
                <a:lnTo>
                  <a:pt x="463" y="603"/>
                </a:lnTo>
                <a:lnTo>
                  <a:pt x="465" y="603"/>
                </a:lnTo>
                <a:lnTo>
                  <a:pt x="466" y="603"/>
                </a:lnTo>
                <a:lnTo>
                  <a:pt x="468" y="601"/>
                </a:lnTo>
                <a:lnTo>
                  <a:pt x="468" y="599"/>
                </a:lnTo>
                <a:lnTo>
                  <a:pt x="470" y="599"/>
                </a:lnTo>
                <a:lnTo>
                  <a:pt x="470" y="597"/>
                </a:lnTo>
                <a:lnTo>
                  <a:pt x="470" y="595"/>
                </a:lnTo>
                <a:lnTo>
                  <a:pt x="474" y="595"/>
                </a:lnTo>
                <a:lnTo>
                  <a:pt x="476" y="595"/>
                </a:lnTo>
                <a:lnTo>
                  <a:pt x="476" y="593"/>
                </a:lnTo>
                <a:lnTo>
                  <a:pt x="478" y="593"/>
                </a:lnTo>
                <a:lnTo>
                  <a:pt x="480" y="593"/>
                </a:lnTo>
                <a:lnTo>
                  <a:pt x="482" y="593"/>
                </a:lnTo>
                <a:lnTo>
                  <a:pt x="482" y="591"/>
                </a:lnTo>
                <a:lnTo>
                  <a:pt x="484" y="589"/>
                </a:lnTo>
                <a:lnTo>
                  <a:pt x="486" y="587"/>
                </a:lnTo>
                <a:lnTo>
                  <a:pt x="486" y="586"/>
                </a:lnTo>
                <a:lnTo>
                  <a:pt x="488" y="586"/>
                </a:lnTo>
                <a:lnTo>
                  <a:pt x="488" y="584"/>
                </a:lnTo>
                <a:lnTo>
                  <a:pt x="488" y="582"/>
                </a:lnTo>
                <a:lnTo>
                  <a:pt x="490" y="580"/>
                </a:lnTo>
                <a:lnTo>
                  <a:pt x="491" y="580"/>
                </a:lnTo>
                <a:lnTo>
                  <a:pt x="491" y="578"/>
                </a:lnTo>
                <a:lnTo>
                  <a:pt x="493" y="578"/>
                </a:lnTo>
                <a:lnTo>
                  <a:pt x="493" y="576"/>
                </a:lnTo>
                <a:lnTo>
                  <a:pt x="495" y="576"/>
                </a:lnTo>
                <a:lnTo>
                  <a:pt x="495" y="578"/>
                </a:lnTo>
                <a:lnTo>
                  <a:pt x="497" y="576"/>
                </a:lnTo>
                <a:lnTo>
                  <a:pt x="499" y="576"/>
                </a:lnTo>
                <a:lnTo>
                  <a:pt x="501" y="578"/>
                </a:lnTo>
                <a:lnTo>
                  <a:pt x="503" y="578"/>
                </a:lnTo>
                <a:lnTo>
                  <a:pt x="505" y="578"/>
                </a:lnTo>
                <a:lnTo>
                  <a:pt x="505" y="580"/>
                </a:lnTo>
                <a:lnTo>
                  <a:pt x="507" y="580"/>
                </a:lnTo>
                <a:lnTo>
                  <a:pt x="507" y="582"/>
                </a:lnTo>
                <a:lnTo>
                  <a:pt x="509" y="582"/>
                </a:lnTo>
                <a:lnTo>
                  <a:pt x="511" y="584"/>
                </a:lnTo>
                <a:lnTo>
                  <a:pt x="511" y="582"/>
                </a:lnTo>
                <a:lnTo>
                  <a:pt x="513" y="582"/>
                </a:lnTo>
                <a:lnTo>
                  <a:pt x="514" y="582"/>
                </a:lnTo>
                <a:lnTo>
                  <a:pt x="516" y="582"/>
                </a:lnTo>
                <a:lnTo>
                  <a:pt x="516" y="580"/>
                </a:lnTo>
                <a:lnTo>
                  <a:pt x="518" y="580"/>
                </a:lnTo>
                <a:lnTo>
                  <a:pt x="518" y="578"/>
                </a:lnTo>
                <a:lnTo>
                  <a:pt x="518" y="576"/>
                </a:lnTo>
                <a:lnTo>
                  <a:pt x="520" y="576"/>
                </a:lnTo>
                <a:lnTo>
                  <a:pt x="520" y="574"/>
                </a:lnTo>
                <a:lnTo>
                  <a:pt x="520" y="572"/>
                </a:lnTo>
                <a:lnTo>
                  <a:pt x="520" y="570"/>
                </a:lnTo>
                <a:lnTo>
                  <a:pt x="522" y="570"/>
                </a:lnTo>
                <a:lnTo>
                  <a:pt x="524" y="570"/>
                </a:lnTo>
                <a:lnTo>
                  <a:pt x="524" y="568"/>
                </a:lnTo>
                <a:lnTo>
                  <a:pt x="526" y="568"/>
                </a:lnTo>
                <a:lnTo>
                  <a:pt x="528" y="568"/>
                </a:lnTo>
                <a:lnTo>
                  <a:pt x="530" y="566"/>
                </a:lnTo>
                <a:lnTo>
                  <a:pt x="530" y="564"/>
                </a:lnTo>
                <a:lnTo>
                  <a:pt x="530" y="563"/>
                </a:lnTo>
                <a:lnTo>
                  <a:pt x="532" y="563"/>
                </a:lnTo>
                <a:lnTo>
                  <a:pt x="534" y="561"/>
                </a:lnTo>
                <a:lnTo>
                  <a:pt x="534" y="563"/>
                </a:lnTo>
                <a:lnTo>
                  <a:pt x="536" y="561"/>
                </a:lnTo>
                <a:lnTo>
                  <a:pt x="536" y="559"/>
                </a:lnTo>
                <a:lnTo>
                  <a:pt x="538" y="559"/>
                </a:lnTo>
                <a:lnTo>
                  <a:pt x="538" y="557"/>
                </a:lnTo>
                <a:lnTo>
                  <a:pt x="538" y="555"/>
                </a:lnTo>
                <a:lnTo>
                  <a:pt x="538" y="553"/>
                </a:lnTo>
                <a:lnTo>
                  <a:pt x="538" y="551"/>
                </a:lnTo>
                <a:lnTo>
                  <a:pt x="539" y="549"/>
                </a:lnTo>
                <a:lnTo>
                  <a:pt x="539" y="547"/>
                </a:lnTo>
                <a:lnTo>
                  <a:pt x="538" y="545"/>
                </a:lnTo>
                <a:lnTo>
                  <a:pt x="538" y="543"/>
                </a:lnTo>
                <a:lnTo>
                  <a:pt x="539" y="543"/>
                </a:lnTo>
                <a:lnTo>
                  <a:pt x="539" y="541"/>
                </a:lnTo>
                <a:lnTo>
                  <a:pt x="543" y="541"/>
                </a:lnTo>
                <a:lnTo>
                  <a:pt x="545" y="539"/>
                </a:lnTo>
                <a:lnTo>
                  <a:pt x="545" y="538"/>
                </a:lnTo>
                <a:lnTo>
                  <a:pt x="549" y="538"/>
                </a:lnTo>
                <a:lnTo>
                  <a:pt x="555" y="538"/>
                </a:lnTo>
                <a:lnTo>
                  <a:pt x="557" y="539"/>
                </a:lnTo>
                <a:lnTo>
                  <a:pt x="559" y="539"/>
                </a:lnTo>
                <a:lnTo>
                  <a:pt x="561" y="539"/>
                </a:lnTo>
                <a:lnTo>
                  <a:pt x="564" y="538"/>
                </a:lnTo>
                <a:lnTo>
                  <a:pt x="566" y="539"/>
                </a:lnTo>
                <a:lnTo>
                  <a:pt x="568" y="538"/>
                </a:lnTo>
                <a:lnTo>
                  <a:pt x="570" y="536"/>
                </a:lnTo>
                <a:lnTo>
                  <a:pt x="572" y="536"/>
                </a:lnTo>
                <a:lnTo>
                  <a:pt x="574" y="532"/>
                </a:lnTo>
                <a:lnTo>
                  <a:pt x="576" y="532"/>
                </a:lnTo>
                <a:lnTo>
                  <a:pt x="576" y="530"/>
                </a:lnTo>
                <a:lnTo>
                  <a:pt x="576" y="528"/>
                </a:lnTo>
                <a:lnTo>
                  <a:pt x="578" y="528"/>
                </a:lnTo>
                <a:lnTo>
                  <a:pt x="578" y="526"/>
                </a:lnTo>
                <a:lnTo>
                  <a:pt x="580" y="526"/>
                </a:lnTo>
                <a:lnTo>
                  <a:pt x="582" y="524"/>
                </a:lnTo>
                <a:lnTo>
                  <a:pt x="582" y="522"/>
                </a:lnTo>
                <a:lnTo>
                  <a:pt x="584" y="522"/>
                </a:lnTo>
                <a:lnTo>
                  <a:pt x="584" y="520"/>
                </a:lnTo>
                <a:lnTo>
                  <a:pt x="584" y="518"/>
                </a:lnTo>
                <a:lnTo>
                  <a:pt x="584" y="516"/>
                </a:lnTo>
                <a:lnTo>
                  <a:pt x="586" y="515"/>
                </a:lnTo>
                <a:lnTo>
                  <a:pt x="587" y="515"/>
                </a:lnTo>
                <a:lnTo>
                  <a:pt x="589" y="515"/>
                </a:lnTo>
                <a:lnTo>
                  <a:pt x="591" y="515"/>
                </a:lnTo>
                <a:lnTo>
                  <a:pt x="593" y="515"/>
                </a:lnTo>
                <a:lnTo>
                  <a:pt x="595" y="515"/>
                </a:lnTo>
                <a:lnTo>
                  <a:pt x="595" y="513"/>
                </a:lnTo>
                <a:lnTo>
                  <a:pt x="597" y="515"/>
                </a:lnTo>
                <a:lnTo>
                  <a:pt x="599" y="513"/>
                </a:lnTo>
                <a:lnTo>
                  <a:pt x="601" y="513"/>
                </a:lnTo>
                <a:lnTo>
                  <a:pt x="603" y="513"/>
                </a:lnTo>
                <a:lnTo>
                  <a:pt x="605" y="513"/>
                </a:lnTo>
                <a:lnTo>
                  <a:pt x="607" y="513"/>
                </a:lnTo>
                <a:lnTo>
                  <a:pt x="607" y="511"/>
                </a:lnTo>
                <a:lnTo>
                  <a:pt x="609" y="511"/>
                </a:lnTo>
                <a:lnTo>
                  <a:pt x="610" y="511"/>
                </a:lnTo>
                <a:lnTo>
                  <a:pt x="612" y="511"/>
                </a:lnTo>
                <a:lnTo>
                  <a:pt x="612" y="509"/>
                </a:lnTo>
                <a:lnTo>
                  <a:pt x="614" y="509"/>
                </a:lnTo>
                <a:lnTo>
                  <a:pt x="616" y="509"/>
                </a:lnTo>
                <a:lnTo>
                  <a:pt x="616" y="507"/>
                </a:lnTo>
                <a:lnTo>
                  <a:pt x="618" y="507"/>
                </a:lnTo>
                <a:lnTo>
                  <a:pt x="620" y="505"/>
                </a:lnTo>
                <a:lnTo>
                  <a:pt x="622" y="505"/>
                </a:lnTo>
                <a:lnTo>
                  <a:pt x="622" y="503"/>
                </a:lnTo>
                <a:lnTo>
                  <a:pt x="624" y="503"/>
                </a:lnTo>
                <a:lnTo>
                  <a:pt x="624" y="501"/>
                </a:lnTo>
                <a:lnTo>
                  <a:pt x="626" y="501"/>
                </a:lnTo>
                <a:lnTo>
                  <a:pt x="628" y="499"/>
                </a:lnTo>
                <a:lnTo>
                  <a:pt x="630" y="499"/>
                </a:lnTo>
                <a:lnTo>
                  <a:pt x="632" y="499"/>
                </a:lnTo>
                <a:lnTo>
                  <a:pt x="634" y="501"/>
                </a:lnTo>
                <a:lnTo>
                  <a:pt x="635" y="501"/>
                </a:lnTo>
                <a:lnTo>
                  <a:pt x="637" y="499"/>
                </a:lnTo>
                <a:lnTo>
                  <a:pt x="639" y="499"/>
                </a:lnTo>
                <a:lnTo>
                  <a:pt x="641" y="499"/>
                </a:lnTo>
                <a:lnTo>
                  <a:pt x="643" y="501"/>
                </a:lnTo>
                <a:lnTo>
                  <a:pt x="645" y="501"/>
                </a:lnTo>
                <a:lnTo>
                  <a:pt x="647" y="501"/>
                </a:lnTo>
                <a:lnTo>
                  <a:pt x="649" y="501"/>
                </a:lnTo>
                <a:lnTo>
                  <a:pt x="651" y="501"/>
                </a:lnTo>
                <a:lnTo>
                  <a:pt x="653" y="501"/>
                </a:lnTo>
                <a:lnTo>
                  <a:pt x="653" y="503"/>
                </a:lnTo>
                <a:lnTo>
                  <a:pt x="655" y="503"/>
                </a:lnTo>
                <a:lnTo>
                  <a:pt x="657" y="505"/>
                </a:lnTo>
                <a:lnTo>
                  <a:pt x="659" y="503"/>
                </a:lnTo>
                <a:lnTo>
                  <a:pt x="660" y="505"/>
                </a:lnTo>
                <a:lnTo>
                  <a:pt x="662" y="505"/>
                </a:lnTo>
                <a:lnTo>
                  <a:pt x="664" y="505"/>
                </a:lnTo>
                <a:lnTo>
                  <a:pt x="664" y="507"/>
                </a:lnTo>
                <a:lnTo>
                  <a:pt x="666" y="509"/>
                </a:lnTo>
                <a:lnTo>
                  <a:pt x="668" y="509"/>
                </a:lnTo>
                <a:lnTo>
                  <a:pt x="670" y="509"/>
                </a:lnTo>
                <a:lnTo>
                  <a:pt x="672" y="509"/>
                </a:lnTo>
                <a:lnTo>
                  <a:pt x="672" y="507"/>
                </a:lnTo>
                <a:lnTo>
                  <a:pt x="674" y="507"/>
                </a:lnTo>
                <a:lnTo>
                  <a:pt x="676" y="505"/>
                </a:lnTo>
                <a:lnTo>
                  <a:pt x="676" y="503"/>
                </a:lnTo>
                <a:lnTo>
                  <a:pt x="678" y="503"/>
                </a:lnTo>
                <a:lnTo>
                  <a:pt x="678" y="501"/>
                </a:lnTo>
                <a:lnTo>
                  <a:pt x="680" y="501"/>
                </a:lnTo>
                <a:lnTo>
                  <a:pt x="680" y="499"/>
                </a:lnTo>
                <a:lnTo>
                  <a:pt x="682" y="499"/>
                </a:lnTo>
                <a:lnTo>
                  <a:pt x="683" y="499"/>
                </a:lnTo>
                <a:lnTo>
                  <a:pt x="685" y="499"/>
                </a:lnTo>
                <a:lnTo>
                  <a:pt x="685" y="497"/>
                </a:lnTo>
                <a:lnTo>
                  <a:pt x="685" y="495"/>
                </a:lnTo>
                <a:lnTo>
                  <a:pt x="685" y="493"/>
                </a:lnTo>
                <a:lnTo>
                  <a:pt x="685" y="491"/>
                </a:lnTo>
                <a:lnTo>
                  <a:pt x="687" y="491"/>
                </a:lnTo>
                <a:lnTo>
                  <a:pt x="687" y="490"/>
                </a:lnTo>
                <a:lnTo>
                  <a:pt x="687" y="488"/>
                </a:lnTo>
                <a:lnTo>
                  <a:pt x="689" y="488"/>
                </a:lnTo>
                <a:lnTo>
                  <a:pt x="689" y="486"/>
                </a:lnTo>
                <a:lnTo>
                  <a:pt x="689" y="484"/>
                </a:lnTo>
                <a:lnTo>
                  <a:pt x="691" y="484"/>
                </a:lnTo>
                <a:lnTo>
                  <a:pt x="691" y="482"/>
                </a:lnTo>
                <a:lnTo>
                  <a:pt x="693" y="482"/>
                </a:lnTo>
                <a:lnTo>
                  <a:pt x="693" y="480"/>
                </a:lnTo>
                <a:lnTo>
                  <a:pt x="693" y="478"/>
                </a:lnTo>
                <a:lnTo>
                  <a:pt x="695" y="478"/>
                </a:lnTo>
                <a:lnTo>
                  <a:pt x="695" y="476"/>
                </a:lnTo>
                <a:lnTo>
                  <a:pt x="697" y="476"/>
                </a:lnTo>
                <a:lnTo>
                  <a:pt x="699" y="476"/>
                </a:lnTo>
                <a:lnTo>
                  <a:pt x="699" y="474"/>
                </a:lnTo>
                <a:lnTo>
                  <a:pt x="701" y="474"/>
                </a:lnTo>
                <a:lnTo>
                  <a:pt x="701" y="472"/>
                </a:lnTo>
                <a:lnTo>
                  <a:pt x="701" y="470"/>
                </a:lnTo>
                <a:lnTo>
                  <a:pt x="701" y="468"/>
                </a:lnTo>
                <a:lnTo>
                  <a:pt x="703" y="468"/>
                </a:lnTo>
                <a:lnTo>
                  <a:pt x="705" y="468"/>
                </a:lnTo>
                <a:lnTo>
                  <a:pt x="707" y="468"/>
                </a:lnTo>
                <a:lnTo>
                  <a:pt x="707" y="467"/>
                </a:lnTo>
                <a:lnTo>
                  <a:pt x="708" y="467"/>
                </a:lnTo>
                <a:lnTo>
                  <a:pt x="708" y="465"/>
                </a:lnTo>
                <a:lnTo>
                  <a:pt x="708" y="463"/>
                </a:lnTo>
                <a:lnTo>
                  <a:pt x="707" y="463"/>
                </a:lnTo>
                <a:lnTo>
                  <a:pt x="707" y="461"/>
                </a:lnTo>
                <a:lnTo>
                  <a:pt x="707" y="459"/>
                </a:lnTo>
                <a:lnTo>
                  <a:pt x="707" y="457"/>
                </a:lnTo>
                <a:lnTo>
                  <a:pt x="708" y="455"/>
                </a:lnTo>
                <a:lnTo>
                  <a:pt x="707" y="455"/>
                </a:lnTo>
                <a:lnTo>
                  <a:pt x="707" y="453"/>
                </a:lnTo>
                <a:lnTo>
                  <a:pt x="707" y="451"/>
                </a:lnTo>
                <a:lnTo>
                  <a:pt x="707" y="449"/>
                </a:lnTo>
                <a:lnTo>
                  <a:pt x="708" y="449"/>
                </a:lnTo>
                <a:lnTo>
                  <a:pt x="710" y="449"/>
                </a:lnTo>
                <a:lnTo>
                  <a:pt x="712" y="449"/>
                </a:lnTo>
                <a:lnTo>
                  <a:pt x="714" y="449"/>
                </a:lnTo>
                <a:lnTo>
                  <a:pt x="714" y="447"/>
                </a:lnTo>
                <a:lnTo>
                  <a:pt x="716" y="447"/>
                </a:lnTo>
                <a:lnTo>
                  <a:pt x="718" y="445"/>
                </a:lnTo>
                <a:lnTo>
                  <a:pt x="718" y="443"/>
                </a:lnTo>
                <a:lnTo>
                  <a:pt x="720" y="443"/>
                </a:lnTo>
                <a:lnTo>
                  <a:pt x="720" y="442"/>
                </a:lnTo>
                <a:lnTo>
                  <a:pt x="718" y="442"/>
                </a:lnTo>
                <a:lnTo>
                  <a:pt x="716" y="442"/>
                </a:lnTo>
                <a:lnTo>
                  <a:pt x="714" y="442"/>
                </a:lnTo>
                <a:lnTo>
                  <a:pt x="714" y="440"/>
                </a:lnTo>
                <a:lnTo>
                  <a:pt x="714" y="438"/>
                </a:lnTo>
                <a:lnTo>
                  <a:pt x="716" y="438"/>
                </a:lnTo>
                <a:lnTo>
                  <a:pt x="716" y="436"/>
                </a:lnTo>
                <a:lnTo>
                  <a:pt x="716" y="434"/>
                </a:lnTo>
                <a:lnTo>
                  <a:pt x="716" y="432"/>
                </a:lnTo>
                <a:lnTo>
                  <a:pt x="714" y="432"/>
                </a:lnTo>
                <a:lnTo>
                  <a:pt x="714" y="430"/>
                </a:lnTo>
                <a:lnTo>
                  <a:pt x="714" y="428"/>
                </a:lnTo>
                <a:lnTo>
                  <a:pt x="712" y="428"/>
                </a:lnTo>
                <a:lnTo>
                  <a:pt x="714" y="426"/>
                </a:lnTo>
                <a:lnTo>
                  <a:pt x="714" y="424"/>
                </a:lnTo>
                <a:lnTo>
                  <a:pt x="712" y="424"/>
                </a:lnTo>
                <a:lnTo>
                  <a:pt x="712" y="422"/>
                </a:lnTo>
                <a:lnTo>
                  <a:pt x="710" y="422"/>
                </a:lnTo>
                <a:lnTo>
                  <a:pt x="710" y="420"/>
                </a:lnTo>
                <a:lnTo>
                  <a:pt x="710" y="419"/>
                </a:lnTo>
                <a:lnTo>
                  <a:pt x="710" y="417"/>
                </a:lnTo>
                <a:lnTo>
                  <a:pt x="710" y="415"/>
                </a:lnTo>
                <a:lnTo>
                  <a:pt x="708" y="415"/>
                </a:lnTo>
                <a:lnTo>
                  <a:pt x="707" y="413"/>
                </a:lnTo>
                <a:lnTo>
                  <a:pt x="708" y="413"/>
                </a:lnTo>
                <a:lnTo>
                  <a:pt x="710" y="411"/>
                </a:lnTo>
                <a:lnTo>
                  <a:pt x="710" y="413"/>
                </a:lnTo>
                <a:lnTo>
                  <a:pt x="712" y="413"/>
                </a:lnTo>
                <a:lnTo>
                  <a:pt x="714" y="413"/>
                </a:lnTo>
                <a:lnTo>
                  <a:pt x="716" y="413"/>
                </a:lnTo>
                <a:lnTo>
                  <a:pt x="718" y="411"/>
                </a:lnTo>
                <a:lnTo>
                  <a:pt x="718" y="409"/>
                </a:lnTo>
                <a:lnTo>
                  <a:pt x="716" y="409"/>
                </a:lnTo>
                <a:lnTo>
                  <a:pt x="716" y="407"/>
                </a:lnTo>
                <a:lnTo>
                  <a:pt x="716" y="405"/>
                </a:lnTo>
                <a:lnTo>
                  <a:pt x="718" y="403"/>
                </a:lnTo>
                <a:lnTo>
                  <a:pt x="718" y="401"/>
                </a:lnTo>
                <a:lnTo>
                  <a:pt x="720" y="401"/>
                </a:lnTo>
                <a:lnTo>
                  <a:pt x="722" y="401"/>
                </a:lnTo>
                <a:lnTo>
                  <a:pt x="722" y="399"/>
                </a:lnTo>
                <a:lnTo>
                  <a:pt x="724" y="399"/>
                </a:lnTo>
                <a:lnTo>
                  <a:pt x="726" y="399"/>
                </a:lnTo>
                <a:lnTo>
                  <a:pt x="728" y="399"/>
                </a:lnTo>
                <a:lnTo>
                  <a:pt x="730" y="397"/>
                </a:lnTo>
                <a:lnTo>
                  <a:pt x="731" y="397"/>
                </a:lnTo>
                <a:lnTo>
                  <a:pt x="733" y="399"/>
                </a:lnTo>
                <a:lnTo>
                  <a:pt x="735" y="399"/>
                </a:lnTo>
                <a:lnTo>
                  <a:pt x="737" y="399"/>
                </a:lnTo>
                <a:lnTo>
                  <a:pt x="737" y="401"/>
                </a:lnTo>
                <a:lnTo>
                  <a:pt x="737" y="399"/>
                </a:lnTo>
                <a:lnTo>
                  <a:pt x="739" y="399"/>
                </a:lnTo>
                <a:lnTo>
                  <a:pt x="741" y="399"/>
                </a:lnTo>
                <a:lnTo>
                  <a:pt x="743" y="399"/>
                </a:lnTo>
                <a:lnTo>
                  <a:pt x="743" y="401"/>
                </a:lnTo>
                <a:lnTo>
                  <a:pt x="745" y="401"/>
                </a:lnTo>
                <a:lnTo>
                  <a:pt x="745" y="403"/>
                </a:lnTo>
                <a:lnTo>
                  <a:pt x="747" y="403"/>
                </a:lnTo>
                <a:lnTo>
                  <a:pt x="747" y="405"/>
                </a:lnTo>
                <a:lnTo>
                  <a:pt x="749" y="405"/>
                </a:lnTo>
                <a:lnTo>
                  <a:pt x="749" y="407"/>
                </a:lnTo>
                <a:lnTo>
                  <a:pt x="751" y="407"/>
                </a:lnTo>
                <a:lnTo>
                  <a:pt x="751" y="409"/>
                </a:lnTo>
                <a:lnTo>
                  <a:pt x="753" y="409"/>
                </a:lnTo>
                <a:lnTo>
                  <a:pt x="753" y="411"/>
                </a:lnTo>
                <a:lnTo>
                  <a:pt x="755" y="411"/>
                </a:lnTo>
                <a:lnTo>
                  <a:pt x="755" y="413"/>
                </a:lnTo>
                <a:lnTo>
                  <a:pt x="755" y="415"/>
                </a:lnTo>
                <a:lnTo>
                  <a:pt x="756" y="415"/>
                </a:lnTo>
                <a:lnTo>
                  <a:pt x="756" y="417"/>
                </a:lnTo>
                <a:lnTo>
                  <a:pt x="758" y="415"/>
                </a:lnTo>
                <a:lnTo>
                  <a:pt x="760" y="415"/>
                </a:lnTo>
                <a:lnTo>
                  <a:pt x="762" y="413"/>
                </a:lnTo>
                <a:lnTo>
                  <a:pt x="764" y="413"/>
                </a:lnTo>
                <a:lnTo>
                  <a:pt x="766" y="413"/>
                </a:lnTo>
                <a:lnTo>
                  <a:pt x="766" y="411"/>
                </a:lnTo>
                <a:lnTo>
                  <a:pt x="766" y="409"/>
                </a:lnTo>
                <a:lnTo>
                  <a:pt x="764" y="409"/>
                </a:lnTo>
                <a:lnTo>
                  <a:pt x="764" y="407"/>
                </a:lnTo>
                <a:lnTo>
                  <a:pt x="766" y="405"/>
                </a:lnTo>
                <a:lnTo>
                  <a:pt x="766" y="403"/>
                </a:lnTo>
                <a:lnTo>
                  <a:pt x="768" y="403"/>
                </a:lnTo>
                <a:lnTo>
                  <a:pt x="768" y="401"/>
                </a:lnTo>
                <a:lnTo>
                  <a:pt x="770" y="401"/>
                </a:lnTo>
                <a:lnTo>
                  <a:pt x="770" y="399"/>
                </a:lnTo>
                <a:lnTo>
                  <a:pt x="772" y="399"/>
                </a:lnTo>
                <a:lnTo>
                  <a:pt x="772" y="397"/>
                </a:lnTo>
                <a:lnTo>
                  <a:pt x="774" y="397"/>
                </a:lnTo>
                <a:lnTo>
                  <a:pt x="774" y="395"/>
                </a:lnTo>
                <a:lnTo>
                  <a:pt x="776" y="394"/>
                </a:lnTo>
                <a:lnTo>
                  <a:pt x="776" y="392"/>
                </a:lnTo>
                <a:lnTo>
                  <a:pt x="776" y="390"/>
                </a:lnTo>
                <a:lnTo>
                  <a:pt x="778" y="390"/>
                </a:lnTo>
                <a:lnTo>
                  <a:pt x="778" y="388"/>
                </a:lnTo>
                <a:lnTo>
                  <a:pt x="779" y="388"/>
                </a:lnTo>
                <a:lnTo>
                  <a:pt x="779" y="386"/>
                </a:lnTo>
                <a:lnTo>
                  <a:pt x="779" y="384"/>
                </a:lnTo>
                <a:lnTo>
                  <a:pt x="778" y="384"/>
                </a:lnTo>
                <a:lnTo>
                  <a:pt x="776" y="382"/>
                </a:lnTo>
                <a:lnTo>
                  <a:pt x="776" y="380"/>
                </a:lnTo>
                <a:lnTo>
                  <a:pt x="776" y="378"/>
                </a:lnTo>
                <a:lnTo>
                  <a:pt x="776" y="376"/>
                </a:lnTo>
                <a:lnTo>
                  <a:pt x="776" y="374"/>
                </a:lnTo>
                <a:lnTo>
                  <a:pt x="778" y="374"/>
                </a:lnTo>
                <a:lnTo>
                  <a:pt x="778" y="372"/>
                </a:lnTo>
                <a:lnTo>
                  <a:pt x="778" y="371"/>
                </a:lnTo>
                <a:lnTo>
                  <a:pt x="779" y="371"/>
                </a:lnTo>
                <a:lnTo>
                  <a:pt x="778" y="369"/>
                </a:lnTo>
                <a:lnTo>
                  <a:pt x="779" y="369"/>
                </a:lnTo>
                <a:lnTo>
                  <a:pt x="779" y="367"/>
                </a:lnTo>
                <a:lnTo>
                  <a:pt x="781" y="367"/>
                </a:lnTo>
                <a:lnTo>
                  <a:pt x="783" y="367"/>
                </a:lnTo>
                <a:lnTo>
                  <a:pt x="785" y="367"/>
                </a:lnTo>
                <a:lnTo>
                  <a:pt x="785" y="365"/>
                </a:lnTo>
                <a:lnTo>
                  <a:pt x="787" y="365"/>
                </a:lnTo>
                <a:lnTo>
                  <a:pt x="789" y="365"/>
                </a:lnTo>
                <a:lnTo>
                  <a:pt x="791" y="365"/>
                </a:lnTo>
                <a:lnTo>
                  <a:pt x="793" y="365"/>
                </a:lnTo>
                <a:lnTo>
                  <a:pt x="793" y="363"/>
                </a:lnTo>
                <a:lnTo>
                  <a:pt x="793" y="361"/>
                </a:lnTo>
                <a:lnTo>
                  <a:pt x="795" y="361"/>
                </a:lnTo>
                <a:lnTo>
                  <a:pt x="797" y="361"/>
                </a:lnTo>
                <a:lnTo>
                  <a:pt x="797" y="359"/>
                </a:lnTo>
                <a:lnTo>
                  <a:pt x="799" y="359"/>
                </a:lnTo>
                <a:lnTo>
                  <a:pt x="801" y="359"/>
                </a:lnTo>
                <a:lnTo>
                  <a:pt x="801" y="357"/>
                </a:lnTo>
                <a:lnTo>
                  <a:pt x="803" y="357"/>
                </a:lnTo>
                <a:lnTo>
                  <a:pt x="804" y="357"/>
                </a:lnTo>
                <a:lnTo>
                  <a:pt x="806" y="357"/>
                </a:lnTo>
                <a:lnTo>
                  <a:pt x="808" y="355"/>
                </a:lnTo>
                <a:lnTo>
                  <a:pt x="808" y="353"/>
                </a:lnTo>
                <a:lnTo>
                  <a:pt x="810" y="353"/>
                </a:lnTo>
                <a:lnTo>
                  <a:pt x="810" y="351"/>
                </a:lnTo>
                <a:lnTo>
                  <a:pt x="810" y="349"/>
                </a:lnTo>
                <a:lnTo>
                  <a:pt x="812" y="349"/>
                </a:lnTo>
                <a:lnTo>
                  <a:pt x="814" y="347"/>
                </a:lnTo>
                <a:lnTo>
                  <a:pt x="816" y="347"/>
                </a:lnTo>
                <a:lnTo>
                  <a:pt x="818" y="347"/>
                </a:lnTo>
                <a:lnTo>
                  <a:pt x="818" y="346"/>
                </a:lnTo>
                <a:lnTo>
                  <a:pt x="820" y="346"/>
                </a:lnTo>
                <a:lnTo>
                  <a:pt x="822" y="346"/>
                </a:lnTo>
                <a:lnTo>
                  <a:pt x="822" y="344"/>
                </a:lnTo>
                <a:lnTo>
                  <a:pt x="824" y="344"/>
                </a:lnTo>
                <a:lnTo>
                  <a:pt x="826" y="342"/>
                </a:lnTo>
                <a:lnTo>
                  <a:pt x="826" y="340"/>
                </a:lnTo>
                <a:lnTo>
                  <a:pt x="827" y="340"/>
                </a:lnTo>
                <a:lnTo>
                  <a:pt x="827" y="338"/>
                </a:lnTo>
                <a:lnTo>
                  <a:pt x="829" y="338"/>
                </a:lnTo>
                <a:lnTo>
                  <a:pt x="831" y="338"/>
                </a:lnTo>
                <a:lnTo>
                  <a:pt x="831" y="336"/>
                </a:lnTo>
                <a:lnTo>
                  <a:pt x="833" y="336"/>
                </a:lnTo>
                <a:lnTo>
                  <a:pt x="833" y="334"/>
                </a:lnTo>
                <a:lnTo>
                  <a:pt x="835" y="334"/>
                </a:lnTo>
                <a:lnTo>
                  <a:pt x="839" y="332"/>
                </a:lnTo>
                <a:lnTo>
                  <a:pt x="841" y="332"/>
                </a:lnTo>
                <a:lnTo>
                  <a:pt x="843" y="332"/>
                </a:lnTo>
                <a:lnTo>
                  <a:pt x="845" y="332"/>
                </a:lnTo>
                <a:lnTo>
                  <a:pt x="845" y="330"/>
                </a:lnTo>
                <a:lnTo>
                  <a:pt x="849" y="328"/>
                </a:lnTo>
                <a:lnTo>
                  <a:pt x="849" y="326"/>
                </a:lnTo>
                <a:lnTo>
                  <a:pt x="851" y="326"/>
                </a:lnTo>
                <a:lnTo>
                  <a:pt x="852" y="328"/>
                </a:lnTo>
                <a:lnTo>
                  <a:pt x="854" y="328"/>
                </a:lnTo>
                <a:lnTo>
                  <a:pt x="854" y="330"/>
                </a:lnTo>
                <a:lnTo>
                  <a:pt x="856" y="330"/>
                </a:lnTo>
                <a:lnTo>
                  <a:pt x="858" y="332"/>
                </a:lnTo>
                <a:lnTo>
                  <a:pt x="860" y="332"/>
                </a:lnTo>
                <a:lnTo>
                  <a:pt x="860" y="334"/>
                </a:lnTo>
                <a:lnTo>
                  <a:pt x="860" y="336"/>
                </a:lnTo>
                <a:lnTo>
                  <a:pt x="860" y="338"/>
                </a:lnTo>
                <a:lnTo>
                  <a:pt x="862" y="338"/>
                </a:lnTo>
                <a:lnTo>
                  <a:pt x="862" y="340"/>
                </a:lnTo>
                <a:lnTo>
                  <a:pt x="864" y="340"/>
                </a:lnTo>
                <a:lnTo>
                  <a:pt x="866" y="342"/>
                </a:lnTo>
                <a:lnTo>
                  <a:pt x="868" y="342"/>
                </a:lnTo>
                <a:lnTo>
                  <a:pt x="868" y="344"/>
                </a:lnTo>
                <a:lnTo>
                  <a:pt x="868" y="346"/>
                </a:lnTo>
                <a:lnTo>
                  <a:pt x="870" y="346"/>
                </a:lnTo>
                <a:lnTo>
                  <a:pt x="872" y="346"/>
                </a:lnTo>
                <a:lnTo>
                  <a:pt x="874" y="346"/>
                </a:lnTo>
                <a:lnTo>
                  <a:pt x="874" y="347"/>
                </a:lnTo>
                <a:lnTo>
                  <a:pt x="870" y="351"/>
                </a:lnTo>
                <a:lnTo>
                  <a:pt x="868" y="351"/>
                </a:lnTo>
                <a:lnTo>
                  <a:pt x="868" y="353"/>
                </a:lnTo>
                <a:lnTo>
                  <a:pt x="866" y="353"/>
                </a:lnTo>
                <a:lnTo>
                  <a:pt x="868" y="355"/>
                </a:lnTo>
                <a:lnTo>
                  <a:pt x="868" y="357"/>
                </a:lnTo>
                <a:lnTo>
                  <a:pt x="866" y="357"/>
                </a:lnTo>
                <a:lnTo>
                  <a:pt x="864" y="359"/>
                </a:lnTo>
                <a:lnTo>
                  <a:pt x="864" y="361"/>
                </a:lnTo>
                <a:lnTo>
                  <a:pt x="864" y="363"/>
                </a:lnTo>
                <a:lnTo>
                  <a:pt x="862" y="363"/>
                </a:lnTo>
                <a:lnTo>
                  <a:pt x="862" y="365"/>
                </a:lnTo>
                <a:lnTo>
                  <a:pt x="862" y="367"/>
                </a:lnTo>
                <a:lnTo>
                  <a:pt x="862" y="369"/>
                </a:lnTo>
                <a:lnTo>
                  <a:pt x="862" y="371"/>
                </a:lnTo>
                <a:lnTo>
                  <a:pt x="862" y="372"/>
                </a:lnTo>
                <a:lnTo>
                  <a:pt x="864" y="372"/>
                </a:lnTo>
                <a:lnTo>
                  <a:pt x="866" y="372"/>
                </a:lnTo>
                <a:lnTo>
                  <a:pt x="866" y="374"/>
                </a:lnTo>
                <a:lnTo>
                  <a:pt x="866" y="376"/>
                </a:lnTo>
                <a:lnTo>
                  <a:pt x="866" y="378"/>
                </a:lnTo>
                <a:lnTo>
                  <a:pt x="864" y="380"/>
                </a:lnTo>
                <a:lnTo>
                  <a:pt x="864" y="382"/>
                </a:lnTo>
                <a:lnTo>
                  <a:pt x="864" y="384"/>
                </a:lnTo>
                <a:lnTo>
                  <a:pt x="862" y="386"/>
                </a:lnTo>
                <a:lnTo>
                  <a:pt x="864" y="388"/>
                </a:lnTo>
                <a:lnTo>
                  <a:pt x="864" y="390"/>
                </a:lnTo>
                <a:lnTo>
                  <a:pt x="866" y="388"/>
                </a:lnTo>
                <a:lnTo>
                  <a:pt x="868" y="390"/>
                </a:lnTo>
                <a:lnTo>
                  <a:pt x="870" y="390"/>
                </a:lnTo>
                <a:lnTo>
                  <a:pt x="872" y="390"/>
                </a:lnTo>
                <a:lnTo>
                  <a:pt x="874" y="388"/>
                </a:lnTo>
                <a:lnTo>
                  <a:pt x="874" y="390"/>
                </a:lnTo>
                <a:lnTo>
                  <a:pt x="875" y="390"/>
                </a:lnTo>
                <a:lnTo>
                  <a:pt x="877" y="390"/>
                </a:lnTo>
                <a:lnTo>
                  <a:pt x="879" y="390"/>
                </a:lnTo>
                <a:lnTo>
                  <a:pt x="879" y="392"/>
                </a:lnTo>
                <a:lnTo>
                  <a:pt x="881" y="394"/>
                </a:lnTo>
                <a:lnTo>
                  <a:pt x="883" y="394"/>
                </a:lnTo>
                <a:lnTo>
                  <a:pt x="885" y="395"/>
                </a:lnTo>
                <a:lnTo>
                  <a:pt x="887" y="395"/>
                </a:lnTo>
                <a:lnTo>
                  <a:pt x="889" y="395"/>
                </a:lnTo>
                <a:lnTo>
                  <a:pt x="891" y="395"/>
                </a:lnTo>
                <a:lnTo>
                  <a:pt x="891" y="394"/>
                </a:lnTo>
                <a:lnTo>
                  <a:pt x="893" y="394"/>
                </a:lnTo>
                <a:lnTo>
                  <a:pt x="893" y="392"/>
                </a:lnTo>
                <a:lnTo>
                  <a:pt x="895" y="392"/>
                </a:lnTo>
                <a:lnTo>
                  <a:pt x="895" y="390"/>
                </a:lnTo>
                <a:lnTo>
                  <a:pt x="897" y="390"/>
                </a:lnTo>
                <a:lnTo>
                  <a:pt x="897" y="388"/>
                </a:lnTo>
                <a:lnTo>
                  <a:pt x="899" y="388"/>
                </a:lnTo>
                <a:lnTo>
                  <a:pt x="900" y="388"/>
                </a:lnTo>
                <a:lnTo>
                  <a:pt x="900" y="386"/>
                </a:lnTo>
                <a:lnTo>
                  <a:pt x="902" y="386"/>
                </a:lnTo>
                <a:lnTo>
                  <a:pt x="904" y="386"/>
                </a:lnTo>
                <a:lnTo>
                  <a:pt x="906" y="386"/>
                </a:lnTo>
                <a:lnTo>
                  <a:pt x="908" y="386"/>
                </a:lnTo>
                <a:lnTo>
                  <a:pt x="908" y="384"/>
                </a:lnTo>
                <a:lnTo>
                  <a:pt x="910" y="384"/>
                </a:lnTo>
                <a:lnTo>
                  <a:pt x="910" y="382"/>
                </a:lnTo>
                <a:lnTo>
                  <a:pt x="912" y="384"/>
                </a:lnTo>
                <a:lnTo>
                  <a:pt x="912" y="382"/>
                </a:lnTo>
                <a:lnTo>
                  <a:pt x="914" y="382"/>
                </a:lnTo>
                <a:lnTo>
                  <a:pt x="916" y="382"/>
                </a:lnTo>
                <a:lnTo>
                  <a:pt x="918" y="380"/>
                </a:lnTo>
                <a:lnTo>
                  <a:pt x="918" y="378"/>
                </a:lnTo>
                <a:lnTo>
                  <a:pt x="920" y="378"/>
                </a:lnTo>
                <a:lnTo>
                  <a:pt x="922" y="376"/>
                </a:lnTo>
                <a:lnTo>
                  <a:pt x="924" y="374"/>
                </a:lnTo>
                <a:lnTo>
                  <a:pt x="925" y="372"/>
                </a:lnTo>
                <a:lnTo>
                  <a:pt x="927" y="372"/>
                </a:lnTo>
                <a:lnTo>
                  <a:pt x="927" y="371"/>
                </a:lnTo>
                <a:lnTo>
                  <a:pt x="927" y="369"/>
                </a:lnTo>
                <a:lnTo>
                  <a:pt x="929" y="369"/>
                </a:lnTo>
                <a:lnTo>
                  <a:pt x="931" y="369"/>
                </a:lnTo>
                <a:lnTo>
                  <a:pt x="933" y="369"/>
                </a:lnTo>
                <a:lnTo>
                  <a:pt x="933" y="367"/>
                </a:lnTo>
                <a:lnTo>
                  <a:pt x="935" y="365"/>
                </a:lnTo>
                <a:lnTo>
                  <a:pt x="937" y="365"/>
                </a:lnTo>
                <a:lnTo>
                  <a:pt x="937" y="363"/>
                </a:lnTo>
                <a:lnTo>
                  <a:pt x="939" y="363"/>
                </a:lnTo>
                <a:lnTo>
                  <a:pt x="939" y="361"/>
                </a:lnTo>
                <a:lnTo>
                  <a:pt x="943" y="357"/>
                </a:lnTo>
                <a:lnTo>
                  <a:pt x="945" y="351"/>
                </a:lnTo>
                <a:lnTo>
                  <a:pt x="948" y="347"/>
                </a:lnTo>
                <a:lnTo>
                  <a:pt x="948" y="346"/>
                </a:lnTo>
                <a:lnTo>
                  <a:pt x="950" y="344"/>
                </a:lnTo>
                <a:lnTo>
                  <a:pt x="950" y="342"/>
                </a:lnTo>
                <a:lnTo>
                  <a:pt x="950" y="340"/>
                </a:lnTo>
                <a:lnTo>
                  <a:pt x="952" y="340"/>
                </a:lnTo>
                <a:lnTo>
                  <a:pt x="952" y="338"/>
                </a:lnTo>
                <a:lnTo>
                  <a:pt x="954" y="334"/>
                </a:lnTo>
                <a:lnTo>
                  <a:pt x="958" y="328"/>
                </a:lnTo>
                <a:lnTo>
                  <a:pt x="958" y="326"/>
                </a:lnTo>
                <a:lnTo>
                  <a:pt x="960" y="326"/>
                </a:lnTo>
                <a:lnTo>
                  <a:pt x="960" y="324"/>
                </a:lnTo>
                <a:lnTo>
                  <a:pt x="960" y="323"/>
                </a:lnTo>
                <a:lnTo>
                  <a:pt x="962" y="323"/>
                </a:lnTo>
                <a:lnTo>
                  <a:pt x="964" y="317"/>
                </a:lnTo>
                <a:lnTo>
                  <a:pt x="966" y="315"/>
                </a:lnTo>
                <a:lnTo>
                  <a:pt x="970" y="311"/>
                </a:lnTo>
                <a:lnTo>
                  <a:pt x="972" y="311"/>
                </a:lnTo>
                <a:lnTo>
                  <a:pt x="972" y="309"/>
                </a:lnTo>
                <a:lnTo>
                  <a:pt x="973" y="307"/>
                </a:lnTo>
                <a:lnTo>
                  <a:pt x="977" y="307"/>
                </a:lnTo>
                <a:lnTo>
                  <a:pt x="977" y="305"/>
                </a:lnTo>
                <a:lnTo>
                  <a:pt x="979" y="305"/>
                </a:lnTo>
                <a:lnTo>
                  <a:pt x="983" y="301"/>
                </a:lnTo>
                <a:lnTo>
                  <a:pt x="985" y="301"/>
                </a:lnTo>
                <a:lnTo>
                  <a:pt x="987" y="301"/>
                </a:lnTo>
                <a:lnTo>
                  <a:pt x="987" y="300"/>
                </a:lnTo>
                <a:lnTo>
                  <a:pt x="989" y="300"/>
                </a:lnTo>
                <a:lnTo>
                  <a:pt x="993" y="296"/>
                </a:lnTo>
                <a:lnTo>
                  <a:pt x="996" y="296"/>
                </a:lnTo>
                <a:lnTo>
                  <a:pt x="998" y="296"/>
                </a:lnTo>
                <a:lnTo>
                  <a:pt x="1000" y="296"/>
                </a:lnTo>
                <a:lnTo>
                  <a:pt x="1004" y="296"/>
                </a:lnTo>
                <a:lnTo>
                  <a:pt x="1004" y="294"/>
                </a:lnTo>
                <a:lnTo>
                  <a:pt x="1006" y="294"/>
                </a:lnTo>
                <a:lnTo>
                  <a:pt x="1008" y="292"/>
                </a:lnTo>
                <a:lnTo>
                  <a:pt x="1014" y="290"/>
                </a:lnTo>
                <a:lnTo>
                  <a:pt x="1016" y="288"/>
                </a:lnTo>
                <a:lnTo>
                  <a:pt x="1025" y="282"/>
                </a:lnTo>
                <a:lnTo>
                  <a:pt x="1027" y="284"/>
                </a:lnTo>
                <a:lnTo>
                  <a:pt x="1031" y="288"/>
                </a:lnTo>
                <a:lnTo>
                  <a:pt x="1033" y="286"/>
                </a:lnTo>
                <a:lnTo>
                  <a:pt x="1037" y="288"/>
                </a:lnTo>
                <a:lnTo>
                  <a:pt x="1039" y="286"/>
                </a:lnTo>
                <a:lnTo>
                  <a:pt x="1041" y="284"/>
                </a:lnTo>
                <a:lnTo>
                  <a:pt x="1043" y="282"/>
                </a:lnTo>
                <a:lnTo>
                  <a:pt x="1044" y="286"/>
                </a:lnTo>
                <a:lnTo>
                  <a:pt x="1046" y="286"/>
                </a:lnTo>
                <a:lnTo>
                  <a:pt x="1048" y="286"/>
                </a:lnTo>
                <a:lnTo>
                  <a:pt x="1048" y="284"/>
                </a:lnTo>
                <a:lnTo>
                  <a:pt x="1050" y="282"/>
                </a:lnTo>
                <a:lnTo>
                  <a:pt x="1054" y="278"/>
                </a:lnTo>
                <a:lnTo>
                  <a:pt x="1058" y="275"/>
                </a:lnTo>
                <a:lnTo>
                  <a:pt x="1058" y="273"/>
                </a:lnTo>
                <a:lnTo>
                  <a:pt x="1060" y="271"/>
                </a:lnTo>
                <a:lnTo>
                  <a:pt x="1060" y="269"/>
                </a:lnTo>
                <a:lnTo>
                  <a:pt x="1060" y="271"/>
                </a:lnTo>
                <a:lnTo>
                  <a:pt x="1062" y="269"/>
                </a:lnTo>
                <a:lnTo>
                  <a:pt x="1064" y="269"/>
                </a:lnTo>
                <a:lnTo>
                  <a:pt x="1066" y="269"/>
                </a:lnTo>
                <a:lnTo>
                  <a:pt x="1068" y="269"/>
                </a:lnTo>
                <a:lnTo>
                  <a:pt x="1069" y="269"/>
                </a:lnTo>
                <a:lnTo>
                  <a:pt x="1069" y="271"/>
                </a:lnTo>
                <a:lnTo>
                  <a:pt x="1071" y="271"/>
                </a:lnTo>
                <a:lnTo>
                  <a:pt x="1071" y="273"/>
                </a:lnTo>
                <a:lnTo>
                  <a:pt x="1073" y="273"/>
                </a:lnTo>
                <a:lnTo>
                  <a:pt x="1073" y="275"/>
                </a:lnTo>
                <a:lnTo>
                  <a:pt x="1075" y="275"/>
                </a:lnTo>
                <a:lnTo>
                  <a:pt x="1077" y="275"/>
                </a:lnTo>
                <a:lnTo>
                  <a:pt x="1077" y="273"/>
                </a:lnTo>
                <a:lnTo>
                  <a:pt x="1077" y="275"/>
                </a:lnTo>
                <a:lnTo>
                  <a:pt x="1077" y="276"/>
                </a:lnTo>
                <a:lnTo>
                  <a:pt x="1079" y="276"/>
                </a:lnTo>
                <a:lnTo>
                  <a:pt x="1079" y="278"/>
                </a:lnTo>
                <a:lnTo>
                  <a:pt x="1081" y="278"/>
                </a:lnTo>
                <a:lnTo>
                  <a:pt x="1083" y="278"/>
                </a:lnTo>
                <a:lnTo>
                  <a:pt x="1085" y="276"/>
                </a:lnTo>
                <a:lnTo>
                  <a:pt x="1087" y="276"/>
                </a:lnTo>
                <a:lnTo>
                  <a:pt x="1089" y="276"/>
                </a:lnTo>
                <a:lnTo>
                  <a:pt x="1091" y="276"/>
                </a:lnTo>
                <a:lnTo>
                  <a:pt x="1092" y="276"/>
                </a:lnTo>
                <a:lnTo>
                  <a:pt x="1092" y="275"/>
                </a:lnTo>
                <a:lnTo>
                  <a:pt x="1094" y="275"/>
                </a:lnTo>
                <a:lnTo>
                  <a:pt x="1096" y="275"/>
                </a:lnTo>
                <a:lnTo>
                  <a:pt x="1098" y="276"/>
                </a:lnTo>
                <a:lnTo>
                  <a:pt x="1098" y="278"/>
                </a:lnTo>
                <a:lnTo>
                  <a:pt x="1098" y="280"/>
                </a:lnTo>
                <a:lnTo>
                  <a:pt x="1100" y="280"/>
                </a:lnTo>
                <a:lnTo>
                  <a:pt x="1100" y="282"/>
                </a:lnTo>
                <a:lnTo>
                  <a:pt x="1102" y="284"/>
                </a:lnTo>
                <a:lnTo>
                  <a:pt x="1102" y="286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2"/>
                </a:lnTo>
                <a:lnTo>
                  <a:pt x="1102" y="294"/>
                </a:lnTo>
                <a:lnTo>
                  <a:pt x="1102" y="296"/>
                </a:lnTo>
                <a:lnTo>
                  <a:pt x="1104" y="296"/>
                </a:lnTo>
                <a:lnTo>
                  <a:pt x="1104" y="298"/>
                </a:lnTo>
                <a:lnTo>
                  <a:pt x="1106" y="300"/>
                </a:lnTo>
                <a:lnTo>
                  <a:pt x="1106" y="301"/>
                </a:lnTo>
                <a:lnTo>
                  <a:pt x="1106" y="303"/>
                </a:lnTo>
                <a:lnTo>
                  <a:pt x="1108" y="303"/>
                </a:lnTo>
                <a:lnTo>
                  <a:pt x="1110" y="303"/>
                </a:lnTo>
                <a:lnTo>
                  <a:pt x="1112" y="301"/>
                </a:lnTo>
                <a:lnTo>
                  <a:pt x="1114" y="303"/>
                </a:lnTo>
                <a:lnTo>
                  <a:pt x="1114" y="301"/>
                </a:lnTo>
                <a:lnTo>
                  <a:pt x="1116" y="301"/>
                </a:lnTo>
                <a:lnTo>
                  <a:pt x="1117" y="301"/>
                </a:lnTo>
                <a:lnTo>
                  <a:pt x="1117" y="300"/>
                </a:lnTo>
                <a:lnTo>
                  <a:pt x="1119" y="301"/>
                </a:lnTo>
                <a:lnTo>
                  <a:pt x="1121" y="301"/>
                </a:lnTo>
                <a:lnTo>
                  <a:pt x="1123" y="301"/>
                </a:lnTo>
                <a:lnTo>
                  <a:pt x="1125" y="301"/>
                </a:lnTo>
                <a:lnTo>
                  <a:pt x="1127" y="301"/>
                </a:lnTo>
                <a:lnTo>
                  <a:pt x="1129" y="301"/>
                </a:lnTo>
                <a:lnTo>
                  <a:pt x="1129" y="303"/>
                </a:lnTo>
                <a:lnTo>
                  <a:pt x="1131" y="303"/>
                </a:lnTo>
                <a:lnTo>
                  <a:pt x="1131" y="301"/>
                </a:lnTo>
                <a:lnTo>
                  <a:pt x="1133" y="301"/>
                </a:lnTo>
                <a:lnTo>
                  <a:pt x="1133" y="300"/>
                </a:lnTo>
                <a:lnTo>
                  <a:pt x="1135" y="300"/>
                </a:lnTo>
                <a:lnTo>
                  <a:pt x="1137" y="300"/>
                </a:lnTo>
                <a:lnTo>
                  <a:pt x="1137" y="298"/>
                </a:lnTo>
                <a:lnTo>
                  <a:pt x="1139" y="298"/>
                </a:lnTo>
                <a:lnTo>
                  <a:pt x="1141" y="298"/>
                </a:lnTo>
                <a:lnTo>
                  <a:pt x="1141" y="296"/>
                </a:lnTo>
                <a:lnTo>
                  <a:pt x="1142" y="296"/>
                </a:lnTo>
                <a:lnTo>
                  <a:pt x="1142" y="294"/>
                </a:lnTo>
                <a:lnTo>
                  <a:pt x="1142" y="292"/>
                </a:lnTo>
                <a:lnTo>
                  <a:pt x="1144" y="292"/>
                </a:lnTo>
                <a:lnTo>
                  <a:pt x="1142" y="292"/>
                </a:lnTo>
                <a:lnTo>
                  <a:pt x="1142" y="290"/>
                </a:lnTo>
                <a:lnTo>
                  <a:pt x="1144" y="290"/>
                </a:lnTo>
                <a:lnTo>
                  <a:pt x="1144" y="288"/>
                </a:lnTo>
                <a:lnTo>
                  <a:pt x="1146" y="290"/>
                </a:lnTo>
                <a:lnTo>
                  <a:pt x="1146" y="288"/>
                </a:lnTo>
                <a:lnTo>
                  <a:pt x="1148" y="290"/>
                </a:lnTo>
                <a:lnTo>
                  <a:pt x="1150" y="290"/>
                </a:lnTo>
                <a:lnTo>
                  <a:pt x="1152" y="290"/>
                </a:lnTo>
                <a:lnTo>
                  <a:pt x="1152" y="292"/>
                </a:lnTo>
                <a:lnTo>
                  <a:pt x="1154" y="292"/>
                </a:lnTo>
                <a:lnTo>
                  <a:pt x="1156" y="292"/>
                </a:lnTo>
                <a:lnTo>
                  <a:pt x="1156" y="290"/>
                </a:lnTo>
                <a:lnTo>
                  <a:pt x="1158" y="290"/>
                </a:lnTo>
                <a:lnTo>
                  <a:pt x="1158" y="288"/>
                </a:lnTo>
                <a:lnTo>
                  <a:pt x="1158" y="286"/>
                </a:lnTo>
                <a:lnTo>
                  <a:pt x="1162" y="280"/>
                </a:lnTo>
                <a:lnTo>
                  <a:pt x="1164" y="276"/>
                </a:lnTo>
                <a:lnTo>
                  <a:pt x="1165" y="275"/>
                </a:lnTo>
                <a:lnTo>
                  <a:pt x="1165" y="273"/>
                </a:lnTo>
                <a:lnTo>
                  <a:pt x="1167" y="269"/>
                </a:lnTo>
                <a:lnTo>
                  <a:pt x="1169" y="267"/>
                </a:lnTo>
                <a:lnTo>
                  <a:pt x="1169" y="265"/>
                </a:lnTo>
                <a:lnTo>
                  <a:pt x="1171" y="263"/>
                </a:lnTo>
                <a:lnTo>
                  <a:pt x="1171" y="261"/>
                </a:lnTo>
                <a:lnTo>
                  <a:pt x="1173" y="259"/>
                </a:lnTo>
                <a:lnTo>
                  <a:pt x="1175" y="255"/>
                </a:lnTo>
                <a:lnTo>
                  <a:pt x="1177" y="253"/>
                </a:lnTo>
                <a:lnTo>
                  <a:pt x="1177" y="252"/>
                </a:lnTo>
                <a:lnTo>
                  <a:pt x="1179" y="250"/>
                </a:lnTo>
                <a:lnTo>
                  <a:pt x="1183" y="244"/>
                </a:lnTo>
                <a:lnTo>
                  <a:pt x="1183" y="240"/>
                </a:lnTo>
                <a:lnTo>
                  <a:pt x="1185" y="240"/>
                </a:lnTo>
                <a:lnTo>
                  <a:pt x="1187" y="234"/>
                </a:lnTo>
                <a:lnTo>
                  <a:pt x="1187" y="232"/>
                </a:lnTo>
                <a:lnTo>
                  <a:pt x="1189" y="232"/>
                </a:lnTo>
                <a:lnTo>
                  <a:pt x="1189" y="230"/>
                </a:lnTo>
                <a:lnTo>
                  <a:pt x="1192" y="225"/>
                </a:lnTo>
                <a:lnTo>
                  <a:pt x="1192" y="223"/>
                </a:lnTo>
                <a:lnTo>
                  <a:pt x="1194" y="223"/>
                </a:lnTo>
                <a:lnTo>
                  <a:pt x="1194" y="221"/>
                </a:lnTo>
                <a:lnTo>
                  <a:pt x="1196" y="219"/>
                </a:lnTo>
                <a:lnTo>
                  <a:pt x="1196" y="217"/>
                </a:lnTo>
                <a:lnTo>
                  <a:pt x="1198" y="213"/>
                </a:lnTo>
                <a:lnTo>
                  <a:pt x="1200" y="211"/>
                </a:lnTo>
                <a:lnTo>
                  <a:pt x="1202" y="209"/>
                </a:lnTo>
                <a:lnTo>
                  <a:pt x="1202" y="207"/>
                </a:lnTo>
                <a:lnTo>
                  <a:pt x="1206" y="204"/>
                </a:lnTo>
                <a:lnTo>
                  <a:pt x="1206" y="202"/>
                </a:lnTo>
                <a:lnTo>
                  <a:pt x="1208" y="198"/>
                </a:lnTo>
                <a:lnTo>
                  <a:pt x="1212" y="190"/>
                </a:lnTo>
                <a:lnTo>
                  <a:pt x="1213" y="188"/>
                </a:lnTo>
                <a:lnTo>
                  <a:pt x="1217" y="179"/>
                </a:lnTo>
                <a:lnTo>
                  <a:pt x="1219" y="179"/>
                </a:lnTo>
                <a:lnTo>
                  <a:pt x="1221" y="177"/>
                </a:lnTo>
                <a:lnTo>
                  <a:pt x="1223" y="177"/>
                </a:lnTo>
                <a:lnTo>
                  <a:pt x="1223" y="175"/>
                </a:lnTo>
                <a:lnTo>
                  <a:pt x="1225" y="175"/>
                </a:lnTo>
                <a:lnTo>
                  <a:pt x="1227" y="175"/>
                </a:lnTo>
                <a:lnTo>
                  <a:pt x="1229" y="175"/>
                </a:lnTo>
                <a:lnTo>
                  <a:pt x="1229" y="173"/>
                </a:lnTo>
                <a:lnTo>
                  <a:pt x="1231" y="173"/>
                </a:lnTo>
                <a:lnTo>
                  <a:pt x="1233" y="171"/>
                </a:lnTo>
                <a:lnTo>
                  <a:pt x="1235" y="171"/>
                </a:lnTo>
                <a:lnTo>
                  <a:pt x="1235" y="169"/>
                </a:lnTo>
                <a:lnTo>
                  <a:pt x="1235" y="167"/>
                </a:lnTo>
                <a:lnTo>
                  <a:pt x="1237" y="167"/>
                </a:lnTo>
                <a:lnTo>
                  <a:pt x="1237" y="165"/>
                </a:lnTo>
                <a:lnTo>
                  <a:pt x="1238" y="165"/>
                </a:lnTo>
                <a:lnTo>
                  <a:pt x="1238" y="163"/>
                </a:lnTo>
                <a:lnTo>
                  <a:pt x="1240" y="163"/>
                </a:lnTo>
                <a:lnTo>
                  <a:pt x="1240" y="161"/>
                </a:lnTo>
                <a:lnTo>
                  <a:pt x="1242" y="159"/>
                </a:lnTo>
                <a:lnTo>
                  <a:pt x="1244" y="159"/>
                </a:lnTo>
                <a:lnTo>
                  <a:pt x="1244" y="157"/>
                </a:lnTo>
                <a:lnTo>
                  <a:pt x="1246" y="157"/>
                </a:lnTo>
                <a:lnTo>
                  <a:pt x="1246" y="156"/>
                </a:lnTo>
                <a:lnTo>
                  <a:pt x="1248" y="156"/>
                </a:lnTo>
                <a:lnTo>
                  <a:pt x="1250" y="156"/>
                </a:lnTo>
                <a:lnTo>
                  <a:pt x="1250" y="154"/>
                </a:lnTo>
                <a:lnTo>
                  <a:pt x="1252" y="154"/>
                </a:lnTo>
                <a:lnTo>
                  <a:pt x="1252" y="152"/>
                </a:lnTo>
                <a:lnTo>
                  <a:pt x="1254" y="152"/>
                </a:lnTo>
                <a:lnTo>
                  <a:pt x="1256" y="152"/>
                </a:lnTo>
                <a:lnTo>
                  <a:pt x="1256" y="150"/>
                </a:lnTo>
                <a:lnTo>
                  <a:pt x="1258" y="150"/>
                </a:lnTo>
                <a:lnTo>
                  <a:pt x="1260" y="150"/>
                </a:lnTo>
                <a:lnTo>
                  <a:pt x="1261" y="150"/>
                </a:lnTo>
                <a:lnTo>
                  <a:pt x="1263" y="150"/>
                </a:lnTo>
                <a:lnTo>
                  <a:pt x="1263" y="148"/>
                </a:lnTo>
                <a:lnTo>
                  <a:pt x="1265" y="148"/>
                </a:lnTo>
                <a:lnTo>
                  <a:pt x="1267" y="148"/>
                </a:lnTo>
                <a:lnTo>
                  <a:pt x="1269" y="146"/>
                </a:lnTo>
                <a:lnTo>
                  <a:pt x="1271" y="146"/>
                </a:lnTo>
                <a:lnTo>
                  <a:pt x="1271" y="144"/>
                </a:lnTo>
                <a:lnTo>
                  <a:pt x="1273" y="144"/>
                </a:lnTo>
                <a:lnTo>
                  <a:pt x="1275" y="144"/>
                </a:lnTo>
                <a:lnTo>
                  <a:pt x="1275" y="142"/>
                </a:lnTo>
                <a:lnTo>
                  <a:pt x="1277" y="142"/>
                </a:lnTo>
                <a:lnTo>
                  <a:pt x="1275" y="142"/>
                </a:lnTo>
                <a:lnTo>
                  <a:pt x="1277" y="144"/>
                </a:lnTo>
                <a:lnTo>
                  <a:pt x="1277" y="146"/>
                </a:lnTo>
                <a:lnTo>
                  <a:pt x="1277" y="148"/>
                </a:lnTo>
                <a:lnTo>
                  <a:pt x="1277" y="150"/>
                </a:lnTo>
                <a:lnTo>
                  <a:pt x="1279" y="150"/>
                </a:lnTo>
                <a:lnTo>
                  <a:pt x="1281" y="150"/>
                </a:lnTo>
                <a:lnTo>
                  <a:pt x="1283" y="150"/>
                </a:lnTo>
                <a:lnTo>
                  <a:pt x="1285" y="150"/>
                </a:lnTo>
                <a:lnTo>
                  <a:pt x="1285" y="152"/>
                </a:lnTo>
                <a:lnTo>
                  <a:pt x="1286" y="154"/>
                </a:lnTo>
                <a:lnTo>
                  <a:pt x="1288" y="154"/>
                </a:lnTo>
                <a:lnTo>
                  <a:pt x="1288" y="156"/>
                </a:lnTo>
                <a:lnTo>
                  <a:pt x="1290" y="156"/>
                </a:lnTo>
                <a:lnTo>
                  <a:pt x="1292" y="156"/>
                </a:lnTo>
                <a:lnTo>
                  <a:pt x="1294" y="156"/>
                </a:lnTo>
                <a:lnTo>
                  <a:pt x="1296" y="156"/>
                </a:lnTo>
                <a:lnTo>
                  <a:pt x="1296" y="157"/>
                </a:lnTo>
                <a:lnTo>
                  <a:pt x="1298" y="157"/>
                </a:lnTo>
                <a:lnTo>
                  <a:pt x="1298" y="156"/>
                </a:lnTo>
                <a:lnTo>
                  <a:pt x="1298" y="157"/>
                </a:lnTo>
                <a:lnTo>
                  <a:pt x="1300" y="157"/>
                </a:lnTo>
                <a:lnTo>
                  <a:pt x="1300" y="156"/>
                </a:lnTo>
                <a:lnTo>
                  <a:pt x="1302" y="156"/>
                </a:lnTo>
                <a:lnTo>
                  <a:pt x="1304" y="156"/>
                </a:lnTo>
                <a:lnTo>
                  <a:pt x="1304" y="154"/>
                </a:lnTo>
                <a:lnTo>
                  <a:pt x="1306" y="154"/>
                </a:lnTo>
                <a:lnTo>
                  <a:pt x="1308" y="154"/>
                </a:lnTo>
                <a:lnTo>
                  <a:pt x="1309" y="154"/>
                </a:lnTo>
                <a:lnTo>
                  <a:pt x="1309" y="156"/>
                </a:lnTo>
                <a:lnTo>
                  <a:pt x="1311" y="156"/>
                </a:lnTo>
                <a:lnTo>
                  <a:pt x="1313" y="156"/>
                </a:lnTo>
                <a:lnTo>
                  <a:pt x="1313" y="157"/>
                </a:lnTo>
                <a:lnTo>
                  <a:pt x="1315" y="157"/>
                </a:lnTo>
                <a:lnTo>
                  <a:pt x="1317" y="157"/>
                </a:lnTo>
                <a:lnTo>
                  <a:pt x="1319" y="157"/>
                </a:lnTo>
                <a:lnTo>
                  <a:pt x="1321" y="156"/>
                </a:lnTo>
                <a:lnTo>
                  <a:pt x="1321" y="154"/>
                </a:lnTo>
                <a:lnTo>
                  <a:pt x="1319" y="152"/>
                </a:lnTo>
                <a:lnTo>
                  <a:pt x="1317" y="152"/>
                </a:lnTo>
                <a:lnTo>
                  <a:pt x="1315" y="152"/>
                </a:lnTo>
                <a:lnTo>
                  <a:pt x="1313" y="150"/>
                </a:lnTo>
                <a:lnTo>
                  <a:pt x="1313" y="148"/>
                </a:lnTo>
                <a:lnTo>
                  <a:pt x="1311" y="148"/>
                </a:lnTo>
                <a:lnTo>
                  <a:pt x="1311" y="146"/>
                </a:lnTo>
                <a:lnTo>
                  <a:pt x="1311" y="144"/>
                </a:lnTo>
                <a:lnTo>
                  <a:pt x="1311" y="142"/>
                </a:lnTo>
                <a:lnTo>
                  <a:pt x="1311" y="140"/>
                </a:lnTo>
                <a:lnTo>
                  <a:pt x="1309" y="138"/>
                </a:lnTo>
                <a:lnTo>
                  <a:pt x="1309" y="136"/>
                </a:lnTo>
                <a:lnTo>
                  <a:pt x="1309" y="134"/>
                </a:lnTo>
                <a:lnTo>
                  <a:pt x="1308" y="134"/>
                </a:lnTo>
                <a:lnTo>
                  <a:pt x="1308" y="132"/>
                </a:lnTo>
                <a:lnTo>
                  <a:pt x="1308" y="131"/>
                </a:lnTo>
                <a:lnTo>
                  <a:pt x="1306" y="131"/>
                </a:lnTo>
                <a:lnTo>
                  <a:pt x="1306" y="129"/>
                </a:lnTo>
                <a:lnTo>
                  <a:pt x="1308" y="129"/>
                </a:lnTo>
                <a:lnTo>
                  <a:pt x="1308" y="127"/>
                </a:lnTo>
                <a:lnTo>
                  <a:pt x="1308" y="125"/>
                </a:lnTo>
                <a:lnTo>
                  <a:pt x="1308" y="123"/>
                </a:lnTo>
                <a:lnTo>
                  <a:pt x="1309" y="123"/>
                </a:lnTo>
                <a:lnTo>
                  <a:pt x="1308" y="123"/>
                </a:lnTo>
                <a:lnTo>
                  <a:pt x="1308" y="121"/>
                </a:lnTo>
                <a:lnTo>
                  <a:pt x="1306" y="121"/>
                </a:lnTo>
                <a:lnTo>
                  <a:pt x="1304" y="121"/>
                </a:lnTo>
                <a:lnTo>
                  <a:pt x="1304" y="119"/>
                </a:lnTo>
                <a:lnTo>
                  <a:pt x="1304" y="117"/>
                </a:lnTo>
                <a:lnTo>
                  <a:pt x="1302" y="115"/>
                </a:lnTo>
                <a:lnTo>
                  <a:pt x="1304" y="113"/>
                </a:lnTo>
                <a:lnTo>
                  <a:pt x="1302" y="111"/>
                </a:lnTo>
                <a:lnTo>
                  <a:pt x="1302" y="109"/>
                </a:lnTo>
                <a:lnTo>
                  <a:pt x="1304" y="109"/>
                </a:lnTo>
                <a:lnTo>
                  <a:pt x="1306" y="109"/>
                </a:lnTo>
                <a:lnTo>
                  <a:pt x="1306" y="108"/>
                </a:lnTo>
                <a:lnTo>
                  <a:pt x="1308" y="108"/>
                </a:lnTo>
                <a:lnTo>
                  <a:pt x="1309" y="106"/>
                </a:lnTo>
                <a:lnTo>
                  <a:pt x="1311" y="104"/>
                </a:lnTo>
                <a:lnTo>
                  <a:pt x="1313" y="104"/>
                </a:lnTo>
                <a:lnTo>
                  <a:pt x="1313" y="102"/>
                </a:lnTo>
                <a:lnTo>
                  <a:pt x="1313" y="100"/>
                </a:lnTo>
                <a:lnTo>
                  <a:pt x="1315" y="98"/>
                </a:lnTo>
                <a:lnTo>
                  <a:pt x="1313" y="98"/>
                </a:lnTo>
                <a:lnTo>
                  <a:pt x="1315" y="98"/>
                </a:lnTo>
                <a:lnTo>
                  <a:pt x="1313" y="98"/>
                </a:lnTo>
                <a:lnTo>
                  <a:pt x="1313" y="96"/>
                </a:lnTo>
                <a:lnTo>
                  <a:pt x="1315" y="94"/>
                </a:lnTo>
                <a:lnTo>
                  <a:pt x="1315" y="92"/>
                </a:lnTo>
                <a:lnTo>
                  <a:pt x="1315" y="90"/>
                </a:lnTo>
                <a:lnTo>
                  <a:pt x="1315" y="88"/>
                </a:lnTo>
                <a:lnTo>
                  <a:pt x="1317" y="88"/>
                </a:lnTo>
                <a:lnTo>
                  <a:pt x="1315" y="86"/>
                </a:lnTo>
                <a:lnTo>
                  <a:pt x="1315" y="84"/>
                </a:lnTo>
                <a:lnTo>
                  <a:pt x="1315" y="83"/>
                </a:lnTo>
                <a:lnTo>
                  <a:pt x="1315" y="81"/>
                </a:lnTo>
                <a:lnTo>
                  <a:pt x="1317" y="81"/>
                </a:lnTo>
                <a:lnTo>
                  <a:pt x="1319" y="81"/>
                </a:lnTo>
                <a:lnTo>
                  <a:pt x="1319" y="79"/>
                </a:lnTo>
                <a:lnTo>
                  <a:pt x="1321" y="79"/>
                </a:lnTo>
                <a:lnTo>
                  <a:pt x="1321" y="77"/>
                </a:lnTo>
                <a:lnTo>
                  <a:pt x="1323" y="77"/>
                </a:lnTo>
                <a:lnTo>
                  <a:pt x="1325" y="77"/>
                </a:lnTo>
                <a:lnTo>
                  <a:pt x="1325" y="75"/>
                </a:lnTo>
                <a:lnTo>
                  <a:pt x="1325" y="73"/>
                </a:lnTo>
                <a:lnTo>
                  <a:pt x="1327" y="73"/>
                </a:lnTo>
                <a:lnTo>
                  <a:pt x="1327" y="71"/>
                </a:lnTo>
                <a:lnTo>
                  <a:pt x="1325" y="71"/>
                </a:lnTo>
                <a:lnTo>
                  <a:pt x="1325" y="69"/>
                </a:lnTo>
                <a:lnTo>
                  <a:pt x="1325" y="67"/>
                </a:lnTo>
                <a:lnTo>
                  <a:pt x="1325" y="65"/>
                </a:lnTo>
                <a:lnTo>
                  <a:pt x="1325" y="63"/>
                </a:lnTo>
                <a:lnTo>
                  <a:pt x="1325" y="61"/>
                </a:lnTo>
                <a:lnTo>
                  <a:pt x="1325" y="60"/>
                </a:lnTo>
                <a:lnTo>
                  <a:pt x="1325" y="58"/>
                </a:lnTo>
                <a:lnTo>
                  <a:pt x="1325" y="56"/>
                </a:lnTo>
                <a:lnTo>
                  <a:pt x="1323" y="56"/>
                </a:lnTo>
                <a:lnTo>
                  <a:pt x="1323" y="54"/>
                </a:lnTo>
                <a:lnTo>
                  <a:pt x="1325" y="54"/>
                </a:lnTo>
                <a:lnTo>
                  <a:pt x="1325" y="52"/>
                </a:lnTo>
                <a:lnTo>
                  <a:pt x="1325" y="50"/>
                </a:lnTo>
                <a:lnTo>
                  <a:pt x="1325" y="48"/>
                </a:lnTo>
                <a:lnTo>
                  <a:pt x="1323" y="48"/>
                </a:lnTo>
                <a:lnTo>
                  <a:pt x="1323" y="46"/>
                </a:lnTo>
                <a:lnTo>
                  <a:pt x="1323" y="44"/>
                </a:lnTo>
                <a:lnTo>
                  <a:pt x="1323" y="42"/>
                </a:lnTo>
                <a:lnTo>
                  <a:pt x="1321" y="42"/>
                </a:lnTo>
                <a:lnTo>
                  <a:pt x="1321" y="40"/>
                </a:lnTo>
                <a:lnTo>
                  <a:pt x="1319" y="40"/>
                </a:lnTo>
                <a:lnTo>
                  <a:pt x="1319" y="38"/>
                </a:lnTo>
                <a:lnTo>
                  <a:pt x="1319" y="36"/>
                </a:lnTo>
                <a:lnTo>
                  <a:pt x="1319" y="35"/>
                </a:lnTo>
                <a:lnTo>
                  <a:pt x="1319" y="33"/>
                </a:lnTo>
                <a:lnTo>
                  <a:pt x="1321" y="33"/>
                </a:lnTo>
                <a:lnTo>
                  <a:pt x="1323" y="33"/>
                </a:lnTo>
                <a:lnTo>
                  <a:pt x="1323" y="31"/>
                </a:lnTo>
                <a:lnTo>
                  <a:pt x="1323" y="29"/>
                </a:lnTo>
                <a:lnTo>
                  <a:pt x="1325" y="29"/>
                </a:lnTo>
                <a:lnTo>
                  <a:pt x="1325" y="27"/>
                </a:lnTo>
                <a:lnTo>
                  <a:pt x="1325" y="25"/>
                </a:lnTo>
                <a:lnTo>
                  <a:pt x="1327" y="25"/>
                </a:lnTo>
                <a:lnTo>
                  <a:pt x="1327" y="23"/>
                </a:lnTo>
                <a:lnTo>
                  <a:pt x="1329" y="21"/>
                </a:lnTo>
                <a:lnTo>
                  <a:pt x="1327" y="19"/>
                </a:lnTo>
                <a:lnTo>
                  <a:pt x="1329" y="19"/>
                </a:lnTo>
                <a:lnTo>
                  <a:pt x="1329" y="17"/>
                </a:lnTo>
                <a:lnTo>
                  <a:pt x="1329" y="15"/>
                </a:lnTo>
                <a:lnTo>
                  <a:pt x="1327" y="13"/>
                </a:lnTo>
                <a:lnTo>
                  <a:pt x="1329" y="12"/>
                </a:lnTo>
                <a:lnTo>
                  <a:pt x="1331" y="12"/>
                </a:lnTo>
                <a:lnTo>
                  <a:pt x="1333" y="12"/>
                </a:lnTo>
                <a:lnTo>
                  <a:pt x="1334" y="12"/>
                </a:lnTo>
                <a:lnTo>
                  <a:pt x="1334" y="10"/>
                </a:lnTo>
                <a:lnTo>
                  <a:pt x="1334" y="8"/>
                </a:lnTo>
                <a:lnTo>
                  <a:pt x="1334" y="6"/>
                </a:lnTo>
                <a:lnTo>
                  <a:pt x="1334" y="4"/>
                </a:lnTo>
                <a:lnTo>
                  <a:pt x="1334" y="2"/>
                </a:lnTo>
                <a:lnTo>
                  <a:pt x="1333" y="0"/>
                </a:lnTo>
                <a:lnTo>
                  <a:pt x="1334" y="0"/>
                </a:lnTo>
                <a:lnTo>
                  <a:pt x="1338" y="0"/>
                </a:lnTo>
                <a:lnTo>
                  <a:pt x="1340" y="0"/>
                </a:lnTo>
                <a:lnTo>
                  <a:pt x="1342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2" y="0"/>
                </a:lnTo>
                <a:lnTo>
                  <a:pt x="1354" y="0"/>
                </a:lnTo>
                <a:lnTo>
                  <a:pt x="1356" y="0"/>
                </a:lnTo>
                <a:lnTo>
                  <a:pt x="1359" y="0"/>
                </a:lnTo>
                <a:lnTo>
                  <a:pt x="1361" y="0"/>
                </a:lnTo>
                <a:lnTo>
                  <a:pt x="1363" y="0"/>
                </a:lnTo>
                <a:lnTo>
                  <a:pt x="1365" y="0"/>
                </a:lnTo>
                <a:lnTo>
                  <a:pt x="1369" y="0"/>
                </a:lnTo>
                <a:lnTo>
                  <a:pt x="1371" y="0"/>
                </a:lnTo>
                <a:lnTo>
                  <a:pt x="1373" y="0"/>
                </a:lnTo>
                <a:lnTo>
                  <a:pt x="1375" y="0"/>
                </a:lnTo>
                <a:lnTo>
                  <a:pt x="1379" y="0"/>
                </a:lnTo>
                <a:lnTo>
                  <a:pt x="1381" y="0"/>
                </a:lnTo>
                <a:lnTo>
                  <a:pt x="1382" y="0"/>
                </a:lnTo>
                <a:lnTo>
                  <a:pt x="1382" y="2"/>
                </a:lnTo>
                <a:lnTo>
                  <a:pt x="1384" y="2"/>
                </a:lnTo>
                <a:lnTo>
                  <a:pt x="1386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398" y="2"/>
                </a:lnTo>
                <a:lnTo>
                  <a:pt x="1400" y="2"/>
                </a:lnTo>
                <a:lnTo>
                  <a:pt x="1402" y="4"/>
                </a:lnTo>
                <a:lnTo>
                  <a:pt x="1404" y="4"/>
                </a:lnTo>
                <a:lnTo>
                  <a:pt x="1406" y="4"/>
                </a:lnTo>
                <a:lnTo>
                  <a:pt x="1407" y="4"/>
                </a:lnTo>
                <a:lnTo>
                  <a:pt x="1413" y="4"/>
                </a:lnTo>
                <a:lnTo>
                  <a:pt x="1415" y="4"/>
                </a:lnTo>
                <a:lnTo>
                  <a:pt x="1421" y="4"/>
                </a:lnTo>
                <a:lnTo>
                  <a:pt x="1423" y="4"/>
                </a:lnTo>
                <a:lnTo>
                  <a:pt x="1425" y="4"/>
                </a:lnTo>
                <a:lnTo>
                  <a:pt x="1427" y="4"/>
                </a:lnTo>
                <a:lnTo>
                  <a:pt x="1429" y="6"/>
                </a:lnTo>
                <a:lnTo>
                  <a:pt x="1430" y="6"/>
                </a:lnTo>
                <a:lnTo>
                  <a:pt x="1436" y="4"/>
                </a:lnTo>
                <a:lnTo>
                  <a:pt x="1438" y="4"/>
                </a:lnTo>
                <a:lnTo>
                  <a:pt x="1440" y="4"/>
                </a:lnTo>
                <a:lnTo>
                  <a:pt x="1442" y="6"/>
                </a:lnTo>
                <a:lnTo>
                  <a:pt x="1444" y="6"/>
                </a:lnTo>
                <a:lnTo>
                  <a:pt x="1446" y="6"/>
                </a:lnTo>
                <a:lnTo>
                  <a:pt x="1448" y="6"/>
                </a:lnTo>
                <a:lnTo>
                  <a:pt x="1452" y="6"/>
                </a:lnTo>
                <a:lnTo>
                  <a:pt x="1454" y="6"/>
                </a:lnTo>
                <a:lnTo>
                  <a:pt x="1455" y="6"/>
                </a:lnTo>
                <a:lnTo>
                  <a:pt x="1457" y="6"/>
                </a:lnTo>
                <a:lnTo>
                  <a:pt x="1459" y="6"/>
                </a:lnTo>
                <a:lnTo>
                  <a:pt x="1461" y="6"/>
                </a:lnTo>
                <a:lnTo>
                  <a:pt x="1463" y="8"/>
                </a:lnTo>
                <a:lnTo>
                  <a:pt x="1465" y="8"/>
                </a:lnTo>
                <a:lnTo>
                  <a:pt x="1467" y="8"/>
                </a:lnTo>
                <a:lnTo>
                  <a:pt x="1469" y="8"/>
                </a:lnTo>
                <a:lnTo>
                  <a:pt x="1473" y="8"/>
                </a:lnTo>
                <a:lnTo>
                  <a:pt x="1475" y="8"/>
                </a:lnTo>
                <a:lnTo>
                  <a:pt x="1477" y="8"/>
                </a:lnTo>
                <a:lnTo>
                  <a:pt x="1478" y="8"/>
                </a:lnTo>
                <a:lnTo>
                  <a:pt x="1480" y="8"/>
                </a:lnTo>
                <a:lnTo>
                  <a:pt x="1482" y="8"/>
                </a:lnTo>
                <a:lnTo>
                  <a:pt x="1484" y="8"/>
                </a:lnTo>
                <a:lnTo>
                  <a:pt x="1486" y="8"/>
                </a:lnTo>
                <a:lnTo>
                  <a:pt x="1488" y="8"/>
                </a:lnTo>
                <a:lnTo>
                  <a:pt x="1490" y="8"/>
                </a:lnTo>
                <a:lnTo>
                  <a:pt x="1492" y="8"/>
                </a:lnTo>
                <a:lnTo>
                  <a:pt x="1494" y="8"/>
                </a:lnTo>
                <a:lnTo>
                  <a:pt x="1496" y="8"/>
                </a:lnTo>
                <a:lnTo>
                  <a:pt x="1498" y="8"/>
                </a:lnTo>
                <a:lnTo>
                  <a:pt x="1502" y="8"/>
                </a:lnTo>
                <a:lnTo>
                  <a:pt x="1503" y="8"/>
                </a:lnTo>
                <a:lnTo>
                  <a:pt x="1505" y="8"/>
                </a:lnTo>
                <a:lnTo>
                  <a:pt x="1507" y="8"/>
                </a:lnTo>
                <a:lnTo>
                  <a:pt x="1509" y="8"/>
                </a:lnTo>
                <a:lnTo>
                  <a:pt x="1511" y="8"/>
                </a:lnTo>
                <a:lnTo>
                  <a:pt x="1513" y="8"/>
                </a:lnTo>
                <a:lnTo>
                  <a:pt x="1515" y="8"/>
                </a:lnTo>
                <a:lnTo>
                  <a:pt x="1517" y="8"/>
                </a:lnTo>
                <a:lnTo>
                  <a:pt x="1519" y="8"/>
                </a:lnTo>
                <a:lnTo>
                  <a:pt x="1521" y="8"/>
                </a:lnTo>
                <a:lnTo>
                  <a:pt x="1523" y="8"/>
                </a:lnTo>
                <a:lnTo>
                  <a:pt x="1525" y="8"/>
                </a:lnTo>
                <a:lnTo>
                  <a:pt x="1526" y="8"/>
                </a:lnTo>
                <a:lnTo>
                  <a:pt x="1528" y="8"/>
                </a:lnTo>
                <a:lnTo>
                  <a:pt x="1530" y="8"/>
                </a:lnTo>
                <a:lnTo>
                  <a:pt x="1532" y="8"/>
                </a:lnTo>
                <a:lnTo>
                  <a:pt x="1534" y="8"/>
                </a:lnTo>
                <a:lnTo>
                  <a:pt x="1536" y="8"/>
                </a:lnTo>
                <a:lnTo>
                  <a:pt x="1538" y="8"/>
                </a:lnTo>
                <a:lnTo>
                  <a:pt x="1540" y="8"/>
                </a:lnTo>
                <a:lnTo>
                  <a:pt x="1542" y="8"/>
                </a:lnTo>
                <a:lnTo>
                  <a:pt x="1544" y="8"/>
                </a:lnTo>
                <a:lnTo>
                  <a:pt x="1546" y="8"/>
                </a:lnTo>
                <a:lnTo>
                  <a:pt x="1548" y="8"/>
                </a:lnTo>
                <a:lnTo>
                  <a:pt x="1550" y="8"/>
                </a:lnTo>
                <a:lnTo>
                  <a:pt x="1553" y="10"/>
                </a:lnTo>
                <a:lnTo>
                  <a:pt x="1555" y="10"/>
                </a:lnTo>
                <a:lnTo>
                  <a:pt x="1557" y="10"/>
                </a:lnTo>
                <a:lnTo>
                  <a:pt x="1561" y="10"/>
                </a:lnTo>
                <a:lnTo>
                  <a:pt x="1563" y="10"/>
                </a:lnTo>
                <a:lnTo>
                  <a:pt x="1567" y="10"/>
                </a:lnTo>
                <a:lnTo>
                  <a:pt x="1569" y="10"/>
                </a:lnTo>
                <a:lnTo>
                  <a:pt x="1571" y="10"/>
                </a:lnTo>
                <a:lnTo>
                  <a:pt x="1573" y="10"/>
                </a:lnTo>
                <a:lnTo>
                  <a:pt x="1574" y="10"/>
                </a:lnTo>
                <a:lnTo>
                  <a:pt x="1576" y="10"/>
                </a:lnTo>
                <a:lnTo>
                  <a:pt x="1578" y="10"/>
                </a:lnTo>
                <a:lnTo>
                  <a:pt x="1580" y="10"/>
                </a:lnTo>
                <a:lnTo>
                  <a:pt x="1582" y="10"/>
                </a:lnTo>
                <a:lnTo>
                  <a:pt x="1584" y="10"/>
                </a:lnTo>
                <a:lnTo>
                  <a:pt x="1586" y="10"/>
                </a:lnTo>
                <a:lnTo>
                  <a:pt x="1588" y="10"/>
                </a:lnTo>
                <a:lnTo>
                  <a:pt x="1590" y="10"/>
                </a:lnTo>
                <a:lnTo>
                  <a:pt x="1592" y="10"/>
                </a:lnTo>
                <a:lnTo>
                  <a:pt x="1594" y="10"/>
                </a:lnTo>
                <a:lnTo>
                  <a:pt x="1596" y="10"/>
                </a:lnTo>
                <a:lnTo>
                  <a:pt x="1598" y="10"/>
                </a:lnTo>
                <a:lnTo>
                  <a:pt x="1599" y="12"/>
                </a:lnTo>
                <a:lnTo>
                  <a:pt x="1601" y="12"/>
                </a:lnTo>
                <a:lnTo>
                  <a:pt x="1603" y="12"/>
                </a:lnTo>
                <a:lnTo>
                  <a:pt x="1605" y="12"/>
                </a:lnTo>
                <a:lnTo>
                  <a:pt x="1607" y="12"/>
                </a:lnTo>
                <a:lnTo>
                  <a:pt x="1609" y="12"/>
                </a:lnTo>
                <a:lnTo>
                  <a:pt x="1611" y="12"/>
                </a:lnTo>
                <a:lnTo>
                  <a:pt x="1613" y="12"/>
                </a:lnTo>
                <a:lnTo>
                  <a:pt x="1615" y="12"/>
                </a:lnTo>
                <a:lnTo>
                  <a:pt x="1617" y="12"/>
                </a:lnTo>
                <a:lnTo>
                  <a:pt x="1619" y="12"/>
                </a:lnTo>
                <a:lnTo>
                  <a:pt x="1621" y="12"/>
                </a:lnTo>
                <a:lnTo>
                  <a:pt x="1622" y="12"/>
                </a:lnTo>
                <a:lnTo>
                  <a:pt x="1624" y="12"/>
                </a:lnTo>
                <a:lnTo>
                  <a:pt x="1626" y="12"/>
                </a:lnTo>
                <a:lnTo>
                  <a:pt x="1628" y="12"/>
                </a:lnTo>
                <a:lnTo>
                  <a:pt x="1630" y="12"/>
                </a:lnTo>
                <a:lnTo>
                  <a:pt x="1632" y="12"/>
                </a:lnTo>
                <a:lnTo>
                  <a:pt x="1634" y="12"/>
                </a:lnTo>
                <a:lnTo>
                  <a:pt x="1636" y="12"/>
                </a:lnTo>
                <a:lnTo>
                  <a:pt x="1638" y="12"/>
                </a:lnTo>
                <a:lnTo>
                  <a:pt x="1640" y="12"/>
                </a:lnTo>
                <a:lnTo>
                  <a:pt x="1642" y="13"/>
                </a:lnTo>
                <a:lnTo>
                  <a:pt x="1646" y="13"/>
                </a:lnTo>
                <a:lnTo>
                  <a:pt x="1647" y="13"/>
                </a:lnTo>
                <a:lnTo>
                  <a:pt x="1651" y="13"/>
                </a:lnTo>
                <a:lnTo>
                  <a:pt x="1653" y="13"/>
                </a:lnTo>
                <a:lnTo>
                  <a:pt x="1655" y="13"/>
                </a:lnTo>
                <a:lnTo>
                  <a:pt x="1657" y="13"/>
                </a:lnTo>
                <a:lnTo>
                  <a:pt x="1659" y="13"/>
                </a:lnTo>
                <a:lnTo>
                  <a:pt x="1663" y="13"/>
                </a:lnTo>
                <a:lnTo>
                  <a:pt x="1665" y="13"/>
                </a:lnTo>
                <a:lnTo>
                  <a:pt x="1667" y="13"/>
                </a:lnTo>
                <a:lnTo>
                  <a:pt x="1669" y="13"/>
                </a:lnTo>
                <a:lnTo>
                  <a:pt x="1671" y="13"/>
                </a:lnTo>
                <a:lnTo>
                  <a:pt x="1672" y="15"/>
                </a:lnTo>
                <a:lnTo>
                  <a:pt x="1674" y="15"/>
                </a:lnTo>
                <a:lnTo>
                  <a:pt x="1678" y="15"/>
                </a:lnTo>
                <a:lnTo>
                  <a:pt x="1680" y="15"/>
                </a:lnTo>
                <a:lnTo>
                  <a:pt x="1682" y="15"/>
                </a:lnTo>
                <a:lnTo>
                  <a:pt x="1684" y="15"/>
                </a:lnTo>
                <a:lnTo>
                  <a:pt x="1688" y="15"/>
                </a:lnTo>
                <a:lnTo>
                  <a:pt x="1690" y="15"/>
                </a:lnTo>
                <a:lnTo>
                  <a:pt x="1692" y="15"/>
                </a:lnTo>
                <a:lnTo>
                  <a:pt x="1694" y="15"/>
                </a:lnTo>
                <a:lnTo>
                  <a:pt x="1695" y="15"/>
                </a:lnTo>
                <a:lnTo>
                  <a:pt x="1697" y="15"/>
                </a:lnTo>
                <a:lnTo>
                  <a:pt x="1699" y="15"/>
                </a:lnTo>
                <a:lnTo>
                  <a:pt x="1701" y="15"/>
                </a:lnTo>
                <a:lnTo>
                  <a:pt x="1703" y="15"/>
                </a:lnTo>
                <a:lnTo>
                  <a:pt x="1705" y="15"/>
                </a:lnTo>
                <a:lnTo>
                  <a:pt x="1707" y="15"/>
                </a:lnTo>
                <a:lnTo>
                  <a:pt x="1709" y="15"/>
                </a:lnTo>
                <a:lnTo>
                  <a:pt x="1711" y="15"/>
                </a:lnTo>
                <a:lnTo>
                  <a:pt x="1713" y="15"/>
                </a:lnTo>
                <a:lnTo>
                  <a:pt x="1715" y="15"/>
                </a:lnTo>
                <a:lnTo>
                  <a:pt x="1720" y="15"/>
                </a:lnTo>
                <a:lnTo>
                  <a:pt x="1722" y="15"/>
                </a:lnTo>
                <a:lnTo>
                  <a:pt x="1724" y="15"/>
                </a:lnTo>
                <a:lnTo>
                  <a:pt x="1726" y="15"/>
                </a:lnTo>
                <a:lnTo>
                  <a:pt x="1728" y="15"/>
                </a:lnTo>
                <a:lnTo>
                  <a:pt x="1730" y="15"/>
                </a:lnTo>
                <a:lnTo>
                  <a:pt x="1732" y="15"/>
                </a:lnTo>
                <a:lnTo>
                  <a:pt x="1734" y="15"/>
                </a:lnTo>
                <a:lnTo>
                  <a:pt x="1736" y="17"/>
                </a:lnTo>
                <a:lnTo>
                  <a:pt x="1738" y="17"/>
                </a:lnTo>
                <a:lnTo>
                  <a:pt x="1740" y="17"/>
                </a:lnTo>
                <a:lnTo>
                  <a:pt x="1751" y="17"/>
                </a:lnTo>
                <a:lnTo>
                  <a:pt x="1757" y="17"/>
                </a:lnTo>
                <a:lnTo>
                  <a:pt x="1759" y="17"/>
                </a:lnTo>
                <a:lnTo>
                  <a:pt x="1761" y="17"/>
                </a:lnTo>
                <a:lnTo>
                  <a:pt x="1763" y="17"/>
                </a:lnTo>
                <a:lnTo>
                  <a:pt x="1765" y="17"/>
                </a:lnTo>
                <a:lnTo>
                  <a:pt x="1767" y="17"/>
                </a:lnTo>
                <a:lnTo>
                  <a:pt x="1770" y="17"/>
                </a:lnTo>
                <a:lnTo>
                  <a:pt x="1776" y="17"/>
                </a:lnTo>
                <a:lnTo>
                  <a:pt x="1778" y="15"/>
                </a:lnTo>
                <a:lnTo>
                  <a:pt x="1778" y="17"/>
                </a:lnTo>
                <a:lnTo>
                  <a:pt x="1780" y="17"/>
                </a:lnTo>
                <a:lnTo>
                  <a:pt x="1782" y="17"/>
                </a:lnTo>
                <a:lnTo>
                  <a:pt x="1784" y="17"/>
                </a:lnTo>
                <a:lnTo>
                  <a:pt x="1786" y="17"/>
                </a:lnTo>
                <a:lnTo>
                  <a:pt x="1788" y="17"/>
                </a:lnTo>
                <a:lnTo>
                  <a:pt x="1790" y="17"/>
                </a:lnTo>
                <a:lnTo>
                  <a:pt x="1791" y="17"/>
                </a:lnTo>
                <a:lnTo>
                  <a:pt x="1793" y="17"/>
                </a:lnTo>
                <a:lnTo>
                  <a:pt x="1797" y="17"/>
                </a:lnTo>
                <a:lnTo>
                  <a:pt x="1799" y="17"/>
                </a:lnTo>
                <a:lnTo>
                  <a:pt x="1799" y="15"/>
                </a:lnTo>
                <a:lnTo>
                  <a:pt x="1801" y="15"/>
                </a:lnTo>
                <a:lnTo>
                  <a:pt x="1803" y="15"/>
                </a:lnTo>
                <a:lnTo>
                  <a:pt x="1805" y="15"/>
                </a:lnTo>
                <a:lnTo>
                  <a:pt x="1807" y="15"/>
                </a:lnTo>
                <a:lnTo>
                  <a:pt x="1813" y="15"/>
                </a:lnTo>
                <a:lnTo>
                  <a:pt x="1816" y="15"/>
                </a:lnTo>
                <a:lnTo>
                  <a:pt x="1818" y="15"/>
                </a:lnTo>
                <a:lnTo>
                  <a:pt x="1820" y="15"/>
                </a:lnTo>
                <a:lnTo>
                  <a:pt x="1822" y="15"/>
                </a:lnTo>
                <a:lnTo>
                  <a:pt x="1824" y="15"/>
                </a:lnTo>
                <a:lnTo>
                  <a:pt x="1826" y="15"/>
                </a:lnTo>
                <a:lnTo>
                  <a:pt x="1828" y="15"/>
                </a:lnTo>
                <a:lnTo>
                  <a:pt x="1830" y="15"/>
                </a:lnTo>
                <a:lnTo>
                  <a:pt x="1832" y="15"/>
                </a:lnTo>
                <a:lnTo>
                  <a:pt x="1834" y="15"/>
                </a:lnTo>
                <a:lnTo>
                  <a:pt x="1836" y="15"/>
                </a:lnTo>
                <a:lnTo>
                  <a:pt x="1838" y="15"/>
                </a:lnTo>
                <a:lnTo>
                  <a:pt x="1839" y="17"/>
                </a:lnTo>
                <a:lnTo>
                  <a:pt x="1843" y="17"/>
                </a:lnTo>
                <a:lnTo>
                  <a:pt x="1845" y="17"/>
                </a:lnTo>
                <a:lnTo>
                  <a:pt x="1847" y="17"/>
                </a:lnTo>
                <a:lnTo>
                  <a:pt x="1849" y="17"/>
                </a:lnTo>
                <a:lnTo>
                  <a:pt x="1851" y="17"/>
                </a:lnTo>
                <a:lnTo>
                  <a:pt x="1855" y="17"/>
                </a:lnTo>
                <a:lnTo>
                  <a:pt x="1859" y="17"/>
                </a:lnTo>
                <a:lnTo>
                  <a:pt x="1861" y="17"/>
                </a:lnTo>
                <a:lnTo>
                  <a:pt x="1863" y="17"/>
                </a:lnTo>
                <a:lnTo>
                  <a:pt x="1864" y="17"/>
                </a:lnTo>
                <a:lnTo>
                  <a:pt x="1866" y="17"/>
                </a:lnTo>
                <a:lnTo>
                  <a:pt x="1868" y="17"/>
                </a:lnTo>
                <a:lnTo>
                  <a:pt x="1872" y="17"/>
                </a:lnTo>
                <a:lnTo>
                  <a:pt x="1872" y="19"/>
                </a:lnTo>
                <a:lnTo>
                  <a:pt x="1878" y="19"/>
                </a:lnTo>
                <a:lnTo>
                  <a:pt x="1880" y="19"/>
                </a:lnTo>
                <a:lnTo>
                  <a:pt x="1882" y="19"/>
                </a:lnTo>
                <a:lnTo>
                  <a:pt x="1888" y="19"/>
                </a:lnTo>
                <a:lnTo>
                  <a:pt x="1889" y="19"/>
                </a:lnTo>
                <a:lnTo>
                  <a:pt x="1893" y="19"/>
                </a:lnTo>
                <a:lnTo>
                  <a:pt x="1895" y="19"/>
                </a:lnTo>
                <a:lnTo>
                  <a:pt x="1897" y="19"/>
                </a:lnTo>
                <a:lnTo>
                  <a:pt x="1899" y="19"/>
                </a:lnTo>
                <a:lnTo>
                  <a:pt x="1905" y="19"/>
                </a:lnTo>
                <a:lnTo>
                  <a:pt x="1907" y="19"/>
                </a:lnTo>
                <a:lnTo>
                  <a:pt x="1909" y="19"/>
                </a:lnTo>
                <a:lnTo>
                  <a:pt x="1912" y="21"/>
                </a:lnTo>
                <a:lnTo>
                  <a:pt x="1914" y="21"/>
                </a:lnTo>
                <a:lnTo>
                  <a:pt x="1916" y="21"/>
                </a:lnTo>
                <a:lnTo>
                  <a:pt x="1918" y="21"/>
                </a:lnTo>
                <a:lnTo>
                  <a:pt x="1924" y="21"/>
                </a:lnTo>
                <a:lnTo>
                  <a:pt x="1926" y="21"/>
                </a:lnTo>
                <a:lnTo>
                  <a:pt x="1930" y="21"/>
                </a:lnTo>
                <a:lnTo>
                  <a:pt x="1936" y="21"/>
                </a:lnTo>
                <a:lnTo>
                  <a:pt x="1939" y="21"/>
                </a:lnTo>
                <a:lnTo>
                  <a:pt x="1943" y="21"/>
                </a:lnTo>
                <a:lnTo>
                  <a:pt x="1945" y="21"/>
                </a:lnTo>
                <a:lnTo>
                  <a:pt x="1949" y="23"/>
                </a:lnTo>
                <a:lnTo>
                  <a:pt x="1951" y="23"/>
                </a:lnTo>
                <a:lnTo>
                  <a:pt x="1955" y="23"/>
                </a:lnTo>
                <a:lnTo>
                  <a:pt x="1959" y="23"/>
                </a:lnTo>
                <a:lnTo>
                  <a:pt x="1960" y="23"/>
                </a:lnTo>
                <a:lnTo>
                  <a:pt x="1962" y="23"/>
                </a:lnTo>
                <a:lnTo>
                  <a:pt x="1964" y="23"/>
                </a:lnTo>
                <a:lnTo>
                  <a:pt x="1966" y="23"/>
                </a:lnTo>
                <a:lnTo>
                  <a:pt x="1968" y="23"/>
                </a:lnTo>
                <a:lnTo>
                  <a:pt x="1970" y="23"/>
                </a:lnTo>
                <a:lnTo>
                  <a:pt x="1976" y="23"/>
                </a:lnTo>
                <a:lnTo>
                  <a:pt x="1982" y="25"/>
                </a:lnTo>
                <a:lnTo>
                  <a:pt x="1984" y="25"/>
                </a:lnTo>
                <a:lnTo>
                  <a:pt x="1985" y="25"/>
                </a:lnTo>
                <a:lnTo>
                  <a:pt x="1987" y="25"/>
                </a:lnTo>
                <a:lnTo>
                  <a:pt x="1989" y="25"/>
                </a:lnTo>
                <a:lnTo>
                  <a:pt x="1991" y="25"/>
                </a:lnTo>
                <a:lnTo>
                  <a:pt x="1993" y="25"/>
                </a:lnTo>
                <a:lnTo>
                  <a:pt x="1995" y="25"/>
                </a:lnTo>
                <a:lnTo>
                  <a:pt x="1999" y="25"/>
                </a:lnTo>
                <a:lnTo>
                  <a:pt x="2001" y="25"/>
                </a:lnTo>
                <a:lnTo>
                  <a:pt x="2005" y="25"/>
                </a:lnTo>
                <a:lnTo>
                  <a:pt x="2007" y="25"/>
                </a:lnTo>
                <a:lnTo>
                  <a:pt x="2008" y="25"/>
                </a:lnTo>
                <a:lnTo>
                  <a:pt x="2012" y="25"/>
                </a:lnTo>
                <a:lnTo>
                  <a:pt x="2014" y="25"/>
                </a:lnTo>
                <a:lnTo>
                  <a:pt x="2014" y="27"/>
                </a:lnTo>
                <a:lnTo>
                  <a:pt x="2016" y="27"/>
                </a:lnTo>
                <a:lnTo>
                  <a:pt x="2024" y="27"/>
                </a:lnTo>
                <a:lnTo>
                  <a:pt x="2033" y="27"/>
                </a:lnTo>
                <a:lnTo>
                  <a:pt x="2035" y="27"/>
                </a:lnTo>
                <a:lnTo>
                  <a:pt x="2037" y="27"/>
                </a:lnTo>
                <a:lnTo>
                  <a:pt x="2041" y="27"/>
                </a:lnTo>
                <a:lnTo>
                  <a:pt x="2043" y="27"/>
                </a:lnTo>
                <a:lnTo>
                  <a:pt x="2045" y="27"/>
                </a:lnTo>
                <a:lnTo>
                  <a:pt x="2047" y="27"/>
                </a:lnTo>
                <a:lnTo>
                  <a:pt x="2049" y="27"/>
                </a:lnTo>
                <a:lnTo>
                  <a:pt x="2051" y="27"/>
                </a:lnTo>
                <a:lnTo>
                  <a:pt x="2053" y="27"/>
                </a:lnTo>
                <a:lnTo>
                  <a:pt x="2055" y="27"/>
                </a:lnTo>
                <a:lnTo>
                  <a:pt x="2058" y="27"/>
                </a:lnTo>
                <a:lnTo>
                  <a:pt x="2060" y="27"/>
                </a:lnTo>
                <a:lnTo>
                  <a:pt x="2062" y="27"/>
                </a:lnTo>
                <a:lnTo>
                  <a:pt x="2064" y="27"/>
                </a:lnTo>
                <a:lnTo>
                  <a:pt x="2066" y="27"/>
                </a:lnTo>
                <a:lnTo>
                  <a:pt x="2068" y="27"/>
                </a:lnTo>
                <a:lnTo>
                  <a:pt x="2072" y="27"/>
                </a:lnTo>
                <a:lnTo>
                  <a:pt x="2074" y="27"/>
                </a:lnTo>
                <a:lnTo>
                  <a:pt x="2081" y="27"/>
                </a:lnTo>
                <a:lnTo>
                  <a:pt x="2083" y="27"/>
                </a:lnTo>
                <a:lnTo>
                  <a:pt x="2085" y="27"/>
                </a:lnTo>
                <a:lnTo>
                  <a:pt x="2089" y="27"/>
                </a:lnTo>
                <a:lnTo>
                  <a:pt x="2091" y="27"/>
                </a:lnTo>
                <a:lnTo>
                  <a:pt x="2093" y="27"/>
                </a:lnTo>
                <a:lnTo>
                  <a:pt x="2095" y="27"/>
                </a:lnTo>
                <a:lnTo>
                  <a:pt x="2097" y="27"/>
                </a:lnTo>
                <a:lnTo>
                  <a:pt x="2099" y="27"/>
                </a:lnTo>
                <a:lnTo>
                  <a:pt x="2101" y="27"/>
                </a:lnTo>
                <a:lnTo>
                  <a:pt x="2103" y="27"/>
                </a:lnTo>
                <a:lnTo>
                  <a:pt x="2104" y="27"/>
                </a:lnTo>
                <a:lnTo>
                  <a:pt x="2106" y="27"/>
                </a:lnTo>
                <a:lnTo>
                  <a:pt x="2110" y="27"/>
                </a:lnTo>
                <a:lnTo>
                  <a:pt x="2112" y="27"/>
                </a:lnTo>
                <a:lnTo>
                  <a:pt x="2114" y="27"/>
                </a:lnTo>
                <a:lnTo>
                  <a:pt x="2116" y="27"/>
                </a:lnTo>
                <a:lnTo>
                  <a:pt x="2118" y="27"/>
                </a:lnTo>
                <a:lnTo>
                  <a:pt x="2120" y="29"/>
                </a:lnTo>
                <a:lnTo>
                  <a:pt x="2122" y="29"/>
                </a:lnTo>
                <a:lnTo>
                  <a:pt x="2124" y="29"/>
                </a:lnTo>
                <a:lnTo>
                  <a:pt x="2129" y="29"/>
                </a:lnTo>
                <a:lnTo>
                  <a:pt x="2133" y="29"/>
                </a:lnTo>
                <a:lnTo>
                  <a:pt x="2135" y="29"/>
                </a:lnTo>
                <a:lnTo>
                  <a:pt x="2137" y="29"/>
                </a:lnTo>
                <a:lnTo>
                  <a:pt x="2139" y="29"/>
                </a:lnTo>
                <a:lnTo>
                  <a:pt x="2145" y="29"/>
                </a:lnTo>
                <a:lnTo>
                  <a:pt x="2149" y="29"/>
                </a:lnTo>
                <a:lnTo>
                  <a:pt x="2153" y="29"/>
                </a:lnTo>
                <a:lnTo>
                  <a:pt x="2154" y="29"/>
                </a:lnTo>
                <a:lnTo>
                  <a:pt x="2156" y="29"/>
                </a:lnTo>
                <a:lnTo>
                  <a:pt x="2160" y="29"/>
                </a:lnTo>
                <a:lnTo>
                  <a:pt x="2162" y="29"/>
                </a:lnTo>
                <a:lnTo>
                  <a:pt x="2164" y="29"/>
                </a:lnTo>
                <a:lnTo>
                  <a:pt x="2168" y="29"/>
                </a:lnTo>
                <a:lnTo>
                  <a:pt x="2176" y="29"/>
                </a:lnTo>
                <a:lnTo>
                  <a:pt x="2177" y="29"/>
                </a:lnTo>
                <a:lnTo>
                  <a:pt x="2179" y="29"/>
                </a:lnTo>
                <a:lnTo>
                  <a:pt x="2181" y="29"/>
                </a:lnTo>
                <a:lnTo>
                  <a:pt x="2185" y="29"/>
                </a:lnTo>
                <a:lnTo>
                  <a:pt x="2187" y="29"/>
                </a:lnTo>
                <a:lnTo>
                  <a:pt x="2189" y="29"/>
                </a:lnTo>
                <a:lnTo>
                  <a:pt x="2191" y="29"/>
                </a:lnTo>
                <a:lnTo>
                  <a:pt x="2193" y="29"/>
                </a:lnTo>
                <a:lnTo>
                  <a:pt x="2195" y="29"/>
                </a:lnTo>
                <a:lnTo>
                  <a:pt x="2199" y="29"/>
                </a:lnTo>
                <a:lnTo>
                  <a:pt x="2201" y="29"/>
                </a:lnTo>
                <a:lnTo>
                  <a:pt x="2202" y="29"/>
                </a:lnTo>
                <a:lnTo>
                  <a:pt x="2206" y="29"/>
                </a:lnTo>
                <a:lnTo>
                  <a:pt x="2216" y="29"/>
                </a:lnTo>
                <a:lnTo>
                  <a:pt x="2218" y="29"/>
                </a:lnTo>
                <a:lnTo>
                  <a:pt x="2220" y="29"/>
                </a:lnTo>
                <a:lnTo>
                  <a:pt x="2222" y="27"/>
                </a:lnTo>
                <a:lnTo>
                  <a:pt x="2224" y="29"/>
                </a:lnTo>
                <a:lnTo>
                  <a:pt x="2225" y="29"/>
                </a:lnTo>
                <a:lnTo>
                  <a:pt x="2227" y="29"/>
                </a:lnTo>
                <a:lnTo>
                  <a:pt x="2229" y="29"/>
                </a:lnTo>
                <a:lnTo>
                  <a:pt x="2237" y="27"/>
                </a:lnTo>
                <a:lnTo>
                  <a:pt x="2239" y="27"/>
                </a:lnTo>
                <a:lnTo>
                  <a:pt x="2245" y="27"/>
                </a:lnTo>
                <a:lnTo>
                  <a:pt x="2247" y="27"/>
                </a:lnTo>
                <a:lnTo>
                  <a:pt x="2250" y="29"/>
                </a:lnTo>
                <a:lnTo>
                  <a:pt x="2252" y="29"/>
                </a:lnTo>
                <a:lnTo>
                  <a:pt x="2254" y="29"/>
                </a:lnTo>
                <a:lnTo>
                  <a:pt x="2256" y="29"/>
                </a:lnTo>
                <a:lnTo>
                  <a:pt x="2258" y="29"/>
                </a:lnTo>
                <a:lnTo>
                  <a:pt x="2260" y="29"/>
                </a:lnTo>
                <a:lnTo>
                  <a:pt x="2262" y="29"/>
                </a:lnTo>
                <a:lnTo>
                  <a:pt x="2264" y="29"/>
                </a:lnTo>
                <a:lnTo>
                  <a:pt x="2266" y="29"/>
                </a:lnTo>
                <a:lnTo>
                  <a:pt x="2268" y="29"/>
                </a:lnTo>
                <a:lnTo>
                  <a:pt x="2273" y="29"/>
                </a:lnTo>
                <a:lnTo>
                  <a:pt x="2279" y="29"/>
                </a:lnTo>
                <a:lnTo>
                  <a:pt x="2281" y="29"/>
                </a:lnTo>
                <a:lnTo>
                  <a:pt x="2291" y="29"/>
                </a:lnTo>
                <a:lnTo>
                  <a:pt x="2295" y="29"/>
                </a:lnTo>
                <a:lnTo>
                  <a:pt x="2297" y="29"/>
                </a:lnTo>
                <a:lnTo>
                  <a:pt x="2300" y="29"/>
                </a:lnTo>
                <a:lnTo>
                  <a:pt x="2302" y="29"/>
                </a:lnTo>
                <a:lnTo>
                  <a:pt x="2304" y="29"/>
                </a:lnTo>
                <a:lnTo>
                  <a:pt x="2306" y="29"/>
                </a:lnTo>
                <a:lnTo>
                  <a:pt x="2308" y="29"/>
                </a:lnTo>
                <a:lnTo>
                  <a:pt x="2310" y="29"/>
                </a:lnTo>
                <a:lnTo>
                  <a:pt x="2312" y="29"/>
                </a:lnTo>
                <a:lnTo>
                  <a:pt x="2316" y="29"/>
                </a:lnTo>
                <a:lnTo>
                  <a:pt x="2318" y="29"/>
                </a:lnTo>
                <a:lnTo>
                  <a:pt x="2321" y="29"/>
                </a:lnTo>
                <a:lnTo>
                  <a:pt x="2325" y="29"/>
                </a:lnTo>
                <a:lnTo>
                  <a:pt x="2331" y="29"/>
                </a:lnTo>
                <a:lnTo>
                  <a:pt x="2337" y="29"/>
                </a:lnTo>
                <a:lnTo>
                  <a:pt x="2339" y="29"/>
                </a:lnTo>
                <a:lnTo>
                  <a:pt x="2345" y="29"/>
                </a:lnTo>
                <a:lnTo>
                  <a:pt x="2346" y="29"/>
                </a:lnTo>
                <a:lnTo>
                  <a:pt x="2348" y="29"/>
                </a:lnTo>
                <a:lnTo>
                  <a:pt x="2350" y="29"/>
                </a:lnTo>
                <a:lnTo>
                  <a:pt x="2352" y="29"/>
                </a:lnTo>
                <a:lnTo>
                  <a:pt x="2354" y="29"/>
                </a:lnTo>
                <a:lnTo>
                  <a:pt x="2360" y="29"/>
                </a:lnTo>
                <a:lnTo>
                  <a:pt x="2366" y="29"/>
                </a:lnTo>
                <a:lnTo>
                  <a:pt x="2368" y="29"/>
                </a:lnTo>
                <a:lnTo>
                  <a:pt x="2369" y="29"/>
                </a:lnTo>
                <a:lnTo>
                  <a:pt x="2371" y="29"/>
                </a:lnTo>
                <a:lnTo>
                  <a:pt x="2373" y="29"/>
                </a:lnTo>
                <a:lnTo>
                  <a:pt x="2375" y="29"/>
                </a:lnTo>
                <a:lnTo>
                  <a:pt x="2377" y="29"/>
                </a:lnTo>
                <a:lnTo>
                  <a:pt x="2379" y="29"/>
                </a:lnTo>
                <a:lnTo>
                  <a:pt x="2381" y="29"/>
                </a:lnTo>
                <a:lnTo>
                  <a:pt x="2383" y="29"/>
                </a:lnTo>
                <a:lnTo>
                  <a:pt x="2391" y="29"/>
                </a:lnTo>
                <a:lnTo>
                  <a:pt x="2394" y="29"/>
                </a:lnTo>
                <a:lnTo>
                  <a:pt x="2396" y="29"/>
                </a:lnTo>
                <a:lnTo>
                  <a:pt x="2398" y="29"/>
                </a:lnTo>
                <a:lnTo>
                  <a:pt x="2400" y="29"/>
                </a:lnTo>
                <a:lnTo>
                  <a:pt x="2402" y="29"/>
                </a:lnTo>
                <a:lnTo>
                  <a:pt x="2408" y="29"/>
                </a:lnTo>
                <a:lnTo>
                  <a:pt x="2410" y="29"/>
                </a:lnTo>
                <a:lnTo>
                  <a:pt x="2412" y="29"/>
                </a:lnTo>
                <a:lnTo>
                  <a:pt x="2421" y="29"/>
                </a:lnTo>
                <a:lnTo>
                  <a:pt x="2423" y="29"/>
                </a:lnTo>
                <a:lnTo>
                  <a:pt x="2425" y="29"/>
                </a:lnTo>
                <a:lnTo>
                  <a:pt x="2427" y="29"/>
                </a:lnTo>
                <a:lnTo>
                  <a:pt x="2429" y="29"/>
                </a:lnTo>
                <a:lnTo>
                  <a:pt x="2431" y="29"/>
                </a:lnTo>
                <a:lnTo>
                  <a:pt x="2435" y="29"/>
                </a:lnTo>
                <a:lnTo>
                  <a:pt x="2437" y="29"/>
                </a:lnTo>
                <a:lnTo>
                  <a:pt x="2439" y="29"/>
                </a:lnTo>
                <a:lnTo>
                  <a:pt x="2442" y="29"/>
                </a:lnTo>
                <a:lnTo>
                  <a:pt x="2444" y="29"/>
                </a:lnTo>
                <a:lnTo>
                  <a:pt x="2446" y="29"/>
                </a:lnTo>
                <a:lnTo>
                  <a:pt x="2448" y="29"/>
                </a:lnTo>
                <a:lnTo>
                  <a:pt x="2450" y="29"/>
                </a:lnTo>
                <a:lnTo>
                  <a:pt x="2452" y="29"/>
                </a:lnTo>
                <a:lnTo>
                  <a:pt x="2454" y="29"/>
                </a:lnTo>
                <a:lnTo>
                  <a:pt x="2456" y="29"/>
                </a:lnTo>
                <a:lnTo>
                  <a:pt x="2458" y="29"/>
                </a:lnTo>
                <a:lnTo>
                  <a:pt x="2460" y="29"/>
                </a:lnTo>
                <a:lnTo>
                  <a:pt x="2462" y="29"/>
                </a:lnTo>
                <a:lnTo>
                  <a:pt x="2464" y="29"/>
                </a:lnTo>
                <a:lnTo>
                  <a:pt x="2469" y="29"/>
                </a:lnTo>
                <a:lnTo>
                  <a:pt x="2471" y="29"/>
                </a:lnTo>
                <a:lnTo>
                  <a:pt x="2477" y="29"/>
                </a:lnTo>
                <a:lnTo>
                  <a:pt x="2479" y="29"/>
                </a:lnTo>
                <a:lnTo>
                  <a:pt x="2483" y="29"/>
                </a:lnTo>
                <a:lnTo>
                  <a:pt x="2485" y="29"/>
                </a:lnTo>
                <a:lnTo>
                  <a:pt x="2487" y="29"/>
                </a:lnTo>
                <a:lnTo>
                  <a:pt x="2490" y="29"/>
                </a:lnTo>
                <a:lnTo>
                  <a:pt x="2492" y="29"/>
                </a:lnTo>
                <a:lnTo>
                  <a:pt x="2498" y="29"/>
                </a:lnTo>
                <a:lnTo>
                  <a:pt x="2502" y="29"/>
                </a:lnTo>
                <a:lnTo>
                  <a:pt x="2504" y="29"/>
                </a:lnTo>
                <a:lnTo>
                  <a:pt x="2506" y="29"/>
                </a:lnTo>
                <a:lnTo>
                  <a:pt x="2508" y="29"/>
                </a:lnTo>
                <a:lnTo>
                  <a:pt x="2512" y="29"/>
                </a:lnTo>
                <a:lnTo>
                  <a:pt x="2514" y="29"/>
                </a:lnTo>
                <a:lnTo>
                  <a:pt x="2515" y="29"/>
                </a:lnTo>
                <a:lnTo>
                  <a:pt x="2517" y="29"/>
                </a:lnTo>
                <a:lnTo>
                  <a:pt x="2521" y="29"/>
                </a:lnTo>
                <a:lnTo>
                  <a:pt x="2525" y="29"/>
                </a:lnTo>
                <a:lnTo>
                  <a:pt x="2527" y="29"/>
                </a:lnTo>
                <a:lnTo>
                  <a:pt x="2529" y="29"/>
                </a:lnTo>
                <a:lnTo>
                  <a:pt x="2531" y="29"/>
                </a:lnTo>
                <a:lnTo>
                  <a:pt x="2537" y="29"/>
                </a:lnTo>
                <a:lnTo>
                  <a:pt x="2538" y="29"/>
                </a:lnTo>
                <a:lnTo>
                  <a:pt x="2542" y="29"/>
                </a:lnTo>
                <a:lnTo>
                  <a:pt x="2544" y="29"/>
                </a:lnTo>
                <a:lnTo>
                  <a:pt x="2546" y="29"/>
                </a:lnTo>
                <a:lnTo>
                  <a:pt x="2548" y="29"/>
                </a:lnTo>
                <a:lnTo>
                  <a:pt x="2550" y="29"/>
                </a:lnTo>
                <a:lnTo>
                  <a:pt x="2552" y="29"/>
                </a:lnTo>
                <a:lnTo>
                  <a:pt x="2554" y="29"/>
                </a:lnTo>
                <a:lnTo>
                  <a:pt x="2556" y="29"/>
                </a:lnTo>
                <a:lnTo>
                  <a:pt x="2560" y="29"/>
                </a:lnTo>
                <a:lnTo>
                  <a:pt x="2563" y="29"/>
                </a:lnTo>
                <a:lnTo>
                  <a:pt x="2565" y="29"/>
                </a:lnTo>
                <a:lnTo>
                  <a:pt x="2567" y="29"/>
                </a:lnTo>
                <a:lnTo>
                  <a:pt x="2573" y="29"/>
                </a:lnTo>
                <a:lnTo>
                  <a:pt x="2577" y="29"/>
                </a:lnTo>
                <a:lnTo>
                  <a:pt x="2579" y="29"/>
                </a:lnTo>
                <a:lnTo>
                  <a:pt x="2581" y="29"/>
                </a:lnTo>
                <a:lnTo>
                  <a:pt x="2583" y="29"/>
                </a:lnTo>
                <a:lnTo>
                  <a:pt x="2586" y="29"/>
                </a:lnTo>
                <a:lnTo>
                  <a:pt x="2588" y="29"/>
                </a:lnTo>
                <a:lnTo>
                  <a:pt x="2590" y="29"/>
                </a:lnTo>
                <a:lnTo>
                  <a:pt x="2592" y="29"/>
                </a:lnTo>
                <a:lnTo>
                  <a:pt x="2594" y="29"/>
                </a:lnTo>
                <a:lnTo>
                  <a:pt x="2596" y="29"/>
                </a:lnTo>
                <a:lnTo>
                  <a:pt x="2598" y="29"/>
                </a:lnTo>
                <a:lnTo>
                  <a:pt x="2600" y="29"/>
                </a:lnTo>
                <a:lnTo>
                  <a:pt x="2604" y="29"/>
                </a:lnTo>
                <a:lnTo>
                  <a:pt x="2606" y="29"/>
                </a:lnTo>
                <a:lnTo>
                  <a:pt x="2610" y="29"/>
                </a:lnTo>
                <a:lnTo>
                  <a:pt x="2611" y="29"/>
                </a:lnTo>
                <a:lnTo>
                  <a:pt x="2613" y="29"/>
                </a:lnTo>
                <a:lnTo>
                  <a:pt x="2615" y="29"/>
                </a:lnTo>
                <a:lnTo>
                  <a:pt x="2617" y="29"/>
                </a:lnTo>
                <a:lnTo>
                  <a:pt x="2623" y="29"/>
                </a:lnTo>
                <a:lnTo>
                  <a:pt x="2625" y="29"/>
                </a:lnTo>
                <a:lnTo>
                  <a:pt x="2627" y="29"/>
                </a:lnTo>
                <a:lnTo>
                  <a:pt x="2631" y="29"/>
                </a:lnTo>
                <a:lnTo>
                  <a:pt x="2633" y="29"/>
                </a:lnTo>
                <a:lnTo>
                  <a:pt x="2634" y="29"/>
                </a:lnTo>
                <a:lnTo>
                  <a:pt x="2636" y="29"/>
                </a:lnTo>
                <a:lnTo>
                  <a:pt x="2638" y="29"/>
                </a:lnTo>
                <a:lnTo>
                  <a:pt x="2640" y="29"/>
                </a:lnTo>
                <a:lnTo>
                  <a:pt x="2642" y="29"/>
                </a:lnTo>
                <a:lnTo>
                  <a:pt x="2644" y="29"/>
                </a:lnTo>
                <a:lnTo>
                  <a:pt x="2646" y="29"/>
                </a:lnTo>
                <a:lnTo>
                  <a:pt x="2652" y="29"/>
                </a:lnTo>
                <a:lnTo>
                  <a:pt x="2654" y="29"/>
                </a:lnTo>
                <a:lnTo>
                  <a:pt x="2656" y="29"/>
                </a:lnTo>
                <a:lnTo>
                  <a:pt x="2658" y="29"/>
                </a:lnTo>
                <a:lnTo>
                  <a:pt x="2663" y="29"/>
                </a:lnTo>
                <a:lnTo>
                  <a:pt x="2665" y="29"/>
                </a:lnTo>
                <a:lnTo>
                  <a:pt x="2669" y="29"/>
                </a:lnTo>
                <a:lnTo>
                  <a:pt x="2671" y="29"/>
                </a:lnTo>
                <a:lnTo>
                  <a:pt x="2673" y="29"/>
                </a:lnTo>
                <a:lnTo>
                  <a:pt x="2675" y="29"/>
                </a:lnTo>
                <a:lnTo>
                  <a:pt x="2677" y="29"/>
                </a:lnTo>
                <a:lnTo>
                  <a:pt x="2679" y="29"/>
                </a:lnTo>
                <a:lnTo>
                  <a:pt x="2681" y="29"/>
                </a:lnTo>
                <a:lnTo>
                  <a:pt x="2684" y="29"/>
                </a:lnTo>
                <a:lnTo>
                  <a:pt x="2686" y="29"/>
                </a:lnTo>
                <a:lnTo>
                  <a:pt x="2690" y="29"/>
                </a:lnTo>
                <a:lnTo>
                  <a:pt x="2692" y="29"/>
                </a:lnTo>
                <a:lnTo>
                  <a:pt x="2694" y="29"/>
                </a:lnTo>
                <a:lnTo>
                  <a:pt x="2696" y="29"/>
                </a:lnTo>
                <a:lnTo>
                  <a:pt x="2698" y="29"/>
                </a:lnTo>
                <a:lnTo>
                  <a:pt x="2700" y="29"/>
                </a:lnTo>
                <a:lnTo>
                  <a:pt x="2702" y="29"/>
                </a:lnTo>
                <a:lnTo>
                  <a:pt x="2704" y="29"/>
                </a:lnTo>
                <a:lnTo>
                  <a:pt x="2706" y="29"/>
                </a:lnTo>
                <a:lnTo>
                  <a:pt x="2707" y="29"/>
                </a:lnTo>
                <a:lnTo>
                  <a:pt x="2709" y="29"/>
                </a:lnTo>
                <a:lnTo>
                  <a:pt x="2711" y="29"/>
                </a:lnTo>
                <a:lnTo>
                  <a:pt x="2713" y="29"/>
                </a:lnTo>
                <a:lnTo>
                  <a:pt x="2715" y="29"/>
                </a:lnTo>
                <a:lnTo>
                  <a:pt x="2717" y="29"/>
                </a:lnTo>
                <a:lnTo>
                  <a:pt x="2719" y="29"/>
                </a:lnTo>
                <a:lnTo>
                  <a:pt x="2721" y="29"/>
                </a:lnTo>
                <a:lnTo>
                  <a:pt x="2723" y="29"/>
                </a:lnTo>
                <a:lnTo>
                  <a:pt x="2725" y="29"/>
                </a:lnTo>
                <a:lnTo>
                  <a:pt x="2727" y="29"/>
                </a:lnTo>
                <a:lnTo>
                  <a:pt x="2729" y="29"/>
                </a:lnTo>
                <a:lnTo>
                  <a:pt x="2731" y="29"/>
                </a:lnTo>
                <a:lnTo>
                  <a:pt x="2732" y="29"/>
                </a:lnTo>
                <a:lnTo>
                  <a:pt x="2736" y="29"/>
                </a:lnTo>
                <a:lnTo>
                  <a:pt x="2740" y="29"/>
                </a:lnTo>
                <a:lnTo>
                  <a:pt x="2744" y="29"/>
                </a:lnTo>
                <a:lnTo>
                  <a:pt x="2748" y="29"/>
                </a:lnTo>
                <a:lnTo>
                  <a:pt x="2750" y="29"/>
                </a:lnTo>
                <a:lnTo>
                  <a:pt x="2752" y="29"/>
                </a:lnTo>
                <a:lnTo>
                  <a:pt x="2754" y="29"/>
                </a:lnTo>
                <a:lnTo>
                  <a:pt x="2759" y="29"/>
                </a:lnTo>
                <a:lnTo>
                  <a:pt x="2763" y="29"/>
                </a:lnTo>
                <a:lnTo>
                  <a:pt x="2765" y="29"/>
                </a:lnTo>
                <a:lnTo>
                  <a:pt x="2767" y="29"/>
                </a:lnTo>
                <a:lnTo>
                  <a:pt x="2771" y="29"/>
                </a:lnTo>
                <a:lnTo>
                  <a:pt x="2773" y="29"/>
                </a:lnTo>
                <a:lnTo>
                  <a:pt x="2775" y="29"/>
                </a:lnTo>
                <a:lnTo>
                  <a:pt x="2777" y="29"/>
                </a:lnTo>
                <a:lnTo>
                  <a:pt x="2779" y="29"/>
                </a:lnTo>
                <a:lnTo>
                  <a:pt x="2782" y="29"/>
                </a:lnTo>
                <a:lnTo>
                  <a:pt x="2784" y="29"/>
                </a:lnTo>
                <a:lnTo>
                  <a:pt x="2786" y="29"/>
                </a:lnTo>
                <a:lnTo>
                  <a:pt x="2788" y="29"/>
                </a:lnTo>
                <a:lnTo>
                  <a:pt x="2790" y="29"/>
                </a:lnTo>
                <a:lnTo>
                  <a:pt x="2794" y="29"/>
                </a:lnTo>
                <a:lnTo>
                  <a:pt x="2796" y="29"/>
                </a:lnTo>
                <a:lnTo>
                  <a:pt x="2798" y="29"/>
                </a:lnTo>
                <a:lnTo>
                  <a:pt x="2800" y="29"/>
                </a:lnTo>
                <a:lnTo>
                  <a:pt x="2802" y="29"/>
                </a:lnTo>
                <a:lnTo>
                  <a:pt x="2803" y="29"/>
                </a:lnTo>
                <a:lnTo>
                  <a:pt x="2805" y="29"/>
                </a:lnTo>
                <a:lnTo>
                  <a:pt x="2807" y="29"/>
                </a:lnTo>
                <a:lnTo>
                  <a:pt x="2809" y="29"/>
                </a:lnTo>
                <a:lnTo>
                  <a:pt x="2811" y="29"/>
                </a:lnTo>
                <a:lnTo>
                  <a:pt x="2813" y="29"/>
                </a:lnTo>
                <a:lnTo>
                  <a:pt x="2815" y="29"/>
                </a:lnTo>
                <a:lnTo>
                  <a:pt x="2817" y="29"/>
                </a:lnTo>
                <a:lnTo>
                  <a:pt x="2819" y="29"/>
                </a:lnTo>
                <a:lnTo>
                  <a:pt x="2821" y="29"/>
                </a:lnTo>
                <a:lnTo>
                  <a:pt x="2823" y="29"/>
                </a:lnTo>
                <a:lnTo>
                  <a:pt x="2827" y="29"/>
                </a:lnTo>
                <a:lnTo>
                  <a:pt x="2834" y="29"/>
                </a:lnTo>
                <a:lnTo>
                  <a:pt x="2836" y="29"/>
                </a:lnTo>
                <a:lnTo>
                  <a:pt x="2840" y="29"/>
                </a:lnTo>
                <a:lnTo>
                  <a:pt x="2842" y="29"/>
                </a:lnTo>
                <a:lnTo>
                  <a:pt x="2844" y="29"/>
                </a:lnTo>
                <a:lnTo>
                  <a:pt x="2846" y="29"/>
                </a:lnTo>
                <a:lnTo>
                  <a:pt x="2848" y="29"/>
                </a:lnTo>
                <a:lnTo>
                  <a:pt x="2850" y="29"/>
                </a:lnTo>
                <a:lnTo>
                  <a:pt x="2851" y="29"/>
                </a:lnTo>
                <a:lnTo>
                  <a:pt x="2853" y="29"/>
                </a:lnTo>
                <a:lnTo>
                  <a:pt x="2855" y="29"/>
                </a:lnTo>
                <a:lnTo>
                  <a:pt x="2857" y="29"/>
                </a:lnTo>
                <a:lnTo>
                  <a:pt x="2861" y="29"/>
                </a:lnTo>
                <a:lnTo>
                  <a:pt x="2863" y="29"/>
                </a:lnTo>
                <a:lnTo>
                  <a:pt x="2871" y="29"/>
                </a:lnTo>
                <a:lnTo>
                  <a:pt x="2873" y="29"/>
                </a:lnTo>
                <a:lnTo>
                  <a:pt x="2876" y="29"/>
                </a:lnTo>
                <a:lnTo>
                  <a:pt x="2878" y="29"/>
                </a:lnTo>
                <a:lnTo>
                  <a:pt x="2882" y="29"/>
                </a:lnTo>
                <a:lnTo>
                  <a:pt x="2884" y="29"/>
                </a:lnTo>
                <a:lnTo>
                  <a:pt x="2886" y="29"/>
                </a:lnTo>
                <a:lnTo>
                  <a:pt x="2890" y="29"/>
                </a:lnTo>
                <a:lnTo>
                  <a:pt x="2892" y="29"/>
                </a:lnTo>
                <a:lnTo>
                  <a:pt x="2896" y="29"/>
                </a:lnTo>
                <a:lnTo>
                  <a:pt x="2898" y="29"/>
                </a:lnTo>
                <a:lnTo>
                  <a:pt x="2900" y="29"/>
                </a:lnTo>
                <a:lnTo>
                  <a:pt x="2901" y="29"/>
                </a:lnTo>
                <a:lnTo>
                  <a:pt x="2903" y="29"/>
                </a:lnTo>
                <a:lnTo>
                  <a:pt x="2907" y="29"/>
                </a:lnTo>
                <a:lnTo>
                  <a:pt x="2913" y="29"/>
                </a:lnTo>
                <a:lnTo>
                  <a:pt x="2919" y="29"/>
                </a:lnTo>
                <a:lnTo>
                  <a:pt x="2921" y="29"/>
                </a:lnTo>
                <a:lnTo>
                  <a:pt x="2923" y="29"/>
                </a:lnTo>
                <a:lnTo>
                  <a:pt x="2924" y="29"/>
                </a:lnTo>
                <a:lnTo>
                  <a:pt x="2926" y="29"/>
                </a:lnTo>
                <a:lnTo>
                  <a:pt x="2930" y="29"/>
                </a:lnTo>
                <a:lnTo>
                  <a:pt x="2932" y="29"/>
                </a:lnTo>
                <a:lnTo>
                  <a:pt x="2934" y="29"/>
                </a:lnTo>
                <a:lnTo>
                  <a:pt x="2936" y="29"/>
                </a:lnTo>
                <a:lnTo>
                  <a:pt x="2938" y="29"/>
                </a:lnTo>
                <a:lnTo>
                  <a:pt x="2940" y="29"/>
                </a:lnTo>
                <a:lnTo>
                  <a:pt x="2942" y="29"/>
                </a:lnTo>
                <a:lnTo>
                  <a:pt x="2946" y="29"/>
                </a:lnTo>
                <a:lnTo>
                  <a:pt x="2948" y="29"/>
                </a:lnTo>
                <a:lnTo>
                  <a:pt x="2949" y="29"/>
                </a:lnTo>
                <a:lnTo>
                  <a:pt x="2951" y="29"/>
                </a:lnTo>
                <a:lnTo>
                  <a:pt x="2953" y="29"/>
                </a:lnTo>
                <a:lnTo>
                  <a:pt x="2955" y="29"/>
                </a:lnTo>
                <a:lnTo>
                  <a:pt x="2957" y="29"/>
                </a:lnTo>
                <a:lnTo>
                  <a:pt x="2959" y="29"/>
                </a:lnTo>
                <a:lnTo>
                  <a:pt x="2961" y="29"/>
                </a:lnTo>
                <a:lnTo>
                  <a:pt x="2963" y="29"/>
                </a:lnTo>
                <a:lnTo>
                  <a:pt x="2965" y="29"/>
                </a:lnTo>
                <a:lnTo>
                  <a:pt x="2967" y="29"/>
                </a:lnTo>
                <a:lnTo>
                  <a:pt x="2969" y="29"/>
                </a:lnTo>
                <a:lnTo>
                  <a:pt x="2969" y="27"/>
                </a:lnTo>
                <a:lnTo>
                  <a:pt x="2971" y="29"/>
                </a:lnTo>
                <a:lnTo>
                  <a:pt x="2972" y="27"/>
                </a:lnTo>
                <a:lnTo>
                  <a:pt x="2974" y="27"/>
                </a:lnTo>
                <a:lnTo>
                  <a:pt x="2976" y="27"/>
                </a:lnTo>
                <a:lnTo>
                  <a:pt x="2982" y="27"/>
                </a:lnTo>
                <a:lnTo>
                  <a:pt x="2984" y="27"/>
                </a:lnTo>
                <a:lnTo>
                  <a:pt x="2986" y="27"/>
                </a:lnTo>
                <a:lnTo>
                  <a:pt x="2988" y="27"/>
                </a:lnTo>
                <a:lnTo>
                  <a:pt x="2992" y="27"/>
                </a:lnTo>
                <a:lnTo>
                  <a:pt x="2996" y="27"/>
                </a:lnTo>
                <a:lnTo>
                  <a:pt x="2997" y="27"/>
                </a:lnTo>
                <a:lnTo>
                  <a:pt x="2999" y="27"/>
                </a:lnTo>
                <a:lnTo>
                  <a:pt x="3001" y="27"/>
                </a:lnTo>
                <a:lnTo>
                  <a:pt x="3005" y="27"/>
                </a:lnTo>
                <a:lnTo>
                  <a:pt x="3007" y="27"/>
                </a:lnTo>
                <a:lnTo>
                  <a:pt x="3009" y="27"/>
                </a:lnTo>
                <a:lnTo>
                  <a:pt x="3011" y="27"/>
                </a:lnTo>
                <a:lnTo>
                  <a:pt x="3013" y="27"/>
                </a:lnTo>
                <a:lnTo>
                  <a:pt x="3015" y="27"/>
                </a:lnTo>
                <a:lnTo>
                  <a:pt x="3026" y="27"/>
                </a:lnTo>
                <a:lnTo>
                  <a:pt x="3028" y="27"/>
                </a:lnTo>
                <a:lnTo>
                  <a:pt x="3030" y="27"/>
                </a:lnTo>
                <a:lnTo>
                  <a:pt x="3032" y="27"/>
                </a:lnTo>
                <a:lnTo>
                  <a:pt x="3034" y="27"/>
                </a:lnTo>
                <a:lnTo>
                  <a:pt x="3036" y="27"/>
                </a:lnTo>
                <a:lnTo>
                  <a:pt x="3038" y="27"/>
                </a:lnTo>
                <a:lnTo>
                  <a:pt x="3040" y="27"/>
                </a:lnTo>
                <a:lnTo>
                  <a:pt x="3042" y="27"/>
                </a:lnTo>
                <a:lnTo>
                  <a:pt x="3044" y="27"/>
                </a:lnTo>
                <a:lnTo>
                  <a:pt x="3045" y="27"/>
                </a:lnTo>
                <a:lnTo>
                  <a:pt x="3047" y="27"/>
                </a:lnTo>
                <a:lnTo>
                  <a:pt x="3051" y="27"/>
                </a:lnTo>
                <a:lnTo>
                  <a:pt x="3053" y="27"/>
                </a:lnTo>
                <a:lnTo>
                  <a:pt x="3055" y="27"/>
                </a:lnTo>
                <a:lnTo>
                  <a:pt x="3059" y="27"/>
                </a:lnTo>
                <a:lnTo>
                  <a:pt x="3061" y="27"/>
                </a:lnTo>
                <a:lnTo>
                  <a:pt x="3063" y="27"/>
                </a:lnTo>
                <a:lnTo>
                  <a:pt x="3065" y="27"/>
                </a:lnTo>
                <a:lnTo>
                  <a:pt x="3067" y="27"/>
                </a:lnTo>
                <a:lnTo>
                  <a:pt x="3068" y="27"/>
                </a:lnTo>
                <a:lnTo>
                  <a:pt x="3070" y="27"/>
                </a:lnTo>
                <a:lnTo>
                  <a:pt x="3072" y="27"/>
                </a:lnTo>
                <a:lnTo>
                  <a:pt x="3074" y="27"/>
                </a:lnTo>
                <a:lnTo>
                  <a:pt x="3078" y="27"/>
                </a:lnTo>
                <a:lnTo>
                  <a:pt x="3080" y="27"/>
                </a:lnTo>
                <a:lnTo>
                  <a:pt x="3092" y="27"/>
                </a:lnTo>
                <a:lnTo>
                  <a:pt x="3093" y="27"/>
                </a:lnTo>
                <a:lnTo>
                  <a:pt x="3095" y="27"/>
                </a:lnTo>
                <a:lnTo>
                  <a:pt x="3097" y="27"/>
                </a:lnTo>
                <a:lnTo>
                  <a:pt x="3099" y="27"/>
                </a:lnTo>
                <a:lnTo>
                  <a:pt x="3101" y="27"/>
                </a:lnTo>
                <a:lnTo>
                  <a:pt x="3103" y="27"/>
                </a:lnTo>
                <a:lnTo>
                  <a:pt x="3105" y="27"/>
                </a:lnTo>
                <a:lnTo>
                  <a:pt x="3107" y="27"/>
                </a:lnTo>
                <a:lnTo>
                  <a:pt x="3109" y="27"/>
                </a:lnTo>
                <a:lnTo>
                  <a:pt x="3111" y="27"/>
                </a:lnTo>
                <a:lnTo>
                  <a:pt x="3113" y="27"/>
                </a:lnTo>
                <a:lnTo>
                  <a:pt x="3115" y="27"/>
                </a:lnTo>
                <a:lnTo>
                  <a:pt x="3120" y="27"/>
                </a:lnTo>
                <a:lnTo>
                  <a:pt x="3122" y="27"/>
                </a:lnTo>
                <a:lnTo>
                  <a:pt x="3124" y="27"/>
                </a:lnTo>
                <a:lnTo>
                  <a:pt x="3126" y="27"/>
                </a:lnTo>
                <a:lnTo>
                  <a:pt x="3128" y="27"/>
                </a:lnTo>
                <a:lnTo>
                  <a:pt x="3130" y="27"/>
                </a:lnTo>
                <a:lnTo>
                  <a:pt x="3132" y="27"/>
                </a:lnTo>
                <a:lnTo>
                  <a:pt x="3136" y="27"/>
                </a:lnTo>
                <a:lnTo>
                  <a:pt x="3138" y="27"/>
                </a:lnTo>
                <a:lnTo>
                  <a:pt x="3140" y="27"/>
                </a:lnTo>
                <a:lnTo>
                  <a:pt x="3143" y="27"/>
                </a:lnTo>
                <a:lnTo>
                  <a:pt x="3145" y="27"/>
                </a:lnTo>
                <a:lnTo>
                  <a:pt x="3147" y="27"/>
                </a:lnTo>
                <a:lnTo>
                  <a:pt x="3149" y="27"/>
                </a:lnTo>
                <a:lnTo>
                  <a:pt x="3151" y="27"/>
                </a:lnTo>
                <a:lnTo>
                  <a:pt x="3153" y="27"/>
                </a:lnTo>
                <a:lnTo>
                  <a:pt x="3155" y="27"/>
                </a:lnTo>
                <a:lnTo>
                  <a:pt x="3159" y="27"/>
                </a:lnTo>
                <a:lnTo>
                  <a:pt x="3163" y="27"/>
                </a:lnTo>
                <a:lnTo>
                  <a:pt x="3165" y="27"/>
                </a:lnTo>
                <a:lnTo>
                  <a:pt x="3166" y="27"/>
                </a:lnTo>
                <a:lnTo>
                  <a:pt x="3168" y="27"/>
                </a:lnTo>
                <a:lnTo>
                  <a:pt x="3170" y="27"/>
                </a:lnTo>
                <a:lnTo>
                  <a:pt x="3172" y="27"/>
                </a:lnTo>
                <a:lnTo>
                  <a:pt x="3174" y="27"/>
                </a:lnTo>
                <a:lnTo>
                  <a:pt x="3176" y="27"/>
                </a:lnTo>
                <a:lnTo>
                  <a:pt x="3178" y="27"/>
                </a:lnTo>
                <a:lnTo>
                  <a:pt x="3180" y="27"/>
                </a:lnTo>
                <a:lnTo>
                  <a:pt x="3182" y="27"/>
                </a:lnTo>
                <a:lnTo>
                  <a:pt x="3184" y="27"/>
                </a:lnTo>
                <a:lnTo>
                  <a:pt x="3186" y="27"/>
                </a:lnTo>
                <a:lnTo>
                  <a:pt x="3188" y="27"/>
                </a:lnTo>
                <a:lnTo>
                  <a:pt x="3189" y="27"/>
                </a:lnTo>
                <a:lnTo>
                  <a:pt x="3191" y="27"/>
                </a:lnTo>
                <a:lnTo>
                  <a:pt x="3193" y="27"/>
                </a:lnTo>
                <a:lnTo>
                  <a:pt x="3199" y="27"/>
                </a:lnTo>
                <a:lnTo>
                  <a:pt x="3201" y="27"/>
                </a:lnTo>
                <a:lnTo>
                  <a:pt x="3205" y="27"/>
                </a:lnTo>
                <a:lnTo>
                  <a:pt x="3207" y="27"/>
                </a:lnTo>
                <a:lnTo>
                  <a:pt x="3209" y="27"/>
                </a:lnTo>
                <a:lnTo>
                  <a:pt x="3211" y="27"/>
                </a:lnTo>
                <a:lnTo>
                  <a:pt x="3214" y="27"/>
                </a:lnTo>
                <a:lnTo>
                  <a:pt x="3220" y="27"/>
                </a:lnTo>
                <a:lnTo>
                  <a:pt x="3224" y="27"/>
                </a:lnTo>
                <a:lnTo>
                  <a:pt x="3226" y="27"/>
                </a:lnTo>
                <a:lnTo>
                  <a:pt x="3228" y="27"/>
                </a:lnTo>
                <a:lnTo>
                  <a:pt x="3230" y="27"/>
                </a:lnTo>
                <a:lnTo>
                  <a:pt x="3232" y="27"/>
                </a:lnTo>
                <a:lnTo>
                  <a:pt x="3234" y="27"/>
                </a:lnTo>
                <a:lnTo>
                  <a:pt x="3236" y="27"/>
                </a:lnTo>
                <a:lnTo>
                  <a:pt x="3239" y="27"/>
                </a:lnTo>
                <a:lnTo>
                  <a:pt x="3241" y="27"/>
                </a:lnTo>
                <a:lnTo>
                  <a:pt x="3243" y="27"/>
                </a:lnTo>
                <a:lnTo>
                  <a:pt x="3245" y="27"/>
                </a:lnTo>
                <a:lnTo>
                  <a:pt x="3247" y="27"/>
                </a:lnTo>
                <a:lnTo>
                  <a:pt x="3249" y="27"/>
                </a:lnTo>
                <a:lnTo>
                  <a:pt x="3251" y="27"/>
                </a:lnTo>
                <a:lnTo>
                  <a:pt x="3255" y="27"/>
                </a:lnTo>
                <a:lnTo>
                  <a:pt x="3257" y="27"/>
                </a:lnTo>
                <a:lnTo>
                  <a:pt x="3259" y="27"/>
                </a:lnTo>
                <a:lnTo>
                  <a:pt x="3261" y="27"/>
                </a:lnTo>
                <a:lnTo>
                  <a:pt x="3262" y="27"/>
                </a:lnTo>
                <a:lnTo>
                  <a:pt x="3264" y="27"/>
                </a:lnTo>
                <a:lnTo>
                  <a:pt x="3266" y="27"/>
                </a:lnTo>
                <a:lnTo>
                  <a:pt x="3268" y="27"/>
                </a:lnTo>
                <a:lnTo>
                  <a:pt x="3274" y="27"/>
                </a:lnTo>
                <a:lnTo>
                  <a:pt x="3276" y="27"/>
                </a:lnTo>
                <a:lnTo>
                  <a:pt x="3278" y="27"/>
                </a:lnTo>
                <a:lnTo>
                  <a:pt x="3280" y="27"/>
                </a:lnTo>
                <a:lnTo>
                  <a:pt x="3284" y="27"/>
                </a:lnTo>
                <a:lnTo>
                  <a:pt x="3285" y="27"/>
                </a:lnTo>
                <a:lnTo>
                  <a:pt x="3287" y="27"/>
                </a:lnTo>
                <a:lnTo>
                  <a:pt x="3291" y="27"/>
                </a:lnTo>
                <a:lnTo>
                  <a:pt x="3295" y="27"/>
                </a:lnTo>
                <a:lnTo>
                  <a:pt x="3301" y="27"/>
                </a:lnTo>
                <a:lnTo>
                  <a:pt x="3303" y="27"/>
                </a:lnTo>
                <a:lnTo>
                  <a:pt x="3305" y="27"/>
                </a:lnTo>
                <a:lnTo>
                  <a:pt x="3307" y="27"/>
                </a:lnTo>
                <a:lnTo>
                  <a:pt x="3309" y="27"/>
                </a:lnTo>
                <a:lnTo>
                  <a:pt x="3312" y="27"/>
                </a:lnTo>
                <a:lnTo>
                  <a:pt x="3314" y="27"/>
                </a:lnTo>
                <a:lnTo>
                  <a:pt x="3316" y="27"/>
                </a:lnTo>
                <a:lnTo>
                  <a:pt x="3318" y="27"/>
                </a:lnTo>
                <a:lnTo>
                  <a:pt x="3320" y="27"/>
                </a:lnTo>
                <a:lnTo>
                  <a:pt x="3322" y="27"/>
                </a:lnTo>
                <a:lnTo>
                  <a:pt x="3324" y="27"/>
                </a:lnTo>
                <a:lnTo>
                  <a:pt x="3326" y="27"/>
                </a:lnTo>
                <a:lnTo>
                  <a:pt x="3328" y="27"/>
                </a:lnTo>
                <a:lnTo>
                  <a:pt x="3332" y="27"/>
                </a:lnTo>
                <a:lnTo>
                  <a:pt x="3333" y="27"/>
                </a:lnTo>
                <a:lnTo>
                  <a:pt x="3335" y="27"/>
                </a:lnTo>
                <a:lnTo>
                  <a:pt x="3337" y="27"/>
                </a:lnTo>
                <a:lnTo>
                  <a:pt x="3339" y="27"/>
                </a:lnTo>
                <a:lnTo>
                  <a:pt x="3341" y="27"/>
                </a:lnTo>
                <a:lnTo>
                  <a:pt x="3343" y="27"/>
                </a:lnTo>
                <a:lnTo>
                  <a:pt x="3345" y="27"/>
                </a:lnTo>
                <a:lnTo>
                  <a:pt x="3347" y="27"/>
                </a:lnTo>
                <a:lnTo>
                  <a:pt x="3349" y="27"/>
                </a:lnTo>
                <a:lnTo>
                  <a:pt x="3351" y="27"/>
                </a:lnTo>
                <a:lnTo>
                  <a:pt x="3353" y="27"/>
                </a:lnTo>
                <a:lnTo>
                  <a:pt x="3355" y="27"/>
                </a:lnTo>
                <a:lnTo>
                  <a:pt x="3357" y="27"/>
                </a:lnTo>
                <a:lnTo>
                  <a:pt x="3362" y="27"/>
                </a:lnTo>
                <a:lnTo>
                  <a:pt x="3368" y="27"/>
                </a:lnTo>
                <a:lnTo>
                  <a:pt x="3370" y="27"/>
                </a:lnTo>
                <a:lnTo>
                  <a:pt x="3372" y="27"/>
                </a:lnTo>
                <a:lnTo>
                  <a:pt x="3374" y="27"/>
                </a:lnTo>
                <a:lnTo>
                  <a:pt x="3381" y="27"/>
                </a:lnTo>
                <a:lnTo>
                  <a:pt x="3383" y="27"/>
                </a:lnTo>
                <a:lnTo>
                  <a:pt x="3385" y="27"/>
                </a:lnTo>
                <a:lnTo>
                  <a:pt x="3387" y="27"/>
                </a:lnTo>
                <a:lnTo>
                  <a:pt x="3389" y="27"/>
                </a:lnTo>
                <a:lnTo>
                  <a:pt x="3391" y="27"/>
                </a:lnTo>
                <a:lnTo>
                  <a:pt x="3393" y="27"/>
                </a:lnTo>
                <a:lnTo>
                  <a:pt x="3395" y="27"/>
                </a:lnTo>
                <a:lnTo>
                  <a:pt x="3397" y="27"/>
                </a:lnTo>
                <a:lnTo>
                  <a:pt x="3399" y="27"/>
                </a:lnTo>
                <a:lnTo>
                  <a:pt x="3401" y="27"/>
                </a:lnTo>
                <a:lnTo>
                  <a:pt x="3406" y="27"/>
                </a:lnTo>
                <a:lnTo>
                  <a:pt x="3408" y="27"/>
                </a:lnTo>
                <a:lnTo>
                  <a:pt x="3410" y="27"/>
                </a:lnTo>
                <a:lnTo>
                  <a:pt x="3414" y="27"/>
                </a:lnTo>
                <a:lnTo>
                  <a:pt x="3416" y="27"/>
                </a:lnTo>
                <a:lnTo>
                  <a:pt x="3418" y="27"/>
                </a:lnTo>
                <a:lnTo>
                  <a:pt x="3420" y="27"/>
                </a:lnTo>
                <a:lnTo>
                  <a:pt x="3422" y="27"/>
                </a:lnTo>
                <a:lnTo>
                  <a:pt x="3424" y="27"/>
                </a:lnTo>
                <a:lnTo>
                  <a:pt x="3426" y="27"/>
                </a:lnTo>
                <a:lnTo>
                  <a:pt x="3428" y="27"/>
                </a:lnTo>
                <a:lnTo>
                  <a:pt x="3430" y="27"/>
                </a:lnTo>
                <a:lnTo>
                  <a:pt x="3435" y="27"/>
                </a:lnTo>
                <a:lnTo>
                  <a:pt x="3437" y="27"/>
                </a:lnTo>
                <a:lnTo>
                  <a:pt x="3439" y="27"/>
                </a:lnTo>
                <a:lnTo>
                  <a:pt x="3443" y="27"/>
                </a:lnTo>
                <a:lnTo>
                  <a:pt x="3445" y="27"/>
                </a:lnTo>
                <a:lnTo>
                  <a:pt x="3449" y="27"/>
                </a:lnTo>
                <a:lnTo>
                  <a:pt x="3453" y="27"/>
                </a:lnTo>
                <a:lnTo>
                  <a:pt x="3454" y="27"/>
                </a:lnTo>
                <a:lnTo>
                  <a:pt x="3456" y="27"/>
                </a:lnTo>
                <a:lnTo>
                  <a:pt x="3462" y="27"/>
                </a:lnTo>
                <a:lnTo>
                  <a:pt x="3464" y="27"/>
                </a:lnTo>
                <a:lnTo>
                  <a:pt x="3466" y="27"/>
                </a:lnTo>
                <a:lnTo>
                  <a:pt x="3470" y="27"/>
                </a:lnTo>
                <a:lnTo>
                  <a:pt x="3472" y="27"/>
                </a:lnTo>
                <a:lnTo>
                  <a:pt x="3479" y="27"/>
                </a:lnTo>
                <a:lnTo>
                  <a:pt x="3481" y="27"/>
                </a:lnTo>
                <a:lnTo>
                  <a:pt x="3489" y="27"/>
                </a:lnTo>
                <a:lnTo>
                  <a:pt x="3495" y="27"/>
                </a:lnTo>
                <a:lnTo>
                  <a:pt x="3499" y="27"/>
                </a:lnTo>
                <a:lnTo>
                  <a:pt x="3504" y="27"/>
                </a:lnTo>
                <a:lnTo>
                  <a:pt x="3508" y="27"/>
                </a:lnTo>
                <a:lnTo>
                  <a:pt x="3510" y="27"/>
                </a:lnTo>
                <a:lnTo>
                  <a:pt x="3512" y="27"/>
                </a:lnTo>
                <a:lnTo>
                  <a:pt x="3514" y="27"/>
                </a:lnTo>
                <a:lnTo>
                  <a:pt x="3518" y="27"/>
                </a:lnTo>
                <a:lnTo>
                  <a:pt x="3524" y="27"/>
                </a:lnTo>
                <a:lnTo>
                  <a:pt x="3526" y="27"/>
                </a:lnTo>
                <a:lnTo>
                  <a:pt x="3527" y="27"/>
                </a:lnTo>
                <a:lnTo>
                  <a:pt x="3529" y="27"/>
                </a:lnTo>
                <a:lnTo>
                  <a:pt x="3531" y="27"/>
                </a:lnTo>
                <a:lnTo>
                  <a:pt x="3533" y="27"/>
                </a:lnTo>
                <a:lnTo>
                  <a:pt x="3535" y="27"/>
                </a:lnTo>
                <a:lnTo>
                  <a:pt x="3541" y="27"/>
                </a:lnTo>
                <a:lnTo>
                  <a:pt x="3543" y="27"/>
                </a:lnTo>
                <a:lnTo>
                  <a:pt x="3545" y="27"/>
                </a:lnTo>
                <a:lnTo>
                  <a:pt x="3547" y="27"/>
                </a:lnTo>
                <a:lnTo>
                  <a:pt x="3549" y="27"/>
                </a:lnTo>
                <a:lnTo>
                  <a:pt x="3550" y="27"/>
                </a:lnTo>
                <a:lnTo>
                  <a:pt x="3554" y="27"/>
                </a:lnTo>
                <a:lnTo>
                  <a:pt x="3556" y="27"/>
                </a:lnTo>
                <a:lnTo>
                  <a:pt x="3560" y="27"/>
                </a:lnTo>
                <a:lnTo>
                  <a:pt x="3562" y="27"/>
                </a:lnTo>
                <a:lnTo>
                  <a:pt x="3568" y="27"/>
                </a:lnTo>
                <a:lnTo>
                  <a:pt x="3570" y="27"/>
                </a:lnTo>
                <a:lnTo>
                  <a:pt x="3572" y="27"/>
                </a:lnTo>
                <a:lnTo>
                  <a:pt x="3574" y="27"/>
                </a:lnTo>
                <a:lnTo>
                  <a:pt x="3577" y="27"/>
                </a:lnTo>
                <a:lnTo>
                  <a:pt x="3581" y="27"/>
                </a:lnTo>
                <a:lnTo>
                  <a:pt x="3583" y="27"/>
                </a:lnTo>
                <a:lnTo>
                  <a:pt x="3585" y="27"/>
                </a:lnTo>
                <a:lnTo>
                  <a:pt x="3589" y="27"/>
                </a:lnTo>
                <a:lnTo>
                  <a:pt x="3591" y="27"/>
                </a:lnTo>
                <a:lnTo>
                  <a:pt x="3593" y="27"/>
                </a:lnTo>
                <a:lnTo>
                  <a:pt x="3595" y="27"/>
                </a:lnTo>
                <a:lnTo>
                  <a:pt x="3597" y="27"/>
                </a:lnTo>
                <a:lnTo>
                  <a:pt x="3600" y="25"/>
                </a:lnTo>
                <a:lnTo>
                  <a:pt x="3604" y="25"/>
                </a:lnTo>
                <a:lnTo>
                  <a:pt x="3612" y="25"/>
                </a:lnTo>
                <a:lnTo>
                  <a:pt x="3614" y="25"/>
                </a:lnTo>
                <a:lnTo>
                  <a:pt x="3616" y="27"/>
                </a:lnTo>
                <a:lnTo>
                  <a:pt x="3620" y="27"/>
                </a:lnTo>
                <a:lnTo>
                  <a:pt x="3623" y="27"/>
                </a:lnTo>
                <a:lnTo>
                  <a:pt x="3627" y="27"/>
                </a:lnTo>
                <a:lnTo>
                  <a:pt x="3633" y="27"/>
                </a:lnTo>
                <a:lnTo>
                  <a:pt x="3635" y="27"/>
                </a:lnTo>
                <a:lnTo>
                  <a:pt x="3641" y="27"/>
                </a:lnTo>
                <a:lnTo>
                  <a:pt x="3645" y="27"/>
                </a:lnTo>
                <a:lnTo>
                  <a:pt x="3647" y="27"/>
                </a:lnTo>
                <a:lnTo>
                  <a:pt x="3648" y="27"/>
                </a:lnTo>
                <a:lnTo>
                  <a:pt x="3654" y="27"/>
                </a:lnTo>
                <a:lnTo>
                  <a:pt x="3658" y="27"/>
                </a:lnTo>
                <a:lnTo>
                  <a:pt x="3662" y="27"/>
                </a:lnTo>
                <a:lnTo>
                  <a:pt x="3664" y="27"/>
                </a:lnTo>
                <a:lnTo>
                  <a:pt x="3671" y="27"/>
                </a:lnTo>
                <a:lnTo>
                  <a:pt x="3683" y="27"/>
                </a:lnTo>
                <a:lnTo>
                  <a:pt x="3685" y="27"/>
                </a:lnTo>
                <a:lnTo>
                  <a:pt x="3691" y="27"/>
                </a:lnTo>
                <a:lnTo>
                  <a:pt x="3693" y="27"/>
                </a:lnTo>
                <a:lnTo>
                  <a:pt x="3695" y="27"/>
                </a:lnTo>
                <a:lnTo>
                  <a:pt x="3696" y="27"/>
                </a:lnTo>
                <a:lnTo>
                  <a:pt x="3700" y="27"/>
                </a:lnTo>
                <a:lnTo>
                  <a:pt x="3702" y="27"/>
                </a:lnTo>
                <a:lnTo>
                  <a:pt x="3712" y="27"/>
                </a:lnTo>
                <a:lnTo>
                  <a:pt x="3714" y="27"/>
                </a:lnTo>
                <a:lnTo>
                  <a:pt x="3716" y="27"/>
                </a:lnTo>
                <a:lnTo>
                  <a:pt x="3727" y="27"/>
                </a:lnTo>
                <a:lnTo>
                  <a:pt x="3729" y="27"/>
                </a:lnTo>
                <a:lnTo>
                  <a:pt x="3733" y="27"/>
                </a:lnTo>
                <a:lnTo>
                  <a:pt x="3735" y="27"/>
                </a:lnTo>
                <a:lnTo>
                  <a:pt x="3737" y="27"/>
                </a:lnTo>
                <a:lnTo>
                  <a:pt x="3739" y="27"/>
                </a:lnTo>
                <a:lnTo>
                  <a:pt x="3739" y="25"/>
                </a:lnTo>
                <a:lnTo>
                  <a:pt x="3739" y="23"/>
                </a:lnTo>
                <a:lnTo>
                  <a:pt x="3739" y="21"/>
                </a:lnTo>
                <a:lnTo>
                  <a:pt x="3741" y="21"/>
                </a:lnTo>
                <a:lnTo>
                  <a:pt x="3744" y="21"/>
                </a:lnTo>
                <a:lnTo>
                  <a:pt x="3746" y="21"/>
                </a:lnTo>
                <a:lnTo>
                  <a:pt x="3748" y="21"/>
                </a:lnTo>
                <a:lnTo>
                  <a:pt x="3750" y="21"/>
                </a:lnTo>
                <a:lnTo>
                  <a:pt x="3752" y="21"/>
                </a:lnTo>
                <a:lnTo>
                  <a:pt x="3754" y="23"/>
                </a:lnTo>
                <a:lnTo>
                  <a:pt x="3760" y="23"/>
                </a:lnTo>
                <a:lnTo>
                  <a:pt x="3762" y="23"/>
                </a:lnTo>
                <a:lnTo>
                  <a:pt x="3766" y="23"/>
                </a:lnTo>
                <a:lnTo>
                  <a:pt x="3769" y="23"/>
                </a:lnTo>
                <a:lnTo>
                  <a:pt x="3775" y="23"/>
                </a:lnTo>
                <a:lnTo>
                  <a:pt x="3777" y="23"/>
                </a:lnTo>
                <a:lnTo>
                  <a:pt x="3783" y="23"/>
                </a:lnTo>
                <a:lnTo>
                  <a:pt x="3785" y="23"/>
                </a:lnTo>
                <a:lnTo>
                  <a:pt x="3787" y="23"/>
                </a:lnTo>
                <a:lnTo>
                  <a:pt x="3789" y="23"/>
                </a:lnTo>
                <a:lnTo>
                  <a:pt x="3794" y="23"/>
                </a:lnTo>
                <a:lnTo>
                  <a:pt x="3796" y="23"/>
                </a:lnTo>
                <a:lnTo>
                  <a:pt x="3798" y="23"/>
                </a:lnTo>
                <a:lnTo>
                  <a:pt x="3800" y="23"/>
                </a:lnTo>
                <a:lnTo>
                  <a:pt x="3802" y="23"/>
                </a:lnTo>
                <a:lnTo>
                  <a:pt x="3808" y="23"/>
                </a:lnTo>
                <a:lnTo>
                  <a:pt x="3812" y="23"/>
                </a:lnTo>
                <a:lnTo>
                  <a:pt x="3814" y="23"/>
                </a:lnTo>
                <a:lnTo>
                  <a:pt x="3815" y="23"/>
                </a:lnTo>
                <a:lnTo>
                  <a:pt x="3817" y="23"/>
                </a:lnTo>
                <a:lnTo>
                  <a:pt x="3819" y="23"/>
                </a:lnTo>
                <a:lnTo>
                  <a:pt x="3821" y="23"/>
                </a:lnTo>
                <a:lnTo>
                  <a:pt x="3823" y="23"/>
                </a:lnTo>
                <a:lnTo>
                  <a:pt x="3829" y="23"/>
                </a:lnTo>
                <a:lnTo>
                  <a:pt x="3833" y="23"/>
                </a:lnTo>
                <a:lnTo>
                  <a:pt x="3835" y="23"/>
                </a:lnTo>
                <a:lnTo>
                  <a:pt x="3839" y="23"/>
                </a:lnTo>
                <a:lnTo>
                  <a:pt x="3840" y="23"/>
                </a:lnTo>
                <a:lnTo>
                  <a:pt x="3846" y="23"/>
                </a:lnTo>
                <a:lnTo>
                  <a:pt x="3848" y="23"/>
                </a:lnTo>
                <a:lnTo>
                  <a:pt x="3850" y="23"/>
                </a:lnTo>
                <a:lnTo>
                  <a:pt x="3856" y="23"/>
                </a:lnTo>
                <a:lnTo>
                  <a:pt x="3863" y="23"/>
                </a:lnTo>
                <a:lnTo>
                  <a:pt x="3867" y="23"/>
                </a:lnTo>
                <a:lnTo>
                  <a:pt x="3869" y="23"/>
                </a:lnTo>
                <a:lnTo>
                  <a:pt x="3871" y="23"/>
                </a:lnTo>
                <a:lnTo>
                  <a:pt x="3873" y="23"/>
                </a:lnTo>
                <a:lnTo>
                  <a:pt x="3883" y="23"/>
                </a:lnTo>
                <a:lnTo>
                  <a:pt x="3885" y="23"/>
                </a:lnTo>
                <a:lnTo>
                  <a:pt x="3887" y="23"/>
                </a:lnTo>
                <a:lnTo>
                  <a:pt x="3890" y="23"/>
                </a:lnTo>
                <a:lnTo>
                  <a:pt x="3892" y="23"/>
                </a:lnTo>
                <a:lnTo>
                  <a:pt x="3898" y="23"/>
                </a:lnTo>
                <a:lnTo>
                  <a:pt x="3912" y="23"/>
                </a:lnTo>
                <a:lnTo>
                  <a:pt x="3919" y="23"/>
                </a:lnTo>
                <a:lnTo>
                  <a:pt x="3927" y="23"/>
                </a:lnTo>
                <a:lnTo>
                  <a:pt x="3929" y="23"/>
                </a:lnTo>
                <a:lnTo>
                  <a:pt x="3935" y="23"/>
                </a:lnTo>
                <a:lnTo>
                  <a:pt x="3940" y="23"/>
                </a:lnTo>
                <a:lnTo>
                  <a:pt x="3942" y="23"/>
                </a:lnTo>
                <a:lnTo>
                  <a:pt x="3954" y="23"/>
                </a:lnTo>
                <a:lnTo>
                  <a:pt x="3965" y="23"/>
                </a:lnTo>
                <a:lnTo>
                  <a:pt x="3967" y="23"/>
                </a:lnTo>
                <a:lnTo>
                  <a:pt x="3977" y="23"/>
                </a:lnTo>
                <a:lnTo>
                  <a:pt x="3986" y="23"/>
                </a:lnTo>
                <a:lnTo>
                  <a:pt x="3996" y="23"/>
                </a:lnTo>
                <a:lnTo>
                  <a:pt x="4009" y="23"/>
                </a:lnTo>
                <a:lnTo>
                  <a:pt x="4011" y="23"/>
                </a:lnTo>
                <a:lnTo>
                  <a:pt x="4015" y="23"/>
                </a:lnTo>
                <a:lnTo>
                  <a:pt x="4019" y="23"/>
                </a:lnTo>
                <a:lnTo>
                  <a:pt x="4025" y="23"/>
                </a:lnTo>
                <a:lnTo>
                  <a:pt x="4031" y="23"/>
                </a:lnTo>
                <a:lnTo>
                  <a:pt x="4044" y="23"/>
                </a:lnTo>
                <a:lnTo>
                  <a:pt x="4046" y="23"/>
                </a:lnTo>
                <a:lnTo>
                  <a:pt x="4052" y="23"/>
                </a:lnTo>
                <a:lnTo>
                  <a:pt x="4054" y="23"/>
                </a:lnTo>
                <a:lnTo>
                  <a:pt x="4056" y="23"/>
                </a:lnTo>
                <a:lnTo>
                  <a:pt x="4057" y="23"/>
                </a:lnTo>
                <a:lnTo>
                  <a:pt x="4059" y="23"/>
                </a:lnTo>
                <a:lnTo>
                  <a:pt x="4061" y="23"/>
                </a:lnTo>
                <a:lnTo>
                  <a:pt x="4063" y="23"/>
                </a:lnTo>
                <a:lnTo>
                  <a:pt x="4069" y="23"/>
                </a:lnTo>
                <a:lnTo>
                  <a:pt x="4071" y="23"/>
                </a:lnTo>
                <a:lnTo>
                  <a:pt x="4075" y="23"/>
                </a:lnTo>
                <a:lnTo>
                  <a:pt x="4077" y="23"/>
                </a:lnTo>
                <a:lnTo>
                  <a:pt x="4079" y="23"/>
                </a:lnTo>
                <a:lnTo>
                  <a:pt x="4084" y="23"/>
                </a:lnTo>
                <a:lnTo>
                  <a:pt x="4086" y="23"/>
                </a:lnTo>
                <a:lnTo>
                  <a:pt x="4094" y="23"/>
                </a:lnTo>
                <a:lnTo>
                  <a:pt x="4100" y="23"/>
                </a:lnTo>
                <a:lnTo>
                  <a:pt x="4104" y="23"/>
                </a:lnTo>
                <a:lnTo>
                  <a:pt x="4105" y="23"/>
                </a:lnTo>
                <a:lnTo>
                  <a:pt x="4121" y="23"/>
                </a:lnTo>
                <a:lnTo>
                  <a:pt x="4125" y="23"/>
                </a:lnTo>
                <a:lnTo>
                  <a:pt x="4127" y="23"/>
                </a:lnTo>
                <a:lnTo>
                  <a:pt x="4132" y="23"/>
                </a:lnTo>
                <a:lnTo>
                  <a:pt x="4136" y="23"/>
                </a:lnTo>
                <a:lnTo>
                  <a:pt x="4140" y="23"/>
                </a:lnTo>
                <a:lnTo>
                  <a:pt x="4142" y="23"/>
                </a:lnTo>
                <a:lnTo>
                  <a:pt x="4144" y="23"/>
                </a:lnTo>
                <a:lnTo>
                  <a:pt x="4146" y="23"/>
                </a:lnTo>
                <a:lnTo>
                  <a:pt x="4148" y="23"/>
                </a:lnTo>
                <a:lnTo>
                  <a:pt x="4150" y="23"/>
                </a:lnTo>
                <a:lnTo>
                  <a:pt x="4153" y="23"/>
                </a:lnTo>
                <a:lnTo>
                  <a:pt x="4155" y="23"/>
                </a:lnTo>
                <a:lnTo>
                  <a:pt x="4161" y="23"/>
                </a:lnTo>
                <a:lnTo>
                  <a:pt x="4163" y="23"/>
                </a:lnTo>
                <a:lnTo>
                  <a:pt x="4165" y="23"/>
                </a:lnTo>
                <a:lnTo>
                  <a:pt x="4169" y="23"/>
                </a:lnTo>
                <a:lnTo>
                  <a:pt x="4171" y="23"/>
                </a:lnTo>
                <a:lnTo>
                  <a:pt x="4177" y="23"/>
                </a:lnTo>
                <a:lnTo>
                  <a:pt x="4178" y="23"/>
                </a:lnTo>
                <a:lnTo>
                  <a:pt x="4180" y="23"/>
                </a:lnTo>
                <a:lnTo>
                  <a:pt x="4182" y="23"/>
                </a:lnTo>
                <a:lnTo>
                  <a:pt x="4184" y="23"/>
                </a:lnTo>
                <a:lnTo>
                  <a:pt x="4184" y="25"/>
                </a:lnTo>
                <a:lnTo>
                  <a:pt x="4184" y="27"/>
                </a:lnTo>
                <a:lnTo>
                  <a:pt x="4186" y="29"/>
                </a:lnTo>
                <a:lnTo>
                  <a:pt x="4186" y="31"/>
                </a:lnTo>
                <a:lnTo>
                  <a:pt x="4186" y="33"/>
                </a:lnTo>
                <a:lnTo>
                  <a:pt x="4186" y="35"/>
                </a:lnTo>
                <a:lnTo>
                  <a:pt x="4184" y="36"/>
                </a:lnTo>
                <a:lnTo>
                  <a:pt x="4186" y="38"/>
                </a:lnTo>
                <a:lnTo>
                  <a:pt x="4188" y="38"/>
                </a:lnTo>
                <a:lnTo>
                  <a:pt x="4188" y="40"/>
                </a:lnTo>
                <a:lnTo>
                  <a:pt x="4188" y="42"/>
                </a:lnTo>
                <a:lnTo>
                  <a:pt x="4188" y="44"/>
                </a:lnTo>
                <a:lnTo>
                  <a:pt x="4186" y="44"/>
                </a:lnTo>
                <a:lnTo>
                  <a:pt x="4184" y="46"/>
                </a:lnTo>
                <a:lnTo>
                  <a:pt x="4182" y="46"/>
                </a:lnTo>
                <a:lnTo>
                  <a:pt x="4182" y="44"/>
                </a:lnTo>
                <a:lnTo>
                  <a:pt x="4180" y="44"/>
                </a:lnTo>
                <a:lnTo>
                  <a:pt x="4180" y="42"/>
                </a:lnTo>
                <a:lnTo>
                  <a:pt x="4180" y="40"/>
                </a:lnTo>
                <a:lnTo>
                  <a:pt x="4178" y="40"/>
                </a:lnTo>
                <a:lnTo>
                  <a:pt x="4178" y="42"/>
                </a:lnTo>
                <a:lnTo>
                  <a:pt x="4180" y="44"/>
                </a:lnTo>
                <a:lnTo>
                  <a:pt x="4178" y="44"/>
                </a:lnTo>
                <a:lnTo>
                  <a:pt x="4178" y="46"/>
                </a:lnTo>
                <a:lnTo>
                  <a:pt x="4177" y="46"/>
                </a:lnTo>
                <a:lnTo>
                  <a:pt x="4175" y="46"/>
                </a:lnTo>
                <a:lnTo>
                  <a:pt x="4173" y="46"/>
                </a:lnTo>
                <a:lnTo>
                  <a:pt x="4171" y="44"/>
                </a:lnTo>
                <a:lnTo>
                  <a:pt x="4169" y="42"/>
                </a:lnTo>
                <a:lnTo>
                  <a:pt x="4169" y="44"/>
                </a:lnTo>
                <a:lnTo>
                  <a:pt x="4171" y="44"/>
                </a:lnTo>
                <a:lnTo>
                  <a:pt x="4171" y="46"/>
                </a:lnTo>
                <a:lnTo>
                  <a:pt x="4173" y="46"/>
                </a:lnTo>
                <a:lnTo>
                  <a:pt x="4175" y="48"/>
                </a:lnTo>
                <a:lnTo>
                  <a:pt x="4177" y="48"/>
                </a:lnTo>
                <a:lnTo>
                  <a:pt x="4178" y="48"/>
                </a:lnTo>
                <a:lnTo>
                  <a:pt x="4180" y="48"/>
                </a:lnTo>
                <a:lnTo>
                  <a:pt x="4180" y="50"/>
                </a:lnTo>
                <a:lnTo>
                  <a:pt x="4180" y="52"/>
                </a:lnTo>
                <a:lnTo>
                  <a:pt x="4180" y="50"/>
                </a:lnTo>
                <a:lnTo>
                  <a:pt x="4178" y="50"/>
                </a:lnTo>
                <a:lnTo>
                  <a:pt x="4177" y="50"/>
                </a:lnTo>
                <a:lnTo>
                  <a:pt x="4175" y="50"/>
                </a:lnTo>
                <a:lnTo>
                  <a:pt x="4173" y="52"/>
                </a:lnTo>
                <a:lnTo>
                  <a:pt x="4171" y="50"/>
                </a:lnTo>
                <a:lnTo>
                  <a:pt x="4169" y="48"/>
                </a:lnTo>
                <a:lnTo>
                  <a:pt x="4169" y="46"/>
                </a:lnTo>
                <a:lnTo>
                  <a:pt x="4167" y="46"/>
                </a:lnTo>
                <a:lnTo>
                  <a:pt x="4167" y="44"/>
                </a:lnTo>
                <a:lnTo>
                  <a:pt x="4167" y="42"/>
                </a:lnTo>
                <a:lnTo>
                  <a:pt x="4165" y="44"/>
                </a:lnTo>
                <a:lnTo>
                  <a:pt x="4163" y="46"/>
                </a:lnTo>
                <a:lnTo>
                  <a:pt x="4161" y="46"/>
                </a:lnTo>
                <a:lnTo>
                  <a:pt x="4159" y="46"/>
                </a:lnTo>
                <a:lnTo>
                  <a:pt x="4157" y="44"/>
                </a:lnTo>
                <a:lnTo>
                  <a:pt x="4155" y="44"/>
                </a:lnTo>
                <a:lnTo>
                  <a:pt x="4155" y="42"/>
                </a:lnTo>
                <a:lnTo>
                  <a:pt x="4155" y="40"/>
                </a:lnTo>
                <a:lnTo>
                  <a:pt x="4153" y="38"/>
                </a:lnTo>
                <a:lnTo>
                  <a:pt x="4152" y="38"/>
                </a:lnTo>
                <a:lnTo>
                  <a:pt x="4153" y="38"/>
                </a:lnTo>
                <a:lnTo>
                  <a:pt x="4155" y="38"/>
                </a:lnTo>
                <a:lnTo>
                  <a:pt x="4155" y="40"/>
                </a:lnTo>
                <a:lnTo>
                  <a:pt x="4153" y="42"/>
                </a:lnTo>
                <a:lnTo>
                  <a:pt x="4153" y="44"/>
                </a:lnTo>
                <a:lnTo>
                  <a:pt x="4155" y="44"/>
                </a:lnTo>
                <a:lnTo>
                  <a:pt x="4155" y="46"/>
                </a:lnTo>
                <a:lnTo>
                  <a:pt x="4157" y="46"/>
                </a:lnTo>
                <a:lnTo>
                  <a:pt x="4159" y="48"/>
                </a:lnTo>
                <a:lnTo>
                  <a:pt x="4161" y="48"/>
                </a:lnTo>
                <a:lnTo>
                  <a:pt x="4163" y="48"/>
                </a:lnTo>
                <a:lnTo>
                  <a:pt x="4163" y="50"/>
                </a:lnTo>
                <a:lnTo>
                  <a:pt x="4161" y="50"/>
                </a:lnTo>
                <a:lnTo>
                  <a:pt x="4161" y="52"/>
                </a:lnTo>
                <a:lnTo>
                  <a:pt x="4159" y="56"/>
                </a:lnTo>
                <a:lnTo>
                  <a:pt x="4161" y="56"/>
                </a:lnTo>
                <a:lnTo>
                  <a:pt x="4165" y="56"/>
                </a:lnTo>
                <a:lnTo>
                  <a:pt x="4167" y="56"/>
                </a:lnTo>
                <a:lnTo>
                  <a:pt x="4169" y="56"/>
                </a:lnTo>
                <a:lnTo>
                  <a:pt x="4171" y="56"/>
                </a:lnTo>
                <a:lnTo>
                  <a:pt x="4173" y="56"/>
                </a:lnTo>
                <a:lnTo>
                  <a:pt x="4175" y="54"/>
                </a:lnTo>
                <a:lnTo>
                  <a:pt x="4177" y="54"/>
                </a:lnTo>
                <a:lnTo>
                  <a:pt x="4178" y="52"/>
                </a:lnTo>
                <a:lnTo>
                  <a:pt x="4180" y="52"/>
                </a:lnTo>
                <a:lnTo>
                  <a:pt x="4180" y="54"/>
                </a:lnTo>
                <a:lnTo>
                  <a:pt x="4182" y="54"/>
                </a:lnTo>
                <a:lnTo>
                  <a:pt x="4182" y="58"/>
                </a:lnTo>
                <a:lnTo>
                  <a:pt x="4184" y="58"/>
                </a:lnTo>
                <a:lnTo>
                  <a:pt x="4184" y="60"/>
                </a:lnTo>
                <a:lnTo>
                  <a:pt x="4184" y="61"/>
                </a:lnTo>
                <a:lnTo>
                  <a:pt x="4186" y="63"/>
                </a:lnTo>
                <a:lnTo>
                  <a:pt x="4186" y="65"/>
                </a:lnTo>
                <a:lnTo>
                  <a:pt x="4186" y="67"/>
                </a:lnTo>
                <a:lnTo>
                  <a:pt x="4188" y="69"/>
                </a:lnTo>
                <a:lnTo>
                  <a:pt x="4188" y="71"/>
                </a:lnTo>
                <a:lnTo>
                  <a:pt x="4188" y="73"/>
                </a:lnTo>
                <a:lnTo>
                  <a:pt x="4190" y="73"/>
                </a:lnTo>
                <a:lnTo>
                  <a:pt x="4190" y="75"/>
                </a:lnTo>
                <a:lnTo>
                  <a:pt x="4192" y="77"/>
                </a:lnTo>
                <a:lnTo>
                  <a:pt x="4192" y="81"/>
                </a:lnTo>
                <a:lnTo>
                  <a:pt x="4192" y="83"/>
                </a:lnTo>
                <a:lnTo>
                  <a:pt x="4194" y="84"/>
                </a:lnTo>
                <a:lnTo>
                  <a:pt x="4196" y="86"/>
                </a:lnTo>
                <a:lnTo>
                  <a:pt x="4196" y="88"/>
                </a:lnTo>
                <a:lnTo>
                  <a:pt x="4198" y="88"/>
                </a:lnTo>
                <a:lnTo>
                  <a:pt x="4200" y="90"/>
                </a:lnTo>
                <a:lnTo>
                  <a:pt x="4201" y="92"/>
                </a:lnTo>
                <a:lnTo>
                  <a:pt x="4203" y="92"/>
                </a:lnTo>
                <a:lnTo>
                  <a:pt x="4205" y="94"/>
                </a:lnTo>
                <a:lnTo>
                  <a:pt x="4207" y="96"/>
                </a:lnTo>
                <a:lnTo>
                  <a:pt x="4211" y="94"/>
                </a:lnTo>
                <a:lnTo>
                  <a:pt x="4213" y="96"/>
                </a:lnTo>
                <a:lnTo>
                  <a:pt x="4213" y="94"/>
                </a:lnTo>
                <a:lnTo>
                  <a:pt x="4213" y="92"/>
                </a:lnTo>
                <a:lnTo>
                  <a:pt x="4215" y="92"/>
                </a:lnTo>
                <a:lnTo>
                  <a:pt x="4215" y="94"/>
                </a:lnTo>
                <a:lnTo>
                  <a:pt x="4217" y="96"/>
                </a:lnTo>
                <a:lnTo>
                  <a:pt x="4217" y="98"/>
                </a:lnTo>
                <a:lnTo>
                  <a:pt x="4219" y="100"/>
                </a:lnTo>
                <a:lnTo>
                  <a:pt x="4219" y="102"/>
                </a:lnTo>
                <a:lnTo>
                  <a:pt x="4221" y="104"/>
                </a:lnTo>
                <a:lnTo>
                  <a:pt x="4221" y="106"/>
                </a:lnTo>
                <a:lnTo>
                  <a:pt x="4219" y="106"/>
                </a:lnTo>
                <a:lnTo>
                  <a:pt x="4217" y="106"/>
                </a:lnTo>
                <a:lnTo>
                  <a:pt x="4215" y="104"/>
                </a:lnTo>
                <a:lnTo>
                  <a:pt x="4215" y="102"/>
                </a:lnTo>
                <a:lnTo>
                  <a:pt x="4213" y="102"/>
                </a:lnTo>
                <a:lnTo>
                  <a:pt x="4213" y="100"/>
                </a:lnTo>
                <a:lnTo>
                  <a:pt x="4213" y="98"/>
                </a:lnTo>
                <a:lnTo>
                  <a:pt x="4211" y="98"/>
                </a:lnTo>
                <a:lnTo>
                  <a:pt x="4209" y="100"/>
                </a:lnTo>
                <a:lnTo>
                  <a:pt x="4207" y="98"/>
                </a:lnTo>
                <a:lnTo>
                  <a:pt x="4203" y="98"/>
                </a:lnTo>
                <a:lnTo>
                  <a:pt x="4203" y="100"/>
                </a:lnTo>
                <a:lnTo>
                  <a:pt x="4201" y="100"/>
                </a:lnTo>
                <a:lnTo>
                  <a:pt x="4201" y="102"/>
                </a:lnTo>
                <a:lnTo>
                  <a:pt x="4203" y="104"/>
                </a:lnTo>
                <a:lnTo>
                  <a:pt x="4205" y="106"/>
                </a:lnTo>
                <a:lnTo>
                  <a:pt x="4205" y="108"/>
                </a:lnTo>
                <a:lnTo>
                  <a:pt x="4205" y="109"/>
                </a:lnTo>
                <a:lnTo>
                  <a:pt x="4203" y="111"/>
                </a:lnTo>
                <a:lnTo>
                  <a:pt x="4205" y="113"/>
                </a:lnTo>
                <a:lnTo>
                  <a:pt x="4207" y="113"/>
                </a:lnTo>
                <a:lnTo>
                  <a:pt x="4209" y="115"/>
                </a:lnTo>
                <a:lnTo>
                  <a:pt x="4211" y="117"/>
                </a:lnTo>
                <a:lnTo>
                  <a:pt x="4213" y="119"/>
                </a:lnTo>
                <a:lnTo>
                  <a:pt x="4215" y="121"/>
                </a:lnTo>
                <a:lnTo>
                  <a:pt x="4217" y="123"/>
                </a:lnTo>
                <a:lnTo>
                  <a:pt x="4217" y="125"/>
                </a:lnTo>
                <a:lnTo>
                  <a:pt x="4217" y="127"/>
                </a:lnTo>
                <a:lnTo>
                  <a:pt x="4221" y="127"/>
                </a:lnTo>
                <a:lnTo>
                  <a:pt x="4223" y="129"/>
                </a:lnTo>
                <a:lnTo>
                  <a:pt x="4223" y="131"/>
                </a:lnTo>
                <a:lnTo>
                  <a:pt x="4223" y="132"/>
                </a:lnTo>
                <a:lnTo>
                  <a:pt x="4223" y="134"/>
                </a:lnTo>
                <a:lnTo>
                  <a:pt x="4225" y="136"/>
                </a:lnTo>
                <a:lnTo>
                  <a:pt x="4225" y="138"/>
                </a:lnTo>
                <a:lnTo>
                  <a:pt x="4226" y="140"/>
                </a:lnTo>
                <a:lnTo>
                  <a:pt x="4228" y="140"/>
                </a:lnTo>
                <a:lnTo>
                  <a:pt x="4228" y="142"/>
                </a:lnTo>
                <a:lnTo>
                  <a:pt x="4230" y="142"/>
                </a:lnTo>
                <a:lnTo>
                  <a:pt x="4230" y="140"/>
                </a:lnTo>
                <a:lnTo>
                  <a:pt x="4232" y="138"/>
                </a:lnTo>
                <a:lnTo>
                  <a:pt x="4232" y="136"/>
                </a:lnTo>
                <a:lnTo>
                  <a:pt x="4230" y="136"/>
                </a:lnTo>
                <a:lnTo>
                  <a:pt x="4230" y="134"/>
                </a:lnTo>
                <a:lnTo>
                  <a:pt x="4230" y="132"/>
                </a:lnTo>
                <a:lnTo>
                  <a:pt x="4228" y="132"/>
                </a:lnTo>
                <a:lnTo>
                  <a:pt x="4228" y="131"/>
                </a:lnTo>
                <a:lnTo>
                  <a:pt x="4226" y="131"/>
                </a:lnTo>
                <a:lnTo>
                  <a:pt x="4228" y="129"/>
                </a:lnTo>
                <a:lnTo>
                  <a:pt x="4226" y="127"/>
                </a:lnTo>
                <a:lnTo>
                  <a:pt x="4226" y="125"/>
                </a:lnTo>
                <a:lnTo>
                  <a:pt x="4226" y="123"/>
                </a:lnTo>
                <a:lnTo>
                  <a:pt x="4226" y="121"/>
                </a:lnTo>
                <a:lnTo>
                  <a:pt x="4225" y="121"/>
                </a:lnTo>
                <a:lnTo>
                  <a:pt x="4223" y="119"/>
                </a:lnTo>
                <a:lnTo>
                  <a:pt x="4223" y="117"/>
                </a:lnTo>
                <a:lnTo>
                  <a:pt x="4225" y="117"/>
                </a:lnTo>
                <a:lnTo>
                  <a:pt x="4225" y="119"/>
                </a:lnTo>
                <a:lnTo>
                  <a:pt x="4226" y="119"/>
                </a:lnTo>
                <a:lnTo>
                  <a:pt x="4226" y="121"/>
                </a:lnTo>
                <a:lnTo>
                  <a:pt x="4228" y="119"/>
                </a:lnTo>
                <a:lnTo>
                  <a:pt x="4230" y="121"/>
                </a:lnTo>
                <a:lnTo>
                  <a:pt x="4230" y="123"/>
                </a:lnTo>
                <a:lnTo>
                  <a:pt x="4232" y="123"/>
                </a:lnTo>
                <a:lnTo>
                  <a:pt x="4232" y="125"/>
                </a:lnTo>
                <a:lnTo>
                  <a:pt x="4234" y="125"/>
                </a:lnTo>
                <a:lnTo>
                  <a:pt x="4236" y="125"/>
                </a:lnTo>
                <a:lnTo>
                  <a:pt x="4238" y="123"/>
                </a:lnTo>
                <a:lnTo>
                  <a:pt x="4238" y="121"/>
                </a:lnTo>
                <a:lnTo>
                  <a:pt x="4236" y="121"/>
                </a:lnTo>
                <a:lnTo>
                  <a:pt x="4236" y="119"/>
                </a:lnTo>
                <a:lnTo>
                  <a:pt x="4236" y="117"/>
                </a:lnTo>
                <a:lnTo>
                  <a:pt x="4234" y="115"/>
                </a:lnTo>
                <a:lnTo>
                  <a:pt x="4234" y="113"/>
                </a:lnTo>
                <a:lnTo>
                  <a:pt x="4236" y="113"/>
                </a:lnTo>
                <a:lnTo>
                  <a:pt x="4236" y="111"/>
                </a:lnTo>
                <a:lnTo>
                  <a:pt x="4234" y="111"/>
                </a:lnTo>
                <a:lnTo>
                  <a:pt x="4232" y="111"/>
                </a:lnTo>
                <a:lnTo>
                  <a:pt x="4230" y="111"/>
                </a:lnTo>
                <a:lnTo>
                  <a:pt x="4230" y="109"/>
                </a:lnTo>
                <a:lnTo>
                  <a:pt x="4230" y="108"/>
                </a:lnTo>
                <a:lnTo>
                  <a:pt x="4232" y="108"/>
                </a:lnTo>
                <a:lnTo>
                  <a:pt x="4232" y="106"/>
                </a:lnTo>
                <a:lnTo>
                  <a:pt x="4234" y="106"/>
                </a:lnTo>
                <a:lnTo>
                  <a:pt x="4234" y="104"/>
                </a:lnTo>
                <a:lnTo>
                  <a:pt x="4236" y="106"/>
                </a:lnTo>
                <a:lnTo>
                  <a:pt x="4236" y="104"/>
                </a:lnTo>
                <a:lnTo>
                  <a:pt x="4236" y="102"/>
                </a:lnTo>
                <a:lnTo>
                  <a:pt x="4234" y="102"/>
                </a:lnTo>
                <a:lnTo>
                  <a:pt x="4234" y="100"/>
                </a:lnTo>
                <a:lnTo>
                  <a:pt x="4236" y="100"/>
                </a:lnTo>
                <a:lnTo>
                  <a:pt x="4238" y="100"/>
                </a:lnTo>
                <a:lnTo>
                  <a:pt x="4240" y="102"/>
                </a:lnTo>
                <a:lnTo>
                  <a:pt x="4240" y="104"/>
                </a:lnTo>
                <a:lnTo>
                  <a:pt x="4240" y="106"/>
                </a:lnTo>
                <a:lnTo>
                  <a:pt x="4242" y="109"/>
                </a:lnTo>
                <a:lnTo>
                  <a:pt x="4242" y="111"/>
                </a:lnTo>
                <a:lnTo>
                  <a:pt x="4242" y="113"/>
                </a:lnTo>
                <a:lnTo>
                  <a:pt x="4242" y="115"/>
                </a:lnTo>
                <a:lnTo>
                  <a:pt x="4242" y="117"/>
                </a:lnTo>
                <a:lnTo>
                  <a:pt x="4242" y="119"/>
                </a:lnTo>
                <a:lnTo>
                  <a:pt x="4242" y="121"/>
                </a:lnTo>
                <a:lnTo>
                  <a:pt x="4244" y="123"/>
                </a:lnTo>
                <a:lnTo>
                  <a:pt x="4244" y="125"/>
                </a:lnTo>
                <a:lnTo>
                  <a:pt x="4244" y="127"/>
                </a:lnTo>
                <a:lnTo>
                  <a:pt x="4244" y="129"/>
                </a:lnTo>
                <a:lnTo>
                  <a:pt x="4242" y="129"/>
                </a:lnTo>
                <a:lnTo>
                  <a:pt x="4242" y="131"/>
                </a:lnTo>
                <a:lnTo>
                  <a:pt x="4242" y="134"/>
                </a:lnTo>
                <a:lnTo>
                  <a:pt x="4242" y="136"/>
                </a:lnTo>
                <a:lnTo>
                  <a:pt x="4240" y="136"/>
                </a:lnTo>
                <a:lnTo>
                  <a:pt x="4238" y="138"/>
                </a:lnTo>
                <a:lnTo>
                  <a:pt x="4236" y="140"/>
                </a:lnTo>
                <a:lnTo>
                  <a:pt x="4238" y="140"/>
                </a:lnTo>
                <a:lnTo>
                  <a:pt x="4240" y="140"/>
                </a:lnTo>
                <a:lnTo>
                  <a:pt x="4240" y="142"/>
                </a:lnTo>
                <a:lnTo>
                  <a:pt x="4242" y="144"/>
                </a:lnTo>
                <a:lnTo>
                  <a:pt x="4242" y="146"/>
                </a:lnTo>
                <a:lnTo>
                  <a:pt x="4244" y="148"/>
                </a:lnTo>
                <a:lnTo>
                  <a:pt x="4246" y="150"/>
                </a:lnTo>
                <a:lnTo>
                  <a:pt x="4248" y="152"/>
                </a:lnTo>
                <a:lnTo>
                  <a:pt x="4248" y="154"/>
                </a:lnTo>
                <a:lnTo>
                  <a:pt x="4248" y="156"/>
                </a:lnTo>
                <a:lnTo>
                  <a:pt x="4249" y="159"/>
                </a:lnTo>
                <a:lnTo>
                  <a:pt x="4249" y="161"/>
                </a:lnTo>
                <a:lnTo>
                  <a:pt x="4251" y="161"/>
                </a:lnTo>
                <a:lnTo>
                  <a:pt x="4253" y="163"/>
                </a:lnTo>
                <a:lnTo>
                  <a:pt x="4253" y="165"/>
                </a:lnTo>
                <a:lnTo>
                  <a:pt x="4253" y="167"/>
                </a:lnTo>
                <a:lnTo>
                  <a:pt x="4255" y="169"/>
                </a:lnTo>
                <a:lnTo>
                  <a:pt x="4255" y="171"/>
                </a:lnTo>
                <a:lnTo>
                  <a:pt x="4255" y="173"/>
                </a:lnTo>
                <a:lnTo>
                  <a:pt x="4255" y="175"/>
                </a:lnTo>
                <a:lnTo>
                  <a:pt x="4257" y="177"/>
                </a:lnTo>
                <a:lnTo>
                  <a:pt x="4257" y="179"/>
                </a:lnTo>
                <a:lnTo>
                  <a:pt x="4257" y="180"/>
                </a:lnTo>
                <a:lnTo>
                  <a:pt x="4257" y="182"/>
                </a:lnTo>
                <a:lnTo>
                  <a:pt x="4259" y="184"/>
                </a:lnTo>
                <a:lnTo>
                  <a:pt x="4259" y="186"/>
                </a:lnTo>
                <a:lnTo>
                  <a:pt x="4261" y="188"/>
                </a:lnTo>
                <a:lnTo>
                  <a:pt x="4263" y="190"/>
                </a:lnTo>
                <a:lnTo>
                  <a:pt x="4265" y="190"/>
                </a:lnTo>
                <a:lnTo>
                  <a:pt x="4267" y="190"/>
                </a:lnTo>
                <a:lnTo>
                  <a:pt x="4267" y="192"/>
                </a:lnTo>
                <a:lnTo>
                  <a:pt x="4269" y="190"/>
                </a:lnTo>
                <a:lnTo>
                  <a:pt x="4271" y="188"/>
                </a:lnTo>
                <a:lnTo>
                  <a:pt x="4273" y="190"/>
                </a:lnTo>
                <a:lnTo>
                  <a:pt x="4273" y="192"/>
                </a:lnTo>
                <a:lnTo>
                  <a:pt x="4274" y="192"/>
                </a:lnTo>
                <a:lnTo>
                  <a:pt x="4274" y="194"/>
                </a:lnTo>
                <a:lnTo>
                  <a:pt x="4273" y="196"/>
                </a:lnTo>
                <a:lnTo>
                  <a:pt x="4271" y="196"/>
                </a:lnTo>
                <a:lnTo>
                  <a:pt x="4271" y="194"/>
                </a:lnTo>
                <a:lnTo>
                  <a:pt x="4271" y="196"/>
                </a:lnTo>
                <a:lnTo>
                  <a:pt x="4273" y="198"/>
                </a:lnTo>
                <a:lnTo>
                  <a:pt x="4271" y="202"/>
                </a:lnTo>
                <a:lnTo>
                  <a:pt x="4273" y="204"/>
                </a:lnTo>
                <a:lnTo>
                  <a:pt x="4271" y="205"/>
                </a:lnTo>
                <a:lnTo>
                  <a:pt x="4273" y="205"/>
                </a:lnTo>
                <a:lnTo>
                  <a:pt x="4274" y="207"/>
                </a:lnTo>
                <a:lnTo>
                  <a:pt x="4273" y="207"/>
                </a:lnTo>
                <a:lnTo>
                  <a:pt x="4271" y="207"/>
                </a:lnTo>
                <a:lnTo>
                  <a:pt x="4269" y="207"/>
                </a:lnTo>
                <a:lnTo>
                  <a:pt x="4267" y="207"/>
                </a:lnTo>
                <a:lnTo>
                  <a:pt x="4267" y="209"/>
                </a:lnTo>
                <a:lnTo>
                  <a:pt x="4267" y="211"/>
                </a:lnTo>
                <a:lnTo>
                  <a:pt x="4267" y="213"/>
                </a:lnTo>
                <a:lnTo>
                  <a:pt x="4269" y="215"/>
                </a:lnTo>
                <a:lnTo>
                  <a:pt x="4271" y="215"/>
                </a:lnTo>
                <a:lnTo>
                  <a:pt x="4271" y="217"/>
                </a:lnTo>
                <a:lnTo>
                  <a:pt x="4271" y="219"/>
                </a:lnTo>
                <a:lnTo>
                  <a:pt x="4271" y="221"/>
                </a:lnTo>
                <a:lnTo>
                  <a:pt x="4273" y="221"/>
                </a:lnTo>
                <a:lnTo>
                  <a:pt x="4271" y="223"/>
                </a:lnTo>
                <a:lnTo>
                  <a:pt x="4271" y="225"/>
                </a:lnTo>
                <a:lnTo>
                  <a:pt x="4273" y="227"/>
                </a:lnTo>
                <a:lnTo>
                  <a:pt x="4273" y="228"/>
                </a:lnTo>
                <a:lnTo>
                  <a:pt x="4274" y="228"/>
                </a:lnTo>
                <a:lnTo>
                  <a:pt x="4276" y="230"/>
                </a:lnTo>
                <a:lnTo>
                  <a:pt x="4278" y="232"/>
                </a:lnTo>
                <a:lnTo>
                  <a:pt x="4278" y="234"/>
                </a:lnTo>
                <a:lnTo>
                  <a:pt x="4278" y="236"/>
                </a:lnTo>
                <a:lnTo>
                  <a:pt x="4280" y="238"/>
                </a:lnTo>
                <a:lnTo>
                  <a:pt x="4278" y="238"/>
                </a:lnTo>
                <a:lnTo>
                  <a:pt x="4280" y="240"/>
                </a:lnTo>
                <a:lnTo>
                  <a:pt x="4280" y="242"/>
                </a:lnTo>
                <a:lnTo>
                  <a:pt x="4282" y="244"/>
                </a:lnTo>
                <a:lnTo>
                  <a:pt x="4280" y="246"/>
                </a:lnTo>
                <a:lnTo>
                  <a:pt x="4280" y="248"/>
                </a:lnTo>
                <a:lnTo>
                  <a:pt x="4282" y="248"/>
                </a:lnTo>
                <a:lnTo>
                  <a:pt x="4282" y="250"/>
                </a:lnTo>
                <a:lnTo>
                  <a:pt x="4282" y="252"/>
                </a:lnTo>
                <a:lnTo>
                  <a:pt x="4282" y="253"/>
                </a:lnTo>
                <a:lnTo>
                  <a:pt x="4282" y="255"/>
                </a:lnTo>
                <a:lnTo>
                  <a:pt x="4282" y="257"/>
                </a:lnTo>
                <a:lnTo>
                  <a:pt x="4284" y="259"/>
                </a:lnTo>
                <a:lnTo>
                  <a:pt x="4286" y="261"/>
                </a:lnTo>
                <a:lnTo>
                  <a:pt x="4286" y="263"/>
                </a:lnTo>
                <a:lnTo>
                  <a:pt x="4288" y="263"/>
                </a:lnTo>
                <a:lnTo>
                  <a:pt x="4288" y="265"/>
                </a:lnTo>
                <a:lnTo>
                  <a:pt x="4290" y="265"/>
                </a:lnTo>
                <a:lnTo>
                  <a:pt x="4292" y="265"/>
                </a:lnTo>
                <a:lnTo>
                  <a:pt x="4292" y="267"/>
                </a:lnTo>
                <a:lnTo>
                  <a:pt x="4292" y="269"/>
                </a:lnTo>
                <a:lnTo>
                  <a:pt x="4290" y="269"/>
                </a:lnTo>
                <a:lnTo>
                  <a:pt x="4292" y="271"/>
                </a:lnTo>
                <a:lnTo>
                  <a:pt x="4292" y="273"/>
                </a:lnTo>
                <a:lnTo>
                  <a:pt x="4290" y="275"/>
                </a:lnTo>
                <a:lnTo>
                  <a:pt x="4290" y="276"/>
                </a:lnTo>
                <a:lnTo>
                  <a:pt x="4292" y="278"/>
                </a:lnTo>
                <a:lnTo>
                  <a:pt x="4294" y="278"/>
                </a:lnTo>
                <a:lnTo>
                  <a:pt x="4294" y="280"/>
                </a:lnTo>
                <a:lnTo>
                  <a:pt x="4296" y="280"/>
                </a:lnTo>
                <a:lnTo>
                  <a:pt x="4297" y="284"/>
                </a:lnTo>
                <a:lnTo>
                  <a:pt x="4297" y="286"/>
                </a:lnTo>
                <a:lnTo>
                  <a:pt x="4299" y="288"/>
                </a:lnTo>
                <a:lnTo>
                  <a:pt x="4299" y="290"/>
                </a:lnTo>
                <a:lnTo>
                  <a:pt x="4297" y="290"/>
                </a:lnTo>
                <a:lnTo>
                  <a:pt x="4299" y="292"/>
                </a:lnTo>
                <a:lnTo>
                  <a:pt x="4301" y="294"/>
                </a:lnTo>
                <a:lnTo>
                  <a:pt x="4303" y="294"/>
                </a:lnTo>
                <a:lnTo>
                  <a:pt x="4303" y="296"/>
                </a:lnTo>
                <a:lnTo>
                  <a:pt x="4303" y="298"/>
                </a:lnTo>
                <a:lnTo>
                  <a:pt x="4301" y="300"/>
                </a:lnTo>
                <a:lnTo>
                  <a:pt x="4301" y="301"/>
                </a:lnTo>
                <a:lnTo>
                  <a:pt x="4301" y="303"/>
                </a:lnTo>
                <a:lnTo>
                  <a:pt x="4301" y="305"/>
                </a:lnTo>
                <a:lnTo>
                  <a:pt x="4301" y="307"/>
                </a:lnTo>
                <a:lnTo>
                  <a:pt x="4303" y="309"/>
                </a:lnTo>
                <a:lnTo>
                  <a:pt x="4305" y="311"/>
                </a:lnTo>
                <a:lnTo>
                  <a:pt x="4305" y="315"/>
                </a:lnTo>
                <a:lnTo>
                  <a:pt x="4307" y="317"/>
                </a:lnTo>
                <a:lnTo>
                  <a:pt x="4307" y="319"/>
                </a:lnTo>
                <a:lnTo>
                  <a:pt x="4305" y="321"/>
                </a:lnTo>
                <a:lnTo>
                  <a:pt x="4305" y="323"/>
                </a:lnTo>
                <a:lnTo>
                  <a:pt x="4303" y="323"/>
                </a:lnTo>
                <a:lnTo>
                  <a:pt x="4301" y="321"/>
                </a:lnTo>
                <a:lnTo>
                  <a:pt x="4299" y="319"/>
                </a:lnTo>
                <a:lnTo>
                  <a:pt x="4297" y="319"/>
                </a:lnTo>
                <a:lnTo>
                  <a:pt x="4296" y="317"/>
                </a:lnTo>
                <a:lnTo>
                  <a:pt x="4294" y="317"/>
                </a:lnTo>
                <a:lnTo>
                  <a:pt x="4294" y="315"/>
                </a:lnTo>
                <a:lnTo>
                  <a:pt x="4292" y="315"/>
                </a:lnTo>
                <a:lnTo>
                  <a:pt x="4292" y="313"/>
                </a:lnTo>
                <a:lnTo>
                  <a:pt x="4290" y="313"/>
                </a:lnTo>
                <a:lnTo>
                  <a:pt x="4288" y="311"/>
                </a:lnTo>
                <a:lnTo>
                  <a:pt x="4286" y="309"/>
                </a:lnTo>
                <a:lnTo>
                  <a:pt x="4284" y="309"/>
                </a:lnTo>
                <a:lnTo>
                  <a:pt x="4282" y="307"/>
                </a:lnTo>
                <a:lnTo>
                  <a:pt x="4280" y="305"/>
                </a:lnTo>
                <a:lnTo>
                  <a:pt x="4278" y="303"/>
                </a:lnTo>
                <a:lnTo>
                  <a:pt x="4278" y="301"/>
                </a:lnTo>
                <a:lnTo>
                  <a:pt x="4276" y="300"/>
                </a:lnTo>
                <a:lnTo>
                  <a:pt x="4274" y="298"/>
                </a:lnTo>
                <a:lnTo>
                  <a:pt x="4273" y="296"/>
                </a:lnTo>
                <a:lnTo>
                  <a:pt x="4273" y="294"/>
                </a:lnTo>
                <a:lnTo>
                  <a:pt x="4271" y="292"/>
                </a:lnTo>
                <a:lnTo>
                  <a:pt x="4269" y="290"/>
                </a:lnTo>
                <a:lnTo>
                  <a:pt x="4269" y="288"/>
                </a:lnTo>
                <a:lnTo>
                  <a:pt x="4271" y="286"/>
                </a:lnTo>
                <a:lnTo>
                  <a:pt x="4269" y="282"/>
                </a:lnTo>
                <a:lnTo>
                  <a:pt x="4269" y="280"/>
                </a:lnTo>
                <a:lnTo>
                  <a:pt x="4271" y="280"/>
                </a:lnTo>
                <a:lnTo>
                  <a:pt x="4271" y="278"/>
                </a:lnTo>
                <a:lnTo>
                  <a:pt x="4271" y="276"/>
                </a:lnTo>
                <a:lnTo>
                  <a:pt x="4271" y="275"/>
                </a:lnTo>
                <a:lnTo>
                  <a:pt x="4271" y="273"/>
                </a:lnTo>
                <a:lnTo>
                  <a:pt x="4271" y="271"/>
                </a:lnTo>
                <a:lnTo>
                  <a:pt x="4271" y="269"/>
                </a:lnTo>
                <a:lnTo>
                  <a:pt x="4271" y="267"/>
                </a:lnTo>
                <a:lnTo>
                  <a:pt x="4269" y="265"/>
                </a:lnTo>
                <a:lnTo>
                  <a:pt x="4269" y="263"/>
                </a:lnTo>
                <a:lnTo>
                  <a:pt x="4267" y="261"/>
                </a:lnTo>
                <a:lnTo>
                  <a:pt x="4267" y="259"/>
                </a:lnTo>
                <a:lnTo>
                  <a:pt x="4267" y="257"/>
                </a:lnTo>
                <a:lnTo>
                  <a:pt x="4265" y="255"/>
                </a:lnTo>
                <a:lnTo>
                  <a:pt x="4265" y="253"/>
                </a:lnTo>
                <a:lnTo>
                  <a:pt x="4263" y="252"/>
                </a:lnTo>
                <a:lnTo>
                  <a:pt x="4263" y="250"/>
                </a:lnTo>
                <a:lnTo>
                  <a:pt x="4261" y="250"/>
                </a:lnTo>
                <a:lnTo>
                  <a:pt x="4261" y="248"/>
                </a:lnTo>
                <a:lnTo>
                  <a:pt x="4259" y="248"/>
                </a:lnTo>
                <a:lnTo>
                  <a:pt x="4257" y="248"/>
                </a:lnTo>
                <a:lnTo>
                  <a:pt x="4257" y="246"/>
                </a:lnTo>
                <a:lnTo>
                  <a:pt x="4255" y="244"/>
                </a:lnTo>
                <a:lnTo>
                  <a:pt x="4253" y="244"/>
                </a:lnTo>
                <a:lnTo>
                  <a:pt x="4253" y="242"/>
                </a:lnTo>
                <a:lnTo>
                  <a:pt x="4251" y="240"/>
                </a:lnTo>
                <a:lnTo>
                  <a:pt x="4253" y="240"/>
                </a:lnTo>
                <a:lnTo>
                  <a:pt x="4253" y="238"/>
                </a:lnTo>
                <a:lnTo>
                  <a:pt x="4251" y="238"/>
                </a:lnTo>
                <a:lnTo>
                  <a:pt x="4249" y="238"/>
                </a:lnTo>
                <a:lnTo>
                  <a:pt x="4248" y="236"/>
                </a:lnTo>
                <a:lnTo>
                  <a:pt x="4248" y="234"/>
                </a:lnTo>
                <a:lnTo>
                  <a:pt x="4248" y="232"/>
                </a:lnTo>
                <a:lnTo>
                  <a:pt x="4248" y="230"/>
                </a:lnTo>
                <a:lnTo>
                  <a:pt x="4246" y="228"/>
                </a:lnTo>
                <a:lnTo>
                  <a:pt x="4246" y="227"/>
                </a:lnTo>
                <a:lnTo>
                  <a:pt x="4246" y="225"/>
                </a:lnTo>
                <a:lnTo>
                  <a:pt x="4246" y="223"/>
                </a:lnTo>
                <a:lnTo>
                  <a:pt x="4244" y="221"/>
                </a:lnTo>
                <a:lnTo>
                  <a:pt x="4246" y="221"/>
                </a:lnTo>
                <a:lnTo>
                  <a:pt x="4244" y="219"/>
                </a:lnTo>
                <a:lnTo>
                  <a:pt x="4242" y="217"/>
                </a:lnTo>
                <a:lnTo>
                  <a:pt x="4242" y="215"/>
                </a:lnTo>
                <a:lnTo>
                  <a:pt x="4244" y="215"/>
                </a:lnTo>
                <a:lnTo>
                  <a:pt x="4244" y="213"/>
                </a:lnTo>
                <a:lnTo>
                  <a:pt x="4246" y="213"/>
                </a:lnTo>
                <a:lnTo>
                  <a:pt x="4248" y="213"/>
                </a:lnTo>
                <a:lnTo>
                  <a:pt x="4246" y="211"/>
                </a:lnTo>
                <a:lnTo>
                  <a:pt x="4244" y="211"/>
                </a:lnTo>
                <a:lnTo>
                  <a:pt x="4244" y="209"/>
                </a:lnTo>
                <a:lnTo>
                  <a:pt x="4242" y="209"/>
                </a:lnTo>
                <a:lnTo>
                  <a:pt x="4244" y="211"/>
                </a:lnTo>
                <a:lnTo>
                  <a:pt x="4244" y="213"/>
                </a:lnTo>
                <a:lnTo>
                  <a:pt x="4244" y="215"/>
                </a:lnTo>
                <a:lnTo>
                  <a:pt x="4242" y="215"/>
                </a:lnTo>
                <a:lnTo>
                  <a:pt x="4240" y="215"/>
                </a:lnTo>
                <a:lnTo>
                  <a:pt x="4238" y="213"/>
                </a:lnTo>
                <a:lnTo>
                  <a:pt x="4236" y="213"/>
                </a:lnTo>
                <a:lnTo>
                  <a:pt x="4234" y="211"/>
                </a:lnTo>
                <a:lnTo>
                  <a:pt x="4232" y="209"/>
                </a:lnTo>
                <a:lnTo>
                  <a:pt x="4230" y="207"/>
                </a:lnTo>
                <a:lnTo>
                  <a:pt x="4228" y="207"/>
                </a:lnTo>
                <a:lnTo>
                  <a:pt x="4228" y="205"/>
                </a:lnTo>
                <a:lnTo>
                  <a:pt x="4228" y="204"/>
                </a:lnTo>
                <a:lnTo>
                  <a:pt x="4230" y="202"/>
                </a:lnTo>
                <a:lnTo>
                  <a:pt x="4232" y="202"/>
                </a:lnTo>
                <a:lnTo>
                  <a:pt x="4232" y="200"/>
                </a:lnTo>
                <a:lnTo>
                  <a:pt x="4232" y="198"/>
                </a:lnTo>
                <a:lnTo>
                  <a:pt x="4230" y="200"/>
                </a:lnTo>
                <a:lnTo>
                  <a:pt x="4228" y="200"/>
                </a:lnTo>
                <a:lnTo>
                  <a:pt x="4226" y="20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493"/>
          <p:cNvSpPr>
            <a:spLocks noEditPoints="1"/>
          </p:cNvSpPr>
          <p:nvPr/>
        </p:nvSpPr>
        <p:spPr bwMode="auto">
          <a:xfrm>
            <a:off x="179512" y="2409689"/>
            <a:ext cx="4461087" cy="1692102"/>
          </a:xfrm>
          <a:custGeom>
            <a:avLst/>
            <a:gdLst>
              <a:gd name="T0" fmla="*/ 3211 w 4474"/>
              <a:gd name="T1" fmla="*/ 1624 h 1697"/>
              <a:gd name="T2" fmla="*/ 3278 w 4474"/>
              <a:gd name="T3" fmla="*/ 1503 h 1697"/>
              <a:gd name="T4" fmla="*/ 3923 w 4474"/>
              <a:gd name="T5" fmla="*/ 1206 h 1697"/>
              <a:gd name="T6" fmla="*/ 3681 w 4474"/>
              <a:gd name="T7" fmla="*/ 1196 h 1697"/>
              <a:gd name="T8" fmla="*/ 3981 w 4474"/>
              <a:gd name="T9" fmla="*/ 1156 h 1697"/>
              <a:gd name="T10" fmla="*/ 4054 w 4474"/>
              <a:gd name="T11" fmla="*/ 1060 h 1697"/>
              <a:gd name="T12" fmla="*/ 3958 w 4474"/>
              <a:gd name="T13" fmla="*/ 799 h 1697"/>
              <a:gd name="T14" fmla="*/ 4457 w 4474"/>
              <a:gd name="T15" fmla="*/ 760 h 1697"/>
              <a:gd name="T16" fmla="*/ 4468 w 4474"/>
              <a:gd name="T17" fmla="*/ 643 h 1697"/>
              <a:gd name="T18" fmla="*/ 4349 w 4474"/>
              <a:gd name="T19" fmla="*/ 405 h 1697"/>
              <a:gd name="T20" fmla="*/ 4278 w 4474"/>
              <a:gd name="T21" fmla="*/ 167 h 1697"/>
              <a:gd name="T22" fmla="*/ 4301 w 4474"/>
              <a:gd name="T23" fmla="*/ 173 h 1697"/>
              <a:gd name="T24" fmla="*/ 4395 w 4474"/>
              <a:gd name="T25" fmla="*/ 411 h 1697"/>
              <a:gd name="T26" fmla="*/ 4274 w 4474"/>
              <a:gd name="T27" fmla="*/ 98 h 1697"/>
              <a:gd name="T28" fmla="*/ 4223 w 4474"/>
              <a:gd name="T29" fmla="*/ 242 h 1697"/>
              <a:gd name="T30" fmla="*/ 4107 w 4474"/>
              <a:gd name="T31" fmla="*/ 194 h 1697"/>
              <a:gd name="T32" fmla="*/ 4092 w 4474"/>
              <a:gd name="T33" fmla="*/ 294 h 1697"/>
              <a:gd name="T34" fmla="*/ 3960 w 4474"/>
              <a:gd name="T35" fmla="*/ 309 h 1697"/>
              <a:gd name="T36" fmla="*/ 3844 w 4474"/>
              <a:gd name="T37" fmla="*/ 175 h 1697"/>
              <a:gd name="T38" fmla="*/ 3842 w 4474"/>
              <a:gd name="T39" fmla="*/ 386 h 1697"/>
              <a:gd name="T40" fmla="*/ 4065 w 4474"/>
              <a:gd name="T41" fmla="*/ 415 h 1697"/>
              <a:gd name="T42" fmla="*/ 4173 w 4474"/>
              <a:gd name="T43" fmla="*/ 453 h 1697"/>
              <a:gd name="T44" fmla="*/ 4165 w 4474"/>
              <a:gd name="T45" fmla="*/ 576 h 1697"/>
              <a:gd name="T46" fmla="*/ 4290 w 4474"/>
              <a:gd name="T47" fmla="*/ 411 h 1697"/>
              <a:gd name="T48" fmla="*/ 4292 w 4474"/>
              <a:gd name="T49" fmla="*/ 630 h 1697"/>
              <a:gd name="T50" fmla="*/ 4148 w 4474"/>
              <a:gd name="T51" fmla="*/ 768 h 1697"/>
              <a:gd name="T52" fmla="*/ 4017 w 4474"/>
              <a:gd name="T53" fmla="*/ 760 h 1697"/>
              <a:gd name="T54" fmla="*/ 3942 w 4474"/>
              <a:gd name="T55" fmla="*/ 737 h 1697"/>
              <a:gd name="T56" fmla="*/ 3973 w 4474"/>
              <a:gd name="T57" fmla="*/ 645 h 1697"/>
              <a:gd name="T58" fmla="*/ 3875 w 4474"/>
              <a:gd name="T59" fmla="*/ 676 h 1697"/>
              <a:gd name="T60" fmla="*/ 3789 w 4474"/>
              <a:gd name="T61" fmla="*/ 687 h 1697"/>
              <a:gd name="T62" fmla="*/ 3756 w 4474"/>
              <a:gd name="T63" fmla="*/ 726 h 1697"/>
              <a:gd name="T64" fmla="*/ 3883 w 4474"/>
              <a:gd name="T65" fmla="*/ 812 h 1697"/>
              <a:gd name="T66" fmla="*/ 3940 w 4474"/>
              <a:gd name="T67" fmla="*/ 833 h 1697"/>
              <a:gd name="T68" fmla="*/ 3839 w 4474"/>
              <a:gd name="T69" fmla="*/ 898 h 1697"/>
              <a:gd name="T70" fmla="*/ 3896 w 4474"/>
              <a:gd name="T71" fmla="*/ 929 h 1697"/>
              <a:gd name="T72" fmla="*/ 3756 w 4474"/>
              <a:gd name="T73" fmla="*/ 983 h 1697"/>
              <a:gd name="T74" fmla="*/ 3664 w 4474"/>
              <a:gd name="T75" fmla="*/ 945 h 1697"/>
              <a:gd name="T76" fmla="*/ 3819 w 4474"/>
              <a:gd name="T77" fmla="*/ 1050 h 1697"/>
              <a:gd name="T78" fmla="*/ 3929 w 4474"/>
              <a:gd name="T79" fmla="*/ 1029 h 1697"/>
              <a:gd name="T80" fmla="*/ 3971 w 4474"/>
              <a:gd name="T81" fmla="*/ 1010 h 1697"/>
              <a:gd name="T82" fmla="*/ 4031 w 4474"/>
              <a:gd name="T83" fmla="*/ 1029 h 1697"/>
              <a:gd name="T84" fmla="*/ 3929 w 4474"/>
              <a:gd name="T85" fmla="*/ 1160 h 1697"/>
              <a:gd name="T86" fmla="*/ 3821 w 4474"/>
              <a:gd name="T87" fmla="*/ 1133 h 1697"/>
              <a:gd name="T88" fmla="*/ 3645 w 4474"/>
              <a:gd name="T89" fmla="*/ 1158 h 1697"/>
              <a:gd name="T90" fmla="*/ 3535 w 4474"/>
              <a:gd name="T91" fmla="*/ 1210 h 1697"/>
              <a:gd name="T92" fmla="*/ 3510 w 4474"/>
              <a:gd name="T93" fmla="*/ 1273 h 1697"/>
              <a:gd name="T94" fmla="*/ 3295 w 4474"/>
              <a:gd name="T95" fmla="*/ 1476 h 1697"/>
              <a:gd name="T96" fmla="*/ 3176 w 4474"/>
              <a:gd name="T97" fmla="*/ 1657 h 1697"/>
              <a:gd name="T98" fmla="*/ 3005 w 4474"/>
              <a:gd name="T99" fmla="*/ 1641 h 1697"/>
              <a:gd name="T100" fmla="*/ 1646 w 4474"/>
              <a:gd name="T101" fmla="*/ 950 h 1697"/>
              <a:gd name="T102" fmla="*/ 845 w 4474"/>
              <a:gd name="T103" fmla="*/ 910 h 1697"/>
              <a:gd name="T104" fmla="*/ 144 w 4474"/>
              <a:gd name="T105" fmla="*/ 795 h 1697"/>
              <a:gd name="T106" fmla="*/ 486 w 4474"/>
              <a:gd name="T107" fmla="*/ 586 h 1697"/>
              <a:gd name="T108" fmla="*/ 722 w 4474"/>
              <a:gd name="T109" fmla="*/ 399 h 1697"/>
              <a:gd name="T110" fmla="*/ 960 w 4474"/>
              <a:gd name="T111" fmla="*/ 323 h 1697"/>
              <a:gd name="T112" fmla="*/ 1298 w 4474"/>
              <a:gd name="T113" fmla="*/ 157 h 1697"/>
              <a:gd name="T114" fmla="*/ 1561 w 4474"/>
              <a:gd name="T115" fmla="*/ 10 h 1697"/>
              <a:gd name="T116" fmla="*/ 2145 w 4474"/>
              <a:gd name="T117" fmla="*/ 29 h 1697"/>
              <a:gd name="T118" fmla="*/ 2786 w 4474"/>
              <a:gd name="T119" fmla="*/ 29 h 1697"/>
              <a:gd name="T120" fmla="*/ 3368 w 4474"/>
              <a:gd name="T121" fmla="*/ 27 h 1697"/>
              <a:gd name="T122" fmla="*/ 4186 w 4474"/>
              <a:gd name="T123" fmla="*/ 33 h 1697"/>
              <a:gd name="T124" fmla="*/ 4244 w 4474"/>
              <a:gd name="T125" fmla="*/ 148 h 1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74" h="1697">
                <a:moveTo>
                  <a:pt x="2961" y="1672"/>
                </a:moveTo>
                <a:lnTo>
                  <a:pt x="2959" y="1674"/>
                </a:lnTo>
                <a:lnTo>
                  <a:pt x="2957" y="1674"/>
                </a:lnTo>
                <a:lnTo>
                  <a:pt x="2955" y="1674"/>
                </a:lnTo>
                <a:lnTo>
                  <a:pt x="2951" y="1676"/>
                </a:lnTo>
                <a:lnTo>
                  <a:pt x="2949" y="1676"/>
                </a:lnTo>
                <a:lnTo>
                  <a:pt x="2949" y="1674"/>
                </a:lnTo>
                <a:lnTo>
                  <a:pt x="2948" y="1674"/>
                </a:lnTo>
                <a:lnTo>
                  <a:pt x="2948" y="1676"/>
                </a:lnTo>
                <a:lnTo>
                  <a:pt x="2946" y="1676"/>
                </a:lnTo>
                <a:lnTo>
                  <a:pt x="2944" y="1676"/>
                </a:lnTo>
                <a:lnTo>
                  <a:pt x="2942" y="1674"/>
                </a:lnTo>
                <a:lnTo>
                  <a:pt x="2942" y="1672"/>
                </a:lnTo>
                <a:lnTo>
                  <a:pt x="2940" y="1672"/>
                </a:lnTo>
                <a:lnTo>
                  <a:pt x="2942" y="1674"/>
                </a:lnTo>
                <a:lnTo>
                  <a:pt x="2942" y="1676"/>
                </a:lnTo>
                <a:lnTo>
                  <a:pt x="2944" y="1676"/>
                </a:lnTo>
                <a:lnTo>
                  <a:pt x="2942" y="1678"/>
                </a:lnTo>
                <a:lnTo>
                  <a:pt x="2944" y="1678"/>
                </a:lnTo>
                <a:lnTo>
                  <a:pt x="2946" y="1678"/>
                </a:lnTo>
                <a:lnTo>
                  <a:pt x="2948" y="1678"/>
                </a:lnTo>
                <a:lnTo>
                  <a:pt x="2948" y="1676"/>
                </a:lnTo>
                <a:lnTo>
                  <a:pt x="2949" y="1676"/>
                </a:lnTo>
                <a:lnTo>
                  <a:pt x="2949" y="1678"/>
                </a:lnTo>
                <a:lnTo>
                  <a:pt x="2948" y="1678"/>
                </a:lnTo>
                <a:lnTo>
                  <a:pt x="2942" y="1680"/>
                </a:lnTo>
                <a:lnTo>
                  <a:pt x="2932" y="1684"/>
                </a:lnTo>
                <a:lnTo>
                  <a:pt x="2926" y="1688"/>
                </a:lnTo>
                <a:lnTo>
                  <a:pt x="2924" y="1688"/>
                </a:lnTo>
                <a:lnTo>
                  <a:pt x="2923" y="1688"/>
                </a:lnTo>
                <a:lnTo>
                  <a:pt x="2923" y="1689"/>
                </a:lnTo>
                <a:lnTo>
                  <a:pt x="2921" y="1689"/>
                </a:lnTo>
                <a:lnTo>
                  <a:pt x="2919" y="1691"/>
                </a:lnTo>
                <a:lnTo>
                  <a:pt x="2917" y="1689"/>
                </a:lnTo>
                <a:lnTo>
                  <a:pt x="2919" y="1688"/>
                </a:lnTo>
                <a:lnTo>
                  <a:pt x="2919" y="1684"/>
                </a:lnTo>
                <a:lnTo>
                  <a:pt x="2917" y="1686"/>
                </a:lnTo>
                <a:lnTo>
                  <a:pt x="2917" y="1688"/>
                </a:lnTo>
                <a:lnTo>
                  <a:pt x="2917" y="1689"/>
                </a:lnTo>
                <a:lnTo>
                  <a:pt x="2915" y="1688"/>
                </a:lnTo>
                <a:lnTo>
                  <a:pt x="2913" y="1686"/>
                </a:lnTo>
                <a:lnTo>
                  <a:pt x="2909" y="1682"/>
                </a:lnTo>
                <a:lnTo>
                  <a:pt x="2911" y="1682"/>
                </a:lnTo>
                <a:lnTo>
                  <a:pt x="2913" y="1680"/>
                </a:lnTo>
                <a:lnTo>
                  <a:pt x="2915" y="1680"/>
                </a:lnTo>
                <a:lnTo>
                  <a:pt x="2915" y="1678"/>
                </a:lnTo>
                <a:lnTo>
                  <a:pt x="2917" y="1678"/>
                </a:lnTo>
                <a:lnTo>
                  <a:pt x="2919" y="1678"/>
                </a:lnTo>
                <a:lnTo>
                  <a:pt x="2919" y="1676"/>
                </a:lnTo>
                <a:lnTo>
                  <a:pt x="2921" y="1676"/>
                </a:lnTo>
                <a:lnTo>
                  <a:pt x="2923" y="1676"/>
                </a:lnTo>
                <a:lnTo>
                  <a:pt x="2926" y="1676"/>
                </a:lnTo>
                <a:lnTo>
                  <a:pt x="2928" y="1674"/>
                </a:lnTo>
                <a:lnTo>
                  <a:pt x="2932" y="1674"/>
                </a:lnTo>
                <a:lnTo>
                  <a:pt x="2936" y="1672"/>
                </a:lnTo>
                <a:lnTo>
                  <a:pt x="2938" y="1672"/>
                </a:lnTo>
                <a:lnTo>
                  <a:pt x="2942" y="1670"/>
                </a:lnTo>
                <a:lnTo>
                  <a:pt x="2944" y="1670"/>
                </a:lnTo>
                <a:lnTo>
                  <a:pt x="2946" y="1670"/>
                </a:lnTo>
                <a:lnTo>
                  <a:pt x="2948" y="1668"/>
                </a:lnTo>
                <a:lnTo>
                  <a:pt x="2949" y="1668"/>
                </a:lnTo>
                <a:lnTo>
                  <a:pt x="2951" y="1668"/>
                </a:lnTo>
                <a:lnTo>
                  <a:pt x="2953" y="1668"/>
                </a:lnTo>
                <a:lnTo>
                  <a:pt x="2955" y="1668"/>
                </a:lnTo>
                <a:lnTo>
                  <a:pt x="2959" y="1666"/>
                </a:lnTo>
                <a:lnTo>
                  <a:pt x="2963" y="1666"/>
                </a:lnTo>
                <a:lnTo>
                  <a:pt x="2967" y="1665"/>
                </a:lnTo>
                <a:lnTo>
                  <a:pt x="2969" y="1665"/>
                </a:lnTo>
                <a:lnTo>
                  <a:pt x="2971" y="1665"/>
                </a:lnTo>
                <a:lnTo>
                  <a:pt x="2976" y="1663"/>
                </a:lnTo>
                <a:lnTo>
                  <a:pt x="2980" y="1663"/>
                </a:lnTo>
                <a:lnTo>
                  <a:pt x="2982" y="1661"/>
                </a:lnTo>
                <a:lnTo>
                  <a:pt x="2986" y="1661"/>
                </a:lnTo>
                <a:lnTo>
                  <a:pt x="2990" y="1659"/>
                </a:lnTo>
                <a:lnTo>
                  <a:pt x="2992" y="1659"/>
                </a:lnTo>
                <a:lnTo>
                  <a:pt x="2994" y="1659"/>
                </a:lnTo>
                <a:lnTo>
                  <a:pt x="2996" y="1659"/>
                </a:lnTo>
                <a:lnTo>
                  <a:pt x="2997" y="1659"/>
                </a:lnTo>
                <a:lnTo>
                  <a:pt x="2997" y="1661"/>
                </a:lnTo>
                <a:lnTo>
                  <a:pt x="2996" y="1661"/>
                </a:lnTo>
                <a:lnTo>
                  <a:pt x="2994" y="1663"/>
                </a:lnTo>
                <a:lnTo>
                  <a:pt x="2990" y="1665"/>
                </a:lnTo>
                <a:lnTo>
                  <a:pt x="2988" y="1665"/>
                </a:lnTo>
                <a:lnTo>
                  <a:pt x="2986" y="1665"/>
                </a:lnTo>
                <a:lnTo>
                  <a:pt x="2984" y="1665"/>
                </a:lnTo>
                <a:lnTo>
                  <a:pt x="2984" y="1666"/>
                </a:lnTo>
                <a:lnTo>
                  <a:pt x="2972" y="1668"/>
                </a:lnTo>
                <a:lnTo>
                  <a:pt x="2971" y="1670"/>
                </a:lnTo>
                <a:lnTo>
                  <a:pt x="2969" y="1670"/>
                </a:lnTo>
                <a:lnTo>
                  <a:pt x="2967" y="1670"/>
                </a:lnTo>
                <a:lnTo>
                  <a:pt x="2965" y="1672"/>
                </a:lnTo>
                <a:lnTo>
                  <a:pt x="2963" y="1672"/>
                </a:lnTo>
                <a:lnTo>
                  <a:pt x="2961" y="1672"/>
                </a:lnTo>
                <a:close/>
                <a:moveTo>
                  <a:pt x="3188" y="1657"/>
                </a:moveTo>
                <a:lnTo>
                  <a:pt x="3186" y="1659"/>
                </a:lnTo>
                <a:lnTo>
                  <a:pt x="3186" y="1657"/>
                </a:lnTo>
                <a:lnTo>
                  <a:pt x="3184" y="1657"/>
                </a:lnTo>
                <a:lnTo>
                  <a:pt x="3186" y="1655"/>
                </a:lnTo>
                <a:lnTo>
                  <a:pt x="3188" y="1653"/>
                </a:lnTo>
                <a:lnTo>
                  <a:pt x="3188" y="1655"/>
                </a:lnTo>
                <a:lnTo>
                  <a:pt x="3188" y="1657"/>
                </a:lnTo>
                <a:close/>
                <a:moveTo>
                  <a:pt x="3213" y="1653"/>
                </a:moveTo>
                <a:lnTo>
                  <a:pt x="3211" y="1655"/>
                </a:lnTo>
                <a:lnTo>
                  <a:pt x="3211" y="1657"/>
                </a:lnTo>
                <a:lnTo>
                  <a:pt x="3211" y="1659"/>
                </a:lnTo>
                <a:lnTo>
                  <a:pt x="3211" y="1661"/>
                </a:lnTo>
                <a:lnTo>
                  <a:pt x="3209" y="1659"/>
                </a:lnTo>
                <a:lnTo>
                  <a:pt x="3207" y="1659"/>
                </a:lnTo>
                <a:lnTo>
                  <a:pt x="3207" y="1657"/>
                </a:lnTo>
                <a:lnTo>
                  <a:pt x="3207" y="1659"/>
                </a:lnTo>
                <a:lnTo>
                  <a:pt x="3207" y="1661"/>
                </a:lnTo>
                <a:lnTo>
                  <a:pt x="3205" y="1661"/>
                </a:lnTo>
                <a:lnTo>
                  <a:pt x="3203" y="1661"/>
                </a:lnTo>
                <a:lnTo>
                  <a:pt x="3201" y="1661"/>
                </a:lnTo>
                <a:lnTo>
                  <a:pt x="3201" y="1659"/>
                </a:lnTo>
                <a:lnTo>
                  <a:pt x="3203" y="1659"/>
                </a:lnTo>
                <a:lnTo>
                  <a:pt x="3203" y="1657"/>
                </a:lnTo>
                <a:lnTo>
                  <a:pt x="3205" y="1655"/>
                </a:lnTo>
                <a:lnTo>
                  <a:pt x="3205" y="1653"/>
                </a:lnTo>
                <a:lnTo>
                  <a:pt x="3203" y="1653"/>
                </a:lnTo>
                <a:lnTo>
                  <a:pt x="3201" y="1655"/>
                </a:lnTo>
                <a:lnTo>
                  <a:pt x="3201" y="1657"/>
                </a:lnTo>
                <a:lnTo>
                  <a:pt x="3199" y="1655"/>
                </a:lnTo>
                <a:lnTo>
                  <a:pt x="3201" y="1655"/>
                </a:lnTo>
                <a:lnTo>
                  <a:pt x="3199" y="1651"/>
                </a:lnTo>
                <a:lnTo>
                  <a:pt x="3201" y="1651"/>
                </a:lnTo>
                <a:lnTo>
                  <a:pt x="3203" y="1649"/>
                </a:lnTo>
                <a:lnTo>
                  <a:pt x="3205" y="1649"/>
                </a:lnTo>
                <a:lnTo>
                  <a:pt x="3207" y="1649"/>
                </a:lnTo>
                <a:lnTo>
                  <a:pt x="3209" y="1649"/>
                </a:lnTo>
                <a:lnTo>
                  <a:pt x="3211" y="1649"/>
                </a:lnTo>
                <a:lnTo>
                  <a:pt x="3211" y="1651"/>
                </a:lnTo>
                <a:lnTo>
                  <a:pt x="3213" y="1653"/>
                </a:lnTo>
                <a:close/>
                <a:moveTo>
                  <a:pt x="3213" y="1653"/>
                </a:moveTo>
                <a:lnTo>
                  <a:pt x="3213" y="1651"/>
                </a:lnTo>
                <a:lnTo>
                  <a:pt x="3213" y="1649"/>
                </a:lnTo>
                <a:lnTo>
                  <a:pt x="3214" y="1647"/>
                </a:lnTo>
                <a:lnTo>
                  <a:pt x="3216" y="1649"/>
                </a:lnTo>
                <a:lnTo>
                  <a:pt x="3216" y="1651"/>
                </a:lnTo>
                <a:lnTo>
                  <a:pt x="3216" y="1653"/>
                </a:lnTo>
                <a:lnTo>
                  <a:pt x="3218" y="1653"/>
                </a:lnTo>
                <a:lnTo>
                  <a:pt x="3216" y="1655"/>
                </a:lnTo>
                <a:lnTo>
                  <a:pt x="3218" y="1657"/>
                </a:lnTo>
                <a:lnTo>
                  <a:pt x="3216" y="1657"/>
                </a:lnTo>
                <a:lnTo>
                  <a:pt x="3216" y="1659"/>
                </a:lnTo>
                <a:lnTo>
                  <a:pt x="3216" y="1661"/>
                </a:lnTo>
                <a:lnTo>
                  <a:pt x="3216" y="1663"/>
                </a:lnTo>
                <a:lnTo>
                  <a:pt x="3216" y="1665"/>
                </a:lnTo>
                <a:lnTo>
                  <a:pt x="3214" y="1666"/>
                </a:lnTo>
                <a:lnTo>
                  <a:pt x="3214" y="1668"/>
                </a:lnTo>
                <a:lnTo>
                  <a:pt x="3214" y="1670"/>
                </a:lnTo>
                <a:lnTo>
                  <a:pt x="3214" y="1672"/>
                </a:lnTo>
                <a:lnTo>
                  <a:pt x="3214" y="1674"/>
                </a:lnTo>
                <a:lnTo>
                  <a:pt x="3213" y="1676"/>
                </a:lnTo>
                <a:lnTo>
                  <a:pt x="3213" y="1678"/>
                </a:lnTo>
                <a:lnTo>
                  <a:pt x="3213" y="1682"/>
                </a:lnTo>
                <a:lnTo>
                  <a:pt x="3213" y="1684"/>
                </a:lnTo>
                <a:lnTo>
                  <a:pt x="3213" y="1686"/>
                </a:lnTo>
                <a:lnTo>
                  <a:pt x="3213" y="1688"/>
                </a:lnTo>
                <a:lnTo>
                  <a:pt x="3213" y="1689"/>
                </a:lnTo>
                <a:lnTo>
                  <a:pt x="3213" y="1691"/>
                </a:lnTo>
                <a:lnTo>
                  <a:pt x="3213" y="1693"/>
                </a:lnTo>
                <a:lnTo>
                  <a:pt x="3213" y="1695"/>
                </a:lnTo>
                <a:lnTo>
                  <a:pt x="3213" y="1697"/>
                </a:lnTo>
                <a:lnTo>
                  <a:pt x="3211" y="1697"/>
                </a:lnTo>
                <a:lnTo>
                  <a:pt x="3209" y="1695"/>
                </a:lnTo>
                <a:lnTo>
                  <a:pt x="3207" y="1693"/>
                </a:lnTo>
                <a:lnTo>
                  <a:pt x="3205" y="1693"/>
                </a:lnTo>
                <a:lnTo>
                  <a:pt x="3203" y="1693"/>
                </a:lnTo>
                <a:lnTo>
                  <a:pt x="3201" y="1691"/>
                </a:lnTo>
                <a:lnTo>
                  <a:pt x="3199" y="1691"/>
                </a:lnTo>
                <a:lnTo>
                  <a:pt x="3197" y="1689"/>
                </a:lnTo>
                <a:lnTo>
                  <a:pt x="3195" y="1689"/>
                </a:lnTo>
                <a:lnTo>
                  <a:pt x="3193" y="1689"/>
                </a:lnTo>
                <a:lnTo>
                  <a:pt x="3191" y="1688"/>
                </a:lnTo>
                <a:lnTo>
                  <a:pt x="3189" y="1688"/>
                </a:lnTo>
                <a:lnTo>
                  <a:pt x="3189" y="1686"/>
                </a:lnTo>
                <a:lnTo>
                  <a:pt x="3188" y="1686"/>
                </a:lnTo>
                <a:lnTo>
                  <a:pt x="3188" y="1684"/>
                </a:lnTo>
                <a:lnTo>
                  <a:pt x="3188" y="1682"/>
                </a:lnTo>
                <a:lnTo>
                  <a:pt x="3188" y="1680"/>
                </a:lnTo>
                <a:lnTo>
                  <a:pt x="3189" y="1678"/>
                </a:lnTo>
                <a:lnTo>
                  <a:pt x="3191" y="1676"/>
                </a:lnTo>
                <a:lnTo>
                  <a:pt x="3191" y="1674"/>
                </a:lnTo>
                <a:lnTo>
                  <a:pt x="3193" y="1674"/>
                </a:lnTo>
                <a:lnTo>
                  <a:pt x="3195" y="1672"/>
                </a:lnTo>
                <a:lnTo>
                  <a:pt x="3195" y="1670"/>
                </a:lnTo>
                <a:lnTo>
                  <a:pt x="3195" y="1668"/>
                </a:lnTo>
                <a:lnTo>
                  <a:pt x="3197" y="1668"/>
                </a:lnTo>
                <a:lnTo>
                  <a:pt x="3199" y="1670"/>
                </a:lnTo>
                <a:lnTo>
                  <a:pt x="3201" y="1670"/>
                </a:lnTo>
                <a:lnTo>
                  <a:pt x="3201" y="1668"/>
                </a:lnTo>
                <a:lnTo>
                  <a:pt x="3199" y="1668"/>
                </a:lnTo>
                <a:lnTo>
                  <a:pt x="3197" y="1666"/>
                </a:lnTo>
                <a:lnTo>
                  <a:pt x="3197" y="1665"/>
                </a:lnTo>
                <a:lnTo>
                  <a:pt x="3199" y="1665"/>
                </a:lnTo>
                <a:lnTo>
                  <a:pt x="3201" y="1665"/>
                </a:lnTo>
                <a:lnTo>
                  <a:pt x="3201" y="1663"/>
                </a:lnTo>
                <a:lnTo>
                  <a:pt x="3203" y="1663"/>
                </a:lnTo>
                <a:lnTo>
                  <a:pt x="3205" y="1663"/>
                </a:lnTo>
                <a:lnTo>
                  <a:pt x="3207" y="1663"/>
                </a:lnTo>
                <a:lnTo>
                  <a:pt x="3209" y="1665"/>
                </a:lnTo>
                <a:lnTo>
                  <a:pt x="3207" y="1665"/>
                </a:lnTo>
                <a:lnTo>
                  <a:pt x="3209" y="1666"/>
                </a:lnTo>
                <a:lnTo>
                  <a:pt x="3207" y="1668"/>
                </a:lnTo>
                <a:lnTo>
                  <a:pt x="3209" y="1670"/>
                </a:lnTo>
                <a:lnTo>
                  <a:pt x="3211" y="1668"/>
                </a:lnTo>
                <a:lnTo>
                  <a:pt x="3213" y="1666"/>
                </a:lnTo>
                <a:lnTo>
                  <a:pt x="3214" y="1665"/>
                </a:lnTo>
                <a:lnTo>
                  <a:pt x="3213" y="1663"/>
                </a:lnTo>
                <a:lnTo>
                  <a:pt x="3214" y="1661"/>
                </a:lnTo>
                <a:lnTo>
                  <a:pt x="3214" y="1659"/>
                </a:lnTo>
                <a:lnTo>
                  <a:pt x="3214" y="1657"/>
                </a:lnTo>
                <a:lnTo>
                  <a:pt x="3213" y="1657"/>
                </a:lnTo>
                <a:lnTo>
                  <a:pt x="3213" y="1655"/>
                </a:lnTo>
                <a:lnTo>
                  <a:pt x="3213" y="1653"/>
                </a:lnTo>
                <a:close/>
                <a:moveTo>
                  <a:pt x="3220" y="1636"/>
                </a:moveTo>
                <a:lnTo>
                  <a:pt x="3218" y="1634"/>
                </a:lnTo>
                <a:lnTo>
                  <a:pt x="3218" y="1632"/>
                </a:lnTo>
                <a:lnTo>
                  <a:pt x="3220" y="1634"/>
                </a:lnTo>
                <a:lnTo>
                  <a:pt x="3220" y="1636"/>
                </a:lnTo>
                <a:close/>
                <a:moveTo>
                  <a:pt x="3213" y="1618"/>
                </a:moveTo>
                <a:lnTo>
                  <a:pt x="3213" y="1620"/>
                </a:lnTo>
                <a:lnTo>
                  <a:pt x="3213" y="1618"/>
                </a:lnTo>
                <a:lnTo>
                  <a:pt x="3214" y="1618"/>
                </a:lnTo>
                <a:lnTo>
                  <a:pt x="3214" y="1620"/>
                </a:lnTo>
                <a:lnTo>
                  <a:pt x="3213" y="1622"/>
                </a:lnTo>
                <a:lnTo>
                  <a:pt x="3213" y="1624"/>
                </a:lnTo>
                <a:lnTo>
                  <a:pt x="3213" y="1626"/>
                </a:lnTo>
                <a:lnTo>
                  <a:pt x="3211" y="1628"/>
                </a:lnTo>
                <a:lnTo>
                  <a:pt x="3209" y="1628"/>
                </a:lnTo>
                <a:lnTo>
                  <a:pt x="3209" y="1630"/>
                </a:lnTo>
                <a:lnTo>
                  <a:pt x="3207" y="1630"/>
                </a:lnTo>
                <a:lnTo>
                  <a:pt x="3207" y="1628"/>
                </a:lnTo>
                <a:lnTo>
                  <a:pt x="3209" y="1628"/>
                </a:lnTo>
                <a:lnTo>
                  <a:pt x="3211" y="1626"/>
                </a:lnTo>
                <a:lnTo>
                  <a:pt x="3211" y="1624"/>
                </a:lnTo>
                <a:lnTo>
                  <a:pt x="3213" y="1622"/>
                </a:lnTo>
                <a:lnTo>
                  <a:pt x="3211" y="1624"/>
                </a:lnTo>
                <a:lnTo>
                  <a:pt x="3209" y="1626"/>
                </a:lnTo>
                <a:lnTo>
                  <a:pt x="3207" y="1626"/>
                </a:lnTo>
                <a:lnTo>
                  <a:pt x="3207" y="1628"/>
                </a:lnTo>
                <a:lnTo>
                  <a:pt x="3205" y="1628"/>
                </a:lnTo>
                <a:lnTo>
                  <a:pt x="3205" y="1630"/>
                </a:lnTo>
                <a:lnTo>
                  <a:pt x="3203" y="1632"/>
                </a:lnTo>
                <a:lnTo>
                  <a:pt x="3203" y="1628"/>
                </a:lnTo>
                <a:lnTo>
                  <a:pt x="3203" y="1626"/>
                </a:lnTo>
                <a:lnTo>
                  <a:pt x="3205" y="1624"/>
                </a:lnTo>
                <a:lnTo>
                  <a:pt x="3207" y="1620"/>
                </a:lnTo>
                <a:lnTo>
                  <a:pt x="3207" y="1618"/>
                </a:lnTo>
                <a:lnTo>
                  <a:pt x="3209" y="1618"/>
                </a:lnTo>
                <a:lnTo>
                  <a:pt x="3211" y="1618"/>
                </a:lnTo>
                <a:lnTo>
                  <a:pt x="3211" y="1617"/>
                </a:lnTo>
                <a:lnTo>
                  <a:pt x="3213" y="1618"/>
                </a:lnTo>
                <a:close/>
                <a:moveTo>
                  <a:pt x="3224" y="1605"/>
                </a:moveTo>
                <a:lnTo>
                  <a:pt x="3222" y="1605"/>
                </a:lnTo>
                <a:lnTo>
                  <a:pt x="3224" y="1603"/>
                </a:lnTo>
                <a:lnTo>
                  <a:pt x="3224" y="1601"/>
                </a:lnTo>
                <a:lnTo>
                  <a:pt x="3224" y="1599"/>
                </a:lnTo>
                <a:lnTo>
                  <a:pt x="3224" y="1597"/>
                </a:lnTo>
                <a:lnTo>
                  <a:pt x="3226" y="1597"/>
                </a:lnTo>
                <a:lnTo>
                  <a:pt x="3226" y="1599"/>
                </a:lnTo>
                <a:lnTo>
                  <a:pt x="3226" y="1601"/>
                </a:lnTo>
                <a:lnTo>
                  <a:pt x="3226" y="1603"/>
                </a:lnTo>
                <a:lnTo>
                  <a:pt x="3224" y="1605"/>
                </a:lnTo>
                <a:close/>
                <a:moveTo>
                  <a:pt x="3226" y="1576"/>
                </a:moveTo>
                <a:lnTo>
                  <a:pt x="3224" y="1578"/>
                </a:lnTo>
                <a:lnTo>
                  <a:pt x="3224" y="1576"/>
                </a:lnTo>
                <a:lnTo>
                  <a:pt x="3224" y="1574"/>
                </a:lnTo>
                <a:lnTo>
                  <a:pt x="3224" y="1570"/>
                </a:lnTo>
                <a:lnTo>
                  <a:pt x="3224" y="1569"/>
                </a:lnTo>
                <a:lnTo>
                  <a:pt x="3226" y="1570"/>
                </a:lnTo>
                <a:lnTo>
                  <a:pt x="3226" y="1572"/>
                </a:lnTo>
                <a:lnTo>
                  <a:pt x="3226" y="1574"/>
                </a:lnTo>
                <a:lnTo>
                  <a:pt x="3226" y="1576"/>
                </a:lnTo>
                <a:close/>
                <a:moveTo>
                  <a:pt x="3247" y="1578"/>
                </a:moveTo>
                <a:lnTo>
                  <a:pt x="3247" y="1580"/>
                </a:lnTo>
                <a:lnTo>
                  <a:pt x="3247" y="1582"/>
                </a:lnTo>
                <a:lnTo>
                  <a:pt x="3245" y="1582"/>
                </a:lnTo>
                <a:lnTo>
                  <a:pt x="3245" y="1584"/>
                </a:lnTo>
                <a:lnTo>
                  <a:pt x="3245" y="1586"/>
                </a:lnTo>
                <a:lnTo>
                  <a:pt x="3245" y="1588"/>
                </a:lnTo>
                <a:lnTo>
                  <a:pt x="3243" y="1588"/>
                </a:lnTo>
                <a:lnTo>
                  <a:pt x="3243" y="1592"/>
                </a:lnTo>
                <a:lnTo>
                  <a:pt x="3243" y="1593"/>
                </a:lnTo>
                <a:lnTo>
                  <a:pt x="3241" y="1595"/>
                </a:lnTo>
                <a:lnTo>
                  <a:pt x="3241" y="1597"/>
                </a:lnTo>
                <a:lnTo>
                  <a:pt x="3241" y="1599"/>
                </a:lnTo>
                <a:lnTo>
                  <a:pt x="3239" y="1601"/>
                </a:lnTo>
                <a:lnTo>
                  <a:pt x="3239" y="1603"/>
                </a:lnTo>
                <a:lnTo>
                  <a:pt x="3239" y="1605"/>
                </a:lnTo>
                <a:lnTo>
                  <a:pt x="3237" y="1607"/>
                </a:lnTo>
                <a:lnTo>
                  <a:pt x="3237" y="1609"/>
                </a:lnTo>
                <a:lnTo>
                  <a:pt x="3237" y="1611"/>
                </a:lnTo>
                <a:lnTo>
                  <a:pt x="3237" y="1613"/>
                </a:lnTo>
                <a:lnTo>
                  <a:pt x="3236" y="1615"/>
                </a:lnTo>
                <a:lnTo>
                  <a:pt x="3236" y="1617"/>
                </a:lnTo>
                <a:lnTo>
                  <a:pt x="3234" y="1618"/>
                </a:lnTo>
                <a:lnTo>
                  <a:pt x="3232" y="1620"/>
                </a:lnTo>
                <a:lnTo>
                  <a:pt x="3232" y="1622"/>
                </a:lnTo>
                <a:lnTo>
                  <a:pt x="3232" y="1624"/>
                </a:lnTo>
                <a:lnTo>
                  <a:pt x="3230" y="1626"/>
                </a:lnTo>
                <a:lnTo>
                  <a:pt x="3230" y="1628"/>
                </a:lnTo>
                <a:lnTo>
                  <a:pt x="3230" y="1630"/>
                </a:lnTo>
                <a:lnTo>
                  <a:pt x="3228" y="1632"/>
                </a:lnTo>
                <a:lnTo>
                  <a:pt x="3228" y="1634"/>
                </a:lnTo>
                <a:lnTo>
                  <a:pt x="3228" y="1636"/>
                </a:lnTo>
                <a:lnTo>
                  <a:pt x="3226" y="1638"/>
                </a:lnTo>
                <a:lnTo>
                  <a:pt x="3226" y="1640"/>
                </a:lnTo>
                <a:lnTo>
                  <a:pt x="3224" y="1641"/>
                </a:lnTo>
                <a:lnTo>
                  <a:pt x="3224" y="1643"/>
                </a:lnTo>
                <a:lnTo>
                  <a:pt x="3222" y="1645"/>
                </a:lnTo>
                <a:lnTo>
                  <a:pt x="3222" y="1647"/>
                </a:lnTo>
                <a:lnTo>
                  <a:pt x="3220" y="1647"/>
                </a:lnTo>
                <a:lnTo>
                  <a:pt x="3220" y="1649"/>
                </a:lnTo>
                <a:lnTo>
                  <a:pt x="3218" y="1649"/>
                </a:lnTo>
                <a:lnTo>
                  <a:pt x="3218" y="1647"/>
                </a:lnTo>
                <a:lnTo>
                  <a:pt x="3218" y="1645"/>
                </a:lnTo>
                <a:lnTo>
                  <a:pt x="3218" y="1643"/>
                </a:lnTo>
                <a:lnTo>
                  <a:pt x="3220" y="1641"/>
                </a:lnTo>
                <a:lnTo>
                  <a:pt x="3220" y="1640"/>
                </a:lnTo>
                <a:lnTo>
                  <a:pt x="3220" y="1638"/>
                </a:lnTo>
                <a:lnTo>
                  <a:pt x="3222" y="1638"/>
                </a:lnTo>
                <a:lnTo>
                  <a:pt x="3222" y="1640"/>
                </a:lnTo>
                <a:lnTo>
                  <a:pt x="3222" y="1641"/>
                </a:lnTo>
                <a:lnTo>
                  <a:pt x="3222" y="1643"/>
                </a:lnTo>
                <a:lnTo>
                  <a:pt x="3222" y="1641"/>
                </a:lnTo>
                <a:lnTo>
                  <a:pt x="3224" y="1641"/>
                </a:lnTo>
                <a:lnTo>
                  <a:pt x="3224" y="1640"/>
                </a:lnTo>
                <a:lnTo>
                  <a:pt x="3224" y="1638"/>
                </a:lnTo>
                <a:lnTo>
                  <a:pt x="3224" y="1636"/>
                </a:lnTo>
                <a:lnTo>
                  <a:pt x="3222" y="1636"/>
                </a:lnTo>
                <a:lnTo>
                  <a:pt x="3222" y="1634"/>
                </a:lnTo>
                <a:lnTo>
                  <a:pt x="3220" y="1634"/>
                </a:lnTo>
                <a:lnTo>
                  <a:pt x="3222" y="1632"/>
                </a:lnTo>
                <a:lnTo>
                  <a:pt x="3224" y="1632"/>
                </a:lnTo>
                <a:lnTo>
                  <a:pt x="3226" y="1630"/>
                </a:lnTo>
                <a:lnTo>
                  <a:pt x="3226" y="1628"/>
                </a:lnTo>
                <a:lnTo>
                  <a:pt x="3228" y="1628"/>
                </a:lnTo>
                <a:lnTo>
                  <a:pt x="3228" y="1626"/>
                </a:lnTo>
                <a:lnTo>
                  <a:pt x="3226" y="1628"/>
                </a:lnTo>
                <a:lnTo>
                  <a:pt x="3224" y="1628"/>
                </a:lnTo>
                <a:lnTo>
                  <a:pt x="3222" y="1626"/>
                </a:lnTo>
                <a:lnTo>
                  <a:pt x="3220" y="1626"/>
                </a:lnTo>
                <a:lnTo>
                  <a:pt x="3220" y="1624"/>
                </a:lnTo>
                <a:lnTo>
                  <a:pt x="3222" y="1624"/>
                </a:lnTo>
                <a:lnTo>
                  <a:pt x="3222" y="1622"/>
                </a:lnTo>
                <a:lnTo>
                  <a:pt x="3224" y="1620"/>
                </a:lnTo>
                <a:lnTo>
                  <a:pt x="3226" y="1618"/>
                </a:lnTo>
                <a:lnTo>
                  <a:pt x="3228" y="1618"/>
                </a:lnTo>
                <a:lnTo>
                  <a:pt x="3230" y="1618"/>
                </a:lnTo>
                <a:lnTo>
                  <a:pt x="3232" y="1617"/>
                </a:lnTo>
                <a:lnTo>
                  <a:pt x="3232" y="1613"/>
                </a:lnTo>
                <a:lnTo>
                  <a:pt x="3232" y="1611"/>
                </a:lnTo>
                <a:lnTo>
                  <a:pt x="3232" y="1609"/>
                </a:lnTo>
                <a:lnTo>
                  <a:pt x="3230" y="1607"/>
                </a:lnTo>
                <a:lnTo>
                  <a:pt x="3230" y="1605"/>
                </a:lnTo>
                <a:lnTo>
                  <a:pt x="3232" y="1603"/>
                </a:lnTo>
                <a:lnTo>
                  <a:pt x="3232" y="1601"/>
                </a:lnTo>
                <a:lnTo>
                  <a:pt x="3232" y="1599"/>
                </a:lnTo>
                <a:lnTo>
                  <a:pt x="3232" y="1597"/>
                </a:lnTo>
                <a:lnTo>
                  <a:pt x="3234" y="1595"/>
                </a:lnTo>
                <a:lnTo>
                  <a:pt x="3234" y="1593"/>
                </a:lnTo>
                <a:lnTo>
                  <a:pt x="3234" y="1592"/>
                </a:lnTo>
                <a:lnTo>
                  <a:pt x="3234" y="1590"/>
                </a:lnTo>
                <a:lnTo>
                  <a:pt x="3234" y="1588"/>
                </a:lnTo>
                <a:lnTo>
                  <a:pt x="3234" y="1586"/>
                </a:lnTo>
                <a:lnTo>
                  <a:pt x="3236" y="1586"/>
                </a:lnTo>
                <a:lnTo>
                  <a:pt x="3236" y="1584"/>
                </a:lnTo>
                <a:lnTo>
                  <a:pt x="3236" y="1582"/>
                </a:lnTo>
                <a:lnTo>
                  <a:pt x="3234" y="1584"/>
                </a:lnTo>
                <a:lnTo>
                  <a:pt x="3234" y="1582"/>
                </a:lnTo>
                <a:lnTo>
                  <a:pt x="3232" y="1580"/>
                </a:lnTo>
                <a:lnTo>
                  <a:pt x="3234" y="1578"/>
                </a:lnTo>
                <a:lnTo>
                  <a:pt x="3232" y="1576"/>
                </a:lnTo>
                <a:lnTo>
                  <a:pt x="3232" y="1574"/>
                </a:lnTo>
                <a:lnTo>
                  <a:pt x="3232" y="1570"/>
                </a:lnTo>
                <a:lnTo>
                  <a:pt x="3234" y="1569"/>
                </a:lnTo>
                <a:lnTo>
                  <a:pt x="3236" y="1569"/>
                </a:lnTo>
                <a:lnTo>
                  <a:pt x="3237" y="1569"/>
                </a:lnTo>
                <a:lnTo>
                  <a:pt x="3241" y="1567"/>
                </a:lnTo>
                <a:lnTo>
                  <a:pt x="3245" y="1567"/>
                </a:lnTo>
                <a:lnTo>
                  <a:pt x="3247" y="1569"/>
                </a:lnTo>
                <a:lnTo>
                  <a:pt x="3245" y="1576"/>
                </a:lnTo>
                <a:lnTo>
                  <a:pt x="3245" y="1578"/>
                </a:lnTo>
                <a:lnTo>
                  <a:pt x="3247" y="1576"/>
                </a:lnTo>
                <a:lnTo>
                  <a:pt x="3249" y="1572"/>
                </a:lnTo>
                <a:lnTo>
                  <a:pt x="3249" y="1569"/>
                </a:lnTo>
                <a:lnTo>
                  <a:pt x="3249" y="1567"/>
                </a:lnTo>
                <a:lnTo>
                  <a:pt x="3247" y="1567"/>
                </a:lnTo>
                <a:lnTo>
                  <a:pt x="3249" y="1563"/>
                </a:lnTo>
                <a:lnTo>
                  <a:pt x="3249" y="1561"/>
                </a:lnTo>
                <a:lnTo>
                  <a:pt x="3249" y="1559"/>
                </a:lnTo>
                <a:lnTo>
                  <a:pt x="3251" y="1557"/>
                </a:lnTo>
                <a:lnTo>
                  <a:pt x="3251" y="1555"/>
                </a:lnTo>
                <a:lnTo>
                  <a:pt x="3253" y="1553"/>
                </a:lnTo>
                <a:lnTo>
                  <a:pt x="3255" y="1553"/>
                </a:lnTo>
                <a:lnTo>
                  <a:pt x="3255" y="1555"/>
                </a:lnTo>
                <a:lnTo>
                  <a:pt x="3255" y="1557"/>
                </a:lnTo>
                <a:lnTo>
                  <a:pt x="3255" y="1559"/>
                </a:lnTo>
                <a:lnTo>
                  <a:pt x="3253" y="1561"/>
                </a:lnTo>
                <a:lnTo>
                  <a:pt x="3253" y="1563"/>
                </a:lnTo>
                <a:lnTo>
                  <a:pt x="3253" y="1565"/>
                </a:lnTo>
                <a:lnTo>
                  <a:pt x="3251" y="1565"/>
                </a:lnTo>
                <a:lnTo>
                  <a:pt x="3251" y="1567"/>
                </a:lnTo>
                <a:lnTo>
                  <a:pt x="3251" y="1569"/>
                </a:lnTo>
                <a:lnTo>
                  <a:pt x="3251" y="1570"/>
                </a:lnTo>
                <a:lnTo>
                  <a:pt x="3249" y="1572"/>
                </a:lnTo>
                <a:lnTo>
                  <a:pt x="3249" y="1574"/>
                </a:lnTo>
                <a:lnTo>
                  <a:pt x="3249" y="1576"/>
                </a:lnTo>
                <a:lnTo>
                  <a:pt x="3247" y="1578"/>
                </a:lnTo>
                <a:close/>
                <a:moveTo>
                  <a:pt x="3224" y="1547"/>
                </a:moveTo>
                <a:lnTo>
                  <a:pt x="3222" y="1549"/>
                </a:lnTo>
                <a:lnTo>
                  <a:pt x="3222" y="1547"/>
                </a:lnTo>
                <a:lnTo>
                  <a:pt x="3222" y="1545"/>
                </a:lnTo>
                <a:lnTo>
                  <a:pt x="3222" y="1544"/>
                </a:lnTo>
                <a:lnTo>
                  <a:pt x="3222" y="1542"/>
                </a:lnTo>
                <a:lnTo>
                  <a:pt x="3222" y="1540"/>
                </a:lnTo>
                <a:lnTo>
                  <a:pt x="3224" y="1542"/>
                </a:lnTo>
                <a:lnTo>
                  <a:pt x="3224" y="1544"/>
                </a:lnTo>
                <a:lnTo>
                  <a:pt x="3224" y="1545"/>
                </a:lnTo>
                <a:lnTo>
                  <a:pt x="3224" y="1547"/>
                </a:lnTo>
                <a:close/>
                <a:moveTo>
                  <a:pt x="3226" y="1542"/>
                </a:moveTo>
                <a:lnTo>
                  <a:pt x="3226" y="1540"/>
                </a:lnTo>
                <a:lnTo>
                  <a:pt x="3226" y="1538"/>
                </a:lnTo>
                <a:lnTo>
                  <a:pt x="3226" y="1536"/>
                </a:lnTo>
                <a:lnTo>
                  <a:pt x="3226" y="1534"/>
                </a:lnTo>
                <a:lnTo>
                  <a:pt x="3228" y="1536"/>
                </a:lnTo>
                <a:lnTo>
                  <a:pt x="3228" y="1538"/>
                </a:lnTo>
                <a:lnTo>
                  <a:pt x="3228" y="1540"/>
                </a:lnTo>
                <a:lnTo>
                  <a:pt x="3226" y="1542"/>
                </a:lnTo>
                <a:close/>
                <a:moveTo>
                  <a:pt x="3222" y="1522"/>
                </a:moveTo>
                <a:lnTo>
                  <a:pt x="3222" y="1526"/>
                </a:lnTo>
                <a:lnTo>
                  <a:pt x="3222" y="1528"/>
                </a:lnTo>
                <a:lnTo>
                  <a:pt x="3222" y="1530"/>
                </a:lnTo>
                <a:lnTo>
                  <a:pt x="3222" y="1534"/>
                </a:lnTo>
                <a:lnTo>
                  <a:pt x="3220" y="1530"/>
                </a:lnTo>
                <a:lnTo>
                  <a:pt x="3218" y="1528"/>
                </a:lnTo>
                <a:lnTo>
                  <a:pt x="3218" y="1526"/>
                </a:lnTo>
                <a:lnTo>
                  <a:pt x="3218" y="1524"/>
                </a:lnTo>
                <a:lnTo>
                  <a:pt x="3220" y="1524"/>
                </a:lnTo>
                <a:lnTo>
                  <a:pt x="3220" y="1522"/>
                </a:lnTo>
                <a:lnTo>
                  <a:pt x="3220" y="1521"/>
                </a:lnTo>
                <a:lnTo>
                  <a:pt x="3222" y="1522"/>
                </a:lnTo>
                <a:close/>
                <a:moveTo>
                  <a:pt x="3253" y="1551"/>
                </a:moveTo>
                <a:lnTo>
                  <a:pt x="3253" y="1549"/>
                </a:lnTo>
                <a:lnTo>
                  <a:pt x="3253" y="1547"/>
                </a:lnTo>
                <a:lnTo>
                  <a:pt x="3261" y="1521"/>
                </a:lnTo>
                <a:lnTo>
                  <a:pt x="3261" y="1519"/>
                </a:lnTo>
                <a:lnTo>
                  <a:pt x="3261" y="1517"/>
                </a:lnTo>
                <a:lnTo>
                  <a:pt x="3262" y="1515"/>
                </a:lnTo>
                <a:lnTo>
                  <a:pt x="3262" y="1511"/>
                </a:lnTo>
                <a:lnTo>
                  <a:pt x="3264" y="1507"/>
                </a:lnTo>
                <a:lnTo>
                  <a:pt x="3266" y="1503"/>
                </a:lnTo>
                <a:lnTo>
                  <a:pt x="3268" y="1503"/>
                </a:lnTo>
                <a:lnTo>
                  <a:pt x="3270" y="1499"/>
                </a:lnTo>
                <a:lnTo>
                  <a:pt x="3270" y="1497"/>
                </a:lnTo>
                <a:lnTo>
                  <a:pt x="3272" y="1497"/>
                </a:lnTo>
                <a:lnTo>
                  <a:pt x="3274" y="1496"/>
                </a:lnTo>
                <a:lnTo>
                  <a:pt x="3276" y="1496"/>
                </a:lnTo>
                <a:lnTo>
                  <a:pt x="3278" y="1496"/>
                </a:lnTo>
                <a:lnTo>
                  <a:pt x="3280" y="1494"/>
                </a:lnTo>
                <a:lnTo>
                  <a:pt x="3282" y="1494"/>
                </a:lnTo>
                <a:lnTo>
                  <a:pt x="3284" y="1492"/>
                </a:lnTo>
                <a:lnTo>
                  <a:pt x="3284" y="1490"/>
                </a:lnTo>
                <a:lnTo>
                  <a:pt x="3285" y="1490"/>
                </a:lnTo>
                <a:lnTo>
                  <a:pt x="3287" y="1490"/>
                </a:lnTo>
                <a:lnTo>
                  <a:pt x="3285" y="1492"/>
                </a:lnTo>
                <a:lnTo>
                  <a:pt x="3284" y="1494"/>
                </a:lnTo>
                <a:lnTo>
                  <a:pt x="3282" y="1496"/>
                </a:lnTo>
                <a:lnTo>
                  <a:pt x="3280" y="1497"/>
                </a:lnTo>
                <a:lnTo>
                  <a:pt x="3280" y="1499"/>
                </a:lnTo>
                <a:lnTo>
                  <a:pt x="3278" y="1501"/>
                </a:lnTo>
                <a:lnTo>
                  <a:pt x="3278" y="1503"/>
                </a:lnTo>
                <a:lnTo>
                  <a:pt x="3276" y="1505"/>
                </a:lnTo>
                <a:lnTo>
                  <a:pt x="3276" y="1507"/>
                </a:lnTo>
                <a:lnTo>
                  <a:pt x="3274" y="1509"/>
                </a:lnTo>
                <a:lnTo>
                  <a:pt x="3272" y="1511"/>
                </a:lnTo>
                <a:lnTo>
                  <a:pt x="3272" y="1513"/>
                </a:lnTo>
                <a:lnTo>
                  <a:pt x="3272" y="1515"/>
                </a:lnTo>
                <a:lnTo>
                  <a:pt x="3270" y="1517"/>
                </a:lnTo>
                <a:lnTo>
                  <a:pt x="3270" y="1519"/>
                </a:lnTo>
                <a:lnTo>
                  <a:pt x="3270" y="1521"/>
                </a:lnTo>
                <a:lnTo>
                  <a:pt x="3268" y="1522"/>
                </a:lnTo>
                <a:lnTo>
                  <a:pt x="3268" y="1524"/>
                </a:lnTo>
                <a:lnTo>
                  <a:pt x="3266" y="1526"/>
                </a:lnTo>
                <a:lnTo>
                  <a:pt x="3266" y="1528"/>
                </a:lnTo>
                <a:lnTo>
                  <a:pt x="3266" y="1530"/>
                </a:lnTo>
                <a:lnTo>
                  <a:pt x="3264" y="1530"/>
                </a:lnTo>
                <a:lnTo>
                  <a:pt x="3264" y="1532"/>
                </a:lnTo>
                <a:lnTo>
                  <a:pt x="3264" y="1534"/>
                </a:lnTo>
                <a:lnTo>
                  <a:pt x="3262" y="1536"/>
                </a:lnTo>
                <a:lnTo>
                  <a:pt x="3262" y="1538"/>
                </a:lnTo>
                <a:lnTo>
                  <a:pt x="3261" y="1540"/>
                </a:lnTo>
                <a:lnTo>
                  <a:pt x="3261" y="1544"/>
                </a:lnTo>
                <a:lnTo>
                  <a:pt x="3259" y="1545"/>
                </a:lnTo>
                <a:lnTo>
                  <a:pt x="3259" y="1547"/>
                </a:lnTo>
                <a:lnTo>
                  <a:pt x="3257" y="1549"/>
                </a:lnTo>
                <a:lnTo>
                  <a:pt x="3257" y="1551"/>
                </a:lnTo>
                <a:lnTo>
                  <a:pt x="3255" y="1551"/>
                </a:lnTo>
                <a:lnTo>
                  <a:pt x="3253" y="1551"/>
                </a:lnTo>
                <a:close/>
                <a:moveTo>
                  <a:pt x="3274" y="1494"/>
                </a:moveTo>
                <a:lnTo>
                  <a:pt x="3272" y="1496"/>
                </a:lnTo>
                <a:lnTo>
                  <a:pt x="3276" y="1490"/>
                </a:lnTo>
                <a:lnTo>
                  <a:pt x="3278" y="1488"/>
                </a:lnTo>
                <a:lnTo>
                  <a:pt x="3278" y="1486"/>
                </a:lnTo>
                <a:lnTo>
                  <a:pt x="3280" y="1486"/>
                </a:lnTo>
                <a:lnTo>
                  <a:pt x="3282" y="1486"/>
                </a:lnTo>
                <a:lnTo>
                  <a:pt x="3284" y="1486"/>
                </a:lnTo>
                <a:lnTo>
                  <a:pt x="3284" y="1488"/>
                </a:lnTo>
                <a:lnTo>
                  <a:pt x="3282" y="1490"/>
                </a:lnTo>
                <a:lnTo>
                  <a:pt x="3280" y="1492"/>
                </a:lnTo>
                <a:lnTo>
                  <a:pt x="3278" y="1494"/>
                </a:lnTo>
                <a:lnTo>
                  <a:pt x="3276" y="1494"/>
                </a:lnTo>
                <a:lnTo>
                  <a:pt x="3274" y="1494"/>
                </a:lnTo>
                <a:close/>
                <a:moveTo>
                  <a:pt x="3575" y="1236"/>
                </a:moveTo>
                <a:lnTo>
                  <a:pt x="3577" y="1238"/>
                </a:lnTo>
                <a:lnTo>
                  <a:pt x="3577" y="1236"/>
                </a:lnTo>
                <a:lnTo>
                  <a:pt x="3579" y="1236"/>
                </a:lnTo>
                <a:lnTo>
                  <a:pt x="3579" y="1238"/>
                </a:lnTo>
                <a:lnTo>
                  <a:pt x="3577" y="1240"/>
                </a:lnTo>
                <a:lnTo>
                  <a:pt x="3575" y="1242"/>
                </a:lnTo>
                <a:lnTo>
                  <a:pt x="3572" y="1244"/>
                </a:lnTo>
                <a:lnTo>
                  <a:pt x="3570" y="1246"/>
                </a:lnTo>
                <a:lnTo>
                  <a:pt x="3566" y="1248"/>
                </a:lnTo>
                <a:lnTo>
                  <a:pt x="3562" y="1252"/>
                </a:lnTo>
                <a:lnTo>
                  <a:pt x="3560" y="1252"/>
                </a:lnTo>
                <a:lnTo>
                  <a:pt x="3554" y="1258"/>
                </a:lnTo>
                <a:lnTo>
                  <a:pt x="3552" y="1259"/>
                </a:lnTo>
                <a:lnTo>
                  <a:pt x="3549" y="1263"/>
                </a:lnTo>
                <a:lnTo>
                  <a:pt x="3539" y="1269"/>
                </a:lnTo>
                <a:lnTo>
                  <a:pt x="3533" y="1273"/>
                </a:lnTo>
                <a:lnTo>
                  <a:pt x="3529" y="1275"/>
                </a:lnTo>
                <a:lnTo>
                  <a:pt x="3527" y="1277"/>
                </a:lnTo>
                <a:lnTo>
                  <a:pt x="3526" y="1277"/>
                </a:lnTo>
                <a:lnTo>
                  <a:pt x="3526" y="1275"/>
                </a:lnTo>
                <a:lnTo>
                  <a:pt x="3526" y="1273"/>
                </a:lnTo>
                <a:lnTo>
                  <a:pt x="3527" y="1273"/>
                </a:lnTo>
                <a:lnTo>
                  <a:pt x="3527" y="1271"/>
                </a:lnTo>
                <a:lnTo>
                  <a:pt x="3526" y="1271"/>
                </a:lnTo>
                <a:lnTo>
                  <a:pt x="3526" y="1269"/>
                </a:lnTo>
                <a:lnTo>
                  <a:pt x="3526" y="1267"/>
                </a:lnTo>
                <a:lnTo>
                  <a:pt x="3522" y="1263"/>
                </a:lnTo>
                <a:lnTo>
                  <a:pt x="3524" y="1263"/>
                </a:lnTo>
                <a:lnTo>
                  <a:pt x="3537" y="1269"/>
                </a:lnTo>
                <a:lnTo>
                  <a:pt x="3539" y="1265"/>
                </a:lnTo>
                <a:lnTo>
                  <a:pt x="3541" y="1263"/>
                </a:lnTo>
                <a:lnTo>
                  <a:pt x="3552" y="1258"/>
                </a:lnTo>
                <a:lnTo>
                  <a:pt x="3554" y="1256"/>
                </a:lnTo>
                <a:lnTo>
                  <a:pt x="3572" y="1240"/>
                </a:lnTo>
                <a:lnTo>
                  <a:pt x="3574" y="1236"/>
                </a:lnTo>
                <a:lnTo>
                  <a:pt x="3575" y="1236"/>
                </a:lnTo>
                <a:close/>
                <a:moveTo>
                  <a:pt x="3577" y="1236"/>
                </a:moveTo>
                <a:lnTo>
                  <a:pt x="3575" y="1236"/>
                </a:lnTo>
                <a:lnTo>
                  <a:pt x="3575" y="1234"/>
                </a:lnTo>
                <a:lnTo>
                  <a:pt x="3581" y="1229"/>
                </a:lnTo>
                <a:lnTo>
                  <a:pt x="3581" y="1231"/>
                </a:lnTo>
                <a:lnTo>
                  <a:pt x="3583" y="1231"/>
                </a:lnTo>
                <a:lnTo>
                  <a:pt x="3581" y="1233"/>
                </a:lnTo>
                <a:lnTo>
                  <a:pt x="3581" y="1234"/>
                </a:lnTo>
                <a:lnTo>
                  <a:pt x="3579" y="1234"/>
                </a:lnTo>
                <a:lnTo>
                  <a:pt x="3577" y="1234"/>
                </a:lnTo>
                <a:lnTo>
                  <a:pt x="3577" y="1236"/>
                </a:lnTo>
                <a:close/>
                <a:moveTo>
                  <a:pt x="3604" y="1221"/>
                </a:moveTo>
                <a:lnTo>
                  <a:pt x="3606" y="1221"/>
                </a:lnTo>
                <a:lnTo>
                  <a:pt x="3606" y="1223"/>
                </a:lnTo>
                <a:lnTo>
                  <a:pt x="3602" y="1225"/>
                </a:lnTo>
                <a:lnTo>
                  <a:pt x="3600" y="1227"/>
                </a:lnTo>
                <a:lnTo>
                  <a:pt x="3598" y="1227"/>
                </a:lnTo>
                <a:lnTo>
                  <a:pt x="3595" y="1229"/>
                </a:lnTo>
                <a:lnTo>
                  <a:pt x="3591" y="1231"/>
                </a:lnTo>
                <a:lnTo>
                  <a:pt x="3587" y="1234"/>
                </a:lnTo>
                <a:lnTo>
                  <a:pt x="3585" y="1234"/>
                </a:lnTo>
                <a:lnTo>
                  <a:pt x="3583" y="1236"/>
                </a:lnTo>
                <a:lnTo>
                  <a:pt x="3581" y="1236"/>
                </a:lnTo>
                <a:lnTo>
                  <a:pt x="3579" y="1236"/>
                </a:lnTo>
                <a:lnTo>
                  <a:pt x="3581" y="1234"/>
                </a:lnTo>
                <a:lnTo>
                  <a:pt x="3583" y="1233"/>
                </a:lnTo>
                <a:lnTo>
                  <a:pt x="3589" y="1229"/>
                </a:lnTo>
                <a:lnTo>
                  <a:pt x="3595" y="1227"/>
                </a:lnTo>
                <a:lnTo>
                  <a:pt x="3597" y="1227"/>
                </a:lnTo>
                <a:lnTo>
                  <a:pt x="3598" y="1225"/>
                </a:lnTo>
                <a:lnTo>
                  <a:pt x="3600" y="1225"/>
                </a:lnTo>
                <a:lnTo>
                  <a:pt x="3602" y="1223"/>
                </a:lnTo>
                <a:lnTo>
                  <a:pt x="3604" y="1221"/>
                </a:lnTo>
                <a:close/>
                <a:moveTo>
                  <a:pt x="3591" y="1221"/>
                </a:moveTo>
                <a:lnTo>
                  <a:pt x="3583" y="1229"/>
                </a:lnTo>
                <a:lnTo>
                  <a:pt x="3581" y="1229"/>
                </a:lnTo>
                <a:lnTo>
                  <a:pt x="3585" y="1225"/>
                </a:lnTo>
                <a:lnTo>
                  <a:pt x="3587" y="1223"/>
                </a:lnTo>
                <a:lnTo>
                  <a:pt x="3589" y="1221"/>
                </a:lnTo>
                <a:lnTo>
                  <a:pt x="3591" y="1221"/>
                </a:lnTo>
                <a:lnTo>
                  <a:pt x="3591" y="1219"/>
                </a:lnTo>
                <a:lnTo>
                  <a:pt x="3593" y="1217"/>
                </a:lnTo>
                <a:lnTo>
                  <a:pt x="3595" y="1213"/>
                </a:lnTo>
                <a:lnTo>
                  <a:pt x="3597" y="1213"/>
                </a:lnTo>
                <a:lnTo>
                  <a:pt x="3595" y="1217"/>
                </a:lnTo>
                <a:lnTo>
                  <a:pt x="3595" y="1219"/>
                </a:lnTo>
                <a:lnTo>
                  <a:pt x="3591" y="1221"/>
                </a:lnTo>
                <a:close/>
                <a:moveTo>
                  <a:pt x="3598" y="1213"/>
                </a:moveTo>
                <a:lnTo>
                  <a:pt x="3597" y="1213"/>
                </a:lnTo>
                <a:lnTo>
                  <a:pt x="3598" y="1211"/>
                </a:lnTo>
                <a:lnTo>
                  <a:pt x="3602" y="1210"/>
                </a:lnTo>
                <a:lnTo>
                  <a:pt x="3604" y="1208"/>
                </a:lnTo>
                <a:lnTo>
                  <a:pt x="3606" y="1208"/>
                </a:lnTo>
                <a:lnTo>
                  <a:pt x="3606" y="1210"/>
                </a:lnTo>
                <a:lnTo>
                  <a:pt x="3602" y="1211"/>
                </a:lnTo>
                <a:lnTo>
                  <a:pt x="3600" y="1211"/>
                </a:lnTo>
                <a:lnTo>
                  <a:pt x="3598" y="1211"/>
                </a:lnTo>
                <a:lnTo>
                  <a:pt x="3598" y="1213"/>
                </a:lnTo>
                <a:close/>
                <a:moveTo>
                  <a:pt x="3612" y="1221"/>
                </a:moveTo>
                <a:lnTo>
                  <a:pt x="3610" y="1221"/>
                </a:lnTo>
                <a:lnTo>
                  <a:pt x="3608" y="1219"/>
                </a:lnTo>
                <a:lnTo>
                  <a:pt x="3610" y="1219"/>
                </a:lnTo>
                <a:lnTo>
                  <a:pt x="3610" y="1217"/>
                </a:lnTo>
                <a:lnTo>
                  <a:pt x="3612" y="1217"/>
                </a:lnTo>
                <a:lnTo>
                  <a:pt x="3614" y="1217"/>
                </a:lnTo>
                <a:lnTo>
                  <a:pt x="3614" y="1215"/>
                </a:lnTo>
                <a:lnTo>
                  <a:pt x="3616" y="1213"/>
                </a:lnTo>
                <a:lnTo>
                  <a:pt x="3618" y="1213"/>
                </a:lnTo>
                <a:lnTo>
                  <a:pt x="3622" y="1211"/>
                </a:lnTo>
                <a:lnTo>
                  <a:pt x="3625" y="1210"/>
                </a:lnTo>
                <a:lnTo>
                  <a:pt x="3627" y="1210"/>
                </a:lnTo>
                <a:lnTo>
                  <a:pt x="3629" y="1210"/>
                </a:lnTo>
                <a:lnTo>
                  <a:pt x="3631" y="1208"/>
                </a:lnTo>
                <a:lnTo>
                  <a:pt x="3633" y="1206"/>
                </a:lnTo>
                <a:lnTo>
                  <a:pt x="3635" y="1208"/>
                </a:lnTo>
                <a:lnTo>
                  <a:pt x="3635" y="1210"/>
                </a:lnTo>
                <a:lnTo>
                  <a:pt x="3635" y="1211"/>
                </a:lnTo>
                <a:lnTo>
                  <a:pt x="3633" y="1211"/>
                </a:lnTo>
                <a:lnTo>
                  <a:pt x="3631" y="1211"/>
                </a:lnTo>
                <a:lnTo>
                  <a:pt x="3629" y="1213"/>
                </a:lnTo>
                <a:lnTo>
                  <a:pt x="3627" y="1213"/>
                </a:lnTo>
                <a:lnTo>
                  <a:pt x="3622" y="1215"/>
                </a:lnTo>
                <a:lnTo>
                  <a:pt x="3618" y="1217"/>
                </a:lnTo>
                <a:lnTo>
                  <a:pt x="3616" y="1219"/>
                </a:lnTo>
                <a:lnTo>
                  <a:pt x="3614" y="1219"/>
                </a:lnTo>
                <a:lnTo>
                  <a:pt x="3612" y="1221"/>
                </a:lnTo>
                <a:close/>
                <a:moveTo>
                  <a:pt x="3618" y="1202"/>
                </a:moveTo>
                <a:lnTo>
                  <a:pt x="3616" y="1204"/>
                </a:lnTo>
                <a:lnTo>
                  <a:pt x="3614" y="1204"/>
                </a:lnTo>
                <a:lnTo>
                  <a:pt x="3616" y="1202"/>
                </a:lnTo>
                <a:lnTo>
                  <a:pt x="3618" y="1202"/>
                </a:lnTo>
                <a:close/>
                <a:moveTo>
                  <a:pt x="3612" y="1204"/>
                </a:moveTo>
                <a:lnTo>
                  <a:pt x="3610" y="1206"/>
                </a:lnTo>
                <a:lnTo>
                  <a:pt x="3608" y="1208"/>
                </a:lnTo>
                <a:lnTo>
                  <a:pt x="3606" y="1208"/>
                </a:lnTo>
                <a:lnTo>
                  <a:pt x="3608" y="1206"/>
                </a:lnTo>
                <a:lnTo>
                  <a:pt x="3610" y="1206"/>
                </a:lnTo>
                <a:lnTo>
                  <a:pt x="3610" y="1204"/>
                </a:lnTo>
                <a:lnTo>
                  <a:pt x="3612" y="1204"/>
                </a:lnTo>
                <a:lnTo>
                  <a:pt x="3614" y="1202"/>
                </a:lnTo>
                <a:lnTo>
                  <a:pt x="3616" y="1200"/>
                </a:lnTo>
                <a:lnTo>
                  <a:pt x="3618" y="1198"/>
                </a:lnTo>
                <a:lnTo>
                  <a:pt x="3620" y="1198"/>
                </a:lnTo>
                <a:lnTo>
                  <a:pt x="3620" y="1200"/>
                </a:lnTo>
                <a:lnTo>
                  <a:pt x="3618" y="1200"/>
                </a:lnTo>
                <a:lnTo>
                  <a:pt x="3616" y="1202"/>
                </a:lnTo>
                <a:lnTo>
                  <a:pt x="3614" y="1202"/>
                </a:lnTo>
                <a:lnTo>
                  <a:pt x="3612" y="1204"/>
                </a:lnTo>
                <a:close/>
                <a:moveTo>
                  <a:pt x="3639" y="1194"/>
                </a:moveTo>
                <a:lnTo>
                  <a:pt x="3637" y="1192"/>
                </a:lnTo>
                <a:lnTo>
                  <a:pt x="3639" y="1190"/>
                </a:lnTo>
                <a:lnTo>
                  <a:pt x="3637" y="1190"/>
                </a:lnTo>
                <a:lnTo>
                  <a:pt x="3637" y="1188"/>
                </a:lnTo>
                <a:lnTo>
                  <a:pt x="3639" y="1188"/>
                </a:lnTo>
                <a:lnTo>
                  <a:pt x="3639" y="1190"/>
                </a:lnTo>
                <a:lnTo>
                  <a:pt x="3641" y="1190"/>
                </a:lnTo>
                <a:lnTo>
                  <a:pt x="3643" y="1192"/>
                </a:lnTo>
                <a:lnTo>
                  <a:pt x="3639" y="1194"/>
                </a:lnTo>
                <a:close/>
                <a:moveTo>
                  <a:pt x="3900" y="1190"/>
                </a:moveTo>
                <a:lnTo>
                  <a:pt x="3902" y="1190"/>
                </a:lnTo>
                <a:lnTo>
                  <a:pt x="3902" y="1188"/>
                </a:lnTo>
                <a:lnTo>
                  <a:pt x="3904" y="1190"/>
                </a:lnTo>
                <a:lnTo>
                  <a:pt x="3906" y="1190"/>
                </a:lnTo>
                <a:lnTo>
                  <a:pt x="3906" y="1188"/>
                </a:lnTo>
                <a:lnTo>
                  <a:pt x="3908" y="1190"/>
                </a:lnTo>
                <a:lnTo>
                  <a:pt x="3906" y="1190"/>
                </a:lnTo>
                <a:lnTo>
                  <a:pt x="3908" y="1194"/>
                </a:lnTo>
                <a:lnTo>
                  <a:pt x="3910" y="1194"/>
                </a:lnTo>
                <a:lnTo>
                  <a:pt x="3912" y="1194"/>
                </a:lnTo>
                <a:lnTo>
                  <a:pt x="3913" y="1194"/>
                </a:lnTo>
                <a:lnTo>
                  <a:pt x="3913" y="1196"/>
                </a:lnTo>
                <a:lnTo>
                  <a:pt x="3915" y="1196"/>
                </a:lnTo>
                <a:lnTo>
                  <a:pt x="3915" y="1198"/>
                </a:lnTo>
                <a:lnTo>
                  <a:pt x="3917" y="1198"/>
                </a:lnTo>
                <a:lnTo>
                  <a:pt x="3919" y="1200"/>
                </a:lnTo>
                <a:lnTo>
                  <a:pt x="3921" y="1200"/>
                </a:lnTo>
                <a:lnTo>
                  <a:pt x="3921" y="1202"/>
                </a:lnTo>
                <a:lnTo>
                  <a:pt x="3923" y="1202"/>
                </a:lnTo>
                <a:lnTo>
                  <a:pt x="3925" y="1202"/>
                </a:lnTo>
                <a:lnTo>
                  <a:pt x="3927" y="1202"/>
                </a:lnTo>
                <a:lnTo>
                  <a:pt x="3929" y="1202"/>
                </a:lnTo>
                <a:lnTo>
                  <a:pt x="3929" y="1206"/>
                </a:lnTo>
                <a:lnTo>
                  <a:pt x="3931" y="1206"/>
                </a:lnTo>
                <a:lnTo>
                  <a:pt x="3933" y="1206"/>
                </a:lnTo>
                <a:lnTo>
                  <a:pt x="3935" y="1208"/>
                </a:lnTo>
                <a:lnTo>
                  <a:pt x="3936" y="1208"/>
                </a:lnTo>
                <a:lnTo>
                  <a:pt x="3936" y="1210"/>
                </a:lnTo>
                <a:lnTo>
                  <a:pt x="3936" y="1211"/>
                </a:lnTo>
                <a:lnTo>
                  <a:pt x="3935" y="1211"/>
                </a:lnTo>
                <a:lnTo>
                  <a:pt x="3935" y="1213"/>
                </a:lnTo>
                <a:lnTo>
                  <a:pt x="3935" y="1215"/>
                </a:lnTo>
                <a:lnTo>
                  <a:pt x="3933" y="1215"/>
                </a:lnTo>
                <a:lnTo>
                  <a:pt x="3931" y="1213"/>
                </a:lnTo>
                <a:lnTo>
                  <a:pt x="3929" y="1211"/>
                </a:lnTo>
                <a:lnTo>
                  <a:pt x="3927" y="1210"/>
                </a:lnTo>
                <a:lnTo>
                  <a:pt x="3927" y="1208"/>
                </a:lnTo>
                <a:lnTo>
                  <a:pt x="3925" y="1208"/>
                </a:lnTo>
                <a:lnTo>
                  <a:pt x="3925" y="1206"/>
                </a:lnTo>
                <a:lnTo>
                  <a:pt x="3923" y="1206"/>
                </a:lnTo>
                <a:lnTo>
                  <a:pt x="3921" y="1204"/>
                </a:lnTo>
                <a:lnTo>
                  <a:pt x="3917" y="1202"/>
                </a:lnTo>
                <a:lnTo>
                  <a:pt x="3915" y="1200"/>
                </a:lnTo>
                <a:lnTo>
                  <a:pt x="3913" y="1198"/>
                </a:lnTo>
                <a:lnTo>
                  <a:pt x="3912" y="1198"/>
                </a:lnTo>
                <a:lnTo>
                  <a:pt x="3910" y="1198"/>
                </a:lnTo>
                <a:lnTo>
                  <a:pt x="3908" y="1196"/>
                </a:lnTo>
                <a:lnTo>
                  <a:pt x="3906" y="1196"/>
                </a:lnTo>
                <a:lnTo>
                  <a:pt x="3904" y="1194"/>
                </a:lnTo>
                <a:lnTo>
                  <a:pt x="3902" y="1194"/>
                </a:lnTo>
                <a:lnTo>
                  <a:pt x="3900" y="1192"/>
                </a:lnTo>
                <a:lnTo>
                  <a:pt x="3898" y="1192"/>
                </a:lnTo>
                <a:lnTo>
                  <a:pt x="3894" y="1190"/>
                </a:lnTo>
                <a:lnTo>
                  <a:pt x="3892" y="1190"/>
                </a:lnTo>
                <a:lnTo>
                  <a:pt x="3888" y="1188"/>
                </a:lnTo>
                <a:lnTo>
                  <a:pt x="3887" y="1188"/>
                </a:lnTo>
                <a:lnTo>
                  <a:pt x="3883" y="1188"/>
                </a:lnTo>
                <a:lnTo>
                  <a:pt x="3881" y="1186"/>
                </a:lnTo>
                <a:lnTo>
                  <a:pt x="3877" y="1186"/>
                </a:lnTo>
                <a:lnTo>
                  <a:pt x="3875" y="1186"/>
                </a:lnTo>
                <a:lnTo>
                  <a:pt x="3873" y="1185"/>
                </a:lnTo>
                <a:lnTo>
                  <a:pt x="3871" y="1185"/>
                </a:lnTo>
                <a:lnTo>
                  <a:pt x="3869" y="1183"/>
                </a:lnTo>
                <a:lnTo>
                  <a:pt x="3867" y="1181"/>
                </a:lnTo>
                <a:lnTo>
                  <a:pt x="3865" y="1179"/>
                </a:lnTo>
                <a:lnTo>
                  <a:pt x="3867" y="1177"/>
                </a:lnTo>
                <a:lnTo>
                  <a:pt x="3869" y="1177"/>
                </a:lnTo>
                <a:lnTo>
                  <a:pt x="3873" y="1179"/>
                </a:lnTo>
                <a:lnTo>
                  <a:pt x="3875" y="1181"/>
                </a:lnTo>
                <a:lnTo>
                  <a:pt x="3879" y="1181"/>
                </a:lnTo>
                <a:lnTo>
                  <a:pt x="3881" y="1183"/>
                </a:lnTo>
                <a:lnTo>
                  <a:pt x="3883" y="1183"/>
                </a:lnTo>
                <a:lnTo>
                  <a:pt x="3885" y="1183"/>
                </a:lnTo>
                <a:lnTo>
                  <a:pt x="3887" y="1183"/>
                </a:lnTo>
                <a:lnTo>
                  <a:pt x="3888" y="1185"/>
                </a:lnTo>
                <a:lnTo>
                  <a:pt x="3890" y="1186"/>
                </a:lnTo>
                <a:lnTo>
                  <a:pt x="3892" y="1186"/>
                </a:lnTo>
                <a:lnTo>
                  <a:pt x="3894" y="1188"/>
                </a:lnTo>
                <a:lnTo>
                  <a:pt x="3896" y="1188"/>
                </a:lnTo>
                <a:lnTo>
                  <a:pt x="3898" y="1188"/>
                </a:lnTo>
                <a:lnTo>
                  <a:pt x="3900" y="1190"/>
                </a:lnTo>
                <a:close/>
                <a:moveTo>
                  <a:pt x="3645" y="1175"/>
                </a:moveTo>
                <a:lnTo>
                  <a:pt x="3643" y="1175"/>
                </a:lnTo>
                <a:lnTo>
                  <a:pt x="3643" y="1173"/>
                </a:lnTo>
                <a:lnTo>
                  <a:pt x="3645" y="1175"/>
                </a:lnTo>
                <a:close/>
                <a:moveTo>
                  <a:pt x="3896" y="1177"/>
                </a:moveTo>
                <a:lnTo>
                  <a:pt x="3896" y="1179"/>
                </a:lnTo>
                <a:lnTo>
                  <a:pt x="3894" y="1179"/>
                </a:lnTo>
                <a:lnTo>
                  <a:pt x="3892" y="1181"/>
                </a:lnTo>
                <a:lnTo>
                  <a:pt x="3892" y="1179"/>
                </a:lnTo>
                <a:lnTo>
                  <a:pt x="3890" y="1179"/>
                </a:lnTo>
                <a:lnTo>
                  <a:pt x="3888" y="1179"/>
                </a:lnTo>
                <a:lnTo>
                  <a:pt x="3887" y="1179"/>
                </a:lnTo>
                <a:lnTo>
                  <a:pt x="3887" y="1177"/>
                </a:lnTo>
                <a:lnTo>
                  <a:pt x="3890" y="1175"/>
                </a:lnTo>
                <a:lnTo>
                  <a:pt x="3892" y="1173"/>
                </a:lnTo>
                <a:lnTo>
                  <a:pt x="3896" y="1173"/>
                </a:lnTo>
                <a:lnTo>
                  <a:pt x="3898" y="1171"/>
                </a:lnTo>
                <a:lnTo>
                  <a:pt x="3900" y="1171"/>
                </a:lnTo>
                <a:lnTo>
                  <a:pt x="3900" y="1173"/>
                </a:lnTo>
                <a:lnTo>
                  <a:pt x="3900" y="1175"/>
                </a:lnTo>
                <a:lnTo>
                  <a:pt x="3898" y="1177"/>
                </a:lnTo>
                <a:lnTo>
                  <a:pt x="3896" y="1177"/>
                </a:lnTo>
                <a:close/>
                <a:moveTo>
                  <a:pt x="3938" y="1171"/>
                </a:moveTo>
                <a:lnTo>
                  <a:pt x="3936" y="1171"/>
                </a:lnTo>
                <a:lnTo>
                  <a:pt x="3935" y="1171"/>
                </a:lnTo>
                <a:lnTo>
                  <a:pt x="3935" y="1173"/>
                </a:lnTo>
                <a:lnTo>
                  <a:pt x="3933" y="1171"/>
                </a:lnTo>
                <a:lnTo>
                  <a:pt x="3931" y="1171"/>
                </a:lnTo>
                <a:lnTo>
                  <a:pt x="3929" y="1171"/>
                </a:lnTo>
                <a:lnTo>
                  <a:pt x="3927" y="1171"/>
                </a:lnTo>
                <a:lnTo>
                  <a:pt x="3925" y="1169"/>
                </a:lnTo>
                <a:lnTo>
                  <a:pt x="3927" y="1169"/>
                </a:lnTo>
                <a:lnTo>
                  <a:pt x="3925" y="1167"/>
                </a:lnTo>
                <a:lnTo>
                  <a:pt x="3925" y="1165"/>
                </a:lnTo>
                <a:lnTo>
                  <a:pt x="3927" y="1165"/>
                </a:lnTo>
                <a:lnTo>
                  <a:pt x="3929" y="1165"/>
                </a:lnTo>
                <a:lnTo>
                  <a:pt x="3931" y="1165"/>
                </a:lnTo>
                <a:lnTo>
                  <a:pt x="3933" y="1167"/>
                </a:lnTo>
                <a:lnTo>
                  <a:pt x="3935" y="1167"/>
                </a:lnTo>
                <a:lnTo>
                  <a:pt x="3936" y="1167"/>
                </a:lnTo>
                <a:lnTo>
                  <a:pt x="3938" y="1167"/>
                </a:lnTo>
                <a:lnTo>
                  <a:pt x="3938" y="1169"/>
                </a:lnTo>
                <a:lnTo>
                  <a:pt x="3938" y="1171"/>
                </a:lnTo>
                <a:close/>
                <a:moveTo>
                  <a:pt x="3910" y="1163"/>
                </a:moveTo>
                <a:lnTo>
                  <a:pt x="3910" y="1165"/>
                </a:lnTo>
                <a:lnTo>
                  <a:pt x="3912" y="1165"/>
                </a:lnTo>
                <a:lnTo>
                  <a:pt x="3913" y="1165"/>
                </a:lnTo>
                <a:lnTo>
                  <a:pt x="3915" y="1165"/>
                </a:lnTo>
                <a:lnTo>
                  <a:pt x="3917" y="1167"/>
                </a:lnTo>
                <a:lnTo>
                  <a:pt x="3915" y="1169"/>
                </a:lnTo>
                <a:lnTo>
                  <a:pt x="3917" y="1171"/>
                </a:lnTo>
                <a:lnTo>
                  <a:pt x="3919" y="1171"/>
                </a:lnTo>
                <a:lnTo>
                  <a:pt x="3921" y="1173"/>
                </a:lnTo>
                <a:lnTo>
                  <a:pt x="3923" y="1173"/>
                </a:lnTo>
                <a:lnTo>
                  <a:pt x="3923" y="1175"/>
                </a:lnTo>
                <a:lnTo>
                  <a:pt x="3925" y="1175"/>
                </a:lnTo>
                <a:lnTo>
                  <a:pt x="3927" y="1175"/>
                </a:lnTo>
                <a:lnTo>
                  <a:pt x="3929" y="1175"/>
                </a:lnTo>
                <a:lnTo>
                  <a:pt x="3931" y="1175"/>
                </a:lnTo>
                <a:lnTo>
                  <a:pt x="3933" y="1175"/>
                </a:lnTo>
                <a:lnTo>
                  <a:pt x="3935" y="1177"/>
                </a:lnTo>
                <a:lnTo>
                  <a:pt x="3936" y="1177"/>
                </a:lnTo>
                <a:lnTo>
                  <a:pt x="3936" y="1181"/>
                </a:lnTo>
                <a:lnTo>
                  <a:pt x="3936" y="1183"/>
                </a:lnTo>
                <a:lnTo>
                  <a:pt x="3935" y="1181"/>
                </a:lnTo>
                <a:lnTo>
                  <a:pt x="3933" y="1181"/>
                </a:lnTo>
                <a:lnTo>
                  <a:pt x="3931" y="1181"/>
                </a:lnTo>
                <a:lnTo>
                  <a:pt x="3929" y="1179"/>
                </a:lnTo>
                <a:lnTo>
                  <a:pt x="3927" y="1179"/>
                </a:lnTo>
                <a:lnTo>
                  <a:pt x="3925" y="1179"/>
                </a:lnTo>
                <a:lnTo>
                  <a:pt x="3923" y="1177"/>
                </a:lnTo>
                <a:lnTo>
                  <a:pt x="3921" y="1177"/>
                </a:lnTo>
                <a:lnTo>
                  <a:pt x="3919" y="1177"/>
                </a:lnTo>
                <a:lnTo>
                  <a:pt x="3917" y="1177"/>
                </a:lnTo>
                <a:lnTo>
                  <a:pt x="3917" y="1175"/>
                </a:lnTo>
                <a:lnTo>
                  <a:pt x="3915" y="1175"/>
                </a:lnTo>
                <a:lnTo>
                  <a:pt x="3913" y="1175"/>
                </a:lnTo>
                <a:lnTo>
                  <a:pt x="3912" y="1175"/>
                </a:lnTo>
                <a:lnTo>
                  <a:pt x="3910" y="1173"/>
                </a:lnTo>
                <a:lnTo>
                  <a:pt x="3908" y="1173"/>
                </a:lnTo>
                <a:lnTo>
                  <a:pt x="3908" y="1171"/>
                </a:lnTo>
                <a:lnTo>
                  <a:pt x="3908" y="1169"/>
                </a:lnTo>
                <a:lnTo>
                  <a:pt x="3906" y="1169"/>
                </a:lnTo>
                <a:lnTo>
                  <a:pt x="3908" y="1167"/>
                </a:lnTo>
                <a:lnTo>
                  <a:pt x="3906" y="1165"/>
                </a:lnTo>
                <a:lnTo>
                  <a:pt x="3908" y="1163"/>
                </a:lnTo>
                <a:lnTo>
                  <a:pt x="3910" y="1163"/>
                </a:lnTo>
                <a:close/>
                <a:moveTo>
                  <a:pt x="3835" y="1169"/>
                </a:moveTo>
                <a:lnTo>
                  <a:pt x="3839" y="1171"/>
                </a:lnTo>
                <a:lnTo>
                  <a:pt x="3842" y="1169"/>
                </a:lnTo>
                <a:lnTo>
                  <a:pt x="3844" y="1169"/>
                </a:lnTo>
                <a:lnTo>
                  <a:pt x="3846" y="1169"/>
                </a:lnTo>
                <a:lnTo>
                  <a:pt x="3848" y="1167"/>
                </a:lnTo>
                <a:lnTo>
                  <a:pt x="3848" y="1165"/>
                </a:lnTo>
                <a:lnTo>
                  <a:pt x="3850" y="1165"/>
                </a:lnTo>
                <a:lnTo>
                  <a:pt x="3850" y="1167"/>
                </a:lnTo>
                <a:lnTo>
                  <a:pt x="3852" y="1167"/>
                </a:lnTo>
                <a:lnTo>
                  <a:pt x="3852" y="1169"/>
                </a:lnTo>
                <a:lnTo>
                  <a:pt x="3854" y="1171"/>
                </a:lnTo>
                <a:lnTo>
                  <a:pt x="3858" y="1173"/>
                </a:lnTo>
                <a:lnTo>
                  <a:pt x="3860" y="1173"/>
                </a:lnTo>
                <a:lnTo>
                  <a:pt x="3860" y="1175"/>
                </a:lnTo>
                <a:lnTo>
                  <a:pt x="3860" y="1177"/>
                </a:lnTo>
                <a:lnTo>
                  <a:pt x="3858" y="1177"/>
                </a:lnTo>
                <a:lnTo>
                  <a:pt x="3856" y="1177"/>
                </a:lnTo>
                <a:lnTo>
                  <a:pt x="3854" y="1177"/>
                </a:lnTo>
                <a:lnTo>
                  <a:pt x="3852" y="1177"/>
                </a:lnTo>
                <a:lnTo>
                  <a:pt x="3850" y="1177"/>
                </a:lnTo>
                <a:lnTo>
                  <a:pt x="3848" y="1177"/>
                </a:lnTo>
                <a:lnTo>
                  <a:pt x="3848" y="1175"/>
                </a:lnTo>
                <a:lnTo>
                  <a:pt x="3846" y="1175"/>
                </a:lnTo>
                <a:lnTo>
                  <a:pt x="3844" y="1175"/>
                </a:lnTo>
                <a:lnTo>
                  <a:pt x="3842" y="1175"/>
                </a:lnTo>
                <a:lnTo>
                  <a:pt x="3839" y="1175"/>
                </a:lnTo>
                <a:lnTo>
                  <a:pt x="3837" y="1175"/>
                </a:lnTo>
                <a:lnTo>
                  <a:pt x="3835" y="1175"/>
                </a:lnTo>
                <a:lnTo>
                  <a:pt x="3833" y="1175"/>
                </a:lnTo>
                <a:lnTo>
                  <a:pt x="3831" y="1175"/>
                </a:lnTo>
                <a:lnTo>
                  <a:pt x="3829" y="1173"/>
                </a:lnTo>
                <a:lnTo>
                  <a:pt x="3827" y="1173"/>
                </a:lnTo>
                <a:lnTo>
                  <a:pt x="3825" y="1173"/>
                </a:lnTo>
                <a:lnTo>
                  <a:pt x="3823" y="1173"/>
                </a:lnTo>
                <a:lnTo>
                  <a:pt x="3821" y="1173"/>
                </a:lnTo>
                <a:lnTo>
                  <a:pt x="3819" y="1173"/>
                </a:lnTo>
                <a:lnTo>
                  <a:pt x="3817" y="1173"/>
                </a:lnTo>
                <a:lnTo>
                  <a:pt x="3815" y="1175"/>
                </a:lnTo>
                <a:lnTo>
                  <a:pt x="3812" y="1175"/>
                </a:lnTo>
                <a:lnTo>
                  <a:pt x="3810" y="1175"/>
                </a:lnTo>
                <a:lnTo>
                  <a:pt x="3808" y="1175"/>
                </a:lnTo>
                <a:lnTo>
                  <a:pt x="3806" y="1175"/>
                </a:lnTo>
                <a:lnTo>
                  <a:pt x="3804" y="1175"/>
                </a:lnTo>
                <a:lnTo>
                  <a:pt x="3802" y="1175"/>
                </a:lnTo>
                <a:lnTo>
                  <a:pt x="3800" y="1175"/>
                </a:lnTo>
                <a:lnTo>
                  <a:pt x="3798" y="1175"/>
                </a:lnTo>
                <a:lnTo>
                  <a:pt x="3796" y="1175"/>
                </a:lnTo>
                <a:lnTo>
                  <a:pt x="3794" y="1175"/>
                </a:lnTo>
                <a:lnTo>
                  <a:pt x="3792" y="1175"/>
                </a:lnTo>
                <a:lnTo>
                  <a:pt x="3791" y="1175"/>
                </a:lnTo>
                <a:lnTo>
                  <a:pt x="3791" y="1177"/>
                </a:lnTo>
                <a:lnTo>
                  <a:pt x="3787" y="1177"/>
                </a:lnTo>
                <a:lnTo>
                  <a:pt x="3785" y="1177"/>
                </a:lnTo>
                <a:lnTo>
                  <a:pt x="3783" y="1177"/>
                </a:lnTo>
                <a:lnTo>
                  <a:pt x="3781" y="1177"/>
                </a:lnTo>
                <a:lnTo>
                  <a:pt x="3779" y="1177"/>
                </a:lnTo>
                <a:lnTo>
                  <a:pt x="3777" y="1177"/>
                </a:lnTo>
                <a:lnTo>
                  <a:pt x="3775" y="1179"/>
                </a:lnTo>
                <a:lnTo>
                  <a:pt x="3773" y="1179"/>
                </a:lnTo>
                <a:lnTo>
                  <a:pt x="3771" y="1179"/>
                </a:lnTo>
                <a:lnTo>
                  <a:pt x="3769" y="1179"/>
                </a:lnTo>
                <a:lnTo>
                  <a:pt x="3767" y="1179"/>
                </a:lnTo>
                <a:lnTo>
                  <a:pt x="3766" y="1179"/>
                </a:lnTo>
                <a:lnTo>
                  <a:pt x="3764" y="1179"/>
                </a:lnTo>
                <a:lnTo>
                  <a:pt x="3762" y="1181"/>
                </a:lnTo>
                <a:lnTo>
                  <a:pt x="3760" y="1181"/>
                </a:lnTo>
                <a:lnTo>
                  <a:pt x="3758" y="1181"/>
                </a:lnTo>
                <a:lnTo>
                  <a:pt x="3756" y="1181"/>
                </a:lnTo>
                <a:lnTo>
                  <a:pt x="3754" y="1181"/>
                </a:lnTo>
                <a:lnTo>
                  <a:pt x="3752" y="1181"/>
                </a:lnTo>
                <a:lnTo>
                  <a:pt x="3750" y="1181"/>
                </a:lnTo>
                <a:lnTo>
                  <a:pt x="3748" y="1183"/>
                </a:lnTo>
                <a:lnTo>
                  <a:pt x="3746" y="1183"/>
                </a:lnTo>
                <a:lnTo>
                  <a:pt x="3744" y="1183"/>
                </a:lnTo>
                <a:lnTo>
                  <a:pt x="3743" y="1183"/>
                </a:lnTo>
                <a:lnTo>
                  <a:pt x="3741" y="1183"/>
                </a:lnTo>
                <a:lnTo>
                  <a:pt x="3739" y="1185"/>
                </a:lnTo>
                <a:lnTo>
                  <a:pt x="3737" y="1185"/>
                </a:lnTo>
                <a:lnTo>
                  <a:pt x="3735" y="1185"/>
                </a:lnTo>
                <a:lnTo>
                  <a:pt x="3733" y="1185"/>
                </a:lnTo>
                <a:lnTo>
                  <a:pt x="3731" y="1185"/>
                </a:lnTo>
                <a:lnTo>
                  <a:pt x="3729" y="1186"/>
                </a:lnTo>
                <a:lnTo>
                  <a:pt x="3727" y="1186"/>
                </a:lnTo>
                <a:lnTo>
                  <a:pt x="3725" y="1186"/>
                </a:lnTo>
                <a:lnTo>
                  <a:pt x="3723" y="1186"/>
                </a:lnTo>
                <a:lnTo>
                  <a:pt x="3721" y="1186"/>
                </a:lnTo>
                <a:lnTo>
                  <a:pt x="3719" y="1188"/>
                </a:lnTo>
                <a:lnTo>
                  <a:pt x="3718" y="1188"/>
                </a:lnTo>
                <a:lnTo>
                  <a:pt x="3716" y="1188"/>
                </a:lnTo>
                <a:lnTo>
                  <a:pt x="3714" y="1188"/>
                </a:lnTo>
                <a:lnTo>
                  <a:pt x="3712" y="1188"/>
                </a:lnTo>
                <a:lnTo>
                  <a:pt x="3710" y="1188"/>
                </a:lnTo>
                <a:lnTo>
                  <a:pt x="3710" y="1190"/>
                </a:lnTo>
                <a:lnTo>
                  <a:pt x="3708" y="1190"/>
                </a:lnTo>
                <a:lnTo>
                  <a:pt x="3706" y="1190"/>
                </a:lnTo>
                <a:lnTo>
                  <a:pt x="3704" y="1190"/>
                </a:lnTo>
                <a:lnTo>
                  <a:pt x="3702" y="1190"/>
                </a:lnTo>
                <a:lnTo>
                  <a:pt x="3700" y="1192"/>
                </a:lnTo>
                <a:lnTo>
                  <a:pt x="3698" y="1192"/>
                </a:lnTo>
                <a:lnTo>
                  <a:pt x="3696" y="1192"/>
                </a:lnTo>
                <a:lnTo>
                  <a:pt x="3695" y="1192"/>
                </a:lnTo>
                <a:lnTo>
                  <a:pt x="3693" y="1192"/>
                </a:lnTo>
                <a:lnTo>
                  <a:pt x="3691" y="1194"/>
                </a:lnTo>
                <a:lnTo>
                  <a:pt x="3689" y="1194"/>
                </a:lnTo>
                <a:lnTo>
                  <a:pt x="3687" y="1194"/>
                </a:lnTo>
                <a:lnTo>
                  <a:pt x="3685" y="1196"/>
                </a:lnTo>
                <a:lnTo>
                  <a:pt x="3683" y="1196"/>
                </a:lnTo>
                <a:lnTo>
                  <a:pt x="3681" y="1196"/>
                </a:lnTo>
                <a:lnTo>
                  <a:pt x="3679" y="1196"/>
                </a:lnTo>
                <a:lnTo>
                  <a:pt x="3677" y="1198"/>
                </a:lnTo>
                <a:lnTo>
                  <a:pt x="3675" y="1198"/>
                </a:lnTo>
                <a:lnTo>
                  <a:pt x="3673" y="1198"/>
                </a:lnTo>
                <a:lnTo>
                  <a:pt x="3671" y="1198"/>
                </a:lnTo>
                <a:lnTo>
                  <a:pt x="3671" y="1200"/>
                </a:lnTo>
                <a:lnTo>
                  <a:pt x="3670" y="1200"/>
                </a:lnTo>
                <a:lnTo>
                  <a:pt x="3668" y="1200"/>
                </a:lnTo>
                <a:lnTo>
                  <a:pt x="3666" y="1202"/>
                </a:lnTo>
                <a:lnTo>
                  <a:pt x="3664" y="1202"/>
                </a:lnTo>
                <a:lnTo>
                  <a:pt x="3662" y="1202"/>
                </a:lnTo>
                <a:lnTo>
                  <a:pt x="3660" y="1202"/>
                </a:lnTo>
                <a:lnTo>
                  <a:pt x="3658" y="1204"/>
                </a:lnTo>
                <a:lnTo>
                  <a:pt x="3650" y="1208"/>
                </a:lnTo>
                <a:lnTo>
                  <a:pt x="3648" y="1208"/>
                </a:lnTo>
                <a:lnTo>
                  <a:pt x="3647" y="1206"/>
                </a:lnTo>
                <a:lnTo>
                  <a:pt x="3645" y="1206"/>
                </a:lnTo>
                <a:lnTo>
                  <a:pt x="3645" y="1204"/>
                </a:lnTo>
                <a:lnTo>
                  <a:pt x="3643" y="1202"/>
                </a:lnTo>
                <a:lnTo>
                  <a:pt x="3645" y="1200"/>
                </a:lnTo>
                <a:lnTo>
                  <a:pt x="3652" y="1200"/>
                </a:lnTo>
                <a:lnTo>
                  <a:pt x="3652" y="1198"/>
                </a:lnTo>
                <a:lnTo>
                  <a:pt x="3654" y="1198"/>
                </a:lnTo>
                <a:lnTo>
                  <a:pt x="3656" y="1198"/>
                </a:lnTo>
                <a:lnTo>
                  <a:pt x="3656" y="1196"/>
                </a:lnTo>
                <a:lnTo>
                  <a:pt x="3658" y="1196"/>
                </a:lnTo>
                <a:lnTo>
                  <a:pt x="3660" y="1196"/>
                </a:lnTo>
                <a:lnTo>
                  <a:pt x="3662" y="1196"/>
                </a:lnTo>
                <a:lnTo>
                  <a:pt x="3664" y="1194"/>
                </a:lnTo>
                <a:lnTo>
                  <a:pt x="3664" y="1192"/>
                </a:lnTo>
                <a:lnTo>
                  <a:pt x="3666" y="1192"/>
                </a:lnTo>
                <a:lnTo>
                  <a:pt x="3666" y="1194"/>
                </a:lnTo>
                <a:lnTo>
                  <a:pt x="3668" y="1194"/>
                </a:lnTo>
                <a:lnTo>
                  <a:pt x="3670" y="1192"/>
                </a:lnTo>
                <a:lnTo>
                  <a:pt x="3671" y="1192"/>
                </a:lnTo>
                <a:lnTo>
                  <a:pt x="3673" y="1192"/>
                </a:lnTo>
                <a:lnTo>
                  <a:pt x="3675" y="1190"/>
                </a:lnTo>
                <a:lnTo>
                  <a:pt x="3677" y="1190"/>
                </a:lnTo>
                <a:lnTo>
                  <a:pt x="3679" y="1190"/>
                </a:lnTo>
                <a:lnTo>
                  <a:pt x="3681" y="1190"/>
                </a:lnTo>
                <a:lnTo>
                  <a:pt x="3683" y="1190"/>
                </a:lnTo>
                <a:lnTo>
                  <a:pt x="3683" y="1188"/>
                </a:lnTo>
                <a:lnTo>
                  <a:pt x="3685" y="1188"/>
                </a:lnTo>
                <a:lnTo>
                  <a:pt x="3687" y="1188"/>
                </a:lnTo>
                <a:lnTo>
                  <a:pt x="3689" y="1188"/>
                </a:lnTo>
                <a:lnTo>
                  <a:pt x="3689" y="1186"/>
                </a:lnTo>
                <a:lnTo>
                  <a:pt x="3691" y="1188"/>
                </a:lnTo>
                <a:lnTo>
                  <a:pt x="3691" y="1190"/>
                </a:lnTo>
                <a:lnTo>
                  <a:pt x="3693" y="1188"/>
                </a:lnTo>
                <a:lnTo>
                  <a:pt x="3695" y="1188"/>
                </a:lnTo>
                <a:lnTo>
                  <a:pt x="3696" y="1190"/>
                </a:lnTo>
                <a:lnTo>
                  <a:pt x="3696" y="1188"/>
                </a:lnTo>
                <a:lnTo>
                  <a:pt x="3698" y="1188"/>
                </a:lnTo>
                <a:lnTo>
                  <a:pt x="3700" y="1188"/>
                </a:lnTo>
                <a:lnTo>
                  <a:pt x="3702" y="1188"/>
                </a:lnTo>
                <a:lnTo>
                  <a:pt x="3704" y="1188"/>
                </a:lnTo>
                <a:lnTo>
                  <a:pt x="3706" y="1186"/>
                </a:lnTo>
                <a:lnTo>
                  <a:pt x="3708" y="1186"/>
                </a:lnTo>
                <a:lnTo>
                  <a:pt x="3710" y="1186"/>
                </a:lnTo>
                <a:lnTo>
                  <a:pt x="3712" y="1186"/>
                </a:lnTo>
                <a:lnTo>
                  <a:pt x="3714" y="1186"/>
                </a:lnTo>
                <a:lnTo>
                  <a:pt x="3716" y="1186"/>
                </a:lnTo>
                <a:lnTo>
                  <a:pt x="3718" y="1186"/>
                </a:lnTo>
                <a:lnTo>
                  <a:pt x="3719" y="1186"/>
                </a:lnTo>
                <a:lnTo>
                  <a:pt x="3721" y="1186"/>
                </a:lnTo>
                <a:lnTo>
                  <a:pt x="3723" y="1185"/>
                </a:lnTo>
                <a:lnTo>
                  <a:pt x="3725" y="1185"/>
                </a:lnTo>
                <a:lnTo>
                  <a:pt x="3727" y="1185"/>
                </a:lnTo>
                <a:lnTo>
                  <a:pt x="3729" y="1185"/>
                </a:lnTo>
                <a:lnTo>
                  <a:pt x="3731" y="1185"/>
                </a:lnTo>
                <a:lnTo>
                  <a:pt x="3731" y="1183"/>
                </a:lnTo>
                <a:lnTo>
                  <a:pt x="3733" y="1183"/>
                </a:lnTo>
                <a:lnTo>
                  <a:pt x="3735" y="1183"/>
                </a:lnTo>
                <a:lnTo>
                  <a:pt x="3737" y="1183"/>
                </a:lnTo>
                <a:lnTo>
                  <a:pt x="3739" y="1183"/>
                </a:lnTo>
                <a:lnTo>
                  <a:pt x="3741" y="1183"/>
                </a:lnTo>
                <a:lnTo>
                  <a:pt x="3743" y="1183"/>
                </a:lnTo>
                <a:lnTo>
                  <a:pt x="3743" y="1181"/>
                </a:lnTo>
                <a:lnTo>
                  <a:pt x="3744" y="1181"/>
                </a:lnTo>
                <a:lnTo>
                  <a:pt x="3746" y="1179"/>
                </a:lnTo>
                <a:lnTo>
                  <a:pt x="3748" y="1179"/>
                </a:lnTo>
                <a:lnTo>
                  <a:pt x="3750" y="1179"/>
                </a:lnTo>
                <a:lnTo>
                  <a:pt x="3752" y="1179"/>
                </a:lnTo>
                <a:lnTo>
                  <a:pt x="3754" y="1179"/>
                </a:lnTo>
                <a:lnTo>
                  <a:pt x="3756" y="1179"/>
                </a:lnTo>
                <a:lnTo>
                  <a:pt x="3758" y="1179"/>
                </a:lnTo>
                <a:lnTo>
                  <a:pt x="3760" y="1177"/>
                </a:lnTo>
                <a:lnTo>
                  <a:pt x="3762" y="1177"/>
                </a:lnTo>
                <a:lnTo>
                  <a:pt x="3764" y="1177"/>
                </a:lnTo>
                <a:lnTo>
                  <a:pt x="3766" y="1177"/>
                </a:lnTo>
                <a:lnTo>
                  <a:pt x="3767" y="1177"/>
                </a:lnTo>
                <a:lnTo>
                  <a:pt x="3769" y="1177"/>
                </a:lnTo>
                <a:lnTo>
                  <a:pt x="3771" y="1177"/>
                </a:lnTo>
                <a:lnTo>
                  <a:pt x="3773" y="1175"/>
                </a:lnTo>
                <a:lnTo>
                  <a:pt x="3775" y="1175"/>
                </a:lnTo>
                <a:lnTo>
                  <a:pt x="3777" y="1175"/>
                </a:lnTo>
                <a:lnTo>
                  <a:pt x="3779" y="1173"/>
                </a:lnTo>
                <a:lnTo>
                  <a:pt x="3781" y="1173"/>
                </a:lnTo>
                <a:lnTo>
                  <a:pt x="3781" y="1171"/>
                </a:lnTo>
                <a:lnTo>
                  <a:pt x="3783" y="1171"/>
                </a:lnTo>
                <a:lnTo>
                  <a:pt x="3785" y="1171"/>
                </a:lnTo>
                <a:lnTo>
                  <a:pt x="3787" y="1171"/>
                </a:lnTo>
                <a:lnTo>
                  <a:pt x="3787" y="1169"/>
                </a:lnTo>
                <a:lnTo>
                  <a:pt x="3789" y="1171"/>
                </a:lnTo>
                <a:lnTo>
                  <a:pt x="3791" y="1171"/>
                </a:lnTo>
                <a:lnTo>
                  <a:pt x="3792" y="1171"/>
                </a:lnTo>
                <a:lnTo>
                  <a:pt x="3794" y="1171"/>
                </a:lnTo>
                <a:lnTo>
                  <a:pt x="3796" y="1171"/>
                </a:lnTo>
                <a:lnTo>
                  <a:pt x="3798" y="1171"/>
                </a:lnTo>
                <a:lnTo>
                  <a:pt x="3800" y="1169"/>
                </a:lnTo>
                <a:lnTo>
                  <a:pt x="3802" y="1169"/>
                </a:lnTo>
                <a:lnTo>
                  <a:pt x="3804" y="1169"/>
                </a:lnTo>
                <a:lnTo>
                  <a:pt x="3806" y="1169"/>
                </a:lnTo>
                <a:lnTo>
                  <a:pt x="3808" y="1169"/>
                </a:lnTo>
                <a:lnTo>
                  <a:pt x="3810" y="1171"/>
                </a:lnTo>
                <a:lnTo>
                  <a:pt x="3812" y="1171"/>
                </a:lnTo>
                <a:lnTo>
                  <a:pt x="3814" y="1171"/>
                </a:lnTo>
                <a:lnTo>
                  <a:pt x="3814" y="1169"/>
                </a:lnTo>
                <a:lnTo>
                  <a:pt x="3814" y="1167"/>
                </a:lnTo>
                <a:lnTo>
                  <a:pt x="3814" y="1163"/>
                </a:lnTo>
                <a:lnTo>
                  <a:pt x="3817" y="1162"/>
                </a:lnTo>
                <a:lnTo>
                  <a:pt x="3823" y="1163"/>
                </a:lnTo>
                <a:lnTo>
                  <a:pt x="3825" y="1165"/>
                </a:lnTo>
                <a:lnTo>
                  <a:pt x="3827" y="1165"/>
                </a:lnTo>
                <a:lnTo>
                  <a:pt x="3829" y="1165"/>
                </a:lnTo>
                <a:lnTo>
                  <a:pt x="3831" y="1167"/>
                </a:lnTo>
                <a:lnTo>
                  <a:pt x="3833" y="1167"/>
                </a:lnTo>
                <a:lnTo>
                  <a:pt x="3835" y="1169"/>
                </a:lnTo>
                <a:close/>
                <a:moveTo>
                  <a:pt x="3896" y="1167"/>
                </a:moveTo>
                <a:lnTo>
                  <a:pt x="3894" y="1167"/>
                </a:lnTo>
                <a:lnTo>
                  <a:pt x="3896" y="1165"/>
                </a:lnTo>
                <a:lnTo>
                  <a:pt x="3896" y="1163"/>
                </a:lnTo>
                <a:lnTo>
                  <a:pt x="3900" y="1162"/>
                </a:lnTo>
                <a:lnTo>
                  <a:pt x="3900" y="1165"/>
                </a:lnTo>
                <a:lnTo>
                  <a:pt x="3898" y="1167"/>
                </a:lnTo>
                <a:lnTo>
                  <a:pt x="3896" y="1167"/>
                </a:lnTo>
                <a:close/>
                <a:moveTo>
                  <a:pt x="3892" y="1163"/>
                </a:moveTo>
                <a:lnTo>
                  <a:pt x="3892" y="1162"/>
                </a:lnTo>
                <a:lnTo>
                  <a:pt x="3892" y="1158"/>
                </a:lnTo>
                <a:lnTo>
                  <a:pt x="3894" y="1158"/>
                </a:lnTo>
                <a:lnTo>
                  <a:pt x="3894" y="1156"/>
                </a:lnTo>
                <a:lnTo>
                  <a:pt x="3892" y="1156"/>
                </a:lnTo>
                <a:lnTo>
                  <a:pt x="3894" y="1154"/>
                </a:lnTo>
                <a:lnTo>
                  <a:pt x="3896" y="1154"/>
                </a:lnTo>
                <a:lnTo>
                  <a:pt x="3898" y="1156"/>
                </a:lnTo>
                <a:lnTo>
                  <a:pt x="3898" y="1158"/>
                </a:lnTo>
                <a:lnTo>
                  <a:pt x="3900" y="1158"/>
                </a:lnTo>
                <a:lnTo>
                  <a:pt x="3900" y="1160"/>
                </a:lnTo>
                <a:lnTo>
                  <a:pt x="3898" y="1162"/>
                </a:lnTo>
                <a:lnTo>
                  <a:pt x="3896" y="1162"/>
                </a:lnTo>
                <a:lnTo>
                  <a:pt x="3892" y="1163"/>
                </a:lnTo>
                <a:close/>
                <a:moveTo>
                  <a:pt x="3862" y="1160"/>
                </a:moveTo>
                <a:lnTo>
                  <a:pt x="3863" y="1162"/>
                </a:lnTo>
                <a:lnTo>
                  <a:pt x="3862" y="1163"/>
                </a:lnTo>
                <a:lnTo>
                  <a:pt x="3862" y="1162"/>
                </a:lnTo>
                <a:lnTo>
                  <a:pt x="3862" y="1160"/>
                </a:lnTo>
                <a:lnTo>
                  <a:pt x="3860" y="1160"/>
                </a:lnTo>
                <a:lnTo>
                  <a:pt x="3858" y="1160"/>
                </a:lnTo>
                <a:lnTo>
                  <a:pt x="3860" y="1162"/>
                </a:lnTo>
                <a:lnTo>
                  <a:pt x="3860" y="1163"/>
                </a:lnTo>
                <a:lnTo>
                  <a:pt x="3858" y="1165"/>
                </a:lnTo>
                <a:lnTo>
                  <a:pt x="3858" y="1167"/>
                </a:lnTo>
                <a:lnTo>
                  <a:pt x="3856" y="1167"/>
                </a:lnTo>
                <a:lnTo>
                  <a:pt x="3854" y="1165"/>
                </a:lnTo>
                <a:lnTo>
                  <a:pt x="3854" y="1163"/>
                </a:lnTo>
                <a:lnTo>
                  <a:pt x="3854" y="1162"/>
                </a:lnTo>
                <a:lnTo>
                  <a:pt x="3856" y="1160"/>
                </a:lnTo>
                <a:lnTo>
                  <a:pt x="3854" y="1160"/>
                </a:lnTo>
                <a:lnTo>
                  <a:pt x="3856" y="1158"/>
                </a:lnTo>
                <a:lnTo>
                  <a:pt x="3858" y="1156"/>
                </a:lnTo>
                <a:lnTo>
                  <a:pt x="3858" y="1154"/>
                </a:lnTo>
                <a:lnTo>
                  <a:pt x="3860" y="1154"/>
                </a:lnTo>
                <a:lnTo>
                  <a:pt x="3862" y="1154"/>
                </a:lnTo>
                <a:lnTo>
                  <a:pt x="3863" y="1154"/>
                </a:lnTo>
                <a:lnTo>
                  <a:pt x="3863" y="1156"/>
                </a:lnTo>
                <a:lnTo>
                  <a:pt x="3863" y="1158"/>
                </a:lnTo>
                <a:lnTo>
                  <a:pt x="3862" y="1160"/>
                </a:lnTo>
                <a:close/>
                <a:moveTo>
                  <a:pt x="3950" y="1152"/>
                </a:moveTo>
                <a:lnTo>
                  <a:pt x="3950" y="1154"/>
                </a:lnTo>
                <a:lnTo>
                  <a:pt x="3948" y="1154"/>
                </a:lnTo>
                <a:lnTo>
                  <a:pt x="3948" y="1152"/>
                </a:lnTo>
                <a:lnTo>
                  <a:pt x="3948" y="1150"/>
                </a:lnTo>
                <a:lnTo>
                  <a:pt x="3946" y="1150"/>
                </a:lnTo>
                <a:lnTo>
                  <a:pt x="3948" y="1150"/>
                </a:lnTo>
                <a:lnTo>
                  <a:pt x="3950" y="1152"/>
                </a:lnTo>
                <a:close/>
                <a:moveTo>
                  <a:pt x="3948" y="1148"/>
                </a:moveTo>
                <a:lnTo>
                  <a:pt x="3948" y="1150"/>
                </a:lnTo>
                <a:lnTo>
                  <a:pt x="3946" y="1148"/>
                </a:lnTo>
                <a:lnTo>
                  <a:pt x="3946" y="1146"/>
                </a:lnTo>
                <a:lnTo>
                  <a:pt x="3948" y="1144"/>
                </a:lnTo>
                <a:lnTo>
                  <a:pt x="3948" y="1146"/>
                </a:lnTo>
                <a:lnTo>
                  <a:pt x="3948" y="1148"/>
                </a:lnTo>
                <a:close/>
                <a:moveTo>
                  <a:pt x="3854" y="1152"/>
                </a:moveTo>
                <a:lnTo>
                  <a:pt x="3852" y="1152"/>
                </a:lnTo>
                <a:lnTo>
                  <a:pt x="3850" y="1152"/>
                </a:lnTo>
                <a:lnTo>
                  <a:pt x="3848" y="1152"/>
                </a:lnTo>
                <a:lnTo>
                  <a:pt x="3846" y="1152"/>
                </a:lnTo>
                <a:lnTo>
                  <a:pt x="3846" y="1150"/>
                </a:lnTo>
                <a:lnTo>
                  <a:pt x="3848" y="1148"/>
                </a:lnTo>
                <a:lnTo>
                  <a:pt x="3850" y="1146"/>
                </a:lnTo>
                <a:lnTo>
                  <a:pt x="3854" y="1144"/>
                </a:lnTo>
                <a:lnTo>
                  <a:pt x="3856" y="1142"/>
                </a:lnTo>
                <a:lnTo>
                  <a:pt x="3858" y="1142"/>
                </a:lnTo>
                <a:lnTo>
                  <a:pt x="3858" y="1144"/>
                </a:lnTo>
                <a:lnTo>
                  <a:pt x="3858" y="1146"/>
                </a:lnTo>
                <a:lnTo>
                  <a:pt x="3858" y="1148"/>
                </a:lnTo>
                <a:lnTo>
                  <a:pt x="3856" y="1150"/>
                </a:lnTo>
                <a:lnTo>
                  <a:pt x="3854" y="1152"/>
                </a:lnTo>
                <a:close/>
                <a:moveTo>
                  <a:pt x="4027" y="1096"/>
                </a:moveTo>
                <a:lnTo>
                  <a:pt x="4023" y="1100"/>
                </a:lnTo>
                <a:lnTo>
                  <a:pt x="4023" y="1102"/>
                </a:lnTo>
                <a:lnTo>
                  <a:pt x="4019" y="1106"/>
                </a:lnTo>
                <a:lnTo>
                  <a:pt x="4017" y="1108"/>
                </a:lnTo>
                <a:lnTo>
                  <a:pt x="4013" y="1112"/>
                </a:lnTo>
                <a:lnTo>
                  <a:pt x="4013" y="1114"/>
                </a:lnTo>
                <a:lnTo>
                  <a:pt x="4011" y="1115"/>
                </a:lnTo>
                <a:lnTo>
                  <a:pt x="4009" y="1117"/>
                </a:lnTo>
                <a:lnTo>
                  <a:pt x="4008" y="1119"/>
                </a:lnTo>
                <a:lnTo>
                  <a:pt x="4006" y="1121"/>
                </a:lnTo>
                <a:lnTo>
                  <a:pt x="4006" y="1123"/>
                </a:lnTo>
                <a:lnTo>
                  <a:pt x="4004" y="1123"/>
                </a:lnTo>
                <a:lnTo>
                  <a:pt x="4004" y="1125"/>
                </a:lnTo>
                <a:lnTo>
                  <a:pt x="4002" y="1127"/>
                </a:lnTo>
                <a:lnTo>
                  <a:pt x="4000" y="1129"/>
                </a:lnTo>
                <a:lnTo>
                  <a:pt x="3998" y="1133"/>
                </a:lnTo>
                <a:lnTo>
                  <a:pt x="3996" y="1135"/>
                </a:lnTo>
                <a:lnTo>
                  <a:pt x="3994" y="1138"/>
                </a:lnTo>
                <a:lnTo>
                  <a:pt x="3992" y="1138"/>
                </a:lnTo>
                <a:lnTo>
                  <a:pt x="3992" y="1140"/>
                </a:lnTo>
                <a:lnTo>
                  <a:pt x="3990" y="1142"/>
                </a:lnTo>
                <a:lnTo>
                  <a:pt x="3988" y="1144"/>
                </a:lnTo>
                <a:lnTo>
                  <a:pt x="3988" y="1146"/>
                </a:lnTo>
                <a:lnTo>
                  <a:pt x="3986" y="1148"/>
                </a:lnTo>
                <a:lnTo>
                  <a:pt x="3984" y="1150"/>
                </a:lnTo>
                <a:lnTo>
                  <a:pt x="3983" y="1154"/>
                </a:lnTo>
                <a:lnTo>
                  <a:pt x="3981" y="1154"/>
                </a:lnTo>
                <a:lnTo>
                  <a:pt x="3981" y="1156"/>
                </a:lnTo>
                <a:lnTo>
                  <a:pt x="3979" y="1158"/>
                </a:lnTo>
                <a:lnTo>
                  <a:pt x="3977" y="1160"/>
                </a:lnTo>
                <a:lnTo>
                  <a:pt x="3977" y="1162"/>
                </a:lnTo>
                <a:lnTo>
                  <a:pt x="3975" y="1163"/>
                </a:lnTo>
                <a:lnTo>
                  <a:pt x="3973" y="1165"/>
                </a:lnTo>
                <a:lnTo>
                  <a:pt x="3973" y="1167"/>
                </a:lnTo>
                <a:lnTo>
                  <a:pt x="3971" y="1167"/>
                </a:lnTo>
                <a:lnTo>
                  <a:pt x="3969" y="1169"/>
                </a:lnTo>
                <a:lnTo>
                  <a:pt x="3969" y="1171"/>
                </a:lnTo>
                <a:lnTo>
                  <a:pt x="3967" y="1173"/>
                </a:lnTo>
                <a:lnTo>
                  <a:pt x="3965" y="1175"/>
                </a:lnTo>
                <a:lnTo>
                  <a:pt x="3963" y="1179"/>
                </a:lnTo>
                <a:lnTo>
                  <a:pt x="3961" y="1181"/>
                </a:lnTo>
                <a:lnTo>
                  <a:pt x="3961" y="1183"/>
                </a:lnTo>
                <a:lnTo>
                  <a:pt x="3960" y="1185"/>
                </a:lnTo>
                <a:lnTo>
                  <a:pt x="3958" y="1186"/>
                </a:lnTo>
                <a:lnTo>
                  <a:pt x="3958" y="1188"/>
                </a:lnTo>
                <a:lnTo>
                  <a:pt x="3956" y="1190"/>
                </a:lnTo>
                <a:lnTo>
                  <a:pt x="3954" y="1192"/>
                </a:lnTo>
                <a:lnTo>
                  <a:pt x="3952" y="1196"/>
                </a:lnTo>
                <a:lnTo>
                  <a:pt x="3952" y="1198"/>
                </a:lnTo>
                <a:lnTo>
                  <a:pt x="3950" y="1200"/>
                </a:lnTo>
                <a:lnTo>
                  <a:pt x="3948" y="1202"/>
                </a:lnTo>
                <a:lnTo>
                  <a:pt x="3948" y="1204"/>
                </a:lnTo>
                <a:lnTo>
                  <a:pt x="3946" y="1208"/>
                </a:lnTo>
                <a:lnTo>
                  <a:pt x="3946" y="1210"/>
                </a:lnTo>
                <a:lnTo>
                  <a:pt x="3944" y="1210"/>
                </a:lnTo>
                <a:lnTo>
                  <a:pt x="3944" y="1213"/>
                </a:lnTo>
                <a:lnTo>
                  <a:pt x="3942" y="1215"/>
                </a:lnTo>
                <a:lnTo>
                  <a:pt x="3942" y="1217"/>
                </a:lnTo>
                <a:lnTo>
                  <a:pt x="3940" y="1219"/>
                </a:lnTo>
                <a:lnTo>
                  <a:pt x="3938" y="1221"/>
                </a:lnTo>
                <a:lnTo>
                  <a:pt x="3938" y="1223"/>
                </a:lnTo>
                <a:lnTo>
                  <a:pt x="3936" y="1225"/>
                </a:lnTo>
                <a:lnTo>
                  <a:pt x="3936" y="1227"/>
                </a:lnTo>
                <a:lnTo>
                  <a:pt x="3935" y="1227"/>
                </a:lnTo>
                <a:lnTo>
                  <a:pt x="3935" y="1229"/>
                </a:lnTo>
                <a:lnTo>
                  <a:pt x="3935" y="1231"/>
                </a:lnTo>
                <a:lnTo>
                  <a:pt x="3935" y="1233"/>
                </a:lnTo>
                <a:lnTo>
                  <a:pt x="3935" y="1234"/>
                </a:lnTo>
                <a:lnTo>
                  <a:pt x="3933" y="1236"/>
                </a:lnTo>
                <a:lnTo>
                  <a:pt x="3931" y="1242"/>
                </a:lnTo>
                <a:lnTo>
                  <a:pt x="3931" y="1238"/>
                </a:lnTo>
                <a:lnTo>
                  <a:pt x="3929" y="1236"/>
                </a:lnTo>
                <a:lnTo>
                  <a:pt x="3929" y="1234"/>
                </a:lnTo>
                <a:lnTo>
                  <a:pt x="3927" y="1233"/>
                </a:lnTo>
                <a:lnTo>
                  <a:pt x="3927" y="1231"/>
                </a:lnTo>
                <a:lnTo>
                  <a:pt x="3925" y="1231"/>
                </a:lnTo>
                <a:lnTo>
                  <a:pt x="3923" y="1229"/>
                </a:lnTo>
                <a:lnTo>
                  <a:pt x="3923" y="1227"/>
                </a:lnTo>
                <a:lnTo>
                  <a:pt x="3921" y="1225"/>
                </a:lnTo>
                <a:lnTo>
                  <a:pt x="3921" y="1223"/>
                </a:lnTo>
                <a:lnTo>
                  <a:pt x="3921" y="1219"/>
                </a:lnTo>
                <a:lnTo>
                  <a:pt x="3921" y="1217"/>
                </a:lnTo>
                <a:lnTo>
                  <a:pt x="3921" y="1213"/>
                </a:lnTo>
                <a:lnTo>
                  <a:pt x="3923" y="1213"/>
                </a:lnTo>
                <a:lnTo>
                  <a:pt x="3925" y="1213"/>
                </a:lnTo>
                <a:lnTo>
                  <a:pt x="3925" y="1215"/>
                </a:lnTo>
                <a:lnTo>
                  <a:pt x="3925" y="1217"/>
                </a:lnTo>
                <a:lnTo>
                  <a:pt x="3923" y="1219"/>
                </a:lnTo>
                <a:lnTo>
                  <a:pt x="3923" y="1221"/>
                </a:lnTo>
                <a:lnTo>
                  <a:pt x="3923" y="1223"/>
                </a:lnTo>
                <a:lnTo>
                  <a:pt x="3925" y="1225"/>
                </a:lnTo>
                <a:lnTo>
                  <a:pt x="3927" y="1225"/>
                </a:lnTo>
                <a:lnTo>
                  <a:pt x="3929" y="1225"/>
                </a:lnTo>
                <a:lnTo>
                  <a:pt x="3931" y="1225"/>
                </a:lnTo>
                <a:lnTo>
                  <a:pt x="3931" y="1227"/>
                </a:lnTo>
                <a:lnTo>
                  <a:pt x="3933" y="1227"/>
                </a:lnTo>
                <a:lnTo>
                  <a:pt x="3935" y="1225"/>
                </a:lnTo>
                <a:lnTo>
                  <a:pt x="3935" y="1223"/>
                </a:lnTo>
                <a:lnTo>
                  <a:pt x="3935" y="1221"/>
                </a:lnTo>
                <a:lnTo>
                  <a:pt x="3936" y="1219"/>
                </a:lnTo>
                <a:lnTo>
                  <a:pt x="3938" y="1217"/>
                </a:lnTo>
                <a:lnTo>
                  <a:pt x="3938" y="1215"/>
                </a:lnTo>
                <a:lnTo>
                  <a:pt x="3940" y="1213"/>
                </a:lnTo>
                <a:lnTo>
                  <a:pt x="3940" y="1211"/>
                </a:lnTo>
                <a:lnTo>
                  <a:pt x="3942" y="1210"/>
                </a:lnTo>
                <a:lnTo>
                  <a:pt x="3942" y="1208"/>
                </a:lnTo>
                <a:lnTo>
                  <a:pt x="3944" y="1208"/>
                </a:lnTo>
                <a:lnTo>
                  <a:pt x="3944" y="1206"/>
                </a:lnTo>
                <a:lnTo>
                  <a:pt x="3944" y="1204"/>
                </a:lnTo>
                <a:lnTo>
                  <a:pt x="3946" y="1202"/>
                </a:lnTo>
                <a:lnTo>
                  <a:pt x="3948" y="1198"/>
                </a:lnTo>
                <a:lnTo>
                  <a:pt x="3948" y="1196"/>
                </a:lnTo>
                <a:lnTo>
                  <a:pt x="3950" y="1194"/>
                </a:lnTo>
                <a:lnTo>
                  <a:pt x="3952" y="1192"/>
                </a:lnTo>
                <a:lnTo>
                  <a:pt x="3952" y="1190"/>
                </a:lnTo>
                <a:lnTo>
                  <a:pt x="3950" y="1190"/>
                </a:lnTo>
                <a:lnTo>
                  <a:pt x="3948" y="1188"/>
                </a:lnTo>
                <a:lnTo>
                  <a:pt x="3950" y="1188"/>
                </a:lnTo>
                <a:lnTo>
                  <a:pt x="3952" y="1188"/>
                </a:lnTo>
                <a:lnTo>
                  <a:pt x="3954" y="1188"/>
                </a:lnTo>
                <a:lnTo>
                  <a:pt x="3952" y="1188"/>
                </a:lnTo>
                <a:lnTo>
                  <a:pt x="3954" y="1186"/>
                </a:lnTo>
                <a:lnTo>
                  <a:pt x="3956" y="1185"/>
                </a:lnTo>
                <a:lnTo>
                  <a:pt x="3958" y="1185"/>
                </a:lnTo>
                <a:lnTo>
                  <a:pt x="3958" y="1183"/>
                </a:lnTo>
                <a:lnTo>
                  <a:pt x="3956" y="1183"/>
                </a:lnTo>
                <a:lnTo>
                  <a:pt x="3956" y="1181"/>
                </a:lnTo>
                <a:lnTo>
                  <a:pt x="3956" y="1179"/>
                </a:lnTo>
                <a:lnTo>
                  <a:pt x="3958" y="1179"/>
                </a:lnTo>
                <a:lnTo>
                  <a:pt x="3958" y="1177"/>
                </a:lnTo>
                <a:lnTo>
                  <a:pt x="3960" y="1179"/>
                </a:lnTo>
                <a:lnTo>
                  <a:pt x="3960" y="1177"/>
                </a:lnTo>
                <a:lnTo>
                  <a:pt x="3958" y="1175"/>
                </a:lnTo>
                <a:lnTo>
                  <a:pt x="3960" y="1173"/>
                </a:lnTo>
                <a:lnTo>
                  <a:pt x="3961" y="1173"/>
                </a:lnTo>
                <a:lnTo>
                  <a:pt x="3961" y="1171"/>
                </a:lnTo>
                <a:lnTo>
                  <a:pt x="3963" y="1171"/>
                </a:lnTo>
                <a:lnTo>
                  <a:pt x="3965" y="1169"/>
                </a:lnTo>
                <a:lnTo>
                  <a:pt x="3963" y="1169"/>
                </a:lnTo>
                <a:lnTo>
                  <a:pt x="3965" y="1167"/>
                </a:lnTo>
                <a:lnTo>
                  <a:pt x="3967" y="1169"/>
                </a:lnTo>
                <a:lnTo>
                  <a:pt x="3967" y="1167"/>
                </a:lnTo>
                <a:lnTo>
                  <a:pt x="3965" y="1167"/>
                </a:lnTo>
                <a:lnTo>
                  <a:pt x="3965" y="1165"/>
                </a:lnTo>
                <a:lnTo>
                  <a:pt x="3967" y="1165"/>
                </a:lnTo>
                <a:lnTo>
                  <a:pt x="3967" y="1163"/>
                </a:lnTo>
                <a:lnTo>
                  <a:pt x="3967" y="1162"/>
                </a:lnTo>
                <a:lnTo>
                  <a:pt x="3969" y="1162"/>
                </a:lnTo>
                <a:lnTo>
                  <a:pt x="3969" y="1160"/>
                </a:lnTo>
                <a:lnTo>
                  <a:pt x="3969" y="1158"/>
                </a:lnTo>
                <a:lnTo>
                  <a:pt x="3971" y="1158"/>
                </a:lnTo>
                <a:lnTo>
                  <a:pt x="3973" y="1158"/>
                </a:lnTo>
                <a:lnTo>
                  <a:pt x="3975" y="1158"/>
                </a:lnTo>
                <a:lnTo>
                  <a:pt x="3977" y="1156"/>
                </a:lnTo>
                <a:lnTo>
                  <a:pt x="3977" y="1154"/>
                </a:lnTo>
                <a:lnTo>
                  <a:pt x="3979" y="1154"/>
                </a:lnTo>
                <a:lnTo>
                  <a:pt x="3979" y="1152"/>
                </a:lnTo>
                <a:lnTo>
                  <a:pt x="3979" y="1150"/>
                </a:lnTo>
                <a:lnTo>
                  <a:pt x="3981" y="1150"/>
                </a:lnTo>
                <a:lnTo>
                  <a:pt x="3981" y="1148"/>
                </a:lnTo>
                <a:lnTo>
                  <a:pt x="3979" y="1148"/>
                </a:lnTo>
                <a:lnTo>
                  <a:pt x="3981" y="1148"/>
                </a:lnTo>
                <a:lnTo>
                  <a:pt x="3981" y="1146"/>
                </a:lnTo>
                <a:lnTo>
                  <a:pt x="3983" y="1146"/>
                </a:lnTo>
                <a:lnTo>
                  <a:pt x="3981" y="1144"/>
                </a:lnTo>
                <a:lnTo>
                  <a:pt x="3981" y="1142"/>
                </a:lnTo>
                <a:lnTo>
                  <a:pt x="3983" y="1142"/>
                </a:lnTo>
                <a:lnTo>
                  <a:pt x="3984" y="1142"/>
                </a:lnTo>
                <a:lnTo>
                  <a:pt x="3984" y="1144"/>
                </a:lnTo>
                <a:lnTo>
                  <a:pt x="3984" y="1146"/>
                </a:lnTo>
                <a:lnTo>
                  <a:pt x="3986" y="1144"/>
                </a:lnTo>
                <a:lnTo>
                  <a:pt x="3986" y="1142"/>
                </a:lnTo>
                <a:lnTo>
                  <a:pt x="3986" y="1140"/>
                </a:lnTo>
                <a:lnTo>
                  <a:pt x="3984" y="1140"/>
                </a:lnTo>
                <a:lnTo>
                  <a:pt x="3983" y="1140"/>
                </a:lnTo>
                <a:lnTo>
                  <a:pt x="3983" y="1138"/>
                </a:lnTo>
                <a:lnTo>
                  <a:pt x="3981" y="1138"/>
                </a:lnTo>
                <a:lnTo>
                  <a:pt x="3981" y="1137"/>
                </a:lnTo>
                <a:lnTo>
                  <a:pt x="3981" y="1135"/>
                </a:lnTo>
                <a:lnTo>
                  <a:pt x="3983" y="1135"/>
                </a:lnTo>
                <a:lnTo>
                  <a:pt x="3984" y="1135"/>
                </a:lnTo>
                <a:lnTo>
                  <a:pt x="3984" y="1133"/>
                </a:lnTo>
                <a:lnTo>
                  <a:pt x="3986" y="1135"/>
                </a:lnTo>
                <a:lnTo>
                  <a:pt x="3988" y="1133"/>
                </a:lnTo>
                <a:lnTo>
                  <a:pt x="3988" y="1135"/>
                </a:lnTo>
                <a:lnTo>
                  <a:pt x="3988" y="1137"/>
                </a:lnTo>
                <a:lnTo>
                  <a:pt x="3988" y="1138"/>
                </a:lnTo>
                <a:lnTo>
                  <a:pt x="3990" y="1138"/>
                </a:lnTo>
                <a:lnTo>
                  <a:pt x="3990" y="1137"/>
                </a:lnTo>
                <a:lnTo>
                  <a:pt x="3992" y="1135"/>
                </a:lnTo>
                <a:lnTo>
                  <a:pt x="3992" y="1137"/>
                </a:lnTo>
                <a:lnTo>
                  <a:pt x="3992" y="1135"/>
                </a:lnTo>
                <a:lnTo>
                  <a:pt x="3994" y="1135"/>
                </a:lnTo>
                <a:lnTo>
                  <a:pt x="3994" y="1133"/>
                </a:lnTo>
                <a:lnTo>
                  <a:pt x="3996" y="1131"/>
                </a:lnTo>
                <a:lnTo>
                  <a:pt x="3994" y="1131"/>
                </a:lnTo>
                <a:lnTo>
                  <a:pt x="3994" y="1129"/>
                </a:lnTo>
                <a:lnTo>
                  <a:pt x="3994" y="1127"/>
                </a:lnTo>
                <a:lnTo>
                  <a:pt x="3996" y="1125"/>
                </a:lnTo>
                <a:lnTo>
                  <a:pt x="3998" y="1123"/>
                </a:lnTo>
                <a:lnTo>
                  <a:pt x="4000" y="1127"/>
                </a:lnTo>
                <a:lnTo>
                  <a:pt x="4000" y="1125"/>
                </a:lnTo>
                <a:lnTo>
                  <a:pt x="4000" y="1123"/>
                </a:lnTo>
                <a:lnTo>
                  <a:pt x="3998" y="1121"/>
                </a:lnTo>
                <a:lnTo>
                  <a:pt x="3998" y="1119"/>
                </a:lnTo>
                <a:lnTo>
                  <a:pt x="4000" y="1117"/>
                </a:lnTo>
                <a:lnTo>
                  <a:pt x="4000" y="1115"/>
                </a:lnTo>
                <a:lnTo>
                  <a:pt x="4002" y="1115"/>
                </a:lnTo>
                <a:lnTo>
                  <a:pt x="4002" y="1117"/>
                </a:lnTo>
                <a:lnTo>
                  <a:pt x="4002" y="1119"/>
                </a:lnTo>
                <a:lnTo>
                  <a:pt x="4002" y="1121"/>
                </a:lnTo>
                <a:lnTo>
                  <a:pt x="4004" y="1119"/>
                </a:lnTo>
                <a:lnTo>
                  <a:pt x="4004" y="1117"/>
                </a:lnTo>
                <a:lnTo>
                  <a:pt x="4006" y="1117"/>
                </a:lnTo>
                <a:lnTo>
                  <a:pt x="4006" y="1115"/>
                </a:lnTo>
                <a:lnTo>
                  <a:pt x="4008" y="1114"/>
                </a:lnTo>
                <a:lnTo>
                  <a:pt x="4009" y="1112"/>
                </a:lnTo>
                <a:lnTo>
                  <a:pt x="4011" y="1110"/>
                </a:lnTo>
                <a:lnTo>
                  <a:pt x="4011" y="1108"/>
                </a:lnTo>
                <a:lnTo>
                  <a:pt x="4013" y="1108"/>
                </a:lnTo>
                <a:lnTo>
                  <a:pt x="4013" y="1106"/>
                </a:lnTo>
                <a:lnTo>
                  <a:pt x="4015" y="1104"/>
                </a:lnTo>
                <a:lnTo>
                  <a:pt x="4017" y="1102"/>
                </a:lnTo>
                <a:lnTo>
                  <a:pt x="4017" y="1100"/>
                </a:lnTo>
                <a:lnTo>
                  <a:pt x="4017" y="1098"/>
                </a:lnTo>
                <a:lnTo>
                  <a:pt x="4019" y="1098"/>
                </a:lnTo>
                <a:lnTo>
                  <a:pt x="4019" y="1096"/>
                </a:lnTo>
                <a:lnTo>
                  <a:pt x="4021" y="1096"/>
                </a:lnTo>
                <a:lnTo>
                  <a:pt x="4021" y="1098"/>
                </a:lnTo>
                <a:lnTo>
                  <a:pt x="4023" y="1096"/>
                </a:lnTo>
                <a:lnTo>
                  <a:pt x="4023" y="1094"/>
                </a:lnTo>
                <a:lnTo>
                  <a:pt x="4025" y="1094"/>
                </a:lnTo>
                <a:lnTo>
                  <a:pt x="4027" y="1094"/>
                </a:lnTo>
                <a:lnTo>
                  <a:pt x="4027" y="1092"/>
                </a:lnTo>
                <a:lnTo>
                  <a:pt x="4029" y="1092"/>
                </a:lnTo>
                <a:lnTo>
                  <a:pt x="4029" y="1090"/>
                </a:lnTo>
                <a:lnTo>
                  <a:pt x="4031" y="1089"/>
                </a:lnTo>
                <a:lnTo>
                  <a:pt x="4032" y="1087"/>
                </a:lnTo>
                <a:lnTo>
                  <a:pt x="4034" y="1085"/>
                </a:lnTo>
                <a:lnTo>
                  <a:pt x="4034" y="1081"/>
                </a:lnTo>
                <a:lnTo>
                  <a:pt x="4036" y="1079"/>
                </a:lnTo>
                <a:lnTo>
                  <a:pt x="4038" y="1081"/>
                </a:lnTo>
                <a:lnTo>
                  <a:pt x="4038" y="1083"/>
                </a:lnTo>
                <a:lnTo>
                  <a:pt x="4038" y="1085"/>
                </a:lnTo>
                <a:lnTo>
                  <a:pt x="4036" y="1085"/>
                </a:lnTo>
                <a:lnTo>
                  <a:pt x="4034" y="1087"/>
                </a:lnTo>
                <a:lnTo>
                  <a:pt x="4034" y="1089"/>
                </a:lnTo>
                <a:lnTo>
                  <a:pt x="4032" y="1089"/>
                </a:lnTo>
                <a:lnTo>
                  <a:pt x="4032" y="1090"/>
                </a:lnTo>
                <a:lnTo>
                  <a:pt x="4031" y="1092"/>
                </a:lnTo>
                <a:lnTo>
                  <a:pt x="4029" y="1094"/>
                </a:lnTo>
                <a:lnTo>
                  <a:pt x="4029" y="1096"/>
                </a:lnTo>
                <a:lnTo>
                  <a:pt x="4027" y="1096"/>
                </a:lnTo>
                <a:close/>
                <a:moveTo>
                  <a:pt x="4057" y="1060"/>
                </a:moveTo>
                <a:lnTo>
                  <a:pt x="4059" y="1062"/>
                </a:lnTo>
                <a:lnTo>
                  <a:pt x="4059" y="1064"/>
                </a:lnTo>
                <a:lnTo>
                  <a:pt x="4054" y="1067"/>
                </a:lnTo>
                <a:lnTo>
                  <a:pt x="4042" y="1079"/>
                </a:lnTo>
                <a:lnTo>
                  <a:pt x="4040" y="1079"/>
                </a:lnTo>
                <a:lnTo>
                  <a:pt x="4040" y="1077"/>
                </a:lnTo>
                <a:lnTo>
                  <a:pt x="4042" y="1075"/>
                </a:lnTo>
                <a:lnTo>
                  <a:pt x="4044" y="1073"/>
                </a:lnTo>
                <a:lnTo>
                  <a:pt x="4050" y="1067"/>
                </a:lnTo>
                <a:lnTo>
                  <a:pt x="4052" y="1064"/>
                </a:lnTo>
                <a:lnTo>
                  <a:pt x="4054" y="1060"/>
                </a:lnTo>
                <a:lnTo>
                  <a:pt x="4056" y="1056"/>
                </a:lnTo>
                <a:lnTo>
                  <a:pt x="4057" y="1056"/>
                </a:lnTo>
                <a:lnTo>
                  <a:pt x="4057" y="1060"/>
                </a:lnTo>
                <a:close/>
                <a:moveTo>
                  <a:pt x="3827" y="1031"/>
                </a:moveTo>
                <a:lnTo>
                  <a:pt x="3827" y="1033"/>
                </a:lnTo>
                <a:lnTo>
                  <a:pt x="3825" y="1033"/>
                </a:lnTo>
                <a:lnTo>
                  <a:pt x="3825" y="1031"/>
                </a:lnTo>
                <a:lnTo>
                  <a:pt x="3827" y="1031"/>
                </a:lnTo>
                <a:lnTo>
                  <a:pt x="3829" y="1031"/>
                </a:lnTo>
                <a:lnTo>
                  <a:pt x="3827" y="1031"/>
                </a:lnTo>
                <a:close/>
                <a:moveTo>
                  <a:pt x="4071" y="1000"/>
                </a:moveTo>
                <a:lnTo>
                  <a:pt x="4073" y="1002"/>
                </a:lnTo>
                <a:lnTo>
                  <a:pt x="4071" y="1002"/>
                </a:lnTo>
                <a:lnTo>
                  <a:pt x="4069" y="1004"/>
                </a:lnTo>
                <a:lnTo>
                  <a:pt x="4069" y="1002"/>
                </a:lnTo>
                <a:lnTo>
                  <a:pt x="4067" y="1002"/>
                </a:lnTo>
                <a:lnTo>
                  <a:pt x="4067" y="1000"/>
                </a:lnTo>
                <a:lnTo>
                  <a:pt x="4065" y="1000"/>
                </a:lnTo>
                <a:lnTo>
                  <a:pt x="4065" y="998"/>
                </a:lnTo>
                <a:lnTo>
                  <a:pt x="4067" y="998"/>
                </a:lnTo>
                <a:lnTo>
                  <a:pt x="4069" y="1000"/>
                </a:lnTo>
                <a:lnTo>
                  <a:pt x="4071" y="1000"/>
                </a:lnTo>
                <a:close/>
                <a:moveTo>
                  <a:pt x="4075" y="998"/>
                </a:moveTo>
                <a:lnTo>
                  <a:pt x="4075" y="1000"/>
                </a:lnTo>
                <a:lnTo>
                  <a:pt x="4073" y="1000"/>
                </a:lnTo>
                <a:lnTo>
                  <a:pt x="4073" y="998"/>
                </a:lnTo>
                <a:lnTo>
                  <a:pt x="4075" y="996"/>
                </a:lnTo>
                <a:lnTo>
                  <a:pt x="4077" y="996"/>
                </a:lnTo>
                <a:lnTo>
                  <a:pt x="4077" y="998"/>
                </a:lnTo>
                <a:lnTo>
                  <a:pt x="4075" y="998"/>
                </a:lnTo>
                <a:close/>
                <a:moveTo>
                  <a:pt x="4079" y="994"/>
                </a:moveTo>
                <a:lnTo>
                  <a:pt x="4077" y="994"/>
                </a:lnTo>
                <a:lnTo>
                  <a:pt x="4075" y="994"/>
                </a:lnTo>
                <a:lnTo>
                  <a:pt x="4075" y="996"/>
                </a:lnTo>
                <a:lnTo>
                  <a:pt x="4073" y="996"/>
                </a:lnTo>
                <a:lnTo>
                  <a:pt x="4071" y="996"/>
                </a:lnTo>
                <a:lnTo>
                  <a:pt x="4073" y="994"/>
                </a:lnTo>
                <a:lnTo>
                  <a:pt x="4075" y="993"/>
                </a:lnTo>
                <a:lnTo>
                  <a:pt x="4073" y="991"/>
                </a:lnTo>
                <a:lnTo>
                  <a:pt x="4075" y="989"/>
                </a:lnTo>
                <a:lnTo>
                  <a:pt x="4077" y="989"/>
                </a:lnTo>
                <a:lnTo>
                  <a:pt x="4079" y="989"/>
                </a:lnTo>
                <a:lnTo>
                  <a:pt x="4077" y="991"/>
                </a:lnTo>
                <a:lnTo>
                  <a:pt x="4079" y="994"/>
                </a:lnTo>
                <a:close/>
                <a:moveTo>
                  <a:pt x="4057" y="983"/>
                </a:moveTo>
                <a:lnTo>
                  <a:pt x="4059" y="983"/>
                </a:lnTo>
                <a:lnTo>
                  <a:pt x="4061" y="985"/>
                </a:lnTo>
                <a:lnTo>
                  <a:pt x="4063" y="985"/>
                </a:lnTo>
                <a:lnTo>
                  <a:pt x="4065" y="985"/>
                </a:lnTo>
                <a:lnTo>
                  <a:pt x="4067" y="985"/>
                </a:lnTo>
                <a:lnTo>
                  <a:pt x="4067" y="987"/>
                </a:lnTo>
                <a:lnTo>
                  <a:pt x="4069" y="989"/>
                </a:lnTo>
                <a:lnTo>
                  <a:pt x="4067" y="989"/>
                </a:lnTo>
                <a:lnTo>
                  <a:pt x="4065" y="989"/>
                </a:lnTo>
                <a:lnTo>
                  <a:pt x="4065" y="987"/>
                </a:lnTo>
                <a:lnTo>
                  <a:pt x="4063" y="987"/>
                </a:lnTo>
                <a:lnTo>
                  <a:pt x="4063" y="989"/>
                </a:lnTo>
                <a:lnTo>
                  <a:pt x="4063" y="991"/>
                </a:lnTo>
                <a:lnTo>
                  <a:pt x="4065" y="994"/>
                </a:lnTo>
                <a:lnTo>
                  <a:pt x="4065" y="996"/>
                </a:lnTo>
                <a:lnTo>
                  <a:pt x="4063" y="994"/>
                </a:lnTo>
                <a:lnTo>
                  <a:pt x="4061" y="994"/>
                </a:lnTo>
                <a:lnTo>
                  <a:pt x="4061" y="993"/>
                </a:lnTo>
                <a:lnTo>
                  <a:pt x="4061" y="991"/>
                </a:lnTo>
                <a:lnTo>
                  <a:pt x="4059" y="989"/>
                </a:lnTo>
                <a:lnTo>
                  <a:pt x="4057" y="989"/>
                </a:lnTo>
                <a:lnTo>
                  <a:pt x="4056" y="991"/>
                </a:lnTo>
                <a:lnTo>
                  <a:pt x="4056" y="985"/>
                </a:lnTo>
                <a:lnTo>
                  <a:pt x="4057" y="983"/>
                </a:lnTo>
                <a:close/>
                <a:moveTo>
                  <a:pt x="4054" y="989"/>
                </a:moveTo>
                <a:lnTo>
                  <a:pt x="4054" y="987"/>
                </a:lnTo>
                <a:lnTo>
                  <a:pt x="4054" y="985"/>
                </a:lnTo>
                <a:lnTo>
                  <a:pt x="4054" y="983"/>
                </a:lnTo>
                <a:lnTo>
                  <a:pt x="4056" y="983"/>
                </a:lnTo>
                <a:lnTo>
                  <a:pt x="4056" y="985"/>
                </a:lnTo>
                <a:lnTo>
                  <a:pt x="4056" y="989"/>
                </a:lnTo>
                <a:lnTo>
                  <a:pt x="4054" y="989"/>
                </a:lnTo>
                <a:close/>
                <a:moveTo>
                  <a:pt x="4025" y="968"/>
                </a:moveTo>
                <a:lnTo>
                  <a:pt x="4023" y="968"/>
                </a:lnTo>
                <a:lnTo>
                  <a:pt x="4023" y="970"/>
                </a:lnTo>
                <a:lnTo>
                  <a:pt x="4021" y="968"/>
                </a:lnTo>
                <a:lnTo>
                  <a:pt x="4021" y="970"/>
                </a:lnTo>
                <a:lnTo>
                  <a:pt x="4019" y="968"/>
                </a:lnTo>
                <a:lnTo>
                  <a:pt x="4019" y="966"/>
                </a:lnTo>
                <a:lnTo>
                  <a:pt x="4021" y="966"/>
                </a:lnTo>
                <a:lnTo>
                  <a:pt x="4023" y="966"/>
                </a:lnTo>
                <a:lnTo>
                  <a:pt x="4023" y="968"/>
                </a:lnTo>
                <a:lnTo>
                  <a:pt x="4025" y="968"/>
                </a:lnTo>
                <a:close/>
                <a:moveTo>
                  <a:pt x="3984" y="948"/>
                </a:moveTo>
                <a:lnTo>
                  <a:pt x="3983" y="948"/>
                </a:lnTo>
                <a:lnTo>
                  <a:pt x="3983" y="946"/>
                </a:lnTo>
                <a:lnTo>
                  <a:pt x="3981" y="946"/>
                </a:lnTo>
                <a:lnTo>
                  <a:pt x="3981" y="945"/>
                </a:lnTo>
                <a:lnTo>
                  <a:pt x="3981" y="943"/>
                </a:lnTo>
                <a:lnTo>
                  <a:pt x="3983" y="945"/>
                </a:lnTo>
                <a:lnTo>
                  <a:pt x="3984" y="945"/>
                </a:lnTo>
                <a:lnTo>
                  <a:pt x="3984" y="946"/>
                </a:lnTo>
                <a:lnTo>
                  <a:pt x="3986" y="946"/>
                </a:lnTo>
                <a:lnTo>
                  <a:pt x="3984" y="948"/>
                </a:lnTo>
                <a:close/>
                <a:moveTo>
                  <a:pt x="4144" y="983"/>
                </a:moveTo>
                <a:lnTo>
                  <a:pt x="4128" y="998"/>
                </a:lnTo>
                <a:lnTo>
                  <a:pt x="4127" y="998"/>
                </a:lnTo>
                <a:lnTo>
                  <a:pt x="4121" y="1004"/>
                </a:lnTo>
                <a:lnTo>
                  <a:pt x="4109" y="1016"/>
                </a:lnTo>
                <a:lnTo>
                  <a:pt x="4096" y="1029"/>
                </a:lnTo>
                <a:lnTo>
                  <a:pt x="4084" y="1041"/>
                </a:lnTo>
                <a:lnTo>
                  <a:pt x="4075" y="1050"/>
                </a:lnTo>
                <a:lnTo>
                  <a:pt x="4069" y="1056"/>
                </a:lnTo>
                <a:lnTo>
                  <a:pt x="4067" y="1056"/>
                </a:lnTo>
                <a:lnTo>
                  <a:pt x="4061" y="1060"/>
                </a:lnTo>
                <a:lnTo>
                  <a:pt x="4065" y="1054"/>
                </a:lnTo>
                <a:lnTo>
                  <a:pt x="4071" y="1050"/>
                </a:lnTo>
                <a:lnTo>
                  <a:pt x="4077" y="1042"/>
                </a:lnTo>
                <a:lnTo>
                  <a:pt x="4084" y="1037"/>
                </a:lnTo>
                <a:lnTo>
                  <a:pt x="4084" y="1035"/>
                </a:lnTo>
                <a:lnTo>
                  <a:pt x="4094" y="1027"/>
                </a:lnTo>
                <a:lnTo>
                  <a:pt x="4094" y="1025"/>
                </a:lnTo>
                <a:lnTo>
                  <a:pt x="4098" y="1021"/>
                </a:lnTo>
                <a:lnTo>
                  <a:pt x="4098" y="1019"/>
                </a:lnTo>
                <a:lnTo>
                  <a:pt x="4100" y="1018"/>
                </a:lnTo>
                <a:lnTo>
                  <a:pt x="4104" y="1014"/>
                </a:lnTo>
                <a:lnTo>
                  <a:pt x="4105" y="1012"/>
                </a:lnTo>
                <a:lnTo>
                  <a:pt x="4109" y="1010"/>
                </a:lnTo>
                <a:lnTo>
                  <a:pt x="4111" y="1006"/>
                </a:lnTo>
                <a:lnTo>
                  <a:pt x="4113" y="1002"/>
                </a:lnTo>
                <a:lnTo>
                  <a:pt x="4117" y="998"/>
                </a:lnTo>
                <a:lnTo>
                  <a:pt x="4119" y="998"/>
                </a:lnTo>
                <a:lnTo>
                  <a:pt x="4123" y="996"/>
                </a:lnTo>
                <a:lnTo>
                  <a:pt x="4123" y="994"/>
                </a:lnTo>
                <a:lnTo>
                  <a:pt x="4125" y="993"/>
                </a:lnTo>
                <a:lnTo>
                  <a:pt x="4130" y="983"/>
                </a:lnTo>
                <a:lnTo>
                  <a:pt x="4136" y="977"/>
                </a:lnTo>
                <a:lnTo>
                  <a:pt x="4146" y="968"/>
                </a:lnTo>
                <a:lnTo>
                  <a:pt x="4153" y="962"/>
                </a:lnTo>
                <a:lnTo>
                  <a:pt x="4159" y="950"/>
                </a:lnTo>
                <a:lnTo>
                  <a:pt x="4165" y="948"/>
                </a:lnTo>
                <a:lnTo>
                  <a:pt x="4163" y="945"/>
                </a:lnTo>
                <a:lnTo>
                  <a:pt x="4169" y="943"/>
                </a:lnTo>
                <a:lnTo>
                  <a:pt x="4173" y="945"/>
                </a:lnTo>
                <a:lnTo>
                  <a:pt x="4177" y="945"/>
                </a:lnTo>
                <a:lnTo>
                  <a:pt x="4180" y="946"/>
                </a:lnTo>
                <a:lnTo>
                  <a:pt x="4180" y="948"/>
                </a:lnTo>
                <a:lnTo>
                  <a:pt x="4184" y="950"/>
                </a:lnTo>
                <a:lnTo>
                  <a:pt x="4184" y="952"/>
                </a:lnTo>
                <a:lnTo>
                  <a:pt x="4180" y="954"/>
                </a:lnTo>
                <a:lnTo>
                  <a:pt x="4177" y="956"/>
                </a:lnTo>
                <a:lnTo>
                  <a:pt x="4171" y="958"/>
                </a:lnTo>
                <a:lnTo>
                  <a:pt x="4165" y="964"/>
                </a:lnTo>
                <a:lnTo>
                  <a:pt x="4155" y="971"/>
                </a:lnTo>
                <a:lnTo>
                  <a:pt x="4144" y="983"/>
                </a:lnTo>
                <a:close/>
                <a:moveTo>
                  <a:pt x="4248" y="908"/>
                </a:moveTo>
                <a:lnTo>
                  <a:pt x="4246" y="910"/>
                </a:lnTo>
                <a:lnTo>
                  <a:pt x="4244" y="910"/>
                </a:lnTo>
                <a:lnTo>
                  <a:pt x="4240" y="912"/>
                </a:lnTo>
                <a:lnTo>
                  <a:pt x="4240" y="914"/>
                </a:lnTo>
                <a:lnTo>
                  <a:pt x="4238" y="914"/>
                </a:lnTo>
                <a:lnTo>
                  <a:pt x="4236" y="916"/>
                </a:lnTo>
                <a:lnTo>
                  <a:pt x="4232" y="918"/>
                </a:lnTo>
                <a:lnTo>
                  <a:pt x="4230" y="920"/>
                </a:lnTo>
                <a:lnTo>
                  <a:pt x="4226" y="922"/>
                </a:lnTo>
                <a:lnTo>
                  <a:pt x="4225" y="923"/>
                </a:lnTo>
                <a:lnTo>
                  <a:pt x="4223" y="925"/>
                </a:lnTo>
                <a:lnTo>
                  <a:pt x="4221" y="925"/>
                </a:lnTo>
                <a:lnTo>
                  <a:pt x="4221" y="927"/>
                </a:lnTo>
                <a:lnTo>
                  <a:pt x="4219" y="927"/>
                </a:lnTo>
                <a:lnTo>
                  <a:pt x="4217" y="929"/>
                </a:lnTo>
                <a:lnTo>
                  <a:pt x="4213" y="931"/>
                </a:lnTo>
                <a:lnTo>
                  <a:pt x="4213" y="933"/>
                </a:lnTo>
                <a:lnTo>
                  <a:pt x="4209" y="937"/>
                </a:lnTo>
                <a:lnTo>
                  <a:pt x="4205" y="941"/>
                </a:lnTo>
                <a:lnTo>
                  <a:pt x="4203" y="943"/>
                </a:lnTo>
                <a:lnTo>
                  <a:pt x="4203" y="945"/>
                </a:lnTo>
                <a:lnTo>
                  <a:pt x="4201" y="946"/>
                </a:lnTo>
                <a:lnTo>
                  <a:pt x="4200" y="946"/>
                </a:lnTo>
                <a:lnTo>
                  <a:pt x="4198" y="946"/>
                </a:lnTo>
                <a:lnTo>
                  <a:pt x="4196" y="946"/>
                </a:lnTo>
                <a:lnTo>
                  <a:pt x="4194" y="945"/>
                </a:lnTo>
                <a:lnTo>
                  <a:pt x="4196" y="943"/>
                </a:lnTo>
                <a:lnTo>
                  <a:pt x="4198" y="941"/>
                </a:lnTo>
                <a:lnTo>
                  <a:pt x="4200" y="939"/>
                </a:lnTo>
                <a:lnTo>
                  <a:pt x="4201" y="939"/>
                </a:lnTo>
                <a:lnTo>
                  <a:pt x="4203" y="937"/>
                </a:lnTo>
                <a:lnTo>
                  <a:pt x="4203" y="935"/>
                </a:lnTo>
                <a:lnTo>
                  <a:pt x="4205" y="935"/>
                </a:lnTo>
                <a:lnTo>
                  <a:pt x="4205" y="931"/>
                </a:lnTo>
                <a:lnTo>
                  <a:pt x="4207" y="931"/>
                </a:lnTo>
                <a:lnTo>
                  <a:pt x="4207" y="929"/>
                </a:lnTo>
                <a:lnTo>
                  <a:pt x="4209" y="929"/>
                </a:lnTo>
                <a:lnTo>
                  <a:pt x="4207" y="923"/>
                </a:lnTo>
                <a:lnTo>
                  <a:pt x="4207" y="922"/>
                </a:lnTo>
                <a:lnTo>
                  <a:pt x="4207" y="920"/>
                </a:lnTo>
                <a:lnTo>
                  <a:pt x="4207" y="918"/>
                </a:lnTo>
                <a:lnTo>
                  <a:pt x="4209" y="916"/>
                </a:lnTo>
                <a:lnTo>
                  <a:pt x="4211" y="914"/>
                </a:lnTo>
                <a:lnTo>
                  <a:pt x="4219" y="914"/>
                </a:lnTo>
                <a:lnTo>
                  <a:pt x="4223" y="916"/>
                </a:lnTo>
                <a:lnTo>
                  <a:pt x="4225" y="916"/>
                </a:lnTo>
                <a:lnTo>
                  <a:pt x="4226" y="914"/>
                </a:lnTo>
                <a:lnTo>
                  <a:pt x="4228" y="914"/>
                </a:lnTo>
                <a:lnTo>
                  <a:pt x="4230" y="912"/>
                </a:lnTo>
                <a:lnTo>
                  <a:pt x="4232" y="910"/>
                </a:lnTo>
                <a:lnTo>
                  <a:pt x="4234" y="908"/>
                </a:lnTo>
                <a:lnTo>
                  <a:pt x="4242" y="906"/>
                </a:lnTo>
                <a:lnTo>
                  <a:pt x="4244" y="906"/>
                </a:lnTo>
                <a:lnTo>
                  <a:pt x="4257" y="898"/>
                </a:lnTo>
                <a:lnTo>
                  <a:pt x="4267" y="893"/>
                </a:lnTo>
                <a:lnTo>
                  <a:pt x="4286" y="885"/>
                </a:lnTo>
                <a:lnTo>
                  <a:pt x="4301" y="877"/>
                </a:lnTo>
                <a:lnTo>
                  <a:pt x="4309" y="874"/>
                </a:lnTo>
                <a:lnTo>
                  <a:pt x="4313" y="872"/>
                </a:lnTo>
                <a:lnTo>
                  <a:pt x="4313" y="870"/>
                </a:lnTo>
                <a:lnTo>
                  <a:pt x="4315" y="870"/>
                </a:lnTo>
                <a:lnTo>
                  <a:pt x="4317" y="870"/>
                </a:lnTo>
                <a:lnTo>
                  <a:pt x="4319" y="874"/>
                </a:lnTo>
                <a:lnTo>
                  <a:pt x="4317" y="874"/>
                </a:lnTo>
                <a:lnTo>
                  <a:pt x="4317" y="875"/>
                </a:lnTo>
                <a:lnTo>
                  <a:pt x="4313" y="877"/>
                </a:lnTo>
                <a:lnTo>
                  <a:pt x="4311" y="877"/>
                </a:lnTo>
                <a:lnTo>
                  <a:pt x="4301" y="881"/>
                </a:lnTo>
                <a:lnTo>
                  <a:pt x="4292" y="885"/>
                </a:lnTo>
                <a:lnTo>
                  <a:pt x="4282" y="891"/>
                </a:lnTo>
                <a:lnTo>
                  <a:pt x="4274" y="895"/>
                </a:lnTo>
                <a:lnTo>
                  <a:pt x="4271" y="897"/>
                </a:lnTo>
                <a:lnTo>
                  <a:pt x="4269" y="897"/>
                </a:lnTo>
                <a:lnTo>
                  <a:pt x="4267" y="898"/>
                </a:lnTo>
                <a:lnTo>
                  <a:pt x="4265" y="898"/>
                </a:lnTo>
                <a:lnTo>
                  <a:pt x="4263" y="900"/>
                </a:lnTo>
                <a:lnTo>
                  <a:pt x="4261" y="900"/>
                </a:lnTo>
                <a:lnTo>
                  <a:pt x="4259" y="902"/>
                </a:lnTo>
                <a:lnTo>
                  <a:pt x="4257" y="902"/>
                </a:lnTo>
                <a:lnTo>
                  <a:pt x="4255" y="904"/>
                </a:lnTo>
                <a:lnTo>
                  <a:pt x="4253" y="904"/>
                </a:lnTo>
                <a:lnTo>
                  <a:pt x="4251" y="906"/>
                </a:lnTo>
                <a:lnTo>
                  <a:pt x="4249" y="906"/>
                </a:lnTo>
                <a:lnTo>
                  <a:pt x="4248" y="908"/>
                </a:lnTo>
                <a:close/>
                <a:moveTo>
                  <a:pt x="3958" y="797"/>
                </a:moveTo>
                <a:lnTo>
                  <a:pt x="3958" y="799"/>
                </a:lnTo>
                <a:lnTo>
                  <a:pt x="3956" y="797"/>
                </a:lnTo>
                <a:lnTo>
                  <a:pt x="3954" y="797"/>
                </a:lnTo>
                <a:lnTo>
                  <a:pt x="3952" y="797"/>
                </a:lnTo>
                <a:lnTo>
                  <a:pt x="3952" y="795"/>
                </a:lnTo>
                <a:lnTo>
                  <a:pt x="3954" y="795"/>
                </a:lnTo>
                <a:lnTo>
                  <a:pt x="3952" y="793"/>
                </a:lnTo>
                <a:lnTo>
                  <a:pt x="3954" y="793"/>
                </a:lnTo>
                <a:lnTo>
                  <a:pt x="3956" y="793"/>
                </a:lnTo>
                <a:lnTo>
                  <a:pt x="3958" y="795"/>
                </a:lnTo>
                <a:lnTo>
                  <a:pt x="3958" y="797"/>
                </a:lnTo>
                <a:close/>
                <a:moveTo>
                  <a:pt x="4069" y="795"/>
                </a:moveTo>
                <a:lnTo>
                  <a:pt x="4065" y="797"/>
                </a:lnTo>
                <a:lnTo>
                  <a:pt x="4061" y="795"/>
                </a:lnTo>
                <a:lnTo>
                  <a:pt x="4059" y="795"/>
                </a:lnTo>
                <a:lnTo>
                  <a:pt x="4059" y="793"/>
                </a:lnTo>
                <a:lnTo>
                  <a:pt x="4059" y="791"/>
                </a:lnTo>
                <a:lnTo>
                  <a:pt x="4061" y="789"/>
                </a:lnTo>
                <a:lnTo>
                  <a:pt x="4061" y="787"/>
                </a:lnTo>
                <a:lnTo>
                  <a:pt x="4061" y="785"/>
                </a:lnTo>
                <a:lnTo>
                  <a:pt x="4059" y="783"/>
                </a:lnTo>
                <a:lnTo>
                  <a:pt x="4061" y="783"/>
                </a:lnTo>
                <a:lnTo>
                  <a:pt x="4063" y="783"/>
                </a:lnTo>
                <a:lnTo>
                  <a:pt x="4063" y="785"/>
                </a:lnTo>
                <a:lnTo>
                  <a:pt x="4065" y="787"/>
                </a:lnTo>
                <a:lnTo>
                  <a:pt x="4067" y="787"/>
                </a:lnTo>
                <a:lnTo>
                  <a:pt x="4067" y="789"/>
                </a:lnTo>
                <a:lnTo>
                  <a:pt x="4067" y="791"/>
                </a:lnTo>
                <a:lnTo>
                  <a:pt x="4069" y="793"/>
                </a:lnTo>
                <a:lnTo>
                  <a:pt x="4069" y="795"/>
                </a:lnTo>
                <a:close/>
                <a:moveTo>
                  <a:pt x="4029" y="774"/>
                </a:moveTo>
                <a:lnTo>
                  <a:pt x="4029" y="776"/>
                </a:lnTo>
                <a:lnTo>
                  <a:pt x="4029" y="778"/>
                </a:lnTo>
                <a:lnTo>
                  <a:pt x="4025" y="778"/>
                </a:lnTo>
                <a:lnTo>
                  <a:pt x="4023" y="778"/>
                </a:lnTo>
                <a:lnTo>
                  <a:pt x="4021" y="778"/>
                </a:lnTo>
                <a:lnTo>
                  <a:pt x="4019" y="778"/>
                </a:lnTo>
                <a:lnTo>
                  <a:pt x="4017" y="778"/>
                </a:lnTo>
                <a:lnTo>
                  <a:pt x="4015" y="779"/>
                </a:lnTo>
                <a:lnTo>
                  <a:pt x="4013" y="779"/>
                </a:lnTo>
                <a:lnTo>
                  <a:pt x="4011" y="781"/>
                </a:lnTo>
                <a:lnTo>
                  <a:pt x="4011" y="779"/>
                </a:lnTo>
                <a:lnTo>
                  <a:pt x="4009" y="779"/>
                </a:lnTo>
                <a:lnTo>
                  <a:pt x="4009" y="778"/>
                </a:lnTo>
                <a:lnTo>
                  <a:pt x="4011" y="776"/>
                </a:lnTo>
                <a:lnTo>
                  <a:pt x="4013" y="778"/>
                </a:lnTo>
                <a:lnTo>
                  <a:pt x="4015" y="778"/>
                </a:lnTo>
                <a:lnTo>
                  <a:pt x="4015" y="776"/>
                </a:lnTo>
                <a:lnTo>
                  <a:pt x="4017" y="776"/>
                </a:lnTo>
                <a:lnTo>
                  <a:pt x="4021" y="776"/>
                </a:lnTo>
                <a:lnTo>
                  <a:pt x="4023" y="776"/>
                </a:lnTo>
                <a:lnTo>
                  <a:pt x="4025" y="776"/>
                </a:lnTo>
                <a:lnTo>
                  <a:pt x="4027" y="776"/>
                </a:lnTo>
                <a:lnTo>
                  <a:pt x="4029" y="776"/>
                </a:lnTo>
                <a:lnTo>
                  <a:pt x="4029" y="774"/>
                </a:lnTo>
                <a:close/>
                <a:moveTo>
                  <a:pt x="4167" y="743"/>
                </a:moveTo>
                <a:lnTo>
                  <a:pt x="4165" y="743"/>
                </a:lnTo>
                <a:lnTo>
                  <a:pt x="4163" y="743"/>
                </a:lnTo>
                <a:lnTo>
                  <a:pt x="4163" y="741"/>
                </a:lnTo>
                <a:lnTo>
                  <a:pt x="4163" y="739"/>
                </a:lnTo>
                <a:lnTo>
                  <a:pt x="4165" y="739"/>
                </a:lnTo>
                <a:lnTo>
                  <a:pt x="4167" y="739"/>
                </a:lnTo>
                <a:lnTo>
                  <a:pt x="4167" y="741"/>
                </a:lnTo>
                <a:lnTo>
                  <a:pt x="4167" y="743"/>
                </a:lnTo>
                <a:close/>
                <a:moveTo>
                  <a:pt x="4443" y="701"/>
                </a:moveTo>
                <a:lnTo>
                  <a:pt x="4442" y="701"/>
                </a:lnTo>
                <a:lnTo>
                  <a:pt x="4442" y="699"/>
                </a:lnTo>
                <a:lnTo>
                  <a:pt x="4442" y="697"/>
                </a:lnTo>
                <a:lnTo>
                  <a:pt x="4442" y="695"/>
                </a:lnTo>
                <a:lnTo>
                  <a:pt x="4440" y="693"/>
                </a:lnTo>
                <a:lnTo>
                  <a:pt x="4442" y="693"/>
                </a:lnTo>
                <a:lnTo>
                  <a:pt x="4440" y="693"/>
                </a:lnTo>
                <a:lnTo>
                  <a:pt x="4442" y="693"/>
                </a:lnTo>
                <a:lnTo>
                  <a:pt x="4442" y="691"/>
                </a:lnTo>
                <a:lnTo>
                  <a:pt x="4443" y="691"/>
                </a:lnTo>
                <a:lnTo>
                  <a:pt x="4443" y="695"/>
                </a:lnTo>
                <a:lnTo>
                  <a:pt x="4443" y="697"/>
                </a:lnTo>
                <a:lnTo>
                  <a:pt x="4443" y="699"/>
                </a:lnTo>
                <a:lnTo>
                  <a:pt x="4443" y="701"/>
                </a:lnTo>
                <a:close/>
                <a:moveTo>
                  <a:pt x="4463" y="572"/>
                </a:moveTo>
                <a:lnTo>
                  <a:pt x="4461" y="572"/>
                </a:lnTo>
                <a:lnTo>
                  <a:pt x="4459" y="572"/>
                </a:lnTo>
                <a:lnTo>
                  <a:pt x="4459" y="570"/>
                </a:lnTo>
                <a:lnTo>
                  <a:pt x="4461" y="570"/>
                </a:lnTo>
                <a:lnTo>
                  <a:pt x="4463" y="570"/>
                </a:lnTo>
                <a:lnTo>
                  <a:pt x="4463" y="572"/>
                </a:lnTo>
                <a:close/>
                <a:moveTo>
                  <a:pt x="4463" y="572"/>
                </a:moveTo>
                <a:lnTo>
                  <a:pt x="4465" y="572"/>
                </a:lnTo>
                <a:lnTo>
                  <a:pt x="4463" y="570"/>
                </a:lnTo>
                <a:lnTo>
                  <a:pt x="4463" y="568"/>
                </a:lnTo>
                <a:lnTo>
                  <a:pt x="4461" y="566"/>
                </a:lnTo>
                <a:lnTo>
                  <a:pt x="4461" y="564"/>
                </a:lnTo>
                <a:lnTo>
                  <a:pt x="4459" y="563"/>
                </a:lnTo>
                <a:lnTo>
                  <a:pt x="4457" y="563"/>
                </a:lnTo>
                <a:lnTo>
                  <a:pt x="4455" y="563"/>
                </a:lnTo>
                <a:lnTo>
                  <a:pt x="4455" y="561"/>
                </a:lnTo>
                <a:lnTo>
                  <a:pt x="4455" y="559"/>
                </a:lnTo>
                <a:lnTo>
                  <a:pt x="4455" y="557"/>
                </a:lnTo>
                <a:lnTo>
                  <a:pt x="4455" y="555"/>
                </a:lnTo>
                <a:lnTo>
                  <a:pt x="4453" y="553"/>
                </a:lnTo>
                <a:lnTo>
                  <a:pt x="4451" y="551"/>
                </a:lnTo>
                <a:lnTo>
                  <a:pt x="4449" y="551"/>
                </a:lnTo>
                <a:lnTo>
                  <a:pt x="4449" y="549"/>
                </a:lnTo>
                <a:lnTo>
                  <a:pt x="4449" y="547"/>
                </a:lnTo>
                <a:lnTo>
                  <a:pt x="4449" y="545"/>
                </a:lnTo>
                <a:lnTo>
                  <a:pt x="4451" y="543"/>
                </a:lnTo>
                <a:lnTo>
                  <a:pt x="4447" y="543"/>
                </a:lnTo>
                <a:lnTo>
                  <a:pt x="4447" y="541"/>
                </a:lnTo>
                <a:lnTo>
                  <a:pt x="4447" y="539"/>
                </a:lnTo>
                <a:lnTo>
                  <a:pt x="4449" y="539"/>
                </a:lnTo>
                <a:lnTo>
                  <a:pt x="4449" y="536"/>
                </a:lnTo>
                <a:lnTo>
                  <a:pt x="4447" y="536"/>
                </a:lnTo>
                <a:lnTo>
                  <a:pt x="4449" y="534"/>
                </a:lnTo>
                <a:lnTo>
                  <a:pt x="4449" y="532"/>
                </a:lnTo>
                <a:lnTo>
                  <a:pt x="4447" y="532"/>
                </a:lnTo>
                <a:lnTo>
                  <a:pt x="4445" y="532"/>
                </a:lnTo>
                <a:lnTo>
                  <a:pt x="4445" y="530"/>
                </a:lnTo>
                <a:lnTo>
                  <a:pt x="4445" y="528"/>
                </a:lnTo>
                <a:lnTo>
                  <a:pt x="4443" y="528"/>
                </a:lnTo>
                <a:lnTo>
                  <a:pt x="4445" y="526"/>
                </a:lnTo>
                <a:lnTo>
                  <a:pt x="4445" y="524"/>
                </a:lnTo>
                <a:lnTo>
                  <a:pt x="4445" y="522"/>
                </a:lnTo>
                <a:lnTo>
                  <a:pt x="4443" y="522"/>
                </a:lnTo>
                <a:lnTo>
                  <a:pt x="4443" y="520"/>
                </a:lnTo>
                <a:lnTo>
                  <a:pt x="4442" y="518"/>
                </a:lnTo>
                <a:lnTo>
                  <a:pt x="4443" y="516"/>
                </a:lnTo>
                <a:lnTo>
                  <a:pt x="4442" y="515"/>
                </a:lnTo>
                <a:lnTo>
                  <a:pt x="4442" y="513"/>
                </a:lnTo>
                <a:lnTo>
                  <a:pt x="4440" y="511"/>
                </a:lnTo>
                <a:lnTo>
                  <a:pt x="4438" y="509"/>
                </a:lnTo>
                <a:lnTo>
                  <a:pt x="4440" y="509"/>
                </a:lnTo>
                <a:lnTo>
                  <a:pt x="4442" y="507"/>
                </a:lnTo>
                <a:lnTo>
                  <a:pt x="4442" y="509"/>
                </a:lnTo>
                <a:lnTo>
                  <a:pt x="4443" y="511"/>
                </a:lnTo>
                <a:lnTo>
                  <a:pt x="4445" y="511"/>
                </a:lnTo>
                <a:lnTo>
                  <a:pt x="4447" y="515"/>
                </a:lnTo>
                <a:lnTo>
                  <a:pt x="4449" y="520"/>
                </a:lnTo>
                <a:lnTo>
                  <a:pt x="4451" y="522"/>
                </a:lnTo>
                <a:lnTo>
                  <a:pt x="4453" y="526"/>
                </a:lnTo>
                <a:lnTo>
                  <a:pt x="4453" y="528"/>
                </a:lnTo>
                <a:lnTo>
                  <a:pt x="4453" y="530"/>
                </a:lnTo>
                <a:lnTo>
                  <a:pt x="4455" y="532"/>
                </a:lnTo>
                <a:lnTo>
                  <a:pt x="4455" y="534"/>
                </a:lnTo>
                <a:lnTo>
                  <a:pt x="4455" y="536"/>
                </a:lnTo>
                <a:lnTo>
                  <a:pt x="4457" y="538"/>
                </a:lnTo>
                <a:lnTo>
                  <a:pt x="4457" y="539"/>
                </a:lnTo>
                <a:lnTo>
                  <a:pt x="4457" y="541"/>
                </a:lnTo>
                <a:lnTo>
                  <a:pt x="4459" y="543"/>
                </a:lnTo>
                <a:lnTo>
                  <a:pt x="4459" y="545"/>
                </a:lnTo>
                <a:lnTo>
                  <a:pt x="4459" y="547"/>
                </a:lnTo>
                <a:lnTo>
                  <a:pt x="4461" y="549"/>
                </a:lnTo>
                <a:lnTo>
                  <a:pt x="4461" y="551"/>
                </a:lnTo>
                <a:lnTo>
                  <a:pt x="4461" y="553"/>
                </a:lnTo>
                <a:lnTo>
                  <a:pt x="4461" y="555"/>
                </a:lnTo>
                <a:lnTo>
                  <a:pt x="4463" y="557"/>
                </a:lnTo>
                <a:lnTo>
                  <a:pt x="4463" y="559"/>
                </a:lnTo>
                <a:lnTo>
                  <a:pt x="4463" y="561"/>
                </a:lnTo>
                <a:lnTo>
                  <a:pt x="4463" y="563"/>
                </a:lnTo>
                <a:lnTo>
                  <a:pt x="4465" y="566"/>
                </a:lnTo>
                <a:lnTo>
                  <a:pt x="4465" y="568"/>
                </a:lnTo>
                <a:lnTo>
                  <a:pt x="4465" y="570"/>
                </a:lnTo>
                <a:lnTo>
                  <a:pt x="4466" y="572"/>
                </a:lnTo>
                <a:lnTo>
                  <a:pt x="4466" y="574"/>
                </a:lnTo>
                <a:lnTo>
                  <a:pt x="4466" y="576"/>
                </a:lnTo>
                <a:lnTo>
                  <a:pt x="4466" y="580"/>
                </a:lnTo>
                <a:lnTo>
                  <a:pt x="4466" y="584"/>
                </a:lnTo>
                <a:lnTo>
                  <a:pt x="4468" y="586"/>
                </a:lnTo>
                <a:lnTo>
                  <a:pt x="4468" y="589"/>
                </a:lnTo>
                <a:lnTo>
                  <a:pt x="4468" y="591"/>
                </a:lnTo>
                <a:lnTo>
                  <a:pt x="4468" y="593"/>
                </a:lnTo>
                <a:lnTo>
                  <a:pt x="4468" y="595"/>
                </a:lnTo>
                <a:lnTo>
                  <a:pt x="4468" y="597"/>
                </a:lnTo>
                <a:lnTo>
                  <a:pt x="4470" y="599"/>
                </a:lnTo>
                <a:lnTo>
                  <a:pt x="4470" y="601"/>
                </a:lnTo>
                <a:lnTo>
                  <a:pt x="4470" y="603"/>
                </a:lnTo>
                <a:lnTo>
                  <a:pt x="4470" y="605"/>
                </a:lnTo>
                <a:lnTo>
                  <a:pt x="4472" y="607"/>
                </a:lnTo>
                <a:lnTo>
                  <a:pt x="4472" y="611"/>
                </a:lnTo>
                <a:lnTo>
                  <a:pt x="4472" y="612"/>
                </a:lnTo>
                <a:lnTo>
                  <a:pt x="4472" y="614"/>
                </a:lnTo>
                <a:lnTo>
                  <a:pt x="4472" y="616"/>
                </a:lnTo>
                <a:lnTo>
                  <a:pt x="4474" y="616"/>
                </a:lnTo>
                <a:lnTo>
                  <a:pt x="4474" y="618"/>
                </a:lnTo>
                <a:lnTo>
                  <a:pt x="4474" y="622"/>
                </a:lnTo>
                <a:lnTo>
                  <a:pt x="4474" y="624"/>
                </a:lnTo>
                <a:lnTo>
                  <a:pt x="4474" y="626"/>
                </a:lnTo>
                <a:lnTo>
                  <a:pt x="4474" y="628"/>
                </a:lnTo>
                <a:lnTo>
                  <a:pt x="4474" y="630"/>
                </a:lnTo>
                <a:lnTo>
                  <a:pt x="4474" y="634"/>
                </a:lnTo>
                <a:lnTo>
                  <a:pt x="4474" y="635"/>
                </a:lnTo>
                <a:lnTo>
                  <a:pt x="4474" y="637"/>
                </a:lnTo>
                <a:lnTo>
                  <a:pt x="4474" y="641"/>
                </a:lnTo>
                <a:lnTo>
                  <a:pt x="4474" y="643"/>
                </a:lnTo>
                <a:lnTo>
                  <a:pt x="4472" y="645"/>
                </a:lnTo>
                <a:lnTo>
                  <a:pt x="4472" y="649"/>
                </a:lnTo>
                <a:lnTo>
                  <a:pt x="4472" y="651"/>
                </a:lnTo>
                <a:lnTo>
                  <a:pt x="4472" y="653"/>
                </a:lnTo>
                <a:lnTo>
                  <a:pt x="4470" y="655"/>
                </a:lnTo>
                <a:lnTo>
                  <a:pt x="4470" y="657"/>
                </a:lnTo>
                <a:lnTo>
                  <a:pt x="4470" y="659"/>
                </a:lnTo>
                <a:lnTo>
                  <a:pt x="4470" y="662"/>
                </a:lnTo>
                <a:lnTo>
                  <a:pt x="4468" y="664"/>
                </a:lnTo>
                <a:lnTo>
                  <a:pt x="4468" y="666"/>
                </a:lnTo>
                <a:lnTo>
                  <a:pt x="4468" y="670"/>
                </a:lnTo>
                <a:lnTo>
                  <a:pt x="4468" y="672"/>
                </a:lnTo>
                <a:lnTo>
                  <a:pt x="4466" y="676"/>
                </a:lnTo>
                <a:lnTo>
                  <a:pt x="4466" y="678"/>
                </a:lnTo>
                <a:lnTo>
                  <a:pt x="4466" y="680"/>
                </a:lnTo>
                <a:lnTo>
                  <a:pt x="4466" y="682"/>
                </a:lnTo>
                <a:lnTo>
                  <a:pt x="4466" y="685"/>
                </a:lnTo>
                <a:lnTo>
                  <a:pt x="4465" y="685"/>
                </a:lnTo>
                <a:lnTo>
                  <a:pt x="4465" y="687"/>
                </a:lnTo>
                <a:lnTo>
                  <a:pt x="4465" y="691"/>
                </a:lnTo>
                <a:lnTo>
                  <a:pt x="4465" y="693"/>
                </a:lnTo>
                <a:lnTo>
                  <a:pt x="4465" y="695"/>
                </a:lnTo>
                <a:lnTo>
                  <a:pt x="4465" y="697"/>
                </a:lnTo>
                <a:lnTo>
                  <a:pt x="4465" y="701"/>
                </a:lnTo>
                <a:lnTo>
                  <a:pt x="4463" y="703"/>
                </a:lnTo>
                <a:lnTo>
                  <a:pt x="4463" y="705"/>
                </a:lnTo>
                <a:lnTo>
                  <a:pt x="4463" y="708"/>
                </a:lnTo>
                <a:lnTo>
                  <a:pt x="4463" y="712"/>
                </a:lnTo>
                <a:lnTo>
                  <a:pt x="4463" y="714"/>
                </a:lnTo>
                <a:lnTo>
                  <a:pt x="4463" y="718"/>
                </a:lnTo>
                <a:lnTo>
                  <a:pt x="4463" y="720"/>
                </a:lnTo>
                <a:lnTo>
                  <a:pt x="4463" y="722"/>
                </a:lnTo>
                <a:lnTo>
                  <a:pt x="4463" y="726"/>
                </a:lnTo>
                <a:lnTo>
                  <a:pt x="4463" y="728"/>
                </a:lnTo>
                <a:lnTo>
                  <a:pt x="4463" y="730"/>
                </a:lnTo>
                <a:lnTo>
                  <a:pt x="4463" y="733"/>
                </a:lnTo>
                <a:lnTo>
                  <a:pt x="4461" y="735"/>
                </a:lnTo>
                <a:lnTo>
                  <a:pt x="4461" y="737"/>
                </a:lnTo>
                <a:lnTo>
                  <a:pt x="4461" y="739"/>
                </a:lnTo>
                <a:lnTo>
                  <a:pt x="4461" y="741"/>
                </a:lnTo>
                <a:lnTo>
                  <a:pt x="4461" y="745"/>
                </a:lnTo>
                <a:lnTo>
                  <a:pt x="4459" y="749"/>
                </a:lnTo>
                <a:lnTo>
                  <a:pt x="4459" y="755"/>
                </a:lnTo>
                <a:lnTo>
                  <a:pt x="4457" y="756"/>
                </a:lnTo>
                <a:lnTo>
                  <a:pt x="4457" y="760"/>
                </a:lnTo>
                <a:lnTo>
                  <a:pt x="4457" y="762"/>
                </a:lnTo>
                <a:lnTo>
                  <a:pt x="4455" y="764"/>
                </a:lnTo>
                <a:lnTo>
                  <a:pt x="4455" y="766"/>
                </a:lnTo>
                <a:lnTo>
                  <a:pt x="4455" y="770"/>
                </a:lnTo>
                <a:lnTo>
                  <a:pt x="4455" y="772"/>
                </a:lnTo>
                <a:lnTo>
                  <a:pt x="4455" y="774"/>
                </a:lnTo>
                <a:lnTo>
                  <a:pt x="4453" y="776"/>
                </a:lnTo>
                <a:lnTo>
                  <a:pt x="4453" y="778"/>
                </a:lnTo>
                <a:lnTo>
                  <a:pt x="4453" y="779"/>
                </a:lnTo>
                <a:lnTo>
                  <a:pt x="4453" y="781"/>
                </a:lnTo>
                <a:lnTo>
                  <a:pt x="4453" y="783"/>
                </a:lnTo>
                <a:lnTo>
                  <a:pt x="4451" y="785"/>
                </a:lnTo>
                <a:lnTo>
                  <a:pt x="4451" y="787"/>
                </a:lnTo>
                <a:lnTo>
                  <a:pt x="4451" y="791"/>
                </a:lnTo>
                <a:lnTo>
                  <a:pt x="4449" y="793"/>
                </a:lnTo>
                <a:lnTo>
                  <a:pt x="4449" y="795"/>
                </a:lnTo>
                <a:lnTo>
                  <a:pt x="4449" y="799"/>
                </a:lnTo>
                <a:lnTo>
                  <a:pt x="4449" y="801"/>
                </a:lnTo>
                <a:lnTo>
                  <a:pt x="4449" y="803"/>
                </a:lnTo>
                <a:lnTo>
                  <a:pt x="4447" y="804"/>
                </a:lnTo>
                <a:lnTo>
                  <a:pt x="4447" y="806"/>
                </a:lnTo>
                <a:lnTo>
                  <a:pt x="4447" y="808"/>
                </a:lnTo>
                <a:lnTo>
                  <a:pt x="4447" y="810"/>
                </a:lnTo>
                <a:lnTo>
                  <a:pt x="4447" y="812"/>
                </a:lnTo>
                <a:lnTo>
                  <a:pt x="4447" y="816"/>
                </a:lnTo>
                <a:lnTo>
                  <a:pt x="4445" y="818"/>
                </a:lnTo>
                <a:lnTo>
                  <a:pt x="4445" y="820"/>
                </a:lnTo>
                <a:lnTo>
                  <a:pt x="4445" y="824"/>
                </a:lnTo>
                <a:lnTo>
                  <a:pt x="4445" y="827"/>
                </a:lnTo>
                <a:lnTo>
                  <a:pt x="4443" y="831"/>
                </a:lnTo>
                <a:lnTo>
                  <a:pt x="4443" y="833"/>
                </a:lnTo>
                <a:lnTo>
                  <a:pt x="4442" y="837"/>
                </a:lnTo>
                <a:lnTo>
                  <a:pt x="4442" y="839"/>
                </a:lnTo>
                <a:lnTo>
                  <a:pt x="4442" y="841"/>
                </a:lnTo>
                <a:lnTo>
                  <a:pt x="4442" y="843"/>
                </a:lnTo>
                <a:lnTo>
                  <a:pt x="4442" y="845"/>
                </a:lnTo>
                <a:lnTo>
                  <a:pt x="4440" y="847"/>
                </a:lnTo>
                <a:lnTo>
                  <a:pt x="4440" y="849"/>
                </a:lnTo>
                <a:lnTo>
                  <a:pt x="4438" y="851"/>
                </a:lnTo>
                <a:lnTo>
                  <a:pt x="4438" y="849"/>
                </a:lnTo>
                <a:lnTo>
                  <a:pt x="4436" y="847"/>
                </a:lnTo>
                <a:lnTo>
                  <a:pt x="4434" y="847"/>
                </a:lnTo>
                <a:lnTo>
                  <a:pt x="4428" y="845"/>
                </a:lnTo>
                <a:lnTo>
                  <a:pt x="4426" y="843"/>
                </a:lnTo>
                <a:lnTo>
                  <a:pt x="4424" y="843"/>
                </a:lnTo>
                <a:lnTo>
                  <a:pt x="4422" y="843"/>
                </a:lnTo>
                <a:lnTo>
                  <a:pt x="4420" y="843"/>
                </a:lnTo>
                <a:lnTo>
                  <a:pt x="4418" y="843"/>
                </a:lnTo>
                <a:lnTo>
                  <a:pt x="4415" y="843"/>
                </a:lnTo>
                <a:lnTo>
                  <a:pt x="4413" y="843"/>
                </a:lnTo>
                <a:lnTo>
                  <a:pt x="4411" y="843"/>
                </a:lnTo>
                <a:lnTo>
                  <a:pt x="4409" y="843"/>
                </a:lnTo>
                <a:lnTo>
                  <a:pt x="4407" y="843"/>
                </a:lnTo>
                <a:lnTo>
                  <a:pt x="4405" y="845"/>
                </a:lnTo>
                <a:lnTo>
                  <a:pt x="4403" y="845"/>
                </a:lnTo>
                <a:lnTo>
                  <a:pt x="4401" y="845"/>
                </a:lnTo>
                <a:lnTo>
                  <a:pt x="4399" y="845"/>
                </a:lnTo>
                <a:lnTo>
                  <a:pt x="4395" y="847"/>
                </a:lnTo>
                <a:lnTo>
                  <a:pt x="4394" y="847"/>
                </a:lnTo>
                <a:lnTo>
                  <a:pt x="4392" y="847"/>
                </a:lnTo>
                <a:lnTo>
                  <a:pt x="4390" y="847"/>
                </a:lnTo>
                <a:lnTo>
                  <a:pt x="4388" y="849"/>
                </a:lnTo>
                <a:lnTo>
                  <a:pt x="4386" y="849"/>
                </a:lnTo>
                <a:lnTo>
                  <a:pt x="4382" y="851"/>
                </a:lnTo>
                <a:lnTo>
                  <a:pt x="4378" y="851"/>
                </a:lnTo>
                <a:lnTo>
                  <a:pt x="4376" y="852"/>
                </a:lnTo>
                <a:lnTo>
                  <a:pt x="4374" y="852"/>
                </a:lnTo>
                <a:lnTo>
                  <a:pt x="4372" y="854"/>
                </a:lnTo>
                <a:lnTo>
                  <a:pt x="4342" y="866"/>
                </a:lnTo>
                <a:lnTo>
                  <a:pt x="4342" y="868"/>
                </a:lnTo>
                <a:lnTo>
                  <a:pt x="4340" y="868"/>
                </a:lnTo>
                <a:lnTo>
                  <a:pt x="4338" y="870"/>
                </a:lnTo>
                <a:lnTo>
                  <a:pt x="4330" y="872"/>
                </a:lnTo>
                <a:lnTo>
                  <a:pt x="4328" y="872"/>
                </a:lnTo>
                <a:lnTo>
                  <a:pt x="4326" y="872"/>
                </a:lnTo>
                <a:lnTo>
                  <a:pt x="4324" y="874"/>
                </a:lnTo>
                <a:lnTo>
                  <a:pt x="4324" y="872"/>
                </a:lnTo>
                <a:lnTo>
                  <a:pt x="4324" y="870"/>
                </a:lnTo>
                <a:lnTo>
                  <a:pt x="4326" y="870"/>
                </a:lnTo>
                <a:lnTo>
                  <a:pt x="4328" y="868"/>
                </a:lnTo>
                <a:lnTo>
                  <a:pt x="4334" y="868"/>
                </a:lnTo>
                <a:lnTo>
                  <a:pt x="4334" y="866"/>
                </a:lnTo>
                <a:lnTo>
                  <a:pt x="4338" y="864"/>
                </a:lnTo>
                <a:lnTo>
                  <a:pt x="4342" y="864"/>
                </a:lnTo>
                <a:lnTo>
                  <a:pt x="4345" y="862"/>
                </a:lnTo>
                <a:lnTo>
                  <a:pt x="4347" y="860"/>
                </a:lnTo>
                <a:lnTo>
                  <a:pt x="4351" y="858"/>
                </a:lnTo>
                <a:lnTo>
                  <a:pt x="4353" y="858"/>
                </a:lnTo>
                <a:lnTo>
                  <a:pt x="4353" y="852"/>
                </a:lnTo>
                <a:lnTo>
                  <a:pt x="4357" y="851"/>
                </a:lnTo>
                <a:lnTo>
                  <a:pt x="4359" y="845"/>
                </a:lnTo>
                <a:lnTo>
                  <a:pt x="4363" y="843"/>
                </a:lnTo>
                <a:lnTo>
                  <a:pt x="4363" y="845"/>
                </a:lnTo>
                <a:lnTo>
                  <a:pt x="4363" y="847"/>
                </a:lnTo>
                <a:lnTo>
                  <a:pt x="4365" y="851"/>
                </a:lnTo>
                <a:lnTo>
                  <a:pt x="4367" y="852"/>
                </a:lnTo>
                <a:lnTo>
                  <a:pt x="4370" y="852"/>
                </a:lnTo>
                <a:lnTo>
                  <a:pt x="4372" y="851"/>
                </a:lnTo>
                <a:lnTo>
                  <a:pt x="4374" y="851"/>
                </a:lnTo>
                <a:lnTo>
                  <a:pt x="4376" y="851"/>
                </a:lnTo>
                <a:lnTo>
                  <a:pt x="4376" y="849"/>
                </a:lnTo>
                <a:lnTo>
                  <a:pt x="4378" y="849"/>
                </a:lnTo>
                <a:lnTo>
                  <a:pt x="4380" y="847"/>
                </a:lnTo>
                <a:lnTo>
                  <a:pt x="4382" y="847"/>
                </a:lnTo>
                <a:lnTo>
                  <a:pt x="4384" y="847"/>
                </a:lnTo>
                <a:lnTo>
                  <a:pt x="4386" y="847"/>
                </a:lnTo>
                <a:lnTo>
                  <a:pt x="4386" y="845"/>
                </a:lnTo>
                <a:lnTo>
                  <a:pt x="4386" y="843"/>
                </a:lnTo>
                <a:lnTo>
                  <a:pt x="4388" y="843"/>
                </a:lnTo>
                <a:lnTo>
                  <a:pt x="4390" y="841"/>
                </a:lnTo>
                <a:lnTo>
                  <a:pt x="4390" y="839"/>
                </a:lnTo>
                <a:lnTo>
                  <a:pt x="4392" y="839"/>
                </a:lnTo>
                <a:lnTo>
                  <a:pt x="4394" y="837"/>
                </a:lnTo>
                <a:lnTo>
                  <a:pt x="4394" y="835"/>
                </a:lnTo>
                <a:lnTo>
                  <a:pt x="4395" y="833"/>
                </a:lnTo>
                <a:lnTo>
                  <a:pt x="4397" y="833"/>
                </a:lnTo>
                <a:lnTo>
                  <a:pt x="4399" y="833"/>
                </a:lnTo>
                <a:lnTo>
                  <a:pt x="4401" y="831"/>
                </a:lnTo>
                <a:lnTo>
                  <a:pt x="4403" y="831"/>
                </a:lnTo>
                <a:lnTo>
                  <a:pt x="4403" y="829"/>
                </a:lnTo>
                <a:lnTo>
                  <a:pt x="4405" y="827"/>
                </a:lnTo>
                <a:lnTo>
                  <a:pt x="4405" y="824"/>
                </a:lnTo>
                <a:lnTo>
                  <a:pt x="4407" y="826"/>
                </a:lnTo>
                <a:lnTo>
                  <a:pt x="4407" y="824"/>
                </a:lnTo>
                <a:lnTo>
                  <a:pt x="4409" y="824"/>
                </a:lnTo>
                <a:lnTo>
                  <a:pt x="4411" y="824"/>
                </a:lnTo>
                <a:lnTo>
                  <a:pt x="4411" y="826"/>
                </a:lnTo>
                <a:lnTo>
                  <a:pt x="4413" y="826"/>
                </a:lnTo>
                <a:lnTo>
                  <a:pt x="4415" y="826"/>
                </a:lnTo>
                <a:lnTo>
                  <a:pt x="4417" y="826"/>
                </a:lnTo>
                <a:lnTo>
                  <a:pt x="4418" y="826"/>
                </a:lnTo>
                <a:lnTo>
                  <a:pt x="4420" y="824"/>
                </a:lnTo>
                <a:lnTo>
                  <a:pt x="4422" y="824"/>
                </a:lnTo>
                <a:lnTo>
                  <a:pt x="4424" y="824"/>
                </a:lnTo>
                <a:lnTo>
                  <a:pt x="4426" y="824"/>
                </a:lnTo>
                <a:lnTo>
                  <a:pt x="4428" y="822"/>
                </a:lnTo>
                <a:lnTo>
                  <a:pt x="4430" y="822"/>
                </a:lnTo>
                <a:lnTo>
                  <a:pt x="4432" y="822"/>
                </a:lnTo>
                <a:lnTo>
                  <a:pt x="4434" y="820"/>
                </a:lnTo>
                <a:lnTo>
                  <a:pt x="4436" y="820"/>
                </a:lnTo>
                <a:lnTo>
                  <a:pt x="4440" y="820"/>
                </a:lnTo>
                <a:lnTo>
                  <a:pt x="4442" y="822"/>
                </a:lnTo>
                <a:lnTo>
                  <a:pt x="4443" y="822"/>
                </a:lnTo>
                <a:lnTo>
                  <a:pt x="4443" y="820"/>
                </a:lnTo>
                <a:lnTo>
                  <a:pt x="4443" y="818"/>
                </a:lnTo>
                <a:lnTo>
                  <a:pt x="4445" y="818"/>
                </a:lnTo>
                <a:lnTo>
                  <a:pt x="4445" y="816"/>
                </a:lnTo>
                <a:lnTo>
                  <a:pt x="4445" y="814"/>
                </a:lnTo>
                <a:lnTo>
                  <a:pt x="4445" y="812"/>
                </a:lnTo>
                <a:lnTo>
                  <a:pt x="4445" y="810"/>
                </a:lnTo>
                <a:lnTo>
                  <a:pt x="4445" y="806"/>
                </a:lnTo>
                <a:lnTo>
                  <a:pt x="4447" y="804"/>
                </a:lnTo>
                <a:lnTo>
                  <a:pt x="4447" y="801"/>
                </a:lnTo>
                <a:lnTo>
                  <a:pt x="4447" y="799"/>
                </a:lnTo>
                <a:lnTo>
                  <a:pt x="4445" y="797"/>
                </a:lnTo>
                <a:lnTo>
                  <a:pt x="4445" y="795"/>
                </a:lnTo>
                <a:lnTo>
                  <a:pt x="4447" y="793"/>
                </a:lnTo>
                <a:lnTo>
                  <a:pt x="4447" y="791"/>
                </a:lnTo>
                <a:lnTo>
                  <a:pt x="4447" y="789"/>
                </a:lnTo>
                <a:lnTo>
                  <a:pt x="4447" y="787"/>
                </a:lnTo>
                <a:lnTo>
                  <a:pt x="4445" y="785"/>
                </a:lnTo>
                <a:lnTo>
                  <a:pt x="4445" y="783"/>
                </a:lnTo>
                <a:lnTo>
                  <a:pt x="4445" y="781"/>
                </a:lnTo>
                <a:lnTo>
                  <a:pt x="4445" y="779"/>
                </a:lnTo>
                <a:lnTo>
                  <a:pt x="4447" y="778"/>
                </a:lnTo>
                <a:lnTo>
                  <a:pt x="4447" y="776"/>
                </a:lnTo>
                <a:lnTo>
                  <a:pt x="4447" y="774"/>
                </a:lnTo>
                <a:lnTo>
                  <a:pt x="4447" y="772"/>
                </a:lnTo>
                <a:lnTo>
                  <a:pt x="4447" y="770"/>
                </a:lnTo>
                <a:lnTo>
                  <a:pt x="4447" y="768"/>
                </a:lnTo>
                <a:lnTo>
                  <a:pt x="4449" y="766"/>
                </a:lnTo>
                <a:lnTo>
                  <a:pt x="4449" y="764"/>
                </a:lnTo>
                <a:lnTo>
                  <a:pt x="4451" y="764"/>
                </a:lnTo>
                <a:lnTo>
                  <a:pt x="4451" y="762"/>
                </a:lnTo>
                <a:lnTo>
                  <a:pt x="4453" y="760"/>
                </a:lnTo>
                <a:lnTo>
                  <a:pt x="4455" y="756"/>
                </a:lnTo>
                <a:lnTo>
                  <a:pt x="4455" y="755"/>
                </a:lnTo>
                <a:lnTo>
                  <a:pt x="4455" y="753"/>
                </a:lnTo>
                <a:lnTo>
                  <a:pt x="4457" y="751"/>
                </a:lnTo>
                <a:lnTo>
                  <a:pt x="4457" y="749"/>
                </a:lnTo>
                <a:lnTo>
                  <a:pt x="4457" y="747"/>
                </a:lnTo>
                <a:lnTo>
                  <a:pt x="4457" y="745"/>
                </a:lnTo>
                <a:lnTo>
                  <a:pt x="4455" y="743"/>
                </a:lnTo>
                <a:lnTo>
                  <a:pt x="4455" y="741"/>
                </a:lnTo>
                <a:lnTo>
                  <a:pt x="4457" y="739"/>
                </a:lnTo>
                <a:lnTo>
                  <a:pt x="4457" y="735"/>
                </a:lnTo>
                <a:lnTo>
                  <a:pt x="4459" y="733"/>
                </a:lnTo>
                <a:lnTo>
                  <a:pt x="4459" y="731"/>
                </a:lnTo>
                <a:lnTo>
                  <a:pt x="4459" y="730"/>
                </a:lnTo>
                <a:lnTo>
                  <a:pt x="4459" y="728"/>
                </a:lnTo>
                <a:lnTo>
                  <a:pt x="4459" y="726"/>
                </a:lnTo>
                <a:lnTo>
                  <a:pt x="4459" y="724"/>
                </a:lnTo>
                <a:lnTo>
                  <a:pt x="4459" y="722"/>
                </a:lnTo>
                <a:lnTo>
                  <a:pt x="4459" y="720"/>
                </a:lnTo>
                <a:lnTo>
                  <a:pt x="4459" y="718"/>
                </a:lnTo>
                <a:lnTo>
                  <a:pt x="4459" y="716"/>
                </a:lnTo>
                <a:lnTo>
                  <a:pt x="4461" y="714"/>
                </a:lnTo>
                <a:lnTo>
                  <a:pt x="4461" y="712"/>
                </a:lnTo>
                <a:lnTo>
                  <a:pt x="4461" y="710"/>
                </a:lnTo>
                <a:lnTo>
                  <a:pt x="4461" y="708"/>
                </a:lnTo>
                <a:lnTo>
                  <a:pt x="4461" y="707"/>
                </a:lnTo>
                <a:lnTo>
                  <a:pt x="4461" y="705"/>
                </a:lnTo>
                <a:lnTo>
                  <a:pt x="4461" y="703"/>
                </a:lnTo>
                <a:lnTo>
                  <a:pt x="4461" y="701"/>
                </a:lnTo>
                <a:lnTo>
                  <a:pt x="4463" y="699"/>
                </a:lnTo>
                <a:lnTo>
                  <a:pt x="4463" y="697"/>
                </a:lnTo>
                <a:lnTo>
                  <a:pt x="4463" y="695"/>
                </a:lnTo>
                <a:lnTo>
                  <a:pt x="4461" y="693"/>
                </a:lnTo>
                <a:lnTo>
                  <a:pt x="4463" y="691"/>
                </a:lnTo>
                <a:lnTo>
                  <a:pt x="4463" y="689"/>
                </a:lnTo>
                <a:lnTo>
                  <a:pt x="4463" y="687"/>
                </a:lnTo>
                <a:lnTo>
                  <a:pt x="4463" y="685"/>
                </a:lnTo>
                <a:lnTo>
                  <a:pt x="4463" y="683"/>
                </a:lnTo>
                <a:lnTo>
                  <a:pt x="4463" y="682"/>
                </a:lnTo>
                <a:lnTo>
                  <a:pt x="4463" y="678"/>
                </a:lnTo>
                <a:lnTo>
                  <a:pt x="4461" y="676"/>
                </a:lnTo>
                <a:lnTo>
                  <a:pt x="4461" y="674"/>
                </a:lnTo>
                <a:lnTo>
                  <a:pt x="4461" y="672"/>
                </a:lnTo>
                <a:lnTo>
                  <a:pt x="4463" y="672"/>
                </a:lnTo>
                <a:lnTo>
                  <a:pt x="4463" y="670"/>
                </a:lnTo>
                <a:lnTo>
                  <a:pt x="4463" y="668"/>
                </a:lnTo>
                <a:lnTo>
                  <a:pt x="4461" y="666"/>
                </a:lnTo>
                <a:lnTo>
                  <a:pt x="4461" y="664"/>
                </a:lnTo>
                <a:lnTo>
                  <a:pt x="4461" y="662"/>
                </a:lnTo>
                <a:lnTo>
                  <a:pt x="4463" y="662"/>
                </a:lnTo>
                <a:lnTo>
                  <a:pt x="4463" y="660"/>
                </a:lnTo>
                <a:lnTo>
                  <a:pt x="4465" y="660"/>
                </a:lnTo>
                <a:lnTo>
                  <a:pt x="4466" y="660"/>
                </a:lnTo>
                <a:lnTo>
                  <a:pt x="4466" y="659"/>
                </a:lnTo>
                <a:lnTo>
                  <a:pt x="4466" y="657"/>
                </a:lnTo>
                <a:lnTo>
                  <a:pt x="4466" y="655"/>
                </a:lnTo>
                <a:lnTo>
                  <a:pt x="4466" y="653"/>
                </a:lnTo>
                <a:lnTo>
                  <a:pt x="4466" y="651"/>
                </a:lnTo>
                <a:lnTo>
                  <a:pt x="4468" y="651"/>
                </a:lnTo>
                <a:lnTo>
                  <a:pt x="4468" y="647"/>
                </a:lnTo>
                <a:lnTo>
                  <a:pt x="4468" y="645"/>
                </a:lnTo>
                <a:lnTo>
                  <a:pt x="4468" y="643"/>
                </a:lnTo>
                <a:lnTo>
                  <a:pt x="4468" y="641"/>
                </a:lnTo>
                <a:lnTo>
                  <a:pt x="4468" y="637"/>
                </a:lnTo>
                <a:lnTo>
                  <a:pt x="4468" y="635"/>
                </a:lnTo>
                <a:lnTo>
                  <a:pt x="4470" y="634"/>
                </a:lnTo>
                <a:lnTo>
                  <a:pt x="4468" y="632"/>
                </a:lnTo>
                <a:lnTo>
                  <a:pt x="4470" y="630"/>
                </a:lnTo>
                <a:lnTo>
                  <a:pt x="4470" y="626"/>
                </a:lnTo>
                <a:lnTo>
                  <a:pt x="4470" y="624"/>
                </a:lnTo>
                <a:lnTo>
                  <a:pt x="4468" y="622"/>
                </a:lnTo>
                <a:lnTo>
                  <a:pt x="4468" y="620"/>
                </a:lnTo>
                <a:lnTo>
                  <a:pt x="4468" y="618"/>
                </a:lnTo>
                <a:lnTo>
                  <a:pt x="4470" y="616"/>
                </a:lnTo>
                <a:lnTo>
                  <a:pt x="4468" y="614"/>
                </a:lnTo>
                <a:lnTo>
                  <a:pt x="4468" y="611"/>
                </a:lnTo>
                <a:lnTo>
                  <a:pt x="4468" y="609"/>
                </a:lnTo>
                <a:lnTo>
                  <a:pt x="4468" y="607"/>
                </a:lnTo>
                <a:lnTo>
                  <a:pt x="4468" y="605"/>
                </a:lnTo>
                <a:lnTo>
                  <a:pt x="4468" y="601"/>
                </a:lnTo>
                <a:lnTo>
                  <a:pt x="4466" y="599"/>
                </a:lnTo>
                <a:lnTo>
                  <a:pt x="4466" y="597"/>
                </a:lnTo>
                <a:lnTo>
                  <a:pt x="4465" y="595"/>
                </a:lnTo>
                <a:lnTo>
                  <a:pt x="4465" y="593"/>
                </a:lnTo>
                <a:lnTo>
                  <a:pt x="4463" y="593"/>
                </a:lnTo>
                <a:lnTo>
                  <a:pt x="4465" y="591"/>
                </a:lnTo>
                <a:lnTo>
                  <a:pt x="4463" y="589"/>
                </a:lnTo>
                <a:lnTo>
                  <a:pt x="4463" y="587"/>
                </a:lnTo>
                <a:lnTo>
                  <a:pt x="4463" y="586"/>
                </a:lnTo>
                <a:lnTo>
                  <a:pt x="4463" y="584"/>
                </a:lnTo>
                <a:lnTo>
                  <a:pt x="4461" y="584"/>
                </a:lnTo>
                <a:lnTo>
                  <a:pt x="4461" y="582"/>
                </a:lnTo>
                <a:lnTo>
                  <a:pt x="4461" y="580"/>
                </a:lnTo>
                <a:lnTo>
                  <a:pt x="4463" y="578"/>
                </a:lnTo>
                <a:lnTo>
                  <a:pt x="4463" y="576"/>
                </a:lnTo>
                <a:lnTo>
                  <a:pt x="4461" y="576"/>
                </a:lnTo>
                <a:lnTo>
                  <a:pt x="4459" y="576"/>
                </a:lnTo>
                <a:lnTo>
                  <a:pt x="4461" y="574"/>
                </a:lnTo>
                <a:lnTo>
                  <a:pt x="4463" y="574"/>
                </a:lnTo>
                <a:lnTo>
                  <a:pt x="4463" y="572"/>
                </a:lnTo>
                <a:close/>
                <a:moveTo>
                  <a:pt x="4422" y="509"/>
                </a:moveTo>
                <a:lnTo>
                  <a:pt x="4418" y="509"/>
                </a:lnTo>
                <a:lnTo>
                  <a:pt x="4417" y="509"/>
                </a:lnTo>
                <a:lnTo>
                  <a:pt x="4417" y="507"/>
                </a:lnTo>
                <a:lnTo>
                  <a:pt x="4418" y="507"/>
                </a:lnTo>
                <a:lnTo>
                  <a:pt x="4420" y="507"/>
                </a:lnTo>
                <a:lnTo>
                  <a:pt x="4422" y="509"/>
                </a:lnTo>
                <a:close/>
                <a:moveTo>
                  <a:pt x="4424" y="491"/>
                </a:moveTo>
                <a:lnTo>
                  <a:pt x="4426" y="491"/>
                </a:lnTo>
                <a:lnTo>
                  <a:pt x="4426" y="493"/>
                </a:lnTo>
                <a:lnTo>
                  <a:pt x="4426" y="495"/>
                </a:lnTo>
                <a:lnTo>
                  <a:pt x="4424" y="493"/>
                </a:lnTo>
                <a:lnTo>
                  <a:pt x="4422" y="493"/>
                </a:lnTo>
                <a:lnTo>
                  <a:pt x="4422" y="491"/>
                </a:lnTo>
                <a:lnTo>
                  <a:pt x="4422" y="490"/>
                </a:lnTo>
                <a:lnTo>
                  <a:pt x="4424" y="491"/>
                </a:lnTo>
                <a:close/>
                <a:moveTo>
                  <a:pt x="4409" y="495"/>
                </a:moveTo>
                <a:lnTo>
                  <a:pt x="4407" y="495"/>
                </a:lnTo>
                <a:lnTo>
                  <a:pt x="4407" y="493"/>
                </a:lnTo>
                <a:lnTo>
                  <a:pt x="4405" y="493"/>
                </a:lnTo>
                <a:lnTo>
                  <a:pt x="4405" y="491"/>
                </a:lnTo>
                <a:lnTo>
                  <a:pt x="4405" y="490"/>
                </a:lnTo>
                <a:lnTo>
                  <a:pt x="4407" y="491"/>
                </a:lnTo>
                <a:lnTo>
                  <a:pt x="4409" y="491"/>
                </a:lnTo>
                <a:lnTo>
                  <a:pt x="4409" y="495"/>
                </a:lnTo>
                <a:close/>
                <a:moveTo>
                  <a:pt x="4395" y="434"/>
                </a:moveTo>
                <a:lnTo>
                  <a:pt x="4395" y="436"/>
                </a:lnTo>
                <a:lnTo>
                  <a:pt x="4395" y="438"/>
                </a:lnTo>
                <a:lnTo>
                  <a:pt x="4394" y="436"/>
                </a:lnTo>
                <a:lnTo>
                  <a:pt x="4394" y="434"/>
                </a:lnTo>
                <a:lnTo>
                  <a:pt x="4392" y="436"/>
                </a:lnTo>
                <a:lnTo>
                  <a:pt x="4394" y="434"/>
                </a:lnTo>
                <a:lnTo>
                  <a:pt x="4394" y="432"/>
                </a:lnTo>
                <a:lnTo>
                  <a:pt x="4392" y="430"/>
                </a:lnTo>
                <a:lnTo>
                  <a:pt x="4394" y="430"/>
                </a:lnTo>
                <a:lnTo>
                  <a:pt x="4395" y="430"/>
                </a:lnTo>
                <a:lnTo>
                  <a:pt x="4395" y="432"/>
                </a:lnTo>
                <a:lnTo>
                  <a:pt x="4395" y="434"/>
                </a:lnTo>
                <a:close/>
                <a:moveTo>
                  <a:pt x="4355" y="407"/>
                </a:moveTo>
                <a:lnTo>
                  <a:pt x="4357" y="407"/>
                </a:lnTo>
                <a:lnTo>
                  <a:pt x="4359" y="407"/>
                </a:lnTo>
                <a:lnTo>
                  <a:pt x="4361" y="409"/>
                </a:lnTo>
                <a:lnTo>
                  <a:pt x="4359" y="409"/>
                </a:lnTo>
                <a:lnTo>
                  <a:pt x="4361" y="409"/>
                </a:lnTo>
                <a:lnTo>
                  <a:pt x="4363" y="411"/>
                </a:lnTo>
                <a:lnTo>
                  <a:pt x="4365" y="413"/>
                </a:lnTo>
                <a:lnTo>
                  <a:pt x="4367" y="413"/>
                </a:lnTo>
                <a:lnTo>
                  <a:pt x="4369" y="413"/>
                </a:lnTo>
                <a:lnTo>
                  <a:pt x="4369" y="415"/>
                </a:lnTo>
                <a:lnTo>
                  <a:pt x="4370" y="415"/>
                </a:lnTo>
                <a:lnTo>
                  <a:pt x="4372" y="417"/>
                </a:lnTo>
                <a:lnTo>
                  <a:pt x="4374" y="419"/>
                </a:lnTo>
                <a:lnTo>
                  <a:pt x="4372" y="419"/>
                </a:lnTo>
                <a:lnTo>
                  <a:pt x="4372" y="420"/>
                </a:lnTo>
                <a:lnTo>
                  <a:pt x="4372" y="422"/>
                </a:lnTo>
                <a:lnTo>
                  <a:pt x="4370" y="424"/>
                </a:lnTo>
                <a:lnTo>
                  <a:pt x="4369" y="422"/>
                </a:lnTo>
                <a:lnTo>
                  <a:pt x="4369" y="424"/>
                </a:lnTo>
                <a:lnTo>
                  <a:pt x="4369" y="428"/>
                </a:lnTo>
                <a:lnTo>
                  <a:pt x="4370" y="430"/>
                </a:lnTo>
                <a:lnTo>
                  <a:pt x="4372" y="430"/>
                </a:lnTo>
                <a:lnTo>
                  <a:pt x="4374" y="430"/>
                </a:lnTo>
                <a:lnTo>
                  <a:pt x="4372" y="428"/>
                </a:lnTo>
                <a:lnTo>
                  <a:pt x="4374" y="428"/>
                </a:lnTo>
                <a:lnTo>
                  <a:pt x="4376" y="428"/>
                </a:lnTo>
                <a:lnTo>
                  <a:pt x="4378" y="428"/>
                </a:lnTo>
                <a:lnTo>
                  <a:pt x="4380" y="426"/>
                </a:lnTo>
                <a:lnTo>
                  <a:pt x="4380" y="424"/>
                </a:lnTo>
                <a:lnTo>
                  <a:pt x="4380" y="426"/>
                </a:lnTo>
                <a:lnTo>
                  <a:pt x="4382" y="428"/>
                </a:lnTo>
                <a:lnTo>
                  <a:pt x="4384" y="430"/>
                </a:lnTo>
                <a:lnTo>
                  <a:pt x="4384" y="432"/>
                </a:lnTo>
                <a:lnTo>
                  <a:pt x="4384" y="434"/>
                </a:lnTo>
                <a:lnTo>
                  <a:pt x="4386" y="434"/>
                </a:lnTo>
                <a:lnTo>
                  <a:pt x="4386" y="436"/>
                </a:lnTo>
                <a:lnTo>
                  <a:pt x="4388" y="438"/>
                </a:lnTo>
                <a:lnTo>
                  <a:pt x="4388" y="440"/>
                </a:lnTo>
                <a:lnTo>
                  <a:pt x="4390" y="440"/>
                </a:lnTo>
                <a:lnTo>
                  <a:pt x="4390" y="442"/>
                </a:lnTo>
                <a:lnTo>
                  <a:pt x="4390" y="443"/>
                </a:lnTo>
                <a:lnTo>
                  <a:pt x="4392" y="445"/>
                </a:lnTo>
                <a:lnTo>
                  <a:pt x="4392" y="447"/>
                </a:lnTo>
                <a:lnTo>
                  <a:pt x="4392" y="449"/>
                </a:lnTo>
                <a:lnTo>
                  <a:pt x="4394" y="449"/>
                </a:lnTo>
                <a:lnTo>
                  <a:pt x="4394" y="451"/>
                </a:lnTo>
                <a:lnTo>
                  <a:pt x="4394" y="453"/>
                </a:lnTo>
                <a:lnTo>
                  <a:pt x="4394" y="455"/>
                </a:lnTo>
                <a:lnTo>
                  <a:pt x="4395" y="455"/>
                </a:lnTo>
                <a:lnTo>
                  <a:pt x="4395" y="457"/>
                </a:lnTo>
                <a:lnTo>
                  <a:pt x="4395" y="459"/>
                </a:lnTo>
                <a:lnTo>
                  <a:pt x="4397" y="459"/>
                </a:lnTo>
                <a:lnTo>
                  <a:pt x="4397" y="461"/>
                </a:lnTo>
                <a:lnTo>
                  <a:pt x="4394" y="459"/>
                </a:lnTo>
                <a:lnTo>
                  <a:pt x="4392" y="457"/>
                </a:lnTo>
                <a:lnTo>
                  <a:pt x="4392" y="455"/>
                </a:lnTo>
                <a:lnTo>
                  <a:pt x="4390" y="455"/>
                </a:lnTo>
                <a:lnTo>
                  <a:pt x="4390" y="453"/>
                </a:lnTo>
                <a:lnTo>
                  <a:pt x="4388" y="451"/>
                </a:lnTo>
                <a:lnTo>
                  <a:pt x="4388" y="449"/>
                </a:lnTo>
                <a:lnTo>
                  <a:pt x="4386" y="449"/>
                </a:lnTo>
                <a:lnTo>
                  <a:pt x="4386" y="451"/>
                </a:lnTo>
                <a:lnTo>
                  <a:pt x="4384" y="449"/>
                </a:lnTo>
                <a:lnTo>
                  <a:pt x="4384" y="445"/>
                </a:lnTo>
                <a:lnTo>
                  <a:pt x="4382" y="447"/>
                </a:lnTo>
                <a:lnTo>
                  <a:pt x="4382" y="449"/>
                </a:lnTo>
                <a:lnTo>
                  <a:pt x="4384" y="451"/>
                </a:lnTo>
                <a:lnTo>
                  <a:pt x="4384" y="453"/>
                </a:lnTo>
                <a:lnTo>
                  <a:pt x="4386" y="455"/>
                </a:lnTo>
                <a:lnTo>
                  <a:pt x="4386" y="457"/>
                </a:lnTo>
                <a:lnTo>
                  <a:pt x="4388" y="457"/>
                </a:lnTo>
                <a:lnTo>
                  <a:pt x="4388" y="459"/>
                </a:lnTo>
                <a:lnTo>
                  <a:pt x="4390" y="459"/>
                </a:lnTo>
                <a:lnTo>
                  <a:pt x="4392" y="461"/>
                </a:lnTo>
                <a:lnTo>
                  <a:pt x="4394" y="463"/>
                </a:lnTo>
                <a:lnTo>
                  <a:pt x="4395" y="467"/>
                </a:lnTo>
                <a:lnTo>
                  <a:pt x="4395" y="468"/>
                </a:lnTo>
                <a:lnTo>
                  <a:pt x="4395" y="470"/>
                </a:lnTo>
                <a:lnTo>
                  <a:pt x="4395" y="472"/>
                </a:lnTo>
                <a:lnTo>
                  <a:pt x="4395" y="474"/>
                </a:lnTo>
                <a:lnTo>
                  <a:pt x="4395" y="476"/>
                </a:lnTo>
                <a:lnTo>
                  <a:pt x="4395" y="480"/>
                </a:lnTo>
                <a:lnTo>
                  <a:pt x="4394" y="480"/>
                </a:lnTo>
                <a:lnTo>
                  <a:pt x="4394" y="482"/>
                </a:lnTo>
                <a:lnTo>
                  <a:pt x="4394" y="480"/>
                </a:lnTo>
                <a:lnTo>
                  <a:pt x="4392" y="482"/>
                </a:lnTo>
                <a:lnTo>
                  <a:pt x="4394" y="484"/>
                </a:lnTo>
                <a:lnTo>
                  <a:pt x="4394" y="486"/>
                </a:lnTo>
                <a:lnTo>
                  <a:pt x="4394" y="488"/>
                </a:lnTo>
                <a:lnTo>
                  <a:pt x="4392" y="488"/>
                </a:lnTo>
                <a:lnTo>
                  <a:pt x="4392" y="486"/>
                </a:lnTo>
                <a:lnTo>
                  <a:pt x="4390" y="486"/>
                </a:lnTo>
                <a:lnTo>
                  <a:pt x="4390" y="484"/>
                </a:lnTo>
                <a:lnTo>
                  <a:pt x="4390" y="482"/>
                </a:lnTo>
                <a:lnTo>
                  <a:pt x="4390" y="480"/>
                </a:lnTo>
                <a:lnTo>
                  <a:pt x="4388" y="478"/>
                </a:lnTo>
                <a:lnTo>
                  <a:pt x="4386" y="478"/>
                </a:lnTo>
                <a:lnTo>
                  <a:pt x="4384" y="478"/>
                </a:lnTo>
                <a:lnTo>
                  <a:pt x="4382" y="478"/>
                </a:lnTo>
                <a:lnTo>
                  <a:pt x="4382" y="480"/>
                </a:lnTo>
                <a:lnTo>
                  <a:pt x="4382" y="482"/>
                </a:lnTo>
                <a:lnTo>
                  <a:pt x="4380" y="480"/>
                </a:lnTo>
                <a:lnTo>
                  <a:pt x="4378" y="480"/>
                </a:lnTo>
                <a:lnTo>
                  <a:pt x="4378" y="478"/>
                </a:lnTo>
                <a:lnTo>
                  <a:pt x="4376" y="478"/>
                </a:lnTo>
                <a:lnTo>
                  <a:pt x="4374" y="478"/>
                </a:lnTo>
                <a:lnTo>
                  <a:pt x="4374" y="476"/>
                </a:lnTo>
                <a:lnTo>
                  <a:pt x="4374" y="474"/>
                </a:lnTo>
                <a:lnTo>
                  <a:pt x="4374" y="472"/>
                </a:lnTo>
                <a:lnTo>
                  <a:pt x="4372" y="472"/>
                </a:lnTo>
                <a:lnTo>
                  <a:pt x="4374" y="470"/>
                </a:lnTo>
                <a:lnTo>
                  <a:pt x="4374" y="468"/>
                </a:lnTo>
                <a:lnTo>
                  <a:pt x="4374" y="467"/>
                </a:lnTo>
                <a:lnTo>
                  <a:pt x="4372" y="465"/>
                </a:lnTo>
                <a:lnTo>
                  <a:pt x="4372" y="463"/>
                </a:lnTo>
                <a:lnTo>
                  <a:pt x="4372" y="461"/>
                </a:lnTo>
                <a:lnTo>
                  <a:pt x="4372" y="459"/>
                </a:lnTo>
                <a:lnTo>
                  <a:pt x="4374" y="459"/>
                </a:lnTo>
                <a:lnTo>
                  <a:pt x="4374" y="455"/>
                </a:lnTo>
                <a:lnTo>
                  <a:pt x="4372" y="455"/>
                </a:lnTo>
                <a:lnTo>
                  <a:pt x="4374" y="453"/>
                </a:lnTo>
                <a:lnTo>
                  <a:pt x="4372" y="451"/>
                </a:lnTo>
                <a:lnTo>
                  <a:pt x="4372" y="449"/>
                </a:lnTo>
                <a:lnTo>
                  <a:pt x="4370" y="447"/>
                </a:lnTo>
                <a:lnTo>
                  <a:pt x="4370" y="445"/>
                </a:lnTo>
                <a:lnTo>
                  <a:pt x="4369" y="443"/>
                </a:lnTo>
                <a:lnTo>
                  <a:pt x="4369" y="442"/>
                </a:lnTo>
                <a:lnTo>
                  <a:pt x="4367" y="442"/>
                </a:lnTo>
                <a:lnTo>
                  <a:pt x="4365" y="442"/>
                </a:lnTo>
                <a:lnTo>
                  <a:pt x="4365" y="440"/>
                </a:lnTo>
                <a:lnTo>
                  <a:pt x="4363" y="440"/>
                </a:lnTo>
                <a:lnTo>
                  <a:pt x="4363" y="438"/>
                </a:lnTo>
                <a:lnTo>
                  <a:pt x="4365" y="438"/>
                </a:lnTo>
                <a:lnTo>
                  <a:pt x="4363" y="438"/>
                </a:lnTo>
                <a:lnTo>
                  <a:pt x="4363" y="436"/>
                </a:lnTo>
                <a:lnTo>
                  <a:pt x="4359" y="434"/>
                </a:lnTo>
                <a:lnTo>
                  <a:pt x="4357" y="432"/>
                </a:lnTo>
                <a:lnTo>
                  <a:pt x="4357" y="430"/>
                </a:lnTo>
                <a:lnTo>
                  <a:pt x="4355" y="430"/>
                </a:lnTo>
                <a:lnTo>
                  <a:pt x="4355" y="428"/>
                </a:lnTo>
                <a:lnTo>
                  <a:pt x="4355" y="426"/>
                </a:lnTo>
                <a:lnTo>
                  <a:pt x="4355" y="424"/>
                </a:lnTo>
                <a:lnTo>
                  <a:pt x="4353" y="422"/>
                </a:lnTo>
                <a:lnTo>
                  <a:pt x="4353" y="420"/>
                </a:lnTo>
                <a:lnTo>
                  <a:pt x="4351" y="420"/>
                </a:lnTo>
                <a:lnTo>
                  <a:pt x="4351" y="419"/>
                </a:lnTo>
                <a:lnTo>
                  <a:pt x="4349" y="419"/>
                </a:lnTo>
                <a:lnTo>
                  <a:pt x="4347" y="417"/>
                </a:lnTo>
                <a:lnTo>
                  <a:pt x="4345" y="417"/>
                </a:lnTo>
                <a:lnTo>
                  <a:pt x="4344" y="415"/>
                </a:lnTo>
                <a:lnTo>
                  <a:pt x="4342" y="415"/>
                </a:lnTo>
                <a:lnTo>
                  <a:pt x="4342" y="413"/>
                </a:lnTo>
                <a:lnTo>
                  <a:pt x="4340" y="411"/>
                </a:lnTo>
                <a:lnTo>
                  <a:pt x="4340" y="409"/>
                </a:lnTo>
                <a:lnTo>
                  <a:pt x="4340" y="407"/>
                </a:lnTo>
                <a:lnTo>
                  <a:pt x="4342" y="407"/>
                </a:lnTo>
                <a:lnTo>
                  <a:pt x="4344" y="405"/>
                </a:lnTo>
                <a:lnTo>
                  <a:pt x="4345" y="405"/>
                </a:lnTo>
                <a:lnTo>
                  <a:pt x="4347" y="405"/>
                </a:lnTo>
                <a:lnTo>
                  <a:pt x="4349" y="405"/>
                </a:lnTo>
                <a:lnTo>
                  <a:pt x="4351" y="407"/>
                </a:lnTo>
                <a:lnTo>
                  <a:pt x="4353" y="407"/>
                </a:lnTo>
                <a:lnTo>
                  <a:pt x="4355" y="407"/>
                </a:lnTo>
                <a:close/>
                <a:moveTo>
                  <a:pt x="4269" y="384"/>
                </a:moveTo>
                <a:lnTo>
                  <a:pt x="4269" y="386"/>
                </a:lnTo>
                <a:lnTo>
                  <a:pt x="4269" y="388"/>
                </a:lnTo>
                <a:lnTo>
                  <a:pt x="4267" y="390"/>
                </a:lnTo>
                <a:lnTo>
                  <a:pt x="4267" y="392"/>
                </a:lnTo>
                <a:lnTo>
                  <a:pt x="4267" y="394"/>
                </a:lnTo>
                <a:lnTo>
                  <a:pt x="4265" y="394"/>
                </a:lnTo>
                <a:lnTo>
                  <a:pt x="4263" y="394"/>
                </a:lnTo>
                <a:lnTo>
                  <a:pt x="4261" y="395"/>
                </a:lnTo>
                <a:lnTo>
                  <a:pt x="4259" y="395"/>
                </a:lnTo>
                <a:lnTo>
                  <a:pt x="4257" y="395"/>
                </a:lnTo>
                <a:lnTo>
                  <a:pt x="4255" y="395"/>
                </a:lnTo>
                <a:lnTo>
                  <a:pt x="4253" y="397"/>
                </a:lnTo>
                <a:lnTo>
                  <a:pt x="4251" y="395"/>
                </a:lnTo>
                <a:lnTo>
                  <a:pt x="4249" y="399"/>
                </a:lnTo>
                <a:lnTo>
                  <a:pt x="4249" y="401"/>
                </a:lnTo>
                <a:lnTo>
                  <a:pt x="4248" y="403"/>
                </a:lnTo>
                <a:lnTo>
                  <a:pt x="4246" y="405"/>
                </a:lnTo>
                <a:lnTo>
                  <a:pt x="4244" y="405"/>
                </a:lnTo>
                <a:lnTo>
                  <a:pt x="4244" y="407"/>
                </a:lnTo>
                <a:lnTo>
                  <a:pt x="4242" y="407"/>
                </a:lnTo>
                <a:lnTo>
                  <a:pt x="4240" y="407"/>
                </a:lnTo>
                <a:lnTo>
                  <a:pt x="4240" y="405"/>
                </a:lnTo>
                <a:lnTo>
                  <a:pt x="4238" y="403"/>
                </a:lnTo>
                <a:lnTo>
                  <a:pt x="4236" y="401"/>
                </a:lnTo>
                <a:lnTo>
                  <a:pt x="4236" y="399"/>
                </a:lnTo>
                <a:lnTo>
                  <a:pt x="4234" y="399"/>
                </a:lnTo>
                <a:lnTo>
                  <a:pt x="4234" y="397"/>
                </a:lnTo>
                <a:lnTo>
                  <a:pt x="4232" y="397"/>
                </a:lnTo>
                <a:lnTo>
                  <a:pt x="4232" y="395"/>
                </a:lnTo>
                <a:lnTo>
                  <a:pt x="4230" y="395"/>
                </a:lnTo>
                <a:lnTo>
                  <a:pt x="4230" y="394"/>
                </a:lnTo>
                <a:lnTo>
                  <a:pt x="4228" y="394"/>
                </a:lnTo>
                <a:lnTo>
                  <a:pt x="4230" y="392"/>
                </a:lnTo>
                <a:lnTo>
                  <a:pt x="4232" y="390"/>
                </a:lnTo>
                <a:lnTo>
                  <a:pt x="4234" y="390"/>
                </a:lnTo>
                <a:lnTo>
                  <a:pt x="4236" y="388"/>
                </a:lnTo>
                <a:lnTo>
                  <a:pt x="4238" y="388"/>
                </a:lnTo>
                <a:lnTo>
                  <a:pt x="4238" y="386"/>
                </a:lnTo>
                <a:lnTo>
                  <a:pt x="4240" y="386"/>
                </a:lnTo>
                <a:lnTo>
                  <a:pt x="4242" y="386"/>
                </a:lnTo>
                <a:lnTo>
                  <a:pt x="4244" y="386"/>
                </a:lnTo>
                <a:lnTo>
                  <a:pt x="4244" y="384"/>
                </a:lnTo>
                <a:lnTo>
                  <a:pt x="4246" y="384"/>
                </a:lnTo>
                <a:lnTo>
                  <a:pt x="4249" y="384"/>
                </a:lnTo>
                <a:lnTo>
                  <a:pt x="4251" y="382"/>
                </a:lnTo>
                <a:lnTo>
                  <a:pt x="4253" y="382"/>
                </a:lnTo>
                <a:lnTo>
                  <a:pt x="4255" y="382"/>
                </a:lnTo>
                <a:lnTo>
                  <a:pt x="4253" y="384"/>
                </a:lnTo>
                <a:lnTo>
                  <a:pt x="4253" y="386"/>
                </a:lnTo>
                <a:lnTo>
                  <a:pt x="4253" y="388"/>
                </a:lnTo>
                <a:lnTo>
                  <a:pt x="4255" y="388"/>
                </a:lnTo>
                <a:lnTo>
                  <a:pt x="4257" y="388"/>
                </a:lnTo>
                <a:lnTo>
                  <a:pt x="4259" y="386"/>
                </a:lnTo>
                <a:lnTo>
                  <a:pt x="4261" y="386"/>
                </a:lnTo>
                <a:lnTo>
                  <a:pt x="4263" y="386"/>
                </a:lnTo>
                <a:lnTo>
                  <a:pt x="4261" y="386"/>
                </a:lnTo>
                <a:lnTo>
                  <a:pt x="4261" y="384"/>
                </a:lnTo>
                <a:lnTo>
                  <a:pt x="4261" y="382"/>
                </a:lnTo>
                <a:lnTo>
                  <a:pt x="4263" y="382"/>
                </a:lnTo>
                <a:lnTo>
                  <a:pt x="4265" y="384"/>
                </a:lnTo>
                <a:lnTo>
                  <a:pt x="4265" y="382"/>
                </a:lnTo>
                <a:lnTo>
                  <a:pt x="4267" y="382"/>
                </a:lnTo>
                <a:lnTo>
                  <a:pt x="4269" y="382"/>
                </a:lnTo>
                <a:lnTo>
                  <a:pt x="4269" y="384"/>
                </a:lnTo>
                <a:close/>
                <a:moveTo>
                  <a:pt x="4361" y="361"/>
                </a:moveTo>
                <a:lnTo>
                  <a:pt x="4361" y="363"/>
                </a:lnTo>
                <a:lnTo>
                  <a:pt x="4359" y="365"/>
                </a:lnTo>
                <a:lnTo>
                  <a:pt x="4359" y="367"/>
                </a:lnTo>
                <a:lnTo>
                  <a:pt x="4359" y="369"/>
                </a:lnTo>
                <a:lnTo>
                  <a:pt x="4357" y="367"/>
                </a:lnTo>
                <a:lnTo>
                  <a:pt x="4357" y="369"/>
                </a:lnTo>
                <a:lnTo>
                  <a:pt x="4355" y="369"/>
                </a:lnTo>
                <a:lnTo>
                  <a:pt x="4355" y="371"/>
                </a:lnTo>
                <a:lnTo>
                  <a:pt x="4353" y="371"/>
                </a:lnTo>
                <a:lnTo>
                  <a:pt x="4351" y="371"/>
                </a:lnTo>
                <a:lnTo>
                  <a:pt x="4351" y="369"/>
                </a:lnTo>
                <a:lnTo>
                  <a:pt x="4349" y="369"/>
                </a:lnTo>
                <a:lnTo>
                  <a:pt x="4349" y="367"/>
                </a:lnTo>
                <a:lnTo>
                  <a:pt x="4347" y="367"/>
                </a:lnTo>
                <a:lnTo>
                  <a:pt x="4345" y="367"/>
                </a:lnTo>
                <a:lnTo>
                  <a:pt x="4345" y="365"/>
                </a:lnTo>
                <a:lnTo>
                  <a:pt x="4344" y="365"/>
                </a:lnTo>
                <a:lnTo>
                  <a:pt x="4342" y="365"/>
                </a:lnTo>
                <a:lnTo>
                  <a:pt x="4340" y="365"/>
                </a:lnTo>
                <a:lnTo>
                  <a:pt x="4338" y="363"/>
                </a:lnTo>
                <a:lnTo>
                  <a:pt x="4340" y="361"/>
                </a:lnTo>
                <a:lnTo>
                  <a:pt x="4340" y="359"/>
                </a:lnTo>
                <a:lnTo>
                  <a:pt x="4340" y="357"/>
                </a:lnTo>
                <a:lnTo>
                  <a:pt x="4340" y="353"/>
                </a:lnTo>
                <a:lnTo>
                  <a:pt x="4342" y="353"/>
                </a:lnTo>
                <a:lnTo>
                  <a:pt x="4344" y="353"/>
                </a:lnTo>
                <a:lnTo>
                  <a:pt x="4345" y="353"/>
                </a:lnTo>
                <a:lnTo>
                  <a:pt x="4347" y="353"/>
                </a:lnTo>
                <a:lnTo>
                  <a:pt x="4347" y="355"/>
                </a:lnTo>
                <a:lnTo>
                  <a:pt x="4347" y="357"/>
                </a:lnTo>
                <a:lnTo>
                  <a:pt x="4349" y="359"/>
                </a:lnTo>
                <a:lnTo>
                  <a:pt x="4351" y="361"/>
                </a:lnTo>
                <a:lnTo>
                  <a:pt x="4351" y="363"/>
                </a:lnTo>
                <a:lnTo>
                  <a:pt x="4353" y="361"/>
                </a:lnTo>
                <a:lnTo>
                  <a:pt x="4353" y="359"/>
                </a:lnTo>
                <a:lnTo>
                  <a:pt x="4353" y="357"/>
                </a:lnTo>
                <a:lnTo>
                  <a:pt x="4355" y="357"/>
                </a:lnTo>
                <a:lnTo>
                  <a:pt x="4355" y="355"/>
                </a:lnTo>
                <a:lnTo>
                  <a:pt x="4357" y="355"/>
                </a:lnTo>
                <a:lnTo>
                  <a:pt x="4357" y="353"/>
                </a:lnTo>
                <a:lnTo>
                  <a:pt x="4359" y="353"/>
                </a:lnTo>
                <a:lnTo>
                  <a:pt x="4359" y="355"/>
                </a:lnTo>
                <a:lnTo>
                  <a:pt x="4359" y="357"/>
                </a:lnTo>
                <a:lnTo>
                  <a:pt x="4359" y="359"/>
                </a:lnTo>
                <a:lnTo>
                  <a:pt x="4359" y="361"/>
                </a:lnTo>
                <a:lnTo>
                  <a:pt x="4361" y="361"/>
                </a:lnTo>
                <a:close/>
                <a:moveTo>
                  <a:pt x="4351" y="347"/>
                </a:moveTo>
                <a:lnTo>
                  <a:pt x="4353" y="347"/>
                </a:lnTo>
                <a:lnTo>
                  <a:pt x="4355" y="347"/>
                </a:lnTo>
                <a:lnTo>
                  <a:pt x="4355" y="349"/>
                </a:lnTo>
                <a:lnTo>
                  <a:pt x="4355" y="351"/>
                </a:lnTo>
                <a:lnTo>
                  <a:pt x="4355" y="353"/>
                </a:lnTo>
                <a:lnTo>
                  <a:pt x="4355" y="355"/>
                </a:lnTo>
                <a:lnTo>
                  <a:pt x="4353" y="355"/>
                </a:lnTo>
                <a:lnTo>
                  <a:pt x="4351" y="355"/>
                </a:lnTo>
                <a:lnTo>
                  <a:pt x="4349" y="353"/>
                </a:lnTo>
                <a:lnTo>
                  <a:pt x="4347" y="353"/>
                </a:lnTo>
                <a:lnTo>
                  <a:pt x="4347" y="351"/>
                </a:lnTo>
                <a:lnTo>
                  <a:pt x="4349" y="351"/>
                </a:lnTo>
                <a:lnTo>
                  <a:pt x="4347" y="349"/>
                </a:lnTo>
                <a:lnTo>
                  <a:pt x="4347" y="347"/>
                </a:lnTo>
                <a:lnTo>
                  <a:pt x="4349" y="347"/>
                </a:lnTo>
                <a:lnTo>
                  <a:pt x="4351" y="347"/>
                </a:lnTo>
                <a:close/>
                <a:moveTo>
                  <a:pt x="4353" y="347"/>
                </a:moveTo>
                <a:lnTo>
                  <a:pt x="4353" y="346"/>
                </a:lnTo>
                <a:lnTo>
                  <a:pt x="4351" y="346"/>
                </a:lnTo>
                <a:lnTo>
                  <a:pt x="4351" y="344"/>
                </a:lnTo>
                <a:lnTo>
                  <a:pt x="4353" y="344"/>
                </a:lnTo>
                <a:lnTo>
                  <a:pt x="4353" y="346"/>
                </a:lnTo>
                <a:lnTo>
                  <a:pt x="4353" y="347"/>
                </a:lnTo>
                <a:close/>
                <a:moveTo>
                  <a:pt x="4288" y="250"/>
                </a:moveTo>
                <a:lnTo>
                  <a:pt x="4286" y="246"/>
                </a:lnTo>
                <a:lnTo>
                  <a:pt x="4284" y="244"/>
                </a:lnTo>
                <a:lnTo>
                  <a:pt x="4284" y="242"/>
                </a:lnTo>
                <a:lnTo>
                  <a:pt x="4282" y="242"/>
                </a:lnTo>
                <a:lnTo>
                  <a:pt x="4280" y="238"/>
                </a:lnTo>
                <a:lnTo>
                  <a:pt x="4278" y="236"/>
                </a:lnTo>
                <a:lnTo>
                  <a:pt x="4278" y="234"/>
                </a:lnTo>
                <a:lnTo>
                  <a:pt x="4278" y="232"/>
                </a:lnTo>
                <a:lnTo>
                  <a:pt x="4280" y="232"/>
                </a:lnTo>
                <a:lnTo>
                  <a:pt x="4280" y="230"/>
                </a:lnTo>
                <a:lnTo>
                  <a:pt x="4282" y="232"/>
                </a:lnTo>
                <a:lnTo>
                  <a:pt x="4282" y="234"/>
                </a:lnTo>
                <a:lnTo>
                  <a:pt x="4282" y="236"/>
                </a:lnTo>
                <a:lnTo>
                  <a:pt x="4284" y="238"/>
                </a:lnTo>
                <a:lnTo>
                  <a:pt x="4284" y="240"/>
                </a:lnTo>
                <a:lnTo>
                  <a:pt x="4286" y="242"/>
                </a:lnTo>
                <a:lnTo>
                  <a:pt x="4286" y="244"/>
                </a:lnTo>
                <a:lnTo>
                  <a:pt x="4288" y="246"/>
                </a:lnTo>
                <a:lnTo>
                  <a:pt x="4288" y="248"/>
                </a:lnTo>
                <a:lnTo>
                  <a:pt x="4288" y="250"/>
                </a:lnTo>
                <a:close/>
                <a:moveTo>
                  <a:pt x="4226" y="202"/>
                </a:moveTo>
                <a:lnTo>
                  <a:pt x="4226" y="204"/>
                </a:lnTo>
                <a:lnTo>
                  <a:pt x="4228" y="205"/>
                </a:lnTo>
                <a:lnTo>
                  <a:pt x="4226" y="205"/>
                </a:lnTo>
                <a:lnTo>
                  <a:pt x="4225" y="205"/>
                </a:lnTo>
                <a:lnTo>
                  <a:pt x="4223" y="205"/>
                </a:lnTo>
                <a:lnTo>
                  <a:pt x="4223" y="204"/>
                </a:lnTo>
                <a:lnTo>
                  <a:pt x="4223" y="202"/>
                </a:lnTo>
                <a:lnTo>
                  <a:pt x="4225" y="202"/>
                </a:lnTo>
                <a:lnTo>
                  <a:pt x="4226" y="202"/>
                </a:lnTo>
                <a:close/>
                <a:moveTo>
                  <a:pt x="4284" y="194"/>
                </a:moveTo>
                <a:lnTo>
                  <a:pt x="4286" y="194"/>
                </a:lnTo>
                <a:lnTo>
                  <a:pt x="4284" y="196"/>
                </a:lnTo>
                <a:lnTo>
                  <a:pt x="4284" y="198"/>
                </a:lnTo>
                <a:lnTo>
                  <a:pt x="4282" y="196"/>
                </a:lnTo>
                <a:lnTo>
                  <a:pt x="4280" y="196"/>
                </a:lnTo>
                <a:lnTo>
                  <a:pt x="4282" y="194"/>
                </a:lnTo>
                <a:lnTo>
                  <a:pt x="4284" y="194"/>
                </a:lnTo>
                <a:close/>
                <a:moveTo>
                  <a:pt x="4284" y="188"/>
                </a:moveTo>
                <a:lnTo>
                  <a:pt x="4282" y="188"/>
                </a:lnTo>
                <a:lnTo>
                  <a:pt x="4280" y="186"/>
                </a:lnTo>
                <a:lnTo>
                  <a:pt x="4282" y="184"/>
                </a:lnTo>
                <a:lnTo>
                  <a:pt x="4284" y="186"/>
                </a:lnTo>
                <a:lnTo>
                  <a:pt x="4284" y="188"/>
                </a:lnTo>
                <a:close/>
                <a:moveTo>
                  <a:pt x="3858" y="194"/>
                </a:moveTo>
                <a:lnTo>
                  <a:pt x="3856" y="192"/>
                </a:lnTo>
                <a:lnTo>
                  <a:pt x="3856" y="190"/>
                </a:lnTo>
                <a:lnTo>
                  <a:pt x="3854" y="190"/>
                </a:lnTo>
                <a:lnTo>
                  <a:pt x="3852" y="188"/>
                </a:lnTo>
                <a:lnTo>
                  <a:pt x="3852" y="186"/>
                </a:lnTo>
                <a:lnTo>
                  <a:pt x="3854" y="184"/>
                </a:lnTo>
                <a:lnTo>
                  <a:pt x="3854" y="186"/>
                </a:lnTo>
                <a:lnTo>
                  <a:pt x="3856" y="186"/>
                </a:lnTo>
                <a:lnTo>
                  <a:pt x="3856" y="188"/>
                </a:lnTo>
                <a:lnTo>
                  <a:pt x="3856" y="190"/>
                </a:lnTo>
                <a:lnTo>
                  <a:pt x="3858" y="190"/>
                </a:lnTo>
                <a:lnTo>
                  <a:pt x="3858" y="192"/>
                </a:lnTo>
                <a:lnTo>
                  <a:pt x="3858" y="194"/>
                </a:lnTo>
                <a:close/>
                <a:moveTo>
                  <a:pt x="4278" y="180"/>
                </a:moveTo>
                <a:lnTo>
                  <a:pt x="4278" y="182"/>
                </a:lnTo>
                <a:lnTo>
                  <a:pt x="4276" y="180"/>
                </a:lnTo>
                <a:lnTo>
                  <a:pt x="4276" y="179"/>
                </a:lnTo>
                <a:lnTo>
                  <a:pt x="4276" y="177"/>
                </a:lnTo>
                <a:lnTo>
                  <a:pt x="4278" y="179"/>
                </a:lnTo>
                <a:lnTo>
                  <a:pt x="4280" y="180"/>
                </a:lnTo>
                <a:lnTo>
                  <a:pt x="4278" y="180"/>
                </a:lnTo>
                <a:close/>
                <a:moveTo>
                  <a:pt x="4280" y="163"/>
                </a:moveTo>
                <a:lnTo>
                  <a:pt x="4282" y="165"/>
                </a:lnTo>
                <a:lnTo>
                  <a:pt x="4284" y="165"/>
                </a:lnTo>
                <a:lnTo>
                  <a:pt x="4286" y="167"/>
                </a:lnTo>
                <a:lnTo>
                  <a:pt x="4288" y="167"/>
                </a:lnTo>
                <a:lnTo>
                  <a:pt x="4290" y="169"/>
                </a:lnTo>
                <a:lnTo>
                  <a:pt x="4292" y="169"/>
                </a:lnTo>
                <a:lnTo>
                  <a:pt x="4292" y="175"/>
                </a:lnTo>
                <a:lnTo>
                  <a:pt x="4290" y="177"/>
                </a:lnTo>
                <a:lnTo>
                  <a:pt x="4288" y="177"/>
                </a:lnTo>
                <a:lnTo>
                  <a:pt x="4286" y="177"/>
                </a:lnTo>
                <a:lnTo>
                  <a:pt x="4288" y="179"/>
                </a:lnTo>
                <a:lnTo>
                  <a:pt x="4290" y="179"/>
                </a:lnTo>
                <a:lnTo>
                  <a:pt x="4290" y="184"/>
                </a:lnTo>
                <a:lnTo>
                  <a:pt x="4286" y="184"/>
                </a:lnTo>
                <a:lnTo>
                  <a:pt x="4284" y="182"/>
                </a:lnTo>
                <a:lnTo>
                  <a:pt x="4282" y="180"/>
                </a:lnTo>
                <a:lnTo>
                  <a:pt x="4280" y="177"/>
                </a:lnTo>
                <a:lnTo>
                  <a:pt x="4280" y="175"/>
                </a:lnTo>
                <a:lnTo>
                  <a:pt x="4282" y="177"/>
                </a:lnTo>
                <a:lnTo>
                  <a:pt x="4284" y="177"/>
                </a:lnTo>
                <a:lnTo>
                  <a:pt x="4284" y="173"/>
                </a:lnTo>
                <a:lnTo>
                  <a:pt x="4282" y="173"/>
                </a:lnTo>
                <a:lnTo>
                  <a:pt x="4282" y="171"/>
                </a:lnTo>
                <a:lnTo>
                  <a:pt x="4280" y="171"/>
                </a:lnTo>
                <a:lnTo>
                  <a:pt x="4280" y="169"/>
                </a:lnTo>
                <a:lnTo>
                  <a:pt x="4282" y="167"/>
                </a:lnTo>
                <a:lnTo>
                  <a:pt x="4280" y="167"/>
                </a:lnTo>
                <a:lnTo>
                  <a:pt x="4280" y="169"/>
                </a:lnTo>
                <a:lnTo>
                  <a:pt x="4278" y="169"/>
                </a:lnTo>
                <a:lnTo>
                  <a:pt x="4278" y="167"/>
                </a:lnTo>
                <a:lnTo>
                  <a:pt x="4276" y="167"/>
                </a:lnTo>
                <a:lnTo>
                  <a:pt x="4276" y="165"/>
                </a:lnTo>
                <a:lnTo>
                  <a:pt x="4278" y="163"/>
                </a:lnTo>
                <a:lnTo>
                  <a:pt x="4278" y="161"/>
                </a:lnTo>
                <a:lnTo>
                  <a:pt x="4280" y="159"/>
                </a:lnTo>
                <a:lnTo>
                  <a:pt x="4282" y="159"/>
                </a:lnTo>
                <a:lnTo>
                  <a:pt x="4282" y="161"/>
                </a:lnTo>
                <a:lnTo>
                  <a:pt x="4280" y="161"/>
                </a:lnTo>
                <a:lnTo>
                  <a:pt x="4280" y="163"/>
                </a:lnTo>
                <a:close/>
                <a:moveTo>
                  <a:pt x="4263" y="86"/>
                </a:moveTo>
                <a:lnTo>
                  <a:pt x="4265" y="90"/>
                </a:lnTo>
                <a:lnTo>
                  <a:pt x="4265" y="92"/>
                </a:lnTo>
                <a:lnTo>
                  <a:pt x="4265" y="94"/>
                </a:lnTo>
                <a:lnTo>
                  <a:pt x="4263" y="94"/>
                </a:lnTo>
                <a:lnTo>
                  <a:pt x="4261" y="94"/>
                </a:lnTo>
                <a:lnTo>
                  <a:pt x="4261" y="92"/>
                </a:lnTo>
                <a:lnTo>
                  <a:pt x="4261" y="90"/>
                </a:lnTo>
                <a:lnTo>
                  <a:pt x="4259" y="90"/>
                </a:lnTo>
                <a:lnTo>
                  <a:pt x="4259" y="88"/>
                </a:lnTo>
                <a:lnTo>
                  <a:pt x="4259" y="86"/>
                </a:lnTo>
                <a:lnTo>
                  <a:pt x="4261" y="84"/>
                </a:lnTo>
                <a:lnTo>
                  <a:pt x="4261" y="83"/>
                </a:lnTo>
                <a:lnTo>
                  <a:pt x="4263" y="83"/>
                </a:lnTo>
                <a:lnTo>
                  <a:pt x="4265" y="84"/>
                </a:lnTo>
                <a:lnTo>
                  <a:pt x="4263" y="86"/>
                </a:lnTo>
                <a:close/>
                <a:moveTo>
                  <a:pt x="4255" y="75"/>
                </a:moveTo>
                <a:lnTo>
                  <a:pt x="4253" y="77"/>
                </a:lnTo>
                <a:lnTo>
                  <a:pt x="4253" y="75"/>
                </a:lnTo>
                <a:lnTo>
                  <a:pt x="4253" y="71"/>
                </a:lnTo>
                <a:lnTo>
                  <a:pt x="4255" y="73"/>
                </a:lnTo>
                <a:lnTo>
                  <a:pt x="4255" y="75"/>
                </a:lnTo>
                <a:close/>
                <a:moveTo>
                  <a:pt x="4257" y="33"/>
                </a:moveTo>
                <a:lnTo>
                  <a:pt x="4261" y="38"/>
                </a:lnTo>
                <a:lnTo>
                  <a:pt x="4261" y="40"/>
                </a:lnTo>
                <a:lnTo>
                  <a:pt x="4259" y="44"/>
                </a:lnTo>
                <a:lnTo>
                  <a:pt x="4259" y="42"/>
                </a:lnTo>
                <a:lnTo>
                  <a:pt x="4259" y="44"/>
                </a:lnTo>
                <a:lnTo>
                  <a:pt x="4257" y="44"/>
                </a:lnTo>
                <a:lnTo>
                  <a:pt x="4255" y="44"/>
                </a:lnTo>
                <a:lnTo>
                  <a:pt x="4253" y="44"/>
                </a:lnTo>
                <a:lnTo>
                  <a:pt x="4253" y="42"/>
                </a:lnTo>
                <a:lnTo>
                  <a:pt x="4253" y="40"/>
                </a:lnTo>
                <a:lnTo>
                  <a:pt x="4251" y="40"/>
                </a:lnTo>
                <a:lnTo>
                  <a:pt x="4251" y="42"/>
                </a:lnTo>
                <a:lnTo>
                  <a:pt x="4249" y="40"/>
                </a:lnTo>
                <a:lnTo>
                  <a:pt x="4249" y="38"/>
                </a:lnTo>
                <a:lnTo>
                  <a:pt x="4251" y="36"/>
                </a:lnTo>
                <a:lnTo>
                  <a:pt x="4251" y="35"/>
                </a:lnTo>
                <a:lnTo>
                  <a:pt x="4251" y="33"/>
                </a:lnTo>
                <a:lnTo>
                  <a:pt x="4253" y="33"/>
                </a:lnTo>
                <a:lnTo>
                  <a:pt x="4255" y="35"/>
                </a:lnTo>
                <a:lnTo>
                  <a:pt x="4255" y="33"/>
                </a:lnTo>
                <a:lnTo>
                  <a:pt x="4257" y="33"/>
                </a:lnTo>
                <a:close/>
                <a:moveTo>
                  <a:pt x="4251" y="27"/>
                </a:moveTo>
                <a:lnTo>
                  <a:pt x="4251" y="29"/>
                </a:lnTo>
                <a:lnTo>
                  <a:pt x="4249" y="27"/>
                </a:lnTo>
                <a:lnTo>
                  <a:pt x="4249" y="25"/>
                </a:lnTo>
                <a:lnTo>
                  <a:pt x="4249" y="23"/>
                </a:lnTo>
                <a:lnTo>
                  <a:pt x="4251" y="23"/>
                </a:lnTo>
                <a:lnTo>
                  <a:pt x="4251" y="25"/>
                </a:lnTo>
                <a:lnTo>
                  <a:pt x="4253" y="25"/>
                </a:lnTo>
                <a:lnTo>
                  <a:pt x="4251" y="27"/>
                </a:lnTo>
                <a:close/>
                <a:moveTo>
                  <a:pt x="4242" y="23"/>
                </a:moveTo>
                <a:lnTo>
                  <a:pt x="4242" y="25"/>
                </a:lnTo>
                <a:lnTo>
                  <a:pt x="4244" y="27"/>
                </a:lnTo>
                <a:lnTo>
                  <a:pt x="4244" y="31"/>
                </a:lnTo>
                <a:lnTo>
                  <a:pt x="4244" y="29"/>
                </a:lnTo>
                <a:lnTo>
                  <a:pt x="4246" y="27"/>
                </a:lnTo>
                <a:lnTo>
                  <a:pt x="4246" y="25"/>
                </a:lnTo>
                <a:lnTo>
                  <a:pt x="4248" y="27"/>
                </a:lnTo>
                <a:lnTo>
                  <a:pt x="4248" y="29"/>
                </a:lnTo>
                <a:lnTo>
                  <a:pt x="4248" y="31"/>
                </a:lnTo>
                <a:lnTo>
                  <a:pt x="4248" y="33"/>
                </a:lnTo>
                <a:lnTo>
                  <a:pt x="4248" y="35"/>
                </a:lnTo>
                <a:lnTo>
                  <a:pt x="4248" y="36"/>
                </a:lnTo>
                <a:lnTo>
                  <a:pt x="4248" y="38"/>
                </a:lnTo>
                <a:lnTo>
                  <a:pt x="4246" y="40"/>
                </a:lnTo>
                <a:lnTo>
                  <a:pt x="4246" y="42"/>
                </a:lnTo>
                <a:lnTo>
                  <a:pt x="4246" y="44"/>
                </a:lnTo>
                <a:lnTo>
                  <a:pt x="4248" y="46"/>
                </a:lnTo>
                <a:lnTo>
                  <a:pt x="4248" y="48"/>
                </a:lnTo>
                <a:lnTo>
                  <a:pt x="4248" y="50"/>
                </a:lnTo>
                <a:lnTo>
                  <a:pt x="4246" y="52"/>
                </a:lnTo>
                <a:lnTo>
                  <a:pt x="4248" y="52"/>
                </a:lnTo>
                <a:lnTo>
                  <a:pt x="4248" y="54"/>
                </a:lnTo>
                <a:lnTo>
                  <a:pt x="4246" y="56"/>
                </a:lnTo>
                <a:lnTo>
                  <a:pt x="4246" y="58"/>
                </a:lnTo>
                <a:lnTo>
                  <a:pt x="4248" y="60"/>
                </a:lnTo>
                <a:lnTo>
                  <a:pt x="4251" y="61"/>
                </a:lnTo>
                <a:lnTo>
                  <a:pt x="4251" y="63"/>
                </a:lnTo>
                <a:lnTo>
                  <a:pt x="4249" y="63"/>
                </a:lnTo>
                <a:lnTo>
                  <a:pt x="4248" y="63"/>
                </a:lnTo>
                <a:lnTo>
                  <a:pt x="4246" y="63"/>
                </a:lnTo>
                <a:lnTo>
                  <a:pt x="4244" y="63"/>
                </a:lnTo>
                <a:lnTo>
                  <a:pt x="4242" y="65"/>
                </a:lnTo>
                <a:lnTo>
                  <a:pt x="4240" y="65"/>
                </a:lnTo>
                <a:lnTo>
                  <a:pt x="4238" y="65"/>
                </a:lnTo>
                <a:lnTo>
                  <a:pt x="4236" y="63"/>
                </a:lnTo>
                <a:lnTo>
                  <a:pt x="4236" y="61"/>
                </a:lnTo>
                <a:lnTo>
                  <a:pt x="4234" y="60"/>
                </a:lnTo>
                <a:lnTo>
                  <a:pt x="4232" y="60"/>
                </a:lnTo>
                <a:lnTo>
                  <a:pt x="4230" y="60"/>
                </a:lnTo>
                <a:lnTo>
                  <a:pt x="4228" y="60"/>
                </a:lnTo>
                <a:lnTo>
                  <a:pt x="4226" y="60"/>
                </a:lnTo>
                <a:lnTo>
                  <a:pt x="4225" y="60"/>
                </a:lnTo>
                <a:lnTo>
                  <a:pt x="4223" y="58"/>
                </a:lnTo>
                <a:lnTo>
                  <a:pt x="4225" y="56"/>
                </a:lnTo>
                <a:lnTo>
                  <a:pt x="4223" y="56"/>
                </a:lnTo>
                <a:lnTo>
                  <a:pt x="4221" y="56"/>
                </a:lnTo>
                <a:lnTo>
                  <a:pt x="4221" y="58"/>
                </a:lnTo>
                <a:lnTo>
                  <a:pt x="4219" y="58"/>
                </a:lnTo>
                <a:lnTo>
                  <a:pt x="4217" y="58"/>
                </a:lnTo>
                <a:lnTo>
                  <a:pt x="4215" y="58"/>
                </a:lnTo>
                <a:lnTo>
                  <a:pt x="4215" y="60"/>
                </a:lnTo>
                <a:lnTo>
                  <a:pt x="4215" y="61"/>
                </a:lnTo>
                <a:lnTo>
                  <a:pt x="4215" y="63"/>
                </a:lnTo>
                <a:lnTo>
                  <a:pt x="4213" y="61"/>
                </a:lnTo>
                <a:lnTo>
                  <a:pt x="4211" y="60"/>
                </a:lnTo>
                <a:lnTo>
                  <a:pt x="4209" y="60"/>
                </a:lnTo>
                <a:lnTo>
                  <a:pt x="4207" y="58"/>
                </a:lnTo>
                <a:lnTo>
                  <a:pt x="4207" y="56"/>
                </a:lnTo>
                <a:lnTo>
                  <a:pt x="4209" y="54"/>
                </a:lnTo>
                <a:lnTo>
                  <a:pt x="4211" y="52"/>
                </a:lnTo>
                <a:lnTo>
                  <a:pt x="4211" y="50"/>
                </a:lnTo>
                <a:lnTo>
                  <a:pt x="4211" y="48"/>
                </a:lnTo>
                <a:lnTo>
                  <a:pt x="4211" y="46"/>
                </a:lnTo>
                <a:lnTo>
                  <a:pt x="4213" y="46"/>
                </a:lnTo>
                <a:lnTo>
                  <a:pt x="4215" y="46"/>
                </a:lnTo>
                <a:lnTo>
                  <a:pt x="4215" y="44"/>
                </a:lnTo>
                <a:lnTo>
                  <a:pt x="4215" y="42"/>
                </a:lnTo>
                <a:lnTo>
                  <a:pt x="4217" y="42"/>
                </a:lnTo>
                <a:lnTo>
                  <a:pt x="4219" y="42"/>
                </a:lnTo>
                <a:lnTo>
                  <a:pt x="4219" y="40"/>
                </a:lnTo>
                <a:lnTo>
                  <a:pt x="4217" y="40"/>
                </a:lnTo>
                <a:lnTo>
                  <a:pt x="4217" y="38"/>
                </a:lnTo>
                <a:lnTo>
                  <a:pt x="4215" y="38"/>
                </a:lnTo>
                <a:lnTo>
                  <a:pt x="4213" y="38"/>
                </a:lnTo>
                <a:lnTo>
                  <a:pt x="4211" y="38"/>
                </a:lnTo>
                <a:lnTo>
                  <a:pt x="4209" y="38"/>
                </a:lnTo>
                <a:lnTo>
                  <a:pt x="4207" y="38"/>
                </a:lnTo>
                <a:lnTo>
                  <a:pt x="4205" y="36"/>
                </a:lnTo>
                <a:lnTo>
                  <a:pt x="4203" y="36"/>
                </a:lnTo>
                <a:lnTo>
                  <a:pt x="4203" y="35"/>
                </a:lnTo>
                <a:lnTo>
                  <a:pt x="4201" y="33"/>
                </a:lnTo>
                <a:lnTo>
                  <a:pt x="4200" y="31"/>
                </a:lnTo>
                <a:lnTo>
                  <a:pt x="4200" y="29"/>
                </a:lnTo>
                <a:lnTo>
                  <a:pt x="4200" y="27"/>
                </a:lnTo>
                <a:lnTo>
                  <a:pt x="4198" y="27"/>
                </a:lnTo>
                <a:lnTo>
                  <a:pt x="4198" y="25"/>
                </a:lnTo>
                <a:lnTo>
                  <a:pt x="4196" y="25"/>
                </a:lnTo>
                <a:lnTo>
                  <a:pt x="4196" y="23"/>
                </a:lnTo>
                <a:lnTo>
                  <a:pt x="4198" y="23"/>
                </a:lnTo>
                <a:lnTo>
                  <a:pt x="4200" y="23"/>
                </a:lnTo>
                <a:lnTo>
                  <a:pt x="4203" y="23"/>
                </a:lnTo>
                <a:lnTo>
                  <a:pt x="4205" y="23"/>
                </a:lnTo>
                <a:lnTo>
                  <a:pt x="4209" y="23"/>
                </a:lnTo>
                <a:lnTo>
                  <a:pt x="4211" y="23"/>
                </a:lnTo>
                <a:lnTo>
                  <a:pt x="4213" y="25"/>
                </a:lnTo>
                <a:lnTo>
                  <a:pt x="4213" y="27"/>
                </a:lnTo>
                <a:lnTo>
                  <a:pt x="4215" y="29"/>
                </a:lnTo>
                <a:lnTo>
                  <a:pt x="4217" y="29"/>
                </a:lnTo>
                <a:lnTo>
                  <a:pt x="4219" y="31"/>
                </a:lnTo>
                <a:lnTo>
                  <a:pt x="4221" y="29"/>
                </a:lnTo>
                <a:lnTo>
                  <a:pt x="4221" y="27"/>
                </a:lnTo>
                <a:lnTo>
                  <a:pt x="4221" y="25"/>
                </a:lnTo>
                <a:lnTo>
                  <a:pt x="4221" y="23"/>
                </a:lnTo>
                <a:lnTo>
                  <a:pt x="4223" y="23"/>
                </a:lnTo>
                <a:lnTo>
                  <a:pt x="4225" y="23"/>
                </a:lnTo>
                <a:lnTo>
                  <a:pt x="4226" y="23"/>
                </a:lnTo>
                <a:lnTo>
                  <a:pt x="4242" y="23"/>
                </a:lnTo>
                <a:close/>
                <a:moveTo>
                  <a:pt x="4259" y="23"/>
                </a:moveTo>
                <a:lnTo>
                  <a:pt x="4261" y="23"/>
                </a:lnTo>
                <a:lnTo>
                  <a:pt x="4263" y="23"/>
                </a:lnTo>
                <a:lnTo>
                  <a:pt x="4265" y="23"/>
                </a:lnTo>
                <a:lnTo>
                  <a:pt x="4267" y="23"/>
                </a:lnTo>
                <a:lnTo>
                  <a:pt x="4269" y="23"/>
                </a:lnTo>
                <a:lnTo>
                  <a:pt x="4269" y="27"/>
                </a:lnTo>
                <a:lnTo>
                  <a:pt x="4271" y="31"/>
                </a:lnTo>
                <a:lnTo>
                  <a:pt x="4271" y="33"/>
                </a:lnTo>
                <a:lnTo>
                  <a:pt x="4271" y="36"/>
                </a:lnTo>
                <a:lnTo>
                  <a:pt x="4271" y="38"/>
                </a:lnTo>
                <a:lnTo>
                  <a:pt x="4271" y="40"/>
                </a:lnTo>
                <a:lnTo>
                  <a:pt x="4273" y="44"/>
                </a:lnTo>
                <a:lnTo>
                  <a:pt x="4273" y="46"/>
                </a:lnTo>
                <a:lnTo>
                  <a:pt x="4273" y="48"/>
                </a:lnTo>
                <a:lnTo>
                  <a:pt x="4273" y="50"/>
                </a:lnTo>
                <a:lnTo>
                  <a:pt x="4274" y="52"/>
                </a:lnTo>
                <a:lnTo>
                  <a:pt x="4274" y="54"/>
                </a:lnTo>
                <a:lnTo>
                  <a:pt x="4274" y="56"/>
                </a:lnTo>
                <a:lnTo>
                  <a:pt x="4274" y="58"/>
                </a:lnTo>
                <a:lnTo>
                  <a:pt x="4274" y="60"/>
                </a:lnTo>
                <a:lnTo>
                  <a:pt x="4276" y="63"/>
                </a:lnTo>
                <a:lnTo>
                  <a:pt x="4276" y="69"/>
                </a:lnTo>
                <a:lnTo>
                  <a:pt x="4278" y="71"/>
                </a:lnTo>
                <a:lnTo>
                  <a:pt x="4278" y="73"/>
                </a:lnTo>
                <a:lnTo>
                  <a:pt x="4278" y="75"/>
                </a:lnTo>
                <a:lnTo>
                  <a:pt x="4280" y="79"/>
                </a:lnTo>
                <a:lnTo>
                  <a:pt x="4280" y="83"/>
                </a:lnTo>
                <a:lnTo>
                  <a:pt x="4280" y="86"/>
                </a:lnTo>
                <a:lnTo>
                  <a:pt x="4282" y="88"/>
                </a:lnTo>
                <a:lnTo>
                  <a:pt x="4282" y="90"/>
                </a:lnTo>
                <a:lnTo>
                  <a:pt x="4282" y="92"/>
                </a:lnTo>
                <a:lnTo>
                  <a:pt x="4284" y="96"/>
                </a:lnTo>
                <a:lnTo>
                  <a:pt x="4284" y="98"/>
                </a:lnTo>
                <a:lnTo>
                  <a:pt x="4284" y="100"/>
                </a:lnTo>
                <a:lnTo>
                  <a:pt x="4284" y="102"/>
                </a:lnTo>
                <a:lnTo>
                  <a:pt x="4286" y="104"/>
                </a:lnTo>
                <a:lnTo>
                  <a:pt x="4286" y="106"/>
                </a:lnTo>
                <a:lnTo>
                  <a:pt x="4286" y="108"/>
                </a:lnTo>
                <a:lnTo>
                  <a:pt x="4286" y="109"/>
                </a:lnTo>
                <a:lnTo>
                  <a:pt x="4286" y="111"/>
                </a:lnTo>
                <a:lnTo>
                  <a:pt x="4288" y="113"/>
                </a:lnTo>
                <a:lnTo>
                  <a:pt x="4288" y="121"/>
                </a:lnTo>
                <a:lnTo>
                  <a:pt x="4290" y="123"/>
                </a:lnTo>
                <a:lnTo>
                  <a:pt x="4290" y="125"/>
                </a:lnTo>
                <a:lnTo>
                  <a:pt x="4290" y="127"/>
                </a:lnTo>
                <a:lnTo>
                  <a:pt x="4290" y="129"/>
                </a:lnTo>
                <a:lnTo>
                  <a:pt x="4290" y="131"/>
                </a:lnTo>
                <a:lnTo>
                  <a:pt x="4292" y="132"/>
                </a:lnTo>
                <a:lnTo>
                  <a:pt x="4292" y="134"/>
                </a:lnTo>
                <a:lnTo>
                  <a:pt x="4292" y="136"/>
                </a:lnTo>
                <a:lnTo>
                  <a:pt x="4292" y="138"/>
                </a:lnTo>
                <a:lnTo>
                  <a:pt x="4294" y="140"/>
                </a:lnTo>
                <a:lnTo>
                  <a:pt x="4294" y="142"/>
                </a:lnTo>
                <a:lnTo>
                  <a:pt x="4294" y="144"/>
                </a:lnTo>
                <a:lnTo>
                  <a:pt x="4294" y="146"/>
                </a:lnTo>
                <a:lnTo>
                  <a:pt x="4294" y="148"/>
                </a:lnTo>
                <a:lnTo>
                  <a:pt x="4296" y="150"/>
                </a:lnTo>
                <a:lnTo>
                  <a:pt x="4296" y="152"/>
                </a:lnTo>
                <a:lnTo>
                  <a:pt x="4296" y="154"/>
                </a:lnTo>
                <a:lnTo>
                  <a:pt x="4296" y="156"/>
                </a:lnTo>
                <a:lnTo>
                  <a:pt x="4297" y="157"/>
                </a:lnTo>
                <a:lnTo>
                  <a:pt x="4297" y="159"/>
                </a:lnTo>
                <a:lnTo>
                  <a:pt x="4297" y="163"/>
                </a:lnTo>
                <a:lnTo>
                  <a:pt x="4299" y="165"/>
                </a:lnTo>
                <a:lnTo>
                  <a:pt x="4299" y="171"/>
                </a:lnTo>
                <a:lnTo>
                  <a:pt x="4301" y="173"/>
                </a:lnTo>
                <a:lnTo>
                  <a:pt x="4301" y="175"/>
                </a:lnTo>
                <a:lnTo>
                  <a:pt x="4301" y="177"/>
                </a:lnTo>
                <a:lnTo>
                  <a:pt x="4303" y="179"/>
                </a:lnTo>
                <a:lnTo>
                  <a:pt x="4303" y="180"/>
                </a:lnTo>
                <a:lnTo>
                  <a:pt x="4303" y="182"/>
                </a:lnTo>
                <a:lnTo>
                  <a:pt x="4303" y="184"/>
                </a:lnTo>
                <a:lnTo>
                  <a:pt x="4305" y="186"/>
                </a:lnTo>
                <a:lnTo>
                  <a:pt x="4305" y="188"/>
                </a:lnTo>
                <a:lnTo>
                  <a:pt x="4307" y="192"/>
                </a:lnTo>
                <a:lnTo>
                  <a:pt x="4307" y="194"/>
                </a:lnTo>
                <a:lnTo>
                  <a:pt x="4307" y="196"/>
                </a:lnTo>
                <a:lnTo>
                  <a:pt x="4309" y="200"/>
                </a:lnTo>
                <a:lnTo>
                  <a:pt x="4309" y="202"/>
                </a:lnTo>
                <a:lnTo>
                  <a:pt x="4311" y="204"/>
                </a:lnTo>
                <a:lnTo>
                  <a:pt x="4311" y="205"/>
                </a:lnTo>
                <a:lnTo>
                  <a:pt x="4311" y="207"/>
                </a:lnTo>
                <a:lnTo>
                  <a:pt x="4311" y="209"/>
                </a:lnTo>
                <a:lnTo>
                  <a:pt x="4313" y="211"/>
                </a:lnTo>
                <a:lnTo>
                  <a:pt x="4313" y="213"/>
                </a:lnTo>
                <a:lnTo>
                  <a:pt x="4313" y="215"/>
                </a:lnTo>
                <a:lnTo>
                  <a:pt x="4315" y="215"/>
                </a:lnTo>
                <a:lnTo>
                  <a:pt x="4315" y="217"/>
                </a:lnTo>
                <a:lnTo>
                  <a:pt x="4315" y="219"/>
                </a:lnTo>
                <a:lnTo>
                  <a:pt x="4315" y="221"/>
                </a:lnTo>
                <a:lnTo>
                  <a:pt x="4317" y="223"/>
                </a:lnTo>
                <a:lnTo>
                  <a:pt x="4317" y="225"/>
                </a:lnTo>
                <a:lnTo>
                  <a:pt x="4317" y="227"/>
                </a:lnTo>
                <a:lnTo>
                  <a:pt x="4319" y="228"/>
                </a:lnTo>
                <a:lnTo>
                  <a:pt x="4319" y="230"/>
                </a:lnTo>
                <a:lnTo>
                  <a:pt x="4321" y="232"/>
                </a:lnTo>
                <a:lnTo>
                  <a:pt x="4321" y="234"/>
                </a:lnTo>
                <a:lnTo>
                  <a:pt x="4321" y="236"/>
                </a:lnTo>
                <a:lnTo>
                  <a:pt x="4322" y="240"/>
                </a:lnTo>
                <a:lnTo>
                  <a:pt x="4322" y="242"/>
                </a:lnTo>
                <a:lnTo>
                  <a:pt x="4324" y="244"/>
                </a:lnTo>
                <a:lnTo>
                  <a:pt x="4324" y="246"/>
                </a:lnTo>
                <a:lnTo>
                  <a:pt x="4326" y="248"/>
                </a:lnTo>
                <a:lnTo>
                  <a:pt x="4326" y="250"/>
                </a:lnTo>
                <a:lnTo>
                  <a:pt x="4326" y="252"/>
                </a:lnTo>
                <a:lnTo>
                  <a:pt x="4328" y="253"/>
                </a:lnTo>
                <a:lnTo>
                  <a:pt x="4328" y="255"/>
                </a:lnTo>
                <a:lnTo>
                  <a:pt x="4328" y="257"/>
                </a:lnTo>
                <a:lnTo>
                  <a:pt x="4330" y="259"/>
                </a:lnTo>
                <a:lnTo>
                  <a:pt x="4330" y="261"/>
                </a:lnTo>
                <a:lnTo>
                  <a:pt x="4330" y="263"/>
                </a:lnTo>
                <a:lnTo>
                  <a:pt x="4332" y="265"/>
                </a:lnTo>
                <a:lnTo>
                  <a:pt x="4332" y="267"/>
                </a:lnTo>
                <a:lnTo>
                  <a:pt x="4332" y="269"/>
                </a:lnTo>
                <a:lnTo>
                  <a:pt x="4334" y="269"/>
                </a:lnTo>
                <a:lnTo>
                  <a:pt x="4334" y="271"/>
                </a:lnTo>
                <a:lnTo>
                  <a:pt x="4334" y="273"/>
                </a:lnTo>
                <a:lnTo>
                  <a:pt x="4336" y="275"/>
                </a:lnTo>
                <a:lnTo>
                  <a:pt x="4336" y="276"/>
                </a:lnTo>
                <a:lnTo>
                  <a:pt x="4338" y="282"/>
                </a:lnTo>
                <a:lnTo>
                  <a:pt x="4340" y="284"/>
                </a:lnTo>
                <a:lnTo>
                  <a:pt x="4340" y="286"/>
                </a:lnTo>
                <a:lnTo>
                  <a:pt x="4342" y="290"/>
                </a:lnTo>
                <a:lnTo>
                  <a:pt x="4342" y="292"/>
                </a:lnTo>
                <a:lnTo>
                  <a:pt x="4344" y="294"/>
                </a:lnTo>
                <a:lnTo>
                  <a:pt x="4344" y="298"/>
                </a:lnTo>
                <a:lnTo>
                  <a:pt x="4345" y="300"/>
                </a:lnTo>
                <a:lnTo>
                  <a:pt x="4345" y="301"/>
                </a:lnTo>
                <a:lnTo>
                  <a:pt x="4347" y="303"/>
                </a:lnTo>
                <a:lnTo>
                  <a:pt x="4347" y="305"/>
                </a:lnTo>
                <a:lnTo>
                  <a:pt x="4349" y="307"/>
                </a:lnTo>
                <a:lnTo>
                  <a:pt x="4355" y="319"/>
                </a:lnTo>
                <a:lnTo>
                  <a:pt x="4357" y="323"/>
                </a:lnTo>
                <a:lnTo>
                  <a:pt x="4357" y="324"/>
                </a:lnTo>
                <a:lnTo>
                  <a:pt x="4359" y="326"/>
                </a:lnTo>
                <a:lnTo>
                  <a:pt x="4361" y="328"/>
                </a:lnTo>
                <a:lnTo>
                  <a:pt x="4361" y="330"/>
                </a:lnTo>
                <a:lnTo>
                  <a:pt x="4363" y="332"/>
                </a:lnTo>
                <a:lnTo>
                  <a:pt x="4363" y="334"/>
                </a:lnTo>
                <a:lnTo>
                  <a:pt x="4365" y="336"/>
                </a:lnTo>
                <a:lnTo>
                  <a:pt x="4365" y="338"/>
                </a:lnTo>
                <a:lnTo>
                  <a:pt x="4367" y="340"/>
                </a:lnTo>
                <a:lnTo>
                  <a:pt x="4367" y="342"/>
                </a:lnTo>
                <a:lnTo>
                  <a:pt x="4369" y="346"/>
                </a:lnTo>
                <a:lnTo>
                  <a:pt x="4370" y="347"/>
                </a:lnTo>
                <a:lnTo>
                  <a:pt x="4370" y="349"/>
                </a:lnTo>
                <a:lnTo>
                  <a:pt x="4372" y="351"/>
                </a:lnTo>
                <a:lnTo>
                  <a:pt x="4374" y="353"/>
                </a:lnTo>
                <a:lnTo>
                  <a:pt x="4374" y="355"/>
                </a:lnTo>
                <a:lnTo>
                  <a:pt x="4374" y="357"/>
                </a:lnTo>
                <a:lnTo>
                  <a:pt x="4376" y="359"/>
                </a:lnTo>
                <a:lnTo>
                  <a:pt x="4376" y="361"/>
                </a:lnTo>
                <a:lnTo>
                  <a:pt x="4378" y="361"/>
                </a:lnTo>
                <a:lnTo>
                  <a:pt x="4378" y="363"/>
                </a:lnTo>
                <a:lnTo>
                  <a:pt x="4378" y="365"/>
                </a:lnTo>
                <a:lnTo>
                  <a:pt x="4380" y="365"/>
                </a:lnTo>
                <a:lnTo>
                  <a:pt x="4380" y="367"/>
                </a:lnTo>
                <a:lnTo>
                  <a:pt x="4380" y="369"/>
                </a:lnTo>
                <a:lnTo>
                  <a:pt x="4380" y="371"/>
                </a:lnTo>
                <a:lnTo>
                  <a:pt x="4382" y="371"/>
                </a:lnTo>
                <a:lnTo>
                  <a:pt x="4382" y="374"/>
                </a:lnTo>
                <a:lnTo>
                  <a:pt x="4384" y="376"/>
                </a:lnTo>
                <a:lnTo>
                  <a:pt x="4386" y="378"/>
                </a:lnTo>
                <a:lnTo>
                  <a:pt x="4386" y="380"/>
                </a:lnTo>
                <a:lnTo>
                  <a:pt x="4388" y="384"/>
                </a:lnTo>
                <a:lnTo>
                  <a:pt x="4390" y="386"/>
                </a:lnTo>
                <a:lnTo>
                  <a:pt x="4390" y="388"/>
                </a:lnTo>
                <a:lnTo>
                  <a:pt x="4390" y="390"/>
                </a:lnTo>
                <a:lnTo>
                  <a:pt x="4390" y="392"/>
                </a:lnTo>
                <a:lnTo>
                  <a:pt x="4392" y="392"/>
                </a:lnTo>
                <a:lnTo>
                  <a:pt x="4392" y="394"/>
                </a:lnTo>
                <a:lnTo>
                  <a:pt x="4394" y="395"/>
                </a:lnTo>
                <a:lnTo>
                  <a:pt x="4395" y="399"/>
                </a:lnTo>
                <a:lnTo>
                  <a:pt x="4395" y="401"/>
                </a:lnTo>
                <a:lnTo>
                  <a:pt x="4397" y="405"/>
                </a:lnTo>
                <a:lnTo>
                  <a:pt x="4397" y="407"/>
                </a:lnTo>
                <a:lnTo>
                  <a:pt x="4399" y="409"/>
                </a:lnTo>
                <a:lnTo>
                  <a:pt x="4401" y="415"/>
                </a:lnTo>
                <a:lnTo>
                  <a:pt x="4403" y="417"/>
                </a:lnTo>
                <a:lnTo>
                  <a:pt x="4403" y="419"/>
                </a:lnTo>
                <a:lnTo>
                  <a:pt x="4405" y="420"/>
                </a:lnTo>
                <a:lnTo>
                  <a:pt x="4405" y="422"/>
                </a:lnTo>
                <a:lnTo>
                  <a:pt x="4405" y="424"/>
                </a:lnTo>
                <a:lnTo>
                  <a:pt x="4407" y="426"/>
                </a:lnTo>
                <a:lnTo>
                  <a:pt x="4407" y="428"/>
                </a:lnTo>
                <a:lnTo>
                  <a:pt x="4409" y="430"/>
                </a:lnTo>
                <a:lnTo>
                  <a:pt x="4409" y="432"/>
                </a:lnTo>
                <a:lnTo>
                  <a:pt x="4411" y="434"/>
                </a:lnTo>
                <a:lnTo>
                  <a:pt x="4411" y="436"/>
                </a:lnTo>
                <a:lnTo>
                  <a:pt x="4413" y="438"/>
                </a:lnTo>
                <a:lnTo>
                  <a:pt x="4413" y="440"/>
                </a:lnTo>
                <a:lnTo>
                  <a:pt x="4413" y="442"/>
                </a:lnTo>
                <a:lnTo>
                  <a:pt x="4415" y="443"/>
                </a:lnTo>
                <a:lnTo>
                  <a:pt x="4415" y="445"/>
                </a:lnTo>
                <a:lnTo>
                  <a:pt x="4417" y="447"/>
                </a:lnTo>
                <a:lnTo>
                  <a:pt x="4417" y="449"/>
                </a:lnTo>
                <a:lnTo>
                  <a:pt x="4418" y="451"/>
                </a:lnTo>
                <a:lnTo>
                  <a:pt x="4418" y="453"/>
                </a:lnTo>
                <a:lnTo>
                  <a:pt x="4420" y="455"/>
                </a:lnTo>
                <a:lnTo>
                  <a:pt x="4420" y="457"/>
                </a:lnTo>
                <a:lnTo>
                  <a:pt x="4420" y="459"/>
                </a:lnTo>
                <a:lnTo>
                  <a:pt x="4422" y="461"/>
                </a:lnTo>
                <a:lnTo>
                  <a:pt x="4422" y="463"/>
                </a:lnTo>
                <a:lnTo>
                  <a:pt x="4424" y="467"/>
                </a:lnTo>
                <a:lnTo>
                  <a:pt x="4424" y="468"/>
                </a:lnTo>
                <a:lnTo>
                  <a:pt x="4424" y="470"/>
                </a:lnTo>
                <a:lnTo>
                  <a:pt x="4426" y="472"/>
                </a:lnTo>
                <a:lnTo>
                  <a:pt x="4426" y="474"/>
                </a:lnTo>
                <a:lnTo>
                  <a:pt x="4426" y="476"/>
                </a:lnTo>
                <a:lnTo>
                  <a:pt x="4428" y="478"/>
                </a:lnTo>
                <a:lnTo>
                  <a:pt x="4428" y="480"/>
                </a:lnTo>
                <a:lnTo>
                  <a:pt x="4436" y="495"/>
                </a:lnTo>
                <a:lnTo>
                  <a:pt x="4438" y="497"/>
                </a:lnTo>
                <a:lnTo>
                  <a:pt x="4436" y="499"/>
                </a:lnTo>
                <a:lnTo>
                  <a:pt x="4438" y="503"/>
                </a:lnTo>
                <a:lnTo>
                  <a:pt x="4438" y="505"/>
                </a:lnTo>
                <a:lnTo>
                  <a:pt x="4438" y="507"/>
                </a:lnTo>
                <a:lnTo>
                  <a:pt x="4436" y="507"/>
                </a:lnTo>
                <a:lnTo>
                  <a:pt x="4434" y="507"/>
                </a:lnTo>
                <a:lnTo>
                  <a:pt x="4432" y="507"/>
                </a:lnTo>
                <a:lnTo>
                  <a:pt x="4432" y="505"/>
                </a:lnTo>
                <a:lnTo>
                  <a:pt x="4432" y="503"/>
                </a:lnTo>
                <a:lnTo>
                  <a:pt x="4434" y="503"/>
                </a:lnTo>
                <a:lnTo>
                  <a:pt x="4434" y="501"/>
                </a:lnTo>
                <a:lnTo>
                  <a:pt x="4434" y="499"/>
                </a:lnTo>
                <a:lnTo>
                  <a:pt x="4432" y="499"/>
                </a:lnTo>
                <a:lnTo>
                  <a:pt x="4432" y="497"/>
                </a:lnTo>
                <a:lnTo>
                  <a:pt x="4432" y="495"/>
                </a:lnTo>
                <a:lnTo>
                  <a:pt x="4430" y="497"/>
                </a:lnTo>
                <a:lnTo>
                  <a:pt x="4430" y="495"/>
                </a:lnTo>
                <a:lnTo>
                  <a:pt x="4428" y="495"/>
                </a:lnTo>
                <a:lnTo>
                  <a:pt x="4428" y="493"/>
                </a:lnTo>
                <a:lnTo>
                  <a:pt x="4428" y="491"/>
                </a:lnTo>
                <a:lnTo>
                  <a:pt x="4428" y="490"/>
                </a:lnTo>
                <a:lnTo>
                  <a:pt x="4426" y="488"/>
                </a:lnTo>
                <a:lnTo>
                  <a:pt x="4424" y="488"/>
                </a:lnTo>
                <a:lnTo>
                  <a:pt x="4424" y="486"/>
                </a:lnTo>
                <a:lnTo>
                  <a:pt x="4422" y="486"/>
                </a:lnTo>
                <a:lnTo>
                  <a:pt x="4422" y="488"/>
                </a:lnTo>
                <a:lnTo>
                  <a:pt x="4420" y="488"/>
                </a:lnTo>
                <a:lnTo>
                  <a:pt x="4418" y="488"/>
                </a:lnTo>
                <a:lnTo>
                  <a:pt x="4418" y="486"/>
                </a:lnTo>
                <a:lnTo>
                  <a:pt x="4420" y="484"/>
                </a:lnTo>
                <a:lnTo>
                  <a:pt x="4418" y="482"/>
                </a:lnTo>
                <a:lnTo>
                  <a:pt x="4418" y="480"/>
                </a:lnTo>
                <a:lnTo>
                  <a:pt x="4417" y="480"/>
                </a:lnTo>
                <a:lnTo>
                  <a:pt x="4417" y="478"/>
                </a:lnTo>
                <a:lnTo>
                  <a:pt x="4417" y="476"/>
                </a:lnTo>
                <a:lnTo>
                  <a:pt x="4418" y="476"/>
                </a:lnTo>
                <a:lnTo>
                  <a:pt x="4418" y="474"/>
                </a:lnTo>
                <a:lnTo>
                  <a:pt x="4420" y="474"/>
                </a:lnTo>
                <a:lnTo>
                  <a:pt x="4418" y="474"/>
                </a:lnTo>
                <a:lnTo>
                  <a:pt x="4418" y="472"/>
                </a:lnTo>
                <a:lnTo>
                  <a:pt x="4417" y="472"/>
                </a:lnTo>
                <a:lnTo>
                  <a:pt x="4415" y="470"/>
                </a:lnTo>
                <a:lnTo>
                  <a:pt x="4415" y="468"/>
                </a:lnTo>
                <a:lnTo>
                  <a:pt x="4413" y="467"/>
                </a:lnTo>
                <a:lnTo>
                  <a:pt x="4413" y="465"/>
                </a:lnTo>
                <a:lnTo>
                  <a:pt x="4411" y="465"/>
                </a:lnTo>
                <a:lnTo>
                  <a:pt x="4411" y="463"/>
                </a:lnTo>
                <a:lnTo>
                  <a:pt x="4409" y="463"/>
                </a:lnTo>
                <a:lnTo>
                  <a:pt x="4409" y="461"/>
                </a:lnTo>
                <a:lnTo>
                  <a:pt x="4407" y="461"/>
                </a:lnTo>
                <a:lnTo>
                  <a:pt x="4407" y="457"/>
                </a:lnTo>
                <a:lnTo>
                  <a:pt x="4405" y="455"/>
                </a:lnTo>
                <a:lnTo>
                  <a:pt x="4405" y="453"/>
                </a:lnTo>
                <a:lnTo>
                  <a:pt x="4405" y="451"/>
                </a:lnTo>
                <a:lnTo>
                  <a:pt x="4403" y="449"/>
                </a:lnTo>
                <a:lnTo>
                  <a:pt x="4403" y="445"/>
                </a:lnTo>
                <a:lnTo>
                  <a:pt x="4403" y="443"/>
                </a:lnTo>
                <a:lnTo>
                  <a:pt x="4403" y="442"/>
                </a:lnTo>
                <a:lnTo>
                  <a:pt x="4403" y="440"/>
                </a:lnTo>
                <a:lnTo>
                  <a:pt x="4401" y="440"/>
                </a:lnTo>
                <a:lnTo>
                  <a:pt x="4399" y="442"/>
                </a:lnTo>
                <a:lnTo>
                  <a:pt x="4399" y="443"/>
                </a:lnTo>
                <a:lnTo>
                  <a:pt x="4399" y="442"/>
                </a:lnTo>
                <a:lnTo>
                  <a:pt x="4399" y="440"/>
                </a:lnTo>
                <a:lnTo>
                  <a:pt x="4397" y="438"/>
                </a:lnTo>
                <a:lnTo>
                  <a:pt x="4397" y="436"/>
                </a:lnTo>
                <a:lnTo>
                  <a:pt x="4399" y="436"/>
                </a:lnTo>
                <a:lnTo>
                  <a:pt x="4401" y="436"/>
                </a:lnTo>
                <a:lnTo>
                  <a:pt x="4401" y="434"/>
                </a:lnTo>
                <a:lnTo>
                  <a:pt x="4403" y="434"/>
                </a:lnTo>
                <a:lnTo>
                  <a:pt x="4403" y="432"/>
                </a:lnTo>
                <a:lnTo>
                  <a:pt x="4403" y="430"/>
                </a:lnTo>
                <a:lnTo>
                  <a:pt x="4403" y="428"/>
                </a:lnTo>
                <a:lnTo>
                  <a:pt x="4401" y="428"/>
                </a:lnTo>
                <a:lnTo>
                  <a:pt x="4399" y="430"/>
                </a:lnTo>
                <a:lnTo>
                  <a:pt x="4397" y="430"/>
                </a:lnTo>
                <a:lnTo>
                  <a:pt x="4397" y="428"/>
                </a:lnTo>
                <a:lnTo>
                  <a:pt x="4397" y="426"/>
                </a:lnTo>
                <a:lnTo>
                  <a:pt x="4399" y="426"/>
                </a:lnTo>
                <a:lnTo>
                  <a:pt x="4401" y="428"/>
                </a:lnTo>
                <a:lnTo>
                  <a:pt x="4403" y="426"/>
                </a:lnTo>
                <a:lnTo>
                  <a:pt x="4403" y="424"/>
                </a:lnTo>
                <a:lnTo>
                  <a:pt x="4401" y="422"/>
                </a:lnTo>
                <a:lnTo>
                  <a:pt x="4401" y="420"/>
                </a:lnTo>
                <a:lnTo>
                  <a:pt x="4399" y="420"/>
                </a:lnTo>
                <a:lnTo>
                  <a:pt x="4399" y="419"/>
                </a:lnTo>
                <a:lnTo>
                  <a:pt x="4397" y="417"/>
                </a:lnTo>
                <a:lnTo>
                  <a:pt x="4397" y="415"/>
                </a:lnTo>
                <a:lnTo>
                  <a:pt x="4395" y="413"/>
                </a:lnTo>
                <a:lnTo>
                  <a:pt x="4395" y="411"/>
                </a:lnTo>
                <a:lnTo>
                  <a:pt x="4394" y="411"/>
                </a:lnTo>
                <a:lnTo>
                  <a:pt x="4394" y="409"/>
                </a:lnTo>
                <a:lnTo>
                  <a:pt x="4392" y="407"/>
                </a:lnTo>
                <a:lnTo>
                  <a:pt x="4392" y="405"/>
                </a:lnTo>
                <a:lnTo>
                  <a:pt x="4392" y="403"/>
                </a:lnTo>
                <a:lnTo>
                  <a:pt x="4390" y="403"/>
                </a:lnTo>
                <a:lnTo>
                  <a:pt x="4388" y="401"/>
                </a:lnTo>
                <a:lnTo>
                  <a:pt x="4388" y="399"/>
                </a:lnTo>
                <a:lnTo>
                  <a:pt x="4386" y="397"/>
                </a:lnTo>
                <a:lnTo>
                  <a:pt x="4386" y="395"/>
                </a:lnTo>
                <a:lnTo>
                  <a:pt x="4384" y="394"/>
                </a:lnTo>
                <a:lnTo>
                  <a:pt x="4382" y="392"/>
                </a:lnTo>
                <a:lnTo>
                  <a:pt x="4382" y="390"/>
                </a:lnTo>
                <a:lnTo>
                  <a:pt x="4380" y="390"/>
                </a:lnTo>
                <a:lnTo>
                  <a:pt x="4380" y="388"/>
                </a:lnTo>
                <a:lnTo>
                  <a:pt x="4378" y="388"/>
                </a:lnTo>
                <a:lnTo>
                  <a:pt x="4376" y="386"/>
                </a:lnTo>
                <a:lnTo>
                  <a:pt x="4374" y="386"/>
                </a:lnTo>
                <a:lnTo>
                  <a:pt x="4372" y="386"/>
                </a:lnTo>
                <a:lnTo>
                  <a:pt x="4370" y="386"/>
                </a:lnTo>
                <a:lnTo>
                  <a:pt x="4369" y="384"/>
                </a:lnTo>
                <a:lnTo>
                  <a:pt x="4369" y="382"/>
                </a:lnTo>
                <a:lnTo>
                  <a:pt x="4370" y="380"/>
                </a:lnTo>
                <a:lnTo>
                  <a:pt x="4369" y="380"/>
                </a:lnTo>
                <a:lnTo>
                  <a:pt x="4369" y="378"/>
                </a:lnTo>
                <a:lnTo>
                  <a:pt x="4367" y="376"/>
                </a:lnTo>
                <a:lnTo>
                  <a:pt x="4367" y="374"/>
                </a:lnTo>
                <a:lnTo>
                  <a:pt x="4367" y="372"/>
                </a:lnTo>
                <a:lnTo>
                  <a:pt x="4365" y="372"/>
                </a:lnTo>
                <a:lnTo>
                  <a:pt x="4365" y="371"/>
                </a:lnTo>
                <a:lnTo>
                  <a:pt x="4365" y="369"/>
                </a:lnTo>
                <a:lnTo>
                  <a:pt x="4365" y="367"/>
                </a:lnTo>
                <a:lnTo>
                  <a:pt x="4363" y="367"/>
                </a:lnTo>
                <a:lnTo>
                  <a:pt x="4363" y="369"/>
                </a:lnTo>
                <a:lnTo>
                  <a:pt x="4363" y="371"/>
                </a:lnTo>
                <a:lnTo>
                  <a:pt x="4361" y="369"/>
                </a:lnTo>
                <a:lnTo>
                  <a:pt x="4361" y="367"/>
                </a:lnTo>
                <a:lnTo>
                  <a:pt x="4359" y="365"/>
                </a:lnTo>
                <a:lnTo>
                  <a:pt x="4361" y="365"/>
                </a:lnTo>
                <a:lnTo>
                  <a:pt x="4361" y="363"/>
                </a:lnTo>
                <a:lnTo>
                  <a:pt x="4361" y="361"/>
                </a:lnTo>
                <a:lnTo>
                  <a:pt x="4361" y="359"/>
                </a:lnTo>
                <a:lnTo>
                  <a:pt x="4361" y="357"/>
                </a:lnTo>
                <a:lnTo>
                  <a:pt x="4363" y="357"/>
                </a:lnTo>
                <a:lnTo>
                  <a:pt x="4363" y="355"/>
                </a:lnTo>
                <a:lnTo>
                  <a:pt x="4361" y="353"/>
                </a:lnTo>
                <a:lnTo>
                  <a:pt x="4361" y="351"/>
                </a:lnTo>
                <a:lnTo>
                  <a:pt x="4361" y="349"/>
                </a:lnTo>
                <a:lnTo>
                  <a:pt x="4361" y="347"/>
                </a:lnTo>
                <a:lnTo>
                  <a:pt x="4361" y="346"/>
                </a:lnTo>
                <a:lnTo>
                  <a:pt x="4359" y="344"/>
                </a:lnTo>
                <a:lnTo>
                  <a:pt x="4359" y="342"/>
                </a:lnTo>
                <a:lnTo>
                  <a:pt x="4359" y="340"/>
                </a:lnTo>
                <a:lnTo>
                  <a:pt x="4357" y="338"/>
                </a:lnTo>
                <a:lnTo>
                  <a:pt x="4357" y="336"/>
                </a:lnTo>
                <a:lnTo>
                  <a:pt x="4357" y="334"/>
                </a:lnTo>
                <a:lnTo>
                  <a:pt x="4355" y="334"/>
                </a:lnTo>
                <a:lnTo>
                  <a:pt x="4355" y="332"/>
                </a:lnTo>
                <a:lnTo>
                  <a:pt x="4355" y="330"/>
                </a:lnTo>
                <a:lnTo>
                  <a:pt x="4353" y="330"/>
                </a:lnTo>
                <a:lnTo>
                  <a:pt x="4351" y="332"/>
                </a:lnTo>
                <a:lnTo>
                  <a:pt x="4351" y="330"/>
                </a:lnTo>
                <a:lnTo>
                  <a:pt x="4351" y="332"/>
                </a:lnTo>
                <a:lnTo>
                  <a:pt x="4349" y="334"/>
                </a:lnTo>
                <a:lnTo>
                  <a:pt x="4347" y="334"/>
                </a:lnTo>
                <a:lnTo>
                  <a:pt x="4345" y="336"/>
                </a:lnTo>
                <a:lnTo>
                  <a:pt x="4345" y="338"/>
                </a:lnTo>
                <a:lnTo>
                  <a:pt x="4344" y="338"/>
                </a:lnTo>
                <a:lnTo>
                  <a:pt x="4342" y="338"/>
                </a:lnTo>
                <a:lnTo>
                  <a:pt x="4340" y="338"/>
                </a:lnTo>
                <a:lnTo>
                  <a:pt x="4338" y="340"/>
                </a:lnTo>
                <a:lnTo>
                  <a:pt x="4338" y="342"/>
                </a:lnTo>
                <a:lnTo>
                  <a:pt x="4336" y="342"/>
                </a:lnTo>
                <a:lnTo>
                  <a:pt x="4334" y="342"/>
                </a:lnTo>
                <a:lnTo>
                  <a:pt x="4334" y="340"/>
                </a:lnTo>
                <a:lnTo>
                  <a:pt x="4334" y="338"/>
                </a:lnTo>
                <a:lnTo>
                  <a:pt x="4334" y="336"/>
                </a:lnTo>
                <a:lnTo>
                  <a:pt x="4334" y="334"/>
                </a:lnTo>
                <a:lnTo>
                  <a:pt x="4332" y="332"/>
                </a:lnTo>
                <a:lnTo>
                  <a:pt x="4334" y="330"/>
                </a:lnTo>
                <a:lnTo>
                  <a:pt x="4332" y="328"/>
                </a:lnTo>
                <a:lnTo>
                  <a:pt x="4334" y="326"/>
                </a:lnTo>
                <a:lnTo>
                  <a:pt x="4334" y="323"/>
                </a:lnTo>
                <a:lnTo>
                  <a:pt x="4334" y="321"/>
                </a:lnTo>
                <a:lnTo>
                  <a:pt x="4332" y="317"/>
                </a:lnTo>
                <a:lnTo>
                  <a:pt x="4332" y="315"/>
                </a:lnTo>
                <a:lnTo>
                  <a:pt x="4332" y="313"/>
                </a:lnTo>
                <a:lnTo>
                  <a:pt x="4332" y="311"/>
                </a:lnTo>
                <a:lnTo>
                  <a:pt x="4332" y="309"/>
                </a:lnTo>
                <a:lnTo>
                  <a:pt x="4330" y="307"/>
                </a:lnTo>
                <a:lnTo>
                  <a:pt x="4330" y="305"/>
                </a:lnTo>
                <a:lnTo>
                  <a:pt x="4330" y="301"/>
                </a:lnTo>
                <a:lnTo>
                  <a:pt x="4330" y="300"/>
                </a:lnTo>
                <a:lnTo>
                  <a:pt x="4328" y="298"/>
                </a:lnTo>
                <a:lnTo>
                  <a:pt x="4328" y="294"/>
                </a:lnTo>
                <a:lnTo>
                  <a:pt x="4328" y="292"/>
                </a:lnTo>
                <a:lnTo>
                  <a:pt x="4326" y="292"/>
                </a:lnTo>
                <a:lnTo>
                  <a:pt x="4326" y="290"/>
                </a:lnTo>
                <a:lnTo>
                  <a:pt x="4328" y="288"/>
                </a:lnTo>
                <a:lnTo>
                  <a:pt x="4328" y="290"/>
                </a:lnTo>
                <a:lnTo>
                  <a:pt x="4330" y="290"/>
                </a:lnTo>
                <a:lnTo>
                  <a:pt x="4330" y="294"/>
                </a:lnTo>
                <a:lnTo>
                  <a:pt x="4330" y="296"/>
                </a:lnTo>
                <a:lnTo>
                  <a:pt x="4330" y="298"/>
                </a:lnTo>
                <a:lnTo>
                  <a:pt x="4332" y="300"/>
                </a:lnTo>
                <a:lnTo>
                  <a:pt x="4332" y="301"/>
                </a:lnTo>
                <a:lnTo>
                  <a:pt x="4332" y="300"/>
                </a:lnTo>
                <a:lnTo>
                  <a:pt x="4332" y="298"/>
                </a:lnTo>
                <a:lnTo>
                  <a:pt x="4332" y="296"/>
                </a:lnTo>
                <a:lnTo>
                  <a:pt x="4332" y="294"/>
                </a:lnTo>
                <a:lnTo>
                  <a:pt x="4332" y="292"/>
                </a:lnTo>
                <a:lnTo>
                  <a:pt x="4330" y="290"/>
                </a:lnTo>
                <a:lnTo>
                  <a:pt x="4332" y="288"/>
                </a:lnTo>
                <a:lnTo>
                  <a:pt x="4330" y="286"/>
                </a:lnTo>
                <a:lnTo>
                  <a:pt x="4330" y="284"/>
                </a:lnTo>
                <a:lnTo>
                  <a:pt x="4330" y="282"/>
                </a:lnTo>
                <a:lnTo>
                  <a:pt x="4330" y="280"/>
                </a:lnTo>
                <a:lnTo>
                  <a:pt x="4330" y="276"/>
                </a:lnTo>
                <a:lnTo>
                  <a:pt x="4328" y="275"/>
                </a:lnTo>
                <a:lnTo>
                  <a:pt x="4328" y="273"/>
                </a:lnTo>
                <a:lnTo>
                  <a:pt x="4326" y="271"/>
                </a:lnTo>
                <a:lnTo>
                  <a:pt x="4326" y="269"/>
                </a:lnTo>
                <a:lnTo>
                  <a:pt x="4326" y="265"/>
                </a:lnTo>
                <a:lnTo>
                  <a:pt x="4324" y="263"/>
                </a:lnTo>
                <a:lnTo>
                  <a:pt x="4324" y="261"/>
                </a:lnTo>
                <a:lnTo>
                  <a:pt x="4324" y="259"/>
                </a:lnTo>
                <a:lnTo>
                  <a:pt x="4324" y="255"/>
                </a:lnTo>
                <a:lnTo>
                  <a:pt x="4324" y="253"/>
                </a:lnTo>
                <a:lnTo>
                  <a:pt x="4322" y="252"/>
                </a:lnTo>
                <a:lnTo>
                  <a:pt x="4322" y="250"/>
                </a:lnTo>
                <a:lnTo>
                  <a:pt x="4322" y="248"/>
                </a:lnTo>
                <a:lnTo>
                  <a:pt x="4321" y="246"/>
                </a:lnTo>
                <a:lnTo>
                  <a:pt x="4321" y="244"/>
                </a:lnTo>
                <a:lnTo>
                  <a:pt x="4321" y="242"/>
                </a:lnTo>
                <a:lnTo>
                  <a:pt x="4319" y="240"/>
                </a:lnTo>
                <a:lnTo>
                  <a:pt x="4319" y="238"/>
                </a:lnTo>
                <a:lnTo>
                  <a:pt x="4319" y="236"/>
                </a:lnTo>
                <a:lnTo>
                  <a:pt x="4319" y="234"/>
                </a:lnTo>
                <a:lnTo>
                  <a:pt x="4317" y="230"/>
                </a:lnTo>
                <a:lnTo>
                  <a:pt x="4317" y="228"/>
                </a:lnTo>
                <a:lnTo>
                  <a:pt x="4317" y="227"/>
                </a:lnTo>
                <a:lnTo>
                  <a:pt x="4315" y="225"/>
                </a:lnTo>
                <a:lnTo>
                  <a:pt x="4315" y="223"/>
                </a:lnTo>
                <a:lnTo>
                  <a:pt x="4313" y="223"/>
                </a:lnTo>
                <a:lnTo>
                  <a:pt x="4313" y="225"/>
                </a:lnTo>
                <a:lnTo>
                  <a:pt x="4311" y="225"/>
                </a:lnTo>
                <a:lnTo>
                  <a:pt x="4309" y="225"/>
                </a:lnTo>
                <a:lnTo>
                  <a:pt x="4309" y="221"/>
                </a:lnTo>
                <a:lnTo>
                  <a:pt x="4309" y="223"/>
                </a:lnTo>
                <a:lnTo>
                  <a:pt x="4307" y="223"/>
                </a:lnTo>
                <a:lnTo>
                  <a:pt x="4307" y="219"/>
                </a:lnTo>
                <a:lnTo>
                  <a:pt x="4305" y="221"/>
                </a:lnTo>
                <a:lnTo>
                  <a:pt x="4305" y="219"/>
                </a:lnTo>
                <a:lnTo>
                  <a:pt x="4303" y="217"/>
                </a:lnTo>
                <a:lnTo>
                  <a:pt x="4301" y="215"/>
                </a:lnTo>
                <a:lnTo>
                  <a:pt x="4303" y="215"/>
                </a:lnTo>
                <a:lnTo>
                  <a:pt x="4305" y="217"/>
                </a:lnTo>
                <a:lnTo>
                  <a:pt x="4305" y="213"/>
                </a:lnTo>
                <a:lnTo>
                  <a:pt x="4303" y="213"/>
                </a:lnTo>
                <a:lnTo>
                  <a:pt x="4301" y="213"/>
                </a:lnTo>
                <a:lnTo>
                  <a:pt x="4301" y="211"/>
                </a:lnTo>
                <a:lnTo>
                  <a:pt x="4299" y="211"/>
                </a:lnTo>
                <a:lnTo>
                  <a:pt x="4299" y="209"/>
                </a:lnTo>
                <a:lnTo>
                  <a:pt x="4299" y="207"/>
                </a:lnTo>
                <a:lnTo>
                  <a:pt x="4301" y="207"/>
                </a:lnTo>
                <a:lnTo>
                  <a:pt x="4301" y="205"/>
                </a:lnTo>
                <a:lnTo>
                  <a:pt x="4303" y="205"/>
                </a:lnTo>
                <a:lnTo>
                  <a:pt x="4303" y="204"/>
                </a:lnTo>
                <a:lnTo>
                  <a:pt x="4301" y="204"/>
                </a:lnTo>
                <a:lnTo>
                  <a:pt x="4301" y="202"/>
                </a:lnTo>
                <a:lnTo>
                  <a:pt x="4301" y="200"/>
                </a:lnTo>
                <a:lnTo>
                  <a:pt x="4301" y="198"/>
                </a:lnTo>
                <a:lnTo>
                  <a:pt x="4301" y="196"/>
                </a:lnTo>
                <a:lnTo>
                  <a:pt x="4301" y="194"/>
                </a:lnTo>
                <a:lnTo>
                  <a:pt x="4301" y="192"/>
                </a:lnTo>
                <a:lnTo>
                  <a:pt x="4299" y="190"/>
                </a:lnTo>
                <a:lnTo>
                  <a:pt x="4299" y="188"/>
                </a:lnTo>
                <a:lnTo>
                  <a:pt x="4299" y="186"/>
                </a:lnTo>
                <a:lnTo>
                  <a:pt x="4297" y="184"/>
                </a:lnTo>
                <a:lnTo>
                  <a:pt x="4296" y="184"/>
                </a:lnTo>
                <a:lnTo>
                  <a:pt x="4294" y="186"/>
                </a:lnTo>
                <a:lnTo>
                  <a:pt x="4292" y="186"/>
                </a:lnTo>
                <a:lnTo>
                  <a:pt x="4292" y="184"/>
                </a:lnTo>
                <a:lnTo>
                  <a:pt x="4292" y="182"/>
                </a:lnTo>
                <a:lnTo>
                  <a:pt x="4292" y="180"/>
                </a:lnTo>
                <a:lnTo>
                  <a:pt x="4292" y="179"/>
                </a:lnTo>
                <a:lnTo>
                  <a:pt x="4292" y="177"/>
                </a:lnTo>
                <a:lnTo>
                  <a:pt x="4294" y="175"/>
                </a:lnTo>
                <a:lnTo>
                  <a:pt x="4292" y="175"/>
                </a:lnTo>
                <a:lnTo>
                  <a:pt x="4292" y="171"/>
                </a:lnTo>
                <a:lnTo>
                  <a:pt x="4292" y="169"/>
                </a:lnTo>
                <a:lnTo>
                  <a:pt x="4292" y="167"/>
                </a:lnTo>
                <a:lnTo>
                  <a:pt x="4292" y="165"/>
                </a:lnTo>
                <a:lnTo>
                  <a:pt x="4292" y="163"/>
                </a:lnTo>
                <a:lnTo>
                  <a:pt x="4292" y="161"/>
                </a:lnTo>
                <a:lnTo>
                  <a:pt x="4292" y="159"/>
                </a:lnTo>
                <a:lnTo>
                  <a:pt x="4292" y="156"/>
                </a:lnTo>
                <a:lnTo>
                  <a:pt x="4292" y="154"/>
                </a:lnTo>
                <a:lnTo>
                  <a:pt x="4292" y="152"/>
                </a:lnTo>
                <a:lnTo>
                  <a:pt x="4290" y="150"/>
                </a:lnTo>
                <a:lnTo>
                  <a:pt x="4290" y="148"/>
                </a:lnTo>
                <a:lnTo>
                  <a:pt x="4288" y="144"/>
                </a:lnTo>
                <a:lnTo>
                  <a:pt x="4286" y="142"/>
                </a:lnTo>
                <a:lnTo>
                  <a:pt x="4288" y="142"/>
                </a:lnTo>
                <a:lnTo>
                  <a:pt x="4288" y="140"/>
                </a:lnTo>
                <a:lnTo>
                  <a:pt x="4288" y="138"/>
                </a:lnTo>
                <a:lnTo>
                  <a:pt x="4288" y="136"/>
                </a:lnTo>
                <a:lnTo>
                  <a:pt x="4286" y="134"/>
                </a:lnTo>
                <a:lnTo>
                  <a:pt x="4284" y="132"/>
                </a:lnTo>
                <a:lnTo>
                  <a:pt x="4282" y="132"/>
                </a:lnTo>
                <a:lnTo>
                  <a:pt x="4280" y="131"/>
                </a:lnTo>
                <a:lnTo>
                  <a:pt x="4282" y="129"/>
                </a:lnTo>
                <a:lnTo>
                  <a:pt x="4280" y="127"/>
                </a:lnTo>
                <a:lnTo>
                  <a:pt x="4282" y="127"/>
                </a:lnTo>
                <a:lnTo>
                  <a:pt x="4284" y="127"/>
                </a:lnTo>
                <a:lnTo>
                  <a:pt x="4284" y="125"/>
                </a:lnTo>
                <a:lnTo>
                  <a:pt x="4282" y="123"/>
                </a:lnTo>
                <a:lnTo>
                  <a:pt x="4282" y="121"/>
                </a:lnTo>
                <a:lnTo>
                  <a:pt x="4284" y="119"/>
                </a:lnTo>
                <a:lnTo>
                  <a:pt x="4284" y="117"/>
                </a:lnTo>
                <a:lnTo>
                  <a:pt x="4282" y="117"/>
                </a:lnTo>
                <a:lnTo>
                  <a:pt x="4282" y="115"/>
                </a:lnTo>
                <a:lnTo>
                  <a:pt x="4280" y="115"/>
                </a:lnTo>
                <a:lnTo>
                  <a:pt x="4282" y="115"/>
                </a:lnTo>
                <a:lnTo>
                  <a:pt x="4282" y="113"/>
                </a:lnTo>
                <a:lnTo>
                  <a:pt x="4282" y="111"/>
                </a:lnTo>
                <a:lnTo>
                  <a:pt x="4280" y="109"/>
                </a:lnTo>
                <a:lnTo>
                  <a:pt x="4282" y="108"/>
                </a:lnTo>
                <a:lnTo>
                  <a:pt x="4280" y="108"/>
                </a:lnTo>
                <a:lnTo>
                  <a:pt x="4280" y="106"/>
                </a:lnTo>
                <a:lnTo>
                  <a:pt x="4280" y="104"/>
                </a:lnTo>
                <a:lnTo>
                  <a:pt x="4280" y="102"/>
                </a:lnTo>
                <a:lnTo>
                  <a:pt x="4278" y="102"/>
                </a:lnTo>
                <a:lnTo>
                  <a:pt x="4276" y="102"/>
                </a:lnTo>
                <a:lnTo>
                  <a:pt x="4274" y="102"/>
                </a:lnTo>
                <a:lnTo>
                  <a:pt x="4274" y="100"/>
                </a:lnTo>
                <a:lnTo>
                  <a:pt x="4274" y="98"/>
                </a:lnTo>
                <a:lnTo>
                  <a:pt x="4273" y="100"/>
                </a:lnTo>
                <a:lnTo>
                  <a:pt x="4273" y="98"/>
                </a:lnTo>
                <a:lnTo>
                  <a:pt x="4271" y="96"/>
                </a:lnTo>
                <a:lnTo>
                  <a:pt x="4271" y="94"/>
                </a:lnTo>
                <a:lnTo>
                  <a:pt x="4271" y="92"/>
                </a:lnTo>
                <a:lnTo>
                  <a:pt x="4271" y="90"/>
                </a:lnTo>
                <a:lnTo>
                  <a:pt x="4269" y="90"/>
                </a:lnTo>
                <a:lnTo>
                  <a:pt x="4269" y="92"/>
                </a:lnTo>
                <a:lnTo>
                  <a:pt x="4267" y="92"/>
                </a:lnTo>
                <a:lnTo>
                  <a:pt x="4267" y="90"/>
                </a:lnTo>
                <a:lnTo>
                  <a:pt x="4265" y="90"/>
                </a:lnTo>
                <a:lnTo>
                  <a:pt x="4265" y="88"/>
                </a:lnTo>
                <a:lnTo>
                  <a:pt x="4265" y="86"/>
                </a:lnTo>
                <a:lnTo>
                  <a:pt x="4265" y="84"/>
                </a:lnTo>
                <a:lnTo>
                  <a:pt x="4267" y="84"/>
                </a:lnTo>
                <a:lnTo>
                  <a:pt x="4269" y="84"/>
                </a:lnTo>
                <a:lnTo>
                  <a:pt x="4271" y="83"/>
                </a:lnTo>
                <a:lnTo>
                  <a:pt x="4271" y="81"/>
                </a:lnTo>
                <a:lnTo>
                  <a:pt x="4267" y="81"/>
                </a:lnTo>
                <a:lnTo>
                  <a:pt x="4265" y="81"/>
                </a:lnTo>
                <a:lnTo>
                  <a:pt x="4263" y="81"/>
                </a:lnTo>
                <a:lnTo>
                  <a:pt x="4263" y="79"/>
                </a:lnTo>
                <a:lnTo>
                  <a:pt x="4261" y="79"/>
                </a:lnTo>
                <a:lnTo>
                  <a:pt x="4263" y="79"/>
                </a:lnTo>
                <a:lnTo>
                  <a:pt x="4265" y="77"/>
                </a:lnTo>
                <a:lnTo>
                  <a:pt x="4267" y="77"/>
                </a:lnTo>
                <a:lnTo>
                  <a:pt x="4267" y="73"/>
                </a:lnTo>
                <a:lnTo>
                  <a:pt x="4265" y="75"/>
                </a:lnTo>
                <a:lnTo>
                  <a:pt x="4263" y="75"/>
                </a:lnTo>
                <a:lnTo>
                  <a:pt x="4263" y="73"/>
                </a:lnTo>
                <a:lnTo>
                  <a:pt x="4263" y="71"/>
                </a:lnTo>
                <a:lnTo>
                  <a:pt x="4261" y="71"/>
                </a:lnTo>
                <a:lnTo>
                  <a:pt x="4257" y="73"/>
                </a:lnTo>
                <a:lnTo>
                  <a:pt x="4257" y="71"/>
                </a:lnTo>
                <a:lnTo>
                  <a:pt x="4257" y="69"/>
                </a:lnTo>
                <a:lnTo>
                  <a:pt x="4257" y="67"/>
                </a:lnTo>
                <a:lnTo>
                  <a:pt x="4259" y="69"/>
                </a:lnTo>
                <a:lnTo>
                  <a:pt x="4257" y="67"/>
                </a:lnTo>
                <a:lnTo>
                  <a:pt x="4259" y="65"/>
                </a:lnTo>
                <a:lnTo>
                  <a:pt x="4259" y="67"/>
                </a:lnTo>
                <a:lnTo>
                  <a:pt x="4261" y="67"/>
                </a:lnTo>
                <a:lnTo>
                  <a:pt x="4259" y="65"/>
                </a:lnTo>
                <a:lnTo>
                  <a:pt x="4261" y="63"/>
                </a:lnTo>
                <a:lnTo>
                  <a:pt x="4263" y="67"/>
                </a:lnTo>
                <a:lnTo>
                  <a:pt x="4263" y="65"/>
                </a:lnTo>
                <a:lnTo>
                  <a:pt x="4263" y="63"/>
                </a:lnTo>
                <a:lnTo>
                  <a:pt x="4263" y="61"/>
                </a:lnTo>
                <a:lnTo>
                  <a:pt x="4263" y="60"/>
                </a:lnTo>
                <a:lnTo>
                  <a:pt x="4261" y="58"/>
                </a:lnTo>
                <a:lnTo>
                  <a:pt x="4261" y="56"/>
                </a:lnTo>
                <a:lnTo>
                  <a:pt x="4263" y="56"/>
                </a:lnTo>
                <a:lnTo>
                  <a:pt x="4263" y="54"/>
                </a:lnTo>
                <a:lnTo>
                  <a:pt x="4263" y="52"/>
                </a:lnTo>
                <a:lnTo>
                  <a:pt x="4263" y="50"/>
                </a:lnTo>
                <a:lnTo>
                  <a:pt x="4263" y="46"/>
                </a:lnTo>
                <a:lnTo>
                  <a:pt x="4265" y="44"/>
                </a:lnTo>
                <a:lnTo>
                  <a:pt x="4265" y="42"/>
                </a:lnTo>
                <a:lnTo>
                  <a:pt x="4263" y="40"/>
                </a:lnTo>
                <a:lnTo>
                  <a:pt x="4263" y="38"/>
                </a:lnTo>
                <a:lnTo>
                  <a:pt x="4261" y="38"/>
                </a:lnTo>
                <a:lnTo>
                  <a:pt x="4261" y="36"/>
                </a:lnTo>
                <a:lnTo>
                  <a:pt x="4259" y="35"/>
                </a:lnTo>
                <a:lnTo>
                  <a:pt x="4257" y="33"/>
                </a:lnTo>
                <a:lnTo>
                  <a:pt x="4259" y="31"/>
                </a:lnTo>
                <a:lnTo>
                  <a:pt x="4259" y="29"/>
                </a:lnTo>
                <a:lnTo>
                  <a:pt x="4257" y="29"/>
                </a:lnTo>
                <a:lnTo>
                  <a:pt x="4255" y="31"/>
                </a:lnTo>
                <a:lnTo>
                  <a:pt x="4255" y="29"/>
                </a:lnTo>
                <a:lnTo>
                  <a:pt x="4253" y="27"/>
                </a:lnTo>
                <a:lnTo>
                  <a:pt x="4255" y="27"/>
                </a:lnTo>
                <a:lnTo>
                  <a:pt x="4255" y="25"/>
                </a:lnTo>
                <a:lnTo>
                  <a:pt x="4255" y="23"/>
                </a:lnTo>
                <a:lnTo>
                  <a:pt x="4257" y="23"/>
                </a:lnTo>
                <a:lnTo>
                  <a:pt x="4259" y="23"/>
                </a:lnTo>
                <a:close/>
                <a:moveTo>
                  <a:pt x="4226" y="202"/>
                </a:moveTo>
                <a:lnTo>
                  <a:pt x="4228" y="200"/>
                </a:lnTo>
                <a:lnTo>
                  <a:pt x="4228" y="198"/>
                </a:lnTo>
                <a:lnTo>
                  <a:pt x="4228" y="196"/>
                </a:lnTo>
                <a:lnTo>
                  <a:pt x="4228" y="194"/>
                </a:lnTo>
                <a:lnTo>
                  <a:pt x="4228" y="192"/>
                </a:lnTo>
                <a:lnTo>
                  <a:pt x="4230" y="192"/>
                </a:lnTo>
                <a:lnTo>
                  <a:pt x="4230" y="190"/>
                </a:lnTo>
                <a:lnTo>
                  <a:pt x="4232" y="190"/>
                </a:lnTo>
                <a:lnTo>
                  <a:pt x="4234" y="188"/>
                </a:lnTo>
                <a:lnTo>
                  <a:pt x="4236" y="188"/>
                </a:lnTo>
                <a:lnTo>
                  <a:pt x="4234" y="186"/>
                </a:lnTo>
                <a:lnTo>
                  <a:pt x="4234" y="184"/>
                </a:lnTo>
                <a:lnTo>
                  <a:pt x="4232" y="184"/>
                </a:lnTo>
                <a:lnTo>
                  <a:pt x="4232" y="186"/>
                </a:lnTo>
                <a:lnTo>
                  <a:pt x="4232" y="188"/>
                </a:lnTo>
                <a:lnTo>
                  <a:pt x="4230" y="190"/>
                </a:lnTo>
                <a:lnTo>
                  <a:pt x="4228" y="190"/>
                </a:lnTo>
                <a:lnTo>
                  <a:pt x="4228" y="188"/>
                </a:lnTo>
                <a:lnTo>
                  <a:pt x="4226" y="188"/>
                </a:lnTo>
                <a:lnTo>
                  <a:pt x="4226" y="186"/>
                </a:lnTo>
                <a:lnTo>
                  <a:pt x="4225" y="186"/>
                </a:lnTo>
                <a:lnTo>
                  <a:pt x="4223" y="186"/>
                </a:lnTo>
                <a:lnTo>
                  <a:pt x="4221" y="186"/>
                </a:lnTo>
                <a:lnTo>
                  <a:pt x="4221" y="184"/>
                </a:lnTo>
                <a:lnTo>
                  <a:pt x="4219" y="182"/>
                </a:lnTo>
                <a:lnTo>
                  <a:pt x="4219" y="180"/>
                </a:lnTo>
                <a:lnTo>
                  <a:pt x="4219" y="179"/>
                </a:lnTo>
                <a:lnTo>
                  <a:pt x="4221" y="177"/>
                </a:lnTo>
                <a:lnTo>
                  <a:pt x="4219" y="175"/>
                </a:lnTo>
                <a:lnTo>
                  <a:pt x="4219" y="173"/>
                </a:lnTo>
                <a:lnTo>
                  <a:pt x="4217" y="173"/>
                </a:lnTo>
                <a:lnTo>
                  <a:pt x="4217" y="171"/>
                </a:lnTo>
                <a:lnTo>
                  <a:pt x="4217" y="169"/>
                </a:lnTo>
                <a:lnTo>
                  <a:pt x="4219" y="167"/>
                </a:lnTo>
                <a:lnTo>
                  <a:pt x="4217" y="167"/>
                </a:lnTo>
                <a:lnTo>
                  <a:pt x="4217" y="165"/>
                </a:lnTo>
                <a:lnTo>
                  <a:pt x="4215" y="163"/>
                </a:lnTo>
                <a:lnTo>
                  <a:pt x="4215" y="161"/>
                </a:lnTo>
                <a:lnTo>
                  <a:pt x="4217" y="161"/>
                </a:lnTo>
                <a:lnTo>
                  <a:pt x="4217" y="159"/>
                </a:lnTo>
                <a:lnTo>
                  <a:pt x="4215" y="159"/>
                </a:lnTo>
                <a:lnTo>
                  <a:pt x="4213" y="159"/>
                </a:lnTo>
                <a:lnTo>
                  <a:pt x="4213" y="161"/>
                </a:lnTo>
                <a:lnTo>
                  <a:pt x="4215" y="163"/>
                </a:lnTo>
                <a:lnTo>
                  <a:pt x="4213" y="163"/>
                </a:lnTo>
                <a:lnTo>
                  <a:pt x="4215" y="165"/>
                </a:lnTo>
                <a:lnTo>
                  <a:pt x="4215" y="167"/>
                </a:lnTo>
                <a:lnTo>
                  <a:pt x="4215" y="171"/>
                </a:lnTo>
                <a:lnTo>
                  <a:pt x="4213" y="171"/>
                </a:lnTo>
                <a:lnTo>
                  <a:pt x="4213" y="173"/>
                </a:lnTo>
                <a:lnTo>
                  <a:pt x="4211" y="173"/>
                </a:lnTo>
                <a:lnTo>
                  <a:pt x="4209" y="173"/>
                </a:lnTo>
                <a:lnTo>
                  <a:pt x="4207" y="173"/>
                </a:lnTo>
                <a:lnTo>
                  <a:pt x="4205" y="171"/>
                </a:lnTo>
                <a:lnTo>
                  <a:pt x="4205" y="173"/>
                </a:lnTo>
                <a:lnTo>
                  <a:pt x="4203" y="171"/>
                </a:lnTo>
                <a:lnTo>
                  <a:pt x="4203" y="169"/>
                </a:lnTo>
                <a:lnTo>
                  <a:pt x="4203" y="167"/>
                </a:lnTo>
                <a:lnTo>
                  <a:pt x="4203" y="165"/>
                </a:lnTo>
                <a:lnTo>
                  <a:pt x="4201" y="165"/>
                </a:lnTo>
                <a:lnTo>
                  <a:pt x="4201" y="163"/>
                </a:lnTo>
                <a:lnTo>
                  <a:pt x="4200" y="163"/>
                </a:lnTo>
                <a:lnTo>
                  <a:pt x="4200" y="161"/>
                </a:lnTo>
                <a:lnTo>
                  <a:pt x="4198" y="161"/>
                </a:lnTo>
                <a:lnTo>
                  <a:pt x="4196" y="161"/>
                </a:lnTo>
                <a:lnTo>
                  <a:pt x="4194" y="161"/>
                </a:lnTo>
                <a:lnTo>
                  <a:pt x="4194" y="159"/>
                </a:lnTo>
                <a:lnTo>
                  <a:pt x="4194" y="157"/>
                </a:lnTo>
                <a:lnTo>
                  <a:pt x="4194" y="156"/>
                </a:lnTo>
                <a:lnTo>
                  <a:pt x="4194" y="154"/>
                </a:lnTo>
                <a:lnTo>
                  <a:pt x="4192" y="154"/>
                </a:lnTo>
                <a:lnTo>
                  <a:pt x="4192" y="156"/>
                </a:lnTo>
                <a:lnTo>
                  <a:pt x="4190" y="157"/>
                </a:lnTo>
                <a:lnTo>
                  <a:pt x="4190" y="159"/>
                </a:lnTo>
                <a:lnTo>
                  <a:pt x="4192" y="161"/>
                </a:lnTo>
                <a:lnTo>
                  <a:pt x="4194" y="165"/>
                </a:lnTo>
                <a:lnTo>
                  <a:pt x="4196" y="165"/>
                </a:lnTo>
                <a:lnTo>
                  <a:pt x="4196" y="163"/>
                </a:lnTo>
                <a:lnTo>
                  <a:pt x="4198" y="163"/>
                </a:lnTo>
                <a:lnTo>
                  <a:pt x="4200" y="163"/>
                </a:lnTo>
                <a:lnTo>
                  <a:pt x="4200" y="165"/>
                </a:lnTo>
                <a:lnTo>
                  <a:pt x="4198" y="167"/>
                </a:lnTo>
                <a:lnTo>
                  <a:pt x="4200" y="167"/>
                </a:lnTo>
                <a:lnTo>
                  <a:pt x="4200" y="169"/>
                </a:lnTo>
                <a:lnTo>
                  <a:pt x="4198" y="169"/>
                </a:lnTo>
                <a:lnTo>
                  <a:pt x="4198" y="171"/>
                </a:lnTo>
                <a:lnTo>
                  <a:pt x="4200" y="171"/>
                </a:lnTo>
                <a:lnTo>
                  <a:pt x="4200" y="173"/>
                </a:lnTo>
                <a:lnTo>
                  <a:pt x="4200" y="175"/>
                </a:lnTo>
                <a:lnTo>
                  <a:pt x="4200" y="177"/>
                </a:lnTo>
                <a:lnTo>
                  <a:pt x="4201" y="177"/>
                </a:lnTo>
                <a:lnTo>
                  <a:pt x="4203" y="177"/>
                </a:lnTo>
                <a:lnTo>
                  <a:pt x="4205" y="177"/>
                </a:lnTo>
                <a:lnTo>
                  <a:pt x="4207" y="177"/>
                </a:lnTo>
                <a:lnTo>
                  <a:pt x="4209" y="177"/>
                </a:lnTo>
                <a:lnTo>
                  <a:pt x="4211" y="177"/>
                </a:lnTo>
                <a:lnTo>
                  <a:pt x="4213" y="177"/>
                </a:lnTo>
                <a:lnTo>
                  <a:pt x="4215" y="177"/>
                </a:lnTo>
                <a:lnTo>
                  <a:pt x="4215" y="179"/>
                </a:lnTo>
                <a:lnTo>
                  <a:pt x="4213" y="179"/>
                </a:lnTo>
                <a:lnTo>
                  <a:pt x="4211" y="180"/>
                </a:lnTo>
                <a:lnTo>
                  <a:pt x="4207" y="180"/>
                </a:lnTo>
                <a:lnTo>
                  <a:pt x="4205" y="182"/>
                </a:lnTo>
                <a:lnTo>
                  <a:pt x="4203" y="184"/>
                </a:lnTo>
                <a:lnTo>
                  <a:pt x="4203" y="186"/>
                </a:lnTo>
                <a:lnTo>
                  <a:pt x="4205" y="184"/>
                </a:lnTo>
                <a:lnTo>
                  <a:pt x="4207" y="184"/>
                </a:lnTo>
                <a:lnTo>
                  <a:pt x="4209" y="182"/>
                </a:lnTo>
                <a:lnTo>
                  <a:pt x="4211" y="180"/>
                </a:lnTo>
                <a:lnTo>
                  <a:pt x="4211" y="182"/>
                </a:lnTo>
                <a:lnTo>
                  <a:pt x="4213" y="182"/>
                </a:lnTo>
                <a:lnTo>
                  <a:pt x="4215" y="180"/>
                </a:lnTo>
                <a:lnTo>
                  <a:pt x="4215" y="184"/>
                </a:lnTo>
                <a:lnTo>
                  <a:pt x="4217" y="186"/>
                </a:lnTo>
                <a:lnTo>
                  <a:pt x="4217" y="188"/>
                </a:lnTo>
                <a:lnTo>
                  <a:pt x="4219" y="188"/>
                </a:lnTo>
                <a:lnTo>
                  <a:pt x="4221" y="190"/>
                </a:lnTo>
                <a:lnTo>
                  <a:pt x="4223" y="188"/>
                </a:lnTo>
                <a:lnTo>
                  <a:pt x="4225" y="188"/>
                </a:lnTo>
                <a:lnTo>
                  <a:pt x="4226" y="188"/>
                </a:lnTo>
                <a:lnTo>
                  <a:pt x="4226" y="190"/>
                </a:lnTo>
                <a:lnTo>
                  <a:pt x="4226" y="192"/>
                </a:lnTo>
                <a:lnTo>
                  <a:pt x="4226" y="194"/>
                </a:lnTo>
                <a:lnTo>
                  <a:pt x="4226" y="196"/>
                </a:lnTo>
                <a:lnTo>
                  <a:pt x="4225" y="196"/>
                </a:lnTo>
                <a:lnTo>
                  <a:pt x="4223" y="196"/>
                </a:lnTo>
                <a:lnTo>
                  <a:pt x="4221" y="196"/>
                </a:lnTo>
                <a:lnTo>
                  <a:pt x="4219" y="196"/>
                </a:lnTo>
                <a:lnTo>
                  <a:pt x="4219" y="198"/>
                </a:lnTo>
                <a:lnTo>
                  <a:pt x="4219" y="200"/>
                </a:lnTo>
                <a:lnTo>
                  <a:pt x="4219" y="202"/>
                </a:lnTo>
                <a:lnTo>
                  <a:pt x="4217" y="202"/>
                </a:lnTo>
                <a:lnTo>
                  <a:pt x="4217" y="204"/>
                </a:lnTo>
                <a:lnTo>
                  <a:pt x="4219" y="204"/>
                </a:lnTo>
                <a:lnTo>
                  <a:pt x="4219" y="205"/>
                </a:lnTo>
                <a:lnTo>
                  <a:pt x="4219" y="207"/>
                </a:lnTo>
                <a:lnTo>
                  <a:pt x="4219" y="209"/>
                </a:lnTo>
                <a:lnTo>
                  <a:pt x="4221" y="209"/>
                </a:lnTo>
                <a:lnTo>
                  <a:pt x="4223" y="211"/>
                </a:lnTo>
                <a:lnTo>
                  <a:pt x="4221" y="211"/>
                </a:lnTo>
                <a:lnTo>
                  <a:pt x="4221" y="213"/>
                </a:lnTo>
                <a:lnTo>
                  <a:pt x="4219" y="213"/>
                </a:lnTo>
                <a:lnTo>
                  <a:pt x="4221" y="213"/>
                </a:lnTo>
                <a:lnTo>
                  <a:pt x="4221" y="215"/>
                </a:lnTo>
                <a:lnTo>
                  <a:pt x="4223" y="213"/>
                </a:lnTo>
                <a:lnTo>
                  <a:pt x="4225" y="215"/>
                </a:lnTo>
                <a:lnTo>
                  <a:pt x="4225" y="217"/>
                </a:lnTo>
                <a:lnTo>
                  <a:pt x="4225" y="219"/>
                </a:lnTo>
                <a:lnTo>
                  <a:pt x="4226" y="219"/>
                </a:lnTo>
                <a:lnTo>
                  <a:pt x="4226" y="221"/>
                </a:lnTo>
                <a:lnTo>
                  <a:pt x="4226" y="223"/>
                </a:lnTo>
                <a:lnTo>
                  <a:pt x="4226" y="225"/>
                </a:lnTo>
                <a:lnTo>
                  <a:pt x="4228" y="227"/>
                </a:lnTo>
                <a:lnTo>
                  <a:pt x="4228" y="228"/>
                </a:lnTo>
                <a:lnTo>
                  <a:pt x="4228" y="230"/>
                </a:lnTo>
                <a:lnTo>
                  <a:pt x="4228" y="232"/>
                </a:lnTo>
                <a:lnTo>
                  <a:pt x="4226" y="234"/>
                </a:lnTo>
                <a:lnTo>
                  <a:pt x="4226" y="236"/>
                </a:lnTo>
                <a:lnTo>
                  <a:pt x="4226" y="238"/>
                </a:lnTo>
                <a:lnTo>
                  <a:pt x="4225" y="240"/>
                </a:lnTo>
                <a:lnTo>
                  <a:pt x="4223" y="240"/>
                </a:lnTo>
                <a:lnTo>
                  <a:pt x="4223" y="242"/>
                </a:lnTo>
                <a:lnTo>
                  <a:pt x="4221" y="240"/>
                </a:lnTo>
                <a:lnTo>
                  <a:pt x="4221" y="238"/>
                </a:lnTo>
                <a:lnTo>
                  <a:pt x="4221" y="236"/>
                </a:lnTo>
                <a:lnTo>
                  <a:pt x="4219" y="236"/>
                </a:lnTo>
                <a:lnTo>
                  <a:pt x="4219" y="234"/>
                </a:lnTo>
                <a:lnTo>
                  <a:pt x="4217" y="234"/>
                </a:lnTo>
                <a:lnTo>
                  <a:pt x="4215" y="234"/>
                </a:lnTo>
                <a:lnTo>
                  <a:pt x="4215" y="236"/>
                </a:lnTo>
                <a:lnTo>
                  <a:pt x="4213" y="234"/>
                </a:lnTo>
                <a:lnTo>
                  <a:pt x="4213" y="232"/>
                </a:lnTo>
                <a:lnTo>
                  <a:pt x="4211" y="230"/>
                </a:lnTo>
                <a:lnTo>
                  <a:pt x="4211" y="232"/>
                </a:lnTo>
                <a:lnTo>
                  <a:pt x="4211" y="234"/>
                </a:lnTo>
                <a:lnTo>
                  <a:pt x="4209" y="240"/>
                </a:lnTo>
                <a:lnTo>
                  <a:pt x="4207" y="242"/>
                </a:lnTo>
                <a:lnTo>
                  <a:pt x="4205" y="242"/>
                </a:lnTo>
                <a:lnTo>
                  <a:pt x="4209" y="242"/>
                </a:lnTo>
                <a:lnTo>
                  <a:pt x="4209" y="240"/>
                </a:lnTo>
                <a:lnTo>
                  <a:pt x="4211" y="238"/>
                </a:lnTo>
                <a:lnTo>
                  <a:pt x="4213" y="236"/>
                </a:lnTo>
                <a:lnTo>
                  <a:pt x="4215" y="238"/>
                </a:lnTo>
                <a:lnTo>
                  <a:pt x="4217" y="238"/>
                </a:lnTo>
                <a:lnTo>
                  <a:pt x="4217" y="236"/>
                </a:lnTo>
                <a:lnTo>
                  <a:pt x="4219" y="236"/>
                </a:lnTo>
                <a:lnTo>
                  <a:pt x="4221" y="238"/>
                </a:lnTo>
                <a:lnTo>
                  <a:pt x="4219" y="240"/>
                </a:lnTo>
                <a:lnTo>
                  <a:pt x="4221" y="242"/>
                </a:lnTo>
                <a:lnTo>
                  <a:pt x="4223" y="242"/>
                </a:lnTo>
                <a:lnTo>
                  <a:pt x="4223" y="244"/>
                </a:lnTo>
                <a:lnTo>
                  <a:pt x="4225" y="246"/>
                </a:lnTo>
                <a:lnTo>
                  <a:pt x="4225" y="248"/>
                </a:lnTo>
                <a:lnTo>
                  <a:pt x="4225" y="250"/>
                </a:lnTo>
                <a:lnTo>
                  <a:pt x="4226" y="250"/>
                </a:lnTo>
                <a:lnTo>
                  <a:pt x="4226" y="248"/>
                </a:lnTo>
                <a:lnTo>
                  <a:pt x="4228" y="248"/>
                </a:lnTo>
                <a:lnTo>
                  <a:pt x="4228" y="250"/>
                </a:lnTo>
                <a:lnTo>
                  <a:pt x="4230" y="250"/>
                </a:lnTo>
                <a:lnTo>
                  <a:pt x="4230" y="252"/>
                </a:lnTo>
                <a:lnTo>
                  <a:pt x="4230" y="253"/>
                </a:lnTo>
                <a:lnTo>
                  <a:pt x="4232" y="255"/>
                </a:lnTo>
                <a:lnTo>
                  <a:pt x="4234" y="255"/>
                </a:lnTo>
                <a:lnTo>
                  <a:pt x="4234" y="257"/>
                </a:lnTo>
                <a:lnTo>
                  <a:pt x="4236" y="257"/>
                </a:lnTo>
                <a:lnTo>
                  <a:pt x="4238" y="259"/>
                </a:lnTo>
                <a:lnTo>
                  <a:pt x="4240" y="259"/>
                </a:lnTo>
                <a:lnTo>
                  <a:pt x="4242" y="259"/>
                </a:lnTo>
                <a:lnTo>
                  <a:pt x="4244" y="259"/>
                </a:lnTo>
                <a:lnTo>
                  <a:pt x="4244" y="261"/>
                </a:lnTo>
                <a:lnTo>
                  <a:pt x="4246" y="261"/>
                </a:lnTo>
                <a:lnTo>
                  <a:pt x="4246" y="263"/>
                </a:lnTo>
                <a:lnTo>
                  <a:pt x="4246" y="265"/>
                </a:lnTo>
                <a:lnTo>
                  <a:pt x="4242" y="265"/>
                </a:lnTo>
                <a:lnTo>
                  <a:pt x="4240" y="265"/>
                </a:lnTo>
                <a:lnTo>
                  <a:pt x="4238" y="265"/>
                </a:lnTo>
                <a:lnTo>
                  <a:pt x="4236" y="265"/>
                </a:lnTo>
                <a:lnTo>
                  <a:pt x="4234" y="265"/>
                </a:lnTo>
                <a:lnTo>
                  <a:pt x="4232" y="263"/>
                </a:lnTo>
                <a:lnTo>
                  <a:pt x="4230" y="263"/>
                </a:lnTo>
                <a:lnTo>
                  <a:pt x="4228" y="263"/>
                </a:lnTo>
                <a:lnTo>
                  <a:pt x="4226" y="261"/>
                </a:lnTo>
                <a:lnTo>
                  <a:pt x="4225" y="261"/>
                </a:lnTo>
                <a:lnTo>
                  <a:pt x="4223" y="261"/>
                </a:lnTo>
                <a:lnTo>
                  <a:pt x="4221" y="261"/>
                </a:lnTo>
                <a:lnTo>
                  <a:pt x="4219" y="259"/>
                </a:lnTo>
                <a:lnTo>
                  <a:pt x="4217" y="259"/>
                </a:lnTo>
                <a:lnTo>
                  <a:pt x="4215" y="259"/>
                </a:lnTo>
                <a:lnTo>
                  <a:pt x="4213" y="259"/>
                </a:lnTo>
                <a:lnTo>
                  <a:pt x="4211" y="259"/>
                </a:lnTo>
                <a:lnTo>
                  <a:pt x="4211" y="257"/>
                </a:lnTo>
                <a:lnTo>
                  <a:pt x="4209" y="257"/>
                </a:lnTo>
                <a:lnTo>
                  <a:pt x="4205" y="257"/>
                </a:lnTo>
                <a:lnTo>
                  <a:pt x="4203" y="255"/>
                </a:lnTo>
                <a:lnTo>
                  <a:pt x="4201" y="255"/>
                </a:lnTo>
                <a:lnTo>
                  <a:pt x="4201" y="253"/>
                </a:lnTo>
                <a:lnTo>
                  <a:pt x="4200" y="253"/>
                </a:lnTo>
                <a:lnTo>
                  <a:pt x="4198" y="253"/>
                </a:lnTo>
                <a:lnTo>
                  <a:pt x="4194" y="252"/>
                </a:lnTo>
                <a:lnTo>
                  <a:pt x="4192" y="250"/>
                </a:lnTo>
                <a:lnTo>
                  <a:pt x="4190" y="248"/>
                </a:lnTo>
                <a:lnTo>
                  <a:pt x="4190" y="246"/>
                </a:lnTo>
                <a:lnTo>
                  <a:pt x="4190" y="244"/>
                </a:lnTo>
                <a:lnTo>
                  <a:pt x="4188" y="242"/>
                </a:lnTo>
                <a:lnTo>
                  <a:pt x="4188" y="240"/>
                </a:lnTo>
                <a:lnTo>
                  <a:pt x="4186" y="240"/>
                </a:lnTo>
                <a:lnTo>
                  <a:pt x="4184" y="238"/>
                </a:lnTo>
                <a:lnTo>
                  <a:pt x="4180" y="236"/>
                </a:lnTo>
                <a:lnTo>
                  <a:pt x="4180" y="234"/>
                </a:lnTo>
                <a:lnTo>
                  <a:pt x="4180" y="232"/>
                </a:lnTo>
                <a:lnTo>
                  <a:pt x="4178" y="232"/>
                </a:lnTo>
                <a:lnTo>
                  <a:pt x="4178" y="230"/>
                </a:lnTo>
                <a:lnTo>
                  <a:pt x="4178" y="228"/>
                </a:lnTo>
                <a:lnTo>
                  <a:pt x="4177" y="227"/>
                </a:lnTo>
                <a:lnTo>
                  <a:pt x="4177" y="225"/>
                </a:lnTo>
                <a:lnTo>
                  <a:pt x="4175" y="223"/>
                </a:lnTo>
                <a:lnTo>
                  <a:pt x="4175" y="221"/>
                </a:lnTo>
                <a:lnTo>
                  <a:pt x="4173" y="221"/>
                </a:lnTo>
                <a:lnTo>
                  <a:pt x="4171" y="221"/>
                </a:lnTo>
                <a:lnTo>
                  <a:pt x="4169" y="219"/>
                </a:lnTo>
                <a:lnTo>
                  <a:pt x="4169" y="221"/>
                </a:lnTo>
                <a:lnTo>
                  <a:pt x="4167" y="219"/>
                </a:lnTo>
                <a:lnTo>
                  <a:pt x="4165" y="221"/>
                </a:lnTo>
                <a:lnTo>
                  <a:pt x="4165" y="219"/>
                </a:lnTo>
                <a:lnTo>
                  <a:pt x="4163" y="219"/>
                </a:lnTo>
                <a:lnTo>
                  <a:pt x="4161" y="219"/>
                </a:lnTo>
                <a:lnTo>
                  <a:pt x="4161" y="217"/>
                </a:lnTo>
                <a:lnTo>
                  <a:pt x="4159" y="215"/>
                </a:lnTo>
                <a:lnTo>
                  <a:pt x="4159" y="213"/>
                </a:lnTo>
                <a:lnTo>
                  <a:pt x="4157" y="211"/>
                </a:lnTo>
                <a:lnTo>
                  <a:pt x="4155" y="209"/>
                </a:lnTo>
                <a:lnTo>
                  <a:pt x="4153" y="209"/>
                </a:lnTo>
                <a:lnTo>
                  <a:pt x="4152" y="207"/>
                </a:lnTo>
                <a:lnTo>
                  <a:pt x="4152" y="205"/>
                </a:lnTo>
                <a:lnTo>
                  <a:pt x="4150" y="204"/>
                </a:lnTo>
                <a:lnTo>
                  <a:pt x="4150" y="202"/>
                </a:lnTo>
                <a:lnTo>
                  <a:pt x="4150" y="200"/>
                </a:lnTo>
                <a:lnTo>
                  <a:pt x="4148" y="198"/>
                </a:lnTo>
                <a:lnTo>
                  <a:pt x="4146" y="196"/>
                </a:lnTo>
                <a:lnTo>
                  <a:pt x="4144" y="196"/>
                </a:lnTo>
                <a:lnTo>
                  <a:pt x="4144" y="194"/>
                </a:lnTo>
                <a:lnTo>
                  <a:pt x="4142" y="192"/>
                </a:lnTo>
                <a:lnTo>
                  <a:pt x="4140" y="192"/>
                </a:lnTo>
                <a:lnTo>
                  <a:pt x="4140" y="190"/>
                </a:lnTo>
                <a:lnTo>
                  <a:pt x="4138" y="190"/>
                </a:lnTo>
                <a:lnTo>
                  <a:pt x="4136" y="188"/>
                </a:lnTo>
                <a:lnTo>
                  <a:pt x="4136" y="186"/>
                </a:lnTo>
                <a:lnTo>
                  <a:pt x="4134" y="186"/>
                </a:lnTo>
                <a:lnTo>
                  <a:pt x="4132" y="188"/>
                </a:lnTo>
                <a:lnTo>
                  <a:pt x="4128" y="188"/>
                </a:lnTo>
                <a:lnTo>
                  <a:pt x="4127" y="186"/>
                </a:lnTo>
                <a:lnTo>
                  <a:pt x="4125" y="186"/>
                </a:lnTo>
                <a:lnTo>
                  <a:pt x="4123" y="186"/>
                </a:lnTo>
                <a:lnTo>
                  <a:pt x="4121" y="186"/>
                </a:lnTo>
                <a:lnTo>
                  <a:pt x="4119" y="186"/>
                </a:lnTo>
                <a:lnTo>
                  <a:pt x="4119" y="182"/>
                </a:lnTo>
                <a:lnTo>
                  <a:pt x="4117" y="182"/>
                </a:lnTo>
                <a:lnTo>
                  <a:pt x="4117" y="180"/>
                </a:lnTo>
                <a:lnTo>
                  <a:pt x="4115" y="180"/>
                </a:lnTo>
                <a:lnTo>
                  <a:pt x="4113" y="179"/>
                </a:lnTo>
                <a:lnTo>
                  <a:pt x="4111" y="179"/>
                </a:lnTo>
                <a:lnTo>
                  <a:pt x="4109" y="179"/>
                </a:lnTo>
                <a:lnTo>
                  <a:pt x="4107" y="180"/>
                </a:lnTo>
                <a:lnTo>
                  <a:pt x="4105" y="180"/>
                </a:lnTo>
                <a:lnTo>
                  <a:pt x="4104" y="182"/>
                </a:lnTo>
                <a:lnTo>
                  <a:pt x="4102" y="180"/>
                </a:lnTo>
                <a:lnTo>
                  <a:pt x="4100" y="180"/>
                </a:lnTo>
                <a:lnTo>
                  <a:pt x="4094" y="180"/>
                </a:lnTo>
                <a:lnTo>
                  <a:pt x="4092" y="180"/>
                </a:lnTo>
                <a:lnTo>
                  <a:pt x="4094" y="179"/>
                </a:lnTo>
                <a:lnTo>
                  <a:pt x="4096" y="179"/>
                </a:lnTo>
                <a:lnTo>
                  <a:pt x="4098" y="179"/>
                </a:lnTo>
                <a:lnTo>
                  <a:pt x="4100" y="179"/>
                </a:lnTo>
                <a:lnTo>
                  <a:pt x="4102" y="179"/>
                </a:lnTo>
                <a:lnTo>
                  <a:pt x="4102" y="177"/>
                </a:lnTo>
                <a:lnTo>
                  <a:pt x="4102" y="175"/>
                </a:lnTo>
                <a:lnTo>
                  <a:pt x="4102" y="173"/>
                </a:lnTo>
                <a:lnTo>
                  <a:pt x="4102" y="171"/>
                </a:lnTo>
                <a:lnTo>
                  <a:pt x="4102" y="169"/>
                </a:lnTo>
                <a:lnTo>
                  <a:pt x="4102" y="171"/>
                </a:lnTo>
                <a:lnTo>
                  <a:pt x="4104" y="171"/>
                </a:lnTo>
                <a:lnTo>
                  <a:pt x="4105" y="173"/>
                </a:lnTo>
                <a:lnTo>
                  <a:pt x="4107" y="171"/>
                </a:lnTo>
                <a:lnTo>
                  <a:pt x="4109" y="171"/>
                </a:lnTo>
                <a:lnTo>
                  <a:pt x="4111" y="169"/>
                </a:lnTo>
                <a:lnTo>
                  <a:pt x="4111" y="167"/>
                </a:lnTo>
                <a:lnTo>
                  <a:pt x="4111" y="165"/>
                </a:lnTo>
                <a:lnTo>
                  <a:pt x="4109" y="165"/>
                </a:lnTo>
                <a:lnTo>
                  <a:pt x="4109" y="163"/>
                </a:lnTo>
                <a:lnTo>
                  <a:pt x="4107" y="163"/>
                </a:lnTo>
                <a:lnTo>
                  <a:pt x="4105" y="161"/>
                </a:lnTo>
                <a:lnTo>
                  <a:pt x="4102" y="161"/>
                </a:lnTo>
                <a:lnTo>
                  <a:pt x="4100" y="161"/>
                </a:lnTo>
                <a:lnTo>
                  <a:pt x="4098" y="161"/>
                </a:lnTo>
                <a:lnTo>
                  <a:pt x="4096" y="161"/>
                </a:lnTo>
                <a:lnTo>
                  <a:pt x="4094" y="163"/>
                </a:lnTo>
                <a:lnTo>
                  <a:pt x="4092" y="161"/>
                </a:lnTo>
                <a:lnTo>
                  <a:pt x="4092" y="159"/>
                </a:lnTo>
                <a:lnTo>
                  <a:pt x="4092" y="157"/>
                </a:lnTo>
                <a:lnTo>
                  <a:pt x="4094" y="156"/>
                </a:lnTo>
                <a:lnTo>
                  <a:pt x="4094" y="154"/>
                </a:lnTo>
                <a:lnTo>
                  <a:pt x="4094" y="152"/>
                </a:lnTo>
                <a:lnTo>
                  <a:pt x="4092" y="152"/>
                </a:lnTo>
                <a:lnTo>
                  <a:pt x="4088" y="152"/>
                </a:lnTo>
                <a:lnTo>
                  <a:pt x="4088" y="150"/>
                </a:lnTo>
                <a:lnTo>
                  <a:pt x="4088" y="148"/>
                </a:lnTo>
                <a:lnTo>
                  <a:pt x="4088" y="146"/>
                </a:lnTo>
                <a:lnTo>
                  <a:pt x="4088" y="144"/>
                </a:lnTo>
                <a:lnTo>
                  <a:pt x="4086" y="142"/>
                </a:lnTo>
                <a:lnTo>
                  <a:pt x="4086" y="138"/>
                </a:lnTo>
                <a:lnTo>
                  <a:pt x="4086" y="136"/>
                </a:lnTo>
                <a:lnTo>
                  <a:pt x="4084" y="134"/>
                </a:lnTo>
                <a:lnTo>
                  <a:pt x="4084" y="138"/>
                </a:lnTo>
                <a:lnTo>
                  <a:pt x="4084" y="140"/>
                </a:lnTo>
                <a:lnTo>
                  <a:pt x="4084" y="142"/>
                </a:lnTo>
                <a:lnTo>
                  <a:pt x="4086" y="146"/>
                </a:lnTo>
                <a:lnTo>
                  <a:pt x="4086" y="148"/>
                </a:lnTo>
                <a:lnTo>
                  <a:pt x="4086" y="150"/>
                </a:lnTo>
                <a:lnTo>
                  <a:pt x="4088" y="152"/>
                </a:lnTo>
                <a:lnTo>
                  <a:pt x="4088" y="154"/>
                </a:lnTo>
                <a:lnTo>
                  <a:pt x="4090" y="154"/>
                </a:lnTo>
                <a:lnTo>
                  <a:pt x="4092" y="154"/>
                </a:lnTo>
                <a:lnTo>
                  <a:pt x="4092" y="156"/>
                </a:lnTo>
                <a:lnTo>
                  <a:pt x="4092" y="157"/>
                </a:lnTo>
                <a:lnTo>
                  <a:pt x="4090" y="159"/>
                </a:lnTo>
                <a:lnTo>
                  <a:pt x="4092" y="163"/>
                </a:lnTo>
                <a:lnTo>
                  <a:pt x="4094" y="163"/>
                </a:lnTo>
                <a:lnTo>
                  <a:pt x="4096" y="165"/>
                </a:lnTo>
                <a:lnTo>
                  <a:pt x="4100" y="163"/>
                </a:lnTo>
                <a:lnTo>
                  <a:pt x="4102" y="163"/>
                </a:lnTo>
                <a:lnTo>
                  <a:pt x="4105" y="163"/>
                </a:lnTo>
                <a:lnTo>
                  <a:pt x="4107" y="165"/>
                </a:lnTo>
                <a:lnTo>
                  <a:pt x="4109" y="167"/>
                </a:lnTo>
                <a:lnTo>
                  <a:pt x="4107" y="171"/>
                </a:lnTo>
                <a:lnTo>
                  <a:pt x="4105" y="171"/>
                </a:lnTo>
                <a:lnTo>
                  <a:pt x="4104" y="169"/>
                </a:lnTo>
                <a:lnTo>
                  <a:pt x="4102" y="169"/>
                </a:lnTo>
                <a:lnTo>
                  <a:pt x="4100" y="169"/>
                </a:lnTo>
                <a:lnTo>
                  <a:pt x="4100" y="171"/>
                </a:lnTo>
                <a:lnTo>
                  <a:pt x="4100" y="173"/>
                </a:lnTo>
                <a:lnTo>
                  <a:pt x="4098" y="175"/>
                </a:lnTo>
                <a:lnTo>
                  <a:pt x="4098" y="177"/>
                </a:lnTo>
                <a:lnTo>
                  <a:pt x="4096" y="177"/>
                </a:lnTo>
                <a:lnTo>
                  <a:pt x="4094" y="177"/>
                </a:lnTo>
                <a:lnTo>
                  <a:pt x="4092" y="179"/>
                </a:lnTo>
                <a:lnTo>
                  <a:pt x="4092" y="180"/>
                </a:lnTo>
                <a:lnTo>
                  <a:pt x="4092" y="182"/>
                </a:lnTo>
                <a:lnTo>
                  <a:pt x="4094" y="182"/>
                </a:lnTo>
                <a:lnTo>
                  <a:pt x="4096" y="182"/>
                </a:lnTo>
                <a:lnTo>
                  <a:pt x="4098" y="184"/>
                </a:lnTo>
                <a:lnTo>
                  <a:pt x="4098" y="186"/>
                </a:lnTo>
                <a:lnTo>
                  <a:pt x="4100" y="186"/>
                </a:lnTo>
                <a:lnTo>
                  <a:pt x="4100" y="188"/>
                </a:lnTo>
                <a:lnTo>
                  <a:pt x="4102" y="188"/>
                </a:lnTo>
                <a:lnTo>
                  <a:pt x="4104" y="188"/>
                </a:lnTo>
                <a:lnTo>
                  <a:pt x="4105" y="188"/>
                </a:lnTo>
                <a:lnTo>
                  <a:pt x="4105" y="190"/>
                </a:lnTo>
                <a:lnTo>
                  <a:pt x="4107" y="192"/>
                </a:lnTo>
                <a:lnTo>
                  <a:pt x="4107" y="194"/>
                </a:lnTo>
                <a:lnTo>
                  <a:pt x="4109" y="196"/>
                </a:lnTo>
                <a:lnTo>
                  <a:pt x="4111" y="198"/>
                </a:lnTo>
                <a:lnTo>
                  <a:pt x="4113" y="200"/>
                </a:lnTo>
                <a:lnTo>
                  <a:pt x="4113" y="202"/>
                </a:lnTo>
                <a:lnTo>
                  <a:pt x="4115" y="202"/>
                </a:lnTo>
                <a:lnTo>
                  <a:pt x="4115" y="204"/>
                </a:lnTo>
                <a:lnTo>
                  <a:pt x="4117" y="204"/>
                </a:lnTo>
                <a:lnTo>
                  <a:pt x="4119" y="204"/>
                </a:lnTo>
                <a:lnTo>
                  <a:pt x="4121" y="204"/>
                </a:lnTo>
                <a:lnTo>
                  <a:pt x="4123" y="204"/>
                </a:lnTo>
                <a:lnTo>
                  <a:pt x="4127" y="204"/>
                </a:lnTo>
                <a:lnTo>
                  <a:pt x="4127" y="205"/>
                </a:lnTo>
                <a:lnTo>
                  <a:pt x="4128" y="205"/>
                </a:lnTo>
                <a:lnTo>
                  <a:pt x="4130" y="207"/>
                </a:lnTo>
                <a:lnTo>
                  <a:pt x="4130" y="209"/>
                </a:lnTo>
                <a:lnTo>
                  <a:pt x="4132" y="211"/>
                </a:lnTo>
                <a:lnTo>
                  <a:pt x="4132" y="215"/>
                </a:lnTo>
                <a:lnTo>
                  <a:pt x="4134" y="215"/>
                </a:lnTo>
                <a:lnTo>
                  <a:pt x="4134" y="217"/>
                </a:lnTo>
                <a:lnTo>
                  <a:pt x="4136" y="219"/>
                </a:lnTo>
                <a:lnTo>
                  <a:pt x="4136" y="221"/>
                </a:lnTo>
                <a:lnTo>
                  <a:pt x="4138" y="223"/>
                </a:lnTo>
                <a:lnTo>
                  <a:pt x="4138" y="225"/>
                </a:lnTo>
                <a:lnTo>
                  <a:pt x="4140" y="227"/>
                </a:lnTo>
                <a:lnTo>
                  <a:pt x="4140" y="228"/>
                </a:lnTo>
                <a:lnTo>
                  <a:pt x="4138" y="230"/>
                </a:lnTo>
                <a:lnTo>
                  <a:pt x="4136" y="228"/>
                </a:lnTo>
                <a:lnTo>
                  <a:pt x="4134" y="228"/>
                </a:lnTo>
                <a:lnTo>
                  <a:pt x="4132" y="228"/>
                </a:lnTo>
                <a:lnTo>
                  <a:pt x="4130" y="227"/>
                </a:lnTo>
                <a:lnTo>
                  <a:pt x="4130" y="228"/>
                </a:lnTo>
                <a:lnTo>
                  <a:pt x="4128" y="228"/>
                </a:lnTo>
                <a:lnTo>
                  <a:pt x="4127" y="230"/>
                </a:lnTo>
                <a:lnTo>
                  <a:pt x="4125" y="230"/>
                </a:lnTo>
                <a:lnTo>
                  <a:pt x="4125" y="232"/>
                </a:lnTo>
                <a:lnTo>
                  <a:pt x="4127" y="234"/>
                </a:lnTo>
                <a:lnTo>
                  <a:pt x="4127" y="232"/>
                </a:lnTo>
                <a:lnTo>
                  <a:pt x="4127" y="230"/>
                </a:lnTo>
                <a:lnTo>
                  <a:pt x="4128" y="230"/>
                </a:lnTo>
                <a:lnTo>
                  <a:pt x="4130" y="230"/>
                </a:lnTo>
                <a:lnTo>
                  <a:pt x="4132" y="232"/>
                </a:lnTo>
                <a:lnTo>
                  <a:pt x="4134" y="232"/>
                </a:lnTo>
                <a:lnTo>
                  <a:pt x="4136" y="234"/>
                </a:lnTo>
                <a:lnTo>
                  <a:pt x="4138" y="236"/>
                </a:lnTo>
                <a:lnTo>
                  <a:pt x="4140" y="236"/>
                </a:lnTo>
                <a:lnTo>
                  <a:pt x="4142" y="236"/>
                </a:lnTo>
                <a:lnTo>
                  <a:pt x="4142" y="234"/>
                </a:lnTo>
                <a:lnTo>
                  <a:pt x="4144" y="234"/>
                </a:lnTo>
                <a:lnTo>
                  <a:pt x="4148" y="236"/>
                </a:lnTo>
                <a:lnTo>
                  <a:pt x="4150" y="238"/>
                </a:lnTo>
                <a:lnTo>
                  <a:pt x="4152" y="238"/>
                </a:lnTo>
                <a:lnTo>
                  <a:pt x="4153" y="240"/>
                </a:lnTo>
                <a:lnTo>
                  <a:pt x="4155" y="240"/>
                </a:lnTo>
                <a:lnTo>
                  <a:pt x="4157" y="242"/>
                </a:lnTo>
                <a:lnTo>
                  <a:pt x="4159" y="242"/>
                </a:lnTo>
                <a:lnTo>
                  <a:pt x="4161" y="244"/>
                </a:lnTo>
                <a:lnTo>
                  <a:pt x="4161" y="246"/>
                </a:lnTo>
                <a:lnTo>
                  <a:pt x="4163" y="248"/>
                </a:lnTo>
                <a:lnTo>
                  <a:pt x="4163" y="250"/>
                </a:lnTo>
                <a:lnTo>
                  <a:pt x="4161" y="252"/>
                </a:lnTo>
                <a:lnTo>
                  <a:pt x="4161" y="253"/>
                </a:lnTo>
                <a:lnTo>
                  <a:pt x="4159" y="255"/>
                </a:lnTo>
                <a:lnTo>
                  <a:pt x="4159" y="253"/>
                </a:lnTo>
                <a:lnTo>
                  <a:pt x="4159" y="255"/>
                </a:lnTo>
                <a:lnTo>
                  <a:pt x="4161" y="257"/>
                </a:lnTo>
                <a:lnTo>
                  <a:pt x="4163" y="253"/>
                </a:lnTo>
                <a:lnTo>
                  <a:pt x="4165" y="255"/>
                </a:lnTo>
                <a:lnTo>
                  <a:pt x="4165" y="257"/>
                </a:lnTo>
                <a:lnTo>
                  <a:pt x="4165" y="259"/>
                </a:lnTo>
                <a:lnTo>
                  <a:pt x="4165" y="261"/>
                </a:lnTo>
                <a:lnTo>
                  <a:pt x="4167" y="263"/>
                </a:lnTo>
                <a:lnTo>
                  <a:pt x="4169" y="265"/>
                </a:lnTo>
                <a:lnTo>
                  <a:pt x="4169" y="267"/>
                </a:lnTo>
                <a:lnTo>
                  <a:pt x="4169" y="269"/>
                </a:lnTo>
                <a:lnTo>
                  <a:pt x="4171" y="269"/>
                </a:lnTo>
                <a:lnTo>
                  <a:pt x="4171" y="271"/>
                </a:lnTo>
                <a:lnTo>
                  <a:pt x="4173" y="273"/>
                </a:lnTo>
                <a:lnTo>
                  <a:pt x="4171" y="275"/>
                </a:lnTo>
                <a:lnTo>
                  <a:pt x="4171" y="276"/>
                </a:lnTo>
                <a:lnTo>
                  <a:pt x="4169" y="278"/>
                </a:lnTo>
                <a:lnTo>
                  <a:pt x="4167" y="278"/>
                </a:lnTo>
                <a:lnTo>
                  <a:pt x="4165" y="280"/>
                </a:lnTo>
                <a:lnTo>
                  <a:pt x="4163" y="280"/>
                </a:lnTo>
                <a:lnTo>
                  <a:pt x="4161" y="280"/>
                </a:lnTo>
                <a:lnTo>
                  <a:pt x="4159" y="280"/>
                </a:lnTo>
                <a:lnTo>
                  <a:pt x="4157" y="280"/>
                </a:lnTo>
                <a:lnTo>
                  <a:pt x="4155" y="282"/>
                </a:lnTo>
                <a:lnTo>
                  <a:pt x="4153" y="284"/>
                </a:lnTo>
                <a:lnTo>
                  <a:pt x="4152" y="284"/>
                </a:lnTo>
                <a:lnTo>
                  <a:pt x="4150" y="282"/>
                </a:lnTo>
                <a:lnTo>
                  <a:pt x="4148" y="280"/>
                </a:lnTo>
                <a:lnTo>
                  <a:pt x="4146" y="280"/>
                </a:lnTo>
                <a:lnTo>
                  <a:pt x="4144" y="280"/>
                </a:lnTo>
                <a:lnTo>
                  <a:pt x="4144" y="278"/>
                </a:lnTo>
                <a:lnTo>
                  <a:pt x="4144" y="276"/>
                </a:lnTo>
                <a:lnTo>
                  <a:pt x="4142" y="278"/>
                </a:lnTo>
                <a:lnTo>
                  <a:pt x="4140" y="278"/>
                </a:lnTo>
                <a:lnTo>
                  <a:pt x="4138" y="280"/>
                </a:lnTo>
                <a:lnTo>
                  <a:pt x="4136" y="280"/>
                </a:lnTo>
                <a:lnTo>
                  <a:pt x="4136" y="278"/>
                </a:lnTo>
                <a:lnTo>
                  <a:pt x="4136" y="276"/>
                </a:lnTo>
                <a:lnTo>
                  <a:pt x="4134" y="275"/>
                </a:lnTo>
                <a:lnTo>
                  <a:pt x="4134" y="273"/>
                </a:lnTo>
                <a:lnTo>
                  <a:pt x="4132" y="271"/>
                </a:lnTo>
                <a:lnTo>
                  <a:pt x="4130" y="271"/>
                </a:lnTo>
                <a:lnTo>
                  <a:pt x="4128" y="273"/>
                </a:lnTo>
                <a:lnTo>
                  <a:pt x="4127" y="273"/>
                </a:lnTo>
                <a:lnTo>
                  <a:pt x="4125" y="271"/>
                </a:lnTo>
                <a:lnTo>
                  <a:pt x="4123" y="271"/>
                </a:lnTo>
                <a:lnTo>
                  <a:pt x="4125" y="273"/>
                </a:lnTo>
                <a:lnTo>
                  <a:pt x="4125" y="275"/>
                </a:lnTo>
                <a:lnTo>
                  <a:pt x="4127" y="275"/>
                </a:lnTo>
                <a:lnTo>
                  <a:pt x="4128" y="275"/>
                </a:lnTo>
                <a:lnTo>
                  <a:pt x="4130" y="275"/>
                </a:lnTo>
                <a:lnTo>
                  <a:pt x="4132" y="275"/>
                </a:lnTo>
                <a:lnTo>
                  <a:pt x="4132" y="276"/>
                </a:lnTo>
                <a:lnTo>
                  <a:pt x="4130" y="278"/>
                </a:lnTo>
                <a:lnTo>
                  <a:pt x="4130" y="280"/>
                </a:lnTo>
                <a:lnTo>
                  <a:pt x="4132" y="282"/>
                </a:lnTo>
                <a:lnTo>
                  <a:pt x="4136" y="284"/>
                </a:lnTo>
                <a:lnTo>
                  <a:pt x="4138" y="284"/>
                </a:lnTo>
                <a:lnTo>
                  <a:pt x="4140" y="284"/>
                </a:lnTo>
                <a:lnTo>
                  <a:pt x="4142" y="284"/>
                </a:lnTo>
                <a:lnTo>
                  <a:pt x="4140" y="286"/>
                </a:lnTo>
                <a:lnTo>
                  <a:pt x="4138" y="286"/>
                </a:lnTo>
                <a:lnTo>
                  <a:pt x="4136" y="286"/>
                </a:lnTo>
                <a:lnTo>
                  <a:pt x="4134" y="286"/>
                </a:lnTo>
                <a:lnTo>
                  <a:pt x="4132" y="286"/>
                </a:lnTo>
                <a:lnTo>
                  <a:pt x="4130" y="286"/>
                </a:lnTo>
                <a:lnTo>
                  <a:pt x="4128" y="286"/>
                </a:lnTo>
                <a:lnTo>
                  <a:pt x="4127" y="288"/>
                </a:lnTo>
                <a:lnTo>
                  <a:pt x="4125" y="288"/>
                </a:lnTo>
                <a:lnTo>
                  <a:pt x="4123" y="288"/>
                </a:lnTo>
                <a:lnTo>
                  <a:pt x="4121" y="288"/>
                </a:lnTo>
                <a:lnTo>
                  <a:pt x="4119" y="290"/>
                </a:lnTo>
                <a:lnTo>
                  <a:pt x="4117" y="290"/>
                </a:lnTo>
                <a:lnTo>
                  <a:pt x="4115" y="290"/>
                </a:lnTo>
                <a:lnTo>
                  <a:pt x="4111" y="290"/>
                </a:lnTo>
                <a:lnTo>
                  <a:pt x="4109" y="290"/>
                </a:lnTo>
                <a:lnTo>
                  <a:pt x="4107" y="290"/>
                </a:lnTo>
                <a:lnTo>
                  <a:pt x="4105" y="288"/>
                </a:lnTo>
                <a:lnTo>
                  <a:pt x="4104" y="286"/>
                </a:lnTo>
                <a:lnTo>
                  <a:pt x="4104" y="284"/>
                </a:lnTo>
                <a:lnTo>
                  <a:pt x="4102" y="284"/>
                </a:lnTo>
                <a:lnTo>
                  <a:pt x="4100" y="284"/>
                </a:lnTo>
                <a:lnTo>
                  <a:pt x="4098" y="282"/>
                </a:lnTo>
                <a:lnTo>
                  <a:pt x="4098" y="280"/>
                </a:lnTo>
                <a:lnTo>
                  <a:pt x="4096" y="278"/>
                </a:lnTo>
                <a:lnTo>
                  <a:pt x="4094" y="278"/>
                </a:lnTo>
                <a:lnTo>
                  <a:pt x="4094" y="276"/>
                </a:lnTo>
                <a:lnTo>
                  <a:pt x="4092" y="275"/>
                </a:lnTo>
                <a:lnTo>
                  <a:pt x="4092" y="273"/>
                </a:lnTo>
                <a:lnTo>
                  <a:pt x="4090" y="271"/>
                </a:lnTo>
                <a:lnTo>
                  <a:pt x="4088" y="269"/>
                </a:lnTo>
                <a:lnTo>
                  <a:pt x="4086" y="269"/>
                </a:lnTo>
                <a:lnTo>
                  <a:pt x="4086" y="267"/>
                </a:lnTo>
                <a:lnTo>
                  <a:pt x="4084" y="265"/>
                </a:lnTo>
                <a:lnTo>
                  <a:pt x="4084" y="263"/>
                </a:lnTo>
                <a:lnTo>
                  <a:pt x="4084" y="261"/>
                </a:lnTo>
                <a:lnTo>
                  <a:pt x="4086" y="259"/>
                </a:lnTo>
                <a:lnTo>
                  <a:pt x="4086" y="257"/>
                </a:lnTo>
                <a:lnTo>
                  <a:pt x="4084" y="257"/>
                </a:lnTo>
                <a:lnTo>
                  <a:pt x="4086" y="255"/>
                </a:lnTo>
                <a:lnTo>
                  <a:pt x="4086" y="253"/>
                </a:lnTo>
                <a:lnTo>
                  <a:pt x="4086" y="252"/>
                </a:lnTo>
                <a:lnTo>
                  <a:pt x="4086" y="253"/>
                </a:lnTo>
                <a:lnTo>
                  <a:pt x="4084" y="255"/>
                </a:lnTo>
                <a:lnTo>
                  <a:pt x="4084" y="257"/>
                </a:lnTo>
                <a:lnTo>
                  <a:pt x="4084" y="259"/>
                </a:lnTo>
                <a:lnTo>
                  <a:pt x="4082" y="261"/>
                </a:lnTo>
                <a:lnTo>
                  <a:pt x="4080" y="259"/>
                </a:lnTo>
                <a:lnTo>
                  <a:pt x="4079" y="259"/>
                </a:lnTo>
                <a:lnTo>
                  <a:pt x="4077" y="257"/>
                </a:lnTo>
                <a:lnTo>
                  <a:pt x="4077" y="255"/>
                </a:lnTo>
                <a:lnTo>
                  <a:pt x="4077" y="253"/>
                </a:lnTo>
                <a:lnTo>
                  <a:pt x="4077" y="252"/>
                </a:lnTo>
                <a:lnTo>
                  <a:pt x="4075" y="252"/>
                </a:lnTo>
                <a:lnTo>
                  <a:pt x="4073" y="250"/>
                </a:lnTo>
                <a:lnTo>
                  <a:pt x="4071" y="250"/>
                </a:lnTo>
                <a:lnTo>
                  <a:pt x="4069" y="250"/>
                </a:lnTo>
                <a:lnTo>
                  <a:pt x="4067" y="250"/>
                </a:lnTo>
                <a:lnTo>
                  <a:pt x="4065" y="248"/>
                </a:lnTo>
                <a:lnTo>
                  <a:pt x="4065" y="246"/>
                </a:lnTo>
                <a:lnTo>
                  <a:pt x="4065" y="244"/>
                </a:lnTo>
                <a:lnTo>
                  <a:pt x="4063" y="244"/>
                </a:lnTo>
                <a:lnTo>
                  <a:pt x="4063" y="242"/>
                </a:lnTo>
                <a:lnTo>
                  <a:pt x="4061" y="240"/>
                </a:lnTo>
                <a:lnTo>
                  <a:pt x="4059" y="238"/>
                </a:lnTo>
                <a:lnTo>
                  <a:pt x="4059" y="236"/>
                </a:lnTo>
                <a:lnTo>
                  <a:pt x="4057" y="236"/>
                </a:lnTo>
                <a:lnTo>
                  <a:pt x="4057" y="234"/>
                </a:lnTo>
                <a:lnTo>
                  <a:pt x="4059" y="234"/>
                </a:lnTo>
                <a:lnTo>
                  <a:pt x="4057" y="232"/>
                </a:lnTo>
                <a:lnTo>
                  <a:pt x="4056" y="234"/>
                </a:lnTo>
                <a:lnTo>
                  <a:pt x="4056" y="236"/>
                </a:lnTo>
                <a:lnTo>
                  <a:pt x="4057" y="238"/>
                </a:lnTo>
                <a:lnTo>
                  <a:pt x="4057" y="240"/>
                </a:lnTo>
                <a:lnTo>
                  <a:pt x="4059" y="242"/>
                </a:lnTo>
                <a:lnTo>
                  <a:pt x="4057" y="244"/>
                </a:lnTo>
                <a:lnTo>
                  <a:pt x="4057" y="246"/>
                </a:lnTo>
                <a:lnTo>
                  <a:pt x="4059" y="246"/>
                </a:lnTo>
                <a:lnTo>
                  <a:pt x="4061" y="246"/>
                </a:lnTo>
                <a:lnTo>
                  <a:pt x="4061" y="248"/>
                </a:lnTo>
                <a:lnTo>
                  <a:pt x="4061" y="250"/>
                </a:lnTo>
                <a:lnTo>
                  <a:pt x="4061" y="252"/>
                </a:lnTo>
                <a:lnTo>
                  <a:pt x="4061" y="253"/>
                </a:lnTo>
                <a:lnTo>
                  <a:pt x="4061" y="255"/>
                </a:lnTo>
                <a:lnTo>
                  <a:pt x="4059" y="255"/>
                </a:lnTo>
                <a:lnTo>
                  <a:pt x="4057" y="255"/>
                </a:lnTo>
                <a:lnTo>
                  <a:pt x="4059" y="257"/>
                </a:lnTo>
                <a:lnTo>
                  <a:pt x="4061" y="257"/>
                </a:lnTo>
                <a:lnTo>
                  <a:pt x="4063" y="255"/>
                </a:lnTo>
                <a:lnTo>
                  <a:pt x="4065" y="255"/>
                </a:lnTo>
                <a:lnTo>
                  <a:pt x="4065" y="257"/>
                </a:lnTo>
                <a:lnTo>
                  <a:pt x="4065" y="259"/>
                </a:lnTo>
                <a:lnTo>
                  <a:pt x="4067" y="261"/>
                </a:lnTo>
                <a:lnTo>
                  <a:pt x="4069" y="263"/>
                </a:lnTo>
                <a:lnTo>
                  <a:pt x="4071" y="263"/>
                </a:lnTo>
                <a:lnTo>
                  <a:pt x="4071" y="265"/>
                </a:lnTo>
                <a:lnTo>
                  <a:pt x="4073" y="265"/>
                </a:lnTo>
                <a:lnTo>
                  <a:pt x="4075" y="267"/>
                </a:lnTo>
                <a:lnTo>
                  <a:pt x="4077" y="269"/>
                </a:lnTo>
                <a:lnTo>
                  <a:pt x="4079" y="271"/>
                </a:lnTo>
                <a:lnTo>
                  <a:pt x="4079" y="273"/>
                </a:lnTo>
                <a:lnTo>
                  <a:pt x="4080" y="273"/>
                </a:lnTo>
                <a:lnTo>
                  <a:pt x="4080" y="275"/>
                </a:lnTo>
                <a:lnTo>
                  <a:pt x="4082" y="276"/>
                </a:lnTo>
                <a:lnTo>
                  <a:pt x="4082" y="278"/>
                </a:lnTo>
                <a:lnTo>
                  <a:pt x="4082" y="280"/>
                </a:lnTo>
                <a:lnTo>
                  <a:pt x="4082" y="282"/>
                </a:lnTo>
                <a:lnTo>
                  <a:pt x="4082" y="284"/>
                </a:lnTo>
                <a:lnTo>
                  <a:pt x="4084" y="284"/>
                </a:lnTo>
                <a:lnTo>
                  <a:pt x="4086" y="286"/>
                </a:lnTo>
                <a:lnTo>
                  <a:pt x="4086" y="288"/>
                </a:lnTo>
                <a:lnTo>
                  <a:pt x="4088" y="290"/>
                </a:lnTo>
                <a:lnTo>
                  <a:pt x="4090" y="292"/>
                </a:lnTo>
                <a:lnTo>
                  <a:pt x="4092" y="294"/>
                </a:lnTo>
                <a:lnTo>
                  <a:pt x="4094" y="296"/>
                </a:lnTo>
                <a:lnTo>
                  <a:pt x="4096" y="296"/>
                </a:lnTo>
                <a:lnTo>
                  <a:pt x="4098" y="298"/>
                </a:lnTo>
                <a:lnTo>
                  <a:pt x="4100" y="300"/>
                </a:lnTo>
                <a:lnTo>
                  <a:pt x="4102" y="300"/>
                </a:lnTo>
                <a:lnTo>
                  <a:pt x="4104" y="301"/>
                </a:lnTo>
                <a:lnTo>
                  <a:pt x="4102" y="303"/>
                </a:lnTo>
                <a:lnTo>
                  <a:pt x="4100" y="303"/>
                </a:lnTo>
                <a:lnTo>
                  <a:pt x="4098" y="305"/>
                </a:lnTo>
                <a:lnTo>
                  <a:pt x="4094" y="305"/>
                </a:lnTo>
                <a:lnTo>
                  <a:pt x="4092" y="307"/>
                </a:lnTo>
                <a:lnTo>
                  <a:pt x="4090" y="307"/>
                </a:lnTo>
                <a:lnTo>
                  <a:pt x="4088" y="307"/>
                </a:lnTo>
                <a:lnTo>
                  <a:pt x="4088" y="305"/>
                </a:lnTo>
                <a:lnTo>
                  <a:pt x="4086" y="305"/>
                </a:lnTo>
                <a:lnTo>
                  <a:pt x="4084" y="305"/>
                </a:lnTo>
                <a:lnTo>
                  <a:pt x="4082" y="305"/>
                </a:lnTo>
                <a:lnTo>
                  <a:pt x="4080" y="305"/>
                </a:lnTo>
                <a:lnTo>
                  <a:pt x="4080" y="303"/>
                </a:lnTo>
                <a:lnTo>
                  <a:pt x="4077" y="303"/>
                </a:lnTo>
                <a:lnTo>
                  <a:pt x="4077" y="301"/>
                </a:lnTo>
                <a:lnTo>
                  <a:pt x="4075" y="303"/>
                </a:lnTo>
                <a:lnTo>
                  <a:pt x="4073" y="301"/>
                </a:lnTo>
                <a:lnTo>
                  <a:pt x="4071" y="301"/>
                </a:lnTo>
                <a:lnTo>
                  <a:pt x="4069" y="301"/>
                </a:lnTo>
                <a:lnTo>
                  <a:pt x="4067" y="300"/>
                </a:lnTo>
                <a:lnTo>
                  <a:pt x="4063" y="300"/>
                </a:lnTo>
                <a:lnTo>
                  <a:pt x="4063" y="298"/>
                </a:lnTo>
                <a:lnTo>
                  <a:pt x="4059" y="296"/>
                </a:lnTo>
                <a:lnTo>
                  <a:pt x="4057" y="296"/>
                </a:lnTo>
                <a:lnTo>
                  <a:pt x="4057" y="294"/>
                </a:lnTo>
                <a:lnTo>
                  <a:pt x="4056" y="294"/>
                </a:lnTo>
                <a:lnTo>
                  <a:pt x="4054" y="292"/>
                </a:lnTo>
                <a:lnTo>
                  <a:pt x="4052" y="290"/>
                </a:lnTo>
                <a:lnTo>
                  <a:pt x="4050" y="290"/>
                </a:lnTo>
                <a:lnTo>
                  <a:pt x="4048" y="290"/>
                </a:lnTo>
                <a:lnTo>
                  <a:pt x="4046" y="290"/>
                </a:lnTo>
                <a:lnTo>
                  <a:pt x="4046" y="288"/>
                </a:lnTo>
                <a:lnTo>
                  <a:pt x="4044" y="288"/>
                </a:lnTo>
                <a:lnTo>
                  <a:pt x="4042" y="286"/>
                </a:lnTo>
                <a:lnTo>
                  <a:pt x="4040" y="284"/>
                </a:lnTo>
                <a:lnTo>
                  <a:pt x="4038" y="282"/>
                </a:lnTo>
                <a:lnTo>
                  <a:pt x="4036" y="282"/>
                </a:lnTo>
                <a:lnTo>
                  <a:pt x="4034" y="282"/>
                </a:lnTo>
                <a:lnTo>
                  <a:pt x="4032" y="282"/>
                </a:lnTo>
                <a:lnTo>
                  <a:pt x="4031" y="280"/>
                </a:lnTo>
                <a:lnTo>
                  <a:pt x="4029" y="280"/>
                </a:lnTo>
                <a:lnTo>
                  <a:pt x="4027" y="280"/>
                </a:lnTo>
                <a:lnTo>
                  <a:pt x="4027" y="282"/>
                </a:lnTo>
                <a:lnTo>
                  <a:pt x="4025" y="280"/>
                </a:lnTo>
                <a:lnTo>
                  <a:pt x="4023" y="280"/>
                </a:lnTo>
                <a:lnTo>
                  <a:pt x="4021" y="280"/>
                </a:lnTo>
                <a:lnTo>
                  <a:pt x="4019" y="280"/>
                </a:lnTo>
                <a:lnTo>
                  <a:pt x="4017" y="282"/>
                </a:lnTo>
                <a:lnTo>
                  <a:pt x="4015" y="282"/>
                </a:lnTo>
                <a:lnTo>
                  <a:pt x="4013" y="280"/>
                </a:lnTo>
                <a:lnTo>
                  <a:pt x="4011" y="278"/>
                </a:lnTo>
                <a:lnTo>
                  <a:pt x="4009" y="276"/>
                </a:lnTo>
                <a:lnTo>
                  <a:pt x="4009" y="275"/>
                </a:lnTo>
                <a:lnTo>
                  <a:pt x="4009" y="273"/>
                </a:lnTo>
                <a:lnTo>
                  <a:pt x="4008" y="271"/>
                </a:lnTo>
                <a:lnTo>
                  <a:pt x="4006" y="271"/>
                </a:lnTo>
                <a:lnTo>
                  <a:pt x="4006" y="269"/>
                </a:lnTo>
                <a:lnTo>
                  <a:pt x="4006" y="267"/>
                </a:lnTo>
                <a:lnTo>
                  <a:pt x="4004" y="265"/>
                </a:lnTo>
                <a:lnTo>
                  <a:pt x="4004" y="263"/>
                </a:lnTo>
                <a:lnTo>
                  <a:pt x="4004" y="261"/>
                </a:lnTo>
                <a:lnTo>
                  <a:pt x="4002" y="263"/>
                </a:lnTo>
                <a:lnTo>
                  <a:pt x="4000" y="263"/>
                </a:lnTo>
                <a:lnTo>
                  <a:pt x="3998" y="261"/>
                </a:lnTo>
                <a:lnTo>
                  <a:pt x="3996" y="259"/>
                </a:lnTo>
                <a:lnTo>
                  <a:pt x="3994" y="259"/>
                </a:lnTo>
                <a:lnTo>
                  <a:pt x="3994" y="257"/>
                </a:lnTo>
                <a:lnTo>
                  <a:pt x="3992" y="257"/>
                </a:lnTo>
                <a:lnTo>
                  <a:pt x="3990" y="255"/>
                </a:lnTo>
                <a:lnTo>
                  <a:pt x="3986" y="255"/>
                </a:lnTo>
                <a:lnTo>
                  <a:pt x="3984" y="253"/>
                </a:lnTo>
                <a:lnTo>
                  <a:pt x="3984" y="252"/>
                </a:lnTo>
                <a:lnTo>
                  <a:pt x="3983" y="250"/>
                </a:lnTo>
                <a:lnTo>
                  <a:pt x="3981" y="248"/>
                </a:lnTo>
                <a:lnTo>
                  <a:pt x="3979" y="248"/>
                </a:lnTo>
                <a:lnTo>
                  <a:pt x="3977" y="248"/>
                </a:lnTo>
                <a:lnTo>
                  <a:pt x="3977" y="246"/>
                </a:lnTo>
                <a:lnTo>
                  <a:pt x="3975" y="246"/>
                </a:lnTo>
                <a:lnTo>
                  <a:pt x="3973" y="248"/>
                </a:lnTo>
                <a:lnTo>
                  <a:pt x="3971" y="246"/>
                </a:lnTo>
                <a:lnTo>
                  <a:pt x="3973" y="244"/>
                </a:lnTo>
                <a:lnTo>
                  <a:pt x="3971" y="242"/>
                </a:lnTo>
                <a:lnTo>
                  <a:pt x="3969" y="244"/>
                </a:lnTo>
                <a:lnTo>
                  <a:pt x="3967" y="244"/>
                </a:lnTo>
                <a:lnTo>
                  <a:pt x="3965" y="246"/>
                </a:lnTo>
                <a:lnTo>
                  <a:pt x="3965" y="248"/>
                </a:lnTo>
                <a:lnTo>
                  <a:pt x="3965" y="246"/>
                </a:lnTo>
                <a:lnTo>
                  <a:pt x="3967" y="242"/>
                </a:lnTo>
                <a:lnTo>
                  <a:pt x="3967" y="240"/>
                </a:lnTo>
                <a:lnTo>
                  <a:pt x="3967" y="238"/>
                </a:lnTo>
                <a:lnTo>
                  <a:pt x="3965" y="238"/>
                </a:lnTo>
                <a:lnTo>
                  <a:pt x="3963" y="238"/>
                </a:lnTo>
                <a:lnTo>
                  <a:pt x="3961" y="236"/>
                </a:lnTo>
                <a:lnTo>
                  <a:pt x="3961" y="234"/>
                </a:lnTo>
                <a:lnTo>
                  <a:pt x="3961" y="238"/>
                </a:lnTo>
                <a:lnTo>
                  <a:pt x="3961" y="240"/>
                </a:lnTo>
                <a:lnTo>
                  <a:pt x="3963" y="240"/>
                </a:lnTo>
                <a:lnTo>
                  <a:pt x="3965" y="240"/>
                </a:lnTo>
                <a:lnTo>
                  <a:pt x="3965" y="244"/>
                </a:lnTo>
                <a:lnTo>
                  <a:pt x="3963" y="246"/>
                </a:lnTo>
                <a:lnTo>
                  <a:pt x="3963" y="248"/>
                </a:lnTo>
                <a:lnTo>
                  <a:pt x="3965" y="250"/>
                </a:lnTo>
                <a:lnTo>
                  <a:pt x="3967" y="248"/>
                </a:lnTo>
                <a:lnTo>
                  <a:pt x="3967" y="250"/>
                </a:lnTo>
                <a:lnTo>
                  <a:pt x="3967" y="252"/>
                </a:lnTo>
                <a:lnTo>
                  <a:pt x="3965" y="253"/>
                </a:lnTo>
                <a:lnTo>
                  <a:pt x="3967" y="253"/>
                </a:lnTo>
                <a:lnTo>
                  <a:pt x="3969" y="253"/>
                </a:lnTo>
                <a:lnTo>
                  <a:pt x="3969" y="252"/>
                </a:lnTo>
                <a:lnTo>
                  <a:pt x="3971" y="252"/>
                </a:lnTo>
                <a:lnTo>
                  <a:pt x="3971" y="253"/>
                </a:lnTo>
                <a:lnTo>
                  <a:pt x="3973" y="255"/>
                </a:lnTo>
                <a:lnTo>
                  <a:pt x="3975" y="257"/>
                </a:lnTo>
                <a:lnTo>
                  <a:pt x="3977" y="259"/>
                </a:lnTo>
                <a:lnTo>
                  <a:pt x="3979" y="259"/>
                </a:lnTo>
                <a:lnTo>
                  <a:pt x="3979" y="261"/>
                </a:lnTo>
                <a:lnTo>
                  <a:pt x="3981" y="263"/>
                </a:lnTo>
                <a:lnTo>
                  <a:pt x="3981" y="265"/>
                </a:lnTo>
                <a:lnTo>
                  <a:pt x="3983" y="267"/>
                </a:lnTo>
                <a:lnTo>
                  <a:pt x="3986" y="267"/>
                </a:lnTo>
                <a:lnTo>
                  <a:pt x="3988" y="267"/>
                </a:lnTo>
                <a:lnTo>
                  <a:pt x="3988" y="269"/>
                </a:lnTo>
                <a:lnTo>
                  <a:pt x="3990" y="271"/>
                </a:lnTo>
                <a:lnTo>
                  <a:pt x="3992" y="271"/>
                </a:lnTo>
                <a:lnTo>
                  <a:pt x="3992" y="273"/>
                </a:lnTo>
                <a:lnTo>
                  <a:pt x="3994" y="275"/>
                </a:lnTo>
                <a:lnTo>
                  <a:pt x="3996" y="275"/>
                </a:lnTo>
                <a:lnTo>
                  <a:pt x="3998" y="276"/>
                </a:lnTo>
                <a:lnTo>
                  <a:pt x="3998" y="278"/>
                </a:lnTo>
                <a:lnTo>
                  <a:pt x="4000" y="278"/>
                </a:lnTo>
                <a:lnTo>
                  <a:pt x="4000" y="280"/>
                </a:lnTo>
                <a:lnTo>
                  <a:pt x="4002" y="282"/>
                </a:lnTo>
                <a:lnTo>
                  <a:pt x="4004" y="284"/>
                </a:lnTo>
                <a:lnTo>
                  <a:pt x="4006" y="286"/>
                </a:lnTo>
                <a:lnTo>
                  <a:pt x="4008" y="286"/>
                </a:lnTo>
                <a:lnTo>
                  <a:pt x="4008" y="288"/>
                </a:lnTo>
                <a:lnTo>
                  <a:pt x="4008" y="290"/>
                </a:lnTo>
                <a:lnTo>
                  <a:pt x="4009" y="292"/>
                </a:lnTo>
                <a:lnTo>
                  <a:pt x="4011" y="292"/>
                </a:lnTo>
                <a:lnTo>
                  <a:pt x="4013" y="294"/>
                </a:lnTo>
                <a:lnTo>
                  <a:pt x="4015" y="294"/>
                </a:lnTo>
                <a:lnTo>
                  <a:pt x="4017" y="294"/>
                </a:lnTo>
                <a:lnTo>
                  <a:pt x="4019" y="294"/>
                </a:lnTo>
                <a:lnTo>
                  <a:pt x="4019" y="292"/>
                </a:lnTo>
                <a:lnTo>
                  <a:pt x="4021" y="292"/>
                </a:lnTo>
                <a:lnTo>
                  <a:pt x="4023" y="292"/>
                </a:lnTo>
                <a:lnTo>
                  <a:pt x="4025" y="292"/>
                </a:lnTo>
                <a:lnTo>
                  <a:pt x="4027" y="294"/>
                </a:lnTo>
                <a:lnTo>
                  <a:pt x="4027" y="296"/>
                </a:lnTo>
                <a:lnTo>
                  <a:pt x="4029" y="298"/>
                </a:lnTo>
                <a:lnTo>
                  <a:pt x="4031" y="298"/>
                </a:lnTo>
                <a:lnTo>
                  <a:pt x="4031" y="300"/>
                </a:lnTo>
                <a:lnTo>
                  <a:pt x="4032" y="300"/>
                </a:lnTo>
                <a:lnTo>
                  <a:pt x="4034" y="301"/>
                </a:lnTo>
                <a:lnTo>
                  <a:pt x="4038" y="303"/>
                </a:lnTo>
                <a:lnTo>
                  <a:pt x="4040" y="303"/>
                </a:lnTo>
                <a:lnTo>
                  <a:pt x="4042" y="305"/>
                </a:lnTo>
                <a:lnTo>
                  <a:pt x="4044" y="305"/>
                </a:lnTo>
                <a:lnTo>
                  <a:pt x="4046" y="305"/>
                </a:lnTo>
                <a:lnTo>
                  <a:pt x="4048" y="305"/>
                </a:lnTo>
                <a:lnTo>
                  <a:pt x="4048" y="307"/>
                </a:lnTo>
                <a:lnTo>
                  <a:pt x="4048" y="309"/>
                </a:lnTo>
                <a:lnTo>
                  <a:pt x="4044" y="311"/>
                </a:lnTo>
                <a:lnTo>
                  <a:pt x="4042" y="311"/>
                </a:lnTo>
                <a:lnTo>
                  <a:pt x="4040" y="311"/>
                </a:lnTo>
                <a:lnTo>
                  <a:pt x="4038" y="313"/>
                </a:lnTo>
                <a:lnTo>
                  <a:pt x="4038" y="315"/>
                </a:lnTo>
                <a:lnTo>
                  <a:pt x="4036" y="315"/>
                </a:lnTo>
                <a:lnTo>
                  <a:pt x="4034" y="315"/>
                </a:lnTo>
                <a:lnTo>
                  <a:pt x="4032" y="315"/>
                </a:lnTo>
                <a:lnTo>
                  <a:pt x="4032" y="313"/>
                </a:lnTo>
                <a:lnTo>
                  <a:pt x="4031" y="313"/>
                </a:lnTo>
                <a:lnTo>
                  <a:pt x="4029" y="313"/>
                </a:lnTo>
                <a:lnTo>
                  <a:pt x="4027" y="313"/>
                </a:lnTo>
                <a:lnTo>
                  <a:pt x="4025" y="313"/>
                </a:lnTo>
                <a:lnTo>
                  <a:pt x="4023" y="313"/>
                </a:lnTo>
                <a:lnTo>
                  <a:pt x="4019" y="313"/>
                </a:lnTo>
                <a:lnTo>
                  <a:pt x="4017" y="315"/>
                </a:lnTo>
                <a:lnTo>
                  <a:pt x="4015" y="315"/>
                </a:lnTo>
                <a:lnTo>
                  <a:pt x="4013" y="315"/>
                </a:lnTo>
                <a:lnTo>
                  <a:pt x="4011" y="315"/>
                </a:lnTo>
                <a:lnTo>
                  <a:pt x="4009" y="315"/>
                </a:lnTo>
                <a:lnTo>
                  <a:pt x="4009" y="317"/>
                </a:lnTo>
                <a:lnTo>
                  <a:pt x="4008" y="317"/>
                </a:lnTo>
                <a:lnTo>
                  <a:pt x="4006" y="317"/>
                </a:lnTo>
                <a:lnTo>
                  <a:pt x="4004" y="317"/>
                </a:lnTo>
                <a:lnTo>
                  <a:pt x="4002" y="317"/>
                </a:lnTo>
                <a:lnTo>
                  <a:pt x="4000" y="317"/>
                </a:lnTo>
                <a:lnTo>
                  <a:pt x="3998" y="319"/>
                </a:lnTo>
                <a:lnTo>
                  <a:pt x="3998" y="317"/>
                </a:lnTo>
                <a:lnTo>
                  <a:pt x="3996" y="315"/>
                </a:lnTo>
                <a:lnTo>
                  <a:pt x="3994" y="313"/>
                </a:lnTo>
                <a:lnTo>
                  <a:pt x="3992" y="313"/>
                </a:lnTo>
                <a:lnTo>
                  <a:pt x="3990" y="309"/>
                </a:lnTo>
                <a:lnTo>
                  <a:pt x="3990" y="307"/>
                </a:lnTo>
                <a:lnTo>
                  <a:pt x="3990" y="305"/>
                </a:lnTo>
                <a:lnTo>
                  <a:pt x="3988" y="301"/>
                </a:lnTo>
                <a:lnTo>
                  <a:pt x="3988" y="300"/>
                </a:lnTo>
                <a:lnTo>
                  <a:pt x="3986" y="303"/>
                </a:lnTo>
                <a:lnTo>
                  <a:pt x="3988" y="303"/>
                </a:lnTo>
                <a:lnTo>
                  <a:pt x="3988" y="305"/>
                </a:lnTo>
                <a:lnTo>
                  <a:pt x="3988" y="309"/>
                </a:lnTo>
                <a:lnTo>
                  <a:pt x="3990" y="311"/>
                </a:lnTo>
                <a:lnTo>
                  <a:pt x="3988" y="313"/>
                </a:lnTo>
                <a:lnTo>
                  <a:pt x="3990" y="313"/>
                </a:lnTo>
                <a:lnTo>
                  <a:pt x="3990" y="315"/>
                </a:lnTo>
                <a:lnTo>
                  <a:pt x="3992" y="315"/>
                </a:lnTo>
                <a:lnTo>
                  <a:pt x="3994" y="317"/>
                </a:lnTo>
                <a:lnTo>
                  <a:pt x="3992" y="319"/>
                </a:lnTo>
                <a:lnTo>
                  <a:pt x="3990" y="319"/>
                </a:lnTo>
                <a:lnTo>
                  <a:pt x="3988" y="319"/>
                </a:lnTo>
                <a:lnTo>
                  <a:pt x="3986" y="319"/>
                </a:lnTo>
                <a:lnTo>
                  <a:pt x="3984" y="319"/>
                </a:lnTo>
                <a:lnTo>
                  <a:pt x="3983" y="319"/>
                </a:lnTo>
                <a:lnTo>
                  <a:pt x="3981" y="317"/>
                </a:lnTo>
                <a:lnTo>
                  <a:pt x="3981" y="319"/>
                </a:lnTo>
                <a:lnTo>
                  <a:pt x="3979" y="319"/>
                </a:lnTo>
                <a:lnTo>
                  <a:pt x="3977" y="319"/>
                </a:lnTo>
                <a:lnTo>
                  <a:pt x="3975" y="317"/>
                </a:lnTo>
                <a:lnTo>
                  <a:pt x="3973" y="317"/>
                </a:lnTo>
                <a:lnTo>
                  <a:pt x="3973" y="315"/>
                </a:lnTo>
                <a:lnTo>
                  <a:pt x="3971" y="313"/>
                </a:lnTo>
                <a:lnTo>
                  <a:pt x="3971" y="311"/>
                </a:lnTo>
                <a:lnTo>
                  <a:pt x="3969" y="311"/>
                </a:lnTo>
                <a:lnTo>
                  <a:pt x="3967" y="311"/>
                </a:lnTo>
                <a:lnTo>
                  <a:pt x="3967" y="309"/>
                </a:lnTo>
                <a:lnTo>
                  <a:pt x="3965" y="311"/>
                </a:lnTo>
                <a:lnTo>
                  <a:pt x="3963" y="311"/>
                </a:lnTo>
                <a:lnTo>
                  <a:pt x="3961" y="309"/>
                </a:lnTo>
                <a:lnTo>
                  <a:pt x="3960" y="307"/>
                </a:lnTo>
                <a:lnTo>
                  <a:pt x="3960" y="309"/>
                </a:lnTo>
                <a:lnTo>
                  <a:pt x="3958" y="309"/>
                </a:lnTo>
                <a:lnTo>
                  <a:pt x="3958" y="311"/>
                </a:lnTo>
                <a:lnTo>
                  <a:pt x="3956" y="313"/>
                </a:lnTo>
                <a:lnTo>
                  <a:pt x="3954" y="315"/>
                </a:lnTo>
                <a:lnTo>
                  <a:pt x="3956" y="313"/>
                </a:lnTo>
                <a:lnTo>
                  <a:pt x="3958" y="313"/>
                </a:lnTo>
                <a:lnTo>
                  <a:pt x="3958" y="311"/>
                </a:lnTo>
                <a:lnTo>
                  <a:pt x="3960" y="311"/>
                </a:lnTo>
                <a:lnTo>
                  <a:pt x="3961" y="313"/>
                </a:lnTo>
                <a:lnTo>
                  <a:pt x="3963" y="313"/>
                </a:lnTo>
                <a:lnTo>
                  <a:pt x="3967" y="315"/>
                </a:lnTo>
                <a:lnTo>
                  <a:pt x="3969" y="315"/>
                </a:lnTo>
                <a:lnTo>
                  <a:pt x="3969" y="317"/>
                </a:lnTo>
                <a:lnTo>
                  <a:pt x="3971" y="319"/>
                </a:lnTo>
                <a:lnTo>
                  <a:pt x="3973" y="319"/>
                </a:lnTo>
                <a:lnTo>
                  <a:pt x="3975" y="319"/>
                </a:lnTo>
                <a:lnTo>
                  <a:pt x="3975" y="321"/>
                </a:lnTo>
                <a:lnTo>
                  <a:pt x="3975" y="323"/>
                </a:lnTo>
                <a:lnTo>
                  <a:pt x="3977" y="321"/>
                </a:lnTo>
                <a:lnTo>
                  <a:pt x="3979" y="321"/>
                </a:lnTo>
                <a:lnTo>
                  <a:pt x="3981" y="321"/>
                </a:lnTo>
                <a:lnTo>
                  <a:pt x="3983" y="323"/>
                </a:lnTo>
                <a:lnTo>
                  <a:pt x="3984" y="324"/>
                </a:lnTo>
                <a:lnTo>
                  <a:pt x="3986" y="323"/>
                </a:lnTo>
                <a:lnTo>
                  <a:pt x="3988" y="323"/>
                </a:lnTo>
                <a:lnTo>
                  <a:pt x="3990" y="323"/>
                </a:lnTo>
                <a:lnTo>
                  <a:pt x="3992" y="324"/>
                </a:lnTo>
                <a:lnTo>
                  <a:pt x="3994" y="323"/>
                </a:lnTo>
                <a:lnTo>
                  <a:pt x="3994" y="324"/>
                </a:lnTo>
                <a:lnTo>
                  <a:pt x="3994" y="326"/>
                </a:lnTo>
                <a:lnTo>
                  <a:pt x="3992" y="326"/>
                </a:lnTo>
                <a:lnTo>
                  <a:pt x="3990" y="328"/>
                </a:lnTo>
                <a:lnTo>
                  <a:pt x="3988" y="328"/>
                </a:lnTo>
                <a:lnTo>
                  <a:pt x="3988" y="330"/>
                </a:lnTo>
                <a:lnTo>
                  <a:pt x="3986" y="332"/>
                </a:lnTo>
                <a:lnTo>
                  <a:pt x="3984" y="332"/>
                </a:lnTo>
                <a:lnTo>
                  <a:pt x="3984" y="334"/>
                </a:lnTo>
                <a:lnTo>
                  <a:pt x="3981" y="336"/>
                </a:lnTo>
                <a:lnTo>
                  <a:pt x="3981" y="338"/>
                </a:lnTo>
                <a:lnTo>
                  <a:pt x="3979" y="338"/>
                </a:lnTo>
                <a:lnTo>
                  <a:pt x="3977" y="340"/>
                </a:lnTo>
                <a:lnTo>
                  <a:pt x="3977" y="342"/>
                </a:lnTo>
                <a:lnTo>
                  <a:pt x="3975" y="342"/>
                </a:lnTo>
                <a:lnTo>
                  <a:pt x="3973" y="344"/>
                </a:lnTo>
                <a:lnTo>
                  <a:pt x="3971" y="346"/>
                </a:lnTo>
                <a:lnTo>
                  <a:pt x="3971" y="349"/>
                </a:lnTo>
                <a:lnTo>
                  <a:pt x="3969" y="351"/>
                </a:lnTo>
                <a:lnTo>
                  <a:pt x="3967" y="353"/>
                </a:lnTo>
                <a:lnTo>
                  <a:pt x="3965" y="353"/>
                </a:lnTo>
                <a:lnTo>
                  <a:pt x="3963" y="355"/>
                </a:lnTo>
                <a:lnTo>
                  <a:pt x="3961" y="355"/>
                </a:lnTo>
                <a:lnTo>
                  <a:pt x="3956" y="357"/>
                </a:lnTo>
                <a:lnTo>
                  <a:pt x="3954" y="357"/>
                </a:lnTo>
                <a:lnTo>
                  <a:pt x="3950" y="359"/>
                </a:lnTo>
                <a:lnTo>
                  <a:pt x="3948" y="359"/>
                </a:lnTo>
                <a:lnTo>
                  <a:pt x="3946" y="361"/>
                </a:lnTo>
                <a:lnTo>
                  <a:pt x="3944" y="361"/>
                </a:lnTo>
                <a:lnTo>
                  <a:pt x="3942" y="363"/>
                </a:lnTo>
                <a:lnTo>
                  <a:pt x="3940" y="363"/>
                </a:lnTo>
                <a:lnTo>
                  <a:pt x="3938" y="363"/>
                </a:lnTo>
                <a:lnTo>
                  <a:pt x="3935" y="363"/>
                </a:lnTo>
                <a:lnTo>
                  <a:pt x="3933" y="363"/>
                </a:lnTo>
                <a:lnTo>
                  <a:pt x="3931" y="361"/>
                </a:lnTo>
                <a:lnTo>
                  <a:pt x="3929" y="361"/>
                </a:lnTo>
                <a:lnTo>
                  <a:pt x="3927" y="361"/>
                </a:lnTo>
                <a:lnTo>
                  <a:pt x="3925" y="361"/>
                </a:lnTo>
                <a:lnTo>
                  <a:pt x="3923" y="361"/>
                </a:lnTo>
                <a:lnTo>
                  <a:pt x="3921" y="361"/>
                </a:lnTo>
                <a:lnTo>
                  <a:pt x="3919" y="361"/>
                </a:lnTo>
                <a:lnTo>
                  <a:pt x="3917" y="361"/>
                </a:lnTo>
                <a:lnTo>
                  <a:pt x="3915" y="361"/>
                </a:lnTo>
                <a:lnTo>
                  <a:pt x="3913" y="361"/>
                </a:lnTo>
                <a:lnTo>
                  <a:pt x="3912" y="361"/>
                </a:lnTo>
                <a:lnTo>
                  <a:pt x="3910" y="361"/>
                </a:lnTo>
                <a:lnTo>
                  <a:pt x="3908" y="359"/>
                </a:lnTo>
                <a:lnTo>
                  <a:pt x="3906" y="359"/>
                </a:lnTo>
                <a:lnTo>
                  <a:pt x="3906" y="357"/>
                </a:lnTo>
                <a:lnTo>
                  <a:pt x="3904" y="355"/>
                </a:lnTo>
                <a:lnTo>
                  <a:pt x="3902" y="353"/>
                </a:lnTo>
                <a:lnTo>
                  <a:pt x="3902" y="351"/>
                </a:lnTo>
                <a:lnTo>
                  <a:pt x="3900" y="349"/>
                </a:lnTo>
                <a:lnTo>
                  <a:pt x="3900" y="347"/>
                </a:lnTo>
                <a:lnTo>
                  <a:pt x="3898" y="347"/>
                </a:lnTo>
                <a:lnTo>
                  <a:pt x="3898" y="346"/>
                </a:lnTo>
                <a:lnTo>
                  <a:pt x="3898" y="344"/>
                </a:lnTo>
                <a:lnTo>
                  <a:pt x="3898" y="342"/>
                </a:lnTo>
                <a:lnTo>
                  <a:pt x="3898" y="340"/>
                </a:lnTo>
                <a:lnTo>
                  <a:pt x="3896" y="338"/>
                </a:lnTo>
                <a:lnTo>
                  <a:pt x="3896" y="336"/>
                </a:lnTo>
                <a:lnTo>
                  <a:pt x="3896" y="332"/>
                </a:lnTo>
                <a:lnTo>
                  <a:pt x="3894" y="332"/>
                </a:lnTo>
                <a:lnTo>
                  <a:pt x="3892" y="332"/>
                </a:lnTo>
                <a:lnTo>
                  <a:pt x="3890" y="330"/>
                </a:lnTo>
                <a:lnTo>
                  <a:pt x="3888" y="332"/>
                </a:lnTo>
                <a:lnTo>
                  <a:pt x="3888" y="334"/>
                </a:lnTo>
                <a:lnTo>
                  <a:pt x="3887" y="332"/>
                </a:lnTo>
                <a:lnTo>
                  <a:pt x="3887" y="330"/>
                </a:lnTo>
                <a:lnTo>
                  <a:pt x="3885" y="330"/>
                </a:lnTo>
                <a:lnTo>
                  <a:pt x="3883" y="330"/>
                </a:lnTo>
                <a:lnTo>
                  <a:pt x="3883" y="332"/>
                </a:lnTo>
                <a:lnTo>
                  <a:pt x="3885" y="332"/>
                </a:lnTo>
                <a:lnTo>
                  <a:pt x="3887" y="332"/>
                </a:lnTo>
                <a:lnTo>
                  <a:pt x="3887" y="334"/>
                </a:lnTo>
                <a:lnTo>
                  <a:pt x="3888" y="334"/>
                </a:lnTo>
                <a:lnTo>
                  <a:pt x="3888" y="336"/>
                </a:lnTo>
                <a:lnTo>
                  <a:pt x="3888" y="338"/>
                </a:lnTo>
                <a:lnTo>
                  <a:pt x="3887" y="338"/>
                </a:lnTo>
                <a:lnTo>
                  <a:pt x="3887" y="340"/>
                </a:lnTo>
                <a:lnTo>
                  <a:pt x="3885" y="342"/>
                </a:lnTo>
                <a:lnTo>
                  <a:pt x="3883" y="342"/>
                </a:lnTo>
                <a:lnTo>
                  <a:pt x="3883" y="344"/>
                </a:lnTo>
                <a:lnTo>
                  <a:pt x="3881" y="344"/>
                </a:lnTo>
                <a:lnTo>
                  <a:pt x="3879" y="346"/>
                </a:lnTo>
                <a:lnTo>
                  <a:pt x="3877" y="346"/>
                </a:lnTo>
                <a:lnTo>
                  <a:pt x="3875" y="346"/>
                </a:lnTo>
                <a:lnTo>
                  <a:pt x="3873" y="346"/>
                </a:lnTo>
                <a:lnTo>
                  <a:pt x="3871" y="346"/>
                </a:lnTo>
                <a:lnTo>
                  <a:pt x="3869" y="344"/>
                </a:lnTo>
                <a:lnTo>
                  <a:pt x="3867" y="344"/>
                </a:lnTo>
                <a:lnTo>
                  <a:pt x="3867" y="342"/>
                </a:lnTo>
                <a:lnTo>
                  <a:pt x="3865" y="342"/>
                </a:lnTo>
                <a:lnTo>
                  <a:pt x="3863" y="342"/>
                </a:lnTo>
                <a:lnTo>
                  <a:pt x="3862" y="340"/>
                </a:lnTo>
                <a:lnTo>
                  <a:pt x="3860" y="340"/>
                </a:lnTo>
                <a:lnTo>
                  <a:pt x="3860" y="338"/>
                </a:lnTo>
                <a:lnTo>
                  <a:pt x="3858" y="336"/>
                </a:lnTo>
                <a:lnTo>
                  <a:pt x="3858" y="334"/>
                </a:lnTo>
                <a:lnTo>
                  <a:pt x="3856" y="334"/>
                </a:lnTo>
                <a:lnTo>
                  <a:pt x="3856" y="332"/>
                </a:lnTo>
                <a:lnTo>
                  <a:pt x="3856" y="330"/>
                </a:lnTo>
                <a:lnTo>
                  <a:pt x="3854" y="330"/>
                </a:lnTo>
                <a:lnTo>
                  <a:pt x="3854" y="328"/>
                </a:lnTo>
                <a:lnTo>
                  <a:pt x="3854" y="326"/>
                </a:lnTo>
                <a:lnTo>
                  <a:pt x="3852" y="326"/>
                </a:lnTo>
                <a:lnTo>
                  <a:pt x="3852" y="324"/>
                </a:lnTo>
                <a:lnTo>
                  <a:pt x="3852" y="323"/>
                </a:lnTo>
                <a:lnTo>
                  <a:pt x="3852" y="321"/>
                </a:lnTo>
                <a:lnTo>
                  <a:pt x="3854" y="319"/>
                </a:lnTo>
                <a:lnTo>
                  <a:pt x="3854" y="317"/>
                </a:lnTo>
                <a:lnTo>
                  <a:pt x="3852" y="315"/>
                </a:lnTo>
                <a:lnTo>
                  <a:pt x="3852" y="313"/>
                </a:lnTo>
                <a:lnTo>
                  <a:pt x="3852" y="311"/>
                </a:lnTo>
                <a:lnTo>
                  <a:pt x="3852" y="309"/>
                </a:lnTo>
                <a:lnTo>
                  <a:pt x="3854" y="307"/>
                </a:lnTo>
                <a:lnTo>
                  <a:pt x="3854" y="305"/>
                </a:lnTo>
                <a:lnTo>
                  <a:pt x="3854" y="303"/>
                </a:lnTo>
                <a:lnTo>
                  <a:pt x="3854" y="301"/>
                </a:lnTo>
                <a:lnTo>
                  <a:pt x="3854" y="300"/>
                </a:lnTo>
                <a:lnTo>
                  <a:pt x="3852" y="300"/>
                </a:lnTo>
                <a:lnTo>
                  <a:pt x="3850" y="300"/>
                </a:lnTo>
                <a:lnTo>
                  <a:pt x="3848" y="300"/>
                </a:lnTo>
                <a:lnTo>
                  <a:pt x="3846" y="300"/>
                </a:lnTo>
                <a:lnTo>
                  <a:pt x="3846" y="298"/>
                </a:lnTo>
                <a:lnTo>
                  <a:pt x="3844" y="296"/>
                </a:lnTo>
                <a:lnTo>
                  <a:pt x="3844" y="294"/>
                </a:lnTo>
                <a:lnTo>
                  <a:pt x="3844" y="292"/>
                </a:lnTo>
                <a:lnTo>
                  <a:pt x="3844" y="290"/>
                </a:lnTo>
                <a:lnTo>
                  <a:pt x="3842" y="290"/>
                </a:lnTo>
                <a:lnTo>
                  <a:pt x="3842" y="288"/>
                </a:lnTo>
                <a:lnTo>
                  <a:pt x="3842" y="286"/>
                </a:lnTo>
                <a:lnTo>
                  <a:pt x="3842" y="284"/>
                </a:lnTo>
                <a:lnTo>
                  <a:pt x="3842" y="282"/>
                </a:lnTo>
                <a:lnTo>
                  <a:pt x="3842" y="280"/>
                </a:lnTo>
                <a:lnTo>
                  <a:pt x="3840" y="278"/>
                </a:lnTo>
                <a:lnTo>
                  <a:pt x="3840" y="276"/>
                </a:lnTo>
                <a:lnTo>
                  <a:pt x="3839" y="276"/>
                </a:lnTo>
                <a:lnTo>
                  <a:pt x="3837" y="275"/>
                </a:lnTo>
                <a:lnTo>
                  <a:pt x="3837" y="273"/>
                </a:lnTo>
                <a:lnTo>
                  <a:pt x="3837" y="271"/>
                </a:lnTo>
                <a:lnTo>
                  <a:pt x="3837" y="269"/>
                </a:lnTo>
                <a:lnTo>
                  <a:pt x="3837" y="267"/>
                </a:lnTo>
                <a:lnTo>
                  <a:pt x="3837" y="265"/>
                </a:lnTo>
                <a:lnTo>
                  <a:pt x="3837" y="263"/>
                </a:lnTo>
                <a:lnTo>
                  <a:pt x="3839" y="261"/>
                </a:lnTo>
                <a:lnTo>
                  <a:pt x="3839" y="259"/>
                </a:lnTo>
                <a:lnTo>
                  <a:pt x="3839" y="257"/>
                </a:lnTo>
                <a:lnTo>
                  <a:pt x="3839" y="255"/>
                </a:lnTo>
                <a:lnTo>
                  <a:pt x="3839" y="253"/>
                </a:lnTo>
                <a:lnTo>
                  <a:pt x="3839" y="252"/>
                </a:lnTo>
                <a:lnTo>
                  <a:pt x="3839" y="250"/>
                </a:lnTo>
                <a:lnTo>
                  <a:pt x="3839" y="248"/>
                </a:lnTo>
                <a:lnTo>
                  <a:pt x="3839" y="246"/>
                </a:lnTo>
                <a:lnTo>
                  <a:pt x="3839" y="242"/>
                </a:lnTo>
                <a:lnTo>
                  <a:pt x="3840" y="240"/>
                </a:lnTo>
                <a:lnTo>
                  <a:pt x="3840" y="238"/>
                </a:lnTo>
                <a:lnTo>
                  <a:pt x="3840" y="236"/>
                </a:lnTo>
                <a:lnTo>
                  <a:pt x="3840" y="232"/>
                </a:lnTo>
                <a:lnTo>
                  <a:pt x="3842" y="230"/>
                </a:lnTo>
                <a:lnTo>
                  <a:pt x="3842" y="228"/>
                </a:lnTo>
                <a:lnTo>
                  <a:pt x="3844" y="227"/>
                </a:lnTo>
                <a:lnTo>
                  <a:pt x="3846" y="225"/>
                </a:lnTo>
                <a:lnTo>
                  <a:pt x="3846" y="223"/>
                </a:lnTo>
                <a:lnTo>
                  <a:pt x="3848" y="221"/>
                </a:lnTo>
                <a:lnTo>
                  <a:pt x="3850" y="221"/>
                </a:lnTo>
                <a:lnTo>
                  <a:pt x="3852" y="219"/>
                </a:lnTo>
                <a:lnTo>
                  <a:pt x="3852" y="217"/>
                </a:lnTo>
                <a:lnTo>
                  <a:pt x="3852" y="215"/>
                </a:lnTo>
                <a:lnTo>
                  <a:pt x="3854" y="213"/>
                </a:lnTo>
                <a:lnTo>
                  <a:pt x="3854" y="211"/>
                </a:lnTo>
                <a:lnTo>
                  <a:pt x="3854" y="209"/>
                </a:lnTo>
                <a:lnTo>
                  <a:pt x="3856" y="207"/>
                </a:lnTo>
                <a:lnTo>
                  <a:pt x="3858" y="205"/>
                </a:lnTo>
                <a:lnTo>
                  <a:pt x="3860" y="204"/>
                </a:lnTo>
                <a:lnTo>
                  <a:pt x="3860" y="202"/>
                </a:lnTo>
                <a:lnTo>
                  <a:pt x="3862" y="202"/>
                </a:lnTo>
                <a:lnTo>
                  <a:pt x="3862" y="200"/>
                </a:lnTo>
                <a:lnTo>
                  <a:pt x="3862" y="198"/>
                </a:lnTo>
                <a:lnTo>
                  <a:pt x="3862" y="196"/>
                </a:lnTo>
                <a:lnTo>
                  <a:pt x="3862" y="194"/>
                </a:lnTo>
                <a:lnTo>
                  <a:pt x="3862" y="192"/>
                </a:lnTo>
                <a:lnTo>
                  <a:pt x="3862" y="190"/>
                </a:lnTo>
                <a:lnTo>
                  <a:pt x="3860" y="188"/>
                </a:lnTo>
                <a:lnTo>
                  <a:pt x="3860" y="186"/>
                </a:lnTo>
                <a:lnTo>
                  <a:pt x="3858" y="184"/>
                </a:lnTo>
                <a:lnTo>
                  <a:pt x="3858" y="182"/>
                </a:lnTo>
                <a:lnTo>
                  <a:pt x="3858" y="180"/>
                </a:lnTo>
                <a:lnTo>
                  <a:pt x="3858" y="179"/>
                </a:lnTo>
                <a:lnTo>
                  <a:pt x="3856" y="179"/>
                </a:lnTo>
                <a:lnTo>
                  <a:pt x="3854" y="179"/>
                </a:lnTo>
                <a:lnTo>
                  <a:pt x="3852" y="177"/>
                </a:lnTo>
                <a:lnTo>
                  <a:pt x="3850" y="177"/>
                </a:lnTo>
                <a:lnTo>
                  <a:pt x="3850" y="175"/>
                </a:lnTo>
                <a:lnTo>
                  <a:pt x="3848" y="175"/>
                </a:lnTo>
                <a:lnTo>
                  <a:pt x="3848" y="173"/>
                </a:lnTo>
                <a:lnTo>
                  <a:pt x="3848" y="171"/>
                </a:lnTo>
                <a:lnTo>
                  <a:pt x="3846" y="169"/>
                </a:lnTo>
                <a:lnTo>
                  <a:pt x="3844" y="169"/>
                </a:lnTo>
                <a:lnTo>
                  <a:pt x="3844" y="167"/>
                </a:lnTo>
                <a:lnTo>
                  <a:pt x="3842" y="165"/>
                </a:lnTo>
                <a:lnTo>
                  <a:pt x="3844" y="167"/>
                </a:lnTo>
                <a:lnTo>
                  <a:pt x="3844" y="169"/>
                </a:lnTo>
                <a:lnTo>
                  <a:pt x="3846" y="171"/>
                </a:lnTo>
                <a:lnTo>
                  <a:pt x="3846" y="173"/>
                </a:lnTo>
                <a:lnTo>
                  <a:pt x="3848" y="175"/>
                </a:lnTo>
                <a:lnTo>
                  <a:pt x="3848" y="177"/>
                </a:lnTo>
                <a:lnTo>
                  <a:pt x="3846" y="177"/>
                </a:lnTo>
                <a:lnTo>
                  <a:pt x="3844" y="175"/>
                </a:lnTo>
                <a:lnTo>
                  <a:pt x="3840" y="173"/>
                </a:lnTo>
                <a:lnTo>
                  <a:pt x="3839" y="171"/>
                </a:lnTo>
                <a:lnTo>
                  <a:pt x="3839" y="169"/>
                </a:lnTo>
                <a:lnTo>
                  <a:pt x="3837" y="167"/>
                </a:lnTo>
                <a:lnTo>
                  <a:pt x="3835" y="165"/>
                </a:lnTo>
                <a:lnTo>
                  <a:pt x="3833" y="165"/>
                </a:lnTo>
                <a:lnTo>
                  <a:pt x="3831" y="163"/>
                </a:lnTo>
                <a:lnTo>
                  <a:pt x="3831" y="161"/>
                </a:lnTo>
                <a:lnTo>
                  <a:pt x="3831" y="159"/>
                </a:lnTo>
                <a:lnTo>
                  <a:pt x="3829" y="157"/>
                </a:lnTo>
                <a:lnTo>
                  <a:pt x="3827" y="157"/>
                </a:lnTo>
                <a:lnTo>
                  <a:pt x="3827" y="156"/>
                </a:lnTo>
                <a:lnTo>
                  <a:pt x="3825" y="156"/>
                </a:lnTo>
                <a:lnTo>
                  <a:pt x="3823" y="154"/>
                </a:lnTo>
                <a:lnTo>
                  <a:pt x="3823" y="152"/>
                </a:lnTo>
                <a:lnTo>
                  <a:pt x="3821" y="152"/>
                </a:lnTo>
                <a:lnTo>
                  <a:pt x="3821" y="150"/>
                </a:lnTo>
                <a:lnTo>
                  <a:pt x="3821" y="148"/>
                </a:lnTo>
                <a:lnTo>
                  <a:pt x="3819" y="148"/>
                </a:lnTo>
                <a:lnTo>
                  <a:pt x="3817" y="146"/>
                </a:lnTo>
                <a:lnTo>
                  <a:pt x="3815" y="146"/>
                </a:lnTo>
                <a:lnTo>
                  <a:pt x="3814" y="146"/>
                </a:lnTo>
                <a:lnTo>
                  <a:pt x="3812" y="142"/>
                </a:lnTo>
                <a:lnTo>
                  <a:pt x="3810" y="140"/>
                </a:lnTo>
                <a:lnTo>
                  <a:pt x="3808" y="140"/>
                </a:lnTo>
                <a:lnTo>
                  <a:pt x="3806" y="140"/>
                </a:lnTo>
                <a:lnTo>
                  <a:pt x="3804" y="140"/>
                </a:lnTo>
                <a:lnTo>
                  <a:pt x="3802" y="140"/>
                </a:lnTo>
                <a:lnTo>
                  <a:pt x="3800" y="140"/>
                </a:lnTo>
                <a:lnTo>
                  <a:pt x="3798" y="140"/>
                </a:lnTo>
                <a:lnTo>
                  <a:pt x="3796" y="140"/>
                </a:lnTo>
                <a:lnTo>
                  <a:pt x="3794" y="140"/>
                </a:lnTo>
                <a:lnTo>
                  <a:pt x="3792" y="140"/>
                </a:lnTo>
                <a:lnTo>
                  <a:pt x="3791" y="140"/>
                </a:lnTo>
                <a:lnTo>
                  <a:pt x="3789" y="140"/>
                </a:lnTo>
                <a:lnTo>
                  <a:pt x="3787" y="138"/>
                </a:lnTo>
                <a:lnTo>
                  <a:pt x="3787" y="136"/>
                </a:lnTo>
                <a:lnTo>
                  <a:pt x="3785" y="136"/>
                </a:lnTo>
                <a:lnTo>
                  <a:pt x="3783" y="134"/>
                </a:lnTo>
                <a:lnTo>
                  <a:pt x="3781" y="132"/>
                </a:lnTo>
                <a:lnTo>
                  <a:pt x="3779" y="132"/>
                </a:lnTo>
                <a:lnTo>
                  <a:pt x="3777" y="132"/>
                </a:lnTo>
                <a:lnTo>
                  <a:pt x="3773" y="132"/>
                </a:lnTo>
                <a:lnTo>
                  <a:pt x="3766" y="129"/>
                </a:lnTo>
                <a:lnTo>
                  <a:pt x="3762" y="127"/>
                </a:lnTo>
                <a:lnTo>
                  <a:pt x="3758" y="127"/>
                </a:lnTo>
                <a:lnTo>
                  <a:pt x="3756" y="127"/>
                </a:lnTo>
                <a:lnTo>
                  <a:pt x="3752" y="123"/>
                </a:lnTo>
                <a:lnTo>
                  <a:pt x="3748" y="123"/>
                </a:lnTo>
                <a:lnTo>
                  <a:pt x="3744" y="121"/>
                </a:lnTo>
                <a:lnTo>
                  <a:pt x="3741" y="121"/>
                </a:lnTo>
                <a:lnTo>
                  <a:pt x="3735" y="119"/>
                </a:lnTo>
                <a:lnTo>
                  <a:pt x="3731" y="115"/>
                </a:lnTo>
                <a:lnTo>
                  <a:pt x="3727" y="113"/>
                </a:lnTo>
                <a:lnTo>
                  <a:pt x="3729" y="115"/>
                </a:lnTo>
                <a:lnTo>
                  <a:pt x="3729" y="117"/>
                </a:lnTo>
                <a:lnTo>
                  <a:pt x="3731" y="117"/>
                </a:lnTo>
                <a:lnTo>
                  <a:pt x="3733" y="119"/>
                </a:lnTo>
                <a:lnTo>
                  <a:pt x="3737" y="121"/>
                </a:lnTo>
                <a:lnTo>
                  <a:pt x="3739" y="121"/>
                </a:lnTo>
                <a:lnTo>
                  <a:pt x="3741" y="123"/>
                </a:lnTo>
                <a:lnTo>
                  <a:pt x="3744" y="125"/>
                </a:lnTo>
                <a:lnTo>
                  <a:pt x="3748" y="125"/>
                </a:lnTo>
                <a:lnTo>
                  <a:pt x="3750" y="125"/>
                </a:lnTo>
                <a:lnTo>
                  <a:pt x="3754" y="129"/>
                </a:lnTo>
                <a:lnTo>
                  <a:pt x="3756" y="131"/>
                </a:lnTo>
                <a:lnTo>
                  <a:pt x="3762" y="129"/>
                </a:lnTo>
                <a:lnTo>
                  <a:pt x="3766" y="132"/>
                </a:lnTo>
                <a:lnTo>
                  <a:pt x="3773" y="134"/>
                </a:lnTo>
                <a:lnTo>
                  <a:pt x="3775" y="134"/>
                </a:lnTo>
                <a:lnTo>
                  <a:pt x="3779" y="136"/>
                </a:lnTo>
                <a:lnTo>
                  <a:pt x="3781" y="136"/>
                </a:lnTo>
                <a:lnTo>
                  <a:pt x="3785" y="140"/>
                </a:lnTo>
                <a:lnTo>
                  <a:pt x="3787" y="142"/>
                </a:lnTo>
                <a:lnTo>
                  <a:pt x="3791" y="142"/>
                </a:lnTo>
                <a:lnTo>
                  <a:pt x="3792" y="142"/>
                </a:lnTo>
                <a:lnTo>
                  <a:pt x="3794" y="142"/>
                </a:lnTo>
                <a:lnTo>
                  <a:pt x="3796" y="142"/>
                </a:lnTo>
                <a:lnTo>
                  <a:pt x="3798" y="144"/>
                </a:lnTo>
                <a:lnTo>
                  <a:pt x="3800" y="144"/>
                </a:lnTo>
                <a:lnTo>
                  <a:pt x="3802" y="144"/>
                </a:lnTo>
                <a:lnTo>
                  <a:pt x="3804" y="144"/>
                </a:lnTo>
                <a:lnTo>
                  <a:pt x="3804" y="142"/>
                </a:lnTo>
                <a:lnTo>
                  <a:pt x="3806" y="142"/>
                </a:lnTo>
                <a:lnTo>
                  <a:pt x="3808" y="142"/>
                </a:lnTo>
                <a:lnTo>
                  <a:pt x="3810" y="142"/>
                </a:lnTo>
                <a:lnTo>
                  <a:pt x="3812" y="144"/>
                </a:lnTo>
                <a:lnTo>
                  <a:pt x="3812" y="146"/>
                </a:lnTo>
                <a:lnTo>
                  <a:pt x="3812" y="148"/>
                </a:lnTo>
                <a:lnTo>
                  <a:pt x="3814" y="148"/>
                </a:lnTo>
                <a:lnTo>
                  <a:pt x="3815" y="148"/>
                </a:lnTo>
                <a:lnTo>
                  <a:pt x="3815" y="150"/>
                </a:lnTo>
                <a:lnTo>
                  <a:pt x="3817" y="150"/>
                </a:lnTo>
                <a:lnTo>
                  <a:pt x="3817" y="152"/>
                </a:lnTo>
                <a:lnTo>
                  <a:pt x="3819" y="154"/>
                </a:lnTo>
                <a:lnTo>
                  <a:pt x="3821" y="156"/>
                </a:lnTo>
                <a:lnTo>
                  <a:pt x="3823" y="157"/>
                </a:lnTo>
                <a:lnTo>
                  <a:pt x="3823" y="159"/>
                </a:lnTo>
                <a:lnTo>
                  <a:pt x="3825" y="161"/>
                </a:lnTo>
                <a:lnTo>
                  <a:pt x="3827" y="163"/>
                </a:lnTo>
                <a:lnTo>
                  <a:pt x="3827" y="165"/>
                </a:lnTo>
                <a:lnTo>
                  <a:pt x="3829" y="165"/>
                </a:lnTo>
                <a:lnTo>
                  <a:pt x="3829" y="167"/>
                </a:lnTo>
                <a:lnTo>
                  <a:pt x="3831" y="167"/>
                </a:lnTo>
                <a:lnTo>
                  <a:pt x="3833" y="167"/>
                </a:lnTo>
                <a:lnTo>
                  <a:pt x="3833" y="169"/>
                </a:lnTo>
                <a:lnTo>
                  <a:pt x="3835" y="171"/>
                </a:lnTo>
                <a:lnTo>
                  <a:pt x="3835" y="173"/>
                </a:lnTo>
                <a:lnTo>
                  <a:pt x="3837" y="175"/>
                </a:lnTo>
                <a:lnTo>
                  <a:pt x="3837" y="177"/>
                </a:lnTo>
                <a:lnTo>
                  <a:pt x="3839" y="177"/>
                </a:lnTo>
                <a:lnTo>
                  <a:pt x="3840" y="179"/>
                </a:lnTo>
                <a:lnTo>
                  <a:pt x="3842" y="180"/>
                </a:lnTo>
                <a:lnTo>
                  <a:pt x="3844" y="180"/>
                </a:lnTo>
                <a:lnTo>
                  <a:pt x="3844" y="182"/>
                </a:lnTo>
                <a:lnTo>
                  <a:pt x="3846" y="182"/>
                </a:lnTo>
                <a:lnTo>
                  <a:pt x="3848" y="184"/>
                </a:lnTo>
                <a:lnTo>
                  <a:pt x="3848" y="186"/>
                </a:lnTo>
                <a:lnTo>
                  <a:pt x="3848" y="188"/>
                </a:lnTo>
                <a:lnTo>
                  <a:pt x="3848" y="190"/>
                </a:lnTo>
                <a:lnTo>
                  <a:pt x="3848" y="192"/>
                </a:lnTo>
                <a:lnTo>
                  <a:pt x="3848" y="194"/>
                </a:lnTo>
                <a:lnTo>
                  <a:pt x="3848" y="196"/>
                </a:lnTo>
                <a:lnTo>
                  <a:pt x="3848" y="198"/>
                </a:lnTo>
                <a:lnTo>
                  <a:pt x="3846" y="200"/>
                </a:lnTo>
                <a:lnTo>
                  <a:pt x="3844" y="204"/>
                </a:lnTo>
                <a:lnTo>
                  <a:pt x="3844" y="205"/>
                </a:lnTo>
                <a:lnTo>
                  <a:pt x="3844" y="207"/>
                </a:lnTo>
                <a:lnTo>
                  <a:pt x="3842" y="209"/>
                </a:lnTo>
                <a:lnTo>
                  <a:pt x="3840" y="209"/>
                </a:lnTo>
                <a:lnTo>
                  <a:pt x="3840" y="211"/>
                </a:lnTo>
                <a:lnTo>
                  <a:pt x="3839" y="213"/>
                </a:lnTo>
                <a:lnTo>
                  <a:pt x="3837" y="215"/>
                </a:lnTo>
                <a:lnTo>
                  <a:pt x="3837" y="217"/>
                </a:lnTo>
                <a:lnTo>
                  <a:pt x="3837" y="219"/>
                </a:lnTo>
                <a:lnTo>
                  <a:pt x="3837" y="221"/>
                </a:lnTo>
                <a:lnTo>
                  <a:pt x="3835" y="223"/>
                </a:lnTo>
                <a:lnTo>
                  <a:pt x="3833" y="221"/>
                </a:lnTo>
                <a:lnTo>
                  <a:pt x="3833" y="219"/>
                </a:lnTo>
                <a:lnTo>
                  <a:pt x="3831" y="221"/>
                </a:lnTo>
                <a:lnTo>
                  <a:pt x="3829" y="223"/>
                </a:lnTo>
                <a:lnTo>
                  <a:pt x="3827" y="225"/>
                </a:lnTo>
                <a:lnTo>
                  <a:pt x="3827" y="227"/>
                </a:lnTo>
                <a:lnTo>
                  <a:pt x="3827" y="228"/>
                </a:lnTo>
                <a:lnTo>
                  <a:pt x="3827" y="230"/>
                </a:lnTo>
                <a:lnTo>
                  <a:pt x="3825" y="230"/>
                </a:lnTo>
                <a:lnTo>
                  <a:pt x="3825" y="232"/>
                </a:lnTo>
                <a:lnTo>
                  <a:pt x="3825" y="234"/>
                </a:lnTo>
                <a:lnTo>
                  <a:pt x="3823" y="236"/>
                </a:lnTo>
                <a:lnTo>
                  <a:pt x="3823" y="238"/>
                </a:lnTo>
                <a:lnTo>
                  <a:pt x="3823" y="240"/>
                </a:lnTo>
                <a:lnTo>
                  <a:pt x="3823" y="242"/>
                </a:lnTo>
                <a:lnTo>
                  <a:pt x="3823" y="244"/>
                </a:lnTo>
                <a:lnTo>
                  <a:pt x="3823" y="246"/>
                </a:lnTo>
                <a:lnTo>
                  <a:pt x="3821" y="246"/>
                </a:lnTo>
                <a:lnTo>
                  <a:pt x="3821" y="250"/>
                </a:lnTo>
                <a:lnTo>
                  <a:pt x="3821" y="252"/>
                </a:lnTo>
                <a:lnTo>
                  <a:pt x="3821" y="255"/>
                </a:lnTo>
                <a:lnTo>
                  <a:pt x="3821" y="257"/>
                </a:lnTo>
                <a:lnTo>
                  <a:pt x="3821" y="259"/>
                </a:lnTo>
                <a:lnTo>
                  <a:pt x="3821" y="261"/>
                </a:lnTo>
                <a:lnTo>
                  <a:pt x="3821" y="263"/>
                </a:lnTo>
                <a:lnTo>
                  <a:pt x="3821" y="265"/>
                </a:lnTo>
                <a:lnTo>
                  <a:pt x="3821" y="267"/>
                </a:lnTo>
                <a:lnTo>
                  <a:pt x="3821" y="271"/>
                </a:lnTo>
                <a:lnTo>
                  <a:pt x="3819" y="273"/>
                </a:lnTo>
                <a:lnTo>
                  <a:pt x="3821" y="276"/>
                </a:lnTo>
                <a:lnTo>
                  <a:pt x="3821" y="278"/>
                </a:lnTo>
                <a:lnTo>
                  <a:pt x="3821" y="280"/>
                </a:lnTo>
                <a:lnTo>
                  <a:pt x="3823" y="282"/>
                </a:lnTo>
                <a:lnTo>
                  <a:pt x="3823" y="284"/>
                </a:lnTo>
                <a:lnTo>
                  <a:pt x="3823" y="286"/>
                </a:lnTo>
                <a:lnTo>
                  <a:pt x="3825" y="288"/>
                </a:lnTo>
                <a:lnTo>
                  <a:pt x="3827" y="290"/>
                </a:lnTo>
                <a:lnTo>
                  <a:pt x="3827" y="292"/>
                </a:lnTo>
                <a:lnTo>
                  <a:pt x="3827" y="294"/>
                </a:lnTo>
                <a:lnTo>
                  <a:pt x="3829" y="296"/>
                </a:lnTo>
                <a:lnTo>
                  <a:pt x="3831" y="300"/>
                </a:lnTo>
                <a:lnTo>
                  <a:pt x="3831" y="301"/>
                </a:lnTo>
                <a:lnTo>
                  <a:pt x="3831" y="303"/>
                </a:lnTo>
                <a:lnTo>
                  <a:pt x="3833" y="303"/>
                </a:lnTo>
                <a:lnTo>
                  <a:pt x="3833" y="305"/>
                </a:lnTo>
                <a:lnTo>
                  <a:pt x="3835" y="307"/>
                </a:lnTo>
                <a:lnTo>
                  <a:pt x="3835" y="311"/>
                </a:lnTo>
                <a:lnTo>
                  <a:pt x="3835" y="313"/>
                </a:lnTo>
                <a:lnTo>
                  <a:pt x="3833" y="315"/>
                </a:lnTo>
                <a:lnTo>
                  <a:pt x="3833" y="317"/>
                </a:lnTo>
                <a:lnTo>
                  <a:pt x="3833" y="319"/>
                </a:lnTo>
                <a:lnTo>
                  <a:pt x="3833" y="321"/>
                </a:lnTo>
                <a:lnTo>
                  <a:pt x="3833" y="323"/>
                </a:lnTo>
                <a:lnTo>
                  <a:pt x="3833" y="326"/>
                </a:lnTo>
                <a:lnTo>
                  <a:pt x="3835" y="326"/>
                </a:lnTo>
                <a:lnTo>
                  <a:pt x="3835" y="328"/>
                </a:lnTo>
                <a:lnTo>
                  <a:pt x="3835" y="330"/>
                </a:lnTo>
                <a:lnTo>
                  <a:pt x="3837" y="332"/>
                </a:lnTo>
                <a:lnTo>
                  <a:pt x="3837" y="334"/>
                </a:lnTo>
                <a:lnTo>
                  <a:pt x="3839" y="334"/>
                </a:lnTo>
                <a:lnTo>
                  <a:pt x="3839" y="338"/>
                </a:lnTo>
                <a:lnTo>
                  <a:pt x="3840" y="338"/>
                </a:lnTo>
                <a:lnTo>
                  <a:pt x="3840" y="340"/>
                </a:lnTo>
                <a:lnTo>
                  <a:pt x="3842" y="340"/>
                </a:lnTo>
                <a:lnTo>
                  <a:pt x="3844" y="342"/>
                </a:lnTo>
                <a:lnTo>
                  <a:pt x="3844" y="344"/>
                </a:lnTo>
                <a:lnTo>
                  <a:pt x="3844" y="346"/>
                </a:lnTo>
                <a:lnTo>
                  <a:pt x="3844" y="347"/>
                </a:lnTo>
                <a:lnTo>
                  <a:pt x="3846" y="347"/>
                </a:lnTo>
                <a:lnTo>
                  <a:pt x="3846" y="349"/>
                </a:lnTo>
                <a:lnTo>
                  <a:pt x="3846" y="351"/>
                </a:lnTo>
                <a:lnTo>
                  <a:pt x="3846" y="353"/>
                </a:lnTo>
                <a:lnTo>
                  <a:pt x="3846" y="355"/>
                </a:lnTo>
                <a:lnTo>
                  <a:pt x="3846" y="357"/>
                </a:lnTo>
                <a:lnTo>
                  <a:pt x="3846" y="361"/>
                </a:lnTo>
                <a:lnTo>
                  <a:pt x="3846" y="363"/>
                </a:lnTo>
                <a:lnTo>
                  <a:pt x="3844" y="363"/>
                </a:lnTo>
                <a:lnTo>
                  <a:pt x="3842" y="365"/>
                </a:lnTo>
                <a:lnTo>
                  <a:pt x="3844" y="365"/>
                </a:lnTo>
                <a:lnTo>
                  <a:pt x="3846" y="365"/>
                </a:lnTo>
                <a:lnTo>
                  <a:pt x="3848" y="363"/>
                </a:lnTo>
                <a:lnTo>
                  <a:pt x="3850" y="363"/>
                </a:lnTo>
                <a:lnTo>
                  <a:pt x="3852" y="363"/>
                </a:lnTo>
                <a:lnTo>
                  <a:pt x="3854" y="363"/>
                </a:lnTo>
                <a:lnTo>
                  <a:pt x="3856" y="363"/>
                </a:lnTo>
                <a:lnTo>
                  <a:pt x="3856" y="365"/>
                </a:lnTo>
                <a:lnTo>
                  <a:pt x="3856" y="367"/>
                </a:lnTo>
                <a:lnTo>
                  <a:pt x="3856" y="369"/>
                </a:lnTo>
                <a:lnTo>
                  <a:pt x="3858" y="369"/>
                </a:lnTo>
                <a:lnTo>
                  <a:pt x="3858" y="372"/>
                </a:lnTo>
                <a:lnTo>
                  <a:pt x="3856" y="374"/>
                </a:lnTo>
                <a:lnTo>
                  <a:pt x="3854" y="376"/>
                </a:lnTo>
                <a:lnTo>
                  <a:pt x="3854" y="378"/>
                </a:lnTo>
                <a:lnTo>
                  <a:pt x="3852" y="380"/>
                </a:lnTo>
                <a:lnTo>
                  <a:pt x="3850" y="382"/>
                </a:lnTo>
                <a:lnTo>
                  <a:pt x="3848" y="384"/>
                </a:lnTo>
                <a:lnTo>
                  <a:pt x="3846" y="384"/>
                </a:lnTo>
                <a:lnTo>
                  <a:pt x="3844" y="384"/>
                </a:lnTo>
                <a:lnTo>
                  <a:pt x="3844" y="386"/>
                </a:lnTo>
                <a:lnTo>
                  <a:pt x="3842" y="386"/>
                </a:lnTo>
                <a:lnTo>
                  <a:pt x="3842" y="388"/>
                </a:lnTo>
                <a:lnTo>
                  <a:pt x="3840" y="388"/>
                </a:lnTo>
                <a:lnTo>
                  <a:pt x="3839" y="390"/>
                </a:lnTo>
                <a:lnTo>
                  <a:pt x="3837" y="392"/>
                </a:lnTo>
                <a:lnTo>
                  <a:pt x="3837" y="394"/>
                </a:lnTo>
                <a:lnTo>
                  <a:pt x="3835" y="395"/>
                </a:lnTo>
                <a:lnTo>
                  <a:pt x="3835" y="397"/>
                </a:lnTo>
                <a:lnTo>
                  <a:pt x="3835" y="399"/>
                </a:lnTo>
                <a:lnTo>
                  <a:pt x="3835" y="401"/>
                </a:lnTo>
                <a:lnTo>
                  <a:pt x="3835" y="403"/>
                </a:lnTo>
                <a:lnTo>
                  <a:pt x="3833" y="405"/>
                </a:lnTo>
                <a:lnTo>
                  <a:pt x="3831" y="405"/>
                </a:lnTo>
                <a:lnTo>
                  <a:pt x="3831" y="407"/>
                </a:lnTo>
                <a:lnTo>
                  <a:pt x="3829" y="409"/>
                </a:lnTo>
                <a:lnTo>
                  <a:pt x="3831" y="411"/>
                </a:lnTo>
                <a:lnTo>
                  <a:pt x="3831" y="413"/>
                </a:lnTo>
                <a:lnTo>
                  <a:pt x="3831" y="415"/>
                </a:lnTo>
                <a:lnTo>
                  <a:pt x="3829" y="415"/>
                </a:lnTo>
                <a:lnTo>
                  <a:pt x="3827" y="415"/>
                </a:lnTo>
                <a:lnTo>
                  <a:pt x="3825" y="417"/>
                </a:lnTo>
                <a:lnTo>
                  <a:pt x="3823" y="417"/>
                </a:lnTo>
                <a:lnTo>
                  <a:pt x="3821" y="417"/>
                </a:lnTo>
                <a:lnTo>
                  <a:pt x="3819" y="417"/>
                </a:lnTo>
                <a:lnTo>
                  <a:pt x="3819" y="419"/>
                </a:lnTo>
                <a:lnTo>
                  <a:pt x="3821" y="419"/>
                </a:lnTo>
                <a:lnTo>
                  <a:pt x="3823" y="419"/>
                </a:lnTo>
                <a:lnTo>
                  <a:pt x="3825" y="419"/>
                </a:lnTo>
                <a:lnTo>
                  <a:pt x="3827" y="417"/>
                </a:lnTo>
                <a:lnTo>
                  <a:pt x="3829" y="417"/>
                </a:lnTo>
                <a:lnTo>
                  <a:pt x="3831" y="417"/>
                </a:lnTo>
                <a:lnTo>
                  <a:pt x="3833" y="417"/>
                </a:lnTo>
                <a:lnTo>
                  <a:pt x="3833" y="419"/>
                </a:lnTo>
                <a:lnTo>
                  <a:pt x="3833" y="417"/>
                </a:lnTo>
                <a:lnTo>
                  <a:pt x="3835" y="417"/>
                </a:lnTo>
                <a:lnTo>
                  <a:pt x="3835" y="413"/>
                </a:lnTo>
                <a:lnTo>
                  <a:pt x="3833" y="413"/>
                </a:lnTo>
                <a:lnTo>
                  <a:pt x="3831" y="411"/>
                </a:lnTo>
                <a:lnTo>
                  <a:pt x="3831" y="409"/>
                </a:lnTo>
                <a:lnTo>
                  <a:pt x="3831" y="407"/>
                </a:lnTo>
                <a:lnTo>
                  <a:pt x="3833" y="409"/>
                </a:lnTo>
                <a:lnTo>
                  <a:pt x="3835" y="409"/>
                </a:lnTo>
                <a:lnTo>
                  <a:pt x="3837" y="407"/>
                </a:lnTo>
                <a:lnTo>
                  <a:pt x="3839" y="407"/>
                </a:lnTo>
                <a:lnTo>
                  <a:pt x="3840" y="407"/>
                </a:lnTo>
                <a:lnTo>
                  <a:pt x="3840" y="405"/>
                </a:lnTo>
                <a:lnTo>
                  <a:pt x="3842" y="405"/>
                </a:lnTo>
                <a:lnTo>
                  <a:pt x="3842" y="407"/>
                </a:lnTo>
                <a:lnTo>
                  <a:pt x="3844" y="405"/>
                </a:lnTo>
                <a:lnTo>
                  <a:pt x="3844" y="403"/>
                </a:lnTo>
                <a:lnTo>
                  <a:pt x="3846" y="401"/>
                </a:lnTo>
                <a:lnTo>
                  <a:pt x="3848" y="403"/>
                </a:lnTo>
                <a:lnTo>
                  <a:pt x="3850" y="403"/>
                </a:lnTo>
                <a:lnTo>
                  <a:pt x="3850" y="405"/>
                </a:lnTo>
                <a:lnTo>
                  <a:pt x="3850" y="407"/>
                </a:lnTo>
                <a:lnTo>
                  <a:pt x="3848" y="409"/>
                </a:lnTo>
                <a:lnTo>
                  <a:pt x="3848" y="411"/>
                </a:lnTo>
                <a:lnTo>
                  <a:pt x="3848" y="413"/>
                </a:lnTo>
                <a:lnTo>
                  <a:pt x="3846" y="415"/>
                </a:lnTo>
                <a:lnTo>
                  <a:pt x="3848" y="415"/>
                </a:lnTo>
                <a:lnTo>
                  <a:pt x="3848" y="413"/>
                </a:lnTo>
                <a:lnTo>
                  <a:pt x="3850" y="413"/>
                </a:lnTo>
                <a:lnTo>
                  <a:pt x="3850" y="411"/>
                </a:lnTo>
                <a:lnTo>
                  <a:pt x="3850" y="409"/>
                </a:lnTo>
                <a:lnTo>
                  <a:pt x="3852" y="407"/>
                </a:lnTo>
                <a:lnTo>
                  <a:pt x="3852" y="405"/>
                </a:lnTo>
                <a:lnTo>
                  <a:pt x="3852" y="403"/>
                </a:lnTo>
                <a:lnTo>
                  <a:pt x="3854" y="403"/>
                </a:lnTo>
                <a:lnTo>
                  <a:pt x="3854" y="405"/>
                </a:lnTo>
                <a:lnTo>
                  <a:pt x="3856" y="405"/>
                </a:lnTo>
                <a:lnTo>
                  <a:pt x="3858" y="407"/>
                </a:lnTo>
                <a:lnTo>
                  <a:pt x="3860" y="407"/>
                </a:lnTo>
                <a:lnTo>
                  <a:pt x="3862" y="407"/>
                </a:lnTo>
                <a:lnTo>
                  <a:pt x="3863" y="409"/>
                </a:lnTo>
                <a:lnTo>
                  <a:pt x="3865" y="409"/>
                </a:lnTo>
                <a:lnTo>
                  <a:pt x="3867" y="409"/>
                </a:lnTo>
                <a:lnTo>
                  <a:pt x="3871" y="409"/>
                </a:lnTo>
                <a:lnTo>
                  <a:pt x="3873" y="409"/>
                </a:lnTo>
                <a:lnTo>
                  <a:pt x="3875" y="409"/>
                </a:lnTo>
                <a:lnTo>
                  <a:pt x="3875" y="407"/>
                </a:lnTo>
                <a:lnTo>
                  <a:pt x="3877" y="407"/>
                </a:lnTo>
                <a:lnTo>
                  <a:pt x="3881" y="407"/>
                </a:lnTo>
                <a:lnTo>
                  <a:pt x="3883" y="407"/>
                </a:lnTo>
                <a:lnTo>
                  <a:pt x="3885" y="407"/>
                </a:lnTo>
                <a:lnTo>
                  <a:pt x="3887" y="407"/>
                </a:lnTo>
                <a:lnTo>
                  <a:pt x="3888" y="407"/>
                </a:lnTo>
                <a:lnTo>
                  <a:pt x="3890" y="407"/>
                </a:lnTo>
                <a:lnTo>
                  <a:pt x="3892" y="407"/>
                </a:lnTo>
                <a:lnTo>
                  <a:pt x="3894" y="407"/>
                </a:lnTo>
                <a:lnTo>
                  <a:pt x="3896" y="407"/>
                </a:lnTo>
                <a:lnTo>
                  <a:pt x="3896" y="405"/>
                </a:lnTo>
                <a:lnTo>
                  <a:pt x="3898" y="405"/>
                </a:lnTo>
                <a:lnTo>
                  <a:pt x="3900" y="405"/>
                </a:lnTo>
                <a:lnTo>
                  <a:pt x="3902" y="405"/>
                </a:lnTo>
                <a:lnTo>
                  <a:pt x="3904" y="405"/>
                </a:lnTo>
                <a:lnTo>
                  <a:pt x="3906" y="405"/>
                </a:lnTo>
                <a:lnTo>
                  <a:pt x="3906" y="403"/>
                </a:lnTo>
                <a:lnTo>
                  <a:pt x="3908" y="403"/>
                </a:lnTo>
                <a:lnTo>
                  <a:pt x="3910" y="403"/>
                </a:lnTo>
                <a:lnTo>
                  <a:pt x="3912" y="403"/>
                </a:lnTo>
                <a:lnTo>
                  <a:pt x="3913" y="403"/>
                </a:lnTo>
                <a:lnTo>
                  <a:pt x="3913" y="405"/>
                </a:lnTo>
                <a:lnTo>
                  <a:pt x="3915" y="405"/>
                </a:lnTo>
                <a:lnTo>
                  <a:pt x="3917" y="403"/>
                </a:lnTo>
                <a:lnTo>
                  <a:pt x="3919" y="405"/>
                </a:lnTo>
                <a:lnTo>
                  <a:pt x="3921" y="405"/>
                </a:lnTo>
                <a:lnTo>
                  <a:pt x="3923" y="405"/>
                </a:lnTo>
                <a:lnTo>
                  <a:pt x="3925" y="405"/>
                </a:lnTo>
                <a:lnTo>
                  <a:pt x="3927" y="403"/>
                </a:lnTo>
                <a:lnTo>
                  <a:pt x="3931" y="403"/>
                </a:lnTo>
                <a:lnTo>
                  <a:pt x="3933" y="403"/>
                </a:lnTo>
                <a:lnTo>
                  <a:pt x="3935" y="401"/>
                </a:lnTo>
                <a:lnTo>
                  <a:pt x="3936" y="401"/>
                </a:lnTo>
                <a:lnTo>
                  <a:pt x="3938" y="401"/>
                </a:lnTo>
                <a:lnTo>
                  <a:pt x="3940" y="399"/>
                </a:lnTo>
                <a:lnTo>
                  <a:pt x="3944" y="399"/>
                </a:lnTo>
                <a:lnTo>
                  <a:pt x="3946" y="397"/>
                </a:lnTo>
                <a:lnTo>
                  <a:pt x="3948" y="397"/>
                </a:lnTo>
                <a:lnTo>
                  <a:pt x="3950" y="395"/>
                </a:lnTo>
                <a:lnTo>
                  <a:pt x="3952" y="395"/>
                </a:lnTo>
                <a:lnTo>
                  <a:pt x="3954" y="394"/>
                </a:lnTo>
                <a:lnTo>
                  <a:pt x="3954" y="392"/>
                </a:lnTo>
                <a:lnTo>
                  <a:pt x="3956" y="394"/>
                </a:lnTo>
                <a:lnTo>
                  <a:pt x="3958" y="394"/>
                </a:lnTo>
                <a:lnTo>
                  <a:pt x="3960" y="394"/>
                </a:lnTo>
                <a:lnTo>
                  <a:pt x="3961" y="394"/>
                </a:lnTo>
                <a:lnTo>
                  <a:pt x="3963" y="392"/>
                </a:lnTo>
                <a:lnTo>
                  <a:pt x="3965" y="392"/>
                </a:lnTo>
                <a:lnTo>
                  <a:pt x="3967" y="390"/>
                </a:lnTo>
                <a:lnTo>
                  <a:pt x="3969" y="388"/>
                </a:lnTo>
                <a:lnTo>
                  <a:pt x="3971" y="388"/>
                </a:lnTo>
                <a:lnTo>
                  <a:pt x="3973" y="386"/>
                </a:lnTo>
                <a:lnTo>
                  <a:pt x="3975" y="386"/>
                </a:lnTo>
                <a:lnTo>
                  <a:pt x="3977" y="386"/>
                </a:lnTo>
                <a:lnTo>
                  <a:pt x="3979" y="386"/>
                </a:lnTo>
                <a:lnTo>
                  <a:pt x="3981" y="384"/>
                </a:lnTo>
                <a:lnTo>
                  <a:pt x="3983" y="384"/>
                </a:lnTo>
                <a:lnTo>
                  <a:pt x="3984" y="382"/>
                </a:lnTo>
                <a:lnTo>
                  <a:pt x="3986" y="382"/>
                </a:lnTo>
                <a:lnTo>
                  <a:pt x="3988" y="382"/>
                </a:lnTo>
                <a:lnTo>
                  <a:pt x="3990" y="382"/>
                </a:lnTo>
                <a:lnTo>
                  <a:pt x="3992" y="380"/>
                </a:lnTo>
                <a:lnTo>
                  <a:pt x="3994" y="380"/>
                </a:lnTo>
                <a:lnTo>
                  <a:pt x="3996" y="378"/>
                </a:lnTo>
                <a:lnTo>
                  <a:pt x="3998" y="378"/>
                </a:lnTo>
                <a:lnTo>
                  <a:pt x="4000" y="378"/>
                </a:lnTo>
                <a:lnTo>
                  <a:pt x="4002" y="380"/>
                </a:lnTo>
                <a:lnTo>
                  <a:pt x="4004" y="380"/>
                </a:lnTo>
                <a:lnTo>
                  <a:pt x="4006" y="382"/>
                </a:lnTo>
                <a:lnTo>
                  <a:pt x="4008" y="384"/>
                </a:lnTo>
                <a:lnTo>
                  <a:pt x="4008" y="386"/>
                </a:lnTo>
                <a:lnTo>
                  <a:pt x="4008" y="388"/>
                </a:lnTo>
                <a:lnTo>
                  <a:pt x="4008" y="390"/>
                </a:lnTo>
                <a:lnTo>
                  <a:pt x="4009" y="392"/>
                </a:lnTo>
                <a:lnTo>
                  <a:pt x="4011" y="394"/>
                </a:lnTo>
                <a:lnTo>
                  <a:pt x="4013" y="395"/>
                </a:lnTo>
                <a:lnTo>
                  <a:pt x="4011" y="397"/>
                </a:lnTo>
                <a:lnTo>
                  <a:pt x="4009" y="397"/>
                </a:lnTo>
                <a:lnTo>
                  <a:pt x="4009" y="399"/>
                </a:lnTo>
                <a:lnTo>
                  <a:pt x="4008" y="399"/>
                </a:lnTo>
                <a:lnTo>
                  <a:pt x="4009" y="399"/>
                </a:lnTo>
                <a:lnTo>
                  <a:pt x="4009" y="401"/>
                </a:lnTo>
                <a:lnTo>
                  <a:pt x="4011" y="401"/>
                </a:lnTo>
                <a:lnTo>
                  <a:pt x="4013" y="403"/>
                </a:lnTo>
                <a:lnTo>
                  <a:pt x="4013" y="405"/>
                </a:lnTo>
                <a:lnTo>
                  <a:pt x="4011" y="405"/>
                </a:lnTo>
                <a:lnTo>
                  <a:pt x="4009" y="407"/>
                </a:lnTo>
                <a:lnTo>
                  <a:pt x="4008" y="407"/>
                </a:lnTo>
                <a:lnTo>
                  <a:pt x="4008" y="409"/>
                </a:lnTo>
                <a:lnTo>
                  <a:pt x="4009" y="409"/>
                </a:lnTo>
                <a:lnTo>
                  <a:pt x="4009" y="411"/>
                </a:lnTo>
                <a:lnTo>
                  <a:pt x="4011" y="411"/>
                </a:lnTo>
                <a:lnTo>
                  <a:pt x="4013" y="411"/>
                </a:lnTo>
                <a:lnTo>
                  <a:pt x="4015" y="409"/>
                </a:lnTo>
                <a:lnTo>
                  <a:pt x="4015" y="411"/>
                </a:lnTo>
                <a:lnTo>
                  <a:pt x="4017" y="409"/>
                </a:lnTo>
                <a:lnTo>
                  <a:pt x="4017" y="407"/>
                </a:lnTo>
                <a:lnTo>
                  <a:pt x="4019" y="407"/>
                </a:lnTo>
                <a:lnTo>
                  <a:pt x="4021" y="407"/>
                </a:lnTo>
                <a:lnTo>
                  <a:pt x="4023" y="405"/>
                </a:lnTo>
                <a:lnTo>
                  <a:pt x="4025" y="403"/>
                </a:lnTo>
                <a:lnTo>
                  <a:pt x="4029" y="405"/>
                </a:lnTo>
                <a:lnTo>
                  <a:pt x="4032" y="405"/>
                </a:lnTo>
                <a:lnTo>
                  <a:pt x="4034" y="405"/>
                </a:lnTo>
                <a:lnTo>
                  <a:pt x="4036" y="405"/>
                </a:lnTo>
                <a:lnTo>
                  <a:pt x="4038" y="407"/>
                </a:lnTo>
                <a:lnTo>
                  <a:pt x="4042" y="407"/>
                </a:lnTo>
                <a:lnTo>
                  <a:pt x="4042" y="409"/>
                </a:lnTo>
                <a:lnTo>
                  <a:pt x="4044" y="409"/>
                </a:lnTo>
                <a:lnTo>
                  <a:pt x="4042" y="411"/>
                </a:lnTo>
                <a:lnTo>
                  <a:pt x="4042" y="413"/>
                </a:lnTo>
                <a:lnTo>
                  <a:pt x="4044" y="415"/>
                </a:lnTo>
                <a:lnTo>
                  <a:pt x="4046" y="415"/>
                </a:lnTo>
                <a:lnTo>
                  <a:pt x="4048" y="413"/>
                </a:lnTo>
                <a:lnTo>
                  <a:pt x="4050" y="413"/>
                </a:lnTo>
                <a:lnTo>
                  <a:pt x="4052" y="413"/>
                </a:lnTo>
                <a:lnTo>
                  <a:pt x="4054" y="413"/>
                </a:lnTo>
                <a:lnTo>
                  <a:pt x="4056" y="413"/>
                </a:lnTo>
                <a:lnTo>
                  <a:pt x="4057" y="415"/>
                </a:lnTo>
                <a:lnTo>
                  <a:pt x="4057" y="417"/>
                </a:lnTo>
                <a:lnTo>
                  <a:pt x="4059" y="419"/>
                </a:lnTo>
                <a:lnTo>
                  <a:pt x="4061" y="419"/>
                </a:lnTo>
                <a:lnTo>
                  <a:pt x="4063" y="419"/>
                </a:lnTo>
                <a:lnTo>
                  <a:pt x="4065" y="419"/>
                </a:lnTo>
                <a:lnTo>
                  <a:pt x="4067" y="417"/>
                </a:lnTo>
                <a:lnTo>
                  <a:pt x="4069" y="417"/>
                </a:lnTo>
                <a:lnTo>
                  <a:pt x="4071" y="417"/>
                </a:lnTo>
                <a:lnTo>
                  <a:pt x="4071" y="419"/>
                </a:lnTo>
                <a:lnTo>
                  <a:pt x="4073" y="419"/>
                </a:lnTo>
                <a:lnTo>
                  <a:pt x="4071" y="420"/>
                </a:lnTo>
                <a:lnTo>
                  <a:pt x="4069" y="420"/>
                </a:lnTo>
                <a:lnTo>
                  <a:pt x="4069" y="424"/>
                </a:lnTo>
                <a:lnTo>
                  <a:pt x="4069" y="426"/>
                </a:lnTo>
                <a:lnTo>
                  <a:pt x="4071" y="426"/>
                </a:lnTo>
                <a:lnTo>
                  <a:pt x="4071" y="428"/>
                </a:lnTo>
                <a:lnTo>
                  <a:pt x="4071" y="430"/>
                </a:lnTo>
                <a:lnTo>
                  <a:pt x="4071" y="432"/>
                </a:lnTo>
                <a:lnTo>
                  <a:pt x="4069" y="432"/>
                </a:lnTo>
                <a:lnTo>
                  <a:pt x="4069" y="434"/>
                </a:lnTo>
                <a:lnTo>
                  <a:pt x="4067" y="438"/>
                </a:lnTo>
                <a:lnTo>
                  <a:pt x="4069" y="436"/>
                </a:lnTo>
                <a:lnTo>
                  <a:pt x="4069" y="434"/>
                </a:lnTo>
                <a:lnTo>
                  <a:pt x="4071" y="432"/>
                </a:lnTo>
                <a:lnTo>
                  <a:pt x="4073" y="432"/>
                </a:lnTo>
                <a:lnTo>
                  <a:pt x="4073" y="430"/>
                </a:lnTo>
                <a:lnTo>
                  <a:pt x="4073" y="428"/>
                </a:lnTo>
                <a:lnTo>
                  <a:pt x="4071" y="428"/>
                </a:lnTo>
                <a:lnTo>
                  <a:pt x="4071" y="424"/>
                </a:lnTo>
                <a:lnTo>
                  <a:pt x="4071" y="422"/>
                </a:lnTo>
                <a:lnTo>
                  <a:pt x="4071" y="420"/>
                </a:lnTo>
                <a:lnTo>
                  <a:pt x="4073" y="420"/>
                </a:lnTo>
                <a:lnTo>
                  <a:pt x="4073" y="419"/>
                </a:lnTo>
                <a:lnTo>
                  <a:pt x="4073" y="417"/>
                </a:lnTo>
                <a:lnTo>
                  <a:pt x="4071" y="417"/>
                </a:lnTo>
                <a:lnTo>
                  <a:pt x="4071" y="415"/>
                </a:lnTo>
                <a:lnTo>
                  <a:pt x="4069" y="415"/>
                </a:lnTo>
                <a:lnTo>
                  <a:pt x="4067" y="415"/>
                </a:lnTo>
                <a:lnTo>
                  <a:pt x="4065" y="415"/>
                </a:lnTo>
                <a:lnTo>
                  <a:pt x="4063" y="415"/>
                </a:lnTo>
                <a:lnTo>
                  <a:pt x="4061" y="417"/>
                </a:lnTo>
                <a:lnTo>
                  <a:pt x="4061" y="415"/>
                </a:lnTo>
                <a:lnTo>
                  <a:pt x="4061" y="413"/>
                </a:lnTo>
                <a:lnTo>
                  <a:pt x="4061" y="411"/>
                </a:lnTo>
                <a:lnTo>
                  <a:pt x="4059" y="411"/>
                </a:lnTo>
                <a:lnTo>
                  <a:pt x="4059" y="409"/>
                </a:lnTo>
                <a:lnTo>
                  <a:pt x="4057" y="407"/>
                </a:lnTo>
                <a:lnTo>
                  <a:pt x="4056" y="407"/>
                </a:lnTo>
                <a:lnTo>
                  <a:pt x="4054" y="407"/>
                </a:lnTo>
                <a:lnTo>
                  <a:pt x="4052" y="407"/>
                </a:lnTo>
                <a:lnTo>
                  <a:pt x="4052" y="405"/>
                </a:lnTo>
                <a:lnTo>
                  <a:pt x="4050" y="405"/>
                </a:lnTo>
                <a:lnTo>
                  <a:pt x="4048" y="405"/>
                </a:lnTo>
                <a:lnTo>
                  <a:pt x="4046" y="403"/>
                </a:lnTo>
                <a:lnTo>
                  <a:pt x="4044" y="403"/>
                </a:lnTo>
                <a:lnTo>
                  <a:pt x="4042" y="401"/>
                </a:lnTo>
                <a:lnTo>
                  <a:pt x="4044" y="399"/>
                </a:lnTo>
                <a:lnTo>
                  <a:pt x="4046" y="397"/>
                </a:lnTo>
                <a:lnTo>
                  <a:pt x="4048" y="397"/>
                </a:lnTo>
                <a:lnTo>
                  <a:pt x="4048" y="395"/>
                </a:lnTo>
                <a:lnTo>
                  <a:pt x="4050" y="395"/>
                </a:lnTo>
                <a:lnTo>
                  <a:pt x="4050" y="394"/>
                </a:lnTo>
                <a:lnTo>
                  <a:pt x="4052" y="394"/>
                </a:lnTo>
                <a:lnTo>
                  <a:pt x="4054" y="392"/>
                </a:lnTo>
                <a:lnTo>
                  <a:pt x="4056" y="392"/>
                </a:lnTo>
                <a:lnTo>
                  <a:pt x="4056" y="390"/>
                </a:lnTo>
                <a:lnTo>
                  <a:pt x="4057" y="390"/>
                </a:lnTo>
                <a:lnTo>
                  <a:pt x="4057" y="388"/>
                </a:lnTo>
                <a:lnTo>
                  <a:pt x="4059" y="388"/>
                </a:lnTo>
                <a:lnTo>
                  <a:pt x="4061" y="388"/>
                </a:lnTo>
                <a:lnTo>
                  <a:pt x="4063" y="388"/>
                </a:lnTo>
                <a:lnTo>
                  <a:pt x="4063" y="386"/>
                </a:lnTo>
                <a:lnTo>
                  <a:pt x="4065" y="386"/>
                </a:lnTo>
                <a:lnTo>
                  <a:pt x="4065" y="384"/>
                </a:lnTo>
                <a:lnTo>
                  <a:pt x="4067" y="384"/>
                </a:lnTo>
                <a:lnTo>
                  <a:pt x="4069" y="384"/>
                </a:lnTo>
                <a:lnTo>
                  <a:pt x="4071" y="384"/>
                </a:lnTo>
                <a:lnTo>
                  <a:pt x="4073" y="384"/>
                </a:lnTo>
                <a:lnTo>
                  <a:pt x="4075" y="382"/>
                </a:lnTo>
                <a:lnTo>
                  <a:pt x="4077" y="382"/>
                </a:lnTo>
                <a:lnTo>
                  <a:pt x="4079" y="380"/>
                </a:lnTo>
                <a:lnTo>
                  <a:pt x="4080" y="380"/>
                </a:lnTo>
                <a:lnTo>
                  <a:pt x="4082" y="380"/>
                </a:lnTo>
                <a:lnTo>
                  <a:pt x="4084" y="380"/>
                </a:lnTo>
                <a:lnTo>
                  <a:pt x="4086" y="380"/>
                </a:lnTo>
                <a:lnTo>
                  <a:pt x="4088" y="380"/>
                </a:lnTo>
                <a:lnTo>
                  <a:pt x="4088" y="378"/>
                </a:lnTo>
                <a:lnTo>
                  <a:pt x="4090" y="378"/>
                </a:lnTo>
                <a:lnTo>
                  <a:pt x="4092" y="376"/>
                </a:lnTo>
                <a:lnTo>
                  <a:pt x="4094" y="376"/>
                </a:lnTo>
                <a:lnTo>
                  <a:pt x="4096" y="376"/>
                </a:lnTo>
                <a:lnTo>
                  <a:pt x="4098" y="376"/>
                </a:lnTo>
                <a:lnTo>
                  <a:pt x="4100" y="376"/>
                </a:lnTo>
                <a:lnTo>
                  <a:pt x="4102" y="376"/>
                </a:lnTo>
                <a:lnTo>
                  <a:pt x="4104" y="376"/>
                </a:lnTo>
                <a:lnTo>
                  <a:pt x="4105" y="374"/>
                </a:lnTo>
                <a:lnTo>
                  <a:pt x="4107" y="374"/>
                </a:lnTo>
                <a:lnTo>
                  <a:pt x="4109" y="374"/>
                </a:lnTo>
                <a:lnTo>
                  <a:pt x="4111" y="374"/>
                </a:lnTo>
                <a:lnTo>
                  <a:pt x="4111" y="372"/>
                </a:lnTo>
                <a:lnTo>
                  <a:pt x="4113" y="372"/>
                </a:lnTo>
                <a:lnTo>
                  <a:pt x="4115" y="372"/>
                </a:lnTo>
                <a:lnTo>
                  <a:pt x="4117" y="371"/>
                </a:lnTo>
                <a:lnTo>
                  <a:pt x="4119" y="371"/>
                </a:lnTo>
                <a:lnTo>
                  <a:pt x="4121" y="372"/>
                </a:lnTo>
                <a:lnTo>
                  <a:pt x="4123" y="372"/>
                </a:lnTo>
                <a:lnTo>
                  <a:pt x="4125" y="372"/>
                </a:lnTo>
                <a:lnTo>
                  <a:pt x="4125" y="371"/>
                </a:lnTo>
                <a:lnTo>
                  <a:pt x="4127" y="371"/>
                </a:lnTo>
                <a:lnTo>
                  <a:pt x="4128" y="371"/>
                </a:lnTo>
                <a:lnTo>
                  <a:pt x="4128" y="372"/>
                </a:lnTo>
                <a:lnTo>
                  <a:pt x="4130" y="372"/>
                </a:lnTo>
                <a:lnTo>
                  <a:pt x="4132" y="372"/>
                </a:lnTo>
                <a:lnTo>
                  <a:pt x="4134" y="374"/>
                </a:lnTo>
                <a:lnTo>
                  <a:pt x="4136" y="374"/>
                </a:lnTo>
                <a:lnTo>
                  <a:pt x="4138" y="374"/>
                </a:lnTo>
                <a:lnTo>
                  <a:pt x="4138" y="372"/>
                </a:lnTo>
                <a:lnTo>
                  <a:pt x="4140" y="372"/>
                </a:lnTo>
                <a:lnTo>
                  <a:pt x="4144" y="372"/>
                </a:lnTo>
                <a:lnTo>
                  <a:pt x="4146" y="372"/>
                </a:lnTo>
                <a:lnTo>
                  <a:pt x="4148" y="372"/>
                </a:lnTo>
                <a:lnTo>
                  <a:pt x="4150" y="372"/>
                </a:lnTo>
                <a:lnTo>
                  <a:pt x="4152" y="372"/>
                </a:lnTo>
                <a:lnTo>
                  <a:pt x="4153" y="372"/>
                </a:lnTo>
                <a:lnTo>
                  <a:pt x="4155" y="372"/>
                </a:lnTo>
                <a:lnTo>
                  <a:pt x="4157" y="374"/>
                </a:lnTo>
                <a:lnTo>
                  <a:pt x="4159" y="374"/>
                </a:lnTo>
                <a:lnTo>
                  <a:pt x="4161" y="374"/>
                </a:lnTo>
                <a:lnTo>
                  <a:pt x="4163" y="374"/>
                </a:lnTo>
                <a:lnTo>
                  <a:pt x="4165" y="372"/>
                </a:lnTo>
                <a:lnTo>
                  <a:pt x="4167" y="374"/>
                </a:lnTo>
                <a:lnTo>
                  <a:pt x="4169" y="374"/>
                </a:lnTo>
                <a:lnTo>
                  <a:pt x="4171" y="374"/>
                </a:lnTo>
                <a:lnTo>
                  <a:pt x="4173" y="374"/>
                </a:lnTo>
                <a:lnTo>
                  <a:pt x="4175" y="376"/>
                </a:lnTo>
                <a:lnTo>
                  <a:pt x="4177" y="376"/>
                </a:lnTo>
                <a:lnTo>
                  <a:pt x="4178" y="378"/>
                </a:lnTo>
                <a:lnTo>
                  <a:pt x="4180" y="380"/>
                </a:lnTo>
                <a:lnTo>
                  <a:pt x="4182" y="380"/>
                </a:lnTo>
                <a:lnTo>
                  <a:pt x="4182" y="382"/>
                </a:lnTo>
                <a:lnTo>
                  <a:pt x="4184" y="382"/>
                </a:lnTo>
                <a:lnTo>
                  <a:pt x="4184" y="384"/>
                </a:lnTo>
                <a:lnTo>
                  <a:pt x="4186" y="384"/>
                </a:lnTo>
                <a:lnTo>
                  <a:pt x="4188" y="386"/>
                </a:lnTo>
                <a:lnTo>
                  <a:pt x="4190" y="386"/>
                </a:lnTo>
                <a:lnTo>
                  <a:pt x="4190" y="388"/>
                </a:lnTo>
                <a:lnTo>
                  <a:pt x="4192" y="388"/>
                </a:lnTo>
                <a:lnTo>
                  <a:pt x="4192" y="390"/>
                </a:lnTo>
                <a:lnTo>
                  <a:pt x="4194" y="392"/>
                </a:lnTo>
                <a:lnTo>
                  <a:pt x="4194" y="395"/>
                </a:lnTo>
                <a:lnTo>
                  <a:pt x="4194" y="399"/>
                </a:lnTo>
                <a:lnTo>
                  <a:pt x="4194" y="401"/>
                </a:lnTo>
                <a:lnTo>
                  <a:pt x="4192" y="401"/>
                </a:lnTo>
                <a:lnTo>
                  <a:pt x="4192" y="399"/>
                </a:lnTo>
                <a:lnTo>
                  <a:pt x="4190" y="399"/>
                </a:lnTo>
                <a:lnTo>
                  <a:pt x="4190" y="401"/>
                </a:lnTo>
                <a:lnTo>
                  <a:pt x="4188" y="401"/>
                </a:lnTo>
                <a:lnTo>
                  <a:pt x="4186" y="401"/>
                </a:lnTo>
                <a:lnTo>
                  <a:pt x="4186" y="403"/>
                </a:lnTo>
                <a:lnTo>
                  <a:pt x="4184" y="403"/>
                </a:lnTo>
                <a:lnTo>
                  <a:pt x="4184" y="401"/>
                </a:lnTo>
                <a:lnTo>
                  <a:pt x="4182" y="399"/>
                </a:lnTo>
                <a:lnTo>
                  <a:pt x="4180" y="399"/>
                </a:lnTo>
                <a:lnTo>
                  <a:pt x="4178" y="397"/>
                </a:lnTo>
                <a:lnTo>
                  <a:pt x="4177" y="395"/>
                </a:lnTo>
                <a:lnTo>
                  <a:pt x="4175" y="395"/>
                </a:lnTo>
                <a:lnTo>
                  <a:pt x="4173" y="394"/>
                </a:lnTo>
                <a:lnTo>
                  <a:pt x="4171" y="394"/>
                </a:lnTo>
                <a:lnTo>
                  <a:pt x="4171" y="395"/>
                </a:lnTo>
                <a:lnTo>
                  <a:pt x="4169" y="397"/>
                </a:lnTo>
                <a:lnTo>
                  <a:pt x="4171" y="397"/>
                </a:lnTo>
                <a:lnTo>
                  <a:pt x="4171" y="399"/>
                </a:lnTo>
                <a:lnTo>
                  <a:pt x="4171" y="401"/>
                </a:lnTo>
                <a:lnTo>
                  <a:pt x="4169" y="401"/>
                </a:lnTo>
                <a:lnTo>
                  <a:pt x="4169" y="403"/>
                </a:lnTo>
                <a:lnTo>
                  <a:pt x="4169" y="405"/>
                </a:lnTo>
                <a:lnTo>
                  <a:pt x="4167" y="405"/>
                </a:lnTo>
                <a:lnTo>
                  <a:pt x="4167" y="407"/>
                </a:lnTo>
                <a:lnTo>
                  <a:pt x="4169" y="407"/>
                </a:lnTo>
                <a:lnTo>
                  <a:pt x="4169" y="409"/>
                </a:lnTo>
                <a:lnTo>
                  <a:pt x="4171" y="409"/>
                </a:lnTo>
                <a:lnTo>
                  <a:pt x="4173" y="409"/>
                </a:lnTo>
                <a:lnTo>
                  <a:pt x="4175" y="411"/>
                </a:lnTo>
                <a:lnTo>
                  <a:pt x="4175" y="413"/>
                </a:lnTo>
                <a:lnTo>
                  <a:pt x="4173" y="413"/>
                </a:lnTo>
                <a:lnTo>
                  <a:pt x="4171" y="413"/>
                </a:lnTo>
                <a:lnTo>
                  <a:pt x="4171" y="415"/>
                </a:lnTo>
                <a:lnTo>
                  <a:pt x="4169" y="415"/>
                </a:lnTo>
                <a:lnTo>
                  <a:pt x="4167" y="417"/>
                </a:lnTo>
                <a:lnTo>
                  <a:pt x="4165" y="417"/>
                </a:lnTo>
                <a:lnTo>
                  <a:pt x="4165" y="415"/>
                </a:lnTo>
                <a:lnTo>
                  <a:pt x="4165" y="413"/>
                </a:lnTo>
                <a:lnTo>
                  <a:pt x="4163" y="411"/>
                </a:lnTo>
                <a:lnTo>
                  <a:pt x="4161" y="409"/>
                </a:lnTo>
                <a:lnTo>
                  <a:pt x="4159" y="409"/>
                </a:lnTo>
                <a:lnTo>
                  <a:pt x="4159" y="407"/>
                </a:lnTo>
                <a:lnTo>
                  <a:pt x="4157" y="407"/>
                </a:lnTo>
                <a:lnTo>
                  <a:pt x="4155" y="405"/>
                </a:lnTo>
                <a:lnTo>
                  <a:pt x="4153" y="405"/>
                </a:lnTo>
                <a:lnTo>
                  <a:pt x="4152" y="405"/>
                </a:lnTo>
                <a:lnTo>
                  <a:pt x="4152" y="403"/>
                </a:lnTo>
                <a:lnTo>
                  <a:pt x="4150" y="403"/>
                </a:lnTo>
                <a:lnTo>
                  <a:pt x="4150" y="401"/>
                </a:lnTo>
                <a:lnTo>
                  <a:pt x="4148" y="399"/>
                </a:lnTo>
                <a:lnTo>
                  <a:pt x="4148" y="397"/>
                </a:lnTo>
                <a:lnTo>
                  <a:pt x="4144" y="397"/>
                </a:lnTo>
                <a:lnTo>
                  <a:pt x="4144" y="399"/>
                </a:lnTo>
                <a:lnTo>
                  <a:pt x="4142" y="401"/>
                </a:lnTo>
                <a:lnTo>
                  <a:pt x="4144" y="399"/>
                </a:lnTo>
                <a:lnTo>
                  <a:pt x="4146" y="399"/>
                </a:lnTo>
                <a:lnTo>
                  <a:pt x="4148" y="401"/>
                </a:lnTo>
                <a:lnTo>
                  <a:pt x="4148" y="403"/>
                </a:lnTo>
                <a:lnTo>
                  <a:pt x="4150" y="403"/>
                </a:lnTo>
                <a:lnTo>
                  <a:pt x="4150" y="405"/>
                </a:lnTo>
                <a:lnTo>
                  <a:pt x="4150" y="407"/>
                </a:lnTo>
                <a:lnTo>
                  <a:pt x="4150" y="409"/>
                </a:lnTo>
                <a:lnTo>
                  <a:pt x="4152" y="409"/>
                </a:lnTo>
                <a:lnTo>
                  <a:pt x="4153" y="409"/>
                </a:lnTo>
                <a:lnTo>
                  <a:pt x="4155" y="411"/>
                </a:lnTo>
                <a:lnTo>
                  <a:pt x="4157" y="413"/>
                </a:lnTo>
                <a:lnTo>
                  <a:pt x="4157" y="415"/>
                </a:lnTo>
                <a:lnTo>
                  <a:pt x="4159" y="415"/>
                </a:lnTo>
                <a:lnTo>
                  <a:pt x="4159" y="417"/>
                </a:lnTo>
                <a:lnTo>
                  <a:pt x="4161" y="417"/>
                </a:lnTo>
                <a:lnTo>
                  <a:pt x="4161" y="419"/>
                </a:lnTo>
                <a:lnTo>
                  <a:pt x="4163" y="419"/>
                </a:lnTo>
                <a:lnTo>
                  <a:pt x="4163" y="420"/>
                </a:lnTo>
                <a:lnTo>
                  <a:pt x="4165" y="420"/>
                </a:lnTo>
                <a:lnTo>
                  <a:pt x="4167" y="422"/>
                </a:lnTo>
                <a:lnTo>
                  <a:pt x="4167" y="424"/>
                </a:lnTo>
                <a:lnTo>
                  <a:pt x="4167" y="426"/>
                </a:lnTo>
                <a:lnTo>
                  <a:pt x="4169" y="426"/>
                </a:lnTo>
                <a:lnTo>
                  <a:pt x="4171" y="422"/>
                </a:lnTo>
                <a:lnTo>
                  <a:pt x="4173" y="420"/>
                </a:lnTo>
                <a:lnTo>
                  <a:pt x="4173" y="419"/>
                </a:lnTo>
                <a:lnTo>
                  <a:pt x="4175" y="419"/>
                </a:lnTo>
                <a:lnTo>
                  <a:pt x="4177" y="417"/>
                </a:lnTo>
                <a:lnTo>
                  <a:pt x="4178" y="417"/>
                </a:lnTo>
                <a:lnTo>
                  <a:pt x="4178" y="415"/>
                </a:lnTo>
                <a:lnTo>
                  <a:pt x="4180" y="415"/>
                </a:lnTo>
                <a:lnTo>
                  <a:pt x="4180" y="413"/>
                </a:lnTo>
                <a:lnTo>
                  <a:pt x="4180" y="411"/>
                </a:lnTo>
                <a:lnTo>
                  <a:pt x="4182" y="413"/>
                </a:lnTo>
                <a:lnTo>
                  <a:pt x="4184" y="413"/>
                </a:lnTo>
                <a:lnTo>
                  <a:pt x="4186" y="413"/>
                </a:lnTo>
                <a:lnTo>
                  <a:pt x="4186" y="415"/>
                </a:lnTo>
                <a:lnTo>
                  <a:pt x="4188" y="415"/>
                </a:lnTo>
                <a:lnTo>
                  <a:pt x="4190" y="413"/>
                </a:lnTo>
                <a:lnTo>
                  <a:pt x="4190" y="411"/>
                </a:lnTo>
                <a:lnTo>
                  <a:pt x="4192" y="409"/>
                </a:lnTo>
                <a:lnTo>
                  <a:pt x="4194" y="413"/>
                </a:lnTo>
                <a:lnTo>
                  <a:pt x="4196" y="415"/>
                </a:lnTo>
                <a:lnTo>
                  <a:pt x="4196" y="417"/>
                </a:lnTo>
                <a:lnTo>
                  <a:pt x="4194" y="417"/>
                </a:lnTo>
                <a:lnTo>
                  <a:pt x="4194" y="419"/>
                </a:lnTo>
                <a:lnTo>
                  <a:pt x="4192" y="420"/>
                </a:lnTo>
                <a:lnTo>
                  <a:pt x="4190" y="422"/>
                </a:lnTo>
                <a:lnTo>
                  <a:pt x="4188" y="422"/>
                </a:lnTo>
                <a:lnTo>
                  <a:pt x="4188" y="424"/>
                </a:lnTo>
                <a:lnTo>
                  <a:pt x="4188" y="426"/>
                </a:lnTo>
                <a:lnTo>
                  <a:pt x="4188" y="428"/>
                </a:lnTo>
                <a:lnTo>
                  <a:pt x="4186" y="428"/>
                </a:lnTo>
                <a:lnTo>
                  <a:pt x="4184" y="430"/>
                </a:lnTo>
                <a:lnTo>
                  <a:pt x="4182" y="434"/>
                </a:lnTo>
                <a:lnTo>
                  <a:pt x="4180" y="436"/>
                </a:lnTo>
                <a:lnTo>
                  <a:pt x="4180" y="438"/>
                </a:lnTo>
                <a:lnTo>
                  <a:pt x="4180" y="440"/>
                </a:lnTo>
                <a:lnTo>
                  <a:pt x="4178" y="442"/>
                </a:lnTo>
                <a:lnTo>
                  <a:pt x="4180" y="443"/>
                </a:lnTo>
                <a:lnTo>
                  <a:pt x="4178" y="445"/>
                </a:lnTo>
                <a:lnTo>
                  <a:pt x="4178" y="447"/>
                </a:lnTo>
                <a:lnTo>
                  <a:pt x="4178" y="449"/>
                </a:lnTo>
                <a:lnTo>
                  <a:pt x="4177" y="449"/>
                </a:lnTo>
                <a:lnTo>
                  <a:pt x="4175" y="451"/>
                </a:lnTo>
                <a:lnTo>
                  <a:pt x="4175" y="453"/>
                </a:lnTo>
                <a:lnTo>
                  <a:pt x="4173" y="453"/>
                </a:lnTo>
                <a:lnTo>
                  <a:pt x="4171" y="453"/>
                </a:lnTo>
                <a:lnTo>
                  <a:pt x="4169" y="453"/>
                </a:lnTo>
                <a:lnTo>
                  <a:pt x="4167" y="451"/>
                </a:lnTo>
                <a:lnTo>
                  <a:pt x="4165" y="451"/>
                </a:lnTo>
                <a:lnTo>
                  <a:pt x="4163" y="451"/>
                </a:lnTo>
                <a:lnTo>
                  <a:pt x="4161" y="451"/>
                </a:lnTo>
                <a:lnTo>
                  <a:pt x="4159" y="451"/>
                </a:lnTo>
                <a:lnTo>
                  <a:pt x="4157" y="449"/>
                </a:lnTo>
                <a:lnTo>
                  <a:pt x="4155" y="451"/>
                </a:lnTo>
                <a:lnTo>
                  <a:pt x="4155" y="449"/>
                </a:lnTo>
                <a:lnTo>
                  <a:pt x="4155" y="447"/>
                </a:lnTo>
                <a:lnTo>
                  <a:pt x="4153" y="447"/>
                </a:lnTo>
                <a:lnTo>
                  <a:pt x="4153" y="445"/>
                </a:lnTo>
                <a:lnTo>
                  <a:pt x="4153" y="443"/>
                </a:lnTo>
                <a:lnTo>
                  <a:pt x="4153" y="442"/>
                </a:lnTo>
                <a:lnTo>
                  <a:pt x="4153" y="440"/>
                </a:lnTo>
                <a:lnTo>
                  <a:pt x="4152" y="440"/>
                </a:lnTo>
                <a:lnTo>
                  <a:pt x="4152" y="438"/>
                </a:lnTo>
                <a:lnTo>
                  <a:pt x="4152" y="440"/>
                </a:lnTo>
                <a:lnTo>
                  <a:pt x="4152" y="442"/>
                </a:lnTo>
                <a:lnTo>
                  <a:pt x="4152" y="443"/>
                </a:lnTo>
                <a:lnTo>
                  <a:pt x="4153" y="443"/>
                </a:lnTo>
                <a:lnTo>
                  <a:pt x="4152" y="445"/>
                </a:lnTo>
                <a:lnTo>
                  <a:pt x="4150" y="447"/>
                </a:lnTo>
                <a:lnTo>
                  <a:pt x="4152" y="447"/>
                </a:lnTo>
                <a:lnTo>
                  <a:pt x="4152" y="449"/>
                </a:lnTo>
                <a:lnTo>
                  <a:pt x="4153" y="449"/>
                </a:lnTo>
                <a:lnTo>
                  <a:pt x="4153" y="451"/>
                </a:lnTo>
                <a:lnTo>
                  <a:pt x="4155" y="453"/>
                </a:lnTo>
                <a:lnTo>
                  <a:pt x="4157" y="453"/>
                </a:lnTo>
                <a:lnTo>
                  <a:pt x="4157" y="455"/>
                </a:lnTo>
                <a:lnTo>
                  <a:pt x="4159" y="455"/>
                </a:lnTo>
                <a:lnTo>
                  <a:pt x="4161" y="455"/>
                </a:lnTo>
                <a:lnTo>
                  <a:pt x="4163" y="457"/>
                </a:lnTo>
                <a:lnTo>
                  <a:pt x="4165" y="457"/>
                </a:lnTo>
                <a:lnTo>
                  <a:pt x="4165" y="459"/>
                </a:lnTo>
                <a:lnTo>
                  <a:pt x="4167" y="459"/>
                </a:lnTo>
                <a:lnTo>
                  <a:pt x="4169" y="459"/>
                </a:lnTo>
                <a:lnTo>
                  <a:pt x="4171" y="461"/>
                </a:lnTo>
                <a:lnTo>
                  <a:pt x="4171" y="465"/>
                </a:lnTo>
                <a:lnTo>
                  <a:pt x="4171" y="467"/>
                </a:lnTo>
                <a:lnTo>
                  <a:pt x="4171" y="468"/>
                </a:lnTo>
                <a:lnTo>
                  <a:pt x="4169" y="468"/>
                </a:lnTo>
                <a:lnTo>
                  <a:pt x="4169" y="472"/>
                </a:lnTo>
                <a:lnTo>
                  <a:pt x="4169" y="474"/>
                </a:lnTo>
                <a:lnTo>
                  <a:pt x="4171" y="474"/>
                </a:lnTo>
                <a:lnTo>
                  <a:pt x="4171" y="476"/>
                </a:lnTo>
                <a:lnTo>
                  <a:pt x="4171" y="478"/>
                </a:lnTo>
                <a:lnTo>
                  <a:pt x="4171" y="480"/>
                </a:lnTo>
                <a:lnTo>
                  <a:pt x="4173" y="482"/>
                </a:lnTo>
                <a:lnTo>
                  <a:pt x="4173" y="484"/>
                </a:lnTo>
                <a:lnTo>
                  <a:pt x="4175" y="484"/>
                </a:lnTo>
                <a:lnTo>
                  <a:pt x="4175" y="486"/>
                </a:lnTo>
                <a:lnTo>
                  <a:pt x="4177" y="488"/>
                </a:lnTo>
                <a:lnTo>
                  <a:pt x="4177" y="490"/>
                </a:lnTo>
                <a:lnTo>
                  <a:pt x="4177" y="491"/>
                </a:lnTo>
                <a:lnTo>
                  <a:pt x="4175" y="493"/>
                </a:lnTo>
                <a:lnTo>
                  <a:pt x="4175" y="495"/>
                </a:lnTo>
                <a:lnTo>
                  <a:pt x="4175" y="497"/>
                </a:lnTo>
                <a:lnTo>
                  <a:pt x="4175" y="499"/>
                </a:lnTo>
                <a:lnTo>
                  <a:pt x="4175" y="501"/>
                </a:lnTo>
                <a:lnTo>
                  <a:pt x="4175" y="505"/>
                </a:lnTo>
                <a:lnTo>
                  <a:pt x="4175" y="507"/>
                </a:lnTo>
                <a:lnTo>
                  <a:pt x="4175" y="509"/>
                </a:lnTo>
                <a:lnTo>
                  <a:pt x="4175" y="511"/>
                </a:lnTo>
                <a:lnTo>
                  <a:pt x="4175" y="513"/>
                </a:lnTo>
                <a:lnTo>
                  <a:pt x="4173" y="511"/>
                </a:lnTo>
                <a:lnTo>
                  <a:pt x="4171" y="513"/>
                </a:lnTo>
                <a:lnTo>
                  <a:pt x="4169" y="513"/>
                </a:lnTo>
                <a:lnTo>
                  <a:pt x="4169" y="511"/>
                </a:lnTo>
                <a:lnTo>
                  <a:pt x="4169" y="509"/>
                </a:lnTo>
                <a:lnTo>
                  <a:pt x="4171" y="509"/>
                </a:lnTo>
                <a:lnTo>
                  <a:pt x="4171" y="507"/>
                </a:lnTo>
                <a:lnTo>
                  <a:pt x="4171" y="503"/>
                </a:lnTo>
                <a:lnTo>
                  <a:pt x="4171" y="505"/>
                </a:lnTo>
                <a:lnTo>
                  <a:pt x="4169" y="505"/>
                </a:lnTo>
                <a:lnTo>
                  <a:pt x="4167" y="505"/>
                </a:lnTo>
                <a:lnTo>
                  <a:pt x="4167" y="507"/>
                </a:lnTo>
                <a:lnTo>
                  <a:pt x="4165" y="509"/>
                </a:lnTo>
                <a:lnTo>
                  <a:pt x="4165" y="511"/>
                </a:lnTo>
                <a:lnTo>
                  <a:pt x="4167" y="513"/>
                </a:lnTo>
                <a:lnTo>
                  <a:pt x="4165" y="513"/>
                </a:lnTo>
                <a:lnTo>
                  <a:pt x="4165" y="511"/>
                </a:lnTo>
                <a:lnTo>
                  <a:pt x="4163" y="511"/>
                </a:lnTo>
                <a:lnTo>
                  <a:pt x="4161" y="511"/>
                </a:lnTo>
                <a:lnTo>
                  <a:pt x="4161" y="513"/>
                </a:lnTo>
                <a:lnTo>
                  <a:pt x="4161" y="511"/>
                </a:lnTo>
                <a:lnTo>
                  <a:pt x="4159" y="509"/>
                </a:lnTo>
                <a:lnTo>
                  <a:pt x="4157" y="507"/>
                </a:lnTo>
                <a:lnTo>
                  <a:pt x="4157" y="505"/>
                </a:lnTo>
                <a:lnTo>
                  <a:pt x="4157" y="503"/>
                </a:lnTo>
                <a:lnTo>
                  <a:pt x="4155" y="501"/>
                </a:lnTo>
                <a:lnTo>
                  <a:pt x="4153" y="501"/>
                </a:lnTo>
                <a:lnTo>
                  <a:pt x="4152" y="499"/>
                </a:lnTo>
                <a:lnTo>
                  <a:pt x="4152" y="497"/>
                </a:lnTo>
                <a:lnTo>
                  <a:pt x="4150" y="495"/>
                </a:lnTo>
                <a:lnTo>
                  <a:pt x="4150" y="493"/>
                </a:lnTo>
                <a:lnTo>
                  <a:pt x="4148" y="491"/>
                </a:lnTo>
                <a:lnTo>
                  <a:pt x="4146" y="493"/>
                </a:lnTo>
                <a:lnTo>
                  <a:pt x="4144" y="493"/>
                </a:lnTo>
                <a:lnTo>
                  <a:pt x="4142" y="495"/>
                </a:lnTo>
                <a:lnTo>
                  <a:pt x="4140" y="495"/>
                </a:lnTo>
                <a:lnTo>
                  <a:pt x="4140" y="497"/>
                </a:lnTo>
                <a:lnTo>
                  <a:pt x="4140" y="499"/>
                </a:lnTo>
                <a:lnTo>
                  <a:pt x="4140" y="501"/>
                </a:lnTo>
                <a:lnTo>
                  <a:pt x="4140" y="503"/>
                </a:lnTo>
                <a:lnTo>
                  <a:pt x="4140" y="505"/>
                </a:lnTo>
                <a:lnTo>
                  <a:pt x="4140" y="507"/>
                </a:lnTo>
                <a:lnTo>
                  <a:pt x="4142" y="509"/>
                </a:lnTo>
                <a:lnTo>
                  <a:pt x="4144" y="509"/>
                </a:lnTo>
                <a:lnTo>
                  <a:pt x="4146" y="511"/>
                </a:lnTo>
                <a:lnTo>
                  <a:pt x="4148" y="511"/>
                </a:lnTo>
                <a:lnTo>
                  <a:pt x="4148" y="509"/>
                </a:lnTo>
                <a:lnTo>
                  <a:pt x="4150" y="509"/>
                </a:lnTo>
                <a:lnTo>
                  <a:pt x="4152" y="509"/>
                </a:lnTo>
                <a:lnTo>
                  <a:pt x="4152" y="511"/>
                </a:lnTo>
                <a:lnTo>
                  <a:pt x="4153" y="513"/>
                </a:lnTo>
                <a:lnTo>
                  <a:pt x="4155" y="513"/>
                </a:lnTo>
                <a:lnTo>
                  <a:pt x="4157" y="513"/>
                </a:lnTo>
                <a:lnTo>
                  <a:pt x="4159" y="515"/>
                </a:lnTo>
                <a:lnTo>
                  <a:pt x="4161" y="516"/>
                </a:lnTo>
                <a:lnTo>
                  <a:pt x="4161" y="518"/>
                </a:lnTo>
                <a:lnTo>
                  <a:pt x="4163" y="518"/>
                </a:lnTo>
                <a:lnTo>
                  <a:pt x="4165" y="518"/>
                </a:lnTo>
                <a:lnTo>
                  <a:pt x="4165" y="516"/>
                </a:lnTo>
                <a:lnTo>
                  <a:pt x="4167" y="515"/>
                </a:lnTo>
                <a:lnTo>
                  <a:pt x="4169" y="516"/>
                </a:lnTo>
                <a:lnTo>
                  <a:pt x="4171" y="515"/>
                </a:lnTo>
                <a:lnTo>
                  <a:pt x="4171" y="513"/>
                </a:lnTo>
                <a:lnTo>
                  <a:pt x="4173" y="513"/>
                </a:lnTo>
                <a:lnTo>
                  <a:pt x="4173" y="515"/>
                </a:lnTo>
                <a:lnTo>
                  <a:pt x="4173" y="516"/>
                </a:lnTo>
                <a:lnTo>
                  <a:pt x="4175" y="518"/>
                </a:lnTo>
                <a:lnTo>
                  <a:pt x="4175" y="520"/>
                </a:lnTo>
                <a:lnTo>
                  <a:pt x="4177" y="520"/>
                </a:lnTo>
                <a:lnTo>
                  <a:pt x="4177" y="522"/>
                </a:lnTo>
                <a:lnTo>
                  <a:pt x="4177" y="524"/>
                </a:lnTo>
                <a:lnTo>
                  <a:pt x="4178" y="526"/>
                </a:lnTo>
                <a:lnTo>
                  <a:pt x="4177" y="526"/>
                </a:lnTo>
                <a:lnTo>
                  <a:pt x="4177" y="528"/>
                </a:lnTo>
                <a:lnTo>
                  <a:pt x="4177" y="530"/>
                </a:lnTo>
                <a:lnTo>
                  <a:pt x="4177" y="532"/>
                </a:lnTo>
                <a:lnTo>
                  <a:pt x="4175" y="534"/>
                </a:lnTo>
                <a:lnTo>
                  <a:pt x="4175" y="536"/>
                </a:lnTo>
                <a:lnTo>
                  <a:pt x="4175" y="538"/>
                </a:lnTo>
                <a:lnTo>
                  <a:pt x="4175" y="539"/>
                </a:lnTo>
                <a:lnTo>
                  <a:pt x="4173" y="541"/>
                </a:lnTo>
                <a:lnTo>
                  <a:pt x="4173" y="543"/>
                </a:lnTo>
                <a:lnTo>
                  <a:pt x="4171" y="543"/>
                </a:lnTo>
                <a:lnTo>
                  <a:pt x="4171" y="545"/>
                </a:lnTo>
                <a:lnTo>
                  <a:pt x="4173" y="547"/>
                </a:lnTo>
                <a:lnTo>
                  <a:pt x="4171" y="549"/>
                </a:lnTo>
                <a:lnTo>
                  <a:pt x="4173" y="551"/>
                </a:lnTo>
                <a:lnTo>
                  <a:pt x="4173" y="553"/>
                </a:lnTo>
                <a:lnTo>
                  <a:pt x="4173" y="555"/>
                </a:lnTo>
                <a:lnTo>
                  <a:pt x="4175" y="553"/>
                </a:lnTo>
                <a:lnTo>
                  <a:pt x="4177" y="551"/>
                </a:lnTo>
                <a:lnTo>
                  <a:pt x="4177" y="553"/>
                </a:lnTo>
                <a:lnTo>
                  <a:pt x="4178" y="555"/>
                </a:lnTo>
                <a:lnTo>
                  <a:pt x="4180" y="555"/>
                </a:lnTo>
                <a:lnTo>
                  <a:pt x="4180" y="557"/>
                </a:lnTo>
                <a:lnTo>
                  <a:pt x="4180" y="559"/>
                </a:lnTo>
                <a:lnTo>
                  <a:pt x="4180" y="561"/>
                </a:lnTo>
                <a:lnTo>
                  <a:pt x="4180" y="563"/>
                </a:lnTo>
                <a:lnTo>
                  <a:pt x="4180" y="564"/>
                </a:lnTo>
                <a:lnTo>
                  <a:pt x="4178" y="564"/>
                </a:lnTo>
                <a:lnTo>
                  <a:pt x="4177" y="568"/>
                </a:lnTo>
                <a:lnTo>
                  <a:pt x="4175" y="570"/>
                </a:lnTo>
                <a:lnTo>
                  <a:pt x="4173" y="568"/>
                </a:lnTo>
                <a:lnTo>
                  <a:pt x="4173" y="566"/>
                </a:lnTo>
                <a:lnTo>
                  <a:pt x="4171" y="566"/>
                </a:lnTo>
                <a:lnTo>
                  <a:pt x="4169" y="566"/>
                </a:lnTo>
                <a:lnTo>
                  <a:pt x="4167" y="566"/>
                </a:lnTo>
                <a:lnTo>
                  <a:pt x="4165" y="568"/>
                </a:lnTo>
                <a:lnTo>
                  <a:pt x="4163" y="568"/>
                </a:lnTo>
                <a:lnTo>
                  <a:pt x="4161" y="568"/>
                </a:lnTo>
                <a:lnTo>
                  <a:pt x="4161" y="566"/>
                </a:lnTo>
                <a:lnTo>
                  <a:pt x="4159" y="566"/>
                </a:lnTo>
                <a:lnTo>
                  <a:pt x="4157" y="566"/>
                </a:lnTo>
                <a:lnTo>
                  <a:pt x="4155" y="568"/>
                </a:lnTo>
                <a:lnTo>
                  <a:pt x="4153" y="568"/>
                </a:lnTo>
                <a:lnTo>
                  <a:pt x="4153" y="566"/>
                </a:lnTo>
                <a:lnTo>
                  <a:pt x="4152" y="566"/>
                </a:lnTo>
                <a:lnTo>
                  <a:pt x="4152" y="564"/>
                </a:lnTo>
                <a:lnTo>
                  <a:pt x="4150" y="564"/>
                </a:lnTo>
                <a:lnTo>
                  <a:pt x="4148" y="564"/>
                </a:lnTo>
                <a:lnTo>
                  <a:pt x="4146" y="564"/>
                </a:lnTo>
                <a:lnTo>
                  <a:pt x="4144" y="564"/>
                </a:lnTo>
                <a:lnTo>
                  <a:pt x="4144" y="566"/>
                </a:lnTo>
                <a:lnTo>
                  <a:pt x="4144" y="564"/>
                </a:lnTo>
                <a:lnTo>
                  <a:pt x="4144" y="561"/>
                </a:lnTo>
                <a:lnTo>
                  <a:pt x="4144" y="559"/>
                </a:lnTo>
                <a:lnTo>
                  <a:pt x="4142" y="557"/>
                </a:lnTo>
                <a:lnTo>
                  <a:pt x="4140" y="557"/>
                </a:lnTo>
                <a:lnTo>
                  <a:pt x="4136" y="559"/>
                </a:lnTo>
                <a:lnTo>
                  <a:pt x="4134" y="555"/>
                </a:lnTo>
                <a:lnTo>
                  <a:pt x="4132" y="553"/>
                </a:lnTo>
                <a:lnTo>
                  <a:pt x="4130" y="553"/>
                </a:lnTo>
                <a:lnTo>
                  <a:pt x="4128" y="553"/>
                </a:lnTo>
                <a:lnTo>
                  <a:pt x="4127" y="553"/>
                </a:lnTo>
                <a:lnTo>
                  <a:pt x="4127" y="555"/>
                </a:lnTo>
                <a:lnTo>
                  <a:pt x="4125" y="555"/>
                </a:lnTo>
                <a:lnTo>
                  <a:pt x="4123" y="555"/>
                </a:lnTo>
                <a:lnTo>
                  <a:pt x="4121" y="555"/>
                </a:lnTo>
                <a:lnTo>
                  <a:pt x="4121" y="557"/>
                </a:lnTo>
                <a:lnTo>
                  <a:pt x="4119" y="557"/>
                </a:lnTo>
                <a:lnTo>
                  <a:pt x="4121" y="557"/>
                </a:lnTo>
                <a:lnTo>
                  <a:pt x="4123" y="557"/>
                </a:lnTo>
                <a:lnTo>
                  <a:pt x="4125" y="557"/>
                </a:lnTo>
                <a:lnTo>
                  <a:pt x="4127" y="555"/>
                </a:lnTo>
                <a:lnTo>
                  <a:pt x="4128" y="555"/>
                </a:lnTo>
                <a:lnTo>
                  <a:pt x="4130" y="553"/>
                </a:lnTo>
                <a:lnTo>
                  <a:pt x="4130" y="555"/>
                </a:lnTo>
                <a:lnTo>
                  <a:pt x="4132" y="555"/>
                </a:lnTo>
                <a:lnTo>
                  <a:pt x="4134" y="561"/>
                </a:lnTo>
                <a:lnTo>
                  <a:pt x="4136" y="563"/>
                </a:lnTo>
                <a:lnTo>
                  <a:pt x="4138" y="561"/>
                </a:lnTo>
                <a:lnTo>
                  <a:pt x="4140" y="561"/>
                </a:lnTo>
                <a:lnTo>
                  <a:pt x="4140" y="564"/>
                </a:lnTo>
                <a:lnTo>
                  <a:pt x="4138" y="566"/>
                </a:lnTo>
                <a:lnTo>
                  <a:pt x="4138" y="568"/>
                </a:lnTo>
                <a:lnTo>
                  <a:pt x="4142" y="570"/>
                </a:lnTo>
                <a:lnTo>
                  <a:pt x="4144" y="572"/>
                </a:lnTo>
                <a:lnTo>
                  <a:pt x="4146" y="570"/>
                </a:lnTo>
                <a:lnTo>
                  <a:pt x="4148" y="570"/>
                </a:lnTo>
                <a:lnTo>
                  <a:pt x="4150" y="572"/>
                </a:lnTo>
                <a:lnTo>
                  <a:pt x="4150" y="574"/>
                </a:lnTo>
                <a:lnTo>
                  <a:pt x="4150" y="576"/>
                </a:lnTo>
                <a:lnTo>
                  <a:pt x="4152" y="576"/>
                </a:lnTo>
                <a:lnTo>
                  <a:pt x="4153" y="578"/>
                </a:lnTo>
                <a:lnTo>
                  <a:pt x="4155" y="578"/>
                </a:lnTo>
                <a:lnTo>
                  <a:pt x="4157" y="576"/>
                </a:lnTo>
                <a:lnTo>
                  <a:pt x="4159" y="574"/>
                </a:lnTo>
                <a:lnTo>
                  <a:pt x="4159" y="576"/>
                </a:lnTo>
                <a:lnTo>
                  <a:pt x="4161" y="576"/>
                </a:lnTo>
                <a:lnTo>
                  <a:pt x="4163" y="578"/>
                </a:lnTo>
                <a:lnTo>
                  <a:pt x="4165" y="576"/>
                </a:lnTo>
                <a:lnTo>
                  <a:pt x="4165" y="578"/>
                </a:lnTo>
                <a:lnTo>
                  <a:pt x="4167" y="578"/>
                </a:lnTo>
                <a:lnTo>
                  <a:pt x="4169" y="576"/>
                </a:lnTo>
                <a:lnTo>
                  <a:pt x="4169" y="574"/>
                </a:lnTo>
                <a:lnTo>
                  <a:pt x="4171" y="574"/>
                </a:lnTo>
                <a:lnTo>
                  <a:pt x="4171" y="572"/>
                </a:lnTo>
                <a:lnTo>
                  <a:pt x="4173" y="572"/>
                </a:lnTo>
                <a:lnTo>
                  <a:pt x="4173" y="574"/>
                </a:lnTo>
                <a:lnTo>
                  <a:pt x="4175" y="576"/>
                </a:lnTo>
                <a:lnTo>
                  <a:pt x="4177" y="578"/>
                </a:lnTo>
                <a:lnTo>
                  <a:pt x="4177" y="580"/>
                </a:lnTo>
                <a:lnTo>
                  <a:pt x="4178" y="580"/>
                </a:lnTo>
                <a:lnTo>
                  <a:pt x="4178" y="582"/>
                </a:lnTo>
                <a:lnTo>
                  <a:pt x="4178" y="584"/>
                </a:lnTo>
                <a:lnTo>
                  <a:pt x="4178" y="586"/>
                </a:lnTo>
                <a:lnTo>
                  <a:pt x="4180" y="587"/>
                </a:lnTo>
                <a:lnTo>
                  <a:pt x="4182" y="587"/>
                </a:lnTo>
                <a:lnTo>
                  <a:pt x="4184" y="587"/>
                </a:lnTo>
                <a:lnTo>
                  <a:pt x="4186" y="586"/>
                </a:lnTo>
                <a:lnTo>
                  <a:pt x="4188" y="586"/>
                </a:lnTo>
                <a:lnTo>
                  <a:pt x="4190" y="586"/>
                </a:lnTo>
                <a:lnTo>
                  <a:pt x="4190" y="584"/>
                </a:lnTo>
                <a:lnTo>
                  <a:pt x="4192" y="584"/>
                </a:lnTo>
                <a:lnTo>
                  <a:pt x="4192" y="582"/>
                </a:lnTo>
                <a:lnTo>
                  <a:pt x="4194" y="580"/>
                </a:lnTo>
                <a:lnTo>
                  <a:pt x="4196" y="576"/>
                </a:lnTo>
                <a:lnTo>
                  <a:pt x="4196" y="574"/>
                </a:lnTo>
                <a:lnTo>
                  <a:pt x="4198" y="572"/>
                </a:lnTo>
                <a:lnTo>
                  <a:pt x="4198" y="570"/>
                </a:lnTo>
                <a:lnTo>
                  <a:pt x="4200" y="568"/>
                </a:lnTo>
                <a:lnTo>
                  <a:pt x="4200" y="566"/>
                </a:lnTo>
                <a:lnTo>
                  <a:pt x="4200" y="564"/>
                </a:lnTo>
                <a:lnTo>
                  <a:pt x="4200" y="563"/>
                </a:lnTo>
                <a:lnTo>
                  <a:pt x="4200" y="561"/>
                </a:lnTo>
                <a:lnTo>
                  <a:pt x="4200" y="559"/>
                </a:lnTo>
                <a:lnTo>
                  <a:pt x="4201" y="557"/>
                </a:lnTo>
                <a:lnTo>
                  <a:pt x="4201" y="555"/>
                </a:lnTo>
                <a:lnTo>
                  <a:pt x="4201" y="551"/>
                </a:lnTo>
                <a:lnTo>
                  <a:pt x="4201" y="549"/>
                </a:lnTo>
                <a:lnTo>
                  <a:pt x="4201" y="547"/>
                </a:lnTo>
                <a:lnTo>
                  <a:pt x="4201" y="543"/>
                </a:lnTo>
                <a:lnTo>
                  <a:pt x="4201" y="541"/>
                </a:lnTo>
                <a:lnTo>
                  <a:pt x="4201" y="539"/>
                </a:lnTo>
                <a:lnTo>
                  <a:pt x="4203" y="538"/>
                </a:lnTo>
                <a:lnTo>
                  <a:pt x="4203" y="534"/>
                </a:lnTo>
                <a:lnTo>
                  <a:pt x="4205" y="532"/>
                </a:lnTo>
                <a:lnTo>
                  <a:pt x="4205" y="530"/>
                </a:lnTo>
                <a:lnTo>
                  <a:pt x="4207" y="528"/>
                </a:lnTo>
                <a:lnTo>
                  <a:pt x="4207" y="526"/>
                </a:lnTo>
                <a:lnTo>
                  <a:pt x="4207" y="524"/>
                </a:lnTo>
                <a:lnTo>
                  <a:pt x="4207" y="522"/>
                </a:lnTo>
                <a:lnTo>
                  <a:pt x="4207" y="520"/>
                </a:lnTo>
                <a:lnTo>
                  <a:pt x="4209" y="518"/>
                </a:lnTo>
                <a:lnTo>
                  <a:pt x="4209" y="516"/>
                </a:lnTo>
                <a:lnTo>
                  <a:pt x="4209" y="515"/>
                </a:lnTo>
                <a:lnTo>
                  <a:pt x="4209" y="513"/>
                </a:lnTo>
                <a:lnTo>
                  <a:pt x="4209" y="511"/>
                </a:lnTo>
                <a:lnTo>
                  <a:pt x="4209" y="509"/>
                </a:lnTo>
                <a:lnTo>
                  <a:pt x="4209" y="507"/>
                </a:lnTo>
                <a:lnTo>
                  <a:pt x="4209" y="505"/>
                </a:lnTo>
                <a:lnTo>
                  <a:pt x="4209" y="503"/>
                </a:lnTo>
                <a:lnTo>
                  <a:pt x="4209" y="501"/>
                </a:lnTo>
                <a:lnTo>
                  <a:pt x="4209" y="499"/>
                </a:lnTo>
                <a:lnTo>
                  <a:pt x="4209" y="497"/>
                </a:lnTo>
                <a:lnTo>
                  <a:pt x="4209" y="495"/>
                </a:lnTo>
                <a:lnTo>
                  <a:pt x="4207" y="495"/>
                </a:lnTo>
                <a:lnTo>
                  <a:pt x="4207" y="493"/>
                </a:lnTo>
                <a:lnTo>
                  <a:pt x="4205" y="491"/>
                </a:lnTo>
                <a:lnTo>
                  <a:pt x="4205" y="490"/>
                </a:lnTo>
                <a:lnTo>
                  <a:pt x="4205" y="488"/>
                </a:lnTo>
                <a:lnTo>
                  <a:pt x="4205" y="486"/>
                </a:lnTo>
                <a:lnTo>
                  <a:pt x="4205" y="484"/>
                </a:lnTo>
                <a:lnTo>
                  <a:pt x="4205" y="482"/>
                </a:lnTo>
                <a:lnTo>
                  <a:pt x="4207" y="482"/>
                </a:lnTo>
                <a:lnTo>
                  <a:pt x="4207" y="480"/>
                </a:lnTo>
                <a:lnTo>
                  <a:pt x="4207" y="478"/>
                </a:lnTo>
                <a:lnTo>
                  <a:pt x="4209" y="478"/>
                </a:lnTo>
                <a:lnTo>
                  <a:pt x="4209" y="476"/>
                </a:lnTo>
                <a:lnTo>
                  <a:pt x="4209" y="474"/>
                </a:lnTo>
                <a:lnTo>
                  <a:pt x="4211" y="474"/>
                </a:lnTo>
                <a:lnTo>
                  <a:pt x="4211" y="472"/>
                </a:lnTo>
                <a:lnTo>
                  <a:pt x="4213" y="472"/>
                </a:lnTo>
                <a:lnTo>
                  <a:pt x="4213" y="470"/>
                </a:lnTo>
                <a:lnTo>
                  <a:pt x="4213" y="468"/>
                </a:lnTo>
                <a:lnTo>
                  <a:pt x="4213" y="467"/>
                </a:lnTo>
                <a:lnTo>
                  <a:pt x="4213" y="465"/>
                </a:lnTo>
                <a:lnTo>
                  <a:pt x="4211" y="463"/>
                </a:lnTo>
                <a:lnTo>
                  <a:pt x="4211" y="461"/>
                </a:lnTo>
                <a:lnTo>
                  <a:pt x="4209" y="459"/>
                </a:lnTo>
                <a:lnTo>
                  <a:pt x="4209" y="457"/>
                </a:lnTo>
                <a:lnTo>
                  <a:pt x="4207" y="453"/>
                </a:lnTo>
                <a:lnTo>
                  <a:pt x="4209" y="451"/>
                </a:lnTo>
                <a:lnTo>
                  <a:pt x="4211" y="451"/>
                </a:lnTo>
                <a:lnTo>
                  <a:pt x="4211" y="449"/>
                </a:lnTo>
                <a:lnTo>
                  <a:pt x="4211" y="445"/>
                </a:lnTo>
                <a:lnTo>
                  <a:pt x="4211" y="443"/>
                </a:lnTo>
                <a:lnTo>
                  <a:pt x="4211" y="442"/>
                </a:lnTo>
                <a:lnTo>
                  <a:pt x="4209" y="442"/>
                </a:lnTo>
                <a:lnTo>
                  <a:pt x="4209" y="440"/>
                </a:lnTo>
                <a:lnTo>
                  <a:pt x="4209" y="438"/>
                </a:lnTo>
                <a:lnTo>
                  <a:pt x="4211" y="434"/>
                </a:lnTo>
                <a:lnTo>
                  <a:pt x="4213" y="432"/>
                </a:lnTo>
                <a:lnTo>
                  <a:pt x="4215" y="432"/>
                </a:lnTo>
                <a:lnTo>
                  <a:pt x="4217" y="432"/>
                </a:lnTo>
                <a:lnTo>
                  <a:pt x="4219" y="430"/>
                </a:lnTo>
                <a:lnTo>
                  <a:pt x="4221" y="428"/>
                </a:lnTo>
                <a:lnTo>
                  <a:pt x="4223" y="426"/>
                </a:lnTo>
                <a:lnTo>
                  <a:pt x="4225" y="424"/>
                </a:lnTo>
                <a:lnTo>
                  <a:pt x="4226" y="422"/>
                </a:lnTo>
                <a:lnTo>
                  <a:pt x="4226" y="420"/>
                </a:lnTo>
                <a:lnTo>
                  <a:pt x="4228" y="419"/>
                </a:lnTo>
                <a:lnTo>
                  <a:pt x="4228" y="417"/>
                </a:lnTo>
                <a:lnTo>
                  <a:pt x="4230" y="417"/>
                </a:lnTo>
                <a:lnTo>
                  <a:pt x="4232" y="415"/>
                </a:lnTo>
                <a:lnTo>
                  <a:pt x="4234" y="413"/>
                </a:lnTo>
                <a:lnTo>
                  <a:pt x="4236" y="413"/>
                </a:lnTo>
                <a:lnTo>
                  <a:pt x="4238" y="415"/>
                </a:lnTo>
                <a:lnTo>
                  <a:pt x="4240" y="415"/>
                </a:lnTo>
                <a:lnTo>
                  <a:pt x="4242" y="417"/>
                </a:lnTo>
                <a:lnTo>
                  <a:pt x="4244" y="417"/>
                </a:lnTo>
                <a:lnTo>
                  <a:pt x="4242" y="419"/>
                </a:lnTo>
                <a:lnTo>
                  <a:pt x="4240" y="419"/>
                </a:lnTo>
                <a:lnTo>
                  <a:pt x="4240" y="420"/>
                </a:lnTo>
                <a:lnTo>
                  <a:pt x="4238" y="422"/>
                </a:lnTo>
                <a:lnTo>
                  <a:pt x="4240" y="424"/>
                </a:lnTo>
                <a:lnTo>
                  <a:pt x="4240" y="422"/>
                </a:lnTo>
                <a:lnTo>
                  <a:pt x="4242" y="420"/>
                </a:lnTo>
                <a:lnTo>
                  <a:pt x="4246" y="422"/>
                </a:lnTo>
                <a:lnTo>
                  <a:pt x="4248" y="422"/>
                </a:lnTo>
                <a:lnTo>
                  <a:pt x="4249" y="422"/>
                </a:lnTo>
                <a:lnTo>
                  <a:pt x="4249" y="424"/>
                </a:lnTo>
                <a:lnTo>
                  <a:pt x="4251" y="426"/>
                </a:lnTo>
                <a:lnTo>
                  <a:pt x="4251" y="428"/>
                </a:lnTo>
                <a:lnTo>
                  <a:pt x="4251" y="430"/>
                </a:lnTo>
                <a:lnTo>
                  <a:pt x="4251" y="432"/>
                </a:lnTo>
                <a:lnTo>
                  <a:pt x="4249" y="434"/>
                </a:lnTo>
                <a:lnTo>
                  <a:pt x="4251" y="434"/>
                </a:lnTo>
                <a:lnTo>
                  <a:pt x="4251" y="436"/>
                </a:lnTo>
                <a:lnTo>
                  <a:pt x="4249" y="438"/>
                </a:lnTo>
                <a:lnTo>
                  <a:pt x="4249" y="440"/>
                </a:lnTo>
                <a:lnTo>
                  <a:pt x="4251" y="440"/>
                </a:lnTo>
                <a:lnTo>
                  <a:pt x="4251" y="438"/>
                </a:lnTo>
                <a:lnTo>
                  <a:pt x="4253" y="438"/>
                </a:lnTo>
                <a:lnTo>
                  <a:pt x="4255" y="438"/>
                </a:lnTo>
                <a:lnTo>
                  <a:pt x="4257" y="440"/>
                </a:lnTo>
                <a:lnTo>
                  <a:pt x="4257" y="438"/>
                </a:lnTo>
                <a:lnTo>
                  <a:pt x="4257" y="436"/>
                </a:lnTo>
                <a:lnTo>
                  <a:pt x="4259" y="436"/>
                </a:lnTo>
                <a:lnTo>
                  <a:pt x="4261" y="436"/>
                </a:lnTo>
                <a:lnTo>
                  <a:pt x="4263" y="438"/>
                </a:lnTo>
                <a:lnTo>
                  <a:pt x="4263" y="440"/>
                </a:lnTo>
                <a:lnTo>
                  <a:pt x="4265" y="440"/>
                </a:lnTo>
                <a:lnTo>
                  <a:pt x="4263" y="440"/>
                </a:lnTo>
                <a:lnTo>
                  <a:pt x="4263" y="442"/>
                </a:lnTo>
                <a:lnTo>
                  <a:pt x="4265" y="442"/>
                </a:lnTo>
                <a:lnTo>
                  <a:pt x="4265" y="440"/>
                </a:lnTo>
                <a:lnTo>
                  <a:pt x="4267" y="442"/>
                </a:lnTo>
                <a:lnTo>
                  <a:pt x="4269" y="443"/>
                </a:lnTo>
                <a:lnTo>
                  <a:pt x="4271" y="443"/>
                </a:lnTo>
                <a:lnTo>
                  <a:pt x="4271" y="445"/>
                </a:lnTo>
                <a:lnTo>
                  <a:pt x="4271" y="447"/>
                </a:lnTo>
                <a:lnTo>
                  <a:pt x="4271" y="449"/>
                </a:lnTo>
                <a:lnTo>
                  <a:pt x="4271" y="445"/>
                </a:lnTo>
                <a:lnTo>
                  <a:pt x="4273" y="445"/>
                </a:lnTo>
                <a:lnTo>
                  <a:pt x="4271" y="443"/>
                </a:lnTo>
                <a:lnTo>
                  <a:pt x="4271" y="442"/>
                </a:lnTo>
                <a:lnTo>
                  <a:pt x="4271" y="440"/>
                </a:lnTo>
                <a:lnTo>
                  <a:pt x="4269" y="440"/>
                </a:lnTo>
                <a:lnTo>
                  <a:pt x="4271" y="438"/>
                </a:lnTo>
                <a:lnTo>
                  <a:pt x="4273" y="436"/>
                </a:lnTo>
                <a:lnTo>
                  <a:pt x="4274" y="434"/>
                </a:lnTo>
                <a:lnTo>
                  <a:pt x="4276" y="434"/>
                </a:lnTo>
                <a:lnTo>
                  <a:pt x="4276" y="432"/>
                </a:lnTo>
                <a:lnTo>
                  <a:pt x="4274" y="432"/>
                </a:lnTo>
                <a:lnTo>
                  <a:pt x="4273" y="434"/>
                </a:lnTo>
                <a:lnTo>
                  <a:pt x="4271" y="434"/>
                </a:lnTo>
                <a:lnTo>
                  <a:pt x="4271" y="436"/>
                </a:lnTo>
                <a:lnTo>
                  <a:pt x="4269" y="436"/>
                </a:lnTo>
                <a:lnTo>
                  <a:pt x="4267" y="438"/>
                </a:lnTo>
                <a:lnTo>
                  <a:pt x="4265" y="438"/>
                </a:lnTo>
                <a:lnTo>
                  <a:pt x="4265" y="436"/>
                </a:lnTo>
                <a:lnTo>
                  <a:pt x="4263" y="434"/>
                </a:lnTo>
                <a:lnTo>
                  <a:pt x="4261" y="434"/>
                </a:lnTo>
                <a:lnTo>
                  <a:pt x="4261" y="432"/>
                </a:lnTo>
                <a:lnTo>
                  <a:pt x="4259" y="432"/>
                </a:lnTo>
                <a:lnTo>
                  <a:pt x="4257" y="432"/>
                </a:lnTo>
                <a:lnTo>
                  <a:pt x="4255" y="432"/>
                </a:lnTo>
                <a:lnTo>
                  <a:pt x="4255" y="430"/>
                </a:lnTo>
                <a:lnTo>
                  <a:pt x="4253" y="430"/>
                </a:lnTo>
                <a:lnTo>
                  <a:pt x="4255" y="428"/>
                </a:lnTo>
                <a:lnTo>
                  <a:pt x="4255" y="426"/>
                </a:lnTo>
                <a:lnTo>
                  <a:pt x="4255" y="424"/>
                </a:lnTo>
                <a:lnTo>
                  <a:pt x="4255" y="422"/>
                </a:lnTo>
                <a:lnTo>
                  <a:pt x="4253" y="420"/>
                </a:lnTo>
                <a:lnTo>
                  <a:pt x="4251" y="420"/>
                </a:lnTo>
                <a:lnTo>
                  <a:pt x="4251" y="419"/>
                </a:lnTo>
                <a:lnTo>
                  <a:pt x="4249" y="419"/>
                </a:lnTo>
                <a:lnTo>
                  <a:pt x="4248" y="419"/>
                </a:lnTo>
                <a:lnTo>
                  <a:pt x="4248" y="417"/>
                </a:lnTo>
                <a:lnTo>
                  <a:pt x="4248" y="415"/>
                </a:lnTo>
                <a:lnTo>
                  <a:pt x="4248" y="413"/>
                </a:lnTo>
                <a:lnTo>
                  <a:pt x="4248" y="411"/>
                </a:lnTo>
                <a:lnTo>
                  <a:pt x="4249" y="409"/>
                </a:lnTo>
                <a:lnTo>
                  <a:pt x="4251" y="409"/>
                </a:lnTo>
                <a:lnTo>
                  <a:pt x="4253" y="407"/>
                </a:lnTo>
                <a:lnTo>
                  <a:pt x="4255" y="407"/>
                </a:lnTo>
                <a:lnTo>
                  <a:pt x="4257" y="407"/>
                </a:lnTo>
                <a:lnTo>
                  <a:pt x="4257" y="409"/>
                </a:lnTo>
                <a:lnTo>
                  <a:pt x="4259" y="409"/>
                </a:lnTo>
                <a:lnTo>
                  <a:pt x="4261" y="411"/>
                </a:lnTo>
                <a:lnTo>
                  <a:pt x="4261" y="413"/>
                </a:lnTo>
                <a:lnTo>
                  <a:pt x="4263" y="413"/>
                </a:lnTo>
                <a:lnTo>
                  <a:pt x="4265" y="413"/>
                </a:lnTo>
                <a:lnTo>
                  <a:pt x="4267" y="415"/>
                </a:lnTo>
                <a:lnTo>
                  <a:pt x="4269" y="415"/>
                </a:lnTo>
                <a:lnTo>
                  <a:pt x="4271" y="417"/>
                </a:lnTo>
                <a:lnTo>
                  <a:pt x="4273" y="417"/>
                </a:lnTo>
                <a:lnTo>
                  <a:pt x="4274" y="415"/>
                </a:lnTo>
                <a:lnTo>
                  <a:pt x="4274" y="413"/>
                </a:lnTo>
                <a:lnTo>
                  <a:pt x="4276" y="413"/>
                </a:lnTo>
                <a:lnTo>
                  <a:pt x="4278" y="413"/>
                </a:lnTo>
                <a:lnTo>
                  <a:pt x="4278" y="415"/>
                </a:lnTo>
                <a:lnTo>
                  <a:pt x="4280" y="415"/>
                </a:lnTo>
                <a:lnTo>
                  <a:pt x="4282" y="415"/>
                </a:lnTo>
                <a:lnTo>
                  <a:pt x="4284" y="415"/>
                </a:lnTo>
                <a:lnTo>
                  <a:pt x="4286" y="417"/>
                </a:lnTo>
                <a:lnTo>
                  <a:pt x="4288" y="417"/>
                </a:lnTo>
                <a:lnTo>
                  <a:pt x="4288" y="415"/>
                </a:lnTo>
                <a:lnTo>
                  <a:pt x="4290" y="415"/>
                </a:lnTo>
                <a:lnTo>
                  <a:pt x="4294" y="415"/>
                </a:lnTo>
                <a:lnTo>
                  <a:pt x="4296" y="415"/>
                </a:lnTo>
                <a:lnTo>
                  <a:pt x="4297" y="417"/>
                </a:lnTo>
                <a:lnTo>
                  <a:pt x="4297" y="415"/>
                </a:lnTo>
                <a:lnTo>
                  <a:pt x="4296" y="413"/>
                </a:lnTo>
                <a:lnTo>
                  <a:pt x="4294" y="413"/>
                </a:lnTo>
                <a:lnTo>
                  <a:pt x="4292" y="411"/>
                </a:lnTo>
                <a:lnTo>
                  <a:pt x="4290" y="411"/>
                </a:lnTo>
                <a:lnTo>
                  <a:pt x="4290" y="409"/>
                </a:lnTo>
                <a:lnTo>
                  <a:pt x="4288" y="409"/>
                </a:lnTo>
                <a:lnTo>
                  <a:pt x="4286" y="407"/>
                </a:lnTo>
                <a:lnTo>
                  <a:pt x="4284" y="407"/>
                </a:lnTo>
                <a:lnTo>
                  <a:pt x="4282" y="405"/>
                </a:lnTo>
                <a:lnTo>
                  <a:pt x="4280" y="405"/>
                </a:lnTo>
                <a:lnTo>
                  <a:pt x="4280" y="403"/>
                </a:lnTo>
                <a:lnTo>
                  <a:pt x="4278" y="403"/>
                </a:lnTo>
                <a:lnTo>
                  <a:pt x="4276" y="403"/>
                </a:lnTo>
                <a:lnTo>
                  <a:pt x="4274" y="403"/>
                </a:lnTo>
                <a:lnTo>
                  <a:pt x="4273" y="405"/>
                </a:lnTo>
                <a:lnTo>
                  <a:pt x="4271" y="405"/>
                </a:lnTo>
                <a:lnTo>
                  <a:pt x="4267" y="403"/>
                </a:lnTo>
                <a:lnTo>
                  <a:pt x="4267" y="401"/>
                </a:lnTo>
                <a:lnTo>
                  <a:pt x="4269" y="403"/>
                </a:lnTo>
                <a:lnTo>
                  <a:pt x="4271" y="403"/>
                </a:lnTo>
                <a:lnTo>
                  <a:pt x="4273" y="403"/>
                </a:lnTo>
                <a:lnTo>
                  <a:pt x="4273" y="401"/>
                </a:lnTo>
                <a:lnTo>
                  <a:pt x="4274" y="401"/>
                </a:lnTo>
                <a:lnTo>
                  <a:pt x="4274" y="399"/>
                </a:lnTo>
                <a:lnTo>
                  <a:pt x="4274" y="395"/>
                </a:lnTo>
                <a:lnTo>
                  <a:pt x="4274" y="394"/>
                </a:lnTo>
                <a:lnTo>
                  <a:pt x="4276" y="392"/>
                </a:lnTo>
                <a:lnTo>
                  <a:pt x="4278" y="390"/>
                </a:lnTo>
                <a:lnTo>
                  <a:pt x="4276" y="388"/>
                </a:lnTo>
                <a:lnTo>
                  <a:pt x="4276" y="386"/>
                </a:lnTo>
                <a:lnTo>
                  <a:pt x="4276" y="384"/>
                </a:lnTo>
                <a:lnTo>
                  <a:pt x="4274" y="384"/>
                </a:lnTo>
                <a:lnTo>
                  <a:pt x="4273" y="384"/>
                </a:lnTo>
                <a:lnTo>
                  <a:pt x="4271" y="382"/>
                </a:lnTo>
                <a:lnTo>
                  <a:pt x="4273" y="382"/>
                </a:lnTo>
                <a:lnTo>
                  <a:pt x="4274" y="382"/>
                </a:lnTo>
                <a:lnTo>
                  <a:pt x="4274" y="384"/>
                </a:lnTo>
                <a:lnTo>
                  <a:pt x="4276" y="384"/>
                </a:lnTo>
                <a:lnTo>
                  <a:pt x="4278" y="384"/>
                </a:lnTo>
                <a:lnTo>
                  <a:pt x="4280" y="386"/>
                </a:lnTo>
                <a:lnTo>
                  <a:pt x="4282" y="386"/>
                </a:lnTo>
                <a:lnTo>
                  <a:pt x="4284" y="386"/>
                </a:lnTo>
                <a:lnTo>
                  <a:pt x="4286" y="386"/>
                </a:lnTo>
                <a:lnTo>
                  <a:pt x="4288" y="388"/>
                </a:lnTo>
                <a:lnTo>
                  <a:pt x="4290" y="390"/>
                </a:lnTo>
                <a:lnTo>
                  <a:pt x="4292" y="390"/>
                </a:lnTo>
                <a:lnTo>
                  <a:pt x="4294" y="392"/>
                </a:lnTo>
                <a:lnTo>
                  <a:pt x="4296" y="394"/>
                </a:lnTo>
                <a:lnTo>
                  <a:pt x="4297" y="394"/>
                </a:lnTo>
                <a:lnTo>
                  <a:pt x="4299" y="395"/>
                </a:lnTo>
                <a:lnTo>
                  <a:pt x="4299" y="397"/>
                </a:lnTo>
                <a:lnTo>
                  <a:pt x="4297" y="397"/>
                </a:lnTo>
                <a:lnTo>
                  <a:pt x="4297" y="399"/>
                </a:lnTo>
                <a:lnTo>
                  <a:pt x="4296" y="401"/>
                </a:lnTo>
                <a:lnTo>
                  <a:pt x="4296" y="403"/>
                </a:lnTo>
                <a:lnTo>
                  <a:pt x="4296" y="405"/>
                </a:lnTo>
                <a:lnTo>
                  <a:pt x="4297" y="405"/>
                </a:lnTo>
                <a:lnTo>
                  <a:pt x="4297" y="403"/>
                </a:lnTo>
                <a:lnTo>
                  <a:pt x="4297" y="401"/>
                </a:lnTo>
                <a:lnTo>
                  <a:pt x="4299" y="403"/>
                </a:lnTo>
                <a:lnTo>
                  <a:pt x="4299" y="401"/>
                </a:lnTo>
                <a:lnTo>
                  <a:pt x="4301" y="401"/>
                </a:lnTo>
                <a:lnTo>
                  <a:pt x="4305" y="405"/>
                </a:lnTo>
                <a:lnTo>
                  <a:pt x="4307" y="407"/>
                </a:lnTo>
                <a:lnTo>
                  <a:pt x="4309" y="409"/>
                </a:lnTo>
                <a:lnTo>
                  <a:pt x="4311" y="409"/>
                </a:lnTo>
                <a:lnTo>
                  <a:pt x="4311" y="411"/>
                </a:lnTo>
                <a:lnTo>
                  <a:pt x="4311" y="413"/>
                </a:lnTo>
                <a:lnTo>
                  <a:pt x="4313" y="415"/>
                </a:lnTo>
                <a:lnTo>
                  <a:pt x="4311" y="419"/>
                </a:lnTo>
                <a:lnTo>
                  <a:pt x="4313" y="419"/>
                </a:lnTo>
                <a:lnTo>
                  <a:pt x="4313" y="420"/>
                </a:lnTo>
                <a:lnTo>
                  <a:pt x="4315" y="422"/>
                </a:lnTo>
                <a:lnTo>
                  <a:pt x="4317" y="422"/>
                </a:lnTo>
                <a:lnTo>
                  <a:pt x="4319" y="422"/>
                </a:lnTo>
                <a:lnTo>
                  <a:pt x="4319" y="424"/>
                </a:lnTo>
                <a:lnTo>
                  <a:pt x="4319" y="428"/>
                </a:lnTo>
                <a:lnTo>
                  <a:pt x="4319" y="430"/>
                </a:lnTo>
                <a:lnTo>
                  <a:pt x="4321" y="430"/>
                </a:lnTo>
                <a:lnTo>
                  <a:pt x="4321" y="434"/>
                </a:lnTo>
                <a:lnTo>
                  <a:pt x="4321" y="436"/>
                </a:lnTo>
                <a:lnTo>
                  <a:pt x="4322" y="436"/>
                </a:lnTo>
                <a:lnTo>
                  <a:pt x="4322" y="438"/>
                </a:lnTo>
                <a:lnTo>
                  <a:pt x="4324" y="438"/>
                </a:lnTo>
                <a:lnTo>
                  <a:pt x="4326" y="438"/>
                </a:lnTo>
                <a:lnTo>
                  <a:pt x="4326" y="440"/>
                </a:lnTo>
                <a:lnTo>
                  <a:pt x="4328" y="440"/>
                </a:lnTo>
                <a:lnTo>
                  <a:pt x="4326" y="442"/>
                </a:lnTo>
                <a:lnTo>
                  <a:pt x="4326" y="443"/>
                </a:lnTo>
                <a:lnTo>
                  <a:pt x="4326" y="445"/>
                </a:lnTo>
                <a:lnTo>
                  <a:pt x="4326" y="447"/>
                </a:lnTo>
                <a:lnTo>
                  <a:pt x="4326" y="449"/>
                </a:lnTo>
                <a:lnTo>
                  <a:pt x="4328" y="451"/>
                </a:lnTo>
                <a:lnTo>
                  <a:pt x="4328" y="455"/>
                </a:lnTo>
                <a:lnTo>
                  <a:pt x="4326" y="457"/>
                </a:lnTo>
                <a:lnTo>
                  <a:pt x="4328" y="457"/>
                </a:lnTo>
                <a:lnTo>
                  <a:pt x="4328" y="459"/>
                </a:lnTo>
                <a:lnTo>
                  <a:pt x="4328" y="461"/>
                </a:lnTo>
                <a:lnTo>
                  <a:pt x="4328" y="463"/>
                </a:lnTo>
                <a:lnTo>
                  <a:pt x="4330" y="465"/>
                </a:lnTo>
                <a:lnTo>
                  <a:pt x="4332" y="465"/>
                </a:lnTo>
                <a:lnTo>
                  <a:pt x="4332" y="467"/>
                </a:lnTo>
                <a:lnTo>
                  <a:pt x="4332" y="468"/>
                </a:lnTo>
                <a:lnTo>
                  <a:pt x="4334" y="468"/>
                </a:lnTo>
                <a:lnTo>
                  <a:pt x="4336" y="470"/>
                </a:lnTo>
                <a:lnTo>
                  <a:pt x="4336" y="472"/>
                </a:lnTo>
                <a:lnTo>
                  <a:pt x="4336" y="474"/>
                </a:lnTo>
                <a:lnTo>
                  <a:pt x="4338" y="476"/>
                </a:lnTo>
                <a:lnTo>
                  <a:pt x="4338" y="478"/>
                </a:lnTo>
                <a:lnTo>
                  <a:pt x="4338" y="480"/>
                </a:lnTo>
                <a:lnTo>
                  <a:pt x="4336" y="480"/>
                </a:lnTo>
                <a:lnTo>
                  <a:pt x="4336" y="482"/>
                </a:lnTo>
                <a:lnTo>
                  <a:pt x="4338" y="482"/>
                </a:lnTo>
                <a:lnTo>
                  <a:pt x="4338" y="484"/>
                </a:lnTo>
                <a:lnTo>
                  <a:pt x="4338" y="488"/>
                </a:lnTo>
                <a:lnTo>
                  <a:pt x="4336" y="491"/>
                </a:lnTo>
                <a:lnTo>
                  <a:pt x="4334" y="493"/>
                </a:lnTo>
                <a:lnTo>
                  <a:pt x="4336" y="497"/>
                </a:lnTo>
                <a:lnTo>
                  <a:pt x="4336" y="501"/>
                </a:lnTo>
                <a:lnTo>
                  <a:pt x="4336" y="503"/>
                </a:lnTo>
                <a:lnTo>
                  <a:pt x="4336" y="505"/>
                </a:lnTo>
                <a:lnTo>
                  <a:pt x="4334" y="507"/>
                </a:lnTo>
                <a:lnTo>
                  <a:pt x="4332" y="509"/>
                </a:lnTo>
                <a:lnTo>
                  <a:pt x="4332" y="511"/>
                </a:lnTo>
                <a:lnTo>
                  <a:pt x="4334" y="513"/>
                </a:lnTo>
                <a:lnTo>
                  <a:pt x="4336" y="515"/>
                </a:lnTo>
                <a:lnTo>
                  <a:pt x="4336" y="516"/>
                </a:lnTo>
                <a:lnTo>
                  <a:pt x="4336" y="518"/>
                </a:lnTo>
                <a:lnTo>
                  <a:pt x="4336" y="520"/>
                </a:lnTo>
                <a:lnTo>
                  <a:pt x="4334" y="522"/>
                </a:lnTo>
                <a:lnTo>
                  <a:pt x="4334" y="524"/>
                </a:lnTo>
                <a:lnTo>
                  <a:pt x="4336" y="526"/>
                </a:lnTo>
                <a:lnTo>
                  <a:pt x="4340" y="530"/>
                </a:lnTo>
                <a:lnTo>
                  <a:pt x="4340" y="532"/>
                </a:lnTo>
                <a:lnTo>
                  <a:pt x="4338" y="536"/>
                </a:lnTo>
                <a:lnTo>
                  <a:pt x="4338" y="538"/>
                </a:lnTo>
                <a:lnTo>
                  <a:pt x="4340" y="539"/>
                </a:lnTo>
                <a:lnTo>
                  <a:pt x="4340" y="543"/>
                </a:lnTo>
                <a:lnTo>
                  <a:pt x="4340" y="545"/>
                </a:lnTo>
                <a:lnTo>
                  <a:pt x="4342" y="547"/>
                </a:lnTo>
                <a:lnTo>
                  <a:pt x="4344" y="549"/>
                </a:lnTo>
                <a:lnTo>
                  <a:pt x="4344" y="553"/>
                </a:lnTo>
                <a:lnTo>
                  <a:pt x="4344" y="555"/>
                </a:lnTo>
                <a:lnTo>
                  <a:pt x="4344" y="557"/>
                </a:lnTo>
                <a:lnTo>
                  <a:pt x="4345" y="559"/>
                </a:lnTo>
                <a:lnTo>
                  <a:pt x="4342" y="561"/>
                </a:lnTo>
                <a:lnTo>
                  <a:pt x="4342" y="563"/>
                </a:lnTo>
                <a:lnTo>
                  <a:pt x="4338" y="564"/>
                </a:lnTo>
                <a:lnTo>
                  <a:pt x="4338" y="566"/>
                </a:lnTo>
                <a:lnTo>
                  <a:pt x="4336" y="566"/>
                </a:lnTo>
                <a:lnTo>
                  <a:pt x="4334" y="566"/>
                </a:lnTo>
                <a:lnTo>
                  <a:pt x="4332" y="564"/>
                </a:lnTo>
                <a:lnTo>
                  <a:pt x="4334" y="564"/>
                </a:lnTo>
                <a:lnTo>
                  <a:pt x="4334" y="563"/>
                </a:lnTo>
                <a:lnTo>
                  <a:pt x="4334" y="561"/>
                </a:lnTo>
                <a:lnTo>
                  <a:pt x="4334" y="559"/>
                </a:lnTo>
                <a:lnTo>
                  <a:pt x="4334" y="557"/>
                </a:lnTo>
                <a:lnTo>
                  <a:pt x="4332" y="555"/>
                </a:lnTo>
                <a:lnTo>
                  <a:pt x="4330" y="555"/>
                </a:lnTo>
                <a:lnTo>
                  <a:pt x="4330" y="553"/>
                </a:lnTo>
                <a:lnTo>
                  <a:pt x="4328" y="553"/>
                </a:lnTo>
                <a:lnTo>
                  <a:pt x="4326" y="551"/>
                </a:lnTo>
                <a:lnTo>
                  <a:pt x="4322" y="551"/>
                </a:lnTo>
                <a:lnTo>
                  <a:pt x="4321" y="551"/>
                </a:lnTo>
                <a:lnTo>
                  <a:pt x="4319" y="553"/>
                </a:lnTo>
                <a:lnTo>
                  <a:pt x="4319" y="555"/>
                </a:lnTo>
                <a:lnTo>
                  <a:pt x="4317" y="557"/>
                </a:lnTo>
                <a:lnTo>
                  <a:pt x="4315" y="559"/>
                </a:lnTo>
                <a:lnTo>
                  <a:pt x="4313" y="561"/>
                </a:lnTo>
                <a:lnTo>
                  <a:pt x="4313" y="563"/>
                </a:lnTo>
                <a:lnTo>
                  <a:pt x="4313" y="564"/>
                </a:lnTo>
                <a:lnTo>
                  <a:pt x="4315" y="566"/>
                </a:lnTo>
                <a:lnTo>
                  <a:pt x="4317" y="568"/>
                </a:lnTo>
                <a:lnTo>
                  <a:pt x="4319" y="568"/>
                </a:lnTo>
                <a:lnTo>
                  <a:pt x="4321" y="568"/>
                </a:lnTo>
                <a:lnTo>
                  <a:pt x="4319" y="572"/>
                </a:lnTo>
                <a:lnTo>
                  <a:pt x="4319" y="576"/>
                </a:lnTo>
                <a:lnTo>
                  <a:pt x="4321" y="578"/>
                </a:lnTo>
                <a:lnTo>
                  <a:pt x="4321" y="580"/>
                </a:lnTo>
                <a:lnTo>
                  <a:pt x="4321" y="582"/>
                </a:lnTo>
                <a:lnTo>
                  <a:pt x="4322" y="582"/>
                </a:lnTo>
                <a:lnTo>
                  <a:pt x="4322" y="584"/>
                </a:lnTo>
                <a:lnTo>
                  <a:pt x="4324" y="584"/>
                </a:lnTo>
                <a:lnTo>
                  <a:pt x="4324" y="586"/>
                </a:lnTo>
                <a:lnTo>
                  <a:pt x="4326" y="586"/>
                </a:lnTo>
                <a:lnTo>
                  <a:pt x="4328" y="586"/>
                </a:lnTo>
                <a:lnTo>
                  <a:pt x="4330" y="586"/>
                </a:lnTo>
                <a:lnTo>
                  <a:pt x="4332" y="586"/>
                </a:lnTo>
                <a:lnTo>
                  <a:pt x="4332" y="587"/>
                </a:lnTo>
                <a:lnTo>
                  <a:pt x="4334" y="591"/>
                </a:lnTo>
                <a:lnTo>
                  <a:pt x="4334" y="593"/>
                </a:lnTo>
                <a:lnTo>
                  <a:pt x="4334" y="595"/>
                </a:lnTo>
                <a:lnTo>
                  <a:pt x="4336" y="595"/>
                </a:lnTo>
                <a:lnTo>
                  <a:pt x="4336" y="597"/>
                </a:lnTo>
                <a:lnTo>
                  <a:pt x="4336" y="599"/>
                </a:lnTo>
                <a:lnTo>
                  <a:pt x="4336" y="601"/>
                </a:lnTo>
                <a:lnTo>
                  <a:pt x="4334" y="603"/>
                </a:lnTo>
                <a:lnTo>
                  <a:pt x="4332" y="603"/>
                </a:lnTo>
                <a:lnTo>
                  <a:pt x="4332" y="605"/>
                </a:lnTo>
                <a:lnTo>
                  <a:pt x="4330" y="607"/>
                </a:lnTo>
                <a:lnTo>
                  <a:pt x="4328" y="607"/>
                </a:lnTo>
                <a:lnTo>
                  <a:pt x="4328" y="609"/>
                </a:lnTo>
                <a:lnTo>
                  <a:pt x="4328" y="612"/>
                </a:lnTo>
                <a:lnTo>
                  <a:pt x="4326" y="612"/>
                </a:lnTo>
                <a:lnTo>
                  <a:pt x="4324" y="612"/>
                </a:lnTo>
                <a:lnTo>
                  <a:pt x="4322" y="612"/>
                </a:lnTo>
                <a:lnTo>
                  <a:pt x="4321" y="614"/>
                </a:lnTo>
                <a:lnTo>
                  <a:pt x="4321" y="616"/>
                </a:lnTo>
                <a:lnTo>
                  <a:pt x="4319" y="616"/>
                </a:lnTo>
                <a:lnTo>
                  <a:pt x="4317" y="616"/>
                </a:lnTo>
                <a:lnTo>
                  <a:pt x="4315" y="616"/>
                </a:lnTo>
                <a:lnTo>
                  <a:pt x="4313" y="618"/>
                </a:lnTo>
                <a:lnTo>
                  <a:pt x="4311" y="618"/>
                </a:lnTo>
                <a:lnTo>
                  <a:pt x="4311" y="620"/>
                </a:lnTo>
                <a:lnTo>
                  <a:pt x="4311" y="622"/>
                </a:lnTo>
                <a:lnTo>
                  <a:pt x="4311" y="624"/>
                </a:lnTo>
                <a:lnTo>
                  <a:pt x="4311" y="626"/>
                </a:lnTo>
                <a:lnTo>
                  <a:pt x="4313" y="626"/>
                </a:lnTo>
                <a:lnTo>
                  <a:pt x="4313" y="628"/>
                </a:lnTo>
                <a:lnTo>
                  <a:pt x="4315" y="628"/>
                </a:lnTo>
                <a:lnTo>
                  <a:pt x="4315" y="630"/>
                </a:lnTo>
                <a:lnTo>
                  <a:pt x="4313" y="630"/>
                </a:lnTo>
                <a:lnTo>
                  <a:pt x="4311" y="632"/>
                </a:lnTo>
                <a:lnTo>
                  <a:pt x="4309" y="632"/>
                </a:lnTo>
                <a:lnTo>
                  <a:pt x="4307" y="632"/>
                </a:lnTo>
                <a:lnTo>
                  <a:pt x="4305" y="634"/>
                </a:lnTo>
                <a:lnTo>
                  <a:pt x="4303" y="634"/>
                </a:lnTo>
                <a:lnTo>
                  <a:pt x="4301" y="634"/>
                </a:lnTo>
                <a:lnTo>
                  <a:pt x="4299" y="634"/>
                </a:lnTo>
                <a:lnTo>
                  <a:pt x="4297" y="634"/>
                </a:lnTo>
                <a:lnTo>
                  <a:pt x="4296" y="634"/>
                </a:lnTo>
                <a:lnTo>
                  <a:pt x="4294" y="634"/>
                </a:lnTo>
                <a:lnTo>
                  <a:pt x="4292" y="635"/>
                </a:lnTo>
                <a:lnTo>
                  <a:pt x="4290" y="635"/>
                </a:lnTo>
                <a:lnTo>
                  <a:pt x="4284" y="635"/>
                </a:lnTo>
                <a:lnTo>
                  <a:pt x="4286" y="634"/>
                </a:lnTo>
                <a:lnTo>
                  <a:pt x="4288" y="634"/>
                </a:lnTo>
                <a:lnTo>
                  <a:pt x="4290" y="634"/>
                </a:lnTo>
                <a:lnTo>
                  <a:pt x="4290" y="632"/>
                </a:lnTo>
                <a:lnTo>
                  <a:pt x="4290" y="630"/>
                </a:lnTo>
                <a:lnTo>
                  <a:pt x="4292" y="630"/>
                </a:lnTo>
                <a:lnTo>
                  <a:pt x="4294" y="628"/>
                </a:lnTo>
                <a:lnTo>
                  <a:pt x="4296" y="628"/>
                </a:lnTo>
                <a:lnTo>
                  <a:pt x="4296" y="626"/>
                </a:lnTo>
                <a:lnTo>
                  <a:pt x="4296" y="624"/>
                </a:lnTo>
                <a:lnTo>
                  <a:pt x="4296" y="622"/>
                </a:lnTo>
                <a:lnTo>
                  <a:pt x="4296" y="620"/>
                </a:lnTo>
                <a:lnTo>
                  <a:pt x="4294" y="620"/>
                </a:lnTo>
                <a:lnTo>
                  <a:pt x="4292" y="622"/>
                </a:lnTo>
                <a:lnTo>
                  <a:pt x="4290" y="622"/>
                </a:lnTo>
                <a:lnTo>
                  <a:pt x="4288" y="622"/>
                </a:lnTo>
                <a:lnTo>
                  <a:pt x="4284" y="624"/>
                </a:lnTo>
                <a:lnTo>
                  <a:pt x="4282" y="626"/>
                </a:lnTo>
                <a:lnTo>
                  <a:pt x="4280" y="626"/>
                </a:lnTo>
                <a:lnTo>
                  <a:pt x="4278" y="626"/>
                </a:lnTo>
                <a:lnTo>
                  <a:pt x="4276" y="626"/>
                </a:lnTo>
                <a:lnTo>
                  <a:pt x="4274" y="626"/>
                </a:lnTo>
                <a:lnTo>
                  <a:pt x="4274" y="624"/>
                </a:lnTo>
                <a:lnTo>
                  <a:pt x="4273" y="624"/>
                </a:lnTo>
                <a:lnTo>
                  <a:pt x="4274" y="622"/>
                </a:lnTo>
                <a:lnTo>
                  <a:pt x="4274" y="618"/>
                </a:lnTo>
                <a:lnTo>
                  <a:pt x="4273" y="618"/>
                </a:lnTo>
                <a:lnTo>
                  <a:pt x="4271" y="616"/>
                </a:lnTo>
                <a:lnTo>
                  <a:pt x="4271" y="614"/>
                </a:lnTo>
                <a:lnTo>
                  <a:pt x="4269" y="614"/>
                </a:lnTo>
                <a:lnTo>
                  <a:pt x="4271" y="612"/>
                </a:lnTo>
                <a:lnTo>
                  <a:pt x="4271" y="611"/>
                </a:lnTo>
                <a:lnTo>
                  <a:pt x="4269" y="612"/>
                </a:lnTo>
                <a:lnTo>
                  <a:pt x="4267" y="611"/>
                </a:lnTo>
                <a:lnTo>
                  <a:pt x="4267" y="609"/>
                </a:lnTo>
                <a:lnTo>
                  <a:pt x="4267" y="607"/>
                </a:lnTo>
                <a:lnTo>
                  <a:pt x="4267" y="605"/>
                </a:lnTo>
                <a:lnTo>
                  <a:pt x="4267" y="603"/>
                </a:lnTo>
                <a:lnTo>
                  <a:pt x="4267" y="601"/>
                </a:lnTo>
                <a:lnTo>
                  <a:pt x="4269" y="601"/>
                </a:lnTo>
                <a:lnTo>
                  <a:pt x="4271" y="599"/>
                </a:lnTo>
                <a:lnTo>
                  <a:pt x="4269" y="599"/>
                </a:lnTo>
                <a:lnTo>
                  <a:pt x="4267" y="597"/>
                </a:lnTo>
                <a:lnTo>
                  <a:pt x="4265" y="595"/>
                </a:lnTo>
                <a:lnTo>
                  <a:pt x="4263" y="595"/>
                </a:lnTo>
                <a:lnTo>
                  <a:pt x="4261" y="595"/>
                </a:lnTo>
                <a:lnTo>
                  <a:pt x="4259" y="593"/>
                </a:lnTo>
                <a:lnTo>
                  <a:pt x="4259" y="595"/>
                </a:lnTo>
                <a:lnTo>
                  <a:pt x="4259" y="597"/>
                </a:lnTo>
                <a:lnTo>
                  <a:pt x="4261" y="599"/>
                </a:lnTo>
                <a:lnTo>
                  <a:pt x="4261" y="603"/>
                </a:lnTo>
                <a:lnTo>
                  <a:pt x="4259" y="603"/>
                </a:lnTo>
                <a:lnTo>
                  <a:pt x="4257" y="607"/>
                </a:lnTo>
                <a:lnTo>
                  <a:pt x="4259" y="609"/>
                </a:lnTo>
                <a:lnTo>
                  <a:pt x="4257" y="612"/>
                </a:lnTo>
                <a:lnTo>
                  <a:pt x="4257" y="614"/>
                </a:lnTo>
                <a:lnTo>
                  <a:pt x="4255" y="616"/>
                </a:lnTo>
                <a:lnTo>
                  <a:pt x="4253" y="616"/>
                </a:lnTo>
                <a:lnTo>
                  <a:pt x="4251" y="614"/>
                </a:lnTo>
                <a:lnTo>
                  <a:pt x="4251" y="616"/>
                </a:lnTo>
                <a:lnTo>
                  <a:pt x="4253" y="616"/>
                </a:lnTo>
                <a:lnTo>
                  <a:pt x="4253" y="618"/>
                </a:lnTo>
                <a:lnTo>
                  <a:pt x="4255" y="620"/>
                </a:lnTo>
                <a:lnTo>
                  <a:pt x="4257" y="620"/>
                </a:lnTo>
                <a:lnTo>
                  <a:pt x="4257" y="622"/>
                </a:lnTo>
                <a:lnTo>
                  <a:pt x="4259" y="624"/>
                </a:lnTo>
                <a:lnTo>
                  <a:pt x="4261" y="628"/>
                </a:lnTo>
                <a:lnTo>
                  <a:pt x="4261" y="630"/>
                </a:lnTo>
                <a:lnTo>
                  <a:pt x="4261" y="632"/>
                </a:lnTo>
                <a:lnTo>
                  <a:pt x="4257" y="632"/>
                </a:lnTo>
                <a:lnTo>
                  <a:pt x="4255" y="632"/>
                </a:lnTo>
                <a:lnTo>
                  <a:pt x="4255" y="634"/>
                </a:lnTo>
                <a:lnTo>
                  <a:pt x="4253" y="634"/>
                </a:lnTo>
                <a:lnTo>
                  <a:pt x="4251" y="634"/>
                </a:lnTo>
                <a:lnTo>
                  <a:pt x="4251" y="635"/>
                </a:lnTo>
                <a:lnTo>
                  <a:pt x="4251" y="637"/>
                </a:lnTo>
                <a:lnTo>
                  <a:pt x="4249" y="639"/>
                </a:lnTo>
                <a:lnTo>
                  <a:pt x="4246" y="639"/>
                </a:lnTo>
                <a:lnTo>
                  <a:pt x="4244" y="639"/>
                </a:lnTo>
                <a:lnTo>
                  <a:pt x="4242" y="639"/>
                </a:lnTo>
                <a:lnTo>
                  <a:pt x="4240" y="643"/>
                </a:lnTo>
                <a:lnTo>
                  <a:pt x="4242" y="643"/>
                </a:lnTo>
                <a:lnTo>
                  <a:pt x="4242" y="645"/>
                </a:lnTo>
                <a:lnTo>
                  <a:pt x="4240" y="649"/>
                </a:lnTo>
                <a:lnTo>
                  <a:pt x="4242" y="649"/>
                </a:lnTo>
                <a:lnTo>
                  <a:pt x="4242" y="647"/>
                </a:lnTo>
                <a:lnTo>
                  <a:pt x="4244" y="647"/>
                </a:lnTo>
                <a:lnTo>
                  <a:pt x="4246" y="645"/>
                </a:lnTo>
                <a:lnTo>
                  <a:pt x="4248" y="645"/>
                </a:lnTo>
                <a:lnTo>
                  <a:pt x="4248" y="647"/>
                </a:lnTo>
                <a:lnTo>
                  <a:pt x="4246" y="647"/>
                </a:lnTo>
                <a:lnTo>
                  <a:pt x="4246" y="649"/>
                </a:lnTo>
                <a:lnTo>
                  <a:pt x="4246" y="651"/>
                </a:lnTo>
                <a:lnTo>
                  <a:pt x="4244" y="651"/>
                </a:lnTo>
                <a:lnTo>
                  <a:pt x="4244" y="653"/>
                </a:lnTo>
                <a:lnTo>
                  <a:pt x="4242" y="655"/>
                </a:lnTo>
                <a:lnTo>
                  <a:pt x="4240" y="655"/>
                </a:lnTo>
                <a:lnTo>
                  <a:pt x="4236" y="655"/>
                </a:lnTo>
                <a:lnTo>
                  <a:pt x="4234" y="657"/>
                </a:lnTo>
                <a:lnTo>
                  <a:pt x="4232" y="657"/>
                </a:lnTo>
                <a:lnTo>
                  <a:pt x="4230" y="655"/>
                </a:lnTo>
                <a:lnTo>
                  <a:pt x="4228" y="657"/>
                </a:lnTo>
                <a:lnTo>
                  <a:pt x="4226" y="659"/>
                </a:lnTo>
                <a:lnTo>
                  <a:pt x="4225" y="659"/>
                </a:lnTo>
                <a:lnTo>
                  <a:pt x="4225" y="660"/>
                </a:lnTo>
                <a:lnTo>
                  <a:pt x="4223" y="662"/>
                </a:lnTo>
                <a:lnTo>
                  <a:pt x="4225" y="664"/>
                </a:lnTo>
                <a:lnTo>
                  <a:pt x="4225" y="666"/>
                </a:lnTo>
                <a:lnTo>
                  <a:pt x="4223" y="668"/>
                </a:lnTo>
                <a:lnTo>
                  <a:pt x="4221" y="668"/>
                </a:lnTo>
                <a:lnTo>
                  <a:pt x="4219" y="668"/>
                </a:lnTo>
                <a:lnTo>
                  <a:pt x="4217" y="668"/>
                </a:lnTo>
                <a:lnTo>
                  <a:pt x="4217" y="666"/>
                </a:lnTo>
                <a:lnTo>
                  <a:pt x="4215" y="666"/>
                </a:lnTo>
                <a:lnTo>
                  <a:pt x="4215" y="664"/>
                </a:lnTo>
                <a:lnTo>
                  <a:pt x="4213" y="664"/>
                </a:lnTo>
                <a:lnTo>
                  <a:pt x="4211" y="666"/>
                </a:lnTo>
                <a:lnTo>
                  <a:pt x="4213" y="666"/>
                </a:lnTo>
                <a:lnTo>
                  <a:pt x="4213" y="668"/>
                </a:lnTo>
                <a:lnTo>
                  <a:pt x="4215" y="670"/>
                </a:lnTo>
                <a:lnTo>
                  <a:pt x="4213" y="670"/>
                </a:lnTo>
                <a:lnTo>
                  <a:pt x="4211" y="670"/>
                </a:lnTo>
                <a:lnTo>
                  <a:pt x="4209" y="670"/>
                </a:lnTo>
                <a:lnTo>
                  <a:pt x="4207" y="668"/>
                </a:lnTo>
                <a:lnTo>
                  <a:pt x="4207" y="670"/>
                </a:lnTo>
                <a:lnTo>
                  <a:pt x="4207" y="672"/>
                </a:lnTo>
                <a:lnTo>
                  <a:pt x="4207" y="674"/>
                </a:lnTo>
                <a:lnTo>
                  <a:pt x="4209" y="672"/>
                </a:lnTo>
                <a:lnTo>
                  <a:pt x="4211" y="672"/>
                </a:lnTo>
                <a:lnTo>
                  <a:pt x="4211" y="674"/>
                </a:lnTo>
                <a:lnTo>
                  <a:pt x="4213" y="674"/>
                </a:lnTo>
                <a:lnTo>
                  <a:pt x="4215" y="674"/>
                </a:lnTo>
                <a:lnTo>
                  <a:pt x="4217" y="676"/>
                </a:lnTo>
                <a:lnTo>
                  <a:pt x="4219" y="676"/>
                </a:lnTo>
                <a:lnTo>
                  <a:pt x="4217" y="678"/>
                </a:lnTo>
                <a:lnTo>
                  <a:pt x="4217" y="680"/>
                </a:lnTo>
                <a:lnTo>
                  <a:pt x="4219" y="680"/>
                </a:lnTo>
                <a:lnTo>
                  <a:pt x="4221" y="678"/>
                </a:lnTo>
                <a:lnTo>
                  <a:pt x="4221" y="680"/>
                </a:lnTo>
                <a:lnTo>
                  <a:pt x="4221" y="682"/>
                </a:lnTo>
                <a:lnTo>
                  <a:pt x="4221" y="683"/>
                </a:lnTo>
                <a:lnTo>
                  <a:pt x="4215" y="683"/>
                </a:lnTo>
                <a:lnTo>
                  <a:pt x="4207" y="687"/>
                </a:lnTo>
                <a:lnTo>
                  <a:pt x="4205" y="691"/>
                </a:lnTo>
                <a:lnTo>
                  <a:pt x="4203" y="693"/>
                </a:lnTo>
                <a:lnTo>
                  <a:pt x="4203" y="695"/>
                </a:lnTo>
                <a:lnTo>
                  <a:pt x="4201" y="693"/>
                </a:lnTo>
                <a:lnTo>
                  <a:pt x="4201" y="695"/>
                </a:lnTo>
                <a:lnTo>
                  <a:pt x="4198" y="695"/>
                </a:lnTo>
                <a:lnTo>
                  <a:pt x="4198" y="693"/>
                </a:lnTo>
                <a:lnTo>
                  <a:pt x="4196" y="693"/>
                </a:lnTo>
                <a:lnTo>
                  <a:pt x="4198" y="695"/>
                </a:lnTo>
                <a:lnTo>
                  <a:pt x="4200" y="697"/>
                </a:lnTo>
                <a:lnTo>
                  <a:pt x="4201" y="697"/>
                </a:lnTo>
                <a:lnTo>
                  <a:pt x="4203" y="699"/>
                </a:lnTo>
                <a:lnTo>
                  <a:pt x="4203" y="701"/>
                </a:lnTo>
                <a:lnTo>
                  <a:pt x="4203" y="703"/>
                </a:lnTo>
                <a:lnTo>
                  <a:pt x="4201" y="705"/>
                </a:lnTo>
                <a:lnTo>
                  <a:pt x="4201" y="707"/>
                </a:lnTo>
                <a:lnTo>
                  <a:pt x="4201" y="708"/>
                </a:lnTo>
                <a:lnTo>
                  <a:pt x="4200" y="708"/>
                </a:lnTo>
                <a:lnTo>
                  <a:pt x="4198" y="710"/>
                </a:lnTo>
                <a:lnTo>
                  <a:pt x="4196" y="710"/>
                </a:lnTo>
                <a:lnTo>
                  <a:pt x="4196" y="712"/>
                </a:lnTo>
                <a:lnTo>
                  <a:pt x="4194" y="712"/>
                </a:lnTo>
                <a:lnTo>
                  <a:pt x="4194" y="714"/>
                </a:lnTo>
                <a:lnTo>
                  <a:pt x="4192" y="714"/>
                </a:lnTo>
                <a:lnTo>
                  <a:pt x="4192" y="716"/>
                </a:lnTo>
                <a:lnTo>
                  <a:pt x="4194" y="718"/>
                </a:lnTo>
                <a:lnTo>
                  <a:pt x="4196" y="726"/>
                </a:lnTo>
                <a:lnTo>
                  <a:pt x="4194" y="728"/>
                </a:lnTo>
                <a:lnTo>
                  <a:pt x="4192" y="731"/>
                </a:lnTo>
                <a:lnTo>
                  <a:pt x="4192" y="733"/>
                </a:lnTo>
                <a:lnTo>
                  <a:pt x="4190" y="733"/>
                </a:lnTo>
                <a:lnTo>
                  <a:pt x="4188" y="735"/>
                </a:lnTo>
                <a:lnTo>
                  <a:pt x="4186" y="733"/>
                </a:lnTo>
                <a:lnTo>
                  <a:pt x="4186" y="731"/>
                </a:lnTo>
                <a:lnTo>
                  <a:pt x="4186" y="730"/>
                </a:lnTo>
                <a:lnTo>
                  <a:pt x="4186" y="726"/>
                </a:lnTo>
                <a:lnTo>
                  <a:pt x="4188" y="724"/>
                </a:lnTo>
                <a:lnTo>
                  <a:pt x="4188" y="722"/>
                </a:lnTo>
                <a:lnTo>
                  <a:pt x="4186" y="724"/>
                </a:lnTo>
                <a:lnTo>
                  <a:pt x="4184" y="724"/>
                </a:lnTo>
                <a:lnTo>
                  <a:pt x="4182" y="724"/>
                </a:lnTo>
                <a:lnTo>
                  <a:pt x="4182" y="722"/>
                </a:lnTo>
                <a:lnTo>
                  <a:pt x="4178" y="722"/>
                </a:lnTo>
                <a:lnTo>
                  <a:pt x="4177" y="720"/>
                </a:lnTo>
                <a:lnTo>
                  <a:pt x="4175" y="718"/>
                </a:lnTo>
                <a:lnTo>
                  <a:pt x="4173" y="718"/>
                </a:lnTo>
                <a:lnTo>
                  <a:pt x="4171" y="718"/>
                </a:lnTo>
                <a:lnTo>
                  <a:pt x="4173" y="720"/>
                </a:lnTo>
                <a:lnTo>
                  <a:pt x="4171" y="720"/>
                </a:lnTo>
                <a:lnTo>
                  <a:pt x="4169" y="720"/>
                </a:lnTo>
                <a:lnTo>
                  <a:pt x="4169" y="722"/>
                </a:lnTo>
                <a:lnTo>
                  <a:pt x="4171" y="722"/>
                </a:lnTo>
                <a:lnTo>
                  <a:pt x="4173" y="724"/>
                </a:lnTo>
                <a:lnTo>
                  <a:pt x="4173" y="726"/>
                </a:lnTo>
                <a:lnTo>
                  <a:pt x="4175" y="726"/>
                </a:lnTo>
                <a:lnTo>
                  <a:pt x="4175" y="728"/>
                </a:lnTo>
                <a:lnTo>
                  <a:pt x="4173" y="728"/>
                </a:lnTo>
                <a:lnTo>
                  <a:pt x="4171" y="728"/>
                </a:lnTo>
                <a:lnTo>
                  <a:pt x="4169" y="728"/>
                </a:lnTo>
                <a:lnTo>
                  <a:pt x="4167" y="730"/>
                </a:lnTo>
                <a:lnTo>
                  <a:pt x="4171" y="731"/>
                </a:lnTo>
                <a:lnTo>
                  <a:pt x="4171" y="733"/>
                </a:lnTo>
                <a:lnTo>
                  <a:pt x="4169" y="733"/>
                </a:lnTo>
                <a:lnTo>
                  <a:pt x="4167" y="733"/>
                </a:lnTo>
                <a:lnTo>
                  <a:pt x="4167" y="735"/>
                </a:lnTo>
                <a:lnTo>
                  <a:pt x="4165" y="737"/>
                </a:lnTo>
                <a:lnTo>
                  <a:pt x="4163" y="737"/>
                </a:lnTo>
                <a:lnTo>
                  <a:pt x="4163" y="739"/>
                </a:lnTo>
                <a:lnTo>
                  <a:pt x="4163" y="741"/>
                </a:lnTo>
                <a:lnTo>
                  <a:pt x="4161" y="743"/>
                </a:lnTo>
                <a:lnTo>
                  <a:pt x="4159" y="745"/>
                </a:lnTo>
                <a:lnTo>
                  <a:pt x="4159" y="747"/>
                </a:lnTo>
                <a:lnTo>
                  <a:pt x="4161" y="749"/>
                </a:lnTo>
                <a:lnTo>
                  <a:pt x="4163" y="749"/>
                </a:lnTo>
                <a:lnTo>
                  <a:pt x="4163" y="751"/>
                </a:lnTo>
                <a:lnTo>
                  <a:pt x="4163" y="753"/>
                </a:lnTo>
                <a:lnTo>
                  <a:pt x="4163" y="751"/>
                </a:lnTo>
                <a:lnTo>
                  <a:pt x="4165" y="751"/>
                </a:lnTo>
                <a:lnTo>
                  <a:pt x="4167" y="751"/>
                </a:lnTo>
                <a:lnTo>
                  <a:pt x="4169" y="751"/>
                </a:lnTo>
                <a:lnTo>
                  <a:pt x="4171" y="751"/>
                </a:lnTo>
                <a:lnTo>
                  <a:pt x="4171" y="753"/>
                </a:lnTo>
                <a:lnTo>
                  <a:pt x="4169" y="755"/>
                </a:lnTo>
                <a:lnTo>
                  <a:pt x="4167" y="755"/>
                </a:lnTo>
                <a:lnTo>
                  <a:pt x="4167" y="756"/>
                </a:lnTo>
                <a:lnTo>
                  <a:pt x="4167" y="758"/>
                </a:lnTo>
                <a:lnTo>
                  <a:pt x="4165" y="758"/>
                </a:lnTo>
                <a:lnTo>
                  <a:pt x="4163" y="758"/>
                </a:lnTo>
                <a:lnTo>
                  <a:pt x="4161" y="756"/>
                </a:lnTo>
                <a:lnTo>
                  <a:pt x="4161" y="758"/>
                </a:lnTo>
                <a:lnTo>
                  <a:pt x="4159" y="758"/>
                </a:lnTo>
                <a:lnTo>
                  <a:pt x="4157" y="760"/>
                </a:lnTo>
                <a:lnTo>
                  <a:pt x="4155" y="760"/>
                </a:lnTo>
                <a:lnTo>
                  <a:pt x="4155" y="762"/>
                </a:lnTo>
                <a:lnTo>
                  <a:pt x="4153" y="762"/>
                </a:lnTo>
                <a:lnTo>
                  <a:pt x="4153" y="764"/>
                </a:lnTo>
                <a:lnTo>
                  <a:pt x="4152" y="764"/>
                </a:lnTo>
                <a:lnTo>
                  <a:pt x="4150" y="766"/>
                </a:lnTo>
                <a:lnTo>
                  <a:pt x="4148" y="766"/>
                </a:lnTo>
                <a:lnTo>
                  <a:pt x="4148" y="768"/>
                </a:lnTo>
                <a:lnTo>
                  <a:pt x="4146" y="768"/>
                </a:lnTo>
                <a:lnTo>
                  <a:pt x="4144" y="768"/>
                </a:lnTo>
                <a:lnTo>
                  <a:pt x="4142" y="768"/>
                </a:lnTo>
                <a:lnTo>
                  <a:pt x="4142" y="770"/>
                </a:lnTo>
                <a:lnTo>
                  <a:pt x="4140" y="770"/>
                </a:lnTo>
                <a:lnTo>
                  <a:pt x="4142" y="768"/>
                </a:lnTo>
                <a:lnTo>
                  <a:pt x="4140" y="768"/>
                </a:lnTo>
                <a:lnTo>
                  <a:pt x="4138" y="768"/>
                </a:lnTo>
                <a:lnTo>
                  <a:pt x="4136" y="768"/>
                </a:lnTo>
                <a:lnTo>
                  <a:pt x="4136" y="766"/>
                </a:lnTo>
                <a:lnTo>
                  <a:pt x="4134" y="766"/>
                </a:lnTo>
                <a:lnTo>
                  <a:pt x="4132" y="766"/>
                </a:lnTo>
                <a:lnTo>
                  <a:pt x="4130" y="768"/>
                </a:lnTo>
                <a:lnTo>
                  <a:pt x="4130" y="770"/>
                </a:lnTo>
                <a:lnTo>
                  <a:pt x="4128" y="772"/>
                </a:lnTo>
                <a:lnTo>
                  <a:pt x="4130" y="772"/>
                </a:lnTo>
                <a:lnTo>
                  <a:pt x="4130" y="774"/>
                </a:lnTo>
                <a:lnTo>
                  <a:pt x="4132" y="776"/>
                </a:lnTo>
                <a:lnTo>
                  <a:pt x="4132" y="778"/>
                </a:lnTo>
                <a:lnTo>
                  <a:pt x="4130" y="778"/>
                </a:lnTo>
                <a:lnTo>
                  <a:pt x="4128" y="778"/>
                </a:lnTo>
                <a:lnTo>
                  <a:pt x="4127" y="779"/>
                </a:lnTo>
                <a:lnTo>
                  <a:pt x="4125" y="781"/>
                </a:lnTo>
                <a:lnTo>
                  <a:pt x="4127" y="783"/>
                </a:lnTo>
                <a:lnTo>
                  <a:pt x="4127" y="785"/>
                </a:lnTo>
                <a:lnTo>
                  <a:pt x="4125" y="785"/>
                </a:lnTo>
                <a:lnTo>
                  <a:pt x="4125" y="787"/>
                </a:lnTo>
                <a:lnTo>
                  <a:pt x="4123" y="787"/>
                </a:lnTo>
                <a:lnTo>
                  <a:pt x="4121" y="787"/>
                </a:lnTo>
                <a:lnTo>
                  <a:pt x="4119" y="785"/>
                </a:lnTo>
                <a:lnTo>
                  <a:pt x="4123" y="783"/>
                </a:lnTo>
                <a:lnTo>
                  <a:pt x="4123" y="781"/>
                </a:lnTo>
                <a:lnTo>
                  <a:pt x="4123" y="779"/>
                </a:lnTo>
                <a:lnTo>
                  <a:pt x="4123" y="778"/>
                </a:lnTo>
                <a:lnTo>
                  <a:pt x="4121" y="778"/>
                </a:lnTo>
                <a:lnTo>
                  <a:pt x="4121" y="776"/>
                </a:lnTo>
                <a:lnTo>
                  <a:pt x="4119" y="776"/>
                </a:lnTo>
                <a:lnTo>
                  <a:pt x="4117" y="776"/>
                </a:lnTo>
                <a:lnTo>
                  <a:pt x="4117" y="774"/>
                </a:lnTo>
                <a:lnTo>
                  <a:pt x="4115" y="774"/>
                </a:lnTo>
                <a:lnTo>
                  <a:pt x="4113" y="774"/>
                </a:lnTo>
                <a:lnTo>
                  <a:pt x="4111" y="774"/>
                </a:lnTo>
                <a:lnTo>
                  <a:pt x="4109" y="774"/>
                </a:lnTo>
                <a:lnTo>
                  <a:pt x="4107" y="776"/>
                </a:lnTo>
                <a:lnTo>
                  <a:pt x="4107" y="778"/>
                </a:lnTo>
                <a:lnTo>
                  <a:pt x="4105" y="778"/>
                </a:lnTo>
                <a:lnTo>
                  <a:pt x="4104" y="778"/>
                </a:lnTo>
                <a:lnTo>
                  <a:pt x="4102" y="778"/>
                </a:lnTo>
                <a:lnTo>
                  <a:pt x="4102" y="779"/>
                </a:lnTo>
                <a:lnTo>
                  <a:pt x="4100" y="779"/>
                </a:lnTo>
                <a:lnTo>
                  <a:pt x="4098" y="778"/>
                </a:lnTo>
                <a:lnTo>
                  <a:pt x="4100" y="776"/>
                </a:lnTo>
                <a:lnTo>
                  <a:pt x="4098" y="774"/>
                </a:lnTo>
                <a:lnTo>
                  <a:pt x="4096" y="774"/>
                </a:lnTo>
                <a:lnTo>
                  <a:pt x="4094" y="774"/>
                </a:lnTo>
                <a:lnTo>
                  <a:pt x="4092" y="776"/>
                </a:lnTo>
                <a:lnTo>
                  <a:pt x="4092" y="778"/>
                </a:lnTo>
                <a:lnTo>
                  <a:pt x="4090" y="778"/>
                </a:lnTo>
                <a:lnTo>
                  <a:pt x="4088" y="776"/>
                </a:lnTo>
                <a:lnTo>
                  <a:pt x="4090" y="776"/>
                </a:lnTo>
                <a:lnTo>
                  <a:pt x="4088" y="774"/>
                </a:lnTo>
                <a:lnTo>
                  <a:pt x="4086" y="772"/>
                </a:lnTo>
                <a:lnTo>
                  <a:pt x="4086" y="770"/>
                </a:lnTo>
                <a:lnTo>
                  <a:pt x="4086" y="768"/>
                </a:lnTo>
                <a:lnTo>
                  <a:pt x="4086" y="766"/>
                </a:lnTo>
                <a:lnTo>
                  <a:pt x="4084" y="766"/>
                </a:lnTo>
                <a:lnTo>
                  <a:pt x="4082" y="764"/>
                </a:lnTo>
                <a:lnTo>
                  <a:pt x="4080" y="764"/>
                </a:lnTo>
                <a:lnTo>
                  <a:pt x="4080" y="762"/>
                </a:lnTo>
                <a:lnTo>
                  <a:pt x="4079" y="762"/>
                </a:lnTo>
                <a:lnTo>
                  <a:pt x="4079" y="760"/>
                </a:lnTo>
                <a:lnTo>
                  <a:pt x="4077" y="760"/>
                </a:lnTo>
                <a:lnTo>
                  <a:pt x="4075" y="760"/>
                </a:lnTo>
                <a:lnTo>
                  <a:pt x="4073" y="758"/>
                </a:lnTo>
                <a:lnTo>
                  <a:pt x="4073" y="756"/>
                </a:lnTo>
                <a:lnTo>
                  <a:pt x="4075" y="753"/>
                </a:lnTo>
                <a:lnTo>
                  <a:pt x="4077" y="751"/>
                </a:lnTo>
                <a:lnTo>
                  <a:pt x="4077" y="749"/>
                </a:lnTo>
                <a:lnTo>
                  <a:pt x="4077" y="751"/>
                </a:lnTo>
                <a:lnTo>
                  <a:pt x="4079" y="749"/>
                </a:lnTo>
                <a:lnTo>
                  <a:pt x="4080" y="749"/>
                </a:lnTo>
                <a:lnTo>
                  <a:pt x="4077" y="749"/>
                </a:lnTo>
                <a:lnTo>
                  <a:pt x="4075" y="745"/>
                </a:lnTo>
                <a:lnTo>
                  <a:pt x="4075" y="747"/>
                </a:lnTo>
                <a:lnTo>
                  <a:pt x="4075" y="749"/>
                </a:lnTo>
                <a:lnTo>
                  <a:pt x="4073" y="751"/>
                </a:lnTo>
                <a:lnTo>
                  <a:pt x="4073" y="753"/>
                </a:lnTo>
                <a:lnTo>
                  <a:pt x="4071" y="755"/>
                </a:lnTo>
                <a:lnTo>
                  <a:pt x="4071" y="756"/>
                </a:lnTo>
                <a:lnTo>
                  <a:pt x="4071" y="758"/>
                </a:lnTo>
                <a:lnTo>
                  <a:pt x="4071" y="760"/>
                </a:lnTo>
                <a:lnTo>
                  <a:pt x="4069" y="760"/>
                </a:lnTo>
                <a:lnTo>
                  <a:pt x="4069" y="762"/>
                </a:lnTo>
                <a:lnTo>
                  <a:pt x="4069" y="764"/>
                </a:lnTo>
                <a:lnTo>
                  <a:pt x="4069" y="766"/>
                </a:lnTo>
                <a:lnTo>
                  <a:pt x="4071" y="768"/>
                </a:lnTo>
                <a:lnTo>
                  <a:pt x="4073" y="770"/>
                </a:lnTo>
                <a:lnTo>
                  <a:pt x="4073" y="772"/>
                </a:lnTo>
                <a:lnTo>
                  <a:pt x="4073" y="774"/>
                </a:lnTo>
                <a:lnTo>
                  <a:pt x="4071" y="776"/>
                </a:lnTo>
                <a:lnTo>
                  <a:pt x="4069" y="776"/>
                </a:lnTo>
                <a:lnTo>
                  <a:pt x="4067" y="778"/>
                </a:lnTo>
                <a:lnTo>
                  <a:pt x="4065" y="778"/>
                </a:lnTo>
                <a:lnTo>
                  <a:pt x="4063" y="776"/>
                </a:lnTo>
                <a:lnTo>
                  <a:pt x="4061" y="776"/>
                </a:lnTo>
                <a:lnTo>
                  <a:pt x="4059" y="774"/>
                </a:lnTo>
                <a:lnTo>
                  <a:pt x="4057" y="774"/>
                </a:lnTo>
                <a:lnTo>
                  <a:pt x="4056" y="774"/>
                </a:lnTo>
                <a:lnTo>
                  <a:pt x="4056" y="772"/>
                </a:lnTo>
                <a:lnTo>
                  <a:pt x="4054" y="770"/>
                </a:lnTo>
                <a:lnTo>
                  <a:pt x="4052" y="770"/>
                </a:lnTo>
                <a:lnTo>
                  <a:pt x="4050" y="770"/>
                </a:lnTo>
                <a:lnTo>
                  <a:pt x="4048" y="768"/>
                </a:lnTo>
                <a:lnTo>
                  <a:pt x="4048" y="766"/>
                </a:lnTo>
                <a:lnTo>
                  <a:pt x="4050" y="766"/>
                </a:lnTo>
                <a:lnTo>
                  <a:pt x="4052" y="766"/>
                </a:lnTo>
                <a:lnTo>
                  <a:pt x="4054" y="766"/>
                </a:lnTo>
                <a:lnTo>
                  <a:pt x="4056" y="766"/>
                </a:lnTo>
                <a:lnTo>
                  <a:pt x="4056" y="764"/>
                </a:lnTo>
                <a:lnTo>
                  <a:pt x="4057" y="764"/>
                </a:lnTo>
                <a:lnTo>
                  <a:pt x="4057" y="762"/>
                </a:lnTo>
                <a:lnTo>
                  <a:pt x="4056" y="762"/>
                </a:lnTo>
                <a:lnTo>
                  <a:pt x="4054" y="762"/>
                </a:lnTo>
                <a:lnTo>
                  <a:pt x="4052" y="762"/>
                </a:lnTo>
                <a:lnTo>
                  <a:pt x="4050" y="760"/>
                </a:lnTo>
                <a:lnTo>
                  <a:pt x="4050" y="758"/>
                </a:lnTo>
                <a:lnTo>
                  <a:pt x="4048" y="758"/>
                </a:lnTo>
                <a:lnTo>
                  <a:pt x="4048" y="756"/>
                </a:lnTo>
                <a:lnTo>
                  <a:pt x="4046" y="758"/>
                </a:lnTo>
                <a:lnTo>
                  <a:pt x="4044" y="758"/>
                </a:lnTo>
                <a:lnTo>
                  <a:pt x="4042" y="758"/>
                </a:lnTo>
                <a:lnTo>
                  <a:pt x="4040" y="760"/>
                </a:lnTo>
                <a:lnTo>
                  <a:pt x="4040" y="758"/>
                </a:lnTo>
                <a:lnTo>
                  <a:pt x="4038" y="756"/>
                </a:lnTo>
                <a:lnTo>
                  <a:pt x="4038" y="753"/>
                </a:lnTo>
                <a:lnTo>
                  <a:pt x="4040" y="753"/>
                </a:lnTo>
                <a:lnTo>
                  <a:pt x="4044" y="753"/>
                </a:lnTo>
                <a:lnTo>
                  <a:pt x="4044" y="749"/>
                </a:lnTo>
                <a:lnTo>
                  <a:pt x="4044" y="747"/>
                </a:lnTo>
                <a:lnTo>
                  <a:pt x="4042" y="747"/>
                </a:lnTo>
                <a:lnTo>
                  <a:pt x="4042" y="749"/>
                </a:lnTo>
                <a:lnTo>
                  <a:pt x="4040" y="749"/>
                </a:lnTo>
                <a:lnTo>
                  <a:pt x="4038" y="749"/>
                </a:lnTo>
                <a:lnTo>
                  <a:pt x="4036" y="749"/>
                </a:lnTo>
                <a:lnTo>
                  <a:pt x="4034" y="747"/>
                </a:lnTo>
                <a:lnTo>
                  <a:pt x="4034" y="745"/>
                </a:lnTo>
                <a:lnTo>
                  <a:pt x="4034" y="743"/>
                </a:lnTo>
                <a:lnTo>
                  <a:pt x="4032" y="741"/>
                </a:lnTo>
                <a:lnTo>
                  <a:pt x="4031" y="741"/>
                </a:lnTo>
                <a:lnTo>
                  <a:pt x="4029" y="739"/>
                </a:lnTo>
                <a:lnTo>
                  <a:pt x="4031" y="739"/>
                </a:lnTo>
                <a:lnTo>
                  <a:pt x="4029" y="735"/>
                </a:lnTo>
                <a:lnTo>
                  <a:pt x="4027" y="735"/>
                </a:lnTo>
                <a:lnTo>
                  <a:pt x="4025" y="733"/>
                </a:lnTo>
                <a:lnTo>
                  <a:pt x="4025" y="731"/>
                </a:lnTo>
                <a:lnTo>
                  <a:pt x="4021" y="731"/>
                </a:lnTo>
                <a:lnTo>
                  <a:pt x="4023" y="731"/>
                </a:lnTo>
                <a:lnTo>
                  <a:pt x="4023" y="733"/>
                </a:lnTo>
                <a:lnTo>
                  <a:pt x="4025" y="735"/>
                </a:lnTo>
                <a:lnTo>
                  <a:pt x="4025" y="737"/>
                </a:lnTo>
                <a:lnTo>
                  <a:pt x="4023" y="737"/>
                </a:lnTo>
                <a:lnTo>
                  <a:pt x="4021" y="737"/>
                </a:lnTo>
                <a:lnTo>
                  <a:pt x="4019" y="737"/>
                </a:lnTo>
                <a:lnTo>
                  <a:pt x="4019" y="739"/>
                </a:lnTo>
                <a:lnTo>
                  <a:pt x="4021" y="739"/>
                </a:lnTo>
                <a:lnTo>
                  <a:pt x="4023" y="739"/>
                </a:lnTo>
                <a:lnTo>
                  <a:pt x="4025" y="739"/>
                </a:lnTo>
                <a:lnTo>
                  <a:pt x="4025" y="741"/>
                </a:lnTo>
                <a:lnTo>
                  <a:pt x="4027" y="743"/>
                </a:lnTo>
                <a:lnTo>
                  <a:pt x="4025" y="743"/>
                </a:lnTo>
                <a:lnTo>
                  <a:pt x="4023" y="745"/>
                </a:lnTo>
                <a:lnTo>
                  <a:pt x="4025" y="745"/>
                </a:lnTo>
                <a:lnTo>
                  <a:pt x="4027" y="745"/>
                </a:lnTo>
                <a:lnTo>
                  <a:pt x="4027" y="747"/>
                </a:lnTo>
                <a:lnTo>
                  <a:pt x="4025" y="747"/>
                </a:lnTo>
                <a:lnTo>
                  <a:pt x="4025" y="749"/>
                </a:lnTo>
                <a:lnTo>
                  <a:pt x="4023" y="749"/>
                </a:lnTo>
                <a:lnTo>
                  <a:pt x="4021" y="751"/>
                </a:lnTo>
                <a:lnTo>
                  <a:pt x="4021" y="753"/>
                </a:lnTo>
                <a:lnTo>
                  <a:pt x="4023" y="755"/>
                </a:lnTo>
                <a:lnTo>
                  <a:pt x="4025" y="756"/>
                </a:lnTo>
                <a:lnTo>
                  <a:pt x="4025" y="758"/>
                </a:lnTo>
                <a:lnTo>
                  <a:pt x="4021" y="760"/>
                </a:lnTo>
                <a:lnTo>
                  <a:pt x="4021" y="762"/>
                </a:lnTo>
                <a:lnTo>
                  <a:pt x="4023" y="766"/>
                </a:lnTo>
                <a:lnTo>
                  <a:pt x="4025" y="766"/>
                </a:lnTo>
                <a:lnTo>
                  <a:pt x="4025" y="764"/>
                </a:lnTo>
                <a:lnTo>
                  <a:pt x="4027" y="762"/>
                </a:lnTo>
                <a:lnTo>
                  <a:pt x="4027" y="766"/>
                </a:lnTo>
                <a:lnTo>
                  <a:pt x="4029" y="768"/>
                </a:lnTo>
                <a:lnTo>
                  <a:pt x="4029" y="770"/>
                </a:lnTo>
                <a:lnTo>
                  <a:pt x="4027" y="772"/>
                </a:lnTo>
                <a:lnTo>
                  <a:pt x="4027" y="770"/>
                </a:lnTo>
                <a:lnTo>
                  <a:pt x="4023" y="768"/>
                </a:lnTo>
                <a:lnTo>
                  <a:pt x="4023" y="770"/>
                </a:lnTo>
                <a:lnTo>
                  <a:pt x="4025" y="770"/>
                </a:lnTo>
                <a:lnTo>
                  <a:pt x="4025" y="772"/>
                </a:lnTo>
                <a:lnTo>
                  <a:pt x="4023" y="772"/>
                </a:lnTo>
                <a:lnTo>
                  <a:pt x="4019" y="772"/>
                </a:lnTo>
                <a:lnTo>
                  <a:pt x="4019" y="768"/>
                </a:lnTo>
                <a:lnTo>
                  <a:pt x="4017" y="766"/>
                </a:lnTo>
                <a:lnTo>
                  <a:pt x="4015" y="766"/>
                </a:lnTo>
                <a:lnTo>
                  <a:pt x="4013" y="766"/>
                </a:lnTo>
                <a:lnTo>
                  <a:pt x="4011" y="766"/>
                </a:lnTo>
                <a:lnTo>
                  <a:pt x="4009" y="766"/>
                </a:lnTo>
                <a:lnTo>
                  <a:pt x="4008" y="764"/>
                </a:lnTo>
                <a:lnTo>
                  <a:pt x="4006" y="766"/>
                </a:lnTo>
                <a:lnTo>
                  <a:pt x="4004" y="766"/>
                </a:lnTo>
                <a:lnTo>
                  <a:pt x="4004" y="770"/>
                </a:lnTo>
                <a:lnTo>
                  <a:pt x="4002" y="772"/>
                </a:lnTo>
                <a:lnTo>
                  <a:pt x="3998" y="772"/>
                </a:lnTo>
                <a:lnTo>
                  <a:pt x="3998" y="770"/>
                </a:lnTo>
                <a:lnTo>
                  <a:pt x="4000" y="768"/>
                </a:lnTo>
                <a:lnTo>
                  <a:pt x="3998" y="766"/>
                </a:lnTo>
                <a:lnTo>
                  <a:pt x="3996" y="764"/>
                </a:lnTo>
                <a:lnTo>
                  <a:pt x="3994" y="764"/>
                </a:lnTo>
                <a:lnTo>
                  <a:pt x="3992" y="762"/>
                </a:lnTo>
                <a:lnTo>
                  <a:pt x="3990" y="762"/>
                </a:lnTo>
                <a:lnTo>
                  <a:pt x="3988" y="764"/>
                </a:lnTo>
                <a:lnTo>
                  <a:pt x="3988" y="762"/>
                </a:lnTo>
                <a:lnTo>
                  <a:pt x="3990" y="760"/>
                </a:lnTo>
                <a:lnTo>
                  <a:pt x="3990" y="758"/>
                </a:lnTo>
                <a:lnTo>
                  <a:pt x="3990" y="756"/>
                </a:lnTo>
                <a:lnTo>
                  <a:pt x="3992" y="756"/>
                </a:lnTo>
                <a:lnTo>
                  <a:pt x="3994" y="756"/>
                </a:lnTo>
                <a:lnTo>
                  <a:pt x="3996" y="758"/>
                </a:lnTo>
                <a:lnTo>
                  <a:pt x="3996" y="756"/>
                </a:lnTo>
                <a:lnTo>
                  <a:pt x="4000" y="760"/>
                </a:lnTo>
                <a:lnTo>
                  <a:pt x="4000" y="758"/>
                </a:lnTo>
                <a:lnTo>
                  <a:pt x="4009" y="760"/>
                </a:lnTo>
                <a:lnTo>
                  <a:pt x="4009" y="762"/>
                </a:lnTo>
                <a:lnTo>
                  <a:pt x="4011" y="764"/>
                </a:lnTo>
                <a:lnTo>
                  <a:pt x="4013" y="764"/>
                </a:lnTo>
                <a:lnTo>
                  <a:pt x="4017" y="764"/>
                </a:lnTo>
                <a:lnTo>
                  <a:pt x="4019" y="764"/>
                </a:lnTo>
                <a:lnTo>
                  <a:pt x="4019" y="760"/>
                </a:lnTo>
                <a:lnTo>
                  <a:pt x="4017" y="760"/>
                </a:lnTo>
                <a:lnTo>
                  <a:pt x="4017" y="758"/>
                </a:lnTo>
                <a:lnTo>
                  <a:pt x="4019" y="758"/>
                </a:lnTo>
                <a:lnTo>
                  <a:pt x="4019" y="755"/>
                </a:lnTo>
                <a:lnTo>
                  <a:pt x="4017" y="755"/>
                </a:lnTo>
                <a:lnTo>
                  <a:pt x="4015" y="755"/>
                </a:lnTo>
                <a:lnTo>
                  <a:pt x="4015" y="753"/>
                </a:lnTo>
                <a:lnTo>
                  <a:pt x="4017" y="753"/>
                </a:lnTo>
                <a:lnTo>
                  <a:pt x="4015" y="751"/>
                </a:lnTo>
                <a:lnTo>
                  <a:pt x="4013" y="751"/>
                </a:lnTo>
                <a:lnTo>
                  <a:pt x="4011" y="749"/>
                </a:lnTo>
                <a:lnTo>
                  <a:pt x="4009" y="749"/>
                </a:lnTo>
                <a:lnTo>
                  <a:pt x="4008" y="751"/>
                </a:lnTo>
                <a:lnTo>
                  <a:pt x="4008" y="749"/>
                </a:lnTo>
                <a:lnTo>
                  <a:pt x="4008" y="747"/>
                </a:lnTo>
                <a:lnTo>
                  <a:pt x="4006" y="747"/>
                </a:lnTo>
                <a:lnTo>
                  <a:pt x="4008" y="745"/>
                </a:lnTo>
                <a:lnTo>
                  <a:pt x="4008" y="743"/>
                </a:lnTo>
                <a:lnTo>
                  <a:pt x="4006" y="743"/>
                </a:lnTo>
                <a:lnTo>
                  <a:pt x="4004" y="741"/>
                </a:lnTo>
                <a:lnTo>
                  <a:pt x="4002" y="741"/>
                </a:lnTo>
                <a:lnTo>
                  <a:pt x="4002" y="739"/>
                </a:lnTo>
                <a:lnTo>
                  <a:pt x="4002" y="737"/>
                </a:lnTo>
                <a:lnTo>
                  <a:pt x="4004" y="737"/>
                </a:lnTo>
                <a:lnTo>
                  <a:pt x="4004" y="739"/>
                </a:lnTo>
                <a:lnTo>
                  <a:pt x="4006" y="739"/>
                </a:lnTo>
                <a:lnTo>
                  <a:pt x="4008" y="739"/>
                </a:lnTo>
                <a:lnTo>
                  <a:pt x="4009" y="739"/>
                </a:lnTo>
                <a:lnTo>
                  <a:pt x="4008" y="737"/>
                </a:lnTo>
                <a:lnTo>
                  <a:pt x="4006" y="737"/>
                </a:lnTo>
                <a:lnTo>
                  <a:pt x="4006" y="735"/>
                </a:lnTo>
                <a:lnTo>
                  <a:pt x="4006" y="733"/>
                </a:lnTo>
                <a:lnTo>
                  <a:pt x="4008" y="733"/>
                </a:lnTo>
                <a:lnTo>
                  <a:pt x="4008" y="731"/>
                </a:lnTo>
                <a:lnTo>
                  <a:pt x="4009" y="731"/>
                </a:lnTo>
                <a:lnTo>
                  <a:pt x="4008" y="731"/>
                </a:lnTo>
                <a:lnTo>
                  <a:pt x="4008" y="730"/>
                </a:lnTo>
                <a:lnTo>
                  <a:pt x="4006" y="730"/>
                </a:lnTo>
                <a:lnTo>
                  <a:pt x="4006" y="728"/>
                </a:lnTo>
                <a:lnTo>
                  <a:pt x="4006" y="726"/>
                </a:lnTo>
                <a:lnTo>
                  <a:pt x="4006" y="724"/>
                </a:lnTo>
                <a:lnTo>
                  <a:pt x="4004" y="722"/>
                </a:lnTo>
                <a:lnTo>
                  <a:pt x="4002" y="722"/>
                </a:lnTo>
                <a:lnTo>
                  <a:pt x="4002" y="720"/>
                </a:lnTo>
                <a:lnTo>
                  <a:pt x="4000" y="718"/>
                </a:lnTo>
                <a:lnTo>
                  <a:pt x="3998" y="716"/>
                </a:lnTo>
                <a:lnTo>
                  <a:pt x="3994" y="714"/>
                </a:lnTo>
                <a:lnTo>
                  <a:pt x="3992" y="714"/>
                </a:lnTo>
                <a:lnTo>
                  <a:pt x="3992" y="712"/>
                </a:lnTo>
                <a:lnTo>
                  <a:pt x="3992" y="710"/>
                </a:lnTo>
                <a:lnTo>
                  <a:pt x="3994" y="710"/>
                </a:lnTo>
                <a:lnTo>
                  <a:pt x="3994" y="708"/>
                </a:lnTo>
                <a:lnTo>
                  <a:pt x="3996" y="708"/>
                </a:lnTo>
                <a:lnTo>
                  <a:pt x="3996" y="710"/>
                </a:lnTo>
                <a:lnTo>
                  <a:pt x="3998" y="712"/>
                </a:lnTo>
                <a:lnTo>
                  <a:pt x="3998" y="710"/>
                </a:lnTo>
                <a:lnTo>
                  <a:pt x="3996" y="708"/>
                </a:lnTo>
                <a:lnTo>
                  <a:pt x="3998" y="708"/>
                </a:lnTo>
                <a:lnTo>
                  <a:pt x="3998" y="707"/>
                </a:lnTo>
                <a:lnTo>
                  <a:pt x="3998" y="705"/>
                </a:lnTo>
                <a:lnTo>
                  <a:pt x="4000" y="705"/>
                </a:lnTo>
                <a:lnTo>
                  <a:pt x="4002" y="707"/>
                </a:lnTo>
                <a:lnTo>
                  <a:pt x="4004" y="707"/>
                </a:lnTo>
                <a:lnTo>
                  <a:pt x="4006" y="708"/>
                </a:lnTo>
                <a:lnTo>
                  <a:pt x="4008" y="708"/>
                </a:lnTo>
                <a:lnTo>
                  <a:pt x="4006" y="707"/>
                </a:lnTo>
                <a:lnTo>
                  <a:pt x="4004" y="707"/>
                </a:lnTo>
                <a:lnTo>
                  <a:pt x="4002" y="705"/>
                </a:lnTo>
                <a:lnTo>
                  <a:pt x="4000" y="705"/>
                </a:lnTo>
                <a:lnTo>
                  <a:pt x="3998" y="705"/>
                </a:lnTo>
                <a:lnTo>
                  <a:pt x="3996" y="707"/>
                </a:lnTo>
                <a:lnTo>
                  <a:pt x="3996" y="708"/>
                </a:lnTo>
                <a:lnTo>
                  <a:pt x="3994" y="707"/>
                </a:lnTo>
                <a:lnTo>
                  <a:pt x="3994" y="708"/>
                </a:lnTo>
                <a:lnTo>
                  <a:pt x="3992" y="708"/>
                </a:lnTo>
                <a:lnTo>
                  <a:pt x="3990" y="707"/>
                </a:lnTo>
                <a:lnTo>
                  <a:pt x="3990" y="705"/>
                </a:lnTo>
                <a:lnTo>
                  <a:pt x="3988" y="705"/>
                </a:lnTo>
                <a:lnTo>
                  <a:pt x="3986" y="705"/>
                </a:lnTo>
                <a:lnTo>
                  <a:pt x="3986" y="703"/>
                </a:lnTo>
                <a:lnTo>
                  <a:pt x="3984" y="705"/>
                </a:lnTo>
                <a:lnTo>
                  <a:pt x="3983" y="705"/>
                </a:lnTo>
                <a:lnTo>
                  <a:pt x="3981" y="705"/>
                </a:lnTo>
                <a:lnTo>
                  <a:pt x="3984" y="705"/>
                </a:lnTo>
                <a:lnTo>
                  <a:pt x="3986" y="705"/>
                </a:lnTo>
                <a:lnTo>
                  <a:pt x="3988" y="705"/>
                </a:lnTo>
                <a:lnTo>
                  <a:pt x="3988" y="707"/>
                </a:lnTo>
                <a:lnTo>
                  <a:pt x="3988" y="708"/>
                </a:lnTo>
                <a:lnTo>
                  <a:pt x="3988" y="710"/>
                </a:lnTo>
                <a:lnTo>
                  <a:pt x="3986" y="712"/>
                </a:lnTo>
                <a:lnTo>
                  <a:pt x="3984" y="714"/>
                </a:lnTo>
                <a:lnTo>
                  <a:pt x="3984" y="712"/>
                </a:lnTo>
                <a:lnTo>
                  <a:pt x="3984" y="714"/>
                </a:lnTo>
                <a:lnTo>
                  <a:pt x="3983" y="714"/>
                </a:lnTo>
                <a:lnTo>
                  <a:pt x="3983" y="716"/>
                </a:lnTo>
                <a:lnTo>
                  <a:pt x="3984" y="716"/>
                </a:lnTo>
                <a:lnTo>
                  <a:pt x="3984" y="714"/>
                </a:lnTo>
                <a:lnTo>
                  <a:pt x="3986" y="714"/>
                </a:lnTo>
                <a:lnTo>
                  <a:pt x="3986" y="712"/>
                </a:lnTo>
                <a:lnTo>
                  <a:pt x="3988" y="714"/>
                </a:lnTo>
                <a:lnTo>
                  <a:pt x="3988" y="716"/>
                </a:lnTo>
                <a:lnTo>
                  <a:pt x="3990" y="718"/>
                </a:lnTo>
                <a:lnTo>
                  <a:pt x="3990" y="720"/>
                </a:lnTo>
                <a:lnTo>
                  <a:pt x="3990" y="722"/>
                </a:lnTo>
                <a:lnTo>
                  <a:pt x="3992" y="722"/>
                </a:lnTo>
                <a:lnTo>
                  <a:pt x="3994" y="722"/>
                </a:lnTo>
                <a:lnTo>
                  <a:pt x="3996" y="722"/>
                </a:lnTo>
                <a:lnTo>
                  <a:pt x="3994" y="724"/>
                </a:lnTo>
                <a:lnTo>
                  <a:pt x="3992" y="724"/>
                </a:lnTo>
                <a:lnTo>
                  <a:pt x="3990" y="724"/>
                </a:lnTo>
                <a:lnTo>
                  <a:pt x="3988" y="724"/>
                </a:lnTo>
                <a:lnTo>
                  <a:pt x="3986" y="724"/>
                </a:lnTo>
                <a:lnTo>
                  <a:pt x="3986" y="726"/>
                </a:lnTo>
                <a:lnTo>
                  <a:pt x="3984" y="726"/>
                </a:lnTo>
                <a:lnTo>
                  <a:pt x="3984" y="722"/>
                </a:lnTo>
                <a:lnTo>
                  <a:pt x="3984" y="724"/>
                </a:lnTo>
                <a:lnTo>
                  <a:pt x="3983" y="726"/>
                </a:lnTo>
                <a:lnTo>
                  <a:pt x="3984" y="726"/>
                </a:lnTo>
                <a:lnTo>
                  <a:pt x="3984" y="728"/>
                </a:lnTo>
                <a:lnTo>
                  <a:pt x="3984" y="730"/>
                </a:lnTo>
                <a:lnTo>
                  <a:pt x="3986" y="730"/>
                </a:lnTo>
                <a:lnTo>
                  <a:pt x="3988" y="730"/>
                </a:lnTo>
                <a:lnTo>
                  <a:pt x="3990" y="730"/>
                </a:lnTo>
                <a:lnTo>
                  <a:pt x="3988" y="731"/>
                </a:lnTo>
                <a:lnTo>
                  <a:pt x="3986" y="733"/>
                </a:lnTo>
                <a:lnTo>
                  <a:pt x="3984" y="735"/>
                </a:lnTo>
                <a:lnTo>
                  <a:pt x="3984" y="737"/>
                </a:lnTo>
                <a:lnTo>
                  <a:pt x="3981" y="737"/>
                </a:lnTo>
                <a:lnTo>
                  <a:pt x="3981" y="739"/>
                </a:lnTo>
                <a:lnTo>
                  <a:pt x="3981" y="737"/>
                </a:lnTo>
                <a:lnTo>
                  <a:pt x="3979" y="737"/>
                </a:lnTo>
                <a:lnTo>
                  <a:pt x="3977" y="739"/>
                </a:lnTo>
                <a:lnTo>
                  <a:pt x="3979" y="739"/>
                </a:lnTo>
                <a:lnTo>
                  <a:pt x="3979" y="741"/>
                </a:lnTo>
                <a:lnTo>
                  <a:pt x="3981" y="741"/>
                </a:lnTo>
                <a:lnTo>
                  <a:pt x="3981" y="745"/>
                </a:lnTo>
                <a:lnTo>
                  <a:pt x="3983" y="745"/>
                </a:lnTo>
                <a:lnTo>
                  <a:pt x="3981" y="747"/>
                </a:lnTo>
                <a:lnTo>
                  <a:pt x="3981" y="745"/>
                </a:lnTo>
                <a:lnTo>
                  <a:pt x="3979" y="743"/>
                </a:lnTo>
                <a:lnTo>
                  <a:pt x="3977" y="743"/>
                </a:lnTo>
                <a:lnTo>
                  <a:pt x="3975" y="743"/>
                </a:lnTo>
                <a:lnTo>
                  <a:pt x="3975" y="745"/>
                </a:lnTo>
                <a:lnTo>
                  <a:pt x="3975" y="747"/>
                </a:lnTo>
                <a:lnTo>
                  <a:pt x="3973" y="747"/>
                </a:lnTo>
                <a:lnTo>
                  <a:pt x="3973" y="745"/>
                </a:lnTo>
                <a:lnTo>
                  <a:pt x="3971" y="743"/>
                </a:lnTo>
                <a:lnTo>
                  <a:pt x="3973" y="743"/>
                </a:lnTo>
                <a:lnTo>
                  <a:pt x="3973" y="741"/>
                </a:lnTo>
                <a:lnTo>
                  <a:pt x="3971" y="741"/>
                </a:lnTo>
                <a:lnTo>
                  <a:pt x="3973" y="739"/>
                </a:lnTo>
                <a:lnTo>
                  <a:pt x="3973" y="737"/>
                </a:lnTo>
                <a:lnTo>
                  <a:pt x="3971" y="737"/>
                </a:lnTo>
                <a:lnTo>
                  <a:pt x="3973" y="737"/>
                </a:lnTo>
                <a:lnTo>
                  <a:pt x="3973" y="735"/>
                </a:lnTo>
                <a:lnTo>
                  <a:pt x="3975" y="735"/>
                </a:lnTo>
                <a:lnTo>
                  <a:pt x="3975" y="733"/>
                </a:lnTo>
                <a:lnTo>
                  <a:pt x="3975" y="735"/>
                </a:lnTo>
                <a:lnTo>
                  <a:pt x="3977" y="735"/>
                </a:lnTo>
                <a:lnTo>
                  <a:pt x="3975" y="733"/>
                </a:lnTo>
                <a:lnTo>
                  <a:pt x="3977" y="733"/>
                </a:lnTo>
                <a:lnTo>
                  <a:pt x="3975" y="731"/>
                </a:lnTo>
                <a:lnTo>
                  <a:pt x="3975" y="730"/>
                </a:lnTo>
                <a:lnTo>
                  <a:pt x="3977" y="726"/>
                </a:lnTo>
                <a:lnTo>
                  <a:pt x="3975" y="728"/>
                </a:lnTo>
                <a:lnTo>
                  <a:pt x="3973" y="728"/>
                </a:lnTo>
                <a:lnTo>
                  <a:pt x="3971" y="728"/>
                </a:lnTo>
                <a:lnTo>
                  <a:pt x="3971" y="726"/>
                </a:lnTo>
                <a:lnTo>
                  <a:pt x="3973" y="724"/>
                </a:lnTo>
                <a:lnTo>
                  <a:pt x="3971" y="722"/>
                </a:lnTo>
                <a:lnTo>
                  <a:pt x="3971" y="726"/>
                </a:lnTo>
                <a:lnTo>
                  <a:pt x="3971" y="728"/>
                </a:lnTo>
                <a:lnTo>
                  <a:pt x="3971" y="730"/>
                </a:lnTo>
                <a:lnTo>
                  <a:pt x="3969" y="731"/>
                </a:lnTo>
                <a:lnTo>
                  <a:pt x="3967" y="730"/>
                </a:lnTo>
                <a:lnTo>
                  <a:pt x="3965" y="730"/>
                </a:lnTo>
                <a:lnTo>
                  <a:pt x="3963" y="728"/>
                </a:lnTo>
                <a:lnTo>
                  <a:pt x="3963" y="730"/>
                </a:lnTo>
                <a:lnTo>
                  <a:pt x="3967" y="731"/>
                </a:lnTo>
                <a:lnTo>
                  <a:pt x="3969" y="731"/>
                </a:lnTo>
                <a:lnTo>
                  <a:pt x="3971" y="733"/>
                </a:lnTo>
                <a:lnTo>
                  <a:pt x="3971" y="735"/>
                </a:lnTo>
                <a:lnTo>
                  <a:pt x="3969" y="735"/>
                </a:lnTo>
                <a:lnTo>
                  <a:pt x="3969" y="737"/>
                </a:lnTo>
                <a:lnTo>
                  <a:pt x="3967" y="739"/>
                </a:lnTo>
                <a:lnTo>
                  <a:pt x="3965" y="737"/>
                </a:lnTo>
                <a:lnTo>
                  <a:pt x="3967" y="739"/>
                </a:lnTo>
                <a:lnTo>
                  <a:pt x="3965" y="739"/>
                </a:lnTo>
                <a:lnTo>
                  <a:pt x="3963" y="737"/>
                </a:lnTo>
                <a:lnTo>
                  <a:pt x="3961" y="737"/>
                </a:lnTo>
                <a:lnTo>
                  <a:pt x="3961" y="735"/>
                </a:lnTo>
                <a:lnTo>
                  <a:pt x="3960" y="737"/>
                </a:lnTo>
                <a:lnTo>
                  <a:pt x="3958" y="735"/>
                </a:lnTo>
                <a:lnTo>
                  <a:pt x="3958" y="737"/>
                </a:lnTo>
                <a:lnTo>
                  <a:pt x="3956" y="737"/>
                </a:lnTo>
                <a:lnTo>
                  <a:pt x="3956" y="739"/>
                </a:lnTo>
                <a:lnTo>
                  <a:pt x="3958" y="739"/>
                </a:lnTo>
                <a:lnTo>
                  <a:pt x="3960" y="741"/>
                </a:lnTo>
                <a:lnTo>
                  <a:pt x="3961" y="743"/>
                </a:lnTo>
                <a:lnTo>
                  <a:pt x="3960" y="743"/>
                </a:lnTo>
                <a:lnTo>
                  <a:pt x="3960" y="745"/>
                </a:lnTo>
                <a:lnTo>
                  <a:pt x="3958" y="745"/>
                </a:lnTo>
                <a:lnTo>
                  <a:pt x="3960" y="745"/>
                </a:lnTo>
                <a:lnTo>
                  <a:pt x="3960" y="747"/>
                </a:lnTo>
                <a:lnTo>
                  <a:pt x="3961" y="749"/>
                </a:lnTo>
                <a:lnTo>
                  <a:pt x="3961" y="751"/>
                </a:lnTo>
                <a:lnTo>
                  <a:pt x="3963" y="751"/>
                </a:lnTo>
                <a:lnTo>
                  <a:pt x="3961" y="753"/>
                </a:lnTo>
                <a:lnTo>
                  <a:pt x="3963" y="753"/>
                </a:lnTo>
                <a:lnTo>
                  <a:pt x="3963" y="755"/>
                </a:lnTo>
                <a:lnTo>
                  <a:pt x="3963" y="756"/>
                </a:lnTo>
                <a:lnTo>
                  <a:pt x="3965" y="758"/>
                </a:lnTo>
                <a:lnTo>
                  <a:pt x="3960" y="758"/>
                </a:lnTo>
                <a:lnTo>
                  <a:pt x="3961" y="756"/>
                </a:lnTo>
                <a:lnTo>
                  <a:pt x="3960" y="756"/>
                </a:lnTo>
                <a:lnTo>
                  <a:pt x="3958" y="756"/>
                </a:lnTo>
                <a:lnTo>
                  <a:pt x="3956" y="756"/>
                </a:lnTo>
                <a:lnTo>
                  <a:pt x="3956" y="755"/>
                </a:lnTo>
                <a:lnTo>
                  <a:pt x="3954" y="755"/>
                </a:lnTo>
                <a:lnTo>
                  <a:pt x="3952" y="753"/>
                </a:lnTo>
                <a:lnTo>
                  <a:pt x="3952" y="751"/>
                </a:lnTo>
                <a:lnTo>
                  <a:pt x="3952" y="749"/>
                </a:lnTo>
                <a:lnTo>
                  <a:pt x="3950" y="749"/>
                </a:lnTo>
                <a:lnTo>
                  <a:pt x="3948" y="749"/>
                </a:lnTo>
                <a:lnTo>
                  <a:pt x="3948" y="747"/>
                </a:lnTo>
                <a:lnTo>
                  <a:pt x="3948" y="745"/>
                </a:lnTo>
                <a:lnTo>
                  <a:pt x="3950" y="745"/>
                </a:lnTo>
                <a:lnTo>
                  <a:pt x="3950" y="743"/>
                </a:lnTo>
                <a:lnTo>
                  <a:pt x="3952" y="741"/>
                </a:lnTo>
                <a:lnTo>
                  <a:pt x="3952" y="739"/>
                </a:lnTo>
                <a:lnTo>
                  <a:pt x="3950" y="737"/>
                </a:lnTo>
                <a:lnTo>
                  <a:pt x="3950" y="741"/>
                </a:lnTo>
                <a:lnTo>
                  <a:pt x="3948" y="741"/>
                </a:lnTo>
                <a:lnTo>
                  <a:pt x="3948" y="739"/>
                </a:lnTo>
                <a:lnTo>
                  <a:pt x="3946" y="739"/>
                </a:lnTo>
                <a:lnTo>
                  <a:pt x="3946" y="737"/>
                </a:lnTo>
                <a:lnTo>
                  <a:pt x="3944" y="737"/>
                </a:lnTo>
                <a:lnTo>
                  <a:pt x="3942" y="737"/>
                </a:lnTo>
                <a:lnTo>
                  <a:pt x="3944" y="737"/>
                </a:lnTo>
                <a:lnTo>
                  <a:pt x="3946" y="739"/>
                </a:lnTo>
                <a:lnTo>
                  <a:pt x="3944" y="741"/>
                </a:lnTo>
                <a:lnTo>
                  <a:pt x="3942" y="743"/>
                </a:lnTo>
                <a:lnTo>
                  <a:pt x="3940" y="745"/>
                </a:lnTo>
                <a:lnTo>
                  <a:pt x="3938" y="743"/>
                </a:lnTo>
                <a:lnTo>
                  <a:pt x="3935" y="741"/>
                </a:lnTo>
                <a:lnTo>
                  <a:pt x="3933" y="741"/>
                </a:lnTo>
                <a:lnTo>
                  <a:pt x="3933" y="739"/>
                </a:lnTo>
                <a:lnTo>
                  <a:pt x="3933" y="737"/>
                </a:lnTo>
                <a:lnTo>
                  <a:pt x="3933" y="735"/>
                </a:lnTo>
                <a:lnTo>
                  <a:pt x="3931" y="735"/>
                </a:lnTo>
                <a:lnTo>
                  <a:pt x="3929" y="733"/>
                </a:lnTo>
                <a:lnTo>
                  <a:pt x="3931" y="731"/>
                </a:lnTo>
                <a:lnTo>
                  <a:pt x="3931" y="730"/>
                </a:lnTo>
                <a:lnTo>
                  <a:pt x="3933" y="728"/>
                </a:lnTo>
                <a:lnTo>
                  <a:pt x="3933" y="726"/>
                </a:lnTo>
                <a:lnTo>
                  <a:pt x="3933" y="724"/>
                </a:lnTo>
                <a:lnTo>
                  <a:pt x="3935" y="726"/>
                </a:lnTo>
                <a:lnTo>
                  <a:pt x="3936" y="726"/>
                </a:lnTo>
                <a:lnTo>
                  <a:pt x="3935" y="724"/>
                </a:lnTo>
                <a:lnTo>
                  <a:pt x="3936" y="724"/>
                </a:lnTo>
                <a:lnTo>
                  <a:pt x="3936" y="722"/>
                </a:lnTo>
                <a:lnTo>
                  <a:pt x="3936" y="720"/>
                </a:lnTo>
                <a:lnTo>
                  <a:pt x="3938" y="722"/>
                </a:lnTo>
                <a:lnTo>
                  <a:pt x="3940" y="722"/>
                </a:lnTo>
                <a:lnTo>
                  <a:pt x="3940" y="724"/>
                </a:lnTo>
                <a:lnTo>
                  <a:pt x="3942" y="724"/>
                </a:lnTo>
                <a:lnTo>
                  <a:pt x="3942" y="726"/>
                </a:lnTo>
                <a:lnTo>
                  <a:pt x="3942" y="728"/>
                </a:lnTo>
                <a:lnTo>
                  <a:pt x="3944" y="726"/>
                </a:lnTo>
                <a:lnTo>
                  <a:pt x="3946" y="728"/>
                </a:lnTo>
                <a:lnTo>
                  <a:pt x="3948" y="730"/>
                </a:lnTo>
                <a:lnTo>
                  <a:pt x="3948" y="728"/>
                </a:lnTo>
                <a:lnTo>
                  <a:pt x="3946" y="726"/>
                </a:lnTo>
                <a:lnTo>
                  <a:pt x="3944" y="726"/>
                </a:lnTo>
                <a:lnTo>
                  <a:pt x="3944" y="724"/>
                </a:lnTo>
                <a:lnTo>
                  <a:pt x="3942" y="722"/>
                </a:lnTo>
                <a:lnTo>
                  <a:pt x="3940" y="720"/>
                </a:lnTo>
                <a:lnTo>
                  <a:pt x="3940" y="718"/>
                </a:lnTo>
                <a:lnTo>
                  <a:pt x="3936" y="718"/>
                </a:lnTo>
                <a:lnTo>
                  <a:pt x="3936" y="716"/>
                </a:lnTo>
                <a:lnTo>
                  <a:pt x="3936" y="714"/>
                </a:lnTo>
                <a:lnTo>
                  <a:pt x="3935" y="712"/>
                </a:lnTo>
                <a:lnTo>
                  <a:pt x="3936" y="716"/>
                </a:lnTo>
                <a:lnTo>
                  <a:pt x="3936" y="718"/>
                </a:lnTo>
                <a:lnTo>
                  <a:pt x="3935" y="720"/>
                </a:lnTo>
                <a:lnTo>
                  <a:pt x="3933" y="720"/>
                </a:lnTo>
                <a:lnTo>
                  <a:pt x="3931" y="718"/>
                </a:lnTo>
                <a:lnTo>
                  <a:pt x="3931" y="716"/>
                </a:lnTo>
                <a:lnTo>
                  <a:pt x="3929" y="714"/>
                </a:lnTo>
                <a:lnTo>
                  <a:pt x="3929" y="716"/>
                </a:lnTo>
                <a:lnTo>
                  <a:pt x="3929" y="718"/>
                </a:lnTo>
                <a:lnTo>
                  <a:pt x="3927" y="718"/>
                </a:lnTo>
                <a:lnTo>
                  <a:pt x="3925" y="718"/>
                </a:lnTo>
                <a:lnTo>
                  <a:pt x="3923" y="718"/>
                </a:lnTo>
                <a:lnTo>
                  <a:pt x="3921" y="716"/>
                </a:lnTo>
                <a:lnTo>
                  <a:pt x="3919" y="714"/>
                </a:lnTo>
                <a:lnTo>
                  <a:pt x="3919" y="712"/>
                </a:lnTo>
                <a:lnTo>
                  <a:pt x="3917" y="712"/>
                </a:lnTo>
                <a:lnTo>
                  <a:pt x="3915" y="710"/>
                </a:lnTo>
                <a:lnTo>
                  <a:pt x="3917" y="708"/>
                </a:lnTo>
                <a:lnTo>
                  <a:pt x="3919" y="707"/>
                </a:lnTo>
                <a:lnTo>
                  <a:pt x="3921" y="707"/>
                </a:lnTo>
                <a:lnTo>
                  <a:pt x="3923" y="707"/>
                </a:lnTo>
                <a:lnTo>
                  <a:pt x="3921" y="708"/>
                </a:lnTo>
                <a:lnTo>
                  <a:pt x="3923" y="708"/>
                </a:lnTo>
                <a:lnTo>
                  <a:pt x="3927" y="710"/>
                </a:lnTo>
                <a:lnTo>
                  <a:pt x="3925" y="708"/>
                </a:lnTo>
                <a:lnTo>
                  <a:pt x="3923" y="707"/>
                </a:lnTo>
                <a:lnTo>
                  <a:pt x="3925" y="707"/>
                </a:lnTo>
                <a:lnTo>
                  <a:pt x="3925" y="705"/>
                </a:lnTo>
                <a:lnTo>
                  <a:pt x="3927" y="705"/>
                </a:lnTo>
                <a:lnTo>
                  <a:pt x="3929" y="705"/>
                </a:lnTo>
                <a:lnTo>
                  <a:pt x="3927" y="703"/>
                </a:lnTo>
                <a:lnTo>
                  <a:pt x="3929" y="701"/>
                </a:lnTo>
                <a:lnTo>
                  <a:pt x="3929" y="699"/>
                </a:lnTo>
                <a:lnTo>
                  <a:pt x="3931" y="697"/>
                </a:lnTo>
                <a:lnTo>
                  <a:pt x="3931" y="695"/>
                </a:lnTo>
                <a:lnTo>
                  <a:pt x="3933" y="695"/>
                </a:lnTo>
                <a:lnTo>
                  <a:pt x="3935" y="695"/>
                </a:lnTo>
                <a:lnTo>
                  <a:pt x="3935" y="697"/>
                </a:lnTo>
                <a:lnTo>
                  <a:pt x="3936" y="699"/>
                </a:lnTo>
                <a:lnTo>
                  <a:pt x="3938" y="699"/>
                </a:lnTo>
                <a:lnTo>
                  <a:pt x="3940" y="699"/>
                </a:lnTo>
                <a:lnTo>
                  <a:pt x="3942" y="699"/>
                </a:lnTo>
                <a:lnTo>
                  <a:pt x="3940" y="705"/>
                </a:lnTo>
                <a:lnTo>
                  <a:pt x="3942" y="701"/>
                </a:lnTo>
                <a:lnTo>
                  <a:pt x="3944" y="701"/>
                </a:lnTo>
                <a:lnTo>
                  <a:pt x="3944" y="703"/>
                </a:lnTo>
                <a:lnTo>
                  <a:pt x="3946" y="703"/>
                </a:lnTo>
                <a:lnTo>
                  <a:pt x="3948" y="703"/>
                </a:lnTo>
                <a:lnTo>
                  <a:pt x="3950" y="703"/>
                </a:lnTo>
                <a:lnTo>
                  <a:pt x="3950" y="705"/>
                </a:lnTo>
                <a:lnTo>
                  <a:pt x="3952" y="707"/>
                </a:lnTo>
                <a:lnTo>
                  <a:pt x="3952" y="705"/>
                </a:lnTo>
                <a:lnTo>
                  <a:pt x="3950" y="703"/>
                </a:lnTo>
                <a:lnTo>
                  <a:pt x="3946" y="701"/>
                </a:lnTo>
                <a:lnTo>
                  <a:pt x="3944" y="699"/>
                </a:lnTo>
                <a:lnTo>
                  <a:pt x="3942" y="699"/>
                </a:lnTo>
                <a:lnTo>
                  <a:pt x="3942" y="697"/>
                </a:lnTo>
                <a:lnTo>
                  <a:pt x="3944" y="697"/>
                </a:lnTo>
                <a:lnTo>
                  <a:pt x="3942" y="697"/>
                </a:lnTo>
                <a:lnTo>
                  <a:pt x="3940" y="697"/>
                </a:lnTo>
                <a:lnTo>
                  <a:pt x="3938" y="697"/>
                </a:lnTo>
                <a:lnTo>
                  <a:pt x="3936" y="695"/>
                </a:lnTo>
                <a:lnTo>
                  <a:pt x="3936" y="693"/>
                </a:lnTo>
                <a:lnTo>
                  <a:pt x="3936" y="691"/>
                </a:lnTo>
                <a:lnTo>
                  <a:pt x="3936" y="693"/>
                </a:lnTo>
                <a:lnTo>
                  <a:pt x="3938" y="691"/>
                </a:lnTo>
                <a:lnTo>
                  <a:pt x="3936" y="691"/>
                </a:lnTo>
                <a:lnTo>
                  <a:pt x="3935" y="693"/>
                </a:lnTo>
                <a:lnTo>
                  <a:pt x="3935" y="691"/>
                </a:lnTo>
                <a:lnTo>
                  <a:pt x="3935" y="689"/>
                </a:lnTo>
                <a:lnTo>
                  <a:pt x="3935" y="687"/>
                </a:lnTo>
                <a:lnTo>
                  <a:pt x="3933" y="689"/>
                </a:lnTo>
                <a:lnTo>
                  <a:pt x="3933" y="687"/>
                </a:lnTo>
                <a:lnTo>
                  <a:pt x="3931" y="685"/>
                </a:lnTo>
                <a:lnTo>
                  <a:pt x="3933" y="687"/>
                </a:lnTo>
                <a:lnTo>
                  <a:pt x="3933" y="689"/>
                </a:lnTo>
                <a:lnTo>
                  <a:pt x="3933" y="691"/>
                </a:lnTo>
                <a:lnTo>
                  <a:pt x="3933" y="693"/>
                </a:lnTo>
                <a:lnTo>
                  <a:pt x="3931" y="693"/>
                </a:lnTo>
                <a:lnTo>
                  <a:pt x="3929" y="693"/>
                </a:lnTo>
                <a:lnTo>
                  <a:pt x="3927" y="689"/>
                </a:lnTo>
                <a:lnTo>
                  <a:pt x="3929" y="693"/>
                </a:lnTo>
                <a:lnTo>
                  <a:pt x="3927" y="697"/>
                </a:lnTo>
                <a:lnTo>
                  <a:pt x="3927" y="695"/>
                </a:lnTo>
                <a:lnTo>
                  <a:pt x="3927" y="697"/>
                </a:lnTo>
                <a:lnTo>
                  <a:pt x="3925" y="699"/>
                </a:lnTo>
                <a:lnTo>
                  <a:pt x="3925" y="701"/>
                </a:lnTo>
                <a:lnTo>
                  <a:pt x="3923" y="701"/>
                </a:lnTo>
                <a:lnTo>
                  <a:pt x="3921" y="701"/>
                </a:lnTo>
                <a:lnTo>
                  <a:pt x="3921" y="699"/>
                </a:lnTo>
                <a:lnTo>
                  <a:pt x="3919" y="697"/>
                </a:lnTo>
                <a:lnTo>
                  <a:pt x="3919" y="695"/>
                </a:lnTo>
                <a:lnTo>
                  <a:pt x="3917" y="693"/>
                </a:lnTo>
                <a:lnTo>
                  <a:pt x="3917" y="691"/>
                </a:lnTo>
                <a:lnTo>
                  <a:pt x="3917" y="689"/>
                </a:lnTo>
                <a:lnTo>
                  <a:pt x="3917" y="687"/>
                </a:lnTo>
                <a:lnTo>
                  <a:pt x="3917" y="685"/>
                </a:lnTo>
                <a:lnTo>
                  <a:pt x="3917" y="683"/>
                </a:lnTo>
                <a:lnTo>
                  <a:pt x="3917" y="682"/>
                </a:lnTo>
                <a:lnTo>
                  <a:pt x="3915" y="682"/>
                </a:lnTo>
                <a:lnTo>
                  <a:pt x="3913" y="680"/>
                </a:lnTo>
                <a:lnTo>
                  <a:pt x="3912" y="680"/>
                </a:lnTo>
                <a:lnTo>
                  <a:pt x="3910" y="680"/>
                </a:lnTo>
                <a:lnTo>
                  <a:pt x="3910" y="678"/>
                </a:lnTo>
                <a:lnTo>
                  <a:pt x="3912" y="678"/>
                </a:lnTo>
                <a:lnTo>
                  <a:pt x="3912" y="680"/>
                </a:lnTo>
                <a:lnTo>
                  <a:pt x="3913" y="680"/>
                </a:lnTo>
                <a:lnTo>
                  <a:pt x="3915" y="680"/>
                </a:lnTo>
                <a:lnTo>
                  <a:pt x="3915" y="678"/>
                </a:lnTo>
                <a:lnTo>
                  <a:pt x="3913" y="678"/>
                </a:lnTo>
                <a:lnTo>
                  <a:pt x="3912" y="676"/>
                </a:lnTo>
                <a:lnTo>
                  <a:pt x="3910" y="676"/>
                </a:lnTo>
                <a:lnTo>
                  <a:pt x="3908" y="678"/>
                </a:lnTo>
                <a:lnTo>
                  <a:pt x="3908" y="676"/>
                </a:lnTo>
                <a:lnTo>
                  <a:pt x="3906" y="676"/>
                </a:lnTo>
                <a:lnTo>
                  <a:pt x="3906" y="674"/>
                </a:lnTo>
                <a:lnTo>
                  <a:pt x="3910" y="674"/>
                </a:lnTo>
                <a:lnTo>
                  <a:pt x="3912" y="674"/>
                </a:lnTo>
                <a:lnTo>
                  <a:pt x="3913" y="672"/>
                </a:lnTo>
                <a:lnTo>
                  <a:pt x="3915" y="672"/>
                </a:lnTo>
                <a:lnTo>
                  <a:pt x="3917" y="672"/>
                </a:lnTo>
                <a:lnTo>
                  <a:pt x="3919" y="674"/>
                </a:lnTo>
                <a:lnTo>
                  <a:pt x="3921" y="674"/>
                </a:lnTo>
                <a:lnTo>
                  <a:pt x="3923" y="674"/>
                </a:lnTo>
                <a:lnTo>
                  <a:pt x="3925" y="674"/>
                </a:lnTo>
                <a:lnTo>
                  <a:pt x="3927" y="674"/>
                </a:lnTo>
                <a:lnTo>
                  <a:pt x="3929" y="674"/>
                </a:lnTo>
                <a:lnTo>
                  <a:pt x="3931" y="672"/>
                </a:lnTo>
                <a:lnTo>
                  <a:pt x="3933" y="674"/>
                </a:lnTo>
                <a:lnTo>
                  <a:pt x="3935" y="674"/>
                </a:lnTo>
                <a:lnTo>
                  <a:pt x="3936" y="674"/>
                </a:lnTo>
                <a:lnTo>
                  <a:pt x="3938" y="674"/>
                </a:lnTo>
                <a:lnTo>
                  <a:pt x="3938" y="676"/>
                </a:lnTo>
                <a:lnTo>
                  <a:pt x="3940" y="676"/>
                </a:lnTo>
                <a:lnTo>
                  <a:pt x="3942" y="676"/>
                </a:lnTo>
                <a:lnTo>
                  <a:pt x="3944" y="678"/>
                </a:lnTo>
                <a:lnTo>
                  <a:pt x="3946" y="678"/>
                </a:lnTo>
                <a:lnTo>
                  <a:pt x="3948" y="676"/>
                </a:lnTo>
                <a:lnTo>
                  <a:pt x="3950" y="678"/>
                </a:lnTo>
                <a:lnTo>
                  <a:pt x="3952" y="676"/>
                </a:lnTo>
                <a:lnTo>
                  <a:pt x="3952" y="678"/>
                </a:lnTo>
                <a:lnTo>
                  <a:pt x="3954" y="680"/>
                </a:lnTo>
                <a:lnTo>
                  <a:pt x="3954" y="682"/>
                </a:lnTo>
                <a:lnTo>
                  <a:pt x="3954" y="683"/>
                </a:lnTo>
                <a:lnTo>
                  <a:pt x="3954" y="685"/>
                </a:lnTo>
                <a:lnTo>
                  <a:pt x="3956" y="685"/>
                </a:lnTo>
                <a:lnTo>
                  <a:pt x="3954" y="683"/>
                </a:lnTo>
                <a:lnTo>
                  <a:pt x="3954" y="682"/>
                </a:lnTo>
                <a:lnTo>
                  <a:pt x="3954" y="680"/>
                </a:lnTo>
                <a:lnTo>
                  <a:pt x="3954" y="678"/>
                </a:lnTo>
                <a:lnTo>
                  <a:pt x="3954" y="676"/>
                </a:lnTo>
                <a:lnTo>
                  <a:pt x="3956" y="676"/>
                </a:lnTo>
                <a:lnTo>
                  <a:pt x="3958" y="674"/>
                </a:lnTo>
                <a:lnTo>
                  <a:pt x="3960" y="674"/>
                </a:lnTo>
                <a:lnTo>
                  <a:pt x="3960" y="672"/>
                </a:lnTo>
                <a:lnTo>
                  <a:pt x="3961" y="672"/>
                </a:lnTo>
                <a:lnTo>
                  <a:pt x="3961" y="674"/>
                </a:lnTo>
                <a:lnTo>
                  <a:pt x="3963" y="674"/>
                </a:lnTo>
                <a:lnTo>
                  <a:pt x="3965" y="674"/>
                </a:lnTo>
                <a:lnTo>
                  <a:pt x="3965" y="676"/>
                </a:lnTo>
                <a:lnTo>
                  <a:pt x="3967" y="674"/>
                </a:lnTo>
                <a:lnTo>
                  <a:pt x="3969" y="676"/>
                </a:lnTo>
                <a:lnTo>
                  <a:pt x="3971" y="676"/>
                </a:lnTo>
                <a:lnTo>
                  <a:pt x="3973" y="678"/>
                </a:lnTo>
                <a:lnTo>
                  <a:pt x="3975" y="678"/>
                </a:lnTo>
                <a:lnTo>
                  <a:pt x="3977" y="680"/>
                </a:lnTo>
                <a:lnTo>
                  <a:pt x="3975" y="678"/>
                </a:lnTo>
                <a:lnTo>
                  <a:pt x="3973" y="676"/>
                </a:lnTo>
                <a:lnTo>
                  <a:pt x="3971" y="674"/>
                </a:lnTo>
                <a:lnTo>
                  <a:pt x="3969" y="674"/>
                </a:lnTo>
                <a:lnTo>
                  <a:pt x="3967" y="672"/>
                </a:lnTo>
                <a:lnTo>
                  <a:pt x="3965" y="672"/>
                </a:lnTo>
                <a:lnTo>
                  <a:pt x="3963" y="672"/>
                </a:lnTo>
                <a:lnTo>
                  <a:pt x="3963" y="670"/>
                </a:lnTo>
                <a:lnTo>
                  <a:pt x="3963" y="668"/>
                </a:lnTo>
                <a:lnTo>
                  <a:pt x="3967" y="668"/>
                </a:lnTo>
                <a:lnTo>
                  <a:pt x="3967" y="666"/>
                </a:lnTo>
                <a:lnTo>
                  <a:pt x="3965" y="666"/>
                </a:lnTo>
                <a:lnTo>
                  <a:pt x="3965" y="664"/>
                </a:lnTo>
                <a:lnTo>
                  <a:pt x="3965" y="662"/>
                </a:lnTo>
                <a:lnTo>
                  <a:pt x="3965" y="660"/>
                </a:lnTo>
                <a:lnTo>
                  <a:pt x="3965" y="659"/>
                </a:lnTo>
                <a:lnTo>
                  <a:pt x="3965" y="657"/>
                </a:lnTo>
                <a:lnTo>
                  <a:pt x="3965" y="655"/>
                </a:lnTo>
                <a:lnTo>
                  <a:pt x="3967" y="655"/>
                </a:lnTo>
                <a:lnTo>
                  <a:pt x="3967" y="653"/>
                </a:lnTo>
                <a:lnTo>
                  <a:pt x="3969" y="651"/>
                </a:lnTo>
                <a:lnTo>
                  <a:pt x="3971" y="651"/>
                </a:lnTo>
                <a:lnTo>
                  <a:pt x="3971" y="649"/>
                </a:lnTo>
                <a:lnTo>
                  <a:pt x="3973" y="647"/>
                </a:lnTo>
                <a:lnTo>
                  <a:pt x="3973" y="645"/>
                </a:lnTo>
                <a:lnTo>
                  <a:pt x="3975" y="645"/>
                </a:lnTo>
                <a:lnTo>
                  <a:pt x="3973" y="645"/>
                </a:lnTo>
                <a:lnTo>
                  <a:pt x="3973" y="643"/>
                </a:lnTo>
                <a:lnTo>
                  <a:pt x="3971" y="645"/>
                </a:lnTo>
                <a:lnTo>
                  <a:pt x="3969" y="645"/>
                </a:lnTo>
                <a:lnTo>
                  <a:pt x="3967" y="643"/>
                </a:lnTo>
                <a:lnTo>
                  <a:pt x="3967" y="641"/>
                </a:lnTo>
                <a:lnTo>
                  <a:pt x="3965" y="641"/>
                </a:lnTo>
                <a:lnTo>
                  <a:pt x="3963" y="637"/>
                </a:lnTo>
                <a:lnTo>
                  <a:pt x="3961" y="639"/>
                </a:lnTo>
                <a:lnTo>
                  <a:pt x="3960" y="639"/>
                </a:lnTo>
                <a:lnTo>
                  <a:pt x="3961" y="637"/>
                </a:lnTo>
                <a:lnTo>
                  <a:pt x="3960" y="635"/>
                </a:lnTo>
                <a:lnTo>
                  <a:pt x="3960" y="634"/>
                </a:lnTo>
                <a:lnTo>
                  <a:pt x="3958" y="634"/>
                </a:lnTo>
                <a:lnTo>
                  <a:pt x="3958" y="632"/>
                </a:lnTo>
                <a:lnTo>
                  <a:pt x="3956" y="632"/>
                </a:lnTo>
                <a:lnTo>
                  <a:pt x="3958" y="634"/>
                </a:lnTo>
                <a:lnTo>
                  <a:pt x="3956" y="635"/>
                </a:lnTo>
                <a:lnTo>
                  <a:pt x="3956" y="634"/>
                </a:lnTo>
                <a:lnTo>
                  <a:pt x="3954" y="634"/>
                </a:lnTo>
                <a:lnTo>
                  <a:pt x="3952" y="634"/>
                </a:lnTo>
                <a:lnTo>
                  <a:pt x="3954" y="634"/>
                </a:lnTo>
                <a:lnTo>
                  <a:pt x="3954" y="635"/>
                </a:lnTo>
                <a:lnTo>
                  <a:pt x="3956" y="637"/>
                </a:lnTo>
                <a:lnTo>
                  <a:pt x="3956" y="639"/>
                </a:lnTo>
                <a:lnTo>
                  <a:pt x="3956" y="641"/>
                </a:lnTo>
                <a:lnTo>
                  <a:pt x="3958" y="641"/>
                </a:lnTo>
                <a:lnTo>
                  <a:pt x="3960" y="643"/>
                </a:lnTo>
                <a:lnTo>
                  <a:pt x="3960" y="641"/>
                </a:lnTo>
                <a:lnTo>
                  <a:pt x="3961" y="643"/>
                </a:lnTo>
                <a:lnTo>
                  <a:pt x="3963" y="643"/>
                </a:lnTo>
                <a:lnTo>
                  <a:pt x="3961" y="643"/>
                </a:lnTo>
                <a:lnTo>
                  <a:pt x="3960" y="645"/>
                </a:lnTo>
                <a:lnTo>
                  <a:pt x="3960" y="647"/>
                </a:lnTo>
                <a:lnTo>
                  <a:pt x="3960" y="649"/>
                </a:lnTo>
                <a:lnTo>
                  <a:pt x="3958" y="651"/>
                </a:lnTo>
                <a:lnTo>
                  <a:pt x="3958" y="653"/>
                </a:lnTo>
                <a:lnTo>
                  <a:pt x="3958" y="655"/>
                </a:lnTo>
                <a:lnTo>
                  <a:pt x="3956" y="655"/>
                </a:lnTo>
                <a:lnTo>
                  <a:pt x="3956" y="657"/>
                </a:lnTo>
                <a:lnTo>
                  <a:pt x="3954" y="657"/>
                </a:lnTo>
                <a:lnTo>
                  <a:pt x="3952" y="657"/>
                </a:lnTo>
                <a:lnTo>
                  <a:pt x="3950" y="657"/>
                </a:lnTo>
                <a:lnTo>
                  <a:pt x="3948" y="657"/>
                </a:lnTo>
                <a:lnTo>
                  <a:pt x="3946" y="657"/>
                </a:lnTo>
                <a:lnTo>
                  <a:pt x="3944" y="657"/>
                </a:lnTo>
                <a:lnTo>
                  <a:pt x="3942" y="657"/>
                </a:lnTo>
                <a:lnTo>
                  <a:pt x="3942" y="659"/>
                </a:lnTo>
                <a:lnTo>
                  <a:pt x="3940" y="659"/>
                </a:lnTo>
                <a:lnTo>
                  <a:pt x="3940" y="660"/>
                </a:lnTo>
                <a:lnTo>
                  <a:pt x="3938" y="660"/>
                </a:lnTo>
                <a:lnTo>
                  <a:pt x="3936" y="659"/>
                </a:lnTo>
                <a:lnTo>
                  <a:pt x="3935" y="659"/>
                </a:lnTo>
                <a:lnTo>
                  <a:pt x="3933" y="659"/>
                </a:lnTo>
                <a:lnTo>
                  <a:pt x="3933" y="657"/>
                </a:lnTo>
                <a:lnTo>
                  <a:pt x="3933" y="655"/>
                </a:lnTo>
                <a:lnTo>
                  <a:pt x="3935" y="653"/>
                </a:lnTo>
                <a:lnTo>
                  <a:pt x="3935" y="651"/>
                </a:lnTo>
                <a:lnTo>
                  <a:pt x="3935" y="649"/>
                </a:lnTo>
                <a:lnTo>
                  <a:pt x="3935" y="651"/>
                </a:lnTo>
                <a:lnTo>
                  <a:pt x="3933" y="651"/>
                </a:lnTo>
                <a:lnTo>
                  <a:pt x="3933" y="653"/>
                </a:lnTo>
                <a:lnTo>
                  <a:pt x="3933" y="655"/>
                </a:lnTo>
                <a:lnTo>
                  <a:pt x="3931" y="657"/>
                </a:lnTo>
                <a:lnTo>
                  <a:pt x="3931" y="659"/>
                </a:lnTo>
                <a:lnTo>
                  <a:pt x="3931" y="660"/>
                </a:lnTo>
                <a:lnTo>
                  <a:pt x="3929" y="660"/>
                </a:lnTo>
                <a:lnTo>
                  <a:pt x="3927" y="659"/>
                </a:lnTo>
                <a:lnTo>
                  <a:pt x="3925" y="659"/>
                </a:lnTo>
                <a:lnTo>
                  <a:pt x="3923" y="659"/>
                </a:lnTo>
                <a:lnTo>
                  <a:pt x="3921" y="659"/>
                </a:lnTo>
                <a:lnTo>
                  <a:pt x="3921" y="660"/>
                </a:lnTo>
                <a:lnTo>
                  <a:pt x="3919" y="660"/>
                </a:lnTo>
                <a:lnTo>
                  <a:pt x="3919" y="659"/>
                </a:lnTo>
                <a:lnTo>
                  <a:pt x="3917" y="657"/>
                </a:lnTo>
                <a:lnTo>
                  <a:pt x="3915" y="655"/>
                </a:lnTo>
                <a:lnTo>
                  <a:pt x="3913" y="655"/>
                </a:lnTo>
                <a:lnTo>
                  <a:pt x="3912" y="655"/>
                </a:lnTo>
                <a:lnTo>
                  <a:pt x="3910" y="655"/>
                </a:lnTo>
                <a:lnTo>
                  <a:pt x="3908" y="653"/>
                </a:lnTo>
                <a:lnTo>
                  <a:pt x="3906" y="653"/>
                </a:lnTo>
                <a:lnTo>
                  <a:pt x="3906" y="651"/>
                </a:lnTo>
                <a:lnTo>
                  <a:pt x="3908" y="649"/>
                </a:lnTo>
                <a:lnTo>
                  <a:pt x="3910" y="649"/>
                </a:lnTo>
                <a:lnTo>
                  <a:pt x="3906" y="649"/>
                </a:lnTo>
                <a:lnTo>
                  <a:pt x="3904" y="649"/>
                </a:lnTo>
                <a:lnTo>
                  <a:pt x="3904" y="653"/>
                </a:lnTo>
                <a:lnTo>
                  <a:pt x="3902" y="655"/>
                </a:lnTo>
                <a:lnTo>
                  <a:pt x="3898" y="655"/>
                </a:lnTo>
                <a:lnTo>
                  <a:pt x="3896" y="655"/>
                </a:lnTo>
                <a:lnTo>
                  <a:pt x="3894" y="655"/>
                </a:lnTo>
                <a:lnTo>
                  <a:pt x="3896" y="655"/>
                </a:lnTo>
                <a:lnTo>
                  <a:pt x="3894" y="657"/>
                </a:lnTo>
                <a:lnTo>
                  <a:pt x="3894" y="659"/>
                </a:lnTo>
                <a:lnTo>
                  <a:pt x="3894" y="657"/>
                </a:lnTo>
                <a:lnTo>
                  <a:pt x="3892" y="659"/>
                </a:lnTo>
                <a:lnTo>
                  <a:pt x="3890" y="659"/>
                </a:lnTo>
                <a:lnTo>
                  <a:pt x="3888" y="657"/>
                </a:lnTo>
                <a:lnTo>
                  <a:pt x="3887" y="657"/>
                </a:lnTo>
                <a:lnTo>
                  <a:pt x="3887" y="655"/>
                </a:lnTo>
                <a:lnTo>
                  <a:pt x="3885" y="655"/>
                </a:lnTo>
                <a:lnTo>
                  <a:pt x="3885" y="653"/>
                </a:lnTo>
                <a:lnTo>
                  <a:pt x="3883" y="651"/>
                </a:lnTo>
                <a:lnTo>
                  <a:pt x="3883" y="653"/>
                </a:lnTo>
                <a:lnTo>
                  <a:pt x="3881" y="651"/>
                </a:lnTo>
                <a:lnTo>
                  <a:pt x="3879" y="651"/>
                </a:lnTo>
                <a:lnTo>
                  <a:pt x="3877" y="649"/>
                </a:lnTo>
                <a:lnTo>
                  <a:pt x="3875" y="649"/>
                </a:lnTo>
                <a:lnTo>
                  <a:pt x="3875" y="647"/>
                </a:lnTo>
                <a:lnTo>
                  <a:pt x="3873" y="645"/>
                </a:lnTo>
                <a:lnTo>
                  <a:pt x="3871" y="645"/>
                </a:lnTo>
                <a:lnTo>
                  <a:pt x="3869" y="643"/>
                </a:lnTo>
                <a:lnTo>
                  <a:pt x="3869" y="641"/>
                </a:lnTo>
                <a:lnTo>
                  <a:pt x="3871" y="639"/>
                </a:lnTo>
                <a:lnTo>
                  <a:pt x="3871" y="637"/>
                </a:lnTo>
                <a:lnTo>
                  <a:pt x="3871" y="635"/>
                </a:lnTo>
                <a:lnTo>
                  <a:pt x="3873" y="634"/>
                </a:lnTo>
                <a:lnTo>
                  <a:pt x="3871" y="635"/>
                </a:lnTo>
                <a:lnTo>
                  <a:pt x="3871" y="637"/>
                </a:lnTo>
                <a:lnTo>
                  <a:pt x="3869" y="639"/>
                </a:lnTo>
                <a:lnTo>
                  <a:pt x="3867" y="641"/>
                </a:lnTo>
                <a:lnTo>
                  <a:pt x="3867" y="639"/>
                </a:lnTo>
                <a:lnTo>
                  <a:pt x="3867" y="643"/>
                </a:lnTo>
                <a:lnTo>
                  <a:pt x="3867" y="645"/>
                </a:lnTo>
                <a:lnTo>
                  <a:pt x="3869" y="645"/>
                </a:lnTo>
                <a:lnTo>
                  <a:pt x="3869" y="647"/>
                </a:lnTo>
                <a:lnTo>
                  <a:pt x="3867" y="649"/>
                </a:lnTo>
                <a:lnTo>
                  <a:pt x="3867" y="651"/>
                </a:lnTo>
                <a:lnTo>
                  <a:pt x="3865" y="651"/>
                </a:lnTo>
                <a:lnTo>
                  <a:pt x="3865" y="649"/>
                </a:lnTo>
                <a:lnTo>
                  <a:pt x="3863" y="649"/>
                </a:lnTo>
                <a:lnTo>
                  <a:pt x="3862" y="649"/>
                </a:lnTo>
                <a:lnTo>
                  <a:pt x="3860" y="649"/>
                </a:lnTo>
                <a:lnTo>
                  <a:pt x="3858" y="649"/>
                </a:lnTo>
                <a:lnTo>
                  <a:pt x="3856" y="647"/>
                </a:lnTo>
                <a:lnTo>
                  <a:pt x="3854" y="647"/>
                </a:lnTo>
                <a:lnTo>
                  <a:pt x="3854" y="645"/>
                </a:lnTo>
                <a:lnTo>
                  <a:pt x="3852" y="647"/>
                </a:lnTo>
                <a:lnTo>
                  <a:pt x="3854" y="647"/>
                </a:lnTo>
                <a:lnTo>
                  <a:pt x="3854" y="649"/>
                </a:lnTo>
                <a:lnTo>
                  <a:pt x="3858" y="651"/>
                </a:lnTo>
                <a:lnTo>
                  <a:pt x="3860" y="651"/>
                </a:lnTo>
                <a:lnTo>
                  <a:pt x="3862" y="651"/>
                </a:lnTo>
                <a:lnTo>
                  <a:pt x="3863" y="651"/>
                </a:lnTo>
                <a:lnTo>
                  <a:pt x="3865" y="653"/>
                </a:lnTo>
                <a:lnTo>
                  <a:pt x="3867" y="655"/>
                </a:lnTo>
                <a:lnTo>
                  <a:pt x="3869" y="655"/>
                </a:lnTo>
                <a:lnTo>
                  <a:pt x="3869" y="653"/>
                </a:lnTo>
                <a:lnTo>
                  <a:pt x="3869" y="651"/>
                </a:lnTo>
                <a:lnTo>
                  <a:pt x="3869" y="649"/>
                </a:lnTo>
                <a:lnTo>
                  <a:pt x="3871" y="649"/>
                </a:lnTo>
                <a:lnTo>
                  <a:pt x="3873" y="651"/>
                </a:lnTo>
                <a:lnTo>
                  <a:pt x="3873" y="653"/>
                </a:lnTo>
                <a:lnTo>
                  <a:pt x="3875" y="653"/>
                </a:lnTo>
                <a:lnTo>
                  <a:pt x="3877" y="655"/>
                </a:lnTo>
                <a:lnTo>
                  <a:pt x="3879" y="655"/>
                </a:lnTo>
                <a:lnTo>
                  <a:pt x="3881" y="655"/>
                </a:lnTo>
                <a:lnTo>
                  <a:pt x="3881" y="657"/>
                </a:lnTo>
                <a:lnTo>
                  <a:pt x="3883" y="659"/>
                </a:lnTo>
                <a:lnTo>
                  <a:pt x="3885" y="659"/>
                </a:lnTo>
                <a:lnTo>
                  <a:pt x="3885" y="660"/>
                </a:lnTo>
                <a:lnTo>
                  <a:pt x="3887" y="660"/>
                </a:lnTo>
                <a:lnTo>
                  <a:pt x="3887" y="662"/>
                </a:lnTo>
                <a:lnTo>
                  <a:pt x="3887" y="664"/>
                </a:lnTo>
                <a:lnTo>
                  <a:pt x="3885" y="666"/>
                </a:lnTo>
                <a:lnTo>
                  <a:pt x="3883" y="666"/>
                </a:lnTo>
                <a:lnTo>
                  <a:pt x="3881" y="664"/>
                </a:lnTo>
                <a:lnTo>
                  <a:pt x="3879" y="666"/>
                </a:lnTo>
                <a:lnTo>
                  <a:pt x="3877" y="666"/>
                </a:lnTo>
                <a:lnTo>
                  <a:pt x="3875" y="668"/>
                </a:lnTo>
                <a:lnTo>
                  <a:pt x="3873" y="668"/>
                </a:lnTo>
                <a:lnTo>
                  <a:pt x="3873" y="670"/>
                </a:lnTo>
                <a:lnTo>
                  <a:pt x="3871" y="672"/>
                </a:lnTo>
                <a:lnTo>
                  <a:pt x="3869" y="674"/>
                </a:lnTo>
                <a:lnTo>
                  <a:pt x="3867" y="674"/>
                </a:lnTo>
                <a:lnTo>
                  <a:pt x="3865" y="674"/>
                </a:lnTo>
                <a:lnTo>
                  <a:pt x="3863" y="672"/>
                </a:lnTo>
                <a:lnTo>
                  <a:pt x="3863" y="674"/>
                </a:lnTo>
                <a:lnTo>
                  <a:pt x="3863" y="676"/>
                </a:lnTo>
                <a:lnTo>
                  <a:pt x="3862" y="676"/>
                </a:lnTo>
                <a:lnTo>
                  <a:pt x="3863" y="678"/>
                </a:lnTo>
                <a:lnTo>
                  <a:pt x="3862" y="680"/>
                </a:lnTo>
                <a:lnTo>
                  <a:pt x="3860" y="680"/>
                </a:lnTo>
                <a:lnTo>
                  <a:pt x="3858" y="680"/>
                </a:lnTo>
                <a:lnTo>
                  <a:pt x="3856" y="680"/>
                </a:lnTo>
                <a:lnTo>
                  <a:pt x="3854" y="680"/>
                </a:lnTo>
                <a:lnTo>
                  <a:pt x="3852" y="680"/>
                </a:lnTo>
                <a:lnTo>
                  <a:pt x="3852" y="678"/>
                </a:lnTo>
                <a:lnTo>
                  <a:pt x="3850" y="678"/>
                </a:lnTo>
                <a:lnTo>
                  <a:pt x="3848" y="678"/>
                </a:lnTo>
                <a:lnTo>
                  <a:pt x="3846" y="678"/>
                </a:lnTo>
                <a:lnTo>
                  <a:pt x="3844" y="678"/>
                </a:lnTo>
                <a:lnTo>
                  <a:pt x="3842" y="678"/>
                </a:lnTo>
                <a:lnTo>
                  <a:pt x="3842" y="676"/>
                </a:lnTo>
                <a:lnTo>
                  <a:pt x="3840" y="674"/>
                </a:lnTo>
                <a:lnTo>
                  <a:pt x="3840" y="672"/>
                </a:lnTo>
                <a:lnTo>
                  <a:pt x="3839" y="672"/>
                </a:lnTo>
                <a:lnTo>
                  <a:pt x="3839" y="670"/>
                </a:lnTo>
                <a:lnTo>
                  <a:pt x="3837" y="668"/>
                </a:lnTo>
                <a:lnTo>
                  <a:pt x="3837" y="666"/>
                </a:lnTo>
                <a:lnTo>
                  <a:pt x="3837" y="668"/>
                </a:lnTo>
                <a:lnTo>
                  <a:pt x="3837" y="670"/>
                </a:lnTo>
                <a:lnTo>
                  <a:pt x="3837" y="672"/>
                </a:lnTo>
                <a:lnTo>
                  <a:pt x="3839" y="674"/>
                </a:lnTo>
                <a:lnTo>
                  <a:pt x="3839" y="676"/>
                </a:lnTo>
                <a:lnTo>
                  <a:pt x="3840" y="676"/>
                </a:lnTo>
                <a:lnTo>
                  <a:pt x="3839" y="678"/>
                </a:lnTo>
                <a:lnTo>
                  <a:pt x="3840" y="680"/>
                </a:lnTo>
                <a:lnTo>
                  <a:pt x="3842" y="680"/>
                </a:lnTo>
                <a:lnTo>
                  <a:pt x="3844" y="682"/>
                </a:lnTo>
                <a:lnTo>
                  <a:pt x="3846" y="682"/>
                </a:lnTo>
                <a:lnTo>
                  <a:pt x="3846" y="680"/>
                </a:lnTo>
                <a:lnTo>
                  <a:pt x="3848" y="680"/>
                </a:lnTo>
                <a:lnTo>
                  <a:pt x="3850" y="680"/>
                </a:lnTo>
                <a:lnTo>
                  <a:pt x="3850" y="682"/>
                </a:lnTo>
                <a:lnTo>
                  <a:pt x="3852" y="682"/>
                </a:lnTo>
                <a:lnTo>
                  <a:pt x="3852" y="683"/>
                </a:lnTo>
                <a:lnTo>
                  <a:pt x="3854" y="683"/>
                </a:lnTo>
                <a:lnTo>
                  <a:pt x="3856" y="683"/>
                </a:lnTo>
                <a:lnTo>
                  <a:pt x="3858" y="683"/>
                </a:lnTo>
                <a:lnTo>
                  <a:pt x="3856" y="687"/>
                </a:lnTo>
                <a:lnTo>
                  <a:pt x="3858" y="687"/>
                </a:lnTo>
                <a:lnTo>
                  <a:pt x="3860" y="689"/>
                </a:lnTo>
                <a:lnTo>
                  <a:pt x="3862" y="689"/>
                </a:lnTo>
                <a:lnTo>
                  <a:pt x="3862" y="687"/>
                </a:lnTo>
                <a:lnTo>
                  <a:pt x="3860" y="687"/>
                </a:lnTo>
                <a:lnTo>
                  <a:pt x="3858" y="687"/>
                </a:lnTo>
                <a:lnTo>
                  <a:pt x="3858" y="685"/>
                </a:lnTo>
                <a:lnTo>
                  <a:pt x="3860" y="683"/>
                </a:lnTo>
                <a:lnTo>
                  <a:pt x="3862" y="682"/>
                </a:lnTo>
                <a:lnTo>
                  <a:pt x="3862" y="680"/>
                </a:lnTo>
                <a:lnTo>
                  <a:pt x="3863" y="680"/>
                </a:lnTo>
                <a:lnTo>
                  <a:pt x="3865" y="680"/>
                </a:lnTo>
                <a:lnTo>
                  <a:pt x="3867" y="680"/>
                </a:lnTo>
                <a:lnTo>
                  <a:pt x="3869" y="678"/>
                </a:lnTo>
                <a:lnTo>
                  <a:pt x="3871" y="678"/>
                </a:lnTo>
                <a:lnTo>
                  <a:pt x="3873" y="676"/>
                </a:lnTo>
                <a:lnTo>
                  <a:pt x="3875" y="676"/>
                </a:lnTo>
                <a:lnTo>
                  <a:pt x="3875" y="674"/>
                </a:lnTo>
                <a:lnTo>
                  <a:pt x="3877" y="674"/>
                </a:lnTo>
                <a:lnTo>
                  <a:pt x="3879" y="672"/>
                </a:lnTo>
                <a:lnTo>
                  <a:pt x="3879" y="670"/>
                </a:lnTo>
                <a:lnTo>
                  <a:pt x="3881" y="674"/>
                </a:lnTo>
                <a:lnTo>
                  <a:pt x="3881" y="678"/>
                </a:lnTo>
                <a:lnTo>
                  <a:pt x="3883" y="676"/>
                </a:lnTo>
                <a:lnTo>
                  <a:pt x="3883" y="674"/>
                </a:lnTo>
                <a:lnTo>
                  <a:pt x="3885" y="676"/>
                </a:lnTo>
                <a:lnTo>
                  <a:pt x="3887" y="678"/>
                </a:lnTo>
                <a:lnTo>
                  <a:pt x="3888" y="680"/>
                </a:lnTo>
                <a:lnTo>
                  <a:pt x="3888" y="682"/>
                </a:lnTo>
                <a:lnTo>
                  <a:pt x="3888" y="683"/>
                </a:lnTo>
                <a:lnTo>
                  <a:pt x="3890" y="685"/>
                </a:lnTo>
                <a:lnTo>
                  <a:pt x="3892" y="687"/>
                </a:lnTo>
                <a:lnTo>
                  <a:pt x="3894" y="687"/>
                </a:lnTo>
                <a:lnTo>
                  <a:pt x="3898" y="689"/>
                </a:lnTo>
                <a:lnTo>
                  <a:pt x="3900" y="691"/>
                </a:lnTo>
                <a:lnTo>
                  <a:pt x="3898" y="693"/>
                </a:lnTo>
                <a:lnTo>
                  <a:pt x="3898" y="695"/>
                </a:lnTo>
                <a:lnTo>
                  <a:pt x="3898" y="697"/>
                </a:lnTo>
                <a:lnTo>
                  <a:pt x="3898" y="699"/>
                </a:lnTo>
                <a:lnTo>
                  <a:pt x="3898" y="701"/>
                </a:lnTo>
                <a:lnTo>
                  <a:pt x="3896" y="703"/>
                </a:lnTo>
                <a:lnTo>
                  <a:pt x="3896" y="705"/>
                </a:lnTo>
                <a:lnTo>
                  <a:pt x="3894" y="705"/>
                </a:lnTo>
                <a:lnTo>
                  <a:pt x="3892" y="705"/>
                </a:lnTo>
                <a:lnTo>
                  <a:pt x="3890" y="705"/>
                </a:lnTo>
                <a:lnTo>
                  <a:pt x="3888" y="703"/>
                </a:lnTo>
                <a:lnTo>
                  <a:pt x="3885" y="703"/>
                </a:lnTo>
                <a:lnTo>
                  <a:pt x="3887" y="705"/>
                </a:lnTo>
                <a:lnTo>
                  <a:pt x="3888" y="705"/>
                </a:lnTo>
                <a:lnTo>
                  <a:pt x="3890" y="707"/>
                </a:lnTo>
                <a:lnTo>
                  <a:pt x="3890" y="708"/>
                </a:lnTo>
                <a:lnTo>
                  <a:pt x="3894" y="707"/>
                </a:lnTo>
                <a:lnTo>
                  <a:pt x="3894" y="708"/>
                </a:lnTo>
                <a:lnTo>
                  <a:pt x="3896" y="710"/>
                </a:lnTo>
                <a:lnTo>
                  <a:pt x="3896" y="712"/>
                </a:lnTo>
                <a:lnTo>
                  <a:pt x="3898" y="714"/>
                </a:lnTo>
                <a:lnTo>
                  <a:pt x="3902" y="718"/>
                </a:lnTo>
                <a:lnTo>
                  <a:pt x="3902" y="720"/>
                </a:lnTo>
                <a:lnTo>
                  <a:pt x="3902" y="722"/>
                </a:lnTo>
                <a:lnTo>
                  <a:pt x="3904" y="724"/>
                </a:lnTo>
                <a:lnTo>
                  <a:pt x="3904" y="726"/>
                </a:lnTo>
                <a:lnTo>
                  <a:pt x="3904" y="728"/>
                </a:lnTo>
                <a:lnTo>
                  <a:pt x="3902" y="726"/>
                </a:lnTo>
                <a:lnTo>
                  <a:pt x="3900" y="726"/>
                </a:lnTo>
                <a:lnTo>
                  <a:pt x="3900" y="724"/>
                </a:lnTo>
                <a:lnTo>
                  <a:pt x="3900" y="726"/>
                </a:lnTo>
                <a:lnTo>
                  <a:pt x="3896" y="726"/>
                </a:lnTo>
                <a:lnTo>
                  <a:pt x="3894" y="726"/>
                </a:lnTo>
                <a:lnTo>
                  <a:pt x="3900" y="726"/>
                </a:lnTo>
                <a:lnTo>
                  <a:pt x="3900" y="728"/>
                </a:lnTo>
                <a:lnTo>
                  <a:pt x="3902" y="728"/>
                </a:lnTo>
                <a:lnTo>
                  <a:pt x="3904" y="730"/>
                </a:lnTo>
                <a:lnTo>
                  <a:pt x="3904" y="731"/>
                </a:lnTo>
                <a:lnTo>
                  <a:pt x="3900" y="733"/>
                </a:lnTo>
                <a:lnTo>
                  <a:pt x="3902" y="733"/>
                </a:lnTo>
                <a:lnTo>
                  <a:pt x="3902" y="737"/>
                </a:lnTo>
                <a:lnTo>
                  <a:pt x="3902" y="739"/>
                </a:lnTo>
                <a:lnTo>
                  <a:pt x="3902" y="737"/>
                </a:lnTo>
                <a:lnTo>
                  <a:pt x="3904" y="735"/>
                </a:lnTo>
                <a:lnTo>
                  <a:pt x="3904" y="733"/>
                </a:lnTo>
                <a:lnTo>
                  <a:pt x="3906" y="731"/>
                </a:lnTo>
                <a:lnTo>
                  <a:pt x="3908" y="733"/>
                </a:lnTo>
                <a:lnTo>
                  <a:pt x="3908" y="735"/>
                </a:lnTo>
                <a:lnTo>
                  <a:pt x="3908" y="737"/>
                </a:lnTo>
                <a:lnTo>
                  <a:pt x="3908" y="739"/>
                </a:lnTo>
                <a:lnTo>
                  <a:pt x="3908" y="741"/>
                </a:lnTo>
                <a:lnTo>
                  <a:pt x="3910" y="743"/>
                </a:lnTo>
                <a:lnTo>
                  <a:pt x="3910" y="745"/>
                </a:lnTo>
                <a:lnTo>
                  <a:pt x="3912" y="745"/>
                </a:lnTo>
                <a:lnTo>
                  <a:pt x="3912" y="747"/>
                </a:lnTo>
                <a:lnTo>
                  <a:pt x="3910" y="749"/>
                </a:lnTo>
                <a:lnTo>
                  <a:pt x="3906" y="747"/>
                </a:lnTo>
                <a:lnTo>
                  <a:pt x="3904" y="747"/>
                </a:lnTo>
                <a:lnTo>
                  <a:pt x="3902" y="747"/>
                </a:lnTo>
                <a:lnTo>
                  <a:pt x="3900" y="747"/>
                </a:lnTo>
                <a:lnTo>
                  <a:pt x="3898" y="747"/>
                </a:lnTo>
                <a:lnTo>
                  <a:pt x="3896" y="745"/>
                </a:lnTo>
                <a:lnTo>
                  <a:pt x="3894" y="743"/>
                </a:lnTo>
                <a:lnTo>
                  <a:pt x="3890" y="743"/>
                </a:lnTo>
                <a:lnTo>
                  <a:pt x="3888" y="743"/>
                </a:lnTo>
                <a:lnTo>
                  <a:pt x="3887" y="743"/>
                </a:lnTo>
                <a:lnTo>
                  <a:pt x="3887" y="741"/>
                </a:lnTo>
                <a:lnTo>
                  <a:pt x="3885" y="741"/>
                </a:lnTo>
                <a:lnTo>
                  <a:pt x="3883" y="741"/>
                </a:lnTo>
                <a:lnTo>
                  <a:pt x="3881" y="739"/>
                </a:lnTo>
                <a:lnTo>
                  <a:pt x="3879" y="739"/>
                </a:lnTo>
                <a:lnTo>
                  <a:pt x="3877" y="739"/>
                </a:lnTo>
                <a:lnTo>
                  <a:pt x="3875" y="739"/>
                </a:lnTo>
                <a:lnTo>
                  <a:pt x="3873" y="737"/>
                </a:lnTo>
                <a:lnTo>
                  <a:pt x="3871" y="737"/>
                </a:lnTo>
                <a:lnTo>
                  <a:pt x="3871" y="735"/>
                </a:lnTo>
                <a:lnTo>
                  <a:pt x="3869" y="735"/>
                </a:lnTo>
                <a:lnTo>
                  <a:pt x="3869" y="733"/>
                </a:lnTo>
                <a:lnTo>
                  <a:pt x="3871" y="733"/>
                </a:lnTo>
                <a:lnTo>
                  <a:pt x="3873" y="735"/>
                </a:lnTo>
                <a:lnTo>
                  <a:pt x="3873" y="733"/>
                </a:lnTo>
                <a:lnTo>
                  <a:pt x="3871" y="731"/>
                </a:lnTo>
                <a:lnTo>
                  <a:pt x="3869" y="731"/>
                </a:lnTo>
                <a:lnTo>
                  <a:pt x="3867" y="730"/>
                </a:lnTo>
                <a:lnTo>
                  <a:pt x="3867" y="728"/>
                </a:lnTo>
                <a:lnTo>
                  <a:pt x="3869" y="726"/>
                </a:lnTo>
                <a:lnTo>
                  <a:pt x="3871" y="726"/>
                </a:lnTo>
                <a:lnTo>
                  <a:pt x="3873" y="724"/>
                </a:lnTo>
                <a:lnTo>
                  <a:pt x="3875" y="724"/>
                </a:lnTo>
                <a:lnTo>
                  <a:pt x="3877" y="724"/>
                </a:lnTo>
                <a:lnTo>
                  <a:pt x="3879" y="724"/>
                </a:lnTo>
                <a:lnTo>
                  <a:pt x="3881" y="724"/>
                </a:lnTo>
                <a:lnTo>
                  <a:pt x="3883" y="726"/>
                </a:lnTo>
                <a:lnTo>
                  <a:pt x="3883" y="724"/>
                </a:lnTo>
                <a:lnTo>
                  <a:pt x="3881" y="722"/>
                </a:lnTo>
                <a:lnTo>
                  <a:pt x="3879" y="724"/>
                </a:lnTo>
                <a:lnTo>
                  <a:pt x="3877" y="722"/>
                </a:lnTo>
                <a:lnTo>
                  <a:pt x="3875" y="722"/>
                </a:lnTo>
                <a:lnTo>
                  <a:pt x="3875" y="720"/>
                </a:lnTo>
                <a:lnTo>
                  <a:pt x="3875" y="718"/>
                </a:lnTo>
                <a:lnTo>
                  <a:pt x="3875" y="716"/>
                </a:lnTo>
                <a:lnTo>
                  <a:pt x="3875" y="714"/>
                </a:lnTo>
                <a:lnTo>
                  <a:pt x="3875" y="712"/>
                </a:lnTo>
                <a:lnTo>
                  <a:pt x="3873" y="714"/>
                </a:lnTo>
                <a:lnTo>
                  <a:pt x="3873" y="716"/>
                </a:lnTo>
                <a:lnTo>
                  <a:pt x="3873" y="718"/>
                </a:lnTo>
                <a:lnTo>
                  <a:pt x="3873" y="720"/>
                </a:lnTo>
                <a:lnTo>
                  <a:pt x="3873" y="722"/>
                </a:lnTo>
                <a:lnTo>
                  <a:pt x="3871" y="722"/>
                </a:lnTo>
                <a:lnTo>
                  <a:pt x="3869" y="724"/>
                </a:lnTo>
                <a:lnTo>
                  <a:pt x="3867" y="724"/>
                </a:lnTo>
                <a:lnTo>
                  <a:pt x="3865" y="724"/>
                </a:lnTo>
                <a:lnTo>
                  <a:pt x="3865" y="722"/>
                </a:lnTo>
                <a:lnTo>
                  <a:pt x="3865" y="720"/>
                </a:lnTo>
                <a:lnTo>
                  <a:pt x="3863" y="718"/>
                </a:lnTo>
                <a:lnTo>
                  <a:pt x="3863" y="716"/>
                </a:lnTo>
                <a:lnTo>
                  <a:pt x="3862" y="716"/>
                </a:lnTo>
                <a:lnTo>
                  <a:pt x="3860" y="714"/>
                </a:lnTo>
                <a:lnTo>
                  <a:pt x="3860" y="716"/>
                </a:lnTo>
                <a:lnTo>
                  <a:pt x="3862" y="718"/>
                </a:lnTo>
                <a:lnTo>
                  <a:pt x="3863" y="720"/>
                </a:lnTo>
                <a:lnTo>
                  <a:pt x="3863" y="722"/>
                </a:lnTo>
                <a:lnTo>
                  <a:pt x="3863" y="724"/>
                </a:lnTo>
                <a:lnTo>
                  <a:pt x="3863" y="726"/>
                </a:lnTo>
                <a:lnTo>
                  <a:pt x="3863" y="728"/>
                </a:lnTo>
                <a:lnTo>
                  <a:pt x="3863" y="730"/>
                </a:lnTo>
                <a:lnTo>
                  <a:pt x="3862" y="730"/>
                </a:lnTo>
                <a:lnTo>
                  <a:pt x="3862" y="728"/>
                </a:lnTo>
                <a:lnTo>
                  <a:pt x="3862" y="730"/>
                </a:lnTo>
                <a:lnTo>
                  <a:pt x="3860" y="731"/>
                </a:lnTo>
                <a:lnTo>
                  <a:pt x="3858" y="730"/>
                </a:lnTo>
                <a:lnTo>
                  <a:pt x="3856" y="730"/>
                </a:lnTo>
                <a:lnTo>
                  <a:pt x="3854" y="730"/>
                </a:lnTo>
                <a:lnTo>
                  <a:pt x="3850" y="728"/>
                </a:lnTo>
                <a:lnTo>
                  <a:pt x="3846" y="726"/>
                </a:lnTo>
                <a:lnTo>
                  <a:pt x="3844" y="724"/>
                </a:lnTo>
                <a:lnTo>
                  <a:pt x="3844" y="722"/>
                </a:lnTo>
                <a:lnTo>
                  <a:pt x="3844" y="720"/>
                </a:lnTo>
                <a:lnTo>
                  <a:pt x="3846" y="720"/>
                </a:lnTo>
                <a:lnTo>
                  <a:pt x="3846" y="718"/>
                </a:lnTo>
                <a:lnTo>
                  <a:pt x="3844" y="718"/>
                </a:lnTo>
                <a:lnTo>
                  <a:pt x="3842" y="718"/>
                </a:lnTo>
                <a:lnTo>
                  <a:pt x="3844" y="720"/>
                </a:lnTo>
                <a:lnTo>
                  <a:pt x="3842" y="722"/>
                </a:lnTo>
                <a:lnTo>
                  <a:pt x="3842" y="724"/>
                </a:lnTo>
                <a:lnTo>
                  <a:pt x="3840" y="724"/>
                </a:lnTo>
                <a:lnTo>
                  <a:pt x="3837" y="724"/>
                </a:lnTo>
                <a:lnTo>
                  <a:pt x="3835" y="724"/>
                </a:lnTo>
                <a:lnTo>
                  <a:pt x="3833" y="724"/>
                </a:lnTo>
                <a:lnTo>
                  <a:pt x="3831" y="724"/>
                </a:lnTo>
                <a:lnTo>
                  <a:pt x="3829" y="724"/>
                </a:lnTo>
                <a:lnTo>
                  <a:pt x="3827" y="724"/>
                </a:lnTo>
                <a:lnTo>
                  <a:pt x="3825" y="724"/>
                </a:lnTo>
                <a:lnTo>
                  <a:pt x="3823" y="726"/>
                </a:lnTo>
                <a:lnTo>
                  <a:pt x="3821" y="728"/>
                </a:lnTo>
                <a:lnTo>
                  <a:pt x="3819" y="730"/>
                </a:lnTo>
                <a:lnTo>
                  <a:pt x="3817" y="728"/>
                </a:lnTo>
                <a:lnTo>
                  <a:pt x="3815" y="728"/>
                </a:lnTo>
                <a:lnTo>
                  <a:pt x="3815" y="726"/>
                </a:lnTo>
                <a:lnTo>
                  <a:pt x="3814" y="726"/>
                </a:lnTo>
                <a:lnTo>
                  <a:pt x="3814" y="724"/>
                </a:lnTo>
                <a:lnTo>
                  <a:pt x="3815" y="724"/>
                </a:lnTo>
                <a:lnTo>
                  <a:pt x="3815" y="722"/>
                </a:lnTo>
                <a:lnTo>
                  <a:pt x="3814" y="722"/>
                </a:lnTo>
                <a:lnTo>
                  <a:pt x="3812" y="722"/>
                </a:lnTo>
                <a:lnTo>
                  <a:pt x="3810" y="722"/>
                </a:lnTo>
                <a:lnTo>
                  <a:pt x="3808" y="720"/>
                </a:lnTo>
                <a:lnTo>
                  <a:pt x="3808" y="722"/>
                </a:lnTo>
                <a:lnTo>
                  <a:pt x="3806" y="720"/>
                </a:lnTo>
                <a:lnTo>
                  <a:pt x="3804" y="720"/>
                </a:lnTo>
                <a:lnTo>
                  <a:pt x="3802" y="718"/>
                </a:lnTo>
                <a:lnTo>
                  <a:pt x="3800" y="718"/>
                </a:lnTo>
                <a:lnTo>
                  <a:pt x="3796" y="716"/>
                </a:lnTo>
                <a:lnTo>
                  <a:pt x="3794" y="716"/>
                </a:lnTo>
                <a:lnTo>
                  <a:pt x="3792" y="714"/>
                </a:lnTo>
                <a:lnTo>
                  <a:pt x="3791" y="714"/>
                </a:lnTo>
                <a:lnTo>
                  <a:pt x="3791" y="712"/>
                </a:lnTo>
                <a:lnTo>
                  <a:pt x="3789" y="710"/>
                </a:lnTo>
                <a:lnTo>
                  <a:pt x="3789" y="708"/>
                </a:lnTo>
                <a:lnTo>
                  <a:pt x="3791" y="707"/>
                </a:lnTo>
                <a:lnTo>
                  <a:pt x="3791" y="705"/>
                </a:lnTo>
                <a:lnTo>
                  <a:pt x="3791" y="703"/>
                </a:lnTo>
                <a:lnTo>
                  <a:pt x="3792" y="701"/>
                </a:lnTo>
                <a:lnTo>
                  <a:pt x="3794" y="699"/>
                </a:lnTo>
                <a:lnTo>
                  <a:pt x="3794" y="697"/>
                </a:lnTo>
                <a:lnTo>
                  <a:pt x="3796" y="697"/>
                </a:lnTo>
                <a:lnTo>
                  <a:pt x="3798" y="697"/>
                </a:lnTo>
                <a:lnTo>
                  <a:pt x="3800" y="697"/>
                </a:lnTo>
                <a:lnTo>
                  <a:pt x="3802" y="695"/>
                </a:lnTo>
                <a:lnTo>
                  <a:pt x="3804" y="695"/>
                </a:lnTo>
                <a:lnTo>
                  <a:pt x="3802" y="693"/>
                </a:lnTo>
                <a:lnTo>
                  <a:pt x="3798" y="695"/>
                </a:lnTo>
                <a:lnTo>
                  <a:pt x="3796" y="695"/>
                </a:lnTo>
                <a:lnTo>
                  <a:pt x="3794" y="697"/>
                </a:lnTo>
                <a:lnTo>
                  <a:pt x="3792" y="697"/>
                </a:lnTo>
                <a:lnTo>
                  <a:pt x="3792" y="699"/>
                </a:lnTo>
                <a:lnTo>
                  <a:pt x="3791" y="697"/>
                </a:lnTo>
                <a:lnTo>
                  <a:pt x="3791" y="695"/>
                </a:lnTo>
                <a:lnTo>
                  <a:pt x="3791" y="693"/>
                </a:lnTo>
                <a:lnTo>
                  <a:pt x="3791" y="691"/>
                </a:lnTo>
                <a:lnTo>
                  <a:pt x="3791" y="689"/>
                </a:lnTo>
                <a:lnTo>
                  <a:pt x="3791" y="687"/>
                </a:lnTo>
                <a:lnTo>
                  <a:pt x="3792" y="687"/>
                </a:lnTo>
                <a:lnTo>
                  <a:pt x="3792" y="685"/>
                </a:lnTo>
                <a:lnTo>
                  <a:pt x="3792" y="683"/>
                </a:lnTo>
                <a:lnTo>
                  <a:pt x="3794" y="682"/>
                </a:lnTo>
                <a:lnTo>
                  <a:pt x="3794" y="680"/>
                </a:lnTo>
                <a:lnTo>
                  <a:pt x="3794" y="678"/>
                </a:lnTo>
                <a:lnTo>
                  <a:pt x="3794" y="676"/>
                </a:lnTo>
                <a:lnTo>
                  <a:pt x="3796" y="674"/>
                </a:lnTo>
                <a:lnTo>
                  <a:pt x="3794" y="672"/>
                </a:lnTo>
                <a:lnTo>
                  <a:pt x="3794" y="674"/>
                </a:lnTo>
                <a:lnTo>
                  <a:pt x="3792" y="676"/>
                </a:lnTo>
                <a:lnTo>
                  <a:pt x="3791" y="678"/>
                </a:lnTo>
                <a:lnTo>
                  <a:pt x="3791" y="680"/>
                </a:lnTo>
                <a:lnTo>
                  <a:pt x="3791" y="682"/>
                </a:lnTo>
                <a:lnTo>
                  <a:pt x="3791" y="683"/>
                </a:lnTo>
                <a:lnTo>
                  <a:pt x="3791" y="685"/>
                </a:lnTo>
                <a:lnTo>
                  <a:pt x="3789" y="687"/>
                </a:lnTo>
                <a:lnTo>
                  <a:pt x="3789" y="689"/>
                </a:lnTo>
                <a:lnTo>
                  <a:pt x="3787" y="691"/>
                </a:lnTo>
                <a:lnTo>
                  <a:pt x="3789" y="693"/>
                </a:lnTo>
                <a:lnTo>
                  <a:pt x="3789" y="695"/>
                </a:lnTo>
                <a:lnTo>
                  <a:pt x="3787" y="697"/>
                </a:lnTo>
                <a:lnTo>
                  <a:pt x="3789" y="699"/>
                </a:lnTo>
                <a:lnTo>
                  <a:pt x="3787" y="701"/>
                </a:lnTo>
                <a:lnTo>
                  <a:pt x="3787" y="703"/>
                </a:lnTo>
                <a:lnTo>
                  <a:pt x="3787" y="705"/>
                </a:lnTo>
                <a:lnTo>
                  <a:pt x="3785" y="707"/>
                </a:lnTo>
                <a:lnTo>
                  <a:pt x="3785" y="708"/>
                </a:lnTo>
                <a:lnTo>
                  <a:pt x="3783" y="710"/>
                </a:lnTo>
                <a:lnTo>
                  <a:pt x="3781" y="710"/>
                </a:lnTo>
                <a:lnTo>
                  <a:pt x="3779" y="710"/>
                </a:lnTo>
                <a:lnTo>
                  <a:pt x="3775" y="710"/>
                </a:lnTo>
                <a:lnTo>
                  <a:pt x="3773" y="708"/>
                </a:lnTo>
                <a:lnTo>
                  <a:pt x="3771" y="708"/>
                </a:lnTo>
                <a:lnTo>
                  <a:pt x="3769" y="708"/>
                </a:lnTo>
                <a:lnTo>
                  <a:pt x="3767" y="708"/>
                </a:lnTo>
                <a:lnTo>
                  <a:pt x="3766" y="707"/>
                </a:lnTo>
                <a:lnTo>
                  <a:pt x="3764" y="705"/>
                </a:lnTo>
                <a:lnTo>
                  <a:pt x="3766" y="705"/>
                </a:lnTo>
                <a:lnTo>
                  <a:pt x="3766" y="703"/>
                </a:lnTo>
                <a:lnTo>
                  <a:pt x="3764" y="703"/>
                </a:lnTo>
                <a:lnTo>
                  <a:pt x="3764" y="705"/>
                </a:lnTo>
                <a:lnTo>
                  <a:pt x="3762" y="705"/>
                </a:lnTo>
                <a:lnTo>
                  <a:pt x="3760" y="705"/>
                </a:lnTo>
                <a:lnTo>
                  <a:pt x="3758" y="705"/>
                </a:lnTo>
                <a:lnTo>
                  <a:pt x="3756" y="705"/>
                </a:lnTo>
                <a:lnTo>
                  <a:pt x="3754" y="703"/>
                </a:lnTo>
                <a:lnTo>
                  <a:pt x="3750" y="703"/>
                </a:lnTo>
                <a:lnTo>
                  <a:pt x="3748" y="703"/>
                </a:lnTo>
                <a:lnTo>
                  <a:pt x="3746" y="703"/>
                </a:lnTo>
                <a:lnTo>
                  <a:pt x="3744" y="705"/>
                </a:lnTo>
                <a:lnTo>
                  <a:pt x="3743" y="703"/>
                </a:lnTo>
                <a:lnTo>
                  <a:pt x="3741" y="701"/>
                </a:lnTo>
                <a:lnTo>
                  <a:pt x="3739" y="701"/>
                </a:lnTo>
                <a:lnTo>
                  <a:pt x="3737" y="701"/>
                </a:lnTo>
                <a:lnTo>
                  <a:pt x="3735" y="699"/>
                </a:lnTo>
                <a:lnTo>
                  <a:pt x="3733" y="697"/>
                </a:lnTo>
                <a:lnTo>
                  <a:pt x="3731" y="695"/>
                </a:lnTo>
                <a:lnTo>
                  <a:pt x="3731" y="693"/>
                </a:lnTo>
                <a:lnTo>
                  <a:pt x="3733" y="693"/>
                </a:lnTo>
                <a:lnTo>
                  <a:pt x="3735" y="693"/>
                </a:lnTo>
                <a:lnTo>
                  <a:pt x="3739" y="693"/>
                </a:lnTo>
                <a:lnTo>
                  <a:pt x="3741" y="693"/>
                </a:lnTo>
                <a:lnTo>
                  <a:pt x="3741" y="691"/>
                </a:lnTo>
                <a:lnTo>
                  <a:pt x="3739" y="691"/>
                </a:lnTo>
                <a:lnTo>
                  <a:pt x="3737" y="691"/>
                </a:lnTo>
                <a:lnTo>
                  <a:pt x="3733" y="691"/>
                </a:lnTo>
                <a:lnTo>
                  <a:pt x="3731" y="691"/>
                </a:lnTo>
                <a:lnTo>
                  <a:pt x="3731" y="693"/>
                </a:lnTo>
                <a:lnTo>
                  <a:pt x="3727" y="695"/>
                </a:lnTo>
                <a:lnTo>
                  <a:pt x="3725" y="695"/>
                </a:lnTo>
                <a:lnTo>
                  <a:pt x="3723" y="695"/>
                </a:lnTo>
                <a:lnTo>
                  <a:pt x="3721" y="693"/>
                </a:lnTo>
                <a:lnTo>
                  <a:pt x="3721" y="691"/>
                </a:lnTo>
                <a:lnTo>
                  <a:pt x="3721" y="689"/>
                </a:lnTo>
                <a:lnTo>
                  <a:pt x="3721" y="687"/>
                </a:lnTo>
                <a:lnTo>
                  <a:pt x="3721" y="685"/>
                </a:lnTo>
                <a:lnTo>
                  <a:pt x="3719" y="683"/>
                </a:lnTo>
                <a:lnTo>
                  <a:pt x="3718" y="683"/>
                </a:lnTo>
                <a:lnTo>
                  <a:pt x="3718" y="682"/>
                </a:lnTo>
                <a:lnTo>
                  <a:pt x="3718" y="680"/>
                </a:lnTo>
                <a:lnTo>
                  <a:pt x="3718" y="682"/>
                </a:lnTo>
                <a:lnTo>
                  <a:pt x="3718" y="683"/>
                </a:lnTo>
                <a:lnTo>
                  <a:pt x="3718" y="685"/>
                </a:lnTo>
                <a:lnTo>
                  <a:pt x="3718" y="687"/>
                </a:lnTo>
                <a:lnTo>
                  <a:pt x="3718" y="689"/>
                </a:lnTo>
                <a:lnTo>
                  <a:pt x="3716" y="689"/>
                </a:lnTo>
                <a:lnTo>
                  <a:pt x="3714" y="689"/>
                </a:lnTo>
                <a:lnTo>
                  <a:pt x="3712" y="689"/>
                </a:lnTo>
                <a:lnTo>
                  <a:pt x="3710" y="689"/>
                </a:lnTo>
                <a:lnTo>
                  <a:pt x="3708" y="689"/>
                </a:lnTo>
                <a:lnTo>
                  <a:pt x="3706" y="687"/>
                </a:lnTo>
                <a:lnTo>
                  <a:pt x="3706" y="685"/>
                </a:lnTo>
                <a:lnTo>
                  <a:pt x="3704" y="685"/>
                </a:lnTo>
                <a:lnTo>
                  <a:pt x="3704" y="683"/>
                </a:lnTo>
                <a:lnTo>
                  <a:pt x="3702" y="682"/>
                </a:lnTo>
                <a:lnTo>
                  <a:pt x="3700" y="682"/>
                </a:lnTo>
                <a:lnTo>
                  <a:pt x="3698" y="680"/>
                </a:lnTo>
                <a:lnTo>
                  <a:pt x="3696" y="678"/>
                </a:lnTo>
                <a:lnTo>
                  <a:pt x="3695" y="676"/>
                </a:lnTo>
                <a:lnTo>
                  <a:pt x="3695" y="674"/>
                </a:lnTo>
                <a:lnTo>
                  <a:pt x="3693" y="674"/>
                </a:lnTo>
                <a:lnTo>
                  <a:pt x="3693" y="672"/>
                </a:lnTo>
                <a:lnTo>
                  <a:pt x="3693" y="670"/>
                </a:lnTo>
                <a:lnTo>
                  <a:pt x="3691" y="670"/>
                </a:lnTo>
                <a:lnTo>
                  <a:pt x="3691" y="668"/>
                </a:lnTo>
                <a:lnTo>
                  <a:pt x="3689" y="666"/>
                </a:lnTo>
                <a:lnTo>
                  <a:pt x="3687" y="666"/>
                </a:lnTo>
                <a:lnTo>
                  <a:pt x="3685" y="664"/>
                </a:lnTo>
                <a:lnTo>
                  <a:pt x="3685" y="662"/>
                </a:lnTo>
                <a:lnTo>
                  <a:pt x="3683" y="662"/>
                </a:lnTo>
                <a:lnTo>
                  <a:pt x="3681" y="660"/>
                </a:lnTo>
                <a:lnTo>
                  <a:pt x="3677" y="659"/>
                </a:lnTo>
                <a:lnTo>
                  <a:pt x="3677" y="657"/>
                </a:lnTo>
                <a:lnTo>
                  <a:pt x="3675" y="657"/>
                </a:lnTo>
                <a:lnTo>
                  <a:pt x="3675" y="655"/>
                </a:lnTo>
                <a:lnTo>
                  <a:pt x="3673" y="657"/>
                </a:lnTo>
                <a:lnTo>
                  <a:pt x="3671" y="655"/>
                </a:lnTo>
                <a:lnTo>
                  <a:pt x="3670" y="655"/>
                </a:lnTo>
                <a:lnTo>
                  <a:pt x="3668" y="653"/>
                </a:lnTo>
                <a:lnTo>
                  <a:pt x="3666" y="651"/>
                </a:lnTo>
                <a:lnTo>
                  <a:pt x="3664" y="651"/>
                </a:lnTo>
                <a:lnTo>
                  <a:pt x="3662" y="649"/>
                </a:lnTo>
                <a:lnTo>
                  <a:pt x="3660" y="649"/>
                </a:lnTo>
                <a:lnTo>
                  <a:pt x="3658" y="649"/>
                </a:lnTo>
                <a:lnTo>
                  <a:pt x="3656" y="649"/>
                </a:lnTo>
                <a:lnTo>
                  <a:pt x="3656" y="647"/>
                </a:lnTo>
                <a:lnTo>
                  <a:pt x="3654" y="645"/>
                </a:lnTo>
                <a:lnTo>
                  <a:pt x="3652" y="643"/>
                </a:lnTo>
                <a:lnTo>
                  <a:pt x="3652" y="641"/>
                </a:lnTo>
                <a:lnTo>
                  <a:pt x="3650" y="643"/>
                </a:lnTo>
                <a:lnTo>
                  <a:pt x="3650" y="645"/>
                </a:lnTo>
                <a:lnTo>
                  <a:pt x="3650" y="647"/>
                </a:lnTo>
                <a:lnTo>
                  <a:pt x="3648" y="647"/>
                </a:lnTo>
                <a:lnTo>
                  <a:pt x="3647" y="647"/>
                </a:lnTo>
                <a:lnTo>
                  <a:pt x="3648" y="649"/>
                </a:lnTo>
                <a:lnTo>
                  <a:pt x="3650" y="649"/>
                </a:lnTo>
                <a:lnTo>
                  <a:pt x="3652" y="647"/>
                </a:lnTo>
                <a:lnTo>
                  <a:pt x="3654" y="649"/>
                </a:lnTo>
                <a:lnTo>
                  <a:pt x="3656" y="651"/>
                </a:lnTo>
                <a:lnTo>
                  <a:pt x="3658" y="653"/>
                </a:lnTo>
                <a:lnTo>
                  <a:pt x="3660" y="653"/>
                </a:lnTo>
                <a:lnTo>
                  <a:pt x="3660" y="651"/>
                </a:lnTo>
                <a:lnTo>
                  <a:pt x="3662" y="653"/>
                </a:lnTo>
                <a:lnTo>
                  <a:pt x="3664" y="655"/>
                </a:lnTo>
                <a:lnTo>
                  <a:pt x="3666" y="655"/>
                </a:lnTo>
                <a:lnTo>
                  <a:pt x="3666" y="657"/>
                </a:lnTo>
                <a:lnTo>
                  <a:pt x="3668" y="659"/>
                </a:lnTo>
                <a:lnTo>
                  <a:pt x="3670" y="659"/>
                </a:lnTo>
                <a:lnTo>
                  <a:pt x="3670" y="660"/>
                </a:lnTo>
                <a:lnTo>
                  <a:pt x="3671" y="660"/>
                </a:lnTo>
                <a:lnTo>
                  <a:pt x="3671" y="662"/>
                </a:lnTo>
                <a:lnTo>
                  <a:pt x="3671" y="664"/>
                </a:lnTo>
                <a:lnTo>
                  <a:pt x="3673" y="664"/>
                </a:lnTo>
                <a:lnTo>
                  <a:pt x="3675" y="664"/>
                </a:lnTo>
                <a:lnTo>
                  <a:pt x="3677" y="666"/>
                </a:lnTo>
                <a:lnTo>
                  <a:pt x="3679" y="668"/>
                </a:lnTo>
                <a:lnTo>
                  <a:pt x="3681" y="670"/>
                </a:lnTo>
                <a:lnTo>
                  <a:pt x="3683" y="672"/>
                </a:lnTo>
                <a:lnTo>
                  <a:pt x="3685" y="674"/>
                </a:lnTo>
                <a:lnTo>
                  <a:pt x="3685" y="676"/>
                </a:lnTo>
                <a:lnTo>
                  <a:pt x="3685" y="680"/>
                </a:lnTo>
                <a:lnTo>
                  <a:pt x="3683" y="678"/>
                </a:lnTo>
                <a:lnTo>
                  <a:pt x="3681" y="678"/>
                </a:lnTo>
                <a:lnTo>
                  <a:pt x="3679" y="676"/>
                </a:lnTo>
                <a:lnTo>
                  <a:pt x="3677" y="674"/>
                </a:lnTo>
                <a:lnTo>
                  <a:pt x="3675" y="674"/>
                </a:lnTo>
                <a:lnTo>
                  <a:pt x="3673" y="674"/>
                </a:lnTo>
                <a:lnTo>
                  <a:pt x="3671" y="672"/>
                </a:lnTo>
                <a:lnTo>
                  <a:pt x="3670" y="670"/>
                </a:lnTo>
                <a:lnTo>
                  <a:pt x="3668" y="670"/>
                </a:lnTo>
                <a:lnTo>
                  <a:pt x="3666" y="670"/>
                </a:lnTo>
                <a:lnTo>
                  <a:pt x="3664" y="670"/>
                </a:lnTo>
                <a:lnTo>
                  <a:pt x="3662" y="670"/>
                </a:lnTo>
                <a:lnTo>
                  <a:pt x="3660" y="670"/>
                </a:lnTo>
                <a:lnTo>
                  <a:pt x="3662" y="672"/>
                </a:lnTo>
                <a:lnTo>
                  <a:pt x="3664" y="672"/>
                </a:lnTo>
                <a:lnTo>
                  <a:pt x="3666" y="672"/>
                </a:lnTo>
                <a:lnTo>
                  <a:pt x="3666" y="674"/>
                </a:lnTo>
                <a:lnTo>
                  <a:pt x="3668" y="674"/>
                </a:lnTo>
                <a:lnTo>
                  <a:pt x="3670" y="674"/>
                </a:lnTo>
                <a:lnTo>
                  <a:pt x="3670" y="676"/>
                </a:lnTo>
                <a:lnTo>
                  <a:pt x="3671" y="676"/>
                </a:lnTo>
                <a:lnTo>
                  <a:pt x="3671" y="678"/>
                </a:lnTo>
                <a:lnTo>
                  <a:pt x="3673" y="678"/>
                </a:lnTo>
                <a:lnTo>
                  <a:pt x="3675" y="678"/>
                </a:lnTo>
                <a:lnTo>
                  <a:pt x="3675" y="680"/>
                </a:lnTo>
                <a:lnTo>
                  <a:pt x="3677" y="682"/>
                </a:lnTo>
                <a:lnTo>
                  <a:pt x="3679" y="683"/>
                </a:lnTo>
                <a:lnTo>
                  <a:pt x="3681" y="683"/>
                </a:lnTo>
                <a:lnTo>
                  <a:pt x="3683" y="685"/>
                </a:lnTo>
                <a:lnTo>
                  <a:pt x="3685" y="685"/>
                </a:lnTo>
                <a:lnTo>
                  <a:pt x="3687" y="687"/>
                </a:lnTo>
                <a:lnTo>
                  <a:pt x="3689" y="689"/>
                </a:lnTo>
                <a:lnTo>
                  <a:pt x="3691" y="689"/>
                </a:lnTo>
                <a:lnTo>
                  <a:pt x="3693" y="691"/>
                </a:lnTo>
                <a:lnTo>
                  <a:pt x="3695" y="693"/>
                </a:lnTo>
                <a:lnTo>
                  <a:pt x="3696" y="695"/>
                </a:lnTo>
                <a:lnTo>
                  <a:pt x="3698" y="695"/>
                </a:lnTo>
                <a:lnTo>
                  <a:pt x="3700" y="695"/>
                </a:lnTo>
                <a:lnTo>
                  <a:pt x="3702" y="695"/>
                </a:lnTo>
                <a:lnTo>
                  <a:pt x="3704" y="697"/>
                </a:lnTo>
                <a:lnTo>
                  <a:pt x="3704" y="699"/>
                </a:lnTo>
                <a:lnTo>
                  <a:pt x="3706" y="701"/>
                </a:lnTo>
                <a:lnTo>
                  <a:pt x="3708" y="703"/>
                </a:lnTo>
                <a:lnTo>
                  <a:pt x="3708" y="705"/>
                </a:lnTo>
                <a:lnTo>
                  <a:pt x="3710" y="707"/>
                </a:lnTo>
                <a:lnTo>
                  <a:pt x="3710" y="710"/>
                </a:lnTo>
                <a:lnTo>
                  <a:pt x="3710" y="712"/>
                </a:lnTo>
                <a:lnTo>
                  <a:pt x="3712" y="714"/>
                </a:lnTo>
                <a:lnTo>
                  <a:pt x="3712" y="716"/>
                </a:lnTo>
                <a:lnTo>
                  <a:pt x="3712" y="718"/>
                </a:lnTo>
                <a:lnTo>
                  <a:pt x="3710" y="720"/>
                </a:lnTo>
                <a:lnTo>
                  <a:pt x="3712" y="722"/>
                </a:lnTo>
                <a:lnTo>
                  <a:pt x="3710" y="724"/>
                </a:lnTo>
                <a:lnTo>
                  <a:pt x="3712" y="724"/>
                </a:lnTo>
                <a:lnTo>
                  <a:pt x="3712" y="726"/>
                </a:lnTo>
                <a:lnTo>
                  <a:pt x="3712" y="728"/>
                </a:lnTo>
                <a:lnTo>
                  <a:pt x="3714" y="730"/>
                </a:lnTo>
                <a:lnTo>
                  <a:pt x="3714" y="731"/>
                </a:lnTo>
                <a:lnTo>
                  <a:pt x="3716" y="731"/>
                </a:lnTo>
                <a:lnTo>
                  <a:pt x="3716" y="733"/>
                </a:lnTo>
                <a:lnTo>
                  <a:pt x="3716" y="735"/>
                </a:lnTo>
                <a:lnTo>
                  <a:pt x="3716" y="739"/>
                </a:lnTo>
                <a:lnTo>
                  <a:pt x="3718" y="735"/>
                </a:lnTo>
                <a:lnTo>
                  <a:pt x="3719" y="731"/>
                </a:lnTo>
                <a:lnTo>
                  <a:pt x="3716" y="730"/>
                </a:lnTo>
                <a:lnTo>
                  <a:pt x="3714" y="728"/>
                </a:lnTo>
                <a:lnTo>
                  <a:pt x="3716" y="726"/>
                </a:lnTo>
                <a:lnTo>
                  <a:pt x="3716" y="724"/>
                </a:lnTo>
                <a:lnTo>
                  <a:pt x="3714" y="722"/>
                </a:lnTo>
                <a:lnTo>
                  <a:pt x="3714" y="720"/>
                </a:lnTo>
                <a:lnTo>
                  <a:pt x="3716" y="720"/>
                </a:lnTo>
                <a:lnTo>
                  <a:pt x="3718" y="718"/>
                </a:lnTo>
                <a:lnTo>
                  <a:pt x="3719" y="718"/>
                </a:lnTo>
                <a:lnTo>
                  <a:pt x="3719" y="716"/>
                </a:lnTo>
                <a:lnTo>
                  <a:pt x="3723" y="716"/>
                </a:lnTo>
                <a:lnTo>
                  <a:pt x="3723" y="714"/>
                </a:lnTo>
                <a:lnTo>
                  <a:pt x="3725" y="714"/>
                </a:lnTo>
                <a:lnTo>
                  <a:pt x="3729" y="712"/>
                </a:lnTo>
                <a:lnTo>
                  <a:pt x="3731" y="710"/>
                </a:lnTo>
                <a:lnTo>
                  <a:pt x="3733" y="710"/>
                </a:lnTo>
                <a:lnTo>
                  <a:pt x="3735" y="710"/>
                </a:lnTo>
                <a:lnTo>
                  <a:pt x="3735" y="712"/>
                </a:lnTo>
                <a:lnTo>
                  <a:pt x="3737" y="714"/>
                </a:lnTo>
                <a:lnTo>
                  <a:pt x="3739" y="716"/>
                </a:lnTo>
                <a:lnTo>
                  <a:pt x="3741" y="716"/>
                </a:lnTo>
                <a:lnTo>
                  <a:pt x="3743" y="718"/>
                </a:lnTo>
                <a:lnTo>
                  <a:pt x="3744" y="720"/>
                </a:lnTo>
                <a:lnTo>
                  <a:pt x="3746" y="720"/>
                </a:lnTo>
                <a:lnTo>
                  <a:pt x="3748" y="720"/>
                </a:lnTo>
                <a:lnTo>
                  <a:pt x="3750" y="722"/>
                </a:lnTo>
                <a:lnTo>
                  <a:pt x="3754" y="724"/>
                </a:lnTo>
                <a:lnTo>
                  <a:pt x="3756" y="726"/>
                </a:lnTo>
                <a:lnTo>
                  <a:pt x="3760" y="726"/>
                </a:lnTo>
                <a:lnTo>
                  <a:pt x="3764" y="726"/>
                </a:lnTo>
                <a:lnTo>
                  <a:pt x="3766" y="726"/>
                </a:lnTo>
                <a:lnTo>
                  <a:pt x="3767" y="726"/>
                </a:lnTo>
                <a:lnTo>
                  <a:pt x="3769" y="726"/>
                </a:lnTo>
                <a:lnTo>
                  <a:pt x="3773" y="726"/>
                </a:lnTo>
                <a:lnTo>
                  <a:pt x="3775" y="726"/>
                </a:lnTo>
                <a:lnTo>
                  <a:pt x="3777" y="728"/>
                </a:lnTo>
                <a:lnTo>
                  <a:pt x="3779" y="730"/>
                </a:lnTo>
                <a:lnTo>
                  <a:pt x="3781" y="731"/>
                </a:lnTo>
                <a:lnTo>
                  <a:pt x="3783" y="733"/>
                </a:lnTo>
                <a:lnTo>
                  <a:pt x="3785" y="735"/>
                </a:lnTo>
                <a:lnTo>
                  <a:pt x="3787" y="737"/>
                </a:lnTo>
                <a:lnTo>
                  <a:pt x="3787" y="739"/>
                </a:lnTo>
                <a:lnTo>
                  <a:pt x="3787" y="741"/>
                </a:lnTo>
                <a:lnTo>
                  <a:pt x="3787" y="743"/>
                </a:lnTo>
                <a:lnTo>
                  <a:pt x="3787" y="745"/>
                </a:lnTo>
                <a:lnTo>
                  <a:pt x="3787" y="747"/>
                </a:lnTo>
                <a:lnTo>
                  <a:pt x="3787" y="749"/>
                </a:lnTo>
                <a:lnTo>
                  <a:pt x="3785" y="751"/>
                </a:lnTo>
                <a:lnTo>
                  <a:pt x="3783" y="751"/>
                </a:lnTo>
                <a:lnTo>
                  <a:pt x="3783" y="753"/>
                </a:lnTo>
                <a:lnTo>
                  <a:pt x="3781" y="753"/>
                </a:lnTo>
                <a:lnTo>
                  <a:pt x="3779" y="755"/>
                </a:lnTo>
                <a:lnTo>
                  <a:pt x="3777" y="753"/>
                </a:lnTo>
                <a:lnTo>
                  <a:pt x="3775" y="753"/>
                </a:lnTo>
                <a:lnTo>
                  <a:pt x="3773" y="753"/>
                </a:lnTo>
                <a:lnTo>
                  <a:pt x="3775" y="755"/>
                </a:lnTo>
                <a:lnTo>
                  <a:pt x="3773" y="755"/>
                </a:lnTo>
                <a:lnTo>
                  <a:pt x="3769" y="756"/>
                </a:lnTo>
                <a:lnTo>
                  <a:pt x="3769" y="758"/>
                </a:lnTo>
                <a:lnTo>
                  <a:pt x="3773" y="756"/>
                </a:lnTo>
                <a:lnTo>
                  <a:pt x="3775" y="756"/>
                </a:lnTo>
                <a:lnTo>
                  <a:pt x="3777" y="756"/>
                </a:lnTo>
                <a:lnTo>
                  <a:pt x="3779" y="756"/>
                </a:lnTo>
                <a:lnTo>
                  <a:pt x="3781" y="756"/>
                </a:lnTo>
                <a:lnTo>
                  <a:pt x="3783" y="755"/>
                </a:lnTo>
                <a:lnTo>
                  <a:pt x="3785" y="755"/>
                </a:lnTo>
                <a:lnTo>
                  <a:pt x="3787" y="755"/>
                </a:lnTo>
                <a:lnTo>
                  <a:pt x="3787" y="753"/>
                </a:lnTo>
                <a:lnTo>
                  <a:pt x="3789" y="753"/>
                </a:lnTo>
                <a:lnTo>
                  <a:pt x="3791" y="751"/>
                </a:lnTo>
                <a:lnTo>
                  <a:pt x="3791" y="749"/>
                </a:lnTo>
                <a:lnTo>
                  <a:pt x="3791" y="747"/>
                </a:lnTo>
                <a:lnTo>
                  <a:pt x="3791" y="745"/>
                </a:lnTo>
                <a:lnTo>
                  <a:pt x="3791" y="743"/>
                </a:lnTo>
                <a:lnTo>
                  <a:pt x="3792" y="743"/>
                </a:lnTo>
                <a:lnTo>
                  <a:pt x="3794" y="745"/>
                </a:lnTo>
                <a:lnTo>
                  <a:pt x="3796" y="747"/>
                </a:lnTo>
                <a:lnTo>
                  <a:pt x="3798" y="747"/>
                </a:lnTo>
                <a:lnTo>
                  <a:pt x="3800" y="747"/>
                </a:lnTo>
                <a:lnTo>
                  <a:pt x="3802" y="747"/>
                </a:lnTo>
                <a:lnTo>
                  <a:pt x="3804" y="747"/>
                </a:lnTo>
                <a:lnTo>
                  <a:pt x="3806" y="747"/>
                </a:lnTo>
                <a:lnTo>
                  <a:pt x="3808" y="747"/>
                </a:lnTo>
                <a:lnTo>
                  <a:pt x="3810" y="747"/>
                </a:lnTo>
                <a:lnTo>
                  <a:pt x="3812" y="747"/>
                </a:lnTo>
                <a:lnTo>
                  <a:pt x="3812" y="749"/>
                </a:lnTo>
                <a:lnTo>
                  <a:pt x="3814" y="751"/>
                </a:lnTo>
                <a:lnTo>
                  <a:pt x="3815" y="753"/>
                </a:lnTo>
                <a:lnTo>
                  <a:pt x="3817" y="753"/>
                </a:lnTo>
                <a:lnTo>
                  <a:pt x="3819" y="753"/>
                </a:lnTo>
                <a:lnTo>
                  <a:pt x="3821" y="753"/>
                </a:lnTo>
                <a:lnTo>
                  <a:pt x="3823" y="755"/>
                </a:lnTo>
                <a:lnTo>
                  <a:pt x="3825" y="755"/>
                </a:lnTo>
                <a:lnTo>
                  <a:pt x="3827" y="756"/>
                </a:lnTo>
                <a:lnTo>
                  <a:pt x="3829" y="756"/>
                </a:lnTo>
                <a:lnTo>
                  <a:pt x="3831" y="756"/>
                </a:lnTo>
                <a:lnTo>
                  <a:pt x="3833" y="756"/>
                </a:lnTo>
                <a:lnTo>
                  <a:pt x="3835" y="756"/>
                </a:lnTo>
                <a:lnTo>
                  <a:pt x="3839" y="756"/>
                </a:lnTo>
                <a:lnTo>
                  <a:pt x="3840" y="758"/>
                </a:lnTo>
                <a:lnTo>
                  <a:pt x="3842" y="760"/>
                </a:lnTo>
                <a:lnTo>
                  <a:pt x="3844" y="762"/>
                </a:lnTo>
                <a:lnTo>
                  <a:pt x="3846" y="762"/>
                </a:lnTo>
                <a:lnTo>
                  <a:pt x="3848" y="764"/>
                </a:lnTo>
                <a:lnTo>
                  <a:pt x="3850" y="764"/>
                </a:lnTo>
                <a:lnTo>
                  <a:pt x="3850" y="766"/>
                </a:lnTo>
                <a:lnTo>
                  <a:pt x="3848" y="766"/>
                </a:lnTo>
                <a:lnTo>
                  <a:pt x="3846" y="766"/>
                </a:lnTo>
                <a:lnTo>
                  <a:pt x="3844" y="766"/>
                </a:lnTo>
                <a:lnTo>
                  <a:pt x="3842" y="766"/>
                </a:lnTo>
                <a:lnTo>
                  <a:pt x="3840" y="766"/>
                </a:lnTo>
                <a:lnTo>
                  <a:pt x="3839" y="766"/>
                </a:lnTo>
                <a:lnTo>
                  <a:pt x="3837" y="766"/>
                </a:lnTo>
                <a:lnTo>
                  <a:pt x="3837" y="768"/>
                </a:lnTo>
                <a:lnTo>
                  <a:pt x="3835" y="768"/>
                </a:lnTo>
                <a:lnTo>
                  <a:pt x="3833" y="768"/>
                </a:lnTo>
                <a:lnTo>
                  <a:pt x="3831" y="768"/>
                </a:lnTo>
                <a:lnTo>
                  <a:pt x="3829" y="770"/>
                </a:lnTo>
                <a:lnTo>
                  <a:pt x="3829" y="772"/>
                </a:lnTo>
                <a:lnTo>
                  <a:pt x="3827" y="774"/>
                </a:lnTo>
                <a:lnTo>
                  <a:pt x="3825" y="774"/>
                </a:lnTo>
                <a:lnTo>
                  <a:pt x="3823" y="774"/>
                </a:lnTo>
                <a:lnTo>
                  <a:pt x="3823" y="776"/>
                </a:lnTo>
                <a:lnTo>
                  <a:pt x="3823" y="778"/>
                </a:lnTo>
                <a:lnTo>
                  <a:pt x="3821" y="778"/>
                </a:lnTo>
                <a:lnTo>
                  <a:pt x="3819" y="778"/>
                </a:lnTo>
                <a:lnTo>
                  <a:pt x="3819" y="779"/>
                </a:lnTo>
                <a:lnTo>
                  <a:pt x="3817" y="781"/>
                </a:lnTo>
                <a:lnTo>
                  <a:pt x="3815" y="779"/>
                </a:lnTo>
                <a:lnTo>
                  <a:pt x="3815" y="781"/>
                </a:lnTo>
                <a:lnTo>
                  <a:pt x="3815" y="783"/>
                </a:lnTo>
                <a:lnTo>
                  <a:pt x="3815" y="785"/>
                </a:lnTo>
                <a:lnTo>
                  <a:pt x="3814" y="785"/>
                </a:lnTo>
                <a:lnTo>
                  <a:pt x="3814" y="787"/>
                </a:lnTo>
                <a:lnTo>
                  <a:pt x="3812" y="787"/>
                </a:lnTo>
                <a:lnTo>
                  <a:pt x="3810" y="785"/>
                </a:lnTo>
                <a:lnTo>
                  <a:pt x="3808" y="785"/>
                </a:lnTo>
                <a:lnTo>
                  <a:pt x="3806" y="787"/>
                </a:lnTo>
                <a:lnTo>
                  <a:pt x="3806" y="789"/>
                </a:lnTo>
                <a:lnTo>
                  <a:pt x="3802" y="789"/>
                </a:lnTo>
                <a:lnTo>
                  <a:pt x="3802" y="791"/>
                </a:lnTo>
                <a:lnTo>
                  <a:pt x="3802" y="793"/>
                </a:lnTo>
                <a:lnTo>
                  <a:pt x="3804" y="795"/>
                </a:lnTo>
                <a:lnTo>
                  <a:pt x="3804" y="797"/>
                </a:lnTo>
                <a:lnTo>
                  <a:pt x="3806" y="797"/>
                </a:lnTo>
                <a:lnTo>
                  <a:pt x="3808" y="799"/>
                </a:lnTo>
                <a:lnTo>
                  <a:pt x="3808" y="801"/>
                </a:lnTo>
                <a:lnTo>
                  <a:pt x="3808" y="799"/>
                </a:lnTo>
                <a:lnTo>
                  <a:pt x="3808" y="797"/>
                </a:lnTo>
                <a:lnTo>
                  <a:pt x="3806" y="795"/>
                </a:lnTo>
                <a:lnTo>
                  <a:pt x="3806" y="793"/>
                </a:lnTo>
                <a:lnTo>
                  <a:pt x="3806" y="791"/>
                </a:lnTo>
                <a:lnTo>
                  <a:pt x="3808" y="791"/>
                </a:lnTo>
                <a:lnTo>
                  <a:pt x="3808" y="789"/>
                </a:lnTo>
                <a:lnTo>
                  <a:pt x="3810" y="789"/>
                </a:lnTo>
                <a:lnTo>
                  <a:pt x="3812" y="789"/>
                </a:lnTo>
                <a:lnTo>
                  <a:pt x="3812" y="791"/>
                </a:lnTo>
                <a:lnTo>
                  <a:pt x="3814" y="793"/>
                </a:lnTo>
                <a:lnTo>
                  <a:pt x="3815" y="793"/>
                </a:lnTo>
                <a:lnTo>
                  <a:pt x="3815" y="791"/>
                </a:lnTo>
                <a:lnTo>
                  <a:pt x="3817" y="791"/>
                </a:lnTo>
                <a:lnTo>
                  <a:pt x="3817" y="789"/>
                </a:lnTo>
                <a:lnTo>
                  <a:pt x="3819" y="787"/>
                </a:lnTo>
                <a:lnTo>
                  <a:pt x="3819" y="785"/>
                </a:lnTo>
                <a:lnTo>
                  <a:pt x="3821" y="783"/>
                </a:lnTo>
                <a:lnTo>
                  <a:pt x="3823" y="783"/>
                </a:lnTo>
                <a:lnTo>
                  <a:pt x="3825" y="781"/>
                </a:lnTo>
                <a:lnTo>
                  <a:pt x="3827" y="781"/>
                </a:lnTo>
                <a:lnTo>
                  <a:pt x="3827" y="779"/>
                </a:lnTo>
                <a:lnTo>
                  <a:pt x="3829" y="779"/>
                </a:lnTo>
                <a:lnTo>
                  <a:pt x="3831" y="779"/>
                </a:lnTo>
                <a:lnTo>
                  <a:pt x="3833" y="778"/>
                </a:lnTo>
                <a:lnTo>
                  <a:pt x="3835" y="776"/>
                </a:lnTo>
                <a:lnTo>
                  <a:pt x="3835" y="774"/>
                </a:lnTo>
                <a:lnTo>
                  <a:pt x="3837" y="774"/>
                </a:lnTo>
                <a:lnTo>
                  <a:pt x="3839" y="774"/>
                </a:lnTo>
                <a:lnTo>
                  <a:pt x="3842" y="772"/>
                </a:lnTo>
                <a:lnTo>
                  <a:pt x="3844" y="772"/>
                </a:lnTo>
                <a:lnTo>
                  <a:pt x="3844" y="774"/>
                </a:lnTo>
                <a:lnTo>
                  <a:pt x="3848" y="774"/>
                </a:lnTo>
                <a:lnTo>
                  <a:pt x="3850" y="774"/>
                </a:lnTo>
                <a:lnTo>
                  <a:pt x="3848" y="776"/>
                </a:lnTo>
                <a:lnTo>
                  <a:pt x="3848" y="778"/>
                </a:lnTo>
                <a:lnTo>
                  <a:pt x="3844" y="779"/>
                </a:lnTo>
                <a:lnTo>
                  <a:pt x="3842" y="781"/>
                </a:lnTo>
                <a:lnTo>
                  <a:pt x="3844" y="783"/>
                </a:lnTo>
                <a:lnTo>
                  <a:pt x="3846" y="785"/>
                </a:lnTo>
                <a:lnTo>
                  <a:pt x="3846" y="787"/>
                </a:lnTo>
                <a:lnTo>
                  <a:pt x="3846" y="789"/>
                </a:lnTo>
                <a:lnTo>
                  <a:pt x="3846" y="787"/>
                </a:lnTo>
                <a:lnTo>
                  <a:pt x="3846" y="785"/>
                </a:lnTo>
                <a:lnTo>
                  <a:pt x="3846" y="783"/>
                </a:lnTo>
                <a:lnTo>
                  <a:pt x="3848" y="781"/>
                </a:lnTo>
                <a:lnTo>
                  <a:pt x="3850" y="779"/>
                </a:lnTo>
                <a:lnTo>
                  <a:pt x="3852" y="779"/>
                </a:lnTo>
                <a:lnTo>
                  <a:pt x="3854" y="779"/>
                </a:lnTo>
                <a:lnTo>
                  <a:pt x="3856" y="781"/>
                </a:lnTo>
                <a:lnTo>
                  <a:pt x="3856" y="779"/>
                </a:lnTo>
                <a:lnTo>
                  <a:pt x="3854" y="778"/>
                </a:lnTo>
                <a:lnTo>
                  <a:pt x="3852" y="776"/>
                </a:lnTo>
                <a:lnTo>
                  <a:pt x="3854" y="776"/>
                </a:lnTo>
                <a:lnTo>
                  <a:pt x="3854" y="774"/>
                </a:lnTo>
                <a:lnTo>
                  <a:pt x="3856" y="774"/>
                </a:lnTo>
                <a:lnTo>
                  <a:pt x="3858" y="772"/>
                </a:lnTo>
                <a:lnTo>
                  <a:pt x="3860" y="772"/>
                </a:lnTo>
                <a:lnTo>
                  <a:pt x="3860" y="774"/>
                </a:lnTo>
                <a:lnTo>
                  <a:pt x="3862" y="774"/>
                </a:lnTo>
                <a:lnTo>
                  <a:pt x="3862" y="776"/>
                </a:lnTo>
                <a:lnTo>
                  <a:pt x="3863" y="776"/>
                </a:lnTo>
                <a:lnTo>
                  <a:pt x="3865" y="774"/>
                </a:lnTo>
                <a:lnTo>
                  <a:pt x="3865" y="776"/>
                </a:lnTo>
                <a:lnTo>
                  <a:pt x="3867" y="776"/>
                </a:lnTo>
                <a:lnTo>
                  <a:pt x="3869" y="778"/>
                </a:lnTo>
                <a:lnTo>
                  <a:pt x="3871" y="778"/>
                </a:lnTo>
                <a:lnTo>
                  <a:pt x="3873" y="779"/>
                </a:lnTo>
                <a:lnTo>
                  <a:pt x="3875" y="778"/>
                </a:lnTo>
                <a:lnTo>
                  <a:pt x="3875" y="776"/>
                </a:lnTo>
                <a:lnTo>
                  <a:pt x="3877" y="776"/>
                </a:lnTo>
                <a:lnTo>
                  <a:pt x="3879" y="776"/>
                </a:lnTo>
                <a:lnTo>
                  <a:pt x="3881" y="776"/>
                </a:lnTo>
                <a:lnTo>
                  <a:pt x="3883" y="776"/>
                </a:lnTo>
                <a:lnTo>
                  <a:pt x="3885" y="776"/>
                </a:lnTo>
                <a:lnTo>
                  <a:pt x="3887" y="778"/>
                </a:lnTo>
                <a:lnTo>
                  <a:pt x="3887" y="779"/>
                </a:lnTo>
                <a:lnTo>
                  <a:pt x="3887" y="781"/>
                </a:lnTo>
                <a:lnTo>
                  <a:pt x="3885" y="783"/>
                </a:lnTo>
                <a:lnTo>
                  <a:pt x="3887" y="783"/>
                </a:lnTo>
                <a:lnTo>
                  <a:pt x="3885" y="785"/>
                </a:lnTo>
                <a:lnTo>
                  <a:pt x="3883" y="785"/>
                </a:lnTo>
                <a:lnTo>
                  <a:pt x="3881" y="785"/>
                </a:lnTo>
                <a:lnTo>
                  <a:pt x="3881" y="787"/>
                </a:lnTo>
                <a:lnTo>
                  <a:pt x="3879" y="785"/>
                </a:lnTo>
                <a:lnTo>
                  <a:pt x="3875" y="787"/>
                </a:lnTo>
                <a:lnTo>
                  <a:pt x="3873" y="787"/>
                </a:lnTo>
                <a:lnTo>
                  <a:pt x="3875" y="787"/>
                </a:lnTo>
                <a:lnTo>
                  <a:pt x="3879" y="787"/>
                </a:lnTo>
                <a:lnTo>
                  <a:pt x="3881" y="789"/>
                </a:lnTo>
                <a:lnTo>
                  <a:pt x="3879" y="791"/>
                </a:lnTo>
                <a:lnTo>
                  <a:pt x="3883" y="789"/>
                </a:lnTo>
                <a:lnTo>
                  <a:pt x="3885" y="787"/>
                </a:lnTo>
                <a:lnTo>
                  <a:pt x="3887" y="787"/>
                </a:lnTo>
                <a:lnTo>
                  <a:pt x="3887" y="789"/>
                </a:lnTo>
                <a:lnTo>
                  <a:pt x="3887" y="791"/>
                </a:lnTo>
                <a:lnTo>
                  <a:pt x="3887" y="793"/>
                </a:lnTo>
                <a:lnTo>
                  <a:pt x="3885" y="795"/>
                </a:lnTo>
                <a:lnTo>
                  <a:pt x="3887" y="797"/>
                </a:lnTo>
                <a:lnTo>
                  <a:pt x="3887" y="799"/>
                </a:lnTo>
                <a:lnTo>
                  <a:pt x="3885" y="801"/>
                </a:lnTo>
                <a:lnTo>
                  <a:pt x="3883" y="801"/>
                </a:lnTo>
                <a:lnTo>
                  <a:pt x="3881" y="801"/>
                </a:lnTo>
                <a:lnTo>
                  <a:pt x="3879" y="803"/>
                </a:lnTo>
                <a:lnTo>
                  <a:pt x="3877" y="803"/>
                </a:lnTo>
                <a:lnTo>
                  <a:pt x="3877" y="804"/>
                </a:lnTo>
                <a:lnTo>
                  <a:pt x="3879" y="804"/>
                </a:lnTo>
                <a:lnTo>
                  <a:pt x="3881" y="803"/>
                </a:lnTo>
                <a:lnTo>
                  <a:pt x="3883" y="803"/>
                </a:lnTo>
                <a:lnTo>
                  <a:pt x="3885" y="803"/>
                </a:lnTo>
                <a:lnTo>
                  <a:pt x="3887" y="803"/>
                </a:lnTo>
                <a:lnTo>
                  <a:pt x="3887" y="804"/>
                </a:lnTo>
                <a:lnTo>
                  <a:pt x="3888" y="806"/>
                </a:lnTo>
                <a:lnTo>
                  <a:pt x="3888" y="808"/>
                </a:lnTo>
                <a:lnTo>
                  <a:pt x="3888" y="810"/>
                </a:lnTo>
                <a:lnTo>
                  <a:pt x="3887" y="810"/>
                </a:lnTo>
                <a:lnTo>
                  <a:pt x="3885" y="812"/>
                </a:lnTo>
                <a:lnTo>
                  <a:pt x="3883" y="812"/>
                </a:lnTo>
                <a:lnTo>
                  <a:pt x="3881" y="812"/>
                </a:lnTo>
                <a:lnTo>
                  <a:pt x="3879" y="814"/>
                </a:lnTo>
                <a:lnTo>
                  <a:pt x="3877" y="814"/>
                </a:lnTo>
                <a:lnTo>
                  <a:pt x="3877" y="812"/>
                </a:lnTo>
                <a:lnTo>
                  <a:pt x="3875" y="810"/>
                </a:lnTo>
                <a:lnTo>
                  <a:pt x="3873" y="812"/>
                </a:lnTo>
                <a:lnTo>
                  <a:pt x="3873" y="814"/>
                </a:lnTo>
                <a:lnTo>
                  <a:pt x="3871" y="814"/>
                </a:lnTo>
                <a:lnTo>
                  <a:pt x="3869" y="814"/>
                </a:lnTo>
                <a:lnTo>
                  <a:pt x="3867" y="812"/>
                </a:lnTo>
                <a:lnTo>
                  <a:pt x="3867" y="810"/>
                </a:lnTo>
                <a:lnTo>
                  <a:pt x="3867" y="808"/>
                </a:lnTo>
                <a:lnTo>
                  <a:pt x="3865" y="806"/>
                </a:lnTo>
                <a:lnTo>
                  <a:pt x="3863" y="808"/>
                </a:lnTo>
                <a:lnTo>
                  <a:pt x="3865" y="808"/>
                </a:lnTo>
                <a:lnTo>
                  <a:pt x="3867" y="810"/>
                </a:lnTo>
                <a:lnTo>
                  <a:pt x="3867" y="812"/>
                </a:lnTo>
                <a:lnTo>
                  <a:pt x="3867" y="814"/>
                </a:lnTo>
                <a:lnTo>
                  <a:pt x="3869" y="816"/>
                </a:lnTo>
                <a:lnTo>
                  <a:pt x="3871" y="816"/>
                </a:lnTo>
                <a:lnTo>
                  <a:pt x="3873" y="816"/>
                </a:lnTo>
                <a:lnTo>
                  <a:pt x="3875" y="814"/>
                </a:lnTo>
                <a:lnTo>
                  <a:pt x="3877" y="816"/>
                </a:lnTo>
                <a:lnTo>
                  <a:pt x="3879" y="816"/>
                </a:lnTo>
                <a:lnTo>
                  <a:pt x="3881" y="816"/>
                </a:lnTo>
                <a:lnTo>
                  <a:pt x="3883" y="814"/>
                </a:lnTo>
                <a:lnTo>
                  <a:pt x="3885" y="814"/>
                </a:lnTo>
                <a:lnTo>
                  <a:pt x="3887" y="814"/>
                </a:lnTo>
                <a:lnTo>
                  <a:pt x="3888" y="814"/>
                </a:lnTo>
                <a:lnTo>
                  <a:pt x="3890" y="814"/>
                </a:lnTo>
                <a:lnTo>
                  <a:pt x="3890" y="816"/>
                </a:lnTo>
                <a:lnTo>
                  <a:pt x="3892" y="816"/>
                </a:lnTo>
                <a:lnTo>
                  <a:pt x="3892" y="818"/>
                </a:lnTo>
                <a:lnTo>
                  <a:pt x="3892" y="816"/>
                </a:lnTo>
                <a:lnTo>
                  <a:pt x="3894" y="816"/>
                </a:lnTo>
                <a:lnTo>
                  <a:pt x="3894" y="818"/>
                </a:lnTo>
                <a:lnTo>
                  <a:pt x="3896" y="820"/>
                </a:lnTo>
                <a:lnTo>
                  <a:pt x="3896" y="822"/>
                </a:lnTo>
                <a:lnTo>
                  <a:pt x="3898" y="822"/>
                </a:lnTo>
                <a:lnTo>
                  <a:pt x="3900" y="822"/>
                </a:lnTo>
                <a:lnTo>
                  <a:pt x="3902" y="820"/>
                </a:lnTo>
                <a:lnTo>
                  <a:pt x="3900" y="820"/>
                </a:lnTo>
                <a:lnTo>
                  <a:pt x="3898" y="820"/>
                </a:lnTo>
                <a:lnTo>
                  <a:pt x="3898" y="818"/>
                </a:lnTo>
                <a:lnTo>
                  <a:pt x="3896" y="816"/>
                </a:lnTo>
                <a:lnTo>
                  <a:pt x="3896" y="814"/>
                </a:lnTo>
                <a:lnTo>
                  <a:pt x="3894" y="814"/>
                </a:lnTo>
                <a:lnTo>
                  <a:pt x="3892" y="812"/>
                </a:lnTo>
                <a:lnTo>
                  <a:pt x="3894" y="810"/>
                </a:lnTo>
                <a:lnTo>
                  <a:pt x="3894" y="808"/>
                </a:lnTo>
                <a:lnTo>
                  <a:pt x="3896" y="806"/>
                </a:lnTo>
                <a:lnTo>
                  <a:pt x="3898" y="806"/>
                </a:lnTo>
                <a:lnTo>
                  <a:pt x="3900" y="808"/>
                </a:lnTo>
                <a:lnTo>
                  <a:pt x="3902" y="808"/>
                </a:lnTo>
                <a:lnTo>
                  <a:pt x="3904" y="808"/>
                </a:lnTo>
                <a:lnTo>
                  <a:pt x="3904" y="806"/>
                </a:lnTo>
                <a:lnTo>
                  <a:pt x="3906" y="806"/>
                </a:lnTo>
                <a:lnTo>
                  <a:pt x="3908" y="808"/>
                </a:lnTo>
                <a:lnTo>
                  <a:pt x="3908" y="806"/>
                </a:lnTo>
                <a:lnTo>
                  <a:pt x="3906" y="806"/>
                </a:lnTo>
                <a:lnTo>
                  <a:pt x="3906" y="804"/>
                </a:lnTo>
                <a:lnTo>
                  <a:pt x="3904" y="806"/>
                </a:lnTo>
                <a:lnTo>
                  <a:pt x="3902" y="806"/>
                </a:lnTo>
                <a:lnTo>
                  <a:pt x="3900" y="806"/>
                </a:lnTo>
                <a:lnTo>
                  <a:pt x="3898" y="806"/>
                </a:lnTo>
                <a:lnTo>
                  <a:pt x="3898" y="804"/>
                </a:lnTo>
                <a:lnTo>
                  <a:pt x="3896" y="804"/>
                </a:lnTo>
                <a:lnTo>
                  <a:pt x="3896" y="803"/>
                </a:lnTo>
                <a:lnTo>
                  <a:pt x="3894" y="804"/>
                </a:lnTo>
                <a:lnTo>
                  <a:pt x="3892" y="804"/>
                </a:lnTo>
                <a:lnTo>
                  <a:pt x="3890" y="803"/>
                </a:lnTo>
                <a:lnTo>
                  <a:pt x="3892" y="801"/>
                </a:lnTo>
                <a:lnTo>
                  <a:pt x="3892" y="799"/>
                </a:lnTo>
                <a:lnTo>
                  <a:pt x="3892" y="797"/>
                </a:lnTo>
                <a:lnTo>
                  <a:pt x="3894" y="797"/>
                </a:lnTo>
                <a:lnTo>
                  <a:pt x="3894" y="795"/>
                </a:lnTo>
                <a:lnTo>
                  <a:pt x="3896" y="795"/>
                </a:lnTo>
                <a:lnTo>
                  <a:pt x="3896" y="793"/>
                </a:lnTo>
                <a:lnTo>
                  <a:pt x="3894" y="793"/>
                </a:lnTo>
                <a:lnTo>
                  <a:pt x="3894" y="791"/>
                </a:lnTo>
                <a:lnTo>
                  <a:pt x="3892" y="791"/>
                </a:lnTo>
                <a:lnTo>
                  <a:pt x="3894" y="789"/>
                </a:lnTo>
                <a:lnTo>
                  <a:pt x="3894" y="785"/>
                </a:lnTo>
                <a:lnTo>
                  <a:pt x="3896" y="785"/>
                </a:lnTo>
                <a:lnTo>
                  <a:pt x="3898" y="783"/>
                </a:lnTo>
                <a:lnTo>
                  <a:pt x="3900" y="783"/>
                </a:lnTo>
                <a:lnTo>
                  <a:pt x="3902" y="783"/>
                </a:lnTo>
                <a:lnTo>
                  <a:pt x="3904" y="783"/>
                </a:lnTo>
                <a:lnTo>
                  <a:pt x="3906" y="783"/>
                </a:lnTo>
                <a:lnTo>
                  <a:pt x="3908" y="783"/>
                </a:lnTo>
                <a:lnTo>
                  <a:pt x="3910" y="783"/>
                </a:lnTo>
                <a:lnTo>
                  <a:pt x="3912" y="783"/>
                </a:lnTo>
                <a:lnTo>
                  <a:pt x="3912" y="785"/>
                </a:lnTo>
                <a:lnTo>
                  <a:pt x="3913" y="785"/>
                </a:lnTo>
                <a:lnTo>
                  <a:pt x="3915" y="785"/>
                </a:lnTo>
                <a:lnTo>
                  <a:pt x="3917" y="785"/>
                </a:lnTo>
                <a:lnTo>
                  <a:pt x="3919" y="785"/>
                </a:lnTo>
                <a:lnTo>
                  <a:pt x="3921" y="785"/>
                </a:lnTo>
                <a:lnTo>
                  <a:pt x="3923" y="785"/>
                </a:lnTo>
                <a:lnTo>
                  <a:pt x="3923" y="787"/>
                </a:lnTo>
                <a:lnTo>
                  <a:pt x="3921" y="789"/>
                </a:lnTo>
                <a:lnTo>
                  <a:pt x="3919" y="789"/>
                </a:lnTo>
                <a:lnTo>
                  <a:pt x="3917" y="787"/>
                </a:lnTo>
                <a:lnTo>
                  <a:pt x="3915" y="787"/>
                </a:lnTo>
                <a:lnTo>
                  <a:pt x="3913" y="787"/>
                </a:lnTo>
                <a:lnTo>
                  <a:pt x="3912" y="789"/>
                </a:lnTo>
                <a:lnTo>
                  <a:pt x="3913" y="789"/>
                </a:lnTo>
                <a:lnTo>
                  <a:pt x="3917" y="789"/>
                </a:lnTo>
                <a:lnTo>
                  <a:pt x="3919" y="791"/>
                </a:lnTo>
                <a:lnTo>
                  <a:pt x="3921" y="791"/>
                </a:lnTo>
                <a:lnTo>
                  <a:pt x="3923" y="793"/>
                </a:lnTo>
                <a:lnTo>
                  <a:pt x="3923" y="791"/>
                </a:lnTo>
                <a:lnTo>
                  <a:pt x="3923" y="789"/>
                </a:lnTo>
                <a:lnTo>
                  <a:pt x="3925" y="789"/>
                </a:lnTo>
                <a:lnTo>
                  <a:pt x="3925" y="791"/>
                </a:lnTo>
                <a:lnTo>
                  <a:pt x="3927" y="791"/>
                </a:lnTo>
                <a:lnTo>
                  <a:pt x="3927" y="793"/>
                </a:lnTo>
                <a:lnTo>
                  <a:pt x="3929" y="793"/>
                </a:lnTo>
                <a:lnTo>
                  <a:pt x="3931" y="795"/>
                </a:lnTo>
                <a:lnTo>
                  <a:pt x="3929" y="797"/>
                </a:lnTo>
                <a:lnTo>
                  <a:pt x="3927" y="799"/>
                </a:lnTo>
                <a:lnTo>
                  <a:pt x="3925" y="799"/>
                </a:lnTo>
                <a:lnTo>
                  <a:pt x="3925" y="801"/>
                </a:lnTo>
                <a:lnTo>
                  <a:pt x="3927" y="801"/>
                </a:lnTo>
                <a:lnTo>
                  <a:pt x="3927" y="799"/>
                </a:lnTo>
                <a:lnTo>
                  <a:pt x="3929" y="799"/>
                </a:lnTo>
                <a:lnTo>
                  <a:pt x="3931" y="801"/>
                </a:lnTo>
                <a:lnTo>
                  <a:pt x="3931" y="799"/>
                </a:lnTo>
                <a:lnTo>
                  <a:pt x="3933" y="799"/>
                </a:lnTo>
                <a:lnTo>
                  <a:pt x="3933" y="801"/>
                </a:lnTo>
                <a:lnTo>
                  <a:pt x="3933" y="803"/>
                </a:lnTo>
                <a:lnTo>
                  <a:pt x="3931" y="804"/>
                </a:lnTo>
                <a:lnTo>
                  <a:pt x="3931" y="806"/>
                </a:lnTo>
                <a:lnTo>
                  <a:pt x="3933" y="808"/>
                </a:lnTo>
                <a:lnTo>
                  <a:pt x="3931" y="810"/>
                </a:lnTo>
                <a:lnTo>
                  <a:pt x="3933" y="810"/>
                </a:lnTo>
                <a:lnTo>
                  <a:pt x="3933" y="808"/>
                </a:lnTo>
                <a:lnTo>
                  <a:pt x="3935" y="806"/>
                </a:lnTo>
                <a:lnTo>
                  <a:pt x="3933" y="806"/>
                </a:lnTo>
                <a:lnTo>
                  <a:pt x="3935" y="806"/>
                </a:lnTo>
                <a:lnTo>
                  <a:pt x="3935" y="804"/>
                </a:lnTo>
                <a:lnTo>
                  <a:pt x="3936" y="803"/>
                </a:lnTo>
                <a:lnTo>
                  <a:pt x="3936" y="801"/>
                </a:lnTo>
                <a:lnTo>
                  <a:pt x="3936" y="799"/>
                </a:lnTo>
                <a:lnTo>
                  <a:pt x="3938" y="801"/>
                </a:lnTo>
                <a:lnTo>
                  <a:pt x="3938" y="803"/>
                </a:lnTo>
                <a:lnTo>
                  <a:pt x="3940" y="803"/>
                </a:lnTo>
                <a:lnTo>
                  <a:pt x="3942" y="803"/>
                </a:lnTo>
                <a:lnTo>
                  <a:pt x="3942" y="801"/>
                </a:lnTo>
                <a:lnTo>
                  <a:pt x="3940" y="801"/>
                </a:lnTo>
                <a:lnTo>
                  <a:pt x="3938" y="799"/>
                </a:lnTo>
                <a:lnTo>
                  <a:pt x="3940" y="799"/>
                </a:lnTo>
                <a:lnTo>
                  <a:pt x="3940" y="797"/>
                </a:lnTo>
                <a:lnTo>
                  <a:pt x="3938" y="797"/>
                </a:lnTo>
                <a:lnTo>
                  <a:pt x="3936" y="795"/>
                </a:lnTo>
                <a:lnTo>
                  <a:pt x="3936" y="793"/>
                </a:lnTo>
                <a:lnTo>
                  <a:pt x="3935" y="791"/>
                </a:lnTo>
                <a:lnTo>
                  <a:pt x="3936" y="791"/>
                </a:lnTo>
                <a:lnTo>
                  <a:pt x="3938" y="791"/>
                </a:lnTo>
                <a:lnTo>
                  <a:pt x="3940" y="791"/>
                </a:lnTo>
                <a:lnTo>
                  <a:pt x="3942" y="793"/>
                </a:lnTo>
                <a:lnTo>
                  <a:pt x="3946" y="791"/>
                </a:lnTo>
                <a:lnTo>
                  <a:pt x="3946" y="793"/>
                </a:lnTo>
                <a:lnTo>
                  <a:pt x="3948" y="793"/>
                </a:lnTo>
                <a:lnTo>
                  <a:pt x="3950" y="793"/>
                </a:lnTo>
                <a:lnTo>
                  <a:pt x="3948" y="795"/>
                </a:lnTo>
                <a:lnTo>
                  <a:pt x="3950" y="795"/>
                </a:lnTo>
                <a:lnTo>
                  <a:pt x="3950" y="797"/>
                </a:lnTo>
                <a:lnTo>
                  <a:pt x="3950" y="799"/>
                </a:lnTo>
                <a:lnTo>
                  <a:pt x="3948" y="799"/>
                </a:lnTo>
                <a:lnTo>
                  <a:pt x="3950" y="801"/>
                </a:lnTo>
                <a:lnTo>
                  <a:pt x="3950" y="803"/>
                </a:lnTo>
                <a:lnTo>
                  <a:pt x="3948" y="803"/>
                </a:lnTo>
                <a:lnTo>
                  <a:pt x="3948" y="804"/>
                </a:lnTo>
                <a:lnTo>
                  <a:pt x="3950" y="804"/>
                </a:lnTo>
                <a:lnTo>
                  <a:pt x="3950" y="806"/>
                </a:lnTo>
                <a:lnTo>
                  <a:pt x="3950" y="808"/>
                </a:lnTo>
                <a:lnTo>
                  <a:pt x="3952" y="808"/>
                </a:lnTo>
                <a:lnTo>
                  <a:pt x="3952" y="810"/>
                </a:lnTo>
                <a:lnTo>
                  <a:pt x="3950" y="810"/>
                </a:lnTo>
                <a:lnTo>
                  <a:pt x="3950" y="812"/>
                </a:lnTo>
                <a:lnTo>
                  <a:pt x="3950" y="814"/>
                </a:lnTo>
                <a:lnTo>
                  <a:pt x="3948" y="816"/>
                </a:lnTo>
                <a:lnTo>
                  <a:pt x="3948" y="818"/>
                </a:lnTo>
                <a:lnTo>
                  <a:pt x="3950" y="818"/>
                </a:lnTo>
                <a:lnTo>
                  <a:pt x="3950" y="816"/>
                </a:lnTo>
                <a:lnTo>
                  <a:pt x="3952" y="816"/>
                </a:lnTo>
                <a:lnTo>
                  <a:pt x="3952" y="818"/>
                </a:lnTo>
                <a:lnTo>
                  <a:pt x="3954" y="818"/>
                </a:lnTo>
                <a:lnTo>
                  <a:pt x="3954" y="816"/>
                </a:lnTo>
                <a:lnTo>
                  <a:pt x="3956" y="816"/>
                </a:lnTo>
                <a:lnTo>
                  <a:pt x="3958" y="818"/>
                </a:lnTo>
                <a:lnTo>
                  <a:pt x="3960" y="818"/>
                </a:lnTo>
                <a:lnTo>
                  <a:pt x="3960" y="816"/>
                </a:lnTo>
                <a:lnTo>
                  <a:pt x="3960" y="814"/>
                </a:lnTo>
                <a:lnTo>
                  <a:pt x="3960" y="812"/>
                </a:lnTo>
                <a:lnTo>
                  <a:pt x="3960" y="810"/>
                </a:lnTo>
                <a:lnTo>
                  <a:pt x="3961" y="812"/>
                </a:lnTo>
                <a:lnTo>
                  <a:pt x="3963" y="814"/>
                </a:lnTo>
                <a:lnTo>
                  <a:pt x="3965" y="814"/>
                </a:lnTo>
                <a:lnTo>
                  <a:pt x="3965" y="816"/>
                </a:lnTo>
                <a:lnTo>
                  <a:pt x="3963" y="816"/>
                </a:lnTo>
                <a:lnTo>
                  <a:pt x="3961" y="818"/>
                </a:lnTo>
                <a:lnTo>
                  <a:pt x="3961" y="820"/>
                </a:lnTo>
                <a:lnTo>
                  <a:pt x="3961" y="822"/>
                </a:lnTo>
                <a:lnTo>
                  <a:pt x="3963" y="822"/>
                </a:lnTo>
                <a:lnTo>
                  <a:pt x="3963" y="824"/>
                </a:lnTo>
                <a:lnTo>
                  <a:pt x="3965" y="824"/>
                </a:lnTo>
                <a:lnTo>
                  <a:pt x="3965" y="826"/>
                </a:lnTo>
                <a:lnTo>
                  <a:pt x="3963" y="826"/>
                </a:lnTo>
                <a:lnTo>
                  <a:pt x="3961" y="824"/>
                </a:lnTo>
                <a:lnTo>
                  <a:pt x="3960" y="822"/>
                </a:lnTo>
                <a:lnTo>
                  <a:pt x="3958" y="824"/>
                </a:lnTo>
                <a:lnTo>
                  <a:pt x="3956" y="824"/>
                </a:lnTo>
                <a:lnTo>
                  <a:pt x="3954" y="826"/>
                </a:lnTo>
                <a:lnTo>
                  <a:pt x="3952" y="826"/>
                </a:lnTo>
                <a:lnTo>
                  <a:pt x="3954" y="827"/>
                </a:lnTo>
                <a:lnTo>
                  <a:pt x="3956" y="827"/>
                </a:lnTo>
                <a:lnTo>
                  <a:pt x="3956" y="829"/>
                </a:lnTo>
                <a:lnTo>
                  <a:pt x="3956" y="831"/>
                </a:lnTo>
                <a:lnTo>
                  <a:pt x="3958" y="833"/>
                </a:lnTo>
                <a:lnTo>
                  <a:pt x="3960" y="835"/>
                </a:lnTo>
                <a:lnTo>
                  <a:pt x="3956" y="835"/>
                </a:lnTo>
                <a:lnTo>
                  <a:pt x="3956" y="833"/>
                </a:lnTo>
                <a:lnTo>
                  <a:pt x="3954" y="833"/>
                </a:lnTo>
                <a:lnTo>
                  <a:pt x="3952" y="835"/>
                </a:lnTo>
                <a:lnTo>
                  <a:pt x="3952" y="837"/>
                </a:lnTo>
                <a:lnTo>
                  <a:pt x="3950" y="837"/>
                </a:lnTo>
                <a:lnTo>
                  <a:pt x="3948" y="835"/>
                </a:lnTo>
                <a:lnTo>
                  <a:pt x="3946" y="835"/>
                </a:lnTo>
                <a:lnTo>
                  <a:pt x="3948" y="837"/>
                </a:lnTo>
                <a:lnTo>
                  <a:pt x="3946" y="839"/>
                </a:lnTo>
                <a:lnTo>
                  <a:pt x="3944" y="837"/>
                </a:lnTo>
                <a:lnTo>
                  <a:pt x="3942" y="837"/>
                </a:lnTo>
                <a:lnTo>
                  <a:pt x="3942" y="835"/>
                </a:lnTo>
                <a:lnTo>
                  <a:pt x="3942" y="833"/>
                </a:lnTo>
                <a:lnTo>
                  <a:pt x="3940" y="833"/>
                </a:lnTo>
                <a:lnTo>
                  <a:pt x="3938" y="831"/>
                </a:lnTo>
                <a:lnTo>
                  <a:pt x="3936" y="833"/>
                </a:lnTo>
                <a:lnTo>
                  <a:pt x="3936" y="835"/>
                </a:lnTo>
                <a:lnTo>
                  <a:pt x="3938" y="835"/>
                </a:lnTo>
                <a:lnTo>
                  <a:pt x="3938" y="839"/>
                </a:lnTo>
                <a:lnTo>
                  <a:pt x="3938" y="841"/>
                </a:lnTo>
                <a:lnTo>
                  <a:pt x="3940" y="841"/>
                </a:lnTo>
                <a:lnTo>
                  <a:pt x="3942" y="841"/>
                </a:lnTo>
                <a:lnTo>
                  <a:pt x="3942" y="843"/>
                </a:lnTo>
                <a:lnTo>
                  <a:pt x="3944" y="845"/>
                </a:lnTo>
                <a:lnTo>
                  <a:pt x="3946" y="845"/>
                </a:lnTo>
                <a:lnTo>
                  <a:pt x="3948" y="845"/>
                </a:lnTo>
                <a:lnTo>
                  <a:pt x="3950" y="845"/>
                </a:lnTo>
                <a:lnTo>
                  <a:pt x="3948" y="847"/>
                </a:lnTo>
                <a:lnTo>
                  <a:pt x="3950" y="849"/>
                </a:lnTo>
                <a:lnTo>
                  <a:pt x="3952" y="849"/>
                </a:lnTo>
                <a:lnTo>
                  <a:pt x="3952" y="851"/>
                </a:lnTo>
                <a:lnTo>
                  <a:pt x="3954" y="851"/>
                </a:lnTo>
                <a:lnTo>
                  <a:pt x="3954" y="852"/>
                </a:lnTo>
                <a:lnTo>
                  <a:pt x="3952" y="852"/>
                </a:lnTo>
                <a:lnTo>
                  <a:pt x="3952" y="854"/>
                </a:lnTo>
                <a:lnTo>
                  <a:pt x="3950" y="852"/>
                </a:lnTo>
                <a:lnTo>
                  <a:pt x="3948" y="852"/>
                </a:lnTo>
                <a:lnTo>
                  <a:pt x="3948" y="851"/>
                </a:lnTo>
                <a:lnTo>
                  <a:pt x="3946" y="851"/>
                </a:lnTo>
                <a:lnTo>
                  <a:pt x="3944" y="851"/>
                </a:lnTo>
                <a:lnTo>
                  <a:pt x="3942" y="849"/>
                </a:lnTo>
                <a:lnTo>
                  <a:pt x="3940" y="849"/>
                </a:lnTo>
                <a:lnTo>
                  <a:pt x="3938" y="849"/>
                </a:lnTo>
                <a:lnTo>
                  <a:pt x="3938" y="847"/>
                </a:lnTo>
                <a:lnTo>
                  <a:pt x="3936" y="847"/>
                </a:lnTo>
                <a:lnTo>
                  <a:pt x="3935" y="845"/>
                </a:lnTo>
                <a:lnTo>
                  <a:pt x="3933" y="845"/>
                </a:lnTo>
                <a:lnTo>
                  <a:pt x="3931" y="845"/>
                </a:lnTo>
                <a:lnTo>
                  <a:pt x="3929" y="845"/>
                </a:lnTo>
                <a:lnTo>
                  <a:pt x="3927" y="845"/>
                </a:lnTo>
                <a:lnTo>
                  <a:pt x="3925" y="843"/>
                </a:lnTo>
                <a:lnTo>
                  <a:pt x="3923" y="843"/>
                </a:lnTo>
                <a:lnTo>
                  <a:pt x="3923" y="841"/>
                </a:lnTo>
                <a:lnTo>
                  <a:pt x="3921" y="843"/>
                </a:lnTo>
                <a:lnTo>
                  <a:pt x="3919" y="841"/>
                </a:lnTo>
                <a:lnTo>
                  <a:pt x="3917" y="841"/>
                </a:lnTo>
                <a:lnTo>
                  <a:pt x="3915" y="841"/>
                </a:lnTo>
                <a:lnTo>
                  <a:pt x="3913" y="841"/>
                </a:lnTo>
                <a:lnTo>
                  <a:pt x="3912" y="839"/>
                </a:lnTo>
                <a:lnTo>
                  <a:pt x="3910" y="839"/>
                </a:lnTo>
                <a:lnTo>
                  <a:pt x="3908" y="839"/>
                </a:lnTo>
                <a:lnTo>
                  <a:pt x="3906" y="839"/>
                </a:lnTo>
                <a:lnTo>
                  <a:pt x="3904" y="839"/>
                </a:lnTo>
                <a:lnTo>
                  <a:pt x="3904" y="841"/>
                </a:lnTo>
                <a:lnTo>
                  <a:pt x="3906" y="841"/>
                </a:lnTo>
                <a:lnTo>
                  <a:pt x="3908" y="843"/>
                </a:lnTo>
                <a:lnTo>
                  <a:pt x="3910" y="843"/>
                </a:lnTo>
                <a:lnTo>
                  <a:pt x="3912" y="843"/>
                </a:lnTo>
                <a:lnTo>
                  <a:pt x="3913" y="845"/>
                </a:lnTo>
                <a:lnTo>
                  <a:pt x="3913" y="847"/>
                </a:lnTo>
                <a:lnTo>
                  <a:pt x="3915" y="847"/>
                </a:lnTo>
                <a:lnTo>
                  <a:pt x="3917" y="849"/>
                </a:lnTo>
                <a:lnTo>
                  <a:pt x="3917" y="851"/>
                </a:lnTo>
                <a:lnTo>
                  <a:pt x="3915" y="851"/>
                </a:lnTo>
                <a:lnTo>
                  <a:pt x="3915" y="852"/>
                </a:lnTo>
                <a:lnTo>
                  <a:pt x="3915" y="854"/>
                </a:lnTo>
                <a:lnTo>
                  <a:pt x="3913" y="854"/>
                </a:lnTo>
                <a:lnTo>
                  <a:pt x="3915" y="856"/>
                </a:lnTo>
                <a:lnTo>
                  <a:pt x="3917" y="856"/>
                </a:lnTo>
                <a:lnTo>
                  <a:pt x="3917" y="854"/>
                </a:lnTo>
                <a:lnTo>
                  <a:pt x="3917" y="852"/>
                </a:lnTo>
                <a:lnTo>
                  <a:pt x="3919" y="854"/>
                </a:lnTo>
                <a:lnTo>
                  <a:pt x="3921" y="854"/>
                </a:lnTo>
                <a:lnTo>
                  <a:pt x="3923" y="852"/>
                </a:lnTo>
                <a:lnTo>
                  <a:pt x="3923" y="851"/>
                </a:lnTo>
                <a:lnTo>
                  <a:pt x="3925" y="851"/>
                </a:lnTo>
                <a:lnTo>
                  <a:pt x="3927" y="852"/>
                </a:lnTo>
                <a:lnTo>
                  <a:pt x="3929" y="854"/>
                </a:lnTo>
                <a:lnTo>
                  <a:pt x="3931" y="856"/>
                </a:lnTo>
                <a:lnTo>
                  <a:pt x="3931" y="858"/>
                </a:lnTo>
                <a:lnTo>
                  <a:pt x="3933" y="858"/>
                </a:lnTo>
                <a:lnTo>
                  <a:pt x="3935" y="860"/>
                </a:lnTo>
                <a:lnTo>
                  <a:pt x="3933" y="862"/>
                </a:lnTo>
                <a:lnTo>
                  <a:pt x="3935" y="862"/>
                </a:lnTo>
                <a:lnTo>
                  <a:pt x="3936" y="860"/>
                </a:lnTo>
                <a:lnTo>
                  <a:pt x="3936" y="862"/>
                </a:lnTo>
                <a:lnTo>
                  <a:pt x="3938" y="862"/>
                </a:lnTo>
                <a:lnTo>
                  <a:pt x="3940" y="862"/>
                </a:lnTo>
                <a:lnTo>
                  <a:pt x="3938" y="864"/>
                </a:lnTo>
                <a:lnTo>
                  <a:pt x="3936" y="866"/>
                </a:lnTo>
                <a:lnTo>
                  <a:pt x="3935" y="866"/>
                </a:lnTo>
                <a:lnTo>
                  <a:pt x="3936" y="866"/>
                </a:lnTo>
                <a:lnTo>
                  <a:pt x="3936" y="868"/>
                </a:lnTo>
                <a:lnTo>
                  <a:pt x="3936" y="870"/>
                </a:lnTo>
                <a:lnTo>
                  <a:pt x="3936" y="872"/>
                </a:lnTo>
                <a:lnTo>
                  <a:pt x="3936" y="874"/>
                </a:lnTo>
                <a:lnTo>
                  <a:pt x="3935" y="874"/>
                </a:lnTo>
                <a:lnTo>
                  <a:pt x="3933" y="874"/>
                </a:lnTo>
                <a:lnTo>
                  <a:pt x="3931" y="874"/>
                </a:lnTo>
                <a:lnTo>
                  <a:pt x="3931" y="872"/>
                </a:lnTo>
                <a:lnTo>
                  <a:pt x="3933" y="870"/>
                </a:lnTo>
                <a:lnTo>
                  <a:pt x="3931" y="870"/>
                </a:lnTo>
                <a:lnTo>
                  <a:pt x="3931" y="868"/>
                </a:lnTo>
                <a:lnTo>
                  <a:pt x="3931" y="866"/>
                </a:lnTo>
                <a:lnTo>
                  <a:pt x="3929" y="866"/>
                </a:lnTo>
                <a:lnTo>
                  <a:pt x="3927" y="866"/>
                </a:lnTo>
                <a:lnTo>
                  <a:pt x="3927" y="868"/>
                </a:lnTo>
                <a:lnTo>
                  <a:pt x="3925" y="868"/>
                </a:lnTo>
                <a:lnTo>
                  <a:pt x="3925" y="870"/>
                </a:lnTo>
                <a:lnTo>
                  <a:pt x="3925" y="872"/>
                </a:lnTo>
                <a:lnTo>
                  <a:pt x="3923" y="870"/>
                </a:lnTo>
                <a:lnTo>
                  <a:pt x="3923" y="868"/>
                </a:lnTo>
                <a:lnTo>
                  <a:pt x="3921" y="866"/>
                </a:lnTo>
                <a:lnTo>
                  <a:pt x="3921" y="864"/>
                </a:lnTo>
                <a:lnTo>
                  <a:pt x="3919" y="864"/>
                </a:lnTo>
                <a:lnTo>
                  <a:pt x="3919" y="866"/>
                </a:lnTo>
                <a:lnTo>
                  <a:pt x="3919" y="868"/>
                </a:lnTo>
                <a:lnTo>
                  <a:pt x="3917" y="868"/>
                </a:lnTo>
                <a:lnTo>
                  <a:pt x="3915" y="868"/>
                </a:lnTo>
                <a:lnTo>
                  <a:pt x="3913" y="866"/>
                </a:lnTo>
                <a:lnTo>
                  <a:pt x="3912" y="864"/>
                </a:lnTo>
                <a:lnTo>
                  <a:pt x="3910" y="864"/>
                </a:lnTo>
                <a:lnTo>
                  <a:pt x="3908" y="862"/>
                </a:lnTo>
                <a:lnTo>
                  <a:pt x="3910" y="862"/>
                </a:lnTo>
                <a:lnTo>
                  <a:pt x="3910" y="860"/>
                </a:lnTo>
                <a:lnTo>
                  <a:pt x="3908" y="860"/>
                </a:lnTo>
                <a:lnTo>
                  <a:pt x="3906" y="860"/>
                </a:lnTo>
                <a:lnTo>
                  <a:pt x="3906" y="858"/>
                </a:lnTo>
                <a:lnTo>
                  <a:pt x="3904" y="856"/>
                </a:lnTo>
                <a:lnTo>
                  <a:pt x="3902" y="854"/>
                </a:lnTo>
                <a:lnTo>
                  <a:pt x="3902" y="852"/>
                </a:lnTo>
                <a:lnTo>
                  <a:pt x="3902" y="854"/>
                </a:lnTo>
                <a:lnTo>
                  <a:pt x="3900" y="854"/>
                </a:lnTo>
                <a:lnTo>
                  <a:pt x="3898" y="854"/>
                </a:lnTo>
                <a:lnTo>
                  <a:pt x="3896" y="854"/>
                </a:lnTo>
                <a:lnTo>
                  <a:pt x="3894" y="854"/>
                </a:lnTo>
                <a:lnTo>
                  <a:pt x="3896" y="854"/>
                </a:lnTo>
                <a:lnTo>
                  <a:pt x="3898" y="854"/>
                </a:lnTo>
                <a:lnTo>
                  <a:pt x="3900" y="856"/>
                </a:lnTo>
                <a:lnTo>
                  <a:pt x="3902" y="856"/>
                </a:lnTo>
                <a:lnTo>
                  <a:pt x="3902" y="858"/>
                </a:lnTo>
                <a:lnTo>
                  <a:pt x="3902" y="860"/>
                </a:lnTo>
                <a:lnTo>
                  <a:pt x="3904" y="860"/>
                </a:lnTo>
                <a:lnTo>
                  <a:pt x="3906" y="862"/>
                </a:lnTo>
                <a:lnTo>
                  <a:pt x="3904" y="864"/>
                </a:lnTo>
                <a:lnTo>
                  <a:pt x="3902" y="864"/>
                </a:lnTo>
                <a:lnTo>
                  <a:pt x="3900" y="864"/>
                </a:lnTo>
                <a:lnTo>
                  <a:pt x="3898" y="862"/>
                </a:lnTo>
                <a:lnTo>
                  <a:pt x="3900" y="864"/>
                </a:lnTo>
                <a:lnTo>
                  <a:pt x="3898" y="864"/>
                </a:lnTo>
                <a:lnTo>
                  <a:pt x="3900" y="866"/>
                </a:lnTo>
                <a:lnTo>
                  <a:pt x="3898" y="866"/>
                </a:lnTo>
                <a:lnTo>
                  <a:pt x="3896" y="866"/>
                </a:lnTo>
                <a:lnTo>
                  <a:pt x="3894" y="864"/>
                </a:lnTo>
                <a:lnTo>
                  <a:pt x="3892" y="864"/>
                </a:lnTo>
                <a:lnTo>
                  <a:pt x="3890" y="864"/>
                </a:lnTo>
                <a:lnTo>
                  <a:pt x="3890" y="862"/>
                </a:lnTo>
                <a:lnTo>
                  <a:pt x="3888" y="862"/>
                </a:lnTo>
                <a:lnTo>
                  <a:pt x="3888" y="864"/>
                </a:lnTo>
                <a:lnTo>
                  <a:pt x="3890" y="866"/>
                </a:lnTo>
                <a:lnTo>
                  <a:pt x="3888" y="866"/>
                </a:lnTo>
                <a:lnTo>
                  <a:pt x="3888" y="868"/>
                </a:lnTo>
                <a:lnTo>
                  <a:pt x="3890" y="868"/>
                </a:lnTo>
                <a:lnTo>
                  <a:pt x="3890" y="866"/>
                </a:lnTo>
                <a:lnTo>
                  <a:pt x="3892" y="866"/>
                </a:lnTo>
                <a:lnTo>
                  <a:pt x="3894" y="868"/>
                </a:lnTo>
                <a:lnTo>
                  <a:pt x="3896" y="870"/>
                </a:lnTo>
                <a:lnTo>
                  <a:pt x="3898" y="870"/>
                </a:lnTo>
                <a:lnTo>
                  <a:pt x="3900" y="872"/>
                </a:lnTo>
                <a:lnTo>
                  <a:pt x="3898" y="872"/>
                </a:lnTo>
                <a:lnTo>
                  <a:pt x="3896" y="872"/>
                </a:lnTo>
                <a:lnTo>
                  <a:pt x="3894" y="870"/>
                </a:lnTo>
                <a:lnTo>
                  <a:pt x="3896" y="872"/>
                </a:lnTo>
                <a:lnTo>
                  <a:pt x="3896" y="874"/>
                </a:lnTo>
                <a:lnTo>
                  <a:pt x="3894" y="875"/>
                </a:lnTo>
                <a:lnTo>
                  <a:pt x="3892" y="875"/>
                </a:lnTo>
                <a:lnTo>
                  <a:pt x="3890" y="875"/>
                </a:lnTo>
                <a:lnTo>
                  <a:pt x="3892" y="877"/>
                </a:lnTo>
                <a:lnTo>
                  <a:pt x="3890" y="877"/>
                </a:lnTo>
                <a:lnTo>
                  <a:pt x="3888" y="877"/>
                </a:lnTo>
                <a:lnTo>
                  <a:pt x="3887" y="877"/>
                </a:lnTo>
                <a:lnTo>
                  <a:pt x="3887" y="879"/>
                </a:lnTo>
                <a:lnTo>
                  <a:pt x="3885" y="879"/>
                </a:lnTo>
                <a:lnTo>
                  <a:pt x="3885" y="881"/>
                </a:lnTo>
                <a:lnTo>
                  <a:pt x="3883" y="879"/>
                </a:lnTo>
                <a:lnTo>
                  <a:pt x="3881" y="881"/>
                </a:lnTo>
                <a:lnTo>
                  <a:pt x="3879" y="879"/>
                </a:lnTo>
                <a:lnTo>
                  <a:pt x="3877" y="877"/>
                </a:lnTo>
                <a:lnTo>
                  <a:pt x="3875" y="877"/>
                </a:lnTo>
                <a:lnTo>
                  <a:pt x="3873" y="875"/>
                </a:lnTo>
                <a:lnTo>
                  <a:pt x="3871" y="874"/>
                </a:lnTo>
                <a:lnTo>
                  <a:pt x="3871" y="872"/>
                </a:lnTo>
                <a:lnTo>
                  <a:pt x="3873" y="872"/>
                </a:lnTo>
                <a:lnTo>
                  <a:pt x="3875" y="872"/>
                </a:lnTo>
                <a:lnTo>
                  <a:pt x="3875" y="870"/>
                </a:lnTo>
                <a:lnTo>
                  <a:pt x="3875" y="868"/>
                </a:lnTo>
                <a:lnTo>
                  <a:pt x="3875" y="866"/>
                </a:lnTo>
                <a:lnTo>
                  <a:pt x="3873" y="864"/>
                </a:lnTo>
                <a:lnTo>
                  <a:pt x="3871" y="862"/>
                </a:lnTo>
                <a:lnTo>
                  <a:pt x="3869" y="864"/>
                </a:lnTo>
                <a:lnTo>
                  <a:pt x="3865" y="862"/>
                </a:lnTo>
                <a:lnTo>
                  <a:pt x="3867" y="866"/>
                </a:lnTo>
                <a:lnTo>
                  <a:pt x="3869" y="866"/>
                </a:lnTo>
                <a:lnTo>
                  <a:pt x="3871" y="864"/>
                </a:lnTo>
                <a:lnTo>
                  <a:pt x="3873" y="866"/>
                </a:lnTo>
                <a:lnTo>
                  <a:pt x="3873" y="868"/>
                </a:lnTo>
                <a:lnTo>
                  <a:pt x="3873" y="870"/>
                </a:lnTo>
                <a:lnTo>
                  <a:pt x="3871" y="870"/>
                </a:lnTo>
                <a:lnTo>
                  <a:pt x="3869" y="872"/>
                </a:lnTo>
                <a:lnTo>
                  <a:pt x="3867" y="874"/>
                </a:lnTo>
                <a:lnTo>
                  <a:pt x="3867" y="875"/>
                </a:lnTo>
                <a:lnTo>
                  <a:pt x="3865" y="877"/>
                </a:lnTo>
                <a:lnTo>
                  <a:pt x="3865" y="879"/>
                </a:lnTo>
                <a:lnTo>
                  <a:pt x="3863" y="879"/>
                </a:lnTo>
                <a:lnTo>
                  <a:pt x="3860" y="877"/>
                </a:lnTo>
                <a:lnTo>
                  <a:pt x="3860" y="879"/>
                </a:lnTo>
                <a:lnTo>
                  <a:pt x="3862" y="881"/>
                </a:lnTo>
                <a:lnTo>
                  <a:pt x="3863" y="883"/>
                </a:lnTo>
                <a:lnTo>
                  <a:pt x="3862" y="883"/>
                </a:lnTo>
                <a:lnTo>
                  <a:pt x="3860" y="885"/>
                </a:lnTo>
                <a:lnTo>
                  <a:pt x="3858" y="885"/>
                </a:lnTo>
                <a:lnTo>
                  <a:pt x="3858" y="887"/>
                </a:lnTo>
                <a:lnTo>
                  <a:pt x="3858" y="889"/>
                </a:lnTo>
                <a:lnTo>
                  <a:pt x="3856" y="889"/>
                </a:lnTo>
                <a:lnTo>
                  <a:pt x="3854" y="891"/>
                </a:lnTo>
                <a:lnTo>
                  <a:pt x="3852" y="891"/>
                </a:lnTo>
                <a:lnTo>
                  <a:pt x="3850" y="891"/>
                </a:lnTo>
                <a:lnTo>
                  <a:pt x="3850" y="893"/>
                </a:lnTo>
                <a:lnTo>
                  <a:pt x="3848" y="893"/>
                </a:lnTo>
                <a:lnTo>
                  <a:pt x="3846" y="893"/>
                </a:lnTo>
                <a:lnTo>
                  <a:pt x="3848" y="895"/>
                </a:lnTo>
                <a:lnTo>
                  <a:pt x="3846" y="895"/>
                </a:lnTo>
                <a:lnTo>
                  <a:pt x="3846" y="897"/>
                </a:lnTo>
                <a:lnTo>
                  <a:pt x="3844" y="897"/>
                </a:lnTo>
                <a:lnTo>
                  <a:pt x="3842" y="897"/>
                </a:lnTo>
                <a:lnTo>
                  <a:pt x="3842" y="895"/>
                </a:lnTo>
                <a:lnTo>
                  <a:pt x="3840" y="893"/>
                </a:lnTo>
                <a:lnTo>
                  <a:pt x="3840" y="895"/>
                </a:lnTo>
                <a:lnTo>
                  <a:pt x="3840" y="897"/>
                </a:lnTo>
                <a:lnTo>
                  <a:pt x="3840" y="898"/>
                </a:lnTo>
                <a:lnTo>
                  <a:pt x="3839" y="898"/>
                </a:lnTo>
                <a:lnTo>
                  <a:pt x="3837" y="898"/>
                </a:lnTo>
                <a:lnTo>
                  <a:pt x="3837" y="897"/>
                </a:lnTo>
                <a:lnTo>
                  <a:pt x="3837" y="895"/>
                </a:lnTo>
                <a:lnTo>
                  <a:pt x="3835" y="895"/>
                </a:lnTo>
                <a:lnTo>
                  <a:pt x="3833" y="895"/>
                </a:lnTo>
                <a:lnTo>
                  <a:pt x="3833" y="897"/>
                </a:lnTo>
                <a:lnTo>
                  <a:pt x="3831" y="897"/>
                </a:lnTo>
                <a:lnTo>
                  <a:pt x="3829" y="897"/>
                </a:lnTo>
                <a:lnTo>
                  <a:pt x="3829" y="898"/>
                </a:lnTo>
                <a:lnTo>
                  <a:pt x="3829" y="900"/>
                </a:lnTo>
                <a:lnTo>
                  <a:pt x="3827" y="900"/>
                </a:lnTo>
                <a:lnTo>
                  <a:pt x="3825" y="900"/>
                </a:lnTo>
                <a:lnTo>
                  <a:pt x="3823" y="900"/>
                </a:lnTo>
                <a:lnTo>
                  <a:pt x="3821" y="900"/>
                </a:lnTo>
                <a:lnTo>
                  <a:pt x="3823" y="902"/>
                </a:lnTo>
                <a:lnTo>
                  <a:pt x="3827" y="902"/>
                </a:lnTo>
                <a:lnTo>
                  <a:pt x="3829" y="900"/>
                </a:lnTo>
                <a:lnTo>
                  <a:pt x="3829" y="898"/>
                </a:lnTo>
                <a:lnTo>
                  <a:pt x="3831" y="898"/>
                </a:lnTo>
                <a:lnTo>
                  <a:pt x="3833" y="898"/>
                </a:lnTo>
                <a:lnTo>
                  <a:pt x="3833" y="897"/>
                </a:lnTo>
                <a:lnTo>
                  <a:pt x="3835" y="897"/>
                </a:lnTo>
                <a:lnTo>
                  <a:pt x="3835" y="898"/>
                </a:lnTo>
                <a:lnTo>
                  <a:pt x="3837" y="898"/>
                </a:lnTo>
                <a:lnTo>
                  <a:pt x="3835" y="900"/>
                </a:lnTo>
                <a:lnTo>
                  <a:pt x="3835" y="902"/>
                </a:lnTo>
                <a:lnTo>
                  <a:pt x="3833" y="902"/>
                </a:lnTo>
                <a:lnTo>
                  <a:pt x="3833" y="904"/>
                </a:lnTo>
                <a:lnTo>
                  <a:pt x="3833" y="906"/>
                </a:lnTo>
                <a:lnTo>
                  <a:pt x="3833" y="908"/>
                </a:lnTo>
                <a:lnTo>
                  <a:pt x="3829" y="910"/>
                </a:lnTo>
                <a:lnTo>
                  <a:pt x="3833" y="908"/>
                </a:lnTo>
                <a:lnTo>
                  <a:pt x="3833" y="910"/>
                </a:lnTo>
                <a:lnTo>
                  <a:pt x="3837" y="914"/>
                </a:lnTo>
                <a:lnTo>
                  <a:pt x="3839" y="914"/>
                </a:lnTo>
                <a:lnTo>
                  <a:pt x="3835" y="910"/>
                </a:lnTo>
                <a:lnTo>
                  <a:pt x="3835" y="906"/>
                </a:lnTo>
                <a:lnTo>
                  <a:pt x="3835" y="904"/>
                </a:lnTo>
                <a:lnTo>
                  <a:pt x="3837" y="902"/>
                </a:lnTo>
                <a:lnTo>
                  <a:pt x="3839" y="902"/>
                </a:lnTo>
                <a:lnTo>
                  <a:pt x="3840" y="904"/>
                </a:lnTo>
                <a:lnTo>
                  <a:pt x="3842" y="904"/>
                </a:lnTo>
                <a:lnTo>
                  <a:pt x="3844" y="902"/>
                </a:lnTo>
                <a:lnTo>
                  <a:pt x="3844" y="900"/>
                </a:lnTo>
                <a:lnTo>
                  <a:pt x="3844" y="902"/>
                </a:lnTo>
                <a:lnTo>
                  <a:pt x="3846" y="902"/>
                </a:lnTo>
                <a:lnTo>
                  <a:pt x="3848" y="904"/>
                </a:lnTo>
                <a:lnTo>
                  <a:pt x="3850" y="904"/>
                </a:lnTo>
                <a:lnTo>
                  <a:pt x="3852" y="904"/>
                </a:lnTo>
                <a:lnTo>
                  <a:pt x="3854" y="904"/>
                </a:lnTo>
                <a:lnTo>
                  <a:pt x="3856" y="906"/>
                </a:lnTo>
                <a:lnTo>
                  <a:pt x="3854" y="904"/>
                </a:lnTo>
                <a:lnTo>
                  <a:pt x="3852" y="902"/>
                </a:lnTo>
                <a:lnTo>
                  <a:pt x="3854" y="902"/>
                </a:lnTo>
                <a:lnTo>
                  <a:pt x="3854" y="900"/>
                </a:lnTo>
                <a:lnTo>
                  <a:pt x="3854" y="898"/>
                </a:lnTo>
                <a:lnTo>
                  <a:pt x="3854" y="897"/>
                </a:lnTo>
                <a:lnTo>
                  <a:pt x="3856" y="897"/>
                </a:lnTo>
                <a:lnTo>
                  <a:pt x="3860" y="897"/>
                </a:lnTo>
                <a:lnTo>
                  <a:pt x="3862" y="897"/>
                </a:lnTo>
                <a:lnTo>
                  <a:pt x="3863" y="897"/>
                </a:lnTo>
                <a:lnTo>
                  <a:pt x="3863" y="895"/>
                </a:lnTo>
                <a:lnTo>
                  <a:pt x="3863" y="893"/>
                </a:lnTo>
                <a:lnTo>
                  <a:pt x="3863" y="891"/>
                </a:lnTo>
                <a:lnTo>
                  <a:pt x="3865" y="889"/>
                </a:lnTo>
                <a:lnTo>
                  <a:pt x="3867" y="887"/>
                </a:lnTo>
                <a:lnTo>
                  <a:pt x="3869" y="885"/>
                </a:lnTo>
                <a:lnTo>
                  <a:pt x="3871" y="885"/>
                </a:lnTo>
                <a:lnTo>
                  <a:pt x="3871" y="887"/>
                </a:lnTo>
                <a:lnTo>
                  <a:pt x="3873" y="887"/>
                </a:lnTo>
                <a:lnTo>
                  <a:pt x="3873" y="889"/>
                </a:lnTo>
                <a:lnTo>
                  <a:pt x="3875" y="887"/>
                </a:lnTo>
                <a:lnTo>
                  <a:pt x="3877" y="889"/>
                </a:lnTo>
                <a:lnTo>
                  <a:pt x="3879" y="889"/>
                </a:lnTo>
                <a:lnTo>
                  <a:pt x="3881" y="889"/>
                </a:lnTo>
                <a:lnTo>
                  <a:pt x="3881" y="891"/>
                </a:lnTo>
                <a:lnTo>
                  <a:pt x="3879" y="893"/>
                </a:lnTo>
                <a:lnTo>
                  <a:pt x="3879" y="895"/>
                </a:lnTo>
                <a:lnTo>
                  <a:pt x="3881" y="893"/>
                </a:lnTo>
                <a:lnTo>
                  <a:pt x="3883" y="891"/>
                </a:lnTo>
                <a:lnTo>
                  <a:pt x="3885" y="891"/>
                </a:lnTo>
                <a:lnTo>
                  <a:pt x="3887" y="893"/>
                </a:lnTo>
                <a:lnTo>
                  <a:pt x="3887" y="891"/>
                </a:lnTo>
                <a:lnTo>
                  <a:pt x="3885" y="889"/>
                </a:lnTo>
                <a:lnTo>
                  <a:pt x="3887" y="889"/>
                </a:lnTo>
                <a:lnTo>
                  <a:pt x="3890" y="889"/>
                </a:lnTo>
                <a:lnTo>
                  <a:pt x="3892" y="887"/>
                </a:lnTo>
                <a:lnTo>
                  <a:pt x="3892" y="889"/>
                </a:lnTo>
                <a:lnTo>
                  <a:pt x="3894" y="889"/>
                </a:lnTo>
                <a:lnTo>
                  <a:pt x="3896" y="889"/>
                </a:lnTo>
                <a:lnTo>
                  <a:pt x="3896" y="891"/>
                </a:lnTo>
                <a:lnTo>
                  <a:pt x="3896" y="893"/>
                </a:lnTo>
                <a:lnTo>
                  <a:pt x="3894" y="893"/>
                </a:lnTo>
                <a:lnTo>
                  <a:pt x="3892" y="891"/>
                </a:lnTo>
                <a:lnTo>
                  <a:pt x="3890" y="891"/>
                </a:lnTo>
                <a:lnTo>
                  <a:pt x="3892" y="893"/>
                </a:lnTo>
                <a:lnTo>
                  <a:pt x="3892" y="895"/>
                </a:lnTo>
                <a:lnTo>
                  <a:pt x="3892" y="893"/>
                </a:lnTo>
                <a:lnTo>
                  <a:pt x="3894" y="893"/>
                </a:lnTo>
                <a:lnTo>
                  <a:pt x="3894" y="895"/>
                </a:lnTo>
                <a:lnTo>
                  <a:pt x="3896" y="895"/>
                </a:lnTo>
                <a:lnTo>
                  <a:pt x="3898" y="895"/>
                </a:lnTo>
                <a:lnTo>
                  <a:pt x="3898" y="893"/>
                </a:lnTo>
                <a:lnTo>
                  <a:pt x="3900" y="893"/>
                </a:lnTo>
                <a:lnTo>
                  <a:pt x="3902" y="893"/>
                </a:lnTo>
                <a:lnTo>
                  <a:pt x="3902" y="895"/>
                </a:lnTo>
                <a:lnTo>
                  <a:pt x="3902" y="897"/>
                </a:lnTo>
                <a:lnTo>
                  <a:pt x="3900" y="897"/>
                </a:lnTo>
                <a:lnTo>
                  <a:pt x="3900" y="898"/>
                </a:lnTo>
                <a:lnTo>
                  <a:pt x="3898" y="900"/>
                </a:lnTo>
                <a:lnTo>
                  <a:pt x="3896" y="900"/>
                </a:lnTo>
                <a:lnTo>
                  <a:pt x="3896" y="902"/>
                </a:lnTo>
                <a:lnTo>
                  <a:pt x="3894" y="904"/>
                </a:lnTo>
                <a:lnTo>
                  <a:pt x="3894" y="906"/>
                </a:lnTo>
                <a:lnTo>
                  <a:pt x="3894" y="908"/>
                </a:lnTo>
                <a:lnTo>
                  <a:pt x="3894" y="910"/>
                </a:lnTo>
                <a:lnTo>
                  <a:pt x="3894" y="912"/>
                </a:lnTo>
                <a:lnTo>
                  <a:pt x="3896" y="910"/>
                </a:lnTo>
                <a:lnTo>
                  <a:pt x="3896" y="908"/>
                </a:lnTo>
                <a:lnTo>
                  <a:pt x="3896" y="906"/>
                </a:lnTo>
                <a:lnTo>
                  <a:pt x="3896" y="904"/>
                </a:lnTo>
                <a:lnTo>
                  <a:pt x="3898" y="902"/>
                </a:lnTo>
                <a:lnTo>
                  <a:pt x="3900" y="902"/>
                </a:lnTo>
                <a:lnTo>
                  <a:pt x="3900" y="904"/>
                </a:lnTo>
                <a:lnTo>
                  <a:pt x="3902" y="902"/>
                </a:lnTo>
                <a:lnTo>
                  <a:pt x="3902" y="900"/>
                </a:lnTo>
                <a:lnTo>
                  <a:pt x="3902" y="898"/>
                </a:lnTo>
                <a:lnTo>
                  <a:pt x="3904" y="898"/>
                </a:lnTo>
                <a:lnTo>
                  <a:pt x="3906" y="897"/>
                </a:lnTo>
                <a:lnTo>
                  <a:pt x="3908" y="897"/>
                </a:lnTo>
                <a:lnTo>
                  <a:pt x="3910" y="897"/>
                </a:lnTo>
                <a:lnTo>
                  <a:pt x="3910" y="898"/>
                </a:lnTo>
                <a:lnTo>
                  <a:pt x="3910" y="900"/>
                </a:lnTo>
                <a:lnTo>
                  <a:pt x="3908" y="900"/>
                </a:lnTo>
                <a:lnTo>
                  <a:pt x="3910" y="902"/>
                </a:lnTo>
                <a:lnTo>
                  <a:pt x="3912" y="902"/>
                </a:lnTo>
                <a:lnTo>
                  <a:pt x="3912" y="904"/>
                </a:lnTo>
                <a:lnTo>
                  <a:pt x="3913" y="904"/>
                </a:lnTo>
                <a:lnTo>
                  <a:pt x="3915" y="904"/>
                </a:lnTo>
                <a:lnTo>
                  <a:pt x="3917" y="904"/>
                </a:lnTo>
                <a:lnTo>
                  <a:pt x="3919" y="904"/>
                </a:lnTo>
                <a:lnTo>
                  <a:pt x="3917" y="902"/>
                </a:lnTo>
                <a:lnTo>
                  <a:pt x="3915" y="902"/>
                </a:lnTo>
                <a:lnTo>
                  <a:pt x="3913" y="902"/>
                </a:lnTo>
                <a:lnTo>
                  <a:pt x="3912" y="904"/>
                </a:lnTo>
                <a:lnTo>
                  <a:pt x="3912" y="900"/>
                </a:lnTo>
                <a:lnTo>
                  <a:pt x="3912" y="898"/>
                </a:lnTo>
                <a:lnTo>
                  <a:pt x="3913" y="898"/>
                </a:lnTo>
                <a:lnTo>
                  <a:pt x="3913" y="895"/>
                </a:lnTo>
                <a:lnTo>
                  <a:pt x="3915" y="895"/>
                </a:lnTo>
                <a:lnTo>
                  <a:pt x="3913" y="895"/>
                </a:lnTo>
                <a:lnTo>
                  <a:pt x="3913" y="893"/>
                </a:lnTo>
                <a:lnTo>
                  <a:pt x="3912" y="893"/>
                </a:lnTo>
                <a:lnTo>
                  <a:pt x="3910" y="893"/>
                </a:lnTo>
                <a:lnTo>
                  <a:pt x="3908" y="893"/>
                </a:lnTo>
                <a:lnTo>
                  <a:pt x="3906" y="893"/>
                </a:lnTo>
                <a:lnTo>
                  <a:pt x="3908" y="889"/>
                </a:lnTo>
                <a:lnTo>
                  <a:pt x="3908" y="887"/>
                </a:lnTo>
                <a:lnTo>
                  <a:pt x="3908" y="885"/>
                </a:lnTo>
                <a:lnTo>
                  <a:pt x="3906" y="885"/>
                </a:lnTo>
                <a:lnTo>
                  <a:pt x="3906" y="883"/>
                </a:lnTo>
                <a:lnTo>
                  <a:pt x="3908" y="881"/>
                </a:lnTo>
                <a:lnTo>
                  <a:pt x="3910" y="881"/>
                </a:lnTo>
                <a:lnTo>
                  <a:pt x="3912" y="881"/>
                </a:lnTo>
                <a:lnTo>
                  <a:pt x="3913" y="883"/>
                </a:lnTo>
                <a:lnTo>
                  <a:pt x="3913" y="881"/>
                </a:lnTo>
                <a:lnTo>
                  <a:pt x="3915" y="881"/>
                </a:lnTo>
                <a:lnTo>
                  <a:pt x="3915" y="883"/>
                </a:lnTo>
                <a:lnTo>
                  <a:pt x="3917" y="883"/>
                </a:lnTo>
                <a:lnTo>
                  <a:pt x="3915" y="885"/>
                </a:lnTo>
                <a:lnTo>
                  <a:pt x="3917" y="885"/>
                </a:lnTo>
                <a:lnTo>
                  <a:pt x="3917" y="887"/>
                </a:lnTo>
                <a:lnTo>
                  <a:pt x="3919" y="887"/>
                </a:lnTo>
                <a:lnTo>
                  <a:pt x="3919" y="889"/>
                </a:lnTo>
                <a:lnTo>
                  <a:pt x="3921" y="891"/>
                </a:lnTo>
                <a:lnTo>
                  <a:pt x="3923" y="893"/>
                </a:lnTo>
                <a:lnTo>
                  <a:pt x="3925" y="895"/>
                </a:lnTo>
                <a:lnTo>
                  <a:pt x="3925" y="897"/>
                </a:lnTo>
                <a:lnTo>
                  <a:pt x="3927" y="897"/>
                </a:lnTo>
                <a:lnTo>
                  <a:pt x="3929" y="893"/>
                </a:lnTo>
                <a:lnTo>
                  <a:pt x="3931" y="893"/>
                </a:lnTo>
                <a:lnTo>
                  <a:pt x="3931" y="895"/>
                </a:lnTo>
                <a:lnTo>
                  <a:pt x="3929" y="897"/>
                </a:lnTo>
                <a:lnTo>
                  <a:pt x="3927" y="900"/>
                </a:lnTo>
                <a:lnTo>
                  <a:pt x="3925" y="902"/>
                </a:lnTo>
                <a:lnTo>
                  <a:pt x="3923" y="904"/>
                </a:lnTo>
                <a:lnTo>
                  <a:pt x="3923" y="906"/>
                </a:lnTo>
                <a:lnTo>
                  <a:pt x="3921" y="910"/>
                </a:lnTo>
                <a:lnTo>
                  <a:pt x="3921" y="912"/>
                </a:lnTo>
                <a:lnTo>
                  <a:pt x="3919" y="914"/>
                </a:lnTo>
                <a:lnTo>
                  <a:pt x="3919" y="916"/>
                </a:lnTo>
                <a:lnTo>
                  <a:pt x="3919" y="918"/>
                </a:lnTo>
                <a:lnTo>
                  <a:pt x="3915" y="918"/>
                </a:lnTo>
                <a:lnTo>
                  <a:pt x="3915" y="916"/>
                </a:lnTo>
                <a:lnTo>
                  <a:pt x="3913" y="918"/>
                </a:lnTo>
                <a:lnTo>
                  <a:pt x="3913" y="916"/>
                </a:lnTo>
                <a:lnTo>
                  <a:pt x="3912" y="916"/>
                </a:lnTo>
                <a:lnTo>
                  <a:pt x="3910" y="916"/>
                </a:lnTo>
                <a:lnTo>
                  <a:pt x="3908" y="914"/>
                </a:lnTo>
                <a:lnTo>
                  <a:pt x="3908" y="916"/>
                </a:lnTo>
                <a:lnTo>
                  <a:pt x="3908" y="918"/>
                </a:lnTo>
                <a:lnTo>
                  <a:pt x="3910" y="920"/>
                </a:lnTo>
                <a:lnTo>
                  <a:pt x="3910" y="918"/>
                </a:lnTo>
                <a:lnTo>
                  <a:pt x="3912" y="918"/>
                </a:lnTo>
                <a:lnTo>
                  <a:pt x="3912" y="920"/>
                </a:lnTo>
                <a:lnTo>
                  <a:pt x="3913" y="920"/>
                </a:lnTo>
                <a:lnTo>
                  <a:pt x="3915" y="920"/>
                </a:lnTo>
                <a:lnTo>
                  <a:pt x="3915" y="922"/>
                </a:lnTo>
                <a:lnTo>
                  <a:pt x="3913" y="923"/>
                </a:lnTo>
                <a:lnTo>
                  <a:pt x="3915" y="923"/>
                </a:lnTo>
                <a:lnTo>
                  <a:pt x="3915" y="925"/>
                </a:lnTo>
                <a:lnTo>
                  <a:pt x="3913" y="927"/>
                </a:lnTo>
                <a:lnTo>
                  <a:pt x="3912" y="925"/>
                </a:lnTo>
                <a:lnTo>
                  <a:pt x="3912" y="927"/>
                </a:lnTo>
                <a:lnTo>
                  <a:pt x="3910" y="927"/>
                </a:lnTo>
                <a:lnTo>
                  <a:pt x="3908" y="929"/>
                </a:lnTo>
                <a:lnTo>
                  <a:pt x="3906" y="929"/>
                </a:lnTo>
                <a:lnTo>
                  <a:pt x="3904" y="929"/>
                </a:lnTo>
                <a:lnTo>
                  <a:pt x="3904" y="927"/>
                </a:lnTo>
                <a:lnTo>
                  <a:pt x="3904" y="925"/>
                </a:lnTo>
                <a:lnTo>
                  <a:pt x="3904" y="923"/>
                </a:lnTo>
                <a:lnTo>
                  <a:pt x="3904" y="922"/>
                </a:lnTo>
                <a:lnTo>
                  <a:pt x="3906" y="922"/>
                </a:lnTo>
                <a:lnTo>
                  <a:pt x="3904" y="920"/>
                </a:lnTo>
                <a:lnTo>
                  <a:pt x="3902" y="920"/>
                </a:lnTo>
                <a:lnTo>
                  <a:pt x="3904" y="922"/>
                </a:lnTo>
                <a:lnTo>
                  <a:pt x="3904" y="923"/>
                </a:lnTo>
                <a:lnTo>
                  <a:pt x="3902" y="925"/>
                </a:lnTo>
                <a:lnTo>
                  <a:pt x="3900" y="927"/>
                </a:lnTo>
                <a:lnTo>
                  <a:pt x="3898" y="927"/>
                </a:lnTo>
                <a:lnTo>
                  <a:pt x="3898" y="925"/>
                </a:lnTo>
                <a:lnTo>
                  <a:pt x="3898" y="923"/>
                </a:lnTo>
                <a:lnTo>
                  <a:pt x="3898" y="922"/>
                </a:lnTo>
                <a:lnTo>
                  <a:pt x="3896" y="922"/>
                </a:lnTo>
                <a:lnTo>
                  <a:pt x="3896" y="923"/>
                </a:lnTo>
                <a:lnTo>
                  <a:pt x="3896" y="927"/>
                </a:lnTo>
                <a:lnTo>
                  <a:pt x="3896" y="929"/>
                </a:lnTo>
                <a:lnTo>
                  <a:pt x="3894" y="929"/>
                </a:lnTo>
                <a:lnTo>
                  <a:pt x="3894" y="925"/>
                </a:lnTo>
                <a:lnTo>
                  <a:pt x="3892" y="927"/>
                </a:lnTo>
                <a:lnTo>
                  <a:pt x="3890" y="925"/>
                </a:lnTo>
                <a:lnTo>
                  <a:pt x="3892" y="927"/>
                </a:lnTo>
                <a:lnTo>
                  <a:pt x="3892" y="929"/>
                </a:lnTo>
                <a:lnTo>
                  <a:pt x="3894" y="931"/>
                </a:lnTo>
                <a:lnTo>
                  <a:pt x="3894" y="933"/>
                </a:lnTo>
                <a:lnTo>
                  <a:pt x="3892" y="931"/>
                </a:lnTo>
                <a:lnTo>
                  <a:pt x="3890" y="931"/>
                </a:lnTo>
                <a:lnTo>
                  <a:pt x="3887" y="931"/>
                </a:lnTo>
                <a:lnTo>
                  <a:pt x="3885" y="931"/>
                </a:lnTo>
                <a:lnTo>
                  <a:pt x="3883" y="929"/>
                </a:lnTo>
                <a:lnTo>
                  <a:pt x="3881" y="927"/>
                </a:lnTo>
                <a:lnTo>
                  <a:pt x="3881" y="925"/>
                </a:lnTo>
                <a:lnTo>
                  <a:pt x="3879" y="925"/>
                </a:lnTo>
                <a:lnTo>
                  <a:pt x="3879" y="922"/>
                </a:lnTo>
                <a:lnTo>
                  <a:pt x="3879" y="920"/>
                </a:lnTo>
                <a:lnTo>
                  <a:pt x="3879" y="922"/>
                </a:lnTo>
                <a:lnTo>
                  <a:pt x="3879" y="923"/>
                </a:lnTo>
                <a:lnTo>
                  <a:pt x="3879" y="925"/>
                </a:lnTo>
                <a:lnTo>
                  <a:pt x="3879" y="927"/>
                </a:lnTo>
                <a:lnTo>
                  <a:pt x="3881" y="929"/>
                </a:lnTo>
                <a:lnTo>
                  <a:pt x="3881" y="931"/>
                </a:lnTo>
                <a:lnTo>
                  <a:pt x="3883" y="931"/>
                </a:lnTo>
                <a:lnTo>
                  <a:pt x="3881" y="931"/>
                </a:lnTo>
                <a:lnTo>
                  <a:pt x="3879" y="931"/>
                </a:lnTo>
                <a:lnTo>
                  <a:pt x="3877" y="933"/>
                </a:lnTo>
                <a:lnTo>
                  <a:pt x="3871" y="935"/>
                </a:lnTo>
                <a:lnTo>
                  <a:pt x="3873" y="935"/>
                </a:lnTo>
                <a:lnTo>
                  <a:pt x="3877" y="935"/>
                </a:lnTo>
                <a:lnTo>
                  <a:pt x="3879" y="935"/>
                </a:lnTo>
                <a:lnTo>
                  <a:pt x="3881" y="933"/>
                </a:lnTo>
                <a:lnTo>
                  <a:pt x="3883" y="933"/>
                </a:lnTo>
                <a:lnTo>
                  <a:pt x="3881" y="935"/>
                </a:lnTo>
                <a:lnTo>
                  <a:pt x="3881" y="937"/>
                </a:lnTo>
                <a:lnTo>
                  <a:pt x="3883" y="935"/>
                </a:lnTo>
                <a:lnTo>
                  <a:pt x="3883" y="933"/>
                </a:lnTo>
                <a:lnTo>
                  <a:pt x="3885" y="933"/>
                </a:lnTo>
                <a:lnTo>
                  <a:pt x="3887" y="935"/>
                </a:lnTo>
                <a:lnTo>
                  <a:pt x="3887" y="937"/>
                </a:lnTo>
                <a:lnTo>
                  <a:pt x="3887" y="935"/>
                </a:lnTo>
                <a:lnTo>
                  <a:pt x="3887" y="933"/>
                </a:lnTo>
                <a:lnTo>
                  <a:pt x="3888" y="933"/>
                </a:lnTo>
                <a:lnTo>
                  <a:pt x="3890" y="935"/>
                </a:lnTo>
                <a:lnTo>
                  <a:pt x="3892" y="935"/>
                </a:lnTo>
                <a:lnTo>
                  <a:pt x="3894" y="935"/>
                </a:lnTo>
                <a:lnTo>
                  <a:pt x="3896" y="933"/>
                </a:lnTo>
                <a:lnTo>
                  <a:pt x="3898" y="933"/>
                </a:lnTo>
                <a:lnTo>
                  <a:pt x="3900" y="931"/>
                </a:lnTo>
                <a:lnTo>
                  <a:pt x="3902" y="931"/>
                </a:lnTo>
                <a:lnTo>
                  <a:pt x="3902" y="933"/>
                </a:lnTo>
                <a:lnTo>
                  <a:pt x="3904" y="935"/>
                </a:lnTo>
                <a:lnTo>
                  <a:pt x="3902" y="937"/>
                </a:lnTo>
                <a:lnTo>
                  <a:pt x="3902" y="939"/>
                </a:lnTo>
                <a:lnTo>
                  <a:pt x="3902" y="941"/>
                </a:lnTo>
                <a:lnTo>
                  <a:pt x="3900" y="943"/>
                </a:lnTo>
                <a:lnTo>
                  <a:pt x="3898" y="943"/>
                </a:lnTo>
                <a:lnTo>
                  <a:pt x="3898" y="945"/>
                </a:lnTo>
                <a:lnTo>
                  <a:pt x="3896" y="945"/>
                </a:lnTo>
                <a:lnTo>
                  <a:pt x="3896" y="946"/>
                </a:lnTo>
                <a:lnTo>
                  <a:pt x="3894" y="946"/>
                </a:lnTo>
                <a:lnTo>
                  <a:pt x="3892" y="946"/>
                </a:lnTo>
                <a:lnTo>
                  <a:pt x="3890" y="946"/>
                </a:lnTo>
                <a:lnTo>
                  <a:pt x="3888" y="948"/>
                </a:lnTo>
                <a:lnTo>
                  <a:pt x="3887" y="948"/>
                </a:lnTo>
                <a:lnTo>
                  <a:pt x="3885" y="948"/>
                </a:lnTo>
                <a:lnTo>
                  <a:pt x="3885" y="950"/>
                </a:lnTo>
                <a:lnTo>
                  <a:pt x="3883" y="950"/>
                </a:lnTo>
                <a:lnTo>
                  <a:pt x="3881" y="950"/>
                </a:lnTo>
                <a:lnTo>
                  <a:pt x="3879" y="952"/>
                </a:lnTo>
                <a:lnTo>
                  <a:pt x="3877" y="950"/>
                </a:lnTo>
                <a:lnTo>
                  <a:pt x="3877" y="952"/>
                </a:lnTo>
                <a:lnTo>
                  <a:pt x="3875" y="950"/>
                </a:lnTo>
                <a:lnTo>
                  <a:pt x="3875" y="952"/>
                </a:lnTo>
                <a:lnTo>
                  <a:pt x="3877" y="952"/>
                </a:lnTo>
                <a:lnTo>
                  <a:pt x="3877" y="954"/>
                </a:lnTo>
                <a:lnTo>
                  <a:pt x="3879" y="956"/>
                </a:lnTo>
                <a:lnTo>
                  <a:pt x="3875" y="958"/>
                </a:lnTo>
                <a:lnTo>
                  <a:pt x="3873" y="958"/>
                </a:lnTo>
                <a:lnTo>
                  <a:pt x="3871" y="960"/>
                </a:lnTo>
                <a:lnTo>
                  <a:pt x="3869" y="962"/>
                </a:lnTo>
                <a:lnTo>
                  <a:pt x="3867" y="962"/>
                </a:lnTo>
                <a:lnTo>
                  <a:pt x="3867" y="964"/>
                </a:lnTo>
                <a:lnTo>
                  <a:pt x="3865" y="962"/>
                </a:lnTo>
                <a:lnTo>
                  <a:pt x="3865" y="960"/>
                </a:lnTo>
                <a:lnTo>
                  <a:pt x="3863" y="960"/>
                </a:lnTo>
                <a:lnTo>
                  <a:pt x="3863" y="958"/>
                </a:lnTo>
                <a:lnTo>
                  <a:pt x="3862" y="960"/>
                </a:lnTo>
                <a:lnTo>
                  <a:pt x="3863" y="962"/>
                </a:lnTo>
                <a:lnTo>
                  <a:pt x="3867" y="964"/>
                </a:lnTo>
                <a:lnTo>
                  <a:pt x="3865" y="966"/>
                </a:lnTo>
                <a:lnTo>
                  <a:pt x="3863" y="968"/>
                </a:lnTo>
                <a:lnTo>
                  <a:pt x="3862" y="968"/>
                </a:lnTo>
                <a:lnTo>
                  <a:pt x="3862" y="970"/>
                </a:lnTo>
                <a:lnTo>
                  <a:pt x="3858" y="970"/>
                </a:lnTo>
                <a:lnTo>
                  <a:pt x="3858" y="968"/>
                </a:lnTo>
                <a:lnTo>
                  <a:pt x="3858" y="966"/>
                </a:lnTo>
                <a:lnTo>
                  <a:pt x="3858" y="964"/>
                </a:lnTo>
                <a:lnTo>
                  <a:pt x="3858" y="966"/>
                </a:lnTo>
                <a:lnTo>
                  <a:pt x="3856" y="968"/>
                </a:lnTo>
                <a:lnTo>
                  <a:pt x="3856" y="970"/>
                </a:lnTo>
                <a:lnTo>
                  <a:pt x="3856" y="971"/>
                </a:lnTo>
                <a:lnTo>
                  <a:pt x="3854" y="971"/>
                </a:lnTo>
                <a:lnTo>
                  <a:pt x="3852" y="973"/>
                </a:lnTo>
                <a:lnTo>
                  <a:pt x="3850" y="973"/>
                </a:lnTo>
                <a:lnTo>
                  <a:pt x="3848" y="971"/>
                </a:lnTo>
                <a:lnTo>
                  <a:pt x="3848" y="970"/>
                </a:lnTo>
                <a:lnTo>
                  <a:pt x="3846" y="968"/>
                </a:lnTo>
                <a:lnTo>
                  <a:pt x="3846" y="966"/>
                </a:lnTo>
                <a:lnTo>
                  <a:pt x="3846" y="964"/>
                </a:lnTo>
                <a:lnTo>
                  <a:pt x="3848" y="962"/>
                </a:lnTo>
                <a:lnTo>
                  <a:pt x="3848" y="960"/>
                </a:lnTo>
                <a:lnTo>
                  <a:pt x="3848" y="962"/>
                </a:lnTo>
                <a:lnTo>
                  <a:pt x="3846" y="962"/>
                </a:lnTo>
                <a:lnTo>
                  <a:pt x="3846" y="964"/>
                </a:lnTo>
                <a:lnTo>
                  <a:pt x="3844" y="960"/>
                </a:lnTo>
                <a:lnTo>
                  <a:pt x="3842" y="960"/>
                </a:lnTo>
                <a:lnTo>
                  <a:pt x="3844" y="964"/>
                </a:lnTo>
                <a:lnTo>
                  <a:pt x="3846" y="966"/>
                </a:lnTo>
                <a:lnTo>
                  <a:pt x="3846" y="968"/>
                </a:lnTo>
                <a:lnTo>
                  <a:pt x="3846" y="970"/>
                </a:lnTo>
                <a:lnTo>
                  <a:pt x="3846" y="971"/>
                </a:lnTo>
                <a:lnTo>
                  <a:pt x="3844" y="971"/>
                </a:lnTo>
                <a:lnTo>
                  <a:pt x="3842" y="971"/>
                </a:lnTo>
                <a:lnTo>
                  <a:pt x="3840" y="971"/>
                </a:lnTo>
                <a:lnTo>
                  <a:pt x="3840" y="970"/>
                </a:lnTo>
                <a:lnTo>
                  <a:pt x="3839" y="968"/>
                </a:lnTo>
                <a:lnTo>
                  <a:pt x="3837" y="966"/>
                </a:lnTo>
                <a:lnTo>
                  <a:pt x="3839" y="968"/>
                </a:lnTo>
                <a:lnTo>
                  <a:pt x="3839" y="971"/>
                </a:lnTo>
                <a:lnTo>
                  <a:pt x="3837" y="971"/>
                </a:lnTo>
                <a:lnTo>
                  <a:pt x="3837" y="973"/>
                </a:lnTo>
                <a:lnTo>
                  <a:pt x="3835" y="973"/>
                </a:lnTo>
                <a:lnTo>
                  <a:pt x="3833" y="973"/>
                </a:lnTo>
                <a:lnTo>
                  <a:pt x="3833" y="971"/>
                </a:lnTo>
                <a:lnTo>
                  <a:pt x="3831" y="971"/>
                </a:lnTo>
                <a:lnTo>
                  <a:pt x="3829" y="971"/>
                </a:lnTo>
                <a:lnTo>
                  <a:pt x="3829" y="973"/>
                </a:lnTo>
                <a:lnTo>
                  <a:pt x="3831" y="973"/>
                </a:lnTo>
                <a:lnTo>
                  <a:pt x="3833" y="975"/>
                </a:lnTo>
                <a:lnTo>
                  <a:pt x="3835" y="975"/>
                </a:lnTo>
                <a:lnTo>
                  <a:pt x="3837" y="975"/>
                </a:lnTo>
                <a:lnTo>
                  <a:pt x="3839" y="975"/>
                </a:lnTo>
                <a:lnTo>
                  <a:pt x="3840" y="973"/>
                </a:lnTo>
                <a:lnTo>
                  <a:pt x="3842" y="973"/>
                </a:lnTo>
                <a:lnTo>
                  <a:pt x="3844" y="973"/>
                </a:lnTo>
                <a:lnTo>
                  <a:pt x="3846" y="973"/>
                </a:lnTo>
                <a:lnTo>
                  <a:pt x="3846" y="975"/>
                </a:lnTo>
                <a:lnTo>
                  <a:pt x="3846" y="977"/>
                </a:lnTo>
                <a:lnTo>
                  <a:pt x="3846" y="979"/>
                </a:lnTo>
                <a:lnTo>
                  <a:pt x="3844" y="981"/>
                </a:lnTo>
                <a:lnTo>
                  <a:pt x="3842" y="981"/>
                </a:lnTo>
                <a:lnTo>
                  <a:pt x="3842" y="983"/>
                </a:lnTo>
                <a:lnTo>
                  <a:pt x="3842" y="985"/>
                </a:lnTo>
                <a:lnTo>
                  <a:pt x="3840" y="985"/>
                </a:lnTo>
                <a:lnTo>
                  <a:pt x="3839" y="985"/>
                </a:lnTo>
                <a:lnTo>
                  <a:pt x="3837" y="987"/>
                </a:lnTo>
                <a:lnTo>
                  <a:pt x="3835" y="987"/>
                </a:lnTo>
                <a:lnTo>
                  <a:pt x="3833" y="987"/>
                </a:lnTo>
                <a:lnTo>
                  <a:pt x="3831" y="987"/>
                </a:lnTo>
                <a:lnTo>
                  <a:pt x="3831" y="989"/>
                </a:lnTo>
                <a:lnTo>
                  <a:pt x="3829" y="989"/>
                </a:lnTo>
                <a:lnTo>
                  <a:pt x="3827" y="991"/>
                </a:lnTo>
                <a:lnTo>
                  <a:pt x="3823" y="993"/>
                </a:lnTo>
                <a:lnTo>
                  <a:pt x="3821" y="993"/>
                </a:lnTo>
                <a:lnTo>
                  <a:pt x="3821" y="991"/>
                </a:lnTo>
                <a:lnTo>
                  <a:pt x="3821" y="989"/>
                </a:lnTo>
                <a:lnTo>
                  <a:pt x="3819" y="985"/>
                </a:lnTo>
                <a:lnTo>
                  <a:pt x="3819" y="983"/>
                </a:lnTo>
                <a:lnTo>
                  <a:pt x="3819" y="981"/>
                </a:lnTo>
                <a:lnTo>
                  <a:pt x="3819" y="985"/>
                </a:lnTo>
                <a:lnTo>
                  <a:pt x="3815" y="985"/>
                </a:lnTo>
                <a:lnTo>
                  <a:pt x="3814" y="985"/>
                </a:lnTo>
                <a:lnTo>
                  <a:pt x="3810" y="983"/>
                </a:lnTo>
                <a:lnTo>
                  <a:pt x="3808" y="979"/>
                </a:lnTo>
                <a:lnTo>
                  <a:pt x="3806" y="977"/>
                </a:lnTo>
                <a:lnTo>
                  <a:pt x="3806" y="979"/>
                </a:lnTo>
                <a:lnTo>
                  <a:pt x="3808" y="981"/>
                </a:lnTo>
                <a:lnTo>
                  <a:pt x="3808" y="983"/>
                </a:lnTo>
                <a:lnTo>
                  <a:pt x="3810" y="985"/>
                </a:lnTo>
                <a:lnTo>
                  <a:pt x="3812" y="987"/>
                </a:lnTo>
                <a:lnTo>
                  <a:pt x="3815" y="987"/>
                </a:lnTo>
                <a:lnTo>
                  <a:pt x="3819" y="987"/>
                </a:lnTo>
                <a:lnTo>
                  <a:pt x="3819" y="993"/>
                </a:lnTo>
                <a:lnTo>
                  <a:pt x="3817" y="994"/>
                </a:lnTo>
                <a:lnTo>
                  <a:pt x="3815" y="998"/>
                </a:lnTo>
                <a:lnTo>
                  <a:pt x="3814" y="998"/>
                </a:lnTo>
                <a:lnTo>
                  <a:pt x="3814" y="1000"/>
                </a:lnTo>
                <a:lnTo>
                  <a:pt x="3812" y="1002"/>
                </a:lnTo>
                <a:lnTo>
                  <a:pt x="3808" y="1002"/>
                </a:lnTo>
                <a:lnTo>
                  <a:pt x="3806" y="1004"/>
                </a:lnTo>
                <a:lnTo>
                  <a:pt x="3802" y="1004"/>
                </a:lnTo>
                <a:lnTo>
                  <a:pt x="3800" y="1006"/>
                </a:lnTo>
                <a:lnTo>
                  <a:pt x="3798" y="1006"/>
                </a:lnTo>
                <a:lnTo>
                  <a:pt x="3796" y="1008"/>
                </a:lnTo>
                <a:lnTo>
                  <a:pt x="3796" y="1010"/>
                </a:lnTo>
                <a:lnTo>
                  <a:pt x="3794" y="1008"/>
                </a:lnTo>
                <a:lnTo>
                  <a:pt x="3792" y="1008"/>
                </a:lnTo>
                <a:lnTo>
                  <a:pt x="3791" y="1006"/>
                </a:lnTo>
                <a:lnTo>
                  <a:pt x="3787" y="1006"/>
                </a:lnTo>
                <a:lnTo>
                  <a:pt x="3787" y="1004"/>
                </a:lnTo>
                <a:lnTo>
                  <a:pt x="3785" y="1004"/>
                </a:lnTo>
                <a:lnTo>
                  <a:pt x="3783" y="1002"/>
                </a:lnTo>
                <a:lnTo>
                  <a:pt x="3781" y="1002"/>
                </a:lnTo>
                <a:lnTo>
                  <a:pt x="3781" y="1000"/>
                </a:lnTo>
                <a:lnTo>
                  <a:pt x="3779" y="1000"/>
                </a:lnTo>
                <a:lnTo>
                  <a:pt x="3779" y="998"/>
                </a:lnTo>
                <a:lnTo>
                  <a:pt x="3777" y="996"/>
                </a:lnTo>
                <a:lnTo>
                  <a:pt x="3775" y="994"/>
                </a:lnTo>
                <a:lnTo>
                  <a:pt x="3773" y="993"/>
                </a:lnTo>
                <a:lnTo>
                  <a:pt x="3773" y="991"/>
                </a:lnTo>
                <a:lnTo>
                  <a:pt x="3771" y="991"/>
                </a:lnTo>
                <a:lnTo>
                  <a:pt x="3769" y="991"/>
                </a:lnTo>
                <a:lnTo>
                  <a:pt x="3767" y="989"/>
                </a:lnTo>
                <a:lnTo>
                  <a:pt x="3766" y="989"/>
                </a:lnTo>
                <a:lnTo>
                  <a:pt x="3764" y="987"/>
                </a:lnTo>
                <a:lnTo>
                  <a:pt x="3766" y="985"/>
                </a:lnTo>
                <a:lnTo>
                  <a:pt x="3764" y="983"/>
                </a:lnTo>
                <a:lnTo>
                  <a:pt x="3764" y="981"/>
                </a:lnTo>
                <a:lnTo>
                  <a:pt x="3764" y="979"/>
                </a:lnTo>
                <a:lnTo>
                  <a:pt x="3766" y="977"/>
                </a:lnTo>
                <a:lnTo>
                  <a:pt x="3766" y="975"/>
                </a:lnTo>
                <a:lnTo>
                  <a:pt x="3766" y="973"/>
                </a:lnTo>
                <a:lnTo>
                  <a:pt x="3764" y="971"/>
                </a:lnTo>
                <a:lnTo>
                  <a:pt x="3764" y="973"/>
                </a:lnTo>
                <a:lnTo>
                  <a:pt x="3764" y="975"/>
                </a:lnTo>
                <a:lnTo>
                  <a:pt x="3764" y="977"/>
                </a:lnTo>
                <a:lnTo>
                  <a:pt x="3762" y="979"/>
                </a:lnTo>
                <a:lnTo>
                  <a:pt x="3762" y="981"/>
                </a:lnTo>
                <a:lnTo>
                  <a:pt x="3762" y="983"/>
                </a:lnTo>
                <a:lnTo>
                  <a:pt x="3762" y="985"/>
                </a:lnTo>
                <a:lnTo>
                  <a:pt x="3762" y="987"/>
                </a:lnTo>
                <a:lnTo>
                  <a:pt x="3760" y="987"/>
                </a:lnTo>
                <a:lnTo>
                  <a:pt x="3758" y="985"/>
                </a:lnTo>
                <a:lnTo>
                  <a:pt x="3758" y="983"/>
                </a:lnTo>
                <a:lnTo>
                  <a:pt x="3756" y="983"/>
                </a:lnTo>
                <a:lnTo>
                  <a:pt x="3754" y="981"/>
                </a:lnTo>
                <a:lnTo>
                  <a:pt x="3754" y="979"/>
                </a:lnTo>
                <a:lnTo>
                  <a:pt x="3752" y="979"/>
                </a:lnTo>
                <a:lnTo>
                  <a:pt x="3750" y="977"/>
                </a:lnTo>
                <a:lnTo>
                  <a:pt x="3748" y="975"/>
                </a:lnTo>
                <a:lnTo>
                  <a:pt x="3748" y="973"/>
                </a:lnTo>
                <a:lnTo>
                  <a:pt x="3746" y="973"/>
                </a:lnTo>
                <a:lnTo>
                  <a:pt x="3746" y="971"/>
                </a:lnTo>
                <a:lnTo>
                  <a:pt x="3744" y="971"/>
                </a:lnTo>
                <a:lnTo>
                  <a:pt x="3743" y="970"/>
                </a:lnTo>
                <a:lnTo>
                  <a:pt x="3741" y="970"/>
                </a:lnTo>
                <a:lnTo>
                  <a:pt x="3741" y="971"/>
                </a:lnTo>
                <a:lnTo>
                  <a:pt x="3739" y="971"/>
                </a:lnTo>
                <a:lnTo>
                  <a:pt x="3735" y="970"/>
                </a:lnTo>
                <a:lnTo>
                  <a:pt x="3733" y="970"/>
                </a:lnTo>
                <a:lnTo>
                  <a:pt x="3731" y="968"/>
                </a:lnTo>
                <a:lnTo>
                  <a:pt x="3731" y="966"/>
                </a:lnTo>
                <a:lnTo>
                  <a:pt x="3733" y="966"/>
                </a:lnTo>
                <a:lnTo>
                  <a:pt x="3733" y="964"/>
                </a:lnTo>
                <a:lnTo>
                  <a:pt x="3731" y="962"/>
                </a:lnTo>
                <a:lnTo>
                  <a:pt x="3733" y="962"/>
                </a:lnTo>
                <a:lnTo>
                  <a:pt x="3733" y="960"/>
                </a:lnTo>
                <a:lnTo>
                  <a:pt x="3735" y="960"/>
                </a:lnTo>
                <a:lnTo>
                  <a:pt x="3735" y="958"/>
                </a:lnTo>
                <a:lnTo>
                  <a:pt x="3737" y="958"/>
                </a:lnTo>
                <a:lnTo>
                  <a:pt x="3739" y="956"/>
                </a:lnTo>
                <a:lnTo>
                  <a:pt x="3739" y="954"/>
                </a:lnTo>
                <a:lnTo>
                  <a:pt x="3739" y="952"/>
                </a:lnTo>
                <a:lnTo>
                  <a:pt x="3737" y="954"/>
                </a:lnTo>
                <a:lnTo>
                  <a:pt x="3735" y="956"/>
                </a:lnTo>
                <a:lnTo>
                  <a:pt x="3733" y="956"/>
                </a:lnTo>
                <a:lnTo>
                  <a:pt x="3731" y="958"/>
                </a:lnTo>
                <a:lnTo>
                  <a:pt x="3729" y="958"/>
                </a:lnTo>
                <a:lnTo>
                  <a:pt x="3727" y="958"/>
                </a:lnTo>
                <a:lnTo>
                  <a:pt x="3727" y="960"/>
                </a:lnTo>
                <a:lnTo>
                  <a:pt x="3725" y="960"/>
                </a:lnTo>
                <a:lnTo>
                  <a:pt x="3723" y="960"/>
                </a:lnTo>
                <a:lnTo>
                  <a:pt x="3723" y="958"/>
                </a:lnTo>
                <a:lnTo>
                  <a:pt x="3725" y="958"/>
                </a:lnTo>
                <a:lnTo>
                  <a:pt x="3725" y="956"/>
                </a:lnTo>
                <a:lnTo>
                  <a:pt x="3727" y="954"/>
                </a:lnTo>
                <a:lnTo>
                  <a:pt x="3727" y="952"/>
                </a:lnTo>
                <a:lnTo>
                  <a:pt x="3727" y="950"/>
                </a:lnTo>
                <a:lnTo>
                  <a:pt x="3729" y="950"/>
                </a:lnTo>
                <a:lnTo>
                  <a:pt x="3729" y="948"/>
                </a:lnTo>
                <a:lnTo>
                  <a:pt x="3729" y="946"/>
                </a:lnTo>
                <a:lnTo>
                  <a:pt x="3729" y="945"/>
                </a:lnTo>
                <a:lnTo>
                  <a:pt x="3729" y="943"/>
                </a:lnTo>
                <a:lnTo>
                  <a:pt x="3729" y="941"/>
                </a:lnTo>
                <a:lnTo>
                  <a:pt x="3731" y="939"/>
                </a:lnTo>
                <a:lnTo>
                  <a:pt x="3729" y="937"/>
                </a:lnTo>
                <a:lnTo>
                  <a:pt x="3729" y="935"/>
                </a:lnTo>
                <a:lnTo>
                  <a:pt x="3727" y="935"/>
                </a:lnTo>
                <a:lnTo>
                  <a:pt x="3727" y="937"/>
                </a:lnTo>
                <a:lnTo>
                  <a:pt x="3729" y="937"/>
                </a:lnTo>
                <a:lnTo>
                  <a:pt x="3729" y="939"/>
                </a:lnTo>
                <a:lnTo>
                  <a:pt x="3727" y="941"/>
                </a:lnTo>
                <a:lnTo>
                  <a:pt x="3725" y="941"/>
                </a:lnTo>
                <a:lnTo>
                  <a:pt x="3725" y="943"/>
                </a:lnTo>
                <a:lnTo>
                  <a:pt x="3725" y="945"/>
                </a:lnTo>
                <a:lnTo>
                  <a:pt x="3725" y="946"/>
                </a:lnTo>
                <a:lnTo>
                  <a:pt x="3723" y="948"/>
                </a:lnTo>
                <a:lnTo>
                  <a:pt x="3721" y="948"/>
                </a:lnTo>
                <a:lnTo>
                  <a:pt x="3721" y="950"/>
                </a:lnTo>
                <a:lnTo>
                  <a:pt x="3719" y="952"/>
                </a:lnTo>
                <a:lnTo>
                  <a:pt x="3718" y="952"/>
                </a:lnTo>
                <a:lnTo>
                  <a:pt x="3716" y="952"/>
                </a:lnTo>
                <a:lnTo>
                  <a:pt x="3714" y="952"/>
                </a:lnTo>
                <a:lnTo>
                  <a:pt x="3712" y="950"/>
                </a:lnTo>
                <a:lnTo>
                  <a:pt x="3712" y="948"/>
                </a:lnTo>
                <a:lnTo>
                  <a:pt x="3714" y="948"/>
                </a:lnTo>
                <a:lnTo>
                  <a:pt x="3712" y="946"/>
                </a:lnTo>
                <a:lnTo>
                  <a:pt x="3712" y="945"/>
                </a:lnTo>
                <a:lnTo>
                  <a:pt x="3710" y="943"/>
                </a:lnTo>
                <a:lnTo>
                  <a:pt x="3708" y="943"/>
                </a:lnTo>
                <a:lnTo>
                  <a:pt x="3706" y="941"/>
                </a:lnTo>
                <a:lnTo>
                  <a:pt x="3706" y="939"/>
                </a:lnTo>
                <a:lnTo>
                  <a:pt x="3706" y="941"/>
                </a:lnTo>
                <a:lnTo>
                  <a:pt x="3708" y="943"/>
                </a:lnTo>
                <a:lnTo>
                  <a:pt x="3710" y="946"/>
                </a:lnTo>
                <a:lnTo>
                  <a:pt x="3712" y="948"/>
                </a:lnTo>
                <a:lnTo>
                  <a:pt x="3712" y="950"/>
                </a:lnTo>
                <a:lnTo>
                  <a:pt x="3712" y="952"/>
                </a:lnTo>
                <a:lnTo>
                  <a:pt x="3710" y="952"/>
                </a:lnTo>
                <a:lnTo>
                  <a:pt x="3708" y="952"/>
                </a:lnTo>
                <a:lnTo>
                  <a:pt x="3708" y="950"/>
                </a:lnTo>
                <a:lnTo>
                  <a:pt x="3706" y="948"/>
                </a:lnTo>
                <a:lnTo>
                  <a:pt x="3704" y="948"/>
                </a:lnTo>
                <a:lnTo>
                  <a:pt x="3704" y="946"/>
                </a:lnTo>
                <a:lnTo>
                  <a:pt x="3704" y="945"/>
                </a:lnTo>
                <a:lnTo>
                  <a:pt x="3702" y="945"/>
                </a:lnTo>
                <a:lnTo>
                  <a:pt x="3700" y="943"/>
                </a:lnTo>
                <a:lnTo>
                  <a:pt x="3698" y="941"/>
                </a:lnTo>
                <a:lnTo>
                  <a:pt x="3696" y="939"/>
                </a:lnTo>
                <a:lnTo>
                  <a:pt x="3696" y="937"/>
                </a:lnTo>
                <a:lnTo>
                  <a:pt x="3696" y="935"/>
                </a:lnTo>
                <a:lnTo>
                  <a:pt x="3695" y="933"/>
                </a:lnTo>
                <a:lnTo>
                  <a:pt x="3693" y="931"/>
                </a:lnTo>
                <a:lnTo>
                  <a:pt x="3695" y="929"/>
                </a:lnTo>
                <a:lnTo>
                  <a:pt x="3693" y="929"/>
                </a:lnTo>
                <a:lnTo>
                  <a:pt x="3693" y="927"/>
                </a:lnTo>
                <a:lnTo>
                  <a:pt x="3691" y="925"/>
                </a:lnTo>
                <a:lnTo>
                  <a:pt x="3691" y="923"/>
                </a:lnTo>
                <a:lnTo>
                  <a:pt x="3689" y="923"/>
                </a:lnTo>
                <a:lnTo>
                  <a:pt x="3687" y="923"/>
                </a:lnTo>
                <a:lnTo>
                  <a:pt x="3689" y="922"/>
                </a:lnTo>
                <a:lnTo>
                  <a:pt x="3689" y="920"/>
                </a:lnTo>
                <a:lnTo>
                  <a:pt x="3687" y="916"/>
                </a:lnTo>
                <a:lnTo>
                  <a:pt x="3685" y="914"/>
                </a:lnTo>
                <a:lnTo>
                  <a:pt x="3685" y="912"/>
                </a:lnTo>
                <a:lnTo>
                  <a:pt x="3683" y="910"/>
                </a:lnTo>
                <a:lnTo>
                  <a:pt x="3683" y="908"/>
                </a:lnTo>
                <a:lnTo>
                  <a:pt x="3681" y="906"/>
                </a:lnTo>
                <a:lnTo>
                  <a:pt x="3679" y="904"/>
                </a:lnTo>
                <a:lnTo>
                  <a:pt x="3677" y="900"/>
                </a:lnTo>
                <a:lnTo>
                  <a:pt x="3675" y="900"/>
                </a:lnTo>
                <a:lnTo>
                  <a:pt x="3673" y="898"/>
                </a:lnTo>
                <a:lnTo>
                  <a:pt x="3671" y="898"/>
                </a:lnTo>
                <a:lnTo>
                  <a:pt x="3670" y="897"/>
                </a:lnTo>
                <a:lnTo>
                  <a:pt x="3668" y="897"/>
                </a:lnTo>
                <a:lnTo>
                  <a:pt x="3668" y="895"/>
                </a:lnTo>
                <a:lnTo>
                  <a:pt x="3666" y="895"/>
                </a:lnTo>
                <a:lnTo>
                  <a:pt x="3664" y="895"/>
                </a:lnTo>
                <a:lnTo>
                  <a:pt x="3662" y="895"/>
                </a:lnTo>
                <a:lnTo>
                  <a:pt x="3660" y="895"/>
                </a:lnTo>
                <a:lnTo>
                  <a:pt x="3660" y="893"/>
                </a:lnTo>
                <a:lnTo>
                  <a:pt x="3658" y="891"/>
                </a:lnTo>
                <a:lnTo>
                  <a:pt x="3660" y="889"/>
                </a:lnTo>
                <a:lnTo>
                  <a:pt x="3658" y="887"/>
                </a:lnTo>
                <a:lnTo>
                  <a:pt x="3656" y="887"/>
                </a:lnTo>
                <a:lnTo>
                  <a:pt x="3654" y="887"/>
                </a:lnTo>
                <a:lnTo>
                  <a:pt x="3652" y="885"/>
                </a:lnTo>
                <a:lnTo>
                  <a:pt x="3652" y="887"/>
                </a:lnTo>
                <a:lnTo>
                  <a:pt x="3654" y="887"/>
                </a:lnTo>
                <a:lnTo>
                  <a:pt x="3656" y="889"/>
                </a:lnTo>
                <a:lnTo>
                  <a:pt x="3658" y="889"/>
                </a:lnTo>
                <a:lnTo>
                  <a:pt x="3658" y="891"/>
                </a:lnTo>
                <a:lnTo>
                  <a:pt x="3656" y="891"/>
                </a:lnTo>
                <a:lnTo>
                  <a:pt x="3656" y="893"/>
                </a:lnTo>
                <a:lnTo>
                  <a:pt x="3658" y="893"/>
                </a:lnTo>
                <a:lnTo>
                  <a:pt x="3658" y="895"/>
                </a:lnTo>
                <a:lnTo>
                  <a:pt x="3656" y="895"/>
                </a:lnTo>
                <a:lnTo>
                  <a:pt x="3656" y="893"/>
                </a:lnTo>
                <a:lnTo>
                  <a:pt x="3654" y="893"/>
                </a:lnTo>
                <a:lnTo>
                  <a:pt x="3654" y="891"/>
                </a:lnTo>
                <a:lnTo>
                  <a:pt x="3652" y="889"/>
                </a:lnTo>
                <a:lnTo>
                  <a:pt x="3650" y="887"/>
                </a:lnTo>
                <a:lnTo>
                  <a:pt x="3650" y="889"/>
                </a:lnTo>
                <a:lnTo>
                  <a:pt x="3652" y="889"/>
                </a:lnTo>
                <a:lnTo>
                  <a:pt x="3652" y="891"/>
                </a:lnTo>
                <a:lnTo>
                  <a:pt x="3654" y="893"/>
                </a:lnTo>
                <a:lnTo>
                  <a:pt x="3654" y="895"/>
                </a:lnTo>
                <a:lnTo>
                  <a:pt x="3656" y="895"/>
                </a:lnTo>
                <a:lnTo>
                  <a:pt x="3656" y="897"/>
                </a:lnTo>
                <a:lnTo>
                  <a:pt x="3658" y="897"/>
                </a:lnTo>
                <a:lnTo>
                  <a:pt x="3660" y="898"/>
                </a:lnTo>
                <a:lnTo>
                  <a:pt x="3662" y="898"/>
                </a:lnTo>
                <a:lnTo>
                  <a:pt x="3662" y="900"/>
                </a:lnTo>
                <a:lnTo>
                  <a:pt x="3664" y="900"/>
                </a:lnTo>
                <a:lnTo>
                  <a:pt x="3666" y="900"/>
                </a:lnTo>
                <a:lnTo>
                  <a:pt x="3668" y="902"/>
                </a:lnTo>
                <a:lnTo>
                  <a:pt x="3670" y="904"/>
                </a:lnTo>
                <a:lnTo>
                  <a:pt x="3671" y="904"/>
                </a:lnTo>
                <a:lnTo>
                  <a:pt x="3671" y="906"/>
                </a:lnTo>
                <a:lnTo>
                  <a:pt x="3670" y="908"/>
                </a:lnTo>
                <a:lnTo>
                  <a:pt x="3670" y="910"/>
                </a:lnTo>
                <a:lnTo>
                  <a:pt x="3671" y="912"/>
                </a:lnTo>
                <a:lnTo>
                  <a:pt x="3673" y="912"/>
                </a:lnTo>
                <a:lnTo>
                  <a:pt x="3675" y="912"/>
                </a:lnTo>
                <a:lnTo>
                  <a:pt x="3675" y="914"/>
                </a:lnTo>
                <a:lnTo>
                  <a:pt x="3675" y="916"/>
                </a:lnTo>
                <a:lnTo>
                  <a:pt x="3677" y="918"/>
                </a:lnTo>
                <a:lnTo>
                  <a:pt x="3679" y="920"/>
                </a:lnTo>
                <a:lnTo>
                  <a:pt x="3679" y="922"/>
                </a:lnTo>
                <a:lnTo>
                  <a:pt x="3679" y="923"/>
                </a:lnTo>
                <a:lnTo>
                  <a:pt x="3677" y="923"/>
                </a:lnTo>
                <a:lnTo>
                  <a:pt x="3675" y="923"/>
                </a:lnTo>
                <a:lnTo>
                  <a:pt x="3673" y="923"/>
                </a:lnTo>
                <a:lnTo>
                  <a:pt x="3673" y="925"/>
                </a:lnTo>
                <a:lnTo>
                  <a:pt x="3671" y="927"/>
                </a:lnTo>
                <a:lnTo>
                  <a:pt x="3671" y="929"/>
                </a:lnTo>
                <a:lnTo>
                  <a:pt x="3671" y="933"/>
                </a:lnTo>
                <a:lnTo>
                  <a:pt x="3670" y="933"/>
                </a:lnTo>
                <a:lnTo>
                  <a:pt x="3668" y="935"/>
                </a:lnTo>
                <a:lnTo>
                  <a:pt x="3668" y="937"/>
                </a:lnTo>
                <a:lnTo>
                  <a:pt x="3668" y="939"/>
                </a:lnTo>
                <a:lnTo>
                  <a:pt x="3666" y="939"/>
                </a:lnTo>
                <a:lnTo>
                  <a:pt x="3664" y="941"/>
                </a:lnTo>
                <a:lnTo>
                  <a:pt x="3662" y="941"/>
                </a:lnTo>
                <a:lnTo>
                  <a:pt x="3660" y="943"/>
                </a:lnTo>
                <a:lnTo>
                  <a:pt x="3658" y="943"/>
                </a:lnTo>
                <a:lnTo>
                  <a:pt x="3656" y="943"/>
                </a:lnTo>
                <a:lnTo>
                  <a:pt x="3654" y="943"/>
                </a:lnTo>
                <a:lnTo>
                  <a:pt x="3652" y="943"/>
                </a:lnTo>
                <a:lnTo>
                  <a:pt x="3650" y="943"/>
                </a:lnTo>
                <a:lnTo>
                  <a:pt x="3648" y="943"/>
                </a:lnTo>
                <a:lnTo>
                  <a:pt x="3647" y="943"/>
                </a:lnTo>
                <a:lnTo>
                  <a:pt x="3645" y="941"/>
                </a:lnTo>
                <a:lnTo>
                  <a:pt x="3643" y="941"/>
                </a:lnTo>
                <a:lnTo>
                  <a:pt x="3641" y="941"/>
                </a:lnTo>
                <a:lnTo>
                  <a:pt x="3639" y="941"/>
                </a:lnTo>
                <a:lnTo>
                  <a:pt x="3637" y="941"/>
                </a:lnTo>
                <a:lnTo>
                  <a:pt x="3635" y="939"/>
                </a:lnTo>
                <a:lnTo>
                  <a:pt x="3633" y="939"/>
                </a:lnTo>
                <a:lnTo>
                  <a:pt x="3633" y="937"/>
                </a:lnTo>
                <a:lnTo>
                  <a:pt x="3635" y="935"/>
                </a:lnTo>
                <a:lnTo>
                  <a:pt x="3633" y="935"/>
                </a:lnTo>
                <a:lnTo>
                  <a:pt x="3633" y="937"/>
                </a:lnTo>
                <a:lnTo>
                  <a:pt x="3631" y="937"/>
                </a:lnTo>
                <a:lnTo>
                  <a:pt x="3631" y="939"/>
                </a:lnTo>
                <a:lnTo>
                  <a:pt x="3633" y="939"/>
                </a:lnTo>
                <a:lnTo>
                  <a:pt x="3631" y="941"/>
                </a:lnTo>
                <a:lnTo>
                  <a:pt x="3629" y="941"/>
                </a:lnTo>
                <a:lnTo>
                  <a:pt x="3629" y="945"/>
                </a:lnTo>
                <a:lnTo>
                  <a:pt x="3631" y="943"/>
                </a:lnTo>
                <a:lnTo>
                  <a:pt x="3633" y="943"/>
                </a:lnTo>
                <a:lnTo>
                  <a:pt x="3633" y="941"/>
                </a:lnTo>
                <a:lnTo>
                  <a:pt x="3635" y="941"/>
                </a:lnTo>
                <a:lnTo>
                  <a:pt x="3637" y="941"/>
                </a:lnTo>
                <a:lnTo>
                  <a:pt x="3637" y="943"/>
                </a:lnTo>
                <a:lnTo>
                  <a:pt x="3639" y="943"/>
                </a:lnTo>
                <a:lnTo>
                  <a:pt x="3641" y="943"/>
                </a:lnTo>
                <a:lnTo>
                  <a:pt x="3643" y="943"/>
                </a:lnTo>
                <a:lnTo>
                  <a:pt x="3645" y="943"/>
                </a:lnTo>
                <a:lnTo>
                  <a:pt x="3647" y="943"/>
                </a:lnTo>
                <a:lnTo>
                  <a:pt x="3648" y="943"/>
                </a:lnTo>
                <a:lnTo>
                  <a:pt x="3650" y="945"/>
                </a:lnTo>
                <a:lnTo>
                  <a:pt x="3652" y="945"/>
                </a:lnTo>
                <a:lnTo>
                  <a:pt x="3654" y="945"/>
                </a:lnTo>
                <a:lnTo>
                  <a:pt x="3654" y="946"/>
                </a:lnTo>
                <a:lnTo>
                  <a:pt x="3656" y="946"/>
                </a:lnTo>
                <a:lnTo>
                  <a:pt x="3658" y="946"/>
                </a:lnTo>
                <a:lnTo>
                  <a:pt x="3658" y="945"/>
                </a:lnTo>
                <a:lnTo>
                  <a:pt x="3660" y="945"/>
                </a:lnTo>
                <a:lnTo>
                  <a:pt x="3662" y="945"/>
                </a:lnTo>
                <a:lnTo>
                  <a:pt x="3662" y="943"/>
                </a:lnTo>
                <a:lnTo>
                  <a:pt x="3664" y="945"/>
                </a:lnTo>
                <a:lnTo>
                  <a:pt x="3664" y="943"/>
                </a:lnTo>
                <a:lnTo>
                  <a:pt x="3666" y="945"/>
                </a:lnTo>
                <a:lnTo>
                  <a:pt x="3666" y="943"/>
                </a:lnTo>
                <a:lnTo>
                  <a:pt x="3668" y="943"/>
                </a:lnTo>
                <a:lnTo>
                  <a:pt x="3668" y="941"/>
                </a:lnTo>
                <a:lnTo>
                  <a:pt x="3668" y="939"/>
                </a:lnTo>
                <a:lnTo>
                  <a:pt x="3670" y="939"/>
                </a:lnTo>
                <a:lnTo>
                  <a:pt x="3670" y="937"/>
                </a:lnTo>
                <a:lnTo>
                  <a:pt x="3671" y="935"/>
                </a:lnTo>
                <a:lnTo>
                  <a:pt x="3671" y="933"/>
                </a:lnTo>
                <a:lnTo>
                  <a:pt x="3673" y="933"/>
                </a:lnTo>
                <a:lnTo>
                  <a:pt x="3673" y="931"/>
                </a:lnTo>
                <a:lnTo>
                  <a:pt x="3675" y="929"/>
                </a:lnTo>
                <a:lnTo>
                  <a:pt x="3675" y="927"/>
                </a:lnTo>
                <a:lnTo>
                  <a:pt x="3677" y="927"/>
                </a:lnTo>
                <a:lnTo>
                  <a:pt x="3677" y="929"/>
                </a:lnTo>
                <a:lnTo>
                  <a:pt x="3679" y="929"/>
                </a:lnTo>
                <a:lnTo>
                  <a:pt x="3679" y="931"/>
                </a:lnTo>
                <a:lnTo>
                  <a:pt x="3681" y="933"/>
                </a:lnTo>
                <a:lnTo>
                  <a:pt x="3683" y="935"/>
                </a:lnTo>
                <a:lnTo>
                  <a:pt x="3683" y="937"/>
                </a:lnTo>
                <a:lnTo>
                  <a:pt x="3685" y="937"/>
                </a:lnTo>
                <a:lnTo>
                  <a:pt x="3687" y="937"/>
                </a:lnTo>
                <a:lnTo>
                  <a:pt x="3689" y="939"/>
                </a:lnTo>
                <a:lnTo>
                  <a:pt x="3689" y="941"/>
                </a:lnTo>
                <a:lnTo>
                  <a:pt x="3689" y="943"/>
                </a:lnTo>
                <a:lnTo>
                  <a:pt x="3689" y="945"/>
                </a:lnTo>
                <a:lnTo>
                  <a:pt x="3691" y="946"/>
                </a:lnTo>
                <a:lnTo>
                  <a:pt x="3691" y="948"/>
                </a:lnTo>
                <a:lnTo>
                  <a:pt x="3693" y="950"/>
                </a:lnTo>
                <a:lnTo>
                  <a:pt x="3695" y="950"/>
                </a:lnTo>
                <a:lnTo>
                  <a:pt x="3695" y="952"/>
                </a:lnTo>
                <a:lnTo>
                  <a:pt x="3696" y="954"/>
                </a:lnTo>
                <a:lnTo>
                  <a:pt x="3698" y="956"/>
                </a:lnTo>
                <a:lnTo>
                  <a:pt x="3698" y="958"/>
                </a:lnTo>
                <a:lnTo>
                  <a:pt x="3700" y="960"/>
                </a:lnTo>
                <a:lnTo>
                  <a:pt x="3702" y="962"/>
                </a:lnTo>
                <a:lnTo>
                  <a:pt x="3702" y="964"/>
                </a:lnTo>
                <a:lnTo>
                  <a:pt x="3704" y="964"/>
                </a:lnTo>
                <a:lnTo>
                  <a:pt x="3704" y="966"/>
                </a:lnTo>
                <a:lnTo>
                  <a:pt x="3704" y="970"/>
                </a:lnTo>
                <a:lnTo>
                  <a:pt x="3704" y="971"/>
                </a:lnTo>
                <a:lnTo>
                  <a:pt x="3704" y="973"/>
                </a:lnTo>
                <a:lnTo>
                  <a:pt x="3704" y="975"/>
                </a:lnTo>
                <a:lnTo>
                  <a:pt x="3706" y="977"/>
                </a:lnTo>
                <a:lnTo>
                  <a:pt x="3706" y="979"/>
                </a:lnTo>
                <a:lnTo>
                  <a:pt x="3706" y="981"/>
                </a:lnTo>
                <a:lnTo>
                  <a:pt x="3706" y="983"/>
                </a:lnTo>
                <a:lnTo>
                  <a:pt x="3708" y="985"/>
                </a:lnTo>
                <a:lnTo>
                  <a:pt x="3710" y="987"/>
                </a:lnTo>
                <a:lnTo>
                  <a:pt x="3710" y="989"/>
                </a:lnTo>
                <a:lnTo>
                  <a:pt x="3712" y="989"/>
                </a:lnTo>
                <a:lnTo>
                  <a:pt x="3712" y="991"/>
                </a:lnTo>
                <a:lnTo>
                  <a:pt x="3714" y="991"/>
                </a:lnTo>
                <a:lnTo>
                  <a:pt x="3716" y="993"/>
                </a:lnTo>
                <a:lnTo>
                  <a:pt x="3718" y="993"/>
                </a:lnTo>
                <a:lnTo>
                  <a:pt x="3719" y="994"/>
                </a:lnTo>
                <a:lnTo>
                  <a:pt x="3721" y="994"/>
                </a:lnTo>
                <a:lnTo>
                  <a:pt x="3721" y="996"/>
                </a:lnTo>
                <a:lnTo>
                  <a:pt x="3723" y="998"/>
                </a:lnTo>
                <a:lnTo>
                  <a:pt x="3725" y="1000"/>
                </a:lnTo>
                <a:lnTo>
                  <a:pt x="3727" y="1002"/>
                </a:lnTo>
                <a:lnTo>
                  <a:pt x="3729" y="1004"/>
                </a:lnTo>
                <a:lnTo>
                  <a:pt x="3731" y="1006"/>
                </a:lnTo>
                <a:lnTo>
                  <a:pt x="3733" y="1006"/>
                </a:lnTo>
                <a:lnTo>
                  <a:pt x="3735" y="1006"/>
                </a:lnTo>
                <a:lnTo>
                  <a:pt x="3737" y="1008"/>
                </a:lnTo>
                <a:lnTo>
                  <a:pt x="3739" y="1008"/>
                </a:lnTo>
                <a:lnTo>
                  <a:pt x="3741" y="1010"/>
                </a:lnTo>
                <a:lnTo>
                  <a:pt x="3743" y="1012"/>
                </a:lnTo>
                <a:lnTo>
                  <a:pt x="3744" y="1012"/>
                </a:lnTo>
                <a:lnTo>
                  <a:pt x="3746" y="1014"/>
                </a:lnTo>
                <a:lnTo>
                  <a:pt x="3748" y="1014"/>
                </a:lnTo>
                <a:lnTo>
                  <a:pt x="3750" y="1016"/>
                </a:lnTo>
                <a:lnTo>
                  <a:pt x="3748" y="1016"/>
                </a:lnTo>
                <a:lnTo>
                  <a:pt x="3746" y="1016"/>
                </a:lnTo>
                <a:lnTo>
                  <a:pt x="3744" y="1014"/>
                </a:lnTo>
                <a:lnTo>
                  <a:pt x="3743" y="1016"/>
                </a:lnTo>
                <a:lnTo>
                  <a:pt x="3743" y="1018"/>
                </a:lnTo>
                <a:lnTo>
                  <a:pt x="3743" y="1019"/>
                </a:lnTo>
                <a:lnTo>
                  <a:pt x="3741" y="1021"/>
                </a:lnTo>
                <a:lnTo>
                  <a:pt x="3739" y="1021"/>
                </a:lnTo>
                <a:lnTo>
                  <a:pt x="3737" y="1023"/>
                </a:lnTo>
                <a:lnTo>
                  <a:pt x="3735" y="1023"/>
                </a:lnTo>
                <a:lnTo>
                  <a:pt x="3733" y="1023"/>
                </a:lnTo>
                <a:lnTo>
                  <a:pt x="3733" y="1025"/>
                </a:lnTo>
                <a:lnTo>
                  <a:pt x="3735" y="1025"/>
                </a:lnTo>
                <a:lnTo>
                  <a:pt x="3739" y="1023"/>
                </a:lnTo>
                <a:lnTo>
                  <a:pt x="3741" y="1023"/>
                </a:lnTo>
                <a:lnTo>
                  <a:pt x="3743" y="1023"/>
                </a:lnTo>
                <a:lnTo>
                  <a:pt x="3743" y="1025"/>
                </a:lnTo>
                <a:lnTo>
                  <a:pt x="3741" y="1027"/>
                </a:lnTo>
                <a:lnTo>
                  <a:pt x="3741" y="1029"/>
                </a:lnTo>
                <a:lnTo>
                  <a:pt x="3743" y="1029"/>
                </a:lnTo>
                <a:lnTo>
                  <a:pt x="3741" y="1031"/>
                </a:lnTo>
                <a:lnTo>
                  <a:pt x="3743" y="1033"/>
                </a:lnTo>
                <a:lnTo>
                  <a:pt x="3741" y="1037"/>
                </a:lnTo>
                <a:lnTo>
                  <a:pt x="3741" y="1039"/>
                </a:lnTo>
                <a:lnTo>
                  <a:pt x="3741" y="1042"/>
                </a:lnTo>
                <a:lnTo>
                  <a:pt x="3741" y="1044"/>
                </a:lnTo>
                <a:lnTo>
                  <a:pt x="3739" y="1046"/>
                </a:lnTo>
                <a:lnTo>
                  <a:pt x="3741" y="1050"/>
                </a:lnTo>
                <a:lnTo>
                  <a:pt x="3741" y="1048"/>
                </a:lnTo>
                <a:lnTo>
                  <a:pt x="3741" y="1046"/>
                </a:lnTo>
                <a:lnTo>
                  <a:pt x="3741" y="1044"/>
                </a:lnTo>
                <a:lnTo>
                  <a:pt x="3743" y="1041"/>
                </a:lnTo>
                <a:lnTo>
                  <a:pt x="3743" y="1039"/>
                </a:lnTo>
                <a:lnTo>
                  <a:pt x="3744" y="1039"/>
                </a:lnTo>
                <a:lnTo>
                  <a:pt x="3743" y="1037"/>
                </a:lnTo>
                <a:lnTo>
                  <a:pt x="3744" y="1035"/>
                </a:lnTo>
                <a:lnTo>
                  <a:pt x="3746" y="1033"/>
                </a:lnTo>
                <a:lnTo>
                  <a:pt x="3744" y="1033"/>
                </a:lnTo>
                <a:lnTo>
                  <a:pt x="3744" y="1031"/>
                </a:lnTo>
                <a:lnTo>
                  <a:pt x="3744" y="1029"/>
                </a:lnTo>
                <a:lnTo>
                  <a:pt x="3744" y="1027"/>
                </a:lnTo>
                <a:lnTo>
                  <a:pt x="3744" y="1025"/>
                </a:lnTo>
                <a:lnTo>
                  <a:pt x="3744" y="1023"/>
                </a:lnTo>
                <a:lnTo>
                  <a:pt x="3746" y="1021"/>
                </a:lnTo>
                <a:lnTo>
                  <a:pt x="3748" y="1019"/>
                </a:lnTo>
                <a:lnTo>
                  <a:pt x="3748" y="1018"/>
                </a:lnTo>
                <a:lnTo>
                  <a:pt x="3750" y="1018"/>
                </a:lnTo>
                <a:lnTo>
                  <a:pt x="3752" y="1019"/>
                </a:lnTo>
                <a:lnTo>
                  <a:pt x="3754" y="1019"/>
                </a:lnTo>
                <a:lnTo>
                  <a:pt x="3756" y="1019"/>
                </a:lnTo>
                <a:lnTo>
                  <a:pt x="3760" y="1019"/>
                </a:lnTo>
                <a:lnTo>
                  <a:pt x="3762" y="1019"/>
                </a:lnTo>
                <a:lnTo>
                  <a:pt x="3764" y="1019"/>
                </a:lnTo>
                <a:lnTo>
                  <a:pt x="3766" y="1021"/>
                </a:lnTo>
                <a:lnTo>
                  <a:pt x="3767" y="1021"/>
                </a:lnTo>
                <a:lnTo>
                  <a:pt x="3767" y="1023"/>
                </a:lnTo>
                <a:lnTo>
                  <a:pt x="3769" y="1023"/>
                </a:lnTo>
                <a:lnTo>
                  <a:pt x="3769" y="1025"/>
                </a:lnTo>
                <a:lnTo>
                  <a:pt x="3769" y="1027"/>
                </a:lnTo>
                <a:lnTo>
                  <a:pt x="3767" y="1029"/>
                </a:lnTo>
                <a:lnTo>
                  <a:pt x="3769" y="1029"/>
                </a:lnTo>
                <a:lnTo>
                  <a:pt x="3769" y="1031"/>
                </a:lnTo>
                <a:lnTo>
                  <a:pt x="3769" y="1035"/>
                </a:lnTo>
                <a:lnTo>
                  <a:pt x="3769" y="1037"/>
                </a:lnTo>
                <a:lnTo>
                  <a:pt x="3769" y="1039"/>
                </a:lnTo>
                <a:lnTo>
                  <a:pt x="3769" y="1041"/>
                </a:lnTo>
                <a:lnTo>
                  <a:pt x="3767" y="1042"/>
                </a:lnTo>
                <a:lnTo>
                  <a:pt x="3766" y="1044"/>
                </a:lnTo>
                <a:lnTo>
                  <a:pt x="3766" y="1046"/>
                </a:lnTo>
                <a:lnTo>
                  <a:pt x="3767" y="1048"/>
                </a:lnTo>
                <a:lnTo>
                  <a:pt x="3766" y="1050"/>
                </a:lnTo>
                <a:lnTo>
                  <a:pt x="3766" y="1052"/>
                </a:lnTo>
                <a:lnTo>
                  <a:pt x="3766" y="1056"/>
                </a:lnTo>
                <a:lnTo>
                  <a:pt x="3767" y="1056"/>
                </a:lnTo>
                <a:lnTo>
                  <a:pt x="3766" y="1054"/>
                </a:lnTo>
                <a:lnTo>
                  <a:pt x="3766" y="1052"/>
                </a:lnTo>
                <a:lnTo>
                  <a:pt x="3767" y="1050"/>
                </a:lnTo>
                <a:lnTo>
                  <a:pt x="3769" y="1046"/>
                </a:lnTo>
                <a:lnTo>
                  <a:pt x="3767" y="1046"/>
                </a:lnTo>
                <a:lnTo>
                  <a:pt x="3767" y="1044"/>
                </a:lnTo>
                <a:lnTo>
                  <a:pt x="3769" y="1042"/>
                </a:lnTo>
                <a:lnTo>
                  <a:pt x="3769" y="1041"/>
                </a:lnTo>
                <a:lnTo>
                  <a:pt x="3771" y="1039"/>
                </a:lnTo>
                <a:lnTo>
                  <a:pt x="3773" y="1039"/>
                </a:lnTo>
                <a:lnTo>
                  <a:pt x="3775" y="1041"/>
                </a:lnTo>
                <a:lnTo>
                  <a:pt x="3777" y="1042"/>
                </a:lnTo>
                <a:lnTo>
                  <a:pt x="3777" y="1044"/>
                </a:lnTo>
                <a:lnTo>
                  <a:pt x="3777" y="1042"/>
                </a:lnTo>
                <a:lnTo>
                  <a:pt x="3777" y="1041"/>
                </a:lnTo>
                <a:lnTo>
                  <a:pt x="3775" y="1039"/>
                </a:lnTo>
                <a:lnTo>
                  <a:pt x="3773" y="1037"/>
                </a:lnTo>
                <a:lnTo>
                  <a:pt x="3773" y="1035"/>
                </a:lnTo>
                <a:lnTo>
                  <a:pt x="3773" y="1033"/>
                </a:lnTo>
                <a:lnTo>
                  <a:pt x="3773" y="1031"/>
                </a:lnTo>
                <a:lnTo>
                  <a:pt x="3773" y="1027"/>
                </a:lnTo>
                <a:lnTo>
                  <a:pt x="3775" y="1027"/>
                </a:lnTo>
                <a:lnTo>
                  <a:pt x="3777" y="1027"/>
                </a:lnTo>
                <a:lnTo>
                  <a:pt x="3779" y="1025"/>
                </a:lnTo>
                <a:lnTo>
                  <a:pt x="3781" y="1025"/>
                </a:lnTo>
                <a:lnTo>
                  <a:pt x="3783" y="1025"/>
                </a:lnTo>
                <a:lnTo>
                  <a:pt x="3785" y="1025"/>
                </a:lnTo>
                <a:lnTo>
                  <a:pt x="3787" y="1025"/>
                </a:lnTo>
                <a:lnTo>
                  <a:pt x="3789" y="1025"/>
                </a:lnTo>
                <a:lnTo>
                  <a:pt x="3791" y="1025"/>
                </a:lnTo>
                <a:lnTo>
                  <a:pt x="3792" y="1025"/>
                </a:lnTo>
                <a:lnTo>
                  <a:pt x="3792" y="1027"/>
                </a:lnTo>
                <a:lnTo>
                  <a:pt x="3794" y="1027"/>
                </a:lnTo>
                <a:lnTo>
                  <a:pt x="3796" y="1029"/>
                </a:lnTo>
                <a:lnTo>
                  <a:pt x="3798" y="1029"/>
                </a:lnTo>
                <a:lnTo>
                  <a:pt x="3800" y="1031"/>
                </a:lnTo>
                <a:lnTo>
                  <a:pt x="3802" y="1031"/>
                </a:lnTo>
                <a:lnTo>
                  <a:pt x="3804" y="1031"/>
                </a:lnTo>
                <a:lnTo>
                  <a:pt x="3804" y="1033"/>
                </a:lnTo>
                <a:lnTo>
                  <a:pt x="3806" y="1033"/>
                </a:lnTo>
                <a:lnTo>
                  <a:pt x="3808" y="1035"/>
                </a:lnTo>
                <a:lnTo>
                  <a:pt x="3810" y="1037"/>
                </a:lnTo>
                <a:lnTo>
                  <a:pt x="3812" y="1037"/>
                </a:lnTo>
                <a:lnTo>
                  <a:pt x="3814" y="1037"/>
                </a:lnTo>
                <a:lnTo>
                  <a:pt x="3815" y="1039"/>
                </a:lnTo>
                <a:lnTo>
                  <a:pt x="3817" y="1039"/>
                </a:lnTo>
                <a:lnTo>
                  <a:pt x="3817" y="1041"/>
                </a:lnTo>
                <a:lnTo>
                  <a:pt x="3817" y="1042"/>
                </a:lnTo>
                <a:lnTo>
                  <a:pt x="3817" y="1044"/>
                </a:lnTo>
                <a:lnTo>
                  <a:pt x="3815" y="1044"/>
                </a:lnTo>
                <a:lnTo>
                  <a:pt x="3815" y="1046"/>
                </a:lnTo>
                <a:lnTo>
                  <a:pt x="3814" y="1046"/>
                </a:lnTo>
                <a:lnTo>
                  <a:pt x="3812" y="1046"/>
                </a:lnTo>
                <a:lnTo>
                  <a:pt x="3812" y="1048"/>
                </a:lnTo>
                <a:lnTo>
                  <a:pt x="3810" y="1050"/>
                </a:lnTo>
                <a:lnTo>
                  <a:pt x="3808" y="1052"/>
                </a:lnTo>
                <a:lnTo>
                  <a:pt x="3808" y="1054"/>
                </a:lnTo>
                <a:lnTo>
                  <a:pt x="3810" y="1052"/>
                </a:lnTo>
                <a:lnTo>
                  <a:pt x="3812" y="1050"/>
                </a:lnTo>
                <a:lnTo>
                  <a:pt x="3812" y="1048"/>
                </a:lnTo>
                <a:lnTo>
                  <a:pt x="3814" y="1048"/>
                </a:lnTo>
                <a:lnTo>
                  <a:pt x="3815" y="1046"/>
                </a:lnTo>
                <a:lnTo>
                  <a:pt x="3815" y="1048"/>
                </a:lnTo>
                <a:lnTo>
                  <a:pt x="3815" y="1050"/>
                </a:lnTo>
                <a:lnTo>
                  <a:pt x="3815" y="1052"/>
                </a:lnTo>
                <a:lnTo>
                  <a:pt x="3815" y="1054"/>
                </a:lnTo>
                <a:lnTo>
                  <a:pt x="3814" y="1056"/>
                </a:lnTo>
                <a:lnTo>
                  <a:pt x="3815" y="1058"/>
                </a:lnTo>
                <a:lnTo>
                  <a:pt x="3814" y="1060"/>
                </a:lnTo>
                <a:lnTo>
                  <a:pt x="3814" y="1064"/>
                </a:lnTo>
                <a:lnTo>
                  <a:pt x="3815" y="1066"/>
                </a:lnTo>
                <a:lnTo>
                  <a:pt x="3815" y="1067"/>
                </a:lnTo>
                <a:lnTo>
                  <a:pt x="3815" y="1069"/>
                </a:lnTo>
                <a:lnTo>
                  <a:pt x="3815" y="1071"/>
                </a:lnTo>
                <a:lnTo>
                  <a:pt x="3817" y="1073"/>
                </a:lnTo>
                <a:lnTo>
                  <a:pt x="3817" y="1071"/>
                </a:lnTo>
                <a:lnTo>
                  <a:pt x="3817" y="1069"/>
                </a:lnTo>
                <a:lnTo>
                  <a:pt x="3819" y="1067"/>
                </a:lnTo>
                <a:lnTo>
                  <a:pt x="3817" y="1067"/>
                </a:lnTo>
                <a:lnTo>
                  <a:pt x="3817" y="1066"/>
                </a:lnTo>
                <a:lnTo>
                  <a:pt x="3815" y="1064"/>
                </a:lnTo>
                <a:lnTo>
                  <a:pt x="3815" y="1062"/>
                </a:lnTo>
                <a:lnTo>
                  <a:pt x="3817" y="1060"/>
                </a:lnTo>
                <a:lnTo>
                  <a:pt x="3817" y="1058"/>
                </a:lnTo>
                <a:lnTo>
                  <a:pt x="3815" y="1056"/>
                </a:lnTo>
                <a:lnTo>
                  <a:pt x="3817" y="1054"/>
                </a:lnTo>
                <a:lnTo>
                  <a:pt x="3817" y="1052"/>
                </a:lnTo>
                <a:lnTo>
                  <a:pt x="3817" y="1050"/>
                </a:lnTo>
                <a:lnTo>
                  <a:pt x="3819" y="1050"/>
                </a:lnTo>
                <a:lnTo>
                  <a:pt x="3819" y="1048"/>
                </a:lnTo>
                <a:lnTo>
                  <a:pt x="3819" y="1046"/>
                </a:lnTo>
                <a:lnTo>
                  <a:pt x="3819" y="1044"/>
                </a:lnTo>
                <a:lnTo>
                  <a:pt x="3821" y="1042"/>
                </a:lnTo>
                <a:lnTo>
                  <a:pt x="3821" y="1041"/>
                </a:lnTo>
                <a:lnTo>
                  <a:pt x="3821" y="1039"/>
                </a:lnTo>
                <a:lnTo>
                  <a:pt x="3821" y="1037"/>
                </a:lnTo>
                <a:lnTo>
                  <a:pt x="3823" y="1037"/>
                </a:lnTo>
                <a:lnTo>
                  <a:pt x="3825" y="1035"/>
                </a:lnTo>
                <a:lnTo>
                  <a:pt x="3827" y="1035"/>
                </a:lnTo>
                <a:lnTo>
                  <a:pt x="3829" y="1033"/>
                </a:lnTo>
                <a:lnTo>
                  <a:pt x="3831" y="1033"/>
                </a:lnTo>
                <a:lnTo>
                  <a:pt x="3833" y="1033"/>
                </a:lnTo>
                <a:lnTo>
                  <a:pt x="3833" y="1035"/>
                </a:lnTo>
                <a:lnTo>
                  <a:pt x="3833" y="1037"/>
                </a:lnTo>
                <a:lnTo>
                  <a:pt x="3833" y="1039"/>
                </a:lnTo>
                <a:lnTo>
                  <a:pt x="3835" y="1039"/>
                </a:lnTo>
                <a:lnTo>
                  <a:pt x="3833" y="1037"/>
                </a:lnTo>
                <a:lnTo>
                  <a:pt x="3833" y="1035"/>
                </a:lnTo>
                <a:lnTo>
                  <a:pt x="3835" y="1035"/>
                </a:lnTo>
                <a:lnTo>
                  <a:pt x="3835" y="1033"/>
                </a:lnTo>
                <a:lnTo>
                  <a:pt x="3837" y="1031"/>
                </a:lnTo>
                <a:lnTo>
                  <a:pt x="3839" y="1029"/>
                </a:lnTo>
                <a:lnTo>
                  <a:pt x="3839" y="1027"/>
                </a:lnTo>
                <a:lnTo>
                  <a:pt x="3840" y="1025"/>
                </a:lnTo>
                <a:lnTo>
                  <a:pt x="3842" y="1023"/>
                </a:lnTo>
                <a:lnTo>
                  <a:pt x="3842" y="1025"/>
                </a:lnTo>
                <a:lnTo>
                  <a:pt x="3844" y="1025"/>
                </a:lnTo>
                <a:lnTo>
                  <a:pt x="3846" y="1023"/>
                </a:lnTo>
                <a:lnTo>
                  <a:pt x="3844" y="1023"/>
                </a:lnTo>
                <a:lnTo>
                  <a:pt x="3842" y="1023"/>
                </a:lnTo>
                <a:lnTo>
                  <a:pt x="3842" y="1021"/>
                </a:lnTo>
                <a:lnTo>
                  <a:pt x="3842" y="1019"/>
                </a:lnTo>
                <a:lnTo>
                  <a:pt x="3844" y="1018"/>
                </a:lnTo>
                <a:lnTo>
                  <a:pt x="3844" y="1016"/>
                </a:lnTo>
                <a:lnTo>
                  <a:pt x="3846" y="1016"/>
                </a:lnTo>
                <a:lnTo>
                  <a:pt x="3848" y="1016"/>
                </a:lnTo>
                <a:lnTo>
                  <a:pt x="3850" y="1016"/>
                </a:lnTo>
                <a:lnTo>
                  <a:pt x="3852" y="1016"/>
                </a:lnTo>
                <a:lnTo>
                  <a:pt x="3854" y="1016"/>
                </a:lnTo>
                <a:lnTo>
                  <a:pt x="3854" y="1014"/>
                </a:lnTo>
                <a:lnTo>
                  <a:pt x="3856" y="1016"/>
                </a:lnTo>
                <a:lnTo>
                  <a:pt x="3854" y="1018"/>
                </a:lnTo>
                <a:lnTo>
                  <a:pt x="3854" y="1019"/>
                </a:lnTo>
                <a:lnTo>
                  <a:pt x="3856" y="1018"/>
                </a:lnTo>
                <a:lnTo>
                  <a:pt x="3856" y="1016"/>
                </a:lnTo>
                <a:lnTo>
                  <a:pt x="3858" y="1018"/>
                </a:lnTo>
                <a:lnTo>
                  <a:pt x="3860" y="1018"/>
                </a:lnTo>
                <a:lnTo>
                  <a:pt x="3858" y="1019"/>
                </a:lnTo>
                <a:lnTo>
                  <a:pt x="3860" y="1019"/>
                </a:lnTo>
                <a:lnTo>
                  <a:pt x="3862" y="1021"/>
                </a:lnTo>
                <a:lnTo>
                  <a:pt x="3863" y="1021"/>
                </a:lnTo>
                <a:lnTo>
                  <a:pt x="3865" y="1023"/>
                </a:lnTo>
                <a:lnTo>
                  <a:pt x="3867" y="1025"/>
                </a:lnTo>
                <a:lnTo>
                  <a:pt x="3869" y="1027"/>
                </a:lnTo>
                <a:lnTo>
                  <a:pt x="3869" y="1029"/>
                </a:lnTo>
                <a:lnTo>
                  <a:pt x="3867" y="1031"/>
                </a:lnTo>
                <a:lnTo>
                  <a:pt x="3867" y="1033"/>
                </a:lnTo>
                <a:lnTo>
                  <a:pt x="3867" y="1035"/>
                </a:lnTo>
                <a:lnTo>
                  <a:pt x="3865" y="1035"/>
                </a:lnTo>
                <a:lnTo>
                  <a:pt x="3865" y="1037"/>
                </a:lnTo>
                <a:lnTo>
                  <a:pt x="3863" y="1039"/>
                </a:lnTo>
                <a:lnTo>
                  <a:pt x="3865" y="1041"/>
                </a:lnTo>
                <a:lnTo>
                  <a:pt x="3865" y="1042"/>
                </a:lnTo>
                <a:lnTo>
                  <a:pt x="3863" y="1044"/>
                </a:lnTo>
                <a:lnTo>
                  <a:pt x="3863" y="1046"/>
                </a:lnTo>
                <a:lnTo>
                  <a:pt x="3862" y="1046"/>
                </a:lnTo>
                <a:lnTo>
                  <a:pt x="3860" y="1048"/>
                </a:lnTo>
                <a:lnTo>
                  <a:pt x="3858" y="1048"/>
                </a:lnTo>
                <a:lnTo>
                  <a:pt x="3856" y="1050"/>
                </a:lnTo>
                <a:lnTo>
                  <a:pt x="3858" y="1050"/>
                </a:lnTo>
                <a:lnTo>
                  <a:pt x="3860" y="1050"/>
                </a:lnTo>
                <a:lnTo>
                  <a:pt x="3860" y="1052"/>
                </a:lnTo>
                <a:lnTo>
                  <a:pt x="3862" y="1052"/>
                </a:lnTo>
                <a:lnTo>
                  <a:pt x="3862" y="1050"/>
                </a:lnTo>
                <a:lnTo>
                  <a:pt x="3862" y="1048"/>
                </a:lnTo>
                <a:lnTo>
                  <a:pt x="3863" y="1048"/>
                </a:lnTo>
                <a:lnTo>
                  <a:pt x="3865" y="1046"/>
                </a:lnTo>
                <a:lnTo>
                  <a:pt x="3865" y="1044"/>
                </a:lnTo>
                <a:lnTo>
                  <a:pt x="3867" y="1044"/>
                </a:lnTo>
                <a:lnTo>
                  <a:pt x="3869" y="1044"/>
                </a:lnTo>
                <a:lnTo>
                  <a:pt x="3871" y="1046"/>
                </a:lnTo>
                <a:lnTo>
                  <a:pt x="3873" y="1046"/>
                </a:lnTo>
                <a:lnTo>
                  <a:pt x="3873" y="1048"/>
                </a:lnTo>
                <a:lnTo>
                  <a:pt x="3875" y="1048"/>
                </a:lnTo>
                <a:lnTo>
                  <a:pt x="3877" y="1048"/>
                </a:lnTo>
                <a:lnTo>
                  <a:pt x="3879" y="1048"/>
                </a:lnTo>
                <a:lnTo>
                  <a:pt x="3881" y="1050"/>
                </a:lnTo>
                <a:lnTo>
                  <a:pt x="3883" y="1052"/>
                </a:lnTo>
                <a:lnTo>
                  <a:pt x="3883" y="1050"/>
                </a:lnTo>
                <a:lnTo>
                  <a:pt x="3881" y="1048"/>
                </a:lnTo>
                <a:lnTo>
                  <a:pt x="3879" y="1048"/>
                </a:lnTo>
                <a:lnTo>
                  <a:pt x="3879" y="1046"/>
                </a:lnTo>
                <a:lnTo>
                  <a:pt x="3877" y="1044"/>
                </a:lnTo>
                <a:lnTo>
                  <a:pt x="3877" y="1046"/>
                </a:lnTo>
                <a:lnTo>
                  <a:pt x="3875" y="1046"/>
                </a:lnTo>
                <a:lnTo>
                  <a:pt x="3873" y="1044"/>
                </a:lnTo>
                <a:lnTo>
                  <a:pt x="3871" y="1044"/>
                </a:lnTo>
                <a:lnTo>
                  <a:pt x="3871" y="1042"/>
                </a:lnTo>
                <a:lnTo>
                  <a:pt x="3869" y="1042"/>
                </a:lnTo>
                <a:lnTo>
                  <a:pt x="3869" y="1041"/>
                </a:lnTo>
                <a:lnTo>
                  <a:pt x="3869" y="1039"/>
                </a:lnTo>
                <a:lnTo>
                  <a:pt x="3871" y="1037"/>
                </a:lnTo>
                <a:lnTo>
                  <a:pt x="3873" y="1035"/>
                </a:lnTo>
                <a:lnTo>
                  <a:pt x="3873" y="1033"/>
                </a:lnTo>
                <a:lnTo>
                  <a:pt x="3873" y="1031"/>
                </a:lnTo>
                <a:lnTo>
                  <a:pt x="3875" y="1031"/>
                </a:lnTo>
                <a:lnTo>
                  <a:pt x="3877" y="1031"/>
                </a:lnTo>
                <a:lnTo>
                  <a:pt x="3877" y="1033"/>
                </a:lnTo>
                <a:lnTo>
                  <a:pt x="3879" y="1033"/>
                </a:lnTo>
                <a:lnTo>
                  <a:pt x="3879" y="1035"/>
                </a:lnTo>
                <a:lnTo>
                  <a:pt x="3879" y="1033"/>
                </a:lnTo>
                <a:lnTo>
                  <a:pt x="3879" y="1031"/>
                </a:lnTo>
                <a:lnTo>
                  <a:pt x="3877" y="1031"/>
                </a:lnTo>
                <a:lnTo>
                  <a:pt x="3879" y="1029"/>
                </a:lnTo>
                <a:lnTo>
                  <a:pt x="3879" y="1027"/>
                </a:lnTo>
                <a:lnTo>
                  <a:pt x="3881" y="1027"/>
                </a:lnTo>
                <a:lnTo>
                  <a:pt x="3883" y="1027"/>
                </a:lnTo>
                <a:lnTo>
                  <a:pt x="3881" y="1025"/>
                </a:lnTo>
                <a:lnTo>
                  <a:pt x="3881" y="1023"/>
                </a:lnTo>
                <a:lnTo>
                  <a:pt x="3879" y="1025"/>
                </a:lnTo>
                <a:lnTo>
                  <a:pt x="3877" y="1027"/>
                </a:lnTo>
                <a:lnTo>
                  <a:pt x="3875" y="1027"/>
                </a:lnTo>
                <a:lnTo>
                  <a:pt x="3873" y="1027"/>
                </a:lnTo>
                <a:lnTo>
                  <a:pt x="3873" y="1025"/>
                </a:lnTo>
                <a:lnTo>
                  <a:pt x="3871" y="1023"/>
                </a:lnTo>
                <a:lnTo>
                  <a:pt x="3869" y="1021"/>
                </a:lnTo>
                <a:lnTo>
                  <a:pt x="3869" y="1019"/>
                </a:lnTo>
                <a:lnTo>
                  <a:pt x="3871" y="1019"/>
                </a:lnTo>
                <a:lnTo>
                  <a:pt x="3873" y="1019"/>
                </a:lnTo>
                <a:lnTo>
                  <a:pt x="3871" y="1019"/>
                </a:lnTo>
                <a:lnTo>
                  <a:pt x="3869" y="1019"/>
                </a:lnTo>
                <a:lnTo>
                  <a:pt x="3867" y="1019"/>
                </a:lnTo>
                <a:lnTo>
                  <a:pt x="3867" y="1018"/>
                </a:lnTo>
                <a:lnTo>
                  <a:pt x="3867" y="1016"/>
                </a:lnTo>
                <a:lnTo>
                  <a:pt x="3865" y="1016"/>
                </a:lnTo>
                <a:lnTo>
                  <a:pt x="3863" y="1016"/>
                </a:lnTo>
                <a:lnTo>
                  <a:pt x="3862" y="1014"/>
                </a:lnTo>
                <a:lnTo>
                  <a:pt x="3862" y="1012"/>
                </a:lnTo>
                <a:lnTo>
                  <a:pt x="3860" y="1012"/>
                </a:lnTo>
                <a:lnTo>
                  <a:pt x="3860" y="1010"/>
                </a:lnTo>
                <a:lnTo>
                  <a:pt x="3860" y="1008"/>
                </a:lnTo>
                <a:lnTo>
                  <a:pt x="3862" y="1006"/>
                </a:lnTo>
                <a:lnTo>
                  <a:pt x="3863" y="1004"/>
                </a:lnTo>
                <a:lnTo>
                  <a:pt x="3865" y="1004"/>
                </a:lnTo>
                <a:lnTo>
                  <a:pt x="3867" y="1002"/>
                </a:lnTo>
                <a:lnTo>
                  <a:pt x="3867" y="1000"/>
                </a:lnTo>
                <a:lnTo>
                  <a:pt x="3869" y="998"/>
                </a:lnTo>
                <a:lnTo>
                  <a:pt x="3871" y="998"/>
                </a:lnTo>
                <a:lnTo>
                  <a:pt x="3873" y="998"/>
                </a:lnTo>
                <a:lnTo>
                  <a:pt x="3875" y="998"/>
                </a:lnTo>
                <a:lnTo>
                  <a:pt x="3877" y="998"/>
                </a:lnTo>
                <a:lnTo>
                  <a:pt x="3879" y="998"/>
                </a:lnTo>
                <a:lnTo>
                  <a:pt x="3881" y="996"/>
                </a:lnTo>
                <a:lnTo>
                  <a:pt x="3883" y="996"/>
                </a:lnTo>
                <a:lnTo>
                  <a:pt x="3883" y="994"/>
                </a:lnTo>
                <a:lnTo>
                  <a:pt x="3885" y="994"/>
                </a:lnTo>
                <a:lnTo>
                  <a:pt x="3887" y="994"/>
                </a:lnTo>
                <a:lnTo>
                  <a:pt x="3888" y="996"/>
                </a:lnTo>
                <a:lnTo>
                  <a:pt x="3890" y="996"/>
                </a:lnTo>
                <a:lnTo>
                  <a:pt x="3892" y="996"/>
                </a:lnTo>
                <a:lnTo>
                  <a:pt x="3896" y="998"/>
                </a:lnTo>
                <a:lnTo>
                  <a:pt x="3898" y="998"/>
                </a:lnTo>
                <a:lnTo>
                  <a:pt x="3900" y="1000"/>
                </a:lnTo>
                <a:lnTo>
                  <a:pt x="3902" y="1000"/>
                </a:lnTo>
                <a:lnTo>
                  <a:pt x="3904" y="1002"/>
                </a:lnTo>
                <a:lnTo>
                  <a:pt x="3904" y="1004"/>
                </a:lnTo>
                <a:lnTo>
                  <a:pt x="3904" y="1006"/>
                </a:lnTo>
                <a:lnTo>
                  <a:pt x="3902" y="1012"/>
                </a:lnTo>
                <a:lnTo>
                  <a:pt x="3904" y="1010"/>
                </a:lnTo>
                <a:lnTo>
                  <a:pt x="3906" y="1012"/>
                </a:lnTo>
                <a:lnTo>
                  <a:pt x="3906" y="1014"/>
                </a:lnTo>
                <a:lnTo>
                  <a:pt x="3908" y="1014"/>
                </a:lnTo>
                <a:lnTo>
                  <a:pt x="3908" y="1016"/>
                </a:lnTo>
                <a:lnTo>
                  <a:pt x="3906" y="1018"/>
                </a:lnTo>
                <a:lnTo>
                  <a:pt x="3904" y="1019"/>
                </a:lnTo>
                <a:lnTo>
                  <a:pt x="3904" y="1018"/>
                </a:lnTo>
                <a:lnTo>
                  <a:pt x="3902" y="1018"/>
                </a:lnTo>
                <a:lnTo>
                  <a:pt x="3900" y="1019"/>
                </a:lnTo>
                <a:lnTo>
                  <a:pt x="3902" y="1019"/>
                </a:lnTo>
                <a:lnTo>
                  <a:pt x="3904" y="1019"/>
                </a:lnTo>
                <a:lnTo>
                  <a:pt x="3904" y="1023"/>
                </a:lnTo>
                <a:lnTo>
                  <a:pt x="3906" y="1021"/>
                </a:lnTo>
                <a:lnTo>
                  <a:pt x="3906" y="1019"/>
                </a:lnTo>
                <a:lnTo>
                  <a:pt x="3910" y="1019"/>
                </a:lnTo>
                <a:lnTo>
                  <a:pt x="3910" y="1021"/>
                </a:lnTo>
                <a:lnTo>
                  <a:pt x="3912" y="1021"/>
                </a:lnTo>
                <a:lnTo>
                  <a:pt x="3913" y="1021"/>
                </a:lnTo>
                <a:lnTo>
                  <a:pt x="3915" y="1023"/>
                </a:lnTo>
                <a:lnTo>
                  <a:pt x="3917" y="1023"/>
                </a:lnTo>
                <a:lnTo>
                  <a:pt x="3919" y="1023"/>
                </a:lnTo>
                <a:lnTo>
                  <a:pt x="3919" y="1025"/>
                </a:lnTo>
                <a:lnTo>
                  <a:pt x="3919" y="1027"/>
                </a:lnTo>
                <a:lnTo>
                  <a:pt x="3921" y="1027"/>
                </a:lnTo>
                <a:lnTo>
                  <a:pt x="3923" y="1029"/>
                </a:lnTo>
                <a:lnTo>
                  <a:pt x="3923" y="1031"/>
                </a:lnTo>
                <a:lnTo>
                  <a:pt x="3923" y="1033"/>
                </a:lnTo>
                <a:lnTo>
                  <a:pt x="3923" y="1035"/>
                </a:lnTo>
                <a:lnTo>
                  <a:pt x="3923" y="1037"/>
                </a:lnTo>
                <a:lnTo>
                  <a:pt x="3923" y="1039"/>
                </a:lnTo>
                <a:lnTo>
                  <a:pt x="3921" y="1039"/>
                </a:lnTo>
                <a:lnTo>
                  <a:pt x="3921" y="1041"/>
                </a:lnTo>
                <a:lnTo>
                  <a:pt x="3919" y="1041"/>
                </a:lnTo>
                <a:lnTo>
                  <a:pt x="3917" y="1042"/>
                </a:lnTo>
                <a:lnTo>
                  <a:pt x="3915" y="1042"/>
                </a:lnTo>
                <a:lnTo>
                  <a:pt x="3919" y="1042"/>
                </a:lnTo>
                <a:lnTo>
                  <a:pt x="3921" y="1042"/>
                </a:lnTo>
                <a:lnTo>
                  <a:pt x="3923" y="1041"/>
                </a:lnTo>
                <a:lnTo>
                  <a:pt x="3925" y="1039"/>
                </a:lnTo>
                <a:lnTo>
                  <a:pt x="3927" y="1041"/>
                </a:lnTo>
                <a:lnTo>
                  <a:pt x="3929" y="1042"/>
                </a:lnTo>
                <a:lnTo>
                  <a:pt x="3929" y="1046"/>
                </a:lnTo>
                <a:lnTo>
                  <a:pt x="3929" y="1048"/>
                </a:lnTo>
                <a:lnTo>
                  <a:pt x="3929" y="1050"/>
                </a:lnTo>
                <a:lnTo>
                  <a:pt x="3931" y="1048"/>
                </a:lnTo>
                <a:lnTo>
                  <a:pt x="3933" y="1050"/>
                </a:lnTo>
                <a:lnTo>
                  <a:pt x="3935" y="1052"/>
                </a:lnTo>
                <a:lnTo>
                  <a:pt x="3936" y="1052"/>
                </a:lnTo>
                <a:lnTo>
                  <a:pt x="3938" y="1054"/>
                </a:lnTo>
                <a:lnTo>
                  <a:pt x="3938" y="1056"/>
                </a:lnTo>
                <a:lnTo>
                  <a:pt x="3940" y="1056"/>
                </a:lnTo>
                <a:lnTo>
                  <a:pt x="3938" y="1052"/>
                </a:lnTo>
                <a:lnTo>
                  <a:pt x="3936" y="1052"/>
                </a:lnTo>
                <a:lnTo>
                  <a:pt x="3936" y="1050"/>
                </a:lnTo>
                <a:lnTo>
                  <a:pt x="3935" y="1048"/>
                </a:lnTo>
                <a:lnTo>
                  <a:pt x="3933" y="1048"/>
                </a:lnTo>
                <a:lnTo>
                  <a:pt x="3931" y="1046"/>
                </a:lnTo>
                <a:lnTo>
                  <a:pt x="3931" y="1044"/>
                </a:lnTo>
                <a:lnTo>
                  <a:pt x="3931" y="1042"/>
                </a:lnTo>
                <a:lnTo>
                  <a:pt x="3931" y="1041"/>
                </a:lnTo>
                <a:lnTo>
                  <a:pt x="3929" y="1041"/>
                </a:lnTo>
                <a:lnTo>
                  <a:pt x="3929" y="1039"/>
                </a:lnTo>
                <a:lnTo>
                  <a:pt x="3927" y="1037"/>
                </a:lnTo>
                <a:lnTo>
                  <a:pt x="3927" y="1035"/>
                </a:lnTo>
                <a:lnTo>
                  <a:pt x="3927" y="1033"/>
                </a:lnTo>
                <a:lnTo>
                  <a:pt x="3927" y="1031"/>
                </a:lnTo>
                <a:lnTo>
                  <a:pt x="3929" y="1029"/>
                </a:lnTo>
                <a:lnTo>
                  <a:pt x="3931" y="1029"/>
                </a:lnTo>
                <a:lnTo>
                  <a:pt x="3933" y="1029"/>
                </a:lnTo>
                <a:lnTo>
                  <a:pt x="3935" y="1031"/>
                </a:lnTo>
                <a:lnTo>
                  <a:pt x="3938" y="1031"/>
                </a:lnTo>
                <a:lnTo>
                  <a:pt x="3938" y="1029"/>
                </a:lnTo>
                <a:lnTo>
                  <a:pt x="3936" y="1029"/>
                </a:lnTo>
                <a:lnTo>
                  <a:pt x="3935" y="1027"/>
                </a:lnTo>
                <a:lnTo>
                  <a:pt x="3931" y="1027"/>
                </a:lnTo>
                <a:lnTo>
                  <a:pt x="3929" y="1027"/>
                </a:lnTo>
                <a:lnTo>
                  <a:pt x="3927" y="1027"/>
                </a:lnTo>
                <a:lnTo>
                  <a:pt x="3927" y="1025"/>
                </a:lnTo>
                <a:lnTo>
                  <a:pt x="3925" y="1023"/>
                </a:lnTo>
                <a:lnTo>
                  <a:pt x="3923" y="1021"/>
                </a:lnTo>
                <a:lnTo>
                  <a:pt x="3923" y="1019"/>
                </a:lnTo>
                <a:lnTo>
                  <a:pt x="3921" y="1019"/>
                </a:lnTo>
                <a:lnTo>
                  <a:pt x="3919" y="1019"/>
                </a:lnTo>
                <a:lnTo>
                  <a:pt x="3917" y="1018"/>
                </a:lnTo>
                <a:lnTo>
                  <a:pt x="3915" y="1018"/>
                </a:lnTo>
                <a:lnTo>
                  <a:pt x="3915" y="1016"/>
                </a:lnTo>
                <a:lnTo>
                  <a:pt x="3915" y="1014"/>
                </a:lnTo>
                <a:lnTo>
                  <a:pt x="3915" y="1012"/>
                </a:lnTo>
                <a:lnTo>
                  <a:pt x="3913" y="1010"/>
                </a:lnTo>
                <a:lnTo>
                  <a:pt x="3912" y="1008"/>
                </a:lnTo>
                <a:lnTo>
                  <a:pt x="3912" y="1006"/>
                </a:lnTo>
                <a:lnTo>
                  <a:pt x="3910" y="1004"/>
                </a:lnTo>
                <a:lnTo>
                  <a:pt x="3910" y="1002"/>
                </a:lnTo>
                <a:lnTo>
                  <a:pt x="3910" y="1000"/>
                </a:lnTo>
                <a:lnTo>
                  <a:pt x="3912" y="998"/>
                </a:lnTo>
                <a:lnTo>
                  <a:pt x="3912" y="996"/>
                </a:lnTo>
                <a:lnTo>
                  <a:pt x="3912" y="993"/>
                </a:lnTo>
                <a:lnTo>
                  <a:pt x="3913" y="993"/>
                </a:lnTo>
                <a:lnTo>
                  <a:pt x="3913" y="991"/>
                </a:lnTo>
                <a:lnTo>
                  <a:pt x="3915" y="991"/>
                </a:lnTo>
                <a:lnTo>
                  <a:pt x="3917" y="989"/>
                </a:lnTo>
                <a:lnTo>
                  <a:pt x="3919" y="989"/>
                </a:lnTo>
                <a:lnTo>
                  <a:pt x="3921" y="991"/>
                </a:lnTo>
                <a:lnTo>
                  <a:pt x="3921" y="993"/>
                </a:lnTo>
                <a:lnTo>
                  <a:pt x="3921" y="994"/>
                </a:lnTo>
                <a:lnTo>
                  <a:pt x="3921" y="993"/>
                </a:lnTo>
                <a:lnTo>
                  <a:pt x="3923" y="991"/>
                </a:lnTo>
                <a:lnTo>
                  <a:pt x="3921" y="991"/>
                </a:lnTo>
                <a:lnTo>
                  <a:pt x="3921" y="989"/>
                </a:lnTo>
                <a:lnTo>
                  <a:pt x="3923" y="987"/>
                </a:lnTo>
                <a:lnTo>
                  <a:pt x="3925" y="987"/>
                </a:lnTo>
                <a:lnTo>
                  <a:pt x="3927" y="987"/>
                </a:lnTo>
                <a:lnTo>
                  <a:pt x="3929" y="987"/>
                </a:lnTo>
                <a:lnTo>
                  <a:pt x="3931" y="987"/>
                </a:lnTo>
                <a:lnTo>
                  <a:pt x="3933" y="987"/>
                </a:lnTo>
                <a:lnTo>
                  <a:pt x="3935" y="987"/>
                </a:lnTo>
                <a:lnTo>
                  <a:pt x="3936" y="987"/>
                </a:lnTo>
                <a:lnTo>
                  <a:pt x="3938" y="987"/>
                </a:lnTo>
                <a:lnTo>
                  <a:pt x="3940" y="985"/>
                </a:lnTo>
                <a:lnTo>
                  <a:pt x="3940" y="987"/>
                </a:lnTo>
                <a:lnTo>
                  <a:pt x="3942" y="987"/>
                </a:lnTo>
                <a:lnTo>
                  <a:pt x="3942" y="989"/>
                </a:lnTo>
                <a:lnTo>
                  <a:pt x="3940" y="991"/>
                </a:lnTo>
                <a:lnTo>
                  <a:pt x="3942" y="991"/>
                </a:lnTo>
                <a:lnTo>
                  <a:pt x="3944" y="991"/>
                </a:lnTo>
                <a:lnTo>
                  <a:pt x="3946" y="991"/>
                </a:lnTo>
                <a:lnTo>
                  <a:pt x="3946" y="993"/>
                </a:lnTo>
                <a:lnTo>
                  <a:pt x="3946" y="994"/>
                </a:lnTo>
                <a:lnTo>
                  <a:pt x="3948" y="994"/>
                </a:lnTo>
                <a:lnTo>
                  <a:pt x="3946" y="996"/>
                </a:lnTo>
                <a:lnTo>
                  <a:pt x="3944" y="996"/>
                </a:lnTo>
                <a:lnTo>
                  <a:pt x="3942" y="996"/>
                </a:lnTo>
                <a:lnTo>
                  <a:pt x="3942" y="998"/>
                </a:lnTo>
                <a:lnTo>
                  <a:pt x="3940" y="1000"/>
                </a:lnTo>
                <a:lnTo>
                  <a:pt x="3942" y="1000"/>
                </a:lnTo>
                <a:lnTo>
                  <a:pt x="3942" y="998"/>
                </a:lnTo>
                <a:lnTo>
                  <a:pt x="3944" y="998"/>
                </a:lnTo>
                <a:lnTo>
                  <a:pt x="3946" y="998"/>
                </a:lnTo>
                <a:lnTo>
                  <a:pt x="3946" y="1000"/>
                </a:lnTo>
                <a:lnTo>
                  <a:pt x="3948" y="1000"/>
                </a:lnTo>
                <a:lnTo>
                  <a:pt x="3950" y="998"/>
                </a:lnTo>
                <a:lnTo>
                  <a:pt x="3950" y="996"/>
                </a:lnTo>
                <a:lnTo>
                  <a:pt x="3952" y="996"/>
                </a:lnTo>
                <a:lnTo>
                  <a:pt x="3954" y="998"/>
                </a:lnTo>
                <a:lnTo>
                  <a:pt x="3954" y="1000"/>
                </a:lnTo>
                <a:lnTo>
                  <a:pt x="3954" y="1004"/>
                </a:lnTo>
                <a:lnTo>
                  <a:pt x="3952" y="1006"/>
                </a:lnTo>
                <a:lnTo>
                  <a:pt x="3952" y="1008"/>
                </a:lnTo>
                <a:lnTo>
                  <a:pt x="3950" y="1008"/>
                </a:lnTo>
                <a:lnTo>
                  <a:pt x="3952" y="1010"/>
                </a:lnTo>
                <a:lnTo>
                  <a:pt x="3952" y="1012"/>
                </a:lnTo>
                <a:lnTo>
                  <a:pt x="3952" y="1014"/>
                </a:lnTo>
                <a:lnTo>
                  <a:pt x="3952" y="1012"/>
                </a:lnTo>
                <a:lnTo>
                  <a:pt x="3954" y="1012"/>
                </a:lnTo>
                <a:lnTo>
                  <a:pt x="3954" y="1010"/>
                </a:lnTo>
                <a:lnTo>
                  <a:pt x="3956" y="1008"/>
                </a:lnTo>
                <a:lnTo>
                  <a:pt x="3956" y="1006"/>
                </a:lnTo>
                <a:lnTo>
                  <a:pt x="3958" y="1006"/>
                </a:lnTo>
                <a:lnTo>
                  <a:pt x="3958" y="1004"/>
                </a:lnTo>
                <a:lnTo>
                  <a:pt x="3958" y="1002"/>
                </a:lnTo>
                <a:lnTo>
                  <a:pt x="3960" y="1000"/>
                </a:lnTo>
                <a:lnTo>
                  <a:pt x="3961" y="998"/>
                </a:lnTo>
                <a:lnTo>
                  <a:pt x="3961" y="996"/>
                </a:lnTo>
                <a:lnTo>
                  <a:pt x="3960" y="996"/>
                </a:lnTo>
                <a:lnTo>
                  <a:pt x="3958" y="996"/>
                </a:lnTo>
                <a:lnTo>
                  <a:pt x="3958" y="994"/>
                </a:lnTo>
                <a:lnTo>
                  <a:pt x="3958" y="993"/>
                </a:lnTo>
                <a:lnTo>
                  <a:pt x="3960" y="991"/>
                </a:lnTo>
                <a:lnTo>
                  <a:pt x="3958" y="991"/>
                </a:lnTo>
                <a:lnTo>
                  <a:pt x="3956" y="993"/>
                </a:lnTo>
                <a:lnTo>
                  <a:pt x="3956" y="991"/>
                </a:lnTo>
                <a:lnTo>
                  <a:pt x="3954" y="989"/>
                </a:lnTo>
                <a:lnTo>
                  <a:pt x="3954" y="987"/>
                </a:lnTo>
                <a:lnTo>
                  <a:pt x="3952" y="987"/>
                </a:lnTo>
                <a:lnTo>
                  <a:pt x="3952" y="985"/>
                </a:lnTo>
                <a:lnTo>
                  <a:pt x="3952" y="983"/>
                </a:lnTo>
                <a:lnTo>
                  <a:pt x="3950" y="983"/>
                </a:lnTo>
                <a:lnTo>
                  <a:pt x="3952" y="981"/>
                </a:lnTo>
                <a:lnTo>
                  <a:pt x="3952" y="979"/>
                </a:lnTo>
                <a:lnTo>
                  <a:pt x="3954" y="981"/>
                </a:lnTo>
                <a:lnTo>
                  <a:pt x="3954" y="979"/>
                </a:lnTo>
                <a:lnTo>
                  <a:pt x="3956" y="979"/>
                </a:lnTo>
                <a:lnTo>
                  <a:pt x="3958" y="979"/>
                </a:lnTo>
                <a:lnTo>
                  <a:pt x="3958" y="977"/>
                </a:lnTo>
                <a:lnTo>
                  <a:pt x="3958" y="979"/>
                </a:lnTo>
                <a:lnTo>
                  <a:pt x="3960" y="979"/>
                </a:lnTo>
                <a:lnTo>
                  <a:pt x="3961" y="979"/>
                </a:lnTo>
                <a:lnTo>
                  <a:pt x="3961" y="977"/>
                </a:lnTo>
                <a:lnTo>
                  <a:pt x="3960" y="977"/>
                </a:lnTo>
                <a:lnTo>
                  <a:pt x="3960" y="975"/>
                </a:lnTo>
                <a:lnTo>
                  <a:pt x="3958" y="975"/>
                </a:lnTo>
                <a:lnTo>
                  <a:pt x="3956" y="975"/>
                </a:lnTo>
                <a:lnTo>
                  <a:pt x="3954" y="973"/>
                </a:lnTo>
                <a:lnTo>
                  <a:pt x="3954" y="975"/>
                </a:lnTo>
                <a:lnTo>
                  <a:pt x="3954" y="973"/>
                </a:lnTo>
                <a:lnTo>
                  <a:pt x="3954" y="971"/>
                </a:lnTo>
                <a:lnTo>
                  <a:pt x="3954" y="970"/>
                </a:lnTo>
                <a:lnTo>
                  <a:pt x="3956" y="968"/>
                </a:lnTo>
                <a:lnTo>
                  <a:pt x="3956" y="966"/>
                </a:lnTo>
                <a:lnTo>
                  <a:pt x="3956" y="964"/>
                </a:lnTo>
                <a:lnTo>
                  <a:pt x="3958" y="964"/>
                </a:lnTo>
                <a:lnTo>
                  <a:pt x="3958" y="962"/>
                </a:lnTo>
                <a:lnTo>
                  <a:pt x="3960" y="962"/>
                </a:lnTo>
                <a:lnTo>
                  <a:pt x="3960" y="964"/>
                </a:lnTo>
                <a:lnTo>
                  <a:pt x="3961" y="966"/>
                </a:lnTo>
                <a:lnTo>
                  <a:pt x="3961" y="968"/>
                </a:lnTo>
                <a:lnTo>
                  <a:pt x="3963" y="968"/>
                </a:lnTo>
                <a:lnTo>
                  <a:pt x="3963" y="966"/>
                </a:lnTo>
                <a:lnTo>
                  <a:pt x="3965" y="968"/>
                </a:lnTo>
                <a:lnTo>
                  <a:pt x="3965" y="970"/>
                </a:lnTo>
                <a:lnTo>
                  <a:pt x="3967" y="970"/>
                </a:lnTo>
                <a:lnTo>
                  <a:pt x="3967" y="971"/>
                </a:lnTo>
                <a:lnTo>
                  <a:pt x="3969" y="971"/>
                </a:lnTo>
                <a:lnTo>
                  <a:pt x="3969" y="973"/>
                </a:lnTo>
                <a:lnTo>
                  <a:pt x="3971" y="973"/>
                </a:lnTo>
                <a:lnTo>
                  <a:pt x="3969" y="971"/>
                </a:lnTo>
                <a:lnTo>
                  <a:pt x="3971" y="970"/>
                </a:lnTo>
                <a:lnTo>
                  <a:pt x="3971" y="968"/>
                </a:lnTo>
                <a:lnTo>
                  <a:pt x="3973" y="966"/>
                </a:lnTo>
                <a:lnTo>
                  <a:pt x="3971" y="966"/>
                </a:lnTo>
                <a:lnTo>
                  <a:pt x="3969" y="966"/>
                </a:lnTo>
                <a:lnTo>
                  <a:pt x="3969" y="964"/>
                </a:lnTo>
                <a:lnTo>
                  <a:pt x="3967" y="964"/>
                </a:lnTo>
                <a:lnTo>
                  <a:pt x="3965" y="962"/>
                </a:lnTo>
                <a:lnTo>
                  <a:pt x="3965" y="960"/>
                </a:lnTo>
                <a:lnTo>
                  <a:pt x="3967" y="960"/>
                </a:lnTo>
                <a:lnTo>
                  <a:pt x="3969" y="960"/>
                </a:lnTo>
                <a:lnTo>
                  <a:pt x="3971" y="960"/>
                </a:lnTo>
                <a:lnTo>
                  <a:pt x="3971" y="958"/>
                </a:lnTo>
                <a:lnTo>
                  <a:pt x="3969" y="956"/>
                </a:lnTo>
                <a:lnTo>
                  <a:pt x="3967" y="956"/>
                </a:lnTo>
                <a:lnTo>
                  <a:pt x="3965" y="954"/>
                </a:lnTo>
                <a:lnTo>
                  <a:pt x="3965" y="952"/>
                </a:lnTo>
                <a:lnTo>
                  <a:pt x="3965" y="950"/>
                </a:lnTo>
                <a:lnTo>
                  <a:pt x="3963" y="950"/>
                </a:lnTo>
                <a:lnTo>
                  <a:pt x="3961" y="952"/>
                </a:lnTo>
                <a:lnTo>
                  <a:pt x="3961" y="950"/>
                </a:lnTo>
                <a:lnTo>
                  <a:pt x="3961" y="948"/>
                </a:lnTo>
                <a:lnTo>
                  <a:pt x="3963" y="946"/>
                </a:lnTo>
                <a:lnTo>
                  <a:pt x="3963" y="945"/>
                </a:lnTo>
                <a:lnTo>
                  <a:pt x="3963" y="943"/>
                </a:lnTo>
                <a:lnTo>
                  <a:pt x="3963" y="941"/>
                </a:lnTo>
                <a:lnTo>
                  <a:pt x="3965" y="941"/>
                </a:lnTo>
                <a:lnTo>
                  <a:pt x="3967" y="941"/>
                </a:lnTo>
                <a:lnTo>
                  <a:pt x="3969" y="943"/>
                </a:lnTo>
                <a:lnTo>
                  <a:pt x="3971" y="945"/>
                </a:lnTo>
                <a:lnTo>
                  <a:pt x="3973" y="946"/>
                </a:lnTo>
                <a:lnTo>
                  <a:pt x="3973" y="948"/>
                </a:lnTo>
                <a:lnTo>
                  <a:pt x="3975" y="950"/>
                </a:lnTo>
                <a:lnTo>
                  <a:pt x="3977" y="952"/>
                </a:lnTo>
                <a:lnTo>
                  <a:pt x="3979" y="952"/>
                </a:lnTo>
                <a:lnTo>
                  <a:pt x="3981" y="952"/>
                </a:lnTo>
                <a:lnTo>
                  <a:pt x="3983" y="952"/>
                </a:lnTo>
                <a:lnTo>
                  <a:pt x="3983" y="954"/>
                </a:lnTo>
                <a:lnTo>
                  <a:pt x="3983" y="956"/>
                </a:lnTo>
                <a:lnTo>
                  <a:pt x="3983" y="958"/>
                </a:lnTo>
                <a:lnTo>
                  <a:pt x="3983" y="960"/>
                </a:lnTo>
                <a:lnTo>
                  <a:pt x="3983" y="962"/>
                </a:lnTo>
                <a:lnTo>
                  <a:pt x="3981" y="964"/>
                </a:lnTo>
                <a:lnTo>
                  <a:pt x="3983" y="966"/>
                </a:lnTo>
                <a:lnTo>
                  <a:pt x="3983" y="968"/>
                </a:lnTo>
                <a:lnTo>
                  <a:pt x="3984" y="968"/>
                </a:lnTo>
                <a:lnTo>
                  <a:pt x="3986" y="970"/>
                </a:lnTo>
                <a:lnTo>
                  <a:pt x="3988" y="971"/>
                </a:lnTo>
                <a:lnTo>
                  <a:pt x="3986" y="971"/>
                </a:lnTo>
                <a:lnTo>
                  <a:pt x="3984" y="971"/>
                </a:lnTo>
                <a:lnTo>
                  <a:pt x="3984" y="970"/>
                </a:lnTo>
                <a:lnTo>
                  <a:pt x="3983" y="971"/>
                </a:lnTo>
                <a:lnTo>
                  <a:pt x="3981" y="973"/>
                </a:lnTo>
                <a:lnTo>
                  <a:pt x="3981" y="975"/>
                </a:lnTo>
                <a:lnTo>
                  <a:pt x="3979" y="977"/>
                </a:lnTo>
                <a:lnTo>
                  <a:pt x="3979" y="979"/>
                </a:lnTo>
                <a:lnTo>
                  <a:pt x="3979" y="981"/>
                </a:lnTo>
                <a:lnTo>
                  <a:pt x="3981" y="983"/>
                </a:lnTo>
                <a:lnTo>
                  <a:pt x="3981" y="985"/>
                </a:lnTo>
                <a:lnTo>
                  <a:pt x="3981" y="987"/>
                </a:lnTo>
                <a:lnTo>
                  <a:pt x="3981" y="989"/>
                </a:lnTo>
                <a:lnTo>
                  <a:pt x="3983" y="989"/>
                </a:lnTo>
                <a:lnTo>
                  <a:pt x="3984" y="989"/>
                </a:lnTo>
                <a:lnTo>
                  <a:pt x="3986" y="989"/>
                </a:lnTo>
                <a:lnTo>
                  <a:pt x="3986" y="987"/>
                </a:lnTo>
                <a:lnTo>
                  <a:pt x="3986" y="989"/>
                </a:lnTo>
                <a:lnTo>
                  <a:pt x="3988" y="989"/>
                </a:lnTo>
                <a:lnTo>
                  <a:pt x="3986" y="991"/>
                </a:lnTo>
                <a:lnTo>
                  <a:pt x="3986" y="994"/>
                </a:lnTo>
                <a:lnTo>
                  <a:pt x="3988" y="994"/>
                </a:lnTo>
                <a:lnTo>
                  <a:pt x="3988" y="996"/>
                </a:lnTo>
                <a:lnTo>
                  <a:pt x="3988" y="998"/>
                </a:lnTo>
                <a:lnTo>
                  <a:pt x="3988" y="1000"/>
                </a:lnTo>
                <a:lnTo>
                  <a:pt x="3988" y="1002"/>
                </a:lnTo>
                <a:lnTo>
                  <a:pt x="3986" y="1000"/>
                </a:lnTo>
                <a:lnTo>
                  <a:pt x="3984" y="1000"/>
                </a:lnTo>
                <a:lnTo>
                  <a:pt x="3983" y="1000"/>
                </a:lnTo>
                <a:lnTo>
                  <a:pt x="3983" y="1002"/>
                </a:lnTo>
                <a:lnTo>
                  <a:pt x="3984" y="1004"/>
                </a:lnTo>
                <a:lnTo>
                  <a:pt x="3983" y="1004"/>
                </a:lnTo>
                <a:lnTo>
                  <a:pt x="3984" y="1006"/>
                </a:lnTo>
                <a:lnTo>
                  <a:pt x="3984" y="1008"/>
                </a:lnTo>
                <a:lnTo>
                  <a:pt x="3983" y="1010"/>
                </a:lnTo>
                <a:lnTo>
                  <a:pt x="3981" y="1010"/>
                </a:lnTo>
                <a:lnTo>
                  <a:pt x="3979" y="1010"/>
                </a:lnTo>
                <a:lnTo>
                  <a:pt x="3977" y="1010"/>
                </a:lnTo>
                <a:lnTo>
                  <a:pt x="3975" y="1010"/>
                </a:lnTo>
                <a:lnTo>
                  <a:pt x="3971" y="1010"/>
                </a:lnTo>
                <a:lnTo>
                  <a:pt x="3971" y="1008"/>
                </a:lnTo>
                <a:lnTo>
                  <a:pt x="3969" y="1006"/>
                </a:lnTo>
                <a:lnTo>
                  <a:pt x="3969" y="1008"/>
                </a:lnTo>
                <a:lnTo>
                  <a:pt x="3969" y="1010"/>
                </a:lnTo>
                <a:lnTo>
                  <a:pt x="3967" y="1010"/>
                </a:lnTo>
                <a:lnTo>
                  <a:pt x="3965" y="1010"/>
                </a:lnTo>
                <a:lnTo>
                  <a:pt x="3967" y="1012"/>
                </a:lnTo>
                <a:lnTo>
                  <a:pt x="3967" y="1014"/>
                </a:lnTo>
                <a:lnTo>
                  <a:pt x="3969" y="1016"/>
                </a:lnTo>
                <a:lnTo>
                  <a:pt x="3971" y="1016"/>
                </a:lnTo>
                <a:lnTo>
                  <a:pt x="3973" y="1018"/>
                </a:lnTo>
                <a:lnTo>
                  <a:pt x="3971" y="1019"/>
                </a:lnTo>
                <a:lnTo>
                  <a:pt x="3971" y="1021"/>
                </a:lnTo>
                <a:lnTo>
                  <a:pt x="3969" y="1021"/>
                </a:lnTo>
                <a:lnTo>
                  <a:pt x="3969" y="1023"/>
                </a:lnTo>
                <a:lnTo>
                  <a:pt x="3967" y="1023"/>
                </a:lnTo>
                <a:lnTo>
                  <a:pt x="3969" y="1025"/>
                </a:lnTo>
                <a:lnTo>
                  <a:pt x="3969" y="1027"/>
                </a:lnTo>
                <a:lnTo>
                  <a:pt x="3971" y="1025"/>
                </a:lnTo>
                <a:lnTo>
                  <a:pt x="3971" y="1027"/>
                </a:lnTo>
                <a:lnTo>
                  <a:pt x="3973" y="1027"/>
                </a:lnTo>
                <a:lnTo>
                  <a:pt x="3975" y="1029"/>
                </a:lnTo>
                <a:lnTo>
                  <a:pt x="3975" y="1031"/>
                </a:lnTo>
                <a:lnTo>
                  <a:pt x="3977" y="1031"/>
                </a:lnTo>
                <a:lnTo>
                  <a:pt x="3977" y="1033"/>
                </a:lnTo>
                <a:lnTo>
                  <a:pt x="3977" y="1035"/>
                </a:lnTo>
                <a:lnTo>
                  <a:pt x="3979" y="1037"/>
                </a:lnTo>
                <a:lnTo>
                  <a:pt x="3979" y="1039"/>
                </a:lnTo>
                <a:lnTo>
                  <a:pt x="3979" y="1041"/>
                </a:lnTo>
                <a:lnTo>
                  <a:pt x="3979" y="1039"/>
                </a:lnTo>
                <a:lnTo>
                  <a:pt x="3979" y="1037"/>
                </a:lnTo>
                <a:lnTo>
                  <a:pt x="3981" y="1035"/>
                </a:lnTo>
                <a:lnTo>
                  <a:pt x="3981" y="1033"/>
                </a:lnTo>
                <a:lnTo>
                  <a:pt x="3979" y="1031"/>
                </a:lnTo>
                <a:lnTo>
                  <a:pt x="3979" y="1029"/>
                </a:lnTo>
                <a:lnTo>
                  <a:pt x="3977" y="1029"/>
                </a:lnTo>
                <a:lnTo>
                  <a:pt x="3977" y="1025"/>
                </a:lnTo>
                <a:lnTo>
                  <a:pt x="3979" y="1023"/>
                </a:lnTo>
                <a:lnTo>
                  <a:pt x="3979" y="1021"/>
                </a:lnTo>
                <a:lnTo>
                  <a:pt x="3981" y="1021"/>
                </a:lnTo>
                <a:lnTo>
                  <a:pt x="3983" y="1021"/>
                </a:lnTo>
                <a:lnTo>
                  <a:pt x="3984" y="1021"/>
                </a:lnTo>
                <a:lnTo>
                  <a:pt x="3986" y="1021"/>
                </a:lnTo>
                <a:lnTo>
                  <a:pt x="3986" y="1019"/>
                </a:lnTo>
                <a:lnTo>
                  <a:pt x="3988" y="1019"/>
                </a:lnTo>
                <a:lnTo>
                  <a:pt x="3988" y="1018"/>
                </a:lnTo>
                <a:lnTo>
                  <a:pt x="3990" y="1019"/>
                </a:lnTo>
                <a:lnTo>
                  <a:pt x="3992" y="1021"/>
                </a:lnTo>
                <a:lnTo>
                  <a:pt x="3992" y="1019"/>
                </a:lnTo>
                <a:lnTo>
                  <a:pt x="3992" y="1018"/>
                </a:lnTo>
                <a:lnTo>
                  <a:pt x="3994" y="1018"/>
                </a:lnTo>
                <a:lnTo>
                  <a:pt x="3994" y="1016"/>
                </a:lnTo>
                <a:lnTo>
                  <a:pt x="3996" y="1014"/>
                </a:lnTo>
                <a:lnTo>
                  <a:pt x="3996" y="1012"/>
                </a:lnTo>
                <a:lnTo>
                  <a:pt x="3998" y="1012"/>
                </a:lnTo>
                <a:lnTo>
                  <a:pt x="4000" y="1014"/>
                </a:lnTo>
                <a:lnTo>
                  <a:pt x="4000" y="1016"/>
                </a:lnTo>
                <a:lnTo>
                  <a:pt x="3998" y="1018"/>
                </a:lnTo>
                <a:lnTo>
                  <a:pt x="3998" y="1019"/>
                </a:lnTo>
                <a:lnTo>
                  <a:pt x="3998" y="1021"/>
                </a:lnTo>
                <a:lnTo>
                  <a:pt x="4000" y="1021"/>
                </a:lnTo>
                <a:lnTo>
                  <a:pt x="4002" y="1023"/>
                </a:lnTo>
                <a:lnTo>
                  <a:pt x="4000" y="1023"/>
                </a:lnTo>
                <a:lnTo>
                  <a:pt x="4000" y="1025"/>
                </a:lnTo>
                <a:lnTo>
                  <a:pt x="3998" y="1025"/>
                </a:lnTo>
                <a:lnTo>
                  <a:pt x="3998" y="1027"/>
                </a:lnTo>
                <a:lnTo>
                  <a:pt x="3996" y="1027"/>
                </a:lnTo>
                <a:lnTo>
                  <a:pt x="3998" y="1027"/>
                </a:lnTo>
                <a:lnTo>
                  <a:pt x="4000" y="1027"/>
                </a:lnTo>
                <a:lnTo>
                  <a:pt x="4002" y="1029"/>
                </a:lnTo>
                <a:lnTo>
                  <a:pt x="4002" y="1027"/>
                </a:lnTo>
                <a:lnTo>
                  <a:pt x="4004" y="1025"/>
                </a:lnTo>
                <a:lnTo>
                  <a:pt x="4006" y="1025"/>
                </a:lnTo>
                <a:lnTo>
                  <a:pt x="4008" y="1027"/>
                </a:lnTo>
                <a:lnTo>
                  <a:pt x="4008" y="1029"/>
                </a:lnTo>
                <a:lnTo>
                  <a:pt x="4009" y="1027"/>
                </a:lnTo>
                <a:lnTo>
                  <a:pt x="4011" y="1025"/>
                </a:lnTo>
                <a:lnTo>
                  <a:pt x="4009" y="1025"/>
                </a:lnTo>
                <a:lnTo>
                  <a:pt x="4008" y="1023"/>
                </a:lnTo>
                <a:lnTo>
                  <a:pt x="4008" y="1021"/>
                </a:lnTo>
                <a:lnTo>
                  <a:pt x="4006" y="1019"/>
                </a:lnTo>
                <a:lnTo>
                  <a:pt x="4008" y="1018"/>
                </a:lnTo>
                <a:lnTo>
                  <a:pt x="4008" y="1016"/>
                </a:lnTo>
                <a:lnTo>
                  <a:pt x="4008" y="1014"/>
                </a:lnTo>
                <a:lnTo>
                  <a:pt x="4009" y="1014"/>
                </a:lnTo>
                <a:lnTo>
                  <a:pt x="4011" y="1016"/>
                </a:lnTo>
                <a:lnTo>
                  <a:pt x="4013" y="1016"/>
                </a:lnTo>
                <a:lnTo>
                  <a:pt x="4015" y="1016"/>
                </a:lnTo>
                <a:lnTo>
                  <a:pt x="4015" y="1014"/>
                </a:lnTo>
                <a:lnTo>
                  <a:pt x="4013" y="1012"/>
                </a:lnTo>
                <a:lnTo>
                  <a:pt x="4013" y="1010"/>
                </a:lnTo>
                <a:lnTo>
                  <a:pt x="4011" y="1008"/>
                </a:lnTo>
                <a:lnTo>
                  <a:pt x="4009" y="1006"/>
                </a:lnTo>
                <a:lnTo>
                  <a:pt x="4009" y="1004"/>
                </a:lnTo>
                <a:lnTo>
                  <a:pt x="4009" y="1002"/>
                </a:lnTo>
                <a:lnTo>
                  <a:pt x="4009" y="1000"/>
                </a:lnTo>
                <a:lnTo>
                  <a:pt x="4011" y="1002"/>
                </a:lnTo>
                <a:lnTo>
                  <a:pt x="4011" y="1004"/>
                </a:lnTo>
                <a:lnTo>
                  <a:pt x="4013" y="1004"/>
                </a:lnTo>
                <a:lnTo>
                  <a:pt x="4015" y="1006"/>
                </a:lnTo>
                <a:lnTo>
                  <a:pt x="4017" y="1008"/>
                </a:lnTo>
                <a:lnTo>
                  <a:pt x="4019" y="1006"/>
                </a:lnTo>
                <a:lnTo>
                  <a:pt x="4019" y="1004"/>
                </a:lnTo>
                <a:lnTo>
                  <a:pt x="4019" y="1002"/>
                </a:lnTo>
                <a:lnTo>
                  <a:pt x="4021" y="1002"/>
                </a:lnTo>
                <a:lnTo>
                  <a:pt x="4021" y="1004"/>
                </a:lnTo>
                <a:lnTo>
                  <a:pt x="4023" y="1006"/>
                </a:lnTo>
                <a:lnTo>
                  <a:pt x="4025" y="1006"/>
                </a:lnTo>
                <a:lnTo>
                  <a:pt x="4027" y="1006"/>
                </a:lnTo>
                <a:lnTo>
                  <a:pt x="4029" y="1006"/>
                </a:lnTo>
                <a:lnTo>
                  <a:pt x="4029" y="1008"/>
                </a:lnTo>
                <a:lnTo>
                  <a:pt x="4031" y="1008"/>
                </a:lnTo>
                <a:lnTo>
                  <a:pt x="4031" y="1010"/>
                </a:lnTo>
                <a:lnTo>
                  <a:pt x="4032" y="1008"/>
                </a:lnTo>
                <a:lnTo>
                  <a:pt x="4032" y="1006"/>
                </a:lnTo>
                <a:lnTo>
                  <a:pt x="4034" y="1006"/>
                </a:lnTo>
                <a:lnTo>
                  <a:pt x="4034" y="1008"/>
                </a:lnTo>
                <a:lnTo>
                  <a:pt x="4034" y="1010"/>
                </a:lnTo>
                <a:lnTo>
                  <a:pt x="4036" y="1012"/>
                </a:lnTo>
                <a:lnTo>
                  <a:pt x="4038" y="1012"/>
                </a:lnTo>
                <a:lnTo>
                  <a:pt x="4038" y="1014"/>
                </a:lnTo>
                <a:lnTo>
                  <a:pt x="4040" y="1014"/>
                </a:lnTo>
                <a:lnTo>
                  <a:pt x="4042" y="1014"/>
                </a:lnTo>
                <a:lnTo>
                  <a:pt x="4042" y="1012"/>
                </a:lnTo>
                <a:lnTo>
                  <a:pt x="4040" y="1010"/>
                </a:lnTo>
                <a:lnTo>
                  <a:pt x="4040" y="1008"/>
                </a:lnTo>
                <a:lnTo>
                  <a:pt x="4042" y="1008"/>
                </a:lnTo>
                <a:lnTo>
                  <a:pt x="4040" y="1006"/>
                </a:lnTo>
                <a:lnTo>
                  <a:pt x="4040" y="1004"/>
                </a:lnTo>
                <a:lnTo>
                  <a:pt x="4040" y="1002"/>
                </a:lnTo>
                <a:lnTo>
                  <a:pt x="4038" y="1002"/>
                </a:lnTo>
                <a:lnTo>
                  <a:pt x="4038" y="1000"/>
                </a:lnTo>
                <a:lnTo>
                  <a:pt x="4036" y="1000"/>
                </a:lnTo>
                <a:lnTo>
                  <a:pt x="4036" y="998"/>
                </a:lnTo>
                <a:lnTo>
                  <a:pt x="4036" y="996"/>
                </a:lnTo>
                <a:lnTo>
                  <a:pt x="4034" y="994"/>
                </a:lnTo>
                <a:lnTo>
                  <a:pt x="4032" y="993"/>
                </a:lnTo>
                <a:lnTo>
                  <a:pt x="4031" y="991"/>
                </a:lnTo>
                <a:lnTo>
                  <a:pt x="4031" y="989"/>
                </a:lnTo>
                <a:lnTo>
                  <a:pt x="4029" y="989"/>
                </a:lnTo>
                <a:lnTo>
                  <a:pt x="4031" y="987"/>
                </a:lnTo>
                <a:lnTo>
                  <a:pt x="4029" y="987"/>
                </a:lnTo>
                <a:lnTo>
                  <a:pt x="4029" y="985"/>
                </a:lnTo>
                <a:lnTo>
                  <a:pt x="4027" y="983"/>
                </a:lnTo>
                <a:lnTo>
                  <a:pt x="4027" y="981"/>
                </a:lnTo>
                <a:lnTo>
                  <a:pt x="4025" y="979"/>
                </a:lnTo>
                <a:lnTo>
                  <a:pt x="4025" y="977"/>
                </a:lnTo>
                <a:lnTo>
                  <a:pt x="4023" y="975"/>
                </a:lnTo>
                <a:lnTo>
                  <a:pt x="4025" y="973"/>
                </a:lnTo>
                <a:lnTo>
                  <a:pt x="4027" y="975"/>
                </a:lnTo>
                <a:lnTo>
                  <a:pt x="4027" y="977"/>
                </a:lnTo>
                <a:lnTo>
                  <a:pt x="4029" y="977"/>
                </a:lnTo>
                <a:lnTo>
                  <a:pt x="4031" y="979"/>
                </a:lnTo>
                <a:lnTo>
                  <a:pt x="4032" y="979"/>
                </a:lnTo>
                <a:lnTo>
                  <a:pt x="4034" y="981"/>
                </a:lnTo>
                <a:lnTo>
                  <a:pt x="4036" y="983"/>
                </a:lnTo>
                <a:lnTo>
                  <a:pt x="4038" y="985"/>
                </a:lnTo>
                <a:lnTo>
                  <a:pt x="4040" y="985"/>
                </a:lnTo>
                <a:lnTo>
                  <a:pt x="4042" y="985"/>
                </a:lnTo>
                <a:lnTo>
                  <a:pt x="4040" y="985"/>
                </a:lnTo>
                <a:lnTo>
                  <a:pt x="4040" y="983"/>
                </a:lnTo>
                <a:lnTo>
                  <a:pt x="4038" y="983"/>
                </a:lnTo>
                <a:lnTo>
                  <a:pt x="4038" y="981"/>
                </a:lnTo>
                <a:lnTo>
                  <a:pt x="4038" y="979"/>
                </a:lnTo>
                <a:lnTo>
                  <a:pt x="4036" y="977"/>
                </a:lnTo>
                <a:lnTo>
                  <a:pt x="4036" y="975"/>
                </a:lnTo>
                <a:lnTo>
                  <a:pt x="4034" y="973"/>
                </a:lnTo>
                <a:lnTo>
                  <a:pt x="4036" y="973"/>
                </a:lnTo>
                <a:lnTo>
                  <a:pt x="4038" y="973"/>
                </a:lnTo>
                <a:lnTo>
                  <a:pt x="4040" y="975"/>
                </a:lnTo>
                <a:lnTo>
                  <a:pt x="4042" y="975"/>
                </a:lnTo>
                <a:lnTo>
                  <a:pt x="4042" y="977"/>
                </a:lnTo>
                <a:lnTo>
                  <a:pt x="4046" y="979"/>
                </a:lnTo>
                <a:lnTo>
                  <a:pt x="4052" y="983"/>
                </a:lnTo>
                <a:lnTo>
                  <a:pt x="4052" y="987"/>
                </a:lnTo>
                <a:lnTo>
                  <a:pt x="4052" y="989"/>
                </a:lnTo>
                <a:lnTo>
                  <a:pt x="4052" y="991"/>
                </a:lnTo>
                <a:lnTo>
                  <a:pt x="4050" y="991"/>
                </a:lnTo>
                <a:lnTo>
                  <a:pt x="4050" y="987"/>
                </a:lnTo>
                <a:lnTo>
                  <a:pt x="4050" y="985"/>
                </a:lnTo>
                <a:lnTo>
                  <a:pt x="4048" y="985"/>
                </a:lnTo>
                <a:lnTo>
                  <a:pt x="4046" y="985"/>
                </a:lnTo>
                <a:lnTo>
                  <a:pt x="4046" y="983"/>
                </a:lnTo>
                <a:lnTo>
                  <a:pt x="4044" y="983"/>
                </a:lnTo>
                <a:lnTo>
                  <a:pt x="4044" y="985"/>
                </a:lnTo>
                <a:lnTo>
                  <a:pt x="4044" y="987"/>
                </a:lnTo>
                <a:lnTo>
                  <a:pt x="4046" y="987"/>
                </a:lnTo>
                <a:lnTo>
                  <a:pt x="4046" y="989"/>
                </a:lnTo>
                <a:lnTo>
                  <a:pt x="4046" y="991"/>
                </a:lnTo>
                <a:lnTo>
                  <a:pt x="4046" y="993"/>
                </a:lnTo>
                <a:lnTo>
                  <a:pt x="4048" y="994"/>
                </a:lnTo>
                <a:lnTo>
                  <a:pt x="4050" y="996"/>
                </a:lnTo>
                <a:lnTo>
                  <a:pt x="4052" y="998"/>
                </a:lnTo>
                <a:lnTo>
                  <a:pt x="4052" y="1000"/>
                </a:lnTo>
                <a:lnTo>
                  <a:pt x="4052" y="1002"/>
                </a:lnTo>
                <a:lnTo>
                  <a:pt x="4054" y="1004"/>
                </a:lnTo>
                <a:lnTo>
                  <a:pt x="4054" y="1006"/>
                </a:lnTo>
                <a:lnTo>
                  <a:pt x="4056" y="1006"/>
                </a:lnTo>
                <a:lnTo>
                  <a:pt x="4056" y="1008"/>
                </a:lnTo>
                <a:lnTo>
                  <a:pt x="4057" y="1008"/>
                </a:lnTo>
                <a:lnTo>
                  <a:pt x="4057" y="1010"/>
                </a:lnTo>
                <a:lnTo>
                  <a:pt x="4059" y="1010"/>
                </a:lnTo>
                <a:lnTo>
                  <a:pt x="4061" y="1012"/>
                </a:lnTo>
                <a:lnTo>
                  <a:pt x="4061" y="1014"/>
                </a:lnTo>
                <a:lnTo>
                  <a:pt x="4061" y="1018"/>
                </a:lnTo>
                <a:lnTo>
                  <a:pt x="4057" y="1018"/>
                </a:lnTo>
                <a:lnTo>
                  <a:pt x="4056" y="1016"/>
                </a:lnTo>
                <a:lnTo>
                  <a:pt x="4056" y="1018"/>
                </a:lnTo>
                <a:lnTo>
                  <a:pt x="4056" y="1019"/>
                </a:lnTo>
                <a:lnTo>
                  <a:pt x="4059" y="1019"/>
                </a:lnTo>
                <a:lnTo>
                  <a:pt x="4059" y="1021"/>
                </a:lnTo>
                <a:lnTo>
                  <a:pt x="4059" y="1023"/>
                </a:lnTo>
                <a:lnTo>
                  <a:pt x="4059" y="1025"/>
                </a:lnTo>
                <a:lnTo>
                  <a:pt x="4057" y="1025"/>
                </a:lnTo>
                <a:lnTo>
                  <a:pt x="4057" y="1027"/>
                </a:lnTo>
                <a:lnTo>
                  <a:pt x="4056" y="1025"/>
                </a:lnTo>
                <a:lnTo>
                  <a:pt x="4054" y="1025"/>
                </a:lnTo>
                <a:lnTo>
                  <a:pt x="4054" y="1027"/>
                </a:lnTo>
                <a:lnTo>
                  <a:pt x="4052" y="1025"/>
                </a:lnTo>
                <a:lnTo>
                  <a:pt x="4052" y="1027"/>
                </a:lnTo>
                <a:lnTo>
                  <a:pt x="4052" y="1029"/>
                </a:lnTo>
                <a:lnTo>
                  <a:pt x="4052" y="1031"/>
                </a:lnTo>
                <a:lnTo>
                  <a:pt x="4052" y="1033"/>
                </a:lnTo>
                <a:lnTo>
                  <a:pt x="4052" y="1035"/>
                </a:lnTo>
                <a:lnTo>
                  <a:pt x="4050" y="1035"/>
                </a:lnTo>
                <a:lnTo>
                  <a:pt x="4048" y="1035"/>
                </a:lnTo>
                <a:lnTo>
                  <a:pt x="4046" y="1033"/>
                </a:lnTo>
                <a:lnTo>
                  <a:pt x="4044" y="1033"/>
                </a:lnTo>
                <a:lnTo>
                  <a:pt x="4042" y="1031"/>
                </a:lnTo>
                <a:lnTo>
                  <a:pt x="4040" y="1031"/>
                </a:lnTo>
                <a:lnTo>
                  <a:pt x="4038" y="1029"/>
                </a:lnTo>
                <a:lnTo>
                  <a:pt x="4036" y="1029"/>
                </a:lnTo>
                <a:lnTo>
                  <a:pt x="4036" y="1027"/>
                </a:lnTo>
                <a:lnTo>
                  <a:pt x="4034" y="1027"/>
                </a:lnTo>
                <a:lnTo>
                  <a:pt x="4032" y="1027"/>
                </a:lnTo>
                <a:lnTo>
                  <a:pt x="4032" y="1029"/>
                </a:lnTo>
                <a:lnTo>
                  <a:pt x="4031" y="1029"/>
                </a:lnTo>
                <a:lnTo>
                  <a:pt x="4029" y="1029"/>
                </a:lnTo>
                <a:lnTo>
                  <a:pt x="4029" y="1031"/>
                </a:lnTo>
                <a:lnTo>
                  <a:pt x="4027" y="1031"/>
                </a:lnTo>
                <a:lnTo>
                  <a:pt x="4025" y="1031"/>
                </a:lnTo>
                <a:lnTo>
                  <a:pt x="4023" y="1031"/>
                </a:lnTo>
                <a:lnTo>
                  <a:pt x="4021" y="1031"/>
                </a:lnTo>
                <a:lnTo>
                  <a:pt x="4021" y="1033"/>
                </a:lnTo>
                <a:lnTo>
                  <a:pt x="4021" y="1035"/>
                </a:lnTo>
                <a:lnTo>
                  <a:pt x="4021" y="1037"/>
                </a:lnTo>
                <a:lnTo>
                  <a:pt x="4023" y="1037"/>
                </a:lnTo>
                <a:lnTo>
                  <a:pt x="4025" y="1035"/>
                </a:lnTo>
                <a:lnTo>
                  <a:pt x="4027" y="1035"/>
                </a:lnTo>
                <a:lnTo>
                  <a:pt x="4029" y="1035"/>
                </a:lnTo>
                <a:lnTo>
                  <a:pt x="4031" y="1035"/>
                </a:lnTo>
                <a:lnTo>
                  <a:pt x="4032" y="1035"/>
                </a:lnTo>
                <a:lnTo>
                  <a:pt x="4032" y="1037"/>
                </a:lnTo>
                <a:lnTo>
                  <a:pt x="4031" y="1039"/>
                </a:lnTo>
                <a:lnTo>
                  <a:pt x="4029" y="1039"/>
                </a:lnTo>
                <a:lnTo>
                  <a:pt x="4029" y="1041"/>
                </a:lnTo>
                <a:lnTo>
                  <a:pt x="4029" y="1042"/>
                </a:lnTo>
                <a:lnTo>
                  <a:pt x="4027" y="1044"/>
                </a:lnTo>
                <a:lnTo>
                  <a:pt x="4027" y="1046"/>
                </a:lnTo>
                <a:lnTo>
                  <a:pt x="4027" y="1044"/>
                </a:lnTo>
                <a:lnTo>
                  <a:pt x="4029" y="1046"/>
                </a:lnTo>
                <a:lnTo>
                  <a:pt x="4031" y="1044"/>
                </a:lnTo>
                <a:lnTo>
                  <a:pt x="4032" y="1044"/>
                </a:lnTo>
                <a:lnTo>
                  <a:pt x="4034" y="1044"/>
                </a:lnTo>
                <a:lnTo>
                  <a:pt x="4036" y="1044"/>
                </a:lnTo>
                <a:lnTo>
                  <a:pt x="4038" y="1044"/>
                </a:lnTo>
                <a:lnTo>
                  <a:pt x="4040" y="1044"/>
                </a:lnTo>
                <a:lnTo>
                  <a:pt x="4042" y="1044"/>
                </a:lnTo>
                <a:lnTo>
                  <a:pt x="4042" y="1046"/>
                </a:lnTo>
                <a:lnTo>
                  <a:pt x="4042" y="1048"/>
                </a:lnTo>
                <a:lnTo>
                  <a:pt x="4040" y="1050"/>
                </a:lnTo>
                <a:lnTo>
                  <a:pt x="4038" y="1050"/>
                </a:lnTo>
                <a:lnTo>
                  <a:pt x="4038" y="1052"/>
                </a:lnTo>
                <a:lnTo>
                  <a:pt x="4038" y="1054"/>
                </a:lnTo>
                <a:lnTo>
                  <a:pt x="4036" y="1056"/>
                </a:lnTo>
                <a:lnTo>
                  <a:pt x="4034" y="1058"/>
                </a:lnTo>
                <a:lnTo>
                  <a:pt x="4034" y="1060"/>
                </a:lnTo>
                <a:lnTo>
                  <a:pt x="4032" y="1060"/>
                </a:lnTo>
                <a:lnTo>
                  <a:pt x="4031" y="1062"/>
                </a:lnTo>
                <a:lnTo>
                  <a:pt x="4029" y="1062"/>
                </a:lnTo>
                <a:lnTo>
                  <a:pt x="4027" y="1064"/>
                </a:lnTo>
                <a:lnTo>
                  <a:pt x="4027" y="1066"/>
                </a:lnTo>
                <a:lnTo>
                  <a:pt x="4025" y="1066"/>
                </a:lnTo>
                <a:lnTo>
                  <a:pt x="4023" y="1066"/>
                </a:lnTo>
                <a:lnTo>
                  <a:pt x="4021" y="1066"/>
                </a:lnTo>
                <a:lnTo>
                  <a:pt x="4019" y="1066"/>
                </a:lnTo>
                <a:lnTo>
                  <a:pt x="4015" y="1066"/>
                </a:lnTo>
                <a:lnTo>
                  <a:pt x="4015" y="1067"/>
                </a:lnTo>
                <a:lnTo>
                  <a:pt x="4013" y="1067"/>
                </a:lnTo>
                <a:lnTo>
                  <a:pt x="4011" y="1069"/>
                </a:lnTo>
                <a:lnTo>
                  <a:pt x="4009" y="1071"/>
                </a:lnTo>
                <a:lnTo>
                  <a:pt x="4009" y="1073"/>
                </a:lnTo>
                <a:lnTo>
                  <a:pt x="4008" y="1075"/>
                </a:lnTo>
                <a:lnTo>
                  <a:pt x="4008" y="1077"/>
                </a:lnTo>
                <a:lnTo>
                  <a:pt x="4006" y="1077"/>
                </a:lnTo>
                <a:lnTo>
                  <a:pt x="4004" y="1077"/>
                </a:lnTo>
                <a:lnTo>
                  <a:pt x="4004" y="1075"/>
                </a:lnTo>
                <a:lnTo>
                  <a:pt x="4002" y="1075"/>
                </a:lnTo>
                <a:lnTo>
                  <a:pt x="4002" y="1073"/>
                </a:lnTo>
                <a:lnTo>
                  <a:pt x="4002" y="1071"/>
                </a:lnTo>
                <a:lnTo>
                  <a:pt x="4002" y="1069"/>
                </a:lnTo>
                <a:lnTo>
                  <a:pt x="4004" y="1067"/>
                </a:lnTo>
                <a:lnTo>
                  <a:pt x="4004" y="1066"/>
                </a:lnTo>
                <a:lnTo>
                  <a:pt x="4004" y="1064"/>
                </a:lnTo>
                <a:lnTo>
                  <a:pt x="4004" y="1062"/>
                </a:lnTo>
                <a:lnTo>
                  <a:pt x="4002" y="1060"/>
                </a:lnTo>
                <a:lnTo>
                  <a:pt x="4002" y="1058"/>
                </a:lnTo>
                <a:lnTo>
                  <a:pt x="4000" y="1058"/>
                </a:lnTo>
                <a:lnTo>
                  <a:pt x="4000" y="1056"/>
                </a:lnTo>
                <a:lnTo>
                  <a:pt x="3998" y="1056"/>
                </a:lnTo>
                <a:lnTo>
                  <a:pt x="3998" y="1058"/>
                </a:lnTo>
                <a:lnTo>
                  <a:pt x="3998" y="1060"/>
                </a:lnTo>
                <a:lnTo>
                  <a:pt x="3996" y="1062"/>
                </a:lnTo>
                <a:lnTo>
                  <a:pt x="3994" y="1062"/>
                </a:lnTo>
                <a:lnTo>
                  <a:pt x="3994" y="1064"/>
                </a:lnTo>
                <a:lnTo>
                  <a:pt x="3996" y="1064"/>
                </a:lnTo>
                <a:lnTo>
                  <a:pt x="3996" y="1066"/>
                </a:lnTo>
                <a:lnTo>
                  <a:pt x="3996" y="1067"/>
                </a:lnTo>
                <a:lnTo>
                  <a:pt x="3994" y="1069"/>
                </a:lnTo>
                <a:lnTo>
                  <a:pt x="3992" y="1071"/>
                </a:lnTo>
                <a:lnTo>
                  <a:pt x="3994" y="1073"/>
                </a:lnTo>
                <a:lnTo>
                  <a:pt x="3994" y="1075"/>
                </a:lnTo>
                <a:lnTo>
                  <a:pt x="3996" y="1077"/>
                </a:lnTo>
                <a:lnTo>
                  <a:pt x="3994" y="1079"/>
                </a:lnTo>
                <a:lnTo>
                  <a:pt x="3994" y="1077"/>
                </a:lnTo>
                <a:lnTo>
                  <a:pt x="3992" y="1079"/>
                </a:lnTo>
                <a:lnTo>
                  <a:pt x="3992" y="1081"/>
                </a:lnTo>
                <a:lnTo>
                  <a:pt x="3994" y="1081"/>
                </a:lnTo>
                <a:lnTo>
                  <a:pt x="3994" y="1083"/>
                </a:lnTo>
                <a:lnTo>
                  <a:pt x="3994" y="1085"/>
                </a:lnTo>
                <a:lnTo>
                  <a:pt x="3992" y="1085"/>
                </a:lnTo>
                <a:lnTo>
                  <a:pt x="3990" y="1085"/>
                </a:lnTo>
                <a:lnTo>
                  <a:pt x="3992" y="1087"/>
                </a:lnTo>
                <a:lnTo>
                  <a:pt x="3992" y="1089"/>
                </a:lnTo>
                <a:lnTo>
                  <a:pt x="3992" y="1090"/>
                </a:lnTo>
                <a:lnTo>
                  <a:pt x="3992" y="1094"/>
                </a:lnTo>
                <a:lnTo>
                  <a:pt x="3990" y="1094"/>
                </a:lnTo>
                <a:lnTo>
                  <a:pt x="3988" y="1092"/>
                </a:lnTo>
                <a:lnTo>
                  <a:pt x="3988" y="1090"/>
                </a:lnTo>
                <a:lnTo>
                  <a:pt x="3986" y="1089"/>
                </a:lnTo>
                <a:lnTo>
                  <a:pt x="3984" y="1090"/>
                </a:lnTo>
                <a:lnTo>
                  <a:pt x="3984" y="1092"/>
                </a:lnTo>
                <a:lnTo>
                  <a:pt x="3983" y="1092"/>
                </a:lnTo>
                <a:lnTo>
                  <a:pt x="3983" y="1094"/>
                </a:lnTo>
                <a:lnTo>
                  <a:pt x="3983" y="1096"/>
                </a:lnTo>
                <a:lnTo>
                  <a:pt x="3981" y="1098"/>
                </a:lnTo>
                <a:lnTo>
                  <a:pt x="3979" y="1100"/>
                </a:lnTo>
                <a:lnTo>
                  <a:pt x="3977" y="1100"/>
                </a:lnTo>
                <a:lnTo>
                  <a:pt x="3975" y="1098"/>
                </a:lnTo>
                <a:lnTo>
                  <a:pt x="3973" y="1098"/>
                </a:lnTo>
                <a:lnTo>
                  <a:pt x="3973" y="1096"/>
                </a:lnTo>
                <a:lnTo>
                  <a:pt x="3971" y="1096"/>
                </a:lnTo>
                <a:lnTo>
                  <a:pt x="3971" y="1094"/>
                </a:lnTo>
                <a:lnTo>
                  <a:pt x="3969" y="1094"/>
                </a:lnTo>
                <a:lnTo>
                  <a:pt x="3969" y="1096"/>
                </a:lnTo>
                <a:lnTo>
                  <a:pt x="3971" y="1096"/>
                </a:lnTo>
                <a:lnTo>
                  <a:pt x="3971" y="1098"/>
                </a:lnTo>
                <a:lnTo>
                  <a:pt x="3973" y="1100"/>
                </a:lnTo>
                <a:lnTo>
                  <a:pt x="3975" y="1100"/>
                </a:lnTo>
                <a:lnTo>
                  <a:pt x="3975" y="1102"/>
                </a:lnTo>
                <a:lnTo>
                  <a:pt x="3975" y="1104"/>
                </a:lnTo>
                <a:lnTo>
                  <a:pt x="3975" y="1106"/>
                </a:lnTo>
                <a:lnTo>
                  <a:pt x="3973" y="1106"/>
                </a:lnTo>
                <a:lnTo>
                  <a:pt x="3973" y="1108"/>
                </a:lnTo>
                <a:lnTo>
                  <a:pt x="3973" y="1110"/>
                </a:lnTo>
                <a:lnTo>
                  <a:pt x="3971" y="1112"/>
                </a:lnTo>
                <a:lnTo>
                  <a:pt x="3971" y="1114"/>
                </a:lnTo>
                <a:lnTo>
                  <a:pt x="3969" y="1115"/>
                </a:lnTo>
                <a:lnTo>
                  <a:pt x="3969" y="1117"/>
                </a:lnTo>
                <a:lnTo>
                  <a:pt x="3967" y="1119"/>
                </a:lnTo>
                <a:lnTo>
                  <a:pt x="3967" y="1121"/>
                </a:lnTo>
                <a:lnTo>
                  <a:pt x="3967" y="1123"/>
                </a:lnTo>
                <a:lnTo>
                  <a:pt x="3965" y="1123"/>
                </a:lnTo>
                <a:lnTo>
                  <a:pt x="3963" y="1125"/>
                </a:lnTo>
                <a:lnTo>
                  <a:pt x="3963" y="1127"/>
                </a:lnTo>
                <a:lnTo>
                  <a:pt x="3963" y="1129"/>
                </a:lnTo>
                <a:lnTo>
                  <a:pt x="3961" y="1133"/>
                </a:lnTo>
                <a:lnTo>
                  <a:pt x="3960" y="1133"/>
                </a:lnTo>
                <a:lnTo>
                  <a:pt x="3960" y="1131"/>
                </a:lnTo>
                <a:lnTo>
                  <a:pt x="3958" y="1131"/>
                </a:lnTo>
                <a:lnTo>
                  <a:pt x="3956" y="1131"/>
                </a:lnTo>
                <a:lnTo>
                  <a:pt x="3956" y="1129"/>
                </a:lnTo>
                <a:lnTo>
                  <a:pt x="3954" y="1125"/>
                </a:lnTo>
                <a:lnTo>
                  <a:pt x="3954" y="1123"/>
                </a:lnTo>
                <a:lnTo>
                  <a:pt x="3954" y="1121"/>
                </a:lnTo>
                <a:lnTo>
                  <a:pt x="3956" y="1119"/>
                </a:lnTo>
                <a:lnTo>
                  <a:pt x="3956" y="1121"/>
                </a:lnTo>
                <a:lnTo>
                  <a:pt x="3958" y="1121"/>
                </a:lnTo>
                <a:lnTo>
                  <a:pt x="3958" y="1119"/>
                </a:lnTo>
                <a:lnTo>
                  <a:pt x="3960" y="1119"/>
                </a:lnTo>
                <a:lnTo>
                  <a:pt x="3958" y="1117"/>
                </a:lnTo>
                <a:lnTo>
                  <a:pt x="3960" y="1117"/>
                </a:lnTo>
                <a:lnTo>
                  <a:pt x="3961" y="1115"/>
                </a:lnTo>
                <a:lnTo>
                  <a:pt x="3963" y="1115"/>
                </a:lnTo>
                <a:lnTo>
                  <a:pt x="3963" y="1112"/>
                </a:lnTo>
                <a:lnTo>
                  <a:pt x="3961" y="1110"/>
                </a:lnTo>
                <a:lnTo>
                  <a:pt x="3961" y="1108"/>
                </a:lnTo>
                <a:lnTo>
                  <a:pt x="3960" y="1108"/>
                </a:lnTo>
                <a:lnTo>
                  <a:pt x="3960" y="1106"/>
                </a:lnTo>
                <a:lnTo>
                  <a:pt x="3958" y="1106"/>
                </a:lnTo>
                <a:lnTo>
                  <a:pt x="3958" y="1108"/>
                </a:lnTo>
                <a:lnTo>
                  <a:pt x="3958" y="1110"/>
                </a:lnTo>
                <a:lnTo>
                  <a:pt x="3956" y="1112"/>
                </a:lnTo>
                <a:lnTo>
                  <a:pt x="3956" y="1114"/>
                </a:lnTo>
                <a:lnTo>
                  <a:pt x="3954" y="1114"/>
                </a:lnTo>
                <a:lnTo>
                  <a:pt x="3952" y="1115"/>
                </a:lnTo>
                <a:lnTo>
                  <a:pt x="3950" y="1114"/>
                </a:lnTo>
                <a:lnTo>
                  <a:pt x="3950" y="1115"/>
                </a:lnTo>
                <a:lnTo>
                  <a:pt x="3950" y="1117"/>
                </a:lnTo>
                <a:lnTo>
                  <a:pt x="3950" y="1119"/>
                </a:lnTo>
                <a:lnTo>
                  <a:pt x="3948" y="1119"/>
                </a:lnTo>
                <a:lnTo>
                  <a:pt x="3946" y="1119"/>
                </a:lnTo>
                <a:lnTo>
                  <a:pt x="3946" y="1121"/>
                </a:lnTo>
                <a:lnTo>
                  <a:pt x="3946" y="1123"/>
                </a:lnTo>
                <a:lnTo>
                  <a:pt x="3948" y="1123"/>
                </a:lnTo>
                <a:lnTo>
                  <a:pt x="3948" y="1125"/>
                </a:lnTo>
                <a:lnTo>
                  <a:pt x="3950" y="1127"/>
                </a:lnTo>
                <a:lnTo>
                  <a:pt x="3948" y="1127"/>
                </a:lnTo>
                <a:lnTo>
                  <a:pt x="3946" y="1129"/>
                </a:lnTo>
                <a:lnTo>
                  <a:pt x="3946" y="1127"/>
                </a:lnTo>
                <a:lnTo>
                  <a:pt x="3944" y="1129"/>
                </a:lnTo>
                <a:lnTo>
                  <a:pt x="3944" y="1127"/>
                </a:lnTo>
                <a:lnTo>
                  <a:pt x="3942" y="1127"/>
                </a:lnTo>
                <a:lnTo>
                  <a:pt x="3940" y="1127"/>
                </a:lnTo>
                <a:lnTo>
                  <a:pt x="3942" y="1129"/>
                </a:lnTo>
                <a:lnTo>
                  <a:pt x="3944" y="1131"/>
                </a:lnTo>
                <a:lnTo>
                  <a:pt x="3946" y="1131"/>
                </a:lnTo>
                <a:lnTo>
                  <a:pt x="3948" y="1131"/>
                </a:lnTo>
                <a:lnTo>
                  <a:pt x="3950" y="1131"/>
                </a:lnTo>
                <a:lnTo>
                  <a:pt x="3950" y="1135"/>
                </a:lnTo>
                <a:lnTo>
                  <a:pt x="3948" y="1135"/>
                </a:lnTo>
                <a:lnTo>
                  <a:pt x="3946" y="1137"/>
                </a:lnTo>
                <a:lnTo>
                  <a:pt x="3946" y="1135"/>
                </a:lnTo>
                <a:lnTo>
                  <a:pt x="3946" y="1133"/>
                </a:lnTo>
                <a:lnTo>
                  <a:pt x="3946" y="1137"/>
                </a:lnTo>
                <a:lnTo>
                  <a:pt x="3946" y="1138"/>
                </a:lnTo>
                <a:lnTo>
                  <a:pt x="3944" y="1138"/>
                </a:lnTo>
                <a:lnTo>
                  <a:pt x="3944" y="1137"/>
                </a:lnTo>
                <a:lnTo>
                  <a:pt x="3942" y="1137"/>
                </a:lnTo>
                <a:lnTo>
                  <a:pt x="3940" y="1137"/>
                </a:lnTo>
                <a:lnTo>
                  <a:pt x="3938" y="1137"/>
                </a:lnTo>
                <a:lnTo>
                  <a:pt x="3940" y="1138"/>
                </a:lnTo>
                <a:lnTo>
                  <a:pt x="3942" y="1140"/>
                </a:lnTo>
                <a:lnTo>
                  <a:pt x="3944" y="1142"/>
                </a:lnTo>
                <a:lnTo>
                  <a:pt x="3944" y="1144"/>
                </a:lnTo>
                <a:lnTo>
                  <a:pt x="3942" y="1144"/>
                </a:lnTo>
                <a:lnTo>
                  <a:pt x="3942" y="1146"/>
                </a:lnTo>
                <a:lnTo>
                  <a:pt x="3944" y="1146"/>
                </a:lnTo>
                <a:lnTo>
                  <a:pt x="3944" y="1148"/>
                </a:lnTo>
                <a:lnTo>
                  <a:pt x="3946" y="1148"/>
                </a:lnTo>
                <a:lnTo>
                  <a:pt x="3946" y="1150"/>
                </a:lnTo>
                <a:lnTo>
                  <a:pt x="3946" y="1152"/>
                </a:lnTo>
                <a:lnTo>
                  <a:pt x="3944" y="1152"/>
                </a:lnTo>
                <a:lnTo>
                  <a:pt x="3944" y="1154"/>
                </a:lnTo>
                <a:lnTo>
                  <a:pt x="3946" y="1154"/>
                </a:lnTo>
                <a:lnTo>
                  <a:pt x="3946" y="1156"/>
                </a:lnTo>
                <a:lnTo>
                  <a:pt x="3944" y="1158"/>
                </a:lnTo>
                <a:lnTo>
                  <a:pt x="3942" y="1160"/>
                </a:lnTo>
                <a:lnTo>
                  <a:pt x="3940" y="1162"/>
                </a:lnTo>
                <a:lnTo>
                  <a:pt x="3938" y="1162"/>
                </a:lnTo>
                <a:lnTo>
                  <a:pt x="3938" y="1160"/>
                </a:lnTo>
                <a:lnTo>
                  <a:pt x="3938" y="1158"/>
                </a:lnTo>
                <a:lnTo>
                  <a:pt x="3938" y="1156"/>
                </a:lnTo>
                <a:lnTo>
                  <a:pt x="3938" y="1154"/>
                </a:lnTo>
                <a:lnTo>
                  <a:pt x="3936" y="1154"/>
                </a:lnTo>
                <a:lnTo>
                  <a:pt x="3935" y="1156"/>
                </a:lnTo>
                <a:lnTo>
                  <a:pt x="3936" y="1158"/>
                </a:lnTo>
                <a:lnTo>
                  <a:pt x="3936" y="1160"/>
                </a:lnTo>
                <a:lnTo>
                  <a:pt x="3935" y="1160"/>
                </a:lnTo>
                <a:lnTo>
                  <a:pt x="3935" y="1158"/>
                </a:lnTo>
                <a:lnTo>
                  <a:pt x="3933" y="1158"/>
                </a:lnTo>
                <a:lnTo>
                  <a:pt x="3931" y="1158"/>
                </a:lnTo>
                <a:lnTo>
                  <a:pt x="3931" y="1160"/>
                </a:lnTo>
                <a:lnTo>
                  <a:pt x="3929" y="1160"/>
                </a:lnTo>
                <a:lnTo>
                  <a:pt x="3927" y="1160"/>
                </a:lnTo>
                <a:lnTo>
                  <a:pt x="3925" y="1160"/>
                </a:lnTo>
                <a:lnTo>
                  <a:pt x="3925" y="1158"/>
                </a:lnTo>
                <a:lnTo>
                  <a:pt x="3923" y="1158"/>
                </a:lnTo>
                <a:lnTo>
                  <a:pt x="3923" y="1156"/>
                </a:lnTo>
                <a:lnTo>
                  <a:pt x="3923" y="1154"/>
                </a:lnTo>
                <a:lnTo>
                  <a:pt x="3923" y="1152"/>
                </a:lnTo>
                <a:lnTo>
                  <a:pt x="3923" y="1154"/>
                </a:lnTo>
                <a:lnTo>
                  <a:pt x="3921" y="1154"/>
                </a:lnTo>
                <a:lnTo>
                  <a:pt x="3921" y="1156"/>
                </a:lnTo>
                <a:lnTo>
                  <a:pt x="3921" y="1158"/>
                </a:lnTo>
                <a:lnTo>
                  <a:pt x="3919" y="1158"/>
                </a:lnTo>
                <a:lnTo>
                  <a:pt x="3917" y="1158"/>
                </a:lnTo>
                <a:lnTo>
                  <a:pt x="3915" y="1158"/>
                </a:lnTo>
                <a:lnTo>
                  <a:pt x="3913" y="1158"/>
                </a:lnTo>
                <a:lnTo>
                  <a:pt x="3912" y="1160"/>
                </a:lnTo>
                <a:lnTo>
                  <a:pt x="3912" y="1158"/>
                </a:lnTo>
                <a:lnTo>
                  <a:pt x="3910" y="1158"/>
                </a:lnTo>
                <a:lnTo>
                  <a:pt x="3910" y="1156"/>
                </a:lnTo>
                <a:lnTo>
                  <a:pt x="3910" y="1154"/>
                </a:lnTo>
                <a:lnTo>
                  <a:pt x="3908" y="1152"/>
                </a:lnTo>
                <a:lnTo>
                  <a:pt x="3910" y="1152"/>
                </a:lnTo>
                <a:lnTo>
                  <a:pt x="3910" y="1150"/>
                </a:lnTo>
                <a:lnTo>
                  <a:pt x="3912" y="1148"/>
                </a:lnTo>
                <a:lnTo>
                  <a:pt x="3912" y="1146"/>
                </a:lnTo>
                <a:lnTo>
                  <a:pt x="3908" y="1144"/>
                </a:lnTo>
                <a:lnTo>
                  <a:pt x="3908" y="1146"/>
                </a:lnTo>
                <a:lnTo>
                  <a:pt x="3906" y="1146"/>
                </a:lnTo>
                <a:lnTo>
                  <a:pt x="3906" y="1144"/>
                </a:lnTo>
                <a:lnTo>
                  <a:pt x="3904" y="1146"/>
                </a:lnTo>
                <a:lnTo>
                  <a:pt x="3904" y="1144"/>
                </a:lnTo>
                <a:lnTo>
                  <a:pt x="3904" y="1142"/>
                </a:lnTo>
                <a:lnTo>
                  <a:pt x="3904" y="1140"/>
                </a:lnTo>
                <a:lnTo>
                  <a:pt x="3904" y="1138"/>
                </a:lnTo>
                <a:lnTo>
                  <a:pt x="3906" y="1138"/>
                </a:lnTo>
                <a:lnTo>
                  <a:pt x="3906" y="1137"/>
                </a:lnTo>
                <a:lnTo>
                  <a:pt x="3908" y="1137"/>
                </a:lnTo>
                <a:lnTo>
                  <a:pt x="3910" y="1137"/>
                </a:lnTo>
                <a:lnTo>
                  <a:pt x="3912" y="1138"/>
                </a:lnTo>
                <a:lnTo>
                  <a:pt x="3912" y="1137"/>
                </a:lnTo>
                <a:lnTo>
                  <a:pt x="3910" y="1135"/>
                </a:lnTo>
                <a:lnTo>
                  <a:pt x="3910" y="1133"/>
                </a:lnTo>
                <a:lnTo>
                  <a:pt x="3912" y="1131"/>
                </a:lnTo>
                <a:lnTo>
                  <a:pt x="3912" y="1133"/>
                </a:lnTo>
                <a:lnTo>
                  <a:pt x="3913" y="1135"/>
                </a:lnTo>
                <a:lnTo>
                  <a:pt x="3913" y="1133"/>
                </a:lnTo>
                <a:lnTo>
                  <a:pt x="3915" y="1133"/>
                </a:lnTo>
                <a:lnTo>
                  <a:pt x="3917" y="1133"/>
                </a:lnTo>
                <a:lnTo>
                  <a:pt x="3915" y="1131"/>
                </a:lnTo>
                <a:lnTo>
                  <a:pt x="3913" y="1131"/>
                </a:lnTo>
                <a:lnTo>
                  <a:pt x="3913" y="1129"/>
                </a:lnTo>
                <a:lnTo>
                  <a:pt x="3915" y="1127"/>
                </a:lnTo>
                <a:lnTo>
                  <a:pt x="3915" y="1125"/>
                </a:lnTo>
                <a:lnTo>
                  <a:pt x="3915" y="1123"/>
                </a:lnTo>
                <a:lnTo>
                  <a:pt x="3913" y="1123"/>
                </a:lnTo>
                <a:lnTo>
                  <a:pt x="3915" y="1121"/>
                </a:lnTo>
                <a:lnTo>
                  <a:pt x="3915" y="1119"/>
                </a:lnTo>
                <a:lnTo>
                  <a:pt x="3915" y="1117"/>
                </a:lnTo>
                <a:lnTo>
                  <a:pt x="3917" y="1115"/>
                </a:lnTo>
                <a:lnTo>
                  <a:pt x="3915" y="1117"/>
                </a:lnTo>
                <a:lnTo>
                  <a:pt x="3913" y="1117"/>
                </a:lnTo>
                <a:lnTo>
                  <a:pt x="3913" y="1119"/>
                </a:lnTo>
                <a:lnTo>
                  <a:pt x="3912" y="1121"/>
                </a:lnTo>
                <a:lnTo>
                  <a:pt x="3912" y="1123"/>
                </a:lnTo>
                <a:lnTo>
                  <a:pt x="3912" y="1125"/>
                </a:lnTo>
                <a:lnTo>
                  <a:pt x="3912" y="1127"/>
                </a:lnTo>
                <a:lnTo>
                  <a:pt x="3910" y="1127"/>
                </a:lnTo>
                <a:lnTo>
                  <a:pt x="3908" y="1127"/>
                </a:lnTo>
                <a:lnTo>
                  <a:pt x="3906" y="1129"/>
                </a:lnTo>
                <a:lnTo>
                  <a:pt x="3908" y="1129"/>
                </a:lnTo>
                <a:lnTo>
                  <a:pt x="3906" y="1129"/>
                </a:lnTo>
                <a:lnTo>
                  <a:pt x="3904" y="1129"/>
                </a:lnTo>
                <a:lnTo>
                  <a:pt x="3902" y="1127"/>
                </a:lnTo>
                <a:lnTo>
                  <a:pt x="3900" y="1125"/>
                </a:lnTo>
                <a:lnTo>
                  <a:pt x="3900" y="1123"/>
                </a:lnTo>
                <a:lnTo>
                  <a:pt x="3900" y="1121"/>
                </a:lnTo>
                <a:lnTo>
                  <a:pt x="3898" y="1119"/>
                </a:lnTo>
                <a:lnTo>
                  <a:pt x="3898" y="1117"/>
                </a:lnTo>
                <a:lnTo>
                  <a:pt x="3896" y="1115"/>
                </a:lnTo>
                <a:lnTo>
                  <a:pt x="3896" y="1114"/>
                </a:lnTo>
                <a:lnTo>
                  <a:pt x="3896" y="1112"/>
                </a:lnTo>
                <a:lnTo>
                  <a:pt x="3894" y="1110"/>
                </a:lnTo>
                <a:lnTo>
                  <a:pt x="3894" y="1108"/>
                </a:lnTo>
                <a:lnTo>
                  <a:pt x="3892" y="1106"/>
                </a:lnTo>
                <a:lnTo>
                  <a:pt x="3890" y="1106"/>
                </a:lnTo>
                <a:lnTo>
                  <a:pt x="3888" y="1104"/>
                </a:lnTo>
                <a:lnTo>
                  <a:pt x="3888" y="1102"/>
                </a:lnTo>
                <a:lnTo>
                  <a:pt x="3887" y="1100"/>
                </a:lnTo>
                <a:lnTo>
                  <a:pt x="3887" y="1102"/>
                </a:lnTo>
                <a:lnTo>
                  <a:pt x="3888" y="1104"/>
                </a:lnTo>
                <a:lnTo>
                  <a:pt x="3888" y="1106"/>
                </a:lnTo>
                <a:lnTo>
                  <a:pt x="3888" y="1108"/>
                </a:lnTo>
                <a:lnTo>
                  <a:pt x="3888" y="1110"/>
                </a:lnTo>
                <a:lnTo>
                  <a:pt x="3887" y="1110"/>
                </a:lnTo>
                <a:lnTo>
                  <a:pt x="3888" y="1112"/>
                </a:lnTo>
                <a:lnTo>
                  <a:pt x="3888" y="1114"/>
                </a:lnTo>
                <a:lnTo>
                  <a:pt x="3888" y="1115"/>
                </a:lnTo>
                <a:lnTo>
                  <a:pt x="3888" y="1117"/>
                </a:lnTo>
                <a:lnTo>
                  <a:pt x="3890" y="1117"/>
                </a:lnTo>
                <a:lnTo>
                  <a:pt x="3890" y="1119"/>
                </a:lnTo>
                <a:lnTo>
                  <a:pt x="3890" y="1123"/>
                </a:lnTo>
                <a:lnTo>
                  <a:pt x="3890" y="1125"/>
                </a:lnTo>
                <a:lnTo>
                  <a:pt x="3888" y="1125"/>
                </a:lnTo>
                <a:lnTo>
                  <a:pt x="3888" y="1127"/>
                </a:lnTo>
                <a:lnTo>
                  <a:pt x="3890" y="1127"/>
                </a:lnTo>
                <a:lnTo>
                  <a:pt x="3890" y="1129"/>
                </a:lnTo>
                <a:lnTo>
                  <a:pt x="3890" y="1131"/>
                </a:lnTo>
                <a:lnTo>
                  <a:pt x="3888" y="1131"/>
                </a:lnTo>
                <a:lnTo>
                  <a:pt x="3887" y="1133"/>
                </a:lnTo>
                <a:lnTo>
                  <a:pt x="3888" y="1135"/>
                </a:lnTo>
                <a:lnTo>
                  <a:pt x="3888" y="1137"/>
                </a:lnTo>
                <a:lnTo>
                  <a:pt x="3890" y="1138"/>
                </a:lnTo>
                <a:lnTo>
                  <a:pt x="3890" y="1140"/>
                </a:lnTo>
                <a:lnTo>
                  <a:pt x="3888" y="1140"/>
                </a:lnTo>
                <a:lnTo>
                  <a:pt x="3888" y="1142"/>
                </a:lnTo>
                <a:lnTo>
                  <a:pt x="3887" y="1144"/>
                </a:lnTo>
                <a:lnTo>
                  <a:pt x="3887" y="1146"/>
                </a:lnTo>
                <a:lnTo>
                  <a:pt x="3887" y="1148"/>
                </a:lnTo>
                <a:lnTo>
                  <a:pt x="3887" y="1150"/>
                </a:lnTo>
                <a:lnTo>
                  <a:pt x="3887" y="1152"/>
                </a:lnTo>
                <a:lnTo>
                  <a:pt x="3887" y="1154"/>
                </a:lnTo>
                <a:lnTo>
                  <a:pt x="3888" y="1156"/>
                </a:lnTo>
                <a:lnTo>
                  <a:pt x="3887" y="1156"/>
                </a:lnTo>
                <a:lnTo>
                  <a:pt x="3885" y="1158"/>
                </a:lnTo>
                <a:lnTo>
                  <a:pt x="3883" y="1158"/>
                </a:lnTo>
                <a:lnTo>
                  <a:pt x="3883" y="1160"/>
                </a:lnTo>
                <a:lnTo>
                  <a:pt x="3885" y="1158"/>
                </a:lnTo>
                <a:lnTo>
                  <a:pt x="3885" y="1160"/>
                </a:lnTo>
                <a:lnTo>
                  <a:pt x="3887" y="1162"/>
                </a:lnTo>
                <a:lnTo>
                  <a:pt x="3888" y="1162"/>
                </a:lnTo>
                <a:lnTo>
                  <a:pt x="3888" y="1163"/>
                </a:lnTo>
                <a:lnTo>
                  <a:pt x="3890" y="1165"/>
                </a:lnTo>
                <a:lnTo>
                  <a:pt x="3890" y="1167"/>
                </a:lnTo>
                <a:lnTo>
                  <a:pt x="3888" y="1169"/>
                </a:lnTo>
                <a:lnTo>
                  <a:pt x="3887" y="1169"/>
                </a:lnTo>
                <a:lnTo>
                  <a:pt x="3885" y="1171"/>
                </a:lnTo>
                <a:lnTo>
                  <a:pt x="3883" y="1171"/>
                </a:lnTo>
                <a:lnTo>
                  <a:pt x="3879" y="1173"/>
                </a:lnTo>
                <a:lnTo>
                  <a:pt x="3875" y="1171"/>
                </a:lnTo>
                <a:lnTo>
                  <a:pt x="3871" y="1169"/>
                </a:lnTo>
                <a:lnTo>
                  <a:pt x="3869" y="1169"/>
                </a:lnTo>
                <a:lnTo>
                  <a:pt x="3867" y="1169"/>
                </a:lnTo>
                <a:lnTo>
                  <a:pt x="3865" y="1167"/>
                </a:lnTo>
                <a:lnTo>
                  <a:pt x="3863" y="1167"/>
                </a:lnTo>
                <a:lnTo>
                  <a:pt x="3862" y="1167"/>
                </a:lnTo>
                <a:lnTo>
                  <a:pt x="3860" y="1167"/>
                </a:lnTo>
                <a:lnTo>
                  <a:pt x="3860" y="1165"/>
                </a:lnTo>
                <a:lnTo>
                  <a:pt x="3862" y="1163"/>
                </a:lnTo>
                <a:lnTo>
                  <a:pt x="3862" y="1165"/>
                </a:lnTo>
                <a:lnTo>
                  <a:pt x="3863" y="1163"/>
                </a:lnTo>
                <a:lnTo>
                  <a:pt x="3865" y="1163"/>
                </a:lnTo>
                <a:lnTo>
                  <a:pt x="3865" y="1165"/>
                </a:lnTo>
                <a:lnTo>
                  <a:pt x="3867" y="1165"/>
                </a:lnTo>
                <a:lnTo>
                  <a:pt x="3869" y="1165"/>
                </a:lnTo>
                <a:lnTo>
                  <a:pt x="3867" y="1163"/>
                </a:lnTo>
                <a:lnTo>
                  <a:pt x="3865" y="1162"/>
                </a:lnTo>
                <a:lnTo>
                  <a:pt x="3863" y="1162"/>
                </a:lnTo>
                <a:lnTo>
                  <a:pt x="3865" y="1160"/>
                </a:lnTo>
                <a:lnTo>
                  <a:pt x="3865" y="1158"/>
                </a:lnTo>
                <a:lnTo>
                  <a:pt x="3867" y="1158"/>
                </a:lnTo>
                <a:lnTo>
                  <a:pt x="3867" y="1156"/>
                </a:lnTo>
                <a:lnTo>
                  <a:pt x="3865" y="1156"/>
                </a:lnTo>
                <a:lnTo>
                  <a:pt x="3863" y="1154"/>
                </a:lnTo>
                <a:lnTo>
                  <a:pt x="3863" y="1152"/>
                </a:lnTo>
                <a:lnTo>
                  <a:pt x="3863" y="1150"/>
                </a:lnTo>
                <a:lnTo>
                  <a:pt x="3865" y="1150"/>
                </a:lnTo>
                <a:lnTo>
                  <a:pt x="3867" y="1148"/>
                </a:lnTo>
                <a:lnTo>
                  <a:pt x="3867" y="1146"/>
                </a:lnTo>
                <a:lnTo>
                  <a:pt x="3869" y="1144"/>
                </a:lnTo>
                <a:lnTo>
                  <a:pt x="3869" y="1142"/>
                </a:lnTo>
                <a:lnTo>
                  <a:pt x="3867" y="1140"/>
                </a:lnTo>
                <a:lnTo>
                  <a:pt x="3867" y="1138"/>
                </a:lnTo>
                <a:lnTo>
                  <a:pt x="3867" y="1137"/>
                </a:lnTo>
                <a:lnTo>
                  <a:pt x="3865" y="1135"/>
                </a:lnTo>
                <a:lnTo>
                  <a:pt x="3863" y="1133"/>
                </a:lnTo>
                <a:lnTo>
                  <a:pt x="3862" y="1131"/>
                </a:lnTo>
                <a:lnTo>
                  <a:pt x="3860" y="1131"/>
                </a:lnTo>
                <a:lnTo>
                  <a:pt x="3860" y="1133"/>
                </a:lnTo>
                <a:lnTo>
                  <a:pt x="3860" y="1131"/>
                </a:lnTo>
                <a:lnTo>
                  <a:pt x="3858" y="1131"/>
                </a:lnTo>
                <a:lnTo>
                  <a:pt x="3858" y="1129"/>
                </a:lnTo>
                <a:lnTo>
                  <a:pt x="3860" y="1129"/>
                </a:lnTo>
                <a:lnTo>
                  <a:pt x="3862" y="1129"/>
                </a:lnTo>
                <a:lnTo>
                  <a:pt x="3863" y="1127"/>
                </a:lnTo>
                <a:lnTo>
                  <a:pt x="3862" y="1125"/>
                </a:lnTo>
                <a:lnTo>
                  <a:pt x="3860" y="1125"/>
                </a:lnTo>
                <a:lnTo>
                  <a:pt x="3858" y="1125"/>
                </a:lnTo>
                <a:lnTo>
                  <a:pt x="3858" y="1123"/>
                </a:lnTo>
                <a:lnTo>
                  <a:pt x="3856" y="1121"/>
                </a:lnTo>
                <a:lnTo>
                  <a:pt x="3858" y="1121"/>
                </a:lnTo>
                <a:lnTo>
                  <a:pt x="3860" y="1119"/>
                </a:lnTo>
                <a:lnTo>
                  <a:pt x="3858" y="1119"/>
                </a:lnTo>
                <a:lnTo>
                  <a:pt x="3856" y="1117"/>
                </a:lnTo>
                <a:lnTo>
                  <a:pt x="3856" y="1115"/>
                </a:lnTo>
                <a:lnTo>
                  <a:pt x="3856" y="1114"/>
                </a:lnTo>
                <a:lnTo>
                  <a:pt x="3856" y="1112"/>
                </a:lnTo>
                <a:lnTo>
                  <a:pt x="3856" y="1110"/>
                </a:lnTo>
                <a:lnTo>
                  <a:pt x="3854" y="1112"/>
                </a:lnTo>
                <a:lnTo>
                  <a:pt x="3854" y="1114"/>
                </a:lnTo>
                <a:lnTo>
                  <a:pt x="3854" y="1115"/>
                </a:lnTo>
                <a:lnTo>
                  <a:pt x="3854" y="1117"/>
                </a:lnTo>
                <a:lnTo>
                  <a:pt x="3854" y="1119"/>
                </a:lnTo>
                <a:lnTo>
                  <a:pt x="3854" y="1121"/>
                </a:lnTo>
                <a:lnTo>
                  <a:pt x="3854" y="1123"/>
                </a:lnTo>
                <a:lnTo>
                  <a:pt x="3852" y="1125"/>
                </a:lnTo>
                <a:lnTo>
                  <a:pt x="3854" y="1127"/>
                </a:lnTo>
                <a:lnTo>
                  <a:pt x="3854" y="1129"/>
                </a:lnTo>
                <a:lnTo>
                  <a:pt x="3852" y="1127"/>
                </a:lnTo>
                <a:lnTo>
                  <a:pt x="3850" y="1127"/>
                </a:lnTo>
                <a:lnTo>
                  <a:pt x="3848" y="1125"/>
                </a:lnTo>
                <a:lnTo>
                  <a:pt x="3846" y="1125"/>
                </a:lnTo>
                <a:lnTo>
                  <a:pt x="3846" y="1123"/>
                </a:lnTo>
                <a:lnTo>
                  <a:pt x="3844" y="1123"/>
                </a:lnTo>
                <a:lnTo>
                  <a:pt x="3844" y="1125"/>
                </a:lnTo>
                <a:lnTo>
                  <a:pt x="3842" y="1125"/>
                </a:lnTo>
                <a:lnTo>
                  <a:pt x="3840" y="1125"/>
                </a:lnTo>
                <a:lnTo>
                  <a:pt x="3839" y="1123"/>
                </a:lnTo>
                <a:lnTo>
                  <a:pt x="3837" y="1123"/>
                </a:lnTo>
                <a:lnTo>
                  <a:pt x="3839" y="1121"/>
                </a:lnTo>
                <a:lnTo>
                  <a:pt x="3837" y="1119"/>
                </a:lnTo>
                <a:lnTo>
                  <a:pt x="3839" y="1117"/>
                </a:lnTo>
                <a:lnTo>
                  <a:pt x="3837" y="1117"/>
                </a:lnTo>
                <a:lnTo>
                  <a:pt x="3837" y="1119"/>
                </a:lnTo>
                <a:lnTo>
                  <a:pt x="3835" y="1121"/>
                </a:lnTo>
                <a:lnTo>
                  <a:pt x="3835" y="1123"/>
                </a:lnTo>
                <a:lnTo>
                  <a:pt x="3835" y="1125"/>
                </a:lnTo>
                <a:lnTo>
                  <a:pt x="3833" y="1125"/>
                </a:lnTo>
                <a:lnTo>
                  <a:pt x="3833" y="1123"/>
                </a:lnTo>
                <a:lnTo>
                  <a:pt x="3831" y="1123"/>
                </a:lnTo>
                <a:lnTo>
                  <a:pt x="3829" y="1123"/>
                </a:lnTo>
                <a:lnTo>
                  <a:pt x="3829" y="1125"/>
                </a:lnTo>
                <a:lnTo>
                  <a:pt x="3827" y="1127"/>
                </a:lnTo>
                <a:lnTo>
                  <a:pt x="3825" y="1129"/>
                </a:lnTo>
                <a:lnTo>
                  <a:pt x="3823" y="1129"/>
                </a:lnTo>
                <a:lnTo>
                  <a:pt x="3823" y="1131"/>
                </a:lnTo>
                <a:lnTo>
                  <a:pt x="3823" y="1133"/>
                </a:lnTo>
                <a:lnTo>
                  <a:pt x="3821" y="1133"/>
                </a:lnTo>
                <a:lnTo>
                  <a:pt x="3819" y="1133"/>
                </a:lnTo>
                <a:lnTo>
                  <a:pt x="3819" y="1135"/>
                </a:lnTo>
                <a:lnTo>
                  <a:pt x="3819" y="1137"/>
                </a:lnTo>
                <a:lnTo>
                  <a:pt x="3817" y="1137"/>
                </a:lnTo>
                <a:lnTo>
                  <a:pt x="3815" y="1137"/>
                </a:lnTo>
                <a:lnTo>
                  <a:pt x="3814" y="1137"/>
                </a:lnTo>
                <a:lnTo>
                  <a:pt x="3812" y="1138"/>
                </a:lnTo>
                <a:lnTo>
                  <a:pt x="3815" y="1138"/>
                </a:lnTo>
                <a:lnTo>
                  <a:pt x="3817" y="1138"/>
                </a:lnTo>
                <a:lnTo>
                  <a:pt x="3819" y="1138"/>
                </a:lnTo>
                <a:lnTo>
                  <a:pt x="3821" y="1140"/>
                </a:lnTo>
                <a:lnTo>
                  <a:pt x="3823" y="1140"/>
                </a:lnTo>
                <a:lnTo>
                  <a:pt x="3825" y="1142"/>
                </a:lnTo>
                <a:lnTo>
                  <a:pt x="3827" y="1140"/>
                </a:lnTo>
                <a:lnTo>
                  <a:pt x="3829" y="1138"/>
                </a:lnTo>
                <a:lnTo>
                  <a:pt x="3831" y="1137"/>
                </a:lnTo>
                <a:lnTo>
                  <a:pt x="3831" y="1135"/>
                </a:lnTo>
                <a:lnTo>
                  <a:pt x="3833" y="1135"/>
                </a:lnTo>
                <a:lnTo>
                  <a:pt x="3835" y="1135"/>
                </a:lnTo>
                <a:lnTo>
                  <a:pt x="3837" y="1135"/>
                </a:lnTo>
                <a:lnTo>
                  <a:pt x="3839" y="1137"/>
                </a:lnTo>
                <a:lnTo>
                  <a:pt x="3840" y="1138"/>
                </a:lnTo>
                <a:lnTo>
                  <a:pt x="3842" y="1138"/>
                </a:lnTo>
                <a:lnTo>
                  <a:pt x="3842" y="1140"/>
                </a:lnTo>
                <a:lnTo>
                  <a:pt x="3844" y="1142"/>
                </a:lnTo>
                <a:lnTo>
                  <a:pt x="3846" y="1140"/>
                </a:lnTo>
                <a:lnTo>
                  <a:pt x="3848" y="1138"/>
                </a:lnTo>
                <a:lnTo>
                  <a:pt x="3850" y="1140"/>
                </a:lnTo>
                <a:lnTo>
                  <a:pt x="3850" y="1142"/>
                </a:lnTo>
                <a:lnTo>
                  <a:pt x="3848" y="1142"/>
                </a:lnTo>
                <a:lnTo>
                  <a:pt x="3846" y="1144"/>
                </a:lnTo>
                <a:lnTo>
                  <a:pt x="3844" y="1146"/>
                </a:lnTo>
                <a:lnTo>
                  <a:pt x="3844" y="1148"/>
                </a:lnTo>
                <a:lnTo>
                  <a:pt x="3844" y="1150"/>
                </a:lnTo>
                <a:lnTo>
                  <a:pt x="3844" y="1152"/>
                </a:lnTo>
                <a:lnTo>
                  <a:pt x="3842" y="1150"/>
                </a:lnTo>
                <a:lnTo>
                  <a:pt x="3840" y="1152"/>
                </a:lnTo>
                <a:lnTo>
                  <a:pt x="3840" y="1150"/>
                </a:lnTo>
                <a:lnTo>
                  <a:pt x="3839" y="1148"/>
                </a:lnTo>
                <a:lnTo>
                  <a:pt x="3839" y="1150"/>
                </a:lnTo>
                <a:lnTo>
                  <a:pt x="3839" y="1152"/>
                </a:lnTo>
                <a:lnTo>
                  <a:pt x="3839" y="1154"/>
                </a:lnTo>
                <a:lnTo>
                  <a:pt x="3837" y="1154"/>
                </a:lnTo>
                <a:lnTo>
                  <a:pt x="3835" y="1156"/>
                </a:lnTo>
                <a:lnTo>
                  <a:pt x="3833" y="1156"/>
                </a:lnTo>
                <a:lnTo>
                  <a:pt x="3835" y="1158"/>
                </a:lnTo>
                <a:lnTo>
                  <a:pt x="3839" y="1156"/>
                </a:lnTo>
                <a:lnTo>
                  <a:pt x="3840" y="1158"/>
                </a:lnTo>
                <a:lnTo>
                  <a:pt x="3842" y="1158"/>
                </a:lnTo>
                <a:lnTo>
                  <a:pt x="3846" y="1156"/>
                </a:lnTo>
                <a:lnTo>
                  <a:pt x="3848" y="1154"/>
                </a:lnTo>
                <a:lnTo>
                  <a:pt x="3850" y="1156"/>
                </a:lnTo>
                <a:lnTo>
                  <a:pt x="3850" y="1158"/>
                </a:lnTo>
                <a:lnTo>
                  <a:pt x="3848" y="1158"/>
                </a:lnTo>
                <a:lnTo>
                  <a:pt x="3850" y="1160"/>
                </a:lnTo>
                <a:lnTo>
                  <a:pt x="3850" y="1162"/>
                </a:lnTo>
                <a:lnTo>
                  <a:pt x="3850" y="1163"/>
                </a:lnTo>
                <a:lnTo>
                  <a:pt x="3846" y="1163"/>
                </a:lnTo>
                <a:lnTo>
                  <a:pt x="3846" y="1162"/>
                </a:lnTo>
                <a:lnTo>
                  <a:pt x="3846" y="1160"/>
                </a:lnTo>
                <a:lnTo>
                  <a:pt x="3844" y="1162"/>
                </a:lnTo>
                <a:lnTo>
                  <a:pt x="3840" y="1163"/>
                </a:lnTo>
                <a:lnTo>
                  <a:pt x="3839" y="1162"/>
                </a:lnTo>
                <a:lnTo>
                  <a:pt x="3837" y="1162"/>
                </a:lnTo>
                <a:lnTo>
                  <a:pt x="3835" y="1160"/>
                </a:lnTo>
                <a:lnTo>
                  <a:pt x="3833" y="1160"/>
                </a:lnTo>
                <a:lnTo>
                  <a:pt x="3831" y="1160"/>
                </a:lnTo>
                <a:lnTo>
                  <a:pt x="3829" y="1160"/>
                </a:lnTo>
                <a:lnTo>
                  <a:pt x="3827" y="1160"/>
                </a:lnTo>
                <a:lnTo>
                  <a:pt x="3825" y="1160"/>
                </a:lnTo>
                <a:lnTo>
                  <a:pt x="3823" y="1160"/>
                </a:lnTo>
                <a:lnTo>
                  <a:pt x="3821" y="1160"/>
                </a:lnTo>
                <a:lnTo>
                  <a:pt x="3821" y="1158"/>
                </a:lnTo>
                <a:lnTo>
                  <a:pt x="3819" y="1160"/>
                </a:lnTo>
                <a:lnTo>
                  <a:pt x="3815" y="1158"/>
                </a:lnTo>
                <a:lnTo>
                  <a:pt x="3814" y="1158"/>
                </a:lnTo>
                <a:lnTo>
                  <a:pt x="3812" y="1158"/>
                </a:lnTo>
                <a:lnTo>
                  <a:pt x="3810" y="1158"/>
                </a:lnTo>
                <a:lnTo>
                  <a:pt x="3796" y="1158"/>
                </a:lnTo>
                <a:lnTo>
                  <a:pt x="3794" y="1158"/>
                </a:lnTo>
                <a:lnTo>
                  <a:pt x="3792" y="1158"/>
                </a:lnTo>
                <a:lnTo>
                  <a:pt x="3791" y="1156"/>
                </a:lnTo>
                <a:lnTo>
                  <a:pt x="3789" y="1156"/>
                </a:lnTo>
                <a:lnTo>
                  <a:pt x="3787" y="1156"/>
                </a:lnTo>
                <a:lnTo>
                  <a:pt x="3785" y="1156"/>
                </a:lnTo>
                <a:lnTo>
                  <a:pt x="3783" y="1156"/>
                </a:lnTo>
                <a:lnTo>
                  <a:pt x="3779" y="1156"/>
                </a:lnTo>
                <a:lnTo>
                  <a:pt x="3777" y="1154"/>
                </a:lnTo>
                <a:lnTo>
                  <a:pt x="3773" y="1156"/>
                </a:lnTo>
                <a:lnTo>
                  <a:pt x="3766" y="1156"/>
                </a:lnTo>
                <a:lnTo>
                  <a:pt x="3764" y="1156"/>
                </a:lnTo>
                <a:lnTo>
                  <a:pt x="3762" y="1156"/>
                </a:lnTo>
                <a:lnTo>
                  <a:pt x="3760" y="1156"/>
                </a:lnTo>
                <a:lnTo>
                  <a:pt x="3758" y="1156"/>
                </a:lnTo>
                <a:lnTo>
                  <a:pt x="3756" y="1156"/>
                </a:lnTo>
                <a:lnTo>
                  <a:pt x="3754" y="1156"/>
                </a:lnTo>
                <a:lnTo>
                  <a:pt x="3752" y="1156"/>
                </a:lnTo>
                <a:lnTo>
                  <a:pt x="3750" y="1158"/>
                </a:lnTo>
                <a:lnTo>
                  <a:pt x="3750" y="1156"/>
                </a:lnTo>
                <a:lnTo>
                  <a:pt x="3748" y="1156"/>
                </a:lnTo>
                <a:lnTo>
                  <a:pt x="3746" y="1156"/>
                </a:lnTo>
                <a:lnTo>
                  <a:pt x="3748" y="1154"/>
                </a:lnTo>
                <a:lnTo>
                  <a:pt x="3746" y="1154"/>
                </a:lnTo>
                <a:lnTo>
                  <a:pt x="3746" y="1156"/>
                </a:lnTo>
                <a:lnTo>
                  <a:pt x="3744" y="1158"/>
                </a:lnTo>
                <a:lnTo>
                  <a:pt x="3743" y="1158"/>
                </a:lnTo>
                <a:lnTo>
                  <a:pt x="3743" y="1160"/>
                </a:lnTo>
                <a:lnTo>
                  <a:pt x="3739" y="1160"/>
                </a:lnTo>
                <a:lnTo>
                  <a:pt x="3737" y="1160"/>
                </a:lnTo>
                <a:lnTo>
                  <a:pt x="3735" y="1160"/>
                </a:lnTo>
                <a:lnTo>
                  <a:pt x="3733" y="1162"/>
                </a:lnTo>
                <a:lnTo>
                  <a:pt x="3731" y="1162"/>
                </a:lnTo>
                <a:lnTo>
                  <a:pt x="3729" y="1162"/>
                </a:lnTo>
                <a:lnTo>
                  <a:pt x="3727" y="1160"/>
                </a:lnTo>
                <a:lnTo>
                  <a:pt x="3725" y="1158"/>
                </a:lnTo>
                <a:lnTo>
                  <a:pt x="3723" y="1158"/>
                </a:lnTo>
                <a:lnTo>
                  <a:pt x="3725" y="1156"/>
                </a:lnTo>
                <a:lnTo>
                  <a:pt x="3725" y="1154"/>
                </a:lnTo>
                <a:lnTo>
                  <a:pt x="3723" y="1156"/>
                </a:lnTo>
                <a:lnTo>
                  <a:pt x="3721" y="1156"/>
                </a:lnTo>
                <a:lnTo>
                  <a:pt x="3723" y="1158"/>
                </a:lnTo>
                <a:lnTo>
                  <a:pt x="3725" y="1160"/>
                </a:lnTo>
                <a:lnTo>
                  <a:pt x="3725" y="1162"/>
                </a:lnTo>
                <a:lnTo>
                  <a:pt x="3727" y="1163"/>
                </a:lnTo>
                <a:lnTo>
                  <a:pt x="3725" y="1165"/>
                </a:lnTo>
                <a:lnTo>
                  <a:pt x="3723" y="1165"/>
                </a:lnTo>
                <a:lnTo>
                  <a:pt x="3721" y="1165"/>
                </a:lnTo>
                <a:lnTo>
                  <a:pt x="3719" y="1167"/>
                </a:lnTo>
                <a:lnTo>
                  <a:pt x="3718" y="1167"/>
                </a:lnTo>
                <a:lnTo>
                  <a:pt x="3716" y="1167"/>
                </a:lnTo>
                <a:lnTo>
                  <a:pt x="3714" y="1167"/>
                </a:lnTo>
                <a:lnTo>
                  <a:pt x="3712" y="1167"/>
                </a:lnTo>
                <a:lnTo>
                  <a:pt x="3710" y="1167"/>
                </a:lnTo>
                <a:lnTo>
                  <a:pt x="3710" y="1169"/>
                </a:lnTo>
                <a:lnTo>
                  <a:pt x="3708" y="1171"/>
                </a:lnTo>
                <a:lnTo>
                  <a:pt x="3706" y="1171"/>
                </a:lnTo>
                <a:lnTo>
                  <a:pt x="3704" y="1171"/>
                </a:lnTo>
                <a:lnTo>
                  <a:pt x="3702" y="1173"/>
                </a:lnTo>
                <a:lnTo>
                  <a:pt x="3700" y="1173"/>
                </a:lnTo>
                <a:lnTo>
                  <a:pt x="3698" y="1175"/>
                </a:lnTo>
                <a:lnTo>
                  <a:pt x="3696" y="1175"/>
                </a:lnTo>
                <a:lnTo>
                  <a:pt x="3696" y="1177"/>
                </a:lnTo>
                <a:lnTo>
                  <a:pt x="3695" y="1177"/>
                </a:lnTo>
                <a:lnTo>
                  <a:pt x="3693" y="1177"/>
                </a:lnTo>
                <a:lnTo>
                  <a:pt x="3693" y="1175"/>
                </a:lnTo>
                <a:lnTo>
                  <a:pt x="3693" y="1173"/>
                </a:lnTo>
                <a:lnTo>
                  <a:pt x="3691" y="1171"/>
                </a:lnTo>
                <a:lnTo>
                  <a:pt x="3689" y="1171"/>
                </a:lnTo>
                <a:lnTo>
                  <a:pt x="3687" y="1171"/>
                </a:lnTo>
                <a:lnTo>
                  <a:pt x="3689" y="1173"/>
                </a:lnTo>
                <a:lnTo>
                  <a:pt x="3691" y="1175"/>
                </a:lnTo>
                <a:lnTo>
                  <a:pt x="3689" y="1175"/>
                </a:lnTo>
                <a:lnTo>
                  <a:pt x="3687" y="1175"/>
                </a:lnTo>
                <a:lnTo>
                  <a:pt x="3689" y="1177"/>
                </a:lnTo>
                <a:lnTo>
                  <a:pt x="3689" y="1179"/>
                </a:lnTo>
                <a:lnTo>
                  <a:pt x="3687" y="1181"/>
                </a:lnTo>
                <a:lnTo>
                  <a:pt x="3685" y="1179"/>
                </a:lnTo>
                <a:lnTo>
                  <a:pt x="3683" y="1179"/>
                </a:lnTo>
                <a:lnTo>
                  <a:pt x="3683" y="1181"/>
                </a:lnTo>
                <a:lnTo>
                  <a:pt x="3681" y="1183"/>
                </a:lnTo>
                <a:lnTo>
                  <a:pt x="3679" y="1185"/>
                </a:lnTo>
                <a:lnTo>
                  <a:pt x="3677" y="1183"/>
                </a:lnTo>
                <a:lnTo>
                  <a:pt x="3677" y="1181"/>
                </a:lnTo>
                <a:lnTo>
                  <a:pt x="3677" y="1179"/>
                </a:lnTo>
                <a:lnTo>
                  <a:pt x="3675" y="1179"/>
                </a:lnTo>
                <a:lnTo>
                  <a:pt x="3675" y="1181"/>
                </a:lnTo>
                <a:lnTo>
                  <a:pt x="3673" y="1181"/>
                </a:lnTo>
                <a:lnTo>
                  <a:pt x="3671" y="1181"/>
                </a:lnTo>
                <a:lnTo>
                  <a:pt x="3670" y="1181"/>
                </a:lnTo>
                <a:lnTo>
                  <a:pt x="3668" y="1179"/>
                </a:lnTo>
                <a:lnTo>
                  <a:pt x="3668" y="1181"/>
                </a:lnTo>
                <a:lnTo>
                  <a:pt x="3670" y="1183"/>
                </a:lnTo>
                <a:lnTo>
                  <a:pt x="3668" y="1185"/>
                </a:lnTo>
                <a:lnTo>
                  <a:pt x="3666" y="1185"/>
                </a:lnTo>
                <a:lnTo>
                  <a:pt x="3664" y="1185"/>
                </a:lnTo>
                <a:lnTo>
                  <a:pt x="3662" y="1185"/>
                </a:lnTo>
                <a:lnTo>
                  <a:pt x="3660" y="1186"/>
                </a:lnTo>
                <a:lnTo>
                  <a:pt x="3660" y="1185"/>
                </a:lnTo>
                <a:lnTo>
                  <a:pt x="3660" y="1186"/>
                </a:lnTo>
                <a:lnTo>
                  <a:pt x="3658" y="1186"/>
                </a:lnTo>
                <a:lnTo>
                  <a:pt x="3656" y="1186"/>
                </a:lnTo>
                <a:lnTo>
                  <a:pt x="3654" y="1186"/>
                </a:lnTo>
                <a:lnTo>
                  <a:pt x="3654" y="1188"/>
                </a:lnTo>
                <a:lnTo>
                  <a:pt x="3652" y="1188"/>
                </a:lnTo>
                <a:lnTo>
                  <a:pt x="3650" y="1188"/>
                </a:lnTo>
                <a:lnTo>
                  <a:pt x="3648" y="1188"/>
                </a:lnTo>
                <a:lnTo>
                  <a:pt x="3647" y="1188"/>
                </a:lnTo>
                <a:lnTo>
                  <a:pt x="3645" y="1188"/>
                </a:lnTo>
                <a:lnTo>
                  <a:pt x="3643" y="1186"/>
                </a:lnTo>
                <a:lnTo>
                  <a:pt x="3641" y="1185"/>
                </a:lnTo>
                <a:lnTo>
                  <a:pt x="3643" y="1185"/>
                </a:lnTo>
                <a:lnTo>
                  <a:pt x="3645" y="1186"/>
                </a:lnTo>
                <a:lnTo>
                  <a:pt x="3645" y="1185"/>
                </a:lnTo>
                <a:lnTo>
                  <a:pt x="3645" y="1186"/>
                </a:lnTo>
                <a:lnTo>
                  <a:pt x="3647" y="1185"/>
                </a:lnTo>
                <a:lnTo>
                  <a:pt x="3648" y="1185"/>
                </a:lnTo>
                <a:lnTo>
                  <a:pt x="3648" y="1183"/>
                </a:lnTo>
                <a:lnTo>
                  <a:pt x="3650" y="1181"/>
                </a:lnTo>
                <a:lnTo>
                  <a:pt x="3652" y="1181"/>
                </a:lnTo>
                <a:lnTo>
                  <a:pt x="3650" y="1181"/>
                </a:lnTo>
                <a:lnTo>
                  <a:pt x="3650" y="1179"/>
                </a:lnTo>
                <a:lnTo>
                  <a:pt x="3652" y="1177"/>
                </a:lnTo>
                <a:lnTo>
                  <a:pt x="3652" y="1175"/>
                </a:lnTo>
                <a:lnTo>
                  <a:pt x="3652" y="1173"/>
                </a:lnTo>
                <a:lnTo>
                  <a:pt x="3652" y="1175"/>
                </a:lnTo>
                <a:lnTo>
                  <a:pt x="3650" y="1175"/>
                </a:lnTo>
                <a:lnTo>
                  <a:pt x="3648" y="1175"/>
                </a:lnTo>
                <a:lnTo>
                  <a:pt x="3648" y="1173"/>
                </a:lnTo>
                <a:lnTo>
                  <a:pt x="3648" y="1171"/>
                </a:lnTo>
                <a:lnTo>
                  <a:pt x="3650" y="1169"/>
                </a:lnTo>
                <a:lnTo>
                  <a:pt x="3650" y="1167"/>
                </a:lnTo>
                <a:lnTo>
                  <a:pt x="3652" y="1165"/>
                </a:lnTo>
                <a:lnTo>
                  <a:pt x="3652" y="1167"/>
                </a:lnTo>
                <a:lnTo>
                  <a:pt x="3654" y="1169"/>
                </a:lnTo>
                <a:lnTo>
                  <a:pt x="3656" y="1169"/>
                </a:lnTo>
                <a:lnTo>
                  <a:pt x="3658" y="1169"/>
                </a:lnTo>
                <a:lnTo>
                  <a:pt x="3658" y="1167"/>
                </a:lnTo>
                <a:lnTo>
                  <a:pt x="3660" y="1167"/>
                </a:lnTo>
                <a:lnTo>
                  <a:pt x="3660" y="1165"/>
                </a:lnTo>
                <a:lnTo>
                  <a:pt x="3658" y="1165"/>
                </a:lnTo>
                <a:lnTo>
                  <a:pt x="3656" y="1165"/>
                </a:lnTo>
                <a:lnTo>
                  <a:pt x="3654" y="1165"/>
                </a:lnTo>
                <a:lnTo>
                  <a:pt x="3654" y="1163"/>
                </a:lnTo>
                <a:lnTo>
                  <a:pt x="3652" y="1163"/>
                </a:lnTo>
                <a:lnTo>
                  <a:pt x="3652" y="1162"/>
                </a:lnTo>
                <a:lnTo>
                  <a:pt x="3652" y="1160"/>
                </a:lnTo>
                <a:lnTo>
                  <a:pt x="3652" y="1158"/>
                </a:lnTo>
                <a:lnTo>
                  <a:pt x="3652" y="1160"/>
                </a:lnTo>
                <a:lnTo>
                  <a:pt x="3650" y="1160"/>
                </a:lnTo>
                <a:lnTo>
                  <a:pt x="3652" y="1160"/>
                </a:lnTo>
                <a:lnTo>
                  <a:pt x="3652" y="1162"/>
                </a:lnTo>
                <a:lnTo>
                  <a:pt x="3650" y="1163"/>
                </a:lnTo>
                <a:lnTo>
                  <a:pt x="3648" y="1163"/>
                </a:lnTo>
                <a:lnTo>
                  <a:pt x="3647" y="1162"/>
                </a:lnTo>
                <a:lnTo>
                  <a:pt x="3645" y="1162"/>
                </a:lnTo>
                <a:lnTo>
                  <a:pt x="3647" y="1160"/>
                </a:lnTo>
                <a:lnTo>
                  <a:pt x="3645" y="1158"/>
                </a:lnTo>
                <a:lnTo>
                  <a:pt x="3643" y="1158"/>
                </a:lnTo>
                <a:lnTo>
                  <a:pt x="3641" y="1156"/>
                </a:lnTo>
                <a:lnTo>
                  <a:pt x="3641" y="1154"/>
                </a:lnTo>
                <a:lnTo>
                  <a:pt x="3639" y="1154"/>
                </a:lnTo>
                <a:lnTo>
                  <a:pt x="3639" y="1152"/>
                </a:lnTo>
                <a:lnTo>
                  <a:pt x="3641" y="1150"/>
                </a:lnTo>
                <a:lnTo>
                  <a:pt x="3641" y="1148"/>
                </a:lnTo>
                <a:lnTo>
                  <a:pt x="3639" y="1148"/>
                </a:lnTo>
                <a:lnTo>
                  <a:pt x="3637" y="1146"/>
                </a:lnTo>
                <a:lnTo>
                  <a:pt x="3639" y="1144"/>
                </a:lnTo>
                <a:lnTo>
                  <a:pt x="3639" y="1142"/>
                </a:lnTo>
                <a:lnTo>
                  <a:pt x="3639" y="1140"/>
                </a:lnTo>
                <a:lnTo>
                  <a:pt x="3637" y="1140"/>
                </a:lnTo>
                <a:lnTo>
                  <a:pt x="3637" y="1138"/>
                </a:lnTo>
                <a:lnTo>
                  <a:pt x="3635" y="1137"/>
                </a:lnTo>
                <a:lnTo>
                  <a:pt x="3633" y="1135"/>
                </a:lnTo>
                <a:lnTo>
                  <a:pt x="3631" y="1135"/>
                </a:lnTo>
                <a:lnTo>
                  <a:pt x="3631" y="1133"/>
                </a:lnTo>
                <a:lnTo>
                  <a:pt x="3629" y="1131"/>
                </a:lnTo>
                <a:lnTo>
                  <a:pt x="3627" y="1133"/>
                </a:lnTo>
                <a:lnTo>
                  <a:pt x="3625" y="1131"/>
                </a:lnTo>
                <a:lnTo>
                  <a:pt x="3622" y="1131"/>
                </a:lnTo>
                <a:lnTo>
                  <a:pt x="3620" y="1131"/>
                </a:lnTo>
                <a:lnTo>
                  <a:pt x="3620" y="1133"/>
                </a:lnTo>
                <a:lnTo>
                  <a:pt x="3618" y="1133"/>
                </a:lnTo>
                <a:lnTo>
                  <a:pt x="3620" y="1133"/>
                </a:lnTo>
                <a:lnTo>
                  <a:pt x="3622" y="1131"/>
                </a:lnTo>
                <a:lnTo>
                  <a:pt x="3623" y="1133"/>
                </a:lnTo>
                <a:lnTo>
                  <a:pt x="3623" y="1135"/>
                </a:lnTo>
                <a:lnTo>
                  <a:pt x="3623" y="1137"/>
                </a:lnTo>
                <a:lnTo>
                  <a:pt x="3625" y="1137"/>
                </a:lnTo>
                <a:lnTo>
                  <a:pt x="3627" y="1135"/>
                </a:lnTo>
                <a:lnTo>
                  <a:pt x="3629" y="1137"/>
                </a:lnTo>
                <a:lnTo>
                  <a:pt x="3629" y="1138"/>
                </a:lnTo>
                <a:lnTo>
                  <a:pt x="3629" y="1140"/>
                </a:lnTo>
                <a:lnTo>
                  <a:pt x="3627" y="1140"/>
                </a:lnTo>
                <a:lnTo>
                  <a:pt x="3627" y="1144"/>
                </a:lnTo>
                <a:lnTo>
                  <a:pt x="3629" y="1144"/>
                </a:lnTo>
                <a:lnTo>
                  <a:pt x="3629" y="1146"/>
                </a:lnTo>
                <a:lnTo>
                  <a:pt x="3631" y="1148"/>
                </a:lnTo>
                <a:lnTo>
                  <a:pt x="3631" y="1150"/>
                </a:lnTo>
                <a:lnTo>
                  <a:pt x="3631" y="1152"/>
                </a:lnTo>
                <a:lnTo>
                  <a:pt x="3629" y="1154"/>
                </a:lnTo>
                <a:lnTo>
                  <a:pt x="3629" y="1156"/>
                </a:lnTo>
                <a:lnTo>
                  <a:pt x="3631" y="1158"/>
                </a:lnTo>
                <a:lnTo>
                  <a:pt x="3633" y="1158"/>
                </a:lnTo>
                <a:lnTo>
                  <a:pt x="3635" y="1158"/>
                </a:lnTo>
                <a:lnTo>
                  <a:pt x="3637" y="1160"/>
                </a:lnTo>
                <a:lnTo>
                  <a:pt x="3637" y="1162"/>
                </a:lnTo>
                <a:lnTo>
                  <a:pt x="3639" y="1163"/>
                </a:lnTo>
                <a:lnTo>
                  <a:pt x="3639" y="1165"/>
                </a:lnTo>
                <a:lnTo>
                  <a:pt x="3639" y="1167"/>
                </a:lnTo>
                <a:lnTo>
                  <a:pt x="3639" y="1169"/>
                </a:lnTo>
                <a:lnTo>
                  <a:pt x="3639" y="1171"/>
                </a:lnTo>
                <a:lnTo>
                  <a:pt x="3639" y="1173"/>
                </a:lnTo>
                <a:lnTo>
                  <a:pt x="3637" y="1175"/>
                </a:lnTo>
                <a:lnTo>
                  <a:pt x="3637" y="1177"/>
                </a:lnTo>
                <a:lnTo>
                  <a:pt x="3637" y="1179"/>
                </a:lnTo>
                <a:lnTo>
                  <a:pt x="3637" y="1181"/>
                </a:lnTo>
                <a:lnTo>
                  <a:pt x="3635" y="1181"/>
                </a:lnTo>
                <a:lnTo>
                  <a:pt x="3635" y="1183"/>
                </a:lnTo>
                <a:lnTo>
                  <a:pt x="3633" y="1181"/>
                </a:lnTo>
                <a:lnTo>
                  <a:pt x="3631" y="1183"/>
                </a:lnTo>
                <a:lnTo>
                  <a:pt x="3629" y="1185"/>
                </a:lnTo>
                <a:lnTo>
                  <a:pt x="3627" y="1183"/>
                </a:lnTo>
                <a:lnTo>
                  <a:pt x="3627" y="1185"/>
                </a:lnTo>
                <a:lnTo>
                  <a:pt x="3627" y="1186"/>
                </a:lnTo>
                <a:lnTo>
                  <a:pt x="3627" y="1188"/>
                </a:lnTo>
                <a:lnTo>
                  <a:pt x="3629" y="1188"/>
                </a:lnTo>
                <a:lnTo>
                  <a:pt x="3627" y="1190"/>
                </a:lnTo>
                <a:lnTo>
                  <a:pt x="3625" y="1192"/>
                </a:lnTo>
                <a:lnTo>
                  <a:pt x="3623" y="1190"/>
                </a:lnTo>
                <a:lnTo>
                  <a:pt x="3622" y="1190"/>
                </a:lnTo>
                <a:lnTo>
                  <a:pt x="3622" y="1188"/>
                </a:lnTo>
                <a:lnTo>
                  <a:pt x="3620" y="1188"/>
                </a:lnTo>
                <a:lnTo>
                  <a:pt x="3618" y="1186"/>
                </a:lnTo>
                <a:lnTo>
                  <a:pt x="3618" y="1185"/>
                </a:lnTo>
                <a:lnTo>
                  <a:pt x="3616" y="1183"/>
                </a:lnTo>
                <a:lnTo>
                  <a:pt x="3616" y="1181"/>
                </a:lnTo>
                <a:lnTo>
                  <a:pt x="3614" y="1181"/>
                </a:lnTo>
                <a:lnTo>
                  <a:pt x="3612" y="1181"/>
                </a:lnTo>
                <a:lnTo>
                  <a:pt x="3612" y="1179"/>
                </a:lnTo>
                <a:lnTo>
                  <a:pt x="3610" y="1179"/>
                </a:lnTo>
                <a:lnTo>
                  <a:pt x="3608" y="1177"/>
                </a:lnTo>
                <a:lnTo>
                  <a:pt x="3608" y="1175"/>
                </a:lnTo>
                <a:lnTo>
                  <a:pt x="3606" y="1175"/>
                </a:lnTo>
                <a:lnTo>
                  <a:pt x="3606" y="1173"/>
                </a:lnTo>
                <a:lnTo>
                  <a:pt x="3604" y="1173"/>
                </a:lnTo>
                <a:lnTo>
                  <a:pt x="3602" y="1173"/>
                </a:lnTo>
                <a:lnTo>
                  <a:pt x="3604" y="1175"/>
                </a:lnTo>
                <a:lnTo>
                  <a:pt x="3606" y="1175"/>
                </a:lnTo>
                <a:lnTo>
                  <a:pt x="3606" y="1177"/>
                </a:lnTo>
                <a:lnTo>
                  <a:pt x="3608" y="1179"/>
                </a:lnTo>
                <a:lnTo>
                  <a:pt x="3608" y="1181"/>
                </a:lnTo>
                <a:lnTo>
                  <a:pt x="3610" y="1181"/>
                </a:lnTo>
                <a:lnTo>
                  <a:pt x="3610" y="1183"/>
                </a:lnTo>
                <a:lnTo>
                  <a:pt x="3612" y="1185"/>
                </a:lnTo>
                <a:lnTo>
                  <a:pt x="3614" y="1185"/>
                </a:lnTo>
                <a:lnTo>
                  <a:pt x="3614" y="1186"/>
                </a:lnTo>
                <a:lnTo>
                  <a:pt x="3614" y="1188"/>
                </a:lnTo>
                <a:lnTo>
                  <a:pt x="3612" y="1188"/>
                </a:lnTo>
                <a:lnTo>
                  <a:pt x="3610" y="1188"/>
                </a:lnTo>
                <a:lnTo>
                  <a:pt x="3612" y="1190"/>
                </a:lnTo>
                <a:lnTo>
                  <a:pt x="3614" y="1190"/>
                </a:lnTo>
                <a:lnTo>
                  <a:pt x="3614" y="1192"/>
                </a:lnTo>
                <a:lnTo>
                  <a:pt x="3616" y="1190"/>
                </a:lnTo>
                <a:lnTo>
                  <a:pt x="3618" y="1190"/>
                </a:lnTo>
                <a:lnTo>
                  <a:pt x="3618" y="1192"/>
                </a:lnTo>
                <a:lnTo>
                  <a:pt x="3618" y="1194"/>
                </a:lnTo>
                <a:lnTo>
                  <a:pt x="3620" y="1194"/>
                </a:lnTo>
                <a:lnTo>
                  <a:pt x="3620" y="1196"/>
                </a:lnTo>
                <a:lnTo>
                  <a:pt x="3618" y="1196"/>
                </a:lnTo>
                <a:lnTo>
                  <a:pt x="3618" y="1198"/>
                </a:lnTo>
                <a:lnTo>
                  <a:pt x="3616" y="1200"/>
                </a:lnTo>
                <a:lnTo>
                  <a:pt x="3614" y="1200"/>
                </a:lnTo>
                <a:lnTo>
                  <a:pt x="3612" y="1202"/>
                </a:lnTo>
                <a:lnTo>
                  <a:pt x="3610" y="1204"/>
                </a:lnTo>
                <a:lnTo>
                  <a:pt x="3608" y="1204"/>
                </a:lnTo>
                <a:lnTo>
                  <a:pt x="3606" y="1206"/>
                </a:lnTo>
                <a:lnTo>
                  <a:pt x="3604" y="1208"/>
                </a:lnTo>
                <a:lnTo>
                  <a:pt x="3600" y="1210"/>
                </a:lnTo>
                <a:lnTo>
                  <a:pt x="3598" y="1210"/>
                </a:lnTo>
                <a:lnTo>
                  <a:pt x="3597" y="1211"/>
                </a:lnTo>
                <a:lnTo>
                  <a:pt x="3595" y="1213"/>
                </a:lnTo>
                <a:lnTo>
                  <a:pt x="3595" y="1211"/>
                </a:lnTo>
                <a:lnTo>
                  <a:pt x="3595" y="1210"/>
                </a:lnTo>
                <a:lnTo>
                  <a:pt x="3597" y="1208"/>
                </a:lnTo>
                <a:lnTo>
                  <a:pt x="3597" y="1206"/>
                </a:lnTo>
                <a:lnTo>
                  <a:pt x="3595" y="1206"/>
                </a:lnTo>
                <a:lnTo>
                  <a:pt x="3593" y="1206"/>
                </a:lnTo>
                <a:lnTo>
                  <a:pt x="3591" y="1206"/>
                </a:lnTo>
                <a:lnTo>
                  <a:pt x="3589" y="1206"/>
                </a:lnTo>
                <a:lnTo>
                  <a:pt x="3589" y="1204"/>
                </a:lnTo>
                <a:lnTo>
                  <a:pt x="3587" y="1202"/>
                </a:lnTo>
                <a:lnTo>
                  <a:pt x="3585" y="1202"/>
                </a:lnTo>
                <a:lnTo>
                  <a:pt x="3585" y="1200"/>
                </a:lnTo>
                <a:lnTo>
                  <a:pt x="3583" y="1200"/>
                </a:lnTo>
                <a:lnTo>
                  <a:pt x="3585" y="1202"/>
                </a:lnTo>
                <a:lnTo>
                  <a:pt x="3585" y="1204"/>
                </a:lnTo>
                <a:lnTo>
                  <a:pt x="3587" y="1204"/>
                </a:lnTo>
                <a:lnTo>
                  <a:pt x="3587" y="1206"/>
                </a:lnTo>
                <a:lnTo>
                  <a:pt x="3587" y="1208"/>
                </a:lnTo>
                <a:lnTo>
                  <a:pt x="3585" y="1210"/>
                </a:lnTo>
                <a:lnTo>
                  <a:pt x="3583" y="1210"/>
                </a:lnTo>
                <a:lnTo>
                  <a:pt x="3583" y="1211"/>
                </a:lnTo>
                <a:lnTo>
                  <a:pt x="3585" y="1210"/>
                </a:lnTo>
                <a:lnTo>
                  <a:pt x="3585" y="1211"/>
                </a:lnTo>
                <a:lnTo>
                  <a:pt x="3585" y="1210"/>
                </a:lnTo>
                <a:lnTo>
                  <a:pt x="3587" y="1210"/>
                </a:lnTo>
                <a:lnTo>
                  <a:pt x="3587" y="1208"/>
                </a:lnTo>
                <a:lnTo>
                  <a:pt x="3589" y="1208"/>
                </a:lnTo>
                <a:lnTo>
                  <a:pt x="3591" y="1210"/>
                </a:lnTo>
                <a:lnTo>
                  <a:pt x="3593" y="1210"/>
                </a:lnTo>
                <a:lnTo>
                  <a:pt x="3593" y="1211"/>
                </a:lnTo>
                <a:lnTo>
                  <a:pt x="3591" y="1213"/>
                </a:lnTo>
                <a:lnTo>
                  <a:pt x="3593" y="1213"/>
                </a:lnTo>
                <a:lnTo>
                  <a:pt x="3593" y="1215"/>
                </a:lnTo>
                <a:lnTo>
                  <a:pt x="3591" y="1217"/>
                </a:lnTo>
                <a:lnTo>
                  <a:pt x="3589" y="1221"/>
                </a:lnTo>
                <a:lnTo>
                  <a:pt x="3587" y="1223"/>
                </a:lnTo>
                <a:lnTo>
                  <a:pt x="3581" y="1227"/>
                </a:lnTo>
                <a:lnTo>
                  <a:pt x="3579" y="1231"/>
                </a:lnTo>
                <a:lnTo>
                  <a:pt x="3575" y="1234"/>
                </a:lnTo>
                <a:lnTo>
                  <a:pt x="3574" y="1236"/>
                </a:lnTo>
                <a:lnTo>
                  <a:pt x="3570" y="1240"/>
                </a:lnTo>
                <a:lnTo>
                  <a:pt x="3554" y="1256"/>
                </a:lnTo>
                <a:lnTo>
                  <a:pt x="3543" y="1261"/>
                </a:lnTo>
                <a:lnTo>
                  <a:pt x="3539" y="1263"/>
                </a:lnTo>
                <a:lnTo>
                  <a:pt x="3537" y="1267"/>
                </a:lnTo>
                <a:lnTo>
                  <a:pt x="3531" y="1265"/>
                </a:lnTo>
                <a:lnTo>
                  <a:pt x="3533" y="1265"/>
                </a:lnTo>
                <a:lnTo>
                  <a:pt x="3535" y="1265"/>
                </a:lnTo>
                <a:lnTo>
                  <a:pt x="3535" y="1263"/>
                </a:lnTo>
                <a:lnTo>
                  <a:pt x="3533" y="1263"/>
                </a:lnTo>
                <a:lnTo>
                  <a:pt x="3533" y="1261"/>
                </a:lnTo>
                <a:lnTo>
                  <a:pt x="3531" y="1261"/>
                </a:lnTo>
                <a:lnTo>
                  <a:pt x="3531" y="1263"/>
                </a:lnTo>
                <a:lnTo>
                  <a:pt x="3529" y="1263"/>
                </a:lnTo>
                <a:lnTo>
                  <a:pt x="3527" y="1263"/>
                </a:lnTo>
                <a:lnTo>
                  <a:pt x="3527" y="1261"/>
                </a:lnTo>
                <a:lnTo>
                  <a:pt x="3527" y="1263"/>
                </a:lnTo>
                <a:lnTo>
                  <a:pt x="3526" y="1263"/>
                </a:lnTo>
                <a:lnTo>
                  <a:pt x="3526" y="1261"/>
                </a:lnTo>
                <a:lnTo>
                  <a:pt x="3526" y="1259"/>
                </a:lnTo>
                <a:lnTo>
                  <a:pt x="3526" y="1258"/>
                </a:lnTo>
                <a:lnTo>
                  <a:pt x="3526" y="1256"/>
                </a:lnTo>
                <a:lnTo>
                  <a:pt x="3527" y="1254"/>
                </a:lnTo>
                <a:lnTo>
                  <a:pt x="3527" y="1252"/>
                </a:lnTo>
                <a:lnTo>
                  <a:pt x="3526" y="1252"/>
                </a:lnTo>
                <a:lnTo>
                  <a:pt x="3524" y="1250"/>
                </a:lnTo>
                <a:lnTo>
                  <a:pt x="3522" y="1250"/>
                </a:lnTo>
                <a:lnTo>
                  <a:pt x="3520" y="1254"/>
                </a:lnTo>
                <a:lnTo>
                  <a:pt x="3518" y="1254"/>
                </a:lnTo>
                <a:lnTo>
                  <a:pt x="3516" y="1254"/>
                </a:lnTo>
                <a:lnTo>
                  <a:pt x="3514" y="1252"/>
                </a:lnTo>
                <a:lnTo>
                  <a:pt x="3516" y="1250"/>
                </a:lnTo>
                <a:lnTo>
                  <a:pt x="3514" y="1248"/>
                </a:lnTo>
                <a:lnTo>
                  <a:pt x="3510" y="1246"/>
                </a:lnTo>
                <a:lnTo>
                  <a:pt x="3508" y="1244"/>
                </a:lnTo>
                <a:lnTo>
                  <a:pt x="3510" y="1244"/>
                </a:lnTo>
                <a:lnTo>
                  <a:pt x="3512" y="1242"/>
                </a:lnTo>
                <a:lnTo>
                  <a:pt x="3512" y="1240"/>
                </a:lnTo>
                <a:lnTo>
                  <a:pt x="3508" y="1240"/>
                </a:lnTo>
                <a:lnTo>
                  <a:pt x="3506" y="1242"/>
                </a:lnTo>
                <a:lnTo>
                  <a:pt x="3504" y="1244"/>
                </a:lnTo>
                <a:lnTo>
                  <a:pt x="3506" y="1246"/>
                </a:lnTo>
                <a:lnTo>
                  <a:pt x="3504" y="1248"/>
                </a:lnTo>
                <a:lnTo>
                  <a:pt x="3504" y="1246"/>
                </a:lnTo>
                <a:lnTo>
                  <a:pt x="3504" y="1244"/>
                </a:lnTo>
                <a:lnTo>
                  <a:pt x="3504" y="1242"/>
                </a:lnTo>
                <a:lnTo>
                  <a:pt x="3501" y="1242"/>
                </a:lnTo>
                <a:lnTo>
                  <a:pt x="3499" y="1240"/>
                </a:lnTo>
                <a:lnTo>
                  <a:pt x="3499" y="1242"/>
                </a:lnTo>
                <a:lnTo>
                  <a:pt x="3497" y="1244"/>
                </a:lnTo>
                <a:lnTo>
                  <a:pt x="3495" y="1246"/>
                </a:lnTo>
                <a:lnTo>
                  <a:pt x="3493" y="1244"/>
                </a:lnTo>
                <a:lnTo>
                  <a:pt x="3493" y="1242"/>
                </a:lnTo>
                <a:lnTo>
                  <a:pt x="3493" y="1238"/>
                </a:lnTo>
                <a:lnTo>
                  <a:pt x="3495" y="1236"/>
                </a:lnTo>
                <a:lnTo>
                  <a:pt x="3499" y="1233"/>
                </a:lnTo>
                <a:lnTo>
                  <a:pt x="3506" y="1234"/>
                </a:lnTo>
                <a:lnTo>
                  <a:pt x="3512" y="1229"/>
                </a:lnTo>
                <a:lnTo>
                  <a:pt x="3514" y="1227"/>
                </a:lnTo>
                <a:lnTo>
                  <a:pt x="3514" y="1225"/>
                </a:lnTo>
                <a:lnTo>
                  <a:pt x="3516" y="1223"/>
                </a:lnTo>
                <a:lnTo>
                  <a:pt x="3520" y="1219"/>
                </a:lnTo>
                <a:lnTo>
                  <a:pt x="3522" y="1217"/>
                </a:lnTo>
                <a:lnTo>
                  <a:pt x="3524" y="1213"/>
                </a:lnTo>
                <a:lnTo>
                  <a:pt x="3524" y="1215"/>
                </a:lnTo>
                <a:lnTo>
                  <a:pt x="3524" y="1213"/>
                </a:lnTo>
                <a:lnTo>
                  <a:pt x="3526" y="1211"/>
                </a:lnTo>
                <a:lnTo>
                  <a:pt x="3527" y="1211"/>
                </a:lnTo>
                <a:lnTo>
                  <a:pt x="3529" y="1211"/>
                </a:lnTo>
                <a:lnTo>
                  <a:pt x="3531" y="1211"/>
                </a:lnTo>
                <a:lnTo>
                  <a:pt x="3533" y="1211"/>
                </a:lnTo>
                <a:lnTo>
                  <a:pt x="3535" y="1211"/>
                </a:lnTo>
                <a:lnTo>
                  <a:pt x="3535" y="1210"/>
                </a:lnTo>
                <a:lnTo>
                  <a:pt x="3533" y="1210"/>
                </a:lnTo>
                <a:lnTo>
                  <a:pt x="3529" y="1210"/>
                </a:lnTo>
                <a:lnTo>
                  <a:pt x="3527" y="1210"/>
                </a:lnTo>
                <a:lnTo>
                  <a:pt x="3526" y="1208"/>
                </a:lnTo>
                <a:lnTo>
                  <a:pt x="3524" y="1204"/>
                </a:lnTo>
                <a:lnTo>
                  <a:pt x="3522" y="1202"/>
                </a:lnTo>
                <a:lnTo>
                  <a:pt x="3520" y="1200"/>
                </a:lnTo>
                <a:lnTo>
                  <a:pt x="3516" y="1196"/>
                </a:lnTo>
                <a:lnTo>
                  <a:pt x="3516" y="1192"/>
                </a:lnTo>
                <a:lnTo>
                  <a:pt x="3516" y="1190"/>
                </a:lnTo>
                <a:lnTo>
                  <a:pt x="3512" y="1188"/>
                </a:lnTo>
                <a:lnTo>
                  <a:pt x="3510" y="1188"/>
                </a:lnTo>
                <a:lnTo>
                  <a:pt x="3506" y="1188"/>
                </a:lnTo>
                <a:lnTo>
                  <a:pt x="3506" y="1186"/>
                </a:lnTo>
                <a:lnTo>
                  <a:pt x="3508" y="1186"/>
                </a:lnTo>
                <a:lnTo>
                  <a:pt x="3510" y="1186"/>
                </a:lnTo>
                <a:lnTo>
                  <a:pt x="3512" y="1186"/>
                </a:lnTo>
                <a:lnTo>
                  <a:pt x="3514" y="1186"/>
                </a:lnTo>
                <a:lnTo>
                  <a:pt x="3516" y="1185"/>
                </a:lnTo>
                <a:lnTo>
                  <a:pt x="3518" y="1183"/>
                </a:lnTo>
                <a:lnTo>
                  <a:pt x="3520" y="1181"/>
                </a:lnTo>
                <a:lnTo>
                  <a:pt x="3518" y="1181"/>
                </a:lnTo>
                <a:lnTo>
                  <a:pt x="3516" y="1183"/>
                </a:lnTo>
                <a:lnTo>
                  <a:pt x="3514" y="1185"/>
                </a:lnTo>
                <a:lnTo>
                  <a:pt x="3512" y="1185"/>
                </a:lnTo>
                <a:lnTo>
                  <a:pt x="3510" y="1181"/>
                </a:lnTo>
                <a:lnTo>
                  <a:pt x="3508" y="1177"/>
                </a:lnTo>
                <a:lnTo>
                  <a:pt x="3508" y="1175"/>
                </a:lnTo>
                <a:lnTo>
                  <a:pt x="3506" y="1173"/>
                </a:lnTo>
                <a:lnTo>
                  <a:pt x="3506" y="1169"/>
                </a:lnTo>
                <a:lnTo>
                  <a:pt x="3502" y="1169"/>
                </a:lnTo>
                <a:lnTo>
                  <a:pt x="3499" y="1167"/>
                </a:lnTo>
                <a:lnTo>
                  <a:pt x="3497" y="1167"/>
                </a:lnTo>
                <a:lnTo>
                  <a:pt x="3497" y="1165"/>
                </a:lnTo>
                <a:lnTo>
                  <a:pt x="3497" y="1162"/>
                </a:lnTo>
                <a:lnTo>
                  <a:pt x="3497" y="1160"/>
                </a:lnTo>
                <a:lnTo>
                  <a:pt x="3499" y="1158"/>
                </a:lnTo>
                <a:lnTo>
                  <a:pt x="3501" y="1158"/>
                </a:lnTo>
                <a:lnTo>
                  <a:pt x="3502" y="1160"/>
                </a:lnTo>
                <a:lnTo>
                  <a:pt x="3504" y="1160"/>
                </a:lnTo>
                <a:lnTo>
                  <a:pt x="3506" y="1160"/>
                </a:lnTo>
                <a:lnTo>
                  <a:pt x="3508" y="1160"/>
                </a:lnTo>
                <a:lnTo>
                  <a:pt x="3508" y="1158"/>
                </a:lnTo>
                <a:lnTo>
                  <a:pt x="3510" y="1158"/>
                </a:lnTo>
                <a:lnTo>
                  <a:pt x="3514" y="1158"/>
                </a:lnTo>
                <a:lnTo>
                  <a:pt x="3516" y="1158"/>
                </a:lnTo>
                <a:lnTo>
                  <a:pt x="3518" y="1156"/>
                </a:lnTo>
                <a:lnTo>
                  <a:pt x="3518" y="1154"/>
                </a:lnTo>
                <a:lnTo>
                  <a:pt x="3518" y="1152"/>
                </a:lnTo>
                <a:lnTo>
                  <a:pt x="3516" y="1152"/>
                </a:lnTo>
                <a:lnTo>
                  <a:pt x="3516" y="1154"/>
                </a:lnTo>
                <a:lnTo>
                  <a:pt x="3514" y="1154"/>
                </a:lnTo>
                <a:lnTo>
                  <a:pt x="3512" y="1154"/>
                </a:lnTo>
                <a:lnTo>
                  <a:pt x="3510" y="1154"/>
                </a:lnTo>
                <a:lnTo>
                  <a:pt x="3508" y="1156"/>
                </a:lnTo>
                <a:lnTo>
                  <a:pt x="3506" y="1156"/>
                </a:lnTo>
                <a:lnTo>
                  <a:pt x="3504" y="1156"/>
                </a:lnTo>
                <a:lnTo>
                  <a:pt x="3502" y="1156"/>
                </a:lnTo>
                <a:lnTo>
                  <a:pt x="3501" y="1156"/>
                </a:lnTo>
                <a:lnTo>
                  <a:pt x="3501" y="1154"/>
                </a:lnTo>
                <a:lnTo>
                  <a:pt x="3497" y="1154"/>
                </a:lnTo>
                <a:lnTo>
                  <a:pt x="3495" y="1154"/>
                </a:lnTo>
                <a:lnTo>
                  <a:pt x="3493" y="1154"/>
                </a:lnTo>
                <a:lnTo>
                  <a:pt x="3491" y="1156"/>
                </a:lnTo>
                <a:lnTo>
                  <a:pt x="3491" y="1158"/>
                </a:lnTo>
                <a:lnTo>
                  <a:pt x="3489" y="1160"/>
                </a:lnTo>
                <a:lnTo>
                  <a:pt x="3489" y="1162"/>
                </a:lnTo>
                <a:lnTo>
                  <a:pt x="3487" y="1162"/>
                </a:lnTo>
                <a:lnTo>
                  <a:pt x="3487" y="1160"/>
                </a:lnTo>
                <a:lnTo>
                  <a:pt x="3485" y="1158"/>
                </a:lnTo>
                <a:lnTo>
                  <a:pt x="3483" y="1156"/>
                </a:lnTo>
                <a:lnTo>
                  <a:pt x="3481" y="1154"/>
                </a:lnTo>
                <a:lnTo>
                  <a:pt x="3481" y="1152"/>
                </a:lnTo>
                <a:lnTo>
                  <a:pt x="3483" y="1150"/>
                </a:lnTo>
                <a:lnTo>
                  <a:pt x="3483" y="1148"/>
                </a:lnTo>
                <a:lnTo>
                  <a:pt x="3481" y="1146"/>
                </a:lnTo>
                <a:lnTo>
                  <a:pt x="3479" y="1146"/>
                </a:lnTo>
                <a:lnTo>
                  <a:pt x="3479" y="1148"/>
                </a:lnTo>
                <a:lnTo>
                  <a:pt x="3478" y="1146"/>
                </a:lnTo>
                <a:lnTo>
                  <a:pt x="3476" y="1146"/>
                </a:lnTo>
                <a:lnTo>
                  <a:pt x="3476" y="1144"/>
                </a:lnTo>
                <a:lnTo>
                  <a:pt x="3476" y="1142"/>
                </a:lnTo>
                <a:lnTo>
                  <a:pt x="3478" y="1142"/>
                </a:lnTo>
                <a:lnTo>
                  <a:pt x="3478" y="1140"/>
                </a:lnTo>
                <a:lnTo>
                  <a:pt x="3476" y="1142"/>
                </a:lnTo>
                <a:lnTo>
                  <a:pt x="3474" y="1142"/>
                </a:lnTo>
                <a:lnTo>
                  <a:pt x="3474" y="1144"/>
                </a:lnTo>
                <a:lnTo>
                  <a:pt x="3476" y="1144"/>
                </a:lnTo>
                <a:lnTo>
                  <a:pt x="3476" y="1146"/>
                </a:lnTo>
                <a:lnTo>
                  <a:pt x="3476" y="1148"/>
                </a:lnTo>
                <a:lnTo>
                  <a:pt x="3474" y="1150"/>
                </a:lnTo>
                <a:lnTo>
                  <a:pt x="3476" y="1150"/>
                </a:lnTo>
                <a:lnTo>
                  <a:pt x="3478" y="1150"/>
                </a:lnTo>
                <a:lnTo>
                  <a:pt x="3478" y="1148"/>
                </a:lnTo>
                <a:lnTo>
                  <a:pt x="3478" y="1150"/>
                </a:lnTo>
                <a:lnTo>
                  <a:pt x="3479" y="1152"/>
                </a:lnTo>
                <a:lnTo>
                  <a:pt x="3479" y="1156"/>
                </a:lnTo>
                <a:lnTo>
                  <a:pt x="3481" y="1160"/>
                </a:lnTo>
                <a:lnTo>
                  <a:pt x="3479" y="1160"/>
                </a:lnTo>
                <a:lnTo>
                  <a:pt x="3479" y="1163"/>
                </a:lnTo>
                <a:lnTo>
                  <a:pt x="3479" y="1165"/>
                </a:lnTo>
                <a:lnTo>
                  <a:pt x="3481" y="1167"/>
                </a:lnTo>
                <a:lnTo>
                  <a:pt x="3479" y="1169"/>
                </a:lnTo>
                <a:lnTo>
                  <a:pt x="3481" y="1171"/>
                </a:lnTo>
                <a:lnTo>
                  <a:pt x="3481" y="1173"/>
                </a:lnTo>
                <a:lnTo>
                  <a:pt x="3481" y="1175"/>
                </a:lnTo>
                <a:lnTo>
                  <a:pt x="3479" y="1175"/>
                </a:lnTo>
                <a:lnTo>
                  <a:pt x="3479" y="1177"/>
                </a:lnTo>
                <a:lnTo>
                  <a:pt x="3478" y="1179"/>
                </a:lnTo>
                <a:lnTo>
                  <a:pt x="3478" y="1181"/>
                </a:lnTo>
                <a:lnTo>
                  <a:pt x="3479" y="1183"/>
                </a:lnTo>
                <a:lnTo>
                  <a:pt x="3481" y="1183"/>
                </a:lnTo>
                <a:lnTo>
                  <a:pt x="3481" y="1181"/>
                </a:lnTo>
                <a:lnTo>
                  <a:pt x="3483" y="1179"/>
                </a:lnTo>
                <a:lnTo>
                  <a:pt x="3483" y="1177"/>
                </a:lnTo>
                <a:lnTo>
                  <a:pt x="3485" y="1177"/>
                </a:lnTo>
                <a:lnTo>
                  <a:pt x="3487" y="1177"/>
                </a:lnTo>
                <a:lnTo>
                  <a:pt x="3487" y="1175"/>
                </a:lnTo>
                <a:lnTo>
                  <a:pt x="3487" y="1173"/>
                </a:lnTo>
                <a:lnTo>
                  <a:pt x="3489" y="1173"/>
                </a:lnTo>
                <a:lnTo>
                  <a:pt x="3489" y="1175"/>
                </a:lnTo>
                <a:lnTo>
                  <a:pt x="3489" y="1179"/>
                </a:lnTo>
                <a:lnTo>
                  <a:pt x="3489" y="1181"/>
                </a:lnTo>
                <a:lnTo>
                  <a:pt x="3491" y="1183"/>
                </a:lnTo>
                <a:lnTo>
                  <a:pt x="3493" y="1185"/>
                </a:lnTo>
                <a:lnTo>
                  <a:pt x="3495" y="1185"/>
                </a:lnTo>
                <a:lnTo>
                  <a:pt x="3495" y="1186"/>
                </a:lnTo>
                <a:lnTo>
                  <a:pt x="3495" y="1188"/>
                </a:lnTo>
                <a:lnTo>
                  <a:pt x="3495" y="1190"/>
                </a:lnTo>
                <a:lnTo>
                  <a:pt x="3497" y="1192"/>
                </a:lnTo>
                <a:lnTo>
                  <a:pt x="3499" y="1192"/>
                </a:lnTo>
                <a:lnTo>
                  <a:pt x="3502" y="1194"/>
                </a:lnTo>
                <a:lnTo>
                  <a:pt x="3504" y="1194"/>
                </a:lnTo>
                <a:lnTo>
                  <a:pt x="3504" y="1196"/>
                </a:lnTo>
                <a:lnTo>
                  <a:pt x="3502" y="1196"/>
                </a:lnTo>
                <a:lnTo>
                  <a:pt x="3504" y="1198"/>
                </a:lnTo>
                <a:lnTo>
                  <a:pt x="3504" y="1202"/>
                </a:lnTo>
                <a:lnTo>
                  <a:pt x="3504" y="1204"/>
                </a:lnTo>
                <a:lnTo>
                  <a:pt x="3506" y="1206"/>
                </a:lnTo>
                <a:lnTo>
                  <a:pt x="3508" y="1206"/>
                </a:lnTo>
                <a:lnTo>
                  <a:pt x="3510" y="1206"/>
                </a:lnTo>
                <a:lnTo>
                  <a:pt x="3508" y="1210"/>
                </a:lnTo>
                <a:lnTo>
                  <a:pt x="3510" y="1210"/>
                </a:lnTo>
                <a:lnTo>
                  <a:pt x="3506" y="1211"/>
                </a:lnTo>
                <a:lnTo>
                  <a:pt x="3506" y="1213"/>
                </a:lnTo>
                <a:lnTo>
                  <a:pt x="3508" y="1217"/>
                </a:lnTo>
                <a:lnTo>
                  <a:pt x="3508" y="1219"/>
                </a:lnTo>
                <a:lnTo>
                  <a:pt x="3506" y="1221"/>
                </a:lnTo>
                <a:lnTo>
                  <a:pt x="3504" y="1221"/>
                </a:lnTo>
                <a:lnTo>
                  <a:pt x="3502" y="1221"/>
                </a:lnTo>
                <a:lnTo>
                  <a:pt x="3501" y="1223"/>
                </a:lnTo>
                <a:lnTo>
                  <a:pt x="3501" y="1225"/>
                </a:lnTo>
                <a:lnTo>
                  <a:pt x="3499" y="1225"/>
                </a:lnTo>
                <a:lnTo>
                  <a:pt x="3499" y="1227"/>
                </a:lnTo>
                <a:lnTo>
                  <a:pt x="3497" y="1227"/>
                </a:lnTo>
                <a:lnTo>
                  <a:pt x="3495" y="1227"/>
                </a:lnTo>
                <a:lnTo>
                  <a:pt x="3491" y="1225"/>
                </a:lnTo>
                <a:lnTo>
                  <a:pt x="3489" y="1223"/>
                </a:lnTo>
                <a:lnTo>
                  <a:pt x="3485" y="1221"/>
                </a:lnTo>
                <a:lnTo>
                  <a:pt x="3481" y="1221"/>
                </a:lnTo>
                <a:lnTo>
                  <a:pt x="3479" y="1221"/>
                </a:lnTo>
                <a:lnTo>
                  <a:pt x="3478" y="1223"/>
                </a:lnTo>
                <a:lnTo>
                  <a:pt x="3474" y="1225"/>
                </a:lnTo>
                <a:lnTo>
                  <a:pt x="3472" y="1225"/>
                </a:lnTo>
                <a:lnTo>
                  <a:pt x="3472" y="1227"/>
                </a:lnTo>
                <a:lnTo>
                  <a:pt x="3472" y="1229"/>
                </a:lnTo>
                <a:lnTo>
                  <a:pt x="3470" y="1229"/>
                </a:lnTo>
                <a:lnTo>
                  <a:pt x="3468" y="1229"/>
                </a:lnTo>
                <a:lnTo>
                  <a:pt x="3468" y="1231"/>
                </a:lnTo>
                <a:lnTo>
                  <a:pt x="3470" y="1231"/>
                </a:lnTo>
                <a:lnTo>
                  <a:pt x="3470" y="1229"/>
                </a:lnTo>
                <a:lnTo>
                  <a:pt x="3472" y="1229"/>
                </a:lnTo>
                <a:lnTo>
                  <a:pt x="3474" y="1229"/>
                </a:lnTo>
                <a:lnTo>
                  <a:pt x="3476" y="1231"/>
                </a:lnTo>
                <a:lnTo>
                  <a:pt x="3476" y="1233"/>
                </a:lnTo>
                <a:lnTo>
                  <a:pt x="3476" y="1234"/>
                </a:lnTo>
                <a:lnTo>
                  <a:pt x="3476" y="1238"/>
                </a:lnTo>
                <a:lnTo>
                  <a:pt x="3476" y="1240"/>
                </a:lnTo>
                <a:lnTo>
                  <a:pt x="3481" y="1246"/>
                </a:lnTo>
                <a:lnTo>
                  <a:pt x="3481" y="1248"/>
                </a:lnTo>
                <a:lnTo>
                  <a:pt x="3483" y="1248"/>
                </a:lnTo>
                <a:lnTo>
                  <a:pt x="3485" y="1250"/>
                </a:lnTo>
                <a:lnTo>
                  <a:pt x="3487" y="1252"/>
                </a:lnTo>
                <a:lnTo>
                  <a:pt x="3487" y="1254"/>
                </a:lnTo>
                <a:lnTo>
                  <a:pt x="3485" y="1254"/>
                </a:lnTo>
                <a:lnTo>
                  <a:pt x="3483" y="1254"/>
                </a:lnTo>
                <a:lnTo>
                  <a:pt x="3483" y="1256"/>
                </a:lnTo>
                <a:lnTo>
                  <a:pt x="3485" y="1256"/>
                </a:lnTo>
                <a:lnTo>
                  <a:pt x="3487" y="1256"/>
                </a:lnTo>
                <a:lnTo>
                  <a:pt x="3487" y="1254"/>
                </a:lnTo>
                <a:lnTo>
                  <a:pt x="3489" y="1254"/>
                </a:lnTo>
                <a:lnTo>
                  <a:pt x="3489" y="1252"/>
                </a:lnTo>
                <a:lnTo>
                  <a:pt x="3491" y="1252"/>
                </a:lnTo>
                <a:lnTo>
                  <a:pt x="3493" y="1252"/>
                </a:lnTo>
                <a:lnTo>
                  <a:pt x="3493" y="1250"/>
                </a:lnTo>
                <a:lnTo>
                  <a:pt x="3495" y="1248"/>
                </a:lnTo>
                <a:lnTo>
                  <a:pt x="3497" y="1248"/>
                </a:lnTo>
                <a:lnTo>
                  <a:pt x="3497" y="1252"/>
                </a:lnTo>
                <a:lnTo>
                  <a:pt x="3497" y="1254"/>
                </a:lnTo>
                <a:lnTo>
                  <a:pt x="3499" y="1254"/>
                </a:lnTo>
                <a:lnTo>
                  <a:pt x="3501" y="1254"/>
                </a:lnTo>
                <a:lnTo>
                  <a:pt x="3502" y="1254"/>
                </a:lnTo>
                <a:lnTo>
                  <a:pt x="3504" y="1256"/>
                </a:lnTo>
                <a:lnTo>
                  <a:pt x="3506" y="1258"/>
                </a:lnTo>
                <a:lnTo>
                  <a:pt x="3508" y="1258"/>
                </a:lnTo>
                <a:lnTo>
                  <a:pt x="3508" y="1259"/>
                </a:lnTo>
                <a:lnTo>
                  <a:pt x="3510" y="1261"/>
                </a:lnTo>
                <a:lnTo>
                  <a:pt x="3510" y="1263"/>
                </a:lnTo>
                <a:lnTo>
                  <a:pt x="3512" y="1263"/>
                </a:lnTo>
                <a:lnTo>
                  <a:pt x="3514" y="1263"/>
                </a:lnTo>
                <a:lnTo>
                  <a:pt x="3514" y="1265"/>
                </a:lnTo>
                <a:lnTo>
                  <a:pt x="3514" y="1267"/>
                </a:lnTo>
                <a:lnTo>
                  <a:pt x="3514" y="1269"/>
                </a:lnTo>
                <a:lnTo>
                  <a:pt x="3512" y="1269"/>
                </a:lnTo>
                <a:lnTo>
                  <a:pt x="3510" y="1271"/>
                </a:lnTo>
                <a:lnTo>
                  <a:pt x="3508" y="1269"/>
                </a:lnTo>
                <a:lnTo>
                  <a:pt x="3508" y="1271"/>
                </a:lnTo>
                <a:lnTo>
                  <a:pt x="3506" y="1271"/>
                </a:lnTo>
                <a:lnTo>
                  <a:pt x="3504" y="1273"/>
                </a:lnTo>
                <a:lnTo>
                  <a:pt x="3504" y="1271"/>
                </a:lnTo>
                <a:lnTo>
                  <a:pt x="3502" y="1269"/>
                </a:lnTo>
                <a:lnTo>
                  <a:pt x="3501" y="1269"/>
                </a:lnTo>
                <a:lnTo>
                  <a:pt x="3502" y="1269"/>
                </a:lnTo>
                <a:lnTo>
                  <a:pt x="3501" y="1271"/>
                </a:lnTo>
                <a:lnTo>
                  <a:pt x="3502" y="1271"/>
                </a:lnTo>
                <a:lnTo>
                  <a:pt x="3504" y="1273"/>
                </a:lnTo>
                <a:lnTo>
                  <a:pt x="3502" y="1273"/>
                </a:lnTo>
                <a:lnTo>
                  <a:pt x="3501" y="1273"/>
                </a:lnTo>
                <a:lnTo>
                  <a:pt x="3501" y="1275"/>
                </a:lnTo>
                <a:lnTo>
                  <a:pt x="3499" y="1273"/>
                </a:lnTo>
                <a:lnTo>
                  <a:pt x="3501" y="1275"/>
                </a:lnTo>
                <a:lnTo>
                  <a:pt x="3499" y="1275"/>
                </a:lnTo>
                <a:lnTo>
                  <a:pt x="3501" y="1275"/>
                </a:lnTo>
                <a:lnTo>
                  <a:pt x="3502" y="1273"/>
                </a:lnTo>
                <a:lnTo>
                  <a:pt x="3506" y="1275"/>
                </a:lnTo>
                <a:lnTo>
                  <a:pt x="3508" y="1273"/>
                </a:lnTo>
                <a:lnTo>
                  <a:pt x="3510" y="1273"/>
                </a:lnTo>
                <a:lnTo>
                  <a:pt x="3508" y="1275"/>
                </a:lnTo>
                <a:lnTo>
                  <a:pt x="3506" y="1277"/>
                </a:lnTo>
                <a:lnTo>
                  <a:pt x="3506" y="1279"/>
                </a:lnTo>
                <a:lnTo>
                  <a:pt x="3506" y="1281"/>
                </a:lnTo>
                <a:lnTo>
                  <a:pt x="3508" y="1281"/>
                </a:lnTo>
                <a:lnTo>
                  <a:pt x="3510" y="1281"/>
                </a:lnTo>
                <a:lnTo>
                  <a:pt x="3510" y="1279"/>
                </a:lnTo>
                <a:lnTo>
                  <a:pt x="3508" y="1284"/>
                </a:lnTo>
                <a:lnTo>
                  <a:pt x="3491" y="1290"/>
                </a:lnTo>
                <a:lnTo>
                  <a:pt x="3493" y="1288"/>
                </a:lnTo>
                <a:lnTo>
                  <a:pt x="3493" y="1286"/>
                </a:lnTo>
                <a:lnTo>
                  <a:pt x="3491" y="1286"/>
                </a:lnTo>
                <a:lnTo>
                  <a:pt x="3487" y="1286"/>
                </a:lnTo>
                <a:lnTo>
                  <a:pt x="3483" y="1288"/>
                </a:lnTo>
                <a:lnTo>
                  <a:pt x="3483" y="1290"/>
                </a:lnTo>
                <a:lnTo>
                  <a:pt x="3485" y="1292"/>
                </a:lnTo>
                <a:lnTo>
                  <a:pt x="3483" y="1292"/>
                </a:lnTo>
                <a:lnTo>
                  <a:pt x="3483" y="1294"/>
                </a:lnTo>
                <a:lnTo>
                  <a:pt x="3485" y="1294"/>
                </a:lnTo>
                <a:lnTo>
                  <a:pt x="3485" y="1296"/>
                </a:lnTo>
                <a:lnTo>
                  <a:pt x="3483" y="1296"/>
                </a:lnTo>
                <a:lnTo>
                  <a:pt x="3481" y="1296"/>
                </a:lnTo>
                <a:lnTo>
                  <a:pt x="3481" y="1298"/>
                </a:lnTo>
                <a:lnTo>
                  <a:pt x="3485" y="1296"/>
                </a:lnTo>
                <a:lnTo>
                  <a:pt x="3489" y="1294"/>
                </a:lnTo>
                <a:lnTo>
                  <a:pt x="3491" y="1294"/>
                </a:lnTo>
                <a:lnTo>
                  <a:pt x="3493" y="1292"/>
                </a:lnTo>
                <a:lnTo>
                  <a:pt x="3495" y="1290"/>
                </a:lnTo>
                <a:lnTo>
                  <a:pt x="3508" y="1284"/>
                </a:lnTo>
                <a:lnTo>
                  <a:pt x="3510" y="1284"/>
                </a:lnTo>
                <a:lnTo>
                  <a:pt x="3512" y="1279"/>
                </a:lnTo>
                <a:lnTo>
                  <a:pt x="3514" y="1277"/>
                </a:lnTo>
                <a:lnTo>
                  <a:pt x="3516" y="1275"/>
                </a:lnTo>
                <a:lnTo>
                  <a:pt x="3516" y="1271"/>
                </a:lnTo>
                <a:lnTo>
                  <a:pt x="3516" y="1267"/>
                </a:lnTo>
                <a:lnTo>
                  <a:pt x="3516" y="1265"/>
                </a:lnTo>
                <a:lnTo>
                  <a:pt x="3518" y="1263"/>
                </a:lnTo>
                <a:lnTo>
                  <a:pt x="3520" y="1263"/>
                </a:lnTo>
                <a:lnTo>
                  <a:pt x="3524" y="1273"/>
                </a:lnTo>
                <a:lnTo>
                  <a:pt x="3524" y="1275"/>
                </a:lnTo>
                <a:lnTo>
                  <a:pt x="3524" y="1277"/>
                </a:lnTo>
                <a:lnTo>
                  <a:pt x="3524" y="1279"/>
                </a:lnTo>
                <a:lnTo>
                  <a:pt x="3524" y="1281"/>
                </a:lnTo>
                <a:lnTo>
                  <a:pt x="3522" y="1281"/>
                </a:lnTo>
                <a:lnTo>
                  <a:pt x="3520" y="1281"/>
                </a:lnTo>
                <a:lnTo>
                  <a:pt x="3518" y="1282"/>
                </a:lnTo>
                <a:lnTo>
                  <a:pt x="3516" y="1282"/>
                </a:lnTo>
                <a:lnTo>
                  <a:pt x="3508" y="1288"/>
                </a:lnTo>
                <a:lnTo>
                  <a:pt x="3506" y="1288"/>
                </a:lnTo>
                <a:lnTo>
                  <a:pt x="3502" y="1290"/>
                </a:lnTo>
                <a:lnTo>
                  <a:pt x="3501" y="1292"/>
                </a:lnTo>
                <a:lnTo>
                  <a:pt x="3493" y="1296"/>
                </a:lnTo>
                <a:lnTo>
                  <a:pt x="3487" y="1298"/>
                </a:lnTo>
                <a:lnTo>
                  <a:pt x="3483" y="1302"/>
                </a:lnTo>
                <a:lnTo>
                  <a:pt x="3481" y="1302"/>
                </a:lnTo>
                <a:lnTo>
                  <a:pt x="3479" y="1304"/>
                </a:lnTo>
                <a:lnTo>
                  <a:pt x="3478" y="1304"/>
                </a:lnTo>
                <a:lnTo>
                  <a:pt x="3476" y="1306"/>
                </a:lnTo>
                <a:lnTo>
                  <a:pt x="3474" y="1307"/>
                </a:lnTo>
                <a:lnTo>
                  <a:pt x="3466" y="1311"/>
                </a:lnTo>
                <a:lnTo>
                  <a:pt x="3462" y="1313"/>
                </a:lnTo>
                <a:lnTo>
                  <a:pt x="3453" y="1319"/>
                </a:lnTo>
                <a:lnTo>
                  <a:pt x="3451" y="1321"/>
                </a:lnTo>
                <a:lnTo>
                  <a:pt x="3449" y="1321"/>
                </a:lnTo>
                <a:lnTo>
                  <a:pt x="3449" y="1323"/>
                </a:lnTo>
                <a:lnTo>
                  <a:pt x="3447" y="1323"/>
                </a:lnTo>
                <a:lnTo>
                  <a:pt x="3445" y="1325"/>
                </a:lnTo>
                <a:lnTo>
                  <a:pt x="3441" y="1327"/>
                </a:lnTo>
                <a:lnTo>
                  <a:pt x="3439" y="1329"/>
                </a:lnTo>
                <a:lnTo>
                  <a:pt x="3437" y="1330"/>
                </a:lnTo>
                <a:lnTo>
                  <a:pt x="3435" y="1330"/>
                </a:lnTo>
                <a:lnTo>
                  <a:pt x="3433" y="1332"/>
                </a:lnTo>
                <a:lnTo>
                  <a:pt x="3433" y="1334"/>
                </a:lnTo>
                <a:lnTo>
                  <a:pt x="3431" y="1334"/>
                </a:lnTo>
                <a:lnTo>
                  <a:pt x="3430" y="1336"/>
                </a:lnTo>
                <a:lnTo>
                  <a:pt x="3428" y="1336"/>
                </a:lnTo>
                <a:lnTo>
                  <a:pt x="3426" y="1338"/>
                </a:lnTo>
                <a:lnTo>
                  <a:pt x="3424" y="1340"/>
                </a:lnTo>
                <a:lnTo>
                  <a:pt x="3420" y="1342"/>
                </a:lnTo>
                <a:lnTo>
                  <a:pt x="3418" y="1344"/>
                </a:lnTo>
                <a:lnTo>
                  <a:pt x="3416" y="1346"/>
                </a:lnTo>
                <a:lnTo>
                  <a:pt x="3414" y="1348"/>
                </a:lnTo>
                <a:lnTo>
                  <a:pt x="3410" y="1350"/>
                </a:lnTo>
                <a:lnTo>
                  <a:pt x="3406" y="1354"/>
                </a:lnTo>
                <a:lnTo>
                  <a:pt x="3405" y="1354"/>
                </a:lnTo>
                <a:lnTo>
                  <a:pt x="3403" y="1355"/>
                </a:lnTo>
                <a:lnTo>
                  <a:pt x="3401" y="1357"/>
                </a:lnTo>
                <a:lnTo>
                  <a:pt x="3399" y="1359"/>
                </a:lnTo>
                <a:lnTo>
                  <a:pt x="3397" y="1361"/>
                </a:lnTo>
                <a:lnTo>
                  <a:pt x="3395" y="1363"/>
                </a:lnTo>
                <a:lnTo>
                  <a:pt x="3391" y="1367"/>
                </a:lnTo>
                <a:lnTo>
                  <a:pt x="3389" y="1369"/>
                </a:lnTo>
                <a:lnTo>
                  <a:pt x="3385" y="1371"/>
                </a:lnTo>
                <a:lnTo>
                  <a:pt x="3383" y="1373"/>
                </a:lnTo>
                <a:lnTo>
                  <a:pt x="3383" y="1375"/>
                </a:lnTo>
                <a:lnTo>
                  <a:pt x="3381" y="1377"/>
                </a:lnTo>
                <a:lnTo>
                  <a:pt x="3380" y="1378"/>
                </a:lnTo>
                <a:lnTo>
                  <a:pt x="3378" y="1378"/>
                </a:lnTo>
                <a:lnTo>
                  <a:pt x="3378" y="1380"/>
                </a:lnTo>
                <a:lnTo>
                  <a:pt x="3376" y="1382"/>
                </a:lnTo>
                <a:lnTo>
                  <a:pt x="3374" y="1384"/>
                </a:lnTo>
                <a:lnTo>
                  <a:pt x="3372" y="1386"/>
                </a:lnTo>
                <a:lnTo>
                  <a:pt x="3370" y="1388"/>
                </a:lnTo>
                <a:lnTo>
                  <a:pt x="3368" y="1390"/>
                </a:lnTo>
                <a:lnTo>
                  <a:pt x="3366" y="1390"/>
                </a:lnTo>
                <a:lnTo>
                  <a:pt x="3364" y="1392"/>
                </a:lnTo>
                <a:lnTo>
                  <a:pt x="3362" y="1392"/>
                </a:lnTo>
                <a:lnTo>
                  <a:pt x="3362" y="1390"/>
                </a:lnTo>
                <a:lnTo>
                  <a:pt x="3364" y="1388"/>
                </a:lnTo>
                <a:lnTo>
                  <a:pt x="3368" y="1386"/>
                </a:lnTo>
                <a:lnTo>
                  <a:pt x="3370" y="1384"/>
                </a:lnTo>
                <a:lnTo>
                  <a:pt x="3372" y="1382"/>
                </a:lnTo>
                <a:lnTo>
                  <a:pt x="3374" y="1380"/>
                </a:lnTo>
                <a:lnTo>
                  <a:pt x="3376" y="1380"/>
                </a:lnTo>
                <a:lnTo>
                  <a:pt x="3376" y="1378"/>
                </a:lnTo>
                <a:lnTo>
                  <a:pt x="3378" y="1378"/>
                </a:lnTo>
                <a:lnTo>
                  <a:pt x="3378" y="1377"/>
                </a:lnTo>
                <a:lnTo>
                  <a:pt x="3380" y="1375"/>
                </a:lnTo>
                <a:lnTo>
                  <a:pt x="3381" y="1373"/>
                </a:lnTo>
                <a:lnTo>
                  <a:pt x="3381" y="1371"/>
                </a:lnTo>
                <a:lnTo>
                  <a:pt x="3383" y="1371"/>
                </a:lnTo>
                <a:lnTo>
                  <a:pt x="3385" y="1369"/>
                </a:lnTo>
                <a:lnTo>
                  <a:pt x="3387" y="1367"/>
                </a:lnTo>
                <a:lnTo>
                  <a:pt x="3389" y="1365"/>
                </a:lnTo>
                <a:lnTo>
                  <a:pt x="3391" y="1363"/>
                </a:lnTo>
                <a:lnTo>
                  <a:pt x="3395" y="1361"/>
                </a:lnTo>
                <a:lnTo>
                  <a:pt x="3397" y="1359"/>
                </a:lnTo>
                <a:lnTo>
                  <a:pt x="3399" y="1357"/>
                </a:lnTo>
                <a:lnTo>
                  <a:pt x="3399" y="1355"/>
                </a:lnTo>
                <a:lnTo>
                  <a:pt x="3399" y="1354"/>
                </a:lnTo>
                <a:lnTo>
                  <a:pt x="3397" y="1352"/>
                </a:lnTo>
                <a:lnTo>
                  <a:pt x="3397" y="1350"/>
                </a:lnTo>
                <a:lnTo>
                  <a:pt x="3395" y="1350"/>
                </a:lnTo>
                <a:lnTo>
                  <a:pt x="3397" y="1354"/>
                </a:lnTo>
                <a:lnTo>
                  <a:pt x="3397" y="1355"/>
                </a:lnTo>
                <a:lnTo>
                  <a:pt x="3397" y="1357"/>
                </a:lnTo>
                <a:lnTo>
                  <a:pt x="3395" y="1359"/>
                </a:lnTo>
                <a:lnTo>
                  <a:pt x="3391" y="1361"/>
                </a:lnTo>
                <a:lnTo>
                  <a:pt x="3389" y="1363"/>
                </a:lnTo>
                <a:lnTo>
                  <a:pt x="3389" y="1365"/>
                </a:lnTo>
                <a:lnTo>
                  <a:pt x="3387" y="1365"/>
                </a:lnTo>
                <a:lnTo>
                  <a:pt x="3385" y="1367"/>
                </a:lnTo>
                <a:lnTo>
                  <a:pt x="3383" y="1369"/>
                </a:lnTo>
                <a:lnTo>
                  <a:pt x="3383" y="1371"/>
                </a:lnTo>
                <a:lnTo>
                  <a:pt x="3381" y="1371"/>
                </a:lnTo>
                <a:lnTo>
                  <a:pt x="3380" y="1371"/>
                </a:lnTo>
                <a:lnTo>
                  <a:pt x="3378" y="1373"/>
                </a:lnTo>
                <a:lnTo>
                  <a:pt x="3378" y="1375"/>
                </a:lnTo>
                <a:lnTo>
                  <a:pt x="3378" y="1377"/>
                </a:lnTo>
                <a:lnTo>
                  <a:pt x="3376" y="1377"/>
                </a:lnTo>
                <a:lnTo>
                  <a:pt x="3374" y="1378"/>
                </a:lnTo>
                <a:lnTo>
                  <a:pt x="3374" y="1380"/>
                </a:lnTo>
                <a:lnTo>
                  <a:pt x="3372" y="1380"/>
                </a:lnTo>
                <a:lnTo>
                  <a:pt x="3372" y="1382"/>
                </a:lnTo>
                <a:lnTo>
                  <a:pt x="3370" y="1384"/>
                </a:lnTo>
                <a:lnTo>
                  <a:pt x="3368" y="1384"/>
                </a:lnTo>
                <a:lnTo>
                  <a:pt x="3366" y="1386"/>
                </a:lnTo>
                <a:lnTo>
                  <a:pt x="3364" y="1386"/>
                </a:lnTo>
                <a:lnTo>
                  <a:pt x="3362" y="1386"/>
                </a:lnTo>
                <a:lnTo>
                  <a:pt x="3360" y="1388"/>
                </a:lnTo>
                <a:lnTo>
                  <a:pt x="3358" y="1388"/>
                </a:lnTo>
                <a:lnTo>
                  <a:pt x="3358" y="1390"/>
                </a:lnTo>
                <a:lnTo>
                  <a:pt x="3358" y="1392"/>
                </a:lnTo>
                <a:lnTo>
                  <a:pt x="3360" y="1394"/>
                </a:lnTo>
                <a:lnTo>
                  <a:pt x="3358" y="1396"/>
                </a:lnTo>
                <a:lnTo>
                  <a:pt x="3358" y="1398"/>
                </a:lnTo>
                <a:lnTo>
                  <a:pt x="3357" y="1398"/>
                </a:lnTo>
                <a:lnTo>
                  <a:pt x="3355" y="1400"/>
                </a:lnTo>
                <a:lnTo>
                  <a:pt x="3353" y="1401"/>
                </a:lnTo>
                <a:lnTo>
                  <a:pt x="3353" y="1403"/>
                </a:lnTo>
                <a:lnTo>
                  <a:pt x="3351" y="1403"/>
                </a:lnTo>
                <a:lnTo>
                  <a:pt x="3351" y="1405"/>
                </a:lnTo>
                <a:lnTo>
                  <a:pt x="3349" y="1407"/>
                </a:lnTo>
                <a:lnTo>
                  <a:pt x="3347" y="1409"/>
                </a:lnTo>
                <a:lnTo>
                  <a:pt x="3345" y="1411"/>
                </a:lnTo>
                <a:lnTo>
                  <a:pt x="3343" y="1413"/>
                </a:lnTo>
                <a:lnTo>
                  <a:pt x="3341" y="1415"/>
                </a:lnTo>
                <a:lnTo>
                  <a:pt x="3339" y="1417"/>
                </a:lnTo>
                <a:lnTo>
                  <a:pt x="3339" y="1419"/>
                </a:lnTo>
                <a:lnTo>
                  <a:pt x="3337" y="1417"/>
                </a:lnTo>
                <a:lnTo>
                  <a:pt x="3337" y="1415"/>
                </a:lnTo>
                <a:lnTo>
                  <a:pt x="3337" y="1413"/>
                </a:lnTo>
                <a:lnTo>
                  <a:pt x="3335" y="1415"/>
                </a:lnTo>
                <a:lnTo>
                  <a:pt x="3335" y="1417"/>
                </a:lnTo>
                <a:lnTo>
                  <a:pt x="3333" y="1419"/>
                </a:lnTo>
                <a:lnTo>
                  <a:pt x="3332" y="1419"/>
                </a:lnTo>
                <a:lnTo>
                  <a:pt x="3332" y="1421"/>
                </a:lnTo>
                <a:lnTo>
                  <a:pt x="3328" y="1421"/>
                </a:lnTo>
                <a:lnTo>
                  <a:pt x="3326" y="1421"/>
                </a:lnTo>
                <a:lnTo>
                  <a:pt x="3324" y="1421"/>
                </a:lnTo>
                <a:lnTo>
                  <a:pt x="3324" y="1423"/>
                </a:lnTo>
                <a:lnTo>
                  <a:pt x="3326" y="1423"/>
                </a:lnTo>
                <a:lnTo>
                  <a:pt x="3326" y="1421"/>
                </a:lnTo>
                <a:lnTo>
                  <a:pt x="3328" y="1421"/>
                </a:lnTo>
                <a:lnTo>
                  <a:pt x="3328" y="1423"/>
                </a:lnTo>
                <a:lnTo>
                  <a:pt x="3330" y="1423"/>
                </a:lnTo>
                <a:lnTo>
                  <a:pt x="3332" y="1423"/>
                </a:lnTo>
                <a:lnTo>
                  <a:pt x="3333" y="1423"/>
                </a:lnTo>
                <a:lnTo>
                  <a:pt x="3333" y="1421"/>
                </a:lnTo>
                <a:lnTo>
                  <a:pt x="3335" y="1421"/>
                </a:lnTo>
                <a:lnTo>
                  <a:pt x="3335" y="1419"/>
                </a:lnTo>
                <a:lnTo>
                  <a:pt x="3337" y="1419"/>
                </a:lnTo>
                <a:lnTo>
                  <a:pt x="3337" y="1421"/>
                </a:lnTo>
                <a:lnTo>
                  <a:pt x="3335" y="1423"/>
                </a:lnTo>
                <a:lnTo>
                  <a:pt x="3333" y="1425"/>
                </a:lnTo>
                <a:lnTo>
                  <a:pt x="3333" y="1426"/>
                </a:lnTo>
                <a:lnTo>
                  <a:pt x="3332" y="1426"/>
                </a:lnTo>
                <a:lnTo>
                  <a:pt x="3330" y="1428"/>
                </a:lnTo>
                <a:lnTo>
                  <a:pt x="3328" y="1428"/>
                </a:lnTo>
                <a:lnTo>
                  <a:pt x="3328" y="1430"/>
                </a:lnTo>
                <a:lnTo>
                  <a:pt x="3326" y="1432"/>
                </a:lnTo>
                <a:lnTo>
                  <a:pt x="3324" y="1434"/>
                </a:lnTo>
                <a:lnTo>
                  <a:pt x="3322" y="1436"/>
                </a:lnTo>
                <a:lnTo>
                  <a:pt x="3320" y="1438"/>
                </a:lnTo>
                <a:lnTo>
                  <a:pt x="3318" y="1440"/>
                </a:lnTo>
                <a:lnTo>
                  <a:pt x="3318" y="1442"/>
                </a:lnTo>
                <a:lnTo>
                  <a:pt x="3316" y="1444"/>
                </a:lnTo>
                <a:lnTo>
                  <a:pt x="3310" y="1449"/>
                </a:lnTo>
                <a:lnTo>
                  <a:pt x="3309" y="1449"/>
                </a:lnTo>
                <a:lnTo>
                  <a:pt x="3310" y="1449"/>
                </a:lnTo>
                <a:lnTo>
                  <a:pt x="3310" y="1448"/>
                </a:lnTo>
                <a:lnTo>
                  <a:pt x="3310" y="1446"/>
                </a:lnTo>
                <a:lnTo>
                  <a:pt x="3309" y="1448"/>
                </a:lnTo>
                <a:lnTo>
                  <a:pt x="3309" y="1451"/>
                </a:lnTo>
                <a:lnTo>
                  <a:pt x="3307" y="1453"/>
                </a:lnTo>
                <a:lnTo>
                  <a:pt x="3305" y="1455"/>
                </a:lnTo>
                <a:lnTo>
                  <a:pt x="3307" y="1457"/>
                </a:lnTo>
                <a:lnTo>
                  <a:pt x="3307" y="1459"/>
                </a:lnTo>
                <a:lnTo>
                  <a:pt x="3305" y="1459"/>
                </a:lnTo>
                <a:lnTo>
                  <a:pt x="3305" y="1461"/>
                </a:lnTo>
                <a:lnTo>
                  <a:pt x="3303" y="1463"/>
                </a:lnTo>
                <a:lnTo>
                  <a:pt x="3301" y="1465"/>
                </a:lnTo>
                <a:lnTo>
                  <a:pt x="3301" y="1467"/>
                </a:lnTo>
                <a:lnTo>
                  <a:pt x="3299" y="1469"/>
                </a:lnTo>
                <a:lnTo>
                  <a:pt x="3299" y="1471"/>
                </a:lnTo>
                <a:lnTo>
                  <a:pt x="3297" y="1473"/>
                </a:lnTo>
                <a:lnTo>
                  <a:pt x="3295" y="1476"/>
                </a:lnTo>
                <a:lnTo>
                  <a:pt x="3293" y="1478"/>
                </a:lnTo>
                <a:lnTo>
                  <a:pt x="3291" y="1482"/>
                </a:lnTo>
                <a:lnTo>
                  <a:pt x="3289" y="1484"/>
                </a:lnTo>
                <a:lnTo>
                  <a:pt x="3289" y="1486"/>
                </a:lnTo>
                <a:lnTo>
                  <a:pt x="3287" y="1486"/>
                </a:lnTo>
                <a:lnTo>
                  <a:pt x="3285" y="1486"/>
                </a:lnTo>
                <a:lnTo>
                  <a:pt x="3287" y="1484"/>
                </a:lnTo>
                <a:lnTo>
                  <a:pt x="3289" y="1482"/>
                </a:lnTo>
                <a:lnTo>
                  <a:pt x="3291" y="1480"/>
                </a:lnTo>
                <a:lnTo>
                  <a:pt x="3291" y="1478"/>
                </a:lnTo>
                <a:lnTo>
                  <a:pt x="3293" y="1476"/>
                </a:lnTo>
                <a:lnTo>
                  <a:pt x="3295" y="1473"/>
                </a:lnTo>
                <a:lnTo>
                  <a:pt x="3295" y="1471"/>
                </a:lnTo>
                <a:lnTo>
                  <a:pt x="3295" y="1469"/>
                </a:lnTo>
                <a:lnTo>
                  <a:pt x="3293" y="1471"/>
                </a:lnTo>
                <a:lnTo>
                  <a:pt x="3293" y="1473"/>
                </a:lnTo>
                <a:lnTo>
                  <a:pt x="3293" y="1474"/>
                </a:lnTo>
                <a:lnTo>
                  <a:pt x="3291" y="1474"/>
                </a:lnTo>
                <a:lnTo>
                  <a:pt x="3291" y="1473"/>
                </a:lnTo>
                <a:lnTo>
                  <a:pt x="3289" y="1471"/>
                </a:lnTo>
                <a:lnTo>
                  <a:pt x="3287" y="1471"/>
                </a:lnTo>
                <a:lnTo>
                  <a:pt x="3289" y="1473"/>
                </a:lnTo>
                <a:lnTo>
                  <a:pt x="3287" y="1473"/>
                </a:lnTo>
                <a:lnTo>
                  <a:pt x="3287" y="1474"/>
                </a:lnTo>
                <a:lnTo>
                  <a:pt x="3289" y="1474"/>
                </a:lnTo>
                <a:lnTo>
                  <a:pt x="3289" y="1476"/>
                </a:lnTo>
                <a:lnTo>
                  <a:pt x="3289" y="1478"/>
                </a:lnTo>
                <a:lnTo>
                  <a:pt x="3287" y="1482"/>
                </a:lnTo>
                <a:lnTo>
                  <a:pt x="3285" y="1484"/>
                </a:lnTo>
                <a:lnTo>
                  <a:pt x="3284" y="1484"/>
                </a:lnTo>
                <a:lnTo>
                  <a:pt x="3284" y="1482"/>
                </a:lnTo>
                <a:lnTo>
                  <a:pt x="3284" y="1484"/>
                </a:lnTo>
                <a:lnTo>
                  <a:pt x="3282" y="1484"/>
                </a:lnTo>
                <a:lnTo>
                  <a:pt x="3280" y="1482"/>
                </a:lnTo>
                <a:lnTo>
                  <a:pt x="3278" y="1482"/>
                </a:lnTo>
                <a:lnTo>
                  <a:pt x="3278" y="1484"/>
                </a:lnTo>
                <a:lnTo>
                  <a:pt x="3276" y="1488"/>
                </a:lnTo>
                <a:lnTo>
                  <a:pt x="3276" y="1490"/>
                </a:lnTo>
                <a:lnTo>
                  <a:pt x="3274" y="1490"/>
                </a:lnTo>
                <a:lnTo>
                  <a:pt x="3272" y="1496"/>
                </a:lnTo>
                <a:lnTo>
                  <a:pt x="3270" y="1497"/>
                </a:lnTo>
                <a:lnTo>
                  <a:pt x="3268" y="1499"/>
                </a:lnTo>
                <a:lnTo>
                  <a:pt x="3266" y="1501"/>
                </a:lnTo>
                <a:lnTo>
                  <a:pt x="3264" y="1505"/>
                </a:lnTo>
                <a:lnTo>
                  <a:pt x="3264" y="1507"/>
                </a:lnTo>
                <a:lnTo>
                  <a:pt x="3262" y="1509"/>
                </a:lnTo>
                <a:lnTo>
                  <a:pt x="3262" y="1513"/>
                </a:lnTo>
                <a:lnTo>
                  <a:pt x="3261" y="1515"/>
                </a:lnTo>
                <a:lnTo>
                  <a:pt x="3261" y="1517"/>
                </a:lnTo>
                <a:lnTo>
                  <a:pt x="3259" y="1517"/>
                </a:lnTo>
                <a:lnTo>
                  <a:pt x="3259" y="1519"/>
                </a:lnTo>
                <a:lnTo>
                  <a:pt x="3259" y="1521"/>
                </a:lnTo>
                <a:lnTo>
                  <a:pt x="3259" y="1522"/>
                </a:lnTo>
                <a:lnTo>
                  <a:pt x="3257" y="1524"/>
                </a:lnTo>
                <a:lnTo>
                  <a:pt x="3257" y="1526"/>
                </a:lnTo>
                <a:lnTo>
                  <a:pt x="3251" y="1547"/>
                </a:lnTo>
                <a:lnTo>
                  <a:pt x="3251" y="1549"/>
                </a:lnTo>
                <a:lnTo>
                  <a:pt x="3249" y="1551"/>
                </a:lnTo>
                <a:lnTo>
                  <a:pt x="3249" y="1553"/>
                </a:lnTo>
                <a:lnTo>
                  <a:pt x="3249" y="1555"/>
                </a:lnTo>
                <a:lnTo>
                  <a:pt x="3249" y="1557"/>
                </a:lnTo>
                <a:lnTo>
                  <a:pt x="3247" y="1559"/>
                </a:lnTo>
                <a:lnTo>
                  <a:pt x="3247" y="1561"/>
                </a:lnTo>
                <a:lnTo>
                  <a:pt x="3247" y="1563"/>
                </a:lnTo>
                <a:lnTo>
                  <a:pt x="3247" y="1565"/>
                </a:lnTo>
                <a:lnTo>
                  <a:pt x="3241" y="1567"/>
                </a:lnTo>
                <a:lnTo>
                  <a:pt x="3239" y="1567"/>
                </a:lnTo>
                <a:lnTo>
                  <a:pt x="3234" y="1569"/>
                </a:lnTo>
                <a:lnTo>
                  <a:pt x="3234" y="1567"/>
                </a:lnTo>
                <a:lnTo>
                  <a:pt x="3232" y="1565"/>
                </a:lnTo>
                <a:lnTo>
                  <a:pt x="3232" y="1563"/>
                </a:lnTo>
                <a:lnTo>
                  <a:pt x="3232" y="1561"/>
                </a:lnTo>
                <a:lnTo>
                  <a:pt x="3230" y="1561"/>
                </a:lnTo>
                <a:lnTo>
                  <a:pt x="3230" y="1559"/>
                </a:lnTo>
                <a:lnTo>
                  <a:pt x="3230" y="1557"/>
                </a:lnTo>
                <a:lnTo>
                  <a:pt x="3230" y="1555"/>
                </a:lnTo>
                <a:lnTo>
                  <a:pt x="3230" y="1553"/>
                </a:lnTo>
                <a:lnTo>
                  <a:pt x="3230" y="1551"/>
                </a:lnTo>
                <a:lnTo>
                  <a:pt x="3230" y="1549"/>
                </a:lnTo>
                <a:lnTo>
                  <a:pt x="3232" y="1547"/>
                </a:lnTo>
                <a:lnTo>
                  <a:pt x="3230" y="1547"/>
                </a:lnTo>
                <a:lnTo>
                  <a:pt x="3230" y="1545"/>
                </a:lnTo>
                <a:lnTo>
                  <a:pt x="3230" y="1544"/>
                </a:lnTo>
                <a:lnTo>
                  <a:pt x="3230" y="1542"/>
                </a:lnTo>
                <a:lnTo>
                  <a:pt x="3230" y="1540"/>
                </a:lnTo>
                <a:lnTo>
                  <a:pt x="3230" y="1538"/>
                </a:lnTo>
                <a:lnTo>
                  <a:pt x="3230" y="1536"/>
                </a:lnTo>
                <a:lnTo>
                  <a:pt x="3230" y="1534"/>
                </a:lnTo>
                <a:lnTo>
                  <a:pt x="3230" y="1532"/>
                </a:lnTo>
                <a:lnTo>
                  <a:pt x="3230" y="1530"/>
                </a:lnTo>
                <a:lnTo>
                  <a:pt x="3228" y="1530"/>
                </a:lnTo>
                <a:lnTo>
                  <a:pt x="3228" y="1528"/>
                </a:lnTo>
                <a:lnTo>
                  <a:pt x="3228" y="1526"/>
                </a:lnTo>
                <a:lnTo>
                  <a:pt x="3230" y="1524"/>
                </a:lnTo>
                <a:lnTo>
                  <a:pt x="3230" y="1522"/>
                </a:lnTo>
                <a:lnTo>
                  <a:pt x="3228" y="1521"/>
                </a:lnTo>
                <a:lnTo>
                  <a:pt x="3228" y="1519"/>
                </a:lnTo>
                <a:lnTo>
                  <a:pt x="3226" y="1519"/>
                </a:lnTo>
                <a:lnTo>
                  <a:pt x="3226" y="1517"/>
                </a:lnTo>
                <a:lnTo>
                  <a:pt x="3224" y="1517"/>
                </a:lnTo>
                <a:lnTo>
                  <a:pt x="3222" y="1517"/>
                </a:lnTo>
                <a:lnTo>
                  <a:pt x="3220" y="1515"/>
                </a:lnTo>
                <a:lnTo>
                  <a:pt x="3220" y="1513"/>
                </a:lnTo>
                <a:lnTo>
                  <a:pt x="3222" y="1513"/>
                </a:lnTo>
                <a:lnTo>
                  <a:pt x="3220" y="1511"/>
                </a:lnTo>
                <a:lnTo>
                  <a:pt x="3220" y="1509"/>
                </a:lnTo>
                <a:lnTo>
                  <a:pt x="3220" y="1507"/>
                </a:lnTo>
                <a:lnTo>
                  <a:pt x="3220" y="1505"/>
                </a:lnTo>
                <a:lnTo>
                  <a:pt x="3220" y="1503"/>
                </a:lnTo>
                <a:lnTo>
                  <a:pt x="3220" y="1501"/>
                </a:lnTo>
                <a:lnTo>
                  <a:pt x="3218" y="1501"/>
                </a:lnTo>
                <a:lnTo>
                  <a:pt x="3218" y="1499"/>
                </a:lnTo>
                <a:lnTo>
                  <a:pt x="3216" y="1497"/>
                </a:lnTo>
                <a:lnTo>
                  <a:pt x="3216" y="1496"/>
                </a:lnTo>
                <a:lnTo>
                  <a:pt x="3216" y="1494"/>
                </a:lnTo>
                <a:lnTo>
                  <a:pt x="3214" y="1492"/>
                </a:lnTo>
                <a:lnTo>
                  <a:pt x="3214" y="1490"/>
                </a:lnTo>
                <a:lnTo>
                  <a:pt x="3214" y="1488"/>
                </a:lnTo>
                <a:lnTo>
                  <a:pt x="3214" y="1486"/>
                </a:lnTo>
                <a:lnTo>
                  <a:pt x="3214" y="1484"/>
                </a:lnTo>
                <a:lnTo>
                  <a:pt x="3213" y="1484"/>
                </a:lnTo>
                <a:lnTo>
                  <a:pt x="3213" y="1482"/>
                </a:lnTo>
                <a:lnTo>
                  <a:pt x="3213" y="1484"/>
                </a:lnTo>
                <a:lnTo>
                  <a:pt x="3213" y="1488"/>
                </a:lnTo>
                <a:lnTo>
                  <a:pt x="3211" y="1490"/>
                </a:lnTo>
                <a:lnTo>
                  <a:pt x="3209" y="1490"/>
                </a:lnTo>
                <a:lnTo>
                  <a:pt x="3211" y="1492"/>
                </a:lnTo>
                <a:lnTo>
                  <a:pt x="3211" y="1494"/>
                </a:lnTo>
                <a:lnTo>
                  <a:pt x="3211" y="1497"/>
                </a:lnTo>
                <a:lnTo>
                  <a:pt x="3209" y="1499"/>
                </a:lnTo>
                <a:lnTo>
                  <a:pt x="3209" y="1497"/>
                </a:lnTo>
                <a:lnTo>
                  <a:pt x="3207" y="1497"/>
                </a:lnTo>
                <a:lnTo>
                  <a:pt x="3207" y="1499"/>
                </a:lnTo>
                <a:lnTo>
                  <a:pt x="3207" y="1501"/>
                </a:lnTo>
                <a:lnTo>
                  <a:pt x="3209" y="1501"/>
                </a:lnTo>
                <a:lnTo>
                  <a:pt x="3209" y="1503"/>
                </a:lnTo>
                <a:lnTo>
                  <a:pt x="3209" y="1505"/>
                </a:lnTo>
                <a:lnTo>
                  <a:pt x="3209" y="1507"/>
                </a:lnTo>
                <a:lnTo>
                  <a:pt x="3211" y="1507"/>
                </a:lnTo>
                <a:lnTo>
                  <a:pt x="3211" y="1509"/>
                </a:lnTo>
                <a:lnTo>
                  <a:pt x="3211" y="1511"/>
                </a:lnTo>
                <a:lnTo>
                  <a:pt x="3213" y="1511"/>
                </a:lnTo>
                <a:lnTo>
                  <a:pt x="3213" y="1513"/>
                </a:lnTo>
                <a:lnTo>
                  <a:pt x="3213" y="1515"/>
                </a:lnTo>
                <a:lnTo>
                  <a:pt x="3213" y="1517"/>
                </a:lnTo>
                <a:lnTo>
                  <a:pt x="3214" y="1519"/>
                </a:lnTo>
                <a:lnTo>
                  <a:pt x="3214" y="1521"/>
                </a:lnTo>
                <a:lnTo>
                  <a:pt x="3214" y="1522"/>
                </a:lnTo>
                <a:lnTo>
                  <a:pt x="3214" y="1524"/>
                </a:lnTo>
                <a:lnTo>
                  <a:pt x="3216" y="1524"/>
                </a:lnTo>
                <a:lnTo>
                  <a:pt x="3216" y="1526"/>
                </a:lnTo>
                <a:lnTo>
                  <a:pt x="3216" y="1528"/>
                </a:lnTo>
                <a:lnTo>
                  <a:pt x="3216" y="1530"/>
                </a:lnTo>
                <a:lnTo>
                  <a:pt x="3218" y="1530"/>
                </a:lnTo>
                <a:lnTo>
                  <a:pt x="3218" y="1532"/>
                </a:lnTo>
                <a:lnTo>
                  <a:pt x="3218" y="1534"/>
                </a:lnTo>
                <a:lnTo>
                  <a:pt x="3218" y="1536"/>
                </a:lnTo>
                <a:lnTo>
                  <a:pt x="3218" y="1538"/>
                </a:lnTo>
                <a:lnTo>
                  <a:pt x="3218" y="1540"/>
                </a:lnTo>
                <a:lnTo>
                  <a:pt x="3218" y="1542"/>
                </a:lnTo>
                <a:lnTo>
                  <a:pt x="3218" y="1544"/>
                </a:lnTo>
                <a:lnTo>
                  <a:pt x="3218" y="1545"/>
                </a:lnTo>
                <a:lnTo>
                  <a:pt x="3220" y="1547"/>
                </a:lnTo>
                <a:lnTo>
                  <a:pt x="3220" y="1549"/>
                </a:lnTo>
                <a:lnTo>
                  <a:pt x="3220" y="1553"/>
                </a:lnTo>
                <a:lnTo>
                  <a:pt x="3222" y="1553"/>
                </a:lnTo>
                <a:lnTo>
                  <a:pt x="3224" y="1553"/>
                </a:lnTo>
                <a:lnTo>
                  <a:pt x="3224" y="1555"/>
                </a:lnTo>
                <a:lnTo>
                  <a:pt x="3222" y="1557"/>
                </a:lnTo>
                <a:lnTo>
                  <a:pt x="3222" y="1555"/>
                </a:lnTo>
                <a:lnTo>
                  <a:pt x="3220" y="1557"/>
                </a:lnTo>
                <a:lnTo>
                  <a:pt x="3220" y="1559"/>
                </a:lnTo>
                <a:lnTo>
                  <a:pt x="3220" y="1561"/>
                </a:lnTo>
                <a:lnTo>
                  <a:pt x="3222" y="1563"/>
                </a:lnTo>
                <a:lnTo>
                  <a:pt x="3222" y="1565"/>
                </a:lnTo>
                <a:lnTo>
                  <a:pt x="3222" y="1567"/>
                </a:lnTo>
                <a:lnTo>
                  <a:pt x="3220" y="1567"/>
                </a:lnTo>
                <a:lnTo>
                  <a:pt x="3220" y="1569"/>
                </a:lnTo>
                <a:lnTo>
                  <a:pt x="3218" y="1570"/>
                </a:lnTo>
                <a:lnTo>
                  <a:pt x="3218" y="1572"/>
                </a:lnTo>
                <a:lnTo>
                  <a:pt x="3220" y="1574"/>
                </a:lnTo>
                <a:lnTo>
                  <a:pt x="3220" y="1576"/>
                </a:lnTo>
                <a:lnTo>
                  <a:pt x="3220" y="1578"/>
                </a:lnTo>
                <a:lnTo>
                  <a:pt x="3220" y="1580"/>
                </a:lnTo>
                <a:lnTo>
                  <a:pt x="3220" y="1582"/>
                </a:lnTo>
                <a:lnTo>
                  <a:pt x="3220" y="1584"/>
                </a:lnTo>
                <a:lnTo>
                  <a:pt x="3218" y="1584"/>
                </a:lnTo>
                <a:lnTo>
                  <a:pt x="3218" y="1586"/>
                </a:lnTo>
                <a:lnTo>
                  <a:pt x="3216" y="1588"/>
                </a:lnTo>
                <a:lnTo>
                  <a:pt x="3216" y="1590"/>
                </a:lnTo>
                <a:lnTo>
                  <a:pt x="3214" y="1592"/>
                </a:lnTo>
                <a:lnTo>
                  <a:pt x="3214" y="1593"/>
                </a:lnTo>
                <a:lnTo>
                  <a:pt x="3214" y="1595"/>
                </a:lnTo>
                <a:lnTo>
                  <a:pt x="3214" y="1599"/>
                </a:lnTo>
                <a:lnTo>
                  <a:pt x="3214" y="1601"/>
                </a:lnTo>
                <a:lnTo>
                  <a:pt x="3214" y="1603"/>
                </a:lnTo>
                <a:lnTo>
                  <a:pt x="3213" y="1603"/>
                </a:lnTo>
                <a:lnTo>
                  <a:pt x="3213" y="1605"/>
                </a:lnTo>
                <a:lnTo>
                  <a:pt x="3214" y="1609"/>
                </a:lnTo>
                <a:lnTo>
                  <a:pt x="3214" y="1611"/>
                </a:lnTo>
                <a:lnTo>
                  <a:pt x="3214" y="1613"/>
                </a:lnTo>
                <a:lnTo>
                  <a:pt x="3214" y="1615"/>
                </a:lnTo>
                <a:lnTo>
                  <a:pt x="3214" y="1617"/>
                </a:lnTo>
                <a:lnTo>
                  <a:pt x="3213" y="1617"/>
                </a:lnTo>
                <a:lnTo>
                  <a:pt x="3211" y="1617"/>
                </a:lnTo>
                <a:lnTo>
                  <a:pt x="3207" y="1617"/>
                </a:lnTo>
                <a:lnTo>
                  <a:pt x="3207" y="1620"/>
                </a:lnTo>
                <a:lnTo>
                  <a:pt x="3205" y="1620"/>
                </a:lnTo>
                <a:lnTo>
                  <a:pt x="3205" y="1622"/>
                </a:lnTo>
                <a:lnTo>
                  <a:pt x="3203" y="1624"/>
                </a:lnTo>
                <a:lnTo>
                  <a:pt x="3203" y="1626"/>
                </a:lnTo>
                <a:lnTo>
                  <a:pt x="3201" y="1628"/>
                </a:lnTo>
                <a:lnTo>
                  <a:pt x="3201" y="1632"/>
                </a:lnTo>
                <a:lnTo>
                  <a:pt x="3199" y="1632"/>
                </a:lnTo>
                <a:lnTo>
                  <a:pt x="3199" y="1634"/>
                </a:lnTo>
                <a:lnTo>
                  <a:pt x="3199" y="1636"/>
                </a:lnTo>
                <a:lnTo>
                  <a:pt x="3197" y="1638"/>
                </a:lnTo>
                <a:lnTo>
                  <a:pt x="3197" y="1640"/>
                </a:lnTo>
                <a:lnTo>
                  <a:pt x="3195" y="1640"/>
                </a:lnTo>
                <a:lnTo>
                  <a:pt x="3195" y="1641"/>
                </a:lnTo>
                <a:lnTo>
                  <a:pt x="3195" y="1643"/>
                </a:lnTo>
                <a:lnTo>
                  <a:pt x="3193" y="1645"/>
                </a:lnTo>
                <a:lnTo>
                  <a:pt x="3191" y="1645"/>
                </a:lnTo>
                <a:lnTo>
                  <a:pt x="3191" y="1647"/>
                </a:lnTo>
                <a:lnTo>
                  <a:pt x="3189" y="1647"/>
                </a:lnTo>
                <a:lnTo>
                  <a:pt x="3188" y="1647"/>
                </a:lnTo>
                <a:lnTo>
                  <a:pt x="3186" y="1649"/>
                </a:lnTo>
                <a:lnTo>
                  <a:pt x="3184" y="1649"/>
                </a:lnTo>
                <a:lnTo>
                  <a:pt x="3182" y="1651"/>
                </a:lnTo>
                <a:lnTo>
                  <a:pt x="3180" y="1651"/>
                </a:lnTo>
                <a:lnTo>
                  <a:pt x="3178" y="1651"/>
                </a:lnTo>
                <a:lnTo>
                  <a:pt x="3174" y="1651"/>
                </a:lnTo>
                <a:lnTo>
                  <a:pt x="3176" y="1651"/>
                </a:lnTo>
                <a:lnTo>
                  <a:pt x="3178" y="1653"/>
                </a:lnTo>
                <a:lnTo>
                  <a:pt x="3180" y="1653"/>
                </a:lnTo>
                <a:lnTo>
                  <a:pt x="3178" y="1655"/>
                </a:lnTo>
                <a:lnTo>
                  <a:pt x="3176" y="1657"/>
                </a:lnTo>
                <a:lnTo>
                  <a:pt x="3174" y="1657"/>
                </a:lnTo>
                <a:lnTo>
                  <a:pt x="3176" y="1659"/>
                </a:lnTo>
                <a:lnTo>
                  <a:pt x="3174" y="1657"/>
                </a:lnTo>
                <a:lnTo>
                  <a:pt x="3172" y="1655"/>
                </a:lnTo>
                <a:lnTo>
                  <a:pt x="3170" y="1655"/>
                </a:lnTo>
                <a:lnTo>
                  <a:pt x="3168" y="1655"/>
                </a:lnTo>
                <a:lnTo>
                  <a:pt x="3166" y="1655"/>
                </a:lnTo>
                <a:lnTo>
                  <a:pt x="3168" y="1655"/>
                </a:lnTo>
                <a:lnTo>
                  <a:pt x="3168" y="1657"/>
                </a:lnTo>
                <a:lnTo>
                  <a:pt x="3170" y="1657"/>
                </a:lnTo>
                <a:lnTo>
                  <a:pt x="3170" y="1659"/>
                </a:lnTo>
                <a:lnTo>
                  <a:pt x="3172" y="1659"/>
                </a:lnTo>
                <a:lnTo>
                  <a:pt x="3174" y="1661"/>
                </a:lnTo>
                <a:lnTo>
                  <a:pt x="3174" y="1663"/>
                </a:lnTo>
                <a:lnTo>
                  <a:pt x="3176" y="1663"/>
                </a:lnTo>
                <a:lnTo>
                  <a:pt x="3178" y="1663"/>
                </a:lnTo>
                <a:lnTo>
                  <a:pt x="3180" y="1663"/>
                </a:lnTo>
                <a:lnTo>
                  <a:pt x="3182" y="1663"/>
                </a:lnTo>
                <a:lnTo>
                  <a:pt x="3180" y="1665"/>
                </a:lnTo>
                <a:lnTo>
                  <a:pt x="3182" y="1665"/>
                </a:lnTo>
                <a:lnTo>
                  <a:pt x="3184" y="1665"/>
                </a:lnTo>
                <a:lnTo>
                  <a:pt x="3184" y="1666"/>
                </a:lnTo>
                <a:lnTo>
                  <a:pt x="3184" y="1668"/>
                </a:lnTo>
                <a:lnTo>
                  <a:pt x="3182" y="1668"/>
                </a:lnTo>
                <a:lnTo>
                  <a:pt x="3180" y="1668"/>
                </a:lnTo>
                <a:lnTo>
                  <a:pt x="3178" y="1668"/>
                </a:lnTo>
                <a:lnTo>
                  <a:pt x="3176" y="1666"/>
                </a:lnTo>
                <a:lnTo>
                  <a:pt x="3174" y="1666"/>
                </a:lnTo>
                <a:lnTo>
                  <a:pt x="3172" y="1666"/>
                </a:lnTo>
                <a:lnTo>
                  <a:pt x="3170" y="1665"/>
                </a:lnTo>
                <a:lnTo>
                  <a:pt x="3168" y="1665"/>
                </a:lnTo>
                <a:lnTo>
                  <a:pt x="3166" y="1665"/>
                </a:lnTo>
                <a:lnTo>
                  <a:pt x="3163" y="1663"/>
                </a:lnTo>
                <a:lnTo>
                  <a:pt x="3159" y="1661"/>
                </a:lnTo>
                <a:lnTo>
                  <a:pt x="3157" y="1661"/>
                </a:lnTo>
                <a:lnTo>
                  <a:pt x="3155" y="1661"/>
                </a:lnTo>
                <a:lnTo>
                  <a:pt x="3153" y="1661"/>
                </a:lnTo>
                <a:lnTo>
                  <a:pt x="3151" y="1659"/>
                </a:lnTo>
                <a:lnTo>
                  <a:pt x="3149" y="1659"/>
                </a:lnTo>
                <a:lnTo>
                  <a:pt x="3147" y="1659"/>
                </a:lnTo>
                <a:lnTo>
                  <a:pt x="3145" y="1659"/>
                </a:lnTo>
                <a:lnTo>
                  <a:pt x="3143" y="1657"/>
                </a:lnTo>
                <a:lnTo>
                  <a:pt x="3141" y="1657"/>
                </a:lnTo>
                <a:lnTo>
                  <a:pt x="3140" y="1657"/>
                </a:lnTo>
                <a:lnTo>
                  <a:pt x="3138" y="1657"/>
                </a:lnTo>
                <a:lnTo>
                  <a:pt x="3136" y="1657"/>
                </a:lnTo>
                <a:lnTo>
                  <a:pt x="3134" y="1655"/>
                </a:lnTo>
                <a:lnTo>
                  <a:pt x="3132" y="1655"/>
                </a:lnTo>
                <a:lnTo>
                  <a:pt x="3130" y="1655"/>
                </a:lnTo>
                <a:lnTo>
                  <a:pt x="3128" y="1655"/>
                </a:lnTo>
                <a:lnTo>
                  <a:pt x="3126" y="1655"/>
                </a:lnTo>
                <a:lnTo>
                  <a:pt x="3124" y="1655"/>
                </a:lnTo>
                <a:lnTo>
                  <a:pt x="3122" y="1653"/>
                </a:lnTo>
                <a:lnTo>
                  <a:pt x="3120" y="1653"/>
                </a:lnTo>
                <a:lnTo>
                  <a:pt x="3118" y="1653"/>
                </a:lnTo>
                <a:lnTo>
                  <a:pt x="3116" y="1653"/>
                </a:lnTo>
                <a:lnTo>
                  <a:pt x="3115" y="1653"/>
                </a:lnTo>
                <a:lnTo>
                  <a:pt x="3113" y="1653"/>
                </a:lnTo>
                <a:lnTo>
                  <a:pt x="3111" y="1653"/>
                </a:lnTo>
                <a:lnTo>
                  <a:pt x="3109" y="1653"/>
                </a:lnTo>
                <a:lnTo>
                  <a:pt x="3105" y="1653"/>
                </a:lnTo>
                <a:lnTo>
                  <a:pt x="3103" y="1653"/>
                </a:lnTo>
                <a:lnTo>
                  <a:pt x="3101" y="1653"/>
                </a:lnTo>
                <a:lnTo>
                  <a:pt x="3099" y="1653"/>
                </a:lnTo>
                <a:lnTo>
                  <a:pt x="3097" y="1653"/>
                </a:lnTo>
                <a:lnTo>
                  <a:pt x="3095" y="1653"/>
                </a:lnTo>
                <a:lnTo>
                  <a:pt x="3093" y="1653"/>
                </a:lnTo>
                <a:lnTo>
                  <a:pt x="3092" y="1653"/>
                </a:lnTo>
                <a:lnTo>
                  <a:pt x="3090" y="1653"/>
                </a:lnTo>
                <a:lnTo>
                  <a:pt x="3084" y="1653"/>
                </a:lnTo>
                <a:lnTo>
                  <a:pt x="3076" y="1655"/>
                </a:lnTo>
                <a:lnTo>
                  <a:pt x="3074" y="1653"/>
                </a:lnTo>
                <a:lnTo>
                  <a:pt x="3072" y="1653"/>
                </a:lnTo>
                <a:lnTo>
                  <a:pt x="3072" y="1651"/>
                </a:lnTo>
                <a:lnTo>
                  <a:pt x="3074" y="1651"/>
                </a:lnTo>
                <a:lnTo>
                  <a:pt x="3074" y="1649"/>
                </a:lnTo>
                <a:lnTo>
                  <a:pt x="3076" y="1649"/>
                </a:lnTo>
                <a:lnTo>
                  <a:pt x="3078" y="1647"/>
                </a:lnTo>
                <a:lnTo>
                  <a:pt x="3080" y="1647"/>
                </a:lnTo>
                <a:lnTo>
                  <a:pt x="3082" y="1647"/>
                </a:lnTo>
                <a:lnTo>
                  <a:pt x="3084" y="1649"/>
                </a:lnTo>
                <a:lnTo>
                  <a:pt x="3082" y="1651"/>
                </a:lnTo>
                <a:lnTo>
                  <a:pt x="3080" y="1651"/>
                </a:lnTo>
                <a:lnTo>
                  <a:pt x="3082" y="1651"/>
                </a:lnTo>
                <a:lnTo>
                  <a:pt x="3084" y="1651"/>
                </a:lnTo>
                <a:lnTo>
                  <a:pt x="3086" y="1651"/>
                </a:lnTo>
                <a:lnTo>
                  <a:pt x="3084" y="1651"/>
                </a:lnTo>
                <a:lnTo>
                  <a:pt x="3084" y="1649"/>
                </a:lnTo>
                <a:lnTo>
                  <a:pt x="3086" y="1649"/>
                </a:lnTo>
                <a:lnTo>
                  <a:pt x="3092" y="1649"/>
                </a:lnTo>
                <a:lnTo>
                  <a:pt x="3095" y="1647"/>
                </a:lnTo>
                <a:lnTo>
                  <a:pt x="3097" y="1645"/>
                </a:lnTo>
                <a:lnTo>
                  <a:pt x="3101" y="1645"/>
                </a:lnTo>
                <a:lnTo>
                  <a:pt x="3105" y="1645"/>
                </a:lnTo>
                <a:lnTo>
                  <a:pt x="3107" y="1645"/>
                </a:lnTo>
                <a:lnTo>
                  <a:pt x="3113" y="1645"/>
                </a:lnTo>
                <a:lnTo>
                  <a:pt x="3120" y="1645"/>
                </a:lnTo>
                <a:lnTo>
                  <a:pt x="3126" y="1647"/>
                </a:lnTo>
                <a:lnTo>
                  <a:pt x="3130" y="1647"/>
                </a:lnTo>
                <a:lnTo>
                  <a:pt x="3136" y="1649"/>
                </a:lnTo>
                <a:lnTo>
                  <a:pt x="3141" y="1649"/>
                </a:lnTo>
                <a:lnTo>
                  <a:pt x="3145" y="1649"/>
                </a:lnTo>
                <a:lnTo>
                  <a:pt x="3149" y="1649"/>
                </a:lnTo>
                <a:lnTo>
                  <a:pt x="3153" y="1649"/>
                </a:lnTo>
                <a:lnTo>
                  <a:pt x="3155" y="1649"/>
                </a:lnTo>
                <a:lnTo>
                  <a:pt x="3157" y="1649"/>
                </a:lnTo>
                <a:lnTo>
                  <a:pt x="3159" y="1649"/>
                </a:lnTo>
                <a:lnTo>
                  <a:pt x="3163" y="1649"/>
                </a:lnTo>
                <a:lnTo>
                  <a:pt x="3165" y="1651"/>
                </a:lnTo>
                <a:lnTo>
                  <a:pt x="3166" y="1651"/>
                </a:lnTo>
                <a:lnTo>
                  <a:pt x="3168" y="1651"/>
                </a:lnTo>
                <a:lnTo>
                  <a:pt x="3168" y="1649"/>
                </a:lnTo>
                <a:lnTo>
                  <a:pt x="3165" y="1649"/>
                </a:lnTo>
                <a:lnTo>
                  <a:pt x="3161" y="1649"/>
                </a:lnTo>
                <a:lnTo>
                  <a:pt x="3159" y="1647"/>
                </a:lnTo>
                <a:lnTo>
                  <a:pt x="3157" y="1647"/>
                </a:lnTo>
                <a:lnTo>
                  <a:pt x="3155" y="1647"/>
                </a:lnTo>
                <a:lnTo>
                  <a:pt x="3149" y="1647"/>
                </a:lnTo>
                <a:lnTo>
                  <a:pt x="3141" y="1647"/>
                </a:lnTo>
                <a:lnTo>
                  <a:pt x="3138" y="1647"/>
                </a:lnTo>
                <a:lnTo>
                  <a:pt x="3134" y="1647"/>
                </a:lnTo>
                <a:lnTo>
                  <a:pt x="3126" y="1645"/>
                </a:lnTo>
                <a:lnTo>
                  <a:pt x="3120" y="1645"/>
                </a:lnTo>
                <a:lnTo>
                  <a:pt x="3113" y="1643"/>
                </a:lnTo>
                <a:lnTo>
                  <a:pt x="3105" y="1643"/>
                </a:lnTo>
                <a:lnTo>
                  <a:pt x="3101" y="1643"/>
                </a:lnTo>
                <a:lnTo>
                  <a:pt x="3095" y="1645"/>
                </a:lnTo>
                <a:lnTo>
                  <a:pt x="3093" y="1647"/>
                </a:lnTo>
                <a:lnTo>
                  <a:pt x="3092" y="1649"/>
                </a:lnTo>
                <a:lnTo>
                  <a:pt x="3086" y="1647"/>
                </a:lnTo>
                <a:lnTo>
                  <a:pt x="3084" y="1647"/>
                </a:lnTo>
                <a:lnTo>
                  <a:pt x="3084" y="1645"/>
                </a:lnTo>
                <a:lnTo>
                  <a:pt x="3082" y="1643"/>
                </a:lnTo>
                <a:lnTo>
                  <a:pt x="3082" y="1641"/>
                </a:lnTo>
                <a:lnTo>
                  <a:pt x="3082" y="1643"/>
                </a:lnTo>
                <a:lnTo>
                  <a:pt x="3082" y="1645"/>
                </a:lnTo>
                <a:lnTo>
                  <a:pt x="3080" y="1645"/>
                </a:lnTo>
                <a:lnTo>
                  <a:pt x="3078" y="1645"/>
                </a:lnTo>
                <a:lnTo>
                  <a:pt x="3076" y="1647"/>
                </a:lnTo>
                <a:lnTo>
                  <a:pt x="3074" y="1647"/>
                </a:lnTo>
                <a:lnTo>
                  <a:pt x="3072" y="1647"/>
                </a:lnTo>
                <a:lnTo>
                  <a:pt x="3068" y="1649"/>
                </a:lnTo>
                <a:lnTo>
                  <a:pt x="3065" y="1649"/>
                </a:lnTo>
                <a:lnTo>
                  <a:pt x="3061" y="1649"/>
                </a:lnTo>
                <a:lnTo>
                  <a:pt x="3061" y="1651"/>
                </a:lnTo>
                <a:lnTo>
                  <a:pt x="3063" y="1651"/>
                </a:lnTo>
                <a:lnTo>
                  <a:pt x="3067" y="1649"/>
                </a:lnTo>
                <a:lnTo>
                  <a:pt x="3068" y="1649"/>
                </a:lnTo>
                <a:lnTo>
                  <a:pt x="3070" y="1649"/>
                </a:lnTo>
                <a:lnTo>
                  <a:pt x="3072" y="1649"/>
                </a:lnTo>
                <a:lnTo>
                  <a:pt x="3070" y="1651"/>
                </a:lnTo>
                <a:lnTo>
                  <a:pt x="3068" y="1653"/>
                </a:lnTo>
                <a:lnTo>
                  <a:pt x="3067" y="1653"/>
                </a:lnTo>
                <a:lnTo>
                  <a:pt x="3065" y="1653"/>
                </a:lnTo>
                <a:lnTo>
                  <a:pt x="3063" y="1653"/>
                </a:lnTo>
                <a:lnTo>
                  <a:pt x="3061" y="1653"/>
                </a:lnTo>
                <a:lnTo>
                  <a:pt x="3057" y="1653"/>
                </a:lnTo>
                <a:lnTo>
                  <a:pt x="3055" y="1653"/>
                </a:lnTo>
                <a:lnTo>
                  <a:pt x="3053" y="1653"/>
                </a:lnTo>
                <a:lnTo>
                  <a:pt x="3049" y="1655"/>
                </a:lnTo>
                <a:lnTo>
                  <a:pt x="3036" y="1655"/>
                </a:lnTo>
                <a:lnTo>
                  <a:pt x="3034" y="1655"/>
                </a:lnTo>
                <a:lnTo>
                  <a:pt x="3032" y="1657"/>
                </a:lnTo>
                <a:lnTo>
                  <a:pt x="3028" y="1657"/>
                </a:lnTo>
                <a:lnTo>
                  <a:pt x="3026" y="1657"/>
                </a:lnTo>
                <a:lnTo>
                  <a:pt x="3024" y="1657"/>
                </a:lnTo>
                <a:lnTo>
                  <a:pt x="3022" y="1657"/>
                </a:lnTo>
                <a:lnTo>
                  <a:pt x="3019" y="1657"/>
                </a:lnTo>
                <a:lnTo>
                  <a:pt x="3017" y="1659"/>
                </a:lnTo>
                <a:lnTo>
                  <a:pt x="3009" y="1661"/>
                </a:lnTo>
                <a:lnTo>
                  <a:pt x="3007" y="1661"/>
                </a:lnTo>
                <a:lnTo>
                  <a:pt x="3003" y="1661"/>
                </a:lnTo>
                <a:lnTo>
                  <a:pt x="3001" y="1661"/>
                </a:lnTo>
                <a:lnTo>
                  <a:pt x="2999" y="1659"/>
                </a:lnTo>
                <a:lnTo>
                  <a:pt x="2999" y="1657"/>
                </a:lnTo>
                <a:lnTo>
                  <a:pt x="3001" y="1655"/>
                </a:lnTo>
                <a:lnTo>
                  <a:pt x="3003" y="1653"/>
                </a:lnTo>
                <a:lnTo>
                  <a:pt x="3005" y="1655"/>
                </a:lnTo>
                <a:lnTo>
                  <a:pt x="3007" y="1655"/>
                </a:lnTo>
                <a:lnTo>
                  <a:pt x="3009" y="1655"/>
                </a:lnTo>
                <a:lnTo>
                  <a:pt x="3009" y="1657"/>
                </a:lnTo>
                <a:lnTo>
                  <a:pt x="3011" y="1655"/>
                </a:lnTo>
                <a:lnTo>
                  <a:pt x="3020" y="1653"/>
                </a:lnTo>
                <a:lnTo>
                  <a:pt x="3022" y="1653"/>
                </a:lnTo>
                <a:lnTo>
                  <a:pt x="3030" y="1653"/>
                </a:lnTo>
                <a:lnTo>
                  <a:pt x="3036" y="1653"/>
                </a:lnTo>
                <a:lnTo>
                  <a:pt x="3044" y="1653"/>
                </a:lnTo>
                <a:lnTo>
                  <a:pt x="3049" y="1651"/>
                </a:lnTo>
                <a:lnTo>
                  <a:pt x="3053" y="1651"/>
                </a:lnTo>
                <a:lnTo>
                  <a:pt x="3055" y="1651"/>
                </a:lnTo>
                <a:lnTo>
                  <a:pt x="3057" y="1651"/>
                </a:lnTo>
                <a:lnTo>
                  <a:pt x="3055" y="1651"/>
                </a:lnTo>
                <a:lnTo>
                  <a:pt x="3053" y="1651"/>
                </a:lnTo>
                <a:lnTo>
                  <a:pt x="3051" y="1651"/>
                </a:lnTo>
                <a:lnTo>
                  <a:pt x="3045" y="1651"/>
                </a:lnTo>
                <a:lnTo>
                  <a:pt x="3038" y="1651"/>
                </a:lnTo>
                <a:lnTo>
                  <a:pt x="3030" y="1651"/>
                </a:lnTo>
                <a:lnTo>
                  <a:pt x="3022" y="1653"/>
                </a:lnTo>
                <a:lnTo>
                  <a:pt x="3015" y="1653"/>
                </a:lnTo>
                <a:lnTo>
                  <a:pt x="3011" y="1655"/>
                </a:lnTo>
                <a:lnTo>
                  <a:pt x="3009" y="1655"/>
                </a:lnTo>
                <a:lnTo>
                  <a:pt x="3007" y="1655"/>
                </a:lnTo>
                <a:lnTo>
                  <a:pt x="3009" y="1653"/>
                </a:lnTo>
                <a:lnTo>
                  <a:pt x="3011" y="1653"/>
                </a:lnTo>
                <a:lnTo>
                  <a:pt x="3011" y="1651"/>
                </a:lnTo>
                <a:lnTo>
                  <a:pt x="3009" y="1649"/>
                </a:lnTo>
                <a:lnTo>
                  <a:pt x="3009" y="1647"/>
                </a:lnTo>
                <a:lnTo>
                  <a:pt x="3011" y="1645"/>
                </a:lnTo>
                <a:lnTo>
                  <a:pt x="3013" y="1645"/>
                </a:lnTo>
                <a:lnTo>
                  <a:pt x="3015" y="1645"/>
                </a:lnTo>
                <a:lnTo>
                  <a:pt x="3017" y="1645"/>
                </a:lnTo>
                <a:lnTo>
                  <a:pt x="3017" y="1643"/>
                </a:lnTo>
                <a:lnTo>
                  <a:pt x="3017" y="1641"/>
                </a:lnTo>
                <a:lnTo>
                  <a:pt x="3019" y="1641"/>
                </a:lnTo>
                <a:lnTo>
                  <a:pt x="3020" y="1641"/>
                </a:lnTo>
                <a:lnTo>
                  <a:pt x="3020" y="1640"/>
                </a:lnTo>
                <a:lnTo>
                  <a:pt x="3019" y="1640"/>
                </a:lnTo>
                <a:lnTo>
                  <a:pt x="3017" y="1641"/>
                </a:lnTo>
                <a:lnTo>
                  <a:pt x="3015" y="1643"/>
                </a:lnTo>
                <a:lnTo>
                  <a:pt x="3013" y="1643"/>
                </a:lnTo>
                <a:lnTo>
                  <a:pt x="3011" y="1643"/>
                </a:lnTo>
                <a:lnTo>
                  <a:pt x="3009" y="1643"/>
                </a:lnTo>
                <a:lnTo>
                  <a:pt x="3009" y="1641"/>
                </a:lnTo>
                <a:lnTo>
                  <a:pt x="3009" y="1640"/>
                </a:lnTo>
                <a:lnTo>
                  <a:pt x="3007" y="1638"/>
                </a:lnTo>
                <a:lnTo>
                  <a:pt x="3009" y="1636"/>
                </a:lnTo>
                <a:lnTo>
                  <a:pt x="3009" y="1634"/>
                </a:lnTo>
                <a:lnTo>
                  <a:pt x="3009" y="1632"/>
                </a:lnTo>
                <a:lnTo>
                  <a:pt x="3007" y="1632"/>
                </a:lnTo>
                <a:lnTo>
                  <a:pt x="3007" y="1634"/>
                </a:lnTo>
                <a:lnTo>
                  <a:pt x="3005" y="1634"/>
                </a:lnTo>
                <a:lnTo>
                  <a:pt x="3005" y="1636"/>
                </a:lnTo>
                <a:lnTo>
                  <a:pt x="3007" y="1636"/>
                </a:lnTo>
                <a:lnTo>
                  <a:pt x="3005" y="1636"/>
                </a:lnTo>
                <a:lnTo>
                  <a:pt x="3005" y="1638"/>
                </a:lnTo>
                <a:lnTo>
                  <a:pt x="3005" y="1640"/>
                </a:lnTo>
                <a:lnTo>
                  <a:pt x="3005" y="1641"/>
                </a:lnTo>
                <a:lnTo>
                  <a:pt x="3005" y="1643"/>
                </a:lnTo>
                <a:lnTo>
                  <a:pt x="3003" y="1643"/>
                </a:lnTo>
                <a:lnTo>
                  <a:pt x="3005" y="1645"/>
                </a:lnTo>
                <a:lnTo>
                  <a:pt x="3005" y="1647"/>
                </a:lnTo>
                <a:lnTo>
                  <a:pt x="3003" y="1649"/>
                </a:lnTo>
                <a:lnTo>
                  <a:pt x="3003" y="1651"/>
                </a:lnTo>
                <a:lnTo>
                  <a:pt x="3003" y="1653"/>
                </a:lnTo>
                <a:lnTo>
                  <a:pt x="3001" y="1653"/>
                </a:lnTo>
                <a:lnTo>
                  <a:pt x="2999" y="1655"/>
                </a:lnTo>
                <a:lnTo>
                  <a:pt x="2999" y="1653"/>
                </a:lnTo>
                <a:lnTo>
                  <a:pt x="2997" y="1653"/>
                </a:lnTo>
                <a:lnTo>
                  <a:pt x="2996" y="1653"/>
                </a:lnTo>
                <a:lnTo>
                  <a:pt x="2994" y="1651"/>
                </a:lnTo>
                <a:lnTo>
                  <a:pt x="2994" y="1649"/>
                </a:lnTo>
                <a:lnTo>
                  <a:pt x="2994" y="1651"/>
                </a:lnTo>
                <a:lnTo>
                  <a:pt x="2992" y="1651"/>
                </a:lnTo>
                <a:lnTo>
                  <a:pt x="2994" y="1653"/>
                </a:lnTo>
                <a:lnTo>
                  <a:pt x="2994" y="1655"/>
                </a:lnTo>
                <a:lnTo>
                  <a:pt x="2996" y="1655"/>
                </a:lnTo>
                <a:lnTo>
                  <a:pt x="2997" y="1655"/>
                </a:lnTo>
                <a:lnTo>
                  <a:pt x="2999" y="1655"/>
                </a:lnTo>
                <a:lnTo>
                  <a:pt x="2997" y="1655"/>
                </a:lnTo>
                <a:lnTo>
                  <a:pt x="2997" y="1657"/>
                </a:lnTo>
                <a:lnTo>
                  <a:pt x="2996" y="1657"/>
                </a:lnTo>
                <a:lnTo>
                  <a:pt x="2996" y="1659"/>
                </a:lnTo>
                <a:lnTo>
                  <a:pt x="2994" y="1659"/>
                </a:lnTo>
                <a:lnTo>
                  <a:pt x="2992" y="1659"/>
                </a:lnTo>
                <a:lnTo>
                  <a:pt x="2990" y="1659"/>
                </a:lnTo>
                <a:lnTo>
                  <a:pt x="2988" y="1659"/>
                </a:lnTo>
                <a:lnTo>
                  <a:pt x="2984" y="1661"/>
                </a:lnTo>
                <a:lnTo>
                  <a:pt x="2980" y="1661"/>
                </a:lnTo>
                <a:lnTo>
                  <a:pt x="2976" y="1663"/>
                </a:lnTo>
                <a:lnTo>
                  <a:pt x="2974" y="1663"/>
                </a:lnTo>
                <a:lnTo>
                  <a:pt x="2972" y="1663"/>
                </a:lnTo>
                <a:lnTo>
                  <a:pt x="2971" y="1663"/>
                </a:lnTo>
                <a:lnTo>
                  <a:pt x="2969" y="1663"/>
                </a:lnTo>
                <a:lnTo>
                  <a:pt x="2967" y="1665"/>
                </a:lnTo>
                <a:lnTo>
                  <a:pt x="2965" y="1665"/>
                </a:lnTo>
                <a:lnTo>
                  <a:pt x="2961" y="1665"/>
                </a:lnTo>
                <a:lnTo>
                  <a:pt x="2959" y="1666"/>
                </a:lnTo>
                <a:lnTo>
                  <a:pt x="2957" y="1666"/>
                </a:lnTo>
                <a:lnTo>
                  <a:pt x="2953" y="1666"/>
                </a:lnTo>
                <a:lnTo>
                  <a:pt x="2949" y="1668"/>
                </a:lnTo>
                <a:lnTo>
                  <a:pt x="2948" y="1668"/>
                </a:lnTo>
                <a:lnTo>
                  <a:pt x="2944" y="1668"/>
                </a:lnTo>
                <a:lnTo>
                  <a:pt x="2940" y="1670"/>
                </a:lnTo>
                <a:lnTo>
                  <a:pt x="2938" y="1670"/>
                </a:lnTo>
                <a:lnTo>
                  <a:pt x="2934" y="1670"/>
                </a:lnTo>
                <a:lnTo>
                  <a:pt x="2934" y="1672"/>
                </a:lnTo>
                <a:lnTo>
                  <a:pt x="2930" y="1672"/>
                </a:lnTo>
                <a:lnTo>
                  <a:pt x="2928" y="1672"/>
                </a:lnTo>
                <a:lnTo>
                  <a:pt x="2928" y="1670"/>
                </a:lnTo>
                <a:lnTo>
                  <a:pt x="2926" y="1670"/>
                </a:lnTo>
                <a:lnTo>
                  <a:pt x="2926" y="1672"/>
                </a:lnTo>
                <a:lnTo>
                  <a:pt x="2928" y="1672"/>
                </a:lnTo>
                <a:lnTo>
                  <a:pt x="2926" y="1674"/>
                </a:lnTo>
                <a:lnTo>
                  <a:pt x="2924" y="1674"/>
                </a:lnTo>
                <a:lnTo>
                  <a:pt x="2924" y="1672"/>
                </a:lnTo>
                <a:lnTo>
                  <a:pt x="2923" y="1672"/>
                </a:lnTo>
                <a:lnTo>
                  <a:pt x="2923" y="1674"/>
                </a:lnTo>
                <a:lnTo>
                  <a:pt x="2921" y="1674"/>
                </a:lnTo>
                <a:lnTo>
                  <a:pt x="2919" y="1674"/>
                </a:lnTo>
                <a:lnTo>
                  <a:pt x="2917" y="1676"/>
                </a:lnTo>
                <a:lnTo>
                  <a:pt x="2913" y="1678"/>
                </a:lnTo>
                <a:lnTo>
                  <a:pt x="2911" y="1680"/>
                </a:lnTo>
                <a:lnTo>
                  <a:pt x="2909" y="1682"/>
                </a:lnTo>
                <a:lnTo>
                  <a:pt x="2907" y="1680"/>
                </a:lnTo>
                <a:lnTo>
                  <a:pt x="2905" y="1678"/>
                </a:lnTo>
                <a:lnTo>
                  <a:pt x="2903" y="1676"/>
                </a:lnTo>
                <a:lnTo>
                  <a:pt x="2905" y="1674"/>
                </a:lnTo>
                <a:lnTo>
                  <a:pt x="2907" y="1674"/>
                </a:lnTo>
                <a:lnTo>
                  <a:pt x="2907" y="1672"/>
                </a:lnTo>
                <a:lnTo>
                  <a:pt x="2909" y="1670"/>
                </a:lnTo>
                <a:lnTo>
                  <a:pt x="2911" y="1670"/>
                </a:lnTo>
                <a:lnTo>
                  <a:pt x="2913" y="1670"/>
                </a:lnTo>
                <a:lnTo>
                  <a:pt x="2913" y="1668"/>
                </a:lnTo>
                <a:lnTo>
                  <a:pt x="2915" y="1668"/>
                </a:lnTo>
                <a:lnTo>
                  <a:pt x="2917" y="1668"/>
                </a:lnTo>
                <a:lnTo>
                  <a:pt x="2919" y="1668"/>
                </a:lnTo>
                <a:lnTo>
                  <a:pt x="2919" y="1670"/>
                </a:lnTo>
                <a:lnTo>
                  <a:pt x="2921" y="1670"/>
                </a:lnTo>
                <a:lnTo>
                  <a:pt x="2923" y="1670"/>
                </a:lnTo>
                <a:lnTo>
                  <a:pt x="2923" y="1668"/>
                </a:lnTo>
                <a:lnTo>
                  <a:pt x="2924" y="1668"/>
                </a:lnTo>
                <a:lnTo>
                  <a:pt x="2923" y="1668"/>
                </a:lnTo>
                <a:lnTo>
                  <a:pt x="2921" y="1668"/>
                </a:lnTo>
                <a:lnTo>
                  <a:pt x="2919" y="1668"/>
                </a:lnTo>
                <a:lnTo>
                  <a:pt x="2917" y="1666"/>
                </a:lnTo>
                <a:lnTo>
                  <a:pt x="2915" y="1666"/>
                </a:lnTo>
                <a:lnTo>
                  <a:pt x="2913" y="1666"/>
                </a:lnTo>
                <a:lnTo>
                  <a:pt x="2911" y="1668"/>
                </a:lnTo>
                <a:lnTo>
                  <a:pt x="2909" y="1668"/>
                </a:lnTo>
                <a:lnTo>
                  <a:pt x="2907" y="1670"/>
                </a:lnTo>
                <a:lnTo>
                  <a:pt x="2905" y="1670"/>
                </a:lnTo>
                <a:lnTo>
                  <a:pt x="2903" y="1672"/>
                </a:lnTo>
                <a:lnTo>
                  <a:pt x="2901" y="1672"/>
                </a:lnTo>
                <a:lnTo>
                  <a:pt x="2901" y="1674"/>
                </a:lnTo>
                <a:lnTo>
                  <a:pt x="2900" y="1672"/>
                </a:lnTo>
                <a:lnTo>
                  <a:pt x="2896" y="1666"/>
                </a:lnTo>
                <a:lnTo>
                  <a:pt x="2892" y="1665"/>
                </a:lnTo>
                <a:lnTo>
                  <a:pt x="2888" y="1659"/>
                </a:lnTo>
                <a:lnTo>
                  <a:pt x="2869" y="1640"/>
                </a:lnTo>
                <a:lnTo>
                  <a:pt x="2863" y="1634"/>
                </a:lnTo>
                <a:lnTo>
                  <a:pt x="2857" y="1628"/>
                </a:lnTo>
                <a:lnTo>
                  <a:pt x="2855" y="1626"/>
                </a:lnTo>
                <a:lnTo>
                  <a:pt x="2851" y="1622"/>
                </a:lnTo>
                <a:lnTo>
                  <a:pt x="2850" y="1620"/>
                </a:lnTo>
                <a:lnTo>
                  <a:pt x="2823" y="1593"/>
                </a:lnTo>
                <a:lnTo>
                  <a:pt x="2819" y="1588"/>
                </a:lnTo>
                <a:lnTo>
                  <a:pt x="2817" y="1588"/>
                </a:lnTo>
                <a:lnTo>
                  <a:pt x="2798" y="1569"/>
                </a:lnTo>
                <a:lnTo>
                  <a:pt x="2750" y="1519"/>
                </a:lnTo>
                <a:lnTo>
                  <a:pt x="2748" y="1517"/>
                </a:lnTo>
                <a:lnTo>
                  <a:pt x="2746" y="1515"/>
                </a:lnTo>
                <a:lnTo>
                  <a:pt x="2715" y="1484"/>
                </a:lnTo>
                <a:lnTo>
                  <a:pt x="2711" y="1480"/>
                </a:lnTo>
                <a:lnTo>
                  <a:pt x="2698" y="1467"/>
                </a:lnTo>
                <a:lnTo>
                  <a:pt x="2696" y="1463"/>
                </a:lnTo>
                <a:lnTo>
                  <a:pt x="2665" y="1434"/>
                </a:lnTo>
                <a:lnTo>
                  <a:pt x="2665" y="1432"/>
                </a:lnTo>
                <a:lnTo>
                  <a:pt x="2656" y="1425"/>
                </a:lnTo>
                <a:lnTo>
                  <a:pt x="2656" y="1423"/>
                </a:lnTo>
                <a:lnTo>
                  <a:pt x="2652" y="1421"/>
                </a:lnTo>
                <a:lnTo>
                  <a:pt x="2650" y="1419"/>
                </a:lnTo>
                <a:lnTo>
                  <a:pt x="2650" y="1417"/>
                </a:lnTo>
                <a:lnTo>
                  <a:pt x="2648" y="1415"/>
                </a:lnTo>
                <a:lnTo>
                  <a:pt x="2646" y="1413"/>
                </a:lnTo>
                <a:lnTo>
                  <a:pt x="2644" y="1411"/>
                </a:lnTo>
                <a:lnTo>
                  <a:pt x="2642" y="1411"/>
                </a:lnTo>
                <a:lnTo>
                  <a:pt x="2640" y="1407"/>
                </a:lnTo>
                <a:lnTo>
                  <a:pt x="2636" y="1403"/>
                </a:lnTo>
                <a:lnTo>
                  <a:pt x="2633" y="1398"/>
                </a:lnTo>
                <a:lnTo>
                  <a:pt x="2631" y="1398"/>
                </a:lnTo>
                <a:lnTo>
                  <a:pt x="2615" y="1380"/>
                </a:lnTo>
                <a:lnTo>
                  <a:pt x="2590" y="1355"/>
                </a:lnTo>
                <a:lnTo>
                  <a:pt x="2588" y="1354"/>
                </a:lnTo>
                <a:lnTo>
                  <a:pt x="2586" y="1352"/>
                </a:lnTo>
                <a:lnTo>
                  <a:pt x="2585" y="1352"/>
                </a:lnTo>
                <a:lnTo>
                  <a:pt x="2579" y="1344"/>
                </a:lnTo>
                <a:lnTo>
                  <a:pt x="2577" y="1342"/>
                </a:lnTo>
                <a:lnTo>
                  <a:pt x="2567" y="1332"/>
                </a:lnTo>
                <a:lnTo>
                  <a:pt x="2562" y="1327"/>
                </a:lnTo>
                <a:lnTo>
                  <a:pt x="2556" y="1321"/>
                </a:lnTo>
                <a:lnTo>
                  <a:pt x="2548" y="1311"/>
                </a:lnTo>
                <a:lnTo>
                  <a:pt x="2531" y="1294"/>
                </a:lnTo>
                <a:lnTo>
                  <a:pt x="2529" y="1292"/>
                </a:lnTo>
                <a:lnTo>
                  <a:pt x="2514" y="1277"/>
                </a:lnTo>
                <a:lnTo>
                  <a:pt x="2512" y="1275"/>
                </a:lnTo>
                <a:lnTo>
                  <a:pt x="2512" y="1273"/>
                </a:lnTo>
                <a:lnTo>
                  <a:pt x="2510" y="1273"/>
                </a:lnTo>
                <a:lnTo>
                  <a:pt x="2510" y="1271"/>
                </a:lnTo>
                <a:lnTo>
                  <a:pt x="2508" y="1269"/>
                </a:lnTo>
                <a:lnTo>
                  <a:pt x="2506" y="1267"/>
                </a:lnTo>
                <a:lnTo>
                  <a:pt x="2504" y="1265"/>
                </a:lnTo>
                <a:lnTo>
                  <a:pt x="2502" y="1263"/>
                </a:lnTo>
                <a:lnTo>
                  <a:pt x="2500" y="1261"/>
                </a:lnTo>
                <a:lnTo>
                  <a:pt x="2498" y="1259"/>
                </a:lnTo>
                <a:lnTo>
                  <a:pt x="2496" y="1258"/>
                </a:lnTo>
                <a:lnTo>
                  <a:pt x="2492" y="1254"/>
                </a:lnTo>
                <a:lnTo>
                  <a:pt x="2490" y="1252"/>
                </a:lnTo>
                <a:lnTo>
                  <a:pt x="2489" y="1252"/>
                </a:lnTo>
                <a:lnTo>
                  <a:pt x="2464" y="1227"/>
                </a:lnTo>
                <a:lnTo>
                  <a:pt x="2460" y="1221"/>
                </a:lnTo>
                <a:lnTo>
                  <a:pt x="2456" y="1217"/>
                </a:lnTo>
                <a:lnTo>
                  <a:pt x="2454" y="1215"/>
                </a:lnTo>
                <a:lnTo>
                  <a:pt x="2431" y="1192"/>
                </a:lnTo>
                <a:lnTo>
                  <a:pt x="2418" y="1179"/>
                </a:lnTo>
                <a:lnTo>
                  <a:pt x="2385" y="1146"/>
                </a:lnTo>
                <a:lnTo>
                  <a:pt x="2377" y="1140"/>
                </a:lnTo>
                <a:lnTo>
                  <a:pt x="2375" y="1137"/>
                </a:lnTo>
                <a:lnTo>
                  <a:pt x="2348" y="1110"/>
                </a:lnTo>
                <a:lnTo>
                  <a:pt x="2346" y="1108"/>
                </a:lnTo>
                <a:lnTo>
                  <a:pt x="2341" y="1108"/>
                </a:lnTo>
                <a:lnTo>
                  <a:pt x="2339" y="1108"/>
                </a:lnTo>
                <a:lnTo>
                  <a:pt x="2327" y="1108"/>
                </a:lnTo>
                <a:lnTo>
                  <a:pt x="2300" y="1108"/>
                </a:lnTo>
                <a:lnTo>
                  <a:pt x="2297" y="1108"/>
                </a:lnTo>
                <a:lnTo>
                  <a:pt x="2295" y="1108"/>
                </a:lnTo>
                <a:lnTo>
                  <a:pt x="2262" y="1108"/>
                </a:lnTo>
                <a:lnTo>
                  <a:pt x="2252" y="1108"/>
                </a:lnTo>
                <a:lnTo>
                  <a:pt x="2237" y="1108"/>
                </a:lnTo>
                <a:lnTo>
                  <a:pt x="2231" y="1108"/>
                </a:lnTo>
                <a:lnTo>
                  <a:pt x="2225" y="1108"/>
                </a:lnTo>
                <a:lnTo>
                  <a:pt x="2224" y="1108"/>
                </a:lnTo>
                <a:lnTo>
                  <a:pt x="2222" y="1108"/>
                </a:lnTo>
                <a:lnTo>
                  <a:pt x="2218" y="1108"/>
                </a:lnTo>
                <a:lnTo>
                  <a:pt x="2216" y="1108"/>
                </a:lnTo>
                <a:lnTo>
                  <a:pt x="2197" y="1106"/>
                </a:lnTo>
                <a:lnTo>
                  <a:pt x="2181" y="1106"/>
                </a:lnTo>
                <a:lnTo>
                  <a:pt x="2160" y="1106"/>
                </a:lnTo>
                <a:lnTo>
                  <a:pt x="2131" y="1104"/>
                </a:lnTo>
                <a:lnTo>
                  <a:pt x="2110" y="1104"/>
                </a:lnTo>
                <a:lnTo>
                  <a:pt x="2093" y="1104"/>
                </a:lnTo>
                <a:lnTo>
                  <a:pt x="2089" y="1104"/>
                </a:lnTo>
                <a:lnTo>
                  <a:pt x="2083" y="1104"/>
                </a:lnTo>
                <a:lnTo>
                  <a:pt x="2076" y="1104"/>
                </a:lnTo>
                <a:lnTo>
                  <a:pt x="2020" y="1102"/>
                </a:lnTo>
                <a:lnTo>
                  <a:pt x="1999" y="1102"/>
                </a:lnTo>
                <a:lnTo>
                  <a:pt x="1970" y="1102"/>
                </a:lnTo>
                <a:lnTo>
                  <a:pt x="1937" y="1100"/>
                </a:lnTo>
                <a:lnTo>
                  <a:pt x="1916" y="1100"/>
                </a:lnTo>
                <a:lnTo>
                  <a:pt x="1897" y="1100"/>
                </a:lnTo>
                <a:lnTo>
                  <a:pt x="1866" y="1100"/>
                </a:lnTo>
                <a:lnTo>
                  <a:pt x="1820" y="1100"/>
                </a:lnTo>
                <a:lnTo>
                  <a:pt x="1815" y="1100"/>
                </a:lnTo>
                <a:lnTo>
                  <a:pt x="1778" y="1098"/>
                </a:lnTo>
                <a:lnTo>
                  <a:pt x="1780" y="1089"/>
                </a:lnTo>
                <a:lnTo>
                  <a:pt x="1786" y="1037"/>
                </a:lnTo>
                <a:lnTo>
                  <a:pt x="1786" y="1035"/>
                </a:lnTo>
                <a:lnTo>
                  <a:pt x="1786" y="1029"/>
                </a:lnTo>
                <a:lnTo>
                  <a:pt x="1786" y="1027"/>
                </a:lnTo>
                <a:lnTo>
                  <a:pt x="1776" y="1012"/>
                </a:lnTo>
                <a:lnTo>
                  <a:pt x="1770" y="1006"/>
                </a:lnTo>
                <a:lnTo>
                  <a:pt x="1761" y="993"/>
                </a:lnTo>
                <a:lnTo>
                  <a:pt x="1759" y="989"/>
                </a:lnTo>
                <a:lnTo>
                  <a:pt x="1757" y="987"/>
                </a:lnTo>
                <a:lnTo>
                  <a:pt x="1751" y="979"/>
                </a:lnTo>
                <a:lnTo>
                  <a:pt x="1745" y="970"/>
                </a:lnTo>
                <a:lnTo>
                  <a:pt x="1734" y="956"/>
                </a:lnTo>
                <a:lnTo>
                  <a:pt x="1728" y="946"/>
                </a:lnTo>
                <a:lnTo>
                  <a:pt x="1724" y="941"/>
                </a:lnTo>
                <a:lnTo>
                  <a:pt x="1719" y="933"/>
                </a:lnTo>
                <a:lnTo>
                  <a:pt x="1711" y="923"/>
                </a:lnTo>
                <a:lnTo>
                  <a:pt x="1709" y="922"/>
                </a:lnTo>
                <a:lnTo>
                  <a:pt x="1701" y="927"/>
                </a:lnTo>
                <a:lnTo>
                  <a:pt x="1697" y="931"/>
                </a:lnTo>
                <a:lnTo>
                  <a:pt x="1688" y="939"/>
                </a:lnTo>
                <a:lnTo>
                  <a:pt x="1682" y="943"/>
                </a:lnTo>
                <a:lnTo>
                  <a:pt x="1659" y="958"/>
                </a:lnTo>
                <a:lnTo>
                  <a:pt x="1655" y="960"/>
                </a:lnTo>
                <a:lnTo>
                  <a:pt x="1653" y="960"/>
                </a:lnTo>
                <a:lnTo>
                  <a:pt x="1653" y="958"/>
                </a:lnTo>
                <a:lnTo>
                  <a:pt x="1651" y="954"/>
                </a:lnTo>
                <a:lnTo>
                  <a:pt x="1649" y="952"/>
                </a:lnTo>
                <a:lnTo>
                  <a:pt x="1649" y="950"/>
                </a:lnTo>
                <a:lnTo>
                  <a:pt x="1647" y="950"/>
                </a:lnTo>
                <a:lnTo>
                  <a:pt x="1646" y="950"/>
                </a:lnTo>
                <a:lnTo>
                  <a:pt x="1646" y="948"/>
                </a:lnTo>
                <a:lnTo>
                  <a:pt x="1646" y="945"/>
                </a:lnTo>
                <a:lnTo>
                  <a:pt x="1646" y="943"/>
                </a:lnTo>
                <a:lnTo>
                  <a:pt x="1646" y="941"/>
                </a:lnTo>
                <a:lnTo>
                  <a:pt x="1646" y="939"/>
                </a:lnTo>
                <a:lnTo>
                  <a:pt x="1646" y="937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29"/>
                </a:lnTo>
                <a:lnTo>
                  <a:pt x="1651" y="927"/>
                </a:lnTo>
                <a:lnTo>
                  <a:pt x="1653" y="927"/>
                </a:lnTo>
                <a:lnTo>
                  <a:pt x="1653" y="925"/>
                </a:lnTo>
                <a:lnTo>
                  <a:pt x="1655" y="925"/>
                </a:lnTo>
                <a:lnTo>
                  <a:pt x="1655" y="923"/>
                </a:lnTo>
                <a:lnTo>
                  <a:pt x="1657" y="923"/>
                </a:lnTo>
                <a:lnTo>
                  <a:pt x="1659" y="922"/>
                </a:lnTo>
                <a:lnTo>
                  <a:pt x="1659" y="920"/>
                </a:lnTo>
                <a:lnTo>
                  <a:pt x="1657" y="914"/>
                </a:lnTo>
                <a:lnTo>
                  <a:pt x="1657" y="912"/>
                </a:lnTo>
                <a:lnTo>
                  <a:pt x="1655" y="910"/>
                </a:lnTo>
                <a:lnTo>
                  <a:pt x="1655" y="908"/>
                </a:lnTo>
                <a:lnTo>
                  <a:pt x="1653" y="906"/>
                </a:lnTo>
                <a:lnTo>
                  <a:pt x="1651" y="904"/>
                </a:lnTo>
                <a:lnTo>
                  <a:pt x="1649" y="902"/>
                </a:lnTo>
                <a:lnTo>
                  <a:pt x="1651" y="900"/>
                </a:lnTo>
                <a:lnTo>
                  <a:pt x="1651" y="898"/>
                </a:lnTo>
                <a:lnTo>
                  <a:pt x="1653" y="898"/>
                </a:lnTo>
                <a:lnTo>
                  <a:pt x="1655" y="897"/>
                </a:lnTo>
                <a:lnTo>
                  <a:pt x="1657" y="897"/>
                </a:lnTo>
                <a:lnTo>
                  <a:pt x="1659" y="897"/>
                </a:lnTo>
                <a:lnTo>
                  <a:pt x="1653" y="895"/>
                </a:lnTo>
                <a:lnTo>
                  <a:pt x="1649" y="895"/>
                </a:lnTo>
                <a:lnTo>
                  <a:pt x="1647" y="895"/>
                </a:lnTo>
                <a:lnTo>
                  <a:pt x="1646" y="895"/>
                </a:lnTo>
                <a:lnTo>
                  <a:pt x="1630" y="895"/>
                </a:lnTo>
                <a:lnTo>
                  <a:pt x="1590" y="891"/>
                </a:lnTo>
                <a:lnTo>
                  <a:pt x="1586" y="891"/>
                </a:lnTo>
                <a:lnTo>
                  <a:pt x="1576" y="891"/>
                </a:lnTo>
                <a:lnTo>
                  <a:pt x="1538" y="889"/>
                </a:lnTo>
                <a:lnTo>
                  <a:pt x="1511" y="887"/>
                </a:lnTo>
                <a:lnTo>
                  <a:pt x="1505" y="887"/>
                </a:lnTo>
                <a:lnTo>
                  <a:pt x="1492" y="887"/>
                </a:lnTo>
                <a:lnTo>
                  <a:pt x="1480" y="885"/>
                </a:lnTo>
                <a:lnTo>
                  <a:pt x="1471" y="885"/>
                </a:lnTo>
                <a:lnTo>
                  <a:pt x="1454" y="885"/>
                </a:lnTo>
                <a:lnTo>
                  <a:pt x="1450" y="885"/>
                </a:lnTo>
                <a:lnTo>
                  <a:pt x="1448" y="883"/>
                </a:lnTo>
                <a:lnTo>
                  <a:pt x="1419" y="883"/>
                </a:lnTo>
                <a:lnTo>
                  <a:pt x="1415" y="883"/>
                </a:lnTo>
                <a:lnTo>
                  <a:pt x="1413" y="883"/>
                </a:lnTo>
                <a:lnTo>
                  <a:pt x="1406" y="881"/>
                </a:lnTo>
                <a:lnTo>
                  <a:pt x="1388" y="881"/>
                </a:lnTo>
                <a:lnTo>
                  <a:pt x="1369" y="881"/>
                </a:lnTo>
                <a:lnTo>
                  <a:pt x="1336" y="879"/>
                </a:lnTo>
                <a:lnTo>
                  <a:pt x="1288" y="877"/>
                </a:lnTo>
                <a:lnTo>
                  <a:pt x="1275" y="875"/>
                </a:lnTo>
                <a:lnTo>
                  <a:pt x="1250" y="875"/>
                </a:lnTo>
                <a:lnTo>
                  <a:pt x="1248" y="875"/>
                </a:lnTo>
                <a:lnTo>
                  <a:pt x="1235" y="874"/>
                </a:lnTo>
                <a:lnTo>
                  <a:pt x="1233" y="874"/>
                </a:lnTo>
                <a:lnTo>
                  <a:pt x="1190" y="872"/>
                </a:lnTo>
                <a:lnTo>
                  <a:pt x="1187" y="872"/>
                </a:lnTo>
                <a:lnTo>
                  <a:pt x="1183" y="872"/>
                </a:lnTo>
                <a:lnTo>
                  <a:pt x="1148" y="872"/>
                </a:lnTo>
                <a:lnTo>
                  <a:pt x="1146" y="872"/>
                </a:lnTo>
                <a:lnTo>
                  <a:pt x="1139" y="870"/>
                </a:lnTo>
                <a:lnTo>
                  <a:pt x="1094" y="868"/>
                </a:lnTo>
                <a:lnTo>
                  <a:pt x="1087" y="868"/>
                </a:lnTo>
                <a:lnTo>
                  <a:pt x="1062" y="868"/>
                </a:lnTo>
                <a:lnTo>
                  <a:pt x="1060" y="866"/>
                </a:lnTo>
                <a:lnTo>
                  <a:pt x="1056" y="866"/>
                </a:lnTo>
                <a:lnTo>
                  <a:pt x="1050" y="866"/>
                </a:lnTo>
                <a:lnTo>
                  <a:pt x="1046" y="866"/>
                </a:lnTo>
                <a:lnTo>
                  <a:pt x="1041" y="866"/>
                </a:lnTo>
                <a:lnTo>
                  <a:pt x="1037" y="864"/>
                </a:lnTo>
                <a:lnTo>
                  <a:pt x="1033" y="864"/>
                </a:lnTo>
                <a:lnTo>
                  <a:pt x="1031" y="864"/>
                </a:lnTo>
                <a:lnTo>
                  <a:pt x="1029" y="864"/>
                </a:lnTo>
                <a:lnTo>
                  <a:pt x="1027" y="866"/>
                </a:lnTo>
                <a:lnTo>
                  <a:pt x="1025" y="866"/>
                </a:lnTo>
                <a:lnTo>
                  <a:pt x="1023" y="868"/>
                </a:lnTo>
                <a:lnTo>
                  <a:pt x="1021" y="868"/>
                </a:lnTo>
                <a:lnTo>
                  <a:pt x="1020" y="868"/>
                </a:lnTo>
                <a:lnTo>
                  <a:pt x="1018" y="870"/>
                </a:lnTo>
                <a:lnTo>
                  <a:pt x="1012" y="870"/>
                </a:lnTo>
                <a:lnTo>
                  <a:pt x="1012" y="872"/>
                </a:lnTo>
                <a:lnTo>
                  <a:pt x="1010" y="874"/>
                </a:lnTo>
                <a:lnTo>
                  <a:pt x="1008" y="874"/>
                </a:lnTo>
                <a:lnTo>
                  <a:pt x="1006" y="874"/>
                </a:lnTo>
                <a:lnTo>
                  <a:pt x="1004" y="872"/>
                </a:lnTo>
                <a:lnTo>
                  <a:pt x="1004" y="870"/>
                </a:lnTo>
                <a:lnTo>
                  <a:pt x="1002" y="870"/>
                </a:lnTo>
                <a:lnTo>
                  <a:pt x="1002" y="872"/>
                </a:lnTo>
                <a:lnTo>
                  <a:pt x="1000" y="872"/>
                </a:lnTo>
                <a:lnTo>
                  <a:pt x="1000" y="870"/>
                </a:lnTo>
                <a:lnTo>
                  <a:pt x="998" y="870"/>
                </a:lnTo>
                <a:lnTo>
                  <a:pt x="998" y="868"/>
                </a:lnTo>
                <a:lnTo>
                  <a:pt x="996" y="870"/>
                </a:lnTo>
                <a:lnTo>
                  <a:pt x="995" y="870"/>
                </a:lnTo>
                <a:lnTo>
                  <a:pt x="993" y="870"/>
                </a:lnTo>
                <a:lnTo>
                  <a:pt x="991" y="870"/>
                </a:lnTo>
                <a:lnTo>
                  <a:pt x="989" y="870"/>
                </a:lnTo>
                <a:lnTo>
                  <a:pt x="987" y="872"/>
                </a:lnTo>
                <a:lnTo>
                  <a:pt x="989" y="872"/>
                </a:lnTo>
                <a:lnTo>
                  <a:pt x="989" y="874"/>
                </a:lnTo>
                <a:lnTo>
                  <a:pt x="987" y="874"/>
                </a:lnTo>
                <a:lnTo>
                  <a:pt x="987" y="875"/>
                </a:lnTo>
                <a:lnTo>
                  <a:pt x="985" y="875"/>
                </a:lnTo>
                <a:lnTo>
                  <a:pt x="985" y="877"/>
                </a:lnTo>
                <a:lnTo>
                  <a:pt x="983" y="877"/>
                </a:lnTo>
                <a:lnTo>
                  <a:pt x="983" y="875"/>
                </a:lnTo>
                <a:lnTo>
                  <a:pt x="981" y="874"/>
                </a:lnTo>
                <a:lnTo>
                  <a:pt x="979" y="872"/>
                </a:lnTo>
                <a:lnTo>
                  <a:pt x="977" y="870"/>
                </a:lnTo>
                <a:lnTo>
                  <a:pt x="979" y="868"/>
                </a:lnTo>
                <a:lnTo>
                  <a:pt x="981" y="868"/>
                </a:lnTo>
                <a:lnTo>
                  <a:pt x="981" y="866"/>
                </a:lnTo>
                <a:lnTo>
                  <a:pt x="979" y="864"/>
                </a:lnTo>
                <a:lnTo>
                  <a:pt x="979" y="862"/>
                </a:lnTo>
                <a:lnTo>
                  <a:pt x="977" y="860"/>
                </a:lnTo>
                <a:lnTo>
                  <a:pt x="977" y="858"/>
                </a:lnTo>
                <a:lnTo>
                  <a:pt x="975" y="856"/>
                </a:lnTo>
                <a:lnTo>
                  <a:pt x="975" y="854"/>
                </a:lnTo>
                <a:lnTo>
                  <a:pt x="973" y="854"/>
                </a:lnTo>
                <a:lnTo>
                  <a:pt x="972" y="856"/>
                </a:lnTo>
                <a:lnTo>
                  <a:pt x="970" y="858"/>
                </a:lnTo>
                <a:lnTo>
                  <a:pt x="970" y="860"/>
                </a:lnTo>
                <a:lnTo>
                  <a:pt x="970" y="862"/>
                </a:lnTo>
                <a:lnTo>
                  <a:pt x="968" y="862"/>
                </a:lnTo>
                <a:lnTo>
                  <a:pt x="966" y="862"/>
                </a:lnTo>
                <a:lnTo>
                  <a:pt x="966" y="864"/>
                </a:lnTo>
                <a:lnTo>
                  <a:pt x="964" y="862"/>
                </a:lnTo>
                <a:lnTo>
                  <a:pt x="964" y="864"/>
                </a:lnTo>
                <a:lnTo>
                  <a:pt x="962" y="864"/>
                </a:lnTo>
                <a:lnTo>
                  <a:pt x="960" y="864"/>
                </a:lnTo>
                <a:lnTo>
                  <a:pt x="960" y="866"/>
                </a:lnTo>
                <a:lnTo>
                  <a:pt x="958" y="868"/>
                </a:lnTo>
                <a:lnTo>
                  <a:pt x="958" y="870"/>
                </a:lnTo>
                <a:lnTo>
                  <a:pt x="956" y="872"/>
                </a:lnTo>
                <a:lnTo>
                  <a:pt x="956" y="874"/>
                </a:lnTo>
                <a:lnTo>
                  <a:pt x="956" y="875"/>
                </a:lnTo>
                <a:lnTo>
                  <a:pt x="958" y="875"/>
                </a:lnTo>
                <a:lnTo>
                  <a:pt x="956" y="875"/>
                </a:lnTo>
                <a:lnTo>
                  <a:pt x="956" y="877"/>
                </a:lnTo>
                <a:lnTo>
                  <a:pt x="954" y="877"/>
                </a:lnTo>
                <a:lnTo>
                  <a:pt x="954" y="879"/>
                </a:lnTo>
                <a:lnTo>
                  <a:pt x="954" y="881"/>
                </a:lnTo>
                <a:lnTo>
                  <a:pt x="952" y="881"/>
                </a:lnTo>
                <a:lnTo>
                  <a:pt x="952" y="883"/>
                </a:lnTo>
                <a:lnTo>
                  <a:pt x="950" y="885"/>
                </a:lnTo>
                <a:lnTo>
                  <a:pt x="948" y="885"/>
                </a:lnTo>
                <a:lnTo>
                  <a:pt x="945" y="885"/>
                </a:lnTo>
                <a:lnTo>
                  <a:pt x="943" y="887"/>
                </a:lnTo>
                <a:lnTo>
                  <a:pt x="941" y="887"/>
                </a:lnTo>
                <a:lnTo>
                  <a:pt x="941" y="885"/>
                </a:lnTo>
                <a:lnTo>
                  <a:pt x="943" y="881"/>
                </a:lnTo>
                <a:lnTo>
                  <a:pt x="943" y="877"/>
                </a:lnTo>
                <a:lnTo>
                  <a:pt x="941" y="879"/>
                </a:lnTo>
                <a:lnTo>
                  <a:pt x="941" y="877"/>
                </a:lnTo>
                <a:lnTo>
                  <a:pt x="939" y="877"/>
                </a:lnTo>
                <a:lnTo>
                  <a:pt x="937" y="879"/>
                </a:lnTo>
                <a:lnTo>
                  <a:pt x="935" y="879"/>
                </a:lnTo>
                <a:lnTo>
                  <a:pt x="933" y="879"/>
                </a:lnTo>
                <a:lnTo>
                  <a:pt x="931" y="881"/>
                </a:lnTo>
                <a:lnTo>
                  <a:pt x="931" y="879"/>
                </a:lnTo>
                <a:lnTo>
                  <a:pt x="929" y="879"/>
                </a:lnTo>
                <a:lnTo>
                  <a:pt x="929" y="881"/>
                </a:lnTo>
                <a:lnTo>
                  <a:pt x="927" y="881"/>
                </a:lnTo>
                <a:lnTo>
                  <a:pt x="925" y="879"/>
                </a:lnTo>
                <a:lnTo>
                  <a:pt x="925" y="881"/>
                </a:lnTo>
                <a:lnTo>
                  <a:pt x="925" y="883"/>
                </a:lnTo>
                <a:lnTo>
                  <a:pt x="924" y="883"/>
                </a:lnTo>
                <a:lnTo>
                  <a:pt x="922" y="885"/>
                </a:lnTo>
                <a:lnTo>
                  <a:pt x="922" y="887"/>
                </a:lnTo>
                <a:lnTo>
                  <a:pt x="920" y="887"/>
                </a:lnTo>
                <a:lnTo>
                  <a:pt x="918" y="887"/>
                </a:lnTo>
                <a:lnTo>
                  <a:pt x="918" y="885"/>
                </a:lnTo>
                <a:lnTo>
                  <a:pt x="916" y="885"/>
                </a:lnTo>
                <a:lnTo>
                  <a:pt x="916" y="887"/>
                </a:lnTo>
                <a:lnTo>
                  <a:pt x="914" y="887"/>
                </a:lnTo>
                <a:lnTo>
                  <a:pt x="912" y="887"/>
                </a:lnTo>
                <a:lnTo>
                  <a:pt x="910" y="887"/>
                </a:lnTo>
                <a:lnTo>
                  <a:pt x="910" y="889"/>
                </a:lnTo>
                <a:lnTo>
                  <a:pt x="908" y="889"/>
                </a:lnTo>
                <a:lnTo>
                  <a:pt x="908" y="891"/>
                </a:lnTo>
                <a:lnTo>
                  <a:pt x="906" y="891"/>
                </a:lnTo>
                <a:lnTo>
                  <a:pt x="904" y="893"/>
                </a:lnTo>
                <a:lnTo>
                  <a:pt x="902" y="891"/>
                </a:lnTo>
                <a:lnTo>
                  <a:pt x="900" y="893"/>
                </a:lnTo>
                <a:lnTo>
                  <a:pt x="900" y="891"/>
                </a:lnTo>
                <a:lnTo>
                  <a:pt x="900" y="889"/>
                </a:lnTo>
                <a:lnTo>
                  <a:pt x="899" y="889"/>
                </a:lnTo>
                <a:lnTo>
                  <a:pt x="899" y="887"/>
                </a:lnTo>
                <a:lnTo>
                  <a:pt x="897" y="887"/>
                </a:lnTo>
                <a:lnTo>
                  <a:pt x="895" y="887"/>
                </a:lnTo>
                <a:lnTo>
                  <a:pt x="895" y="889"/>
                </a:lnTo>
                <a:lnTo>
                  <a:pt x="893" y="889"/>
                </a:lnTo>
                <a:lnTo>
                  <a:pt x="891" y="889"/>
                </a:lnTo>
                <a:lnTo>
                  <a:pt x="891" y="891"/>
                </a:lnTo>
                <a:lnTo>
                  <a:pt x="891" y="893"/>
                </a:lnTo>
                <a:lnTo>
                  <a:pt x="893" y="893"/>
                </a:lnTo>
                <a:lnTo>
                  <a:pt x="891" y="895"/>
                </a:lnTo>
                <a:lnTo>
                  <a:pt x="889" y="895"/>
                </a:lnTo>
                <a:lnTo>
                  <a:pt x="887" y="895"/>
                </a:lnTo>
                <a:lnTo>
                  <a:pt x="885" y="895"/>
                </a:lnTo>
                <a:lnTo>
                  <a:pt x="885" y="897"/>
                </a:lnTo>
                <a:lnTo>
                  <a:pt x="885" y="898"/>
                </a:lnTo>
                <a:lnTo>
                  <a:pt x="883" y="898"/>
                </a:lnTo>
                <a:lnTo>
                  <a:pt x="881" y="898"/>
                </a:lnTo>
                <a:lnTo>
                  <a:pt x="879" y="898"/>
                </a:lnTo>
                <a:lnTo>
                  <a:pt x="879" y="900"/>
                </a:lnTo>
                <a:lnTo>
                  <a:pt x="877" y="900"/>
                </a:lnTo>
                <a:lnTo>
                  <a:pt x="875" y="900"/>
                </a:lnTo>
                <a:lnTo>
                  <a:pt x="874" y="900"/>
                </a:lnTo>
                <a:lnTo>
                  <a:pt x="874" y="902"/>
                </a:lnTo>
                <a:lnTo>
                  <a:pt x="872" y="902"/>
                </a:lnTo>
                <a:lnTo>
                  <a:pt x="870" y="902"/>
                </a:lnTo>
                <a:lnTo>
                  <a:pt x="868" y="902"/>
                </a:lnTo>
                <a:lnTo>
                  <a:pt x="866" y="902"/>
                </a:lnTo>
                <a:lnTo>
                  <a:pt x="864" y="902"/>
                </a:lnTo>
                <a:lnTo>
                  <a:pt x="862" y="902"/>
                </a:lnTo>
                <a:lnTo>
                  <a:pt x="862" y="904"/>
                </a:lnTo>
                <a:lnTo>
                  <a:pt x="860" y="904"/>
                </a:lnTo>
                <a:lnTo>
                  <a:pt x="858" y="904"/>
                </a:lnTo>
                <a:lnTo>
                  <a:pt x="856" y="906"/>
                </a:lnTo>
                <a:lnTo>
                  <a:pt x="856" y="908"/>
                </a:lnTo>
                <a:lnTo>
                  <a:pt x="854" y="908"/>
                </a:lnTo>
                <a:lnTo>
                  <a:pt x="854" y="910"/>
                </a:lnTo>
                <a:lnTo>
                  <a:pt x="852" y="910"/>
                </a:lnTo>
                <a:lnTo>
                  <a:pt x="851" y="910"/>
                </a:lnTo>
                <a:lnTo>
                  <a:pt x="851" y="908"/>
                </a:lnTo>
                <a:lnTo>
                  <a:pt x="849" y="908"/>
                </a:lnTo>
                <a:lnTo>
                  <a:pt x="849" y="906"/>
                </a:lnTo>
                <a:lnTo>
                  <a:pt x="847" y="906"/>
                </a:lnTo>
                <a:lnTo>
                  <a:pt x="847" y="908"/>
                </a:lnTo>
                <a:lnTo>
                  <a:pt x="845" y="910"/>
                </a:lnTo>
                <a:lnTo>
                  <a:pt x="843" y="910"/>
                </a:lnTo>
                <a:lnTo>
                  <a:pt x="843" y="912"/>
                </a:lnTo>
                <a:lnTo>
                  <a:pt x="841" y="914"/>
                </a:lnTo>
                <a:lnTo>
                  <a:pt x="839" y="914"/>
                </a:lnTo>
                <a:lnTo>
                  <a:pt x="837" y="916"/>
                </a:lnTo>
                <a:lnTo>
                  <a:pt x="835" y="914"/>
                </a:lnTo>
                <a:lnTo>
                  <a:pt x="835" y="916"/>
                </a:lnTo>
                <a:lnTo>
                  <a:pt x="835" y="914"/>
                </a:lnTo>
                <a:lnTo>
                  <a:pt x="833" y="914"/>
                </a:lnTo>
                <a:lnTo>
                  <a:pt x="831" y="916"/>
                </a:lnTo>
                <a:lnTo>
                  <a:pt x="831" y="914"/>
                </a:lnTo>
                <a:lnTo>
                  <a:pt x="831" y="912"/>
                </a:lnTo>
                <a:lnTo>
                  <a:pt x="831" y="910"/>
                </a:lnTo>
                <a:lnTo>
                  <a:pt x="829" y="910"/>
                </a:lnTo>
                <a:lnTo>
                  <a:pt x="827" y="908"/>
                </a:lnTo>
                <a:lnTo>
                  <a:pt x="827" y="910"/>
                </a:lnTo>
                <a:lnTo>
                  <a:pt x="826" y="910"/>
                </a:lnTo>
                <a:lnTo>
                  <a:pt x="826" y="912"/>
                </a:lnTo>
                <a:lnTo>
                  <a:pt x="826" y="914"/>
                </a:lnTo>
                <a:lnTo>
                  <a:pt x="824" y="914"/>
                </a:lnTo>
                <a:lnTo>
                  <a:pt x="822" y="914"/>
                </a:lnTo>
                <a:lnTo>
                  <a:pt x="822" y="916"/>
                </a:lnTo>
                <a:lnTo>
                  <a:pt x="822" y="918"/>
                </a:lnTo>
                <a:lnTo>
                  <a:pt x="824" y="920"/>
                </a:lnTo>
                <a:lnTo>
                  <a:pt x="826" y="920"/>
                </a:lnTo>
                <a:lnTo>
                  <a:pt x="826" y="922"/>
                </a:lnTo>
                <a:lnTo>
                  <a:pt x="824" y="922"/>
                </a:lnTo>
                <a:lnTo>
                  <a:pt x="824" y="923"/>
                </a:lnTo>
                <a:lnTo>
                  <a:pt x="822" y="925"/>
                </a:lnTo>
                <a:lnTo>
                  <a:pt x="822" y="927"/>
                </a:lnTo>
                <a:lnTo>
                  <a:pt x="820" y="927"/>
                </a:lnTo>
                <a:lnTo>
                  <a:pt x="820" y="929"/>
                </a:lnTo>
                <a:lnTo>
                  <a:pt x="818" y="929"/>
                </a:lnTo>
                <a:lnTo>
                  <a:pt x="818" y="927"/>
                </a:lnTo>
                <a:lnTo>
                  <a:pt x="818" y="925"/>
                </a:lnTo>
                <a:lnTo>
                  <a:pt x="818" y="927"/>
                </a:lnTo>
                <a:lnTo>
                  <a:pt x="814" y="927"/>
                </a:lnTo>
                <a:lnTo>
                  <a:pt x="814" y="929"/>
                </a:lnTo>
                <a:lnTo>
                  <a:pt x="812" y="929"/>
                </a:lnTo>
                <a:lnTo>
                  <a:pt x="810" y="931"/>
                </a:lnTo>
                <a:lnTo>
                  <a:pt x="810" y="929"/>
                </a:lnTo>
                <a:lnTo>
                  <a:pt x="808" y="929"/>
                </a:lnTo>
                <a:lnTo>
                  <a:pt x="808" y="931"/>
                </a:lnTo>
                <a:lnTo>
                  <a:pt x="806" y="929"/>
                </a:lnTo>
                <a:lnTo>
                  <a:pt x="804" y="929"/>
                </a:lnTo>
                <a:lnTo>
                  <a:pt x="804" y="931"/>
                </a:lnTo>
                <a:lnTo>
                  <a:pt x="803" y="931"/>
                </a:lnTo>
                <a:lnTo>
                  <a:pt x="803" y="933"/>
                </a:lnTo>
                <a:lnTo>
                  <a:pt x="803" y="935"/>
                </a:lnTo>
                <a:lnTo>
                  <a:pt x="803" y="933"/>
                </a:lnTo>
                <a:lnTo>
                  <a:pt x="801" y="935"/>
                </a:lnTo>
                <a:lnTo>
                  <a:pt x="801" y="937"/>
                </a:lnTo>
                <a:lnTo>
                  <a:pt x="799" y="937"/>
                </a:lnTo>
                <a:lnTo>
                  <a:pt x="799" y="939"/>
                </a:lnTo>
                <a:lnTo>
                  <a:pt x="797" y="939"/>
                </a:lnTo>
                <a:lnTo>
                  <a:pt x="795" y="939"/>
                </a:lnTo>
                <a:lnTo>
                  <a:pt x="793" y="937"/>
                </a:lnTo>
                <a:lnTo>
                  <a:pt x="791" y="939"/>
                </a:lnTo>
                <a:lnTo>
                  <a:pt x="793" y="941"/>
                </a:lnTo>
                <a:lnTo>
                  <a:pt x="791" y="941"/>
                </a:lnTo>
                <a:lnTo>
                  <a:pt x="793" y="943"/>
                </a:lnTo>
                <a:lnTo>
                  <a:pt x="791" y="943"/>
                </a:lnTo>
                <a:lnTo>
                  <a:pt x="791" y="945"/>
                </a:lnTo>
                <a:lnTo>
                  <a:pt x="789" y="946"/>
                </a:lnTo>
                <a:lnTo>
                  <a:pt x="787" y="946"/>
                </a:lnTo>
                <a:lnTo>
                  <a:pt x="785" y="946"/>
                </a:lnTo>
                <a:lnTo>
                  <a:pt x="783" y="946"/>
                </a:lnTo>
                <a:lnTo>
                  <a:pt x="781" y="948"/>
                </a:lnTo>
                <a:lnTo>
                  <a:pt x="778" y="948"/>
                </a:lnTo>
                <a:lnTo>
                  <a:pt x="778" y="946"/>
                </a:lnTo>
                <a:lnTo>
                  <a:pt x="778" y="945"/>
                </a:lnTo>
                <a:lnTo>
                  <a:pt x="778" y="943"/>
                </a:lnTo>
                <a:lnTo>
                  <a:pt x="779" y="941"/>
                </a:lnTo>
                <a:lnTo>
                  <a:pt x="779" y="939"/>
                </a:lnTo>
                <a:lnTo>
                  <a:pt x="779" y="937"/>
                </a:lnTo>
                <a:lnTo>
                  <a:pt x="778" y="937"/>
                </a:lnTo>
                <a:lnTo>
                  <a:pt x="776" y="935"/>
                </a:lnTo>
                <a:lnTo>
                  <a:pt x="762" y="939"/>
                </a:lnTo>
                <a:lnTo>
                  <a:pt x="718" y="952"/>
                </a:lnTo>
                <a:lnTo>
                  <a:pt x="703" y="958"/>
                </a:lnTo>
                <a:lnTo>
                  <a:pt x="676" y="968"/>
                </a:lnTo>
                <a:lnTo>
                  <a:pt x="662" y="971"/>
                </a:lnTo>
                <a:lnTo>
                  <a:pt x="657" y="973"/>
                </a:lnTo>
                <a:lnTo>
                  <a:pt x="637" y="979"/>
                </a:lnTo>
                <a:lnTo>
                  <a:pt x="632" y="981"/>
                </a:lnTo>
                <a:lnTo>
                  <a:pt x="612" y="987"/>
                </a:lnTo>
                <a:lnTo>
                  <a:pt x="593" y="989"/>
                </a:lnTo>
                <a:lnTo>
                  <a:pt x="578" y="989"/>
                </a:lnTo>
                <a:lnTo>
                  <a:pt x="566" y="989"/>
                </a:lnTo>
                <a:lnTo>
                  <a:pt x="547" y="989"/>
                </a:lnTo>
                <a:lnTo>
                  <a:pt x="545" y="989"/>
                </a:lnTo>
                <a:lnTo>
                  <a:pt x="534" y="989"/>
                </a:lnTo>
                <a:lnTo>
                  <a:pt x="532" y="989"/>
                </a:lnTo>
                <a:lnTo>
                  <a:pt x="497" y="991"/>
                </a:lnTo>
                <a:lnTo>
                  <a:pt x="491" y="991"/>
                </a:lnTo>
                <a:lnTo>
                  <a:pt x="490" y="991"/>
                </a:lnTo>
                <a:lnTo>
                  <a:pt x="488" y="991"/>
                </a:lnTo>
                <a:lnTo>
                  <a:pt x="476" y="991"/>
                </a:lnTo>
                <a:lnTo>
                  <a:pt x="474" y="991"/>
                </a:lnTo>
                <a:lnTo>
                  <a:pt x="422" y="993"/>
                </a:lnTo>
                <a:lnTo>
                  <a:pt x="409" y="993"/>
                </a:lnTo>
                <a:lnTo>
                  <a:pt x="390" y="993"/>
                </a:lnTo>
                <a:lnTo>
                  <a:pt x="386" y="993"/>
                </a:lnTo>
                <a:lnTo>
                  <a:pt x="380" y="993"/>
                </a:lnTo>
                <a:lnTo>
                  <a:pt x="357" y="993"/>
                </a:lnTo>
                <a:lnTo>
                  <a:pt x="353" y="993"/>
                </a:lnTo>
                <a:lnTo>
                  <a:pt x="353" y="996"/>
                </a:lnTo>
                <a:lnTo>
                  <a:pt x="319" y="996"/>
                </a:lnTo>
                <a:lnTo>
                  <a:pt x="315" y="996"/>
                </a:lnTo>
                <a:lnTo>
                  <a:pt x="296" y="996"/>
                </a:lnTo>
                <a:lnTo>
                  <a:pt x="286" y="996"/>
                </a:lnTo>
                <a:lnTo>
                  <a:pt x="282" y="996"/>
                </a:lnTo>
                <a:lnTo>
                  <a:pt x="267" y="996"/>
                </a:lnTo>
                <a:lnTo>
                  <a:pt x="259" y="996"/>
                </a:lnTo>
                <a:lnTo>
                  <a:pt x="257" y="996"/>
                </a:lnTo>
                <a:lnTo>
                  <a:pt x="253" y="996"/>
                </a:lnTo>
                <a:lnTo>
                  <a:pt x="249" y="996"/>
                </a:lnTo>
                <a:lnTo>
                  <a:pt x="215" y="996"/>
                </a:lnTo>
                <a:lnTo>
                  <a:pt x="194" y="996"/>
                </a:lnTo>
                <a:lnTo>
                  <a:pt x="161" y="996"/>
                </a:lnTo>
                <a:lnTo>
                  <a:pt x="159" y="996"/>
                </a:lnTo>
                <a:lnTo>
                  <a:pt x="125" y="996"/>
                </a:lnTo>
                <a:lnTo>
                  <a:pt x="113" y="996"/>
                </a:lnTo>
                <a:lnTo>
                  <a:pt x="96" y="996"/>
                </a:lnTo>
                <a:lnTo>
                  <a:pt x="94" y="996"/>
                </a:lnTo>
                <a:lnTo>
                  <a:pt x="77" y="994"/>
                </a:lnTo>
                <a:lnTo>
                  <a:pt x="71" y="994"/>
                </a:lnTo>
                <a:lnTo>
                  <a:pt x="69" y="994"/>
                </a:lnTo>
                <a:lnTo>
                  <a:pt x="61" y="994"/>
                </a:lnTo>
                <a:lnTo>
                  <a:pt x="0" y="994"/>
                </a:lnTo>
                <a:lnTo>
                  <a:pt x="0" y="993"/>
                </a:lnTo>
                <a:lnTo>
                  <a:pt x="0" y="989"/>
                </a:lnTo>
                <a:lnTo>
                  <a:pt x="0" y="987"/>
                </a:lnTo>
                <a:lnTo>
                  <a:pt x="2" y="975"/>
                </a:lnTo>
                <a:lnTo>
                  <a:pt x="2" y="973"/>
                </a:lnTo>
                <a:lnTo>
                  <a:pt x="2" y="968"/>
                </a:lnTo>
                <a:lnTo>
                  <a:pt x="2" y="966"/>
                </a:lnTo>
                <a:lnTo>
                  <a:pt x="2" y="962"/>
                </a:lnTo>
                <a:lnTo>
                  <a:pt x="4" y="958"/>
                </a:lnTo>
                <a:lnTo>
                  <a:pt x="4" y="954"/>
                </a:lnTo>
                <a:lnTo>
                  <a:pt x="4" y="952"/>
                </a:lnTo>
                <a:lnTo>
                  <a:pt x="4" y="946"/>
                </a:lnTo>
                <a:lnTo>
                  <a:pt x="6" y="943"/>
                </a:lnTo>
                <a:lnTo>
                  <a:pt x="6" y="939"/>
                </a:lnTo>
                <a:lnTo>
                  <a:pt x="6" y="931"/>
                </a:lnTo>
                <a:lnTo>
                  <a:pt x="6" y="929"/>
                </a:lnTo>
                <a:lnTo>
                  <a:pt x="6" y="927"/>
                </a:lnTo>
                <a:lnTo>
                  <a:pt x="6" y="925"/>
                </a:lnTo>
                <a:lnTo>
                  <a:pt x="6" y="923"/>
                </a:lnTo>
                <a:lnTo>
                  <a:pt x="8" y="922"/>
                </a:lnTo>
                <a:lnTo>
                  <a:pt x="8" y="920"/>
                </a:lnTo>
                <a:lnTo>
                  <a:pt x="8" y="916"/>
                </a:lnTo>
                <a:lnTo>
                  <a:pt x="8" y="914"/>
                </a:lnTo>
                <a:lnTo>
                  <a:pt x="8" y="912"/>
                </a:lnTo>
                <a:lnTo>
                  <a:pt x="8" y="910"/>
                </a:lnTo>
                <a:lnTo>
                  <a:pt x="9" y="904"/>
                </a:lnTo>
                <a:lnTo>
                  <a:pt x="9" y="900"/>
                </a:lnTo>
                <a:lnTo>
                  <a:pt x="9" y="898"/>
                </a:lnTo>
                <a:lnTo>
                  <a:pt x="11" y="887"/>
                </a:lnTo>
                <a:lnTo>
                  <a:pt x="11" y="885"/>
                </a:lnTo>
                <a:lnTo>
                  <a:pt x="11" y="883"/>
                </a:lnTo>
                <a:lnTo>
                  <a:pt x="11" y="881"/>
                </a:lnTo>
                <a:lnTo>
                  <a:pt x="11" y="877"/>
                </a:lnTo>
                <a:lnTo>
                  <a:pt x="13" y="877"/>
                </a:lnTo>
                <a:lnTo>
                  <a:pt x="13" y="875"/>
                </a:lnTo>
                <a:lnTo>
                  <a:pt x="13" y="874"/>
                </a:lnTo>
                <a:lnTo>
                  <a:pt x="13" y="872"/>
                </a:lnTo>
                <a:lnTo>
                  <a:pt x="13" y="868"/>
                </a:lnTo>
                <a:lnTo>
                  <a:pt x="13" y="866"/>
                </a:lnTo>
                <a:lnTo>
                  <a:pt x="13" y="860"/>
                </a:lnTo>
                <a:lnTo>
                  <a:pt x="15" y="852"/>
                </a:lnTo>
                <a:lnTo>
                  <a:pt x="15" y="849"/>
                </a:lnTo>
                <a:lnTo>
                  <a:pt x="19" y="847"/>
                </a:lnTo>
                <a:lnTo>
                  <a:pt x="21" y="845"/>
                </a:lnTo>
                <a:lnTo>
                  <a:pt x="25" y="843"/>
                </a:lnTo>
                <a:lnTo>
                  <a:pt x="25" y="841"/>
                </a:lnTo>
                <a:lnTo>
                  <a:pt x="27" y="841"/>
                </a:lnTo>
                <a:lnTo>
                  <a:pt x="29" y="841"/>
                </a:lnTo>
                <a:lnTo>
                  <a:pt x="31" y="839"/>
                </a:lnTo>
                <a:lnTo>
                  <a:pt x="31" y="837"/>
                </a:lnTo>
                <a:lnTo>
                  <a:pt x="34" y="833"/>
                </a:lnTo>
                <a:lnTo>
                  <a:pt x="36" y="833"/>
                </a:lnTo>
                <a:lnTo>
                  <a:pt x="38" y="831"/>
                </a:lnTo>
                <a:lnTo>
                  <a:pt x="40" y="829"/>
                </a:lnTo>
                <a:lnTo>
                  <a:pt x="42" y="829"/>
                </a:lnTo>
                <a:lnTo>
                  <a:pt x="42" y="827"/>
                </a:lnTo>
                <a:lnTo>
                  <a:pt x="44" y="826"/>
                </a:lnTo>
                <a:lnTo>
                  <a:pt x="46" y="824"/>
                </a:lnTo>
                <a:lnTo>
                  <a:pt x="50" y="822"/>
                </a:lnTo>
                <a:lnTo>
                  <a:pt x="54" y="824"/>
                </a:lnTo>
                <a:lnTo>
                  <a:pt x="56" y="826"/>
                </a:lnTo>
                <a:lnTo>
                  <a:pt x="57" y="826"/>
                </a:lnTo>
                <a:lnTo>
                  <a:pt x="59" y="831"/>
                </a:lnTo>
                <a:lnTo>
                  <a:pt x="59" y="833"/>
                </a:lnTo>
                <a:lnTo>
                  <a:pt x="59" y="835"/>
                </a:lnTo>
                <a:lnTo>
                  <a:pt x="61" y="837"/>
                </a:lnTo>
                <a:lnTo>
                  <a:pt x="65" y="837"/>
                </a:lnTo>
                <a:lnTo>
                  <a:pt x="69" y="839"/>
                </a:lnTo>
                <a:lnTo>
                  <a:pt x="75" y="837"/>
                </a:lnTo>
                <a:lnTo>
                  <a:pt x="79" y="837"/>
                </a:lnTo>
                <a:lnTo>
                  <a:pt x="80" y="837"/>
                </a:lnTo>
                <a:lnTo>
                  <a:pt x="84" y="835"/>
                </a:lnTo>
                <a:lnTo>
                  <a:pt x="92" y="837"/>
                </a:lnTo>
                <a:lnTo>
                  <a:pt x="94" y="837"/>
                </a:lnTo>
                <a:lnTo>
                  <a:pt x="96" y="839"/>
                </a:lnTo>
                <a:lnTo>
                  <a:pt x="98" y="839"/>
                </a:lnTo>
                <a:lnTo>
                  <a:pt x="98" y="837"/>
                </a:lnTo>
                <a:lnTo>
                  <a:pt x="98" y="835"/>
                </a:lnTo>
                <a:lnTo>
                  <a:pt x="100" y="833"/>
                </a:lnTo>
                <a:lnTo>
                  <a:pt x="102" y="833"/>
                </a:lnTo>
                <a:lnTo>
                  <a:pt x="102" y="831"/>
                </a:lnTo>
                <a:lnTo>
                  <a:pt x="102" y="833"/>
                </a:lnTo>
                <a:lnTo>
                  <a:pt x="104" y="833"/>
                </a:lnTo>
                <a:lnTo>
                  <a:pt x="107" y="833"/>
                </a:lnTo>
                <a:lnTo>
                  <a:pt x="111" y="835"/>
                </a:lnTo>
                <a:lnTo>
                  <a:pt x="117" y="831"/>
                </a:lnTo>
                <a:lnTo>
                  <a:pt x="119" y="829"/>
                </a:lnTo>
                <a:lnTo>
                  <a:pt x="121" y="827"/>
                </a:lnTo>
                <a:lnTo>
                  <a:pt x="125" y="826"/>
                </a:lnTo>
                <a:lnTo>
                  <a:pt x="128" y="824"/>
                </a:lnTo>
                <a:lnTo>
                  <a:pt x="130" y="824"/>
                </a:lnTo>
                <a:lnTo>
                  <a:pt x="132" y="824"/>
                </a:lnTo>
                <a:lnTo>
                  <a:pt x="134" y="822"/>
                </a:lnTo>
                <a:lnTo>
                  <a:pt x="134" y="820"/>
                </a:lnTo>
                <a:lnTo>
                  <a:pt x="136" y="820"/>
                </a:lnTo>
                <a:lnTo>
                  <a:pt x="138" y="818"/>
                </a:lnTo>
                <a:lnTo>
                  <a:pt x="140" y="818"/>
                </a:lnTo>
                <a:lnTo>
                  <a:pt x="140" y="816"/>
                </a:lnTo>
                <a:lnTo>
                  <a:pt x="142" y="814"/>
                </a:lnTo>
                <a:lnTo>
                  <a:pt x="142" y="812"/>
                </a:lnTo>
                <a:lnTo>
                  <a:pt x="146" y="808"/>
                </a:lnTo>
                <a:lnTo>
                  <a:pt x="148" y="808"/>
                </a:lnTo>
                <a:lnTo>
                  <a:pt x="148" y="806"/>
                </a:lnTo>
                <a:lnTo>
                  <a:pt x="150" y="803"/>
                </a:lnTo>
                <a:lnTo>
                  <a:pt x="150" y="799"/>
                </a:lnTo>
                <a:lnTo>
                  <a:pt x="148" y="797"/>
                </a:lnTo>
                <a:lnTo>
                  <a:pt x="144" y="795"/>
                </a:lnTo>
                <a:lnTo>
                  <a:pt x="144" y="789"/>
                </a:lnTo>
                <a:lnTo>
                  <a:pt x="146" y="787"/>
                </a:lnTo>
                <a:lnTo>
                  <a:pt x="146" y="785"/>
                </a:lnTo>
                <a:lnTo>
                  <a:pt x="146" y="779"/>
                </a:lnTo>
                <a:lnTo>
                  <a:pt x="144" y="779"/>
                </a:lnTo>
                <a:lnTo>
                  <a:pt x="144" y="778"/>
                </a:lnTo>
                <a:lnTo>
                  <a:pt x="144" y="774"/>
                </a:lnTo>
                <a:lnTo>
                  <a:pt x="144" y="772"/>
                </a:lnTo>
                <a:lnTo>
                  <a:pt x="146" y="770"/>
                </a:lnTo>
                <a:lnTo>
                  <a:pt x="148" y="770"/>
                </a:lnTo>
                <a:lnTo>
                  <a:pt x="153" y="764"/>
                </a:lnTo>
                <a:lnTo>
                  <a:pt x="157" y="758"/>
                </a:lnTo>
                <a:lnTo>
                  <a:pt x="157" y="756"/>
                </a:lnTo>
                <a:lnTo>
                  <a:pt x="157" y="753"/>
                </a:lnTo>
                <a:lnTo>
                  <a:pt x="157" y="749"/>
                </a:lnTo>
                <a:lnTo>
                  <a:pt x="157" y="747"/>
                </a:lnTo>
                <a:lnTo>
                  <a:pt x="155" y="745"/>
                </a:lnTo>
                <a:lnTo>
                  <a:pt x="155" y="743"/>
                </a:lnTo>
                <a:lnTo>
                  <a:pt x="153" y="741"/>
                </a:lnTo>
                <a:lnTo>
                  <a:pt x="152" y="741"/>
                </a:lnTo>
                <a:lnTo>
                  <a:pt x="152" y="739"/>
                </a:lnTo>
                <a:lnTo>
                  <a:pt x="152" y="737"/>
                </a:lnTo>
                <a:lnTo>
                  <a:pt x="152" y="735"/>
                </a:lnTo>
                <a:lnTo>
                  <a:pt x="150" y="735"/>
                </a:lnTo>
                <a:lnTo>
                  <a:pt x="150" y="733"/>
                </a:lnTo>
                <a:lnTo>
                  <a:pt x="152" y="733"/>
                </a:lnTo>
                <a:lnTo>
                  <a:pt x="153" y="733"/>
                </a:lnTo>
                <a:lnTo>
                  <a:pt x="155" y="733"/>
                </a:lnTo>
                <a:lnTo>
                  <a:pt x="155" y="731"/>
                </a:lnTo>
                <a:lnTo>
                  <a:pt x="157" y="730"/>
                </a:lnTo>
                <a:lnTo>
                  <a:pt x="159" y="730"/>
                </a:lnTo>
                <a:lnTo>
                  <a:pt x="159" y="728"/>
                </a:lnTo>
                <a:lnTo>
                  <a:pt x="161" y="726"/>
                </a:lnTo>
                <a:lnTo>
                  <a:pt x="163" y="720"/>
                </a:lnTo>
                <a:lnTo>
                  <a:pt x="165" y="716"/>
                </a:lnTo>
                <a:lnTo>
                  <a:pt x="167" y="716"/>
                </a:lnTo>
                <a:lnTo>
                  <a:pt x="171" y="714"/>
                </a:lnTo>
                <a:lnTo>
                  <a:pt x="173" y="710"/>
                </a:lnTo>
                <a:lnTo>
                  <a:pt x="175" y="710"/>
                </a:lnTo>
                <a:lnTo>
                  <a:pt x="177" y="710"/>
                </a:lnTo>
                <a:lnTo>
                  <a:pt x="177" y="708"/>
                </a:lnTo>
                <a:lnTo>
                  <a:pt x="177" y="707"/>
                </a:lnTo>
                <a:lnTo>
                  <a:pt x="180" y="707"/>
                </a:lnTo>
                <a:lnTo>
                  <a:pt x="180" y="705"/>
                </a:lnTo>
                <a:lnTo>
                  <a:pt x="182" y="703"/>
                </a:lnTo>
                <a:lnTo>
                  <a:pt x="182" y="701"/>
                </a:lnTo>
                <a:lnTo>
                  <a:pt x="184" y="703"/>
                </a:lnTo>
                <a:lnTo>
                  <a:pt x="186" y="703"/>
                </a:lnTo>
                <a:lnTo>
                  <a:pt x="188" y="703"/>
                </a:lnTo>
                <a:lnTo>
                  <a:pt x="188" y="701"/>
                </a:lnTo>
                <a:lnTo>
                  <a:pt x="190" y="701"/>
                </a:lnTo>
                <a:lnTo>
                  <a:pt x="190" y="699"/>
                </a:lnTo>
                <a:lnTo>
                  <a:pt x="192" y="699"/>
                </a:lnTo>
                <a:lnTo>
                  <a:pt x="194" y="697"/>
                </a:lnTo>
                <a:lnTo>
                  <a:pt x="196" y="695"/>
                </a:lnTo>
                <a:lnTo>
                  <a:pt x="198" y="695"/>
                </a:lnTo>
                <a:lnTo>
                  <a:pt x="200" y="695"/>
                </a:lnTo>
                <a:lnTo>
                  <a:pt x="201" y="695"/>
                </a:lnTo>
                <a:lnTo>
                  <a:pt x="203" y="695"/>
                </a:lnTo>
                <a:lnTo>
                  <a:pt x="205" y="695"/>
                </a:lnTo>
                <a:lnTo>
                  <a:pt x="205" y="693"/>
                </a:lnTo>
                <a:lnTo>
                  <a:pt x="207" y="693"/>
                </a:lnTo>
                <a:lnTo>
                  <a:pt x="207" y="691"/>
                </a:lnTo>
                <a:lnTo>
                  <a:pt x="207" y="689"/>
                </a:lnTo>
                <a:lnTo>
                  <a:pt x="207" y="687"/>
                </a:lnTo>
                <a:lnTo>
                  <a:pt x="209" y="687"/>
                </a:lnTo>
                <a:lnTo>
                  <a:pt x="209" y="685"/>
                </a:lnTo>
                <a:lnTo>
                  <a:pt x="211" y="685"/>
                </a:lnTo>
                <a:lnTo>
                  <a:pt x="211" y="683"/>
                </a:lnTo>
                <a:lnTo>
                  <a:pt x="211" y="682"/>
                </a:lnTo>
                <a:lnTo>
                  <a:pt x="213" y="680"/>
                </a:lnTo>
                <a:lnTo>
                  <a:pt x="215" y="678"/>
                </a:lnTo>
                <a:lnTo>
                  <a:pt x="217" y="678"/>
                </a:lnTo>
                <a:lnTo>
                  <a:pt x="217" y="676"/>
                </a:lnTo>
                <a:lnTo>
                  <a:pt x="219" y="674"/>
                </a:lnTo>
                <a:lnTo>
                  <a:pt x="219" y="672"/>
                </a:lnTo>
                <a:lnTo>
                  <a:pt x="221" y="670"/>
                </a:lnTo>
                <a:lnTo>
                  <a:pt x="221" y="668"/>
                </a:lnTo>
                <a:lnTo>
                  <a:pt x="223" y="666"/>
                </a:lnTo>
                <a:lnTo>
                  <a:pt x="225" y="666"/>
                </a:lnTo>
                <a:lnTo>
                  <a:pt x="226" y="666"/>
                </a:lnTo>
                <a:lnTo>
                  <a:pt x="228" y="666"/>
                </a:lnTo>
                <a:lnTo>
                  <a:pt x="230" y="666"/>
                </a:lnTo>
                <a:lnTo>
                  <a:pt x="232" y="666"/>
                </a:lnTo>
                <a:lnTo>
                  <a:pt x="232" y="664"/>
                </a:lnTo>
                <a:lnTo>
                  <a:pt x="234" y="664"/>
                </a:lnTo>
                <a:lnTo>
                  <a:pt x="234" y="666"/>
                </a:lnTo>
                <a:lnTo>
                  <a:pt x="236" y="666"/>
                </a:lnTo>
                <a:lnTo>
                  <a:pt x="238" y="666"/>
                </a:lnTo>
                <a:lnTo>
                  <a:pt x="240" y="666"/>
                </a:lnTo>
                <a:lnTo>
                  <a:pt x="242" y="666"/>
                </a:lnTo>
                <a:lnTo>
                  <a:pt x="244" y="664"/>
                </a:lnTo>
                <a:lnTo>
                  <a:pt x="246" y="664"/>
                </a:lnTo>
                <a:lnTo>
                  <a:pt x="248" y="664"/>
                </a:lnTo>
                <a:lnTo>
                  <a:pt x="249" y="664"/>
                </a:lnTo>
                <a:lnTo>
                  <a:pt x="251" y="662"/>
                </a:lnTo>
                <a:lnTo>
                  <a:pt x="257" y="657"/>
                </a:lnTo>
                <a:lnTo>
                  <a:pt x="259" y="657"/>
                </a:lnTo>
                <a:lnTo>
                  <a:pt x="261" y="653"/>
                </a:lnTo>
                <a:lnTo>
                  <a:pt x="263" y="653"/>
                </a:lnTo>
                <a:lnTo>
                  <a:pt x="265" y="651"/>
                </a:lnTo>
                <a:lnTo>
                  <a:pt x="267" y="651"/>
                </a:lnTo>
                <a:lnTo>
                  <a:pt x="269" y="651"/>
                </a:lnTo>
                <a:lnTo>
                  <a:pt x="269" y="649"/>
                </a:lnTo>
                <a:lnTo>
                  <a:pt x="271" y="647"/>
                </a:lnTo>
                <a:lnTo>
                  <a:pt x="273" y="647"/>
                </a:lnTo>
                <a:lnTo>
                  <a:pt x="276" y="643"/>
                </a:lnTo>
                <a:lnTo>
                  <a:pt x="276" y="641"/>
                </a:lnTo>
                <a:lnTo>
                  <a:pt x="280" y="641"/>
                </a:lnTo>
                <a:lnTo>
                  <a:pt x="282" y="639"/>
                </a:lnTo>
                <a:lnTo>
                  <a:pt x="284" y="639"/>
                </a:lnTo>
                <a:lnTo>
                  <a:pt x="288" y="641"/>
                </a:lnTo>
                <a:lnTo>
                  <a:pt x="290" y="641"/>
                </a:lnTo>
                <a:lnTo>
                  <a:pt x="290" y="639"/>
                </a:lnTo>
                <a:lnTo>
                  <a:pt x="292" y="639"/>
                </a:lnTo>
                <a:lnTo>
                  <a:pt x="294" y="639"/>
                </a:lnTo>
                <a:lnTo>
                  <a:pt x="296" y="637"/>
                </a:lnTo>
                <a:lnTo>
                  <a:pt x="296" y="639"/>
                </a:lnTo>
                <a:lnTo>
                  <a:pt x="297" y="639"/>
                </a:lnTo>
                <a:lnTo>
                  <a:pt x="299" y="639"/>
                </a:lnTo>
                <a:lnTo>
                  <a:pt x="301" y="639"/>
                </a:lnTo>
                <a:lnTo>
                  <a:pt x="301" y="641"/>
                </a:lnTo>
                <a:lnTo>
                  <a:pt x="303" y="639"/>
                </a:lnTo>
                <a:lnTo>
                  <a:pt x="305" y="639"/>
                </a:lnTo>
                <a:lnTo>
                  <a:pt x="307" y="637"/>
                </a:lnTo>
                <a:lnTo>
                  <a:pt x="309" y="637"/>
                </a:lnTo>
                <a:lnTo>
                  <a:pt x="309" y="635"/>
                </a:lnTo>
                <a:lnTo>
                  <a:pt x="311" y="635"/>
                </a:lnTo>
                <a:lnTo>
                  <a:pt x="311" y="637"/>
                </a:lnTo>
                <a:lnTo>
                  <a:pt x="313" y="637"/>
                </a:lnTo>
                <a:lnTo>
                  <a:pt x="315" y="635"/>
                </a:lnTo>
                <a:lnTo>
                  <a:pt x="317" y="635"/>
                </a:lnTo>
                <a:lnTo>
                  <a:pt x="319" y="635"/>
                </a:lnTo>
                <a:lnTo>
                  <a:pt x="319" y="637"/>
                </a:lnTo>
                <a:lnTo>
                  <a:pt x="319" y="635"/>
                </a:lnTo>
                <a:lnTo>
                  <a:pt x="321" y="635"/>
                </a:lnTo>
                <a:lnTo>
                  <a:pt x="322" y="635"/>
                </a:lnTo>
                <a:lnTo>
                  <a:pt x="324" y="635"/>
                </a:lnTo>
                <a:lnTo>
                  <a:pt x="326" y="635"/>
                </a:lnTo>
                <a:lnTo>
                  <a:pt x="328" y="635"/>
                </a:lnTo>
                <a:lnTo>
                  <a:pt x="330" y="635"/>
                </a:lnTo>
                <a:lnTo>
                  <a:pt x="332" y="635"/>
                </a:lnTo>
                <a:lnTo>
                  <a:pt x="334" y="635"/>
                </a:lnTo>
                <a:lnTo>
                  <a:pt x="336" y="635"/>
                </a:lnTo>
                <a:lnTo>
                  <a:pt x="338" y="637"/>
                </a:lnTo>
                <a:lnTo>
                  <a:pt x="340" y="637"/>
                </a:lnTo>
                <a:lnTo>
                  <a:pt x="342" y="637"/>
                </a:lnTo>
                <a:lnTo>
                  <a:pt x="344" y="637"/>
                </a:lnTo>
                <a:lnTo>
                  <a:pt x="345" y="637"/>
                </a:lnTo>
                <a:lnTo>
                  <a:pt x="345" y="635"/>
                </a:lnTo>
                <a:lnTo>
                  <a:pt x="347" y="635"/>
                </a:lnTo>
                <a:lnTo>
                  <a:pt x="349" y="637"/>
                </a:lnTo>
                <a:lnTo>
                  <a:pt x="349" y="635"/>
                </a:lnTo>
                <a:lnTo>
                  <a:pt x="351" y="635"/>
                </a:lnTo>
                <a:lnTo>
                  <a:pt x="353" y="634"/>
                </a:lnTo>
                <a:lnTo>
                  <a:pt x="355" y="634"/>
                </a:lnTo>
                <a:lnTo>
                  <a:pt x="357" y="632"/>
                </a:lnTo>
                <a:lnTo>
                  <a:pt x="359" y="630"/>
                </a:lnTo>
                <a:lnTo>
                  <a:pt x="361" y="630"/>
                </a:lnTo>
                <a:lnTo>
                  <a:pt x="363" y="630"/>
                </a:lnTo>
                <a:lnTo>
                  <a:pt x="365" y="632"/>
                </a:lnTo>
                <a:lnTo>
                  <a:pt x="367" y="634"/>
                </a:lnTo>
                <a:lnTo>
                  <a:pt x="369" y="635"/>
                </a:lnTo>
                <a:lnTo>
                  <a:pt x="370" y="637"/>
                </a:lnTo>
                <a:lnTo>
                  <a:pt x="370" y="639"/>
                </a:lnTo>
                <a:lnTo>
                  <a:pt x="372" y="639"/>
                </a:lnTo>
                <a:lnTo>
                  <a:pt x="374" y="639"/>
                </a:lnTo>
                <a:lnTo>
                  <a:pt x="376" y="639"/>
                </a:lnTo>
                <a:lnTo>
                  <a:pt x="378" y="637"/>
                </a:lnTo>
                <a:lnTo>
                  <a:pt x="378" y="639"/>
                </a:lnTo>
                <a:lnTo>
                  <a:pt x="380" y="639"/>
                </a:lnTo>
                <a:lnTo>
                  <a:pt x="380" y="637"/>
                </a:lnTo>
                <a:lnTo>
                  <a:pt x="382" y="637"/>
                </a:lnTo>
                <a:lnTo>
                  <a:pt x="384" y="639"/>
                </a:lnTo>
                <a:lnTo>
                  <a:pt x="386" y="639"/>
                </a:lnTo>
                <a:lnTo>
                  <a:pt x="388" y="639"/>
                </a:lnTo>
                <a:lnTo>
                  <a:pt x="390" y="639"/>
                </a:lnTo>
                <a:lnTo>
                  <a:pt x="394" y="637"/>
                </a:lnTo>
                <a:lnTo>
                  <a:pt x="397" y="639"/>
                </a:lnTo>
                <a:lnTo>
                  <a:pt x="399" y="637"/>
                </a:lnTo>
                <a:lnTo>
                  <a:pt x="401" y="637"/>
                </a:lnTo>
                <a:lnTo>
                  <a:pt x="403" y="637"/>
                </a:lnTo>
                <a:lnTo>
                  <a:pt x="405" y="639"/>
                </a:lnTo>
                <a:lnTo>
                  <a:pt x="407" y="639"/>
                </a:lnTo>
                <a:lnTo>
                  <a:pt x="411" y="639"/>
                </a:lnTo>
                <a:lnTo>
                  <a:pt x="415" y="639"/>
                </a:lnTo>
                <a:lnTo>
                  <a:pt x="417" y="637"/>
                </a:lnTo>
                <a:lnTo>
                  <a:pt x="418" y="637"/>
                </a:lnTo>
                <a:lnTo>
                  <a:pt x="420" y="637"/>
                </a:lnTo>
                <a:lnTo>
                  <a:pt x="422" y="635"/>
                </a:lnTo>
                <a:lnTo>
                  <a:pt x="422" y="634"/>
                </a:lnTo>
                <a:lnTo>
                  <a:pt x="424" y="632"/>
                </a:lnTo>
                <a:lnTo>
                  <a:pt x="424" y="630"/>
                </a:lnTo>
                <a:lnTo>
                  <a:pt x="424" y="628"/>
                </a:lnTo>
                <a:lnTo>
                  <a:pt x="426" y="626"/>
                </a:lnTo>
                <a:lnTo>
                  <a:pt x="428" y="626"/>
                </a:lnTo>
                <a:lnTo>
                  <a:pt x="428" y="624"/>
                </a:lnTo>
                <a:lnTo>
                  <a:pt x="428" y="622"/>
                </a:lnTo>
                <a:lnTo>
                  <a:pt x="430" y="622"/>
                </a:lnTo>
                <a:lnTo>
                  <a:pt x="434" y="622"/>
                </a:lnTo>
                <a:lnTo>
                  <a:pt x="434" y="620"/>
                </a:lnTo>
                <a:lnTo>
                  <a:pt x="436" y="620"/>
                </a:lnTo>
                <a:lnTo>
                  <a:pt x="436" y="618"/>
                </a:lnTo>
                <a:lnTo>
                  <a:pt x="438" y="616"/>
                </a:lnTo>
                <a:lnTo>
                  <a:pt x="438" y="614"/>
                </a:lnTo>
                <a:lnTo>
                  <a:pt x="440" y="614"/>
                </a:lnTo>
                <a:lnTo>
                  <a:pt x="440" y="612"/>
                </a:lnTo>
                <a:lnTo>
                  <a:pt x="442" y="611"/>
                </a:lnTo>
                <a:lnTo>
                  <a:pt x="442" y="609"/>
                </a:lnTo>
                <a:lnTo>
                  <a:pt x="443" y="611"/>
                </a:lnTo>
                <a:lnTo>
                  <a:pt x="445" y="611"/>
                </a:lnTo>
                <a:lnTo>
                  <a:pt x="447" y="611"/>
                </a:lnTo>
                <a:lnTo>
                  <a:pt x="449" y="611"/>
                </a:lnTo>
                <a:lnTo>
                  <a:pt x="451" y="611"/>
                </a:lnTo>
                <a:lnTo>
                  <a:pt x="453" y="611"/>
                </a:lnTo>
                <a:lnTo>
                  <a:pt x="455" y="609"/>
                </a:lnTo>
                <a:lnTo>
                  <a:pt x="457" y="607"/>
                </a:lnTo>
                <a:lnTo>
                  <a:pt x="459" y="607"/>
                </a:lnTo>
                <a:lnTo>
                  <a:pt x="461" y="605"/>
                </a:lnTo>
                <a:lnTo>
                  <a:pt x="463" y="603"/>
                </a:lnTo>
                <a:lnTo>
                  <a:pt x="465" y="603"/>
                </a:lnTo>
                <a:lnTo>
                  <a:pt x="466" y="603"/>
                </a:lnTo>
                <a:lnTo>
                  <a:pt x="468" y="601"/>
                </a:lnTo>
                <a:lnTo>
                  <a:pt x="468" y="599"/>
                </a:lnTo>
                <a:lnTo>
                  <a:pt x="470" y="599"/>
                </a:lnTo>
                <a:lnTo>
                  <a:pt x="470" y="597"/>
                </a:lnTo>
                <a:lnTo>
                  <a:pt x="470" y="595"/>
                </a:lnTo>
                <a:lnTo>
                  <a:pt x="474" y="595"/>
                </a:lnTo>
                <a:lnTo>
                  <a:pt x="476" y="595"/>
                </a:lnTo>
                <a:lnTo>
                  <a:pt x="476" y="593"/>
                </a:lnTo>
                <a:lnTo>
                  <a:pt x="478" y="593"/>
                </a:lnTo>
                <a:lnTo>
                  <a:pt x="480" y="593"/>
                </a:lnTo>
                <a:lnTo>
                  <a:pt x="482" y="593"/>
                </a:lnTo>
                <a:lnTo>
                  <a:pt x="482" y="591"/>
                </a:lnTo>
                <a:lnTo>
                  <a:pt x="484" y="589"/>
                </a:lnTo>
                <a:lnTo>
                  <a:pt x="486" y="587"/>
                </a:lnTo>
                <a:lnTo>
                  <a:pt x="486" y="586"/>
                </a:lnTo>
                <a:lnTo>
                  <a:pt x="488" y="586"/>
                </a:lnTo>
                <a:lnTo>
                  <a:pt x="488" y="584"/>
                </a:lnTo>
                <a:lnTo>
                  <a:pt x="488" y="582"/>
                </a:lnTo>
                <a:lnTo>
                  <a:pt x="490" y="580"/>
                </a:lnTo>
                <a:lnTo>
                  <a:pt x="491" y="580"/>
                </a:lnTo>
                <a:lnTo>
                  <a:pt x="491" y="578"/>
                </a:lnTo>
                <a:lnTo>
                  <a:pt x="493" y="578"/>
                </a:lnTo>
                <a:lnTo>
                  <a:pt x="493" y="576"/>
                </a:lnTo>
                <a:lnTo>
                  <a:pt x="495" y="576"/>
                </a:lnTo>
                <a:lnTo>
                  <a:pt x="495" y="578"/>
                </a:lnTo>
                <a:lnTo>
                  <a:pt x="497" y="576"/>
                </a:lnTo>
                <a:lnTo>
                  <a:pt x="499" y="576"/>
                </a:lnTo>
                <a:lnTo>
                  <a:pt x="501" y="578"/>
                </a:lnTo>
                <a:lnTo>
                  <a:pt x="503" y="578"/>
                </a:lnTo>
                <a:lnTo>
                  <a:pt x="505" y="578"/>
                </a:lnTo>
                <a:lnTo>
                  <a:pt x="505" y="580"/>
                </a:lnTo>
                <a:lnTo>
                  <a:pt x="507" y="580"/>
                </a:lnTo>
                <a:lnTo>
                  <a:pt x="507" y="582"/>
                </a:lnTo>
                <a:lnTo>
                  <a:pt x="509" y="582"/>
                </a:lnTo>
                <a:lnTo>
                  <a:pt x="511" y="584"/>
                </a:lnTo>
                <a:lnTo>
                  <a:pt x="511" y="582"/>
                </a:lnTo>
                <a:lnTo>
                  <a:pt x="513" y="582"/>
                </a:lnTo>
                <a:lnTo>
                  <a:pt x="514" y="582"/>
                </a:lnTo>
                <a:lnTo>
                  <a:pt x="516" y="582"/>
                </a:lnTo>
                <a:lnTo>
                  <a:pt x="516" y="580"/>
                </a:lnTo>
                <a:lnTo>
                  <a:pt x="518" y="580"/>
                </a:lnTo>
                <a:lnTo>
                  <a:pt x="518" y="578"/>
                </a:lnTo>
                <a:lnTo>
                  <a:pt x="518" y="576"/>
                </a:lnTo>
                <a:lnTo>
                  <a:pt x="520" y="576"/>
                </a:lnTo>
                <a:lnTo>
                  <a:pt x="520" y="574"/>
                </a:lnTo>
                <a:lnTo>
                  <a:pt x="520" y="572"/>
                </a:lnTo>
                <a:lnTo>
                  <a:pt x="520" y="570"/>
                </a:lnTo>
                <a:lnTo>
                  <a:pt x="522" y="570"/>
                </a:lnTo>
                <a:lnTo>
                  <a:pt x="524" y="570"/>
                </a:lnTo>
                <a:lnTo>
                  <a:pt x="524" y="568"/>
                </a:lnTo>
                <a:lnTo>
                  <a:pt x="526" y="568"/>
                </a:lnTo>
                <a:lnTo>
                  <a:pt x="528" y="568"/>
                </a:lnTo>
                <a:lnTo>
                  <a:pt x="530" y="566"/>
                </a:lnTo>
                <a:lnTo>
                  <a:pt x="530" y="564"/>
                </a:lnTo>
                <a:lnTo>
                  <a:pt x="530" y="563"/>
                </a:lnTo>
                <a:lnTo>
                  <a:pt x="532" y="563"/>
                </a:lnTo>
                <a:lnTo>
                  <a:pt x="534" y="561"/>
                </a:lnTo>
                <a:lnTo>
                  <a:pt x="534" y="563"/>
                </a:lnTo>
                <a:lnTo>
                  <a:pt x="536" y="561"/>
                </a:lnTo>
                <a:lnTo>
                  <a:pt x="536" y="559"/>
                </a:lnTo>
                <a:lnTo>
                  <a:pt x="538" y="559"/>
                </a:lnTo>
                <a:lnTo>
                  <a:pt x="538" y="557"/>
                </a:lnTo>
                <a:lnTo>
                  <a:pt x="538" y="555"/>
                </a:lnTo>
                <a:lnTo>
                  <a:pt x="538" y="553"/>
                </a:lnTo>
                <a:lnTo>
                  <a:pt x="538" y="551"/>
                </a:lnTo>
                <a:lnTo>
                  <a:pt x="539" y="549"/>
                </a:lnTo>
                <a:lnTo>
                  <a:pt x="539" y="547"/>
                </a:lnTo>
                <a:lnTo>
                  <a:pt x="538" y="545"/>
                </a:lnTo>
                <a:lnTo>
                  <a:pt x="538" y="543"/>
                </a:lnTo>
                <a:lnTo>
                  <a:pt x="539" y="543"/>
                </a:lnTo>
                <a:lnTo>
                  <a:pt x="539" y="541"/>
                </a:lnTo>
                <a:lnTo>
                  <a:pt x="543" y="541"/>
                </a:lnTo>
                <a:lnTo>
                  <a:pt x="545" y="539"/>
                </a:lnTo>
                <a:lnTo>
                  <a:pt x="545" y="538"/>
                </a:lnTo>
                <a:lnTo>
                  <a:pt x="549" y="538"/>
                </a:lnTo>
                <a:lnTo>
                  <a:pt x="555" y="538"/>
                </a:lnTo>
                <a:lnTo>
                  <a:pt x="557" y="539"/>
                </a:lnTo>
                <a:lnTo>
                  <a:pt x="559" y="539"/>
                </a:lnTo>
                <a:lnTo>
                  <a:pt x="561" y="539"/>
                </a:lnTo>
                <a:lnTo>
                  <a:pt x="564" y="538"/>
                </a:lnTo>
                <a:lnTo>
                  <a:pt x="566" y="539"/>
                </a:lnTo>
                <a:lnTo>
                  <a:pt x="568" y="538"/>
                </a:lnTo>
                <a:lnTo>
                  <a:pt x="570" y="536"/>
                </a:lnTo>
                <a:lnTo>
                  <a:pt x="572" y="536"/>
                </a:lnTo>
                <a:lnTo>
                  <a:pt x="574" y="532"/>
                </a:lnTo>
                <a:lnTo>
                  <a:pt x="576" y="532"/>
                </a:lnTo>
                <a:lnTo>
                  <a:pt x="576" y="530"/>
                </a:lnTo>
                <a:lnTo>
                  <a:pt x="576" y="528"/>
                </a:lnTo>
                <a:lnTo>
                  <a:pt x="578" y="528"/>
                </a:lnTo>
                <a:lnTo>
                  <a:pt x="578" y="526"/>
                </a:lnTo>
                <a:lnTo>
                  <a:pt x="580" y="526"/>
                </a:lnTo>
                <a:lnTo>
                  <a:pt x="582" y="524"/>
                </a:lnTo>
                <a:lnTo>
                  <a:pt x="582" y="522"/>
                </a:lnTo>
                <a:lnTo>
                  <a:pt x="584" y="522"/>
                </a:lnTo>
                <a:lnTo>
                  <a:pt x="584" y="520"/>
                </a:lnTo>
                <a:lnTo>
                  <a:pt x="584" y="518"/>
                </a:lnTo>
                <a:lnTo>
                  <a:pt x="584" y="516"/>
                </a:lnTo>
                <a:lnTo>
                  <a:pt x="586" y="515"/>
                </a:lnTo>
                <a:lnTo>
                  <a:pt x="587" y="515"/>
                </a:lnTo>
                <a:lnTo>
                  <a:pt x="589" y="515"/>
                </a:lnTo>
                <a:lnTo>
                  <a:pt x="591" y="515"/>
                </a:lnTo>
                <a:lnTo>
                  <a:pt x="593" y="515"/>
                </a:lnTo>
                <a:lnTo>
                  <a:pt x="595" y="515"/>
                </a:lnTo>
                <a:lnTo>
                  <a:pt x="595" y="513"/>
                </a:lnTo>
                <a:lnTo>
                  <a:pt x="597" y="515"/>
                </a:lnTo>
                <a:lnTo>
                  <a:pt x="599" y="513"/>
                </a:lnTo>
                <a:lnTo>
                  <a:pt x="601" y="513"/>
                </a:lnTo>
                <a:lnTo>
                  <a:pt x="603" y="513"/>
                </a:lnTo>
                <a:lnTo>
                  <a:pt x="605" y="513"/>
                </a:lnTo>
                <a:lnTo>
                  <a:pt x="607" y="513"/>
                </a:lnTo>
                <a:lnTo>
                  <a:pt x="607" y="511"/>
                </a:lnTo>
                <a:lnTo>
                  <a:pt x="609" y="511"/>
                </a:lnTo>
                <a:lnTo>
                  <a:pt x="610" y="511"/>
                </a:lnTo>
                <a:lnTo>
                  <a:pt x="612" y="511"/>
                </a:lnTo>
                <a:lnTo>
                  <a:pt x="612" y="509"/>
                </a:lnTo>
                <a:lnTo>
                  <a:pt x="614" y="509"/>
                </a:lnTo>
                <a:lnTo>
                  <a:pt x="616" y="509"/>
                </a:lnTo>
                <a:lnTo>
                  <a:pt x="616" y="507"/>
                </a:lnTo>
                <a:lnTo>
                  <a:pt x="618" y="507"/>
                </a:lnTo>
                <a:lnTo>
                  <a:pt x="620" y="505"/>
                </a:lnTo>
                <a:lnTo>
                  <a:pt x="622" y="505"/>
                </a:lnTo>
                <a:lnTo>
                  <a:pt x="622" y="503"/>
                </a:lnTo>
                <a:lnTo>
                  <a:pt x="624" y="503"/>
                </a:lnTo>
                <a:lnTo>
                  <a:pt x="624" y="501"/>
                </a:lnTo>
                <a:lnTo>
                  <a:pt x="626" y="501"/>
                </a:lnTo>
                <a:lnTo>
                  <a:pt x="628" y="499"/>
                </a:lnTo>
                <a:lnTo>
                  <a:pt x="630" y="499"/>
                </a:lnTo>
                <a:lnTo>
                  <a:pt x="632" y="499"/>
                </a:lnTo>
                <a:lnTo>
                  <a:pt x="634" y="501"/>
                </a:lnTo>
                <a:lnTo>
                  <a:pt x="635" y="501"/>
                </a:lnTo>
                <a:lnTo>
                  <a:pt x="637" y="499"/>
                </a:lnTo>
                <a:lnTo>
                  <a:pt x="639" y="499"/>
                </a:lnTo>
                <a:lnTo>
                  <a:pt x="641" y="499"/>
                </a:lnTo>
                <a:lnTo>
                  <a:pt x="643" y="501"/>
                </a:lnTo>
                <a:lnTo>
                  <a:pt x="645" y="501"/>
                </a:lnTo>
                <a:lnTo>
                  <a:pt x="647" y="501"/>
                </a:lnTo>
                <a:lnTo>
                  <a:pt x="649" y="501"/>
                </a:lnTo>
                <a:lnTo>
                  <a:pt x="651" y="501"/>
                </a:lnTo>
                <a:lnTo>
                  <a:pt x="653" y="501"/>
                </a:lnTo>
                <a:lnTo>
                  <a:pt x="653" y="503"/>
                </a:lnTo>
                <a:lnTo>
                  <a:pt x="655" y="503"/>
                </a:lnTo>
                <a:lnTo>
                  <a:pt x="657" y="505"/>
                </a:lnTo>
                <a:lnTo>
                  <a:pt x="659" y="503"/>
                </a:lnTo>
                <a:lnTo>
                  <a:pt x="660" y="505"/>
                </a:lnTo>
                <a:lnTo>
                  <a:pt x="662" y="505"/>
                </a:lnTo>
                <a:lnTo>
                  <a:pt x="664" y="505"/>
                </a:lnTo>
                <a:lnTo>
                  <a:pt x="664" y="507"/>
                </a:lnTo>
                <a:lnTo>
                  <a:pt x="666" y="509"/>
                </a:lnTo>
                <a:lnTo>
                  <a:pt x="668" y="509"/>
                </a:lnTo>
                <a:lnTo>
                  <a:pt x="670" y="509"/>
                </a:lnTo>
                <a:lnTo>
                  <a:pt x="672" y="509"/>
                </a:lnTo>
                <a:lnTo>
                  <a:pt x="672" y="507"/>
                </a:lnTo>
                <a:lnTo>
                  <a:pt x="674" y="507"/>
                </a:lnTo>
                <a:lnTo>
                  <a:pt x="676" y="505"/>
                </a:lnTo>
                <a:lnTo>
                  <a:pt x="676" y="503"/>
                </a:lnTo>
                <a:lnTo>
                  <a:pt x="678" y="503"/>
                </a:lnTo>
                <a:lnTo>
                  <a:pt x="678" y="501"/>
                </a:lnTo>
                <a:lnTo>
                  <a:pt x="680" y="501"/>
                </a:lnTo>
                <a:lnTo>
                  <a:pt x="680" y="499"/>
                </a:lnTo>
                <a:lnTo>
                  <a:pt x="682" y="499"/>
                </a:lnTo>
                <a:lnTo>
                  <a:pt x="683" y="499"/>
                </a:lnTo>
                <a:lnTo>
                  <a:pt x="685" y="499"/>
                </a:lnTo>
                <a:lnTo>
                  <a:pt x="685" y="497"/>
                </a:lnTo>
                <a:lnTo>
                  <a:pt x="685" y="495"/>
                </a:lnTo>
                <a:lnTo>
                  <a:pt x="685" y="493"/>
                </a:lnTo>
                <a:lnTo>
                  <a:pt x="685" y="491"/>
                </a:lnTo>
                <a:lnTo>
                  <a:pt x="687" y="491"/>
                </a:lnTo>
                <a:lnTo>
                  <a:pt x="687" y="490"/>
                </a:lnTo>
                <a:lnTo>
                  <a:pt x="687" y="488"/>
                </a:lnTo>
                <a:lnTo>
                  <a:pt x="689" y="488"/>
                </a:lnTo>
                <a:lnTo>
                  <a:pt x="689" y="486"/>
                </a:lnTo>
                <a:lnTo>
                  <a:pt x="689" y="484"/>
                </a:lnTo>
                <a:lnTo>
                  <a:pt x="691" y="484"/>
                </a:lnTo>
                <a:lnTo>
                  <a:pt x="691" y="482"/>
                </a:lnTo>
                <a:lnTo>
                  <a:pt x="693" y="482"/>
                </a:lnTo>
                <a:lnTo>
                  <a:pt x="693" y="480"/>
                </a:lnTo>
                <a:lnTo>
                  <a:pt x="693" y="478"/>
                </a:lnTo>
                <a:lnTo>
                  <a:pt x="695" y="478"/>
                </a:lnTo>
                <a:lnTo>
                  <a:pt x="695" y="476"/>
                </a:lnTo>
                <a:lnTo>
                  <a:pt x="697" y="476"/>
                </a:lnTo>
                <a:lnTo>
                  <a:pt x="699" y="476"/>
                </a:lnTo>
                <a:lnTo>
                  <a:pt x="699" y="474"/>
                </a:lnTo>
                <a:lnTo>
                  <a:pt x="701" y="474"/>
                </a:lnTo>
                <a:lnTo>
                  <a:pt x="701" y="472"/>
                </a:lnTo>
                <a:lnTo>
                  <a:pt x="701" y="470"/>
                </a:lnTo>
                <a:lnTo>
                  <a:pt x="701" y="468"/>
                </a:lnTo>
                <a:lnTo>
                  <a:pt x="703" y="468"/>
                </a:lnTo>
                <a:lnTo>
                  <a:pt x="705" y="468"/>
                </a:lnTo>
                <a:lnTo>
                  <a:pt x="707" y="468"/>
                </a:lnTo>
                <a:lnTo>
                  <a:pt x="707" y="467"/>
                </a:lnTo>
                <a:lnTo>
                  <a:pt x="708" y="467"/>
                </a:lnTo>
                <a:lnTo>
                  <a:pt x="708" y="465"/>
                </a:lnTo>
                <a:lnTo>
                  <a:pt x="708" y="463"/>
                </a:lnTo>
                <a:lnTo>
                  <a:pt x="707" y="463"/>
                </a:lnTo>
                <a:lnTo>
                  <a:pt x="707" y="461"/>
                </a:lnTo>
                <a:lnTo>
                  <a:pt x="707" y="459"/>
                </a:lnTo>
                <a:lnTo>
                  <a:pt x="707" y="457"/>
                </a:lnTo>
                <a:lnTo>
                  <a:pt x="708" y="455"/>
                </a:lnTo>
                <a:lnTo>
                  <a:pt x="707" y="455"/>
                </a:lnTo>
                <a:lnTo>
                  <a:pt x="707" y="453"/>
                </a:lnTo>
                <a:lnTo>
                  <a:pt x="707" y="451"/>
                </a:lnTo>
                <a:lnTo>
                  <a:pt x="707" y="449"/>
                </a:lnTo>
                <a:lnTo>
                  <a:pt x="708" y="449"/>
                </a:lnTo>
                <a:lnTo>
                  <a:pt x="710" y="449"/>
                </a:lnTo>
                <a:lnTo>
                  <a:pt x="712" y="449"/>
                </a:lnTo>
                <a:lnTo>
                  <a:pt x="714" y="449"/>
                </a:lnTo>
                <a:lnTo>
                  <a:pt x="714" y="447"/>
                </a:lnTo>
                <a:lnTo>
                  <a:pt x="716" y="447"/>
                </a:lnTo>
                <a:lnTo>
                  <a:pt x="718" y="445"/>
                </a:lnTo>
                <a:lnTo>
                  <a:pt x="718" y="443"/>
                </a:lnTo>
                <a:lnTo>
                  <a:pt x="720" y="443"/>
                </a:lnTo>
                <a:lnTo>
                  <a:pt x="720" y="442"/>
                </a:lnTo>
                <a:lnTo>
                  <a:pt x="718" y="442"/>
                </a:lnTo>
                <a:lnTo>
                  <a:pt x="716" y="442"/>
                </a:lnTo>
                <a:lnTo>
                  <a:pt x="714" y="442"/>
                </a:lnTo>
                <a:lnTo>
                  <a:pt x="714" y="440"/>
                </a:lnTo>
                <a:lnTo>
                  <a:pt x="714" y="438"/>
                </a:lnTo>
                <a:lnTo>
                  <a:pt x="716" y="438"/>
                </a:lnTo>
                <a:lnTo>
                  <a:pt x="716" y="436"/>
                </a:lnTo>
                <a:lnTo>
                  <a:pt x="716" y="434"/>
                </a:lnTo>
                <a:lnTo>
                  <a:pt x="716" y="432"/>
                </a:lnTo>
                <a:lnTo>
                  <a:pt x="714" y="432"/>
                </a:lnTo>
                <a:lnTo>
                  <a:pt x="714" y="430"/>
                </a:lnTo>
                <a:lnTo>
                  <a:pt x="714" y="428"/>
                </a:lnTo>
                <a:lnTo>
                  <a:pt x="712" y="428"/>
                </a:lnTo>
                <a:lnTo>
                  <a:pt x="714" y="426"/>
                </a:lnTo>
                <a:lnTo>
                  <a:pt x="714" y="424"/>
                </a:lnTo>
                <a:lnTo>
                  <a:pt x="712" y="424"/>
                </a:lnTo>
                <a:lnTo>
                  <a:pt x="712" y="422"/>
                </a:lnTo>
                <a:lnTo>
                  <a:pt x="710" y="422"/>
                </a:lnTo>
                <a:lnTo>
                  <a:pt x="710" y="420"/>
                </a:lnTo>
                <a:lnTo>
                  <a:pt x="710" y="419"/>
                </a:lnTo>
                <a:lnTo>
                  <a:pt x="710" y="417"/>
                </a:lnTo>
                <a:lnTo>
                  <a:pt x="710" y="415"/>
                </a:lnTo>
                <a:lnTo>
                  <a:pt x="708" y="415"/>
                </a:lnTo>
                <a:lnTo>
                  <a:pt x="707" y="413"/>
                </a:lnTo>
                <a:lnTo>
                  <a:pt x="708" y="413"/>
                </a:lnTo>
                <a:lnTo>
                  <a:pt x="710" y="411"/>
                </a:lnTo>
                <a:lnTo>
                  <a:pt x="710" y="413"/>
                </a:lnTo>
                <a:lnTo>
                  <a:pt x="712" y="413"/>
                </a:lnTo>
                <a:lnTo>
                  <a:pt x="714" y="413"/>
                </a:lnTo>
                <a:lnTo>
                  <a:pt x="716" y="413"/>
                </a:lnTo>
                <a:lnTo>
                  <a:pt x="718" y="411"/>
                </a:lnTo>
                <a:lnTo>
                  <a:pt x="718" y="409"/>
                </a:lnTo>
                <a:lnTo>
                  <a:pt x="716" y="409"/>
                </a:lnTo>
                <a:lnTo>
                  <a:pt x="716" y="407"/>
                </a:lnTo>
                <a:lnTo>
                  <a:pt x="716" y="405"/>
                </a:lnTo>
                <a:lnTo>
                  <a:pt x="718" y="403"/>
                </a:lnTo>
                <a:lnTo>
                  <a:pt x="718" y="401"/>
                </a:lnTo>
                <a:lnTo>
                  <a:pt x="720" y="401"/>
                </a:lnTo>
                <a:lnTo>
                  <a:pt x="722" y="401"/>
                </a:lnTo>
                <a:lnTo>
                  <a:pt x="722" y="399"/>
                </a:lnTo>
                <a:lnTo>
                  <a:pt x="724" y="399"/>
                </a:lnTo>
                <a:lnTo>
                  <a:pt x="726" y="399"/>
                </a:lnTo>
                <a:lnTo>
                  <a:pt x="728" y="399"/>
                </a:lnTo>
                <a:lnTo>
                  <a:pt x="730" y="397"/>
                </a:lnTo>
                <a:lnTo>
                  <a:pt x="731" y="397"/>
                </a:lnTo>
                <a:lnTo>
                  <a:pt x="733" y="399"/>
                </a:lnTo>
                <a:lnTo>
                  <a:pt x="735" y="399"/>
                </a:lnTo>
                <a:lnTo>
                  <a:pt x="737" y="399"/>
                </a:lnTo>
                <a:lnTo>
                  <a:pt x="737" y="401"/>
                </a:lnTo>
                <a:lnTo>
                  <a:pt x="737" y="399"/>
                </a:lnTo>
                <a:lnTo>
                  <a:pt x="739" y="399"/>
                </a:lnTo>
                <a:lnTo>
                  <a:pt x="741" y="399"/>
                </a:lnTo>
                <a:lnTo>
                  <a:pt x="743" y="399"/>
                </a:lnTo>
                <a:lnTo>
                  <a:pt x="743" y="401"/>
                </a:lnTo>
                <a:lnTo>
                  <a:pt x="745" y="401"/>
                </a:lnTo>
                <a:lnTo>
                  <a:pt x="745" y="403"/>
                </a:lnTo>
                <a:lnTo>
                  <a:pt x="747" y="403"/>
                </a:lnTo>
                <a:lnTo>
                  <a:pt x="747" y="405"/>
                </a:lnTo>
                <a:lnTo>
                  <a:pt x="749" y="405"/>
                </a:lnTo>
                <a:lnTo>
                  <a:pt x="749" y="407"/>
                </a:lnTo>
                <a:lnTo>
                  <a:pt x="751" y="407"/>
                </a:lnTo>
                <a:lnTo>
                  <a:pt x="751" y="409"/>
                </a:lnTo>
                <a:lnTo>
                  <a:pt x="753" y="409"/>
                </a:lnTo>
                <a:lnTo>
                  <a:pt x="753" y="411"/>
                </a:lnTo>
                <a:lnTo>
                  <a:pt x="755" y="411"/>
                </a:lnTo>
                <a:lnTo>
                  <a:pt x="755" y="413"/>
                </a:lnTo>
                <a:lnTo>
                  <a:pt x="755" y="415"/>
                </a:lnTo>
                <a:lnTo>
                  <a:pt x="756" y="415"/>
                </a:lnTo>
                <a:lnTo>
                  <a:pt x="756" y="417"/>
                </a:lnTo>
                <a:lnTo>
                  <a:pt x="758" y="415"/>
                </a:lnTo>
                <a:lnTo>
                  <a:pt x="760" y="415"/>
                </a:lnTo>
                <a:lnTo>
                  <a:pt x="762" y="413"/>
                </a:lnTo>
                <a:lnTo>
                  <a:pt x="764" y="413"/>
                </a:lnTo>
                <a:lnTo>
                  <a:pt x="766" y="413"/>
                </a:lnTo>
                <a:lnTo>
                  <a:pt x="766" y="411"/>
                </a:lnTo>
                <a:lnTo>
                  <a:pt x="766" y="409"/>
                </a:lnTo>
                <a:lnTo>
                  <a:pt x="764" y="409"/>
                </a:lnTo>
                <a:lnTo>
                  <a:pt x="764" y="407"/>
                </a:lnTo>
                <a:lnTo>
                  <a:pt x="766" y="405"/>
                </a:lnTo>
                <a:lnTo>
                  <a:pt x="766" y="403"/>
                </a:lnTo>
                <a:lnTo>
                  <a:pt x="768" y="403"/>
                </a:lnTo>
                <a:lnTo>
                  <a:pt x="768" y="401"/>
                </a:lnTo>
                <a:lnTo>
                  <a:pt x="770" y="401"/>
                </a:lnTo>
                <a:lnTo>
                  <a:pt x="770" y="399"/>
                </a:lnTo>
                <a:lnTo>
                  <a:pt x="772" y="399"/>
                </a:lnTo>
                <a:lnTo>
                  <a:pt x="772" y="397"/>
                </a:lnTo>
                <a:lnTo>
                  <a:pt x="774" y="397"/>
                </a:lnTo>
                <a:lnTo>
                  <a:pt x="774" y="395"/>
                </a:lnTo>
                <a:lnTo>
                  <a:pt x="776" y="394"/>
                </a:lnTo>
                <a:lnTo>
                  <a:pt x="776" y="392"/>
                </a:lnTo>
                <a:lnTo>
                  <a:pt x="776" y="390"/>
                </a:lnTo>
                <a:lnTo>
                  <a:pt x="778" y="390"/>
                </a:lnTo>
                <a:lnTo>
                  <a:pt x="778" y="388"/>
                </a:lnTo>
                <a:lnTo>
                  <a:pt x="779" y="388"/>
                </a:lnTo>
                <a:lnTo>
                  <a:pt x="779" y="386"/>
                </a:lnTo>
                <a:lnTo>
                  <a:pt x="779" y="384"/>
                </a:lnTo>
                <a:lnTo>
                  <a:pt x="778" y="384"/>
                </a:lnTo>
                <a:lnTo>
                  <a:pt x="776" y="382"/>
                </a:lnTo>
                <a:lnTo>
                  <a:pt x="776" y="380"/>
                </a:lnTo>
                <a:lnTo>
                  <a:pt x="776" y="378"/>
                </a:lnTo>
                <a:lnTo>
                  <a:pt x="776" y="376"/>
                </a:lnTo>
                <a:lnTo>
                  <a:pt x="776" y="374"/>
                </a:lnTo>
                <a:lnTo>
                  <a:pt x="778" y="374"/>
                </a:lnTo>
                <a:lnTo>
                  <a:pt x="778" y="372"/>
                </a:lnTo>
                <a:lnTo>
                  <a:pt x="778" y="371"/>
                </a:lnTo>
                <a:lnTo>
                  <a:pt x="779" y="371"/>
                </a:lnTo>
                <a:lnTo>
                  <a:pt x="778" y="369"/>
                </a:lnTo>
                <a:lnTo>
                  <a:pt x="779" y="369"/>
                </a:lnTo>
                <a:lnTo>
                  <a:pt x="779" y="367"/>
                </a:lnTo>
                <a:lnTo>
                  <a:pt x="781" y="367"/>
                </a:lnTo>
                <a:lnTo>
                  <a:pt x="783" y="367"/>
                </a:lnTo>
                <a:lnTo>
                  <a:pt x="785" y="367"/>
                </a:lnTo>
                <a:lnTo>
                  <a:pt x="785" y="365"/>
                </a:lnTo>
                <a:lnTo>
                  <a:pt x="787" y="365"/>
                </a:lnTo>
                <a:lnTo>
                  <a:pt x="789" y="365"/>
                </a:lnTo>
                <a:lnTo>
                  <a:pt x="791" y="365"/>
                </a:lnTo>
                <a:lnTo>
                  <a:pt x="793" y="365"/>
                </a:lnTo>
                <a:lnTo>
                  <a:pt x="793" y="363"/>
                </a:lnTo>
                <a:lnTo>
                  <a:pt x="793" y="361"/>
                </a:lnTo>
                <a:lnTo>
                  <a:pt x="795" y="361"/>
                </a:lnTo>
                <a:lnTo>
                  <a:pt x="797" y="361"/>
                </a:lnTo>
                <a:lnTo>
                  <a:pt x="797" y="359"/>
                </a:lnTo>
                <a:lnTo>
                  <a:pt x="799" y="359"/>
                </a:lnTo>
                <a:lnTo>
                  <a:pt x="801" y="359"/>
                </a:lnTo>
                <a:lnTo>
                  <a:pt x="801" y="357"/>
                </a:lnTo>
                <a:lnTo>
                  <a:pt x="803" y="357"/>
                </a:lnTo>
                <a:lnTo>
                  <a:pt x="804" y="357"/>
                </a:lnTo>
                <a:lnTo>
                  <a:pt x="806" y="357"/>
                </a:lnTo>
                <a:lnTo>
                  <a:pt x="808" y="355"/>
                </a:lnTo>
                <a:lnTo>
                  <a:pt x="808" y="353"/>
                </a:lnTo>
                <a:lnTo>
                  <a:pt x="810" y="353"/>
                </a:lnTo>
                <a:lnTo>
                  <a:pt x="810" y="351"/>
                </a:lnTo>
                <a:lnTo>
                  <a:pt x="810" y="349"/>
                </a:lnTo>
                <a:lnTo>
                  <a:pt x="812" y="349"/>
                </a:lnTo>
                <a:lnTo>
                  <a:pt x="814" y="347"/>
                </a:lnTo>
                <a:lnTo>
                  <a:pt x="816" y="347"/>
                </a:lnTo>
                <a:lnTo>
                  <a:pt x="818" y="347"/>
                </a:lnTo>
                <a:lnTo>
                  <a:pt x="818" y="346"/>
                </a:lnTo>
                <a:lnTo>
                  <a:pt x="820" y="346"/>
                </a:lnTo>
                <a:lnTo>
                  <a:pt x="822" y="346"/>
                </a:lnTo>
                <a:lnTo>
                  <a:pt x="822" y="344"/>
                </a:lnTo>
                <a:lnTo>
                  <a:pt x="824" y="344"/>
                </a:lnTo>
                <a:lnTo>
                  <a:pt x="826" y="342"/>
                </a:lnTo>
                <a:lnTo>
                  <a:pt x="826" y="340"/>
                </a:lnTo>
                <a:lnTo>
                  <a:pt x="827" y="340"/>
                </a:lnTo>
                <a:lnTo>
                  <a:pt x="827" y="338"/>
                </a:lnTo>
                <a:lnTo>
                  <a:pt x="829" y="338"/>
                </a:lnTo>
                <a:lnTo>
                  <a:pt x="831" y="338"/>
                </a:lnTo>
                <a:lnTo>
                  <a:pt x="831" y="336"/>
                </a:lnTo>
                <a:lnTo>
                  <a:pt x="833" y="336"/>
                </a:lnTo>
                <a:lnTo>
                  <a:pt x="833" y="334"/>
                </a:lnTo>
                <a:lnTo>
                  <a:pt x="835" y="334"/>
                </a:lnTo>
                <a:lnTo>
                  <a:pt x="839" y="332"/>
                </a:lnTo>
                <a:lnTo>
                  <a:pt x="841" y="332"/>
                </a:lnTo>
                <a:lnTo>
                  <a:pt x="843" y="332"/>
                </a:lnTo>
                <a:lnTo>
                  <a:pt x="845" y="332"/>
                </a:lnTo>
                <a:lnTo>
                  <a:pt x="845" y="330"/>
                </a:lnTo>
                <a:lnTo>
                  <a:pt x="849" y="328"/>
                </a:lnTo>
                <a:lnTo>
                  <a:pt x="849" y="326"/>
                </a:lnTo>
                <a:lnTo>
                  <a:pt x="851" y="326"/>
                </a:lnTo>
                <a:lnTo>
                  <a:pt x="852" y="328"/>
                </a:lnTo>
                <a:lnTo>
                  <a:pt x="854" y="328"/>
                </a:lnTo>
                <a:lnTo>
                  <a:pt x="854" y="330"/>
                </a:lnTo>
                <a:lnTo>
                  <a:pt x="856" y="330"/>
                </a:lnTo>
                <a:lnTo>
                  <a:pt x="858" y="332"/>
                </a:lnTo>
                <a:lnTo>
                  <a:pt x="860" y="332"/>
                </a:lnTo>
                <a:lnTo>
                  <a:pt x="860" y="334"/>
                </a:lnTo>
                <a:lnTo>
                  <a:pt x="860" y="336"/>
                </a:lnTo>
                <a:lnTo>
                  <a:pt x="860" y="338"/>
                </a:lnTo>
                <a:lnTo>
                  <a:pt x="862" y="338"/>
                </a:lnTo>
                <a:lnTo>
                  <a:pt x="862" y="340"/>
                </a:lnTo>
                <a:lnTo>
                  <a:pt x="864" y="340"/>
                </a:lnTo>
                <a:lnTo>
                  <a:pt x="866" y="342"/>
                </a:lnTo>
                <a:lnTo>
                  <a:pt x="868" y="342"/>
                </a:lnTo>
                <a:lnTo>
                  <a:pt x="868" y="344"/>
                </a:lnTo>
                <a:lnTo>
                  <a:pt x="868" y="346"/>
                </a:lnTo>
                <a:lnTo>
                  <a:pt x="870" y="346"/>
                </a:lnTo>
                <a:lnTo>
                  <a:pt x="872" y="346"/>
                </a:lnTo>
                <a:lnTo>
                  <a:pt x="874" y="346"/>
                </a:lnTo>
                <a:lnTo>
                  <a:pt x="874" y="347"/>
                </a:lnTo>
                <a:lnTo>
                  <a:pt x="870" y="351"/>
                </a:lnTo>
                <a:lnTo>
                  <a:pt x="868" y="351"/>
                </a:lnTo>
                <a:lnTo>
                  <a:pt x="868" y="353"/>
                </a:lnTo>
                <a:lnTo>
                  <a:pt x="866" y="353"/>
                </a:lnTo>
                <a:lnTo>
                  <a:pt x="868" y="355"/>
                </a:lnTo>
                <a:lnTo>
                  <a:pt x="868" y="357"/>
                </a:lnTo>
                <a:lnTo>
                  <a:pt x="866" y="357"/>
                </a:lnTo>
                <a:lnTo>
                  <a:pt x="864" y="359"/>
                </a:lnTo>
                <a:lnTo>
                  <a:pt x="864" y="361"/>
                </a:lnTo>
                <a:lnTo>
                  <a:pt x="864" y="363"/>
                </a:lnTo>
                <a:lnTo>
                  <a:pt x="862" y="363"/>
                </a:lnTo>
                <a:lnTo>
                  <a:pt x="862" y="365"/>
                </a:lnTo>
                <a:lnTo>
                  <a:pt x="862" y="367"/>
                </a:lnTo>
                <a:lnTo>
                  <a:pt x="862" y="369"/>
                </a:lnTo>
                <a:lnTo>
                  <a:pt x="862" y="371"/>
                </a:lnTo>
                <a:lnTo>
                  <a:pt x="862" y="372"/>
                </a:lnTo>
                <a:lnTo>
                  <a:pt x="864" y="372"/>
                </a:lnTo>
                <a:lnTo>
                  <a:pt x="866" y="372"/>
                </a:lnTo>
                <a:lnTo>
                  <a:pt x="866" y="374"/>
                </a:lnTo>
                <a:lnTo>
                  <a:pt x="866" y="376"/>
                </a:lnTo>
                <a:lnTo>
                  <a:pt x="866" y="378"/>
                </a:lnTo>
                <a:lnTo>
                  <a:pt x="864" y="380"/>
                </a:lnTo>
                <a:lnTo>
                  <a:pt x="864" y="382"/>
                </a:lnTo>
                <a:lnTo>
                  <a:pt x="864" y="384"/>
                </a:lnTo>
                <a:lnTo>
                  <a:pt x="862" y="386"/>
                </a:lnTo>
                <a:lnTo>
                  <a:pt x="864" y="388"/>
                </a:lnTo>
                <a:lnTo>
                  <a:pt x="864" y="390"/>
                </a:lnTo>
                <a:lnTo>
                  <a:pt x="866" y="388"/>
                </a:lnTo>
                <a:lnTo>
                  <a:pt x="868" y="390"/>
                </a:lnTo>
                <a:lnTo>
                  <a:pt x="870" y="390"/>
                </a:lnTo>
                <a:lnTo>
                  <a:pt x="872" y="390"/>
                </a:lnTo>
                <a:lnTo>
                  <a:pt x="874" y="388"/>
                </a:lnTo>
                <a:lnTo>
                  <a:pt x="874" y="390"/>
                </a:lnTo>
                <a:lnTo>
                  <a:pt x="875" y="390"/>
                </a:lnTo>
                <a:lnTo>
                  <a:pt x="877" y="390"/>
                </a:lnTo>
                <a:lnTo>
                  <a:pt x="879" y="390"/>
                </a:lnTo>
                <a:lnTo>
                  <a:pt x="879" y="392"/>
                </a:lnTo>
                <a:lnTo>
                  <a:pt x="881" y="394"/>
                </a:lnTo>
                <a:lnTo>
                  <a:pt x="883" y="394"/>
                </a:lnTo>
                <a:lnTo>
                  <a:pt x="885" y="395"/>
                </a:lnTo>
                <a:lnTo>
                  <a:pt x="887" y="395"/>
                </a:lnTo>
                <a:lnTo>
                  <a:pt x="889" y="395"/>
                </a:lnTo>
                <a:lnTo>
                  <a:pt x="891" y="395"/>
                </a:lnTo>
                <a:lnTo>
                  <a:pt x="891" y="394"/>
                </a:lnTo>
                <a:lnTo>
                  <a:pt x="893" y="394"/>
                </a:lnTo>
                <a:lnTo>
                  <a:pt x="893" y="392"/>
                </a:lnTo>
                <a:lnTo>
                  <a:pt x="895" y="392"/>
                </a:lnTo>
                <a:lnTo>
                  <a:pt x="895" y="390"/>
                </a:lnTo>
                <a:lnTo>
                  <a:pt x="897" y="390"/>
                </a:lnTo>
                <a:lnTo>
                  <a:pt x="897" y="388"/>
                </a:lnTo>
                <a:lnTo>
                  <a:pt x="899" y="388"/>
                </a:lnTo>
                <a:lnTo>
                  <a:pt x="900" y="388"/>
                </a:lnTo>
                <a:lnTo>
                  <a:pt x="900" y="386"/>
                </a:lnTo>
                <a:lnTo>
                  <a:pt x="902" y="386"/>
                </a:lnTo>
                <a:lnTo>
                  <a:pt x="904" y="386"/>
                </a:lnTo>
                <a:lnTo>
                  <a:pt x="906" y="386"/>
                </a:lnTo>
                <a:lnTo>
                  <a:pt x="908" y="386"/>
                </a:lnTo>
                <a:lnTo>
                  <a:pt x="908" y="384"/>
                </a:lnTo>
                <a:lnTo>
                  <a:pt x="910" y="384"/>
                </a:lnTo>
                <a:lnTo>
                  <a:pt x="910" y="382"/>
                </a:lnTo>
                <a:lnTo>
                  <a:pt x="912" y="384"/>
                </a:lnTo>
                <a:lnTo>
                  <a:pt x="912" y="382"/>
                </a:lnTo>
                <a:lnTo>
                  <a:pt x="914" y="382"/>
                </a:lnTo>
                <a:lnTo>
                  <a:pt x="916" y="382"/>
                </a:lnTo>
                <a:lnTo>
                  <a:pt x="918" y="380"/>
                </a:lnTo>
                <a:lnTo>
                  <a:pt x="918" y="378"/>
                </a:lnTo>
                <a:lnTo>
                  <a:pt x="920" y="378"/>
                </a:lnTo>
                <a:lnTo>
                  <a:pt x="922" y="376"/>
                </a:lnTo>
                <a:lnTo>
                  <a:pt x="924" y="374"/>
                </a:lnTo>
                <a:lnTo>
                  <a:pt x="925" y="372"/>
                </a:lnTo>
                <a:lnTo>
                  <a:pt x="927" y="372"/>
                </a:lnTo>
                <a:lnTo>
                  <a:pt x="927" y="371"/>
                </a:lnTo>
                <a:lnTo>
                  <a:pt x="927" y="369"/>
                </a:lnTo>
                <a:lnTo>
                  <a:pt x="929" y="369"/>
                </a:lnTo>
                <a:lnTo>
                  <a:pt x="931" y="369"/>
                </a:lnTo>
                <a:lnTo>
                  <a:pt x="933" y="369"/>
                </a:lnTo>
                <a:lnTo>
                  <a:pt x="933" y="367"/>
                </a:lnTo>
                <a:lnTo>
                  <a:pt x="935" y="365"/>
                </a:lnTo>
                <a:lnTo>
                  <a:pt x="937" y="365"/>
                </a:lnTo>
                <a:lnTo>
                  <a:pt x="937" y="363"/>
                </a:lnTo>
                <a:lnTo>
                  <a:pt x="939" y="363"/>
                </a:lnTo>
                <a:lnTo>
                  <a:pt x="939" y="361"/>
                </a:lnTo>
                <a:lnTo>
                  <a:pt x="943" y="357"/>
                </a:lnTo>
                <a:lnTo>
                  <a:pt x="945" y="351"/>
                </a:lnTo>
                <a:lnTo>
                  <a:pt x="948" y="347"/>
                </a:lnTo>
                <a:lnTo>
                  <a:pt x="948" y="346"/>
                </a:lnTo>
                <a:lnTo>
                  <a:pt x="950" y="344"/>
                </a:lnTo>
                <a:lnTo>
                  <a:pt x="950" y="342"/>
                </a:lnTo>
                <a:lnTo>
                  <a:pt x="950" y="340"/>
                </a:lnTo>
                <a:lnTo>
                  <a:pt x="952" y="340"/>
                </a:lnTo>
                <a:lnTo>
                  <a:pt x="952" y="338"/>
                </a:lnTo>
                <a:lnTo>
                  <a:pt x="954" y="334"/>
                </a:lnTo>
                <a:lnTo>
                  <a:pt x="958" y="328"/>
                </a:lnTo>
                <a:lnTo>
                  <a:pt x="958" y="326"/>
                </a:lnTo>
                <a:lnTo>
                  <a:pt x="960" y="326"/>
                </a:lnTo>
                <a:lnTo>
                  <a:pt x="960" y="324"/>
                </a:lnTo>
                <a:lnTo>
                  <a:pt x="960" y="323"/>
                </a:lnTo>
                <a:lnTo>
                  <a:pt x="962" y="323"/>
                </a:lnTo>
                <a:lnTo>
                  <a:pt x="964" y="317"/>
                </a:lnTo>
                <a:lnTo>
                  <a:pt x="966" y="315"/>
                </a:lnTo>
                <a:lnTo>
                  <a:pt x="970" y="311"/>
                </a:lnTo>
                <a:lnTo>
                  <a:pt x="972" y="311"/>
                </a:lnTo>
                <a:lnTo>
                  <a:pt x="972" y="309"/>
                </a:lnTo>
                <a:lnTo>
                  <a:pt x="973" y="307"/>
                </a:lnTo>
                <a:lnTo>
                  <a:pt x="977" y="307"/>
                </a:lnTo>
                <a:lnTo>
                  <a:pt x="977" y="305"/>
                </a:lnTo>
                <a:lnTo>
                  <a:pt x="979" y="305"/>
                </a:lnTo>
                <a:lnTo>
                  <a:pt x="983" y="301"/>
                </a:lnTo>
                <a:lnTo>
                  <a:pt x="985" y="301"/>
                </a:lnTo>
                <a:lnTo>
                  <a:pt x="987" y="301"/>
                </a:lnTo>
                <a:lnTo>
                  <a:pt x="987" y="300"/>
                </a:lnTo>
                <a:lnTo>
                  <a:pt x="989" y="300"/>
                </a:lnTo>
                <a:lnTo>
                  <a:pt x="993" y="296"/>
                </a:lnTo>
                <a:lnTo>
                  <a:pt x="996" y="296"/>
                </a:lnTo>
                <a:lnTo>
                  <a:pt x="998" y="296"/>
                </a:lnTo>
                <a:lnTo>
                  <a:pt x="1000" y="296"/>
                </a:lnTo>
                <a:lnTo>
                  <a:pt x="1004" y="296"/>
                </a:lnTo>
                <a:lnTo>
                  <a:pt x="1004" y="294"/>
                </a:lnTo>
                <a:lnTo>
                  <a:pt x="1006" y="294"/>
                </a:lnTo>
                <a:lnTo>
                  <a:pt x="1008" y="292"/>
                </a:lnTo>
                <a:lnTo>
                  <a:pt x="1014" y="290"/>
                </a:lnTo>
                <a:lnTo>
                  <a:pt x="1016" y="288"/>
                </a:lnTo>
                <a:lnTo>
                  <a:pt x="1025" y="282"/>
                </a:lnTo>
                <a:lnTo>
                  <a:pt x="1027" y="284"/>
                </a:lnTo>
                <a:lnTo>
                  <a:pt x="1031" y="288"/>
                </a:lnTo>
                <a:lnTo>
                  <a:pt x="1033" y="286"/>
                </a:lnTo>
                <a:lnTo>
                  <a:pt x="1037" y="288"/>
                </a:lnTo>
                <a:lnTo>
                  <a:pt x="1039" y="286"/>
                </a:lnTo>
                <a:lnTo>
                  <a:pt x="1041" y="284"/>
                </a:lnTo>
                <a:lnTo>
                  <a:pt x="1043" y="282"/>
                </a:lnTo>
                <a:lnTo>
                  <a:pt x="1044" y="286"/>
                </a:lnTo>
                <a:lnTo>
                  <a:pt x="1046" y="286"/>
                </a:lnTo>
                <a:lnTo>
                  <a:pt x="1048" y="286"/>
                </a:lnTo>
                <a:lnTo>
                  <a:pt x="1048" y="284"/>
                </a:lnTo>
                <a:lnTo>
                  <a:pt x="1050" y="282"/>
                </a:lnTo>
                <a:lnTo>
                  <a:pt x="1054" y="278"/>
                </a:lnTo>
                <a:lnTo>
                  <a:pt x="1058" y="275"/>
                </a:lnTo>
                <a:lnTo>
                  <a:pt x="1058" y="273"/>
                </a:lnTo>
                <a:lnTo>
                  <a:pt x="1060" y="271"/>
                </a:lnTo>
                <a:lnTo>
                  <a:pt x="1060" y="269"/>
                </a:lnTo>
                <a:lnTo>
                  <a:pt x="1060" y="271"/>
                </a:lnTo>
                <a:lnTo>
                  <a:pt x="1062" y="269"/>
                </a:lnTo>
                <a:lnTo>
                  <a:pt x="1064" y="269"/>
                </a:lnTo>
                <a:lnTo>
                  <a:pt x="1066" y="269"/>
                </a:lnTo>
                <a:lnTo>
                  <a:pt x="1068" y="269"/>
                </a:lnTo>
                <a:lnTo>
                  <a:pt x="1069" y="269"/>
                </a:lnTo>
                <a:lnTo>
                  <a:pt x="1069" y="271"/>
                </a:lnTo>
                <a:lnTo>
                  <a:pt x="1071" y="271"/>
                </a:lnTo>
                <a:lnTo>
                  <a:pt x="1071" y="273"/>
                </a:lnTo>
                <a:lnTo>
                  <a:pt x="1073" y="273"/>
                </a:lnTo>
                <a:lnTo>
                  <a:pt x="1073" y="275"/>
                </a:lnTo>
                <a:lnTo>
                  <a:pt x="1075" y="275"/>
                </a:lnTo>
                <a:lnTo>
                  <a:pt x="1077" y="275"/>
                </a:lnTo>
                <a:lnTo>
                  <a:pt x="1077" y="273"/>
                </a:lnTo>
                <a:lnTo>
                  <a:pt x="1077" y="275"/>
                </a:lnTo>
                <a:lnTo>
                  <a:pt x="1077" y="276"/>
                </a:lnTo>
                <a:lnTo>
                  <a:pt x="1079" y="276"/>
                </a:lnTo>
                <a:lnTo>
                  <a:pt x="1079" y="278"/>
                </a:lnTo>
                <a:lnTo>
                  <a:pt x="1081" y="278"/>
                </a:lnTo>
                <a:lnTo>
                  <a:pt x="1083" y="278"/>
                </a:lnTo>
                <a:lnTo>
                  <a:pt x="1085" y="276"/>
                </a:lnTo>
                <a:lnTo>
                  <a:pt x="1087" y="276"/>
                </a:lnTo>
                <a:lnTo>
                  <a:pt x="1089" y="276"/>
                </a:lnTo>
                <a:lnTo>
                  <a:pt x="1091" y="276"/>
                </a:lnTo>
                <a:lnTo>
                  <a:pt x="1092" y="276"/>
                </a:lnTo>
                <a:lnTo>
                  <a:pt x="1092" y="275"/>
                </a:lnTo>
                <a:lnTo>
                  <a:pt x="1094" y="275"/>
                </a:lnTo>
                <a:lnTo>
                  <a:pt x="1096" y="275"/>
                </a:lnTo>
                <a:lnTo>
                  <a:pt x="1098" y="276"/>
                </a:lnTo>
                <a:lnTo>
                  <a:pt x="1098" y="278"/>
                </a:lnTo>
                <a:lnTo>
                  <a:pt x="1098" y="280"/>
                </a:lnTo>
                <a:lnTo>
                  <a:pt x="1100" y="280"/>
                </a:lnTo>
                <a:lnTo>
                  <a:pt x="1100" y="282"/>
                </a:lnTo>
                <a:lnTo>
                  <a:pt x="1102" y="284"/>
                </a:lnTo>
                <a:lnTo>
                  <a:pt x="1102" y="286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2"/>
                </a:lnTo>
                <a:lnTo>
                  <a:pt x="1102" y="294"/>
                </a:lnTo>
                <a:lnTo>
                  <a:pt x="1102" y="296"/>
                </a:lnTo>
                <a:lnTo>
                  <a:pt x="1104" y="296"/>
                </a:lnTo>
                <a:lnTo>
                  <a:pt x="1104" y="298"/>
                </a:lnTo>
                <a:lnTo>
                  <a:pt x="1106" y="300"/>
                </a:lnTo>
                <a:lnTo>
                  <a:pt x="1106" y="301"/>
                </a:lnTo>
                <a:lnTo>
                  <a:pt x="1106" y="303"/>
                </a:lnTo>
                <a:lnTo>
                  <a:pt x="1108" y="303"/>
                </a:lnTo>
                <a:lnTo>
                  <a:pt x="1110" y="303"/>
                </a:lnTo>
                <a:lnTo>
                  <a:pt x="1112" y="301"/>
                </a:lnTo>
                <a:lnTo>
                  <a:pt x="1114" y="303"/>
                </a:lnTo>
                <a:lnTo>
                  <a:pt x="1114" y="301"/>
                </a:lnTo>
                <a:lnTo>
                  <a:pt x="1116" y="301"/>
                </a:lnTo>
                <a:lnTo>
                  <a:pt x="1117" y="301"/>
                </a:lnTo>
                <a:lnTo>
                  <a:pt x="1117" y="300"/>
                </a:lnTo>
                <a:lnTo>
                  <a:pt x="1119" y="301"/>
                </a:lnTo>
                <a:lnTo>
                  <a:pt x="1121" y="301"/>
                </a:lnTo>
                <a:lnTo>
                  <a:pt x="1123" y="301"/>
                </a:lnTo>
                <a:lnTo>
                  <a:pt x="1125" y="301"/>
                </a:lnTo>
                <a:lnTo>
                  <a:pt x="1127" y="301"/>
                </a:lnTo>
                <a:lnTo>
                  <a:pt x="1129" y="301"/>
                </a:lnTo>
                <a:lnTo>
                  <a:pt x="1129" y="303"/>
                </a:lnTo>
                <a:lnTo>
                  <a:pt x="1131" y="303"/>
                </a:lnTo>
                <a:lnTo>
                  <a:pt x="1131" y="301"/>
                </a:lnTo>
                <a:lnTo>
                  <a:pt x="1133" y="301"/>
                </a:lnTo>
                <a:lnTo>
                  <a:pt x="1133" y="300"/>
                </a:lnTo>
                <a:lnTo>
                  <a:pt x="1135" y="300"/>
                </a:lnTo>
                <a:lnTo>
                  <a:pt x="1137" y="300"/>
                </a:lnTo>
                <a:lnTo>
                  <a:pt x="1137" y="298"/>
                </a:lnTo>
                <a:lnTo>
                  <a:pt x="1139" y="298"/>
                </a:lnTo>
                <a:lnTo>
                  <a:pt x="1141" y="298"/>
                </a:lnTo>
                <a:lnTo>
                  <a:pt x="1141" y="296"/>
                </a:lnTo>
                <a:lnTo>
                  <a:pt x="1142" y="296"/>
                </a:lnTo>
                <a:lnTo>
                  <a:pt x="1142" y="294"/>
                </a:lnTo>
                <a:lnTo>
                  <a:pt x="1142" y="292"/>
                </a:lnTo>
                <a:lnTo>
                  <a:pt x="1144" y="292"/>
                </a:lnTo>
                <a:lnTo>
                  <a:pt x="1142" y="292"/>
                </a:lnTo>
                <a:lnTo>
                  <a:pt x="1142" y="290"/>
                </a:lnTo>
                <a:lnTo>
                  <a:pt x="1144" y="290"/>
                </a:lnTo>
                <a:lnTo>
                  <a:pt x="1144" y="288"/>
                </a:lnTo>
                <a:lnTo>
                  <a:pt x="1146" y="290"/>
                </a:lnTo>
                <a:lnTo>
                  <a:pt x="1146" y="288"/>
                </a:lnTo>
                <a:lnTo>
                  <a:pt x="1148" y="290"/>
                </a:lnTo>
                <a:lnTo>
                  <a:pt x="1150" y="290"/>
                </a:lnTo>
                <a:lnTo>
                  <a:pt x="1152" y="290"/>
                </a:lnTo>
                <a:lnTo>
                  <a:pt x="1152" y="292"/>
                </a:lnTo>
                <a:lnTo>
                  <a:pt x="1154" y="292"/>
                </a:lnTo>
                <a:lnTo>
                  <a:pt x="1156" y="292"/>
                </a:lnTo>
                <a:lnTo>
                  <a:pt x="1156" y="290"/>
                </a:lnTo>
                <a:lnTo>
                  <a:pt x="1158" y="290"/>
                </a:lnTo>
                <a:lnTo>
                  <a:pt x="1158" y="288"/>
                </a:lnTo>
                <a:lnTo>
                  <a:pt x="1158" y="286"/>
                </a:lnTo>
                <a:lnTo>
                  <a:pt x="1162" y="280"/>
                </a:lnTo>
                <a:lnTo>
                  <a:pt x="1164" y="276"/>
                </a:lnTo>
                <a:lnTo>
                  <a:pt x="1165" y="275"/>
                </a:lnTo>
                <a:lnTo>
                  <a:pt x="1165" y="273"/>
                </a:lnTo>
                <a:lnTo>
                  <a:pt x="1167" y="269"/>
                </a:lnTo>
                <a:lnTo>
                  <a:pt x="1169" y="267"/>
                </a:lnTo>
                <a:lnTo>
                  <a:pt x="1169" y="265"/>
                </a:lnTo>
                <a:lnTo>
                  <a:pt x="1171" y="263"/>
                </a:lnTo>
                <a:lnTo>
                  <a:pt x="1171" y="261"/>
                </a:lnTo>
                <a:lnTo>
                  <a:pt x="1173" y="259"/>
                </a:lnTo>
                <a:lnTo>
                  <a:pt x="1175" y="255"/>
                </a:lnTo>
                <a:lnTo>
                  <a:pt x="1177" y="253"/>
                </a:lnTo>
                <a:lnTo>
                  <a:pt x="1177" y="252"/>
                </a:lnTo>
                <a:lnTo>
                  <a:pt x="1179" y="250"/>
                </a:lnTo>
                <a:lnTo>
                  <a:pt x="1183" y="244"/>
                </a:lnTo>
                <a:lnTo>
                  <a:pt x="1183" y="240"/>
                </a:lnTo>
                <a:lnTo>
                  <a:pt x="1185" y="240"/>
                </a:lnTo>
                <a:lnTo>
                  <a:pt x="1187" y="234"/>
                </a:lnTo>
                <a:lnTo>
                  <a:pt x="1187" y="232"/>
                </a:lnTo>
                <a:lnTo>
                  <a:pt x="1189" y="232"/>
                </a:lnTo>
                <a:lnTo>
                  <a:pt x="1189" y="230"/>
                </a:lnTo>
                <a:lnTo>
                  <a:pt x="1192" y="225"/>
                </a:lnTo>
                <a:lnTo>
                  <a:pt x="1192" y="223"/>
                </a:lnTo>
                <a:lnTo>
                  <a:pt x="1194" y="223"/>
                </a:lnTo>
                <a:lnTo>
                  <a:pt x="1194" y="221"/>
                </a:lnTo>
                <a:lnTo>
                  <a:pt x="1196" y="219"/>
                </a:lnTo>
                <a:lnTo>
                  <a:pt x="1196" y="217"/>
                </a:lnTo>
                <a:lnTo>
                  <a:pt x="1198" y="213"/>
                </a:lnTo>
                <a:lnTo>
                  <a:pt x="1200" y="211"/>
                </a:lnTo>
                <a:lnTo>
                  <a:pt x="1202" y="209"/>
                </a:lnTo>
                <a:lnTo>
                  <a:pt x="1202" y="207"/>
                </a:lnTo>
                <a:lnTo>
                  <a:pt x="1206" y="204"/>
                </a:lnTo>
                <a:lnTo>
                  <a:pt x="1206" y="202"/>
                </a:lnTo>
                <a:lnTo>
                  <a:pt x="1208" y="198"/>
                </a:lnTo>
                <a:lnTo>
                  <a:pt x="1212" y="190"/>
                </a:lnTo>
                <a:lnTo>
                  <a:pt x="1213" y="188"/>
                </a:lnTo>
                <a:lnTo>
                  <a:pt x="1217" y="179"/>
                </a:lnTo>
                <a:lnTo>
                  <a:pt x="1219" y="179"/>
                </a:lnTo>
                <a:lnTo>
                  <a:pt x="1221" y="177"/>
                </a:lnTo>
                <a:lnTo>
                  <a:pt x="1223" y="177"/>
                </a:lnTo>
                <a:lnTo>
                  <a:pt x="1223" y="175"/>
                </a:lnTo>
                <a:lnTo>
                  <a:pt x="1225" y="175"/>
                </a:lnTo>
                <a:lnTo>
                  <a:pt x="1227" y="175"/>
                </a:lnTo>
                <a:lnTo>
                  <a:pt x="1229" y="175"/>
                </a:lnTo>
                <a:lnTo>
                  <a:pt x="1229" y="173"/>
                </a:lnTo>
                <a:lnTo>
                  <a:pt x="1231" y="173"/>
                </a:lnTo>
                <a:lnTo>
                  <a:pt x="1233" y="171"/>
                </a:lnTo>
                <a:lnTo>
                  <a:pt x="1235" y="171"/>
                </a:lnTo>
                <a:lnTo>
                  <a:pt x="1235" y="169"/>
                </a:lnTo>
                <a:lnTo>
                  <a:pt x="1235" y="167"/>
                </a:lnTo>
                <a:lnTo>
                  <a:pt x="1237" y="167"/>
                </a:lnTo>
                <a:lnTo>
                  <a:pt x="1237" y="165"/>
                </a:lnTo>
                <a:lnTo>
                  <a:pt x="1238" y="165"/>
                </a:lnTo>
                <a:lnTo>
                  <a:pt x="1238" y="163"/>
                </a:lnTo>
                <a:lnTo>
                  <a:pt x="1240" y="163"/>
                </a:lnTo>
                <a:lnTo>
                  <a:pt x="1240" y="161"/>
                </a:lnTo>
                <a:lnTo>
                  <a:pt x="1242" y="159"/>
                </a:lnTo>
                <a:lnTo>
                  <a:pt x="1244" y="159"/>
                </a:lnTo>
                <a:lnTo>
                  <a:pt x="1244" y="157"/>
                </a:lnTo>
                <a:lnTo>
                  <a:pt x="1246" y="157"/>
                </a:lnTo>
                <a:lnTo>
                  <a:pt x="1246" y="156"/>
                </a:lnTo>
                <a:lnTo>
                  <a:pt x="1248" y="156"/>
                </a:lnTo>
                <a:lnTo>
                  <a:pt x="1250" y="156"/>
                </a:lnTo>
                <a:lnTo>
                  <a:pt x="1250" y="154"/>
                </a:lnTo>
                <a:lnTo>
                  <a:pt x="1252" y="154"/>
                </a:lnTo>
                <a:lnTo>
                  <a:pt x="1252" y="152"/>
                </a:lnTo>
                <a:lnTo>
                  <a:pt x="1254" y="152"/>
                </a:lnTo>
                <a:lnTo>
                  <a:pt x="1256" y="152"/>
                </a:lnTo>
                <a:lnTo>
                  <a:pt x="1256" y="150"/>
                </a:lnTo>
                <a:lnTo>
                  <a:pt x="1258" y="150"/>
                </a:lnTo>
                <a:lnTo>
                  <a:pt x="1260" y="150"/>
                </a:lnTo>
                <a:lnTo>
                  <a:pt x="1261" y="150"/>
                </a:lnTo>
                <a:lnTo>
                  <a:pt x="1263" y="150"/>
                </a:lnTo>
                <a:lnTo>
                  <a:pt x="1263" y="148"/>
                </a:lnTo>
                <a:lnTo>
                  <a:pt x="1265" y="148"/>
                </a:lnTo>
                <a:lnTo>
                  <a:pt x="1267" y="148"/>
                </a:lnTo>
                <a:lnTo>
                  <a:pt x="1269" y="146"/>
                </a:lnTo>
                <a:lnTo>
                  <a:pt x="1271" y="146"/>
                </a:lnTo>
                <a:lnTo>
                  <a:pt x="1271" y="144"/>
                </a:lnTo>
                <a:lnTo>
                  <a:pt x="1273" y="144"/>
                </a:lnTo>
                <a:lnTo>
                  <a:pt x="1275" y="144"/>
                </a:lnTo>
                <a:lnTo>
                  <a:pt x="1275" y="142"/>
                </a:lnTo>
                <a:lnTo>
                  <a:pt x="1277" y="142"/>
                </a:lnTo>
                <a:lnTo>
                  <a:pt x="1275" y="142"/>
                </a:lnTo>
                <a:lnTo>
                  <a:pt x="1277" y="144"/>
                </a:lnTo>
                <a:lnTo>
                  <a:pt x="1277" y="146"/>
                </a:lnTo>
                <a:lnTo>
                  <a:pt x="1277" y="148"/>
                </a:lnTo>
                <a:lnTo>
                  <a:pt x="1277" y="150"/>
                </a:lnTo>
                <a:lnTo>
                  <a:pt x="1279" y="150"/>
                </a:lnTo>
                <a:lnTo>
                  <a:pt x="1281" y="150"/>
                </a:lnTo>
                <a:lnTo>
                  <a:pt x="1283" y="150"/>
                </a:lnTo>
                <a:lnTo>
                  <a:pt x="1285" y="150"/>
                </a:lnTo>
                <a:lnTo>
                  <a:pt x="1285" y="152"/>
                </a:lnTo>
                <a:lnTo>
                  <a:pt x="1286" y="154"/>
                </a:lnTo>
                <a:lnTo>
                  <a:pt x="1288" y="154"/>
                </a:lnTo>
                <a:lnTo>
                  <a:pt x="1288" y="156"/>
                </a:lnTo>
                <a:lnTo>
                  <a:pt x="1290" y="156"/>
                </a:lnTo>
                <a:lnTo>
                  <a:pt x="1292" y="156"/>
                </a:lnTo>
                <a:lnTo>
                  <a:pt x="1294" y="156"/>
                </a:lnTo>
                <a:lnTo>
                  <a:pt x="1296" y="156"/>
                </a:lnTo>
                <a:lnTo>
                  <a:pt x="1296" y="157"/>
                </a:lnTo>
                <a:lnTo>
                  <a:pt x="1298" y="157"/>
                </a:lnTo>
                <a:lnTo>
                  <a:pt x="1298" y="156"/>
                </a:lnTo>
                <a:lnTo>
                  <a:pt x="1298" y="157"/>
                </a:lnTo>
                <a:lnTo>
                  <a:pt x="1300" y="157"/>
                </a:lnTo>
                <a:lnTo>
                  <a:pt x="1300" y="156"/>
                </a:lnTo>
                <a:lnTo>
                  <a:pt x="1302" y="156"/>
                </a:lnTo>
                <a:lnTo>
                  <a:pt x="1304" y="156"/>
                </a:lnTo>
                <a:lnTo>
                  <a:pt x="1304" y="154"/>
                </a:lnTo>
                <a:lnTo>
                  <a:pt x="1306" y="154"/>
                </a:lnTo>
                <a:lnTo>
                  <a:pt x="1308" y="154"/>
                </a:lnTo>
                <a:lnTo>
                  <a:pt x="1309" y="154"/>
                </a:lnTo>
                <a:lnTo>
                  <a:pt x="1309" y="156"/>
                </a:lnTo>
                <a:lnTo>
                  <a:pt x="1311" y="156"/>
                </a:lnTo>
                <a:lnTo>
                  <a:pt x="1313" y="156"/>
                </a:lnTo>
                <a:lnTo>
                  <a:pt x="1313" y="157"/>
                </a:lnTo>
                <a:lnTo>
                  <a:pt x="1315" y="157"/>
                </a:lnTo>
                <a:lnTo>
                  <a:pt x="1317" y="157"/>
                </a:lnTo>
                <a:lnTo>
                  <a:pt x="1319" y="157"/>
                </a:lnTo>
                <a:lnTo>
                  <a:pt x="1321" y="156"/>
                </a:lnTo>
                <a:lnTo>
                  <a:pt x="1321" y="154"/>
                </a:lnTo>
                <a:lnTo>
                  <a:pt x="1319" y="152"/>
                </a:lnTo>
                <a:lnTo>
                  <a:pt x="1317" y="152"/>
                </a:lnTo>
                <a:lnTo>
                  <a:pt x="1315" y="152"/>
                </a:lnTo>
                <a:lnTo>
                  <a:pt x="1313" y="150"/>
                </a:lnTo>
                <a:lnTo>
                  <a:pt x="1313" y="148"/>
                </a:lnTo>
                <a:lnTo>
                  <a:pt x="1311" y="148"/>
                </a:lnTo>
                <a:lnTo>
                  <a:pt x="1311" y="146"/>
                </a:lnTo>
                <a:lnTo>
                  <a:pt x="1311" y="144"/>
                </a:lnTo>
                <a:lnTo>
                  <a:pt x="1311" y="142"/>
                </a:lnTo>
                <a:lnTo>
                  <a:pt x="1311" y="140"/>
                </a:lnTo>
                <a:lnTo>
                  <a:pt x="1309" y="138"/>
                </a:lnTo>
                <a:lnTo>
                  <a:pt x="1309" y="136"/>
                </a:lnTo>
                <a:lnTo>
                  <a:pt x="1309" y="134"/>
                </a:lnTo>
                <a:lnTo>
                  <a:pt x="1308" y="134"/>
                </a:lnTo>
                <a:lnTo>
                  <a:pt x="1308" y="132"/>
                </a:lnTo>
                <a:lnTo>
                  <a:pt x="1308" y="131"/>
                </a:lnTo>
                <a:lnTo>
                  <a:pt x="1306" y="131"/>
                </a:lnTo>
                <a:lnTo>
                  <a:pt x="1306" y="129"/>
                </a:lnTo>
                <a:lnTo>
                  <a:pt x="1308" y="129"/>
                </a:lnTo>
                <a:lnTo>
                  <a:pt x="1308" y="127"/>
                </a:lnTo>
                <a:lnTo>
                  <a:pt x="1308" y="125"/>
                </a:lnTo>
                <a:lnTo>
                  <a:pt x="1308" y="123"/>
                </a:lnTo>
                <a:lnTo>
                  <a:pt x="1309" y="123"/>
                </a:lnTo>
                <a:lnTo>
                  <a:pt x="1308" y="123"/>
                </a:lnTo>
                <a:lnTo>
                  <a:pt x="1308" y="121"/>
                </a:lnTo>
                <a:lnTo>
                  <a:pt x="1306" y="121"/>
                </a:lnTo>
                <a:lnTo>
                  <a:pt x="1304" y="121"/>
                </a:lnTo>
                <a:lnTo>
                  <a:pt x="1304" y="119"/>
                </a:lnTo>
                <a:lnTo>
                  <a:pt x="1304" y="117"/>
                </a:lnTo>
                <a:lnTo>
                  <a:pt x="1302" y="115"/>
                </a:lnTo>
                <a:lnTo>
                  <a:pt x="1304" y="113"/>
                </a:lnTo>
                <a:lnTo>
                  <a:pt x="1302" y="111"/>
                </a:lnTo>
                <a:lnTo>
                  <a:pt x="1302" y="109"/>
                </a:lnTo>
                <a:lnTo>
                  <a:pt x="1304" y="109"/>
                </a:lnTo>
                <a:lnTo>
                  <a:pt x="1306" y="109"/>
                </a:lnTo>
                <a:lnTo>
                  <a:pt x="1306" y="108"/>
                </a:lnTo>
                <a:lnTo>
                  <a:pt x="1308" y="108"/>
                </a:lnTo>
                <a:lnTo>
                  <a:pt x="1309" y="106"/>
                </a:lnTo>
                <a:lnTo>
                  <a:pt x="1311" y="104"/>
                </a:lnTo>
                <a:lnTo>
                  <a:pt x="1313" y="104"/>
                </a:lnTo>
                <a:lnTo>
                  <a:pt x="1313" y="102"/>
                </a:lnTo>
                <a:lnTo>
                  <a:pt x="1313" y="100"/>
                </a:lnTo>
                <a:lnTo>
                  <a:pt x="1315" y="98"/>
                </a:lnTo>
                <a:lnTo>
                  <a:pt x="1313" y="98"/>
                </a:lnTo>
                <a:lnTo>
                  <a:pt x="1315" y="98"/>
                </a:lnTo>
                <a:lnTo>
                  <a:pt x="1313" y="98"/>
                </a:lnTo>
                <a:lnTo>
                  <a:pt x="1313" y="96"/>
                </a:lnTo>
                <a:lnTo>
                  <a:pt x="1315" y="94"/>
                </a:lnTo>
                <a:lnTo>
                  <a:pt x="1315" y="92"/>
                </a:lnTo>
                <a:lnTo>
                  <a:pt x="1315" y="90"/>
                </a:lnTo>
                <a:lnTo>
                  <a:pt x="1315" y="88"/>
                </a:lnTo>
                <a:lnTo>
                  <a:pt x="1317" y="88"/>
                </a:lnTo>
                <a:lnTo>
                  <a:pt x="1315" y="86"/>
                </a:lnTo>
                <a:lnTo>
                  <a:pt x="1315" y="84"/>
                </a:lnTo>
                <a:lnTo>
                  <a:pt x="1315" y="83"/>
                </a:lnTo>
                <a:lnTo>
                  <a:pt x="1315" y="81"/>
                </a:lnTo>
                <a:lnTo>
                  <a:pt x="1317" y="81"/>
                </a:lnTo>
                <a:lnTo>
                  <a:pt x="1319" y="81"/>
                </a:lnTo>
                <a:lnTo>
                  <a:pt x="1319" y="79"/>
                </a:lnTo>
                <a:lnTo>
                  <a:pt x="1321" y="79"/>
                </a:lnTo>
                <a:lnTo>
                  <a:pt x="1321" y="77"/>
                </a:lnTo>
                <a:lnTo>
                  <a:pt x="1323" y="77"/>
                </a:lnTo>
                <a:lnTo>
                  <a:pt x="1325" y="77"/>
                </a:lnTo>
                <a:lnTo>
                  <a:pt x="1325" y="75"/>
                </a:lnTo>
                <a:lnTo>
                  <a:pt x="1325" y="73"/>
                </a:lnTo>
                <a:lnTo>
                  <a:pt x="1327" y="73"/>
                </a:lnTo>
                <a:lnTo>
                  <a:pt x="1327" y="71"/>
                </a:lnTo>
                <a:lnTo>
                  <a:pt x="1325" y="71"/>
                </a:lnTo>
                <a:lnTo>
                  <a:pt x="1325" y="69"/>
                </a:lnTo>
                <a:lnTo>
                  <a:pt x="1325" y="67"/>
                </a:lnTo>
                <a:lnTo>
                  <a:pt x="1325" y="65"/>
                </a:lnTo>
                <a:lnTo>
                  <a:pt x="1325" y="63"/>
                </a:lnTo>
                <a:lnTo>
                  <a:pt x="1325" y="61"/>
                </a:lnTo>
                <a:lnTo>
                  <a:pt x="1325" y="60"/>
                </a:lnTo>
                <a:lnTo>
                  <a:pt x="1325" y="58"/>
                </a:lnTo>
                <a:lnTo>
                  <a:pt x="1325" y="56"/>
                </a:lnTo>
                <a:lnTo>
                  <a:pt x="1323" y="56"/>
                </a:lnTo>
                <a:lnTo>
                  <a:pt x="1323" y="54"/>
                </a:lnTo>
                <a:lnTo>
                  <a:pt x="1325" y="54"/>
                </a:lnTo>
                <a:lnTo>
                  <a:pt x="1325" y="52"/>
                </a:lnTo>
                <a:lnTo>
                  <a:pt x="1325" y="50"/>
                </a:lnTo>
                <a:lnTo>
                  <a:pt x="1325" y="48"/>
                </a:lnTo>
                <a:lnTo>
                  <a:pt x="1323" y="48"/>
                </a:lnTo>
                <a:lnTo>
                  <a:pt x="1323" y="46"/>
                </a:lnTo>
                <a:lnTo>
                  <a:pt x="1323" y="44"/>
                </a:lnTo>
                <a:lnTo>
                  <a:pt x="1323" y="42"/>
                </a:lnTo>
                <a:lnTo>
                  <a:pt x="1321" y="42"/>
                </a:lnTo>
                <a:lnTo>
                  <a:pt x="1321" y="40"/>
                </a:lnTo>
                <a:lnTo>
                  <a:pt x="1319" y="40"/>
                </a:lnTo>
                <a:lnTo>
                  <a:pt x="1319" y="38"/>
                </a:lnTo>
                <a:lnTo>
                  <a:pt x="1319" y="36"/>
                </a:lnTo>
                <a:lnTo>
                  <a:pt x="1319" y="35"/>
                </a:lnTo>
                <a:lnTo>
                  <a:pt x="1319" y="33"/>
                </a:lnTo>
                <a:lnTo>
                  <a:pt x="1321" y="33"/>
                </a:lnTo>
                <a:lnTo>
                  <a:pt x="1323" y="33"/>
                </a:lnTo>
                <a:lnTo>
                  <a:pt x="1323" y="31"/>
                </a:lnTo>
                <a:lnTo>
                  <a:pt x="1323" y="29"/>
                </a:lnTo>
                <a:lnTo>
                  <a:pt x="1325" y="29"/>
                </a:lnTo>
                <a:lnTo>
                  <a:pt x="1325" y="27"/>
                </a:lnTo>
                <a:lnTo>
                  <a:pt x="1325" y="25"/>
                </a:lnTo>
                <a:lnTo>
                  <a:pt x="1327" y="25"/>
                </a:lnTo>
                <a:lnTo>
                  <a:pt x="1327" y="23"/>
                </a:lnTo>
                <a:lnTo>
                  <a:pt x="1329" y="21"/>
                </a:lnTo>
                <a:lnTo>
                  <a:pt x="1327" y="19"/>
                </a:lnTo>
                <a:lnTo>
                  <a:pt x="1329" y="19"/>
                </a:lnTo>
                <a:lnTo>
                  <a:pt x="1329" y="17"/>
                </a:lnTo>
                <a:lnTo>
                  <a:pt x="1329" y="15"/>
                </a:lnTo>
                <a:lnTo>
                  <a:pt x="1327" y="13"/>
                </a:lnTo>
                <a:lnTo>
                  <a:pt x="1329" y="12"/>
                </a:lnTo>
                <a:lnTo>
                  <a:pt x="1331" y="12"/>
                </a:lnTo>
                <a:lnTo>
                  <a:pt x="1333" y="12"/>
                </a:lnTo>
                <a:lnTo>
                  <a:pt x="1334" y="12"/>
                </a:lnTo>
                <a:lnTo>
                  <a:pt x="1334" y="10"/>
                </a:lnTo>
                <a:lnTo>
                  <a:pt x="1334" y="8"/>
                </a:lnTo>
                <a:lnTo>
                  <a:pt x="1334" y="6"/>
                </a:lnTo>
                <a:lnTo>
                  <a:pt x="1334" y="4"/>
                </a:lnTo>
                <a:lnTo>
                  <a:pt x="1334" y="2"/>
                </a:lnTo>
                <a:lnTo>
                  <a:pt x="1333" y="0"/>
                </a:lnTo>
                <a:lnTo>
                  <a:pt x="1334" y="0"/>
                </a:lnTo>
                <a:lnTo>
                  <a:pt x="1338" y="0"/>
                </a:lnTo>
                <a:lnTo>
                  <a:pt x="1340" y="0"/>
                </a:lnTo>
                <a:lnTo>
                  <a:pt x="1342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2" y="0"/>
                </a:lnTo>
                <a:lnTo>
                  <a:pt x="1354" y="0"/>
                </a:lnTo>
                <a:lnTo>
                  <a:pt x="1356" y="0"/>
                </a:lnTo>
                <a:lnTo>
                  <a:pt x="1359" y="0"/>
                </a:lnTo>
                <a:lnTo>
                  <a:pt x="1361" y="0"/>
                </a:lnTo>
                <a:lnTo>
                  <a:pt x="1363" y="0"/>
                </a:lnTo>
                <a:lnTo>
                  <a:pt x="1365" y="0"/>
                </a:lnTo>
                <a:lnTo>
                  <a:pt x="1369" y="0"/>
                </a:lnTo>
                <a:lnTo>
                  <a:pt x="1371" y="0"/>
                </a:lnTo>
                <a:lnTo>
                  <a:pt x="1373" y="0"/>
                </a:lnTo>
                <a:lnTo>
                  <a:pt x="1375" y="0"/>
                </a:lnTo>
                <a:lnTo>
                  <a:pt x="1379" y="0"/>
                </a:lnTo>
                <a:lnTo>
                  <a:pt x="1381" y="0"/>
                </a:lnTo>
                <a:lnTo>
                  <a:pt x="1382" y="0"/>
                </a:lnTo>
                <a:lnTo>
                  <a:pt x="1382" y="2"/>
                </a:lnTo>
                <a:lnTo>
                  <a:pt x="1384" y="2"/>
                </a:lnTo>
                <a:lnTo>
                  <a:pt x="1386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398" y="2"/>
                </a:lnTo>
                <a:lnTo>
                  <a:pt x="1400" y="2"/>
                </a:lnTo>
                <a:lnTo>
                  <a:pt x="1402" y="4"/>
                </a:lnTo>
                <a:lnTo>
                  <a:pt x="1404" y="4"/>
                </a:lnTo>
                <a:lnTo>
                  <a:pt x="1406" y="4"/>
                </a:lnTo>
                <a:lnTo>
                  <a:pt x="1407" y="4"/>
                </a:lnTo>
                <a:lnTo>
                  <a:pt x="1413" y="4"/>
                </a:lnTo>
                <a:lnTo>
                  <a:pt x="1415" y="4"/>
                </a:lnTo>
                <a:lnTo>
                  <a:pt x="1421" y="4"/>
                </a:lnTo>
                <a:lnTo>
                  <a:pt x="1423" y="4"/>
                </a:lnTo>
                <a:lnTo>
                  <a:pt x="1425" y="4"/>
                </a:lnTo>
                <a:lnTo>
                  <a:pt x="1427" y="4"/>
                </a:lnTo>
                <a:lnTo>
                  <a:pt x="1429" y="6"/>
                </a:lnTo>
                <a:lnTo>
                  <a:pt x="1430" y="6"/>
                </a:lnTo>
                <a:lnTo>
                  <a:pt x="1436" y="4"/>
                </a:lnTo>
                <a:lnTo>
                  <a:pt x="1438" y="4"/>
                </a:lnTo>
                <a:lnTo>
                  <a:pt x="1440" y="4"/>
                </a:lnTo>
                <a:lnTo>
                  <a:pt x="1442" y="6"/>
                </a:lnTo>
                <a:lnTo>
                  <a:pt x="1444" y="6"/>
                </a:lnTo>
                <a:lnTo>
                  <a:pt x="1446" y="6"/>
                </a:lnTo>
                <a:lnTo>
                  <a:pt x="1448" y="6"/>
                </a:lnTo>
                <a:lnTo>
                  <a:pt x="1452" y="6"/>
                </a:lnTo>
                <a:lnTo>
                  <a:pt x="1454" y="6"/>
                </a:lnTo>
                <a:lnTo>
                  <a:pt x="1455" y="6"/>
                </a:lnTo>
                <a:lnTo>
                  <a:pt x="1457" y="6"/>
                </a:lnTo>
                <a:lnTo>
                  <a:pt x="1459" y="6"/>
                </a:lnTo>
                <a:lnTo>
                  <a:pt x="1461" y="6"/>
                </a:lnTo>
                <a:lnTo>
                  <a:pt x="1463" y="8"/>
                </a:lnTo>
                <a:lnTo>
                  <a:pt x="1465" y="8"/>
                </a:lnTo>
                <a:lnTo>
                  <a:pt x="1467" y="8"/>
                </a:lnTo>
                <a:lnTo>
                  <a:pt x="1469" y="8"/>
                </a:lnTo>
                <a:lnTo>
                  <a:pt x="1473" y="8"/>
                </a:lnTo>
                <a:lnTo>
                  <a:pt x="1475" y="8"/>
                </a:lnTo>
                <a:lnTo>
                  <a:pt x="1477" y="8"/>
                </a:lnTo>
                <a:lnTo>
                  <a:pt x="1478" y="8"/>
                </a:lnTo>
                <a:lnTo>
                  <a:pt x="1480" y="8"/>
                </a:lnTo>
                <a:lnTo>
                  <a:pt x="1482" y="8"/>
                </a:lnTo>
                <a:lnTo>
                  <a:pt x="1484" y="8"/>
                </a:lnTo>
                <a:lnTo>
                  <a:pt x="1486" y="8"/>
                </a:lnTo>
                <a:lnTo>
                  <a:pt x="1488" y="8"/>
                </a:lnTo>
                <a:lnTo>
                  <a:pt x="1490" y="8"/>
                </a:lnTo>
                <a:lnTo>
                  <a:pt x="1492" y="8"/>
                </a:lnTo>
                <a:lnTo>
                  <a:pt x="1494" y="8"/>
                </a:lnTo>
                <a:lnTo>
                  <a:pt x="1496" y="8"/>
                </a:lnTo>
                <a:lnTo>
                  <a:pt x="1498" y="8"/>
                </a:lnTo>
                <a:lnTo>
                  <a:pt x="1502" y="8"/>
                </a:lnTo>
                <a:lnTo>
                  <a:pt x="1503" y="8"/>
                </a:lnTo>
                <a:lnTo>
                  <a:pt x="1505" y="8"/>
                </a:lnTo>
                <a:lnTo>
                  <a:pt x="1507" y="8"/>
                </a:lnTo>
                <a:lnTo>
                  <a:pt x="1509" y="8"/>
                </a:lnTo>
                <a:lnTo>
                  <a:pt x="1511" y="8"/>
                </a:lnTo>
                <a:lnTo>
                  <a:pt x="1513" y="8"/>
                </a:lnTo>
                <a:lnTo>
                  <a:pt x="1515" y="8"/>
                </a:lnTo>
                <a:lnTo>
                  <a:pt x="1517" y="8"/>
                </a:lnTo>
                <a:lnTo>
                  <a:pt x="1519" y="8"/>
                </a:lnTo>
                <a:lnTo>
                  <a:pt x="1521" y="8"/>
                </a:lnTo>
                <a:lnTo>
                  <a:pt x="1523" y="8"/>
                </a:lnTo>
                <a:lnTo>
                  <a:pt x="1525" y="8"/>
                </a:lnTo>
                <a:lnTo>
                  <a:pt x="1526" y="8"/>
                </a:lnTo>
                <a:lnTo>
                  <a:pt x="1528" y="8"/>
                </a:lnTo>
                <a:lnTo>
                  <a:pt x="1530" y="8"/>
                </a:lnTo>
                <a:lnTo>
                  <a:pt x="1532" y="8"/>
                </a:lnTo>
                <a:lnTo>
                  <a:pt x="1534" y="8"/>
                </a:lnTo>
                <a:lnTo>
                  <a:pt x="1536" y="8"/>
                </a:lnTo>
                <a:lnTo>
                  <a:pt x="1538" y="8"/>
                </a:lnTo>
                <a:lnTo>
                  <a:pt x="1540" y="8"/>
                </a:lnTo>
                <a:lnTo>
                  <a:pt x="1542" y="8"/>
                </a:lnTo>
                <a:lnTo>
                  <a:pt x="1544" y="8"/>
                </a:lnTo>
                <a:lnTo>
                  <a:pt x="1546" y="8"/>
                </a:lnTo>
                <a:lnTo>
                  <a:pt x="1548" y="8"/>
                </a:lnTo>
                <a:lnTo>
                  <a:pt x="1550" y="8"/>
                </a:lnTo>
                <a:lnTo>
                  <a:pt x="1553" y="10"/>
                </a:lnTo>
                <a:lnTo>
                  <a:pt x="1555" y="10"/>
                </a:lnTo>
                <a:lnTo>
                  <a:pt x="1557" y="10"/>
                </a:lnTo>
                <a:lnTo>
                  <a:pt x="1561" y="10"/>
                </a:lnTo>
                <a:lnTo>
                  <a:pt x="1563" y="10"/>
                </a:lnTo>
                <a:lnTo>
                  <a:pt x="1567" y="10"/>
                </a:lnTo>
                <a:lnTo>
                  <a:pt x="1569" y="10"/>
                </a:lnTo>
                <a:lnTo>
                  <a:pt x="1571" y="10"/>
                </a:lnTo>
                <a:lnTo>
                  <a:pt x="1573" y="10"/>
                </a:lnTo>
                <a:lnTo>
                  <a:pt x="1574" y="10"/>
                </a:lnTo>
                <a:lnTo>
                  <a:pt x="1576" y="10"/>
                </a:lnTo>
                <a:lnTo>
                  <a:pt x="1578" y="10"/>
                </a:lnTo>
                <a:lnTo>
                  <a:pt x="1580" y="10"/>
                </a:lnTo>
                <a:lnTo>
                  <a:pt x="1582" y="10"/>
                </a:lnTo>
                <a:lnTo>
                  <a:pt x="1584" y="10"/>
                </a:lnTo>
                <a:lnTo>
                  <a:pt x="1586" y="10"/>
                </a:lnTo>
                <a:lnTo>
                  <a:pt x="1588" y="10"/>
                </a:lnTo>
                <a:lnTo>
                  <a:pt x="1590" y="10"/>
                </a:lnTo>
                <a:lnTo>
                  <a:pt x="1592" y="10"/>
                </a:lnTo>
                <a:lnTo>
                  <a:pt x="1594" y="10"/>
                </a:lnTo>
                <a:lnTo>
                  <a:pt x="1596" y="10"/>
                </a:lnTo>
                <a:lnTo>
                  <a:pt x="1598" y="10"/>
                </a:lnTo>
                <a:lnTo>
                  <a:pt x="1599" y="12"/>
                </a:lnTo>
                <a:lnTo>
                  <a:pt x="1601" y="12"/>
                </a:lnTo>
                <a:lnTo>
                  <a:pt x="1603" y="12"/>
                </a:lnTo>
                <a:lnTo>
                  <a:pt x="1605" y="12"/>
                </a:lnTo>
                <a:lnTo>
                  <a:pt x="1607" y="12"/>
                </a:lnTo>
                <a:lnTo>
                  <a:pt x="1609" y="12"/>
                </a:lnTo>
                <a:lnTo>
                  <a:pt x="1611" y="12"/>
                </a:lnTo>
                <a:lnTo>
                  <a:pt x="1613" y="12"/>
                </a:lnTo>
                <a:lnTo>
                  <a:pt x="1615" y="12"/>
                </a:lnTo>
                <a:lnTo>
                  <a:pt x="1617" y="12"/>
                </a:lnTo>
                <a:lnTo>
                  <a:pt x="1619" y="12"/>
                </a:lnTo>
                <a:lnTo>
                  <a:pt x="1621" y="12"/>
                </a:lnTo>
                <a:lnTo>
                  <a:pt x="1622" y="12"/>
                </a:lnTo>
                <a:lnTo>
                  <a:pt x="1624" y="12"/>
                </a:lnTo>
                <a:lnTo>
                  <a:pt x="1626" y="12"/>
                </a:lnTo>
                <a:lnTo>
                  <a:pt x="1628" y="12"/>
                </a:lnTo>
                <a:lnTo>
                  <a:pt x="1630" y="12"/>
                </a:lnTo>
                <a:lnTo>
                  <a:pt x="1632" y="12"/>
                </a:lnTo>
                <a:lnTo>
                  <a:pt x="1634" y="12"/>
                </a:lnTo>
                <a:lnTo>
                  <a:pt x="1636" y="12"/>
                </a:lnTo>
                <a:lnTo>
                  <a:pt x="1638" y="12"/>
                </a:lnTo>
                <a:lnTo>
                  <a:pt x="1640" y="12"/>
                </a:lnTo>
                <a:lnTo>
                  <a:pt x="1642" y="13"/>
                </a:lnTo>
                <a:lnTo>
                  <a:pt x="1646" y="13"/>
                </a:lnTo>
                <a:lnTo>
                  <a:pt x="1647" y="13"/>
                </a:lnTo>
                <a:lnTo>
                  <a:pt x="1651" y="13"/>
                </a:lnTo>
                <a:lnTo>
                  <a:pt x="1653" y="13"/>
                </a:lnTo>
                <a:lnTo>
                  <a:pt x="1655" y="13"/>
                </a:lnTo>
                <a:lnTo>
                  <a:pt x="1657" y="13"/>
                </a:lnTo>
                <a:lnTo>
                  <a:pt x="1659" y="13"/>
                </a:lnTo>
                <a:lnTo>
                  <a:pt x="1663" y="13"/>
                </a:lnTo>
                <a:lnTo>
                  <a:pt x="1665" y="13"/>
                </a:lnTo>
                <a:lnTo>
                  <a:pt x="1667" y="13"/>
                </a:lnTo>
                <a:lnTo>
                  <a:pt x="1669" y="13"/>
                </a:lnTo>
                <a:lnTo>
                  <a:pt x="1671" y="13"/>
                </a:lnTo>
                <a:lnTo>
                  <a:pt x="1672" y="15"/>
                </a:lnTo>
                <a:lnTo>
                  <a:pt x="1674" y="15"/>
                </a:lnTo>
                <a:lnTo>
                  <a:pt x="1678" y="15"/>
                </a:lnTo>
                <a:lnTo>
                  <a:pt x="1680" y="15"/>
                </a:lnTo>
                <a:lnTo>
                  <a:pt x="1682" y="15"/>
                </a:lnTo>
                <a:lnTo>
                  <a:pt x="1684" y="15"/>
                </a:lnTo>
                <a:lnTo>
                  <a:pt x="1688" y="15"/>
                </a:lnTo>
                <a:lnTo>
                  <a:pt x="1690" y="15"/>
                </a:lnTo>
                <a:lnTo>
                  <a:pt x="1692" y="15"/>
                </a:lnTo>
                <a:lnTo>
                  <a:pt x="1694" y="15"/>
                </a:lnTo>
                <a:lnTo>
                  <a:pt x="1695" y="15"/>
                </a:lnTo>
                <a:lnTo>
                  <a:pt x="1697" y="15"/>
                </a:lnTo>
                <a:lnTo>
                  <a:pt x="1699" y="15"/>
                </a:lnTo>
                <a:lnTo>
                  <a:pt x="1701" y="15"/>
                </a:lnTo>
                <a:lnTo>
                  <a:pt x="1703" y="15"/>
                </a:lnTo>
                <a:lnTo>
                  <a:pt x="1705" y="15"/>
                </a:lnTo>
                <a:lnTo>
                  <a:pt x="1707" y="15"/>
                </a:lnTo>
                <a:lnTo>
                  <a:pt x="1709" y="15"/>
                </a:lnTo>
                <a:lnTo>
                  <a:pt x="1711" y="15"/>
                </a:lnTo>
                <a:lnTo>
                  <a:pt x="1713" y="15"/>
                </a:lnTo>
                <a:lnTo>
                  <a:pt x="1715" y="15"/>
                </a:lnTo>
                <a:lnTo>
                  <a:pt x="1720" y="15"/>
                </a:lnTo>
                <a:lnTo>
                  <a:pt x="1722" y="15"/>
                </a:lnTo>
                <a:lnTo>
                  <a:pt x="1724" y="15"/>
                </a:lnTo>
                <a:lnTo>
                  <a:pt x="1726" y="15"/>
                </a:lnTo>
                <a:lnTo>
                  <a:pt x="1728" y="15"/>
                </a:lnTo>
                <a:lnTo>
                  <a:pt x="1730" y="15"/>
                </a:lnTo>
                <a:lnTo>
                  <a:pt x="1732" y="15"/>
                </a:lnTo>
                <a:lnTo>
                  <a:pt x="1734" y="15"/>
                </a:lnTo>
                <a:lnTo>
                  <a:pt x="1736" y="17"/>
                </a:lnTo>
                <a:lnTo>
                  <a:pt x="1738" y="17"/>
                </a:lnTo>
                <a:lnTo>
                  <a:pt x="1740" y="17"/>
                </a:lnTo>
                <a:lnTo>
                  <a:pt x="1751" y="17"/>
                </a:lnTo>
                <a:lnTo>
                  <a:pt x="1757" y="17"/>
                </a:lnTo>
                <a:lnTo>
                  <a:pt x="1759" y="17"/>
                </a:lnTo>
                <a:lnTo>
                  <a:pt x="1761" y="17"/>
                </a:lnTo>
                <a:lnTo>
                  <a:pt x="1763" y="17"/>
                </a:lnTo>
                <a:lnTo>
                  <a:pt x="1765" y="17"/>
                </a:lnTo>
                <a:lnTo>
                  <a:pt x="1767" y="17"/>
                </a:lnTo>
                <a:lnTo>
                  <a:pt x="1770" y="17"/>
                </a:lnTo>
                <a:lnTo>
                  <a:pt x="1776" y="17"/>
                </a:lnTo>
                <a:lnTo>
                  <a:pt x="1778" y="15"/>
                </a:lnTo>
                <a:lnTo>
                  <a:pt x="1778" y="17"/>
                </a:lnTo>
                <a:lnTo>
                  <a:pt x="1780" y="17"/>
                </a:lnTo>
                <a:lnTo>
                  <a:pt x="1782" y="17"/>
                </a:lnTo>
                <a:lnTo>
                  <a:pt x="1784" y="17"/>
                </a:lnTo>
                <a:lnTo>
                  <a:pt x="1786" y="17"/>
                </a:lnTo>
                <a:lnTo>
                  <a:pt x="1788" y="17"/>
                </a:lnTo>
                <a:lnTo>
                  <a:pt x="1790" y="17"/>
                </a:lnTo>
                <a:lnTo>
                  <a:pt x="1791" y="17"/>
                </a:lnTo>
                <a:lnTo>
                  <a:pt x="1793" y="17"/>
                </a:lnTo>
                <a:lnTo>
                  <a:pt x="1797" y="17"/>
                </a:lnTo>
                <a:lnTo>
                  <a:pt x="1799" y="17"/>
                </a:lnTo>
                <a:lnTo>
                  <a:pt x="1799" y="15"/>
                </a:lnTo>
                <a:lnTo>
                  <a:pt x="1801" y="15"/>
                </a:lnTo>
                <a:lnTo>
                  <a:pt x="1803" y="15"/>
                </a:lnTo>
                <a:lnTo>
                  <a:pt x="1805" y="15"/>
                </a:lnTo>
                <a:lnTo>
                  <a:pt x="1807" y="15"/>
                </a:lnTo>
                <a:lnTo>
                  <a:pt x="1813" y="15"/>
                </a:lnTo>
                <a:lnTo>
                  <a:pt x="1816" y="15"/>
                </a:lnTo>
                <a:lnTo>
                  <a:pt x="1818" y="15"/>
                </a:lnTo>
                <a:lnTo>
                  <a:pt x="1820" y="15"/>
                </a:lnTo>
                <a:lnTo>
                  <a:pt x="1822" y="15"/>
                </a:lnTo>
                <a:lnTo>
                  <a:pt x="1824" y="15"/>
                </a:lnTo>
                <a:lnTo>
                  <a:pt x="1826" y="15"/>
                </a:lnTo>
                <a:lnTo>
                  <a:pt x="1828" y="15"/>
                </a:lnTo>
                <a:lnTo>
                  <a:pt x="1830" y="15"/>
                </a:lnTo>
                <a:lnTo>
                  <a:pt x="1832" y="15"/>
                </a:lnTo>
                <a:lnTo>
                  <a:pt x="1834" y="15"/>
                </a:lnTo>
                <a:lnTo>
                  <a:pt x="1836" y="15"/>
                </a:lnTo>
                <a:lnTo>
                  <a:pt x="1838" y="15"/>
                </a:lnTo>
                <a:lnTo>
                  <a:pt x="1839" y="17"/>
                </a:lnTo>
                <a:lnTo>
                  <a:pt x="1843" y="17"/>
                </a:lnTo>
                <a:lnTo>
                  <a:pt x="1845" y="17"/>
                </a:lnTo>
                <a:lnTo>
                  <a:pt x="1847" y="17"/>
                </a:lnTo>
                <a:lnTo>
                  <a:pt x="1849" y="17"/>
                </a:lnTo>
                <a:lnTo>
                  <a:pt x="1851" y="17"/>
                </a:lnTo>
                <a:lnTo>
                  <a:pt x="1855" y="17"/>
                </a:lnTo>
                <a:lnTo>
                  <a:pt x="1859" y="17"/>
                </a:lnTo>
                <a:lnTo>
                  <a:pt x="1861" y="17"/>
                </a:lnTo>
                <a:lnTo>
                  <a:pt x="1863" y="17"/>
                </a:lnTo>
                <a:lnTo>
                  <a:pt x="1864" y="17"/>
                </a:lnTo>
                <a:lnTo>
                  <a:pt x="1866" y="17"/>
                </a:lnTo>
                <a:lnTo>
                  <a:pt x="1868" y="17"/>
                </a:lnTo>
                <a:lnTo>
                  <a:pt x="1872" y="17"/>
                </a:lnTo>
                <a:lnTo>
                  <a:pt x="1872" y="19"/>
                </a:lnTo>
                <a:lnTo>
                  <a:pt x="1878" y="19"/>
                </a:lnTo>
                <a:lnTo>
                  <a:pt x="1880" y="19"/>
                </a:lnTo>
                <a:lnTo>
                  <a:pt x="1882" y="19"/>
                </a:lnTo>
                <a:lnTo>
                  <a:pt x="1888" y="19"/>
                </a:lnTo>
                <a:lnTo>
                  <a:pt x="1889" y="19"/>
                </a:lnTo>
                <a:lnTo>
                  <a:pt x="1893" y="19"/>
                </a:lnTo>
                <a:lnTo>
                  <a:pt x="1895" y="19"/>
                </a:lnTo>
                <a:lnTo>
                  <a:pt x="1897" y="19"/>
                </a:lnTo>
                <a:lnTo>
                  <a:pt x="1899" y="19"/>
                </a:lnTo>
                <a:lnTo>
                  <a:pt x="1905" y="19"/>
                </a:lnTo>
                <a:lnTo>
                  <a:pt x="1907" y="19"/>
                </a:lnTo>
                <a:lnTo>
                  <a:pt x="1909" y="19"/>
                </a:lnTo>
                <a:lnTo>
                  <a:pt x="1912" y="21"/>
                </a:lnTo>
                <a:lnTo>
                  <a:pt x="1914" y="21"/>
                </a:lnTo>
                <a:lnTo>
                  <a:pt x="1916" y="21"/>
                </a:lnTo>
                <a:lnTo>
                  <a:pt x="1918" y="21"/>
                </a:lnTo>
                <a:lnTo>
                  <a:pt x="1924" y="21"/>
                </a:lnTo>
                <a:lnTo>
                  <a:pt x="1926" y="21"/>
                </a:lnTo>
                <a:lnTo>
                  <a:pt x="1930" y="21"/>
                </a:lnTo>
                <a:lnTo>
                  <a:pt x="1936" y="21"/>
                </a:lnTo>
                <a:lnTo>
                  <a:pt x="1939" y="21"/>
                </a:lnTo>
                <a:lnTo>
                  <a:pt x="1943" y="21"/>
                </a:lnTo>
                <a:lnTo>
                  <a:pt x="1945" y="21"/>
                </a:lnTo>
                <a:lnTo>
                  <a:pt x="1949" y="23"/>
                </a:lnTo>
                <a:lnTo>
                  <a:pt x="1951" y="23"/>
                </a:lnTo>
                <a:lnTo>
                  <a:pt x="1955" y="23"/>
                </a:lnTo>
                <a:lnTo>
                  <a:pt x="1959" y="23"/>
                </a:lnTo>
                <a:lnTo>
                  <a:pt x="1960" y="23"/>
                </a:lnTo>
                <a:lnTo>
                  <a:pt x="1962" y="23"/>
                </a:lnTo>
                <a:lnTo>
                  <a:pt x="1964" y="23"/>
                </a:lnTo>
                <a:lnTo>
                  <a:pt x="1966" y="23"/>
                </a:lnTo>
                <a:lnTo>
                  <a:pt x="1968" y="23"/>
                </a:lnTo>
                <a:lnTo>
                  <a:pt x="1970" y="23"/>
                </a:lnTo>
                <a:lnTo>
                  <a:pt x="1976" y="23"/>
                </a:lnTo>
                <a:lnTo>
                  <a:pt x="1982" y="25"/>
                </a:lnTo>
                <a:lnTo>
                  <a:pt x="1984" y="25"/>
                </a:lnTo>
                <a:lnTo>
                  <a:pt x="1985" y="25"/>
                </a:lnTo>
                <a:lnTo>
                  <a:pt x="1987" y="25"/>
                </a:lnTo>
                <a:lnTo>
                  <a:pt x="1989" y="25"/>
                </a:lnTo>
                <a:lnTo>
                  <a:pt x="1991" y="25"/>
                </a:lnTo>
                <a:lnTo>
                  <a:pt x="1993" y="25"/>
                </a:lnTo>
                <a:lnTo>
                  <a:pt x="1995" y="25"/>
                </a:lnTo>
                <a:lnTo>
                  <a:pt x="1999" y="25"/>
                </a:lnTo>
                <a:lnTo>
                  <a:pt x="2001" y="25"/>
                </a:lnTo>
                <a:lnTo>
                  <a:pt x="2005" y="25"/>
                </a:lnTo>
                <a:lnTo>
                  <a:pt x="2007" y="25"/>
                </a:lnTo>
                <a:lnTo>
                  <a:pt x="2008" y="25"/>
                </a:lnTo>
                <a:lnTo>
                  <a:pt x="2012" y="25"/>
                </a:lnTo>
                <a:lnTo>
                  <a:pt x="2014" y="25"/>
                </a:lnTo>
                <a:lnTo>
                  <a:pt x="2014" y="27"/>
                </a:lnTo>
                <a:lnTo>
                  <a:pt x="2016" y="27"/>
                </a:lnTo>
                <a:lnTo>
                  <a:pt x="2024" y="27"/>
                </a:lnTo>
                <a:lnTo>
                  <a:pt x="2033" y="27"/>
                </a:lnTo>
                <a:lnTo>
                  <a:pt x="2035" y="27"/>
                </a:lnTo>
                <a:lnTo>
                  <a:pt x="2037" y="27"/>
                </a:lnTo>
                <a:lnTo>
                  <a:pt x="2041" y="27"/>
                </a:lnTo>
                <a:lnTo>
                  <a:pt x="2043" y="27"/>
                </a:lnTo>
                <a:lnTo>
                  <a:pt x="2045" y="27"/>
                </a:lnTo>
                <a:lnTo>
                  <a:pt x="2047" y="27"/>
                </a:lnTo>
                <a:lnTo>
                  <a:pt x="2049" y="27"/>
                </a:lnTo>
                <a:lnTo>
                  <a:pt x="2051" y="27"/>
                </a:lnTo>
                <a:lnTo>
                  <a:pt x="2053" y="27"/>
                </a:lnTo>
                <a:lnTo>
                  <a:pt x="2055" y="27"/>
                </a:lnTo>
                <a:lnTo>
                  <a:pt x="2058" y="27"/>
                </a:lnTo>
                <a:lnTo>
                  <a:pt x="2060" y="27"/>
                </a:lnTo>
                <a:lnTo>
                  <a:pt x="2062" y="27"/>
                </a:lnTo>
                <a:lnTo>
                  <a:pt x="2064" y="27"/>
                </a:lnTo>
                <a:lnTo>
                  <a:pt x="2066" y="27"/>
                </a:lnTo>
                <a:lnTo>
                  <a:pt x="2068" y="27"/>
                </a:lnTo>
                <a:lnTo>
                  <a:pt x="2072" y="27"/>
                </a:lnTo>
                <a:lnTo>
                  <a:pt x="2074" y="27"/>
                </a:lnTo>
                <a:lnTo>
                  <a:pt x="2081" y="27"/>
                </a:lnTo>
                <a:lnTo>
                  <a:pt x="2083" y="27"/>
                </a:lnTo>
                <a:lnTo>
                  <a:pt x="2085" y="27"/>
                </a:lnTo>
                <a:lnTo>
                  <a:pt x="2089" y="27"/>
                </a:lnTo>
                <a:lnTo>
                  <a:pt x="2091" y="27"/>
                </a:lnTo>
                <a:lnTo>
                  <a:pt x="2093" y="27"/>
                </a:lnTo>
                <a:lnTo>
                  <a:pt x="2095" y="27"/>
                </a:lnTo>
                <a:lnTo>
                  <a:pt x="2097" y="27"/>
                </a:lnTo>
                <a:lnTo>
                  <a:pt x="2099" y="27"/>
                </a:lnTo>
                <a:lnTo>
                  <a:pt x="2101" y="27"/>
                </a:lnTo>
                <a:lnTo>
                  <a:pt x="2103" y="27"/>
                </a:lnTo>
                <a:lnTo>
                  <a:pt x="2104" y="27"/>
                </a:lnTo>
                <a:lnTo>
                  <a:pt x="2106" y="27"/>
                </a:lnTo>
                <a:lnTo>
                  <a:pt x="2110" y="27"/>
                </a:lnTo>
                <a:lnTo>
                  <a:pt x="2112" y="27"/>
                </a:lnTo>
                <a:lnTo>
                  <a:pt x="2114" y="27"/>
                </a:lnTo>
                <a:lnTo>
                  <a:pt x="2116" y="27"/>
                </a:lnTo>
                <a:lnTo>
                  <a:pt x="2118" y="27"/>
                </a:lnTo>
                <a:lnTo>
                  <a:pt x="2120" y="29"/>
                </a:lnTo>
                <a:lnTo>
                  <a:pt x="2122" y="29"/>
                </a:lnTo>
                <a:lnTo>
                  <a:pt x="2124" y="29"/>
                </a:lnTo>
                <a:lnTo>
                  <a:pt x="2129" y="29"/>
                </a:lnTo>
                <a:lnTo>
                  <a:pt x="2133" y="29"/>
                </a:lnTo>
                <a:lnTo>
                  <a:pt x="2135" y="29"/>
                </a:lnTo>
                <a:lnTo>
                  <a:pt x="2137" y="29"/>
                </a:lnTo>
                <a:lnTo>
                  <a:pt x="2139" y="29"/>
                </a:lnTo>
                <a:lnTo>
                  <a:pt x="2145" y="29"/>
                </a:lnTo>
                <a:lnTo>
                  <a:pt x="2149" y="29"/>
                </a:lnTo>
                <a:lnTo>
                  <a:pt x="2153" y="29"/>
                </a:lnTo>
                <a:lnTo>
                  <a:pt x="2154" y="29"/>
                </a:lnTo>
                <a:lnTo>
                  <a:pt x="2156" y="29"/>
                </a:lnTo>
                <a:lnTo>
                  <a:pt x="2160" y="29"/>
                </a:lnTo>
                <a:lnTo>
                  <a:pt x="2162" y="29"/>
                </a:lnTo>
                <a:lnTo>
                  <a:pt x="2164" y="29"/>
                </a:lnTo>
                <a:lnTo>
                  <a:pt x="2168" y="29"/>
                </a:lnTo>
                <a:lnTo>
                  <a:pt x="2176" y="29"/>
                </a:lnTo>
                <a:lnTo>
                  <a:pt x="2177" y="29"/>
                </a:lnTo>
                <a:lnTo>
                  <a:pt x="2179" y="29"/>
                </a:lnTo>
                <a:lnTo>
                  <a:pt x="2181" y="29"/>
                </a:lnTo>
                <a:lnTo>
                  <a:pt x="2185" y="29"/>
                </a:lnTo>
                <a:lnTo>
                  <a:pt x="2187" y="29"/>
                </a:lnTo>
                <a:lnTo>
                  <a:pt x="2189" y="29"/>
                </a:lnTo>
                <a:lnTo>
                  <a:pt x="2191" y="29"/>
                </a:lnTo>
                <a:lnTo>
                  <a:pt x="2193" y="29"/>
                </a:lnTo>
                <a:lnTo>
                  <a:pt x="2195" y="29"/>
                </a:lnTo>
                <a:lnTo>
                  <a:pt x="2199" y="29"/>
                </a:lnTo>
                <a:lnTo>
                  <a:pt x="2201" y="29"/>
                </a:lnTo>
                <a:lnTo>
                  <a:pt x="2202" y="29"/>
                </a:lnTo>
                <a:lnTo>
                  <a:pt x="2206" y="29"/>
                </a:lnTo>
                <a:lnTo>
                  <a:pt x="2216" y="29"/>
                </a:lnTo>
                <a:lnTo>
                  <a:pt x="2218" y="29"/>
                </a:lnTo>
                <a:lnTo>
                  <a:pt x="2220" y="29"/>
                </a:lnTo>
                <a:lnTo>
                  <a:pt x="2222" y="27"/>
                </a:lnTo>
                <a:lnTo>
                  <a:pt x="2224" y="29"/>
                </a:lnTo>
                <a:lnTo>
                  <a:pt x="2225" y="29"/>
                </a:lnTo>
                <a:lnTo>
                  <a:pt x="2227" y="29"/>
                </a:lnTo>
                <a:lnTo>
                  <a:pt x="2229" y="29"/>
                </a:lnTo>
                <a:lnTo>
                  <a:pt x="2237" y="27"/>
                </a:lnTo>
                <a:lnTo>
                  <a:pt x="2239" y="27"/>
                </a:lnTo>
                <a:lnTo>
                  <a:pt x="2245" y="27"/>
                </a:lnTo>
                <a:lnTo>
                  <a:pt x="2247" y="27"/>
                </a:lnTo>
                <a:lnTo>
                  <a:pt x="2250" y="29"/>
                </a:lnTo>
                <a:lnTo>
                  <a:pt x="2252" y="29"/>
                </a:lnTo>
                <a:lnTo>
                  <a:pt x="2254" y="29"/>
                </a:lnTo>
                <a:lnTo>
                  <a:pt x="2256" y="29"/>
                </a:lnTo>
                <a:lnTo>
                  <a:pt x="2258" y="29"/>
                </a:lnTo>
                <a:lnTo>
                  <a:pt x="2260" y="29"/>
                </a:lnTo>
                <a:lnTo>
                  <a:pt x="2262" y="29"/>
                </a:lnTo>
                <a:lnTo>
                  <a:pt x="2264" y="29"/>
                </a:lnTo>
                <a:lnTo>
                  <a:pt x="2266" y="29"/>
                </a:lnTo>
                <a:lnTo>
                  <a:pt x="2268" y="29"/>
                </a:lnTo>
                <a:lnTo>
                  <a:pt x="2273" y="29"/>
                </a:lnTo>
                <a:lnTo>
                  <a:pt x="2279" y="29"/>
                </a:lnTo>
                <a:lnTo>
                  <a:pt x="2281" y="29"/>
                </a:lnTo>
                <a:lnTo>
                  <a:pt x="2291" y="29"/>
                </a:lnTo>
                <a:lnTo>
                  <a:pt x="2295" y="29"/>
                </a:lnTo>
                <a:lnTo>
                  <a:pt x="2297" y="29"/>
                </a:lnTo>
                <a:lnTo>
                  <a:pt x="2300" y="29"/>
                </a:lnTo>
                <a:lnTo>
                  <a:pt x="2302" y="29"/>
                </a:lnTo>
                <a:lnTo>
                  <a:pt x="2304" y="29"/>
                </a:lnTo>
                <a:lnTo>
                  <a:pt x="2306" y="29"/>
                </a:lnTo>
                <a:lnTo>
                  <a:pt x="2308" y="29"/>
                </a:lnTo>
                <a:lnTo>
                  <a:pt x="2310" y="29"/>
                </a:lnTo>
                <a:lnTo>
                  <a:pt x="2312" y="29"/>
                </a:lnTo>
                <a:lnTo>
                  <a:pt x="2316" y="29"/>
                </a:lnTo>
                <a:lnTo>
                  <a:pt x="2318" y="29"/>
                </a:lnTo>
                <a:lnTo>
                  <a:pt x="2321" y="29"/>
                </a:lnTo>
                <a:lnTo>
                  <a:pt x="2325" y="29"/>
                </a:lnTo>
                <a:lnTo>
                  <a:pt x="2331" y="29"/>
                </a:lnTo>
                <a:lnTo>
                  <a:pt x="2337" y="29"/>
                </a:lnTo>
                <a:lnTo>
                  <a:pt x="2339" y="29"/>
                </a:lnTo>
                <a:lnTo>
                  <a:pt x="2345" y="29"/>
                </a:lnTo>
                <a:lnTo>
                  <a:pt x="2346" y="29"/>
                </a:lnTo>
                <a:lnTo>
                  <a:pt x="2348" y="29"/>
                </a:lnTo>
                <a:lnTo>
                  <a:pt x="2350" y="29"/>
                </a:lnTo>
                <a:lnTo>
                  <a:pt x="2352" y="29"/>
                </a:lnTo>
                <a:lnTo>
                  <a:pt x="2354" y="29"/>
                </a:lnTo>
                <a:lnTo>
                  <a:pt x="2360" y="29"/>
                </a:lnTo>
                <a:lnTo>
                  <a:pt x="2366" y="29"/>
                </a:lnTo>
                <a:lnTo>
                  <a:pt x="2368" y="29"/>
                </a:lnTo>
                <a:lnTo>
                  <a:pt x="2369" y="29"/>
                </a:lnTo>
                <a:lnTo>
                  <a:pt x="2371" y="29"/>
                </a:lnTo>
                <a:lnTo>
                  <a:pt x="2373" y="29"/>
                </a:lnTo>
                <a:lnTo>
                  <a:pt x="2375" y="29"/>
                </a:lnTo>
                <a:lnTo>
                  <a:pt x="2377" y="29"/>
                </a:lnTo>
                <a:lnTo>
                  <a:pt x="2379" y="29"/>
                </a:lnTo>
                <a:lnTo>
                  <a:pt x="2381" y="29"/>
                </a:lnTo>
                <a:lnTo>
                  <a:pt x="2383" y="29"/>
                </a:lnTo>
                <a:lnTo>
                  <a:pt x="2391" y="29"/>
                </a:lnTo>
                <a:lnTo>
                  <a:pt x="2394" y="29"/>
                </a:lnTo>
                <a:lnTo>
                  <a:pt x="2396" y="29"/>
                </a:lnTo>
                <a:lnTo>
                  <a:pt x="2398" y="29"/>
                </a:lnTo>
                <a:lnTo>
                  <a:pt x="2400" y="29"/>
                </a:lnTo>
                <a:lnTo>
                  <a:pt x="2402" y="29"/>
                </a:lnTo>
                <a:lnTo>
                  <a:pt x="2408" y="29"/>
                </a:lnTo>
                <a:lnTo>
                  <a:pt x="2410" y="29"/>
                </a:lnTo>
                <a:lnTo>
                  <a:pt x="2412" y="29"/>
                </a:lnTo>
                <a:lnTo>
                  <a:pt x="2421" y="29"/>
                </a:lnTo>
                <a:lnTo>
                  <a:pt x="2423" y="29"/>
                </a:lnTo>
                <a:lnTo>
                  <a:pt x="2425" y="29"/>
                </a:lnTo>
                <a:lnTo>
                  <a:pt x="2427" y="29"/>
                </a:lnTo>
                <a:lnTo>
                  <a:pt x="2429" y="29"/>
                </a:lnTo>
                <a:lnTo>
                  <a:pt x="2431" y="29"/>
                </a:lnTo>
                <a:lnTo>
                  <a:pt x="2435" y="29"/>
                </a:lnTo>
                <a:lnTo>
                  <a:pt x="2437" y="29"/>
                </a:lnTo>
                <a:lnTo>
                  <a:pt x="2439" y="29"/>
                </a:lnTo>
                <a:lnTo>
                  <a:pt x="2442" y="29"/>
                </a:lnTo>
                <a:lnTo>
                  <a:pt x="2444" y="29"/>
                </a:lnTo>
                <a:lnTo>
                  <a:pt x="2446" y="29"/>
                </a:lnTo>
                <a:lnTo>
                  <a:pt x="2448" y="29"/>
                </a:lnTo>
                <a:lnTo>
                  <a:pt x="2450" y="29"/>
                </a:lnTo>
                <a:lnTo>
                  <a:pt x="2452" y="29"/>
                </a:lnTo>
                <a:lnTo>
                  <a:pt x="2454" y="29"/>
                </a:lnTo>
                <a:lnTo>
                  <a:pt x="2456" y="29"/>
                </a:lnTo>
                <a:lnTo>
                  <a:pt x="2458" y="29"/>
                </a:lnTo>
                <a:lnTo>
                  <a:pt x="2460" y="29"/>
                </a:lnTo>
                <a:lnTo>
                  <a:pt x="2462" y="29"/>
                </a:lnTo>
                <a:lnTo>
                  <a:pt x="2464" y="29"/>
                </a:lnTo>
                <a:lnTo>
                  <a:pt x="2469" y="29"/>
                </a:lnTo>
                <a:lnTo>
                  <a:pt x="2471" y="29"/>
                </a:lnTo>
                <a:lnTo>
                  <a:pt x="2477" y="29"/>
                </a:lnTo>
                <a:lnTo>
                  <a:pt x="2479" y="29"/>
                </a:lnTo>
                <a:lnTo>
                  <a:pt x="2483" y="29"/>
                </a:lnTo>
                <a:lnTo>
                  <a:pt x="2485" y="29"/>
                </a:lnTo>
                <a:lnTo>
                  <a:pt x="2487" y="29"/>
                </a:lnTo>
                <a:lnTo>
                  <a:pt x="2490" y="29"/>
                </a:lnTo>
                <a:lnTo>
                  <a:pt x="2492" y="29"/>
                </a:lnTo>
                <a:lnTo>
                  <a:pt x="2498" y="29"/>
                </a:lnTo>
                <a:lnTo>
                  <a:pt x="2502" y="29"/>
                </a:lnTo>
                <a:lnTo>
                  <a:pt x="2504" y="29"/>
                </a:lnTo>
                <a:lnTo>
                  <a:pt x="2506" y="29"/>
                </a:lnTo>
                <a:lnTo>
                  <a:pt x="2508" y="29"/>
                </a:lnTo>
                <a:lnTo>
                  <a:pt x="2512" y="29"/>
                </a:lnTo>
                <a:lnTo>
                  <a:pt x="2514" y="29"/>
                </a:lnTo>
                <a:lnTo>
                  <a:pt x="2515" y="29"/>
                </a:lnTo>
                <a:lnTo>
                  <a:pt x="2517" y="29"/>
                </a:lnTo>
                <a:lnTo>
                  <a:pt x="2521" y="29"/>
                </a:lnTo>
                <a:lnTo>
                  <a:pt x="2525" y="29"/>
                </a:lnTo>
                <a:lnTo>
                  <a:pt x="2527" y="29"/>
                </a:lnTo>
                <a:lnTo>
                  <a:pt x="2529" y="29"/>
                </a:lnTo>
                <a:lnTo>
                  <a:pt x="2531" y="29"/>
                </a:lnTo>
                <a:lnTo>
                  <a:pt x="2537" y="29"/>
                </a:lnTo>
                <a:lnTo>
                  <a:pt x="2538" y="29"/>
                </a:lnTo>
                <a:lnTo>
                  <a:pt x="2542" y="29"/>
                </a:lnTo>
                <a:lnTo>
                  <a:pt x="2544" y="29"/>
                </a:lnTo>
                <a:lnTo>
                  <a:pt x="2546" y="29"/>
                </a:lnTo>
                <a:lnTo>
                  <a:pt x="2548" y="29"/>
                </a:lnTo>
                <a:lnTo>
                  <a:pt x="2550" y="29"/>
                </a:lnTo>
                <a:lnTo>
                  <a:pt x="2552" y="29"/>
                </a:lnTo>
                <a:lnTo>
                  <a:pt x="2554" y="29"/>
                </a:lnTo>
                <a:lnTo>
                  <a:pt x="2556" y="29"/>
                </a:lnTo>
                <a:lnTo>
                  <a:pt x="2560" y="29"/>
                </a:lnTo>
                <a:lnTo>
                  <a:pt x="2563" y="29"/>
                </a:lnTo>
                <a:lnTo>
                  <a:pt x="2565" y="29"/>
                </a:lnTo>
                <a:lnTo>
                  <a:pt x="2567" y="29"/>
                </a:lnTo>
                <a:lnTo>
                  <a:pt x="2573" y="29"/>
                </a:lnTo>
                <a:lnTo>
                  <a:pt x="2577" y="29"/>
                </a:lnTo>
                <a:lnTo>
                  <a:pt x="2579" y="29"/>
                </a:lnTo>
                <a:lnTo>
                  <a:pt x="2581" y="29"/>
                </a:lnTo>
                <a:lnTo>
                  <a:pt x="2583" y="29"/>
                </a:lnTo>
                <a:lnTo>
                  <a:pt x="2586" y="29"/>
                </a:lnTo>
                <a:lnTo>
                  <a:pt x="2588" y="29"/>
                </a:lnTo>
                <a:lnTo>
                  <a:pt x="2590" y="29"/>
                </a:lnTo>
                <a:lnTo>
                  <a:pt x="2592" y="29"/>
                </a:lnTo>
                <a:lnTo>
                  <a:pt x="2594" y="29"/>
                </a:lnTo>
                <a:lnTo>
                  <a:pt x="2596" y="29"/>
                </a:lnTo>
                <a:lnTo>
                  <a:pt x="2598" y="29"/>
                </a:lnTo>
                <a:lnTo>
                  <a:pt x="2600" y="29"/>
                </a:lnTo>
                <a:lnTo>
                  <a:pt x="2604" y="29"/>
                </a:lnTo>
                <a:lnTo>
                  <a:pt x="2606" y="29"/>
                </a:lnTo>
                <a:lnTo>
                  <a:pt x="2610" y="29"/>
                </a:lnTo>
                <a:lnTo>
                  <a:pt x="2611" y="29"/>
                </a:lnTo>
                <a:lnTo>
                  <a:pt x="2613" y="29"/>
                </a:lnTo>
                <a:lnTo>
                  <a:pt x="2615" y="29"/>
                </a:lnTo>
                <a:lnTo>
                  <a:pt x="2617" y="29"/>
                </a:lnTo>
                <a:lnTo>
                  <a:pt x="2623" y="29"/>
                </a:lnTo>
                <a:lnTo>
                  <a:pt x="2625" y="29"/>
                </a:lnTo>
                <a:lnTo>
                  <a:pt x="2627" y="29"/>
                </a:lnTo>
                <a:lnTo>
                  <a:pt x="2631" y="29"/>
                </a:lnTo>
                <a:lnTo>
                  <a:pt x="2633" y="29"/>
                </a:lnTo>
                <a:lnTo>
                  <a:pt x="2634" y="29"/>
                </a:lnTo>
                <a:lnTo>
                  <a:pt x="2636" y="29"/>
                </a:lnTo>
                <a:lnTo>
                  <a:pt x="2638" y="29"/>
                </a:lnTo>
                <a:lnTo>
                  <a:pt x="2640" y="29"/>
                </a:lnTo>
                <a:lnTo>
                  <a:pt x="2642" y="29"/>
                </a:lnTo>
                <a:lnTo>
                  <a:pt x="2644" y="29"/>
                </a:lnTo>
                <a:lnTo>
                  <a:pt x="2646" y="29"/>
                </a:lnTo>
                <a:lnTo>
                  <a:pt x="2652" y="29"/>
                </a:lnTo>
                <a:lnTo>
                  <a:pt x="2654" y="29"/>
                </a:lnTo>
                <a:lnTo>
                  <a:pt x="2656" y="29"/>
                </a:lnTo>
                <a:lnTo>
                  <a:pt x="2658" y="29"/>
                </a:lnTo>
                <a:lnTo>
                  <a:pt x="2663" y="29"/>
                </a:lnTo>
                <a:lnTo>
                  <a:pt x="2665" y="29"/>
                </a:lnTo>
                <a:lnTo>
                  <a:pt x="2669" y="29"/>
                </a:lnTo>
                <a:lnTo>
                  <a:pt x="2671" y="29"/>
                </a:lnTo>
                <a:lnTo>
                  <a:pt x="2673" y="29"/>
                </a:lnTo>
                <a:lnTo>
                  <a:pt x="2675" y="29"/>
                </a:lnTo>
                <a:lnTo>
                  <a:pt x="2677" y="29"/>
                </a:lnTo>
                <a:lnTo>
                  <a:pt x="2679" y="29"/>
                </a:lnTo>
                <a:lnTo>
                  <a:pt x="2681" y="29"/>
                </a:lnTo>
                <a:lnTo>
                  <a:pt x="2684" y="29"/>
                </a:lnTo>
                <a:lnTo>
                  <a:pt x="2686" y="29"/>
                </a:lnTo>
                <a:lnTo>
                  <a:pt x="2690" y="29"/>
                </a:lnTo>
                <a:lnTo>
                  <a:pt x="2692" y="29"/>
                </a:lnTo>
                <a:lnTo>
                  <a:pt x="2694" y="29"/>
                </a:lnTo>
                <a:lnTo>
                  <a:pt x="2696" y="29"/>
                </a:lnTo>
                <a:lnTo>
                  <a:pt x="2698" y="29"/>
                </a:lnTo>
                <a:lnTo>
                  <a:pt x="2700" y="29"/>
                </a:lnTo>
                <a:lnTo>
                  <a:pt x="2702" y="29"/>
                </a:lnTo>
                <a:lnTo>
                  <a:pt x="2704" y="29"/>
                </a:lnTo>
                <a:lnTo>
                  <a:pt x="2706" y="29"/>
                </a:lnTo>
                <a:lnTo>
                  <a:pt x="2707" y="29"/>
                </a:lnTo>
                <a:lnTo>
                  <a:pt x="2709" y="29"/>
                </a:lnTo>
                <a:lnTo>
                  <a:pt x="2711" y="29"/>
                </a:lnTo>
                <a:lnTo>
                  <a:pt x="2713" y="29"/>
                </a:lnTo>
                <a:lnTo>
                  <a:pt x="2715" y="29"/>
                </a:lnTo>
                <a:lnTo>
                  <a:pt x="2717" y="29"/>
                </a:lnTo>
                <a:lnTo>
                  <a:pt x="2719" y="29"/>
                </a:lnTo>
                <a:lnTo>
                  <a:pt x="2721" y="29"/>
                </a:lnTo>
                <a:lnTo>
                  <a:pt x="2723" y="29"/>
                </a:lnTo>
                <a:lnTo>
                  <a:pt x="2725" y="29"/>
                </a:lnTo>
                <a:lnTo>
                  <a:pt x="2727" y="29"/>
                </a:lnTo>
                <a:lnTo>
                  <a:pt x="2729" y="29"/>
                </a:lnTo>
                <a:lnTo>
                  <a:pt x="2731" y="29"/>
                </a:lnTo>
                <a:lnTo>
                  <a:pt x="2732" y="29"/>
                </a:lnTo>
                <a:lnTo>
                  <a:pt x="2736" y="29"/>
                </a:lnTo>
                <a:lnTo>
                  <a:pt x="2740" y="29"/>
                </a:lnTo>
                <a:lnTo>
                  <a:pt x="2744" y="29"/>
                </a:lnTo>
                <a:lnTo>
                  <a:pt x="2748" y="29"/>
                </a:lnTo>
                <a:lnTo>
                  <a:pt x="2750" y="29"/>
                </a:lnTo>
                <a:lnTo>
                  <a:pt x="2752" y="29"/>
                </a:lnTo>
                <a:lnTo>
                  <a:pt x="2754" y="29"/>
                </a:lnTo>
                <a:lnTo>
                  <a:pt x="2759" y="29"/>
                </a:lnTo>
                <a:lnTo>
                  <a:pt x="2763" y="29"/>
                </a:lnTo>
                <a:lnTo>
                  <a:pt x="2765" y="29"/>
                </a:lnTo>
                <a:lnTo>
                  <a:pt x="2767" y="29"/>
                </a:lnTo>
                <a:lnTo>
                  <a:pt x="2771" y="29"/>
                </a:lnTo>
                <a:lnTo>
                  <a:pt x="2773" y="29"/>
                </a:lnTo>
                <a:lnTo>
                  <a:pt x="2775" y="29"/>
                </a:lnTo>
                <a:lnTo>
                  <a:pt x="2777" y="29"/>
                </a:lnTo>
                <a:lnTo>
                  <a:pt x="2779" y="29"/>
                </a:lnTo>
                <a:lnTo>
                  <a:pt x="2782" y="29"/>
                </a:lnTo>
                <a:lnTo>
                  <a:pt x="2784" y="29"/>
                </a:lnTo>
                <a:lnTo>
                  <a:pt x="2786" y="29"/>
                </a:lnTo>
                <a:lnTo>
                  <a:pt x="2788" y="29"/>
                </a:lnTo>
                <a:lnTo>
                  <a:pt x="2790" y="29"/>
                </a:lnTo>
                <a:lnTo>
                  <a:pt x="2794" y="29"/>
                </a:lnTo>
                <a:lnTo>
                  <a:pt x="2796" y="29"/>
                </a:lnTo>
                <a:lnTo>
                  <a:pt x="2798" y="29"/>
                </a:lnTo>
                <a:lnTo>
                  <a:pt x="2800" y="29"/>
                </a:lnTo>
                <a:lnTo>
                  <a:pt x="2802" y="29"/>
                </a:lnTo>
                <a:lnTo>
                  <a:pt x="2803" y="29"/>
                </a:lnTo>
                <a:lnTo>
                  <a:pt x="2805" y="29"/>
                </a:lnTo>
                <a:lnTo>
                  <a:pt x="2807" y="29"/>
                </a:lnTo>
                <a:lnTo>
                  <a:pt x="2809" y="29"/>
                </a:lnTo>
                <a:lnTo>
                  <a:pt x="2811" y="29"/>
                </a:lnTo>
                <a:lnTo>
                  <a:pt x="2813" y="29"/>
                </a:lnTo>
                <a:lnTo>
                  <a:pt x="2815" y="29"/>
                </a:lnTo>
                <a:lnTo>
                  <a:pt x="2817" y="29"/>
                </a:lnTo>
                <a:lnTo>
                  <a:pt x="2819" y="29"/>
                </a:lnTo>
                <a:lnTo>
                  <a:pt x="2821" y="29"/>
                </a:lnTo>
                <a:lnTo>
                  <a:pt x="2823" y="29"/>
                </a:lnTo>
                <a:lnTo>
                  <a:pt x="2827" y="29"/>
                </a:lnTo>
                <a:lnTo>
                  <a:pt x="2834" y="29"/>
                </a:lnTo>
                <a:lnTo>
                  <a:pt x="2836" y="29"/>
                </a:lnTo>
                <a:lnTo>
                  <a:pt x="2840" y="29"/>
                </a:lnTo>
                <a:lnTo>
                  <a:pt x="2842" y="29"/>
                </a:lnTo>
                <a:lnTo>
                  <a:pt x="2844" y="29"/>
                </a:lnTo>
                <a:lnTo>
                  <a:pt x="2846" y="29"/>
                </a:lnTo>
                <a:lnTo>
                  <a:pt x="2848" y="29"/>
                </a:lnTo>
                <a:lnTo>
                  <a:pt x="2850" y="29"/>
                </a:lnTo>
                <a:lnTo>
                  <a:pt x="2851" y="29"/>
                </a:lnTo>
                <a:lnTo>
                  <a:pt x="2853" y="29"/>
                </a:lnTo>
                <a:lnTo>
                  <a:pt x="2855" y="29"/>
                </a:lnTo>
                <a:lnTo>
                  <a:pt x="2857" y="29"/>
                </a:lnTo>
                <a:lnTo>
                  <a:pt x="2861" y="29"/>
                </a:lnTo>
                <a:lnTo>
                  <a:pt x="2863" y="29"/>
                </a:lnTo>
                <a:lnTo>
                  <a:pt x="2871" y="29"/>
                </a:lnTo>
                <a:lnTo>
                  <a:pt x="2873" y="29"/>
                </a:lnTo>
                <a:lnTo>
                  <a:pt x="2876" y="29"/>
                </a:lnTo>
                <a:lnTo>
                  <a:pt x="2878" y="29"/>
                </a:lnTo>
                <a:lnTo>
                  <a:pt x="2882" y="29"/>
                </a:lnTo>
                <a:lnTo>
                  <a:pt x="2884" y="29"/>
                </a:lnTo>
                <a:lnTo>
                  <a:pt x="2886" y="29"/>
                </a:lnTo>
                <a:lnTo>
                  <a:pt x="2890" y="29"/>
                </a:lnTo>
                <a:lnTo>
                  <a:pt x="2892" y="29"/>
                </a:lnTo>
                <a:lnTo>
                  <a:pt x="2896" y="29"/>
                </a:lnTo>
                <a:lnTo>
                  <a:pt x="2898" y="29"/>
                </a:lnTo>
                <a:lnTo>
                  <a:pt x="2900" y="29"/>
                </a:lnTo>
                <a:lnTo>
                  <a:pt x="2901" y="29"/>
                </a:lnTo>
                <a:lnTo>
                  <a:pt x="2903" y="29"/>
                </a:lnTo>
                <a:lnTo>
                  <a:pt x="2907" y="29"/>
                </a:lnTo>
                <a:lnTo>
                  <a:pt x="2913" y="29"/>
                </a:lnTo>
                <a:lnTo>
                  <a:pt x="2919" y="29"/>
                </a:lnTo>
                <a:lnTo>
                  <a:pt x="2921" y="29"/>
                </a:lnTo>
                <a:lnTo>
                  <a:pt x="2923" y="29"/>
                </a:lnTo>
                <a:lnTo>
                  <a:pt x="2924" y="29"/>
                </a:lnTo>
                <a:lnTo>
                  <a:pt x="2926" y="29"/>
                </a:lnTo>
                <a:lnTo>
                  <a:pt x="2930" y="29"/>
                </a:lnTo>
                <a:lnTo>
                  <a:pt x="2932" y="29"/>
                </a:lnTo>
                <a:lnTo>
                  <a:pt x="2934" y="29"/>
                </a:lnTo>
                <a:lnTo>
                  <a:pt x="2936" y="29"/>
                </a:lnTo>
                <a:lnTo>
                  <a:pt x="2938" y="29"/>
                </a:lnTo>
                <a:lnTo>
                  <a:pt x="2940" y="29"/>
                </a:lnTo>
                <a:lnTo>
                  <a:pt x="2942" y="29"/>
                </a:lnTo>
                <a:lnTo>
                  <a:pt x="2946" y="29"/>
                </a:lnTo>
                <a:lnTo>
                  <a:pt x="2948" y="29"/>
                </a:lnTo>
                <a:lnTo>
                  <a:pt x="2949" y="29"/>
                </a:lnTo>
                <a:lnTo>
                  <a:pt x="2951" y="29"/>
                </a:lnTo>
                <a:lnTo>
                  <a:pt x="2953" y="29"/>
                </a:lnTo>
                <a:lnTo>
                  <a:pt x="2955" y="29"/>
                </a:lnTo>
                <a:lnTo>
                  <a:pt x="2957" y="29"/>
                </a:lnTo>
                <a:lnTo>
                  <a:pt x="2959" y="29"/>
                </a:lnTo>
                <a:lnTo>
                  <a:pt x="2961" y="29"/>
                </a:lnTo>
                <a:lnTo>
                  <a:pt x="2963" y="29"/>
                </a:lnTo>
                <a:lnTo>
                  <a:pt x="2965" y="29"/>
                </a:lnTo>
                <a:lnTo>
                  <a:pt x="2967" y="29"/>
                </a:lnTo>
                <a:lnTo>
                  <a:pt x="2969" y="29"/>
                </a:lnTo>
                <a:lnTo>
                  <a:pt x="2969" y="27"/>
                </a:lnTo>
                <a:lnTo>
                  <a:pt x="2971" y="29"/>
                </a:lnTo>
                <a:lnTo>
                  <a:pt x="2972" y="27"/>
                </a:lnTo>
                <a:lnTo>
                  <a:pt x="2974" y="27"/>
                </a:lnTo>
                <a:lnTo>
                  <a:pt x="2976" y="27"/>
                </a:lnTo>
                <a:lnTo>
                  <a:pt x="2982" y="27"/>
                </a:lnTo>
                <a:lnTo>
                  <a:pt x="2984" y="27"/>
                </a:lnTo>
                <a:lnTo>
                  <a:pt x="2986" y="27"/>
                </a:lnTo>
                <a:lnTo>
                  <a:pt x="2988" y="27"/>
                </a:lnTo>
                <a:lnTo>
                  <a:pt x="2992" y="27"/>
                </a:lnTo>
                <a:lnTo>
                  <a:pt x="2996" y="27"/>
                </a:lnTo>
                <a:lnTo>
                  <a:pt x="2997" y="27"/>
                </a:lnTo>
                <a:lnTo>
                  <a:pt x="2999" y="27"/>
                </a:lnTo>
                <a:lnTo>
                  <a:pt x="3001" y="27"/>
                </a:lnTo>
                <a:lnTo>
                  <a:pt x="3005" y="27"/>
                </a:lnTo>
                <a:lnTo>
                  <a:pt x="3007" y="27"/>
                </a:lnTo>
                <a:lnTo>
                  <a:pt x="3009" y="27"/>
                </a:lnTo>
                <a:lnTo>
                  <a:pt x="3011" y="27"/>
                </a:lnTo>
                <a:lnTo>
                  <a:pt x="3013" y="27"/>
                </a:lnTo>
                <a:lnTo>
                  <a:pt x="3015" y="27"/>
                </a:lnTo>
                <a:lnTo>
                  <a:pt x="3026" y="27"/>
                </a:lnTo>
                <a:lnTo>
                  <a:pt x="3028" y="27"/>
                </a:lnTo>
                <a:lnTo>
                  <a:pt x="3030" y="27"/>
                </a:lnTo>
                <a:lnTo>
                  <a:pt x="3032" y="27"/>
                </a:lnTo>
                <a:lnTo>
                  <a:pt x="3034" y="27"/>
                </a:lnTo>
                <a:lnTo>
                  <a:pt x="3036" y="27"/>
                </a:lnTo>
                <a:lnTo>
                  <a:pt x="3038" y="27"/>
                </a:lnTo>
                <a:lnTo>
                  <a:pt x="3040" y="27"/>
                </a:lnTo>
                <a:lnTo>
                  <a:pt x="3042" y="27"/>
                </a:lnTo>
                <a:lnTo>
                  <a:pt x="3044" y="27"/>
                </a:lnTo>
                <a:lnTo>
                  <a:pt x="3045" y="27"/>
                </a:lnTo>
                <a:lnTo>
                  <a:pt x="3047" y="27"/>
                </a:lnTo>
                <a:lnTo>
                  <a:pt x="3051" y="27"/>
                </a:lnTo>
                <a:lnTo>
                  <a:pt x="3053" y="27"/>
                </a:lnTo>
                <a:lnTo>
                  <a:pt x="3055" y="27"/>
                </a:lnTo>
                <a:lnTo>
                  <a:pt x="3059" y="27"/>
                </a:lnTo>
                <a:lnTo>
                  <a:pt x="3061" y="27"/>
                </a:lnTo>
                <a:lnTo>
                  <a:pt x="3063" y="27"/>
                </a:lnTo>
                <a:lnTo>
                  <a:pt x="3065" y="27"/>
                </a:lnTo>
                <a:lnTo>
                  <a:pt x="3067" y="27"/>
                </a:lnTo>
                <a:lnTo>
                  <a:pt x="3068" y="27"/>
                </a:lnTo>
                <a:lnTo>
                  <a:pt x="3070" y="27"/>
                </a:lnTo>
                <a:lnTo>
                  <a:pt x="3072" y="27"/>
                </a:lnTo>
                <a:lnTo>
                  <a:pt x="3074" y="27"/>
                </a:lnTo>
                <a:lnTo>
                  <a:pt x="3078" y="27"/>
                </a:lnTo>
                <a:lnTo>
                  <a:pt x="3080" y="27"/>
                </a:lnTo>
                <a:lnTo>
                  <a:pt x="3092" y="27"/>
                </a:lnTo>
                <a:lnTo>
                  <a:pt x="3093" y="27"/>
                </a:lnTo>
                <a:lnTo>
                  <a:pt x="3095" y="27"/>
                </a:lnTo>
                <a:lnTo>
                  <a:pt x="3097" y="27"/>
                </a:lnTo>
                <a:lnTo>
                  <a:pt x="3099" y="27"/>
                </a:lnTo>
                <a:lnTo>
                  <a:pt x="3101" y="27"/>
                </a:lnTo>
                <a:lnTo>
                  <a:pt x="3103" y="27"/>
                </a:lnTo>
                <a:lnTo>
                  <a:pt x="3105" y="27"/>
                </a:lnTo>
                <a:lnTo>
                  <a:pt x="3107" y="27"/>
                </a:lnTo>
                <a:lnTo>
                  <a:pt x="3109" y="27"/>
                </a:lnTo>
                <a:lnTo>
                  <a:pt x="3111" y="27"/>
                </a:lnTo>
                <a:lnTo>
                  <a:pt x="3113" y="27"/>
                </a:lnTo>
                <a:lnTo>
                  <a:pt x="3115" y="27"/>
                </a:lnTo>
                <a:lnTo>
                  <a:pt x="3120" y="27"/>
                </a:lnTo>
                <a:lnTo>
                  <a:pt x="3122" y="27"/>
                </a:lnTo>
                <a:lnTo>
                  <a:pt x="3124" y="27"/>
                </a:lnTo>
                <a:lnTo>
                  <a:pt x="3126" y="27"/>
                </a:lnTo>
                <a:lnTo>
                  <a:pt x="3128" y="27"/>
                </a:lnTo>
                <a:lnTo>
                  <a:pt x="3130" y="27"/>
                </a:lnTo>
                <a:lnTo>
                  <a:pt x="3132" y="27"/>
                </a:lnTo>
                <a:lnTo>
                  <a:pt x="3136" y="27"/>
                </a:lnTo>
                <a:lnTo>
                  <a:pt x="3138" y="27"/>
                </a:lnTo>
                <a:lnTo>
                  <a:pt x="3140" y="27"/>
                </a:lnTo>
                <a:lnTo>
                  <a:pt x="3143" y="27"/>
                </a:lnTo>
                <a:lnTo>
                  <a:pt x="3145" y="27"/>
                </a:lnTo>
                <a:lnTo>
                  <a:pt x="3147" y="27"/>
                </a:lnTo>
                <a:lnTo>
                  <a:pt x="3149" y="27"/>
                </a:lnTo>
                <a:lnTo>
                  <a:pt x="3151" y="27"/>
                </a:lnTo>
                <a:lnTo>
                  <a:pt x="3153" y="27"/>
                </a:lnTo>
                <a:lnTo>
                  <a:pt x="3155" y="27"/>
                </a:lnTo>
                <a:lnTo>
                  <a:pt x="3159" y="27"/>
                </a:lnTo>
                <a:lnTo>
                  <a:pt x="3163" y="27"/>
                </a:lnTo>
                <a:lnTo>
                  <a:pt x="3165" y="27"/>
                </a:lnTo>
                <a:lnTo>
                  <a:pt x="3166" y="27"/>
                </a:lnTo>
                <a:lnTo>
                  <a:pt x="3168" y="27"/>
                </a:lnTo>
                <a:lnTo>
                  <a:pt x="3170" y="27"/>
                </a:lnTo>
                <a:lnTo>
                  <a:pt x="3172" y="27"/>
                </a:lnTo>
                <a:lnTo>
                  <a:pt x="3174" y="27"/>
                </a:lnTo>
                <a:lnTo>
                  <a:pt x="3176" y="27"/>
                </a:lnTo>
                <a:lnTo>
                  <a:pt x="3178" y="27"/>
                </a:lnTo>
                <a:lnTo>
                  <a:pt x="3180" y="27"/>
                </a:lnTo>
                <a:lnTo>
                  <a:pt x="3182" y="27"/>
                </a:lnTo>
                <a:lnTo>
                  <a:pt x="3184" y="27"/>
                </a:lnTo>
                <a:lnTo>
                  <a:pt x="3186" y="27"/>
                </a:lnTo>
                <a:lnTo>
                  <a:pt x="3188" y="27"/>
                </a:lnTo>
                <a:lnTo>
                  <a:pt x="3189" y="27"/>
                </a:lnTo>
                <a:lnTo>
                  <a:pt x="3191" y="27"/>
                </a:lnTo>
                <a:lnTo>
                  <a:pt x="3193" y="27"/>
                </a:lnTo>
                <a:lnTo>
                  <a:pt x="3199" y="27"/>
                </a:lnTo>
                <a:lnTo>
                  <a:pt x="3201" y="27"/>
                </a:lnTo>
                <a:lnTo>
                  <a:pt x="3205" y="27"/>
                </a:lnTo>
                <a:lnTo>
                  <a:pt x="3207" y="27"/>
                </a:lnTo>
                <a:lnTo>
                  <a:pt x="3209" y="27"/>
                </a:lnTo>
                <a:lnTo>
                  <a:pt x="3211" y="27"/>
                </a:lnTo>
                <a:lnTo>
                  <a:pt x="3214" y="27"/>
                </a:lnTo>
                <a:lnTo>
                  <a:pt x="3220" y="27"/>
                </a:lnTo>
                <a:lnTo>
                  <a:pt x="3224" y="27"/>
                </a:lnTo>
                <a:lnTo>
                  <a:pt x="3226" y="27"/>
                </a:lnTo>
                <a:lnTo>
                  <a:pt x="3228" y="27"/>
                </a:lnTo>
                <a:lnTo>
                  <a:pt x="3230" y="27"/>
                </a:lnTo>
                <a:lnTo>
                  <a:pt x="3232" y="27"/>
                </a:lnTo>
                <a:lnTo>
                  <a:pt x="3234" y="27"/>
                </a:lnTo>
                <a:lnTo>
                  <a:pt x="3236" y="27"/>
                </a:lnTo>
                <a:lnTo>
                  <a:pt x="3239" y="27"/>
                </a:lnTo>
                <a:lnTo>
                  <a:pt x="3241" y="27"/>
                </a:lnTo>
                <a:lnTo>
                  <a:pt x="3243" y="27"/>
                </a:lnTo>
                <a:lnTo>
                  <a:pt x="3245" y="27"/>
                </a:lnTo>
                <a:lnTo>
                  <a:pt x="3247" y="27"/>
                </a:lnTo>
                <a:lnTo>
                  <a:pt x="3249" y="27"/>
                </a:lnTo>
                <a:lnTo>
                  <a:pt x="3251" y="27"/>
                </a:lnTo>
                <a:lnTo>
                  <a:pt x="3255" y="27"/>
                </a:lnTo>
                <a:lnTo>
                  <a:pt x="3257" y="27"/>
                </a:lnTo>
                <a:lnTo>
                  <a:pt x="3259" y="27"/>
                </a:lnTo>
                <a:lnTo>
                  <a:pt x="3261" y="27"/>
                </a:lnTo>
                <a:lnTo>
                  <a:pt x="3262" y="27"/>
                </a:lnTo>
                <a:lnTo>
                  <a:pt x="3264" y="27"/>
                </a:lnTo>
                <a:lnTo>
                  <a:pt x="3266" y="27"/>
                </a:lnTo>
                <a:lnTo>
                  <a:pt x="3268" y="27"/>
                </a:lnTo>
                <a:lnTo>
                  <a:pt x="3274" y="27"/>
                </a:lnTo>
                <a:lnTo>
                  <a:pt x="3276" y="27"/>
                </a:lnTo>
                <a:lnTo>
                  <a:pt x="3278" y="27"/>
                </a:lnTo>
                <a:lnTo>
                  <a:pt x="3280" y="27"/>
                </a:lnTo>
                <a:lnTo>
                  <a:pt x="3284" y="27"/>
                </a:lnTo>
                <a:lnTo>
                  <a:pt x="3285" y="27"/>
                </a:lnTo>
                <a:lnTo>
                  <a:pt x="3287" y="27"/>
                </a:lnTo>
                <a:lnTo>
                  <a:pt x="3291" y="27"/>
                </a:lnTo>
                <a:lnTo>
                  <a:pt x="3295" y="27"/>
                </a:lnTo>
                <a:lnTo>
                  <a:pt x="3301" y="27"/>
                </a:lnTo>
                <a:lnTo>
                  <a:pt x="3303" y="27"/>
                </a:lnTo>
                <a:lnTo>
                  <a:pt x="3305" y="27"/>
                </a:lnTo>
                <a:lnTo>
                  <a:pt x="3307" y="27"/>
                </a:lnTo>
                <a:lnTo>
                  <a:pt x="3309" y="27"/>
                </a:lnTo>
                <a:lnTo>
                  <a:pt x="3312" y="27"/>
                </a:lnTo>
                <a:lnTo>
                  <a:pt x="3314" y="27"/>
                </a:lnTo>
                <a:lnTo>
                  <a:pt x="3316" y="27"/>
                </a:lnTo>
                <a:lnTo>
                  <a:pt x="3318" y="27"/>
                </a:lnTo>
                <a:lnTo>
                  <a:pt x="3320" y="27"/>
                </a:lnTo>
                <a:lnTo>
                  <a:pt x="3322" y="27"/>
                </a:lnTo>
                <a:lnTo>
                  <a:pt x="3324" y="27"/>
                </a:lnTo>
                <a:lnTo>
                  <a:pt x="3326" y="27"/>
                </a:lnTo>
                <a:lnTo>
                  <a:pt x="3328" y="27"/>
                </a:lnTo>
                <a:lnTo>
                  <a:pt x="3332" y="27"/>
                </a:lnTo>
                <a:lnTo>
                  <a:pt x="3333" y="27"/>
                </a:lnTo>
                <a:lnTo>
                  <a:pt x="3335" y="27"/>
                </a:lnTo>
                <a:lnTo>
                  <a:pt x="3337" y="27"/>
                </a:lnTo>
                <a:lnTo>
                  <a:pt x="3339" y="27"/>
                </a:lnTo>
                <a:lnTo>
                  <a:pt x="3341" y="27"/>
                </a:lnTo>
                <a:lnTo>
                  <a:pt x="3343" y="27"/>
                </a:lnTo>
                <a:lnTo>
                  <a:pt x="3345" y="27"/>
                </a:lnTo>
                <a:lnTo>
                  <a:pt x="3347" y="27"/>
                </a:lnTo>
                <a:lnTo>
                  <a:pt x="3349" y="27"/>
                </a:lnTo>
                <a:lnTo>
                  <a:pt x="3351" y="27"/>
                </a:lnTo>
                <a:lnTo>
                  <a:pt x="3353" y="27"/>
                </a:lnTo>
                <a:lnTo>
                  <a:pt x="3355" y="27"/>
                </a:lnTo>
                <a:lnTo>
                  <a:pt x="3357" y="27"/>
                </a:lnTo>
                <a:lnTo>
                  <a:pt x="3362" y="27"/>
                </a:lnTo>
                <a:lnTo>
                  <a:pt x="3368" y="27"/>
                </a:lnTo>
                <a:lnTo>
                  <a:pt x="3370" y="27"/>
                </a:lnTo>
                <a:lnTo>
                  <a:pt x="3372" y="27"/>
                </a:lnTo>
                <a:lnTo>
                  <a:pt x="3374" y="27"/>
                </a:lnTo>
                <a:lnTo>
                  <a:pt x="3381" y="27"/>
                </a:lnTo>
                <a:lnTo>
                  <a:pt x="3383" y="27"/>
                </a:lnTo>
                <a:lnTo>
                  <a:pt x="3385" y="27"/>
                </a:lnTo>
                <a:lnTo>
                  <a:pt x="3387" y="27"/>
                </a:lnTo>
                <a:lnTo>
                  <a:pt x="3389" y="27"/>
                </a:lnTo>
                <a:lnTo>
                  <a:pt x="3391" y="27"/>
                </a:lnTo>
                <a:lnTo>
                  <a:pt x="3393" y="27"/>
                </a:lnTo>
                <a:lnTo>
                  <a:pt x="3395" y="27"/>
                </a:lnTo>
                <a:lnTo>
                  <a:pt x="3397" y="27"/>
                </a:lnTo>
                <a:lnTo>
                  <a:pt x="3399" y="27"/>
                </a:lnTo>
                <a:lnTo>
                  <a:pt x="3401" y="27"/>
                </a:lnTo>
                <a:lnTo>
                  <a:pt x="3406" y="27"/>
                </a:lnTo>
                <a:lnTo>
                  <a:pt x="3408" y="27"/>
                </a:lnTo>
                <a:lnTo>
                  <a:pt x="3410" y="27"/>
                </a:lnTo>
                <a:lnTo>
                  <a:pt x="3414" y="27"/>
                </a:lnTo>
                <a:lnTo>
                  <a:pt x="3416" y="27"/>
                </a:lnTo>
                <a:lnTo>
                  <a:pt x="3418" y="27"/>
                </a:lnTo>
                <a:lnTo>
                  <a:pt x="3420" y="27"/>
                </a:lnTo>
                <a:lnTo>
                  <a:pt x="3422" y="27"/>
                </a:lnTo>
                <a:lnTo>
                  <a:pt x="3424" y="27"/>
                </a:lnTo>
                <a:lnTo>
                  <a:pt x="3426" y="27"/>
                </a:lnTo>
                <a:lnTo>
                  <a:pt x="3428" y="27"/>
                </a:lnTo>
                <a:lnTo>
                  <a:pt x="3430" y="27"/>
                </a:lnTo>
                <a:lnTo>
                  <a:pt x="3435" y="27"/>
                </a:lnTo>
                <a:lnTo>
                  <a:pt x="3437" y="27"/>
                </a:lnTo>
                <a:lnTo>
                  <a:pt x="3439" y="27"/>
                </a:lnTo>
                <a:lnTo>
                  <a:pt x="3443" y="27"/>
                </a:lnTo>
                <a:lnTo>
                  <a:pt x="3445" y="27"/>
                </a:lnTo>
                <a:lnTo>
                  <a:pt x="3449" y="27"/>
                </a:lnTo>
                <a:lnTo>
                  <a:pt x="3453" y="27"/>
                </a:lnTo>
                <a:lnTo>
                  <a:pt x="3454" y="27"/>
                </a:lnTo>
                <a:lnTo>
                  <a:pt x="3456" y="27"/>
                </a:lnTo>
                <a:lnTo>
                  <a:pt x="3462" y="27"/>
                </a:lnTo>
                <a:lnTo>
                  <a:pt x="3464" y="27"/>
                </a:lnTo>
                <a:lnTo>
                  <a:pt x="3466" y="27"/>
                </a:lnTo>
                <a:lnTo>
                  <a:pt x="3470" y="27"/>
                </a:lnTo>
                <a:lnTo>
                  <a:pt x="3472" y="27"/>
                </a:lnTo>
                <a:lnTo>
                  <a:pt x="3479" y="27"/>
                </a:lnTo>
                <a:lnTo>
                  <a:pt x="3481" y="27"/>
                </a:lnTo>
                <a:lnTo>
                  <a:pt x="3489" y="27"/>
                </a:lnTo>
                <a:lnTo>
                  <a:pt x="3495" y="27"/>
                </a:lnTo>
                <a:lnTo>
                  <a:pt x="3499" y="27"/>
                </a:lnTo>
                <a:lnTo>
                  <a:pt x="3504" y="27"/>
                </a:lnTo>
                <a:lnTo>
                  <a:pt x="3508" y="27"/>
                </a:lnTo>
                <a:lnTo>
                  <a:pt x="3510" y="27"/>
                </a:lnTo>
                <a:lnTo>
                  <a:pt x="3512" y="27"/>
                </a:lnTo>
                <a:lnTo>
                  <a:pt x="3514" y="27"/>
                </a:lnTo>
                <a:lnTo>
                  <a:pt x="3518" y="27"/>
                </a:lnTo>
                <a:lnTo>
                  <a:pt x="3524" y="27"/>
                </a:lnTo>
                <a:lnTo>
                  <a:pt x="3526" y="27"/>
                </a:lnTo>
                <a:lnTo>
                  <a:pt x="3527" y="27"/>
                </a:lnTo>
                <a:lnTo>
                  <a:pt x="3529" y="27"/>
                </a:lnTo>
                <a:lnTo>
                  <a:pt x="3531" y="27"/>
                </a:lnTo>
                <a:lnTo>
                  <a:pt x="3533" y="27"/>
                </a:lnTo>
                <a:lnTo>
                  <a:pt x="3535" y="27"/>
                </a:lnTo>
                <a:lnTo>
                  <a:pt x="3541" y="27"/>
                </a:lnTo>
                <a:lnTo>
                  <a:pt x="3543" y="27"/>
                </a:lnTo>
                <a:lnTo>
                  <a:pt x="3545" y="27"/>
                </a:lnTo>
                <a:lnTo>
                  <a:pt x="3547" y="27"/>
                </a:lnTo>
                <a:lnTo>
                  <a:pt x="3549" y="27"/>
                </a:lnTo>
                <a:lnTo>
                  <a:pt x="3550" y="27"/>
                </a:lnTo>
                <a:lnTo>
                  <a:pt x="3554" y="27"/>
                </a:lnTo>
                <a:lnTo>
                  <a:pt x="3556" y="27"/>
                </a:lnTo>
                <a:lnTo>
                  <a:pt x="3560" y="27"/>
                </a:lnTo>
                <a:lnTo>
                  <a:pt x="3562" y="27"/>
                </a:lnTo>
                <a:lnTo>
                  <a:pt x="3568" y="27"/>
                </a:lnTo>
                <a:lnTo>
                  <a:pt x="3570" y="27"/>
                </a:lnTo>
                <a:lnTo>
                  <a:pt x="3572" y="27"/>
                </a:lnTo>
                <a:lnTo>
                  <a:pt x="3574" y="27"/>
                </a:lnTo>
                <a:lnTo>
                  <a:pt x="3577" y="27"/>
                </a:lnTo>
                <a:lnTo>
                  <a:pt x="3581" y="27"/>
                </a:lnTo>
                <a:lnTo>
                  <a:pt x="3583" y="27"/>
                </a:lnTo>
                <a:lnTo>
                  <a:pt x="3585" y="27"/>
                </a:lnTo>
                <a:lnTo>
                  <a:pt x="3589" y="27"/>
                </a:lnTo>
                <a:lnTo>
                  <a:pt x="3591" y="27"/>
                </a:lnTo>
                <a:lnTo>
                  <a:pt x="3593" y="27"/>
                </a:lnTo>
                <a:lnTo>
                  <a:pt x="3595" y="27"/>
                </a:lnTo>
                <a:lnTo>
                  <a:pt x="3597" y="27"/>
                </a:lnTo>
                <a:lnTo>
                  <a:pt x="3600" y="25"/>
                </a:lnTo>
                <a:lnTo>
                  <a:pt x="3604" y="25"/>
                </a:lnTo>
                <a:lnTo>
                  <a:pt x="3612" y="25"/>
                </a:lnTo>
                <a:lnTo>
                  <a:pt x="3614" y="25"/>
                </a:lnTo>
                <a:lnTo>
                  <a:pt x="3616" y="27"/>
                </a:lnTo>
                <a:lnTo>
                  <a:pt x="3620" y="27"/>
                </a:lnTo>
                <a:lnTo>
                  <a:pt x="3623" y="27"/>
                </a:lnTo>
                <a:lnTo>
                  <a:pt x="3627" y="27"/>
                </a:lnTo>
                <a:lnTo>
                  <a:pt x="3633" y="27"/>
                </a:lnTo>
                <a:lnTo>
                  <a:pt x="3635" y="27"/>
                </a:lnTo>
                <a:lnTo>
                  <a:pt x="3641" y="27"/>
                </a:lnTo>
                <a:lnTo>
                  <a:pt x="3645" y="27"/>
                </a:lnTo>
                <a:lnTo>
                  <a:pt x="3647" y="27"/>
                </a:lnTo>
                <a:lnTo>
                  <a:pt x="3648" y="27"/>
                </a:lnTo>
                <a:lnTo>
                  <a:pt x="3654" y="27"/>
                </a:lnTo>
                <a:lnTo>
                  <a:pt x="3658" y="27"/>
                </a:lnTo>
                <a:lnTo>
                  <a:pt x="3662" y="27"/>
                </a:lnTo>
                <a:lnTo>
                  <a:pt x="3664" y="27"/>
                </a:lnTo>
                <a:lnTo>
                  <a:pt x="3671" y="27"/>
                </a:lnTo>
                <a:lnTo>
                  <a:pt x="3683" y="27"/>
                </a:lnTo>
                <a:lnTo>
                  <a:pt x="3685" y="27"/>
                </a:lnTo>
                <a:lnTo>
                  <a:pt x="3691" y="27"/>
                </a:lnTo>
                <a:lnTo>
                  <a:pt x="3693" y="27"/>
                </a:lnTo>
                <a:lnTo>
                  <a:pt x="3695" y="27"/>
                </a:lnTo>
                <a:lnTo>
                  <a:pt x="3696" y="27"/>
                </a:lnTo>
                <a:lnTo>
                  <a:pt x="3700" y="27"/>
                </a:lnTo>
                <a:lnTo>
                  <a:pt x="3702" y="27"/>
                </a:lnTo>
                <a:lnTo>
                  <a:pt x="3712" y="27"/>
                </a:lnTo>
                <a:lnTo>
                  <a:pt x="3714" y="27"/>
                </a:lnTo>
                <a:lnTo>
                  <a:pt x="3716" y="27"/>
                </a:lnTo>
                <a:lnTo>
                  <a:pt x="3727" y="27"/>
                </a:lnTo>
                <a:lnTo>
                  <a:pt x="3729" y="27"/>
                </a:lnTo>
                <a:lnTo>
                  <a:pt x="3733" y="27"/>
                </a:lnTo>
                <a:lnTo>
                  <a:pt x="3735" y="27"/>
                </a:lnTo>
                <a:lnTo>
                  <a:pt x="3737" y="27"/>
                </a:lnTo>
                <a:lnTo>
                  <a:pt x="3739" y="27"/>
                </a:lnTo>
                <a:lnTo>
                  <a:pt x="3739" y="25"/>
                </a:lnTo>
                <a:lnTo>
                  <a:pt x="3739" y="23"/>
                </a:lnTo>
                <a:lnTo>
                  <a:pt x="3739" y="21"/>
                </a:lnTo>
                <a:lnTo>
                  <a:pt x="3741" y="21"/>
                </a:lnTo>
                <a:lnTo>
                  <a:pt x="3744" y="21"/>
                </a:lnTo>
                <a:lnTo>
                  <a:pt x="3746" y="21"/>
                </a:lnTo>
                <a:lnTo>
                  <a:pt x="3748" y="21"/>
                </a:lnTo>
                <a:lnTo>
                  <a:pt x="3750" y="21"/>
                </a:lnTo>
                <a:lnTo>
                  <a:pt x="3752" y="21"/>
                </a:lnTo>
                <a:lnTo>
                  <a:pt x="3754" y="23"/>
                </a:lnTo>
                <a:lnTo>
                  <a:pt x="3760" y="23"/>
                </a:lnTo>
                <a:lnTo>
                  <a:pt x="3762" y="23"/>
                </a:lnTo>
                <a:lnTo>
                  <a:pt x="3766" y="23"/>
                </a:lnTo>
                <a:lnTo>
                  <a:pt x="3769" y="23"/>
                </a:lnTo>
                <a:lnTo>
                  <a:pt x="3775" y="23"/>
                </a:lnTo>
                <a:lnTo>
                  <a:pt x="3777" y="23"/>
                </a:lnTo>
                <a:lnTo>
                  <a:pt x="3783" y="23"/>
                </a:lnTo>
                <a:lnTo>
                  <a:pt x="3785" y="23"/>
                </a:lnTo>
                <a:lnTo>
                  <a:pt x="3787" y="23"/>
                </a:lnTo>
                <a:lnTo>
                  <a:pt x="3789" y="23"/>
                </a:lnTo>
                <a:lnTo>
                  <a:pt x="3794" y="23"/>
                </a:lnTo>
                <a:lnTo>
                  <a:pt x="3796" y="23"/>
                </a:lnTo>
                <a:lnTo>
                  <a:pt x="3798" y="23"/>
                </a:lnTo>
                <a:lnTo>
                  <a:pt x="3800" y="23"/>
                </a:lnTo>
                <a:lnTo>
                  <a:pt x="3802" y="23"/>
                </a:lnTo>
                <a:lnTo>
                  <a:pt x="3808" y="23"/>
                </a:lnTo>
                <a:lnTo>
                  <a:pt x="3812" y="23"/>
                </a:lnTo>
                <a:lnTo>
                  <a:pt x="3814" y="23"/>
                </a:lnTo>
                <a:lnTo>
                  <a:pt x="3815" y="23"/>
                </a:lnTo>
                <a:lnTo>
                  <a:pt x="3817" y="23"/>
                </a:lnTo>
                <a:lnTo>
                  <a:pt x="3819" y="23"/>
                </a:lnTo>
                <a:lnTo>
                  <a:pt x="3821" y="23"/>
                </a:lnTo>
                <a:lnTo>
                  <a:pt x="3823" y="23"/>
                </a:lnTo>
                <a:lnTo>
                  <a:pt x="3829" y="23"/>
                </a:lnTo>
                <a:lnTo>
                  <a:pt x="3833" y="23"/>
                </a:lnTo>
                <a:lnTo>
                  <a:pt x="3835" y="23"/>
                </a:lnTo>
                <a:lnTo>
                  <a:pt x="3839" y="23"/>
                </a:lnTo>
                <a:lnTo>
                  <a:pt x="3840" y="23"/>
                </a:lnTo>
                <a:lnTo>
                  <a:pt x="3846" y="23"/>
                </a:lnTo>
                <a:lnTo>
                  <a:pt x="3848" y="23"/>
                </a:lnTo>
                <a:lnTo>
                  <a:pt x="3850" y="23"/>
                </a:lnTo>
                <a:lnTo>
                  <a:pt x="3856" y="23"/>
                </a:lnTo>
                <a:lnTo>
                  <a:pt x="3863" y="23"/>
                </a:lnTo>
                <a:lnTo>
                  <a:pt x="3867" y="23"/>
                </a:lnTo>
                <a:lnTo>
                  <a:pt x="3869" y="23"/>
                </a:lnTo>
                <a:lnTo>
                  <a:pt x="3871" y="23"/>
                </a:lnTo>
                <a:lnTo>
                  <a:pt x="3873" y="23"/>
                </a:lnTo>
                <a:lnTo>
                  <a:pt x="3883" y="23"/>
                </a:lnTo>
                <a:lnTo>
                  <a:pt x="3885" y="23"/>
                </a:lnTo>
                <a:lnTo>
                  <a:pt x="3887" y="23"/>
                </a:lnTo>
                <a:lnTo>
                  <a:pt x="3890" y="23"/>
                </a:lnTo>
                <a:lnTo>
                  <a:pt x="3892" y="23"/>
                </a:lnTo>
                <a:lnTo>
                  <a:pt x="3898" y="23"/>
                </a:lnTo>
                <a:lnTo>
                  <a:pt x="3912" y="23"/>
                </a:lnTo>
                <a:lnTo>
                  <a:pt x="3919" y="23"/>
                </a:lnTo>
                <a:lnTo>
                  <a:pt x="3927" y="23"/>
                </a:lnTo>
                <a:lnTo>
                  <a:pt x="3929" y="23"/>
                </a:lnTo>
                <a:lnTo>
                  <a:pt x="3935" y="23"/>
                </a:lnTo>
                <a:lnTo>
                  <a:pt x="3940" y="23"/>
                </a:lnTo>
                <a:lnTo>
                  <a:pt x="3942" y="23"/>
                </a:lnTo>
                <a:lnTo>
                  <a:pt x="3954" y="23"/>
                </a:lnTo>
                <a:lnTo>
                  <a:pt x="3965" y="23"/>
                </a:lnTo>
                <a:lnTo>
                  <a:pt x="3967" y="23"/>
                </a:lnTo>
                <a:lnTo>
                  <a:pt x="3977" y="23"/>
                </a:lnTo>
                <a:lnTo>
                  <a:pt x="3986" y="23"/>
                </a:lnTo>
                <a:lnTo>
                  <a:pt x="3996" y="23"/>
                </a:lnTo>
                <a:lnTo>
                  <a:pt x="4009" y="23"/>
                </a:lnTo>
                <a:lnTo>
                  <a:pt x="4011" y="23"/>
                </a:lnTo>
                <a:lnTo>
                  <a:pt x="4015" y="23"/>
                </a:lnTo>
                <a:lnTo>
                  <a:pt x="4019" y="23"/>
                </a:lnTo>
                <a:lnTo>
                  <a:pt x="4025" y="23"/>
                </a:lnTo>
                <a:lnTo>
                  <a:pt x="4031" y="23"/>
                </a:lnTo>
                <a:lnTo>
                  <a:pt x="4044" y="23"/>
                </a:lnTo>
                <a:lnTo>
                  <a:pt x="4046" y="23"/>
                </a:lnTo>
                <a:lnTo>
                  <a:pt x="4052" y="23"/>
                </a:lnTo>
                <a:lnTo>
                  <a:pt x="4054" y="23"/>
                </a:lnTo>
                <a:lnTo>
                  <a:pt x="4056" y="23"/>
                </a:lnTo>
                <a:lnTo>
                  <a:pt x="4057" y="23"/>
                </a:lnTo>
                <a:lnTo>
                  <a:pt x="4059" y="23"/>
                </a:lnTo>
                <a:lnTo>
                  <a:pt x="4061" y="23"/>
                </a:lnTo>
                <a:lnTo>
                  <a:pt x="4063" y="23"/>
                </a:lnTo>
                <a:lnTo>
                  <a:pt x="4069" y="23"/>
                </a:lnTo>
                <a:lnTo>
                  <a:pt x="4071" y="23"/>
                </a:lnTo>
                <a:lnTo>
                  <a:pt x="4075" y="23"/>
                </a:lnTo>
                <a:lnTo>
                  <a:pt x="4077" y="23"/>
                </a:lnTo>
                <a:lnTo>
                  <a:pt x="4079" y="23"/>
                </a:lnTo>
                <a:lnTo>
                  <a:pt x="4084" y="23"/>
                </a:lnTo>
                <a:lnTo>
                  <a:pt x="4086" y="23"/>
                </a:lnTo>
                <a:lnTo>
                  <a:pt x="4094" y="23"/>
                </a:lnTo>
                <a:lnTo>
                  <a:pt x="4100" y="23"/>
                </a:lnTo>
                <a:lnTo>
                  <a:pt x="4104" y="23"/>
                </a:lnTo>
                <a:lnTo>
                  <a:pt x="4105" y="23"/>
                </a:lnTo>
                <a:lnTo>
                  <a:pt x="4121" y="23"/>
                </a:lnTo>
                <a:lnTo>
                  <a:pt x="4125" y="23"/>
                </a:lnTo>
                <a:lnTo>
                  <a:pt x="4127" y="23"/>
                </a:lnTo>
                <a:lnTo>
                  <a:pt x="4132" y="23"/>
                </a:lnTo>
                <a:lnTo>
                  <a:pt x="4136" y="23"/>
                </a:lnTo>
                <a:lnTo>
                  <a:pt x="4140" y="23"/>
                </a:lnTo>
                <a:lnTo>
                  <a:pt x="4142" y="23"/>
                </a:lnTo>
                <a:lnTo>
                  <a:pt x="4144" y="23"/>
                </a:lnTo>
                <a:lnTo>
                  <a:pt x="4146" y="23"/>
                </a:lnTo>
                <a:lnTo>
                  <a:pt x="4148" y="23"/>
                </a:lnTo>
                <a:lnTo>
                  <a:pt x="4150" y="23"/>
                </a:lnTo>
                <a:lnTo>
                  <a:pt x="4153" y="23"/>
                </a:lnTo>
                <a:lnTo>
                  <a:pt x="4155" y="23"/>
                </a:lnTo>
                <a:lnTo>
                  <a:pt x="4161" y="23"/>
                </a:lnTo>
                <a:lnTo>
                  <a:pt x="4163" y="23"/>
                </a:lnTo>
                <a:lnTo>
                  <a:pt x="4165" y="23"/>
                </a:lnTo>
                <a:lnTo>
                  <a:pt x="4169" y="23"/>
                </a:lnTo>
                <a:lnTo>
                  <a:pt x="4171" y="23"/>
                </a:lnTo>
                <a:lnTo>
                  <a:pt x="4177" y="23"/>
                </a:lnTo>
                <a:lnTo>
                  <a:pt x="4178" y="23"/>
                </a:lnTo>
                <a:lnTo>
                  <a:pt x="4180" y="23"/>
                </a:lnTo>
                <a:lnTo>
                  <a:pt x="4182" y="23"/>
                </a:lnTo>
                <a:lnTo>
                  <a:pt x="4184" y="23"/>
                </a:lnTo>
                <a:lnTo>
                  <a:pt x="4184" y="25"/>
                </a:lnTo>
                <a:lnTo>
                  <a:pt x="4184" y="27"/>
                </a:lnTo>
                <a:lnTo>
                  <a:pt x="4186" y="29"/>
                </a:lnTo>
                <a:lnTo>
                  <a:pt x="4186" y="31"/>
                </a:lnTo>
                <a:lnTo>
                  <a:pt x="4186" y="33"/>
                </a:lnTo>
                <a:lnTo>
                  <a:pt x="4186" y="35"/>
                </a:lnTo>
                <a:lnTo>
                  <a:pt x="4184" y="36"/>
                </a:lnTo>
                <a:lnTo>
                  <a:pt x="4186" y="38"/>
                </a:lnTo>
                <a:lnTo>
                  <a:pt x="4188" y="38"/>
                </a:lnTo>
                <a:lnTo>
                  <a:pt x="4188" y="40"/>
                </a:lnTo>
                <a:lnTo>
                  <a:pt x="4188" y="42"/>
                </a:lnTo>
                <a:lnTo>
                  <a:pt x="4188" y="44"/>
                </a:lnTo>
                <a:lnTo>
                  <a:pt x="4186" y="44"/>
                </a:lnTo>
                <a:lnTo>
                  <a:pt x="4184" y="46"/>
                </a:lnTo>
                <a:lnTo>
                  <a:pt x="4182" y="46"/>
                </a:lnTo>
                <a:lnTo>
                  <a:pt x="4182" y="44"/>
                </a:lnTo>
                <a:lnTo>
                  <a:pt x="4180" y="44"/>
                </a:lnTo>
                <a:lnTo>
                  <a:pt x="4180" y="42"/>
                </a:lnTo>
                <a:lnTo>
                  <a:pt x="4180" y="40"/>
                </a:lnTo>
                <a:lnTo>
                  <a:pt x="4178" y="40"/>
                </a:lnTo>
                <a:lnTo>
                  <a:pt x="4178" y="42"/>
                </a:lnTo>
                <a:lnTo>
                  <a:pt x="4180" y="44"/>
                </a:lnTo>
                <a:lnTo>
                  <a:pt x="4178" y="44"/>
                </a:lnTo>
                <a:lnTo>
                  <a:pt x="4178" y="46"/>
                </a:lnTo>
                <a:lnTo>
                  <a:pt x="4177" y="46"/>
                </a:lnTo>
                <a:lnTo>
                  <a:pt x="4175" y="46"/>
                </a:lnTo>
                <a:lnTo>
                  <a:pt x="4173" y="46"/>
                </a:lnTo>
                <a:lnTo>
                  <a:pt x="4171" y="44"/>
                </a:lnTo>
                <a:lnTo>
                  <a:pt x="4169" y="42"/>
                </a:lnTo>
                <a:lnTo>
                  <a:pt x="4169" y="44"/>
                </a:lnTo>
                <a:lnTo>
                  <a:pt x="4171" y="44"/>
                </a:lnTo>
                <a:lnTo>
                  <a:pt x="4171" y="46"/>
                </a:lnTo>
                <a:lnTo>
                  <a:pt x="4173" y="46"/>
                </a:lnTo>
                <a:lnTo>
                  <a:pt x="4175" y="48"/>
                </a:lnTo>
                <a:lnTo>
                  <a:pt x="4177" y="48"/>
                </a:lnTo>
                <a:lnTo>
                  <a:pt x="4178" y="48"/>
                </a:lnTo>
                <a:lnTo>
                  <a:pt x="4180" y="48"/>
                </a:lnTo>
                <a:lnTo>
                  <a:pt x="4180" y="50"/>
                </a:lnTo>
                <a:lnTo>
                  <a:pt x="4180" y="52"/>
                </a:lnTo>
                <a:lnTo>
                  <a:pt x="4180" y="50"/>
                </a:lnTo>
                <a:lnTo>
                  <a:pt x="4178" y="50"/>
                </a:lnTo>
                <a:lnTo>
                  <a:pt x="4177" y="50"/>
                </a:lnTo>
                <a:lnTo>
                  <a:pt x="4175" y="50"/>
                </a:lnTo>
                <a:lnTo>
                  <a:pt x="4173" y="52"/>
                </a:lnTo>
                <a:lnTo>
                  <a:pt x="4171" y="50"/>
                </a:lnTo>
                <a:lnTo>
                  <a:pt x="4169" y="48"/>
                </a:lnTo>
                <a:lnTo>
                  <a:pt x="4169" y="46"/>
                </a:lnTo>
                <a:lnTo>
                  <a:pt x="4167" y="46"/>
                </a:lnTo>
                <a:lnTo>
                  <a:pt x="4167" y="44"/>
                </a:lnTo>
                <a:lnTo>
                  <a:pt x="4167" y="42"/>
                </a:lnTo>
                <a:lnTo>
                  <a:pt x="4165" y="44"/>
                </a:lnTo>
                <a:lnTo>
                  <a:pt x="4163" y="46"/>
                </a:lnTo>
                <a:lnTo>
                  <a:pt x="4161" y="46"/>
                </a:lnTo>
                <a:lnTo>
                  <a:pt x="4159" y="46"/>
                </a:lnTo>
                <a:lnTo>
                  <a:pt x="4157" y="44"/>
                </a:lnTo>
                <a:lnTo>
                  <a:pt x="4155" y="44"/>
                </a:lnTo>
                <a:lnTo>
                  <a:pt x="4155" y="42"/>
                </a:lnTo>
                <a:lnTo>
                  <a:pt x="4155" y="40"/>
                </a:lnTo>
                <a:lnTo>
                  <a:pt x="4153" y="38"/>
                </a:lnTo>
                <a:lnTo>
                  <a:pt x="4152" y="38"/>
                </a:lnTo>
                <a:lnTo>
                  <a:pt x="4153" y="38"/>
                </a:lnTo>
                <a:lnTo>
                  <a:pt x="4155" y="38"/>
                </a:lnTo>
                <a:lnTo>
                  <a:pt x="4155" y="40"/>
                </a:lnTo>
                <a:lnTo>
                  <a:pt x="4153" y="42"/>
                </a:lnTo>
                <a:lnTo>
                  <a:pt x="4153" y="44"/>
                </a:lnTo>
                <a:lnTo>
                  <a:pt x="4155" y="44"/>
                </a:lnTo>
                <a:lnTo>
                  <a:pt x="4155" y="46"/>
                </a:lnTo>
                <a:lnTo>
                  <a:pt x="4157" y="46"/>
                </a:lnTo>
                <a:lnTo>
                  <a:pt x="4159" y="48"/>
                </a:lnTo>
                <a:lnTo>
                  <a:pt x="4161" y="48"/>
                </a:lnTo>
                <a:lnTo>
                  <a:pt x="4163" y="48"/>
                </a:lnTo>
                <a:lnTo>
                  <a:pt x="4163" y="50"/>
                </a:lnTo>
                <a:lnTo>
                  <a:pt x="4161" y="50"/>
                </a:lnTo>
                <a:lnTo>
                  <a:pt x="4161" y="52"/>
                </a:lnTo>
                <a:lnTo>
                  <a:pt x="4159" y="56"/>
                </a:lnTo>
                <a:lnTo>
                  <a:pt x="4161" y="56"/>
                </a:lnTo>
                <a:lnTo>
                  <a:pt x="4165" y="56"/>
                </a:lnTo>
                <a:lnTo>
                  <a:pt x="4167" y="56"/>
                </a:lnTo>
                <a:lnTo>
                  <a:pt x="4169" y="56"/>
                </a:lnTo>
                <a:lnTo>
                  <a:pt x="4171" y="56"/>
                </a:lnTo>
                <a:lnTo>
                  <a:pt x="4173" y="56"/>
                </a:lnTo>
                <a:lnTo>
                  <a:pt x="4175" y="54"/>
                </a:lnTo>
                <a:lnTo>
                  <a:pt x="4177" y="54"/>
                </a:lnTo>
                <a:lnTo>
                  <a:pt x="4178" y="52"/>
                </a:lnTo>
                <a:lnTo>
                  <a:pt x="4180" y="52"/>
                </a:lnTo>
                <a:lnTo>
                  <a:pt x="4180" y="54"/>
                </a:lnTo>
                <a:lnTo>
                  <a:pt x="4182" y="54"/>
                </a:lnTo>
                <a:lnTo>
                  <a:pt x="4182" y="58"/>
                </a:lnTo>
                <a:lnTo>
                  <a:pt x="4184" y="58"/>
                </a:lnTo>
                <a:lnTo>
                  <a:pt x="4184" y="60"/>
                </a:lnTo>
                <a:lnTo>
                  <a:pt x="4184" y="61"/>
                </a:lnTo>
                <a:lnTo>
                  <a:pt x="4186" y="63"/>
                </a:lnTo>
                <a:lnTo>
                  <a:pt x="4186" y="65"/>
                </a:lnTo>
                <a:lnTo>
                  <a:pt x="4186" y="67"/>
                </a:lnTo>
                <a:lnTo>
                  <a:pt x="4188" y="69"/>
                </a:lnTo>
                <a:lnTo>
                  <a:pt x="4188" y="71"/>
                </a:lnTo>
                <a:lnTo>
                  <a:pt x="4188" y="73"/>
                </a:lnTo>
                <a:lnTo>
                  <a:pt x="4190" y="73"/>
                </a:lnTo>
                <a:lnTo>
                  <a:pt x="4190" y="75"/>
                </a:lnTo>
                <a:lnTo>
                  <a:pt x="4192" y="77"/>
                </a:lnTo>
                <a:lnTo>
                  <a:pt x="4192" y="81"/>
                </a:lnTo>
                <a:lnTo>
                  <a:pt x="4192" y="83"/>
                </a:lnTo>
                <a:lnTo>
                  <a:pt x="4194" y="84"/>
                </a:lnTo>
                <a:lnTo>
                  <a:pt x="4196" y="86"/>
                </a:lnTo>
                <a:lnTo>
                  <a:pt x="4196" y="88"/>
                </a:lnTo>
                <a:lnTo>
                  <a:pt x="4198" y="88"/>
                </a:lnTo>
                <a:lnTo>
                  <a:pt x="4200" y="90"/>
                </a:lnTo>
                <a:lnTo>
                  <a:pt x="4201" y="92"/>
                </a:lnTo>
                <a:lnTo>
                  <a:pt x="4203" y="92"/>
                </a:lnTo>
                <a:lnTo>
                  <a:pt x="4205" y="94"/>
                </a:lnTo>
                <a:lnTo>
                  <a:pt x="4207" y="96"/>
                </a:lnTo>
                <a:lnTo>
                  <a:pt x="4211" y="94"/>
                </a:lnTo>
                <a:lnTo>
                  <a:pt x="4213" y="96"/>
                </a:lnTo>
                <a:lnTo>
                  <a:pt x="4213" y="94"/>
                </a:lnTo>
                <a:lnTo>
                  <a:pt x="4213" y="92"/>
                </a:lnTo>
                <a:lnTo>
                  <a:pt x="4215" y="92"/>
                </a:lnTo>
                <a:lnTo>
                  <a:pt x="4215" y="94"/>
                </a:lnTo>
                <a:lnTo>
                  <a:pt x="4217" y="96"/>
                </a:lnTo>
                <a:lnTo>
                  <a:pt x="4217" y="98"/>
                </a:lnTo>
                <a:lnTo>
                  <a:pt x="4219" y="100"/>
                </a:lnTo>
                <a:lnTo>
                  <a:pt x="4219" y="102"/>
                </a:lnTo>
                <a:lnTo>
                  <a:pt x="4221" y="104"/>
                </a:lnTo>
                <a:lnTo>
                  <a:pt x="4221" y="106"/>
                </a:lnTo>
                <a:lnTo>
                  <a:pt x="4219" y="106"/>
                </a:lnTo>
                <a:lnTo>
                  <a:pt x="4217" y="106"/>
                </a:lnTo>
                <a:lnTo>
                  <a:pt x="4215" y="104"/>
                </a:lnTo>
                <a:lnTo>
                  <a:pt x="4215" y="102"/>
                </a:lnTo>
                <a:lnTo>
                  <a:pt x="4213" y="102"/>
                </a:lnTo>
                <a:lnTo>
                  <a:pt x="4213" y="100"/>
                </a:lnTo>
                <a:lnTo>
                  <a:pt x="4213" y="98"/>
                </a:lnTo>
                <a:lnTo>
                  <a:pt x="4211" y="98"/>
                </a:lnTo>
                <a:lnTo>
                  <a:pt x="4209" y="100"/>
                </a:lnTo>
                <a:lnTo>
                  <a:pt x="4207" y="98"/>
                </a:lnTo>
                <a:lnTo>
                  <a:pt x="4203" y="98"/>
                </a:lnTo>
                <a:lnTo>
                  <a:pt x="4203" y="100"/>
                </a:lnTo>
                <a:lnTo>
                  <a:pt x="4201" y="100"/>
                </a:lnTo>
                <a:lnTo>
                  <a:pt x="4201" y="102"/>
                </a:lnTo>
                <a:lnTo>
                  <a:pt x="4203" y="104"/>
                </a:lnTo>
                <a:lnTo>
                  <a:pt x="4205" y="106"/>
                </a:lnTo>
                <a:lnTo>
                  <a:pt x="4205" y="108"/>
                </a:lnTo>
                <a:lnTo>
                  <a:pt x="4205" y="109"/>
                </a:lnTo>
                <a:lnTo>
                  <a:pt x="4203" y="111"/>
                </a:lnTo>
                <a:lnTo>
                  <a:pt x="4205" y="113"/>
                </a:lnTo>
                <a:lnTo>
                  <a:pt x="4207" y="113"/>
                </a:lnTo>
                <a:lnTo>
                  <a:pt x="4209" y="115"/>
                </a:lnTo>
                <a:lnTo>
                  <a:pt x="4211" y="117"/>
                </a:lnTo>
                <a:lnTo>
                  <a:pt x="4213" y="119"/>
                </a:lnTo>
                <a:lnTo>
                  <a:pt x="4215" y="121"/>
                </a:lnTo>
                <a:lnTo>
                  <a:pt x="4217" y="123"/>
                </a:lnTo>
                <a:lnTo>
                  <a:pt x="4217" y="125"/>
                </a:lnTo>
                <a:lnTo>
                  <a:pt x="4217" y="127"/>
                </a:lnTo>
                <a:lnTo>
                  <a:pt x="4221" y="127"/>
                </a:lnTo>
                <a:lnTo>
                  <a:pt x="4223" y="129"/>
                </a:lnTo>
                <a:lnTo>
                  <a:pt x="4223" y="131"/>
                </a:lnTo>
                <a:lnTo>
                  <a:pt x="4223" y="132"/>
                </a:lnTo>
                <a:lnTo>
                  <a:pt x="4223" y="134"/>
                </a:lnTo>
                <a:lnTo>
                  <a:pt x="4225" y="136"/>
                </a:lnTo>
                <a:lnTo>
                  <a:pt x="4225" y="138"/>
                </a:lnTo>
                <a:lnTo>
                  <a:pt x="4226" y="140"/>
                </a:lnTo>
                <a:lnTo>
                  <a:pt x="4228" y="140"/>
                </a:lnTo>
                <a:lnTo>
                  <a:pt x="4228" y="142"/>
                </a:lnTo>
                <a:lnTo>
                  <a:pt x="4230" y="142"/>
                </a:lnTo>
                <a:lnTo>
                  <a:pt x="4230" y="140"/>
                </a:lnTo>
                <a:lnTo>
                  <a:pt x="4232" y="138"/>
                </a:lnTo>
                <a:lnTo>
                  <a:pt x="4232" y="136"/>
                </a:lnTo>
                <a:lnTo>
                  <a:pt x="4230" y="136"/>
                </a:lnTo>
                <a:lnTo>
                  <a:pt x="4230" y="134"/>
                </a:lnTo>
                <a:lnTo>
                  <a:pt x="4230" y="132"/>
                </a:lnTo>
                <a:lnTo>
                  <a:pt x="4228" y="132"/>
                </a:lnTo>
                <a:lnTo>
                  <a:pt x="4228" y="131"/>
                </a:lnTo>
                <a:lnTo>
                  <a:pt x="4226" y="131"/>
                </a:lnTo>
                <a:lnTo>
                  <a:pt x="4228" y="129"/>
                </a:lnTo>
                <a:lnTo>
                  <a:pt x="4226" y="127"/>
                </a:lnTo>
                <a:lnTo>
                  <a:pt x="4226" y="125"/>
                </a:lnTo>
                <a:lnTo>
                  <a:pt x="4226" y="123"/>
                </a:lnTo>
                <a:lnTo>
                  <a:pt x="4226" y="121"/>
                </a:lnTo>
                <a:lnTo>
                  <a:pt x="4225" y="121"/>
                </a:lnTo>
                <a:lnTo>
                  <a:pt x="4223" y="119"/>
                </a:lnTo>
                <a:lnTo>
                  <a:pt x="4223" y="117"/>
                </a:lnTo>
                <a:lnTo>
                  <a:pt x="4225" y="117"/>
                </a:lnTo>
                <a:lnTo>
                  <a:pt x="4225" y="119"/>
                </a:lnTo>
                <a:lnTo>
                  <a:pt x="4226" y="119"/>
                </a:lnTo>
                <a:lnTo>
                  <a:pt x="4226" y="121"/>
                </a:lnTo>
                <a:lnTo>
                  <a:pt x="4228" y="119"/>
                </a:lnTo>
                <a:lnTo>
                  <a:pt x="4230" y="121"/>
                </a:lnTo>
                <a:lnTo>
                  <a:pt x="4230" y="123"/>
                </a:lnTo>
                <a:lnTo>
                  <a:pt x="4232" y="123"/>
                </a:lnTo>
                <a:lnTo>
                  <a:pt x="4232" y="125"/>
                </a:lnTo>
                <a:lnTo>
                  <a:pt x="4234" y="125"/>
                </a:lnTo>
                <a:lnTo>
                  <a:pt x="4236" y="125"/>
                </a:lnTo>
                <a:lnTo>
                  <a:pt x="4238" y="123"/>
                </a:lnTo>
                <a:lnTo>
                  <a:pt x="4238" y="121"/>
                </a:lnTo>
                <a:lnTo>
                  <a:pt x="4236" y="121"/>
                </a:lnTo>
                <a:lnTo>
                  <a:pt x="4236" y="119"/>
                </a:lnTo>
                <a:lnTo>
                  <a:pt x="4236" y="117"/>
                </a:lnTo>
                <a:lnTo>
                  <a:pt x="4234" y="115"/>
                </a:lnTo>
                <a:lnTo>
                  <a:pt x="4234" y="113"/>
                </a:lnTo>
                <a:lnTo>
                  <a:pt x="4236" y="113"/>
                </a:lnTo>
                <a:lnTo>
                  <a:pt x="4236" y="111"/>
                </a:lnTo>
                <a:lnTo>
                  <a:pt x="4234" y="111"/>
                </a:lnTo>
                <a:lnTo>
                  <a:pt x="4232" y="111"/>
                </a:lnTo>
                <a:lnTo>
                  <a:pt x="4230" y="111"/>
                </a:lnTo>
                <a:lnTo>
                  <a:pt x="4230" y="109"/>
                </a:lnTo>
                <a:lnTo>
                  <a:pt x="4230" y="108"/>
                </a:lnTo>
                <a:lnTo>
                  <a:pt x="4232" y="108"/>
                </a:lnTo>
                <a:lnTo>
                  <a:pt x="4232" y="106"/>
                </a:lnTo>
                <a:lnTo>
                  <a:pt x="4234" y="106"/>
                </a:lnTo>
                <a:lnTo>
                  <a:pt x="4234" y="104"/>
                </a:lnTo>
                <a:lnTo>
                  <a:pt x="4236" y="106"/>
                </a:lnTo>
                <a:lnTo>
                  <a:pt x="4236" y="104"/>
                </a:lnTo>
                <a:lnTo>
                  <a:pt x="4236" y="102"/>
                </a:lnTo>
                <a:lnTo>
                  <a:pt x="4234" y="102"/>
                </a:lnTo>
                <a:lnTo>
                  <a:pt x="4234" y="100"/>
                </a:lnTo>
                <a:lnTo>
                  <a:pt x="4236" y="100"/>
                </a:lnTo>
                <a:lnTo>
                  <a:pt x="4238" y="100"/>
                </a:lnTo>
                <a:lnTo>
                  <a:pt x="4240" y="102"/>
                </a:lnTo>
                <a:lnTo>
                  <a:pt x="4240" y="104"/>
                </a:lnTo>
                <a:lnTo>
                  <a:pt x="4240" y="106"/>
                </a:lnTo>
                <a:lnTo>
                  <a:pt x="4242" y="109"/>
                </a:lnTo>
                <a:lnTo>
                  <a:pt x="4242" y="111"/>
                </a:lnTo>
                <a:lnTo>
                  <a:pt x="4242" y="113"/>
                </a:lnTo>
                <a:lnTo>
                  <a:pt x="4242" y="115"/>
                </a:lnTo>
                <a:lnTo>
                  <a:pt x="4242" y="117"/>
                </a:lnTo>
                <a:lnTo>
                  <a:pt x="4242" y="119"/>
                </a:lnTo>
                <a:lnTo>
                  <a:pt x="4242" y="121"/>
                </a:lnTo>
                <a:lnTo>
                  <a:pt x="4244" y="123"/>
                </a:lnTo>
                <a:lnTo>
                  <a:pt x="4244" y="125"/>
                </a:lnTo>
                <a:lnTo>
                  <a:pt x="4244" y="127"/>
                </a:lnTo>
                <a:lnTo>
                  <a:pt x="4244" y="129"/>
                </a:lnTo>
                <a:lnTo>
                  <a:pt x="4242" y="129"/>
                </a:lnTo>
                <a:lnTo>
                  <a:pt x="4242" y="131"/>
                </a:lnTo>
                <a:lnTo>
                  <a:pt x="4242" y="134"/>
                </a:lnTo>
                <a:lnTo>
                  <a:pt x="4242" y="136"/>
                </a:lnTo>
                <a:lnTo>
                  <a:pt x="4240" y="136"/>
                </a:lnTo>
                <a:lnTo>
                  <a:pt x="4238" y="138"/>
                </a:lnTo>
                <a:lnTo>
                  <a:pt x="4236" y="140"/>
                </a:lnTo>
                <a:lnTo>
                  <a:pt x="4238" y="140"/>
                </a:lnTo>
                <a:lnTo>
                  <a:pt x="4240" y="140"/>
                </a:lnTo>
                <a:lnTo>
                  <a:pt x="4240" y="142"/>
                </a:lnTo>
                <a:lnTo>
                  <a:pt x="4242" y="144"/>
                </a:lnTo>
                <a:lnTo>
                  <a:pt x="4242" y="146"/>
                </a:lnTo>
                <a:lnTo>
                  <a:pt x="4244" y="148"/>
                </a:lnTo>
                <a:lnTo>
                  <a:pt x="4246" y="150"/>
                </a:lnTo>
                <a:lnTo>
                  <a:pt x="4248" y="152"/>
                </a:lnTo>
                <a:lnTo>
                  <a:pt x="4248" y="154"/>
                </a:lnTo>
                <a:lnTo>
                  <a:pt x="4248" y="156"/>
                </a:lnTo>
                <a:lnTo>
                  <a:pt x="4249" y="159"/>
                </a:lnTo>
                <a:lnTo>
                  <a:pt x="4249" y="161"/>
                </a:lnTo>
                <a:lnTo>
                  <a:pt x="4251" y="161"/>
                </a:lnTo>
                <a:lnTo>
                  <a:pt x="4253" y="163"/>
                </a:lnTo>
                <a:lnTo>
                  <a:pt x="4253" y="165"/>
                </a:lnTo>
                <a:lnTo>
                  <a:pt x="4253" y="167"/>
                </a:lnTo>
                <a:lnTo>
                  <a:pt x="4255" y="169"/>
                </a:lnTo>
                <a:lnTo>
                  <a:pt x="4255" y="171"/>
                </a:lnTo>
                <a:lnTo>
                  <a:pt x="4255" y="173"/>
                </a:lnTo>
                <a:lnTo>
                  <a:pt x="4255" y="175"/>
                </a:lnTo>
                <a:lnTo>
                  <a:pt x="4257" y="177"/>
                </a:lnTo>
                <a:lnTo>
                  <a:pt x="4257" y="179"/>
                </a:lnTo>
                <a:lnTo>
                  <a:pt x="4257" y="180"/>
                </a:lnTo>
                <a:lnTo>
                  <a:pt x="4257" y="182"/>
                </a:lnTo>
                <a:lnTo>
                  <a:pt x="4259" y="184"/>
                </a:lnTo>
                <a:lnTo>
                  <a:pt x="4259" y="186"/>
                </a:lnTo>
                <a:lnTo>
                  <a:pt x="4261" y="188"/>
                </a:lnTo>
                <a:lnTo>
                  <a:pt x="4263" y="190"/>
                </a:lnTo>
                <a:lnTo>
                  <a:pt x="4265" y="190"/>
                </a:lnTo>
                <a:lnTo>
                  <a:pt x="4267" y="190"/>
                </a:lnTo>
                <a:lnTo>
                  <a:pt x="4267" y="192"/>
                </a:lnTo>
                <a:lnTo>
                  <a:pt x="4269" y="190"/>
                </a:lnTo>
                <a:lnTo>
                  <a:pt x="4271" y="188"/>
                </a:lnTo>
                <a:lnTo>
                  <a:pt x="4273" y="190"/>
                </a:lnTo>
                <a:lnTo>
                  <a:pt x="4273" y="192"/>
                </a:lnTo>
                <a:lnTo>
                  <a:pt x="4274" y="192"/>
                </a:lnTo>
                <a:lnTo>
                  <a:pt x="4274" y="194"/>
                </a:lnTo>
                <a:lnTo>
                  <a:pt x="4273" y="196"/>
                </a:lnTo>
                <a:lnTo>
                  <a:pt x="4271" y="196"/>
                </a:lnTo>
                <a:lnTo>
                  <a:pt x="4271" y="194"/>
                </a:lnTo>
                <a:lnTo>
                  <a:pt x="4271" y="196"/>
                </a:lnTo>
                <a:lnTo>
                  <a:pt x="4273" y="198"/>
                </a:lnTo>
                <a:lnTo>
                  <a:pt x="4271" y="202"/>
                </a:lnTo>
                <a:lnTo>
                  <a:pt x="4273" y="204"/>
                </a:lnTo>
                <a:lnTo>
                  <a:pt x="4271" y="205"/>
                </a:lnTo>
                <a:lnTo>
                  <a:pt x="4273" y="205"/>
                </a:lnTo>
                <a:lnTo>
                  <a:pt x="4274" y="207"/>
                </a:lnTo>
                <a:lnTo>
                  <a:pt x="4273" y="207"/>
                </a:lnTo>
                <a:lnTo>
                  <a:pt x="4271" y="207"/>
                </a:lnTo>
                <a:lnTo>
                  <a:pt x="4269" y="207"/>
                </a:lnTo>
                <a:lnTo>
                  <a:pt x="4267" y="207"/>
                </a:lnTo>
                <a:lnTo>
                  <a:pt x="4267" y="209"/>
                </a:lnTo>
                <a:lnTo>
                  <a:pt x="4267" y="211"/>
                </a:lnTo>
                <a:lnTo>
                  <a:pt x="4267" y="213"/>
                </a:lnTo>
                <a:lnTo>
                  <a:pt x="4269" y="215"/>
                </a:lnTo>
                <a:lnTo>
                  <a:pt x="4271" y="215"/>
                </a:lnTo>
                <a:lnTo>
                  <a:pt x="4271" y="217"/>
                </a:lnTo>
                <a:lnTo>
                  <a:pt x="4271" y="219"/>
                </a:lnTo>
                <a:lnTo>
                  <a:pt x="4271" y="221"/>
                </a:lnTo>
                <a:lnTo>
                  <a:pt x="4273" y="221"/>
                </a:lnTo>
                <a:lnTo>
                  <a:pt x="4271" y="223"/>
                </a:lnTo>
                <a:lnTo>
                  <a:pt x="4271" y="225"/>
                </a:lnTo>
                <a:lnTo>
                  <a:pt x="4273" y="227"/>
                </a:lnTo>
                <a:lnTo>
                  <a:pt x="4273" y="228"/>
                </a:lnTo>
                <a:lnTo>
                  <a:pt x="4274" y="228"/>
                </a:lnTo>
                <a:lnTo>
                  <a:pt x="4276" y="230"/>
                </a:lnTo>
                <a:lnTo>
                  <a:pt x="4278" y="232"/>
                </a:lnTo>
                <a:lnTo>
                  <a:pt x="4278" y="234"/>
                </a:lnTo>
                <a:lnTo>
                  <a:pt x="4278" y="236"/>
                </a:lnTo>
                <a:lnTo>
                  <a:pt x="4280" y="238"/>
                </a:lnTo>
                <a:lnTo>
                  <a:pt x="4278" y="238"/>
                </a:lnTo>
                <a:lnTo>
                  <a:pt x="4280" y="240"/>
                </a:lnTo>
                <a:lnTo>
                  <a:pt x="4280" y="242"/>
                </a:lnTo>
                <a:lnTo>
                  <a:pt x="4282" y="244"/>
                </a:lnTo>
                <a:lnTo>
                  <a:pt x="4280" y="246"/>
                </a:lnTo>
                <a:lnTo>
                  <a:pt x="4280" y="248"/>
                </a:lnTo>
                <a:lnTo>
                  <a:pt x="4282" y="248"/>
                </a:lnTo>
                <a:lnTo>
                  <a:pt x="4282" y="250"/>
                </a:lnTo>
                <a:lnTo>
                  <a:pt x="4282" y="252"/>
                </a:lnTo>
                <a:lnTo>
                  <a:pt x="4282" y="253"/>
                </a:lnTo>
                <a:lnTo>
                  <a:pt x="4282" y="255"/>
                </a:lnTo>
                <a:lnTo>
                  <a:pt x="4282" y="257"/>
                </a:lnTo>
                <a:lnTo>
                  <a:pt x="4284" y="259"/>
                </a:lnTo>
                <a:lnTo>
                  <a:pt x="4286" y="261"/>
                </a:lnTo>
                <a:lnTo>
                  <a:pt x="4286" y="263"/>
                </a:lnTo>
                <a:lnTo>
                  <a:pt x="4288" y="263"/>
                </a:lnTo>
                <a:lnTo>
                  <a:pt x="4288" y="265"/>
                </a:lnTo>
                <a:lnTo>
                  <a:pt x="4290" y="265"/>
                </a:lnTo>
                <a:lnTo>
                  <a:pt x="4292" y="265"/>
                </a:lnTo>
                <a:lnTo>
                  <a:pt x="4292" y="267"/>
                </a:lnTo>
                <a:lnTo>
                  <a:pt x="4292" y="269"/>
                </a:lnTo>
                <a:lnTo>
                  <a:pt x="4290" y="269"/>
                </a:lnTo>
                <a:lnTo>
                  <a:pt x="4292" y="271"/>
                </a:lnTo>
                <a:lnTo>
                  <a:pt x="4292" y="273"/>
                </a:lnTo>
                <a:lnTo>
                  <a:pt x="4290" y="275"/>
                </a:lnTo>
                <a:lnTo>
                  <a:pt x="4290" y="276"/>
                </a:lnTo>
                <a:lnTo>
                  <a:pt x="4292" y="278"/>
                </a:lnTo>
                <a:lnTo>
                  <a:pt x="4294" y="278"/>
                </a:lnTo>
                <a:lnTo>
                  <a:pt x="4294" y="280"/>
                </a:lnTo>
                <a:lnTo>
                  <a:pt x="4296" y="280"/>
                </a:lnTo>
                <a:lnTo>
                  <a:pt x="4297" y="284"/>
                </a:lnTo>
                <a:lnTo>
                  <a:pt x="4297" y="286"/>
                </a:lnTo>
                <a:lnTo>
                  <a:pt x="4299" y="288"/>
                </a:lnTo>
                <a:lnTo>
                  <a:pt x="4299" y="290"/>
                </a:lnTo>
                <a:lnTo>
                  <a:pt x="4297" y="290"/>
                </a:lnTo>
                <a:lnTo>
                  <a:pt x="4299" y="292"/>
                </a:lnTo>
                <a:lnTo>
                  <a:pt x="4301" y="294"/>
                </a:lnTo>
                <a:lnTo>
                  <a:pt x="4303" y="294"/>
                </a:lnTo>
                <a:lnTo>
                  <a:pt x="4303" y="296"/>
                </a:lnTo>
                <a:lnTo>
                  <a:pt x="4303" y="298"/>
                </a:lnTo>
                <a:lnTo>
                  <a:pt x="4301" y="300"/>
                </a:lnTo>
                <a:lnTo>
                  <a:pt x="4301" y="301"/>
                </a:lnTo>
                <a:lnTo>
                  <a:pt x="4301" y="303"/>
                </a:lnTo>
                <a:lnTo>
                  <a:pt x="4301" y="305"/>
                </a:lnTo>
                <a:lnTo>
                  <a:pt x="4301" y="307"/>
                </a:lnTo>
                <a:lnTo>
                  <a:pt x="4303" y="309"/>
                </a:lnTo>
                <a:lnTo>
                  <a:pt x="4305" y="311"/>
                </a:lnTo>
                <a:lnTo>
                  <a:pt x="4305" y="315"/>
                </a:lnTo>
                <a:lnTo>
                  <a:pt x="4307" y="317"/>
                </a:lnTo>
                <a:lnTo>
                  <a:pt x="4307" y="319"/>
                </a:lnTo>
                <a:lnTo>
                  <a:pt x="4305" y="321"/>
                </a:lnTo>
                <a:lnTo>
                  <a:pt x="4305" y="323"/>
                </a:lnTo>
                <a:lnTo>
                  <a:pt x="4303" y="323"/>
                </a:lnTo>
                <a:lnTo>
                  <a:pt x="4301" y="321"/>
                </a:lnTo>
                <a:lnTo>
                  <a:pt x="4299" y="319"/>
                </a:lnTo>
                <a:lnTo>
                  <a:pt x="4297" y="319"/>
                </a:lnTo>
                <a:lnTo>
                  <a:pt x="4296" y="317"/>
                </a:lnTo>
                <a:lnTo>
                  <a:pt x="4294" y="317"/>
                </a:lnTo>
                <a:lnTo>
                  <a:pt x="4294" y="315"/>
                </a:lnTo>
                <a:lnTo>
                  <a:pt x="4292" y="315"/>
                </a:lnTo>
                <a:lnTo>
                  <a:pt x="4292" y="313"/>
                </a:lnTo>
                <a:lnTo>
                  <a:pt x="4290" y="313"/>
                </a:lnTo>
                <a:lnTo>
                  <a:pt x="4288" y="311"/>
                </a:lnTo>
                <a:lnTo>
                  <a:pt x="4286" y="309"/>
                </a:lnTo>
                <a:lnTo>
                  <a:pt x="4284" y="309"/>
                </a:lnTo>
                <a:lnTo>
                  <a:pt x="4282" y="307"/>
                </a:lnTo>
                <a:lnTo>
                  <a:pt x="4280" y="305"/>
                </a:lnTo>
                <a:lnTo>
                  <a:pt x="4278" y="303"/>
                </a:lnTo>
                <a:lnTo>
                  <a:pt x="4278" y="301"/>
                </a:lnTo>
                <a:lnTo>
                  <a:pt x="4276" y="300"/>
                </a:lnTo>
                <a:lnTo>
                  <a:pt x="4274" y="298"/>
                </a:lnTo>
                <a:lnTo>
                  <a:pt x="4273" y="296"/>
                </a:lnTo>
                <a:lnTo>
                  <a:pt x="4273" y="294"/>
                </a:lnTo>
                <a:lnTo>
                  <a:pt x="4271" y="292"/>
                </a:lnTo>
                <a:lnTo>
                  <a:pt x="4269" y="290"/>
                </a:lnTo>
                <a:lnTo>
                  <a:pt x="4269" y="288"/>
                </a:lnTo>
                <a:lnTo>
                  <a:pt x="4271" y="286"/>
                </a:lnTo>
                <a:lnTo>
                  <a:pt x="4269" y="282"/>
                </a:lnTo>
                <a:lnTo>
                  <a:pt x="4269" y="280"/>
                </a:lnTo>
                <a:lnTo>
                  <a:pt x="4271" y="280"/>
                </a:lnTo>
                <a:lnTo>
                  <a:pt x="4271" y="278"/>
                </a:lnTo>
                <a:lnTo>
                  <a:pt x="4271" y="276"/>
                </a:lnTo>
                <a:lnTo>
                  <a:pt x="4271" y="275"/>
                </a:lnTo>
                <a:lnTo>
                  <a:pt x="4271" y="273"/>
                </a:lnTo>
                <a:lnTo>
                  <a:pt x="4271" y="271"/>
                </a:lnTo>
                <a:lnTo>
                  <a:pt x="4271" y="269"/>
                </a:lnTo>
                <a:lnTo>
                  <a:pt x="4271" y="267"/>
                </a:lnTo>
                <a:lnTo>
                  <a:pt x="4269" y="265"/>
                </a:lnTo>
                <a:lnTo>
                  <a:pt x="4269" y="263"/>
                </a:lnTo>
                <a:lnTo>
                  <a:pt x="4267" y="261"/>
                </a:lnTo>
                <a:lnTo>
                  <a:pt x="4267" y="259"/>
                </a:lnTo>
                <a:lnTo>
                  <a:pt x="4267" y="257"/>
                </a:lnTo>
                <a:lnTo>
                  <a:pt x="4265" y="255"/>
                </a:lnTo>
                <a:lnTo>
                  <a:pt x="4265" y="253"/>
                </a:lnTo>
                <a:lnTo>
                  <a:pt x="4263" y="252"/>
                </a:lnTo>
                <a:lnTo>
                  <a:pt x="4263" y="250"/>
                </a:lnTo>
                <a:lnTo>
                  <a:pt x="4261" y="250"/>
                </a:lnTo>
                <a:lnTo>
                  <a:pt x="4261" y="248"/>
                </a:lnTo>
                <a:lnTo>
                  <a:pt x="4259" y="248"/>
                </a:lnTo>
                <a:lnTo>
                  <a:pt x="4257" y="248"/>
                </a:lnTo>
                <a:lnTo>
                  <a:pt x="4257" y="246"/>
                </a:lnTo>
                <a:lnTo>
                  <a:pt x="4255" y="244"/>
                </a:lnTo>
                <a:lnTo>
                  <a:pt x="4253" y="244"/>
                </a:lnTo>
                <a:lnTo>
                  <a:pt x="4253" y="242"/>
                </a:lnTo>
                <a:lnTo>
                  <a:pt x="4251" y="240"/>
                </a:lnTo>
                <a:lnTo>
                  <a:pt x="4253" y="240"/>
                </a:lnTo>
                <a:lnTo>
                  <a:pt x="4253" y="238"/>
                </a:lnTo>
                <a:lnTo>
                  <a:pt x="4251" y="238"/>
                </a:lnTo>
                <a:lnTo>
                  <a:pt x="4249" y="238"/>
                </a:lnTo>
                <a:lnTo>
                  <a:pt x="4248" y="236"/>
                </a:lnTo>
                <a:lnTo>
                  <a:pt x="4248" y="234"/>
                </a:lnTo>
                <a:lnTo>
                  <a:pt x="4248" y="232"/>
                </a:lnTo>
                <a:lnTo>
                  <a:pt x="4248" y="230"/>
                </a:lnTo>
                <a:lnTo>
                  <a:pt x="4246" y="228"/>
                </a:lnTo>
                <a:lnTo>
                  <a:pt x="4246" y="227"/>
                </a:lnTo>
                <a:lnTo>
                  <a:pt x="4246" y="225"/>
                </a:lnTo>
                <a:lnTo>
                  <a:pt x="4246" y="223"/>
                </a:lnTo>
                <a:lnTo>
                  <a:pt x="4244" y="221"/>
                </a:lnTo>
                <a:lnTo>
                  <a:pt x="4246" y="221"/>
                </a:lnTo>
                <a:lnTo>
                  <a:pt x="4244" y="219"/>
                </a:lnTo>
                <a:lnTo>
                  <a:pt x="4242" y="217"/>
                </a:lnTo>
                <a:lnTo>
                  <a:pt x="4242" y="215"/>
                </a:lnTo>
                <a:lnTo>
                  <a:pt x="4244" y="215"/>
                </a:lnTo>
                <a:lnTo>
                  <a:pt x="4244" y="213"/>
                </a:lnTo>
                <a:lnTo>
                  <a:pt x="4246" y="213"/>
                </a:lnTo>
                <a:lnTo>
                  <a:pt x="4248" y="213"/>
                </a:lnTo>
                <a:lnTo>
                  <a:pt x="4246" y="211"/>
                </a:lnTo>
                <a:lnTo>
                  <a:pt x="4244" y="211"/>
                </a:lnTo>
                <a:lnTo>
                  <a:pt x="4244" y="209"/>
                </a:lnTo>
                <a:lnTo>
                  <a:pt x="4242" y="209"/>
                </a:lnTo>
                <a:lnTo>
                  <a:pt x="4244" y="211"/>
                </a:lnTo>
                <a:lnTo>
                  <a:pt x="4244" y="213"/>
                </a:lnTo>
                <a:lnTo>
                  <a:pt x="4244" y="215"/>
                </a:lnTo>
                <a:lnTo>
                  <a:pt x="4242" y="215"/>
                </a:lnTo>
                <a:lnTo>
                  <a:pt x="4240" y="215"/>
                </a:lnTo>
                <a:lnTo>
                  <a:pt x="4238" y="213"/>
                </a:lnTo>
                <a:lnTo>
                  <a:pt x="4236" y="213"/>
                </a:lnTo>
                <a:lnTo>
                  <a:pt x="4234" y="211"/>
                </a:lnTo>
                <a:lnTo>
                  <a:pt x="4232" y="209"/>
                </a:lnTo>
                <a:lnTo>
                  <a:pt x="4230" y="207"/>
                </a:lnTo>
                <a:lnTo>
                  <a:pt x="4228" y="207"/>
                </a:lnTo>
                <a:lnTo>
                  <a:pt x="4228" y="205"/>
                </a:lnTo>
                <a:lnTo>
                  <a:pt x="4228" y="204"/>
                </a:lnTo>
                <a:lnTo>
                  <a:pt x="4230" y="202"/>
                </a:lnTo>
                <a:lnTo>
                  <a:pt x="4232" y="202"/>
                </a:lnTo>
                <a:lnTo>
                  <a:pt x="4232" y="200"/>
                </a:lnTo>
                <a:lnTo>
                  <a:pt x="4232" y="198"/>
                </a:lnTo>
                <a:lnTo>
                  <a:pt x="4230" y="200"/>
                </a:lnTo>
                <a:lnTo>
                  <a:pt x="4228" y="200"/>
                </a:lnTo>
                <a:lnTo>
                  <a:pt x="4226" y="20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65798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North </a:t>
            </a:r>
            <a:r>
              <a:rPr lang="en-US" altLang="zh-CN" dirty="0" smtClean="0"/>
              <a:t>Dakota</a:t>
            </a:r>
            <a:r>
              <a:rPr lang="en-US" altLang="zh-CN" dirty="0"/>
              <a:t>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004048" y="2780928"/>
            <a:ext cx="3806225" cy="2307606"/>
          </a:xfrm>
          <a:custGeom>
            <a:avLst/>
            <a:gdLst>
              <a:gd name="T0" fmla="*/ 2888 w 3157"/>
              <a:gd name="T1" fmla="*/ 68 h 1914"/>
              <a:gd name="T2" fmla="*/ 2902 w 3157"/>
              <a:gd name="T3" fmla="*/ 128 h 1914"/>
              <a:gd name="T4" fmla="*/ 2922 w 3157"/>
              <a:gd name="T5" fmla="*/ 198 h 1914"/>
              <a:gd name="T6" fmla="*/ 2910 w 3157"/>
              <a:gd name="T7" fmla="*/ 252 h 1914"/>
              <a:gd name="T8" fmla="*/ 2914 w 3157"/>
              <a:gd name="T9" fmla="*/ 307 h 1914"/>
              <a:gd name="T10" fmla="*/ 2904 w 3157"/>
              <a:gd name="T11" fmla="*/ 361 h 1914"/>
              <a:gd name="T12" fmla="*/ 2910 w 3157"/>
              <a:gd name="T13" fmla="*/ 401 h 1914"/>
              <a:gd name="T14" fmla="*/ 2910 w 3157"/>
              <a:gd name="T15" fmla="*/ 455 h 1914"/>
              <a:gd name="T16" fmla="*/ 2908 w 3157"/>
              <a:gd name="T17" fmla="*/ 499 h 1914"/>
              <a:gd name="T18" fmla="*/ 2918 w 3157"/>
              <a:gd name="T19" fmla="*/ 551 h 1914"/>
              <a:gd name="T20" fmla="*/ 2948 w 3157"/>
              <a:gd name="T21" fmla="*/ 647 h 1914"/>
              <a:gd name="T22" fmla="*/ 2969 w 3157"/>
              <a:gd name="T23" fmla="*/ 726 h 1914"/>
              <a:gd name="T24" fmla="*/ 2997 w 3157"/>
              <a:gd name="T25" fmla="*/ 788 h 1914"/>
              <a:gd name="T26" fmla="*/ 3019 w 3157"/>
              <a:gd name="T27" fmla="*/ 856 h 1914"/>
              <a:gd name="T28" fmla="*/ 3031 w 3157"/>
              <a:gd name="T29" fmla="*/ 922 h 1914"/>
              <a:gd name="T30" fmla="*/ 3031 w 3157"/>
              <a:gd name="T31" fmla="*/ 962 h 1914"/>
              <a:gd name="T32" fmla="*/ 3037 w 3157"/>
              <a:gd name="T33" fmla="*/ 1018 h 1914"/>
              <a:gd name="T34" fmla="*/ 3041 w 3157"/>
              <a:gd name="T35" fmla="*/ 1060 h 1914"/>
              <a:gd name="T36" fmla="*/ 3037 w 3157"/>
              <a:gd name="T37" fmla="*/ 1116 h 1914"/>
              <a:gd name="T38" fmla="*/ 3047 w 3157"/>
              <a:gd name="T39" fmla="*/ 1161 h 1914"/>
              <a:gd name="T40" fmla="*/ 3045 w 3157"/>
              <a:gd name="T41" fmla="*/ 1217 h 1914"/>
              <a:gd name="T42" fmla="*/ 3047 w 3157"/>
              <a:gd name="T43" fmla="*/ 1277 h 1914"/>
              <a:gd name="T44" fmla="*/ 3065 w 3157"/>
              <a:gd name="T45" fmla="*/ 1333 h 1914"/>
              <a:gd name="T46" fmla="*/ 3053 w 3157"/>
              <a:gd name="T47" fmla="*/ 1387 h 1914"/>
              <a:gd name="T48" fmla="*/ 3059 w 3157"/>
              <a:gd name="T49" fmla="*/ 1435 h 1914"/>
              <a:gd name="T50" fmla="*/ 3059 w 3157"/>
              <a:gd name="T51" fmla="*/ 1493 h 1914"/>
              <a:gd name="T52" fmla="*/ 3075 w 3157"/>
              <a:gd name="T53" fmla="*/ 1531 h 1914"/>
              <a:gd name="T54" fmla="*/ 3081 w 3157"/>
              <a:gd name="T55" fmla="*/ 1580 h 1914"/>
              <a:gd name="T56" fmla="*/ 3099 w 3157"/>
              <a:gd name="T57" fmla="*/ 1622 h 1914"/>
              <a:gd name="T58" fmla="*/ 3139 w 3157"/>
              <a:gd name="T59" fmla="*/ 1698 h 1914"/>
              <a:gd name="T60" fmla="*/ 3151 w 3157"/>
              <a:gd name="T61" fmla="*/ 1798 h 1914"/>
              <a:gd name="T62" fmla="*/ 3153 w 3157"/>
              <a:gd name="T63" fmla="*/ 1904 h 1914"/>
              <a:gd name="T64" fmla="*/ 3037 w 3157"/>
              <a:gd name="T65" fmla="*/ 1912 h 1914"/>
              <a:gd name="T66" fmla="*/ 2880 w 3157"/>
              <a:gd name="T67" fmla="*/ 1914 h 1914"/>
              <a:gd name="T68" fmla="*/ 2724 w 3157"/>
              <a:gd name="T69" fmla="*/ 1914 h 1914"/>
              <a:gd name="T70" fmla="*/ 2558 w 3157"/>
              <a:gd name="T71" fmla="*/ 1912 h 1914"/>
              <a:gd name="T72" fmla="*/ 2334 w 3157"/>
              <a:gd name="T73" fmla="*/ 1912 h 1914"/>
              <a:gd name="T74" fmla="*/ 2134 w 3157"/>
              <a:gd name="T75" fmla="*/ 1910 h 1914"/>
              <a:gd name="T76" fmla="*/ 1914 w 3157"/>
              <a:gd name="T77" fmla="*/ 1910 h 1914"/>
              <a:gd name="T78" fmla="*/ 1752 w 3157"/>
              <a:gd name="T79" fmla="*/ 1910 h 1914"/>
              <a:gd name="T80" fmla="*/ 1601 w 3157"/>
              <a:gd name="T81" fmla="*/ 1908 h 1914"/>
              <a:gd name="T82" fmla="*/ 1359 w 3157"/>
              <a:gd name="T83" fmla="*/ 1908 h 1914"/>
              <a:gd name="T84" fmla="*/ 1151 w 3157"/>
              <a:gd name="T85" fmla="*/ 1908 h 1914"/>
              <a:gd name="T86" fmla="*/ 953 w 3157"/>
              <a:gd name="T87" fmla="*/ 1908 h 1914"/>
              <a:gd name="T88" fmla="*/ 783 w 3157"/>
              <a:gd name="T89" fmla="*/ 1908 h 1914"/>
              <a:gd name="T90" fmla="*/ 579 w 3157"/>
              <a:gd name="T91" fmla="*/ 1906 h 1914"/>
              <a:gd name="T92" fmla="*/ 402 w 3157"/>
              <a:gd name="T93" fmla="*/ 1906 h 1914"/>
              <a:gd name="T94" fmla="*/ 202 w 3157"/>
              <a:gd name="T95" fmla="*/ 1906 h 1914"/>
              <a:gd name="T96" fmla="*/ 2 w 3157"/>
              <a:gd name="T97" fmla="*/ 1848 h 1914"/>
              <a:gd name="T98" fmla="*/ 2 w 3157"/>
              <a:gd name="T99" fmla="*/ 1594 h 1914"/>
              <a:gd name="T100" fmla="*/ 2 w 3157"/>
              <a:gd name="T101" fmla="*/ 1385 h 1914"/>
              <a:gd name="T102" fmla="*/ 2 w 3157"/>
              <a:gd name="T103" fmla="*/ 1245 h 1914"/>
              <a:gd name="T104" fmla="*/ 2 w 3157"/>
              <a:gd name="T105" fmla="*/ 1090 h 1914"/>
              <a:gd name="T106" fmla="*/ 4 w 3157"/>
              <a:gd name="T107" fmla="*/ 874 h 1914"/>
              <a:gd name="T108" fmla="*/ 4 w 3157"/>
              <a:gd name="T109" fmla="*/ 679 h 1914"/>
              <a:gd name="T110" fmla="*/ 2 w 3157"/>
              <a:gd name="T111" fmla="*/ 479 h 1914"/>
              <a:gd name="T112" fmla="*/ 2 w 3157"/>
              <a:gd name="T113" fmla="*/ 305 h 1914"/>
              <a:gd name="T114" fmla="*/ 2 w 3157"/>
              <a:gd name="T115" fmla="*/ 166 h 1914"/>
              <a:gd name="T116" fmla="*/ 2 w 3157"/>
              <a:gd name="T117" fmla="*/ 28 h 1914"/>
              <a:gd name="T118" fmla="*/ 549 w 3157"/>
              <a:gd name="T119" fmla="*/ 2 h 1914"/>
              <a:gd name="T120" fmla="*/ 1185 w 3157"/>
              <a:gd name="T121" fmla="*/ 2 h 1914"/>
              <a:gd name="T122" fmla="*/ 1866 w 3157"/>
              <a:gd name="T123" fmla="*/ 2 h 1914"/>
              <a:gd name="T124" fmla="*/ 2396 w 3157"/>
              <a:gd name="T125" fmla="*/ 2 h 1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57" h="1914">
                <a:moveTo>
                  <a:pt x="2734" y="0"/>
                </a:moveTo>
                <a:lnTo>
                  <a:pt x="2738" y="0"/>
                </a:lnTo>
                <a:lnTo>
                  <a:pt x="2748" y="0"/>
                </a:lnTo>
                <a:lnTo>
                  <a:pt x="2758" y="0"/>
                </a:lnTo>
                <a:lnTo>
                  <a:pt x="2766" y="0"/>
                </a:lnTo>
                <a:lnTo>
                  <a:pt x="2776" y="0"/>
                </a:lnTo>
                <a:lnTo>
                  <a:pt x="2784" y="0"/>
                </a:lnTo>
                <a:lnTo>
                  <a:pt x="2794" y="0"/>
                </a:lnTo>
                <a:lnTo>
                  <a:pt x="2804" y="0"/>
                </a:lnTo>
                <a:lnTo>
                  <a:pt x="2812" y="0"/>
                </a:lnTo>
                <a:lnTo>
                  <a:pt x="2822" y="0"/>
                </a:lnTo>
                <a:lnTo>
                  <a:pt x="2832" y="0"/>
                </a:lnTo>
                <a:lnTo>
                  <a:pt x="2840" y="0"/>
                </a:lnTo>
                <a:lnTo>
                  <a:pt x="2850" y="0"/>
                </a:lnTo>
                <a:lnTo>
                  <a:pt x="2858" y="0"/>
                </a:lnTo>
                <a:lnTo>
                  <a:pt x="2868" y="0"/>
                </a:lnTo>
                <a:lnTo>
                  <a:pt x="2870" y="0"/>
                </a:lnTo>
                <a:lnTo>
                  <a:pt x="2872" y="0"/>
                </a:lnTo>
                <a:lnTo>
                  <a:pt x="2870" y="2"/>
                </a:lnTo>
                <a:lnTo>
                  <a:pt x="2870" y="4"/>
                </a:lnTo>
                <a:lnTo>
                  <a:pt x="2872" y="4"/>
                </a:lnTo>
                <a:lnTo>
                  <a:pt x="2874" y="6"/>
                </a:lnTo>
                <a:lnTo>
                  <a:pt x="2872" y="6"/>
                </a:lnTo>
                <a:lnTo>
                  <a:pt x="2870" y="8"/>
                </a:lnTo>
                <a:lnTo>
                  <a:pt x="2870" y="10"/>
                </a:lnTo>
                <a:lnTo>
                  <a:pt x="2868" y="10"/>
                </a:lnTo>
                <a:lnTo>
                  <a:pt x="2868" y="12"/>
                </a:lnTo>
                <a:lnTo>
                  <a:pt x="2868" y="14"/>
                </a:lnTo>
                <a:lnTo>
                  <a:pt x="2868" y="16"/>
                </a:lnTo>
                <a:lnTo>
                  <a:pt x="2868" y="18"/>
                </a:lnTo>
                <a:lnTo>
                  <a:pt x="2868" y="20"/>
                </a:lnTo>
                <a:lnTo>
                  <a:pt x="2868" y="22"/>
                </a:lnTo>
                <a:lnTo>
                  <a:pt x="2868" y="24"/>
                </a:lnTo>
                <a:lnTo>
                  <a:pt x="2870" y="24"/>
                </a:lnTo>
                <a:lnTo>
                  <a:pt x="2872" y="24"/>
                </a:lnTo>
                <a:lnTo>
                  <a:pt x="2872" y="26"/>
                </a:lnTo>
                <a:lnTo>
                  <a:pt x="2872" y="28"/>
                </a:lnTo>
                <a:lnTo>
                  <a:pt x="2872" y="28"/>
                </a:lnTo>
                <a:lnTo>
                  <a:pt x="2870" y="34"/>
                </a:lnTo>
                <a:lnTo>
                  <a:pt x="2870" y="36"/>
                </a:lnTo>
                <a:lnTo>
                  <a:pt x="2872" y="34"/>
                </a:lnTo>
                <a:lnTo>
                  <a:pt x="2874" y="36"/>
                </a:lnTo>
                <a:lnTo>
                  <a:pt x="2874" y="38"/>
                </a:lnTo>
                <a:lnTo>
                  <a:pt x="2874" y="40"/>
                </a:lnTo>
                <a:lnTo>
                  <a:pt x="2874" y="42"/>
                </a:lnTo>
                <a:lnTo>
                  <a:pt x="2874" y="44"/>
                </a:lnTo>
                <a:lnTo>
                  <a:pt x="2876" y="44"/>
                </a:lnTo>
                <a:lnTo>
                  <a:pt x="2878" y="44"/>
                </a:lnTo>
                <a:lnTo>
                  <a:pt x="2878" y="46"/>
                </a:lnTo>
                <a:lnTo>
                  <a:pt x="2878" y="48"/>
                </a:lnTo>
                <a:lnTo>
                  <a:pt x="2876" y="50"/>
                </a:lnTo>
                <a:lnTo>
                  <a:pt x="2876" y="52"/>
                </a:lnTo>
                <a:lnTo>
                  <a:pt x="2878" y="54"/>
                </a:lnTo>
                <a:lnTo>
                  <a:pt x="2880" y="54"/>
                </a:lnTo>
                <a:lnTo>
                  <a:pt x="2880" y="56"/>
                </a:lnTo>
                <a:lnTo>
                  <a:pt x="2880" y="60"/>
                </a:lnTo>
                <a:lnTo>
                  <a:pt x="2880" y="62"/>
                </a:lnTo>
                <a:lnTo>
                  <a:pt x="2882" y="64"/>
                </a:lnTo>
                <a:lnTo>
                  <a:pt x="2886" y="66"/>
                </a:lnTo>
                <a:lnTo>
                  <a:pt x="2888" y="66"/>
                </a:lnTo>
                <a:lnTo>
                  <a:pt x="2888" y="68"/>
                </a:lnTo>
                <a:lnTo>
                  <a:pt x="2890" y="68"/>
                </a:lnTo>
                <a:lnTo>
                  <a:pt x="2890" y="70"/>
                </a:lnTo>
                <a:lnTo>
                  <a:pt x="2888" y="72"/>
                </a:lnTo>
                <a:lnTo>
                  <a:pt x="2886" y="72"/>
                </a:lnTo>
                <a:lnTo>
                  <a:pt x="2884" y="72"/>
                </a:lnTo>
                <a:lnTo>
                  <a:pt x="2886" y="74"/>
                </a:lnTo>
                <a:lnTo>
                  <a:pt x="2886" y="76"/>
                </a:lnTo>
                <a:lnTo>
                  <a:pt x="2886" y="76"/>
                </a:lnTo>
                <a:lnTo>
                  <a:pt x="2886" y="78"/>
                </a:lnTo>
                <a:lnTo>
                  <a:pt x="2888" y="78"/>
                </a:lnTo>
                <a:lnTo>
                  <a:pt x="2890" y="80"/>
                </a:lnTo>
                <a:lnTo>
                  <a:pt x="2892" y="80"/>
                </a:lnTo>
                <a:lnTo>
                  <a:pt x="2894" y="80"/>
                </a:lnTo>
                <a:lnTo>
                  <a:pt x="2894" y="82"/>
                </a:lnTo>
                <a:lnTo>
                  <a:pt x="2892" y="84"/>
                </a:lnTo>
                <a:lnTo>
                  <a:pt x="2890" y="86"/>
                </a:lnTo>
                <a:lnTo>
                  <a:pt x="2890" y="88"/>
                </a:lnTo>
                <a:lnTo>
                  <a:pt x="2892" y="88"/>
                </a:lnTo>
                <a:lnTo>
                  <a:pt x="2894" y="88"/>
                </a:lnTo>
                <a:lnTo>
                  <a:pt x="2894" y="90"/>
                </a:lnTo>
                <a:lnTo>
                  <a:pt x="2894" y="92"/>
                </a:lnTo>
                <a:lnTo>
                  <a:pt x="2894" y="94"/>
                </a:lnTo>
                <a:lnTo>
                  <a:pt x="2896" y="96"/>
                </a:lnTo>
                <a:lnTo>
                  <a:pt x="2896" y="98"/>
                </a:lnTo>
                <a:lnTo>
                  <a:pt x="2894" y="98"/>
                </a:lnTo>
                <a:lnTo>
                  <a:pt x="2892" y="100"/>
                </a:lnTo>
                <a:lnTo>
                  <a:pt x="2894" y="100"/>
                </a:lnTo>
                <a:lnTo>
                  <a:pt x="2896" y="100"/>
                </a:lnTo>
                <a:lnTo>
                  <a:pt x="2896" y="102"/>
                </a:lnTo>
                <a:lnTo>
                  <a:pt x="2896" y="104"/>
                </a:lnTo>
                <a:lnTo>
                  <a:pt x="2896" y="106"/>
                </a:lnTo>
                <a:lnTo>
                  <a:pt x="2894" y="108"/>
                </a:lnTo>
                <a:lnTo>
                  <a:pt x="2892" y="108"/>
                </a:lnTo>
                <a:lnTo>
                  <a:pt x="2892" y="110"/>
                </a:lnTo>
                <a:lnTo>
                  <a:pt x="2892" y="112"/>
                </a:lnTo>
                <a:lnTo>
                  <a:pt x="2894" y="112"/>
                </a:lnTo>
                <a:lnTo>
                  <a:pt x="2894" y="114"/>
                </a:lnTo>
                <a:lnTo>
                  <a:pt x="2894" y="116"/>
                </a:lnTo>
                <a:lnTo>
                  <a:pt x="2894" y="118"/>
                </a:lnTo>
                <a:lnTo>
                  <a:pt x="2892" y="118"/>
                </a:lnTo>
                <a:lnTo>
                  <a:pt x="2890" y="120"/>
                </a:lnTo>
                <a:lnTo>
                  <a:pt x="2890" y="122"/>
                </a:lnTo>
                <a:lnTo>
                  <a:pt x="2892" y="120"/>
                </a:lnTo>
                <a:lnTo>
                  <a:pt x="2894" y="120"/>
                </a:lnTo>
                <a:lnTo>
                  <a:pt x="2896" y="122"/>
                </a:lnTo>
                <a:lnTo>
                  <a:pt x="2898" y="122"/>
                </a:lnTo>
                <a:lnTo>
                  <a:pt x="2898" y="124"/>
                </a:lnTo>
                <a:lnTo>
                  <a:pt x="2900" y="122"/>
                </a:lnTo>
                <a:lnTo>
                  <a:pt x="2902" y="122"/>
                </a:lnTo>
                <a:lnTo>
                  <a:pt x="2902" y="124"/>
                </a:lnTo>
                <a:lnTo>
                  <a:pt x="2904" y="124"/>
                </a:lnTo>
                <a:lnTo>
                  <a:pt x="2904" y="124"/>
                </a:lnTo>
                <a:lnTo>
                  <a:pt x="2902" y="124"/>
                </a:lnTo>
                <a:lnTo>
                  <a:pt x="2900" y="126"/>
                </a:lnTo>
                <a:lnTo>
                  <a:pt x="2896" y="128"/>
                </a:lnTo>
                <a:lnTo>
                  <a:pt x="2894" y="128"/>
                </a:lnTo>
                <a:lnTo>
                  <a:pt x="2894" y="130"/>
                </a:lnTo>
                <a:lnTo>
                  <a:pt x="2896" y="130"/>
                </a:lnTo>
                <a:lnTo>
                  <a:pt x="2898" y="128"/>
                </a:lnTo>
                <a:lnTo>
                  <a:pt x="2900" y="128"/>
                </a:lnTo>
                <a:lnTo>
                  <a:pt x="2902" y="128"/>
                </a:lnTo>
                <a:lnTo>
                  <a:pt x="2902" y="130"/>
                </a:lnTo>
                <a:lnTo>
                  <a:pt x="2902" y="132"/>
                </a:lnTo>
                <a:lnTo>
                  <a:pt x="2900" y="132"/>
                </a:lnTo>
                <a:lnTo>
                  <a:pt x="2898" y="130"/>
                </a:lnTo>
                <a:lnTo>
                  <a:pt x="2898" y="132"/>
                </a:lnTo>
                <a:lnTo>
                  <a:pt x="2896" y="132"/>
                </a:lnTo>
                <a:lnTo>
                  <a:pt x="2896" y="134"/>
                </a:lnTo>
                <a:lnTo>
                  <a:pt x="2898" y="134"/>
                </a:lnTo>
                <a:lnTo>
                  <a:pt x="2900" y="134"/>
                </a:lnTo>
                <a:lnTo>
                  <a:pt x="2902" y="134"/>
                </a:lnTo>
                <a:lnTo>
                  <a:pt x="2904" y="136"/>
                </a:lnTo>
                <a:lnTo>
                  <a:pt x="2902" y="138"/>
                </a:lnTo>
                <a:lnTo>
                  <a:pt x="2904" y="140"/>
                </a:lnTo>
                <a:lnTo>
                  <a:pt x="2906" y="140"/>
                </a:lnTo>
                <a:lnTo>
                  <a:pt x="2906" y="142"/>
                </a:lnTo>
                <a:lnTo>
                  <a:pt x="2904" y="142"/>
                </a:lnTo>
                <a:lnTo>
                  <a:pt x="2904" y="144"/>
                </a:lnTo>
                <a:lnTo>
                  <a:pt x="2902" y="146"/>
                </a:lnTo>
                <a:lnTo>
                  <a:pt x="2904" y="146"/>
                </a:lnTo>
                <a:lnTo>
                  <a:pt x="2904" y="146"/>
                </a:lnTo>
                <a:lnTo>
                  <a:pt x="2904" y="148"/>
                </a:lnTo>
                <a:lnTo>
                  <a:pt x="2904" y="150"/>
                </a:lnTo>
                <a:lnTo>
                  <a:pt x="2906" y="150"/>
                </a:lnTo>
                <a:lnTo>
                  <a:pt x="2906" y="152"/>
                </a:lnTo>
                <a:lnTo>
                  <a:pt x="2906" y="154"/>
                </a:lnTo>
                <a:lnTo>
                  <a:pt x="2904" y="156"/>
                </a:lnTo>
                <a:lnTo>
                  <a:pt x="2904" y="156"/>
                </a:lnTo>
                <a:lnTo>
                  <a:pt x="2904" y="158"/>
                </a:lnTo>
                <a:lnTo>
                  <a:pt x="2904" y="160"/>
                </a:lnTo>
                <a:lnTo>
                  <a:pt x="2904" y="162"/>
                </a:lnTo>
                <a:lnTo>
                  <a:pt x="2906" y="162"/>
                </a:lnTo>
                <a:lnTo>
                  <a:pt x="2908" y="162"/>
                </a:lnTo>
                <a:lnTo>
                  <a:pt x="2910" y="162"/>
                </a:lnTo>
                <a:lnTo>
                  <a:pt x="2910" y="164"/>
                </a:lnTo>
                <a:lnTo>
                  <a:pt x="2910" y="166"/>
                </a:lnTo>
                <a:lnTo>
                  <a:pt x="2910" y="168"/>
                </a:lnTo>
                <a:lnTo>
                  <a:pt x="2908" y="170"/>
                </a:lnTo>
                <a:lnTo>
                  <a:pt x="2908" y="172"/>
                </a:lnTo>
                <a:lnTo>
                  <a:pt x="2910" y="172"/>
                </a:lnTo>
                <a:lnTo>
                  <a:pt x="2914" y="172"/>
                </a:lnTo>
                <a:lnTo>
                  <a:pt x="2914" y="172"/>
                </a:lnTo>
                <a:lnTo>
                  <a:pt x="2914" y="174"/>
                </a:lnTo>
                <a:lnTo>
                  <a:pt x="2912" y="174"/>
                </a:lnTo>
                <a:lnTo>
                  <a:pt x="2910" y="174"/>
                </a:lnTo>
                <a:lnTo>
                  <a:pt x="2910" y="176"/>
                </a:lnTo>
                <a:lnTo>
                  <a:pt x="2912" y="176"/>
                </a:lnTo>
                <a:lnTo>
                  <a:pt x="2914" y="178"/>
                </a:lnTo>
                <a:lnTo>
                  <a:pt x="2916" y="178"/>
                </a:lnTo>
                <a:lnTo>
                  <a:pt x="2916" y="180"/>
                </a:lnTo>
                <a:lnTo>
                  <a:pt x="2916" y="182"/>
                </a:lnTo>
                <a:lnTo>
                  <a:pt x="2918" y="186"/>
                </a:lnTo>
                <a:lnTo>
                  <a:pt x="2920" y="186"/>
                </a:lnTo>
                <a:lnTo>
                  <a:pt x="2922" y="186"/>
                </a:lnTo>
                <a:lnTo>
                  <a:pt x="2922" y="188"/>
                </a:lnTo>
                <a:lnTo>
                  <a:pt x="2922" y="190"/>
                </a:lnTo>
                <a:lnTo>
                  <a:pt x="2920" y="190"/>
                </a:lnTo>
                <a:lnTo>
                  <a:pt x="2918" y="190"/>
                </a:lnTo>
                <a:lnTo>
                  <a:pt x="2918" y="192"/>
                </a:lnTo>
                <a:lnTo>
                  <a:pt x="2920" y="194"/>
                </a:lnTo>
                <a:lnTo>
                  <a:pt x="2920" y="196"/>
                </a:lnTo>
                <a:lnTo>
                  <a:pt x="2922" y="198"/>
                </a:lnTo>
                <a:lnTo>
                  <a:pt x="2922" y="200"/>
                </a:lnTo>
                <a:lnTo>
                  <a:pt x="2924" y="200"/>
                </a:lnTo>
                <a:lnTo>
                  <a:pt x="2926" y="200"/>
                </a:lnTo>
                <a:lnTo>
                  <a:pt x="2928" y="202"/>
                </a:lnTo>
                <a:lnTo>
                  <a:pt x="2930" y="202"/>
                </a:lnTo>
                <a:lnTo>
                  <a:pt x="2932" y="204"/>
                </a:lnTo>
                <a:lnTo>
                  <a:pt x="2930" y="204"/>
                </a:lnTo>
                <a:lnTo>
                  <a:pt x="2928" y="204"/>
                </a:lnTo>
                <a:lnTo>
                  <a:pt x="2926" y="204"/>
                </a:lnTo>
                <a:lnTo>
                  <a:pt x="2926" y="206"/>
                </a:lnTo>
                <a:lnTo>
                  <a:pt x="2926" y="208"/>
                </a:lnTo>
                <a:lnTo>
                  <a:pt x="2926" y="214"/>
                </a:lnTo>
                <a:lnTo>
                  <a:pt x="2926" y="216"/>
                </a:lnTo>
                <a:lnTo>
                  <a:pt x="2924" y="216"/>
                </a:lnTo>
                <a:lnTo>
                  <a:pt x="2922" y="216"/>
                </a:lnTo>
                <a:lnTo>
                  <a:pt x="2922" y="218"/>
                </a:lnTo>
                <a:lnTo>
                  <a:pt x="2924" y="218"/>
                </a:lnTo>
                <a:lnTo>
                  <a:pt x="2926" y="218"/>
                </a:lnTo>
                <a:lnTo>
                  <a:pt x="2928" y="218"/>
                </a:lnTo>
                <a:lnTo>
                  <a:pt x="2928" y="220"/>
                </a:lnTo>
                <a:lnTo>
                  <a:pt x="2926" y="220"/>
                </a:lnTo>
                <a:lnTo>
                  <a:pt x="2926" y="220"/>
                </a:lnTo>
                <a:lnTo>
                  <a:pt x="2924" y="220"/>
                </a:lnTo>
                <a:lnTo>
                  <a:pt x="2924" y="222"/>
                </a:lnTo>
                <a:lnTo>
                  <a:pt x="2924" y="224"/>
                </a:lnTo>
                <a:lnTo>
                  <a:pt x="2924" y="226"/>
                </a:lnTo>
                <a:lnTo>
                  <a:pt x="2922" y="226"/>
                </a:lnTo>
                <a:lnTo>
                  <a:pt x="2920" y="228"/>
                </a:lnTo>
                <a:lnTo>
                  <a:pt x="2922" y="230"/>
                </a:lnTo>
                <a:lnTo>
                  <a:pt x="2922" y="232"/>
                </a:lnTo>
                <a:lnTo>
                  <a:pt x="2922" y="234"/>
                </a:lnTo>
                <a:lnTo>
                  <a:pt x="2924" y="234"/>
                </a:lnTo>
                <a:lnTo>
                  <a:pt x="2924" y="236"/>
                </a:lnTo>
                <a:lnTo>
                  <a:pt x="2922" y="236"/>
                </a:lnTo>
                <a:lnTo>
                  <a:pt x="2922" y="238"/>
                </a:lnTo>
                <a:lnTo>
                  <a:pt x="2920" y="238"/>
                </a:lnTo>
                <a:lnTo>
                  <a:pt x="2918" y="236"/>
                </a:lnTo>
                <a:lnTo>
                  <a:pt x="2916" y="234"/>
                </a:lnTo>
                <a:lnTo>
                  <a:pt x="2914" y="236"/>
                </a:lnTo>
                <a:lnTo>
                  <a:pt x="2914" y="238"/>
                </a:lnTo>
                <a:lnTo>
                  <a:pt x="2914" y="240"/>
                </a:lnTo>
                <a:lnTo>
                  <a:pt x="2916" y="240"/>
                </a:lnTo>
                <a:lnTo>
                  <a:pt x="2918" y="242"/>
                </a:lnTo>
                <a:lnTo>
                  <a:pt x="2918" y="244"/>
                </a:lnTo>
                <a:lnTo>
                  <a:pt x="2918" y="246"/>
                </a:lnTo>
                <a:lnTo>
                  <a:pt x="2916" y="246"/>
                </a:lnTo>
                <a:lnTo>
                  <a:pt x="2914" y="244"/>
                </a:lnTo>
                <a:lnTo>
                  <a:pt x="2914" y="242"/>
                </a:lnTo>
                <a:lnTo>
                  <a:pt x="2912" y="242"/>
                </a:lnTo>
                <a:lnTo>
                  <a:pt x="2912" y="244"/>
                </a:lnTo>
                <a:lnTo>
                  <a:pt x="2914" y="246"/>
                </a:lnTo>
                <a:lnTo>
                  <a:pt x="2914" y="248"/>
                </a:lnTo>
                <a:lnTo>
                  <a:pt x="2912" y="248"/>
                </a:lnTo>
                <a:lnTo>
                  <a:pt x="2910" y="248"/>
                </a:lnTo>
                <a:lnTo>
                  <a:pt x="2908" y="248"/>
                </a:lnTo>
                <a:lnTo>
                  <a:pt x="2906" y="248"/>
                </a:lnTo>
                <a:lnTo>
                  <a:pt x="2904" y="250"/>
                </a:lnTo>
                <a:lnTo>
                  <a:pt x="2904" y="252"/>
                </a:lnTo>
                <a:lnTo>
                  <a:pt x="2906" y="252"/>
                </a:lnTo>
                <a:lnTo>
                  <a:pt x="2908" y="252"/>
                </a:lnTo>
                <a:lnTo>
                  <a:pt x="2910" y="252"/>
                </a:lnTo>
                <a:lnTo>
                  <a:pt x="2912" y="252"/>
                </a:lnTo>
                <a:lnTo>
                  <a:pt x="2912" y="254"/>
                </a:lnTo>
                <a:lnTo>
                  <a:pt x="2910" y="254"/>
                </a:lnTo>
                <a:lnTo>
                  <a:pt x="2910" y="256"/>
                </a:lnTo>
                <a:lnTo>
                  <a:pt x="2908" y="258"/>
                </a:lnTo>
                <a:lnTo>
                  <a:pt x="2904" y="258"/>
                </a:lnTo>
                <a:lnTo>
                  <a:pt x="2904" y="260"/>
                </a:lnTo>
                <a:lnTo>
                  <a:pt x="2904" y="262"/>
                </a:lnTo>
                <a:lnTo>
                  <a:pt x="2906" y="262"/>
                </a:lnTo>
                <a:lnTo>
                  <a:pt x="2908" y="262"/>
                </a:lnTo>
                <a:lnTo>
                  <a:pt x="2908" y="266"/>
                </a:lnTo>
                <a:lnTo>
                  <a:pt x="2908" y="268"/>
                </a:lnTo>
                <a:lnTo>
                  <a:pt x="2908" y="268"/>
                </a:lnTo>
                <a:lnTo>
                  <a:pt x="2906" y="268"/>
                </a:lnTo>
                <a:lnTo>
                  <a:pt x="2904" y="268"/>
                </a:lnTo>
                <a:lnTo>
                  <a:pt x="2904" y="268"/>
                </a:lnTo>
                <a:lnTo>
                  <a:pt x="2902" y="268"/>
                </a:lnTo>
                <a:lnTo>
                  <a:pt x="2902" y="270"/>
                </a:lnTo>
                <a:lnTo>
                  <a:pt x="2904" y="270"/>
                </a:lnTo>
                <a:lnTo>
                  <a:pt x="2904" y="270"/>
                </a:lnTo>
                <a:lnTo>
                  <a:pt x="2906" y="272"/>
                </a:lnTo>
                <a:lnTo>
                  <a:pt x="2906" y="274"/>
                </a:lnTo>
                <a:lnTo>
                  <a:pt x="2906" y="277"/>
                </a:lnTo>
                <a:lnTo>
                  <a:pt x="2904" y="279"/>
                </a:lnTo>
                <a:lnTo>
                  <a:pt x="2902" y="279"/>
                </a:lnTo>
                <a:lnTo>
                  <a:pt x="2900" y="279"/>
                </a:lnTo>
                <a:lnTo>
                  <a:pt x="2898" y="279"/>
                </a:lnTo>
                <a:lnTo>
                  <a:pt x="2896" y="281"/>
                </a:lnTo>
                <a:lnTo>
                  <a:pt x="2896" y="283"/>
                </a:lnTo>
                <a:lnTo>
                  <a:pt x="2898" y="285"/>
                </a:lnTo>
                <a:lnTo>
                  <a:pt x="2900" y="285"/>
                </a:lnTo>
                <a:lnTo>
                  <a:pt x="2904" y="285"/>
                </a:lnTo>
                <a:lnTo>
                  <a:pt x="2906" y="285"/>
                </a:lnTo>
                <a:lnTo>
                  <a:pt x="2908" y="285"/>
                </a:lnTo>
                <a:lnTo>
                  <a:pt x="2910" y="287"/>
                </a:lnTo>
                <a:lnTo>
                  <a:pt x="2910" y="289"/>
                </a:lnTo>
                <a:lnTo>
                  <a:pt x="2908" y="289"/>
                </a:lnTo>
                <a:lnTo>
                  <a:pt x="2904" y="289"/>
                </a:lnTo>
                <a:lnTo>
                  <a:pt x="2902" y="287"/>
                </a:lnTo>
                <a:lnTo>
                  <a:pt x="2900" y="287"/>
                </a:lnTo>
                <a:lnTo>
                  <a:pt x="2900" y="289"/>
                </a:lnTo>
                <a:lnTo>
                  <a:pt x="2900" y="291"/>
                </a:lnTo>
                <a:lnTo>
                  <a:pt x="2900" y="293"/>
                </a:lnTo>
                <a:lnTo>
                  <a:pt x="2902" y="295"/>
                </a:lnTo>
                <a:lnTo>
                  <a:pt x="2904" y="295"/>
                </a:lnTo>
                <a:lnTo>
                  <a:pt x="2904" y="297"/>
                </a:lnTo>
                <a:lnTo>
                  <a:pt x="2908" y="297"/>
                </a:lnTo>
                <a:lnTo>
                  <a:pt x="2908" y="299"/>
                </a:lnTo>
                <a:lnTo>
                  <a:pt x="2908" y="301"/>
                </a:lnTo>
                <a:lnTo>
                  <a:pt x="2906" y="301"/>
                </a:lnTo>
                <a:lnTo>
                  <a:pt x="2904" y="303"/>
                </a:lnTo>
                <a:lnTo>
                  <a:pt x="2904" y="303"/>
                </a:lnTo>
                <a:lnTo>
                  <a:pt x="2904" y="305"/>
                </a:lnTo>
                <a:lnTo>
                  <a:pt x="2904" y="307"/>
                </a:lnTo>
                <a:lnTo>
                  <a:pt x="2904" y="309"/>
                </a:lnTo>
                <a:lnTo>
                  <a:pt x="2906" y="311"/>
                </a:lnTo>
                <a:lnTo>
                  <a:pt x="2908" y="311"/>
                </a:lnTo>
                <a:lnTo>
                  <a:pt x="2908" y="309"/>
                </a:lnTo>
                <a:lnTo>
                  <a:pt x="2910" y="309"/>
                </a:lnTo>
                <a:lnTo>
                  <a:pt x="2912" y="307"/>
                </a:lnTo>
                <a:lnTo>
                  <a:pt x="2914" y="307"/>
                </a:lnTo>
                <a:lnTo>
                  <a:pt x="2914" y="309"/>
                </a:lnTo>
                <a:lnTo>
                  <a:pt x="2916" y="309"/>
                </a:lnTo>
                <a:lnTo>
                  <a:pt x="2914" y="311"/>
                </a:lnTo>
                <a:lnTo>
                  <a:pt x="2912" y="315"/>
                </a:lnTo>
                <a:lnTo>
                  <a:pt x="2910" y="315"/>
                </a:lnTo>
                <a:lnTo>
                  <a:pt x="2908" y="315"/>
                </a:lnTo>
                <a:lnTo>
                  <a:pt x="2906" y="315"/>
                </a:lnTo>
                <a:lnTo>
                  <a:pt x="2904" y="315"/>
                </a:lnTo>
                <a:lnTo>
                  <a:pt x="2906" y="317"/>
                </a:lnTo>
                <a:lnTo>
                  <a:pt x="2904" y="317"/>
                </a:lnTo>
                <a:lnTo>
                  <a:pt x="2904" y="319"/>
                </a:lnTo>
                <a:lnTo>
                  <a:pt x="2906" y="321"/>
                </a:lnTo>
                <a:lnTo>
                  <a:pt x="2908" y="323"/>
                </a:lnTo>
                <a:lnTo>
                  <a:pt x="2910" y="323"/>
                </a:lnTo>
                <a:lnTo>
                  <a:pt x="2912" y="325"/>
                </a:lnTo>
                <a:lnTo>
                  <a:pt x="2914" y="327"/>
                </a:lnTo>
                <a:lnTo>
                  <a:pt x="2912" y="327"/>
                </a:lnTo>
                <a:lnTo>
                  <a:pt x="2912" y="329"/>
                </a:lnTo>
                <a:lnTo>
                  <a:pt x="2910" y="329"/>
                </a:lnTo>
                <a:lnTo>
                  <a:pt x="2910" y="327"/>
                </a:lnTo>
                <a:lnTo>
                  <a:pt x="2908" y="325"/>
                </a:lnTo>
                <a:lnTo>
                  <a:pt x="2908" y="327"/>
                </a:lnTo>
                <a:lnTo>
                  <a:pt x="2910" y="329"/>
                </a:lnTo>
                <a:lnTo>
                  <a:pt x="2910" y="331"/>
                </a:lnTo>
                <a:lnTo>
                  <a:pt x="2908" y="331"/>
                </a:lnTo>
                <a:lnTo>
                  <a:pt x="2906" y="333"/>
                </a:lnTo>
                <a:lnTo>
                  <a:pt x="2904" y="333"/>
                </a:lnTo>
                <a:lnTo>
                  <a:pt x="2904" y="333"/>
                </a:lnTo>
                <a:lnTo>
                  <a:pt x="2902" y="333"/>
                </a:lnTo>
                <a:lnTo>
                  <a:pt x="2902" y="335"/>
                </a:lnTo>
                <a:lnTo>
                  <a:pt x="2902" y="337"/>
                </a:lnTo>
                <a:lnTo>
                  <a:pt x="2904" y="337"/>
                </a:lnTo>
                <a:lnTo>
                  <a:pt x="2904" y="337"/>
                </a:lnTo>
                <a:lnTo>
                  <a:pt x="2906" y="337"/>
                </a:lnTo>
                <a:lnTo>
                  <a:pt x="2908" y="335"/>
                </a:lnTo>
                <a:lnTo>
                  <a:pt x="2910" y="335"/>
                </a:lnTo>
                <a:lnTo>
                  <a:pt x="2912" y="335"/>
                </a:lnTo>
                <a:lnTo>
                  <a:pt x="2914" y="337"/>
                </a:lnTo>
                <a:lnTo>
                  <a:pt x="2914" y="339"/>
                </a:lnTo>
                <a:lnTo>
                  <a:pt x="2912" y="339"/>
                </a:lnTo>
                <a:lnTo>
                  <a:pt x="2910" y="337"/>
                </a:lnTo>
                <a:lnTo>
                  <a:pt x="2908" y="337"/>
                </a:lnTo>
                <a:lnTo>
                  <a:pt x="2906" y="337"/>
                </a:lnTo>
                <a:lnTo>
                  <a:pt x="2906" y="339"/>
                </a:lnTo>
                <a:lnTo>
                  <a:pt x="2906" y="341"/>
                </a:lnTo>
                <a:lnTo>
                  <a:pt x="2906" y="343"/>
                </a:lnTo>
                <a:lnTo>
                  <a:pt x="2908" y="343"/>
                </a:lnTo>
                <a:lnTo>
                  <a:pt x="2908" y="345"/>
                </a:lnTo>
                <a:lnTo>
                  <a:pt x="2910" y="345"/>
                </a:lnTo>
                <a:lnTo>
                  <a:pt x="2912" y="345"/>
                </a:lnTo>
                <a:lnTo>
                  <a:pt x="2914" y="345"/>
                </a:lnTo>
                <a:lnTo>
                  <a:pt x="2914" y="347"/>
                </a:lnTo>
                <a:lnTo>
                  <a:pt x="2914" y="349"/>
                </a:lnTo>
                <a:lnTo>
                  <a:pt x="2914" y="351"/>
                </a:lnTo>
                <a:lnTo>
                  <a:pt x="2914" y="353"/>
                </a:lnTo>
                <a:lnTo>
                  <a:pt x="2912" y="355"/>
                </a:lnTo>
                <a:lnTo>
                  <a:pt x="2910" y="355"/>
                </a:lnTo>
                <a:lnTo>
                  <a:pt x="2908" y="357"/>
                </a:lnTo>
                <a:lnTo>
                  <a:pt x="2906" y="357"/>
                </a:lnTo>
                <a:lnTo>
                  <a:pt x="2904" y="359"/>
                </a:lnTo>
                <a:lnTo>
                  <a:pt x="2904" y="361"/>
                </a:lnTo>
                <a:lnTo>
                  <a:pt x="2906" y="361"/>
                </a:lnTo>
                <a:lnTo>
                  <a:pt x="2908" y="361"/>
                </a:lnTo>
                <a:lnTo>
                  <a:pt x="2910" y="361"/>
                </a:lnTo>
                <a:lnTo>
                  <a:pt x="2912" y="359"/>
                </a:lnTo>
                <a:lnTo>
                  <a:pt x="2912" y="357"/>
                </a:lnTo>
                <a:lnTo>
                  <a:pt x="2914" y="357"/>
                </a:lnTo>
                <a:lnTo>
                  <a:pt x="2916" y="359"/>
                </a:lnTo>
                <a:lnTo>
                  <a:pt x="2916" y="361"/>
                </a:lnTo>
                <a:lnTo>
                  <a:pt x="2916" y="363"/>
                </a:lnTo>
                <a:lnTo>
                  <a:pt x="2916" y="365"/>
                </a:lnTo>
                <a:lnTo>
                  <a:pt x="2914" y="365"/>
                </a:lnTo>
                <a:lnTo>
                  <a:pt x="2912" y="365"/>
                </a:lnTo>
                <a:lnTo>
                  <a:pt x="2910" y="365"/>
                </a:lnTo>
                <a:lnTo>
                  <a:pt x="2908" y="365"/>
                </a:lnTo>
                <a:lnTo>
                  <a:pt x="2906" y="365"/>
                </a:lnTo>
                <a:lnTo>
                  <a:pt x="2906" y="365"/>
                </a:lnTo>
                <a:lnTo>
                  <a:pt x="2908" y="365"/>
                </a:lnTo>
                <a:lnTo>
                  <a:pt x="2908" y="367"/>
                </a:lnTo>
                <a:lnTo>
                  <a:pt x="2910" y="367"/>
                </a:lnTo>
                <a:lnTo>
                  <a:pt x="2912" y="367"/>
                </a:lnTo>
                <a:lnTo>
                  <a:pt x="2914" y="369"/>
                </a:lnTo>
                <a:lnTo>
                  <a:pt x="2916" y="371"/>
                </a:lnTo>
                <a:lnTo>
                  <a:pt x="2918" y="371"/>
                </a:lnTo>
                <a:lnTo>
                  <a:pt x="2916" y="373"/>
                </a:lnTo>
                <a:lnTo>
                  <a:pt x="2912" y="371"/>
                </a:lnTo>
                <a:lnTo>
                  <a:pt x="2910" y="371"/>
                </a:lnTo>
                <a:lnTo>
                  <a:pt x="2908" y="371"/>
                </a:lnTo>
                <a:lnTo>
                  <a:pt x="2906" y="371"/>
                </a:lnTo>
                <a:lnTo>
                  <a:pt x="2904" y="371"/>
                </a:lnTo>
                <a:lnTo>
                  <a:pt x="2904" y="373"/>
                </a:lnTo>
                <a:lnTo>
                  <a:pt x="2904" y="373"/>
                </a:lnTo>
                <a:lnTo>
                  <a:pt x="2904" y="375"/>
                </a:lnTo>
                <a:lnTo>
                  <a:pt x="2906" y="375"/>
                </a:lnTo>
                <a:lnTo>
                  <a:pt x="2908" y="373"/>
                </a:lnTo>
                <a:lnTo>
                  <a:pt x="2910" y="373"/>
                </a:lnTo>
                <a:lnTo>
                  <a:pt x="2910" y="375"/>
                </a:lnTo>
                <a:lnTo>
                  <a:pt x="2910" y="377"/>
                </a:lnTo>
                <a:lnTo>
                  <a:pt x="2912" y="377"/>
                </a:lnTo>
                <a:lnTo>
                  <a:pt x="2914" y="379"/>
                </a:lnTo>
                <a:lnTo>
                  <a:pt x="2914" y="381"/>
                </a:lnTo>
                <a:lnTo>
                  <a:pt x="2912" y="381"/>
                </a:lnTo>
                <a:lnTo>
                  <a:pt x="2910" y="383"/>
                </a:lnTo>
                <a:lnTo>
                  <a:pt x="2908" y="383"/>
                </a:lnTo>
                <a:lnTo>
                  <a:pt x="2908" y="385"/>
                </a:lnTo>
                <a:lnTo>
                  <a:pt x="2906" y="387"/>
                </a:lnTo>
                <a:lnTo>
                  <a:pt x="2904" y="387"/>
                </a:lnTo>
                <a:lnTo>
                  <a:pt x="2904" y="387"/>
                </a:lnTo>
                <a:lnTo>
                  <a:pt x="2902" y="387"/>
                </a:lnTo>
                <a:lnTo>
                  <a:pt x="2902" y="389"/>
                </a:lnTo>
                <a:lnTo>
                  <a:pt x="2902" y="391"/>
                </a:lnTo>
                <a:lnTo>
                  <a:pt x="2904" y="391"/>
                </a:lnTo>
                <a:lnTo>
                  <a:pt x="2904" y="393"/>
                </a:lnTo>
                <a:lnTo>
                  <a:pt x="2904" y="395"/>
                </a:lnTo>
                <a:lnTo>
                  <a:pt x="2904" y="397"/>
                </a:lnTo>
                <a:lnTo>
                  <a:pt x="2906" y="397"/>
                </a:lnTo>
                <a:lnTo>
                  <a:pt x="2910" y="395"/>
                </a:lnTo>
                <a:lnTo>
                  <a:pt x="2912" y="395"/>
                </a:lnTo>
                <a:lnTo>
                  <a:pt x="2912" y="397"/>
                </a:lnTo>
                <a:lnTo>
                  <a:pt x="2910" y="397"/>
                </a:lnTo>
                <a:lnTo>
                  <a:pt x="2908" y="399"/>
                </a:lnTo>
                <a:lnTo>
                  <a:pt x="2910" y="401"/>
                </a:lnTo>
                <a:lnTo>
                  <a:pt x="2910" y="403"/>
                </a:lnTo>
                <a:lnTo>
                  <a:pt x="2910" y="405"/>
                </a:lnTo>
                <a:lnTo>
                  <a:pt x="2908" y="405"/>
                </a:lnTo>
                <a:lnTo>
                  <a:pt x="2906" y="403"/>
                </a:lnTo>
                <a:lnTo>
                  <a:pt x="2904" y="403"/>
                </a:lnTo>
                <a:lnTo>
                  <a:pt x="2904" y="405"/>
                </a:ln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6" y="411"/>
                </a:lnTo>
                <a:lnTo>
                  <a:pt x="2906" y="413"/>
                </a:lnTo>
                <a:lnTo>
                  <a:pt x="2908" y="413"/>
                </a:lnTo>
                <a:lnTo>
                  <a:pt x="2908" y="413"/>
                </a:lnTo>
                <a:lnTo>
                  <a:pt x="2910" y="413"/>
                </a:lnTo>
                <a:lnTo>
                  <a:pt x="2910" y="415"/>
                </a:lnTo>
                <a:lnTo>
                  <a:pt x="2912" y="415"/>
                </a:lnTo>
                <a:lnTo>
                  <a:pt x="2910" y="417"/>
                </a:lnTo>
                <a:lnTo>
                  <a:pt x="2908" y="417"/>
                </a:lnTo>
                <a:lnTo>
                  <a:pt x="2910" y="419"/>
                </a:lnTo>
                <a:lnTo>
                  <a:pt x="2912" y="419"/>
                </a:lnTo>
                <a:lnTo>
                  <a:pt x="2914" y="419"/>
                </a:lnTo>
                <a:lnTo>
                  <a:pt x="2914" y="421"/>
                </a:lnTo>
                <a:lnTo>
                  <a:pt x="2916" y="421"/>
                </a:lnTo>
                <a:lnTo>
                  <a:pt x="2916" y="423"/>
                </a:lnTo>
                <a:lnTo>
                  <a:pt x="2914" y="427"/>
                </a:lnTo>
                <a:lnTo>
                  <a:pt x="2912" y="427"/>
                </a:lnTo>
                <a:lnTo>
                  <a:pt x="2910" y="429"/>
                </a:lnTo>
                <a:lnTo>
                  <a:pt x="2908" y="429"/>
                </a:lnTo>
                <a:lnTo>
                  <a:pt x="2908" y="431"/>
                </a:lnTo>
                <a:lnTo>
                  <a:pt x="2910" y="433"/>
                </a:lnTo>
                <a:lnTo>
                  <a:pt x="2910" y="431"/>
                </a:lnTo>
                <a:lnTo>
                  <a:pt x="2912" y="431"/>
                </a:lnTo>
                <a:lnTo>
                  <a:pt x="2914" y="431"/>
                </a:lnTo>
                <a:lnTo>
                  <a:pt x="2918" y="431"/>
                </a:lnTo>
                <a:lnTo>
                  <a:pt x="2920" y="433"/>
                </a:lnTo>
                <a:lnTo>
                  <a:pt x="2920" y="435"/>
                </a:lnTo>
                <a:lnTo>
                  <a:pt x="2918" y="435"/>
                </a:lnTo>
                <a:lnTo>
                  <a:pt x="2916" y="435"/>
                </a:lnTo>
                <a:lnTo>
                  <a:pt x="2914" y="435"/>
                </a:lnTo>
                <a:lnTo>
                  <a:pt x="2912" y="437"/>
                </a:lnTo>
                <a:lnTo>
                  <a:pt x="2910" y="441"/>
                </a:lnTo>
                <a:lnTo>
                  <a:pt x="2910" y="443"/>
                </a:lnTo>
                <a:lnTo>
                  <a:pt x="2912" y="443"/>
                </a:lnTo>
                <a:lnTo>
                  <a:pt x="2914" y="441"/>
                </a:lnTo>
                <a:lnTo>
                  <a:pt x="2916" y="441"/>
                </a:lnTo>
                <a:lnTo>
                  <a:pt x="2918" y="443"/>
                </a:lnTo>
                <a:lnTo>
                  <a:pt x="2916" y="445"/>
                </a:lnTo>
                <a:lnTo>
                  <a:pt x="2916" y="447"/>
                </a:lnTo>
                <a:lnTo>
                  <a:pt x="2918" y="447"/>
                </a:lnTo>
                <a:lnTo>
                  <a:pt x="2918" y="449"/>
                </a:lnTo>
                <a:lnTo>
                  <a:pt x="2920" y="449"/>
                </a:lnTo>
                <a:lnTo>
                  <a:pt x="2922" y="451"/>
                </a:lnTo>
                <a:lnTo>
                  <a:pt x="2922" y="453"/>
                </a:lnTo>
                <a:lnTo>
                  <a:pt x="2920" y="453"/>
                </a:lnTo>
                <a:lnTo>
                  <a:pt x="2918" y="453"/>
                </a:lnTo>
                <a:lnTo>
                  <a:pt x="2918" y="451"/>
                </a:lnTo>
                <a:lnTo>
                  <a:pt x="2916" y="451"/>
                </a:lnTo>
                <a:lnTo>
                  <a:pt x="2916" y="449"/>
                </a:lnTo>
                <a:lnTo>
                  <a:pt x="2914" y="449"/>
                </a:lnTo>
                <a:lnTo>
                  <a:pt x="2914" y="451"/>
                </a:lnTo>
                <a:lnTo>
                  <a:pt x="2910" y="455"/>
                </a:lnTo>
                <a:lnTo>
                  <a:pt x="2910" y="457"/>
                </a:lnTo>
                <a:lnTo>
                  <a:pt x="2912" y="457"/>
                </a:lnTo>
                <a:lnTo>
                  <a:pt x="2914" y="455"/>
                </a:lnTo>
                <a:lnTo>
                  <a:pt x="2916" y="455"/>
                </a:lnTo>
                <a:lnTo>
                  <a:pt x="2918" y="455"/>
                </a:lnTo>
                <a:lnTo>
                  <a:pt x="2918" y="457"/>
                </a:lnTo>
                <a:lnTo>
                  <a:pt x="2918" y="459"/>
                </a:lnTo>
                <a:lnTo>
                  <a:pt x="2920" y="461"/>
                </a:lnTo>
                <a:lnTo>
                  <a:pt x="2920" y="461"/>
                </a:lnTo>
                <a:lnTo>
                  <a:pt x="2918" y="461"/>
                </a:lnTo>
                <a:lnTo>
                  <a:pt x="2918" y="463"/>
                </a:lnTo>
                <a:lnTo>
                  <a:pt x="2916" y="461"/>
                </a:lnTo>
                <a:lnTo>
                  <a:pt x="2916" y="463"/>
                </a:lnTo>
                <a:lnTo>
                  <a:pt x="2916" y="465"/>
                </a:lnTo>
                <a:lnTo>
                  <a:pt x="2916" y="467"/>
                </a:lnTo>
                <a:lnTo>
                  <a:pt x="2914" y="467"/>
                </a:lnTo>
                <a:lnTo>
                  <a:pt x="2912" y="465"/>
                </a:lnTo>
                <a:lnTo>
                  <a:pt x="2910" y="465"/>
                </a:lnTo>
                <a:lnTo>
                  <a:pt x="2908" y="467"/>
                </a:lnTo>
                <a:lnTo>
                  <a:pt x="2908" y="469"/>
                </a:lnTo>
                <a:lnTo>
                  <a:pt x="2910" y="469"/>
                </a:lnTo>
                <a:lnTo>
                  <a:pt x="2912" y="469"/>
                </a:lnTo>
                <a:lnTo>
                  <a:pt x="2914" y="469"/>
                </a:lnTo>
                <a:lnTo>
                  <a:pt x="2916" y="471"/>
                </a:lnTo>
                <a:lnTo>
                  <a:pt x="2916" y="473"/>
                </a:lnTo>
                <a:lnTo>
                  <a:pt x="2914" y="473"/>
                </a:lnTo>
                <a:lnTo>
                  <a:pt x="2914" y="475"/>
                </a:lnTo>
                <a:lnTo>
                  <a:pt x="2914" y="477"/>
                </a:lnTo>
                <a:lnTo>
                  <a:pt x="2916" y="477"/>
                </a:lnTo>
                <a:lnTo>
                  <a:pt x="2916" y="479"/>
                </a:lnTo>
                <a:lnTo>
                  <a:pt x="2914" y="479"/>
                </a:lnTo>
                <a:lnTo>
                  <a:pt x="2912" y="479"/>
                </a:lnTo>
                <a:lnTo>
                  <a:pt x="2908" y="481"/>
                </a:lnTo>
                <a:lnTo>
                  <a:pt x="2908" y="483"/>
                </a:lnTo>
                <a:lnTo>
                  <a:pt x="2906" y="483"/>
                </a:lnTo>
                <a:lnTo>
                  <a:pt x="2906" y="485"/>
                </a:lnTo>
                <a:lnTo>
                  <a:pt x="2908" y="485"/>
                </a:lnTo>
                <a:lnTo>
                  <a:pt x="2910" y="485"/>
                </a:lnTo>
                <a:lnTo>
                  <a:pt x="2912" y="485"/>
                </a:lnTo>
                <a:lnTo>
                  <a:pt x="2912" y="487"/>
                </a:lnTo>
                <a:lnTo>
                  <a:pt x="2912" y="489"/>
                </a:lnTo>
                <a:lnTo>
                  <a:pt x="2908" y="489"/>
                </a:lnTo>
                <a:lnTo>
                  <a:pt x="2908" y="491"/>
                </a:lnTo>
                <a:lnTo>
                  <a:pt x="2908" y="493"/>
                </a:lnTo>
                <a:lnTo>
                  <a:pt x="2910" y="493"/>
                </a:lnTo>
                <a:lnTo>
                  <a:pt x="2912" y="493"/>
                </a:lnTo>
                <a:lnTo>
                  <a:pt x="2914" y="493"/>
                </a:lnTo>
                <a:lnTo>
                  <a:pt x="2916" y="493"/>
                </a:lnTo>
                <a:lnTo>
                  <a:pt x="2916" y="495"/>
                </a:lnTo>
                <a:lnTo>
                  <a:pt x="2918" y="495"/>
                </a:lnTo>
                <a:lnTo>
                  <a:pt x="2918" y="497"/>
                </a:lnTo>
                <a:lnTo>
                  <a:pt x="2916" y="497"/>
                </a:lnTo>
                <a:lnTo>
                  <a:pt x="2914" y="495"/>
                </a:lnTo>
                <a:lnTo>
                  <a:pt x="2912" y="495"/>
                </a:lnTo>
                <a:lnTo>
                  <a:pt x="2910" y="495"/>
                </a:lnTo>
                <a:lnTo>
                  <a:pt x="2908" y="495"/>
                </a:lnTo>
                <a:lnTo>
                  <a:pt x="2906" y="497"/>
                </a:lnTo>
                <a:lnTo>
                  <a:pt x="2904" y="499"/>
                </a:lnTo>
                <a:lnTo>
                  <a:pt x="2904" y="501"/>
                </a:lnTo>
                <a:lnTo>
                  <a:pt x="2906" y="501"/>
                </a:lnTo>
                <a:lnTo>
                  <a:pt x="2908" y="499"/>
                </a:lnTo>
                <a:lnTo>
                  <a:pt x="2910" y="499"/>
                </a:lnTo>
                <a:lnTo>
                  <a:pt x="2914" y="501"/>
                </a:lnTo>
                <a:lnTo>
                  <a:pt x="2916" y="501"/>
                </a:lnTo>
                <a:lnTo>
                  <a:pt x="2918" y="503"/>
                </a:lnTo>
                <a:lnTo>
                  <a:pt x="2918" y="505"/>
                </a:lnTo>
                <a:lnTo>
                  <a:pt x="2920" y="505"/>
                </a:lnTo>
                <a:lnTo>
                  <a:pt x="2920" y="507"/>
                </a:lnTo>
                <a:lnTo>
                  <a:pt x="2918" y="507"/>
                </a:lnTo>
                <a:lnTo>
                  <a:pt x="2916" y="507"/>
                </a:lnTo>
                <a:lnTo>
                  <a:pt x="2916" y="505"/>
                </a:lnTo>
                <a:lnTo>
                  <a:pt x="2914" y="503"/>
                </a:lnTo>
                <a:lnTo>
                  <a:pt x="2914" y="501"/>
                </a:lnTo>
                <a:lnTo>
                  <a:pt x="2912" y="501"/>
                </a:lnTo>
                <a:lnTo>
                  <a:pt x="2910" y="501"/>
                </a:lnTo>
                <a:lnTo>
                  <a:pt x="2910" y="503"/>
                </a:lnTo>
                <a:lnTo>
                  <a:pt x="2910" y="505"/>
                </a:lnTo>
                <a:lnTo>
                  <a:pt x="2912" y="505"/>
                </a:lnTo>
                <a:lnTo>
                  <a:pt x="2914" y="505"/>
                </a:lnTo>
                <a:lnTo>
                  <a:pt x="2914" y="507"/>
                </a:lnTo>
                <a:lnTo>
                  <a:pt x="2912" y="509"/>
                </a:lnTo>
                <a:lnTo>
                  <a:pt x="2910" y="509"/>
                </a:lnTo>
                <a:lnTo>
                  <a:pt x="2908" y="509"/>
                </a:lnTo>
                <a:lnTo>
                  <a:pt x="2908" y="509"/>
                </a:lnTo>
                <a:lnTo>
                  <a:pt x="2910" y="509"/>
                </a:lnTo>
                <a:lnTo>
                  <a:pt x="2910" y="513"/>
                </a:lnTo>
                <a:lnTo>
                  <a:pt x="2908" y="515"/>
                </a:lnTo>
                <a:lnTo>
                  <a:pt x="2908" y="517"/>
                </a:lnTo>
                <a:lnTo>
                  <a:pt x="2906" y="519"/>
                </a:lnTo>
                <a:lnTo>
                  <a:pt x="2904" y="521"/>
                </a:lnTo>
                <a:lnTo>
                  <a:pt x="2906" y="521"/>
                </a:lnTo>
                <a:lnTo>
                  <a:pt x="2906" y="523"/>
                </a:lnTo>
                <a:lnTo>
                  <a:pt x="2908" y="521"/>
                </a:lnTo>
                <a:lnTo>
                  <a:pt x="2910" y="521"/>
                </a:lnTo>
                <a:lnTo>
                  <a:pt x="2910" y="523"/>
                </a:lnTo>
                <a:lnTo>
                  <a:pt x="2912" y="525"/>
                </a:lnTo>
                <a:lnTo>
                  <a:pt x="2910" y="527"/>
                </a:lnTo>
                <a:lnTo>
                  <a:pt x="2908" y="527"/>
                </a:lnTo>
                <a:lnTo>
                  <a:pt x="2906" y="527"/>
                </a:lnTo>
                <a:lnTo>
                  <a:pt x="2906" y="529"/>
                </a:lnTo>
                <a:lnTo>
                  <a:pt x="2906" y="531"/>
                </a:lnTo>
                <a:lnTo>
                  <a:pt x="2908" y="535"/>
                </a:lnTo>
                <a:lnTo>
                  <a:pt x="2908" y="537"/>
                </a:lnTo>
                <a:lnTo>
                  <a:pt x="2910" y="537"/>
                </a:lnTo>
                <a:lnTo>
                  <a:pt x="2912" y="537"/>
                </a:lnTo>
                <a:lnTo>
                  <a:pt x="2914" y="535"/>
                </a:lnTo>
                <a:lnTo>
                  <a:pt x="2916" y="535"/>
                </a:lnTo>
                <a:lnTo>
                  <a:pt x="2918" y="535"/>
                </a:lnTo>
                <a:lnTo>
                  <a:pt x="2918" y="537"/>
                </a:lnTo>
                <a:lnTo>
                  <a:pt x="2916" y="539"/>
                </a:lnTo>
                <a:lnTo>
                  <a:pt x="2912" y="541"/>
                </a:lnTo>
                <a:lnTo>
                  <a:pt x="2910" y="543"/>
                </a:lnTo>
                <a:lnTo>
                  <a:pt x="2908" y="543"/>
                </a:lnTo>
                <a:lnTo>
                  <a:pt x="2906" y="547"/>
                </a:lnTo>
                <a:lnTo>
                  <a:pt x="2906" y="549"/>
                </a:lnTo>
                <a:lnTo>
                  <a:pt x="2908" y="549"/>
                </a:lnTo>
                <a:lnTo>
                  <a:pt x="2910" y="549"/>
                </a:lnTo>
                <a:lnTo>
                  <a:pt x="2910" y="547"/>
                </a:lnTo>
                <a:lnTo>
                  <a:pt x="2912" y="547"/>
                </a:lnTo>
                <a:lnTo>
                  <a:pt x="2916" y="549"/>
                </a:lnTo>
                <a:lnTo>
                  <a:pt x="2916" y="551"/>
                </a:lnTo>
                <a:lnTo>
                  <a:pt x="2918" y="551"/>
                </a:lnTo>
                <a:lnTo>
                  <a:pt x="2916" y="551"/>
                </a:lnTo>
                <a:lnTo>
                  <a:pt x="2916" y="553"/>
                </a:lnTo>
                <a:lnTo>
                  <a:pt x="2914" y="553"/>
                </a:lnTo>
                <a:lnTo>
                  <a:pt x="2912" y="551"/>
                </a:lnTo>
                <a:lnTo>
                  <a:pt x="2912" y="553"/>
                </a:lnTo>
                <a:lnTo>
                  <a:pt x="2914" y="553"/>
                </a:lnTo>
                <a:lnTo>
                  <a:pt x="2914" y="555"/>
                </a:lnTo>
                <a:lnTo>
                  <a:pt x="2914" y="557"/>
                </a:lnTo>
                <a:lnTo>
                  <a:pt x="2914" y="557"/>
                </a:lnTo>
                <a:lnTo>
                  <a:pt x="2916" y="561"/>
                </a:lnTo>
                <a:lnTo>
                  <a:pt x="2918" y="563"/>
                </a:lnTo>
                <a:lnTo>
                  <a:pt x="2918" y="565"/>
                </a:lnTo>
                <a:lnTo>
                  <a:pt x="2918" y="567"/>
                </a:lnTo>
                <a:lnTo>
                  <a:pt x="2916" y="569"/>
                </a:lnTo>
                <a:lnTo>
                  <a:pt x="2918" y="571"/>
                </a:lnTo>
                <a:lnTo>
                  <a:pt x="2920" y="571"/>
                </a:lnTo>
                <a:lnTo>
                  <a:pt x="2922" y="571"/>
                </a:lnTo>
                <a:lnTo>
                  <a:pt x="2922" y="573"/>
                </a:lnTo>
                <a:lnTo>
                  <a:pt x="2924" y="575"/>
                </a:lnTo>
                <a:lnTo>
                  <a:pt x="2926" y="575"/>
                </a:lnTo>
                <a:lnTo>
                  <a:pt x="2926" y="577"/>
                </a:lnTo>
                <a:lnTo>
                  <a:pt x="2926" y="579"/>
                </a:lnTo>
                <a:lnTo>
                  <a:pt x="2924" y="579"/>
                </a:lnTo>
                <a:lnTo>
                  <a:pt x="2922" y="579"/>
                </a:lnTo>
                <a:lnTo>
                  <a:pt x="2924" y="581"/>
                </a:lnTo>
                <a:lnTo>
                  <a:pt x="2926" y="581"/>
                </a:lnTo>
                <a:lnTo>
                  <a:pt x="2926" y="583"/>
                </a:lnTo>
                <a:lnTo>
                  <a:pt x="2928" y="585"/>
                </a:lnTo>
                <a:lnTo>
                  <a:pt x="2926" y="587"/>
                </a:lnTo>
                <a:lnTo>
                  <a:pt x="2926" y="589"/>
                </a:lnTo>
                <a:lnTo>
                  <a:pt x="2924" y="591"/>
                </a:lnTo>
                <a:lnTo>
                  <a:pt x="2924" y="593"/>
                </a:lnTo>
                <a:lnTo>
                  <a:pt x="2926" y="593"/>
                </a:lnTo>
                <a:lnTo>
                  <a:pt x="2928" y="593"/>
                </a:lnTo>
                <a:lnTo>
                  <a:pt x="2928" y="595"/>
                </a:lnTo>
                <a:lnTo>
                  <a:pt x="2930" y="597"/>
                </a:lnTo>
                <a:lnTo>
                  <a:pt x="2932" y="601"/>
                </a:lnTo>
                <a:lnTo>
                  <a:pt x="2934" y="603"/>
                </a:lnTo>
                <a:lnTo>
                  <a:pt x="2936" y="603"/>
                </a:lnTo>
                <a:lnTo>
                  <a:pt x="2938" y="605"/>
                </a:lnTo>
                <a:lnTo>
                  <a:pt x="2938" y="605"/>
                </a:lnTo>
                <a:lnTo>
                  <a:pt x="2940" y="607"/>
                </a:lnTo>
                <a:lnTo>
                  <a:pt x="2940" y="609"/>
                </a:lnTo>
                <a:lnTo>
                  <a:pt x="2940" y="613"/>
                </a:lnTo>
                <a:lnTo>
                  <a:pt x="2940" y="615"/>
                </a:lnTo>
                <a:lnTo>
                  <a:pt x="2940" y="619"/>
                </a:lnTo>
                <a:lnTo>
                  <a:pt x="2940" y="621"/>
                </a:lnTo>
                <a:lnTo>
                  <a:pt x="2940" y="623"/>
                </a:lnTo>
                <a:lnTo>
                  <a:pt x="2938" y="625"/>
                </a:lnTo>
                <a:lnTo>
                  <a:pt x="2940" y="627"/>
                </a:lnTo>
                <a:lnTo>
                  <a:pt x="2942" y="627"/>
                </a:lnTo>
                <a:lnTo>
                  <a:pt x="2944" y="629"/>
                </a:lnTo>
                <a:lnTo>
                  <a:pt x="2942" y="631"/>
                </a:lnTo>
                <a:lnTo>
                  <a:pt x="2942" y="633"/>
                </a:lnTo>
                <a:lnTo>
                  <a:pt x="2942" y="637"/>
                </a:lnTo>
                <a:lnTo>
                  <a:pt x="2942" y="639"/>
                </a:lnTo>
                <a:lnTo>
                  <a:pt x="2944" y="641"/>
                </a:lnTo>
                <a:lnTo>
                  <a:pt x="2946" y="643"/>
                </a:lnTo>
                <a:lnTo>
                  <a:pt x="2948" y="643"/>
                </a:lnTo>
                <a:lnTo>
                  <a:pt x="2948" y="645"/>
                </a:lnTo>
                <a:lnTo>
                  <a:pt x="2948" y="647"/>
                </a:lnTo>
                <a:lnTo>
                  <a:pt x="2946" y="651"/>
                </a:lnTo>
                <a:lnTo>
                  <a:pt x="2946" y="653"/>
                </a:lnTo>
                <a:lnTo>
                  <a:pt x="2944" y="653"/>
                </a:lnTo>
                <a:lnTo>
                  <a:pt x="2944" y="653"/>
                </a:lnTo>
                <a:lnTo>
                  <a:pt x="2946" y="655"/>
                </a:lnTo>
                <a:lnTo>
                  <a:pt x="2946" y="657"/>
                </a:lnTo>
                <a:lnTo>
                  <a:pt x="2944" y="657"/>
                </a:lnTo>
                <a:lnTo>
                  <a:pt x="2944" y="659"/>
                </a:lnTo>
                <a:lnTo>
                  <a:pt x="2944" y="661"/>
                </a:lnTo>
                <a:lnTo>
                  <a:pt x="2946" y="661"/>
                </a:lnTo>
                <a:lnTo>
                  <a:pt x="2948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6" y="667"/>
                </a:lnTo>
                <a:lnTo>
                  <a:pt x="2946" y="669"/>
                </a:lnTo>
                <a:lnTo>
                  <a:pt x="2946" y="671"/>
                </a:lnTo>
                <a:lnTo>
                  <a:pt x="2948" y="673"/>
                </a:lnTo>
                <a:lnTo>
                  <a:pt x="2950" y="673"/>
                </a:lnTo>
                <a:lnTo>
                  <a:pt x="2952" y="675"/>
                </a:lnTo>
                <a:lnTo>
                  <a:pt x="2952" y="675"/>
                </a:lnTo>
                <a:lnTo>
                  <a:pt x="2955" y="677"/>
                </a:lnTo>
                <a:lnTo>
                  <a:pt x="2952" y="677"/>
                </a:lnTo>
                <a:lnTo>
                  <a:pt x="2952" y="679"/>
                </a:lnTo>
                <a:lnTo>
                  <a:pt x="2952" y="681"/>
                </a:lnTo>
                <a:lnTo>
                  <a:pt x="2957" y="683"/>
                </a:lnTo>
                <a:lnTo>
                  <a:pt x="2959" y="685"/>
                </a:lnTo>
                <a:lnTo>
                  <a:pt x="2959" y="687"/>
                </a:lnTo>
                <a:lnTo>
                  <a:pt x="2961" y="687"/>
                </a:lnTo>
                <a:lnTo>
                  <a:pt x="2961" y="689"/>
                </a:lnTo>
                <a:lnTo>
                  <a:pt x="2959" y="691"/>
                </a:lnTo>
                <a:lnTo>
                  <a:pt x="2961" y="691"/>
                </a:lnTo>
                <a:lnTo>
                  <a:pt x="2963" y="693"/>
                </a:lnTo>
                <a:lnTo>
                  <a:pt x="2963" y="695"/>
                </a:lnTo>
                <a:lnTo>
                  <a:pt x="2963" y="697"/>
                </a:lnTo>
                <a:lnTo>
                  <a:pt x="2961" y="697"/>
                </a:lnTo>
                <a:lnTo>
                  <a:pt x="2959" y="695"/>
                </a:lnTo>
                <a:lnTo>
                  <a:pt x="2959" y="697"/>
                </a:lnTo>
                <a:lnTo>
                  <a:pt x="2959" y="700"/>
                </a:lnTo>
                <a:lnTo>
                  <a:pt x="2961" y="700"/>
                </a:lnTo>
                <a:lnTo>
                  <a:pt x="2961" y="702"/>
                </a:lnTo>
                <a:lnTo>
                  <a:pt x="2959" y="702"/>
                </a:lnTo>
                <a:lnTo>
                  <a:pt x="2959" y="704"/>
                </a:lnTo>
                <a:lnTo>
                  <a:pt x="2961" y="706"/>
                </a:lnTo>
                <a:lnTo>
                  <a:pt x="2961" y="708"/>
                </a:lnTo>
                <a:lnTo>
                  <a:pt x="2959" y="708"/>
                </a:lnTo>
                <a:lnTo>
                  <a:pt x="2959" y="710"/>
                </a:lnTo>
                <a:lnTo>
                  <a:pt x="2959" y="712"/>
                </a:lnTo>
                <a:lnTo>
                  <a:pt x="2961" y="714"/>
                </a:lnTo>
                <a:lnTo>
                  <a:pt x="2961" y="716"/>
                </a:lnTo>
                <a:lnTo>
                  <a:pt x="2959" y="716"/>
                </a:lnTo>
                <a:lnTo>
                  <a:pt x="2959" y="718"/>
                </a:lnTo>
                <a:lnTo>
                  <a:pt x="2961" y="718"/>
                </a:lnTo>
                <a:lnTo>
                  <a:pt x="2963" y="718"/>
                </a:lnTo>
                <a:lnTo>
                  <a:pt x="2965" y="720"/>
                </a:lnTo>
                <a:lnTo>
                  <a:pt x="2967" y="720"/>
                </a:lnTo>
                <a:lnTo>
                  <a:pt x="2969" y="720"/>
                </a:lnTo>
                <a:lnTo>
                  <a:pt x="2969" y="722"/>
                </a:lnTo>
                <a:lnTo>
                  <a:pt x="2967" y="722"/>
                </a:lnTo>
                <a:lnTo>
                  <a:pt x="2967" y="724"/>
                </a:lnTo>
                <a:lnTo>
                  <a:pt x="2969" y="724"/>
                </a:lnTo>
                <a:lnTo>
                  <a:pt x="2969" y="726"/>
                </a:lnTo>
                <a:lnTo>
                  <a:pt x="2971" y="726"/>
                </a:lnTo>
                <a:lnTo>
                  <a:pt x="2971" y="728"/>
                </a:lnTo>
                <a:lnTo>
                  <a:pt x="2971" y="730"/>
                </a:lnTo>
                <a:lnTo>
                  <a:pt x="2971" y="732"/>
                </a:lnTo>
                <a:lnTo>
                  <a:pt x="2971" y="734"/>
                </a:lnTo>
                <a:lnTo>
                  <a:pt x="2973" y="736"/>
                </a:lnTo>
                <a:lnTo>
                  <a:pt x="2971" y="736"/>
                </a:lnTo>
                <a:lnTo>
                  <a:pt x="2971" y="738"/>
                </a:lnTo>
                <a:lnTo>
                  <a:pt x="2973" y="740"/>
                </a:lnTo>
                <a:lnTo>
                  <a:pt x="2975" y="740"/>
                </a:lnTo>
                <a:lnTo>
                  <a:pt x="2975" y="742"/>
                </a:lnTo>
                <a:lnTo>
                  <a:pt x="2977" y="742"/>
                </a:lnTo>
                <a:lnTo>
                  <a:pt x="2977" y="746"/>
                </a:lnTo>
                <a:lnTo>
                  <a:pt x="2977" y="748"/>
                </a:lnTo>
                <a:lnTo>
                  <a:pt x="2975" y="748"/>
                </a:lnTo>
                <a:lnTo>
                  <a:pt x="2975" y="750"/>
                </a:lnTo>
                <a:lnTo>
                  <a:pt x="2977" y="750"/>
                </a:lnTo>
                <a:lnTo>
                  <a:pt x="2977" y="748"/>
                </a:lnTo>
                <a:lnTo>
                  <a:pt x="2979" y="748"/>
                </a:lnTo>
                <a:lnTo>
                  <a:pt x="2979" y="750"/>
                </a:lnTo>
                <a:lnTo>
                  <a:pt x="2981" y="750"/>
                </a:lnTo>
                <a:lnTo>
                  <a:pt x="2981" y="750"/>
                </a:lnTo>
                <a:lnTo>
                  <a:pt x="2979" y="750"/>
                </a:lnTo>
                <a:lnTo>
                  <a:pt x="2979" y="750"/>
                </a:lnTo>
                <a:lnTo>
                  <a:pt x="2979" y="750"/>
                </a:lnTo>
                <a:lnTo>
                  <a:pt x="2979" y="754"/>
                </a:lnTo>
                <a:lnTo>
                  <a:pt x="2979" y="756"/>
                </a:lnTo>
                <a:lnTo>
                  <a:pt x="2979" y="758"/>
                </a:lnTo>
                <a:lnTo>
                  <a:pt x="2977" y="758"/>
                </a:lnTo>
                <a:lnTo>
                  <a:pt x="2975" y="758"/>
                </a:lnTo>
                <a:lnTo>
                  <a:pt x="2973" y="758"/>
                </a:lnTo>
                <a:lnTo>
                  <a:pt x="2975" y="758"/>
                </a:lnTo>
                <a:lnTo>
                  <a:pt x="2975" y="760"/>
                </a:lnTo>
                <a:lnTo>
                  <a:pt x="2977" y="760"/>
                </a:lnTo>
                <a:lnTo>
                  <a:pt x="2979" y="760"/>
                </a:lnTo>
                <a:lnTo>
                  <a:pt x="2981" y="762"/>
                </a:lnTo>
                <a:lnTo>
                  <a:pt x="2979" y="762"/>
                </a:lnTo>
                <a:lnTo>
                  <a:pt x="2979" y="764"/>
                </a:lnTo>
                <a:lnTo>
                  <a:pt x="2981" y="764"/>
                </a:lnTo>
                <a:lnTo>
                  <a:pt x="2983" y="764"/>
                </a:lnTo>
                <a:lnTo>
                  <a:pt x="2985" y="764"/>
                </a:lnTo>
                <a:lnTo>
                  <a:pt x="2985" y="766"/>
                </a:lnTo>
                <a:lnTo>
                  <a:pt x="2985" y="768"/>
                </a:lnTo>
                <a:lnTo>
                  <a:pt x="2987" y="768"/>
                </a:lnTo>
                <a:lnTo>
                  <a:pt x="2989" y="768"/>
                </a:lnTo>
                <a:lnTo>
                  <a:pt x="2989" y="770"/>
                </a:lnTo>
                <a:lnTo>
                  <a:pt x="2987" y="770"/>
                </a:lnTo>
                <a:lnTo>
                  <a:pt x="2987" y="772"/>
                </a:lnTo>
                <a:lnTo>
                  <a:pt x="2985" y="772"/>
                </a:lnTo>
                <a:lnTo>
                  <a:pt x="2985" y="774"/>
                </a:lnTo>
                <a:lnTo>
                  <a:pt x="2987" y="774"/>
                </a:lnTo>
                <a:lnTo>
                  <a:pt x="2987" y="776"/>
                </a:lnTo>
                <a:lnTo>
                  <a:pt x="2989" y="780"/>
                </a:lnTo>
                <a:lnTo>
                  <a:pt x="2991" y="780"/>
                </a:lnTo>
                <a:lnTo>
                  <a:pt x="2993" y="780"/>
                </a:lnTo>
                <a:lnTo>
                  <a:pt x="2993" y="782"/>
                </a:lnTo>
                <a:lnTo>
                  <a:pt x="2995" y="782"/>
                </a:lnTo>
                <a:lnTo>
                  <a:pt x="2995" y="784"/>
                </a:lnTo>
                <a:lnTo>
                  <a:pt x="2997" y="784"/>
                </a:lnTo>
                <a:lnTo>
                  <a:pt x="2999" y="786"/>
                </a:lnTo>
                <a:lnTo>
                  <a:pt x="2997" y="788"/>
                </a:lnTo>
                <a:lnTo>
                  <a:pt x="2997" y="790"/>
                </a:lnTo>
                <a:lnTo>
                  <a:pt x="2999" y="792"/>
                </a:lnTo>
                <a:lnTo>
                  <a:pt x="3001" y="792"/>
                </a:lnTo>
                <a:lnTo>
                  <a:pt x="3001" y="794"/>
                </a:lnTo>
                <a:lnTo>
                  <a:pt x="2999" y="794"/>
                </a:lnTo>
                <a:lnTo>
                  <a:pt x="2999" y="792"/>
                </a:lnTo>
                <a:lnTo>
                  <a:pt x="2997" y="792"/>
                </a:lnTo>
                <a:lnTo>
                  <a:pt x="2997" y="794"/>
                </a:lnTo>
                <a:lnTo>
                  <a:pt x="2999" y="794"/>
                </a:lnTo>
                <a:lnTo>
                  <a:pt x="2999" y="796"/>
                </a:lnTo>
                <a:lnTo>
                  <a:pt x="3001" y="796"/>
                </a:lnTo>
                <a:lnTo>
                  <a:pt x="3001" y="796"/>
                </a:lnTo>
                <a:lnTo>
                  <a:pt x="3001" y="798"/>
                </a:lnTo>
                <a:lnTo>
                  <a:pt x="3001" y="800"/>
                </a:lnTo>
                <a:lnTo>
                  <a:pt x="2999" y="800"/>
                </a:lnTo>
                <a:lnTo>
                  <a:pt x="2999" y="802"/>
                </a:lnTo>
                <a:lnTo>
                  <a:pt x="2999" y="804"/>
                </a:lnTo>
                <a:lnTo>
                  <a:pt x="3001" y="804"/>
                </a:lnTo>
                <a:lnTo>
                  <a:pt x="3001" y="806"/>
                </a:lnTo>
                <a:lnTo>
                  <a:pt x="3001" y="808"/>
                </a:lnTo>
                <a:lnTo>
                  <a:pt x="3001" y="810"/>
                </a:lnTo>
                <a:lnTo>
                  <a:pt x="3003" y="810"/>
                </a:lnTo>
                <a:lnTo>
                  <a:pt x="3003" y="812"/>
                </a:lnTo>
                <a:lnTo>
                  <a:pt x="3001" y="814"/>
                </a:lnTo>
                <a:lnTo>
                  <a:pt x="3001" y="814"/>
                </a:lnTo>
                <a:lnTo>
                  <a:pt x="3001" y="816"/>
                </a:lnTo>
                <a:lnTo>
                  <a:pt x="2999" y="816"/>
                </a:lnTo>
                <a:lnTo>
                  <a:pt x="3001" y="818"/>
                </a:lnTo>
                <a:lnTo>
                  <a:pt x="3001" y="816"/>
                </a:lnTo>
                <a:lnTo>
                  <a:pt x="3003" y="816"/>
                </a:lnTo>
                <a:lnTo>
                  <a:pt x="3003" y="818"/>
                </a:lnTo>
                <a:lnTo>
                  <a:pt x="3003" y="820"/>
                </a:lnTo>
                <a:lnTo>
                  <a:pt x="3005" y="822"/>
                </a:lnTo>
                <a:lnTo>
                  <a:pt x="3007" y="822"/>
                </a:lnTo>
                <a:lnTo>
                  <a:pt x="3005" y="824"/>
                </a:lnTo>
                <a:lnTo>
                  <a:pt x="3003" y="824"/>
                </a:lnTo>
                <a:lnTo>
                  <a:pt x="3003" y="826"/>
                </a:lnTo>
                <a:lnTo>
                  <a:pt x="3003" y="828"/>
                </a:lnTo>
                <a:lnTo>
                  <a:pt x="3005" y="826"/>
                </a:lnTo>
                <a:lnTo>
                  <a:pt x="3007" y="826"/>
                </a:lnTo>
                <a:lnTo>
                  <a:pt x="3007" y="828"/>
                </a:lnTo>
                <a:lnTo>
                  <a:pt x="3009" y="830"/>
                </a:lnTo>
                <a:lnTo>
                  <a:pt x="3009" y="832"/>
                </a:lnTo>
                <a:lnTo>
                  <a:pt x="3007" y="832"/>
                </a:lnTo>
                <a:lnTo>
                  <a:pt x="3007" y="834"/>
                </a:lnTo>
                <a:lnTo>
                  <a:pt x="3009" y="834"/>
                </a:lnTo>
                <a:lnTo>
                  <a:pt x="3009" y="832"/>
                </a:lnTo>
                <a:lnTo>
                  <a:pt x="3011" y="832"/>
                </a:lnTo>
                <a:lnTo>
                  <a:pt x="3011" y="834"/>
                </a:lnTo>
                <a:lnTo>
                  <a:pt x="3011" y="836"/>
                </a:lnTo>
                <a:lnTo>
                  <a:pt x="3013" y="838"/>
                </a:lnTo>
                <a:lnTo>
                  <a:pt x="3013" y="842"/>
                </a:lnTo>
                <a:lnTo>
                  <a:pt x="3013" y="844"/>
                </a:lnTo>
                <a:lnTo>
                  <a:pt x="3015" y="844"/>
                </a:lnTo>
                <a:lnTo>
                  <a:pt x="3017" y="844"/>
                </a:lnTo>
                <a:lnTo>
                  <a:pt x="3017" y="846"/>
                </a:lnTo>
                <a:lnTo>
                  <a:pt x="3017" y="848"/>
                </a:lnTo>
                <a:lnTo>
                  <a:pt x="3017" y="850"/>
                </a:lnTo>
                <a:lnTo>
                  <a:pt x="3017" y="852"/>
                </a:lnTo>
                <a:lnTo>
                  <a:pt x="3017" y="856"/>
                </a:lnTo>
                <a:lnTo>
                  <a:pt x="3019" y="856"/>
                </a:lnTo>
                <a:lnTo>
                  <a:pt x="3019" y="858"/>
                </a:lnTo>
                <a:lnTo>
                  <a:pt x="3019" y="862"/>
                </a:lnTo>
                <a:lnTo>
                  <a:pt x="3019" y="864"/>
                </a:lnTo>
                <a:lnTo>
                  <a:pt x="3017" y="864"/>
                </a:lnTo>
                <a:lnTo>
                  <a:pt x="3017" y="866"/>
                </a:lnTo>
                <a:lnTo>
                  <a:pt x="3019" y="868"/>
                </a:lnTo>
                <a:lnTo>
                  <a:pt x="3019" y="870"/>
                </a:lnTo>
                <a:lnTo>
                  <a:pt x="3021" y="870"/>
                </a:lnTo>
                <a:lnTo>
                  <a:pt x="3021" y="872"/>
                </a:lnTo>
                <a:lnTo>
                  <a:pt x="3021" y="870"/>
                </a:lnTo>
                <a:lnTo>
                  <a:pt x="3023" y="872"/>
                </a:lnTo>
                <a:lnTo>
                  <a:pt x="3021" y="872"/>
                </a:lnTo>
                <a:lnTo>
                  <a:pt x="3019" y="874"/>
                </a:lnTo>
                <a:lnTo>
                  <a:pt x="3021" y="876"/>
                </a:lnTo>
                <a:lnTo>
                  <a:pt x="3021" y="878"/>
                </a:lnTo>
                <a:lnTo>
                  <a:pt x="3023" y="878"/>
                </a:lnTo>
                <a:lnTo>
                  <a:pt x="3025" y="878"/>
                </a:lnTo>
                <a:lnTo>
                  <a:pt x="3025" y="880"/>
                </a:lnTo>
                <a:lnTo>
                  <a:pt x="3027" y="882"/>
                </a:lnTo>
                <a:lnTo>
                  <a:pt x="3029" y="882"/>
                </a:lnTo>
                <a:lnTo>
                  <a:pt x="3031" y="884"/>
                </a:lnTo>
                <a:lnTo>
                  <a:pt x="3031" y="886"/>
                </a:lnTo>
                <a:lnTo>
                  <a:pt x="3031" y="888"/>
                </a:lnTo>
                <a:lnTo>
                  <a:pt x="3031" y="890"/>
                </a:lnTo>
                <a:lnTo>
                  <a:pt x="3033" y="890"/>
                </a:lnTo>
                <a:lnTo>
                  <a:pt x="3033" y="892"/>
                </a:lnTo>
                <a:lnTo>
                  <a:pt x="3031" y="892"/>
                </a:lnTo>
                <a:lnTo>
                  <a:pt x="3029" y="892"/>
                </a:lnTo>
                <a:lnTo>
                  <a:pt x="3029" y="892"/>
                </a:lnTo>
                <a:lnTo>
                  <a:pt x="3031" y="892"/>
                </a:lnTo>
                <a:lnTo>
                  <a:pt x="3033" y="892"/>
                </a:lnTo>
                <a:lnTo>
                  <a:pt x="3033" y="894"/>
                </a:lnTo>
                <a:lnTo>
                  <a:pt x="3033" y="896"/>
                </a:lnTo>
                <a:lnTo>
                  <a:pt x="3033" y="898"/>
                </a:lnTo>
                <a:lnTo>
                  <a:pt x="3033" y="900"/>
                </a:lnTo>
                <a:lnTo>
                  <a:pt x="3031" y="902"/>
                </a:lnTo>
                <a:lnTo>
                  <a:pt x="3029" y="904"/>
                </a:lnTo>
                <a:lnTo>
                  <a:pt x="3031" y="906"/>
                </a:lnTo>
                <a:lnTo>
                  <a:pt x="3033" y="906"/>
                </a:lnTo>
                <a:lnTo>
                  <a:pt x="3033" y="908"/>
                </a:lnTo>
                <a:lnTo>
                  <a:pt x="3031" y="908"/>
                </a:lnTo>
                <a:lnTo>
                  <a:pt x="3031" y="910"/>
                </a:lnTo>
                <a:lnTo>
                  <a:pt x="3029" y="910"/>
                </a:lnTo>
                <a:lnTo>
                  <a:pt x="3029" y="908"/>
                </a:lnTo>
                <a:lnTo>
                  <a:pt x="3027" y="908"/>
                </a:lnTo>
                <a:lnTo>
                  <a:pt x="3025" y="908"/>
                </a:lnTo>
                <a:lnTo>
                  <a:pt x="3025" y="910"/>
                </a:lnTo>
                <a:lnTo>
                  <a:pt x="3027" y="912"/>
                </a:lnTo>
                <a:lnTo>
                  <a:pt x="3029" y="912"/>
                </a:lnTo>
                <a:lnTo>
                  <a:pt x="3031" y="912"/>
                </a:lnTo>
                <a:lnTo>
                  <a:pt x="3031" y="910"/>
                </a:lnTo>
                <a:lnTo>
                  <a:pt x="3033" y="910"/>
                </a:lnTo>
                <a:lnTo>
                  <a:pt x="3035" y="910"/>
                </a:lnTo>
                <a:lnTo>
                  <a:pt x="3035" y="912"/>
                </a:lnTo>
                <a:lnTo>
                  <a:pt x="3031" y="914"/>
                </a:lnTo>
                <a:lnTo>
                  <a:pt x="3029" y="914"/>
                </a:lnTo>
                <a:lnTo>
                  <a:pt x="3029" y="916"/>
                </a:lnTo>
                <a:lnTo>
                  <a:pt x="3031" y="916"/>
                </a:lnTo>
                <a:lnTo>
                  <a:pt x="3033" y="918"/>
                </a:lnTo>
                <a:lnTo>
                  <a:pt x="3033" y="920"/>
                </a:lnTo>
                <a:lnTo>
                  <a:pt x="3031" y="922"/>
                </a:lnTo>
                <a:lnTo>
                  <a:pt x="3029" y="922"/>
                </a:lnTo>
                <a:lnTo>
                  <a:pt x="3029" y="924"/>
                </a:lnTo>
                <a:lnTo>
                  <a:pt x="3031" y="924"/>
                </a:lnTo>
                <a:lnTo>
                  <a:pt x="3033" y="924"/>
                </a:lnTo>
                <a:lnTo>
                  <a:pt x="3035" y="926"/>
                </a:lnTo>
                <a:lnTo>
                  <a:pt x="3035" y="928"/>
                </a:lnTo>
                <a:lnTo>
                  <a:pt x="3033" y="928"/>
                </a:lnTo>
                <a:lnTo>
                  <a:pt x="3033" y="926"/>
                </a:lnTo>
                <a:lnTo>
                  <a:pt x="3031" y="926"/>
                </a:lnTo>
                <a:lnTo>
                  <a:pt x="3029" y="926"/>
                </a:lnTo>
                <a:lnTo>
                  <a:pt x="3027" y="926"/>
                </a:lnTo>
                <a:lnTo>
                  <a:pt x="3027" y="928"/>
                </a:lnTo>
                <a:lnTo>
                  <a:pt x="3029" y="928"/>
                </a:lnTo>
                <a:lnTo>
                  <a:pt x="3031" y="928"/>
                </a:lnTo>
                <a:lnTo>
                  <a:pt x="3031" y="930"/>
                </a:lnTo>
                <a:lnTo>
                  <a:pt x="3029" y="934"/>
                </a:lnTo>
                <a:lnTo>
                  <a:pt x="3027" y="934"/>
                </a:lnTo>
                <a:lnTo>
                  <a:pt x="3025" y="934"/>
                </a:lnTo>
                <a:lnTo>
                  <a:pt x="3025" y="936"/>
                </a:lnTo>
                <a:lnTo>
                  <a:pt x="3027" y="938"/>
                </a:lnTo>
                <a:lnTo>
                  <a:pt x="3027" y="940"/>
                </a:lnTo>
                <a:lnTo>
                  <a:pt x="3027" y="940"/>
                </a:lnTo>
                <a:lnTo>
                  <a:pt x="3029" y="940"/>
                </a:lnTo>
                <a:lnTo>
                  <a:pt x="3029" y="942"/>
                </a:lnTo>
                <a:lnTo>
                  <a:pt x="3031" y="942"/>
                </a:lnTo>
                <a:lnTo>
                  <a:pt x="3033" y="942"/>
                </a:lnTo>
                <a:lnTo>
                  <a:pt x="3033" y="940"/>
                </a:lnTo>
                <a:lnTo>
                  <a:pt x="3035" y="940"/>
                </a:lnTo>
                <a:lnTo>
                  <a:pt x="3037" y="940"/>
                </a:lnTo>
                <a:lnTo>
                  <a:pt x="3037" y="942"/>
                </a:lnTo>
                <a:lnTo>
                  <a:pt x="3035" y="942"/>
                </a:lnTo>
                <a:lnTo>
                  <a:pt x="3033" y="942"/>
                </a:lnTo>
                <a:lnTo>
                  <a:pt x="3031" y="942"/>
                </a:lnTo>
                <a:lnTo>
                  <a:pt x="3031" y="944"/>
                </a:lnTo>
                <a:lnTo>
                  <a:pt x="3033" y="944"/>
                </a:lnTo>
                <a:lnTo>
                  <a:pt x="3035" y="944"/>
                </a:lnTo>
                <a:lnTo>
                  <a:pt x="3037" y="944"/>
                </a:lnTo>
                <a:lnTo>
                  <a:pt x="3037" y="946"/>
                </a:lnTo>
                <a:lnTo>
                  <a:pt x="3035" y="946"/>
                </a:lnTo>
                <a:lnTo>
                  <a:pt x="3033" y="946"/>
                </a:lnTo>
                <a:lnTo>
                  <a:pt x="3031" y="948"/>
                </a:lnTo>
                <a:lnTo>
                  <a:pt x="3033" y="950"/>
                </a:lnTo>
                <a:lnTo>
                  <a:pt x="3033" y="952"/>
                </a:lnTo>
                <a:lnTo>
                  <a:pt x="3031" y="954"/>
                </a:lnTo>
                <a:lnTo>
                  <a:pt x="3029" y="956"/>
                </a:lnTo>
                <a:lnTo>
                  <a:pt x="3027" y="956"/>
                </a:lnTo>
                <a:lnTo>
                  <a:pt x="3027" y="958"/>
                </a:lnTo>
                <a:lnTo>
                  <a:pt x="3029" y="958"/>
                </a:lnTo>
                <a:lnTo>
                  <a:pt x="3031" y="958"/>
                </a:lnTo>
                <a:lnTo>
                  <a:pt x="3033" y="958"/>
                </a:lnTo>
                <a:lnTo>
                  <a:pt x="3033" y="960"/>
                </a:lnTo>
                <a:lnTo>
                  <a:pt x="3031" y="962"/>
                </a:lnTo>
                <a:lnTo>
                  <a:pt x="3029" y="962"/>
                </a:lnTo>
                <a:lnTo>
                  <a:pt x="3029" y="960"/>
                </a:lnTo>
                <a:lnTo>
                  <a:pt x="3027" y="962"/>
                </a:lnTo>
                <a:lnTo>
                  <a:pt x="3025" y="964"/>
                </a:lnTo>
                <a:lnTo>
                  <a:pt x="3025" y="966"/>
                </a:lnTo>
                <a:lnTo>
                  <a:pt x="3027" y="966"/>
                </a:lnTo>
                <a:lnTo>
                  <a:pt x="3027" y="964"/>
                </a:lnTo>
                <a:lnTo>
                  <a:pt x="3029" y="964"/>
                </a:lnTo>
                <a:lnTo>
                  <a:pt x="3031" y="962"/>
                </a:lnTo>
                <a:lnTo>
                  <a:pt x="3031" y="964"/>
                </a:lnTo>
                <a:lnTo>
                  <a:pt x="3033" y="964"/>
                </a:lnTo>
                <a:lnTo>
                  <a:pt x="3033" y="966"/>
                </a:lnTo>
                <a:lnTo>
                  <a:pt x="3031" y="966"/>
                </a:lnTo>
                <a:lnTo>
                  <a:pt x="3031" y="968"/>
                </a:lnTo>
                <a:lnTo>
                  <a:pt x="3029" y="968"/>
                </a:lnTo>
                <a:lnTo>
                  <a:pt x="3029" y="970"/>
                </a:lnTo>
                <a:lnTo>
                  <a:pt x="3029" y="972"/>
                </a:lnTo>
                <a:lnTo>
                  <a:pt x="3029" y="974"/>
                </a:lnTo>
                <a:lnTo>
                  <a:pt x="3031" y="974"/>
                </a:lnTo>
                <a:lnTo>
                  <a:pt x="3031" y="976"/>
                </a:lnTo>
                <a:lnTo>
                  <a:pt x="3029" y="978"/>
                </a:lnTo>
                <a:lnTo>
                  <a:pt x="3027" y="978"/>
                </a:lnTo>
                <a:lnTo>
                  <a:pt x="3027" y="980"/>
                </a:lnTo>
                <a:lnTo>
                  <a:pt x="3029" y="980"/>
                </a:lnTo>
                <a:lnTo>
                  <a:pt x="3031" y="980"/>
                </a:lnTo>
                <a:lnTo>
                  <a:pt x="3031" y="982"/>
                </a:lnTo>
                <a:lnTo>
                  <a:pt x="3029" y="982"/>
                </a:lnTo>
                <a:lnTo>
                  <a:pt x="3029" y="986"/>
                </a:lnTo>
                <a:lnTo>
                  <a:pt x="3029" y="988"/>
                </a:lnTo>
                <a:lnTo>
                  <a:pt x="3031" y="988"/>
                </a:lnTo>
                <a:lnTo>
                  <a:pt x="3029" y="988"/>
                </a:lnTo>
                <a:lnTo>
                  <a:pt x="3029" y="990"/>
                </a:lnTo>
                <a:lnTo>
                  <a:pt x="3027" y="990"/>
                </a:lnTo>
                <a:lnTo>
                  <a:pt x="3029" y="992"/>
                </a:lnTo>
                <a:lnTo>
                  <a:pt x="3031" y="992"/>
                </a:lnTo>
                <a:lnTo>
                  <a:pt x="3033" y="992"/>
                </a:lnTo>
                <a:lnTo>
                  <a:pt x="3031" y="994"/>
                </a:lnTo>
                <a:lnTo>
                  <a:pt x="3031" y="992"/>
                </a:lnTo>
                <a:lnTo>
                  <a:pt x="3029" y="992"/>
                </a:lnTo>
                <a:lnTo>
                  <a:pt x="3029" y="994"/>
                </a:lnTo>
                <a:lnTo>
                  <a:pt x="3027" y="994"/>
                </a:lnTo>
                <a:lnTo>
                  <a:pt x="3027" y="996"/>
                </a:lnTo>
                <a:lnTo>
                  <a:pt x="3029" y="996"/>
                </a:lnTo>
                <a:lnTo>
                  <a:pt x="3031" y="996"/>
                </a:lnTo>
                <a:lnTo>
                  <a:pt x="3031" y="998"/>
                </a:lnTo>
                <a:lnTo>
                  <a:pt x="3027" y="1000"/>
                </a:lnTo>
                <a:lnTo>
                  <a:pt x="3025" y="1000"/>
                </a:lnTo>
                <a:lnTo>
                  <a:pt x="3023" y="1000"/>
                </a:lnTo>
                <a:lnTo>
                  <a:pt x="3023" y="1002"/>
                </a:lnTo>
                <a:lnTo>
                  <a:pt x="3025" y="1002"/>
                </a:lnTo>
                <a:lnTo>
                  <a:pt x="3027" y="1002"/>
                </a:lnTo>
                <a:lnTo>
                  <a:pt x="3029" y="1002"/>
                </a:lnTo>
                <a:lnTo>
                  <a:pt x="3029" y="1004"/>
                </a:lnTo>
                <a:lnTo>
                  <a:pt x="3029" y="1006"/>
                </a:lnTo>
                <a:lnTo>
                  <a:pt x="3031" y="1008"/>
                </a:lnTo>
                <a:lnTo>
                  <a:pt x="3033" y="1006"/>
                </a:lnTo>
                <a:lnTo>
                  <a:pt x="3035" y="1006"/>
                </a:lnTo>
                <a:lnTo>
                  <a:pt x="3037" y="1006"/>
                </a:lnTo>
                <a:lnTo>
                  <a:pt x="3035" y="1008"/>
                </a:lnTo>
                <a:lnTo>
                  <a:pt x="3033" y="1008"/>
                </a:lnTo>
                <a:lnTo>
                  <a:pt x="3033" y="1010"/>
                </a:lnTo>
                <a:lnTo>
                  <a:pt x="3035" y="1012"/>
                </a:lnTo>
                <a:lnTo>
                  <a:pt x="3037" y="1014"/>
                </a:lnTo>
                <a:lnTo>
                  <a:pt x="3039" y="1014"/>
                </a:lnTo>
                <a:lnTo>
                  <a:pt x="3037" y="1014"/>
                </a:lnTo>
                <a:lnTo>
                  <a:pt x="3037" y="1016"/>
                </a:lnTo>
                <a:lnTo>
                  <a:pt x="3035" y="1016"/>
                </a:lnTo>
                <a:lnTo>
                  <a:pt x="3033" y="1018"/>
                </a:lnTo>
                <a:lnTo>
                  <a:pt x="3035" y="1018"/>
                </a:lnTo>
                <a:lnTo>
                  <a:pt x="3037" y="1018"/>
                </a:lnTo>
                <a:lnTo>
                  <a:pt x="3039" y="1020"/>
                </a:lnTo>
                <a:lnTo>
                  <a:pt x="3039" y="1024"/>
                </a:lnTo>
                <a:lnTo>
                  <a:pt x="3039" y="1026"/>
                </a:lnTo>
                <a:lnTo>
                  <a:pt x="3037" y="1026"/>
                </a:lnTo>
                <a:lnTo>
                  <a:pt x="3035" y="1026"/>
                </a:lnTo>
                <a:lnTo>
                  <a:pt x="3035" y="1024"/>
                </a:lnTo>
                <a:lnTo>
                  <a:pt x="3033" y="1024"/>
                </a:lnTo>
                <a:lnTo>
                  <a:pt x="3033" y="1026"/>
                </a:lnTo>
                <a:lnTo>
                  <a:pt x="3035" y="1026"/>
                </a:lnTo>
                <a:lnTo>
                  <a:pt x="3035" y="1028"/>
                </a:lnTo>
                <a:lnTo>
                  <a:pt x="3037" y="1028"/>
                </a:lnTo>
                <a:lnTo>
                  <a:pt x="3037" y="1030"/>
                </a:lnTo>
                <a:lnTo>
                  <a:pt x="3035" y="1030"/>
                </a:lnTo>
                <a:lnTo>
                  <a:pt x="3033" y="1030"/>
                </a:lnTo>
                <a:lnTo>
                  <a:pt x="3031" y="1030"/>
                </a:lnTo>
                <a:lnTo>
                  <a:pt x="3031" y="1032"/>
                </a:lnTo>
                <a:lnTo>
                  <a:pt x="3033" y="1032"/>
                </a:lnTo>
                <a:lnTo>
                  <a:pt x="3035" y="1032"/>
                </a:lnTo>
                <a:lnTo>
                  <a:pt x="3037" y="1032"/>
                </a:lnTo>
                <a:lnTo>
                  <a:pt x="3037" y="1030"/>
                </a:lnTo>
                <a:lnTo>
                  <a:pt x="3039" y="1030"/>
                </a:lnTo>
                <a:lnTo>
                  <a:pt x="3039" y="1032"/>
                </a:lnTo>
                <a:lnTo>
                  <a:pt x="3037" y="1034"/>
                </a:lnTo>
                <a:lnTo>
                  <a:pt x="3035" y="1034"/>
                </a:lnTo>
                <a:lnTo>
                  <a:pt x="3033" y="1034"/>
                </a:lnTo>
                <a:lnTo>
                  <a:pt x="3031" y="1034"/>
                </a:lnTo>
                <a:lnTo>
                  <a:pt x="3029" y="1034"/>
                </a:lnTo>
                <a:lnTo>
                  <a:pt x="3029" y="1036"/>
                </a:lnTo>
                <a:lnTo>
                  <a:pt x="3031" y="1036"/>
                </a:lnTo>
                <a:lnTo>
                  <a:pt x="3033" y="1036"/>
                </a:lnTo>
                <a:lnTo>
                  <a:pt x="3035" y="1036"/>
                </a:lnTo>
                <a:lnTo>
                  <a:pt x="3035" y="1036"/>
                </a:lnTo>
                <a:lnTo>
                  <a:pt x="3033" y="1036"/>
                </a:lnTo>
                <a:lnTo>
                  <a:pt x="3033" y="1038"/>
                </a:lnTo>
                <a:lnTo>
                  <a:pt x="3033" y="1040"/>
                </a:lnTo>
                <a:lnTo>
                  <a:pt x="3035" y="1040"/>
                </a:lnTo>
                <a:lnTo>
                  <a:pt x="3039" y="1040"/>
                </a:lnTo>
                <a:lnTo>
                  <a:pt x="3037" y="1040"/>
                </a:lnTo>
                <a:lnTo>
                  <a:pt x="3035" y="1042"/>
                </a:lnTo>
                <a:lnTo>
                  <a:pt x="3035" y="1044"/>
                </a:lnTo>
                <a:lnTo>
                  <a:pt x="3035" y="1046"/>
                </a:lnTo>
                <a:lnTo>
                  <a:pt x="3037" y="1048"/>
                </a:lnTo>
                <a:lnTo>
                  <a:pt x="3037" y="1050"/>
                </a:lnTo>
                <a:lnTo>
                  <a:pt x="3039" y="1050"/>
                </a:lnTo>
                <a:lnTo>
                  <a:pt x="3041" y="1050"/>
                </a:lnTo>
                <a:lnTo>
                  <a:pt x="3041" y="1052"/>
                </a:lnTo>
                <a:lnTo>
                  <a:pt x="3041" y="1054"/>
                </a:lnTo>
                <a:lnTo>
                  <a:pt x="3041" y="1056"/>
                </a:lnTo>
                <a:lnTo>
                  <a:pt x="3039" y="1056"/>
                </a:lnTo>
                <a:lnTo>
                  <a:pt x="3037" y="1056"/>
                </a:lnTo>
                <a:lnTo>
                  <a:pt x="3035" y="1056"/>
                </a:lnTo>
                <a:lnTo>
                  <a:pt x="3035" y="1058"/>
                </a:lnTo>
                <a:lnTo>
                  <a:pt x="3037" y="1060"/>
                </a:lnTo>
                <a:lnTo>
                  <a:pt x="3037" y="1058"/>
                </a:lnTo>
                <a:lnTo>
                  <a:pt x="3039" y="1058"/>
                </a:lnTo>
                <a:lnTo>
                  <a:pt x="3039" y="1056"/>
                </a:lnTo>
                <a:lnTo>
                  <a:pt x="3041" y="1056"/>
                </a:lnTo>
                <a:lnTo>
                  <a:pt x="3041" y="1058"/>
                </a:lnTo>
                <a:lnTo>
                  <a:pt x="3043" y="1058"/>
                </a:lnTo>
                <a:lnTo>
                  <a:pt x="3043" y="1060"/>
                </a:lnTo>
                <a:lnTo>
                  <a:pt x="3041" y="1060"/>
                </a:lnTo>
                <a:lnTo>
                  <a:pt x="3039" y="1060"/>
                </a:lnTo>
                <a:lnTo>
                  <a:pt x="3039" y="1062"/>
                </a:lnTo>
                <a:lnTo>
                  <a:pt x="3041" y="1064"/>
                </a:lnTo>
                <a:lnTo>
                  <a:pt x="3039" y="1064"/>
                </a:lnTo>
                <a:lnTo>
                  <a:pt x="3037" y="1064"/>
                </a:lnTo>
                <a:lnTo>
                  <a:pt x="3035" y="1066"/>
                </a:lnTo>
                <a:lnTo>
                  <a:pt x="3037" y="1068"/>
                </a:lnTo>
                <a:lnTo>
                  <a:pt x="3035" y="1070"/>
                </a:lnTo>
                <a:lnTo>
                  <a:pt x="3037" y="1070"/>
                </a:lnTo>
                <a:lnTo>
                  <a:pt x="3039" y="1070"/>
                </a:lnTo>
                <a:lnTo>
                  <a:pt x="3039" y="1068"/>
                </a:lnTo>
                <a:lnTo>
                  <a:pt x="3039" y="1070"/>
                </a:lnTo>
                <a:lnTo>
                  <a:pt x="3041" y="1072"/>
                </a:lnTo>
                <a:lnTo>
                  <a:pt x="3037" y="1080"/>
                </a:lnTo>
                <a:lnTo>
                  <a:pt x="3035" y="1080"/>
                </a:lnTo>
                <a:lnTo>
                  <a:pt x="3035" y="1082"/>
                </a:lnTo>
                <a:lnTo>
                  <a:pt x="3037" y="1088"/>
                </a:lnTo>
                <a:lnTo>
                  <a:pt x="3037" y="1090"/>
                </a:lnTo>
                <a:lnTo>
                  <a:pt x="3037" y="1092"/>
                </a:lnTo>
                <a:lnTo>
                  <a:pt x="3035" y="1092"/>
                </a:lnTo>
                <a:lnTo>
                  <a:pt x="3035" y="1094"/>
                </a:lnTo>
                <a:lnTo>
                  <a:pt x="3037" y="1094"/>
                </a:lnTo>
                <a:lnTo>
                  <a:pt x="3039" y="1094"/>
                </a:lnTo>
                <a:lnTo>
                  <a:pt x="3041" y="1096"/>
                </a:lnTo>
                <a:lnTo>
                  <a:pt x="3039" y="1096"/>
                </a:lnTo>
                <a:lnTo>
                  <a:pt x="3039" y="1098"/>
                </a:lnTo>
                <a:lnTo>
                  <a:pt x="3037" y="1098"/>
                </a:lnTo>
                <a:lnTo>
                  <a:pt x="3037" y="1096"/>
                </a:lnTo>
                <a:lnTo>
                  <a:pt x="3035" y="1096"/>
                </a:lnTo>
                <a:lnTo>
                  <a:pt x="3035" y="1098"/>
                </a:lnTo>
                <a:lnTo>
                  <a:pt x="3035" y="1100"/>
                </a:lnTo>
                <a:lnTo>
                  <a:pt x="3037" y="1098"/>
                </a:lnTo>
                <a:lnTo>
                  <a:pt x="3039" y="1098"/>
                </a:lnTo>
                <a:lnTo>
                  <a:pt x="3039" y="1100"/>
                </a:lnTo>
                <a:lnTo>
                  <a:pt x="3039" y="1102"/>
                </a:lnTo>
                <a:lnTo>
                  <a:pt x="3037" y="1100"/>
                </a:lnTo>
                <a:lnTo>
                  <a:pt x="3035" y="1100"/>
                </a:lnTo>
                <a:lnTo>
                  <a:pt x="3035" y="1102"/>
                </a:lnTo>
                <a:lnTo>
                  <a:pt x="3037" y="1102"/>
                </a:lnTo>
                <a:lnTo>
                  <a:pt x="3039" y="1102"/>
                </a:lnTo>
                <a:lnTo>
                  <a:pt x="3039" y="1104"/>
                </a:lnTo>
                <a:lnTo>
                  <a:pt x="3037" y="1104"/>
                </a:lnTo>
                <a:lnTo>
                  <a:pt x="3035" y="1106"/>
                </a:lnTo>
                <a:lnTo>
                  <a:pt x="3037" y="1106"/>
                </a:lnTo>
                <a:lnTo>
                  <a:pt x="3039" y="1104"/>
                </a:lnTo>
                <a:lnTo>
                  <a:pt x="3041" y="1108"/>
                </a:lnTo>
                <a:lnTo>
                  <a:pt x="3041" y="1110"/>
                </a:lnTo>
                <a:lnTo>
                  <a:pt x="3039" y="1110"/>
                </a:lnTo>
                <a:lnTo>
                  <a:pt x="3037" y="1110"/>
                </a:lnTo>
                <a:lnTo>
                  <a:pt x="3037" y="1112"/>
                </a:lnTo>
                <a:lnTo>
                  <a:pt x="3035" y="1112"/>
                </a:lnTo>
                <a:lnTo>
                  <a:pt x="3035" y="1114"/>
                </a:lnTo>
                <a:lnTo>
                  <a:pt x="3037" y="1114"/>
                </a:lnTo>
                <a:lnTo>
                  <a:pt x="3037" y="1112"/>
                </a:lnTo>
                <a:lnTo>
                  <a:pt x="3039" y="1112"/>
                </a:lnTo>
                <a:lnTo>
                  <a:pt x="3041" y="1114"/>
                </a:lnTo>
                <a:lnTo>
                  <a:pt x="3043" y="1116"/>
                </a:lnTo>
                <a:lnTo>
                  <a:pt x="3043" y="1118"/>
                </a:lnTo>
                <a:lnTo>
                  <a:pt x="3041" y="1118"/>
                </a:lnTo>
                <a:lnTo>
                  <a:pt x="3039" y="1116"/>
                </a:lnTo>
                <a:lnTo>
                  <a:pt x="3037" y="1116"/>
                </a:lnTo>
                <a:lnTo>
                  <a:pt x="3037" y="1118"/>
                </a:lnTo>
                <a:lnTo>
                  <a:pt x="3037" y="1120"/>
                </a:lnTo>
                <a:lnTo>
                  <a:pt x="3039" y="1120"/>
                </a:lnTo>
                <a:lnTo>
                  <a:pt x="3041" y="1120"/>
                </a:lnTo>
                <a:lnTo>
                  <a:pt x="3041" y="1123"/>
                </a:lnTo>
                <a:lnTo>
                  <a:pt x="3039" y="1123"/>
                </a:lnTo>
                <a:lnTo>
                  <a:pt x="3037" y="1125"/>
                </a:lnTo>
                <a:lnTo>
                  <a:pt x="3035" y="1125"/>
                </a:lnTo>
                <a:lnTo>
                  <a:pt x="3035" y="1127"/>
                </a:lnTo>
                <a:lnTo>
                  <a:pt x="3035" y="1129"/>
                </a:lnTo>
                <a:lnTo>
                  <a:pt x="3037" y="1129"/>
                </a:lnTo>
                <a:lnTo>
                  <a:pt x="3037" y="1127"/>
                </a:lnTo>
                <a:lnTo>
                  <a:pt x="3037" y="1125"/>
                </a:lnTo>
                <a:lnTo>
                  <a:pt x="3039" y="1125"/>
                </a:lnTo>
                <a:lnTo>
                  <a:pt x="3041" y="1125"/>
                </a:lnTo>
                <a:lnTo>
                  <a:pt x="3041" y="1127"/>
                </a:lnTo>
                <a:lnTo>
                  <a:pt x="3041" y="1129"/>
                </a:lnTo>
                <a:lnTo>
                  <a:pt x="3039" y="1129"/>
                </a:lnTo>
                <a:lnTo>
                  <a:pt x="3039" y="1131"/>
                </a:lnTo>
                <a:lnTo>
                  <a:pt x="3041" y="1131"/>
                </a:lnTo>
                <a:lnTo>
                  <a:pt x="3041" y="1133"/>
                </a:lnTo>
                <a:lnTo>
                  <a:pt x="3041" y="1133"/>
                </a:lnTo>
                <a:lnTo>
                  <a:pt x="3039" y="1133"/>
                </a:lnTo>
                <a:lnTo>
                  <a:pt x="3041" y="1135"/>
                </a:lnTo>
                <a:lnTo>
                  <a:pt x="3043" y="1135"/>
                </a:lnTo>
                <a:lnTo>
                  <a:pt x="3043" y="1137"/>
                </a:lnTo>
                <a:lnTo>
                  <a:pt x="3041" y="1137"/>
                </a:lnTo>
                <a:lnTo>
                  <a:pt x="3041" y="1135"/>
                </a:lnTo>
                <a:lnTo>
                  <a:pt x="3039" y="1137"/>
                </a:lnTo>
                <a:lnTo>
                  <a:pt x="3037" y="1139"/>
                </a:lnTo>
                <a:lnTo>
                  <a:pt x="3035" y="1141"/>
                </a:lnTo>
                <a:lnTo>
                  <a:pt x="3035" y="1143"/>
                </a:lnTo>
                <a:lnTo>
                  <a:pt x="3037" y="1143"/>
                </a:lnTo>
                <a:lnTo>
                  <a:pt x="3037" y="1141"/>
                </a:lnTo>
                <a:lnTo>
                  <a:pt x="3039" y="1141"/>
                </a:lnTo>
                <a:lnTo>
                  <a:pt x="3041" y="1141"/>
                </a:lnTo>
                <a:lnTo>
                  <a:pt x="3041" y="1143"/>
                </a:lnTo>
                <a:lnTo>
                  <a:pt x="3043" y="1143"/>
                </a:lnTo>
                <a:lnTo>
                  <a:pt x="3045" y="1145"/>
                </a:lnTo>
                <a:lnTo>
                  <a:pt x="3043" y="1145"/>
                </a:lnTo>
                <a:lnTo>
                  <a:pt x="3041" y="1145"/>
                </a:lnTo>
                <a:lnTo>
                  <a:pt x="3041" y="1147"/>
                </a:lnTo>
                <a:lnTo>
                  <a:pt x="3039" y="1147"/>
                </a:lnTo>
                <a:lnTo>
                  <a:pt x="3041" y="1149"/>
                </a:lnTo>
                <a:lnTo>
                  <a:pt x="3043" y="1149"/>
                </a:lnTo>
                <a:lnTo>
                  <a:pt x="3043" y="1147"/>
                </a:lnTo>
                <a:lnTo>
                  <a:pt x="3045" y="1147"/>
                </a:lnTo>
                <a:lnTo>
                  <a:pt x="3045" y="1149"/>
                </a:lnTo>
                <a:lnTo>
                  <a:pt x="3043" y="1149"/>
                </a:lnTo>
                <a:lnTo>
                  <a:pt x="3043" y="1151"/>
                </a:lnTo>
                <a:lnTo>
                  <a:pt x="3045" y="1151"/>
                </a:lnTo>
                <a:lnTo>
                  <a:pt x="3045" y="1153"/>
                </a:lnTo>
                <a:lnTo>
                  <a:pt x="3043" y="1153"/>
                </a:lnTo>
                <a:lnTo>
                  <a:pt x="3041" y="1153"/>
                </a:lnTo>
                <a:lnTo>
                  <a:pt x="3041" y="1155"/>
                </a:lnTo>
                <a:lnTo>
                  <a:pt x="3043" y="1155"/>
                </a:lnTo>
                <a:lnTo>
                  <a:pt x="3045" y="1155"/>
                </a:lnTo>
                <a:lnTo>
                  <a:pt x="3045" y="1157"/>
                </a:lnTo>
                <a:lnTo>
                  <a:pt x="3045" y="1159"/>
                </a:lnTo>
                <a:lnTo>
                  <a:pt x="3047" y="1159"/>
                </a:lnTo>
                <a:lnTo>
                  <a:pt x="3047" y="1161"/>
                </a:lnTo>
                <a:lnTo>
                  <a:pt x="3047" y="1163"/>
                </a:lnTo>
                <a:lnTo>
                  <a:pt x="3045" y="1163"/>
                </a:lnTo>
                <a:lnTo>
                  <a:pt x="3043" y="1163"/>
                </a:lnTo>
                <a:lnTo>
                  <a:pt x="3041" y="1163"/>
                </a:lnTo>
                <a:lnTo>
                  <a:pt x="3041" y="1165"/>
                </a:lnTo>
                <a:lnTo>
                  <a:pt x="3043" y="1165"/>
                </a:lnTo>
                <a:lnTo>
                  <a:pt x="3045" y="1165"/>
                </a:lnTo>
                <a:lnTo>
                  <a:pt x="3045" y="1167"/>
                </a:lnTo>
                <a:lnTo>
                  <a:pt x="3043" y="1167"/>
                </a:lnTo>
                <a:lnTo>
                  <a:pt x="3041" y="1167"/>
                </a:lnTo>
                <a:lnTo>
                  <a:pt x="3037" y="1169"/>
                </a:lnTo>
                <a:lnTo>
                  <a:pt x="3039" y="1171"/>
                </a:lnTo>
                <a:lnTo>
                  <a:pt x="3041" y="1171"/>
                </a:lnTo>
                <a:lnTo>
                  <a:pt x="3043" y="1171"/>
                </a:lnTo>
                <a:lnTo>
                  <a:pt x="3043" y="1173"/>
                </a:lnTo>
                <a:lnTo>
                  <a:pt x="3041" y="1173"/>
                </a:lnTo>
                <a:lnTo>
                  <a:pt x="3041" y="1175"/>
                </a:lnTo>
                <a:lnTo>
                  <a:pt x="3043" y="1177"/>
                </a:lnTo>
                <a:lnTo>
                  <a:pt x="3043" y="1179"/>
                </a:lnTo>
                <a:lnTo>
                  <a:pt x="3043" y="1181"/>
                </a:lnTo>
                <a:lnTo>
                  <a:pt x="3041" y="1181"/>
                </a:lnTo>
                <a:lnTo>
                  <a:pt x="3043" y="1181"/>
                </a:lnTo>
                <a:lnTo>
                  <a:pt x="3045" y="1181"/>
                </a:lnTo>
                <a:lnTo>
                  <a:pt x="3047" y="1181"/>
                </a:lnTo>
                <a:lnTo>
                  <a:pt x="3045" y="1181"/>
                </a:lnTo>
                <a:lnTo>
                  <a:pt x="3045" y="1183"/>
                </a:lnTo>
                <a:lnTo>
                  <a:pt x="3045" y="1185"/>
                </a:lnTo>
                <a:lnTo>
                  <a:pt x="3043" y="1185"/>
                </a:lnTo>
                <a:lnTo>
                  <a:pt x="3041" y="1185"/>
                </a:lnTo>
                <a:lnTo>
                  <a:pt x="3039" y="1185"/>
                </a:lnTo>
                <a:lnTo>
                  <a:pt x="3039" y="1187"/>
                </a:lnTo>
                <a:lnTo>
                  <a:pt x="3041" y="1187"/>
                </a:lnTo>
                <a:lnTo>
                  <a:pt x="3043" y="1187"/>
                </a:lnTo>
                <a:lnTo>
                  <a:pt x="3043" y="1189"/>
                </a:lnTo>
                <a:lnTo>
                  <a:pt x="3045" y="1189"/>
                </a:lnTo>
                <a:lnTo>
                  <a:pt x="3047" y="1191"/>
                </a:lnTo>
                <a:lnTo>
                  <a:pt x="3045" y="1193"/>
                </a:lnTo>
                <a:lnTo>
                  <a:pt x="3045" y="1195"/>
                </a:lnTo>
                <a:lnTo>
                  <a:pt x="3047" y="1195"/>
                </a:lnTo>
                <a:lnTo>
                  <a:pt x="3049" y="1195"/>
                </a:lnTo>
                <a:lnTo>
                  <a:pt x="3049" y="1197"/>
                </a:lnTo>
                <a:lnTo>
                  <a:pt x="3047" y="1197"/>
                </a:lnTo>
                <a:lnTo>
                  <a:pt x="3047" y="1199"/>
                </a:lnTo>
                <a:lnTo>
                  <a:pt x="3047" y="1201"/>
                </a:lnTo>
                <a:lnTo>
                  <a:pt x="3047" y="1203"/>
                </a:lnTo>
                <a:lnTo>
                  <a:pt x="3047" y="1205"/>
                </a:lnTo>
                <a:lnTo>
                  <a:pt x="3047" y="1207"/>
                </a:lnTo>
                <a:lnTo>
                  <a:pt x="3045" y="1207"/>
                </a:lnTo>
                <a:lnTo>
                  <a:pt x="3043" y="1207"/>
                </a:lnTo>
                <a:lnTo>
                  <a:pt x="3045" y="1207"/>
                </a:lnTo>
                <a:lnTo>
                  <a:pt x="3047" y="1207"/>
                </a:lnTo>
                <a:lnTo>
                  <a:pt x="3049" y="1207"/>
                </a:lnTo>
                <a:lnTo>
                  <a:pt x="3049" y="1209"/>
                </a:lnTo>
                <a:lnTo>
                  <a:pt x="3047" y="1209"/>
                </a:lnTo>
                <a:lnTo>
                  <a:pt x="3047" y="1211"/>
                </a:lnTo>
                <a:lnTo>
                  <a:pt x="3047" y="1213"/>
                </a:lnTo>
                <a:lnTo>
                  <a:pt x="3047" y="1215"/>
                </a:lnTo>
                <a:lnTo>
                  <a:pt x="3045" y="1215"/>
                </a:lnTo>
                <a:lnTo>
                  <a:pt x="3043" y="1215"/>
                </a:lnTo>
                <a:lnTo>
                  <a:pt x="3043" y="1217"/>
                </a:lnTo>
                <a:lnTo>
                  <a:pt x="3045" y="1217"/>
                </a:lnTo>
                <a:lnTo>
                  <a:pt x="3045" y="1215"/>
                </a:lnTo>
                <a:lnTo>
                  <a:pt x="3047" y="1215"/>
                </a:lnTo>
                <a:lnTo>
                  <a:pt x="3047" y="1217"/>
                </a:lnTo>
                <a:lnTo>
                  <a:pt x="3045" y="1217"/>
                </a:lnTo>
                <a:lnTo>
                  <a:pt x="3045" y="1219"/>
                </a:lnTo>
                <a:lnTo>
                  <a:pt x="3045" y="1223"/>
                </a:lnTo>
                <a:lnTo>
                  <a:pt x="3047" y="1225"/>
                </a:lnTo>
                <a:lnTo>
                  <a:pt x="3045" y="1225"/>
                </a:lnTo>
                <a:lnTo>
                  <a:pt x="3043" y="1225"/>
                </a:lnTo>
                <a:lnTo>
                  <a:pt x="3041" y="1225"/>
                </a:lnTo>
                <a:lnTo>
                  <a:pt x="3043" y="1225"/>
                </a:lnTo>
                <a:lnTo>
                  <a:pt x="3045" y="1229"/>
                </a:lnTo>
                <a:lnTo>
                  <a:pt x="3047" y="1229"/>
                </a:lnTo>
                <a:lnTo>
                  <a:pt x="3047" y="1231"/>
                </a:lnTo>
                <a:lnTo>
                  <a:pt x="3045" y="1231"/>
                </a:lnTo>
                <a:lnTo>
                  <a:pt x="3045" y="1233"/>
                </a:lnTo>
                <a:lnTo>
                  <a:pt x="3043" y="1233"/>
                </a:lnTo>
                <a:lnTo>
                  <a:pt x="3045" y="1233"/>
                </a:lnTo>
                <a:lnTo>
                  <a:pt x="3047" y="1233"/>
                </a:lnTo>
                <a:lnTo>
                  <a:pt x="3047" y="1231"/>
                </a:lnTo>
                <a:lnTo>
                  <a:pt x="3047" y="1233"/>
                </a:lnTo>
                <a:lnTo>
                  <a:pt x="3045" y="1237"/>
                </a:lnTo>
                <a:lnTo>
                  <a:pt x="3045" y="1239"/>
                </a:lnTo>
                <a:lnTo>
                  <a:pt x="3047" y="1239"/>
                </a:lnTo>
                <a:lnTo>
                  <a:pt x="3047" y="1237"/>
                </a:lnTo>
                <a:lnTo>
                  <a:pt x="3049" y="1237"/>
                </a:lnTo>
                <a:lnTo>
                  <a:pt x="3049" y="1239"/>
                </a:lnTo>
                <a:lnTo>
                  <a:pt x="3049" y="1241"/>
                </a:lnTo>
                <a:lnTo>
                  <a:pt x="3047" y="1241"/>
                </a:lnTo>
                <a:lnTo>
                  <a:pt x="3045" y="1241"/>
                </a:lnTo>
                <a:lnTo>
                  <a:pt x="3043" y="1241"/>
                </a:lnTo>
                <a:lnTo>
                  <a:pt x="3043" y="1243"/>
                </a:lnTo>
                <a:lnTo>
                  <a:pt x="3045" y="1243"/>
                </a:lnTo>
                <a:lnTo>
                  <a:pt x="3047" y="1243"/>
                </a:lnTo>
                <a:lnTo>
                  <a:pt x="3049" y="1247"/>
                </a:lnTo>
                <a:lnTo>
                  <a:pt x="3047" y="1247"/>
                </a:lnTo>
                <a:lnTo>
                  <a:pt x="3045" y="1247"/>
                </a:lnTo>
                <a:lnTo>
                  <a:pt x="3043" y="1249"/>
                </a:lnTo>
                <a:lnTo>
                  <a:pt x="3041" y="1253"/>
                </a:lnTo>
                <a:lnTo>
                  <a:pt x="3041" y="1255"/>
                </a:lnTo>
                <a:lnTo>
                  <a:pt x="3041" y="1257"/>
                </a:lnTo>
                <a:lnTo>
                  <a:pt x="3039" y="1257"/>
                </a:lnTo>
                <a:lnTo>
                  <a:pt x="3037" y="1257"/>
                </a:lnTo>
                <a:lnTo>
                  <a:pt x="3037" y="1259"/>
                </a:lnTo>
                <a:lnTo>
                  <a:pt x="3039" y="1259"/>
                </a:lnTo>
                <a:lnTo>
                  <a:pt x="3039" y="1257"/>
                </a:lnTo>
                <a:lnTo>
                  <a:pt x="3041" y="1257"/>
                </a:lnTo>
                <a:lnTo>
                  <a:pt x="3041" y="1259"/>
                </a:lnTo>
                <a:lnTo>
                  <a:pt x="3043" y="1259"/>
                </a:lnTo>
                <a:lnTo>
                  <a:pt x="3045" y="1261"/>
                </a:lnTo>
                <a:lnTo>
                  <a:pt x="3045" y="1263"/>
                </a:lnTo>
                <a:lnTo>
                  <a:pt x="3045" y="1265"/>
                </a:lnTo>
                <a:lnTo>
                  <a:pt x="3045" y="1263"/>
                </a:lnTo>
                <a:lnTo>
                  <a:pt x="3045" y="1265"/>
                </a:lnTo>
                <a:lnTo>
                  <a:pt x="3045" y="1267"/>
                </a:lnTo>
                <a:lnTo>
                  <a:pt x="3045" y="1269"/>
                </a:lnTo>
                <a:lnTo>
                  <a:pt x="3043" y="1269"/>
                </a:lnTo>
                <a:lnTo>
                  <a:pt x="3043" y="1271"/>
                </a:lnTo>
                <a:lnTo>
                  <a:pt x="3045" y="1271"/>
                </a:lnTo>
                <a:lnTo>
                  <a:pt x="3047" y="1275"/>
                </a:lnTo>
                <a:lnTo>
                  <a:pt x="3047" y="1277"/>
                </a:lnTo>
                <a:lnTo>
                  <a:pt x="3045" y="1279"/>
                </a:lnTo>
                <a:lnTo>
                  <a:pt x="3045" y="1281"/>
                </a:lnTo>
                <a:lnTo>
                  <a:pt x="3047" y="1281"/>
                </a:lnTo>
                <a:lnTo>
                  <a:pt x="3051" y="1283"/>
                </a:lnTo>
                <a:lnTo>
                  <a:pt x="3053" y="1283"/>
                </a:lnTo>
                <a:lnTo>
                  <a:pt x="3053" y="1281"/>
                </a:lnTo>
                <a:lnTo>
                  <a:pt x="3055" y="1283"/>
                </a:lnTo>
                <a:lnTo>
                  <a:pt x="3053" y="1287"/>
                </a:lnTo>
                <a:lnTo>
                  <a:pt x="3051" y="1287"/>
                </a:lnTo>
                <a:lnTo>
                  <a:pt x="3051" y="1289"/>
                </a:lnTo>
                <a:lnTo>
                  <a:pt x="3053" y="1291"/>
                </a:lnTo>
                <a:lnTo>
                  <a:pt x="3053" y="1293"/>
                </a:lnTo>
                <a:lnTo>
                  <a:pt x="3051" y="1293"/>
                </a:lnTo>
                <a:lnTo>
                  <a:pt x="3051" y="1295"/>
                </a:lnTo>
                <a:lnTo>
                  <a:pt x="3053" y="1295"/>
                </a:lnTo>
                <a:lnTo>
                  <a:pt x="3053" y="1297"/>
                </a:lnTo>
                <a:lnTo>
                  <a:pt x="3055" y="1297"/>
                </a:lnTo>
                <a:lnTo>
                  <a:pt x="3055" y="1295"/>
                </a:lnTo>
                <a:lnTo>
                  <a:pt x="3057" y="1295"/>
                </a:lnTo>
                <a:lnTo>
                  <a:pt x="3057" y="1297"/>
                </a:lnTo>
                <a:lnTo>
                  <a:pt x="3057" y="1299"/>
                </a:lnTo>
                <a:lnTo>
                  <a:pt x="3057" y="1301"/>
                </a:lnTo>
                <a:lnTo>
                  <a:pt x="3057" y="1305"/>
                </a:lnTo>
                <a:lnTo>
                  <a:pt x="3057" y="1307"/>
                </a:lnTo>
                <a:lnTo>
                  <a:pt x="3059" y="1307"/>
                </a:lnTo>
                <a:lnTo>
                  <a:pt x="3059" y="1305"/>
                </a:lnTo>
                <a:lnTo>
                  <a:pt x="3059" y="1307"/>
                </a:lnTo>
                <a:lnTo>
                  <a:pt x="3059" y="1309"/>
                </a:lnTo>
                <a:lnTo>
                  <a:pt x="3061" y="1309"/>
                </a:lnTo>
                <a:lnTo>
                  <a:pt x="3063" y="1307"/>
                </a:lnTo>
                <a:lnTo>
                  <a:pt x="3065" y="1305"/>
                </a:lnTo>
                <a:lnTo>
                  <a:pt x="3069" y="1303"/>
                </a:lnTo>
                <a:lnTo>
                  <a:pt x="3071" y="1303"/>
                </a:lnTo>
                <a:lnTo>
                  <a:pt x="3071" y="1305"/>
                </a:lnTo>
                <a:lnTo>
                  <a:pt x="3073" y="1305"/>
                </a:lnTo>
                <a:lnTo>
                  <a:pt x="3073" y="1307"/>
                </a:lnTo>
                <a:lnTo>
                  <a:pt x="3071" y="1307"/>
                </a:lnTo>
                <a:lnTo>
                  <a:pt x="3069" y="1307"/>
                </a:lnTo>
                <a:lnTo>
                  <a:pt x="3071" y="1309"/>
                </a:lnTo>
                <a:lnTo>
                  <a:pt x="3073" y="1309"/>
                </a:lnTo>
                <a:lnTo>
                  <a:pt x="3073" y="1311"/>
                </a:lnTo>
                <a:lnTo>
                  <a:pt x="3071" y="1311"/>
                </a:lnTo>
                <a:lnTo>
                  <a:pt x="3071" y="1309"/>
                </a:lnTo>
                <a:lnTo>
                  <a:pt x="3069" y="1309"/>
                </a:lnTo>
                <a:lnTo>
                  <a:pt x="3069" y="1311"/>
                </a:lnTo>
                <a:lnTo>
                  <a:pt x="3071" y="1313"/>
                </a:lnTo>
                <a:lnTo>
                  <a:pt x="3071" y="1315"/>
                </a:lnTo>
                <a:lnTo>
                  <a:pt x="3069" y="1317"/>
                </a:lnTo>
                <a:lnTo>
                  <a:pt x="3069" y="1319"/>
                </a:lnTo>
                <a:lnTo>
                  <a:pt x="3069" y="1321"/>
                </a:lnTo>
                <a:lnTo>
                  <a:pt x="3067" y="1321"/>
                </a:lnTo>
                <a:lnTo>
                  <a:pt x="3065" y="1321"/>
                </a:lnTo>
                <a:lnTo>
                  <a:pt x="3065" y="1323"/>
                </a:lnTo>
                <a:lnTo>
                  <a:pt x="3063" y="1325"/>
                </a:lnTo>
                <a:lnTo>
                  <a:pt x="3063" y="1327"/>
                </a:lnTo>
                <a:lnTo>
                  <a:pt x="3065" y="1327"/>
                </a:lnTo>
                <a:lnTo>
                  <a:pt x="3067" y="1327"/>
                </a:lnTo>
                <a:lnTo>
                  <a:pt x="3067" y="1329"/>
                </a:lnTo>
                <a:lnTo>
                  <a:pt x="3065" y="1329"/>
                </a:lnTo>
                <a:lnTo>
                  <a:pt x="3065" y="1331"/>
                </a:lnTo>
                <a:lnTo>
                  <a:pt x="3065" y="1333"/>
                </a:lnTo>
                <a:lnTo>
                  <a:pt x="3067" y="1333"/>
                </a:lnTo>
                <a:lnTo>
                  <a:pt x="3067" y="1335"/>
                </a:lnTo>
                <a:lnTo>
                  <a:pt x="3065" y="1335"/>
                </a:lnTo>
                <a:lnTo>
                  <a:pt x="3063" y="1335"/>
                </a:lnTo>
                <a:lnTo>
                  <a:pt x="3063" y="1337"/>
                </a:lnTo>
                <a:lnTo>
                  <a:pt x="3063" y="1339"/>
                </a:lnTo>
                <a:lnTo>
                  <a:pt x="3063" y="1341"/>
                </a:lnTo>
                <a:lnTo>
                  <a:pt x="3061" y="1343"/>
                </a:lnTo>
                <a:lnTo>
                  <a:pt x="3061" y="1345"/>
                </a:lnTo>
                <a:lnTo>
                  <a:pt x="3061" y="1347"/>
                </a:lnTo>
                <a:lnTo>
                  <a:pt x="3061" y="1349"/>
                </a:lnTo>
                <a:lnTo>
                  <a:pt x="3063" y="1349"/>
                </a:lnTo>
                <a:lnTo>
                  <a:pt x="3063" y="1351"/>
                </a:lnTo>
                <a:lnTo>
                  <a:pt x="3063" y="1353"/>
                </a:lnTo>
                <a:lnTo>
                  <a:pt x="3061" y="1351"/>
                </a:lnTo>
                <a:lnTo>
                  <a:pt x="3059" y="1351"/>
                </a:lnTo>
                <a:lnTo>
                  <a:pt x="3059" y="1353"/>
                </a:lnTo>
                <a:lnTo>
                  <a:pt x="3061" y="1353"/>
                </a:lnTo>
                <a:lnTo>
                  <a:pt x="3061" y="1355"/>
                </a:lnTo>
                <a:lnTo>
                  <a:pt x="3061" y="1353"/>
                </a:lnTo>
                <a:lnTo>
                  <a:pt x="3063" y="1353"/>
                </a:lnTo>
                <a:lnTo>
                  <a:pt x="3065" y="1353"/>
                </a:lnTo>
                <a:lnTo>
                  <a:pt x="3065" y="1355"/>
                </a:lnTo>
                <a:lnTo>
                  <a:pt x="3063" y="1355"/>
                </a:lnTo>
                <a:lnTo>
                  <a:pt x="3063" y="1357"/>
                </a:lnTo>
                <a:lnTo>
                  <a:pt x="3061" y="1357"/>
                </a:lnTo>
                <a:lnTo>
                  <a:pt x="3061" y="1359"/>
                </a:lnTo>
                <a:lnTo>
                  <a:pt x="3063" y="1359"/>
                </a:lnTo>
                <a:lnTo>
                  <a:pt x="3063" y="1361"/>
                </a:lnTo>
                <a:lnTo>
                  <a:pt x="3065" y="1361"/>
                </a:lnTo>
                <a:lnTo>
                  <a:pt x="3063" y="1361"/>
                </a:lnTo>
                <a:lnTo>
                  <a:pt x="3061" y="1361"/>
                </a:lnTo>
                <a:lnTo>
                  <a:pt x="3059" y="1361"/>
                </a:lnTo>
                <a:lnTo>
                  <a:pt x="3059" y="1363"/>
                </a:lnTo>
                <a:lnTo>
                  <a:pt x="3061" y="1363"/>
                </a:lnTo>
                <a:lnTo>
                  <a:pt x="3061" y="1365"/>
                </a:lnTo>
                <a:lnTo>
                  <a:pt x="3059" y="1365"/>
                </a:lnTo>
                <a:lnTo>
                  <a:pt x="3057" y="1365"/>
                </a:lnTo>
                <a:lnTo>
                  <a:pt x="3055" y="1365"/>
                </a:lnTo>
                <a:lnTo>
                  <a:pt x="3057" y="1365"/>
                </a:lnTo>
                <a:lnTo>
                  <a:pt x="3057" y="1367"/>
                </a:lnTo>
                <a:lnTo>
                  <a:pt x="3059" y="1367"/>
                </a:lnTo>
                <a:lnTo>
                  <a:pt x="3061" y="1369"/>
                </a:lnTo>
                <a:lnTo>
                  <a:pt x="3061" y="1371"/>
                </a:lnTo>
                <a:lnTo>
                  <a:pt x="3059" y="1369"/>
                </a:lnTo>
                <a:lnTo>
                  <a:pt x="3057" y="1369"/>
                </a:lnTo>
                <a:lnTo>
                  <a:pt x="3053" y="1373"/>
                </a:lnTo>
                <a:lnTo>
                  <a:pt x="3053" y="1373"/>
                </a:lnTo>
                <a:lnTo>
                  <a:pt x="3053" y="1375"/>
                </a:lnTo>
                <a:lnTo>
                  <a:pt x="3053" y="1377"/>
                </a:lnTo>
                <a:lnTo>
                  <a:pt x="3053" y="1379"/>
                </a:lnTo>
                <a:lnTo>
                  <a:pt x="3055" y="1379"/>
                </a:lnTo>
                <a:lnTo>
                  <a:pt x="3055" y="1381"/>
                </a:lnTo>
                <a:lnTo>
                  <a:pt x="3053" y="1381"/>
                </a:lnTo>
                <a:lnTo>
                  <a:pt x="3053" y="1383"/>
                </a:lnTo>
                <a:lnTo>
                  <a:pt x="3053" y="1381"/>
                </a:lnTo>
                <a:lnTo>
                  <a:pt x="3055" y="1381"/>
                </a:lnTo>
                <a:lnTo>
                  <a:pt x="3055" y="1383"/>
                </a:lnTo>
                <a:lnTo>
                  <a:pt x="3055" y="1385"/>
                </a:lnTo>
                <a:lnTo>
                  <a:pt x="3053" y="1385"/>
                </a:lnTo>
                <a:lnTo>
                  <a:pt x="3053" y="1387"/>
                </a:lnTo>
                <a:lnTo>
                  <a:pt x="3055" y="1387"/>
                </a:lnTo>
                <a:lnTo>
                  <a:pt x="3055" y="1389"/>
                </a:lnTo>
                <a:lnTo>
                  <a:pt x="3055" y="1391"/>
                </a:lnTo>
                <a:lnTo>
                  <a:pt x="3055" y="1393"/>
                </a:lnTo>
                <a:lnTo>
                  <a:pt x="3057" y="1393"/>
                </a:lnTo>
                <a:lnTo>
                  <a:pt x="3059" y="1393"/>
                </a:lnTo>
                <a:lnTo>
                  <a:pt x="3059" y="1395"/>
                </a:lnTo>
                <a:lnTo>
                  <a:pt x="3057" y="1397"/>
                </a:lnTo>
                <a:lnTo>
                  <a:pt x="3055" y="1399"/>
                </a:lnTo>
                <a:lnTo>
                  <a:pt x="3055" y="1401"/>
                </a:lnTo>
                <a:lnTo>
                  <a:pt x="3057" y="1401"/>
                </a:lnTo>
                <a:lnTo>
                  <a:pt x="3057" y="1399"/>
                </a:lnTo>
                <a:lnTo>
                  <a:pt x="3059" y="1399"/>
                </a:lnTo>
                <a:lnTo>
                  <a:pt x="3061" y="1399"/>
                </a:lnTo>
                <a:lnTo>
                  <a:pt x="3061" y="1401"/>
                </a:lnTo>
                <a:lnTo>
                  <a:pt x="3059" y="1401"/>
                </a:lnTo>
                <a:lnTo>
                  <a:pt x="3057" y="1401"/>
                </a:lnTo>
                <a:lnTo>
                  <a:pt x="3057" y="1403"/>
                </a:lnTo>
                <a:lnTo>
                  <a:pt x="3059" y="1403"/>
                </a:lnTo>
                <a:lnTo>
                  <a:pt x="3059" y="1405"/>
                </a:lnTo>
                <a:lnTo>
                  <a:pt x="3061" y="1405"/>
                </a:lnTo>
                <a:lnTo>
                  <a:pt x="3063" y="1405"/>
                </a:lnTo>
                <a:lnTo>
                  <a:pt x="3065" y="1405"/>
                </a:lnTo>
                <a:lnTo>
                  <a:pt x="3065" y="1407"/>
                </a:lnTo>
                <a:lnTo>
                  <a:pt x="3063" y="1407"/>
                </a:lnTo>
                <a:lnTo>
                  <a:pt x="3061" y="1407"/>
                </a:lnTo>
                <a:lnTo>
                  <a:pt x="3059" y="1407"/>
                </a:lnTo>
                <a:lnTo>
                  <a:pt x="3057" y="1407"/>
                </a:lnTo>
                <a:lnTo>
                  <a:pt x="3059" y="1407"/>
                </a:lnTo>
                <a:lnTo>
                  <a:pt x="3059" y="1409"/>
                </a:lnTo>
                <a:lnTo>
                  <a:pt x="3061" y="1409"/>
                </a:lnTo>
                <a:lnTo>
                  <a:pt x="3063" y="1409"/>
                </a:lnTo>
                <a:lnTo>
                  <a:pt x="3063" y="1411"/>
                </a:lnTo>
                <a:lnTo>
                  <a:pt x="3061" y="1411"/>
                </a:lnTo>
                <a:lnTo>
                  <a:pt x="3061" y="1409"/>
                </a:lnTo>
                <a:lnTo>
                  <a:pt x="3059" y="1409"/>
                </a:lnTo>
                <a:lnTo>
                  <a:pt x="3059" y="1411"/>
                </a:lnTo>
                <a:lnTo>
                  <a:pt x="3061" y="1411"/>
                </a:lnTo>
                <a:lnTo>
                  <a:pt x="3061" y="1413"/>
                </a:lnTo>
                <a:lnTo>
                  <a:pt x="3059" y="1413"/>
                </a:lnTo>
                <a:lnTo>
                  <a:pt x="3059" y="1411"/>
                </a:lnTo>
                <a:lnTo>
                  <a:pt x="3057" y="1413"/>
                </a:lnTo>
                <a:lnTo>
                  <a:pt x="3059" y="1413"/>
                </a:lnTo>
                <a:lnTo>
                  <a:pt x="3061" y="1413"/>
                </a:lnTo>
                <a:lnTo>
                  <a:pt x="3061" y="1415"/>
                </a:lnTo>
                <a:lnTo>
                  <a:pt x="3061" y="1417"/>
                </a:lnTo>
                <a:lnTo>
                  <a:pt x="3059" y="1417"/>
                </a:lnTo>
                <a:lnTo>
                  <a:pt x="3059" y="1419"/>
                </a:lnTo>
                <a:lnTo>
                  <a:pt x="3061" y="1419"/>
                </a:lnTo>
                <a:lnTo>
                  <a:pt x="3061" y="1421"/>
                </a:lnTo>
                <a:lnTo>
                  <a:pt x="3059" y="1421"/>
                </a:lnTo>
                <a:lnTo>
                  <a:pt x="3061" y="1421"/>
                </a:lnTo>
                <a:lnTo>
                  <a:pt x="3061" y="1423"/>
                </a:lnTo>
                <a:lnTo>
                  <a:pt x="3061" y="1425"/>
                </a:lnTo>
                <a:lnTo>
                  <a:pt x="3061" y="1427"/>
                </a:lnTo>
                <a:lnTo>
                  <a:pt x="3061" y="1429"/>
                </a:lnTo>
                <a:lnTo>
                  <a:pt x="3063" y="1427"/>
                </a:lnTo>
                <a:lnTo>
                  <a:pt x="3063" y="1433"/>
                </a:lnTo>
                <a:lnTo>
                  <a:pt x="3061" y="1433"/>
                </a:lnTo>
                <a:lnTo>
                  <a:pt x="3059" y="1433"/>
                </a:lnTo>
                <a:lnTo>
                  <a:pt x="3059" y="1435"/>
                </a:lnTo>
                <a:lnTo>
                  <a:pt x="3057" y="1435"/>
                </a:lnTo>
                <a:lnTo>
                  <a:pt x="3059" y="1435"/>
                </a:lnTo>
                <a:lnTo>
                  <a:pt x="3061" y="1435"/>
                </a:lnTo>
                <a:lnTo>
                  <a:pt x="3061" y="1437"/>
                </a:lnTo>
                <a:lnTo>
                  <a:pt x="3059" y="1437"/>
                </a:lnTo>
                <a:lnTo>
                  <a:pt x="3059" y="1439"/>
                </a:lnTo>
                <a:lnTo>
                  <a:pt x="3061" y="1439"/>
                </a:lnTo>
                <a:lnTo>
                  <a:pt x="3059" y="1441"/>
                </a:lnTo>
                <a:lnTo>
                  <a:pt x="3057" y="1445"/>
                </a:lnTo>
                <a:lnTo>
                  <a:pt x="3059" y="1445"/>
                </a:lnTo>
                <a:lnTo>
                  <a:pt x="3059" y="1447"/>
                </a:lnTo>
                <a:lnTo>
                  <a:pt x="3059" y="1451"/>
                </a:lnTo>
                <a:lnTo>
                  <a:pt x="3059" y="1453"/>
                </a:lnTo>
                <a:lnTo>
                  <a:pt x="3057" y="1453"/>
                </a:lnTo>
                <a:lnTo>
                  <a:pt x="3057" y="1455"/>
                </a:lnTo>
                <a:lnTo>
                  <a:pt x="3059" y="1455"/>
                </a:lnTo>
                <a:lnTo>
                  <a:pt x="3061" y="1455"/>
                </a:lnTo>
                <a:lnTo>
                  <a:pt x="3061" y="1457"/>
                </a:lnTo>
                <a:lnTo>
                  <a:pt x="3059" y="1459"/>
                </a:lnTo>
                <a:lnTo>
                  <a:pt x="3057" y="1459"/>
                </a:lnTo>
                <a:lnTo>
                  <a:pt x="3057" y="1457"/>
                </a:lnTo>
                <a:lnTo>
                  <a:pt x="3055" y="1457"/>
                </a:lnTo>
                <a:lnTo>
                  <a:pt x="3055" y="1459"/>
                </a:lnTo>
                <a:lnTo>
                  <a:pt x="3057" y="1459"/>
                </a:lnTo>
                <a:lnTo>
                  <a:pt x="3059" y="1461"/>
                </a:lnTo>
                <a:lnTo>
                  <a:pt x="3057" y="1461"/>
                </a:lnTo>
                <a:lnTo>
                  <a:pt x="3055" y="1461"/>
                </a:lnTo>
                <a:lnTo>
                  <a:pt x="3055" y="1459"/>
                </a:lnTo>
                <a:lnTo>
                  <a:pt x="3053" y="1461"/>
                </a:lnTo>
                <a:lnTo>
                  <a:pt x="3053" y="1463"/>
                </a:lnTo>
                <a:lnTo>
                  <a:pt x="3055" y="1463"/>
                </a:lnTo>
                <a:lnTo>
                  <a:pt x="3057" y="1463"/>
                </a:lnTo>
                <a:lnTo>
                  <a:pt x="3057" y="1465"/>
                </a:lnTo>
                <a:lnTo>
                  <a:pt x="3055" y="1465"/>
                </a:lnTo>
                <a:lnTo>
                  <a:pt x="3053" y="1467"/>
                </a:lnTo>
                <a:lnTo>
                  <a:pt x="3053" y="1469"/>
                </a:lnTo>
                <a:lnTo>
                  <a:pt x="3055" y="1467"/>
                </a:lnTo>
                <a:lnTo>
                  <a:pt x="3055" y="1469"/>
                </a:lnTo>
                <a:lnTo>
                  <a:pt x="3055" y="1471"/>
                </a:lnTo>
                <a:lnTo>
                  <a:pt x="3053" y="1471"/>
                </a:lnTo>
                <a:lnTo>
                  <a:pt x="3053" y="1473"/>
                </a:lnTo>
                <a:lnTo>
                  <a:pt x="3053" y="1475"/>
                </a:lnTo>
                <a:lnTo>
                  <a:pt x="3055" y="1475"/>
                </a:lnTo>
                <a:lnTo>
                  <a:pt x="3057" y="1477"/>
                </a:lnTo>
                <a:lnTo>
                  <a:pt x="3057" y="1479"/>
                </a:lnTo>
                <a:lnTo>
                  <a:pt x="3057" y="1481"/>
                </a:lnTo>
                <a:lnTo>
                  <a:pt x="3057" y="1485"/>
                </a:lnTo>
                <a:lnTo>
                  <a:pt x="3057" y="1487"/>
                </a:lnTo>
                <a:lnTo>
                  <a:pt x="3055" y="1487"/>
                </a:lnTo>
                <a:lnTo>
                  <a:pt x="3055" y="1489"/>
                </a:lnTo>
                <a:lnTo>
                  <a:pt x="3055" y="1491"/>
                </a:lnTo>
                <a:lnTo>
                  <a:pt x="3059" y="1491"/>
                </a:lnTo>
                <a:lnTo>
                  <a:pt x="3059" y="1489"/>
                </a:lnTo>
                <a:lnTo>
                  <a:pt x="3061" y="1489"/>
                </a:lnTo>
                <a:lnTo>
                  <a:pt x="3059" y="1491"/>
                </a:lnTo>
                <a:lnTo>
                  <a:pt x="3057" y="1493"/>
                </a:lnTo>
                <a:lnTo>
                  <a:pt x="3059" y="1493"/>
                </a:lnTo>
                <a:lnTo>
                  <a:pt x="3061" y="1493"/>
                </a:lnTo>
                <a:lnTo>
                  <a:pt x="3063" y="1493"/>
                </a:lnTo>
                <a:lnTo>
                  <a:pt x="3061" y="1493"/>
                </a:lnTo>
                <a:lnTo>
                  <a:pt x="3059" y="1493"/>
                </a:lnTo>
                <a:lnTo>
                  <a:pt x="3059" y="1495"/>
                </a:lnTo>
                <a:lnTo>
                  <a:pt x="3059" y="1497"/>
                </a:lnTo>
                <a:lnTo>
                  <a:pt x="3063" y="1497"/>
                </a:lnTo>
                <a:lnTo>
                  <a:pt x="3063" y="1495"/>
                </a:lnTo>
                <a:lnTo>
                  <a:pt x="3065" y="1495"/>
                </a:lnTo>
                <a:lnTo>
                  <a:pt x="3065" y="1497"/>
                </a:lnTo>
                <a:lnTo>
                  <a:pt x="3063" y="1497"/>
                </a:lnTo>
                <a:lnTo>
                  <a:pt x="3061" y="1497"/>
                </a:lnTo>
                <a:lnTo>
                  <a:pt x="3061" y="1499"/>
                </a:lnTo>
                <a:lnTo>
                  <a:pt x="3063" y="1499"/>
                </a:lnTo>
                <a:lnTo>
                  <a:pt x="3065" y="1499"/>
                </a:lnTo>
                <a:lnTo>
                  <a:pt x="3067" y="1499"/>
                </a:lnTo>
                <a:lnTo>
                  <a:pt x="3065" y="1503"/>
                </a:lnTo>
                <a:lnTo>
                  <a:pt x="3063" y="1503"/>
                </a:lnTo>
                <a:lnTo>
                  <a:pt x="3063" y="1505"/>
                </a:lnTo>
                <a:lnTo>
                  <a:pt x="3065" y="1505"/>
                </a:lnTo>
                <a:lnTo>
                  <a:pt x="3067" y="1505"/>
                </a:lnTo>
                <a:lnTo>
                  <a:pt x="3067" y="1507"/>
                </a:lnTo>
                <a:lnTo>
                  <a:pt x="3065" y="1509"/>
                </a:lnTo>
                <a:lnTo>
                  <a:pt x="3065" y="1511"/>
                </a:lnTo>
                <a:lnTo>
                  <a:pt x="3067" y="1511"/>
                </a:lnTo>
                <a:lnTo>
                  <a:pt x="3067" y="1509"/>
                </a:lnTo>
                <a:lnTo>
                  <a:pt x="3069" y="1509"/>
                </a:lnTo>
                <a:lnTo>
                  <a:pt x="3069" y="1511"/>
                </a:lnTo>
                <a:lnTo>
                  <a:pt x="3069" y="1513"/>
                </a:lnTo>
                <a:lnTo>
                  <a:pt x="3071" y="1513"/>
                </a:lnTo>
                <a:lnTo>
                  <a:pt x="3071" y="1511"/>
                </a:lnTo>
                <a:lnTo>
                  <a:pt x="3073" y="1511"/>
                </a:lnTo>
                <a:lnTo>
                  <a:pt x="3073" y="1513"/>
                </a:lnTo>
                <a:lnTo>
                  <a:pt x="3071" y="1515"/>
                </a:lnTo>
                <a:lnTo>
                  <a:pt x="3071" y="1513"/>
                </a:lnTo>
                <a:lnTo>
                  <a:pt x="3069" y="1513"/>
                </a:lnTo>
                <a:lnTo>
                  <a:pt x="3069" y="1515"/>
                </a:lnTo>
                <a:lnTo>
                  <a:pt x="3071" y="1517"/>
                </a:lnTo>
                <a:lnTo>
                  <a:pt x="3073" y="1517"/>
                </a:lnTo>
                <a:lnTo>
                  <a:pt x="3075" y="1517"/>
                </a:lnTo>
                <a:lnTo>
                  <a:pt x="3075" y="1517"/>
                </a:lnTo>
                <a:lnTo>
                  <a:pt x="3073" y="1517"/>
                </a:lnTo>
                <a:lnTo>
                  <a:pt x="3071" y="1517"/>
                </a:lnTo>
                <a:lnTo>
                  <a:pt x="3071" y="1519"/>
                </a:lnTo>
                <a:lnTo>
                  <a:pt x="3073" y="1519"/>
                </a:lnTo>
                <a:lnTo>
                  <a:pt x="3073" y="1517"/>
                </a:lnTo>
                <a:lnTo>
                  <a:pt x="3075" y="1517"/>
                </a:lnTo>
                <a:lnTo>
                  <a:pt x="3077" y="1517"/>
                </a:lnTo>
                <a:lnTo>
                  <a:pt x="3077" y="1519"/>
                </a:lnTo>
                <a:lnTo>
                  <a:pt x="3075" y="1519"/>
                </a:lnTo>
                <a:lnTo>
                  <a:pt x="3073" y="1521"/>
                </a:lnTo>
                <a:lnTo>
                  <a:pt x="3073" y="1523"/>
                </a:lnTo>
                <a:lnTo>
                  <a:pt x="3073" y="1521"/>
                </a:lnTo>
                <a:lnTo>
                  <a:pt x="3075" y="1521"/>
                </a:lnTo>
                <a:lnTo>
                  <a:pt x="3077" y="1521"/>
                </a:lnTo>
                <a:lnTo>
                  <a:pt x="3077" y="1523"/>
                </a:lnTo>
                <a:lnTo>
                  <a:pt x="3075" y="1523"/>
                </a:lnTo>
                <a:lnTo>
                  <a:pt x="3075" y="1525"/>
                </a:lnTo>
                <a:lnTo>
                  <a:pt x="3073" y="1525"/>
                </a:lnTo>
                <a:lnTo>
                  <a:pt x="3075" y="1525"/>
                </a:lnTo>
                <a:lnTo>
                  <a:pt x="3077" y="1525"/>
                </a:lnTo>
                <a:lnTo>
                  <a:pt x="3079" y="1527"/>
                </a:lnTo>
                <a:lnTo>
                  <a:pt x="3079" y="1529"/>
                </a:lnTo>
                <a:lnTo>
                  <a:pt x="3077" y="1531"/>
                </a:lnTo>
                <a:lnTo>
                  <a:pt x="3075" y="1531"/>
                </a:lnTo>
                <a:lnTo>
                  <a:pt x="3077" y="1531"/>
                </a:lnTo>
                <a:lnTo>
                  <a:pt x="3077" y="1533"/>
                </a:lnTo>
                <a:lnTo>
                  <a:pt x="3075" y="1533"/>
                </a:lnTo>
                <a:lnTo>
                  <a:pt x="3073" y="1533"/>
                </a:lnTo>
                <a:lnTo>
                  <a:pt x="3073" y="1535"/>
                </a:lnTo>
                <a:lnTo>
                  <a:pt x="3075" y="1535"/>
                </a:lnTo>
                <a:lnTo>
                  <a:pt x="3077" y="1535"/>
                </a:lnTo>
                <a:lnTo>
                  <a:pt x="3077" y="1539"/>
                </a:lnTo>
                <a:lnTo>
                  <a:pt x="3079" y="1539"/>
                </a:lnTo>
                <a:lnTo>
                  <a:pt x="3079" y="1541"/>
                </a:lnTo>
                <a:lnTo>
                  <a:pt x="3079" y="1539"/>
                </a:lnTo>
                <a:lnTo>
                  <a:pt x="3077" y="1539"/>
                </a:lnTo>
                <a:lnTo>
                  <a:pt x="3077" y="1541"/>
                </a:lnTo>
                <a:lnTo>
                  <a:pt x="3075" y="1541"/>
                </a:lnTo>
                <a:lnTo>
                  <a:pt x="3075" y="1543"/>
                </a:lnTo>
                <a:lnTo>
                  <a:pt x="3077" y="1543"/>
                </a:lnTo>
                <a:lnTo>
                  <a:pt x="3079" y="1543"/>
                </a:lnTo>
                <a:lnTo>
                  <a:pt x="3081" y="1543"/>
                </a:lnTo>
                <a:lnTo>
                  <a:pt x="3079" y="1543"/>
                </a:lnTo>
                <a:lnTo>
                  <a:pt x="3079" y="1546"/>
                </a:lnTo>
                <a:lnTo>
                  <a:pt x="3079" y="1543"/>
                </a:lnTo>
                <a:lnTo>
                  <a:pt x="3077" y="1543"/>
                </a:lnTo>
                <a:lnTo>
                  <a:pt x="3075" y="1546"/>
                </a:lnTo>
                <a:lnTo>
                  <a:pt x="3077" y="1546"/>
                </a:lnTo>
                <a:lnTo>
                  <a:pt x="3079" y="1546"/>
                </a:lnTo>
                <a:lnTo>
                  <a:pt x="3081" y="1546"/>
                </a:lnTo>
                <a:lnTo>
                  <a:pt x="3081" y="1548"/>
                </a:lnTo>
                <a:lnTo>
                  <a:pt x="3081" y="1550"/>
                </a:lnTo>
                <a:lnTo>
                  <a:pt x="3079" y="1548"/>
                </a:lnTo>
                <a:lnTo>
                  <a:pt x="3077" y="1548"/>
                </a:lnTo>
                <a:lnTo>
                  <a:pt x="3077" y="1550"/>
                </a:lnTo>
                <a:lnTo>
                  <a:pt x="3079" y="1550"/>
                </a:lnTo>
                <a:lnTo>
                  <a:pt x="3079" y="1552"/>
                </a:lnTo>
                <a:lnTo>
                  <a:pt x="3081" y="1556"/>
                </a:lnTo>
                <a:lnTo>
                  <a:pt x="3081" y="1558"/>
                </a:lnTo>
                <a:lnTo>
                  <a:pt x="3079" y="1558"/>
                </a:lnTo>
                <a:lnTo>
                  <a:pt x="3077" y="1558"/>
                </a:lnTo>
                <a:lnTo>
                  <a:pt x="3077" y="1560"/>
                </a:lnTo>
                <a:lnTo>
                  <a:pt x="3079" y="1560"/>
                </a:lnTo>
                <a:lnTo>
                  <a:pt x="3079" y="1558"/>
                </a:lnTo>
                <a:lnTo>
                  <a:pt x="3081" y="1560"/>
                </a:lnTo>
                <a:lnTo>
                  <a:pt x="3081" y="1562"/>
                </a:lnTo>
                <a:lnTo>
                  <a:pt x="3081" y="1564"/>
                </a:lnTo>
                <a:lnTo>
                  <a:pt x="3079" y="1564"/>
                </a:lnTo>
                <a:lnTo>
                  <a:pt x="3081" y="1566"/>
                </a:lnTo>
                <a:lnTo>
                  <a:pt x="3083" y="1566"/>
                </a:lnTo>
                <a:lnTo>
                  <a:pt x="3083" y="1566"/>
                </a:lnTo>
                <a:lnTo>
                  <a:pt x="3083" y="1568"/>
                </a:lnTo>
                <a:lnTo>
                  <a:pt x="3083" y="1566"/>
                </a:lnTo>
                <a:lnTo>
                  <a:pt x="3081" y="1566"/>
                </a:lnTo>
                <a:lnTo>
                  <a:pt x="3079" y="1568"/>
                </a:lnTo>
                <a:lnTo>
                  <a:pt x="3079" y="1570"/>
                </a:lnTo>
                <a:lnTo>
                  <a:pt x="3079" y="1568"/>
                </a:lnTo>
                <a:lnTo>
                  <a:pt x="3081" y="1568"/>
                </a:lnTo>
                <a:lnTo>
                  <a:pt x="3081" y="1570"/>
                </a:lnTo>
                <a:lnTo>
                  <a:pt x="3083" y="1570"/>
                </a:lnTo>
                <a:lnTo>
                  <a:pt x="3083" y="1572"/>
                </a:lnTo>
                <a:lnTo>
                  <a:pt x="3081" y="1574"/>
                </a:lnTo>
                <a:lnTo>
                  <a:pt x="3081" y="1576"/>
                </a:lnTo>
                <a:lnTo>
                  <a:pt x="3081" y="1578"/>
                </a:lnTo>
                <a:lnTo>
                  <a:pt x="3081" y="1580"/>
                </a:lnTo>
                <a:lnTo>
                  <a:pt x="3083" y="1580"/>
                </a:lnTo>
                <a:lnTo>
                  <a:pt x="3081" y="1580"/>
                </a:lnTo>
                <a:lnTo>
                  <a:pt x="3081" y="1582"/>
                </a:lnTo>
                <a:lnTo>
                  <a:pt x="3081" y="1584"/>
                </a:lnTo>
                <a:lnTo>
                  <a:pt x="3081" y="1582"/>
                </a:lnTo>
                <a:lnTo>
                  <a:pt x="3083" y="1582"/>
                </a:lnTo>
                <a:lnTo>
                  <a:pt x="3085" y="1584"/>
                </a:lnTo>
                <a:lnTo>
                  <a:pt x="3085" y="1586"/>
                </a:lnTo>
                <a:lnTo>
                  <a:pt x="3085" y="1588"/>
                </a:lnTo>
                <a:lnTo>
                  <a:pt x="3087" y="1588"/>
                </a:lnTo>
                <a:lnTo>
                  <a:pt x="3087" y="1586"/>
                </a:lnTo>
                <a:lnTo>
                  <a:pt x="3089" y="1586"/>
                </a:lnTo>
                <a:lnTo>
                  <a:pt x="3091" y="1586"/>
                </a:lnTo>
                <a:lnTo>
                  <a:pt x="3091" y="1588"/>
                </a:lnTo>
                <a:lnTo>
                  <a:pt x="3089" y="1588"/>
                </a:lnTo>
                <a:lnTo>
                  <a:pt x="3087" y="1588"/>
                </a:lnTo>
                <a:lnTo>
                  <a:pt x="3087" y="1590"/>
                </a:lnTo>
                <a:lnTo>
                  <a:pt x="3087" y="1592"/>
                </a:lnTo>
                <a:lnTo>
                  <a:pt x="3089" y="1592"/>
                </a:lnTo>
                <a:lnTo>
                  <a:pt x="3089" y="1590"/>
                </a:lnTo>
                <a:lnTo>
                  <a:pt x="3091" y="1590"/>
                </a:lnTo>
                <a:lnTo>
                  <a:pt x="3091" y="1592"/>
                </a:lnTo>
                <a:lnTo>
                  <a:pt x="3091" y="1594"/>
                </a:lnTo>
                <a:lnTo>
                  <a:pt x="3091" y="1596"/>
                </a:lnTo>
                <a:lnTo>
                  <a:pt x="3091" y="1598"/>
                </a:lnTo>
                <a:lnTo>
                  <a:pt x="3091" y="1600"/>
                </a:lnTo>
                <a:lnTo>
                  <a:pt x="3091" y="1602"/>
                </a:lnTo>
                <a:lnTo>
                  <a:pt x="3089" y="1602"/>
                </a:lnTo>
                <a:lnTo>
                  <a:pt x="3087" y="1602"/>
                </a:lnTo>
                <a:lnTo>
                  <a:pt x="3087" y="1604"/>
                </a:lnTo>
                <a:lnTo>
                  <a:pt x="3089" y="1604"/>
                </a:lnTo>
                <a:lnTo>
                  <a:pt x="3091" y="1606"/>
                </a:lnTo>
                <a:lnTo>
                  <a:pt x="3089" y="1606"/>
                </a:lnTo>
                <a:lnTo>
                  <a:pt x="3087" y="1608"/>
                </a:lnTo>
                <a:lnTo>
                  <a:pt x="3089" y="1610"/>
                </a:lnTo>
                <a:lnTo>
                  <a:pt x="3091" y="1612"/>
                </a:lnTo>
                <a:lnTo>
                  <a:pt x="3093" y="1610"/>
                </a:lnTo>
                <a:lnTo>
                  <a:pt x="3095" y="1610"/>
                </a:lnTo>
                <a:lnTo>
                  <a:pt x="3095" y="1608"/>
                </a:lnTo>
                <a:lnTo>
                  <a:pt x="3095" y="1610"/>
                </a:lnTo>
                <a:lnTo>
                  <a:pt x="3095" y="1612"/>
                </a:lnTo>
                <a:lnTo>
                  <a:pt x="3093" y="1612"/>
                </a:lnTo>
                <a:lnTo>
                  <a:pt x="3093" y="1614"/>
                </a:lnTo>
                <a:lnTo>
                  <a:pt x="3095" y="1614"/>
                </a:lnTo>
                <a:lnTo>
                  <a:pt x="3097" y="1614"/>
                </a:lnTo>
                <a:lnTo>
                  <a:pt x="3097" y="1614"/>
                </a:lnTo>
                <a:lnTo>
                  <a:pt x="3097" y="1616"/>
                </a:lnTo>
                <a:lnTo>
                  <a:pt x="3095" y="1618"/>
                </a:lnTo>
                <a:lnTo>
                  <a:pt x="3095" y="1620"/>
                </a:lnTo>
                <a:lnTo>
                  <a:pt x="3099" y="1618"/>
                </a:lnTo>
                <a:lnTo>
                  <a:pt x="3099" y="1616"/>
                </a:lnTo>
                <a:lnTo>
                  <a:pt x="3099" y="1616"/>
                </a:lnTo>
                <a:lnTo>
                  <a:pt x="3099" y="1618"/>
                </a:lnTo>
                <a:lnTo>
                  <a:pt x="3099" y="1620"/>
                </a:lnTo>
                <a:lnTo>
                  <a:pt x="3099" y="1622"/>
                </a:lnTo>
                <a:lnTo>
                  <a:pt x="3099" y="1622"/>
                </a:lnTo>
                <a:lnTo>
                  <a:pt x="3099" y="1620"/>
                </a:lnTo>
                <a:lnTo>
                  <a:pt x="3097" y="1620"/>
                </a:lnTo>
                <a:lnTo>
                  <a:pt x="3097" y="1622"/>
                </a:lnTo>
                <a:lnTo>
                  <a:pt x="3099" y="1624"/>
                </a:lnTo>
                <a:lnTo>
                  <a:pt x="3099" y="1622"/>
                </a:lnTo>
                <a:lnTo>
                  <a:pt x="3099" y="1622"/>
                </a:lnTo>
                <a:lnTo>
                  <a:pt x="3101" y="1622"/>
                </a:lnTo>
                <a:lnTo>
                  <a:pt x="3101" y="1624"/>
                </a:lnTo>
                <a:lnTo>
                  <a:pt x="3099" y="1624"/>
                </a:lnTo>
                <a:lnTo>
                  <a:pt x="3099" y="1626"/>
                </a:lnTo>
                <a:lnTo>
                  <a:pt x="3101" y="1628"/>
                </a:lnTo>
                <a:lnTo>
                  <a:pt x="3103" y="1626"/>
                </a:lnTo>
                <a:lnTo>
                  <a:pt x="3105" y="1628"/>
                </a:lnTo>
                <a:lnTo>
                  <a:pt x="3105" y="1630"/>
                </a:lnTo>
                <a:lnTo>
                  <a:pt x="3105" y="1632"/>
                </a:lnTo>
                <a:lnTo>
                  <a:pt x="3107" y="1634"/>
                </a:lnTo>
                <a:lnTo>
                  <a:pt x="3109" y="1638"/>
                </a:lnTo>
                <a:lnTo>
                  <a:pt x="3109" y="1640"/>
                </a:lnTo>
                <a:lnTo>
                  <a:pt x="3109" y="1642"/>
                </a:lnTo>
                <a:lnTo>
                  <a:pt x="3109" y="1644"/>
                </a:lnTo>
                <a:lnTo>
                  <a:pt x="3109" y="1646"/>
                </a:lnTo>
                <a:lnTo>
                  <a:pt x="3111" y="1648"/>
                </a:lnTo>
                <a:lnTo>
                  <a:pt x="3113" y="1648"/>
                </a:lnTo>
                <a:lnTo>
                  <a:pt x="3113" y="1650"/>
                </a:lnTo>
                <a:lnTo>
                  <a:pt x="3115" y="1652"/>
                </a:lnTo>
                <a:lnTo>
                  <a:pt x="3115" y="1654"/>
                </a:lnTo>
                <a:lnTo>
                  <a:pt x="3117" y="1654"/>
                </a:lnTo>
                <a:lnTo>
                  <a:pt x="3119" y="1654"/>
                </a:lnTo>
                <a:lnTo>
                  <a:pt x="3119" y="1656"/>
                </a:lnTo>
                <a:lnTo>
                  <a:pt x="3117" y="1658"/>
                </a:lnTo>
                <a:lnTo>
                  <a:pt x="3119" y="1660"/>
                </a:lnTo>
                <a:lnTo>
                  <a:pt x="3119" y="1662"/>
                </a:lnTo>
                <a:lnTo>
                  <a:pt x="3121" y="1662"/>
                </a:lnTo>
                <a:lnTo>
                  <a:pt x="3123" y="1662"/>
                </a:lnTo>
                <a:lnTo>
                  <a:pt x="3125" y="1660"/>
                </a:lnTo>
                <a:lnTo>
                  <a:pt x="3127" y="1662"/>
                </a:lnTo>
                <a:lnTo>
                  <a:pt x="3127" y="1662"/>
                </a:lnTo>
                <a:lnTo>
                  <a:pt x="3129" y="1662"/>
                </a:lnTo>
                <a:lnTo>
                  <a:pt x="3131" y="1662"/>
                </a:lnTo>
                <a:lnTo>
                  <a:pt x="3131" y="1664"/>
                </a:lnTo>
                <a:lnTo>
                  <a:pt x="3131" y="1666"/>
                </a:lnTo>
                <a:lnTo>
                  <a:pt x="3129" y="1666"/>
                </a:lnTo>
                <a:lnTo>
                  <a:pt x="3131" y="1666"/>
                </a:lnTo>
                <a:lnTo>
                  <a:pt x="3131" y="1668"/>
                </a:lnTo>
                <a:lnTo>
                  <a:pt x="3133" y="1668"/>
                </a:lnTo>
                <a:lnTo>
                  <a:pt x="3133" y="1670"/>
                </a:lnTo>
                <a:lnTo>
                  <a:pt x="3135" y="1670"/>
                </a:lnTo>
                <a:lnTo>
                  <a:pt x="3135" y="1672"/>
                </a:lnTo>
                <a:lnTo>
                  <a:pt x="3137" y="1672"/>
                </a:lnTo>
                <a:lnTo>
                  <a:pt x="3139" y="1672"/>
                </a:lnTo>
                <a:lnTo>
                  <a:pt x="3139" y="1674"/>
                </a:lnTo>
                <a:lnTo>
                  <a:pt x="3137" y="1674"/>
                </a:lnTo>
                <a:lnTo>
                  <a:pt x="3137" y="1676"/>
                </a:lnTo>
                <a:lnTo>
                  <a:pt x="3139" y="1676"/>
                </a:lnTo>
                <a:lnTo>
                  <a:pt x="3139" y="1678"/>
                </a:lnTo>
                <a:lnTo>
                  <a:pt x="3139" y="1680"/>
                </a:lnTo>
                <a:lnTo>
                  <a:pt x="3139" y="1684"/>
                </a:lnTo>
                <a:lnTo>
                  <a:pt x="3139" y="1686"/>
                </a:lnTo>
                <a:lnTo>
                  <a:pt x="3139" y="1690"/>
                </a:lnTo>
                <a:lnTo>
                  <a:pt x="3139" y="1692"/>
                </a:lnTo>
                <a:lnTo>
                  <a:pt x="3139" y="1694"/>
                </a:lnTo>
                <a:lnTo>
                  <a:pt x="3141" y="1694"/>
                </a:lnTo>
                <a:lnTo>
                  <a:pt x="3139" y="1694"/>
                </a:lnTo>
                <a:lnTo>
                  <a:pt x="3139" y="1696"/>
                </a:lnTo>
                <a:lnTo>
                  <a:pt x="3137" y="1696"/>
                </a:lnTo>
                <a:lnTo>
                  <a:pt x="3139" y="1698"/>
                </a:lnTo>
                <a:lnTo>
                  <a:pt x="3141" y="1698"/>
                </a:lnTo>
                <a:lnTo>
                  <a:pt x="3141" y="1700"/>
                </a:lnTo>
                <a:lnTo>
                  <a:pt x="3139" y="1700"/>
                </a:lnTo>
                <a:lnTo>
                  <a:pt x="3137" y="1700"/>
                </a:lnTo>
                <a:lnTo>
                  <a:pt x="3139" y="1702"/>
                </a:lnTo>
                <a:lnTo>
                  <a:pt x="3141" y="1702"/>
                </a:lnTo>
                <a:lnTo>
                  <a:pt x="3139" y="1702"/>
                </a:lnTo>
                <a:lnTo>
                  <a:pt x="3139" y="1704"/>
                </a:lnTo>
                <a:lnTo>
                  <a:pt x="3139" y="1706"/>
                </a:lnTo>
                <a:lnTo>
                  <a:pt x="3141" y="1706"/>
                </a:lnTo>
                <a:lnTo>
                  <a:pt x="3141" y="1708"/>
                </a:lnTo>
                <a:lnTo>
                  <a:pt x="3141" y="1710"/>
                </a:lnTo>
                <a:lnTo>
                  <a:pt x="3139" y="1710"/>
                </a:lnTo>
                <a:lnTo>
                  <a:pt x="3139" y="1712"/>
                </a:lnTo>
                <a:lnTo>
                  <a:pt x="3139" y="1714"/>
                </a:lnTo>
                <a:lnTo>
                  <a:pt x="3139" y="1716"/>
                </a:lnTo>
                <a:lnTo>
                  <a:pt x="3139" y="1718"/>
                </a:lnTo>
                <a:lnTo>
                  <a:pt x="3141" y="1718"/>
                </a:lnTo>
                <a:lnTo>
                  <a:pt x="3143" y="1718"/>
                </a:lnTo>
                <a:lnTo>
                  <a:pt x="3141" y="1720"/>
                </a:lnTo>
                <a:lnTo>
                  <a:pt x="3143" y="1722"/>
                </a:lnTo>
                <a:lnTo>
                  <a:pt x="3145" y="1722"/>
                </a:lnTo>
                <a:lnTo>
                  <a:pt x="3147" y="1722"/>
                </a:lnTo>
                <a:lnTo>
                  <a:pt x="3145" y="1722"/>
                </a:lnTo>
                <a:lnTo>
                  <a:pt x="3145" y="1724"/>
                </a:lnTo>
                <a:lnTo>
                  <a:pt x="3143" y="1726"/>
                </a:lnTo>
                <a:lnTo>
                  <a:pt x="3141" y="1726"/>
                </a:lnTo>
                <a:lnTo>
                  <a:pt x="3139" y="1726"/>
                </a:lnTo>
                <a:lnTo>
                  <a:pt x="3139" y="1728"/>
                </a:lnTo>
                <a:lnTo>
                  <a:pt x="3141" y="1736"/>
                </a:lnTo>
                <a:lnTo>
                  <a:pt x="3141" y="1742"/>
                </a:lnTo>
                <a:lnTo>
                  <a:pt x="3143" y="1744"/>
                </a:lnTo>
                <a:lnTo>
                  <a:pt x="3145" y="1748"/>
                </a:lnTo>
                <a:lnTo>
                  <a:pt x="3145" y="1752"/>
                </a:lnTo>
                <a:lnTo>
                  <a:pt x="3147" y="1754"/>
                </a:lnTo>
                <a:lnTo>
                  <a:pt x="3145" y="1756"/>
                </a:lnTo>
                <a:lnTo>
                  <a:pt x="3143" y="1756"/>
                </a:lnTo>
                <a:lnTo>
                  <a:pt x="3143" y="1758"/>
                </a:lnTo>
                <a:lnTo>
                  <a:pt x="3145" y="1758"/>
                </a:lnTo>
                <a:lnTo>
                  <a:pt x="3145" y="1760"/>
                </a:lnTo>
                <a:lnTo>
                  <a:pt x="3143" y="1762"/>
                </a:lnTo>
                <a:lnTo>
                  <a:pt x="3143" y="1764"/>
                </a:lnTo>
                <a:lnTo>
                  <a:pt x="3143" y="1766"/>
                </a:lnTo>
                <a:lnTo>
                  <a:pt x="3145" y="1766"/>
                </a:lnTo>
                <a:lnTo>
                  <a:pt x="3147" y="1766"/>
                </a:lnTo>
                <a:lnTo>
                  <a:pt x="3147" y="1766"/>
                </a:lnTo>
                <a:lnTo>
                  <a:pt x="3147" y="1768"/>
                </a:lnTo>
                <a:lnTo>
                  <a:pt x="3147" y="1772"/>
                </a:lnTo>
                <a:lnTo>
                  <a:pt x="3147" y="1774"/>
                </a:lnTo>
                <a:lnTo>
                  <a:pt x="3147" y="1776"/>
                </a:lnTo>
                <a:lnTo>
                  <a:pt x="3147" y="1778"/>
                </a:lnTo>
                <a:lnTo>
                  <a:pt x="3147" y="1780"/>
                </a:lnTo>
                <a:lnTo>
                  <a:pt x="3147" y="1782"/>
                </a:lnTo>
                <a:lnTo>
                  <a:pt x="3147" y="1786"/>
                </a:lnTo>
                <a:lnTo>
                  <a:pt x="3147" y="1786"/>
                </a:lnTo>
                <a:lnTo>
                  <a:pt x="3147" y="1788"/>
                </a:lnTo>
                <a:lnTo>
                  <a:pt x="3149" y="1790"/>
                </a:lnTo>
                <a:lnTo>
                  <a:pt x="3149" y="1792"/>
                </a:lnTo>
                <a:lnTo>
                  <a:pt x="3151" y="1794"/>
                </a:lnTo>
                <a:lnTo>
                  <a:pt x="3151" y="1796"/>
                </a:lnTo>
                <a:lnTo>
                  <a:pt x="3151" y="1798"/>
                </a:lnTo>
                <a:lnTo>
                  <a:pt x="3151" y="1800"/>
                </a:lnTo>
                <a:lnTo>
                  <a:pt x="3151" y="1802"/>
                </a:lnTo>
                <a:lnTo>
                  <a:pt x="3153" y="1802"/>
                </a:lnTo>
                <a:lnTo>
                  <a:pt x="3153" y="1804"/>
                </a:lnTo>
                <a:lnTo>
                  <a:pt x="3155" y="1804"/>
                </a:lnTo>
                <a:lnTo>
                  <a:pt x="3155" y="1806"/>
                </a:lnTo>
                <a:lnTo>
                  <a:pt x="3155" y="1806"/>
                </a:lnTo>
                <a:lnTo>
                  <a:pt x="3153" y="1808"/>
                </a:lnTo>
                <a:lnTo>
                  <a:pt x="3155" y="1810"/>
                </a:lnTo>
                <a:lnTo>
                  <a:pt x="3155" y="1812"/>
                </a:lnTo>
                <a:lnTo>
                  <a:pt x="3155" y="1814"/>
                </a:lnTo>
                <a:lnTo>
                  <a:pt x="3157" y="1818"/>
                </a:lnTo>
                <a:lnTo>
                  <a:pt x="3155" y="1818"/>
                </a:lnTo>
                <a:lnTo>
                  <a:pt x="3155" y="1820"/>
                </a:lnTo>
                <a:lnTo>
                  <a:pt x="3155" y="1822"/>
                </a:lnTo>
                <a:lnTo>
                  <a:pt x="3157" y="1822"/>
                </a:lnTo>
                <a:lnTo>
                  <a:pt x="3157" y="1824"/>
                </a:lnTo>
                <a:lnTo>
                  <a:pt x="3157" y="1826"/>
                </a:lnTo>
                <a:lnTo>
                  <a:pt x="3155" y="1826"/>
                </a:lnTo>
                <a:lnTo>
                  <a:pt x="3155" y="1828"/>
                </a:lnTo>
                <a:lnTo>
                  <a:pt x="3155" y="1830"/>
                </a:lnTo>
                <a:lnTo>
                  <a:pt x="3155" y="1832"/>
                </a:lnTo>
                <a:lnTo>
                  <a:pt x="3155" y="1834"/>
                </a:lnTo>
                <a:lnTo>
                  <a:pt x="3155" y="1836"/>
                </a:lnTo>
                <a:lnTo>
                  <a:pt x="3155" y="1838"/>
                </a:lnTo>
                <a:lnTo>
                  <a:pt x="3155" y="1840"/>
                </a:lnTo>
                <a:lnTo>
                  <a:pt x="3153" y="1842"/>
                </a:lnTo>
                <a:lnTo>
                  <a:pt x="3151" y="1844"/>
                </a:lnTo>
                <a:lnTo>
                  <a:pt x="3151" y="1846"/>
                </a:lnTo>
                <a:lnTo>
                  <a:pt x="3151" y="1848"/>
                </a:lnTo>
                <a:lnTo>
                  <a:pt x="3149" y="1850"/>
                </a:lnTo>
                <a:lnTo>
                  <a:pt x="3149" y="1852"/>
                </a:lnTo>
                <a:lnTo>
                  <a:pt x="3149" y="1852"/>
                </a:lnTo>
                <a:lnTo>
                  <a:pt x="3147" y="1852"/>
                </a:lnTo>
                <a:lnTo>
                  <a:pt x="3147" y="1854"/>
                </a:lnTo>
                <a:lnTo>
                  <a:pt x="3147" y="1856"/>
                </a:lnTo>
                <a:lnTo>
                  <a:pt x="3147" y="1858"/>
                </a:lnTo>
                <a:lnTo>
                  <a:pt x="3147" y="1860"/>
                </a:lnTo>
                <a:lnTo>
                  <a:pt x="3149" y="1862"/>
                </a:lnTo>
                <a:lnTo>
                  <a:pt x="3149" y="1864"/>
                </a:lnTo>
                <a:lnTo>
                  <a:pt x="3149" y="1866"/>
                </a:lnTo>
                <a:lnTo>
                  <a:pt x="3147" y="1866"/>
                </a:lnTo>
                <a:lnTo>
                  <a:pt x="3147" y="1870"/>
                </a:lnTo>
                <a:lnTo>
                  <a:pt x="3149" y="1872"/>
                </a:lnTo>
                <a:lnTo>
                  <a:pt x="3149" y="1874"/>
                </a:lnTo>
                <a:lnTo>
                  <a:pt x="3149" y="1876"/>
                </a:lnTo>
                <a:lnTo>
                  <a:pt x="3149" y="1878"/>
                </a:lnTo>
                <a:lnTo>
                  <a:pt x="3149" y="1882"/>
                </a:lnTo>
                <a:lnTo>
                  <a:pt x="3149" y="1884"/>
                </a:lnTo>
                <a:lnTo>
                  <a:pt x="3149" y="1886"/>
                </a:lnTo>
                <a:lnTo>
                  <a:pt x="3149" y="1888"/>
                </a:lnTo>
                <a:lnTo>
                  <a:pt x="3149" y="1890"/>
                </a:lnTo>
                <a:lnTo>
                  <a:pt x="3149" y="1892"/>
                </a:lnTo>
                <a:lnTo>
                  <a:pt x="3149" y="1894"/>
                </a:lnTo>
                <a:lnTo>
                  <a:pt x="3149" y="1896"/>
                </a:lnTo>
                <a:lnTo>
                  <a:pt x="3149" y="1898"/>
                </a:lnTo>
                <a:lnTo>
                  <a:pt x="3151" y="1900"/>
                </a:lnTo>
                <a:lnTo>
                  <a:pt x="3151" y="1900"/>
                </a:lnTo>
                <a:lnTo>
                  <a:pt x="3151" y="1902"/>
                </a:lnTo>
                <a:lnTo>
                  <a:pt x="3153" y="1902"/>
                </a:lnTo>
                <a:lnTo>
                  <a:pt x="3153" y="1904"/>
                </a:lnTo>
                <a:lnTo>
                  <a:pt x="3153" y="1906"/>
                </a:lnTo>
                <a:lnTo>
                  <a:pt x="3153" y="1908"/>
                </a:lnTo>
                <a:lnTo>
                  <a:pt x="3155" y="1910"/>
                </a:lnTo>
                <a:lnTo>
                  <a:pt x="3153" y="1912"/>
                </a:lnTo>
                <a:lnTo>
                  <a:pt x="3153" y="1914"/>
                </a:lnTo>
                <a:lnTo>
                  <a:pt x="3151" y="1914"/>
                </a:lnTo>
                <a:lnTo>
                  <a:pt x="3149" y="1914"/>
                </a:lnTo>
                <a:lnTo>
                  <a:pt x="3147" y="1914"/>
                </a:lnTo>
                <a:lnTo>
                  <a:pt x="3147" y="1914"/>
                </a:lnTo>
                <a:lnTo>
                  <a:pt x="3145" y="1914"/>
                </a:lnTo>
                <a:lnTo>
                  <a:pt x="3143" y="1914"/>
                </a:lnTo>
                <a:lnTo>
                  <a:pt x="3139" y="1914"/>
                </a:lnTo>
                <a:lnTo>
                  <a:pt x="3137" y="1914"/>
                </a:lnTo>
                <a:lnTo>
                  <a:pt x="3135" y="1914"/>
                </a:lnTo>
                <a:lnTo>
                  <a:pt x="3131" y="1914"/>
                </a:lnTo>
                <a:lnTo>
                  <a:pt x="3129" y="1914"/>
                </a:lnTo>
                <a:lnTo>
                  <a:pt x="3127" y="1914"/>
                </a:lnTo>
                <a:lnTo>
                  <a:pt x="3123" y="1914"/>
                </a:lnTo>
                <a:lnTo>
                  <a:pt x="3121" y="1914"/>
                </a:lnTo>
                <a:lnTo>
                  <a:pt x="3119" y="1914"/>
                </a:lnTo>
                <a:lnTo>
                  <a:pt x="3117" y="1914"/>
                </a:lnTo>
                <a:lnTo>
                  <a:pt x="3115" y="1914"/>
                </a:lnTo>
                <a:lnTo>
                  <a:pt x="3113" y="1914"/>
                </a:lnTo>
                <a:lnTo>
                  <a:pt x="3111" y="1912"/>
                </a:lnTo>
                <a:lnTo>
                  <a:pt x="3109" y="1912"/>
                </a:lnTo>
                <a:lnTo>
                  <a:pt x="3107" y="1912"/>
                </a:lnTo>
                <a:lnTo>
                  <a:pt x="3105" y="1912"/>
                </a:lnTo>
                <a:lnTo>
                  <a:pt x="3103" y="1912"/>
                </a:lnTo>
                <a:lnTo>
                  <a:pt x="3101" y="1912"/>
                </a:lnTo>
                <a:lnTo>
                  <a:pt x="3099" y="1912"/>
                </a:lnTo>
                <a:lnTo>
                  <a:pt x="3099" y="1912"/>
                </a:lnTo>
                <a:lnTo>
                  <a:pt x="3097" y="1912"/>
                </a:lnTo>
                <a:lnTo>
                  <a:pt x="3093" y="1912"/>
                </a:lnTo>
                <a:lnTo>
                  <a:pt x="3091" y="1912"/>
                </a:lnTo>
                <a:lnTo>
                  <a:pt x="3089" y="1912"/>
                </a:lnTo>
                <a:lnTo>
                  <a:pt x="3087" y="1912"/>
                </a:lnTo>
                <a:lnTo>
                  <a:pt x="3085" y="1912"/>
                </a:lnTo>
                <a:lnTo>
                  <a:pt x="3083" y="1912"/>
                </a:lnTo>
                <a:lnTo>
                  <a:pt x="3081" y="1912"/>
                </a:lnTo>
                <a:lnTo>
                  <a:pt x="3079" y="1912"/>
                </a:lnTo>
                <a:lnTo>
                  <a:pt x="3077" y="1912"/>
                </a:lnTo>
                <a:lnTo>
                  <a:pt x="3075" y="1912"/>
                </a:lnTo>
                <a:lnTo>
                  <a:pt x="3073" y="1912"/>
                </a:lnTo>
                <a:lnTo>
                  <a:pt x="3071" y="1912"/>
                </a:lnTo>
                <a:lnTo>
                  <a:pt x="3069" y="1912"/>
                </a:lnTo>
                <a:lnTo>
                  <a:pt x="3067" y="1912"/>
                </a:lnTo>
                <a:lnTo>
                  <a:pt x="3063" y="1912"/>
                </a:lnTo>
                <a:lnTo>
                  <a:pt x="3061" y="1912"/>
                </a:lnTo>
                <a:lnTo>
                  <a:pt x="3059" y="1912"/>
                </a:lnTo>
                <a:lnTo>
                  <a:pt x="3057" y="1912"/>
                </a:lnTo>
                <a:lnTo>
                  <a:pt x="3055" y="1912"/>
                </a:lnTo>
                <a:lnTo>
                  <a:pt x="3053" y="1912"/>
                </a:lnTo>
                <a:lnTo>
                  <a:pt x="3051" y="1912"/>
                </a:lnTo>
                <a:lnTo>
                  <a:pt x="3051" y="1912"/>
                </a:lnTo>
                <a:lnTo>
                  <a:pt x="3049" y="1912"/>
                </a:lnTo>
                <a:lnTo>
                  <a:pt x="3047" y="1912"/>
                </a:lnTo>
                <a:lnTo>
                  <a:pt x="3045" y="1912"/>
                </a:lnTo>
                <a:lnTo>
                  <a:pt x="3043" y="1912"/>
                </a:lnTo>
                <a:lnTo>
                  <a:pt x="3041" y="1912"/>
                </a:lnTo>
                <a:lnTo>
                  <a:pt x="3039" y="1912"/>
                </a:lnTo>
                <a:lnTo>
                  <a:pt x="3037" y="1912"/>
                </a:lnTo>
                <a:lnTo>
                  <a:pt x="3035" y="1912"/>
                </a:lnTo>
                <a:lnTo>
                  <a:pt x="3033" y="1912"/>
                </a:lnTo>
                <a:lnTo>
                  <a:pt x="3031" y="1912"/>
                </a:lnTo>
                <a:lnTo>
                  <a:pt x="3029" y="1912"/>
                </a:lnTo>
                <a:lnTo>
                  <a:pt x="3027" y="1912"/>
                </a:lnTo>
                <a:lnTo>
                  <a:pt x="3025" y="1912"/>
                </a:lnTo>
                <a:lnTo>
                  <a:pt x="3023" y="1912"/>
                </a:lnTo>
                <a:lnTo>
                  <a:pt x="3021" y="1912"/>
                </a:lnTo>
                <a:lnTo>
                  <a:pt x="3019" y="1912"/>
                </a:lnTo>
                <a:lnTo>
                  <a:pt x="3017" y="1912"/>
                </a:lnTo>
                <a:lnTo>
                  <a:pt x="3015" y="1912"/>
                </a:lnTo>
                <a:lnTo>
                  <a:pt x="3013" y="1912"/>
                </a:lnTo>
                <a:lnTo>
                  <a:pt x="3009" y="1914"/>
                </a:lnTo>
                <a:lnTo>
                  <a:pt x="3005" y="1912"/>
                </a:lnTo>
                <a:lnTo>
                  <a:pt x="2999" y="1914"/>
                </a:lnTo>
                <a:lnTo>
                  <a:pt x="2993" y="1914"/>
                </a:lnTo>
                <a:lnTo>
                  <a:pt x="2989" y="1912"/>
                </a:lnTo>
                <a:lnTo>
                  <a:pt x="2985" y="1912"/>
                </a:lnTo>
                <a:lnTo>
                  <a:pt x="2983" y="1912"/>
                </a:lnTo>
                <a:lnTo>
                  <a:pt x="2981" y="1912"/>
                </a:lnTo>
                <a:lnTo>
                  <a:pt x="2979" y="1914"/>
                </a:lnTo>
                <a:lnTo>
                  <a:pt x="2975" y="1914"/>
                </a:lnTo>
                <a:lnTo>
                  <a:pt x="2971" y="1912"/>
                </a:lnTo>
                <a:lnTo>
                  <a:pt x="2961" y="1912"/>
                </a:lnTo>
                <a:lnTo>
                  <a:pt x="2959" y="1912"/>
                </a:lnTo>
                <a:lnTo>
                  <a:pt x="2957" y="1912"/>
                </a:lnTo>
                <a:lnTo>
                  <a:pt x="2955" y="1912"/>
                </a:lnTo>
                <a:lnTo>
                  <a:pt x="2952" y="1912"/>
                </a:lnTo>
                <a:lnTo>
                  <a:pt x="2952" y="1912"/>
                </a:lnTo>
                <a:lnTo>
                  <a:pt x="2950" y="1912"/>
                </a:lnTo>
                <a:lnTo>
                  <a:pt x="2944" y="1912"/>
                </a:lnTo>
                <a:lnTo>
                  <a:pt x="2942" y="1912"/>
                </a:lnTo>
                <a:lnTo>
                  <a:pt x="2938" y="1912"/>
                </a:lnTo>
                <a:lnTo>
                  <a:pt x="2936" y="1912"/>
                </a:lnTo>
                <a:lnTo>
                  <a:pt x="2934" y="1912"/>
                </a:lnTo>
                <a:lnTo>
                  <a:pt x="2932" y="1912"/>
                </a:lnTo>
                <a:lnTo>
                  <a:pt x="2930" y="1912"/>
                </a:lnTo>
                <a:lnTo>
                  <a:pt x="2928" y="1912"/>
                </a:lnTo>
                <a:lnTo>
                  <a:pt x="2926" y="1912"/>
                </a:lnTo>
                <a:lnTo>
                  <a:pt x="2924" y="1912"/>
                </a:lnTo>
                <a:lnTo>
                  <a:pt x="2920" y="1912"/>
                </a:lnTo>
                <a:lnTo>
                  <a:pt x="2918" y="1912"/>
                </a:lnTo>
                <a:lnTo>
                  <a:pt x="2916" y="1912"/>
                </a:lnTo>
                <a:lnTo>
                  <a:pt x="2914" y="1912"/>
                </a:lnTo>
                <a:lnTo>
                  <a:pt x="2912" y="1912"/>
                </a:lnTo>
                <a:lnTo>
                  <a:pt x="2908" y="1912"/>
                </a:lnTo>
                <a:lnTo>
                  <a:pt x="2906" y="1912"/>
                </a:lnTo>
                <a:lnTo>
                  <a:pt x="2904" y="1912"/>
                </a:lnTo>
                <a:lnTo>
                  <a:pt x="2904" y="1912"/>
                </a:lnTo>
                <a:lnTo>
                  <a:pt x="2902" y="1912"/>
                </a:lnTo>
                <a:lnTo>
                  <a:pt x="2900" y="1912"/>
                </a:lnTo>
                <a:lnTo>
                  <a:pt x="2898" y="1912"/>
                </a:lnTo>
                <a:lnTo>
                  <a:pt x="2896" y="1912"/>
                </a:lnTo>
                <a:lnTo>
                  <a:pt x="2894" y="1912"/>
                </a:lnTo>
                <a:lnTo>
                  <a:pt x="2892" y="1914"/>
                </a:lnTo>
                <a:lnTo>
                  <a:pt x="2890" y="1914"/>
                </a:lnTo>
                <a:lnTo>
                  <a:pt x="2888" y="1914"/>
                </a:lnTo>
                <a:lnTo>
                  <a:pt x="2886" y="1914"/>
                </a:lnTo>
                <a:lnTo>
                  <a:pt x="2884" y="1914"/>
                </a:lnTo>
                <a:lnTo>
                  <a:pt x="2882" y="1914"/>
                </a:lnTo>
                <a:lnTo>
                  <a:pt x="2880" y="1914"/>
                </a:lnTo>
                <a:lnTo>
                  <a:pt x="2878" y="1914"/>
                </a:lnTo>
                <a:lnTo>
                  <a:pt x="2876" y="1914"/>
                </a:lnTo>
                <a:lnTo>
                  <a:pt x="2874" y="1914"/>
                </a:lnTo>
                <a:lnTo>
                  <a:pt x="2872" y="1914"/>
                </a:lnTo>
                <a:lnTo>
                  <a:pt x="2870" y="1914"/>
                </a:lnTo>
                <a:lnTo>
                  <a:pt x="2868" y="1914"/>
                </a:lnTo>
                <a:lnTo>
                  <a:pt x="2866" y="1914"/>
                </a:lnTo>
                <a:lnTo>
                  <a:pt x="2864" y="1914"/>
                </a:lnTo>
                <a:lnTo>
                  <a:pt x="2864" y="1912"/>
                </a:lnTo>
                <a:lnTo>
                  <a:pt x="2862" y="1912"/>
                </a:lnTo>
                <a:lnTo>
                  <a:pt x="2860" y="1912"/>
                </a:lnTo>
                <a:lnTo>
                  <a:pt x="2858" y="1912"/>
                </a:lnTo>
                <a:lnTo>
                  <a:pt x="2856" y="1912"/>
                </a:lnTo>
                <a:lnTo>
                  <a:pt x="2856" y="1912"/>
                </a:lnTo>
                <a:lnTo>
                  <a:pt x="2852" y="1912"/>
                </a:lnTo>
                <a:lnTo>
                  <a:pt x="2850" y="1912"/>
                </a:lnTo>
                <a:lnTo>
                  <a:pt x="2848" y="1912"/>
                </a:lnTo>
                <a:lnTo>
                  <a:pt x="2846" y="1912"/>
                </a:lnTo>
                <a:lnTo>
                  <a:pt x="2840" y="1912"/>
                </a:lnTo>
                <a:lnTo>
                  <a:pt x="2838" y="1912"/>
                </a:lnTo>
                <a:lnTo>
                  <a:pt x="2834" y="1912"/>
                </a:lnTo>
                <a:lnTo>
                  <a:pt x="2832" y="1912"/>
                </a:lnTo>
                <a:lnTo>
                  <a:pt x="2830" y="1912"/>
                </a:lnTo>
                <a:lnTo>
                  <a:pt x="2828" y="1912"/>
                </a:lnTo>
                <a:lnTo>
                  <a:pt x="2826" y="1912"/>
                </a:lnTo>
                <a:lnTo>
                  <a:pt x="2824" y="1912"/>
                </a:lnTo>
                <a:lnTo>
                  <a:pt x="2822" y="1912"/>
                </a:lnTo>
                <a:lnTo>
                  <a:pt x="2820" y="1912"/>
                </a:lnTo>
                <a:lnTo>
                  <a:pt x="2814" y="1912"/>
                </a:lnTo>
                <a:lnTo>
                  <a:pt x="2812" y="1912"/>
                </a:lnTo>
                <a:lnTo>
                  <a:pt x="2810" y="1912"/>
                </a:lnTo>
                <a:lnTo>
                  <a:pt x="2808" y="1912"/>
                </a:lnTo>
                <a:lnTo>
                  <a:pt x="2804" y="1912"/>
                </a:lnTo>
                <a:lnTo>
                  <a:pt x="2802" y="1912"/>
                </a:lnTo>
                <a:lnTo>
                  <a:pt x="2798" y="1912"/>
                </a:lnTo>
                <a:lnTo>
                  <a:pt x="2796" y="1912"/>
                </a:lnTo>
                <a:lnTo>
                  <a:pt x="2794" y="1912"/>
                </a:lnTo>
                <a:lnTo>
                  <a:pt x="2788" y="1912"/>
                </a:lnTo>
                <a:lnTo>
                  <a:pt x="2780" y="1914"/>
                </a:lnTo>
                <a:lnTo>
                  <a:pt x="2774" y="1914"/>
                </a:lnTo>
                <a:lnTo>
                  <a:pt x="2766" y="1914"/>
                </a:lnTo>
                <a:lnTo>
                  <a:pt x="2764" y="1914"/>
                </a:lnTo>
                <a:lnTo>
                  <a:pt x="2762" y="1914"/>
                </a:lnTo>
                <a:lnTo>
                  <a:pt x="2760" y="1914"/>
                </a:lnTo>
                <a:lnTo>
                  <a:pt x="2760" y="1914"/>
                </a:lnTo>
                <a:lnTo>
                  <a:pt x="2756" y="1914"/>
                </a:lnTo>
                <a:lnTo>
                  <a:pt x="2752" y="1914"/>
                </a:lnTo>
                <a:lnTo>
                  <a:pt x="2750" y="1914"/>
                </a:lnTo>
                <a:lnTo>
                  <a:pt x="2748" y="1914"/>
                </a:lnTo>
                <a:lnTo>
                  <a:pt x="2746" y="1914"/>
                </a:lnTo>
                <a:lnTo>
                  <a:pt x="2744" y="1914"/>
                </a:lnTo>
                <a:lnTo>
                  <a:pt x="2742" y="1914"/>
                </a:lnTo>
                <a:lnTo>
                  <a:pt x="2740" y="1914"/>
                </a:lnTo>
                <a:lnTo>
                  <a:pt x="2738" y="1914"/>
                </a:lnTo>
                <a:lnTo>
                  <a:pt x="2736" y="1914"/>
                </a:lnTo>
                <a:lnTo>
                  <a:pt x="2734" y="1914"/>
                </a:lnTo>
                <a:lnTo>
                  <a:pt x="2732" y="1914"/>
                </a:lnTo>
                <a:lnTo>
                  <a:pt x="2730" y="1914"/>
                </a:lnTo>
                <a:lnTo>
                  <a:pt x="2728" y="1914"/>
                </a:lnTo>
                <a:lnTo>
                  <a:pt x="2726" y="1914"/>
                </a:lnTo>
                <a:lnTo>
                  <a:pt x="2724" y="1914"/>
                </a:lnTo>
                <a:lnTo>
                  <a:pt x="2722" y="1914"/>
                </a:lnTo>
                <a:lnTo>
                  <a:pt x="2720" y="1914"/>
                </a:lnTo>
                <a:lnTo>
                  <a:pt x="2718" y="1914"/>
                </a:lnTo>
                <a:lnTo>
                  <a:pt x="2716" y="1914"/>
                </a:lnTo>
                <a:lnTo>
                  <a:pt x="2714" y="1914"/>
                </a:lnTo>
                <a:lnTo>
                  <a:pt x="2712" y="1914"/>
                </a:lnTo>
                <a:lnTo>
                  <a:pt x="2712" y="1914"/>
                </a:lnTo>
                <a:lnTo>
                  <a:pt x="2710" y="1914"/>
                </a:lnTo>
                <a:lnTo>
                  <a:pt x="2708" y="1914"/>
                </a:lnTo>
                <a:lnTo>
                  <a:pt x="2706" y="1914"/>
                </a:lnTo>
                <a:lnTo>
                  <a:pt x="2704" y="1914"/>
                </a:lnTo>
                <a:lnTo>
                  <a:pt x="2702" y="1914"/>
                </a:lnTo>
                <a:lnTo>
                  <a:pt x="2700" y="1914"/>
                </a:lnTo>
                <a:lnTo>
                  <a:pt x="2698" y="1914"/>
                </a:lnTo>
                <a:lnTo>
                  <a:pt x="2696" y="1914"/>
                </a:lnTo>
                <a:lnTo>
                  <a:pt x="2694" y="1914"/>
                </a:lnTo>
                <a:lnTo>
                  <a:pt x="2692" y="1914"/>
                </a:lnTo>
                <a:lnTo>
                  <a:pt x="2690" y="1914"/>
                </a:lnTo>
                <a:lnTo>
                  <a:pt x="2688" y="1914"/>
                </a:lnTo>
                <a:lnTo>
                  <a:pt x="2686" y="1914"/>
                </a:lnTo>
                <a:lnTo>
                  <a:pt x="2684" y="1914"/>
                </a:lnTo>
                <a:lnTo>
                  <a:pt x="2682" y="1914"/>
                </a:lnTo>
                <a:lnTo>
                  <a:pt x="2680" y="1914"/>
                </a:lnTo>
                <a:lnTo>
                  <a:pt x="2676" y="1914"/>
                </a:lnTo>
                <a:lnTo>
                  <a:pt x="2674" y="1914"/>
                </a:lnTo>
                <a:lnTo>
                  <a:pt x="2672" y="1914"/>
                </a:lnTo>
                <a:lnTo>
                  <a:pt x="2670" y="1914"/>
                </a:lnTo>
                <a:lnTo>
                  <a:pt x="2668" y="1914"/>
                </a:lnTo>
                <a:lnTo>
                  <a:pt x="2666" y="1914"/>
                </a:lnTo>
                <a:lnTo>
                  <a:pt x="2664" y="1914"/>
                </a:lnTo>
                <a:lnTo>
                  <a:pt x="2664" y="1914"/>
                </a:lnTo>
                <a:lnTo>
                  <a:pt x="2662" y="1914"/>
                </a:lnTo>
                <a:lnTo>
                  <a:pt x="2660" y="1914"/>
                </a:lnTo>
                <a:lnTo>
                  <a:pt x="2658" y="1914"/>
                </a:lnTo>
                <a:lnTo>
                  <a:pt x="2654" y="1914"/>
                </a:lnTo>
                <a:lnTo>
                  <a:pt x="2652" y="1914"/>
                </a:lnTo>
                <a:lnTo>
                  <a:pt x="2650" y="1914"/>
                </a:lnTo>
                <a:lnTo>
                  <a:pt x="2648" y="1914"/>
                </a:lnTo>
                <a:lnTo>
                  <a:pt x="2646" y="1914"/>
                </a:lnTo>
                <a:lnTo>
                  <a:pt x="2644" y="1914"/>
                </a:lnTo>
                <a:lnTo>
                  <a:pt x="2642" y="1914"/>
                </a:lnTo>
                <a:lnTo>
                  <a:pt x="2640" y="1912"/>
                </a:lnTo>
                <a:lnTo>
                  <a:pt x="2638" y="1914"/>
                </a:lnTo>
                <a:lnTo>
                  <a:pt x="2638" y="1912"/>
                </a:lnTo>
                <a:lnTo>
                  <a:pt x="2636" y="1912"/>
                </a:lnTo>
                <a:lnTo>
                  <a:pt x="2632" y="1912"/>
                </a:lnTo>
                <a:lnTo>
                  <a:pt x="2626" y="1914"/>
                </a:lnTo>
                <a:lnTo>
                  <a:pt x="2616" y="1912"/>
                </a:lnTo>
                <a:lnTo>
                  <a:pt x="2612" y="1912"/>
                </a:lnTo>
                <a:lnTo>
                  <a:pt x="2610" y="1912"/>
                </a:lnTo>
                <a:lnTo>
                  <a:pt x="2606" y="1912"/>
                </a:lnTo>
                <a:lnTo>
                  <a:pt x="2604" y="1912"/>
                </a:lnTo>
                <a:lnTo>
                  <a:pt x="2602" y="1912"/>
                </a:lnTo>
                <a:lnTo>
                  <a:pt x="2600" y="1912"/>
                </a:lnTo>
                <a:lnTo>
                  <a:pt x="2598" y="1912"/>
                </a:lnTo>
                <a:lnTo>
                  <a:pt x="2596" y="1912"/>
                </a:lnTo>
                <a:lnTo>
                  <a:pt x="2594" y="1912"/>
                </a:lnTo>
                <a:lnTo>
                  <a:pt x="2592" y="1912"/>
                </a:lnTo>
                <a:lnTo>
                  <a:pt x="2588" y="1912"/>
                </a:lnTo>
                <a:lnTo>
                  <a:pt x="2566" y="1912"/>
                </a:lnTo>
                <a:lnTo>
                  <a:pt x="2558" y="1912"/>
                </a:lnTo>
                <a:lnTo>
                  <a:pt x="2554" y="1912"/>
                </a:lnTo>
                <a:lnTo>
                  <a:pt x="2550" y="1912"/>
                </a:lnTo>
                <a:lnTo>
                  <a:pt x="2548" y="1912"/>
                </a:lnTo>
                <a:lnTo>
                  <a:pt x="2546" y="1912"/>
                </a:lnTo>
                <a:lnTo>
                  <a:pt x="2544" y="1912"/>
                </a:lnTo>
                <a:lnTo>
                  <a:pt x="2540" y="1912"/>
                </a:lnTo>
                <a:lnTo>
                  <a:pt x="2536" y="1912"/>
                </a:lnTo>
                <a:lnTo>
                  <a:pt x="2522" y="1912"/>
                </a:lnTo>
                <a:lnTo>
                  <a:pt x="2520" y="1912"/>
                </a:lnTo>
                <a:lnTo>
                  <a:pt x="2518" y="1912"/>
                </a:lnTo>
                <a:lnTo>
                  <a:pt x="2518" y="1912"/>
                </a:lnTo>
                <a:lnTo>
                  <a:pt x="2514" y="1912"/>
                </a:lnTo>
                <a:lnTo>
                  <a:pt x="2510" y="1912"/>
                </a:lnTo>
                <a:lnTo>
                  <a:pt x="2508" y="1912"/>
                </a:lnTo>
                <a:lnTo>
                  <a:pt x="2506" y="1912"/>
                </a:lnTo>
                <a:lnTo>
                  <a:pt x="2504" y="1912"/>
                </a:lnTo>
                <a:lnTo>
                  <a:pt x="2502" y="1912"/>
                </a:lnTo>
                <a:lnTo>
                  <a:pt x="2496" y="1912"/>
                </a:lnTo>
                <a:lnTo>
                  <a:pt x="2494" y="1912"/>
                </a:lnTo>
                <a:lnTo>
                  <a:pt x="2488" y="1912"/>
                </a:lnTo>
                <a:lnTo>
                  <a:pt x="2486" y="1912"/>
                </a:lnTo>
                <a:lnTo>
                  <a:pt x="2484" y="1912"/>
                </a:lnTo>
                <a:lnTo>
                  <a:pt x="2482" y="1912"/>
                </a:lnTo>
                <a:lnTo>
                  <a:pt x="2478" y="1912"/>
                </a:lnTo>
                <a:lnTo>
                  <a:pt x="2474" y="1912"/>
                </a:lnTo>
                <a:lnTo>
                  <a:pt x="2470" y="1912"/>
                </a:lnTo>
                <a:lnTo>
                  <a:pt x="2466" y="1912"/>
                </a:lnTo>
                <a:lnTo>
                  <a:pt x="2462" y="1912"/>
                </a:lnTo>
                <a:lnTo>
                  <a:pt x="2458" y="1912"/>
                </a:lnTo>
                <a:lnTo>
                  <a:pt x="2456" y="1912"/>
                </a:lnTo>
                <a:lnTo>
                  <a:pt x="2452" y="1912"/>
                </a:lnTo>
                <a:lnTo>
                  <a:pt x="2448" y="1912"/>
                </a:lnTo>
                <a:lnTo>
                  <a:pt x="2444" y="1912"/>
                </a:lnTo>
                <a:lnTo>
                  <a:pt x="2442" y="1912"/>
                </a:lnTo>
                <a:lnTo>
                  <a:pt x="2440" y="1912"/>
                </a:lnTo>
                <a:lnTo>
                  <a:pt x="2434" y="1912"/>
                </a:lnTo>
                <a:lnTo>
                  <a:pt x="2430" y="1912"/>
                </a:lnTo>
                <a:lnTo>
                  <a:pt x="2426" y="1912"/>
                </a:lnTo>
                <a:lnTo>
                  <a:pt x="2422" y="1912"/>
                </a:lnTo>
                <a:lnTo>
                  <a:pt x="2418" y="1912"/>
                </a:lnTo>
                <a:lnTo>
                  <a:pt x="2414" y="1912"/>
                </a:lnTo>
                <a:lnTo>
                  <a:pt x="2408" y="1912"/>
                </a:lnTo>
                <a:lnTo>
                  <a:pt x="2404" y="1912"/>
                </a:lnTo>
                <a:lnTo>
                  <a:pt x="2400" y="1912"/>
                </a:lnTo>
                <a:lnTo>
                  <a:pt x="2390" y="1912"/>
                </a:lnTo>
                <a:lnTo>
                  <a:pt x="2388" y="1912"/>
                </a:lnTo>
                <a:lnTo>
                  <a:pt x="2386" y="1912"/>
                </a:lnTo>
                <a:lnTo>
                  <a:pt x="2384" y="1912"/>
                </a:lnTo>
                <a:lnTo>
                  <a:pt x="2382" y="1912"/>
                </a:lnTo>
                <a:lnTo>
                  <a:pt x="2378" y="1912"/>
                </a:lnTo>
                <a:lnTo>
                  <a:pt x="2374" y="1912"/>
                </a:lnTo>
                <a:lnTo>
                  <a:pt x="2366" y="1912"/>
                </a:lnTo>
                <a:lnTo>
                  <a:pt x="2362" y="1912"/>
                </a:lnTo>
                <a:lnTo>
                  <a:pt x="2358" y="1912"/>
                </a:lnTo>
                <a:lnTo>
                  <a:pt x="2356" y="1912"/>
                </a:lnTo>
                <a:lnTo>
                  <a:pt x="2352" y="1912"/>
                </a:lnTo>
                <a:lnTo>
                  <a:pt x="2348" y="1912"/>
                </a:lnTo>
                <a:lnTo>
                  <a:pt x="2344" y="1912"/>
                </a:lnTo>
                <a:lnTo>
                  <a:pt x="2340" y="1912"/>
                </a:lnTo>
                <a:lnTo>
                  <a:pt x="2338" y="1912"/>
                </a:lnTo>
                <a:lnTo>
                  <a:pt x="2334" y="1912"/>
                </a:lnTo>
                <a:lnTo>
                  <a:pt x="2330" y="1912"/>
                </a:lnTo>
                <a:lnTo>
                  <a:pt x="2328" y="1912"/>
                </a:lnTo>
                <a:lnTo>
                  <a:pt x="2326" y="1912"/>
                </a:lnTo>
                <a:lnTo>
                  <a:pt x="2326" y="1912"/>
                </a:lnTo>
                <a:lnTo>
                  <a:pt x="2322" y="1912"/>
                </a:lnTo>
                <a:lnTo>
                  <a:pt x="2318" y="1912"/>
                </a:lnTo>
                <a:lnTo>
                  <a:pt x="2316" y="1912"/>
                </a:lnTo>
                <a:lnTo>
                  <a:pt x="2312" y="1912"/>
                </a:lnTo>
                <a:lnTo>
                  <a:pt x="2308" y="1912"/>
                </a:lnTo>
                <a:lnTo>
                  <a:pt x="2304" y="1912"/>
                </a:lnTo>
                <a:lnTo>
                  <a:pt x="2300" y="1912"/>
                </a:lnTo>
                <a:lnTo>
                  <a:pt x="2298" y="1912"/>
                </a:lnTo>
                <a:lnTo>
                  <a:pt x="2296" y="1912"/>
                </a:lnTo>
                <a:lnTo>
                  <a:pt x="2294" y="1912"/>
                </a:lnTo>
                <a:lnTo>
                  <a:pt x="2290" y="1912"/>
                </a:lnTo>
                <a:lnTo>
                  <a:pt x="2288" y="1912"/>
                </a:lnTo>
                <a:lnTo>
                  <a:pt x="2286" y="1912"/>
                </a:lnTo>
                <a:lnTo>
                  <a:pt x="2282" y="1912"/>
                </a:lnTo>
                <a:lnTo>
                  <a:pt x="2280" y="1912"/>
                </a:lnTo>
                <a:lnTo>
                  <a:pt x="2278" y="1912"/>
                </a:lnTo>
                <a:lnTo>
                  <a:pt x="2274" y="1912"/>
                </a:lnTo>
                <a:lnTo>
                  <a:pt x="2270" y="1912"/>
                </a:lnTo>
                <a:lnTo>
                  <a:pt x="2266" y="1912"/>
                </a:lnTo>
                <a:lnTo>
                  <a:pt x="2264" y="1912"/>
                </a:lnTo>
                <a:lnTo>
                  <a:pt x="2260" y="1912"/>
                </a:lnTo>
                <a:lnTo>
                  <a:pt x="2254" y="1912"/>
                </a:lnTo>
                <a:lnTo>
                  <a:pt x="2252" y="1912"/>
                </a:lnTo>
                <a:lnTo>
                  <a:pt x="2250" y="1912"/>
                </a:lnTo>
                <a:lnTo>
                  <a:pt x="2248" y="1912"/>
                </a:lnTo>
                <a:lnTo>
                  <a:pt x="2242" y="1912"/>
                </a:lnTo>
                <a:lnTo>
                  <a:pt x="2242" y="1910"/>
                </a:lnTo>
                <a:lnTo>
                  <a:pt x="2238" y="1910"/>
                </a:lnTo>
                <a:lnTo>
                  <a:pt x="2230" y="1910"/>
                </a:lnTo>
                <a:lnTo>
                  <a:pt x="2230" y="1910"/>
                </a:lnTo>
                <a:lnTo>
                  <a:pt x="2226" y="1910"/>
                </a:lnTo>
                <a:lnTo>
                  <a:pt x="2222" y="1910"/>
                </a:lnTo>
                <a:lnTo>
                  <a:pt x="2220" y="1910"/>
                </a:lnTo>
                <a:lnTo>
                  <a:pt x="2218" y="1910"/>
                </a:lnTo>
                <a:lnTo>
                  <a:pt x="2216" y="1910"/>
                </a:lnTo>
                <a:lnTo>
                  <a:pt x="2212" y="1910"/>
                </a:lnTo>
                <a:lnTo>
                  <a:pt x="2208" y="1910"/>
                </a:lnTo>
                <a:lnTo>
                  <a:pt x="2204" y="1910"/>
                </a:lnTo>
                <a:lnTo>
                  <a:pt x="2200" y="1910"/>
                </a:lnTo>
                <a:lnTo>
                  <a:pt x="2198" y="1910"/>
                </a:lnTo>
                <a:lnTo>
                  <a:pt x="2194" y="1910"/>
                </a:lnTo>
                <a:lnTo>
                  <a:pt x="2192" y="1910"/>
                </a:lnTo>
                <a:lnTo>
                  <a:pt x="2190" y="1910"/>
                </a:lnTo>
                <a:lnTo>
                  <a:pt x="2182" y="1910"/>
                </a:lnTo>
                <a:lnTo>
                  <a:pt x="2182" y="1910"/>
                </a:lnTo>
                <a:lnTo>
                  <a:pt x="2180" y="1910"/>
                </a:lnTo>
                <a:lnTo>
                  <a:pt x="2178" y="1910"/>
                </a:lnTo>
                <a:lnTo>
                  <a:pt x="2176" y="1910"/>
                </a:lnTo>
                <a:lnTo>
                  <a:pt x="2174" y="1910"/>
                </a:lnTo>
                <a:lnTo>
                  <a:pt x="2172" y="1910"/>
                </a:lnTo>
                <a:lnTo>
                  <a:pt x="2170" y="1910"/>
                </a:lnTo>
                <a:lnTo>
                  <a:pt x="2168" y="1910"/>
                </a:lnTo>
                <a:lnTo>
                  <a:pt x="2162" y="1910"/>
                </a:lnTo>
                <a:lnTo>
                  <a:pt x="2150" y="1910"/>
                </a:lnTo>
                <a:lnTo>
                  <a:pt x="2142" y="1910"/>
                </a:lnTo>
                <a:lnTo>
                  <a:pt x="2138" y="1910"/>
                </a:lnTo>
                <a:lnTo>
                  <a:pt x="2134" y="1910"/>
                </a:lnTo>
                <a:lnTo>
                  <a:pt x="2130" y="1910"/>
                </a:lnTo>
                <a:lnTo>
                  <a:pt x="2128" y="1910"/>
                </a:lnTo>
                <a:lnTo>
                  <a:pt x="2126" y="1910"/>
                </a:lnTo>
                <a:lnTo>
                  <a:pt x="2122" y="1910"/>
                </a:lnTo>
                <a:lnTo>
                  <a:pt x="2112" y="1910"/>
                </a:lnTo>
                <a:lnTo>
                  <a:pt x="2108" y="1910"/>
                </a:lnTo>
                <a:lnTo>
                  <a:pt x="2104" y="1910"/>
                </a:lnTo>
                <a:lnTo>
                  <a:pt x="2100" y="1910"/>
                </a:lnTo>
                <a:lnTo>
                  <a:pt x="2090" y="1910"/>
                </a:lnTo>
                <a:lnTo>
                  <a:pt x="2088" y="1910"/>
                </a:lnTo>
                <a:lnTo>
                  <a:pt x="2086" y="1910"/>
                </a:lnTo>
                <a:lnTo>
                  <a:pt x="2084" y="1910"/>
                </a:lnTo>
                <a:lnTo>
                  <a:pt x="2078" y="1910"/>
                </a:lnTo>
                <a:lnTo>
                  <a:pt x="2076" y="1910"/>
                </a:lnTo>
                <a:lnTo>
                  <a:pt x="2072" y="1910"/>
                </a:lnTo>
                <a:lnTo>
                  <a:pt x="2066" y="1910"/>
                </a:lnTo>
                <a:lnTo>
                  <a:pt x="2064" y="1910"/>
                </a:lnTo>
                <a:lnTo>
                  <a:pt x="2054" y="1910"/>
                </a:lnTo>
                <a:lnTo>
                  <a:pt x="2050" y="1910"/>
                </a:lnTo>
                <a:lnTo>
                  <a:pt x="2044" y="1910"/>
                </a:lnTo>
                <a:lnTo>
                  <a:pt x="2042" y="1910"/>
                </a:lnTo>
                <a:lnTo>
                  <a:pt x="2038" y="1910"/>
                </a:lnTo>
                <a:lnTo>
                  <a:pt x="2034" y="1910"/>
                </a:lnTo>
                <a:lnTo>
                  <a:pt x="2030" y="1910"/>
                </a:lnTo>
                <a:lnTo>
                  <a:pt x="2026" y="1910"/>
                </a:lnTo>
                <a:lnTo>
                  <a:pt x="2024" y="1910"/>
                </a:lnTo>
                <a:lnTo>
                  <a:pt x="2022" y="1910"/>
                </a:lnTo>
                <a:lnTo>
                  <a:pt x="2020" y="1910"/>
                </a:lnTo>
                <a:lnTo>
                  <a:pt x="2016" y="1910"/>
                </a:lnTo>
                <a:lnTo>
                  <a:pt x="2012" y="1910"/>
                </a:lnTo>
                <a:lnTo>
                  <a:pt x="2008" y="1910"/>
                </a:lnTo>
                <a:lnTo>
                  <a:pt x="2004" y="1910"/>
                </a:lnTo>
                <a:lnTo>
                  <a:pt x="2002" y="1910"/>
                </a:lnTo>
                <a:lnTo>
                  <a:pt x="1998" y="1910"/>
                </a:lnTo>
                <a:lnTo>
                  <a:pt x="1994" y="1910"/>
                </a:lnTo>
                <a:lnTo>
                  <a:pt x="1992" y="1910"/>
                </a:lnTo>
                <a:lnTo>
                  <a:pt x="1986" y="1910"/>
                </a:lnTo>
                <a:lnTo>
                  <a:pt x="1984" y="1910"/>
                </a:lnTo>
                <a:lnTo>
                  <a:pt x="1982" y="1910"/>
                </a:lnTo>
                <a:lnTo>
                  <a:pt x="1976" y="1910"/>
                </a:lnTo>
                <a:lnTo>
                  <a:pt x="1974" y="1910"/>
                </a:lnTo>
                <a:lnTo>
                  <a:pt x="1972" y="1910"/>
                </a:lnTo>
                <a:lnTo>
                  <a:pt x="1970" y="1910"/>
                </a:lnTo>
                <a:lnTo>
                  <a:pt x="1968" y="1910"/>
                </a:lnTo>
                <a:lnTo>
                  <a:pt x="1966" y="1910"/>
                </a:lnTo>
                <a:lnTo>
                  <a:pt x="1964" y="1910"/>
                </a:lnTo>
                <a:lnTo>
                  <a:pt x="1958" y="1910"/>
                </a:lnTo>
                <a:lnTo>
                  <a:pt x="1956" y="1910"/>
                </a:lnTo>
                <a:lnTo>
                  <a:pt x="1950" y="1910"/>
                </a:lnTo>
                <a:lnTo>
                  <a:pt x="1942" y="1910"/>
                </a:lnTo>
                <a:lnTo>
                  <a:pt x="1940" y="1910"/>
                </a:lnTo>
                <a:lnTo>
                  <a:pt x="1940" y="1910"/>
                </a:lnTo>
                <a:lnTo>
                  <a:pt x="1934" y="1910"/>
                </a:lnTo>
                <a:lnTo>
                  <a:pt x="1932" y="1910"/>
                </a:lnTo>
                <a:lnTo>
                  <a:pt x="1930" y="1910"/>
                </a:lnTo>
                <a:lnTo>
                  <a:pt x="1926" y="1910"/>
                </a:lnTo>
                <a:lnTo>
                  <a:pt x="1924" y="1910"/>
                </a:lnTo>
                <a:lnTo>
                  <a:pt x="1922" y="1910"/>
                </a:lnTo>
                <a:lnTo>
                  <a:pt x="1920" y="1910"/>
                </a:lnTo>
                <a:lnTo>
                  <a:pt x="1916" y="1910"/>
                </a:lnTo>
                <a:lnTo>
                  <a:pt x="1914" y="1910"/>
                </a:lnTo>
                <a:lnTo>
                  <a:pt x="1912" y="1910"/>
                </a:lnTo>
                <a:lnTo>
                  <a:pt x="1906" y="1910"/>
                </a:lnTo>
                <a:lnTo>
                  <a:pt x="1904" y="1910"/>
                </a:lnTo>
                <a:lnTo>
                  <a:pt x="1896" y="1910"/>
                </a:lnTo>
                <a:lnTo>
                  <a:pt x="1894" y="1910"/>
                </a:lnTo>
                <a:lnTo>
                  <a:pt x="1892" y="1910"/>
                </a:lnTo>
                <a:lnTo>
                  <a:pt x="1890" y="1910"/>
                </a:lnTo>
                <a:lnTo>
                  <a:pt x="1888" y="1910"/>
                </a:lnTo>
                <a:lnTo>
                  <a:pt x="1886" y="1910"/>
                </a:lnTo>
                <a:lnTo>
                  <a:pt x="1880" y="1910"/>
                </a:lnTo>
                <a:lnTo>
                  <a:pt x="1878" y="1910"/>
                </a:lnTo>
                <a:lnTo>
                  <a:pt x="1874" y="1910"/>
                </a:lnTo>
                <a:lnTo>
                  <a:pt x="1872" y="1910"/>
                </a:lnTo>
                <a:lnTo>
                  <a:pt x="1870" y="1910"/>
                </a:lnTo>
                <a:lnTo>
                  <a:pt x="1868" y="1910"/>
                </a:lnTo>
                <a:lnTo>
                  <a:pt x="1866" y="1910"/>
                </a:lnTo>
                <a:lnTo>
                  <a:pt x="1862" y="1910"/>
                </a:lnTo>
                <a:lnTo>
                  <a:pt x="1860" y="1910"/>
                </a:lnTo>
                <a:lnTo>
                  <a:pt x="1856" y="1910"/>
                </a:lnTo>
                <a:lnTo>
                  <a:pt x="1852" y="1910"/>
                </a:lnTo>
                <a:lnTo>
                  <a:pt x="1850" y="1910"/>
                </a:lnTo>
                <a:lnTo>
                  <a:pt x="1844" y="1910"/>
                </a:lnTo>
                <a:lnTo>
                  <a:pt x="1844" y="1910"/>
                </a:lnTo>
                <a:lnTo>
                  <a:pt x="1838" y="1910"/>
                </a:lnTo>
                <a:lnTo>
                  <a:pt x="1836" y="1910"/>
                </a:lnTo>
                <a:lnTo>
                  <a:pt x="1834" y="1910"/>
                </a:lnTo>
                <a:lnTo>
                  <a:pt x="1828" y="1910"/>
                </a:lnTo>
                <a:lnTo>
                  <a:pt x="1826" y="1910"/>
                </a:lnTo>
                <a:lnTo>
                  <a:pt x="1824" y="1910"/>
                </a:lnTo>
                <a:lnTo>
                  <a:pt x="1822" y="1910"/>
                </a:lnTo>
                <a:lnTo>
                  <a:pt x="1816" y="1910"/>
                </a:lnTo>
                <a:lnTo>
                  <a:pt x="1812" y="1910"/>
                </a:lnTo>
                <a:lnTo>
                  <a:pt x="1810" y="1910"/>
                </a:lnTo>
                <a:lnTo>
                  <a:pt x="1808" y="1910"/>
                </a:lnTo>
                <a:lnTo>
                  <a:pt x="1806" y="1910"/>
                </a:lnTo>
                <a:lnTo>
                  <a:pt x="1804" y="1910"/>
                </a:lnTo>
                <a:lnTo>
                  <a:pt x="1800" y="1910"/>
                </a:lnTo>
                <a:lnTo>
                  <a:pt x="1798" y="1910"/>
                </a:lnTo>
                <a:lnTo>
                  <a:pt x="1796" y="1910"/>
                </a:lnTo>
                <a:lnTo>
                  <a:pt x="1796" y="1910"/>
                </a:lnTo>
                <a:lnTo>
                  <a:pt x="1794" y="1910"/>
                </a:lnTo>
                <a:lnTo>
                  <a:pt x="1792" y="1910"/>
                </a:lnTo>
                <a:lnTo>
                  <a:pt x="1790" y="1910"/>
                </a:lnTo>
                <a:lnTo>
                  <a:pt x="1788" y="1910"/>
                </a:lnTo>
                <a:lnTo>
                  <a:pt x="1786" y="1910"/>
                </a:lnTo>
                <a:lnTo>
                  <a:pt x="1784" y="1910"/>
                </a:lnTo>
                <a:lnTo>
                  <a:pt x="1782" y="1910"/>
                </a:lnTo>
                <a:lnTo>
                  <a:pt x="1780" y="1910"/>
                </a:lnTo>
                <a:lnTo>
                  <a:pt x="1776" y="1910"/>
                </a:lnTo>
                <a:lnTo>
                  <a:pt x="1774" y="1910"/>
                </a:lnTo>
                <a:lnTo>
                  <a:pt x="1772" y="1910"/>
                </a:lnTo>
                <a:lnTo>
                  <a:pt x="1770" y="1910"/>
                </a:lnTo>
                <a:lnTo>
                  <a:pt x="1768" y="1910"/>
                </a:lnTo>
                <a:lnTo>
                  <a:pt x="1766" y="1910"/>
                </a:lnTo>
                <a:lnTo>
                  <a:pt x="1764" y="1910"/>
                </a:lnTo>
                <a:lnTo>
                  <a:pt x="1762" y="1910"/>
                </a:lnTo>
                <a:lnTo>
                  <a:pt x="1760" y="1910"/>
                </a:lnTo>
                <a:lnTo>
                  <a:pt x="1758" y="1910"/>
                </a:lnTo>
                <a:lnTo>
                  <a:pt x="1756" y="1910"/>
                </a:lnTo>
                <a:lnTo>
                  <a:pt x="1754" y="1910"/>
                </a:lnTo>
                <a:lnTo>
                  <a:pt x="1752" y="1910"/>
                </a:lnTo>
                <a:lnTo>
                  <a:pt x="1750" y="1910"/>
                </a:lnTo>
                <a:lnTo>
                  <a:pt x="1748" y="1910"/>
                </a:lnTo>
                <a:lnTo>
                  <a:pt x="1748" y="1910"/>
                </a:lnTo>
                <a:lnTo>
                  <a:pt x="1746" y="1910"/>
                </a:lnTo>
                <a:lnTo>
                  <a:pt x="1744" y="1910"/>
                </a:lnTo>
                <a:lnTo>
                  <a:pt x="1742" y="1910"/>
                </a:lnTo>
                <a:lnTo>
                  <a:pt x="1740" y="1910"/>
                </a:lnTo>
                <a:lnTo>
                  <a:pt x="1738" y="1910"/>
                </a:lnTo>
                <a:lnTo>
                  <a:pt x="1736" y="1910"/>
                </a:lnTo>
                <a:lnTo>
                  <a:pt x="1734" y="1910"/>
                </a:lnTo>
                <a:lnTo>
                  <a:pt x="1732" y="1910"/>
                </a:lnTo>
                <a:lnTo>
                  <a:pt x="1730" y="1910"/>
                </a:lnTo>
                <a:lnTo>
                  <a:pt x="1728" y="1910"/>
                </a:lnTo>
                <a:lnTo>
                  <a:pt x="1726" y="1910"/>
                </a:lnTo>
                <a:lnTo>
                  <a:pt x="1722" y="1910"/>
                </a:lnTo>
                <a:lnTo>
                  <a:pt x="1714" y="1910"/>
                </a:lnTo>
                <a:lnTo>
                  <a:pt x="1712" y="1910"/>
                </a:lnTo>
                <a:lnTo>
                  <a:pt x="1706" y="1910"/>
                </a:lnTo>
                <a:lnTo>
                  <a:pt x="1704" y="1908"/>
                </a:lnTo>
                <a:lnTo>
                  <a:pt x="1702" y="1908"/>
                </a:lnTo>
                <a:lnTo>
                  <a:pt x="1700" y="1908"/>
                </a:lnTo>
                <a:lnTo>
                  <a:pt x="1700" y="1908"/>
                </a:lnTo>
                <a:lnTo>
                  <a:pt x="1698" y="1908"/>
                </a:lnTo>
                <a:lnTo>
                  <a:pt x="1696" y="1908"/>
                </a:lnTo>
                <a:lnTo>
                  <a:pt x="1694" y="1908"/>
                </a:lnTo>
                <a:lnTo>
                  <a:pt x="1692" y="1908"/>
                </a:lnTo>
                <a:lnTo>
                  <a:pt x="1690" y="1908"/>
                </a:lnTo>
                <a:lnTo>
                  <a:pt x="1688" y="1908"/>
                </a:lnTo>
                <a:lnTo>
                  <a:pt x="1686" y="1908"/>
                </a:lnTo>
                <a:lnTo>
                  <a:pt x="1684" y="1908"/>
                </a:lnTo>
                <a:lnTo>
                  <a:pt x="1681" y="1908"/>
                </a:lnTo>
                <a:lnTo>
                  <a:pt x="1679" y="1908"/>
                </a:lnTo>
                <a:lnTo>
                  <a:pt x="1677" y="1908"/>
                </a:lnTo>
                <a:lnTo>
                  <a:pt x="1675" y="1908"/>
                </a:lnTo>
                <a:lnTo>
                  <a:pt x="1673" y="1908"/>
                </a:lnTo>
                <a:lnTo>
                  <a:pt x="1671" y="1908"/>
                </a:lnTo>
                <a:lnTo>
                  <a:pt x="1669" y="1908"/>
                </a:lnTo>
                <a:lnTo>
                  <a:pt x="1667" y="1908"/>
                </a:lnTo>
                <a:lnTo>
                  <a:pt x="1665" y="1908"/>
                </a:lnTo>
                <a:lnTo>
                  <a:pt x="1663" y="1908"/>
                </a:lnTo>
                <a:lnTo>
                  <a:pt x="1661" y="1908"/>
                </a:lnTo>
                <a:lnTo>
                  <a:pt x="1659" y="1908"/>
                </a:lnTo>
                <a:lnTo>
                  <a:pt x="1657" y="1908"/>
                </a:lnTo>
                <a:lnTo>
                  <a:pt x="1653" y="1908"/>
                </a:lnTo>
                <a:lnTo>
                  <a:pt x="1651" y="1908"/>
                </a:lnTo>
                <a:lnTo>
                  <a:pt x="1647" y="1908"/>
                </a:lnTo>
                <a:lnTo>
                  <a:pt x="1643" y="1908"/>
                </a:lnTo>
                <a:lnTo>
                  <a:pt x="1641" y="1908"/>
                </a:lnTo>
                <a:lnTo>
                  <a:pt x="1639" y="1908"/>
                </a:lnTo>
                <a:lnTo>
                  <a:pt x="1633" y="1908"/>
                </a:lnTo>
                <a:lnTo>
                  <a:pt x="1627" y="1908"/>
                </a:lnTo>
                <a:lnTo>
                  <a:pt x="1625" y="1908"/>
                </a:lnTo>
                <a:lnTo>
                  <a:pt x="1623" y="1908"/>
                </a:lnTo>
                <a:lnTo>
                  <a:pt x="1621" y="1908"/>
                </a:lnTo>
                <a:lnTo>
                  <a:pt x="1619" y="1908"/>
                </a:lnTo>
                <a:lnTo>
                  <a:pt x="1617" y="1908"/>
                </a:lnTo>
                <a:lnTo>
                  <a:pt x="1615" y="1908"/>
                </a:lnTo>
                <a:lnTo>
                  <a:pt x="1609" y="1908"/>
                </a:lnTo>
                <a:lnTo>
                  <a:pt x="1603" y="1908"/>
                </a:lnTo>
                <a:lnTo>
                  <a:pt x="1603" y="1908"/>
                </a:lnTo>
                <a:lnTo>
                  <a:pt x="1601" y="1908"/>
                </a:lnTo>
                <a:lnTo>
                  <a:pt x="1597" y="1908"/>
                </a:lnTo>
                <a:lnTo>
                  <a:pt x="1589" y="1908"/>
                </a:lnTo>
                <a:lnTo>
                  <a:pt x="1587" y="1908"/>
                </a:lnTo>
                <a:lnTo>
                  <a:pt x="1585" y="1908"/>
                </a:lnTo>
                <a:lnTo>
                  <a:pt x="1583" y="1908"/>
                </a:lnTo>
                <a:lnTo>
                  <a:pt x="1581" y="1908"/>
                </a:lnTo>
                <a:lnTo>
                  <a:pt x="1575" y="1908"/>
                </a:lnTo>
                <a:lnTo>
                  <a:pt x="1565" y="1908"/>
                </a:lnTo>
                <a:lnTo>
                  <a:pt x="1555" y="1908"/>
                </a:lnTo>
                <a:lnTo>
                  <a:pt x="1551" y="1908"/>
                </a:lnTo>
                <a:lnTo>
                  <a:pt x="1549" y="1908"/>
                </a:lnTo>
                <a:lnTo>
                  <a:pt x="1547" y="1908"/>
                </a:lnTo>
                <a:lnTo>
                  <a:pt x="1533" y="1908"/>
                </a:lnTo>
                <a:lnTo>
                  <a:pt x="1531" y="1908"/>
                </a:lnTo>
                <a:lnTo>
                  <a:pt x="1529" y="1908"/>
                </a:lnTo>
                <a:lnTo>
                  <a:pt x="1527" y="1908"/>
                </a:lnTo>
                <a:lnTo>
                  <a:pt x="1525" y="1908"/>
                </a:lnTo>
                <a:lnTo>
                  <a:pt x="1523" y="1908"/>
                </a:lnTo>
                <a:lnTo>
                  <a:pt x="1521" y="1908"/>
                </a:lnTo>
                <a:lnTo>
                  <a:pt x="1519" y="1908"/>
                </a:lnTo>
                <a:lnTo>
                  <a:pt x="1517" y="1908"/>
                </a:lnTo>
                <a:lnTo>
                  <a:pt x="1515" y="1908"/>
                </a:lnTo>
                <a:lnTo>
                  <a:pt x="1513" y="1908"/>
                </a:lnTo>
                <a:lnTo>
                  <a:pt x="1509" y="1908"/>
                </a:lnTo>
                <a:lnTo>
                  <a:pt x="1501" y="1908"/>
                </a:lnTo>
                <a:lnTo>
                  <a:pt x="1491" y="1908"/>
                </a:lnTo>
                <a:lnTo>
                  <a:pt x="1483" y="1908"/>
                </a:lnTo>
                <a:lnTo>
                  <a:pt x="1479" y="1908"/>
                </a:lnTo>
                <a:lnTo>
                  <a:pt x="1475" y="1908"/>
                </a:lnTo>
                <a:lnTo>
                  <a:pt x="1473" y="1908"/>
                </a:lnTo>
                <a:lnTo>
                  <a:pt x="1469" y="1908"/>
                </a:lnTo>
                <a:lnTo>
                  <a:pt x="1467" y="1908"/>
                </a:lnTo>
                <a:lnTo>
                  <a:pt x="1463" y="1908"/>
                </a:lnTo>
                <a:lnTo>
                  <a:pt x="1461" y="1908"/>
                </a:lnTo>
                <a:lnTo>
                  <a:pt x="1457" y="1908"/>
                </a:lnTo>
                <a:lnTo>
                  <a:pt x="1451" y="1908"/>
                </a:lnTo>
                <a:lnTo>
                  <a:pt x="1449" y="1908"/>
                </a:lnTo>
                <a:lnTo>
                  <a:pt x="1447" y="1908"/>
                </a:lnTo>
                <a:lnTo>
                  <a:pt x="1445" y="1908"/>
                </a:lnTo>
                <a:lnTo>
                  <a:pt x="1443" y="1908"/>
                </a:lnTo>
                <a:lnTo>
                  <a:pt x="1441" y="1908"/>
                </a:lnTo>
                <a:lnTo>
                  <a:pt x="1433" y="1908"/>
                </a:lnTo>
                <a:lnTo>
                  <a:pt x="1429" y="1908"/>
                </a:lnTo>
                <a:lnTo>
                  <a:pt x="1425" y="1908"/>
                </a:lnTo>
                <a:lnTo>
                  <a:pt x="1423" y="1908"/>
                </a:lnTo>
                <a:lnTo>
                  <a:pt x="1411" y="1908"/>
                </a:lnTo>
                <a:lnTo>
                  <a:pt x="1409" y="1908"/>
                </a:lnTo>
                <a:lnTo>
                  <a:pt x="1403" y="1908"/>
                </a:lnTo>
                <a:lnTo>
                  <a:pt x="1391" y="1908"/>
                </a:lnTo>
                <a:lnTo>
                  <a:pt x="1389" y="1908"/>
                </a:lnTo>
                <a:lnTo>
                  <a:pt x="1385" y="1908"/>
                </a:lnTo>
                <a:lnTo>
                  <a:pt x="1383" y="1908"/>
                </a:lnTo>
                <a:lnTo>
                  <a:pt x="1381" y="1908"/>
                </a:lnTo>
                <a:lnTo>
                  <a:pt x="1379" y="1908"/>
                </a:lnTo>
                <a:lnTo>
                  <a:pt x="1375" y="1908"/>
                </a:lnTo>
                <a:lnTo>
                  <a:pt x="1373" y="1908"/>
                </a:lnTo>
                <a:lnTo>
                  <a:pt x="1371" y="1908"/>
                </a:lnTo>
                <a:lnTo>
                  <a:pt x="1367" y="1908"/>
                </a:lnTo>
                <a:lnTo>
                  <a:pt x="1363" y="1908"/>
                </a:lnTo>
                <a:lnTo>
                  <a:pt x="1361" y="1908"/>
                </a:lnTo>
                <a:lnTo>
                  <a:pt x="1359" y="1908"/>
                </a:lnTo>
                <a:lnTo>
                  <a:pt x="1357" y="1908"/>
                </a:lnTo>
                <a:lnTo>
                  <a:pt x="1355" y="1908"/>
                </a:lnTo>
                <a:lnTo>
                  <a:pt x="1353" y="1908"/>
                </a:lnTo>
                <a:lnTo>
                  <a:pt x="1349" y="1908"/>
                </a:lnTo>
                <a:lnTo>
                  <a:pt x="1347" y="1908"/>
                </a:lnTo>
                <a:lnTo>
                  <a:pt x="1345" y="1908"/>
                </a:lnTo>
                <a:lnTo>
                  <a:pt x="1343" y="1908"/>
                </a:lnTo>
                <a:lnTo>
                  <a:pt x="1337" y="1908"/>
                </a:lnTo>
                <a:lnTo>
                  <a:pt x="1335" y="1908"/>
                </a:lnTo>
                <a:lnTo>
                  <a:pt x="1333" y="1908"/>
                </a:lnTo>
                <a:lnTo>
                  <a:pt x="1331" y="1908"/>
                </a:lnTo>
                <a:lnTo>
                  <a:pt x="1329" y="1908"/>
                </a:lnTo>
                <a:lnTo>
                  <a:pt x="1319" y="1908"/>
                </a:lnTo>
                <a:lnTo>
                  <a:pt x="1313" y="1908"/>
                </a:lnTo>
                <a:lnTo>
                  <a:pt x="1311" y="1908"/>
                </a:lnTo>
                <a:lnTo>
                  <a:pt x="1301" y="1908"/>
                </a:lnTo>
                <a:lnTo>
                  <a:pt x="1299" y="1908"/>
                </a:lnTo>
                <a:lnTo>
                  <a:pt x="1297" y="1908"/>
                </a:lnTo>
                <a:lnTo>
                  <a:pt x="1295" y="1908"/>
                </a:lnTo>
                <a:lnTo>
                  <a:pt x="1293" y="1908"/>
                </a:lnTo>
                <a:lnTo>
                  <a:pt x="1285" y="1908"/>
                </a:lnTo>
                <a:lnTo>
                  <a:pt x="1281" y="1908"/>
                </a:lnTo>
                <a:lnTo>
                  <a:pt x="1277" y="1908"/>
                </a:lnTo>
                <a:lnTo>
                  <a:pt x="1275" y="1908"/>
                </a:lnTo>
                <a:lnTo>
                  <a:pt x="1267" y="1908"/>
                </a:lnTo>
                <a:lnTo>
                  <a:pt x="1265" y="1908"/>
                </a:lnTo>
                <a:lnTo>
                  <a:pt x="1261" y="1908"/>
                </a:lnTo>
                <a:lnTo>
                  <a:pt x="1255" y="1908"/>
                </a:lnTo>
                <a:lnTo>
                  <a:pt x="1251" y="1908"/>
                </a:lnTo>
                <a:lnTo>
                  <a:pt x="1241" y="1908"/>
                </a:lnTo>
                <a:lnTo>
                  <a:pt x="1239" y="1908"/>
                </a:lnTo>
                <a:lnTo>
                  <a:pt x="1237" y="1908"/>
                </a:lnTo>
                <a:lnTo>
                  <a:pt x="1235" y="1908"/>
                </a:lnTo>
                <a:lnTo>
                  <a:pt x="1231" y="1908"/>
                </a:lnTo>
                <a:lnTo>
                  <a:pt x="1227" y="1908"/>
                </a:lnTo>
                <a:lnTo>
                  <a:pt x="1223" y="1908"/>
                </a:lnTo>
                <a:lnTo>
                  <a:pt x="1217" y="1908"/>
                </a:lnTo>
                <a:lnTo>
                  <a:pt x="1217" y="1908"/>
                </a:lnTo>
                <a:lnTo>
                  <a:pt x="1213" y="1908"/>
                </a:lnTo>
                <a:lnTo>
                  <a:pt x="1211" y="1908"/>
                </a:lnTo>
                <a:lnTo>
                  <a:pt x="1209" y="1908"/>
                </a:lnTo>
                <a:lnTo>
                  <a:pt x="1207" y="1908"/>
                </a:lnTo>
                <a:lnTo>
                  <a:pt x="1205" y="1908"/>
                </a:lnTo>
                <a:lnTo>
                  <a:pt x="1201" y="1908"/>
                </a:lnTo>
                <a:lnTo>
                  <a:pt x="1199" y="1908"/>
                </a:lnTo>
                <a:lnTo>
                  <a:pt x="1197" y="1908"/>
                </a:lnTo>
                <a:lnTo>
                  <a:pt x="1195" y="1908"/>
                </a:lnTo>
                <a:lnTo>
                  <a:pt x="1193" y="1908"/>
                </a:lnTo>
                <a:lnTo>
                  <a:pt x="1191" y="1908"/>
                </a:lnTo>
                <a:lnTo>
                  <a:pt x="1189" y="1908"/>
                </a:lnTo>
                <a:lnTo>
                  <a:pt x="1183" y="1908"/>
                </a:lnTo>
                <a:lnTo>
                  <a:pt x="1181" y="1908"/>
                </a:lnTo>
                <a:lnTo>
                  <a:pt x="1179" y="1908"/>
                </a:lnTo>
                <a:lnTo>
                  <a:pt x="1173" y="1908"/>
                </a:lnTo>
                <a:lnTo>
                  <a:pt x="1169" y="1908"/>
                </a:lnTo>
                <a:lnTo>
                  <a:pt x="1169" y="1908"/>
                </a:lnTo>
                <a:lnTo>
                  <a:pt x="1165" y="1908"/>
                </a:lnTo>
                <a:lnTo>
                  <a:pt x="1159" y="1908"/>
                </a:lnTo>
                <a:lnTo>
                  <a:pt x="1155" y="1908"/>
                </a:lnTo>
                <a:lnTo>
                  <a:pt x="1153" y="1908"/>
                </a:lnTo>
                <a:lnTo>
                  <a:pt x="1151" y="1908"/>
                </a:lnTo>
                <a:lnTo>
                  <a:pt x="1147" y="1908"/>
                </a:lnTo>
                <a:lnTo>
                  <a:pt x="1145" y="1908"/>
                </a:lnTo>
                <a:lnTo>
                  <a:pt x="1139" y="1908"/>
                </a:lnTo>
                <a:lnTo>
                  <a:pt x="1137" y="1908"/>
                </a:lnTo>
                <a:lnTo>
                  <a:pt x="1135" y="1908"/>
                </a:lnTo>
                <a:lnTo>
                  <a:pt x="1133" y="1908"/>
                </a:lnTo>
                <a:lnTo>
                  <a:pt x="1131" y="1908"/>
                </a:lnTo>
                <a:lnTo>
                  <a:pt x="1129" y="1908"/>
                </a:lnTo>
                <a:lnTo>
                  <a:pt x="1127" y="1908"/>
                </a:lnTo>
                <a:lnTo>
                  <a:pt x="1117" y="1908"/>
                </a:lnTo>
                <a:lnTo>
                  <a:pt x="1111" y="1908"/>
                </a:lnTo>
                <a:lnTo>
                  <a:pt x="1109" y="1908"/>
                </a:lnTo>
                <a:lnTo>
                  <a:pt x="1107" y="1908"/>
                </a:lnTo>
                <a:lnTo>
                  <a:pt x="1103" y="1908"/>
                </a:lnTo>
                <a:lnTo>
                  <a:pt x="1099" y="1908"/>
                </a:lnTo>
                <a:lnTo>
                  <a:pt x="1095" y="1908"/>
                </a:lnTo>
                <a:lnTo>
                  <a:pt x="1091" y="1908"/>
                </a:lnTo>
                <a:lnTo>
                  <a:pt x="1089" y="1908"/>
                </a:lnTo>
                <a:lnTo>
                  <a:pt x="1083" y="1908"/>
                </a:lnTo>
                <a:lnTo>
                  <a:pt x="1081" y="1908"/>
                </a:lnTo>
                <a:lnTo>
                  <a:pt x="1073" y="1908"/>
                </a:lnTo>
                <a:lnTo>
                  <a:pt x="1071" y="1908"/>
                </a:lnTo>
                <a:lnTo>
                  <a:pt x="1065" y="1908"/>
                </a:lnTo>
                <a:lnTo>
                  <a:pt x="1061" y="1908"/>
                </a:lnTo>
                <a:lnTo>
                  <a:pt x="1059" y="1908"/>
                </a:lnTo>
                <a:lnTo>
                  <a:pt x="1057" y="1908"/>
                </a:lnTo>
                <a:lnTo>
                  <a:pt x="1053" y="1908"/>
                </a:lnTo>
                <a:lnTo>
                  <a:pt x="1051" y="1908"/>
                </a:lnTo>
                <a:lnTo>
                  <a:pt x="1049" y="1908"/>
                </a:lnTo>
                <a:lnTo>
                  <a:pt x="1041" y="1908"/>
                </a:lnTo>
                <a:lnTo>
                  <a:pt x="1037" y="1908"/>
                </a:lnTo>
                <a:lnTo>
                  <a:pt x="1025" y="1908"/>
                </a:lnTo>
                <a:lnTo>
                  <a:pt x="1023" y="1908"/>
                </a:lnTo>
                <a:lnTo>
                  <a:pt x="1021" y="1908"/>
                </a:lnTo>
                <a:lnTo>
                  <a:pt x="1019" y="1908"/>
                </a:lnTo>
                <a:lnTo>
                  <a:pt x="1017" y="1908"/>
                </a:lnTo>
                <a:lnTo>
                  <a:pt x="1013" y="1908"/>
                </a:lnTo>
                <a:lnTo>
                  <a:pt x="1007" y="1908"/>
                </a:lnTo>
                <a:lnTo>
                  <a:pt x="1005" y="1908"/>
                </a:lnTo>
                <a:lnTo>
                  <a:pt x="999" y="1908"/>
                </a:lnTo>
                <a:lnTo>
                  <a:pt x="997" y="1908"/>
                </a:lnTo>
                <a:lnTo>
                  <a:pt x="995" y="1908"/>
                </a:lnTo>
                <a:lnTo>
                  <a:pt x="993" y="1908"/>
                </a:lnTo>
                <a:lnTo>
                  <a:pt x="989" y="1908"/>
                </a:lnTo>
                <a:lnTo>
                  <a:pt x="985" y="1908"/>
                </a:lnTo>
                <a:lnTo>
                  <a:pt x="981" y="1908"/>
                </a:lnTo>
                <a:lnTo>
                  <a:pt x="979" y="1908"/>
                </a:lnTo>
                <a:lnTo>
                  <a:pt x="977" y="1908"/>
                </a:lnTo>
                <a:lnTo>
                  <a:pt x="975" y="1908"/>
                </a:lnTo>
                <a:lnTo>
                  <a:pt x="975" y="1908"/>
                </a:lnTo>
                <a:lnTo>
                  <a:pt x="973" y="1908"/>
                </a:lnTo>
                <a:lnTo>
                  <a:pt x="971" y="1908"/>
                </a:lnTo>
                <a:lnTo>
                  <a:pt x="969" y="1908"/>
                </a:lnTo>
                <a:lnTo>
                  <a:pt x="967" y="1908"/>
                </a:lnTo>
                <a:lnTo>
                  <a:pt x="965" y="1908"/>
                </a:lnTo>
                <a:lnTo>
                  <a:pt x="963" y="1908"/>
                </a:lnTo>
                <a:lnTo>
                  <a:pt x="961" y="1908"/>
                </a:lnTo>
                <a:lnTo>
                  <a:pt x="959" y="1908"/>
                </a:lnTo>
                <a:lnTo>
                  <a:pt x="957" y="1908"/>
                </a:lnTo>
                <a:lnTo>
                  <a:pt x="955" y="1908"/>
                </a:lnTo>
                <a:lnTo>
                  <a:pt x="953" y="1908"/>
                </a:lnTo>
                <a:lnTo>
                  <a:pt x="951" y="1908"/>
                </a:lnTo>
                <a:lnTo>
                  <a:pt x="945" y="1908"/>
                </a:lnTo>
                <a:lnTo>
                  <a:pt x="941" y="1908"/>
                </a:lnTo>
                <a:lnTo>
                  <a:pt x="937" y="1908"/>
                </a:lnTo>
                <a:lnTo>
                  <a:pt x="933" y="1908"/>
                </a:lnTo>
                <a:lnTo>
                  <a:pt x="929" y="1908"/>
                </a:lnTo>
                <a:lnTo>
                  <a:pt x="927" y="1908"/>
                </a:lnTo>
                <a:lnTo>
                  <a:pt x="923" y="1908"/>
                </a:lnTo>
                <a:lnTo>
                  <a:pt x="917" y="1908"/>
                </a:lnTo>
                <a:lnTo>
                  <a:pt x="911" y="1908"/>
                </a:lnTo>
                <a:lnTo>
                  <a:pt x="907" y="1908"/>
                </a:lnTo>
                <a:lnTo>
                  <a:pt x="901" y="1908"/>
                </a:lnTo>
                <a:lnTo>
                  <a:pt x="897" y="1908"/>
                </a:lnTo>
                <a:lnTo>
                  <a:pt x="895" y="1908"/>
                </a:lnTo>
                <a:lnTo>
                  <a:pt x="891" y="1908"/>
                </a:lnTo>
                <a:lnTo>
                  <a:pt x="889" y="1908"/>
                </a:lnTo>
                <a:lnTo>
                  <a:pt x="887" y="1908"/>
                </a:lnTo>
                <a:lnTo>
                  <a:pt x="885" y="1908"/>
                </a:lnTo>
                <a:lnTo>
                  <a:pt x="883" y="1908"/>
                </a:lnTo>
                <a:lnTo>
                  <a:pt x="881" y="1908"/>
                </a:lnTo>
                <a:lnTo>
                  <a:pt x="879" y="1908"/>
                </a:lnTo>
                <a:lnTo>
                  <a:pt x="879" y="1908"/>
                </a:lnTo>
                <a:lnTo>
                  <a:pt x="875" y="1908"/>
                </a:lnTo>
                <a:lnTo>
                  <a:pt x="873" y="1908"/>
                </a:lnTo>
                <a:lnTo>
                  <a:pt x="869" y="1908"/>
                </a:lnTo>
                <a:lnTo>
                  <a:pt x="867" y="1908"/>
                </a:lnTo>
                <a:lnTo>
                  <a:pt x="865" y="1908"/>
                </a:lnTo>
                <a:lnTo>
                  <a:pt x="863" y="1908"/>
                </a:lnTo>
                <a:lnTo>
                  <a:pt x="861" y="1908"/>
                </a:lnTo>
                <a:lnTo>
                  <a:pt x="859" y="1908"/>
                </a:lnTo>
                <a:lnTo>
                  <a:pt x="857" y="1908"/>
                </a:lnTo>
                <a:lnTo>
                  <a:pt x="855" y="1908"/>
                </a:lnTo>
                <a:lnTo>
                  <a:pt x="851" y="1908"/>
                </a:lnTo>
                <a:lnTo>
                  <a:pt x="847" y="1908"/>
                </a:lnTo>
                <a:lnTo>
                  <a:pt x="845" y="1908"/>
                </a:lnTo>
                <a:lnTo>
                  <a:pt x="841" y="1908"/>
                </a:lnTo>
                <a:lnTo>
                  <a:pt x="837" y="1908"/>
                </a:lnTo>
                <a:lnTo>
                  <a:pt x="835" y="1908"/>
                </a:lnTo>
                <a:lnTo>
                  <a:pt x="833" y="1908"/>
                </a:lnTo>
                <a:lnTo>
                  <a:pt x="831" y="1908"/>
                </a:lnTo>
                <a:lnTo>
                  <a:pt x="831" y="1908"/>
                </a:lnTo>
                <a:lnTo>
                  <a:pt x="829" y="1908"/>
                </a:lnTo>
                <a:lnTo>
                  <a:pt x="827" y="1908"/>
                </a:lnTo>
                <a:lnTo>
                  <a:pt x="825" y="1908"/>
                </a:lnTo>
                <a:lnTo>
                  <a:pt x="817" y="1908"/>
                </a:lnTo>
                <a:lnTo>
                  <a:pt x="815" y="1908"/>
                </a:lnTo>
                <a:lnTo>
                  <a:pt x="813" y="1908"/>
                </a:lnTo>
                <a:lnTo>
                  <a:pt x="811" y="1908"/>
                </a:lnTo>
                <a:lnTo>
                  <a:pt x="809" y="1908"/>
                </a:lnTo>
                <a:lnTo>
                  <a:pt x="807" y="1908"/>
                </a:lnTo>
                <a:lnTo>
                  <a:pt x="805" y="1908"/>
                </a:lnTo>
                <a:lnTo>
                  <a:pt x="803" y="1908"/>
                </a:lnTo>
                <a:lnTo>
                  <a:pt x="801" y="1908"/>
                </a:lnTo>
                <a:lnTo>
                  <a:pt x="797" y="1908"/>
                </a:lnTo>
                <a:lnTo>
                  <a:pt x="795" y="1908"/>
                </a:lnTo>
                <a:lnTo>
                  <a:pt x="793" y="1908"/>
                </a:lnTo>
                <a:lnTo>
                  <a:pt x="791" y="1908"/>
                </a:lnTo>
                <a:lnTo>
                  <a:pt x="789" y="1908"/>
                </a:lnTo>
                <a:lnTo>
                  <a:pt x="787" y="1908"/>
                </a:lnTo>
                <a:lnTo>
                  <a:pt x="785" y="1908"/>
                </a:lnTo>
                <a:lnTo>
                  <a:pt x="783" y="1908"/>
                </a:lnTo>
                <a:lnTo>
                  <a:pt x="783" y="1908"/>
                </a:lnTo>
                <a:lnTo>
                  <a:pt x="781" y="1908"/>
                </a:lnTo>
                <a:lnTo>
                  <a:pt x="779" y="1908"/>
                </a:lnTo>
                <a:lnTo>
                  <a:pt x="775" y="1908"/>
                </a:lnTo>
                <a:lnTo>
                  <a:pt x="773" y="1908"/>
                </a:lnTo>
                <a:lnTo>
                  <a:pt x="771" y="1908"/>
                </a:lnTo>
                <a:lnTo>
                  <a:pt x="769" y="1908"/>
                </a:lnTo>
                <a:lnTo>
                  <a:pt x="759" y="1908"/>
                </a:lnTo>
                <a:lnTo>
                  <a:pt x="753" y="1908"/>
                </a:lnTo>
                <a:lnTo>
                  <a:pt x="751" y="1908"/>
                </a:lnTo>
                <a:lnTo>
                  <a:pt x="749" y="1908"/>
                </a:lnTo>
                <a:lnTo>
                  <a:pt x="749" y="1906"/>
                </a:lnTo>
                <a:lnTo>
                  <a:pt x="747" y="1906"/>
                </a:lnTo>
                <a:lnTo>
                  <a:pt x="745" y="1908"/>
                </a:lnTo>
                <a:lnTo>
                  <a:pt x="743" y="1908"/>
                </a:lnTo>
                <a:lnTo>
                  <a:pt x="741" y="1908"/>
                </a:lnTo>
                <a:lnTo>
                  <a:pt x="737" y="1908"/>
                </a:lnTo>
                <a:lnTo>
                  <a:pt x="735" y="1908"/>
                </a:lnTo>
                <a:lnTo>
                  <a:pt x="735" y="1908"/>
                </a:lnTo>
                <a:lnTo>
                  <a:pt x="729" y="1908"/>
                </a:lnTo>
                <a:lnTo>
                  <a:pt x="727" y="1908"/>
                </a:lnTo>
                <a:lnTo>
                  <a:pt x="725" y="1908"/>
                </a:lnTo>
                <a:lnTo>
                  <a:pt x="717" y="1908"/>
                </a:lnTo>
                <a:lnTo>
                  <a:pt x="715" y="1908"/>
                </a:lnTo>
                <a:lnTo>
                  <a:pt x="711" y="1908"/>
                </a:lnTo>
                <a:lnTo>
                  <a:pt x="709" y="1908"/>
                </a:lnTo>
                <a:lnTo>
                  <a:pt x="707" y="1908"/>
                </a:lnTo>
                <a:lnTo>
                  <a:pt x="703" y="1908"/>
                </a:lnTo>
                <a:lnTo>
                  <a:pt x="699" y="1908"/>
                </a:lnTo>
                <a:lnTo>
                  <a:pt x="697" y="1908"/>
                </a:lnTo>
                <a:lnTo>
                  <a:pt x="695" y="1908"/>
                </a:lnTo>
                <a:lnTo>
                  <a:pt x="693" y="1908"/>
                </a:lnTo>
                <a:lnTo>
                  <a:pt x="691" y="1908"/>
                </a:lnTo>
                <a:lnTo>
                  <a:pt x="687" y="1908"/>
                </a:lnTo>
                <a:lnTo>
                  <a:pt x="685" y="1908"/>
                </a:lnTo>
                <a:lnTo>
                  <a:pt x="677" y="1908"/>
                </a:lnTo>
                <a:lnTo>
                  <a:pt x="675" y="1908"/>
                </a:lnTo>
                <a:lnTo>
                  <a:pt x="673" y="1908"/>
                </a:lnTo>
                <a:lnTo>
                  <a:pt x="671" y="1908"/>
                </a:lnTo>
                <a:lnTo>
                  <a:pt x="667" y="1908"/>
                </a:lnTo>
                <a:lnTo>
                  <a:pt x="665" y="1908"/>
                </a:lnTo>
                <a:lnTo>
                  <a:pt x="663" y="1908"/>
                </a:lnTo>
                <a:lnTo>
                  <a:pt x="655" y="1908"/>
                </a:lnTo>
                <a:lnTo>
                  <a:pt x="653" y="1908"/>
                </a:lnTo>
                <a:lnTo>
                  <a:pt x="643" y="1908"/>
                </a:lnTo>
                <a:lnTo>
                  <a:pt x="641" y="1908"/>
                </a:lnTo>
                <a:lnTo>
                  <a:pt x="639" y="1908"/>
                </a:lnTo>
                <a:lnTo>
                  <a:pt x="637" y="1908"/>
                </a:lnTo>
                <a:lnTo>
                  <a:pt x="633" y="1908"/>
                </a:lnTo>
                <a:lnTo>
                  <a:pt x="629" y="1908"/>
                </a:lnTo>
                <a:lnTo>
                  <a:pt x="625" y="1908"/>
                </a:lnTo>
                <a:lnTo>
                  <a:pt x="619" y="1908"/>
                </a:lnTo>
                <a:lnTo>
                  <a:pt x="611" y="1908"/>
                </a:lnTo>
                <a:lnTo>
                  <a:pt x="601" y="1908"/>
                </a:lnTo>
                <a:lnTo>
                  <a:pt x="595" y="1908"/>
                </a:lnTo>
                <a:lnTo>
                  <a:pt x="593" y="1906"/>
                </a:lnTo>
                <a:lnTo>
                  <a:pt x="591" y="1906"/>
                </a:lnTo>
                <a:lnTo>
                  <a:pt x="589" y="1906"/>
                </a:lnTo>
                <a:lnTo>
                  <a:pt x="583" y="1906"/>
                </a:lnTo>
                <a:lnTo>
                  <a:pt x="581" y="1906"/>
                </a:lnTo>
                <a:lnTo>
                  <a:pt x="579" y="1906"/>
                </a:lnTo>
                <a:lnTo>
                  <a:pt x="573" y="1906"/>
                </a:lnTo>
                <a:lnTo>
                  <a:pt x="571" y="1906"/>
                </a:lnTo>
                <a:lnTo>
                  <a:pt x="569" y="1906"/>
                </a:lnTo>
                <a:lnTo>
                  <a:pt x="567" y="1906"/>
                </a:lnTo>
                <a:lnTo>
                  <a:pt x="555" y="1906"/>
                </a:lnTo>
                <a:lnTo>
                  <a:pt x="553" y="1906"/>
                </a:lnTo>
                <a:lnTo>
                  <a:pt x="549" y="1906"/>
                </a:lnTo>
                <a:lnTo>
                  <a:pt x="547" y="1906"/>
                </a:lnTo>
                <a:lnTo>
                  <a:pt x="533" y="1906"/>
                </a:lnTo>
                <a:lnTo>
                  <a:pt x="531" y="1906"/>
                </a:lnTo>
                <a:lnTo>
                  <a:pt x="529" y="1906"/>
                </a:lnTo>
                <a:lnTo>
                  <a:pt x="527" y="1906"/>
                </a:lnTo>
                <a:lnTo>
                  <a:pt x="519" y="1906"/>
                </a:lnTo>
                <a:lnTo>
                  <a:pt x="515" y="1906"/>
                </a:lnTo>
                <a:lnTo>
                  <a:pt x="501" y="1906"/>
                </a:lnTo>
                <a:lnTo>
                  <a:pt x="499" y="1906"/>
                </a:lnTo>
                <a:lnTo>
                  <a:pt x="497" y="1906"/>
                </a:lnTo>
                <a:lnTo>
                  <a:pt x="497" y="1908"/>
                </a:lnTo>
                <a:lnTo>
                  <a:pt x="493" y="1906"/>
                </a:lnTo>
                <a:lnTo>
                  <a:pt x="493" y="1906"/>
                </a:lnTo>
                <a:lnTo>
                  <a:pt x="491" y="1906"/>
                </a:lnTo>
                <a:lnTo>
                  <a:pt x="489" y="1906"/>
                </a:lnTo>
                <a:lnTo>
                  <a:pt x="487" y="1906"/>
                </a:lnTo>
                <a:lnTo>
                  <a:pt x="485" y="1906"/>
                </a:lnTo>
                <a:lnTo>
                  <a:pt x="483" y="1906"/>
                </a:lnTo>
                <a:lnTo>
                  <a:pt x="481" y="1906"/>
                </a:lnTo>
                <a:lnTo>
                  <a:pt x="479" y="1906"/>
                </a:lnTo>
                <a:lnTo>
                  <a:pt x="477" y="1906"/>
                </a:lnTo>
                <a:lnTo>
                  <a:pt x="475" y="1906"/>
                </a:lnTo>
                <a:lnTo>
                  <a:pt x="473" y="1906"/>
                </a:lnTo>
                <a:lnTo>
                  <a:pt x="471" y="1906"/>
                </a:lnTo>
                <a:lnTo>
                  <a:pt x="469" y="1908"/>
                </a:lnTo>
                <a:lnTo>
                  <a:pt x="467" y="1908"/>
                </a:lnTo>
                <a:lnTo>
                  <a:pt x="463" y="1908"/>
                </a:lnTo>
                <a:lnTo>
                  <a:pt x="461" y="1908"/>
                </a:lnTo>
                <a:lnTo>
                  <a:pt x="459" y="1908"/>
                </a:lnTo>
                <a:lnTo>
                  <a:pt x="457" y="1908"/>
                </a:lnTo>
                <a:lnTo>
                  <a:pt x="455" y="1908"/>
                </a:lnTo>
                <a:lnTo>
                  <a:pt x="453" y="1908"/>
                </a:lnTo>
                <a:lnTo>
                  <a:pt x="451" y="1908"/>
                </a:lnTo>
                <a:lnTo>
                  <a:pt x="449" y="1906"/>
                </a:lnTo>
                <a:lnTo>
                  <a:pt x="447" y="1906"/>
                </a:lnTo>
                <a:lnTo>
                  <a:pt x="445" y="1906"/>
                </a:lnTo>
                <a:lnTo>
                  <a:pt x="443" y="1906"/>
                </a:lnTo>
                <a:lnTo>
                  <a:pt x="437" y="1906"/>
                </a:lnTo>
                <a:lnTo>
                  <a:pt x="433" y="1906"/>
                </a:lnTo>
                <a:lnTo>
                  <a:pt x="431" y="1906"/>
                </a:lnTo>
                <a:lnTo>
                  <a:pt x="429" y="1906"/>
                </a:lnTo>
                <a:lnTo>
                  <a:pt x="427" y="1906"/>
                </a:lnTo>
                <a:lnTo>
                  <a:pt x="425" y="1906"/>
                </a:lnTo>
                <a:lnTo>
                  <a:pt x="423" y="1906"/>
                </a:lnTo>
                <a:lnTo>
                  <a:pt x="421" y="1906"/>
                </a:lnTo>
                <a:lnTo>
                  <a:pt x="419" y="1906"/>
                </a:lnTo>
                <a:lnTo>
                  <a:pt x="417" y="1906"/>
                </a:lnTo>
                <a:lnTo>
                  <a:pt x="415" y="1906"/>
                </a:lnTo>
                <a:lnTo>
                  <a:pt x="412" y="1906"/>
                </a:lnTo>
                <a:lnTo>
                  <a:pt x="410" y="1906"/>
                </a:lnTo>
                <a:lnTo>
                  <a:pt x="408" y="1906"/>
                </a:lnTo>
                <a:lnTo>
                  <a:pt x="406" y="1906"/>
                </a:lnTo>
                <a:lnTo>
                  <a:pt x="404" y="1906"/>
                </a:lnTo>
                <a:lnTo>
                  <a:pt x="402" y="1906"/>
                </a:lnTo>
                <a:lnTo>
                  <a:pt x="400" y="1906"/>
                </a:lnTo>
                <a:lnTo>
                  <a:pt x="398" y="1906"/>
                </a:lnTo>
                <a:lnTo>
                  <a:pt x="396" y="1906"/>
                </a:lnTo>
                <a:lnTo>
                  <a:pt x="396" y="1906"/>
                </a:lnTo>
                <a:lnTo>
                  <a:pt x="392" y="1906"/>
                </a:lnTo>
                <a:lnTo>
                  <a:pt x="390" y="1906"/>
                </a:lnTo>
                <a:lnTo>
                  <a:pt x="388" y="1906"/>
                </a:lnTo>
                <a:lnTo>
                  <a:pt x="386" y="1906"/>
                </a:lnTo>
                <a:lnTo>
                  <a:pt x="384" y="1906"/>
                </a:lnTo>
                <a:lnTo>
                  <a:pt x="382" y="1906"/>
                </a:lnTo>
                <a:lnTo>
                  <a:pt x="380" y="1906"/>
                </a:lnTo>
                <a:lnTo>
                  <a:pt x="378" y="1906"/>
                </a:lnTo>
                <a:lnTo>
                  <a:pt x="376" y="1906"/>
                </a:lnTo>
                <a:lnTo>
                  <a:pt x="374" y="1906"/>
                </a:lnTo>
                <a:lnTo>
                  <a:pt x="372" y="1906"/>
                </a:lnTo>
                <a:lnTo>
                  <a:pt x="370" y="1906"/>
                </a:lnTo>
                <a:lnTo>
                  <a:pt x="368" y="1906"/>
                </a:lnTo>
                <a:lnTo>
                  <a:pt x="366" y="1906"/>
                </a:lnTo>
                <a:lnTo>
                  <a:pt x="364" y="1906"/>
                </a:lnTo>
                <a:lnTo>
                  <a:pt x="360" y="1906"/>
                </a:lnTo>
                <a:lnTo>
                  <a:pt x="356" y="1906"/>
                </a:lnTo>
                <a:lnTo>
                  <a:pt x="354" y="1906"/>
                </a:lnTo>
                <a:lnTo>
                  <a:pt x="352" y="1906"/>
                </a:lnTo>
                <a:lnTo>
                  <a:pt x="350" y="1906"/>
                </a:lnTo>
                <a:lnTo>
                  <a:pt x="340" y="1906"/>
                </a:lnTo>
                <a:lnTo>
                  <a:pt x="338" y="1906"/>
                </a:lnTo>
                <a:lnTo>
                  <a:pt x="336" y="1906"/>
                </a:lnTo>
                <a:lnTo>
                  <a:pt x="328" y="1906"/>
                </a:lnTo>
                <a:lnTo>
                  <a:pt x="322" y="1906"/>
                </a:lnTo>
                <a:lnTo>
                  <a:pt x="316" y="1906"/>
                </a:lnTo>
                <a:lnTo>
                  <a:pt x="312" y="1906"/>
                </a:lnTo>
                <a:lnTo>
                  <a:pt x="310" y="1906"/>
                </a:lnTo>
                <a:lnTo>
                  <a:pt x="306" y="1906"/>
                </a:lnTo>
                <a:lnTo>
                  <a:pt x="304" y="1906"/>
                </a:lnTo>
                <a:lnTo>
                  <a:pt x="302" y="1906"/>
                </a:lnTo>
                <a:lnTo>
                  <a:pt x="300" y="1906"/>
                </a:lnTo>
                <a:lnTo>
                  <a:pt x="300" y="1906"/>
                </a:lnTo>
                <a:lnTo>
                  <a:pt x="294" y="1906"/>
                </a:lnTo>
                <a:lnTo>
                  <a:pt x="288" y="1906"/>
                </a:lnTo>
                <a:lnTo>
                  <a:pt x="278" y="1908"/>
                </a:lnTo>
                <a:lnTo>
                  <a:pt x="268" y="1906"/>
                </a:lnTo>
                <a:lnTo>
                  <a:pt x="266" y="1906"/>
                </a:lnTo>
                <a:lnTo>
                  <a:pt x="264" y="1906"/>
                </a:lnTo>
                <a:lnTo>
                  <a:pt x="262" y="1906"/>
                </a:lnTo>
                <a:lnTo>
                  <a:pt x="260" y="1906"/>
                </a:lnTo>
                <a:lnTo>
                  <a:pt x="258" y="1906"/>
                </a:lnTo>
                <a:lnTo>
                  <a:pt x="254" y="1906"/>
                </a:lnTo>
                <a:lnTo>
                  <a:pt x="246" y="1906"/>
                </a:lnTo>
                <a:lnTo>
                  <a:pt x="244" y="1906"/>
                </a:lnTo>
                <a:lnTo>
                  <a:pt x="240" y="1906"/>
                </a:lnTo>
                <a:lnTo>
                  <a:pt x="238" y="1908"/>
                </a:lnTo>
                <a:lnTo>
                  <a:pt x="234" y="1908"/>
                </a:lnTo>
                <a:lnTo>
                  <a:pt x="232" y="1906"/>
                </a:lnTo>
                <a:lnTo>
                  <a:pt x="228" y="1906"/>
                </a:lnTo>
                <a:lnTo>
                  <a:pt x="220" y="1906"/>
                </a:lnTo>
                <a:lnTo>
                  <a:pt x="216" y="1906"/>
                </a:lnTo>
                <a:lnTo>
                  <a:pt x="214" y="1906"/>
                </a:lnTo>
                <a:lnTo>
                  <a:pt x="206" y="1906"/>
                </a:lnTo>
                <a:lnTo>
                  <a:pt x="204" y="1906"/>
                </a:lnTo>
                <a:lnTo>
                  <a:pt x="204" y="1906"/>
                </a:lnTo>
                <a:lnTo>
                  <a:pt x="202" y="1906"/>
                </a:lnTo>
                <a:lnTo>
                  <a:pt x="200" y="1906"/>
                </a:lnTo>
                <a:lnTo>
                  <a:pt x="196" y="1906"/>
                </a:lnTo>
                <a:lnTo>
                  <a:pt x="184" y="1906"/>
                </a:lnTo>
                <a:lnTo>
                  <a:pt x="182" y="1906"/>
                </a:lnTo>
                <a:lnTo>
                  <a:pt x="178" y="1906"/>
                </a:lnTo>
                <a:lnTo>
                  <a:pt x="168" y="1906"/>
                </a:lnTo>
                <a:lnTo>
                  <a:pt x="166" y="1906"/>
                </a:lnTo>
                <a:lnTo>
                  <a:pt x="164" y="1906"/>
                </a:lnTo>
                <a:lnTo>
                  <a:pt x="162" y="1906"/>
                </a:lnTo>
                <a:lnTo>
                  <a:pt x="160" y="1906"/>
                </a:lnTo>
                <a:lnTo>
                  <a:pt x="158" y="1906"/>
                </a:lnTo>
                <a:lnTo>
                  <a:pt x="156" y="1906"/>
                </a:lnTo>
                <a:lnTo>
                  <a:pt x="154" y="1906"/>
                </a:lnTo>
                <a:lnTo>
                  <a:pt x="152" y="1906"/>
                </a:lnTo>
                <a:lnTo>
                  <a:pt x="142" y="1906"/>
                </a:lnTo>
                <a:lnTo>
                  <a:pt x="140" y="1906"/>
                </a:lnTo>
                <a:lnTo>
                  <a:pt x="138" y="1906"/>
                </a:lnTo>
                <a:lnTo>
                  <a:pt x="134" y="1906"/>
                </a:lnTo>
                <a:lnTo>
                  <a:pt x="130" y="1908"/>
                </a:lnTo>
                <a:lnTo>
                  <a:pt x="128" y="1908"/>
                </a:lnTo>
                <a:lnTo>
                  <a:pt x="126" y="1906"/>
                </a:lnTo>
                <a:lnTo>
                  <a:pt x="110" y="1906"/>
                </a:lnTo>
                <a:lnTo>
                  <a:pt x="108" y="1906"/>
                </a:lnTo>
                <a:lnTo>
                  <a:pt x="100" y="1906"/>
                </a:lnTo>
                <a:lnTo>
                  <a:pt x="88" y="1906"/>
                </a:lnTo>
                <a:lnTo>
                  <a:pt x="86" y="1906"/>
                </a:lnTo>
                <a:lnTo>
                  <a:pt x="84" y="1906"/>
                </a:lnTo>
                <a:lnTo>
                  <a:pt x="82" y="1906"/>
                </a:lnTo>
                <a:lnTo>
                  <a:pt x="78" y="1906"/>
                </a:lnTo>
                <a:lnTo>
                  <a:pt x="74" y="1906"/>
                </a:lnTo>
                <a:lnTo>
                  <a:pt x="74" y="1908"/>
                </a:lnTo>
                <a:lnTo>
                  <a:pt x="68" y="1908"/>
                </a:lnTo>
                <a:lnTo>
                  <a:pt x="66" y="1906"/>
                </a:lnTo>
                <a:lnTo>
                  <a:pt x="64" y="1906"/>
                </a:lnTo>
                <a:lnTo>
                  <a:pt x="62" y="1906"/>
                </a:lnTo>
                <a:lnTo>
                  <a:pt x="60" y="1906"/>
                </a:lnTo>
                <a:lnTo>
                  <a:pt x="54" y="1906"/>
                </a:lnTo>
                <a:lnTo>
                  <a:pt x="42" y="1906"/>
                </a:lnTo>
                <a:lnTo>
                  <a:pt x="40" y="1906"/>
                </a:lnTo>
                <a:lnTo>
                  <a:pt x="34" y="1906"/>
                </a:lnTo>
                <a:lnTo>
                  <a:pt x="28" y="1906"/>
                </a:lnTo>
                <a:lnTo>
                  <a:pt x="24" y="1906"/>
                </a:lnTo>
                <a:lnTo>
                  <a:pt x="20" y="1906"/>
                </a:lnTo>
                <a:lnTo>
                  <a:pt x="12" y="1906"/>
                </a:lnTo>
                <a:lnTo>
                  <a:pt x="8" y="1906"/>
                </a:lnTo>
                <a:lnTo>
                  <a:pt x="2" y="1906"/>
                </a:lnTo>
                <a:lnTo>
                  <a:pt x="2" y="1904"/>
                </a:lnTo>
                <a:lnTo>
                  <a:pt x="2" y="1898"/>
                </a:lnTo>
                <a:lnTo>
                  <a:pt x="2" y="1890"/>
                </a:lnTo>
                <a:lnTo>
                  <a:pt x="2" y="1888"/>
                </a:lnTo>
                <a:lnTo>
                  <a:pt x="2" y="1882"/>
                </a:lnTo>
                <a:lnTo>
                  <a:pt x="2" y="1880"/>
                </a:lnTo>
                <a:lnTo>
                  <a:pt x="2" y="1876"/>
                </a:lnTo>
                <a:lnTo>
                  <a:pt x="2" y="1874"/>
                </a:lnTo>
                <a:lnTo>
                  <a:pt x="2" y="1864"/>
                </a:lnTo>
                <a:lnTo>
                  <a:pt x="2" y="1862"/>
                </a:lnTo>
                <a:lnTo>
                  <a:pt x="2" y="1860"/>
                </a:lnTo>
                <a:lnTo>
                  <a:pt x="2" y="1858"/>
                </a:lnTo>
                <a:lnTo>
                  <a:pt x="2" y="1856"/>
                </a:lnTo>
                <a:lnTo>
                  <a:pt x="2" y="1852"/>
                </a:lnTo>
                <a:lnTo>
                  <a:pt x="2" y="1848"/>
                </a:lnTo>
                <a:lnTo>
                  <a:pt x="2" y="1842"/>
                </a:lnTo>
                <a:lnTo>
                  <a:pt x="2" y="1838"/>
                </a:lnTo>
                <a:lnTo>
                  <a:pt x="2" y="1832"/>
                </a:lnTo>
                <a:lnTo>
                  <a:pt x="2" y="1828"/>
                </a:lnTo>
                <a:lnTo>
                  <a:pt x="2" y="1820"/>
                </a:lnTo>
                <a:lnTo>
                  <a:pt x="2" y="1814"/>
                </a:lnTo>
                <a:lnTo>
                  <a:pt x="2" y="1812"/>
                </a:lnTo>
                <a:lnTo>
                  <a:pt x="2" y="1808"/>
                </a:lnTo>
                <a:lnTo>
                  <a:pt x="2" y="1806"/>
                </a:lnTo>
                <a:lnTo>
                  <a:pt x="2" y="1806"/>
                </a:lnTo>
                <a:lnTo>
                  <a:pt x="2" y="1804"/>
                </a:lnTo>
                <a:lnTo>
                  <a:pt x="2" y="1802"/>
                </a:lnTo>
                <a:lnTo>
                  <a:pt x="2" y="1800"/>
                </a:lnTo>
                <a:lnTo>
                  <a:pt x="2" y="1796"/>
                </a:lnTo>
                <a:lnTo>
                  <a:pt x="2" y="1794"/>
                </a:lnTo>
                <a:lnTo>
                  <a:pt x="2" y="1780"/>
                </a:lnTo>
                <a:lnTo>
                  <a:pt x="2" y="1770"/>
                </a:lnTo>
                <a:lnTo>
                  <a:pt x="2" y="1758"/>
                </a:lnTo>
                <a:lnTo>
                  <a:pt x="2" y="1750"/>
                </a:lnTo>
                <a:lnTo>
                  <a:pt x="2" y="1746"/>
                </a:lnTo>
                <a:lnTo>
                  <a:pt x="2" y="1744"/>
                </a:lnTo>
                <a:lnTo>
                  <a:pt x="2" y="1742"/>
                </a:lnTo>
                <a:lnTo>
                  <a:pt x="2" y="1740"/>
                </a:lnTo>
                <a:lnTo>
                  <a:pt x="2" y="1738"/>
                </a:lnTo>
                <a:lnTo>
                  <a:pt x="2" y="1736"/>
                </a:lnTo>
                <a:lnTo>
                  <a:pt x="2" y="1728"/>
                </a:lnTo>
                <a:lnTo>
                  <a:pt x="2" y="1724"/>
                </a:lnTo>
                <a:lnTo>
                  <a:pt x="2" y="1722"/>
                </a:lnTo>
                <a:lnTo>
                  <a:pt x="2" y="1720"/>
                </a:lnTo>
                <a:lnTo>
                  <a:pt x="2" y="1712"/>
                </a:lnTo>
                <a:lnTo>
                  <a:pt x="2" y="1710"/>
                </a:lnTo>
                <a:lnTo>
                  <a:pt x="2" y="1710"/>
                </a:lnTo>
                <a:lnTo>
                  <a:pt x="2" y="1706"/>
                </a:lnTo>
                <a:lnTo>
                  <a:pt x="2" y="1698"/>
                </a:lnTo>
                <a:lnTo>
                  <a:pt x="2" y="1694"/>
                </a:lnTo>
                <a:lnTo>
                  <a:pt x="2" y="1692"/>
                </a:lnTo>
                <a:lnTo>
                  <a:pt x="2" y="1690"/>
                </a:lnTo>
                <a:lnTo>
                  <a:pt x="2" y="1686"/>
                </a:lnTo>
                <a:lnTo>
                  <a:pt x="2" y="1680"/>
                </a:lnTo>
                <a:lnTo>
                  <a:pt x="2" y="1678"/>
                </a:lnTo>
                <a:lnTo>
                  <a:pt x="2" y="1676"/>
                </a:lnTo>
                <a:lnTo>
                  <a:pt x="2" y="1674"/>
                </a:lnTo>
                <a:lnTo>
                  <a:pt x="2" y="1672"/>
                </a:lnTo>
                <a:lnTo>
                  <a:pt x="2" y="1666"/>
                </a:lnTo>
                <a:lnTo>
                  <a:pt x="2" y="1662"/>
                </a:lnTo>
                <a:lnTo>
                  <a:pt x="2" y="1662"/>
                </a:lnTo>
                <a:lnTo>
                  <a:pt x="2" y="1654"/>
                </a:lnTo>
                <a:lnTo>
                  <a:pt x="2" y="1652"/>
                </a:lnTo>
                <a:lnTo>
                  <a:pt x="2" y="1650"/>
                </a:lnTo>
                <a:lnTo>
                  <a:pt x="2" y="1648"/>
                </a:lnTo>
                <a:lnTo>
                  <a:pt x="2" y="1646"/>
                </a:lnTo>
                <a:lnTo>
                  <a:pt x="2" y="1644"/>
                </a:lnTo>
                <a:lnTo>
                  <a:pt x="2" y="1642"/>
                </a:lnTo>
                <a:lnTo>
                  <a:pt x="2" y="1640"/>
                </a:lnTo>
                <a:lnTo>
                  <a:pt x="2" y="1622"/>
                </a:lnTo>
                <a:lnTo>
                  <a:pt x="2" y="1618"/>
                </a:lnTo>
                <a:lnTo>
                  <a:pt x="2" y="1614"/>
                </a:lnTo>
                <a:lnTo>
                  <a:pt x="2" y="1608"/>
                </a:lnTo>
                <a:lnTo>
                  <a:pt x="2" y="1606"/>
                </a:lnTo>
                <a:lnTo>
                  <a:pt x="2" y="1600"/>
                </a:lnTo>
                <a:lnTo>
                  <a:pt x="2" y="1594"/>
                </a:lnTo>
                <a:lnTo>
                  <a:pt x="2" y="1592"/>
                </a:lnTo>
                <a:lnTo>
                  <a:pt x="2" y="1588"/>
                </a:lnTo>
                <a:lnTo>
                  <a:pt x="2" y="1584"/>
                </a:lnTo>
                <a:lnTo>
                  <a:pt x="2" y="1578"/>
                </a:lnTo>
                <a:lnTo>
                  <a:pt x="2" y="1570"/>
                </a:lnTo>
                <a:lnTo>
                  <a:pt x="2" y="1566"/>
                </a:lnTo>
                <a:lnTo>
                  <a:pt x="2" y="1566"/>
                </a:lnTo>
                <a:lnTo>
                  <a:pt x="2" y="1556"/>
                </a:lnTo>
                <a:lnTo>
                  <a:pt x="2" y="1552"/>
                </a:lnTo>
                <a:lnTo>
                  <a:pt x="2" y="1546"/>
                </a:lnTo>
                <a:lnTo>
                  <a:pt x="2" y="1533"/>
                </a:lnTo>
                <a:lnTo>
                  <a:pt x="2" y="1529"/>
                </a:lnTo>
                <a:lnTo>
                  <a:pt x="2" y="1525"/>
                </a:lnTo>
                <a:lnTo>
                  <a:pt x="2" y="1521"/>
                </a:lnTo>
                <a:lnTo>
                  <a:pt x="2" y="1519"/>
                </a:lnTo>
                <a:lnTo>
                  <a:pt x="2" y="1517"/>
                </a:lnTo>
                <a:lnTo>
                  <a:pt x="2" y="1515"/>
                </a:lnTo>
                <a:lnTo>
                  <a:pt x="2" y="1503"/>
                </a:lnTo>
                <a:lnTo>
                  <a:pt x="2" y="1501"/>
                </a:lnTo>
                <a:lnTo>
                  <a:pt x="2" y="1499"/>
                </a:lnTo>
                <a:lnTo>
                  <a:pt x="2" y="1493"/>
                </a:lnTo>
                <a:lnTo>
                  <a:pt x="2" y="1491"/>
                </a:lnTo>
                <a:lnTo>
                  <a:pt x="2" y="1489"/>
                </a:lnTo>
                <a:lnTo>
                  <a:pt x="2" y="1485"/>
                </a:lnTo>
                <a:lnTo>
                  <a:pt x="2" y="1483"/>
                </a:lnTo>
                <a:lnTo>
                  <a:pt x="2" y="1473"/>
                </a:lnTo>
                <a:lnTo>
                  <a:pt x="2" y="1467"/>
                </a:lnTo>
                <a:lnTo>
                  <a:pt x="2" y="1461"/>
                </a:lnTo>
                <a:lnTo>
                  <a:pt x="2" y="1459"/>
                </a:lnTo>
                <a:lnTo>
                  <a:pt x="2" y="1455"/>
                </a:lnTo>
                <a:lnTo>
                  <a:pt x="2" y="1451"/>
                </a:lnTo>
                <a:lnTo>
                  <a:pt x="2" y="1447"/>
                </a:lnTo>
                <a:lnTo>
                  <a:pt x="2" y="1445"/>
                </a:lnTo>
                <a:lnTo>
                  <a:pt x="2" y="1441"/>
                </a:lnTo>
                <a:lnTo>
                  <a:pt x="2" y="1439"/>
                </a:lnTo>
                <a:lnTo>
                  <a:pt x="2" y="1437"/>
                </a:lnTo>
                <a:lnTo>
                  <a:pt x="2" y="1433"/>
                </a:lnTo>
                <a:lnTo>
                  <a:pt x="2" y="1431"/>
                </a:lnTo>
                <a:lnTo>
                  <a:pt x="2" y="1429"/>
                </a:lnTo>
                <a:lnTo>
                  <a:pt x="2" y="1427"/>
                </a:lnTo>
                <a:lnTo>
                  <a:pt x="2" y="1425"/>
                </a:lnTo>
                <a:lnTo>
                  <a:pt x="2" y="1423"/>
                </a:lnTo>
                <a:lnTo>
                  <a:pt x="2" y="1421"/>
                </a:lnTo>
                <a:lnTo>
                  <a:pt x="2" y="1421"/>
                </a:lnTo>
                <a:lnTo>
                  <a:pt x="2" y="1419"/>
                </a:lnTo>
                <a:lnTo>
                  <a:pt x="2" y="1417"/>
                </a:lnTo>
                <a:lnTo>
                  <a:pt x="2" y="1415"/>
                </a:lnTo>
                <a:lnTo>
                  <a:pt x="2" y="1413"/>
                </a:lnTo>
                <a:lnTo>
                  <a:pt x="2" y="1411"/>
                </a:lnTo>
                <a:lnTo>
                  <a:pt x="2" y="1409"/>
                </a:lnTo>
                <a:lnTo>
                  <a:pt x="2" y="1407"/>
                </a:lnTo>
                <a:lnTo>
                  <a:pt x="2" y="1405"/>
                </a:lnTo>
                <a:lnTo>
                  <a:pt x="2" y="1403"/>
                </a:lnTo>
                <a:lnTo>
                  <a:pt x="2" y="1401"/>
                </a:lnTo>
                <a:lnTo>
                  <a:pt x="2" y="1399"/>
                </a:lnTo>
                <a:lnTo>
                  <a:pt x="2" y="1397"/>
                </a:lnTo>
                <a:lnTo>
                  <a:pt x="2" y="1395"/>
                </a:lnTo>
                <a:lnTo>
                  <a:pt x="2" y="1393"/>
                </a:lnTo>
                <a:lnTo>
                  <a:pt x="2" y="1391"/>
                </a:lnTo>
                <a:lnTo>
                  <a:pt x="2" y="1387"/>
                </a:lnTo>
                <a:lnTo>
                  <a:pt x="2" y="1385"/>
                </a:lnTo>
                <a:lnTo>
                  <a:pt x="2" y="1383"/>
                </a:lnTo>
                <a:lnTo>
                  <a:pt x="2" y="1381"/>
                </a:lnTo>
                <a:lnTo>
                  <a:pt x="2" y="1379"/>
                </a:lnTo>
                <a:lnTo>
                  <a:pt x="2" y="1377"/>
                </a:lnTo>
                <a:lnTo>
                  <a:pt x="2" y="1375"/>
                </a:lnTo>
                <a:lnTo>
                  <a:pt x="2" y="1373"/>
                </a:lnTo>
                <a:lnTo>
                  <a:pt x="2" y="1373"/>
                </a:lnTo>
                <a:lnTo>
                  <a:pt x="2" y="1367"/>
                </a:lnTo>
                <a:lnTo>
                  <a:pt x="2" y="1365"/>
                </a:lnTo>
                <a:lnTo>
                  <a:pt x="2" y="1363"/>
                </a:lnTo>
                <a:lnTo>
                  <a:pt x="2" y="1359"/>
                </a:lnTo>
                <a:lnTo>
                  <a:pt x="2" y="1357"/>
                </a:lnTo>
                <a:lnTo>
                  <a:pt x="2" y="1355"/>
                </a:lnTo>
                <a:lnTo>
                  <a:pt x="2" y="1353"/>
                </a:lnTo>
                <a:lnTo>
                  <a:pt x="2" y="1349"/>
                </a:lnTo>
                <a:lnTo>
                  <a:pt x="2" y="1347"/>
                </a:lnTo>
                <a:lnTo>
                  <a:pt x="2" y="1339"/>
                </a:lnTo>
                <a:lnTo>
                  <a:pt x="2" y="1337"/>
                </a:lnTo>
                <a:lnTo>
                  <a:pt x="2" y="1331"/>
                </a:lnTo>
                <a:lnTo>
                  <a:pt x="2" y="1329"/>
                </a:lnTo>
                <a:lnTo>
                  <a:pt x="2" y="1327"/>
                </a:lnTo>
                <a:lnTo>
                  <a:pt x="2" y="1325"/>
                </a:lnTo>
                <a:lnTo>
                  <a:pt x="2" y="1323"/>
                </a:lnTo>
                <a:lnTo>
                  <a:pt x="2" y="1321"/>
                </a:lnTo>
                <a:lnTo>
                  <a:pt x="2" y="1319"/>
                </a:lnTo>
                <a:lnTo>
                  <a:pt x="2" y="1317"/>
                </a:lnTo>
                <a:lnTo>
                  <a:pt x="2" y="1315"/>
                </a:lnTo>
                <a:lnTo>
                  <a:pt x="2" y="1313"/>
                </a:lnTo>
                <a:lnTo>
                  <a:pt x="2" y="1311"/>
                </a:lnTo>
                <a:lnTo>
                  <a:pt x="2" y="1305"/>
                </a:lnTo>
                <a:lnTo>
                  <a:pt x="2" y="1303"/>
                </a:lnTo>
                <a:lnTo>
                  <a:pt x="2" y="1301"/>
                </a:lnTo>
                <a:lnTo>
                  <a:pt x="2" y="1299"/>
                </a:lnTo>
                <a:lnTo>
                  <a:pt x="2" y="1297"/>
                </a:lnTo>
                <a:lnTo>
                  <a:pt x="2" y="1295"/>
                </a:lnTo>
                <a:lnTo>
                  <a:pt x="2" y="1293"/>
                </a:lnTo>
                <a:lnTo>
                  <a:pt x="2" y="1291"/>
                </a:lnTo>
                <a:lnTo>
                  <a:pt x="2" y="1289"/>
                </a:lnTo>
                <a:lnTo>
                  <a:pt x="2" y="1287"/>
                </a:lnTo>
                <a:lnTo>
                  <a:pt x="2" y="1285"/>
                </a:lnTo>
                <a:lnTo>
                  <a:pt x="2" y="1283"/>
                </a:lnTo>
                <a:lnTo>
                  <a:pt x="2" y="1281"/>
                </a:lnTo>
                <a:lnTo>
                  <a:pt x="2" y="1279"/>
                </a:lnTo>
                <a:lnTo>
                  <a:pt x="2" y="1277"/>
                </a:lnTo>
                <a:lnTo>
                  <a:pt x="2" y="1277"/>
                </a:lnTo>
                <a:lnTo>
                  <a:pt x="2" y="1275"/>
                </a:lnTo>
                <a:lnTo>
                  <a:pt x="2" y="1273"/>
                </a:lnTo>
                <a:lnTo>
                  <a:pt x="2" y="1271"/>
                </a:lnTo>
                <a:lnTo>
                  <a:pt x="2" y="1269"/>
                </a:lnTo>
                <a:lnTo>
                  <a:pt x="2" y="1267"/>
                </a:lnTo>
                <a:lnTo>
                  <a:pt x="2" y="1265"/>
                </a:lnTo>
                <a:lnTo>
                  <a:pt x="2" y="1263"/>
                </a:lnTo>
                <a:lnTo>
                  <a:pt x="2" y="1261"/>
                </a:lnTo>
                <a:lnTo>
                  <a:pt x="2" y="1259"/>
                </a:lnTo>
                <a:lnTo>
                  <a:pt x="2" y="1257"/>
                </a:lnTo>
                <a:lnTo>
                  <a:pt x="2" y="1255"/>
                </a:lnTo>
                <a:lnTo>
                  <a:pt x="2" y="1253"/>
                </a:lnTo>
                <a:lnTo>
                  <a:pt x="2" y="1251"/>
                </a:lnTo>
                <a:lnTo>
                  <a:pt x="2" y="1249"/>
                </a:lnTo>
                <a:lnTo>
                  <a:pt x="2" y="1247"/>
                </a:lnTo>
                <a:lnTo>
                  <a:pt x="2" y="1245"/>
                </a:lnTo>
                <a:lnTo>
                  <a:pt x="2" y="1243"/>
                </a:lnTo>
                <a:lnTo>
                  <a:pt x="2" y="1241"/>
                </a:lnTo>
                <a:lnTo>
                  <a:pt x="2" y="1239"/>
                </a:lnTo>
                <a:lnTo>
                  <a:pt x="2" y="1237"/>
                </a:lnTo>
                <a:lnTo>
                  <a:pt x="2" y="1235"/>
                </a:lnTo>
                <a:lnTo>
                  <a:pt x="2" y="1233"/>
                </a:lnTo>
                <a:lnTo>
                  <a:pt x="2" y="1231"/>
                </a:lnTo>
                <a:lnTo>
                  <a:pt x="2" y="1229"/>
                </a:lnTo>
                <a:lnTo>
                  <a:pt x="2" y="1229"/>
                </a:lnTo>
                <a:lnTo>
                  <a:pt x="2" y="1227"/>
                </a:lnTo>
                <a:lnTo>
                  <a:pt x="2" y="1225"/>
                </a:lnTo>
                <a:lnTo>
                  <a:pt x="2" y="1223"/>
                </a:lnTo>
                <a:lnTo>
                  <a:pt x="2" y="1221"/>
                </a:lnTo>
                <a:lnTo>
                  <a:pt x="2" y="1219"/>
                </a:lnTo>
                <a:lnTo>
                  <a:pt x="2" y="1215"/>
                </a:lnTo>
                <a:lnTo>
                  <a:pt x="2" y="1213"/>
                </a:lnTo>
                <a:lnTo>
                  <a:pt x="2" y="1211"/>
                </a:lnTo>
                <a:lnTo>
                  <a:pt x="2" y="1209"/>
                </a:lnTo>
                <a:lnTo>
                  <a:pt x="2" y="1207"/>
                </a:lnTo>
                <a:lnTo>
                  <a:pt x="2" y="1205"/>
                </a:lnTo>
                <a:lnTo>
                  <a:pt x="2" y="1203"/>
                </a:lnTo>
                <a:lnTo>
                  <a:pt x="2" y="1195"/>
                </a:lnTo>
                <a:lnTo>
                  <a:pt x="2" y="1193"/>
                </a:lnTo>
                <a:lnTo>
                  <a:pt x="2" y="1191"/>
                </a:lnTo>
                <a:lnTo>
                  <a:pt x="2" y="1189"/>
                </a:lnTo>
                <a:lnTo>
                  <a:pt x="2" y="1187"/>
                </a:lnTo>
                <a:lnTo>
                  <a:pt x="2" y="1185"/>
                </a:lnTo>
                <a:lnTo>
                  <a:pt x="2" y="1183"/>
                </a:lnTo>
                <a:lnTo>
                  <a:pt x="2" y="1177"/>
                </a:lnTo>
                <a:lnTo>
                  <a:pt x="2" y="1175"/>
                </a:lnTo>
                <a:lnTo>
                  <a:pt x="2" y="1173"/>
                </a:lnTo>
                <a:lnTo>
                  <a:pt x="2" y="1171"/>
                </a:lnTo>
                <a:lnTo>
                  <a:pt x="2" y="1169"/>
                </a:lnTo>
                <a:lnTo>
                  <a:pt x="2" y="1167"/>
                </a:lnTo>
                <a:lnTo>
                  <a:pt x="2" y="1163"/>
                </a:lnTo>
                <a:lnTo>
                  <a:pt x="2" y="1159"/>
                </a:lnTo>
                <a:lnTo>
                  <a:pt x="2" y="1153"/>
                </a:lnTo>
                <a:lnTo>
                  <a:pt x="2" y="1151"/>
                </a:lnTo>
                <a:lnTo>
                  <a:pt x="2" y="1147"/>
                </a:lnTo>
                <a:lnTo>
                  <a:pt x="2" y="1145"/>
                </a:lnTo>
                <a:lnTo>
                  <a:pt x="2" y="1143"/>
                </a:lnTo>
                <a:lnTo>
                  <a:pt x="2" y="1141"/>
                </a:lnTo>
                <a:lnTo>
                  <a:pt x="2" y="1139"/>
                </a:lnTo>
                <a:lnTo>
                  <a:pt x="2" y="1137"/>
                </a:lnTo>
                <a:lnTo>
                  <a:pt x="2" y="1133"/>
                </a:lnTo>
                <a:lnTo>
                  <a:pt x="2" y="1133"/>
                </a:lnTo>
                <a:lnTo>
                  <a:pt x="2" y="1131"/>
                </a:lnTo>
                <a:lnTo>
                  <a:pt x="2" y="1129"/>
                </a:lnTo>
                <a:lnTo>
                  <a:pt x="2" y="1123"/>
                </a:lnTo>
                <a:lnTo>
                  <a:pt x="2" y="1116"/>
                </a:lnTo>
                <a:lnTo>
                  <a:pt x="2" y="1114"/>
                </a:lnTo>
                <a:lnTo>
                  <a:pt x="2" y="1112"/>
                </a:lnTo>
                <a:lnTo>
                  <a:pt x="2" y="1108"/>
                </a:lnTo>
                <a:lnTo>
                  <a:pt x="2" y="1106"/>
                </a:lnTo>
                <a:lnTo>
                  <a:pt x="2" y="1104"/>
                </a:lnTo>
                <a:lnTo>
                  <a:pt x="2" y="1102"/>
                </a:lnTo>
                <a:lnTo>
                  <a:pt x="2" y="1098"/>
                </a:lnTo>
                <a:lnTo>
                  <a:pt x="2" y="1096"/>
                </a:lnTo>
                <a:lnTo>
                  <a:pt x="2" y="1094"/>
                </a:lnTo>
                <a:lnTo>
                  <a:pt x="2" y="1092"/>
                </a:lnTo>
                <a:lnTo>
                  <a:pt x="2" y="1090"/>
                </a:lnTo>
                <a:lnTo>
                  <a:pt x="2" y="1086"/>
                </a:lnTo>
                <a:lnTo>
                  <a:pt x="2" y="1084"/>
                </a:lnTo>
                <a:lnTo>
                  <a:pt x="2" y="1080"/>
                </a:lnTo>
                <a:lnTo>
                  <a:pt x="2" y="1076"/>
                </a:lnTo>
                <a:lnTo>
                  <a:pt x="2" y="1074"/>
                </a:lnTo>
                <a:lnTo>
                  <a:pt x="2" y="1070"/>
                </a:lnTo>
                <a:lnTo>
                  <a:pt x="2" y="1066"/>
                </a:lnTo>
                <a:lnTo>
                  <a:pt x="2" y="1056"/>
                </a:lnTo>
                <a:lnTo>
                  <a:pt x="2" y="1054"/>
                </a:lnTo>
                <a:lnTo>
                  <a:pt x="2" y="1052"/>
                </a:lnTo>
                <a:lnTo>
                  <a:pt x="2" y="1050"/>
                </a:lnTo>
                <a:lnTo>
                  <a:pt x="2" y="1048"/>
                </a:lnTo>
                <a:lnTo>
                  <a:pt x="2" y="1038"/>
                </a:lnTo>
                <a:lnTo>
                  <a:pt x="2" y="1036"/>
                </a:lnTo>
                <a:lnTo>
                  <a:pt x="2" y="1032"/>
                </a:lnTo>
                <a:lnTo>
                  <a:pt x="2" y="1030"/>
                </a:lnTo>
                <a:lnTo>
                  <a:pt x="2" y="1022"/>
                </a:lnTo>
                <a:lnTo>
                  <a:pt x="2" y="1018"/>
                </a:lnTo>
                <a:lnTo>
                  <a:pt x="2" y="1016"/>
                </a:lnTo>
                <a:lnTo>
                  <a:pt x="2" y="1010"/>
                </a:lnTo>
                <a:lnTo>
                  <a:pt x="2" y="1006"/>
                </a:lnTo>
                <a:lnTo>
                  <a:pt x="2" y="1002"/>
                </a:lnTo>
                <a:lnTo>
                  <a:pt x="2" y="992"/>
                </a:lnTo>
                <a:lnTo>
                  <a:pt x="2" y="990"/>
                </a:lnTo>
                <a:lnTo>
                  <a:pt x="2" y="988"/>
                </a:lnTo>
                <a:lnTo>
                  <a:pt x="2" y="988"/>
                </a:lnTo>
                <a:lnTo>
                  <a:pt x="2" y="986"/>
                </a:lnTo>
                <a:lnTo>
                  <a:pt x="2" y="984"/>
                </a:lnTo>
                <a:lnTo>
                  <a:pt x="2" y="982"/>
                </a:lnTo>
                <a:lnTo>
                  <a:pt x="4" y="980"/>
                </a:lnTo>
                <a:lnTo>
                  <a:pt x="4" y="978"/>
                </a:lnTo>
                <a:lnTo>
                  <a:pt x="2" y="974"/>
                </a:lnTo>
                <a:lnTo>
                  <a:pt x="2" y="968"/>
                </a:lnTo>
                <a:lnTo>
                  <a:pt x="2" y="962"/>
                </a:lnTo>
                <a:lnTo>
                  <a:pt x="2" y="960"/>
                </a:lnTo>
                <a:lnTo>
                  <a:pt x="4" y="950"/>
                </a:lnTo>
                <a:lnTo>
                  <a:pt x="4" y="948"/>
                </a:lnTo>
                <a:lnTo>
                  <a:pt x="4" y="946"/>
                </a:lnTo>
                <a:lnTo>
                  <a:pt x="4" y="942"/>
                </a:lnTo>
                <a:lnTo>
                  <a:pt x="4" y="940"/>
                </a:lnTo>
                <a:lnTo>
                  <a:pt x="4" y="940"/>
                </a:lnTo>
                <a:lnTo>
                  <a:pt x="4" y="938"/>
                </a:lnTo>
                <a:lnTo>
                  <a:pt x="4" y="936"/>
                </a:lnTo>
                <a:lnTo>
                  <a:pt x="4" y="934"/>
                </a:lnTo>
                <a:lnTo>
                  <a:pt x="4" y="932"/>
                </a:lnTo>
                <a:lnTo>
                  <a:pt x="4" y="930"/>
                </a:lnTo>
                <a:lnTo>
                  <a:pt x="4" y="922"/>
                </a:lnTo>
                <a:lnTo>
                  <a:pt x="4" y="920"/>
                </a:lnTo>
                <a:lnTo>
                  <a:pt x="4" y="918"/>
                </a:lnTo>
                <a:lnTo>
                  <a:pt x="4" y="910"/>
                </a:lnTo>
                <a:lnTo>
                  <a:pt x="4" y="908"/>
                </a:lnTo>
                <a:lnTo>
                  <a:pt x="4" y="904"/>
                </a:lnTo>
                <a:lnTo>
                  <a:pt x="4" y="902"/>
                </a:lnTo>
                <a:lnTo>
                  <a:pt x="4" y="896"/>
                </a:lnTo>
                <a:lnTo>
                  <a:pt x="4" y="894"/>
                </a:lnTo>
                <a:lnTo>
                  <a:pt x="4" y="892"/>
                </a:lnTo>
                <a:lnTo>
                  <a:pt x="4" y="890"/>
                </a:lnTo>
                <a:lnTo>
                  <a:pt x="4" y="888"/>
                </a:lnTo>
                <a:lnTo>
                  <a:pt x="4" y="882"/>
                </a:lnTo>
                <a:lnTo>
                  <a:pt x="4" y="876"/>
                </a:lnTo>
                <a:lnTo>
                  <a:pt x="4" y="874"/>
                </a:lnTo>
                <a:lnTo>
                  <a:pt x="4" y="872"/>
                </a:lnTo>
                <a:lnTo>
                  <a:pt x="4" y="862"/>
                </a:lnTo>
                <a:lnTo>
                  <a:pt x="4" y="856"/>
                </a:lnTo>
                <a:lnTo>
                  <a:pt x="4" y="854"/>
                </a:lnTo>
                <a:lnTo>
                  <a:pt x="4" y="850"/>
                </a:lnTo>
                <a:lnTo>
                  <a:pt x="4" y="846"/>
                </a:lnTo>
                <a:lnTo>
                  <a:pt x="4" y="844"/>
                </a:lnTo>
                <a:lnTo>
                  <a:pt x="4" y="842"/>
                </a:lnTo>
                <a:lnTo>
                  <a:pt x="4" y="838"/>
                </a:lnTo>
                <a:lnTo>
                  <a:pt x="4" y="834"/>
                </a:lnTo>
                <a:lnTo>
                  <a:pt x="4" y="816"/>
                </a:lnTo>
                <a:lnTo>
                  <a:pt x="4" y="812"/>
                </a:lnTo>
                <a:lnTo>
                  <a:pt x="4" y="810"/>
                </a:lnTo>
                <a:lnTo>
                  <a:pt x="4" y="798"/>
                </a:lnTo>
                <a:lnTo>
                  <a:pt x="4" y="796"/>
                </a:lnTo>
                <a:lnTo>
                  <a:pt x="4" y="796"/>
                </a:lnTo>
                <a:lnTo>
                  <a:pt x="4" y="794"/>
                </a:lnTo>
                <a:lnTo>
                  <a:pt x="4" y="792"/>
                </a:lnTo>
                <a:lnTo>
                  <a:pt x="4" y="790"/>
                </a:lnTo>
                <a:lnTo>
                  <a:pt x="4" y="788"/>
                </a:lnTo>
                <a:lnTo>
                  <a:pt x="4" y="786"/>
                </a:lnTo>
                <a:lnTo>
                  <a:pt x="4" y="780"/>
                </a:lnTo>
                <a:lnTo>
                  <a:pt x="4" y="776"/>
                </a:lnTo>
                <a:lnTo>
                  <a:pt x="4" y="774"/>
                </a:lnTo>
                <a:lnTo>
                  <a:pt x="4" y="772"/>
                </a:lnTo>
                <a:lnTo>
                  <a:pt x="4" y="768"/>
                </a:lnTo>
                <a:lnTo>
                  <a:pt x="4" y="766"/>
                </a:lnTo>
                <a:lnTo>
                  <a:pt x="4" y="764"/>
                </a:lnTo>
                <a:lnTo>
                  <a:pt x="4" y="762"/>
                </a:lnTo>
                <a:lnTo>
                  <a:pt x="4" y="760"/>
                </a:lnTo>
                <a:lnTo>
                  <a:pt x="4" y="758"/>
                </a:lnTo>
                <a:lnTo>
                  <a:pt x="4" y="756"/>
                </a:lnTo>
                <a:lnTo>
                  <a:pt x="4" y="754"/>
                </a:lnTo>
                <a:lnTo>
                  <a:pt x="4" y="752"/>
                </a:lnTo>
                <a:lnTo>
                  <a:pt x="4" y="750"/>
                </a:lnTo>
                <a:lnTo>
                  <a:pt x="4" y="750"/>
                </a:lnTo>
                <a:lnTo>
                  <a:pt x="4" y="748"/>
                </a:lnTo>
                <a:lnTo>
                  <a:pt x="4" y="746"/>
                </a:lnTo>
                <a:lnTo>
                  <a:pt x="4" y="744"/>
                </a:lnTo>
                <a:lnTo>
                  <a:pt x="4" y="740"/>
                </a:lnTo>
                <a:lnTo>
                  <a:pt x="4" y="738"/>
                </a:lnTo>
                <a:lnTo>
                  <a:pt x="4" y="736"/>
                </a:lnTo>
                <a:lnTo>
                  <a:pt x="4" y="734"/>
                </a:lnTo>
                <a:lnTo>
                  <a:pt x="4" y="732"/>
                </a:lnTo>
                <a:lnTo>
                  <a:pt x="4" y="730"/>
                </a:lnTo>
                <a:lnTo>
                  <a:pt x="4" y="728"/>
                </a:lnTo>
                <a:lnTo>
                  <a:pt x="4" y="726"/>
                </a:lnTo>
                <a:lnTo>
                  <a:pt x="4" y="724"/>
                </a:lnTo>
                <a:lnTo>
                  <a:pt x="4" y="722"/>
                </a:lnTo>
                <a:lnTo>
                  <a:pt x="4" y="720"/>
                </a:lnTo>
                <a:lnTo>
                  <a:pt x="4" y="716"/>
                </a:lnTo>
                <a:lnTo>
                  <a:pt x="4" y="714"/>
                </a:lnTo>
                <a:lnTo>
                  <a:pt x="4" y="712"/>
                </a:lnTo>
                <a:lnTo>
                  <a:pt x="4" y="710"/>
                </a:lnTo>
                <a:lnTo>
                  <a:pt x="4" y="708"/>
                </a:lnTo>
                <a:lnTo>
                  <a:pt x="4" y="706"/>
                </a:lnTo>
                <a:lnTo>
                  <a:pt x="4" y="704"/>
                </a:lnTo>
                <a:lnTo>
                  <a:pt x="4" y="702"/>
                </a:lnTo>
                <a:lnTo>
                  <a:pt x="4" y="697"/>
                </a:lnTo>
                <a:lnTo>
                  <a:pt x="4" y="685"/>
                </a:lnTo>
                <a:lnTo>
                  <a:pt x="4" y="679"/>
                </a:lnTo>
                <a:lnTo>
                  <a:pt x="4" y="677"/>
                </a:lnTo>
                <a:lnTo>
                  <a:pt x="4" y="675"/>
                </a:lnTo>
                <a:lnTo>
                  <a:pt x="4" y="673"/>
                </a:lnTo>
                <a:lnTo>
                  <a:pt x="4" y="669"/>
                </a:lnTo>
                <a:lnTo>
                  <a:pt x="4" y="667"/>
                </a:lnTo>
                <a:lnTo>
                  <a:pt x="4" y="665"/>
                </a:lnTo>
                <a:lnTo>
                  <a:pt x="4" y="663"/>
                </a:lnTo>
                <a:lnTo>
                  <a:pt x="4" y="657"/>
                </a:lnTo>
                <a:lnTo>
                  <a:pt x="4" y="655"/>
                </a:lnTo>
                <a:lnTo>
                  <a:pt x="4" y="653"/>
                </a:lnTo>
                <a:lnTo>
                  <a:pt x="4" y="651"/>
                </a:lnTo>
                <a:lnTo>
                  <a:pt x="4" y="649"/>
                </a:lnTo>
                <a:lnTo>
                  <a:pt x="4" y="647"/>
                </a:lnTo>
                <a:lnTo>
                  <a:pt x="4" y="645"/>
                </a:lnTo>
                <a:lnTo>
                  <a:pt x="4" y="643"/>
                </a:lnTo>
                <a:lnTo>
                  <a:pt x="4" y="641"/>
                </a:lnTo>
                <a:lnTo>
                  <a:pt x="4" y="639"/>
                </a:lnTo>
                <a:lnTo>
                  <a:pt x="4" y="637"/>
                </a:lnTo>
                <a:lnTo>
                  <a:pt x="4" y="635"/>
                </a:lnTo>
                <a:lnTo>
                  <a:pt x="4" y="633"/>
                </a:lnTo>
                <a:lnTo>
                  <a:pt x="4" y="631"/>
                </a:lnTo>
                <a:lnTo>
                  <a:pt x="4" y="629"/>
                </a:lnTo>
                <a:lnTo>
                  <a:pt x="4" y="625"/>
                </a:lnTo>
                <a:lnTo>
                  <a:pt x="4" y="621"/>
                </a:lnTo>
                <a:lnTo>
                  <a:pt x="4" y="617"/>
                </a:lnTo>
                <a:lnTo>
                  <a:pt x="2" y="615"/>
                </a:lnTo>
                <a:lnTo>
                  <a:pt x="2" y="613"/>
                </a:lnTo>
                <a:lnTo>
                  <a:pt x="2" y="609"/>
                </a:lnTo>
                <a:lnTo>
                  <a:pt x="2" y="591"/>
                </a:lnTo>
                <a:lnTo>
                  <a:pt x="2" y="589"/>
                </a:lnTo>
                <a:lnTo>
                  <a:pt x="2" y="585"/>
                </a:lnTo>
                <a:lnTo>
                  <a:pt x="2" y="577"/>
                </a:lnTo>
                <a:lnTo>
                  <a:pt x="2" y="569"/>
                </a:lnTo>
                <a:lnTo>
                  <a:pt x="2" y="567"/>
                </a:lnTo>
                <a:lnTo>
                  <a:pt x="2" y="557"/>
                </a:lnTo>
                <a:lnTo>
                  <a:pt x="2" y="555"/>
                </a:lnTo>
                <a:lnTo>
                  <a:pt x="2" y="551"/>
                </a:lnTo>
                <a:lnTo>
                  <a:pt x="2" y="549"/>
                </a:lnTo>
                <a:lnTo>
                  <a:pt x="2" y="547"/>
                </a:lnTo>
                <a:lnTo>
                  <a:pt x="2" y="539"/>
                </a:lnTo>
                <a:lnTo>
                  <a:pt x="2" y="537"/>
                </a:lnTo>
                <a:lnTo>
                  <a:pt x="2" y="535"/>
                </a:lnTo>
                <a:lnTo>
                  <a:pt x="2" y="533"/>
                </a:lnTo>
                <a:lnTo>
                  <a:pt x="2" y="531"/>
                </a:lnTo>
                <a:lnTo>
                  <a:pt x="2" y="529"/>
                </a:lnTo>
                <a:lnTo>
                  <a:pt x="2" y="527"/>
                </a:lnTo>
                <a:lnTo>
                  <a:pt x="2" y="525"/>
                </a:lnTo>
                <a:lnTo>
                  <a:pt x="2" y="523"/>
                </a:lnTo>
                <a:lnTo>
                  <a:pt x="2" y="521"/>
                </a:lnTo>
                <a:lnTo>
                  <a:pt x="2" y="519"/>
                </a:lnTo>
                <a:lnTo>
                  <a:pt x="2" y="517"/>
                </a:lnTo>
                <a:lnTo>
                  <a:pt x="2" y="515"/>
                </a:lnTo>
                <a:lnTo>
                  <a:pt x="2" y="511"/>
                </a:lnTo>
                <a:lnTo>
                  <a:pt x="2" y="499"/>
                </a:lnTo>
                <a:lnTo>
                  <a:pt x="2" y="497"/>
                </a:lnTo>
                <a:lnTo>
                  <a:pt x="2" y="491"/>
                </a:lnTo>
                <a:lnTo>
                  <a:pt x="2" y="487"/>
                </a:lnTo>
                <a:lnTo>
                  <a:pt x="2" y="485"/>
                </a:lnTo>
                <a:lnTo>
                  <a:pt x="2" y="483"/>
                </a:lnTo>
                <a:lnTo>
                  <a:pt x="2" y="481"/>
                </a:lnTo>
                <a:lnTo>
                  <a:pt x="2" y="479"/>
                </a:lnTo>
                <a:lnTo>
                  <a:pt x="2" y="477"/>
                </a:lnTo>
                <a:lnTo>
                  <a:pt x="2" y="475"/>
                </a:lnTo>
                <a:lnTo>
                  <a:pt x="2" y="473"/>
                </a:lnTo>
                <a:lnTo>
                  <a:pt x="2" y="471"/>
                </a:lnTo>
                <a:lnTo>
                  <a:pt x="2" y="467"/>
                </a:lnTo>
                <a:lnTo>
                  <a:pt x="2" y="463"/>
                </a:lnTo>
                <a:lnTo>
                  <a:pt x="2" y="461"/>
                </a:lnTo>
                <a:lnTo>
                  <a:pt x="2" y="461"/>
                </a:lnTo>
                <a:lnTo>
                  <a:pt x="2" y="459"/>
                </a:lnTo>
                <a:lnTo>
                  <a:pt x="2" y="457"/>
                </a:lnTo>
                <a:lnTo>
                  <a:pt x="2" y="455"/>
                </a:lnTo>
                <a:lnTo>
                  <a:pt x="2" y="453"/>
                </a:lnTo>
                <a:lnTo>
                  <a:pt x="2" y="451"/>
                </a:lnTo>
                <a:lnTo>
                  <a:pt x="2" y="449"/>
                </a:lnTo>
                <a:lnTo>
                  <a:pt x="2" y="447"/>
                </a:lnTo>
                <a:lnTo>
                  <a:pt x="2" y="443"/>
                </a:lnTo>
                <a:lnTo>
                  <a:pt x="2" y="441"/>
                </a:lnTo>
                <a:lnTo>
                  <a:pt x="2" y="439"/>
                </a:lnTo>
                <a:lnTo>
                  <a:pt x="2" y="437"/>
                </a:lnTo>
                <a:lnTo>
                  <a:pt x="2" y="435"/>
                </a:lnTo>
                <a:lnTo>
                  <a:pt x="2" y="433"/>
                </a:lnTo>
                <a:lnTo>
                  <a:pt x="2" y="431"/>
                </a:lnTo>
                <a:lnTo>
                  <a:pt x="2" y="425"/>
                </a:lnTo>
                <a:lnTo>
                  <a:pt x="2" y="423"/>
                </a:lnTo>
                <a:lnTo>
                  <a:pt x="2" y="421"/>
                </a:lnTo>
                <a:lnTo>
                  <a:pt x="2" y="413"/>
                </a:lnTo>
                <a:lnTo>
                  <a:pt x="2" y="413"/>
                </a:lnTo>
                <a:lnTo>
                  <a:pt x="2" y="403"/>
                </a:lnTo>
                <a:lnTo>
                  <a:pt x="2" y="401"/>
                </a:lnTo>
                <a:lnTo>
                  <a:pt x="2" y="399"/>
                </a:lnTo>
                <a:lnTo>
                  <a:pt x="2" y="397"/>
                </a:lnTo>
                <a:lnTo>
                  <a:pt x="2" y="393"/>
                </a:lnTo>
                <a:lnTo>
                  <a:pt x="2" y="391"/>
                </a:lnTo>
                <a:lnTo>
                  <a:pt x="2" y="383"/>
                </a:lnTo>
                <a:lnTo>
                  <a:pt x="2" y="377"/>
                </a:lnTo>
                <a:lnTo>
                  <a:pt x="2" y="371"/>
                </a:lnTo>
                <a:lnTo>
                  <a:pt x="2" y="369"/>
                </a:lnTo>
                <a:lnTo>
                  <a:pt x="2" y="367"/>
                </a:lnTo>
                <a:lnTo>
                  <a:pt x="2" y="365"/>
                </a:lnTo>
                <a:lnTo>
                  <a:pt x="2" y="365"/>
                </a:lnTo>
                <a:lnTo>
                  <a:pt x="2" y="361"/>
                </a:lnTo>
                <a:lnTo>
                  <a:pt x="2" y="357"/>
                </a:lnTo>
                <a:lnTo>
                  <a:pt x="2" y="355"/>
                </a:lnTo>
                <a:lnTo>
                  <a:pt x="2" y="353"/>
                </a:lnTo>
                <a:lnTo>
                  <a:pt x="2" y="349"/>
                </a:lnTo>
                <a:lnTo>
                  <a:pt x="2" y="347"/>
                </a:lnTo>
                <a:lnTo>
                  <a:pt x="2" y="345"/>
                </a:lnTo>
                <a:lnTo>
                  <a:pt x="2" y="343"/>
                </a:lnTo>
                <a:lnTo>
                  <a:pt x="2" y="339"/>
                </a:lnTo>
                <a:lnTo>
                  <a:pt x="2" y="337"/>
                </a:lnTo>
                <a:lnTo>
                  <a:pt x="2" y="333"/>
                </a:lnTo>
                <a:lnTo>
                  <a:pt x="2" y="329"/>
                </a:lnTo>
                <a:lnTo>
                  <a:pt x="2" y="327"/>
                </a:lnTo>
                <a:lnTo>
                  <a:pt x="2" y="325"/>
                </a:lnTo>
                <a:lnTo>
                  <a:pt x="2" y="321"/>
                </a:lnTo>
                <a:lnTo>
                  <a:pt x="2" y="317"/>
                </a:lnTo>
                <a:lnTo>
                  <a:pt x="2" y="315"/>
                </a:lnTo>
                <a:lnTo>
                  <a:pt x="2" y="311"/>
                </a:lnTo>
                <a:lnTo>
                  <a:pt x="2" y="309"/>
                </a:lnTo>
                <a:lnTo>
                  <a:pt x="2" y="307"/>
                </a:lnTo>
                <a:lnTo>
                  <a:pt x="2" y="305"/>
                </a:lnTo>
                <a:lnTo>
                  <a:pt x="2" y="303"/>
                </a:lnTo>
                <a:lnTo>
                  <a:pt x="2" y="301"/>
                </a:lnTo>
                <a:lnTo>
                  <a:pt x="2" y="299"/>
                </a:lnTo>
                <a:lnTo>
                  <a:pt x="2" y="297"/>
                </a:lnTo>
                <a:lnTo>
                  <a:pt x="2" y="295"/>
                </a:lnTo>
                <a:lnTo>
                  <a:pt x="2" y="291"/>
                </a:lnTo>
                <a:lnTo>
                  <a:pt x="2" y="289"/>
                </a:lnTo>
                <a:lnTo>
                  <a:pt x="2" y="287"/>
                </a:lnTo>
                <a:lnTo>
                  <a:pt x="2" y="285"/>
                </a:lnTo>
                <a:lnTo>
                  <a:pt x="2" y="283"/>
                </a:lnTo>
                <a:lnTo>
                  <a:pt x="2" y="281"/>
                </a:lnTo>
                <a:lnTo>
                  <a:pt x="2" y="279"/>
                </a:lnTo>
                <a:lnTo>
                  <a:pt x="2" y="274"/>
                </a:lnTo>
                <a:lnTo>
                  <a:pt x="2" y="272"/>
                </a:lnTo>
                <a:lnTo>
                  <a:pt x="2" y="270"/>
                </a:lnTo>
                <a:lnTo>
                  <a:pt x="2" y="268"/>
                </a:lnTo>
                <a:lnTo>
                  <a:pt x="2" y="268"/>
                </a:lnTo>
                <a:lnTo>
                  <a:pt x="2" y="266"/>
                </a:lnTo>
                <a:lnTo>
                  <a:pt x="2" y="264"/>
                </a:lnTo>
                <a:lnTo>
                  <a:pt x="2" y="262"/>
                </a:lnTo>
                <a:lnTo>
                  <a:pt x="2" y="260"/>
                </a:lnTo>
                <a:lnTo>
                  <a:pt x="2" y="258"/>
                </a:lnTo>
                <a:lnTo>
                  <a:pt x="2" y="256"/>
                </a:lnTo>
                <a:lnTo>
                  <a:pt x="2" y="254"/>
                </a:lnTo>
                <a:lnTo>
                  <a:pt x="2" y="252"/>
                </a:lnTo>
                <a:lnTo>
                  <a:pt x="2" y="250"/>
                </a:lnTo>
                <a:lnTo>
                  <a:pt x="2" y="246"/>
                </a:lnTo>
                <a:lnTo>
                  <a:pt x="2" y="244"/>
                </a:lnTo>
                <a:lnTo>
                  <a:pt x="2" y="242"/>
                </a:lnTo>
                <a:lnTo>
                  <a:pt x="2" y="240"/>
                </a:lnTo>
                <a:lnTo>
                  <a:pt x="2" y="238"/>
                </a:lnTo>
                <a:lnTo>
                  <a:pt x="2" y="234"/>
                </a:lnTo>
                <a:lnTo>
                  <a:pt x="2" y="232"/>
                </a:lnTo>
                <a:lnTo>
                  <a:pt x="2" y="230"/>
                </a:lnTo>
                <a:lnTo>
                  <a:pt x="2" y="228"/>
                </a:lnTo>
                <a:lnTo>
                  <a:pt x="2" y="226"/>
                </a:lnTo>
                <a:lnTo>
                  <a:pt x="2" y="224"/>
                </a:lnTo>
                <a:lnTo>
                  <a:pt x="2" y="222"/>
                </a:lnTo>
                <a:lnTo>
                  <a:pt x="2" y="220"/>
                </a:lnTo>
                <a:lnTo>
                  <a:pt x="2" y="220"/>
                </a:lnTo>
                <a:lnTo>
                  <a:pt x="2" y="218"/>
                </a:lnTo>
                <a:lnTo>
                  <a:pt x="2" y="216"/>
                </a:lnTo>
                <a:lnTo>
                  <a:pt x="2" y="214"/>
                </a:lnTo>
                <a:lnTo>
                  <a:pt x="2" y="212"/>
                </a:lnTo>
                <a:lnTo>
                  <a:pt x="2" y="210"/>
                </a:lnTo>
                <a:lnTo>
                  <a:pt x="2" y="208"/>
                </a:lnTo>
                <a:lnTo>
                  <a:pt x="2" y="206"/>
                </a:lnTo>
                <a:lnTo>
                  <a:pt x="2" y="198"/>
                </a:lnTo>
                <a:lnTo>
                  <a:pt x="2" y="188"/>
                </a:lnTo>
                <a:lnTo>
                  <a:pt x="2" y="186"/>
                </a:lnTo>
                <a:lnTo>
                  <a:pt x="2" y="184"/>
                </a:lnTo>
                <a:lnTo>
                  <a:pt x="2" y="182"/>
                </a:lnTo>
                <a:lnTo>
                  <a:pt x="2" y="180"/>
                </a:lnTo>
                <a:lnTo>
                  <a:pt x="2" y="178"/>
                </a:lnTo>
                <a:lnTo>
                  <a:pt x="2" y="176"/>
                </a:lnTo>
                <a:lnTo>
                  <a:pt x="2" y="174"/>
                </a:lnTo>
                <a:lnTo>
                  <a:pt x="2" y="172"/>
                </a:lnTo>
                <a:lnTo>
                  <a:pt x="2" y="170"/>
                </a:lnTo>
                <a:lnTo>
                  <a:pt x="0" y="170"/>
                </a:lnTo>
                <a:lnTo>
                  <a:pt x="0" y="168"/>
                </a:lnTo>
                <a:lnTo>
                  <a:pt x="2" y="166"/>
                </a:lnTo>
                <a:lnTo>
                  <a:pt x="2" y="164"/>
                </a:lnTo>
                <a:lnTo>
                  <a:pt x="2" y="162"/>
                </a:lnTo>
                <a:lnTo>
                  <a:pt x="2" y="160"/>
                </a:lnTo>
                <a:lnTo>
                  <a:pt x="2" y="158"/>
                </a:lnTo>
                <a:lnTo>
                  <a:pt x="2" y="156"/>
                </a:lnTo>
                <a:lnTo>
                  <a:pt x="2" y="152"/>
                </a:lnTo>
                <a:lnTo>
                  <a:pt x="2" y="150"/>
                </a:lnTo>
                <a:lnTo>
                  <a:pt x="2" y="144"/>
                </a:lnTo>
                <a:lnTo>
                  <a:pt x="2" y="142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0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2" y="96"/>
                </a:lnTo>
                <a:lnTo>
                  <a:pt x="2" y="94"/>
                </a:lnTo>
                <a:lnTo>
                  <a:pt x="2" y="92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2" y="76"/>
                </a:lnTo>
                <a:lnTo>
                  <a:pt x="2" y="74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2" y="60"/>
                </a:lnTo>
                <a:lnTo>
                  <a:pt x="2" y="58"/>
                </a:lnTo>
                <a:lnTo>
                  <a:pt x="2" y="56"/>
                </a:lnTo>
                <a:lnTo>
                  <a:pt x="2" y="54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12" y="2"/>
                </a:lnTo>
                <a:lnTo>
                  <a:pt x="20" y="2"/>
                </a:lnTo>
                <a:lnTo>
                  <a:pt x="32" y="2"/>
                </a:lnTo>
                <a:lnTo>
                  <a:pt x="50" y="2"/>
                </a:lnTo>
                <a:lnTo>
                  <a:pt x="66" y="2"/>
                </a:lnTo>
                <a:lnTo>
                  <a:pt x="84" y="2"/>
                </a:lnTo>
                <a:lnTo>
                  <a:pt x="100" y="2"/>
                </a:lnTo>
                <a:lnTo>
                  <a:pt x="102" y="2"/>
                </a:lnTo>
                <a:lnTo>
                  <a:pt x="116" y="2"/>
                </a:lnTo>
                <a:lnTo>
                  <a:pt x="132" y="2"/>
                </a:lnTo>
                <a:lnTo>
                  <a:pt x="142" y="2"/>
                </a:lnTo>
                <a:lnTo>
                  <a:pt x="154" y="2"/>
                </a:lnTo>
                <a:lnTo>
                  <a:pt x="166" y="2"/>
                </a:lnTo>
                <a:lnTo>
                  <a:pt x="178" y="2"/>
                </a:lnTo>
                <a:lnTo>
                  <a:pt x="190" y="2"/>
                </a:lnTo>
                <a:lnTo>
                  <a:pt x="204" y="2"/>
                </a:lnTo>
                <a:lnTo>
                  <a:pt x="214" y="2"/>
                </a:lnTo>
                <a:lnTo>
                  <a:pt x="224" y="2"/>
                </a:lnTo>
                <a:lnTo>
                  <a:pt x="234" y="2"/>
                </a:lnTo>
                <a:lnTo>
                  <a:pt x="238" y="2"/>
                </a:lnTo>
                <a:lnTo>
                  <a:pt x="252" y="2"/>
                </a:lnTo>
                <a:lnTo>
                  <a:pt x="266" y="2"/>
                </a:lnTo>
                <a:lnTo>
                  <a:pt x="282" y="2"/>
                </a:lnTo>
                <a:lnTo>
                  <a:pt x="296" y="2"/>
                </a:lnTo>
                <a:lnTo>
                  <a:pt x="308" y="2"/>
                </a:lnTo>
                <a:lnTo>
                  <a:pt x="322" y="2"/>
                </a:lnTo>
                <a:lnTo>
                  <a:pt x="332" y="2"/>
                </a:lnTo>
                <a:lnTo>
                  <a:pt x="346" y="2"/>
                </a:lnTo>
                <a:lnTo>
                  <a:pt x="356" y="2"/>
                </a:lnTo>
                <a:lnTo>
                  <a:pt x="372" y="2"/>
                </a:lnTo>
                <a:lnTo>
                  <a:pt x="388" y="2"/>
                </a:lnTo>
                <a:lnTo>
                  <a:pt x="402" y="2"/>
                </a:lnTo>
                <a:lnTo>
                  <a:pt x="417" y="2"/>
                </a:lnTo>
                <a:lnTo>
                  <a:pt x="421" y="2"/>
                </a:lnTo>
                <a:lnTo>
                  <a:pt x="437" y="2"/>
                </a:lnTo>
                <a:lnTo>
                  <a:pt x="441" y="2"/>
                </a:lnTo>
                <a:lnTo>
                  <a:pt x="451" y="2"/>
                </a:lnTo>
                <a:lnTo>
                  <a:pt x="465" y="2"/>
                </a:lnTo>
                <a:lnTo>
                  <a:pt x="469" y="2"/>
                </a:lnTo>
                <a:lnTo>
                  <a:pt x="481" y="2"/>
                </a:lnTo>
                <a:lnTo>
                  <a:pt x="493" y="2"/>
                </a:lnTo>
                <a:lnTo>
                  <a:pt x="505" y="2"/>
                </a:lnTo>
                <a:lnTo>
                  <a:pt x="511" y="2"/>
                </a:lnTo>
                <a:lnTo>
                  <a:pt x="515" y="2"/>
                </a:lnTo>
                <a:lnTo>
                  <a:pt x="527" y="2"/>
                </a:lnTo>
                <a:lnTo>
                  <a:pt x="531" y="2"/>
                </a:lnTo>
                <a:lnTo>
                  <a:pt x="537" y="2"/>
                </a:lnTo>
                <a:lnTo>
                  <a:pt x="549" y="2"/>
                </a:lnTo>
                <a:lnTo>
                  <a:pt x="563" y="2"/>
                </a:lnTo>
                <a:lnTo>
                  <a:pt x="575" y="2"/>
                </a:lnTo>
                <a:lnTo>
                  <a:pt x="587" y="2"/>
                </a:lnTo>
                <a:lnTo>
                  <a:pt x="597" y="2"/>
                </a:lnTo>
                <a:lnTo>
                  <a:pt x="613" y="2"/>
                </a:lnTo>
                <a:lnTo>
                  <a:pt x="631" y="2"/>
                </a:lnTo>
                <a:lnTo>
                  <a:pt x="633" y="2"/>
                </a:lnTo>
                <a:lnTo>
                  <a:pt x="643" y="2"/>
                </a:lnTo>
                <a:lnTo>
                  <a:pt x="659" y="2"/>
                </a:lnTo>
                <a:lnTo>
                  <a:pt x="673" y="2"/>
                </a:lnTo>
                <a:lnTo>
                  <a:pt x="689" y="2"/>
                </a:lnTo>
                <a:lnTo>
                  <a:pt x="705" y="2"/>
                </a:lnTo>
                <a:lnTo>
                  <a:pt x="717" y="2"/>
                </a:lnTo>
                <a:lnTo>
                  <a:pt x="733" y="2"/>
                </a:lnTo>
                <a:lnTo>
                  <a:pt x="745" y="2"/>
                </a:lnTo>
                <a:lnTo>
                  <a:pt x="747" y="2"/>
                </a:lnTo>
                <a:lnTo>
                  <a:pt x="761" y="2"/>
                </a:lnTo>
                <a:lnTo>
                  <a:pt x="771" y="2"/>
                </a:lnTo>
                <a:lnTo>
                  <a:pt x="773" y="2"/>
                </a:lnTo>
                <a:lnTo>
                  <a:pt x="777" y="2"/>
                </a:lnTo>
                <a:lnTo>
                  <a:pt x="787" y="2"/>
                </a:lnTo>
                <a:lnTo>
                  <a:pt x="801" y="2"/>
                </a:lnTo>
                <a:lnTo>
                  <a:pt x="817" y="2"/>
                </a:lnTo>
                <a:lnTo>
                  <a:pt x="831" y="2"/>
                </a:lnTo>
                <a:lnTo>
                  <a:pt x="843" y="2"/>
                </a:lnTo>
                <a:lnTo>
                  <a:pt x="855" y="2"/>
                </a:lnTo>
                <a:lnTo>
                  <a:pt x="859" y="2"/>
                </a:lnTo>
                <a:lnTo>
                  <a:pt x="873" y="2"/>
                </a:lnTo>
                <a:lnTo>
                  <a:pt x="879" y="2"/>
                </a:lnTo>
                <a:lnTo>
                  <a:pt x="881" y="2"/>
                </a:lnTo>
                <a:lnTo>
                  <a:pt x="893" y="2"/>
                </a:lnTo>
                <a:lnTo>
                  <a:pt x="907" y="2"/>
                </a:lnTo>
                <a:lnTo>
                  <a:pt x="925" y="2"/>
                </a:lnTo>
                <a:lnTo>
                  <a:pt x="931" y="2"/>
                </a:lnTo>
                <a:lnTo>
                  <a:pt x="943" y="2"/>
                </a:lnTo>
                <a:lnTo>
                  <a:pt x="955" y="2"/>
                </a:lnTo>
                <a:lnTo>
                  <a:pt x="967" y="2"/>
                </a:lnTo>
                <a:lnTo>
                  <a:pt x="979" y="2"/>
                </a:lnTo>
                <a:lnTo>
                  <a:pt x="991" y="2"/>
                </a:lnTo>
                <a:lnTo>
                  <a:pt x="1001" y="2"/>
                </a:lnTo>
                <a:lnTo>
                  <a:pt x="1013" y="2"/>
                </a:lnTo>
                <a:lnTo>
                  <a:pt x="1021" y="2"/>
                </a:lnTo>
                <a:lnTo>
                  <a:pt x="1025" y="2"/>
                </a:lnTo>
                <a:lnTo>
                  <a:pt x="1037" y="2"/>
                </a:lnTo>
                <a:lnTo>
                  <a:pt x="1049" y="2"/>
                </a:lnTo>
                <a:lnTo>
                  <a:pt x="1063" y="2"/>
                </a:lnTo>
                <a:lnTo>
                  <a:pt x="1073" y="2"/>
                </a:lnTo>
                <a:lnTo>
                  <a:pt x="1075" y="2"/>
                </a:lnTo>
                <a:lnTo>
                  <a:pt x="1081" y="2"/>
                </a:lnTo>
                <a:lnTo>
                  <a:pt x="1093" y="2"/>
                </a:lnTo>
                <a:lnTo>
                  <a:pt x="1101" y="2"/>
                </a:lnTo>
                <a:lnTo>
                  <a:pt x="1117" y="2"/>
                </a:lnTo>
                <a:lnTo>
                  <a:pt x="1129" y="2"/>
                </a:lnTo>
                <a:lnTo>
                  <a:pt x="1131" y="2"/>
                </a:lnTo>
                <a:lnTo>
                  <a:pt x="1143" y="2"/>
                </a:lnTo>
                <a:lnTo>
                  <a:pt x="1153" y="2"/>
                </a:lnTo>
                <a:lnTo>
                  <a:pt x="1157" y="2"/>
                </a:lnTo>
                <a:lnTo>
                  <a:pt x="1161" y="2"/>
                </a:lnTo>
                <a:lnTo>
                  <a:pt x="1171" y="2"/>
                </a:lnTo>
                <a:lnTo>
                  <a:pt x="1177" y="2"/>
                </a:lnTo>
                <a:lnTo>
                  <a:pt x="1185" y="2"/>
                </a:lnTo>
                <a:lnTo>
                  <a:pt x="1199" y="2"/>
                </a:lnTo>
                <a:lnTo>
                  <a:pt x="1213" y="2"/>
                </a:lnTo>
                <a:lnTo>
                  <a:pt x="1225" y="2"/>
                </a:lnTo>
                <a:lnTo>
                  <a:pt x="1241" y="2"/>
                </a:lnTo>
                <a:lnTo>
                  <a:pt x="1257" y="2"/>
                </a:lnTo>
                <a:lnTo>
                  <a:pt x="1267" y="2"/>
                </a:lnTo>
                <a:lnTo>
                  <a:pt x="1277" y="2"/>
                </a:lnTo>
                <a:lnTo>
                  <a:pt x="1283" y="2"/>
                </a:lnTo>
                <a:lnTo>
                  <a:pt x="1297" y="2"/>
                </a:lnTo>
                <a:lnTo>
                  <a:pt x="1303" y="2"/>
                </a:lnTo>
                <a:lnTo>
                  <a:pt x="1313" y="2"/>
                </a:lnTo>
                <a:lnTo>
                  <a:pt x="1321" y="2"/>
                </a:lnTo>
                <a:lnTo>
                  <a:pt x="1333" y="2"/>
                </a:lnTo>
                <a:lnTo>
                  <a:pt x="1347" y="2"/>
                </a:lnTo>
                <a:lnTo>
                  <a:pt x="1361" y="2"/>
                </a:lnTo>
                <a:lnTo>
                  <a:pt x="1377" y="2"/>
                </a:lnTo>
                <a:lnTo>
                  <a:pt x="1389" y="2"/>
                </a:lnTo>
                <a:lnTo>
                  <a:pt x="1401" y="2"/>
                </a:lnTo>
                <a:lnTo>
                  <a:pt x="1413" y="2"/>
                </a:lnTo>
                <a:lnTo>
                  <a:pt x="1417" y="2"/>
                </a:lnTo>
                <a:lnTo>
                  <a:pt x="1435" y="2"/>
                </a:lnTo>
                <a:lnTo>
                  <a:pt x="1447" y="2"/>
                </a:lnTo>
                <a:lnTo>
                  <a:pt x="1455" y="2"/>
                </a:lnTo>
                <a:lnTo>
                  <a:pt x="1459" y="2"/>
                </a:lnTo>
                <a:lnTo>
                  <a:pt x="1471" y="2"/>
                </a:lnTo>
                <a:lnTo>
                  <a:pt x="1483" y="2"/>
                </a:lnTo>
                <a:lnTo>
                  <a:pt x="1489" y="2"/>
                </a:lnTo>
                <a:lnTo>
                  <a:pt x="1507" y="2"/>
                </a:lnTo>
                <a:lnTo>
                  <a:pt x="1525" y="2"/>
                </a:lnTo>
                <a:lnTo>
                  <a:pt x="1535" y="2"/>
                </a:lnTo>
                <a:lnTo>
                  <a:pt x="1551" y="2"/>
                </a:lnTo>
                <a:lnTo>
                  <a:pt x="1553" y="2"/>
                </a:lnTo>
                <a:lnTo>
                  <a:pt x="1557" y="2"/>
                </a:lnTo>
                <a:lnTo>
                  <a:pt x="1565" y="2"/>
                </a:lnTo>
                <a:lnTo>
                  <a:pt x="1577" y="2"/>
                </a:lnTo>
                <a:lnTo>
                  <a:pt x="1595" y="2"/>
                </a:lnTo>
                <a:lnTo>
                  <a:pt x="1603" y="2"/>
                </a:lnTo>
                <a:lnTo>
                  <a:pt x="1613" y="2"/>
                </a:lnTo>
                <a:lnTo>
                  <a:pt x="1619" y="2"/>
                </a:lnTo>
                <a:lnTo>
                  <a:pt x="1623" y="2"/>
                </a:lnTo>
                <a:lnTo>
                  <a:pt x="1629" y="2"/>
                </a:lnTo>
                <a:lnTo>
                  <a:pt x="1633" y="2"/>
                </a:lnTo>
                <a:lnTo>
                  <a:pt x="1649" y="2"/>
                </a:lnTo>
                <a:lnTo>
                  <a:pt x="1659" y="2"/>
                </a:lnTo>
                <a:lnTo>
                  <a:pt x="1677" y="2"/>
                </a:lnTo>
                <a:lnTo>
                  <a:pt x="1684" y="2"/>
                </a:lnTo>
                <a:lnTo>
                  <a:pt x="1696" y="2"/>
                </a:lnTo>
                <a:lnTo>
                  <a:pt x="1708" y="2"/>
                </a:lnTo>
                <a:lnTo>
                  <a:pt x="1716" y="2"/>
                </a:lnTo>
                <a:lnTo>
                  <a:pt x="1736" y="2"/>
                </a:lnTo>
                <a:lnTo>
                  <a:pt x="1748" y="2"/>
                </a:lnTo>
                <a:lnTo>
                  <a:pt x="1760" y="2"/>
                </a:lnTo>
                <a:lnTo>
                  <a:pt x="1772" y="2"/>
                </a:lnTo>
                <a:lnTo>
                  <a:pt x="1784" y="2"/>
                </a:lnTo>
                <a:lnTo>
                  <a:pt x="1798" y="2"/>
                </a:lnTo>
                <a:lnTo>
                  <a:pt x="1808" y="2"/>
                </a:lnTo>
                <a:lnTo>
                  <a:pt x="1818" y="2"/>
                </a:lnTo>
                <a:lnTo>
                  <a:pt x="1826" y="2"/>
                </a:lnTo>
                <a:lnTo>
                  <a:pt x="1834" y="2"/>
                </a:lnTo>
                <a:lnTo>
                  <a:pt x="1850" y="2"/>
                </a:lnTo>
                <a:lnTo>
                  <a:pt x="1866" y="2"/>
                </a:lnTo>
                <a:lnTo>
                  <a:pt x="1882" y="2"/>
                </a:lnTo>
                <a:lnTo>
                  <a:pt x="1892" y="2"/>
                </a:lnTo>
                <a:lnTo>
                  <a:pt x="1900" y="2"/>
                </a:lnTo>
                <a:lnTo>
                  <a:pt x="1906" y="2"/>
                </a:lnTo>
                <a:lnTo>
                  <a:pt x="1912" y="2"/>
                </a:lnTo>
                <a:lnTo>
                  <a:pt x="1926" y="2"/>
                </a:lnTo>
                <a:lnTo>
                  <a:pt x="1938" y="2"/>
                </a:lnTo>
                <a:lnTo>
                  <a:pt x="1948" y="2"/>
                </a:lnTo>
                <a:lnTo>
                  <a:pt x="1962" y="2"/>
                </a:lnTo>
                <a:lnTo>
                  <a:pt x="1976" y="2"/>
                </a:lnTo>
                <a:lnTo>
                  <a:pt x="1982" y="2"/>
                </a:lnTo>
                <a:lnTo>
                  <a:pt x="1988" y="2"/>
                </a:lnTo>
                <a:lnTo>
                  <a:pt x="1992" y="2"/>
                </a:lnTo>
                <a:lnTo>
                  <a:pt x="2002" y="2"/>
                </a:lnTo>
                <a:lnTo>
                  <a:pt x="2012" y="2"/>
                </a:lnTo>
                <a:lnTo>
                  <a:pt x="2020" y="2"/>
                </a:lnTo>
                <a:lnTo>
                  <a:pt x="2024" y="2"/>
                </a:lnTo>
                <a:lnTo>
                  <a:pt x="2034" y="2"/>
                </a:lnTo>
                <a:lnTo>
                  <a:pt x="2040" y="2"/>
                </a:lnTo>
                <a:lnTo>
                  <a:pt x="2052" y="2"/>
                </a:lnTo>
                <a:lnTo>
                  <a:pt x="2058" y="2"/>
                </a:lnTo>
                <a:lnTo>
                  <a:pt x="2074" y="2"/>
                </a:lnTo>
                <a:lnTo>
                  <a:pt x="2086" y="2"/>
                </a:lnTo>
                <a:lnTo>
                  <a:pt x="2096" y="2"/>
                </a:lnTo>
                <a:lnTo>
                  <a:pt x="2106" y="2"/>
                </a:lnTo>
                <a:lnTo>
                  <a:pt x="2108" y="2"/>
                </a:lnTo>
                <a:lnTo>
                  <a:pt x="2118" y="2"/>
                </a:lnTo>
                <a:lnTo>
                  <a:pt x="2124" y="2"/>
                </a:lnTo>
                <a:lnTo>
                  <a:pt x="2128" y="2"/>
                </a:lnTo>
                <a:lnTo>
                  <a:pt x="2134" y="2"/>
                </a:lnTo>
                <a:lnTo>
                  <a:pt x="2144" y="2"/>
                </a:lnTo>
                <a:lnTo>
                  <a:pt x="2154" y="2"/>
                </a:lnTo>
                <a:lnTo>
                  <a:pt x="2160" y="2"/>
                </a:lnTo>
                <a:lnTo>
                  <a:pt x="2164" y="2"/>
                </a:lnTo>
                <a:lnTo>
                  <a:pt x="2174" y="2"/>
                </a:lnTo>
                <a:lnTo>
                  <a:pt x="2182" y="2"/>
                </a:lnTo>
                <a:lnTo>
                  <a:pt x="2190" y="2"/>
                </a:lnTo>
                <a:lnTo>
                  <a:pt x="2200" y="2"/>
                </a:lnTo>
                <a:lnTo>
                  <a:pt x="2210" y="2"/>
                </a:lnTo>
                <a:lnTo>
                  <a:pt x="2220" y="2"/>
                </a:lnTo>
                <a:lnTo>
                  <a:pt x="2230" y="2"/>
                </a:lnTo>
                <a:lnTo>
                  <a:pt x="2238" y="2"/>
                </a:lnTo>
                <a:lnTo>
                  <a:pt x="2246" y="2"/>
                </a:lnTo>
                <a:lnTo>
                  <a:pt x="2256" y="2"/>
                </a:lnTo>
                <a:lnTo>
                  <a:pt x="2264" y="2"/>
                </a:lnTo>
                <a:lnTo>
                  <a:pt x="2266" y="2"/>
                </a:lnTo>
                <a:lnTo>
                  <a:pt x="2276" y="2"/>
                </a:lnTo>
                <a:lnTo>
                  <a:pt x="2284" y="2"/>
                </a:lnTo>
                <a:lnTo>
                  <a:pt x="2294" y="2"/>
                </a:lnTo>
                <a:lnTo>
                  <a:pt x="2302" y="2"/>
                </a:lnTo>
                <a:lnTo>
                  <a:pt x="2312" y="2"/>
                </a:lnTo>
                <a:lnTo>
                  <a:pt x="2322" y="2"/>
                </a:lnTo>
                <a:lnTo>
                  <a:pt x="2330" y="2"/>
                </a:lnTo>
                <a:lnTo>
                  <a:pt x="2340" y="2"/>
                </a:lnTo>
                <a:lnTo>
                  <a:pt x="2350" y="2"/>
                </a:lnTo>
                <a:lnTo>
                  <a:pt x="2358" y="2"/>
                </a:lnTo>
                <a:lnTo>
                  <a:pt x="2368" y="2"/>
                </a:lnTo>
                <a:lnTo>
                  <a:pt x="2376" y="2"/>
                </a:lnTo>
                <a:lnTo>
                  <a:pt x="2386" y="2"/>
                </a:lnTo>
                <a:lnTo>
                  <a:pt x="2394" y="2"/>
                </a:lnTo>
                <a:lnTo>
                  <a:pt x="2396" y="2"/>
                </a:lnTo>
                <a:lnTo>
                  <a:pt x="2404" y="2"/>
                </a:lnTo>
                <a:lnTo>
                  <a:pt x="2414" y="2"/>
                </a:lnTo>
                <a:lnTo>
                  <a:pt x="2422" y="2"/>
                </a:lnTo>
                <a:lnTo>
                  <a:pt x="2432" y="2"/>
                </a:lnTo>
                <a:lnTo>
                  <a:pt x="2440" y="2"/>
                </a:lnTo>
                <a:lnTo>
                  <a:pt x="2444" y="2"/>
                </a:lnTo>
                <a:lnTo>
                  <a:pt x="2460" y="2"/>
                </a:lnTo>
                <a:lnTo>
                  <a:pt x="2462" y="2"/>
                </a:lnTo>
                <a:lnTo>
                  <a:pt x="2470" y="2"/>
                </a:lnTo>
                <a:lnTo>
                  <a:pt x="2478" y="2"/>
                </a:lnTo>
                <a:lnTo>
                  <a:pt x="2488" y="2"/>
                </a:lnTo>
                <a:lnTo>
                  <a:pt x="2496" y="2"/>
                </a:lnTo>
                <a:lnTo>
                  <a:pt x="2498" y="2"/>
                </a:lnTo>
                <a:lnTo>
                  <a:pt x="2508" y="2"/>
                </a:lnTo>
                <a:lnTo>
                  <a:pt x="2516" y="2"/>
                </a:lnTo>
                <a:lnTo>
                  <a:pt x="2524" y="2"/>
                </a:lnTo>
                <a:lnTo>
                  <a:pt x="2534" y="0"/>
                </a:lnTo>
                <a:lnTo>
                  <a:pt x="2544" y="0"/>
                </a:lnTo>
                <a:lnTo>
                  <a:pt x="2554" y="0"/>
                </a:lnTo>
                <a:lnTo>
                  <a:pt x="2562" y="0"/>
                </a:lnTo>
                <a:lnTo>
                  <a:pt x="2568" y="0"/>
                </a:lnTo>
                <a:lnTo>
                  <a:pt x="2570" y="0"/>
                </a:lnTo>
                <a:lnTo>
                  <a:pt x="2580" y="0"/>
                </a:lnTo>
                <a:lnTo>
                  <a:pt x="2586" y="0"/>
                </a:lnTo>
                <a:lnTo>
                  <a:pt x="2590" y="0"/>
                </a:lnTo>
                <a:lnTo>
                  <a:pt x="2600" y="0"/>
                </a:lnTo>
                <a:lnTo>
                  <a:pt x="2610" y="0"/>
                </a:lnTo>
                <a:lnTo>
                  <a:pt x="2616" y="0"/>
                </a:lnTo>
                <a:lnTo>
                  <a:pt x="2626" y="0"/>
                </a:lnTo>
                <a:lnTo>
                  <a:pt x="2636" y="0"/>
                </a:lnTo>
                <a:lnTo>
                  <a:pt x="2646" y="0"/>
                </a:lnTo>
                <a:lnTo>
                  <a:pt x="2656" y="0"/>
                </a:lnTo>
                <a:lnTo>
                  <a:pt x="2664" y="0"/>
                </a:lnTo>
                <a:lnTo>
                  <a:pt x="2672" y="0"/>
                </a:lnTo>
                <a:lnTo>
                  <a:pt x="2682" y="0"/>
                </a:lnTo>
                <a:lnTo>
                  <a:pt x="2692" y="0"/>
                </a:lnTo>
                <a:lnTo>
                  <a:pt x="2702" y="0"/>
                </a:lnTo>
                <a:lnTo>
                  <a:pt x="2712" y="0"/>
                </a:lnTo>
                <a:lnTo>
                  <a:pt x="2720" y="0"/>
                </a:lnTo>
                <a:lnTo>
                  <a:pt x="2728" y="0"/>
                </a:lnTo>
                <a:lnTo>
                  <a:pt x="2734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67544" y="2780928"/>
            <a:ext cx="3806225" cy="2307606"/>
          </a:xfrm>
          <a:custGeom>
            <a:avLst/>
            <a:gdLst>
              <a:gd name="T0" fmla="*/ 2888 w 3157"/>
              <a:gd name="T1" fmla="*/ 68 h 1914"/>
              <a:gd name="T2" fmla="*/ 2902 w 3157"/>
              <a:gd name="T3" fmla="*/ 128 h 1914"/>
              <a:gd name="T4" fmla="*/ 2922 w 3157"/>
              <a:gd name="T5" fmla="*/ 198 h 1914"/>
              <a:gd name="T6" fmla="*/ 2910 w 3157"/>
              <a:gd name="T7" fmla="*/ 252 h 1914"/>
              <a:gd name="T8" fmla="*/ 2914 w 3157"/>
              <a:gd name="T9" fmla="*/ 307 h 1914"/>
              <a:gd name="T10" fmla="*/ 2904 w 3157"/>
              <a:gd name="T11" fmla="*/ 361 h 1914"/>
              <a:gd name="T12" fmla="*/ 2910 w 3157"/>
              <a:gd name="T13" fmla="*/ 401 h 1914"/>
              <a:gd name="T14" fmla="*/ 2910 w 3157"/>
              <a:gd name="T15" fmla="*/ 455 h 1914"/>
              <a:gd name="T16" fmla="*/ 2908 w 3157"/>
              <a:gd name="T17" fmla="*/ 499 h 1914"/>
              <a:gd name="T18" fmla="*/ 2918 w 3157"/>
              <a:gd name="T19" fmla="*/ 551 h 1914"/>
              <a:gd name="T20" fmla="*/ 2948 w 3157"/>
              <a:gd name="T21" fmla="*/ 647 h 1914"/>
              <a:gd name="T22" fmla="*/ 2969 w 3157"/>
              <a:gd name="T23" fmla="*/ 726 h 1914"/>
              <a:gd name="T24" fmla="*/ 2997 w 3157"/>
              <a:gd name="T25" fmla="*/ 788 h 1914"/>
              <a:gd name="T26" fmla="*/ 3019 w 3157"/>
              <a:gd name="T27" fmla="*/ 856 h 1914"/>
              <a:gd name="T28" fmla="*/ 3031 w 3157"/>
              <a:gd name="T29" fmla="*/ 922 h 1914"/>
              <a:gd name="T30" fmla="*/ 3031 w 3157"/>
              <a:gd name="T31" fmla="*/ 962 h 1914"/>
              <a:gd name="T32" fmla="*/ 3037 w 3157"/>
              <a:gd name="T33" fmla="*/ 1018 h 1914"/>
              <a:gd name="T34" fmla="*/ 3041 w 3157"/>
              <a:gd name="T35" fmla="*/ 1060 h 1914"/>
              <a:gd name="T36" fmla="*/ 3037 w 3157"/>
              <a:gd name="T37" fmla="*/ 1116 h 1914"/>
              <a:gd name="T38" fmla="*/ 3047 w 3157"/>
              <a:gd name="T39" fmla="*/ 1161 h 1914"/>
              <a:gd name="T40" fmla="*/ 3045 w 3157"/>
              <a:gd name="T41" fmla="*/ 1217 h 1914"/>
              <a:gd name="T42" fmla="*/ 3047 w 3157"/>
              <a:gd name="T43" fmla="*/ 1277 h 1914"/>
              <a:gd name="T44" fmla="*/ 3065 w 3157"/>
              <a:gd name="T45" fmla="*/ 1333 h 1914"/>
              <a:gd name="T46" fmla="*/ 3053 w 3157"/>
              <a:gd name="T47" fmla="*/ 1387 h 1914"/>
              <a:gd name="T48" fmla="*/ 3059 w 3157"/>
              <a:gd name="T49" fmla="*/ 1435 h 1914"/>
              <a:gd name="T50" fmla="*/ 3059 w 3157"/>
              <a:gd name="T51" fmla="*/ 1493 h 1914"/>
              <a:gd name="T52" fmla="*/ 3075 w 3157"/>
              <a:gd name="T53" fmla="*/ 1531 h 1914"/>
              <a:gd name="T54" fmla="*/ 3081 w 3157"/>
              <a:gd name="T55" fmla="*/ 1580 h 1914"/>
              <a:gd name="T56" fmla="*/ 3099 w 3157"/>
              <a:gd name="T57" fmla="*/ 1622 h 1914"/>
              <a:gd name="T58" fmla="*/ 3139 w 3157"/>
              <a:gd name="T59" fmla="*/ 1698 h 1914"/>
              <a:gd name="T60" fmla="*/ 3151 w 3157"/>
              <a:gd name="T61" fmla="*/ 1798 h 1914"/>
              <a:gd name="T62" fmla="*/ 3153 w 3157"/>
              <a:gd name="T63" fmla="*/ 1904 h 1914"/>
              <a:gd name="T64" fmla="*/ 3037 w 3157"/>
              <a:gd name="T65" fmla="*/ 1912 h 1914"/>
              <a:gd name="T66" fmla="*/ 2880 w 3157"/>
              <a:gd name="T67" fmla="*/ 1914 h 1914"/>
              <a:gd name="T68" fmla="*/ 2724 w 3157"/>
              <a:gd name="T69" fmla="*/ 1914 h 1914"/>
              <a:gd name="T70" fmla="*/ 2558 w 3157"/>
              <a:gd name="T71" fmla="*/ 1912 h 1914"/>
              <a:gd name="T72" fmla="*/ 2334 w 3157"/>
              <a:gd name="T73" fmla="*/ 1912 h 1914"/>
              <a:gd name="T74" fmla="*/ 2134 w 3157"/>
              <a:gd name="T75" fmla="*/ 1910 h 1914"/>
              <a:gd name="T76" fmla="*/ 1914 w 3157"/>
              <a:gd name="T77" fmla="*/ 1910 h 1914"/>
              <a:gd name="T78" fmla="*/ 1752 w 3157"/>
              <a:gd name="T79" fmla="*/ 1910 h 1914"/>
              <a:gd name="T80" fmla="*/ 1601 w 3157"/>
              <a:gd name="T81" fmla="*/ 1908 h 1914"/>
              <a:gd name="T82" fmla="*/ 1359 w 3157"/>
              <a:gd name="T83" fmla="*/ 1908 h 1914"/>
              <a:gd name="T84" fmla="*/ 1151 w 3157"/>
              <a:gd name="T85" fmla="*/ 1908 h 1914"/>
              <a:gd name="T86" fmla="*/ 953 w 3157"/>
              <a:gd name="T87" fmla="*/ 1908 h 1914"/>
              <a:gd name="T88" fmla="*/ 783 w 3157"/>
              <a:gd name="T89" fmla="*/ 1908 h 1914"/>
              <a:gd name="T90" fmla="*/ 579 w 3157"/>
              <a:gd name="T91" fmla="*/ 1906 h 1914"/>
              <a:gd name="T92" fmla="*/ 402 w 3157"/>
              <a:gd name="T93" fmla="*/ 1906 h 1914"/>
              <a:gd name="T94" fmla="*/ 202 w 3157"/>
              <a:gd name="T95" fmla="*/ 1906 h 1914"/>
              <a:gd name="T96" fmla="*/ 2 w 3157"/>
              <a:gd name="T97" fmla="*/ 1848 h 1914"/>
              <a:gd name="T98" fmla="*/ 2 w 3157"/>
              <a:gd name="T99" fmla="*/ 1594 h 1914"/>
              <a:gd name="T100" fmla="*/ 2 w 3157"/>
              <a:gd name="T101" fmla="*/ 1385 h 1914"/>
              <a:gd name="T102" fmla="*/ 2 w 3157"/>
              <a:gd name="T103" fmla="*/ 1245 h 1914"/>
              <a:gd name="T104" fmla="*/ 2 w 3157"/>
              <a:gd name="T105" fmla="*/ 1090 h 1914"/>
              <a:gd name="T106" fmla="*/ 4 w 3157"/>
              <a:gd name="T107" fmla="*/ 874 h 1914"/>
              <a:gd name="T108" fmla="*/ 4 w 3157"/>
              <a:gd name="T109" fmla="*/ 679 h 1914"/>
              <a:gd name="T110" fmla="*/ 2 w 3157"/>
              <a:gd name="T111" fmla="*/ 479 h 1914"/>
              <a:gd name="T112" fmla="*/ 2 w 3157"/>
              <a:gd name="T113" fmla="*/ 305 h 1914"/>
              <a:gd name="T114" fmla="*/ 2 w 3157"/>
              <a:gd name="T115" fmla="*/ 166 h 1914"/>
              <a:gd name="T116" fmla="*/ 2 w 3157"/>
              <a:gd name="T117" fmla="*/ 28 h 1914"/>
              <a:gd name="T118" fmla="*/ 549 w 3157"/>
              <a:gd name="T119" fmla="*/ 2 h 1914"/>
              <a:gd name="T120" fmla="*/ 1185 w 3157"/>
              <a:gd name="T121" fmla="*/ 2 h 1914"/>
              <a:gd name="T122" fmla="*/ 1866 w 3157"/>
              <a:gd name="T123" fmla="*/ 2 h 1914"/>
              <a:gd name="T124" fmla="*/ 2396 w 3157"/>
              <a:gd name="T125" fmla="*/ 2 h 1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57" h="1914">
                <a:moveTo>
                  <a:pt x="2734" y="0"/>
                </a:moveTo>
                <a:lnTo>
                  <a:pt x="2738" y="0"/>
                </a:lnTo>
                <a:lnTo>
                  <a:pt x="2748" y="0"/>
                </a:lnTo>
                <a:lnTo>
                  <a:pt x="2758" y="0"/>
                </a:lnTo>
                <a:lnTo>
                  <a:pt x="2766" y="0"/>
                </a:lnTo>
                <a:lnTo>
                  <a:pt x="2776" y="0"/>
                </a:lnTo>
                <a:lnTo>
                  <a:pt x="2784" y="0"/>
                </a:lnTo>
                <a:lnTo>
                  <a:pt x="2794" y="0"/>
                </a:lnTo>
                <a:lnTo>
                  <a:pt x="2804" y="0"/>
                </a:lnTo>
                <a:lnTo>
                  <a:pt x="2812" y="0"/>
                </a:lnTo>
                <a:lnTo>
                  <a:pt x="2822" y="0"/>
                </a:lnTo>
                <a:lnTo>
                  <a:pt x="2832" y="0"/>
                </a:lnTo>
                <a:lnTo>
                  <a:pt x="2840" y="0"/>
                </a:lnTo>
                <a:lnTo>
                  <a:pt x="2850" y="0"/>
                </a:lnTo>
                <a:lnTo>
                  <a:pt x="2858" y="0"/>
                </a:lnTo>
                <a:lnTo>
                  <a:pt x="2868" y="0"/>
                </a:lnTo>
                <a:lnTo>
                  <a:pt x="2870" y="0"/>
                </a:lnTo>
                <a:lnTo>
                  <a:pt x="2872" y="0"/>
                </a:lnTo>
                <a:lnTo>
                  <a:pt x="2870" y="2"/>
                </a:lnTo>
                <a:lnTo>
                  <a:pt x="2870" y="4"/>
                </a:lnTo>
                <a:lnTo>
                  <a:pt x="2872" y="4"/>
                </a:lnTo>
                <a:lnTo>
                  <a:pt x="2874" y="6"/>
                </a:lnTo>
                <a:lnTo>
                  <a:pt x="2872" y="6"/>
                </a:lnTo>
                <a:lnTo>
                  <a:pt x="2870" y="8"/>
                </a:lnTo>
                <a:lnTo>
                  <a:pt x="2870" y="10"/>
                </a:lnTo>
                <a:lnTo>
                  <a:pt x="2868" y="10"/>
                </a:lnTo>
                <a:lnTo>
                  <a:pt x="2868" y="12"/>
                </a:lnTo>
                <a:lnTo>
                  <a:pt x="2868" y="14"/>
                </a:lnTo>
                <a:lnTo>
                  <a:pt x="2868" y="16"/>
                </a:lnTo>
                <a:lnTo>
                  <a:pt x="2868" y="18"/>
                </a:lnTo>
                <a:lnTo>
                  <a:pt x="2868" y="20"/>
                </a:lnTo>
                <a:lnTo>
                  <a:pt x="2868" y="22"/>
                </a:lnTo>
                <a:lnTo>
                  <a:pt x="2868" y="24"/>
                </a:lnTo>
                <a:lnTo>
                  <a:pt x="2870" y="24"/>
                </a:lnTo>
                <a:lnTo>
                  <a:pt x="2872" y="24"/>
                </a:lnTo>
                <a:lnTo>
                  <a:pt x="2872" y="26"/>
                </a:lnTo>
                <a:lnTo>
                  <a:pt x="2872" y="28"/>
                </a:lnTo>
                <a:lnTo>
                  <a:pt x="2872" y="28"/>
                </a:lnTo>
                <a:lnTo>
                  <a:pt x="2870" y="34"/>
                </a:lnTo>
                <a:lnTo>
                  <a:pt x="2870" y="36"/>
                </a:lnTo>
                <a:lnTo>
                  <a:pt x="2872" y="34"/>
                </a:lnTo>
                <a:lnTo>
                  <a:pt x="2874" y="36"/>
                </a:lnTo>
                <a:lnTo>
                  <a:pt x="2874" y="38"/>
                </a:lnTo>
                <a:lnTo>
                  <a:pt x="2874" y="40"/>
                </a:lnTo>
                <a:lnTo>
                  <a:pt x="2874" y="42"/>
                </a:lnTo>
                <a:lnTo>
                  <a:pt x="2874" y="44"/>
                </a:lnTo>
                <a:lnTo>
                  <a:pt x="2876" y="44"/>
                </a:lnTo>
                <a:lnTo>
                  <a:pt x="2878" y="44"/>
                </a:lnTo>
                <a:lnTo>
                  <a:pt x="2878" y="46"/>
                </a:lnTo>
                <a:lnTo>
                  <a:pt x="2878" y="48"/>
                </a:lnTo>
                <a:lnTo>
                  <a:pt x="2876" y="50"/>
                </a:lnTo>
                <a:lnTo>
                  <a:pt x="2876" y="52"/>
                </a:lnTo>
                <a:lnTo>
                  <a:pt x="2878" y="54"/>
                </a:lnTo>
                <a:lnTo>
                  <a:pt x="2880" y="54"/>
                </a:lnTo>
                <a:lnTo>
                  <a:pt x="2880" y="56"/>
                </a:lnTo>
                <a:lnTo>
                  <a:pt x="2880" y="60"/>
                </a:lnTo>
                <a:lnTo>
                  <a:pt x="2880" y="62"/>
                </a:lnTo>
                <a:lnTo>
                  <a:pt x="2882" y="64"/>
                </a:lnTo>
                <a:lnTo>
                  <a:pt x="2886" y="66"/>
                </a:lnTo>
                <a:lnTo>
                  <a:pt x="2888" y="66"/>
                </a:lnTo>
                <a:lnTo>
                  <a:pt x="2888" y="68"/>
                </a:lnTo>
                <a:lnTo>
                  <a:pt x="2890" y="68"/>
                </a:lnTo>
                <a:lnTo>
                  <a:pt x="2890" y="70"/>
                </a:lnTo>
                <a:lnTo>
                  <a:pt x="2888" y="72"/>
                </a:lnTo>
                <a:lnTo>
                  <a:pt x="2886" y="72"/>
                </a:lnTo>
                <a:lnTo>
                  <a:pt x="2884" y="72"/>
                </a:lnTo>
                <a:lnTo>
                  <a:pt x="2886" y="74"/>
                </a:lnTo>
                <a:lnTo>
                  <a:pt x="2886" y="76"/>
                </a:lnTo>
                <a:lnTo>
                  <a:pt x="2886" y="76"/>
                </a:lnTo>
                <a:lnTo>
                  <a:pt x="2886" y="78"/>
                </a:lnTo>
                <a:lnTo>
                  <a:pt x="2888" y="78"/>
                </a:lnTo>
                <a:lnTo>
                  <a:pt x="2890" y="80"/>
                </a:lnTo>
                <a:lnTo>
                  <a:pt x="2892" y="80"/>
                </a:lnTo>
                <a:lnTo>
                  <a:pt x="2894" y="80"/>
                </a:lnTo>
                <a:lnTo>
                  <a:pt x="2894" y="82"/>
                </a:lnTo>
                <a:lnTo>
                  <a:pt x="2892" y="84"/>
                </a:lnTo>
                <a:lnTo>
                  <a:pt x="2890" y="86"/>
                </a:lnTo>
                <a:lnTo>
                  <a:pt x="2890" y="88"/>
                </a:lnTo>
                <a:lnTo>
                  <a:pt x="2892" y="88"/>
                </a:lnTo>
                <a:lnTo>
                  <a:pt x="2894" y="88"/>
                </a:lnTo>
                <a:lnTo>
                  <a:pt x="2894" y="90"/>
                </a:lnTo>
                <a:lnTo>
                  <a:pt x="2894" y="92"/>
                </a:lnTo>
                <a:lnTo>
                  <a:pt x="2894" y="94"/>
                </a:lnTo>
                <a:lnTo>
                  <a:pt x="2896" y="96"/>
                </a:lnTo>
                <a:lnTo>
                  <a:pt x="2896" y="98"/>
                </a:lnTo>
                <a:lnTo>
                  <a:pt x="2894" y="98"/>
                </a:lnTo>
                <a:lnTo>
                  <a:pt x="2892" y="100"/>
                </a:lnTo>
                <a:lnTo>
                  <a:pt x="2894" y="100"/>
                </a:lnTo>
                <a:lnTo>
                  <a:pt x="2896" y="100"/>
                </a:lnTo>
                <a:lnTo>
                  <a:pt x="2896" y="102"/>
                </a:lnTo>
                <a:lnTo>
                  <a:pt x="2896" y="104"/>
                </a:lnTo>
                <a:lnTo>
                  <a:pt x="2896" y="106"/>
                </a:lnTo>
                <a:lnTo>
                  <a:pt x="2894" y="108"/>
                </a:lnTo>
                <a:lnTo>
                  <a:pt x="2892" y="108"/>
                </a:lnTo>
                <a:lnTo>
                  <a:pt x="2892" y="110"/>
                </a:lnTo>
                <a:lnTo>
                  <a:pt x="2892" y="112"/>
                </a:lnTo>
                <a:lnTo>
                  <a:pt x="2894" y="112"/>
                </a:lnTo>
                <a:lnTo>
                  <a:pt x="2894" y="114"/>
                </a:lnTo>
                <a:lnTo>
                  <a:pt x="2894" y="116"/>
                </a:lnTo>
                <a:lnTo>
                  <a:pt x="2894" y="118"/>
                </a:lnTo>
                <a:lnTo>
                  <a:pt x="2892" y="118"/>
                </a:lnTo>
                <a:lnTo>
                  <a:pt x="2890" y="120"/>
                </a:lnTo>
                <a:lnTo>
                  <a:pt x="2890" y="122"/>
                </a:lnTo>
                <a:lnTo>
                  <a:pt x="2892" y="120"/>
                </a:lnTo>
                <a:lnTo>
                  <a:pt x="2894" y="120"/>
                </a:lnTo>
                <a:lnTo>
                  <a:pt x="2896" y="122"/>
                </a:lnTo>
                <a:lnTo>
                  <a:pt x="2898" y="122"/>
                </a:lnTo>
                <a:lnTo>
                  <a:pt x="2898" y="124"/>
                </a:lnTo>
                <a:lnTo>
                  <a:pt x="2900" y="122"/>
                </a:lnTo>
                <a:lnTo>
                  <a:pt x="2902" y="122"/>
                </a:lnTo>
                <a:lnTo>
                  <a:pt x="2902" y="124"/>
                </a:lnTo>
                <a:lnTo>
                  <a:pt x="2904" y="124"/>
                </a:lnTo>
                <a:lnTo>
                  <a:pt x="2904" y="124"/>
                </a:lnTo>
                <a:lnTo>
                  <a:pt x="2902" y="124"/>
                </a:lnTo>
                <a:lnTo>
                  <a:pt x="2900" y="126"/>
                </a:lnTo>
                <a:lnTo>
                  <a:pt x="2896" y="128"/>
                </a:lnTo>
                <a:lnTo>
                  <a:pt x="2894" y="128"/>
                </a:lnTo>
                <a:lnTo>
                  <a:pt x="2894" y="130"/>
                </a:lnTo>
                <a:lnTo>
                  <a:pt x="2896" y="130"/>
                </a:lnTo>
                <a:lnTo>
                  <a:pt x="2898" y="128"/>
                </a:lnTo>
                <a:lnTo>
                  <a:pt x="2900" y="128"/>
                </a:lnTo>
                <a:lnTo>
                  <a:pt x="2902" y="128"/>
                </a:lnTo>
                <a:lnTo>
                  <a:pt x="2902" y="130"/>
                </a:lnTo>
                <a:lnTo>
                  <a:pt x="2902" y="132"/>
                </a:lnTo>
                <a:lnTo>
                  <a:pt x="2900" y="132"/>
                </a:lnTo>
                <a:lnTo>
                  <a:pt x="2898" y="130"/>
                </a:lnTo>
                <a:lnTo>
                  <a:pt x="2898" y="132"/>
                </a:lnTo>
                <a:lnTo>
                  <a:pt x="2896" y="132"/>
                </a:lnTo>
                <a:lnTo>
                  <a:pt x="2896" y="134"/>
                </a:lnTo>
                <a:lnTo>
                  <a:pt x="2898" y="134"/>
                </a:lnTo>
                <a:lnTo>
                  <a:pt x="2900" y="134"/>
                </a:lnTo>
                <a:lnTo>
                  <a:pt x="2902" y="134"/>
                </a:lnTo>
                <a:lnTo>
                  <a:pt x="2904" y="136"/>
                </a:lnTo>
                <a:lnTo>
                  <a:pt x="2902" y="138"/>
                </a:lnTo>
                <a:lnTo>
                  <a:pt x="2904" y="140"/>
                </a:lnTo>
                <a:lnTo>
                  <a:pt x="2906" y="140"/>
                </a:lnTo>
                <a:lnTo>
                  <a:pt x="2906" y="142"/>
                </a:lnTo>
                <a:lnTo>
                  <a:pt x="2904" y="142"/>
                </a:lnTo>
                <a:lnTo>
                  <a:pt x="2904" y="144"/>
                </a:lnTo>
                <a:lnTo>
                  <a:pt x="2902" y="146"/>
                </a:lnTo>
                <a:lnTo>
                  <a:pt x="2904" y="146"/>
                </a:lnTo>
                <a:lnTo>
                  <a:pt x="2904" y="146"/>
                </a:lnTo>
                <a:lnTo>
                  <a:pt x="2904" y="148"/>
                </a:lnTo>
                <a:lnTo>
                  <a:pt x="2904" y="150"/>
                </a:lnTo>
                <a:lnTo>
                  <a:pt x="2906" y="150"/>
                </a:lnTo>
                <a:lnTo>
                  <a:pt x="2906" y="152"/>
                </a:lnTo>
                <a:lnTo>
                  <a:pt x="2906" y="154"/>
                </a:lnTo>
                <a:lnTo>
                  <a:pt x="2904" y="156"/>
                </a:lnTo>
                <a:lnTo>
                  <a:pt x="2904" y="156"/>
                </a:lnTo>
                <a:lnTo>
                  <a:pt x="2904" y="158"/>
                </a:lnTo>
                <a:lnTo>
                  <a:pt x="2904" y="160"/>
                </a:lnTo>
                <a:lnTo>
                  <a:pt x="2904" y="162"/>
                </a:lnTo>
                <a:lnTo>
                  <a:pt x="2906" y="162"/>
                </a:lnTo>
                <a:lnTo>
                  <a:pt x="2908" y="162"/>
                </a:lnTo>
                <a:lnTo>
                  <a:pt x="2910" y="162"/>
                </a:lnTo>
                <a:lnTo>
                  <a:pt x="2910" y="164"/>
                </a:lnTo>
                <a:lnTo>
                  <a:pt x="2910" y="166"/>
                </a:lnTo>
                <a:lnTo>
                  <a:pt x="2910" y="168"/>
                </a:lnTo>
                <a:lnTo>
                  <a:pt x="2908" y="170"/>
                </a:lnTo>
                <a:lnTo>
                  <a:pt x="2908" y="172"/>
                </a:lnTo>
                <a:lnTo>
                  <a:pt x="2910" y="172"/>
                </a:lnTo>
                <a:lnTo>
                  <a:pt x="2914" y="172"/>
                </a:lnTo>
                <a:lnTo>
                  <a:pt x="2914" y="172"/>
                </a:lnTo>
                <a:lnTo>
                  <a:pt x="2914" y="174"/>
                </a:lnTo>
                <a:lnTo>
                  <a:pt x="2912" y="174"/>
                </a:lnTo>
                <a:lnTo>
                  <a:pt x="2910" y="174"/>
                </a:lnTo>
                <a:lnTo>
                  <a:pt x="2910" y="176"/>
                </a:lnTo>
                <a:lnTo>
                  <a:pt x="2912" y="176"/>
                </a:lnTo>
                <a:lnTo>
                  <a:pt x="2914" y="178"/>
                </a:lnTo>
                <a:lnTo>
                  <a:pt x="2916" y="178"/>
                </a:lnTo>
                <a:lnTo>
                  <a:pt x="2916" y="180"/>
                </a:lnTo>
                <a:lnTo>
                  <a:pt x="2916" y="182"/>
                </a:lnTo>
                <a:lnTo>
                  <a:pt x="2918" y="186"/>
                </a:lnTo>
                <a:lnTo>
                  <a:pt x="2920" y="186"/>
                </a:lnTo>
                <a:lnTo>
                  <a:pt x="2922" y="186"/>
                </a:lnTo>
                <a:lnTo>
                  <a:pt x="2922" y="188"/>
                </a:lnTo>
                <a:lnTo>
                  <a:pt x="2922" y="190"/>
                </a:lnTo>
                <a:lnTo>
                  <a:pt x="2920" y="190"/>
                </a:lnTo>
                <a:lnTo>
                  <a:pt x="2918" y="190"/>
                </a:lnTo>
                <a:lnTo>
                  <a:pt x="2918" y="192"/>
                </a:lnTo>
                <a:lnTo>
                  <a:pt x="2920" y="194"/>
                </a:lnTo>
                <a:lnTo>
                  <a:pt x="2920" y="196"/>
                </a:lnTo>
                <a:lnTo>
                  <a:pt x="2922" y="198"/>
                </a:lnTo>
                <a:lnTo>
                  <a:pt x="2922" y="200"/>
                </a:lnTo>
                <a:lnTo>
                  <a:pt x="2924" y="200"/>
                </a:lnTo>
                <a:lnTo>
                  <a:pt x="2926" y="200"/>
                </a:lnTo>
                <a:lnTo>
                  <a:pt x="2928" y="202"/>
                </a:lnTo>
                <a:lnTo>
                  <a:pt x="2930" y="202"/>
                </a:lnTo>
                <a:lnTo>
                  <a:pt x="2932" y="204"/>
                </a:lnTo>
                <a:lnTo>
                  <a:pt x="2930" y="204"/>
                </a:lnTo>
                <a:lnTo>
                  <a:pt x="2928" y="204"/>
                </a:lnTo>
                <a:lnTo>
                  <a:pt x="2926" y="204"/>
                </a:lnTo>
                <a:lnTo>
                  <a:pt x="2926" y="206"/>
                </a:lnTo>
                <a:lnTo>
                  <a:pt x="2926" y="208"/>
                </a:lnTo>
                <a:lnTo>
                  <a:pt x="2926" y="214"/>
                </a:lnTo>
                <a:lnTo>
                  <a:pt x="2926" y="216"/>
                </a:lnTo>
                <a:lnTo>
                  <a:pt x="2924" y="216"/>
                </a:lnTo>
                <a:lnTo>
                  <a:pt x="2922" y="216"/>
                </a:lnTo>
                <a:lnTo>
                  <a:pt x="2922" y="218"/>
                </a:lnTo>
                <a:lnTo>
                  <a:pt x="2924" y="218"/>
                </a:lnTo>
                <a:lnTo>
                  <a:pt x="2926" y="218"/>
                </a:lnTo>
                <a:lnTo>
                  <a:pt x="2928" y="218"/>
                </a:lnTo>
                <a:lnTo>
                  <a:pt x="2928" y="220"/>
                </a:lnTo>
                <a:lnTo>
                  <a:pt x="2926" y="220"/>
                </a:lnTo>
                <a:lnTo>
                  <a:pt x="2926" y="220"/>
                </a:lnTo>
                <a:lnTo>
                  <a:pt x="2924" y="220"/>
                </a:lnTo>
                <a:lnTo>
                  <a:pt x="2924" y="222"/>
                </a:lnTo>
                <a:lnTo>
                  <a:pt x="2924" y="224"/>
                </a:lnTo>
                <a:lnTo>
                  <a:pt x="2924" y="226"/>
                </a:lnTo>
                <a:lnTo>
                  <a:pt x="2922" y="226"/>
                </a:lnTo>
                <a:lnTo>
                  <a:pt x="2920" y="228"/>
                </a:lnTo>
                <a:lnTo>
                  <a:pt x="2922" y="230"/>
                </a:lnTo>
                <a:lnTo>
                  <a:pt x="2922" y="232"/>
                </a:lnTo>
                <a:lnTo>
                  <a:pt x="2922" y="234"/>
                </a:lnTo>
                <a:lnTo>
                  <a:pt x="2924" y="234"/>
                </a:lnTo>
                <a:lnTo>
                  <a:pt x="2924" y="236"/>
                </a:lnTo>
                <a:lnTo>
                  <a:pt x="2922" y="236"/>
                </a:lnTo>
                <a:lnTo>
                  <a:pt x="2922" y="238"/>
                </a:lnTo>
                <a:lnTo>
                  <a:pt x="2920" y="238"/>
                </a:lnTo>
                <a:lnTo>
                  <a:pt x="2918" y="236"/>
                </a:lnTo>
                <a:lnTo>
                  <a:pt x="2916" y="234"/>
                </a:lnTo>
                <a:lnTo>
                  <a:pt x="2914" y="236"/>
                </a:lnTo>
                <a:lnTo>
                  <a:pt x="2914" y="238"/>
                </a:lnTo>
                <a:lnTo>
                  <a:pt x="2914" y="240"/>
                </a:lnTo>
                <a:lnTo>
                  <a:pt x="2916" y="240"/>
                </a:lnTo>
                <a:lnTo>
                  <a:pt x="2918" y="242"/>
                </a:lnTo>
                <a:lnTo>
                  <a:pt x="2918" y="244"/>
                </a:lnTo>
                <a:lnTo>
                  <a:pt x="2918" y="246"/>
                </a:lnTo>
                <a:lnTo>
                  <a:pt x="2916" y="246"/>
                </a:lnTo>
                <a:lnTo>
                  <a:pt x="2914" y="244"/>
                </a:lnTo>
                <a:lnTo>
                  <a:pt x="2914" y="242"/>
                </a:lnTo>
                <a:lnTo>
                  <a:pt x="2912" y="242"/>
                </a:lnTo>
                <a:lnTo>
                  <a:pt x="2912" y="244"/>
                </a:lnTo>
                <a:lnTo>
                  <a:pt x="2914" y="246"/>
                </a:lnTo>
                <a:lnTo>
                  <a:pt x="2914" y="248"/>
                </a:lnTo>
                <a:lnTo>
                  <a:pt x="2912" y="248"/>
                </a:lnTo>
                <a:lnTo>
                  <a:pt x="2910" y="248"/>
                </a:lnTo>
                <a:lnTo>
                  <a:pt x="2908" y="248"/>
                </a:lnTo>
                <a:lnTo>
                  <a:pt x="2906" y="248"/>
                </a:lnTo>
                <a:lnTo>
                  <a:pt x="2904" y="250"/>
                </a:lnTo>
                <a:lnTo>
                  <a:pt x="2904" y="252"/>
                </a:lnTo>
                <a:lnTo>
                  <a:pt x="2906" y="252"/>
                </a:lnTo>
                <a:lnTo>
                  <a:pt x="2908" y="252"/>
                </a:lnTo>
                <a:lnTo>
                  <a:pt x="2910" y="252"/>
                </a:lnTo>
                <a:lnTo>
                  <a:pt x="2912" y="252"/>
                </a:lnTo>
                <a:lnTo>
                  <a:pt x="2912" y="254"/>
                </a:lnTo>
                <a:lnTo>
                  <a:pt x="2910" y="254"/>
                </a:lnTo>
                <a:lnTo>
                  <a:pt x="2910" y="256"/>
                </a:lnTo>
                <a:lnTo>
                  <a:pt x="2908" y="258"/>
                </a:lnTo>
                <a:lnTo>
                  <a:pt x="2904" y="258"/>
                </a:lnTo>
                <a:lnTo>
                  <a:pt x="2904" y="260"/>
                </a:lnTo>
                <a:lnTo>
                  <a:pt x="2904" y="262"/>
                </a:lnTo>
                <a:lnTo>
                  <a:pt x="2906" y="262"/>
                </a:lnTo>
                <a:lnTo>
                  <a:pt x="2908" y="262"/>
                </a:lnTo>
                <a:lnTo>
                  <a:pt x="2908" y="266"/>
                </a:lnTo>
                <a:lnTo>
                  <a:pt x="2908" y="268"/>
                </a:lnTo>
                <a:lnTo>
                  <a:pt x="2908" y="268"/>
                </a:lnTo>
                <a:lnTo>
                  <a:pt x="2906" y="268"/>
                </a:lnTo>
                <a:lnTo>
                  <a:pt x="2904" y="268"/>
                </a:lnTo>
                <a:lnTo>
                  <a:pt x="2904" y="268"/>
                </a:lnTo>
                <a:lnTo>
                  <a:pt x="2902" y="268"/>
                </a:lnTo>
                <a:lnTo>
                  <a:pt x="2902" y="270"/>
                </a:lnTo>
                <a:lnTo>
                  <a:pt x="2904" y="270"/>
                </a:lnTo>
                <a:lnTo>
                  <a:pt x="2904" y="270"/>
                </a:lnTo>
                <a:lnTo>
                  <a:pt x="2906" y="272"/>
                </a:lnTo>
                <a:lnTo>
                  <a:pt x="2906" y="274"/>
                </a:lnTo>
                <a:lnTo>
                  <a:pt x="2906" y="277"/>
                </a:lnTo>
                <a:lnTo>
                  <a:pt x="2904" y="279"/>
                </a:lnTo>
                <a:lnTo>
                  <a:pt x="2902" y="279"/>
                </a:lnTo>
                <a:lnTo>
                  <a:pt x="2900" y="279"/>
                </a:lnTo>
                <a:lnTo>
                  <a:pt x="2898" y="279"/>
                </a:lnTo>
                <a:lnTo>
                  <a:pt x="2896" y="281"/>
                </a:lnTo>
                <a:lnTo>
                  <a:pt x="2896" y="283"/>
                </a:lnTo>
                <a:lnTo>
                  <a:pt x="2898" y="285"/>
                </a:lnTo>
                <a:lnTo>
                  <a:pt x="2900" y="285"/>
                </a:lnTo>
                <a:lnTo>
                  <a:pt x="2904" y="285"/>
                </a:lnTo>
                <a:lnTo>
                  <a:pt x="2906" y="285"/>
                </a:lnTo>
                <a:lnTo>
                  <a:pt x="2908" y="285"/>
                </a:lnTo>
                <a:lnTo>
                  <a:pt x="2910" y="287"/>
                </a:lnTo>
                <a:lnTo>
                  <a:pt x="2910" y="289"/>
                </a:lnTo>
                <a:lnTo>
                  <a:pt x="2908" y="289"/>
                </a:lnTo>
                <a:lnTo>
                  <a:pt x="2904" y="289"/>
                </a:lnTo>
                <a:lnTo>
                  <a:pt x="2902" y="287"/>
                </a:lnTo>
                <a:lnTo>
                  <a:pt x="2900" y="287"/>
                </a:lnTo>
                <a:lnTo>
                  <a:pt x="2900" y="289"/>
                </a:lnTo>
                <a:lnTo>
                  <a:pt x="2900" y="291"/>
                </a:lnTo>
                <a:lnTo>
                  <a:pt x="2900" y="293"/>
                </a:lnTo>
                <a:lnTo>
                  <a:pt x="2902" y="295"/>
                </a:lnTo>
                <a:lnTo>
                  <a:pt x="2904" y="295"/>
                </a:lnTo>
                <a:lnTo>
                  <a:pt x="2904" y="297"/>
                </a:lnTo>
                <a:lnTo>
                  <a:pt x="2908" y="297"/>
                </a:lnTo>
                <a:lnTo>
                  <a:pt x="2908" y="299"/>
                </a:lnTo>
                <a:lnTo>
                  <a:pt x="2908" y="301"/>
                </a:lnTo>
                <a:lnTo>
                  <a:pt x="2906" y="301"/>
                </a:lnTo>
                <a:lnTo>
                  <a:pt x="2904" y="303"/>
                </a:lnTo>
                <a:lnTo>
                  <a:pt x="2904" y="303"/>
                </a:lnTo>
                <a:lnTo>
                  <a:pt x="2904" y="305"/>
                </a:lnTo>
                <a:lnTo>
                  <a:pt x="2904" y="307"/>
                </a:lnTo>
                <a:lnTo>
                  <a:pt x="2904" y="309"/>
                </a:lnTo>
                <a:lnTo>
                  <a:pt x="2906" y="311"/>
                </a:lnTo>
                <a:lnTo>
                  <a:pt x="2908" y="311"/>
                </a:lnTo>
                <a:lnTo>
                  <a:pt x="2908" y="309"/>
                </a:lnTo>
                <a:lnTo>
                  <a:pt x="2910" y="309"/>
                </a:lnTo>
                <a:lnTo>
                  <a:pt x="2912" y="307"/>
                </a:lnTo>
                <a:lnTo>
                  <a:pt x="2914" y="307"/>
                </a:lnTo>
                <a:lnTo>
                  <a:pt x="2914" y="309"/>
                </a:lnTo>
                <a:lnTo>
                  <a:pt x="2916" y="309"/>
                </a:lnTo>
                <a:lnTo>
                  <a:pt x="2914" y="311"/>
                </a:lnTo>
                <a:lnTo>
                  <a:pt x="2912" y="315"/>
                </a:lnTo>
                <a:lnTo>
                  <a:pt x="2910" y="315"/>
                </a:lnTo>
                <a:lnTo>
                  <a:pt x="2908" y="315"/>
                </a:lnTo>
                <a:lnTo>
                  <a:pt x="2906" y="315"/>
                </a:lnTo>
                <a:lnTo>
                  <a:pt x="2904" y="315"/>
                </a:lnTo>
                <a:lnTo>
                  <a:pt x="2906" y="317"/>
                </a:lnTo>
                <a:lnTo>
                  <a:pt x="2904" y="317"/>
                </a:lnTo>
                <a:lnTo>
                  <a:pt x="2904" y="319"/>
                </a:lnTo>
                <a:lnTo>
                  <a:pt x="2906" y="321"/>
                </a:lnTo>
                <a:lnTo>
                  <a:pt x="2908" y="323"/>
                </a:lnTo>
                <a:lnTo>
                  <a:pt x="2910" y="323"/>
                </a:lnTo>
                <a:lnTo>
                  <a:pt x="2912" y="325"/>
                </a:lnTo>
                <a:lnTo>
                  <a:pt x="2914" y="327"/>
                </a:lnTo>
                <a:lnTo>
                  <a:pt x="2912" y="327"/>
                </a:lnTo>
                <a:lnTo>
                  <a:pt x="2912" y="329"/>
                </a:lnTo>
                <a:lnTo>
                  <a:pt x="2910" y="329"/>
                </a:lnTo>
                <a:lnTo>
                  <a:pt x="2910" y="327"/>
                </a:lnTo>
                <a:lnTo>
                  <a:pt x="2908" y="325"/>
                </a:lnTo>
                <a:lnTo>
                  <a:pt x="2908" y="327"/>
                </a:lnTo>
                <a:lnTo>
                  <a:pt x="2910" y="329"/>
                </a:lnTo>
                <a:lnTo>
                  <a:pt x="2910" y="331"/>
                </a:lnTo>
                <a:lnTo>
                  <a:pt x="2908" y="331"/>
                </a:lnTo>
                <a:lnTo>
                  <a:pt x="2906" y="333"/>
                </a:lnTo>
                <a:lnTo>
                  <a:pt x="2904" y="333"/>
                </a:lnTo>
                <a:lnTo>
                  <a:pt x="2904" y="333"/>
                </a:lnTo>
                <a:lnTo>
                  <a:pt x="2902" y="333"/>
                </a:lnTo>
                <a:lnTo>
                  <a:pt x="2902" y="335"/>
                </a:lnTo>
                <a:lnTo>
                  <a:pt x="2902" y="337"/>
                </a:lnTo>
                <a:lnTo>
                  <a:pt x="2904" y="337"/>
                </a:lnTo>
                <a:lnTo>
                  <a:pt x="2904" y="337"/>
                </a:lnTo>
                <a:lnTo>
                  <a:pt x="2906" y="337"/>
                </a:lnTo>
                <a:lnTo>
                  <a:pt x="2908" y="335"/>
                </a:lnTo>
                <a:lnTo>
                  <a:pt x="2910" y="335"/>
                </a:lnTo>
                <a:lnTo>
                  <a:pt x="2912" y="335"/>
                </a:lnTo>
                <a:lnTo>
                  <a:pt x="2914" y="337"/>
                </a:lnTo>
                <a:lnTo>
                  <a:pt x="2914" y="339"/>
                </a:lnTo>
                <a:lnTo>
                  <a:pt x="2912" y="339"/>
                </a:lnTo>
                <a:lnTo>
                  <a:pt x="2910" y="337"/>
                </a:lnTo>
                <a:lnTo>
                  <a:pt x="2908" y="337"/>
                </a:lnTo>
                <a:lnTo>
                  <a:pt x="2906" y="337"/>
                </a:lnTo>
                <a:lnTo>
                  <a:pt x="2906" y="339"/>
                </a:lnTo>
                <a:lnTo>
                  <a:pt x="2906" y="341"/>
                </a:lnTo>
                <a:lnTo>
                  <a:pt x="2906" y="343"/>
                </a:lnTo>
                <a:lnTo>
                  <a:pt x="2908" y="343"/>
                </a:lnTo>
                <a:lnTo>
                  <a:pt x="2908" y="345"/>
                </a:lnTo>
                <a:lnTo>
                  <a:pt x="2910" y="345"/>
                </a:lnTo>
                <a:lnTo>
                  <a:pt x="2912" y="345"/>
                </a:lnTo>
                <a:lnTo>
                  <a:pt x="2914" y="345"/>
                </a:lnTo>
                <a:lnTo>
                  <a:pt x="2914" y="347"/>
                </a:lnTo>
                <a:lnTo>
                  <a:pt x="2914" y="349"/>
                </a:lnTo>
                <a:lnTo>
                  <a:pt x="2914" y="351"/>
                </a:lnTo>
                <a:lnTo>
                  <a:pt x="2914" y="353"/>
                </a:lnTo>
                <a:lnTo>
                  <a:pt x="2912" y="355"/>
                </a:lnTo>
                <a:lnTo>
                  <a:pt x="2910" y="355"/>
                </a:lnTo>
                <a:lnTo>
                  <a:pt x="2908" y="357"/>
                </a:lnTo>
                <a:lnTo>
                  <a:pt x="2906" y="357"/>
                </a:lnTo>
                <a:lnTo>
                  <a:pt x="2904" y="359"/>
                </a:lnTo>
                <a:lnTo>
                  <a:pt x="2904" y="361"/>
                </a:lnTo>
                <a:lnTo>
                  <a:pt x="2906" y="361"/>
                </a:lnTo>
                <a:lnTo>
                  <a:pt x="2908" y="361"/>
                </a:lnTo>
                <a:lnTo>
                  <a:pt x="2910" y="361"/>
                </a:lnTo>
                <a:lnTo>
                  <a:pt x="2912" y="359"/>
                </a:lnTo>
                <a:lnTo>
                  <a:pt x="2912" y="357"/>
                </a:lnTo>
                <a:lnTo>
                  <a:pt x="2914" y="357"/>
                </a:lnTo>
                <a:lnTo>
                  <a:pt x="2916" y="359"/>
                </a:lnTo>
                <a:lnTo>
                  <a:pt x="2916" y="361"/>
                </a:lnTo>
                <a:lnTo>
                  <a:pt x="2916" y="363"/>
                </a:lnTo>
                <a:lnTo>
                  <a:pt x="2916" y="365"/>
                </a:lnTo>
                <a:lnTo>
                  <a:pt x="2914" y="365"/>
                </a:lnTo>
                <a:lnTo>
                  <a:pt x="2912" y="365"/>
                </a:lnTo>
                <a:lnTo>
                  <a:pt x="2910" y="365"/>
                </a:lnTo>
                <a:lnTo>
                  <a:pt x="2908" y="365"/>
                </a:lnTo>
                <a:lnTo>
                  <a:pt x="2906" y="365"/>
                </a:lnTo>
                <a:lnTo>
                  <a:pt x="2906" y="365"/>
                </a:lnTo>
                <a:lnTo>
                  <a:pt x="2908" y="365"/>
                </a:lnTo>
                <a:lnTo>
                  <a:pt x="2908" y="367"/>
                </a:lnTo>
                <a:lnTo>
                  <a:pt x="2910" y="367"/>
                </a:lnTo>
                <a:lnTo>
                  <a:pt x="2912" y="367"/>
                </a:lnTo>
                <a:lnTo>
                  <a:pt x="2914" y="369"/>
                </a:lnTo>
                <a:lnTo>
                  <a:pt x="2916" y="371"/>
                </a:lnTo>
                <a:lnTo>
                  <a:pt x="2918" y="371"/>
                </a:lnTo>
                <a:lnTo>
                  <a:pt x="2916" y="373"/>
                </a:lnTo>
                <a:lnTo>
                  <a:pt x="2912" y="371"/>
                </a:lnTo>
                <a:lnTo>
                  <a:pt x="2910" y="371"/>
                </a:lnTo>
                <a:lnTo>
                  <a:pt x="2908" y="371"/>
                </a:lnTo>
                <a:lnTo>
                  <a:pt x="2906" y="371"/>
                </a:lnTo>
                <a:lnTo>
                  <a:pt x="2904" y="371"/>
                </a:lnTo>
                <a:lnTo>
                  <a:pt x="2904" y="373"/>
                </a:lnTo>
                <a:lnTo>
                  <a:pt x="2904" y="373"/>
                </a:lnTo>
                <a:lnTo>
                  <a:pt x="2904" y="375"/>
                </a:lnTo>
                <a:lnTo>
                  <a:pt x="2906" y="375"/>
                </a:lnTo>
                <a:lnTo>
                  <a:pt x="2908" y="373"/>
                </a:lnTo>
                <a:lnTo>
                  <a:pt x="2910" y="373"/>
                </a:lnTo>
                <a:lnTo>
                  <a:pt x="2910" y="375"/>
                </a:lnTo>
                <a:lnTo>
                  <a:pt x="2910" y="377"/>
                </a:lnTo>
                <a:lnTo>
                  <a:pt x="2912" y="377"/>
                </a:lnTo>
                <a:lnTo>
                  <a:pt x="2914" y="379"/>
                </a:lnTo>
                <a:lnTo>
                  <a:pt x="2914" y="381"/>
                </a:lnTo>
                <a:lnTo>
                  <a:pt x="2912" y="381"/>
                </a:lnTo>
                <a:lnTo>
                  <a:pt x="2910" y="383"/>
                </a:lnTo>
                <a:lnTo>
                  <a:pt x="2908" y="383"/>
                </a:lnTo>
                <a:lnTo>
                  <a:pt x="2908" y="385"/>
                </a:lnTo>
                <a:lnTo>
                  <a:pt x="2906" y="387"/>
                </a:lnTo>
                <a:lnTo>
                  <a:pt x="2904" y="387"/>
                </a:lnTo>
                <a:lnTo>
                  <a:pt x="2904" y="387"/>
                </a:lnTo>
                <a:lnTo>
                  <a:pt x="2902" y="387"/>
                </a:lnTo>
                <a:lnTo>
                  <a:pt x="2902" y="389"/>
                </a:lnTo>
                <a:lnTo>
                  <a:pt x="2902" y="391"/>
                </a:lnTo>
                <a:lnTo>
                  <a:pt x="2904" y="391"/>
                </a:lnTo>
                <a:lnTo>
                  <a:pt x="2904" y="393"/>
                </a:lnTo>
                <a:lnTo>
                  <a:pt x="2904" y="395"/>
                </a:lnTo>
                <a:lnTo>
                  <a:pt x="2904" y="397"/>
                </a:lnTo>
                <a:lnTo>
                  <a:pt x="2906" y="397"/>
                </a:lnTo>
                <a:lnTo>
                  <a:pt x="2910" y="395"/>
                </a:lnTo>
                <a:lnTo>
                  <a:pt x="2912" y="395"/>
                </a:lnTo>
                <a:lnTo>
                  <a:pt x="2912" y="397"/>
                </a:lnTo>
                <a:lnTo>
                  <a:pt x="2910" y="397"/>
                </a:lnTo>
                <a:lnTo>
                  <a:pt x="2908" y="399"/>
                </a:lnTo>
                <a:lnTo>
                  <a:pt x="2910" y="401"/>
                </a:lnTo>
                <a:lnTo>
                  <a:pt x="2910" y="403"/>
                </a:lnTo>
                <a:lnTo>
                  <a:pt x="2910" y="405"/>
                </a:lnTo>
                <a:lnTo>
                  <a:pt x="2908" y="405"/>
                </a:lnTo>
                <a:lnTo>
                  <a:pt x="2906" y="403"/>
                </a:lnTo>
                <a:lnTo>
                  <a:pt x="2904" y="403"/>
                </a:lnTo>
                <a:lnTo>
                  <a:pt x="2904" y="405"/>
                </a:ln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6" y="411"/>
                </a:lnTo>
                <a:lnTo>
                  <a:pt x="2906" y="413"/>
                </a:lnTo>
                <a:lnTo>
                  <a:pt x="2908" y="413"/>
                </a:lnTo>
                <a:lnTo>
                  <a:pt x="2908" y="413"/>
                </a:lnTo>
                <a:lnTo>
                  <a:pt x="2910" y="413"/>
                </a:lnTo>
                <a:lnTo>
                  <a:pt x="2910" y="415"/>
                </a:lnTo>
                <a:lnTo>
                  <a:pt x="2912" y="415"/>
                </a:lnTo>
                <a:lnTo>
                  <a:pt x="2910" y="417"/>
                </a:lnTo>
                <a:lnTo>
                  <a:pt x="2908" y="417"/>
                </a:lnTo>
                <a:lnTo>
                  <a:pt x="2910" y="419"/>
                </a:lnTo>
                <a:lnTo>
                  <a:pt x="2912" y="419"/>
                </a:lnTo>
                <a:lnTo>
                  <a:pt x="2914" y="419"/>
                </a:lnTo>
                <a:lnTo>
                  <a:pt x="2914" y="421"/>
                </a:lnTo>
                <a:lnTo>
                  <a:pt x="2916" y="421"/>
                </a:lnTo>
                <a:lnTo>
                  <a:pt x="2916" y="423"/>
                </a:lnTo>
                <a:lnTo>
                  <a:pt x="2914" y="427"/>
                </a:lnTo>
                <a:lnTo>
                  <a:pt x="2912" y="427"/>
                </a:lnTo>
                <a:lnTo>
                  <a:pt x="2910" y="429"/>
                </a:lnTo>
                <a:lnTo>
                  <a:pt x="2908" y="429"/>
                </a:lnTo>
                <a:lnTo>
                  <a:pt x="2908" y="431"/>
                </a:lnTo>
                <a:lnTo>
                  <a:pt x="2910" y="433"/>
                </a:lnTo>
                <a:lnTo>
                  <a:pt x="2910" y="431"/>
                </a:lnTo>
                <a:lnTo>
                  <a:pt x="2912" y="431"/>
                </a:lnTo>
                <a:lnTo>
                  <a:pt x="2914" y="431"/>
                </a:lnTo>
                <a:lnTo>
                  <a:pt x="2918" y="431"/>
                </a:lnTo>
                <a:lnTo>
                  <a:pt x="2920" y="433"/>
                </a:lnTo>
                <a:lnTo>
                  <a:pt x="2920" y="435"/>
                </a:lnTo>
                <a:lnTo>
                  <a:pt x="2918" y="435"/>
                </a:lnTo>
                <a:lnTo>
                  <a:pt x="2916" y="435"/>
                </a:lnTo>
                <a:lnTo>
                  <a:pt x="2914" y="435"/>
                </a:lnTo>
                <a:lnTo>
                  <a:pt x="2912" y="437"/>
                </a:lnTo>
                <a:lnTo>
                  <a:pt x="2910" y="441"/>
                </a:lnTo>
                <a:lnTo>
                  <a:pt x="2910" y="443"/>
                </a:lnTo>
                <a:lnTo>
                  <a:pt x="2912" y="443"/>
                </a:lnTo>
                <a:lnTo>
                  <a:pt x="2914" y="441"/>
                </a:lnTo>
                <a:lnTo>
                  <a:pt x="2916" y="441"/>
                </a:lnTo>
                <a:lnTo>
                  <a:pt x="2918" y="443"/>
                </a:lnTo>
                <a:lnTo>
                  <a:pt x="2916" y="445"/>
                </a:lnTo>
                <a:lnTo>
                  <a:pt x="2916" y="447"/>
                </a:lnTo>
                <a:lnTo>
                  <a:pt x="2918" y="447"/>
                </a:lnTo>
                <a:lnTo>
                  <a:pt x="2918" y="449"/>
                </a:lnTo>
                <a:lnTo>
                  <a:pt x="2920" y="449"/>
                </a:lnTo>
                <a:lnTo>
                  <a:pt x="2922" y="451"/>
                </a:lnTo>
                <a:lnTo>
                  <a:pt x="2922" y="453"/>
                </a:lnTo>
                <a:lnTo>
                  <a:pt x="2920" y="453"/>
                </a:lnTo>
                <a:lnTo>
                  <a:pt x="2918" y="453"/>
                </a:lnTo>
                <a:lnTo>
                  <a:pt x="2918" y="451"/>
                </a:lnTo>
                <a:lnTo>
                  <a:pt x="2916" y="451"/>
                </a:lnTo>
                <a:lnTo>
                  <a:pt x="2916" y="449"/>
                </a:lnTo>
                <a:lnTo>
                  <a:pt x="2914" y="449"/>
                </a:lnTo>
                <a:lnTo>
                  <a:pt x="2914" y="451"/>
                </a:lnTo>
                <a:lnTo>
                  <a:pt x="2910" y="455"/>
                </a:lnTo>
                <a:lnTo>
                  <a:pt x="2910" y="457"/>
                </a:lnTo>
                <a:lnTo>
                  <a:pt x="2912" y="457"/>
                </a:lnTo>
                <a:lnTo>
                  <a:pt x="2914" y="455"/>
                </a:lnTo>
                <a:lnTo>
                  <a:pt x="2916" y="455"/>
                </a:lnTo>
                <a:lnTo>
                  <a:pt x="2918" y="455"/>
                </a:lnTo>
                <a:lnTo>
                  <a:pt x="2918" y="457"/>
                </a:lnTo>
                <a:lnTo>
                  <a:pt x="2918" y="459"/>
                </a:lnTo>
                <a:lnTo>
                  <a:pt x="2920" y="461"/>
                </a:lnTo>
                <a:lnTo>
                  <a:pt x="2920" y="461"/>
                </a:lnTo>
                <a:lnTo>
                  <a:pt x="2918" y="461"/>
                </a:lnTo>
                <a:lnTo>
                  <a:pt x="2918" y="463"/>
                </a:lnTo>
                <a:lnTo>
                  <a:pt x="2916" y="461"/>
                </a:lnTo>
                <a:lnTo>
                  <a:pt x="2916" y="463"/>
                </a:lnTo>
                <a:lnTo>
                  <a:pt x="2916" y="465"/>
                </a:lnTo>
                <a:lnTo>
                  <a:pt x="2916" y="467"/>
                </a:lnTo>
                <a:lnTo>
                  <a:pt x="2914" y="467"/>
                </a:lnTo>
                <a:lnTo>
                  <a:pt x="2912" y="465"/>
                </a:lnTo>
                <a:lnTo>
                  <a:pt x="2910" y="465"/>
                </a:lnTo>
                <a:lnTo>
                  <a:pt x="2908" y="467"/>
                </a:lnTo>
                <a:lnTo>
                  <a:pt x="2908" y="469"/>
                </a:lnTo>
                <a:lnTo>
                  <a:pt x="2910" y="469"/>
                </a:lnTo>
                <a:lnTo>
                  <a:pt x="2912" y="469"/>
                </a:lnTo>
                <a:lnTo>
                  <a:pt x="2914" y="469"/>
                </a:lnTo>
                <a:lnTo>
                  <a:pt x="2916" y="471"/>
                </a:lnTo>
                <a:lnTo>
                  <a:pt x="2916" y="473"/>
                </a:lnTo>
                <a:lnTo>
                  <a:pt x="2914" y="473"/>
                </a:lnTo>
                <a:lnTo>
                  <a:pt x="2914" y="475"/>
                </a:lnTo>
                <a:lnTo>
                  <a:pt x="2914" y="477"/>
                </a:lnTo>
                <a:lnTo>
                  <a:pt x="2916" y="477"/>
                </a:lnTo>
                <a:lnTo>
                  <a:pt x="2916" y="479"/>
                </a:lnTo>
                <a:lnTo>
                  <a:pt x="2914" y="479"/>
                </a:lnTo>
                <a:lnTo>
                  <a:pt x="2912" y="479"/>
                </a:lnTo>
                <a:lnTo>
                  <a:pt x="2908" y="481"/>
                </a:lnTo>
                <a:lnTo>
                  <a:pt x="2908" y="483"/>
                </a:lnTo>
                <a:lnTo>
                  <a:pt x="2906" y="483"/>
                </a:lnTo>
                <a:lnTo>
                  <a:pt x="2906" y="485"/>
                </a:lnTo>
                <a:lnTo>
                  <a:pt x="2908" y="485"/>
                </a:lnTo>
                <a:lnTo>
                  <a:pt x="2910" y="485"/>
                </a:lnTo>
                <a:lnTo>
                  <a:pt x="2912" y="485"/>
                </a:lnTo>
                <a:lnTo>
                  <a:pt x="2912" y="487"/>
                </a:lnTo>
                <a:lnTo>
                  <a:pt x="2912" y="489"/>
                </a:lnTo>
                <a:lnTo>
                  <a:pt x="2908" y="489"/>
                </a:lnTo>
                <a:lnTo>
                  <a:pt x="2908" y="491"/>
                </a:lnTo>
                <a:lnTo>
                  <a:pt x="2908" y="493"/>
                </a:lnTo>
                <a:lnTo>
                  <a:pt x="2910" y="493"/>
                </a:lnTo>
                <a:lnTo>
                  <a:pt x="2912" y="493"/>
                </a:lnTo>
                <a:lnTo>
                  <a:pt x="2914" y="493"/>
                </a:lnTo>
                <a:lnTo>
                  <a:pt x="2916" y="493"/>
                </a:lnTo>
                <a:lnTo>
                  <a:pt x="2916" y="495"/>
                </a:lnTo>
                <a:lnTo>
                  <a:pt x="2918" y="495"/>
                </a:lnTo>
                <a:lnTo>
                  <a:pt x="2918" y="497"/>
                </a:lnTo>
                <a:lnTo>
                  <a:pt x="2916" y="497"/>
                </a:lnTo>
                <a:lnTo>
                  <a:pt x="2914" y="495"/>
                </a:lnTo>
                <a:lnTo>
                  <a:pt x="2912" y="495"/>
                </a:lnTo>
                <a:lnTo>
                  <a:pt x="2910" y="495"/>
                </a:lnTo>
                <a:lnTo>
                  <a:pt x="2908" y="495"/>
                </a:lnTo>
                <a:lnTo>
                  <a:pt x="2906" y="497"/>
                </a:lnTo>
                <a:lnTo>
                  <a:pt x="2904" y="499"/>
                </a:lnTo>
                <a:lnTo>
                  <a:pt x="2904" y="501"/>
                </a:lnTo>
                <a:lnTo>
                  <a:pt x="2906" y="501"/>
                </a:lnTo>
                <a:lnTo>
                  <a:pt x="2908" y="499"/>
                </a:lnTo>
                <a:lnTo>
                  <a:pt x="2910" y="499"/>
                </a:lnTo>
                <a:lnTo>
                  <a:pt x="2914" y="501"/>
                </a:lnTo>
                <a:lnTo>
                  <a:pt x="2916" y="501"/>
                </a:lnTo>
                <a:lnTo>
                  <a:pt x="2918" y="503"/>
                </a:lnTo>
                <a:lnTo>
                  <a:pt x="2918" y="505"/>
                </a:lnTo>
                <a:lnTo>
                  <a:pt x="2920" y="505"/>
                </a:lnTo>
                <a:lnTo>
                  <a:pt x="2920" y="507"/>
                </a:lnTo>
                <a:lnTo>
                  <a:pt x="2918" y="507"/>
                </a:lnTo>
                <a:lnTo>
                  <a:pt x="2916" y="507"/>
                </a:lnTo>
                <a:lnTo>
                  <a:pt x="2916" y="505"/>
                </a:lnTo>
                <a:lnTo>
                  <a:pt x="2914" y="503"/>
                </a:lnTo>
                <a:lnTo>
                  <a:pt x="2914" y="501"/>
                </a:lnTo>
                <a:lnTo>
                  <a:pt x="2912" y="501"/>
                </a:lnTo>
                <a:lnTo>
                  <a:pt x="2910" y="501"/>
                </a:lnTo>
                <a:lnTo>
                  <a:pt x="2910" y="503"/>
                </a:lnTo>
                <a:lnTo>
                  <a:pt x="2910" y="505"/>
                </a:lnTo>
                <a:lnTo>
                  <a:pt x="2912" y="505"/>
                </a:lnTo>
                <a:lnTo>
                  <a:pt x="2914" y="505"/>
                </a:lnTo>
                <a:lnTo>
                  <a:pt x="2914" y="507"/>
                </a:lnTo>
                <a:lnTo>
                  <a:pt x="2912" y="509"/>
                </a:lnTo>
                <a:lnTo>
                  <a:pt x="2910" y="509"/>
                </a:lnTo>
                <a:lnTo>
                  <a:pt x="2908" y="509"/>
                </a:lnTo>
                <a:lnTo>
                  <a:pt x="2908" y="509"/>
                </a:lnTo>
                <a:lnTo>
                  <a:pt x="2910" y="509"/>
                </a:lnTo>
                <a:lnTo>
                  <a:pt x="2910" y="513"/>
                </a:lnTo>
                <a:lnTo>
                  <a:pt x="2908" y="515"/>
                </a:lnTo>
                <a:lnTo>
                  <a:pt x="2908" y="517"/>
                </a:lnTo>
                <a:lnTo>
                  <a:pt x="2906" y="519"/>
                </a:lnTo>
                <a:lnTo>
                  <a:pt x="2904" y="521"/>
                </a:lnTo>
                <a:lnTo>
                  <a:pt x="2906" y="521"/>
                </a:lnTo>
                <a:lnTo>
                  <a:pt x="2906" y="523"/>
                </a:lnTo>
                <a:lnTo>
                  <a:pt x="2908" y="521"/>
                </a:lnTo>
                <a:lnTo>
                  <a:pt x="2910" y="521"/>
                </a:lnTo>
                <a:lnTo>
                  <a:pt x="2910" y="523"/>
                </a:lnTo>
                <a:lnTo>
                  <a:pt x="2912" y="525"/>
                </a:lnTo>
                <a:lnTo>
                  <a:pt x="2910" y="527"/>
                </a:lnTo>
                <a:lnTo>
                  <a:pt x="2908" y="527"/>
                </a:lnTo>
                <a:lnTo>
                  <a:pt x="2906" y="527"/>
                </a:lnTo>
                <a:lnTo>
                  <a:pt x="2906" y="529"/>
                </a:lnTo>
                <a:lnTo>
                  <a:pt x="2906" y="531"/>
                </a:lnTo>
                <a:lnTo>
                  <a:pt x="2908" y="535"/>
                </a:lnTo>
                <a:lnTo>
                  <a:pt x="2908" y="537"/>
                </a:lnTo>
                <a:lnTo>
                  <a:pt x="2910" y="537"/>
                </a:lnTo>
                <a:lnTo>
                  <a:pt x="2912" y="537"/>
                </a:lnTo>
                <a:lnTo>
                  <a:pt x="2914" y="535"/>
                </a:lnTo>
                <a:lnTo>
                  <a:pt x="2916" y="535"/>
                </a:lnTo>
                <a:lnTo>
                  <a:pt x="2918" y="535"/>
                </a:lnTo>
                <a:lnTo>
                  <a:pt x="2918" y="537"/>
                </a:lnTo>
                <a:lnTo>
                  <a:pt x="2916" y="539"/>
                </a:lnTo>
                <a:lnTo>
                  <a:pt x="2912" y="541"/>
                </a:lnTo>
                <a:lnTo>
                  <a:pt x="2910" y="543"/>
                </a:lnTo>
                <a:lnTo>
                  <a:pt x="2908" y="543"/>
                </a:lnTo>
                <a:lnTo>
                  <a:pt x="2906" y="547"/>
                </a:lnTo>
                <a:lnTo>
                  <a:pt x="2906" y="549"/>
                </a:lnTo>
                <a:lnTo>
                  <a:pt x="2908" y="549"/>
                </a:lnTo>
                <a:lnTo>
                  <a:pt x="2910" y="549"/>
                </a:lnTo>
                <a:lnTo>
                  <a:pt x="2910" y="547"/>
                </a:lnTo>
                <a:lnTo>
                  <a:pt x="2912" y="547"/>
                </a:lnTo>
                <a:lnTo>
                  <a:pt x="2916" y="549"/>
                </a:lnTo>
                <a:lnTo>
                  <a:pt x="2916" y="551"/>
                </a:lnTo>
                <a:lnTo>
                  <a:pt x="2918" y="551"/>
                </a:lnTo>
                <a:lnTo>
                  <a:pt x="2916" y="551"/>
                </a:lnTo>
                <a:lnTo>
                  <a:pt x="2916" y="553"/>
                </a:lnTo>
                <a:lnTo>
                  <a:pt x="2914" y="553"/>
                </a:lnTo>
                <a:lnTo>
                  <a:pt x="2912" y="551"/>
                </a:lnTo>
                <a:lnTo>
                  <a:pt x="2912" y="553"/>
                </a:lnTo>
                <a:lnTo>
                  <a:pt x="2914" y="553"/>
                </a:lnTo>
                <a:lnTo>
                  <a:pt x="2914" y="555"/>
                </a:lnTo>
                <a:lnTo>
                  <a:pt x="2914" y="557"/>
                </a:lnTo>
                <a:lnTo>
                  <a:pt x="2914" y="557"/>
                </a:lnTo>
                <a:lnTo>
                  <a:pt x="2916" y="561"/>
                </a:lnTo>
                <a:lnTo>
                  <a:pt x="2918" y="563"/>
                </a:lnTo>
                <a:lnTo>
                  <a:pt x="2918" y="565"/>
                </a:lnTo>
                <a:lnTo>
                  <a:pt x="2918" y="567"/>
                </a:lnTo>
                <a:lnTo>
                  <a:pt x="2916" y="569"/>
                </a:lnTo>
                <a:lnTo>
                  <a:pt x="2918" y="571"/>
                </a:lnTo>
                <a:lnTo>
                  <a:pt x="2920" y="571"/>
                </a:lnTo>
                <a:lnTo>
                  <a:pt x="2922" y="571"/>
                </a:lnTo>
                <a:lnTo>
                  <a:pt x="2922" y="573"/>
                </a:lnTo>
                <a:lnTo>
                  <a:pt x="2924" y="575"/>
                </a:lnTo>
                <a:lnTo>
                  <a:pt x="2926" y="575"/>
                </a:lnTo>
                <a:lnTo>
                  <a:pt x="2926" y="577"/>
                </a:lnTo>
                <a:lnTo>
                  <a:pt x="2926" y="579"/>
                </a:lnTo>
                <a:lnTo>
                  <a:pt x="2924" y="579"/>
                </a:lnTo>
                <a:lnTo>
                  <a:pt x="2922" y="579"/>
                </a:lnTo>
                <a:lnTo>
                  <a:pt x="2924" y="581"/>
                </a:lnTo>
                <a:lnTo>
                  <a:pt x="2926" y="581"/>
                </a:lnTo>
                <a:lnTo>
                  <a:pt x="2926" y="583"/>
                </a:lnTo>
                <a:lnTo>
                  <a:pt x="2928" y="585"/>
                </a:lnTo>
                <a:lnTo>
                  <a:pt x="2926" y="587"/>
                </a:lnTo>
                <a:lnTo>
                  <a:pt x="2926" y="589"/>
                </a:lnTo>
                <a:lnTo>
                  <a:pt x="2924" y="591"/>
                </a:lnTo>
                <a:lnTo>
                  <a:pt x="2924" y="593"/>
                </a:lnTo>
                <a:lnTo>
                  <a:pt x="2926" y="593"/>
                </a:lnTo>
                <a:lnTo>
                  <a:pt x="2928" y="593"/>
                </a:lnTo>
                <a:lnTo>
                  <a:pt x="2928" y="595"/>
                </a:lnTo>
                <a:lnTo>
                  <a:pt x="2930" y="597"/>
                </a:lnTo>
                <a:lnTo>
                  <a:pt x="2932" y="601"/>
                </a:lnTo>
                <a:lnTo>
                  <a:pt x="2934" y="603"/>
                </a:lnTo>
                <a:lnTo>
                  <a:pt x="2936" y="603"/>
                </a:lnTo>
                <a:lnTo>
                  <a:pt x="2938" y="605"/>
                </a:lnTo>
                <a:lnTo>
                  <a:pt x="2938" y="605"/>
                </a:lnTo>
                <a:lnTo>
                  <a:pt x="2940" y="607"/>
                </a:lnTo>
                <a:lnTo>
                  <a:pt x="2940" y="609"/>
                </a:lnTo>
                <a:lnTo>
                  <a:pt x="2940" y="613"/>
                </a:lnTo>
                <a:lnTo>
                  <a:pt x="2940" y="615"/>
                </a:lnTo>
                <a:lnTo>
                  <a:pt x="2940" y="619"/>
                </a:lnTo>
                <a:lnTo>
                  <a:pt x="2940" y="621"/>
                </a:lnTo>
                <a:lnTo>
                  <a:pt x="2940" y="623"/>
                </a:lnTo>
                <a:lnTo>
                  <a:pt x="2938" y="625"/>
                </a:lnTo>
                <a:lnTo>
                  <a:pt x="2940" y="627"/>
                </a:lnTo>
                <a:lnTo>
                  <a:pt x="2942" y="627"/>
                </a:lnTo>
                <a:lnTo>
                  <a:pt x="2944" y="629"/>
                </a:lnTo>
                <a:lnTo>
                  <a:pt x="2942" y="631"/>
                </a:lnTo>
                <a:lnTo>
                  <a:pt x="2942" y="633"/>
                </a:lnTo>
                <a:lnTo>
                  <a:pt x="2942" y="637"/>
                </a:lnTo>
                <a:lnTo>
                  <a:pt x="2942" y="639"/>
                </a:lnTo>
                <a:lnTo>
                  <a:pt x="2944" y="641"/>
                </a:lnTo>
                <a:lnTo>
                  <a:pt x="2946" y="643"/>
                </a:lnTo>
                <a:lnTo>
                  <a:pt x="2948" y="643"/>
                </a:lnTo>
                <a:lnTo>
                  <a:pt x="2948" y="645"/>
                </a:lnTo>
                <a:lnTo>
                  <a:pt x="2948" y="647"/>
                </a:lnTo>
                <a:lnTo>
                  <a:pt x="2946" y="651"/>
                </a:lnTo>
                <a:lnTo>
                  <a:pt x="2946" y="653"/>
                </a:lnTo>
                <a:lnTo>
                  <a:pt x="2944" y="653"/>
                </a:lnTo>
                <a:lnTo>
                  <a:pt x="2944" y="653"/>
                </a:lnTo>
                <a:lnTo>
                  <a:pt x="2946" y="655"/>
                </a:lnTo>
                <a:lnTo>
                  <a:pt x="2946" y="657"/>
                </a:lnTo>
                <a:lnTo>
                  <a:pt x="2944" y="657"/>
                </a:lnTo>
                <a:lnTo>
                  <a:pt x="2944" y="659"/>
                </a:lnTo>
                <a:lnTo>
                  <a:pt x="2944" y="661"/>
                </a:lnTo>
                <a:lnTo>
                  <a:pt x="2946" y="661"/>
                </a:lnTo>
                <a:lnTo>
                  <a:pt x="2948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6" y="667"/>
                </a:lnTo>
                <a:lnTo>
                  <a:pt x="2946" y="669"/>
                </a:lnTo>
                <a:lnTo>
                  <a:pt x="2946" y="671"/>
                </a:lnTo>
                <a:lnTo>
                  <a:pt x="2948" y="673"/>
                </a:lnTo>
                <a:lnTo>
                  <a:pt x="2950" y="673"/>
                </a:lnTo>
                <a:lnTo>
                  <a:pt x="2952" y="675"/>
                </a:lnTo>
                <a:lnTo>
                  <a:pt x="2952" y="675"/>
                </a:lnTo>
                <a:lnTo>
                  <a:pt x="2955" y="677"/>
                </a:lnTo>
                <a:lnTo>
                  <a:pt x="2952" y="677"/>
                </a:lnTo>
                <a:lnTo>
                  <a:pt x="2952" y="679"/>
                </a:lnTo>
                <a:lnTo>
                  <a:pt x="2952" y="681"/>
                </a:lnTo>
                <a:lnTo>
                  <a:pt x="2957" y="683"/>
                </a:lnTo>
                <a:lnTo>
                  <a:pt x="2959" y="685"/>
                </a:lnTo>
                <a:lnTo>
                  <a:pt x="2959" y="687"/>
                </a:lnTo>
                <a:lnTo>
                  <a:pt x="2961" y="687"/>
                </a:lnTo>
                <a:lnTo>
                  <a:pt x="2961" y="689"/>
                </a:lnTo>
                <a:lnTo>
                  <a:pt x="2959" y="691"/>
                </a:lnTo>
                <a:lnTo>
                  <a:pt x="2961" y="691"/>
                </a:lnTo>
                <a:lnTo>
                  <a:pt x="2963" y="693"/>
                </a:lnTo>
                <a:lnTo>
                  <a:pt x="2963" y="695"/>
                </a:lnTo>
                <a:lnTo>
                  <a:pt x="2963" y="697"/>
                </a:lnTo>
                <a:lnTo>
                  <a:pt x="2961" y="697"/>
                </a:lnTo>
                <a:lnTo>
                  <a:pt x="2959" y="695"/>
                </a:lnTo>
                <a:lnTo>
                  <a:pt x="2959" y="697"/>
                </a:lnTo>
                <a:lnTo>
                  <a:pt x="2959" y="700"/>
                </a:lnTo>
                <a:lnTo>
                  <a:pt x="2961" y="700"/>
                </a:lnTo>
                <a:lnTo>
                  <a:pt x="2961" y="702"/>
                </a:lnTo>
                <a:lnTo>
                  <a:pt x="2959" y="702"/>
                </a:lnTo>
                <a:lnTo>
                  <a:pt x="2959" y="704"/>
                </a:lnTo>
                <a:lnTo>
                  <a:pt x="2961" y="706"/>
                </a:lnTo>
                <a:lnTo>
                  <a:pt x="2961" y="708"/>
                </a:lnTo>
                <a:lnTo>
                  <a:pt x="2959" y="708"/>
                </a:lnTo>
                <a:lnTo>
                  <a:pt x="2959" y="710"/>
                </a:lnTo>
                <a:lnTo>
                  <a:pt x="2959" y="712"/>
                </a:lnTo>
                <a:lnTo>
                  <a:pt x="2961" y="714"/>
                </a:lnTo>
                <a:lnTo>
                  <a:pt x="2961" y="716"/>
                </a:lnTo>
                <a:lnTo>
                  <a:pt x="2959" y="716"/>
                </a:lnTo>
                <a:lnTo>
                  <a:pt x="2959" y="718"/>
                </a:lnTo>
                <a:lnTo>
                  <a:pt x="2961" y="718"/>
                </a:lnTo>
                <a:lnTo>
                  <a:pt x="2963" y="718"/>
                </a:lnTo>
                <a:lnTo>
                  <a:pt x="2965" y="720"/>
                </a:lnTo>
                <a:lnTo>
                  <a:pt x="2967" y="720"/>
                </a:lnTo>
                <a:lnTo>
                  <a:pt x="2969" y="720"/>
                </a:lnTo>
                <a:lnTo>
                  <a:pt x="2969" y="722"/>
                </a:lnTo>
                <a:lnTo>
                  <a:pt x="2967" y="722"/>
                </a:lnTo>
                <a:lnTo>
                  <a:pt x="2967" y="724"/>
                </a:lnTo>
                <a:lnTo>
                  <a:pt x="2969" y="724"/>
                </a:lnTo>
                <a:lnTo>
                  <a:pt x="2969" y="726"/>
                </a:lnTo>
                <a:lnTo>
                  <a:pt x="2971" y="726"/>
                </a:lnTo>
                <a:lnTo>
                  <a:pt x="2971" y="728"/>
                </a:lnTo>
                <a:lnTo>
                  <a:pt x="2971" y="730"/>
                </a:lnTo>
                <a:lnTo>
                  <a:pt x="2971" y="732"/>
                </a:lnTo>
                <a:lnTo>
                  <a:pt x="2971" y="734"/>
                </a:lnTo>
                <a:lnTo>
                  <a:pt x="2973" y="736"/>
                </a:lnTo>
                <a:lnTo>
                  <a:pt x="2971" y="736"/>
                </a:lnTo>
                <a:lnTo>
                  <a:pt x="2971" y="738"/>
                </a:lnTo>
                <a:lnTo>
                  <a:pt x="2973" y="740"/>
                </a:lnTo>
                <a:lnTo>
                  <a:pt x="2975" y="740"/>
                </a:lnTo>
                <a:lnTo>
                  <a:pt x="2975" y="742"/>
                </a:lnTo>
                <a:lnTo>
                  <a:pt x="2977" y="742"/>
                </a:lnTo>
                <a:lnTo>
                  <a:pt x="2977" y="746"/>
                </a:lnTo>
                <a:lnTo>
                  <a:pt x="2977" y="748"/>
                </a:lnTo>
                <a:lnTo>
                  <a:pt x="2975" y="748"/>
                </a:lnTo>
                <a:lnTo>
                  <a:pt x="2975" y="750"/>
                </a:lnTo>
                <a:lnTo>
                  <a:pt x="2977" y="750"/>
                </a:lnTo>
                <a:lnTo>
                  <a:pt x="2977" y="748"/>
                </a:lnTo>
                <a:lnTo>
                  <a:pt x="2979" y="748"/>
                </a:lnTo>
                <a:lnTo>
                  <a:pt x="2979" y="750"/>
                </a:lnTo>
                <a:lnTo>
                  <a:pt x="2981" y="750"/>
                </a:lnTo>
                <a:lnTo>
                  <a:pt x="2981" y="750"/>
                </a:lnTo>
                <a:lnTo>
                  <a:pt x="2979" y="750"/>
                </a:lnTo>
                <a:lnTo>
                  <a:pt x="2979" y="750"/>
                </a:lnTo>
                <a:lnTo>
                  <a:pt x="2979" y="750"/>
                </a:lnTo>
                <a:lnTo>
                  <a:pt x="2979" y="754"/>
                </a:lnTo>
                <a:lnTo>
                  <a:pt x="2979" y="756"/>
                </a:lnTo>
                <a:lnTo>
                  <a:pt x="2979" y="758"/>
                </a:lnTo>
                <a:lnTo>
                  <a:pt x="2977" y="758"/>
                </a:lnTo>
                <a:lnTo>
                  <a:pt x="2975" y="758"/>
                </a:lnTo>
                <a:lnTo>
                  <a:pt x="2973" y="758"/>
                </a:lnTo>
                <a:lnTo>
                  <a:pt x="2975" y="758"/>
                </a:lnTo>
                <a:lnTo>
                  <a:pt x="2975" y="760"/>
                </a:lnTo>
                <a:lnTo>
                  <a:pt x="2977" y="760"/>
                </a:lnTo>
                <a:lnTo>
                  <a:pt x="2979" y="760"/>
                </a:lnTo>
                <a:lnTo>
                  <a:pt x="2981" y="762"/>
                </a:lnTo>
                <a:lnTo>
                  <a:pt x="2979" y="762"/>
                </a:lnTo>
                <a:lnTo>
                  <a:pt x="2979" y="764"/>
                </a:lnTo>
                <a:lnTo>
                  <a:pt x="2981" y="764"/>
                </a:lnTo>
                <a:lnTo>
                  <a:pt x="2983" y="764"/>
                </a:lnTo>
                <a:lnTo>
                  <a:pt x="2985" y="764"/>
                </a:lnTo>
                <a:lnTo>
                  <a:pt x="2985" y="766"/>
                </a:lnTo>
                <a:lnTo>
                  <a:pt x="2985" y="768"/>
                </a:lnTo>
                <a:lnTo>
                  <a:pt x="2987" y="768"/>
                </a:lnTo>
                <a:lnTo>
                  <a:pt x="2989" y="768"/>
                </a:lnTo>
                <a:lnTo>
                  <a:pt x="2989" y="770"/>
                </a:lnTo>
                <a:lnTo>
                  <a:pt x="2987" y="770"/>
                </a:lnTo>
                <a:lnTo>
                  <a:pt x="2987" y="772"/>
                </a:lnTo>
                <a:lnTo>
                  <a:pt x="2985" y="772"/>
                </a:lnTo>
                <a:lnTo>
                  <a:pt x="2985" y="774"/>
                </a:lnTo>
                <a:lnTo>
                  <a:pt x="2987" y="774"/>
                </a:lnTo>
                <a:lnTo>
                  <a:pt x="2987" y="776"/>
                </a:lnTo>
                <a:lnTo>
                  <a:pt x="2989" y="780"/>
                </a:lnTo>
                <a:lnTo>
                  <a:pt x="2991" y="780"/>
                </a:lnTo>
                <a:lnTo>
                  <a:pt x="2993" y="780"/>
                </a:lnTo>
                <a:lnTo>
                  <a:pt x="2993" y="782"/>
                </a:lnTo>
                <a:lnTo>
                  <a:pt x="2995" y="782"/>
                </a:lnTo>
                <a:lnTo>
                  <a:pt x="2995" y="784"/>
                </a:lnTo>
                <a:lnTo>
                  <a:pt x="2997" y="784"/>
                </a:lnTo>
                <a:lnTo>
                  <a:pt x="2999" y="786"/>
                </a:lnTo>
                <a:lnTo>
                  <a:pt x="2997" y="788"/>
                </a:lnTo>
                <a:lnTo>
                  <a:pt x="2997" y="790"/>
                </a:lnTo>
                <a:lnTo>
                  <a:pt x="2999" y="792"/>
                </a:lnTo>
                <a:lnTo>
                  <a:pt x="3001" y="792"/>
                </a:lnTo>
                <a:lnTo>
                  <a:pt x="3001" y="794"/>
                </a:lnTo>
                <a:lnTo>
                  <a:pt x="2999" y="794"/>
                </a:lnTo>
                <a:lnTo>
                  <a:pt x="2999" y="792"/>
                </a:lnTo>
                <a:lnTo>
                  <a:pt x="2997" y="792"/>
                </a:lnTo>
                <a:lnTo>
                  <a:pt x="2997" y="794"/>
                </a:lnTo>
                <a:lnTo>
                  <a:pt x="2999" y="794"/>
                </a:lnTo>
                <a:lnTo>
                  <a:pt x="2999" y="796"/>
                </a:lnTo>
                <a:lnTo>
                  <a:pt x="3001" y="796"/>
                </a:lnTo>
                <a:lnTo>
                  <a:pt x="3001" y="796"/>
                </a:lnTo>
                <a:lnTo>
                  <a:pt x="3001" y="798"/>
                </a:lnTo>
                <a:lnTo>
                  <a:pt x="3001" y="800"/>
                </a:lnTo>
                <a:lnTo>
                  <a:pt x="2999" y="800"/>
                </a:lnTo>
                <a:lnTo>
                  <a:pt x="2999" y="802"/>
                </a:lnTo>
                <a:lnTo>
                  <a:pt x="2999" y="804"/>
                </a:lnTo>
                <a:lnTo>
                  <a:pt x="3001" y="804"/>
                </a:lnTo>
                <a:lnTo>
                  <a:pt x="3001" y="806"/>
                </a:lnTo>
                <a:lnTo>
                  <a:pt x="3001" y="808"/>
                </a:lnTo>
                <a:lnTo>
                  <a:pt x="3001" y="810"/>
                </a:lnTo>
                <a:lnTo>
                  <a:pt x="3003" y="810"/>
                </a:lnTo>
                <a:lnTo>
                  <a:pt x="3003" y="812"/>
                </a:lnTo>
                <a:lnTo>
                  <a:pt x="3001" y="814"/>
                </a:lnTo>
                <a:lnTo>
                  <a:pt x="3001" y="814"/>
                </a:lnTo>
                <a:lnTo>
                  <a:pt x="3001" y="816"/>
                </a:lnTo>
                <a:lnTo>
                  <a:pt x="2999" y="816"/>
                </a:lnTo>
                <a:lnTo>
                  <a:pt x="3001" y="818"/>
                </a:lnTo>
                <a:lnTo>
                  <a:pt x="3001" y="816"/>
                </a:lnTo>
                <a:lnTo>
                  <a:pt x="3003" y="816"/>
                </a:lnTo>
                <a:lnTo>
                  <a:pt x="3003" y="818"/>
                </a:lnTo>
                <a:lnTo>
                  <a:pt x="3003" y="820"/>
                </a:lnTo>
                <a:lnTo>
                  <a:pt x="3005" y="822"/>
                </a:lnTo>
                <a:lnTo>
                  <a:pt x="3007" y="822"/>
                </a:lnTo>
                <a:lnTo>
                  <a:pt x="3005" y="824"/>
                </a:lnTo>
                <a:lnTo>
                  <a:pt x="3003" y="824"/>
                </a:lnTo>
                <a:lnTo>
                  <a:pt x="3003" y="826"/>
                </a:lnTo>
                <a:lnTo>
                  <a:pt x="3003" y="828"/>
                </a:lnTo>
                <a:lnTo>
                  <a:pt x="3005" y="826"/>
                </a:lnTo>
                <a:lnTo>
                  <a:pt x="3007" y="826"/>
                </a:lnTo>
                <a:lnTo>
                  <a:pt x="3007" y="828"/>
                </a:lnTo>
                <a:lnTo>
                  <a:pt x="3009" y="830"/>
                </a:lnTo>
                <a:lnTo>
                  <a:pt x="3009" y="832"/>
                </a:lnTo>
                <a:lnTo>
                  <a:pt x="3007" y="832"/>
                </a:lnTo>
                <a:lnTo>
                  <a:pt x="3007" y="834"/>
                </a:lnTo>
                <a:lnTo>
                  <a:pt x="3009" y="834"/>
                </a:lnTo>
                <a:lnTo>
                  <a:pt x="3009" y="832"/>
                </a:lnTo>
                <a:lnTo>
                  <a:pt x="3011" y="832"/>
                </a:lnTo>
                <a:lnTo>
                  <a:pt x="3011" y="834"/>
                </a:lnTo>
                <a:lnTo>
                  <a:pt x="3011" y="836"/>
                </a:lnTo>
                <a:lnTo>
                  <a:pt x="3013" y="838"/>
                </a:lnTo>
                <a:lnTo>
                  <a:pt x="3013" y="842"/>
                </a:lnTo>
                <a:lnTo>
                  <a:pt x="3013" y="844"/>
                </a:lnTo>
                <a:lnTo>
                  <a:pt x="3015" y="844"/>
                </a:lnTo>
                <a:lnTo>
                  <a:pt x="3017" y="844"/>
                </a:lnTo>
                <a:lnTo>
                  <a:pt x="3017" y="846"/>
                </a:lnTo>
                <a:lnTo>
                  <a:pt x="3017" y="848"/>
                </a:lnTo>
                <a:lnTo>
                  <a:pt x="3017" y="850"/>
                </a:lnTo>
                <a:lnTo>
                  <a:pt x="3017" y="852"/>
                </a:lnTo>
                <a:lnTo>
                  <a:pt x="3017" y="856"/>
                </a:lnTo>
                <a:lnTo>
                  <a:pt x="3019" y="856"/>
                </a:lnTo>
                <a:lnTo>
                  <a:pt x="3019" y="858"/>
                </a:lnTo>
                <a:lnTo>
                  <a:pt x="3019" y="862"/>
                </a:lnTo>
                <a:lnTo>
                  <a:pt x="3019" y="864"/>
                </a:lnTo>
                <a:lnTo>
                  <a:pt x="3017" y="864"/>
                </a:lnTo>
                <a:lnTo>
                  <a:pt x="3017" y="866"/>
                </a:lnTo>
                <a:lnTo>
                  <a:pt x="3019" y="868"/>
                </a:lnTo>
                <a:lnTo>
                  <a:pt x="3019" y="870"/>
                </a:lnTo>
                <a:lnTo>
                  <a:pt x="3021" y="870"/>
                </a:lnTo>
                <a:lnTo>
                  <a:pt x="3021" y="872"/>
                </a:lnTo>
                <a:lnTo>
                  <a:pt x="3021" y="870"/>
                </a:lnTo>
                <a:lnTo>
                  <a:pt x="3023" y="872"/>
                </a:lnTo>
                <a:lnTo>
                  <a:pt x="3021" y="872"/>
                </a:lnTo>
                <a:lnTo>
                  <a:pt x="3019" y="874"/>
                </a:lnTo>
                <a:lnTo>
                  <a:pt x="3021" y="876"/>
                </a:lnTo>
                <a:lnTo>
                  <a:pt x="3021" y="878"/>
                </a:lnTo>
                <a:lnTo>
                  <a:pt x="3023" y="878"/>
                </a:lnTo>
                <a:lnTo>
                  <a:pt x="3025" y="878"/>
                </a:lnTo>
                <a:lnTo>
                  <a:pt x="3025" y="880"/>
                </a:lnTo>
                <a:lnTo>
                  <a:pt x="3027" y="882"/>
                </a:lnTo>
                <a:lnTo>
                  <a:pt x="3029" y="882"/>
                </a:lnTo>
                <a:lnTo>
                  <a:pt x="3031" y="884"/>
                </a:lnTo>
                <a:lnTo>
                  <a:pt x="3031" y="886"/>
                </a:lnTo>
                <a:lnTo>
                  <a:pt x="3031" y="888"/>
                </a:lnTo>
                <a:lnTo>
                  <a:pt x="3031" y="890"/>
                </a:lnTo>
                <a:lnTo>
                  <a:pt x="3033" y="890"/>
                </a:lnTo>
                <a:lnTo>
                  <a:pt x="3033" y="892"/>
                </a:lnTo>
                <a:lnTo>
                  <a:pt x="3031" y="892"/>
                </a:lnTo>
                <a:lnTo>
                  <a:pt x="3029" y="892"/>
                </a:lnTo>
                <a:lnTo>
                  <a:pt x="3029" y="892"/>
                </a:lnTo>
                <a:lnTo>
                  <a:pt x="3031" y="892"/>
                </a:lnTo>
                <a:lnTo>
                  <a:pt x="3033" y="892"/>
                </a:lnTo>
                <a:lnTo>
                  <a:pt x="3033" y="894"/>
                </a:lnTo>
                <a:lnTo>
                  <a:pt x="3033" y="896"/>
                </a:lnTo>
                <a:lnTo>
                  <a:pt x="3033" y="898"/>
                </a:lnTo>
                <a:lnTo>
                  <a:pt x="3033" y="900"/>
                </a:lnTo>
                <a:lnTo>
                  <a:pt x="3031" y="902"/>
                </a:lnTo>
                <a:lnTo>
                  <a:pt x="3029" y="904"/>
                </a:lnTo>
                <a:lnTo>
                  <a:pt x="3031" y="906"/>
                </a:lnTo>
                <a:lnTo>
                  <a:pt x="3033" y="906"/>
                </a:lnTo>
                <a:lnTo>
                  <a:pt x="3033" y="908"/>
                </a:lnTo>
                <a:lnTo>
                  <a:pt x="3031" y="908"/>
                </a:lnTo>
                <a:lnTo>
                  <a:pt x="3031" y="910"/>
                </a:lnTo>
                <a:lnTo>
                  <a:pt x="3029" y="910"/>
                </a:lnTo>
                <a:lnTo>
                  <a:pt x="3029" y="908"/>
                </a:lnTo>
                <a:lnTo>
                  <a:pt x="3027" y="908"/>
                </a:lnTo>
                <a:lnTo>
                  <a:pt x="3025" y="908"/>
                </a:lnTo>
                <a:lnTo>
                  <a:pt x="3025" y="910"/>
                </a:lnTo>
                <a:lnTo>
                  <a:pt x="3027" y="912"/>
                </a:lnTo>
                <a:lnTo>
                  <a:pt x="3029" y="912"/>
                </a:lnTo>
                <a:lnTo>
                  <a:pt x="3031" y="912"/>
                </a:lnTo>
                <a:lnTo>
                  <a:pt x="3031" y="910"/>
                </a:lnTo>
                <a:lnTo>
                  <a:pt x="3033" y="910"/>
                </a:lnTo>
                <a:lnTo>
                  <a:pt x="3035" y="910"/>
                </a:lnTo>
                <a:lnTo>
                  <a:pt x="3035" y="912"/>
                </a:lnTo>
                <a:lnTo>
                  <a:pt x="3031" y="914"/>
                </a:lnTo>
                <a:lnTo>
                  <a:pt x="3029" y="914"/>
                </a:lnTo>
                <a:lnTo>
                  <a:pt x="3029" y="916"/>
                </a:lnTo>
                <a:lnTo>
                  <a:pt x="3031" y="916"/>
                </a:lnTo>
                <a:lnTo>
                  <a:pt x="3033" y="918"/>
                </a:lnTo>
                <a:lnTo>
                  <a:pt x="3033" y="920"/>
                </a:lnTo>
                <a:lnTo>
                  <a:pt x="3031" y="922"/>
                </a:lnTo>
                <a:lnTo>
                  <a:pt x="3029" y="922"/>
                </a:lnTo>
                <a:lnTo>
                  <a:pt x="3029" y="924"/>
                </a:lnTo>
                <a:lnTo>
                  <a:pt x="3031" y="924"/>
                </a:lnTo>
                <a:lnTo>
                  <a:pt x="3033" y="924"/>
                </a:lnTo>
                <a:lnTo>
                  <a:pt x="3035" y="926"/>
                </a:lnTo>
                <a:lnTo>
                  <a:pt x="3035" y="928"/>
                </a:lnTo>
                <a:lnTo>
                  <a:pt x="3033" y="928"/>
                </a:lnTo>
                <a:lnTo>
                  <a:pt x="3033" y="926"/>
                </a:lnTo>
                <a:lnTo>
                  <a:pt x="3031" y="926"/>
                </a:lnTo>
                <a:lnTo>
                  <a:pt x="3029" y="926"/>
                </a:lnTo>
                <a:lnTo>
                  <a:pt x="3027" y="926"/>
                </a:lnTo>
                <a:lnTo>
                  <a:pt x="3027" y="928"/>
                </a:lnTo>
                <a:lnTo>
                  <a:pt x="3029" y="928"/>
                </a:lnTo>
                <a:lnTo>
                  <a:pt x="3031" y="928"/>
                </a:lnTo>
                <a:lnTo>
                  <a:pt x="3031" y="930"/>
                </a:lnTo>
                <a:lnTo>
                  <a:pt x="3029" y="934"/>
                </a:lnTo>
                <a:lnTo>
                  <a:pt x="3027" y="934"/>
                </a:lnTo>
                <a:lnTo>
                  <a:pt x="3025" y="934"/>
                </a:lnTo>
                <a:lnTo>
                  <a:pt x="3025" y="936"/>
                </a:lnTo>
                <a:lnTo>
                  <a:pt x="3027" y="938"/>
                </a:lnTo>
                <a:lnTo>
                  <a:pt x="3027" y="940"/>
                </a:lnTo>
                <a:lnTo>
                  <a:pt x="3027" y="940"/>
                </a:lnTo>
                <a:lnTo>
                  <a:pt x="3029" y="940"/>
                </a:lnTo>
                <a:lnTo>
                  <a:pt x="3029" y="942"/>
                </a:lnTo>
                <a:lnTo>
                  <a:pt x="3031" y="942"/>
                </a:lnTo>
                <a:lnTo>
                  <a:pt x="3033" y="942"/>
                </a:lnTo>
                <a:lnTo>
                  <a:pt x="3033" y="940"/>
                </a:lnTo>
                <a:lnTo>
                  <a:pt x="3035" y="940"/>
                </a:lnTo>
                <a:lnTo>
                  <a:pt x="3037" y="940"/>
                </a:lnTo>
                <a:lnTo>
                  <a:pt x="3037" y="942"/>
                </a:lnTo>
                <a:lnTo>
                  <a:pt x="3035" y="942"/>
                </a:lnTo>
                <a:lnTo>
                  <a:pt x="3033" y="942"/>
                </a:lnTo>
                <a:lnTo>
                  <a:pt x="3031" y="942"/>
                </a:lnTo>
                <a:lnTo>
                  <a:pt x="3031" y="944"/>
                </a:lnTo>
                <a:lnTo>
                  <a:pt x="3033" y="944"/>
                </a:lnTo>
                <a:lnTo>
                  <a:pt x="3035" y="944"/>
                </a:lnTo>
                <a:lnTo>
                  <a:pt x="3037" y="944"/>
                </a:lnTo>
                <a:lnTo>
                  <a:pt x="3037" y="946"/>
                </a:lnTo>
                <a:lnTo>
                  <a:pt x="3035" y="946"/>
                </a:lnTo>
                <a:lnTo>
                  <a:pt x="3033" y="946"/>
                </a:lnTo>
                <a:lnTo>
                  <a:pt x="3031" y="948"/>
                </a:lnTo>
                <a:lnTo>
                  <a:pt x="3033" y="950"/>
                </a:lnTo>
                <a:lnTo>
                  <a:pt x="3033" y="952"/>
                </a:lnTo>
                <a:lnTo>
                  <a:pt x="3031" y="954"/>
                </a:lnTo>
                <a:lnTo>
                  <a:pt x="3029" y="956"/>
                </a:lnTo>
                <a:lnTo>
                  <a:pt x="3027" y="956"/>
                </a:lnTo>
                <a:lnTo>
                  <a:pt x="3027" y="958"/>
                </a:lnTo>
                <a:lnTo>
                  <a:pt x="3029" y="958"/>
                </a:lnTo>
                <a:lnTo>
                  <a:pt x="3031" y="958"/>
                </a:lnTo>
                <a:lnTo>
                  <a:pt x="3033" y="958"/>
                </a:lnTo>
                <a:lnTo>
                  <a:pt x="3033" y="960"/>
                </a:lnTo>
                <a:lnTo>
                  <a:pt x="3031" y="962"/>
                </a:lnTo>
                <a:lnTo>
                  <a:pt x="3029" y="962"/>
                </a:lnTo>
                <a:lnTo>
                  <a:pt x="3029" y="960"/>
                </a:lnTo>
                <a:lnTo>
                  <a:pt x="3027" y="962"/>
                </a:lnTo>
                <a:lnTo>
                  <a:pt x="3025" y="964"/>
                </a:lnTo>
                <a:lnTo>
                  <a:pt x="3025" y="966"/>
                </a:lnTo>
                <a:lnTo>
                  <a:pt x="3027" y="966"/>
                </a:lnTo>
                <a:lnTo>
                  <a:pt x="3027" y="964"/>
                </a:lnTo>
                <a:lnTo>
                  <a:pt x="3029" y="964"/>
                </a:lnTo>
                <a:lnTo>
                  <a:pt x="3031" y="962"/>
                </a:lnTo>
                <a:lnTo>
                  <a:pt x="3031" y="964"/>
                </a:lnTo>
                <a:lnTo>
                  <a:pt x="3033" y="964"/>
                </a:lnTo>
                <a:lnTo>
                  <a:pt x="3033" y="966"/>
                </a:lnTo>
                <a:lnTo>
                  <a:pt x="3031" y="966"/>
                </a:lnTo>
                <a:lnTo>
                  <a:pt x="3031" y="968"/>
                </a:lnTo>
                <a:lnTo>
                  <a:pt x="3029" y="968"/>
                </a:lnTo>
                <a:lnTo>
                  <a:pt x="3029" y="970"/>
                </a:lnTo>
                <a:lnTo>
                  <a:pt x="3029" y="972"/>
                </a:lnTo>
                <a:lnTo>
                  <a:pt x="3029" y="974"/>
                </a:lnTo>
                <a:lnTo>
                  <a:pt x="3031" y="974"/>
                </a:lnTo>
                <a:lnTo>
                  <a:pt x="3031" y="976"/>
                </a:lnTo>
                <a:lnTo>
                  <a:pt x="3029" y="978"/>
                </a:lnTo>
                <a:lnTo>
                  <a:pt x="3027" y="978"/>
                </a:lnTo>
                <a:lnTo>
                  <a:pt x="3027" y="980"/>
                </a:lnTo>
                <a:lnTo>
                  <a:pt x="3029" y="980"/>
                </a:lnTo>
                <a:lnTo>
                  <a:pt x="3031" y="980"/>
                </a:lnTo>
                <a:lnTo>
                  <a:pt x="3031" y="982"/>
                </a:lnTo>
                <a:lnTo>
                  <a:pt x="3029" y="982"/>
                </a:lnTo>
                <a:lnTo>
                  <a:pt x="3029" y="986"/>
                </a:lnTo>
                <a:lnTo>
                  <a:pt x="3029" y="988"/>
                </a:lnTo>
                <a:lnTo>
                  <a:pt x="3031" y="988"/>
                </a:lnTo>
                <a:lnTo>
                  <a:pt x="3029" y="988"/>
                </a:lnTo>
                <a:lnTo>
                  <a:pt x="3029" y="990"/>
                </a:lnTo>
                <a:lnTo>
                  <a:pt x="3027" y="990"/>
                </a:lnTo>
                <a:lnTo>
                  <a:pt x="3029" y="992"/>
                </a:lnTo>
                <a:lnTo>
                  <a:pt x="3031" y="992"/>
                </a:lnTo>
                <a:lnTo>
                  <a:pt x="3033" y="992"/>
                </a:lnTo>
                <a:lnTo>
                  <a:pt x="3031" y="994"/>
                </a:lnTo>
                <a:lnTo>
                  <a:pt x="3031" y="992"/>
                </a:lnTo>
                <a:lnTo>
                  <a:pt x="3029" y="992"/>
                </a:lnTo>
                <a:lnTo>
                  <a:pt x="3029" y="994"/>
                </a:lnTo>
                <a:lnTo>
                  <a:pt x="3027" y="994"/>
                </a:lnTo>
                <a:lnTo>
                  <a:pt x="3027" y="996"/>
                </a:lnTo>
                <a:lnTo>
                  <a:pt x="3029" y="996"/>
                </a:lnTo>
                <a:lnTo>
                  <a:pt x="3031" y="996"/>
                </a:lnTo>
                <a:lnTo>
                  <a:pt x="3031" y="998"/>
                </a:lnTo>
                <a:lnTo>
                  <a:pt x="3027" y="1000"/>
                </a:lnTo>
                <a:lnTo>
                  <a:pt x="3025" y="1000"/>
                </a:lnTo>
                <a:lnTo>
                  <a:pt x="3023" y="1000"/>
                </a:lnTo>
                <a:lnTo>
                  <a:pt x="3023" y="1002"/>
                </a:lnTo>
                <a:lnTo>
                  <a:pt x="3025" y="1002"/>
                </a:lnTo>
                <a:lnTo>
                  <a:pt x="3027" y="1002"/>
                </a:lnTo>
                <a:lnTo>
                  <a:pt x="3029" y="1002"/>
                </a:lnTo>
                <a:lnTo>
                  <a:pt x="3029" y="1004"/>
                </a:lnTo>
                <a:lnTo>
                  <a:pt x="3029" y="1006"/>
                </a:lnTo>
                <a:lnTo>
                  <a:pt x="3031" y="1008"/>
                </a:lnTo>
                <a:lnTo>
                  <a:pt x="3033" y="1006"/>
                </a:lnTo>
                <a:lnTo>
                  <a:pt x="3035" y="1006"/>
                </a:lnTo>
                <a:lnTo>
                  <a:pt x="3037" y="1006"/>
                </a:lnTo>
                <a:lnTo>
                  <a:pt x="3035" y="1008"/>
                </a:lnTo>
                <a:lnTo>
                  <a:pt x="3033" y="1008"/>
                </a:lnTo>
                <a:lnTo>
                  <a:pt x="3033" y="1010"/>
                </a:lnTo>
                <a:lnTo>
                  <a:pt x="3035" y="1012"/>
                </a:lnTo>
                <a:lnTo>
                  <a:pt x="3037" y="1014"/>
                </a:lnTo>
                <a:lnTo>
                  <a:pt x="3039" y="1014"/>
                </a:lnTo>
                <a:lnTo>
                  <a:pt x="3037" y="1014"/>
                </a:lnTo>
                <a:lnTo>
                  <a:pt x="3037" y="1016"/>
                </a:lnTo>
                <a:lnTo>
                  <a:pt x="3035" y="1016"/>
                </a:lnTo>
                <a:lnTo>
                  <a:pt x="3033" y="1018"/>
                </a:lnTo>
                <a:lnTo>
                  <a:pt x="3035" y="1018"/>
                </a:lnTo>
                <a:lnTo>
                  <a:pt x="3037" y="1018"/>
                </a:lnTo>
                <a:lnTo>
                  <a:pt x="3039" y="1020"/>
                </a:lnTo>
                <a:lnTo>
                  <a:pt x="3039" y="1024"/>
                </a:lnTo>
                <a:lnTo>
                  <a:pt x="3039" y="1026"/>
                </a:lnTo>
                <a:lnTo>
                  <a:pt x="3037" y="1026"/>
                </a:lnTo>
                <a:lnTo>
                  <a:pt x="3035" y="1026"/>
                </a:lnTo>
                <a:lnTo>
                  <a:pt x="3035" y="1024"/>
                </a:lnTo>
                <a:lnTo>
                  <a:pt x="3033" y="1024"/>
                </a:lnTo>
                <a:lnTo>
                  <a:pt x="3033" y="1026"/>
                </a:lnTo>
                <a:lnTo>
                  <a:pt x="3035" y="1026"/>
                </a:lnTo>
                <a:lnTo>
                  <a:pt x="3035" y="1028"/>
                </a:lnTo>
                <a:lnTo>
                  <a:pt x="3037" y="1028"/>
                </a:lnTo>
                <a:lnTo>
                  <a:pt x="3037" y="1030"/>
                </a:lnTo>
                <a:lnTo>
                  <a:pt x="3035" y="1030"/>
                </a:lnTo>
                <a:lnTo>
                  <a:pt x="3033" y="1030"/>
                </a:lnTo>
                <a:lnTo>
                  <a:pt x="3031" y="1030"/>
                </a:lnTo>
                <a:lnTo>
                  <a:pt x="3031" y="1032"/>
                </a:lnTo>
                <a:lnTo>
                  <a:pt x="3033" y="1032"/>
                </a:lnTo>
                <a:lnTo>
                  <a:pt x="3035" y="1032"/>
                </a:lnTo>
                <a:lnTo>
                  <a:pt x="3037" y="1032"/>
                </a:lnTo>
                <a:lnTo>
                  <a:pt x="3037" y="1030"/>
                </a:lnTo>
                <a:lnTo>
                  <a:pt x="3039" y="1030"/>
                </a:lnTo>
                <a:lnTo>
                  <a:pt x="3039" y="1032"/>
                </a:lnTo>
                <a:lnTo>
                  <a:pt x="3037" y="1034"/>
                </a:lnTo>
                <a:lnTo>
                  <a:pt x="3035" y="1034"/>
                </a:lnTo>
                <a:lnTo>
                  <a:pt x="3033" y="1034"/>
                </a:lnTo>
                <a:lnTo>
                  <a:pt x="3031" y="1034"/>
                </a:lnTo>
                <a:lnTo>
                  <a:pt x="3029" y="1034"/>
                </a:lnTo>
                <a:lnTo>
                  <a:pt x="3029" y="1036"/>
                </a:lnTo>
                <a:lnTo>
                  <a:pt x="3031" y="1036"/>
                </a:lnTo>
                <a:lnTo>
                  <a:pt x="3033" y="1036"/>
                </a:lnTo>
                <a:lnTo>
                  <a:pt x="3035" y="1036"/>
                </a:lnTo>
                <a:lnTo>
                  <a:pt x="3035" y="1036"/>
                </a:lnTo>
                <a:lnTo>
                  <a:pt x="3033" y="1036"/>
                </a:lnTo>
                <a:lnTo>
                  <a:pt x="3033" y="1038"/>
                </a:lnTo>
                <a:lnTo>
                  <a:pt x="3033" y="1040"/>
                </a:lnTo>
                <a:lnTo>
                  <a:pt x="3035" y="1040"/>
                </a:lnTo>
                <a:lnTo>
                  <a:pt x="3039" y="1040"/>
                </a:lnTo>
                <a:lnTo>
                  <a:pt x="3037" y="1040"/>
                </a:lnTo>
                <a:lnTo>
                  <a:pt x="3035" y="1042"/>
                </a:lnTo>
                <a:lnTo>
                  <a:pt x="3035" y="1044"/>
                </a:lnTo>
                <a:lnTo>
                  <a:pt x="3035" y="1046"/>
                </a:lnTo>
                <a:lnTo>
                  <a:pt x="3037" y="1048"/>
                </a:lnTo>
                <a:lnTo>
                  <a:pt x="3037" y="1050"/>
                </a:lnTo>
                <a:lnTo>
                  <a:pt x="3039" y="1050"/>
                </a:lnTo>
                <a:lnTo>
                  <a:pt x="3041" y="1050"/>
                </a:lnTo>
                <a:lnTo>
                  <a:pt x="3041" y="1052"/>
                </a:lnTo>
                <a:lnTo>
                  <a:pt x="3041" y="1054"/>
                </a:lnTo>
                <a:lnTo>
                  <a:pt x="3041" y="1056"/>
                </a:lnTo>
                <a:lnTo>
                  <a:pt x="3039" y="1056"/>
                </a:lnTo>
                <a:lnTo>
                  <a:pt x="3037" y="1056"/>
                </a:lnTo>
                <a:lnTo>
                  <a:pt x="3035" y="1056"/>
                </a:lnTo>
                <a:lnTo>
                  <a:pt x="3035" y="1058"/>
                </a:lnTo>
                <a:lnTo>
                  <a:pt x="3037" y="1060"/>
                </a:lnTo>
                <a:lnTo>
                  <a:pt x="3037" y="1058"/>
                </a:lnTo>
                <a:lnTo>
                  <a:pt x="3039" y="1058"/>
                </a:lnTo>
                <a:lnTo>
                  <a:pt x="3039" y="1056"/>
                </a:lnTo>
                <a:lnTo>
                  <a:pt x="3041" y="1056"/>
                </a:lnTo>
                <a:lnTo>
                  <a:pt x="3041" y="1058"/>
                </a:lnTo>
                <a:lnTo>
                  <a:pt x="3043" y="1058"/>
                </a:lnTo>
                <a:lnTo>
                  <a:pt x="3043" y="1060"/>
                </a:lnTo>
                <a:lnTo>
                  <a:pt x="3041" y="1060"/>
                </a:lnTo>
                <a:lnTo>
                  <a:pt x="3039" y="1060"/>
                </a:lnTo>
                <a:lnTo>
                  <a:pt x="3039" y="1062"/>
                </a:lnTo>
                <a:lnTo>
                  <a:pt x="3041" y="1064"/>
                </a:lnTo>
                <a:lnTo>
                  <a:pt x="3039" y="1064"/>
                </a:lnTo>
                <a:lnTo>
                  <a:pt x="3037" y="1064"/>
                </a:lnTo>
                <a:lnTo>
                  <a:pt x="3035" y="1066"/>
                </a:lnTo>
                <a:lnTo>
                  <a:pt x="3037" y="1068"/>
                </a:lnTo>
                <a:lnTo>
                  <a:pt x="3035" y="1070"/>
                </a:lnTo>
                <a:lnTo>
                  <a:pt x="3037" y="1070"/>
                </a:lnTo>
                <a:lnTo>
                  <a:pt x="3039" y="1070"/>
                </a:lnTo>
                <a:lnTo>
                  <a:pt x="3039" y="1068"/>
                </a:lnTo>
                <a:lnTo>
                  <a:pt x="3039" y="1070"/>
                </a:lnTo>
                <a:lnTo>
                  <a:pt x="3041" y="1072"/>
                </a:lnTo>
                <a:lnTo>
                  <a:pt x="3037" y="1080"/>
                </a:lnTo>
                <a:lnTo>
                  <a:pt x="3035" y="1080"/>
                </a:lnTo>
                <a:lnTo>
                  <a:pt x="3035" y="1082"/>
                </a:lnTo>
                <a:lnTo>
                  <a:pt x="3037" y="1088"/>
                </a:lnTo>
                <a:lnTo>
                  <a:pt x="3037" y="1090"/>
                </a:lnTo>
                <a:lnTo>
                  <a:pt x="3037" y="1092"/>
                </a:lnTo>
                <a:lnTo>
                  <a:pt x="3035" y="1092"/>
                </a:lnTo>
                <a:lnTo>
                  <a:pt x="3035" y="1094"/>
                </a:lnTo>
                <a:lnTo>
                  <a:pt x="3037" y="1094"/>
                </a:lnTo>
                <a:lnTo>
                  <a:pt x="3039" y="1094"/>
                </a:lnTo>
                <a:lnTo>
                  <a:pt x="3041" y="1096"/>
                </a:lnTo>
                <a:lnTo>
                  <a:pt x="3039" y="1096"/>
                </a:lnTo>
                <a:lnTo>
                  <a:pt x="3039" y="1098"/>
                </a:lnTo>
                <a:lnTo>
                  <a:pt x="3037" y="1098"/>
                </a:lnTo>
                <a:lnTo>
                  <a:pt x="3037" y="1096"/>
                </a:lnTo>
                <a:lnTo>
                  <a:pt x="3035" y="1096"/>
                </a:lnTo>
                <a:lnTo>
                  <a:pt x="3035" y="1098"/>
                </a:lnTo>
                <a:lnTo>
                  <a:pt x="3035" y="1100"/>
                </a:lnTo>
                <a:lnTo>
                  <a:pt x="3037" y="1098"/>
                </a:lnTo>
                <a:lnTo>
                  <a:pt x="3039" y="1098"/>
                </a:lnTo>
                <a:lnTo>
                  <a:pt x="3039" y="1100"/>
                </a:lnTo>
                <a:lnTo>
                  <a:pt x="3039" y="1102"/>
                </a:lnTo>
                <a:lnTo>
                  <a:pt x="3037" y="1100"/>
                </a:lnTo>
                <a:lnTo>
                  <a:pt x="3035" y="1100"/>
                </a:lnTo>
                <a:lnTo>
                  <a:pt x="3035" y="1102"/>
                </a:lnTo>
                <a:lnTo>
                  <a:pt x="3037" y="1102"/>
                </a:lnTo>
                <a:lnTo>
                  <a:pt x="3039" y="1102"/>
                </a:lnTo>
                <a:lnTo>
                  <a:pt x="3039" y="1104"/>
                </a:lnTo>
                <a:lnTo>
                  <a:pt x="3037" y="1104"/>
                </a:lnTo>
                <a:lnTo>
                  <a:pt x="3035" y="1106"/>
                </a:lnTo>
                <a:lnTo>
                  <a:pt x="3037" y="1106"/>
                </a:lnTo>
                <a:lnTo>
                  <a:pt x="3039" y="1104"/>
                </a:lnTo>
                <a:lnTo>
                  <a:pt x="3041" y="1108"/>
                </a:lnTo>
                <a:lnTo>
                  <a:pt x="3041" y="1110"/>
                </a:lnTo>
                <a:lnTo>
                  <a:pt x="3039" y="1110"/>
                </a:lnTo>
                <a:lnTo>
                  <a:pt x="3037" y="1110"/>
                </a:lnTo>
                <a:lnTo>
                  <a:pt x="3037" y="1112"/>
                </a:lnTo>
                <a:lnTo>
                  <a:pt x="3035" y="1112"/>
                </a:lnTo>
                <a:lnTo>
                  <a:pt x="3035" y="1114"/>
                </a:lnTo>
                <a:lnTo>
                  <a:pt x="3037" y="1114"/>
                </a:lnTo>
                <a:lnTo>
                  <a:pt x="3037" y="1112"/>
                </a:lnTo>
                <a:lnTo>
                  <a:pt x="3039" y="1112"/>
                </a:lnTo>
                <a:lnTo>
                  <a:pt x="3041" y="1114"/>
                </a:lnTo>
                <a:lnTo>
                  <a:pt x="3043" y="1116"/>
                </a:lnTo>
                <a:lnTo>
                  <a:pt x="3043" y="1118"/>
                </a:lnTo>
                <a:lnTo>
                  <a:pt x="3041" y="1118"/>
                </a:lnTo>
                <a:lnTo>
                  <a:pt x="3039" y="1116"/>
                </a:lnTo>
                <a:lnTo>
                  <a:pt x="3037" y="1116"/>
                </a:lnTo>
                <a:lnTo>
                  <a:pt x="3037" y="1118"/>
                </a:lnTo>
                <a:lnTo>
                  <a:pt x="3037" y="1120"/>
                </a:lnTo>
                <a:lnTo>
                  <a:pt x="3039" y="1120"/>
                </a:lnTo>
                <a:lnTo>
                  <a:pt x="3041" y="1120"/>
                </a:lnTo>
                <a:lnTo>
                  <a:pt x="3041" y="1123"/>
                </a:lnTo>
                <a:lnTo>
                  <a:pt x="3039" y="1123"/>
                </a:lnTo>
                <a:lnTo>
                  <a:pt x="3037" y="1125"/>
                </a:lnTo>
                <a:lnTo>
                  <a:pt x="3035" y="1125"/>
                </a:lnTo>
                <a:lnTo>
                  <a:pt x="3035" y="1127"/>
                </a:lnTo>
                <a:lnTo>
                  <a:pt x="3035" y="1129"/>
                </a:lnTo>
                <a:lnTo>
                  <a:pt x="3037" y="1129"/>
                </a:lnTo>
                <a:lnTo>
                  <a:pt x="3037" y="1127"/>
                </a:lnTo>
                <a:lnTo>
                  <a:pt x="3037" y="1125"/>
                </a:lnTo>
                <a:lnTo>
                  <a:pt x="3039" y="1125"/>
                </a:lnTo>
                <a:lnTo>
                  <a:pt x="3041" y="1125"/>
                </a:lnTo>
                <a:lnTo>
                  <a:pt x="3041" y="1127"/>
                </a:lnTo>
                <a:lnTo>
                  <a:pt x="3041" y="1129"/>
                </a:lnTo>
                <a:lnTo>
                  <a:pt x="3039" y="1129"/>
                </a:lnTo>
                <a:lnTo>
                  <a:pt x="3039" y="1131"/>
                </a:lnTo>
                <a:lnTo>
                  <a:pt x="3041" y="1131"/>
                </a:lnTo>
                <a:lnTo>
                  <a:pt x="3041" y="1133"/>
                </a:lnTo>
                <a:lnTo>
                  <a:pt x="3041" y="1133"/>
                </a:lnTo>
                <a:lnTo>
                  <a:pt x="3039" y="1133"/>
                </a:lnTo>
                <a:lnTo>
                  <a:pt x="3041" y="1135"/>
                </a:lnTo>
                <a:lnTo>
                  <a:pt x="3043" y="1135"/>
                </a:lnTo>
                <a:lnTo>
                  <a:pt x="3043" y="1137"/>
                </a:lnTo>
                <a:lnTo>
                  <a:pt x="3041" y="1137"/>
                </a:lnTo>
                <a:lnTo>
                  <a:pt x="3041" y="1135"/>
                </a:lnTo>
                <a:lnTo>
                  <a:pt x="3039" y="1137"/>
                </a:lnTo>
                <a:lnTo>
                  <a:pt x="3037" y="1139"/>
                </a:lnTo>
                <a:lnTo>
                  <a:pt x="3035" y="1141"/>
                </a:lnTo>
                <a:lnTo>
                  <a:pt x="3035" y="1143"/>
                </a:lnTo>
                <a:lnTo>
                  <a:pt x="3037" y="1143"/>
                </a:lnTo>
                <a:lnTo>
                  <a:pt x="3037" y="1141"/>
                </a:lnTo>
                <a:lnTo>
                  <a:pt x="3039" y="1141"/>
                </a:lnTo>
                <a:lnTo>
                  <a:pt x="3041" y="1141"/>
                </a:lnTo>
                <a:lnTo>
                  <a:pt x="3041" y="1143"/>
                </a:lnTo>
                <a:lnTo>
                  <a:pt x="3043" y="1143"/>
                </a:lnTo>
                <a:lnTo>
                  <a:pt x="3045" y="1145"/>
                </a:lnTo>
                <a:lnTo>
                  <a:pt x="3043" y="1145"/>
                </a:lnTo>
                <a:lnTo>
                  <a:pt x="3041" y="1145"/>
                </a:lnTo>
                <a:lnTo>
                  <a:pt x="3041" y="1147"/>
                </a:lnTo>
                <a:lnTo>
                  <a:pt x="3039" y="1147"/>
                </a:lnTo>
                <a:lnTo>
                  <a:pt x="3041" y="1149"/>
                </a:lnTo>
                <a:lnTo>
                  <a:pt x="3043" y="1149"/>
                </a:lnTo>
                <a:lnTo>
                  <a:pt x="3043" y="1147"/>
                </a:lnTo>
                <a:lnTo>
                  <a:pt x="3045" y="1147"/>
                </a:lnTo>
                <a:lnTo>
                  <a:pt x="3045" y="1149"/>
                </a:lnTo>
                <a:lnTo>
                  <a:pt x="3043" y="1149"/>
                </a:lnTo>
                <a:lnTo>
                  <a:pt x="3043" y="1151"/>
                </a:lnTo>
                <a:lnTo>
                  <a:pt x="3045" y="1151"/>
                </a:lnTo>
                <a:lnTo>
                  <a:pt x="3045" y="1153"/>
                </a:lnTo>
                <a:lnTo>
                  <a:pt x="3043" y="1153"/>
                </a:lnTo>
                <a:lnTo>
                  <a:pt x="3041" y="1153"/>
                </a:lnTo>
                <a:lnTo>
                  <a:pt x="3041" y="1155"/>
                </a:lnTo>
                <a:lnTo>
                  <a:pt x="3043" y="1155"/>
                </a:lnTo>
                <a:lnTo>
                  <a:pt x="3045" y="1155"/>
                </a:lnTo>
                <a:lnTo>
                  <a:pt x="3045" y="1157"/>
                </a:lnTo>
                <a:lnTo>
                  <a:pt x="3045" y="1159"/>
                </a:lnTo>
                <a:lnTo>
                  <a:pt x="3047" y="1159"/>
                </a:lnTo>
                <a:lnTo>
                  <a:pt x="3047" y="1161"/>
                </a:lnTo>
                <a:lnTo>
                  <a:pt x="3047" y="1163"/>
                </a:lnTo>
                <a:lnTo>
                  <a:pt x="3045" y="1163"/>
                </a:lnTo>
                <a:lnTo>
                  <a:pt x="3043" y="1163"/>
                </a:lnTo>
                <a:lnTo>
                  <a:pt x="3041" y="1163"/>
                </a:lnTo>
                <a:lnTo>
                  <a:pt x="3041" y="1165"/>
                </a:lnTo>
                <a:lnTo>
                  <a:pt x="3043" y="1165"/>
                </a:lnTo>
                <a:lnTo>
                  <a:pt x="3045" y="1165"/>
                </a:lnTo>
                <a:lnTo>
                  <a:pt x="3045" y="1167"/>
                </a:lnTo>
                <a:lnTo>
                  <a:pt x="3043" y="1167"/>
                </a:lnTo>
                <a:lnTo>
                  <a:pt x="3041" y="1167"/>
                </a:lnTo>
                <a:lnTo>
                  <a:pt x="3037" y="1169"/>
                </a:lnTo>
                <a:lnTo>
                  <a:pt x="3039" y="1171"/>
                </a:lnTo>
                <a:lnTo>
                  <a:pt x="3041" y="1171"/>
                </a:lnTo>
                <a:lnTo>
                  <a:pt x="3043" y="1171"/>
                </a:lnTo>
                <a:lnTo>
                  <a:pt x="3043" y="1173"/>
                </a:lnTo>
                <a:lnTo>
                  <a:pt x="3041" y="1173"/>
                </a:lnTo>
                <a:lnTo>
                  <a:pt x="3041" y="1175"/>
                </a:lnTo>
                <a:lnTo>
                  <a:pt x="3043" y="1177"/>
                </a:lnTo>
                <a:lnTo>
                  <a:pt x="3043" y="1179"/>
                </a:lnTo>
                <a:lnTo>
                  <a:pt x="3043" y="1181"/>
                </a:lnTo>
                <a:lnTo>
                  <a:pt x="3041" y="1181"/>
                </a:lnTo>
                <a:lnTo>
                  <a:pt x="3043" y="1181"/>
                </a:lnTo>
                <a:lnTo>
                  <a:pt x="3045" y="1181"/>
                </a:lnTo>
                <a:lnTo>
                  <a:pt x="3047" y="1181"/>
                </a:lnTo>
                <a:lnTo>
                  <a:pt x="3045" y="1181"/>
                </a:lnTo>
                <a:lnTo>
                  <a:pt x="3045" y="1183"/>
                </a:lnTo>
                <a:lnTo>
                  <a:pt x="3045" y="1185"/>
                </a:lnTo>
                <a:lnTo>
                  <a:pt x="3043" y="1185"/>
                </a:lnTo>
                <a:lnTo>
                  <a:pt x="3041" y="1185"/>
                </a:lnTo>
                <a:lnTo>
                  <a:pt x="3039" y="1185"/>
                </a:lnTo>
                <a:lnTo>
                  <a:pt x="3039" y="1187"/>
                </a:lnTo>
                <a:lnTo>
                  <a:pt x="3041" y="1187"/>
                </a:lnTo>
                <a:lnTo>
                  <a:pt x="3043" y="1187"/>
                </a:lnTo>
                <a:lnTo>
                  <a:pt x="3043" y="1189"/>
                </a:lnTo>
                <a:lnTo>
                  <a:pt x="3045" y="1189"/>
                </a:lnTo>
                <a:lnTo>
                  <a:pt x="3047" y="1191"/>
                </a:lnTo>
                <a:lnTo>
                  <a:pt x="3045" y="1193"/>
                </a:lnTo>
                <a:lnTo>
                  <a:pt x="3045" y="1195"/>
                </a:lnTo>
                <a:lnTo>
                  <a:pt x="3047" y="1195"/>
                </a:lnTo>
                <a:lnTo>
                  <a:pt x="3049" y="1195"/>
                </a:lnTo>
                <a:lnTo>
                  <a:pt x="3049" y="1197"/>
                </a:lnTo>
                <a:lnTo>
                  <a:pt x="3047" y="1197"/>
                </a:lnTo>
                <a:lnTo>
                  <a:pt x="3047" y="1199"/>
                </a:lnTo>
                <a:lnTo>
                  <a:pt x="3047" y="1201"/>
                </a:lnTo>
                <a:lnTo>
                  <a:pt x="3047" y="1203"/>
                </a:lnTo>
                <a:lnTo>
                  <a:pt x="3047" y="1205"/>
                </a:lnTo>
                <a:lnTo>
                  <a:pt x="3047" y="1207"/>
                </a:lnTo>
                <a:lnTo>
                  <a:pt x="3045" y="1207"/>
                </a:lnTo>
                <a:lnTo>
                  <a:pt x="3043" y="1207"/>
                </a:lnTo>
                <a:lnTo>
                  <a:pt x="3045" y="1207"/>
                </a:lnTo>
                <a:lnTo>
                  <a:pt x="3047" y="1207"/>
                </a:lnTo>
                <a:lnTo>
                  <a:pt x="3049" y="1207"/>
                </a:lnTo>
                <a:lnTo>
                  <a:pt x="3049" y="1209"/>
                </a:lnTo>
                <a:lnTo>
                  <a:pt x="3047" y="1209"/>
                </a:lnTo>
                <a:lnTo>
                  <a:pt x="3047" y="1211"/>
                </a:lnTo>
                <a:lnTo>
                  <a:pt x="3047" y="1213"/>
                </a:lnTo>
                <a:lnTo>
                  <a:pt x="3047" y="1215"/>
                </a:lnTo>
                <a:lnTo>
                  <a:pt x="3045" y="1215"/>
                </a:lnTo>
                <a:lnTo>
                  <a:pt x="3043" y="1215"/>
                </a:lnTo>
                <a:lnTo>
                  <a:pt x="3043" y="1217"/>
                </a:lnTo>
                <a:lnTo>
                  <a:pt x="3045" y="1217"/>
                </a:lnTo>
                <a:lnTo>
                  <a:pt x="3045" y="1215"/>
                </a:lnTo>
                <a:lnTo>
                  <a:pt x="3047" y="1215"/>
                </a:lnTo>
                <a:lnTo>
                  <a:pt x="3047" y="1217"/>
                </a:lnTo>
                <a:lnTo>
                  <a:pt x="3045" y="1217"/>
                </a:lnTo>
                <a:lnTo>
                  <a:pt x="3045" y="1219"/>
                </a:lnTo>
                <a:lnTo>
                  <a:pt x="3045" y="1223"/>
                </a:lnTo>
                <a:lnTo>
                  <a:pt x="3047" y="1225"/>
                </a:lnTo>
                <a:lnTo>
                  <a:pt x="3045" y="1225"/>
                </a:lnTo>
                <a:lnTo>
                  <a:pt x="3043" y="1225"/>
                </a:lnTo>
                <a:lnTo>
                  <a:pt x="3041" y="1225"/>
                </a:lnTo>
                <a:lnTo>
                  <a:pt x="3043" y="1225"/>
                </a:lnTo>
                <a:lnTo>
                  <a:pt x="3045" y="1229"/>
                </a:lnTo>
                <a:lnTo>
                  <a:pt x="3047" y="1229"/>
                </a:lnTo>
                <a:lnTo>
                  <a:pt x="3047" y="1231"/>
                </a:lnTo>
                <a:lnTo>
                  <a:pt x="3045" y="1231"/>
                </a:lnTo>
                <a:lnTo>
                  <a:pt x="3045" y="1233"/>
                </a:lnTo>
                <a:lnTo>
                  <a:pt x="3043" y="1233"/>
                </a:lnTo>
                <a:lnTo>
                  <a:pt x="3045" y="1233"/>
                </a:lnTo>
                <a:lnTo>
                  <a:pt x="3047" y="1233"/>
                </a:lnTo>
                <a:lnTo>
                  <a:pt x="3047" y="1231"/>
                </a:lnTo>
                <a:lnTo>
                  <a:pt x="3047" y="1233"/>
                </a:lnTo>
                <a:lnTo>
                  <a:pt x="3045" y="1237"/>
                </a:lnTo>
                <a:lnTo>
                  <a:pt x="3045" y="1239"/>
                </a:lnTo>
                <a:lnTo>
                  <a:pt x="3047" y="1239"/>
                </a:lnTo>
                <a:lnTo>
                  <a:pt x="3047" y="1237"/>
                </a:lnTo>
                <a:lnTo>
                  <a:pt x="3049" y="1237"/>
                </a:lnTo>
                <a:lnTo>
                  <a:pt x="3049" y="1239"/>
                </a:lnTo>
                <a:lnTo>
                  <a:pt x="3049" y="1241"/>
                </a:lnTo>
                <a:lnTo>
                  <a:pt x="3047" y="1241"/>
                </a:lnTo>
                <a:lnTo>
                  <a:pt x="3045" y="1241"/>
                </a:lnTo>
                <a:lnTo>
                  <a:pt x="3043" y="1241"/>
                </a:lnTo>
                <a:lnTo>
                  <a:pt x="3043" y="1243"/>
                </a:lnTo>
                <a:lnTo>
                  <a:pt x="3045" y="1243"/>
                </a:lnTo>
                <a:lnTo>
                  <a:pt x="3047" y="1243"/>
                </a:lnTo>
                <a:lnTo>
                  <a:pt x="3049" y="1247"/>
                </a:lnTo>
                <a:lnTo>
                  <a:pt x="3047" y="1247"/>
                </a:lnTo>
                <a:lnTo>
                  <a:pt x="3045" y="1247"/>
                </a:lnTo>
                <a:lnTo>
                  <a:pt x="3043" y="1249"/>
                </a:lnTo>
                <a:lnTo>
                  <a:pt x="3041" y="1253"/>
                </a:lnTo>
                <a:lnTo>
                  <a:pt x="3041" y="1255"/>
                </a:lnTo>
                <a:lnTo>
                  <a:pt x="3041" y="1257"/>
                </a:lnTo>
                <a:lnTo>
                  <a:pt x="3039" y="1257"/>
                </a:lnTo>
                <a:lnTo>
                  <a:pt x="3037" y="1257"/>
                </a:lnTo>
                <a:lnTo>
                  <a:pt x="3037" y="1259"/>
                </a:lnTo>
                <a:lnTo>
                  <a:pt x="3039" y="1259"/>
                </a:lnTo>
                <a:lnTo>
                  <a:pt x="3039" y="1257"/>
                </a:lnTo>
                <a:lnTo>
                  <a:pt x="3041" y="1257"/>
                </a:lnTo>
                <a:lnTo>
                  <a:pt x="3041" y="1259"/>
                </a:lnTo>
                <a:lnTo>
                  <a:pt x="3043" y="1259"/>
                </a:lnTo>
                <a:lnTo>
                  <a:pt x="3045" y="1261"/>
                </a:lnTo>
                <a:lnTo>
                  <a:pt x="3045" y="1263"/>
                </a:lnTo>
                <a:lnTo>
                  <a:pt x="3045" y="1265"/>
                </a:lnTo>
                <a:lnTo>
                  <a:pt x="3045" y="1263"/>
                </a:lnTo>
                <a:lnTo>
                  <a:pt x="3045" y="1265"/>
                </a:lnTo>
                <a:lnTo>
                  <a:pt x="3045" y="1267"/>
                </a:lnTo>
                <a:lnTo>
                  <a:pt x="3045" y="1269"/>
                </a:lnTo>
                <a:lnTo>
                  <a:pt x="3043" y="1269"/>
                </a:lnTo>
                <a:lnTo>
                  <a:pt x="3043" y="1271"/>
                </a:lnTo>
                <a:lnTo>
                  <a:pt x="3045" y="1271"/>
                </a:lnTo>
                <a:lnTo>
                  <a:pt x="3047" y="1275"/>
                </a:lnTo>
                <a:lnTo>
                  <a:pt x="3047" y="1277"/>
                </a:lnTo>
                <a:lnTo>
                  <a:pt x="3045" y="1279"/>
                </a:lnTo>
                <a:lnTo>
                  <a:pt x="3045" y="1281"/>
                </a:lnTo>
                <a:lnTo>
                  <a:pt x="3047" y="1281"/>
                </a:lnTo>
                <a:lnTo>
                  <a:pt x="3051" y="1283"/>
                </a:lnTo>
                <a:lnTo>
                  <a:pt x="3053" y="1283"/>
                </a:lnTo>
                <a:lnTo>
                  <a:pt x="3053" y="1281"/>
                </a:lnTo>
                <a:lnTo>
                  <a:pt x="3055" y="1283"/>
                </a:lnTo>
                <a:lnTo>
                  <a:pt x="3053" y="1287"/>
                </a:lnTo>
                <a:lnTo>
                  <a:pt x="3051" y="1287"/>
                </a:lnTo>
                <a:lnTo>
                  <a:pt x="3051" y="1289"/>
                </a:lnTo>
                <a:lnTo>
                  <a:pt x="3053" y="1291"/>
                </a:lnTo>
                <a:lnTo>
                  <a:pt x="3053" y="1293"/>
                </a:lnTo>
                <a:lnTo>
                  <a:pt x="3051" y="1293"/>
                </a:lnTo>
                <a:lnTo>
                  <a:pt x="3051" y="1295"/>
                </a:lnTo>
                <a:lnTo>
                  <a:pt x="3053" y="1295"/>
                </a:lnTo>
                <a:lnTo>
                  <a:pt x="3053" y="1297"/>
                </a:lnTo>
                <a:lnTo>
                  <a:pt x="3055" y="1297"/>
                </a:lnTo>
                <a:lnTo>
                  <a:pt x="3055" y="1295"/>
                </a:lnTo>
                <a:lnTo>
                  <a:pt x="3057" y="1295"/>
                </a:lnTo>
                <a:lnTo>
                  <a:pt x="3057" y="1297"/>
                </a:lnTo>
                <a:lnTo>
                  <a:pt x="3057" y="1299"/>
                </a:lnTo>
                <a:lnTo>
                  <a:pt x="3057" y="1301"/>
                </a:lnTo>
                <a:lnTo>
                  <a:pt x="3057" y="1305"/>
                </a:lnTo>
                <a:lnTo>
                  <a:pt x="3057" y="1307"/>
                </a:lnTo>
                <a:lnTo>
                  <a:pt x="3059" y="1307"/>
                </a:lnTo>
                <a:lnTo>
                  <a:pt x="3059" y="1305"/>
                </a:lnTo>
                <a:lnTo>
                  <a:pt x="3059" y="1307"/>
                </a:lnTo>
                <a:lnTo>
                  <a:pt x="3059" y="1309"/>
                </a:lnTo>
                <a:lnTo>
                  <a:pt x="3061" y="1309"/>
                </a:lnTo>
                <a:lnTo>
                  <a:pt x="3063" y="1307"/>
                </a:lnTo>
                <a:lnTo>
                  <a:pt x="3065" y="1305"/>
                </a:lnTo>
                <a:lnTo>
                  <a:pt x="3069" y="1303"/>
                </a:lnTo>
                <a:lnTo>
                  <a:pt x="3071" y="1303"/>
                </a:lnTo>
                <a:lnTo>
                  <a:pt x="3071" y="1305"/>
                </a:lnTo>
                <a:lnTo>
                  <a:pt x="3073" y="1305"/>
                </a:lnTo>
                <a:lnTo>
                  <a:pt x="3073" y="1307"/>
                </a:lnTo>
                <a:lnTo>
                  <a:pt x="3071" y="1307"/>
                </a:lnTo>
                <a:lnTo>
                  <a:pt x="3069" y="1307"/>
                </a:lnTo>
                <a:lnTo>
                  <a:pt x="3071" y="1309"/>
                </a:lnTo>
                <a:lnTo>
                  <a:pt x="3073" y="1309"/>
                </a:lnTo>
                <a:lnTo>
                  <a:pt x="3073" y="1311"/>
                </a:lnTo>
                <a:lnTo>
                  <a:pt x="3071" y="1311"/>
                </a:lnTo>
                <a:lnTo>
                  <a:pt x="3071" y="1309"/>
                </a:lnTo>
                <a:lnTo>
                  <a:pt x="3069" y="1309"/>
                </a:lnTo>
                <a:lnTo>
                  <a:pt x="3069" y="1311"/>
                </a:lnTo>
                <a:lnTo>
                  <a:pt x="3071" y="1313"/>
                </a:lnTo>
                <a:lnTo>
                  <a:pt x="3071" y="1315"/>
                </a:lnTo>
                <a:lnTo>
                  <a:pt x="3069" y="1317"/>
                </a:lnTo>
                <a:lnTo>
                  <a:pt x="3069" y="1319"/>
                </a:lnTo>
                <a:lnTo>
                  <a:pt x="3069" y="1321"/>
                </a:lnTo>
                <a:lnTo>
                  <a:pt x="3067" y="1321"/>
                </a:lnTo>
                <a:lnTo>
                  <a:pt x="3065" y="1321"/>
                </a:lnTo>
                <a:lnTo>
                  <a:pt x="3065" y="1323"/>
                </a:lnTo>
                <a:lnTo>
                  <a:pt x="3063" y="1325"/>
                </a:lnTo>
                <a:lnTo>
                  <a:pt x="3063" y="1327"/>
                </a:lnTo>
                <a:lnTo>
                  <a:pt x="3065" y="1327"/>
                </a:lnTo>
                <a:lnTo>
                  <a:pt x="3067" y="1327"/>
                </a:lnTo>
                <a:lnTo>
                  <a:pt x="3067" y="1329"/>
                </a:lnTo>
                <a:lnTo>
                  <a:pt x="3065" y="1329"/>
                </a:lnTo>
                <a:lnTo>
                  <a:pt x="3065" y="1331"/>
                </a:lnTo>
                <a:lnTo>
                  <a:pt x="3065" y="1333"/>
                </a:lnTo>
                <a:lnTo>
                  <a:pt x="3067" y="1333"/>
                </a:lnTo>
                <a:lnTo>
                  <a:pt x="3067" y="1335"/>
                </a:lnTo>
                <a:lnTo>
                  <a:pt x="3065" y="1335"/>
                </a:lnTo>
                <a:lnTo>
                  <a:pt x="3063" y="1335"/>
                </a:lnTo>
                <a:lnTo>
                  <a:pt x="3063" y="1337"/>
                </a:lnTo>
                <a:lnTo>
                  <a:pt x="3063" y="1339"/>
                </a:lnTo>
                <a:lnTo>
                  <a:pt x="3063" y="1341"/>
                </a:lnTo>
                <a:lnTo>
                  <a:pt x="3061" y="1343"/>
                </a:lnTo>
                <a:lnTo>
                  <a:pt x="3061" y="1345"/>
                </a:lnTo>
                <a:lnTo>
                  <a:pt x="3061" y="1347"/>
                </a:lnTo>
                <a:lnTo>
                  <a:pt x="3061" y="1349"/>
                </a:lnTo>
                <a:lnTo>
                  <a:pt x="3063" y="1349"/>
                </a:lnTo>
                <a:lnTo>
                  <a:pt x="3063" y="1351"/>
                </a:lnTo>
                <a:lnTo>
                  <a:pt x="3063" y="1353"/>
                </a:lnTo>
                <a:lnTo>
                  <a:pt x="3061" y="1351"/>
                </a:lnTo>
                <a:lnTo>
                  <a:pt x="3059" y="1351"/>
                </a:lnTo>
                <a:lnTo>
                  <a:pt x="3059" y="1353"/>
                </a:lnTo>
                <a:lnTo>
                  <a:pt x="3061" y="1353"/>
                </a:lnTo>
                <a:lnTo>
                  <a:pt x="3061" y="1355"/>
                </a:lnTo>
                <a:lnTo>
                  <a:pt x="3061" y="1353"/>
                </a:lnTo>
                <a:lnTo>
                  <a:pt x="3063" y="1353"/>
                </a:lnTo>
                <a:lnTo>
                  <a:pt x="3065" y="1353"/>
                </a:lnTo>
                <a:lnTo>
                  <a:pt x="3065" y="1355"/>
                </a:lnTo>
                <a:lnTo>
                  <a:pt x="3063" y="1355"/>
                </a:lnTo>
                <a:lnTo>
                  <a:pt x="3063" y="1357"/>
                </a:lnTo>
                <a:lnTo>
                  <a:pt x="3061" y="1357"/>
                </a:lnTo>
                <a:lnTo>
                  <a:pt x="3061" y="1359"/>
                </a:lnTo>
                <a:lnTo>
                  <a:pt x="3063" y="1359"/>
                </a:lnTo>
                <a:lnTo>
                  <a:pt x="3063" y="1361"/>
                </a:lnTo>
                <a:lnTo>
                  <a:pt x="3065" y="1361"/>
                </a:lnTo>
                <a:lnTo>
                  <a:pt x="3063" y="1361"/>
                </a:lnTo>
                <a:lnTo>
                  <a:pt x="3061" y="1361"/>
                </a:lnTo>
                <a:lnTo>
                  <a:pt x="3059" y="1361"/>
                </a:lnTo>
                <a:lnTo>
                  <a:pt x="3059" y="1363"/>
                </a:lnTo>
                <a:lnTo>
                  <a:pt x="3061" y="1363"/>
                </a:lnTo>
                <a:lnTo>
                  <a:pt x="3061" y="1365"/>
                </a:lnTo>
                <a:lnTo>
                  <a:pt x="3059" y="1365"/>
                </a:lnTo>
                <a:lnTo>
                  <a:pt x="3057" y="1365"/>
                </a:lnTo>
                <a:lnTo>
                  <a:pt x="3055" y="1365"/>
                </a:lnTo>
                <a:lnTo>
                  <a:pt x="3057" y="1365"/>
                </a:lnTo>
                <a:lnTo>
                  <a:pt x="3057" y="1367"/>
                </a:lnTo>
                <a:lnTo>
                  <a:pt x="3059" y="1367"/>
                </a:lnTo>
                <a:lnTo>
                  <a:pt x="3061" y="1369"/>
                </a:lnTo>
                <a:lnTo>
                  <a:pt x="3061" y="1371"/>
                </a:lnTo>
                <a:lnTo>
                  <a:pt x="3059" y="1369"/>
                </a:lnTo>
                <a:lnTo>
                  <a:pt x="3057" y="1369"/>
                </a:lnTo>
                <a:lnTo>
                  <a:pt x="3053" y="1373"/>
                </a:lnTo>
                <a:lnTo>
                  <a:pt x="3053" y="1373"/>
                </a:lnTo>
                <a:lnTo>
                  <a:pt x="3053" y="1375"/>
                </a:lnTo>
                <a:lnTo>
                  <a:pt x="3053" y="1377"/>
                </a:lnTo>
                <a:lnTo>
                  <a:pt x="3053" y="1379"/>
                </a:lnTo>
                <a:lnTo>
                  <a:pt x="3055" y="1379"/>
                </a:lnTo>
                <a:lnTo>
                  <a:pt x="3055" y="1381"/>
                </a:lnTo>
                <a:lnTo>
                  <a:pt x="3053" y="1381"/>
                </a:lnTo>
                <a:lnTo>
                  <a:pt x="3053" y="1383"/>
                </a:lnTo>
                <a:lnTo>
                  <a:pt x="3053" y="1381"/>
                </a:lnTo>
                <a:lnTo>
                  <a:pt x="3055" y="1381"/>
                </a:lnTo>
                <a:lnTo>
                  <a:pt x="3055" y="1383"/>
                </a:lnTo>
                <a:lnTo>
                  <a:pt x="3055" y="1385"/>
                </a:lnTo>
                <a:lnTo>
                  <a:pt x="3053" y="1385"/>
                </a:lnTo>
                <a:lnTo>
                  <a:pt x="3053" y="1387"/>
                </a:lnTo>
                <a:lnTo>
                  <a:pt x="3055" y="1387"/>
                </a:lnTo>
                <a:lnTo>
                  <a:pt x="3055" y="1389"/>
                </a:lnTo>
                <a:lnTo>
                  <a:pt x="3055" y="1391"/>
                </a:lnTo>
                <a:lnTo>
                  <a:pt x="3055" y="1393"/>
                </a:lnTo>
                <a:lnTo>
                  <a:pt x="3057" y="1393"/>
                </a:lnTo>
                <a:lnTo>
                  <a:pt x="3059" y="1393"/>
                </a:lnTo>
                <a:lnTo>
                  <a:pt x="3059" y="1395"/>
                </a:lnTo>
                <a:lnTo>
                  <a:pt x="3057" y="1397"/>
                </a:lnTo>
                <a:lnTo>
                  <a:pt x="3055" y="1399"/>
                </a:lnTo>
                <a:lnTo>
                  <a:pt x="3055" y="1401"/>
                </a:lnTo>
                <a:lnTo>
                  <a:pt x="3057" y="1401"/>
                </a:lnTo>
                <a:lnTo>
                  <a:pt x="3057" y="1399"/>
                </a:lnTo>
                <a:lnTo>
                  <a:pt x="3059" y="1399"/>
                </a:lnTo>
                <a:lnTo>
                  <a:pt x="3061" y="1399"/>
                </a:lnTo>
                <a:lnTo>
                  <a:pt x="3061" y="1401"/>
                </a:lnTo>
                <a:lnTo>
                  <a:pt x="3059" y="1401"/>
                </a:lnTo>
                <a:lnTo>
                  <a:pt x="3057" y="1401"/>
                </a:lnTo>
                <a:lnTo>
                  <a:pt x="3057" y="1403"/>
                </a:lnTo>
                <a:lnTo>
                  <a:pt x="3059" y="1403"/>
                </a:lnTo>
                <a:lnTo>
                  <a:pt x="3059" y="1405"/>
                </a:lnTo>
                <a:lnTo>
                  <a:pt x="3061" y="1405"/>
                </a:lnTo>
                <a:lnTo>
                  <a:pt x="3063" y="1405"/>
                </a:lnTo>
                <a:lnTo>
                  <a:pt x="3065" y="1405"/>
                </a:lnTo>
                <a:lnTo>
                  <a:pt x="3065" y="1407"/>
                </a:lnTo>
                <a:lnTo>
                  <a:pt x="3063" y="1407"/>
                </a:lnTo>
                <a:lnTo>
                  <a:pt x="3061" y="1407"/>
                </a:lnTo>
                <a:lnTo>
                  <a:pt x="3059" y="1407"/>
                </a:lnTo>
                <a:lnTo>
                  <a:pt x="3057" y="1407"/>
                </a:lnTo>
                <a:lnTo>
                  <a:pt x="3059" y="1407"/>
                </a:lnTo>
                <a:lnTo>
                  <a:pt x="3059" y="1409"/>
                </a:lnTo>
                <a:lnTo>
                  <a:pt x="3061" y="1409"/>
                </a:lnTo>
                <a:lnTo>
                  <a:pt x="3063" y="1409"/>
                </a:lnTo>
                <a:lnTo>
                  <a:pt x="3063" y="1411"/>
                </a:lnTo>
                <a:lnTo>
                  <a:pt x="3061" y="1411"/>
                </a:lnTo>
                <a:lnTo>
                  <a:pt x="3061" y="1409"/>
                </a:lnTo>
                <a:lnTo>
                  <a:pt x="3059" y="1409"/>
                </a:lnTo>
                <a:lnTo>
                  <a:pt x="3059" y="1411"/>
                </a:lnTo>
                <a:lnTo>
                  <a:pt x="3061" y="1411"/>
                </a:lnTo>
                <a:lnTo>
                  <a:pt x="3061" y="1413"/>
                </a:lnTo>
                <a:lnTo>
                  <a:pt x="3059" y="1413"/>
                </a:lnTo>
                <a:lnTo>
                  <a:pt x="3059" y="1411"/>
                </a:lnTo>
                <a:lnTo>
                  <a:pt x="3057" y="1413"/>
                </a:lnTo>
                <a:lnTo>
                  <a:pt x="3059" y="1413"/>
                </a:lnTo>
                <a:lnTo>
                  <a:pt x="3061" y="1413"/>
                </a:lnTo>
                <a:lnTo>
                  <a:pt x="3061" y="1415"/>
                </a:lnTo>
                <a:lnTo>
                  <a:pt x="3061" y="1417"/>
                </a:lnTo>
                <a:lnTo>
                  <a:pt x="3059" y="1417"/>
                </a:lnTo>
                <a:lnTo>
                  <a:pt x="3059" y="1419"/>
                </a:lnTo>
                <a:lnTo>
                  <a:pt x="3061" y="1419"/>
                </a:lnTo>
                <a:lnTo>
                  <a:pt x="3061" y="1421"/>
                </a:lnTo>
                <a:lnTo>
                  <a:pt x="3059" y="1421"/>
                </a:lnTo>
                <a:lnTo>
                  <a:pt x="3061" y="1421"/>
                </a:lnTo>
                <a:lnTo>
                  <a:pt x="3061" y="1423"/>
                </a:lnTo>
                <a:lnTo>
                  <a:pt x="3061" y="1425"/>
                </a:lnTo>
                <a:lnTo>
                  <a:pt x="3061" y="1427"/>
                </a:lnTo>
                <a:lnTo>
                  <a:pt x="3061" y="1429"/>
                </a:lnTo>
                <a:lnTo>
                  <a:pt x="3063" y="1427"/>
                </a:lnTo>
                <a:lnTo>
                  <a:pt x="3063" y="1433"/>
                </a:lnTo>
                <a:lnTo>
                  <a:pt x="3061" y="1433"/>
                </a:lnTo>
                <a:lnTo>
                  <a:pt x="3059" y="1433"/>
                </a:lnTo>
                <a:lnTo>
                  <a:pt x="3059" y="1435"/>
                </a:lnTo>
                <a:lnTo>
                  <a:pt x="3057" y="1435"/>
                </a:lnTo>
                <a:lnTo>
                  <a:pt x="3059" y="1435"/>
                </a:lnTo>
                <a:lnTo>
                  <a:pt x="3061" y="1435"/>
                </a:lnTo>
                <a:lnTo>
                  <a:pt x="3061" y="1437"/>
                </a:lnTo>
                <a:lnTo>
                  <a:pt x="3059" y="1437"/>
                </a:lnTo>
                <a:lnTo>
                  <a:pt x="3059" y="1439"/>
                </a:lnTo>
                <a:lnTo>
                  <a:pt x="3061" y="1439"/>
                </a:lnTo>
                <a:lnTo>
                  <a:pt x="3059" y="1441"/>
                </a:lnTo>
                <a:lnTo>
                  <a:pt x="3057" y="1445"/>
                </a:lnTo>
                <a:lnTo>
                  <a:pt x="3059" y="1445"/>
                </a:lnTo>
                <a:lnTo>
                  <a:pt x="3059" y="1447"/>
                </a:lnTo>
                <a:lnTo>
                  <a:pt x="3059" y="1451"/>
                </a:lnTo>
                <a:lnTo>
                  <a:pt x="3059" y="1453"/>
                </a:lnTo>
                <a:lnTo>
                  <a:pt x="3057" y="1453"/>
                </a:lnTo>
                <a:lnTo>
                  <a:pt x="3057" y="1455"/>
                </a:lnTo>
                <a:lnTo>
                  <a:pt x="3059" y="1455"/>
                </a:lnTo>
                <a:lnTo>
                  <a:pt x="3061" y="1455"/>
                </a:lnTo>
                <a:lnTo>
                  <a:pt x="3061" y="1457"/>
                </a:lnTo>
                <a:lnTo>
                  <a:pt x="3059" y="1459"/>
                </a:lnTo>
                <a:lnTo>
                  <a:pt x="3057" y="1459"/>
                </a:lnTo>
                <a:lnTo>
                  <a:pt x="3057" y="1457"/>
                </a:lnTo>
                <a:lnTo>
                  <a:pt x="3055" y="1457"/>
                </a:lnTo>
                <a:lnTo>
                  <a:pt x="3055" y="1459"/>
                </a:lnTo>
                <a:lnTo>
                  <a:pt x="3057" y="1459"/>
                </a:lnTo>
                <a:lnTo>
                  <a:pt x="3059" y="1461"/>
                </a:lnTo>
                <a:lnTo>
                  <a:pt x="3057" y="1461"/>
                </a:lnTo>
                <a:lnTo>
                  <a:pt x="3055" y="1461"/>
                </a:lnTo>
                <a:lnTo>
                  <a:pt x="3055" y="1459"/>
                </a:lnTo>
                <a:lnTo>
                  <a:pt x="3053" y="1461"/>
                </a:lnTo>
                <a:lnTo>
                  <a:pt x="3053" y="1463"/>
                </a:lnTo>
                <a:lnTo>
                  <a:pt x="3055" y="1463"/>
                </a:lnTo>
                <a:lnTo>
                  <a:pt x="3057" y="1463"/>
                </a:lnTo>
                <a:lnTo>
                  <a:pt x="3057" y="1465"/>
                </a:lnTo>
                <a:lnTo>
                  <a:pt x="3055" y="1465"/>
                </a:lnTo>
                <a:lnTo>
                  <a:pt x="3053" y="1467"/>
                </a:lnTo>
                <a:lnTo>
                  <a:pt x="3053" y="1469"/>
                </a:lnTo>
                <a:lnTo>
                  <a:pt x="3055" y="1467"/>
                </a:lnTo>
                <a:lnTo>
                  <a:pt x="3055" y="1469"/>
                </a:lnTo>
                <a:lnTo>
                  <a:pt x="3055" y="1471"/>
                </a:lnTo>
                <a:lnTo>
                  <a:pt x="3053" y="1471"/>
                </a:lnTo>
                <a:lnTo>
                  <a:pt x="3053" y="1473"/>
                </a:lnTo>
                <a:lnTo>
                  <a:pt x="3053" y="1475"/>
                </a:lnTo>
                <a:lnTo>
                  <a:pt x="3055" y="1475"/>
                </a:lnTo>
                <a:lnTo>
                  <a:pt x="3057" y="1477"/>
                </a:lnTo>
                <a:lnTo>
                  <a:pt x="3057" y="1479"/>
                </a:lnTo>
                <a:lnTo>
                  <a:pt x="3057" y="1481"/>
                </a:lnTo>
                <a:lnTo>
                  <a:pt x="3057" y="1485"/>
                </a:lnTo>
                <a:lnTo>
                  <a:pt x="3057" y="1487"/>
                </a:lnTo>
                <a:lnTo>
                  <a:pt x="3055" y="1487"/>
                </a:lnTo>
                <a:lnTo>
                  <a:pt x="3055" y="1489"/>
                </a:lnTo>
                <a:lnTo>
                  <a:pt x="3055" y="1491"/>
                </a:lnTo>
                <a:lnTo>
                  <a:pt x="3059" y="1491"/>
                </a:lnTo>
                <a:lnTo>
                  <a:pt x="3059" y="1489"/>
                </a:lnTo>
                <a:lnTo>
                  <a:pt x="3061" y="1489"/>
                </a:lnTo>
                <a:lnTo>
                  <a:pt x="3059" y="1491"/>
                </a:lnTo>
                <a:lnTo>
                  <a:pt x="3057" y="1493"/>
                </a:lnTo>
                <a:lnTo>
                  <a:pt x="3059" y="1493"/>
                </a:lnTo>
                <a:lnTo>
                  <a:pt x="3061" y="1493"/>
                </a:lnTo>
                <a:lnTo>
                  <a:pt x="3063" y="1493"/>
                </a:lnTo>
                <a:lnTo>
                  <a:pt x="3061" y="1493"/>
                </a:lnTo>
                <a:lnTo>
                  <a:pt x="3059" y="1493"/>
                </a:lnTo>
                <a:lnTo>
                  <a:pt x="3059" y="1495"/>
                </a:lnTo>
                <a:lnTo>
                  <a:pt x="3059" y="1497"/>
                </a:lnTo>
                <a:lnTo>
                  <a:pt x="3063" y="1497"/>
                </a:lnTo>
                <a:lnTo>
                  <a:pt x="3063" y="1495"/>
                </a:lnTo>
                <a:lnTo>
                  <a:pt x="3065" y="1495"/>
                </a:lnTo>
                <a:lnTo>
                  <a:pt x="3065" y="1497"/>
                </a:lnTo>
                <a:lnTo>
                  <a:pt x="3063" y="1497"/>
                </a:lnTo>
                <a:lnTo>
                  <a:pt x="3061" y="1497"/>
                </a:lnTo>
                <a:lnTo>
                  <a:pt x="3061" y="1499"/>
                </a:lnTo>
                <a:lnTo>
                  <a:pt x="3063" y="1499"/>
                </a:lnTo>
                <a:lnTo>
                  <a:pt x="3065" y="1499"/>
                </a:lnTo>
                <a:lnTo>
                  <a:pt x="3067" y="1499"/>
                </a:lnTo>
                <a:lnTo>
                  <a:pt x="3065" y="1503"/>
                </a:lnTo>
                <a:lnTo>
                  <a:pt x="3063" y="1503"/>
                </a:lnTo>
                <a:lnTo>
                  <a:pt x="3063" y="1505"/>
                </a:lnTo>
                <a:lnTo>
                  <a:pt x="3065" y="1505"/>
                </a:lnTo>
                <a:lnTo>
                  <a:pt x="3067" y="1505"/>
                </a:lnTo>
                <a:lnTo>
                  <a:pt x="3067" y="1507"/>
                </a:lnTo>
                <a:lnTo>
                  <a:pt x="3065" y="1509"/>
                </a:lnTo>
                <a:lnTo>
                  <a:pt x="3065" y="1511"/>
                </a:lnTo>
                <a:lnTo>
                  <a:pt x="3067" y="1511"/>
                </a:lnTo>
                <a:lnTo>
                  <a:pt x="3067" y="1509"/>
                </a:lnTo>
                <a:lnTo>
                  <a:pt x="3069" y="1509"/>
                </a:lnTo>
                <a:lnTo>
                  <a:pt x="3069" y="1511"/>
                </a:lnTo>
                <a:lnTo>
                  <a:pt x="3069" y="1513"/>
                </a:lnTo>
                <a:lnTo>
                  <a:pt x="3071" y="1513"/>
                </a:lnTo>
                <a:lnTo>
                  <a:pt x="3071" y="1511"/>
                </a:lnTo>
                <a:lnTo>
                  <a:pt x="3073" y="1511"/>
                </a:lnTo>
                <a:lnTo>
                  <a:pt x="3073" y="1513"/>
                </a:lnTo>
                <a:lnTo>
                  <a:pt x="3071" y="1515"/>
                </a:lnTo>
                <a:lnTo>
                  <a:pt x="3071" y="1513"/>
                </a:lnTo>
                <a:lnTo>
                  <a:pt x="3069" y="1513"/>
                </a:lnTo>
                <a:lnTo>
                  <a:pt x="3069" y="1515"/>
                </a:lnTo>
                <a:lnTo>
                  <a:pt x="3071" y="1517"/>
                </a:lnTo>
                <a:lnTo>
                  <a:pt x="3073" y="1517"/>
                </a:lnTo>
                <a:lnTo>
                  <a:pt x="3075" y="1517"/>
                </a:lnTo>
                <a:lnTo>
                  <a:pt x="3075" y="1517"/>
                </a:lnTo>
                <a:lnTo>
                  <a:pt x="3073" y="1517"/>
                </a:lnTo>
                <a:lnTo>
                  <a:pt x="3071" y="1517"/>
                </a:lnTo>
                <a:lnTo>
                  <a:pt x="3071" y="1519"/>
                </a:lnTo>
                <a:lnTo>
                  <a:pt x="3073" y="1519"/>
                </a:lnTo>
                <a:lnTo>
                  <a:pt x="3073" y="1517"/>
                </a:lnTo>
                <a:lnTo>
                  <a:pt x="3075" y="1517"/>
                </a:lnTo>
                <a:lnTo>
                  <a:pt x="3077" y="1517"/>
                </a:lnTo>
                <a:lnTo>
                  <a:pt x="3077" y="1519"/>
                </a:lnTo>
                <a:lnTo>
                  <a:pt x="3075" y="1519"/>
                </a:lnTo>
                <a:lnTo>
                  <a:pt x="3073" y="1521"/>
                </a:lnTo>
                <a:lnTo>
                  <a:pt x="3073" y="1523"/>
                </a:lnTo>
                <a:lnTo>
                  <a:pt x="3073" y="1521"/>
                </a:lnTo>
                <a:lnTo>
                  <a:pt x="3075" y="1521"/>
                </a:lnTo>
                <a:lnTo>
                  <a:pt x="3077" y="1521"/>
                </a:lnTo>
                <a:lnTo>
                  <a:pt x="3077" y="1523"/>
                </a:lnTo>
                <a:lnTo>
                  <a:pt x="3075" y="1523"/>
                </a:lnTo>
                <a:lnTo>
                  <a:pt x="3075" y="1525"/>
                </a:lnTo>
                <a:lnTo>
                  <a:pt x="3073" y="1525"/>
                </a:lnTo>
                <a:lnTo>
                  <a:pt x="3075" y="1525"/>
                </a:lnTo>
                <a:lnTo>
                  <a:pt x="3077" y="1525"/>
                </a:lnTo>
                <a:lnTo>
                  <a:pt x="3079" y="1527"/>
                </a:lnTo>
                <a:lnTo>
                  <a:pt x="3079" y="1529"/>
                </a:lnTo>
                <a:lnTo>
                  <a:pt x="3077" y="1531"/>
                </a:lnTo>
                <a:lnTo>
                  <a:pt x="3075" y="1531"/>
                </a:lnTo>
                <a:lnTo>
                  <a:pt x="3077" y="1531"/>
                </a:lnTo>
                <a:lnTo>
                  <a:pt x="3077" y="1533"/>
                </a:lnTo>
                <a:lnTo>
                  <a:pt x="3075" y="1533"/>
                </a:lnTo>
                <a:lnTo>
                  <a:pt x="3073" y="1533"/>
                </a:lnTo>
                <a:lnTo>
                  <a:pt x="3073" y="1535"/>
                </a:lnTo>
                <a:lnTo>
                  <a:pt x="3075" y="1535"/>
                </a:lnTo>
                <a:lnTo>
                  <a:pt x="3077" y="1535"/>
                </a:lnTo>
                <a:lnTo>
                  <a:pt x="3077" y="1539"/>
                </a:lnTo>
                <a:lnTo>
                  <a:pt x="3079" y="1539"/>
                </a:lnTo>
                <a:lnTo>
                  <a:pt x="3079" y="1541"/>
                </a:lnTo>
                <a:lnTo>
                  <a:pt x="3079" y="1539"/>
                </a:lnTo>
                <a:lnTo>
                  <a:pt x="3077" y="1539"/>
                </a:lnTo>
                <a:lnTo>
                  <a:pt x="3077" y="1541"/>
                </a:lnTo>
                <a:lnTo>
                  <a:pt x="3075" y="1541"/>
                </a:lnTo>
                <a:lnTo>
                  <a:pt x="3075" y="1543"/>
                </a:lnTo>
                <a:lnTo>
                  <a:pt x="3077" y="1543"/>
                </a:lnTo>
                <a:lnTo>
                  <a:pt x="3079" y="1543"/>
                </a:lnTo>
                <a:lnTo>
                  <a:pt x="3081" y="1543"/>
                </a:lnTo>
                <a:lnTo>
                  <a:pt x="3079" y="1543"/>
                </a:lnTo>
                <a:lnTo>
                  <a:pt x="3079" y="1546"/>
                </a:lnTo>
                <a:lnTo>
                  <a:pt x="3079" y="1543"/>
                </a:lnTo>
                <a:lnTo>
                  <a:pt x="3077" y="1543"/>
                </a:lnTo>
                <a:lnTo>
                  <a:pt x="3075" y="1546"/>
                </a:lnTo>
                <a:lnTo>
                  <a:pt x="3077" y="1546"/>
                </a:lnTo>
                <a:lnTo>
                  <a:pt x="3079" y="1546"/>
                </a:lnTo>
                <a:lnTo>
                  <a:pt x="3081" y="1546"/>
                </a:lnTo>
                <a:lnTo>
                  <a:pt x="3081" y="1548"/>
                </a:lnTo>
                <a:lnTo>
                  <a:pt x="3081" y="1550"/>
                </a:lnTo>
                <a:lnTo>
                  <a:pt x="3079" y="1548"/>
                </a:lnTo>
                <a:lnTo>
                  <a:pt x="3077" y="1548"/>
                </a:lnTo>
                <a:lnTo>
                  <a:pt x="3077" y="1550"/>
                </a:lnTo>
                <a:lnTo>
                  <a:pt x="3079" y="1550"/>
                </a:lnTo>
                <a:lnTo>
                  <a:pt x="3079" y="1552"/>
                </a:lnTo>
                <a:lnTo>
                  <a:pt x="3081" y="1556"/>
                </a:lnTo>
                <a:lnTo>
                  <a:pt x="3081" y="1558"/>
                </a:lnTo>
                <a:lnTo>
                  <a:pt x="3079" y="1558"/>
                </a:lnTo>
                <a:lnTo>
                  <a:pt x="3077" y="1558"/>
                </a:lnTo>
                <a:lnTo>
                  <a:pt x="3077" y="1560"/>
                </a:lnTo>
                <a:lnTo>
                  <a:pt x="3079" y="1560"/>
                </a:lnTo>
                <a:lnTo>
                  <a:pt x="3079" y="1558"/>
                </a:lnTo>
                <a:lnTo>
                  <a:pt x="3081" y="1560"/>
                </a:lnTo>
                <a:lnTo>
                  <a:pt x="3081" y="1562"/>
                </a:lnTo>
                <a:lnTo>
                  <a:pt x="3081" y="1564"/>
                </a:lnTo>
                <a:lnTo>
                  <a:pt x="3079" y="1564"/>
                </a:lnTo>
                <a:lnTo>
                  <a:pt x="3081" y="1566"/>
                </a:lnTo>
                <a:lnTo>
                  <a:pt x="3083" y="1566"/>
                </a:lnTo>
                <a:lnTo>
                  <a:pt x="3083" y="1566"/>
                </a:lnTo>
                <a:lnTo>
                  <a:pt x="3083" y="1568"/>
                </a:lnTo>
                <a:lnTo>
                  <a:pt x="3083" y="1566"/>
                </a:lnTo>
                <a:lnTo>
                  <a:pt x="3081" y="1566"/>
                </a:lnTo>
                <a:lnTo>
                  <a:pt x="3079" y="1568"/>
                </a:lnTo>
                <a:lnTo>
                  <a:pt x="3079" y="1570"/>
                </a:lnTo>
                <a:lnTo>
                  <a:pt x="3079" y="1568"/>
                </a:lnTo>
                <a:lnTo>
                  <a:pt x="3081" y="1568"/>
                </a:lnTo>
                <a:lnTo>
                  <a:pt x="3081" y="1570"/>
                </a:lnTo>
                <a:lnTo>
                  <a:pt x="3083" y="1570"/>
                </a:lnTo>
                <a:lnTo>
                  <a:pt x="3083" y="1572"/>
                </a:lnTo>
                <a:lnTo>
                  <a:pt x="3081" y="1574"/>
                </a:lnTo>
                <a:lnTo>
                  <a:pt x="3081" y="1576"/>
                </a:lnTo>
                <a:lnTo>
                  <a:pt x="3081" y="1578"/>
                </a:lnTo>
                <a:lnTo>
                  <a:pt x="3081" y="1580"/>
                </a:lnTo>
                <a:lnTo>
                  <a:pt x="3083" y="1580"/>
                </a:lnTo>
                <a:lnTo>
                  <a:pt x="3081" y="1580"/>
                </a:lnTo>
                <a:lnTo>
                  <a:pt x="3081" y="1582"/>
                </a:lnTo>
                <a:lnTo>
                  <a:pt x="3081" y="1584"/>
                </a:lnTo>
                <a:lnTo>
                  <a:pt x="3081" y="1582"/>
                </a:lnTo>
                <a:lnTo>
                  <a:pt x="3083" y="1582"/>
                </a:lnTo>
                <a:lnTo>
                  <a:pt x="3085" y="1584"/>
                </a:lnTo>
                <a:lnTo>
                  <a:pt x="3085" y="1586"/>
                </a:lnTo>
                <a:lnTo>
                  <a:pt x="3085" y="1588"/>
                </a:lnTo>
                <a:lnTo>
                  <a:pt x="3087" y="1588"/>
                </a:lnTo>
                <a:lnTo>
                  <a:pt x="3087" y="1586"/>
                </a:lnTo>
                <a:lnTo>
                  <a:pt x="3089" y="1586"/>
                </a:lnTo>
                <a:lnTo>
                  <a:pt x="3091" y="1586"/>
                </a:lnTo>
                <a:lnTo>
                  <a:pt x="3091" y="1588"/>
                </a:lnTo>
                <a:lnTo>
                  <a:pt x="3089" y="1588"/>
                </a:lnTo>
                <a:lnTo>
                  <a:pt x="3087" y="1588"/>
                </a:lnTo>
                <a:lnTo>
                  <a:pt x="3087" y="1590"/>
                </a:lnTo>
                <a:lnTo>
                  <a:pt x="3087" y="1592"/>
                </a:lnTo>
                <a:lnTo>
                  <a:pt x="3089" y="1592"/>
                </a:lnTo>
                <a:lnTo>
                  <a:pt x="3089" y="1590"/>
                </a:lnTo>
                <a:lnTo>
                  <a:pt x="3091" y="1590"/>
                </a:lnTo>
                <a:lnTo>
                  <a:pt x="3091" y="1592"/>
                </a:lnTo>
                <a:lnTo>
                  <a:pt x="3091" y="1594"/>
                </a:lnTo>
                <a:lnTo>
                  <a:pt x="3091" y="1596"/>
                </a:lnTo>
                <a:lnTo>
                  <a:pt x="3091" y="1598"/>
                </a:lnTo>
                <a:lnTo>
                  <a:pt x="3091" y="1600"/>
                </a:lnTo>
                <a:lnTo>
                  <a:pt x="3091" y="1602"/>
                </a:lnTo>
                <a:lnTo>
                  <a:pt x="3089" y="1602"/>
                </a:lnTo>
                <a:lnTo>
                  <a:pt x="3087" y="1602"/>
                </a:lnTo>
                <a:lnTo>
                  <a:pt x="3087" y="1604"/>
                </a:lnTo>
                <a:lnTo>
                  <a:pt x="3089" y="1604"/>
                </a:lnTo>
                <a:lnTo>
                  <a:pt x="3091" y="1606"/>
                </a:lnTo>
                <a:lnTo>
                  <a:pt x="3089" y="1606"/>
                </a:lnTo>
                <a:lnTo>
                  <a:pt x="3087" y="1608"/>
                </a:lnTo>
                <a:lnTo>
                  <a:pt x="3089" y="1610"/>
                </a:lnTo>
                <a:lnTo>
                  <a:pt x="3091" y="1612"/>
                </a:lnTo>
                <a:lnTo>
                  <a:pt x="3093" y="1610"/>
                </a:lnTo>
                <a:lnTo>
                  <a:pt x="3095" y="1610"/>
                </a:lnTo>
                <a:lnTo>
                  <a:pt x="3095" y="1608"/>
                </a:lnTo>
                <a:lnTo>
                  <a:pt x="3095" y="1610"/>
                </a:lnTo>
                <a:lnTo>
                  <a:pt x="3095" y="1612"/>
                </a:lnTo>
                <a:lnTo>
                  <a:pt x="3093" y="1612"/>
                </a:lnTo>
                <a:lnTo>
                  <a:pt x="3093" y="1614"/>
                </a:lnTo>
                <a:lnTo>
                  <a:pt x="3095" y="1614"/>
                </a:lnTo>
                <a:lnTo>
                  <a:pt x="3097" y="1614"/>
                </a:lnTo>
                <a:lnTo>
                  <a:pt x="3097" y="1614"/>
                </a:lnTo>
                <a:lnTo>
                  <a:pt x="3097" y="1616"/>
                </a:lnTo>
                <a:lnTo>
                  <a:pt x="3095" y="1618"/>
                </a:lnTo>
                <a:lnTo>
                  <a:pt x="3095" y="1620"/>
                </a:lnTo>
                <a:lnTo>
                  <a:pt x="3099" y="1618"/>
                </a:lnTo>
                <a:lnTo>
                  <a:pt x="3099" y="1616"/>
                </a:lnTo>
                <a:lnTo>
                  <a:pt x="3099" y="1616"/>
                </a:lnTo>
                <a:lnTo>
                  <a:pt x="3099" y="1618"/>
                </a:lnTo>
                <a:lnTo>
                  <a:pt x="3099" y="1620"/>
                </a:lnTo>
                <a:lnTo>
                  <a:pt x="3099" y="1622"/>
                </a:lnTo>
                <a:lnTo>
                  <a:pt x="3099" y="1622"/>
                </a:lnTo>
                <a:lnTo>
                  <a:pt x="3099" y="1620"/>
                </a:lnTo>
                <a:lnTo>
                  <a:pt x="3097" y="1620"/>
                </a:lnTo>
                <a:lnTo>
                  <a:pt x="3097" y="1622"/>
                </a:lnTo>
                <a:lnTo>
                  <a:pt x="3099" y="1624"/>
                </a:lnTo>
                <a:lnTo>
                  <a:pt x="3099" y="1622"/>
                </a:lnTo>
                <a:lnTo>
                  <a:pt x="3099" y="1622"/>
                </a:lnTo>
                <a:lnTo>
                  <a:pt x="3101" y="1622"/>
                </a:lnTo>
                <a:lnTo>
                  <a:pt x="3101" y="1624"/>
                </a:lnTo>
                <a:lnTo>
                  <a:pt x="3099" y="1624"/>
                </a:lnTo>
                <a:lnTo>
                  <a:pt x="3099" y="1626"/>
                </a:lnTo>
                <a:lnTo>
                  <a:pt x="3101" y="1628"/>
                </a:lnTo>
                <a:lnTo>
                  <a:pt x="3103" y="1626"/>
                </a:lnTo>
                <a:lnTo>
                  <a:pt x="3105" y="1628"/>
                </a:lnTo>
                <a:lnTo>
                  <a:pt x="3105" y="1630"/>
                </a:lnTo>
                <a:lnTo>
                  <a:pt x="3105" y="1632"/>
                </a:lnTo>
                <a:lnTo>
                  <a:pt x="3107" y="1634"/>
                </a:lnTo>
                <a:lnTo>
                  <a:pt x="3109" y="1638"/>
                </a:lnTo>
                <a:lnTo>
                  <a:pt x="3109" y="1640"/>
                </a:lnTo>
                <a:lnTo>
                  <a:pt x="3109" y="1642"/>
                </a:lnTo>
                <a:lnTo>
                  <a:pt x="3109" y="1644"/>
                </a:lnTo>
                <a:lnTo>
                  <a:pt x="3109" y="1646"/>
                </a:lnTo>
                <a:lnTo>
                  <a:pt x="3111" y="1648"/>
                </a:lnTo>
                <a:lnTo>
                  <a:pt x="3113" y="1648"/>
                </a:lnTo>
                <a:lnTo>
                  <a:pt x="3113" y="1650"/>
                </a:lnTo>
                <a:lnTo>
                  <a:pt x="3115" y="1652"/>
                </a:lnTo>
                <a:lnTo>
                  <a:pt x="3115" y="1654"/>
                </a:lnTo>
                <a:lnTo>
                  <a:pt x="3117" y="1654"/>
                </a:lnTo>
                <a:lnTo>
                  <a:pt x="3119" y="1654"/>
                </a:lnTo>
                <a:lnTo>
                  <a:pt x="3119" y="1656"/>
                </a:lnTo>
                <a:lnTo>
                  <a:pt x="3117" y="1658"/>
                </a:lnTo>
                <a:lnTo>
                  <a:pt x="3119" y="1660"/>
                </a:lnTo>
                <a:lnTo>
                  <a:pt x="3119" y="1662"/>
                </a:lnTo>
                <a:lnTo>
                  <a:pt x="3121" y="1662"/>
                </a:lnTo>
                <a:lnTo>
                  <a:pt x="3123" y="1662"/>
                </a:lnTo>
                <a:lnTo>
                  <a:pt x="3125" y="1660"/>
                </a:lnTo>
                <a:lnTo>
                  <a:pt x="3127" y="1662"/>
                </a:lnTo>
                <a:lnTo>
                  <a:pt x="3127" y="1662"/>
                </a:lnTo>
                <a:lnTo>
                  <a:pt x="3129" y="1662"/>
                </a:lnTo>
                <a:lnTo>
                  <a:pt x="3131" y="1662"/>
                </a:lnTo>
                <a:lnTo>
                  <a:pt x="3131" y="1664"/>
                </a:lnTo>
                <a:lnTo>
                  <a:pt x="3131" y="1666"/>
                </a:lnTo>
                <a:lnTo>
                  <a:pt x="3129" y="1666"/>
                </a:lnTo>
                <a:lnTo>
                  <a:pt x="3131" y="1666"/>
                </a:lnTo>
                <a:lnTo>
                  <a:pt x="3131" y="1668"/>
                </a:lnTo>
                <a:lnTo>
                  <a:pt x="3133" y="1668"/>
                </a:lnTo>
                <a:lnTo>
                  <a:pt x="3133" y="1670"/>
                </a:lnTo>
                <a:lnTo>
                  <a:pt x="3135" y="1670"/>
                </a:lnTo>
                <a:lnTo>
                  <a:pt x="3135" y="1672"/>
                </a:lnTo>
                <a:lnTo>
                  <a:pt x="3137" y="1672"/>
                </a:lnTo>
                <a:lnTo>
                  <a:pt x="3139" y="1672"/>
                </a:lnTo>
                <a:lnTo>
                  <a:pt x="3139" y="1674"/>
                </a:lnTo>
                <a:lnTo>
                  <a:pt x="3137" y="1674"/>
                </a:lnTo>
                <a:lnTo>
                  <a:pt x="3137" y="1676"/>
                </a:lnTo>
                <a:lnTo>
                  <a:pt x="3139" y="1676"/>
                </a:lnTo>
                <a:lnTo>
                  <a:pt x="3139" y="1678"/>
                </a:lnTo>
                <a:lnTo>
                  <a:pt x="3139" y="1680"/>
                </a:lnTo>
                <a:lnTo>
                  <a:pt x="3139" y="1684"/>
                </a:lnTo>
                <a:lnTo>
                  <a:pt x="3139" y="1686"/>
                </a:lnTo>
                <a:lnTo>
                  <a:pt x="3139" y="1690"/>
                </a:lnTo>
                <a:lnTo>
                  <a:pt x="3139" y="1692"/>
                </a:lnTo>
                <a:lnTo>
                  <a:pt x="3139" y="1694"/>
                </a:lnTo>
                <a:lnTo>
                  <a:pt x="3141" y="1694"/>
                </a:lnTo>
                <a:lnTo>
                  <a:pt x="3139" y="1694"/>
                </a:lnTo>
                <a:lnTo>
                  <a:pt x="3139" y="1696"/>
                </a:lnTo>
                <a:lnTo>
                  <a:pt x="3137" y="1696"/>
                </a:lnTo>
                <a:lnTo>
                  <a:pt x="3139" y="1698"/>
                </a:lnTo>
                <a:lnTo>
                  <a:pt x="3141" y="1698"/>
                </a:lnTo>
                <a:lnTo>
                  <a:pt x="3141" y="1700"/>
                </a:lnTo>
                <a:lnTo>
                  <a:pt x="3139" y="1700"/>
                </a:lnTo>
                <a:lnTo>
                  <a:pt x="3137" y="1700"/>
                </a:lnTo>
                <a:lnTo>
                  <a:pt x="3139" y="1702"/>
                </a:lnTo>
                <a:lnTo>
                  <a:pt x="3141" y="1702"/>
                </a:lnTo>
                <a:lnTo>
                  <a:pt x="3139" y="1702"/>
                </a:lnTo>
                <a:lnTo>
                  <a:pt x="3139" y="1704"/>
                </a:lnTo>
                <a:lnTo>
                  <a:pt x="3139" y="1706"/>
                </a:lnTo>
                <a:lnTo>
                  <a:pt x="3141" y="1706"/>
                </a:lnTo>
                <a:lnTo>
                  <a:pt x="3141" y="1708"/>
                </a:lnTo>
                <a:lnTo>
                  <a:pt x="3141" y="1710"/>
                </a:lnTo>
                <a:lnTo>
                  <a:pt x="3139" y="1710"/>
                </a:lnTo>
                <a:lnTo>
                  <a:pt x="3139" y="1712"/>
                </a:lnTo>
                <a:lnTo>
                  <a:pt x="3139" y="1714"/>
                </a:lnTo>
                <a:lnTo>
                  <a:pt x="3139" y="1716"/>
                </a:lnTo>
                <a:lnTo>
                  <a:pt x="3139" y="1718"/>
                </a:lnTo>
                <a:lnTo>
                  <a:pt x="3141" y="1718"/>
                </a:lnTo>
                <a:lnTo>
                  <a:pt x="3143" y="1718"/>
                </a:lnTo>
                <a:lnTo>
                  <a:pt x="3141" y="1720"/>
                </a:lnTo>
                <a:lnTo>
                  <a:pt x="3143" y="1722"/>
                </a:lnTo>
                <a:lnTo>
                  <a:pt x="3145" y="1722"/>
                </a:lnTo>
                <a:lnTo>
                  <a:pt x="3147" y="1722"/>
                </a:lnTo>
                <a:lnTo>
                  <a:pt x="3145" y="1722"/>
                </a:lnTo>
                <a:lnTo>
                  <a:pt x="3145" y="1724"/>
                </a:lnTo>
                <a:lnTo>
                  <a:pt x="3143" y="1726"/>
                </a:lnTo>
                <a:lnTo>
                  <a:pt x="3141" y="1726"/>
                </a:lnTo>
                <a:lnTo>
                  <a:pt x="3139" y="1726"/>
                </a:lnTo>
                <a:lnTo>
                  <a:pt x="3139" y="1728"/>
                </a:lnTo>
                <a:lnTo>
                  <a:pt x="3141" y="1736"/>
                </a:lnTo>
                <a:lnTo>
                  <a:pt x="3141" y="1742"/>
                </a:lnTo>
                <a:lnTo>
                  <a:pt x="3143" y="1744"/>
                </a:lnTo>
                <a:lnTo>
                  <a:pt x="3145" y="1748"/>
                </a:lnTo>
                <a:lnTo>
                  <a:pt x="3145" y="1752"/>
                </a:lnTo>
                <a:lnTo>
                  <a:pt x="3147" y="1754"/>
                </a:lnTo>
                <a:lnTo>
                  <a:pt x="3145" y="1756"/>
                </a:lnTo>
                <a:lnTo>
                  <a:pt x="3143" y="1756"/>
                </a:lnTo>
                <a:lnTo>
                  <a:pt x="3143" y="1758"/>
                </a:lnTo>
                <a:lnTo>
                  <a:pt x="3145" y="1758"/>
                </a:lnTo>
                <a:lnTo>
                  <a:pt x="3145" y="1760"/>
                </a:lnTo>
                <a:lnTo>
                  <a:pt x="3143" y="1762"/>
                </a:lnTo>
                <a:lnTo>
                  <a:pt x="3143" y="1764"/>
                </a:lnTo>
                <a:lnTo>
                  <a:pt x="3143" y="1766"/>
                </a:lnTo>
                <a:lnTo>
                  <a:pt x="3145" y="1766"/>
                </a:lnTo>
                <a:lnTo>
                  <a:pt x="3147" y="1766"/>
                </a:lnTo>
                <a:lnTo>
                  <a:pt x="3147" y="1766"/>
                </a:lnTo>
                <a:lnTo>
                  <a:pt x="3147" y="1768"/>
                </a:lnTo>
                <a:lnTo>
                  <a:pt x="3147" y="1772"/>
                </a:lnTo>
                <a:lnTo>
                  <a:pt x="3147" y="1774"/>
                </a:lnTo>
                <a:lnTo>
                  <a:pt x="3147" y="1776"/>
                </a:lnTo>
                <a:lnTo>
                  <a:pt x="3147" y="1778"/>
                </a:lnTo>
                <a:lnTo>
                  <a:pt x="3147" y="1780"/>
                </a:lnTo>
                <a:lnTo>
                  <a:pt x="3147" y="1782"/>
                </a:lnTo>
                <a:lnTo>
                  <a:pt x="3147" y="1786"/>
                </a:lnTo>
                <a:lnTo>
                  <a:pt x="3147" y="1786"/>
                </a:lnTo>
                <a:lnTo>
                  <a:pt x="3147" y="1788"/>
                </a:lnTo>
                <a:lnTo>
                  <a:pt x="3149" y="1790"/>
                </a:lnTo>
                <a:lnTo>
                  <a:pt x="3149" y="1792"/>
                </a:lnTo>
                <a:lnTo>
                  <a:pt x="3151" y="1794"/>
                </a:lnTo>
                <a:lnTo>
                  <a:pt x="3151" y="1796"/>
                </a:lnTo>
                <a:lnTo>
                  <a:pt x="3151" y="1798"/>
                </a:lnTo>
                <a:lnTo>
                  <a:pt x="3151" y="1800"/>
                </a:lnTo>
                <a:lnTo>
                  <a:pt x="3151" y="1802"/>
                </a:lnTo>
                <a:lnTo>
                  <a:pt x="3153" y="1802"/>
                </a:lnTo>
                <a:lnTo>
                  <a:pt x="3153" y="1804"/>
                </a:lnTo>
                <a:lnTo>
                  <a:pt x="3155" y="1804"/>
                </a:lnTo>
                <a:lnTo>
                  <a:pt x="3155" y="1806"/>
                </a:lnTo>
                <a:lnTo>
                  <a:pt x="3155" y="1806"/>
                </a:lnTo>
                <a:lnTo>
                  <a:pt x="3153" y="1808"/>
                </a:lnTo>
                <a:lnTo>
                  <a:pt x="3155" y="1810"/>
                </a:lnTo>
                <a:lnTo>
                  <a:pt x="3155" y="1812"/>
                </a:lnTo>
                <a:lnTo>
                  <a:pt x="3155" y="1814"/>
                </a:lnTo>
                <a:lnTo>
                  <a:pt x="3157" y="1818"/>
                </a:lnTo>
                <a:lnTo>
                  <a:pt x="3155" y="1818"/>
                </a:lnTo>
                <a:lnTo>
                  <a:pt x="3155" y="1820"/>
                </a:lnTo>
                <a:lnTo>
                  <a:pt x="3155" y="1822"/>
                </a:lnTo>
                <a:lnTo>
                  <a:pt x="3157" y="1822"/>
                </a:lnTo>
                <a:lnTo>
                  <a:pt x="3157" y="1824"/>
                </a:lnTo>
                <a:lnTo>
                  <a:pt x="3157" y="1826"/>
                </a:lnTo>
                <a:lnTo>
                  <a:pt x="3155" y="1826"/>
                </a:lnTo>
                <a:lnTo>
                  <a:pt x="3155" y="1828"/>
                </a:lnTo>
                <a:lnTo>
                  <a:pt x="3155" y="1830"/>
                </a:lnTo>
                <a:lnTo>
                  <a:pt x="3155" y="1832"/>
                </a:lnTo>
                <a:lnTo>
                  <a:pt x="3155" y="1834"/>
                </a:lnTo>
                <a:lnTo>
                  <a:pt x="3155" y="1836"/>
                </a:lnTo>
                <a:lnTo>
                  <a:pt x="3155" y="1838"/>
                </a:lnTo>
                <a:lnTo>
                  <a:pt x="3155" y="1840"/>
                </a:lnTo>
                <a:lnTo>
                  <a:pt x="3153" y="1842"/>
                </a:lnTo>
                <a:lnTo>
                  <a:pt x="3151" y="1844"/>
                </a:lnTo>
                <a:lnTo>
                  <a:pt x="3151" y="1846"/>
                </a:lnTo>
                <a:lnTo>
                  <a:pt x="3151" y="1848"/>
                </a:lnTo>
                <a:lnTo>
                  <a:pt x="3149" y="1850"/>
                </a:lnTo>
                <a:lnTo>
                  <a:pt x="3149" y="1852"/>
                </a:lnTo>
                <a:lnTo>
                  <a:pt x="3149" y="1852"/>
                </a:lnTo>
                <a:lnTo>
                  <a:pt x="3147" y="1852"/>
                </a:lnTo>
                <a:lnTo>
                  <a:pt x="3147" y="1854"/>
                </a:lnTo>
                <a:lnTo>
                  <a:pt x="3147" y="1856"/>
                </a:lnTo>
                <a:lnTo>
                  <a:pt x="3147" y="1858"/>
                </a:lnTo>
                <a:lnTo>
                  <a:pt x="3147" y="1860"/>
                </a:lnTo>
                <a:lnTo>
                  <a:pt x="3149" y="1862"/>
                </a:lnTo>
                <a:lnTo>
                  <a:pt x="3149" y="1864"/>
                </a:lnTo>
                <a:lnTo>
                  <a:pt x="3149" y="1866"/>
                </a:lnTo>
                <a:lnTo>
                  <a:pt x="3147" y="1866"/>
                </a:lnTo>
                <a:lnTo>
                  <a:pt x="3147" y="1870"/>
                </a:lnTo>
                <a:lnTo>
                  <a:pt x="3149" y="1872"/>
                </a:lnTo>
                <a:lnTo>
                  <a:pt x="3149" y="1874"/>
                </a:lnTo>
                <a:lnTo>
                  <a:pt x="3149" y="1876"/>
                </a:lnTo>
                <a:lnTo>
                  <a:pt x="3149" y="1878"/>
                </a:lnTo>
                <a:lnTo>
                  <a:pt x="3149" y="1882"/>
                </a:lnTo>
                <a:lnTo>
                  <a:pt x="3149" y="1884"/>
                </a:lnTo>
                <a:lnTo>
                  <a:pt x="3149" y="1886"/>
                </a:lnTo>
                <a:lnTo>
                  <a:pt x="3149" y="1888"/>
                </a:lnTo>
                <a:lnTo>
                  <a:pt x="3149" y="1890"/>
                </a:lnTo>
                <a:lnTo>
                  <a:pt x="3149" y="1892"/>
                </a:lnTo>
                <a:lnTo>
                  <a:pt x="3149" y="1894"/>
                </a:lnTo>
                <a:lnTo>
                  <a:pt x="3149" y="1896"/>
                </a:lnTo>
                <a:lnTo>
                  <a:pt x="3149" y="1898"/>
                </a:lnTo>
                <a:lnTo>
                  <a:pt x="3151" y="1900"/>
                </a:lnTo>
                <a:lnTo>
                  <a:pt x="3151" y="1900"/>
                </a:lnTo>
                <a:lnTo>
                  <a:pt x="3151" y="1902"/>
                </a:lnTo>
                <a:lnTo>
                  <a:pt x="3153" y="1902"/>
                </a:lnTo>
                <a:lnTo>
                  <a:pt x="3153" y="1904"/>
                </a:lnTo>
                <a:lnTo>
                  <a:pt x="3153" y="1906"/>
                </a:lnTo>
                <a:lnTo>
                  <a:pt x="3153" y="1908"/>
                </a:lnTo>
                <a:lnTo>
                  <a:pt x="3155" y="1910"/>
                </a:lnTo>
                <a:lnTo>
                  <a:pt x="3153" y="1912"/>
                </a:lnTo>
                <a:lnTo>
                  <a:pt x="3153" y="1914"/>
                </a:lnTo>
                <a:lnTo>
                  <a:pt x="3151" y="1914"/>
                </a:lnTo>
                <a:lnTo>
                  <a:pt x="3149" y="1914"/>
                </a:lnTo>
                <a:lnTo>
                  <a:pt x="3147" y="1914"/>
                </a:lnTo>
                <a:lnTo>
                  <a:pt x="3147" y="1914"/>
                </a:lnTo>
                <a:lnTo>
                  <a:pt x="3145" y="1914"/>
                </a:lnTo>
                <a:lnTo>
                  <a:pt x="3143" y="1914"/>
                </a:lnTo>
                <a:lnTo>
                  <a:pt x="3139" y="1914"/>
                </a:lnTo>
                <a:lnTo>
                  <a:pt x="3137" y="1914"/>
                </a:lnTo>
                <a:lnTo>
                  <a:pt x="3135" y="1914"/>
                </a:lnTo>
                <a:lnTo>
                  <a:pt x="3131" y="1914"/>
                </a:lnTo>
                <a:lnTo>
                  <a:pt x="3129" y="1914"/>
                </a:lnTo>
                <a:lnTo>
                  <a:pt x="3127" y="1914"/>
                </a:lnTo>
                <a:lnTo>
                  <a:pt x="3123" y="1914"/>
                </a:lnTo>
                <a:lnTo>
                  <a:pt x="3121" y="1914"/>
                </a:lnTo>
                <a:lnTo>
                  <a:pt x="3119" y="1914"/>
                </a:lnTo>
                <a:lnTo>
                  <a:pt x="3117" y="1914"/>
                </a:lnTo>
                <a:lnTo>
                  <a:pt x="3115" y="1914"/>
                </a:lnTo>
                <a:lnTo>
                  <a:pt x="3113" y="1914"/>
                </a:lnTo>
                <a:lnTo>
                  <a:pt x="3111" y="1912"/>
                </a:lnTo>
                <a:lnTo>
                  <a:pt x="3109" y="1912"/>
                </a:lnTo>
                <a:lnTo>
                  <a:pt x="3107" y="1912"/>
                </a:lnTo>
                <a:lnTo>
                  <a:pt x="3105" y="1912"/>
                </a:lnTo>
                <a:lnTo>
                  <a:pt x="3103" y="1912"/>
                </a:lnTo>
                <a:lnTo>
                  <a:pt x="3101" y="1912"/>
                </a:lnTo>
                <a:lnTo>
                  <a:pt x="3099" y="1912"/>
                </a:lnTo>
                <a:lnTo>
                  <a:pt x="3099" y="1912"/>
                </a:lnTo>
                <a:lnTo>
                  <a:pt x="3097" y="1912"/>
                </a:lnTo>
                <a:lnTo>
                  <a:pt x="3093" y="1912"/>
                </a:lnTo>
                <a:lnTo>
                  <a:pt x="3091" y="1912"/>
                </a:lnTo>
                <a:lnTo>
                  <a:pt x="3089" y="1912"/>
                </a:lnTo>
                <a:lnTo>
                  <a:pt x="3087" y="1912"/>
                </a:lnTo>
                <a:lnTo>
                  <a:pt x="3085" y="1912"/>
                </a:lnTo>
                <a:lnTo>
                  <a:pt x="3083" y="1912"/>
                </a:lnTo>
                <a:lnTo>
                  <a:pt x="3081" y="1912"/>
                </a:lnTo>
                <a:lnTo>
                  <a:pt x="3079" y="1912"/>
                </a:lnTo>
                <a:lnTo>
                  <a:pt x="3077" y="1912"/>
                </a:lnTo>
                <a:lnTo>
                  <a:pt x="3075" y="1912"/>
                </a:lnTo>
                <a:lnTo>
                  <a:pt x="3073" y="1912"/>
                </a:lnTo>
                <a:lnTo>
                  <a:pt x="3071" y="1912"/>
                </a:lnTo>
                <a:lnTo>
                  <a:pt x="3069" y="1912"/>
                </a:lnTo>
                <a:lnTo>
                  <a:pt x="3067" y="1912"/>
                </a:lnTo>
                <a:lnTo>
                  <a:pt x="3063" y="1912"/>
                </a:lnTo>
                <a:lnTo>
                  <a:pt x="3061" y="1912"/>
                </a:lnTo>
                <a:lnTo>
                  <a:pt x="3059" y="1912"/>
                </a:lnTo>
                <a:lnTo>
                  <a:pt x="3057" y="1912"/>
                </a:lnTo>
                <a:lnTo>
                  <a:pt x="3055" y="1912"/>
                </a:lnTo>
                <a:lnTo>
                  <a:pt x="3053" y="1912"/>
                </a:lnTo>
                <a:lnTo>
                  <a:pt x="3051" y="1912"/>
                </a:lnTo>
                <a:lnTo>
                  <a:pt x="3051" y="1912"/>
                </a:lnTo>
                <a:lnTo>
                  <a:pt x="3049" y="1912"/>
                </a:lnTo>
                <a:lnTo>
                  <a:pt x="3047" y="1912"/>
                </a:lnTo>
                <a:lnTo>
                  <a:pt x="3045" y="1912"/>
                </a:lnTo>
                <a:lnTo>
                  <a:pt x="3043" y="1912"/>
                </a:lnTo>
                <a:lnTo>
                  <a:pt x="3041" y="1912"/>
                </a:lnTo>
                <a:lnTo>
                  <a:pt x="3039" y="1912"/>
                </a:lnTo>
                <a:lnTo>
                  <a:pt x="3037" y="1912"/>
                </a:lnTo>
                <a:lnTo>
                  <a:pt x="3035" y="1912"/>
                </a:lnTo>
                <a:lnTo>
                  <a:pt x="3033" y="1912"/>
                </a:lnTo>
                <a:lnTo>
                  <a:pt x="3031" y="1912"/>
                </a:lnTo>
                <a:lnTo>
                  <a:pt x="3029" y="1912"/>
                </a:lnTo>
                <a:lnTo>
                  <a:pt x="3027" y="1912"/>
                </a:lnTo>
                <a:lnTo>
                  <a:pt x="3025" y="1912"/>
                </a:lnTo>
                <a:lnTo>
                  <a:pt x="3023" y="1912"/>
                </a:lnTo>
                <a:lnTo>
                  <a:pt x="3021" y="1912"/>
                </a:lnTo>
                <a:lnTo>
                  <a:pt x="3019" y="1912"/>
                </a:lnTo>
                <a:lnTo>
                  <a:pt x="3017" y="1912"/>
                </a:lnTo>
                <a:lnTo>
                  <a:pt x="3015" y="1912"/>
                </a:lnTo>
                <a:lnTo>
                  <a:pt x="3013" y="1912"/>
                </a:lnTo>
                <a:lnTo>
                  <a:pt x="3009" y="1914"/>
                </a:lnTo>
                <a:lnTo>
                  <a:pt x="3005" y="1912"/>
                </a:lnTo>
                <a:lnTo>
                  <a:pt x="2999" y="1914"/>
                </a:lnTo>
                <a:lnTo>
                  <a:pt x="2993" y="1914"/>
                </a:lnTo>
                <a:lnTo>
                  <a:pt x="2989" y="1912"/>
                </a:lnTo>
                <a:lnTo>
                  <a:pt x="2985" y="1912"/>
                </a:lnTo>
                <a:lnTo>
                  <a:pt x="2983" y="1912"/>
                </a:lnTo>
                <a:lnTo>
                  <a:pt x="2981" y="1912"/>
                </a:lnTo>
                <a:lnTo>
                  <a:pt x="2979" y="1914"/>
                </a:lnTo>
                <a:lnTo>
                  <a:pt x="2975" y="1914"/>
                </a:lnTo>
                <a:lnTo>
                  <a:pt x="2971" y="1912"/>
                </a:lnTo>
                <a:lnTo>
                  <a:pt x="2961" y="1912"/>
                </a:lnTo>
                <a:lnTo>
                  <a:pt x="2959" y="1912"/>
                </a:lnTo>
                <a:lnTo>
                  <a:pt x="2957" y="1912"/>
                </a:lnTo>
                <a:lnTo>
                  <a:pt x="2955" y="1912"/>
                </a:lnTo>
                <a:lnTo>
                  <a:pt x="2952" y="1912"/>
                </a:lnTo>
                <a:lnTo>
                  <a:pt x="2952" y="1912"/>
                </a:lnTo>
                <a:lnTo>
                  <a:pt x="2950" y="1912"/>
                </a:lnTo>
                <a:lnTo>
                  <a:pt x="2944" y="1912"/>
                </a:lnTo>
                <a:lnTo>
                  <a:pt x="2942" y="1912"/>
                </a:lnTo>
                <a:lnTo>
                  <a:pt x="2938" y="1912"/>
                </a:lnTo>
                <a:lnTo>
                  <a:pt x="2936" y="1912"/>
                </a:lnTo>
                <a:lnTo>
                  <a:pt x="2934" y="1912"/>
                </a:lnTo>
                <a:lnTo>
                  <a:pt x="2932" y="1912"/>
                </a:lnTo>
                <a:lnTo>
                  <a:pt x="2930" y="1912"/>
                </a:lnTo>
                <a:lnTo>
                  <a:pt x="2928" y="1912"/>
                </a:lnTo>
                <a:lnTo>
                  <a:pt x="2926" y="1912"/>
                </a:lnTo>
                <a:lnTo>
                  <a:pt x="2924" y="1912"/>
                </a:lnTo>
                <a:lnTo>
                  <a:pt x="2920" y="1912"/>
                </a:lnTo>
                <a:lnTo>
                  <a:pt x="2918" y="1912"/>
                </a:lnTo>
                <a:lnTo>
                  <a:pt x="2916" y="1912"/>
                </a:lnTo>
                <a:lnTo>
                  <a:pt x="2914" y="1912"/>
                </a:lnTo>
                <a:lnTo>
                  <a:pt x="2912" y="1912"/>
                </a:lnTo>
                <a:lnTo>
                  <a:pt x="2908" y="1912"/>
                </a:lnTo>
                <a:lnTo>
                  <a:pt x="2906" y="1912"/>
                </a:lnTo>
                <a:lnTo>
                  <a:pt x="2904" y="1912"/>
                </a:lnTo>
                <a:lnTo>
                  <a:pt x="2904" y="1912"/>
                </a:lnTo>
                <a:lnTo>
                  <a:pt x="2902" y="1912"/>
                </a:lnTo>
                <a:lnTo>
                  <a:pt x="2900" y="1912"/>
                </a:lnTo>
                <a:lnTo>
                  <a:pt x="2898" y="1912"/>
                </a:lnTo>
                <a:lnTo>
                  <a:pt x="2896" y="1912"/>
                </a:lnTo>
                <a:lnTo>
                  <a:pt x="2894" y="1912"/>
                </a:lnTo>
                <a:lnTo>
                  <a:pt x="2892" y="1914"/>
                </a:lnTo>
                <a:lnTo>
                  <a:pt x="2890" y="1914"/>
                </a:lnTo>
                <a:lnTo>
                  <a:pt x="2888" y="1914"/>
                </a:lnTo>
                <a:lnTo>
                  <a:pt x="2886" y="1914"/>
                </a:lnTo>
                <a:lnTo>
                  <a:pt x="2884" y="1914"/>
                </a:lnTo>
                <a:lnTo>
                  <a:pt x="2882" y="1914"/>
                </a:lnTo>
                <a:lnTo>
                  <a:pt x="2880" y="1914"/>
                </a:lnTo>
                <a:lnTo>
                  <a:pt x="2878" y="1914"/>
                </a:lnTo>
                <a:lnTo>
                  <a:pt x="2876" y="1914"/>
                </a:lnTo>
                <a:lnTo>
                  <a:pt x="2874" y="1914"/>
                </a:lnTo>
                <a:lnTo>
                  <a:pt x="2872" y="1914"/>
                </a:lnTo>
                <a:lnTo>
                  <a:pt x="2870" y="1914"/>
                </a:lnTo>
                <a:lnTo>
                  <a:pt x="2868" y="1914"/>
                </a:lnTo>
                <a:lnTo>
                  <a:pt x="2866" y="1914"/>
                </a:lnTo>
                <a:lnTo>
                  <a:pt x="2864" y="1914"/>
                </a:lnTo>
                <a:lnTo>
                  <a:pt x="2864" y="1912"/>
                </a:lnTo>
                <a:lnTo>
                  <a:pt x="2862" y="1912"/>
                </a:lnTo>
                <a:lnTo>
                  <a:pt x="2860" y="1912"/>
                </a:lnTo>
                <a:lnTo>
                  <a:pt x="2858" y="1912"/>
                </a:lnTo>
                <a:lnTo>
                  <a:pt x="2856" y="1912"/>
                </a:lnTo>
                <a:lnTo>
                  <a:pt x="2856" y="1912"/>
                </a:lnTo>
                <a:lnTo>
                  <a:pt x="2852" y="1912"/>
                </a:lnTo>
                <a:lnTo>
                  <a:pt x="2850" y="1912"/>
                </a:lnTo>
                <a:lnTo>
                  <a:pt x="2848" y="1912"/>
                </a:lnTo>
                <a:lnTo>
                  <a:pt x="2846" y="1912"/>
                </a:lnTo>
                <a:lnTo>
                  <a:pt x="2840" y="1912"/>
                </a:lnTo>
                <a:lnTo>
                  <a:pt x="2838" y="1912"/>
                </a:lnTo>
                <a:lnTo>
                  <a:pt x="2834" y="1912"/>
                </a:lnTo>
                <a:lnTo>
                  <a:pt x="2832" y="1912"/>
                </a:lnTo>
                <a:lnTo>
                  <a:pt x="2830" y="1912"/>
                </a:lnTo>
                <a:lnTo>
                  <a:pt x="2828" y="1912"/>
                </a:lnTo>
                <a:lnTo>
                  <a:pt x="2826" y="1912"/>
                </a:lnTo>
                <a:lnTo>
                  <a:pt x="2824" y="1912"/>
                </a:lnTo>
                <a:lnTo>
                  <a:pt x="2822" y="1912"/>
                </a:lnTo>
                <a:lnTo>
                  <a:pt x="2820" y="1912"/>
                </a:lnTo>
                <a:lnTo>
                  <a:pt x="2814" y="1912"/>
                </a:lnTo>
                <a:lnTo>
                  <a:pt x="2812" y="1912"/>
                </a:lnTo>
                <a:lnTo>
                  <a:pt x="2810" y="1912"/>
                </a:lnTo>
                <a:lnTo>
                  <a:pt x="2808" y="1912"/>
                </a:lnTo>
                <a:lnTo>
                  <a:pt x="2804" y="1912"/>
                </a:lnTo>
                <a:lnTo>
                  <a:pt x="2802" y="1912"/>
                </a:lnTo>
                <a:lnTo>
                  <a:pt x="2798" y="1912"/>
                </a:lnTo>
                <a:lnTo>
                  <a:pt x="2796" y="1912"/>
                </a:lnTo>
                <a:lnTo>
                  <a:pt x="2794" y="1912"/>
                </a:lnTo>
                <a:lnTo>
                  <a:pt x="2788" y="1912"/>
                </a:lnTo>
                <a:lnTo>
                  <a:pt x="2780" y="1914"/>
                </a:lnTo>
                <a:lnTo>
                  <a:pt x="2774" y="1914"/>
                </a:lnTo>
                <a:lnTo>
                  <a:pt x="2766" y="1914"/>
                </a:lnTo>
                <a:lnTo>
                  <a:pt x="2764" y="1914"/>
                </a:lnTo>
                <a:lnTo>
                  <a:pt x="2762" y="1914"/>
                </a:lnTo>
                <a:lnTo>
                  <a:pt x="2760" y="1914"/>
                </a:lnTo>
                <a:lnTo>
                  <a:pt x="2760" y="1914"/>
                </a:lnTo>
                <a:lnTo>
                  <a:pt x="2756" y="1914"/>
                </a:lnTo>
                <a:lnTo>
                  <a:pt x="2752" y="1914"/>
                </a:lnTo>
                <a:lnTo>
                  <a:pt x="2750" y="1914"/>
                </a:lnTo>
                <a:lnTo>
                  <a:pt x="2748" y="1914"/>
                </a:lnTo>
                <a:lnTo>
                  <a:pt x="2746" y="1914"/>
                </a:lnTo>
                <a:lnTo>
                  <a:pt x="2744" y="1914"/>
                </a:lnTo>
                <a:lnTo>
                  <a:pt x="2742" y="1914"/>
                </a:lnTo>
                <a:lnTo>
                  <a:pt x="2740" y="1914"/>
                </a:lnTo>
                <a:lnTo>
                  <a:pt x="2738" y="1914"/>
                </a:lnTo>
                <a:lnTo>
                  <a:pt x="2736" y="1914"/>
                </a:lnTo>
                <a:lnTo>
                  <a:pt x="2734" y="1914"/>
                </a:lnTo>
                <a:lnTo>
                  <a:pt x="2732" y="1914"/>
                </a:lnTo>
                <a:lnTo>
                  <a:pt x="2730" y="1914"/>
                </a:lnTo>
                <a:lnTo>
                  <a:pt x="2728" y="1914"/>
                </a:lnTo>
                <a:lnTo>
                  <a:pt x="2726" y="1914"/>
                </a:lnTo>
                <a:lnTo>
                  <a:pt x="2724" y="1914"/>
                </a:lnTo>
                <a:lnTo>
                  <a:pt x="2722" y="1914"/>
                </a:lnTo>
                <a:lnTo>
                  <a:pt x="2720" y="1914"/>
                </a:lnTo>
                <a:lnTo>
                  <a:pt x="2718" y="1914"/>
                </a:lnTo>
                <a:lnTo>
                  <a:pt x="2716" y="1914"/>
                </a:lnTo>
                <a:lnTo>
                  <a:pt x="2714" y="1914"/>
                </a:lnTo>
                <a:lnTo>
                  <a:pt x="2712" y="1914"/>
                </a:lnTo>
                <a:lnTo>
                  <a:pt x="2712" y="1914"/>
                </a:lnTo>
                <a:lnTo>
                  <a:pt x="2710" y="1914"/>
                </a:lnTo>
                <a:lnTo>
                  <a:pt x="2708" y="1914"/>
                </a:lnTo>
                <a:lnTo>
                  <a:pt x="2706" y="1914"/>
                </a:lnTo>
                <a:lnTo>
                  <a:pt x="2704" y="1914"/>
                </a:lnTo>
                <a:lnTo>
                  <a:pt x="2702" y="1914"/>
                </a:lnTo>
                <a:lnTo>
                  <a:pt x="2700" y="1914"/>
                </a:lnTo>
                <a:lnTo>
                  <a:pt x="2698" y="1914"/>
                </a:lnTo>
                <a:lnTo>
                  <a:pt x="2696" y="1914"/>
                </a:lnTo>
                <a:lnTo>
                  <a:pt x="2694" y="1914"/>
                </a:lnTo>
                <a:lnTo>
                  <a:pt x="2692" y="1914"/>
                </a:lnTo>
                <a:lnTo>
                  <a:pt x="2690" y="1914"/>
                </a:lnTo>
                <a:lnTo>
                  <a:pt x="2688" y="1914"/>
                </a:lnTo>
                <a:lnTo>
                  <a:pt x="2686" y="1914"/>
                </a:lnTo>
                <a:lnTo>
                  <a:pt x="2684" y="1914"/>
                </a:lnTo>
                <a:lnTo>
                  <a:pt x="2682" y="1914"/>
                </a:lnTo>
                <a:lnTo>
                  <a:pt x="2680" y="1914"/>
                </a:lnTo>
                <a:lnTo>
                  <a:pt x="2676" y="1914"/>
                </a:lnTo>
                <a:lnTo>
                  <a:pt x="2674" y="1914"/>
                </a:lnTo>
                <a:lnTo>
                  <a:pt x="2672" y="1914"/>
                </a:lnTo>
                <a:lnTo>
                  <a:pt x="2670" y="1914"/>
                </a:lnTo>
                <a:lnTo>
                  <a:pt x="2668" y="1914"/>
                </a:lnTo>
                <a:lnTo>
                  <a:pt x="2666" y="1914"/>
                </a:lnTo>
                <a:lnTo>
                  <a:pt x="2664" y="1914"/>
                </a:lnTo>
                <a:lnTo>
                  <a:pt x="2664" y="1914"/>
                </a:lnTo>
                <a:lnTo>
                  <a:pt x="2662" y="1914"/>
                </a:lnTo>
                <a:lnTo>
                  <a:pt x="2660" y="1914"/>
                </a:lnTo>
                <a:lnTo>
                  <a:pt x="2658" y="1914"/>
                </a:lnTo>
                <a:lnTo>
                  <a:pt x="2654" y="1914"/>
                </a:lnTo>
                <a:lnTo>
                  <a:pt x="2652" y="1914"/>
                </a:lnTo>
                <a:lnTo>
                  <a:pt x="2650" y="1914"/>
                </a:lnTo>
                <a:lnTo>
                  <a:pt x="2648" y="1914"/>
                </a:lnTo>
                <a:lnTo>
                  <a:pt x="2646" y="1914"/>
                </a:lnTo>
                <a:lnTo>
                  <a:pt x="2644" y="1914"/>
                </a:lnTo>
                <a:lnTo>
                  <a:pt x="2642" y="1914"/>
                </a:lnTo>
                <a:lnTo>
                  <a:pt x="2640" y="1912"/>
                </a:lnTo>
                <a:lnTo>
                  <a:pt x="2638" y="1914"/>
                </a:lnTo>
                <a:lnTo>
                  <a:pt x="2638" y="1912"/>
                </a:lnTo>
                <a:lnTo>
                  <a:pt x="2636" y="1912"/>
                </a:lnTo>
                <a:lnTo>
                  <a:pt x="2632" y="1912"/>
                </a:lnTo>
                <a:lnTo>
                  <a:pt x="2626" y="1914"/>
                </a:lnTo>
                <a:lnTo>
                  <a:pt x="2616" y="1912"/>
                </a:lnTo>
                <a:lnTo>
                  <a:pt x="2612" y="1912"/>
                </a:lnTo>
                <a:lnTo>
                  <a:pt x="2610" y="1912"/>
                </a:lnTo>
                <a:lnTo>
                  <a:pt x="2606" y="1912"/>
                </a:lnTo>
                <a:lnTo>
                  <a:pt x="2604" y="1912"/>
                </a:lnTo>
                <a:lnTo>
                  <a:pt x="2602" y="1912"/>
                </a:lnTo>
                <a:lnTo>
                  <a:pt x="2600" y="1912"/>
                </a:lnTo>
                <a:lnTo>
                  <a:pt x="2598" y="1912"/>
                </a:lnTo>
                <a:lnTo>
                  <a:pt x="2596" y="1912"/>
                </a:lnTo>
                <a:lnTo>
                  <a:pt x="2594" y="1912"/>
                </a:lnTo>
                <a:lnTo>
                  <a:pt x="2592" y="1912"/>
                </a:lnTo>
                <a:lnTo>
                  <a:pt x="2588" y="1912"/>
                </a:lnTo>
                <a:lnTo>
                  <a:pt x="2566" y="1912"/>
                </a:lnTo>
                <a:lnTo>
                  <a:pt x="2558" y="1912"/>
                </a:lnTo>
                <a:lnTo>
                  <a:pt x="2554" y="1912"/>
                </a:lnTo>
                <a:lnTo>
                  <a:pt x="2550" y="1912"/>
                </a:lnTo>
                <a:lnTo>
                  <a:pt x="2548" y="1912"/>
                </a:lnTo>
                <a:lnTo>
                  <a:pt x="2546" y="1912"/>
                </a:lnTo>
                <a:lnTo>
                  <a:pt x="2544" y="1912"/>
                </a:lnTo>
                <a:lnTo>
                  <a:pt x="2540" y="1912"/>
                </a:lnTo>
                <a:lnTo>
                  <a:pt x="2536" y="1912"/>
                </a:lnTo>
                <a:lnTo>
                  <a:pt x="2522" y="1912"/>
                </a:lnTo>
                <a:lnTo>
                  <a:pt x="2520" y="1912"/>
                </a:lnTo>
                <a:lnTo>
                  <a:pt x="2518" y="1912"/>
                </a:lnTo>
                <a:lnTo>
                  <a:pt x="2518" y="1912"/>
                </a:lnTo>
                <a:lnTo>
                  <a:pt x="2514" y="1912"/>
                </a:lnTo>
                <a:lnTo>
                  <a:pt x="2510" y="1912"/>
                </a:lnTo>
                <a:lnTo>
                  <a:pt x="2508" y="1912"/>
                </a:lnTo>
                <a:lnTo>
                  <a:pt x="2506" y="1912"/>
                </a:lnTo>
                <a:lnTo>
                  <a:pt x="2504" y="1912"/>
                </a:lnTo>
                <a:lnTo>
                  <a:pt x="2502" y="1912"/>
                </a:lnTo>
                <a:lnTo>
                  <a:pt x="2496" y="1912"/>
                </a:lnTo>
                <a:lnTo>
                  <a:pt x="2494" y="1912"/>
                </a:lnTo>
                <a:lnTo>
                  <a:pt x="2488" y="1912"/>
                </a:lnTo>
                <a:lnTo>
                  <a:pt x="2486" y="1912"/>
                </a:lnTo>
                <a:lnTo>
                  <a:pt x="2484" y="1912"/>
                </a:lnTo>
                <a:lnTo>
                  <a:pt x="2482" y="1912"/>
                </a:lnTo>
                <a:lnTo>
                  <a:pt x="2478" y="1912"/>
                </a:lnTo>
                <a:lnTo>
                  <a:pt x="2474" y="1912"/>
                </a:lnTo>
                <a:lnTo>
                  <a:pt x="2470" y="1912"/>
                </a:lnTo>
                <a:lnTo>
                  <a:pt x="2466" y="1912"/>
                </a:lnTo>
                <a:lnTo>
                  <a:pt x="2462" y="1912"/>
                </a:lnTo>
                <a:lnTo>
                  <a:pt x="2458" y="1912"/>
                </a:lnTo>
                <a:lnTo>
                  <a:pt x="2456" y="1912"/>
                </a:lnTo>
                <a:lnTo>
                  <a:pt x="2452" y="1912"/>
                </a:lnTo>
                <a:lnTo>
                  <a:pt x="2448" y="1912"/>
                </a:lnTo>
                <a:lnTo>
                  <a:pt x="2444" y="1912"/>
                </a:lnTo>
                <a:lnTo>
                  <a:pt x="2442" y="1912"/>
                </a:lnTo>
                <a:lnTo>
                  <a:pt x="2440" y="1912"/>
                </a:lnTo>
                <a:lnTo>
                  <a:pt x="2434" y="1912"/>
                </a:lnTo>
                <a:lnTo>
                  <a:pt x="2430" y="1912"/>
                </a:lnTo>
                <a:lnTo>
                  <a:pt x="2426" y="1912"/>
                </a:lnTo>
                <a:lnTo>
                  <a:pt x="2422" y="1912"/>
                </a:lnTo>
                <a:lnTo>
                  <a:pt x="2418" y="1912"/>
                </a:lnTo>
                <a:lnTo>
                  <a:pt x="2414" y="1912"/>
                </a:lnTo>
                <a:lnTo>
                  <a:pt x="2408" y="1912"/>
                </a:lnTo>
                <a:lnTo>
                  <a:pt x="2404" y="1912"/>
                </a:lnTo>
                <a:lnTo>
                  <a:pt x="2400" y="1912"/>
                </a:lnTo>
                <a:lnTo>
                  <a:pt x="2390" y="1912"/>
                </a:lnTo>
                <a:lnTo>
                  <a:pt x="2388" y="1912"/>
                </a:lnTo>
                <a:lnTo>
                  <a:pt x="2386" y="1912"/>
                </a:lnTo>
                <a:lnTo>
                  <a:pt x="2384" y="1912"/>
                </a:lnTo>
                <a:lnTo>
                  <a:pt x="2382" y="1912"/>
                </a:lnTo>
                <a:lnTo>
                  <a:pt x="2378" y="1912"/>
                </a:lnTo>
                <a:lnTo>
                  <a:pt x="2374" y="1912"/>
                </a:lnTo>
                <a:lnTo>
                  <a:pt x="2366" y="1912"/>
                </a:lnTo>
                <a:lnTo>
                  <a:pt x="2362" y="1912"/>
                </a:lnTo>
                <a:lnTo>
                  <a:pt x="2358" y="1912"/>
                </a:lnTo>
                <a:lnTo>
                  <a:pt x="2356" y="1912"/>
                </a:lnTo>
                <a:lnTo>
                  <a:pt x="2352" y="1912"/>
                </a:lnTo>
                <a:lnTo>
                  <a:pt x="2348" y="1912"/>
                </a:lnTo>
                <a:lnTo>
                  <a:pt x="2344" y="1912"/>
                </a:lnTo>
                <a:lnTo>
                  <a:pt x="2340" y="1912"/>
                </a:lnTo>
                <a:lnTo>
                  <a:pt x="2338" y="1912"/>
                </a:lnTo>
                <a:lnTo>
                  <a:pt x="2334" y="1912"/>
                </a:lnTo>
                <a:lnTo>
                  <a:pt x="2330" y="1912"/>
                </a:lnTo>
                <a:lnTo>
                  <a:pt x="2328" y="1912"/>
                </a:lnTo>
                <a:lnTo>
                  <a:pt x="2326" y="1912"/>
                </a:lnTo>
                <a:lnTo>
                  <a:pt x="2326" y="1912"/>
                </a:lnTo>
                <a:lnTo>
                  <a:pt x="2322" y="1912"/>
                </a:lnTo>
                <a:lnTo>
                  <a:pt x="2318" y="1912"/>
                </a:lnTo>
                <a:lnTo>
                  <a:pt x="2316" y="1912"/>
                </a:lnTo>
                <a:lnTo>
                  <a:pt x="2312" y="1912"/>
                </a:lnTo>
                <a:lnTo>
                  <a:pt x="2308" y="1912"/>
                </a:lnTo>
                <a:lnTo>
                  <a:pt x="2304" y="1912"/>
                </a:lnTo>
                <a:lnTo>
                  <a:pt x="2300" y="1912"/>
                </a:lnTo>
                <a:lnTo>
                  <a:pt x="2298" y="1912"/>
                </a:lnTo>
                <a:lnTo>
                  <a:pt x="2296" y="1912"/>
                </a:lnTo>
                <a:lnTo>
                  <a:pt x="2294" y="1912"/>
                </a:lnTo>
                <a:lnTo>
                  <a:pt x="2290" y="1912"/>
                </a:lnTo>
                <a:lnTo>
                  <a:pt x="2288" y="1912"/>
                </a:lnTo>
                <a:lnTo>
                  <a:pt x="2286" y="1912"/>
                </a:lnTo>
                <a:lnTo>
                  <a:pt x="2282" y="1912"/>
                </a:lnTo>
                <a:lnTo>
                  <a:pt x="2280" y="1912"/>
                </a:lnTo>
                <a:lnTo>
                  <a:pt x="2278" y="1912"/>
                </a:lnTo>
                <a:lnTo>
                  <a:pt x="2274" y="1912"/>
                </a:lnTo>
                <a:lnTo>
                  <a:pt x="2270" y="1912"/>
                </a:lnTo>
                <a:lnTo>
                  <a:pt x="2266" y="1912"/>
                </a:lnTo>
                <a:lnTo>
                  <a:pt x="2264" y="1912"/>
                </a:lnTo>
                <a:lnTo>
                  <a:pt x="2260" y="1912"/>
                </a:lnTo>
                <a:lnTo>
                  <a:pt x="2254" y="1912"/>
                </a:lnTo>
                <a:lnTo>
                  <a:pt x="2252" y="1912"/>
                </a:lnTo>
                <a:lnTo>
                  <a:pt x="2250" y="1912"/>
                </a:lnTo>
                <a:lnTo>
                  <a:pt x="2248" y="1912"/>
                </a:lnTo>
                <a:lnTo>
                  <a:pt x="2242" y="1912"/>
                </a:lnTo>
                <a:lnTo>
                  <a:pt x="2242" y="1910"/>
                </a:lnTo>
                <a:lnTo>
                  <a:pt x="2238" y="1910"/>
                </a:lnTo>
                <a:lnTo>
                  <a:pt x="2230" y="1910"/>
                </a:lnTo>
                <a:lnTo>
                  <a:pt x="2230" y="1910"/>
                </a:lnTo>
                <a:lnTo>
                  <a:pt x="2226" y="1910"/>
                </a:lnTo>
                <a:lnTo>
                  <a:pt x="2222" y="1910"/>
                </a:lnTo>
                <a:lnTo>
                  <a:pt x="2220" y="1910"/>
                </a:lnTo>
                <a:lnTo>
                  <a:pt x="2218" y="1910"/>
                </a:lnTo>
                <a:lnTo>
                  <a:pt x="2216" y="1910"/>
                </a:lnTo>
                <a:lnTo>
                  <a:pt x="2212" y="1910"/>
                </a:lnTo>
                <a:lnTo>
                  <a:pt x="2208" y="1910"/>
                </a:lnTo>
                <a:lnTo>
                  <a:pt x="2204" y="1910"/>
                </a:lnTo>
                <a:lnTo>
                  <a:pt x="2200" y="1910"/>
                </a:lnTo>
                <a:lnTo>
                  <a:pt x="2198" y="1910"/>
                </a:lnTo>
                <a:lnTo>
                  <a:pt x="2194" y="1910"/>
                </a:lnTo>
                <a:lnTo>
                  <a:pt x="2192" y="1910"/>
                </a:lnTo>
                <a:lnTo>
                  <a:pt x="2190" y="1910"/>
                </a:lnTo>
                <a:lnTo>
                  <a:pt x="2182" y="1910"/>
                </a:lnTo>
                <a:lnTo>
                  <a:pt x="2182" y="1910"/>
                </a:lnTo>
                <a:lnTo>
                  <a:pt x="2180" y="1910"/>
                </a:lnTo>
                <a:lnTo>
                  <a:pt x="2178" y="1910"/>
                </a:lnTo>
                <a:lnTo>
                  <a:pt x="2176" y="1910"/>
                </a:lnTo>
                <a:lnTo>
                  <a:pt x="2174" y="1910"/>
                </a:lnTo>
                <a:lnTo>
                  <a:pt x="2172" y="1910"/>
                </a:lnTo>
                <a:lnTo>
                  <a:pt x="2170" y="1910"/>
                </a:lnTo>
                <a:lnTo>
                  <a:pt x="2168" y="1910"/>
                </a:lnTo>
                <a:lnTo>
                  <a:pt x="2162" y="1910"/>
                </a:lnTo>
                <a:lnTo>
                  <a:pt x="2150" y="1910"/>
                </a:lnTo>
                <a:lnTo>
                  <a:pt x="2142" y="1910"/>
                </a:lnTo>
                <a:lnTo>
                  <a:pt x="2138" y="1910"/>
                </a:lnTo>
                <a:lnTo>
                  <a:pt x="2134" y="1910"/>
                </a:lnTo>
                <a:lnTo>
                  <a:pt x="2130" y="1910"/>
                </a:lnTo>
                <a:lnTo>
                  <a:pt x="2128" y="1910"/>
                </a:lnTo>
                <a:lnTo>
                  <a:pt x="2126" y="1910"/>
                </a:lnTo>
                <a:lnTo>
                  <a:pt x="2122" y="1910"/>
                </a:lnTo>
                <a:lnTo>
                  <a:pt x="2112" y="1910"/>
                </a:lnTo>
                <a:lnTo>
                  <a:pt x="2108" y="1910"/>
                </a:lnTo>
                <a:lnTo>
                  <a:pt x="2104" y="1910"/>
                </a:lnTo>
                <a:lnTo>
                  <a:pt x="2100" y="1910"/>
                </a:lnTo>
                <a:lnTo>
                  <a:pt x="2090" y="1910"/>
                </a:lnTo>
                <a:lnTo>
                  <a:pt x="2088" y="1910"/>
                </a:lnTo>
                <a:lnTo>
                  <a:pt x="2086" y="1910"/>
                </a:lnTo>
                <a:lnTo>
                  <a:pt x="2084" y="1910"/>
                </a:lnTo>
                <a:lnTo>
                  <a:pt x="2078" y="1910"/>
                </a:lnTo>
                <a:lnTo>
                  <a:pt x="2076" y="1910"/>
                </a:lnTo>
                <a:lnTo>
                  <a:pt x="2072" y="1910"/>
                </a:lnTo>
                <a:lnTo>
                  <a:pt x="2066" y="1910"/>
                </a:lnTo>
                <a:lnTo>
                  <a:pt x="2064" y="1910"/>
                </a:lnTo>
                <a:lnTo>
                  <a:pt x="2054" y="1910"/>
                </a:lnTo>
                <a:lnTo>
                  <a:pt x="2050" y="1910"/>
                </a:lnTo>
                <a:lnTo>
                  <a:pt x="2044" y="1910"/>
                </a:lnTo>
                <a:lnTo>
                  <a:pt x="2042" y="1910"/>
                </a:lnTo>
                <a:lnTo>
                  <a:pt x="2038" y="1910"/>
                </a:lnTo>
                <a:lnTo>
                  <a:pt x="2034" y="1910"/>
                </a:lnTo>
                <a:lnTo>
                  <a:pt x="2030" y="1910"/>
                </a:lnTo>
                <a:lnTo>
                  <a:pt x="2026" y="1910"/>
                </a:lnTo>
                <a:lnTo>
                  <a:pt x="2024" y="1910"/>
                </a:lnTo>
                <a:lnTo>
                  <a:pt x="2022" y="1910"/>
                </a:lnTo>
                <a:lnTo>
                  <a:pt x="2020" y="1910"/>
                </a:lnTo>
                <a:lnTo>
                  <a:pt x="2016" y="1910"/>
                </a:lnTo>
                <a:lnTo>
                  <a:pt x="2012" y="1910"/>
                </a:lnTo>
                <a:lnTo>
                  <a:pt x="2008" y="1910"/>
                </a:lnTo>
                <a:lnTo>
                  <a:pt x="2004" y="1910"/>
                </a:lnTo>
                <a:lnTo>
                  <a:pt x="2002" y="1910"/>
                </a:lnTo>
                <a:lnTo>
                  <a:pt x="1998" y="1910"/>
                </a:lnTo>
                <a:lnTo>
                  <a:pt x="1994" y="1910"/>
                </a:lnTo>
                <a:lnTo>
                  <a:pt x="1992" y="1910"/>
                </a:lnTo>
                <a:lnTo>
                  <a:pt x="1986" y="1910"/>
                </a:lnTo>
                <a:lnTo>
                  <a:pt x="1984" y="1910"/>
                </a:lnTo>
                <a:lnTo>
                  <a:pt x="1982" y="1910"/>
                </a:lnTo>
                <a:lnTo>
                  <a:pt x="1976" y="1910"/>
                </a:lnTo>
                <a:lnTo>
                  <a:pt x="1974" y="1910"/>
                </a:lnTo>
                <a:lnTo>
                  <a:pt x="1972" y="1910"/>
                </a:lnTo>
                <a:lnTo>
                  <a:pt x="1970" y="1910"/>
                </a:lnTo>
                <a:lnTo>
                  <a:pt x="1968" y="1910"/>
                </a:lnTo>
                <a:lnTo>
                  <a:pt x="1966" y="1910"/>
                </a:lnTo>
                <a:lnTo>
                  <a:pt x="1964" y="1910"/>
                </a:lnTo>
                <a:lnTo>
                  <a:pt x="1958" y="1910"/>
                </a:lnTo>
                <a:lnTo>
                  <a:pt x="1956" y="1910"/>
                </a:lnTo>
                <a:lnTo>
                  <a:pt x="1950" y="1910"/>
                </a:lnTo>
                <a:lnTo>
                  <a:pt x="1942" y="1910"/>
                </a:lnTo>
                <a:lnTo>
                  <a:pt x="1940" y="1910"/>
                </a:lnTo>
                <a:lnTo>
                  <a:pt x="1940" y="1910"/>
                </a:lnTo>
                <a:lnTo>
                  <a:pt x="1934" y="1910"/>
                </a:lnTo>
                <a:lnTo>
                  <a:pt x="1932" y="1910"/>
                </a:lnTo>
                <a:lnTo>
                  <a:pt x="1930" y="1910"/>
                </a:lnTo>
                <a:lnTo>
                  <a:pt x="1926" y="1910"/>
                </a:lnTo>
                <a:lnTo>
                  <a:pt x="1924" y="1910"/>
                </a:lnTo>
                <a:lnTo>
                  <a:pt x="1922" y="1910"/>
                </a:lnTo>
                <a:lnTo>
                  <a:pt x="1920" y="1910"/>
                </a:lnTo>
                <a:lnTo>
                  <a:pt x="1916" y="1910"/>
                </a:lnTo>
                <a:lnTo>
                  <a:pt x="1914" y="1910"/>
                </a:lnTo>
                <a:lnTo>
                  <a:pt x="1912" y="1910"/>
                </a:lnTo>
                <a:lnTo>
                  <a:pt x="1906" y="1910"/>
                </a:lnTo>
                <a:lnTo>
                  <a:pt x="1904" y="1910"/>
                </a:lnTo>
                <a:lnTo>
                  <a:pt x="1896" y="1910"/>
                </a:lnTo>
                <a:lnTo>
                  <a:pt x="1894" y="1910"/>
                </a:lnTo>
                <a:lnTo>
                  <a:pt x="1892" y="1910"/>
                </a:lnTo>
                <a:lnTo>
                  <a:pt x="1890" y="1910"/>
                </a:lnTo>
                <a:lnTo>
                  <a:pt x="1888" y="1910"/>
                </a:lnTo>
                <a:lnTo>
                  <a:pt x="1886" y="1910"/>
                </a:lnTo>
                <a:lnTo>
                  <a:pt x="1880" y="1910"/>
                </a:lnTo>
                <a:lnTo>
                  <a:pt x="1878" y="1910"/>
                </a:lnTo>
                <a:lnTo>
                  <a:pt x="1874" y="1910"/>
                </a:lnTo>
                <a:lnTo>
                  <a:pt x="1872" y="1910"/>
                </a:lnTo>
                <a:lnTo>
                  <a:pt x="1870" y="1910"/>
                </a:lnTo>
                <a:lnTo>
                  <a:pt x="1868" y="1910"/>
                </a:lnTo>
                <a:lnTo>
                  <a:pt x="1866" y="1910"/>
                </a:lnTo>
                <a:lnTo>
                  <a:pt x="1862" y="1910"/>
                </a:lnTo>
                <a:lnTo>
                  <a:pt x="1860" y="1910"/>
                </a:lnTo>
                <a:lnTo>
                  <a:pt x="1856" y="1910"/>
                </a:lnTo>
                <a:lnTo>
                  <a:pt x="1852" y="1910"/>
                </a:lnTo>
                <a:lnTo>
                  <a:pt x="1850" y="1910"/>
                </a:lnTo>
                <a:lnTo>
                  <a:pt x="1844" y="1910"/>
                </a:lnTo>
                <a:lnTo>
                  <a:pt x="1844" y="1910"/>
                </a:lnTo>
                <a:lnTo>
                  <a:pt x="1838" y="1910"/>
                </a:lnTo>
                <a:lnTo>
                  <a:pt x="1836" y="1910"/>
                </a:lnTo>
                <a:lnTo>
                  <a:pt x="1834" y="1910"/>
                </a:lnTo>
                <a:lnTo>
                  <a:pt x="1828" y="1910"/>
                </a:lnTo>
                <a:lnTo>
                  <a:pt x="1826" y="1910"/>
                </a:lnTo>
                <a:lnTo>
                  <a:pt x="1824" y="1910"/>
                </a:lnTo>
                <a:lnTo>
                  <a:pt x="1822" y="1910"/>
                </a:lnTo>
                <a:lnTo>
                  <a:pt x="1816" y="1910"/>
                </a:lnTo>
                <a:lnTo>
                  <a:pt x="1812" y="1910"/>
                </a:lnTo>
                <a:lnTo>
                  <a:pt x="1810" y="1910"/>
                </a:lnTo>
                <a:lnTo>
                  <a:pt x="1808" y="1910"/>
                </a:lnTo>
                <a:lnTo>
                  <a:pt x="1806" y="1910"/>
                </a:lnTo>
                <a:lnTo>
                  <a:pt x="1804" y="1910"/>
                </a:lnTo>
                <a:lnTo>
                  <a:pt x="1800" y="1910"/>
                </a:lnTo>
                <a:lnTo>
                  <a:pt x="1798" y="1910"/>
                </a:lnTo>
                <a:lnTo>
                  <a:pt x="1796" y="1910"/>
                </a:lnTo>
                <a:lnTo>
                  <a:pt x="1796" y="1910"/>
                </a:lnTo>
                <a:lnTo>
                  <a:pt x="1794" y="1910"/>
                </a:lnTo>
                <a:lnTo>
                  <a:pt x="1792" y="1910"/>
                </a:lnTo>
                <a:lnTo>
                  <a:pt x="1790" y="1910"/>
                </a:lnTo>
                <a:lnTo>
                  <a:pt x="1788" y="1910"/>
                </a:lnTo>
                <a:lnTo>
                  <a:pt x="1786" y="1910"/>
                </a:lnTo>
                <a:lnTo>
                  <a:pt x="1784" y="1910"/>
                </a:lnTo>
                <a:lnTo>
                  <a:pt x="1782" y="1910"/>
                </a:lnTo>
                <a:lnTo>
                  <a:pt x="1780" y="1910"/>
                </a:lnTo>
                <a:lnTo>
                  <a:pt x="1776" y="1910"/>
                </a:lnTo>
                <a:lnTo>
                  <a:pt x="1774" y="1910"/>
                </a:lnTo>
                <a:lnTo>
                  <a:pt x="1772" y="1910"/>
                </a:lnTo>
                <a:lnTo>
                  <a:pt x="1770" y="1910"/>
                </a:lnTo>
                <a:lnTo>
                  <a:pt x="1768" y="1910"/>
                </a:lnTo>
                <a:lnTo>
                  <a:pt x="1766" y="1910"/>
                </a:lnTo>
                <a:lnTo>
                  <a:pt x="1764" y="1910"/>
                </a:lnTo>
                <a:lnTo>
                  <a:pt x="1762" y="1910"/>
                </a:lnTo>
                <a:lnTo>
                  <a:pt x="1760" y="1910"/>
                </a:lnTo>
                <a:lnTo>
                  <a:pt x="1758" y="1910"/>
                </a:lnTo>
                <a:lnTo>
                  <a:pt x="1756" y="1910"/>
                </a:lnTo>
                <a:lnTo>
                  <a:pt x="1754" y="1910"/>
                </a:lnTo>
                <a:lnTo>
                  <a:pt x="1752" y="1910"/>
                </a:lnTo>
                <a:lnTo>
                  <a:pt x="1750" y="1910"/>
                </a:lnTo>
                <a:lnTo>
                  <a:pt x="1748" y="1910"/>
                </a:lnTo>
                <a:lnTo>
                  <a:pt x="1748" y="1910"/>
                </a:lnTo>
                <a:lnTo>
                  <a:pt x="1746" y="1910"/>
                </a:lnTo>
                <a:lnTo>
                  <a:pt x="1744" y="1910"/>
                </a:lnTo>
                <a:lnTo>
                  <a:pt x="1742" y="1910"/>
                </a:lnTo>
                <a:lnTo>
                  <a:pt x="1740" y="1910"/>
                </a:lnTo>
                <a:lnTo>
                  <a:pt x="1738" y="1910"/>
                </a:lnTo>
                <a:lnTo>
                  <a:pt x="1736" y="1910"/>
                </a:lnTo>
                <a:lnTo>
                  <a:pt x="1734" y="1910"/>
                </a:lnTo>
                <a:lnTo>
                  <a:pt x="1732" y="1910"/>
                </a:lnTo>
                <a:lnTo>
                  <a:pt x="1730" y="1910"/>
                </a:lnTo>
                <a:lnTo>
                  <a:pt x="1728" y="1910"/>
                </a:lnTo>
                <a:lnTo>
                  <a:pt x="1726" y="1910"/>
                </a:lnTo>
                <a:lnTo>
                  <a:pt x="1722" y="1910"/>
                </a:lnTo>
                <a:lnTo>
                  <a:pt x="1714" y="1910"/>
                </a:lnTo>
                <a:lnTo>
                  <a:pt x="1712" y="1910"/>
                </a:lnTo>
                <a:lnTo>
                  <a:pt x="1706" y="1910"/>
                </a:lnTo>
                <a:lnTo>
                  <a:pt x="1704" y="1908"/>
                </a:lnTo>
                <a:lnTo>
                  <a:pt x="1702" y="1908"/>
                </a:lnTo>
                <a:lnTo>
                  <a:pt x="1700" y="1908"/>
                </a:lnTo>
                <a:lnTo>
                  <a:pt x="1700" y="1908"/>
                </a:lnTo>
                <a:lnTo>
                  <a:pt x="1698" y="1908"/>
                </a:lnTo>
                <a:lnTo>
                  <a:pt x="1696" y="1908"/>
                </a:lnTo>
                <a:lnTo>
                  <a:pt x="1694" y="1908"/>
                </a:lnTo>
                <a:lnTo>
                  <a:pt x="1692" y="1908"/>
                </a:lnTo>
                <a:lnTo>
                  <a:pt x="1690" y="1908"/>
                </a:lnTo>
                <a:lnTo>
                  <a:pt x="1688" y="1908"/>
                </a:lnTo>
                <a:lnTo>
                  <a:pt x="1686" y="1908"/>
                </a:lnTo>
                <a:lnTo>
                  <a:pt x="1684" y="1908"/>
                </a:lnTo>
                <a:lnTo>
                  <a:pt x="1681" y="1908"/>
                </a:lnTo>
                <a:lnTo>
                  <a:pt x="1679" y="1908"/>
                </a:lnTo>
                <a:lnTo>
                  <a:pt x="1677" y="1908"/>
                </a:lnTo>
                <a:lnTo>
                  <a:pt x="1675" y="1908"/>
                </a:lnTo>
                <a:lnTo>
                  <a:pt x="1673" y="1908"/>
                </a:lnTo>
                <a:lnTo>
                  <a:pt x="1671" y="1908"/>
                </a:lnTo>
                <a:lnTo>
                  <a:pt x="1669" y="1908"/>
                </a:lnTo>
                <a:lnTo>
                  <a:pt x="1667" y="1908"/>
                </a:lnTo>
                <a:lnTo>
                  <a:pt x="1665" y="1908"/>
                </a:lnTo>
                <a:lnTo>
                  <a:pt x="1663" y="1908"/>
                </a:lnTo>
                <a:lnTo>
                  <a:pt x="1661" y="1908"/>
                </a:lnTo>
                <a:lnTo>
                  <a:pt x="1659" y="1908"/>
                </a:lnTo>
                <a:lnTo>
                  <a:pt x="1657" y="1908"/>
                </a:lnTo>
                <a:lnTo>
                  <a:pt x="1653" y="1908"/>
                </a:lnTo>
                <a:lnTo>
                  <a:pt x="1651" y="1908"/>
                </a:lnTo>
                <a:lnTo>
                  <a:pt x="1647" y="1908"/>
                </a:lnTo>
                <a:lnTo>
                  <a:pt x="1643" y="1908"/>
                </a:lnTo>
                <a:lnTo>
                  <a:pt x="1641" y="1908"/>
                </a:lnTo>
                <a:lnTo>
                  <a:pt x="1639" y="1908"/>
                </a:lnTo>
                <a:lnTo>
                  <a:pt x="1633" y="1908"/>
                </a:lnTo>
                <a:lnTo>
                  <a:pt x="1627" y="1908"/>
                </a:lnTo>
                <a:lnTo>
                  <a:pt x="1625" y="1908"/>
                </a:lnTo>
                <a:lnTo>
                  <a:pt x="1623" y="1908"/>
                </a:lnTo>
                <a:lnTo>
                  <a:pt x="1621" y="1908"/>
                </a:lnTo>
                <a:lnTo>
                  <a:pt x="1619" y="1908"/>
                </a:lnTo>
                <a:lnTo>
                  <a:pt x="1617" y="1908"/>
                </a:lnTo>
                <a:lnTo>
                  <a:pt x="1615" y="1908"/>
                </a:lnTo>
                <a:lnTo>
                  <a:pt x="1609" y="1908"/>
                </a:lnTo>
                <a:lnTo>
                  <a:pt x="1603" y="1908"/>
                </a:lnTo>
                <a:lnTo>
                  <a:pt x="1603" y="1908"/>
                </a:lnTo>
                <a:lnTo>
                  <a:pt x="1601" y="1908"/>
                </a:lnTo>
                <a:lnTo>
                  <a:pt x="1597" y="1908"/>
                </a:lnTo>
                <a:lnTo>
                  <a:pt x="1589" y="1908"/>
                </a:lnTo>
                <a:lnTo>
                  <a:pt x="1587" y="1908"/>
                </a:lnTo>
                <a:lnTo>
                  <a:pt x="1585" y="1908"/>
                </a:lnTo>
                <a:lnTo>
                  <a:pt x="1583" y="1908"/>
                </a:lnTo>
                <a:lnTo>
                  <a:pt x="1581" y="1908"/>
                </a:lnTo>
                <a:lnTo>
                  <a:pt x="1575" y="1908"/>
                </a:lnTo>
                <a:lnTo>
                  <a:pt x="1565" y="1908"/>
                </a:lnTo>
                <a:lnTo>
                  <a:pt x="1555" y="1908"/>
                </a:lnTo>
                <a:lnTo>
                  <a:pt x="1551" y="1908"/>
                </a:lnTo>
                <a:lnTo>
                  <a:pt x="1549" y="1908"/>
                </a:lnTo>
                <a:lnTo>
                  <a:pt x="1547" y="1908"/>
                </a:lnTo>
                <a:lnTo>
                  <a:pt x="1533" y="1908"/>
                </a:lnTo>
                <a:lnTo>
                  <a:pt x="1531" y="1908"/>
                </a:lnTo>
                <a:lnTo>
                  <a:pt x="1529" y="1908"/>
                </a:lnTo>
                <a:lnTo>
                  <a:pt x="1527" y="1908"/>
                </a:lnTo>
                <a:lnTo>
                  <a:pt x="1525" y="1908"/>
                </a:lnTo>
                <a:lnTo>
                  <a:pt x="1523" y="1908"/>
                </a:lnTo>
                <a:lnTo>
                  <a:pt x="1521" y="1908"/>
                </a:lnTo>
                <a:lnTo>
                  <a:pt x="1519" y="1908"/>
                </a:lnTo>
                <a:lnTo>
                  <a:pt x="1517" y="1908"/>
                </a:lnTo>
                <a:lnTo>
                  <a:pt x="1515" y="1908"/>
                </a:lnTo>
                <a:lnTo>
                  <a:pt x="1513" y="1908"/>
                </a:lnTo>
                <a:lnTo>
                  <a:pt x="1509" y="1908"/>
                </a:lnTo>
                <a:lnTo>
                  <a:pt x="1501" y="1908"/>
                </a:lnTo>
                <a:lnTo>
                  <a:pt x="1491" y="1908"/>
                </a:lnTo>
                <a:lnTo>
                  <a:pt x="1483" y="1908"/>
                </a:lnTo>
                <a:lnTo>
                  <a:pt x="1479" y="1908"/>
                </a:lnTo>
                <a:lnTo>
                  <a:pt x="1475" y="1908"/>
                </a:lnTo>
                <a:lnTo>
                  <a:pt x="1473" y="1908"/>
                </a:lnTo>
                <a:lnTo>
                  <a:pt x="1469" y="1908"/>
                </a:lnTo>
                <a:lnTo>
                  <a:pt x="1467" y="1908"/>
                </a:lnTo>
                <a:lnTo>
                  <a:pt x="1463" y="1908"/>
                </a:lnTo>
                <a:lnTo>
                  <a:pt x="1461" y="1908"/>
                </a:lnTo>
                <a:lnTo>
                  <a:pt x="1457" y="1908"/>
                </a:lnTo>
                <a:lnTo>
                  <a:pt x="1451" y="1908"/>
                </a:lnTo>
                <a:lnTo>
                  <a:pt x="1449" y="1908"/>
                </a:lnTo>
                <a:lnTo>
                  <a:pt x="1447" y="1908"/>
                </a:lnTo>
                <a:lnTo>
                  <a:pt x="1445" y="1908"/>
                </a:lnTo>
                <a:lnTo>
                  <a:pt x="1443" y="1908"/>
                </a:lnTo>
                <a:lnTo>
                  <a:pt x="1441" y="1908"/>
                </a:lnTo>
                <a:lnTo>
                  <a:pt x="1433" y="1908"/>
                </a:lnTo>
                <a:lnTo>
                  <a:pt x="1429" y="1908"/>
                </a:lnTo>
                <a:lnTo>
                  <a:pt x="1425" y="1908"/>
                </a:lnTo>
                <a:lnTo>
                  <a:pt x="1423" y="1908"/>
                </a:lnTo>
                <a:lnTo>
                  <a:pt x="1411" y="1908"/>
                </a:lnTo>
                <a:lnTo>
                  <a:pt x="1409" y="1908"/>
                </a:lnTo>
                <a:lnTo>
                  <a:pt x="1403" y="1908"/>
                </a:lnTo>
                <a:lnTo>
                  <a:pt x="1391" y="1908"/>
                </a:lnTo>
                <a:lnTo>
                  <a:pt x="1389" y="1908"/>
                </a:lnTo>
                <a:lnTo>
                  <a:pt x="1385" y="1908"/>
                </a:lnTo>
                <a:lnTo>
                  <a:pt x="1383" y="1908"/>
                </a:lnTo>
                <a:lnTo>
                  <a:pt x="1381" y="1908"/>
                </a:lnTo>
                <a:lnTo>
                  <a:pt x="1379" y="1908"/>
                </a:lnTo>
                <a:lnTo>
                  <a:pt x="1375" y="1908"/>
                </a:lnTo>
                <a:lnTo>
                  <a:pt x="1373" y="1908"/>
                </a:lnTo>
                <a:lnTo>
                  <a:pt x="1371" y="1908"/>
                </a:lnTo>
                <a:lnTo>
                  <a:pt x="1367" y="1908"/>
                </a:lnTo>
                <a:lnTo>
                  <a:pt x="1363" y="1908"/>
                </a:lnTo>
                <a:lnTo>
                  <a:pt x="1361" y="1908"/>
                </a:lnTo>
                <a:lnTo>
                  <a:pt x="1359" y="1908"/>
                </a:lnTo>
                <a:lnTo>
                  <a:pt x="1357" y="1908"/>
                </a:lnTo>
                <a:lnTo>
                  <a:pt x="1355" y="1908"/>
                </a:lnTo>
                <a:lnTo>
                  <a:pt x="1353" y="1908"/>
                </a:lnTo>
                <a:lnTo>
                  <a:pt x="1349" y="1908"/>
                </a:lnTo>
                <a:lnTo>
                  <a:pt x="1347" y="1908"/>
                </a:lnTo>
                <a:lnTo>
                  <a:pt x="1345" y="1908"/>
                </a:lnTo>
                <a:lnTo>
                  <a:pt x="1343" y="1908"/>
                </a:lnTo>
                <a:lnTo>
                  <a:pt x="1337" y="1908"/>
                </a:lnTo>
                <a:lnTo>
                  <a:pt x="1335" y="1908"/>
                </a:lnTo>
                <a:lnTo>
                  <a:pt x="1333" y="1908"/>
                </a:lnTo>
                <a:lnTo>
                  <a:pt x="1331" y="1908"/>
                </a:lnTo>
                <a:lnTo>
                  <a:pt x="1329" y="1908"/>
                </a:lnTo>
                <a:lnTo>
                  <a:pt x="1319" y="1908"/>
                </a:lnTo>
                <a:lnTo>
                  <a:pt x="1313" y="1908"/>
                </a:lnTo>
                <a:lnTo>
                  <a:pt x="1311" y="1908"/>
                </a:lnTo>
                <a:lnTo>
                  <a:pt x="1301" y="1908"/>
                </a:lnTo>
                <a:lnTo>
                  <a:pt x="1299" y="1908"/>
                </a:lnTo>
                <a:lnTo>
                  <a:pt x="1297" y="1908"/>
                </a:lnTo>
                <a:lnTo>
                  <a:pt x="1295" y="1908"/>
                </a:lnTo>
                <a:lnTo>
                  <a:pt x="1293" y="1908"/>
                </a:lnTo>
                <a:lnTo>
                  <a:pt x="1285" y="1908"/>
                </a:lnTo>
                <a:lnTo>
                  <a:pt x="1281" y="1908"/>
                </a:lnTo>
                <a:lnTo>
                  <a:pt x="1277" y="1908"/>
                </a:lnTo>
                <a:lnTo>
                  <a:pt x="1275" y="1908"/>
                </a:lnTo>
                <a:lnTo>
                  <a:pt x="1267" y="1908"/>
                </a:lnTo>
                <a:lnTo>
                  <a:pt x="1265" y="1908"/>
                </a:lnTo>
                <a:lnTo>
                  <a:pt x="1261" y="1908"/>
                </a:lnTo>
                <a:lnTo>
                  <a:pt x="1255" y="1908"/>
                </a:lnTo>
                <a:lnTo>
                  <a:pt x="1251" y="1908"/>
                </a:lnTo>
                <a:lnTo>
                  <a:pt x="1241" y="1908"/>
                </a:lnTo>
                <a:lnTo>
                  <a:pt x="1239" y="1908"/>
                </a:lnTo>
                <a:lnTo>
                  <a:pt x="1237" y="1908"/>
                </a:lnTo>
                <a:lnTo>
                  <a:pt x="1235" y="1908"/>
                </a:lnTo>
                <a:lnTo>
                  <a:pt x="1231" y="1908"/>
                </a:lnTo>
                <a:lnTo>
                  <a:pt x="1227" y="1908"/>
                </a:lnTo>
                <a:lnTo>
                  <a:pt x="1223" y="1908"/>
                </a:lnTo>
                <a:lnTo>
                  <a:pt x="1217" y="1908"/>
                </a:lnTo>
                <a:lnTo>
                  <a:pt x="1217" y="1908"/>
                </a:lnTo>
                <a:lnTo>
                  <a:pt x="1213" y="1908"/>
                </a:lnTo>
                <a:lnTo>
                  <a:pt x="1211" y="1908"/>
                </a:lnTo>
                <a:lnTo>
                  <a:pt x="1209" y="1908"/>
                </a:lnTo>
                <a:lnTo>
                  <a:pt x="1207" y="1908"/>
                </a:lnTo>
                <a:lnTo>
                  <a:pt x="1205" y="1908"/>
                </a:lnTo>
                <a:lnTo>
                  <a:pt x="1201" y="1908"/>
                </a:lnTo>
                <a:lnTo>
                  <a:pt x="1199" y="1908"/>
                </a:lnTo>
                <a:lnTo>
                  <a:pt x="1197" y="1908"/>
                </a:lnTo>
                <a:lnTo>
                  <a:pt x="1195" y="1908"/>
                </a:lnTo>
                <a:lnTo>
                  <a:pt x="1193" y="1908"/>
                </a:lnTo>
                <a:lnTo>
                  <a:pt x="1191" y="1908"/>
                </a:lnTo>
                <a:lnTo>
                  <a:pt x="1189" y="1908"/>
                </a:lnTo>
                <a:lnTo>
                  <a:pt x="1183" y="1908"/>
                </a:lnTo>
                <a:lnTo>
                  <a:pt x="1181" y="1908"/>
                </a:lnTo>
                <a:lnTo>
                  <a:pt x="1179" y="1908"/>
                </a:lnTo>
                <a:lnTo>
                  <a:pt x="1173" y="1908"/>
                </a:lnTo>
                <a:lnTo>
                  <a:pt x="1169" y="1908"/>
                </a:lnTo>
                <a:lnTo>
                  <a:pt x="1169" y="1908"/>
                </a:lnTo>
                <a:lnTo>
                  <a:pt x="1165" y="1908"/>
                </a:lnTo>
                <a:lnTo>
                  <a:pt x="1159" y="1908"/>
                </a:lnTo>
                <a:lnTo>
                  <a:pt x="1155" y="1908"/>
                </a:lnTo>
                <a:lnTo>
                  <a:pt x="1153" y="1908"/>
                </a:lnTo>
                <a:lnTo>
                  <a:pt x="1151" y="1908"/>
                </a:lnTo>
                <a:lnTo>
                  <a:pt x="1147" y="1908"/>
                </a:lnTo>
                <a:lnTo>
                  <a:pt x="1145" y="1908"/>
                </a:lnTo>
                <a:lnTo>
                  <a:pt x="1139" y="1908"/>
                </a:lnTo>
                <a:lnTo>
                  <a:pt x="1137" y="1908"/>
                </a:lnTo>
                <a:lnTo>
                  <a:pt x="1135" y="1908"/>
                </a:lnTo>
                <a:lnTo>
                  <a:pt x="1133" y="1908"/>
                </a:lnTo>
                <a:lnTo>
                  <a:pt x="1131" y="1908"/>
                </a:lnTo>
                <a:lnTo>
                  <a:pt x="1129" y="1908"/>
                </a:lnTo>
                <a:lnTo>
                  <a:pt x="1127" y="1908"/>
                </a:lnTo>
                <a:lnTo>
                  <a:pt x="1117" y="1908"/>
                </a:lnTo>
                <a:lnTo>
                  <a:pt x="1111" y="1908"/>
                </a:lnTo>
                <a:lnTo>
                  <a:pt x="1109" y="1908"/>
                </a:lnTo>
                <a:lnTo>
                  <a:pt x="1107" y="1908"/>
                </a:lnTo>
                <a:lnTo>
                  <a:pt x="1103" y="1908"/>
                </a:lnTo>
                <a:lnTo>
                  <a:pt x="1099" y="1908"/>
                </a:lnTo>
                <a:lnTo>
                  <a:pt x="1095" y="1908"/>
                </a:lnTo>
                <a:lnTo>
                  <a:pt x="1091" y="1908"/>
                </a:lnTo>
                <a:lnTo>
                  <a:pt x="1089" y="1908"/>
                </a:lnTo>
                <a:lnTo>
                  <a:pt x="1083" y="1908"/>
                </a:lnTo>
                <a:lnTo>
                  <a:pt x="1081" y="1908"/>
                </a:lnTo>
                <a:lnTo>
                  <a:pt x="1073" y="1908"/>
                </a:lnTo>
                <a:lnTo>
                  <a:pt x="1071" y="1908"/>
                </a:lnTo>
                <a:lnTo>
                  <a:pt x="1065" y="1908"/>
                </a:lnTo>
                <a:lnTo>
                  <a:pt x="1061" y="1908"/>
                </a:lnTo>
                <a:lnTo>
                  <a:pt x="1059" y="1908"/>
                </a:lnTo>
                <a:lnTo>
                  <a:pt x="1057" y="1908"/>
                </a:lnTo>
                <a:lnTo>
                  <a:pt x="1053" y="1908"/>
                </a:lnTo>
                <a:lnTo>
                  <a:pt x="1051" y="1908"/>
                </a:lnTo>
                <a:lnTo>
                  <a:pt x="1049" y="1908"/>
                </a:lnTo>
                <a:lnTo>
                  <a:pt x="1041" y="1908"/>
                </a:lnTo>
                <a:lnTo>
                  <a:pt x="1037" y="1908"/>
                </a:lnTo>
                <a:lnTo>
                  <a:pt x="1025" y="1908"/>
                </a:lnTo>
                <a:lnTo>
                  <a:pt x="1023" y="1908"/>
                </a:lnTo>
                <a:lnTo>
                  <a:pt x="1021" y="1908"/>
                </a:lnTo>
                <a:lnTo>
                  <a:pt x="1019" y="1908"/>
                </a:lnTo>
                <a:lnTo>
                  <a:pt x="1017" y="1908"/>
                </a:lnTo>
                <a:lnTo>
                  <a:pt x="1013" y="1908"/>
                </a:lnTo>
                <a:lnTo>
                  <a:pt x="1007" y="1908"/>
                </a:lnTo>
                <a:lnTo>
                  <a:pt x="1005" y="1908"/>
                </a:lnTo>
                <a:lnTo>
                  <a:pt x="999" y="1908"/>
                </a:lnTo>
                <a:lnTo>
                  <a:pt x="997" y="1908"/>
                </a:lnTo>
                <a:lnTo>
                  <a:pt x="995" y="1908"/>
                </a:lnTo>
                <a:lnTo>
                  <a:pt x="993" y="1908"/>
                </a:lnTo>
                <a:lnTo>
                  <a:pt x="989" y="1908"/>
                </a:lnTo>
                <a:lnTo>
                  <a:pt x="985" y="1908"/>
                </a:lnTo>
                <a:lnTo>
                  <a:pt x="981" y="1908"/>
                </a:lnTo>
                <a:lnTo>
                  <a:pt x="979" y="1908"/>
                </a:lnTo>
                <a:lnTo>
                  <a:pt x="977" y="1908"/>
                </a:lnTo>
                <a:lnTo>
                  <a:pt x="975" y="1908"/>
                </a:lnTo>
                <a:lnTo>
                  <a:pt x="975" y="1908"/>
                </a:lnTo>
                <a:lnTo>
                  <a:pt x="973" y="1908"/>
                </a:lnTo>
                <a:lnTo>
                  <a:pt x="971" y="1908"/>
                </a:lnTo>
                <a:lnTo>
                  <a:pt x="969" y="1908"/>
                </a:lnTo>
                <a:lnTo>
                  <a:pt x="967" y="1908"/>
                </a:lnTo>
                <a:lnTo>
                  <a:pt x="965" y="1908"/>
                </a:lnTo>
                <a:lnTo>
                  <a:pt x="963" y="1908"/>
                </a:lnTo>
                <a:lnTo>
                  <a:pt x="961" y="1908"/>
                </a:lnTo>
                <a:lnTo>
                  <a:pt x="959" y="1908"/>
                </a:lnTo>
                <a:lnTo>
                  <a:pt x="957" y="1908"/>
                </a:lnTo>
                <a:lnTo>
                  <a:pt x="955" y="1908"/>
                </a:lnTo>
                <a:lnTo>
                  <a:pt x="953" y="1908"/>
                </a:lnTo>
                <a:lnTo>
                  <a:pt x="951" y="1908"/>
                </a:lnTo>
                <a:lnTo>
                  <a:pt x="945" y="1908"/>
                </a:lnTo>
                <a:lnTo>
                  <a:pt x="941" y="1908"/>
                </a:lnTo>
                <a:lnTo>
                  <a:pt x="937" y="1908"/>
                </a:lnTo>
                <a:lnTo>
                  <a:pt x="933" y="1908"/>
                </a:lnTo>
                <a:lnTo>
                  <a:pt x="929" y="1908"/>
                </a:lnTo>
                <a:lnTo>
                  <a:pt x="927" y="1908"/>
                </a:lnTo>
                <a:lnTo>
                  <a:pt x="923" y="1908"/>
                </a:lnTo>
                <a:lnTo>
                  <a:pt x="917" y="1908"/>
                </a:lnTo>
                <a:lnTo>
                  <a:pt x="911" y="1908"/>
                </a:lnTo>
                <a:lnTo>
                  <a:pt x="907" y="1908"/>
                </a:lnTo>
                <a:lnTo>
                  <a:pt x="901" y="1908"/>
                </a:lnTo>
                <a:lnTo>
                  <a:pt x="897" y="1908"/>
                </a:lnTo>
                <a:lnTo>
                  <a:pt x="895" y="1908"/>
                </a:lnTo>
                <a:lnTo>
                  <a:pt x="891" y="1908"/>
                </a:lnTo>
                <a:lnTo>
                  <a:pt x="889" y="1908"/>
                </a:lnTo>
                <a:lnTo>
                  <a:pt x="887" y="1908"/>
                </a:lnTo>
                <a:lnTo>
                  <a:pt x="885" y="1908"/>
                </a:lnTo>
                <a:lnTo>
                  <a:pt x="883" y="1908"/>
                </a:lnTo>
                <a:lnTo>
                  <a:pt x="881" y="1908"/>
                </a:lnTo>
                <a:lnTo>
                  <a:pt x="879" y="1908"/>
                </a:lnTo>
                <a:lnTo>
                  <a:pt x="879" y="1908"/>
                </a:lnTo>
                <a:lnTo>
                  <a:pt x="875" y="1908"/>
                </a:lnTo>
                <a:lnTo>
                  <a:pt x="873" y="1908"/>
                </a:lnTo>
                <a:lnTo>
                  <a:pt x="869" y="1908"/>
                </a:lnTo>
                <a:lnTo>
                  <a:pt x="867" y="1908"/>
                </a:lnTo>
                <a:lnTo>
                  <a:pt x="865" y="1908"/>
                </a:lnTo>
                <a:lnTo>
                  <a:pt x="863" y="1908"/>
                </a:lnTo>
                <a:lnTo>
                  <a:pt x="861" y="1908"/>
                </a:lnTo>
                <a:lnTo>
                  <a:pt x="859" y="1908"/>
                </a:lnTo>
                <a:lnTo>
                  <a:pt x="857" y="1908"/>
                </a:lnTo>
                <a:lnTo>
                  <a:pt x="855" y="1908"/>
                </a:lnTo>
                <a:lnTo>
                  <a:pt x="851" y="1908"/>
                </a:lnTo>
                <a:lnTo>
                  <a:pt x="847" y="1908"/>
                </a:lnTo>
                <a:lnTo>
                  <a:pt x="845" y="1908"/>
                </a:lnTo>
                <a:lnTo>
                  <a:pt x="841" y="1908"/>
                </a:lnTo>
                <a:lnTo>
                  <a:pt x="837" y="1908"/>
                </a:lnTo>
                <a:lnTo>
                  <a:pt x="835" y="1908"/>
                </a:lnTo>
                <a:lnTo>
                  <a:pt x="833" y="1908"/>
                </a:lnTo>
                <a:lnTo>
                  <a:pt x="831" y="1908"/>
                </a:lnTo>
                <a:lnTo>
                  <a:pt x="831" y="1908"/>
                </a:lnTo>
                <a:lnTo>
                  <a:pt x="829" y="1908"/>
                </a:lnTo>
                <a:lnTo>
                  <a:pt x="827" y="1908"/>
                </a:lnTo>
                <a:lnTo>
                  <a:pt x="825" y="1908"/>
                </a:lnTo>
                <a:lnTo>
                  <a:pt x="817" y="1908"/>
                </a:lnTo>
                <a:lnTo>
                  <a:pt x="815" y="1908"/>
                </a:lnTo>
                <a:lnTo>
                  <a:pt x="813" y="1908"/>
                </a:lnTo>
                <a:lnTo>
                  <a:pt x="811" y="1908"/>
                </a:lnTo>
                <a:lnTo>
                  <a:pt x="809" y="1908"/>
                </a:lnTo>
                <a:lnTo>
                  <a:pt x="807" y="1908"/>
                </a:lnTo>
                <a:lnTo>
                  <a:pt x="805" y="1908"/>
                </a:lnTo>
                <a:lnTo>
                  <a:pt x="803" y="1908"/>
                </a:lnTo>
                <a:lnTo>
                  <a:pt x="801" y="1908"/>
                </a:lnTo>
                <a:lnTo>
                  <a:pt x="797" y="1908"/>
                </a:lnTo>
                <a:lnTo>
                  <a:pt x="795" y="1908"/>
                </a:lnTo>
                <a:lnTo>
                  <a:pt x="793" y="1908"/>
                </a:lnTo>
                <a:lnTo>
                  <a:pt x="791" y="1908"/>
                </a:lnTo>
                <a:lnTo>
                  <a:pt x="789" y="1908"/>
                </a:lnTo>
                <a:lnTo>
                  <a:pt x="787" y="1908"/>
                </a:lnTo>
                <a:lnTo>
                  <a:pt x="785" y="1908"/>
                </a:lnTo>
                <a:lnTo>
                  <a:pt x="783" y="1908"/>
                </a:lnTo>
                <a:lnTo>
                  <a:pt x="783" y="1908"/>
                </a:lnTo>
                <a:lnTo>
                  <a:pt x="781" y="1908"/>
                </a:lnTo>
                <a:lnTo>
                  <a:pt x="779" y="1908"/>
                </a:lnTo>
                <a:lnTo>
                  <a:pt x="775" y="1908"/>
                </a:lnTo>
                <a:lnTo>
                  <a:pt x="773" y="1908"/>
                </a:lnTo>
                <a:lnTo>
                  <a:pt x="771" y="1908"/>
                </a:lnTo>
                <a:lnTo>
                  <a:pt x="769" y="1908"/>
                </a:lnTo>
                <a:lnTo>
                  <a:pt x="759" y="1908"/>
                </a:lnTo>
                <a:lnTo>
                  <a:pt x="753" y="1908"/>
                </a:lnTo>
                <a:lnTo>
                  <a:pt x="751" y="1908"/>
                </a:lnTo>
                <a:lnTo>
                  <a:pt x="749" y="1908"/>
                </a:lnTo>
                <a:lnTo>
                  <a:pt x="749" y="1906"/>
                </a:lnTo>
                <a:lnTo>
                  <a:pt x="747" y="1906"/>
                </a:lnTo>
                <a:lnTo>
                  <a:pt x="745" y="1908"/>
                </a:lnTo>
                <a:lnTo>
                  <a:pt x="743" y="1908"/>
                </a:lnTo>
                <a:lnTo>
                  <a:pt x="741" y="1908"/>
                </a:lnTo>
                <a:lnTo>
                  <a:pt x="737" y="1908"/>
                </a:lnTo>
                <a:lnTo>
                  <a:pt x="735" y="1908"/>
                </a:lnTo>
                <a:lnTo>
                  <a:pt x="735" y="1908"/>
                </a:lnTo>
                <a:lnTo>
                  <a:pt x="729" y="1908"/>
                </a:lnTo>
                <a:lnTo>
                  <a:pt x="727" y="1908"/>
                </a:lnTo>
                <a:lnTo>
                  <a:pt x="725" y="1908"/>
                </a:lnTo>
                <a:lnTo>
                  <a:pt x="717" y="1908"/>
                </a:lnTo>
                <a:lnTo>
                  <a:pt x="715" y="1908"/>
                </a:lnTo>
                <a:lnTo>
                  <a:pt x="711" y="1908"/>
                </a:lnTo>
                <a:lnTo>
                  <a:pt x="709" y="1908"/>
                </a:lnTo>
                <a:lnTo>
                  <a:pt x="707" y="1908"/>
                </a:lnTo>
                <a:lnTo>
                  <a:pt x="703" y="1908"/>
                </a:lnTo>
                <a:lnTo>
                  <a:pt x="699" y="1908"/>
                </a:lnTo>
                <a:lnTo>
                  <a:pt x="697" y="1908"/>
                </a:lnTo>
                <a:lnTo>
                  <a:pt x="695" y="1908"/>
                </a:lnTo>
                <a:lnTo>
                  <a:pt x="693" y="1908"/>
                </a:lnTo>
                <a:lnTo>
                  <a:pt x="691" y="1908"/>
                </a:lnTo>
                <a:lnTo>
                  <a:pt x="687" y="1908"/>
                </a:lnTo>
                <a:lnTo>
                  <a:pt x="685" y="1908"/>
                </a:lnTo>
                <a:lnTo>
                  <a:pt x="677" y="1908"/>
                </a:lnTo>
                <a:lnTo>
                  <a:pt x="675" y="1908"/>
                </a:lnTo>
                <a:lnTo>
                  <a:pt x="673" y="1908"/>
                </a:lnTo>
                <a:lnTo>
                  <a:pt x="671" y="1908"/>
                </a:lnTo>
                <a:lnTo>
                  <a:pt x="667" y="1908"/>
                </a:lnTo>
                <a:lnTo>
                  <a:pt x="665" y="1908"/>
                </a:lnTo>
                <a:lnTo>
                  <a:pt x="663" y="1908"/>
                </a:lnTo>
                <a:lnTo>
                  <a:pt x="655" y="1908"/>
                </a:lnTo>
                <a:lnTo>
                  <a:pt x="653" y="1908"/>
                </a:lnTo>
                <a:lnTo>
                  <a:pt x="643" y="1908"/>
                </a:lnTo>
                <a:lnTo>
                  <a:pt x="641" y="1908"/>
                </a:lnTo>
                <a:lnTo>
                  <a:pt x="639" y="1908"/>
                </a:lnTo>
                <a:lnTo>
                  <a:pt x="637" y="1908"/>
                </a:lnTo>
                <a:lnTo>
                  <a:pt x="633" y="1908"/>
                </a:lnTo>
                <a:lnTo>
                  <a:pt x="629" y="1908"/>
                </a:lnTo>
                <a:lnTo>
                  <a:pt x="625" y="1908"/>
                </a:lnTo>
                <a:lnTo>
                  <a:pt x="619" y="1908"/>
                </a:lnTo>
                <a:lnTo>
                  <a:pt x="611" y="1908"/>
                </a:lnTo>
                <a:lnTo>
                  <a:pt x="601" y="1908"/>
                </a:lnTo>
                <a:lnTo>
                  <a:pt x="595" y="1908"/>
                </a:lnTo>
                <a:lnTo>
                  <a:pt x="593" y="1906"/>
                </a:lnTo>
                <a:lnTo>
                  <a:pt x="591" y="1906"/>
                </a:lnTo>
                <a:lnTo>
                  <a:pt x="589" y="1906"/>
                </a:lnTo>
                <a:lnTo>
                  <a:pt x="583" y="1906"/>
                </a:lnTo>
                <a:lnTo>
                  <a:pt x="581" y="1906"/>
                </a:lnTo>
                <a:lnTo>
                  <a:pt x="579" y="1906"/>
                </a:lnTo>
                <a:lnTo>
                  <a:pt x="573" y="1906"/>
                </a:lnTo>
                <a:lnTo>
                  <a:pt x="571" y="1906"/>
                </a:lnTo>
                <a:lnTo>
                  <a:pt x="569" y="1906"/>
                </a:lnTo>
                <a:lnTo>
                  <a:pt x="567" y="1906"/>
                </a:lnTo>
                <a:lnTo>
                  <a:pt x="555" y="1906"/>
                </a:lnTo>
                <a:lnTo>
                  <a:pt x="553" y="1906"/>
                </a:lnTo>
                <a:lnTo>
                  <a:pt x="549" y="1906"/>
                </a:lnTo>
                <a:lnTo>
                  <a:pt x="547" y="1906"/>
                </a:lnTo>
                <a:lnTo>
                  <a:pt x="533" y="1906"/>
                </a:lnTo>
                <a:lnTo>
                  <a:pt x="531" y="1906"/>
                </a:lnTo>
                <a:lnTo>
                  <a:pt x="529" y="1906"/>
                </a:lnTo>
                <a:lnTo>
                  <a:pt x="527" y="1906"/>
                </a:lnTo>
                <a:lnTo>
                  <a:pt x="519" y="1906"/>
                </a:lnTo>
                <a:lnTo>
                  <a:pt x="515" y="1906"/>
                </a:lnTo>
                <a:lnTo>
                  <a:pt x="501" y="1906"/>
                </a:lnTo>
                <a:lnTo>
                  <a:pt x="499" y="1906"/>
                </a:lnTo>
                <a:lnTo>
                  <a:pt x="497" y="1906"/>
                </a:lnTo>
                <a:lnTo>
                  <a:pt x="497" y="1908"/>
                </a:lnTo>
                <a:lnTo>
                  <a:pt x="493" y="1906"/>
                </a:lnTo>
                <a:lnTo>
                  <a:pt x="493" y="1906"/>
                </a:lnTo>
                <a:lnTo>
                  <a:pt x="491" y="1906"/>
                </a:lnTo>
                <a:lnTo>
                  <a:pt x="489" y="1906"/>
                </a:lnTo>
                <a:lnTo>
                  <a:pt x="487" y="1906"/>
                </a:lnTo>
                <a:lnTo>
                  <a:pt x="485" y="1906"/>
                </a:lnTo>
                <a:lnTo>
                  <a:pt x="483" y="1906"/>
                </a:lnTo>
                <a:lnTo>
                  <a:pt x="481" y="1906"/>
                </a:lnTo>
                <a:lnTo>
                  <a:pt x="479" y="1906"/>
                </a:lnTo>
                <a:lnTo>
                  <a:pt x="477" y="1906"/>
                </a:lnTo>
                <a:lnTo>
                  <a:pt x="475" y="1906"/>
                </a:lnTo>
                <a:lnTo>
                  <a:pt x="473" y="1906"/>
                </a:lnTo>
                <a:lnTo>
                  <a:pt x="471" y="1906"/>
                </a:lnTo>
                <a:lnTo>
                  <a:pt x="469" y="1908"/>
                </a:lnTo>
                <a:lnTo>
                  <a:pt x="467" y="1908"/>
                </a:lnTo>
                <a:lnTo>
                  <a:pt x="463" y="1908"/>
                </a:lnTo>
                <a:lnTo>
                  <a:pt x="461" y="1908"/>
                </a:lnTo>
                <a:lnTo>
                  <a:pt x="459" y="1908"/>
                </a:lnTo>
                <a:lnTo>
                  <a:pt x="457" y="1908"/>
                </a:lnTo>
                <a:lnTo>
                  <a:pt x="455" y="1908"/>
                </a:lnTo>
                <a:lnTo>
                  <a:pt x="453" y="1908"/>
                </a:lnTo>
                <a:lnTo>
                  <a:pt x="451" y="1908"/>
                </a:lnTo>
                <a:lnTo>
                  <a:pt x="449" y="1906"/>
                </a:lnTo>
                <a:lnTo>
                  <a:pt x="447" y="1906"/>
                </a:lnTo>
                <a:lnTo>
                  <a:pt x="445" y="1906"/>
                </a:lnTo>
                <a:lnTo>
                  <a:pt x="443" y="1906"/>
                </a:lnTo>
                <a:lnTo>
                  <a:pt x="437" y="1906"/>
                </a:lnTo>
                <a:lnTo>
                  <a:pt x="433" y="1906"/>
                </a:lnTo>
                <a:lnTo>
                  <a:pt x="431" y="1906"/>
                </a:lnTo>
                <a:lnTo>
                  <a:pt x="429" y="1906"/>
                </a:lnTo>
                <a:lnTo>
                  <a:pt x="427" y="1906"/>
                </a:lnTo>
                <a:lnTo>
                  <a:pt x="425" y="1906"/>
                </a:lnTo>
                <a:lnTo>
                  <a:pt x="423" y="1906"/>
                </a:lnTo>
                <a:lnTo>
                  <a:pt x="421" y="1906"/>
                </a:lnTo>
                <a:lnTo>
                  <a:pt x="419" y="1906"/>
                </a:lnTo>
                <a:lnTo>
                  <a:pt x="417" y="1906"/>
                </a:lnTo>
                <a:lnTo>
                  <a:pt x="415" y="1906"/>
                </a:lnTo>
                <a:lnTo>
                  <a:pt x="412" y="1906"/>
                </a:lnTo>
                <a:lnTo>
                  <a:pt x="410" y="1906"/>
                </a:lnTo>
                <a:lnTo>
                  <a:pt x="408" y="1906"/>
                </a:lnTo>
                <a:lnTo>
                  <a:pt x="406" y="1906"/>
                </a:lnTo>
                <a:lnTo>
                  <a:pt x="404" y="1906"/>
                </a:lnTo>
                <a:lnTo>
                  <a:pt x="402" y="1906"/>
                </a:lnTo>
                <a:lnTo>
                  <a:pt x="400" y="1906"/>
                </a:lnTo>
                <a:lnTo>
                  <a:pt x="398" y="1906"/>
                </a:lnTo>
                <a:lnTo>
                  <a:pt x="396" y="1906"/>
                </a:lnTo>
                <a:lnTo>
                  <a:pt x="396" y="1906"/>
                </a:lnTo>
                <a:lnTo>
                  <a:pt x="392" y="1906"/>
                </a:lnTo>
                <a:lnTo>
                  <a:pt x="390" y="1906"/>
                </a:lnTo>
                <a:lnTo>
                  <a:pt x="388" y="1906"/>
                </a:lnTo>
                <a:lnTo>
                  <a:pt x="386" y="1906"/>
                </a:lnTo>
                <a:lnTo>
                  <a:pt x="384" y="1906"/>
                </a:lnTo>
                <a:lnTo>
                  <a:pt x="382" y="1906"/>
                </a:lnTo>
                <a:lnTo>
                  <a:pt x="380" y="1906"/>
                </a:lnTo>
                <a:lnTo>
                  <a:pt x="378" y="1906"/>
                </a:lnTo>
                <a:lnTo>
                  <a:pt x="376" y="1906"/>
                </a:lnTo>
                <a:lnTo>
                  <a:pt x="374" y="1906"/>
                </a:lnTo>
                <a:lnTo>
                  <a:pt x="372" y="1906"/>
                </a:lnTo>
                <a:lnTo>
                  <a:pt x="370" y="1906"/>
                </a:lnTo>
                <a:lnTo>
                  <a:pt x="368" y="1906"/>
                </a:lnTo>
                <a:lnTo>
                  <a:pt x="366" y="1906"/>
                </a:lnTo>
                <a:lnTo>
                  <a:pt x="364" y="1906"/>
                </a:lnTo>
                <a:lnTo>
                  <a:pt x="360" y="1906"/>
                </a:lnTo>
                <a:lnTo>
                  <a:pt x="356" y="1906"/>
                </a:lnTo>
                <a:lnTo>
                  <a:pt x="354" y="1906"/>
                </a:lnTo>
                <a:lnTo>
                  <a:pt x="352" y="1906"/>
                </a:lnTo>
                <a:lnTo>
                  <a:pt x="350" y="1906"/>
                </a:lnTo>
                <a:lnTo>
                  <a:pt x="340" y="1906"/>
                </a:lnTo>
                <a:lnTo>
                  <a:pt x="338" y="1906"/>
                </a:lnTo>
                <a:lnTo>
                  <a:pt x="336" y="1906"/>
                </a:lnTo>
                <a:lnTo>
                  <a:pt x="328" y="1906"/>
                </a:lnTo>
                <a:lnTo>
                  <a:pt x="322" y="1906"/>
                </a:lnTo>
                <a:lnTo>
                  <a:pt x="316" y="1906"/>
                </a:lnTo>
                <a:lnTo>
                  <a:pt x="312" y="1906"/>
                </a:lnTo>
                <a:lnTo>
                  <a:pt x="310" y="1906"/>
                </a:lnTo>
                <a:lnTo>
                  <a:pt x="306" y="1906"/>
                </a:lnTo>
                <a:lnTo>
                  <a:pt x="304" y="1906"/>
                </a:lnTo>
                <a:lnTo>
                  <a:pt x="302" y="1906"/>
                </a:lnTo>
                <a:lnTo>
                  <a:pt x="300" y="1906"/>
                </a:lnTo>
                <a:lnTo>
                  <a:pt x="300" y="1906"/>
                </a:lnTo>
                <a:lnTo>
                  <a:pt x="294" y="1906"/>
                </a:lnTo>
                <a:lnTo>
                  <a:pt x="288" y="1906"/>
                </a:lnTo>
                <a:lnTo>
                  <a:pt x="278" y="1908"/>
                </a:lnTo>
                <a:lnTo>
                  <a:pt x="268" y="1906"/>
                </a:lnTo>
                <a:lnTo>
                  <a:pt x="266" y="1906"/>
                </a:lnTo>
                <a:lnTo>
                  <a:pt x="264" y="1906"/>
                </a:lnTo>
                <a:lnTo>
                  <a:pt x="262" y="1906"/>
                </a:lnTo>
                <a:lnTo>
                  <a:pt x="260" y="1906"/>
                </a:lnTo>
                <a:lnTo>
                  <a:pt x="258" y="1906"/>
                </a:lnTo>
                <a:lnTo>
                  <a:pt x="254" y="1906"/>
                </a:lnTo>
                <a:lnTo>
                  <a:pt x="246" y="1906"/>
                </a:lnTo>
                <a:lnTo>
                  <a:pt x="244" y="1906"/>
                </a:lnTo>
                <a:lnTo>
                  <a:pt x="240" y="1906"/>
                </a:lnTo>
                <a:lnTo>
                  <a:pt x="238" y="1908"/>
                </a:lnTo>
                <a:lnTo>
                  <a:pt x="234" y="1908"/>
                </a:lnTo>
                <a:lnTo>
                  <a:pt x="232" y="1906"/>
                </a:lnTo>
                <a:lnTo>
                  <a:pt x="228" y="1906"/>
                </a:lnTo>
                <a:lnTo>
                  <a:pt x="220" y="1906"/>
                </a:lnTo>
                <a:lnTo>
                  <a:pt x="216" y="1906"/>
                </a:lnTo>
                <a:lnTo>
                  <a:pt x="214" y="1906"/>
                </a:lnTo>
                <a:lnTo>
                  <a:pt x="206" y="1906"/>
                </a:lnTo>
                <a:lnTo>
                  <a:pt x="204" y="1906"/>
                </a:lnTo>
                <a:lnTo>
                  <a:pt x="204" y="1906"/>
                </a:lnTo>
                <a:lnTo>
                  <a:pt x="202" y="1906"/>
                </a:lnTo>
                <a:lnTo>
                  <a:pt x="200" y="1906"/>
                </a:lnTo>
                <a:lnTo>
                  <a:pt x="196" y="1906"/>
                </a:lnTo>
                <a:lnTo>
                  <a:pt x="184" y="1906"/>
                </a:lnTo>
                <a:lnTo>
                  <a:pt x="182" y="1906"/>
                </a:lnTo>
                <a:lnTo>
                  <a:pt x="178" y="1906"/>
                </a:lnTo>
                <a:lnTo>
                  <a:pt x="168" y="1906"/>
                </a:lnTo>
                <a:lnTo>
                  <a:pt x="166" y="1906"/>
                </a:lnTo>
                <a:lnTo>
                  <a:pt x="164" y="1906"/>
                </a:lnTo>
                <a:lnTo>
                  <a:pt x="162" y="1906"/>
                </a:lnTo>
                <a:lnTo>
                  <a:pt x="160" y="1906"/>
                </a:lnTo>
                <a:lnTo>
                  <a:pt x="158" y="1906"/>
                </a:lnTo>
                <a:lnTo>
                  <a:pt x="156" y="1906"/>
                </a:lnTo>
                <a:lnTo>
                  <a:pt x="154" y="1906"/>
                </a:lnTo>
                <a:lnTo>
                  <a:pt x="152" y="1906"/>
                </a:lnTo>
                <a:lnTo>
                  <a:pt x="142" y="1906"/>
                </a:lnTo>
                <a:lnTo>
                  <a:pt x="140" y="1906"/>
                </a:lnTo>
                <a:lnTo>
                  <a:pt x="138" y="1906"/>
                </a:lnTo>
                <a:lnTo>
                  <a:pt x="134" y="1906"/>
                </a:lnTo>
                <a:lnTo>
                  <a:pt x="130" y="1908"/>
                </a:lnTo>
                <a:lnTo>
                  <a:pt x="128" y="1908"/>
                </a:lnTo>
                <a:lnTo>
                  <a:pt x="126" y="1906"/>
                </a:lnTo>
                <a:lnTo>
                  <a:pt x="110" y="1906"/>
                </a:lnTo>
                <a:lnTo>
                  <a:pt x="108" y="1906"/>
                </a:lnTo>
                <a:lnTo>
                  <a:pt x="100" y="1906"/>
                </a:lnTo>
                <a:lnTo>
                  <a:pt x="88" y="1906"/>
                </a:lnTo>
                <a:lnTo>
                  <a:pt x="86" y="1906"/>
                </a:lnTo>
                <a:lnTo>
                  <a:pt x="84" y="1906"/>
                </a:lnTo>
                <a:lnTo>
                  <a:pt x="82" y="1906"/>
                </a:lnTo>
                <a:lnTo>
                  <a:pt x="78" y="1906"/>
                </a:lnTo>
                <a:lnTo>
                  <a:pt x="74" y="1906"/>
                </a:lnTo>
                <a:lnTo>
                  <a:pt x="74" y="1908"/>
                </a:lnTo>
                <a:lnTo>
                  <a:pt x="68" y="1908"/>
                </a:lnTo>
                <a:lnTo>
                  <a:pt x="66" y="1906"/>
                </a:lnTo>
                <a:lnTo>
                  <a:pt x="64" y="1906"/>
                </a:lnTo>
                <a:lnTo>
                  <a:pt x="62" y="1906"/>
                </a:lnTo>
                <a:lnTo>
                  <a:pt x="60" y="1906"/>
                </a:lnTo>
                <a:lnTo>
                  <a:pt x="54" y="1906"/>
                </a:lnTo>
                <a:lnTo>
                  <a:pt x="42" y="1906"/>
                </a:lnTo>
                <a:lnTo>
                  <a:pt x="40" y="1906"/>
                </a:lnTo>
                <a:lnTo>
                  <a:pt x="34" y="1906"/>
                </a:lnTo>
                <a:lnTo>
                  <a:pt x="28" y="1906"/>
                </a:lnTo>
                <a:lnTo>
                  <a:pt x="24" y="1906"/>
                </a:lnTo>
                <a:lnTo>
                  <a:pt x="20" y="1906"/>
                </a:lnTo>
                <a:lnTo>
                  <a:pt x="12" y="1906"/>
                </a:lnTo>
                <a:lnTo>
                  <a:pt x="8" y="1906"/>
                </a:lnTo>
                <a:lnTo>
                  <a:pt x="2" y="1906"/>
                </a:lnTo>
                <a:lnTo>
                  <a:pt x="2" y="1904"/>
                </a:lnTo>
                <a:lnTo>
                  <a:pt x="2" y="1898"/>
                </a:lnTo>
                <a:lnTo>
                  <a:pt x="2" y="1890"/>
                </a:lnTo>
                <a:lnTo>
                  <a:pt x="2" y="1888"/>
                </a:lnTo>
                <a:lnTo>
                  <a:pt x="2" y="1882"/>
                </a:lnTo>
                <a:lnTo>
                  <a:pt x="2" y="1880"/>
                </a:lnTo>
                <a:lnTo>
                  <a:pt x="2" y="1876"/>
                </a:lnTo>
                <a:lnTo>
                  <a:pt x="2" y="1874"/>
                </a:lnTo>
                <a:lnTo>
                  <a:pt x="2" y="1864"/>
                </a:lnTo>
                <a:lnTo>
                  <a:pt x="2" y="1862"/>
                </a:lnTo>
                <a:lnTo>
                  <a:pt x="2" y="1860"/>
                </a:lnTo>
                <a:lnTo>
                  <a:pt x="2" y="1858"/>
                </a:lnTo>
                <a:lnTo>
                  <a:pt x="2" y="1856"/>
                </a:lnTo>
                <a:lnTo>
                  <a:pt x="2" y="1852"/>
                </a:lnTo>
                <a:lnTo>
                  <a:pt x="2" y="1848"/>
                </a:lnTo>
                <a:lnTo>
                  <a:pt x="2" y="1842"/>
                </a:lnTo>
                <a:lnTo>
                  <a:pt x="2" y="1838"/>
                </a:lnTo>
                <a:lnTo>
                  <a:pt x="2" y="1832"/>
                </a:lnTo>
                <a:lnTo>
                  <a:pt x="2" y="1828"/>
                </a:lnTo>
                <a:lnTo>
                  <a:pt x="2" y="1820"/>
                </a:lnTo>
                <a:lnTo>
                  <a:pt x="2" y="1814"/>
                </a:lnTo>
                <a:lnTo>
                  <a:pt x="2" y="1812"/>
                </a:lnTo>
                <a:lnTo>
                  <a:pt x="2" y="1808"/>
                </a:lnTo>
                <a:lnTo>
                  <a:pt x="2" y="1806"/>
                </a:lnTo>
                <a:lnTo>
                  <a:pt x="2" y="1806"/>
                </a:lnTo>
                <a:lnTo>
                  <a:pt x="2" y="1804"/>
                </a:lnTo>
                <a:lnTo>
                  <a:pt x="2" y="1802"/>
                </a:lnTo>
                <a:lnTo>
                  <a:pt x="2" y="1800"/>
                </a:lnTo>
                <a:lnTo>
                  <a:pt x="2" y="1796"/>
                </a:lnTo>
                <a:lnTo>
                  <a:pt x="2" y="1794"/>
                </a:lnTo>
                <a:lnTo>
                  <a:pt x="2" y="1780"/>
                </a:lnTo>
                <a:lnTo>
                  <a:pt x="2" y="1770"/>
                </a:lnTo>
                <a:lnTo>
                  <a:pt x="2" y="1758"/>
                </a:lnTo>
                <a:lnTo>
                  <a:pt x="2" y="1750"/>
                </a:lnTo>
                <a:lnTo>
                  <a:pt x="2" y="1746"/>
                </a:lnTo>
                <a:lnTo>
                  <a:pt x="2" y="1744"/>
                </a:lnTo>
                <a:lnTo>
                  <a:pt x="2" y="1742"/>
                </a:lnTo>
                <a:lnTo>
                  <a:pt x="2" y="1740"/>
                </a:lnTo>
                <a:lnTo>
                  <a:pt x="2" y="1738"/>
                </a:lnTo>
                <a:lnTo>
                  <a:pt x="2" y="1736"/>
                </a:lnTo>
                <a:lnTo>
                  <a:pt x="2" y="1728"/>
                </a:lnTo>
                <a:lnTo>
                  <a:pt x="2" y="1724"/>
                </a:lnTo>
                <a:lnTo>
                  <a:pt x="2" y="1722"/>
                </a:lnTo>
                <a:lnTo>
                  <a:pt x="2" y="1720"/>
                </a:lnTo>
                <a:lnTo>
                  <a:pt x="2" y="1712"/>
                </a:lnTo>
                <a:lnTo>
                  <a:pt x="2" y="1710"/>
                </a:lnTo>
                <a:lnTo>
                  <a:pt x="2" y="1710"/>
                </a:lnTo>
                <a:lnTo>
                  <a:pt x="2" y="1706"/>
                </a:lnTo>
                <a:lnTo>
                  <a:pt x="2" y="1698"/>
                </a:lnTo>
                <a:lnTo>
                  <a:pt x="2" y="1694"/>
                </a:lnTo>
                <a:lnTo>
                  <a:pt x="2" y="1692"/>
                </a:lnTo>
                <a:lnTo>
                  <a:pt x="2" y="1690"/>
                </a:lnTo>
                <a:lnTo>
                  <a:pt x="2" y="1686"/>
                </a:lnTo>
                <a:lnTo>
                  <a:pt x="2" y="1680"/>
                </a:lnTo>
                <a:lnTo>
                  <a:pt x="2" y="1678"/>
                </a:lnTo>
                <a:lnTo>
                  <a:pt x="2" y="1676"/>
                </a:lnTo>
                <a:lnTo>
                  <a:pt x="2" y="1674"/>
                </a:lnTo>
                <a:lnTo>
                  <a:pt x="2" y="1672"/>
                </a:lnTo>
                <a:lnTo>
                  <a:pt x="2" y="1666"/>
                </a:lnTo>
                <a:lnTo>
                  <a:pt x="2" y="1662"/>
                </a:lnTo>
                <a:lnTo>
                  <a:pt x="2" y="1662"/>
                </a:lnTo>
                <a:lnTo>
                  <a:pt x="2" y="1654"/>
                </a:lnTo>
                <a:lnTo>
                  <a:pt x="2" y="1652"/>
                </a:lnTo>
                <a:lnTo>
                  <a:pt x="2" y="1650"/>
                </a:lnTo>
                <a:lnTo>
                  <a:pt x="2" y="1648"/>
                </a:lnTo>
                <a:lnTo>
                  <a:pt x="2" y="1646"/>
                </a:lnTo>
                <a:lnTo>
                  <a:pt x="2" y="1644"/>
                </a:lnTo>
                <a:lnTo>
                  <a:pt x="2" y="1642"/>
                </a:lnTo>
                <a:lnTo>
                  <a:pt x="2" y="1640"/>
                </a:lnTo>
                <a:lnTo>
                  <a:pt x="2" y="1622"/>
                </a:lnTo>
                <a:lnTo>
                  <a:pt x="2" y="1618"/>
                </a:lnTo>
                <a:lnTo>
                  <a:pt x="2" y="1614"/>
                </a:lnTo>
                <a:lnTo>
                  <a:pt x="2" y="1608"/>
                </a:lnTo>
                <a:lnTo>
                  <a:pt x="2" y="1606"/>
                </a:lnTo>
                <a:lnTo>
                  <a:pt x="2" y="1600"/>
                </a:lnTo>
                <a:lnTo>
                  <a:pt x="2" y="1594"/>
                </a:lnTo>
                <a:lnTo>
                  <a:pt x="2" y="1592"/>
                </a:lnTo>
                <a:lnTo>
                  <a:pt x="2" y="1588"/>
                </a:lnTo>
                <a:lnTo>
                  <a:pt x="2" y="1584"/>
                </a:lnTo>
                <a:lnTo>
                  <a:pt x="2" y="1578"/>
                </a:lnTo>
                <a:lnTo>
                  <a:pt x="2" y="1570"/>
                </a:lnTo>
                <a:lnTo>
                  <a:pt x="2" y="1566"/>
                </a:lnTo>
                <a:lnTo>
                  <a:pt x="2" y="1566"/>
                </a:lnTo>
                <a:lnTo>
                  <a:pt x="2" y="1556"/>
                </a:lnTo>
                <a:lnTo>
                  <a:pt x="2" y="1552"/>
                </a:lnTo>
                <a:lnTo>
                  <a:pt x="2" y="1546"/>
                </a:lnTo>
                <a:lnTo>
                  <a:pt x="2" y="1533"/>
                </a:lnTo>
                <a:lnTo>
                  <a:pt x="2" y="1529"/>
                </a:lnTo>
                <a:lnTo>
                  <a:pt x="2" y="1525"/>
                </a:lnTo>
                <a:lnTo>
                  <a:pt x="2" y="1521"/>
                </a:lnTo>
                <a:lnTo>
                  <a:pt x="2" y="1519"/>
                </a:lnTo>
                <a:lnTo>
                  <a:pt x="2" y="1517"/>
                </a:lnTo>
                <a:lnTo>
                  <a:pt x="2" y="1515"/>
                </a:lnTo>
                <a:lnTo>
                  <a:pt x="2" y="1503"/>
                </a:lnTo>
                <a:lnTo>
                  <a:pt x="2" y="1501"/>
                </a:lnTo>
                <a:lnTo>
                  <a:pt x="2" y="1499"/>
                </a:lnTo>
                <a:lnTo>
                  <a:pt x="2" y="1493"/>
                </a:lnTo>
                <a:lnTo>
                  <a:pt x="2" y="1491"/>
                </a:lnTo>
                <a:lnTo>
                  <a:pt x="2" y="1489"/>
                </a:lnTo>
                <a:lnTo>
                  <a:pt x="2" y="1485"/>
                </a:lnTo>
                <a:lnTo>
                  <a:pt x="2" y="1483"/>
                </a:lnTo>
                <a:lnTo>
                  <a:pt x="2" y="1473"/>
                </a:lnTo>
                <a:lnTo>
                  <a:pt x="2" y="1467"/>
                </a:lnTo>
                <a:lnTo>
                  <a:pt x="2" y="1461"/>
                </a:lnTo>
                <a:lnTo>
                  <a:pt x="2" y="1459"/>
                </a:lnTo>
                <a:lnTo>
                  <a:pt x="2" y="1455"/>
                </a:lnTo>
                <a:lnTo>
                  <a:pt x="2" y="1451"/>
                </a:lnTo>
                <a:lnTo>
                  <a:pt x="2" y="1447"/>
                </a:lnTo>
                <a:lnTo>
                  <a:pt x="2" y="1445"/>
                </a:lnTo>
                <a:lnTo>
                  <a:pt x="2" y="1441"/>
                </a:lnTo>
                <a:lnTo>
                  <a:pt x="2" y="1439"/>
                </a:lnTo>
                <a:lnTo>
                  <a:pt x="2" y="1437"/>
                </a:lnTo>
                <a:lnTo>
                  <a:pt x="2" y="1433"/>
                </a:lnTo>
                <a:lnTo>
                  <a:pt x="2" y="1431"/>
                </a:lnTo>
                <a:lnTo>
                  <a:pt x="2" y="1429"/>
                </a:lnTo>
                <a:lnTo>
                  <a:pt x="2" y="1427"/>
                </a:lnTo>
                <a:lnTo>
                  <a:pt x="2" y="1425"/>
                </a:lnTo>
                <a:lnTo>
                  <a:pt x="2" y="1423"/>
                </a:lnTo>
                <a:lnTo>
                  <a:pt x="2" y="1421"/>
                </a:lnTo>
                <a:lnTo>
                  <a:pt x="2" y="1421"/>
                </a:lnTo>
                <a:lnTo>
                  <a:pt x="2" y="1419"/>
                </a:lnTo>
                <a:lnTo>
                  <a:pt x="2" y="1417"/>
                </a:lnTo>
                <a:lnTo>
                  <a:pt x="2" y="1415"/>
                </a:lnTo>
                <a:lnTo>
                  <a:pt x="2" y="1413"/>
                </a:lnTo>
                <a:lnTo>
                  <a:pt x="2" y="1411"/>
                </a:lnTo>
                <a:lnTo>
                  <a:pt x="2" y="1409"/>
                </a:lnTo>
                <a:lnTo>
                  <a:pt x="2" y="1407"/>
                </a:lnTo>
                <a:lnTo>
                  <a:pt x="2" y="1405"/>
                </a:lnTo>
                <a:lnTo>
                  <a:pt x="2" y="1403"/>
                </a:lnTo>
                <a:lnTo>
                  <a:pt x="2" y="1401"/>
                </a:lnTo>
                <a:lnTo>
                  <a:pt x="2" y="1399"/>
                </a:lnTo>
                <a:lnTo>
                  <a:pt x="2" y="1397"/>
                </a:lnTo>
                <a:lnTo>
                  <a:pt x="2" y="1395"/>
                </a:lnTo>
                <a:lnTo>
                  <a:pt x="2" y="1393"/>
                </a:lnTo>
                <a:lnTo>
                  <a:pt x="2" y="1391"/>
                </a:lnTo>
                <a:lnTo>
                  <a:pt x="2" y="1387"/>
                </a:lnTo>
                <a:lnTo>
                  <a:pt x="2" y="1385"/>
                </a:lnTo>
                <a:lnTo>
                  <a:pt x="2" y="1383"/>
                </a:lnTo>
                <a:lnTo>
                  <a:pt x="2" y="1381"/>
                </a:lnTo>
                <a:lnTo>
                  <a:pt x="2" y="1379"/>
                </a:lnTo>
                <a:lnTo>
                  <a:pt x="2" y="1377"/>
                </a:lnTo>
                <a:lnTo>
                  <a:pt x="2" y="1375"/>
                </a:lnTo>
                <a:lnTo>
                  <a:pt x="2" y="1373"/>
                </a:lnTo>
                <a:lnTo>
                  <a:pt x="2" y="1373"/>
                </a:lnTo>
                <a:lnTo>
                  <a:pt x="2" y="1367"/>
                </a:lnTo>
                <a:lnTo>
                  <a:pt x="2" y="1365"/>
                </a:lnTo>
                <a:lnTo>
                  <a:pt x="2" y="1363"/>
                </a:lnTo>
                <a:lnTo>
                  <a:pt x="2" y="1359"/>
                </a:lnTo>
                <a:lnTo>
                  <a:pt x="2" y="1357"/>
                </a:lnTo>
                <a:lnTo>
                  <a:pt x="2" y="1355"/>
                </a:lnTo>
                <a:lnTo>
                  <a:pt x="2" y="1353"/>
                </a:lnTo>
                <a:lnTo>
                  <a:pt x="2" y="1349"/>
                </a:lnTo>
                <a:lnTo>
                  <a:pt x="2" y="1347"/>
                </a:lnTo>
                <a:lnTo>
                  <a:pt x="2" y="1339"/>
                </a:lnTo>
                <a:lnTo>
                  <a:pt x="2" y="1337"/>
                </a:lnTo>
                <a:lnTo>
                  <a:pt x="2" y="1331"/>
                </a:lnTo>
                <a:lnTo>
                  <a:pt x="2" y="1329"/>
                </a:lnTo>
                <a:lnTo>
                  <a:pt x="2" y="1327"/>
                </a:lnTo>
                <a:lnTo>
                  <a:pt x="2" y="1325"/>
                </a:lnTo>
                <a:lnTo>
                  <a:pt x="2" y="1323"/>
                </a:lnTo>
                <a:lnTo>
                  <a:pt x="2" y="1321"/>
                </a:lnTo>
                <a:lnTo>
                  <a:pt x="2" y="1319"/>
                </a:lnTo>
                <a:lnTo>
                  <a:pt x="2" y="1317"/>
                </a:lnTo>
                <a:lnTo>
                  <a:pt x="2" y="1315"/>
                </a:lnTo>
                <a:lnTo>
                  <a:pt x="2" y="1313"/>
                </a:lnTo>
                <a:lnTo>
                  <a:pt x="2" y="1311"/>
                </a:lnTo>
                <a:lnTo>
                  <a:pt x="2" y="1305"/>
                </a:lnTo>
                <a:lnTo>
                  <a:pt x="2" y="1303"/>
                </a:lnTo>
                <a:lnTo>
                  <a:pt x="2" y="1301"/>
                </a:lnTo>
                <a:lnTo>
                  <a:pt x="2" y="1299"/>
                </a:lnTo>
                <a:lnTo>
                  <a:pt x="2" y="1297"/>
                </a:lnTo>
                <a:lnTo>
                  <a:pt x="2" y="1295"/>
                </a:lnTo>
                <a:lnTo>
                  <a:pt x="2" y="1293"/>
                </a:lnTo>
                <a:lnTo>
                  <a:pt x="2" y="1291"/>
                </a:lnTo>
                <a:lnTo>
                  <a:pt x="2" y="1289"/>
                </a:lnTo>
                <a:lnTo>
                  <a:pt x="2" y="1287"/>
                </a:lnTo>
                <a:lnTo>
                  <a:pt x="2" y="1285"/>
                </a:lnTo>
                <a:lnTo>
                  <a:pt x="2" y="1283"/>
                </a:lnTo>
                <a:lnTo>
                  <a:pt x="2" y="1281"/>
                </a:lnTo>
                <a:lnTo>
                  <a:pt x="2" y="1279"/>
                </a:lnTo>
                <a:lnTo>
                  <a:pt x="2" y="1277"/>
                </a:lnTo>
                <a:lnTo>
                  <a:pt x="2" y="1277"/>
                </a:lnTo>
                <a:lnTo>
                  <a:pt x="2" y="1275"/>
                </a:lnTo>
                <a:lnTo>
                  <a:pt x="2" y="1273"/>
                </a:lnTo>
                <a:lnTo>
                  <a:pt x="2" y="1271"/>
                </a:lnTo>
                <a:lnTo>
                  <a:pt x="2" y="1269"/>
                </a:lnTo>
                <a:lnTo>
                  <a:pt x="2" y="1267"/>
                </a:lnTo>
                <a:lnTo>
                  <a:pt x="2" y="1265"/>
                </a:lnTo>
                <a:lnTo>
                  <a:pt x="2" y="1263"/>
                </a:lnTo>
                <a:lnTo>
                  <a:pt x="2" y="1261"/>
                </a:lnTo>
                <a:lnTo>
                  <a:pt x="2" y="1259"/>
                </a:lnTo>
                <a:lnTo>
                  <a:pt x="2" y="1257"/>
                </a:lnTo>
                <a:lnTo>
                  <a:pt x="2" y="1255"/>
                </a:lnTo>
                <a:lnTo>
                  <a:pt x="2" y="1253"/>
                </a:lnTo>
                <a:lnTo>
                  <a:pt x="2" y="1251"/>
                </a:lnTo>
                <a:lnTo>
                  <a:pt x="2" y="1249"/>
                </a:lnTo>
                <a:lnTo>
                  <a:pt x="2" y="1247"/>
                </a:lnTo>
                <a:lnTo>
                  <a:pt x="2" y="1245"/>
                </a:lnTo>
                <a:lnTo>
                  <a:pt x="2" y="1243"/>
                </a:lnTo>
                <a:lnTo>
                  <a:pt x="2" y="1241"/>
                </a:lnTo>
                <a:lnTo>
                  <a:pt x="2" y="1239"/>
                </a:lnTo>
                <a:lnTo>
                  <a:pt x="2" y="1237"/>
                </a:lnTo>
                <a:lnTo>
                  <a:pt x="2" y="1235"/>
                </a:lnTo>
                <a:lnTo>
                  <a:pt x="2" y="1233"/>
                </a:lnTo>
                <a:lnTo>
                  <a:pt x="2" y="1231"/>
                </a:lnTo>
                <a:lnTo>
                  <a:pt x="2" y="1229"/>
                </a:lnTo>
                <a:lnTo>
                  <a:pt x="2" y="1229"/>
                </a:lnTo>
                <a:lnTo>
                  <a:pt x="2" y="1227"/>
                </a:lnTo>
                <a:lnTo>
                  <a:pt x="2" y="1225"/>
                </a:lnTo>
                <a:lnTo>
                  <a:pt x="2" y="1223"/>
                </a:lnTo>
                <a:lnTo>
                  <a:pt x="2" y="1221"/>
                </a:lnTo>
                <a:lnTo>
                  <a:pt x="2" y="1219"/>
                </a:lnTo>
                <a:lnTo>
                  <a:pt x="2" y="1215"/>
                </a:lnTo>
                <a:lnTo>
                  <a:pt x="2" y="1213"/>
                </a:lnTo>
                <a:lnTo>
                  <a:pt x="2" y="1211"/>
                </a:lnTo>
                <a:lnTo>
                  <a:pt x="2" y="1209"/>
                </a:lnTo>
                <a:lnTo>
                  <a:pt x="2" y="1207"/>
                </a:lnTo>
                <a:lnTo>
                  <a:pt x="2" y="1205"/>
                </a:lnTo>
                <a:lnTo>
                  <a:pt x="2" y="1203"/>
                </a:lnTo>
                <a:lnTo>
                  <a:pt x="2" y="1195"/>
                </a:lnTo>
                <a:lnTo>
                  <a:pt x="2" y="1193"/>
                </a:lnTo>
                <a:lnTo>
                  <a:pt x="2" y="1191"/>
                </a:lnTo>
                <a:lnTo>
                  <a:pt x="2" y="1189"/>
                </a:lnTo>
                <a:lnTo>
                  <a:pt x="2" y="1187"/>
                </a:lnTo>
                <a:lnTo>
                  <a:pt x="2" y="1185"/>
                </a:lnTo>
                <a:lnTo>
                  <a:pt x="2" y="1183"/>
                </a:lnTo>
                <a:lnTo>
                  <a:pt x="2" y="1177"/>
                </a:lnTo>
                <a:lnTo>
                  <a:pt x="2" y="1175"/>
                </a:lnTo>
                <a:lnTo>
                  <a:pt x="2" y="1173"/>
                </a:lnTo>
                <a:lnTo>
                  <a:pt x="2" y="1171"/>
                </a:lnTo>
                <a:lnTo>
                  <a:pt x="2" y="1169"/>
                </a:lnTo>
                <a:lnTo>
                  <a:pt x="2" y="1167"/>
                </a:lnTo>
                <a:lnTo>
                  <a:pt x="2" y="1163"/>
                </a:lnTo>
                <a:lnTo>
                  <a:pt x="2" y="1159"/>
                </a:lnTo>
                <a:lnTo>
                  <a:pt x="2" y="1153"/>
                </a:lnTo>
                <a:lnTo>
                  <a:pt x="2" y="1151"/>
                </a:lnTo>
                <a:lnTo>
                  <a:pt x="2" y="1147"/>
                </a:lnTo>
                <a:lnTo>
                  <a:pt x="2" y="1145"/>
                </a:lnTo>
                <a:lnTo>
                  <a:pt x="2" y="1143"/>
                </a:lnTo>
                <a:lnTo>
                  <a:pt x="2" y="1141"/>
                </a:lnTo>
                <a:lnTo>
                  <a:pt x="2" y="1139"/>
                </a:lnTo>
                <a:lnTo>
                  <a:pt x="2" y="1137"/>
                </a:lnTo>
                <a:lnTo>
                  <a:pt x="2" y="1133"/>
                </a:lnTo>
                <a:lnTo>
                  <a:pt x="2" y="1133"/>
                </a:lnTo>
                <a:lnTo>
                  <a:pt x="2" y="1131"/>
                </a:lnTo>
                <a:lnTo>
                  <a:pt x="2" y="1129"/>
                </a:lnTo>
                <a:lnTo>
                  <a:pt x="2" y="1123"/>
                </a:lnTo>
                <a:lnTo>
                  <a:pt x="2" y="1116"/>
                </a:lnTo>
                <a:lnTo>
                  <a:pt x="2" y="1114"/>
                </a:lnTo>
                <a:lnTo>
                  <a:pt x="2" y="1112"/>
                </a:lnTo>
                <a:lnTo>
                  <a:pt x="2" y="1108"/>
                </a:lnTo>
                <a:lnTo>
                  <a:pt x="2" y="1106"/>
                </a:lnTo>
                <a:lnTo>
                  <a:pt x="2" y="1104"/>
                </a:lnTo>
                <a:lnTo>
                  <a:pt x="2" y="1102"/>
                </a:lnTo>
                <a:lnTo>
                  <a:pt x="2" y="1098"/>
                </a:lnTo>
                <a:lnTo>
                  <a:pt x="2" y="1096"/>
                </a:lnTo>
                <a:lnTo>
                  <a:pt x="2" y="1094"/>
                </a:lnTo>
                <a:lnTo>
                  <a:pt x="2" y="1092"/>
                </a:lnTo>
                <a:lnTo>
                  <a:pt x="2" y="1090"/>
                </a:lnTo>
                <a:lnTo>
                  <a:pt x="2" y="1086"/>
                </a:lnTo>
                <a:lnTo>
                  <a:pt x="2" y="1084"/>
                </a:lnTo>
                <a:lnTo>
                  <a:pt x="2" y="1080"/>
                </a:lnTo>
                <a:lnTo>
                  <a:pt x="2" y="1076"/>
                </a:lnTo>
                <a:lnTo>
                  <a:pt x="2" y="1074"/>
                </a:lnTo>
                <a:lnTo>
                  <a:pt x="2" y="1070"/>
                </a:lnTo>
                <a:lnTo>
                  <a:pt x="2" y="1066"/>
                </a:lnTo>
                <a:lnTo>
                  <a:pt x="2" y="1056"/>
                </a:lnTo>
                <a:lnTo>
                  <a:pt x="2" y="1054"/>
                </a:lnTo>
                <a:lnTo>
                  <a:pt x="2" y="1052"/>
                </a:lnTo>
                <a:lnTo>
                  <a:pt x="2" y="1050"/>
                </a:lnTo>
                <a:lnTo>
                  <a:pt x="2" y="1048"/>
                </a:lnTo>
                <a:lnTo>
                  <a:pt x="2" y="1038"/>
                </a:lnTo>
                <a:lnTo>
                  <a:pt x="2" y="1036"/>
                </a:lnTo>
                <a:lnTo>
                  <a:pt x="2" y="1032"/>
                </a:lnTo>
                <a:lnTo>
                  <a:pt x="2" y="1030"/>
                </a:lnTo>
                <a:lnTo>
                  <a:pt x="2" y="1022"/>
                </a:lnTo>
                <a:lnTo>
                  <a:pt x="2" y="1018"/>
                </a:lnTo>
                <a:lnTo>
                  <a:pt x="2" y="1016"/>
                </a:lnTo>
                <a:lnTo>
                  <a:pt x="2" y="1010"/>
                </a:lnTo>
                <a:lnTo>
                  <a:pt x="2" y="1006"/>
                </a:lnTo>
                <a:lnTo>
                  <a:pt x="2" y="1002"/>
                </a:lnTo>
                <a:lnTo>
                  <a:pt x="2" y="992"/>
                </a:lnTo>
                <a:lnTo>
                  <a:pt x="2" y="990"/>
                </a:lnTo>
                <a:lnTo>
                  <a:pt x="2" y="988"/>
                </a:lnTo>
                <a:lnTo>
                  <a:pt x="2" y="988"/>
                </a:lnTo>
                <a:lnTo>
                  <a:pt x="2" y="986"/>
                </a:lnTo>
                <a:lnTo>
                  <a:pt x="2" y="984"/>
                </a:lnTo>
                <a:lnTo>
                  <a:pt x="2" y="982"/>
                </a:lnTo>
                <a:lnTo>
                  <a:pt x="4" y="980"/>
                </a:lnTo>
                <a:lnTo>
                  <a:pt x="4" y="978"/>
                </a:lnTo>
                <a:lnTo>
                  <a:pt x="2" y="974"/>
                </a:lnTo>
                <a:lnTo>
                  <a:pt x="2" y="968"/>
                </a:lnTo>
                <a:lnTo>
                  <a:pt x="2" y="962"/>
                </a:lnTo>
                <a:lnTo>
                  <a:pt x="2" y="960"/>
                </a:lnTo>
                <a:lnTo>
                  <a:pt x="4" y="950"/>
                </a:lnTo>
                <a:lnTo>
                  <a:pt x="4" y="948"/>
                </a:lnTo>
                <a:lnTo>
                  <a:pt x="4" y="946"/>
                </a:lnTo>
                <a:lnTo>
                  <a:pt x="4" y="942"/>
                </a:lnTo>
                <a:lnTo>
                  <a:pt x="4" y="940"/>
                </a:lnTo>
                <a:lnTo>
                  <a:pt x="4" y="940"/>
                </a:lnTo>
                <a:lnTo>
                  <a:pt x="4" y="938"/>
                </a:lnTo>
                <a:lnTo>
                  <a:pt x="4" y="936"/>
                </a:lnTo>
                <a:lnTo>
                  <a:pt x="4" y="934"/>
                </a:lnTo>
                <a:lnTo>
                  <a:pt x="4" y="932"/>
                </a:lnTo>
                <a:lnTo>
                  <a:pt x="4" y="930"/>
                </a:lnTo>
                <a:lnTo>
                  <a:pt x="4" y="922"/>
                </a:lnTo>
                <a:lnTo>
                  <a:pt x="4" y="920"/>
                </a:lnTo>
                <a:lnTo>
                  <a:pt x="4" y="918"/>
                </a:lnTo>
                <a:lnTo>
                  <a:pt x="4" y="910"/>
                </a:lnTo>
                <a:lnTo>
                  <a:pt x="4" y="908"/>
                </a:lnTo>
                <a:lnTo>
                  <a:pt x="4" y="904"/>
                </a:lnTo>
                <a:lnTo>
                  <a:pt x="4" y="902"/>
                </a:lnTo>
                <a:lnTo>
                  <a:pt x="4" y="896"/>
                </a:lnTo>
                <a:lnTo>
                  <a:pt x="4" y="894"/>
                </a:lnTo>
                <a:lnTo>
                  <a:pt x="4" y="892"/>
                </a:lnTo>
                <a:lnTo>
                  <a:pt x="4" y="890"/>
                </a:lnTo>
                <a:lnTo>
                  <a:pt x="4" y="888"/>
                </a:lnTo>
                <a:lnTo>
                  <a:pt x="4" y="882"/>
                </a:lnTo>
                <a:lnTo>
                  <a:pt x="4" y="876"/>
                </a:lnTo>
                <a:lnTo>
                  <a:pt x="4" y="874"/>
                </a:lnTo>
                <a:lnTo>
                  <a:pt x="4" y="872"/>
                </a:lnTo>
                <a:lnTo>
                  <a:pt x="4" y="862"/>
                </a:lnTo>
                <a:lnTo>
                  <a:pt x="4" y="856"/>
                </a:lnTo>
                <a:lnTo>
                  <a:pt x="4" y="854"/>
                </a:lnTo>
                <a:lnTo>
                  <a:pt x="4" y="850"/>
                </a:lnTo>
                <a:lnTo>
                  <a:pt x="4" y="846"/>
                </a:lnTo>
                <a:lnTo>
                  <a:pt x="4" y="844"/>
                </a:lnTo>
                <a:lnTo>
                  <a:pt x="4" y="842"/>
                </a:lnTo>
                <a:lnTo>
                  <a:pt x="4" y="838"/>
                </a:lnTo>
                <a:lnTo>
                  <a:pt x="4" y="834"/>
                </a:lnTo>
                <a:lnTo>
                  <a:pt x="4" y="816"/>
                </a:lnTo>
                <a:lnTo>
                  <a:pt x="4" y="812"/>
                </a:lnTo>
                <a:lnTo>
                  <a:pt x="4" y="810"/>
                </a:lnTo>
                <a:lnTo>
                  <a:pt x="4" y="798"/>
                </a:lnTo>
                <a:lnTo>
                  <a:pt x="4" y="796"/>
                </a:lnTo>
                <a:lnTo>
                  <a:pt x="4" y="796"/>
                </a:lnTo>
                <a:lnTo>
                  <a:pt x="4" y="794"/>
                </a:lnTo>
                <a:lnTo>
                  <a:pt x="4" y="792"/>
                </a:lnTo>
                <a:lnTo>
                  <a:pt x="4" y="790"/>
                </a:lnTo>
                <a:lnTo>
                  <a:pt x="4" y="788"/>
                </a:lnTo>
                <a:lnTo>
                  <a:pt x="4" y="786"/>
                </a:lnTo>
                <a:lnTo>
                  <a:pt x="4" y="780"/>
                </a:lnTo>
                <a:lnTo>
                  <a:pt x="4" y="776"/>
                </a:lnTo>
                <a:lnTo>
                  <a:pt x="4" y="774"/>
                </a:lnTo>
                <a:lnTo>
                  <a:pt x="4" y="772"/>
                </a:lnTo>
                <a:lnTo>
                  <a:pt x="4" y="768"/>
                </a:lnTo>
                <a:lnTo>
                  <a:pt x="4" y="766"/>
                </a:lnTo>
                <a:lnTo>
                  <a:pt x="4" y="764"/>
                </a:lnTo>
                <a:lnTo>
                  <a:pt x="4" y="762"/>
                </a:lnTo>
                <a:lnTo>
                  <a:pt x="4" y="760"/>
                </a:lnTo>
                <a:lnTo>
                  <a:pt x="4" y="758"/>
                </a:lnTo>
                <a:lnTo>
                  <a:pt x="4" y="756"/>
                </a:lnTo>
                <a:lnTo>
                  <a:pt x="4" y="754"/>
                </a:lnTo>
                <a:lnTo>
                  <a:pt x="4" y="752"/>
                </a:lnTo>
                <a:lnTo>
                  <a:pt x="4" y="750"/>
                </a:lnTo>
                <a:lnTo>
                  <a:pt x="4" y="750"/>
                </a:lnTo>
                <a:lnTo>
                  <a:pt x="4" y="748"/>
                </a:lnTo>
                <a:lnTo>
                  <a:pt x="4" y="746"/>
                </a:lnTo>
                <a:lnTo>
                  <a:pt x="4" y="744"/>
                </a:lnTo>
                <a:lnTo>
                  <a:pt x="4" y="740"/>
                </a:lnTo>
                <a:lnTo>
                  <a:pt x="4" y="738"/>
                </a:lnTo>
                <a:lnTo>
                  <a:pt x="4" y="736"/>
                </a:lnTo>
                <a:lnTo>
                  <a:pt x="4" y="734"/>
                </a:lnTo>
                <a:lnTo>
                  <a:pt x="4" y="732"/>
                </a:lnTo>
                <a:lnTo>
                  <a:pt x="4" y="730"/>
                </a:lnTo>
                <a:lnTo>
                  <a:pt x="4" y="728"/>
                </a:lnTo>
                <a:lnTo>
                  <a:pt x="4" y="726"/>
                </a:lnTo>
                <a:lnTo>
                  <a:pt x="4" y="724"/>
                </a:lnTo>
                <a:lnTo>
                  <a:pt x="4" y="722"/>
                </a:lnTo>
                <a:lnTo>
                  <a:pt x="4" y="720"/>
                </a:lnTo>
                <a:lnTo>
                  <a:pt x="4" y="716"/>
                </a:lnTo>
                <a:lnTo>
                  <a:pt x="4" y="714"/>
                </a:lnTo>
                <a:lnTo>
                  <a:pt x="4" y="712"/>
                </a:lnTo>
                <a:lnTo>
                  <a:pt x="4" y="710"/>
                </a:lnTo>
                <a:lnTo>
                  <a:pt x="4" y="708"/>
                </a:lnTo>
                <a:lnTo>
                  <a:pt x="4" y="706"/>
                </a:lnTo>
                <a:lnTo>
                  <a:pt x="4" y="704"/>
                </a:lnTo>
                <a:lnTo>
                  <a:pt x="4" y="702"/>
                </a:lnTo>
                <a:lnTo>
                  <a:pt x="4" y="697"/>
                </a:lnTo>
                <a:lnTo>
                  <a:pt x="4" y="685"/>
                </a:lnTo>
                <a:lnTo>
                  <a:pt x="4" y="679"/>
                </a:lnTo>
                <a:lnTo>
                  <a:pt x="4" y="677"/>
                </a:lnTo>
                <a:lnTo>
                  <a:pt x="4" y="675"/>
                </a:lnTo>
                <a:lnTo>
                  <a:pt x="4" y="673"/>
                </a:lnTo>
                <a:lnTo>
                  <a:pt x="4" y="669"/>
                </a:lnTo>
                <a:lnTo>
                  <a:pt x="4" y="667"/>
                </a:lnTo>
                <a:lnTo>
                  <a:pt x="4" y="665"/>
                </a:lnTo>
                <a:lnTo>
                  <a:pt x="4" y="663"/>
                </a:lnTo>
                <a:lnTo>
                  <a:pt x="4" y="657"/>
                </a:lnTo>
                <a:lnTo>
                  <a:pt x="4" y="655"/>
                </a:lnTo>
                <a:lnTo>
                  <a:pt x="4" y="653"/>
                </a:lnTo>
                <a:lnTo>
                  <a:pt x="4" y="651"/>
                </a:lnTo>
                <a:lnTo>
                  <a:pt x="4" y="649"/>
                </a:lnTo>
                <a:lnTo>
                  <a:pt x="4" y="647"/>
                </a:lnTo>
                <a:lnTo>
                  <a:pt x="4" y="645"/>
                </a:lnTo>
                <a:lnTo>
                  <a:pt x="4" y="643"/>
                </a:lnTo>
                <a:lnTo>
                  <a:pt x="4" y="641"/>
                </a:lnTo>
                <a:lnTo>
                  <a:pt x="4" y="639"/>
                </a:lnTo>
                <a:lnTo>
                  <a:pt x="4" y="637"/>
                </a:lnTo>
                <a:lnTo>
                  <a:pt x="4" y="635"/>
                </a:lnTo>
                <a:lnTo>
                  <a:pt x="4" y="633"/>
                </a:lnTo>
                <a:lnTo>
                  <a:pt x="4" y="631"/>
                </a:lnTo>
                <a:lnTo>
                  <a:pt x="4" y="629"/>
                </a:lnTo>
                <a:lnTo>
                  <a:pt x="4" y="625"/>
                </a:lnTo>
                <a:lnTo>
                  <a:pt x="4" y="621"/>
                </a:lnTo>
                <a:lnTo>
                  <a:pt x="4" y="617"/>
                </a:lnTo>
                <a:lnTo>
                  <a:pt x="2" y="615"/>
                </a:lnTo>
                <a:lnTo>
                  <a:pt x="2" y="613"/>
                </a:lnTo>
                <a:lnTo>
                  <a:pt x="2" y="609"/>
                </a:lnTo>
                <a:lnTo>
                  <a:pt x="2" y="591"/>
                </a:lnTo>
                <a:lnTo>
                  <a:pt x="2" y="589"/>
                </a:lnTo>
                <a:lnTo>
                  <a:pt x="2" y="585"/>
                </a:lnTo>
                <a:lnTo>
                  <a:pt x="2" y="577"/>
                </a:lnTo>
                <a:lnTo>
                  <a:pt x="2" y="569"/>
                </a:lnTo>
                <a:lnTo>
                  <a:pt x="2" y="567"/>
                </a:lnTo>
                <a:lnTo>
                  <a:pt x="2" y="557"/>
                </a:lnTo>
                <a:lnTo>
                  <a:pt x="2" y="555"/>
                </a:lnTo>
                <a:lnTo>
                  <a:pt x="2" y="551"/>
                </a:lnTo>
                <a:lnTo>
                  <a:pt x="2" y="549"/>
                </a:lnTo>
                <a:lnTo>
                  <a:pt x="2" y="547"/>
                </a:lnTo>
                <a:lnTo>
                  <a:pt x="2" y="539"/>
                </a:lnTo>
                <a:lnTo>
                  <a:pt x="2" y="537"/>
                </a:lnTo>
                <a:lnTo>
                  <a:pt x="2" y="535"/>
                </a:lnTo>
                <a:lnTo>
                  <a:pt x="2" y="533"/>
                </a:lnTo>
                <a:lnTo>
                  <a:pt x="2" y="531"/>
                </a:lnTo>
                <a:lnTo>
                  <a:pt x="2" y="529"/>
                </a:lnTo>
                <a:lnTo>
                  <a:pt x="2" y="527"/>
                </a:lnTo>
                <a:lnTo>
                  <a:pt x="2" y="525"/>
                </a:lnTo>
                <a:lnTo>
                  <a:pt x="2" y="523"/>
                </a:lnTo>
                <a:lnTo>
                  <a:pt x="2" y="521"/>
                </a:lnTo>
                <a:lnTo>
                  <a:pt x="2" y="519"/>
                </a:lnTo>
                <a:lnTo>
                  <a:pt x="2" y="517"/>
                </a:lnTo>
                <a:lnTo>
                  <a:pt x="2" y="515"/>
                </a:lnTo>
                <a:lnTo>
                  <a:pt x="2" y="511"/>
                </a:lnTo>
                <a:lnTo>
                  <a:pt x="2" y="499"/>
                </a:lnTo>
                <a:lnTo>
                  <a:pt x="2" y="497"/>
                </a:lnTo>
                <a:lnTo>
                  <a:pt x="2" y="491"/>
                </a:lnTo>
                <a:lnTo>
                  <a:pt x="2" y="487"/>
                </a:lnTo>
                <a:lnTo>
                  <a:pt x="2" y="485"/>
                </a:lnTo>
                <a:lnTo>
                  <a:pt x="2" y="483"/>
                </a:lnTo>
                <a:lnTo>
                  <a:pt x="2" y="481"/>
                </a:lnTo>
                <a:lnTo>
                  <a:pt x="2" y="479"/>
                </a:lnTo>
                <a:lnTo>
                  <a:pt x="2" y="477"/>
                </a:lnTo>
                <a:lnTo>
                  <a:pt x="2" y="475"/>
                </a:lnTo>
                <a:lnTo>
                  <a:pt x="2" y="473"/>
                </a:lnTo>
                <a:lnTo>
                  <a:pt x="2" y="471"/>
                </a:lnTo>
                <a:lnTo>
                  <a:pt x="2" y="467"/>
                </a:lnTo>
                <a:lnTo>
                  <a:pt x="2" y="463"/>
                </a:lnTo>
                <a:lnTo>
                  <a:pt x="2" y="461"/>
                </a:lnTo>
                <a:lnTo>
                  <a:pt x="2" y="461"/>
                </a:lnTo>
                <a:lnTo>
                  <a:pt x="2" y="459"/>
                </a:lnTo>
                <a:lnTo>
                  <a:pt x="2" y="457"/>
                </a:lnTo>
                <a:lnTo>
                  <a:pt x="2" y="455"/>
                </a:lnTo>
                <a:lnTo>
                  <a:pt x="2" y="453"/>
                </a:lnTo>
                <a:lnTo>
                  <a:pt x="2" y="451"/>
                </a:lnTo>
                <a:lnTo>
                  <a:pt x="2" y="449"/>
                </a:lnTo>
                <a:lnTo>
                  <a:pt x="2" y="447"/>
                </a:lnTo>
                <a:lnTo>
                  <a:pt x="2" y="443"/>
                </a:lnTo>
                <a:lnTo>
                  <a:pt x="2" y="441"/>
                </a:lnTo>
                <a:lnTo>
                  <a:pt x="2" y="439"/>
                </a:lnTo>
                <a:lnTo>
                  <a:pt x="2" y="437"/>
                </a:lnTo>
                <a:lnTo>
                  <a:pt x="2" y="435"/>
                </a:lnTo>
                <a:lnTo>
                  <a:pt x="2" y="433"/>
                </a:lnTo>
                <a:lnTo>
                  <a:pt x="2" y="431"/>
                </a:lnTo>
                <a:lnTo>
                  <a:pt x="2" y="425"/>
                </a:lnTo>
                <a:lnTo>
                  <a:pt x="2" y="423"/>
                </a:lnTo>
                <a:lnTo>
                  <a:pt x="2" y="421"/>
                </a:lnTo>
                <a:lnTo>
                  <a:pt x="2" y="413"/>
                </a:lnTo>
                <a:lnTo>
                  <a:pt x="2" y="413"/>
                </a:lnTo>
                <a:lnTo>
                  <a:pt x="2" y="403"/>
                </a:lnTo>
                <a:lnTo>
                  <a:pt x="2" y="401"/>
                </a:lnTo>
                <a:lnTo>
                  <a:pt x="2" y="399"/>
                </a:lnTo>
                <a:lnTo>
                  <a:pt x="2" y="397"/>
                </a:lnTo>
                <a:lnTo>
                  <a:pt x="2" y="393"/>
                </a:lnTo>
                <a:lnTo>
                  <a:pt x="2" y="391"/>
                </a:lnTo>
                <a:lnTo>
                  <a:pt x="2" y="383"/>
                </a:lnTo>
                <a:lnTo>
                  <a:pt x="2" y="377"/>
                </a:lnTo>
                <a:lnTo>
                  <a:pt x="2" y="371"/>
                </a:lnTo>
                <a:lnTo>
                  <a:pt x="2" y="369"/>
                </a:lnTo>
                <a:lnTo>
                  <a:pt x="2" y="367"/>
                </a:lnTo>
                <a:lnTo>
                  <a:pt x="2" y="365"/>
                </a:lnTo>
                <a:lnTo>
                  <a:pt x="2" y="365"/>
                </a:lnTo>
                <a:lnTo>
                  <a:pt x="2" y="361"/>
                </a:lnTo>
                <a:lnTo>
                  <a:pt x="2" y="357"/>
                </a:lnTo>
                <a:lnTo>
                  <a:pt x="2" y="355"/>
                </a:lnTo>
                <a:lnTo>
                  <a:pt x="2" y="353"/>
                </a:lnTo>
                <a:lnTo>
                  <a:pt x="2" y="349"/>
                </a:lnTo>
                <a:lnTo>
                  <a:pt x="2" y="347"/>
                </a:lnTo>
                <a:lnTo>
                  <a:pt x="2" y="345"/>
                </a:lnTo>
                <a:lnTo>
                  <a:pt x="2" y="343"/>
                </a:lnTo>
                <a:lnTo>
                  <a:pt x="2" y="339"/>
                </a:lnTo>
                <a:lnTo>
                  <a:pt x="2" y="337"/>
                </a:lnTo>
                <a:lnTo>
                  <a:pt x="2" y="333"/>
                </a:lnTo>
                <a:lnTo>
                  <a:pt x="2" y="329"/>
                </a:lnTo>
                <a:lnTo>
                  <a:pt x="2" y="327"/>
                </a:lnTo>
                <a:lnTo>
                  <a:pt x="2" y="325"/>
                </a:lnTo>
                <a:lnTo>
                  <a:pt x="2" y="321"/>
                </a:lnTo>
                <a:lnTo>
                  <a:pt x="2" y="317"/>
                </a:lnTo>
                <a:lnTo>
                  <a:pt x="2" y="315"/>
                </a:lnTo>
                <a:lnTo>
                  <a:pt x="2" y="311"/>
                </a:lnTo>
                <a:lnTo>
                  <a:pt x="2" y="309"/>
                </a:lnTo>
                <a:lnTo>
                  <a:pt x="2" y="307"/>
                </a:lnTo>
                <a:lnTo>
                  <a:pt x="2" y="305"/>
                </a:lnTo>
                <a:lnTo>
                  <a:pt x="2" y="303"/>
                </a:lnTo>
                <a:lnTo>
                  <a:pt x="2" y="301"/>
                </a:lnTo>
                <a:lnTo>
                  <a:pt x="2" y="299"/>
                </a:lnTo>
                <a:lnTo>
                  <a:pt x="2" y="297"/>
                </a:lnTo>
                <a:lnTo>
                  <a:pt x="2" y="295"/>
                </a:lnTo>
                <a:lnTo>
                  <a:pt x="2" y="291"/>
                </a:lnTo>
                <a:lnTo>
                  <a:pt x="2" y="289"/>
                </a:lnTo>
                <a:lnTo>
                  <a:pt x="2" y="287"/>
                </a:lnTo>
                <a:lnTo>
                  <a:pt x="2" y="285"/>
                </a:lnTo>
                <a:lnTo>
                  <a:pt x="2" y="283"/>
                </a:lnTo>
                <a:lnTo>
                  <a:pt x="2" y="281"/>
                </a:lnTo>
                <a:lnTo>
                  <a:pt x="2" y="279"/>
                </a:lnTo>
                <a:lnTo>
                  <a:pt x="2" y="274"/>
                </a:lnTo>
                <a:lnTo>
                  <a:pt x="2" y="272"/>
                </a:lnTo>
                <a:lnTo>
                  <a:pt x="2" y="270"/>
                </a:lnTo>
                <a:lnTo>
                  <a:pt x="2" y="268"/>
                </a:lnTo>
                <a:lnTo>
                  <a:pt x="2" y="268"/>
                </a:lnTo>
                <a:lnTo>
                  <a:pt x="2" y="266"/>
                </a:lnTo>
                <a:lnTo>
                  <a:pt x="2" y="264"/>
                </a:lnTo>
                <a:lnTo>
                  <a:pt x="2" y="262"/>
                </a:lnTo>
                <a:lnTo>
                  <a:pt x="2" y="260"/>
                </a:lnTo>
                <a:lnTo>
                  <a:pt x="2" y="258"/>
                </a:lnTo>
                <a:lnTo>
                  <a:pt x="2" y="256"/>
                </a:lnTo>
                <a:lnTo>
                  <a:pt x="2" y="254"/>
                </a:lnTo>
                <a:lnTo>
                  <a:pt x="2" y="252"/>
                </a:lnTo>
                <a:lnTo>
                  <a:pt x="2" y="250"/>
                </a:lnTo>
                <a:lnTo>
                  <a:pt x="2" y="246"/>
                </a:lnTo>
                <a:lnTo>
                  <a:pt x="2" y="244"/>
                </a:lnTo>
                <a:lnTo>
                  <a:pt x="2" y="242"/>
                </a:lnTo>
                <a:lnTo>
                  <a:pt x="2" y="240"/>
                </a:lnTo>
                <a:lnTo>
                  <a:pt x="2" y="238"/>
                </a:lnTo>
                <a:lnTo>
                  <a:pt x="2" y="234"/>
                </a:lnTo>
                <a:lnTo>
                  <a:pt x="2" y="232"/>
                </a:lnTo>
                <a:lnTo>
                  <a:pt x="2" y="230"/>
                </a:lnTo>
                <a:lnTo>
                  <a:pt x="2" y="228"/>
                </a:lnTo>
                <a:lnTo>
                  <a:pt x="2" y="226"/>
                </a:lnTo>
                <a:lnTo>
                  <a:pt x="2" y="224"/>
                </a:lnTo>
                <a:lnTo>
                  <a:pt x="2" y="222"/>
                </a:lnTo>
                <a:lnTo>
                  <a:pt x="2" y="220"/>
                </a:lnTo>
                <a:lnTo>
                  <a:pt x="2" y="220"/>
                </a:lnTo>
                <a:lnTo>
                  <a:pt x="2" y="218"/>
                </a:lnTo>
                <a:lnTo>
                  <a:pt x="2" y="216"/>
                </a:lnTo>
                <a:lnTo>
                  <a:pt x="2" y="214"/>
                </a:lnTo>
                <a:lnTo>
                  <a:pt x="2" y="212"/>
                </a:lnTo>
                <a:lnTo>
                  <a:pt x="2" y="210"/>
                </a:lnTo>
                <a:lnTo>
                  <a:pt x="2" y="208"/>
                </a:lnTo>
                <a:lnTo>
                  <a:pt x="2" y="206"/>
                </a:lnTo>
                <a:lnTo>
                  <a:pt x="2" y="198"/>
                </a:lnTo>
                <a:lnTo>
                  <a:pt x="2" y="188"/>
                </a:lnTo>
                <a:lnTo>
                  <a:pt x="2" y="186"/>
                </a:lnTo>
                <a:lnTo>
                  <a:pt x="2" y="184"/>
                </a:lnTo>
                <a:lnTo>
                  <a:pt x="2" y="182"/>
                </a:lnTo>
                <a:lnTo>
                  <a:pt x="2" y="180"/>
                </a:lnTo>
                <a:lnTo>
                  <a:pt x="2" y="178"/>
                </a:lnTo>
                <a:lnTo>
                  <a:pt x="2" y="176"/>
                </a:lnTo>
                <a:lnTo>
                  <a:pt x="2" y="174"/>
                </a:lnTo>
                <a:lnTo>
                  <a:pt x="2" y="172"/>
                </a:lnTo>
                <a:lnTo>
                  <a:pt x="2" y="170"/>
                </a:lnTo>
                <a:lnTo>
                  <a:pt x="0" y="170"/>
                </a:lnTo>
                <a:lnTo>
                  <a:pt x="0" y="168"/>
                </a:lnTo>
                <a:lnTo>
                  <a:pt x="2" y="166"/>
                </a:lnTo>
                <a:lnTo>
                  <a:pt x="2" y="164"/>
                </a:lnTo>
                <a:lnTo>
                  <a:pt x="2" y="162"/>
                </a:lnTo>
                <a:lnTo>
                  <a:pt x="2" y="160"/>
                </a:lnTo>
                <a:lnTo>
                  <a:pt x="2" y="158"/>
                </a:lnTo>
                <a:lnTo>
                  <a:pt x="2" y="156"/>
                </a:lnTo>
                <a:lnTo>
                  <a:pt x="2" y="152"/>
                </a:lnTo>
                <a:lnTo>
                  <a:pt x="2" y="150"/>
                </a:lnTo>
                <a:lnTo>
                  <a:pt x="2" y="144"/>
                </a:lnTo>
                <a:lnTo>
                  <a:pt x="2" y="142"/>
                </a:lnTo>
                <a:lnTo>
                  <a:pt x="2" y="138"/>
                </a:lnTo>
                <a:lnTo>
                  <a:pt x="2" y="136"/>
                </a:lnTo>
                <a:lnTo>
                  <a:pt x="2" y="134"/>
                </a:lnTo>
                <a:lnTo>
                  <a:pt x="2" y="132"/>
                </a:lnTo>
                <a:lnTo>
                  <a:pt x="2" y="130"/>
                </a:lnTo>
                <a:lnTo>
                  <a:pt x="2" y="128"/>
                </a:lnTo>
                <a:lnTo>
                  <a:pt x="2" y="124"/>
                </a:lnTo>
                <a:lnTo>
                  <a:pt x="2" y="122"/>
                </a:lnTo>
                <a:lnTo>
                  <a:pt x="2" y="120"/>
                </a:lnTo>
                <a:lnTo>
                  <a:pt x="2" y="118"/>
                </a:lnTo>
                <a:lnTo>
                  <a:pt x="2" y="116"/>
                </a:lnTo>
                <a:lnTo>
                  <a:pt x="2" y="114"/>
                </a:lnTo>
                <a:lnTo>
                  <a:pt x="2" y="110"/>
                </a:lnTo>
                <a:lnTo>
                  <a:pt x="2" y="106"/>
                </a:lnTo>
                <a:lnTo>
                  <a:pt x="2" y="104"/>
                </a:lnTo>
                <a:lnTo>
                  <a:pt x="2" y="102"/>
                </a:lnTo>
                <a:lnTo>
                  <a:pt x="2" y="100"/>
                </a:lnTo>
                <a:lnTo>
                  <a:pt x="2" y="96"/>
                </a:lnTo>
                <a:lnTo>
                  <a:pt x="2" y="94"/>
                </a:lnTo>
                <a:lnTo>
                  <a:pt x="2" y="92"/>
                </a:lnTo>
                <a:lnTo>
                  <a:pt x="2" y="90"/>
                </a:lnTo>
                <a:lnTo>
                  <a:pt x="2" y="88"/>
                </a:lnTo>
                <a:lnTo>
                  <a:pt x="2" y="86"/>
                </a:lnTo>
                <a:lnTo>
                  <a:pt x="2" y="84"/>
                </a:lnTo>
                <a:lnTo>
                  <a:pt x="2" y="82"/>
                </a:lnTo>
                <a:lnTo>
                  <a:pt x="2" y="80"/>
                </a:lnTo>
                <a:lnTo>
                  <a:pt x="2" y="78"/>
                </a:lnTo>
                <a:lnTo>
                  <a:pt x="2" y="76"/>
                </a:lnTo>
                <a:lnTo>
                  <a:pt x="2" y="74"/>
                </a:lnTo>
                <a:lnTo>
                  <a:pt x="2" y="70"/>
                </a:lnTo>
                <a:lnTo>
                  <a:pt x="2" y="68"/>
                </a:lnTo>
                <a:lnTo>
                  <a:pt x="2" y="66"/>
                </a:lnTo>
                <a:lnTo>
                  <a:pt x="2" y="64"/>
                </a:lnTo>
                <a:lnTo>
                  <a:pt x="2" y="62"/>
                </a:lnTo>
                <a:lnTo>
                  <a:pt x="2" y="60"/>
                </a:lnTo>
                <a:lnTo>
                  <a:pt x="2" y="58"/>
                </a:lnTo>
                <a:lnTo>
                  <a:pt x="2" y="56"/>
                </a:lnTo>
                <a:lnTo>
                  <a:pt x="2" y="54"/>
                </a:lnTo>
                <a:lnTo>
                  <a:pt x="2" y="52"/>
                </a:lnTo>
                <a:lnTo>
                  <a:pt x="2" y="50"/>
                </a:lnTo>
                <a:lnTo>
                  <a:pt x="2" y="48"/>
                </a:lnTo>
                <a:lnTo>
                  <a:pt x="2" y="46"/>
                </a:lnTo>
                <a:lnTo>
                  <a:pt x="2" y="44"/>
                </a:lnTo>
                <a:lnTo>
                  <a:pt x="2" y="40"/>
                </a:lnTo>
                <a:lnTo>
                  <a:pt x="2" y="38"/>
                </a:lnTo>
                <a:lnTo>
                  <a:pt x="2" y="36"/>
                </a:lnTo>
                <a:lnTo>
                  <a:pt x="2" y="34"/>
                </a:lnTo>
                <a:lnTo>
                  <a:pt x="0" y="32"/>
                </a:lnTo>
                <a:lnTo>
                  <a:pt x="2" y="32"/>
                </a:lnTo>
                <a:lnTo>
                  <a:pt x="2" y="30"/>
                </a:lnTo>
                <a:lnTo>
                  <a:pt x="2" y="28"/>
                </a:lnTo>
                <a:lnTo>
                  <a:pt x="2" y="28"/>
                </a:lnTo>
                <a:lnTo>
                  <a:pt x="2" y="26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2" y="16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12" y="2"/>
                </a:lnTo>
                <a:lnTo>
                  <a:pt x="20" y="2"/>
                </a:lnTo>
                <a:lnTo>
                  <a:pt x="32" y="2"/>
                </a:lnTo>
                <a:lnTo>
                  <a:pt x="50" y="2"/>
                </a:lnTo>
                <a:lnTo>
                  <a:pt x="66" y="2"/>
                </a:lnTo>
                <a:lnTo>
                  <a:pt x="84" y="2"/>
                </a:lnTo>
                <a:lnTo>
                  <a:pt x="100" y="2"/>
                </a:lnTo>
                <a:lnTo>
                  <a:pt x="102" y="2"/>
                </a:lnTo>
                <a:lnTo>
                  <a:pt x="116" y="2"/>
                </a:lnTo>
                <a:lnTo>
                  <a:pt x="132" y="2"/>
                </a:lnTo>
                <a:lnTo>
                  <a:pt x="142" y="2"/>
                </a:lnTo>
                <a:lnTo>
                  <a:pt x="154" y="2"/>
                </a:lnTo>
                <a:lnTo>
                  <a:pt x="166" y="2"/>
                </a:lnTo>
                <a:lnTo>
                  <a:pt x="178" y="2"/>
                </a:lnTo>
                <a:lnTo>
                  <a:pt x="190" y="2"/>
                </a:lnTo>
                <a:lnTo>
                  <a:pt x="204" y="2"/>
                </a:lnTo>
                <a:lnTo>
                  <a:pt x="214" y="2"/>
                </a:lnTo>
                <a:lnTo>
                  <a:pt x="224" y="2"/>
                </a:lnTo>
                <a:lnTo>
                  <a:pt x="234" y="2"/>
                </a:lnTo>
                <a:lnTo>
                  <a:pt x="238" y="2"/>
                </a:lnTo>
                <a:lnTo>
                  <a:pt x="252" y="2"/>
                </a:lnTo>
                <a:lnTo>
                  <a:pt x="266" y="2"/>
                </a:lnTo>
                <a:lnTo>
                  <a:pt x="282" y="2"/>
                </a:lnTo>
                <a:lnTo>
                  <a:pt x="296" y="2"/>
                </a:lnTo>
                <a:lnTo>
                  <a:pt x="308" y="2"/>
                </a:lnTo>
                <a:lnTo>
                  <a:pt x="322" y="2"/>
                </a:lnTo>
                <a:lnTo>
                  <a:pt x="332" y="2"/>
                </a:lnTo>
                <a:lnTo>
                  <a:pt x="346" y="2"/>
                </a:lnTo>
                <a:lnTo>
                  <a:pt x="356" y="2"/>
                </a:lnTo>
                <a:lnTo>
                  <a:pt x="372" y="2"/>
                </a:lnTo>
                <a:lnTo>
                  <a:pt x="388" y="2"/>
                </a:lnTo>
                <a:lnTo>
                  <a:pt x="402" y="2"/>
                </a:lnTo>
                <a:lnTo>
                  <a:pt x="417" y="2"/>
                </a:lnTo>
                <a:lnTo>
                  <a:pt x="421" y="2"/>
                </a:lnTo>
                <a:lnTo>
                  <a:pt x="437" y="2"/>
                </a:lnTo>
                <a:lnTo>
                  <a:pt x="441" y="2"/>
                </a:lnTo>
                <a:lnTo>
                  <a:pt x="451" y="2"/>
                </a:lnTo>
                <a:lnTo>
                  <a:pt x="465" y="2"/>
                </a:lnTo>
                <a:lnTo>
                  <a:pt x="469" y="2"/>
                </a:lnTo>
                <a:lnTo>
                  <a:pt x="481" y="2"/>
                </a:lnTo>
                <a:lnTo>
                  <a:pt x="493" y="2"/>
                </a:lnTo>
                <a:lnTo>
                  <a:pt x="505" y="2"/>
                </a:lnTo>
                <a:lnTo>
                  <a:pt x="511" y="2"/>
                </a:lnTo>
                <a:lnTo>
                  <a:pt x="515" y="2"/>
                </a:lnTo>
                <a:lnTo>
                  <a:pt x="527" y="2"/>
                </a:lnTo>
                <a:lnTo>
                  <a:pt x="531" y="2"/>
                </a:lnTo>
                <a:lnTo>
                  <a:pt x="537" y="2"/>
                </a:lnTo>
                <a:lnTo>
                  <a:pt x="549" y="2"/>
                </a:lnTo>
                <a:lnTo>
                  <a:pt x="563" y="2"/>
                </a:lnTo>
                <a:lnTo>
                  <a:pt x="575" y="2"/>
                </a:lnTo>
                <a:lnTo>
                  <a:pt x="587" y="2"/>
                </a:lnTo>
                <a:lnTo>
                  <a:pt x="597" y="2"/>
                </a:lnTo>
                <a:lnTo>
                  <a:pt x="613" y="2"/>
                </a:lnTo>
                <a:lnTo>
                  <a:pt x="631" y="2"/>
                </a:lnTo>
                <a:lnTo>
                  <a:pt x="633" y="2"/>
                </a:lnTo>
                <a:lnTo>
                  <a:pt x="643" y="2"/>
                </a:lnTo>
                <a:lnTo>
                  <a:pt x="659" y="2"/>
                </a:lnTo>
                <a:lnTo>
                  <a:pt x="673" y="2"/>
                </a:lnTo>
                <a:lnTo>
                  <a:pt x="689" y="2"/>
                </a:lnTo>
                <a:lnTo>
                  <a:pt x="705" y="2"/>
                </a:lnTo>
                <a:lnTo>
                  <a:pt x="717" y="2"/>
                </a:lnTo>
                <a:lnTo>
                  <a:pt x="733" y="2"/>
                </a:lnTo>
                <a:lnTo>
                  <a:pt x="745" y="2"/>
                </a:lnTo>
                <a:lnTo>
                  <a:pt x="747" y="2"/>
                </a:lnTo>
                <a:lnTo>
                  <a:pt x="761" y="2"/>
                </a:lnTo>
                <a:lnTo>
                  <a:pt x="771" y="2"/>
                </a:lnTo>
                <a:lnTo>
                  <a:pt x="773" y="2"/>
                </a:lnTo>
                <a:lnTo>
                  <a:pt x="777" y="2"/>
                </a:lnTo>
                <a:lnTo>
                  <a:pt x="787" y="2"/>
                </a:lnTo>
                <a:lnTo>
                  <a:pt x="801" y="2"/>
                </a:lnTo>
                <a:lnTo>
                  <a:pt x="817" y="2"/>
                </a:lnTo>
                <a:lnTo>
                  <a:pt x="831" y="2"/>
                </a:lnTo>
                <a:lnTo>
                  <a:pt x="843" y="2"/>
                </a:lnTo>
                <a:lnTo>
                  <a:pt x="855" y="2"/>
                </a:lnTo>
                <a:lnTo>
                  <a:pt x="859" y="2"/>
                </a:lnTo>
                <a:lnTo>
                  <a:pt x="873" y="2"/>
                </a:lnTo>
                <a:lnTo>
                  <a:pt x="879" y="2"/>
                </a:lnTo>
                <a:lnTo>
                  <a:pt x="881" y="2"/>
                </a:lnTo>
                <a:lnTo>
                  <a:pt x="893" y="2"/>
                </a:lnTo>
                <a:lnTo>
                  <a:pt x="907" y="2"/>
                </a:lnTo>
                <a:lnTo>
                  <a:pt x="925" y="2"/>
                </a:lnTo>
                <a:lnTo>
                  <a:pt x="931" y="2"/>
                </a:lnTo>
                <a:lnTo>
                  <a:pt x="943" y="2"/>
                </a:lnTo>
                <a:lnTo>
                  <a:pt x="955" y="2"/>
                </a:lnTo>
                <a:lnTo>
                  <a:pt x="967" y="2"/>
                </a:lnTo>
                <a:lnTo>
                  <a:pt x="979" y="2"/>
                </a:lnTo>
                <a:lnTo>
                  <a:pt x="991" y="2"/>
                </a:lnTo>
                <a:lnTo>
                  <a:pt x="1001" y="2"/>
                </a:lnTo>
                <a:lnTo>
                  <a:pt x="1013" y="2"/>
                </a:lnTo>
                <a:lnTo>
                  <a:pt x="1021" y="2"/>
                </a:lnTo>
                <a:lnTo>
                  <a:pt x="1025" y="2"/>
                </a:lnTo>
                <a:lnTo>
                  <a:pt x="1037" y="2"/>
                </a:lnTo>
                <a:lnTo>
                  <a:pt x="1049" y="2"/>
                </a:lnTo>
                <a:lnTo>
                  <a:pt x="1063" y="2"/>
                </a:lnTo>
                <a:lnTo>
                  <a:pt x="1073" y="2"/>
                </a:lnTo>
                <a:lnTo>
                  <a:pt x="1075" y="2"/>
                </a:lnTo>
                <a:lnTo>
                  <a:pt x="1081" y="2"/>
                </a:lnTo>
                <a:lnTo>
                  <a:pt x="1093" y="2"/>
                </a:lnTo>
                <a:lnTo>
                  <a:pt x="1101" y="2"/>
                </a:lnTo>
                <a:lnTo>
                  <a:pt x="1117" y="2"/>
                </a:lnTo>
                <a:lnTo>
                  <a:pt x="1129" y="2"/>
                </a:lnTo>
                <a:lnTo>
                  <a:pt x="1131" y="2"/>
                </a:lnTo>
                <a:lnTo>
                  <a:pt x="1143" y="2"/>
                </a:lnTo>
                <a:lnTo>
                  <a:pt x="1153" y="2"/>
                </a:lnTo>
                <a:lnTo>
                  <a:pt x="1157" y="2"/>
                </a:lnTo>
                <a:lnTo>
                  <a:pt x="1161" y="2"/>
                </a:lnTo>
                <a:lnTo>
                  <a:pt x="1171" y="2"/>
                </a:lnTo>
                <a:lnTo>
                  <a:pt x="1177" y="2"/>
                </a:lnTo>
                <a:lnTo>
                  <a:pt x="1185" y="2"/>
                </a:lnTo>
                <a:lnTo>
                  <a:pt x="1199" y="2"/>
                </a:lnTo>
                <a:lnTo>
                  <a:pt x="1213" y="2"/>
                </a:lnTo>
                <a:lnTo>
                  <a:pt x="1225" y="2"/>
                </a:lnTo>
                <a:lnTo>
                  <a:pt x="1241" y="2"/>
                </a:lnTo>
                <a:lnTo>
                  <a:pt x="1257" y="2"/>
                </a:lnTo>
                <a:lnTo>
                  <a:pt x="1267" y="2"/>
                </a:lnTo>
                <a:lnTo>
                  <a:pt x="1277" y="2"/>
                </a:lnTo>
                <a:lnTo>
                  <a:pt x="1283" y="2"/>
                </a:lnTo>
                <a:lnTo>
                  <a:pt x="1297" y="2"/>
                </a:lnTo>
                <a:lnTo>
                  <a:pt x="1303" y="2"/>
                </a:lnTo>
                <a:lnTo>
                  <a:pt x="1313" y="2"/>
                </a:lnTo>
                <a:lnTo>
                  <a:pt x="1321" y="2"/>
                </a:lnTo>
                <a:lnTo>
                  <a:pt x="1333" y="2"/>
                </a:lnTo>
                <a:lnTo>
                  <a:pt x="1347" y="2"/>
                </a:lnTo>
                <a:lnTo>
                  <a:pt x="1361" y="2"/>
                </a:lnTo>
                <a:lnTo>
                  <a:pt x="1377" y="2"/>
                </a:lnTo>
                <a:lnTo>
                  <a:pt x="1389" y="2"/>
                </a:lnTo>
                <a:lnTo>
                  <a:pt x="1401" y="2"/>
                </a:lnTo>
                <a:lnTo>
                  <a:pt x="1413" y="2"/>
                </a:lnTo>
                <a:lnTo>
                  <a:pt x="1417" y="2"/>
                </a:lnTo>
                <a:lnTo>
                  <a:pt x="1435" y="2"/>
                </a:lnTo>
                <a:lnTo>
                  <a:pt x="1447" y="2"/>
                </a:lnTo>
                <a:lnTo>
                  <a:pt x="1455" y="2"/>
                </a:lnTo>
                <a:lnTo>
                  <a:pt x="1459" y="2"/>
                </a:lnTo>
                <a:lnTo>
                  <a:pt x="1471" y="2"/>
                </a:lnTo>
                <a:lnTo>
                  <a:pt x="1483" y="2"/>
                </a:lnTo>
                <a:lnTo>
                  <a:pt x="1489" y="2"/>
                </a:lnTo>
                <a:lnTo>
                  <a:pt x="1507" y="2"/>
                </a:lnTo>
                <a:lnTo>
                  <a:pt x="1525" y="2"/>
                </a:lnTo>
                <a:lnTo>
                  <a:pt x="1535" y="2"/>
                </a:lnTo>
                <a:lnTo>
                  <a:pt x="1551" y="2"/>
                </a:lnTo>
                <a:lnTo>
                  <a:pt x="1553" y="2"/>
                </a:lnTo>
                <a:lnTo>
                  <a:pt x="1557" y="2"/>
                </a:lnTo>
                <a:lnTo>
                  <a:pt x="1565" y="2"/>
                </a:lnTo>
                <a:lnTo>
                  <a:pt x="1577" y="2"/>
                </a:lnTo>
                <a:lnTo>
                  <a:pt x="1595" y="2"/>
                </a:lnTo>
                <a:lnTo>
                  <a:pt x="1603" y="2"/>
                </a:lnTo>
                <a:lnTo>
                  <a:pt x="1613" y="2"/>
                </a:lnTo>
                <a:lnTo>
                  <a:pt x="1619" y="2"/>
                </a:lnTo>
                <a:lnTo>
                  <a:pt x="1623" y="2"/>
                </a:lnTo>
                <a:lnTo>
                  <a:pt x="1629" y="2"/>
                </a:lnTo>
                <a:lnTo>
                  <a:pt x="1633" y="2"/>
                </a:lnTo>
                <a:lnTo>
                  <a:pt x="1649" y="2"/>
                </a:lnTo>
                <a:lnTo>
                  <a:pt x="1659" y="2"/>
                </a:lnTo>
                <a:lnTo>
                  <a:pt x="1677" y="2"/>
                </a:lnTo>
                <a:lnTo>
                  <a:pt x="1684" y="2"/>
                </a:lnTo>
                <a:lnTo>
                  <a:pt x="1696" y="2"/>
                </a:lnTo>
                <a:lnTo>
                  <a:pt x="1708" y="2"/>
                </a:lnTo>
                <a:lnTo>
                  <a:pt x="1716" y="2"/>
                </a:lnTo>
                <a:lnTo>
                  <a:pt x="1736" y="2"/>
                </a:lnTo>
                <a:lnTo>
                  <a:pt x="1748" y="2"/>
                </a:lnTo>
                <a:lnTo>
                  <a:pt x="1760" y="2"/>
                </a:lnTo>
                <a:lnTo>
                  <a:pt x="1772" y="2"/>
                </a:lnTo>
                <a:lnTo>
                  <a:pt x="1784" y="2"/>
                </a:lnTo>
                <a:lnTo>
                  <a:pt x="1798" y="2"/>
                </a:lnTo>
                <a:lnTo>
                  <a:pt x="1808" y="2"/>
                </a:lnTo>
                <a:lnTo>
                  <a:pt x="1818" y="2"/>
                </a:lnTo>
                <a:lnTo>
                  <a:pt x="1826" y="2"/>
                </a:lnTo>
                <a:lnTo>
                  <a:pt x="1834" y="2"/>
                </a:lnTo>
                <a:lnTo>
                  <a:pt x="1850" y="2"/>
                </a:lnTo>
                <a:lnTo>
                  <a:pt x="1866" y="2"/>
                </a:lnTo>
                <a:lnTo>
                  <a:pt x="1882" y="2"/>
                </a:lnTo>
                <a:lnTo>
                  <a:pt x="1892" y="2"/>
                </a:lnTo>
                <a:lnTo>
                  <a:pt x="1900" y="2"/>
                </a:lnTo>
                <a:lnTo>
                  <a:pt x="1906" y="2"/>
                </a:lnTo>
                <a:lnTo>
                  <a:pt x="1912" y="2"/>
                </a:lnTo>
                <a:lnTo>
                  <a:pt x="1926" y="2"/>
                </a:lnTo>
                <a:lnTo>
                  <a:pt x="1938" y="2"/>
                </a:lnTo>
                <a:lnTo>
                  <a:pt x="1948" y="2"/>
                </a:lnTo>
                <a:lnTo>
                  <a:pt x="1962" y="2"/>
                </a:lnTo>
                <a:lnTo>
                  <a:pt x="1976" y="2"/>
                </a:lnTo>
                <a:lnTo>
                  <a:pt x="1982" y="2"/>
                </a:lnTo>
                <a:lnTo>
                  <a:pt x="1988" y="2"/>
                </a:lnTo>
                <a:lnTo>
                  <a:pt x="1992" y="2"/>
                </a:lnTo>
                <a:lnTo>
                  <a:pt x="2002" y="2"/>
                </a:lnTo>
                <a:lnTo>
                  <a:pt x="2012" y="2"/>
                </a:lnTo>
                <a:lnTo>
                  <a:pt x="2020" y="2"/>
                </a:lnTo>
                <a:lnTo>
                  <a:pt x="2024" y="2"/>
                </a:lnTo>
                <a:lnTo>
                  <a:pt x="2034" y="2"/>
                </a:lnTo>
                <a:lnTo>
                  <a:pt x="2040" y="2"/>
                </a:lnTo>
                <a:lnTo>
                  <a:pt x="2052" y="2"/>
                </a:lnTo>
                <a:lnTo>
                  <a:pt x="2058" y="2"/>
                </a:lnTo>
                <a:lnTo>
                  <a:pt x="2074" y="2"/>
                </a:lnTo>
                <a:lnTo>
                  <a:pt x="2086" y="2"/>
                </a:lnTo>
                <a:lnTo>
                  <a:pt x="2096" y="2"/>
                </a:lnTo>
                <a:lnTo>
                  <a:pt x="2106" y="2"/>
                </a:lnTo>
                <a:lnTo>
                  <a:pt x="2108" y="2"/>
                </a:lnTo>
                <a:lnTo>
                  <a:pt x="2118" y="2"/>
                </a:lnTo>
                <a:lnTo>
                  <a:pt x="2124" y="2"/>
                </a:lnTo>
                <a:lnTo>
                  <a:pt x="2128" y="2"/>
                </a:lnTo>
                <a:lnTo>
                  <a:pt x="2134" y="2"/>
                </a:lnTo>
                <a:lnTo>
                  <a:pt x="2144" y="2"/>
                </a:lnTo>
                <a:lnTo>
                  <a:pt x="2154" y="2"/>
                </a:lnTo>
                <a:lnTo>
                  <a:pt x="2160" y="2"/>
                </a:lnTo>
                <a:lnTo>
                  <a:pt x="2164" y="2"/>
                </a:lnTo>
                <a:lnTo>
                  <a:pt x="2174" y="2"/>
                </a:lnTo>
                <a:lnTo>
                  <a:pt x="2182" y="2"/>
                </a:lnTo>
                <a:lnTo>
                  <a:pt x="2190" y="2"/>
                </a:lnTo>
                <a:lnTo>
                  <a:pt x="2200" y="2"/>
                </a:lnTo>
                <a:lnTo>
                  <a:pt x="2210" y="2"/>
                </a:lnTo>
                <a:lnTo>
                  <a:pt x="2220" y="2"/>
                </a:lnTo>
                <a:lnTo>
                  <a:pt x="2230" y="2"/>
                </a:lnTo>
                <a:lnTo>
                  <a:pt x="2238" y="2"/>
                </a:lnTo>
                <a:lnTo>
                  <a:pt x="2246" y="2"/>
                </a:lnTo>
                <a:lnTo>
                  <a:pt x="2256" y="2"/>
                </a:lnTo>
                <a:lnTo>
                  <a:pt x="2264" y="2"/>
                </a:lnTo>
                <a:lnTo>
                  <a:pt x="2266" y="2"/>
                </a:lnTo>
                <a:lnTo>
                  <a:pt x="2276" y="2"/>
                </a:lnTo>
                <a:lnTo>
                  <a:pt x="2284" y="2"/>
                </a:lnTo>
                <a:lnTo>
                  <a:pt x="2294" y="2"/>
                </a:lnTo>
                <a:lnTo>
                  <a:pt x="2302" y="2"/>
                </a:lnTo>
                <a:lnTo>
                  <a:pt x="2312" y="2"/>
                </a:lnTo>
                <a:lnTo>
                  <a:pt x="2322" y="2"/>
                </a:lnTo>
                <a:lnTo>
                  <a:pt x="2330" y="2"/>
                </a:lnTo>
                <a:lnTo>
                  <a:pt x="2340" y="2"/>
                </a:lnTo>
                <a:lnTo>
                  <a:pt x="2350" y="2"/>
                </a:lnTo>
                <a:lnTo>
                  <a:pt x="2358" y="2"/>
                </a:lnTo>
                <a:lnTo>
                  <a:pt x="2368" y="2"/>
                </a:lnTo>
                <a:lnTo>
                  <a:pt x="2376" y="2"/>
                </a:lnTo>
                <a:lnTo>
                  <a:pt x="2386" y="2"/>
                </a:lnTo>
                <a:lnTo>
                  <a:pt x="2394" y="2"/>
                </a:lnTo>
                <a:lnTo>
                  <a:pt x="2396" y="2"/>
                </a:lnTo>
                <a:lnTo>
                  <a:pt x="2404" y="2"/>
                </a:lnTo>
                <a:lnTo>
                  <a:pt x="2414" y="2"/>
                </a:lnTo>
                <a:lnTo>
                  <a:pt x="2422" y="2"/>
                </a:lnTo>
                <a:lnTo>
                  <a:pt x="2432" y="2"/>
                </a:lnTo>
                <a:lnTo>
                  <a:pt x="2440" y="2"/>
                </a:lnTo>
                <a:lnTo>
                  <a:pt x="2444" y="2"/>
                </a:lnTo>
                <a:lnTo>
                  <a:pt x="2460" y="2"/>
                </a:lnTo>
                <a:lnTo>
                  <a:pt x="2462" y="2"/>
                </a:lnTo>
                <a:lnTo>
                  <a:pt x="2470" y="2"/>
                </a:lnTo>
                <a:lnTo>
                  <a:pt x="2478" y="2"/>
                </a:lnTo>
                <a:lnTo>
                  <a:pt x="2488" y="2"/>
                </a:lnTo>
                <a:lnTo>
                  <a:pt x="2496" y="2"/>
                </a:lnTo>
                <a:lnTo>
                  <a:pt x="2498" y="2"/>
                </a:lnTo>
                <a:lnTo>
                  <a:pt x="2508" y="2"/>
                </a:lnTo>
                <a:lnTo>
                  <a:pt x="2516" y="2"/>
                </a:lnTo>
                <a:lnTo>
                  <a:pt x="2524" y="2"/>
                </a:lnTo>
                <a:lnTo>
                  <a:pt x="2534" y="0"/>
                </a:lnTo>
                <a:lnTo>
                  <a:pt x="2544" y="0"/>
                </a:lnTo>
                <a:lnTo>
                  <a:pt x="2554" y="0"/>
                </a:lnTo>
                <a:lnTo>
                  <a:pt x="2562" y="0"/>
                </a:lnTo>
                <a:lnTo>
                  <a:pt x="2568" y="0"/>
                </a:lnTo>
                <a:lnTo>
                  <a:pt x="2570" y="0"/>
                </a:lnTo>
                <a:lnTo>
                  <a:pt x="2580" y="0"/>
                </a:lnTo>
                <a:lnTo>
                  <a:pt x="2586" y="0"/>
                </a:lnTo>
                <a:lnTo>
                  <a:pt x="2590" y="0"/>
                </a:lnTo>
                <a:lnTo>
                  <a:pt x="2600" y="0"/>
                </a:lnTo>
                <a:lnTo>
                  <a:pt x="2610" y="0"/>
                </a:lnTo>
                <a:lnTo>
                  <a:pt x="2616" y="0"/>
                </a:lnTo>
                <a:lnTo>
                  <a:pt x="2626" y="0"/>
                </a:lnTo>
                <a:lnTo>
                  <a:pt x="2636" y="0"/>
                </a:lnTo>
                <a:lnTo>
                  <a:pt x="2646" y="0"/>
                </a:lnTo>
                <a:lnTo>
                  <a:pt x="2656" y="0"/>
                </a:lnTo>
                <a:lnTo>
                  <a:pt x="2664" y="0"/>
                </a:lnTo>
                <a:lnTo>
                  <a:pt x="2672" y="0"/>
                </a:lnTo>
                <a:lnTo>
                  <a:pt x="2682" y="0"/>
                </a:lnTo>
                <a:lnTo>
                  <a:pt x="2692" y="0"/>
                </a:lnTo>
                <a:lnTo>
                  <a:pt x="2702" y="0"/>
                </a:lnTo>
                <a:lnTo>
                  <a:pt x="2712" y="0"/>
                </a:lnTo>
                <a:lnTo>
                  <a:pt x="2720" y="0"/>
                </a:lnTo>
                <a:lnTo>
                  <a:pt x="2728" y="0"/>
                </a:lnTo>
                <a:lnTo>
                  <a:pt x="2734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800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Ohio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5436096" y="2204864"/>
            <a:ext cx="3024336" cy="3297351"/>
          </a:xfrm>
          <a:custGeom>
            <a:avLst/>
            <a:gdLst>
              <a:gd name="T0" fmla="*/ 1334 w 2714"/>
              <a:gd name="T1" fmla="*/ 307 h 2959"/>
              <a:gd name="T2" fmla="*/ 1272 w 2714"/>
              <a:gd name="T3" fmla="*/ 247 h 2959"/>
              <a:gd name="T4" fmla="*/ 1080 w 2714"/>
              <a:gd name="T5" fmla="*/ 205 h 2959"/>
              <a:gd name="T6" fmla="*/ 2712 w 2714"/>
              <a:gd name="T7" fmla="*/ 850 h 2959"/>
              <a:gd name="T8" fmla="*/ 2652 w 2714"/>
              <a:gd name="T9" fmla="*/ 1241 h 2959"/>
              <a:gd name="T10" fmla="*/ 2638 w 2714"/>
              <a:gd name="T11" fmla="*/ 1448 h 2959"/>
              <a:gd name="T12" fmla="*/ 2562 w 2714"/>
              <a:gd name="T13" fmla="*/ 1692 h 2959"/>
              <a:gd name="T14" fmla="*/ 2516 w 2714"/>
              <a:gd name="T15" fmla="*/ 1829 h 2959"/>
              <a:gd name="T16" fmla="*/ 2428 w 2714"/>
              <a:gd name="T17" fmla="*/ 1995 h 2959"/>
              <a:gd name="T18" fmla="*/ 2270 w 2714"/>
              <a:gd name="T19" fmla="*/ 2161 h 2959"/>
              <a:gd name="T20" fmla="*/ 2076 w 2714"/>
              <a:gd name="T21" fmla="*/ 2186 h 2959"/>
              <a:gd name="T22" fmla="*/ 1946 w 2714"/>
              <a:gd name="T23" fmla="*/ 2320 h 2959"/>
              <a:gd name="T24" fmla="*/ 1920 w 2714"/>
              <a:gd name="T25" fmla="*/ 2514 h 2959"/>
              <a:gd name="T26" fmla="*/ 1824 w 2714"/>
              <a:gd name="T27" fmla="*/ 2558 h 2959"/>
              <a:gd name="T28" fmla="*/ 1690 w 2714"/>
              <a:gd name="T29" fmla="*/ 2588 h 2959"/>
              <a:gd name="T30" fmla="*/ 1642 w 2714"/>
              <a:gd name="T31" fmla="*/ 2809 h 2959"/>
              <a:gd name="T32" fmla="*/ 1494 w 2714"/>
              <a:gd name="T33" fmla="*/ 2943 h 2959"/>
              <a:gd name="T34" fmla="*/ 1358 w 2714"/>
              <a:gd name="T35" fmla="*/ 2879 h 2959"/>
              <a:gd name="T36" fmla="*/ 1244 w 2714"/>
              <a:gd name="T37" fmla="*/ 2807 h 2959"/>
              <a:gd name="T38" fmla="*/ 1108 w 2714"/>
              <a:gd name="T39" fmla="*/ 2729 h 2959"/>
              <a:gd name="T40" fmla="*/ 866 w 2714"/>
              <a:gd name="T41" fmla="*/ 2747 h 2959"/>
              <a:gd name="T42" fmla="*/ 660 w 2714"/>
              <a:gd name="T43" fmla="*/ 2757 h 2959"/>
              <a:gd name="T44" fmla="*/ 486 w 2714"/>
              <a:gd name="T45" fmla="*/ 2665 h 2959"/>
              <a:gd name="T46" fmla="*/ 370 w 2714"/>
              <a:gd name="T47" fmla="*/ 2578 h 2959"/>
              <a:gd name="T48" fmla="*/ 250 w 2714"/>
              <a:gd name="T49" fmla="*/ 2436 h 2959"/>
              <a:gd name="T50" fmla="*/ 156 w 2714"/>
              <a:gd name="T51" fmla="*/ 2408 h 2959"/>
              <a:gd name="T52" fmla="*/ 18 w 2714"/>
              <a:gd name="T53" fmla="*/ 2382 h 2959"/>
              <a:gd name="T54" fmla="*/ 0 w 2714"/>
              <a:gd name="T55" fmla="*/ 2218 h 2959"/>
              <a:gd name="T56" fmla="*/ 2 w 2714"/>
              <a:gd name="T57" fmla="*/ 2011 h 2959"/>
              <a:gd name="T58" fmla="*/ 4 w 2714"/>
              <a:gd name="T59" fmla="*/ 1843 h 2959"/>
              <a:gd name="T60" fmla="*/ 6 w 2714"/>
              <a:gd name="T61" fmla="*/ 1580 h 2959"/>
              <a:gd name="T62" fmla="*/ 8 w 2714"/>
              <a:gd name="T63" fmla="*/ 1410 h 2959"/>
              <a:gd name="T64" fmla="*/ 8 w 2714"/>
              <a:gd name="T65" fmla="*/ 1243 h 2959"/>
              <a:gd name="T66" fmla="*/ 8 w 2714"/>
              <a:gd name="T67" fmla="*/ 1071 h 2959"/>
              <a:gd name="T68" fmla="*/ 8 w 2714"/>
              <a:gd name="T69" fmla="*/ 907 h 2959"/>
              <a:gd name="T70" fmla="*/ 8 w 2714"/>
              <a:gd name="T71" fmla="*/ 746 h 2959"/>
              <a:gd name="T72" fmla="*/ 8 w 2714"/>
              <a:gd name="T73" fmla="*/ 584 h 2959"/>
              <a:gd name="T74" fmla="*/ 8 w 2714"/>
              <a:gd name="T75" fmla="*/ 389 h 2959"/>
              <a:gd name="T76" fmla="*/ 290 w 2714"/>
              <a:gd name="T77" fmla="*/ 229 h 2959"/>
              <a:gd name="T78" fmla="*/ 860 w 2714"/>
              <a:gd name="T79" fmla="*/ 213 h 2959"/>
              <a:gd name="T80" fmla="*/ 934 w 2714"/>
              <a:gd name="T81" fmla="*/ 233 h 2959"/>
              <a:gd name="T82" fmla="*/ 1044 w 2714"/>
              <a:gd name="T83" fmla="*/ 301 h 2959"/>
              <a:gd name="T84" fmla="*/ 1178 w 2714"/>
              <a:gd name="T85" fmla="*/ 391 h 2959"/>
              <a:gd name="T86" fmla="*/ 1066 w 2714"/>
              <a:gd name="T87" fmla="*/ 407 h 2959"/>
              <a:gd name="T88" fmla="*/ 1164 w 2714"/>
              <a:gd name="T89" fmla="*/ 395 h 2959"/>
              <a:gd name="T90" fmla="*/ 1258 w 2714"/>
              <a:gd name="T91" fmla="*/ 341 h 2959"/>
              <a:gd name="T92" fmla="*/ 1258 w 2714"/>
              <a:gd name="T93" fmla="*/ 361 h 2959"/>
              <a:gd name="T94" fmla="*/ 1318 w 2714"/>
              <a:gd name="T95" fmla="*/ 367 h 2959"/>
              <a:gd name="T96" fmla="*/ 1286 w 2714"/>
              <a:gd name="T97" fmla="*/ 399 h 2959"/>
              <a:gd name="T98" fmla="*/ 1158 w 2714"/>
              <a:gd name="T99" fmla="*/ 433 h 2959"/>
              <a:gd name="T100" fmla="*/ 1138 w 2714"/>
              <a:gd name="T101" fmla="*/ 451 h 2959"/>
              <a:gd name="T102" fmla="*/ 1230 w 2714"/>
              <a:gd name="T103" fmla="*/ 455 h 2959"/>
              <a:gd name="T104" fmla="*/ 1314 w 2714"/>
              <a:gd name="T105" fmla="*/ 445 h 2959"/>
              <a:gd name="T106" fmla="*/ 1390 w 2714"/>
              <a:gd name="T107" fmla="*/ 471 h 2959"/>
              <a:gd name="T108" fmla="*/ 1398 w 2714"/>
              <a:gd name="T109" fmla="*/ 471 h 2959"/>
              <a:gd name="T110" fmla="*/ 1518 w 2714"/>
              <a:gd name="T111" fmla="*/ 484 h 2959"/>
              <a:gd name="T112" fmla="*/ 1690 w 2714"/>
              <a:gd name="T113" fmla="*/ 419 h 2959"/>
              <a:gd name="T114" fmla="*/ 1872 w 2714"/>
              <a:gd name="T115" fmla="*/ 417 h 2959"/>
              <a:gd name="T116" fmla="*/ 2006 w 2714"/>
              <a:gd name="T117" fmla="*/ 371 h 2959"/>
              <a:gd name="T118" fmla="*/ 2128 w 2714"/>
              <a:gd name="T119" fmla="*/ 263 h 2959"/>
              <a:gd name="T120" fmla="*/ 2306 w 2714"/>
              <a:gd name="T121" fmla="*/ 157 h 2959"/>
              <a:gd name="T122" fmla="*/ 2452 w 2714"/>
              <a:gd name="T123" fmla="*/ 97 h 2959"/>
              <a:gd name="T124" fmla="*/ 2594 w 2714"/>
              <a:gd name="T125" fmla="*/ 46 h 29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14" h="2959">
                <a:moveTo>
                  <a:pt x="1144" y="451"/>
                </a:moveTo>
                <a:lnTo>
                  <a:pt x="1142" y="451"/>
                </a:lnTo>
                <a:lnTo>
                  <a:pt x="1140" y="449"/>
                </a:lnTo>
                <a:lnTo>
                  <a:pt x="1138" y="447"/>
                </a:lnTo>
                <a:lnTo>
                  <a:pt x="1136" y="445"/>
                </a:lnTo>
                <a:lnTo>
                  <a:pt x="1138" y="445"/>
                </a:lnTo>
                <a:lnTo>
                  <a:pt x="1140" y="445"/>
                </a:lnTo>
                <a:lnTo>
                  <a:pt x="1142" y="445"/>
                </a:lnTo>
                <a:lnTo>
                  <a:pt x="1144" y="447"/>
                </a:lnTo>
                <a:lnTo>
                  <a:pt x="1144" y="449"/>
                </a:lnTo>
                <a:lnTo>
                  <a:pt x="1144" y="451"/>
                </a:lnTo>
                <a:close/>
                <a:moveTo>
                  <a:pt x="1262" y="347"/>
                </a:moveTo>
                <a:lnTo>
                  <a:pt x="1264" y="351"/>
                </a:lnTo>
                <a:lnTo>
                  <a:pt x="1264" y="353"/>
                </a:lnTo>
                <a:lnTo>
                  <a:pt x="1262" y="351"/>
                </a:lnTo>
                <a:lnTo>
                  <a:pt x="1260" y="351"/>
                </a:lnTo>
                <a:lnTo>
                  <a:pt x="1260" y="349"/>
                </a:lnTo>
                <a:lnTo>
                  <a:pt x="1262" y="347"/>
                </a:lnTo>
                <a:close/>
                <a:moveTo>
                  <a:pt x="1338" y="311"/>
                </a:moveTo>
                <a:lnTo>
                  <a:pt x="1340" y="311"/>
                </a:lnTo>
                <a:lnTo>
                  <a:pt x="1342" y="311"/>
                </a:lnTo>
                <a:lnTo>
                  <a:pt x="1344" y="311"/>
                </a:lnTo>
                <a:lnTo>
                  <a:pt x="1346" y="309"/>
                </a:lnTo>
                <a:lnTo>
                  <a:pt x="1348" y="307"/>
                </a:lnTo>
                <a:lnTo>
                  <a:pt x="1350" y="305"/>
                </a:lnTo>
                <a:lnTo>
                  <a:pt x="1350" y="305"/>
                </a:lnTo>
                <a:lnTo>
                  <a:pt x="1350" y="307"/>
                </a:lnTo>
                <a:lnTo>
                  <a:pt x="1350" y="309"/>
                </a:lnTo>
                <a:lnTo>
                  <a:pt x="1350" y="311"/>
                </a:lnTo>
                <a:lnTo>
                  <a:pt x="1350" y="313"/>
                </a:lnTo>
                <a:lnTo>
                  <a:pt x="1350" y="313"/>
                </a:lnTo>
                <a:lnTo>
                  <a:pt x="1350" y="315"/>
                </a:lnTo>
                <a:lnTo>
                  <a:pt x="1350" y="317"/>
                </a:lnTo>
                <a:lnTo>
                  <a:pt x="1350" y="319"/>
                </a:lnTo>
                <a:lnTo>
                  <a:pt x="1350" y="319"/>
                </a:lnTo>
                <a:lnTo>
                  <a:pt x="1350" y="321"/>
                </a:lnTo>
                <a:lnTo>
                  <a:pt x="1350" y="323"/>
                </a:lnTo>
                <a:lnTo>
                  <a:pt x="1350" y="323"/>
                </a:lnTo>
                <a:lnTo>
                  <a:pt x="1350" y="325"/>
                </a:lnTo>
                <a:lnTo>
                  <a:pt x="1348" y="327"/>
                </a:lnTo>
                <a:lnTo>
                  <a:pt x="1348" y="329"/>
                </a:lnTo>
                <a:lnTo>
                  <a:pt x="1346" y="331"/>
                </a:lnTo>
                <a:lnTo>
                  <a:pt x="1344" y="331"/>
                </a:lnTo>
                <a:lnTo>
                  <a:pt x="1342" y="331"/>
                </a:lnTo>
                <a:lnTo>
                  <a:pt x="1340" y="333"/>
                </a:lnTo>
                <a:lnTo>
                  <a:pt x="1338" y="333"/>
                </a:lnTo>
                <a:lnTo>
                  <a:pt x="1336" y="333"/>
                </a:lnTo>
                <a:lnTo>
                  <a:pt x="1336" y="329"/>
                </a:lnTo>
                <a:lnTo>
                  <a:pt x="1334" y="327"/>
                </a:lnTo>
                <a:lnTo>
                  <a:pt x="1332" y="325"/>
                </a:lnTo>
                <a:lnTo>
                  <a:pt x="1330" y="325"/>
                </a:lnTo>
                <a:lnTo>
                  <a:pt x="1328" y="325"/>
                </a:lnTo>
                <a:lnTo>
                  <a:pt x="1326" y="323"/>
                </a:lnTo>
                <a:lnTo>
                  <a:pt x="1324" y="323"/>
                </a:lnTo>
                <a:lnTo>
                  <a:pt x="1322" y="323"/>
                </a:lnTo>
                <a:lnTo>
                  <a:pt x="1320" y="323"/>
                </a:lnTo>
                <a:lnTo>
                  <a:pt x="1318" y="321"/>
                </a:lnTo>
                <a:lnTo>
                  <a:pt x="1316" y="319"/>
                </a:lnTo>
                <a:lnTo>
                  <a:pt x="1314" y="319"/>
                </a:lnTo>
                <a:lnTo>
                  <a:pt x="1314" y="317"/>
                </a:lnTo>
                <a:lnTo>
                  <a:pt x="1314" y="315"/>
                </a:lnTo>
                <a:lnTo>
                  <a:pt x="1316" y="315"/>
                </a:lnTo>
                <a:lnTo>
                  <a:pt x="1320" y="313"/>
                </a:lnTo>
                <a:lnTo>
                  <a:pt x="1320" y="313"/>
                </a:lnTo>
                <a:lnTo>
                  <a:pt x="1322" y="311"/>
                </a:lnTo>
                <a:lnTo>
                  <a:pt x="1322" y="309"/>
                </a:lnTo>
                <a:lnTo>
                  <a:pt x="1322" y="307"/>
                </a:lnTo>
                <a:lnTo>
                  <a:pt x="1324" y="305"/>
                </a:lnTo>
                <a:lnTo>
                  <a:pt x="1326" y="305"/>
                </a:lnTo>
                <a:lnTo>
                  <a:pt x="1328" y="303"/>
                </a:lnTo>
                <a:lnTo>
                  <a:pt x="1330" y="303"/>
                </a:lnTo>
                <a:lnTo>
                  <a:pt x="1332" y="305"/>
                </a:lnTo>
                <a:lnTo>
                  <a:pt x="1334" y="305"/>
                </a:lnTo>
                <a:lnTo>
                  <a:pt x="1334" y="307"/>
                </a:lnTo>
                <a:lnTo>
                  <a:pt x="1336" y="307"/>
                </a:lnTo>
                <a:lnTo>
                  <a:pt x="1334" y="307"/>
                </a:lnTo>
                <a:lnTo>
                  <a:pt x="1336" y="309"/>
                </a:lnTo>
                <a:lnTo>
                  <a:pt x="1336" y="311"/>
                </a:lnTo>
                <a:lnTo>
                  <a:pt x="1338" y="311"/>
                </a:lnTo>
                <a:close/>
                <a:moveTo>
                  <a:pt x="1278" y="265"/>
                </a:moveTo>
                <a:lnTo>
                  <a:pt x="1278" y="267"/>
                </a:lnTo>
                <a:lnTo>
                  <a:pt x="1276" y="267"/>
                </a:lnTo>
                <a:lnTo>
                  <a:pt x="1274" y="271"/>
                </a:lnTo>
                <a:lnTo>
                  <a:pt x="1272" y="273"/>
                </a:lnTo>
                <a:lnTo>
                  <a:pt x="1270" y="275"/>
                </a:lnTo>
                <a:lnTo>
                  <a:pt x="1268" y="273"/>
                </a:lnTo>
                <a:lnTo>
                  <a:pt x="1266" y="275"/>
                </a:lnTo>
                <a:lnTo>
                  <a:pt x="1264" y="277"/>
                </a:lnTo>
                <a:lnTo>
                  <a:pt x="1266" y="279"/>
                </a:lnTo>
                <a:lnTo>
                  <a:pt x="1266" y="281"/>
                </a:lnTo>
                <a:lnTo>
                  <a:pt x="1264" y="281"/>
                </a:lnTo>
                <a:lnTo>
                  <a:pt x="1264" y="283"/>
                </a:lnTo>
                <a:lnTo>
                  <a:pt x="1262" y="283"/>
                </a:lnTo>
                <a:lnTo>
                  <a:pt x="1262" y="285"/>
                </a:lnTo>
                <a:lnTo>
                  <a:pt x="1260" y="285"/>
                </a:lnTo>
                <a:lnTo>
                  <a:pt x="1260" y="287"/>
                </a:lnTo>
                <a:lnTo>
                  <a:pt x="1258" y="287"/>
                </a:lnTo>
                <a:lnTo>
                  <a:pt x="1258" y="289"/>
                </a:lnTo>
                <a:lnTo>
                  <a:pt x="1256" y="289"/>
                </a:lnTo>
                <a:lnTo>
                  <a:pt x="1256" y="293"/>
                </a:lnTo>
                <a:lnTo>
                  <a:pt x="1254" y="293"/>
                </a:lnTo>
                <a:lnTo>
                  <a:pt x="1254" y="295"/>
                </a:lnTo>
                <a:lnTo>
                  <a:pt x="1252" y="295"/>
                </a:lnTo>
                <a:lnTo>
                  <a:pt x="1250" y="297"/>
                </a:lnTo>
                <a:lnTo>
                  <a:pt x="1248" y="297"/>
                </a:lnTo>
                <a:lnTo>
                  <a:pt x="1248" y="295"/>
                </a:lnTo>
                <a:lnTo>
                  <a:pt x="1248" y="293"/>
                </a:lnTo>
                <a:lnTo>
                  <a:pt x="1248" y="291"/>
                </a:lnTo>
                <a:lnTo>
                  <a:pt x="1250" y="289"/>
                </a:lnTo>
                <a:lnTo>
                  <a:pt x="1250" y="287"/>
                </a:lnTo>
                <a:lnTo>
                  <a:pt x="1250" y="285"/>
                </a:lnTo>
                <a:lnTo>
                  <a:pt x="1250" y="283"/>
                </a:lnTo>
                <a:lnTo>
                  <a:pt x="1248" y="283"/>
                </a:lnTo>
                <a:lnTo>
                  <a:pt x="1248" y="281"/>
                </a:lnTo>
                <a:lnTo>
                  <a:pt x="1248" y="279"/>
                </a:lnTo>
                <a:lnTo>
                  <a:pt x="1248" y="277"/>
                </a:lnTo>
                <a:lnTo>
                  <a:pt x="1250" y="277"/>
                </a:lnTo>
                <a:lnTo>
                  <a:pt x="1250" y="275"/>
                </a:lnTo>
                <a:lnTo>
                  <a:pt x="1252" y="271"/>
                </a:lnTo>
                <a:lnTo>
                  <a:pt x="1254" y="271"/>
                </a:lnTo>
                <a:lnTo>
                  <a:pt x="1254" y="271"/>
                </a:lnTo>
                <a:lnTo>
                  <a:pt x="1256" y="269"/>
                </a:lnTo>
                <a:lnTo>
                  <a:pt x="1256" y="271"/>
                </a:lnTo>
                <a:lnTo>
                  <a:pt x="1256" y="273"/>
                </a:lnTo>
                <a:lnTo>
                  <a:pt x="1258" y="273"/>
                </a:lnTo>
                <a:lnTo>
                  <a:pt x="1260" y="275"/>
                </a:lnTo>
                <a:lnTo>
                  <a:pt x="1262" y="273"/>
                </a:lnTo>
                <a:lnTo>
                  <a:pt x="1264" y="273"/>
                </a:lnTo>
                <a:lnTo>
                  <a:pt x="1266" y="273"/>
                </a:lnTo>
                <a:lnTo>
                  <a:pt x="1266" y="271"/>
                </a:lnTo>
                <a:lnTo>
                  <a:pt x="1268" y="269"/>
                </a:lnTo>
                <a:lnTo>
                  <a:pt x="1268" y="267"/>
                </a:lnTo>
                <a:lnTo>
                  <a:pt x="1270" y="265"/>
                </a:lnTo>
                <a:lnTo>
                  <a:pt x="1272" y="265"/>
                </a:lnTo>
                <a:lnTo>
                  <a:pt x="1274" y="265"/>
                </a:lnTo>
                <a:lnTo>
                  <a:pt x="1276" y="265"/>
                </a:lnTo>
                <a:lnTo>
                  <a:pt x="1278" y="265"/>
                </a:lnTo>
                <a:close/>
                <a:moveTo>
                  <a:pt x="1246" y="255"/>
                </a:moveTo>
                <a:lnTo>
                  <a:pt x="1244" y="255"/>
                </a:lnTo>
                <a:lnTo>
                  <a:pt x="1242" y="255"/>
                </a:lnTo>
                <a:lnTo>
                  <a:pt x="1240" y="253"/>
                </a:lnTo>
                <a:lnTo>
                  <a:pt x="1244" y="253"/>
                </a:lnTo>
                <a:lnTo>
                  <a:pt x="1246" y="255"/>
                </a:lnTo>
                <a:close/>
                <a:moveTo>
                  <a:pt x="1282" y="241"/>
                </a:moveTo>
                <a:lnTo>
                  <a:pt x="1280" y="241"/>
                </a:lnTo>
                <a:lnTo>
                  <a:pt x="1278" y="241"/>
                </a:lnTo>
                <a:lnTo>
                  <a:pt x="1276" y="241"/>
                </a:lnTo>
                <a:lnTo>
                  <a:pt x="1274" y="241"/>
                </a:lnTo>
                <a:lnTo>
                  <a:pt x="1272" y="243"/>
                </a:lnTo>
                <a:lnTo>
                  <a:pt x="1272" y="245"/>
                </a:lnTo>
                <a:lnTo>
                  <a:pt x="1270" y="247"/>
                </a:lnTo>
                <a:lnTo>
                  <a:pt x="1272" y="247"/>
                </a:lnTo>
                <a:lnTo>
                  <a:pt x="1272" y="249"/>
                </a:lnTo>
                <a:lnTo>
                  <a:pt x="1272" y="251"/>
                </a:lnTo>
                <a:lnTo>
                  <a:pt x="1270" y="253"/>
                </a:lnTo>
                <a:lnTo>
                  <a:pt x="1270" y="255"/>
                </a:lnTo>
                <a:lnTo>
                  <a:pt x="1268" y="255"/>
                </a:lnTo>
                <a:lnTo>
                  <a:pt x="1268" y="257"/>
                </a:lnTo>
                <a:lnTo>
                  <a:pt x="1270" y="259"/>
                </a:lnTo>
                <a:lnTo>
                  <a:pt x="1270" y="261"/>
                </a:lnTo>
                <a:lnTo>
                  <a:pt x="1268" y="261"/>
                </a:lnTo>
                <a:lnTo>
                  <a:pt x="1266" y="261"/>
                </a:lnTo>
                <a:lnTo>
                  <a:pt x="1264" y="261"/>
                </a:lnTo>
                <a:lnTo>
                  <a:pt x="1262" y="257"/>
                </a:lnTo>
                <a:lnTo>
                  <a:pt x="1262" y="255"/>
                </a:lnTo>
                <a:lnTo>
                  <a:pt x="1262" y="253"/>
                </a:lnTo>
                <a:lnTo>
                  <a:pt x="1262" y="251"/>
                </a:lnTo>
                <a:lnTo>
                  <a:pt x="1260" y="251"/>
                </a:lnTo>
                <a:lnTo>
                  <a:pt x="1256" y="251"/>
                </a:lnTo>
                <a:lnTo>
                  <a:pt x="1256" y="249"/>
                </a:lnTo>
                <a:lnTo>
                  <a:pt x="1258" y="249"/>
                </a:lnTo>
                <a:lnTo>
                  <a:pt x="1258" y="247"/>
                </a:lnTo>
                <a:lnTo>
                  <a:pt x="1260" y="247"/>
                </a:lnTo>
                <a:lnTo>
                  <a:pt x="1262" y="245"/>
                </a:lnTo>
                <a:lnTo>
                  <a:pt x="1264" y="243"/>
                </a:lnTo>
                <a:lnTo>
                  <a:pt x="1266" y="243"/>
                </a:lnTo>
                <a:lnTo>
                  <a:pt x="1268" y="243"/>
                </a:lnTo>
                <a:lnTo>
                  <a:pt x="1270" y="243"/>
                </a:lnTo>
                <a:lnTo>
                  <a:pt x="1272" y="243"/>
                </a:lnTo>
                <a:lnTo>
                  <a:pt x="1272" y="241"/>
                </a:lnTo>
                <a:lnTo>
                  <a:pt x="1274" y="241"/>
                </a:lnTo>
                <a:lnTo>
                  <a:pt x="1274" y="239"/>
                </a:lnTo>
                <a:lnTo>
                  <a:pt x="1276" y="239"/>
                </a:lnTo>
                <a:lnTo>
                  <a:pt x="1278" y="239"/>
                </a:lnTo>
                <a:lnTo>
                  <a:pt x="1280" y="239"/>
                </a:lnTo>
                <a:lnTo>
                  <a:pt x="1282" y="239"/>
                </a:lnTo>
                <a:lnTo>
                  <a:pt x="1282" y="237"/>
                </a:lnTo>
                <a:lnTo>
                  <a:pt x="1284" y="237"/>
                </a:lnTo>
                <a:lnTo>
                  <a:pt x="1286" y="237"/>
                </a:lnTo>
                <a:lnTo>
                  <a:pt x="1286" y="239"/>
                </a:lnTo>
                <a:lnTo>
                  <a:pt x="1284" y="239"/>
                </a:lnTo>
                <a:lnTo>
                  <a:pt x="1284" y="241"/>
                </a:lnTo>
                <a:lnTo>
                  <a:pt x="1282" y="241"/>
                </a:lnTo>
                <a:close/>
                <a:moveTo>
                  <a:pt x="864" y="231"/>
                </a:moveTo>
                <a:lnTo>
                  <a:pt x="858" y="235"/>
                </a:lnTo>
                <a:lnTo>
                  <a:pt x="856" y="231"/>
                </a:lnTo>
                <a:lnTo>
                  <a:pt x="858" y="229"/>
                </a:lnTo>
                <a:lnTo>
                  <a:pt x="860" y="229"/>
                </a:lnTo>
                <a:lnTo>
                  <a:pt x="864" y="225"/>
                </a:lnTo>
                <a:lnTo>
                  <a:pt x="866" y="229"/>
                </a:lnTo>
                <a:lnTo>
                  <a:pt x="864" y="231"/>
                </a:lnTo>
                <a:close/>
                <a:moveTo>
                  <a:pt x="1266" y="225"/>
                </a:moveTo>
                <a:lnTo>
                  <a:pt x="1268" y="227"/>
                </a:lnTo>
                <a:lnTo>
                  <a:pt x="1266" y="229"/>
                </a:lnTo>
                <a:lnTo>
                  <a:pt x="1264" y="229"/>
                </a:lnTo>
                <a:lnTo>
                  <a:pt x="1260" y="229"/>
                </a:lnTo>
                <a:lnTo>
                  <a:pt x="1258" y="229"/>
                </a:lnTo>
                <a:lnTo>
                  <a:pt x="1256" y="227"/>
                </a:lnTo>
                <a:lnTo>
                  <a:pt x="1254" y="227"/>
                </a:lnTo>
                <a:lnTo>
                  <a:pt x="1252" y="227"/>
                </a:lnTo>
                <a:lnTo>
                  <a:pt x="1252" y="225"/>
                </a:lnTo>
                <a:lnTo>
                  <a:pt x="1254" y="225"/>
                </a:lnTo>
                <a:lnTo>
                  <a:pt x="1254" y="223"/>
                </a:lnTo>
                <a:lnTo>
                  <a:pt x="1254" y="221"/>
                </a:lnTo>
                <a:lnTo>
                  <a:pt x="1254" y="221"/>
                </a:lnTo>
                <a:lnTo>
                  <a:pt x="1254" y="219"/>
                </a:lnTo>
                <a:lnTo>
                  <a:pt x="1256" y="217"/>
                </a:lnTo>
                <a:lnTo>
                  <a:pt x="1256" y="217"/>
                </a:lnTo>
                <a:lnTo>
                  <a:pt x="1258" y="217"/>
                </a:lnTo>
                <a:lnTo>
                  <a:pt x="1260" y="217"/>
                </a:lnTo>
                <a:lnTo>
                  <a:pt x="1260" y="215"/>
                </a:lnTo>
                <a:lnTo>
                  <a:pt x="1262" y="217"/>
                </a:lnTo>
                <a:lnTo>
                  <a:pt x="1264" y="217"/>
                </a:lnTo>
                <a:lnTo>
                  <a:pt x="1266" y="217"/>
                </a:lnTo>
                <a:lnTo>
                  <a:pt x="1266" y="219"/>
                </a:lnTo>
                <a:lnTo>
                  <a:pt x="1266" y="223"/>
                </a:lnTo>
                <a:lnTo>
                  <a:pt x="1266" y="225"/>
                </a:lnTo>
                <a:close/>
                <a:moveTo>
                  <a:pt x="1080" y="205"/>
                </a:moveTo>
                <a:lnTo>
                  <a:pt x="1078" y="205"/>
                </a:lnTo>
                <a:lnTo>
                  <a:pt x="1078" y="201"/>
                </a:lnTo>
                <a:lnTo>
                  <a:pt x="1080" y="201"/>
                </a:lnTo>
                <a:lnTo>
                  <a:pt x="1082" y="201"/>
                </a:lnTo>
                <a:lnTo>
                  <a:pt x="1082" y="203"/>
                </a:lnTo>
                <a:lnTo>
                  <a:pt x="1080" y="205"/>
                </a:lnTo>
                <a:close/>
                <a:moveTo>
                  <a:pt x="2712" y="6"/>
                </a:moveTo>
                <a:lnTo>
                  <a:pt x="2712" y="20"/>
                </a:lnTo>
                <a:lnTo>
                  <a:pt x="2712" y="24"/>
                </a:lnTo>
                <a:lnTo>
                  <a:pt x="2712" y="28"/>
                </a:lnTo>
                <a:lnTo>
                  <a:pt x="2712" y="34"/>
                </a:lnTo>
                <a:lnTo>
                  <a:pt x="2712" y="36"/>
                </a:lnTo>
                <a:lnTo>
                  <a:pt x="2712" y="53"/>
                </a:lnTo>
                <a:lnTo>
                  <a:pt x="2712" y="61"/>
                </a:lnTo>
                <a:lnTo>
                  <a:pt x="2712" y="67"/>
                </a:lnTo>
                <a:lnTo>
                  <a:pt x="2712" y="71"/>
                </a:lnTo>
                <a:lnTo>
                  <a:pt x="2712" y="73"/>
                </a:lnTo>
                <a:lnTo>
                  <a:pt x="2712" y="75"/>
                </a:lnTo>
                <a:lnTo>
                  <a:pt x="2712" y="89"/>
                </a:lnTo>
                <a:lnTo>
                  <a:pt x="2712" y="97"/>
                </a:lnTo>
                <a:lnTo>
                  <a:pt x="2712" y="109"/>
                </a:lnTo>
                <a:lnTo>
                  <a:pt x="2712" y="113"/>
                </a:lnTo>
                <a:lnTo>
                  <a:pt x="2712" y="155"/>
                </a:lnTo>
                <a:lnTo>
                  <a:pt x="2712" y="181"/>
                </a:lnTo>
                <a:lnTo>
                  <a:pt x="2712" y="223"/>
                </a:lnTo>
                <a:lnTo>
                  <a:pt x="2712" y="267"/>
                </a:lnTo>
                <a:lnTo>
                  <a:pt x="2712" y="275"/>
                </a:lnTo>
                <a:lnTo>
                  <a:pt x="2712" y="305"/>
                </a:lnTo>
                <a:lnTo>
                  <a:pt x="2712" y="313"/>
                </a:lnTo>
                <a:lnTo>
                  <a:pt x="2712" y="327"/>
                </a:lnTo>
                <a:lnTo>
                  <a:pt x="2712" y="359"/>
                </a:lnTo>
                <a:lnTo>
                  <a:pt x="2712" y="369"/>
                </a:lnTo>
                <a:lnTo>
                  <a:pt x="2712" y="377"/>
                </a:lnTo>
                <a:lnTo>
                  <a:pt x="2712" y="405"/>
                </a:lnTo>
                <a:lnTo>
                  <a:pt x="2712" y="413"/>
                </a:lnTo>
                <a:lnTo>
                  <a:pt x="2712" y="423"/>
                </a:lnTo>
                <a:lnTo>
                  <a:pt x="2712" y="435"/>
                </a:lnTo>
                <a:lnTo>
                  <a:pt x="2712" y="476"/>
                </a:lnTo>
                <a:lnTo>
                  <a:pt x="2712" y="490"/>
                </a:lnTo>
                <a:lnTo>
                  <a:pt x="2712" y="500"/>
                </a:lnTo>
                <a:lnTo>
                  <a:pt x="2712" y="540"/>
                </a:lnTo>
                <a:lnTo>
                  <a:pt x="2712" y="546"/>
                </a:lnTo>
                <a:lnTo>
                  <a:pt x="2712" y="562"/>
                </a:lnTo>
                <a:lnTo>
                  <a:pt x="2712" y="582"/>
                </a:lnTo>
                <a:lnTo>
                  <a:pt x="2712" y="590"/>
                </a:lnTo>
                <a:lnTo>
                  <a:pt x="2712" y="600"/>
                </a:lnTo>
                <a:lnTo>
                  <a:pt x="2712" y="616"/>
                </a:lnTo>
                <a:lnTo>
                  <a:pt x="2712" y="640"/>
                </a:lnTo>
                <a:lnTo>
                  <a:pt x="2712" y="642"/>
                </a:lnTo>
                <a:lnTo>
                  <a:pt x="2712" y="646"/>
                </a:lnTo>
                <a:lnTo>
                  <a:pt x="2712" y="648"/>
                </a:lnTo>
                <a:lnTo>
                  <a:pt x="2712" y="650"/>
                </a:lnTo>
                <a:lnTo>
                  <a:pt x="2712" y="658"/>
                </a:lnTo>
                <a:lnTo>
                  <a:pt x="2712" y="662"/>
                </a:lnTo>
                <a:lnTo>
                  <a:pt x="2712" y="670"/>
                </a:lnTo>
                <a:lnTo>
                  <a:pt x="2712" y="672"/>
                </a:lnTo>
                <a:lnTo>
                  <a:pt x="2712" y="674"/>
                </a:lnTo>
                <a:lnTo>
                  <a:pt x="2712" y="680"/>
                </a:lnTo>
                <a:lnTo>
                  <a:pt x="2712" y="682"/>
                </a:lnTo>
                <a:lnTo>
                  <a:pt x="2712" y="696"/>
                </a:lnTo>
                <a:lnTo>
                  <a:pt x="2712" y="698"/>
                </a:lnTo>
                <a:lnTo>
                  <a:pt x="2712" y="710"/>
                </a:lnTo>
                <a:lnTo>
                  <a:pt x="2712" y="714"/>
                </a:lnTo>
                <a:lnTo>
                  <a:pt x="2712" y="720"/>
                </a:lnTo>
                <a:lnTo>
                  <a:pt x="2712" y="748"/>
                </a:lnTo>
                <a:lnTo>
                  <a:pt x="2712" y="778"/>
                </a:lnTo>
                <a:lnTo>
                  <a:pt x="2712" y="782"/>
                </a:lnTo>
                <a:lnTo>
                  <a:pt x="2712" y="796"/>
                </a:lnTo>
                <a:lnTo>
                  <a:pt x="2712" y="798"/>
                </a:lnTo>
                <a:lnTo>
                  <a:pt x="2712" y="800"/>
                </a:lnTo>
                <a:lnTo>
                  <a:pt x="2712" y="802"/>
                </a:lnTo>
                <a:lnTo>
                  <a:pt x="2712" y="804"/>
                </a:lnTo>
                <a:lnTo>
                  <a:pt x="2712" y="814"/>
                </a:lnTo>
                <a:lnTo>
                  <a:pt x="2712" y="836"/>
                </a:lnTo>
                <a:lnTo>
                  <a:pt x="2712" y="846"/>
                </a:lnTo>
                <a:lnTo>
                  <a:pt x="2712" y="850"/>
                </a:lnTo>
                <a:lnTo>
                  <a:pt x="2712" y="890"/>
                </a:lnTo>
                <a:lnTo>
                  <a:pt x="2712" y="897"/>
                </a:lnTo>
                <a:lnTo>
                  <a:pt x="2712" y="899"/>
                </a:lnTo>
                <a:lnTo>
                  <a:pt x="2712" y="907"/>
                </a:lnTo>
                <a:lnTo>
                  <a:pt x="2712" y="909"/>
                </a:lnTo>
                <a:lnTo>
                  <a:pt x="2712" y="931"/>
                </a:lnTo>
                <a:lnTo>
                  <a:pt x="2714" y="949"/>
                </a:lnTo>
                <a:lnTo>
                  <a:pt x="2714" y="951"/>
                </a:lnTo>
                <a:lnTo>
                  <a:pt x="2714" y="961"/>
                </a:lnTo>
                <a:lnTo>
                  <a:pt x="2714" y="963"/>
                </a:lnTo>
                <a:lnTo>
                  <a:pt x="2714" y="1001"/>
                </a:lnTo>
                <a:lnTo>
                  <a:pt x="2714" y="1003"/>
                </a:lnTo>
                <a:lnTo>
                  <a:pt x="2712" y="1015"/>
                </a:lnTo>
                <a:lnTo>
                  <a:pt x="2712" y="1085"/>
                </a:lnTo>
                <a:lnTo>
                  <a:pt x="2712" y="1097"/>
                </a:lnTo>
                <a:lnTo>
                  <a:pt x="2712" y="1103"/>
                </a:lnTo>
                <a:lnTo>
                  <a:pt x="2712" y="1119"/>
                </a:lnTo>
                <a:lnTo>
                  <a:pt x="2712" y="1123"/>
                </a:lnTo>
                <a:lnTo>
                  <a:pt x="2712" y="1125"/>
                </a:lnTo>
                <a:lnTo>
                  <a:pt x="2712" y="1127"/>
                </a:lnTo>
                <a:lnTo>
                  <a:pt x="2712" y="1129"/>
                </a:lnTo>
                <a:lnTo>
                  <a:pt x="2712" y="1129"/>
                </a:lnTo>
                <a:lnTo>
                  <a:pt x="2710" y="1129"/>
                </a:lnTo>
                <a:lnTo>
                  <a:pt x="2706" y="1131"/>
                </a:lnTo>
                <a:lnTo>
                  <a:pt x="2704" y="1131"/>
                </a:lnTo>
                <a:lnTo>
                  <a:pt x="2702" y="1133"/>
                </a:lnTo>
                <a:lnTo>
                  <a:pt x="2698" y="1135"/>
                </a:lnTo>
                <a:lnTo>
                  <a:pt x="2696" y="1135"/>
                </a:lnTo>
                <a:lnTo>
                  <a:pt x="2694" y="1137"/>
                </a:lnTo>
                <a:lnTo>
                  <a:pt x="2694" y="1137"/>
                </a:lnTo>
                <a:lnTo>
                  <a:pt x="2692" y="1139"/>
                </a:lnTo>
                <a:lnTo>
                  <a:pt x="2686" y="1143"/>
                </a:lnTo>
                <a:lnTo>
                  <a:pt x="2682" y="1147"/>
                </a:lnTo>
                <a:lnTo>
                  <a:pt x="2678" y="1149"/>
                </a:lnTo>
                <a:lnTo>
                  <a:pt x="2676" y="1149"/>
                </a:lnTo>
                <a:lnTo>
                  <a:pt x="2674" y="1149"/>
                </a:lnTo>
                <a:lnTo>
                  <a:pt x="2670" y="1145"/>
                </a:lnTo>
                <a:lnTo>
                  <a:pt x="2668" y="1143"/>
                </a:lnTo>
                <a:lnTo>
                  <a:pt x="2666" y="1141"/>
                </a:lnTo>
                <a:lnTo>
                  <a:pt x="2662" y="1139"/>
                </a:lnTo>
                <a:lnTo>
                  <a:pt x="2656" y="1141"/>
                </a:lnTo>
                <a:lnTo>
                  <a:pt x="2652" y="1143"/>
                </a:lnTo>
                <a:lnTo>
                  <a:pt x="2648" y="1143"/>
                </a:lnTo>
                <a:lnTo>
                  <a:pt x="2646" y="1143"/>
                </a:lnTo>
                <a:lnTo>
                  <a:pt x="2644" y="1145"/>
                </a:lnTo>
                <a:lnTo>
                  <a:pt x="2640" y="1149"/>
                </a:lnTo>
                <a:lnTo>
                  <a:pt x="2638" y="1155"/>
                </a:lnTo>
                <a:lnTo>
                  <a:pt x="2634" y="1157"/>
                </a:lnTo>
                <a:lnTo>
                  <a:pt x="2630" y="1161"/>
                </a:lnTo>
                <a:lnTo>
                  <a:pt x="2628" y="1163"/>
                </a:lnTo>
                <a:lnTo>
                  <a:pt x="2626" y="1165"/>
                </a:lnTo>
                <a:lnTo>
                  <a:pt x="2624" y="1167"/>
                </a:lnTo>
                <a:lnTo>
                  <a:pt x="2622" y="1169"/>
                </a:lnTo>
                <a:lnTo>
                  <a:pt x="2622" y="1171"/>
                </a:lnTo>
                <a:lnTo>
                  <a:pt x="2620" y="1173"/>
                </a:lnTo>
                <a:lnTo>
                  <a:pt x="2620" y="1175"/>
                </a:lnTo>
                <a:lnTo>
                  <a:pt x="2620" y="1179"/>
                </a:lnTo>
                <a:lnTo>
                  <a:pt x="2622" y="1181"/>
                </a:lnTo>
                <a:lnTo>
                  <a:pt x="2622" y="1183"/>
                </a:lnTo>
                <a:lnTo>
                  <a:pt x="2624" y="1185"/>
                </a:lnTo>
                <a:lnTo>
                  <a:pt x="2628" y="1187"/>
                </a:lnTo>
                <a:lnTo>
                  <a:pt x="2630" y="1189"/>
                </a:lnTo>
                <a:lnTo>
                  <a:pt x="2636" y="1197"/>
                </a:lnTo>
                <a:lnTo>
                  <a:pt x="2636" y="1199"/>
                </a:lnTo>
                <a:lnTo>
                  <a:pt x="2638" y="1201"/>
                </a:lnTo>
                <a:lnTo>
                  <a:pt x="2638" y="1203"/>
                </a:lnTo>
                <a:lnTo>
                  <a:pt x="2640" y="1205"/>
                </a:lnTo>
                <a:lnTo>
                  <a:pt x="2644" y="1211"/>
                </a:lnTo>
                <a:lnTo>
                  <a:pt x="2646" y="1215"/>
                </a:lnTo>
                <a:lnTo>
                  <a:pt x="2646" y="1219"/>
                </a:lnTo>
                <a:lnTo>
                  <a:pt x="2646" y="1221"/>
                </a:lnTo>
                <a:lnTo>
                  <a:pt x="2646" y="1225"/>
                </a:lnTo>
                <a:lnTo>
                  <a:pt x="2648" y="1227"/>
                </a:lnTo>
                <a:lnTo>
                  <a:pt x="2648" y="1231"/>
                </a:lnTo>
                <a:lnTo>
                  <a:pt x="2650" y="1235"/>
                </a:lnTo>
                <a:lnTo>
                  <a:pt x="2652" y="1241"/>
                </a:lnTo>
                <a:lnTo>
                  <a:pt x="2652" y="1243"/>
                </a:lnTo>
                <a:lnTo>
                  <a:pt x="2652" y="1245"/>
                </a:lnTo>
                <a:lnTo>
                  <a:pt x="2656" y="1249"/>
                </a:lnTo>
                <a:lnTo>
                  <a:pt x="2658" y="1251"/>
                </a:lnTo>
                <a:lnTo>
                  <a:pt x="2662" y="1255"/>
                </a:lnTo>
                <a:lnTo>
                  <a:pt x="2662" y="1257"/>
                </a:lnTo>
                <a:lnTo>
                  <a:pt x="2664" y="1259"/>
                </a:lnTo>
                <a:lnTo>
                  <a:pt x="2664" y="1263"/>
                </a:lnTo>
                <a:lnTo>
                  <a:pt x="2666" y="1265"/>
                </a:lnTo>
                <a:lnTo>
                  <a:pt x="2666" y="1267"/>
                </a:lnTo>
                <a:lnTo>
                  <a:pt x="2666" y="1269"/>
                </a:lnTo>
                <a:lnTo>
                  <a:pt x="2664" y="1273"/>
                </a:lnTo>
                <a:lnTo>
                  <a:pt x="2664" y="1275"/>
                </a:lnTo>
                <a:lnTo>
                  <a:pt x="2662" y="1277"/>
                </a:lnTo>
                <a:lnTo>
                  <a:pt x="2662" y="1279"/>
                </a:lnTo>
                <a:lnTo>
                  <a:pt x="2660" y="1281"/>
                </a:lnTo>
                <a:lnTo>
                  <a:pt x="2660" y="1283"/>
                </a:lnTo>
                <a:lnTo>
                  <a:pt x="2658" y="1285"/>
                </a:lnTo>
                <a:lnTo>
                  <a:pt x="2658" y="1287"/>
                </a:lnTo>
                <a:lnTo>
                  <a:pt x="2658" y="1289"/>
                </a:lnTo>
                <a:lnTo>
                  <a:pt x="2656" y="1291"/>
                </a:lnTo>
                <a:lnTo>
                  <a:pt x="2654" y="1295"/>
                </a:lnTo>
                <a:lnTo>
                  <a:pt x="2654" y="1299"/>
                </a:lnTo>
                <a:lnTo>
                  <a:pt x="2654" y="1303"/>
                </a:lnTo>
                <a:lnTo>
                  <a:pt x="2654" y="1309"/>
                </a:lnTo>
                <a:lnTo>
                  <a:pt x="2654" y="1313"/>
                </a:lnTo>
                <a:lnTo>
                  <a:pt x="2654" y="1315"/>
                </a:lnTo>
                <a:lnTo>
                  <a:pt x="2654" y="1317"/>
                </a:lnTo>
                <a:lnTo>
                  <a:pt x="2654" y="1320"/>
                </a:lnTo>
                <a:lnTo>
                  <a:pt x="2654" y="1322"/>
                </a:lnTo>
                <a:lnTo>
                  <a:pt x="2654" y="1324"/>
                </a:lnTo>
                <a:lnTo>
                  <a:pt x="2652" y="1324"/>
                </a:lnTo>
                <a:lnTo>
                  <a:pt x="2648" y="1328"/>
                </a:lnTo>
                <a:lnTo>
                  <a:pt x="2646" y="1328"/>
                </a:lnTo>
                <a:lnTo>
                  <a:pt x="2644" y="1330"/>
                </a:lnTo>
                <a:lnTo>
                  <a:pt x="2644" y="1332"/>
                </a:lnTo>
                <a:lnTo>
                  <a:pt x="2644" y="1334"/>
                </a:lnTo>
                <a:lnTo>
                  <a:pt x="2644" y="1336"/>
                </a:lnTo>
                <a:lnTo>
                  <a:pt x="2646" y="1336"/>
                </a:lnTo>
                <a:lnTo>
                  <a:pt x="2646" y="1338"/>
                </a:lnTo>
                <a:lnTo>
                  <a:pt x="2648" y="1340"/>
                </a:lnTo>
                <a:lnTo>
                  <a:pt x="2650" y="1340"/>
                </a:lnTo>
                <a:lnTo>
                  <a:pt x="2654" y="1342"/>
                </a:lnTo>
                <a:lnTo>
                  <a:pt x="2654" y="1344"/>
                </a:lnTo>
                <a:lnTo>
                  <a:pt x="2656" y="1346"/>
                </a:lnTo>
                <a:lnTo>
                  <a:pt x="2656" y="1348"/>
                </a:lnTo>
                <a:lnTo>
                  <a:pt x="2658" y="1350"/>
                </a:lnTo>
                <a:lnTo>
                  <a:pt x="2658" y="1352"/>
                </a:lnTo>
                <a:lnTo>
                  <a:pt x="2658" y="1356"/>
                </a:lnTo>
                <a:lnTo>
                  <a:pt x="2656" y="1362"/>
                </a:lnTo>
                <a:lnTo>
                  <a:pt x="2656" y="1364"/>
                </a:lnTo>
                <a:lnTo>
                  <a:pt x="2654" y="1368"/>
                </a:lnTo>
                <a:lnTo>
                  <a:pt x="2654" y="1370"/>
                </a:lnTo>
                <a:lnTo>
                  <a:pt x="2656" y="1374"/>
                </a:lnTo>
                <a:lnTo>
                  <a:pt x="2656" y="1376"/>
                </a:lnTo>
                <a:lnTo>
                  <a:pt x="2658" y="1380"/>
                </a:lnTo>
                <a:lnTo>
                  <a:pt x="2660" y="1384"/>
                </a:lnTo>
                <a:lnTo>
                  <a:pt x="2662" y="1392"/>
                </a:lnTo>
                <a:lnTo>
                  <a:pt x="2662" y="1394"/>
                </a:lnTo>
                <a:lnTo>
                  <a:pt x="2662" y="1396"/>
                </a:lnTo>
                <a:lnTo>
                  <a:pt x="2660" y="1402"/>
                </a:lnTo>
                <a:lnTo>
                  <a:pt x="2660" y="1404"/>
                </a:lnTo>
                <a:lnTo>
                  <a:pt x="2658" y="1406"/>
                </a:lnTo>
                <a:lnTo>
                  <a:pt x="2656" y="1410"/>
                </a:lnTo>
                <a:lnTo>
                  <a:pt x="2654" y="1414"/>
                </a:lnTo>
                <a:lnTo>
                  <a:pt x="2652" y="1416"/>
                </a:lnTo>
                <a:lnTo>
                  <a:pt x="2652" y="1418"/>
                </a:lnTo>
                <a:lnTo>
                  <a:pt x="2652" y="1424"/>
                </a:lnTo>
                <a:lnTo>
                  <a:pt x="2652" y="1428"/>
                </a:lnTo>
                <a:lnTo>
                  <a:pt x="2652" y="1432"/>
                </a:lnTo>
                <a:lnTo>
                  <a:pt x="2652" y="1434"/>
                </a:lnTo>
                <a:lnTo>
                  <a:pt x="2650" y="1438"/>
                </a:lnTo>
                <a:lnTo>
                  <a:pt x="2648" y="1440"/>
                </a:lnTo>
                <a:lnTo>
                  <a:pt x="2646" y="1444"/>
                </a:lnTo>
                <a:lnTo>
                  <a:pt x="2642" y="1446"/>
                </a:lnTo>
                <a:lnTo>
                  <a:pt x="2638" y="1448"/>
                </a:lnTo>
                <a:lnTo>
                  <a:pt x="2634" y="1452"/>
                </a:lnTo>
                <a:lnTo>
                  <a:pt x="2632" y="1454"/>
                </a:lnTo>
                <a:lnTo>
                  <a:pt x="2628" y="1458"/>
                </a:lnTo>
                <a:lnTo>
                  <a:pt x="2628" y="1460"/>
                </a:lnTo>
                <a:lnTo>
                  <a:pt x="2626" y="1464"/>
                </a:lnTo>
                <a:lnTo>
                  <a:pt x="2624" y="1468"/>
                </a:lnTo>
                <a:lnTo>
                  <a:pt x="2624" y="1476"/>
                </a:lnTo>
                <a:lnTo>
                  <a:pt x="2622" y="1482"/>
                </a:lnTo>
                <a:lnTo>
                  <a:pt x="2620" y="1488"/>
                </a:lnTo>
                <a:lnTo>
                  <a:pt x="2620" y="1492"/>
                </a:lnTo>
                <a:lnTo>
                  <a:pt x="2620" y="1494"/>
                </a:lnTo>
                <a:lnTo>
                  <a:pt x="2618" y="1496"/>
                </a:lnTo>
                <a:lnTo>
                  <a:pt x="2616" y="1500"/>
                </a:lnTo>
                <a:lnTo>
                  <a:pt x="2614" y="1502"/>
                </a:lnTo>
                <a:lnTo>
                  <a:pt x="2612" y="1504"/>
                </a:lnTo>
                <a:lnTo>
                  <a:pt x="2610" y="1504"/>
                </a:lnTo>
                <a:lnTo>
                  <a:pt x="2608" y="1510"/>
                </a:lnTo>
                <a:lnTo>
                  <a:pt x="2606" y="1512"/>
                </a:lnTo>
                <a:lnTo>
                  <a:pt x="2604" y="1516"/>
                </a:lnTo>
                <a:lnTo>
                  <a:pt x="2602" y="1518"/>
                </a:lnTo>
                <a:lnTo>
                  <a:pt x="2598" y="1526"/>
                </a:lnTo>
                <a:lnTo>
                  <a:pt x="2598" y="1528"/>
                </a:lnTo>
                <a:lnTo>
                  <a:pt x="2598" y="1532"/>
                </a:lnTo>
                <a:lnTo>
                  <a:pt x="2598" y="1534"/>
                </a:lnTo>
                <a:lnTo>
                  <a:pt x="2596" y="1540"/>
                </a:lnTo>
                <a:lnTo>
                  <a:pt x="2596" y="1544"/>
                </a:lnTo>
                <a:lnTo>
                  <a:pt x="2596" y="1546"/>
                </a:lnTo>
                <a:lnTo>
                  <a:pt x="2596" y="1548"/>
                </a:lnTo>
                <a:lnTo>
                  <a:pt x="2594" y="1550"/>
                </a:lnTo>
                <a:lnTo>
                  <a:pt x="2594" y="1552"/>
                </a:lnTo>
                <a:lnTo>
                  <a:pt x="2596" y="1554"/>
                </a:lnTo>
                <a:lnTo>
                  <a:pt x="2596" y="1558"/>
                </a:lnTo>
                <a:lnTo>
                  <a:pt x="2596" y="1560"/>
                </a:lnTo>
                <a:lnTo>
                  <a:pt x="2596" y="1562"/>
                </a:lnTo>
                <a:lnTo>
                  <a:pt x="2596" y="1566"/>
                </a:lnTo>
                <a:lnTo>
                  <a:pt x="2596" y="1572"/>
                </a:lnTo>
                <a:lnTo>
                  <a:pt x="2594" y="1574"/>
                </a:lnTo>
                <a:lnTo>
                  <a:pt x="2594" y="1576"/>
                </a:lnTo>
                <a:lnTo>
                  <a:pt x="2592" y="1578"/>
                </a:lnTo>
                <a:lnTo>
                  <a:pt x="2584" y="1584"/>
                </a:lnTo>
                <a:lnTo>
                  <a:pt x="2582" y="1584"/>
                </a:lnTo>
                <a:lnTo>
                  <a:pt x="2578" y="1586"/>
                </a:lnTo>
                <a:lnTo>
                  <a:pt x="2578" y="1590"/>
                </a:lnTo>
                <a:lnTo>
                  <a:pt x="2576" y="1592"/>
                </a:lnTo>
                <a:lnTo>
                  <a:pt x="2574" y="1594"/>
                </a:lnTo>
                <a:lnTo>
                  <a:pt x="2574" y="1598"/>
                </a:lnTo>
                <a:lnTo>
                  <a:pt x="2574" y="1600"/>
                </a:lnTo>
                <a:lnTo>
                  <a:pt x="2574" y="1602"/>
                </a:lnTo>
                <a:lnTo>
                  <a:pt x="2576" y="1602"/>
                </a:lnTo>
                <a:lnTo>
                  <a:pt x="2576" y="1604"/>
                </a:lnTo>
                <a:lnTo>
                  <a:pt x="2578" y="1604"/>
                </a:lnTo>
                <a:lnTo>
                  <a:pt x="2578" y="1608"/>
                </a:lnTo>
                <a:lnTo>
                  <a:pt x="2580" y="1610"/>
                </a:lnTo>
                <a:lnTo>
                  <a:pt x="2580" y="1616"/>
                </a:lnTo>
                <a:lnTo>
                  <a:pt x="2580" y="1618"/>
                </a:lnTo>
                <a:lnTo>
                  <a:pt x="2582" y="1622"/>
                </a:lnTo>
                <a:lnTo>
                  <a:pt x="2580" y="1628"/>
                </a:lnTo>
                <a:lnTo>
                  <a:pt x="2578" y="1630"/>
                </a:lnTo>
                <a:lnTo>
                  <a:pt x="2580" y="1632"/>
                </a:lnTo>
                <a:lnTo>
                  <a:pt x="2578" y="1634"/>
                </a:lnTo>
                <a:lnTo>
                  <a:pt x="2576" y="1638"/>
                </a:lnTo>
                <a:lnTo>
                  <a:pt x="2576" y="1646"/>
                </a:lnTo>
                <a:lnTo>
                  <a:pt x="2574" y="1648"/>
                </a:lnTo>
                <a:lnTo>
                  <a:pt x="2574" y="1652"/>
                </a:lnTo>
                <a:lnTo>
                  <a:pt x="2572" y="1654"/>
                </a:lnTo>
                <a:lnTo>
                  <a:pt x="2572" y="1656"/>
                </a:lnTo>
                <a:lnTo>
                  <a:pt x="2574" y="1656"/>
                </a:lnTo>
                <a:lnTo>
                  <a:pt x="2576" y="1662"/>
                </a:lnTo>
                <a:lnTo>
                  <a:pt x="2576" y="1672"/>
                </a:lnTo>
                <a:lnTo>
                  <a:pt x="2576" y="1674"/>
                </a:lnTo>
                <a:lnTo>
                  <a:pt x="2576" y="1678"/>
                </a:lnTo>
                <a:lnTo>
                  <a:pt x="2574" y="1682"/>
                </a:lnTo>
                <a:lnTo>
                  <a:pt x="2570" y="1686"/>
                </a:lnTo>
                <a:lnTo>
                  <a:pt x="2564" y="1690"/>
                </a:lnTo>
                <a:lnTo>
                  <a:pt x="2562" y="1690"/>
                </a:lnTo>
                <a:lnTo>
                  <a:pt x="2562" y="1692"/>
                </a:lnTo>
                <a:lnTo>
                  <a:pt x="2562" y="1694"/>
                </a:lnTo>
                <a:lnTo>
                  <a:pt x="2560" y="1698"/>
                </a:lnTo>
                <a:lnTo>
                  <a:pt x="2560" y="1700"/>
                </a:lnTo>
                <a:lnTo>
                  <a:pt x="2560" y="1702"/>
                </a:lnTo>
                <a:lnTo>
                  <a:pt x="2560" y="1704"/>
                </a:lnTo>
                <a:lnTo>
                  <a:pt x="2560" y="1704"/>
                </a:lnTo>
                <a:lnTo>
                  <a:pt x="2560" y="1708"/>
                </a:lnTo>
                <a:lnTo>
                  <a:pt x="2560" y="1710"/>
                </a:lnTo>
                <a:lnTo>
                  <a:pt x="2562" y="1712"/>
                </a:lnTo>
                <a:lnTo>
                  <a:pt x="2562" y="1714"/>
                </a:lnTo>
                <a:lnTo>
                  <a:pt x="2562" y="1716"/>
                </a:lnTo>
                <a:lnTo>
                  <a:pt x="2564" y="1716"/>
                </a:lnTo>
                <a:lnTo>
                  <a:pt x="2564" y="1718"/>
                </a:lnTo>
                <a:lnTo>
                  <a:pt x="2564" y="1722"/>
                </a:lnTo>
                <a:lnTo>
                  <a:pt x="2566" y="1728"/>
                </a:lnTo>
                <a:lnTo>
                  <a:pt x="2564" y="1728"/>
                </a:lnTo>
                <a:lnTo>
                  <a:pt x="2564" y="1730"/>
                </a:lnTo>
                <a:lnTo>
                  <a:pt x="2564" y="1732"/>
                </a:lnTo>
                <a:lnTo>
                  <a:pt x="2562" y="1732"/>
                </a:lnTo>
                <a:lnTo>
                  <a:pt x="2560" y="1732"/>
                </a:lnTo>
                <a:lnTo>
                  <a:pt x="2560" y="1734"/>
                </a:lnTo>
                <a:lnTo>
                  <a:pt x="2558" y="1732"/>
                </a:lnTo>
                <a:lnTo>
                  <a:pt x="2556" y="1732"/>
                </a:lnTo>
                <a:lnTo>
                  <a:pt x="2554" y="1732"/>
                </a:lnTo>
                <a:lnTo>
                  <a:pt x="2548" y="1726"/>
                </a:lnTo>
                <a:lnTo>
                  <a:pt x="2546" y="1726"/>
                </a:lnTo>
                <a:lnTo>
                  <a:pt x="2542" y="1724"/>
                </a:lnTo>
                <a:lnTo>
                  <a:pt x="2540" y="1724"/>
                </a:lnTo>
                <a:lnTo>
                  <a:pt x="2538" y="1724"/>
                </a:lnTo>
                <a:lnTo>
                  <a:pt x="2536" y="1726"/>
                </a:lnTo>
                <a:lnTo>
                  <a:pt x="2534" y="1726"/>
                </a:lnTo>
                <a:lnTo>
                  <a:pt x="2534" y="1728"/>
                </a:lnTo>
                <a:lnTo>
                  <a:pt x="2532" y="1728"/>
                </a:lnTo>
                <a:lnTo>
                  <a:pt x="2532" y="1730"/>
                </a:lnTo>
                <a:lnTo>
                  <a:pt x="2532" y="1732"/>
                </a:lnTo>
                <a:lnTo>
                  <a:pt x="2532" y="1734"/>
                </a:lnTo>
                <a:lnTo>
                  <a:pt x="2532" y="1736"/>
                </a:lnTo>
                <a:lnTo>
                  <a:pt x="2532" y="1738"/>
                </a:lnTo>
                <a:lnTo>
                  <a:pt x="2532" y="1740"/>
                </a:lnTo>
                <a:lnTo>
                  <a:pt x="2534" y="1743"/>
                </a:lnTo>
                <a:lnTo>
                  <a:pt x="2534" y="1745"/>
                </a:lnTo>
                <a:lnTo>
                  <a:pt x="2536" y="1747"/>
                </a:lnTo>
                <a:lnTo>
                  <a:pt x="2536" y="1749"/>
                </a:lnTo>
                <a:lnTo>
                  <a:pt x="2538" y="1749"/>
                </a:lnTo>
                <a:lnTo>
                  <a:pt x="2540" y="1753"/>
                </a:lnTo>
                <a:lnTo>
                  <a:pt x="2544" y="1757"/>
                </a:lnTo>
                <a:lnTo>
                  <a:pt x="2544" y="1761"/>
                </a:lnTo>
                <a:lnTo>
                  <a:pt x="2544" y="1765"/>
                </a:lnTo>
                <a:lnTo>
                  <a:pt x="2542" y="1767"/>
                </a:lnTo>
                <a:lnTo>
                  <a:pt x="2540" y="1771"/>
                </a:lnTo>
                <a:lnTo>
                  <a:pt x="2538" y="1773"/>
                </a:lnTo>
                <a:lnTo>
                  <a:pt x="2536" y="1775"/>
                </a:lnTo>
                <a:lnTo>
                  <a:pt x="2534" y="1775"/>
                </a:lnTo>
                <a:lnTo>
                  <a:pt x="2532" y="1777"/>
                </a:lnTo>
                <a:lnTo>
                  <a:pt x="2530" y="1777"/>
                </a:lnTo>
                <a:lnTo>
                  <a:pt x="2528" y="1777"/>
                </a:lnTo>
                <a:lnTo>
                  <a:pt x="2526" y="1779"/>
                </a:lnTo>
                <a:lnTo>
                  <a:pt x="2524" y="1781"/>
                </a:lnTo>
                <a:lnTo>
                  <a:pt x="2522" y="1781"/>
                </a:lnTo>
                <a:lnTo>
                  <a:pt x="2522" y="1783"/>
                </a:lnTo>
                <a:lnTo>
                  <a:pt x="2520" y="1785"/>
                </a:lnTo>
                <a:lnTo>
                  <a:pt x="2518" y="1789"/>
                </a:lnTo>
                <a:lnTo>
                  <a:pt x="2520" y="1791"/>
                </a:lnTo>
                <a:lnTo>
                  <a:pt x="2520" y="1793"/>
                </a:lnTo>
                <a:lnTo>
                  <a:pt x="2522" y="1801"/>
                </a:lnTo>
                <a:lnTo>
                  <a:pt x="2522" y="1803"/>
                </a:lnTo>
                <a:lnTo>
                  <a:pt x="2522" y="1805"/>
                </a:lnTo>
                <a:lnTo>
                  <a:pt x="2522" y="1807"/>
                </a:lnTo>
                <a:lnTo>
                  <a:pt x="2522" y="1811"/>
                </a:lnTo>
                <a:lnTo>
                  <a:pt x="2522" y="1817"/>
                </a:lnTo>
                <a:lnTo>
                  <a:pt x="2522" y="1819"/>
                </a:lnTo>
                <a:lnTo>
                  <a:pt x="2520" y="1821"/>
                </a:lnTo>
                <a:lnTo>
                  <a:pt x="2520" y="1823"/>
                </a:lnTo>
                <a:lnTo>
                  <a:pt x="2518" y="1825"/>
                </a:lnTo>
                <a:lnTo>
                  <a:pt x="2518" y="1827"/>
                </a:lnTo>
                <a:lnTo>
                  <a:pt x="2516" y="1829"/>
                </a:lnTo>
                <a:lnTo>
                  <a:pt x="2512" y="1831"/>
                </a:lnTo>
                <a:lnTo>
                  <a:pt x="2510" y="1833"/>
                </a:lnTo>
                <a:lnTo>
                  <a:pt x="2506" y="1837"/>
                </a:lnTo>
                <a:lnTo>
                  <a:pt x="2502" y="1839"/>
                </a:lnTo>
                <a:lnTo>
                  <a:pt x="2500" y="1843"/>
                </a:lnTo>
                <a:lnTo>
                  <a:pt x="2496" y="1845"/>
                </a:lnTo>
                <a:lnTo>
                  <a:pt x="2496" y="1849"/>
                </a:lnTo>
                <a:lnTo>
                  <a:pt x="2494" y="1849"/>
                </a:lnTo>
                <a:lnTo>
                  <a:pt x="2494" y="1849"/>
                </a:lnTo>
                <a:lnTo>
                  <a:pt x="2494" y="1851"/>
                </a:lnTo>
                <a:lnTo>
                  <a:pt x="2494" y="1853"/>
                </a:lnTo>
                <a:lnTo>
                  <a:pt x="2494" y="1857"/>
                </a:lnTo>
                <a:lnTo>
                  <a:pt x="2496" y="1861"/>
                </a:lnTo>
                <a:lnTo>
                  <a:pt x="2502" y="1871"/>
                </a:lnTo>
                <a:lnTo>
                  <a:pt x="2504" y="1873"/>
                </a:lnTo>
                <a:lnTo>
                  <a:pt x="2506" y="1873"/>
                </a:lnTo>
                <a:lnTo>
                  <a:pt x="2506" y="1875"/>
                </a:lnTo>
                <a:lnTo>
                  <a:pt x="2510" y="1879"/>
                </a:lnTo>
                <a:lnTo>
                  <a:pt x="2514" y="1889"/>
                </a:lnTo>
                <a:lnTo>
                  <a:pt x="2516" y="1889"/>
                </a:lnTo>
                <a:lnTo>
                  <a:pt x="2516" y="1891"/>
                </a:lnTo>
                <a:lnTo>
                  <a:pt x="2518" y="1893"/>
                </a:lnTo>
                <a:lnTo>
                  <a:pt x="2518" y="1895"/>
                </a:lnTo>
                <a:lnTo>
                  <a:pt x="2518" y="1897"/>
                </a:lnTo>
                <a:lnTo>
                  <a:pt x="2516" y="1897"/>
                </a:lnTo>
                <a:lnTo>
                  <a:pt x="2516" y="1899"/>
                </a:lnTo>
                <a:lnTo>
                  <a:pt x="2514" y="1901"/>
                </a:lnTo>
                <a:lnTo>
                  <a:pt x="2514" y="1903"/>
                </a:lnTo>
                <a:lnTo>
                  <a:pt x="2512" y="1903"/>
                </a:lnTo>
                <a:lnTo>
                  <a:pt x="2510" y="1903"/>
                </a:lnTo>
                <a:lnTo>
                  <a:pt x="2508" y="1903"/>
                </a:lnTo>
                <a:lnTo>
                  <a:pt x="2506" y="1905"/>
                </a:lnTo>
                <a:lnTo>
                  <a:pt x="2504" y="1905"/>
                </a:lnTo>
                <a:lnTo>
                  <a:pt x="2502" y="1907"/>
                </a:lnTo>
                <a:lnTo>
                  <a:pt x="2500" y="1909"/>
                </a:lnTo>
                <a:lnTo>
                  <a:pt x="2498" y="1909"/>
                </a:lnTo>
                <a:lnTo>
                  <a:pt x="2498" y="1911"/>
                </a:lnTo>
                <a:lnTo>
                  <a:pt x="2496" y="1913"/>
                </a:lnTo>
                <a:lnTo>
                  <a:pt x="2496" y="1915"/>
                </a:lnTo>
                <a:lnTo>
                  <a:pt x="2496" y="1919"/>
                </a:lnTo>
                <a:lnTo>
                  <a:pt x="2496" y="1923"/>
                </a:lnTo>
                <a:lnTo>
                  <a:pt x="2496" y="1925"/>
                </a:lnTo>
                <a:lnTo>
                  <a:pt x="2496" y="1931"/>
                </a:lnTo>
                <a:lnTo>
                  <a:pt x="2496" y="1933"/>
                </a:lnTo>
                <a:lnTo>
                  <a:pt x="2496" y="1939"/>
                </a:lnTo>
                <a:lnTo>
                  <a:pt x="2496" y="1941"/>
                </a:lnTo>
                <a:lnTo>
                  <a:pt x="2494" y="1945"/>
                </a:lnTo>
                <a:lnTo>
                  <a:pt x="2494" y="1947"/>
                </a:lnTo>
                <a:lnTo>
                  <a:pt x="2492" y="1953"/>
                </a:lnTo>
                <a:lnTo>
                  <a:pt x="2492" y="1955"/>
                </a:lnTo>
                <a:lnTo>
                  <a:pt x="2492" y="1957"/>
                </a:lnTo>
                <a:lnTo>
                  <a:pt x="2492" y="1959"/>
                </a:lnTo>
                <a:lnTo>
                  <a:pt x="2490" y="1965"/>
                </a:lnTo>
                <a:lnTo>
                  <a:pt x="2486" y="1967"/>
                </a:lnTo>
                <a:lnTo>
                  <a:pt x="2486" y="1969"/>
                </a:lnTo>
                <a:lnTo>
                  <a:pt x="2484" y="1971"/>
                </a:lnTo>
                <a:lnTo>
                  <a:pt x="2482" y="1971"/>
                </a:lnTo>
                <a:lnTo>
                  <a:pt x="2482" y="1973"/>
                </a:lnTo>
                <a:lnTo>
                  <a:pt x="2480" y="1973"/>
                </a:lnTo>
                <a:lnTo>
                  <a:pt x="2478" y="1973"/>
                </a:lnTo>
                <a:lnTo>
                  <a:pt x="2474" y="1973"/>
                </a:lnTo>
                <a:lnTo>
                  <a:pt x="2472" y="1973"/>
                </a:lnTo>
                <a:lnTo>
                  <a:pt x="2470" y="1971"/>
                </a:lnTo>
                <a:lnTo>
                  <a:pt x="2468" y="1971"/>
                </a:lnTo>
                <a:lnTo>
                  <a:pt x="2466" y="1971"/>
                </a:lnTo>
                <a:lnTo>
                  <a:pt x="2460" y="1971"/>
                </a:lnTo>
                <a:lnTo>
                  <a:pt x="2456" y="1973"/>
                </a:lnTo>
                <a:lnTo>
                  <a:pt x="2452" y="1975"/>
                </a:lnTo>
                <a:lnTo>
                  <a:pt x="2450" y="1977"/>
                </a:lnTo>
                <a:lnTo>
                  <a:pt x="2446" y="1981"/>
                </a:lnTo>
                <a:lnTo>
                  <a:pt x="2444" y="1983"/>
                </a:lnTo>
                <a:lnTo>
                  <a:pt x="2444" y="1985"/>
                </a:lnTo>
                <a:lnTo>
                  <a:pt x="2442" y="1987"/>
                </a:lnTo>
                <a:lnTo>
                  <a:pt x="2436" y="1991"/>
                </a:lnTo>
                <a:lnTo>
                  <a:pt x="2432" y="1993"/>
                </a:lnTo>
                <a:lnTo>
                  <a:pt x="2428" y="1995"/>
                </a:lnTo>
                <a:lnTo>
                  <a:pt x="2424" y="1999"/>
                </a:lnTo>
                <a:lnTo>
                  <a:pt x="2424" y="2001"/>
                </a:lnTo>
                <a:lnTo>
                  <a:pt x="2422" y="2001"/>
                </a:lnTo>
                <a:lnTo>
                  <a:pt x="2422" y="2003"/>
                </a:lnTo>
                <a:lnTo>
                  <a:pt x="2420" y="2003"/>
                </a:lnTo>
                <a:lnTo>
                  <a:pt x="2416" y="2007"/>
                </a:lnTo>
                <a:lnTo>
                  <a:pt x="2416" y="2009"/>
                </a:lnTo>
                <a:lnTo>
                  <a:pt x="2412" y="2011"/>
                </a:lnTo>
                <a:lnTo>
                  <a:pt x="2410" y="2013"/>
                </a:lnTo>
                <a:lnTo>
                  <a:pt x="2406" y="2017"/>
                </a:lnTo>
                <a:lnTo>
                  <a:pt x="2404" y="2019"/>
                </a:lnTo>
                <a:lnTo>
                  <a:pt x="2404" y="2021"/>
                </a:lnTo>
                <a:lnTo>
                  <a:pt x="2400" y="2023"/>
                </a:lnTo>
                <a:lnTo>
                  <a:pt x="2396" y="2025"/>
                </a:lnTo>
                <a:lnTo>
                  <a:pt x="2396" y="2027"/>
                </a:lnTo>
                <a:lnTo>
                  <a:pt x="2394" y="2031"/>
                </a:lnTo>
                <a:lnTo>
                  <a:pt x="2392" y="2031"/>
                </a:lnTo>
                <a:lnTo>
                  <a:pt x="2386" y="2037"/>
                </a:lnTo>
                <a:lnTo>
                  <a:pt x="2384" y="2039"/>
                </a:lnTo>
                <a:lnTo>
                  <a:pt x="2382" y="2041"/>
                </a:lnTo>
                <a:lnTo>
                  <a:pt x="2378" y="2043"/>
                </a:lnTo>
                <a:lnTo>
                  <a:pt x="2378" y="2045"/>
                </a:lnTo>
                <a:lnTo>
                  <a:pt x="2374" y="2049"/>
                </a:lnTo>
                <a:lnTo>
                  <a:pt x="2368" y="2055"/>
                </a:lnTo>
                <a:lnTo>
                  <a:pt x="2366" y="2057"/>
                </a:lnTo>
                <a:lnTo>
                  <a:pt x="2364" y="2059"/>
                </a:lnTo>
                <a:lnTo>
                  <a:pt x="2358" y="2067"/>
                </a:lnTo>
                <a:lnTo>
                  <a:pt x="2356" y="2069"/>
                </a:lnTo>
                <a:lnTo>
                  <a:pt x="2352" y="2073"/>
                </a:lnTo>
                <a:lnTo>
                  <a:pt x="2350" y="2075"/>
                </a:lnTo>
                <a:lnTo>
                  <a:pt x="2348" y="2079"/>
                </a:lnTo>
                <a:lnTo>
                  <a:pt x="2346" y="2083"/>
                </a:lnTo>
                <a:lnTo>
                  <a:pt x="2346" y="2085"/>
                </a:lnTo>
                <a:lnTo>
                  <a:pt x="2344" y="2089"/>
                </a:lnTo>
                <a:lnTo>
                  <a:pt x="2342" y="2089"/>
                </a:lnTo>
                <a:lnTo>
                  <a:pt x="2342" y="2091"/>
                </a:lnTo>
                <a:lnTo>
                  <a:pt x="2340" y="2093"/>
                </a:lnTo>
                <a:lnTo>
                  <a:pt x="2338" y="2095"/>
                </a:lnTo>
                <a:lnTo>
                  <a:pt x="2336" y="2097"/>
                </a:lnTo>
                <a:lnTo>
                  <a:pt x="2334" y="2103"/>
                </a:lnTo>
                <a:lnTo>
                  <a:pt x="2332" y="2105"/>
                </a:lnTo>
                <a:lnTo>
                  <a:pt x="2332" y="2107"/>
                </a:lnTo>
                <a:lnTo>
                  <a:pt x="2330" y="2109"/>
                </a:lnTo>
                <a:lnTo>
                  <a:pt x="2328" y="2113"/>
                </a:lnTo>
                <a:lnTo>
                  <a:pt x="2324" y="2115"/>
                </a:lnTo>
                <a:lnTo>
                  <a:pt x="2316" y="2115"/>
                </a:lnTo>
                <a:lnTo>
                  <a:pt x="2314" y="2115"/>
                </a:lnTo>
                <a:lnTo>
                  <a:pt x="2312" y="2117"/>
                </a:lnTo>
                <a:lnTo>
                  <a:pt x="2310" y="2117"/>
                </a:lnTo>
                <a:lnTo>
                  <a:pt x="2308" y="2117"/>
                </a:lnTo>
                <a:lnTo>
                  <a:pt x="2302" y="2121"/>
                </a:lnTo>
                <a:lnTo>
                  <a:pt x="2298" y="2123"/>
                </a:lnTo>
                <a:lnTo>
                  <a:pt x="2296" y="2123"/>
                </a:lnTo>
                <a:lnTo>
                  <a:pt x="2294" y="2125"/>
                </a:lnTo>
                <a:lnTo>
                  <a:pt x="2292" y="2127"/>
                </a:lnTo>
                <a:lnTo>
                  <a:pt x="2292" y="2129"/>
                </a:lnTo>
                <a:lnTo>
                  <a:pt x="2292" y="2131"/>
                </a:lnTo>
                <a:lnTo>
                  <a:pt x="2290" y="2133"/>
                </a:lnTo>
                <a:lnTo>
                  <a:pt x="2288" y="2137"/>
                </a:lnTo>
                <a:lnTo>
                  <a:pt x="2286" y="2137"/>
                </a:lnTo>
                <a:lnTo>
                  <a:pt x="2284" y="2139"/>
                </a:lnTo>
                <a:lnTo>
                  <a:pt x="2282" y="2139"/>
                </a:lnTo>
                <a:lnTo>
                  <a:pt x="2282" y="2141"/>
                </a:lnTo>
                <a:lnTo>
                  <a:pt x="2278" y="2143"/>
                </a:lnTo>
                <a:lnTo>
                  <a:pt x="2278" y="2145"/>
                </a:lnTo>
                <a:lnTo>
                  <a:pt x="2278" y="2147"/>
                </a:lnTo>
                <a:lnTo>
                  <a:pt x="2276" y="2149"/>
                </a:lnTo>
                <a:lnTo>
                  <a:pt x="2276" y="2151"/>
                </a:lnTo>
                <a:lnTo>
                  <a:pt x="2278" y="2153"/>
                </a:lnTo>
                <a:lnTo>
                  <a:pt x="2278" y="2155"/>
                </a:lnTo>
                <a:lnTo>
                  <a:pt x="2276" y="2157"/>
                </a:lnTo>
                <a:lnTo>
                  <a:pt x="2276" y="2159"/>
                </a:lnTo>
                <a:lnTo>
                  <a:pt x="2274" y="2159"/>
                </a:lnTo>
                <a:lnTo>
                  <a:pt x="2274" y="2161"/>
                </a:lnTo>
                <a:lnTo>
                  <a:pt x="2272" y="2161"/>
                </a:lnTo>
                <a:lnTo>
                  <a:pt x="2270" y="2161"/>
                </a:lnTo>
                <a:lnTo>
                  <a:pt x="2268" y="2161"/>
                </a:lnTo>
                <a:lnTo>
                  <a:pt x="2266" y="2161"/>
                </a:lnTo>
                <a:lnTo>
                  <a:pt x="2262" y="2161"/>
                </a:lnTo>
                <a:lnTo>
                  <a:pt x="2262" y="2159"/>
                </a:lnTo>
                <a:lnTo>
                  <a:pt x="2260" y="2159"/>
                </a:lnTo>
                <a:lnTo>
                  <a:pt x="2258" y="2159"/>
                </a:lnTo>
                <a:lnTo>
                  <a:pt x="2256" y="2159"/>
                </a:lnTo>
                <a:lnTo>
                  <a:pt x="2252" y="2159"/>
                </a:lnTo>
                <a:lnTo>
                  <a:pt x="2250" y="2161"/>
                </a:lnTo>
                <a:lnTo>
                  <a:pt x="2248" y="2161"/>
                </a:lnTo>
                <a:lnTo>
                  <a:pt x="2246" y="2163"/>
                </a:lnTo>
                <a:lnTo>
                  <a:pt x="2244" y="2163"/>
                </a:lnTo>
                <a:lnTo>
                  <a:pt x="2242" y="2166"/>
                </a:lnTo>
                <a:lnTo>
                  <a:pt x="2238" y="2168"/>
                </a:lnTo>
                <a:lnTo>
                  <a:pt x="2236" y="2168"/>
                </a:lnTo>
                <a:lnTo>
                  <a:pt x="2232" y="2170"/>
                </a:lnTo>
                <a:lnTo>
                  <a:pt x="2228" y="2172"/>
                </a:lnTo>
                <a:lnTo>
                  <a:pt x="2226" y="2174"/>
                </a:lnTo>
                <a:lnTo>
                  <a:pt x="2222" y="2174"/>
                </a:lnTo>
                <a:lnTo>
                  <a:pt x="2222" y="2176"/>
                </a:lnTo>
                <a:lnTo>
                  <a:pt x="2220" y="2176"/>
                </a:lnTo>
                <a:lnTo>
                  <a:pt x="2218" y="2176"/>
                </a:lnTo>
                <a:lnTo>
                  <a:pt x="2218" y="2178"/>
                </a:lnTo>
                <a:lnTo>
                  <a:pt x="2214" y="2180"/>
                </a:lnTo>
                <a:lnTo>
                  <a:pt x="2214" y="2182"/>
                </a:lnTo>
                <a:lnTo>
                  <a:pt x="2212" y="2184"/>
                </a:lnTo>
                <a:lnTo>
                  <a:pt x="2208" y="2186"/>
                </a:lnTo>
                <a:lnTo>
                  <a:pt x="2206" y="2186"/>
                </a:lnTo>
                <a:lnTo>
                  <a:pt x="2204" y="2186"/>
                </a:lnTo>
                <a:lnTo>
                  <a:pt x="2200" y="2190"/>
                </a:lnTo>
                <a:lnTo>
                  <a:pt x="2198" y="2192"/>
                </a:lnTo>
                <a:lnTo>
                  <a:pt x="2196" y="2194"/>
                </a:lnTo>
                <a:lnTo>
                  <a:pt x="2192" y="2196"/>
                </a:lnTo>
                <a:lnTo>
                  <a:pt x="2188" y="2196"/>
                </a:lnTo>
                <a:lnTo>
                  <a:pt x="2176" y="2198"/>
                </a:lnTo>
                <a:lnTo>
                  <a:pt x="2174" y="2198"/>
                </a:lnTo>
                <a:lnTo>
                  <a:pt x="2168" y="2198"/>
                </a:lnTo>
                <a:lnTo>
                  <a:pt x="2166" y="2198"/>
                </a:lnTo>
                <a:lnTo>
                  <a:pt x="2166" y="2196"/>
                </a:lnTo>
                <a:lnTo>
                  <a:pt x="2164" y="2194"/>
                </a:lnTo>
                <a:lnTo>
                  <a:pt x="2162" y="2192"/>
                </a:lnTo>
                <a:lnTo>
                  <a:pt x="2160" y="2188"/>
                </a:lnTo>
                <a:lnTo>
                  <a:pt x="2160" y="2186"/>
                </a:lnTo>
                <a:lnTo>
                  <a:pt x="2158" y="2184"/>
                </a:lnTo>
                <a:lnTo>
                  <a:pt x="2158" y="2182"/>
                </a:lnTo>
                <a:lnTo>
                  <a:pt x="2156" y="2178"/>
                </a:lnTo>
                <a:lnTo>
                  <a:pt x="2156" y="2174"/>
                </a:lnTo>
                <a:lnTo>
                  <a:pt x="2154" y="2170"/>
                </a:lnTo>
                <a:lnTo>
                  <a:pt x="2154" y="2166"/>
                </a:lnTo>
                <a:lnTo>
                  <a:pt x="2154" y="2161"/>
                </a:lnTo>
                <a:lnTo>
                  <a:pt x="2152" y="2159"/>
                </a:lnTo>
                <a:lnTo>
                  <a:pt x="2150" y="2157"/>
                </a:lnTo>
                <a:lnTo>
                  <a:pt x="2148" y="2155"/>
                </a:lnTo>
                <a:lnTo>
                  <a:pt x="2148" y="2153"/>
                </a:lnTo>
                <a:lnTo>
                  <a:pt x="2144" y="2149"/>
                </a:lnTo>
                <a:lnTo>
                  <a:pt x="2142" y="2149"/>
                </a:lnTo>
                <a:lnTo>
                  <a:pt x="2140" y="2147"/>
                </a:lnTo>
                <a:lnTo>
                  <a:pt x="2138" y="2147"/>
                </a:lnTo>
                <a:lnTo>
                  <a:pt x="2138" y="2145"/>
                </a:lnTo>
                <a:lnTo>
                  <a:pt x="2136" y="2145"/>
                </a:lnTo>
                <a:lnTo>
                  <a:pt x="2132" y="2143"/>
                </a:lnTo>
                <a:lnTo>
                  <a:pt x="2128" y="2143"/>
                </a:lnTo>
                <a:lnTo>
                  <a:pt x="2126" y="2143"/>
                </a:lnTo>
                <a:lnTo>
                  <a:pt x="2120" y="2143"/>
                </a:lnTo>
                <a:lnTo>
                  <a:pt x="2120" y="2145"/>
                </a:lnTo>
                <a:lnTo>
                  <a:pt x="2116" y="2149"/>
                </a:lnTo>
                <a:lnTo>
                  <a:pt x="2114" y="2149"/>
                </a:lnTo>
                <a:lnTo>
                  <a:pt x="2112" y="2153"/>
                </a:lnTo>
                <a:lnTo>
                  <a:pt x="2106" y="2161"/>
                </a:lnTo>
                <a:lnTo>
                  <a:pt x="2104" y="2163"/>
                </a:lnTo>
                <a:lnTo>
                  <a:pt x="2100" y="2168"/>
                </a:lnTo>
                <a:lnTo>
                  <a:pt x="2096" y="2174"/>
                </a:lnTo>
                <a:lnTo>
                  <a:pt x="2092" y="2176"/>
                </a:lnTo>
                <a:lnTo>
                  <a:pt x="2082" y="2182"/>
                </a:lnTo>
                <a:lnTo>
                  <a:pt x="2078" y="2184"/>
                </a:lnTo>
                <a:lnTo>
                  <a:pt x="2076" y="2186"/>
                </a:lnTo>
                <a:lnTo>
                  <a:pt x="2074" y="2186"/>
                </a:lnTo>
                <a:lnTo>
                  <a:pt x="2072" y="2186"/>
                </a:lnTo>
                <a:lnTo>
                  <a:pt x="2070" y="2188"/>
                </a:lnTo>
                <a:lnTo>
                  <a:pt x="2068" y="2190"/>
                </a:lnTo>
                <a:lnTo>
                  <a:pt x="2064" y="2194"/>
                </a:lnTo>
                <a:lnTo>
                  <a:pt x="2060" y="2196"/>
                </a:lnTo>
                <a:lnTo>
                  <a:pt x="2060" y="2198"/>
                </a:lnTo>
                <a:lnTo>
                  <a:pt x="2058" y="2202"/>
                </a:lnTo>
                <a:lnTo>
                  <a:pt x="2058" y="2204"/>
                </a:lnTo>
                <a:lnTo>
                  <a:pt x="2058" y="2206"/>
                </a:lnTo>
                <a:lnTo>
                  <a:pt x="2058" y="2218"/>
                </a:lnTo>
                <a:lnTo>
                  <a:pt x="2058" y="2220"/>
                </a:lnTo>
                <a:lnTo>
                  <a:pt x="2056" y="2220"/>
                </a:lnTo>
                <a:lnTo>
                  <a:pt x="2056" y="2222"/>
                </a:lnTo>
                <a:lnTo>
                  <a:pt x="2054" y="2226"/>
                </a:lnTo>
                <a:lnTo>
                  <a:pt x="2054" y="2228"/>
                </a:lnTo>
                <a:lnTo>
                  <a:pt x="2054" y="2232"/>
                </a:lnTo>
                <a:lnTo>
                  <a:pt x="2054" y="2234"/>
                </a:lnTo>
                <a:lnTo>
                  <a:pt x="2054" y="2238"/>
                </a:lnTo>
                <a:lnTo>
                  <a:pt x="2054" y="2242"/>
                </a:lnTo>
                <a:lnTo>
                  <a:pt x="2054" y="2244"/>
                </a:lnTo>
                <a:lnTo>
                  <a:pt x="2054" y="2246"/>
                </a:lnTo>
                <a:lnTo>
                  <a:pt x="2054" y="2252"/>
                </a:lnTo>
                <a:lnTo>
                  <a:pt x="2054" y="2254"/>
                </a:lnTo>
                <a:lnTo>
                  <a:pt x="2054" y="2256"/>
                </a:lnTo>
                <a:lnTo>
                  <a:pt x="2052" y="2256"/>
                </a:lnTo>
                <a:lnTo>
                  <a:pt x="2052" y="2258"/>
                </a:lnTo>
                <a:lnTo>
                  <a:pt x="2052" y="2260"/>
                </a:lnTo>
                <a:lnTo>
                  <a:pt x="2050" y="2260"/>
                </a:lnTo>
                <a:lnTo>
                  <a:pt x="2048" y="2260"/>
                </a:lnTo>
                <a:lnTo>
                  <a:pt x="2042" y="2260"/>
                </a:lnTo>
                <a:lnTo>
                  <a:pt x="2038" y="2258"/>
                </a:lnTo>
                <a:lnTo>
                  <a:pt x="2036" y="2258"/>
                </a:lnTo>
                <a:lnTo>
                  <a:pt x="2034" y="2256"/>
                </a:lnTo>
                <a:lnTo>
                  <a:pt x="2032" y="2254"/>
                </a:lnTo>
                <a:lnTo>
                  <a:pt x="2030" y="2254"/>
                </a:lnTo>
                <a:lnTo>
                  <a:pt x="2028" y="2254"/>
                </a:lnTo>
                <a:lnTo>
                  <a:pt x="2024" y="2252"/>
                </a:lnTo>
                <a:lnTo>
                  <a:pt x="2022" y="2254"/>
                </a:lnTo>
                <a:lnTo>
                  <a:pt x="2020" y="2254"/>
                </a:lnTo>
                <a:lnTo>
                  <a:pt x="2018" y="2254"/>
                </a:lnTo>
                <a:lnTo>
                  <a:pt x="2016" y="2254"/>
                </a:lnTo>
                <a:lnTo>
                  <a:pt x="2008" y="2252"/>
                </a:lnTo>
                <a:lnTo>
                  <a:pt x="2006" y="2252"/>
                </a:lnTo>
                <a:lnTo>
                  <a:pt x="2002" y="2252"/>
                </a:lnTo>
                <a:lnTo>
                  <a:pt x="2000" y="2252"/>
                </a:lnTo>
                <a:lnTo>
                  <a:pt x="1994" y="2252"/>
                </a:lnTo>
                <a:lnTo>
                  <a:pt x="1992" y="2252"/>
                </a:lnTo>
                <a:lnTo>
                  <a:pt x="1990" y="2254"/>
                </a:lnTo>
                <a:lnTo>
                  <a:pt x="1986" y="2254"/>
                </a:lnTo>
                <a:lnTo>
                  <a:pt x="1984" y="2254"/>
                </a:lnTo>
                <a:lnTo>
                  <a:pt x="1980" y="2256"/>
                </a:lnTo>
                <a:lnTo>
                  <a:pt x="1978" y="2258"/>
                </a:lnTo>
                <a:lnTo>
                  <a:pt x="1976" y="2260"/>
                </a:lnTo>
                <a:lnTo>
                  <a:pt x="1974" y="2262"/>
                </a:lnTo>
                <a:lnTo>
                  <a:pt x="1974" y="2266"/>
                </a:lnTo>
                <a:lnTo>
                  <a:pt x="1972" y="2268"/>
                </a:lnTo>
                <a:lnTo>
                  <a:pt x="1972" y="2270"/>
                </a:lnTo>
                <a:lnTo>
                  <a:pt x="1972" y="2274"/>
                </a:lnTo>
                <a:lnTo>
                  <a:pt x="1972" y="2276"/>
                </a:lnTo>
                <a:lnTo>
                  <a:pt x="1972" y="2280"/>
                </a:lnTo>
                <a:lnTo>
                  <a:pt x="1974" y="2282"/>
                </a:lnTo>
                <a:lnTo>
                  <a:pt x="1974" y="2284"/>
                </a:lnTo>
                <a:lnTo>
                  <a:pt x="1974" y="2288"/>
                </a:lnTo>
                <a:lnTo>
                  <a:pt x="1974" y="2290"/>
                </a:lnTo>
                <a:lnTo>
                  <a:pt x="1974" y="2294"/>
                </a:lnTo>
                <a:lnTo>
                  <a:pt x="1972" y="2296"/>
                </a:lnTo>
                <a:lnTo>
                  <a:pt x="1970" y="2296"/>
                </a:lnTo>
                <a:lnTo>
                  <a:pt x="1952" y="2302"/>
                </a:lnTo>
                <a:lnTo>
                  <a:pt x="1946" y="2308"/>
                </a:lnTo>
                <a:lnTo>
                  <a:pt x="1948" y="2308"/>
                </a:lnTo>
                <a:lnTo>
                  <a:pt x="1950" y="2310"/>
                </a:lnTo>
                <a:lnTo>
                  <a:pt x="1948" y="2312"/>
                </a:lnTo>
                <a:lnTo>
                  <a:pt x="1948" y="2314"/>
                </a:lnTo>
                <a:lnTo>
                  <a:pt x="1946" y="2318"/>
                </a:lnTo>
                <a:lnTo>
                  <a:pt x="1946" y="2320"/>
                </a:lnTo>
                <a:lnTo>
                  <a:pt x="1944" y="2322"/>
                </a:lnTo>
                <a:lnTo>
                  <a:pt x="1942" y="2324"/>
                </a:lnTo>
                <a:lnTo>
                  <a:pt x="1940" y="2324"/>
                </a:lnTo>
                <a:lnTo>
                  <a:pt x="1936" y="2326"/>
                </a:lnTo>
                <a:lnTo>
                  <a:pt x="1936" y="2328"/>
                </a:lnTo>
                <a:lnTo>
                  <a:pt x="1934" y="2330"/>
                </a:lnTo>
                <a:lnTo>
                  <a:pt x="1932" y="2330"/>
                </a:lnTo>
                <a:lnTo>
                  <a:pt x="1932" y="2336"/>
                </a:lnTo>
                <a:lnTo>
                  <a:pt x="1934" y="2338"/>
                </a:lnTo>
                <a:lnTo>
                  <a:pt x="1934" y="2340"/>
                </a:lnTo>
                <a:lnTo>
                  <a:pt x="1936" y="2342"/>
                </a:lnTo>
                <a:lnTo>
                  <a:pt x="1938" y="2346"/>
                </a:lnTo>
                <a:lnTo>
                  <a:pt x="1938" y="2350"/>
                </a:lnTo>
                <a:lnTo>
                  <a:pt x="1940" y="2356"/>
                </a:lnTo>
                <a:lnTo>
                  <a:pt x="1940" y="2358"/>
                </a:lnTo>
                <a:lnTo>
                  <a:pt x="1940" y="2360"/>
                </a:lnTo>
                <a:lnTo>
                  <a:pt x="1940" y="2362"/>
                </a:lnTo>
                <a:lnTo>
                  <a:pt x="1940" y="2364"/>
                </a:lnTo>
                <a:lnTo>
                  <a:pt x="1940" y="2372"/>
                </a:lnTo>
                <a:lnTo>
                  <a:pt x="1942" y="2378"/>
                </a:lnTo>
                <a:lnTo>
                  <a:pt x="1942" y="2380"/>
                </a:lnTo>
                <a:lnTo>
                  <a:pt x="1942" y="2386"/>
                </a:lnTo>
                <a:lnTo>
                  <a:pt x="1940" y="2394"/>
                </a:lnTo>
                <a:lnTo>
                  <a:pt x="1940" y="2398"/>
                </a:lnTo>
                <a:lnTo>
                  <a:pt x="1936" y="2398"/>
                </a:lnTo>
                <a:lnTo>
                  <a:pt x="1936" y="2402"/>
                </a:lnTo>
                <a:lnTo>
                  <a:pt x="1934" y="2406"/>
                </a:lnTo>
                <a:lnTo>
                  <a:pt x="1930" y="2408"/>
                </a:lnTo>
                <a:lnTo>
                  <a:pt x="1926" y="2412"/>
                </a:lnTo>
                <a:lnTo>
                  <a:pt x="1926" y="2414"/>
                </a:lnTo>
                <a:lnTo>
                  <a:pt x="1920" y="2414"/>
                </a:lnTo>
                <a:lnTo>
                  <a:pt x="1918" y="2414"/>
                </a:lnTo>
                <a:lnTo>
                  <a:pt x="1912" y="2414"/>
                </a:lnTo>
                <a:lnTo>
                  <a:pt x="1910" y="2412"/>
                </a:lnTo>
                <a:lnTo>
                  <a:pt x="1906" y="2412"/>
                </a:lnTo>
                <a:lnTo>
                  <a:pt x="1904" y="2410"/>
                </a:lnTo>
                <a:lnTo>
                  <a:pt x="1900" y="2410"/>
                </a:lnTo>
                <a:lnTo>
                  <a:pt x="1898" y="2410"/>
                </a:lnTo>
                <a:lnTo>
                  <a:pt x="1898" y="2412"/>
                </a:lnTo>
                <a:lnTo>
                  <a:pt x="1898" y="2414"/>
                </a:lnTo>
                <a:lnTo>
                  <a:pt x="1896" y="2414"/>
                </a:lnTo>
                <a:lnTo>
                  <a:pt x="1896" y="2416"/>
                </a:lnTo>
                <a:lnTo>
                  <a:pt x="1896" y="2422"/>
                </a:lnTo>
                <a:lnTo>
                  <a:pt x="1898" y="2424"/>
                </a:lnTo>
                <a:lnTo>
                  <a:pt x="1898" y="2426"/>
                </a:lnTo>
                <a:lnTo>
                  <a:pt x="1898" y="2426"/>
                </a:lnTo>
                <a:lnTo>
                  <a:pt x="1900" y="2432"/>
                </a:lnTo>
                <a:lnTo>
                  <a:pt x="1904" y="2436"/>
                </a:lnTo>
                <a:lnTo>
                  <a:pt x="1904" y="2438"/>
                </a:lnTo>
                <a:lnTo>
                  <a:pt x="1906" y="2440"/>
                </a:lnTo>
                <a:lnTo>
                  <a:pt x="1910" y="2444"/>
                </a:lnTo>
                <a:lnTo>
                  <a:pt x="1916" y="2448"/>
                </a:lnTo>
                <a:lnTo>
                  <a:pt x="1918" y="2450"/>
                </a:lnTo>
                <a:lnTo>
                  <a:pt x="1920" y="2452"/>
                </a:lnTo>
                <a:lnTo>
                  <a:pt x="1922" y="2454"/>
                </a:lnTo>
                <a:lnTo>
                  <a:pt x="1926" y="2460"/>
                </a:lnTo>
                <a:lnTo>
                  <a:pt x="1926" y="2462"/>
                </a:lnTo>
                <a:lnTo>
                  <a:pt x="1926" y="2464"/>
                </a:lnTo>
                <a:lnTo>
                  <a:pt x="1928" y="2466"/>
                </a:lnTo>
                <a:lnTo>
                  <a:pt x="1928" y="2470"/>
                </a:lnTo>
                <a:lnTo>
                  <a:pt x="1928" y="2472"/>
                </a:lnTo>
                <a:lnTo>
                  <a:pt x="1926" y="2476"/>
                </a:lnTo>
                <a:lnTo>
                  <a:pt x="1926" y="2478"/>
                </a:lnTo>
                <a:lnTo>
                  <a:pt x="1926" y="2482"/>
                </a:lnTo>
                <a:lnTo>
                  <a:pt x="1926" y="2486"/>
                </a:lnTo>
                <a:lnTo>
                  <a:pt x="1924" y="2488"/>
                </a:lnTo>
                <a:lnTo>
                  <a:pt x="1922" y="2490"/>
                </a:lnTo>
                <a:lnTo>
                  <a:pt x="1922" y="2494"/>
                </a:lnTo>
                <a:lnTo>
                  <a:pt x="1920" y="2494"/>
                </a:lnTo>
                <a:lnTo>
                  <a:pt x="1920" y="2496"/>
                </a:lnTo>
                <a:lnTo>
                  <a:pt x="1918" y="2502"/>
                </a:lnTo>
                <a:lnTo>
                  <a:pt x="1918" y="2506"/>
                </a:lnTo>
                <a:lnTo>
                  <a:pt x="1918" y="2508"/>
                </a:lnTo>
                <a:lnTo>
                  <a:pt x="1918" y="2510"/>
                </a:lnTo>
                <a:lnTo>
                  <a:pt x="1918" y="2512"/>
                </a:lnTo>
                <a:lnTo>
                  <a:pt x="1920" y="2514"/>
                </a:lnTo>
                <a:lnTo>
                  <a:pt x="1922" y="2516"/>
                </a:lnTo>
                <a:lnTo>
                  <a:pt x="1924" y="2520"/>
                </a:lnTo>
                <a:lnTo>
                  <a:pt x="1926" y="2520"/>
                </a:lnTo>
                <a:lnTo>
                  <a:pt x="1928" y="2522"/>
                </a:lnTo>
                <a:lnTo>
                  <a:pt x="1932" y="2528"/>
                </a:lnTo>
                <a:lnTo>
                  <a:pt x="1932" y="2530"/>
                </a:lnTo>
                <a:lnTo>
                  <a:pt x="1932" y="2532"/>
                </a:lnTo>
                <a:lnTo>
                  <a:pt x="1932" y="2534"/>
                </a:lnTo>
                <a:lnTo>
                  <a:pt x="1930" y="2534"/>
                </a:lnTo>
                <a:lnTo>
                  <a:pt x="1930" y="2536"/>
                </a:lnTo>
                <a:lnTo>
                  <a:pt x="1928" y="2538"/>
                </a:lnTo>
                <a:lnTo>
                  <a:pt x="1926" y="2540"/>
                </a:lnTo>
                <a:lnTo>
                  <a:pt x="1926" y="2540"/>
                </a:lnTo>
                <a:lnTo>
                  <a:pt x="1924" y="2540"/>
                </a:lnTo>
                <a:lnTo>
                  <a:pt x="1922" y="2540"/>
                </a:lnTo>
                <a:lnTo>
                  <a:pt x="1920" y="2540"/>
                </a:lnTo>
                <a:lnTo>
                  <a:pt x="1918" y="2540"/>
                </a:lnTo>
                <a:lnTo>
                  <a:pt x="1916" y="2538"/>
                </a:lnTo>
                <a:lnTo>
                  <a:pt x="1914" y="2536"/>
                </a:lnTo>
                <a:lnTo>
                  <a:pt x="1912" y="2536"/>
                </a:lnTo>
                <a:lnTo>
                  <a:pt x="1910" y="2536"/>
                </a:lnTo>
                <a:lnTo>
                  <a:pt x="1908" y="2534"/>
                </a:lnTo>
                <a:lnTo>
                  <a:pt x="1908" y="2532"/>
                </a:lnTo>
                <a:lnTo>
                  <a:pt x="1906" y="2530"/>
                </a:lnTo>
                <a:lnTo>
                  <a:pt x="1904" y="2528"/>
                </a:lnTo>
                <a:lnTo>
                  <a:pt x="1902" y="2526"/>
                </a:lnTo>
                <a:lnTo>
                  <a:pt x="1900" y="2524"/>
                </a:lnTo>
                <a:lnTo>
                  <a:pt x="1898" y="2522"/>
                </a:lnTo>
                <a:lnTo>
                  <a:pt x="1896" y="2522"/>
                </a:lnTo>
                <a:lnTo>
                  <a:pt x="1894" y="2522"/>
                </a:lnTo>
                <a:lnTo>
                  <a:pt x="1892" y="2520"/>
                </a:lnTo>
                <a:lnTo>
                  <a:pt x="1890" y="2520"/>
                </a:lnTo>
                <a:lnTo>
                  <a:pt x="1888" y="2520"/>
                </a:lnTo>
                <a:lnTo>
                  <a:pt x="1886" y="2522"/>
                </a:lnTo>
                <a:lnTo>
                  <a:pt x="1884" y="2522"/>
                </a:lnTo>
                <a:lnTo>
                  <a:pt x="1884" y="2524"/>
                </a:lnTo>
                <a:lnTo>
                  <a:pt x="1882" y="2526"/>
                </a:lnTo>
                <a:lnTo>
                  <a:pt x="1878" y="2532"/>
                </a:lnTo>
                <a:lnTo>
                  <a:pt x="1878" y="2534"/>
                </a:lnTo>
                <a:lnTo>
                  <a:pt x="1878" y="2538"/>
                </a:lnTo>
                <a:lnTo>
                  <a:pt x="1878" y="2542"/>
                </a:lnTo>
                <a:lnTo>
                  <a:pt x="1878" y="2544"/>
                </a:lnTo>
                <a:lnTo>
                  <a:pt x="1876" y="2548"/>
                </a:lnTo>
                <a:lnTo>
                  <a:pt x="1876" y="2552"/>
                </a:lnTo>
                <a:lnTo>
                  <a:pt x="1876" y="2554"/>
                </a:lnTo>
                <a:lnTo>
                  <a:pt x="1876" y="2556"/>
                </a:lnTo>
                <a:lnTo>
                  <a:pt x="1874" y="2558"/>
                </a:lnTo>
                <a:lnTo>
                  <a:pt x="1874" y="2560"/>
                </a:lnTo>
                <a:lnTo>
                  <a:pt x="1874" y="2562"/>
                </a:lnTo>
                <a:lnTo>
                  <a:pt x="1872" y="2562"/>
                </a:lnTo>
                <a:lnTo>
                  <a:pt x="1870" y="2564"/>
                </a:lnTo>
                <a:lnTo>
                  <a:pt x="1868" y="2566"/>
                </a:lnTo>
                <a:lnTo>
                  <a:pt x="1868" y="2568"/>
                </a:lnTo>
                <a:lnTo>
                  <a:pt x="1866" y="2568"/>
                </a:lnTo>
                <a:lnTo>
                  <a:pt x="1866" y="2568"/>
                </a:lnTo>
                <a:lnTo>
                  <a:pt x="1864" y="2568"/>
                </a:lnTo>
                <a:lnTo>
                  <a:pt x="1864" y="2570"/>
                </a:lnTo>
                <a:lnTo>
                  <a:pt x="1858" y="2572"/>
                </a:lnTo>
                <a:lnTo>
                  <a:pt x="1858" y="2574"/>
                </a:lnTo>
                <a:lnTo>
                  <a:pt x="1856" y="2574"/>
                </a:lnTo>
                <a:lnTo>
                  <a:pt x="1854" y="2576"/>
                </a:lnTo>
                <a:lnTo>
                  <a:pt x="1852" y="2578"/>
                </a:lnTo>
                <a:lnTo>
                  <a:pt x="1848" y="2578"/>
                </a:lnTo>
                <a:lnTo>
                  <a:pt x="1846" y="2580"/>
                </a:lnTo>
                <a:lnTo>
                  <a:pt x="1842" y="2578"/>
                </a:lnTo>
                <a:lnTo>
                  <a:pt x="1836" y="2576"/>
                </a:lnTo>
                <a:lnTo>
                  <a:pt x="1836" y="2574"/>
                </a:lnTo>
                <a:lnTo>
                  <a:pt x="1832" y="2572"/>
                </a:lnTo>
                <a:lnTo>
                  <a:pt x="1830" y="2572"/>
                </a:lnTo>
                <a:lnTo>
                  <a:pt x="1830" y="2570"/>
                </a:lnTo>
                <a:lnTo>
                  <a:pt x="1828" y="2568"/>
                </a:lnTo>
                <a:lnTo>
                  <a:pt x="1824" y="2566"/>
                </a:lnTo>
                <a:lnTo>
                  <a:pt x="1824" y="2564"/>
                </a:lnTo>
                <a:lnTo>
                  <a:pt x="1824" y="2562"/>
                </a:lnTo>
                <a:lnTo>
                  <a:pt x="1824" y="2560"/>
                </a:lnTo>
                <a:lnTo>
                  <a:pt x="1824" y="2558"/>
                </a:lnTo>
                <a:lnTo>
                  <a:pt x="1826" y="2556"/>
                </a:lnTo>
                <a:lnTo>
                  <a:pt x="1830" y="2552"/>
                </a:lnTo>
                <a:lnTo>
                  <a:pt x="1830" y="2550"/>
                </a:lnTo>
                <a:lnTo>
                  <a:pt x="1834" y="2546"/>
                </a:lnTo>
                <a:lnTo>
                  <a:pt x="1834" y="2544"/>
                </a:lnTo>
                <a:lnTo>
                  <a:pt x="1840" y="2536"/>
                </a:lnTo>
                <a:lnTo>
                  <a:pt x="1842" y="2534"/>
                </a:lnTo>
                <a:lnTo>
                  <a:pt x="1840" y="2530"/>
                </a:lnTo>
                <a:lnTo>
                  <a:pt x="1840" y="2528"/>
                </a:lnTo>
                <a:lnTo>
                  <a:pt x="1840" y="2526"/>
                </a:lnTo>
                <a:lnTo>
                  <a:pt x="1834" y="2520"/>
                </a:lnTo>
                <a:lnTo>
                  <a:pt x="1832" y="2514"/>
                </a:lnTo>
                <a:lnTo>
                  <a:pt x="1830" y="2510"/>
                </a:lnTo>
                <a:lnTo>
                  <a:pt x="1830" y="2506"/>
                </a:lnTo>
                <a:lnTo>
                  <a:pt x="1830" y="2504"/>
                </a:lnTo>
                <a:lnTo>
                  <a:pt x="1828" y="2500"/>
                </a:lnTo>
                <a:lnTo>
                  <a:pt x="1826" y="2498"/>
                </a:lnTo>
                <a:lnTo>
                  <a:pt x="1824" y="2494"/>
                </a:lnTo>
                <a:lnTo>
                  <a:pt x="1822" y="2490"/>
                </a:lnTo>
                <a:lnTo>
                  <a:pt x="1822" y="2488"/>
                </a:lnTo>
                <a:lnTo>
                  <a:pt x="1818" y="2484"/>
                </a:lnTo>
                <a:lnTo>
                  <a:pt x="1816" y="2482"/>
                </a:lnTo>
                <a:lnTo>
                  <a:pt x="1814" y="2482"/>
                </a:lnTo>
                <a:lnTo>
                  <a:pt x="1812" y="2480"/>
                </a:lnTo>
                <a:lnTo>
                  <a:pt x="1810" y="2480"/>
                </a:lnTo>
                <a:lnTo>
                  <a:pt x="1808" y="2480"/>
                </a:lnTo>
                <a:lnTo>
                  <a:pt x="1806" y="2480"/>
                </a:lnTo>
                <a:lnTo>
                  <a:pt x="1802" y="2482"/>
                </a:lnTo>
                <a:lnTo>
                  <a:pt x="1800" y="2482"/>
                </a:lnTo>
                <a:lnTo>
                  <a:pt x="1798" y="2482"/>
                </a:lnTo>
                <a:lnTo>
                  <a:pt x="1796" y="2482"/>
                </a:lnTo>
                <a:lnTo>
                  <a:pt x="1794" y="2482"/>
                </a:lnTo>
                <a:lnTo>
                  <a:pt x="1792" y="2482"/>
                </a:lnTo>
                <a:lnTo>
                  <a:pt x="1790" y="2482"/>
                </a:lnTo>
                <a:lnTo>
                  <a:pt x="1790" y="2480"/>
                </a:lnTo>
                <a:lnTo>
                  <a:pt x="1790" y="2478"/>
                </a:lnTo>
                <a:lnTo>
                  <a:pt x="1788" y="2478"/>
                </a:lnTo>
                <a:lnTo>
                  <a:pt x="1788" y="2476"/>
                </a:lnTo>
                <a:lnTo>
                  <a:pt x="1788" y="2474"/>
                </a:lnTo>
                <a:lnTo>
                  <a:pt x="1786" y="2470"/>
                </a:lnTo>
                <a:lnTo>
                  <a:pt x="1786" y="2468"/>
                </a:lnTo>
                <a:lnTo>
                  <a:pt x="1786" y="2466"/>
                </a:lnTo>
                <a:lnTo>
                  <a:pt x="1786" y="2464"/>
                </a:lnTo>
                <a:lnTo>
                  <a:pt x="1780" y="2456"/>
                </a:lnTo>
                <a:lnTo>
                  <a:pt x="1778" y="2454"/>
                </a:lnTo>
                <a:lnTo>
                  <a:pt x="1770" y="2454"/>
                </a:lnTo>
                <a:lnTo>
                  <a:pt x="1766" y="2454"/>
                </a:lnTo>
                <a:lnTo>
                  <a:pt x="1754" y="2458"/>
                </a:lnTo>
                <a:lnTo>
                  <a:pt x="1752" y="2464"/>
                </a:lnTo>
                <a:lnTo>
                  <a:pt x="1750" y="2468"/>
                </a:lnTo>
                <a:lnTo>
                  <a:pt x="1748" y="2476"/>
                </a:lnTo>
                <a:lnTo>
                  <a:pt x="1748" y="2478"/>
                </a:lnTo>
                <a:lnTo>
                  <a:pt x="1746" y="2480"/>
                </a:lnTo>
                <a:lnTo>
                  <a:pt x="1744" y="2482"/>
                </a:lnTo>
                <a:lnTo>
                  <a:pt x="1736" y="2488"/>
                </a:lnTo>
                <a:lnTo>
                  <a:pt x="1734" y="2490"/>
                </a:lnTo>
                <a:lnTo>
                  <a:pt x="1724" y="2496"/>
                </a:lnTo>
                <a:lnTo>
                  <a:pt x="1722" y="2498"/>
                </a:lnTo>
                <a:lnTo>
                  <a:pt x="1718" y="2512"/>
                </a:lnTo>
                <a:lnTo>
                  <a:pt x="1716" y="2508"/>
                </a:lnTo>
                <a:lnTo>
                  <a:pt x="1712" y="2514"/>
                </a:lnTo>
                <a:lnTo>
                  <a:pt x="1712" y="2516"/>
                </a:lnTo>
                <a:lnTo>
                  <a:pt x="1710" y="2520"/>
                </a:lnTo>
                <a:lnTo>
                  <a:pt x="1708" y="2520"/>
                </a:lnTo>
                <a:lnTo>
                  <a:pt x="1706" y="2536"/>
                </a:lnTo>
                <a:lnTo>
                  <a:pt x="1696" y="2552"/>
                </a:lnTo>
                <a:lnTo>
                  <a:pt x="1688" y="2560"/>
                </a:lnTo>
                <a:lnTo>
                  <a:pt x="1686" y="2564"/>
                </a:lnTo>
                <a:lnTo>
                  <a:pt x="1688" y="2568"/>
                </a:lnTo>
                <a:lnTo>
                  <a:pt x="1686" y="2570"/>
                </a:lnTo>
                <a:lnTo>
                  <a:pt x="1688" y="2570"/>
                </a:lnTo>
                <a:lnTo>
                  <a:pt x="1690" y="2578"/>
                </a:lnTo>
                <a:lnTo>
                  <a:pt x="1690" y="2580"/>
                </a:lnTo>
                <a:lnTo>
                  <a:pt x="1690" y="2582"/>
                </a:lnTo>
                <a:lnTo>
                  <a:pt x="1690" y="2584"/>
                </a:lnTo>
                <a:lnTo>
                  <a:pt x="1690" y="2588"/>
                </a:lnTo>
                <a:lnTo>
                  <a:pt x="1690" y="2593"/>
                </a:lnTo>
                <a:lnTo>
                  <a:pt x="1690" y="2595"/>
                </a:lnTo>
                <a:lnTo>
                  <a:pt x="1688" y="2603"/>
                </a:lnTo>
                <a:lnTo>
                  <a:pt x="1688" y="2605"/>
                </a:lnTo>
                <a:lnTo>
                  <a:pt x="1688" y="2607"/>
                </a:lnTo>
                <a:lnTo>
                  <a:pt x="1686" y="2611"/>
                </a:lnTo>
                <a:lnTo>
                  <a:pt x="1686" y="2613"/>
                </a:lnTo>
                <a:lnTo>
                  <a:pt x="1684" y="2615"/>
                </a:lnTo>
                <a:lnTo>
                  <a:pt x="1682" y="2617"/>
                </a:lnTo>
                <a:lnTo>
                  <a:pt x="1678" y="2619"/>
                </a:lnTo>
                <a:lnTo>
                  <a:pt x="1676" y="2621"/>
                </a:lnTo>
                <a:lnTo>
                  <a:pt x="1674" y="2623"/>
                </a:lnTo>
                <a:lnTo>
                  <a:pt x="1672" y="2623"/>
                </a:lnTo>
                <a:lnTo>
                  <a:pt x="1666" y="2627"/>
                </a:lnTo>
                <a:lnTo>
                  <a:pt x="1660" y="2629"/>
                </a:lnTo>
                <a:lnTo>
                  <a:pt x="1650" y="2635"/>
                </a:lnTo>
                <a:lnTo>
                  <a:pt x="1646" y="2639"/>
                </a:lnTo>
                <a:lnTo>
                  <a:pt x="1644" y="2641"/>
                </a:lnTo>
                <a:lnTo>
                  <a:pt x="1644" y="2643"/>
                </a:lnTo>
                <a:lnTo>
                  <a:pt x="1642" y="2645"/>
                </a:lnTo>
                <a:lnTo>
                  <a:pt x="1640" y="2647"/>
                </a:lnTo>
                <a:lnTo>
                  <a:pt x="1640" y="2651"/>
                </a:lnTo>
                <a:lnTo>
                  <a:pt x="1638" y="2655"/>
                </a:lnTo>
                <a:lnTo>
                  <a:pt x="1638" y="2659"/>
                </a:lnTo>
                <a:lnTo>
                  <a:pt x="1640" y="2663"/>
                </a:lnTo>
                <a:lnTo>
                  <a:pt x="1642" y="2665"/>
                </a:lnTo>
                <a:lnTo>
                  <a:pt x="1646" y="2667"/>
                </a:lnTo>
                <a:lnTo>
                  <a:pt x="1650" y="2671"/>
                </a:lnTo>
                <a:lnTo>
                  <a:pt x="1652" y="2671"/>
                </a:lnTo>
                <a:lnTo>
                  <a:pt x="1654" y="2673"/>
                </a:lnTo>
                <a:lnTo>
                  <a:pt x="1654" y="2675"/>
                </a:lnTo>
                <a:lnTo>
                  <a:pt x="1656" y="2677"/>
                </a:lnTo>
                <a:lnTo>
                  <a:pt x="1656" y="2681"/>
                </a:lnTo>
                <a:lnTo>
                  <a:pt x="1658" y="2689"/>
                </a:lnTo>
                <a:lnTo>
                  <a:pt x="1658" y="2697"/>
                </a:lnTo>
                <a:lnTo>
                  <a:pt x="1660" y="2701"/>
                </a:lnTo>
                <a:lnTo>
                  <a:pt x="1660" y="2703"/>
                </a:lnTo>
                <a:lnTo>
                  <a:pt x="1662" y="2707"/>
                </a:lnTo>
                <a:lnTo>
                  <a:pt x="1664" y="2711"/>
                </a:lnTo>
                <a:lnTo>
                  <a:pt x="1664" y="2713"/>
                </a:lnTo>
                <a:lnTo>
                  <a:pt x="1664" y="2715"/>
                </a:lnTo>
                <a:lnTo>
                  <a:pt x="1664" y="2719"/>
                </a:lnTo>
                <a:lnTo>
                  <a:pt x="1662" y="2723"/>
                </a:lnTo>
                <a:lnTo>
                  <a:pt x="1662" y="2725"/>
                </a:lnTo>
                <a:lnTo>
                  <a:pt x="1660" y="2727"/>
                </a:lnTo>
                <a:lnTo>
                  <a:pt x="1658" y="2733"/>
                </a:lnTo>
                <a:lnTo>
                  <a:pt x="1658" y="2735"/>
                </a:lnTo>
                <a:lnTo>
                  <a:pt x="1658" y="2737"/>
                </a:lnTo>
                <a:lnTo>
                  <a:pt x="1660" y="2737"/>
                </a:lnTo>
                <a:lnTo>
                  <a:pt x="1660" y="2741"/>
                </a:lnTo>
                <a:lnTo>
                  <a:pt x="1662" y="2745"/>
                </a:lnTo>
                <a:lnTo>
                  <a:pt x="1662" y="2749"/>
                </a:lnTo>
                <a:lnTo>
                  <a:pt x="1662" y="2753"/>
                </a:lnTo>
                <a:lnTo>
                  <a:pt x="1664" y="2757"/>
                </a:lnTo>
                <a:lnTo>
                  <a:pt x="1666" y="2761"/>
                </a:lnTo>
                <a:lnTo>
                  <a:pt x="1668" y="2767"/>
                </a:lnTo>
                <a:lnTo>
                  <a:pt x="1668" y="2769"/>
                </a:lnTo>
                <a:lnTo>
                  <a:pt x="1670" y="2773"/>
                </a:lnTo>
                <a:lnTo>
                  <a:pt x="1670" y="2777"/>
                </a:lnTo>
                <a:lnTo>
                  <a:pt x="1672" y="2781"/>
                </a:lnTo>
                <a:lnTo>
                  <a:pt x="1672" y="2783"/>
                </a:lnTo>
                <a:lnTo>
                  <a:pt x="1672" y="2787"/>
                </a:lnTo>
                <a:lnTo>
                  <a:pt x="1670" y="2787"/>
                </a:lnTo>
                <a:lnTo>
                  <a:pt x="1670" y="2789"/>
                </a:lnTo>
                <a:lnTo>
                  <a:pt x="1670" y="2793"/>
                </a:lnTo>
                <a:lnTo>
                  <a:pt x="1670" y="2795"/>
                </a:lnTo>
                <a:lnTo>
                  <a:pt x="1670" y="2797"/>
                </a:lnTo>
                <a:lnTo>
                  <a:pt x="1668" y="2799"/>
                </a:lnTo>
                <a:lnTo>
                  <a:pt x="1668" y="2801"/>
                </a:lnTo>
                <a:lnTo>
                  <a:pt x="1664" y="2805"/>
                </a:lnTo>
                <a:lnTo>
                  <a:pt x="1662" y="2807"/>
                </a:lnTo>
                <a:lnTo>
                  <a:pt x="1660" y="2809"/>
                </a:lnTo>
                <a:lnTo>
                  <a:pt x="1658" y="2809"/>
                </a:lnTo>
                <a:lnTo>
                  <a:pt x="1656" y="2809"/>
                </a:lnTo>
                <a:lnTo>
                  <a:pt x="1648" y="2809"/>
                </a:lnTo>
                <a:lnTo>
                  <a:pt x="1642" y="2809"/>
                </a:lnTo>
                <a:lnTo>
                  <a:pt x="1640" y="2809"/>
                </a:lnTo>
                <a:lnTo>
                  <a:pt x="1640" y="2809"/>
                </a:lnTo>
                <a:lnTo>
                  <a:pt x="1638" y="2809"/>
                </a:lnTo>
                <a:lnTo>
                  <a:pt x="1638" y="2809"/>
                </a:lnTo>
                <a:lnTo>
                  <a:pt x="1634" y="2809"/>
                </a:lnTo>
                <a:lnTo>
                  <a:pt x="1632" y="2809"/>
                </a:lnTo>
                <a:lnTo>
                  <a:pt x="1628" y="2807"/>
                </a:lnTo>
                <a:lnTo>
                  <a:pt x="1626" y="2807"/>
                </a:lnTo>
                <a:lnTo>
                  <a:pt x="1624" y="2805"/>
                </a:lnTo>
                <a:lnTo>
                  <a:pt x="1620" y="2805"/>
                </a:lnTo>
                <a:lnTo>
                  <a:pt x="1618" y="2805"/>
                </a:lnTo>
                <a:lnTo>
                  <a:pt x="1612" y="2805"/>
                </a:lnTo>
                <a:lnTo>
                  <a:pt x="1612" y="2807"/>
                </a:lnTo>
                <a:lnTo>
                  <a:pt x="1610" y="2807"/>
                </a:lnTo>
                <a:lnTo>
                  <a:pt x="1608" y="2807"/>
                </a:lnTo>
                <a:lnTo>
                  <a:pt x="1606" y="2809"/>
                </a:lnTo>
                <a:lnTo>
                  <a:pt x="1604" y="2809"/>
                </a:lnTo>
                <a:lnTo>
                  <a:pt x="1602" y="2811"/>
                </a:lnTo>
                <a:lnTo>
                  <a:pt x="1600" y="2811"/>
                </a:lnTo>
                <a:lnTo>
                  <a:pt x="1596" y="2815"/>
                </a:lnTo>
                <a:lnTo>
                  <a:pt x="1596" y="2817"/>
                </a:lnTo>
                <a:lnTo>
                  <a:pt x="1594" y="2819"/>
                </a:lnTo>
                <a:lnTo>
                  <a:pt x="1594" y="2821"/>
                </a:lnTo>
                <a:lnTo>
                  <a:pt x="1594" y="2827"/>
                </a:lnTo>
                <a:lnTo>
                  <a:pt x="1594" y="2831"/>
                </a:lnTo>
                <a:lnTo>
                  <a:pt x="1594" y="2835"/>
                </a:lnTo>
                <a:lnTo>
                  <a:pt x="1594" y="2837"/>
                </a:lnTo>
                <a:lnTo>
                  <a:pt x="1594" y="2839"/>
                </a:lnTo>
                <a:lnTo>
                  <a:pt x="1594" y="2841"/>
                </a:lnTo>
                <a:lnTo>
                  <a:pt x="1592" y="2847"/>
                </a:lnTo>
                <a:lnTo>
                  <a:pt x="1592" y="2849"/>
                </a:lnTo>
                <a:lnTo>
                  <a:pt x="1592" y="2851"/>
                </a:lnTo>
                <a:lnTo>
                  <a:pt x="1592" y="2853"/>
                </a:lnTo>
                <a:lnTo>
                  <a:pt x="1592" y="2855"/>
                </a:lnTo>
                <a:lnTo>
                  <a:pt x="1590" y="2859"/>
                </a:lnTo>
                <a:lnTo>
                  <a:pt x="1590" y="2861"/>
                </a:lnTo>
                <a:lnTo>
                  <a:pt x="1590" y="2865"/>
                </a:lnTo>
                <a:lnTo>
                  <a:pt x="1590" y="2867"/>
                </a:lnTo>
                <a:lnTo>
                  <a:pt x="1588" y="2873"/>
                </a:lnTo>
                <a:lnTo>
                  <a:pt x="1588" y="2875"/>
                </a:lnTo>
                <a:lnTo>
                  <a:pt x="1590" y="2879"/>
                </a:lnTo>
                <a:lnTo>
                  <a:pt x="1588" y="2883"/>
                </a:lnTo>
                <a:lnTo>
                  <a:pt x="1588" y="2887"/>
                </a:lnTo>
                <a:lnTo>
                  <a:pt x="1586" y="2891"/>
                </a:lnTo>
                <a:lnTo>
                  <a:pt x="1586" y="2893"/>
                </a:lnTo>
                <a:lnTo>
                  <a:pt x="1584" y="2897"/>
                </a:lnTo>
                <a:lnTo>
                  <a:pt x="1584" y="2899"/>
                </a:lnTo>
                <a:lnTo>
                  <a:pt x="1584" y="2901"/>
                </a:lnTo>
                <a:lnTo>
                  <a:pt x="1582" y="2907"/>
                </a:lnTo>
                <a:lnTo>
                  <a:pt x="1582" y="2909"/>
                </a:lnTo>
                <a:lnTo>
                  <a:pt x="1580" y="2913"/>
                </a:lnTo>
                <a:lnTo>
                  <a:pt x="1578" y="2919"/>
                </a:lnTo>
                <a:lnTo>
                  <a:pt x="1576" y="2923"/>
                </a:lnTo>
                <a:lnTo>
                  <a:pt x="1574" y="2927"/>
                </a:lnTo>
                <a:lnTo>
                  <a:pt x="1572" y="2929"/>
                </a:lnTo>
                <a:lnTo>
                  <a:pt x="1566" y="2931"/>
                </a:lnTo>
                <a:lnTo>
                  <a:pt x="1564" y="2931"/>
                </a:lnTo>
                <a:lnTo>
                  <a:pt x="1560" y="2933"/>
                </a:lnTo>
                <a:lnTo>
                  <a:pt x="1552" y="2933"/>
                </a:lnTo>
                <a:lnTo>
                  <a:pt x="1548" y="2935"/>
                </a:lnTo>
                <a:lnTo>
                  <a:pt x="1544" y="2935"/>
                </a:lnTo>
                <a:lnTo>
                  <a:pt x="1542" y="2937"/>
                </a:lnTo>
                <a:lnTo>
                  <a:pt x="1538" y="2937"/>
                </a:lnTo>
                <a:lnTo>
                  <a:pt x="1536" y="2937"/>
                </a:lnTo>
                <a:lnTo>
                  <a:pt x="1532" y="2937"/>
                </a:lnTo>
                <a:lnTo>
                  <a:pt x="1532" y="2935"/>
                </a:lnTo>
                <a:lnTo>
                  <a:pt x="1530" y="2935"/>
                </a:lnTo>
                <a:lnTo>
                  <a:pt x="1526" y="2933"/>
                </a:lnTo>
                <a:lnTo>
                  <a:pt x="1524" y="2933"/>
                </a:lnTo>
                <a:lnTo>
                  <a:pt x="1522" y="2933"/>
                </a:lnTo>
                <a:lnTo>
                  <a:pt x="1520" y="2933"/>
                </a:lnTo>
                <a:lnTo>
                  <a:pt x="1516" y="2935"/>
                </a:lnTo>
                <a:lnTo>
                  <a:pt x="1504" y="2939"/>
                </a:lnTo>
                <a:lnTo>
                  <a:pt x="1500" y="2941"/>
                </a:lnTo>
                <a:lnTo>
                  <a:pt x="1494" y="2943"/>
                </a:lnTo>
                <a:lnTo>
                  <a:pt x="1494" y="2943"/>
                </a:lnTo>
                <a:lnTo>
                  <a:pt x="1490" y="2943"/>
                </a:lnTo>
                <a:lnTo>
                  <a:pt x="1474" y="2949"/>
                </a:lnTo>
                <a:lnTo>
                  <a:pt x="1472" y="2949"/>
                </a:lnTo>
                <a:lnTo>
                  <a:pt x="1470" y="2951"/>
                </a:lnTo>
                <a:lnTo>
                  <a:pt x="1460" y="2953"/>
                </a:lnTo>
                <a:lnTo>
                  <a:pt x="1456" y="2955"/>
                </a:lnTo>
                <a:lnTo>
                  <a:pt x="1454" y="2955"/>
                </a:lnTo>
                <a:lnTo>
                  <a:pt x="1452" y="2955"/>
                </a:lnTo>
                <a:lnTo>
                  <a:pt x="1450" y="2957"/>
                </a:lnTo>
                <a:lnTo>
                  <a:pt x="1448" y="2957"/>
                </a:lnTo>
                <a:lnTo>
                  <a:pt x="1446" y="2957"/>
                </a:lnTo>
                <a:lnTo>
                  <a:pt x="1446" y="2957"/>
                </a:lnTo>
                <a:lnTo>
                  <a:pt x="1444" y="2959"/>
                </a:lnTo>
                <a:lnTo>
                  <a:pt x="1442" y="2959"/>
                </a:lnTo>
                <a:lnTo>
                  <a:pt x="1440" y="2959"/>
                </a:lnTo>
                <a:lnTo>
                  <a:pt x="1438" y="2959"/>
                </a:lnTo>
                <a:lnTo>
                  <a:pt x="1436" y="2959"/>
                </a:lnTo>
                <a:lnTo>
                  <a:pt x="1434" y="2959"/>
                </a:lnTo>
                <a:lnTo>
                  <a:pt x="1432" y="2959"/>
                </a:lnTo>
                <a:lnTo>
                  <a:pt x="1430" y="2959"/>
                </a:lnTo>
                <a:lnTo>
                  <a:pt x="1428" y="2959"/>
                </a:lnTo>
                <a:lnTo>
                  <a:pt x="1426" y="2959"/>
                </a:lnTo>
                <a:lnTo>
                  <a:pt x="1424" y="2959"/>
                </a:lnTo>
                <a:lnTo>
                  <a:pt x="1422" y="2959"/>
                </a:lnTo>
                <a:lnTo>
                  <a:pt x="1420" y="2959"/>
                </a:lnTo>
                <a:lnTo>
                  <a:pt x="1418" y="2959"/>
                </a:lnTo>
                <a:lnTo>
                  <a:pt x="1416" y="2957"/>
                </a:lnTo>
                <a:lnTo>
                  <a:pt x="1414" y="2957"/>
                </a:lnTo>
                <a:lnTo>
                  <a:pt x="1412" y="2955"/>
                </a:lnTo>
                <a:lnTo>
                  <a:pt x="1410" y="2955"/>
                </a:lnTo>
                <a:lnTo>
                  <a:pt x="1408" y="2953"/>
                </a:lnTo>
                <a:lnTo>
                  <a:pt x="1406" y="2953"/>
                </a:lnTo>
                <a:lnTo>
                  <a:pt x="1406" y="2951"/>
                </a:lnTo>
                <a:lnTo>
                  <a:pt x="1402" y="2949"/>
                </a:lnTo>
                <a:lnTo>
                  <a:pt x="1402" y="2947"/>
                </a:lnTo>
                <a:lnTo>
                  <a:pt x="1402" y="2945"/>
                </a:lnTo>
                <a:lnTo>
                  <a:pt x="1400" y="2943"/>
                </a:lnTo>
                <a:lnTo>
                  <a:pt x="1400" y="2941"/>
                </a:lnTo>
                <a:lnTo>
                  <a:pt x="1398" y="2935"/>
                </a:lnTo>
                <a:lnTo>
                  <a:pt x="1398" y="2933"/>
                </a:lnTo>
                <a:lnTo>
                  <a:pt x="1398" y="2933"/>
                </a:lnTo>
                <a:lnTo>
                  <a:pt x="1398" y="2929"/>
                </a:lnTo>
                <a:lnTo>
                  <a:pt x="1398" y="2927"/>
                </a:lnTo>
                <a:lnTo>
                  <a:pt x="1398" y="2925"/>
                </a:lnTo>
                <a:lnTo>
                  <a:pt x="1398" y="2923"/>
                </a:lnTo>
                <a:lnTo>
                  <a:pt x="1396" y="2915"/>
                </a:lnTo>
                <a:lnTo>
                  <a:pt x="1396" y="2913"/>
                </a:lnTo>
                <a:lnTo>
                  <a:pt x="1394" y="2907"/>
                </a:lnTo>
                <a:lnTo>
                  <a:pt x="1392" y="2905"/>
                </a:lnTo>
                <a:lnTo>
                  <a:pt x="1392" y="2905"/>
                </a:lnTo>
                <a:lnTo>
                  <a:pt x="1390" y="2905"/>
                </a:lnTo>
                <a:lnTo>
                  <a:pt x="1388" y="2903"/>
                </a:lnTo>
                <a:lnTo>
                  <a:pt x="1386" y="2903"/>
                </a:lnTo>
                <a:lnTo>
                  <a:pt x="1386" y="2901"/>
                </a:lnTo>
                <a:lnTo>
                  <a:pt x="1384" y="2901"/>
                </a:lnTo>
                <a:lnTo>
                  <a:pt x="1382" y="2899"/>
                </a:lnTo>
                <a:lnTo>
                  <a:pt x="1380" y="2897"/>
                </a:lnTo>
                <a:lnTo>
                  <a:pt x="1378" y="2897"/>
                </a:lnTo>
                <a:lnTo>
                  <a:pt x="1376" y="2895"/>
                </a:lnTo>
                <a:lnTo>
                  <a:pt x="1374" y="2895"/>
                </a:lnTo>
                <a:lnTo>
                  <a:pt x="1374" y="2893"/>
                </a:lnTo>
                <a:lnTo>
                  <a:pt x="1372" y="2893"/>
                </a:lnTo>
                <a:lnTo>
                  <a:pt x="1370" y="2893"/>
                </a:lnTo>
                <a:lnTo>
                  <a:pt x="1370" y="2891"/>
                </a:lnTo>
                <a:lnTo>
                  <a:pt x="1368" y="2891"/>
                </a:lnTo>
                <a:lnTo>
                  <a:pt x="1368" y="2889"/>
                </a:lnTo>
                <a:lnTo>
                  <a:pt x="1366" y="2889"/>
                </a:lnTo>
                <a:lnTo>
                  <a:pt x="1366" y="2887"/>
                </a:lnTo>
                <a:lnTo>
                  <a:pt x="1364" y="2887"/>
                </a:lnTo>
                <a:lnTo>
                  <a:pt x="1364" y="2885"/>
                </a:lnTo>
                <a:lnTo>
                  <a:pt x="1362" y="2885"/>
                </a:lnTo>
                <a:lnTo>
                  <a:pt x="1362" y="2883"/>
                </a:lnTo>
                <a:lnTo>
                  <a:pt x="1360" y="2883"/>
                </a:lnTo>
                <a:lnTo>
                  <a:pt x="1360" y="2881"/>
                </a:lnTo>
                <a:lnTo>
                  <a:pt x="1360" y="2879"/>
                </a:lnTo>
                <a:lnTo>
                  <a:pt x="1358" y="2879"/>
                </a:lnTo>
                <a:lnTo>
                  <a:pt x="1358" y="2877"/>
                </a:lnTo>
                <a:lnTo>
                  <a:pt x="1356" y="2877"/>
                </a:lnTo>
                <a:lnTo>
                  <a:pt x="1356" y="2875"/>
                </a:lnTo>
                <a:lnTo>
                  <a:pt x="1354" y="2875"/>
                </a:lnTo>
                <a:lnTo>
                  <a:pt x="1354" y="2873"/>
                </a:lnTo>
                <a:lnTo>
                  <a:pt x="1352" y="2871"/>
                </a:lnTo>
                <a:lnTo>
                  <a:pt x="1352" y="2869"/>
                </a:lnTo>
                <a:lnTo>
                  <a:pt x="1350" y="2869"/>
                </a:lnTo>
                <a:lnTo>
                  <a:pt x="1350" y="2863"/>
                </a:lnTo>
                <a:lnTo>
                  <a:pt x="1348" y="2861"/>
                </a:lnTo>
                <a:lnTo>
                  <a:pt x="1348" y="2859"/>
                </a:lnTo>
                <a:lnTo>
                  <a:pt x="1346" y="2857"/>
                </a:lnTo>
                <a:lnTo>
                  <a:pt x="1346" y="2857"/>
                </a:lnTo>
                <a:lnTo>
                  <a:pt x="1344" y="2857"/>
                </a:lnTo>
                <a:lnTo>
                  <a:pt x="1344" y="2855"/>
                </a:lnTo>
                <a:lnTo>
                  <a:pt x="1344" y="2853"/>
                </a:lnTo>
                <a:lnTo>
                  <a:pt x="1342" y="2853"/>
                </a:lnTo>
                <a:lnTo>
                  <a:pt x="1340" y="2851"/>
                </a:lnTo>
                <a:lnTo>
                  <a:pt x="1340" y="2849"/>
                </a:lnTo>
                <a:lnTo>
                  <a:pt x="1338" y="2849"/>
                </a:lnTo>
                <a:lnTo>
                  <a:pt x="1338" y="2847"/>
                </a:lnTo>
                <a:lnTo>
                  <a:pt x="1336" y="2847"/>
                </a:lnTo>
                <a:lnTo>
                  <a:pt x="1334" y="2847"/>
                </a:lnTo>
                <a:lnTo>
                  <a:pt x="1334" y="2845"/>
                </a:lnTo>
                <a:lnTo>
                  <a:pt x="1332" y="2845"/>
                </a:lnTo>
                <a:lnTo>
                  <a:pt x="1330" y="2843"/>
                </a:lnTo>
                <a:lnTo>
                  <a:pt x="1328" y="2843"/>
                </a:lnTo>
                <a:lnTo>
                  <a:pt x="1328" y="2841"/>
                </a:lnTo>
                <a:lnTo>
                  <a:pt x="1326" y="2841"/>
                </a:lnTo>
                <a:lnTo>
                  <a:pt x="1324" y="2839"/>
                </a:lnTo>
                <a:lnTo>
                  <a:pt x="1322" y="2839"/>
                </a:lnTo>
                <a:lnTo>
                  <a:pt x="1322" y="2837"/>
                </a:lnTo>
                <a:lnTo>
                  <a:pt x="1320" y="2835"/>
                </a:lnTo>
                <a:lnTo>
                  <a:pt x="1318" y="2835"/>
                </a:lnTo>
                <a:lnTo>
                  <a:pt x="1316" y="2835"/>
                </a:lnTo>
                <a:lnTo>
                  <a:pt x="1314" y="2835"/>
                </a:lnTo>
                <a:lnTo>
                  <a:pt x="1312" y="2835"/>
                </a:lnTo>
                <a:lnTo>
                  <a:pt x="1310" y="2835"/>
                </a:lnTo>
                <a:lnTo>
                  <a:pt x="1308" y="2835"/>
                </a:lnTo>
                <a:lnTo>
                  <a:pt x="1306" y="2835"/>
                </a:lnTo>
                <a:lnTo>
                  <a:pt x="1304" y="2835"/>
                </a:lnTo>
                <a:lnTo>
                  <a:pt x="1298" y="2833"/>
                </a:lnTo>
                <a:lnTo>
                  <a:pt x="1296" y="2833"/>
                </a:lnTo>
                <a:lnTo>
                  <a:pt x="1294" y="2833"/>
                </a:lnTo>
                <a:lnTo>
                  <a:pt x="1294" y="2835"/>
                </a:lnTo>
                <a:lnTo>
                  <a:pt x="1292" y="2835"/>
                </a:lnTo>
                <a:lnTo>
                  <a:pt x="1290" y="2835"/>
                </a:lnTo>
                <a:lnTo>
                  <a:pt x="1288" y="2835"/>
                </a:lnTo>
                <a:lnTo>
                  <a:pt x="1286" y="2835"/>
                </a:lnTo>
                <a:lnTo>
                  <a:pt x="1284" y="2835"/>
                </a:lnTo>
                <a:lnTo>
                  <a:pt x="1280" y="2835"/>
                </a:lnTo>
                <a:lnTo>
                  <a:pt x="1278" y="2833"/>
                </a:lnTo>
                <a:lnTo>
                  <a:pt x="1276" y="2833"/>
                </a:lnTo>
                <a:lnTo>
                  <a:pt x="1274" y="2831"/>
                </a:lnTo>
                <a:lnTo>
                  <a:pt x="1272" y="2831"/>
                </a:lnTo>
                <a:lnTo>
                  <a:pt x="1270" y="2829"/>
                </a:lnTo>
                <a:lnTo>
                  <a:pt x="1268" y="2829"/>
                </a:lnTo>
                <a:lnTo>
                  <a:pt x="1266" y="2827"/>
                </a:lnTo>
                <a:lnTo>
                  <a:pt x="1264" y="2827"/>
                </a:lnTo>
                <a:lnTo>
                  <a:pt x="1262" y="2825"/>
                </a:lnTo>
                <a:lnTo>
                  <a:pt x="1260" y="2823"/>
                </a:lnTo>
                <a:lnTo>
                  <a:pt x="1258" y="2823"/>
                </a:lnTo>
                <a:lnTo>
                  <a:pt x="1258" y="2821"/>
                </a:lnTo>
                <a:lnTo>
                  <a:pt x="1256" y="2821"/>
                </a:lnTo>
                <a:lnTo>
                  <a:pt x="1256" y="2819"/>
                </a:lnTo>
                <a:lnTo>
                  <a:pt x="1254" y="2819"/>
                </a:lnTo>
                <a:lnTo>
                  <a:pt x="1256" y="2819"/>
                </a:lnTo>
                <a:lnTo>
                  <a:pt x="1254" y="2819"/>
                </a:lnTo>
                <a:lnTo>
                  <a:pt x="1254" y="2817"/>
                </a:lnTo>
                <a:lnTo>
                  <a:pt x="1252" y="2815"/>
                </a:lnTo>
                <a:lnTo>
                  <a:pt x="1250" y="2813"/>
                </a:lnTo>
                <a:lnTo>
                  <a:pt x="1248" y="2811"/>
                </a:lnTo>
                <a:lnTo>
                  <a:pt x="1248" y="2809"/>
                </a:lnTo>
                <a:lnTo>
                  <a:pt x="1246" y="2809"/>
                </a:lnTo>
                <a:lnTo>
                  <a:pt x="1246" y="2809"/>
                </a:lnTo>
                <a:lnTo>
                  <a:pt x="1244" y="2807"/>
                </a:lnTo>
                <a:lnTo>
                  <a:pt x="1244" y="2805"/>
                </a:lnTo>
                <a:lnTo>
                  <a:pt x="1244" y="2803"/>
                </a:lnTo>
                <a:lnTo>
                  <a:pt x="1242" y="2803"/>
                </a:lnTo>
                <a:lnTo>
                  <a:pt x="1242" y="2801"/>
                </a:lnTo>
                <a:lnTo>
                  <a:pt x="1242" y="2799"/>
                </a:lnTo>
                <a:lnTo>
                  <a:pt x="1242" y="2797"/>
                </a:lnTo>
                <a:lnTo>
                  <a:pt x="1240" y="2797"/>
                </a:lnTo>
                <a:lnTo>
                  <a:pt x="1240" y="2795"/>
                </a:lnTo>
                <a:lnTo>
                  <a:pt x="1240" y="2793"/>
                </a:lnTo>
                <a:lnTo>
                  <a:pt x="1240" y="2791"/>
                </a:lnTo>
                <a:lnTo>
                  <a:pt x="1240" y="2789"/>
                </a:lnTo>
                <a:lnTo>
                  <a:pt x="1238" y="2787"/>
                </a:lnTo>
                <a:lnTo>
                  <a:pt x="1238" y="2785"/>
                </a:lnTo>
                <a:lnTo>
                  <a:pt x="1238" y="2783"/>
                </a:lnTo>
                <a:lnTo>
                  <a:pt x="1238" y="2781"/>
                </a:lnTo>
                <a:lnTo>
                  <a:pt x="1238" y="2779"/>
                </a:lnTo>
                <a:lnTo>
                  <a:pt x="1238" y="2777"/>
                </a:lnTo>
                <a:lnTo>
                  <a:pt x="1238" y="2775"/>
                </a:lnTo>
                <a:lnTo>
                  <a:pt x="1238" y="2773"/>
                </a:lnTo>
                <a:lnTo>
                  <a:pt x="1238" y="2771"/>
                </a:lnTo>
                <a:lnTo>
                  <a:pt x="1238" y="2769"/>
                </a:lnTo>
                <a:lnTo>
                  <a:pt x="1238" y="2767"/>
                </a:lnTo>
                <a:lnTo>
                  <a:pt x="1238" y="2765"/>
                </a:lnTo>
                <a:lnTo>
                  <a:pt x="1236" y="2765"/>
                </a:lnTo>
                <a:lnTo>
                  <a:pt x="1236" y="2763"/>
                </a:lnTo>
                <a:lnTo>
                  <a:pt x="1234" y="2751"/>
                </a:lnTo>
                <a:lnTo>
                  <a:pt x="1228" y="2739"/>
                </a:lnTo>
                <a:lnTo>
                  <a:pt x="1224" y="2733"/>
                </a:lnTo>
                <a:lnTo>
                  <a:pt x="1224" y="2729"/>
                </a:lnTo>
                <a:lnTo>
                  <a:pt x="1224" y="2721"/>
                </a:lnTo>
                <a:lnTo>
                  <a:pt x="1226" y="2713"/>
                </a:lnTo>
                <a:lnTo>
                  <a:pt x="1228" y="2699"/>
                </a:lnTo>
                <a:lnTo>
                  <a:pt x="1228" y="2697"/>
                </a:lnTo>
                <a:lnTo>
                  <a:pt x="1226" y="2685"/>
                </a:lnTo>
                <a:lnTo>
                  <a:pt x="1224" y="2683"/>
                </a:lnTo>
                <a:lnTo>
                  <a:pt x="1224" y="2681"/>
                </a:lnTo>
                <a:lnTo>
                  <a:pt x="1222" y="2681"/>
                </a:lnTo>
                <a:lnTo>
                  <a:pt x="1220" y="2679"/>
                </a:lnTo>
                <a:lnTo>
                  <a:pt x="1218" y="2677"/>
                </a:lnTo>
                <a:lnTo>
                  <a:pt x="1206" y="2677"/>
                </a:lnTo>
                <a:lnTo>
                  <a:pt x="1206" y="2679"/>
                </a:lnTo>
                <a:lnTo>
                  <a:pt x="1196" y="2683"/>
                </a:lnTo>
                <a:lnTo>
                  <a:pt x="1184" y="2687"/>
                </a:lnTo>
                <a:lnTo>
                  <a:pt x="1182" y="2689"/>
                </a:lnTo>
                <a:lnTo>
                  <a:pt x="1178" y="2693"/>
                </a:lnTo>
                <a:lnTo>
                  <a:pt x="1174" y="2695"/>
                </a:lnTo>
                <a:lnTo>
                  <a:pt x="1170" y="2697"/>
                </a:lnTo>
                <a:lnTo>
                  <a:pt x="1166" y="2699"/>
                </a:lnTo>
                <a:lnTo>
                  <a:pt x="1164" y="2701"/>
                </a:lnTo>
                <a:lnTo>
                  <a:pt x="1162" y="2701"/>
                </a:lnTo>
                <a:lnTo>
                  <a:pt x="1160" y="2701"/>
                </a:lnTo>
                <a:lnTo>
                  <a:pt x="1150" y="2699"/>
                </a:lnTo>
                <a:lnTo>
                  <a:pt x="1148" y="2699"/>
                </a:lnTo>
                <a:lnTo>
                  <a:pt x="1138" y="2699"/>
                </a:lnTo>
                <a:lnTo>
                  <a:pt x="1136" y="2699"/>
                </a:lnTo>
                <a:lnTo>
                  <a:pt x="1130" y="2701"/>
                </a:lnTo>
                <a:lnTo>
                  <a:pt x="1128" y="2701"/>
                </a:lnTo>
                <a:lnTo>
                  <a:pt x="1126" y="2701"/>
                </a:lnTo>
                <a:lnTo>
                  <a:pt x="1126" y="2703"/>
                </a:lnTo>
                <a:lnTo>
                  <a:pt x="1124" y="2705"/>
                </a:lnTo>
                <a:lnTo>
                  <a:pt x="1122" y="2709"/>
                </a:lnTo>
                <a:lnTo>
                  <a:pt x="1122" y="2711"/>
                </a:lnTo>
                <a:lnTo>
                  <a:pt x="1120" y="2713"/>
                </a:lnTo>
                <a:lnTo>
                  <a:pt x="1120" y="2713"/>
                </a:lnTo>
                <a:lnTo>
                  <a:pt x="1118" y="2715"/>
                </a:lnTo>
                <a:lnTo>
                  <a:pt x="1118" y="2717"/>
                </a:lnTo>
                <a:lnTo>
                  <a:pt x="1116" y="2719"/>
                </a:lnTo>
                <a:lnTo>
                  <a:pt x="1114" y="2721"/>
                </a:lnTo>
                <a:lnTo>
                  <a:pt x="1114" y="2723"/>
                </a:lnTo>
                <a:lnTo>
                  <a:pt x="1112" y="2723"/>
                </a:lnTo>
                <a:lnTo>
                  <a:pt x="1112" y="2725"/>
                </a:lnTo>
                <a:lnTo>
                  <a:pt x="1110" y="2725"/>
                </a:lnTo>
                <a:lnTo>
                  <a:pt x="1110" y="2727"/>
                </a:lnTo>
                <a:lnTo>
                  <a:pt x="1110" y="2727"/>
                </a:lnTo>
                <a:lnTo>
                  <a:pt x="1110" y="2729"/>
                </a:lnTo>
                <a:lnTo>
                  <a:pt x="1108" y="2729"/>
                </a:lnTo>
                <a:lnTo>
                  <a:pt x="1106" y="2729"/>
                </a:lnTo>
                <a:lnTo>
                  <a:pt x="1106" y="2731"/>
                </a:lnTo>
                <a:lnTo>
                  <a:pt x="1104" y="2731"/>
                </a:lnTo>
                <a:lnTo>
                  <a:pt x="1102" y="2733"/>
                </a:lnTo>
                <a:lnTo>
                  <a:pt x="1100" y="2733"/>
                </a:lnTo>
                <a:lnTo>
                  <a:pt x="1098" y="2735"/>
                </a:lnTo>
                <a:lnTo>
                  <a:pt x="1094" y="2737"/>
                </a:lnTo>
                <a:lnTo>
                  <a:pt x="1092" y="2737"/>
                </a:lnTo>
                <a:lnTo>
                  <a:pt x="1090" y="2737"/>
                </a:lnTo>
                <a:lnTo>
                  <a:pt x="1080" y="2743"/>
                </a:lnTo>
                <a:lnTo>
                  <a:pt x="1074" y="2747"/>
                </a:lnTo>
                <a:lnTo>
                  <a:pt x="1074" y="2749"/>
                </a:lnTo>
                <a:lnTo>
                  <a:pt x="1070" y="2757"/>
                </a:lnTo>
                <a:lnTo>
                  <a:pt x="1070" y="2761"/>
                </a:lnTo>
                <a:lnTo>
                  <a:pt x="1068" y="2765"/>
                </a:lnTo>
                <a:lnTo>
                  <a:pt x="1064" y="2773"/>
                </a:lnTo>
                <a:lnTo>
                  <a:pt x="1058" y="2781"/>
                </a:lnTo>
                <a:lnTo>
                  <a:pt x="1056" y="2783"/>
                </a:lnTo>
                <a:lnTo>
                  <a:pt x="1052" y="2785"/>
                </a:lnTo>
                <a:lnTo>
                  <a:pt x="1050" y="2787"/>
                </a:lnTo>
                <a:lnTo>
                  <a:pt x="1046" y="2787"/>
                </a:lnTo>
                <a:lnTo>
                  <a:pt x="1044" y="2787"/>
                </a:lnTo>
                <a:lnTo>
                  <a:pt x="1032" y="2789"/>
                </a:lnTo>
                <a:lnTo>
                  <a:pt x="1020" y="2789"/>
                </a:lnTo>
                <a:lnTo>
                  <a:pt x="1020" y="2791"/>
                </a:lnTo>
                <a:lnTo>
                  <a:pt x="1014" y="2787"/>
                </a:lnTo>
                <a:lnTo>
                  <a:pt x="1006" y="2783"/>
                </a:lnTo>
                <a:lnTo>
                  <a:pt x="1000" y="2781"/>
                </a:lnTo>
                <a:lnTo>
                  <a:pt x="990" y="2781"/>
                </a:lnTo>
                <a:lnTo>
                  <a:pt x="984" y="2787"/>
                </a:lnTo>
                <a:lnTo>
                  <a:pt x="978" y="2787"/>
                </a:lnTo>
                <a:lnTo>
                  <a:pt x="978" y="2789"/>
                </a:lnTo>
                <a:lnTo>
                  <a:pt x="976" y="2791"/>
                </a:lnTo>
                <a:lnTo>
                  <a:pt x="974" y="2795"/>
                </a:lnTo>
                <a:lnTo>
                  <a:pt x="972" y="2797"/>
                </a:lnTo>
                <a:lnTo>
                  <a:pt x="968" y="2801"/>
                </a:lnTo>
                <a:lnTo>
                  <a:pt x="966" y="2803"/>
                </a:lnTo>
                <a:lnTo>
                  <a:pt x="966" y="2805"/>
                </a:lnTo>
                <a:lnTo>
                  <a:pt x="966" y="2805"/>
                </a:lnTo>
                <a:lnTo>
                  <a:pt x="964" y="2805"/>
                </a:lnTo>
                <a:lnTo>
                  <a:pt x="962" y="2807"/>
                </a:lnTo>
                <a:lnTo>
                  <a:pt x="960" y="2805"/>
                </a:lnTo>
                <a:lnTo>
                  <a:pt x="958" y="2805"/>
                </a:lnTo>
                <a:lnTo>
                  <a:pt x="954" y="2805"/>
                </a:lnTo>
                <a:lnTo>
                  <a:pt x="954" y="2803"/>
                </a:lnTo>
                <a:lnTo>
                  <a:pt x="952" y="2801"/>
                </a:lnTo>
                <a:lnTo>
                  <a:pt x="948" y="2799"/>
                </a:lnTo>
                <a:lnTo>
                  <a:pt x="946" y="2795"/>
                </a:lnTo>
                <a:lnTo>
                  <a:pt x="946" y="2793"/>
                </a:lnTo>
                <a:lnTo>
                  <a:pt x="944" y="2789"/>
                </a:lnTo>
                <a:lnTo>
                  <a:pt x="944" y="2781"/>
                </a:lnTo>
                <a:lnTo>
                  <a:pt x="942" y="2775"/>
                </a:lnTo>
                <a:lnTo>
                  <a:pt x="940" y="2773"/>
                </a:lnTo>
                <a:lnTo>
                  <a:pt x="938" y="2771"/>
                </a:lnTo>
                <a:lnTo>
                  <a:pt x="936" y="2769"/>
                </a:lnTo>
                <a:lnTo>
                  <a:pt x="932" y="2765"/>
                </a:lnTo>
                <a:lnTo>
                  <a:pt x="926" y="2763"/>
                </a:lnTo>
                <a:lnTo>
                  <a:pt x="924" y="2761"/>
                </a:lnTo>
                <a:lnTo>
                  <a:pt x="922" y="2761"/>
                </a:lnTo>
                <a:lnTo>
                  <a:pt x="918" y="2759"/>
                </a:lnTo>
                <a:lnTo>
                  <a:pt x="918" y="2757"/>
                </a:lnTo>
                <a:lnTo>
                  <a:pt x="914" y="2755"/>
                </a:lnTo>
                <a:lnTo>
                  <a:pt x="908" y="2753"/>
                </a:lnTo>
                <a:lnTo>
                  <a:pt x="904" y="2753"/>
                </a:lnTo>
                <a:lnTo>
                  <a:pt x="902" y="2753"/>
                </a:lnTo>
                <a:lnTo>
                  <a:pt x="898" y="2751"/>
                </a:lnTo>
                <a:lnTo>
                  <a:pt x="894" y="2751"/>
                </a:lnTo>
                <a:lnTo>
                  <a:pt x="892" y="2751"/>
                </a:lnTo>
                <a:lnTo>
                  <a:pt x="888" y="2751"/>
                </a:lnTo>
                <a:lnTo>
                  <a:pt x="888" y="2749"/>
                </a:lnTo>
                <a:lnTo>
                  <a:pt x="886" y="2749"/>
                </a:lnTo>
                <a:lnTo>
                  <a:pt x="878" y="2749"/>
                </a:lnTo>
                <a:lnTo>
                  <a:pt x="874" y="2749"/>
                </a:lnTo>
                <a:lnTo>
                  <a:pt x="872" y="2749"/>
                </a:lnTo>
                <a:lnTo>
                  <a:pt x="870" y="2749"/>
                </a:lnTo>
                <a:lnTo>
                  <a:pt x="866" y="2747"/>
                </a:lnTo>
                <a:lnTo>
                  <a:pt x="864" y="2747"/>
                </a:lnTo>
                <a:lnTo>
                  <a:pt x="862" y="2745"/>
                </a:lnTo>
                <a:lnTo>
                  <a:pt x="860" y="2743"/>
                </a:lnTo>
                <a:lnTo>
                  <a:pt x="858" y="2743"/>
                </a:lnTo>
                <a:lnTo>
                  <a:pt x="852" y="2743"/>
                </a:lnTo>
                <a:lnTo>
                  <a:pt x="850" y="2741"/>
                </a:lnTo>
                <a:lnTo>
                  <a:pt x="848" y="2737"/>
                </a:lnTo>
                <a:lnTo>
                  <a:pt x="846" y="2735"/>
                </a:lnTo>
                <a:lnTo>
                  <a:pt x="844" y="2735"/>
                </a:lnTo>
                <a:lnTo>
                  <a:pt x="844" y="2733"/>
                </a:lnTo>
                <a:lnTo>
                  <a:pt x="842" y="2733"/>
                </a:lnTo>
                <a:lnTo>
                  <a:pt x="842" y="2731"/>
                </a:lnTo>
                <a:lnTo>
                  <a:pt x="840" y="2731"/>
                </a:lnTo>
                <a:lnTo>
                  <a:pt x="836" y="2727"/>
                </a:lnTo>
                <a:lnTo>
                  <a:pt x="830" y="2725"/>
                </a:lnTo>
                <a:lnTo>
                  <a:pt x="830" y="2723"/>
                </a:lnTo>
                <a:lnTo>
                  <a:pt x="828" y="2723"/>
                </a:lnTo>
                <a:lnTo>
                  <a:pt x="826" y="2723"/>
                </a:lnTo>
                <a:lnTo>
                  <a:pt x="822" y="2721"/>
                </a:lnTo>
                <a:lnTo>
                  <a:pt x="818" y="2719"/>
                </a:lnTo>
                <a:lnTo>
                  <a:pt x="812" y="2719"/>
                </a:lnTo>
                <a:lnTo>
                  <a:pt x="806" y="2721"/>
                </a:lnTo>
                <a:lnTo>
                  <a:pt x="798" y="2723"/>
                </a:lnTo>
                <a:lnTo>
                  <a:pt x="794" y="2725"/>
                </a:lnTo>
                <a:lnTo>
                  <a:pt x="790" y="2727"/>
                </a:lnTo>
                <a:lnTo>
                  <a:pt x="790" y="2729"/>
                </a:lnTo>
                <a:lnTo>
                  <a:pt x="788" y="2729"/>
                </a:lnTo>
                <a:lnTo>
                  <a:pt x="788" y="2731"/>
                </a:lnTo>
                <a:lnTo>
                  <a:pt x="786" y="2733"/>
                </a:lnTo>
                <a:lnTo>
                  <a:pt x="784" y="2733"/>
                </a:lnTo>
                <a:lnTo>
                  <a:pt x="782" y="2733"/>
                </a:lnTo>
                <a:lnTo>
                  <a:pt x="780" y="2733"/>
                </a:lnTo>
                <a:lnTo>
                  <a:pt x="778" y="2733"/>
                </a:lnTo>
                <a:lnTo>
                  <a:pt x="774" y="2733"/>
                </a:lnTo>
                <a:lnTo>
                  <a:pt x="768" y="2733"/>
                </a:lnTo>
                <a:lnTo>
                  <a:pt x="764" y="2735"/>
                </a:lnTo>
                <a:lnTo>
                  <a:pt x="760" y="2735"/>
                </a:lnTo>
                <a:lnTo>
                  <a:pt x="758" y="2737"/>
                </a:lnTo>
                <a:lnTo>
                  <a:pt x="756" y="2739"/>
                </a:lnTo>
                <a:lnTo>
                  <a:pt x="752" y="2741"/>
                </a:lnTo>
                <a:lnTo>
                  <a:pt x="750" y="2741"/>
                </a:lnTo>
                <a:lnTo>
                  <a:pt x="748" y="2743"/>
                </a:lnTo>
                <a:lnTo>
                  <a:pt x="748" y="2747"/>
                </a:lnTo>
                <a:lnTo>
                  <a:pt x="746" y="2749"/>
                </a:lnTo>
                <a:lnTo>
                  <a:pt x="746" y="2751"/>
                </a:lnTo>
                <a:lnTo>
                  <a:pt x="744" y="2757"/>
                </a:lnTo>
                <a:lnTo>
                  <a:pt x="744" y="2759"/>
                </a:lnTo>
                <a:lnTo>
                  <a:pt x="744" y="2761"/>
                </a:lnTo>
                <a:lnTo>
                  <a:pt x="744" y="2765"/>
                </a:lnTo>
                <a:lnTo>
                  <a:pt x="742" y="2769"/>
                </a:lnTo>
                <a:lnTo>
                  <a:pt x="740" y="2771"/>
                </a:lnTo>
                <a:lnTo>
                  <a:pt x="740" y="2773"/>
                </a:lnTo>
                <a:lnTo>
                  <a:pt x="738" y="2777"/>
                </a:lnTo>
                <a:lnTo>
                  <a:pt x="736" y="2779"/>
                </a:lnTo>
                <a:lnTo>
                  <a:pt x="734" y="2779"/>
                </a:lnTo>
                <a:lnTo>
                  <a:pt x="728" y="2781"/>
                </a:lnTo>
                <a:lnTo>
                  <a:pt x="726" y="2781"/>
                </a:lnTo>
                <a:lnTo>
                  <a:pt x="726" y="2781"/>
                </a:lnTo>
                <a:lnTo>
                  <a:pt x="722" y="2779"/>
                </a:lnTo>
                <a:lnTo>
                  <a:pt x="714" y="2777"/>
                </a:lnTo>
                <a:lnTo>
                  <a:pt x="706" y="2773"/>
                </a:lnTo>
                <a:lnTo>
                  <a:pt x="702" y="2771"/>
                </a:lnTo>
                <a:lnTo>
                  <a:pt x="698" y="2769"/>
                </a:lnTo>
                <a:lnTo>
                  <a:pt x="696" y="2767"/>
                </a:lnTo>
                <a:lnTo>
                  <a:pt x="694" y="2765"/>
                </a:lnTo>
                <a:lnTo>
                  <a:pt x="692" y="2765"/>
                </a:lnTo>
                <a:lnTo>
                  <a:pt x="684" y="2763"/>
                </a:lnTo>
                <a:lnTo>
                  <a:pt x="682" y="2763"/>
                </a:lnTo>
                <a:lnTo>
                  <a:pt x="674" y="2763"/>
                </a:lnTo>
                <a:lnTo>
                  <a:pt x="672" y="2763"/>
                </a:lnTo>
                <a:lnTo>
                  <a:pt x="672" y="2761"/>
                </a:lnTo>
                <a:lnTo>
                  <a:pt x="670" y="2761"/>
                </a:lnTo>
                <a:lnTo>
                  <a:pt x="668" y="2761"/>
                </a:lnTo>
                <a:lnTo>
                  <a:pt x="664" y="2761"/>
                </a:lnTo>
                <a:lnTo>
                  <a:pt x="662" y="2759"/>
                </a:lnTo>
                <a:lnTo>
                  <a:pt x="660" y="2757"/>
                </a:lnTo>
                <a:lnTo>
                  <a:pt x="658" y="2753"/>
                </a:lnTo>
                <a:lnTo>
                  <a:pt x="658" y="2751"/>
                </a:lnTo>
                <a:lnTo>
                  <a:pt x="656" y="2747"/>
                </a:lnTo>
                <a:lnTo>
                  <a:pt x="654" y="2739"/>
                </a:lnTo>
                <a:lnTo>
                  <a:pt x="654" y="2737"/>
                </a:lnTo>
                <a:lnTo>
                  <a:pt x="654" y="2733"/>
                </a:lnTo>
                <a:lnTo>
                  <a:pt x="654" y="2731"/>
                </a:lnTo>
                <a:lnTo>
                  <a:pt x="652" y="2727"/>
                </a:lnTo>
                <a:lnTo>
                  <a:pt x="650" y="2723"/>
                </a:lnTo>
                <a:lnTo>
                  <a:pt x="650" y="2721"/>
                </a:lnTo>
                <a:lnTo>
                  <a:pt x="646" y="2719"/>
                </a:lnTo>
                <a:lnTo>
                  <a:pt x="642" y="2717"/>
                </a:lnTo>
                <a:lnTo>
                  <a:pt x="636" y="2715"/>
                </a:lnTo>
                <a:lnTo>
                  <a:pt x="632" y="2715"/>
                </a:lnTo>
                <a:lnTo>
                  <a:pt x="630" y="2715"/>
                </a:lnTo>
                <a:lnTo>
                  <a:pt x="626" y="2713"/>
                </a:lnTo>
                <a:lnTo>
                  <a:pt x="624" y="2713"/>
                </a:lnTo>
                <a:lnTo>
                  <a:pt x="622" y="2711"/>
                </a:lnTo>
                <a:lnTo>
                  <a:pt x="620" y="2711"/>
                </a:lnTo>
                <a:lnTo>
                  <a:pt x="618" y="2707"/>
                </a:lnTo>
                <a:lnTo>
                  <a:pt x="616" y="2705"/>
                </a:lnTo>
                <a:lnTo>
                  <a:pt x="616" y="2703"/>
                </a:lnTo>
                <a:lnTo>
                  <a:pt x="614" y="2699"/>
                </a:lnTo>
                <a:lnTo>
                  <a:pt x="614" y="2693"/>
                </a:lnTo>
                <a:lnTo>
                  <a:pt x="612" y="2687"/>
                </a:lnTo>
                <a:lnTo>
                  <a:pt x="612" y="2685"/>
                </a:lnTo>
                <a:lnTo>
                  <a:pt x="610" y="2685"/>
                </a:lnTo>
                <a:lnTo>
                  <a:pt x="608" y="2681"/>
                </a:lnTo>
                <a:lnTo>
                  <a:pt x="606" y="2677"/>
                </a:lnTo>
                <a:lnTo>
                  <a:pt x="602" y="2675"/>
                </a:lnTo>
                <a:lnTo>
                  <a:pt x="600" y="2673"/>
                </a:lnTo>
                <a:lnTo>
                  <a:pt x="598" y="2671"/>
                </a:lnTo>
                <a:lnTo>
                  <a:pt x="594" y="2671"/>
                </a:lnTo>
                <a:lnTo>
                  <a:pt x="590" y="2671"/>
                </a:lnTo>
                <a:lnTo>
                  <a:pt x="588" y="2671"/>
                </a:lnTo>
                <a:lnTo>
                  <a:pt x="584" y="2669"/>
                </a:lnTo>
                <a:lnTo>
                  <a:pt x="582" y="2669"/>
                </a:lnTo>
                <a:lnTo>
                  <a:pt x="582" y="2669"/>
                </a:lnTo>
                <a:lnTo>
                  <a:pt x="580" y="2669"/>
                </a:lnTo>
                <a:lnTo>
                  <a:pt x="580" y="2665"/>
                </a:lnTo>
                <a:lnTo>
                  <a:pt x="578" y="2665"/>
                </a:lnTo>
                <a:lnTo>
                  <a:pt x="570" y="2667"/>
                </a:lnTo>
                <a:lnTo>
                  <a:pt x="566" y="2665"/>
                </a:lnTo>
                <a:lnTo>
                  <a:pt x="564" y="2665"/>
                </a:lnTo>
                <a:lnTo>
                  <a:pt x="562" y="2665"/>
                </a:lnTo>
                <a:lnTo>
                  <a:pt x="562" y="2663"/>
                </a:lnTo>
                <a:lnTo>
                  <a:pt x="554" y="2657"/>
                </a:lnTo>
                <a:lnTo>
                  <a:pt x="552" y="2657"/>
                </a:lnTo>
                <a:lnTo>
                  <a:pt x="550" y="2655"/>
                </a:lnTo>
                <a:lnTo>
                  <a:pt x="548" y="2655"/>
                </a:lnTo>
                <a:lnTo>
                  <a:pt x="546" y="2653"/>
                </a:lnTo>
                <a:lnTo>
                  <a:pt x="544" y="2653"/>
                </a:lnTo>
                <a:lnTo>
                  <a:pt x="538" y="2653"/>
                </a:lnTo>
                <a:lnTo>
                  <a:pt x="534" y="2653"/>
                </a:lnTo>
                <a:lnTo>
                  <a:pt x="532" y="2653"/>
                </a:lnTo>
                <a:lnTo>
                  <a:pt x="528" y="2653"/>
                </a:lnTo>
                <a:lnTo>
                  <a:pt x="522" y="2653"/>
                </a:lnTo>
                <a:lnTo>
                  <a:pt x="520" y="2655"/>
                </a:lnTo>
                <a:lnTo>
                  <a:pt x="518" y="2655"/>
                </a:lnTo>
                <a:lnTo>
                  <a:pt x="516" y="2657"/>
                </a:lnTo>
                <a:lnTo>
                  <a:pt x="514" y="2657"/>
                </a:lnTo>
                <a:lnTo>
                  <a:pt x="512" y="2657"/>
                </a:lnTo>
                <a:lnTo>
                  <a:pt x="510" y="2657"/>
                </a:lnTo>
                <a:lnTo>
                  <a:pt x="508" y="2659"/>
                </a:lnTo>
                <a:lnTo>
                  <a:pt x="506" y="2659"/>
                </a:lnTo>
                <a:lnTo>
                  <a:pt x="504" y="2661"/>
                </a:lnTo>
                <a:lnTo>
                  <a:pt x="502" y="2661"/>
                </a:lnTo>
                <a:lnTo>
                  <a:pt x="500" y="2661"/>
                </a:lnTo>
                <a:lnTo>
                  <a:pt x="498" y="2663"/>
                </a:lnTo>
                <a:lnTo>
                  <a:pt x="496" y="2663"/>
                </a:lnTo>
                <a:lnTo>
                  <a:pt x="494" y="2663"/>
                </a:lnTo>
                <a:lnTo>
                  <a:pt x="492" y="2663"/>
                </a:lnTo>
                <a:lnTo>
                  <a:pt x="490" y="2665"/>
                </a:lnTo>
                <a:lnTo>
                  <a:pt x="488" y="2665"/>
                </a:lnTo>
                <a:lnTo>
                  <a:pt x="486" y="2665"/>
                </a:lnTo>
                <a:lnTo>
                  <a:pt x="486" y="2665"/>
                </a:lnTo>
                <a:lnTo>
                  <a:pt x="484" y="2665"/>
                </a:lnTo>
                <a:lnTo>
                  <a:pt x="482" y="2665"/>
                </a:lnTo>
                <a:lnTo>
                  <a:pt x="480" y="2665"/>
                </a:lnTo>
                <a:lnTo>
                  <a:pt x="478" y="2665"/>
                </a:lnTo>
                <a:lnTo>
                  <a:pt x="476" y="2665"/>
                </a:lnTo>
                <a:lnTo>
                  <a:pt x="474" y="2665"/>
                </a:lnTo>
                <a:lnTo>
                  <a:pt x="472" y="2665"/>
                </a:lnTo>
                <a:lnTo>
                  <a:pt x="470" y="2665"/>
                </a:lnTo>
                <a:lnTo>
                  <a:pt x="468" y="2665"/>
                </a:lnTo>
                <a:lnTo>
                  <a:pt x="466" y="2663"/>
                </a:lnTo>
                <a:lnTo>
                  <a:pt x="464" y="2663"/>
                </a:lnTo>
                <a:lnTo>
                  <a:pt x="462" y="2663"/>
                </a:lnTo>
                <a:lnTo>
                  <a:pt x="460" y="2663"/>
                </a:lnTo>
                <a:lnTo>
                  <a:pt x="458" y="2661"/>
                </a:lnTo>
                <a:lnTo>
                  <a:pt x="456" y="2661"/>
                </a:lnTo>
                <a:lnTo>
                  <a:pt x="452" y="2659"/>
                </a:lnTo>
                <a:lnTo>
                  <a:pt x="450" y="2659"/>
                </a:lnTo>
                <a:lnTo>
                  <a:pt x="448" y="2657"/>
                </a:lnTo>
                <a:lnTo>
                  <a:pt x="446" y="2657"/>
                </a:lnTo>
                <a:lnTo>
                  <a:pt x="446" y="2655"/>
                </a:lnTo>
                <a:lnTo>
                  <a:pt x="444" y="2655"/>
                </a:lnTo>
                <a:lnTo>
                  <a:pt x="442" y="2655"/>
                </a:lnTo>
                <a:lnTo>
                  <a:pt x="440" y="2653"/>
                </a:lnTo>
                <a:lnTo>
                  <a:pt x="438" y="2653"/>
                </a:lnTo>
                <a:lnTo>
                  <a:pt x="438" y="2651"/>
                </a:lnTo>
                <a:lnTo>
                  <a:pt x="436" y="2651"/>
                </a:lnTo>
                <a:lnTo>
                  <a:pt x="432" y="2649"/>
                </a:lnTo>
                <a:lnTo>
                  <a:pt x="430" y="2649"/>
                </a:lnTo>
                <a:lnTo>
                  <a:pt x="428" y="2649"/>
                </a:lnTo>
                <a:lnTo>
                  <a:pt x="428" y="2647"/>
                </a:lnTo>
                <a:lnTo>
                  <a:pt x="426" y="2647"/>
                </a:lnTo>
                <a:lnTo>
                  <a:pt x="424" y="2647"/>
                </a:lnTo>
                <a:lnTo>
                  <a:pt x="420" y="2645"/>
                </a:lnTo>
                <a:lnTo>
                  <a:pt x="418" y="2645"/>
                </a:lnTo>
                <a:lnTo>
                  <a:pt x="416" y="2643"/>
                </a:lnTo>
                <a:lnTo>
                  <a:pt x="412" y="2643"/>
                </a:lnTo>
                <a:lnTo>
                  <a:pt x="410" y="2643"/>
                </a:lnTo>
                <a:lnTo>
                  <a:pt x="406" y="2643"/>
                </a:lnTo>
                <a:lnTo>
                  <a:pt x="402" y="2641"/>
                </a:lnTo>
                <a:lnTo>
                  <a:pt x="400" y="2641"/>
                </a:lnTo>
                <a:lnTo>
                  <a:pt x="398" y="2641"/>
                </a:lnTo>
                <a:lnTo>
                  <a:pt x="396" y="2641"/>
                </a:lnTo>
                <a:lnTo>
                  <a:pt x="390" y="2639"/>
                </a:lnTo>
                <a:lnTo>
                  <a:pt x="388" y="2639"/>
                </a:lnTo>
                <a:lnTo>
                  <a:pt x="388" y="2637"/>
                </a:lnTo>
                <a:lnTo>
                  <a:pt x="386" y="2637"/>
                </a:lnTo>
                <a:lnTo>
                  <a:pt x="384" y="2637"/>
                </a:lnTo>
                <a:lnTo>
                  <a:pt x="382" y="2635"/>
                </a:lnTo>
                <a:lnTo>
                  <a:pt x="382" y="2633"/>
                </a:lnTo>
                <a:lnTo>
                  <a:pt x="378" y="2631"/>
                </a:lnTo>
                <a:lnTo>
                  <a:pt x="376" y="2629"/>
                </a:lnTo>
                <a:lnTo>
                  <a:pt x="376" y="2627"/>
                </a:lnTo>
                <a:lnTo>
                  <a:pt x="374" y="2625"/>
                </a:lnTo>
                <a:lnTo>
                  <a:pt x="374" y="2623"/>
                </a:lnTo>
                <a:lnTo>
                  <a:pt x="372" y="2623"/>
                </a:lnTo>
                <a:lnTo>
                  <a:pt x="372" y="2621"/>
                </a:lnTo>
                <a:lnTo>
                  <a:pt x="372" y="2619"/>
                </a:lnTo>
                <a:lnTo>
                  <a:pt x="370" y="2617"/>
                </a:lnTo>
                <a:lnTo>
                  <a:pt x="370" y="2617"/>
                </a:lnTo>
                <a:lnTo>
                  <a:pt x="370" y="2613"/>
                </a:lnTo>
                <a:lnTo>
                  <a:pt x="370" y="2609"/>
                </a:lnTo>
                <a:lnTo>
                  <a:pt x="370" y="2607"/>
                </a:lnTo>
                <a:lnTo>
                  <a:pt x="370" y="2605"/>
                </a:lnTo>
                <a:lnTo>
                  <a:pt x="370" y="2603"/>
                </a:lnTo>
                <a:lnTo>
                  <a:pt x="370" y="2601"/>
                </a:lnTo>
                <a:lnTo>
                  <a:pt x="370" y="2599"/>
                </a:lnTo>
                <a:lnTo>
                  <a:pt x="370" y="2597"/>
                </a:lnTo>
                <a:lnTo>
                  <a:pt x="370" y="2595"/>
                </a:lnTo>
                <a:lnTo>
                  <a:pt x="370" y="2593"/>
                </a:lnTo>
                <a:lnTo>
                  <a:pt x="370" y="2591"/>
                </a:lnTo>
                <a:lnTo>
                  <a:pt x="370" y="2588"/>
                </a:lnTo>
                <a:lnTo>
                  <a:pt x="370" y="2586"/>
                </a:lnTo>
                <a:lnTo>
                  <a:pt x="370" y="2584"/>
                </a:lnTo>
                <a:lnTo>
                  <a:pt x="370" y="2582"/>
                </a:lnTo>
                <a:lnTo>
                  <a:pt x="370" y="2580"/>
                </a:lnTo>
                <a:lnTo>
                  <a:pt x="370" y="2578"/>
                </a:lnTo>
                <a:lnTo>
                  <a:pt x="370" y="2574"/>
                </a:lnTo>
                <a:lnTo>
                  <a:pt x="370" y="2570"/>
                </a:lnTo>
                <a:lnTo>
                  <a:pt x="368" y="2566"/>
                </a:lnTo>
                <a:lnTo>
                  <a:pt x="368" y="2564"/>
                </a:lnTo>
                <a:lnTo>
                  <a:pt x="368" y="2562"/>
                </a:lnTo>
                <a:lnTo>
                  <a:pt x="364" y="2558"/>
                </a:lnTo>
                <a:lnTo>
                  <a:pt x="364" y="2556"/>
                </a:lnTo>
                <a:lnTo>
                  <a:pt x="362" y="2556"/>
                </a:lnTo>
                <a:lnTo>
                  <a:pt x="360" y="2552"/>
                </a:lnTo>
                <a:lnTo>
                  <a:pt x="358" y="2548"/>
                </a:lnTo>
                <a:lnTo>
                  <a:pt x="356" y="2546"/>
                </a:lnTo>
                <a:lnTo>
                  <a:pt x="356" y="2544"/>
                </a:lnTo>
                <a:lnTo>
                  <a:pt x="354" y="2542"/>
                </a:lnTo>
                <a:lnTo>
                  <a:pt x="354" y="2540"/>
                </a:lnTo>
                <a:lnTo>
                  <a:pt x="352" y="2538"/>
                </a:lnTo>
                <a:lnTo>
                  <a:pt x="352" y="2536"/>
                </a:lnTo>
                <a:lnTo>
                  <a:pt x="350" y="2536"/>
                </a:lnTo>
                <a:lnTo>
                  <a:pt x="350" y="2534"/>
                </a:lnTo>
                <a:lnTo>
                  <a:pt x="348" y="2532"/>
                </a:lnTo>
                <a:lnTo>
                  <a:pt x="346" y="2530"/>
                </a:lnTo>
                <a:lnTo>
                  <a:pt x="346" y="2528"/>
                </a:lnTo>
                <a:lnTo>
                  <a:pt x="342" y="2526"/>
                </a:lnTo>
                <a:lnTo>
                  <a:pt x="342" y="2524"/>
                </a:lnTo>
                <a:lnTo>
                  <a:pt x="342" y="2522"/>
                </a:lnTo>
                <a:lnTo>
                  <a:pt x="340" y="2520"/>
                </a:lnTo>
                <a:lnTo>
                  <a:pt x="338" y="2518"/>
                </a:lnTo>
                <a:lnTo>
                  <a:pt x="336" y="2516"/>
                </a:lnTo>
                <a:lnTo>
                  <a:pt x="336" y="2514"/>
                </a:lnTo>
                <a:lnTo>
                  <a:pt x="334" y="2514"/>
                </a:lnTo>
                <a:lnTo>
                  <a:pt x="334" y="2512"/>
                </a:lnTo>
                <a:lnTo>
                  <a:pt x="334" y="2510"/>
                </a:lnTo>
                <a:lnTo>
                  <a:pt x="332" y="2508"/>
                </a:lnTo>
                <a:lnTo>
                  <a:pt x="332" y="2506"/>
                </a:lnTo>
                <a:lnTo>
                  <a:pt x="332" y="2504"/>
                </a:lnTo>
                <a:lnTo>
                  <a:pt x="330" y="2504"/>
                </a:lnTo>
                <a:lnTo>
                  <a:pt x="330" y="2500"/>
                </a:lnTo>
                <a:lnTo>
                  <a:pt x="330" y="2494"/>
                </a:lnTo>
                <a:lnTo>
                  <a:pt x="330" y="2492"/>
                </a:lnTo>
                <a:lnTo>
                  <a:pt x="330" y="2490"/>
                </a:lnTo>
                <a:lnTo>
                  <a:pt x="330" y="2488"/>
                </a:lnTo>
                <a:lnTo>
                  <a:pt x="330" y="2486"/>
                </a:lnTo>
                <a:lnTo>
                  <a:pt x="328" y="2484"/>
                </a:lnTo>
                <a:lnTo>
                  <a:pt x="328" y="2480"/>
                </a:lnTo>
                <a:lnTo>
                  <a:pt x="326" y="2476"/>
                </a:lnTo>
                <a:lnTo>
                  <a:pt x="326" y="2474"/>
                </a:lnTo>
                <a:lnTo>
                  <a:pt x="324" y="2472"/>
                </a:lnTo>
                <a:lnTo>
                  <a:pt x="324" y="2472"/>
                </a:lnTo>
                <a:lnTo>
                  <a:pt x="320" y="2466"/>
                </a:lnTo>
                <a:lnTo>
                  <a:pt x="318" y="2464"/>
                </a:lnTo>
                <a:lnTo>
                  <a:pt x="316" y="2462"/>
                </a:lnTo>
                <a:lnTo>
                  <a:pt x="314" y="2460"/>
                </a:lnTo>
                <a:lnTo>
                  <a:pt x="310" y="2456"/>
                </a:lnTo>
                <a:lnTo>
                  <a:pt x="310" y="2454"/>
                </a:lnTo>
                <a:lnTo>
                  <a:pt x="308" y="2454"/>
                </a:lnTo>
                <a:lnTo>
                  <a:pt x="304" y="2450"/>
                </a:lnTo>
                <a:lnTo>
                  <a:pt x="302" y="2450"/>
                </a:lnTo>
                <a:lnTo>
                  <a:pt x="298" y="2448"/>
                </a:lnTo>
                <a:lnTo>
                  <a:pt x="296" y="2446"/>
                </a:lnTo>
                <a:lnTo>
                  <a:pt x="294" y="2444"/>
                </a:lnTo>
                <a:lnTo>
                  <a:pt x="292" y="2444"/>
                </a:lnTo>
                <a:lnTo>
                  <a:pt x="288" y="2444"/>
                </a:lnTo>
                <a:lnTo>
                  <a:pt x="284" y="2442"/>
                </a:lnTo>
                <a:lnTo>
                  <a:pt x="282" y="2442"/>
                </a:lnTo>
                <a:lnTo>
                  <a:pt x="280" y="2442"/>
                </a:lnTo>
                <a:lnTo>
                  <a:pt x="276" y="2440"/>
                </a:lnTo>
                <a:lnTo>
                  <a:pt x="272" y="2440"/>
                </a:lnTo>
                <a:lnTo>
                  <a:pt x="270" y="2440"/>
                </a:lnTo>
                <a:lnTo>
                  <a:pt x="268" y="2440"/>
                </a:lnTo>
                <a:lnTo>
                  <a:pt x="266" y="2440"/>
                </a:lnTo>
                <a:lnTo>
                  <a:pt x="264" y="2440"/>
                </a:lnTo>
                <a:lnTo>
                  <a:pt x="262" y="2438"/>
                </a:lnTo>
                <a:lnTo>
                  <a:pt x="262" y="2440"/>
                </a:lnTo>
                <a:lnTo>
                  <a:pt x="260" y="2440"/>
                </a:lnTo>
                <a:lnTo>
                  <a:pt x="258" y="2440"/>
                </a:lnTo>
                <a:lnTo>
                  <a:pt x="254" y="2438"/>
                </a:lnTo>
                <a:lnTo>
                  <a:pt x="250" y="2436"/>
                </a:lnTo>
                <a:lnTo>
                  <a:pt x="250" y="2434"/>
                </a:lnTo>
                <a:lnTo>
                  <a:pt x="248" y="2434"/>
                </a:lnTo>
                <a:lnTo>
                  <a:pt x="246" y="2434"/>
                </a:lnTo>
                <a:lnTo>
                  <a:pt x="246" y="2432"/>
                </a:lnTo>
                <a:lnTo>
                  <a:pt x="246" y="2430"/>
                </a:lnTo>
                <a:lnTo>
                  <a:pt x="246" y="2430"/>
                </a:lnTo>
                <a:lnTo>
                  <a:pt x="246" y="2428"/>
                </a:lnTo>
                <a:lnTo>
                  <a:pt x="246" y="2426"/>
                </a:lnTo>
                <a:lnTo>
                  <a:pt x="244" y="2426"/>
                </a:lnTo>
                <a:lnTo>
                  <a:pt x="244" y="2424"/>
                </a:lnTo>
                <a:lnTo>
                  <a:pt x="244" y="2422"/>
                </a:lnTo>
                <a:lnTo>
                  <a:pt x="244" y="2420"/>
                </a:lnTo>
                <a:lnTo>
                  <a:pt x="244" y="2416"/>
                </a:lnTo>
                <a:lnTo>
                  <a:pt x="244" y="2414"/>
                </a:lnTo>
                <a:lnTo>
                  <a:pt x="244" y="2412"/>
                </a:lnTo>
                <a:lnTo>
                  <a:pt x="244" y="2410"/>
                </a:lnTo>
                <a:lnTo>
                  <a:pt x="242" y="2406"/>
                </a:lnTo>
                <a:lnTo>
                  <a:pt x="242" y="2404"/>
                </a:lnTo>
                <a:lnTo>
                  <a:pt x="244" y="2402"/>
                </a:lnTo>
                <a:lnTo>
                  <a:pt x="244" y="2400"/>
                </a:lnTo>
                <a:lnTo>
                  <a:pt x="244" y="2398"/>
                </a:lnTo>
                <a:lnTo>
                  <a:pt x="242" y="2396"/>
                </a:lnTo>
                <a:lnTo>
                  <a:pt x="242" y="2394"/>
                </a:lnTo>
                <a:lnTo>
                  <a:pt x="242" y="2392"/>
                </a:lnTo>
                <a:lnTo>
                  <a:pt x="240" y="2390"/>
                </a:lnTo>
                <a:lnTo>
                  <a:pt x="238" y="2388"/>
                </a:lnTo>
                <a:lnTo>
                  <a:pt x="238" y="2386"/>
                </a:lnTo>
                <a:lnTo>
                  <a:pt x="236" y="2384"/>
                </a:lnTo>
                <a:lnTo>
                  <a:pt x="234" y="2382"/>
                </a:lnTo>
                <a:lnTo>
                  <a:pt x="232" y="2380"/>
                </a:lnTo>
                <a:lnTo>
                  <a:pt x="230" y="2378"/>
                </a:lnTo>
                <a:lnTo>
                  <a:pt x="228" y="2378"/>
                </a:lnTo>
                <a:lnTo>
                  <a:pt x="224" y="2378"/>
                </a:lnTo>
                <a:lnTo>
                  <a:pt x="220" y="2378"/>
                </a:lnTo>
                <a:lnTo>
                  <a:pt x="218" y="2378"/>
                </a:lnTo>
                <a:lnTo>
                  <a:pt x="216" y="2378"/>
                </a:lnTo>
                <a:lnTo>
                  <a:pt x="216" y="2380"/>
                </a:lnTo>
                <a:lnTo>
                  <a:pt x="214" y="2380"/>
                </a:lnTo>
                <a:lnTo>
                  <a:pt x="212" y="2382"/>
                </a:lnTo>
                <a:lnTo>
                  <a:pt x="210" y="2384"/>
                </a:lnTo>
                <a:lnTo>
                  <a:pt x="208" y="2386"/>
                </a:lnTo>
                <a:lnTo>
                  <a:pt x="204" y="2392"/>
                </a:lnTo>
                <a:lnTo>
                  <a:pt x="204" y="2394"/>
                </a:lnTo>
                <a:lnTo>
                  <a:pt x="202" y="2394"/>
                </a:lnTo>
                <a:lnTo>
                  <a:pt x="202" y="2396"/>
                </a:lnTo>
                <a:lnTo>
                  <a:pt x="200" y="2396"/>
                </a:lnTo>
                <a:lnTo>
                  <a:pt x="200" y="2398"/>
                </a:lnTo>
                <a:lnTo>
                  <a:pt x="198" y="2398"/>
                </a:lnTo>
                <a:lnTo>
                  <a:pt x="198" y="2400"/>
                </a:lnTo>
                <a:lnTo>
                  <a:pt x="196" y="2400"/>
                </a:lnTo>
                <a:lnTo>
                  <a:pt x="194" y="2400"/>
                </a:lnTo>
                <a:lnTo>
                  <a:pt x="192" y="2402"/>
                </a:lnTo>
                <a:lnTo>
                  <a:pt x="190" y="2402"/>
                </a:lnTo>
                <a:lnTo>
                  <a:pt x="188" y="2402"/>
                </a:lnTo>
                <a:lnTo>
                  <a:pt x="186" y="2402"/>
                </a:lnTo>
                <a:lnTo>
                  <a:pt x="184" y="2402"/>
                </a:lnTo>
                <a:lnTo>
                  <a:pt x="182" y="2400"/>
                </a:lnTo>
                <a:lnTo>
                  <a:pt x="180" y="2400"/>
                </a:lnTo>
                <a:lnTo>
                  <a:pt x="180" y="2398"/>
                </a:lnTo>
                <a:lnTo>
                  <a:pt x="178" y="2398"/>
                </a:lnTo>
                <a:lnTo>
                  <a:pt x="176" y="2398"/>
                </a:lnTo>
                <a:lnTo>
                  <a:pt x="176" y="2396"/>
                </a:lnTo>
                <a:lnTo>
                  <a:pt x="174" y="2396"/>
                </a:lnTo>
                <a:lnTo>
                  <a:pt x="172" y="2396"/>
                </a:lnTo>
                <a:lnTo>
                  <a:pt x="170" y="2396"/>
                </a:lnTo>
                <a:lnTo>
                  <a:pt x="168" y="2396"/>
                </a:lnTo>
                <a:lnTo>
                  <a:pt x="166" y="2396"/>
                </a:lnTo>
                <a:lnTo>
                  <a:pt x="166" y="2398"/>
                </a:lnTo>
                <a:lnTo>
                  <a:pt x="164" y="2398"/>
                </a:lnTo>
                <a:lnTo>
                  <a:pt x="164" y="2400"/>
                </a:lnTo>
                <a:lnTo>
                  <a:pt x="162" y="2402"/>
                </a:lnTo>
                <a:lnTo>
                  <a:pt x="160" y="2404"/>
                </a:lnTo>
                <a:lnTo>
                  <a:pt x="160" y="2406"/>
                </a:lnTo>
                <a:lnTo>
                  <a:pt x="158" y="2406"/>
                </a:lnTo>
                <a:lnTo>
                  <a:pt x="158" y="2408"/>
                </a:lnTo>
                <a:lnTo>
                  <a:pt x="156" y="2408"/>
                </a:lnTo>
                <a:lnTo>
                  <a:pt x="156" y="2410"/>
                </a:lnTo>
                <a:lnTo>
                  <a:pt x="154" y="2410"/>
                </a:lnTo>
                <a:lnTo>
                  <a:pt x="152" y="2412"/>
                </a:lnTo>
                <a:lnTo>
                  <a:pt x="150" y="2412"/>
                </a:lnTo>
                <a:lnTo>
                  <a:pt x="150" y="2412"/>
                </a:lnTo>
                <a:lnTo>
                  <a:pt x="148" y="2412"/>
                </a:lnTo>
                <a:lnTo>
                  <a:pt x="148" y="2414"/>
                </a:lnTo>
                <a:lnTo>
                  <a:pt x="146" y="2414"/>
                </a:lnTo>
                <a:lnTo>
                  <a:pt x="144" y="2414"/>
                </a:lnTo>
                <a:lnTo>
                  <a:pt x="142" y="2414"/>
                </a:lnTo>
                <a:lnTo>
                  <a:pt x="140" y="2414"/>
                </a:lnTo>
                <a:lnTo>
                  <a:pt x="140" y="2416"/>
                </a:lnTo>
                <a:lnTo>
                  <a:pt x="138" y="2416"/>
                </a:lnTo>
                <a:lnTo>
                  <a:pt x="138" y="2418"/>
                </a:lnTo>
                <a:lnTo>
                  <a:pt x="136" y="2418"/>
                </a:lnTo>
                <a:lnTo>
                  <a:pt x="134" y="2418"/>
                </a:lnTo>
                <a:lnTo>
                  <a:pt x="132" y="2418"/>
                </a:lnTo>
                <a:lnTo>
                  <a:pt x="130" y="2418"/>
                </a:lnTo>
                <a:lnTo>
                  <a:pt x="128" y="2418"/>
                </a:lnTo>
                <a:lnTo>
                  <a:pt x="126" y="2418"/>
                </a:lnTo>
                <a:lnTo>
                  <a:pt x="124" y="2418"/>
                </a:lnTo>
                <a:lnTo>
                  <a:pt x="122" y="2418"/>
                </a:lnTo>
                <a:lnTo>
                  <a:pt x="120" y="2416"/>
                </a:lnTo>
                <a:lnTo>
                  <a:pt x="118" y="2416"/>
                </a:lnTo>
                <a:lnTo>
                  <a:pt x="116" y="2416"/>
                </a:lnTo>
                <a:lnTo>
                  <a:pt x="116" y="2414"/>
                </a:lnTo>
                <a:lnTo>
                  <a:pt x="114" y="2412"/>
                </a:lnTo>
                <a:lnTo>
                  <a:pt x="110" y="2410"/>
                </a:lnTo>
                <a:lnTo>
                  <a:pt x="110" y="2408"/>
                </a:lnTo>
                <a:lnTo>
                  <a:pt x="108" y="2406"/>
                </a:lnTo>
                <a:lnTo>
                  <a:pt x="104" y="2402"/>
                </a:lnTo>
                <a:lnTo>
                  <a:pt x="102" y="2400"/>
                </a:lnTo>
                <a:lnTo>
                  <a:pt x="102" y="2400"/>
                </a:lnTo>
                <a:lnTo>
                  <a:pt x="100" y="2398"/>
                </a:lnTo>
                <a:lnTo>
                  <a:pt x="98" y="2398"/>
                </a:lnTo>
                <a:lnTo>
                  <a:pt x="96" y="2398"/>
                </a:lnTo>
                <a:lnTo>
                  <a:pt x="92" y="2398"/>
                </a:lnTo>
                <a:lnTo>
                  <a:pt x="90" y="2398"/>
                </a:lnTo>
                <a:lnTo>
                  <a:pt x="86" y="2396"/>
                </a:lnTo>
                <a:lnTo>
                  <a:pt x="84" y="2396"/>
                </a:lnTo>
                <a:lnTo>
                  <a:pt x="82" y="2394"/>
                </a:lnTo>
                <a:lnTo>
                  <a:pt x="82" y="2392"/>
                </a:lnTo>
                <a:lnTo>
                  <a:pt x="80" y="2392"/>
                </a:lnTo>
                <a:lnTo>
                  <a:pt x="76" y="2384"/>
                </a:lnTo>
                <a:lnTo>
                  <a:pt x="74" y="2382"/>
                </a:lnTo>
                <a:lnTo>
                  <a:pt x="72" y="2380"/>
                </a:lnTo>
                <a:lnTo>
                  <a:pt x="72" y="2378"/>
                </a:lnTo>
                <a:lnTo>
                  <a:pt x="70" y="2378"/>
                </a:lnTo>
                <a:lnTo>
                  <a:pt x="70" y="2376"/>
                </a:lnTo>
                <a:lnTo>
                  <a:pt x="68" y="2374"/>
                </a:lnTo>
                <a:lnTo>
                  <a:pt x="66" y="2372"/>
                </a:lnTo>
                <a:lnTo>
                  <a:pt x="66" y="2370"/>
                </a:lnTo>
                <a:lnTo>
                  <a:pt x="64" y="2370"/>
                </a:lnTo>
                <a:lnTo>
                  <a:pt x="64" y="2368"/>
                </a:lnTo>
                <a:lnTo>
                  <a:pt x="62" y="2366"/>
                </a:lnTo>
                <a:lnTo>
                  <a:pt x="60" y="2366"/>
                </a:lnTo>
                <a:lnTo>
                  <a:pt x="60" y="2364"/>
                </a:lnTo>
                <a:lnTo>
                  <a:pt x="58" y="2362"/>
                </a:lnTo>
                <a:lnTo>
                  <a:pt x="56" y="2362"/>
                </a:lnTo>
                <a:lnTo>
                  <a:pt x="54" y="2360"/>
                </a:lnTo>
                <a:lnTo>
                  <a:pt x="48" y="2358"/>
                </a:lnTo>
                <a:lnTo>
                  <a:pt x="46" y="2358"/>
                </a:lnTo>
                <a:lnTo>
                  <a:pt x="42" y="2358"/>
                </a:lnTo>
                <a:lnTo>
                  <a:pt x="40" y="2358"/>
                </a:lnTo>
                <a:lnTo>
                  <a:pt x="38" y="2360"/>
                </a:lnTo>
                <a:lnTo>
                  <a:pt x="32" y="2364"/>
                </a:lnTo>
                <a:lnTo>
                  <a:pt x="32" y="2366"/>
                </a:lnTo>
                <a:lnTo>
                  <a:pt x="30" y="2370"/>
                </a:lnTo>
                <a:lnTo>
                  <a:pt x="26" y="2374"/>
                </a:lnTo>
                <a:lnTo>
                  <a:pt x="26" y="2376"/>
                </a:lnTo>
                <a:lnTo>
                  <a:pt x="24" y="2376"/>
                </a:lnTo>
                <a:lnTo>
                  <a:pt x="22" y="2378"/>
                </a:lnTo>
                <a:lnTo>
                  <a:pt x="22" y="2380"/>
                </a:lnTo>
                <a:lnTo>
                  <a:pt x="20" y="2380"/>
                </a:lnTo>
                <a:lnTo>
                  <a:pt x="20" y="2382"/>
                </a:lnTo>
                <a:lnTo>
                  <a:pt x="18" y="2382"/>
                </a:lnTo>
                <a:lnTo>
                  <a:pt x="18" y="2384"/>
                </a:lnTo>
                <a:lnTo>
                  <a:pt x="16" y="2384"/>
                </a:lnTo>
                <a:lnTo>
                  <a:pt x="14" y="2384"/>
                </a:lnTo>
                <a:lnTo>
                  <a:pt x="10" y="2386"/>
                </a:lnTo>
                <a:lnTo>
                  <a:pt x="8" y="2386"/>
                </a:lnTo>
                <a:lnTo>
                  <a:pt x="6" y="2386"/>
                </a:lnTo>
                <a:lnTo>
                  <a:pt x="6" y="2388"/>
                </a:lnTo>
                <a:lnTo>
                  <a:pt x="6" y="2388"/>
                </a:lnTo>
                <a:lnTo>
                  <a:pt x="4" y="2388"/>
                </a:lnTo>
                <a:lnTo>
                  <a:pt x="4" y="2390"/>
                </a:lnTo>
                <a:lnTo>
                  <a:pt x="2" y="2390"/>
                </a:lnTo>
                <a:lnTo>
                  <a:pt x="0" y="2390"/>
                </a:lnTo>
                <a:lnTo>
                  <a:pt x="0" y="2388"/>
                </a:lnTo>
                <a:lnTo>
                  <a:pt x="0" y="2386"/>
                </a:lnTo>
                <a:lnTo>
                  <a:pt x="0" y="2384"/>
                </a:lnTo>
                <a:lnTo>
                  <a:pt x="0" y="2380"/>
                </a:lnTo>
                <a:lnTo>
                  <a:pt x="0" y="2378"/>
                </a:lnTo>
                <a:lnTo>
                  <a:pt x="0" y="2378"/>
                </a:lnTo>
                <a:lnTo>
                  <a:pt x="0" y="2376"/>
                </a:lnTo>
                <a:lnTo>
                  <a:pt x="0" y="2372"/>
                </a:lnTo>
                <a:lnTo>
                  <a:pt x="0" y="2370"/>
                </a:lnTo>
                <a:lnTo>
                  <a:pt x="0" y="2362"/>
                </a:lnTo>
                <a:lnTo>
                  <a:pt x="0" y="2360"/>
                </a:lnTo>
                <a:lnTo>
                  <a:pt x="0" y="2358"/>
                </a:lnTo>
                <a:lnTo>
                  <a:pt x="0" y="2356"/>
                </a:lnTo>
                <a:lnTo>
                  <a:pt x="0" y="2354"/>
                </a:lnTo>
                <a:lnTo>
                  <a:pt x="0" y="2352"/>
                </a:lnTo>
                <a:lnTo>
                  <a:pt x="0" y="2350"/>
                </a:lnTo>
                <a:lnTo>
                  <a:pt x="0" y="2348"/>
                </a:lnTo>
                <a:lnTo>
                  <a:pt x="0" y="2346"/>
                </a:lnTo>
                <a:lnTo>
                  <a:pt x="0" y="2344"/>
                </a:lnTo>
                <a:lnTo>
                  <a:pt x="0" y="2338"/>
                </a:lnTo>
                <a:lnTo>
                  <a:pt x="0" y="2334"/>
                </a:lnTo>
                <a:lnTo>
                  <a:pt x="0" y="2330"/>
                </a:lnTo>
                <a:lnTo>
                  <a:pt x="0" y="2326"/>
                </a:lnTo>
                <a:lnTo>
                  <a:pt x="0" y="2320"/>
                </a:lnTo>
                <a:lnTo>
                  <a:pt x="0" y="2318"/>
                </a:lnTo>
                <a:lnTo>
                  <a:pt x="0" y="2314"/>
                </a:lnTo>
                <a:lnTo>
                  <a:pt x="0" y="2312"/>
                </a:lnTo>
                <a:lnTo>
                  <a:pt x="0" y="2308"/>
                </a:lnTo>
                <a:lnTo>
                  <a:pt x="0" y="2306"/>
                </a:lnTo>
                <a:lnTo>
                  <a:pt x="0" y="2302"/>
                </a:lnTo>
                <a:lnTo>
                  <a:pt x="0" y="2300"/>
                </a:lnTo>
                <a:lnTo>
                  <a:pt x="0" y="2298"/>
                </a:lnTo>
                <a:lnTo>
                  <a:pt x="0" y="2296"/>
                </a:lnTo>
                <a:lnTo>
                  <a:pt x="0" y="2292"/>
                </a:lnTo>
                <a:lnTo>
                  <a:pt x="0" y="2290"/>
                </a:lnTo>
                <a:lnTo>
                  <a:pt x="0" y="2288"/>
                </a:lnTo>
                <a:lnTo>
                  <a:pt x="0" y="2286"/>
                </a:lnTo>
                <a:lnTo>
                  <a:pt x="0" y="2280"/>
                </a:lnTo>
                <a:lnTo>
                  <a:pt x="0" y="2278"/>
                </a:lnTo>
                <a:lnTo>
                  <a:pt x="0" y="2276"/>
                </a:lnTo>
                <a:lnTo>
                  <a:pt x="0" y="2274"/>
                </a:lnTo>
                <a:lnTo>
                  <a:pt x="0" y="2272"/>
                </a:lnTo>
                <a:lnTo>
                  <a:pt x="0" y="2270"/>
                </a:lnTo>
                <a:lnTo>
                  <a:pt x="0" y="2268"/>
                </a:lnTo>
                <a:lnTo>
                  <a:pt x="0" y="2266"/>
                </a:lnTo>
                <a:lnTo>
                  <a:pt x="0" y="2264"/>
                </a:lnTo>
                <a:lnTo>
                  <a:pt x="0" y="2262"/>
                </a:lnTo>
                <a:lnTo>
                  <a:pt x="0" y="2260"/>
                </a:lnTo>
                <a:lnTo>
                  <a:pt x="0" y="2258"/>
                </a:lnTo>
                <a:lnTo>
                  <a:pt x="0" y="2256"/>
                </a:lnTo>
                <a:lnTo>
                  <a:pt x="0" y="2254"/>
                </a:lnTo>
                <a:lnTo>
                  <a:pt x="0" y="2252"/>
                </a:lnTo>
                <a:lnTo>
                  <a:pt x="0" y="2250"/>
                </a:lnTo>
                <a:lnTo>
                  <a:pt x="0" y="2248"/>
                </a:lnTo>
                <a:lnTo>
                  <a:pt x="0" y="2246"/>
                </a:lnTo>
                <a:lnTo>
                  <a:pt x="0" y="2238"/>
                </a:lnTo>
                <a:lnTo>
                  <a:pt x="0" y="2236"/>
                </a:lnTo>
                <a:lnTo>
                  <a:pt x="0" y="2234"/>
                </a:lnTo>
                <a:lnTo>
                  <a:pt x="0" y="2234"/>
                </a:lnTo>
                <a:lnTo>
                  <a:pt x="0" y="2232"/>
                </a:lnTo>
                <a:lnTo>
                  <a:pt x="0" y="2230"/>
                </a:lnTo>
                <a:lnTo>
                  <a:pt x="0" y="2224"/>
                </a:lnTo>
                <a:lnTo>
                  <a:pt x="0" y="2220"/>
                </a:lnTo>
                <a:lnTo>
                  <a:pt x="0" y="2218"/>
                </a:lnTo>
                <a:lnTo>
                  <a:pt x="0" y="2216"/>
                </a:lnTo>
                <a:lnTo>
                  <a:pt x="0" y="2214"/>
                </a:lnTo>
                <a:lnTo>
                  <a:pt x="0" y="2212"/>
                </a:lnTo>
                <a:lnTo>
                  <a:pt x="0" y="2210"/>
                </a:lnTo>
                <a:lnTo>
                  <a:pt x="0" y="2208"/>
                </a:lnTo>
                <a:lnTo>
                  <a:pt x="0" y="2206"/>
                </a:lnTo>
                <a:lnTo>
                  <a:pt x="0" y="2204"/>
                </a:lnTo>
                <a:lnTo>
                  <a:pt x="0" y="2202"/>
                </a:lnTo>
                <a:lnTo>
                  <a:pt x="0" y="2200"/>
                </a:lnTo>
                <a:lnTo>
                  <a:pt x="0" y="2198"/>
                </a:lnTo>
                <a:lnTo>
                  <a:pt x="0" y="2196"/>
                </a:lnTo>
                <a:lnTo>
                  <a:pt x="0" y="2194"/>
                </a:lnTo>
                <a:lnTo>
                  <a:pt x="0" y="2192"/>
                </a:lnTo>
                <a:lnTo>
                  <a:pt x="0" y="2190"/>
                </a:lnTo>
                <a:lnTo>
                  <a:pt x="0" y="2188"/>
                </a:lnTo>
                <a:lnTo>
                  <a:pt x="0" y="2186"/>
                </a:lnTo>
                <a:lnTo>
                  <a:pt x="0" y="2184"/>
                </a:lnTo>
                <a:lnTo>
                  <a:pt x="0" y="2182"/>
                </a:lnTo>
                <a:lnTo>
                  <a:pt x="0" y="2178"/>
                </a:lnTo>
                <a:lnTo>
                  <a:pt x="0" y="2176"/>
                </a:lnTo>
                <a:lnTo>
                  <a:pt x="0" y="2172"/>
                </a:lnTo>
                <a:lnTo>
                  <a:pt x="0" y="2170"/>
                </a:lnTo>
                <a:lnTo>
                  <a:pt x="0" y="2168"/>
                </a:lnTo>
                <a:lnTo>
                  <a:pt x="0" y="2161"/>
                </a:lnTo>
                <a:lnTo>
                  <a:pt x="0" y="2157"/>
                </a:lnTo>
                <a:lnTo>
                  <a:pt x="0" y="2155"/>
                </a:lnTo>
                <a:lnTo>
                  <a:pt x="0" y="2153"/>
                </a:lnTo>
                <a:lnTo>
                  <a:pt x="0" y="2151"/>
                </a:lnTo>
                <a:lnTo>
                  <a:pt x="0" y="2149"/>
                </a:lnTo>
                <a:lnTo>
                  <a:pt x="0" y="2147"/>
                </a:lnTo>
                <a:lnTo>
                  <a:pt x="0" y="2145"/>
                </a:lnTo>
                <a:lnTo>
                  <a:pt x="2" y="2141"/>
                </a:lnTo>
                <a:lnTo>
                  <a:pt x="2" y="2139"/>
                </a:lnTo>
                <a:lnTo>
                  <a:pt x="2" y="2137"/>
                </a:lnTo>
                <a:lnTo>
                  <a:pt x="2" y="2137"/>
                </a:lnTo>
                <a:lnTo>
                  <a:pt x="2" y="2135"/>
                </a:lnTo>
                <a:lnTo>
                  <a:pt x="2" y="2133"/>
                </a:lnTo>
                <a:lnTo>
                  <a:pt x="2" y="2131"/>
                </a:lnTo>
                <a:lnTo>
                  <a:pt x="2" y="2129"/>
                </a:lnTo>
                <a:lnTo>
                  <a:pt x="2" y="2127"/>
                </a:lnTo>
                <a:lnTo>
                  <a:pt x="2" y="2125"/>
                </a:lnTo>
                <a:lnTo>
                  <a:pt x="2" y="2123"/>
                </a:lnTo>
                <a:lnTo>
                  <a:pt x="2" y="2121"/>
                </a:lnTo>
                <a:lnTo>
                  <a:pt x="2" y="2119"/>
                </a:lnTo>
                <a:lnTo>
                  <a:pt x="2" y="2117"/>
                </a:lnTo>
                <a:lnTo>
                  <a:pt x="2" y="2115"/>
                </a:lnTo>
                <a:lnTo>
                  <a:pt x="2" y="2113"/>
                </a:lnTo>
                <a:lnTo>
                  <a:pt x="2" y="2111"/>
                </a:lnTo>
                <a:lnTo>
                  <a:pt x="2" y="2107"/>
                </a:lnTo>
                <a:lnTo>
                  <a:pt x="2" y="2105"/>
                </a:lnTo>
                <a:lnTo>
                  <a:pt x="2" y="2103"/>
                </a:lnTo>
                <a:lnTo>
                  <a:pt x="2" y="2101"/>
                </a:lnTo>
                <a:lnTo>
                  <a:pt x="2" y="2099"/>
                </a:lnTo>
                <a:lnTo>
                  <a:pt x="2" y="2097"/>
                </a:lnTo>
                <a:lnTo>
                  <a:pt x="2" y="2095"/>
                </a:lnTo>
                <a:lnTo>
                  <a:pt x="2" y="2093"/>
                </a:lnTo>
                <a:lnTo>
                  <a:pt x="2" y="2091"/>
                </a:lnTo>
                <a:lnTo>
                  <a:pt x="2" y="2089"/>
                </a:lnTo>
                <a:lnTo>
                  <a:pt x="2" y="2089"/>
                </a:lnTo>
                <a:lnTo>
                  <a:pt x="2" y="2087"/>
                </a:lnTo>
                <a:lnTo>
                  <a:pt x="2" y="2073"/>
                </a:lnTo>
                <a:lnTo>
                  <a:pt x="2" y="2069"/>
                </a:lnTo>
                <a:lnTo>
                  <a:pt x="2" y="2063"/>
                </a:lnTo>
                <a:lnTo>
                  <a:pt x="2" y="2061"/>
                </a:lnTo>
                <a:lnTo>
                  <a:pt x="2" y="2059"/>
                </a:lnTo>
                <a:lnTo>
                  <a:pt x="2" y="2057"/>
                </a:lnTo>
                <a:lnTo>
                  <a:pt x="2" y="2049"/>
                </a:lnTo>
                <a:lnTo>
                  <a:pt x="2" y="2043"/>
                </a:lnTo>
                <a:lnTo>
                  <a:pt x="2" y="2041"/>
                </a:lnTo>
                <a:lnTo>
                  <a:pt x="2" y="2041"/>
                </a:lnTo>
                <a:lnTo>
                  <a:pt x="2" y="2031"/>
                </a:lnTo>
                <a:lnTo>
                  <a:pt x="2" y="2019"/>
                </a:lnTo>
                <a:lnTo>
                  <a:pt x="2" y="2017"/>
                </a:lnTo>
                <a:lnTo>
                  <a:pt x="2" y="2015"/>
                </a:lnTo>
                <a:lnTo>
                  <a:pt x="2" y="2013"/>
                </a:lnTo>
                <a:lnTo>
                  <a:pt x="2" y="2011"/>
                </a:lnTo>
                <a:lnTo>
                  <a:pt x="2" y="2009"/>
                </a:lnTo>
                <a:lnTo>
                  <a:pt x="2" y="2007"/>
                </a:lnTo>
                <a:lnTo>
                  <a:pt x="2" y="2005"/>
                </a:lnTo>
                <a:lnTo>
                  <a:pt x="2" y="2003"/>
                </a:lnTo>
                <a:lnTo>
                  <a:pt x="2" y="2001"/>
                </a:lnTo>
                <a:lnTo>
                  <a:pt x="2" y="1999"/>
                </a:lnTo>
                <a:lnTo>
                  <a:pt x="2" y="1997"/>
                </a:lnTo>
                <a:lnTo>
                  <a:pt x="2" y="1995"/>
                </a:lnTo>
                <a:lnTo>
                  <a:pt x="2" y="1993"/>
                </a:lnTo>
                <a:lnTo>
                  <a:pt x="2" y="1993"/>
                </a:lnTo>
                <a:lnTo>
                  <a:pt x="2" y="1991"/>
                </a:lnTo>
                <a:lnTo>
                  <a:pt x="2" y="1987"/>
                </a:lnTo>
                <a:lnTo>
                  <a:pt x="2" y="1985"/>
                </a:lnTo>
                <a:lnTo>
                  <a:pt x="2" y="1983"/>
                </a:lnTo>
                <a:lnTo>
                  <a:pt x="2" y="1981"/>
                </a:lnTo>
                <a:lnTo>
                  <a:pt x="2" y="1979"/>
                </a:lnTo>
                <a:lnTo>
                  <a:pt x="2" y="1977"/>
                </a:lnTo>
                <a:lnTo>
                  <a:pt x="2" y="1975"/>
                </a:lnTo>
                <a:lnTo>
                  <a:pt x="2" y="1973"/>
                </a:lnTo>
                <a:lnTo>
                  <a:pt x="2" y="1971"/>
                </a:lnTo>
                <a:lnTo>
                  <a:pt x="2" y="1969"/>
                </a:lnTo>
                <a:lnTo>
                  <a:pt x="2" y="1967"/>
                </a:lnTo>
                <a:lnTo>
                  <a:pt x="2" y="1965"/>
                </a:lnTo>
                <a:lnTo>
                  <a:pt x="2" y="1963"/>
                </a:lnTo>
                <a:lnTo>
                  <a:pt x="2" y="1961"/>
                </a:lnTo>
                <a:lnTo>
                  <a:pt x="2" y="1959"/>
                </a:lnTo>
                <a:lnTo>
                  <a:pt x="2" y="1957"/>
                </a:lnTo>
                <a:lnTo>
                  <a:pt x="2" y="1955"/>
                </a:lnTo>
                <a:lnTo>
                  <a:pt x="2" y="1953"/>
                </a:lnTo>
                <a:lnTo>
                  <a:pt x="2" y="1951"/>
                </a:lnTo>
                <a:lnTo>
                  <a:pt x="2" y="1949"/>
                </a:lnTo>
                <a:lnTo>
                  <a:pt x="2" y="1947"/>
                </a:lnTo>
                <a:lnTo>
                  <a:pt x="2" y="1945"/>
                </a:lnTo>
                <a:lnTo>
                  <a:pt x="2" y="1945"/>
                </a:lnTo>
                <a:lnTo>
                  <a:pt x="2" y="1943"/>
                </a:lnTo>
                <a:lnTo>
                  <a:pt x="2" y="1941"/>
                </a:lnTo>
                <a:lnTo>
                  <a:pt x="2" y="1939"/>
                </a:lnTo>
                <a:lnTo>
                  <a:pt x="2" y="1937"/>
                </a:lnTo>
                <a:lnTo>
                  <a:pt x="2" y="1935"/>
                </a:lnTo>
                <a:lnTo>
                  <a:pt x="2" y="1933"/>
                </a:lnTo>
                <a:lnTo>
                  <a:pt x="2" y="1931"/>
                </a:lnTo>
                <a:lnTo>
                  <a:pt x="2" y="1929"/>
                </a:lnTo>
                <a:lnTo>
                  <a:pt x="2" y="1923"/>
                </a:lnTo>
                <a:lnTo>
                  <a:pt x="2" y="1921"/>
                </a:lnTo>
                <a:lnTo>
                  <a:pt x="2" y="1919"/>
                </a:lnTo>
                <a:lnTo>
                  <a:pt x="2" y="1917"/>
                </a:lnTo>
                <a:lnTo>
                  <a:pt x="2" y="1915"/>
                </a:lnTo>
                <a:lnTo>
                  <a:pt x="2" y="1913"/>
                </a:lnTo>
                <a:lnTo>
                  <a:pt x="2" y="1911"/>
                </a:lnTo>
                <a:lnTo>
                  <a:pt x="2" y="1909"/>
                </a:lnTo>
                <a:lnTo>
                  <a:pt x="2" y="1907"/>
                </a:lnTo>
                <a:lnTo>
                  <a:pt x="2" y="1903"/>
                </a:lnTo>
                <a:lnTo>
                  <a:pt x="2" y="1901"/>
                </a:lnTo>
                <a:lnTo>
                  <a:pt x="2" y="1899"/>
                </a:lnTo>
                <a:lnTo>
                  <a:pt x="2" y="1897"/>
                </a:lnTo>
                <a:lnTo>
                  <a:pt x="2" y="1895"/>
                </a:lnTo>
                <a:lnTo>
                  <a:pt x="2" y="1893"/>
                </a:lnTo>
                <a:lnTo>
                  <a:pt x="2" y="1891"/>
                </a:lnTo>
                <a:lnTo>
                  <a:pt x="2" y="1889"/>
                </a:lnTo>
                <a:lnTo>
                  <a:pt x="2" y="1887"/>
                </a:lnTo>
                <a:lnTo>
                  <a:pt x="2" y="1885"/>
                </a:lnTo>
                <a:lnTo>
                  <a:pt x="2" y="1883"/>
                </a:lnTo>
                <a:lnTo>
                  <a:pt x="2" y="1881"/>
                </a:lnTo>
                <a:lnTo>
                  <a:pt x="2" y="1879"/>
                </a:lnTo>
                <a:lnTo>
                  <a:pt x="2" y="1877"/>
                </a:lnTo>
                <a:lnTo>
                  <a:pt x="2" y="1875"/>
                </a:lnTo>
                <a:lnTo>
                  <a:pt x="2" y="1869"/>
                </a:lnTo>
                <a:lnTo>
                  <a:pt x="2" y="1867"/>
                </a:lnTo>
                <a:lnTo>
                  <a:pt x="2" y="1865"/>
                </a:lnTo>
                <a:lnTo>
                  <a:pt x="2" y="1863"/>
                </a:lnTo>
                <a:lnTo>
                  <a:pt x="2" y="1859"/>
                </a:lnTo>
                <a:lnTo>
                  <a:pt x="4" y="1855"/>
                </a:lnTo>
                <a:lnTo>
                  <a:pt x="2" y="1855"/>
                </a:lnTo>
                <a:lnTo>
                  <a:pt x="2" y="1853"/>
                </a:lnTo>
                <a:lnTo>
                  <a:pt x="4" y="1845"/>
                </a:lnTo>
                <a:lnTo>
                  <a:pt x="4" y="1843"/>
                </a:lnTo>
                <a:lnTo>
                  <a:pt x="2" y="1841"/>
                </a:lnTo>
                <a:lnTo>
                  <a:pt x="2" y="1839"/>
                </a:lnTo>
                <a:lnTo>
                  <a:pt x="4" y="1835"/>
                </a:lnTo>
                <a:lnTo>
                  <a:pt x="4" y="1833"/>
                </a:lnTo>
                <a:lnTo>
                  <a:pt x="4" y="1829"/>
                </a:lnTo>
                <a:lnTo>
                  <a:pt x="4" y="1823"/>
                </a:lnTo>
                <a:lnTo>
                  <a:pt x="4" y="1821"/>
                </a:lnTo>
                <a:lnTo>
                  <a:pt x="4" y="1819"/>
                </a:lnTo>
                <a:lnTo>
                  <a:pt x="4" y="1813"/>
                </a:lnTo>
                <a:lnTo>
                  <a:pt x="4" y="1811"/>
                </a:lnTo>
                <a:lnTo>
                  <a:pt x="4" y="1809"/>
                </a:lnTo>
                <a:lnTo>
                  <a:pt x="4" y="1803"/>
                </a:lnTo>
                <a:lnTo>
                  <a:pt x="4" y="1801"/>
                </a:lnTo>
                <a:lnTo>
                  <a:pt x="4" y="1801"/>
                </a:lnTo>
                <a:lnTo>
                  <a:pt x="4" y="1799"/>
                </a:lnTo>
                <a:lnTo>
                  <a:pt x="4" y="1797"/>
                </a:lnTo>
                <a:lnTo>
                  <a:pt x="4" y="1795"/>
                </a:lnTo>
                <a:lnTo>
                  <a:pt x="4" y="1789"/>
                </a:lnTo>
                <a:lnTo>
                  <a:pt x="4" y="1787"/>
                </a:lnTo>
                <a:lnTo>
                  <a:pt x="4" y="1785"/>
                </a:lnTo>
                <a:lnTo>
                  <a:pt x="4" y="1781"/>
                </a:lnTo>
                <a:lnTo>
                  <a:pt x="4" y="1779"/>
                </a:lnTo>
                <a:lnTo>
                  <a:pt x="4" y="1769"/>
                </a:lnTo>
                <a:lnTo>
                  <a:pt x="4" y="1763"/>
                </a:lnTo>
                <a:lnTo>
                  <a:pt x="4" y="1761"/>
                </a:lnTo>
                <a:lnTo>
                  <a:pt x="4" y="1755"/>
                </a:lnTo>
                <a:lnTo>
                  <a:pt x="4" y="1753"/>
                </a:lnTo>
                <a:lnTo>
                  <a:pt x="4" y="1749"/>
                </a:lnTo>
                <a:lnTo>
                  <a:pt x="4" y="1738"/>
                </a:lnTo>
                <a:lnTo>
                  <a:pt x="4" y="1736"/>
                </a:lnTo>
                <a:lnTo>
                  <a:pt x="4" y="1732"/>
                </a:lnTo>
                <a:lnTo>
                  <a:pt x="4" y="1730"/>
                </a:lnTo>
                <a:lnTo>
                  <a:pt x="4" y="1728"/>
                </a:lnTo>
                <a:lnTo>
                  <a:pt x="4" y="1726"/>
                </a:lnTo>
                <a:lnTo>
                  <a:pt x="4" y="1724"/>
                </a:lnTo>
                <a:lnTo>
                  <a:pt x="4" y="1722"/>
                </a:lnTo>
                <a:lnTo>
                  <a:pt x="4" y="1720"/>
                </a:lnTo>
                <a:lnTo>
                  <a:pt x="4" y="1718"/>
                </a:lnTo>
                <a:lnTo>
                  <a:pt x="4" y="1716"/>
                </a:lnTo>
                <a:lnTo>
                  <a:pt x="4" y="1712"/>
                </a:lnTo>
                <a:lnTo>
                  <a:pt x="4" y="1710"/>
                </a:lnTo>
                <a:lnTo>
                  <a:pt x="4" y="1704"/>
                </a:lnTo>
                <a:lnTo>
                  <a:pt x="4" y="1692"/>
                </a:lnTo>
                <a:lnTo>
                  <a:pt x="4" y="1688"/>
                </a:lnTo>
                <a:lnTo>
                  <a:pt x="4" y="1686"/>
                </a:lnTo>
                <a:lnTo>
                  <a:pt x="4" y="1684"/>
                </a:lnTo>
                <a:lnTo>
                  <a:pt x="4" y="1682"/>
                </a:lnTo>
                <a:lnTo>
                  <a:pt x="4" y="1680"/>
                </a:lnTo>
                <a:lnTo>
                  <a:pt x="4" y="1678"/>
                </a:lnTo>
                <a:lnTo>
                  <a:pt x="4" y="1670"/>
                </a:lnTo>
                <a:lnTo>
                  <a:pt x="4" y="1668"/>
                </a:lnTo>
                <a:lnTo>
                  <a:pt x="4" y="1666"/>
                </a:lnTo>
                <a:lnTo>
                  <a:pt x="4" y="1664"/>
                </a:lnTo>
                <a:lnTo>
                  <a:pt x="6" y="1662"/>
                </a:lnTo>
                <a:lnTo>
                  <a:pt x="6" y="1660"/>
                </a:lnTo>
                <a:lnTo>
                  <a:pt x="6" y="1658"/>
                </a:lnTo>
                <a:lnTo>
                  <a:pt x="6" y="1656"/>
                </a:lnTo>
                <a:lnTo>
                  <a:pt x="6" y="1654"/>
                </a:lnTo>
                <a:lnTo>
                  <a:pt x="6" y="1652"/>
                </a:lnTo>
                <a:lnTo>
                  <a:pt x="6" y="1650"/>
                </a:lnTo>
                <a:lnTo>
                  <a:pt x="6" y="1648"/>
                </a:lnTo>
                <a:lnTo>
                  <a:pt x="6" y="1646"/>
                </a:lnTo>
                <a:lnTo>
                  <a:pt x="6" y="1642"/>
                </a:lnTo>
                <a:lnTo>
                  <a:pt x="6" y="1640"/>
                </a:lnTo>
                <a:lnTo>
                  <a:pt x="6" y="1638"/>
                </a:lnTo>
                <a:lnTo>
                  <a:pt x="6" y="1628"/>
                </a:lnTo>
                <a:lnTo>
                  <a:pt x="6" y="1626"/>
                </a:lnTo>
                <a:lnTo>
                  <a:pt x="6" y="1624"/>
                </a:lnTo>
                <a:lnTo>
                  <a:pt x="6" y="1616"/>
                </a:lnTo>
                <a:lnTo>
                  <a:pt x="6" y="1610"/>
                </a:lnTo>
                <a:lnTo>
                  <a:pt x="6" y="1608"/>
                </a:lnTo>
                <a:lnTo>
                  <a:pt x="6" y="1608"/>
                </a:lnTo>
                <a:lnTo>
                  <a:pt x="6" y="1606"/>
                </a:lnTo>
                <a:lnTo>
                  <a:pt x="6" y="1592"/>
                </a:lnTo>
                <a:lnTo>
                  <a:pt x="6" y="1586"/>
                </a:lnTo>
                <a:lnTo>
                  <a:pt x="6" y="1580"/>
                </a:lnTo>
                <a:lnTo>
                  <a:pt x="6" y="1576"/>
                </a:lnTo>
                <a:lnTo>
                  <a:pt x="6" y="1568"/>
                </a:lnTo>
                <a:lnTo>
                  <a:pt x="6" y="1566"/>
                </a:lnTo>
                <a:lnTo>
                  <a:pt x="6" y="1560"/>
                </a:lnTo>
                <a:lnTo>
                  <a:pt x="6" y="1560"/>
                </a:lnTo>
                <a:lnTo>
                  <a:pt x="6" y="1558"/>
                </a:lnTo>
                <a:lnTo>
                  <a:pt x="6" y="1556"/>
                </a:lnTo>
                <a:lnTo>
                  <a:pt x="6" y="1554"/>
                </a:lnTo>
                <a:lnTo>
                  <a:pt x="6" y="1552"/>
                </a:lnTo>
                <a:lnTo>
                  <a:pt x="6" y="1550"/>
                </a:lnTo>
                <a:lnTo>
                  <a:pt x="6" y="1548"/>
                </a:lnTo>
                <a:lnTo>
                  <a:pt x="6" y="1546"/>
                </a:lnTo>
                <a:lnTo>
                  <a:pt x="6" y="1544"/>
                </a:lnTo>
                <a:lnTo>
                  <a:pt x="6" y="1542"/>
                </a:lnTo>
                <a:lnTo>
                  <a:pt x="6" y="1540"/>
                </a:lnTo>
                <a:lnTo>
                  <a:pt x="6" y="1538"/>
                </a:lnTo>
                <a:lnTo>
                  <a:pt x="6" y="1536"/>
                </a:lnTo>
                <a:lnTo>
                  <a:pt x="6" y="1534"/>
                </a:lnTo>
                <a:lnTo>
                  <a:pt x="6" y="1532"/>
                </a:lnTo>
                <a:lnTo>
                  <a:pt x="6" y="1530"/>
                </a:lnTo>
                <a:lnTo>
                  <a:pt x="6" y="1526"/>
                </a:lnTo>
                <a:lnTo>
                  <a:pt x="6" y="1524"/>
                </a:lnTo>
                <a:lnTo>
                  <a:pt x="6" y="1522"/>
                </a:lnTo>
                <a:lnTo>
                  <a:pt x="6" y="1520"/>
                </a:lnTo>
                <a:lnTo>
                  <a:pt x="6" y="1518"/>
                </a:lnTo>
                <a:lnTo>
                  <a:pt x="6" y="1514"/>
                </a:lnTo>
                <a:lnTo>
                  <a:pt x="6" y="1512"/>
                </a:lnTo>
                <a:lnTo>
                  <a:pt x="6" y="1512"/>
                </a:lnTo>
                <a:lnTo>
                  <a:pt x="6" y="1510"/>
                </a:lnTo>
                <a:lnTo>
                  <a:pt x="6" y="1508"/>
                </a:lnTo>
                <a:lnTo>
                  <a:pt x="6" y="1506"/>
                </a:lnTo>
                <a:lnTo>
                  <a:pt x="6" y="1502"/>
                </a:lnTo>
                <a:lnTo>
                  <a:pt x="6" y="1500"/>
                </a:lnTo>
                <a:lnTo>
                  <a:pt x="6" y="1498"/>
                </a:lnTo>
                <a:lnTo>
                  <a:pt x="6" y="1496"/>
                </a:lnTo>
                <a:lnTo>
                  <a:pt x="6" y="1494"/>
                </a:lnTo>
                <a:lnTo>
                  <a:pt x="6" y="1492"/>
                </a:lnTo>
                <a:lnTo>
                  <a:pt x="6" y="1490"/>
                </a:lnTo>
                <a:lnTo>
                  <a:pt x="6" y="1488"/>
                </a:lnTo>
                <a:lnTo>
                  <a:pt x="6" y="1486"/>
                </a:lnTo>
                <a:lnTo>
                  <a:pt x="6" y="1484"/>
                </a:lnTo>
                <a:lnTo>
                  <a:pt x="6" y="1482"/>
                </a:lnTo>
                <a:lnTo>
                  <a:pt x="6" y="1480"/>
                </a:lnTo>
                <a:lnTo>
                  <a:pt x="6" y="1478"/>
                </a:lnTo>
                <a:lnTo>
                  <a:pt x="6" y="1476"/>
                </a:lnTo>
                <a:lnTo>
                  <a:pt x="6" y="1474"/>
                </a:lnTo>
                <a:lnTo>
                  <a:pt x="6" y="1472"/>
                </a:lnTo>
                <a:lnTo>
                  <a:pt x="6" y="1470"/>
                </a:lnTo>
                <a:lnTo>
                  <a:pt x="6" y="1468"/>
                </a:lnTo>
                <a:lnTo>
                  <a:pt x="8" y="1466"/>
                </a:lnTo>
                <a:lnTo>
                  <a:pt x="8" y="1464"/>
                </a:lnTo>
                <a:lnTo>
                  <a:pt x="8" y="1464"/>
                </a:lnTo>
                <a:lnTo>
                  <a:pt x="8" y="1462"/>
                </a:lnTo>
                <a:lnTo>
                  <a:pt x="8" y="1460"/>
                </a:lnTo>
                <a:lnTo>
                  <a:pt x="8" y="1458"/>
                </a:lnTo>
                <a:lnTo>
                  <a:pt x="8" y="1454"/>
                </a:lnTo>
                <a:lnTo>
                  <a:pt x="8" y="1452"/>
                </a:lnTo>
                <a:lnTo>
                  <a:pt x="8" y="1450"/>
                </a:lnTo>
                <a:lnTo>
                  <a:pt x="8" y="1448"/>
                </a:lnTo>
                <a:lnTo>
                  <a:pt x="8" y="1446"/>
                </a:lnTo>
                <a:lnTo>
                  <a:pt x="8" y="1442"/>
                </a:lnTo>
                <a:lnTo>
                  <a:pt x="8" y="1440"/>
                </a:lnTo>
                <a:lnTo>
                  <a:pt x="8" y="1438"/>
                </a:lnTo>
                <a:lnTo>
                  <a:pt x="8" y="1436"/>
                </a:lnTo>
                <a:lnTo>
                  <a:pt x="8" y="1434"/>
                </a:lnTo>
                <a:lnTo>
                  <a:pt x="8" y="1430"/>
                </a:lnTo>
                <a:lnTo>
                  <a:pt x="8" y="1428"/>
                </a:lnTo>
                <a:lnTo>
                  <a:pt x="8" y="1424"/>
                </a:lnTo>
                <a:lnTo>
                  <a:pt x="8" y="1422"/>
                </a:lnTo>
                <a:lnTo>
                  <a:pt x="8" y="1420"/>
                </a:lnTo>
                <a:lnTo>
                  <a:pt x="8" y="1418"/>
                </a:lnTo>
                <a:lnTo>
                  <a:pt x="8" y="1416"/>
                </a:lnTo>
                <a:lnTo>
                  <a:pt x="8" y="1416"/>
                </a:lnTo>
                <a:lnTo>
                  <a:pt x="8" y="1414"/>
                </a:lnTo>
                <a:lnTo>
                  <a:pt x="8" y="1412"/>
                </a:lnTo>
                <a:lnTo>
                  <a:pt x="8" y="1410"/>
                </a:lnTo>
                <a:lnTo>
                  <a:pt x="8" y="1408"/>
                </a:lnTo>
                <a:lnTo>
                  <a:pt x="8" y="1406"/>
                </a:lnTo>
                <a:lnTo>
                  <a:pt x="8" y="1402"/>
                </a:lnTo>
                <a:lnTo>
                  <a:pt x="8" y="1400"/>
                </a:lnTo>
                <a:lnTo>
                  <a:pt x="8" y="1398"/>
                </a:lnTo>
                <a:lnTo>
                  <a:pt x="8" y="1396"/>
                </a:lnTo>
                <a:lnTo>
                  <a:pt x="8" y="1394"/>
                </a:lnTo>
                <a:lnTo>
                  <a:pt x="8" y="1392"/>
                </a:lnTo>
                <a:lnTo>
                  <a:pt x="8" y="1390"/>
                </a:lnTo>
                <a:lnTo>
                  <a:pt x="8" y="1388"/>
                </a:lnTo>
                <a:lnTo>
                  <a:pt x="8" y="1386"/>
                </a:lnTo>
                <a:lnTo>
                  <a:pt x="8" y="1384"/>
                </a:lnTo>
                <a:lnTo>
                  <a:pt x="8" y="1382"/>
                </a:lnTo>
                <a:lnTo>
                  <a:pt x="8" y="1380"/>
                </a:lnTo>
                <a:lnTo>
                  <a:pt x="8" y="1378"/>
                </a:lnTo>
                <a:lnTo>
                  <a:pt x="8" y="1376"/>
                </a:lnTo>
                <a:lnTo>
                  <a:pt x="8" y="1374"/>
                </a:lnTo>
                <a:lnTo>
                  <a:pt x="8" y="1372"/>
                </a:lnTo>
                <a:lnTo>
                  <a:pt x="8" y="1370"/>
                </a:lnTo>
                <a:lnTo>
                  <a:pt x="8" y="1370"/>
                </a:lnTo>
                <a:lnTo>
                  <a:pt x="8" y="1368"/>
                </a:lnTo>
                <a:lnTo>
                  <a:pt x="8" y="1366"/>
                </a:lnTo>
                <a:lnTo>
                  <a:pt x="8" y="1364"/>
                </a:lnTo>
                <a:lnTo>
                  <a:pt x="8" y="1362"/>
                </a:lnTo>
                <a:lnTo>
                  <a:pt x="8" y="1360"/>
                </a:lnTo>
                <a:lnTo>
                  <a:pt x="8" y="1358"/>
                </a:lnTo>
                <a:lnTo>
                  <a:pt x="8" y="1356"/>
                </a:lnTo>
                <a:lnTo>
                  <a:pt x="8" y="1354"/>
                </a:lnTo>
                <a:lnTo>
                  <a:pt x="8" y="1350"/>
                </a:lnTo>
                <a:lnTo>
                  <a:pt x="8" y="1348"/>
                </a:lnTo>
                <a:lnTo>
                  <a:pt x="8" y="1342"/>
                </a:lnTo>
                <a:lnTo>
                  <a:pt x="8" y="1340"/>
                </a:lnTo>
                <a:lnTo>
                  <a:pt x="8" y="1338"/>
                </a:lnTo>
                <a:lnTo>
                  <a:pt x="8" y="1336"/>
                </a:lnTo>
                <a:lnTo>
                  <a:pt x="8" y="1334"/>
                </a:lnTo>
                <a:lnTo>
                  <a:pt x="8" y="1330"/>
                </a:lnTo>
                <a:lnTo>
                  <a:pt x="8" y="1328"/>
                </a:lnTo>
                <a:lnTo>
                  <a:pt x="8" y="1326"/>
                </a:lnTo>
                <a:lnTo>
                  <a:pt x="8" y="1324"/>
                </a:lnTo>
                <a:lnTo>
                  <a:pt x="8" y="1322"/>
                </a:lnTo>
                <a:lnTo>
                  <a:pt x="8" y="1322"/>
                </a:lnTo>
                <a:lnTo>
                  <a:pt x="8" y="1320"/>
                </a:lnTo>
                <a:lnTo>
                  <a:pt x="8" y="1317"/>
                </a:lnTo>
                <a:lnTo>
                  <a:pt x="8" y="1313"/>
                </a:lnTo>
                <a:lnTo>
                  <a:pt x="8" y="1311"/>
                </a:lnTo>
                <a:lnTo>
                  <a:pt x="8" y="1309"/>
                </a:lnTo>
                <a:lnTo>
                  <a:pt x="8" y="1307"/>
                </a:lnTo>
                <a:lnTo>
                  <a:pt x="8" y="1305"/>
                </a:lnTo>
                <a:lnTo>
                  <a:pt x="8" y="1303"/>
                </a:lnTo>
                <a:lnTo>
                  <a:pt x="8" y="1301"/>
                </a:lnTo>
                <a:lnTo>
                  <a:pt x="8" y="1299"/>
                </a:lnTo>
                <a:lnTo>
                  <a:pt x="8" y="1297"/>
                </a:lnTo>
                <a:lnTo>
                  <a:pt x="8" y="1293"/>
                </a:lnTo>
                <a:lnTo>
                  <a:pt x="8" y="1291"/>
                </a:lnTo>
                <a:lnTo>
                  <a:pt x="8" y="1285"/>
                </a:lnTo>
                <a:lnTo>
                  <a:pt x="8" y="1283"/>
                </a:lnTo>
                <a:lnTo>
                  <a:pt x="8" y="1281"/>
                </a:lnTo>
                <a:lnTo>
                  <a:pt x="8" y="1279"/>
                </a:lnTo>
                <a:lnTo>
                  <a:pt x="8" y="1277"/>
                </a:lnTo>
                <a:lnTo>
                  <a:pt x="8" y="1275"/>
                </a:lnTo>
                <a:lnTo>
                  <a:pt x="8" y="1273"/>
                </a:lnTo>
                <a:lnTo>
                  <a:pt x="8" y="1273"/>
                </a:lnTo>
                <a:lnTo>
                  <a:pt x="8" y="1271"/>
                </a:lnTo>
                <a:lnTo>
                  <a:pt x="8" y="1269"/>
                </a:lnTo>
                <a:lnTo>
                  <a:pt x="8" y="1267"/>
                </a:lnTo>
                <a:lnTo>
                  <a:pt x="8" y="1265"/>
                </a:lnTo>
                <a:lnTo>
                  <a:pt x="8" y="1263"/>
                </a:lnTo>
                <a:lnTo>
                  <a:pt x="8" y="1261"/>
                </a:lnTo>
                <a:lnTo>
                  <a:pt x="8" y="1259"/>
                </a:lnTo>
                <a:lnTo>
                  <a:pt x="8" y="1257"/>
                </a:lnTo>
                <a:lnTo>
                  <a:pt x="8" y="1255"/>
                </a:lnTo>
                <a:lnTo>
                  <a:pt x="8" y="1253"/>
                </a:lnTo>
                <a:lnTo>
                  <a:pt x="8" y="1251"/>
                </a:lnTo>
                <a:lnTo>
                  <a:pt x="8" y="1249"/>
                </a:lnTo>
                <a:lnTo>
                  <a:pt x="8" y="1247"/>
                </a:lnTo>
                <a:lnTo>
                  <a:pt x="8" y="1243"/>
                </a:lnTo>
                <a:lnTo>
                  <a:pt x="8" y="1241"/>
                </a:lnTo>
                <a:lnTo>
                  <a:pt x="8" y="1239"/>
                </a:lnTo>
                <a:lnTo>
                  <a:pt x="8" y="1237"/>
                </a:lnTo>
                <a:lnTo>
                  <a:pt x="8" y="1235"/>
                </a:lnTo>
                <a:lnTo>
                  <a:pt x="8" y="1231"/>
                </a:lnTo>
                <a:lnTo>
                  <a:pt x="8" y="1229"/>
                </a:lnTo>
                <a:lnTo>
                  <a:pt x="8" y="1227"/>
                </a:lnTo>
                <a:lnTo>
                  <a:pt x="8" y="1225"/>
                </a:lnTo>
                <a:lnTo>
                  <a:pt x="8" y="1225"/>
                </a:lnTo>
                <a:lnTo>
                  <a:pt x="8" y="1223"/>
                </a:lnTo>
                <a:lnTo>
                  <a:pt x="8" y="1221"/>
                </a:lnTo>
                <a:lnTo>
                  <a:pt x="8" y="1219"/>
                </a:lnTo>
                <a:lnTo>
                  <a:pt x="8" y="1217"/>
                </a:lnTo>
                <a:lnTo>
                  <a:pt x="8" y="1215"/>
                </a:lnTo>
                <a:lnTo>
                  <a:pt x="8" y="1211"/>
                </a:lnTo>
                <a:lnTo>
                  <a:pt x="8" y="1209"/>
                </a:lnTo>
                <a:lnTo>
                  <a:pt x="8" y="1207"/>
                </a:lnTo>
                <a:lnTo>
                  <a:pt x="8" y="1205"/>
                </a:lnTo>
                <a:lnTo>
                  <a:pt x="8" y="1203"/>
                </a:lnTo>
                <a:lnTo>
                  <a:pt x="8" y="1201"/>
                </a:lnTo>
                <a:lnTo>
                  <a:pt x="8" y="1199"/>
                </a:lnTo>
                <a:lnTo>
                  <a:pt x="8" y="1197"/>
                </a:lnTo>
                <a:lnTo>
                  <a:pt x="8" y="1195"/>
                </a:lnTo>
                <a:lnTo>
                  <a:pt x="8" y="1193"/>
                </a:lnTo>
                <a:lnTo>
                  <a:pt x="8" y="1191"/>
                </a:lnTo>
                <a:lnTo>
                  <a:pt x="8" y="1189"/>
                </a:lnTo>
                <a:lnTo>
                  <a:pt x="8" y="1187"/>
                </a:lnTo>
                <a:lnTo>
                  <a:pt x="8" y="1185"/>
                </a:lnTo>
                <a:lnTo>
                  <a:pt x="8" y="1183"/>
                </a:lnTo>
                <a:lnTo>
                  <a:pt x="8" y="1181"/>
                </a:lnTo>
                <a:lnTo>
                  <a:pt x="8" y="1179"/>
                </a:lnTo>
                <a:lnTo>
                  <a:pt x="8" y="1177"/>
                </a:lnTo>
                <a:lnTo>
                  <a:pt x="8" y="1177"/>
                </a:lnTo>
                <a:lnTo>
                  <a:pt x="8" y="1175"/>
                </a:lnTo>
                <a:lnTo>
                  <a:pt x="8" y="1173"/>
                </a:lnTo>
                <a:lnTo>
                  <a:pt x="8" y="1171"/>
                </a:lnTo>
                <a:lnTo>
                  <a:pt x="8" y="1169"/>
                </a:lnTo>
                <a:lnTo>
                  <a:pt x="8" y="1167"/>
                </a:lnTo>
                <a:lnTo>
                  <a:pt x="8" y="1165"/>
                </a:lnTo>
                <a:lnTo>
                  <a:pt x="8" y="1163"/>
                </a:lnTo>
                <a:lnTo>
                  <a:pt x="8" y="1161"/>
                </a:lnTo>
                <a:lnTo>
                  <a:pt x="8" y="1159"/>
                </a:lnTo>
                <a:lnTo>
                  <a:pt x="8" y="1155"/>
                </a:lnTo>
                <a:lnTo>
                  <a:pt x="8" y="1151"/>
                </a:lnTo>
                <a:lnTo>
                  <a:pt x="8" y="1149"/>
                </a:lnTo>
                <a:lnTo>
                  <a:pt x="8" y="1147"/>
                </a:lnTo>
                <a:lnTo>
                  <a:pt x="8" y="1141"/>
                </a:lnTo>
                <a:lnTo>
                  <a:pt x="8" y="1139"/>
                </a:lnTo>
                <a:lnTo>
                  <a:pt x="8" y="1137"/>
                </a:lnTo>
                <a:lnTo>
                  <a:pt x="8" y="1135"/>
                </a:lnTo>
                <a:lnTo>
                  <a:pt x="8" y="1133"/>
                </a:lnTo>
                <a:lnTo>
                  <a:pt x="8" y="1129"/>
                </a:lnTo>
                <a:lnTo>
                  <a:pt x="8" y="1129"/>
                </a:lnTo>
                <a:lnTo>
                  <a:pt x="8" y="1127"/>
                </a:lnTo>
                <a:lnTo>
                  <a:pt x="8" y="1125"/>
                </a:lnTo>
                <a:lnTo>
                  <a:pt x="8" y="1123"/>
                </a:lnTo>
                <a:lnTo>
                  <a:pt x="8" y="1113"/>
                </a:lnTo>
                <a:lnTo>
                  <a:pt x="8" y="1111"/>
                </a:lnTo>
                <a:lnTo>
                  <a:pt x="8" y="1109"/>
                </a:lnTo>
                <a:lnTo>
                  <a:pt x="8" y="1107"/>
                </a:lnTo>
                <a:lnTo>
                  <a:pt x="8" y="1103"/>
                </a:lnTo>
                <a:lnTo>
                  <a:pt x="8" y="1101"/>
                </a:lnTo>
                <a:lnTo>
                  <a:pt x="8" y="1099"/>
                </a:lnTo>
                <a:lnTo>
                  <a:pt x="8" y="1097"/>
                </a:lnTo>
                <a:lnTo>
                  <a:pt x="8" y="1095"/>
                </a:lnTo>
                <a:lnTo>
                  <a:pt x="8" y="1093"/>
                </a:lnTo>
                <a:lnTo>
                  <a:pt x="8" y="1091"/>
                </a:lnTo>
                <a:lnTo>
                  <a:pt x="8" y="1089"/>
                </a:lnTo>
                <a:lnTo>
                  <a:pt x="8" y="1087"/>
                </a:lnTo>
                <a:lnTo>
                  <a:pt x="8" y="1085"/>
                </a:lnTo>
                <a:lnTo>
                  <a:pt x="8" y="1083"/>
                </a:lnTo>
                <a:lnTo>
                  <a:pt x="10" y="1083"/>
                </a:lnTo>
                <a:lnTo>
                  <a:pt x="10" y="1081"/>
                </a:lnTo>
                <a:lnTo>
                  <a:pt x="8" y="1075"/>
                </a:lnTo>
                <a:lnTo>
                  <a:pt x="8" y="1073"/>
                </a:lnTo>
                <a:lnTo>
                  <a:pt x="8" y="1071"/>
                </a:lnTo>
                <a:lnTo>
                  <a:pt x="8" y="1069"/>
                </a:lnTo>
                <a:lnTo>
                  <a:pt x="8" y="1067"/>
                </a:lnTo>
                <a:lnTo>
                  <a:pt x="8" y="1065"/>
                </a:lnTo>
                <a:lnTo>
                  <a:pt x="8" y="1063"/>
                </a:lnTo>
                <a:lnTo>
                  <a:pt x="8" y="1061"/>
                </a:lnTo>
                <a:lnTo>
                  <a:pt x="8" y="1055"/>
                </a:lnTo>
                <a:lnTo>
                  <a:pt x="8" y="1053"/>
                </a:lnTo>
                <a:lnTo>
                  <a:pt x="8" y="1051"/>
                </a:lnTo>
                <a:lnTo>
                  <a:pt x="8" y="1049"/>
                </a:lnTo>
                <a:lnTo>
                  <a:pt x="8" y="1047"/>
                </a:lnTo>
                <a:lnTo>
                  <a:pt x="8" y="1045"/>
                </a:lnTo>
                <a:lnTo>
                  <a:pt x="8" y="1043"/>
                </a:lnTo>
                <a:lnTo>
                  <a:pt x="8" y="1041"/>
                </a:lnTo>
                <a:lnTo>
                  <a:pt x="8" y="1037"/>
                </a:lnTo>
                <a:lnTo>
                  <a:pt x="10" y="1035"/>
                </a:lnTo>
                <a:lnTo>
                  <a:pt x="8" y="1033"/>
                </a:lnTo>
                <a:lnTo>
                  <a:pt x="8" y="1033"/>
                </a:lnTo>
                <a:lnTo>
                  <a:pt x="8" y="1025"/>
                </a:lnTo>
                <a:lnTo>
                  <a:pt x="8" y="1023"/>
                </a:lnTo>
                <a:lnTo>
                  <a:pt x="8" y="1021"/>
                </a:lnTo>
                <a:lnTo>
                  <a:pt x="8" y="1017"/>
                </a:lnTo>
                <a:lnTo>
                  <a:pt x="8" y="1015"/>
                </a:lnTo>
                <a:lnTo>
                  <a:pt x="8" y="1013"/>
                </a:lnTo>
                <a:lnTo>
                  <a:pt x="8" y="1011"/>
                </a:lnTo>
                <a:lnTo>
                  <a:pt x="8" y="1009"/>
                </a:lnTo>
                <a:lnTo>
                  <a:pt x="8" y="1007"/>
                </a:lnTo>
                <a:lnTo>
                  <a:pt x="8" y="1005"/>
                </a:lnTo>
                <a:lnTo>
                  <a:pt x="8" y="1001"/>
                </a:lnTo>
                <a:lnTo>
                  <a:pt x="8" y="999"/>
                </a:lnTo>
                <a:lnTo>
                  <a:pt x="8" y="997"/>
                </a:lnTo>
                <a:lnTo>
                  <a:pt x="8" y="995"/>
                </a:lnTo>
                <a:lnTo>
                  <a:pt x="8" y="993"/>
                </a:lnTo>
                <a:lnTo>
                  <a:pt x="8" y="991"/>
                </a:lnTo>
                <a:lnTo>
                  <a:pt x="8" y="989"/>
                </a:lnTo>
                <a:lnTo>
                  <a:pt x="8" y="987"/>
                </a:lnTo>
                <a:lnTo>
                  <a:pt x="8" y="985"/>
                </a:lnTo>
                <a:lnTo>
                  <a:pt x="8" y="985"/>
                </a:lnTo>
                <a:lnTo>
                  <a:pt x="8" y="983"/>
                </a:lnTo>
                <a:lnTo>
                  <a:pt x="8" y="981"/>
                </a:lnTo>
                <a:lnTo>
                  <a:pt x="8" y="979"/>
                </a:lnTo>
                <a:lnTo>
                  <a:pt x="8" y="977"/>
                </a:lnTo>
                <a:lnTo>
                  <a:pt x="8" y="975"/>
                </a:lnTo>
                <a:lnTo>
                  <a:pt x="8" y="973"/>
                </a:lnTo>
                <a:lnTo>
                  <a:pt x="8" y="971"/>
                </a:lnTo>
                <a:lnTo>
                  <a:pt x="8" y="969"/>
                </a:lnTo>
                <a:lnTo>
                  <a:pt x="8" y="967"/>
                </a:lnTo>
                <a:lnTo>
                  <a:pt x="8" y="965"/>
                </a:lnTo>
                <a:lnTo>
                  <a:pt x="8" y="961"/>
                </a:lnTo>
                <a:lnTo>
                  <a:pt x="8" y="959"/>
                </a:lnTo>
                <a:lnTo>
                  <a:pt x="8" y="957"/>
                </a:lnTo>
                <a:lnTo>
                  <a:pt x="8" y="955"/>
                </a:lnTo>
                <a:lnTo>
                  <a:pt x="8" y="953"/>
                </a:lnTo>
                <a:lnTo>
                  <a:pt x="8" y="951"/>
                </a:lnTo>
                <a:lnTo>
                  <a:pt x="8" y="949"/>
                </a:lnTo>
                <a:lnTo>
                  <a:pt x="8" y="947"/>
                </a:lnTo>
                <a:lnTo>
                  <a:pt x="8" y="945"/>
                </a:lnTo>
                <a:lnTo>
                  <a:pt x="8" y="943"/>
                </a:lnTo>
                <a:lnTo>
                  <a:pt x="8" y="941"/>
                </a:lnTo>
                <a:lnTo>
                  <a:pt x="8" y="939"/>
                </a:lnTo>
                <a:lnTo>
                  <a:pt x="8" y="937"/>
                </a:lnTo>
                <a:lnTo>
                  <a:pt x="8" y="937"/>
                </a:lnTo>
                <a:lnTo>
                  <a:pt x="8" y="935"/>
                </a:lnTo>
                <a:lnTo>
                  <a:pt x="8" y="933"/>
                </a:lnTo>
                <a:lnTo>
                  <a:pt x="8" y="931"/>
                </a:lnTo>
                <a:lnTo>
                  <a:pt x="8" y="929"/>
                </a:lnTo>
                <a:lnTo>
                  <a:pt x="8" y="927"/>
                </a:lnTo>
                <a:lnTo>
                  <a:pt x="8" y="925"/>
                </a:lnTo>
                <a:lnTo>
                  <a:pt x="8" y="923"/>
                </a:lnTo>
                <a:lnTo>
                  <a:pt x="8" y="921"/>
                </a:lnTo>
                <a:lnTo>
                  <a:pt x="8" y="919"/>
                </a:lnTo>
                <a:lnTo>
                  <a:pt x="8" y="917"/>
                </a:lnTo>
                <a:lnTo>
                  <a:pt x="8" y="915"/>
                </a:lnTo>
                <a:lnTo>
                  <a:pt x="8" y="913"/>
                </a:lnTo>
                <a:lnTo>
                  <a:pt x="8" y="911"/>
                </a:lnTo>
                <a:lnTo>
                  <a:pt x="8" y="909"/>
                </a:lnTo>
                <a:lnTo>
                  <a:pt x="8" y="907"/>
                </a:lnTo>
                <a:lnTo>
                  <a:pt x="8" y="903"/>
                </a:lnTo>
                <a:lnTo>
                  <a:pt x="8" y="901"/>
                </a:lnTo>
                <a:lnTo>
                  <a:pt x="8" y="899"/>
                </a:lnTo>
                <a:lnTo>
                  <a:pt x="8" y="897"/>
                </a:lnTo>
                <a:lnTo>
                  <a:pt x="8" y="894"/>
                </a:lnTo>
                <a:lnTo>
                  <a:pt x="8" y="892"/>
                </a:lnTo>
                <a:lnTo>
                  <a:pt x="8" y="888"/>
                </a:lnTo>
                <a:lnTo>
                  <a:pt x="8" y="886"/>
                </a:lnTo>
                <a:lnTo>
                  <a:pt x="8" y="884"/>
                </a:lnTo>
                <a:lnTo>
                  <a:pt x="8" y="882"/>
                </a:lnTo>
                <a:lnTo>
                  <a:pt x="8" y="880"/>
                </a:lnTo>
                <a:lnTo>
                  <a:pt x="8" y="878"/>
                </a:lnTo>
                <a:lnTo>
                  <a:pt x="8" y="876"/>
                </a:lnTo>
                <a:lnTo>
                  <a:pt x="8" y="874"/>
                </a:lnTo>
                <a:lnTo>
                  <a:pt x="8" y="872"/>
                </a:lnTo>
                <a:lnTo>
                  <a:pt x="8" y="870"/>
                </a:lnTo>
                <a:lnTo>
                  <a:pt x="8" y="868"/>
                </a:lnTo>
                <a:lnTo>
                  <a:pt x="8" y="866"/>
                </a:lnTo>
                <a:lnTo>
                  <a:pt x="8" y="864"/>
                </a:lnTo>
                <a:lnTo>
                  <a:pt x="8" y="862"/>
                </a:lnTo>
                <a:lnTo>
                  <a:pt x="8" y="860"/>
                </a:lnTo>
                <a:lnTo>
                  <a:pt x="8" y="858"/>
                </a:lnTo>
                <a:lnTo>
                  <a:pt x="8" y="856"/>
                </a:lnTo>
                <a:lnTo>
                  <a:pt x="8" y="854"/>
                </a:lnTo>
                <a:lnTo>
                  <a:pt x="8" y="852"/>
                </a:lnTo>
                <a:lnTo>
                  <a:pt x="8" y="850"/>
                </a:lnTo>
                <a:lnTo>
                  <a:pt x="8" y="846"/>
                </a:lnTo>
                <a:lnTo>
                  <a:pt x="8" y="844"/>
                </a:lnTo>
                <a:lnTo>
                  <a:pt x="8" y="842"/>
                </a:lnTo>
                <a:lnTo>
                  <a:pt x="8" y="840"/>
                </a:lnTo>
                <a:lnTo>
                  <a:pt x="8" y="838"/>
                </a:lnTo>
                <a:lnTo>
                  <a:pt x="8" y="836"/>
                </a:lnTo>
                <a:lnTo>
                  <a:pt x="8" y="834"/>
                </a:lnTo>
                <a:lnTo>
                  <a:pt x="8" y="832"/>
                </a:lnTo>
                <a:lnTo>
                  <a:pt x="8" y="830"/>
                </a:lnTo>
                <a:lnTo>
                  <a:pt x="8" y="828"/>
                </a:lnTo>
                <a:lnTo>
                  <a:pt x="8" y="826"/>
                </a:lnTo>
                <a:lnTo>
                  <a:pt x="8" y="824"/>
                </a:lnTo>
                <a:lnTo>
                  <a:pt x="8" y="822"/>
                </a:lnTo>
                <a:lnTo>
                  <a:pt x="8" y="820"/>
                </a:lnTo>
                <a:lnTo>
                  <a:pt x="8" y="818"/>
                </a:lnTo>
                <a:lnTo>
                  <a:pt x="8" y="816"/>
                </a:lnTo>
                <a:lnTo>
                  <a:pt x="8" y="814"/>
                </a:lnTo>
                <a:lnTo>
                  <a:pt x="8" y="812"/>
                </a:lnTo>
                <a:lnTo>
                  <a:pt x="8" y="810"/>
                </a:lnTo>
                <a:lnTo>
                  <a:pt x="8" y="808"/>
                </a:lnTo>
                <a:lnTo>
                  <a:pt x="8" y="806"/>
                </a:lnTo>
                <a:lnTo>
                  <a:pt x="8" y="804"/>
                </a:lnTo>
                <a:lnTo>
                  <a:pt x="8" y="802"/>
                </a:lnTo>
                <a:lnTo>
                  <a:pt x="8" y="800"/>
                </a:lnTo>
                <a:lnTo>
                  <a:pt x="8" y="796"/>
                </a:lnTo>
                <a:lnTo>
                  <a:pt x="8" y="794"/>
                </a:lnTo>
                <a:lnTo>
                  <a:pt x="8" y="792"/>
                </a:lnTo>
                <a:lnTo>
                  <a:pt x="8" y="792"/>
                </a:lnTo>
                <a:lnTo>
                  <a:pt x="8" y="790"/>
                </a:lnTo>
                <a:lnTo>
                  <a:pt x="8" y="788"/>
                </a:lnTo>
                <a:lnTo>
                  <a:pt x="8" y="786"/>
                </a:lnTo>
                <a:lnTo>
                  <a:pt x="8" y="784"/>
                </a:lnTo>
                <a:lnTo>
                  <a:pt x="8" y="782"/>
                </a:lnTo>
                <a:lnTo>
                  <a:pt x="8" y="780"/>
                </a:lnTo>
                <a:lnTo>
                  <a:pt x="8" y="778"/>
                </a:lnTo>
                <a:lnTo>
                  <a:pt x="8" y="776"/>
                </a:lnTo>
                <a:lnTo>
                  <a:pt x="8" y="774"/>
                </a:lnTo>
                <a:lnTo>
                  <a:pt x="8" y="772"/>
                </a:lnTo>
                <a:lnTo>
                  <a:pt x="8" y="768"/>
                </a:lnTo>
                <a:lnTo>
                  <a:pt x="8" y="766"/>
                </a:lnTo>
                <a:lnTo>
                  <a:pt x="8" y="764"/>
                </a:lnTo>
                <a:lnTo>
                  <a:pt x="8" y="762"/>
                </a:lnTo>
                <a:lnTo>
                  <a:pt x="8" y="760"/>
                </a:lnTo>
                <a:lnTo>
                  <a:pt x="8" y="758"/>
                </a:lnTo>
                <a:lnTo>
                  <a:pt x="8" y="756"/>
                </a:lnTo>
                <a:lnTo>
                  <a:pt x="8" y="754"/>
                </a:lnTo>
                <a:lnTo>
                  <a:pt x="8" y="752"/>
                </a:lnTo>
                <a:lnTo>
                  <a:pt x="8" y="750"/>
                </a:lnTo>
                <a:lnTo>
                  <a:pt x="8" y="748"/>
                </a:lnTo>
                <a:lnTo>
                  <a:pt x="8" y="746"/>
                </a:lnTo>
                <a:lnTo>
                  <a:pt x="8" y="744"/>
                </a:lnTo>
                <a:lnTo>
                  <a:pt x="8" y="744"/>
                </a:lnTo>
                <a:lnTo>
                  <a:pt x="8" y="742"/>
                </a:lnTo>
                <a:lnTo>
                  <a:pt x="8" y="740"/>
                </a:lnTo>
                <a:lnTo>
                  <a:pt x="8" y="736"/>
                </a:lnTo>
                <a:lnTo>
                  <a:pt x="8" y="732"/>
                </a:lnTo>
                <a:lnTo>
                  <a:pt x="8" y="730"/>
                </a:lnTo>
                <a:lnTo>
                  <a:pt x="8" y="728"/>
                </a:lnTo>
                <a:lnTo>
                  <a:pt x="8" y="726"/>
                </a:lnTo>
                <a:lnTo>
                  <a:pt x="8" y="724"/>
                </a:lnTo>
                <a:lnTo>
                  <a:pt x="8" y="722"/>
                </a:lnTo>
                <a:lnTo>
                  <a:pt x="8" y="720"/>
                </a:lnTo>
                <a:lnTo>
                  <a:pt x="8" y="718"/>
                </a:lnTo>
                <a:lnTo>
                  <a:pt x="8" y="716"/>
                </a:lnTo>
                <a:lnTo>
                  <a:pt x="8" y="714"/>
                </a:lnTo>
                <a:lnTo>
                  <a:pt x="8" y="712"/>
                </a:lnTo>
                <a:lnTo>
                  <a:pt x="8" y="710"/>
                </a:lnTo>
                <a:lnTo>
                  <a:pt x="8" y="708"/>
                </a:lnTo>
                <a:lnTo>
                  <a:pt x="8" y="706"/>
                </a:lnTo>
                <a:lnTo>
                  <a:pt x="8" y="704"/>
                </a:lnTo>
                <a:lnTo>
                  <a:pt x="8" y="702"/>
                </a:lnTo>
                <a:lnTo>
                  <a:pt x="8" y="700"/>
                </a:lnTo>
                <a:lnTo>
                  <a:pt x="8" y="698"/>
                </a:lnTo>
                <a:lnTo>
                  <a:pt x="8" y="694"/>
                </a:lnTo>
                <a:lnTo>
                  <a:pt x="8" y="690"/>
                </a:lnTo>
                <a:lnTo>
                  <a:pt x="8" y="688"/>
                </a:lnTo>
                <a:lnTo>
                  <a:pt x="8" y="684"/>
                </a:lnTo>
                <a:lnTo>
                  <a:pt x="8" y="682"/>
                </a:lnTo>
                <a:lnTo>
                  <a:pt x="8" y="680"/>
                </a:lnTo>
                <a:lnTo>
                  <a:pt x="8" y="678"/>
                </a:lnTo>
                <a:lnTo>
                  <a:pt x="8" y="676"/>
                </a:lnTo>
                <a:lnTo>
                  <a:pt x="8" y="674"/>
                </a:lnTo>
                <a:lnTo>
                  <a:pt x="8" y="672"/>
                </a:lnTo>
                <a:lnTo>
                  <a:pt x="8" y="670"/>
                </a:lnTo>
                <a:lnTo>
                  <a:pt x="8" y="666"/>
                </a:lnTo>
                <a:lnTo>
                  <a:pt x="8" y="664"/>
                </a:lnTo>
                <a:lnTo>
                  <a:pt x="8" y="662"/>
                </a:lnTo>
                <a:lnTo>
                  <a:pt x="8" y="660"/>
                </a:lnTo>
                <a:lnTo>
                  <a:pt x="8" y="658"/>
                </a:lnTo>
                <a:lnTo>
                  <a:pt x="8" y="656"/>
                </a:lnTo>
                <a:lnTo>
                  <a:pt x="8" y="654"/>
                </a:lnTo>
                <a:lnTo>
                  <a:pt x="8" y="650"/>
                </a:lnTo>
                <a:lnTo>
                  <a:pt x="8" y="648"/>
                </a:lnTo>
                <a:lnTo>
                  <a:pt x="8" y="648"/>
                </a:lnTo>
                <a:lnTo>
                  <a:pt x="8" y="644"/>
                </a:lnTo>
                <a:lnTo>
                  <a:pt x="8" y="642"/>
                </a:lnTo>
                <a:lnTo>
                  <a:pt x="8" y="640"/>
                </a:lnTo>
                <a:lnTo>
                  <a:pt x="8" y="638"/>
                </a:lnTo>
                <a:lnTo>
                  <a:pt x="8" y="636"/>
                </a:lnTo>
                <a:lnTo>
                  <a:pt x="8" y="634"/>
                </a:lnTo>
                <a:lnTo>
                  <a:pt x="8" y="632"/>
                </a:lnTo>
                <a:lnTo>
                  <a:pt x="8" y="630"/>
                </a:lnTo>
                <a:lnTo>
                  <a:pt x="8" y="628"/>
                </a:lnTo>
                <a:lnTo>
                  <a:pt x="8" y="626"/>
                </a:lnTo>
                <a:lnTo>
                  <a:pt x="8" y="624"/>
                </a:lnTo>
                <a:lnTo>
                  <a:pt x="8" y="622"/>
                </a:lnTo>
                <a:lnTo>
                  <a:pt x="8" y="620"/>
                </a:lnTo>
                <a:lnTo>
                  <a:pt x="8" y="618"/>
                </a:lnTo>
                <a:lnTo>
                  <a:pt x="8" y="616"/>
                </a:lnTo>
                <a:lnTo>
                  <a:pt x="8" y="614"/>
                </a:lnTo>
                <a:lnTo>
                  <a:pt x="8" y="612"/>
                </a:lnTo>
                <a:lnTo>
                  <a:pt x="8" y="610"/>
                </a:lnTo>
                <a:lnTo>
                  <a:pt x="8" y="608"/>
                </a:lnTo>
                <a:lnTo>
                  <a:pt x="8" y="606"/>
                </a:lnTo>
                <a:lnTo>
                  <a:pt x="8" y="604"/>
                </a:lnTo>
                <a:lnTo>
                  <a:pt x="8" y="602"/>
                </a:lnTo>
                <a:lnTo>
                  <a:pt x="8" y="600"/>
                </a:lnTo>
                <a:lnTo>
                  <a:pt x="8" y="600"/>
                </a:lnTo>
                <a:lnTo>
                  <a:pt x="8" y="598"/>
                </a:lnTo>
                <a:lnTo>
                  <a:pt x="8" y="596"/>
                </a:lnTo>
                <a:lnTo>
                  <a:pt x="8" y="594"/>
                </a:lnTo>
                <a:lnTo>
                  <a:pt x="8" y="592"/>
                </a:lnTo>
                <a:lnTo>
                  <a:pt x="8" y="590"/>
                </a:lnTo>
                <a:lnTo>
                  <a:pt x="8" y="588"/>
                </a:lnTo>
                <a:lnTo>
                  <a:pt x="8" y="586"/>
                </a:lnTo>
                <a:lnTo>
                  <a:pt x="8" y="584"/>
                </a:lnTo>
                <a:lnTo>
                  <a:pt x="8" y="582"/>
                </a:lnTo>
                <a:lnTo>
                  <a:pt x="8" y="580"/>
                </a:lnTo>
                <a:lnTo>
                  <a:pt x="8" y="578"/>
                </a:lnTo>
                <a:lnTo>
                  <a:pt x="8" y="576"/>
                </a:lnTo>
                <a:lnTo>
                  <a:pt x="8" y="574"/>
                </a:lnTo>
                <a:lnTo>
                  <a:pt x="8" y="572"/>
                </a:lnTo>
                <a:lnTo>
                  <a:pt x="8" y="570"/>
                </a:lnTo>
                <a:lnTo>
                  <a:pt x="8" y="568"/>
                </a:lnTo>
                <a:lnTo>
                  <a:pt x="8" y="566"/>
                </a:lnTo>
                <a:lnTo>
                  <a:pt x="8" y="564"/>
                </a:lnTo>
                <a:lnTo>
                  <a:pt x="8" y="562"/>
                </a:lnTo>
                <a:lnTo>
                  <a:pt x="8" y="560"/>
                </a:lnTo>
                <a:lnTo>
                  <a:pt x="8" y="556"/>
                </a:lnTo>
                <a:lnTo>
                  <a:pt x="8" y="554"/>
                </a:lnTo>
                <a:lnTo>
                  <a:pt x="8" y="552"/>
                </a:lnTo>
                <a:lnTo>
                  <a:pt x="8" y="552"/>
                </a:lnTo>
                <a:lnTo>
                  <a:pt x="8" y="546"/>
                </a:lnTo>
                <a:lnTo>
                  <a:pt x="8" y="542"/>
                </a:lnTo>
                <a:lnTo>
                  <a:pt x="8" y="540"/>
                </a:lnTo>
                <a:lnTo>
                  <a:pt x="8" y="538"/>
                </a:lnTo>
                <a:lnTo>
                  <a:pt x="8" y="536"/>
                </a:lnTo>
                <a:lnTo>
                  <a:pt x="8" y="530"/>
                </a:lnTo>
                <a:lnTo>
                  <a:pt x="8" y="528"/>
                </a:lnTo>
                <a:lnTo>
                  <a:pt x="8" y="526"/>
                </a:lnTo>
                <a:lnTo>
                  <a:pt x="8" y="524"/>
                </a:lnTo>
                <a:lnTo>
                  <a:pt x="8" y="522"/>
                </a:lnTo>
                <a:lnTo>
                  <a:pt x="8" y="520"/>
                </a:lnTo>
                <a:lnTo>
                  <a:pt x="8" y="518"/>
                </a:lnTo>
                <a:lnTo>
                  <a:pt x="8" y="516"/>
                </a:lnTo>
                <a:lnTo>
                  <a:pt x="8" y="514"/>
                </a:lnTo>
                <a:lnTo>
                  <a:pt x="8" y="512"/>
                </a:lnTo>
                <a:lnTo>
                  <a:pt x="8" y="510"/>
                </a:lnTo>
                <a:lnTo>
                  <a:pt x="8" y="508"/>
                </a:lnTo>
                <a:lnTo>
                  <a:pt x="8" y="504"/>
                </a:lnTo>
                <a:lnTo>
                  <a:pt x="8" y="504"/>
                </a:lnTo>
                <a:lnTo>
                  <a:pt x="8" y="502"/>
                </a:lnTo>
                <a:lnTo>
                  <a:pt x="8" y="500"/>
                </a:lnTo>
                <a:lnTo>
                  <a:pt x="8" y="486"/>
                </a:lnTo>
                <a:lnTo>
                  <a:pt x="8" y="482"/>
                </a:lnTo>
                <a:lnTo>
                  <a:pt x="8" y="480"/>
                </a:lnTo>
                <a:lnTo>
                  <a:pt x="8" y="476"/>
                </a:lnTo>
                <a:lnTo>
                  <a:pt x="8" y="469"/>
                </a:lnTo>
                <a:lnTo>
                  <a:pt x="8" y="467"/>
                </a:lnTo>
                <a:lnTo>
                  <a:pt x="8" y="461"/>
                </a:lnTo>
                <a:lnTo>
                  <a:pt x="8" y="457"/>
                </a:lnTo>
                <a:lnTo>
                  <a:pt x="8" y="455"/>
                </a:lnTo>
                <a:lnTo>
                  <a:pt x="8" y="455"/>
                </a:lnTo>
                <a:lnTo>
                  <a:pt x="8" y="453"/>
                </a:lnTo>
                <a:lnTo>
                  <a:pt x="8" y="451"/>
                </a:lnTo>
                <a:lnTo>
                  <a:pt x="8" y="449"/>
                </a:lnTo>
                <a:lnTo>
                  <a:pt x="8" y="447"/>
                </a:lnTo>
                <a:lnTo>
                  <a:pt x="8" y="445"/>
                </a:lnTo>
                <a:lnTo>
                  <a:pt x="8" y="443"/>
                </a:lnTo>
                <a:lnTo>
                  <a:pt x="8" y="441"/>
                </a:lnTo>
                <a:lnTo>
                  <a:pt x="8" y="437"/>
                </a:lnTo>
                <a:lnTo>
                  <a:pt x="8" y="435"/>
                </a:lnTo>
                <a:lnTo>
                  <a:pt x="8" y="433"/>
                </a:lnTo>
                <a:lnTo>
                  <a:pt x="8" y="431"/>
                </a:lnTo>
                <a:lnTo>
                  <a:pt x="8" y="429"/>
                </a:lnTo>
                <a:lnTo>
                  <a:pt x="8" y="427"/>
                </a:lnTo>
                <a:lnTo>
                  <a:pt x="8" y="425"/>
                </a:lnTo>
                <a:lnTo>
                  <a:pt x="8" y="423"/>
                </a:lnTo>
                <a:lnTo>
                  <a:pt x="8" y="421"/>
                </a:lnTo>
                <a:lnTo>
                  <a:pt x="8" y="419"/>
                </a:lnTo>
                <a:lnTo>
                  <a:pt x="8" y="417"/>
                </a:lnTo>
                <a:lnTo>
                  <a:pt x="8" y="415"/>
                </a:lnTo>
                <a:lnTo>
                  <a:pt x="8" y="413"/>
                </a:lnTo>
                <a:lnTo>
                  <a:pt x="8" y="405"/>
                </a:lnTo>
                <a:lnTo>
                  <a:pt x="8" y="403"/>
                </a:lnTo>
                <a:lnTo>
                  <a:pt x="8" y="401"/>
                </a:lnTo>
                <a:lnTo>
                  <a:pt x="8" y="399"/>
                </a:lnTo>
                <a:lnTo>
                  <a:pt x="8" y="397"/>
                </a:lnTo>
                <a:lnTo>
                  <a:pt x="8" y="395"/>
                </a:lnTo>
                <a:lnTo>
                  <a:pt x="8" y="393"/>
                </a:lnTo>
                <a:lnTo>
                  <a:pt x="8" y="391"/>
                </a:lnTo>
                <a:lnTo>
                  <a:pt x="8" y="389"/>
                </a:lnTo>
                <a:lnTo>
                  <a:pt x="8" y="387"/>
                </a:lnTo>
                <a:lnTo>
                  <a:pt x="8" y="385"/>
                </a:lnTo>
                <a:lnTo>
                  <a:pt x="8" y="383"/>
                </a:lnTo>
                <a:lnTo>
                  <a:pt x="8" y="381"/>
                </a:lnTo>
                <a:lnTo>
                  <a:pt x="8" y="379"/>
                </a:lnTo>
                <a:lnTo>
                  <a:pt x="8" y="377"/>
                </a:lnTo>
                <a:lnTo>
                  <a:pt x="8" y="375"/>
                </a:lnTo>
                <a:lnTo>
                  <a:pt x="8" y="373"/>
                </a:lnTo>
                <a:lnTo>
                  <a:pt x="8" y="371"/>
                </a:lnTo>
                <a:lnTo>
                  <a:pt x="8" y="369"/>
                </a:lnTo>
                <a:lnTo>
                  <a:pt x="8" y="367"/>
                </a:lnTo>
                <a:lnTo>
                  <a:pt x="8" y="365"/>
                </a:lnTo>
                <a:lnTo>
                  <a:pt x="8" y="363"/>
                </a:lnTo>
                <a:lnTo>
                  <a:pt x="8" y="361"/>
                </a:lnTo>
                <a:lnTo>
                  <a:pt x="8" y="361"/>
                </a:lnTo>
                <a:lnTo>
                  <a:pt x="8" y="359"/>
                </a:lnTo>
                <a:lnTo>
                  <a:pt x="8" y="357"/>
                </a:lnTo>
                <a:lnTo>
                  <a:pt x="8" y="355"/>
                </a:lnTo>
                <a:lnTo>
                  <a:pt x="8" y="353"/>
                </a:lnTo>
                <a:lnTo>
                  <a:pt x="8" y="351"/>
                </a:lnTo>
                <a:lnTo>
                  <a:pt x="8" y="349"/>
                </a:lnTo>
                <a:lnTo>
                  <a:pt x="8" y="347"/>
                </a:lnTo>
                <a:lnTo>
                  <a:pt x="8" y="345"/>
                </a:lnTo>
                <a:lnTo>
                  <a:pt x="8" y="343"/>
                </a:lnTo>
                <a:lnTo>
                  <a:pt x="6" y="339"/>
                </a:lnTo>
                <a:lnTo>
                  <a:pt x="6" y="337"/>
                </a:lnTo>
                <a:lnTo>
                  <a:pt x="6" y="335"/>
                </a:lnTo>
                <a:lnTo>
                  <a:pt x="6" y="333"/>
                </a:lnTo>
                <a:lnTo>
                  <a:pt x="6" y="331"/>
                </a:lnTo>
                <a:lnTo>
                  <a:pt x="6" y="329"/>
                </a:lnTo>
                <a:lnTo>
                  <a:pt x="6" y="327"/>
                </a:lnTo>
                <a:lnTo>
                  <a:pt x="6" y="323"/>
                </a:lnTo>
                <a:lnTo>
                  <a:pt x="6" y="321"/>
                </a:lnTo>
                <a:lnTo>
                  <a:pt x="6" y="319"/>
                </a:lnTo>
                <a:lnTo>
                  <a:pt x="6" y="317"/>
                </a:lnTo>
                <a:lnTo>
                  <a:pt x="6" y="313"/>
                </a:lnTo>
                <a:lnTo>
                  <a:pt x="6" y="313"/>
                </a:lnTo>
                <a:lnTo>
                  <a:pt x="6" y="311"/>
                </a:lnTo>
                <a:lnTo>
                  <a:pt x="6" y="307"/>
                </a:lnTo>
                <a:lnTo>
                  <a:pt x="6" y="305"/>
                </a:lnTo>
                <a:lnTo>
                  <a:pt x="6" y="303"/>
                </a:lnTo>
                <a:lnTo>
                  <a:pt x="6" y="299"/>
                </a:lnTo>
                <a:lnTo>
                  <a:pt x="6" y="297"/>
                </a:lnTo>
                <a:lnTo>
                  <a:pt x="6" y="293"/>
                </a:lnTo>
                <a:lnTo>
                  <a:pt x="6" y="289"/>
                </a:lnTo>
                <a:lnTo>
                  <a:pt x="6" y="285"/>
                </a:lnTo>
                <a:lnTo>
                  <a:pt x="6" y="283"/>
                </a:lnTo>
                <a:lnTo>
                  <a:pt x="6" y="281"/>
                </a:lnTo>
                <a:lnTo>
                  <a:pt x="6" y="275"/>
                </a:lnTo>
                <a:lnTo>
                  <a:pt x="6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57"/>
                </a:lnTo>
                <a:lnTo>
                  <a:pt x="6" y="255"/>
                </a:lnTo>
                <a:lnTo>
                  <a:pt x="6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6" y="239"/>
                </a:lnTo>
                <a:lnTo>
                  <a:pt x="42" y="237"/>
                </a:lnTo>
                <a:lnTo>
                  <a:pt x="44" y="237"/>
                </a:lnTo>
                <a:lnTo>
                  <a:pt x="78" y="235"/>
                </a:lnTo>
                <a:lnTo>
                  <a:pt x="82" y="235"/>
                </a:lnTo>
                <a:lnTo>
                  <a:pt x="160" y="233"/>
                </a:lnTo>
                <a:lnTo>
                  <a:pt x="162" y="233"/>
                </a:lnTo>
                <a:lnTo>
                  <a:pt x="164" y="233"/>
                </a:lnTo>
                <a:lnTo>
                  <a:pt x="166" y="233"/>
                </a:lnTo>
                <a:lnTo>
                  <a:pt x="184" y="233"/>
                </a:lnTo>
                <a:lnTo>
                  <a:pt x="202" y="233"/>
                </a:lnTo>
                <a:lnTo>
                  <a:pt x="264" y="231"/>
                </a:lnTo>
                <a:lnTo>
                  <a:pt x="268" y="231"/>
                </a:lnTo>
                <a:lnTo>
                  <a:pt x="290" y="229"/>
                </a:lnTo>
                <a:lnTo>
                  <a:pt x="300" y="229"/>
                </a:lnTo>
                <a:lnTo>
                  <a:pt x="380" y="227"/>
                </a:lnTo>
                <a:lnTo>
                  <a:pt x="384" y="225"/>
                </a:lnTo>
                <a:lnTo>
                  <a:pt x="418" y="225"/>
                </a:lnTo>
                <a:lnTo>
                  <a:pt x="492" y="221"/>
                </a:lnTo>
                <a:lnTo>
                  <a:pt x="516" y="221"/>
                </a:lnTo>
                <a:lnTo>
                  <a:pt x="520" y="221"/>
                </a:lnTo>
                <a:lnTo>
                  <a:pt x="528" y="221"/>
                </a:lnTo>
                <a:lnTo>
                  <a:pt x="560" y="219"/>
                </a:lnTo>
                <a:lnTo>
                  <a:pt x="580" y="219"/>
                </a:lnTo>
                <a:lnTo>
                  <a:pt x="592" y="217"/>
                </a:lnTo>
                <a:lnTo>
                  <a:pt x="618" y="217"/>
                </a:lnTo>
                <a:lnTo>
                  <a:pt x="666" y="217"/>
                </a:lnTo>
                <a:lnTo>
                  <a:pt x="678" y="217"/>
                </a:lnTo>
                <a:lnTo>
                  <a:pt x="712" y="215"/>
                </a:lnTo>
                <a:lnTo>
                  <a:pt x="770" y="213"/>
                </a:lnTo>
                <a:lnTo>
                  <a:pt x="776" y="211"/>
                </a:lnTo>
                <a:lnTo>
                  <a:pt x="794" y="211"/>
                </a:lnTo>
                <a:lnTo>
                  <a:pt x="802" y="211"/>
                </a:lnTo>
                <a:lnTo>
                  <a:pt x="804" y="211"/>
                </a:lnTo>
                <a:lnTo>
                  <a:pt x="810" y="211"/>
                </a:lnTo>
                <a:lnTo>
                  <a:pt x="812" y="211"/>
                </a:lnTo>
                <a:lnTo>
                  <a:pt x="820" y="211"/>
                </a:lnTo>
                <a:lnTo>
                  <a:pt x="820" y="209"/>
                </a:lnTo>
                <a:lnTo>
                  <a:pt x="826" y="209"/>
                </a:lnTo>
                <a:lnTo>
                  <a:pt x="828" y="209"/>
                </a:lnTo>
                <a:lnTo>
                  <a:pt x="830" y="209"/>
                </a:lnTo>
                <a:lnTo>
                  <a:pt x="832" y="209"/>
                </a:lnTo>
                <a:lnTo>
                  <a:pt x="834" y="209"/>
                </a:lnTo>
                <a:lnTo>
                  <a:pt x="836" y="209"/>
                </a:lnTo>
                <a:lnTo>
                  <a:pt x="838" y="209"/>
                </a:lnTo>
                <a:lnTo>
                  <a:pt x="840" y="209"/>
                </a:lnTo>
                <a:lnTo>
                  <a:pt x="842" y="209"/>
                </a:lnTo>
                <a:lnTo>
                  <a:pt x="840" y="211"/>
                </a:lnTo>
                <a:lnTo>
                  <a:pt x="838" y="213"/>
                </a:lnTo>
                <a:lnTo>
                  <a:pt x="840" y="213"/>
                </a:lnTo>
                <a:lnTo>
                  <a:pt x="842" y="211"/>
                </a:lnTo>
                <a:lnTo>
                  <a:pt x="844" y="211"/>
                </a:lnTo>
                <a:lnTo>
                  <a:pt x="844" y="209"/>
                </a:lnTo>
                <a:lnTo>
                  <a:pt x="846" y="209"/>
                </a:lnTo>
                <a:lnTo>
                  <a:pt x="850" y="209"/>
                </a:lnTo>
                <a:lnTo>
                  <a:pt x="850" y="211"/>
                </a:lnTo>
                <a:lnTo>
                  <a:pt x="850" y="213"/>
                </a:lnTo>
                <a:lnTo>
                  <a:pt x="848" y="213"/>
                </a:lnTo>
                <a:lnTo>
                  <a:pt x="846" y="215"/>
                </a:lnTo>
                <a:lnTo>
                  <a:pt x="844" y="215"/>
                </a:lnTo>
                <a:lnTo>
                  <a:pt x="842" y="215"/>
                </a:lnTo>
                <a:lnTo>
                  <a:pt x="842" y="217"/>
                </a:lnTo>
                <a:lnTo>
                  <a:pt x="842" y="217"/>
                </a:lnTo>
                <a:lnTo>
                  <a:pt x="840" y="217"/>
                </a:lnTo>
                <a:lnTo>
                  <a:pt x="840" y="219"/>
                </a:lnTo>
                <a:lnTo>
                  <a:pt x="840" y="221"/>
                </a:lnTo>
                <a:lnTo>
                  <a:pt x="838" y="223"/>
                </a:lnTo>
                <a:lnTo>
                  <a:pt x="836" y="223"/>
                </a:lnTo>
                <a:lnTo>
                  <a:pt x="834" y="225"/>
                </a:lnTo>
                <a:lnTo>
                  <a:pt x="832" y="227"/>
                </a:lnTo>
                <a:lnTo>
                  <a:pt x="834" y="227"/>
                </a:lnTo>
                <a:lnTo>
                  <a:pt x="836" y="227"/>
                </a:lnTo>
                <a:lnTo>
                  <a:pt x="836" y="225"/>
                </a:lnTo>
                <a:lnTo>
                  <a:pt x="838" y="225"/>
                </a:lnTo>
                <a:lnTo>
                  <a:pt x="840" y="225"/>
                </a:lnTo>
                <a:lnTo>
                  <a:pt x="842" y="223"/>
                </a:lnTo>
                <a:lnTo>
                  <a:pt x="842" y="221"/>
                </a:lnTo>
                <a:lnTo>
                  <a:pt x="842" y="217"/>
                </a:lnTo>
                <a:lnTo>
                  <a:pt x="844" y="217"/>
                </a:lnTo>
                <a:lnTo>
                  <a:pt x="846" y="217"/>
                </a:lnTo>
                <a:lnTo>
                  <a:pt x="848" y="217"/>
                </a:lnTo>
                <a:lnTo>
                  <a:pt x="850" y="215"/>
                </a:lnTo>
                <a:lnTo>
                  <a:pt x="852" y="215"/>
                </a:lnTo>
                <a:lnTo>
                  <a:pt x="852" y="213"/>
                </a:lnTo>
                <a:lnTo>
                  <a:pt x="854" y="213"/>
                </a:lnTo>
                <a:lnTo>
                  <a:pt x="854" y="211"/>
                </a:lnTo>
                <a:lnTo>
                  <a:pt x="854" y="209"/>
                </a:lnTo>
                <a:lnTo>
                  <a:pt x="860" y="209"/>
                </a:lnTo>
                <a:lnTo>
                  <a:pt x="860" y="211"/>
                </a:lnTo>
                <a:lnTo>
                  <a:pt x="860" y="213"/>
                </a:lnTo>
                <a:lnTo>
                  <a:pt x="858" y="213"/>
                </a:lnTo>
                <a:lnTo>
                  <a:pt x="856" y="215"/>
                </a:lnTo>
                <a:lnTo>
                  <a:pt x="854" y="215"/>
                </a:lnTo>
                <a:lnTo>
                  <a:pt x="854" y="217"/>
                </a:lnTo>
                <a:lnTo>
                  <a:pt x="852" y="217"/>
                </a:lnTo>
                <a:lnTo>
                  <a:pt x="850" y="221"/>
                </a:lnTo>
                <a:lnTo>
                  <a:pt x="850" y="223"/>
                </a:lnTo>
                <a:lnTo>
                  <a:pt x="850" y="225"/>
                </a:lnTo>
                <a:lnTo>
                  <a:pt x="848" y="227"/>
                </a:lnTo>
                <a:lnTo>
                  <a:pt x="848" y="229"/>
                </a:lnTo>
                <a:lnTo>
                  <a:pt x="846" y="233"/>
                </a:lnTo>
                <a:lnTo>
                  <a:pt x="846" y="237"/>
                </a:lnTo>
                <a:lnTo>
                  <a:pt x="848" y="239"/>
                </a:lnTo>
                <a:lnTo>
                  <a:pt x="850" y="239"/>
                </a:lnTo>
                <a:lnTo>
                  <a:pt x="852" y="239"/>
                </a:lnTo>
                <a:lnTo>
                  <a:pt x="854" y="239"/>
                </a:lnTo>
                <a:lnTo>
                  <a:pt x="856" y="239"/>
                </a:lnTo>
                <a:lnTo>
                  <a:pt x="858" y="239"/>
                </a:lnTo>
                <a:lnTo>
                  <a:pt x="858" y="237"/>
                </a:lnTo>
                <a:lnTo>
                  <a:pt x="860" y="237"/>
                </a:lnTo>
                <a:lnTo>
                  <a:pt x="862" y="237"/>
                </a:lnTo>
                <a:lnTo>
                  <a:pt x="862" y="235"/>
                </a:lnTo>
                <a:lnTo>
                  <a:pt x="864" y="237"/>
                </a:lnTo>
                <a:lnTo>
                  <a:pt x="864" y="239"/>
                </a:lnTo>
                <a:lnTo>
                  <a:pt x="864" y="235"/>
                </a:lnTo>
                <a:lnTo>
                  <a:pt x="864" y="237"/>
                </a:lnTo>
                <a:lnTo>
                  <a:pt x="864" y="239"/>
                </a:lnTo>
                <a:lnTo>
                  <a:pt x="866" y="235"/>
                </a:lnTo>
                <a:lnTo>
                  <a:pt x="866" y="237"/>
                </a:lnTo>
                <a:lnTo>
                  <a:pt x="868" y="239"/>
                </a:lnTo>
                <a:lnTo>
                  <a:pt x="868" y="235"/>
                </a:lnTo>
                <a:lnTo>
                  <a:pt x="868" y="233"/>
                </a:lnTo>
                <a:lnTo>
                  <a:pt x="868" y="231"/>
                </a:lnTo>
                <a:lnTo>
                  <a:pt x="872" y="229"/>
                </a:lnTo>
                <a:lnTo>
                  <a:pt x="876" y="225"/>
                </a:lnTo>
                <a:lnTo>
                  <a:pt x="878" y="227"/>
                </a:lnTo>
                <a:lnTo>
                  <a:pt x="882" y="233"/>
                </a:lnTo>
                <a:lnTo>
                  <a:pt x="876" y="237"/>
                </a:lnTo>
                <a:lnTo>
                  <a:pt x="872" y="237"/>
                </a:lnTo>
                <a:lnTo>
                  <a:pt x="872" y="239"/>
                </a:lnTo>
                <a:lnTo>
                  <a:pt x="870" y="241"/>
                </a:lnTo>
                <a:lnTo>
                  <a:pt x="872" y="241"/>
                </a:lnTo>
                <a:lnTo>
                  <a:pt x="874" y="243"/>
                </a:lnTo>
                <a:lnTo>
                  <a:pt x="876" y="243"/>
                </a:lnTo>
                <a:lnTo>
                  <a:pt x="878" y="245"/>
                </a:lnTo>
                <a:lnTo>
                  <a:pt x="880" y="245"/>
                </a:lnTo>
                <a:lnTo>
                  <a:pt x="882" y="245"/>
                </a:lnTo>
                <a:lnTo>
                  <a:pt x="884" y="245"/>
                </a:lnTo>
                <a:lnTo>
                  <a:pt x="886" y="245"/>
                </a:lnTo>
                <a:lnTo>
                  <a:pt x="888" y="243"/>
                </a:lnTo>
                <a:lnTo>
                  <a:pt x="890" y="243"/>
                </a:lnTo>
                <a:lnTo>
                  <a:pt x="892" y="243"/>
                </a:lnTo>
                <a:lnTo>
                  <a:pt x="894" y="243"/>
                </a:lnTo>
                <a:lnTo>
                  <a:pt x="896" y="243"/>
                </a:lnTo>
                <a:lnTo>
                  <a:pt x="898" y="243"/>
                </a:lnTo>
                <a:lnTo>
                  <a:pt x="900" y="243"/>
                </a:lnTo>
                <a:lnTo>
                  <a:pt x="902" y="243"/>
                </a:lnTo>
                <a:lnTo>
                  <a:pt x="906" y="247"/>
                </a:lnTo>
                <a:lnTo>
                  <a:pt x="912" y="247"/>
                </a:lnTo>
                <a:lnTo>
                  <a:pt x="914" y="247"/>
                </a:lnTo>
                <a:lnTo>
                  <a:pt x="916" y="247"/>
                </a:lnTo>
                <a:lnTo>
                  <a:pt x="918" y="247"/>
                </a:lnTo>
                <a:lnTo>
                  <a:pt x="918" y="247"/>
                </a:lnTo>
                <a:lnTo>
                  <a:pt x="922" y="247"/>
                </a:lnTo>
                <a:lnTo>
                  <a:pt x="924" y="247"/>
                </a:lnTo>
                <a:lnTo>
                  <a:pt x="926" y="245"/>
                </a:lnTo>
                <a:lnTo>
                  <a:pt x="926" y="243"/>
                </a:lnTo>
                <a:lnTo>
                  <a:pt x="928" y="243"/>
                </a:lnTo>
                <a:lnTo>
                  <a:pt x="930" y="243"/>
                </a:lnTo>
                <a:lnTo>
                  <a:pt x="930" y="241"/>
                </a:lnTo>
                <a:lnTo>
                  <a:pt x="932" y="241"/>
                </a:lnTo>
                <a:lnTo>
                  <a:pt x="932" y="239"/>
                </a:lnTo>
                <a:lnTo>
                  <a:pt x="934" y="239"/>
                </a:lnTo>
                <a:lnTo>
                  <a:pt x="934" y="237"/>
                </a:lnTo>
                <a:lnTo>
                  <a:pt x="934" y="235"/>
                </a:lnTo>
                <a:lnTo>
                  <a:pt x="934" y="233"/>
                </a:lnTo>
                <a:lnTo>
                  <a:pt x="932" y="231"/>
                </a:lnTo>
                <a:lnTo>
                  <a:pt x="934" y="231"/>
                </a:lnTo>
                <a:lnTo>
                  <a:pt x="936" y="231"/>
                </a:lnTo>
                <a:lnTo>
                  <a:pt x="938" y="231"/>
                </a:lnTo>
                <a:lnTo>
                  <a:pt x="940" y="233"/>
                </a:lnTo>
                <a:lnTo>
                  <a:pt x="942" y="235"/>
                </a:lnTo>
                <a:lnTo>
                  <a:pt x="944" y="237"/>
                </a:lnTo>
                <a:lnTo>
                  <a:pt x="944" y="239"/>
                </a:lnTo>
                <a:lnTo>
                  <a:pt x="946" y="239"/>
                </a:lnTo>
                <a:lnTo>
                  <a:pt x="948" y="241"/>
                </a:lnTo>
                <a:lnTo>
                  <a:pt x="950" y="241"/>
                </a:lnTo>
                <a:lnTo>
                  <a:pt x="950" y="243"/>
                </a:lnTo>
                <a:lnTo>
                  <a:pt x="952" y="243"/>
                </a:lnTo>
                <a:lnTo>
                  <a:pt x="952" y="245"/>
                </a:lnTo>
                <a:lnTo>
                  <a:pt x="954" y="245"/>
                </a:lnTo>
                <a:lnTo>
                  <a:pt x="954" y="247"/>
                </a:lnTo>
                <a:lnTo>
                  <a:pt x="954" y="251"/>
                </a:lnTo>
                <a:lnTo>
                  <a:pt x="956" y="253"/>
                </a:lnTo>
                <a:lnTo>
                  <a:pt x="958" y="253"/>
                </a:lnTo>
                <a:lnTo>
                  <a:pt x="958" y="255"/>
                </a:lnTo>
                <a:lnTo>
                  <a:pt x="960" y="255"/>
                </a:lnTo>
                <a:lnTo>
                  <a:pt x="962" y="257"/>
                </a:lnTo>
                <a:lnTo>
                  <a:pt x="964" y="257"/>
                </a:lnTo>
                <a:lnTo>
                  <a:pt x="966" y="257"/>
                </a:lnTo>
                <a:lnTo>
                  <a:pt x="966" y="257"/>
                </a:lnTo>
                <a:lnTo>
                  <a:pt x="968" y="257"/>
                </a:lnTo>
                <a:lnTo>
                  <a:pt x="970" y="259"/>
                </a:lnTo>
                <a:lnTo>
                  <a:pt x="972" y="261"/>
                </a:lnTo>
                <a:lnTo>
                  <a:pt x="974" y="263"/>
                </a:lnTo>
                <a:lnTo>
                  <a:pt x="976" y="263"/>
                </a:lnTo>
                <a:lnTo>
                  <a:pt x="978" y="265"/>
                </a:lnTo>
                <a:lnTo>
                  <a:pt x="980" y="265"/>
                </a:lnTo>
                <a:lnTo>
                  <a:pt x="982" y="265"/>
                </a:lnTo>
                <a:lnTo>
                  <a:pt x="984" y="267"/>
                </a:lnTo>
                <a:lnTo>
                  <a:pt x="986" y="267"/>
                </a:lnTo>
                <a:lnTo>
                  <a:pt x="986" y="269"/>
                </a:lnTo>
                <a:lnTo>
                  <a:pt x="988" y="269"/>
                </a:lnTo>
                <a:lnTo>
                  <a:pt x="988" y="271"/>
                </a:lnTo>
                <a:lnTo>
                  <a:pt x="992" y="273"/>
                </a:lnTo>
                <a:lnTo>
                  <a:pt x="994" y="275"/>
                </a:lnTo>
                <a:lnTo>
                  <a:pt x="996" y="275"/>
                </a:lnTo>
                <a:lnTo>
                  <a:pt x="996" y="277"/>
                </a:lnTo>
                <a:lnTo>
                  <a:pt x="998" y="277"/>
                </a:lnTo>
                <a:lnTo>
                  <a:pt x="998" y="279"/>
                </a:lnTo>
                <a:lnTo>
                  <a:pt x="998" y="281"/>
                </a:lnTo>
                <a:lnTo>
                  <a:pt x="1000" y="283"/>
                </a:lnTo>
                <a:lnTo>
                  <a:pt x="1000" y="285"/>
                </a:lnTo>
                <a:lnTo>
                  <a:pt x="1002" y="285"/>
                </a:lnTo>
                <a:lnTo>
                  <a:pt x="1002" y="283"/>
                </a:lnTo>
                <a:lnTo>
                  <a:pt x="1002" y="285"/>
                </a:lnTo>
                <a:lnTo>
                  <a:pt x="1006" y="287"/>
                </a:lnTo>
                <a:lnTo>
                  <a:pt x="1008" y="287"/>
                </a:lnTo>
                <a:lnTo>
                  <a:pt x="1010" y="287"/>
                </a:lnTo>
                <a:lnTo>
                  <a:pt x="1012" y="289"/>
                </a:lnTo>
                <a:lnTo>
                  <a:pt x="1012" y="287"/>
                </a:lnTo>
                <a:lnTo>
                  <a:pt x="1014" y="287"/>
                </a:lnTo>
                <a:lnTo>
                  <a:pt x="1014" y="289"/>
                </a:lnTo>
                <a:lnTo>
                  <a:pt x="1014" y="289"/>
                </a:lnTo>
                <a:lnTo>
                  <a:pt x="1016" y="289"/>
                </a:lnTo>
                <a:lnTo>
                  <a:pt x="1016" y="291"/>
                </a:lnTo>
                <a:lnTo>
                  <a:pt x="1018" y="291"/>
                </a:lnTo>
                <a:lnTo>
                  <a:pt x="1020" y="293"/>
                </a:lnTo>
                <a:lnTo>
                  <a:pt x="1022" y="293"/>
                </a:lnTo>
                <a:lnTo>
                  <a:pt x="1024" y="293"/>
                </a:lnTo>
                <a:lnTo>
                  <a:pt x="1024" y="295"/>
                </a:lnTo>
                <a:lnTo>
                  <a:pt x="1026" y="295"/>
                </a:lnTo>
                <a:lnTo>
                  <a:pt x="1028" y="295"/>
                </a:lnTo>
                <a:lnTo>
                  <a:pt x="1030" y="297"/>
                </a:lnTo>
                <a:lnTo>
                  <a:pt x="1032" y="297"/>
                </a:lnTo>
                <a:lnTo>
                  <a:pt x="1034" y="297"/>
                </a:lnTo>
                <a:lnTo>
                  <a:pt x="1036" y="299"/>
                </a:lnTo>
                <a:lnTo>
                  <a:pt x="1038" y="299"/>
                </a:lnTo>
                <a:lnTo>
                  <a:pt x="1040" y="299"/>
                </a:lnTo>
                <a:lnTo>
                  <a:pt x="1040" y="301"/>
                </a:lnTo>
                <a:lnTo>
                  <a:pt x="1042" y="301"/>
                </a:lnTo>
                <a:lnTo>
                  <a:pt x="1044" y="301"/>
                </a:lnTo>
                <a:lnTo>
                  <a:pt x="1050" y="303"/>
                </a:lnTo>
                <a:lnTo>
                  <a:pt x="1056" y="305"/>
                </a:lnTo>
                <a:lnTo>
                  <a:pt x="1060" y="307"/>
                </a:lnTo>
                <a:lnTo>
                  <a:pt x="1062" y="307"/>
                </a:lnTo>
                <a:lnTo>
                  <a:pt x="1062" y="307"/>
                </a:lnTo>
                <a:lnTo>
                  <a:pt x="1064" y="309"/>
                </a:lnTo>
                <a:lnTo>
                  <a:pt x="1066" y="309"/>
                </a:lnTo>
                <a:lnTo>
                  <a:pt x="1068" y="307"/>
                </a:lnTo>
                <a:lnTo>
                  <a:pt x="1070" y="309"/>
                </a:lnTo>
                <a:lnTo>
                  <a:pt x="1074" y="309"/>
                </a:lnTo>
                <a:lnTo>
                  <a:pt x="1076" y="309"/>
                </a:lnTo>
                <a:lnTo>
                  <a:pt x="1078" y="309"/>
                </a:lnTo>
                <a:lnTo>
                  <a:pt x="1080" y="309"/>
                </a:lnTo>
                <a:lnTo>
                  <a:pt x="1084" y="311"/>
                </a:lnTo>
                <a:lnTo>
                  <a:pt x="1086" y="311"/>
                </a:lnTo>
                <a:lnTo>
                  <a:pt x="1090" y="313"/>
                </a:lnTo>
                <a:lnTo>
                  <a:pt x="1090" y="313"/>
                </a:lnTo>
                <a:lnTo>
                  <a:pt x="1092" y="313"/>
                </a:lnTo>
                <a:lnTo>
                  <a:pt x="1096" y="315"/>
                </a:lnTo>
                <a:lnTo>
                  <a:pt x="1096" y="317"/>
                </a:lnTo>
                <a:lnTo>
                  <a:pt x="1098" y="317"/>
                </a:lnTo>
                <a:lnTo>
                  <a:pt x="1100" y="319"/>
                </a:lnTo>
                <a:lnTo>
                  <a:pt x="1102" y="319"/>
                </a:lnTo>
                <a:lnTo>
                  <a:pt x="1102" y="321"/>
                </a:lnTo>
                <a:lnTo>
                  <a:pt x="1104" y="321"/>
                </a:lnTo>
                <a:lnTo>
                  <a:pt x="1106" y="323"/>
                </a:lnTo>
                <a:lnTo>
                  <a:pt x="1106" y="325"/>
                </a:lnTo>
                <a:lnTo>
                  <a:pt x="1108" y="325"/>
                </a:lnTo>
                <a:lnTo>
                  <a:pt x="1110" y="329"/>
                </a:lnTo>
                <a:lnTo>
                  <a:pt x="1110" y="331"/>
                </a:lnTo>
                <a:lnTo>
                  <a:pt x="1110" y="333"/>
                </a:lnTo>
                <a:lnTo>
                  <a:pt x="1110" y="333"/>
                </a:lnTo>
                <a:lnTo>
                  <a:pt x="1110" y="335"/>
                </a:lnTo>
                <a:lnTo>
                  <a:pt x="1112" y="335"/>
                </a:lnTo>
                <a:lnTo>
                  <a:pt x="1112" y="337"/>
                </a:lnTo>
                <a:lnTo>
                  <a:pt x="1114" y="339"/>
                </a:lnTo>
                <a:lnTo>
                  <a:pt x="1116" y="341"/>
                </a:lnTo>
                <a:lnTo>
                  <a:pt x="1118" y="345"/>
                </a:lnTo>
                <a:lnTo>
                  <a:pt x="1118" y="347"/>
                </a:lnTo>
                <a:lnTo>
                  <a:pt x="1120" y="347"/>
                </a:lnTo>
                <a:lnTo>
                  <a:pt x="1122" y="349"/>
                </a:lnTo>
                <a:lnTo>
                  <a:pt x="1122" y="351"/>
                </a:lnTo>
                <a:lnTo>
                  <a:pt x="1126" y="355"/>
                </a:lnTo>
                <a:lnTo>
                  <a:pt x="1128" y="357"/>
                </a:lnTo>
                <a:lnTo>
                  <a:pt x="1130" y="359"/>
                </a:lnTo>
                <a:lnTo>
                  <a:pt x="1136" y="361"/>
                </a:lnTo>
                <a:lnTo>
                  <a:pt x="1138" y="363"/>
                </a:lnTo>
                <a:lnTo>
                  <a:pt x="1140" y="365"/>
                </a:lnTo>
                <a:lnTo>
                  <a:pt x="1142" y="367"/>
                </a:lnTo>
                <a:lnTo>
                  <a:pt x="1144" y="367"/>
                </a:lnTo>
                <a:lnTo>
                  <a:pt x="1146" y="369"/>
                </a:lnTo>
                <a:lnTo>
                  <a:pt x="1148" y="369"/>
                </a:lnTo>
                <a:lnTo>
                  <a:pt x="1148" y="371"/>
                </a:lnTo>
                <a:lnTo>
                  <a:pt x="1150" y="373"/>
                </a:lnTo>
                <a:lnTo>
                  <a:pt x="1152" y="375"/>
                </a:lnTo>
                <a:lnTo>
                  <a:pt x="1154" y="375"/>
                </a:lnTo>
                <a:lnTo>
                  <a:pt x="1156" y="377"/>
                </a:lnTo>
                <a:lnTo>
                  <a:pt x="1158" y="377"/>
                </a:lnTo>
                <a:lnTo>
                  <a:pt x="1158" y="379"/>
                </a:lnTo>
                <a:lnTo>
                  <a:pt x="1158" y="379"/>
                </a:lnTo>
                <a:lnTo>
                  <a:pt x="1162" y="381"/>
                </a:lnTo>
                <a:lnTo>
                  <a:pt x="1164" y="383"/>
                </a:lnTo>
                <a:lnTo>
                  <a:pt x="1166" y="385"/>
                </a:lnTo>
                <a:lnTo>
                  <a:pt x="1168" y="385"/>
                </a:lnTo>
                <a:lnTo>
                  <a:pt x="1170" y="385"/>
                </a:lnTo>
                <a:lnTo>
                  <a:pt x="1174" y="387"/>
                </a:lnTo>
                <a:lnTo>
                  <a:pt x="1176" y="387"/>
                </a:lnTo>
                <a:lnTo>
                  <a:pt x="1180" y="389"/>
                </a:lnTo>
                <a:lnTo>
                  <a:pt x="1182" y="389"/>
                </a:lnTo>
                <a:lnTo>
                  <a:pt x="1184" y="389"/>
                </a:lnTo>
                <a:lnTo>
                  <a:pt x="1184" y="391"/>
                </a:lnTo>
                <a:lnTo>
                  <a:pt x="1186" y="391"/>
                </a:lnTo>
                <a:lnTo>
                  <a:pt x="1184" y="393"/>
                </a:lnTo>
                <a:lnTo>
                  <a:pt x="1182" y="391"/>
                </a:lnTo>
                <a:lnTo>
                  <a:pt x="1180" y="391"/>
                </a:lnTo>
                <a:lnTo>
                  <a:pt x="1178" y="391"/>
                </a:lnTo>
                <a:lnTo>
                  <a:pt x="1176" y="391"/>
                </a:lnTo>
                <a:lnTo>
                  <a:pt x="1174" y="389"/>
                </a:lnTo>
                <a:lnTo>
                  <a:pt x="1172" y="389"/>
                </a:lnTo>
                <a:lnTo>
                  <a:pt x="1170" y="389"/>
                </a:lnTo>
                <a:lnTo>
                  <a:pt x="1168" y="389"/>
                </a:lnTo>
                <a:lnTo>
                  <a:pt x="1168" y="387"/>
                </a:lnTo>
                <a:lnTo>
                  <a:pt x="1166" y="387"/>
                </a:lnTo>
                <a:lnTo>
                  <a:pt x="1160" y="389"/>
                </a:lnTo>
                <a:lnTo>
                  <a:pt x="1156" y="389"/>
                </a:lnTo>
                <a:lnTo>
                  <a:pt x="1154" y="391"/>
                </a:lnTo>
                <a:lnTo>
                  <a:pt x="1152" y="391"/>
                </a:lnTo>
                <a:lnTo>
                  <a:pt x="1150" y="391"/>
                </a:lnTo>
                <a:lnTo>
                  <a:pt x="1148" y="391"/>
                </a:lnTo>
                <a:lnTo>
                  <a:pt x="1148" y="393"/>
                </a:lnTo>
                <a:lnTo>
                  <a:pt x="1146" y="395"/>
                </a:lnTo>
                <a:lnTo>
                  <a:pt x="1146" y="393"/>
                </a:lnTo>
                <a:lnTo>
                  <a:pt x="1144" y="393"/>
                </a:lnTo>
                <a:lnTo>
                  <a:pt x="1142" y="393"/>
                </a:lnTo>
                <a:lnTo>
                  <a:pt x="1140" y="393"/>
                </a:lnTo>
                <a:lnTo>
                  <a:pt x="1138" y="393"/>
                </a:lnTo>
                <a:lnTo>
                  <a:pt x="1136" y="393"/>
                </a:lnTo>
                <a:lnTo>
                  <a:pt x="1134" y="393"/>
                </a:lnTo>
                <a:lnTo>
                  <a:pt x="1134" y="395"/>
                </a:lnTo>
                <a:lnTo>
                  <a:pt x="1132" y="395"/>
                </a:lnTo>
                <a:lnTo>
                  <a:pt x="1132" y="397"/>
                </a:lnTo>
                <a:lnTo>
                  <a:pt x="1130" y="397"/>
                </a:lnTo>
                <a:lnTo>
                  <a:pt x="1128" y="395"/>
                </a:lnTo>
                <a:lnTo>
                  <a:pt x="1126" y="395"/>
                </a:lnTo>
                <a:lnTo>
                  <a:pt x="1124" y="395"/>
                </a:lnTo>
                <a:lnTo>
                  <a:pt x="1122" y="395"/>
                </a:lnTo>
                <a:lnTo>
                  <a:pt x="1120" y="395"/>
                </a:lnTo>
                <a:lnTo>
                  <a:pt x="1118" y="395"/>
                </a:lnTo>
                <a:lnTo>
                  <a:pt x="1116" y="395"/>
                </a:lnTo>
                <a:lnTo>
                  <a:pt x="1116" y="397"/>
                </a:lnTo>
                <a:lnTo>
                  <a:pt x="1114" y="397"/>
                </a:lnTo>
                <a:lnTo>
                  <a:pt x="1112" y="399"/>
                </a:lnTo>
                <a:lnTo>
                  <a:pt x="1110" y="399"/>
                </a:lnTo>
                <a:lnTo>
                  <a:pt x="1106" y="399"/>
                </a:lnTo>
                <a:lnTo>
                  <a:pt x="1104" y="399"/>
                </a:lnTo>
                <a:lnTo>
                  <a:pt x="1102" y="399"/>
                </a:lnTo>
                <a:lnTo>
                  <a:pt x="1102" y="397"/>
                </a:lnTo>
                <a:lnTo>
                  <a:pt x="1100" y="397"/>
                </a:lnTo>
                <a:lnTo>
                  <a:pt x="1098" y="397"/>
                </a:lnTo>
                <a:lnTo>
                  <a:pt x="1098" y="399"/>
                </a:lnTo>
                <a:lnTo>
                  <a:pt x="1096" y="399"/>
                </a:lnTo>
                <a:lnTo>
                  <a:pt x="1094" y="401"/>
                </a:lnTo>
                <a:lnTo>
                  <a:pt x="1092" y="401"/>
                </a:lnTo>
                <a:lnTo>
                  <a:pt x="1090" y="401"/>
                </a:lnTo>
                <a:lnTo>
                  <a:pt x="1090" y="399"/>
                </a:lnTo>
                <a:lnTo>
                  <a:pt x="1088" y="399"/>
                </a:lnTo>
                <a:lnTo>
                  <a:pt x="1086" y="401"/>
                </a:lnTo>
                <a:lnTo>
                  <a:pt x="1084" y="401"/>
                </a:lnTo>
                <a:lnTo>
                  <a:pt x="1082" y="401"/>
                </a:lnTo>
                <a:lnTo>
                  <a:pt x="1080" y="401"/>
                </a:lnTo>
                <a:lnTo>
                  <a:pt x="1078" y="401"/>
                </a:lnTo>
                <a:lnTo>
                  <a:pt x="1074" y="399"/>
                </a:lnTo>
                <a:lnTo>
                  <a:pt x="1074" y="403"/>
                </a:lnTo>
                <a:lnTo>
                  <a:pt x="1072" y="403"/>
                </a:lnTo>
                <a:lnTo>
                  <a:pt x="1070" y="405"/>
                </a:lnTo>
                <a:lnTo>
                  <a:pt x="1068" y="405"/>
                </a:lnTo>
                <a:lnTo>
                  <a:pt x="1068" y="403"/>
                </a:lnTo>
                <a:lnTo>
                  <a:pt x="1066" y="401"/>
                </a:lnTo>
                <a:lnTo>
                  <a:pt x="1066" y="399"/>
                </a:lnTo>
                <a:lnTo>
                  <a:pt x="1066" y="397"/>
                </a:lnTo>
                <a:lnTo>
                  <a:pt x="1064" y="397"/>
                </a:lnTo>
                <a:lnTo>
                  <a:pt x="1062" y="399"/>
                </a:lnTo>
                <a:lnTo>
                  <a:pt x="1064" y="401"/>
                </a:lnTo>
                <a:lnTo>
                  <a:pt x="1062" y="403"/>
                </a:lnTo>
                <a:lnTo>
                  <a:pt x="1064" y="403"/>
                </a:lnTo>
                <a:lnTo>
                  <a:pt x="1064" y="401"/>
                </a:lnTo>
                <a:lnTo>
                  <a:pt x="1064" y="399"/>
                </a:lnTo>
                <a:lnTo>
                  <a:pt x="1066" y="399"/>
                </a:lnTo>
                <a:lnTo>
                  <a:pt x="1066" y="401"/>
                </a:lnTo>
                <a:lnTo>
                  <a:pt x="1066" y="403"/>
                </a:lnTo>
                <a:lnTo>
                  <a:pt x="1066" y="405"/>
                </a:lnTo>
                <a:lnTo>
                  <a:pt x="1066" y="407"/>
                </a:lnTo>
                <a:lnTo>
                  <a:pt x="1068" y="407"/>
                </a:lnTo>
                <a:lnTo>
                  <a:pt x="1070" y="407"/>
                </a:lnTo>
                <a:lnTo>
                  <a:pt x="1070" y="405"/>
                </a:lnTo>
                <a:lnTo>
                  <a:pt x="1072" y="405"/>
                </a:lnTo>
                <a:lnTo>
                  <a:pt x="1074" y="405"/>
                </a:lnTo>
                <a:lnTo>
                  <a:pt x="1074" y="403"/>
                </a:lnTo>
                <a:lnTo>
                  <a:pt x="1076" y="401"/>
                </a:lnTo>
                <a:lnTo>
                  <a:pt x="1080" y="403"/>
                </a:lnTo>
                <a:lnTo>
                  <a:pt x="1082" y="405"/>
                </a:lnTo>
                <a:lnTo>
                  <a:pt x="1084" y="405"/>
                </a:lnTo>
                <a:lnTo>
                  <a:pt x="1086" y="403"/>
                </a:lnTo>
                <a:lnTo>
                  <a:pt x="1088" y="403"/>
                </a:lnTo>
                <a:lnTo>
                  <a:pt x="1090" y="403"/>
                </a:lnTo>
                <a:lnTo>
                  <a:pt x="1092" y="403"/>
                </a:lnTo>
                <a:lnTo>
                  <a:pt x="1094" y="405"/>
                </a:lnTo>
                <a:lnTo>
                  <a:pt x="1096" y="403"/>
                </a:lnTo>
                <a:lnTo>
                  <a:pt x="1098" y="403"/>
                </a:lnTo>
                <a:lnTo>
                  <a:pt x="1098" y="401"/>
                </a:lnTo>
                <a:lnTo>
                  <a:pt x="1100" y="399"/>
                </a:lnTo>
                <a:lnTo>
                  <a:pt x="1104" y="401"/>
                </a:lnTo>
                <a:lnTo>
                  <a:pt x="1106" y="401"/>
                </a:lnTo>
                <a:lnTo>
                  <a:pt x="1106" y="403"/>
                </a:lnTo>
                <a:lnTo>
                  <a:pt x="1108" y="403"/>
                </a:lnTo>
                <a:lnTo>
                  <a:pt x="1110" y="401"/>
                </a:lnTo>
                <a:lnTo>
                  <a:pt x="1110" y="401"/>
                </a:lnTo>
                <a:lnTo>
                  <a:pt x="1112" y="401"/>
                </a:lnTo>
                <a:lnTo>
                  <a:pt x="1114" y="401"/>
                </a:lnTo>
                <a:lnTo>
                  <a:pt x="1116" y="401"/>
                </a:lnTo>
                <a:lnTo>
                  <a:pt x="1118" y="401"/>
                </a:lnTo>
                <a:lnTo>
                  <a:pt x="1120" y="401"/>
                </a:lnTo>
                <a:lnTo>
                  <a:pt x="1120" y="399"/>
                </a:lnTo>
                <a:lnTo>
                  <a:pt x="1120" y="401"/>
                </a:lnTo>
                <a:lnTo>
                  <a:pt x="1120" y="403"/>
                </a:lnTo>
                <a:lnTo>
                  <a:pt x="1120" y="405"/>
                </a:lnTo>
                <a:lnTo>
                  <a:pt x="1120" y="407"/>
                </a:lnTo>
                <a:lnTo>
                  <a:pt x="1118" y="407"/>
                </a:lnTo>
                <a:lnTo>
                  <a:pt x="1116" y="409"/>
                </a:lnTo>
                <a:lnTo>
                  <a:pt x="1116" y="411"/>
                </a:lnTo>
                <a:lnTo>
                  <a:pt x="1114" y="411"/>
                </a:lnTo>
                <a:lnTo>
                  <a:pt x="1116" y="411"/>
                </a:lnTo>
                <a:lnTo>
                  <a:pt x="1116" y="409"/>
                </a:lnTo>
                <a:lnTo>
                  <a:pt x="1118" y="409"/>
                </a:lnTo>
                <a:lnTo>
                  <a:pt x="1120" y="409"/>
                </a:lnTo>
                <a:lnTo>
                  <a:pt x="1122" y="407"/>
                </a:lnTo>
                <a:lnTo>
                  <a:pt x="1122" y="407"/>
                </a:lnTo>
                <a:lnTo>
                  <a:pt x="1122" y="405"/>
                </a:lnTo>
                <a:lnTo>
                  <a:pt x="1122" y="403"/>
                </a:lnTo>
                <a:lnTo>
                  <a:pt x="1122" y="401"/>
                </a:lnTo>
                <a:lnTo>
                  <a:pt x="1126" y="401"/>
                </a:lnTo>
                <a:lnTo>
                  <a:pt x="1128" y="401"/>
                </a:lnTo>
                <a:lnTo>
                  <a:pt x="1130" y="403"/>
                </a:lnTo>
                <a:lnTo>
                  <a:pt x="1130" y="401"/>
                </a:lnTo>
                <a:lnTo>
                  <a:pt x="1132" y="401"/>
                </a:lnTo>
                <a:lnTo>
                  <a:pt x="1132" y="399"/>
                </a:lnTo>
                <a:lnTo>
                  <a:pt x="1134" y="399"/>
                </a:lnTo>
                <a:lnTo>
                  <a:pt x="1136" y="399"/>
                </a:lnTo>
                <a:lnTo>
                  <a:pt x="1136" y="401"/>
                </a:lnTo>
                <a:lnTo>
                  <a:pt x="1138" y="401"/>
                </a:lnTo>
                <a:lnTo>
                  <a:pt x="1136" y="399"/>
                </a:lnTo>
                <a:lnTo>
                  <a:pt x="1138" y="399"/>
                </a:lnTo>
                <a:lnTo>
                  <a:pt x="1138" y="397"/>
                </a:lnTo>
                <a:lnTo>
                  <a:pt x="1140" y="397"/>
                </a:lnTo>
                <a:lnTo>
                  <a:pt x="1142" y="397"/>
                </a:lnTo>
                <a:lnTo>
                  <a:pt x="1144" y="397"/>
                </a:lnTo>
                <a:lnTo>
                  <a:pt x="1146" y="399"/>
                </a:lnTo>
                <a:lnTo>
                  <a:pt x="1150" y="397"/>
                </a:lnTo>
                <a:lnTo>
                  <a:pt x="1152" y="397"/>
                </a:lnTo>
                <a:lnTo>
                  <a:pt x="1154" y="397"/>
                </a:lnTo>
                <a:lnTo>
                  <a:pt x="1156" y="397"/>
                </a:lnTo>
                <a:lnTo>
                  <a:pt x="1156" y="395"/>
                </a:lnTo>
                <a:lnTo>
                  <a:pt x="1158" y="395"/>
                </a:lnTo>
                <a:lnTo>
                  <a:pt x="1158" y="397"/>
                </a:lnTo>
                <a:lnTo>
                  <a:pt x="1158" y="395"/>
                </a:lnTo>
                <a:lnTo>
                  <a:pt x="1160" y="397"/>
                </a:lnTo>
                <a:lnTo>
                  <a:pt x="1162" y="397"/>
                </a:lnTo>
                <a:lnTo>
                  <a:pt x="1164" y="395"/>
                </a:lnTo>
                <a:lnTo>
                  <a:pt x="1166" y="395"/>
                </a:lnTo>
                <a:lnTo>
                  <a:pt x="1166" y="397"/>
                </a:lnTo>
                <a:lnTo>
                  <a:pt x="1168" y="397"/>
                </a:lnTo>
                <a:lnTo>
                  <a:pt x="1170" y="395"/>
                </a:lnTo>
                <a:lnTo>
                  <a:pt x="1170" y="393"/>
                </a:lnTo>
                <a:lnTo>
                  <a:pt x="1172" y="393"/>
                </a:lnTo>
                <a:lnTo>
                  <a:pt x="1176" y="393"/>
                </a:lnTo>
                <a:lnTo>
                  <a:pt x="1178" y="393"/>
                </a:lnTo>
                <a:lnTo>
                  <a:pt x="1180" y="393"/>
                </a:lnTo>
                <a:lnTo>
                  <a:pt x="1182" y="393"/>
                </a:lnTo>
                <a:lnTo>
                  <a:pt x="1184" y="393"/>
                </a:lnTo>
                <a:lnTo>
                  <a:pt x="1186" y="393"/>
                </a:lnTo>
                <a:lnTo>
                  <a:pt x="1188" y="391"/>
                </a:lnTo>
                <a:lnTo>
                  <a:pt x="1188" y="393"/>
                </a:lnTo>
                <a:lnTo>
                  <a:pt x="1190" y="393"/>
                </a:lnTo>
                <a:lnTo>
                  <a:pt x="1192" y="393"/>
                </a:lnTo>
                <a:lnTo>
                  <a:pt x="1194" y="393"/>
                </a:lnTo>
                <a:lnTo>
                  <a:pt x="1196" y="393"/>
                </a:lnTo>
                <a:lnTo>
                  <a:pt x="1196" y="391"/>
                </a:lnTo>
                <a:lnTo>
                  <a:pt x="1198" y="391"/>
                </a:lnTo>
                <a:lnTo>
                  <a:pt x="1200" y="391"/>
                </a:lnTo>
                <a:lnTo>
                  <a:pt x="1202" y="391"/>
                </a:lnTo>
                <a:lnTo>
                  <a:pt x="1204" y="391"/>
                </a:lnTo>
                <a:lnTo>
                  <a:pt x="1206" y="391"/>
                </a:lnTo>
                <a:lnTo>
                  <a:pt x="1206" y="391"/>
                </a:lnTo>
                <a:lnTo>
                  <a:pt x="1208" y="389"/>
                </a:lnTo>
                <a:lnTo>
                  <a:pt x="1212" y="389"/>
                </a:lnTo>
                <a:lnTo>
                  <a:pt x="1214" y="387"/>
                </a:lnTo>
                <a:lnTo>
                  <a:pt x="1218" y="385"/>
                </a:lnTo>
                <a:lnTo>
                  <a:pt x="1220" y="385"/>
                </a:lnTo>
                <a:lnTo>
                  <a:pt x="1220" y="383"/>
                </a:lnTo>
                <a:lnTo>
                  <a:pt x="1222" y="383"/>
                </a:lnTo>
                <a:lnTo>
                  <a:pt x="1222" y="381"/>
                </a:lnTo>
                <a:lnTo>
                  <a:pt x="1224" y="381"/>
                </a:lnTo>
                <a:lnTo>
                  <a:pt x="1226" y="379"/>
                </a:lnTo>
                <a:lnTo>
                  <a:pt x="1228" y="377"/>
                </a:lnTo>
                <a:lnTo>
                  <a:pt x="1230" y="375"/>
                </a:lnTo>
                <a:lnTo>
                  <a:pt x="1232" y="371"/>
                </a:lnTo>
                <a:lnTo>
                  <a:pt x="1234" y="369"/>
                </a:lnTo>
                <a:lnTo>
                  <a:pt x="1234" y="367"/>
                </a:lnTo>
                <a:lnTo>
                  <a:pt x="1236" y="365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8" y="361"/>
                </a:lnTo>
                <a:lnTo>
                  <a:pt x="1238" y="359"/>
                </a:lnTo>
                <a:lnTo>
                  <a:pt x="1240" y="357"/>
                </a:lnTo>
                <a:lnTo>
                  <a:pt x="1240" y="355"/>
                </a:lnTo>
                <a:lnTo>
                  <a:pt x="1242" y="355"/>
                </a:lnTo>
                <a:lnTo>
                  <a:pt x="1242" y="353"/>
                </a:lnTo>
                <a:lnTo>
                  <a:pt x="1242" y="351"/>
                </a:lnTo>
                <a:lnTo>
                  <a:pt x="1242" y="349"/>
                </a:lnTo>
                <a:lnTo>
                  <a:pt x="1240" y="351"/>
                </a:lnTo>
                <a:lnTo>
                  <a:pt x="1240" y="353"/>
                </a:lnTo>
                <a:lnTo>
                  <a:pt x="1240" y="351"/>
                </a:lnTo>
                <a:lnTo>
                  <a:pt x="1238" y="349"/>
                </a:lnTo>
                <a:lnTo>
                  <a:pt x="1238" y="347"/>
                </a:lnTo>
                <a:lnTo>
                  <a:pt x="1240" y="345"/>
                </a:lnTo>
                <a:lnTo>
                  <a:pt x="1238" y="345"/>
                </a:lnTo>
                <a:lnTo>
                  <a:pt x="1238" y="343"/>
                </a:lnTo>
                <a:lnTo>
                  <a:pt x="1236" y="343"/>
                </a:lnTo>
                <a:lnTo>
                  <a:pt x="1236" y="341"/>
                </a:lnTo>
                <a:lnTo>
                  <a:pt x="1238" y="339"/>
                </a:lnTo>
                <a:lnTo>
                  <a:pt x="1238" y="337"/>
                </a:lnTo>
                <a:lnTo>
                  <a:pt x="1240" y="337"/>
                </a:lnTo>
                <a:lnTo>
                  <a:pt x="1240" y="335"/>
                </a:lnTo>
                <a:lnTo>
                  <a:pt x="1242" y="333"/>
                </a:lnTo>
                <a:lnTo>
                  <a:pt x="1244" y="333"/>
                </a:lnTo>
                <a:lnTo>
                  <a:pt x="1246" y="331"/>
                </a:lnTo>
                <a:lnTo>
                  <a:pt x="1250" y="331"/>
                </a:lnTo>
                <a:lnTo>
                  <a:pt x="1252" y="331"/>
                </a:lnTo>
                <a:lnTo>
                  <a:pt x="1254" y="331"/>
                </a:lnTo>
                <a:lnTo>
                  <a:pt x="1254" y="333"/>
                </a:lnTo>
                <a:lnTo>
                  <a:pt x="1256" y="337"/>
                </a:lnTo>
                <a:lnTo>
                  <a:pt x="1256" y="339"/>
                </a:lnTo>
                <a:lnTo>
                  <a:pt x="1258" y="341"/>
                </a:lnTo>
                <a:lnTo>
                  <a:pt x="1260" y="343"/>
                </a:lnTo>
                <a:lnTo>
                  <a:pt x="1260" y="345"/>
                </a:lnTo>
                <a:lnTo>
                  <a:pt x="1260" y="347"/>
                </a:lnTo>
                <a:lnTo>
                  <a:pt x="1262" y="347"/>
                </a:lnTo>
                <a:lnTo>
                  <a:pt x="1260" y="347"/>
                </a:lnTo>
                <a:lnTo>
                  <a:pt x="1258" y="349"/>
                </a:lnTo>
                <a:lnTo>
                  <a:pt x="1258" y="351"/>
                </a:lnTo>
                <a:lnTo>
                  <a:pt x="1258" y="353"/>
                </a:lnTo>
                <a:lnTo>
                  <a:pt x="1256" y="353"/>
                </a:lnTo>
                <a:lnTo>
                  <a:pt x="1254" y="353"/>
                </a:lnTo>
                <a:lnTo>
                  <a:pt x="1254" y="355"/>
                </a:lnTo>
                <a:lnTo>
                  <a:pt x="1256" y="355"/>
                </a:lnTo>
                <a:lnTo>
                  <a:pt x="1256" y="357"/>
                </a:lnTo>
                <a:lnTo>
                  <a:pt x="1256" y="359"/>
                </a:lnTo>
                <a:lnTo>
                  <a:pt x="1254" y="359"/>
                </a:lnTo>
                <a:lnTo>
                  <a:pt x="1254" y="359"/>
                </a:lnTo>
                <a:lnTo>
                  <a:pt x="1256" y="359"/>
                </a:lnTo>
                <a:lnTo>
                  <a:pt x="1254" y="361"/>
                </a:lnTo>
                <a:lnTo>
                  <a:pt x="1254" y="361"/>
                </a:lnTo>
                <a:lnTo>
                  <a:pt x="1252" y="361"/>
                </a:lnTo>
                <a:lnTo>
                  <a:pt x="1248" y="361"/>
                </a:lnTo>
                <a:lnTo>
                  <a:pt x="1248" y="363"/>
                </a:lnTo>
                <a:lnTo>
                  <a:pt x="1250" y="363"/>
                </a:lnTo>
                <a:lnTo>
                  <a:pt x="1254" y="363"/>
                </a:lnTo>
                <a:lnTo>
                  <a:pt x="1254" y="365"/>
                </a:lnTo>
                <a:lnTo>
                  <a:pt x="1254" y="367"/>
                </a:lnTo>
                <a:lnTo>
                  <a:pt x="1254" y="369"/>
                </a:lnTo>
                <a:lnTo>
                  <a:pt x="1254" y="369"/>
                </a:lnTo>
                <a:lnTo>
                  <a:pt x="1254" y="369"/>
                </a:lnTo>
                <a:lnTo>
                  <a:pt x="1250" y="373"/>
                </a:lnTo>
                <a:lnTo>
                  <a:pt x="1246" y="375"/>
                </a:lnTo>
                <a:lnTo>
                  <a:pt x="1244" y="375"/>
                </a:lnTo>
                <a:lnTo>
                  <a:pt x="1242" y="375"/>
                </a:lnTo>
                <a:lnTo>
                  <a:pt x="1242" y="377"/>
                </a:lnTo>
                <a:lnTo>
                  <a:pt x="1240" y="377"/>
                </a:lnTo>
                <a:lnTo>
                  <a:pt x="1238" y="379"/>
                </a:lnTo>
                <a:lnTo>
                  <a:pt x="1238" y="381"/>
                </a:lnTo>
                <a:lnTo>
                  <a:pt x="1236" y="381"/>
                </a:lnTo>
                <a:lnTo>
                  <a:pt x="1234" y="381"/>
                </a:lnTo>
                <a:lnTo>
                  <a:pt x="1232" y="383"/>
                </a:lnTo>
                <a:lnTo>
                  <a:pt x="1230" y="383"/>
                </a:lnTo>
                <a:lnTo>
                  <a:pt x="1230" y="385"/>
                </a:lnTo>
                <a:lnTo>
                  <a:pt x="1228" y="385"/>
                </a:lnTo>
                <a:lnTo>
                  <a:pt x="1230" y="385"/>
                </a:lnTo>
                <a:lnTo>
                  <a:pt x="1232" y="385"/>
                </a:lnTo>
                <a:lnTo>
                  <a:pt x="1232" y="383"/>
                </a:lnTo>
                <a:lnTo>
                  <a:pt x="1234" y="383"/>
                </a:lnTo>
                <a:lnTo>
                  <a:pt x="1236" y="383"/>
                </a:lnTo>
                <a:lnTo>
                  <a:pt x="1238" y="383"/>
                </a:lnTo>
                <a:lnTo>
                  <a:pt x="1240" y="381"/>
                </a:lnTo>
                <a:lnTo>
                  <a:pt x="1242" y="381"/>
                </a:lnTo>
                <a:lnTo>
                  <a:pt x="1244" y="379"/>
                </a:lnTo>
                <a:lnTo>
                  <a:pt x="1246" y="377"/>
                </a:lnTo>
                <a:lnTo>
                  <a:pt x="1248" y="377"/>
                </a:lnTo>
                <a:lnTo>
                  <a:pt x="1252" y="375"/>
                </a:lnTo>
                <a:lnTo>
                  <a:pt x="1252" y="377"/>
                </a:lnTo>
                <a:lnTo>
                  <a:pt x="1254" y="375"/>
                </a:lnTo>
                <a:lnTo>
                  <a:pt x="1254" y="373"/>
                </a:lnTo>
                <a:lnTo>
                  <a:pt x="1254" y="375"/>
                </a:lnTo>
                <a:lnTo>
                  <a:pt x="1254" y="375"/>
                </a:lnTo>
                <a:lnTo>
                  <a:pt x="1254" y="375"/>
                </a:lnTo>
                <a:lnTo>
                  <a:pt x="1256" y="373"/>
                </a:lnTo>
                <a:lnTo>
                  <a:pt x="1258" y="373"/>
                </a:lnTo>
                <a:lnTo>
                  <a:pt x="1256" y="373"/>
                </a:lnTo>
                <a:lnTo>
                  <a:pt x="1258" y="371"/>
                </a:lnTo>
                <a:lnTo>
                  <a:pt x="1258" y="369"/>
                </a:lnTo>
                <a:lnTo>
                  <a:pt x="1256" y="369"/>
                </a:lnTo>
                <a:lnTo>
                  <a:pt x="1258" y="367"/>
                </a:lnTo>
                <a:lnTo>
                  <a:pt x="1258" y="365"/>
                </a:lnTo>
                <a:lnTo>
                  <a:pt x="1256" y="365"/>
                </a:lnTo>
                <a:lnTo>
                  <a:pt x="1254" y="365"/>
                </a:lnTo>
                <a:lnTo>
                  <a:pt x="1254" y="365"/>
                </a:lnTo>
                <a:lnTo>
                  <a:pt x="1254" y="363"/>
                </a:lnTo>
                <a:lnTo>
                  <a:pt x="1254" y="361"/>
                </a:lnTo>
                <a:lnTo>
                  <a:pt x="1256" y="361"/>
                </a:lnTo>
                <a:lnTo>
                  <a:pt x="1258" y="361"/>
                </a:lnTo>
                <a:lnTo>
                  <a:pt x="1258" y="359"/>
                </a:lnTo>
                <a:lnTo>
                  <a:pt x="1256" y="359"/>
                </a:lnTo>
                <a:lnTo>
                  <a:pt x="1258" y="359"/>
                </a:lnTo>
                <a:lnTo>
                  <a:pt x="1258" y="357"/>
                </a:lnTo>
                <a:lnTo>
                  <a:pt x="1260" y="355"/>
                </a:lnTo>
                <a:lnTo>
                  <a:pt x="1262" y="355"/>
                </a:lnTo>
                <a:lnTo>
                  <a:pt x="1262" y="353"/>
                </a:lnTo>
                <a:lnTo>
                  <a:pt x="1264" y="353"/>
                </a:lnTo>
                <a:lnTo>
                  <a:pt x="1264" y="351"/>
                </a:lnTo>
                <a:lnTo>
                  <a:pt x="1266" y="349"/>
                </a:lnTo>
                <a:lnTo>
                  <a:pt x="1266" y="351"/>
                </a:lnTo>
                <a:lnTo>
                  <a:pt x="1268" y="351"/>
                </a:lnTo>
                <a:lnTo>
                  <a:pt x="1268" y="353"/>
                </a:lnTo>
                <a:lnTo>
                  <a:pt x="1270" y="355"/>
                </a:lnTo>
                <a:lnTo>
                  <a:pt x="1270" y="357"/>
                </a:lnTo>
                <a:lnTo>
                  <a:pt x="1272" y="359"/>
                </a:lnTo>
                <a:lnTo>
                  <a:pt x="1274" y="359"/>
                </a:lnTo>
                <a:lnTo>
                  <a:pt x="1274" y="361"/>
                </a:lnTo>
                <a:lnTo>
                  <a:pt x="1276" y="361"/>
                </a:lnTo>
                <a:lnTo>
                  <a:pt x="1278" y="365"/>
                </a:lnTo>
                <a:lnTo>
                  <a:pt x="1282" y="369"/>
                </a:lnTo>
                <a:lnTo>
                  <a:pt x="1284" y="369"/>
                </a:lnTo>
                <a:lnTo>
                  <a:pt x="1282" y="369"/>
                </a:lnTo>
                <a:lnTo>
                  <a:pt x="1282" y="371"/>
                </a:lnTo>
                <a:lnTo>
                  <a:pt x="1278" y="369"/>
                </a:lnTo>
                <a:lnTo>
                  <a:pt x="1276" y="367"/>
                </a:lnTo>
                <a:lnTo>
                  <a:pt x="1276" y="365"/>
                </a:lnTo>
                <a:lnTo>
                  <a:pt x="1274" y="365"/>
                </a:lnTo>
                <a:lnTo>
                  <a:pt x="1272" y="361"/>
                </a:lnTo>
                <a:lnTo>
                  <a:pt x="1270" y="361"/>
                </a:lnTo>
                <a:lnTo>
                  <a:pt x="1268" y="361"/>
                </a:lnTo>
                <a:lnTo>
                  <a:pt x="1270" y="363"/>
                </a:lnTo>
                <a:lnTo>
                  <a:pt x="1268" y="365"/>
                </a:lnTo>
                <a:lnTo>
                  <a:pt x="1268" y="367"/>
                </a:lnTo>
                <a:lnTo>
                  <a:pt x="1266" y="369"/>
                </a:lnTo>
                <a:lnTo>
                  <a:pt x="1264" y="371"/>
                </a:lnTo>
                <a:lnTo>
                  <a:pt x="1262" y="373"/>
                </a:lnTo>
                <a:lnTo>
                  <a:pt x="1260" y="373"/>
                </a:lnTo>
                <a:lnTo>
                  <a:pt x="1262" y="375"/>
                </a:lnTo>
                <a:lnTo>
                  <a:pt x="1262" y="377"/>
                </a:lnTo>
                <a:lnTo>
                  <a:pt x="1264" y="377"/>
                </a:lnTo>
                <a:lnTo>
                  <a:pt x="1264" y="375"/>
                </a:lnTo>
                <a:lnTo>
                  <a:pt x="1266" y="377"/>
                </a:lnTo>
                <a:lnTo>
                  <a:pt x="1266" y="375"/>
                </a:lnTo>
                <a:lnTo>
                  <a:pt x="1268" y="375"/>
                </a:lnTo>
                <a:lnTo>
                  <a:pt x="1270" y="375"/>
                </a:lnTo>
                <a:lnTo>
                  <a:pt x="1272" y="375"/>
                </a:lnTo>
                <a:lnTo>
                  <a:pt x="1274" y="375"/>
                </a:lnTo>
                <a:lnTo>
                  <a:pt x="1276" y="375"/>
                </a:lnTo>
                <a:lnTo>
                  <a:pt x="1278" y="375"/>
                </a:lnTo>
                <a:lnTo>
                  <a:pt x="1282" y="375"/>
                </a:lnTo>
                <a:lnTo>
                  <a:pt x="1282" y="373"/>
                </a:lnTo>
                <a:lnTo>
                  <a:pt x="1284" y="373"/>
                </a:lnTo>
                <a:lnTo>
                  <a:pt x="1286" y="373"/>
                </a:lnTo>
                <a:lnTo>
                  <a:pt x="1288" y="373"/>
                </a:lnTo>
                <a:lnTo>
                  <a:pt x="1290" y="373"/>
                </a:lnTo>
                <a:lnTo>
                  <a:pt x="1288" y="373"/>
                </a:lnTo>
                <a:lnTo>
                  <a:pt x="1290" y="371"/>
                </a:lnTo>
                <a:lnTo>
                  <a:pt x="1284" y="371"/>
                </a:lnTo>
                <a:lnTo>
                  <a:pt x="1284" y="369"/>
                </a:lnTo>
                <a:lnTo>
                  <a:pt x="1286" y="369"/>
                </a:lnTo>
                <a:lnTo>
                  <a:pt x="1292" y="369"/>
                </a:lnTo>
                <a:lnTo>
                  <a:pt x="1294" y="369"/>
                </a:lnTo>
                <a:lnTo>
                  <a:pt x="1298" y="367"/>
                </a:lnTo>
                <a:lnTo>
                  <a:pt x="1300" y="367"/>
                </a:lnTo>
                <a:lnTo>
                  <a:pt x="1302" y="367"/>
                </a:lnTo>
                <a:lnTo>
                  <a:pt x="1302" y="365"/>
                </a:lnTo>
                <a:lnTo>
                  <a:pt x="1302" y="365"/>
                </a:lnTo>
                <a:lnTo>
                  <a:pt x="1304" y="365"/>
                </a:lnTo>
                <a:lnTo>
                  <a:pt x="1306" y="365"/>
                </a:lnTo>
                <a:lnTo>
                  <a:pt x="1308" y="365"/>
                </a:lnTo>
                <a:lnTo>
                  <a:pt x="1310" y="365"/>
                </a:lnTo>
                <a:lnTo>
                  <a:pt x="1312" y="367"/>
                </a:lnTo>
                <a:lnTo>
                  <a:pt x="1314" y="367"/>
                </a:lnTo>
                <a:lnTo>
                  <a:pt x="1316" y="367"/>
                </a:lnTo>
                <a:lnTo>
                  <a:pt x="1318" y="367"/>
                </a:lnTo>
                <a:lnTo>
                  <a:pt x="1320" y="367"/>
                </a:lnTo>
                <a:lnTo>
                  <a:pt x="1322" y="367"/>
                </a:lnTo>
                <a:lnTo>
                  <a:pt x="1324" y="367"/>
                </a:lnTo>
                <a:lnTo>
                  <a:pt x="1324" y="369"/>
                </a:lnTo>
                <a:lnTo>
                  <a:pt x="1326" y="369"/>
                </a:lnTo>
                <a:lnTo>
                  <a:pt x="1328" y="371"/>
                </a:lnTo>
                <a:lnTo>
                  <a:pt x="1330" y="373"/>
                </a:lnTo>
                <a:lnTo>
                  <a:pt x="1328" y="375"/>
                </a:lnTo>
                <a:lnTo>
                  <a:pt x="1330" y="381"/>
                </a:lnTo>
                <a:lnTo>
                  <a:pt x="1328" y="381"/>
                </a:lnTo>
                <a:lnTo>
                  <a:pt x="1328" y="383"/>
                </a:lnTo>
                <a:lnTo>
                  <a:pt x="1328" y="385"/>
                </a:lnTo>
                <a:lnTo>
                  <a:pt x="1326" y="385"/>
                </a:lnTo>
                <a:lnTo>
                  <a:pt x="1324" y="389"/>
                </a:lnTo>
                <a:lnTo>
                  <a:pt x="1322" y="391"/>
                </a:lnTo>
                <a:lnTo>
                  <a:pt x="1322" y="393"/>
                </a:lnTo>
                <a:lnTo>
                  <a:pt x="1324" y="395"/>
                </a:lnTo>
                <a:lnTo>
                  <a:pt x="1324" y="397"/>
                </a:lnTo>
                <a:lnTo>
                  <a:pt x="1326" y="401"/>
                </a:lnTo>
                <a:lnTo>
                  <a:pt x="1328" y="403"/>
                </a:lnTo>
                <a:lnTo>
                  <a:pt x="1328" y="405"/>
                </a:lnTo>
                <a:lnTo>
                  <a:pt x="1328" y="407"/>
                </a:lnTo>
                <a:lnTo>
                  <a:pt x="1328" y="411"/>
                </a:lnTo>
                <a:lnTo>
                  <a:pt x="1328" y="413"/>
                </a:lnTo>
                <a:lnTo>
                  <a:pt x="1328" y="415"/>
                </a:lnTo>
                <a:lnTo>
                  <a:pt x="1328" y="417"/>
                </a:lnTo>
                <a:lnTo>
                  <a:pt x="1326" y="415"/>
                </a:lnTo>
                <a:lnTo>
                  <a:pt x="1328" y="411"/>
                </a:lnTo>
                <a:lnTo>
                  <a:pt x="1326" y="407"/>
                </a:lnTo>
                <a:lnTo>
                  <a:pt x="1326" y="405"/>
                </a:lnTo>
                <a:lnTo>
                  <a:pt x="1324" y="405"/>
                </a:lnTo>
                <a:lnTo>
                  <a:pt x="1324" y="403"/>
                </a:lnTo>
                <a:lnTo>
                  <a:pt x="1324" y="401"/>
                </a:lnTo>
                <a:lnTo>
                  <a:pt x="1324" y="399"/>
                </a:lnTo>
                <a:lnTo>
                  <a:pt x="1322" y="397"/>
                </a:lnTo>
                <a:lnTo>
                  <a:pt x="1322" y="395"/>
                </a:lnTo>
                <a:lnTo>
                  <a:pt x="1320" y="395"/>
                </a:lnTo>
                <a:lnTo>
                  <a:pt x="1318" y="395"/>
                </a:lnTo>
                <a:lnTo>
                  <a:pt x="1316" y="395"/>
                </a:lnTo>
                <a:lnTo>
                  <a:pt x="1316" y="397"/>
                </a:lnTo>
                <a:lnTo>
                  <a:pt x="1316" y="399"/>
                </a:lnTo>
                <a:lnTo>
                  <a:pt x="1318" y="403"/>
                </a:lnTo>
                <a:lnTo>
                  <a:pt x="1320" y="403"/>
                </a:lnTo>
                <a:lnTo>
                  <a:pt x="1318" y="405"/>
                </a:lnTo>
                <a:lnTo>
                  <a:pt x="1318" y="407"/>
                </a:lnTo>
                <a:lnTo>
                  <a:pt x="1316" y="409"/>
                </a:lnTo>
                <a:lnTo>
                  <a:pt x="1316" y="411"/>
                </a:lnTo>
                <a:lnTo>
                  <a:pt x="1314" y="411"/>
                </a:lnTo>
                <a:lnTo>
                  <a:pt x="1314" y="413"/>
                </a:lnTo>
                <a:lnTo>
                  <a:pt x="1312" y="413"/>
                </a:lnTo>
                <a:lnTo>
                  <a:pt x="1310" y="411"/>
                </a:lnTo>
                <a:lnTo>
                  <a:pt x="1310" y="409"/>
                </a:lnTo>
                <a:lnTo>
                  <a:pt x="1310" y="407"/>
                </a:lnTo>
                <a:lnTo>
                  <a:pt x="1310" y="407"/>
                </a:lnTo>
                <a:lnTo>
                  <a:pt x="1312" y="407"/>
                </a:lnTo>
                <a:lnTo>
                  <a:pt x="1314" y="405"/>
                </a:lnTo>
                <a:lnTo>
                  <a:pt x="1316" y="403"/>
                </a:lnTo>
                <a:lnTo>
                  <a:pt x="1318" y="403"/>
                </a:lnTo>
                <a:lnTo>
                  <a:pt x="1316" y="397"/>
                </a:lnTo>
                <a:lnTo>
                  <a:pt x="1314" y="395"/>
                </a:lnTo>
                <a:lnTo>
                  <a:pt x="1312" y="395"/>
                </a:lnTo>
                <a:lnTo>
                  <a:pt x="1310" y="395"/>
                </a:lnTo>
                <a:lnTo>
                  <a:pt x="1308" y="395"/>
                </a:lnTo>
                <a:lnTo>
                  <a:pt x="1306" y="395"/>
                </a:lnTo>
                <a:lnTo>
                  <a:pt x="1304" y="395"/>
                </a:lnTo>
                <a:lnTo>
                  <a:pt x="1302" y="397"/>
                </a:lnTo>
                <a:lnTo>
                  <a:pt x="1302" y="399"/>
                </a:lnTo>
                <a:lnTo>
                  <a:pt x="1300" y="399"/>
                </a:lnTo>
                <a:lnTo>
                  <a:pt x="1300" y="401"/>
                </a:lnTo>
                <a:lnTo>
                  <a:pt x="1298" y="403"/>
                </a:lnTo>
                <a:lnTo>
                  <a:pt x="1296" y="403"/>
                </a:lnTo>
                <a:lnTo>
                  <a:pt x="1294" y="403"/>
                </a:lnTo>
                <a:lnTo>
                  <a:pt x="1292" y="403"/>
                </a:lnTo>
                <a:lnTo>
                  <a:pt x="1290" y="401"/>
                </a:lnTo>
                <a:lnTo>
                  <a:pt x="1288" y="401"/>
                </a:lnTo>
                <a:lnTo>
                  <a:pt x="1286" y="399"/>
                </a:lnTo>
                <a:lnTo>
                  <a:pt x="1284" y="401"/>
                </a:lnTo>
                <a:lnTo>
                  <a:pt x="1282" y="399"/>
                </a:lnTo>
                <a:lnTo>
                  <a:pt x="1280" y="399"/>
                </a:lnTo>
                <a:lnTo>
                  <a:pt x="1278" y="399"/>
                </a:lnTo>
                <a:lnTo>
                  <a:pt x="1276" y="401"/>
                </a:lnTo>
                <a:lnTo>
                  <a:pt x="1274" y="401"/>
                </a:lnTo>
                <a:lnTo>
                  <a:pt x="1270" y="399"/>
                </a:lnTo>
                <a:lnTo>
                  <a:pt x="1268" y="401"/>
                </a:lnTo>
                <a:lnTo>
                  <a:pt x="1264" y="403"/>
                </a:lnTo>
                <a:lnTo>
                  <a:pt x="1262" y="403"/>
                </a:lnTo>
                <a:lnTo>
                  <a:pt x="1262" y="405"/>
                </a:lnTo>
                <a:lnTo>
                  <a:pt x="1262" y="407"/>
                </a:lnTo>
                <a:lnTo>
                  <a:pt x="1260" y="407"/>
                </a:lnTo>
                <a:lnTo>
                  <a:pt x="1260" y="409"/>
                </a:lnTo>
                <a:lnTo>
                  <a:pt x="1260" y="411"/>
                </a:lnTo>
                <a:lnTo>
                  <a:pt x="1258" y="413"/>
                </a:lnTo>
                <a:lnTo>
                  <a:pt x="1258" y="411"/>
                </a:lnTo>
                <a:lnTo>
                  <a:pt x="1256" y="411"/>
                </a:lnTo>
                <a:lnTo>
                  <a:pt x="1254" y="409"/>
                </a:lnTo>
                <a:lnTo>
                  <a:pt x="1254" y="407"/>
                </a:lnTo>
                <a:lnTo>
                  <a:pt x="1254" y="407"/>
                </a:lnTo>
                <a:lnTo>
                  <a:pt x="1254" y="407"/>
                </a:lnTo>
                <a:lnTo>
                  <a:pt x="1252" y="407"/>
                </a:lnTo>
                <a:lnTo>
                  <a:pt x="1252" y="407"/>
                </a:lnTo>
                <a:lnTo>
                  <a:pt x="1250" y="407"/>
                </a:lnTo>
                <a:lnTo>
                  <a:pt x="1250" y="405"/>
                </a:lnTo>
                <a:lnTo>
                  <a:pt x="1248" y="405"/>
                </a:lnTo>
                <a:lnTo>
                  <a:pt x="1246" y="405"/>
                </a:lnTo>
                <a:lnTo>
                  <a:pt x="1244" y="405"/>
                </a:lnTo>
                <a:lnTo>
                  <a:pt x="1242" y="405"/>
                </a:lnTo>
                <a:lnTo>
                  <a:pt x="1238" y="407"/>
                </a:lnTo>
                <a:lnTo>
                  <a:pt x="1236" y="407"/>
                </a:lnTo>
                <a:lnTo>
                  <a:pt x="1236" y="407"/>
                </a:lnTo>
                <a:lnTo>
                  <a:pt x="1234" y="409"/>
                </a:lnTo>
                <a:lnTo>
                  <a:pt x="1232" y="411"/>
                </a:lnTo>
                <a:lnTo>
                  <a:pt x="1230" y="411"/>
                </a:lnTo>
                <a:lnTo>
                  <a:pt x="1228" y="411"/>
                </a:lnTo>
                <a:lnTo>
                  <a:pt x="1226" y="413"/>
                </a:lnTo>
                <a:lnTo>
                  <a:pt x="1224" y="413"/>
                </a:lnTo>
                <a:lnTo>
                  <a:pt x="1222" y="413"/>
                </a:lnTo>
                <a:lnTo>
                  <a:pt x="1220" y="413"/>
                </a:lnTo>
                <a:lnTo>
                  <a:pt x="1218" y="413"/>
                </a:lnTo>
                <a:lnTo>
                  <a:pt x="1216" y="413"/>
                </a:lnTo>
                <a:lnTo>
                  <a:pt x="1214" y="413"/>
                </a:lnTo>
                <a:lnTo>
                  <a:pt x="1212" y="413"/>
                </a:lnTo>
                <a:lnTo>
                  <a:pt x="1210" y="415"/>
                </a:lnTo>
                <a:lnTo>
                  <a:pt x="1208" y="415"/>
                </a:lnTo>
                <a:lnTo>
                  <a:pt x="1206" y="413"/>
                </a:lnTo>
                <a:lnTo>
                  <a:pt x="1206" y="413"/>
                </a:lnTo>
                <a:lnTo>
                  <a:pt x="1204" y="413"/>
                </a:lnTo>
                <a:lnTo>
                  <a:pt x="1202" y="413"/>
                </a:lnTo>
                <a:lnTo>
                  <a:pt x="1200" y="413"/>
                </a:lnTo>
                <a:lnTo>
                  <a:pt x="1198" y="413"/>
                </a:lnTo>
                <a:lnTo>
                  <a:pt x="1196" y="413"/>
                </a:lnTo>
                <a:lnTo>
                  <a:pt x="1194" y="415"/>
                </a:lnTo>
                <a:lnTo>
                  <a:pt x="1192" y="415"/>
                </a:lnTo>
                <a:lnTo>
                  <a:pt x="1188" y="415"/>
                </a:lnTo>
                <a:lnTo>
                  <a:pt x="1186" y="415"/>
                </a:lnTo>
                <a:lnTo>
                  <a:pt x="1184" y="415"/>
                </a:lnTo>
                <a:lnTo>
                  <a:pt x="1182" y="415"/>
                </a:lnTo>
                <a:lnTo>
                  <a:pt x="1180" y="415"/>
                </a:lnTo>
                <a:lnTo>
                  <a:pt x="1178" y="413"/>
                </a:lnTo>
                <a:lnTo>
                  <a:pt x="1176" y="413"/>
                </a:lnTo>
                <a:lnTo>
                  <a:pt x="1174" y="413"/>
                </a:lnTo>
                <a:lnTo>
                  <a:pt x="1172" y="415"/>
                </a:lnTo>
                <a:lnTo>
                  <a:pt x="1170" y="417"/>
                </a:lnTo>
                <a:lnTo>
                  <a:pt x="1168" y="419"/>
                </a:lnTo>
                <a:lnTo>
                  <a:pt x="1168" y="421"/>
                </a:lnTo>
                <a:lnTo>
                  <a:pt x="1166" y="423"/>
                </a:lnTo>
                <a:lnTo>
                  <a:pt x="1166" y="425"/>
                </a:lnTo>
                <a:lnTo>
                  <a:pt x="1164" y="427"/>
                </a:lnTo>
                <a:lnTo>
                  <a:pt x="1164" y="431"/>
                </a:lnTo>
                <a:lnTo>
                  <a:pt x="1162" y="431"/>
                </a:lnTo>
                <a:lnTo>
                  <a:pt x="1160" y="433"/>
                </a:lnTo>
                <a:lnTo>
                  <a:pt x="1160" y="431"/>
                </a:lnTo>
                <a:lnTo>
                  <a:pt x="1158" y="433"/>
                </a:lnTo>
                <a:lnTo>
                  <a:pt x="1158" y="431"/>
                </a:lnTo>
                <a:lnTo>
                  <a:pt x="1158" y="431"/>
                </a:lnTo>
                <a:lnTo>
                  <a:pt x="1158" y="433"/>
                </a:lnTo>
                <a:lnTo>
                  <a:pt x="1156" y="433"/>
                </a:lnTo>
                <a:lnTo>
                  <a:pt x="1154" y="435"/>
                </a:lnTo>
                <a:lnTo>
                  <a:pt x="1154" y="437"/>
                </a:lnTo>
                <a:lnTo>
                  <a:pt x="1152" y="439"/>
                </a:lnTo>
                <a:lnTo>
                  <a:pt x="1150" y="437"/>
                </a:lnTo>
                <a:lnTo>
                  <a:pt x="1148" y="437"/>
                </a:lnTo>
                <a:lnTo>
                  <a:pt x="1146" y="435"/>
                </a:lnTo>
                <a:lnTo>
                  <a:pt x="1144" y="435"/>
                </a:lnTo>
                <a:lnTo>
                  <a:pt x="1142" y="433"/>
                </a:lnTo>
                <a:lnTo>
                  <a:pt x="1140" y="433"/>
                </a:lnTo>
                <a:lnTo>
                  <a:pt x="1140" y="435"/>
                </a:lnTo>
                <a:lnTo>
                  <a:pt x="1138" y="435"/>
                </a:lnTo>
                <a:lnTo>
                  <a:pt x="1136" y="435"/>
                </a:lnTo>
                <a:lnTo>
                  <a:pt x="1134" y="437"/>
                </a:lnTo>
                <a:lnTo>
                  <a:pt x="1134" y="435"/>
                </a:lnTo>
                <a:lnTo>
                  <a:pt x="1132" y="435"/>
                </a:lnTo>
                <a:lnTo>
                  <a:pt x="1130" y="433"/>
                </a:lnTo>
                <a:lnTo>
                  <a:pt x="1130" y="435"/>
                </a:lnTo>
                <a:lnTo>
                  <a:pt x="1128" y="435"/>
                </a:lnTo>
                <a:lnTo>
                  <a:pt x="1126" y="435"/>
                </a:lnTo>
                <a:lnTo>
                  <a:pt x="1124" y="435"/>
                </a:lnTo>
                <a:lnTo>
                  <a:pt x="1122" y="435"/>
                </a:lnTo>
                <a:lnTo>
                  <a:pt x="1122" y="439"/>
                </a:lnTo>
                <a:lnTo>
                  <a:pt x="1122" y="441"/>
                </a:lnTo>
                <a:lnTo>
                  <a:pt x="1124" y="441"/>
                </a:lnTo>
                <a:lnTo>
                  <a:pt x="1124" y="443"/>
                </a:lnTo>
                <a:lnTo>
                  <a:pt x="1122" y="443"/>
                </a:lnTo>
                <a:lnTo>
                  <a:pt x="1122" y="445"/>
                </a:lnTo>
                <a:lnTo>
                  <a:pt x="1120" y="445"/>
                </a:lnTo>
                <a:lnTo>
                  <a:pt x="1118" y="443"/>
                </a:lnTo>
                <a:lnTo>
                  <a:pt x="1116" y="443"/>
                </a:lnTo>
                <a:lnTo>
                  <a:pt x="1114" y="443"/>
                </a:lnTo>
                <a:lnTo>
                  <a:pt x="1112" y="445"/>
                </a:lnTo>
                <a:lnTo>
                  <a:pt x="1112" y="443"/>
                </a:lnTo>
                <a:lnTo>
                  <a:pt x="1110" y="441"/>
                </a:lnTo>
                <a:lnTo>
                  <a:pt x="1110" y="439"/>
                </a:lnTo>
                <a:lnTo>
                  <a:pt x="1110" y="439"/>
                </a:lnTo>
                <a:lnTo>
                  <a:pt x="1110" y="441"/>
                </a:lnTo>
                <a:lnTo>
                  <a:pt x="1108" y="439"/>
                </a:lnTo>
                <a:lnTo>
                  <a:pt x="1108" y="441"/>
                </a:lnTo>
                <a:lnTo>
                  <a:pt x="1110" y="441"/>
                </a:lnTo>
                <a:lnTo>
                  <a:pt x="1110" y="441"/>
                </a:lnTo>
                <a:lnTo>
                  <a:pt x="1112" y="443"/>
                </a:lnTo>
                <a:lnTo>
                  <a:pt x="1112" y="445"/>
                </a:lnTo>
                <a:lnTo>
                  <a:pt x="1110" y="447"/>
                </a:lnTo>
                <a:lnTo>
                  <a:pt x="1110" y="447"/>
                </a:lnTo>
                <a:lnTo>
                  <a:pt x="1110" y="445"/>
                </a:lnTo>
                <a:lnTo>
                  <a:pt x="1108" y="445"/>
                </a:lnTo>
                <a:lnTo>
                  <a:pt x="1108" y="443"/>
                </a:lnTo>
                <a:lnTo>
                  <a:pt x="1106" y="443"/>
                </a:lnTo>
                <a:lnTo>
                  <a:pt x="1108" y="445"/>
                </a:lnTo>
                <a:lnTo>
                  <a:pt x="1110" y="447"/>
                </a:lnTo>
                <a:lnTo>
                  <a:pt x="1110" y="447"/>
                </a:lnTo>
                <a:lnTo>
                  <a:pt x="1112" y="447"/>
                </a:lnTo>
                <a:lnTo>
                  <a:pt x="1112" y="445"/>
                </a:lnTo>
                <a:lnTo>
                  <a:pt x="1114" y="445"/>
                </a:lnTo>
                <a:lnTo>
                  <a:pt x="1114" y="447"/>
                </a:lnTo>
                <a:lnTo>
                  <a:pt x="1116" y="447"/>
                </a:lnTo>
                <a:lnTo>
                  <a:pt x="1118" y="447"/>
                </a:lnTo>
                <a:lnTo>
                  <a:pt x="1120" y="445"/>
                </a:lnTo>
                <a:lnTo>
                  <a:pt x="1122" y="445"/>
                </a:lnTo>
                <a:lnTo>
                  <a:pt x="1122" y="447"/>
                </a:lnTo>
                <a:lnTo>
                  <a:pt x="1124" y="445"/>
                </a:lnTo>
                <a:lnTo>
                  <a:pt x="1126" y="443"/>
                </a:lnTo>
                <a:lnTo>
                  <a:pt x="1128" y="443"/>
                </a:lnTo>
                <a:lnTo>
                  <a:pt x="1130" y="443"/>
                </a:lnTo>
                <a:lnTo>
                  <a:pt x="1130" y="445"/>
                </a:lnTo>
                <a:lnTo>
                  <a:pt x="1130" y="447"/>
                </a:lnTo>
                <a:lnTo>
                  <a:pt x="1132" y="449"/>
                </a:lnTo>
                <a:lnTo>
                  <a:pt x="1134" y="449"/>
                </a:lnTo>
                <a:lnTo>
                  <a:pt x="1134" y="451"/>
                </a:lnTo>
                <a:lnTo>
                  <a:pt x="1136" y="453"/>
                </a:lnTo>
                <a:lnTo>
                  <a:pt x="1138" y="451"/>
                </a:lnTo>
                <a:lnTo>
                  <a:pt x="1140" y="453"/>
                </a:lnTo>
                <a:lnTo>
                  <a:pt x="1142" y="453"/>
                </a:lnTo>
                <a:lnTo>
                  <a:pt x="1142" y="455"/>
                </a:lnTo>
                <a:lnTo>
                  <a:pt x="1140" y="455"/>
                </a:lnTo>
                <a:lnTo>
                  <a:pt x="1140" y="455"/>
                </a:lnTo>
                <a:lnTo>
                  <a:pt x="1140" y="457"/>
                </a:lnTo>
                <a:lnTo>
                  <a:pt x="1142" y="461"/>
                </a:lnTo>
                <a:lnTo>
                  <a:pt x="1142" y="463"/>
                </a:lnTo>
                <a:lnTo>
                  <a:pt x="1144" y="463"/>
                </a:lnTo>
                <a:lnTo>
                  <a:pt x="1146" y="463"/>
                </a:lnTo>
                <a:lnTo>
                  <a:pt x="1146" y="465"/>
                </a:lnTo>
                <a:lnTo>
                  <a:pt x="1148" y="463"/>
                </a:lnTo>
                <a:lnTo>
                  <a:pt x="1148" y="461"/>
                </a:lnTo>
                <a:lnTo>
                  <a:pt x="1146" y="459"/>
                </a:lnTo>
                <a:lnTo>
                  <a:pt x="1146" y="457"/>
                </a:lnTo>
                <a:lnTo>
                  <a:pt x="1146" y="455"/>
                </a:lnTo>
                <a:lnTo>
                  <a:pt x="1148" y="455"/>
                </a:lnTo>
                <a:lnTo>
                  <a:pt x="1150" y="455"/>
                </a:lnTo>
                <a:lnTo>
                  <a:pt x="1152" y="453"/>
                </a:lnTo>
                <a:lnTo>
                  <a:pt x="1152" y="451"/>
                </a:lnTo>
                <a:lnTo>
                  <a:pt x="1156" y="453"/>
                </a:lnTo>
                <a:lnTo>
                  <a:pt x="1156" y="449"/>
                </a:lnTo>
                <a:lnTo>
                  <a:pt x="1156" y="447"/>
                </a:lnTo>
                <a:lnTo>
                  <a:pt x="1158" y="447"/>
                </a:lnTo>
                <a:lnTo>
                  <a:pt x="1158" y="445"/>
                </a:lnTo>
                <a:lnTo>
                  <a:pt x="1160" y="445"/>
                </a:lnTo>
                <a:lnTo>
                  <a:pt x="1162" y="445"/>
                </a:lnTo>
                <a:lnTo>
                  <a:pt x="1162" y="447"/>
                </a:lnTo>
                <a:lnTo>
                  <a:pt x="1164" y="449"/>
                </a:lnTo>
                <a:lnTo>
                  <a:pt x="1166" y="449"/>
                </a:lnTo>
                <a:lnTo>
                  <a:pt x="1166" y="451"/>
                </a:lnTo>
                <a:lnTo>
                  <a:pt x="1166" y="453"/>
                </a:lnTo>
                <a:lnTo>
                  <a:pt x="1168" y="453"/>
                </a:lnTo>
                <a:lnTo>
                  <a:pt x="1168" y="455"/>
                </a:lnTo>
                <a:lnTo>
                  <a:pt x="1168" y="455"/>
                </a:lnTo>
                <a:lnTo>
                  <a:pt x="1170" y="455"/>
                </a:lnTo>
                <a:lnTo>
                  <a:pt x="1170" y="457"/>
                </a:lnTo>
                <a:lnTo>
                  <a:pt x="1172" y="459"/>
                </a:lnTo>
                <a:lnTo>
                  <a:pt x="1172" y="461"/>
                </a:lnTo>
                <a:lnTo>
                  <a:pt x="1174" y="463"/>
                </a:lnTo>
                <a:lnTo>
                  <a:pt x="1174" y="465"/>
                </a:lnTo>
                <a:lnTo>
                  <a:pt x="1176" y="465"/>
                </a:lnTo>
                <a:lnTo>
                  <a:pt x="1176" y="467"/>
                </a:lnTo>
                <a:lnTo>
                  <a:pt x="1178" y="467"/>
                </a:lnTo>
                <a:lnTo>
                  <a:pt x="1180" y="469"/>
                </a:lnTo>
                <a:lnTo>
                  <a:pt x="1182" y="471"/>
                </a:lnTo>
                <a:lnTo>
                  <a:pt x="1184" y="471"/>
                </a:lnTo>
                <a:lnTo>
                  <a:pt x="1186" y="471"/>
                </a:lnTo>
                <a:lnTo>
                  <a:pt x="1188" y="471"/>
                </a:lnTo>
                <a:lnTo>
                  <a:pt x="1190" y="471"/>
                </a:lnTo>
                <a:lnTo>
                  <a:pt x="1192" y="471"/>
                </a:lnTo>
                <a:lnTo>
                  <a:pt x="1194" y="471"/>
                </a:lnTo>
                <a:lnTo>
                  <a:pt x="1196" y="471"/>
                </a:lnTo>
                <a:lnTo>
                  <a:pt x="1198" y="471"/>
                </a:lnTo>
                <a:lnTo>
                  <a:pt x="1200" y="469"/>
                </a:lnTo>
                <a:lnTo>
                  <a:pt x="1202" y="467"/>
                </a:lnTo>
                <a:lnTo>
                  <a:pt x="1204" y="467"/>
                </a:lnTo>
                <a:lnTo>
                  <a:pt x="1206" y="467"/>
                </a:lnTo>
                <a:lnTo>
                  <a:pt x="1206" y="465"/>
                </a:lnTo>
                <a:lnTo>
                  <a:pt x="1206" y="463"/>
                </a:lnTo>
                <a:lnTo>
                  <a:pt x="1208" y="463"/>
                </a:lnTo>
                <a:lnTo>
                  <a:pt x="1210" y="461"/>
                </a:lnTo>
                <a:lnTo>
                  <a:pt x="1212" y="459"/>
                </a:lnTo>
                <a:lnTo>
                  <a:pt x="1214" y="459"/>
                </a:lnTo>
                <a:lnTo>
                  <a:pt x="1216" y="459"/>
                </a:lnTo>
                <a:lnTo>
                  <a:pt x="1216" y="457"/>
                </a:lnTo>
                <a:lnTo>
                  <a:pt x="1218" y="457"/>
                </a:lnTo>
                <a:lnTo>
                  <a:pt x="1220" y="457"/>
                </a:lnTo>
                <a:lnTo>
                  <a:pt x="1222" y="457"/>
                </a:lnTo>
                <a:lnTo>
                  <a:pt x="1224" y="455"/>
                </a:lnTo>
                <a:lnTo>
                  <a:pt x="1226" y="455"/>
                </a:lnTo>
                <a:lnTo>
                  <a:pt x="1226" y="455"/>
                </a:lnTo>
                <a:lnTo>
                  <a:pt x="1224" y="455"/>
                </a:lnTo>
                <a:lnTo>
                  <a:pt x="1226" y="455"/>
                </a:lnTo>
                <a:lnTo>
                  <a:pt x="1228" y="455"/>
                </a:lnTo>
                <a:lnTo>
                  <a:pt x="1230" y="455"/>
                </a:lnTo>
                <a:lnTo>
                  <a:pt x="1232" y="455"/>
                </a:lnTo>
                <a:lnTo>
                  <a:pt x="1234" y="455"/>
                </a:lnTo>
                <a:lnTo>
                  <a:pt x="1236" y="455"/>
                </a:lnTo>
                <a:lnTo>
                  <a:pt x="1238" y="455"/>
                </a:lnTo>
                <a:lnTo>
                  <a:pt x="1238" y="453"/>
                </a:lnTo>
                <a:lnTo>
                  <a:pt x="1240" y="453"/>
                </a:lnTo>
                <a:lnTo>
                  <a:pt x="1242" y="451"/>
                </a:lnTo>
                <a:lnTo>
                  <a:pt x="1244" y="451"/>
                </a:lnTo>
                <a:lnTo>
                  <a:pt x="1244" y="449"/>
                </a:lnTo>
                <a:lnTo>
                  <a:pt x="1246" y="447"/>
                </a:lnTo>
                <a:lnTo>
                  <a:pt x="1248" y="447"/>
                </a:lnTo>
                <a:lnTo>
                  <a:pt x="1250" y="447"/>
                </a:lnTo>
                <a:lnTo>
                  <a:pt x="1252" y="445"/>
                </a:lnTo>
                <a:lnTo>
                  <a:pt x="1254" y="445"/>
                </a:lnTo>
                <a:lnTo>
                  <a:pt x="1254" y="443"/>
                </a:lnTo>
                <a:lnTo>
                  <a:pt x="1254" y="443"/>
                </a:lnTo>
                <a:lnTo>
                  <a:pt x="1254" y="441"/>
                </a:lnTo>
                <a:lnTo>
                  <a:pt x="1254" y="439"/>
                </a:lnTo>
                <a:lnTo>
                  <a:pt x="1256" y="439"/>
                </a:lnTo>
                <a:lnTo>
                  <a:pt x="1258" y="439"/>
                </a:lnTo>
                <a:lnTo>
                  <a:pt x="1258" y="437"/>
                </a:lnTo>
                <a:lnTo>
                  <a:pt x="1256" y="437"/>
                </a:lnTo>
                <a:lnTo>
                  <a:pt x="1256" y="439"/>
                </a:lnTo>
                <a:lnTo>
                  <a:pt x="1254" y="439"/>
                </a:lnTo>
                <a:lnTo>
                  <a:pt x="1254" y="435"/>
                </a:lnTo>
                <a:lnTo>
                  <a:pt x="1254" y="433"/>
                </a:lnTo>
                <a:lnTo>
                  <a:pt x="1254" y="431"/>
                </a:lnTo>
                <a:lnTo>
                  <a:pt x="1254" y="429"/>
                </a:lnTo>
                <a:lnTo>
                  <a:pt x="1254" y="427"/>
                </a:lnTo>
                <a:lnTo>
                  <a:pt x="1256" y="427"/>
                </a:lnTo>
                <a:lnTo>
                  <a:pt x="1258" y="427"/>
                </a:lnTo>
                <a:lnTo>
                  <a:pt x="1258" y="429"/>
                </a:lnTo>
                <a:lnTo>
                  <a:pt x="1260" y="429"/>
                </a:lnTo>
                <a:lnTo>
                  <a:pt x="1260" y="431"/>
                </a:lnTo>
                <a:lnTo>
                  <a:pt x="1262" y="429"/>
                </a:lnTo>
                <a:lnTo>
                  <a:pt x="1264" y="429"/>
                </a:lnTo>
                <a:lnTo>
                  <a:pt x="1266" y="429"/>
                </a:lnTo>
                <a:lnTo>
                  <a:pt x="1266" y="427"/>
                </a:lnTo>
                <a:lnTo>
                  <a:pt x="1266" y="425"/>
                </a:lnTo>
                <a:lnTo>
                  <a:pt x="1268" y="427"/>
                </a:lnTo>
                <a:lnTo>
                  <a:pt x="1268" y="429"/>
                </a:lnTo>
                <a:lnTo>
                  <a:pt x="1270" y="431"/>
                </a:lnTo>
                <a:lnTo>
                  <a:pt x="1270" y="433"/>
                </a:lnTo>
                <a:lnTo>
                  <a:pt x="1272" y="433"/>
                </a:lnTo>
                <a:lnTo>
                  <a:pt x="1274" y="435"/>
                </a:lnTo>
                <a:lnTo>
                  <a:pt x="1276" y="437"/>
                </a:lnTo>
                <a:lnTo>
                  <a:pt x="1278" y="435"/>
                </a:lnTo>
                <a:lnTo>
                  <a:pt x="1276" y="433"/>
                </a:lnTo>
                <a:lnTo>
                  <a:pt x="1278" y="435"/>
                </a:lnTo>
                <a:lnTo>
                  <a:pt x="1278" y="437"/>
                </a:lnTo>
                <a:lnTo>
                  <a:pt x="1278" y="439"/>
                </a:lnTo>
                <a:lnTo>
                  <a:pt x="1280" y="439"/>
                </a:lnTo>
                <a:lnTo>
                  <a:pt x="1280" y="437"/>
                </a:lnTo>
                <a:lnTo>
                  <a:pt x="1282" y="437"/>
                </a:lnTo>
                <a:lnTo>
                  <a:pt x="1282" y="439"/>
                </a:lnTo>
                <a:lnTo>
                  <a:pt x="1284" y="439"/>
                </a:lnTo>
                <a:lnTo>
                  <a:pt x="1284" y="441"/>
                </a:lnTo>
                <a:lnTo>
                  <a:pt x="1284" y="443"/>
                </a:lnTo>
                <a:lnTo>
                  <a:pt x="1286" y="443"/>
                </a:lnTo>
                <a:lnTo>
                  <a:pt x="1286" y="445"/>
                </a:lnTo>
                <a:lnTo>
                  <a:pt x="1288" y="445"/>
                </a:lnTo>
                <a:lnTo>
                  <a:pt x="1292" y="447"/>
                </a:lnTo>
                <a:lnTo>
                  <a:pt x="1294" y="449"/>
                </a:lnTo>
                <a:lnTo>
                  <a:pt x="1296" y="451"/>
                </a:lnTo>
                <a:lnTo>
                  <a:pt x="1298" y="451"/>
                </a:lnTo>
                <a:lnTo>
                  <a:pt x="1300" y="451"/>
                </a:lnTo>
                <a:lnTo>
                  <a:pt x="1302" y="453"/>
                </a:lnTo>
                <a:lnTo>
                  <a:pt x="1302" y="451"/>
                </a:lnTo>
                <a:lnTo>
                  <a:pt x="1304" y="449"/>
                </a:lnTo>
                <a:lnTo>
                  <a:pt x="1306" y="449"/>
                </a:lnTo>
                <a:lnTo>
                  <a:pt x="1308" y="447"/>
                </a:lnTo>
                <a:lnTo>
                  <a:pt x="1310" y="447"/>
                </a:lnTo>
                <a:lnTo>
                  <a:pt x="1312" y="447"/>
                </a:lnTo>
                <a:lnTo>
                  <a:pt x="1312" y="449"/>
                </a:lnTo>
                <a:lnTo>
                  <a:pt x="1312" y="447"/>
                </a:lnTo>
                <a:lnTo>
                  <a:pt x="1314" y="445"/>
                </a:lnTo>
                <a:lnTo>
                  <a:pt x="1314" y="443"/>
                </a:lnTo>
                <a:lnTo>
                  <a:pt x="1314" y="441"/>
                </a:lnTo>
                <a:lnTo>
                  <a:pt x="1316" y="439"/>
                </a:lnTo>
                <a:lnTo>
                  <a:pt x="1316" y="437"/>
                </a:lnTo>
                <a:lnTo>
                  <a:pt x="1314" y="445"/>
                </a:lnTo>
                <a:lnTo>
                  <a:pt x="1316" y="447"/>
                </a:lnTo>
                <a:lnTo>
                  <a:pt x="1316" y="445"/>
                </a:lnTo>
                <a:lnTo>
                  <a:pt x="1316" y="447"/>
                </a:lnTo>
                <a:lnTo>
                  <a:pt x="1318" y="445"/>
                </a:lnTo>
                <a:lnTo>
                  <a:pt x="1318" y="443"/>
                </a:lnTo>
                <a:lnTo>
                  <a:pt x="1320" y="443"/>
                </a:lnTo>
                <a:lnTo>
                  <a:pt x="1320" y="445"/>
                </a:lnTo>
                <a:lnTo>
                  <a:pt x="1322" y="443"/>
                </a:lnTo>
                <a:lnTo>
                  <a:pt x="1322" y="441"/>
                </a:lnTo>
                <a:lnTo>
                  <a:pt x="1324" y="441"/>
                </a:lnTo>
                <a:lnTo>
                  <a:pt x="1326" y="441"/>
                </a:lnTo>
                <a:lnTo>
                  <a:pt x="1326" y="439"/>
                </a:lnTo>
                <a:lnTo>
                  <a:pt x="1328" y="439"/>
                </a:lnTo>
                <a:lnTo>
                  <a:pt x="1330" y="439"/>
                </a:lnTo>
                <a:lnTo>
                  <a:pt x="1332" y="439"/>
                </a:lnTo>
                <a:lnTo>
                  <a:pt x="1332" y="437"/>
                </a:lnTo>
                <a:lnTo>
                  <a:pt x="1334" y="437"/>
                </a:lnTo>
                <a:lnTo>
                  <a:pt x="1336" y="435"/>
                </a:lnTo>
                <a:lnTo>
                  <a:pt x="1338" y="435"/>
                </a:lnTo>
                <a:lnTo>
                  <a:pt x="1338" y="437"/>
                </a:lnTo>
                <a:lnTo>
                  <a:pt x="1338" y="439"/>
                </a:lnTo>
                <a:lnTo>
                  <a:pt x="1340" y="441"/>
                </a:lnTo>
                <a:lnTo>
                  <a:pt x="1342" y="443"/>
                </a:lnTo>
                <a:lnTo>
                  <a:pt x="1342" y="441"/>
                </a:lnTo>
                <a:lnTo>
                  <a:pt x="1344" y="443"/>
                </a:lnTo>
                <a:lnTo>
                  <a:pt x="1346" y="443"/>
                </a:lnTo>
                <a:lnTo>
                  <a:pt x="1348" y="443"/>
                </a:lnTo>
                <a:lnTo>
                  <a:pt x="1350" y="445"/>
                </a:lnTo>
                <a:lnTo>
                  <a:pt x="1350" y="443"/>
                </a:lnTo>
                <a:lnTo>
                  <a:pt x="1350" y="443"/>
                </a:lnTo>
                <a:lnTo>
                  <a:pt x="1352" y="443"/>
                </a:lnTo>
                <a:lnTo>
                  <a:pt x="1352" y="445"/>
                </a:lnTo>
                <a:lnTo>
                  <a:pt x="1354" y="445"/>
                </a:lnTo>
                <a:lnTo>
                  <a:pt x="1354" y="443"/>
                </a:lnTo>
                <a:lnTo>
                  <a:pt x="1356" y="443"/>
                </a:lnTo>
                <a:lnTo>
                  <a:pt x="1358" y="443"/>
                </a:lnTo>
                <a:lnTo>
                  <a:pt x="1360" y="443"/>
                </a:lnTo>
                <a:lnTo>
                  <a:pt x="1360" y="445"/>
                </a:lnTo>
                <a:lnTo>
                  <a:pt x="1360" y="447"/>
                </a:lnTo>
                <a:lnTo>
                  <a:pt x="1358" y="449"/>
                </a:lnTo>
                <a:lnTo>
                  <a:pt x="1356" y="449"/>
                </a:lnTo>
                <a:lnTo>
                  <a:pt x="1352" y="449"/>
                </a:lnTo>
                <a:lnTo>
                  <a:pt x="1352" y="451"/>
                </a:lnTo>
                <a:lnTo>
                  <a:pt x="1350" y="451"/>
                </a:lnTo>
                <a:lnTo>
                  <a:pt x="1350" y="453"/>
                </a:lnTo>
                <a:lnTo>
                  <a:pt x="1352" y="451"/>
                </a:lnTo>
                <a:lnTo>
                  <a:pt x="1352" y="453"/>
                </a:lnTo>
                <a:lnTo>
                  <a:pt x="1354" y="453"/>
                </a:lnTo>
                <a:lnTo>
                  <a:pt x="1354" y="451"/>
                </a:lnTo>
                <a:lnTo>
                  <a:pt x="1356" y="451"/>
                </a:lnTo>
                <a:lnTo>
                  <a:pt x="1358" y="455"/>
                </a:lnTo>
                <a:lnTo>
                  <a:pt x="1360" y="455"/>
                </a:lnTo>
                <a:lnTo>
                  <a:pt x="1362" y="457"/>
                </a:lnTo>
                <a:lnTo>
                  <a:pt x="1364" y="457"/>
                </a:lnTo>
                <a:lnTo>
                  <a:pt x="1366" y="457"/>
                </a:lnTo>
                <a:lnTo>
                  <a:pt x="1368" y="459"/>
                </a:lnTo>
                <a:lnTo>
                  <a:pt x="1370" y="459"/>
                </a:lnTo>
                <a:lnTo>
                  <a:pt x="1372" y="459"/>
                </a:lnTo>
                <a:lnTo>
                  <a:pt x="1372" y="461"/>
                </a:lnTo>
                <a:lnTo>
                  <a:pt x="1374" y="461"/>
                </a:lnTo>
                <a:lnTo>
                  <a:pt x="1374" y="463"/>
                </a:lnTo>
                <a:lnTo>
                  <a:pt x="1376" y="465"/>
                </a:lnTo>
                <a:lnTo>
                  <a:pt x="1376" y="463"/>
                </a:lnTo>
                <a:lnTo>
                  <a:pt x="1378" y="463"/>
                </a:lnTo>
                <a:lnTo>
                  <a:pt x="1380" y="465"/>
                </a:lnTo>
                <a:lnTo>
                  <a:pt x="1382" y="465"/>
                </a:lnTo>
                <a:lnTo>
                  <a:pt x="1382" y="467"/>
                </a:lnTo>
                <a:lnTo>
                  <a:pt x="1384" y="469"/>
                </a:lnTo>
                <a:lnTo>
                  <a:pt x="1386" y="469"/>
                </a:lnTo>
                <a:lnTo>
                  <a:pt x="1388" y="469"/>
                </a:lnTo>
                <a:lnTo>
                  <a:pt x="1390" y="471"/>
                </a:lnTo>
                <a:lnTo>
                  <a:pt x="1392" y="471"/>
                </a:lnTo>
                <a:lnTo>
                  <a:pt x="1394" y="471"/>
                </a:lnTo>
                <a:lnTo>
                  <a:pt x="1396" y="471"/>
                </a:lnTo>
                <a:lnTo>
                  <a:pt x="1392" y="469"/>
                </a:lnTo>
                <a:lnTo>
                  <a:pt x="1390" y="467"/>
                </a:lnTo>
                <a:lnTo>
                  <a:pt x="1388" y="465"/>
                </a:lnTo>
                <a:lnTo>
                  <a:pt x="1386" y="465"/>
                </a:lnTo>
                <a:lnTo>
                  <a:pt x="1386" y="463"/>
                </a:lnTo>
                <a:lnTo>
                  <a:pt x="1386" y="461"/>
                </a:lnTo>
                <a:lnTo>
                  <a:pt x="1386" y="459"/>
                </a:lnTo>
                <a:lnTo>
                  <a:pt x="1380" y="455"/>
                </a:lnTo>
                <a:lnTo>
                  <a:pt x="1378" y="455"/>
                </a:lnTo>
                <a:lnTo>
                  <a:pt x="1376" y="455"/>
                </a:lnTo>
                <a:lnTo>
                  <a:pt x="1376" y="453"/>
                </a:lnTo>
                <a:lnTo>
                  <a:pt x="1372" y="449"/>
                </a:lnTo>
                <a:lnTo>
                  <a:pt x="1370" y="447"/>
                </a:lnTo>
                <a:lnTo>
                  <a:pt x="1368" y="447"/>
                </a:lnTo>
                <a:lnTo>
                  <a:pt x="1368" y="445"/>
                </a:lnTo>
                <a:lnTo>
                  <a:pt x="1366" y="443"/>
                </a:lnTo>
                <a:lnTo>
                  <a:pt x="1366" y="441"/>
                </a:lnTo>
                <a:lnTo>
                  <a:pt x="1364" y="441"/>
                </a:lnTo>
                <a:lnTo>
                  <a:pt x="1364" y="439"/>
                </a:lnTo>
                <a:lnTo>
                  <a:pt x="1362" y="439"/>
                </a:lnTo>
                <a:lnTo>
                  <a:pt x="1362" y="437"/>
                </a:lnTo>
                <a:lnTo>
                  <a:pt x="1360" y="439"/>
                </a:lnTo>
                <a:lnTo>
                  <a:pt x="1360" y="437"/>
                </a:lnTo>
                <a:lnTo>
                  <a:pt x="1358" y="437"/>
                </a:lnTo>
                <a:lnTo>
                  <a:pt x="1358" y="435"/>
                </a:lnTo>
                <a:lnTo>
                  <a:pt x="1358" y="433"/>
                </a:lnTo>
                <a:lnTo>
                  <a:pt x="1356" y="431"/>
                </a:lnTo>
                <a:lnTo>
                  <a:pt x="1356" y="429"/>
                </a:lnTo>
                <a:lnTo>
                  <a:pt x="1352" y="427"/>
                </a:lnTo>
                <a:lnTo>
                  <a:pt x="1352" y="429"/>
                </a:lnTo>
                <a:lnTo>
                  <a:pt x="1350" y="429"/>
                </a:lnTo>
                <a:lnTo>
                  <a:pt x="1350" y="425"/>
                </a:lnTo>
                <a:lnTo>
                  <a:pt x="1348" y="421"/>
                </a:lnTo>
                <a:lnTo>
                  <a:pt x="1346" y="421"/>
                </a:lnTo>
                <a:lnTo>
                  <a:pt x="1344" y="419"/>
                </a:lnTo>
                <a:lnTo>
                  <a:pt x="1342" y="419"/>
                </a:lnTo>
                <a:lnTo>
                  <a:pt x="1342" y="417"/>
                </a:lnTo>
                <a:lnTo>
                  <a:pt x="1342" y="415"/>
                </a:lnTo>
                <a:lnTo>
                  <a:pt x="1342" y="413"/>
                </a:lnTo>
                <a:lnTo>
                  <a:pt x="1344" y="411"/>
                </a:lnTo>
                <a:lnTo>
                  <a:pt x="1346" y="409"/>
                </a:lnTo>
                <a:lnTo>
                  <a:pt x="1346" y="413"/>
                </a:lnTo>
                <a:lnTo>
                  <a:pt x="1348" y="413"/>
                </a:lnTo>
                <a:lnTo>
                  <a:pt x="1348" y="415"/>
                </a:lnTo>
                <a:lnTo>
                  <a:pt x="1350" y="417"/>
                </a:lnTo>
                <a:lnTo>
                  <a:pt x="1350" y="419"/>
                </a:lnTo>
                <a:lnTo>
                  <a:pt x="1350" y="421"/>
                </a:lnTo>
                <a:lnTo>
                  <a:pt x="1352" y="423"/>
                </a:lnTo>
                <a:lnTo>
                  <a:pt x="1352" y="425"/>
                </a:lnTo>
                <a:lnTo>
                  <a:pt x="1354" y="425"/>
                </a:lnTo>
                <a:lnTo>
                  <a:pt x="1354" y="427"/>
                </a:lnTo>
                <a:lnTo>
                  <a:pt x="1356" y="427"/>
                </a:lnTo>
                <a:lnTo>
                  <a:pt x="1356" y="429"/>
                </a:lnTo>
                <a:lnTo>
                  <a:pt x="1358" y="431"/>
                </a:lnTo>
                <a:lnTo>
                  <a:pt x="1360" y="433"/>
                </a:lnTo>
                <a:lnTo>
                  <a:pt x="1360" y="435"/>
                </a:lnTo>
                <a:lnTo>
                  <a:pt x="1362" y="435"/>
                </a:lnTo>
                <a:lnTo>
                  <a:pt x="1362" y="437"/>
                </a:lnTo>
                <a:lnTo>
                  <a:pt x="1364" y="439"/>
                </a:lnTo>
                <a:lnTo>
                  <a:pt x="1366" y="441"/>
                </a:lnTo>
                <a:lnTo>
                  <a:pt x="1368" y="443"/>
                </a:lnTo>
                <a:lnTo>
                  <a:pt x="1370" y="445"/>
                </a:lnTo>
                <a:lnTo>
                  <a:pt x="1376" y="453"/>
                </a:lnTo>
                <a:lnTo>
                  <a:pt x="1378" y="455"/>
                </a:lnTo>
                <a:lnTo>
                  <a:pt x="1384" y="457"/>
                </a:lnTo>
                <a:lnTo>
                  <a:pt x="1388" y="461"/>
                </a:lnTo>
                <a:lnTo>
                  <a:pt x="1390" y="461"/>
                </a:lnTo>
                <a:lnTo>
                  <a:pt x="1388" y="461"/>
                </a:lnTo>
                <a:lnTo>
                  <a:pt x="1388" y="463"/>
                </a:lnTo>
                <a:lnTo>
                  <a:pt x="1390" y="465"/>
                </a:lnTo>
                <a:lnTo>
                  <a:pt x="1392" y="467"/>
                </a:lnTo>
                <a:lnTo>
                  <a:pt x="1396" y="471"/>
                </a:lnTo>
                <a:lnTo>
                  <a:pt x="1398" y="471"/>
                </a:lnTo>
                <a:lnTo>
                  <a:pt x="1400" y="474"/>
                </a:lnTo>
                <a:lnTo>
                  <a:pt x="1402" y="476"/>
                </a:lnTo>
                <a:lnTo>
                  <a:pt x="1404" y="478"/>
                </a:lnTo>
                <a:lnTo>
                  <a:pt x="1406" y="478"/>
                </a:lnTo>
                <a:lnTo>
                  <a:pt x="1408" y="478"/>
                </a:lnTo>
                <a:lnTo>
                  <a:pt x="1408" y="480"/>
                </a:lnTo>
                <a:lnTo>
                  <a:pt x="1410" y="480"/>
                </a:lnTo>
                <a:lnTo>
                  <a:pt x="1412" y="482"/>
                </a:lnTo>
                <a:lnTo>
                  <a:pt x="1414" y="482"/>
                </a:lnTo>
                <a:lnTo>
                  <a:pt x="1418" y="482"/>
                </a:lnTo>
                <a:lnTo>
                  <a:pt x="1418" y="484"/>
                </a:lnTo>
                <a:lnTo>
                  <a:pt x="1420" y="484"/>
                </a:lnTo>
                <a:lnTo>
                  <a:pt x="1422" y="486"/>
                </a:lnTo>
                <a:lnTo>
                  <a:pt x="1422" y="488"/>
                </a:lnTo>
                <a:lnTo>
                  <a:pt x="1426" y="490"/>
                </a:lnTo>
                <a:lnTo>
                  <a:pt x="1428" y="490"/>
                </a:lnTo>
                <a:lnTo>
                  <a:pt x="1430" y="492"/>
                </a:lnTo>
                <a:lnTo>
                  <a:pt x="1432" y="490"/>
                </a:lnTo>
                <a:lnTo>
                  <a:pt x="1432" y="488"/>
                </a:lnTo>
                <a:lnTo>
                  <a:pt x="1432" y="486"/>
                </a:lnTo>
                <a:lnTo>
                  <a:pt x="1434" y="488"/>
                </a:lnTo>
                <a:lnTo>
                  <a:pt x="1434" y="486"/>
                </a:lnTo>
                <a:lnTo>
                  <a:pt x="1436" y="486"/>
                </a:lnTo>
                <a:lnTo>
                  <a:pt x="1434" y="488"/>
                </a:lnTo>
                <a:lnTo>
                  <a:pt x="1434" y="490"/>
                </a:lnTo>
                <a:lnTo>
                  <a:pt x="1434" y="492"/>
                </a:lnTo>
                <a:lnTo>
                  <a:pt x="1436" y="492"/>
                </a:lnTo>
                <a:lnTo>
                  <a:pt x="1438" y="494"/>
                </a:lnTo>
                <a:lnTo>
                  <a:pt x="1440" y="496"/>
                </a:lnTo>
                <a:lnTo>
                  <a:pt x="1442" y="496"/>
                </a:lnTo>
                <a:lnTo>
                  <a:pt x="1442" y="498"/>
                </a:lnTo>
                <a:lnTo>
                  <a:pt x="1444" y="498"/>
                </a:lnTo>
                <a:lnTo>
                  <a:pt x="1446" y="500"/>
                </a:lnTo>
                <a:lnTo>
                  <a:pt x="1446" y="500"/>
                </a:lnTo>
                <a:lnTo>
                  <a:pt x="1448" y="502"/>
                </a:lnTo>
                <a:lnTo>
                  <a:pt x="1450" y="502"/>
                </a:lnTo>
                <a:lnTo>
                  <a:pt x="1452" y="504"/>
                </a:lnTo>
                <a:lnTo>
                  <a:pt x="1454" y="504"/>
                </a:lnTo>
                <a:lnTo>
                  <a:pt x="1454" y="504"/>
                </a:lnTo>
                <a:lnTo>
                  <a:pt x="1456" y="504"/>
                </a:lnTo>
                <a:lnTo>
                  <a:pt x="1458" y="504"/>
                </a:lnTo>
                <a:lnTo>
                  <a:pt x="1460" y="504"/>
                </a:lnTo>
                <a:lnTo>
                  <a:pt x="1462" y="504"/>
                </a:lnTo>
                <a:lnTo>
                  <a:pt x="1464" y="504"/>
                </a:lnTo>
                <a:lnTo>
                  <a:pt x="1466" y="504"/>
                </a:lnTo>
                <a:lnTo>
                  <a:pt x="1468" y="504"/>
                </a:lnTo>
                <a:lnTo>
                  <a:pt x="1470" y="504"/>
                </a:lnTo>
                <a:lnTo>
                  <a:pt x="1472" y="504"/>
                </a:lnTo>
                <a:lnTo>
                  <a:pt x="1474" y="504"/>
                </a:lnTo>
                <a:lnTo>
                  <a:pt x="1476" y="504"/>
                </a:lnTo>
                <a:lnTo>
                  <a:pt x="1478" y="504"/>
                </a:lnTo>
                <a:lnTo>
                  <a:pt x="1480" y="504"/>
                </a:lnTo>
                <a:lnTo>
                  <a:pt x="1482" y="504"/>
                </a:lnTo>
                <a:lnTo>
                  <a:pt x="1486" y="504"/>
                </a:lnTo>
                <a:lnTo>
                  <a:pt x="1486" y="502"/>
                </a:lnTo>
                <a:lnTo>
                  <a:pt x="1488" y="502"/>
                </a:lnTo>
                <a:lnTo>
                  <a:pt x="1490" y="502"/>
                </a:lnTo>
                <a:lnTo>
                  <a:pt x="1490" y="500"/>
                </a:lnTo>
                <a:lnTo>
                  <a:pt x="1492" y="500"/>
                </a:lnTo>
                <a:lnTo>
                  <a:pt x="1494" y="500"/>
                </a:lnTo>
                <a:lnTo>
                  <a:pt x="1494" y="498"/>
                </a:lnTo>
                <a:lnTo>
                  <a:pt x="1494" y="498"/>
                </a:lnTo>
                <a:lnTo>
                  <a:pt x="1496" y="496"/>
                </a:lnTo>
                <a:lnTo>
                  <a:pt x="1498" y="496"/>
                </a:lnTo>
                <a:lnTo>
                  <a:pt x="1500" y="496"/>
                </a:lnTo>
                <a:lnTo>
                  <a:pt x="1502" y="494"/>
                </a:lnTo>
                <a:lnTo>
                  <a:pt x="1504" y="494"/>
                </a:lnTo>
                <a:lnTo>
                  <a:pt x="1506" y="492"/>
                </a:lnTo>
                <a:lnTo>
                  <a:pt x="1508" y="492"/>
                </a:lnTo>
                <a:lnTo>
                  <a:pt x="1510" y="492"/>
                </a:lnTo>
                <a:lnTo>
                  <a:pt x="1510" y="490"/>
                </a:lnTo>
                <a:lnTo>
                  <a:pt x="1512" y="488"/>
                </a:lnTo>
                <a:lnTo>
                  <a:pt x="1514" y="488"/>
                </a:lnTo>
                <a:lnTo>
                  <a:pt x="1516" y="486"/>
                </a:lnTo>
                <a:lnTo>
                  <a:pt x="1518" y="486"/>
                </a:lnTo>
                <a:lnTo>
                  <a:pt x="1518" y="484"/>
                </a:lnTo>
                <a:lnTo>
                  <a:pt x="1520" y="484"/>
                </a:lnTo>
                <a:lnTo>
                  <a:pt x="1522" y="482"/>
                </a:lnTo>
                <a:lnTo>
                  <a:pt x="1524" y="480"/>
                </a:lnTo>
                <a:lnTo>
                  <a:pt x="1526" y="480"/>
                </a:lnTo>
                <a:lnTo>
                  <a:pt x="1526" y="478"/>
                </a:lnTo>
                <a:lnTo>
                  <a:pt x="1528" y="478"/>
                </a:lnTo>
                <a:lnTo>
                  <a:pt x="1530" y="476"/>
                </a:lnTo>
                <a:lnTo>
                  <a:pt x="1532" y="476"/>
                </a:lnTo>
                <a:lnTo>
                  <a:pt x="1534" y="474"/>
                </a:lnTo>
                <a:lnTo>
                  <a:pt x="1536" y="474"/>
                </a:lnTo>
                <a:lnTo>
                  <a:pt x="1538" y="474"/>
                </a:lnTo>
                <a:lnTo>
                  <a:pt x="1540" y="471"/>
                </a:lnTo>
                <a:lnTo>
                  <a:pt x="1542" y="471"/>
                </a:lnTo>
                <a:lnTo>
                  <a:pt x="1542" y="469"/>
                </a:lnTo>
                <a:lnTo>
                  <a:pt x="1544" y="469"/>
                </a:lnTo>
                <a:lnTo>
                  <a:pt x="1546" y="467"/>
                </a:lnTo>
                <a:lnTo>
                  <a:pt x="1548" y="467"/>
                </a:lnTo>
                <a:lnTo>
                  <a:pt x="1548" y="465"/>
                </a:lnTo>
                <a:lnTo>
                  <a:pt x="1550" y="465"/>
                </a:lnTo>
                <a:lnTo>
                  <a:pt x="1552" y="465"/>
                </a:lnTo>
                <a:lnTo>
                  <a:pt x="1554" y="465"/>
                </a:lnTo>
                <a:lnTo>
                  <a:pt x="1556" y="465"/>
                </a:lnTo>
                <a:lnTo>
                  <a:pt x="1558" y="465"/>
                </a:lnTo>
                <a:lnTo>
                  <a:pt x="1560" y="463"/>
                </a:lnTo>
                <a:lnTo>
                  <a:pt x="1568" y="463"/>
                </a:lnTo>
                <a:lnTo>
                  <a:pt x="1574" y="463"/>
                </a:lnTo>
                <a:lnTo>
                  <a:pt x="1578" y="463"/>
                </a:lnTo>
                <a:lnTo>
                  <a:pt x="1584" y="463"/>
                </a:lnTo>
                <a:lnTo>
                  <a:pt x="1590" y="463"/>
                </a:lnTo>
                <a:lnTo>
                  <a:pt x="1590" y="465"/>
                </a:lnTo>
                <a:lnTo>
                  <a:pt x="1594" y="465"/>
                </a:lnTo>
                <a:lnTo>
                  <a:pt x="1596" y="465"/>
                </a:lnTo>
                <a:lnTo>
                  <a:pt x="1598" y="463"/>
                </a:lnTo>
                <a:lnTo>
                  <a:pt x="1608" y="461"/>
                </a:lnTo>
                <a:lnTo>
                  <a:pt x="1610" y="461"/>
                </a:lnTo>
                <a:lnTo>
                  <a:pt x="1612" y="461"/>
                </a:lnTo>
                <a:lnTo>
                  <a:pt x="1618" y="459"/>
                </a:lnTo>
                <a:lnTo>
                  <a:pt x="1618" y="457"/>
                </a:lnTo>
                <a:lnTo>
                  <a:pt x="1620" y="457"/>
                </a:lnTo>
                <a:lnTo>
                  <a:pt x="1622" y="457"/>
                </a:lnTo>
                <a:lnTo>
                  <a:pt x="1624" y="455"/>
                </a:lnTo>
                <a:lnTo>
                  <a:pt x="1628" y="455"/>
                </a:lnTo>
                <a:lnTo>
                  <a:pt x="1632" y="453"/>
                </a:lnTo>
                <a:lnTo>
                  <a:pt x="1636" y="451"/>
                </a:lnTo>
                <a:lnTo>
                  <a:pt x="1636" y="449"/>
                </a:lnTo>
                <a:lnTo>
                  <a:pt x="1638" y="447"/>
                </a:lnTo>
                <a:lnTo>
                  <a:pt x="1640" y="445"/>
                </a:lnTo>
                <a:lnTo>
                  <a:pt x="1642" y="443"/>
                </a:lnTo>
                <a:lnTo>
                  <a:pt x="1644" y="443"/>
                </a:lnTo>
                <a:lnTo>
                  <a:pt x="1644" y="441"/>
                </a:lnTo>
                <a:lnTo>
                  <a:pt x="1646" y="441"/>
                </a:lnTo>
                <a:lnTo>
                  <a:pt x="1646" y="439"/>
                </a:lnTo>
                <a:lnTo>
                  <a:pt x="1650" y="439"/>
                </a:lnTo>
                <a:lnTo>
                  <a:pt x="1652" y="437"/>
                </a:lnTo>
                <a:lnTo>
                  <a:pt x="1654" y="435"/>
                </a:lnTo>
                <a:lnTo>
                  <a:pt x="1656" y="435"/>
                </a:lnTo>
                <a:lnTo>
                  <a:pt x="1658" y="433"/>
                </a:lnTo>
                <a:lnTo>
                  <a:pt x="1658" y="431"/>
                </a:lnTo>
                <a:lnTo>
                  <a:pt x="1660" y="429"/>
                </a:lnTo>
                <a:lnTo>
                  <a:pt x="1662" y="429"/>
                </a:lnTo>
                <a:lnTo>
                  <a:pt x="1664" y="429"/>
                </a:lnTo>
                <a:lnTo>
                  <a:pt x="1664" y="427"/>
                </a:lnTo>
                <a:lnTo>
                  <a:pt x="1666" y="427"/>
                </a:lnTo>
                <a:lnTo>
                  <a:pt x="1666" y="429"/>
                </a:lnTo>
                <a:lnTo>
                  <a:pt x="1668" y="429"/>
                </a:lnTo>
                <a:lnTo>
                  <a:pt x="1668" y="427"/>
                </a:lnTo>
                <a:lnTo>
                  <a:pt x="1670" y="427"/>
                </a:lnTo>
                <a:lnTo>
                  <a:pt x="1668" y="427"/>
                </a:lnTo>
                <a:lnTo>
                  <a:pt x="1670" y="427"/>
                </a:lnTo>
                <a:lnTo>
                  <a:pt x="1674" y="425"/>
                </a:lnTo>
                <a:lnTo>
                  <a:pt x="1678" y="425"/>
                </a:lnTo>
                <a:lnTo>
                  <a:pt x="1682" y="423"/>
                </a:lnTo>
                <a:lnTo>
                  <a:pt x="1684" y="423"/>
                </a:lnTo>
                <a:lnTo>
                  <a:pt x="1686" y="421"/>
                </a:lnTo>
                <a:lnTo>
                  <a:pt x="1688" y="419"/>
                </a:lnTo>
                <a:lnTo>
                  <a:pt x="1690" y="419"/>
                </a:lnTo>
                <a:lnTo>
                  <a:pt x="1696" y="417"/>
                </a:lnTo>
                <a:lnTo>
                  <a:pt x="1698" y="415"/>
                </a:lnTo>
                <a:lnTo>
                  <a:pt x="1704" y="413"/>
                </a:lnTo>
                <a:lnTo>
                  <a:pt x="1706" y="411"/>
                </a:lnTo>
                <a:lnTo>
                  <a:pt x="1710" y="411"/>
                </a:lnTo>
                <a:lnTo>
                  <a:pt x="1712" y="411"/>
                </a:lnTo>
                <a:lnTo>
                  <a:pt x="1712" y="409"/>
                </a:lnTo>
                <a:lnTo>
                  <a:pt x="1714" y="409"/>
                </a:lnTo>
                <a:lnTo>
                  <a:pt x="1716" y="409"/>
                </a:lnTo>
                <a:lnTo>
                  <a:pt x="1718" y="409"/>
                </a:lnTo>
                <a:lnTo>
                  <a:pt x="1718" y="407"/>
                </a:lnTo>
                <a:lnTo>
                  <a:pt x="1720" y="407"/>
                </a:lnTo>
                <a:lnTo>
                  <a:pt x="1722" y="407"/>
                </a:lnTo>
                <a:lnTo>
                  <a:pt x="1724" y="407"/>
                </a:lnTo>
                <a:lnTo>
                  <a:pt x="1726" y="407"/>
                </a:lnTo>
                <a:lnTo>
                  <a:pt x="1728" y="407"/>
                </a:lnTo>
                <a:lnTo>
                  <a:pt x="1730" y="405"/>
                </a:lnTo>
                <a:lnTo>
                  <a:pt x="1732" y="405"/>
                </a:lnTo>
                <a:lnTo>
                  <a:pt x="1734" y="405"/>
                </a:lnTo>
                <a:lnTo>
                  <a:pt x="1736" y="403"/>
                </a:lnTo>
                <a:lnTo>
                  <a:pt x="1738" y="403"/>
                </a:lnTo>
                <a:lnTo>
                  <a:pt x="1740" y="403"/>
                </a:lnTo>
                <a:lnTo>
                  <a:pt x="1742" y="401"/>
                </a:lnTo>
                <a:lnTo>
                  <a:pt x="1744" y="401"/>
                </a:lnTo>
                <a:lnTo>
                  <a:pt x="1748" y="399"/>
                </a:lnTo>
                <a:lnTo>
                  <a:pt x="1750" y="399"/>
                </a:lnTo>
                <a:lnTo>
                  <a:pt x="1752" y="399"/>
                </a:lnTo>
                <a:lnTo>
                  <a:pt x="1752" y="397"/>
                </a:lnTo>
                <a:lnTo>
                  <a:pt x="1754" y="397"/>
                </a:lnTo>
                <a:lnTo>
                  <a:pt x="1758" y="395"/>
                </a:lnTo>
                <a:lnTo>
                  <a:pt x="1760" y="395"/>
                </a:lnTo>
                <a:lnTo>
                  <a:pt x="1764" y="393"/>
                </a:lnTo>
                <a:lnTo>
                  <a:pt x="1766" y="393"/>
                </a:lnTo>
                <a:lnTo>
                  <a:pt x="1768" y="393"/>
                </a:lnTo>
                <a:lnTo>
                  <a:pt x="1772" y="391"/>
                </a:lnTo>
                <a:lnTo>
                  <a:pt x="1774" y="393"/>
                </a:lnTo>
                <a:lnTo>
                  <a:pt x="1776" y="393"/>
                </a:lnTo>
                <a:lnTo>
                  <a:pt x="1778" y="393"/>
                </a:lnTo>
                <a:lnTo>
                  <a:pt x="1780" y="393"/>
                </a:lnTo>
                <a:lnTo>
                  <a:pt x="1782" y="393"/>
                </a:lnTo>
                <a:lnTo>
                  <a:pt x="1782" y="393"/>
                </a:lnTo>
                <a:lnTo>
                  <a:pt x="1782" y="395"/>
                </a:lnTo>
                <a:lnTo>
                  <a:pt x="1784" y="395"/>
                </a:lnTo>
                <a:lnTo>
                  <a:pt x="1786" y="395"/>
                </a:lnTo>
                <a:lnTo>
                  <a:pt x="1788" y="397"/>
                </a:lnTo>
                <a:lnTo>
                  <a:pt x="1792" y="399"/>
                </a:lnTo>
                <a:lnTo>
                  <a:pt x="1794" y="399"/>
                </a:lnTo>
                <a:lnTo>
                  <a:pt x="1798" y="401"/>
                </a:lnTo>
                <a:lnTo>
                  <a:pt x="1800" y="403"/>
                </a:lnTo>
                <a:lnTo>
                  <a:pt x="1802" y="403"/>
                </a:lnTo>
                <a:lnTo>
                  <a:pt x="1802" y="405"/>
                </a:lnTo>
                <a:lnTo>
                  <a:pt x="1804" y="405"/>
                </a:lnTo>
                <a:lnTo>
                  <a:pt x="1806" y="407"/>
                </a:lnTo>
                <a:lnTo>
                  <a:pt x="1812" y="409"/>
                </a:lnTo>
                <a:lnTo>
                  <a:pt x="1816" y="411"/>
                </a:lnTo>
                <a:lnTo>
                  <a:pt x="1818" y="411"/>
                </a:lnTo>
                <a:lnTo>
                  <a:pt x="1822" y="411"/>
                </a:lnTo>
                <a:lnTo>
                  <a:pt x="1824" y="411"/>
                </a:lnTo>
                <a:lnTo>
                  <a:pt x="1826" y="413"/>
                </a:lnTo>
                <a:lnTo>
                  <a:pt x="1828" y="413"/>
                </a:lnTo>
                <a:lnTo>
                  <a:pt x="1830" y="413"/>
                </a:lnTo>
                <a:lnTo>
                  <a:pt x="1836" y="413"/>
                </a:lnTo>
                <a:lnTo>
                  <a:pt x="1840" y="415"/>
                </a:lnTo>
                <a:lnTo>
                  <a:pt x="1842" y="415"/>
                </a:lnTo>
                <a:lnTo>
                  <a:pt x="1844" y="415"/>
                </a:lnTo>
                <a:lnTo>
                  <a:pt x="1846" y="415"/>
                </a:lnTo>
                <a:lnTo>
                  <a:pt x="1848" y="417"/>
                </a:lnTo>
                <a:lnTo>
                  <a:pt x="1850" y="417"/>
                </a:lnTo>
                <a:lnTo>
                  <a:pt x="1852" y="417"/>
                </a:lnTo>
                <a:lnTo>
                  <a:pt x="1856" y="417"/>
                </a:lnTo>
                <a:lnTo>
                  <a:pt x="1858" y="417"/>
                </a:lnTo>
                <a:lnTo>
                  <a:pt x="1860" y="417"/>
                </a:lnTo>
                <a:lnTo>
                  <a:pt x="1862" y="417"/>
                </a:lnTo>
                <a:lnTo>
                  <a:pt x="1866" y="417"/>
                </a:lnTo>
                <a:lnTo>
                  <a:pt x="1868" y="417"/>
                </a:lnTo>
                <a:lnTo>
                  <a:pt x="1872" y="417"/>
                </a:lnTo>
                <a:lnTo>
                  <a:pt x="1876" y="415"/>
                </a:lnTo>
                <a:lnTo>
                  <a:pt x="1878" y="413"/>
                </a:lnTo>
                <a:lnTo>
                  <a:pt x="1878" y="411"/>
                </a:lnTo>
                <a:lnTo>
                  <a:pt x="1880" y="411"/>
                </a:lnTo>
                <a:lnTo>
                  <a:pt x="1882" y="411"/>
                </a:lnTo>
                <a:lnTo>
                  <a:pt x="1884" y="411"/>
                </a:lnTo>
                <a:lnTo>
                  <a:pt x="1886" y="411"/>
                </a:lnTo>
                <a:lnTo>
                  <a:pt x="1892" y="409"/>
                </a:lnTo>
                <a:lnTo>
                  <a:pt x="1898" y="407"/>
                </a:lnTo>
                <a:lnTo>
                  <a:pt x="1900" y="407"/>
                </a:lnTo>
                <a:lnTo>
                  <a:pt x="1904" y="407"/>
                </a:lnTo>
                <a:lnTo>
                  <a:pt x="1906" y="407"/>
                </a:lnTo>
                <a:lnTo>
                  <a:pt x="1908" y="407"/>
                </a:lnTo>
                <a:lnTo>
                  <a:pt x="1908" y="407"/>
                </a:lnTo>
                <a:lnTo>
                  <a:pt x="1910" y="407"/>
                </a:lnTo>
                <a:lnTo>
                  <a:pt x="1912" y="407"/>
                </a:lnTo>
                <a:lnTo>
                  <a:pt x="1914" y="407"/>
                </a:lnTo>
                <a:lnTo>
                  <a:pt x="1916" y="407"/>
                </a:lnTo>
                <a:lnTo>
                  <a:pt x="1918" y="407"/>
                </a:lnTo>
                <a:lnTo>
                  <a:pt x="1918" y="409"/>
                </a:lnTo>
                <a:lnTo>
                  <a:pt x="1922" y="409"/>
                </a:lnTo>
                <a:lnTo>
                  <a:pt x="1924" y="411"/>
                </a:lnTo>
                <a:lnTo>
                  <a:pt x="1926" y="411"/>
                </a:lnTo>
                <a:lnTo>
                  <a:pt x="1926" y="411"/>
                </a:lnTo>
                <a:lnTo>
                  <a:pt x="1928" y="411"/>
                </a:lnTo>
                <a:lnTo>
                  <a:pt x="1928" y="413"/>
                </a:lnTo>
                <a:lnTo>
                  <a:pt x="1930" y="413"/>
                </a:lnTo>
                <a:lnTo>
                  <a:pt x="1932" y="413"/>
                </a:lnTo>
                <a:lnTo>
                  <a:pt x="1934" y="413"/>
                </a:lnTo>
                <a:lnTo>
                  <a:pt x="1940" y="415"/>
                </a:lnTo>
                <a:lnTo>
                  <a:pt x="1942" y="413"/>
                </a:lnTo>
                <a:lnTo>
                  <a:pt x="1942" y="411"/>
                </a:lnTo>
                <a:lnTo>
                  <a:pt x="1946" y="409"/>
                </a:lnTo>
                <a:lnTo>
                  <a:pt x="1946" y="411"/>
                </a:lnTo>
                <a:lnTo>
                  <a:pt x="1948" y="411"/>
                </a:lnTo>
                <a:lnTo>
                  <a:pt x="1950" y="409"/>
                </a:lnTo>
                <a:lnTo>
                  <a:pt x="1954" y="407"/>
                </a:lnTo>
                <a:lnTo>
                  <a:pt x="1956" y="407"/>
                </a:lnTo>
                <a:lnTo>
                  <a:pt x="1958" y="407"/>
                </a:lnTo>
                <a:lnTo>
                  <a:pt x="1962" y="403"/>
                </a:lnTo>
                <a:lnTo>
                  <a:pt x="1962" y="401"/>
                </a:lnTo>
                <a:lnTo>
                  <a:pt x="1964" y="401"/>
                </a:lnTo>
                <a:lnTo>
                  <a:pt x="1966" y="401"/>
                </a:lnTo>
                <a:lnTo>
                  <a:pt x="1966" y="399"/>
                </a:lnTo>
                <a:lnTo>
                  <a:pt x="1968" y="397"/>
                </a:lnTo>
                <a:lnTo>
                  <a:pt x="1970" y="397"/>
                </a:lnTo>
                <a:lnTo>
                  <a:pt x="1972" y="397"/>
                </a:lnTo>
                <a:lnTo>
                  <a:pt x="1974" y="395"/>
                </a:lnTo>
                <a:lnTo>
                  <a:pt x="1972" y="395"/>
                </a:lnTo>
                <a:lnTo>
                  <a:pt x="1972" y="393"/>
                </a:lnTo>
                <a:lnTo>
                  <a:pt x="1974" y="393"/>
                </a:lnTo>
                <a:lnTo>
                  <a:pt x="1974" y="391"/>
                </a:lnTo>
                <a:lnTo>
                  <a:pt x="1974" y="391"/>
                </a:lnTo>
                <a:lnTo>
                  <a:pt x="1976" y="389"/>
                </a:lnTo>
                <a:lnTo>
                  <a:pt x="1978" y="389"/>
                </a:lnTo>
                <a:lnTo>
                  <a:pt x="1980" y="387"/>
                </a:lnTo>
                <a:lnTo>
                  <a:pt x="1982" y="387"/>
                </a:lnTo>
                <a:lnTo>
                  <a:pt x="1982" y="385"/>
                </a:lnTo>
                <a:lnTo>
                  <a:pt x="1982" y="383"/>
                </a:lnTo>
                <a:lnTo>
                  <a:pt x="1984" y="383"/>
                </a:lnTo>
                <a:lnTo>
                  <a:pt x="1988" y="379"/>
                </a:lnTo>
                <a:lnTo>
                  <a:pt x="1990" y="377"/>
                </a:lnTo>
                <a:lnTo>
                  <a:pt x="1992" y="381"/>
                </a:lnTo>
                <a:lnTo>
                  <a:pt x="1988" y="383"/>
                </a:lnTo>
                <a:lnTo>
                  <a:pt x="1988" y="385"/>
                </a:lnTo>
                <a:lnTo>
                  <a:pt x="1990" y="385"/>
                </a:lnTo>
                <a:lnTo>
                  <a:pt x="1990" y="383"/>
                </a:lnTo>
                <a:lnTo>
                  <a:pt x="1992" y="383"/>
                </a:lnTo>
                <a:lnTo>
                  <a:pt x="1992" y="381"/>
                </a:lnTo>
                <a:lnTo>
                  <a:pt x="1994" y="381"/>
                </a:lnTo>
                <a:lnTo>
                  <a:pt x="1996" y="379"/>
                </a:lnTo>
                <a:lnTo>
                  <a:pt x="1996" y="377"/>
                </a:lnTo>
                <a:lnTo>
                  <a:pt x="1998" y="377"/>
                </a:lnTo>
                <a:lnTo>
                  <a:pt x="2002" y="375"/>
                </a:lnTo>
                <a:lnTo>
                  <a:pt x="2004" y="373"/>
                </a:lnTo>
                <a:lnTo>
                  <a:pt x="2006" y="371"/>
                </a:lnTo>
                <a:lnTo>
                  <a:pt x="2008" y="369"/>
                </a:lnTo>
                <a:lnTo>
                  <a:pt x="2010" y="369"/>
                </a:lnTo>
                <a:lnTo>
                  <a:pt x="2010" y="367"/>
                </a:lnTo>
                <a:lnTo>
                  <a:pt x="2008" y="367"/>
                </a:lnTo>
                <a:lnTo>
                  <a:pt x="2010" y="365"/>
                </a:lnTo>
                <a:lnTo>
                  <a:pt x="2010" y="363"/>
                </a:lnTo>
                <a:lnTo>
                  <a:pt x="2012" y="363"/>
                </a:lnTo>
                <a:lnTo>
                  <a:pt x="2012" y="365"/>
                </a:lnTo>
                <a:lnTo>
                  <a:pt x="2014" y="365"/>
                </a:lnTo>
                <a:lnTo>
                  <a:pt x="2014" y="367"/>
                </a:lnTo>
                <a:lnTo>
                  <a:pt x="2016" y="365"/>
                </a:lnTo>
                <a:lnTo>
                  <a:pt x="2018" y="363"/>
                </a:lnTo>
                <a:lnTo>
                  <a:pt x="2020" y="363"/>
                </a:lnTo>
                <a:lnTo>
                  <a:pt x="2022" y="361"/>
                </a:lnTo>
                <a:lnTo>
                  <a:pt x="2022" y="361"/>
                </a:lnTo>
                <a:lnTo>
                  <a:pt x="2022" y="361"/>
                </a:lnTo>
                <a:lnTo>
                  <a:pt x="2022" y="359"/>
                </a:lnTo>
                <a:lnTo>
                  <a:pt x="2024" y="359"/>
                </a:lnTo>
                <a:lnTo>
                  <a:pt x="2026" y="359"/>
                </a:lnTo>
                <a:lnTo>
                  <a:pt x="2028" y="355"/>
                </a:lnTo>
                <a:lnTo>
                  <a:pt x="2030" y="353"/>
                </a:lnTo>
                <a:lnTo>
                  <a:pt x="2036" y="347"/>
                </a:lnTo>
                <a:lnTo>
                  <a:pt x="2038" y="345"/>
                </a:lnTo>
                <a:lnTo>
                  <a:pt x="2036" y="345"/>
                </a:lnTo>
                <a:lnTo>
                  <a:pt x="2038" y="343"/>
                </a:lnTo>
                <a:lnTo>
                  <a:pt x="2040" y="343"/>
                </a:lnTo>
                <a:lnTo>
                  <a:pt x="2040" y="341"/>
                </a:lnTo>
                <a:lnTo>
                  <a:pt x="2042" y="343"/>
                </a:lnTo>
                <a:lnTo>
                  <a:pt x="2044" y="343"/>
                </a:lnTo>
                <a:lnTo>
                  <a:pt x="2044" y="341"/>
                </a:lnTo>
                <a:lnTo>
                  <a:pt x="2046" y="339"/>
                </a:lnTo>
                <a:lnTo>
                  <a:pt x="2048" y="337"/>
                </a:lnTo>
                <a:lnTo>
                  <a:pt x="2050" y="335"/>
                </a:lnTo>
                <a:lnTo>
                  <a:pt x="2052" y="333"/>
                </a:lnTo>
                <a:lnTo>
                  <a:pt x="2054" y="331"/>
                </a:lnTo>
                <a:lnTo>
                  <a:pt x="2056" y="329"/>
                </a:lnTo>
                <a:lnTo>
                  <a:pt x="2058" y="327"/>
                </a:lnTo>
                <a:lnTo>
                  <a:pt x="2058" y="325"/>
                </a:lnTo>
                <a:lnTo>
                  <a:pt x="2060" y="325"/>
                </a:lnTo>
                <a:lnTo>
                  <a:pt x="2060" y="323"/>
                </a:lnTo>
                <a:lnTo>
                  <a:pt x="2062" y="321"/>
                </a:lnTo>
                <a:lnTo>
                  <a:pt x="2064" y="321"/>
                </a:lnTo>
                <a:lnTo>
                  <a:pt x="2068" y="317"/>
                </a:lnTo>
                <a:lnTo>
                  <a:pt x="2068" y="315"/>
                </a:lnTo>
                <a:lnTo>
                  <a:pt x="2070" y="313"/>
                </a:lnTo>
                <a:lnTo>
                  <a:pt x="2072" y="311"/>
                </a:lnTo>
                <a:lnTo>
                  <a:pt x="2074" y="309"/>
                </a:lnTo>
                <a:lnTo>
                  <a:pt x="2076" y="307"/>
                </a:lnTo>
                <a:lnTo>
                  <a:pt x="2078" y="307"/>
                </a:lnTo>
                <a:lnTo>
                  <a:pt x="2082" y="305"/>
                </a:lnTo>
                <a:lnTo>
                  <a:pt x="2084" y="305"/>
                </a:lnTo>
                <a:lnTo>
                  <a:pt x="2086" y="305"/>
                </a:lnTo>
                <a:lnTo>
                  <a:pt x="2088" y="303"/>
                </a:lnTo>
                <a:lnTo>
                  <a:pt x="2092" y="301"/>
                </a:lnTo>
                <a:lnTo>
                  <a:pt x="2094" y="301"/>
                </a:lnTo>
                <a:lnTo>
                  <a:pt x="2094" y="299"/>
                </a:lnTo>
                <a:lnTo>
                  <a:pt x="2096" y="299"/>
                </a:lnTo>
                <a:lnTo>
                  <a:pt x="2098" y="297"/>
                </a:lnTo>
                <a:lnTo>
                  <a:pt x="2100" y="295"/>
                </a:lnTo>
                <a:lnTo>
                  <a:pt x="2102" y="293"/>
                </a:lnTo>
                <a:lnTo>
                  <a:pt x="2104" y="291"/>
                </a:lnTo>
                <a:lnTo>
                  <a:pt x="2106" y="291"/>
                </a:lnTo>
                <a:lnTo>
                  <a:pt x="2108" y="287"/>
                </a:lnTo>
                <a:lnTo>
                  <a:pt x="2112" y="283"/>
                </a:lnTo>
                <a:lnTo>
                  <a:pt x="2114" y="281"/>
                </a:lnTo>
                <a:lnTo>
                  <a:pt x="2114" y="279"/>
                </a:lnTo>
                <a:lnTo>
                  <a:pt x="2116" y="279"/>
                </a:lnTo>
                <a:lnTo>
                  <a:pt x="2118" y="275"/>
                </a:lnTo>
                <a:lnTo>
                  <a:pt x="2118" y="273"/>
                </a:lnTo>
                <a:lnTo>
                  <a:pt x="2120" y="271"/>
                </a:lnTo>
                <a:lnTo>
                  <a:pt x="2120" y="269"/>
                </a:lnTo>
                <a:lnTo>
                  <a:pt x="2122" y="269"/>
                </a:lnTo>
                <a:lnTo>
                  <a:pt x="2124" y="267"/>
                </a:lnTo>
                <a:lnTo>
                  <a:pt x="2126" y="265"/>
                </a:lnTo>
                <a:lnTo>
                  <a:pt x="2126" y="263"/>
                </a:lnTo>
                <a:lnTo>
                  <a:pt x="2128" y="263"/>
                </a:lnTo>
                <a:lnTo>
                  <a:pt x="2128" y="261"/>
                </a:lnTo>
                <a:lnTo>
                  <a:pt x="2130" y="259"/>
                </a:lnTo>
                <a:lnTo>
                  <a:pt x="2132" y="257"/>
                </a:lnTo>
                <a:lnTo>
                  <a:pt x="2134" y="257"/>
                </a:lnTo>
                <a:lnTo>
                  <a:pt x="2136" y="255"/>
                </a:lnTo>
                <a:lnTo>
                  <a:pt x="2138" y="253"/>
                </a:lnTo>
                <a:lnTo>
                  <a:pt x="2140" y="251"/>
                </a:lnTo>
                <a:lnTo>
                  <a:pt x="2146" y="247"/>
                </a:lnTo>
                <a:lnTo>
                  <a:pt x="2148" y="245"/>
                </a:lnTo>
                <a:lnTo>
                  <a:pt x="2152" y="241"/>
                </a:lnTo>
                <a:lnTo>
                  <a:pt x="2162" y="231"/>
                </a:lnTo>
                <a:lnTo>
                  <a:pt x="2164" y="231"/>
                </a:lnTo>
                <a:lnTo>
                  <a:pt x="2166" y="229"/>
                </a:lnTo>
                <a:lnTo>
                  <a:pt x="2178" y="217"/>
                </a:lnTo>
                <a:lnTo>
                  <a:pt x="2180" y="217"/>
                </a:lnTo>
                <a:lnTo>
                  <a:pt x="2182" y="217"/>
                </a:lnTo>
                <a:lnTo>
                  <a:pt x="2184" y="215"/>
                </a:lnTo>
                <a:lnTo>
                  <a:pt x="2186" y="215"/>
                </a:lnTo>
                <a:lnTo>
                  <a:pt x="2188" y="213"/>
                </a:lnTo>
                <a:lnTo>
                  <a:pt x="2190" y="213"/>
                </a:lnTo>
                <a:lnTo>
                  <a:pt x="2192" y="211"/>
                </a:lnTo>
                <a:lnTo>
                  <a:pt x="2194" y="209"/>
                </a:lnTo>
                <a:lnTo>
                  <a:pt x="2196" y="207"/>
                </a:lnTo>
                <a:lnTo>
                  <a:pt x="2204" y="203"/>
                </a:lnTo>
                <a:lnTo>
                  <a:pt x="2204" y="201"/>
                </a:lnTo>
                <a:lnTo>
                  <a:pt x="2206" y="201"/>
                </a:lnTo>
                <a:lnTo>
                  <a:pt x="2208" y="199"/>
                </a:lnTo>
                <a:lnTo>
                  <a:pt x="2210" y="199"/>
                </a:lnTo>
                <a:lnTo>
                  <a:pt x="2218" y="193"/>
                </a:lnTo>
                <a:lnTo>
                  <a:pt x="2220" y="191"/>
                </a:lnTo>
                <a:lnTo>
                  <a:pt x="2222" y="189"/>
                </a:lnTo>
                <a:lnTo>
                  <a:pt x="2224" y="189"/>
                </a:lnTo>
                <a:lnTo>
                  <a:pt x="2226" y="187"/>
                </a:lnTo>
                <a:lnTo>
                  <a:pt x="2228" y="185"/>
                </a:lnTo>
                <a:lnTo>
                  <a:pt x="2230" y="181"/>
                </a:lnTo>
                <a:lnTo>
                  <a:pt x="2230" y="183"/>
                </a:lnTo>
                <a:lnTo>
                  <a:pt x="2232" y="183"/>
                </a:lnTo>
                <a:lnTo>
                  <a:pt x="2232" y="185"/>
                </a:lnTo>
                <a:lnTo>
                  <a:pt x="2234" y="185"/>
                </a:lnTo>
                <a:lnTo>
                  <a:pt x="2236" y="185"/>
                </a:lnTo>
                <a:lnTo>
                  <a:pt x="2238" y="185"/>
                </a:lnTo>
                <a:lnTo>
                  <a:pt x="2240" y="187"/>
                </a:lnTo>
                <a:lnTo>
                  <a:pt x="2242" y="185"/>
                </a:lnTo>
                <a:lnTo>
                  <a:pt x="2244" y="185"/>
                </a:lnTo>
                <a:lnTo>
                  <a:pt x="2246" y="185"/>
                </a:lnTo>
                <a:lnTo>
                  <a:pt x="2248" y="185"/>
                </a:lnTo>
                <a:lnTo>
                  <a:pt x="2250" y="185"/>
                </a:lnTo>
                <a:lnTo>
                  <a:pt x="2252" y="183"/>
                </a:lnTo>
                <a:lnTo>
                  <a:pt x="2254" y="183"/>
                </a:lnTo>
                <a:lnTo>
                  <a:pt x="2256" y="183"/>
                </a:lnTo>
                <a:lnTo>
                  <a:pt x="2258" y="181"/>
                </a:lnTo>
                <a:lnTo>
                  <a:pt x="2262" y="179"/>
                </a:lnTo>
                <a:lnTo>
                  <a:pt x="2264" y="177"/>
                </a:lnTo>
                <a:lnTo>
                  <a:pt x="2266" y="177"/>
                </a:lnTo>
                <a:lnTo>
                  <a:pt x="2268" y="177"/>
                </a:lnTo>
                <a:lnTo>
                  <a:pt x="2270" y="175"/>
                </a:lnTo>
                <a:lnTo>
                  <a:pt x="2272" y="175"/>
                </a:lnTo>
                <a:lnTo>
                  <a:pt x="2272" y="173"/>
                </a:lnTo>
                <a:lnTo>
                  <a:pt x="2274" y="173"/>
                </a:lnTo>
                <a:lnTo>
                  <a:pt x="2276" y="171"/>
                </a:lnTo>
                <a:lnTo>
                  <a:pt x="2278" y="171"/>
                </a:lnTo>
                <a:lnTo>
                  <a:pt x="2278" y="169"/>
                </a:lnTo>
                <a:lnTo>
                  <a:pt x="2280" y="169"/>
                </a:lnTo>
                <a:lnTo>
                  <a:pt x="2282" y="169"/>
                </a:lnTo>
                <a:lnTo>
                  <a:pt x="2284" y="169"/>
                </a:lnTo>
                <a:lnTo>
                  <a:pt x="2286" y="167"/>
                </a:lnTo>
                <a:lnTo>
                  <a:pt x="2286" y="165"/>
                </a:lnTo>
                <a:lnTo>
                  <a:pt x="2290" y="165"/>
                </a:lnTo>
                <a:lnTo>
                  <a:pt x="2292" y="163"/>
                </a:lnTo>
                <a:lnTo>
                  <a:pt x="2294" y="163"/>
                </a:lnTo>
                <a:lnTo>
                  <a:pt x="2296" y="161"/>
                </a:lnTo>
                <a:lnTo>
                  <a:pt x="2298" y="161"/>
                </a:lnTo>
                <a:lnTo>
                  <a:pt x="2300" y="159"/>
                </a:lnTo>
                <a:lnTo>
                  <a:pt x="2302" y="159"/>
                </a:lnTo>
                <a:lnTo>
                  <a:pt x="2304" y="157"/>
                </a:lnTo>
                <a:lnTo>
                  <a:pt x="2306" y="157"/>
                </a:lnTo>
                <a:lnTo>
                  <a:pt x="2306" y="155"/>
                </a:lnTo>
                <a:lnTo>
                  <a:pt x="2310" y="153"/>
                </a:lnTo>
                <a:lnTo>
                  <a:pt x="2310" y="153"/>
                </a:lnTo>
                <a:lnTo>
                  <a:pt x="2310" y="151"/>
                </a:lnTo>
                <a:lnTo>
                  <a:pt x="2312" y="151"/>
                </a:lnTo>
                <a:lnTo>
                  <a:pt x="2312" y="149"/>
                </a:lnTo>
                <a:lnTo>
                  <a:pt x="2314" y="149"/>
                </a:lnTo>
                <a:lnTo>
                  <a:pt x="2316" y="149"/>
                </a:lnTo>
                <a:lnTo>
                  <a:pt x="2316" y="147"/>
                </a:lnTo>
                <a:lnTo>
                  <a:pt x="2318" y="147"/>
                </a:lnTo>
                <a:lnTo>
                  <a:pt x="2320" y="147"/>
                </a:lnTo>
                <a:lnTo>
                  <a:pt x="2322" y="145"/>
                </a:lnTo>
                <a:lnTo>
                  <a:pt x="2324" y="145"/>
                </a:lnTo>
                <a:lnTo>
                  <a:pt x="2326" y="143"/>
                </a:lnTo>
                <a:lnTo>
                  <a:pt x="2328" y="141"/>
                </a:lnTo>
                <a:lnTo>
                  <a:pt x="2330" y="139"/>
                </a:lnTo>
                <a:lnTo>
                  <a:pt x="2332" y="139"/>
                </a:lnTo>
                <a:lnTo>
                  <a:pt x="2334" y="139"/>
                </a:lnTo>
                <a:lnTo>
                  <a:pt x="2334" y="137"/>
                </a:lnTo>
                <a:lnTo>
                  <a:pt x="2336" y="137"/>
                </a:lnTo>
                <a:lnTo>
                  <a:pt x="2338" y="137"/>
                </a:lnTo>
                <a:lnTo>
                  <a:pt x="2340" y="135"/>
                </a:lnTo>
                <a:lnTo>
                  <a:pt x="2342" y="135"/>
                </a:lnTo>
                <a:lnTo>
                  <a:pt x="2346" y="133"/>
                </a:lnTo>
                <a:lnTo>
                  <a:pt x="2348" y="133"/>
                </a:lnTo>
                <a:lnTo>
                  <a:pt x="2350" y="131"/>
                </a:lnTo>
                <a:lnTo>
                  <a:pt x="2352" y="131"/>
                </a:lnTo>
                <a:lnTo>
                  <a:pt x="2354" y="131"/>
                </a:lnTo>
                <a:lnTo>
                  <a:pt x="2358" y="129"/>
                </a:lnTo>
                <a:lnTo>
                  <a:pt x="2358" y="127"/>
                </a:lnTo>
                <a:lnTo>
                  <a:pt x="2362" y="125"/>
                </a:lnTo>
                <a:lnTo>
                  <a:pt x="2366" y="123"/>
                </a:lnTo>
                <a:lnTo>
                  <a:pt x="2368" y="123"/>
                </a:lnTo>
                <a:lnTo>
                  <a:pt x="2372" y="123"/>
                </a:lnTo>
                <a:lnTo>
                  <a:pt x="2372" y="121"/>
                </a:lnTo>
                <a:lnTo>
                  <a:pt x="2374" y="121"/>
                </a:lnTo>
                <a:lnTo>
                  <a:pt x="2376" y="121"/>
                </a:lnTo>
                <a:lnTo>
                  <a:pt x="2376" y="121"/>
                </a:lnTo>
                <a:lnTo>
                  <a:pt x="2378" y="121"/>
                </a:lnTo>
                <a:lnTo>
                  <a:pt x="2380" y="119"/>
                </a:lnTo>
                <a:lnTo>
                  <a:pt x="2382" y="119"/>
                </a:lnTo>
                <a:lnTo>
                  <a:pt x="2384" y="119"/>
                </a:lnTo>
                <a:lnTo>
                  <a:pt x="2384" y="117"/>
                </a:lnTo>
                <a:lnTo>
                  <a:pt x="2386" y="117"/>
                </a:lnTo>
                <a:lnTo>
                  <a:pt x="2388" y="115"/>
                </a:lnTo>
                <a:lnTo>
                  <a:pt x="2390" y="115"/>
                </a:lnTo>
                <a:lnTo>
                  <a:pt x="2392" y="115"/>
                </a:lnTo>
                <a:lnTo>
                  <a:pt x="2396" y="113"/>
                </a:lnTo>
                <a:lnTo>
                  <a:pt x="2398" y="113"/>
                </a:lnTo>
                <a:lnTo>
                  <a:pt x="2404" y="111"/>
                </a:lnTo>
                <a:lnTo>
                  <a:pt x="2404" y="109"/>
                </a:lnTo>
                <a:lnTo>
                  <a:pt x="2406" y="109"/>
                </a:lnTo>
                <a:lnTo>
                  <a:pt x="2406" y="107"/>
                </a:lnTo>
                <a:lnTo>
                  <a:pt x="2408" y="107"/>
                </a:lnTo>
                <a:lnTo>
                  <a:pt x="2410" y="105"/>
                </a:lnTo>
                <a:lnTo>
                  <a:pt x="2412" y="105"/>
                </a:lnTo>
                <a:lnTo>
                  <a:pt x="2414" y="105"/>
                </a:lnTo>
                <a:lnTo>
                  <a:pt x="2416" y="105"/>
                </a:lnTo>
                <a:lnTo>
                  <a:pt x="2418" y="105"/>
                </a:lnTo>
                <a:lnTo>
                  <a:pt x="2420" y="103"/>
                </a:lnTo>
                <a:lnTo>
                  <a:pt x="2422" y="103"/>
                </a:lnTo>
                <a:lnTo>
                  <a:pt x="2424" y="103"/>
                </a:lnTo>
                <a:lnTo>
                  <a:pt x="2426" y="103"/>
                </a:lnTo>
                <a:lnTo>
                  <a:pt x="2426" y="101"/>
                </a:lnTo>
                <a:lnTo>
                  <a:pt x="2428" y="101"/>
                </a:lnTo>
                <a:lnTo>
                  <a:pt x="2430" y="101"/>
                </a:lnTo>
                <a:lnTo>
                  <a:pt x="2434" y="101"/>
                </a:lnTo>
                <a:lnTo>
                  <a:pt x="2436" y="101"/>
                </a:lnTo>
                <a:lnTo>
                  <a:pt x="2438" y="99"/>
                </a:lnTo>
                <a:lnTo>
                  <a:pt x="2440" y="99"/>
                </a:lnTo>
                <a:lnTo>
                  <a:pt x="2442" y="99"/>
                </a:lnTo>
                <a:lnTo>
                  <a:pt x="2444" y="99"/>
                </a:lnTo>
                <a:lnTo>
                  <a:pt x="2446" y="99"/>
                </a:lnTo>
                <a:lnTo>
                  <a:pt x="2448" y="99"/>
                </a:lnTo>
                <a:lnTo>
                  <a:pt x="2450" y="99"/>
                </a:lnTo>
                <a:lnTo>
                  <a:pt x="2452" y="97"/>
                </a:lnTo>
                <a:lnTo>
                  <a:pt x="2454" y="97"/>
                </a:lnTo>
                <a:lnTo>
                  <a:pt x="2458" y="95"/>
                </a:lnTo>
                <a:lnTo>
                  <a:pt x="2460" y="95"/>
                </a:lnTo>
                <a:lnTo>
                  <a:pt x="2462" y="95"/>
                </a:lnTo>
                <a:lnTo>
                  <a:pt x="2464" y="95"/>
                </a:lnTo>
                <a:lnTo>
                  <a:pt x="2466" y="95"/>
                </a:lnTo>
                <a:lnTo>
                  <a:pt x="2468" y="95"/>
                </a:lnTo>
                <a:lnTo>
                  <a:pt x="2468" y="93"/>
                </a:lnTo>
                <a:lnTo>
                  <a:pt x="2470" y="93"/>
                </a:lnTo>
                <a:lnTo>
                  <a:pt x="2472" y="93"/>
                </a:lnTo>
                <a:lnTo>
                  <a:pt x="2474" y="91"/>
                </a:lnTo>
                <a:lnTo>
                  <a:pt x="2476" y="91"/>
                </a:lnTo>
                <a:lnTo>
                  <a:pt x="2478" y="91"/>
                </a:lnTo>
                <a:lnTo>
                  <a:pt x="2478" y="89"/>
                </a:lnTo>
                <a:lnTo>
                  <a:pt x="2480" y="89"/>
                </a:lnTo>
                <a:lnTo>
                  <a:pt x="2480" y="87"/>
                </a:lnTo>
                <a:lnTo>
                  <a:pt x="2484" y="87"/>
                </a:lnTo>
                <a:lnTo>
                  <a:pt x="2486" y="85"/>
                </a:lnTo>
                <a:lnTo>
                  <a:pt x="2488" y="85"/>
                </a:lnTo>
                <a:lnTo>
                  <a:pt x="2490" y="83"/>
                </a:lnTo>
                <a:lnTo>
                  <a:pt x="2492" y="83"/>
                </a:lnTo>
                <a:lnTo>
                  <a:pt x="2494" y="83"/>
                </a:lnTo>
                <a:lnTo>
                  <a:pt x="2496" y="81"/>
                </a:lnTo>
                <a:lnTo>
                  <a:pt x="2498" y="81"/>
                </a:lnTo>
                <a:lnTo>
                  <a:pt x="2500" y="79"/>
                </a:lnTo>
                <a:lnTo>
                  <a:pt x="2502" y="79"/>
                </a:lnTo>
                <a:lnTo>
                  <a:pt x="2502" y="79"/>
                </a:lnTo>
                <a:lnTo>
                  <a:pt x="2504" y="77"/>
                </a:lnTo>
                <a:lnTo>
                  <a:pt x="2508" y="75"/>
                </a:lnTo>
                <a:lnTo>
                  <a:pt x="2510" y="73"/>
                </a:lnTo>
                <a:lnTo>
                  <a:pt x="2512" y="73"/>
                </a:lnTo>
                <a:lnTo>
                  <a:pt x="2514" y="73"/>
                </a:lnTo>
                <a:lnTo>
                  <a:pt x="2516" y="73"/>
                </a:lnTo>
                <a:lnTo>
                  <a:pt x="2518" y="73"/>
                </a:lnTo>
                <a:lnTo>
                  <a:pt x="2520" y="73"/>
                </a:lnTo>
                <a:lnTo>
                  <a:pt x="2522" y="71"/>
                </a:lnTo>
                <a:lnTo>
                  <a:pt x="2524" y="71"/>
                </a:lnTo>
                <a:lnTo>
                  <a:pt x="2526" y="69"/>
                </a:lnTo>
                <a:lnTo>
                  <a:pt x="2528" y="69"/>
                </a:lnTo>
                <a:lnTo>
                  <a:pt x="2528" y="67"/>
                </a:lnTo>
                <a:lnTo>
                  <a:pt x="2530" y="67"/>
                </a:lnTo>
                <a:lnTo>
                  <a:pt x="2532" y="65"/>
                </a:lnTo>
                <a:lnTo>
                  <a:pt x="2534" y="63"/>
                </a:lnTo>
                <a:lnTo>
                  <a:pt x="2536" y="61"/>
                </a:lnTo>
                <a:lnTo>
                  <a:pt x="2538" y="59"/>
                </a:lnTo>
                <a:lnTo>
                  <a:pt x="2538" y="57"/>
                </a:lnTo>
                <a:lnTo>
                  <a:pt x="2540" y="57"/>
                </a:lnTo>
                <a:lnTo>
                  <a:pt x="2540" y="59"/>
                </a:lnTo>
                <a:lnTo>
                  <a:pt x="2542" y="59"/>
                </a:lnTo>
                <a:lnTo>
                  <a:pt x="2544" y="59"/>
                </a:lnTo>
                <a:lnTo>
                  <a:pt x="2546" y="57"/>
                </a:lnTo>
                <a:lnTo>
                  <a:pt x="2546" y="59"/>
                </a:lnTo>
                <a:lnTo>
                  <a:pt x="2546" y="57"/>
                </a:lnTo>
                <a:lnTo>
                  <a:pt x="2548" y="57"/>
                </a:lnTo>
                <a:lnTo>
                  <a:pt x="2548" y="61"/>
                </a:lnTo>
                <a:lnTo>
                  <a:pt x="2550" y="59"/>
                </a:lnTo>
                <a:lnTo>
                  <a:pt x="2554" y="59"/>
                </a:lnTo>
                <a:lnTo>
                  <a:pt x="2556" y="57"/>
                </a:lnTo>
                <a:lnTo>
                  <a:pt x="2558" y="57"/>
                </a:lnTo>
                <a:lnTo>
                  <a:pt x="2560" y="57"/>
                </a:lnTo>
                <a:lnTo>
                  <a:pt x="2562" y="55"/>
                </a:lnTo>
                <a:lnTo>
                  <a:pt x="2564" y="53"/>
                </a:lnTo>
                <a:lnTo>
                  <a:pt x="2568" y="53"/>
                </a:lnTo>
                <a:lnTo>
                  <a:pt x="2570" y="53"/>
                </a:lnTo>
                <a:lnTo>
                  <a:pt x="2570" y="51"/>
                </a:lnTo>
                <a:lnTo>
                  <a:pt x="2572" y="51"/>
                </a:lnTo>
                <a:lnTo>
                  <a:pt x="2574" y="51"/>
                </a:lnTo>
                <a:lnTo>
                  <a:pt x="2576" y="51"/>
                </a:lnTo>
                <a:lnTo>
                  <a:pt x="2578" y="51"/>
                </a:lnTo>
                <a:lnTo>
                  <a:pt x="2582" y="51"/>
                </a:lnTo>
                <a:lnTo>
                  <a:pt x="2584" y="51"/>
                </a:lnTo>
                <a:lnTo>
                  <a:pt x="2586" y="49"/>
                </a:lnTo>
                <a:lnTo>
                  <a:pt x="2588" y="49"/>
                </a:lnTo>
                <a:lnTo>
                  <a:pt x="2590" y="46"/>
                </a:lnTo>
                <a:lnTo>
                  <a:pt x="2592" y="46"/>
                </a:lnTo>
                <a:lnTo>
                  <a:pt x="2594" y="46"/>
                </a:lnTo>
                <a:lnTo>
                  <a:pt x="2596" y="44"/>
                </a:lnTo>
                <a:lnTo>
                  <a:pt x="2598" y="44"/>
                </a:lnTo>
                <a:lnTo>
                  <a:pt x="2598" y="44"/>
                </a:lnTo>
                <a:lnTo>
                  <a:pt x="2600" y="42"/>
                </a:lnTo>
                <a:lnTo>
                  <a:pt x="2604" y="42"/>
                </a:lnTo>
                <a:lnTo>
                  <a:pt x="2606" y="40"/>
                </a:lnTo>
                <a:lnTo>
                  <a:pt x="2608" y="40"/>
                </a:lnTo>
                <a:lnTo>
                  <a:pt x="2610" y="38"/>
                </a:lnTo>
                <a:lnTo>
                  <a:pt x="2612" y="38"/>
                </a:lnTo>
                <a:lnTo>
                  <a:pt x="2614" y="38"/>
                </a:lnTo>
                <a:lnTo>
                  <a:pt x="2616" y="36"/>
                </a:lnTo>
                <a:lnTo>
                  <a:pt x="2618" y="36"/>
                </a:lnTo>
                <a:lnTo>
                  <a:pt x="2620" y="34"/>
                </a:lnTo>
                <a:lnTo>
                  <a:pt x="2622" y="34"/>
                </a:lnTo>
                <a:lnTo>
                  <a:pt x="2626" y="32"/>
                </a:lnTo>
                <a:lnTo>
                  <a:pt x="2628" y="30"/>
                </a:lnTo>
                <a:lnTo>
                  <a:pt x="2630" y="30"/>
                </a:lnTo>
                <a:lnTo>
                  <a:pt x="2632" y="30"/>
                </a:lnTo>
                <a:lnTo>
                  <a:pt x="2632" y="28"/>
                </a:lnTo>
                <a:lnTo>
                  <a:pt x="2636" y="28"/>
                </a:lnTo>
                <a:lnTo>
                  <a:pt x="2638" y="28"/>
                </a:lnTo>
                <a:lnTo>
                  <a:pt x="2642" y="28"/>
                </a:lnTo>
                <a:lnTo>
                  <a:pt x="2644" y="28"/>
                </a:lnTo>
                <a:lnTo>
                  <a:pt x="2646" y="26"/>
                </a:lnTo>
                <a:lnTo>
                  <a:pt x="2646" y="26"/>
                </a:lnTo>
                <a:lnTo>
                  <a:pt x="2648" y="24"/>
                </a:lnTo>
                <a:lnTo>
                  <a:pt x="2650" y="24"/>
                </a:lnTo>
                <a:lnTo>
                  <a:pt x="2652" y="24"/>
                </a:lnTo>
                <a:lnTo>
                  <a:pt x="2654" y="24"/>
                </a:lnTo>
                <a:lnTo>
                  <a:pt x="2656" y="24"/>
                </a:lnTo>
                <a:lnTo>
                  <a:pt x="2658" y="22"/>
                </a:lnTo>
                <a:lnTo>
                  <a:pt x="2660" y="22"/>
                </a:lnTo>
                <a:lnTo>
                  <a:pt x="2662" y="22"/>
                </a:lnTo>
                <a:lnTo>
                  <a:pt x="2662" y="20"/>
                </a:lnTo>
                <a:lnTo>
                  <a:pt x="2664" y="20"/>
                </a:lnTo>
                <a:lnTo>
                  <a:pt x="2666" y="20"/>
                </a:lnTo>
                <a:lnTo>
                  <a:pt x="2666" y="18"/>
                </a:lnTo>
                <a:lnTo>
                  <a:pt x="2668" y="18"/>
                </a:lnTo>
                <a:lnTo>
                  <a:pt x="2670" y="18"/>
                </a:lnTo>
                <a:lnTo>
                  <a:pt x="2672" y="18"/>
                </a:lnTo>
                <a:lnTo>
                  <a:pt x="2674" y="18"/>
                </a:lnTo>
                <a:lnTo>
                  <a:pt x="2676" y="16"/>
                </a:lnTo>
                <a:lnTo>
                  <a:pt x="2678" y="16"/>
                </a:lnTo>
                <a:lnTo>
                  <a:pt x="2680" y="14"/>
                </a:lnTo>
                <a:lnTo>
                  <a:pt x="2682" y="12"/>
                </a:lnTo>
                <a:lnTo>
                  <a:pt x="2686" y="12"/>
                </a:lnTo>
                <a:lnTo>
                  <a:pt x="2688" y="10"/>
                </a:lnTo>
                <a:lnTo>
                  <a:pt x="2690" y="10"/>
                </a:lnTo>
                <a:lnTo>
                  <a:pt x="2690" y="8"/>
                </a:lnTo>
                <a:lnTo>
                  <a:pt x="2692" y="8"/>
                </a:lnTo>
                <a:lnTo>
                  <a:pt x="2692" y="6"/>
                </a:lnTo>
                <a:lnTo>
                  <a:pt x="2694" y="4"/>
                </a:lnTo>
                <a:lnTo>
                  <a:pt x="2694" y="6"/>
                </a:lnTo>
                <a:lnTo>
                  <a:pt x="2696" y="6"/>
                </a:lnTo>
                <a:lnTo>
                  <a:pt x="2696" y="4"/>
                </a:lnTo>
                <a:lnTo>
                  <a:pt x="2698" y="4"/>
                </a:lnTo>
                <a:lnTo>
                  <a:pt x="2700" y="4"/>
                </a:lnTo>
                <a:lnTo>
                  <a:pt x="2702" y="4"/>
                </a:lnTo>
                <a:lnTo>
                  <a:pt x="2704" y="2"/>
                </a:lnTo>
                <a:lnTo>
                  <a:pt x="2706" y="2"/>
                </a:lnTo>
                <a:lnTo>
                  <a:pt x="2708" y="2"/>
                </a:lnTo>
                <a:lnTo>
                  <a:pt x="2710" y="0"/>
                </a:lnTo>
                <a:lnTo>
                  <a:pt x="2712" y="0"/>
                </a:lnTo>
                <a:lnTo>
                  <a:pt x="2712" y="4"/>
                </a:lnTo>
                <a:lnTo>
                  <a:pt x="2712" y="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755576" y="2204864"/>
            <a:ext cx="3024336" cy="3297351"/>
          </a:xfrm>
          <a:custGeom>
            <a:avLst/>
            <a:gdLst>
              <a:gd name="T0" fmla="*/ 1334 w 2714"/>
              <a:gd name="T1" fmla="*/ 307 h 2959"/>
              <a:gd name="T2" fmla="*/ 1272 w 2714"/>
              <a:gd name="T3" fmla="*/ 247 h 2959"/>
              <a:gd name="T4" fmla="*/ 1080 w 2714"/>
              <a:gd name="T5" fmla="*/ 205 h 2959"/>
              <a:gd name="T6" fmla="*/ 2712 w 2714"/>
              <a:gd name="T7" fmla="*/ 850 h 2959"/>
              <a:gd name="T8" fmla="*/ 2652 w 2714"/>
              <a:gd name="T9" fmla="*/ 1241 h 2959"/>
              <a:gd name="T10" fmla="*/ 2638 w 2714"/>
              <a:gd name="T11" fmla="*/ 1448 h 2959"/>
              <a:gd name="T12" fmla="*/ 2562 w 2714"/>
              <a:gd name="T13" fmla="*/ 1692 h 2959"/>
              <a:gd name="T14" fmla="*/ 2516 w 2714"/>
              <a:gd name="T15" fmla="*/ 1829 h 2959"/>
              <a:gd name="T16" fmla="*/ 2428 w 2714"/>
              <a:gd name="T17" fmla="*/ 1995 h 2959"/>
              <a:gd name="T18" fmla="*/ 2270 w 2714"/>
              <a:gd name="T19" fmla="*/ 2161 h 2959"/>
              <a:gd name="T20" fmla="*/ 2076 w 2714"/>
              <a:gd name="T21" fmla="*/ 2186 h 2959"/>
              <a:gd name="T22" fmla="*/ 1946 w 2714"/>
              <a:gd name="T23" fmla="*/ 2320 h 2959"/>
              <a:gd name="T24" fmla="*/ 1920 w 2714"/>
              <a:gd name="T25" fmla="*/ 2514 h 2959"/>
              <a:gd name="T26" fmla="*/ 1824 w 2714"/>
              <a:gd name="T27" fmla="*/ 2558 h 2959"/>
              <a:gd name="T28" fmla="*/ 1690 w 2714"/>
              <a:gd name="T29" fmla="*/ 2588 h 2959"/>
              <a:gd name="T30" fmla="*/ 1642 w 2714"/>
              <a:gd name="T31" fmla="*/ 2809 h 2959"/>
              <a:gd name="T32" fmla="*/ 1494 w 2714"/>
              <a:gd name="T33" fmla="*/ 2943 h 2959"/>
              <a:gd name="T34" fmla="*/ 1358 w 2714"/>
              <a:gd name="T35" fmla="*/ 2879 h 2959"/>
              <a:gd name="T36" fmla="*/ 1244 w 2714"/>
              <a:gd name="T37" fmla="*/ 2807 h 2959"/>
              <a:gd name="T38" fmla="*/ 1108 w 2714"/>
              <a:gd name="T39" fmla="*/ 2729 h 2959"/>
              <a:gd name="T40" fmla="*/ 866 w 2714"/>
              <a:gd name="T41" fmla="*/ 2747 h 2959"/>
              <a:gd name="T42" fmla="*/ 660 w 2714"/>
              <a:gd name="T43" fmla="*/ 2757 h 2959"/>
              <a:gd name="T44" fmla="*/ 486 w 2714"/>
              <a:gd name="T45" fmla="*/ 2665 h 2959"/>
              <a:gd name="T46" fmla="*/ 370 w 2714"/>
              <a:gd name="T47" fmla="*/ 2578 h 2959"/>
              <a:gd name="T48" fmla="*/ 250 w 2714"/>
              <a:gd name="T49" fmla="*/ 2436 h 2959"/>
              <a:gd name="T50" fmla="*/ 156 w 2714"/>
              <a:gd name="T51" fmla="*/ 2408 h 2959"/>
              <a:gd name="T52" fmla="*/ 18 w 2714"/>
              <a:gd name="T53" fmla="*/ 2382 h 2959"/>
              <a:gd name="T54" fmla="*/ 0 w 2714"/>
              <a:gd name="T55" fmla="*/ 2218 h 2959"/>
              <a:gd name="T56" fmla="*/ 2 w 2714"/>
              <a:gd name="T57" fmla="*/ 2011 h 2959"/>
              <a:gd name="T58" fmla="*/ 4 w 2714"/>
              <a:gd name="T59" fmla="*/ 1843 h 2959"/>
              <a:gd name="T60" fmla="*/ 6 w 2714"/>
              <a:gd name="T61" fmla="*/ 1580 h 2959"/>
              <a:gd name="T62" fmla="*/ 8 w 2714"/>
              <a:gd name="T63" fmla="*/ 1410 h 2959"/>
              <a:gd name="T64" fmla="*/ 8 w 2714"/>
              <a:gd name="T65" fmla="*/ 1243 h 2959"/>
              <a:gd name="T66" fmla="*/ 8 w 2714"/>
              <a:gd name="T67" fmla="*/ 1071 h 2959"/>
              <a:gd name="T68" fmla="*/ 8 w 2714"/>
              <a:gd name="T69" fmla="*/ 907 h 2959"/>
              <a:gd name="T70" fmla="*/ 8 w 2714"/>
              <a:gd name="T71" fmla="*/ 746 h 2959"/>
              <a:gd name="T72" fmla="*/ 8 w 2714"/>
              <a:gd name="T73" fmla="*/ 584 h 2959"/>
              <a:gd name="T74" fmla="*/ 8 w 2714"/>
              <a:gd name="T75" fmla="*/ 389 h 2959"/>
              <a:gd name="T76" fmla="*/ 290 w 2714"/>
              <a:gd name="T77" fmla="*/ 229 h 2959"/>
              <a:gd name="T78" fmla="*/ 860 w 2714"/>
              <a:gd name="T79" fmla="*/ 213 h 2959"/>
              <a:gd name="T80" fmla="*/ 934 w 2714"/>
              <a:gd name="T81" fmla="*/ 233 h 2959"/>
              <a:gd name="T82" fmla="*/ 1044 w 2714"/>
              <a:gd name="T83" fmla="*/ 301 h 2959"/>
              <a:gd name="T84" fmla="*/ 1178 w 2714"/>
              <a:gd name="T85" fmla="*/ 391 h 2959"/>
              <a:gd name="T86" fmla="*/ 1066 w 2714"/>
              <a:gd name="T87" fmla="*/ 407 h 2959"/>
              <a:gd name="T88" fmla="*/ 1164 w 2714"/>
              <a:gd name="T89" fmla="*/ 395 h 2959"/>
              <a:gd name="T90" fmla="*/ 1258 w 2714"/>
              <a:gd name="T91" fmla="*/ 341 h 2959"/>
              <a:gd name="T92" fmla="*/ 1258 w 2714"/>
              <a:gd name="T93" fmla="*/ 361 h 2959"/>
              <a:gd name="T94" fmla="*/ 1318 w 2714"/>
              <a:gd name="T95" fmla="*/ 367 h 2959"/>
              <a:gd name="T96" fmla="*/ 1286 w 2714"/>
              <a:gd name="T97" fmla="*/ 399 h 2959"/>
              <a:gd name="T98" fmla="*/ 1158 w 2714"/>
              <a:gd name="T99" fmla="*/ 433 h 2959"/>
              <a:gd name="T100" fmla="*/ 1138 w 2714"/>
              <a:gd name="T101" fmla="*/ 451 h 2959"/>
              <a:gd name="T102" fmla="*/ 1230 w 2714"/>
              <a:gd name="T103" fmla="*/ 455 h 2959"/>
              <a:gd name="T104" fmla="*/ 1314 w 2714"/>
              <a:gd name="T105" fmla="*/ 445 h 2959"/>
              <a:gd name="T106" fmla="*/ 1390 w 2714"/>
              <a:gd name="T107" fmla="*/ 471 h 2959"/>
              <a:gd name="T108" fmla="*/ 1398 w 2714"/>
              <a:gd name="T109" fmla="*/ 471 h 2959"/>
              <a:gd name="T110" fmla="*/ 1518 w 2714"/>
              <a:gd name="T111" fmla="*/ 484 h 2959"/>
              <a:gd name="T112" fmla="*/ 1690 w 2714"/>
              <a:gd name="T113" fmla="*/ 419 h 2959"/>
              <a:gd name="T114" fmla="*/ 1872 w 2714"/>
              <a:gd name="T115" fmla="*/ 417 h 2959"/>
              <a:gd name="T116" fmla="*/ 2006 w 2714"/>
              <a:gd name="T117" fmla="*/ 371 h 2959"/>
              <a:gd name="T118" fmla="*/ 2128 w 2714"/>
              <a:gd name="T119" fmla="*/ 263 h 2959"/>
              <a:gd name="T120" fmla="*/ 2306 w 2714"/>
              <a:gd name="T121" fmla="*/ 157 h 2959"/>
              <a:gd name="T122" fmla="*/ 2452 w 2714"/>
              <a:gd name="T123" fmla="*/ 97 h 2959"/>
              <a:gd name="T124" fmla="*/ 2594 w 2714"/>
              <a:gd name="T125" fmla="*/ 46 h 29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14" h="2959">
                <a:moveTo>
                  <a:pt x="1144" y="451"/>
                </a:moveTo>
                <a:lnTo>
                  <a:pt x="1142" y="451"/>
                </a:lnTo>
                <a:lnTo>
                  <a:pt x="1140" y="449"/>
                </a:lnTo>
                <a:lnTo>
                  <a:pt x="1138" y="447"/>
                </a:lnTo>
                <a:lnTo>
                  <a:pt x="1136" y="445"/>
                </a:lnTo>
                <a:lnTo>
                  <a:pt x="1138" y="445"/>
                </a:lnTo>
                <a:lnTo>
                  <a:pt x="1140" y="445"/>
                </a:lnTo>
                <a:lnTo>
                  <a:pt x="1142" y="445"/>
                </a:lnTo>
                <a:lnTo>
                  <a:pt x="1144" y="447"/>
                </a:lnTo>
                <a:lnTo>
                  <a:pt x="1144" y="449"/>
                </a:lnTo>
                <a:lnTo>
                  <a:pt x="1144" y="451"/>
                </a:lnTo>
                <a:close/>
                <a:moveTo>
                  <a:pt x="1262" y="347"/>
                </a:moveTo>
                <a:lnTo>
                  <a:pt x="1264" y="351"/>
                </a:lnTo>
                <a:lnTo>
                  <a:pt x="1264" y="353"/>
                </a:lnTo>
                <a:lnTo>
                  <a:pt x="1262" y="351"/>
                </a:lnTo>
                <a:lnTo>
                  <a:pt x="1260" y="351"/>
                </a:lnTo>
                <a:lnTo>
                  <a:pt x="1260" y="349"/>
                </a:lnTo>
                <a:lnTo>
                  <a:pt x="1262" y="347"/>
                </a:lnTo>
                <a:close/>
                <a:moveTo>
                  <a:pt x="1338" y="311"/>
                </a:moveTo>
                <a:lnTo>
                  <a:pt x="1340" y="311"/>
                </a:lnTo>
                <a:lnTo>
                  <a:pt x="1342" y="311"/>
                </a:lnTo>
                <a:lnTo>
                  <a:pt x="1344" y="311"/>
                </a:lnTo>
                <a:lnTo>
                  <a:pt x="1346" y="309"/>
                </a:lnTo>
                <a:lnTo>
                  <a:pt x="1348" y="307"/>
                </a:lnTo>
                <a:lnTo>
                  <a:pt x="1350" y="305"/>
                </a:lnTo>
                <a:lnTo>
                  <a:pt x="1350" y="305"/>
                </a:lnTo>
                <a:lnTo>
                  <a:pt x="1350" y="307"/>
                </a:lnTo>
                <a:lnTo>
                  <a:pt x="1350" y="309"/>
                </a:lnTo>
                <a:lnTo>
                  <a:pt x="1350" y="311"/>
                </a:lnTo>
                <a:lnTo>
                  <a:pt x="1350" y="313"/>
                </a:lnTo>
                <a:lnTo>
                  <a:pt x="1350" y="313"/>
                </a:lnTo>
                <a:lnTo>
                  <a:pt x="1350" y="315"/>
                </a:lnTo>
                <a:lnTo>
                  <a:pt x="1350" y="317"/>
                </a:lnTo>
                <a:lnTo>
                  <a:pt x="1350" y="319"/>
                </a:lnTo>
                <a:lnTo>
                  <a:pt x="1350" y="319"/>
                </a:lnTo>
                <a:lnTo>
                  <a:pt x="1350" y="321"/>
                </a:lnTo>
                <a:lnTo>
                  <a:pt x="1350" y="323"/>
                </a:lnTo>
                <a:lnTo>
                  <a:pt x="1350" y="323"/>
                </a:lnTo>
                <a:lnTo>
                  <a:pt x="1350" y="325"/>
                </a:lnTo>
                <a:lnTo>
                  <a:pt x="1348" y="327"/>
                </a:lnTo>
                <a:lnTo>
                  <a:pt x="1348" y="329"/>
                </a:lnTo>
                <a:lnTo>
                  <a:pt x="1346" y="331"/>
                </a:lnTo>
                <a:lnTo>
                  <a:pt x="1344" y="331"/>
                </a:lnTo>
                <a:lnTo>
                  <a:pt x="1342" y="331"/>
                </a:lnTo>
                <a:lnTo>
                  <a:pt x="1340" y="333"/>
                </a:lnTo>
                <a:lnTo>
                  <a:pt x="1338" y="333"/>
                </a:lnTo>
                <a:lnTo>
                  <a:pt x="1336" y="333"/>
                </a:lnTo>
                <a:lnTo>
                  <a:pt x="1336" y="329"/>
                </a:lnTo>
                <a:lnTo>
                  <a:pt x="1334" y="327"/>
                </a:lnTo>
                <a:lnTo>
                  <a:pt x="1332" y="325"/>
                </a:lnTo>
                <a:lnTo>
                  <a:pt x="1330" y="325"/>
                </a:lnTo>
                <a:lnTo>
                  <a:pt x="1328" y="325"/>
                </a:lnTo>
                <a:lnTo>
                  <a:pt x="1326" y="323"/>
                </a:lnTo>
                <a:lnTo>
                  <a:pt x="1324" y="323"/>
                </a:lnTo>
                <a:lnTo>
                  <a:pt x="1322" y="323"/>
                </a:lnTo>
                <a:lnTo>
                  <a:pt x="1320" y="323"/>
                </a:lnTo>
                <a:lnTo>
                  <a:pt x="1318" y="321"/>
                </a:lnTo>
                <a:lnTo>
                  <a:pt x="1316" y="319"/>
                </a:lnTo>
                <a:lnTo>
                  <a:pt x="1314" y="319"/>
                </a:lnTo>
                <a:lnTo>
                  <a:pt x="1314" y="317"/>
                </a:lnTo>
                <a:lnTo>
                  <a:pt x="1314" y="315"/>
                </a:lnTo>
                <a:lnTo>
                  <a:pt x="1316" y="315"/>
                </a:lnTo>
                <a:lnTo>
                  <a:pt x="1320" y="313"/>
                </a:lnTo>
                <a:lnTo>
                  <a:pt x="1320" y="313"/>
                </a:lnTo>
                <a:lnTo>
                  <a:pt x="1322" y="311"/>
                </a:lnTo>
                <a:lnTo>
                  <a:pt x="1322" y="309"/>
                </a:lnTo>
                <a:lnTo>
                  <a:pt x="1322" y="307"/>
                </a:lnTo>
                <a:lnTo>
                  <a:pt x="1324" y="305"/>
                </a:lnTo>
                <a:lnTo>
                  <a:pt x="1326" y="305"/>
                </a:lnTo>
                <a:lnTo>
                  <a:pt x="1328" y="303"/>
                </a:lnTo>
                <a:lnTo>
                  <a:pt x="1330" y="303"/>
                </a:lnTo>
                <a:lnTo>
                  <a:pt x="1332" y="305"/>
                </a:lnTo>
                <a:lnTo>
                  <a:pt x="1334" y="305"/>
                </a:lnTo>
                <a:lnTo>
                  <a:pt x="1334" y="307"/>
                </a:lnTo>
                <a:lnTo>
                  <a:pt x="1336" y="307"/>
                </a:lnTo>
                <a:lnTo>
                  <a:pt x="1334" y="307"/>
                </a:lnTo>
                <a:lnTo>
                  <a:pt x="1336" y="309"/>
                </a:lnTo>
                <a:lnTo>
                  <a:pt x="1336" y="311"/>
                </a:lnTo>
                <a:lnTo>
                  <a:pt x="1338" y="311"/>
                </a:lnTo>
                <a:close/>
                <a:moveTo>
                  <a:pt x="1278" y="265"/>
                </a:moveTo>
                <a:lnTo>
                  <a:pt x="1278" y="267"/>
                </a:lnTo>
                <a:lnTo>
                  <a:pt x="1276" y="267"/>
                </a:lnTo>
                <a:lnTo>
                  <a:pt x="1274" y="271"/>
                </a:lnTo>
                <a:lnTo>
                  <a:pt x="1272" y="273"/>
                </a:lnTo>
                <a:lnTo>
                  <a:pt x="1270" y="275"/>
                </a:lnTo>
                <a:lnTo>
                  <a:pt x="1268" y="273"/>
                </a:lnTo>
                <a:lnTo>
                  <a:pt x="1266" y="275"/>
                </a:lnTo>
                <a:lnTo>
                  <a:pt x="1264" y="277"/>
                </a:lnTo>
                <a:lnTo>
                  <a:pt x="1266" y="279"/>
                </a:lnTo>
                <a:lnTo>
                  <a:pt x="1266" y="281"/>
                </a:lnTo>
                <a:lnTo>
                  <a:pt x="1264" y="281"/>
                </a:lnTo>
                <a:lnTo>
                  <a:pt x="1264" y="283"/>
                </a:lnTo>
                <a:lnTo>
                  <a:pt x="1262" y="283"/>
                </a:lnTo>
                <a:lnTo>
                  <a:pt x="1262" y="285"/>
                </a:lnTo>
                <a:lnTo>
                  <a:pt x="1260" y="285"/>
                </a:lnTo>
                <a:lnTo>
                  <a:pt x="1260" y="287"/>
                </a:lnTo>
                <a:lnTo>
                  <a:pt x="1258" y="287"/>
                </a:lnTo>
                <a:lnTo>
                  <a:pt x="1258" y="289"/>
                </a:lnTo>
                <a:lnTo>
                  <a:pt x="1256" y="289"/>
                </a:lnTo>
                <a:lnTo>
                  <a:pt x="1256" y="293"/>
                </a:lnTo>
                <a:lnTo>
                  <a:pt x="1254" y="293"/>
                </a:lnTo>
                <a:lnTo>
                  <a:pt x="1254" y="295"/>
                </a:lnTo>
                <a:lnTo>
                  <a:pt x="1252" y="295"/>
                </a:lnTo>
                <a:lnTo>
                  <a:pt x="1250" y="297"/>
                </a:lnTo>
                <a:lnTo>
                  <a:pt x="1248" y="297"/>
                </a:lnTo>
                <a:lnTo>
                  <a:pt x="1248" y="295"/>
                </a:lnTo>
                <a:lnTo>
                  <a:pt x="1248" y="293"/>
                </a:lnTo>
                <a:lnTo>
                  <a:pt x="1248" y="291"/>
                </a:lnTo>
                <a:lnTo>
                  <a:pt x="1250" y="289"/>
                </a:lnTo>
                <a:lnTo>
                  <a:pt x="1250" y="287"/>
                </a:lnTo>
                <a:lnTo>
                  <a:pt x="1250" y="285"/>
                </a:lnTo>
                <a:lnTo>
                  <a:pt x="1250" y="283"/>
                </a:lnTo>
                <a:lnTo>
                  <a:pt x="1248" y="283"/>
                </a:lnTo>
                <a:lnTo>
                  <a:pt x="1248" y="281"/>
                </a:lnTo>
                <a:lnTo>
                  <a:pt x="1248" y="279"/>
                </a:lnTo>
                <a:lnTo>
                  <a:pt x="1248" y="277"/>
                </a:lnTo>
                <a:lnTo>
                  <a:pt x="1250" y="277"/>
                </a:lnTo>
                <a:lnTo>
                  <a:pt x="1250" y="275"/>
                </a:lnTo>
                <a:lnTo>
                  <a:pt x="1252" y="271"/>
                </a:lnTo>
                <a:lnTo>
                  <a:pt x="1254" y="271"/>
                </a:lnTo>
                <a:lnTo>
                  <a:pt x="1254" y="271"/>
                </a:lnTo>
                <a:lnTo>
                  <a:pt x="1256" y="269"/>
                </a:lnTo>
                <a:lnTo>
                  <a:pt x="1256" y="271"/>
                </a:lnTo>
                <a:lnTo>
                  <a:pt x="1256" y="273"/>
                </a:lnTo>
                <a:lnTo>
                  <a:pt x="1258" y="273"/>
                </a:lnTo>
                <a:lnTo>
                  <a:pt x="1260" y="275"/>
                </a:lnTo>
                <a:lnTo>
                  <a:pt x="1262" y="273"/>
                </a:lnTo>
                <a:lnTo>
                  <a:pt x="1264" y="273"/>
                </a:lnTo>
                <a:lnTo>
                  <a:pt x="1266" y="273"/>
                </a:lnTo>
                <a:lnTo>
                  <a:pt x="1266" y="271"/>
                </a:lnTo>
                <a:lnTo>
                  <a:pt x="1268" y="269"/>
                </a:lnTo>
                <a:lnTo>
                  <a:pt x="1268" y="267"/>
                </a:lnTo>
                <a:lnTo>
                  <a:pt x="1270" y="265"/>
                </a:lnTo>
                <a:lnTo>
                  <a:pt x="1272" y="265"/>
                </a:lnTo>
                <a:lnTo>
                  <a:pt x="1274" y="265"/>
                </a:lnTo>
                <a:lnTo>
                  <a:pt x="1276" y="265"/>
                </a:lnTo>
                <a:lnTo>
                  <a:pt x="1278" y="265"/>
                </a:lnTo>
                <a:close/>
                <a:moveTo>
                  <a:pt x="1246" y="255"/>
                </a:moveTo>
                <a:lnTo>
                  <a:pt x="1244" y="255"/>
                </a:lnTo>
                <a:lnTo>
                  <a:pt x="1242" y="255"/>
                </a:lnTo>
                <a:lnTo>
                  <a:pt x="1240" y="253"/>
                </a:lnTo>
                <a:lnTo>
                  <a:pt x="1244" y="253"/>
                </a:lnTo>
                <a:lnTo>
                  <a:pt x="1246" y="255"/>
                </a:lnTo>
                <a:close/>
                <a:moveTo>
                  <a:pt x="1282" y="241"/>
                </a:moveTo>
                <a:lnTo>
                  <a:pt x="1280" y="241"/>
                </a:lnTo>
                <a:lnTo>
                  <a:pt x="1278" y="241"/>
                </a:lnTo>
                <a:lnTo>
                  <a:pt x="1276" y="241"/>
                </a:lnTo>
                <a:lnTo>
                  <a:pt x="1274" y="241"/>
                </a:lnTo>
                <a:lnTo>
                  <a:pt x="1272" y="243"/>
                </a:lnTo>
                <a:lnTo>
                  <a:pt x="1272" y="245"/>
                </a:lnTo>
                <a:lnTo>
                  <a:pt x="1270" y="247"/>
                </a:lnTo>
                <a:lnTo>
                  <a:pt x="1272" y="247"/>
                </a:lnTo>
                <a:lnTo>
                  <a:pt x="1272" y="249"/>
                </a:lnTo>
                <a:lnTo>
                  <a:pt x="1272" y="251"/>
                </a:lnTo>
                <a:lnTo>
                  <a:pt x="1270" y="253"/>
                </a:lnTo>
                <a:lnTo>
                  <a:pt x="1270" y="255"/>
                </a:lnTo>
                <a:lnTo>
                  <a:pt x="1268" y="255"/>
                </a:lnTo>
                <a:lnTo>
                  <a:pt x="1268" y="257"/>
                </a:lnTo>
                <a:lnTo>
                  <a:pt x="1270" y="259"/>
                </a:lnTo>
                <a:lnTo>
                  <a:pt x="1270" y="261"/>
                </a:lnTo>
                <a:lnTo>
                  <a:pt x="1268" y="261"/>
                </a:lnTo>
                <a:lnTo>
                  <a:pt x="1266" y="261"/>
                </a:lnTo>
                <a:lnTo>
                  <a:pt x="1264" y="261"/>
                </a:lnTo>
                <a:lnTo>
                  <a:pt x="1262" y="257"/>
                </a:lnTo>
                <a:lnTo>
                  <a:pt x="1262" y="255"/>
                </a:lnTo>
                <a:lnTo>
                  <a:pt x="1262" y="253"/>
                </a:lnTo>
                <a:lnTo>
                  <a:pt x="1262" y="251"/>
                </a:lnTo>
                <a:lnTo>
                  <a:pt x="1260" y="251"/>
                </a:lnTo>
                <a:lnTo>
                  <a:pt x="1256" y="251"/>
                </a:lnTo>
                <a:lnTo>
                  <a:pt x="1256" y="249"/>
                </a:lnTo>
                <a:lnTo>
                  <a:pt x="1258" y="249"/>
                </a:lnTo>
                <a:lnTo>
                  <a:pt x="1258" y="247"/>
                </a:lnTo>
                <a:lnTo>
                  <a:pt x="1260" y="247"/>
                </a:lnTo>
                <a:lnTo>
                  <a:pt x="1262" y="245"/>
                </a:lnTo>
                <a:lnTo>
                  <a:pt x="1264" y="243"/>
                </a:lnTo>
                <a:lnTo>
                  <a:pt x="1266" y="243"/>
                </a:lnTo>
                <a:lnTo>
                  <a:pt x="1268" y="243"/>
                </a:lnTo>
                <a:lnTo>
                  <a:pt x="1270" y="243"/>
                </a:lnTo>
                <a:lnTo>
                  <a:pt x="1272" y="243"/>
                </a:lnTo>
                <a:lnTo>
                  <a:pt x="1272" y="241"/>
                </a:lnTo>
                <a:lnTo>
                  <a:pt x="1274" y="241"/>
                </a:lnTo>
                <a:lnTo>
                  <a:pt x="1274" y="239"/>
                </a:lnTo>
                <a:lnTo>
                  <a:pt x="1276" y="239"/>
                </a:lnTo>
                <a:lnTo>
                  <a:pt x="1278" y="239"/>
                </a:lnTo>
                <a:lnTo>
                  <a:pt x="1280" y="239"/>
                </a:lnTo>
                <a:lnTo>
                  <a:pt x="1282" y="239"/>
                </a:lnTo>
                <a:lnTo>
                  <a:pt x="1282" y="237"/>
                </a:lnTo>
                <a:lnTo>
                  <a:pt x="1284" y="237"/>
                </a:lnTo>
                <a:lnTo>
                  <a:pt x="1286" y="237"/>
                </a:lnTo>
                <a:lnTo>
                  <a:pt x="1286" y="239"/>
                </a:lnTo>
                <a:lnTo>
                  <a:pt x="1284" y="239"/>
                </a:lnTo>
                <a:lnTo>
                  <a:pt x="1284" y="241"/>
                </a:lnTo>
                <a:lnTo>
                  <a:pt x="1282" y="241"/>
                </a:lnTo>
                <a:close/>
                <a:moveTo>
                  <a:pt x="864" y="231"/>
                </a:moveTo>
                <a:lnTo>
                  <a:pt x="858" y="235"/>
                </a:lnTo>
                <a:lnTo>
                  <a:pt x="856" y="231"/>
                </a:lnTo>
                <a:lnTo>
                  <a:pt x="858" y="229"/>
                </a:lnTo>
                <a:lnTo>
                  <a:pt x="860" y="229"/>
                </a:lnTo>
                <a:lnTo>
                  <a:pt x="864" y="225"/>
                </a:lnTo>
                <a:lnTo>
                  <a:pt x="866" y="229"/>
                </a:lnTo>
                <a:lnTo>
                  <a:pt x="864" y="231"/>
                </a:lnTo>
                <a:close/>
                <a:moveTo>
                  <a:pt x="1266" y="225"/>
                </a:moveTo>
                <a:lnTo>
                  <a:pt x="1268" y="227"/>
                </a:lnTo>
                <a:lnTo>
                  <a:pt x="1266" y="229"/>
                </a:lnTo>
                <a:lnTo>
                  <a:pt x="1264" y="229"/>
                </a:lnTo>
                <a:lnTo>
                  <a:pt x="1260" y="229"/>
                </a:lnTo>
                <a:lnTo>
                  <a:pt x="1258" y="229"/>
                </a:lnTo>
                <a:lnTo>
                  <a:pt x="1256" y="227"/>
                </a:lnTo>
                <a:lnTo>
                  <a:pt x="1254" y="227"/>
                </a:lnTo>
                <a:lnTo>
                  <a:pt x="1252" y="227"/>
                </a:lnTo>
                <a:lnTo>
                  <a:pt x="1252" y="225"/>
                </a:lnTo>
                <a:lnTo>
                  <a:pt x="1254" y="225"/>
                </a:lnTo>
                <a:lnTo>
                  <a:pt x="1254" y="223"/>
                </a:lnTo>
                <a:lnTo>
                  <a:pt x="1254" y="221"/>
                </a:lnTo>
                <a:lnTo>
                  <a:pt x="1254" y="221"/>
                </a:lnTo>
                <a:lnTo>
                  <a:pt x="1254" y="219"/>
                </a:lnTo>
                <a:lnTo>
                  <a:pt x="1256" y="217"/>
                </a:lnTo>
                <a:lnTo>
                  <a:pt x="1256" y="217"/>
                </a:lnTo>
                <a:lnTo>
                  <a:pt x="1258" y="217"/>
                </a:lnTo>
                <a:lnTo>
                  <a:pt x="1260" y="217"/>
                </a:lnTo>
                <a:lnTo>
                  <a:pt x="1260" y="215"/>
                </a:lnTo>
                <a:lnTo>
                  <a:pt x="1262" y="217"/>
                </a:lnTo>
                <a:lnTo>
                  <a:pt x="1264" y="217"/>
                </a:lnTo>
                <a:lnTo>
                  <a:pt x="1266" y="217"/>
                </a:lnTo>
                <a:lnTo>
                  <a:pt x="1266" y="219"/>
                </a:lnTo>
                <a:lnTo>
                  <a:pt x="1266" y="223"/>
                </a:lnTo>
                <a:lnTo>
                  <a:pt x="1266" y="225"/>
                </a:lnTo>
                <a:close/>
                <a:moveTo>
                  <a:pt x="1080" y="205"/>
                </a:moveTo>
                <a:lnTo>
                  <a:pt x="1078" y="205"/>
                </a:lnTo>
                <a:lnTo>
                  <a:pt x="1078" y="201"/>
                </a:lnTo>
                <a:lnTo>
                  <a:pt x="1080" y="201"/>
                </a:lnTo>
                <a:lnTo>
                  <a:pt x="1082" y="201"/>
                </a:lnTo>
                <a:lnTo>
                  <a:pt x="1082" y="203"/>
                </a:lnTo>
                <a:lnTo>
                  <a:pt x="1080" y="205"/>
                </a:lnTo>
                <a:close/>
                <a:moveTo>
                  <a:pt x="2712" y="6"/>
                </a:moveTo>
                <a:lnTo>
                  <a:pt x="2712" y="20"/>
                </a:lnTo>
                <a:lnTo>
                  <a:pt x="2712" y="24"/>
                </a:lnTo>
                <a:lnTo>
                  <a:pt x="2712" y="28"/>
                </a:lnTo>
                <a:lnTo>
                  <a:pt x="2712" y="34"/>
                </a:lnTo>
                <a:lnTo>
                  <a:pt x="2712" y="36"/>
                </a:lnTo>
                <a:lnTo>
                  <a:pt x="2712" y="53"/>
                </a:lnTo>
                <a:lnTo>
                  <a:pt x="2712" y="61"/>
                </a:lnTo>
                <a:lnTo>
                  <a:pt x="2712" y="67"/>
                </a:lnTo>
                <a:lnTo>
                  <a:pt x="2712" y="71"/>
                </a:lnTo>
                <a:lnTo>
                  <a:pt x="2712" y="73"/>
                </a:lnTo>
                <a:lnTo>
                  <a:pt x="2712" y="75"/>
                </a:lnTo>
                <a:lnTo>
                  <a:pt x="2712" y="89"/>
                </a:lnTo>
                <a:lnTo>
                  <a:pt x="2712" y="97"/>
                </a:lnTo>
                <a:lnTo>
                  <a:pt x="2712" y="109"/>
                </a:lnTo>
                <a:lnTo>
                  <a:pt x="2712" y="113"/>
                </a:lnTo>
                <a:lnTo>
                  <a:pt x="2712" y="155"/>
                </a:lnTo>
                <a:lnTo>
                  <a:pt x="2712" y="181"/>
                </a:lnTo>
                <a:lnTo>
                  <a:pt x="2712" y="223"/>
                </a:lnTo>
                <a:lnTo>
                  <a:pt x="2712" y="267"/>
                </a:lnTo>
                <a:lnTo>
                  <a:pt x="2712" y="275"/>
                </a:lnTo>
                <a:lnTo>
                  <a:pt x="2712" y="305"/>
                </a:lnTo>
                <a:lnTo>
                  <a:pt x="2712" y="313"/>
                </a:lnTo>
                <a:lnTo>
                  <a:pt x="2712" y="327"/>
                </a:lnTo>
                <a:lnTo>
                  <a:pt x="2712" y="359"/>
                </a:lnTo>
                <a:lnTo>
                  <a:pt x="2712" y="369"/>
                </a:lnTo>
                <a:lnTo>
                  <a:pt x="2712" y="377"/>
                </a:lnTo>
                <a:lnTo>
                  <a:pt x="2712" y="405"/>
                </a:lnTo>
                <a:lnTo>
                  <a:pt x="2712" y="413"/>
                </a:lnTo>
                <a:lnTo>
                  <a:pt x="2712" y="423"/>
                </a:lnTo>
                <a:lnTo>
                  <a:pt x="2712" y="435"/>
                </a:lnTo>
                <a:lnTo>
                  <a:pt x="2712" y="476"/>
                </a:lnTo>
                <a:lnTo>
                  <a:pt x="2712" y="490"/>
                </a:lnTo>
                <a:lnTo>
                  <a:pt x="2712" y="500"/>
                </a:lnTo>
                <a:lnTo>
                  <a:pt x="2712" y="540"/>
                </a:lnTo>
                <a:lnTo>
                  <a:pt x="2712" y="546"/>
                </a:lnTo>
                <a:lnTo>
                  <a:pt x="2712" y="562"/>
                </a:lnTo>
                <a:lnTo>
                  <a:pt x="2712" y="582"/>
                </a:lnTo>
                <a:lnTo>
                  <a:pt x="2712" y="590"/>
                </a:lnTo>
                <a:lnTo>
                  <a:pt x="2712" y="600"/>
                </a:lnTo>
                <a:lnTo>
                  <a:pt x="2712" y="616"/>
                </a:lnTo>
                <a:lnTo>
                  <a:pt x="2712" y="640"/>
                </a:lnTo>
                <a:lnTo>
                  <a:pt x="2712" y="642"/>
                </a:lnTo>
                <a:lnTo>
                  <a:pt x="2712" y="646"/>
                </a:lnTo>
                <a:lnTo>
                  <a:pt x="2712" y="648"/>
                </a:lnTo>
                <a:lnTo>
                  <a:pt x="2712" y="650"/>
                </a:lnTo>
                <a:lnTo>
                  <a:pt x="2712" y="658"/>
                </a:lnTo>
                <a:lnTo>
                  <a:pt x="2712" y="662"/>
                </a:lnTo>
                <a:lnTo>
                  <a:pt x="2712" y="670"/>
                </a:lnTo>
                <a:lnTo>
                  <a:pt x="2712" y="672"/>
                </a:lnTo>
                <a:lnTo>
                  <a:pt x="2712" y="674"/>
                </a:lnTo>
                <a:lnTo>
                  <a:pt x="2712" y="680"/>
                </a:lnTo>
                <a:lnTo>
                  <a:pt x="2712" y="682"/>
                </a:lnTo>
                <a:lnTo>
                  <a:pt x="2712" y="696"/>
                </a:lnTo>
                <a:lnTo>
                  <a:pt x="2712" y="698"/>
                </a:lnTo>
                <a:lnTo>
                  <a:pt x="2712" y="710"/>
                </a:lnTo>
                <a:lnTo>
                  <a:pt x="2712" y="714"/>
                </a:lnTo>
                <a:lnTo>
                  <a:pt x="2712" y="720"/>
                </a:lnTo>
                <a:lnTo>
                  <a:pt x="2712" y="748"/>
                </a:lnTo>
                <a:lnTo>
                  <a:pt x="2712" y="778"/>
                </a:lnTo>
                <a:lnTo>
                  <a:pt x="2712" y="782"/>
                </a:lnTo>
                <a:lnTo>
                  <a:pt x="2712" y="796"/>
                </a:lnTo>
                <a:lnTo>
                  <a:pt x="2712" y="798"/>
                </a:lnTo>
                <a:lnTo>
                  <a:pt x="2712" y="800"/>
                </a:lnTo>
                <a:lnTo>
                  <a:pt x="2712" y="802"/>
                </a:lnTo>
                <a:lnTo>
                  <a:pt x="2712" y="804"/>
                </a:lnTo>
                <a:lnTo>
                  <a:pt x="2712" y="814"/>
                </a:lnTo>
                <a:lnTo>
                  <a:pt x="2712" y="836"/>
                </a:lnTo>
                <a:lnTo>
                  <a:pt x="2712" y="846"/>
                </a:lnTo>
                <a:lnTo>
                  <a:pt x="2712" y="850"/>
                </a:lnTo>
                <a:lnTo>
                  <a:pt x="2712" y="890"/>
                </a:lnTo>
                <a:lnTo>
                  <a:pt x="2712" y="897"/>
                </a:lnTo>
                <a:lnTo>
                  <a:pt x="2712" y="899"/>
                </a:lnTo>
                <a:lnTo>
                  <a:pt x="2712" y="907"/>
                </a:lnTo>
                <a:lnTo>
                  <a:pt x="2712" y="909"/>
                </a:lnTo>
                <a:lnTo>
                  <a:pt x="2712" y="931"/>
                </a:lnTo>
                <a:lnTo>
                  <a:pt x="2714" y="949"/>
                </a:lnTo>
                <a:lnTo>
                  <a:pt x="2714" y="951"/>
                </a:lnTo>
                <a:lnTo>
                  <a:pt x="2714" y="961"/>
                </a:lnTo>
                <a:lnTo>
                  <a:pt x="2714" y="963"/>
                </a:lnTo>
                <a:lnTo>
                  <a:pt x="2714" y="1001"/>
                </a:lnTo>
                <a:lnTo>
                  <a:pt x="2714" y="1003"/>
                </a:lnTo>
                <a:lnTo>
                  <a:pt x="2712" y="1015"/>
                </a:lnTo>
                <a:lnTo>
                  <a:pt x="2712" y="1085"/>
                </a:lnTo>
                <a:lnTo>
                  <a:pt x="2712" y="1097"/>
                </a:lnTo>
                <a:lnTo>
                  <a:pt x="2712" y="1103"/>
                </a:lnTo>
                <a:lnTo>
                  <a:pt x="2712" y="1119"/>
                </a:lnTo>
                <a:lnTo>
                  <a:pt x="2712" y="1123"/>
                </a:lnTo>
                <a:lnTo>
                  <a:pt x="2712" y="1125"/>
                </a:lnTo>
                <a:lnTo>
                  <a:pt x="2712" y="1127"/>
                </a:lnTo>
                <a:lnTo>
                  <a:pt x="2712" y="1129"/>
                </a:lnTo>
                <a:lnTo>
                  <a:pt x="2712" y="1129"/>
                </a:lnTo>
                <a:lnTo>
                  <a:pt x="2710" y="1129"/>
                </a:lnTo>
                <a:lnTo>
                  <a:pt x="2706" y="1131"/>
                </a:lnTo>
                <a:lnTo>
                  <a:pt x="2704" y="1131"/>
                </a:lnTo>
                <a:lnTo>
                  <a:pt x="2702" y="1133"/>
                </a:lnTo>
                <a:lnTo>
                  <a:pt x="2698" y="1135"/>
                </a:lnTo>
                <a:lnTo>
                  <a:pt x="2696" y="1135"/>
                </a:lnTo>
                <a:lnTo>
                  <a:pt x="2694" y="1137"/>
                </a:lnTo>
                <a:lnTo>
                  <a:pt x="2694" y="1137"/>
                </a:lnTo>
                <a:lnTo>
                  <a:pt x="2692" y="1139"/>
                </a:lnTo>
                <a:lnTo>
                  <a:pt x="2686" y="1143"/>
                </a:lnTo>
                <a:lnTo>
                  <a:pt x="2682" y="1147"/>
                </a:lnTo>
                <a:lnTo>
                  <a:pt x="2678" y="1149"/>
                </a:lnTo>
                <a:lnTo>
                  <a:pt x="2676" y="1149"/>
                </a:lnTo>
                <a:lnTo>
                  <a:pt x="2674" y="1149"/>
                </a:lnTo>
                <a:lnTo>
                  <a:pt x="2670" y="1145"/>
                </a:lnTo>
                <a:lnTo>
                  <a:pt x="2668" y="1143"/>
                </a:lnTo>
                <a:lnTo>
                  <a:pt x="2666" y="1141"/>
                </a:lnTo>
                <a:lnTo>
                  <a:pt x="2662" y="1139"/>
                </a:lnTo>
                <a:lnTo>
                  <a:pt x="2656" y="1141"/>
                </a:lnTo>
                <a:lnTo>
                  <a:pt x="2652" y="1143"/>
                </a:lnTo>
                <a:lnTo>
                  <a:pt x="2648" y="1143"/>
                </a:lnTo>
                <a:lnTo>
                  <a:pt x="2646" y="1143"/>
                </a:lnTo>
                <a:lnTo>
                  <a:pt x="2644" y="1145"/>
                </a:lnTo>
                <a:lnTo>
                  <a:pt x="2640" y="1149"/>
                </a:lnTo>
                <a:lnTo>
                  <a:pt x="2638" y="1155"/>
                </a:lnTo>
                <a:lnTo>
                  <a:pt x="2634" y="1157"/>
                </a:lnTo>
                <a:lnTo>
                  <a:pt x="2630" y="1161"/>
                </a:lnTo>
                <a:lnTo>
                  <a:pt x="2628" y="1163"/>
                </a:lnTo>
                <a:lnTo>
                  <a:pt x="2626" y="1165"/>
                </a:lnTo>
                <a:lnTo>
                  <a:pt x="2624" y="1167"/>
                </a:lnTo>
                <a:lnTo>
                  <a:pt x="2622" y="1169"/>
                </a:lnTo>
                <a:lnTo>
                  <a:pt x="2622" y="1171"/>
                </a:lnTo>
                <a:lnTo>
                  <a:pt x="2620" y="1173"/>
                </a:lnTo>
                <a:lnTo>
                  <a:pt x="2620" y="1175"/>
                </a:lnTo>
                <a:lnTo>
                  <a:pt x="2620" y="1179"/>
                </a:lnTo>
                <a:lnTo>
                  <a:pt x="2622" y="1181"/>
                </a:lnTo>
                <a:lnTo>
                  <a:pt x="2622" y="1183"/>
                </a:lnTo>
                <a:lnTo>
                  <a:pt x="2624" y="1185"/>
                </a:lnTo>
                <a:lnTo>
                  <a:pt x="2628" y="1187"/>
                </a:lnTo>
                <a:lnTo>
                  <a:pt x="2630" y="1189"/>
                </a:lnTo>
                <a:lnTo>
                  <a:pt x="2636" y="1197"/>
                </a:lnTo>
                <a:lnTo>
                  <a:pt x="2636" y="1199"/>
                </a:lnTo>
                <a:lnTo>
                  <a:pt x="2638" y="1201"/>
                </a:lnTo>
                <a:lnTo>
                  <a:pt x="2638" y="1203"/>
                </a:lnTo>
                <a:lnTo>
                  <a:pt x="2640" y="1205"/>
                </a:lnTo>
                <a:lnTo>
                  <a:pt x="2644" y="1211"/>
                </a:lnTo>
                <a:lnTo>
                  <a:pt x="2646" y="1215"/>
                </a:lnTo>
                <a:lnTo>
                  <a:pt x="2646" y="1219"/>
                </a:lnTo>
                <a:lnTo>
                  <a:pt x="2646" y="1221"/>
                </a:lnTo>
                <a:lnTo>
                  <a:pt x="2646" y="1225"/>
                </a:lnTo>
                <a:lnTo>
                  <a:pt x="2648" y="1227"/>
                </a:lnTo>
                <a:lnTo>
                  <a:pt x="2648" y="1231"/>
                </a:lnTo>
                <a:lnTo>
                  <a:pt x="2650" y="1235"/>
                </a:lnTo>
                <a:lnTo>
                  <a:pt x="2652" y="1241"/>
                </a:lnTo>
                <a:lnTo>
                  <a:pt x="2652" y="1243"/>
                </a:lnTo>
                <a:lnTo>
                  <a:pt x="2652" y="1245"/>
                </a:lnTo>
                <a:lnTo>
                  <a:pt x="2656" y="1249"/>
                </a:lnTo>
                <a:lnTo>
                  <a:pt x="2658" y="1251"/>
                </a:lnTo>
                <a:lnTo>
                  <a:pt x="2662" y="1255"/>
                </a:lnTo>
                <a:lnTo>
                  <a:pt x="2662" y="1257"/>
                </a:lnTo>
                <a:lnTo>
                  <a:pt x="2664" y="1259"/>
                </a:lnTo>
                <a:lnTo>
                  <a:pt x="2664" y="1263"/>
                </a:lnTo>
                <a:lnTo>
                  <a:pt x="2666" y="1265"/>
                </a:lnTo>
                <a:lnTo>
                  <a:pt x="2666" y="1267"/>
                </a:lnTo>
                <a:lnTo>
                  <a:pt x="2666" y="1269"/>
                </a:lnTo>
                <a:lnTo>
                  <a:pt x="2664" y="1273"/>
                </a:lnTo>
                <a:lnTo>
                  <a:pt x="2664" y="1275"/>
                </a:lnTo>
                <a:lnTo>
                  <a:pt x="2662" y="1277"/>
                </a:lnTo>
                <a:lnTo>
                  <a:pt x="2662" y="1279"/>
                </a:lnTo>
                <a:lnTo>
                  <a:pt x="2660" y="1281"/>
                </a:lnTo>
                <a:lnTo>
                  <a:pt x="2660" y="1283"/>
                </a:lnTo>
                <a:lnTo>
                  <a:pt x="2658" y="1285"/>
                </a:lnTo>
                <a:lnTo>
                  <a:pt x="2658" y="1287"/>
                </a:lnTo>
                <a:lnTo>
                  <a:pt x="2658" y="1289"/>
                </a:lnTo>
                <a:lnTo>
                  <a:pt x="2656" y="1291"/>
                </a:lnTo>
                <a:lnTo>
                  <a:pt x="2654" y="1295"/>
                </a:lnTo>
                <a:lnTo>
                  <a:pt x="2654" y="1299"/>
                </a:lnTo>
                <a:lnTo>
                  <a:pt x="2654" y="1303"/>
                </a:lnTo>
                <a:lnTo>
                  <a:pt x="2654" y="1309"/>
                </a:lnTo>
                <a:lnTo>
                  <a:pt x="2654" y="1313"/>
                </a:lnTo>
                <a:lnTo>
                  <a:pt x="2654" y="1315"/>
                </a:lnTo>
                <a:lnTo>
                  <a:pt x="2654" y="1317"/>
                </a:lnTo>
                <a:lnTo>
                  <a:pt x="2654" y="1320"/>
                </a:lnTo>
                <a:lnTo>
                  <a:pt x="2654" y="1322"/>
                </a:lnTo>
                <a:lnTo>
                  <a:pt x="2654" y="1324"/>
                </a:lnTo>
                <a:lnTo>
                  <a:pt x="2652" y="1324"/>
                </a:lnTo>
                <a:lnTo>
                  <a:pt x="2648" y="1328"/>
                </a:lnTo>
                <a:lnTo>
                  <a:pt x="2646" y="1328"/>
                </a:lnTo>
                <a:lnTo>
                  <a:pt x="2644" y="1330"/>
                </a:lnTo>
                <a:lnTo>
                  <a:pt x="2644" y="1332"/>
                </a:lnTo>
                <a:lnTo>
                  <a:pt x="2644" y="1334"/>
                </a:lnTo>
                <a:lnTo>
                  <a:pt x="2644" y="1336"/>
                </a:lnTo>
                <a:lnTo>
                  <a:pt x="2646" y="1336"/>
                </a:lnTo>
                <a:lnTo>
                  <a:pt x="2646" y="1338"/>
                </a:lnTo>
                <a:lnTo>
                  <a:pt x="2648" y="1340"/>
                </a:lnTo>
                <a:lnTo>
                  <a:pt x="2650" y="1340"/>
                </a:lnTo>
                <a:lnTo>
                  <a:pt x="2654" y="1342"/>
                </a:lnTo>
                <a:lnTo>
                  <a:pt x="2654" y="1344"/>
                </a:lnTo>
                <a:lnTo>
                  <a:pt x="2656" y="1346"/>
                </a:lnTo>
                <a:lnTo>
                  <a:pt x="2656" y="1348"/>
                </a:lnTo>
                <a:lnTo>
                  <a:pt x="2658" y="1350"/>
                </a:lnTo>
                <a:lnTo>
                  <a:pt x="2658" y="1352"/>
                </a:lnTo>
                <a:lnTo>
                  <a:pt x="2658" y="1356"/>
                </a:lnTo>
                <a:lnTo>
                  <a:pt x="2656" y="1362"/>
                </a:lnTo>
                <a:lnTo>
                  <a:pt x="2656" y="1364"/>
                </a:lnTo>
                <a:lnTo>
                  <a:pt x="2654" y="1368"/>
                </a:lnTo>
                <a:lnTo>
                  <a:pt x="2654" y="1370"/>
                </a:lnTo>
                <a:lnTo>
                  <a:pt x="2656" y="1374"/>
                </a:lnTo>
                <a:lnTo>
                  <a:pt x="2656" y="1376"/>
                </a:lnTo>
                <a:lnTo>
                  <a:pt x="2658" y="1380"/>
                </a:lnTo>
                <a:lnTo>
                  <a:pt x="2660" y="1384"/>
                </a:lnTo>
                <a:lnTo>
                  <a:pt x="2662" y="1392"/>
                </a:lnTo>
                <a:lnTo>
                  <a:pt x="2662" y="1394"/>
                </a:lnTo>
                <a:lnTo>
                  <a:pt x="2662" y="1396"/>
                </a:lnTo>
                <a:lnTo>
                  <a:pt x="2660" y="1402"/>
                </a:lnTo>
                <a:lnTo>
                  <a:pt x="2660" y="1404"/>
                </a:lnTo>
                <a:lnTo>
                  <a:pt x="2658" y="1406"/>
                </a:lnTo>
                <a:lnTo>
                  <a:pt x="2656" y="1410"/>
                </a:lnTo>
                <a:lnTo>
                  <a:pt x="2654" y="1414"/>
                </a:lnTo>
                <a:lnTo>
                  <a:pt x="2652" y="1416"/>
                </a:lnTo>
                <a:lnTo>
                  <a:pt x="2652" y="1418"/>
                </a:lnTo>
                <a:lnTo>
                  <a:pt x="2652" y="1424"/>
                </a:lnTo>
                <a:lnTo>
                  <a:pt x="2652" y="1428"/>
                </a:lnTo>
                <a:lnTo>
                  <a:pt x="2652" y="1432"/>
                </a:lnTo>
                <a:lnTo>
                  <a:pt x="2652" y="1434"/>
                </a:lnTo>
                <a:lnTo>
                  <a:pt x="2650" y="1438"/>
                </a:lnTo>
                <a:lnTo>
                  <a:pt x="2648" y="1440"/>
                </a:lnTo>
                <a:lnTo>
                  <a:pt x="2646" y="1444"/>
                </a:lnTo>
                <a:lnTo>
                  <a:pt x="2642" y="1446"/>
                </a:lnTo>
                <a:lnTo>
                  <a:pt x="2638" y="1448"/>
                </a:lnTo>
                <a:lnTo>
                  <a:pt x="2634" y="1452"/>
                </a:lnTo>
                <a:lnTo>
                  <a:pt x="2632" y="1454"/>
                </a:lnTo>
                <a:lnTo>
                  <a:pt x="2628" y="1458"/>
                </a:lnTo>
                <a:lnTo>
                  <a:pt x="2628" y="1460"/>
                </a:lnTo>
                <a:lnTo>
                  <a:pt x="2626" y="1464"/>
                </a:lnTo>
                <a:lnTo>
                  <a:pt x="2624" y="1468"/>
                </a:lnTo>
                <a:lnTo>
                  <a:pt x="2624" y="1476"/>
                </a:lnTo>
                <a:lnTo>
                  <a:pt x="2622" y="1482"/>
                </a:lnTo>
                <a:lnTo>
                  <a:pt x="2620" y="1488"/>
                </a:lnTo>
                <a:lnTo>
                  <a:pt x="2620" y="1492"/>
                </a:lnTo>
                <a:lnTo>
                  <a:pt x="2620" y="1494"/>
                </a:lnTo>
                <a:lnTo>
                  <a:pt x="2618" y="1496"/>
                </a:lnTo>
                <a:lnTo>
                  <a:pt x="2616" y="1500"/>
                </a:lnTo>
                <a:lnTo>
                  <a:pt x="2614" y="1502"/>
                </a:lnTo>
                <a:lnTo>
                  <a:pt x="2612" y="1504"/>
                </a:lnTo>
                <a:lnTo>
                  <a:pt x="2610" y="1504"/>
                </a:lnTo>
                <a:lnTo>
                  <a:pt x="2608" y="1510"/>
                </a:lnTo>
                <a:lnTo>
                  <a:pt x="2606" y="1512"/>
                </a:lnTo>
                <a:lnTo>
                  <a:pt x="2604" y="1516"/>
                </a:lnTo>
                <a:lnTo>
                  <a:pt x="2602" y="1518"/>
                </a:lnTo>
                <a:lnTo>
                  <a:pt x="2598" y="1526"/>
                </a:lnTo>
                <a:lnTo>
                  <a:pt x="2598" y="1528"/>
                </a:lnTo>
                <a:lnTo>
                  <a:pt x="2598" y="1532"/>
                </a:lnTo>
                <a:lnTo>
                  <a:pt x="2598" y="1534"/>
                </a:lnTo>
                <a:lnTo>
                  <a:pt x="2596" y="1540"/>
                </a:lnTo>
                <a:lnTo>
                  <a:pt x="2596" y="1544"/>
                </a:lnTo>
                <a:lnTo>
                  <a:pt x="2596" y="1546"/>
                </a:lnTo>
                <a:lnTo>
                  <a:pt x="2596" y="1548"/>
                </a:lnTo>
                <a:lnTo>
                  <a:pt x="2594" y="1550"/>
                </a:lnTo>
                <a:lnTo>
                  <a:pt x="2594" y="1552"/>
                </a:lnTo>
                <a:lnTo>
                  <a:pt x="2596" y="1554"/>
                </a:lnTo>
                <a:lnTo>
                  <a:pt x="2596" y="1558"/>
                </a:lnTo>
                <a:lnTo>
                  <a:pt x="2596" y="1560"/>
                </a:lnTo>
                <a:lnTo>
                  <a:pt x="2596" y="1562"/>
                </a:lnTo>
                <a:lnTo>
                  <a:pt x="2596" y="1566"/>
                </a:lnTo>
                <a:lnTo>
                  <a:pt x="2596" y="1572"/>
                </a:lnTo>
                <a:lnTo>
                  <a:pt x="2594" y="1574"/>
                </a:lnTo>
                <a:lnTo>
                  <a:pt x="2594" y="1576"/>
                </a:lnTo>
                <a:lnTo>
                  <a:pt x="2592" y="1578"/>
                </a:lnTo>
                <a:lnTo>
                  <a:pt x="2584" y="1584"/>
                </a:lnTo>
                <a:lnTo>
                  <a:pt x="2582" y="1584"/>
                </a:lnTo>
                <a:lnTo>
                  <a:pt x="2578" y="1586"/>
                </a:lnTo>
                <a:lnTo>
                  <a:pt x="2578" y="1590"/>
                </a:lnTo>
                <a:lnTo>
                  <a:pt x="2576" y="1592"/>
                </a:lnTo>
                <a:lnTo>
                  <a:pt x="2574" y="1594"/>
                </a:lnTo>
                <a:lnTo>
                  <a:pt x="2574" y="1598"/>
                </a:lnTo>
                <a:lnTo>
                  <a:pt x="2574" y="1600"/>
                </a:lnTo>
                <a:lnTo>
                  <a:pt x="2574" y="1602"/>
                </a:lnTo>
                <a:lnTo>
                  <a:pt x="2576" y="1602"/>
                </a:lnTo>
                <a:lnTo>
                  <a:pt x="2576" y="1604"/>
                </a:lnTo>
                <a:lnTo>
                  <a:pt x="2578" y="1604"/>
                </a:lnTo>
                <a:lnTo>
                  <a:pt x="2578" y="1608"/>
                </a:lnTo>
                <a:lnTo>
                  <a:pt x="2580" y="1610"/>
                </a:lnTo>
                <a:lnTo>
                  <a:pt x="2580" y="1616"/>
                </a:lnTo>
                <a:lnTo>
                  <a:pt x="2580" y="1618"/>
                </a:lnTo>
                <a:lnTo>
                  <a:pt x="2582" y="1622"/>
                </a:lnTo>
                <a:lnTo>
                  <a:pt x="2580" y="1628"/>
                </a:lnTo>
                <a:lnTo>
                  <a:pt x="2578" y="1630"/>
                </a:lnTo>
                <a:lnTo>
                  <a:pt x="2580" y="1632"/>
                </a:lnTo>
                <a:lnTo>
                  <a:pt x="2578" y="1634"/>
                </a:lnTo>
                <a:lnTo>
                  <a:pt x="2576" y="1638"/>
                </a:lnTo>
                <a:lnTo>
                  <a:pt x="2576" y="1646"/>
                </a:lnTo>
                <a:lnTo>
                  <a:pt x="2574" y="1648"/>
                </a:lnTo>
                <a:lnTo>
                  <a:pt x="2574" y="1652"/>
                </a:lnTo>
                <a:lnTo>
                  <a:pt x="2572" y="1654"/>
                </a:lnTo>
                <a:lnTo>
                  <a:pt x="2572" y="1656"/>
                </a:lnTo>
                <a:lnTo>
                  <a:pt x="2574" y="1656"/>
                </a:lnTo>
                <a:lnTo>
                  <a:pt x="2576" y="1662"/>
                </a:lnTo>
                <a:lnTo>
                  <a:pt x="2576" y="1672"/>
                </a:lnTo>
                <a:lnTo>
                  <a:pt x="2576" y="1674"/>
                </a:lnTo>
                <a:lnTo>
                  <a:pt x="2576" y="1678"/>
                </a:lnTo>
                <a:lnTo>
                  <a:pt x="2574" y="1682"/>
                </a:lnTo>
                <a:lnTo>
                  <a:pt x="2570" y="1686"/>
                </a:lnTo>
                <a:lnTo>
                  <a:pt x="2564" y="1690"/>
                </a:lnTo>
                <a:lnTo>
                  <a:pt x="2562" y="1690"/>
                </a:lnTo>
                <a:lnTo>
                  <a:pt x="2562" y="1692"/>
                </a:lnTo>
                <a:lnTo>
                  <a:pt x="2562" y="1694"/>
                </a:lnTo>
                <a:lnTo>
                  <a:pt x="2560" y="1698"/>
                </a:lnTo>
                <a:lnTo>
                  <a:pt x="2560" y="1700"/>
                </a:lnTo>
                <a:lnTo>
                  <a:pt x="2560" y="1702"/>
                </a:lnTo>
                <a:lnTo>
                  <a:pt x="2560" y="1704"/>
                </a:lnTo>
                <a:lnTo>
                  <a:pt x="2560" y="1704"/>
                </a:lnTo>
                <a:lnTo>
                  <a:pt x="2560" y="1708"/>
                </a:lnTo>
                <a:lnTo>
                  <a:pt x="2560" y="1710"/>
                </a:lnTo>
                <a:lnTo>
                  <a:pt x="2562" y="1712"/>
                </a:lnTo>
                <a:lnTo>
                  <a:pt x="2562" y="1714"/>
                </a:lnTo>
                <a:lnTo>
                  <a:pt x="2562" y="1716"/>
                </a:lnTo>
                <a:lnTo>
                  <a:pt x="2564" y="1716"/>
                </a:lnTo>
                <a:lnTo>
                  <a:pt x="2564" y="1718"/>
                </a:lnTo>
                <a:lnTo>
                  <a:pt x="2564" y="1722"/>
                </a:lnTo>
                <a:lnTo>
                  <a:pt x="2566" y="1728"/>
                </a:lnTo>
                <a:lnTo>
                  <a:pt x="2564" y="1728"/>
                </a:lnTo>
                <a:lnTo>
                  <a:pt x="2564" y="1730"/>
                </a:lnTo>
                <a:lnTo>
                  <a:pt x="2564" y="1732"/>
                </a:lnTo>
                <a:lnTo>
                  <a:pt x="2562" y="1732"/>
                </a:lnTo>
                <a:lnTo>
                  <a:pt x="2560" y="1732"/>
                </a:lnTo>
                <a:lnTo>
                  <a:pt x="2560" y="1734"/>
                </a:lnTo>
                <a:lnTo>
                  <a:pt x="2558" y="1732"/>
                </a:lnTo>
                <a:lnTo>
                  <a:pt x="2556" y="1732"/>
                </a:lnTo>
                <a:lnTo>
                  <a:pt x="2554" y="1732"/>
                </a:lnTo>
                <a:lnTo>
                  <a:pt x="2548" y="1726"/>
                </a:lnTo>
                <a:lnTo>
                  <a:pt x="2546" y="1726"/>
                </a:lnTo>
                <a:lnTo>
                  <a:pt x="2542" y="1724"/>
                </a:lnTo>
                <a:lnTo>
                  <a:pt x="2540" y="1724"/>
                </a:lnTo>
                <a:lnTo>
                  <a:pt x="2538" y="1724"/>
                </a:lnTo>
                <a:lnTo>
                  <a:pt x="2536" y="1726"/>
                </a:lnTo>
                <a:lnTo>
                  <a:pt x="2534" y="1726"/>
                </a:lnTo>
                <a:lnTo>
                  <a:pt x="2534" y="1728"/>
                </a:lnTo>
                <a:lnTo>
                  <a:pt x="2532" y="1728"/>
                </a:lnTo>
                <a:lnTo>
                  <a:pt x="2532" y="1730"/>
                </a:lnTo>
                <a:lnTo>
                  <a:pt x="2532" y="1732"/>
                </a:lnTo>
                <a:lnTo>
                  <a:pt x="2532" y="1734"/>
                </a:lnTo>
                <a:lnTo>
                  <a:pt x="2532" y="1736"/>
                </a:lnTo>
                <a:lnTo>
                  <a:pt x="2532" y="1738"/>
                </a:lnTo>
                <a:lnTo>
                  <a:pt x="2532" y="1740"/>
                </a:lnTo>
                <a:lnTo>
                  <a:pt x="2534" y="1743"/>
                </a:lnTo>
                <a:lnTo>
                  <a:pt x="2534" y="1745"/>
                </a:lnTo>
                <a:lnTo>
                  <a:pt x="2536" y="1747"/>
                </a:lnTo>
                <a:lnTo>
                  <a:pt x="2536" y="1749"/>
                </a:lnTo>
                <a:lnTo>
                  <a:pt x="2538" y="1749"/>
                </a:lnTo>
                <a:lnTo>
                  <a:pt x="2540" y="1753"/>
                </a:lnTo>
                <a:lnTo>
                  <a:pt x="2544" y="1757"/>
                </a:lnTo>
                <a:lnTo>
                  <a:pt x="2544" y="1761"/>
                </a:lnTo>
                <a:lnTo>
                  <a:pt x="2544" y="1765"/>
                </a:lnTo>
                <a:lnTo>
                  <a:pt x="2542" y="1767"/>
                </a:lnTo>
                <a:lnTo>
                  <a:pt x="2540" y="1771"/>
                </a:lnTo>
                <a:lnTo>
                  <a:pt x="2538" y="1773"/>
                </a:lnTo>
                <a:lnTo>
                  <a:pt x="2536" y="1775"/>
                </a:lnTo>
                <a:lnTo>
                  <a:pt x="2534" y="1775"/>
                </a:lnTo>
                <a:lnTo>
                  <a:pt x="2532" y="1777"/>
                </a:lnTo>
                <a:lnTo>
                  <a:pt x="2530" y="1777"/>
                </a:lnTo>
                <a:lnTo>
                  <a:pt x="2528" y="1777"/>
                </a:lnTo>
                <a:lnTo>
                  <a:pt x="2526" y="1779"/>
                </a:lnTo>
                <a:lnTo>
                  <a:pt x="2524" y="1781"/>
                </a:lnTo>
                <a:lnTo>
                  <a:pt x="2522" y="1781"/>
                </a:lnTo>
                <a:lnTo>
                  <a:pt x="2522" y="1783"/>
                </a:lnTo>
                <a:lnTo>
                  <a:pt x="2520" y="1785"/>
                </a:lnTo>
                <a:lnTo>
                  <a:pt x="2518" y="1789"/>
                </a:lnTo>
                <a:lnTo>
                  <a:pt x="2520" y="1791"/>
                </a:lnTo>
                <a:lnTo>
                  <a:pt x="2520" y="1793"/>
                </a:lnTo>
                <a:lnTo>
                  <a:pt x="2522" y="1801"/>
                </a:lnTo>
                <a:lnTo>
                  <a:pt x="2522" y="1803"/>
                </a:lnTo>
                <a:lnTo>
                  <a:pt x="2522" y="1805"/>
                </a:lnTo>
                <a:lnTo>
                  <a:pt x="2522" y="1807"/>
                </a:lnTo>
                <a:lnTo>
                  <a:pt x="2522" y="1811"/>
                </a:lnTo>
                <a:lnTo>
                  <a:pt x="2522" y="1817"/>
                </a:lnTo>
                <a:lnTo>
                  <a:pt x="2522" y="1819"/>
                </a:lnTo>
                <a:lnTo>
                  <a:pt x="2520" y="1821"/>
                </a:lnTo>
                <a:lnTo>
                  <a:pt x="2520" y="1823"/>
                </a:lnTo>
                <a:lnTo>
                  <a:pt x="2518" y="1825"/>
                </a:lnTo>
                <a:lnTo>
                  <a:pt x="2518" y="1827"/>
                </a:lnTo>
                <a:lnTo>
                  <a:pt x="2516" y="1829"/>
                </a:lnTo>
                <a:lnTo>
                  <a:pt x="2512" y="1831"/>
                </a:lnTo>
                <a:lnTo>
                  <a:pt x="2510" y="1833"/>
                </a:lnTo>
                <a:lnTo>
                  <a:pt x="2506" y="1837"/>
                </a:lnTo>
                <a:lnTo>
                  <a:pt x="2502" y="1839"/>
                </a:lnTo>
                <a:lnTo>
                  <a:pt x="2500" y="1843"/>
                </a:lnTo>
                <a:lnTo>
                  <a:pt x="2496" y="1845"/>
                </a:lnTo>
                <a:lnTo>
                  <a:pt x="2496" y="1849"/>
                </a:lnTo>
                <a:lnTo>
                  <a:pt x="2494" y="1849"/>
                </a:lnTo>
                <a:lnTo>
                  <a:pt x="2494" y="1849"/>
                </a:lnTo>
                <a:lnTo>
                  <a:pt x="2494" y="1851"/>
                </a:lnTo>
                <a:lnTo>
                  <a:pt x="2494" y="1853"/>
                </a:lnTo>
                <a:lnTo>
                  <a:pt x="2494" y="1857"/>
                </a:lnTo>
                <a:lnTo>
                  <a:pt x="2496" y="1861"/>
                </a:lnTo>
                <a:lnTo>
                  <a:pt x="2502" y="1871"/>
                </a:lnTo>
                <a:lnTo>
                  <a:pt x="2504" y="1873"/>
                </a:lnTo>
                <a:lnTo>
                  <a:pt x="2506" y="1873"/>
                </a:lnTo>
                <a:lnTo>
                  <a:pt x="2506" y="1875"/>
                </a:lnTo>
                <a:lnTo>
                  <a:pt x="2510" y="1879"/>
                </a:lnTo>
                <a:lnTo>
                  <a:pt x="2514" y="1889"/>
                </a:lnTo>
                <a:lnTo>
                  <a:pt x="2516" y="1889"/>
                </a:lnTo>
                <a:lnTo>
                  <a:pt x="2516" y="1891"/>
                </a:lnTo>
                <a:lnTo>
                  <a:pt x="2518" y="1893"/>
                </a:lnTo>
                <a:lnTo>
                  <a:pt x="2518" y="1895"/>
                </a:lnTo>
                <a:lnTo>
                  <a:pt x="2518" y="1897"/>
                </a:lnTo>
                <a:lnTo>
                  <a:pt x="2516" y="1897"/>
                </a:lnTo>
                <a:lnTo>
                  <a:pt x="2516" y="1899"/>
                </a:lnTo>
                <a:lnTo>
                  <a:pt x="2514" y="1901"/>
                </a:lnTo>
                <a:lnTo>
                  <a:pt x="2514" y="1903"/>
                </a:lnTo>
                <a:lnTo>
                  <a:pt x="2512" y="1903"/>
                </a:lnTo>
                <a:lnTo>
                  <a:pt x="2510" y="1903"/>
                </a:lnTo>
                <a:lnTo>
                  <a:pt x="2508" y="1903"/>
                </a:lnTo>
                <a:lnTo>
                  <a:pt x="2506" y="1905"/>
                </a:lnTo>
                <a:lnTo>
                  <a:pt x="2504" y="1905"/>
                </a:lnTo>
                <a:lnTo>
                  <a:pt x="2502" y="1907"/>
                </a:lnTo>
                <a:lnTo>
                  <a:pt x="2500" y="1909"/>
                </a:lnTo>
                <a:lnTo>
                  <a:pt x="2498" y="1909"/>
                </a:lnTo>
                <a:lnTo>
                  <a:pt x="2498" y="1911"/>
                </a:lnTo>
                <a:lnTo>
                  <a:pt x="2496" y="1913"/>
                </a:lnTo>
                <a:lnTo>
                  <a:pt x="2496" y="1915"/>
                </a:lnTo>
                <a:lnTo>
                  <a:pt x="2496" y="1919"/>
                </a:lnTo>
                <a:lnTo>
                  <a:pt x="2496" y="1923"/>
                </a:lnTo>
                <a:lnTo>
                  <a:pt x="2496" y="1925"/>
                </a:lnTo>
                <a:lnTo>
                  <a:pt x="2496" y="1931"/>
                </a:lnTo>
                <a:lnTo>
                  <a:pt x="2496" y="1933"/>
                </a:lnTo>
                <a:lnTo>
                  <a:pt x="2496" y="1939"/>
                </a:lnTo>
                <a:lnTo>
                  <a:pt x="2496" y="1941"/>
                </a:lnTo>
                <a:lnTo>
                  <a:pt x="2494" y="1945"/>
                </a:lnTo>
                <a:lnTo>
                  <a:pt x="2494" y="1947"/>
                </a:lnTo>
                <a:lnTo>
                  <a:pt x="2492" y="1953"/>
                </a:lnTo>
                <a:lnTo>
                  <a:pt x="2492" y="1955"/>
                </a:lnTo>
                <a:lnTo>
                  <a:pt x="2492" y="1957"/>
                </a:lnTo>
                <a:lnTo>
                  <a:pt x="2492" y="1959"/>
                </a:lnTo>
                <a:lnTo>
                  <a:pt x="2490" y="1965"/>
                </a:lnTo>
                <a:lnTo>
                  <a:pt x="2486" y="1967"/>
                </a:lnTo>
                <a:lnTo>
                  <a:pt x="2486" y="1969"/>
                </a:lnTo>
                <a:lnTo>
                  <a:pt x="2484" y="1971"/>
                </a:lnTo>
                <a:lnTo>
                  <a:pt x="2482" y="1971"/>
                </a:lnTo>
                <a:lnTo>
                  <a:pt x="2482" y="1973"/>
                </a:lnTo>
                <a:lnTo>
                  <a:pt x="2480" y="1973"/>
                </a:lnTo>
                <a:lnTo>
                  <a:pt x="2478" y="1973"/>
                </a:lnTo>
                <a:lnTo>
                  <a:pt x="2474" y="1973"/>
                </a:lnTo>
                <a:lnTo>
                  <a:pt x="2472" y="1973"/>
                </a:lnTo>
                <a:lnTo>
                  <a:pt x="2470" y="1971"/>
                </a:lnTo>
                <a:lnTo>
                  <a:pt x="2468" y="1971"/>
                </a:lnTo>
                <a:lnTo>
                  <a:pt x="2466" y="1971"/>
                </a:lnTo>
                <a:lnTo>
                  <a:pt x="2460" y="1971"/>
                </a:lnTo>
                <a:lnTo>
                  <a:pt x="2456" y="1973"/>
                </a:lnTo>
                <a:lnTo>
                  <a:pt x="2452" y="1975"/>
                </a:lnTo>
                <a:lnTo>
                  <a:pt x="2450" y="1977"/>
                </a:lnTo>
                <a:lnTo>
                  <a:pt x="2446" y="1981"/>
                </a:lnTo>
                <a:lnTo>
                  <a:pt x="2444" y="1983"/>
                </a:lnTo>
                <a:lnTo>
                  <a:pt x="2444" y="1985"/>
                </a:lnTo>
                <a:lnTo>
                  <a:pt x="2442" y="1987"/>
                </a:lnTo>
                <a:lnTo>
                  <a:pt x="2436" y="1991"/>
                </a:lnTo>
                <a:lnTo>
                  <a:pt x="2432" y="1993"/>
                </a:lnTo>
                <a:lnTo>
                  <a:pt x="2428" y="1995"/>
                </a:lnTo>
                <a:lnTo>
                  <a:pt x="2424" y="1999"/>
                </a:lnTo>
                <a:lnTo>
                  <a:pt x="2424" y="2001"/>
                </a:lnTo>
                <a:lnTo>
                  <a:pt x="2422" y="2001"/>
                </a:lnTo>
                <a:lnTo>
                  <a:pt x="2422" y="2003"/>
                </a:lnTo>
                <a:lnTo>
                  <a:pt x="2420" y="2003"/>
                </a:lnTo>
                <a:lnTo>
                  <a:pt x="2416" y="2007"/>
                </a:lnTo>
                <a:lnTo>
                  <a:pt x="2416" y="2009"/>
                </a:lnTo>
                <a:lnTo>
                  <a:pt x="2412" y="2011"/>
                </a:lnTo>
                <a:lnTo>
                  <a:pt x="2410" y="2013"/>
                </a:lnTo>
                <a:lnTo>
                  <a:pt x="2406" y="2017"/>
                </a:lnTo>
                <a:lnTo>
                  <a:pt x="2404" y="2019"/>
                </a:lnTo>
                <a:lnTo>
                  <a:pt x="2404" y="2021"/>
                </a:lnTo>
                <a:lnTo>
                  <a:pt x="2400" y="2023"/>
                </a:lnTo>
                <a:lnTo>
                  <a:pt x="2396" y="2025"/>
                </a:lnTo>
                <a:lnTo>
                  <a:pt x="2396" y="2027"/>
                </a:lnTo>
                <a:lnTo>
                  <a:pt x="2394" y="2031"/>
                </a:lnTo>
                <a:lnTo>
                  <a:pt x="2392" y="2031"/>
                </a:lnTo>
                <a:lnTo>
                  <a:pt x="2386" y="2037"/>
                </a:lnTo>
                <a:lnTo>
                  <a:pt x="2384" y="2039"/>
                </a:lnTo>
                <a:lnTo>
                  <a:pt x="2382" y="2041"/>
                </a:lnTo>
                <a:lnTo>
                  <a:pt x="2378" y="2043"/>
                </a:lnTo>
                <a:lnTo>
                  <a:pt x="2378" y="2045"/>
                </a:lnTo>
                <a:lnTo>
                  <a:pt x="2374" y="2049"/>
                </a:lnTo>
                <a:lnTo>
                  <a:pt x="2368" y="2055"/>
                </a:lnTo>
                <a:lnTo>
                  <a:pt x="2366" y="2057"/>
                </a:lnTo>
                <a:lnTo>
                  <a:pt x="2364" y="2059"/>
                </a:lnTo>
                <a:lnTo>
                  <a:pt x="2358" y="2067"/>
                </a:lnTo>
                <a:lnTo>
                  <a:pt x="2356" y="2069"/>
                </a:lnTo>
                <a:lnTo>
                  <a:pt x="2352" y="2073"/>
                </a:lnTo>
                <a:lnTo>
                  <a:pt x="2350" y="2075"/>
                </a:lnTo>
                <a:lnTo>
                  <a:pt x="2348" y="2079"/>
                </a:lnTo>
                <a:lnTo>
                  <a:pt x="2346" y="2083"/>
                </a:lnTo>
                <a:lnTo>
                  <a:pt x="2346" y="2085"/>
                </a:lnTo>
                <a:lnTo>
                  <a:pt x="2344" y="2089"/>
                </a:lnTo>
                <a:lnTo>
                  <a:pt x="2342" y="2089"/>
                </a:lnTo>
                <a:lnTo>
                  <a:pt x="2342" y="2091"/>
                </a:lnTo>
                <a:lnTo>
                  <a:pt x="2340" y="2093"/>
                </a:lnTo>
                <a:lnTo>
                  <a:pt x="2338" y="2095"/>
                </a:lnTo>
                <a:lnTo>
                  <a:pt x="2336" y="2097"/>
                </a:lnTo>
                <a:lnTo>
                  <a:pt x="2334" y="2103"/>
                </a:lnTo>
                <a:lnTo>
                  <a:pt x="2332" y="2105"/>
                </a:lnTo>
                <a:lnTo>
                  <a:pt x="2332" y="2107"/>
                </a:lnTo>
                <a:lnTo>
                  <a:pt x="2330" y="2109"/>
                </a:lnTo>
                <a:lnTo>
                  <a:pt x="2328" y="2113"/>
                </a:lnTo>
                <a:lnTo>
                  <a:pt x="2324" y="2115"/>
                </a:lnTo>
                <a:lnTo>
                  <a:pt x="2316" y="2115"/>
                </a:lnTo>
                <a:lnTo>
                  <a:pt x="2314" y="2115"/>
                </a:lnTo>
                <a:lnTo>
                  <a:pt x="2312" y="2117"/>
                </a:lnTo>
                <a:lnTo>
                  <a:pt x="2310" y="2117"/>
                </a:lnTo>
                <a:lnTo>
                  <a:pt x="2308" y="2117"/>
                </a:lnTo>
                <a:lnTo>
                  <a:pt x="2302" y="2121"/>
                </a:lnTo>
                <a:lnTo>
                  <a:pt x="2298" y="2123"/>
                </a:lnTo>
                <a:lnTo>
                  <a:pt x="2296" y="2123"/>
                </a:lnTo>
                <a:lnTo>
                  <a:pt x="2294" y="2125"/>
                </a:lnTo>
                <a:lnTo>
                  <a:pt x="2292" y="2127"/>
                </a:lnTo>
                <a:lnTo>
                  <a:pt x="2292" y="2129"/>
                </a:lnTo>
                <a:lnTo>
                  <a:pt x="2292" y="2131"/>
                </a:lnTo>
                <a:lnTo>
                  <a:pt x="2290" y="2133"/>
                </a:lnTo>
                <a:lnTo>
                  <a:pt x="2288" y="2137"/>
                </a:lnTo>
                <a:lnTo>
                  <a:pt x="2286" y="2137"/>
                </a:lnTo>
                <a:lnTo>
                  <a:pt x="2284" y="2139"/>
                </a:lnTo>
                <a:lnTo>
                  <a:pt x="2282" y="2139"/>
                </a:lnTo>
                <a:lnTo>
                  <a:pt x="2282" y="2141"/>
                </a:lnTo>
                <a:lnTo>
                  <a:pt x="2278" y="2143"/>
                </a:lnTo>
                <a:lnTo>
                  <a:pt x="2278" y="2145"/>
                </a:lnTo>
                <a:lnTo>
                  <a:pt x="2278" y="2147"/>
                </a:lnTo>
                <a:lnTo>
                  <a:pt x="2276" y="2149"/>
                </a:lnTo>
                <a:lnTo>
                  <a:pt x="2276" y="2151"/>
                </a:lnTo>
                <a:lnTo>
                  <a:pt x="2278" y="2153"/>
                </a:lnTo>
                <a:lnTo>
                  <a:pt x="2278" y="2155"/>
                </a:lnTo>
                <a:lnTo>
                  <a:pt x="2276" y="2157"/>
                </a:lnTo>
                <a:lnTo>
                  <a:pt x="2276" y="2159"/>
                </a:lnTo>
                <a:lnTo>
                  <a:pt x="2274" y="2159"/>
                </a:lnTo>
                <a:lnTo>
                  <a:pt x="2274" y="2161"/>
                </a:lnTo>
                <a:lnTo>
                  <a:pt x="2272" y="2161"/>
                </a:lnTo>
                <a:lnTo>
                  <a:pt x="2270" y="2161"/>
                </a:lnTo>
                <a:lnTo>
                  <a:pt x="2268" y="2161"/>
                </a:lnTo>
                <a:lnTo>
                  <a:pt x="2266" y="2161"/>
                </a:lnTo>
                <a:lnTo>
                  <a:pt x="2262" y="2161"/>
                </a:lnTo>
                <a:lnTo>
                  <a:pt x="2262" y="2159"/>
                </a:lnTo>
                <a:lnTo>
                  <a:pt x="2260" y="2159"/>
                </a:lnTo>
                <a:lnTo>
                  <a:pt x="2258" y="2159"/>
                </a:lnTo>
                <a:lnTo>
                  <a:pt x="2256" y="2159"/>
                </a:lnTo>
                <a:lnTo>
                  <a:pt x="2252" y="2159"/>
                </a:lnTo>
                <a:lnTo>
                  <a:pt x="2250" y="2161"/>
                </a:lnTo>
                <a:lnTo>
                  <a:pt x="2248" y="2161"/>
                </a:lnTo>
                <a:lnTo>
                  <a:pt x="2246" y="2163"/>
                </a:lnTo>
                <a:lnTo>
                  <a:pt x="2244" y="2163"/>
                </a:lnTo>
                <a:lnTo>
                  <a:pt x="2242" y="2166"/>
                </a:lnTo>
                <a:lnTo>
                  <a:pt x="2238" y="2168"/>
                </a:lnTo>
                <a:lnTo>
                  <a:pt x="2236" y="2168"/>
                </a:lnTo>
                <a:lnTo>
                  <a:pt x="2232" y="2170"/>
                </a:lnTo>
                <a:lnTo>
                  <a:pt x="2228" y="2172"/>
                </a:lnTo>
                <a:lnTo>
                  <a:pt x="2226" y="2174"/>
                </a:lnTo>
                <a:lnTo>
                  <a:pt x="2222" y="2174"/>
                </a:lnTo>
                <a:lnTo>
                  <a:pt x="2222" y="2176"/>
                </a:lnTo>
                <a:lnTo>
                  <a:pt x="2220" y="2176"/>
                </a:lnTo>
                <a:lnTo>
                  <a:pt x="2218" y="2176"/>
                </a:lnTo>
                <a:lnTo>
                  <a:pt x="2218" y="2178"/>
                </a:lnTo>
                <a:lnTo>
                  <a:pt x="2214" y="2180"/>
                </a:lnTo>
                <a:lnTo>
                  <a:pt x="2214" y="2182"/>
                </a:lnTo>
                <a:lnTo>
                  <a:pt x="2212" y="2184"/>
                </a:lnTo>
                <a:lnTo>
                  <a:pt x="2208" y="2186"/>
                </a:lnTo>
                <a:lnTo>
                  <a:pt x="2206" y="2186"/>
                </a:lnTo>
                <a:lnTo>
                  <a:pt x="2204" y="2186"/>
                </a:lnTo>
                <a:lnTo>
                  <a:pt x="2200" y="2190"/>
                </a:lnTo>
                <a:lnTo>
                  <a:pt x="2198" y="2192"/>
                </a:lnTo>
                <a:lnTo>
                  <a:pt x="2196" y="2194"/>
                </a:lnTo>
                <a:lnTo>
                  <a:pt x="2192" y="2196"/>
                </a:lnTo>
                <a:lnTo>
                  <a:pt x="2188" y="2196"/>
                </a:lnTo>
                <a:lnTo>
                  <a:pt x="2176" y="2198"/>
                </a:lnTo>
                <a:lnTo>
                  <a:pt x="2174" y="2198"/>
                </a:lnTo>
                <a:lnTo>
                  <a:pt x="2168" y="2198"/>
                </a:lnTo>
                <a:lnTo>
                  <a:pt x="2166" y="2198"/>
                </a:lnTo>
                <a:lnTo>
                  <a:pt x="2166" y="2196"/>
                </a:lnTo>
                <a:lnTo>
                  <a:pt x="2164" y="2194"/>
                </a:lnTo>
                <a:lnTo>
                  <a:pt x="2162" y="2192"/>
                </a:lnTo>
                <a:lnTo>
                  <a:pt x="2160" y="2188"/>
                </a:lnTo>
                <a:lnTo>
                  <a:pt x="2160" y="2186"/>
                </a:lnTo>
                <a:lnTo>
                  <a:pt x="2158" y="2184"/>
                </a:lnTo>
                <a:lnTo>
                  <a:pt x="2158" y="2182"/>
                </a:lnTo>
                <a:lnTo>
                  <a:pt x="2156" y="2178"/>
                </a:lnTo>
                <a:lnTo>
                  <a:pt x="2156" y="2174"/>
                </a:lnTo>
                <a:lnTo>
                  <a:pt x="2154" y="2170"/>
                </a:lnTo>
                <a:lnTo>
                  <a:pt x="2154" y="2166"/>
                </a:lnTo>
                <a:lnTo>
                  <a:pt x="2154" y="2161"/>
                </a:lnTo>
                <a:lnTo>
                  <a:pt x="2152" y="2159"/>
                </a:lnTo>
                <a:lnTo>
                  <a:pt x="2150" y="2157"/>
                </a:lnTo>
                <a:lnTo>
                  <a:pt x="2148" y="2155"/>
                </a:lnTo>
                <a:lnTo>
                  <a:pt x="2148" y="2153"/>
                </a:lnTo>
                <a:lnTo>
                  <a:pt x="2144" y="2149"/>
                </a:lnTo>
                <a:lnTo>
                  <a:pt x="2142" y="2149"/>
                </a:lnTo>
                <a:lnTo>
                  <a:pt x="2140" y="2147"/>
                </a:lnTo>
                <a:lnTo>
                  <a:pt x="2138" y="2147"/>
                </a:lnTo>
                <a:lnTo>
                  <a:pt x="2138" y="2145"/>
                </a:lnTo>
                <a:lnTo>
                  <a:pt x="2136" y="2145"/>
                </a:lnTo>
                <a:lnTo>
                  <a:pt x="2132" y="2143"/>
                </a:lnTo>
                <a:lnTo>
                  <a:pt x="2128" y="2143"/>
                </a:lnTo>
                <a:lnTo>
                  <a:pt x="2126" y="2143"/>
                </a:lnTo>
                <a:lnTo>
                  <a:pt x="2120" y="2143"/>
                </a:lnTo>
                <a:lnTo>
                  <a:pt x="2120" y="2145"/>
                </a:lnTo>
                <a:lnTo>
                  <a:pt x="2116" y="2149"/>
                </a:lnTo>
                <a:lnTo>
                  <a:pt x="2114" y="2149"/>
                </a:lnTo>
                <a:lnTo>
                  <a:pt x="2112" y="2153"/>
                </a:lnTo>
                <a:lnTo>
                  <a:pt x="2106" y="2161"/>
                </a:lnTo>
                <a:lnTo>
                  <a:pt x="2104" y="2163"/>
                </a:lnTo>
                <a:lnTo>
                  <a:pt x="2100" y="2168"/>
                </a:lnTo>
                <a:lnTo>
                  <a:pt x="2096" y="2174"/>
                </a:lnTo>
                <a:lnTo>
                  <a:pt x="2092" y="2176"/>
                </a:lnTo>
                <a:lnTo>
                  <a:pt x="2082" y="2182"/>
                </a:lnTo>
                <a:lnTo>
                  <a:pt x="2078" y="2184"/>
                </a:lnTo>
                <a:lnTo>
                  <a:pt x="2076" y="2186"/>
                </a:lnTo>
                <a:lnTo>
                  <a:pt x="2074" y="2186"/>
                </a:lnTo>
                <a:lnTo>
                  <a:pt x="2072" y="2186"/>
                </a:lnTo>
                <a:lnTo>
                  <a:pt x="2070" y="2188"/>
                </a:lnTo>
                <a:lnTo>
                  <a:pt x="2068" y="2190"/>
                </a:lnTo>
                <a:lnTo>
                  <a:pt x="2064" y="2194"/>
                </a:lnTo>
                <a:lnTo>
                  <a:pt x="2060" y="2196"/>
                </a:lnTo>
                <a:lnTo>
                  <a:pt x="2060" y="2198"/>
                </a:lnTo>
                <a:lnTo>
                  <a:pt x="2058" y="2202"/>
                </a:lnTo>
                <a:lnTo>
                  <a:pt x="2058" y="2204"/>
                </a:lnTo>
                <a:lnTo>
                  <a:pt x="2058" y="2206"/>
                </a:lnTo>
                <a:lnTo>
                  <a:pt x="2058" y="2218"/>
                </a:lnTo>
                <a:lnTo>
                  <a:pt x="2058" y="2220"/>
                </a:lnTo>
                <a:lnTo>
                  <a:pt x="2056" y="2220"/>
                </a:lnTo>
                <a:lnTo>
                  <a:pt x="2056" y="2222"/>
                </a:lnTo>
                <a:lnTo>
                  <a:pt x="2054" y="2226"/>
                </a:lnTo>
                <a:lnTo>
                  <a:pt x="2054" y="2228"/>
                </a:lnTo>
                <a:lnTo>
                  <a:pt x="2054" y="2232"/>
                </a:lnTo>
                <a:lnTo>
                  <a:pt x="2054" y="2234"/>
                </a:lnTo>
                <a:lnTo>
                  <a:pt x="2054" y="2238"/>
                </a:lnTo>
                <a:lnTo>
                  <a:pt x="2054" y="2242"/>
                </a:lnTo>
                <a:lnTo>
                  <a:pt x="2054" y="2244"/>
                </a:lnTo>
                <a:lnTo>
                  <a:pt x="2054" y="2246"/>
                </a:lnTo>
                <a:lnTo>
                  <a:pt x="2054" y="2252"/>
                </a:lnTo>
                <a:lnTo>
                  <a:pt x="2054" y="2254"/>
                </a:lnTo>
                <a:lnTo>
                  <a:pt x="2054" y="2256"/>
                </a:lnTo>
                <a:lnTo>
                  <a:pt x="2052" y="2256"/>
                </a:lnTo>
                <a:lnTo>
                  <a:pt x="2052" y="2258"/>
                </a:lnTo>
                <a:lnTo>
                  <a:pt x="2052" y="2260"/>
                </a:lnTo>
                <a:lnTo>
                  <a:pt x="2050" y="2260"/>
                </a:lnTo>
                <a:lnTo>
                  <a:pt x="2048" y="2260"/>
                </a:lnTo>
                <a:lnTo>
                  <a:pt x="2042" y="2260"/>
                </a:lnTo>
                <a:lnTo>
                  <a:pt x="2038" y="2258"/>
                </a:lnTo>
                <a:lnTo>
                  <a:pt x="2036" y="2258"/>
                </a:lnTo>
                <a:lnTo>
                  <a:pt x="2034" y="2256"/>
                </a:lnTo>
                <a:lnTo>
                  <a:pt x="2032" y="2254"/>
                </a:lnTo>
                <a:lnTo>
                  <a:pt x="2030" y="2254"/>
                </a:lnTo>
                <a:lnTo>
                  <a:pt x="2028" y="2254"/>
                </a:lnTo>
                <a:lnTo>
                  <a:pt x="2024" y="2252"/>
                </a:lnTo>
                <a:lnTo>
                  <a:pt x="2022" y="2254"/>
                </a:lnTo>
                <a:lnTo>
                  <a:pt x="2020" y="2254"/>
                </a:lnTo>
                <a:lnTo>
                  <a:pt x="2018" y="2254"/>
                </a:lnTo>
                <a:lnTo>
                  <a:pt x="2016" y="2254"/>
                </a:lnTo>
                <a:lnTo>
                  <a:pt x="2008" y="2252"/>
                </a:lnTo>
                <a:lnTo>
                  <a:pt x="2006" y="2252"/>
                </a:lnTo>
                <a:lnTo>
                  <a:pt x="2002" y="2252"/>
                </a:lnTo>
                <a:lnTo>
                  <a:pt x="2000" y="2252"/>
                </a:lnTo>
                <a:lnTo>
                  <a:pt x="1994" y="2252"/>
                </a:lnTo>
                <a:lnTo>
                  <a:pt x="1992" y="2252"/>
                </a:lnTo>
                <a:lnTo>
                  <a:pt x="1990" y="2254"/>
                </a:lnTo>
                <a:lnTo>
                  <a:pt x="1986" y="2254"/>
                </a:lnTo>
                <a:lnTo>
                  <a:pt x="1984" y="2254"/>
                </a:lnTo>
                <a:lnTo>
                  <a:pt x="1980" y="2256"/>
                </a:lnTo>
                <a:lnTo>
                  <a:pt x="1978" y="2258"/>
                </a:lnTo>
                <a:lnTo>
                  <a:pt x="1976" y="2260"/>
                </a:lnTo>
                <a:lnTo>
                  <a:pt x="1974" y="2262"/>
                </a:lnTo>
                <a:lnTo>
                  <a:pt x="1974" y="2266"/>
                </a:lnTo>
                <a:lnTo>
                  <a:pt x="1972" y="2268"/>
                </a:lnTo>
                <a:lnTo>
                  <a:pt x="1972" y="2270"/>
                </a:lnTo>
                <a:lnTo>
                  <a:pt x="1972" y="2274"/>
                </a:lnTo>
                <a:lnTo>
                  <a:pt x="1972" y="2276"/>
                </a:lnTo>
                <a:lnTo>
                  <a:pt x="1972" y="2280"/>
                </a:lnTo>
                <a:lnTo>
                  <a:pt x="1974" y="2282"/>
                </a:lnTo>
                <a:lnTo>
                  <a:pt x="1974" y="2284"/>
                </a:lnTo>
                <a:lnTo>
                  <a:pt x="1974" y="2288"/>
                </a:lnTo>
                <a:lnTo>
                  <a:pt x="1974" y="2290"/>
                </a:lnTo>
                <a:lnTo>
                  <a:pt x="1974" y="2294"/>
                </a:lnTo>
                <a:lnTo>
                  <a:pt x="1972" y="2296"/>
                </a:lnTo>
                <a:lnTo>
                  <a:pt x="1970" y="2296"/>
                </a:lnTo>
                <a:lnTo>
                  <a:pt x="1952" y="2302"/>
                </a:lnTo>
                <a:lnTo>
                  <a:pt x="1946" y="2308"/>
                </a:lnTo>
                <a:lnTo>
                  <a:pt x="1948" y="2308"/>
                </a:lnTo>
                <a:lnTo>
                  <a:pt x="1950" y="2310"/>
                </a:lnTo>
                <a:lnTo>
                  <a:pt x="1948" y="2312"/>
                </a:lnTo>
                <a:lnTo>
                  <a:pt x="1948" y="2314"/>
                </a:lnTo>
                <a:lnTo>
                  <a:pt x="1946" y="2318"/>
                </a:lnTo>
                <a:lnTo>
                  <a:pt x="1946" y="2320"/>
                </a:lnTo>
                <a:lnTo>
                  <a:pt x="1944" y="2322"/>
                </a:lnTo>
                <a:lnTo>
                  <a:pt x="1942" y="2324"/>
                </a:lnTo>
                <a:lnTo>
                  <a:pt x="1940" y="2324"/>
                </a:lnTo>
                <a:lnTo>
                  <a:pt x="1936" y="2326"/>
                </a:lnTo>
                <a:lnTo>
                  <a:pt x="1936" y="2328"/>
                </a:lnTo>
                <a:lnTo>
                  <a:pt x="1934" y="2330"/>
                </a:lnTo>
                <a:lnTo>
                  <a:pt x="1932" y="2330"/>
                </a:lnTo>
                <a:lnTo>
                  <a:pt x="1932" y="2336"/>
                </a:lnTo>
                <a:lnTo>
                  <a:pt x="1934" y="2338"/>
                </a:lnTo>
                <a:lnTo>
                  <a:pt x="1934" y="2340"/>
                </a:lnTo>
                <a:lnTo>
                  <a:pt x="1936" y="2342"/>
                </a:lnTo>
                <a:lnTo>
                  <a:pt x="1938" y="2346"/>
                </a:lnTo>
                <a:lnTo>
                  <a:pt x="1938" y="2350"/>
                </a:lnTo>
                <a:lnTo>
                  <a:pt x="1940" y="2356"/>
                </a:lnTo>
                <a:lnTo>
                  <a:pt x="1940" y="2358"/>
                </a:lnTo>
                <a:lnTo>
                  <a:pt x="1940" y="2360"/>
                </a:lnTo>
                <a:lnTo>
                  <a:pt x="1940" y="2362"/>
                </a:lnTo>
                <a:lnTo>
                  <a:pt x="1940" y="2364"/>
                </a:lnTo>
                <a:lnTo>
                  <a:pt x="1940" y="2372"/>
                </a:lnTo>
                <a:lnTo>
                  <a:pt x="1942" y="2378"/>
                </a:lnTo>
                <a:lnTo>
                  <a:pt x="1942" y="2380"/>
                </a:lnTo>
                <a:lnTo>
                  <a:pt x="1942" y="2386"/>
                </a:lnTo>
                <a:lnTo>
                  <a:pt x="1940" y="2394"/>
                </a:lnTo>
                <a:lnTo>
                  <a:pt x="1940" y="2398"/>
                </a:lnTo>
                <a:lnTo>
                  <a:pt x="1936" y="2398"/>
                </a:lnTo>
                <a:lnTo>
                  <a:pt x="1936" y="2402"/>
                </a:lnTo>
                <a:lnTo>
                  <a:pt x="1934" y="2406"/>
                </a:lnTo>
                <a:lnTo>
                  <a:pt x="1930" y="2408"/>
                </a:lnTo>
                <a:lnTo>
                  <a:pt x="1926" y="2412"/>
                </a:lnTo>
                <a:lnTo>
                  <a:pt x="1926" y="2414"/>
                </a:lnTo>
                <a:lnTo>
                  <a:pt x="1920" y="2414"/>
                </a:lnTo>
                <a:lnTo>
                  <a:pt x="1918" y="2414"/>
                </a:lnTo>
                <a:lnTo>
                  <a:pt x="1912" y="2414"/>
                </a:lnTo>
                <a:lnTo>
                  <a:pt x="1910" y="2412"/>
                </a:lnTo>
                <a:lnTo>
                  <a:pt x="1906" y="2412"/>
                </a:lnTo>
                <a:lnTo>
                  <a:pt x="1904" y="2410"/>
                </a:lnTo>
                <a:lnTo>
                  <a:pt x="1900" y="2410"/>
                </a:lnTo>
                <a:lnTo>
                  <a:pt x="1898" y="2410"/>
                </a:lnTo>
                <a:lnTo>
                  <a:pt x="1898" y="2412"/>
                </a:lnTo>
                <a:lnTo>
                  <a:pt x="1898" y="2414"/>
                </a:lnTo>
                <a:lnTo>
                  <a:pt x="1896" y="2414"/>
                </a:lnTo>
                <a:lnTo>
                  <a:pt x="1896" y="2416"/>
                </a:lnTo>
                <a:lnTo>
                  <a:pt x="1896" y="2422"/>
                </a:lnTo>
                <a:lnTo>
                  <a:pt x="1898" y="2424"/>
                </a:lnTo>
                <a:lnTo>
                  <a:pt x="1898" y="2426"/>
                </a:lnTo>
                <a:lnTo>
                  <a:pt x="1898" y="2426"/>
                </a:lnTo>
                <a:lnTo>
                  <a:pt x="1900" y="2432"/>
                </a:lnTo>
                <a:lnTo>
                  <a:pt x="1904" y="2436"/>
                </a:lnTo>
                <a:lnTo>
                  <a:pt x="1904" y="2438"/>
                </a:lnTo>
                <a:lnTo>
                  <a:pt x="1906" y="2440"/>
                </a:lnTo>
                <a:lnTo>
                  <a:pt x="1910" y="2444"/>
                </a:lnTo>
                <a:lnTo>
                  <a:pt x="1916" y="2448"/>
                </a:lnTo>
                <a:lnTo>
                  <a:pt x="1918" y="2450"/>
                </a:lnTo>
                <a:lnTo>
                  <a:pt x="1920" y="2452"/>
                </a:lnTo>
                <a:lnTo>
                  <a:pt x="1922" y="2454"/>
                </a:lnTo>
                <a:lnTo>
                  <a:pt x="1926" y="2460"/>
                </a:lnTo>
                <a:lnTo>
                  <a:pt x="1926" y="2462"/>
                </a:lnTo>
                <a:lnTo>
                  <a:pt x="1926" y="2464"/>
                </a:lnTo>
                <a:lnTo>
                  <a:pt x="1928" y="2466"/>
                </a:lnTo>
                <a:lnTo>
                  <a:pt x="1928" y="2470"/>
                </a:lnTo>
                <a:lnTo>
                  <a:pt x="1928" y="2472"/>
                </a:lnTo>
                <a:lnTo>
                  <a:pt x="1926" y="2476"/>
                </a:lnTo>
                <a:lnTo>
                  <a:pt x="1926" y="2478"/>
                </a:lnTo>
                <a:lnTo>
                  <a:pt x="1926" y="2482"/>
                </a:lnTo>
                <a:lnTo>
                  <a:pt x="1926" y="2486"/>
                </a:lnTo>
                <a:lnTo>
                  <a:pt x="1924" y="2488"/>
                </a:lnTo>
                <a:lnTo>
                  <a:pt x="1922" y="2490"/>
                </a:lnTo>
                <a:lnTo>
                  <a:pt x="1922" y="2494"/>
                </a:lnTo>
                <a:lnTo>
                  <a:pt x="1920" y="2494"/>
                </a:lnTo>
                <a:lnTo>
                  <a:pt x="1920" y="2496"/>
                </a:lnTo>
                <a:lnTo>
                  <a:pt x="1918" y="2502"/>
                </a:lnTo>
                <a:lnTo>
                  <a:pt x="1918" y="2506"/>
                </a:lnTo>
                <a:lnTo>
                  <a:pt x="1918" y="2508"/>
                </a:lnTo>
                <a:lnTo>
                  <a:pt x="1918" y="2510"/>
                </a:lnTo>
                <a:lnTo>
                  <a:pt x="1918" y="2512"/>
                </a:lnTo>
                <a:lnTo>
                  <a:pt x="1920" y="2514"/>
                </a:lnTo>
                <a:lnTo>
                  <a:pt x="1922" y="2516"/>
                </a:lnTo>
                <a:lnTo>
                  <a:pt x="1924" y="2520"/>
                </a:lnTo>
                <a:lnTo>
                  <a:pt x="1926" y="2520"/>
                </a:lnTo>
                <a:lnTo>
                  <a:pt x="1928" y="2522"/>
                </a:lnTo>
                <a:lnTo>
                  <a:pt x="1932" y="2528"/>
                </a:lnTo>
                <a:lnTo>
                  <a:pt x="1932" y="2530"/>
                </a:lnTo>
                <a:lnTo>
                  <a:pt x="1932" y="2532"/>
                </a:lnTo>
                <a:lnTo>
                  <a:pt x="1932" y="2534"/>
                </a:lnTo>
                <a:lnTo>
                  <a:pt x="1930" y="2534"/>
                </a:lnTo>
                <a:lnTo>
                  <a:pt x="1930" y="2536"/>
                </a:lnTo>
                <a:lnTo>
                  <a:pt x="1928" y="2538"/>
                </a:lnTo>
                <a:lnTo>
                  <a:pt x="1926" y="2540"/>
                </a:lnTo>
                <a:lnTo>
                  <a:pt x="1926" y="2540"/>
                </a:lnTo>
                <a:lnTo>
                  <a:pt x="1924" y="2540"/>
                </a:lnTo>
                <a:lnTo>
                  <a:pt x="1922" y="2540"/>
                </a:lnTo>
                <a:lnTo>
                  <a:pt x="1920" y="2540"/>
                </a:lnTo>
                <a:lnTo>
                  <a:pt x="1918" y="2540"/>
                </a:lnTo>
                <a:lnTo>
                  <a:pt x="1916" y="2538"/>
                </a:lnTo>
                <a:lnTo>
                  <a:pt x="1914" y="2536"/>
                </a:lnTo>
                <a:lnTo>
                  <a:pt x="1912" y="2536"/>
                </a:lnTo>
                <a:lnTo>
                  <a:pt x="1910" y="2536"/>
                </a:lnTo>
                <a:lnTo>
                  <a:pt x="1908" y="2534"/>
                </a:lnTo>
                <a:lnTo>
                  <a:pt x="1908" y="2532"/>
                </a:lnTo>
                <a:lnTo>
                  <a:pt x="1906" y="2530"/>
                </a:lnTo>
                <a:lnTo>
                  <a:pt x="1904" y="2528"/>
                </a:lnTo>
                <a:lnTo>
                  <a:pt x="1902" y="2526"/>
                </a:lnTo>
                <a:lnTo>
                  <a:pt x="1900" y="2524"/>
                </a:lnTo>
                <a:lnTo>
                  <a:pt x="1898" y="2522"/>
                </a:lnTo>
                <a:lnTo>
                  <a:pt x="1896" y="2522"/>
                </a:lnTo>
                <a:lnTo>
                  <a:pt x="1894" y="2522"/>
                </a:lnTo>
                <a:lnTo>
                  <a:pt x="1892" y="2520"/>
                </a:lnTo>
                <a:lnTo>
                  <a:pt x="1890" y="2520"/>
                </a:lnTo>
                <a:lnTo>
                  <a:pt x="1888" y="2520"/>
                </a:lnTo>
                <a:lnTo>
                  <a:pt x="1886" y="2522"/>
                </a:lnTo>
                <a:lnTo>
                  <a:pt x="1884" y="2522"/>
                </a:lnTo>
                <a:lnTo>
                  <a:pt x="1884" y="2524"/>
                </a:lnTo>
                <a:lnTo>
                  <a:pt x="1882" y="2526"/>
                </a:lnTo>
                <a:lnTo>
                  <a:pt x="1878" y="2532"/>
                </a:lnTo>
                <a:lnTo>
                  <a:pt x="1878" y="2534"/>
                </a:lnTo>
                <a:lnTo>
                  <a:pt x="1878" y="2538"/>
                </a:lnTo>
                <a:lnTo>
                  <a:pt x="1878" y="2542"/>
                </a:lnTo>
                <a:lnTo>
                  <a:pt x="1878" y="2544"/>
                </a:lnTo>
                <a:lnTo>
                  <a:pt x="1876" y="2548"/>
                </a:lnTo>
                <a:lnTo>
                  <a:pt x="1876" y="2552"/>
                </a:lnTo>
                <a:lnTo>
                  <a:pt x="1876" y="2554"/>
                </a:lnTo>
                <a:lnTo>
                  <a:pt x="1876" y="2556"/>
                </a:lnTo>
                <a:lnTo>
                  <a:pt x="1874" y="2558"/>
                </a:lnTo>
                <a:lnTo>
                  <a:pt x="1874" y="2560"/>
                </a:lnTo>
                <a:lnTo>
                  <a:pt x="1874" y="2562"/>
                </a:lnTo>
                <a:lnTo>
                  <a:pt x="1872" y="2562"/>
                </a:lnTo>
                <a:lnTo>
                  <a:pt x="1870" y="2564"/>
                </a:lnTo>
                <a:lnTo>
                  <a:pt x="1868" y="2566"/>
                </a:lnTo>
                <a:lnTo>
                  <a:pt x="1868" y="2568"/>
                </a:lnTo>
                <a:lnTo>
                  <a:pt x="1866" y="2568"/>
                </a:lnTo>
                <a:lnTo>
                  <a:pt x="1866" y="2568"/>
                </a:lnTo>
                <a:lnTo>
                  <a:pt x="1864" y="2568"/>
                </a:lnTo>
                <a:lnTo>
                  <a:pt x="1864" y="2570"/>
                </a:lnTo>
                <a:lnTo>
                  <a:pt x="1858" y="2572"/>
                </a:lnTo>
                <a:lnTo>
                  <a:pt x="1858" y="2574"/>
                </a:lnTo>
                <a:lnTo>
                  <a:pt x="1856" y="2574"/>
                </a:lnTo>
                <a:lnTo>
                  <a:pt x="1854" y="2576"/>
                </a:lnTo>
                <a:lnTo>
                  <a:pt x="1852" y="2578"/>
                </a:lnTo>
                <a:lnTo>
                  <a:pt x="1848" y="2578"/>
                </a:lnTo>
                <a:lnTo>
                  <a:pt x="1846" y="2580"/>
                </a:lnTo>
                <a:lnTo>
                  <a:pt x="1842" y="2578"/>
                </a:lnTo>
                <a:lnTo>
                  <a:pt x="1836" y="2576"/>
                </a:lnTo>
                <a:lnTo>
                  <a:pt x="1836" y="2574"/>
                </a:lnTo>
                <a:lnTo>
                  <a:pt x="1832" y="2572"/>
                </a:lnTo>
                <a:lnTo>
                  <a:pt x="1830" y="2572"/>
                </a:lnTo>
                <a:lnTo>
                  <a:pt x="1830" y="2570"/>
                </a:lnTo>
                <a:lnTo>
                  <a:pt x="1828" y="2568"/>
                </a:lnTo>
                <a:lnTo>
                  <a:pt x="1824" y="2566"/>
                </a:lnTo>
                <a:lnTo>
                  <a:pt x="1824" y="2564"/>
                </a:lnTo>
                <a:lnTo>
                  <a:pt x="1824" y="2562"/>
                </a:lnTo>
                <a:lnTo>
                  <a:pt x="1824" y="2560"/>
                </a:lnTo>
                <a:lnTo>
                  <a:pt x="1824" y="2558"/>
                </a:lnTo>
                <a:lnTo>
                  <a:pt x="1826" y="2556"/>
                </a:lnTo>
                <a:lnTo>
                  <a:pt x="1830" y="2552"/>
                </a:lnTo>
                <a:lnTo>
                  <a:pt x="1830" y="2550"/>
                </a:lnTo>
                <a:lnTo>
                  <a:pt x="1834" y="2546"/>
                </a:lnTo>
                <a:lnTo>
                  <a:pt x="1834" y="2544"/>
                </a:lnTo>
                <a:lnTo>
                  <a:pt x="1840" y="2536"/>
                </a:lnTo>
                <a:lnTo>
                  <a:pt x="1842" y="2534"/>
                </a:lnTo>
                <a:lnTo>
                  <a:pt x="1840" y="2530"/>
                </a:lnTo>
                <a:lnTo>
                  <a:pt x="1840" y="2528"/>
                </a:lnTo>
                <a:lnTo>
                  <a:pt x="1840" y="2526"/>
                </a:lnTo>
                <a:lnTo>
                  <a:pt x="1834" y="2520"/>
                </a:lnTo>
                <a:lnTo>
                  <a:pt x="1832" y="2514"/>
                </a:lnTo>
                <a:lnTo>
                  <a:pt x="1830" y="2510"/>
                </a:lnTo>
                <a:lnTo>
                  <a:pt x="1830" y="2506"/>
                </a:lnTo>
                <a:lnTo>
                  <a:pt x="1830" y="2504"/>
                </a:lnTo>
                <a:lnTo>
                  <a:pt x="1828" y="2500"/>
                </a:lnTo>
                <a:lnTo>
                  <a:pt x="1826" y="2498"/>
                </a:lnTo>
                <a:lnTo>
                  <a:pt x="1824" y="2494"/>
                </a:lnTo>
                <a:lnTo>
                  <a:pt x="1822" y="2490"/>
                </a:lnTo>
                <a:lnTo>
                  <a:pt x="1822" y="2488"/>
                </a:lnTo>
                <a:lnTo>
                  <a:pt x="1818" y="2484"/>
                </a:lnTo>
                <a:lnTo>
                  <a:pt x="1816" y="2482"/>
                </a:lnTo>
                <a:lnTo>
                  <a:pt x="1814" y="2482"/>
                </a:lnTo>
                <a:lnTo>
                  <a:pt x="1812" y="2480"/>
                </a:lnTo>
                <a:lnTo>
                  <a:pt x="1810" y="2480"/>
                </a:lnTo>
                <a:lnTo>
                  <a:pt x="1808" y="2480"/>
                </a:lnTo>
                <a:lnTo>
                  <a:pt x="1806" y="2480"/>
                </a:lnTo>
                <a:lnTo>
                  <a:pt x="1802" y="2482"/>
                </a:lnTo>
                <a:lnTo>
                  <a:pt x="1800" y="2482"/>
                </a:lnTo>
                <a:lnTo>
                  <a:pt x="1798" y="2482"/>
                </a:lnTo>
                <a:lnTo>
                  <a:pt x="1796" y="2482"/>
                </a:lnTo>
                <a:lnTo>
                  <a:pt x="1794" y="2482"/>
                </a:lnTo>
                <a:lnTo>
                  <a:pt x="1792" y="2482"/>
                </a:lnTo>
                <a:lnTo>
                  <a:pt x="1790" y="2482"/>
                </a:lnTo>
                <a:lnTo>
                  <a:pt x="1790" y="2480"/>
                </a:lnTo>
                <a:lnTo>
                  <a:pt x="1790" y="2478"/>
                </a:lnTo>
                <a:lnTo>
                  <a:pt x="1788" y="2478"/>
                </a:lnTo>
                <a:lnTo>
                  <a:pt x="1788" y="2476"/>
                </a:lnTo>
                <a:lnTo>
                  <a:pt x="1788" y="2474"/>
                </a:lnTo>
                <a:lnTo>
                  <a:pt x="1786" y="2470"/>
                </a:lnTo>
                <a:lnTo>
                  <a:pt x="1786" y="2468"/>
                </a:lnTo>
                <a:lnTo>
                  <a:pt x="1786" y="2466"/>
                </a:lnTo>
                <a:lnTo>
                  <a:pt x="1786" y="2464"/>
                </a:lnTo>
                <a:lnTo>
                  <a:pt x="1780" y="2456"/>
                </a:lnTo>
                <a:lnTo>
                  <a:pt x="1778" y="2454"/>
                </a:lnTo>
                <a:lnTo>
                  <a:pt x="1770" y="2454"/>
                </a:lnTo>
                <a:lnTo>
                  <a:pt x="1766" y="2454"/>
                </a:lnTo>
                <a:lnTo>
                  <a:pt x="1754" y="2458"/>
                </a:lnTo>
                <a:lnTo>
                  <a:pt x="1752" y="2464"/>
                </a:lnTo>
                <a:lnTo>
                  <a:pt x="1750" y="2468"/>
                </a:lnTo>
                <a:lnTo>
                  <a:pt x="1748" y="2476"/>
                </a:lnTo>
                <a:lnTo>
                  <a:pt x="1748" y="2478"/>
                </a:lnTo>
                <a:lnTo>
                  <a:pt x="1746" y="2480"/>
                </a:lnTo>
                <a:lnTo>
                  <a:pt x="1744" y="2482"/>
                </a:lnTo>
                <a:lnTo>
                  <a:pt x="1736" y="2488"/>
                </a:lnTo>
                <a:lnTo>
                  <a:pt x="1734" y="2490"/>
                </a:lnTo>
                <a:lnTo>
                  <a:pt x="1724" y="2496"/>
                </a:lnTo>
                <a:lnTo>
                  <a:pt x="1722" y="2498"/>
                </a:lnTo>
                <a:lnTo>
                  <a:pt x="1718" y="2512"/>
                </a:lnTo>
                <a:lnTo>
                  <a:pt x="1716" y="2508"/>
                </a:lnTo>
                <a:lnTo>
                  <a:pt x="1712" y="2514"/>
                </a:lnTo>
                <a:lnTo>
                  <a:pt x="1712" y="2516"/>
                </a:lnTo>
                <a:lnTo>
                  <a:pt x="1710" y="2520"/>
                </a:lnTo>
                <a:lnTo>
                  <a:pt x="1708" y="2520"/>
                </a:lnTo>
                <a:lnTo>
                  <a:pt x="1706" y="2536"/>
                </a:lnTo>
                <a:lnTo>
                  <a:pt x="1696" y="2552"/>
                </a:lnTo>
                <a:lnTo>
                  <a:pt x="1688" y="2560"/>
                </a:lnTo>
                <a:lnTo>
                  <a:pt x="1686" y="2564"/>
                </a:lnTo>
                <a:lnTo>
                  <a:pt x="1688" y="2568"/>
                </a:lnTo>
                <a:lnTo>
                  <a:pt x="1686" y="2570"/>
                </a:lnTo>
                <a:lnTo>
                  <a:pt x="1688" y="2570"/>
                </a:lnTo>
                <a:lnTo>
                  <a:pt x="1690" y="2578"/>
                </a:lnTo>
                <a:lnTo>
                  <a:pt x="1690" y="2580"/>
                </a:lnTo>
                <a:lnTo>
                  <a:pt x="1690" y="2582"/>
                </a:lnTo>
                <a:lnTo>
                  <a:pt x="1690" y="2584"/>
                </a:lnTo>
                <a:lnTo>
                  <a:pt x="1690" y="2588"/>
                </a:lnTo>
                <a:lnTo>
                  <a:pt x="1690" y="2593"/>
                </a:lnTo>
                <a:lnTo>
                  <a:pt x="1690" y="2595"/>
                </a:lnTo>
                <a:lnTo>
                  <a:pt x="1688" y="2603"/>
                </a:lnTo>
                <a:lnTo>
                  <a:pt x="1688" y="2605"/>
                </a:lnTo>
                <a:lnTo>
                  <a:pt x="1688" y="2607"/>
                </a:lnTo>
                <a:lnTo>
                  <a:pt x="1686" y="2611"/>
                </a:lnTo>
                <a:lnTo>
                  <a:pt x="1686" y="2613"/>
                </a:lnTo>
                <a:lnTo>
                  <a:pt x="1684" y="2615"/>
                </a:lnTo>
                <a:lnTo>
                  <a:pt x="1682" y="2617"/>
                </a:lnTo>
                <a:lnTo>
                  <a:pt x="1678" y="2619"/>
                </a:lnTo>
                <a:lnTo>
                  <a:pt x="1676" y="2621"/>
                </a:lnTo>
                <a:lnTo>
                  <a:pt x="1674" y="2623"/>
                </a:lnTo>
                <a:lnTo>
                  <a:pt x="1672" y="2623"/>
                </a:lnTo>
                <a:lnTo>
                  <a:pt x="1666" y="2627"/>
                </a:lnTo>
                <a:lnTo>
                  <a:pt x="1660" y="2629"/>
                </a:lnTo>
                <a:lnTo>
                  <a:pt x="1650" y="2635"/>
                </a:lnTo>
                <a:lnTo>
                  <a:pt x="1646" y="2639"/>
                </a:lnTo>
                <a:lnTo>
                  <a:pt x="1644" y="2641"/>
                </a:lnTo>
                <a:lnTo>
                  <a:pt x="1644" y="2643"/>
                </a:lnTo>
                <a:lnTo>
                  <a:pt x="1642" y="2645"/>
                </a:lnTo>
                <a:lnTo>
                  <a:pt x="1640" y="2647"/>
                </a:lnTo>
                <a:lnTo>
                  <a:pt x="1640" y="2651"/>
                </a:lnTo>
                <a:lnTo>
                  <a:pt x="1638" y="2655"/>
                </a:lnTo>
                <a:lnTo>
                  <a:pt x="1638" y="2659"/>
                </a:lnTo>
                <a:lnTo>
                  <a:pt x="1640" y="2663"/>
                </a:lnTo>
                <a:lnTo>
                  <a:pt x="1642" y="2665"/>
                </a:lnTo>
                <a:lnTo>
                  <a:pt x="1646" y="2667"/>
                </a:lnTo>
                <a:lnTo>
                  <a:pt x="1650" y="2671"/>
                </a:lnTo>
                <a:lnTo>
                  <a:pt x="1652" y="2671"/>
                </a:lnTo>
                <a:lnTo>
                  <a:pt x="1654" y="2673"/>
                </a:lnTo>
                <a:lnTo>
                  <a:pt x="1654" y="2675"/>
                </a:lnTo>
                <a:lnTo>
                  <a:pt x="1656" y="2677"/>
                </a:lnTo>
                <a:lnTo>
                  <a:pt x="1656" y="2681"/>
                </a:lnTo>
                <a:lnTo>
                  <a:pt x="1658" y="2689"/>
                </a:lnTo>
                <a:lnTo>
                  <a:pt x="1658" y="2697"/>
                </a:lnTo>
                <a:lnTo>
                  <a:pt x="1660" y="2701"/>
                </a:lnTo>
                <a:lnTo>
                  <a:pt x="1660" y="2703"/>
                </a:lnTo>
                <a:lnTo>
                  <a:pt x="1662" y="2707"/>
                </a:lnTo>
                <a:lnTo>
                  <a:pt x="1664" y="2711"/>
                </a:lnTo>
                <a:lnTo>
                  <a:pt x="1664" y="2713"/>
                </a:lnTo>
                <a:lnTo>
                  <a:pt x="1664" y="2715"/>
                </a:lnTo>
                <a:lnTo>
                  <a:pt x="1664" y="2719"/>
                </a:lnTo>
                <a:lnTo>
                  <a:pt x="1662" y="2723"/>
                </a:lnTo>
                <a:lnTo>
                  <a:pt x="1662" y="2725"/>
                </a:lnTo>
                <a:lnTo>
                  <a:pt x="1660" y="2727"/>
                </a:lnTo>
                <a:lnTo>
                  <a:pt x="1658" y="2733"/>
                </a:lnTo>
                <a:lnTo>
                  <a:pt x="1658" y="2735"/>
                </a:lnTo>
                <a:lnTo>
                  <a:pt x="1658" y="2737"/>
                </a:lnTo>
                <a:lnTo>
                  <a:pt x="1660" y="2737"/>
                </a:lnTo>
                <a:lnTo>
                  <a:pt x="1660" y="2741"/>
                </a:lnTo>
                <a:lnTo>
                  <a:pt x="1662" y="2745"/>
                </a:lnTo>
                <a:lnTo>
                  <a:pt x="1662" y="2749"/>
                </a:lnTo>
                <a:lnTo>
                  <a:pt x="1662" y="2753"/>
                </a:lnTo>
                <a:lnTo>
                  <a:pt x="1664" y="2757"/>
                </a:lnTo>
                <a:lnTo>
                  <a:pt x="1666" y="2761"/>
                </a:lnTo>
                <a:lnTo>
                  <a:pt x="1668" y="2767"/>
                </a:lnTo>
                <a:lnTo>
                  <a:pt x="1668" y="2769"/>
                </a:lnTo>
                <a:lnTo>
                  <a:pt x="1670" y="2773"/>
                </a:lnTo>
                <a:lnTo>
                  <a:pt x="1670" y="2777"/>
                </a:lnTo>
                <a:lnTo>
                  <a:pt x="1672" y="2781"/>
                </a:lnTo>
                <a:lnTo>
                  <a:pt x="1672" y="2783"/>
                </a:lnTo>
                <a:lnTo>
                  <a:pt x="1672" y="2787"/>
                </a:lnTo>
                <a:lnTo>
                  <a:pt x="1670" y="2787"/>
                </a:lnTo>
                <a:lnTo>
                  <a:pt x="1670" y="2789"/>
                </a:lnTo>
                <a:lnTo>
                  <a:pt x="1670" y="2793"/>
                </a:lnTo>
                <a:lnTo>
                  <a:pt x="1670" y="2795"/>
                </a:lnTo>
                <a:lnTo>
                  <a:pt x="1670" y="2797"/>
                </a:lnTo>
                <a:lnTo>
                  <a:pt x="1668" y="2799"/>
                </a:lnTo>
                <a:lnTo>
                  <a:pt x="1668" y="2801"/>
                </a:lnTo>
                <a:lnTo>
                  <a:pt x="1664" y="2805"/>
                </a:lnTo>
                <a:lnTo>
                  <a:pt x="1662" y="2807"/>
                </a:lnTo>
                <a:lnTo>
                  <a:pt x="1660" y="2809"/>
                </a:lnTo>
                <a:lnTo>
                  <a:pt x="1658" y="2809"/>
                </a:lnTo>
                <a:lnTo>
                  <a:pt x="1656" y="2809"/>
                </a:lnTo>
                <a:lnTo>
                  <a:pt x="1648" y="2809"/>
                </a:lnTo>
                <a:lnTo>
                  <a:pt x="1642" y="2809"/>
                </a:lnTo>
                <a:lnTo>
                  <a:pt x="1640" y="2809"/>
                </a:lnTo>
                <a:lnTo>
                  <a:pt x="1640" y="2809"/>
                </a:lnTo>
                <a:lnTo>
                  <a:pt x="1638" y="2809"/>
                </a:lnTo>
                <a:lnTo>
                  <a:pt x="1638" y="2809"/>
                </a:lnTo>
                <a:lnTo>
                  <a:pt x="1634" y="2809"/>
                </a:lnTo>
                <a:lnTo>
                  <a:pt x="1632" y="2809"/>
                </a:lnTo>
                <a:lnTo>
                  <a:pt x="1628" y="2807"/>
                </a:lnTo>
                <a:lnTo>
                  <a:pt x="1626" y="2807"/>
                </a:lnTo>
                <a:lnTo>
                  <a:pt x="1624" y="2805"/>
                </a:lnTo>
                <a:lnTo>
                  <a:pt x="1620" y="2805"/>
                </a:lnTo>
                <a:lnTo>
                  <a:pt x="1618" y="2805"/>
                </a:lnTo>
                <a:lnTo>
                  <a:pt x="1612" y="2805"/>
                </a:lnTo>
                <a:lnTo>
                  <a:pt x="1612" y="2807"/>
                </a:lnTo>
                <a:lnTo>
                  <a:pt x="1610" y="2807"/>
                </a:lnTo>
                <a:lnTo>
                  <a:pt x="1608" y="2807"/>
                </a:lnTo>
                <a:lnTo>
                  <a:pt x="1606" y="2809"/>
                </a:lnTo>
                <a:lnTo>
                  <a:pt x="1604" y="2809"/>
                </a:lnTo>
                <a:lnTo>
                  <a:pt x="1602" y="2811"/>
                </a:lnTo>
                <a:lnTo>
                  <a:pt x="1600" y="2811"/>
                </a:lnTo>
                <a:lnTo>
                  <a:pt x="1596" y="2815"/>
                </a:lnTo>
                <a:lnTo>
                  <a:pt x="1596" y="2817"/>
                </a:lnTo>
                <a:lnTo>
                  <a:pt x="1594" y="2819"/>
                </a:lnTo>
                <a:lnTo>
                  <a:pt x="1594" y="2821"/>
                </a:lnTo>
                <a:lnTo>
                  <a:pt x="1594" y="2827"/>
                </a:lnTo>
                <a:lnTo>
                  <a:pt x="1594" y="2831"/>
                </a:lnTo>
                <a:lnTo>
                  <a:pt x="1594" y="2835"/>
                </a:lnTo>
                <a:lnTo>
                  <a:pt x="1594" y="2837"/>
                </a:lnTo>
                <a:lnTo>
                  <a:pt x="1594" y="2839"/>
                </a:lnTo>
                <a:lnTo>
                  <a:pt x="1594" y="2841"/>
                </a:lnTo>
                <a:lnTo>
                  <a:pt x="1592" y="2847"/>
                </a:lnTo>
                <a:lnTo>
                  <a:pt x="1592" y="2849"/>
                </a:lnTo>
                <a:lnTo>
                  <a:pt x="1592" y="2851"/>
                </a:lnTo>
                <a:lnTo>
                  <a:pt x="1592" y="2853"/>
                </a:lnTo>
                <a:lnTo>
                  <a:pt x="1592" y="2855"/>
                </a:lnTo>
                <a:lnTo>
                  <a:pt x="1590" y="2859"/>
                </a:lnTo>
                <a:lnTo>
                  <a:pt x="1590" y="2861"/>
                </a:lnTo>
                <a:lnTo>
                  <a:pt x="1590" y="2865"/>
                </a:lnTo>
                <a:lnTo>
                  <a:pt x="1590" y="2867"/>
                </a:lnTo>
                <a:lnTo>
                  <a:pt x="1588" y="2873"/>
                </a:lnTo>
                <a:lnTo>
                  <a:pt x="1588" y="2875"/>
                </a:lnTo>
                <a:lnTo>
                  <a:pt x="1590" y="2879"/>
                </a:lnTo>
                <a:lnTo>
                  <a:pt x="1588" y="2883"/>
                </a:lnTo>
                <a:lnTo>
                  <a:pt x="1588" y="2887"/>
                </a:lnTo>
                <a:lnTo>
                  <a:pt x="1586" y="2891"/>
                </a:lnTo>
                <a:lnTo>
                  <a:pt x="1586" y="2893"/>
                </a:lnTo>
                <a:lnTo>
                  <a:pt x="1584" y="2897"/>
                </a:lnTo>
                <a:lnTo>
                  <a:pt x="1584" y="2899"/>
                </a:lnTo>
                <a:lnTo>
                  <a:pt x="1584" y="2901"/>
                </a:lnTo>
                <a:lnTo>
                  <a:pt x="1582" y="2907"/>
                </a:lnTo>
                <a:lnTo>
                  <a:pt x="1582" y="2909"/>
                </a:lnTo>
                <a:lnTo>
                  <a:pt x="1580" y="2913"/>
                </a:lnTo>
                <a:lnTo>
                  <a:pt x="1578" y="2919"/>
                </a:lnTo>
                <a:lnTo>
                  <a:pt x="1576" y="2923"/>
                </a:lnTo>
                <a:lnTo>
                  <a:pt x="1574" y="2927"/>
                </a:lnTo>
                <a:lnTo>
                  <a:pt x="1572" y="2929"/>
                </a:lnTo>
                <a:lnTo>
                  <a:pt x="1566" y="2931"/>
                </a:lnTo>
                <a:lnTo>
                  <a:pt x="1564" y="2931"/>
                </a:lnTo>
                <a:lnTo>
                  <a:pt x="1560" y="2933"/>
                </a:lnTo>
                <a:lnTo>
                  <a:pt x="1552" y="2933"/>
                </a:lnTo>
                <a:lnTo>
                  <a:pt x="1548" y="2935"/>
                </a:lnTo>
                <a:lnTo>
                  <a:pt x="1544" y="2935"/>
                </a:lnTo>
                <a:lnTo>
                  <a:pt x="1542" y="2937"/>
                </a:lnTo>
                <a:lnTo>
                  <a:pt x="1538" y="2937"/>
                </a:lnTo>
                <a:lnTo>
                  <a:pt x="1536" y="2937"/>
                </a:lnTo>
                <a:lnTo>
                  <a:pt x="1532" y="2937"/>
                </a:lnTo>
                <a:lnTo>
                  <a:pt x="1532" y="2935"/>
                </a:lnTo>
                <a:lnTo>
                  <a:pt x="1530" y="2935"/>
                </a:lnTo>
                <a:lnTo>
                  <a:pt x="1526" y="2933"/>
                </a:lnTo>
                <a:lnTo>
                  <a:pt x="1524" y="2933"/>
                </a:lnTo>
                <a:lnTo>
                  <a:pt x="1522" y="2933"/>
                </a:lnTo>
                <a:lnTo>
                  <a:pt x="1520" y="2933"/>
                </a:lnTo>
                <a:lnTo>
                  <a:pt x="1516" y="2935"/>
                </a:lnTo>
                <a:lnTo>
                  <a:pt x="1504" y="2939"/>
                </a:lnTo>
                <a:lnTo>
                  <a:pt x="1500" y="2941"/>
                </a:lnTo>
                <a:lnTo>
                  <a:pt x="1494" y="2943"/>
                </a:lnTo>
                <a:lnTo>
                  <a:pt x="1494" y="2943"/>
                </a:lnTo>
                <a:lnTo>
                  <a:pt x="1490" y="2943"/>
                </a:lnTo>
                <a:lnTo>
                  <a:pt x="1474" y="2949"/>
                </a:lnTo>
                <a:lnTo>
                  <a:pt x="1472" y="2949"/>
                </a:lnTo>
                <a:lnTo>
                  <a:pt x="1470" y="2951"/>
                </a:lnTo>
                <a:lnTo>
                  <a:pt x="1460" y="2953"/>
                </a:lnTo>
                <a:lnTo>
                  <a:pt x="1456" y="2955"/>
                </a:lnTo>
                <a:lnTo>
                  <a:pt x="1454" y="2955"/>
                </a:lnTo>
                <a:lnTo>
                  <a:pt x="1452" y="2955"/>
                </a:lnTo>
                <a:lnTo>
                  <a:pt x="1450" y="2957"/>
                </a:lnTo>
                <a:lnTo>
                  <a:pt x="1448" y="2957"/>
                </a:lnTo>
                <a:lnTo>
                  <a:pt x="1446" y="2957"/>
                </a:lnTo>
                <a:lnTo>
                  <a:pt x="1446" y="2957"/>
                </a:lnTo>
                <a:lnTo>
                  <a:pt x="1444" y="2959"/>
                </a:lnTo>
                <a:lnTo>
                  <a:pt x="1442" y="2959"/>
                </a:lnTo>
                <a:lnTo>
                  <a:pt x="1440" y="2959"/>
                </a:lnTo>
                <a:lnTo>
                  <a:pt x="1438" y="2959"/>
                </a:lnTo>
                <a:lnTo>
                  <a:pt x="1436" y="2959"/>
                </a:lnTo>
                <a:lnTo>
                  <a:pt x="1434" y="2959"/>
                </a:lnTo>
                <a:lnTo>
                  <a:pt x="1432" y="2959"/>
                </a:lnTo>
                <a:lnTo>
                  <a:pt x="1430" y="2959"/>
                </a:lnTo>
                <a:lnTo>
                  <a:pt x="1428" y="2959"/>
                </a:lnTo>
                <a:lnTo>
                  <a:pt x="1426" y="2959"/>
                </a:lnTo>
                <a:lnTo>
                  <a:pt x="1424" y="2959"/>
                </a:lnTo>
                <a:lnTo>
                  <a:pt x="1422" y="2959"/>
                </a:lnTo>
                <a:lnTo>
                  <a:pt x="1420" y="2959"/>
                </a:lnTo>
                <a:lnTo>
                  <a:pt x="1418" y="2959"/>
                </a:lnTo>
                <a:lnTo>
                  <a:pt x="1416" y="2957"/>
                </a:lnTo>
                <a:lnTo>
                  <a:pt x="1414" y="2957"/>
                </a:lnTo>
                <a:lnTo>
                  <a:pt x="1412" y="2955"/>
                </a:lnTo>
                <a:lnTo>
                  <a:pt x="1410" y="2955"/>
                </a:lnTo>
                <a:lnTo>
                  <a:pt x="1408" y="2953"/>
                </a:lnTo>
                <a:lnTo>
                  <a:pt x="1406" y="2953"/>
                </a:lnTo>
                <a:lnTo>
                  <a:pt x="1406" y="2951"/>
                </a:lnTo>
                <a:lnTo>
                  <a:pt x="1402" y="2949"/>
                </a:lnTo>
                <a:lnTo>
                  <a:pt x="1402" y="2947"/>
                </a:lnTo>
                <a:lnTo>
                  <a:pt x="1402" y="2945"/>
                </a:lnTo>
                <a:lnTo>
                  <a:pt x="1400" y="2943"/>
                </a:lnTo>
                <a:lnTo>
                  <a:pt x="1400" y="2941"/>
                </a:lnTo>
                <a:lnTo>
                  <a:pt x="1398" y="2935"/>
                </a:lnTo>
                <a:lnTo>
                  <a:pt x="1398" y="2933"/>
                </a:lnTo>
                <a:lnTo>
                  <a:pt x="1398" y="2933"/>
                </a:lnTo>
                <a:lnTo>
                  <a:pt x="1398" y="2929"/>
                </a:lnTo>
                <a:lnTo>
                  <a:pt x="1398" y="2927"/>
                </a:lnTo>
                <a:lnTo>
                  <a:pt x="1398" y="2925"/>
                </a:lnTo>
                <a:lnTo>
                  <a:pt x="1398" y="2923"/>
                </a:lnTo>
                <a:lnTo>
                  <a:pt x="1396" y="2915"/>
                </a:lnTo>
                <a:lnTo>
                  <a:pt x="1396" y="2913"/>
                </a:lnTo>
                <a:lnTo>
                  <a:pt x="1394" y="2907"/>
                </a:lnTo>
                <a:lnTo>
                  <a:pt x="1392" y="2905"/>
                </a:lnTo>
                <a:lnTo>
                  <a:pt x="1392" y="2905"/>
                </a:lnTo>
                <a:lnTo>
                  <a:pt x="1390" y="2905"/>
                </a:lnTo>
                <a:lnTo>
                  <a:pt x="1388" y="2903"/>
                </a:lnTo>
                <a:lnTo>
                  <a:pt x="1386" y="2903"/>
                </a:lnTo>
                <a:lnTo>
                  <a:pt x="1386" y="2901"/>
                </a:lnTo>
                <a:lnTo>
                  <a:pt x="1384" y="2901"/>
                </a:lnTo>
                <a:lnTo>
                  <a:pt x="1382" y="2899"/>
                </a:lnTo>
                <a:lnTo>
                  <a:pt x="1380" y="2897"/>
                </a:lnTo>
                <a:lnTo>
                  <a:pt x="1378" y="2897"/>
                </a:lnTo>
                <a:lnTo>
                  <a:pt x="1376" y="2895"/>
                </a:lnTo>
                <a:lnTo>
                  <a:pt x="1374" y="2895"/>
                </a:lnTo>
                <a:lnTo>
                  <a:pt x="1374" y="2893"/>
                </a:lnTo>
                <a:lnTo>
                  <a:pt x="1372" y="2893"/>
                </a:lnTo>
                <a:lnTo>
                  <a:pt x="1370" y="2893"/>
                </a:lnTo>
                <a:lnTo>
                  <a:pt x="1370" y="2891"/>
                </a:lnTo>
                <a:lnTo>
                  <a:pt x="1368" y="2891"/>
                </a:lnTo>
                <a:lnTo>
                  <a:pt x="1368" y="2889"/>
                </a:lnTo>
                <a:lnTo>
                  <a:pt x="1366" y="2889"/>
                </a:lnTo>
                <a:lnTo>
                  <a:pt x="1366" y="2887"/>
                </a:lnTo>
                <a:lnTo>
                  <a:pt x="1364" y="2887"/>
                </a:lnTo>
                <a:lnTo>
                  <a:pt x="1364" y="2885"/>
                </a:lnTo>
                <a:lnTo>
                  <a:pt x="1362" y="2885"/>
                </a:lnTo>
                <a:lnTo>
                  <a:pt x="1362" y="2883"/>
                </a:lnTo>
                <a:lnTo>
                  <a:pt x="1360" y="2883"/>
                </a:lnTo>
                <a:lnTo>
                  <a:pt x="1360" y="2881"/>
                </a:lnTo>
                <a:lnTo>
                  <a:pt x="1360" y="2879"/>
                </a:lnTo>
                <a:lnTo>
                  <a:pt x="1358" y="2879"/>
                </a:lnTo>
                <a:lnTo>
                  <a:pt x="1358" y="2877"/>
                </a:lnTo>
                <a:lnTo>
                  <a:pt x="1356" y="2877"/>
                </a:lnTo>
                <a:lnTo>
                  <a:pt x="1356" y="2875"/>
                </a:lnTo>
                <a:lnTo>
                  <a:pt x="1354" y="2875"/>
                </a:lnTo>
                <a:lnTo>
                  <a:pt x="1354" y="2873"/>
                </a:lnTo>
                <a:lnTo>
                  <a:pt x="1352" y="2871"/>
                </a:lnTo>
                <a:lnTo>
                  <a:pt x="1352" y="2869"/>
                </a:lnTo>
                <a:lnTo>
                  <a:pt x="1350" y="2869"/>
                </a:lnTo>
                <a:lnTo>
                  <a:pt x="1350" y="2863"/>
                </a:lnTo>
                <a:lnTo>
                  <a:pt x="1348" y="2861"/>
                </a:lnTo>
                <a:lnTo>
                  <a:pt x="1348" y="2859"/>
                </a:lnTo>
                <a:lnTo>
                  <a:pt x="1346" y="2857"/>
                </a:lnTo>
                <a:lnTo>
                  <a:pt x="1346" y="2857"/>
                </a:lnTo>
                <a:lnTo>
                  <a:pt x="1344" y="2857"/>
                </a:lnTo>
                <a:lnTo>
                  <a:pt x="1344" y="2855"/>
                </a:lnTo>
                <a:lnTo>
                  <a:pt x="1344" y="2853"/>
                </a:lnTo>
                <a:lnTo>
                  <a:pt x="1342" y="2853"/>
                </a:lnTo>
                <a:lnTo>
                  <a:pt x="1340" y="2851"/>
                </a:lnTo>
                <a:lnTo>
                  <a:pt x="1340" y="2849"/>
                </a:lnTo>
                <a:lnTo>
                  <a:pt x="1338" y="2849"/>
                </a:lnTo>
                <a:lnTo>
                  <a:pt x="1338" y="2847"/>
                </a:lnTo>
                <a:lnTo>
                  <a:pt x="1336" y="2847"/>
                </a:lnTo>
                <a:lnTo>
                  <a:pt x="1334" y="2847"/>
                </a:lnTo>
                <a:lnTo>
                  <a:pt x="1334" y="2845"/>
                </a:lnTo>
                <a:lnTo>
                  <a:pt x="1332" y="2845"/>
                </a:lnTo>
                <a:lnTo>
                  <a:pt x="1330" y="2843"/>
                </a:lnTo>
                <a:lnTo>
                  <a:pt x="1328" y="2843"/>
                </a:lnTo>
                <a:lnTo>
                  <a:pt x="1328" y="2841"/>
                </a:lnTo>
                <a:lnTo>
                  <a:pt x="1326" y="2841"/>
                </a:lnTo>
                <a:lnTo>
                  <a:pt x="1324" y="2839"/>
                </a:lnTo>
                <a:lnTo>
                  <a:pt x="1322" y="2839"/>
                </a:lnTo>
                <a:lnTo>
                  <a:pt x="1322" y="2837"/>
                </a:lnTo>
                <a:lnTo>
                  <a:pt x="1320" y="2835"/>
                </a:lnTo>
                <a:lnTo>
                  <a:pt x="1318" y="2835"/>
                </a:lnTo>
                <a:lnTo>
                  <a:pt x="1316" y="2835"/>
                </a:lnTo>
                <a:lnTo>
                  <a:pt x="1314" y="2835"/>
                </a:lnTo>
                <a:lnTo>
                  <a:pt x="1312" y="2835"/>
                </a:lnTo>
                <a:lnTo>
                  <a:pt x="1310" y="2835"/>
                </a:lnTo>
                <a:lnTo>
                  <a:pt x="1308" y="2835"/>
                </a:lnTo>
                <a:lnTo>
                  <a:pt x="1306" y="2835"/>
                </a:lnTo>
                <a:lnTo>
                  <a:pt x="1304" y="2835"/>
                </a:lnTo>
                <a:lnTo>
                  <a:pt x="1298" y="2833"/>
                </a:lnTo>
                <a:lnTo>
                  <a:pt x="1296" y="2833"/>
                </a:lnTo>
                <a:lnTo>
                  <a:pt x="1294" y="2833"/>
                </a:lnTo>
                <a:lnTo>
                  <a:pt x="1294" y="2835"/>
                </a:lnTo>
                <a:lnTo>
                  <a:pt x="1292" y="2835"/>
                </a:lnTo>
                <a:lnTo>
                  <a:pt x="1290" y="2835"/>
                </a:lnTo>
                <a:lnTo>
                  <a:pt x="1288" y="2835"/>
                </a:lnTo>
                <a:lnTo>
                  <a:pt x="1286" y="2835"/>
                </a:lnTo>
                <a:lnTo>
                  <a:pt x="1284" y="2835"/>
                </a:lnTo>
                <a:lnTo>
                  <a:pt x="1280" y="2835"/>
                </a:lnTo>
                <a:lnTo>
                  <a:pt x="1278" y="2833"/>
                </a:lnTo>
                <a:lnTo>
                  <a:pt x="1276" y="2833"/>
                </a:lnTo>
                <a:lnTo>
                  <a:pt x="1274" y="2831"/>
                </a:lnTo>
                <a:lnTo>
                  <a:pt x="1272" y="2831"/>
                </a:lnTo>
                <a:lnTo>
                  <a:pt x="1270" y="2829"/>
                </a:lnTo>
                <a:lnTo>
                  <a:pt x="1268" y="2829"/>
                </a:lnTo>
                <a:lnTo>
                  <a:pt x="1266" y="2827"/>
                </a:lnTo>
                <a:lnTo>
                  <a:pt x="1264" y="2827"/>
                </a:lnTo>
                <a:lnTo>
                  <a:pt x="1262" y="2825"/>
                </a:lnTo>
                <a:lnTo>
                  <a:pt x="1260" y="2823"/>
                </a:lnTo>
                <a:lnTo>
                  <a:pt x="1258" y="2823"/>
                </a:lnTo>
                <a:lnTo>
                  <a:pt x="1258" y="2821"/>
                </a:lnTo>
                <a:lnTo>
                  <a:pt x="1256" y="2821"/>
                </a:lnTo>
                <a:lnTo>
                  <a:pt x="1256" y="2819"/>
                </a:lnTo>
                <a:lnTo>
                  <a:pt x="1254" y="2819"/>
                </a:lnTo>
                <a:lnTo>
                  <a:pt x="1256" y="2819"/>
                </a:lnTo>
                <a:lnTo>
                  <a:pt x="1254" y="2819"/>
                </a:lnTo>
                <a:lnTo>
                  <a:pt x="1254" y="2817"/>
                </a:lnTo>
                <a:lnTo>
                  <a:pt x="1252" y="2815"/>
                </a:lnTo>
                <a:lnTo>
                  <a:pt x="1250" y="2813"/>
                </a:lnTo>
                <a:lnTo>
                  <a:pt x="1248" y="2811"/>
                </a:lnTo>
                <a:lnTo>
                  <a:pt x="1248" y="2809"/>
                </a:lnTo>
                <a:lnTo>
                  <a:pt x="1246" y="2809"/>
                </a:lnTo>
                <a:lnTo>
                  <a:pt x="1246" y="2809"/>
                </a:lnTo>
                <a:lnTo>
                  <a:pt x="1244" y="2807"/>
                </a:lnTo>
                <a:lnTo>
                  <a:pt x="1244" y="2805"/>
                </a:lnTo>
                <a:lnTo>
                  <a:pt x="1244" y="2803"/>
                </a:lnTo>
                <a:lnTo>
                  <a:pt x="1242" y="2803"/>
                </a:lnTo>
                <a:lnTo>
                  <a:pt x="1242" y="2801"/>
                </a:lnTo>
                <a:lnTo>
                  <a:pt x="1242" y="2799"/>
                </a:lnTo>
                <a:lnTo>
                  <a:pt x="1242" y="2797"/>
                </a:lnTo>
                <a:lnTo>
                  <a:pt x="1240" y="2797"/>
                </a:lnTo>
                <a:lnTo>
                  <a:pt x="1240" y="2795"/>
                </a:lnTo>
                <a:lnTo>
                  <a:pt x="1240" y="2793"/>
                </a:lnTo>
                <a:lnTo>
                  <a:pt x="1240" y="2791"/>
                </a:lnTo>
                <a:lnTo>
                  <a:pt x="1240" y="2789"/>
                </a:lnTo>
                <a:lnTo>
                  <a:pt x="1238" y="2787"/>
                </a:lnTo>
                <a:lnTo>
                  <a:pt x="1238" y="2785"/>
                </a:lnTo>
                <a:lnTo>
                  <a:pt x="1238" y="2783"/>
                </a:lnTo>
                <a:lnTo>
                  <a:pt x="1238" y="2781"/>
                </a:lnTo>
                <a:lnTo>
                  <a:pt x="1238" y="2779"/>
                </a:lnTo>
                <a:lnTo>
                  <a:pt x="1238" y="2777"/>
                </a:lnTo>
                <a:lnTo>
                  <a:pt x="1238" y="2775"/>
                </a:lnTo>
                <a:lnTo>
                  <a:pt x="1238" y="2773"/>
                </a:lnTo>
                <a:lnTo>
                  <a:pt x="1238" y="2771"/>
                </a:lnTo>
                <a:lnTo>
                  <a:pt x="1238" y="2769"/>
                </a:lnTo>
                <a:lnTo>
                  <a:pt x="1238" y="2767"/>
                </a:lnTo>
                <a:lnTo>
                  <a:pt x="1238" y="2765"/>
                </a:lnTo>
                <a:lnTo>
                  <a:pt x="1236" y="2765"/>
                </a:lnTo>
                <a:lnTo>
                  <a:pt x="1236" y="2763"/>
                </a:lnTo>
                <a:lnTo>
                  <a:pt x="1234" y="2751"/>
                </a:lnTo>
                <a:lnTo>
                  <a:pt x="1228" y="2739"/>
                </a:lnTo>
                <a:lnTo>
                  <a:pt x="1224" y="2733"/>
                </a:lnTo>
                <a:lnTo>
                  <a:pt x="1224" y="2729"/>
                </a:lnTo>
                <a:lnTo>
                  <a:pt x="1224" y="2721"/>
                </a:lnTo>
                <a:lnTo>
                  <a:pt x="1226" y="2713"/>
                </a:lnTo>
                <a:lnTo>
                  <a:pt x="1228" y="2699"/>
                </a:lnTo>
                <a:lnTo>
                  <a:pt x="1228" y="2697"/>
                </a:lnTo>
                <a:lnTo>
                  <a:pt x="1226" y="2685"/>
                </a:lnTo>
                <a:lnTo>
                  <a:pt x="1224" y="2683"/>
                </a:lnTo>
                <a:lnTo>
                  <a:pt x="1224" y="2681"/>
                </a:lnTo>
                <a:lnTo>
                  <a:pt x="1222" y="2681"/>
                </a:lnTo>
                <a:lnTo>
                  <a:pt x="1220" y="2679"/>
                </a:lnTo>
                <a:lnTo>
                  <a:pt x="1218" y="2677"/>
                </a:lnTo>
                <a:lnTo>
                  <a:pt x="1206" y="2677"/>
                </a:lnTo>
                <a:lnTo>
                  <a:pt x="1206" y="2679"/>
                </a:lnTo>
                <a:lnTo>
                  <a:pt x="1196" y="2683"/>
                </a:lnTo>
                <a:lnTo>
                  <a:pt x="1184" y="2687"/>
                </a:lnTo>
                <a:lnTo>
                  <a:pt x="1182" y="2689"/>
                </a:lnTo>
                <a:lnTo>
                  <a:pt x="1178" y="2693"/>
                </a:lnTo>
                <a:lnTo>
                  <a:pt x="1174" y="2695"/>
                </a:lnTo>
                <a:lnTo>
                  <a:pt x="1170" y="2697"/>
                </a:lnTo>
                <a:lnTo>
                  <a:pt x="1166" y="2699"/>
                </a:lnTo>
                <a:lnTo>
                  <a:pt x="1164" y="2701"/>
                </a:lnTo>
                <a:lnTo>
                  <a:pt x="1162" y="2701"/>
                </a:lnTo>
                <a:lnTo>
                  <a:pt x="1160" y="2701"/>
                </a:lnTo>
                <a:lnTo>
                  <a:pt x="1150" y="2699"/>
                </a:lnTo>
                <a:lnTo>
                  <a:pt x="1148" y="2699"/>
                </a:lnTo>
                <a:lnTo>
                  <a:pt x="1138" y="2699"/>
                </a:lnTo>
                <a:lnTo>
                  <a:pt x="1136" y="2699"/>
                </a:lnTo>
                <a:lnTo>
                  <a:pt x="1130" y="2701"/>
                </a:lnTo>
                <a:lnTo>
                  <a:pt x="1128" y="2701"/>
                </a:lnTo>
                <a:lnTo>
                  <a:pt x="1126" y="2701"/>
                </a:lnTo>
                <a:lnTo>
                  <a:pt x="1126" y="2703"/>
                </a:lnTo>
                <a:lnTo>
                  <a:pt x="1124" y="2705"/>
                </a:lnTo>
                <a:lnTo>
                  <a:pt x="1122" y="2709"/>
                </a:lnTo>
                <a:lnTo>
                  <a:pt x="1122" y="2711"/>
                </a:lnTo>
                <a:lnTo>
                  <a:pt x="1120" y="2713"/>
                </a:lnTo>
                <a:lnTo>
                  <a:pt x="1120" y="2713"/>
                </a:lnTo>
                <a:lnTo>
                  <a:pt x="1118" y="2715"/>
                </a:lnTo>
                <a:lnTo>
                  <a:pt x="1118" y="2717"/>
                </a:lnTo>
                <a:lnTo>
                  <a:pt x="1116" y="2719"/>
                </a:lnTo>
                <a:lnTo>
                  <a:pt x="1114" y="2721"/>
                </a:lnTo>
                <a:lnTo>
                  <a:pt x="1114" y="2723"/>
                </a:lnTo>
                <a:lnTo>
                  <a:pt x="1112" y="2723"/>
                </a:lnTo>
                <a:lnTo>
                  <a:pt x="1112" y="2725"/>
                </a:lnTo>
                <a:lnTo>
                  <a:pt x="1110" y="2725"/>
                </a:lnTo>
                <a:lnTo>
                  <a:pt x="1110" y="2727"/>
                </a:lnTo>
                <a:lnTo>
                  <a:pt x="1110" y="2727"/>
                </a:lnTo>
                <a:lnTo>
                  <a:pt x="1110" y="2729"/>
                </a:lnTo>
                <a:lnTo>
                  <a:pt x="1108" y="2729"/>
                </a:lnTo>
                <a:lnTo>
                  <a:pt x="1106" y="2729"/>
                </a:lnTo>
                <a:lnTo>
                  <a:pt x="1106" y="2731"/>
                </a:lnTo>
                <a:lnTo>
                  <a:pt x="1104" y="2731"/>
                </a:lnTo>
                <a:lnTo>
                  <a:pt x="1102" y="2733"/>
                </a:lnTo>
                <a:lnTo>
                  <a:pt x="1100" y="2733"/>
                </a:lnTo>
                <a:lnTo>
                  <a:pt x="1098" y="2735"/>
                </a:lnTo>
                <a:lnTo>
                  <a:pt x="1094" y="2737"/>
                </a:lnTo>
                <a:lnTo>
                  <a:pt x="1092" y="2737"/>
                </a:lnTo>
                <a:lnTo>
                  <a:pt x="1090" y="2737"/>
                </a:lnTo>
                <a:lnTo>
                  <a:pt x="1080" y="2743"/>
                </a:lnTo>
                <a:lnTo>
                  <a:pt x="1074" y="2747"/>
                </a:lnTo>
                <a:lnTo>
                  <a:pt x="1074" y="2749"/>
                </a:lnTo>
                <a:lnTo>
                  <a:pt x="1070" y="2757"/>
                </a:lnTo>
                <a:lnTo>
                  <a:pt x="1070" y="2761"/>
                </a:lnTo>
                <a:lnTo>
                  <a:pt x="1068" y="2765"/>
                </a:lnTo>
                <a:lnTo>
                  <a:pt x="1064" y="2773"/>
                </a:lnTo>
                <a:lnTo>
                  <a:pt x="1058" y="2781"/>
                </a:lnTo>
                <a:lnTo>
                  <a:pt x="1056" y="2783"/>
                </a:lnTo>
                <a:lnTo>
                  <a:pt x="1052" y="2785"/>
                </a:lnTo>
                <a:lnTo>
                  <a:pt x="1050" y="2787"/>
                </a:lnTo>
                <a:lnTo>
                  <a:pt x="1046" y="2787"/>
                </a:lnTo>
                <a:lnTo>
                  <a:pt x="1044" y="2787"/>
                </a:lnTo>
                <a:lnTo>
                  <a:pt x="1032" y="2789"/>
                </a:lnTo>
                <a:lnTo>
                  <a:pt x="1020" y="2789"/>
                </a:lnTo>
                <a:lnTo>
                  <a:pt x="1020" y="2791"/>
                </a:lnTo>
                <a:lnTo>
                  <a:pt x="1014" y="2787"/>
                </a:lnTo>
                <a:lnTo>
                  <a:pt x="1006" y="2783"/>
                </a:lnTo>
                <a:lnTo>
                  <a:pt x="1000" y="2781"/>
                </a:lnTo>
                <a:lnTo>
                  <a:pt x="990" y="2781"/>
                </a:lnTo>
                <a:lnTo>
                  <a:pt x="984" y="2787"/>
                </a:lnTo>
                <a:lnTo>
                  <a:pt x="978" y="2787"/>
                </a:lnTo>
                <a:lnTo>
                  <a:pt x="978" y="2789"/>
                </a:lnTo>
                <a:lnTo>
                  <a:pt x="976" y="2791"/>
                </a:lnTo>
                <a:lnTo>
                  <a:pt x="974" y="2795"/>
                </a:lnTo>
                <a:lnTo>
                  <a:pt x="972" y="2797"/>
                </a:lnTo>
                <a:lnTo>
                  <a:pt x="968" y="2801"/>
                </a:lnTo>
                <a:lnTo>
                  <a:pt x="966" y="2803"/>
                </a:lnTo>
                <a:lnTo>
                  <a:pt x="966" y="2805"/>
                </a:lnTo>
                <a:lnTo>
                  <a:pt x="966" y="2805"/>
                </a:lnTo>
                <a:lnTo>
                  <a:pt x="964" y="2805"/>
                </a:lnTo>
                <a:lnTo>
                  <a:pt x="962" y="2807"/>
                </a:lnTo>
                <a:lnTo>
                  <a:pt x="960" y="2805"/>
                </a:lnTo>
                <a:lnTo>
                  <a:pt x="958" y="2805"/>
                </a:lnTo>
                <a:lnTo>
                  <a:pt x="954" y="2805"/>
                </a:lnTo>
                <a:lnTo>
                  <a:pt x="954" y="2803"/>
                </a:lnTo>
                <a:lnTo>
                  <a:pt x="952" y="2801"/>
                </a:lnTo>
                <a:lnTo>
                  <a:pt x="948" y="2799"/>
                </a:lnTo>
                <a:lnTo>
                  <a:pt x="946" y="2795"/>
                </a:lnTo>
                <a:lnTo>
                  <a:pt x="946" y="2793"/>
                </a:lnTo>
                <a:lnTo>
                  <a:pt x="944" y="2789"/>
                </a:lnTo>
                <a:lnTo>
                  <a:pt x="944" y="2781"/>
                </a:lnTo>
                <a:lnTo>
                  <a:pt x="942" y="2775"/>
                </a:lnTo>
                <a:lnTo>
                  <a:pt x="940" y="2773"/>
                </a:lnTo>
                <a:lnTo>
                  <a:pt x="938" y="2771"/>
                </a:lnTo>
                <a:lnTo>
                  <a:pt x="936" y="2769"/>
                </a:lnTo>
                <a:lnTo>
                  <a:pt x="932" y="2765"/>
                </a:lnTo>
                <a:lnTo>
                  <a:pt x="926" y="2763"/>
                </a:lnTo>
                <a:lnTo>
                  <a:pt x="924" y="2761"/>
                </a:lnTo>
                <a:lnTo>
                  <a:pt x="922" y="2761"/>
                </a:lnTo>
                <a:lnTo>
                  <a:pt x="918" y="2759"/>
                </a:lnTo>
                <a:lnTo>
                  <a:pt x="918" y="2757"/>
                </a:lnTo>
                <a:lnTo>
                  <a:pt x="914" y="2755"/>
                </a:lnTo>
                <a:lnTo>
                  <a:pt x="908" y="2753"/>
                </a:lnTo>
                <a:lnTo>
                  <a:pt x="904" y="2753"/>
                </a:lnTo>
                <a:lnTo>
                  <a:pt x="902" y="2753"/>
                </a:lnTo>
                <a:lnTo>
                  <a:pt x="898" y="2751"/>
                </a:lnTo>
                <a:lnTo>
                  <a:pt x="894" y="2751"/>
                </a:lnTo>
                <a:lnTo>
                  <a:pt x="892" y="2751"/>
                </a:lnTo>
                <a:lnTo>
                  <a:pt x="888" y="2751"/>
                </a:lnTo>
                <a:lnTo>
                  <a:pt x="888" y="2749"/>
                </a:lnTo>
                <a:lnTo>
                  <a:pt x="886" y="2749"/>
                </a:lnTo>
                <a:lnTo>
                  <a:pt x="878" y="2749"/>
                </a:lnTo>
                <a:lnTo>
                  <a:pt x="874" y="2749"/>
                </a:lnTo>
                <a:lnTo>
                  <a:pt x="872" y="2749"/>
                </a:lnTo>
                <a:lnTo>
                  <a:pt x="870" y="2749"/>
                </a:lnTo>
                <a:lnTo>
                  <a:pt x="866" y="2747"/>
                </a:lnTo>
                <a:lnTo>
                  <a:pt x="864" y="2747"/>
                </a:lnTo>
                <a:lnTo>
                  <a:pt x="862" y="2745"/>
                </a:lnTo>
                <a:lnTo>
                  <a:pt x="860" y="2743"/>
                </a:lnTo>
                <a:lnTo>
                  <a:pt x="858" y="2743"/>
                </a:lnTo>
                <a:lnTo>
                  <a:pt x="852" y="2743"/>
                </a:lnTo>
                <a:lnTo>
                  <a:pt x="850" y="2741"/>
                </a:lnTo>
                <a:lnTo>
                  <a:pt x="848" y="2737"/>
                </a:lnTo>
                <a:lnTo>
                  <a:pt x="846" y="2735"/>
                </a:lnTo>
                <a:lnTo>
                  <a:pt x="844" y="2735"/>
                </a:lnTo>
                <a:lnTo>
                  <a:pt x="844" y="2733"/>
                </a:lnTo>
                <a:lnTo>
                  <a:pt x="842" y="2733"/>
                </a:lnTo>
                <a:lnTo>
                  <a:pt x="842" y="2731"/>
                </a:lnTo>
                <a:lnTo>
                  <a:pt x="840" y="2731"/>
                </a:lnTo>
                <a:lnTo>
                  <a:pt x="836" y="2727"/>
                </a:lnTo>
                <a:lnTo>
                  <a:pt x="830" y="2725"/>
                </a:lnTo>
                <a:lnTo>
                  <a:pt x="830" y="2723"/>
                </a:lnTo>
                <a:lnTo>
                  <a:pt x="828" y="2723"/>
                </a:lnTo>
                <a:lnTo>
                  <a:pt x="826" y="2723"/>
                </a:lnTo>
                <a:lnTo>
                  <a:pt x="822" y="2721"/>
                </a:lnTo>
                <a:lnTo>
                  <a:pt x="818" y="2719"/>
                </a:lnTo>
                <a:lnTo>
                  <a:pt x="812" y="2719"/>
                </a:lnTo>
                <a:lnTo>
                  <a:pt x="806" y="2721"/>
                </a:lnTo>
                <a:lnTo>
                  <a:pt x="798" y="2723"/>
                </a:lnTo>
                <a:lnTo>
                  <a:pt x="794" y="2725"/>
                </a:lnTo>
                <a:lnTo>
                  <a:pt x="790" y="2727"/>
                </a:lnTo>
                <a:lnTo>
                  <a:pt x="790" y="2729"/>
                </a:lnTo>
                <a:lnTo>
                  <a:pt x="788" y="2729"/>
                </a:lnTo>
                <a:lnTo>
                  <a:pt x="788" y="2731"/>
                </a:lnTo>
                <a:lnTo>
                  <a:pt x="786" y="2733"/>
                </a:lnTo>
                <a:lnTo>
                  <a:pt x="784" y="2733"/>
                </a:lnTo>
                <a:lnTo>
                  <a:pt x="782" y="2733"/>
                </a:lnTo>
                <a:lnTo>
                  <a:pt x="780" y="2733"/>
                </a:lnTo>
                <a:lnTo>
                  <a:pt x="778" y="2733"/>
                </a:lnTo>
                <a:lnTo>
                  <a:pt x="774" y="2733"/>
                </a:lnTo>
                <a:lnTo>
                  <a:pt x="768" y="2733"/>
                </a:lnTo>
                <a:lnTo>
                  <a:pt x="764" y="2735"/>
                </a:lnTo>
                <a:lnTo>
                  <a:pt x="760" y="2735"/>
                </a:lnTo>
                <a:lnTo>
                  <a:pt x="758" y="2737"/>
                </a:lnTo>
                <a:lnTo>
                  <a:pt x="756" y="2739"/>
                </a:lnTo>
                <a:lnTo>
                  <a:pt x="752" y="2741"/>
                </a:lnTo>
                <a:lnTo>
                  <a:pt x="750" y="2741"/>
                </a:lnTo>
                <a:lnTo>
                  <a:pt x="748" y="2743"/>
                </a:lnTo>
                <a:lnTo>
                  <a:pt x="748" y="2747"/>
                </a:lnTo>
                <a:lnTo>
                  <a:pt x="746" y="2749"/>
                </a:lnTo>
                <a:lnTo>
                  <a:pt x="746" y="2751"/>
                </a:lnTo>
                <a:lnTo>
                  <a:pt x="744" y="2757"/>
                </a:lnTo>
                <a:lnTo>
                  <a:pt x="744" y="2759"/>
                </a:lnTo>
                <a:lnTo>
                  <a:pt x="744" y="2761"/>
                </a:lnTo>
                <a:lnTo>
                  <a:pt x="744" y="2765"/>
                </a:lnTo>
                <a:lnTo>
                  <a:pt x="742" y="2769"/>
                </a:lnTo>
                <a:lnTo>
                  <a:pt x="740" y="2771"/>
                </a:lnTo>
                <a:lnTo>
                  <a:pt x="740" y="2773"/>
                </a:lnTo>
                <a:lnTo>
                  <a:pt x="738" y="2777"/>
                </a:lnTo>
                <a:lnTo>
                  <a:pt x="736" y="2779"/>
                </a:lnTo>
                <a:lnTo>
                  <a:pt x="734" y="2779"/>
                </a:lnTo>
                <a:lnTo>
                  <a:pt x="728" y="2781"/>
                </a:lnTo>
                <a:lnTo>
                  <a:pt x="726" y="2781"/>
                </a:lnTo>
                <a:lnTo>
                  <a:pt x="726" y="2781"/>
                </a:lnTo>
                <a:lnTo>
                  <a:pt x="722" y="2779"/>
                </a:lnTo>
                <a:lnTo>
                  <a:pt x="714" y="2777"/>
                </a:lnTo>
                <a:lnTo>
                  <a:pt x="706" y="2773"/>
                </a:lnTo>
                <a:lnTo>
                  <a:pt x="702" y="2771"/>
                </a:lnTo>
                <a:lnTo>
                  <a:pt x="698" y="2769"/>
                </a:lnTo>
                <a:lnTo>
                  <a:pt x="696" y="2767"/>
                </a:lnTo>
                <a:lnTo>
                  <a:pt x="694" y="2765"/>
                </a:lnTo>
                <a:lnTo>
                  <a:pt x="692" y="2765"/>
                </a:lnTo>
                <a:lnTo>
                  <a:pt x="684" y="2763"/>
                </a:lnTo>
                <a:lnTo>
                  <a:pt x="682" y="2763"/>
                </a:lnTo>
                <a:lnTo>
                  <a:pt x="674" y="2763"/>
                </a:lnTo>
                <a:lnTo>
                  <a:pt x="672" y="2763"/>
                </a:lnTo>
                <a:lnTo>
                  <a:pt x="672" y="2761"/>
                </a:lnTo>
                <a:lnTo>
                  <a:pt x="670" y="2761"/>
                </a:lnTo>
                <a:lnTo>
                  <a:pt x="668" y="2761"/>
                </a:lnTo>
                <a:lnTo>
                  <a:pt x="664" y="2761"/>
                </a:lnTo>
                <a:lnTo>
                  <a:pt x="662" y="2759"/>
                </a:lnTo>
                <a:lnTo>
                  <a:pt x="660" y="2757"/>
                </a:lnTo>
                <a:lnTo>
                  <a:pt x="658" y="2753"/>
                </a:lnTo>
                <a:lnTo>
                  <a:pt x="658" y="2751"/>
                </a:lnTo>
                <a:lnTo>
                  <a:pt x="656" y="2747"/>
                </a:lnTo>
                <a:lnTo>
                  <a:pt x="654" y="2739"/>
                </a:lnTo>
                <a:lnTo>
                  <a:pt x="654" y="2737"/>
                </a:lnTo>
                <a:lnTo>
                  <a:pt x="654" y="2733"/>
                </a:lnTo>
                <a:lnTo>
                  <a:pt x="654" y="2731"/>
                </a:lnTo>
                <a:lnTo>
                  <a:pt x="652" y="2727"/>
                </a:lnTo>
                <a:lnTo>
                  <a:pt x="650" y="2723"/>
                </a:lnTo>
                <a:lnTo>
                  <a:pt x="650" y="2721"/>
                </a:lnTo>
                <a:lnTo>
                  <a:pt x="646" y="2719"/>
                </a:lnTo>
                <a:lnTo>
                  <a:pt x="642" y="2717"/>
                </a:lnTo>
                <a:lnTo>
                  <a:pt x="636" y="2715"/>
                </a:lnTo>
                <a:lnTo>
                  <a:pt x="632" y="2715"/>
                </a:lnTo>
                <a:lnTo>
                  <a:pt x="630" y="2715"/>
                </a:lnTo>
                <a:lnTo>
                  <a:pt x="626" y="2713"/>
                </a:lnTo>
                <a:lnTo>
                  <a:pt x="624" y="2713"/>
                </a:lnTo>
                <a:lnTo>
                  <a:pt x="622" y="2711"/>
                </a:lnTo>
                <a:lnTo>
                  <a:pt x="620" y="2711"/>
                </a:lnTo>
                <a:lnTo>
                  <a:pt x="618" y="2707"/>
                </a:lnTo>
                <a:lnTo>
                  <a:pt x="616" y="2705"/>
                </a:lnTo>
                <a:lnTo>
                  <a:pt x="616" y="2703"/>
                </a:lnTo>
                <a:lnTo>
                  <a:pt x="614" y="2699"/>
                </a:lnTo>
                <a:lnTo>
                  <a:pt x="614" y="2693"/>
                </a:lnTo>
                <a:lnTo>
                  <a:pt x="612" y="2687"/>
                </a:lnTo>
                <a:lnTo>
                  <a:pt x="612" y="2685"/>
                </a:lnTo>
                <a:lnTo>
                  <a:pt x="610" y="2685"/>
                </a:lnTo>
                <a:lnTo>
                  <a:pt x="608" y="2681"/>
                </a:lnTo>
                <a:lnTo>
                  <a:pt x="606" y="2677"/>
                </a:lnTo>
                <a:lnTo>
                  <a:pt x="602" y="2675"/>
                </a:lnTo>
                <a:lnTo>
                  <a:pt x="600" y="2673"/>
                </a:lnTo>
                <a:lnTo>
                  <a:pt x="598" y="2671"/>
                </a:lnTo>
                <a:lnTo>
                  <a:pt x="594" y="2671"/>
                </a:lnTo>
                <a:lnTo>
                  <a:pt x="590" y="2671"/>
                </a:lnTo>
                <a:lnTo>
                  <a:pt x="588" y="2671"/>
                </a:lnTo>
                <a:lnTo>
                  <a:pt x="584" y="2669"/>
                </a:lnTo>
                <a:lnTo>
                  <a:pt x="582" y="2669"/>
                </a:lnTo>
                <a:lnTo>
                  <a:pt x="582" y="2669"/>
                </a:lnTo>
                <a:lnTo>
                  <a:pt x="580" y="2669"/>
                </a:lnTo>
                <a:lnTo>
                  <a:pt x="580" y="2665"/>
                </a:lnTo>
                <a:lnTo>
                  <a:pt x="578" y="2665"/>
                </a:lnTo>
                <a:lnTo>
                  <a:pt x="570" y="2667"/>
                </a:lnTo>
                <a:lnTo>
                  <a:pt x="566" y="2665"/>
                </a:lnTo>
                <a:lnTo>
                  <a:pt x="564" y="2665"/>
                </a:lnTo>
                <a:lnTo>
                  <a:pt x="562" y="2665"/>
                </a:lnTo>
                <a:lnTo>
                  <a:pt x="562" y="2663"/>
                </a:lnTo>
                <a:lnTo>
                  <a:pt x="554" y="2657"/>
                </a:lnTo>
                <a:lnTo>
                  <a:pt x="552" y="2657"/>
                </a:lnTo>
                <a:lnTo>
                  <a:pt x="550" y="2655"/>
                </a:lnTo>
                <a:lnTo>
                  <a:pt x="548" y="2655"/>
                </a:lnTo>
                <a:lnTo>
                  <a:pt x="546" y="2653"/>
                </a:lnTo>
                <a:lnTo>
                  <a:pt x="544" y="2653"/>
                </a:lnTo>
                <a:lnTo>
                  <a:pt x="538" y="2653"/>
                </a:lnTo>
                <a:lnTo>
                  <a:pt x="534" y="2653"/>
                </a:lnTo>
                <a:lnTo>
                  <a:pt x="532" y="2653"/>
                </a:lnTo>
                <a:lnTo>
                  <a:pt x="528" y="2653"/>
                </a:lnTo>
                <a:lnTo>
                  <a:pt x="522" y="2653"/>
                </a:lnTo>
                <a:lnTo>
                  <a:pt x="520" y="2655"/>
                </a:lnTo>
                <a:lnTo>
                  <a:pt x="518" y="2655"/>
                </a:lnTo>
                <a:lnTo>
                  <a:pt x="516" y="2657"/>
                </a:lnTo>
                <a:lnTo>
                  <a:pt x="514" y="2657"/>
                </a:lnTo>
                <a:lnTo>
                  <a:pt x="512" y="2657"/>
                </a:lnTo>
                <a:lnTo>
                  <a:pt x="510" y="2657"/>
                </a:lnTo>
                <a:lnTo>
                  <a:pt x="508" y="2659"/>
                </a:lnTo>
                <a:lnTo>
                  <a:pt x="506" y="2659"/>
                </a:lnTo>
                <a:lnTo>
                  <a:pt x="504" y="2661"/>
                </a:lnTo>
                <a:lnTo>
                  <a:pt x="502" y="2661"/>
                </a:lnTo>
                <a:lnTo>
                  <a:pt x="500" y="2661"/>
                </a:lnTo>
                <a:lnTo>
                  <a:pt x="498" y="2663"/>
                </a:lnTo>
                <a:lnTo>
                  <a:pt x="496" y="2663"/>
                </a:lnTo>
                <a:lnTo>
                  <a:pt x="494" y="2663"/>
                </a:lnTo>
                <a:lnTo>
                  <a:pt x="492" y="2663"/>
                </a:lnTo>
                <a:lnTo>
                  <a:pt x="490" y="2665"/>
                </a:lnTo>
                <a:lnTo>
                  <a:pt x="488" y="2665"/>
                </a:lnTo>
                <a:lnTo>
                  <a:pt x="486" y="2665"/>
                </a:lnTo>
                <a:lnTo>
                  <a:pt x="486" y="2665"/>
                </a:lnTo>
                <a:lnTo>
                  <a:pt x="484" y="2665"/>
                </a:lnTo>
                <a:lnTo>
                  <a:pt x="482" y="2665"/>
                </a:lnTo>
                <a:lnTo>
                  <a:pt x="480" y="2665"/>
                </a:lnTo>
                <a:lnTo>
                  <a:pt x="478" y="2665"/>
                </a:lnTo>
                <a:lnTo>
                  <a:pt x="476" y="2665"/>
                </a:lnTo>
                <a:lnTo>
                  <a:pt x="474" y="2665"/>
                </a:lnTo>
                <a:lnTo>
                  <a:pt x="472" y="2665"/>
                </a:lnTo>
                <a:lnTo>
                  <a:pt x="470" y="2665"/>
                </a:lnTo>
                <a:lnTo>
                  <a:pt x="468" y="2665"/>
                </a:lnTo>
                <a:lnTo>
                  <a:pt x="466" y="2663"/>
                </a:lnTo>
                <a:lnTo>
                  <a:pt x="464" y="2663"/>
                </a:lnTo>
                <a:lnTo>
                  <a:pt x="462" y="2663"/>
                </a:lnTo>
                <a:lnTo>
                  <a:pt x="460" y="2663"/>
                </a:lnTo>
                <a:lnTo>
                  <a:pt x="458" y="2661"/>
                </a:lnTo>
                <a:lnTo>
                  <a:pt x="456" y="2661"/>
                </a:lnTo>
                <a:lnTo>
                  <a:pt x="452" y="2659"/>
                </a:lnTo>
                <a:lnTo>
                  <a:pt x="450" y="2659"/>
                </a:lnTo>
                <a:lnTo>
                  <a:pt x="448" y="2657"/>
                </a:lnTo>
                <a:lnTo>
                  <a:pt x="446" y="2657"/>
                </a:lnTo>
                <a:lnTo>
                  <a:pt x="446" y="2655"/>
                </a:lnTo>
                <a:lnTo>
                  <a:pt x="444" y="2655"/>
                </a:lnTo>
                <a:lnTo>
                  <a:pt x="442" y="2655"/>
                </a:lnTo>
                <a:lnTo>
                  <a:pt x="440" y="2653"/>
                </a:lnTo>
                <a:lnTo>
                  <a:pt x="438" y="2653"/>
                </a:lnTo>
                <a:lnTo>
                  <a:pt x="438" y="2651"/>
                </a:lnTo>
                <a:lnTo>
                  <a:pt x="436" y="2651"/>
                </a:lnTo>
                <a:lnTo>
                  <a:pt x="432" y="2649"/>
                </a:lnTo>
                <a:lnTo>
                  <a:pt x="430" y="2649"/>
                </a:lnTo>
                <a:lnTo>
                  <a:pt x="428" y="2649"/>
                </a:lnTo>
                <a:lnTo>
                  <a:pt x="428" y="2647"/>
                </a:lnTo>
                <a:lnTo>
                  <a:pt x="426" y="2647"/>
                </a:lnTo>
                <a:lnTo>
                  <a:pt x="424" y="2647"/>
                </a:lnTo>
                <a:lnTo>
                  <a:pt x="420" y="2645"/>
                </a:lnTo>
                <a:lnTo>
                  <a:pt x="418" y="2645"/>
                </a:lnTo>
                <a:lnTo>
                  <a:pt x="416" y="2643"/>
                </a:lnTo>
                <a:lnTo>
                  <a:pt x="412" y="2643"/>
                </a:lnTo>
                <a:lnTo>
                  <a:pt x="410" y="2643"/>
                </a:lnTo>
                <a:lnTo>
                  <a:pt x="406" y="2643"/>
                </a:lnTo>
                <a:lnTo>
                  <a:pt x="402" y="2641"/>
                </a:lnTo>
                <a:lnTo>
                  <a:pt x="400" y="2641"/>
                </a:lnTo>
                <a:lnTo>
                  <a:pt x="398" y="2641"/>
                </a:lnTo>
                <a:lnTo>
                  <a:pt x="396" y="2641"/>
                </a:lnTo>
                <a:lnTo>
                  <a:pt x="390" y="2639"/>
                </a:lnTo>
                <a:lnTo>
                  <a:pt x="388" y="2639"/>
                </a:lnTo>
                <a:lnTo>
                  <a:pt x="388" y="2637"/>
                </a:lnTo>
                <a:lnTo>
                  <a:pt x="386" y="2637"/>
                </a:lnTo>
                <a:lnTo>
                  <a:pt x="384" y="2637"/>
                </a:lnTo>
                <a:lnTo>
                  <a:pt x="382" y="2635"/>
                </a:lnTo>
                <a:lnTo>
                  <a:pt x="382" y="2633"/>
                </a:lnTo>
                <a:lnTo>
                  <a:pt x="378" y="2631"/>
                </a:lnTo>
                <a:lnTo>
                  <a:pt x="376" y="2629"/>
                </a:lnTo>
                <a:lnTo>
                  <a:pt x="376" y="2627"/>
                </a:lnTo>
                <a:lnTo>
                  <a:pt x="374" y="2625"/>
                </a:lnTo>
                <a:lnTo>
                  <a:pt x="374" y="2623"/>
                </a:lnTo>
                <a:lnTo>
                  <a:pt x="372" y="2623"/>
                </a:lnTo>
                <a:lnTo>
                  <a:pt x="372" y="2621"/>
                </a:lnTo>
                <a:lnTo>
                  <a:pt x="372" y="2619"/>
                </a:lnTo>
                <a:lnTo>
                  <a:pt x="370" y="2617"/>
                </a:lnTo>
                <a:lnTo>
                  <a:pt x="370" y="2617"/>
                </a:lnTo>
                <a:lnTo>
                  <a:pt x="370" y="2613"/>
                </a:lnTo>
                <a:lnTo>
                  <a:pt x="370" y="2609"/>
                </a:lnTo>
                <a:lnTo>
                  <a:pt x="370" y="2607"/>
                </a:lnTo>
                <a:lnTo>
                  <a:pt x="370" y="2605"/>
                </a:lnTo>
                <a:lnTo>
                  <a:pt x="370" y="2603"/>
                </a:lnTo>
                <a:lnTo>
                  <a:pt x="370" y="2601"/>
                </a:lnTo>
                <a:lnTo>
                  <a:pt x="370" y="2599"/>
                </a:lnTo>
                <a:lnTo>
                  <a:pt x="370" y="2597"/>
                </a:lnTo>
                <a:lnTo>
                  <a:pt x="370" y="2595"/>
                </a:lnTo>
                <a:lnTo>
                  <a:pt x="370" y="2593"/>
                </a:lnTo>
                <a:lnTo>
                  <a:pt x="370" y="2591"/>
                </a:lnTo>
                <a:lnTo>
                  <a:pt x="370" y="2588"/>
                </a:lnTo>
                <a:lnTo>
                  <a:pt x="370" y="2586"/>
                </a:lnTo>
                <a:lnTo>
                  <a:pt x="370" y="2584"/>
                </a:lnTo>
                <a:lnTo>
                  <a:pt x="370" y="2582"/>
                </a:lnTo>
                <a:lnTo>
                  <a:pt x="370" y="2580"/>
                </a:lnTo>
                <a:lnTo>
                  <a:pt x="370" y="2578"/>
                </a:lnTo>
                <a:lnTo>
                  <a:pt x="370" y="2574"/>
                </a:lnTo>
                <a:lnTo>
                  <a:pt x="370" y="2570"/>
                </a:lnTo>
                <a:lnTo>
                  <a:pt x="368" y="2566"/>
                </a:lnTo>
                <a:lnTo>
                  <a:pt x="368" y="2564"/>
                </a:lnTo>
                <a:lnTo>
                  <a:pt x="368" y="2562"/>
                </a:lnTo>
                <a:lnTo>
                  <a:pt x="364" y="2558"/>
                </a:lnTo>
                <a:lnTo>
                  <a:pt x="364" y="2556"/>
                </a:lnTo>
                <a:lnTo>
                  <a:pt x="362" y="2556"/>
                </a:lnTo>
                <a:lnTo>
                  <a:pt x="360" y="2552"/>
                </a:lnTo>
                <a:lnTo>
                  <a:pt x="358" y="2548"/>
                </a:lnTo>
                <a:lnTo>
                  <a:pt x="356" y="2546"/>
                </a:lnTo>
                <a:lnTo>
                  <a:pt x="356" y="2544"/>
                </a:lnTo>
                <a:lnTo>
                  <a:pt x="354" y="2542"/>
                </a:lnTo>
                <a:lnTo>
                  <a:pt x="354" y="2540"/>
                </a:lnTo>
                <a:lnTo>
                  <a:pt x="352" y="2538"/>
                </a:lnTo>
                <a:lnTo>
                  <a:pt x="352" y="2536"/>
                </a:lnTo>
                <a:lnTo>
                  <a:pt x="350" y="2536"/>
                </a:lnTo>
                <a:lnTo>
                  <a:pt x="350" y="2534"/>
                </a:lnTo>
                <a:lnTo>
                  <a:pt x="348" y="2532"/>
                </a:lnTo>
                <a:lnTo>
                  <a:pt x="346" y="2530"/>
                </a:lnTo>
                <a:lnTo>
                  <a:pt x="346" y="2528"/>
                </a:lnTo>
                <a:lnTo>
                  <a:pt x="342" y="2526"/>
                </a:lnTo>
                <a:lnTo>
                  <a:pt x="342" y="2524"/>
                </a:lnTo>
                <a:lnTo>
                  <a:pt x="342" y="2522"/>
                </a:lnTo>
                <a:lnTo>
                  <a:pt x="340" y="2520"/>
                </a:lnTo>
                <a:lnTo>
                  <a:pt x="338" y="2518"/>
                </a:lnTo>
                <a:lnTo>
                  <a:pt x="336" y="2516"/>
                </a:lnTo>
                <a:lnTo>
                  <a:pt x="336" y="2514"/>
                </a:lnTo>
                <a:lnTo>
                  <a:pt x="334" y="2514"/>
                </a:lnTo>
                <a:lnTo>
                  <a:pt x="334" y="2512"/>
                </a:lnTo>
                <a:lnTo>
                  <a:pt x="334" y="2510"/>
                </a:lnTo>
                <a:lnTo>
                  <a:pt x="332" y="2508"/>
                </a:lnTo>
                <a:lnTo>
                  <a:pt x="332" y="2506"/>
                </a:lnTo>
                <a:lnTo>
                  <a:pt x="332" y="2504"/>
                </a:lnTo>
                <a:lnTo>
                  <a:pt x="330" y="2504"/>
                </a:lnTo>
                <a:lnTo>
                  <a:pt x="330" y="2500"/>
                </a:lnTo>
                <a:lnTo>
                  <a:pt x="330" y="2494"/>
                </a:lnTo>
                <a:lnTo>
                  <a:pt x="330" y="2492"/>
                </a:lnTo>
                <a:lnTo>
                  <a:pt x="330" y="2490"/>
                </a:lnTo>
                <a:lnTo>
                  <a:pt x="330" y="2488"/>
                </a:lnTo>
                <a:lnTo>
                  <a:pt x="330" y="2486"/>
                </a:lnTo>
                <a:lnTo>
                  <a:pt x="328" y="2484"/>
                </a:lnTo>
                <a:lnTo>
                  <a:pt x="328" y="2480"/>
                </a:lnTo>
                <a:lnTo>
                  <a:pt x="326" y="2476"/>
                </a:lnTo>
                <a:lnTo>
                  <a:pt x="326" y="2474"/>
                </a:lnTo>
                <a:lnTo>
                  <a:pt x="324" y="2472"/>
                </a:lnTo>
                <a:lnTo>
                  <a:pt x="324" y="2472"/>
                </a:lnTo>
                <a:lnTo>
                  <a:pt x="320" y="2466"/>
                </a:lnTo>
                <a:lnTo>
                  <a:pt x="318" y="2464"/>
                </a:lnTo>
                <a:lnTo>
                  <a:pt x="316" y="2462"/>
                </a:lnTo>
                <a:lnTo>
                  <a:pt x="314" y="2460"/>
                </a:lnTo>
                <a:lnTo>
                  <a:pt x="310" y="2456"/>
                </a:lnTo>
                <a:lnTo>
                  <a:pt x="310" y="2454"/>
                </a:lnTo>
                <a:lnTo>
                  <a:pt x="308" y="2454"/>
                </a:lnTo>
                <a:lnTo>
                  <a:pt x="304" y="2450"/>
                </a:lnTo>
                <a:lnTo>
                  <a:pt x="302" y="2450"/>
                </a:lnTo>
                <a:lnTo>
                  <a:pt x="298" y="2448"/>
                </a:lnTo>
                <a:lnTo>
                  <a:pt x="296" y="2446"/>
                </a:lnTo>
                <a:lnTo>
                  <a:pt x="294" y="2444"/>
                </a:lnTo>
                <a:lnTo>
                  <a:pt x="292" y="2444"/>
                </a:lnTo>
                <a:lnTo>
                  <a:pt x="288" y="2444"/>
                </a:lnTo>
                <a:lnTo>
                  <a:pt x="284" y="2442"/>
                </a:lnTo>
                <a:lnTo>
                  <a:pt x="282" y="2442"/>
                </a:lnTo>
                <a:lnTo>
                  <a:pt x="280" y="2442"/>
                </a:lnTo>
                <a:lnTo>
                  <a:pt x="276" y="2440"/>
                </a:lnTo>
                <a:lnTo>
                  <a:pt x="272" y="2440"/>
                </a:lnTo>
                <a:lnTo>
                  <a:pt x="270" y="2440"/>
                </a:lnTo>
                <a:lnTo>
                  <a:pt x="268" y="2440"/>
                </a:lnTo>
                <a:lnTo>
                  <a:pt x="266" y="2440"/>
                </a:lnTo>
                <a:lnTo>
                  <a:pt x="264" y="2440"/>
                </a:lnTo>
                <a:lnTo>
                  <a:pt x="262" y="2438"/>
                </a:lnTo>
                <a:lnTo>
                  <a:pt x="262" y="2440"/>
                </a:lnTo>
                <a:lnTo>
                  <a:pt x="260" y="2440"/>
                </a:lnTo>
                <a:lnTo>
                  <a:pt x="258" y="2440"/>
                </a:lnTo>
                <a:lnTo>
                  <a:pt x="254" y="2438"/>
                </a:lnTo>
                <a:lnTo>
                  <a:pt x="250" y="2436"/>
                </a:lnTo>
                <a:lnTo>
                  <a:pt x="250" y="2434"/>
                </a:lnTo>
                <a:lnTo>
                  <a:pt x="248" y="2434"/>
                </a:lnTo>
                <a:lnTo>
                  <a:pt x="246" y="2434"/>
                </a:lnTo>
                <a:lnTo>
                  <a:pt x="246" y="2432"/>
                </a:lnTo>
                <a:lnTo>
                  <a:pt x="246" y="2430"/>
                </a:lnTo>
                <a:lnTo>
                  <a:pt x="246" y="2430"/>
                </a:lnTo>
                <a:lnTo>
                  <a:pt x="246" y="2428"/>
                </a:lnTo>
                <a:lnTo>
                  <a:pt x="246" y="2426"/>
                </a:lnTo>
                <a:lnTo>
                  <a:pt x="244" y="2426"/>
                </a:lnTo>
                <a:lnTo>
                  <a:pt x="244" y="2424"/>
                </a:lnTo>
                <a:lnTo>
                  <a:pt x="244" y="2422"/>
                </a:lnTo>
                <a:lnTo>
                  <a:pt x="244" y="2420"/>
                </a:lnTo>
                <a:lnTo>
                  <a:pt x="244" y="2416"/>
                </a:lnTo>
                <a:lnTo>
                  <a:pt x="244" y="2414"/>
                </a:lnTo>
                <a:lnTo>
                  <a:pt x="244" y="2412"/>
                </a:lnTo>
                <a:lnTo>
                  <a:pt x="244" y="2410"/>
                </a:lnTo>
                <a:lnTo>
                  <a:pt x="242" y="2406"/>
                </a:lnTo>
                <a:lnTo>
                  <a:pt x="242" y="2404"/>
                </a:lnTo>
                <a:lnTo>
                  <a:pt x="244" y="2402"/>
                </a:lnTo>
                <a:lnTo>
                  <a:pt x="244" y="2400"/>
                </a:lnTo>
                <a:lnTo>
                  <a:pt x="244" y="2398"/>
                </a:lnTo>
                <a:lnTo>
                  <a:pt x="242" y="2396"/>
                </a:lnTo>
                <a:lnTo>
                  <a:pt x="242" y="2394"/>
                </a:lnTo>
                <a:lnTo>
                  <a:pt x="242" y="2392"/>
                </a:lnTo>
                <a:lnTo>
                  <a:pt x="240" y="2390"/>
                </a:lnTo>
                <a:lnTo>
                  <a:pt x="238" y="2388"/>
                </a:lnTo>
                <a:lnTo>
                  <a:pt x="238" y="2386"/>
                </a:lnTo>
                <a:lnTo>
                  <a:pt x="236" y="2384"/>
                </a:lnTo>
                <a:lnTo>
                  <a:pt x="234" y="2382"/>
                </a:lnTo>
                <a:lnTo>
                  <a:pt x="232" y="2380"/>
                </a:lnTo>
                <a:lnTo>
                  <a:pt x="230" y="2378"/>
                </a:lnTo>
                <a:lnTo>
                  <a:pt x="228" y="2378"/>
                </a:lnTo>
                <a:lnTo>
                  <a:pt x="224" y="2378"/>
                </a:lnTo>
                <a:lnTo>
                  <a:pt x="220" y="2378"/>
                </a:lnTo>
                <a:lnTo>
                  <a:pt x="218" y="2378"/>
                </a:lnTo>
                <a:lnTo>
                  <a:pt x="216" y="2378"/>
                </a:lnTo>
                <a:lnTo>
                  <a:pt x="216" y="2380"/>
                </a:lnTo>
                <a:lnTo>
                  <a:pt x="214" y="2380"/>
                </a:lnTo>
                <a:lnTo>
                  <a:pt x="212" y="2382"/>
                </a:lnTo>
                <a:lnTo>
                  <a:pt x="210" y="2384"/>
                </a:lnTo>
                <a:lnTo>
                  <a:pt x="208" y="2386"/>
                </a:lnTo>
                <a:lnTo>
                  <a:pt x="204" y="2392"/>
                </a:lnTo>
                <a:lnTo>
                  <a:pt x="204" y="2394"/>
                </a:lnTo>
                <a:lnTo>
                  <a:pt x="202" y="2394"/>
                </a:lnTo>
                <a:lnTo>
                  <a:pt x="202" y="2396"/>
                </a:lnTo>
                <a:lnTo>
                  <a:pt x="200" y="2396"/>
                </a:lnTo>
                <a:lnTo>
                  <a:pt x="200" y="2398"/>
                </a:lnTo>
                <a:lnTo>
                  <a:pt x="198" y="2398"/>
                </a:lnTo>
                <a:lnTo>
                  <a:pt x="198" y="2400"/>
                </a:lnTo>
                <a:lnTo>
                  <a:pt x="196" y="2400"/>
                </a:lnTo>
                <a:lnTo>
                  <a:pt x="194" y="2400"/>
                </a:lnTo>
                <a:lnTo>
                  <a:pt x="192" y="2402"/>
                </a:lnTo>
                <a:lnTo>
                  <a:pt x="190" y="2402"/>
                </a:lnTo>
                <a:lnTo>
                  <a:pt x="188" y="2402"/>
                </a:lnTo>
                <a:lnTo>
                  <a:pt x="186" y="2402"/>
                </a:lnTo>
                <a:lnTo>
                  <a:pt x="184" y="2402"/>
                </a:lnTo>
                <a:lnTo>
                  <a:pt x="182" y="2400"/>
                </a:lnTo>
                <a:lnTo>
                  <a:pt x="180" y="2400"/>
                </a:lnTo>
                <a:lnTo>
                  <a:pt x="180" y="2398"/>
                </a:lnTo>
                <a:lnTo>
                  <a:pt x="178" y="2398"/>
                </a:lnTo>
                <a:lnTo>
                  <a:pt x="176" y="2398"/>
                </a:lnTo>
                <a:lnTo>
                  <a:pt x="176" y="2396"/>
                </a:lnTo>
                <a:lnTo>
                  <a:pt x="174" y="2396"/>
                </a:lnTo>
                <a:lnTo>
                  <a:pt x="172" y="2396"/>
                </a:lnTo>
                <a:lnTo>
                  <a:pt x="170" y="2396"/>
                </a:lnTo>
                <a:lnTo>
                  <a:pt x="168" y="2396"/>
                </a:lnTo>
                <a:lnTo>
                  <a:pt x="166" y="2396"/>
                </a:lnTo>
                <a:lnTo>
                  <a:pt x="166" y="2398"/>
                </a:lnTo>
                <a:lnTo>
                  <a:pt x="164" y="2398"/>
                </a:lnTo>
                <a:lnTo>
                  <a:pt x="164" y="2400"/>
                </a:lnTo>
                <a:lnTo>
                  <a:pt x="162" y="2402"/>
                </a:lnTo>
                <a:lnTo>
                  <a:pt x="160" y="2404"/>
                </a:lnTo>
                <a:lnTo>
                  <a:pt x="160" y="2406"/>
                </a:lnTo>
                <a:lnTo>
                  <a:pt x="158" y="2406"/>
                </a:lnTo>
                <a:lnTo>
                  <a:pt x="158" y="2408"/>
                </a:lnTo>
                <a:lnTo>
                  <a:pt x="156" y="2408"/>
                </a:lnTo>
                <a:lnTo>
                  <a:pt x="156" y="2410"/>
                </a:lnTo>
                <a:lnTo>
                  <a:pt x="154" y="2410"/>
                </a:lnTo>
                <a:lnTo>
                  <a:pt x="152" y="2412"/>
                </a:lnTo>
                <a:lnTo>
                  <a:pt x="150" y="2412"/>
                </a:lnTo>
                <a:lnTo>
                  <a:pt x="150" y="2412"/>
                </a:lnTo>
                <a:lnTo>
                  <a:pt x="148" y="2412"/>
                </a:lnTo>
                <a:lnTo>
                  <a:pt x="148" y="2414"/>
                </a:lnTo>
                <a:lnTo>
                  <a:pt x="146" y="2414"/>
                </a:lnTo>
                <a:lnTo>
                  <a:pt x="144" y="2414"/>
                </a:lnTo>
                <a:lnTo>
                  <a:pt x="142" y="2414"/>
                </a:lnTo>
                <a:lnTo>
                  <a:pt x="140" y="2414"/>
                </a:lnTo>
                <a:lnTo>
                  <a:pt x="140" y="2416"/>
                </a:lnTo>
                <a:lnTo>
                  <a:pt x="138" y="2416"/>
                </a:lnTo>
                <a:lnTo>
                  <a:pt x="138" y="2418"/>
                </a:lnTo>
                <a:lnTo>
                  <a:pt x="136" y="2418"/>
                </a:lnTo>
                <a:lnTo>
                  <a:pt x="134" y="2418"/>
                </a:lnTo>
                <a:lnTo>
                  <a:pt x="132" y="2418"/>
                </a:lnTo>
                <a:lnTo>
                  <a:pt x="130" y="2418"/>
                </a:lnTo>
                <a:lnTo>
                  <a:pt x="128" y="2418"/>
                </a:lnTo>
                <a:lnTo>
                  <a:pt x="126" y="2418"/>
                </a:lnTo>
                <a:lnTo>
                  <a:pt x="124" y="2418"/>
                </a:lnTo>
                <a:lnTo>
                  <a:pt x="122" y="2418"/>
                </a:lnTo>
                <a:lnTo>
                  <a:pt x="120" y="2416"/>
                </a:lnTo>
                <a:lnTo>
                  <a:pt x="118" y="2416"/>
                </a:lnTo>
                <a:lnTo>
                  <a:pt x="116" y="2416"/>
                </a:lnTo>
                <a:lnTo>
                  <a:pt x="116" y="2414"/>
                </a:lnTo>
                <a:lnTo>
                  <a:pt x="114" y="2412"/>
                </a:lnTo>
                <a:lnTo>
                  <a:pt x="110" y="2410"/>
                </a:lnTo>
                <a:lnTo>
                  <a:pt x="110" y="2408"/>
                </a:lnTo>
                <a:lnTo>
                  <a:pt x="108" y="2406"/>
                </a:lnTo>
                <a:lnTo>
                  <a:pt x="104" y="2402"/>
                </a:lnTo>
                <a:lnTo>
                  <a:pt x="102" y="2400"/>
                </a:lnTo>
                <a:lnTo>
                  <a:pt x="102" y="2400"/>
                </a:lnTo>
                <a:lnTo>
                  <a:pt x="100" y="2398"/>
                </a:lnTo>
                <a:lnTo>
                  <a:pt x="98" y="2398"/>
                </a:lnTo>
                <a:lnTo>
                  <a:pt x="96" y="2398"/>
                </a:lnTo>
                <a:lnTo>
                  <a:pt x="92" y="2398"/>
                </a:lnTo>
                <a:lnTo>
                  <a:pt x="90" y="2398"/>
                </a:lnTo>
                <a:lnTo>
                  <a:pt x="86" y="2396"/>
                </a:lnTo>
                <a:lnTo>
                  <a:pt x="84" y="2396"/>
                </a:lnTo>
                <a:lnTo>
                  <a:pt x="82" y="2394"/>
                </a:lnTo>
                <a:lnTo>
                  <a:pt x="82" y="2392"/>
                </a:lnTo>
                <a:lnTo>
                  <a:pt x="80" y="2392"/>
                </a:lnTo>
                <a:lnTo>
                  <a:pt x="76" y="2384"/>
                </a:lnTo>
                <a:lnTo>
                  <a:pt x="74" y="2382"/>
                </a:lnTo>
                <a:lnTo>
                  <a:pt x="72" y="2380"/>
                </a:lnTo>
                <a:lnTo>
                  <a:pt x="72" y="2378"/>
                </a:lnTo>
                <a:lnTo>
                  <a:pt x="70" y="2378"/>
                </a:lnTo>
                <a:lnTo>
                  <a:pt x="70" y="2376"/>
                </a:lnTo>
                <a:lnTo>
                  <a:pt x="68" y="2374"/>
                </a:lnTo>
                <a:lnTo>
                  <a:pt x="66" y="2372"/>
                </a:lnTo>
                <a:lnTo>
                  <a:pt x="66" y="2370"/>
                </a:lnTo>
                <a:lnTo>
                  <a:pt x="64" y="2370"/>
                </a:lnTo>
                <a:lnTo>
                  <a:pt x="64" y="2368"/>
                </a:lnTo>
                <a:lnTo>
                  <a:pt x="62" y="2366"/>
                </a:lnTo>
                <a:lnTo>
                  <a:pt x="60" y="2366"/>
                </a:lnTo>
                <a:lnTo>
                  <a:pt x="60" y="2364"/>
                </a:lnTo>
                <a:lnTo>
                  <a:pt x="58" y="2362"/>
                </a:lnTo>
                <a:lnTo>
                  <a:pt x="56" y="2362"/>
                </a:lnTo>
                <a:lnTo>
                  <a:pt x="54" y="2360"/>
                </a:lnTo>
                <a:lnTo>
                  <a:pt x="48" y="2358"/>
                </a:lnTo>
                <a:lnTo>
                  <a:pt x="46" y="2358"/>
                </a:lnTo>
                <a:lnTo>
                  <a:pt x="42" y="2358"/>
                </a:lnTo>
                <a:lnTo>
                  <a:pt x="40" y="2358"/>
                </a:lnTo>
                <a:lnTo>
                  <a:pt x="38" y="2360"/>
                </a:lnTo>
                <a:lnTo>
                  <a:pt x="32" y="2364"/>
                </a:lnTo>
                <a:lnTo>
                  <a:pt x="32" y="2366"/>
                </a:lnTo>
                <a:lnTo>
                  <a:pt x="30" y="2370"/>
                </a:lnTo>
                <a:lnTo>
                  <a:pt x="26" y="2374"/>
                </a:lnTo>
                <a:lnTo>
                  <a:pt x="26" y="2376"/>
                </a:lnTo>
                <a:lnTo>
                  <a:pt x="24" y="2376"/>
                </a:lnTo>
                <a:lnTo>
                  <a:pt x="22" y="2378"/>
                </a:lnTo>
                <a:lnTo>
                  <a:pt x="22" y="2380"/>
                </a:lnTo>
                <a:lnTo>
                  <a:pt x="20" y="2380"/>
                </a:lnTo>
                <a:lnTo>
                  <a:pt x="20" y="2382"/>
                </a:lnTo>
                <a:lnTo>
                  <a:pt x="18" y="2382"/>
                </a:lnTo>
                <a:lnTo>
                  <a:pt x="18" y="2384"/>
                </a:lnTo>
                <a:lnTo>
                  <a:pt x="16" y="2384"/>
                </a:lnTo>
                <a:lnTo>
                  <a:pt x="14" y="2384"/>
                </a:lnTo>
                <a:lnTo>
                  <a:pt x="10" y="2386"/>
                </a:lnTo>
                <a:lnTo>
                  <a:pt x="8" y="2386"/>
                </a:lnTo>
                <a:lnTo>
                  <a:pt x="6" y="2386"/>
                </a:lnTo>
                <a:lnTo>
                  <a:pt x="6" y="2388"/>
                </a:lnTo>
                <a:lnTo>
                  <a:pt x="6" y="2388"/>
                </a:lnTo>
                <a:lnTo>
                  <a:pt x="4" y="2388"/>
                </a:lnTo>
                <a:lnTo>
                  <a:pt x="4" y="2390"/>
                </a:lnTo>
                <a:lnTo>
                  <a:pt x="2" y="2390"/>
                </a:lnTo>
                <a:lnTo>
                  <a:pt x="0" y="2390"/>
                </a:lnTo>
                <a:lnTo>
                  <a:pt x="0" y="2388"/>
                </a:lnTo>
                <a:lnTo>
                  <a:pt x="0" y="2386"/>
                </a:lnTo>
                <a:lnTo>
                  <a:pt x="0" y="2384"/>
                </a:lnTo>
                <a:lnTo>
                  <a:pt x="0" y="2380"/>
                </a:lnTo>
                <a:lnTo>
                  <a:pt x="0" y="2378"/>
                </a:lnTo>
                <a:lnTo>
                  <a:pt x="0" y="2378"/>
                </a:lnTo>
                <a:lnTo>
                  <a:pt x="0" y="2376"/>
                </a:lnTo>
                <a:lnTo>
                  <a:pt x="0" y="2372"/>
                </a:lnTo>
                <a:lnTo>
                  <a:pt x="0" y="2370"/>
                </a:lnTo>
                <a:lnTo>
                  <a:pt x="0" y="2362"/>
                </a:lnTo>
                <a:lnTo>
                  <a:pt x="0" y="2360"/>
                </a:lnTo>
                <a:lnTo>
                  <a:pt x="0" y="2358"/>
                </a:lnTo>
                <a:lnTo>
                  <a:pt x="0" y="2356"/>
                </a:lnTo>
                <a:lnTo>
                  <a:pt x="0" y="2354"/>
                </a:lnTo>
                <a:lnTo>
                  <a:pt x="0" y="2352"/>
                </a:lnTo>
                <a:lnTo>
                  <a:pt x="0" y="2350"/>
                </a:lnTo>
                <a:lnTo>
                  <a:pt x="0" y="2348"/>
                </a:lnTo>
                <a:lnTo>
                  <a:pt x="0" y="2346"/>
                </a:lnTo>
                <a:lnTo>
                  <a:pt x="0" y="2344"/>
                </a:lnTo>
                <a:lnTo>
                  <a:pt x="0" y="2338"/>
                </a:lnTo>
                <a:lnTo>
                  <a:pt x="0" y="2334"/>
                </a:lnTo>
                <a:lnTo>
                  <a:pt x="0" y="2330"/>
                </a:lnTo>
                <a:lnTo>
                  <a:pt x="0" y="2326"/>
                </a:lnTo>
                <a:lnTo>
                  <a:pt x="0" y="2320"/>
                </a:lnTo>
                <a:lnTo>
                  <a:pt x="0" y="2318"/>
                </a:lnTo>
                <a:lnTo>
                  <a:pt x="0" y="2314"/>
                </a:lnTo>
                <a:lnTo>
                  <a:pt x="0" y="2312"/>
                </a:lnTo>
                <a:lnTo>
                  <a:pt x="0" y="2308"/>
                </a:lnTo>
                <a:lnTo>
                  <a:pt x="0" y="2306"/>
                </a:lnTo>
                <a:lnTo>
                  <a:pt x="0" y="2302"/>
                </a:lnTo>
                <a:lnTo>
                  <a:pt x="0" y="2300"/>
                </a:lnTo>
                <a:lnTo>
                  <a:pt x="0" y="2298"/>
                </a:lnTo>
                <a:lnTo>
                  <a:pt x="0" y="2296"/>
                </a:lnTo>
                <a:lnTo>
                  <a:pt x="0" y="2292"/>
                </a:lnTo>
                <a:lnTo>
                  <a:pt x="0" y="2290"/>
                </a:lnTo>
                <a:lnTo>
                  <a:pt x="0" y="2288"/>
                </a:lnTo>
                <a:lnTo>
                  <a:pt x="0" y="2286"/>
                </a:lnTo>
                <a:lnTo>
                  <a:pt x="0" y="2280"/>
                </a:lnTo>
                <a:lnTo>
                  <a:pt x="0" y="2278"/>
                </a:lnTo>
                <a:lnTo>
                  <a:pt x="0" y="2276"/>
                </a:lnTo>
                <a:lnTo>
                  <a:pt x="0" y="2274"/>
                </a:lnTo>
                <a:lnTo>
                  <a:pt x="0" y="2272"/>
                </a:lnTo>
                <a:lnTo>
                  <a:pt x="0" y="2270"/>
                </a:lnTo>
                <a:lnTo>
                  <a:pt x="0" y="2268"/>
                </a:lnTo>
                <a:lnTo>
                  <a:pt x="0" y="2266"/>
                </a:lnTo>
                <a:lnTo>
                  <a:pt x="0" y="2264"/>
                </a:lnTo>
                <a:lnTo>
                  <a:pt x="0" y="2262"/>
                </a:lnTo>
                <a:lnTo>
                  <a:pt x="0" y="2260"/>
                </a:lnTo>
                <a:lnTo>
                  <a:pt x="0" y="2258"/>
                </a:lnTo>
                <a:lnTo>
                  <a:pt x="0" y="2256"/>
                </a:lnTo>
                <a:lnTo>
                  <a:pt x="0" y="2254"/>
                </a:lnTo>
                <a:lnTo>
                  <a:pt x="0" y="2252"/>
                </a:lnTo>
                <a:lnTo>
                  <a:pt x="0" y="2250"/>
                </a:lnTo>
                <a:lnTo>
                  <a:pt x="0" y="2248"/>
                </a:lnTo>
                <a:lnTo>
                  <a:pt x="0" y="2246"/>
                </a:lnTo>
                <a:lnTo>
                  <a:pt x="0" y="2238"/>
                </a:lnTo>
                <a:lnTo>
                  <a:pt x="0" y="2236"/>
                </a:lnTo>
                <a:lnTo>
                  <a:pt x="0" y="2234"/>
                </a:lnTo>
                <a:lnTo>
                  <a:pt x="0" y="2234"/>
                </a:lnTo>
                <a:lnTo>
                  <a:pt x="0" y="2232"/>
                </a:lnTo>
                <a:lnTo>
                  <a:pt x="0" y="2230"/>
                </a:lnTo>
                <a:lnTo>
                  <a:pt x="0" y="2224"/>
                </a:lnTo>
                <a:lnTo>
                  <a:pt x="0" y="2220"/>
                </a:lnTo>
                <a:lnTo>
                  <a:pt x="0" y="2218"/>
                </a:lnTo>
                <a:lnTo>
                  <a:pt x="0" y="2216"/>
                </a:lnTo>
                <a:lnTo>
                  <a:pt x="0" y="2214"/>
                </a:lnTo>
                <a:lnTo>
                  <a:pt x="0" y="2212"/>
                </a:lnTo>
                <a:lnTo>
                  <a:pt x="0" y="2210"/>
                </a:lnTo>
                <a:lnTo>
                  <a:pt x="0" y="2208"/>
                </a:lnTo>
                <a:lnTo>
                  <a:pt x="0" y="2206"/>
                </a:lnTo>
                <a:lnTo>
                  <a:pt x="0" y="2204"/>
                </a:lnTo>
                <a:lnTo>
                  <a:pt x="0" y="2202"/>
                </a:lnTo>
                <a:lnTo>
                  <a:pt x="0" y="2200"/>
                </a:lnTo>
                <a:lnTo>
                  <a:pt x="0" y="2198"/>
                </a:lnTo>
                <a:lnTo>
                  <a:pt x="0" y="2196"/>
                </a:lnTo>
                <a:lnTo>
                  <a:pt x="0" y="2194"/>
                </a:lnTo>
                <a:lnTo>
                  <a:pt x="0" y="2192"/>
                </a:lnTo>
                <a:lnTo>
                  <a:pt x="0" y="2190"/>
                </a:lnTo>
                <a:lnTo>
                  <a:pt x="0" y="2188"/>
                </a:lnTo>
                <a:lnTo>
                  <a:pt x="0" y="2186"/>
                </a:lnTo>
                <a:lnTo>
                  <a:pt x="0" y="2184"/>
                </a:lnTo>
                <a:lnTo>
                  <a:pt x="0" y="2182"/>
                </a:lnTo>
                <a:lnTo>
                  <a:pt x="0" y="2178"/>
                </a:lnTo>
                <a:lnTo>
                  <a:pt x="0" y="2176"/>
                </a:lnTo>
                <a:lnTo>
                  <a:pt x="0" y="2172"/>
                </a:lnTo>
                <a:lnTo>
                  <a:pt x="0" y="2170"/>
                </a:lnTo>
                <a:lnTo>
                  <a:pt x="0" y="2168"/>
                </a:lnTo>
                <a:lnTo>
                  <a:pt x="0" y="2161"/>
                </a:lnTo>
                <a:lnTo>
                  <a:pt x="0" y="2157"/>
                </a:lnTo>
                <a:lnTo>
                  <a:pt x="0" y="2155"/>
                </a:lnTo>
                <a:lnTo>
                  <a:pt x="0" y="2153"/>
                </a:lnTo>
                <a:lnTo>
                  <a:pt x="0" y="2151"/>
                </a:lnTo>
                <a:lnTo>
                  <a:pt x="0" y="2149"/>
                </a:lnTo>
                <a:lnTo>
                  <a:pt x="0" y="2147"/>
                </a:lnTo>
                <a:lnTo>
                  <a:pt x="0" y="2145"/>
                </a:lnTo>
                <a:lnTo>
                  <a:pt x="2" y="2141"/>
                </a:lnTo>
                <a:lnTo>
                  <a:pt x="2" y="2139"/>
                </a:lnTo>
                <a:lnTo>
                  <a:pt x="2" y="2137"/>
                </a:lnTo>
                <a:lnTo>
                  <a:pt x="2" y="2137"/>
                </a:lnTo>
                <a:lnTo>
                  <a:pt x="2" y="2135"/>
                </a:lnTo>
                <a:lnTo>
                  <a:pt x="2" y="2133"/>
                </a:lnTo>
                <a:lnTo>
                  <a:pt x="2" y="2131"/>
                </a:lnTo>
                <a:lnTo>
                  <a:pt x="2" y="2129"/>
                </a:lnTo>
                <a:lnTo>
                  <a:pt x="2" y="2127"/>
                </a:lnTo>
                <a:lnTo>
                  <a:pt x="2" y="2125"/>
                </a:lnTo>
                <a:lnTo>
                  <a:pt x="2" y="2123"/>
                </a:lnTo>
                <a:lnTo>
                  <a:pt x="2" y="2121"/>
                </a:lnTo>
                <a:lnTo>
                  <a:pt x="2" y="2119"/>
                </a:lnTo>
                <a:lnTo>
                  <a:pt x="2" y="2117"/>
                </a:lnTo>
                <a:lnTo>
                  <a:pt x="2" y="2115"/>
                </a:lnTo>
                <a:lnTo>
                  <a:pt x="2" y="2113"/>
                </a:lnTo>
                <a:lnTo>
                  <a:pt x="2" y="2111"/>
                </a:lnTo>
                <a:lnTo>
                  <a:pt x="2" y="2107"/>
                </a:lnTo>
                <a:lnTo>
                  <a:pt x="2" y="2105"/>
                </a:lnTo>
                <a:lnTo>
                  <a:pt x="2" y="2103"/>
                </a:lnTo>
                <a:lnTo>
                  <a:pt x="2" y="2101"/>
                </a:lnTo>
                <a:lnTo>
                  <a:pt x="2" y="2099"/>
                </a:lnTo>
                <a:lnTo>
                  <a:pt x="2" y="2097"/>
                </a:lnTo>
                <a:lnTo>
                  <a:pt x="2" y="2095"/>
                </a:lnTo>
                <a:lnTo>
                  <a:pt x="2" y="2093"/>
                </a:lnTo>
                <a:lnTo>
                  <a:pt x="2" y="2091"/>
                </a:lnTo>
                <a:lnTo>
                  <a:pt x="2" y="2089"/>
                </a:lnTo>
                <a:lnTo>
                  <a:pt x="2" y="2089"/>
                </a:lnTo>
                <a:lnTo>
                  <a:pt x="2" y="2087"/>
                </a:lnTo>
                <a:lnTo>
                  <a:pt x="2" y="2073"/>
                </a:lnTo>
                <a:lnTo>
                  <a:pt x="2" y="2069"/>
                </a:lnTo>
                <a:lnTo>
                  <a:pt x="2" y="2063"/>
                </a:lnTo>
                <a:lnTo>
                  <a:pt x="2" y="2061"/>
                </a:lnTo>
                <a:lnTo>
                  <a:pt x="2" y="2059"/>
                </a:lnTo>
                <a:lnTo>
                  <a:pt x="2" y="2057"/>
                </a:lnTo>
                <a:lnTo>
                  <a:pt x="2" y="2049"/>
                </a:lnTo>
                <a:lnTo>
                  <a:pt x="2" y="2043"/>
                </a:lnTo>
                <a:lnTo>
                  <a:pt x="2" y="2041"/>
                </a:lnTo>
                <a:lnTo>
                  <a:pt x="2" y="2041"/>
                </a:lnTo>
                <a:lnTo>
                  <a:pt x="2" y="2031"/>
                </a:lnTo>
                <a:lnTo>
                  <a:pt x="2" y="2019"/>
                </a:lnTo>
                <a:lnTo>
                  <a:pt x="2" y="2017"/>
                </a:lnTo>
                <a:lnTo>
                  <a:pt x="2" y="2015"/>
                </a:lnTo>
                <a:lnTo>
                  <a:pt x="2" y="2013"/>
                </a:lnTo>
                <a:lnTo>
                  <a:pt x="2" y="2011"/>
                </a:lnTo>
                <a:lnTo>
                  <a:pt x="2" y="2009"/>
                </a:lnTo>
                <a:lnTo>
                  <a:pt x="2" y="2007"/>
                </a:lnTo>
                <a:lnTo>
                  <a:pt x="2" y="2005"/>
                </a:lnTo>
                <a:lnTo>
                  <a:pt x="2" y="2003"/>
                </a:lnTo>
                <a:lnTo>
                  <a:pt x="2" y="2001"/>
                </a:lnTo>
                <a:lnTo>
                  <a:pt x="2" y="1999"/>
                </a:lnTo>
                <a:lnTo>
                  <a:pt x="2" y="1997"/>
                </a:lnTo>
                <a:lnTo>
                  <a:pt x="2" y="1995"/>
                </a:lnTo>
                <a:lnTo>
                  <a:pt x="2" y="1993"/>
                </a:lnTo>
                <a:lnTo>
                  <a:pt x="2" y="1993"/>
                </a:lnTo>
                <a:lnTo>
                  <a:pt x="2" y="1991"/>
                </a:lnTo>
                <a:lnTo>
                  <a:pt x="2" y="1987"/>
                </a:lnTo>
                <a:lnTo>
                  <a:pt x="2" y="1985"/>
                </a:lnTo>
                <a:lnTo>
                  <a:pt x="2" y="1983"/>
                </a:lnTo>
                <a:lnTo>
                  <a:pt x="2" y="1981"/>
                </a:lnTo>
                <a:lnTo>
                  <a:pt x="2" y="1979"/>
                </a:lnTo>
                <a:lnTo>
                  <a:pt x="2" y="1977"/>
                </a:lnTo>
                <a:lnTo>
                  <a:pt x="2" y="1975"/>
                </a:lnTo>
                <a:lnTo>
                  <a:pt x="2" y="1973"/>
                </a:lnTo>
                <a:lnTo>
                  <a:pt x="2" y="1971"/>
                </a:lnTo>
                <a:lnTo>
                  <a:pt x="2" y="1969"/>
                </a:lnTo>
                <a:lnTo>
                  <a:pt x="2" y="1967"/>
                </a:lnTo>
                <a:lnTo>
                  <a:pt x="2" y="1965"/>
                </a:lnTo>
                <a:lnTo>
                  <a:pt x="2" y="1963"/>
                </a:lnTo>
                <a:lnTo>
                  <a:pt x="2" y="1961"/>
                </a:lnTo>
                <a:lnTo>
                  <a:pt x="2" y="1959"/>
                </a:lnTo>
                <a:lnTo>
                  <a:pt x="2" y="1957"/>
                </a:lnTo>
                <a:lnTo>
                  <a:pt x="2" y="1955"/>
                </a:lnTo>
                <a:lnTo>
                  <a:pt x="2" y="1953"/>
                </a:lnTo>
                <a:lnTo>
                  <a:pt x="2" y="1951"/>
                </a:lnTo>
                <a:lnTo>
                  <a:pt x="2" y="1949"/>
                </a:lnTo>
                <a:lnTo>
                  <a:pt x="2" y="1947"/>
                </a:lnTo>
                <a:lnTo>
                  <a:pt x="2" y="1945"/>
                </a:lnTo>
                <a:lnTo>
                  <a:pt x="2" y="1945"/>
                </a:lnTo>
                <a:lnTo>
                  <a:pt x="2" y="1943"/>
                </a:lnTo>
                <a:lnTo>
                  <a:pt x="2" y="1941"/>
                </a:lnTo>
                <a:lnTo>
                  <a:pt x="2" y="1939"/>
                </a:lnTo>
                <a:lnTo>
                  <a:pt x="2" y="1937"/>
                </a:lnTo>
                <a:lnTo>
                  <a:pt x="2" y="1935"/>
                </a:lnTo>
                <a:lnTo>
                  <a:pt x="2" y="1933"/>
                </a:lnTo>
                <a:lnTo>
                  <a:pt x="2" y="1931"/>
                </a:lnTo>
                <a:lnTo>
                  <a:pt x="2" y="1929"/>
                </a:lnTo>
                <a:lnTo>
                  <a:pt x="2" y="1923"/>
                </a:lnTo>
                <a:lnTo>
                  <a:pt x="2" y="1921"/>
                </a:lnTo>
                <a:lnTo>
                  <a:pt x="2" y="1919"/>
                </a:lnTo>
                <a:lnTo>
                  <a:pt x="2" y="1917"/>
                </a:lnTo>
                <a:lnTo>
                  <a:pt x="2" y="1915"/>
                </a:lnTo>
                <a:lnTo>
                  <a:pt x="2" y="1913"/>
                </a:lnTo>
                <a:lnTo>
                  <a:pt x="2" y="1911"/>
                </a:lnTo>
                <a:lnTo>
                  <a:pt x="2" y="1909"/>
                </a:lnTo>
                <a:lnTo>
                  <a:pt x="2" y="1907"/>
                </a:lnTo>
                <a:lnTo>
                  <a:pt x="2" y="1903"/>
                </a:lnTo>
                <a:lnTo>
                  <a:pt x="2" y="1901"/>
                </a:lnTo>
                <a:lnTo>
                  <a:pt x="2" y="1899"/>
                </a:lnTo>
                <a:lnTo>
                  <a:pt x="2" y="1897"/>
                </a:lnTo>
                <a:lnTo>
                  <a:pt x="2" y="1895"/>
                </a:lnTo>
                <a:lnTo>
                  <a:pt x="2" y="1893"/>
                </a:lnTo>
                <a:lnTo>
                  <a:pt x="2" y="1891"/>
                </a:lnTo>
                <a:lnTo>
                  <a:pt x="2" y="1889"/>
                </a:lnTo>
                <a:lnTo>
                  <a:pt x="2" y="1887"/>
                </a:lnTo>
                <a:lnTo>
                  <a:pt x="2" y="1885"/>
                </a:lnTo>
                <a:lnTo>
                  <a:pt x="2" y="1883"/>
                </a:lnTo>
                <a:lnTo>
                  <a:pt x="2" y="1881"/>
                </a:lnTo>
                <a:lnTo>
                  <a:pt x="2" y="1879"/>
                </a:lnTo>
                <a:lnTo>
                  <a:pt x="2" y="1877"/>
                </a:lnTo>
                <a:lnTo>
                  <a:pt x="2" y="1875"/>
                </a:lnTo>
                <a:lnTo>
                  <a:pt x="2" y="1869"/>
                </a:lnTo>
                <a:lnTo>
                  <a:pt x="2" y="1867"/>
                </a:lnTo>
                <a:lnTo>
                  <a:pt x="2" y="1865"/>
                </a:lnTo>
                <a:lnTo>
                  <a:pt x="2" y="1863"/>
                </a:lnTo>
                <a:lnTo>
                  <a:pt x="2" y="1859"/>
                </a:lnTo>
                <a:lnTo>
                  <a:pt x="4" y="1855"/>
                </a:lnTo>
                <a:lnTo>
                  <a:pt x="2" y="1855"/>
                </a:lnTo>
                <a:lnTo>
                  <a:pt x="2" y="1853"/>
                </a:lnTo>
                <a:lnTo>
                  <a:pt x="4" y="1845"/>
                </a:lnTo>
                <a:lnTo>
                  <a:pt x="4" y="1843"/>
                </a:lnTo>
                <a:lnTo>
                  <a:pt x="2" y="1841"/>
                </a:lnTo>
                <a:lnTo>
                  <a:pt x="2" y="1839"/>
                </a:lnTo>
                <a:lnTo>
                  <a:pt x="4" y="1835"/>
                </a:lnTo>
                <a:lnTo>
                  <a:pt x="4" y="1833"/>
                </a:lnTo>
                <a:lnTo>
                  <a:pt x="4" y="1829"/>
                </a:lnTo>
                <a:lnTo>
                  <a:pt x="4" y="1823"/>
                </a:lnTo>
                <a:lnTo>
                  <a:pt x="4" y="1821"/>
                </a:lnTo>
                <a:lnTo>
                  <a:pt x="4" y="1819"/>
                </a:lnTo>
                <a:lnTo>
                  <a:pt x="4" y="1813"/>
                </a:lnTo>
                <a:lnTo>
                  <a:pt x="4" y="1811"/>
                </a:lnTo>
                <a:lnTo>
                  <a:pt x="4" y="1809"/>
                </a:lnTo>
                <a:lnTo>
                  <a:pt x="4" y="1803"/>
                </a:lnTo>
                <a:lnTo>
                  <a:pt x="4" y="1801"/>
                </a:lnTo>
                <a:lnTo>
                  <a:pt x="4" y="1801"/>
                </a:lnTo>
                <a:lnTo>
                  <a:pt x="4" y="1799"/>
                </a:lnTo>
                <a:lnTo>
                  <a:pt x="4" y="1797"/>
                </a:lnTo>
                <a:lnTo>
                  <a:pt x="4" y="1795"/>
                </a:lnTo>
                <a:lnTo>
                  <a:pt x="4" y="1789"/>
                </a:lnTo>
                <a:lnTo>
                  <a:pt x="4" y="1787"/>
                </a:lnTo>
                <a:lnTo>
                  <a:pt x="4" y="1785"/>
                </a:lnTo>
                <a:lnTo>
                  <a:pt x="4" y="1781"/>
                </a:lnTo>
                <a:lnTo>
                  <a:pt x="4" y="1779"/>
                </a:lnTo>
                <a:lnTo>
                  <a:pt x="4" y="1769"/>
                </a:lnTo>
                <a:lnTo>
                  <a:pt x="4" y="1763"/>
                </a:lnTo>
                <a:lnTo>
                  <a:pt x="4" y="1761"/>
                </a:lnTo>
                <a:lnTo>
                  <a:pt x="4" y="1755"/>
                </a:lnTo>
                <a:lnTo>
                  <a:pt x="4" y="1753"/>
                </a:lnTo>
                <a:lnTo>
                  <a:pt x="4" y="1749"/>
                </a:lnTo>
                <a:lnTo>
                  <a:pt x="4" y="1738"/>
                </a:lnTo>
                <a:lnTo>
                  <a:pt x="4" y="1736"/>
                </a:lnTo>
                <a:lnTo>
                  <a:pt x="4" y="1732"/>
                </a:lnTo>
                <a:lnTo>
                  <a:pt x="4" y="1730"/>
                </a:lnTo>
                <a:lnTo>
                  <a:pt x="4" y="1728"/>
                </a:lnTo>
                <a:lnTo>
                  <a:pt x="4" y="1726"/>
                </a:lnTo>
                <a:lnTo>
                  <a:pt x="4" y="1724"/>
                </a:lnTo>
                <a:lnTo>
                  <a:pt x="4" y="1722"/>
                </a:lnTo>
                <a:lnTo>
                  <a:pt x="4" y="1720"/>
                </a:lnTo>
                <a:lnTo>
                  <a:pt x="4" y="1718"/>
                </a:lnTo>
                <a:lnTo>
                  <a:pt x="4" y="1716"/>
                </a:lnTo>
                <a:lnTo>
                  <a:pt x="4" y="1712"/>
                </a:lnTo>
                <a:lnTo>
                  <a:pt x="4" y="1710"/>
                </a:lnTo>
                <a:lnTo>
                  <a:pt x="4" y="1704"/>
                </a:lnTo>
                <a:lnTo>
                  <a:pt x="4" y="1692"/>
                </a:lnTo>
                <a:lnTo>
                  <a:pt x="4" y="1688"/>
                </a:lnTo>
                <a:lnTo>
                  <a:pt x="4" y="1686"/>
                </a:lnTo>
                <a:lnTo>
                  <a:pt x="4" y="1684"/>
                </a:lnTo>
                <a:lnTo>
                  <a:pt x="4" y="1682"/>
                </a:lnTo>
                <a:lnTo>
                  <a:pt x="4" y="1680"/>
                </a:lnTo>
                <a:lnTo>
                  <a:pt x="4" y="1678"/>
                </a:lnTo>
                <a:lnTo>
                  <a:pt x="4" y="1670"/>
                </a:lnTo>
                <a:lnTo>
                  <a:pt x="4" y="1668"/>
                </a:lnTo>
                <a:lnTo>
                  <a:pt x="4" y="1666"/>
                </a:lnTo>
                <a:lnTo>
                  <a:pt x="4" y="1664"/>
                </a:lnTo>
                <a:lnTo>
                  <a:pt x="6" y="1662"/>
                </a:lnTo>
                <a:lnTo>
                  <a:pt x="6" y="1660"/>
                </a:lnTo>
                <a:lnTo>
                  <a:pt x="6" y="1658"/>
                </a:lnTo>
                <a:lnTo>
                  <a:pt x="6" y="1656"/>
                </a:lnTo>
                <a:lnTo>
                  <a:pt x="6" y="1654"/>
                </a:lnTo>
                <a:lnTo>
                  <a:pt x="6" y="1652"/>
                </a:lnTo>
                <a:lnTo>
                  <a:pt x="6" y="1650"/>
                </a:lnTo>
                <a:lnTo>
                  <a:pt x="6" y="1648"/>
                </a:lnTo>
                <a:lnTo>
                  <a:pt x="6" y="1646"/>
                </a:lnTo>
                <a:lnTo>
                  <a:pt x="6" y="1642"/>
                </a:lnTo>
                <a:lnTo>
                  <a:pt x="6" y="1640"/>
                </a:lnTo>
                <a:lnTo>
                  <a:pt x="6" y="1638"/>
                </a:lnTo>
                <a:lnTo>
                  <a:pt x="6" y="1628"/>
                </a:lnTo>
                <a:lnTo>
                  <a:pt x="6" y="1626"/>
                </a:lnTo>
                <a:lnTo>
                  <a:pt x="6" y="1624"/>
                </a:lnTo>
                <a:lnTo>
                  <a:pt x="6" y="1616"/>
                </a:lnTo>
                <a:lnTo>
                  <a:pt x="6" y="1610"/>
                </a:lnTo>
                <a:lnTo>
                  <a:pt x="6" y="1608"/>
                </a:lnTo>
                <a:lnTo>
                  <a:pt x="6" y="1608"/>
                </a:lnTo>
                <a:lnTo>
                  <a:pt x="6" y="1606"/>
                </a:lnTo>
                <a:lnTo>
                  <a:pt x="6" y="1592"/>
                </a:lnTo>
                <a:lnTo>
                  <a:pt x="6" y="1586"/>
                </a:lnTo>
                <a:lnTo>
                  <a:pt x="6" y="1580"/>
                </a:lnTo>
                <a:lnTo>
                  <a:pt x="6" y="1576"/>
                </a:lnTo>
                <a:lnTo>
                  <a:pt x="6" y="1568"/>
                </a:lnTo>
                <a:lnTo>
                  <a:pt x="6" y="1566"/>
                </a:lnTo>
                <a:lnTo>
                  <a:pt x="6" y="1560"/>
                </a:lnTo>
                <a:lnTo>
                  <a:pt x="6" y="1560"/>
                </a:lnTo>
                <a:lnTo>
                  <a:pt x="6" y="1558"/>
                </a:lnTo>
                <a:lnTo>
                  <a:pt x="6" y="1556"/>
                </a:lnTo>
                <a:lnTo>
                  <a:pt x="6" y="1554"/>
                </a:lnTo>
                <a:lnTo>
                  <a:pt x="6" y="1552"/>
                </a:lnTo>
                <a:lnTo>
                  <a:pt x="6" y="1550"/>
                </a:lnTo>
                <a:lnTo>
                  <a:pt x="6" y="1548"/>
                </a:lnTo>
                <a:lnTo>
                  <a:pt x="6" y="1546"/>
                </a:lnTo>
                <a:lnTo>
                  <a:pt x="6" y="1544"/>
                </a:lnTo>
                <a:lnTo>
                  <a:pt x="6" y="1542"/>
                </a:lnTo>
                <a:lnTo>
                  <a:pt x="6" y="1540"/>
                </a:lnTo>
                <a:lnTo>
                  <a:pt x="6" y="1538"/>
                </a:lnTo>
                <a:lnTo>
                  <a:pt x="6" y="1536"/>
                </a:lnTo>
                <a:lnTo>
                  <a:pt x="6" y="1534"/>
                </a:lnTo>
                <a:lnTo>
                  <a:pt x="6" y="1532"/>
                </a:lnTo>
                <a:lnTo>
                  <a:pt x="6" y="1530"/>
                </a:lnTo>
                <a:lnTo>
                  <a:pt x="6" y="1526"/>
                </a:lnTo>
                <a:lnTo>
                  <a:pt x="6" y="1524"/>
                </a:lnTo>
                <a:lnTo>
                  <a:pt x="6" y="1522"/>
                </a:lnTo>
                <a:lnTo>
                  <a:pt x="6" y="1520"/>
                </a:lnTo>
                <a:lnTo>
                  <a:pt x="6" y="1518"/>
                </a:lnTo>
                <a:lnTo>
                  <a:pt x="6" y="1514"/>
                </a:lnTo>
                <a:lnTo>
                  <a:pt x="6" y="1512"/>
                </a:lnTo>
                <a:lnTo>
                  <a:pt x="6" y="1512"/>
                </a:lnTo>
                <a:lnTo>
                  <a:pt x="6" y="1510"/>
                </a:lnTo>
                <a:lnTo>
                  <a:pt x="6" y="1508"/>
                </a:lnTo>
                <a:lnTo>
                  <a:pt x="6" y="1506"/>
                </a:lnTo>
                <a:lnTo>
                  <a:pt x="6" y="1502"/>
                </a:lnTo>
                <a:lnTo>
                  <a:pt x="6" y="1500"/>
                </a:lnTo>
                <a:lnTo>
                  <a:pt x="6" y="1498"/>
                </a:lnTo>
                <a:lnTo>
                  <a:pt x="6" y="1496"/>
                </a:lnTo>
                <a:lnTo>
                  <a:pt x="6" y="1494"/>
                </a:lnTo>
                <a:lnTo>
                  <a:pt x="6" y="1492"/>
                </a:lnTo>
                <a:lnTo>
                  <a:pt x="6" y="1490"/>
                </a:lnTo>
                <a:lnTo>
                  <a:pt x="6" y="1488"/>
                </a:lnTo>
                <a:lnTo>
                  <a:pt x="6" y="1486"/>
                </a:lnTo>
                <a:lnTo>
                  <a:pt x="6" y="1484"/>
                </a:lnTo>
                <a:lnTo>
                  <a:pt x="6" y="1482"/>
                </a:lnTo>
                <a:lnTo>
                  <a:pt x="6" y="1480"/>
                </a:lnTo>
                <a:lnTo>
                  <a:pt x="6" y="1478"/>
                </a:lnTo>
                <a:lnTo>
                  <a:pt x="6" y="1476"/>
                </a:lnTo>
                <a:lnTo>
                  <a:pt x="6" y="1474"/>
                </a:lnTo>
                <a:lnTo>
                  <a:pt x="6" y="1472"/>
                </a:lnTo>
                <a:lnTo>
                  <a:pt x="6" y="1470"/>
                </a:lnTo>
                <a:lnTo>
                  <a:pt x="6" y="1468"/>
                </a:lnTo>
                <a:lnTo>
                  <a:pt x="8" y="1466"/>
                </a:lnTo>
                <a:lnTo>
                  <a:pt x="8" y="1464"/>
                </a:lnTo>
                <a:lnTo>
                  <a:pt x="8" y="1464"/>
                </a:lnTo>
                <a:lnTo>
                  <a:pt x="8" y="1462"/>
                </a:lnTo>
                <a:lnTo>
                  <a:pt x="8" y="1460"/>
                </a:lnTo>
                <a:lnTo>
                  <a:pt x="8" y="1458"/>
                </a:lnTo>
                <a:lnTo>
                  <a:pt x="8" y="1454"/>
                </a:lnTo>
                <a:lnTo>
                  <a:pt x="8" y="1452"/>
                </a:lnTo>
                <a:lnTo>
                  <a:pt x="8" y="1450"/>
                </a:lnTo>
                <a:lnTo>
                  <a:pt x="8" y="1448"/>
                </a:lnTo>
                <a:lnTo>
                  <a:pt x="8" y="1446"/>
                </a:lnTo>
                <a:lnTo>
                  <a:pt x="8" y="1442"/>
                </a:lnTo>
                <a:lnTo>
                  <a:pt x="8" y="1440"/>
                </a:lnTo>
                <a:lnTo>
                  <a:pt x="8" y="1438"/>
                </a:lnTo>
                <a:lnTo>
                  <a:pt x="8" y="1436"/>
                </a:lnTo>
                <a:lnTo>
                  <a:pt x="8" y="1434"/>
                </a:lnTo>
                <a:lnTo>
                  <a:pt x="8" y="1430"/>
                </a:lnTo>
                <a:lnTo>
                  <a:pt x="8" y="1428"/>
                </a:lnTo>
                <a:lnTo>
                  <a:pt x="8" y="1424"/>
                </a:lnTo>
                <a:lnTo>
                  <a:pt x="8" y="1422"/>
                </a:lnTo>
                <a:lnTo>
                  <a:pt x="8" y="1420"/>
                </a:lnTo>
                <a:lnTo>
                  <a:pt x="8" y="1418"/>
                </a:lnTo>
                <a:lnTo>
                  <a:pt x="8" y="1416"/>
                </a:lnTo>
                <a:lnTo>
                  <a:pt x="8" y="1416"/>
                </a:lnTo>
                <a:lnTo>
                  <a:pt x="8" y="1414"/>
                </a:lnTo>
                <a:lnTo>
                  <a:pt x="8" y="1412"/>
                </a:lnTo>
                <a:lnTo>
                  <a:pt x="8" y="1410"/>
                </a:lnTo>
                <a:lnTo>
                  <a:pt x="8" y="1408"/>
                </a:lnTo>
                <a:lnTo>
                  <a:pt x="8" y="1406"/>
                </a:lnTo>
                <a:lnTo>
                  <a:pt x="8" y="1402"/>
                </a:lnTo>
                <a:lnTo>
                  <a:pt x="8" y="1400"/>
                </a:lnTo>
                <a:lnTo>
                  <a:pt x="8" y="1398"/>
                </a:lnTo>
                <a:lnTo>
                  <a:pt x="8" y="1396"/>
                </a:lnTo>
                <a:lnTo>
                  <a:pt x="8" y="1394"/>
                </a:lnTo>
                <a:lnTo>
                  <a:pt x="8" y="1392"/>
                </a:lnTo>
                <a:lnTo>
                  <a:pt x="8" y="1390"/>
                </a:lnTo>
                <a:lnTo>
                  <a:pt x="8" y="1388"/>
                </a:lnTo>
                <a:lnTo>
                  <a:pt x="8" y="1386"/>
                </a:lnTo>
                <a:lnTo>
                  <a:pt x="8" y="1384"/>
                </a:lnTo>
                <a:lnTo>
                  <a:pt x="8" y="1382"/>
                </a:lnTo>
                <a:lnTo>
                  <a:pt x="8" y="1380"/>
                </a:lnTo>
                <a:lnTo>
                  <a:pt x="8" y="1378"/>
                </a:lnTo>
                <a:lnTo>
                  <a:pt x="8" y="1376"/>
                </a:lnTo>
                <a:lnTo>
                  <a:pt x="8" y="1374"/>
                </a:lnTo>
                <a:lnTo>
                  <a:pt x="8" y="1372"/>
                </a:lnTo>
                <a:lnTo>
                  <a:pt x="8" y="1370"/>
                </a:lnTo>
                <a:lnTo>
                  <a:pt x="8" y="1370"/>
                </a:lnTo>
                <a:lnTo>
                  <a:pt x="8" y="1368"/>
                </a:lnTo>
                <a:lnTo>
                  <a:pt x="8" y="1366"/>
                </a:lnTo>
                <a:lnTo>
                  <a:pt x="8" y="1364"/>
                </a:lnTo>
                <a:lnTo>
                  <a:pt x="8" y="1362"/>
                </a:lnTo>
                <a:lnTo>
                  <a:pt x="8" y="1360"/>
                </a:lnTo>
                <a:lnTo>
                  <a:pt x="8" y="1358"/>
                </a:lnTo>
                <a:lnTo>
                  <a:pt x="8" y="1356"/>
                </a:lnTo>
                <a:lnTo>
                  <a:pt x="8" y="1354"/>
                </a:lnTo>
                <a:lnTo>
                  <a:pt x="8" y="1350"/>
                </a:lnTo>
                <a:lnTo>
                  <a:pt x="8" y="1348"/>
                </a:lnTo>
                <a:lnTo>
                  <a:pt x="8" y="1342"/>
                </a:lnTo>
                <a:lnTo>
                  <a:pt x="8" y="1340"/>
                </a:lnTo>
                <a:lnTo>
                  <a:pt x="8" y="1338"/>
                </a:lnTo>
                <a:lnTo>
                  <a:pt x="8" y="1336"/>
                </a:lnTo>
                <a:lnTo>
                  <a:pt x="8" y="1334"/>
                </a:lnTo>
                <a:lnTo>
                  <a:pt x="8" y="1330"/>
                </a:lnTo>
                <a:lnTo>
                  <a:pt x="8" y="1328"/>
                </a:lnTo>
                <a:lnTo>
                  <a:pt x="8" y="1326"/>
                </a:lnTo>
                <a:lnTo>
                  <a:pt x="8" y="1324"/>
                </a:lnTo>
                <a:lnTo>
                  <a:pt x="8" y="1322"/>
                </a:lnTo>
                <a:lnTo>
                  <a:pt x="8" y="1322"/>
                </a:lnTo>
                <a:lnTo>
                  <a:pt x="8" y="1320"/>
                </a:lnTo>
                <a:lnTo>
                  <a:pt x="8" y="1317"/>
                </a:lnTo>
                <a:lnTo>
                  <a:pt x="8" y="1313"/>
                </a:lnTo>
                <a:lnTo>
                  <a:pt x="8" y="1311"/>
                </a:lnTo>
                <a:lnTo>
                  <a:pt x="8" y="1309"/>
                </a:lnTo>
                <a:lnTo>
                  <a:pt x="8" y="1307"/>
                </a:lnTo>
                <a:lnTo>
                  <a:pt x="8" y="1305"/>
                </a:lnTo>
                <a:lnTo>
                  <a:pt x="8" y="1303"/>
                </a:lnTo>
                <a:lnTo>
                  <a:pt x="8" y="1301"/>
                </a:lnTo>
                <a:lnTo>
                  <a:pt x="8" y="1299"/>
                </a:lnTo>
                <a:lnTo>
                  <a:pt x="8" y="1297"/>
                </a:lnTo>
                <a:lnTo>
                  <a:pt x="8" y="1293"/>
                </a:lnTo>
                <a:lnTo>
                  <a:pt x="8" y="1291"/>
                </a:lnTo>
                <a:lnTo>
                  <a:pt x="8" y="1285"/>
                </a:lnTo>
                <a:lnTo>
                  <a:pt x="8" y="1283"/>
                </a:lnTo>
                <a:lnTo>
                  <a:pt x="8" y="1281"/>
                </a:lnTo>
                <a:lnTo>
                  <a:pt x="8" y="1279"/>
                </a:lnTo>
                <a:lnTo>
                  <a:pt x="8" y="1277"/>
                </a:lnTo>
                <a:lnTo>
                  <a:pt x="8" y="1275"/>
                </a:lnTo>
                <a:lnTo>
                  <a:pt x="8" y="1273"/>
                </a:lnTo>
                <a:lnTo>
                  <a:pt x="8" y="1273"/>
                </a:lnTo>
                <a:lnTo>
                  <a:pt x="8" y="1271"/>
                </a:lnTo>
                <a:lnTo>
                  <a:pt x="8" y="1269"/>
                </a:lnTo>
                <a:lnTo>
                  <a:pt x="8" y="1267"/>
                </a:lnTo>
                <a:lnTo>
                  <a:pt x="8" y="1265"/>
                </a:lnTo>
                <a:lnTo>
                  <a:pt x="8" y="1263"/>
                </a:lnTo>
                <a:lnTo>
                  <a:pt x="8" y="1261"/>
                </a:lnTo>
                <a:lnTo>
                  <a:pt x="8" y="1259"/>
                </a:lnTo>
                <a:lnTo>
                  <a:pt x="8" y="1257"/>
                </a:lnTo>
                <a:lnTo>
                  <a:pt x="8" y="1255"/>
                </a:lnTo>
                <a:lnTo>
                  <a:pt x="8" y="1253"/>
                </a:lnTo>
                <a:lnTo>
                  <a:pt x="8" y="1251"/>
                </a:lnTo>
                <a:lnTo>
                  <a:pt x="8" y="1249"/>
                </a:lnTo>
                <a:lnTo>
                  <a:pt x="8" y="1247"/>
                </a:lnTo>
                <a:lnTo>
                  <a:pt x="8" y="1243"/>
                </a:lnTo>
                <a:lnTo>
                  <a:pt x="8" y="1241"/>
                </a:lnTo>
                <a:lnTo>
                  <a:pt x="8" y="1239"/>
                </a:lnTo>
                <a:lnTo>
                  <a:pt x="8" y="1237"/>
                </a:lnTo>
                <a:lnTo>
                  <a:pt x="8" y="1235"/>
                </a:lnTo>
                <a:lnTo>
                  <a:pt x="8" y="1231"/>
                </a:lnTo>
                <a:lnTo>
                  <a:pt x="8" y="1229"/>
                </a:lnTo>
                <a:lnTo>
                  <a:pt x="8" y="1227"/>
                </a:lnTo>
                <a:lnTo>
                  <a:pt x="8" y="1225"/>
                </a:lnTo>
                <a:lnTo>
                  <a:pt x="8" y="1225"/>
                </a:lnTo>
                <a:lnTo>
                  <a:pt x="8" y="1223"/>
                </a:lnTo>
                <a:lnTo>
                  <a:pt x="8" y="1221"/>
                </a:lnTo>
                <a:lnTo>
                  <a:pt x="8" y="1219"/>
                </a:lnTo>
                <a:lnTo>
                  <a:pt x="8" y="1217"/>
                </a:lnTo>
                <a:lnTo>
                  <a:pt x="8" y="1215"/>
                </a:lnTo>
                <a:lnTo>
                  <a:pt x="8" y="1211"/>
                </a:lnTo>
                <a:lnTo>
                  <a:pt x="8" y="1209"/>
                </a:lnTo>
                <a:lnTo>
                  <a:pt x="8" y="1207"/>
                </a:lnTo>
                <a:lnTo>
                  <a:pt x="8" y="1205"/>
                </a:lnTo>
                <a:lnTo>
                  <a:pt x="8" y="1203"/>
                </a:lnTo>
                <a:lnTo>
                  <a:pt x="8" y="1201"/>
                </a:lnTo>
                <a:lnTo>
                  <a:pt x="8" y="1199"/>
                </a:lnTo>
                <a:lnTo>
                  <a:pt x="8" y="1197"/>
                </a:lnTo>
                <a:lnTo>
                  <a:pt x="8" y="1195"/>
                </a:lnTo>
                <a:lnTo>
                  <a:pt x="8" y="1193"/>
                </a:lnTo>
                <a:lnTo>
                  <a:pt x="8" y="1191"/>
                </a:lnTo>
                <a:lnTo>
                  <a:pt x="8" y="1189"/>
                </a:lnTo>
                <a:lnTo>
                  <a:pt x="8" y="1187"/>
                </a:lnTo>
                <a:lnTo>
                  <a:pt x="8" y="1185"/>
                </a:lnTo>
                <a:lnTo>
                  <a:pt x="8" y="1183"/>
                </a:lnTo>
                <a:lnTo>
                  <a:pt x="8" y="1181"/>
                </a:lnTo>
                <a:lnTo>
                  <a:pt x="8" y="1179"/>
                </a:lnTo>
                <a:lnTo>
                  <a:pt x="8" y="1177"/>
                </a:lnTo>
                <a:lnTo>
                  <a:pt x="8" y="1177"/>
                </a:lnTo>
                <a:lnTo>
                  <a:pt x="8" y="1175"/>
                </a:lnTo>
                <a:lnTo>
                  <a:pt x="8" y="1173"/>
                </a:lnTo>
                <a:lnTo>
                  <a:pt x="8" y="1171"/>
                </a:lnTo>
                <a:lnTo>
                  <a:pt x="8" y="1169"/>
                </a:lnTo>
                <a:lnTo>
                  <a:pt x="8" y="1167"/>
                </a:lnTo>
                <a:lnTo>
                  <a:pt x="8" y="1165"/>
                </a:lnTo>
                <a:lnTo>
                  <a:pt x="8" y="1163"/>
                </a:lnTo>
                <a:lnTo>
                  <a:pt x="8" y="1161"/>
                </a:lnTo>
                <a:lnTo>
                  <a:pt x="8" y="1159"/>
                </a:lnTo>
                <a:lnTo>
                  <a:pt x="8" y="1155"/>
                </a:lnTo>
                <a:lnTo>
                  <a:pt x="8" y="1151"/>
                </a:lnTo>
                <a:lnTo>
                  <a:pt x="8" y="1149"/>
                </a:lnTo>
                <a:lnTo>
                  <a:pt x="8" y="1147"/>
                </a:lnTo>
                <a:lnTo>
                  <a:pt x="8" y="1141"/>
                </a:lnTo>
                <a:lnTo>
                  <a:pt x="8" y="1139"/>
                </a:lnTo>
                <a:lnTo>
                  <a:pt x="8" y="1137"/>
                </a:lnTo>
                <a:lnTo>
                  <a:pt x="8" y="1135"/>
                </a:lnTo>
                <a:lnTo>
                  <a:pt x="8" y="1133"/>
                </a:lnTo>
                <a:lnTo>
                  <a:pt x="8" y="1129"/>
                </a:lnTo>
                <a:lnTo>
                  <a:pt x="8" y="1129"/>
                </a:lnTo>
                <a:lnTo>
                  <a:pt x="8" y="1127"/>
                </a:lnTo>
                <a:lnTo>
                  <a:pt x="8" y="1125"/>
                </a:lnTo>
                <a:lnTo>
                  <a:pt x="8" y="1123"/>
                </a:lnTo>
                <a:lnTo>
                  <a:pt x="8" y="1113"/>
                </a:lnTo>
                <a:lnTo>
                  <a:pt x="8" y="1111"/>
                </a:lnTo>
                <a:lnTo>
                  <a:pt x="8" y="1109"/>
                </a:lnTo>
                <a:lnTo>
                  <a:pt x="8" y="1107"/>
                </a:lnTo>
                <a:lnTo>
                  <a:pt x="8" y="1103"/>
                </a:lnTo>
                <a:lnTo>
                  <a:pt x="8" y="1101"/>
                </a:lnTo>
                <a:lnTo>
                  <a:pt x="8" y="1099"/>
                </a:lnTo>
                <a:lnTo>
                  <a:pt x="8" y="1097"/>
                </a:lnTo>
                <a:lnTo>
                  <a:pt x="8" y="1095"/>
                </a:lnTo>
                <a:lnTo>
                  <a:pt x="8" y="1093"/>
                </a:lnTo>
                <a:lnTo>
                  <a:pt x="8" y="1091"/>
                </a:lnTo>
                <a:lnTo>
                  <a:pt x="8" y="1089"/>
                </a:lnTo>
                <a:lnTo>
                  <a:pt x="8" y="1087"/>
                </a:lnTo>
                <a:lnTo>
                  <a:pt x="8" y="1085"/>
                </a:lnTo>
                <a:lnTo>
                  <a:pt x="8" y="1083"/>
                </a:lnTo>
                <a:lnTo>
                  <a:pt x="10" y="1083"/>
                </a:lnTo>
                <a:lnTo>
                  <a:pt x="10" y="1081"/>
                </a:lnTo>
                <a:lnTo>
                  <a:pt x="8" y="1075"/>
                </a:lnTo>
                <a:lnTo>
                  <a:pt x="8" y="1073"/>
                </a:lnTo>
                <a:lnTo>
                  <a:pt x="8" y="1071"/>
                </a:lnTo>
                <a:lnTo>
                  <a:pt x="8" y="1069"/>
                </a:lnTo>
                <a:lnTo>
                  <a:pt x="8" y="1067"/>
                </a:lnTo>
                <a:lnTo>
                  <a:pt x="8" y="1065"/>
                </a:lnTo>
                <a:lnTo>
                  <a:pt x="8" y="1063"/>
                </a:lnTo>
                <a:lnTo>
                  <a:pt x="8" y="1061"/>
                </a:lnTo>
                <a:lnTo>
                  <a:pt x="8" y="1055"/>
                </a:lnTo>
                <a:lnTo>
                  <a:pt x="8" y="1053"/>
                </a:lnTo>
                <a:lnTo>
                  <a:pt x="8" y="1051"/>
                </a:lnTo>
                <a:lnTo>
                  <a:pt x="8" y="1049"/>
                </a:lnTo>
                <a:lnTo>
                  <a:pt x="8" y="1047"/>
                </a:lnTo>
                <a:lnTo>
                  <a:pt x="8" y="1045"/>
                </a:lnTo>
                <a:lnTo>
                  <a:pt x="8" y="1043"/>
                </a:lnTo>
                <a:lnTo>
                  <a:pt x="8" y="1041"/>
                </a:lnTo>
                <a:lnTo>
                  <a:pt x="8" y="1037"/>
                </a:lnTo>
                <a:lnTo>
                  <a:pt x="10" y="1035"/>
                </a:lnTo>
                <a:lnTo>
                  <a:pt x="8" y="1033"/>
                </a:lnTo>
                <a:lnTo>
                  <a:pt x="8" y="1033"/>
                </a:lnTo>
                <a:lnTo>
                  <a:pt x="8" y="1025"/>
                </a:lnTo>
                <a:lnTo>
                  <a:pt x="8" y="1023"/>
                </a:lnTo>
                <a:lnTo>
                  <a:pt x="8" y="1021"/>
                </a:lnTo>
                <a:lnTo>
                  <a:pt x="8" y="1017"/>
                </a:lnTo>
                <a:lnTo>
                  <a:pt x="8" y="1015"/>
                </a:lnTo>
                <a:lnTo>
                  <a:pt x="8" y="1013"/>
                </a:lnTo>
                <a:lnTo>
                  <a:pt x="8" y="1011"/>
                </a:lnTo>
                <a:lnTo>
                  <a:pt x="8" y="1009"/>
                </a:lnTo>
                <a:lnTo>
                  <a:pt x="8" y="1007"/>
                </a:lnTo>
                <a:lnTo>
                  <a:pt x="8" y="1005"/>
                </a:lnTo>
                <a:lnTo>
                  <a:pt x="8" y="1001"/>
                </a:lnTo>
                <a:lnTo>
                  <a:pt x="8" y="999"/>
                </a:lnTo>
                <a:lnTo>
                  <a:pt x="8" y="997"/>
                </a:lnTo>
                <a:lnTo>
                  <a:pt x="8" y="995"/>
                </a:lnTo>
                <a:lnTo>
                  <a:pt x="8" y="993"/>
                </a:lnTo>
                <a:lnTo>
                  <a:pt x="8" y="991"/>
                </a:lnTo>
                <a:lnTo>
                  <a:pt x="8" y="989"/>
                </a:lnTo>
                <a:lnTo>
                  <a:pt x="8" y="987"/>
                </a:lnTo>
                <a:lnTo>
                  <a:pt x="8" y="985"/>
                </a:lnTo>
                <a:lnTo>
                  <a:pt x="8" y="985"/>
                </a:lnTo>
                <a:lnTo>
                  <a:pt x="8" y="983"/>
                </a:lnTo>
                <a:lnTo>
                  <a:pt x="8" y="981"/>
                </a:lnTo>
                <a:lnTo>
                  <a:pt x="8" y="979"/>
                </a:lnTo>
                <a:lnTo>
                  <a:pt x="8" y="977"/>
                </a:lnTo>
                <a:lnTo>
                  <a:pt x="8" y="975"/>
                </a:lnTo>
                <a:lnTo>
                  <a:pt x="8" y="973"/>
                </a:lnTo>
                <a:lnTo>
                  <a:pt x="8" y="971"/>
                </a:lnTo>
                <a:lnTo>
                  <a:pt x="8" y="969"/>
                </a:lnTo>
                <a:lnTo>
                  <a:pt x="8" y="967"/>
                </a:lnTo>
                <a:lnTo>
                  <a:pt x="8" y="965"/>
                </a:lnTo>
                <a:lnTo>
                  <a:pt x="8" y="961"/>
                </a:lnTo>
                <a:lnTo>
                  <a:pt x="8" y="959"/>
                </a:lnTo>
                <a:lnTo>
                  <a:pt x="8" y="957"/>
                </a:lnTo>
                <a:lnTo>
                  <a:pt x="8" y="955"/>
                </a:lnTo>
                <a:lnTo>
                  <a:pt x="8" y="953"/>
                </a:lnTo>
                <a:lnTo>
                  <a:pt x="8" y="951"/>
                </a:lnTo>
                <a:lnTo>
                  <a:pt x="8" y="949"/>
                </a:lnTo>
                <a:lnTo>
                  <a:pt x="8" y="947"/>
                </a:lnTo>
                <a:lnTo>
                  <a:pt x="8" y="945"/>
                </a:lnTo>
                <a:lnTo>
                  <a:pt x="8" y="943"/>
                </a:lnTo>
                <a:lnTo>
                  <a:pt x="8" y="941"/>
                </a:lnTo>
                <a:lnTo>
                  <a:pt x="8" y="939"/>
                </a:lnTo>
                <a:lnTo>
                  <a:pt x="8" y="937"/>
                </a:lnTo>
                <a:lnTo>
                  <a:pt x="8" y="937"/>
                </a:lnTo>
                <a:lnTo>
                  <a:pt x="8" y="935"/>
                </a:lnTo>
                <a:lnTo>
                  <a:pt x="8" y="933"/>
                </a:lnTo>
                <a:lnTo>
                  <a:pt x="8" y="931"/>
                </a:lnTo>
                <a:lnTo>
                  <a:pt x="8" y="929"/>
                </a:lnTo>
                <a:lnTo>
                  <a:pt x="8" y="927"/>
                </a:lnTo>
                <a:lnTo>
                  <a:pt x="8" y="925"/>
                </a:lnTo>
                <a:lnTo>
                  <a:pt x="8" y="923"/>
                </a:lnTo>
                <a:lnTo>
                  <a:pt x="8" y="921"/>
                </a:lnTo>
                <a:lnTo>
                  <a:pt x="8" y="919"/>
                </a:lnTo>
                <a:lnTo>
                  <a:pt x="8" y="917"/>
                </a:lnTo>
                <a:lnTo>
                  <a:pt x="8" y="915"/>
                </a:lnTo>
                <a:lnTo>
                  <a:pt x="8" y="913"/>
                </a:lnTo>
                <a:lnTo>
                  <a:pt x="8" y="911"/>
                </a:lnTo>
                <a:lnTo>
                  <a:pt x="8" y="909"/>
                </a:lnTo>
                <a:lnTo>
                  <a:pt x="8" y="907"/>
                </a:lnTo>
                <a:lnTo>
                  <a:pt x="8" y="903"/>
                </a:lnTo>
                <a:lnTo>
                  <a:pt x="8" y="901"/>
                </a:lnTo>
                <a:lnTo>
                  <a:pt x="8" y="899"/>
                </a:lnTo>
                <a:lnTo>
                  <a:pt x="8" y="897"/>
                </a:lnTo>
                <a:lnTo>
                  <a:pt x="8" y="894"/>
                </a:lnTo>
                <a:lnTo>
                  <a:pt x="8" y="892"/>
                </a:lnTo>
                <a:lnTo>
                  <a:pt x="8" y="888"/>
                </a:lnTo>
                <a:lnTo>
                  <a:pt x="8" y="886"/>
                </a:lnTo>
                <a:lnTo>
                  <a:pt x="8" y="884"/>
                </a:lnTo>
                <a:lnTo>
                  <a:pt x="8" y="882"/>
                </a:lnTo>
                <a:lnTo>
                  <a:pt x="8" y="880"/>
                </a:lnTo>
                <a:lnTo>
                  <a:pt x="8" y="878"/>
                </a:lnTo>
                <a:lnTo>
                  <a:pt x="8" y="876"/>
                </a:lnTo>
                <a:lnTo>
                  <a:pt x="8" y="874"/>
                </a:lnTo>
                <a:lnTo>
                  <a:pt x="8" y="872"/>
                </a:lnTo>
                <a:lnTo>
                  <a:pt x="8" y="870"/>
                </a:lnTo>
                <a:lnTo>
                  <a:pt x="8" y="868"/>
                </a:lnTo>
                <a:lnTo>
                  <a:pt x="8" y="866"/>
                </a:lnTo>
                <a:lnTo>
                  <a:pt x="8" y="864"/>
                </a:lnTo>
                <a:lnTo>
                  <a:pt x="8" y="862"/>
                </a:lnTo>
                <a:lnTo>
                  <a:pt x="8" y="860"/>
                </a:lnTo>
                <a:lnTo>
                  <a:pt x="8" y="858"/>
                </a:lnTo>
                <a:lnTo>
                  <a:pt x="8" y="856"/>
                </a:lnTo>
                <a:lnTo>
                  <a:pt x="8" y="854"/>
                </a:lnTo>
                <a:lnTo>
                  <a:pt x="8" y="852"/>
                </a:lnTo>
                <a:lnTo>
                  <a:pt x="8" y="850"/>
                </a:lnTo>
                <a:lnTo>
                  <a:pt x="8" y="846"/>
                </a:lnTo>
                <a:lnTo>
                  <a:pt x="8" y="844"/>
                </a:lnTo>
                <a:lnTo>
                  <a:pt x="8" y="842"/>
                </a:lnTo>
                <a:lnTo>
                  <a:pt x="8" y="840"/>
                </a:lnTo>
                <a:lnTo>
                  <a:pt x="8" y="838"/>
                </a:lnTo>
                <a:lnTo>
                  <a:pt x="8" y="836"/>
                </a:lnTo>
                <a:lnTo>
                  <a:pt x="8" y="834"/>
                </a:lnTo>
                <a:lnTo>
                  <a:pt x="8" y="832"/>
                </a:lnTo>
                <a:lnTo>
                  <a:pt x="8" y="830"/>
                </a:lnTo>
                <a:lnTo>
                  <a:pt x="8" y="828"/>
                </a:lnTo>
                <a:lnTo>
                  <a:pt x="8" y="826"/>
                </a:lnTo>
                <a:lnTo>
                  <a:pt x="8" y="824"/>
                </a:lnTo>
                <a:lnTo>
                  <a:pt x="8" y="822"/>
                </a:lnTo>
                <a:lnTo>
                  <a:pt x="8" y="820"/>
                </a:lnTo>
                <a:lnTo>
                  <a:pt x="8" y="818"/>
                </a:lnTo>
                <a:lnTo>
                  <a:pt x="8" y="816"/>
                </a:lnTo>
                <a:lnTo>
                  <a:pt x="8" y="814"/>
                </a:lnTo>
                <a:lnTo>
                  <a:pt x="8" y="812"/>
                </a:lnTo>
                <a:lnTo>
                  <a:pt x="8" y="810"/>
                </a:lnTo>
                <a:lnTo>
                  <a:pt x="8" y="808"/>
                </a:lnTo>
                <a:lnTo>
                  <a:pt x="8" y="806"/>
                </a:lnTo>
                <a:lnTo>
                  <a:pt x="8" y="804"/>
                </a:lnTo>
                <a:lnTo>
                  <a:pt x="8" y="802"/>
                </a:lnTo>
                <a:lnTo>
                  <a:pt x="8" y="800"/>
                </a:lnTo>
                <a:lnTo>
                  <a:pt x="8" y="796"/>
                </a:lnTo>
                <a:lnTo>
                  <a:pt x="8" y="794"/>
                </a:lnTo>
                <a:lnTo>
                  <a:pt x="8" y="792"/>
                </a:lnTo>
                <a:lnTo>
                  <a:pt x="8" y="792"/>
                </a:lnTo>
                <a:lnTo>
                  <a:pt x="8" y="790"/>
                </a:lnTo>
                <a:lnTo>
                  <a:pt x="8" y="788"/>
                </a:lnTo>
                <a:lnTo>
                  <a:pt x="8" y="786"/>
                </a:lnTo>
                <a:lnTo>
                  <a:pt x="8" y="784"/>
                </a:lnTo>
                <a:lnTo>
                  <a:pt x="8" y="782"/>
                </a:lnTo>
                <a:lnTo>
                  <a:pt x="8" y="780"/>
                </a:lnTo>
                <a:lnTo>
                  <a:pt x="8" y="778"/>
                </a:lnTo>
                <a:lnTo>
                  <a:pt x="8" y="776"/>
                </a:lnTo>
                <a:lnTo>
                  <a:pt x="8" y="774"/>
                </a:lnTo>
                <a:lnTo>
                  <a:pt x="8" y="772"/>
                </a:lnTo>
                <a:lnTo>
                  <a:pt x="8" y="768"/>
                </a:lnTo>
                <a:lnTo>
                  <a:pt x="8" y="766"/>
                </a:lnTo>
                <a:lnTo>
                  <a:pt x="8" y="764"/>
                </a:lnTo>
                <a:lnTo>
                  <a:pt x="8" y="762"/>
                </a:lnTo>
                <a:lnTo>
                  <a:pt x="8" y="760"/>
                </a:lnTo>
                <a:lnTo>
                  <a:pt x="8" y="758"/>
                </a:lnTo>
                <a:lnTo>
                  <a:pt x="8" y="756"/>
                </a:lnTo>
                <a:lnTo>
                  <a:pt x="8" y="754"/>
                </a:lnTo>
                <a:lnTo>
                  <a:pt x="8" y="752"/>
                </a:lnTo>
                <a:lnTo>
                  <a:pt x="8" y="750"/>
                </a:lnTo>
                <a:lnTo>
                  <a:pt x="8" y="748"/>
                </a:lnTo>
                <a:lnTo>
                  <a:pt x="8" y="746"/>
                </a:lnTo>
                <a:lnTo>
                  <a:pt x="8" y="744"/>
                </a:lnTo>
                <a:lnTo>
                  <a:pt x="8" y="744"/>
                </a:lnTo>
                <a:lnTo>
                  <a:pt x="8" y="742"/>
                </a:lnTo>
                <a:lnTo>
                  <a:pt x="8" y="740"/>
                </a:lnTo>
                <a:lnTo>
                  <a:pt x="8" y="736"/>
                </a:lnTo>
                <a:lnTo>
                  <a:pt x="8" y="732"/>
                </a:lnTo>
                <a:lnTo>
                  <a:pt x="8" y="730"/>
                </a:lnTo>
                <a:lnTo>
                  <a:pt x="8" y="728"/>
                </a:lnTo>
                <a:lnTo>
                  <a:pt x="8" y="726"/>
                </a:lnTo>
                <a:lnTo>
                  <a:pt x="8" y="724"/>
                </a:lnTo>
                <a:lnTo>
                  <a:pt x="8" y="722"/>
                </a:lnTo>
                <a:lnTo>
                  <a:pt x="8" y="720"/>
                </a:lnTo>
                <a:lnTo>
                  <a:pt x="8" y="718"/>
                </a:lnTo>
                <a:lnTo>
                  <a:pt x="8" y="716"/>
                </a:lnTo>
                <a:lnTo>
                  <a:pt x="8" y="714"/>
                </a:lnTo>
                <a:lnTo>
                  <a:pt x="8" y="712"/>
                </a:lnTo>
                <a:lnTo>
                  <a:pt x="8" y="710"/>
                </a:lnTo>
                <a:lnTo>
                  <a:pt x="8" y="708"/>
                </a:lnTo>
                <a:lnTo>
                  <a:pt x="8" y="706"/>
                </a:lnTo>
                <a:lnTo>
                  <a:pt x="8" y="704"/>
                </a:lnTo>
                <a:lnTo>
                  <a:pt x="8" y="702"/>
                </a:lnTo>
                <a:lnTo>
                  <a:pt x="8" y="700"/>
                </a:lnTo>
                <a:lnTo>
                  <a:pt x="8" y="698"/>
                </a:lnTo>
                <a:lnTo>
                  <a:pt x="8" y="694"/>
                </a:lnTo>
                <a:lnTo>
                  <a:pt x="8" y="690"/>
                </a:lnTo>
                <a:lnTo>
                  <a:pt x="8" y="688"/>
                </a:lnTo>
                <a:lnTo>
                  <a:pt x="8" y="684"/>
                </a:lnTo>
                <a:lnTo>
                  <a:pt x="8" y="682"/>
                </a:lnTo>
                <a:lnTo>
                  <a:pt x="8" y="680"/>
                </a:lnTo>
                <a:lnTo>
                  <a:pt x="8" y="678"/>
                </a:lnTo>
                <a:lnTo>
                  <a:pt x="8" y="676"/>
                </a:lnTo>
                <a:lnTo>
                  <a:pt x="8" y="674"/>
                </a:lnTo>
                <a:lnTo>
                  <a:pt x="8" y="672"/>
                </a:lnTo>
                <a:lnTo>
                  <a:pt x="8" y="670"/>
                </a:lnTo>
                <a:lnTo>
                  <a:pt x="8" y="666"/>
                </a:lnTo>
                <a:lnTo>
                  <a:pt x="8" y="664"/>
                </a:lnTo>
                <a:lnTo>
                  <a:pt x="8" y="662"/>
                </a:lnTo>
                <a:lnTo>
                  <a:pt x="8" y="660"/>
                </a:lnTo>
                <a:lnTo>
                  <a:pt x="8" y="658"/>
                </a:lnTo>
                <a:lnTo>
                  <a:pt x="8" y="656"/>
                </a:lnTo>
                <a:lnTo>
                  <a:pt x="8" y="654"/>
                </a:lnTo>
                <a:lnTo>
                  <a:pt x="8" y="650"/>
                </a:lnTo>
                <a:lnTo>
                  <a:pt x="8" y="648"/>
                </a:lnTo>
                <a:lnTo>
                  <a:pt x="8" y="648"/>
                </a:lnTo>
                <a:lnTo>
                  <a:pt x="8" y="644"/>
                </a:lnTo>
                <a:lnTo>
                  <a:pt x="8" y="642"/>
                </a:lnTo>
                <a:lnTo>
                  <a:pt x="8" y="640"/>
                </a:lnTo>
                <a:lnTo>
                  <a:pt x="8" y="638"/>
                </a:lnTo>
                <a:lnTo>
                  <a:pt x="8" y="636"/>
                </a:lnTo>
                <a:lnTo>
                  <a:pt x="8" y="634"/>
                </a:lnTo>
                <a:lnTo>
                  <a:pt x="8" y="632"/>
                </a:lnTo>
                <a:lnTo>
                  <a:pt x="8" y="630"/>
                </a:lnTo>
                <a:lnTo>
                  <a:pt x="8" y="628"/>
                </a:lnTo>
                <a:lnTo>
                  <a:pt x="8" y="626"/>
                </a:lnTo>
                <a:lnTo>
                  <a:pt x="8" y="624"/>
                </a:lnTo>
                <a:lnTo>
                  <a:pt x="8" y="622"/>
                </a:lnTo>
                <a:lnTo>
                  <a:pt x="8" y="620"/>
                </a:lnTo>
                <a:lnTo>
                  <a:pt x="8" y="618"/>
                </a:lnTo>
                <a:lnTo>
                  <a:pt x="8" y="616"/>
                </a:lnTo>
                <a:lnTo>
                  <a:pt x="8" y="614"/>
                </a:lnTo>
                <a:lnTo>
                  <a:pt x="8" y="612"/>
                </a:lnTo>
                <a:lnTo>
                  <a:pt x="8" y="610"/>
                </a:lnTo>
                <a:lnTo>
                  <a:pt x="8" y="608"/>
                </a:lnTo>
                <a:lnTo>
                  <a:pt x="8" y="606"/>
                </a:lnTo>
                <a:lnTo>
                  <a:pt x="8" y="604"/>
                </a:lnTo>
                <a:lnTo>
                  <a:pt x="8" y="602"/>
                </a:lnTo>
                <a:lnTo>
                  <a:pt x="8" y="600"/>
                </a:lnTo>
                <a:lnTo>
                  <a:pt x="8" y="600"/>
                </a:lnTo>
                <a:lnTo>
                  <a:pt x="8" y="598"/>
                </a:lnTo>
                <a:lnTo>
                  <a:pt x="8" y="596"/>
                </a:lnTo>
                <a:lnTo>
                  <a:pt x="8" y="594"/>
                </a:lnTo>
                <a:lnTo>
                  <a:pt x="8" y="592"/>
                </a:lnTo>
                <a:lnTo>
                  <a:pt x="8" y="590"/>
                </a:lnTo>
                <a:lnTo>
                  <a:pt x="8" y="588"/>
                </a:lnTo>
                <a:lnTo>
                  <a:pt x="8" y="586"/>
                </a:lnTo>
                <a:lnTo>
                  <a:pt x="8" y="584"/>
                </a:lnTo>
                <a:lnTo>
                  <a:pt x="8" y="582"/>
                </a:lnTo>
                <a:lnTo>
                  <a:pt x="8" y="580"/>
                </a:lnTo>
                <a:lnTo>
                  <a:pt x="8" y="578"/>
                </a:lnTo>
                <a:lnTo>
                  <a:pt x="8" y="576"/>
                </a:lnTo>
                <a:lnTo>
                  <a:pt x="8" y="574"/>
                </a:lnTo>
                <a:lnTo>
                  <a:pt x="8" y="572"/>
                </a:lnTo>
                <a:lnTo>
                  <a:pt x="8" y="570"/>
                </a:lnTo>
                <a:lnTo>
                  <a:pt x="8" y="568"/>
                </a:lnTo>
                <a:lnTo>
                  <a:pt x="8" y="566"/>
                </a:lnTo>
                <a:lnTo>
                  <a:pt x="8" y="564"/>
                </a:lnTo>
                <a:lnTo>
                  <a:pt x="8" y="562"/>
                </a:lnTo>
                <a:lnTo>
                  <a:pt x="8" y="560"/>
                </a:lnTo>
                <a:lnTo>
                  <a:pt x="8" y="556"/>
                </a:lnTo>
                <a:lnTo>
                  <a:pt x="8" y="554"/>
                </a:lnTo>
                <a:lnTo>
                  <a:pt x="8" y="552"/>
                </a:lnTo>
                <a:lnTo>
                  <a:pt x="8" y="552"/>
                </a:lnTo>
                <a:lnTo>
                  <a:pt x="8" y="546"/>
                </a:lnTo>
                <a:lnTo>
                  <a:pt x="8" y="542"/>
                </a:lnTo>
                <a:lnTo>
                  <a:pt x="8" y="540"/>
                </a:lnTo>
                <a:lnTo>
                  <a:pt x="8" y="538"/>
                </a:lnTo>
                <a:lnTo>
                  <a:pt x="8" y="536"/>
                </a:lnTo>
                <a:lnTo>
                  <a:pt x="8" y="530"/>
                </a:lnTo>
                <a:lnTo>
                  <a:pt x="8" y="528"/>
                </a:lnTo>
                <a:lnTo>
                  <a:pt x="8" y="526"/>
                </a:lnTo>
                <a:lnTo>
                  <a:pt x="8" y="524"/>
                </a:lnTo>
                <a:lnTo>
                  <a:pt x="8" y="522"/>
                </a:lnTo>
                <a:lnTo>
                  <a:pt x="8" y="520"/>
                </a:lnTo>
                <a:lnTo>
                  <a:pt x="8" y="518"/>
                </a:lnTo>
                <a:lnTo>
                  <a:pt x="8" y="516"/>
                </a:lnTo>
                <a:lnTo>
                  <a:pt x="8" y="514"/>
                </a:lnTo>
                <a:lnTo>
                  <a:pt x="8" y="512"/>
                </a:lnTo>
                <a:lnTo>
                  <a:pt x="8" y="510"/>
                </a:lnTo>
                <a:lnTo>
                  <a:pt x="8" y="508"/>
                </a:lnTo>
                <a:lnTo>
                  <a:pt x="8" y="504"/>
                </a:lnTo>
                <a:lnTo>
                  <a:pt x="8" y="504"/>
                </a:lnTo>
                <a:lnTo>
                  <a:pt x="8" y="502"/>
                </a:lnTo>
                <a:lnTo>
                  <a:pt x="8" y="500"/>
                </a:lnTo>
                <a:lnTo>
                  <a:pt x="8" y="486"/>
                </a:lnTo>
                <a:lnTo>
                  <a:pt x="8" y="482"/>
                </a:lnTo>
                <a:lnTo>
                  <a:pt x="8" y="480"/>
                </a:lnTo>
                <a:lnTo>
                  <a:pt x="8" y="476"/>
                </a:lnTo>
                <a:lnTo>
                  <a:pt x="8" y="469"/>
                </a:lnTo>
                <a:lnTo>
                  <a:pt x="8" y="467"/>
                </a:lnTo>
                <a:lnTo>
                  <a:pt x="8" y="461"/>
                </a:lnTo>
                <a:lnTo>
                  <a:pt x="8" y="457"/>
                </a:lnTo>
                <a:lnTo>
                  <a:pt x="8" y="455"/>
                </a:lnTo>
                <a:lnTo>
                  <a:pt x="8" y="455"/>
                </a:lnTo>
                <a:lnTo>
                  <a:pt x="8" y="453"/>
                </a:lnTo>
                <a:lnTo>
                  <a:pt x="8" y="451"/>
                </a:lnTo>
                <a:lnTo>
                  <a:pt x="8" y="449"/>
                </a:lnTo>
                <a:lnTo>
                  <a:pt x="8" y="447"/>
                </a:lnTo>
                <a:lnTo>
                  <a:pt x="8" y="445"/>
                </a:lnTo>
                <a:lnTo>
                  <a:pt x="8" y="443"/>
                </a:lnTo>
                <a:lnTo>
                  <a:pt x="8" y="441"/>
                </a:lnTo>
                <a:lnTo>
                  <a:pt x="8" y="437"/>
                </a:lnTo>
                <a:lnTo>
                  <a:pt x="8" y="435"/>
                </a:lnTo>
                <a:lnTo>
                  <a:pt x="8" y="433"/>
                </a:lnTo>
                <a:lnTo>
                  <a:pt x="8" y="431"/>
                </a:lnTo>
                <a:lnTo>
                  <a:pt x="8" y="429"/>
                </a:lnTo>
                <a:lnTo>
                  <a:pt x="8" y="427"/>
                </a:lnTo>
                <a:lnTo>
                  <a:pt x="8" y="425"/>
                </a:lnTo>
                <a:lnTo>
                  <a:pt x="8" y="423"/>
                </a:lnTo>
                <a:lnTo>
                  <a:pt x="8" y="421"/>
                </a:lnTo>
                <a:lnTo>
                  <a:pt x="8" y="419"/>
                </a:lnTo>
                <a:lnTo>
                  <a:pt x="8" y="417"/>
                </a:lnTo>
                <a:lnTo>
                  <a:pt x="8" y="415"/>
                </a:lnTo>
                <a:lnTo>
                  <a:pt x="8" y="413"/>
                </a:lnTo>
                <a:lnTo>
                  <a:pt x="8" y="405"/>
                </a:lnTo>
                <a:lnTo>
                  <a:pt x="8" y="403"/>
                </a:lnTo>
                <a:lnTo>
                  <a:pt x="8" y="401"/>
                </a:lnTo>
                <a:lnTo>
                  <a:pt x="8" y="399"/>
                </a:lnTo>
                <a:lnTo>
                  <a:pt x="8" y="397"/>
                </a:lnTo>
                <a:lnTo>
                  <a:pt x="8" y="395"/>
                </a:lnTo>
                <a:lnTo>
                  <a:pt x="8" y="393"/>
                </a:lnTo>
                <a:lnTo>
                  <a:pt x="8" y="391"/>
                </a:lnTo>
                <a:lnTo>
                  <a:pt x="8" y="389"/>
                </a:lnTo>
                <a:lnTo>
                  <a:pt x="8" y="387"/>
                </a:lnTo>
                <a:lnTo>
                  <a:pt x="8" y="385"/>
                </a:lnTo>
                <a:lnTo>
                  <a:pt x="8" y="383"/>
                </a:lnTo>
                <a:lnTo>
                  <a:pt x="8" y="381"/>
                </a:lnTo>
                <a:lnTo>
                  <a:pt x="8" y="379"/>
                </a:lnTo>
                <a:lnTo>
                  <a:pt x="8" y="377"/>
                </a:lnTo>
                <a:lnTo>
                  <a:pt x="8" y="375"/>
                </a:lnTo>
                <a:lnTo>
                  <a:pt x="8" y="373"/>
                </a:lnTo>
                <a:lnTo>
                  <a:pt x="8" y="371"/>
                </a:lnTo>
                <a:lnTo>
                  <a:pt x="8" y="369"/>
                </a:lnTo>
                <a:lnTo>
                  <a:pt x="8" y="367"/>
                </a:lnTo>
                <a:lnTo>
                  <a:pt x="8" y="365"/>
                </a:lnTo>
                <a:lnTo>
                  <a:pt x="8" y="363"/>
                </a:lnTo>
                <a:lnTo>
                  <a:pt x="8" y="361"/>
                </a:lnTo>
                <a:lnTo>
                  <a:pt x="8" y="361"/>
                </a:lnTo>
                <a:lnTo>
                  <a:pt x="8" y="359"/>
                </a:lnTo>
                <a:lnTo>
                  <a:pt x="8" y="357"/>
                </a:lnTo>
                <a:lnTo>
                  <a:pt x="8" y="355"/>
                </a:lnTo>
                <a:lnTo>
                  <a:pt x="8" y="353"/>
                </a:lnTo>
                <a:lnTo>
                  <a:pt x="8" y="351"/>
                </a:lnTo>
                <a:lnTo>
                  <a:pt x="8" y="349"/>
                </a:lnTo>
                <a:lnTo>
                  <a:pt x="8" y="347"/>
                </a:lnTo>
                <a:lnTo>
                  <a:pt x="8" y="345"/>
                </a:lnTo>
                <a:lnTo>
                  <a:pt x="8" y="343"/>
                </a:lnTo>
                <a:lnTo>
                  <a:pt x="6" y="339"/>
                </a:lnTo>
                <a:lnTo>
                  <a:pt x="6" y="337"/>
                </a:lnTo>
                <a:lnTo>
                  <a:pt x="6" y="335"/>
                </a:lnTo>
                <a:lnTo>
                  <a:pt x="6" y="333"/>
                </a:lnTo>
                <a:lnTo>
                  <a:pt x="6" y="331"/>
                </a:lnTo>
                <a:lnTo>
                  <a:pt x="6" y="329"/>
                </a:lnTo>
                <a:lnTo>
                  <a:pt x="6" y="327"/>
                </a:lnTo>
                <a:lnTo>
                  <a:pt x="6" y="323"/>
                </a:lnTo>
                <a:lnTo>
                  <a:pt x="6" y="321"/>
                </a:lnTo>
                <a:lnTo>
                  <a:pt x="6" y="319"/>
                </a:lnTo>
                <a:lnTo>
                  <a:pt x="6" y="317"/>
                </a:lnTo>
                <a:lnTo>
                  <a:pt x="6" y="313"/>
                </a:lnTo>
                <a:lnTo>
                  <a:pt x="6" y="313"/>
                </a:lnTo>
                <a:lnTo>
                  <a:pt x="6" y="311"/>
                </a:lnTo>
                <a:lnTo>
                  <a:pt x="6" y="307"/>
                </a:lnTo>
                <a:lnTo>
                  <a:pt x="6" y="305"/>
                </a:lnTo>
                <a:lnTo>
                  <a:pt x="6" y="303"/>
                </a:lnTo>
                <a:lnTo>
                  <a:pt x="6" y="299"/>
                </a:lnTo>
                <a:lnTo>
                  <a:pt x="6" y="297"/>
                </a:lnTo>
                <a:lnTo>
                  <a:pt x="6" y="293"/>
                </a:lnTo>
                <a:lnTo>
                  <a:pt x="6" y="289"/>
                </a:lnTo>
                <a:lnTo>
                  <a:pt x="6" y="285"/>
                </a:lnTo>
                <a:lnTo>
                  <a:pt x="6" y="283"/>
                </a:lnTo>
                <a:lnTo>
                  <a:pt x="6" y="281"/>
                </a:lnTo>
                <a:lnTo>
                  <a:pt x="6" y="275"/>
                </a:lnTo>
                <a:lnTo>
                  <a:pt x="6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57"/>
                </a:lnTo>
                <a:lnTo>
                  <a:pt x="6" y="255"/>
                </a:lnTo>
                <a:lnTo>
                  <a:pt x="6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6" y="239"/>
                </a:lnTo>
                <a:lnTo>
                  <a:pt x="42" y="237"/>
                </a:lnTo>
                <a:lnTo>
                  <a:pt x="44" y="237"/>
                </a:lnTo>
                <a:lnTo>
                  <a:pt x="78" y="235"/>
                </a:lnTo>
                <a:lnTo>
                  <a:pt x="82" y="235"/>
                </a:lnTo>
                <a:lnTo>
                  <a:pt x="160" y="233"/>
                </a:lnTo>
                <a:lnTo>
                  <a:pt x="162" y="233"/>
                </a:lnTo>
                <a:lnTo>
                  <a:pt x="164" y="233"/>
                </a:lnTo>
                <a:lnTo>
                  <a:pt x="166" y="233"/>
                </a:lnTo>
                <a:lnTo>
                  <a:pt x="184" y="233"/>
                </a:lnTo>
                <a:lnTo>
                  <a:pt x="202" y="233"/>
                </a:lnTo>
                <a:lnTo>
                  <a:pt x="264" y="231"/>
                </a:lnTo>
                <a:lnTo>
                  <a:pt x="268" y="231"/>
                </a:lnTo>
                <a:lnTo>
                  <a:pt x="290" y="229"/>
                </a:lnTo>
                <a:lnTo>
                  <a:pt x="300" y="229"/>
                </a:lnTo>
                <a:lnTo>
                  <a:pt x="380" y="227"/>
                </a:lnTo>
                <a:lnTo>
                  <a:pt x="384" y="225"/>
                </a:lnTo>
                <a:lnTo>
                  <a:pt x="418" y="225"/>
                </a:lnTo>
                <a:lnTo>
                  <a:pt x="492" y="221"/>
                </a:lnTo>
                <a:lnTo>
                  <a:pt x="516" y="221"/>
                </a:lnTo>
                <a:lnTo>
                  <a:pt x="520" y="221"/>
                </a:lnTo>
                <a:lnTo>
                  <a:pt x="528" y="221"/>
                </a:lnTo>
                <a:lnTo>
                  <a:pt x="560" y="219"/>
                </a:lnTo>
                <a:lnTo>
                  <a:pt x="580" y="219"/>
                </a:lnTo>
                <a:lnTo>
                  <a:pt x="592" y="217"/>
                </a:lnTo>
                <a:lnTo>
                  <a:pt x="618" y="217"/>
                </a:lnTo>
                <a:lnTo>
                  <a:pt x="666" y="217"/>
                </a:lnTo>
                <a:lnTo>
                  <a:pt x="678" y="217"/>
                </a:lnTo>
                <a:lnTo>
                  <a:pt x="712" y="215"/>
                </a:lnTo>
                <a:lnTo>
                  <a:pt x="770" y="213"/>
                </a:lnTo>
                <a:lnTo>
                  <a:pt x="776" y="211"/>
                </a:lnTo>
                <a:lnTo>
                  <a:pt x="794" y="211"/>
                </a:lnTo>
                <a:lnTo>
                  <a:pt x="802" y="211"/>
                </a:lnTo>
                <a:lnTo>
                  <a:pt x="804" y="211"/>
                </a:lnTo>
                <a:lnTo>
                  <a:pt x="810" y="211"/>
                </a:lnTo>
                <a:lnTo>
                  <a:pt x="812" y="211"/>
                </a:lnTo>
                <a:lnTo>
                  <a:pt x="820" y="211"/>
                </a:lnTo>
                <a:lnTo>
                  <a:pt x="820" y="209"/>
                </a:lnTo>
                <a:lnTo>
                  <a:pt x="826" y="209"/>
                </a:lnTo>
                <a:lnTo>
                  <a:pt x="828" y="209"/>
                </a:lnTo>
                <a:lnTo>
                  <a:pt x="830" y="209"/>
                </a:lnTo>
                <a:lnTo>
                  <a:pt x="832" y="209"/>
                </a:lnTo>
                <a:lnTo>
                  <a:pt x="834" y="209"/>
                </a:lnTo>
                <a:lnTo>
                  <a:pt x="836" y="209"/>
                </a:lnTo>
                <a:lnTo>
                  <a:pt x="838" y="209"/>
                </a:lnTo>
                <a:lnTo>
                  <a:pt x="840" y="209"/>
                </a:lnTo>
                <a:lnTo>
                  <a:pt x="842" y="209"/>
                </a:lnTo>
                <a:lnTo>
                  <a:pt x="840" y="211"/>
                </a:lnTo>
                <a:lnTo>
                  <a:pt x="838" y="213"/>
                </a:lnTo>
                <a:lnTo>
                  <a:pt x="840" y="213"/>
                </a:lnTo>
                <a:lnTo>
                  <a:pt x="842" y="211"/>
                </a:lnTo>
                <a:lnTo>
                  <a:pt x="844" y="211"/>
                </a:lnTo>
                <a:lnTo>
                  <a:pt x="844" y="209"/>
                </a:lnTo>
                <a:lnTo>
                  <a:pt x="846" y="209"/>
                </a:lnTo>
                <a:lnTo>
                  <a:pt x="850" y="209"/>
                </a:lnTo>
                <a:lnTo>
                  <a:pt x="850" y="211"/>
                </a:lnTo>
                <a:lnTo>
                  <a:pt x="850" y="213"/>
                </a:lnTo>
                <a:lnTo>
                  <a:pt x="848" y="213"/>
                </a:lnTo>
                <a:lnTo>
                  <a:pt x="846" y="215"/>
                </a:lnTo>
                <a:lnTo>
                  <a:pt x="844" y="215"/>
                </a:lnTo>
                <a:lnTo>
                  <a:pt x="842" y="215"/>
                </a:lnTo>
                <a:lnTo>
                  <a:pt x="842" y="217"/>
                </a:lnTo>
                <a:lnTo>
                  <a:pt x="842" y="217"/>
                </a:lnTo>
                <a:lnTo>
                  <a:pt x="840" y="217"/>
                </a:lnTo>
                <a:lnTo>
                  <a:pt x="840" y="219"/>
                </a:lnTo>
                <a:lnTo>
                  <a:pt x="840" y="221"/>
                </a:lnTo>
                <a:lnTo>
                  <a:pt x="838" y="223"/>
                </a:lnTo>
                <a:lnTo>
                  <a:pt x="836" y="223"/>
                </a:lnTo>
                <a:lnTo>
                  <a:pt x="834" y="225"/>
                </a:lnTo>
                <a:lnTo>
                  <a:pt x="832" y="227"/>
                </a:lnTo>
                <a:lnTo>
                  <a:pt x="834" y="227"/>
                </a:lnTo>
                <a:lnTo>
                  <a:pt x="836" y="227"/>
                </a:lnTo>
                <a:lnTo>
                  <a:pt x="836" y="225"/>
                </a:lnTo>
                <a:lnTo>
                  <a:pt x="838" y="225"/>
                </a:lnTo>
                <a:lnTo>
                  <a:pt x="840" y="225"/>
                </a:lnTo>
                <a:lnTo>
                  <a:pt x="842" y="223"/>
                </a:lnTo>
                <a:lnTo>
                  <a:pt x="842" y="221"/>
                </a:lnTo>
                <a:lnTo>
                  <a:pt x="842" y="217"/>
                </a:lnTo>
                <a:lnTo>
                  <a:pt x="844" y="217"/>
                </a:lnTo>
                <a:lnTo>
                  <a:pt x="846" y="217"/>
                </a:lnTo>
                <a:lnTo>
                  <a:pt x="848" y="217"/>
                </a:lnTo>
                <a:lnTo>
                  <a:pt x="850" y="215"/>
                </a:lnTo>
                <a:lnTo>
                  <a:pt x="852" y="215"/>
                </a:lnTo>
                <a:lnTo>
                  <a:pt x="852" y="213"/>
                </a:lnTo>
                <a:lnTo>
                  <a:pt x="854" y="213"/>
                </a:lnTo>
                <a:lnTo>
                  <a:pt x="854" y="211"/>
                </a:lnTo>
                <a:lnTo>
                  <a:pt x="854" y="209"/>
                </a:lnTo>
                <a:lnTo>
                  <a:pt x="860" y="209"/>
                </a:lnTo>
                <a:lnTo>
                  <a:pt x="860" y="211"/>
                </a:lnTo>
                <a:lnTo>
                  <a:pt x="860" y="213"/>
                </a:lnTo>
                <a:lnTo>
                  <a:pt x="858" y="213"/>
                </a:lnTo>
                <a:lnTo>
                  <a:pt x="856" y="215"/>
                </a:lnTo>
                <a:lnTo>
                  <a:pt x="854" y="215"/>
                </a:lnTo>
                <a:lnTo>
                  <a:pt x="854" y="217"/>
                </a:lnTo>
                <a:lnTo>
                  <a:pt x="852" y="217"/>
                </a:lnTo>
                <a:lnTo>
                  <a:pt x="850" y="221"/>
                </a:lnTo>
                <a:lnTo>
                  <a:pt x="850" y="223"/>
                </a:lnTo>
                <a:lnTo>
                  <a:pt x="850" y="225"/>
                </a:lnTo>
                <a:lnTo>
                  <a:pt x="848" y="227"/>
                </a:lnTo>
                <a:lnTo>
                  <a:pt x="848" y="229"/>
                </a:lnTo>
                <a:lnTo>
                  <a:pt x="846" y="233"/>
                </a:lnTo>
                <a:lnTo>
                  <a:pt x="846" y="237"/>
                </a:lnTo>
                <a:lnTo>
                  <a:pt x="848" y="239"/>
                </a:lnTo>
                <a:lnTo>
                  <a:pt x="850" y="239"/>
                </a:lnTo>
                <a:lnTo>
                  <a:pt x="852" y="239"/>
                </a:lnTo>
                <a:lnTo>
                  <a:pt x="854" y="239"/>
                </a:lnTo>
                <a:lnTo>
                  <a:pt x="856" y="239"/>
                </a:lnTo>
                <a:lnTo>
                  <a:pt x="858" y="239"/>
                </a:lnTo>
                <a:lnTo>
                  <a:pt x="858" y="237"/>
                </a:lnTo>
                <a:lnTo>
                  <a:pt x="860" y="237"/>
                </a:lnTo>
                <a:lnTo>
                  <a:pt x="862" y="237"/>
                </a:lnTo>
                <a:lnTo>
                  <a:pt x="862" y="235"/>
                </a:lnTo>
                <a:lnTo>
                  <a:pt x="864" y="237"/>
                </a:lnTo>
                <a:lnTo>
                  <a:pt x="864" y="239"/>
                </a:lnTo>
                <a:lnTo>
                  <a:pt x="864" y="235"/>
                </a:lnTo>
                <a:lnTo>
                  <a:pt x="864" y="237"/>
                </a:lnTo>
                <a:lnTo>
                  <a:pt x="864" y="239"/>
                </a:lnTo>
                <a:lnTo>
                  <a:pt x="866" y="235"/>
                </a:lnTo>
                <a:lnTo>
                  <a:pt x="866" y="237"/>
                </a:lnTo>
                <a:lnTo>
                  <a:pt x="868" y="239"/>
                </a:lnTo>
                <a:lnTo>
                  <a:pt x="868" y="235"/>
                </a:lnTo>
                <a:lnTo>
                  <a:pt x="868" y="233"/>
                </a:lnTo>
                <a:lnTo>
                  <a:pt x="868" y="231"/>
                </a:lnTo>
                <a:lnTo>
                  <a:pt x="872" y="229"/>
                </a:lnTo>
                <a:lnTo>
                  <a:pt x="876" y="225"/>
                </a:lnTo>
                <a:lnTo>
                  <a:pt x="878" y="227"/>
                </a:lnTo>
                <a:lnTo>
                  <a:pt x="882" y="233"/>
                </a:lnTo>
                <a:lnTo>
                  <a:pt x="876" y="237"/>
                </a:lnTo>
                <a:lnTo>
                  <a:pt x="872" y="237"/>
                </a:lnTo>
                <a:lnTo>
                  <a:pt x="872" y="239"/>
                </a:lnTo>
                <a:lnTo>
                  <a:pt x="870" y="241"/>
                </a:lnTo>
                <a:lnTo>
                  <a:pt x="872" y="241"/>
                </a:lnTo>
                <a:lnTo>
                  <a:pt x="874" y="243"/>
                </a:lnTo>
                <a:lnTo>
                  <a:pt x="876" y="243"/>
                </a:lnTo>
                <a:lnTo>
                  <a:pt x="878" y="245"/>
                </a:lnTo>
                <a:lnTo>
                  <a:pt x="880" y="245"/>
                </a:lnTo>
                <a:lnTo>
                  <a:pt x="882" y="245"/>
                </a:lnTo>
                <a:lnTo>
                  <a:pt x="884" y="245"/>
                </a:lnTo>
                <a:lnTo>
                  <a:pt x="886" y="245"/>
                </a:lnTo>
                <a:lnTo>
                  <a:pt x="888" y="243"/>
                </a:lnTo>
                <a:lnTo>
                  <a:pt x="890" y="243"/>
                </a:lnTo>
                <a:lnTo>
                  <a:pt x="892" y="243"/>
                </a:lnTo>
                <a:lnTo>
                  <a:pt x="894" y="243"/>
                </a:lnTo>
                <a:lnTo>
                  <a:pt x="896" y="243"/>
                </a:lnTo>
                <a:lnTo>
                  <a:pt x="898" y="243"/>
                </a:lnTo>
                <a:lnTo>
                  <a:pt x="900" y="243"/>
                </a:lnTo>
                <a:lnTo>
                  <a:pt x="902" y="243"/>
                </a:lnTo>
                <a:lnTo>
                  <a:pt x="906" y="247"/>
                </a:lnTo>
                <a:lnTo>
                  <a:pt x="912" y="247"/>
                </a:lnTo>
                <a:lnTo>
                  <a:pt x="914" y="247"/>
                </a:lnTo>
                <a:lnTo>
                  <a:pt x="916" y="247"/>
                </a:lnTo>
                <a:lnTo>
                  <a:pt x="918" y="247"/>
                </a:lnTo>
                <a:lnTo>
                  <a:pt x="918" y="247"/>
                </a:lnTo>
                <a:lnTo>
                  <a:pt x="922" y="247"/>
                </a:lnTo>
                <a:lnTo>
                  <a:pt x="924" y="247"/>
                </a:lnTo>
                <a:lnTo>
                  <a:pt x="926" y="245"/>
                </a:lnTo>
                <a:lnTo>
                  <a:pt x="926" y="243"/>
                </a:lnTo>
                <a:lnTo>
                  <a:pt x="928" y="243"/>
                </a:lnTo>
                <a:lnTo>
                  <a:pt x="930" y="243"/>
                </a:lnTo>
                <a:lnTo>
                  <a:pt x="930" y="241"/>
                </a:lnTo>
                <a:lnTo>
                  <a:pt x="932" y="241"/>
                </a:lnTo>
                <a:lnTo>
                  <a:pt x="932" y="239"/>
                </a:lnTo>
                <a:lnTo>
                  <a:pt x="934" y="239"/>
                </a:lnTo>
                <a:lnTo>
                  <a:pt x="934" y="237"/>
                </a:lnTo>
                <a:lnTo>
                  <a:pt x="934" y="235"/>
                </a:lnTo>
                <a:lnTo>
                  <a:pt x="934" y="233"/>
                </a:lnTo>
                <a:lnTo>
                  <a:pt x="932" y="231"/>
                </a:lnTo>
                <a:lnTo>
                  <a:pt x="934" y="231"/>
                </a:lnTo>
                <a:lnTo>
                  <a:pt x="936" y="231"/>
                </a:lnTo>
                <a:lnTo>
                  <a:pt x="938" y="231"/>
                </a:lnTo>
                <a:lnTo>
                  <a:pt x="940" y="233"/>
                </a:lnTo>
                <a:lnTo>
                  <a:pt x="942" y="235"/>
                </a:lnTo>
                <a:lnTo>
                  <a:pt x="944" y="237"/>
                </a:lnTo>
                <a:lnTo>
                  <a:pt x="944" y="239"/>
                </a:lnTo>
                <a:lnTo>
                  <a:pt x="946" y="239"/>
                </a:lnTo>
                <a:lnTo>
                  <a:pt x="948" y="241"/>
                </a:lnTo>
                <a:lnTo>
                  <a:pt x="950" y="241"/>
                </a:lnTo>
                <a:lnTo>
                  <a:pt x="950" y="243"/>
                </a:lnTo>
                <a:lnTo>
                  <a:pt x="952" y="243"/>
                </a:lnTo>
                <a:lnTo>
                  <a:pt x="952" y="245"/>
                </a:lnTo>
                <a:lnTo>
                  <a:pt x="954" y="245"/>
                </a:lnTo>
                <a:lnTo>
                  <a:pt x="954" y="247"/>
                </a:lnTo>
                <a:lnTo>
                  <a:pt x="954" y="251"/>
                </a:lnTo>
                <a:lnTo>
                  <a:pt x="956" y="253"/>
                </a:lnTo>
                <a:lnTo>
                  <a:pt x="958" y="253"/>
                </a:lnTo>
                <a:lnTo>
                  <a:pt x="958" y="255"/>
                </a:lnTo>
                <a:lnTo>
                  <a:pt x="960" y="255"/>
                </a:lnTo>
                <a:lnTo>
                  <a:pt x="962" y="257"/>
                </a:lnTo>
                <a:lnTo>
                  <a:pt x="964" y="257"/>
                </a:lnTo>
                <a:lnTo>
                  <a:pt x="966" y="257"/>
                </a:lnTo>
                <a:lnTo>
                  <a:pt x="966" y="257"/>
                </a:lnTo>
                <a:lnTo>
                  <a:pt x="968" y="257"/>
                </a:lnTo>
                <a:lnTo>
                  <a:pt x="970" y="259"/>
                </a:lnTo>
                <a:lnTo>
                  <a:pt x="972" y="261"/>
                </a:lnTo>
                <a:lnTo>
                  <a:pt x="974" y="263"/>
                </a:lnTo>
                <a:lnTo>
                  <a:pt x="976" y="263"/>
                </a:lnTo>
                <a:lnTo>
                  <a:pt x="978" y="265"/>
                </a:lnTo>
                <a:lnTo>
                  <a:pt x="980" y="265"/>
                </a:lnTo>
                <a:lnTo>
                  <a:pt x="982" y="265"/>
                </a:lnTo>
                <a:lnTo>
                  <a:pt x="984" y="267"/>
                </a:lnTo>
                <a:lnTo>
                  <a:pt x="986" y="267"/>
                </a:lnTo>
                <a:lnTo>
                  <a:pt x="986" y="269"/>
                </a:lnTo>
                <a:lnTo>
                  <a:pt x="988" y="269"/>
                </a:lnTo>
                <a:lnTo>
                  <a:pt x="988" y="271"/>
                </a:lnTo>
                <a:lnTo>
                  <a:pt x="992" y="273"/>
                </a:lnTo>
                <a:lnTo>
                  <a:pt x="994" y="275"/>
                </a:lnTo>
                <a:lnTo>
                  <a:pt x="996" y="275"/>
                </a:lnTo>
                <a:lnTo>
                  <a:pt x="996" y="277"/>
                </a:lnTo>
                <a:lnTo>
                  <a:pt x="998" y="277"/>
                </a:lnTo>
                <a:lnTo>
                  <a:pt x="998" y="279"/>
                </a:lnTo>
                <a:lnTo>
                  <a:pt x="998" y="281"/>
                </a:lnTo>
                <a:lnTo>
                  <a:pt x="1000" y="283"/>
                </a:lnTo>
                <a:lnTo>
                  <a:pt x="1000" y="285"/>
                </a:lnTo>
                <a:lnTo>
                  <a:pt x="1002" y="285"/>
                </a:lnTo>
                <a:lnTo>
                  <a:pt x="1002" y="283"/>
                </a:lnTo>
                <a:lnTo>
                  <a:pt x="1002" y="285"/>
                </a:lnTo>
                <a:lnTo>
                  <a:pt x="1006" y="287"/>
                </a:lnTo>
                <a:lnTo>
                  <a:pt x="1008" y="287"/>
                </a:lnTo>
                <a:lnTo>
                  <a:pt x="1010" y="287"/>
                </a:lnTo>
                <a:lnTo>
                  <a:pt x="1012" y="289"/>
                </a:lnTo>
                <a:lnTo>
                  <a:pt x="1012" y="287"/>
                </a:lnTo>
                <a:lnTo>
                  <a:pt x="1014" y="287"/>
                </a:lnTo>
                <a:lnTo>
                  <a:pt x="1014" y="289"/>
                </a:lnTo>
                <a:lnTo>
                  <a:pt x="1014" y="289"/>
                </a:lnTo>
                <a:lnTo>
                  <a:pt x="1016" y="289"/>
                </a:lnTo>
                <a:lnTo>
                  <a:pt x="1016" y="291"/>
                </a:lnTo>
                <a:lnTo>
                  <a:pt x="1018" y="291"/>
                </a:lnTo>
                <a:lnTo>
                  <a:pt x="1020" y="293"/>
                </a:lnTo>
                <a:lnTo>
                  <a:pt x="1022" y="293"/>
                </a:lnTo>
                <a:lnTo>
                  <a:pt x="1024" y="293"/>
                </a:lnTo>
                <a:lnTo>
                  <a:pt x="1024" y="295"/>
                </a:lnTo>
                <a:lnTo>
                  <a:pt x="1026" y="295"/>
                </a:lnTo>
                <a:lnTo>
                  <a:pt x="1028" y="295"/>
                </a:lnTo>
                <a:lnTo>
                  <a:pt x="1030" y="297"/>
                </a:lnTo>
                <a:lnTo>
                  <a:pt x="1032" y="297"/>
                </a:lnTo>
                <a:lnTo>
                  <a:pt x="1034" y="297"/>
                </a:lnTo>
                <a:lnTo>
                  <a:pt x="1036" y="299"/>
                </a:lnTo>
                <a:lnTo>
                  <a:pt x="1038" y="299"/>
                </a:lnTo>
                <a:lnTo>
                  <a:pt x="1040" y="299"/>
                </a:lnTo>
                <a:lnTo>
                  <a:pt x="1040" y="301"/>
                </a:lnTo>
                <a:lnTo>
                  <a:pt x="1042" y="301"/>
                </a:lnTo>
                <a:lnTo>
                  <a:pt x="1044" y="301"/>
                </a:lnTo>
                <a:lnTo>
                  <a:pt x="1050" y="303"/>
                </a:lnTo>
                <a:lnTo>
                  <a:pt x="1056" y="305"/>
                </a:lnTo>
                <a:lnTo>
                  <a:pt x="1060" y="307"/>
                </a:lnTo>
                <a:lnTo>
                  <a:pt x="1062" y="307"/>
                </a:lnTo>
                <a:lnTo>
                  <a:pt x="1062" y="307"/>
                </a:lnTo>
                <a:lnTo>
                  <a:pt x="1064" y="309"/>
                </a:lnTo>
                <a:lnTo>
                  <a:pt x="1066" y="309"/>
                </a:lnTo>
                <a:lnTo>
                  <a:pt x="1068" y="307"/>
                </a:lnTo>
                <a:lnTo>
                  <a:pt x="1070" y="309"/>
                </a:lnTo>
                <a:lnTo>
                  <a:pt x="1074" y="309"/>
                </a:lnTo>
                <a:lnTo>
                  <a:pt x="1076" y="309"/>
                </a:lnTo>
                <a:lnTo>
                  <a:pt x="1078" y="309"/>
                </a:lnTo>
                <a:lnTo>
                  <a:pt x="1080" y="309"/>
                </a:lnTo>
                <a:lnTo>
                  <a:pt x="1084" y="311"/>
                </a:lnTo>
                <a:lnTo>
                  <a:pt x="1086" y="311"/>
                </a:lnTo>
                <a:lnTo>
                  <a:pt x="1090" y="313"/>
                </a:lnTo>
                <a:lnTo>
                  <a:pt x="1090" y="313"/>
                </a:lnTo>
                <a:lnTo>
                  <a:pt x="1092" y="313"/>
                </a:lnTo>
                <a:lnTo>
                  <a:pt x="1096" y="315"/>
                </a:lnTo>
                <a:lnTo>
                  <a:pt x="1096" y="317"/>
                </a:lnTo>
                <a:lnTo>
                  <a:pt x="1098" y="317"/>
                </a:lnTo>
                <a:lnTo>
                  <a:pt x="1100" y="319"/>
                </a:lnTo>
                <a:lnTo>
                  <a:pt x="1102" y="319"/>
                </a:lnTo>
                <a:lnTo>
                  <a:pt x="1102" y="321"/>
                </a:lnTo>
                <a:lnTo>
                  <a:pt x="1104" y="321"/>
                </a:lnTo>
                <a:lnTo>
                  <a:pt x="1106" y="323"/>
                </a:lnTo>
                <a:lnTo>
                  <a:pt x="1106" y="325"/>
                </a:lnTo>
                <a:lnTo>
                  <a:pt x="1108" y="325"/>
                </a:lnTo>
                <a:lnTo>
                  <a:pt x="1110" y="329"/>
                </a:lnTo>
                <a:lnTo>
                  <a:pt x="1110" y="331"/>
                </a:lnTo>
                <a:lnTo>
                  <a:pt x="1110" y="333"/>
                </a:lnTo>
                <a:lnTo>
                  <a:pt x="1110" y="333"/>
                </a:lnTo>
                <a:lnTo>
                  <a:pt x="1110" y="335"/>
                </a:lnTo>
                <a:lnTo>
                  <a:pt x="1112" y="335"/>
                </a:lnTo>
                <a:lnTo>
                  <a:pt x="1112" y="337"/>
                </a:lnTo>
                <a:lnTo>
                  <a:pt x="1114" y="339"/>
                </a:lnTo>
                <a:lnTo>
                  <a:pt x="1116" y="341"/>
                </a:lnTo>
                <a:lnTo>
                  <a:pt x="1118" y="345"/>
                </a:lnTo>
                <a:lnTo>
                  <a:pt x="1118" y="347"/>
                </a:lnTo>
                <a:lnTo>
                  <a:pt x="1120" y="347"/>
                </a:lnTo>
                <a:lnTo>
                  <a:pt x="1122" y="349"/>
                </a:lnTo>
                <a:lnTo>
                  <a:pt x="1122" y="351"/>
                </a:lnTo>
                <a:lnTo>
                  <a:pt x="1126" y="355"/>
                </a:lnTo>
                <a:lnTo>
                  <a:pt x="1128" y="357"/>
                </a:lnTo>
                <a:lnTo>
                  <a:pt x="1130" y="359"/>
                </a:lnTo>
                <a:lnTo>
                  <a:pt x="1136" y="361"/>
                </a:lnTo>
                <a:lnTo>
                  <a:pt x="1138" y="363"/>
                </a:lnTo>
                <a:lnTo>
                  <a:pt x="1140" y="365"/>
                </a:lnTo>
                <a:lnTo>
                  <a:pt x="1142" y="367"/>
                </a:lnTo>
                <a:lnTo>
                  <a:pt x="1144" y="367"/>
                </a:lnTo>
                <a:lnTo>
                  <a:pt x="1146" y="369"/>
                </a:lnTo>
                <a:lnTo>
                  <a:pt x="1148" y="369"/>
                </a:lnTo>
                <a:lnTo>
                  <a:pt x="1148" y="371"/>
                </a:lnTo>
                <a:lnTo>
                  <a:pt x="1150" y="373"/>
                </a:lnTo>
                <a:lnTo>
                  <a:pt x="1152" y="375"/>
                </a:lnTo>
                <a:lnTo>
                  <a:pt x="1154" y="375"/>
                </a:lnTo>
                <a:lnTo>
                  <a:pt x="1156" y="377"/>
                </a:lnTo>
                <a:lnTo>
                  <a:pt x="1158" y="377"/>
                </a:lnTo>
                <a:lnTo>
                  <a:pt x="1158" y="379"/>
                </a:lnTo>
                <a:lnTo>
                  <a:pt x="1158" y="379"/>
                </a:lnTo>
                <a:lnTo>
                  <a:pt x="1162" y="381"/>
                </a:lnTo>
                <a:lnTo>
                  <a:pt x="1164" y="383"/>
                </a:lnTo>
                <a:lnTo>
                  <a:pt x="1166" y="385"/>
                </a:lnTo>
                <a:lnTo>
                  <a:pt x="1168" y="385"/>
                </a:lnTo>
                <a:lnTo>
                  <a:pt x="1170" y="385"/>
                </a:lnTo>
                <a:lnTo>
                  <a:pt x="1174" y="387"/>
                </a:lnTo>
                <a:lnTo>
                  <a:pt x="1176" y="387"/>
                </a:lnTo>
                <a:lnTo>
                  <a:pt x="1180" y="389"/>
                </a:lnTo>
                <a:lnTo>
                  <a:pt x="1182" y="389"/>
                </a:lnTo>
                <a:lnTo>
                  <a:pt x="1184" y="389"/>
                </a:lnTo>
                <a:lnTo>
                  <a:pt x="1184" y="391"/>
                </a:lnTo>
                <a:lnTo>
                  <a:pt x="1186" y="391"/>
                </a:lnTo>
                <a:lnTo>
                  <a:pt x="1184" y="393"/>
                </a:lnTo>
                <a:lnTo>
                  <a:pt x="1182" y="391"/>
                </a:lnTo>
                <a:lnTo>
                  <a:pt x="1180" y="391"/>
                </a:lnTo>
                <a:lnTo>
                  <a:pt x="1178" y="391"/>
                </a:lnTo>
                <a:lnTo>
                  <a:pt x="1176" y="391"/>
                </a:lnTo>
                <a:lnTo>
                  <a:pt x="1174" y="389"/>
                </a:lnTo>
                <a:lnTo>
                  <a:pt x="1172" y="389"/>
                </a:lnTo>
                <a:lnTo>
                  <a:pt x="1170" y="389"/>
                </a:lnTo>
                <a:lnTo>
                  <a:pt x="1168" y="389"/>
                </a:lnTo>
                <a:lnTo>
                  <a:pt x="1168" y="387"/>
                </a:lnTo>
                <a:lnTo>
                  <a:pt x="1166" y="387"/>
                </a:lnTo>
                <a:lnTo>
                  <a:pt x="1160" y="389"/>
                </a:lnTo>
                <a:lnTo>
                  <a:pt x="1156" y="389"/>
                </a:lnTo>
                <a:lnTo>
                  <a:pt x="1154" y="391"/>
                </a:lnTo>
                <a:lnTo>
                  <a:pt x="1152" y="391"/>
                </a:lnTo>
                <a:lnTo>
                  <a:pt x="1150" y="391"/>
                </a:lnTo>
                <a:lnTo>
                  <a:pt x="1148" y="391"/>
                </a:lnTo>
                <a:lnTo>
                  <a:pt x="1148" y="393"/>
                </a:lnTo>
                <a:lnTo>
                  <a:pt x="1146" y="395"/>
                </a:lnTo>
                <a:lnTo>
                  <a:pt x="1146" y="393"/>
                </a:lnTo>
                <a:lnTo>
                  <a:pt x="1144" y="393"/>
                </a:lnTo>
                <a:lnTo>
                  <a:pt x="1142" y="393"/>
                </a:lnTo>
                <a:lnTo>
                  <a:pt x="1140" y="393"/>
                </a:lnTo>
                <a:lnTo>
                  <a:pt x="1138" y="393"/>
                </a:lnTo>
                <a:lnTo>
                  <a:pt x="1136" y="393"/>
                </a:lnTo>
                <a:lnTo>
                  <a:pt x="1134" y="393"/>
                </a:lnTo>
                <a:lnTo>
                  <a:pt x="1134" y="395"/>
                </a:lnTo>
                <a:lnTo>
                  <a:pt x="1132" y="395"/>
                </a:lnTo>
                <a:lnTo>
                  <a:pt x="1132" y="397"/>
                </a:lnTo>
                <a:lnTo>
                  <a:pt x="1130" y="397"/>
                </a:lnTo>
                <a:lnTo>
                  <a:pt x="1128" y="395"/>
                </a:lnTo>
                <a:lnTo>
                  <a:pt x="1126" y="395"/>
                </a:lnTo>
                <a:lnTo>
                  <a:pt x="1124" y="395"/>
                </a:lnTo>
                <a:lnTo>
                  <a:pt x="1122" y="395"/>
                </a:lnTo>
                <a:lnTo>
                  <a:pt x="1120" y="395"/>
                </a:lnTo>
                <a:lnTo>
                  <a:pt x="1118" y="395"/>
                </a:lnTo>
                <a:lnTo>
                  <a:pt x="1116" y="395"/>
                </a:lnTo>
                <a:lnTo>
                  <a:pt x="1116" y="397"/>
                </a:lnTo>
                <a:lnTo>
                  <a:pt x="1114" y="397"/>
                </a:lnTo>
                <a:lnTo>
                  <a:pt x="1112" y="399"/>
                </a:lnTo>
                <a:lnTo>
                  <a:pt x="1110" y="399"/>
                </a:lnTo>
                <a:lnTo>
                  <a:pt x="1106" y="399"/>
                </a:lnTo>
                <a:lnTo>
                  <a:pt x="1104" y="399"/>
                </a:lnTo>
                <a:lnTo>
                  <a:pt x="1102" y="399"/>
                </a:lnTo>
                <a:lnTo>
                  <a:pt x="1102" y="397"/>
                </a:lnTo>
                <a:lnTo>
                  <a:pt x="1100" y="397"/>
                </a:lnTo>
                <a:lnTo>
                  <a:pt x="1098" y="397"/>
                </a:lnTo>
                <a:lnTo>
                  <a:pt x="1098" y="399"/>
                </a:lnTo>
                <a:lnTo>
                  <a:pt x="1096" y="399"/>
                </a:lnTo>
                <a:lnTo>
                  <a:pt x="1094" y="401"/>
                </a:lnTo>
                <a:lnTo>
                  <a:pt x="1092" y="401"/>
                </a:lnTo>
                <a:lnTo>
                  <a:pt x="1090" y="401"/>
                </a:lnTo>
                <a:lnTo>
                  <a:pt x="1090" y="399"/>
                </a:lnTo>
                <a:lnTo>
                  <a:pt x="1088" y="399"/>
                </a:lnTo>
                <a:lnTo>
                  <a:pt x="1086" y="401"/>
                </a:lnTo>
                <a:lnTo>
                  <a:pt x="1084" y="401"/>
                </a:lnTo>
                <a:lnTo>
                  <a:pt x="1082" y="401"/>
                </a:lnTo>
                <a:lnTo>
                  <a:pt x="1080" y="401"/>
                </a:lnTo>
                <a:lnTo>
                  <a:pt x="1078" y="401"/>
                </a:lnTo>
                <a:lnTo>
                  <a:pt x="1074" y="399"/>
                </a:lnTo>
                <a:lnTo>
                  <a:pt x="1074" y="403"/>
                </a:lnTo>
                <a:lnTo>
                  <a:pt x="1072" y="403"/>
                </a:lnTo>
                <a:lnTo>
                  <a:pt x="1070" y="405"/>
                </a:lnTo>
                <a:lnTo>
                  <a:pt x="1068" y="405"/>
                </a:lnTo>
                <a:lnTo>
                  <a:pt x="1068" y="403"/>
                </a:lnTo>
                <a:lnTo>
                  <a:pt x="1066" y="401"/>
                </a:lnTo>
                <a:lnTo>
                  <a:pt x="1066" y="399"/>
                </a:lnTo>
                <a:lnTo>
                  <a:pt x="1066" y="397"/>
                </a:lnTo>
                <a:lnTo>
                  <a:pt x="1064" y="397"/>
                </a:lnTo>
                <a:lnTo>
                  <a:pt x="1062" y="399"/>
                </a:lnTo>
                <a:lnTo>
                  <a:pt x="1064" y="401"/>
                </a:lnTo>
                <a:lnTo>
                  <a:pt x="1062" y="403"/>
                </a:lnTo>
                <a:lnTo>
                  <a:pt x="1064" y="403"/>
                </a:lnTo>
                <a:lnTo>
                  <a:pt x="1064" y="401"/>
                </a:lnTo>
                <a:lnTo>
                  <a:pt x="1064" y="399"/>
                </a:lnTo>
                <a:lnTo>
                  <a:pt x="1066" y="399"/>
                </a:lnTo>
                <a:lnTo>
                  <a:pt x="1066" y="401"/>
                </a:lnTo>
                <a:lnTo>
                  <a:pt x="1066" y="403"/>
                </a:lnTo>
                <a:lnTo>
                  <a:pt x="1066" y="405"/>
                </a:lnTo>
                <a:lnTo>
                  <a:pt x="1066" y="407"/>
                </a:lnTo>
                <a:lnTo>
                  <a:pt x="1068" y="407"/>
                </a:lnTo>
                <a:lnTo>
                  <a:pt x="1070" y="407"/>
                </a:lnTo>
                <a:lnTo>
                  <a:pt x="1070" y="405"/>
                </a:lnTo>
                <a:lnTo>
                  <a:pt x="1072" y="405"/>
                </a:lnTo>
                <a:lnTo>
                  <a:pt x="1074" y="405"/>
                </a:lnTo>
                <a:lnTo>
                  <a:pt x="1074" y="403"/>
                </a:lnTo>
                <a:lnTo>
                  <a:pt x="1076" y="401"/>
                </a:lnTo>
                <a:lnTo>
                  <a:pt x="1080" y="403"/>
                </a:lnTo>
                <a:lnTo>
                  <a:pt x="1082" y="405"/>
                </a:lnTo>
                <a:lnTo>
                  <a:pt x="1084" y="405"/>
                </a:lnTo>
                <a:lnTo>
                  <a:pt x="1086" y="403"/>
                </a:lnTo>
                <a:lnTo>
                  <a:pt x="1088" y="403"/>
                </a:lnTo>
                <a:lnTo>
                  <a:pt x="1090" y="403"/>
                </a:lnTo>
                <a:lnTo>
                  <a:pt x="1092" y="403"/>
                </a:lnTo>
                <a:lnTo>
                  <a:pt x="1094" y="405"/>
                </a:lnTo>
                <a:lnTo>
                  <a:pt x="1096" y="403"/>
                </a:lnTo>
                <a:lnTo>
                  <a:pt x="1098" y="403"/>
                </a:lnTo>
                <a:lnTo>
                  <a:pt x="1098" y="401"/>
                </a:lnTo>
                <a:lnTo>
                  <a:pt x="1100" y="399"/>
                </a:lnTo>
                <a:lnTo>
                  <a:pt x="1104" y="401"/>
                </a:lnTo>
                <a:lnTo>
                  <a:pt x="1106" y="401"/>
                </a:lnTo>
                <a:lnTo>
                  <a:pt x="1106" y="403"/>
                </a:lnTo>
                <a:lnTo>
                  <a:pt x="1108" y="403"/>
                </a:lnTo>
                <a:lnTo>
                  <a:pt x="1110" y="401"/>
                </a:lnTo>
                <a:lnTo>
                  <a:pt x="1110" y="401"/>
                </a:lnTo>
                <a:lnTo>
                  <a:pt x="1112" y="401"/>
                </a:lnTo>
                <a:lnTo>
                  <a:pt x="1114" y="401"/>
                </a:lnTo>
                <a:lnTo>
                  <a:pt x="1116" y="401"/>
                </a:lnTo>
                <a:lnTo>
                  <a:pt x="1118" y="401"/>
                </a:lnTo>
                <a:lnTo>
                  <a:pt x="1120" y="401"/>
                </a:lnTo>
                <a:lnTo>
                  <a:pt x="1120" y="399"/>
                </a:lnTo>
                <a:lnTo>
                  <a:pt x="1120" y="401"/>
                </a:lnTo>
                <a:lnTo>
                  <a:pt x="1120" y="403"/>
                </a:lnTo>
                <a:lnTo>
                  <a:pt x="1120" y="405"/>
                </a:lnTo>
                <a:lnTo>
                  <a:pt x="1120" y="407"/>
                </a:lnTo>
                <a:lnTo>
                  <a:pt x="1118" y="407"/>
                </a:lnTo>
                <a:lnTo>
                  <a:pt x="1116" y="409"/>
                </a:lnTo>
                <a:lnTo>
                  <a:pt x="1116" y="411"/>
                </a:lnTo>
                <a:lnTo>
                  <a:pt x="1114" y="411"/>
                </a:lnTo>
                <a:lnTo>
                  <a:pt x="1116" y="411"/>
                </a:lnTo>
                <a:lnTo>
                  <a:pt x="1116" y="409"/>
                </a:lnTo>
                <a:lnTo>
                  <a:pt x="1118" y="409"/>
                </a:lnTo>
                <a:lnTo>
                  <a:pt x="1120" y="409"/>
                </a:lnTo>
                <a:lnTo>
                  <a:pt x="1122" y="407"/>
                </a:lnTo>
                <a:lnTo>
                  <a:pt x="1122" y="407"/>
                </a:lnTo>
                <a:lnTo>
                  <a:pt x="1122" y="405"/>
                </a:lnTo>
                <a:lnTo>
                  <a:pt x="1122" y="403"/>
                </a:lnTo>
                <a:lnTo>
                  <a:pt x="1122" y="401"/>
                </a:lnTo>
                <a:lnTo>
                  <a:pt x="1126" y="401"/>
                </a:lnTo>
                <a:lnTo>
                  <a:pt x="1128" y="401"/>
                </a:lnTo>
                <a:lnTo>
                  <a:pt x="1130" y="403"/>
                </a:lnTo>
                <a:lnTo>
                  <a:pt x="1130" y="401"/>
                </a:lnTo>
                <a:lnTo>
                  <a:pt x="1132" y="401"/>
                </a:lnTo>
                <a:lnTo>
                  <a:pt x="1132" y="399"/>
                </a:lnTo>
                <a:lnTo>
                  <a:pt x="1134" y="399"/>
                </a:lnTo>
                <a:lnTo>
                  <a:pt x="1136" y="399"/>
                </a:lnTo>
                <a:lnTo>
                  <a:pt x="1136" y="401"/>
                </a:lnTo>
                <a:lnTo>
                  <a:pt x="1138" y="401"/>
                </a:lnTo>
                <a:lnTo>
                  <a:pt x="1136" y="399"/>
                </a:lnTo>
                <a:lnTo>
                  <a:pt x="1138" y="399"/>
                </a:lnTo>
                <a:lnTo>
                  <a:pt x="1138" y="397"/>
                </a:lnTo>
                <a:lnTo>
                  <a:pt x="1140" y="397"/>
                </a:lnTo>
                <a:lnTo>
                  <a:pt x="1142" y="397"/>
                </a:lnTo>
                <a:lnTo>
                  <a:pt x="1144" y="397"/>
                </a:lnTo>
                <a:lnTo>
                  <a:pt x="1146" y="399"/>
                </a:lnTo>
                <a:lnTo>
                  <a:pt x="1150" y="397"/>
                </a:lnTo>
                <a:lnTo>
                  <a:pt x="1152" y="397"/>
                </a:lnTo>
                <a:lnTo>
                  <a:pt x="1154" y="397"/>
                </a:lnTo>
                <a:lnTo>
                  <a:pt x="1156" y="397"/>
                </a:lnTo>
                <a:lnTo>
                  <a:pt x="1156" y="395"/>
                </a:lnTo>
                <a:lnTo>
                  <a:pt x="1158" y="395"/>
                </a:lnTo>
                <a:lnTo>
                  <a:pt x="1158" y="397"/>
                </a:lnTo>
                <a:lnTo>
                  <a:pt x="1158" y="395"/>
                </a:lnTo>
                <a:lnTo>
                  <a:pt x="1160" y="397"/>
                </a:lnTo>
                <a:lnTo>
                  <a:pt x="1162" y="397"/>
                </a:lnTo>
                <a:lnTo>
                  <a:pt x="1164" y="395"/>
                </a:lnTo>
                <a:lnTo>
                  <a:pt x="1166" y="395"/>
                </a:lnTo>
                <a:lnTo>
                  <a:pt x="1166" y="397"/>
                </a:lnTo>
                <a:lnTo>
                  <a:pt x="1168" y="397"/>
                </a:lnTo>
                <a:lnTo>
                  <a:pt x="1170" y="395"/>
                </a:lnTo>
                <a:lnTo>
                  <a:pt x="1170" y="393"/>
                </a:lnTo>
                <a:lnTo>
                  <a:pt x="1172" y="393"/>
                </a:lnTo>
                <a:lnTo>
                  <a:pt x="1176" y="393"/>
                </a:lnTo>
                <a:lnTo>
                  <a:pt x="1178" y="393"/>
                </a:lnTo>
                <a:lnTo>
                  <a:pt x="1180" y="393"/>
                </a:lnTo>
                <a:lnTo>
                  <a:pt x="1182" y="393"/>
                </a:lnTo>
                <a:lnTo>
                  <a:pt x="1184" y="393"/>
                </a:lnTo>
                <a:lnTo>
                  <a:pt x="1186" y="393"/>
                </a:lnTo>
                <a:lnTo>
                  <a:pt x="1188" y="391"/>
                </a:lnTo>
                <a:lnTo>
                  <a:pt x="1188" y="393"/>
                </a:lnTo>
                <a:lnTo>
                  <a:pt x="1190" y="393"/>
                </a:lnTo>
                <a:lnTo>
                  <a:pt x="1192" y="393"/>
                </a:lnTo>
                <a:lnTo>
                  <a:pt x="1194" y="393"/>
                </a:lnTo>
                <a:lnTo>
                  <a:pt x="1196" y="393"/>
                </a:lnTo>
                <a:lnTo>
                  <a:pt x="1196" y="391"/>
                </a:lnTo>
                <a:lnTo>
                  <a:pt x="1198" y="391"/>
                </a:lnTo>
                <a:lnTo>
                  <a:pt x="1200" y="391"/>
                </a:lnTo>
                <a:lnTo>
                  <a:pt x="1202" y="391"/>
                </a:lnTo>
                <a:lnTo>
                  <a:pt x="1204" y="391"/>
                </a:lnTo>
                <a:lnTo>
                  <a:pt x="1206" y="391"/>
                </a:lnTo>
                <a:lnTo>
                  <a:pt x="1206" y="391"/>
                </a:lnTo>
                <a:lnTo>
                  <a:pt x="1208" y="389"/>
                </a:lnTo>
                <a:lnTo>
                  <a:pt x="1212" y="389"/>
                </a:lnTo>
                <a:lnTo>
                  <a:pt x="1214" y="387"/>
                </a:lnTo>
                <a:lnTo>
                  <a:pt x="1218" y="385"/>
                </a:lnTo>
                <a:lnTo>
                  <a:pt x="1220" y="385"/>
                </a:lnTo>
                <a:lnTo>
                  <a:pt x="1220" y="383"/>
                </a:lnTo>
                <a:lnTo>
                  <a:pt x="1222" y="383"/>
                </a:lnTo>
                <a:lnTo>
                  <a:pt x="1222" y="381"/>
                </a:lnTo>
                <a:lnTo>
                  <a:pt x="1224" y="381"/>
                </a:lnTo>
                <a:lnTo>
                  <a:pt x="1226" y="379"/>
                </a:lnTo>
                <a:lnTo>
                  <a:pt x="1228" y="377"/>
                </a:lnTo>
                <a:lnTo>
                  <a:pt x="1230" y="375"/>
                </a:lnTo>
                <a:lnTo>
                  <a:pt x="1232" y="371"/>
                </a:lnTo>
                <a:lnTo>
                  <a:pt x="1234" y="369"/>
                </a:lnTo>
                <a:lnTo>
                  <a:pt x="1234" y="367"/>
                </a:lnTo>
                <a:lnTo>
                  <a:pt x="1236" y="365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8" y="361"/>
                </a:lnTo>
                <a:lnTo>
                  <a:pt x="1238" y="359"/>
                </a:lnTo>
                <a:lnTo>
                  <a:pt x="1240" y="357"/>
                </a:lnTo>
                <a:lnTo>
                  <a:pt x="1240" y="355"/>
                </a:lnTo>
                <a:lnTo>
                  <a:pt x="1242" y="355"/>
                </a:lnTo>
                <a:lnTo>
                  <a:pt x="1242" y="353"/>
                </a:lnTo>
                <a:lnTo>
                  <a:pt x="1242" y="351"/>
                </a:lnTo>
                <a:lnTo>
                  <a:pt x="1242" y="349"/>
                </a:lnTo>
                <a:lnTo>
                  <a:pt x="1240" y="351"/>
                </a:lnTo>
                <a:lnTo>
                  <a:pt x="1240" y="353"/>
                </a:lnTo>
                <a:lnTo>
                  <a:pt x="1240" y="351"/>
                </a:lnTo>
                <a:lnTo>
                  <a:pt x="1238" y="349"/>
                </a:lnTo>
                <a:lnTo>
                  <a:pt x="1238" y="347"/>
                </a:lnTo>
                <a:lnTo>
                  <a:pt x="1240" y="345"/>
                </a:lnTo>
                <a:lnTo>
                  <a:pt x="1238" y="345"/>
                </a:lnTo>
                <a:lnTo>
                  <a:pt x="1238" y="343"/>
                </a:lnTo>
                <a:lnTo>
                  <a:pt x="1236" y="343"/>
                </a:lnTo>
                <a:lnTo>
                  <a:pt x="1236" y="341"/>
                </a:lnTo>
                <a:lnTo>
                  <a:pt x="1238" y="339"/>
                </a:lnTo>
                <a:lnTo>
                  <a:pt x="1238" y="337"/>
                </a:lnTo>
                <a:lnTo>
                  <a:pt x="1240" y="337"/>
                </a:lnTo>
                <a:lnTo>
                  <a:pt x="1240" y="335"/>
                </a:lnTo>
                <a:lnTo>
                  <a:pt x="1242" y="333"/>
                </a:lnTo>
                <a:lnTo>
                  <a:pt x="1244" y="333"/>
                </a:lnTo>
                <a:lnTo>
                  <a:pt x="1246" y="331"/>
                </a:lnTo>
                <a:lnTo>
                  <a:pt x="1250" y="331"/>
                </a:lnTo>
                <a:lnTo>
                  <a:pt x="1252" y="331"/>
                </a:lnTo>
                <a:lnTo>
                  <a:pt x="1254" y="331"/>
                </a:lnTo>
                <a:lnTo>
                  <a:pt x="1254" y="333"/>
                </a:lnTo>
                <a:lnTo>
                  <a:pt x="1256" y="337"/>
                </a:lnTo>
                <a:lnTo>
                  <a:pt x="1256" y="339"/>
                </a:lnTo>
                <a:lnTo>
                  <a:pt x="1258" y="341"/>
                </a:lnTo>
                <a:lnTo>
                  <a:pt x="1260" y="343"/>
                </a:lnTo>
                <a:lnTo>
                  <a:pt x="1260" y="345"/>
                </a:lnTo>
                <a:lnTo>
                  <a:pt x="1260" y="347"/>
                </a:lnTo>
                <a:lnTo>
                  <a:pt x="1262" y="347"/>
                </a:lnTo>
                <a:lnTo>
                  <a:pt x="1260" y="347"/>
                </a:lnTo>
                <a:lnTo>
                  <a:pt x="1258" y="349"/>
                </a:lnTo>
                <a:lnTo>
                  <a:pt x="1258" y="351"/>
                </a:lnTo>
                <a:lnTo>
                  <a:pt x="1258" y="353"/>
                </a:lnTo>
                <a:lnTo>
                  <a:pt x="1256" y="353"/>
                </a:lnTo>
                <a:lnTo>
                  <a:pt x="1254" y="353"/>
                </a:lnTo>
                <a:lnTo>
                  <a:pt x="1254" y="355"/>
                </a:lnTo>
                <a:lnTo>
                  <a:pt x="1256" y="355"/>
                </a:lnTo>
                <a:lnTo>
                  <a:pt x="1256" y="357"/>
                </a:lnTo>
                <a:lnTo>
                  <a:pt x="1256" y="359"/>
                </a:lnTo>
                <a:lnTo>
                  <a:pt x="1254" y="359"/>
                </a:lnTo>
                <a:lnTo>
                  <a:pt x="1254" y="359"/>
                </a:lnTo>
                <a:lnTo>
                  <a:pt x="1256" y="359"/>
                </a:lnTo>
                <a:lnTo>
                  <a:pt x="1254" y="361"/>
                </a:lnTo>
                <a:lnTo>
                  <a:pt x="1254" y="361"/>
                </a:lnTo>
                <a:lnTo>
                  <a:pt x="1252" y="361"/>
                </a:lnTo>
                <a:lnTo>
                  <a:pt x="1248" y="361"/>
                </a:lnTo>
                <a:lnTo>
                  <a:pt x="1248" y="363"/>
                </a:lnTo>
                <a:lnTo>
                  <a:pt x="1250" y="363"/>
                </a:lnTo>
                <a:lnTo>
                  <a:pt x="1254" y="363"/>
                </a:lnTo>
                <a:lnTo>
                  <a:pt x="1254" y="365"/>
                </a:lnTo>
                <a:lnTo>
                  <a:pt x="1254" y="367"/>
                </a:lnTo>
                <a:lnTo>
                  <a:pt x="1254" y="369"/>
                </a:lnTo>
                <a:lnTo>
                  <a:pt x="1254" y="369"/>
                </a:lnTo>
                <a:lnTo>
                  <a:pt x="1254" y="369"/>
                </a:lnTo>
                <a:lnTo>
                  <a:pt x="1250" y="373"/>
                </a:lnTo>
                <a:lnTo>
                  <a:pt x="1246" y="375"/>
                </a:lnTo>
                <a:lnTo>
                  <a:pt x="1244" y="375"/>
                </a:lnTo>
                <a:lnTo>
                  <a:pt x="1242" y="375"/>
                </a:lnTo>
                <a:lnTo>
                  <a:pt x="1242" y="377"/>
                </a:lnTo>
                <a:lnTo>
                  <a:pt x="1240" y="377"/>
                </a:lnTo>
                <a:lnTo>
                  <a:pt x="1238" y="379"/>
                </a:lnTo>
                <a:lnTo>
                  <a:pt x="1238" y="381"/>
                </a:lnTo>
                <a:lnTo>
                  <a:pt x="1236" y="381"/>
                </a:lnTo>
                <a:lnTo>
                  <a:pt x="1234" y="381"/>
                </a:lnTo>
                <a:lnTo>
                  <a:pt x="1232" y="383"/>
                </a:lnTo>
                <a:lnTo>
                  <a:pt x="1230" y="383"/>
                </a:lnTo>
                <a:lnTo>
                  <a:pt x="1230" y="385"/>
                </a:lnTo>
                <a:lnTo>
                  <a:pt x="1228" y="385"/>
                </a:lnTo>
                <a:lnTo>
                  <a:pt x="1230" y="385"/>
                </a:lnTo>
                <a:lnTo>
                  <a:pt x="1232" y="385"/>
                </a:lnTo>
                <a:lnTo>
                  <a:pt x="1232" y="383"/>
                </a:lnTo>
                <a:lnTo>
                  <a:pt x="1234" y="383"/>
                </a:lnTo>
                <a:lnTo>
                  <a:pt x="1236" y="383"/>
                </a:lnTo>
                <a:lnTo>
                  <a:pt x="1238" y="383"/>
                </a:lnTo>
                <a:lnTo>
                  <a:pt x="1240" y="381"/>
                </a:lnTo>
                <a:lnTo>
                  <a:pt x="1242" y="381"/>
                </a:lnTo>
                <a:lnTo>
                  <a:pt x="1244" y="379"/>
                </a:lnTo>
                <a:lnTo>
                  <a:pt x="1246" y="377"/>
                </a:lnTo>
                <a:lnTo>
                  <a:pt x="1248" y="377"/>
                </a:lnTo>
                <a:lnTo>
                  <a:pt x="1252" y="375"/>
                </a:lnTo>
                <a:lnTo>
                  <a:pt x="1252" y="377"/>
                </a:lnTo>
                <a:lnTo>
                  <a:pt x="1254" y="375"/>
                </a:lnTo>
                <a:lnTo>
                  <a:pt x="1254" y="373"/>
                </a:lnTo>
                <a:lnTo>
                  <a:pt x="1254" y="375"/>
                </a:lnTo>
                <a:lnTo>
                  <a:pt x="1254" y="375"/>
                </a:lnTo>
                <a:lnTo>
                  <a:pt x="1254" y="375"/>
                </a:lnTo>
                <a:lnTo>
                  <a:pt x="1256" y="373"/>
                </a:lnTo>
                <a:lnTo>
                  <a:pt x="1258" y="373"/>
                </a:lnTo>
                <a:lnTo>
                  <a:pt x="1256" y="373"/>
                </a:lnTo>
                <a:lnTo>
                  <a:pt x="1258" y="371"/>
                </a:lnTo>
                <a:lnTo>
                  <a:pt x="1258" y="369"/>
                </a:lnTo>
                <a:lnTo>
                  <a:pt x="1256" y="369"/>
                </a:lnTo>
                <a:lnTo>
                  <a:pt x="1258" y="367"/>
                </a:lnTo>
                <a:lnTo>
                  <a:pt x="1258" y="365"/>
                </a:lnTo>
                <a:lnTo>
                  <a:pt x="1256" y="365"/>
                </a:lnTo>
                <a:lnTo>
                  <a:pt x="1254" y="365"/>
                </a:lnTo>
                <a:lnTo>
                  <a:pt x="1254" y="365"/>
                </a:lnTo>
                <a:lnTo>
                  <a:pt x="1254" y="363"/>
                </a:lnTo>
                <a:lnTo>
                  <a:pt x="1254" y="361"/>
                </a:lnTo>
                <a:lnTo>
                  <a:pt x="1256" y="361"/>
                </a:lnTo>
                <a:lnTo>
                  <a:pt x="1258" y="361"/>
                </a:lnTo>
                <a:lnTo>
                  <a:pt x="1258" y="359"/>
                </a:lnTo>
                <a:lnTo>
                  <a:pt x="1256" y="359"/>
                </a:lnTo>
                <a:lnTo>
                  <a:pt x="1258" y="359"/>
                </a:lnTo>
                <a:lnTo>
                  <a:pt x="1258" y="357"/>
                </a:lnTo>
                <a:lnTo>
                  <a:pt x="1260" y="355"/>
                </a:lnTo>
                <a:lnTo>
                  <a:pt x="1262" y="355"/>
                </a:lnTo>
                <a:lnTo>
                  <a:pt x="1262" y="353"/>
                </a:lnTo>
                <a:lnTo>
                  <a:pt x="1264" y="353"/>
                </a:lnTo>
                <a:lnTo>
                  <a:pt x="1264" y="351"/>
                </a:lnTo>
                <a:lnTo>
                  <a:pt x="1266" y="349"/>
                </a:lnTo>
                <a:lnTo>
                  <a:pt x="1266" y="351"/>
                </a:lnTo>
                <a:lnTo>
                  <a:pt x="1268" y="351"/>
                </a:lnTo>
                <a:lnTo>
                  <a:pt x="1268" y="353"/>
                </a:lnTo>
                <a:lnTo>
                  <a:pt x="1270" y="355"/>
                </a:lnTo>
                <a:lnTo>
                  <a:pt x="1270" y="357"/>
                </a:lnTo>
                <a:lnTo>
                  <a:pt x="1272" y="359"/>
                </a:lnTo>
                <a:lnTo>
                  <a:pt x="1274" y="359"/>
                </a:lnTo>
                <a:lnTo>
                  <a:pt x="1274" y="361"/>
                </a:lnTo>
                <a:lnTo>
                  <a:pt x="1276" y="361"/>
                </a:lnTo>
                <a:lnTo>
                  <a:pt x="1278" y="365"/>
                </a:lnTo>
                <a:lnTo>
                  <a:pt x="1282" y="369"/>
                </a:lnTo>
                <a:lnTo>
                  <a:pt x="1284" y="369"/>
                </a:lnTo>
                <a:lnTo>
                  <a:pt x="1282" y="369"/>
                </a:lnTo>
                <a:lnTo>
                  <a:pt x="1282" y="371"/>
                </a:lnTo>
                <a:lnTo>
                  <a:pt x="1278" y="369"/>
                </a:lnTo>
                <a:lnTo>
                  <a:pt x="1276" y="367"/>
                </a:lnTo>
                <a:lnTo>
                  <a:pt x="1276" y="365"/>
                </a:lnTo>
                <a:lnTo>
                  <a:pt x="1274" y="365"/>
                </a:lnTo>
                <a:lnTo>
                  <a:pt x="1272" y="361"/>
                </a:lnTo>
                <a:lnTo>
                  <a:pt x="1270" y="361"/>
                </a:lnTo>
                <a:lnTo>
                  <a:pt x="1268" y="361"/>
                </a:lnTo>
                <a:lnTo>
                  <a:pt x="1270" y="363"/>
                </a:lnTo>
                <a:lnTo>
                  <a:pt x="1268" y="365"/>
                </a:lnTo>
                <a:lnTo>
                  <a:pt x="1268" y="367"/>
                </a:lnTo>
                <a:lnTo>
                  <a:pt x="1266" y="369"/>
                </a:lnTo>
                <a:lnTo>
                  <a:pt x="1264" y="371"/>
                </a:lnTo>
                <a:lnTo>
                  <a:pt x="1262" y="373"/>
                </a:lnTo>
                <a:lnTo>
                  <a:pt x="1260" y="373"/>
                </a:lnTo>
                <a:lnTo>
                  <a:pt x="1262" y="375"/>
                </a:lnTo>
                <a:lnTo>
                  <a:pt x="1262" y="377"/>
                </a:lnTo>
                <a:lnTo>
                  <a:pt x="1264" y="377"/>
                </a:lnTo>
                <a:lnTo>
                  <a:pt x="1264" y="375"/>
                </a:lnTo>
                <a:lnTo>
                  <a:pt x="1266" y="377"/>
                </a:lnTo>
                <a:lnTo>
                  <a:pt x="1266" y="375"/>
                </a:lnTo>
                <a:lnTo>
                  <a:pt x="1268" y="375"/>
                </a:lnTo>
                <a:lnTo>
                  <a:pt x="1270" y="375"/>
                </a:lnTo>
                <a:lnTo>
                  <a:pt x="1272" y="375"/>
                </a:lnTo>
                <a:lnTo>
                  <a:pt x="1274" y="375"/>
                </a:lnTo>
                <a:lnTo>
                  <a:pt x="1276" y="375"/>
                </a:lnTo>
                <a:lnTo>
                  <a:pt x="1278" y="375"/>
                </a:lnTo>
                <a:lnTo>
                  <a:pt x="1282" y="375"/>
                </a:lnTo>
                <a:lnTo>
                  <a:pt x="1282" y="373"/>
                </a:lnTo>
                <a:lnTo>
                  <a:pt x="1284" y="373"/>
                </a:lnTo>
                <a:lnTo>
                  <a:pt x="1286" y="373"/>
                </a:lnTo>
                <a:lnTo>
                  <a:pt x="1288" y="373"/>
                </a:lnTo>
                <a:lnTo>
                  <a:pt x="1290" y="373"/>
                </a:lnTo>
                <a:lnTo>
                  <a:pt x="1288" y="373"/>
                </a:lnTo>
                <a:lnTo>
                  <a:pt x="1290" y="371"/>
                </a:lnTo>
                <a:lnTo>
                  <a:pt x="1284" y="371"/>
                </a:lnTo>
                <a:lnTo>
                  <a:pt x="1284" y="369"/>
                </a:lnTo>
                <a:lnTo>
                  <a:pt x="1286" y="369"/>
                </a:lnTo>
                <a:lnTo>
                  <a:pt x="1292" y="369"/>
                </a:lnTo>
                <a:lnTo>
                  <a:pt x="1294" y="369"/>
                </a:lnTo>
                <a:lnTo>
                  <a:pt x="1298" y="367"/>
                </a:lnTo>
                <a:lnTo>
                  <a:pt x="1300" y="367"/>
                </a:lnTo>
                <a:lnTo>
                  <a:pt x="1302" y="367"/>
                </a:lnTo>
                <a:lnTo>
                  <a:pt x="1302" y="365"/>
                </a:lnTo>
                <a:lnTo>
                  <a:pt x="1302" y="365"/>
                </a:lnTo>
                <a:lnTo>
                  <a:pt x="1304" y="365"/>
                </a:lnTo>
                <a:lnTo>
                  <a:pt x="1306" y="365"/>
                </a:lnTo>
                <a:lnTo>
                  <a:pt x="1308" y="365"/>
                </a:lnTo>
                <a:lnTo>
                  <a:pt x="1310" y="365"/>
                </a:lnTo>
                <a:lnTo>
                  <a:pt x="1312" y="367"/>
                </a:lnTo>
                <a:lnTo>
                  <a:pt x="1314" y="367"/>
                </a:lnTo>
                <a:lnTo>
                  <a:pt x="1316" y="367"/>
                </a:lnTo>
                <a:lnTo>
                  <a:pt x="1318" y="367"/>
                </a:lnTo>
                <a:lnTo>
                  <a:pt x="1320" y="367"/>
                </a:lnTo>
                <a:lnTo>
                  <a:pt x="1322" y="367"/>
                </a:lnTo>
                <a:lnTo>
                  <a:pt x="1324" y="367"/>
                </a:lnTo>
                <a:lnTo>
                  <a:pt x="1324" y="369"/>
                </a:lnTo>
                <a:lnTo>
                  <a:pt x="1326" y="369"/>
                </a:lnTo>
                <a:lnTo>
                  <a:pt x="1328" y="371"/>
                </a:lnTo>
                <a:lnTo>
                  <a:pt x="1330" y="373"/>
                </a:lnTo>
                <a:lnTo>
                  <a:pt x="1328" y="375"/>
                </a:lnTo>
                <a:lnTo>
                  <a:pt x="1330" y="381"/>
                </a:lnTo>
                <a:lnTo>
                  <a:pt x="1328" y="381"/>
                </a:lnTo>
                <a:lnTo>
                  <a:pt x="1328" y="383"/>
                </a:lnTo>
                <a:lnTo>
                  <a:pt x="1328" y="385"/>
                </a:lnTo>
                <a:lnTo>
                  <a:pt x="1326" y="385"/>
                </a:lnTo>
                <a:lnTo>
                  <a:pt x="1324" y="389"/>
                </a:lnTo>
                <a:lnTo>
                  <a:pt x="1322" y="391"/>
                </a:lnTo>
                <a:lnTo>
                  <a:pt x="1322" y="393"/>
                </a:lnTo>
                <a:lnTo>
                  <a:pt x="1324" y="395"/>
                </a:lnTo>
                <a:lnTo>
                  <a:pt x="1324" y="397"/>
                </a:lnTo>
                <a:lnTo>
                  <a:pt x="1326" y="401"/>
                </a:lnTo>
                <a:lnTo>
                  <a:pt x="1328" y="403"/>
                </a:lnTo>
                <a:lnTo>
                  <a:pt x="1328" y="405"/>
                </a:lnTo>
                <a:lnTo>
                  <a:pt x="1328" y="407"/>
                </a:lnTo>
                <a:lnTo>
                  <a:pt x="1328" y="411"/>
                </a:lnTo>
                <a:lnTo>
                  <a:pt x="1328" y="413"/>
                </a:lnTo>
                <a:lnTo>
                  <a:pt x="1328" y="415"/>
                </a:lnTo>
                <a:lnTo>
                  <a:pt x="1328" y="417"/>
                </a:lnTo>
                <a:lnTo>
                  <a:pt x="1326" y="415"/>
                </a:lnTo>
                <a:lnTo>
                  <a:pt x="1328" y="411"/>
                </a:lnTo>
                <a:lnTo>
                  <a:pt x="1326" y="407"/>
                </a:lnTo>
                <a:lnTo>
                  <a:pt x="1326" y="405"/>
                </a:lnTo>
                <a:lnTo>
                  <a:pt x="1324" y="405"/>
                </a:lnTo>
                <a:lnTo>
                  <a:pt x="1324" y="403"/>
                </a:lnTo>
                <a:lnTo>
                  <a:pt x="1324" y="401"/>
                </a:lnTo>
                <a:lnTo>
                  <a:pt x="1324" y="399"/>
                </a:lnTo>
                <a:lnTo>
                  <a:pt x="1322" y="397"/>
                </a:lnTo>
                <a:lnTo>
                  <a:pt x="1322" y="395"/>
                </a:lnTo>
                <a:lnTo>
                  <a:pt x="1320" y="395"/>
                </a:lnTo>
                <a:lnTo>
                  <a:pt x="1318" y="395"/>
                </a:lnTo>
                <a:lnTo>
                  <a:pt x="1316" y="395"/>
                </a:lnTo>
                <a:lnTo>
                  <a:pt x="1316" y="397"/>
                </a:lnTo>
                <a:lnTo>
                  <a:pt x="1316" y="399"/>
                </a:lnTo>
                <a:lnTo>
                  <a:pt x="1318" y="403"/>
                </a:lnTo>
                <a:lnTo>
                  <a:pt x="1320" y="403"/>
                </a:lnTo>
                <a:lnTo>
                  <a:pt x="1318" y="405"/>
                </a:lnTo>
                <a:lnTo>
                  <a:pt x="1318" y="407"/>
                </a:lnTo>
                <a:lnTo>
                  <a:pt x="1316" y="409"/>
                </a:lnTo>
                <a:lnTo>
                  <a:pt x="1316" y="411"/>
                </a:lnTo>
                <a:lnTo>
                  <a:pt x="1314" y="411"/>
                </a:lnTo>
                <a:lnTo>
                  <a:pt x="1314" y="413"/>
                </a:lnTo>
                <a:lnTo>
                  <a:pt x="1312" y="413"/>
                </a:lnTo>
                <a:lnTo>
                  <a:pt x="1310" y="411"/>
                </a:lnTo>
                <a:lnTo>
                  <a:pt x="1310" y="409"/>
                </a:lnTo>
                <a:lnTo>
                  <a:pt x="1310" y="407"/>
                </a:lnTo>
                <a:lnTo>
                  <a:pt x="1310" y="407"/>
                </a:lnTo>
                <a:lnTo>
                  <a:pt x="1312" y="407"/>
                </a:lnTo>
                <a:lnTo>
                  <a:pt x="1314" y="405"/>
                </a:lnTo>
                <a:lnTo>
                  <a:pt x="1316" y="403"/>
                </a:lnTo>
                <a:lnTo>
                  <a:pt x="1318" y="403"/>
                </a:lnTo>
                <a:lnTo>
                  <a:pt x="1316" y="397"/>
                </a:lnTo>
                <a:lnTo>
                  <a:pt x="1314" y="395"/>
                </a:lnTo>
                <a:lnTo>
                  <a:pt x="1312" y="395"/>
                </a:lnTo>
                <a:lnTo>
                  <a:pt x="1310" y="395"/>
                </a:lnTo>
                <a:lnTo>
                  <a:pt x="1308" y="395"/>
                </a:lnTo>
                <a:lnTo>
                  <a:pt x="1306" y="395"/>
                </a:lnTo>
                <a:lnTo>
                  <a:pt x="1304" y="395"/>
                </a:lnTo>
                <a:lnTo>
                  <a:pt x="1302" y="397"/>
                </a:lnTo>
                <a:lnTo>
                  <a:pt x="1302" y="399"/>
                </a:lnTo>
                <a:lnTo>
                  <a:pt x="1300" y="399"/>
                </a:lnTo>
                <a:lnTo>
                  <a:pt x="1300" y="401"/>
                </a:lnTo>
                <a:lnTo>
                  <a:pt x="1298" y="403"/>
                </a:lnTo>
                <a:lnTo>
                  <a:pt x="1296" y="403"/>
                </a:lnTo>
                <a:lnTo>
                  <a:pt x="1294" y="403"/>
                </a:lnTo>
                <a:lnTo>
                  <a:pt x="1292" y="403"/>
                </a:lnTo>
                <a:lnTo>
                  <a:pt x="1290" y="401"/>
                </a:lnTo>
                <a:lnTo>
                  <a:pt x="1288" y="401"/>
                </a:lnTo>
                <a:lnTo>
                  <a:pt x="1286" y="399"/>
                </a:lnTo>
                <a:lnTo>
                  <a:pt x="1284" y="401"/>
                </a:lnTo>
                <a:lnTo>
                  <a:pt x="1282" y="399"/>
                </a:lnTo>
                <a:lnTo>
                  <a:pt x="1280" y="399"/>
                </a:lnTo>
                <a:lnTo>
                  <a:pt x="1278" y="399"/>
                </a:lnTo>
                <a:lnTo>
                  <a:pt x="1276" y="401"/>
                </a:lnTo>
                <a:lnTo>
                  <a:pt x="1274" y="401"/>
                </a:lnTo>
                <a:lnTo>
                  <a:pt x="1270" y="399"/>
                </a:lnTo>
                <a:lnTo>
                  <a:pt x="1268" y="401"/>
                </a:lnTo>
                <a:lnTo>
                  <a:pt x="1264" y="403"/>
                </a:lnTo>
                <a:lnTo>
                  <a:pt x="1262" y="403"/>
                </a:lnTo>
                <a:lnTo>
                  <a:pt x="1262" y="405"/>
                </a:lnTo>
                <a:lnTo>
                  <a:pt x="1262" y="407"/>
                </a:lnTo>
                <a:lnTo>
                  <a:pt x="1260" y="407"/>
                </a:lnTo>
                <a:lnTo>
                  <a:pt x="1260" y="409"/>
                </a:lnTo>
                <a:lnTo>
                  <a:pt x="1260" y="411"/>
                </a:lnTo>
                <a:lnTo>
                  <a:pt x="1258" y="413"/>
                </a:lnTo>
                <a:lnTo>
                  <a:pt x="1258" y="411"/>
                </a:lnTo>
                <a:lnTo>
                  <a:pt x="1256" y="411"/>
                </a:lnTo>
                <a:lnTo>
                  <a:pt x="1254" y="409"/>
                </a:lnTo>
                <a:lnTo>
                  <a:pt x="1254" y="407"/>
                </a:lnTo>
                <a:lnTo>
                  <a:pt x="1254" y="407"/>
                </a:lnTo>
                <a:lnTo>
                  <a:pt x="1254" y="407"/>
                </a:lnTo>
                <a:lnTo>
                  <a:pt x="1252" y="407"/>
                </a:lnTo>
                <a:lnTo>
                  <a:pt x="1252" y="407"/>
                </a:lnTo>
                <a:lnTo>
                  <a:pt x="1250" y="407"/>
                </a:lnTo>
                <a:lnTo>
                  <a:pt x="1250" y="405"/>
                </a:lnTo>
                <a:lnTo>
                  <a:pt x="1248" y="405"/>
                </a:lnTo>
                <a:lnTo>
                  <a:pt x="1246" y="405"/>
                </a:lnTo>
                <a:lnTo>
                  <a:pt x="1244" y="405"/>
                </a:lnTo>
                <a:lnTo>
                  <a:pt x="1242" y="405"/>
                </a:lnTo>
                <a:lnTo>
                  <a:pt x="1238" y="407"/>
                </a:lnTo>
                <a:lnTo>
                  <a:pt x="1236" y="407"/>
                </a:lnTo>
                <a:lnTo>
                  <a:pt x="1236" y="407"/>
                </a:lnTo>
                <a:lnTo>
                  <a:pt x="1234" y="409"/>
                </a:lnTo>
                <a:lnTo>
                  <a:pt x="1232" y="411"/>
                </a:lnTo>
                <a:lnTo>
                  <a:pt x="1230" y="411"/>
                </a:lnTo>
                <a:lnTo>
                  <a:pt x="1228" y="411"/>
                </a:lnTo>
                <a:lnTo>
                  <a:pt x="1226" y="413"/>
                </a:lnTo>
                <a:lnTo>
                  <a:pt x="1224" y="413"/>
                </a:lnTo>
                <a:lnTo>
                  <a:pt x="1222" y="413"/>
                </a:lnTo>
                <a:lnTo>
                  <a:pt x="1220" y="413"/>
                </a:lnTo>
                <a:lnTo>
                  <a:pt x="1218" y="413"/>
                </a:lnTo>
                <a:lnTo>
                  <a:pt x="1216" y="413"/>
                </a:lnTo>
                <a:lnTo>
                  <a:pt x="1214" y="413"/>
                </a:lnTo>
                <a:lnTo>
                  <a:pt x="1212" y="413"/>
                </a:lnTo>
                <a:lnTo>
                  <a:pt x="1210" y="415"/>
                </a:lnTo>
                <a:lnTo>
                  <a:pt x="1208" y="415"/>
                </a:lnTo>
                <a:lnTo>
                  <a:pt x="1206" y="413"/>
                </a:lnTo>
                <a:lnTo>
                  <a:pt x="1206" y="413"/>
                </a:lnTo>
                <a:lnTo>
                  <a:pt x="1204" y="413"/>
                </a:lnTo>
                <a:lnTo>
                  <a:pt x="1202" y="413"/>
                </a:lnTo>
                <a:lnTo>
                  <a:pt x="1200" y="413"/>
                </a:lnTo>
                <a:lnTo>
                  <a:pt x="1198" y="413"/>
                </a:lnTo>
                <a:lnTo>
                  <a:pt x="1196" y="413"/>
                </a:lnTo>
                <a:lnTo>
                  <a:pt x="1194" y="415"/>
                </a:lnTo>
                <a:lnTo>
                  <a:pt x="1192" y="415"/>
                </a:lnTo>
                <a:lnTo>
                  <a:pt x="1188" y="415"/>
                </a:lnTo>
                <a:lnTo>
                  <a:pt x="1186" y="415"/>
                </a:lnTo>
                <a:lnTo>
                  <a:pt x="1184" y="415"/>
                </a:lnTo>
                <a:lnTo>
                  <a:pt x="1182" y="415"/>
                </a:lnTo>
                <a:lnTo>
                  <a:pt x="1180" y="415"/>
                </a:lnTo>
                <a:lnTo>
                  <a:pt x="1178" y="413"/>
                </a:lnTo>
                <a:lnTo>
                  <a:pt x="1176" y="413"/>
                </a:lnTo>
                <a:lnTo>
                  <a:pt x="1174" y="413"/>
                </a:lnTo>
                <a:lnTo>
                  <a:pt x="1172" y="415"/>
                </a:lnTo>
                <a:lnTo>
                  <a:pt x="1170" y="417"/>
                </a:lnTo>
                <a:lnTo>
                  <a:pt x="1168" y="419"/>
                </a:lnTo>
                <a:lnTo>
                  <a:pt x="1168" y="421"/>
                </a:lnTo>
                <a:lnTo>
                  <a:pt x="1166" y="423"/>
                </a:lnTo>
                <a:lnTo>
                  <a:pt x="1166" y="425"/>
                </a:lnTo>
                <a:lnTo>
                  <a:pt x="1164" y="427"/>
                </a:lnTo>
                <a:lnTo>
                  <a:pt x="1164" y="431"/>
                </a:lnTo>
                <a:lnTo>
                  <a:pt x="1162" y="431"/>
                </a:lnTo>
                <a:lnTo>
                  <a:pt x="1160" y="433"/>
                </a:lnTo>
                <a:lnTo>
                  <a:pt x="1160" y="431"/>
                </a:lnTo>
                <a:lnTo>
                  <a:pt x="1158" y="433"/>
                </a:lnTo>
                <a:lnTo>
                  <a:pt x="1158" y="431"/>
                </a:lnTo>
                <a:lnTo>
                  <a:pt x="1158" y="431"/>
                </a:lnTo>
                <a:lnTo>
                  <a:pt x="1158" y="433"/>
                </a:lnTo>
                <a:lnTo>
                  <a:pt x="1156" y="433"/>
                </a:lnTo>
                <a:lnTo>
                  <a:pt x="1154" y="435"/>
                </a:lnTo>
                <a:lnTo>
                  <a:pt x="1154" y="437"/>
                </a:lnTo>
                <a:lnTo>
                  <a:pt x="1152" y="439"/>
                </a:lnTo>
                <a:lnTo>
                  <a:pt x="1150" y="437"/>
                </a:lnTo>
                <a:lnTo>
                  <a:pt x="1148" y="437"/>
                </a:lnTo>
                <a:lnTo>
                  <a:pt x="1146" y="435"/>
                </a:lnTo>
                <a:lnTo>
                  <a:pt x="1144" y="435"/>
                </a:lnTo>
                <a:lnTo>
                  <a:pt x="1142" y="433"/>
                </a:lnTo>
                <a:lnTo>
                  <a:pt x="1140" y="433"/>
                </a:lnTo>
                <a:lnTo>
                  <a:pt x="1140" y="435"/>
                </a:lnTo>
                <a:lnTo>
                  <a:pt x="1138" y="435"/>
                </a:lnTo>
                <a:lnTo>
                  <a:pt x="1136" y="435"/>
                </a:lnTo>
                <a:lnTo>
                  <a:pt x="1134" y="437"/>
                </a:lnTo>
                <a:lnTo>
                  <a:pt x="1134" y="435"/>
                </a:lnTo>
                <a:lnTo>
                  <a:pt x="1132" y="435"/>
                </a:lnTo>
                <a:lnTo>
                  <a:pt x="1130" y="433"/>
                </a:lnTo>
                <a:lnTo>
                  <a:pt x="1130" y="435"/>
                </a:lnTo>
                <a:lnTo>
                  <a:pt x="1128" y="435"/>
                </a:lnTo>
                <a:lnTo>
                  <a:pt x="1126" y="435"/>
                </a:lnTo>
                <a:lnTo>
                  <a:pt x="1124" y="435"/>
                </a:lnTo>
                <a:lnTo>
                  <a:pt x="1122" y="435"/>
                </a:lnTo>
                <a:lnTo>
                  <a:pt x="1122" y="439"/>
                </a:lnTo>
                <a:lnTo>
                  <a:pt x="1122" y="441"/>
                </a:lnTo>
                <a:lnTo>
                  <a:pt x="1124" y="441"/>
                </a:lnTo>
                <a:lnTo>
                  <a:pt x="1124" y="443"/>
                </a:lnTo>
                <a:lnTo>
                  <a:pt x="1122" y="443"/>
                </a:lnTo>
                <a:lnTo>
                  <a:pt x="1122" y="445"/>
                </a:lnTo>
                <a:lnTo>
                  <a:pt x="1120" y="445"/>
                </a:lnTo>
                <a:lnTo>
                  <a:pt x="1118" y="443"/>
                </a:lnTo>
                <a:lnTo>
                  <a:pt x="1116" y="443"/>
                </a:lnTo>
                <a:lnTo>
                  <a:pt x="1114" y="443"/>
                </a:lnTo>
                <a:lnTo>
                  <a:pt x="1112" y="445"/>
                </a:lnTo>
                <a:lnTo>
                  <a:pt x="1112" y="443"/>
                </a:lnTo>
                <a:lnTo>
                  <a:pt x="1110" y="441"/>
                </a:lnTo>
                <a:lnTo>
                  <a:pt x="1110" y="439"/>
                </a:lnTo>
                <a:lnTo>
                  <a:pt x="1110" y="439"/>
                </a:lnTo>
                <a:lnTo>
                  <a:pt x="1110" y="441"/>
                </a:lnTo>
                <a:lnTo>
                  <a:pt x="1108" y="439"/>
                </a:lnTo>
                <a:lnTo>
                  <a:pt x="1108" y="441"/>
                </a:lnTo>
                <a:lnTo>
                  <a:pt x="1110" y="441"/>
                </a:lnTo>
                <a:lnTo>
                  <a:pt x="1110" y="441"/>
                </a:lnTo>
                <a:lnTo>
                  <a:pt x="1112" y="443"/>
                </a:lnTo>
                <a:lnTo>
                  <a:pt x="1112" y="445"/>
                </a:lnTo>
                <a:lnTo>
                  <a:pt x="1110" y="447"/>
                </a:lnTo>
                <a:lnTo>
                  <a:pt x="1110" y="447"/>
                </a:lnTo>
                <a:lnTo>
                  <a:pt x="1110" y="445"/>
                </a:lnTo>
                <a:lnTo>
                  <a:pt x="1108" y="445"/>
                </a:lnTo>
                <a:lnTo>
                  <a:pt x="1108" y="443"/>
                </a:lnTo>
                <a:lnTo>
                  <a:pt x="1106" y="443"/>
                </a:lnTo>
                <a:lnTo>
                  <a:pt x="1108" y="445"/>
                </a:lnTo>
                <a:lnTo>
                  <a:pt x="1110" y="447"/>
                </a:lnTo>
                <a:lnTo>
                  <a:pt x="1110" y="447"/>
                </a:lnTo>
                <a:lnTo>
                  <a:pt x="1112" y="447"/>
                </a:lnTo>
                <a:lnTo>
                  <a:pt x="1112" y="445"/>
                </a:lnTo>
                <a:lnTo>
                  <a:pt x="1114" y="445"/>
                </a:lnTo>
                <a:lnTo>
                  <a:pt x="1114" y="447"/>
                </a:lnTo>
                <a:lnTo>
                  <a:pt x="1116" y="447"/>
                </a:lnTo>
                <a:lnTo>
                  <a:pt x="1118" y="447"/>
                </a:lnTo>
                <a:lnTo>
                  <a:pt x="1120" y="445"/>
                </a:lnTo>
                <a:lnTo>
                  <a:pt x="1122" y="445"/>
                </a:lnTo>
                <a:lnTo>
                  <a:pt x="1122" y="447"/>
                </a:lnTo>
                <a:lnTo>
                  <a:pt x="1124" y="445"/>
                </a:lnTo>
                <a:lnTo>
                  <a:pt x="1126" y="443"/>
                </a:lnTo>
                <a:lnTo>
                  <a:pt x="1128" y="443"/>
                </a:lnTo>
                <a:lnTo>
                  <a:pt x="1130" y="443"/>
                </a:lnTo>
                <a:lnTo>
                  <a:pt x="1130" y="445"/>
                </a:lnTo>
                <a:lnTo>
                  <a:pt x="1130" y="447"/>
                </a:lnTo>
                <a:lnTo>
                  <a:pt x="1132" y="449"/>
                </a:lnTo>
                <a:lnTo>
                  <a:pt x="1134" y="449"/>
                </a:lnTo>
                <a:lnTo>
                  <a:pt x="1134" y="451"/>
                </a:lnTo>
                <a:lnTo>
                  <a:pt x="1136" y="453"/>
                </a:lnTo>
                <a:lnTo>
                  <a:pt x="1138" y="451"/>
                </a:lnTo>
                <a:lnTo>
                  <a:pt x="1140" y="453"/>
                </a:lnTo>
                <a:lnTo>
                  <a:pt x="1142" y="453"/>
                </a:lnTo>
                <a:lnTo>
                  <a:pt x="1142" y="455"/>
                </a:lnTo>
                <a:lnTo>
                  <a:pt x="1140" y="455"/>
                </a:lnTo>
                <a:lnTo>
                  <a:pt x="1140" y="455"/>
                </a:lnTo>
                <a:lnTo>
                  <a:pt x="1140" y="457"/>
                </a:lnTo>
                <a:lnTo>
                  <a:pt x="1142" y="461"/>
                </a:lnTo>
                <a:lnTo>
                  <a:pt x="1142" y="463"/>
                </a:lnTo>
                <a:lnTo>
                  <a:pt x="1144" y="463"/>
                </a:lnTo>
                <a:lnTo>
                  <a:pt x="1146" y="463"/>
                </a:lnTo>
                <a:lnTo>
                  <a:pt x="1146" y="465"/>
                </a:lnTo>
                <a:lnTo>
                  <a:pt x="1148" y="463"/>
                </a:lnTo>
                <a:lnTo>
                  <a:pt x="1148" y="461"/>
                </a:lnTo>
                <a:lnTo>
                  <a:pt x="1146" y="459"/>
                </a:lnTo>
                <a:lnTo>
                  <a:pt x="1146" y="457"/>
                </a:lnTo>
                <a:lnTo>
                  <a:pt x="1146" y="455"/>
                </a:lnTo>
                <a:lnTo>
                  <a:pt x="1148" y="455"/>
                </a:lnTo>
                <a:lnTo>
                  <a:pt x="1150" y="455"/>
                </a:lnTo>
                <a:lnTo>
                  <a:pt x="1152" y="453"/>
                </a:lnTo>
                <a:lnTo>
                  <a:pt x="1152" y="451"/>
                </a:lnTo>
                <a:lnTo>
                  <a:pt x="1156" y="453"/>
                </a:lnTo>
                <a:lnTo>
                  <a:pt x="1156" y="449"/>
                </a:lnTo>
                <a:lnTo>
                  <a:pt x="1156" y="447"/>
                </a:lnTo>
                <a:lnTo>
                  <a:pt x="1158" y="447"/>
                </a:lnTo>
                <a:lnTo>
                  <a:pt x="1158" y="445"/>
                </a:lnTo>
                <a:lnTo>
                  <a:pt x="1160" y="445"/>
                </a:lnTo>
                <a:lnTo>
                  <a:pt x="1162" y="445"/>
                </a:lnTo>
                <a:lnTo>
                  <a:pt x="1162" y="447"/>
                </a:lnTo>
                <a:lnTo>
                  <a:pt x="1164" y="449"/>
                </a:lnTo>
                <a:lnTo>
                  <a:pt x="1166" y="449"/>
                </a:lnTo>
                <a:lnTo>
                  <a:pt x="1166" y="451"/>
                </a:lnTo>
                <a:lnTo>
                  <a:pt x="1166" y="453"/>
                </a:lnTo>
                <a:lnTo>
                  <a:pt x="1168" y="453"/>
                </a:lnTo>
                <a:lnTo>
                  <a:pt x="1168" y="455"/>
                </a:lnTo>
                <a:lnTo>
                  <a:pt x="1168" y="455"/>
                </a:lnTo>
                <a:lnTo>
                  <a:pt x="1170" y="455"/>
                </a:lnTo>
                <a:lnTo>
                  <a:pt x="1170" y="457"/>
                </a:lnTo>
                <a:lnTo>
                  <a:pt x="1172" y="459"/>
                </a:lnTo>
                <a:lnTo>
                  <a:pt x="1172" y="461"/>
                </a:lnTo>
                <a:lnTo>
                  <a:pt x="1174" y="463"/>
                </a:lnTo>
                <a:lnTo>
                  <a:pt x="1174" y="465"/>
                </a:lnTo>
                <a:lnTo>
                  <a:pt x="1176" y="465"/>
                </a:lnTo>
                <a:lnTo>
                  <a:pt x="1176" y="467"/>
                </a:lnTo>
                <a:lnTo>
                  <a:pt x="1178" y="467"/>
                </a:lnTo>
                <a:lnTo>
                  <a:pt x="1180" y="469"/>
                </a:lnTo>
                <a:lnTo>
                  <a:pt x="1182" y="471"/>
                </a:lnTo>
                <a:lnTo>
                  <a:pt x="1184" y="471"/>
                </a:lnTo>
                <a:lnTo>
                  <a:pt x="1186" y="471"/>
                </a:lnTo>
                <a:lnTo>
                  <a:pt x="1188" y="471"/>
                </a:lnTo>
                <a:lnTo>
                  <a:pt x="1190" y="471"/>
                </a:lnTo>
                <a:lnTo>
                  <a:pt x="1192" y="471"/>
                </a:lnTo>
                <a:lnTo>
                  <a:pt x="1194" y="471"/>
                </a:lnTo>
                <a:lnTo>
                  <a:pt x="1196" y="471"/>
                </a:lnTo>
                <a:lnTo>
                  <a:pt x="1198" y="471"/>
                </a:lnTo>
                <a:lnTo>
                  <a:pt x="1200" y="469"/>
                </a:lnTo>
                <a:lnTo>
                  <a:pt x="1202" y="467"/>
                </a:lnTo>
                <a:lnTo>
                  <a:pt x="1204" y="467"/>
                </a:lnTo>
                <a:lnTo>
                  <a:pt x="1206" y="467"/>
                </a:lnTo>
                <a:lnTo>
                  <a:pt x="1206" y="465"/>
                </a:lnTo>
                <a:lnTo>
                  <a:pt x="1206" y="463"/>
                </a:lnTo>
                <a:lnTo>
                  <a:pt x="1208" y="463"/>
                </a:lnTo>
                <a:lnTo>
                  <a:pt x="1210" y="461"/>
                </a:lnTo>
                <a:lnTo>
                  <a:pt x="1212" y="459"/>
                </a:lnTo>
                <a:lnTo>
                  <a:pt x="1214" y="459"/>
                </a:lnTo>
                <a:lnTo>
                  <a:pt x="1216" y="459"/>
                </a:lnTo>
                <a:lnTo>
                  <a:pt x="1216" y="457"/>
                </a:lnTo>
                <a:lnTo>
                  <a:pt x="1218" y="457"/>
                </a:lnTo>
                <a:lnTo>
                  <a:pt x="1220" y="457"/>
                </a:lnTo>
                <a:lnTo>
                  <a:pt x="1222" y="457"/>
                </a:lnTo>
                <a:lnTo>
                  <a:pt x="1224" y="455"/>
                </a:lnTo>
                <a:lnTo>
                  <a:pt x="1226" y="455"/>
                </a:lnTo>
                <a:lnTo>
                  <a:pt x="1226" y="455"/>
                </a:lnTo>
                <a:lnTo>
                  <a:pt x="1224" y="455"/>
                </a:lnTo>
                <a:lnTo>
                  <a:pt x="1226" y="455"/>
                </a:lnTo>
                <a:lnTo>
                  <a:pt x="1228" y="455"/>
                </a:lnTo>
                <a:lnTo>
                  <a:pt x="1230" y="455"/>
                </a:lnTo>
                <a:lnTo>
                  <a:pt x="1232" y="455"/>
                </a:lnTo>
                <a:lnTo>
                  <a:pt x="1234" y="455"/>
                </a:lnTo>
                <a:lnTo>
                  <a:pt x="1236" y="455"/>
                </a:lnTo>
                <a:lnTo>
                  <a:pt x="1238" y="455"/>
                </a:lnTo>
                <a:lnTo>
                  <a:pt x="1238" y="453"/>
                </a:lnTo>
                <a:lnTo>
                  <a:pt x="1240" y="453"/>
                </a:lnTo>
                <a:lnTo>
                  <a:pt x="1242" y="451"/>
                </a:lnTo>
                <a:lnTo>
                  <a:pt x="1244" y="451"/>
                </a:lnTo>
                <a:lnTo>
                  <a:pt x="1244" y="449"/>
                </a:lnTo>
                <a:lnTo>
                  <a:pt x="1246" y="447"/>
                </a:lnTo>
                <a:lnTo>
                  <a:pt x="1248" y="447"/>
                </a:lnTo>
                <a:lnTo>
                  <a:pt x="1250" y="447"/>
                </a:lnTo>
                <a:lnTo>
                  <a:pt x="1252" y="445"/>
                </a:lnTo>
                <a:lnTo>
                  <a:pt x="1254" y="445"/>
                </a:lnTo>
                <a:lnTo>
                  <a:pt x="1254" y="443"/>
                </a:lnTo>
                <a:lnTo>
                  <a:pt x="1254" y="443"/>
                </a:lnTo>
                <a:lnTo>
                  <a:pt x="1254" y="441"/>
                </a:lnTo>
                <a:lnTo>
                  <a:pt x="1254" y="439"/>
                </a:lnTo>
                <a:lnTo>
                  <a:pt x="1256" y="439"/>
                </a:lnTo>
                <a:lnTo>
                  <a:pt x="1258" y="439"/>
                </a:lnTo>
                <a:lnTo>
                  <a:pt x="1258" y="437"/>
                </a:lnTo>
                <a:lnTo>
                  <a:pt x="1256" y="437"/>
                </a:lnTo>
                <a:lnTo>
                  <a:pt x="1256" y="439"/>
                </a:lnTo>
                <a:lnTo>
                  <a:pt x="1254" y="439"/>
                </a:lnTo>
                <a:lnTo>
                  <a:pt x="1254" y="435"/>
                </a:lnTo>
                <a:lnTo>
                  <a:pt x="1254" y="433"/>
                </a:lnTo>
                <a:lnTo>
                  <a:pt x="1254" y="431"/>
                </a:lnTo>
                <a:lnTo>
                  <a:pt x="1254" y="429"/>
                </a:lnTo>
                <a:lnTo>
                  <a:pt x="1254" y="427"/>
                </a:lnTo>
                <a:lnTo>
                  <a:pt x="1256" y="427"/>
                </a:lnTo>
                <a:lnTo>
                  <a:pt x="1258" y="427"/>
                </a:lnTo>
                <a:lnTo>
                  <a:pt x="1258" y="429"/>
                </a:lnTo>
                <a:lnTo>
                  <a:pt x="1260" y="429"/>
                </a:lnTo>
                <a:lnTo>
                  <a:pt x="1260" y="431"/>
                </a:lnTo>
                <a:lnTo>
                  <a:pt x="1262" y="429"/>
                </a:lnTo>
                <a:lnTo>
                  <a:pt x="1264" y="429"/>
                </a:lnTo>
                <a:lnTo>
                  <a:pt x="1266" y="429"/>
                </a:lnTo>
                <a:lnTo>
                  <a:pt x="1266" y="427"/>
                </a:lnTo>
                <a:lnTo>
                  <a:pt x="1266" y="425"/>
                </a:lnTo>
                <a:lnTo>
                  <a:pt x="1268" y="427"/>
                </a:lnTo>
                <a:lnTo>
                  <a:pt x="1268" y="429"/>
                </a:lnTo>
                <a:lnTo>
                  <a:pt x="1270" y="431"/>
                </a:lnTo>
                <a:lnTo>
                  <a:pt x="1270" y="433"/>
                </a:lnTo>
                <a:lnTo>
                  <a:pt x="1272" y="433"/>
                </a:lnTo>
                <a:lnTo>
                  <a:pt x="1274" y="435"/>
                </a:lnTo>
                <a:lnTo>
                  <a:pt x="1276" y="437"/>
                </a:lnTo>
                <a:lnTo>
                  <a:pt x="1278" y="435"/>
                </a:lnTo>
                <a:lnTo>
                  <a:pt x="1276" y="433"/>
                </a:lnTo>
                <a:lnTo>
                  <a:pt x="1278" y="435"/>
                </a:lnTo>
                <a:lnTo>
                  <a:pt x="1278" y="437"/>
                </a:lnTo>
                <a:lnTo>
                  <a:pt x="1278" y="439"/>
                </a:lnTo>
                <a:lnTo>
                  <a:pt x="1280" y="439"/>
                </a:lnTo>
                <a:lnTo>
                  <a:pt x="1280" y="437"/>
                </a:lnTo>
                <a:lnTo>
                  <a:pt x="1282" y="437"/>
                </a:lnTo>
                <a:lnTo>
                  <a:pt x="1282" y="439"/>
                </a:lnTo>
                <a:lnTo>
                  <a:pt x="1284" y="439"/>
                </a:lnTo>
                <a:lnTo>
                  <a:pt x="1284" y="441"/>
                </a:lnTo>
                <a:lnTo>
                  <a:pt x="1284" y="443"/>
                </a:lnTo>
                <a:lnTo>
                  <a:pt x="1286" y="443"/>
                </a:lnTo>
                <a:lnTo>
                  <a:pt x="1286" y="445"/>
                </a:lnTo>
                <a:lnTo>
                  <a:pt x="1288" y="445"/>
                </a:lnTo>
                <a:lnTo>
                  <a:pt x="1292" y="447"/>
                </a:lnTo>
                <a:lnTo>
                  <a:pt x="1294" y="449"/>
                </a:lnTo>
                <a:lnTo>
                  <a:pt x="1296" y="451"/>
                </a:lnTo>
                <a:lnTo>
                  <a:pt x="1298" y="451"/>
                </a:lnTo>
                <a:lnTo>
                  <a:pt x="1300" y="451"/>
                </a:lnTo>
                <a:lnTo>
                  <a:pt x="1302" y="453"/>
                </a:lnTo>
                <a:lnTo>
                  <a:pt x="1302" y="451"/>
                </a:lnTo>
                <a:lnTo>
                  <a:pt x="1304" y="449"/>
                </a:lnTo>
                <a:lnTo>
                  <a:pt x="1306" y="449"/>
                </a:lnTo>
                <a:lnTo>
                  <a:pt x="1308" y="447"/>
                </a:lnTo>
                <a:lnTo>
                  <a:pt x="1310" y="447"/>
                </a:lnTo>
                <a:lnTo>
                  <a:pt x="1312" y="447"/>
                </a:lnTo>
                <a:lnTo>
                  <a:pt x="1312" y="449"/>
                </a:lnTo>
                <a:lnTo>
                  <a:pt x="1312" y="447"/>
                </a:lnTo>
                <a:lnTo>
                  <a:pt x="1314" y="445"/>
                </a:lnTo>
                <a:lnTo>
                  <a:pt x="1314" y="443"/>
                </a:lnTo>
                <a:lnTo>
                  <a:pt x="1314" y="441"/>
                </a:lnTo>
                <a:lnTo>
                  <a:pt x="1316" y="439"/>
                </a:lnTo>
                <a:lnTo>
                  <a:pt x="1316" y="437"/>
                </a:lnTo>
                <a:lnTo>
                  <a:pt x="1314" y="445"/>
                </a:lnTo>
                <a:lnTo>
                  <a:pt x="1316" y="447"/>
                </a:lnTo>
                <a:lnTo>
                  <a:pt x="1316" y="445"/>
                </a:lnTo>
                <a:lnTo>
                  <a:pt x="1316" y="447"/>
                </a:lnTo>
                <a:lnTo>
                  <a:pt x="1318" y="445"/>
                </a:lnTo>
                <a:lnTo>
                  <a:pt x="1318" y="443"/>
                </a:lnTo>
                <a:lnTo>
                  <a:pt x="1320" y="443"/>
                </a:lnTo>
                <a:lnTo>
                  <a:pt x="1320" y="445"/>
                </a:lnTo>
                <a:lnTo>
                  <a:pt x="1322" y="443"/>
                </a:lnTo>
                <a:lnTo>
                  <a:pt x="1322" y="441"/>
                </a:lnTo>
                <a:lnTo>
                  <a:pt x="1324" y="441"/>
                </a:lnTo>
                <a:lnTo>
                  <a:pt x="1326" y="441"/>
                </a:lnTo>
                <a:lnTo>
                  <a:pt x="1326" y="439"/>
                </a:lnTo>
                <a:lnTo>
                  <a:pt x="1328" y="439"/>
                </a:lnTo>
                <a:lnTo>
                  <a:pt x="1330" y="439"/>
                </a:lnTo>
                <a:lnTo>
                  <a:pt x="1332" y="439"/>
                </a:lnTo>
                <a:lnTo>
                  <a:pt x="1332" y="437"/>
                </a:lnTo>
                <a:lnTo>
                  <a:pt x="1334" y="437"/>
                </a:lnTo>
                <a:lnTo>
                  <a:pt x="1336" y="435"/>
                </a:lnTo>
                <a:lnTo>
                  <a:pt x="1338" y="435"/>
                </a:lnTo>
                <a:lnTo>
                  <a:pt x="1338" y="437"/>
                </a:lnTo>
                <a:lnTo>
                  <a:pt x="1338" y="439"/>
                </a:lnTo>
                <a:lnTo>
                  <a:pt x="1340" y="441"/>
                </a:lnTo>
                <a:lnTo>
                  <a:pt x="1342" y="443"/>
                </a:lnTo>
                <a:lnTo>
                  <a:pt x="1342" y="441"/>
                </a:lnTo>
                <a:lnTo>
                  <a:pt x="1344" y="443"/>
                </a:lnTo>
                <a:lnTo>
                  <a:pt x="1346" y="443"/>
                </a:lnTo>
                <a:lnTo>
                  <a:pt x="1348" y="443"/>
                </a:lnTo>
                <a:lnTo>
                  <a:pt x="1350" y="445"/>
                </a:lnTo>
                <a:lnTo>
                  <a:pt x="1350" y="443"/>
                </a:lnTo>
                <a:lnTo>
                  <a:pt x="1350" y="443"/>
                </a:lnTo>
                <a:lnTo>
                  <a:pt x="1352" y="443"/>
                </a:lnTo>
                <a:lnTo>
                  <a:pt x="1352" y="445"/>
                </a:lnTo>
                <a:lnTo>
                  <a:pt x="1354" y="445"/>
                </a:lnTo>
                <a:lnTo>
                  <a:pt x="1354" y="443"/>
                </a:lnTo>
                <a:lnTo>
                  <a:pt x="1356" y="443"/>
                </a:lnTo>
                <a:lnTo>
                  <a:pt x="1358" y="443"/>
                </a:lnTo>
                <a:lnTo>
                  <a:pt x="1360" y="443"/>
                </a:lnTo>
                <a:lnTo>
                  <a:pt x="1360" y="445"/>
                </a:lnTo>
                <a:lnTo>
                  <a:pt x="1360" y="447"/>
                </a:lnTo>
                <a:lnTo>
                  <a:pt x="1358" y="449"/>
                </a:lnTo>
                <a:lnTo>
                  <a:pt x="1356" y="449"/>
                </a:lnTo>
                <a:lnTo>
                  <a:pt x="1352" y="449"/>
                </a:lnTo>
                <a:lnTo>
                  <a:pt x="1352" y="451"/>
                </a:lnTo>
                <a:lnTo>
                  <a:pt x="1350" y="451"/>
                </a:lnTo>
                <a:lnTo>
                  <a:pt x="1350" y="453"/>
                </a:lnTo>
                <a:lnTo>
                  <a:pt x="1352" y="451"/>
                </a:lnTo>
                <a:lnTo>
                  <a:pt x="1352" y="453"/>
                </a:lnTo>
                <a:lnTo>
                  <a:pt x="1354" y="453"/>
                </a:lnTo>
                <a:lnTo>
                  <a:pt x="1354" y="451"/>
                </a:lnTo>
                <a:lnTo>
                  <a:pt x="1356" y="451"/>
                </a:lnTo>
                <a:lnTo>
                  <a:pt x="1358" y="455"/>
                </a:lnTo>
                <a:lnTo>
                  <a:pt x="1360" y="455"/>
                </a:lnTo>
                <a:lnTo>
                  <a:pt x="1362" y="457"/>
                </a:lnTo>
                <a:lnTo>
                  <a:pt x="1364" y="457"/>
                </a:lnTo>
                <a:lnTo>
                  <a:pt x="1366" y="457"/>
                </a:lnTo>
                <a:lnTo>
                  <a:pt x="1368" y="459"/>
                </a:lnTo>
                <a:lnTo>
                  <a:pt x="1370" y="459"/>
                </a:lnTo>
                <a:lnTo>
                  <a:pt x="1372" y="459"/>
                </a:lnTo>
                <a:lnTo>
                  <a:pt x="1372" y="461"/>
                </a:lnTo>
                <a:lnTo>
                  <a:pt x="1374" y="461"/>
                </a:lnTo>
                <a:lnTo>
                  <a:pt x="1374" y="463"/>
                </a:lnTo>
                <a:lnTo>
                  <a:pt x="1376" y="465"/>
                </a:lnTo>
                <a:lnTo>
                  <a:pt x="1376" y="463"/>
                </a:lnTo>
                <a:lnTo>
                  <a:pt x="1378" y="463"/>
                </a:lnTo>
                <a:lnTo>
                  <a:pt x="1380" y="465"/>
                </a:lnTo>
                <a:lnTo>
                  <a:pt x="1382" y="465"/>
                </a:lnTo>
                <a:lnTo>
                  <a:pt x="1382" y="467"/>
                </a:lnTo>
                <a:lnTo>
                  <a:pt x="1384" y="469"/>
                </a:lnTo>
                <a:lnTo>
                  <a:pt x="1386" y="469"/>
                </a:lnTo>
                <a:lnTo>
                  <a:pt x="1388" y="469"/>
                </a:lnTo>
                <a:lnTo>
                  <a:pt x="1390" y="471"/>
                </a:lnTo>
                <a:lnTo>
                  <a:pt x="1392" y="471"/>
                </a:lnTo>
                <a:lnTo>
                  <a:pt x="1394" y="471"/>
                </a:lnTo>
                <a:lnTo>
                  <a:pt x="1396" y="471"/>
                </a:lnTo>
                <a:lnTo>
                  <a:pt x="1392" y="469"/>
                </a:lnTo>
                <a:lnTo>
                  <a:pt x="1390" y="467"/>
                </a:lnTo>
                <a:lnTo>
                  <a:pt x="1388" y="465"/>
                </a:lnTo>
                <a:lnTo>
                  <a:pt x="1386" y="465"/>
                </a:lnTo>
                <a:lnTo>
                  <a:pt x="1386" y="463"/>
                </a:lnTo>
                <a:lnTo>
                  <a:pt x="1386" y="461"/>
                </a:lnTo>
                <a:lnTo>
                  <a:pt x="1386" y="459"/>
                </a:lnTo>
                <a:lnTo>
                  <a:pt x="1380" y="455"/>
                </a:lnTo>
                <a:lnTo>
                  <a:pt x="1378" y="455"/>
                </a:lnTo>
                <a:lnTo>
                  <a:pt x="1376" y="455"/>
                </a:lnTo>
                <a:lnTo>
                  <a:pt x="1376" y="453"/>
                </a:lnTo>
                <a:lnTo>
                  <a:pt x="1372" y="449"/>
                </a:lnTo>
                <a:lnTo>
                  <a:pt x="1370" y="447"/>
                </a:lnTo>
                <a:lnTo>
                  <a:pt x="1368" y="447"/>
                </a:lnTo>
                <a:lnTo>
                  <a:pt x="1368" y="445"/>
                </a:lnTo>
                <a:lnTo>
                  <a:pt x="1366" y="443"/>
                </a:lnTo>
                <a:lnTo>
                  <a:pt x="1366" y="441"/>
                </a:lnTo>
                <a:lnTo>
                  <a:pt x="1364" y="441"/>
                </a:lnTo>
                <a:lnTo>
                  <a:pt x="1364" y="439"/>
                </a:lnTo>
                <a:lnTo>
                  <a:pt x="1362" y="439"/>
                </a:lnTo>
                <a:lnTo>
                  <a:pt x="1362" y="437"/>
                </a:lnTo>
                <a:lnTo>
                  <a:pt x="1360" y="439"/>
                </a:lnTo>
                <a:lnTo>
                  <a:pt x="1360" y="437"/>
                </a:lnTo>
                <a:lnTo>
                  <a:pt x="1358" y="437"/>
                </a:lnTo>
                <a:lnTo>
                  <a:pt x="1358" y="435"/>
                </a:lnTo>
                <a:lnTo>
                  <a:pt x="1358" y="433"/>
                </a:lnTo>
                <a:lnTo>
                  <a:pt x="1356" y="431"/>
                </a:lnTo>
                <a:lnTo>
                  <a:pt x="1356" y="429"/>
                </a:lnTo>
                <a:lnTo>
                  <a:pt x="1352" y="427"/>
                </a:lnTo>
                <a:lnTo>
                  <a:pt x="1352" y="429"/>
                </a:lnTo>
                <a:lnTo>
                  <a:pt x="1350" y="429"/>
                </a:lnTo>
                <a:lnTo>
                  <a:pt x="1350" y="425"/>
                </a:lnTo>
                <a:lnTo>
                  <a:pt x="1348" y="421"/>
                </a:lnTo>
                <a:lnTo>
                  <a:pt x="1346" y="421"/>
                </a:lnTo>
                <a:lnTo>
                  <a:pt x="1344" y="419"/>
                </a:lnTo>
                <a:lnTo>
                  <a:pt x="1342" y="419"/>
                </a:lnTo>
                <a:lnTo>
                  <a:pt x="1342" y="417"/>
                </a:lnTo>
                <a:lnTo>
                  <a:pt x="1342" y="415"/>
                </a:lnTo>
                <a:lnTo>
                  <a:pt x="1342" y="413"/>
                </a:lnTo>
                <a:lnTo>
                  <a:pt x="1344" y="411"/>
                </a:lnTo>
                <a:lnTo>
                  <a:pt x="1346" y="409"/>
                </a:lnTo>
                <a:lnTo>
                  <a:pt x="1346" y="413"/>
                </a:lnTo>
                <a:lnTo>
                  <a:pt x="1348" y="413"/>
                </a:lnTo>
                <a:lnTo>
                  <a:pt x="1348" y="415"/>
                </a:lnTo>
                <a:lnTo>
                  <a:pt x="1350" y="417"/>
                </a:lnTo>
                <a:lnTo>
                  <a:pt x="1350" y="419"/>
                </a:lnTo>
                <a:lnTo>
                  <a:pt x="1350" y="421"/>
                </a:lnTo>
                <a:lnTo>
                  <a:pt x="1352" y="423"/>
                </a:lnTo>
                <a:lnTo>
                  <a:pt x="1352" y="425"/>
                </a:lnTo>
                <a:lnTo>
                  <a:pt x="1354" y="425"/>
                </a:lnTo>
                <a:lnTo>
                  <a:pt x="1354" y="427"/>
                </a:lnTo>
                <a:lnTo>
                  <a:pt x="1356" y="427"/>
                </a:lnTo>
                <a:lnTo>
                  <a:pt x="1356" y="429"/>
                </a:lnTo>
                <a:lnTo>
                  <a:pt x="1358" y="431"/>
                </a:lnTo>
                <a:lnTo>
                  <a:pt x="1360" y="433"/>
                </a:lnTo>
                <a:lnTo>
                  <a:pt x="1360" y="435"/>
                </a:lnTo>
                <a:lnTo>
                  <a:pt x="1362" y="435"/>
                </a:lnTo>
                <a:lnTo>
                  <a:pt x="1362" y="437"/>
                </a:lnTo>
                <a:lnTo>
                  <a:pt x="1364" y="439"/>
                </a:lnTo>
                <a:lnTo>
                  <a:pt x="1366" y="441"/>
                </a:lnTo>
                <a:lnTo>
                  <a:pt x="1368" y="443"/>
                </a:lnTo>
                <a:lnTo>
                  <a:pt x="1370" y="445"/>
                </a:lnTo>
                <a:lnTo>
                  <a:pt x="1376" y="453"/>
                </a:lnTo>
                <a:lnTo>
                  <a:pt x="1378" y="455"/>
                </a:lnTo>
                <a:lnTo>
                  <a:pt x="1384" y="457"/>
                </a:lnTo>
                <a:lnTo>
                  <a:pt x="1388" y="461"/>
                </a:lnTo>
                <a:lnTo>
                  <a:pt x="1390" y="461"/>
                </a:lnTo>
                <a:lnTo>
                  <a:pt x="1388" y="461"/>
                </a:lnTo>
                <a:lnTo>
                  <a:pt x="1388" y="463"/>
                </a:lnTo>
                <a:lnTo>
                  <a:pt x="1390" y="465"/>
                </a:lnTo>
                <a:lnTo>
                  <a:pt x="1392" y="467"/>
                </a:lnTo>
                <a:lnTo>
                  <a:pt x="1396" y="471"/>
                </a:lnTo>
                <a:lnTo>
                  <a:pt x="1398" y="471"/>
                </a:lnTo>
                <a:lnTo>
                  <a:pt x="1400" y="474"/>
                </a:lnTo>
                <a:lnTo>
                  <a:pt x="1402" y="476"/>
                </a:lnTo>
                <a:lnTo>
                  <a:pt x="1404" y="478"/>
                </a:lnTo>
                <a:lnTo>
                  <a:pt x="1406" y="478"/>
                </a:lnTo>
                <a:lnTo>
                  <a:pt x="1408" y="478"/>
                </a:lnTo>
                <a:lnTo>
                  <a:pt x="1408" y="480"/>
                </a:lnTo>
                <a:lnTo>
                  <a:pt x="1410" y="480"/>
                </a:lnTo>
                <a:lnTo>
                  <a:pt x="1412" y="482"/>
                </a:lnTo>
                <a:lnTo>
                  <a:pt x="1414" y="482"/>
                </a:lnTo>
                <a:lnTo>
                  <a:pt x="1418" y="482"/>
                </a:lnTo>
                <a:lnTo>
                  <a:pt x="1418" y="484"/>
                </a:lnTo>
                <a:lnTo>
                  <a:pt x="1420" y="484"/>
                </a:lnTo>
                <a:lnTo>
                  <a:pt x="1422" y="486"/>
                </a:lnTo>
                <a:lnTo>
                  <a:pt x="1422" y="488"/>
                </a:lnTo>
                <a:lnTo>
                  <a:pt x="1426" y="490"/>
                </a:lnTo>
                <a:lnTo>
                  <a:pt x="1428" y="490"/>
                </a:lnTo>
                <a:lnTo>
                  <a:pt x="1430" y="492"/>
                </a:lnTo>
                <a:lnTo>
                  <a:pt x="1432" y="490"/>
                </a:lnTo>
                <a:lnTo>
                  <a:pt x="1432" y="488"/>
                </a:lnTo>
                <a:lnTo>
                  <a:pt x="1432" y="486"/>
                </a:lnTo>
                <a:lnTo>
                  <a:pt x="1434" y="488"/>
                </a:lnTo>
                <a:lnTo>
                  <a:pt x="1434" y="486"/>
                </a:lnTo>
                <a:lnTo>
                  <a:pt x="1436" y="486"/>
                </a:lnTo>
                <a:lnTo>
                  <a:pt x="1434" y="488"/>
                </a:lnTo>
                <a:lnTo>
                  <a:pt x="1434" y="490"/>
                </a:lnTo>
                <a:lnTo>
                  <a:pt x="1434" y="492"/>
                </a:lnTo>
                <a:lnTo>
                  <a:pt x="1436" y="492"/>
                </a:lnTo>
                <a:lnTo>
                  <a:pt x="1438" y="494"/>
                </a:lnTo>
                <a:lnTo>
                  <a:pt x="1440" y="496"/>
                </a:lnTo>
                <a:lnTo>
                  <a:pt x="1442" y="496"/>
                </a:lnTo>
                <a:lnTo>
                  <a:pt x="1442" y="498"/>
                </a:lnTo>
                <a:lnTo>
                  <a:pt x="1444" y="498"/>
                </a:lnTo>
                <a:lnTo>
                  <a:pt x="1446" y="500"/>
                </a:lnTo>
                <a:lnTo>
                  <a:pt x="1446" y="500"/>
                </a:lnTo>
                <a:lnTo>
                  <a:pt x="1448" y="502"/>
                </a:lnTo>
                <a:lnTo>
                  <a:pt x="1450" y="502"/>
                </a:lnTo>
                <a:lnTo>
                  <a:pt x="1452" y="504"/>
                </a:lnTo>
                <a:lnTo>
                  <a:pt x="1454" y="504"/>
                </a:lnTo>
                <a:lnTo>
                  <a:pt x="1454" y="504"/>
                </a:lnTo>
                <a:lnTo>
                  <a:pt x="1456" y="504"/>
                </a:lnTo>
                <a:lnTo>
                  <a:pt x="1458" y="504"/>
                </a:lnTo>
                <a:lnTo>
                  <a:pt x="1460" y="504"/>
                </a:lnTo>
                <a:lnTo>
                  <a:pt x="1462" y="504"/>
                </a:lnTo>
                <a:lnTo>
                  <a:pt x="1464" y="504"/>
                </a:lnTo>
                <a:lnTo>
                  <a:pt x="1466" y="504"/>
                </a:lnTo>
                <a:lnTo>
                  <a:pt x="1468" y="504"/>
                </a:lnTo>
                <a:lnTo>
                  <a:pt x="1470" y="504"/>
                </a:lnTo>
                <a:lnTo>
                  <a:pt x="1472" y="504"/>
                </a:lnTo>
                <a:lnTo>
                  <a:pt x="1474" y="504"/>
                </a:lnTo>
                <a:lnTo>
                  <a:pt x="1476" y="504"/>
                </a:lnTo>
                <a:lnTo>
                  <a:pt x="1478" y="504"/>
                </a:lnTo>
                <a:lnTo>
                  <a:pt x="1480" y="504"/>
                </a:lnTo>
                <a:lnTo>
                  <a:pt x="1482" y="504"/>
                </a:lnTo>
                <a:lnTo>
                  <a:pt x="1486" y="504"/>
                </a:lnTo>
                <a:lnTo>
                  <a:pt x="1486" y="502"/>
                </a:lnTo>
                <a:lnTo>
                  <a:pt x="1488" y="502"/>
                </a:lnTo>
                <a:lnTo>
                  <a:pt x="1490" y="502"/>
                </a:lnTo>
                <a:lnTo>
                  <a:pt x="1490" y="500"/>
                </a:lnTo>
                <a:lnTo>
                  <a:pt x="1492" y="500"/>
                </a:lnTo>
                <a:lnTo>
                  <a:pt x="1494" y="500"/>
                </a:lnTo>
                <a:lnTo>
                  <a:pt x="1494" y="498"/>
                </a:lnTo>
                <a:lnTo>
                  <a:pt x="1494" y="498"/>
                </a:lnTo>
                <a:lnTo>
                  <a:pt x="1496" y="496"/>
                </a:lnTo>
                <a:lnTo>
                  <a:pt x="1498" y="496"/>
                </a:lnTo>
                <a:lnTo>
                  <a:pt x="1500" y="496"/>
                </a:lnTo>
                <a:lnTo>
                  <a:pt x="1502" y="494"/>
                </a:lnTo>
                <a:lnTo>
                  <a:pt x="1504" y="494"/>
                </a:lnTo>
                <a:lnTo>
                  <a:pt x="1506" y="492"/>
                </a:lnTo>
                <a:lnTo>
                  <a:pt x="1508" y="492"/>
                </a:lnTo>
                <a:lnTo>
                  <a:pt x="1510" y="492"/>
                </a:lnTo>
                <a:lnTo>
                  <a:pt x="1510" y="490"/>
                </a:lnTo>
                <a:lnTo>
                  <a:pt x="1512" y="488"/>
                </a:lnTo>
                <a:lnTo>
                  <a:pt x="1514" y="488"/>
                </a:lnTo>
                <a:lnTo>
                  <a:pt x="1516" y="486"/>
                </a:lnTo>
                <a:lnTo>
                  <a:pt x="1518" y="486"/>
                </a:lnTo>
                <a:lnTo>
                  <a:pt x="1518" y="484"/>
                </a:lnTo>
                <a:lnTo>
                  <a:pt x="1520" y="484"/>
                </a:lnTo>
                <a:lnTo>
                  <a:pt x="1522" y="482"/>
                </a:lnTo>
                <a:lnTo>
                  <a:pt x="1524" y="480"/>
                </a:lnTo>
                <a:lnTo>
                  <a:pt x="1526" y="480"/>
                </a:lnTo>
                <a:lnTo>
                  <a:pt x="1526" y="478"/>
                </a:lnTo>
                <a:lnTo>
                  <a:pt x="1528" y="478"/>
                </a:lnTo>
                <a:lnTo>
                  <a:pt x="1530" y="476"/>
                </a:lnTo>
                <a:lnTo>
                  <a:pt x="1532" y="476"/>
                </a:lnTo>
                <a:lnTo>
                  <a:pt x="1534" y="474"/>
                </a:lnTo>
                <a:lnTo>
                  <a:pt x="1536" y="474"/>
                </a:lnTo>
                <a:lnTo>
                  <a:pt x="1538" y="474"/>
                </a:lnTo>
                <a:lnTo>
                  <a:pt x="1540" y="471"/>
                </a:lnTo>
                <a:lnTo>
                  <a:pt x="1542" y="471"/>
                </a:lnTo>
                <a:lnTo>
                  <a:pt x="1542" y="469"/>
                </a:lnTo>
                <a:lnTo>
                  <a:pt x="1544" y="469"/>
                </a:lnTo>
                <a:lnTo>
                  <a:pt x="1546" y="467"/>
                </a:lnTo>
                <a:lnTo>
                  <a:pt x="1548" y="467"/>
                </a:lnTo>
                <a:lnTo>
                  <a:pt x="1548" y="465"/>
                </a:lnTo>
                <a:lnTo>
                  <a:pt x="1550" y="465"/>
                </a:lnTo>
                <a:lnTo>
                  <a:pt x="1552" y="465"/>
                </a:lnTo>
                <a:lnTo>
                  <a:pt x="1554" y="465"/>
                </a:lnTo>
                <a:lnTo>
                  <a:pt x="1556" y="465"/>
                </a:lnTo>
                <a:lnTo>
                  <a:pt x="1558" y="465"/>
                </a:lnTo>
                <a:lnTo>
                  <a:pt x="1560" y="463"/>
                </a:lnTo>
                <a:lnTo>
                  <a:pt x="1568" y="463"/>
                </a:lnTo>
                <a:lnTo>
                  <a:pt x="1574" y="463"/>
                </a:lnTo>
                <a:lnTo>
                  <a:pt x="1578" y="463"/>
                </a:lnTo>
                <a:lnTo>
                  <a:pt x="1584" y="463"/>
                </a:lnTo>
                <a:lnTo>
                  <a:pt x="1590" y="463"/>
                </a:lnTo>
                <a:lnTo>
                  <a:pt x="1590" y="465"/>
                </a:lnTo>
                <a:lnTo>
                  <a:pt x="1594" y="465"/>
                </a:lnTo>
                <a:lnTo>
                  <a:pt x="1596" y="465"/>
                </a:lnTo>
                <a:lnTo>
                  <a:pt x="1598" y="463"/>
                </a:lnTo>
                <a:lnTo>
                  <a:pt x="1608" y="461"/>
                </a:lnTo>
                <a:lnTo>
                  <a:pt x="1610" y="461"/>
                </a:lnTo>
                <a:lnTo>
                  <a:pt x="1612" y="461"/>
                </a:lnTo>
                <a:lnTo>
                  <a:pt x="1618" y="459"/>
                </a:lnTo>
                <a:lnTo>
                  <a:pt x="1618" y="457"/>
                </a:lnTo>
                <a:lnTo>
                  <a:pt x="1620" y="457"/>
                </a:lnTo>
                <a:lnTo>
                  <a:pt x="1622" y="457"/>
                </a:lnTo>
                <a:lnTo>
                  <a:pt x="1624" y="455"/>
                </a:lnTo>
                <a:lnTo>
                  <a:pt x="1628" y="455"/>
                </a:lnTo>
                <a:lnTo>
                  <a:pt x="1632" y="453"/>
                </a:lnTo>
                <a:lnTo>
                  <a:pt x="1636" y="451"/>
                </a:lnTo>
                <a:lnTo>
                  <a:pt x="1636" y="449"/>
                </a:lnTo>
                <a:lnTo>
                  <a:pt x="1638" y="447"/>
                </a:lnTo>
                <a:lnTo>
                  <a:pt x="1640" y="445"/>
                </a:lnTo>
                <a:lnTo>
                  <a:pt x="1642" y="443"/>
                </a:lnTo>
                <a:lnTo>
                  <a:pt x="1644" y="443"/>
                </a:lnTo>
                <a:lnTo>
                  <a:pt x="1644" y="441"/>
                </a:lnTo>
                <a:lnTo>
                  <a:pt x="1646" y="441"/>
                </a:lnTo>
                <a:lnTo>
                  <a:pt x="1646" y="439"/>
                </a:lnTo>
                <a:lnTo>
                  <a:pt x="1650" y="439"/>
                </a:lnTo>
                <a:lnTo>
                  <a:pt x="1652" y="437"/>
                </a:lnTo>
                <a:lnTo>
                  <a:pt x="1654" y="435"/>
                </a:lnTo>
                <a:lnTo>
                  <a:pt x="1656" y="435"/>
                </a:lnTo>
                <a:lnTo>
                  <a:pt x="1658" y="433"/>
                </a:lnTo>
                <a:lnTo>
                  <a:pt x="1658" y="431"/>
                </a:lnTo>
                <a:lnTo>
                  <a:pt x="1660" y="429"/>
                </a:lnTo>
                <a:lnTo>
                  <a:pt x="1662" y="429"/>
                </a:lnTo>
                <a:lnTo>
                  <a:pt x="1664" y="429"/>
                </a:lnTo>
                <a:lnTo>
                  <a:pt x="1664" y="427"/>
                </a:lnTo>
                <a:lnTo>
                  <a:pt x="1666" y="427"/>
                </a:lnTo>
                <a:lnTo>
                  <a:pt x="1666" y="429"/>
                </a:lnTo>
                <a:lnTo>
                  <a:pt x="1668" y="429"/>
                </a:lnTo>
                <a:lnTo>
                  <a:pt x="1668" y="427"/>
                </a:lnTo>
                <a:lnTo>
                  <a:pt x="1670" y="427"/>
                </a:lnTo>
                <a:lnTo>
                  <a:pt x="1668" y="427"/>
                </a:lnTo>
                <a:lnTo>
                  <a:pt x="1670" y="427"/>
                </a:lnTo>
                <a:lnTo>
                  <a:pt x="1674" y="425"/>
                </a:lnTo>
                <a:lnTo>
                  <a:pt x="1678" y="425"/>
                </a:lnTo>
                <a:lnTo>
                  <a:pt x="1682" y="423"/>
                </a:lnTo>
                <a:lnTo>
                  <a:pt x="1684" y="423"/>
                </a:lnTo>
                <a:lnTo>
                  <a:pt x="1686" y="421"/>
                </a:lnTo>
                <a:lnTo>
                  <a:pt x="1688" y="419"/>
                </a:lnTo>
                <a:lnTo>
                  <a:pt x="1690" y="419"/>
                </a:lnTo>
                <a:lnTo>
                  <a:pt x="1696" y="417"/>
                </a:lnTo>
                <a:lnTo>
                  <a:pt x="1698" y="415"/>
                </a:lnTo>
                <a:lnTo>
                  <a:pt x="1704" y="413"/>
                </a:lnTo>
                <a:lnTo>
                  <a:pt x="1706" y="411"/>
                </a:lnTo>
                <a:lnTo>
                  <a:pt x="1710" y="411"/>
                </a:lnTo>
                <a:lnTo>
                  <a:pt x="1712" y="411"/>
                </a:lnTo>
                <a:lnTo>
                  <a:pt x="1712" y="409"/>
                </a:lnTo>
                <a:lnTo>
                  <a:pt x="1714" y="409"/>
                </a:lnTo>
                <a:lnTo>
                  <a:pt x="1716" y="409"/>
                </a:lnTo>
                <a:lnTo>
                  <a:pt x="1718" y="409"/>
                </a:lnTo>
                <a:lnTo>
                  <a:pt x="1718" y="407"/>
                </a:lnTo>
                <a:lnTo>
                  <a:pt x="1720" y="407"/>
                </a:lnTo>
                <a:lnTo>
                  <a:pt x="1722" y="407"/>
                </a:lnTo>
                <a:lnTo>
                  <a:pt x="1724" y="407"/>
                </a:lnTo>
                <a:lnTo>
                  <a:pt x="1726" y="407"/>
                </a:lnTo>
                <a:lnTo>
                  <a:pt x="1728" y="407"/>
                </a:lnTo>
                <a:lnTo>
                  <a:pt x="1730" y="405"/>
                </a:lnTo>
                <a:lnTo>
                  <a:pt x="1732" y="405"/>
                </a:lnTo>
                <a:lnTo>
                  <a:pt x="1734" y="405"/>
                </a:lnTo>
                <a:lnTo>
                  <a:pt x="1736" y="403"/>
                </a:lnTo>
                <a:lnTo>
                  <a:pt x="1738" y="403"/>
                </a:lnTo>
                <a:lnTo>
                  <a:pt x="1740" y="403"/>
                </a:lnTo>
                <a:lnTo>
                  <a:pt x="1742" y="401"/>
                </a:lnTo>
                <a:lnTo>
                  <a:pt x="1744" y="401"/>
                </a:lnTo>
                <a:lnTo>
                  <a:pt x="1748" y="399"/>
                </a:lnTo>
                <a:lnTo>
                  <a:pt x="1750" y="399"/>
                </a:lnTo>
                <a:lnTo>
                  <a:pt x="1752" y="399"/>
                </a:lnTo>
                <a:lnTo>
                  <a:pt x="1752" y="397"/>
                </a:lnTo>
                <a:lnTo>
                  <a:pt x="1754" y="397"/>
                </a:lnTo>
                <a:lnTo>
                  <a:pt x="1758" y="395"/>
                </a:lnTo>
                <a:lnTo>
                  <a:pt x="1760" y="395"/>
                </a:lnTo>
                <a:lnTo>
                  <a:pt x="1764" y="393"/>
                </a:lnTo>
                <a:lnTo>
                  <a:pt x="1766" y="393"/>
                </a:lnTo>
                <a:lnTo>
                  <a:pt x="1768" y="393"/>
                </a:lnTo>
                <a:lnTo>
                  <a:pt x="1772" y="391"/>
                </a:lnTo>
                <a:lnTo>
                  <a:pt x="1774" y="393"/>
                </a:lnTo>
                <a:lnTo>
                  <a:pt x="1776" y="393"/>
                </a:lnTo>
                <a:lnTo>
                  <a:pt x="1778" y="393"/>
                </a:lnTo>
                <a:lnTo>
                  <a:pt x="1780" y="393"/>
                </a:lnTo>
                <a:lnTo>
                  <a:pt x="1782" y="393"/>
                </a:lnTo>
                <a:lnTo>
                  <a:pt x="1782" y="393"/>
                </a:lnTo>
                <a:lnTo>
                  <a:pt x="1782" y="395"/>
                </a:lnTo>
                <a:lnTo>
                  <a:pt x="1784" y="395"/>
                </a:lnTo>
                <a:lnTo>
                  <a:pt x="1786" y="395"/>
                </a:lnTo>
                <a:lnTo>
                  <a:pt x="1788" y="397"/>
                </a:lnTo>
                <a:lnTo>
                  <a:pt x="1792" y="399"/>
                </a:lnTo>
                <a:lnTo>
                  <a:pt x="1794" y="399"/>
                </a:lnTo>
                <a:lnTo>
                  <a:pt x="1798" y="401"/>
                </a:lnTo>
                <a:lnTo>
                  <a:pt x="1800" y="403"/>
                </a:lnTo>
                <a:lnTo>
                  <a:pt x="1802" y="403"/>
                </a:lnTo>
                <a:lnTo>
                  <a:pt x="1802" y="405"/>
                </a:lnTo>
                <a:lnTo>
                  <a:pt x="1804" y="405"/>
                </a:lnTo>
                <a:lnTo>
                  <a:pt x="1806" y="407"/>
                </a:lnTo>
                <a:lnTo>
                  <a:pt x="1812" y="409"/>
                </a:lnTo>
                <a:lnTo>
                  <a:pt x="1816" y="411"/>
                </a:lnTo>
                <a:lnTo>
                  <a:pt x="1818" y="411"/>
                </a:lnTo>
                <a:lnTo>
                  <a:pt x="1822" y="411"/>
                </a:lnTo>
                <a:lnTo>
                  <a:pt x="1824" y="411"/>
                </a:lnTo>
                <a:lnTo>
                  <a:pt x="1826" y="413"/>
                </a:lnTo>
                <a:lnTo>
                  <a:pt x="1828" y="413"/>
                </a:lnTo>
                <a:lnTo>
                  <a:pt x="1830" y="413"/>
                </a:lnTo>
                <a:lnTo>
                  <a:pt x="1836" y="413"/>
                </a:lnTo>
                <a:lnTo>
                  <a:pt x="1840" y="415"/>
                </a:lnTo>
                <a:lnTo>
                  <a:pt x="1842" y="415"/>
                </a:lnTo>
                <a:lnTo>
                  <a:pt x="1844" y="415"/>
                </a:lnTo>
                <a:lnTo>
                  <a:pt x="1846" y="415"/>
                </a:lnTo>
                <a:lnTo>
                  <a:pt x="1848" y="417"/>
                </a:lnTo>
                <a:lnTo>
                  <a:pt x="1850" y="417"/>
                </a:lnTo>
                <a:lnTo>
                  <a:pt x="1852" y="417"/>
                </a:lnTo>
                <a:lnTo>
                  <a:pt x="1856" y="417"/>
                </a:lnTo>
                <a:lnTo>
                  <a:pt x="1858" y="417"/>
                </a:lnTo>
                <a:lnTo>
                  <a:pt x="1860" y="417"/>
                </a:lnTo>
                <a:lnTo>
                  <a:pt x="1862" y="417"/>
                </a:lnTo>
                <a:lnTo>
                  <a:pt x="1866" y="417"/>
                </a:lnTo>
                <a:lnTo>
                  <a:pt x="1868" y="417"/>
                </a:lnTo>
                <a:lnTo>
                  <a:pt x="1872" y="417"/>
                </a:lnTo>
                <a:lnTo>
                  <a:pt x="1876" y="415"/>
                </a:lnTo>
                <a:lnTo>
                  <a:pt x="1878" y="413"/>
                </a:lnTo>
                <a:lnTo>
                  <a:pt x="1878" y="411"/>
                </a:lnTo>
                <a:lnTo>
                  <a:pt x="1880" y="411"/>
                </a:lnTo>
                <a:lnTo>
                  <a:pt x="1882" y="411"/>
                </a:lnTo>
                <a:lnTo>
                  <a:pt x="1884" y="411"/>
                </a:lnTo>
                <a:lnTo>
                  <a:pt x="1886" y="411"/>
                </a:lnTo>
                <a:lnTo>
                  <a:pt x="1892" y="409"/>
                </a:lnTo>
                <a:lnTo>
                  <a:pt x="1898" y="407"/>
                </a:lnTo>
                <a:lnTo>
                  <a:pt x="1900" y="407"/>
                </a:lnTo>
                <a:lnTo>
                  <a:pt x="1904" y="407"/>
                </a:lnTo>
                <a:lnTo>
                  <a:pt x="1906" y="407"/>
                </a:lnTo>
                <a:lnTo>
                  <a:pt x="1908" y="407"/>
                </a:lnTo>
                <a:lnTo>
                  <a:pt x="1908" y="407"/>
                </a:lnTo>
                <a:lnTo>
                  <a:pt x="1910" y="407"/>
                </a:lnTo>
                <a:lnTo>
                  <a:pt x="1912" y="407"/>
                </a:lnTo>
                <a:lnTo>
                  <a:pt x="1914" y="407"/>
                </a:lnTo>
                <a:lnTo>
                  <a:pt x="1916" y="407"/>
                </a:lnTo>
                <a:lnTo>
                  <a:pt x="1918" y="407"/>
                </a:lnTo>
                <a:lnTo>
                  <a:pt x="1918" y="409"/>
                </a:lnTo>
                <a:lnTo>
                  <a:pt x="1922" y="409"/>
                </a:lnTo>
                <a:lnTo>
                  <a:pt x="1924" y="411"/>
                </a:lnTo>
                <a:lnTo>
                  <a:pt x="1926" y="411"/>
                </a:lnTo>
                <a:lnTo>
                  <a:pt x="1926" y="411"/>
                </a:lnTo>
                <a:lnTo>
                  <a:pt x="1928" y="411"/>
                </a:lnTo>
                <a:lnTo>
                  <a:pt x="1928" y="413"/>
                </a:lnTo>
                <a:lnTo>
                  <a:pt x="1930" y="413"/>
                </a:lnTo>
                <a:lnTo>
                  <a:pt x="1932" y="413"/>
                </a:lnTo>
                <a:lnTo>
                  <a:pt x="1934" y="413"/>
                </a:lnTo>
                <a:lnTo>
                  <a:pt x="1940" y="415"/>
                </a:lnTo>
                <a:lnTo>
                  <a:pt x="1942" y="413"/>
                </a:lnTo>
                <a:lnTo>
                  <a:pt x="1942" y="411"/>
                </a:lnTo>
                <a:lnTo>
                  <a:pt x="1946" y="409"/>
                </a:lnTo>
                <a:lnTo>
                  <a:pt x="1946" y="411"/>
                </a:lnTo>
                <a:lnTo>
                  <a:pt x="1948" y="411"/>
                </a:lnTo>
                <a:lnTo>
                  <a:pt x="1950" y="409"/>
                </a:lnTo>
                <a:lnTo>
                  <a:pt x="1954" y="407"/>
                </a:lnTo>
                <a:lnTo>
                  <a:pt x="1956" y="407"/>
                </a:lnTo>
                <a:lnTo>
                  <a:pt x="1958" y="407"/>
                </a:lnTo>
                <a:lnTo>
                  <a:pt x="1962" y="403"/>
                </a:lnTo>
                <a:lnTo>
                  <a:pt x="1962" y="401"/>
                </a:lnTo>
                <a:lnTo>
                  <a:pt x="1964" y="401"/>
                </a:lnTo>
                <a:lnTo>
                  <a:pt x="1966" y="401"/>
                </a:lnTo>
                <a:lnTo>
                  <a:pt x="1966" y="399"/>
                </a:lnTo>
                <a:lnTo>
                  <a:pt x="1968" y="397"/>
                </a:lnTo>
                <a:lnTo>
                  <a:pt x="1970" y="397"/>
                </a:lnTo>
                <a:lnTo>
                  <a:pt x="1972" y="397"/>
                </a:lnTo>
                <a:lnTo>
                  <a:pt x="1974" y="395"/>
                </a:lnTo>
                <a:lnTo>
                  <a:pt x="1972" y="395"/>
                </a:lnTo>
                <a:lnTo>
                  <a:pt x="1972" y="393"/>
                </a:lnTo>
                <a:lnTo>
                  <a:pt x="1974" y="393"/>
                </a:lnTo>
                <a:lnTo>
                  <a:pt x="1974" y="391"/>
                </a:lnTo>
                <a:lnTo>
                  <a:pt x="1974" y="391"/>
                </a:lnTo>
                <a:lnTo>
                  <a:pt x="1976" y="389"/>
                </a:lnTo>
                <a:lnTo>
                  <a:pt x="1978" y="389"/>
                </a:lnTo>
                <a:lnTo>
                  <a:pt x="1980" y="387"/>
                </a:lnTo>
                <a:lnTo>
                  <a:pt x="1982" y="387"/>
                </a:lnTo>
                <a:lnTo>
                  <a:pt x="1982" y="385"/>
                </a:lnTo>
                <a:lnTo>
                  <a:pt x="1982" y="383"/>
                </a:lnTo>
                <a:lnTo>
                  <a:pt x="1984" y="383"/>
                </a:lnTo>
                <a:lnTo>
                  <a:pt x="1988" y="379"/>
                </a:lnTo>
                <a:lnTo>
                  <a:pt x="1990" y="377"/>
                </a:lnTo>
                <a:lnTo>
                  <a:pt x="1992" y="381"/>
                </a:lnTo>
                <a:lnTo>
                  <a:pt x="1988" y="383"/>
                </a:lnTo>
                <a:lnTo>
                  <a:pt x="1988" y="385"/>
                </a:lnTo>
                <a:lnTo>
                  <a:pt x="1990" y="385"/>
                </a:lnTo>
                <a:lnTo>
                  <a:pt x="1990" y="383"/>
                </a:lnTo>
                <a:lnTo>
                  <a:pt x="1992" y="383"/>
                </a:lnTo>
                <a:lnTo>
                  <a:pt x="1992" y="381"/>
                </a:lnTo>
                <a:lnTo>
                  <a:pt x="1994" y="381"/>
                </a:lnTo>
                <a:lnTo>
                  <a:pt x="1996" y="379"/>
                </a:lnTo>
                <a:lnTo>
                  <a:pt x="1996" y="377"/>
                </a:lnTo>
                <a:lnTo>
                  <a:pt x="1998" y="377"/>
                </a:lnTo>
                <a:lnTo>
                  <a:pt x="2002" y="375"/>
                </a:lnTo>
                <a:lnTo>
                  <a:pt x="2004" y="373"/>
                </a:lnTo>
                <a:lnTo>
                  <a:pt x="2006" y="371"/>
                </a:lnTo>
                <a:lnTo>
                  <a:pt x="2008" y="369"/>
                </a:lnTo>
                <a:lnTo>
                  <a:pt x="2010" y="369"/>
                </a:lnTo>
                <a:lnTo>
                  <a:pt x="2010" y="367"/>
                </a:lnTo>
                <a:lnTo>
                  <a:pt x="2008" y="367"/>
                </a:lnTo>
                <a:lnTo>
                  <a:pt x="2010" y="365"/>
                </a:lnTo>
                <a:lnTo>
                  <a:pt x="2010" y="363"/>
                </a:lnTo>
                <a:lnTo>
                  <a:pt x="2012" y="363"/>
                </a:lnTo>
                <a:lnTo>
                  <a:pt x="2012" y="365"/>
                </a:lnTo>
                <a:lnTo>
                  <a:pt x="2014" y="365"/>
                </a:lnTo>
                <a:lnTo>
                  <a:pt x="2014" y="367"/>
                </a:lnTo>
                <a:lnTo>
                  <a:pt x="2016" y="365"/>
                </a:lnTo>
                <a:lnTo>
                  <a:pt x="2018" y="363"/>
                </a:lnTo>
                <a:lnTo>
                  <a:pt x="2020" y="363"/>
                </a:lnTo>
                <a:lnTo>
                  <a:pt x="2022" y="361"/>
                </a:lnTo>
                <a:lnTo>
                  <a:pt x="2022" y="361"/>
                </a:lnTo>
                <a:lnTo>
                  <a:pt x="2022" y="361"/>
                </a:lnTo>
                <a:lnTo>
                  <a:pt x="2022" y="359"/>
                </a:lnTo>
                <a:lnTo>
                  <a:pt x="2024" y="359"/>
                </a:lnTo>
                <a:lnTo>
                  <a:pt x="2026" y="359"/>
                </a:lnTo>
                <a:lnTo>
                  <a:pt x="2028" y="355"/>
                </a:lnTo>
                <a:lnTo>
                  <a:pt x="2030" y="353"/>
                </a:lnTo>
                <a:lnTo>
                  <a:pt x="2036" y="347"/>
                </a:lnTo>
                <a:lnTo>
                  <a:pt x="2038" y="345"/>
                </a:lnTo>
                <a:lnTo>
                  <a:pt x="2036" y="345"/>
                </a:lnTo>
                <a:lnTo>
                  <a:pt x="2038" y="343"/>
                </a:lnTo>
                <a:lnTo>
                  <a:pt x="2040" y="343"/>
                </a:lnTo>
                <a:lnTo>
                  <a:pt x="2040" y="341"/>
                </a:lnTo>
                <a:lnTo>
                  <a:pt x="2042" y="343"/>
                </a:lnTo>
                <a:lnTo>
                  <a:pt x="2044" y="343"/>
                </a:lnTo>
                <a:lnTo>
                  <a:pt x="2044" y="341"/>
                </a:lnTo>
                <a:lnTo>
                  <a:pt x="2046" y="339"/>
                </a:lnTo>
                <a:lnTo>
                  <a:pt x="2048" y="337"/>
                </a:lnTo>
                <a:lnTo>
                  <a:pt x="2050" y="335"/>
                </a:lnTo>
                <a:lnTo>
                  <a:pt x="2052" y="333"/>
                </a:lnTo>
                <a:lnTo>
                  <a:pt x="2054" y="331"/>
                </a:lnTo>
                <a:lnTo>
                  <a:pt x="2056" y="329"/>
                </a:lnTo>
                <a:lnTo>
                  <a:pt x="2058" y="327"/>
                </a:lnTo>
                <a:lnTo>
                  <a:pt x="2058" y="325"/>
                </a:lnTo>
                <a:lnTo>
                  <a:pt x="2060" y="325"/>
                </a:lnTo>
                <a:lnTo>
                  <a:pt x="2060" y="323"/>
                </a:lnTo>
                <a:lnTo>
                  <a:pt x="2062" y="321"/>
                </a:lnTo>
                <a:lnTo>
                  <a:pt x="2064" y="321"/>
                </a:lnTo>
                <a:lnTo>
                  <a:pt x="2068" y="317"/>
                </a:lnTo>
                <a:lnTo>
                  <a:pt x="2068" y="315"/>
                </a:lnTo>
                <a:lnTo>
                  <a:pt x="2070" y="313"/>
                </a:lnTo>
                <a:lnTo>
                  <a:pt x="2072" y="311"/>
                </a:lnTo>
                <a:lnTo>
                  <a:pt x="2074" y="309"/>
                </a:lnTo>
                <a:lnTo>
                  <a:pt x="2076" y="307"/>
                </a:lnTo>
                <a:lnTo>
                  <a:pt x="2078" y="307"/>
                </a:lnTo>
                <a:lnTo>
                  <a:pt x="2082" y="305"/>
                </a:lnTo>
                <a:lnTo>
                  <a:pt x="2084" y="305"/>
                </a:lnTo>
                <a:lnTo>
                  <a:pt x="2086" y="305"/>
                </a:lnTo>
                <a:lnTo>
                  <a:pt x="2088" y="303"/>
                </a:lnTo>
                <a:lnTo>
                  <a:pt x="2092" y="301"/>
                </a:lnTo>
                <a:lnTo>
                  <a:pt x="2094" y="301"/>
                </a:lnTo>
                <a:lnTo>
                  <a:pt x="2094" y="299"/>
                </a:lnTo>
                <a:lnTo>
                  <a:pt x="2096" y="299"/>
                </a:lnTo>
                <a:lnTo>
                  <a:pt x="2098" y="297"/>
                </a:lnTo>
                <a:lnTo>
                  <a:pt x="2100" y="295"/>
                </a:lnTo>
                <a:lnTo>
                  <a:pt x="2102" y="293"/>
                </a:lnTo>
                <a:lnTo>
                  <a:pt x="2104" y="291"/>
                </a:lnTo>
                <a:lnTo>
                  <a:pt x="2106" y="291"/>
                </a:lnTo>
                <a:lnTo>
                  <a:pt x="2108" y="287"/>
                </a:lnTo>
                <a:lnTo>
                  <a:pt x="2112" y="283"/>
                </a:lnTo>
                <a:lnTo>
                  <a:pt x="2114" y="281"/>
                </a:lnTo>
                <a:lnTo>
                  <a:pt x="2114" y="279"/>
                </a:lnTo>
                <a:lnTo>
                  <a:pt x="2116" y="279"/>
                </a:lnTo>
                <a:lnTo>
                  <a:pt x="2118" y="275"/>
                </a:lnTo>
                <a:lnTo>
                  <a:pt x="2118" y="273"/>
                </a:lnTo>
                <a:lnTo>
                  <a:pt x="2120" y="271"/>
                </a:lnTo>
                <a:lnTo>
                  <a:pt x="2120" y="269"/>
                </a:lnTo>
                <a:lnTo>
                  <a:pt x="2122" y="269"/>
                </a:lnTo>
                <a:lnTo>
                  <a:pt x="2124" y="267"/>
                </a:lnTo>
                <a:lnTo>
                  <a:pt x="2126" y="265"/>
                </a:lnTo>
                <a:lnTo>
                  <a:pt x="2126" y="263"/>
                </a:lnTo>
                <a:lnTo>
                  <a:pt x="2128" y="263"/>
                </a:lnTo>
                <a:lnTo>
                  <a:pt x="2128" y="261"/>
                </a:lnTo>
                <a:lnTo>
                  <a:pt x="2130" y="259"/>
                </a:lnTo>
                <a:lnTo>
                  <a:pt x="2132" y="257"/>
                </a:lnTo>
                <a:lnTo>
                  <a:pt x="2134" y="257"/>
                </a:lnTo>
                <a:lnTo>
                  <a:pt x="2136" y="255"/>
                </a:lnTo>
                <a:lnTo>
                  <a:pt x="2138" y="253"/>
                </a:lnTo>
                <a:lnTo>
                  <a:pt x="2140" y="251"/>
                </a:lnTo>
                <a:lnTo>
                  <a:pt x="2146" y="247"/>
                </a:lnTo>
                <a:lnTo>
                  <a:pt x="2148" y="245"/>
                </a:lnTo>
                <a:lnTo>
                  <a:pt x="2152" y="241"/>
                </a:lnTo>
                <a:lnTo>
                  <a:pt x="2162" y="231"/>
                </a:lnTo>
                <a:lnTo>
                  <a:pt x="2164" y="231"/>
                </a:lnTo>
                <a:lnTo>
                  <a:pt x="2166" y="229"/>
                </a:lnTo>
                <a:lnTo>
                  <a:pt x="2178" y="217"/>
                </a:lnTo>
                <a:lnTo>
                  <a:pt x="2180" y="217"/>
                </a:lnTo>
                <a:lnTo>
                  <a:pt x="2182" y="217"/>
                </a:lnTo>
                <a:lnTo>
                  <a:pt x="2184" y="215"/>
                </a:lnTo>
                <a:lnTo>
                  <a:pt x="2186" y="215"/>
                </a:lnTo>
                <a:lnTo>
                  <a:pt x="2188" y="213"/>
                </a:lnTo>
                <a:lnTo>
                  <a:pt x="2190" y="213"/>
                </a:lnTo>
                <a:lnTo>
                  <a:pt x="2192" y="211"/>
                </a:lnTo>
                <a:lnTo>
                  <a:pt x="2194" y="209"/>
                </a:lnTo>
                <a:lnTo>
                  <a:pt x="2196" y="207"/>
                </a:lnTo>
                <a:lnTo>
                  <a:pt x="2204" y="203"/>
                </a:lnTo>
                <a:lnTo>
                  <a:pt x="2204" y="201"/>
                </a:lnTo>
                <a:lnTo>
                  <a:pt x="2206" y="201"/>
                </a:lnTo>
                <a:lnTo>
                  <a:pt x="2208" y="199"/>
                </a:lnTo>
                <a:lnTo>
                  <a:pt x="2210" y="199"/>
                </a:lnTo>
                <a:lnTo>
                  <a:pt x="2218" y="193"/>
                </a:lnTo>
                <a:lnTo>
                  <a:pt x="2220" y="191"/>
                </a:lnTo>
                <a:lnTo>
                  <a:pt x="2222" y="189"/>
                </a:lnTo>
                <a:lnTo>
                  <a:pt x="2224" y="189"/>
                </a:lnTo>
                <a:lnTo>
                  <a:pt x="2226" y="187"/>
                </a:lnTo>
                <a:lnTo>
                  <a:pt x="2228" y="185"/>
                </a:lnTo>
                <a:lnTo>
                  <a:pt x="2230" y="181"/>
                </a:lnTo>
                <a:lnTo>
                  <a:pt x="2230" y="183"/>
                </a:lnTo>
                <a:lnTo>
                  <a:pt x="2232" y="183"/>
                </a:lnTo>
                <a:lnTo>
                  <a:pt x="2232" y="185"/>
                </a:lnTo>
                <a:lnTo>
                  <a:pt x="2234" y="185"/>
                </a:lnTo>
                <a:lnTo>
                  <a:pt x="2236" y="185"/>
                </a:lnTo>
                <a:lnTo>
                  <a:pt x="2238" y="185"/>
                </a:lnTo>
                <a:lnTo>
                  <a:pt x="2240" y="187"/>
                </a:lnTo>
                <a:lnTo>
                  <a:pt x="2242" y="185"/>
                </a:lnTo>
                <a:lnTo>
                  <a:pt x="2244" y="185"/>
                </a:lnTo>
                <a:lnTo>
                  <a:pt x="2246" y="185"/>
                </a:lnTo>
                <a:lnTo>
                  <a:pt x="2248" y="185"/>
                </a:lnTo>
                <a:lnTo>
                  <a:pt x="2250" y="185"/>
                </a:lnTo>
                <a:lnTo>
                  <a:pt x="2252" y="183"/>
                </a:lnTo>
                <a:lnTo>
                  <a:pt x="2254" y="183"/>
                </a:lnTo>
                <a:lnTo>
                  <a:pt x="2256" y="183"/>
                </a:lnTo>
                <a:lnTo>
                  <a:pt x="2258" y="181"/>
                </a:lnTo>
                <a:lnTo>
                  <a:pt x="2262" y="179"/>
                </a:lnTo>
                <a:lnTo>
                  <a:pt x="2264" y="177"/>
                </a:lnTo>
                <a:lnTo>
                  <a:pt x="2266" y="177"/>
                </a:lnTo>
                <a:lnTo>
                  <a:pt x="2268" y="177"/>
                </a:lnTo>
                <a:lnTo>
                  <a:pt x="2270" y="175"/>
                </a:lnTo>
                <a:lnTo>
                  <a:pt x="2272" y="175"/>
                </a:lnTo>
                <a:lnTo>
                  <a:pt x="2272" y="173"/>
                </a:lnTo>
                <a:lnTo>
                  <a:pt x="2274" y="173"/>
                </a:lnTo>
                <a:lnTo>
                  <a:pt x="2276" y="171"/>
                </a:lnTo>
                <a:lnTo>
                  <a:pt x="2278" y="171"/>
                </a:lnTo>
                <a:lnTo>
                  <a:pt x="2278" y="169"/>
                </a:lnTo>
                <a:lnTo>
                  <a:pt x="2280" y="169"/>
                </a:lnTo>
                <a:lnTo>
                  <a:pt x="2282" y="169"/>
                </a:lnTo>
                <a:lnTo>
                  <a:pt x="2284" y="169"/>
                </a:lnTo>
                <a:lnTo>
                  <a:pt x="2286" y="167"/>
                </a:lnTo>
                <a:lnTo>
                  <a:pt x="2286" y="165"/>
                </a:lnTo>
                <a:lnTo>
                  <a:pt x="2290" y="165"/>
                </a:lnTo>
                <a:lnTo>
                  <a:pt x="2292" y="163"/>
                </a:lnTo>
                <a:lnTo>
                  <a:pt x="2294" y="163"/>
                </a:lnTo>
                <a:lnTo>
                  <a:pt x="2296" y="161"/>
                </a:lnTo>
                <a:lnTo>
                  <a:pt x="2298" y="161"/>
                </a:lnTo>
                <a:lnTo>
                  <a:pt x="2300" y="159"/>
                </a:lnTo>
                <a:lnTo>
                  <a:pt x="2302" y="159"/>
                </a:lnTo>
                <a:lnTo>
                  <a:pt x="2304" y="157"/>
                </a:lnTo>
                <a:lnTo>
                  <a:pt x="2306" y="157"/>
                </a:lnTo>
                <a:lnTo>
                  <a:pt x="2306" y="155"/>
                </a:lnTo>
                <a:lnTo>
                  <a:pt x="2310" y="153"/>
                </a:lnTo>
                <a:lnTo>
                  <a:pt x="2310" y="153"/>
                </a:lnTo>
                <a:lnTo>
                  <a:pt x="2310" y="151"/>
                </a:lnTo>
                <a:lnTo>
                  <a:pt x="2312" y="151"/>
                </a:lnTo>
                <a:lnTo>
                  <a:pt x="2312" y="149"/>
                </a:lnTo>
                <a:lnTo>
                  <a:pt x="2314" y="149"/>
                </a:lnTo>
                <a:lnTo>
                  <a:pt x="2316" y="149"/>
                </a:lnTo>
                <a:lnTo>
                  <a:pt x="2316" y="147"/>
                </a:lnTo>
                <a:lnTo>
                  <a:pt x="2318" y="147"/>
                </a:lnTo>
                <a:lnTo>
                  <a:pt x="2320" y="147"/>
                </a:lnTo>
                <a:lnTo>
                  <a:pt x="2322" y="145"/>
                </a:lnTo>
                <a:lnTo>
                  <a:pt x="2324" y="145"/>
                </a:lnTo>
                <a:lnTo>
                  <a:pt x="2326" y="143"/>
                </a:lnTo>
                <a:lnTo>
                  <a:pt x="2328" y="141"/>
                </a:lnTo>
                <a:lnTo>
                  <a:pt x="2330" y="139"/>
                </a:lnTo>
                <a:lnTo>
                  <a:pt x="2332" y="139"/>
                </a:lnTo>
                <a:lnTo>
                  <a:pt x="2334" y="139"/>
                </a:lnTo>
                <a:lnTo>
                  <a:pt x="2334" y="137"/>
                </a:lnTo>
                <a:lnTo>
                  <a:pt x="2336" y="137"/>
                </a:lnTo>
                <a:lnTo>
                  <a:pt x="2338" y="137"/>
                </a:lnTo>
                <a:lnTo>
                  <a:pt x="2340" y="135"/>
                </a:lnTo>
                <a:lnTo>
                  <a:pt x="2342" y="135"/>
                </a:lnTo>
                <a:lnTo>
                  <a:pt x="2346" y="133"/>
                </a:lnTo>
                <a:lnTo>
                  <a:pt x="2348" y="133"/>
                </a:lnTo>
                <a:lnTo>
                  <a:pt x="2350" y="131"/>
                </a:lnTo>
                <a:lnTo>
                  <a:pt x="2352" y="131"/>
                </a:lnTo>
                <a:lnTo>
                  <a:pt x="2354" y="131"/>
                </a:lnTo>
                <a:lnTo>
                  <a:pt x="2358" y="129"/>
                </a:lnTo>
                <a:lnTo>
                  <a:pt x="2358" y="127"/>
                </a:lnTo>
                <a:lnTo>
                  <a:pt x="2362" y="125"/>
                </a:lnTo>
                <a:lnTo>
                  <a:pt x="2366" y="123"/>
                </a:lnTo>
                <a:lnTo>
                  <a:pt x="2368" y="123"/>
                </a:lnTo>
                <a:lnTo>
                  <a:pt x="2372" y="123"/>
                </a:lnTo>
                <a:lnTo>
                  <a:pt x="2372" y="121"/>
                </a:lnTo>
                <a:lnTo>
                  <a:pt x="2374" y="121"/>
                </a:lnTo>
                <a:lnTo>
                  <a:pt x="2376" y="121"/>
                </a:lnTo>
                <a:lnTo>
                  <a:pt x="2376" y="121"/>
                </a:lnTo>
                <a:lnTo>
                  <a:pt x="2378" y="121"/>
                </a:lnTo>
                <a:lnTo>
                  <a:pt x="2380" y="119"/>
                </a:lnTo>
                <a:lnTo>
                  <a:pt x="2382" y="119"/>
                </a:lnTo>
                <a:lnTo>
                  <a:pt x="2384" y="119"/>
                </a:lnTo>
                <a:lnTo>
                  <a:pt x="2384" y="117"/>
                </a:lnTo>
                <a:lnTo>
                  <a:pt x="2386" y="117"/>
                </a:lnTo>
                <a:lnTo>
                  <a:pt x="2388" y="115"/>
                </a:lnTo>
                <a:lnTo>
                  <a:pt x="2390" y="115"/>
                </a:lnTo>
                <a:lnTo>
                  <a:pt x="2392" y="115"/>
                </a:lnTo>
                <a:lnTo>
                  <a:pt x="2396" y="113"/>
                </a:lnTo>
                <a:lnTo>
                  <a:pt x="2398" y="113"/>
                </a:lnTo>
                <a:lnTo>
                  <a:pt x="2404" y="111"/>
                </a:lnTo>
                <a:lnTo>
                  <a:pt x="2404" y="109"/>
                </a:lnTo>
                <a:lnTo>
                  <a:pt x="2406" y="109"/>
                </a:lnTo>
                <a:lnTo>
                  <a:pt x="2406" y="107"/>
                </a:lnTo>
                <a:lnTo>
                  <a:pt x="2408" y="107"/>
                </a:lnTo>
                <a:lnTo>
                  <a:pt x="2410" y="105"/>
                </a:lnTo>
                <a:lnTo>
                  <a:pt x="2412" y="105"/>
                </a:lnTo>
                <a:lnTo>
                  <a:pt x="2414" y="105"/>
                </a:lnTo>
                <a:lnTo>
                  <a:pt x="2416" y="105"/>
                </a:lnTo>
                <a:lnTo>
                  <a:pt x="2418" y="105"/>
                </a:lnTo>
                <a:lnTo>
                  <a:pt x="2420" y="103"/>
                </a:lnTo>
                <a:lnTo>
                  <a:pt x="2422" y="103"/>
                </a:lnTo>
                <a:lnTo>
                  <a:pt x="2424" y="103"/>
                </a:lnTo>
                <a:lnTo>
                  <a:pt x="2426" y="103"/>
                </a:lnTo>
                <a:lnTo>
                  <a:pt x="2426" y="101"/>
                </a:lnTo>
                <a:lnTo>
                  <a:pt x="2428" y="101"/>
                </a:lnTo>
                <a:lnTo>
                  <a:pt x="2430" y="101"/>
                </a:lnTo>
                <a:lnTo>
                  <a:pt x="2434" y="101"/>
                </a:lnTo>
                <a:lnTo>
                  <a:pt x="2436" y="101"/>
                </a:lnTo>
                <a:lnTo>
                  <a:pt x="2438" y="99"/>
                </a:lnTo>
                <a:lnTo>
                  <a:pt x="2440" y="99"/>
                </a:lnTo>
                <a:lnTo>
                  <a:pt x="2442" y="99"/>
                </a:lnTo>
                <a:lnTo>
                  <a:pt x="2444" y="99"/>
                </a:lnTo>
                <a:lnTo>
                  <a:pt x="2446" y="99"/>
                </a:lnTo>
                <a:lnTo>
                  <a:pt x="2448" y="99"/>
                </a:lnTo>
                <a:lnTo>
                  <a:pt x="2450" y="99"/>
                </a:lnTo>
                <a:lnTo>
                  <a:pt x="2452" y="97"/>
                </a:lnTo>
                <a:lnTo>
                  <a:pt x="2454" y="97"/>
                </a:lnTo>
                <a:lnTo>
                  <a:pt x="2458" y="95"/>
                </a:lnTo>
                <a:lnTo>
                  <a:pt x="2460" y="95"/>
                </a:lnTo>
                <a:lnTo>
                  <a:pt x="2462" y="95"/>
                </a:lnTo>
                <a:lnTo>
                  <a:pt x="2464" y="95"/>
                </a:lnTo>
                <a:lnTo>
                  <a:pt x="2466" y="95"/>
                </a:lnTo>
                <a:lnTo>
                  <a:pt x="2468" y="95"/>
                </a:lnTo>
                <a:lnTo>
                  <a:pt x="2468" y="93"/>
                </a:lnTo>
                <a:lnTo>
                  <a:pt x="2470" y="93"/>
                </a:lnTo>
                <a:lnTo>
                  <a:pt x="2472" y="93"/>
                </a:lnTo>
                <a:lnTo>
                  <a:pt x="2474" y="91"/>
                </a:lnTo>
                <a:lnTo>
                  <a:pt x="2476" y="91"/>
                </a:lnTo>
                <a:lnTo>
                  <a:pt x="2478" y="91"/>
                </a:lnTo>
                <a:lnTo>
                  <a:pt x="2478" y="89"/>
                </a:lnTo>
                <a:lnTo>
                  <a:pt x="2480" y="89"/>
                </a:lnTo>
                <a:lnTo>
                  <a:pt x="2480" y="87"/>
                </a:lnTo>
                <a:lnTo>
                  <a:pt x="2484" y="87"/>
                </a:lnTo>
                <a:lnTo>
                  <a:pt x="2486" y="85"/>
                </a:lnTo>
                <a:lnTo>
                  <a:pt x="2488" y="85"/>
                </a:lnTo>
                <a:lnTo>
                  <a:pt x="2490" y="83"/>
                </a:lnTo>
                <a:lnTo>
                  <a:pt x="2492" y="83"/>
                </a:lnTo>
                <a:lnTo>
                  <a:pt x="2494" y="83"/>
                </a:lnTo>
                <a:lnTo>
                  <a:pt x="2496" y="81"/>
                </a:lnTo>
                <a:lnTo>
                  <a:pt x="2498" y="81"/>
                </a:lnTo>
                <a:lnTo>
                  <a:pt x="2500" y="79"/>
                </a:lnTo>
                <a:lnTo>
                  <a:pt x="2502" y="79"/>
                </a:lnTo>
                <a:lnTo>
                  <a:pt x="2502" y="79"/>
                </a:lnTo>
                <a:lnTo>
                  <a:pt x="2504" y="77"/>
                </a:lnTo>
                <a:lnTo>
                  <a:pt x="2508" y="75"/>
                </a:lnTo>
                <a:lnTo>
                  <a:pt x="2510" y="73"/>
                </a:lnTo>
                <a:lnTo>
                  <a:pt x="2512" y="73"/>
                </a:lnTo>
                <a:lnTo>
                  <a:pt x="2514" y="73"/>
                </a:lnTo>
                <a:lnTo>
                  <a:pt x="2516" y="73"/>
                </a:lnTo>
                <a:lnTo>
                  <a:pt x="2518" y="73"/>
                </a:lnTo>
                <a:lnTo>
                  <a:pt x="2520" y="73"/>
                </a:lnTo>
                <a:lnTo>
                  <a:pt x="2522" y="71"/>
                </a:lnTo>
                <a:lnTo>
                  <a:pt x="2524" y="71"/>
                </a:lnTo>
                <a:lnTo>
                  <a:pt x="2526" y="69"/>
                </a:lnTo>
                <a:lnTo>
                  <a:pt x="2528" y="69"/>
                </a:lnTo>
                <a:lnTo>
                  <a:pt x="2528" y="67"/>
                </a:lnTo>
                <a:lnTo>
                  <a:pt x="2530" y="67"/>
                </a:lnTo>
                <a:lnTo>
                  <a:pt x="2532" y="65"/>
                </a:lnTo>
                <a:lnTo>
                  <a:pt x="2534" y="63"/>
                </a:lnTo>
                <a:lnTo>
                  <a:pt x="2536" y="61"/>
                </a:lnTo>
                <a:lnTo>
                  <a:pt x="2538" y="59"/>
                </a:lnTo>
                <a:lnTo>
                  <a:pt x="2538" y="57"/>
                </a:lnTo>
                <a:lnTo>
                  <a:pt x="2540" y="57"/>
                </a:lnTo>
                <a:lnTo>
                  <a:pt x="2540" y="59"/>
                </a:lnTo>
                <a:lnTo>
                  <a:pt x="2542" y="59"/>
                </a:lnTo>
                <a:lnTo>
                  <a:pt x="2544" y="59"/>
                </a:lnTo>
                <a:lnTo>
                  <a:pt x="2546" y="57"/>
                </a:lnTo>
                <a:lnTo>
                  <a:pt x="2546" y="59"/>
                </a:lnTo>
                <a:lnTo>
                  <a:pt x="2546" y="57"/>
                </a:lnTo>
                <a:lnTo>
                  <a:pt x="2548" y="57"/>
                </a:lnTo>
                <a:lnTo>
                  <a:pt x="2548" y="61"/>
                </a:lnTo>
                <a:lnTo>
                  <a:pt x="2550" y="59"/>
                </a:lnTo>
                <a:lnTo>
                  <a:pt x="2554" y="59"/>
                </a:lnTo>
                <a:lnTo>
                  <a:pt x="2556" y="57"/>
                </a:lnTo>
                <a:lnTo>
                  <a:pt x="2558" y="57"/>
                </a:lnTo>
                <a:lnTo>
                  <a:pt x="2560" y="57"/>
                </a:lnTo>
                <a:lnTo>
                  <a:pt x="2562" y="55"/>
                </a:lnTo>
                <a:lnTo>
                  <a:pt x="2564" y="53"/>
                </a:lnTo>
                <a:lnTo>
                  <a:pt x="2568" y="53"/>
                </a:lnTo>
                <a:lnTo>
                  <a:pt x="2570" y="53"/>
                </a:lnTo>
                <a:lnTo>
                  <a:pt x="2570" y="51"/>
                </a:lnTo>
                <a:lnTo>
                  <a:pt x="2572" y="51"/>
                </a:lnTo>
                <a:lnTo>
                  <a:pt x="2574" y="51"/>
                </a:lnTo>
                <a:lnTo>
                  <a:pt x="2576" y="51"/>
                </a:lnTo>
                <a:lnTo>
                  <a:pt x="2578" y="51"/>
                </a:lnTo>
                <a:lnTo>
                  <a:pt x="2582" y="51"/>
                </a:lnTo>
                <a:lnTo>
                  <a:pt x="2584" y="51"/>
                </a:lnTo>
                <a:lnTo>
                  <a:pt x="2586" y="49"/>
                </a:lnTo>
                <a:lnTo>
                  <a:pt x="2588" y="49"/>
                </a:lnTo>
                <a:lnTo>
                  <a:pt x="2590" y="46"/>
                </a:lnTo>
                <a:lnTo>
                  <a:pt x="2592" y="46"/>
                </a:lnTo>
                <a:lnTo>
                  <a:pt x="2594" y="46"/>
                </a:lnTo>
                <a:lnTo>
                  <a:pt x="2596" y="44"/>
                </a:lnTo>
                <a:lnTo>
                  <a:pt x="2598" y="44"/>
                </a:lnTo>
                <a:lnTo>
                  <a:pt x="2598" y="44"/>
                </a:lnTo>
                <a:lnTo>
                  <a:pt x="2600" y="42"/>
                </a:lnTo>
                <a:lnTo>
                  <a:pt x="2604" y="42"/>
                </a:lnTo>
                <a:lnTo>
                  <a:pt x="2606" y="40"/>
                </a:lnTo>
                <a:lnTo>
                  <a:pt x="2608" y="40"/>
                </a:lnTo>
                <a:lnTo>
                  <a:pt x="2610" y="38"/>
                </a:lnTo>
                <a:lnTo>
                  <a:pt x="2612" y="38"/>
                </a:lnTo>
                <a:lnTo>
                  <a:pt x="2614" y="38"/>
                </a:lnTo>
                <a:lnTo>
                  <a:pt x="2616" y="36"/>
                </a:lnTo>
                <a:lnTo>
                  <a:pt x="2618" y="36"/>
                </a:lnTo>
                <a:lnTo>
                  <a:pt x="2620" y="34"/>
                </a:lnTo>
                <a:lnTo>
                  <a:pt x="2622" y="34"/>
                </a:lnTo>
                <a:lnTo>
                  <a:pt x="2626" y="32"/>
                </a:lnTo>
                <a:lnTo>
                  <a:pt x="2628" y="30"/>
                </a:lnTo>
                <a:lnTo>
                  <a:pt x="2630" y="30"/>
                </a:lnTo>
                <a:lnTo>
                  <a:pt x="2632" y="30"/>
                </a:lnTo>
                <a:lnTo>
                  <a:pt x="2632" y="28"/>
                </a:lnTo>
                <a:lnTo>
                  <a:pt x="2636" y="28"/>
                </a:lnTo>
                <a:lnTo>
                  <a:pt x="2638" y="28"/>
                </a:lnTo>
                <a:lnTo>
                  <a:pt x="2642" y="28"/>
                </a:lnTo>
                <a:lnTo>
                  <a:pt x="2644" y="28"/>
                </a:lnTo>
                <a:lnTo>
                  <a:pt x="2646" y="26"/>
                </a:lnTo>
                <a:lnTo>
                  <a:pt x="2646" y="26"/>
                </a:lnTo>
                <a:lnTo>
                  <a:pt x="2648" y="24"/>
                </a:lnTo>
                <a:lnTo>
                  <a:pt x="2650" y="24"/>
                </a:lnTo>
                <a:lnTo>
                  <a:pt x="2652" y="24"/>
                </a:lnTo>
                <a:lnTo>
                  <a:pt x="2654" y="24"/>
                </a:lnTo>
                <a:lnTo>
                  <a:pt x="2656" y="24"/>
                </a:lnTo>
                <a:lnTo>
                  <a:pt x="2658" y="22"/>
                </a:lnTo>
                <a:lnTo>
                  <a:pt x="2660" y="22"/>
                </a:lnTo>
                <a:lnTo>
                  <a:pt x="2662" y="22"/>
                </a:lnTo>
                <a:lnTo>
                  <a:pt x="2662" y="20"/>
                </a:lnTo>
                <a:lnTo>
                  <a:pt x="2664" y="20"/>
                </a:lnTo>
                <a:lnTo>
                  <a:pt x="2666" y="20"/>
                </a:lnTo>
                <a:lnTo>
                  <a:pt x="2666" y="18"/>
                </a:lnTo>
                <a:lnTo>
                  <a:pt x="2668" y="18"/>
                </a:lnTo>
                <a:lnTo>
                  <a:pt x="2670" y="18"/>
                </a:lnTo>
                <a:lnTo>
                  <a:pt x="2672" y="18"/>
                </a:lnTo>
                <a:lnTo>
                  <a:pt x="2674" y="18"/>
                </a:lnTo>
                <a:lnTo>
                  <a:pt x="2676" y="16"/>
                </a:lnTo>
                <a:lnTo>
                  <a:pt x="2678" y="16"/>
                </a:lnTo>
                <a:lnTo>
                  <a:pt x="2680" y="14"/>
                </a:lnTo>
                <a:lnTo>
                  <a:pt x="2682" y="12"/>
                </a:lnTo>
                <a:lnTo>
                  <a:pt x="2686" y="12"/>
                </a:lnTo>
                <a:lnTo>
                  <a:pt x="2688" y="10"/>
                </a:lnTo>
                <a:lnTo>
                  <a:pt x="2690" y="10"/>
                </a:lnTo>
                <a:lnTo>
                  <a:pt x="2690" y="8"/>
                </a:lnTo>
                <a:lnTo>
                  <a:pt x="2692" y="8"/>
                </a:lnTo>
                <a:lnTo>
                  <a:pt x="2692" y="6"/>
                </a:lnTo>
                <a:lnTo>
                  <a:pt x="2694" y="4"/>
                </a:lnTo>
                <a:lnTo>
                  <a:pt x="2694" y="6"/>
                </a:lnTo>
                <a:lnTo>
                  <a:pt x="2696" y="6"/>
                </a:lnTo>
                <a:lnTo>
                  <a:pt x="2696" y="4"/>
                </a:lnTo>
                <a:lnTo>
                  <a:pt x="2698" y="4"/>
                </a:lnTo>
                <a:lnTo>
                  <a:pt x="2700" y="4"/>
                </a:lnTo>
                <a:lnTo>
                  <a:pt x="2702" y="4"/>
                </a:lnTo>
                <a:lnTo>
                  <a:pt x="2704" y="2"/>
                </a:lnTo>
                <a:lnTo>
                  <a:pt x="2706" y="2"/>
                </a:lnTo>
                <a:lnTo>
                  <a:pt x="2708" y="2"/>
                </a:lnTo>
                <a:lnTo>
                  <a:pt x="2710" y="0"/>
                </a:lnTo>
                <a:lnTo>
                  <a:pt x="2712" y="0"/>
                </a:lnTo>
                <a:lnTo>
                  <a:pt x="2712" y="4"/>
                </a:lnTo>
                <a:lnTo>
                  <a:pt x="2712" y="6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3381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Oklahoma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4644008" y="2907937"/>
            <a:ext cx="4154574" cy="2016224"/>
          </a:xfrm>
          <a:custGeom>
            <a:avLst/>
            <a:gdLst>
              <a:gd name="T0" fmla="*/ 1398 w 3606"/>
              <a:gd name="T1" fmla="*/ 2 h 1750"/>
              <a:gd name="T2" fmla="*/ 1542 w 3606"/>
              <a:gd name="T3" fmla="*/ 2 h 1750"/>
              <a:gd name="T4" fmla="*/ 1738 w 3606"/>
              <a:gd name="T5" fmla="*/ 2 h 1750"/>
              <a:gd name="T6" fmla="*/ 1884 w 3606"/>
              <a:gd name="T7" fmla="*/ 2 h 1750"/>
              <a:gd name="T8" fmla="*/ 2052 w 3606"/>
              <a:gd name="T9" fmla="*/ 2 h 1750"/>
              <a:gd name="T10" fmla="*/ 2178 w 3606"/>
              <a:gd name="T11" fmla="*/ 2 h 1750"/>
              <a:gd name="T12" fmla="*/ 2324 w 3606"/>
              <a:gd name="T13" fmla="*/ 2 h 1750"/>
              <a:gd name="T14" fmla="*/ 2444 w 3606"/>
              <a:gd name="T15" fmla="*/ 2 h 1750"/>
              <a:gd name="T16" fmla="*/ 2674 w 3606"/>
              <a:gd name="T17" fmla="*/ 2 h 1750"/>
              <a:gd name="T18" fmla="*/ 2874 w 3606"/>
              <a:gd name="T19" fmla="*/ 2 h 1750"/>
              <a:gd name="T20" fmla="*/ 3050 w 3606"/>
              <a:gd name="T21" fmla="*/ 2 h 1750"/>
              <a:gd name="T22" fmla="*/ 3188 w 3606"/>
              <a:gd name="T23" fmla="*/ 2 h 1750"/>
              <a:gd name="T24" fmla="*/ 3308 w 3606"/>
              <a:gd name="T25" fmla="*/ 2 h 1750"/>
              <a:gd name="T26" fmla="*/ 3448 w 3606"/>
              <a:gd name="T27" fmla="*/ 2 h 1750"/>
              <a:gd name="T28" fmla="*/ 3528 w 3606"/>
              <a:gd name="T29" fmla="*/ 62 h 1750"/>
              <a:gd name="T30" fmla="*/ 3528 w 3606"/>
              <a:gd name="T31" fmla="*/ 250 h 1750"/>
              <a:gd name="T32" fmla="*/ 3548 w 3606"/>
              <a:gd name="T33" fmla="*/ 403 h 1750"/>
              <a:gd name="T34" fmla="*/ 3566 w 3606"/>
              <a:gd name="T35" fmla="*/ 541 h 1750"/>
              <a:gd name="T36" fmla="*/ 3590 w 3606"/>
              <a:gd name="T37" fmla="*/ 709 h 1750"/>
              <a:gd name="T38" fmla="*/ 3606 w 3606"/>
              <a:gd name="T39" fmla="*/ 878 h 1750"/>
              <a:gd name="T40" fmla="*/ 3602 w 3606"/>
              <a:gd name="T41" fmla="*/ 1014 h 1750"/>
              <a:gd name="T42" fmla="*/ 3598 w 3606"/>
              <a:gd name="T43" fmla="*/ 1197 h 1750"/>
              <a:gd name="T44" fmla="*/ 3592 w 3606"/>
              <a:gd name="T45" fmla="*/ 1399 h 1750"/>
              <a:gd name="T46" fmla="*/ 3588 w 3606"/>
              <a:gd name="T47" fmla="*/ 1594 h 1750"/>
              <a:gd name="T48" fmla="*/ 3570 w 3606"/>
              <a:gd name="T49" fmla="*/ 1742 h 1750"/>
              <a:gd name="T50" fmla="*/ 3546 w 3606"/>
              <a:gd name="T51" fmla="*/ 1722 h 1750"/>
              <a:gd name="T52" fmla="*/ 3486 w 3606"/>
              <a:gd name="T53" fmla="*/ 1706 h 1750"/>
              <a:gd name="T54" fmla="*/ 3448 w 3606"/>
              <a:gd name="T55" fmla="*/ 1682 h 1750"/>
              <a:gd name="T56" fmla="*/ 3392 w 3606"/>
              <a:gd name="T57" fmla="*/ 1654 h 1750"/>
              <a:gd name="T58" fmla="*/ 3336 w 3606"/>
              <a:gd name="T59" fmla="*/ 1602 h 1750"/>
              <a:gd name="T60" fmla="*/ 3280 w 3606"/>
              <a:gd name="T61" fmla="*/ 1578 h 1750"/>
              <a:gd name="T62" fmla="*/ 3224 w 3606"/>
              <a:gd name="T63" fmla="*/ 1620 h 1750"/>
              <a:gd name="T64" fmla="*/ 3136 w 3606"/>
              <a:gd name="T65" fmla="*/ 1600 h 1750"/>
              <a:gd name="T66" fmla="*/ 3048 w 3606"/>
              <a:gd name="T67" fmla="*/ 1610 h 1750"/>
              <a:gd name="T68" fmla="*/ 2972 w 3606"/>
              <a:gd name="T69" fmla="*/ 1626 h 1750"/>
              <a:gd name="T70" fmla="*/ 2888 w 3606"/>
              <a:gd name="T71" fmla="*/ 1644 h 1750"/>
              <a:gd name="T72" fmla="*/ 2818 w 3606"/>
              <a:gd name="T73" fmla="*/ 1696 h 1750"/>
              <a:gd name="T74" fmla="*/ 2708 w 3606"/>
              <a:gd name="T75" fmla="*/ 1646 h 1750"/>
              <a:gd name="T76" fmla="*/ 2536 w 3606"/>
              <a:gd name="T77" fmla="*/ 1584 h 1750"/>
              <a:gd name="T78" fmla="*/ 2492 w 3606"/>
              <a:gd name="T79" fmla="*/ 1678 h 1750"/>
              <a:gd name="T80" fmla="*/ 2430 w 3606"/>
              <a:gd name="T81" fmla="*/ 1600 h 1750"/>
              <a:gd name="T82" fmla="*/ 2336 w 3606"/>
              <a:gd name="T83" fmla="*/ 1624 h 1750"/>
              <a:gd name="T84" fmla="*/ 2252 w 3606"/>
              <a:gd name="T85" fmla="*/ 1562 h 1750"/>
              <a:gd name="T86" fmla="*/ 2172 w 3606"/>
              <a:gd name="T87" fmla="*/ 1628 h 1750"/>
              <a:gd name="T88" fmla="*/ 2118 w 3606"/>
              <a:gd name="T89" fmla="*/ 1555 h 1750"/>
              <a:gd name="T90" fmla="*/ 2046 w 3606"/>
              <a:gd name="T91" fmla="*/ 1485 h 1750"/>
              <a:gd name="T92" fmla="*/ 1946 w 3606"/>
              <a:gd name="T93" fmla="*/ 1487 h 1750"/>
              <a:gd name="T94" fmla="*/ 1870 w 3606"/>
              <a:gd name="T95" fmla="*/ 1491 h 1750"/>
              <a:gd name="T96" fmla="*/ 1786 w 3606"/>
              <a:gd name="T97" fmla="*/ 1491 h 1750"/>
              <a:gd name="T98" fmla="*/ 1700 w 3606"/>
              <a:gd name="T99" fmla="*/ 1445 h 1750"/>
              <a:gd name="T100" fmla="*/ 1626 w 3606"/>
              <a:gd name="T101" fmla="*/ 1443 h 1750"/>
              <a:gd name="T102" fmla="*/ 1588 w 3606"/>
              <a:gd name="T103" fmla="*/ 1375 h 1750"/>
              <a:gd name="T104" fmla="*/ 1534 w 3606"/>
              <a:gd name="T105" fmla="*/ 1325 h 1750"/>
              <a:gd name="T106" fmla="*/ 1490 w 3606"/>
              <a:gd name="T107" fmla="*/ 1361 h 1750"/>
              <a:gd name="T108" fmla="*/ 1412 w 3606"/>
              <a:gd name="T109" fmla="*/ 1359 h 1750"/>
              <a:gd name="T110" fmla="*/ 1340 w 3606"/>
              <a:gd name="T111" fmla="*/ 1309 h 1750"/>
              <a:gd name="T112" fmla="*/ 1276 w 3606"/>
              <a:gd name="T113" fmla="*/ 1267 h 1750"/>
              <a:gd name="T114" fmla="*/ 862 w 3606"/>
              <a:gd name="T115" fmla="*/ 264 h 1750"/>
              <a:gd name="T116" fmla="*/ 432 w 3606"/>
              <a:gd name="T117" fmla="*/ 4 h 1750"/>
              <a:gd name="T118" fmla="*/ 556 w 3606"/>
              <a:gd name="T119" fmla="*/ 2 h 1750"/>
              <a:gd name="T120" fmla="*/ 674 w 3606"/>
              <a:gd name="T121" fmla="*/ 2 h 1750"/>
              <a:gd name="T122" fmla="*/ 874 w 3606"/>
              <a:gd name="T123" fmla="*/ 2 h 1750"/>
              <a:gd name="T124" fmla="*/ 1064 w 3606"/>
              <a:gd name="T125" fmla="*/ 0 h 1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06" h="1750">
                <a:moveTo>
                  <a:pt x="1220" y="0"/>
                </a:moveTo>
                <a:lnTo>
                  <a:pt x="1222" y="0"/>
                </a:lnTo>
                <a:lnTo>
                  <a:pt x="1224" y="0"/>
                </a:lnTo>
                <a:lnTo>
                  <a:pt x="1226" y="0"/>
                </a:lnTo>
                <a:lnTo>
                  <a:pt x="1228" y="0"/>
                </a:lnTo>
                <a:lnTo>
                  <a:pt x="1230" y="0"/>
                </a:lnTo>
                <a:lnTo>
                  <a:pt x="1232" y="0"/>
                </a:lnTo>
                <a:lnTo>
                  <a:pt x="1234" y="0"/>
                </a:lnTo>
                <a:lnTo>
                  <a:pt x="1236" y="0"/>
                </a:lnTo>
                <a:lnTo>
                  <a:pt x="1238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44" y="0"/>
                </a:lnTo>
                <a:lnTo>
                  <a:pt x="1246" y="0"/>
                </a:lnTo>
                <a:lnTo>
                  <a:pt x="1248" y="0"/>
                </a:lnTo>
                <a:lnTo>
                  <a:pt x="1250" y="0"/>
                </a:lnTo>
                <a:lnTo>
                  <a:pt x="1252" y="0"/>
                </a:lnTo>
                <a:lnTo>
                  <a:pt x="1254" y="0"/>
                </a:lnTo>
                <a:lnTo>
                  <a:pt x="1256" y="0"/>
                </a:lnTo>
                <a:lnTo>
                  <a:pt x="1258" y="0"/>
                </a:lnTo>
                <a:lnTo>
                  <a:pt x="1260" y="0"/>
                </a:lnTo>
                <a:lnTo>
                  <a:pt x="1262" y="0"/>
                </a:lnTo>
                <a:lnTo>
                  <a:pt x="1264" y="0"/>
                </a:lnTo>
                <a:lnTo>
                  <a:pt x="1266" y="0"/>
                </a:lnTo>
                <a:lnTo>
                  <a:pt x="1274" y="0"/>
                </a:lnTo>
                <a:lnTo>
                  <a:pt x="1276" y="0"/>
                </a:lnTo>
                <a:lnTo>
                  <a:pt x="1292" y="0"/>
                </a:lnTo>
                <a:lnTo>
                  <a:pt x="1304" y="0"/>
                </a:lnTo>
                <a:lnTo>
                  <a:pt x="1312" y="0"/>
                </a:lnTo>
                <a:lnTo>
                  <a:pt x="1316" y="0"/>
                </a:lnTo>
                <a:lnTo>
                  <a:pt x="1318" y="0"/>
                </a:lnTo>
                <a:lnTo>
                  <a:pt x="1334" y="0"/>
                </a:lnTo>
                <a:lnTo>
                  <a:pt x="1336" y="0"/>
                </a:lnTo>
                <a:lnTo>
                  <a:pt x="1338" y="0"/>
                </a:lnTo>
                <a:lnTo>
                  <a:pt x="1344" y="0"/>
                </a:lnTo>
                <a:lnTo>
                  <a:pt x="1350" y="0"/>
                </a:lnTo>
                <a:lnTo>
                  <a:pt x="1354" y="0"/>
                </a:lnTo>
                <a:lnTo>
                  <a:pt x="1358" y="0"/>
                </a:lnTo>
                <a:lnTo>
                  <a:pt x="1360" y="0"/>
                </a:lnTo>
                <a:lnTo>
                  <a:pt x="1362" y="0"/>
                </a:lnTo>
                <a:lnTo>
                  <a:pt x="1366" y="0"/>
                </a:lnTo>
                <a:lnTo>
                  <a:pt x="1368" y="0"/>
                </a:lnTo>
                <a:lnTo>
                  <a:pt x="1370" y="2"/>
                </a:lnTo>
                <a:lnTo>
                  <a:pt x="1372" y="2"/>
                </a:lnTo>
                <a:lnTo>
                  <a:pt x="1374" y="2"/>
                </a:lnTo>
                <a:lnTo>
                  <a:pt x="1376" y="2"/>
                </a:lnTo>
                <a:lnTo>
                  <a:pt x="1378" y="2"/>
                </a:lnTo>
                <a:lnTo>
                  <a:pt x="1380" y="2"/>
                </a:lnTo>
                <a:lnTo>
                  <a:pt x="1382" y="2"/>
                </a:lnTo>
                <a:lnTo>
                  <a:pt x="1384" y="2"/>
                </a:lnTo>
                <a:lnTo>
                  <a:pt x="1386" y="2"/>
                </a:lnTo>
                <a:lnTo>
                  <a:pt x="1388" y="2"/>
                </a:lnTo>
                <a:lnTo>
                  <a:pt x="1388" y="2"/>
                </a:lnTo>
                <a:lnTo>
                  <a:pt x="1390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398" y="2"/>
                </a:lnTo>
                <a:lnTo>
                  <a:pt x="1400" y="2"/>
                </a:lnTo>
                <a:lnTo>
                  <a:pt x="1402" y="2"/>
                </a:lnTo>
                <a:lnTo>
                  <a:pt x="1406" y="2"/>
                </a:lnTo>
                <a:lnTo>
                  <a:pt x="1408" y="2"/>
                </a:lnTo>
                <a:lnTo>
                  <a:pt x="1410" y="2"/>
                </a:lnTo>
                <a:lnTo>
                  <a:pt x="1412" y="2"/>
                </a:lnTo>
                <a:lnTo>
                  <a:pt x="1414" y="2"/>
                </a:lnTo>
                <a:lnTo>
                  <a:pt x="1416" y="2"/>
                </a:lnTo>
                <a:lnTo>
                  <a:pt x="1418" y="2"/>
                </a:lnTo>
                <a:lnTo>
                  <a:pt x="1420" y="2"/>
                </a:lnTo>
                <a:lnTo>
                  <a:pt x="1422" y="2"/>
                </a:lnTo>
                <a:lnTo>
                  <a:pt x="1424" y="2"/>
                </a:lnTo>
                <a:lnTo>
                  <a:pt x="1426" y="2"/>
                </a:lnTo>
                <a:lnTo>
                  <a:pt x="1428" y="2"/>
                </a:lnTo>
                <a:lnTo>
                  <a:pt x="1430" y="2"/>
                </a:lnTo>
                <a:lnTo>
                  <a:pt x="1432" y="2"/>
                </a:lnTo>
                <a:lnTo>
                  <a:pt x="1434" y="2"/>
                </a:lnTo>
                <a:lnTo>
                  <a:pt x="1436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2" y="2"/>
                </a:lnTo>
                <a:lnTo>
                  <a:pt x="1444" y="2"/>
                </a:lnTo>
                <a:lnTo>
                  <a:pt x="1446" y="2"/>
                </a:lnTo>
                <a:lnTo>
                  <a:pt x="1448" y="2"/>
                </a:lnTo>
                <a:lnTo>
                  <a:pt x="1450" y="2"/>
                </a:lnTo>
                <a:lnTo>
                  <a:pt x="1452" y="2"/>
                </a:lnTo>
                <a:lnTo>
                  <a:pt x="1454" y="2"/>
                </a:lnTo>
                <a:lnTo>
                  <a:pt x="1456" y="2"/>
                </a:lnTo>
                <a:lnTo>
                  <a:pt x="1458" y="2"/>
                </a:lnTo>
                <a:lnTo>
                  <a:pt x="1460" y="2"/>
                </a:lnTo>
                <a:lnTo>
                  <a:pt x="1464" y="2"/>
                </a:lnTo>
                <a:lnTo>
                  <a:pt x="1468" y="2"/>
                </a:lnTo>
                <a:lnTo>
                  <a:pt x="1472" y="2"/>
                </a:lnTo>
                <a:lnTo>
                  <a:pt x="1474" y="2"/>
                </a:lnTo>
                <a:lnTo>
                  <a:pt x="1476" y="2"/>
                </a:lnTo>
                <a:lnTo>
                  <a:pt x="1480" y="2"/>
                </a:lnTo>
                <a:lnTo>
                  <a:pt x="1482" y="2"/>
                </a:lnTo>
                <a:lnTo>
                  <a:pt x="1484" y="2"/>
                </a:lnTo>
                <a:lnTo>
                  <a:pt x="1484" y="2"/>
                </a:lnTo>
                <a:lnTo>
                  <a:pt x="1486" y="2"/>
                </a:lnTo>
                <a:lnTo>
                  <a:pt x="1488" y="2"/>
                </a:lnTo>
                <a:lnTo>
                  <a:pt x="1490" y="2"/>
                </a:lnTo>
                <a:lnTo>
                  <a:pt x="1492" y="2"/>
                </a:lnTo>
                <a:lnTo>
                  <a:pt x="1498" y="2"/>
                </a:lnTo>
                <a:lnTo>
                  <a:pt x="1502" y="2"/>
                </a:lnTo>
                <a:lnTo>
                  <a:pt x="1510" y="2"/>
                </a:lnTo>
                <a:lnTo>
                  <a:pt x="1514" y="2"/>
                </a:lnTo>
                <a:lnTo>
                  <a:pt x="1518" y="2"/>
                </a:lnTo>
                <a:lnTo>
                  <a:pt x="1520" y="2"/>
                </a:lnTo>
                <a:lnTo>
                  <a:pt x="1522" y="2"/>
                </a:lnTo>
                <a:lnTo>
                  <a:pt x="1524" y="2"/>
                </a:lnTo>
                <a:lnTo>
                  <a:pt x="1526" y="2"/>
                </a:lnTo>
                <a:lnTo>
                  <a:pt x="1528" y="2"/>
                </a:lnTo>
                <a:lnTo>
                  <a:pt x="1532" y="2"/>
                </a:lnTo>
                <a:lnTo>
                  <a:pt x="1534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4" y="2"/>
                </a:lnTo>
                <a:lnTo>
                  <a:pt x="1546" y="2"/>
                </a:lnTo>
                <a:lnTo>
                  <a:pt x="1550" y="2"/>
                </a:lnTo>
                <a:lnTo>
                  <a:pt x="1554" y="2"/>
                </a:lnTo>
                <a:lnTo>
                  <a:pt x="1558" y="2"/>
                </a:lnTo>
                <a:lnTo>
                  <a:pt x="1562" y="2"/>
                </a:lnTo>
                <a:lnTo>
                  <a:pt x="1564" y="2"/>
                </a:lnTo>
                <a:lnTo>
                  <a:pt x="1566" y="2"/>
                </a:lnTo>
                <a:lnTo>
                  <a:pt x="1568" y="2"/>
                </a:lnTo>
                <a:lnTo>
                  <a:pt x="1570" y="2"/>
                </a:lnTo>
                <a:lnTo>
                  <a:pt x="1572" y="2"/>
                </a:lnTo>
                <a:lnTo>
                  <a:pt x="1574" y="2"/>
                </a:lnTo>
                <a:lnTo>
                  <a:pt x="1576" y="2"/>
                </a:lnTo>
                <a:lnTo>
                  <a:pt x="1578" y="2"/>
                </a:lnTo>
                <a:lnTo>
                  <a:pt x="1580" y="2"/>
                </a:lnTo>
                <a:lnTo>
                  <a:pt x="1580" y="2"/>
                </a:lnTo>
                <a:lnTo>
                  <a:pt x="1588" y="2"/>
                </a:lnTo>
                <a:lnTo>
                  <a:pt x="1590" y="2"/>
                </a:lnTo>
                <a:lnTo>
                  <a:pt x="1592" y="2"/>
                </a:lnTo>
                <a:lnTo>
                  <a:pt x="1594" y="2"/>
                </a:lnTo>
                <a:lnTo>
                  <a:pt x="1596" y="2"/>
                </a:lnTo>
                <a:lnTo>
                  <a:pt x="1598" y="2"/>
                </a:lnTo>
                <a:lnTo>
                  <a:pt x="1608" y="2"/>
                </a:lnTo>
                <a:lnTo>
                  <a:pt x="1612" y="2"/>
                </a:lnTo>
                <a:lnTo>
                  <a:pt x="1616" y="2"/>
                </a:lnTo>
                <a:lnTo>
                  <a:pt x="1620" y="2"/>
                </a:lnTo>
                <a:lnTo>
                  <a:pt x="1628" y="2"/>
                </a:lnTo>
                <a:lnTo>
                  <a:pt x="1630" y="2"/>
                </a:lnTo>
                <a:lnTo>
                  <a:pt x="1632" y="2"/>
                </a:lnTo>
                <a:lnTo>
                  <a:pt x="1634" y="2"/>
                </a:lnTo>
                <a:lnTo>
                  <a:pt x="1638" y="2"/>
                </a:lnTo>
                <a:lnTo>
                  <a:pt x="1640" y="2"/>
                </a:lnTo>
                <a:lnTo>
                  <a:pt x="1646" y="2"/>
                </a:lnTo>
                <a:lnTo>
                  <a:pt x="1654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70" y="2"/>
                </a:lnTo>
                <a:lnTo>
                  <a:pt x="1674" y="2"/>
                </a:lnTo>
                <a:lnTo>
                  <a:pt x="1676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4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4" y="2"/>
                </a:lnTo>
                <a:lnTo>
                  <a:pt x="1702" y="2"/>
                </a:lnTo>
                <a:lnTo>
                  <a:pt x="1708" y="2"/>
                </a:lnTo>
                <a:lnTo>
                  <a:pt x="1710" y="2"/>
                </a:lnTo>
                <a:lnTo>
                  <a:pt x="1714" y="2"/>
                </a:lnTo>
                <a:lnTo>
                  <a:pt x="1718" y="2"/>
                </a:lnTo>
                <a:lnTo>
                  <a:pt x="1724" y="2"/>
                </a:lnTo>
                <a:lnTo>
                  <a:pt x="1724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0" y="2"/>
                </a:lnTo>
                <a:lnTo>
                  <a:pt x="1748" y="2"/>
                </a:lnTo>
                <a:lnTo>
                  <a:pt x="1750" y="2"/>
                </a:lnTo>
                <a:lnTo>
                  <a:pt x="1754" y="2"/>
                </a:lnTo>
                <a:lnTo>
                  <a:pt x="1762" y="2"/>
                </a:lnTo>
                <a:lnTo>
                  <a:pt x="1764" y="2"/>
                </a:lnTo>
                <a:lnTo>
                  <a:pt x="1772" y="2"/>
                </a:lnTo>
                <a:lnTo>
                  <a:pt x="1778" y="2"/>
                </a:lnTo>
                <a:lnTo>
                  <a:pt x="1780" y="2"/>
                </a:lnTo>
                <a:lnTo>
                  <a:pt x="1784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6" y="2"/>
                </a:lnTo>
                <a:lnTo>
                  <a:pt x="1800" y="2"/>
                </a:lnTo>
                <a:lnTo>
                  <a:pt x="1802" y="2"/>
                </a:lnTo>
                <a:lnTo>
                  <a:pt x="1804" y="2"/>
                </a:lnTo>
                <a:lnTo>
                  <a:pt x="1806" y="2"/>
                </a:lnTo>
                <a:lnTo>
                  <a:pt x="1808" y="2"/>
                </a:lnTo>
                <a:lnTo>
                  <a:pt x="1810" y="2"/>
                </a:lnTo>
                <a:lnTo>
                  <a:pt x="1812" y="2"/>
                </a:lnTo>
                <a:lnTo>
                  <a:pt x="1814" y="2"/>
                </a:lnTo>
                <a:lnTo>
                  <a:pt x="1816" y="2"/>
                </a:lnTo>
                <a:lnTo>
                  <a:pt x="1818" y="2"/>
                </a:lnTo>
                <a:lnTo>
                  <a:pt x="1820" y="2"/>
                </a:lnTo>
                <a:lnTo>
                  <a:pt x="1822" y="2"/>
                </a:lnTo>
                <a:lnTo>
                  <a:pt x="1824" y="2"/>
                </a:lnTo>
                <a:lnTo>
                  <a:pt x="1826" y="2"/>
                </a:lnTo>
                <a:lnTo>
                  <a:pt x="1828" y="2"/>
                </a:lnTo>
                <a:lnTo>
                  <a:pt x="1830" y="2"/>
                </a:lnTo>
                <a:lnTo>
                  <a:pt x="1832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0" y="2"/>
                </a:lnTo>
                <a:lnTo>
                  <a:pt x="1842" y="2"/>
                </a:lnTo>
                <a:lnTo>
                  <a:pt x="1844" y="2"/>
                </a:lnTo>
                <a:lnTo>
                  <a:pt x="1846" y="2"/>
                </a:lnTo>
                <a:lnTo>
                  <a:pt x="1848" y="2"/>
                </a:lnTo>
                <a:lnTo>
                  <a:pt x="1850" y="2"/>
                </a:lnTo>
                <a:lnTo>
                  <a:pt x="1852" y="2"/>
                </a:lnTo>
                <a:lnTo>
                  <a:pt x="1854" y="2"/>
                </a:lnTo>
                <a:lnTo>
                  <a:pt x="1856" y="2"/>
                </a:lnTo>
                <a:lnTo>
                  <a:pt x="1858" y="2"/>
                </a:lnTo>
                <a:lnTo>
                  <a:pt x="1860" y="2"/>
                </a:lnTo>
                <a:lnTo>
                  <a:pt x="1862" y="2"/>
                </a:lnTo>
                <a:lnTo>
                  <a:pt x="1864" y="2"/>
                </a:lnTo>
                <a:lnTo>
                  <a:pt x="1866" y="2"/>
                </a:lnTo>
                <a:lnTo>
                  <a:pt x="1868" y="2"/>
                </a:lnTo>
                <a:lnTo>
                  <a:pt x="1868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6" y="2"/>
                </a:lnTo>
                <a:lnTo>
                  <a:pt x="1878" y="2"/>
                </a:lnTo>
                <a:lnTo>
                  <a:pt x="1880" y="2"/>
                </a:lnTo>
                <a:lnTo>
                  <a:pt x="1882" y="2"/>
                </a:lnTo>
                <a:lnTo>
                  <a:pt x="1884" y="2"/>
                </a:lnTo>
                <a:lnTo>
                  <a:pt x="1886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898" y="2"/>
                </a:lnTo>
                <a:lnTo>
                  <a:pt x="1900" y="2"/>
                </a:lnTo>
                <a:lnTo>
                  <a:pt x="1902" y="2"/>
                </a:lnTo>
                <a:lnTo>
                  <a:pt x="1904" y="2"/>
                </a:lnTo>
                <a:lnTo>
                  <a:pt x="1906" y="2"/>
                </a:lnTo>
                <a:lnTo>
                  <a:pt x="1908" y="2"/>
                </a:lnTo>
                <a:lnTo>
                  <a:pt x="1910" y="2"/>
                </a:lnTo>
                <a:lnTo>
                  <a:pt x="1912" y="2"/>
                </a:lnTo>
                <a:lnTo>
                  <a:pt x="1914" y="2"/>
                </a:lnTo>
                <a:lnTo>
                  <a:pt x="1916" y="2"/>
                </a:lnTo>
                <a:lnTo>
                  <a:pt x="1916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6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48" y="2"/>
                </a:lnTo>
                <a:lnTo>
                  <a:pt x="1952" y="2"/>
                </a:lnTo>
                <a:lnTo>
                  <a:pt x="1954" y="2"/>
                </a:lnTo>
                <a:lnTo>
                  <a:pt x="1958" y="2"/>
                </a:lnTo>
                <a:lnTo>
                  <a:pt x="1960" y="2"/>
                </a:lnTo>
                <a:lnTo>
                  <a:pt x="1964" y="2"/>
                </a:lnTo>
                <a:lnTo>
                  <a:pt x="1966" y="2"/>
                </a:lnTo>
                <a:lnTo>
                  <a:pt x="1974" y="2"/>
                </a:lnTo>
                <a:lnTo>
                  <a:pt x="1978" y="2"/>
                </a:lnTo>
                <a:lnTo>
                  <a:pt x="1980" y="2"/>
                </a:lnTo>
                <a:lnTo>
                  <a:pt x="1982" y="2"/>
                </a:lnTo>
                <a:lnTo>
                  <a:pt x="1990" y="2"/>
                </a:lnTo>
                <a:lnTo>
                  <a:pt x="2000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2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6" y="2"/>
                </a:lnTo>
                <a:lnTo>
                  <a:pt x="2038" y="2"/>
                </a:lnTo>
                <a:lnTo>
                  <a:pt x="2040" y="2"/>
                </a:lnTo>
                <a:lnTo>
                  <a:pt x="2042" y="2"/>
                </a:lnTo>
                <a:lnTo>
                  <a:pt x="2044" y="2"/>
                </a:lnTo>
                <a:lnTo>
                  <a:pt x="2046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56" y="2"/>
                </a:lnTo>
                <a:lnTo>
                  <a:pt x="2060" y="2"/>
                </a:lnTo>
                <a:lnTo>
                  <a:pt x="2060" y="2"/>
                </a:lnTo>
                <a:lnTo>
                  <a:pt x="2064" y="2"/>
                </a:lnTo>
                <a:lnTo>
                  <a:pt x="2066" y="2"/>
                </a:lnTo>
                <a:lnTo>
                  <a:pt x="2070" y="2"/>
                </a:lnTo>
                <a:lnTo>
                  <a:pt x="2074" y="2"/>
                </a:lnTo>
                <a:lnTo>
                  <a:pt x="2076" y="2"/>
                </a:lnTo>
                <a:lnTo>
                  <a:pt x="2078" y="2"/>
                </a:lnTo>
                <a:lnTo>
                  <a:pt x="2080" y="2"/>
                </a:lnTo>
                <a:lnTo>
                  <a:pt x="2082" y="2"/>
                </a:lnTo>
                <a:lnTo>
                  <a:pt x="2086" y="2"/>
                </a:lnTo>
                <a:lnTo>
                  <a:pt x="2088" y="2"/>
                </a:lnTo>
                <a:lnTo>
                  <a:pt x="2090" y="2"/>
                </a:lnTo>
                <a:lnTo>
                  <a:pt x="2092" y="2"/>
                </a:lnTo>
                <a:lnTo>
                  <a:pt x="2094" y="2"/>
                </a:lnTo>
                <a:lnTo>
                  <a:pt x="2096" y="2"/>
                </a:lnTo>
                <a:lnTo>
                  <a:pt x="2098" y="2"/>
                </a:lnTo>
                <a:lnTo>
                  <a:pt x="2100" y="2"/>
                </a:lnTo>
                <a:lnTo>
                  <a:pt x="2102" y="2"/>
                </a:lnTo>
                <a:lnTo>
                  <a:pt x="2104" y="2"/>
                </a:lnTo>
                <a:lnTo>
                  <a:pt x="2106" y="2"/>
                </a:lnTo>
                <a:lnTo>
                  <a:pt x="2108" y="2"/>
                </a:lnTo>
                <a:lnTo>
                  <a:pt x="2108" y="2"/>
                </a:lnTo>
                <a:lnTo>
                  <a:pt x="2110" y="2"/>
                </a:lnTo>
                <a:lnTo>
                  <a:pt x="2112" y="2"/>
                </a:lnTo>
                <a:lnTo>
                  <a:pt x="2114" y="2"/>
                </a:lnTo>
                <a:lnTo>
                  <a:pt x="2116" y="2"/>
                </a:lnTo>
                <a:lnTo>
                  <a:pt x="2118" y="2"/>
                </a:lnTo>
                <a:lnTo>
                  <a:pt x="2120" y="2"/>
                </a:lnTo>
                <a:lnTo>
                  <a:pt x="2122" y="2"/>
                </a:lnTo>
                <a:lnTo>
                  <a:pt x="2124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4" y="2"/>
                </a:lnTo>
                <a:lnTo>
                  <a:pt x="2136" y="2"/>
                </a:lnTo>
                <a:lnTo>
                  <a:pt x="2138" y="2"/>
                </a:lnTo>
                <a:lnTo>
                  <a:pt x="2140" y="2"/>
                </a:lnTo>
                <a:lnTo>
                  <a:pt x="2142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2" y="2"/>
                </a:lnTo>
                <a:lnTo>
                  <a:pt x="2154" y="2"/>
                </a:lnTo>
                <a:lnTo>
                  <a:pt x="2156" y="2"/>
                </a:lnTo>
                <a:lnTo>
                  <a:pt x="2156" y="2"/>
                </a:lnTo>
                <a:lnTo>
                  <a:pt x="2158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8" y="2"/>
                </a:lnTo>
                <a:lnTo>
                  <a:pt x="2172" y="2"/>
                </a:lnTo>
                <a:lnTo>
                  <a:pt x="2174" y="2"/>
                </a:lnTo>
                <a:lnTo>
                  <a:pt x="2176" y="2"/>
                </a:lnTo>
                <a:lnTo>
                  <a:pt x="2178" y="2"/>
                </a:lnTo>
                <a:lnTo>
                  <a:pt x="2180" y="2"/>
                </a:lnTo>
                <a:lnTo>
                  <a:pt x="2182" y="2"/>
                </a:lnTo>
                <a:lnTo>
                  <a:pt x="2184" y="2"/>
                </a:lnTo>
                <a:lnTo>
                  <a:pt x="2186" y="2"/>
                </a:lnTo>
                <a:lnTo>
                  <a:pt x="2188" y="2"/>
                </a:lnTo>
                <a:lnTo>
                  <a:pt x="2190" y="2"/>
                </a:lnTo>
                <a:lnTo>
                  <a:pt x="2192" y="2"/>
                </a:lnTo>
                <a:lnTo>
                  <a:pt x="2194" y="2"/>
                </a:lnTo>
                <a:lnTo>
                  <a:pt x="2196" y="2"/>
                </a:lnTo>
                <a:lnTo>
                  <a:pt x="2198" y="2"/>
                </a:lnTo>
                <a:lnTo>
                  <a:pt x="2204" y="2"/>
                </a:lnTo>
                <a:lnTo>
                  <a:pt x="2204" y="2"/>
                </a:lnTo>
                <a:lnTo>
                  <a:pt x="2206" y="2"/>
                </a:lnTo>
                <a:lnTo>
                  <a:pt x="2208" y="2"/>
                </a:lnTo>
                <a:lnTo>
                  <a:pt x="2210" y="2"/>
                </a:lnTo>
                <a:lnTo>
                  <a:pt x="2212" y="2"/>
                </a:lnTo>
                <a:lnTo>
                  <a:pt x="2214" y="2"/>
                </a:lnTo>
                <a:lnTo>
                  <a:pt x="2216" y="2"/>
                </a:lnTo>
                <a:lnTo>
                  <a:pt x="2218" y="2"/>
                </a:lnTo>
                <a:lnTo>
                  <a:pt x="2220" y="2"/>
                </a:lnTo>
                <a:lnTo>
                  <a:pt x="2224" y="2"/>
                </a:lnTo>
                <a:lnTo>
                  <a:pt x="2226" y="2"/>
                </a:lnTo>
                <a:lnTo>
                  <a:pt x="2228" y="2"/>
                </a:lnTo>
                <a:lnTo>
                  <a:pt x="2234" y="2"/>
                </a:lnTo>
                <a:lnTo>
                  <a:pt x="2236" y="2"/>
                </a:lnTo>
                <a:lnTo>
                  <a:pt x="2242" y="2"/>
                </a:lnTo>
                <a:lnTo>
                  <a:pt x="2244" y="2"/>
                </a:lnTo>
                <a:lnTo>
                  <a:pt x="2252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2" y="2"/>
                </a:lnTo>
                <a:lnTo>
                  <a:pt x="2266" y="2"/>
                </a:lnTo>
                <a:lnTo>
                  <a:pt x="2268" y="2"/>
                </a:lnTo>
                <a:lnTo>
                  <a:pt x="2270" y="2"/>
                </a:lnTo>
                <a:lnTo>
                  <a:pt x="2272" y="2"/>
                </a:lnTo>
                <a:lnTo>
                  <a:pt x="2276" y="2"/>
                </a:lnTo>
                <a:lnTo>
                  <a:pt x="2278" y="2"/>
                </a:lnTo>
                <a:lnTo>
                  <a:pt x="2282" y="2"/>
                </a:lnTo>
                <a:lnTo>
                  <a:pt x="2284" y="2"/>
                </a:lnTo>
                <a:lnTo>
                  <a:pt x="2286" y="2"/>
                </a:lnTo>
                <a:lnTo>
                  <a:pt x="2290" y="2"/>
                </a:lnTo>
                <a:lnTo>
                  <a:pt x="2292" y="2"/>
                </a:lnTo>
                <a:lnTo>
                  <a:pt x="2296" y="2"/>
                </a:lnTo>
                <a:lnTo>
                  <a:pt x="2298" y="2"/>
                </a:lnTo>
                <a:lnTo>
                  <a:pt x="2300" y="2"/>
                </a:lnTo>
                <a:lnTo>
                  <a:pt x="2302" y="2"/>
                </a:lnTo>
                <a:lnTo>
                  <a:pt x="2304" y="2"/>
                </a:lnTo>
                <a:lnTo>
                  <a:pt x="2306" y="2"/>
                </a:lnTo>
                <a:lnTo>
                  <a:pt x="2308" y="2"/>
                </a:lnTo>
                <a:lnTo>
                  <a:pt x="2310" y="2"/>
                </a:lnTo>
                <a:lnTo>
                  <a:pt x="2312" y="2"/>
                </a:lnTo>
                <a:lnTo>
                  <a:pt x="2314" y="2"/>
                </a:lnTo>
                <a:lnTo>
                  <a:pt x="2316" y="2"/>
                </a:lnTo>
                <a:lnTo>
                  <a:pt x="2318" y="2"/>
                </a:lnTo>
                <a:lnTo>
                  <a:pt x="2320" y="2"/>
                </a:lnTo>
                <a:lnTo>
                  <a:pt x="2322" y="2"/>
                </a:lnTo>
                <a:lnTo>
                  <a:pt x="2324" y="2"/>
                </a:lnTo>
                <a:lnTo>
                  <a:pt x="2326" y="2"/>
                </a:lnTo>
                <a:lnTo>
                  <a:pt x="2328" y="2"/>
                </a:lnTo>
                <a:lnTo>
                  <a:pt x="2330" y="2"/>
                </a:lnTo>
                <a:lnTo>
                  <a:pt x="2332" y="2"/>
                </a:lnTo>
                <a:lnTo>
                  <a:pt x="2334" y="2"/>
                </a:lnTo>
                <a:lnTo>
                  <a:pt x="2336" y="2"/>
                </a:lnTo>
                <a:lnTo>
                  <a:pt x="2338" y="2"/>
                </a:lnTo>
                <a:lnTo>
                  <a:pt x="2340" y="2"/>
                </a:lnTo>
                <a:lnTo>
                  <a:pt x="2342" y="2"/>
                </a:lnTo>
                <a:lnTo>
                  <a:pt x="2344" y="2"/>
                </a:lnTo>
                <a:lnTo>
                  <a:pt x="2348" y="2"/>
                </a:lnTo>
                <a:lnTo>
                  <a:pt x="2348" y="2"/>
                </a:lnTo>
                <a:lnTo>
                  <a:pt x="2350" y="2"/>
                </a:lnTo>
                <a:lnTo>
                  <a:pt x="2352" y="2"/>
                </a:lnTo>
                <a:lnTo>
                  <a:pt x="2354" y="2"/>
                </a:lnTo>
                <a:lnTo>
                  <a:pt x="2356" y="2"/>
                </a:lnTo>
                <a:lnTo>
                  <a:pt x="2358" y="2"/>
                </a:lnTo>
                <a:lnTo>
                  <a:pt x="2360" y="2"/>
                </a:lnTo>
                <a:lnTo>
                  <a:pt x="2362" y="2"/>
                </a:lnTo>
                <a:lnTo>
                  <a:pt x="2364" y="2"/>
                </a:lnTo>
                <a:lnTo>
                  <a:pt x="2366" y="2"/>
                </a:lnTo>
                <a:lnTo>
                  <a:pt x="2368" y="2"/>
                </a:lnTo>
                <a:lnTo>
                  <a:pt x="2370" y="2"/>
                </a:lnTo>
                <a:lnTo>
                  <a:pt x="2374" y="2"/>
                </a:lnTo>
                <a:lnTo>
                  <a:pt x="2376" y="2"/>
                </a:lnTo>
                <a:lnTo>
                  <a:pt x="2378" y="2"/>
                </a:lnTo>
                <a:lnTo>
                  <a:pt x="2380" y="2"/>
                </a:lnTo>
                <a:lnTo>
                  <a:pt x="2382" y="2"/>
                </a:lnTo>
                <a:lnTo>
                  <a:pt x="2384" y="2"/>
                </a:lnTo>
                <a:lnTo>
                  <a:pt x="2386" y="2"/>
                </a:lnTo>
                <a:lnTo>
                  <a:pt x="2388" y="2"/>
                </a:lnTo>
                <a:lnTo>
                  <a:pt x="2394" y="2"/>
                </a:lnTo>
                <a:lnTo>
                  <a:pt x="2396" y="2"/>
                </a:lnTo>
                <a:lnTo>
                  <a:pt x="2396" y="2"/>
                </a:lnTo>
                <a:lnTo>
                  <a:pt x="2398" y="2"/>
                </a:lnTo>
                <a:lnTo>
                  <a:pt x="2400" y="2"/>
                </a:lnTo>
                <a:lnTo>
                  <a:pt x="2402" y="2"/>
                </a:lnTo>
                <a:lnTo>
                  <a:pt x="2404" y="2"/>
                </a:lnTo>
                <a:lnTo>
                  <a:pt x="2406" y="2"/>
                </a:lnTo>
                <a:lnTo>
                  <a:pt x="2408" y="2"/>
                </a:lnTo>
                <a:lnTo>
                  <a:pt x="2410" y="2"/>
                </a:lnTo>
                <a:lnTo>
                  <a:pt x="2412" y="2"/>
                </a:lnTo>
                <a:lnTo>
                  <a:pt x="2414" y="2"/>
                </a:lnTo>
                <a:lnTo>
                  <a:pt x="2416" y="2"/>
                </a:lnTo>
                <a:lnTo>
                  <a:pt x="2418" y="2"/>
                </a:lnTo>
                <a:lnTo>
                  <a:pt x="2420" y="2"/>
                </a:lnTo>
                <a:lnTo>
                  <a:pt x="2422" y="2"/>
                </a:lnTo>
                <a:lnTo>
                  <a:pt x="2424" y="2"/>
                </a:lnTo>
                <a:lnTo>
                  <a:pt x="2426" y="2"/>
                </a:lnTo>
                <a:lnTo>
                  <a:pt x="2428" y="2"/>
                </a:lnTo>
                <a:lnTo>
                  <a:pt x="2430" y="2"/>
                </a:lnTo>
                <a:lnTo>
                  <a:pt x="2432" y="2"/>
                </a:lnTo>
                <a:lnTo>
                  <a:pt x="2434" y="2"/>
                </a:lnTo>
                <a:lnTo>
                  <a:pt x="2436" y="2"/>
                </a:lnTo>
                <a:lnTo>
                  <a:pt x="2438" y="2"/>
                </a:lnTo>
                <a:lnTo>
                  <a:pt x="2440" y="2"/>
                </a:lnTo>
                <a:lnTo>
                  <a:pt x="2442" y="2"/>
                </a:lnTo>
                <a:lnTo>
                  <a:pt x="2444" y="2"/>
                </a:lnTo>
                <a:lnTo>
                  <a:pt x="2444" y="2"/>
                </a:lnTo>
                <a:lnTo>
                  <a:pt x="2446" y="2"/>
                </a:lnTo>
                <a:lnTo>
                  <a:pt x="2448" y="2"/>
                </a:lnTo>
                <a:lnTo>
                  <a:pt x="2450" y="2"/>
                </a:lnTo>
                <a:lnTo>
                  <a:pt x="2452" y="2"/>
                </a:lnTo>
                <a:lnTo>
                  <a:pt x="2454" y="2"/>
                </a:lnTo>
                <a:lnTo>
                  <a:pt x="2456" y="2"/>
                </a:lnTo>
                <a:lnTo>
                  <a:pt x="2460" y="2"/>
                </a:lnTo>
                <a:lnTo>
                  <a:pt x="2464" y="2"/>
                </a:lnTo>
                <a:lnTo>
                  <a:pt x="2468" y="2"/>
                </a:lnTo>
                <a:lnTo>
                  <a:pt x="2472" y="2"/>
                </a:lnTo>
                <a:lnTo>
                  <a:pt x="2474" y="2"/>
                </a:lnTo>
                <a:lnTo>
                  <a:pt x="2476" y="2"/>
                </a:lnTo>
                <a:lnTo>
                  <a:pt x="2478" y="2"/>
                </a:lnTo>
                <a:lnTo>
                  <a:pt x="2480" y="2"/>
                </a:lnTo>
                <a:lnTo>
                  <a:pt x="2484" y="2"/>
                </a:lnTo>
                <a:lnTo>
                  <a:pt x="2488" y="2"/>
                </a:lnTo>
                <a:lnTo>
                  <a:pt x="2490" y="2"/>
                </a:lnTo>
                <a:lnTo>
                  <a:pt x="2494" y="2"/>
                </a:lnTo>
                <a:lnTo>
                  <a:pt x="2496" y="2"/>
                </a:lnTo>
                <a:lnTo>
                  <a:pt x="2502" y="2"/>
                </a:lnTo>
                <a:lnTo>
                  <a:pt x="2506" y="2"/>
                </a:lnTo>
                <a:lnTo>
                  <a:pt x="2508" y="2"/>
                </a:lnTo>
                <a:lnTo>
                  <a:pt x="2510" y="2"/>
                </a:lnTo>
                <a:lnTo>
                  <a:pt x="2514" y="2"/>
                </a:lnTo>
                <a:lnTo>
                  <a:pt x="2522" y="2"/>
                </a:lnTo>
                <a:lnTo>
                  <a:pt x="2526" y="2"/>
                </a:lnTo>
                <a:lnTo>
                  <a:pt x="2530" y="2"/>
                </a:lnTo>
                <a:lnTo>
                  <a:pt x="2534" y="2"/>
                </a:lnTo>
                <a:lnTo>
                  <a:pt x="2536" y="2"/>
                </a:lnTo>
                <a:lnTo>
                  <a:pt x="2538" y="2"/>
                </a:lnTo>
                <a:lnTo>
                  <a:pt x="2540" y="2"/>
                </a:lnTo>
                <a:lnTo>
                  <a:pt x="2544" y="2"/>
                </a:lnTo>
                <a:lnTo>
                  <a:pt x="2546" y="2"/>
                </a:lnTo>
                <a:lnTo>
                  <a:pt x="2552" y="2"/>
                </a:lnTo>
                <a:lnTo>
                  <a:pt x="2554" y="2"/>
                </a:lnTo>
                <a:lnTo>
                  <a:pt x="2558" y="2"/>
                </a:lnTo>
                <a:lnTo>
                  <a:pt x="2562" y="2"/>
                </a:lnTo>
                <a:lnTo>
                  <a:pt x="2568" y="2"/>
                </a:lnTo>
                <a:lnTo>
                  <a:pt x="2574" y="2"/>
                </a:lnTo>
                <a:lnTo>
                  <a:pt x="2580" y="2"/>
                </a:lnTo>
                <a:lnTo>
                  <a:pt x="2582" y="2"/>
                </a:lnTo>
                <a:lnTo>
                  <a:pt x="2588" y="2"/>
                </a:lnTo>
                <a:lnTo>
                  <a:pt x="2592" y="2"/>
                </a:lnTo>
                <a:lnTo>
                  <a:pt x="2596" y="2"/>
                </a:lnTo>
                <a:lnTo>
                  <a:pt x="2600" y="2"/>
                </a:lnTo>
                <a:lnTo>
                  <a:pt x="2604" y="2"/>
                </a:lnTo>
                <a:lnTo>
                  <a:pt x="2612" y="2"/>
                </a:lnTo>
                <a:lnTo>
                  <a:pt x="2614" y="2"/>
                </a:lnTo>
                <a:lnTo>
                  <a:pt x="2624" y="2"/>
                </a:lnTo>
                <a:lnTo>
                  <a:pt x="2632" y="2"/>
                </a:lnTo>
                <a:lnTo>
                  <a:pt x="2636" y="2"/>
                </a:lnTo>
                <a:lnTo>
                  <a:pt x="2636" y="2"/>
                </a:lnTo>
                <a:lnTo>
                  <a:pt x="2638" y="2"/>
                </a:lnTo>
                <a:lnTo>
                  <a:pt x="2646" y="2"/>
                </a:lnTo>
                <a:lnTo>
                  <a:pt x="2648" y="2"/>
                </a:lnTo>
                <a:lnTo>
                  <a:pt x="2650" y="2"/>
                </a:lnTo>
                <a:lnTo>
                  <a:pt x="2658" y="2"/>
                </a:lnTo>
                <a:lnTo>
                  <a:pt x="2664" y="2"/>
                </a:lnTo>
                <a:lnTo>
                  <a:pt x="2674" y="2"/>
                </a:lnTo>
                <a:lnTo>
                  <a:pt x="2676" y="2"/>
                </a:lnTo>
                <a:lnTo>
                  <a:pt x="2684" y="2"/>
                </a:lnTo>
                <a:lnTo>
                  <a:pt x="2684" y="2"/>
                </a:lnTo>
                <a:lnTo>
                  <a:pt x="2690" y="2"/>
                </a:lnTo>
                <a:lnTo>
                  <a:pt x="2694" y="2"/>
                </a:lnTo>
                <a:lnTo>
                  <a:pt x="2704" y="2"/>
                </a:lnTo>
                <a:lnTo>
                  <a:pt x="2708" y="2"/>
                </a:lnTo>
                <a:lnTo>
                  <a:pt x="2714" y="2"/>
                </a:lnTo>
                <a:lnTo>
                  <a:pt x="2726" y="2"/>
                </a:lnTo>
                <a:lnTo>
                  <a:pt x="2732" y="2"/>
                </a:lnTo>
                <a:lnTo>
                  <a:pt x="2736" y="2"/>
                </a:lnTo>
                <a:lnTo>
                  <a:pt x="2744" y="2"/>
                </a:lnTo>
                <a:lnTo>
                  <a:pt x="2758" y="2"/>
                </a:lnTo>
                <a:lnTo>
                  <a:pt x="2764" y="2"/>
                </a:lnTo>
                <a:lnTo>
                  <a:pt x="2774" y="2"/>
                </a:lnTo>
                <a:lnTo>
                  <a:pt x="2776" y="2"/>
                </a:lnTo>
                <a:lnTo>
                  <a:pt x="2778" y="2"/>
                </a:lnTo>
                <a:lnTo>
                  <a:pt x="2780" y="2"/>
                </a:lnTo>
                <a:lnTo>
                  <a:pt x="2780" y="2"/>
                </a:lnTo>
                <a:lnTo>
                  <a:pt x="2782" y="2"/>
                </a:lnTo>
                <a:lnTo>
                  <a:pt x="2784" y="2"/>
                </a:lnTo>
                <a:lnTo>
                  <a:pt x="2786" y="2"/>
                </a:lnTo>
                <a:lnTo>
                  <a:pt x="2788" y="2"/>
                </a:lnTo>
                <a:lnTo>
                  <a:pt x="2790" y="2"/>
                </a:lnTo>
                <a:lnTo>
                  <a:pt x="2792" y="2"/>
                </a:lnTo>
                <a:lnTo>
                  <a:pt x="2794" y="2"/>
                </a:lnTo>
                <a:lnTo>
                  <a:pt x="2798" y="2"/>
                </a:lnTo>
                <a:lnTo>
                  <a:pt x="2802" y="2"/>
                </a:lnTo>
                <a:lnTo>
                  <a:pt x="2804" y="2"/>
                </a:lnTo>
                <a:lnTo>
                  <a:pt x="2806" y="2"/>
                </a:lnTo>
                <a:lnTo>
                  <a:pt x="2808" y="2"/>
                </a:lnTo>
                <a:lnTo>
                  <a:pt x="2810" y="2"/>
                </a:lnTo>
                <a:lnTo>
                  <a:pt x="2812" y="2"/>
                </a:lnTo>
                <a:lnTo>
                  <a:pt x="2814" y="2"/>
                </a:lnTo>
                <a:lnTo>
                  <a:pt x="2816" y="2"/>
                </a:lnTo>
                <a:lnTo>
                  <a:pt x="2818" y="2"/>
                </a:lnTo>
                <a:lnTo>
                  <a:pt x="2820" y="2"/>
                </a:lnTo>
                <a:lnTo>
                  <a:pt x="2822" y="2"/>
                </a:lnTo>
                <a:lnTo>
                  <a:pt x="2828" y="2"/>
                </a:lnTo>
                <a:lnTo>
                  <a:pt x="2828" y="2"/>
                </a:lnTo>
                <a:lnTo>
                  <a:pt x="2830" y="2"/>
                </a:lnTo>
                <a:lnTo>
                  <a:pt x="2832" y="2"/>
                </a:lnTo>
                <a:lnTo>
                  <a:pt x="2836" y="2"/>
                </a:lnTo>
                <a:lnTo>
                  <a:pt x="2838" y="2"/>
                </a:lnTo>
                <a:lnTo>
                  <a:pt x="2840" y="2"/>
                </a:lnTo>
                <a:lnTo>
                  <a:pt x="2842" y="2"/>
                </a:lnTo>
                <a:lnTo>
                  <a:pt x="2846" y="2"/>
                </a:lnTo>
                <a:lnTo>
                  <a:pt x="2848" y="2"/>
                </a:lnTo>
                <a:lnTo>
                  <a:pt x="2850" y="2"/>
                </a:lnTo>
                <a:lnTo>
                  <a:pt x="2852" y="2"/>
                </a:lnTo>
                <a:lnTo>
                  <a:pt x="2856" y="2"/>
                </a:lnTo>
                <a:lnTo>
                  <a:pt x="2858" y="2"/>
                </a:lnTo>
                <a:lnTo>
                  <a:pt x="2860" y="2"/>
                </a:lnTo>
                <a:lnTo>
                  <a:pt x="2862" y="2"/>
                </a:lnTo>
                <a:lnTo>
                  <a:pt x="2864" y="2"/>
                </a:lnTo>
                <a:lnTo>
                  <a:pt x="2866" y="2"/>
                </a:lnTo>
                <a:lnTo>
                  <a:pt x="2868" y="2"/>
                </a:lnTo>
                <a:lnTo>
                  <a:pt x="2870" y="2"/>
                </a:lnTo>
                <a:lnTo>
                  <a:pt x="2874" y="2"/>
                </a:lnTo>
                <a:lnTo>
                  <a:pt x="2876" y="2"/>
                </a:lnTo>
                <a:lnTo>
                  <a:pt x="2878" y="2"/>
                </a:lnTo>
                <a:lnTo>
                  <a:pt x="2880" y="2"/>
                </a:lnTo>
                <a:lnTo>
                  <a:pt x="2882" y="2"/>
                </a:lnTo>
                <a:lnTo>
                  <a:pt x="2884" y="2"/>
                </a:lnTo>
                <a:lnTo>
                  <a:pt x="2886" y="2"/>
                </a:lnTo>
                <a:lnTo>
                  <a:pt x="2888" y="2"/>
                </a:lnTo>
                <a:lnTo>
                  <a:pt x="2890" y="2"/>
                </a:lnTo>
                <a:lnTo>
                  <a:pt x="2894" y="2"/>
                </a:lnTo>
                <a:lnTo>
                  <a:pt x="2896" y="2"/>
                </a:lnTo>
                <a:lnTo>
                  <a:pt x="2900" y="2"/>
                </a:lnTo>
                <a:lnTo>
                  <a:pt x="2902" y="2"/>
                </a:lnTo>
                <a:lnTo>
                  <a:pt x="2908" y="2"/>
                </a:lnTo>
                <a:lnTo>
                  <a:pt x="2910" y="2"/>
                </a:lnTo>
                <a:lnTo>
                  <a:pt x="2914" y="2"/>
                </a:lnTo>
                <a:lnTo>
                  <a:pt x="2920" y="2"/>
                </a:lnTo>
                <a:lnTo>
                  <a:pt x="2924" y="2"/>
                </a:lnTo>
                <a:lnTo>
                  <a:pt x="2924" y="2"/>
                </a:lnTo>
                <a:lnTo>
                  <a:pt x="2926" y="2"/>
                </a:lnTo>
                <a:lnTo>
                  <a:pt x="2932" y="2"/>
                </a:lnTo>
                <a:lnTo>
                  <a:pt x="2936" y="2"/>
                </a:lnTo>
                <a:lnTo>
                  <a:pt x="2938" y="2"/>
                </a:lnTo>
                <a:lnTo>
                  <a:pt x="2940" y="2"/>
                </a:lnTo>
                <a:lnTo>
                  <a:pt x="2946" y="2"/>
                </a:lnTo>
                <a:lnTo>
                  <a:pt x="2948" y="2"/>
                </a:lnTo>
                <a:lnTo>
                  <a:pt x="2950" y="2"/>
                </a:lnTo>
                <a:lnTo>
                  <a:pt x="2954" y="2"/>
                </a:lnTo>
                <a:lnTo>
                  <a:pt x="2956" y="2"/>
                </a:lnTo>
                <a:lnTo>
                  <a:pt x="2958" y="2"/>
                </a:lnTo>
                <a:lnTo>
                  <a:pt x="2962" y="2"/>
                </a:lnTo>
                <a:lnTo>
                  <a:pt x="2964" y="2"/>
                </a:lnTo>
                <a:lnTo>
                  <a:pt x="2968" y="2"/>
                </a:lnTo>
                <a:lnTo>
                  <a:pt x="2970" y="2"/>
                </a:lnTo>
                <a:lnTo>
                  <a:pt x="2972" y="2"/>
                </a:lnTo>
                <a:lnTo>
                  <a:pt x="2972" y="2"/>
                </a:lnTo>
                <a:lnTo>
                  <a:pt x="2974" y="2"/>
                </a:lnTo>
                <a:lnTo>
                  <a:pt x="2976" y="2"/>
                </a:lnTo>
                <a:lnTo>
                  <a:pt x="2980" y="2"/>
                </a:lnTo>
                <a:lnTo>
                  <a:pt x="2984" y="2"/>
                </a:lnTo>
                <a:lnTo>
                  <a:pt x="2992" y="2"/>
                </a:lnTo>
                <a:lnTo>
                  <a:pt x="2994" y="2"/>
                </a:lnTo>
                <a:lnTo>
                  <a:pt x="3000" y="2"/>
                </a:lnTo>
                <a:lnTo>
                  <a:pt x="3004" y="2"/>
                </a:lnTo>
                <a:lnTo>
                  <a:pt x="3006" y="2"/>
                </a:lnTo>
                <a:lnTo>
                  <a:pt x="3008" y="2"/>
                </a:lnTo>
                <a:lnTo>
                  <a:pt x="3014" y="2"/>
                </a:lnTo>
                <a:lnTo>
                  <a:pt x="3016" y="2"/>
                </a:lnTo>
                <a:lnTo>
                  <a:pt x="3018" y="2"/>
                </a:lnTo>
                <a:lnTo>
                  <a:pt x="3020" y="2"/>
                </a:lnTo>
                <a:lnTo>
                  <a:pt x="3022" y="2"/>
                </a:lnTo>
                <a:lnTo>
                  <a:pt x="3026" y="2"/>
                </a:lnTo>
                <a:lnTo>
                  <a:pt x="3028" y="2"/>
                </a:lnTo>
                <a:lnTo>
                  <a:pt x="3032" y="2"/>
                </a:lnTo>
                <a:lnTo>
                  <a:pt x="3034" y="2"/>
                </a:lnTo>
                <a:lnTo>
                  <a:pt x="3036" y="2"/>
                </a:lnTo>
                <a:lnTo>
                  <a:pt x="3038" y="2"/>
                </a:lnTo>
                <a:lnTo>
                  <a:pt x="3044" y="2"/>
                </a:lnTo>
                <a:lnTo>
                  <a:pt x="3048" y="2"/>
                </a:lnTo>
                <a:lnTo>
                  <a:pt x="3050" y="2"/>
                </a:lnTo>
                <a:lnTo>
                  <a:pt x="3052" y="2"/>
                </a:lnTo>
                <a:lnTo>
                  <a:pt x="3054" y="2"/>
                </a:lnTo>
                <a:lnTo>
                  <a:pt x="3056" y="2"/>
                </a:lnTo>
                <a:lnTo>
                  <a:pt x="3060" y="2"/>
                </a:lnTo>
                <a:lnTo>
                  <a:pt x="3062" y="2"/>
                </a:lnTo>
                <a:lnTo>
                  <a:pt x="3064" y="2"/>
                </a:lnTo>
                <a:lnTo>
                  <a:pt x="3066" y="2"/>
                </a:lnTo>
                <a:lnTo>
                  <a:pt x="3068" y="2"/>
                </a:lnTo>
                <a:lnTo>
                  <a:pt x="3068" y="2"/>
                </a:lnTo>
                <a:lnTo>
                  <a:pt x="3070" y="2"/>
                </a:lnTo>
                <a:lnTo>
                  <a:pt x="3074" y="2"/>
                </a:lnTo>
                <a:lnTo>
                  <a:pt x="3076" y="2"/>
                </a:lnTo>
                <a:lnTo>
                  <a:pt x="3078" y="2"/>
                </a:lnTo>
                <a:lnTo>
                  <a:pt x="3082" y="2"/>
                </a:lnTo>
                <a:lnTo>
                  <a:pt x="3084" y="2"/>
                </a:lnTo>
                <a:lnTo>
                  <a:pt x="3086" y="2"/>
                </a:lnTo>
                <a:lnTo>
                  <a:pt x="3088" y="2"/>
                </a:lnTo>
                <a:lnTo>
                  <a:pt x="3090" y="2"/>
                </a:lnTo>
                <a:lnTo>
                  <a:pt x="3092" y="2"/>
                </a:lnTo>
                <a:lnTo>
                  <a:pt x="3096" y="2"/>
                </a:lnTo>
                <a:lnTo>
                  <a:pt x="3098" y="2"/>
                </a:lnTo>
                <a:lnTo>
                  <a:pt x="3100" y="2"/>
                </a:lnTo>
                <a:lnTo>
                  <a:pt x="3102" y="2"/>
                </a:lnTo>
                <a:lnTo>
                  <a:pt x="3104" y="2"/>
                </a:lnTo>
                <a:lnTo>
                  <a:pt x="3106" y="2"/>
                </a:lnTo>
                <a:lnTo>
                  <a:pt x="3108" y="2"/>
                </a:lnTo>
                <a:lnTo>
                  <a:pt x="3110" y="2"/>
                </a:lnTo>
                <a:lnTo>
                  <a:pt x="3112" y="2"/>
                </a:lnTo>
                <a:lnTo>
                  <a:pt x="3114" y="2"/>
                </a:lnTo>
                <a:lnTo>
                  <a:pt x="3116" y="2"/>
                </a:lnTo>
                <a:lnTo>
                  <a:pt x="3116" y="2"/>
                </a:lnTo>
                <a:lnTo>
                  <a:pt x="3120" y="2"/>
                </a:lnTo>
                <a:lnTo>
                  <a:pt x="3124" y="2"/>
                </a:lnTo>
                <a:lnTo>
                  <a:pt x="3126" y="2"/>
                </a:lnTo>
                <a:lnTo>
                  <a:pt x="3128" y="2"/>
                </a:lnTo>
                <a:lnTo>
                  <a:pt x="3132" y="2"/>
                </a:lnTo>
                <a:lnTo>
                  <a:pt x="3136" y="2"/>
                </a:lnTo>
                <a:lnTo>
                  <a:pt x="3140" y="2"/>
                </a:lnTo>
                <a:lnTo>
                  <a:pt x="3144" y="2"/>
                </a:lnTo>
                <a:lnTo>
                  <a:pt x="3146" y="2"/>
                </a:lnTo>
                <a:lnTo>
                  <a:pt x="3148" y="2"/>
                </a:lnTo>
                <a:lnTo>
                  <a:pt x="3152" y="2"/>
                </a:lnTo>
                <a:lnTo>
                  <a:pt x="3154" y="2"/>
                </a:lnTo>
                <a:lnTo>
                  <a:pt x="3156" y="2"/>
                </a:lnTo>
                <a:lnTo>
                  <a:pt x="3158" y="2"/>
                </a:lnTo>
                <a:lnTo>
                  <a:pt x="3160" y="2"/>
                </a:lnTo>
                <a:lnTo>
                  <a:pt x="3162" y="2"/>
                </a:lnTo>
                <a:lnTo>
                  <a:pt x="3164" y="2"/>
                </a:lnTo>
                <a:lnTo>
                  <a:pt x="3164" y="2"/>
                </a:lnTo>
                <a:lnTo>
                  <a:pt x="3166" y="2"/>
                </a:lnTo>
                <a:lnTo>
                  <a:pt x="3168" y="2"/>
                </a:lnTo>
                <a:lnTo>
                  <a:pt x="3170" y="2"/>
                </a:lnTo>
                <a:lnTo>
                  <a:pt x="3176" y="2"/>
                </a:lnTo>
                <a:lnTo>
                  <a:pt x="3178" y="2"/>
                </a:lnTo>
                <a:lnTo>
                  <a:pt x="3180" y="2"/>
                </a:lnTo>
                <a:lnTo>
                  <a:pt x="3182" y="2"/>
                </a:lnTo>
                <a:lnTo>
                  <a:pt x="3184" y="2"/>
                </a:lnTo>
                <a:lnTo>
                  <a:pt x="3186" y="2"/>
                </a:lnTo>
                <a:lnTo>
                  <a:pt x="3188" y="2"/>
                </a:lnTo>
                <a:lnTo>
                  <a:pt x="3190" y="2"/>
                </a:lnTo>
                <a:lnTo>
                  <a:pt x="3194" y="2"/>
                </a:lnTo>
                <a:lnTo>
                  <a:pt x="3196" y="2"/>
                </a:lnTo>
                <a:lnTo>
                  <a:pt x="3198" y="2"/>
                </a:lnTo>
                <a:lnTo>
                  <a:pt x="3200" y="2"/>
                </a:lnTo>
                <a:lnTo>
                  <a:pt x="3202" y="2"/>
                </a:lnTo>
                <a:lnTo>
                  <a:pt x="3204" y="2"/>
                </a:lnTo>
                <a:lnTo>
                  <a:pt x="3206" y="2"/>
                </a:lnTo>
                <a:lnTo>
                  <a:pt x="3208" y="2"/>
                </a:lnTo>
                <a:lnTo>
                  <a:pt x="3210" y="2"/>
                </a:lnTo>
                <a:lnTo>
                  <a:pt x="3212" y="2"/>
                </a:lnTo>
                <a:lnTo>
                  <a:pt x="3212" y="2"/>
                </a:lnTo>
                <a:lnTo>
                  <a:pt x="3214" y="2"/>
                </a:lnTo>
                <a:lnTo>
                  <a:pt x="3216" y="2"/>
                </a:lnTo>
                <a:lnTo>
                  <a:pt x="3218" y="2"/>
                </a:lnTo>
                <a:lnTo>
                  <a:pt x="3220" y="2"/>
                </a:lnTo>
                <a:lnTo>
                  <a:pt x="3222" y="2"/>
                </a:lnTo>
                <a:lnTo>
                  <a:pt x="3224" y="2"/>
                </a:lnTo>
                <a:lnTo>
                  <a:pt x="3226" y="2"/>
                </a:lnTo>
                <a:lnTo>
                  <a:pt x="3228" y="2"/>
                </a:lnTo>
                <a:lnTo>
                  <a:pt x="3230" y="2"/>
                </a:lnTo>
                <a:lnTo>
                  <a:pt x="3232" y="2"/>
                </a:lnTo>
                <a:lnTo>
                  <a:pt x="3234" y="2"/>
                </a:lnTo>
                <a:lnTo>
                  <a:pt x="3236" y="2"/>
                </a:lnTo>
                <a:lnTo>
                  <a:pt x="3238" y="2"/>
                </a:lnTo>
                <a:lnTo>
                  <a:pt x="3240" y="2"/>
                </a:lnTo>
                <a:lnTo>
                  <a:pt x="3244" y="2"/>
                </a:lnTo>
                <a:lnTo>
                  <a:pt x="3246" y="2"/>
                </a:lnTo>
                <a:lnTo>
                  <a:pt x="3248" y="2"/>
                </a:lnTo>
                <a:lnTo>
                  <a:pt x="3250" y="2"/>
                </a:lnTo>
                <a:lnTo>
                  <a:pt x="3252" y="2"/>
                </a:lnTo>
                <a:lnTo>
                  <a:pt x="3254" y="2"/>
                </a:lnTo>
                <a:lnTo>
                  <a:pt x="3256" y="2"/>
                </a:lnTo>
                <a:lnTo>
                  <a:pt x="3258" y="2"/>
                </a:lnTo>
                <a:lnTo>
                  <a:pt x="3260" y="2"/>
                </a:lnTo>
                <a:lnTo>
                  <a:pt x="3260" y="2"/>
                </a:lnTo>
                <a:lnTo>
                  <a:pt x="3262" y="2"/>
                </a:lnTo>
                <a:lnTo>
                  <a:pt x="3264" y="2"/>
                </a:lnTo>
                <a:lnTo>
                  <a:pt x="3266" y="2"/>
                </a:lnTo>
                <a:lnTo>
                  <a:pt x="3268" y="2"/>
                </a:lnTo>
                <a:lnTo>
                  <a:pt x="3270" y="2"/>
                </a:lnTo>
                <a:lnTo>
                  <a:pt x="3272" y="2"/>
                </a:lnTo>
                <a:lnTo>
                  <a:pt x="3274" y="2"/>
                </a:lnTo>
                <a:lnTo>
                  <a:pt x="3276" y="2"/>
                </a:lnTo>
                <a:lnTo>
                  <a:pt x="3278" y="2"/>
                </a:lnTo>
                <a:lnTo>
                  <a:pt x="3280" y="2"/>
                </a:lnTo>
                <a:lnTo>
                  <a:pt x="3282" y="2"/>
                </a:lnTo>
                <a:lnTo>
                  <a:pt x="3284" y="2"/>
                </a:lnTo>
                <a:lnTo>
                  <a:pt x="3286" y="2"/>
                </a:lnTo>
                <a:lnTo>
                  <a:pt x="3290" y="2"/>
                </a:lnTo>
                <a:lnTo>
                  <a:pt x="3292" y="2"/>
                </a:lnTo>
                <a:lnTo>
                  <a:pt x="3294" y="2"/>
                </a:lnTo>
                <a:lnTo>
                  <a:pt x="3296" y="2"/>
                </a:lnTo>
                <a:lnTo>
                  <a:pt x="3298" y="2"/>
                </a:lnTo>
                <a:lnTo>
                  <a:pt x="3300" y="2"/>
                </a:lnTo>
                <a:lnTo>
                  <a:pt x="3302" y="2"/>
                </a:lnTo>
                <a:lnTo>
                  <a:pt x="3304" y="2"/>
                </a:lnTo>
                <a:lnTo>
                  <a:pt x="3306" y="2"/>
                </a:lnTo>
                <a:lnTo>
                  <a:pt x="3308" y="2"/>
                </a:lnTo>
                <a:lnTo>
                  <a:pt x="3308" y="2"/>
                </a:lnTo>
                <a:lnTo>
                  <a:pt x="3310" y="2"/>
                </a:lnTo>
                <a:lnTo>
                  <a:pt x="3312" y="2"/>
                </a:lnTo>
                <a:lnTo>
                  <a:pt x="3314" y="2"/>
                </a:lnTo>
                <a:lnTo>
                  <a:pt x="3316" y="2"/>
                </a:lnTo>
                <a:lnTo>
                  <a:pt x="3318" y="2"/>
                </a:lnTo>
                <a:lnTo>
                  <a:pt x="3320" y="2"/>
                </a:lnTo>
                <a:lnTo>
                  <a:pt x="3322" y="2"/>
                </a:lnTo>
                <a:lnTo>
                  <a:pt x="3324" y="2"/>
                </a:lnTo>
                <a:lnTo>
                  <a:pt x="3326" y="2"/>
                </a:lnTo>
                <a:lnTo>
                  <a:pt x="3328" y="2"/>
                </a:lnTo>
                <a:lnTo>
                  <a:pt x="3330" y="2"/>
                </a:lnTo>
                <a:lnTo>
                  <a:pt x="3332" y="2"/>
                </a:lnTo>
                <a:lnTo>
                  <a:pt x="3334" y="2"/>
                </a:lnTo>
                <a:lnTo>
                  <a:pt x="3336" y="2"/>
                </a:lnTo>
                <a:lnTo>
                  <a:pt x="3338" y="2"/>
                </a:lnTo>
                <a:lnTo>
                  <a:pt x="3340" y="2"/>
                </a:lnTo>
                <a:lnTo>
                  <a:pt x="3346" y="2"/>
                </a:lnTo>
                <a:lnTo>
                  <a:pt x="3348" y="2"/>
                </a:lnTo>
                <a:lnTo>
                  <a:pt x="3350" y="2"/>
                </a:lnTo>
                <a:lnTo>
                  <a:pt x="3352" y="2"/>
                </a:lnTo>
                <a:lnTo>
                  <a:pt x="3354" y="2"/>
                </a:lnTo>
                <a:lnTo>
                  <a:pt x="3356" y="2"/>
                </a:lnTo>
                <a:lnTo>
                  <a:pt x="3362" y="2"/>
                </a:lnTo>
                <a:lnTo>
                  <a:pt x="3364" y="2"/>
                </a:lnTo>
                <a:lnTo>
                  <a:pt x="3366" y="2"/>
                </a:lnTo>
                <a:lnTo>
                  <a:pt x="3368" y="2"/>
                </a:lnTo>
                <a:lnTo>
                  <a:pt x="3370" y="2"/>
                </a:lnTo>
                <a:lnTo>
                  <a:pt x="3374" y="2"/>
                </a:lnTo>
                <a:lnTo>
                  <a:pt x="3376" y="2"/>
                </a:lnTo>
                <a:lnTo>
                  <a:pt x="3378" y="2"/>
                </a:lnTo>
                <a:lnTo>
                  <a:pt x="3380" y="2"/>
                </a:lnTo>
                <a:lnTo>
                  <a:pt x="3382" y="2"/>
                </a:lnTo>
                <a:lnTo>
                  <a:pt x="3384" y="2"/>
                </a:lnTo>
                <a:lnTo>
                  <a:pt x="3386" y="2"/>
                </a:lnTo>
                <a:lnTo>
                  <a:pt x="3390" y="2"/>
                </a:lnTo>
                <a:lnTo>
                  <a:pt x="3392" y="2"/>
                </a:lnTo>
                <a:lnTo>
                  <a:pt x="3394" y="2"/>
                </a:lnTo>
                <a:lnTo>
                  <a:pt x="3398" y="2"/>
                </a:lnTo>
                <a:lnTo>
                  <a:pt x="3402" y="2"/>
                </a:lnTo>
                <a:lnTo>
                  <a:pt x="3408" y="2"/>
                </a:lnTo>
                <a:lnTo>
                  <a:pt x="3412" y="2"/>
                </a:lnTo>
                <a:lnTo>
                  <a:pt x="3414" y="2"/>
                </a:lnTo>
                <a:lnTo>
                  <a:pt x="3416" y="2"/>
                </a:lnTo>
                <a:lnTo>
                  <a:pt x="3418" y="2"/>
                </a:lnTo>
                <a:lnTo>
                  <a:pt x="3420" y="2"/>
                </a:lnTo>
                <a:lnTo>
                  <a:pt x="3422" y="2"/>
                </a:lnTo>
                <a:lnTo>
                  <a:pt x="3424" y="2"/>
                </a:lnTo>
                <a:lnTo>
                  <a:pt x="3428" y="2"/>
                </a:lnTo>
                <a:lnTo>
                  <a:pt x="3430" y="2"/>
                </a:lnTo>
                <a:lnTo>
                  <a:pt x="3432" y="2"/>
                </a:lnTo>
                <a:lnTo>
                  <a:pt x="3434" y="2"/>
                </a:lnTo>
                <a:lnTo>
                  <a:pt x="3436" y="2"/>
                </a:lnTo>
                <a:lnTo>
                  <a:pt x="3438" y="2"/>
                </a:lnTo>
                <a:lnTo>
                  <a:pt x="3440" y="2"/>
                </a:lnTo>
                <a:lnTo>
                  <a:pt x="3442" y="2"/>
                </a:lnTo>
                <a:lnTo>
                  <a:pt x="3444" y="2"/>
                </a:lnTo>
                <a:lnTo>
                  <a:pt x="3446" y="2"/>
                </a:lnTo>
                <a:lnTo>
                  <a:pt x="3448" y="2"/>
                </a:lnTo>
                <a:lnTo>
                  <a:pt x="3450" y="2"/>
                </a:lnTo>
                <a:lnTo>
                  <a:pt x="3452" y="2"/>
                </a:lnTo>
                <a:lnTo>
                  <a:pt x="3454" y="2"/>
                </a:lnTo>
                <a:lnTo>
                  <a:pt x="3454" y="2"/>
                </a:lnTo>
                <a:lnTo>
                  <a:pt x="3456" y="2"/>
                </a:lnTo>
                <a:lnTo>
                  <a:pt x="3458" y="2"/>
                </a:lnTo>
                <a:lnTo>
                  <a:pt x="3460" y="2"/>
                </a:lnTo>
                <a:lnTo>
                  <a:pt x="3462" y="2"/>
                </a:lnTo>
                <a:lnTo>
                  <a:pt x="3466" y="2"/>
                </a:lnTo>
                <a:lnTo>
                  <a:pt x="3468" y="2"/>
                </a:lnTo>
                <a:lnTo>
                  <a:pt x="3470" y="2"/>
                </a:lnTo>
                <a:lnTo>
                  <a:pt x="3472" y="2"/>
                </a:lnTo>
                <a:lnTo>
                  <a:pt x="3474" y="2"/>
                </a:lnTo>
                <a:lnTo>
                  <a:pt x="3476" y="2"/>
                </a:lnTo>
                <a:lnTo>
                  <a:pt x="3478" y="2"/>
                </a:lnTo>
                <a:lnTo>
                  <a:pt x="3480" y="2"/>
                </a:lnTo>
                <a:lnTo>
                  <a:pt x="3482" y="2"/>
                </a:lnTo>
                <a:lnTo>
                  <a:pt x="3484" y="2"/>
                </a:lnTo>
                <a:lnTo>
                  <a:pt x="3486" y="2"/>
                </a:lnTo>
                <a:lnTo>
                  <a:pt x="3488" y="2"/>
                </a:lnTo>
                <a:lnTo>
                  <a:pt x="3490" y="2"/>
                </a:lnTo>
                <a:lnTo>
                  <a:pt x="3494" y="2"/>
                </a:lnTo>
                <a:lnTo>
                  <a:pt x="3498" y="2"/>
                </a:lnTo>
                <a:lnTo>
                  <a:pt x="3502" y="2"/>
                </a:lnTo>
                <a:lnTo>
                  <a:pt x="3502" y="2"/>
                </a:lnTo>
                <a:lnTo>
                  <a:pt x="3508" y="2"/>
                </a:lnTo>
                <a:lnTo>
                  <a:pt x="3512" y="2"/>
                </a:lnTo>
                <a:lnTo>
                  <a:pt x="3520" y="2"/>
                </a:lnTo>
                <a:lnTo>
                  <a:pt x="3524" y="2"/>
                </a:lnTo>
                <a:lnTo>
                  <a:pt x="3526" y="2"/>
                </a:lnTo>
                <a:lnTo>
                  <a:pt x="3528" y="2"/>
                </a:lnTo>
                <a:lnTo>
                  <a:pt x="3528" y="2"/>
                </a:lnTo>
                <a:lnTo>
                  <a:pt x="3528" y="4"/>
                </a:lnTo>
                <a:lnTo>
                  <a:pt x="3528" y="6"/>
                </a:lnTo>
                <a:lnTo>
                  <a:pt x="3528" y="8"/>
                </a:lnTo>
                <a:lnTo>
                  <a:pt x="3528" y="10"/>
                </a:lnTo>
                <a:lnTo>
                  <a:pt x="3528" y="12"/>
                </a:lnTo>
                <a:lnTo>
                  <a:pt x="3528" y="16"/>
                </a:lnTo>
                <a:lnTo>
                  <a:pt x="3528" y="18"/>
                </a:lnTo>
                <a:lnTo>
                  <a:pt x="3528" y="20"/>
                </a:lnTo>
                <a:lnTo>
                  <a:pt x="3528" y="22"/>
                </a:lnTo>
                <a:lnTo>
                  <a:pt x="3528" y="24"/>
                </a:lnTo>
                <a:lnTo>
                  <a:pt x="3528" y="26"/>
                </a:lnTo>
                <a:lnTo>
                  <a:pt x="3528" y="28"/>
                </a:lnTo>
                <a:lnTo>
                  <a:pt x="3528" y="30"/>
                </a:lnTo>
                <a:lnTo>
                  <a:pt x="3528" y="32"/>
                </a:lnTo>
                <a:lnTo>
                  <a:pt x="3528" y="34"/>
                </a:lnTo>
                <a:lnTo>
                  <a:pt x="3528" y="36"/>
                </a:lnTo>
                <a:lnTo>
                  <a:pt x="3528" y="38"/>
                </a:lnTo>
                <a:lnTo>
                  <a:pt x="3528" y="40"/>
                </a:lnTo>
                <a:lnTo>
                  <a:pt x="3528" y="42"/>
                </a:lnTo>
                <a:lnTo>
                  <a:pt x="3528" y="44"/>
                </a:lnTo>
                <a:lnTo>
                  <a:pt x="3528" y="46"/>
                </a:lnTo>
                <a:lnTo>
                  <a:pt x="3528" y="48"/>
                </a:lnTo>
                <a:lnTo>
                  <a:pt x="3528" y="50"/>
                </a:lnTo>
                <a:lnTo>
                  <a:pt x="3528" y="52"/>
                </a:lnTo>
                <a:lnTo>
                  <a:pt x="3528" y="54"/>
                </a:lnTo>
                <a:lnTo>
                  <a:pt x="3528" y="56"/>
                </a:lnTo>
                <a:lnTo>
                  <a:pt x="3528" y="62"/>
                </a:lnTo>
                <a:lnTo>
                  <a:pt x="3528" y="64"/>
                </a:lnTo>
                <a:lnTo>
                  <a:pt x="3528" y="66"/>
                </a:lnTo>
                <a:lnTo>
                  <a:pt x="3528" y="68"/>
                </a:lnTo>
                <a:lnTo>
                  <a:pt x="3528" y="70"/>
                </a:lnTo>
                <a:lnTo>
                  <a:pt x="3528" y="72"/>
                </a:lnTo>
                <a:lnTo>
                  <a:pt x="3528" y="74"/>
                </a:lnTo>
                <a:lnTo>
                  <a:pt x="3528" y="76"/>
                </a:lnTo>
                <a:lnTo>
                  <a:pt x="3528" y="78"/>
                </a:lnTo>
                <a:lnTo>
                  <a:pt x="3528" y="80"/>
                </a:lnTo>
                <a:lnTo>
                  <a:pt x="3528" y="82"/>
                </a:lnTo>
                <a:lnTo>
                  <a:pt x="3528" y="84"/>
                </a:lnTo>
                <a:lnTo>
                  <a:pt x="3528" y="86"/>
                </a:lnTo>
                <a:lnTo>
                  <a:pt x="3528" y="88"/>
                </a:lnTo>
                <a:lnTo>
                  <a:pt x="3528" y="90"/>
                </a:lnTo>
                <a:lnTo>
                  <a:pt x="3528" y="94"/>
                </a:lnTo>
                <a:lnTo>
                  <a:pt x="3528" y="96"/>
                </a:lnTo>
                <a:lnTo>
                  <a:pt x="3528" y="98"/>
                </a:lnTo>
                <a:lnTo>
                  <a:pt x="3528" y="104"/>
                </a:lnTo>
                <a:lnTo>
                  <a:pt x="3528" y="108"/>
                </a:lnTo>
                <a:lnTo>
                  <a:pt x="3528" y="116"/>
                </a:lnTo>
                <a:lnTo>
                  <a:pt x="3528" y="118"/>
                </a:lnTo>
                <a:lnTo>
                  <a:pt x="3528" y="120"/>
                </a:lnTo>
                <a:lnTo>
                  <a:pt x="3528" y="124"/>
                </a:lnTo>
                <a:lnTo>
                  <a:pt x="3528" y="128"/>
                </a:lnTo>
                <a:lnTo>
                  <a:pt x="3528" y="132"/>
                </a:lnTo>
                <a:lnTo>
                  <a:pt x="3528" y="140"/>
                </a:lnTo>
                <a:lnTo>
                  <a:pt x="3528" y="142"/>
                </a:lnTo>
                <a:lnTo>
                  <a:pt x="3528" y="148"/>
                </a:lnTo>
                <a:lnTo>
                  <a:pt x="3528" y="154"/>
                </a:lnTo>
                <a:lnTo>
                  <a:pt x="3528" y="156"/>
                </a:lnTo>
                <a:lnTo>
                  <a:pt x="3528" y="168"/>
                </a:lnTo>
                <a:lnTo>
                  <a:pt x="3528" y="172"/>
                </a:lnTo>
                <a:lnTo>
                  <a:pt x="3528" y="174"/>
                </a:lnTo>
                <a:lnTo>
                  <a:pt x="3528" y="176"/>
                </a:lnTo>
                <a:lnTo>
                  <a:pt x="3528" y="178"/>
                </a:lnTo>
                <a:lnTo>
                  <a:pt x="3528" y="180"/>
                </a:lnTo>
                <a:lnTo>
                  <a:pt x="3528" y="182"/>
                </a:lnTo>
                <a:lnTo>
                  <a:pt x="3528" y="184"/>
                </a:lnTo>
                <a:lnTo>
                  <a:pt x="3528" y="186"/>
                </a:lnTo>
                <a:lnTo>
                  <a:pt x="3528" y="192"/>
                </a:lnTo>
                <a:lnTo>
                  <a:pt x="3528" y="194"/>
                </a:lnTo>
                <a:lnTo>
                  <a:pt x="3528" y="196"/>
                </a:lnTo>
                <a:lnTo>
                  <a:pt x="3528" y="204"/>
                </a:lnTo>
                <a:lnTo>
                  <a:pt x="3528" y="206"/>
                </a:lnTo>
                <a:lnTo>
                  <a:pt x="3528" y="210"/>
                </a:lnTo>
                <a:lnTo>
                  <a:pt x="3528" y="212"/>
                </a:lnTo>
                <a:lnTo>
                  <a:pt x="3528" y="214"/>
                </a:lnTo>
                <a:lnTo>
                  <a:pt x="3528" y="216"/>
                </a:lnTo>
                <a:lnTo>
                  <a:pt x="3528" y="218"/>
                </a:lnTo>
                <a:lnTo>
                  <a:pt x="3528" y="220"/>
                </a:lnTo>
                <a:lnTo>
                  <a:pt x="3528" y="222"/>
                </a:lnTo>
                <a:lnTo>
                  <a:pt x="3528" y="228"/>
                </a:lnTo>
                <a:lnTo>
                  <a:pt x="3528" y="234"/>
                </a:lnTo>
                <a:lnTo>
                  <a:pt x="3528" y="238"/>
                </a:lnTo>
                <a:lnTo>
                  <a:pt x="3528" y="240"/>
                </a:lnTo>
                <a:lnTo>
                  <a:pt x="3528" y="242"/>
                </a:lnTo>
                <a:lnTo>
                  <a:pt x="3528" y="244"/>
                </a:lnTo>
                <a:lnTo>
                  <a:pt x="3528" y="246"/>
                </a:lnTo>
                <a:lnTo>
                  <a:pt x="3528" y="250"/>
                </a:lnTo>
                <a:lnTo>
                  <a:pt x="3528" y="252"/>
                </a:lnTo>
                <a:lnTo>
                  <a:pt x="3528" y="254"/>
                </a:lnTo>
                <a:lnTo>
                  <a:pt x="3528" y="256"/>
                </a:lnTo>
                <a:lnTo>
                  <a:pt x="3528" y="258"/>
                </a:lnTo>
                <a:lnTo>
                  <a:pt x="3528" y="262"/>
                </a:lnTo>
                <a:lnTo>
                  <a:pt x="3528" y="264"/>
                </a:lnTo>
                <a:lnTo>
                  <a:pt x="3530" y="270"/>
                </a:lnTo>
                <a:lnTo>
                  <a:pt x="3530" y="272"/>
                </a:lnTo>
                <a:lnTo>
                  <a:pt x="3530" y="276"/>
                </a:lnTo>
                <a:lnTo>
                  <a:pt x="3532" y="280"/>
                </a:lnTo>
                <a:lnTo>
                  <a:pt x="3532" y="282"/>
                </a:lnTo>
                <a:lnTo>
                  <a:pt x="3532" y="284"/>
                </a:lnTo>
                <a:lnTo>
                  <a:pt x="3532" y="289"/>
                </a:lnTo>
                <a:lnTo>
                  <a:pt x="3532" y="291"/>
                </a:lnTo>
                <a:lnTo>
                  <a:pt x="3532" y="291"/>
                </a:lnTo>
                <a:lnTo>
                  <a:pt x="3534" y="295"/>
                </a:lnTo>
                <a:lnTo>
                  <a:pt x="3534" y="299"/>
                </a:lnTo>
                <a:lnTo>
                  <a:pt x="3534" y="301"/>
                </a:lnTo>
                <a:lnTo>
                  <a:pt x="3534" y="305"/>
                </a:lnTo>
                <a:lnTo>
                  <a:pt x="3534" y="309"/>
                </a:lnTo>
                <a:lnTo>
                  <a:pt x="3536" y="311"/>
                </a:lnTo>
                <a:lnTo>
                  <a:pt x="3536" y="313"/>
                </a:lnTo>
                <a:lnTo>
                  <a:pt x="3536" y="315"/>
                </a:lnTo>
                <a:lnTo>
                  <a:pt x="3536" y="317"/>
                </a:lnTo>
                <a:lnTo>
                  <a:pt x="3536" y="319"/>
                </a:lnTo>
                <a:lnTo>
                  <a:pt x="3536" y="321"/>
                </a:lnTo>
                <a:lnTo>
                  <a:pt x="3536" y="323"/>
                </a:lnTo>
                <a:lnTo>
                  <a:pt x="3536" y="325"/>
                </a:lnTo>
                <a:lnTo>
                  <a:pt x="3538" y="329"/>
                </a:lnTo>
                <a:lnTo>
                  <a:pt x="3538" y="331"/>
                </a:lnTo>
                <a:lnTo>
                  <a:pt x="3538" y="335"/>
                </a:lnTo>
                <a:lnTo>
                  <a:pt x="3538" y="337"/>
                </a:lnTo>
                <a:lnTo>
                  <a:pt x="3538" y="339"/>
                </a:lnTo>
                <a:lnTo>
                  <a:pt x="3538" y="339"/>
                </a:lnTo>
                <a:lnTo>
                  <a:pt x="3540" y="339"/>
                </a:lnTo>
                <a:lnTo>
                  <a:pt x="3540" y="341"/>
                </a:lnTo>
                <a:lnTo>
                  <a:pt x="3540" y="343"/>
                </a:lnTo>
                <a:lnTo>
                  <a:pt x="3540" y="345"/>
                </a:lnTo>
                <a:lnTo>
                  <a:pt x="3540" y="349"/>
                </a:lnTo>
                <a:lnTo>
                  <a:pt x="3540" y="351"/>
                </a:lnTo>
                <a:lnTo>
                  <a:pt x="3542" y="363"/>
                </a:lnTo>
                <a:lnTo>
                  <a:pt x="3542" y="367"/>
                </a:lnTo>
                <a:lnTo>
                  <a:pt x="3542" y="369"/>
                </a:lnTo>
                <a:lnTo>
                  <a:pt x="3544" y="371"/>
                </a:lnTo>
                <a:lnTo>
                  <a:pt x="3544" y="373"/>
                </a:lnTo>
                <a:lnTo>
                  <a:pt x="3544" y="375"/>
                </a:lnTo>
                <a:lnTo>
                  <a:pt x="3544" y="377"/>
                </a:lnTo>
                <a:lnTo>
                  <a:pt x="3544" y="379"/>
                </a:lnTo>
                <a:lnTo>
                  <a:pt x="3544" y="381"/>
                </a:lnTo>
                <a:lnTo>
                  <a:pt x="3544" y="385"/>
                </a:lnTo>
                <a:lnTo>
                  <a:pt x="3546" y="385"/>
                </a:lnTo>
                <a:lnTo>
                  <a:pt x="3546" y="387"/>
                </a:lnTo>
                <a:lnTo>
                  <a:pt x="3546" y="389"/>
                </a:lnTo>
                <a:lnTo>
                  <a:pt x="3546" y="391"/>
                </a:lnTo>
                <a:lnTo>
                  <a:pt x="3546" y="393"/>
                </a:lnTo>
                <a:lnTo>
                  <a:pt x="3546" y="397"/>
                </a:lnTo>
                <a:lnTo>
                  <a:pt x="3548" y="399"/>
                </a:lnTo>
                <a:lnTo>
                  <a:pt x="3548" y="401"/>
                </a:lnTo>
                <a:lnTo>
                  <a:pt x="3548" y="403"/>
                </a:lnTo>
                <a:lnTo>
                  <a:pt x="3548" y="405"/>
                </a:lnTo>
                <a:lnTo>
                  <a:pt x="3548" y="407"/>
                </a:lnTo>
                <a:lnTo>
                  <a:pt x="3548" y="409"/>
                </a:lnTo>
                <a:lnTo>
                  <a:pt x="3550" y="413"/>
                </a:lnTo>
                <a:lnTo>
                  <a:pt x="3550" y="415"/>
                </a:lnTo>
                <a:lnTo>
                  <a:pt x="3550" y="421"/>
                </a:lnTo>
                <a:lnTo>
                  <a:pt x="3550" y="423"/>
                </a:lnTo>
                <a:lnTo>
                  <a:pt x="3550" y="425"/>
                </a:lnTo>
                <a:lnTo>
                  <a:pt x="3550" y="427"/>
                </a:lnTo>
                <a:lnTo>
                  <a:pt x="3550" y="429"/>
                </a:lnTo>
                <a:lnTo>
                  <a:pt x="3550" y="431"/>
                </a:lnTo>
                <a:lnTo>
                  <a:pt x="3550" y="433"/>
                </a:lnTo>
                <a:lnTo>
                  <a:pt x="3550" y="433"/>
                </a:lnTo>
                <a:lnTo>
                  <a:pt x="3550" y="437"/>
                </a:lnTo>
                <a:lnTo>
                  <a:pt x="3550" y="439"/>
                </a:lnTo>
                <a:lnTo>
                  <a:pt x="3552" y="439"/>
                </a:lnTo>
                <a:lnTo>
                  <a:pt x="3552" y="441"/>
                </a:lnTo>
                <a:lnTo>
                  <a:pt x="3552" y="443"/>
                </a:lnTo>
                <a:lnTo>
                  <a:pt x="3552" y="445"/>
                </a:lnTo>
                <a:lnTo>
                  <a:pt x="3552" y="447"/>
                </a:lnTo>
                <a:lnTo>
                  <a:pt x="3552" y="449"/>
                </a:lnTo>
                <a:lnTo>
                  <a:pt x="3552" y="451"/>
                </a:lnTo>
                <a:lnTo>
                  <a:pt x="3552" y="453"/>
                </a:lnTo>
                <a:lnTo>
                  <a:pt x="3554" y="457"/>
                </a:lnTo>
                <a:lnTo>
                  <a:pt x="3554" y="459"/>
                </a:lnTo>
                <a:lnTo>
                  <a:pt x="3554" y="461"/>
                </a:lnTo>
                <a:lnTo>
                  <a:pt x="3554" y="463"/>
                </a:lnTo>
                <a:lnTo>
                  <a:pt x="3554" y="465"/>
                </a:lnTo>
                <a:lnTo>
                  <a:pt x="3556" y="467"/>
                </a:lnTo>
                <a:lnTo>
                  <a:pt x="3556" y="471"/>
                </a:lnTo>
                <a:lnTo>
                  <a:pt x="3556" y="473"/>
                </a:lnTo>
                <a:lnTo>
                  <a:pt x="3556" y="475"/>
                </a:lnTo>
                <a:lnTo>
                  <a:pt x="3556" y="477"/>
                </a:lnTo>
                <a:lnTo>
                  <a:pt x="3556" y="479"/>
                </a:lnTo>
                <a:lnTo>
                  <a:pt x="3556" y="481"/>
                </a:lnTo>
                <a:lnTo>
                  <a:pt x="3558" y="483"/>
                </a:lnTo>
                <a:lnTo>
                  <a:pt x="3558" y="487"/>
                </a:lnTo>
                <a:lnTo>
                  <a:pt x="3558" y="489"/>
                </a:lnTo>
                <a:lnTo>
                  <a:pt x="3558" y="493"/>
                </a:lnTo>
                <a:lnTo>
                  <a:pt x="3560" y="495"/>
                </a:lnTo>
                <a:lnTo>
                  <a:pt x="3560" y="497"/>
                </a:lnTo>
                <a:lnTo>
                  <a:pt x="3560" y="505"/>
                </a:lnTo>
                <a:lnTo>
                  <a:pt x="3560" y="507"/>
                </a:lnTo>
                <a:lnTo>
                  <a:pt x="3562" y="509"/>
                </a:lnTo>
                <a:lnTo>
                  <a:pt x="3562" y="517"/>
                </a:lnTo>
                <a:lnTo>
                  <a:pt x="3562" y="519"/>
                </a:lnTo>
                <a:lnTo>
                  <a:pt x="3562" y="521"/>
                </a:lnTo>
                <a:lnTo>
                  <a:pt x="3564" y="523"/>
                </a:lnTo>
                <a:lnTo>
                  <a:pt x="3564" y="525"/>
                </a:lnTo>
                <a:lnTo>
                  <a:pt x="3564" y="527"/>
                </a:lnTo>
                <a:lnTo>
                  <a:pt x="3564" y="529"/>
                </a:lnTo>
                <a:lnTo>
                  <a:pt x="3564" y="529"/>
                </a:lnTo>
                <a:lnTo>
                  <a:pt x="3564" y="531"/>
                </a:lnTo>
                <a:lnTo>
                  <a:pt x="3564" y="533"/>
                </a:lnTo>
                <a:lnTo>
                  <a:pt x="3564" y="535"/>
                </a:lnTo>
                <a:lnTo>
                  <a:pt x="3566" y="535"/>
                </a:lnTo>
                <a:lnTo>
                  <a:pt x="3566" y="537"/>
                </a:lnTo>
                <a:lnTo>
                  <a:pt x="3566" y="539"/>
                </a:lnTo>
                <a:lnTo>
                  <a:pt x="3566" y="541"/>
                </a:lnTo>
                <a:lnTo>
                  <a:pt x="3568" y="553"/>
                </a:lnTo>
                <a:lnTo>
                  <a:pt x="3568" y="555"/>
                </a:lnTo>
                <a:lnTo>
                  <a:pt x="3568" y="557"/>
                </a:lnTo>
                <a:lnTo>
                  <a:pt x="3568" y="559"/>
                </a:lnTo>
                <a:lnTo>
                  <a:pt x="3568" y="561"/>
                </a:lnTo>
                <a:lnTo>
                  <a:pt x="3570" y="565"/>
                </a:lnTo>
                <a:lnTo>
                  <a:pt x="3570" y="569"/>
                </a:lnTo>
                <a:lnTo>
                  <a:pt x="3570" y="571"/>
                </a:lnTo>
                <a:lnTo>
                  <a:pt x="3570" y="575"/>
                </a:lnTo>
                <a:lnTo>
                  <a:pt x="3570" y="577"/>
                </a:lnTo>
                <a:lnTo>
                  <a:pt x="3572" y="577"/>
                </a:lnTo>
                <a:lnTo>
                  <a:pt x="3572" y="579"/>
                </a:lnTo>
                <a:lnTo>
                  <a:pt x="3572" y="581"/>
                </a:lnTo>
                <a:lnTo>
                  <a:pt x="3572" y="583"/>
                </a:lnTo>
                <a:lnTo>
                  <a:pt x="3572" y="585"/>
                </a:lnTo>
                <a:lnTo>
                  <a:pt x="3572" y="589"/>
                </a:lnTo>
                <a:lnTo>
                  <a:pt x="3574" y="597"/>
                </a:lnTo>
                <a:lnTo>
                  <a:pt x="3574" y="599"/>
                </a:lnTo>
                <a:lnTo>
                  <a:pt x="3574" y="603"/>
                </a:lnTo>
                <a:lnTo>
                  <a:pt x="3576" y="605"/>
                </a:lnTo>
                <a:lnTo>
                  <a:pt x="3576" y="607"/>
                </a:lnTo>
                <a:lnTo>
                  <a:pt x="3576" y="609"/>
                </a:lnTo>
                <a:lnTo>
                  <a:pt x="3576" y="611"/>
                </a:lnTo>
                <a:lnTo>
                  <a:pt x="3576" y="615"/>
                </a:lnTo>
                <a:lnTo>
                  <a:pt x="3576" y="617"/>
                </a:lnTo>
                <a:lnTo>
                  <a:pt x="3578" y="621"/>
                </a:lnTo>
                <a:lnTo>
                  <a:pt x="3578" y="625"/>
                </a:lnTo>
                <a:lnTo>
                  <a:pt x="3578" y="625"/>
                </a:lnTo>
                <a:lnTo>
                  <a:pt x="3578" y="627"/>
                </a:lnTo>
                <a:lnTo>
                  <a:pt x="3578" y="631"/>
                </a:lnTo>
                <a:lnTo>
                  <a:pt x="3580" y="631"/>
                </a:lnTo>
                <a:lnTo>
                  <a:pt x="3580" y="635"/>
                </a:lnTo>
                <a:lnTo>
                  <a:pt x="3580" y="637"/>
                </a:lnTo>
                <a:lnTo>
                  <a:pt x="3580" y="643"/>
                </a:lnTo>
                <a:lnTo>
                  <a:pt x="3580" y="645"/>
                </a:lnTo>
                <a:lnTo>
                  <a:pt x="3580" y="647"/>
                </a:lnTo>
                <a:lnTo>
                  <a:pt x="3582" y="649"/>
                </a:lnTo>
                <a:lnTo>
                  <a:pt x="3582" y="651"/>
                </a:lnTo>
                <a:lnTo>
                  <a:pt x="3582" y="653"/>
                </a:lnTo>
                <a:lnTo>
                  <a:pt x="3582" y="655"/>
                </a:lnTo>
                <a:lnTo>
                  <a:pt x="3582" y="657"/>
                </a:lnTo>
                <a:lnTo>
                  <a:pt x="3584" y="661"/>
                </a:lnTo>
                <a:lnTo>
                  <a:pt x="3584" y="665"/>
                </a:lnTo>
                <a:lnTo>
                  <a:pt x="3584" y="667"/>
                </a:lnTo>
                <a:lnTo>
                  <a:pt x="3584" y="669"/>
                </a:lnTo>
                <a:lnTo>
                  <a:pt x="3586" y="677"/>
                </a:lnTo>
                <a:lnTo>
                  <a:pt x="3586" y="681"/>
                </a:lnTo>
                <a:lnTo>
                  <a:pt x="3586" y="683"/>
                </a:lnTo>
                <a:lnTo>
                  <a:pt x="3586" y="685"/>
                </a:lnTo>
                <a:lnTo>
                  <a:pt x="3586" y="687"/>
                </a:lnTo>
                <a:lnTo>
                  <a:pt x="3588" y="687"/>
                </a:lnTo>
                <a:lnTo>
                  <a:pt x="3588" y="691"/>
                </a:lnTo>
                <a:lnTo>
                  <a:pt x="3588" y="693"/>
                </a:lnTo>
                <a:lnTo>
                  <a:pt x="3588" y="695"/>
                </a:lnTo>
                <a:lnTo>
                  <a:pt x="3588" y="697"/>
                </a:lnTo>
                <a:lnTo>
                  <a:pt x="3588" y="699"/>
                </a:lnTo>
                <a:lnTo>
                  <a:pt x="3588" y="701"/>
                </a:lnTo>
                <a:lnTo>
                  <a:pt x="3590" y="705"/>
                </a:lnTo>
                <a:lnTo>
                  <a:pt x="3590" y="709"/>
                </a:lnTo>
                <a:lnTo>
                  <a:pt x="3590" y="712"/>
                </a:lnTo>
                <a:lnTo>
                  <a:pt x="3590" y="714"/>
                </a:lnTo>
                <a:lnTo>
                  <a:pt x="3590" y="716"/>
                </a:lnTo>
                <a:lnTo>
                  <a:pt x="3590" y="718"/>
                </a:lnTo>
                <a:lnTo>
                  <a:pt x="3592" y="718"/>
                </a:lnTo>
                <a:lnTo>
                  <a:pt x="3592" y="720"/>
                </a:lnTo>
                <a:lnTo>
                  <a:pt x="3592" y="722"/>
                </a:lnTo>
                <a:lnTo>
                  <a:pt x="3592" y="726"/>
                </a:lnTo>
                <a:lnTo>
                  <a:pt x="3592" y="728"/>
                </a:lnTo>
                <a:lnTo>
                  <a:pt x="3592" y="730"/>
                </a:lnTo>
                <a:lnTo>
                  <a:pt x="3594" y="732"/>
                </a:lnTo>
                <a:lnTo>
                  <a:pt x="3594" y="736"/>
                </a:lnTo>
                <a:lnTo>
                  <a:pt x="3594" y="738"/>
                </a:lnTo>
                <a:lnTo>
                  <a:pt x="3594" y="740"/>
                </a:lnTo>
                <a:lnTo>
                  <a:pt x="3594" y="742"/>
                </a:lnTo>
                <a:lnTo>
                  <a:pt x="3594" y="744"/>
                </a:lnTo>
                <a:lnTo>
                  <a:pt x="3596" y="746"/>
                </a:lnTo>
                <a:lnTo>
                  <a:pt x="3596" y="754"/>
                </a:lnTo>
                <a:lnTo>
                  <a:pt x="3596" y="760"/>
                </a:lnTo>
                <a:lnTo>
                  <a:pt x="3598" y="762"/>
                </a:lnTo>
                <a:lnTo>
                  <a:pt x="3598" y="764"/>
                </a:lnTo>
                <a:lnTo>
                  <a:pt x="3598" y="766"/>
                </a:lnTo>
                <a:lnTo>
                  <a:pt x="3598" y="770"/>
                </a:lnTo>
                <a:lnTo>
                  <a:pt x="3598" y="774"/>
                </a:lnTo>
                <a:lnTo>
                  <a:pt x="3598" y="776"/>
                </a:lnTo>
                <a:lnTo>
                  <a:pt x="3598" y="778"/>
                </a:lnTo>
                <a:lnTo>
                  <a:pt x="3598" y="780"/>
                </a:lnTo>
                <a:lnTo>
                  <a:pt x="3598" y="784"/>
                </a:lnTo>
                <a:lnTo>
                  <a:pt x="3598" y="786"/>
                </a:lnTo>
                <a:lnTo>
                  <a:pt x="3598" y="788"/>
                </a:lnTo>
                <a:lnTo>
                  <a:pt x="3600" y="792"/>
                </a:lnTo>
                <a:lnTo>
                  <a:pt x="3602" y="810"/>
                </a:lnTo>
                <a:lnTo>
                  <a:pt x="3602" y="812"/>
                </a:lnTo>
                <a:lnTo>
                  <a:pt x="3602" y="816"/>
                </a:lnTo>
                <a:lnTo>
                  <a:pt x="3604" y="818"/>
                </a:lnTo>
                <a:lnTo>
                  <a:pt x="3604" y="826"/>
                </a:lnTo>
                <a:lnTo>
                  <a:pt x="3606" y="834"/>
                </a:lnTo>
                <a:lnTo>
                  <a:pt x="3606" y="838"/>
                </a:lnTo>
                <a:lnTo>
                  <a:pt x="3606" y="840"/>
                </a:lnTo>
                <a:lnTo>
                  <a:pt x="3604" y="842"/>
                </a:lnTo>
                <a:lnTo>
                  <a:pt x="3606" y="844"/>
                </a:lnTo>
                <a:lnTo>
                  <a:pt x="3606" y="846"/>
                </a:lnTo>
                <a:lnTo>
                  <a:pt x="3606" y="848"/>
                </a:lnTo>
                <a:lnTo>
                  <a:pt x="3606" y="850"/>
                </a:lnTo>
                <a:lnTo>
                  <a:pt x="3606" y="852"/>
                </a:lnTo>
                <a:lnTo>
                  <a:pt x="3606" y="854"/>
                </a:lnTo>
                <a:lnTo>
                  <a:pt x="3606" y="856"/>
                </a:lnTo>
                <a:lnTo>
                  <a:pt x="3606" y="858"/>
                </a:lnTo>
                <a:lnTo>
                  <a:pt x="3606" y="860"/>
                </a:lnTo>
                <a:lnTo>
                  <a:pt x="3606" y="862"/>
                </a:lnTo>
                <a:lnTo>
                  <a:pt x="3606" y="864"/>
                </a:lnTo>
                <a:lnTo>
                  <a:pt x="3606" y="866"/>
                </a:lnTo>
                <a:lnTo>
                  <a:pt x="3606" y="866"/>
                </a:lnTo>
                <a:lnTo>
                  <a:pt x="3606" y="868"/>
                </a:lnTo>
                <a:lnTo>
                  <a:pt x="3606" y="870"/>
                </a:lnTo>
                <a:lnTo>
                  <a:pt x="3606" y="872"/>
                </a:lnTo>
                <a:lnTo>
                  <a:pt x="3606" y="874"/>
                </a:lnTo>
                <a:lnTo>
                  <a:pt x="3606" y="876"/>
                </a:lnTo>
                <a:lnTo>
                  <a:pt x="3606" y="878"/>
                </a:lnTo>
                <a:lnTo>
                  <a:pt x="3606" y="880"/>
                </a:lnTo>
                <a:lnTo>
                  <a:pt x="3606" y="882"/>
                </a:lnTo>
                <a:lnTo>
                  <a:pt x="3606" y="884"/>
                </a:lnTo>
                <a:lnTo>
                  <a:pt x="3606" y="886"/>
                </a:lnTo>
                <a:lnTo>
                  <a:pt x="3606" y="888"/>
                </a:lnTo>
                <a:lnTo>
                  <a:pt x="3606" y="890"/>
                </a:lnTo>
                <a:lnTo>
                  <a:pt x="3604" y="892"/>
                </a:lnTo>
                <a:lnTo>
                  <a:pt x="3604" y="894"/>
                </a:lnTo>
                <a:lnTo>
                  <a:pt x="3604" y="896"/>
                </a:lnTo>
                <a:lnTo>
                  <a:pt x="3604" y="898"/>
                </a:lnTo>
                <a:lnTo>
                  <a:pt x="3604" y="900"/>
                </a:lnTo>
                <a:lnTo>
                  <a:pt x="3604" y="902"/>
                </a:lnTo>
                <a:lnTo>
                  <a:pt x="3604" y="904"/>
                </a:lnTo>
                <a:lnTo>
                  <a:pt x="3604" y="906"/>
                </a:lnTo>
                <a:lnTo>
                  <a:pt x="3604" y="908"/>
                </a:lnTo>
                <a:lnTo>
                  <a:pt x="3604" y="910"/>
                </a:lnTo>
                <a:lnTo>
                  <a:pt x="3604" y="914"/>
                </a:lnTo>
                <a:lnTo>
                  <a:pt x="3604" y="916"/>
                </a:lnTo>
                <a:lnTo>
                  <a:pt x="3604" y="918"/>
                </a:lnTo>
                <a:lnTo>
                  <a:pt x="3604" y="922"/>
                </a:lnTo>
                <a:lnTo>
                  <a:pt x="3604" y="924"/>
                </a:lnTo>
                <a:lnTo>
                  <a:pt x="3604" y="926"/>
                </a:lnTo>
                <a:lnTo>
                  <a:pt x="3604" y="928"/>
                </a:lnTo>
                <a:lnTo>
                  <a:pt x="3604" y="932"/>
                </a:lnTo>
                <a:lnTo>
                  <a:pt x="3604" y="934"/>
                </a:lnTo>
                <a:lnTo>
                  <a:pt x="3604" y="936"/>
                </a:lnTo>
                <a:lnTo>
                  <a:pt x="3604" y="938"/>
                </a:lnTo>
                <a:lnTo>
                  <a:pt x="3604" y="940"/>
                </a:lnTo>
                <a:lnTo>
                  <a:pt x="3604" y="942"/>
                </a:lnTo>
                <a:lnTo>
                  <a:pt x="3604" y="944"/>
                </a:lnTo>
                <a:lnTo>
                  <a:pt x="3604" y="946"/>
                </a:lnTo>
                <a:lnTo>
                  <a:pt x="3604" y="948"/>
                </a:lnTo>
                <a:lnTo>
                  <a:pt x="3604" y="952"/>
                </a:lnTo>
                <a:lnTo>
                  <a:pt x="3604" y="954"/>
                </a:lnTo>
                <a:lnTo>
                  <a:pt x="3604" y="956"/>
                </a:lnTo>
                <a:lnTo>
                  <a:pt x="3602" y="956"/>
                </a:lnTo>
                <a:lnTo>
                  <a:pt x="3602" y="958"/>
                </a:lnTo>
                <a:lnTo>
                  <a:pt x="3602" y="960"/>
                </a:lnTo>
                <a:lnTo>
                  <a:pt x="3602" y="962"/>
                </a:lnTo>
                <a:lnTo>
                  <a:pt x="3602" y="964"/>
                </a:lnTo>
                <a:lnTo>
                  <a:pt x="3602" y="968"/>
                </a:lnTo>
                <a:lnTo>
                  <a:pt x="3602" y="970"/>
                </a:lnTo>
                <a:lnTo>
                  <a:pt x="3602" y="974"/>
                </a:lnTo>
                <a:lnTo>
                  <a:pt x="3602" y="976"/>
                </a:lnTo>
                <a:lnTo>
                  <a:pt x="3602" y="978"/>
                </a:lnTo>
                <a:lnTo>
                  <a:pt x="3602" y="980"/>
                </a:lnTo>
                <a:lnTo>
                  <a:pt x="3602" y="982"/>
                </a:lnTo>
                <a:lnTo>
                  <a:pt x="3602" y="984"/>
                </a:lnTo>
                <a:lnTo>
                  <a:pt x="3602" y="986"/>
                </a:lnTo>
                <a:lnTo>
                  <a:pt x="3602" y="988"/>
                </a:lnTo>
                <a:lnTo>
                  <a:pt x="3602" y="994"/>
                </a:lnTo>
                <a:lnTo>
                  <a:pt x="3602" y="996"/>
                </a:lnTo>
                <a:lnTo>
                  <a:pt x="3602" y="998"/>
                </a:lnTo>
                <a:lnTo>
                  <a:pt x="3602" y="1002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10"/>
                </a:lnTo>
                <a:lnTo>
                  <a:pt x="3602" y="1010"/>
                </a:lnTo>
                <a:lnTo>
                  <a:pt x="3602" y="1014"/>
                </a:lnTo>
                <a:lnTo>
                  <a:pt x="3602" y="1024"/>
                </a:lnTo>
                <a:lnTo>
                  <a:pt x="3600" y="1026"/>
                </a:lnTo>
                <a:lnTo>
                  <a:pt x="3600" y="1028"/>
                </a:lnTo>
                <a:lnTo>
                  <a:pt x="3600" y="1030"/>
                </a:lnTo>
                <a:lnTo>
                  <a:pt x="3600" y="1032"/>
                </a:lnTo>
                <a:lnTo>
                  <a:pt x="3600" y="1034"/>
                </a:lnTo>
                <a:lnTo>
                  <a:pt x="3600" y="1042"/>
                </a:lnTo>
                <a:lnTo>
                  <a:pt x="3600" y="1044"/>
                </a:lnTo>
                <a:lnTo>
                  <a:pt x="3600" y="1046"/>
                </a:lnTo>
                <a:lnTo>
                  <a:pt x="3600" y="1048"/>
                </a:lnTo>
                <a:lnTo>
                  <a:pt x="3600" y="1052"/>
                </a:lnTo>
                <a:lnTo>
                  <a:pt x="3600" y="1054"/>
                </a:lnTo>
                <a:lnTo>
                  <a:pt x="3600" y="1056"/>
                </a:lnTo>
                <a:lnTo>
                  <a:pt x="3600" y="1058"/>
                </a:lnTo>
                <a:lnTo>
                  <a:pt x="3600" y="1058"/>
                </a:lnTo>
                <a:lnTo>
                  <a:pt x="3600" y="1072"/>
                </a:lnTo>
                <a:lnTo>
                  <a:pt x="3600" y="1076"/>
                </a:lnTo>
                <a:lnTo>
                  <a:pt x="3600" y="1080"/>
                </a:lnTo>
                <a:lnTo>
                  <a:pt x="3600" y="1084"/>
                </a:lnTo>
                <a:lnTo>
                  <a:pt x="3598" y="1090"/>
                </a:lnTo>
                <a:lnTo>
                  <a:pt x="3598" y="1094"/>
                </a:lnTo>
                <a:lnTo>
                  <a:pt x="3598" y="1096"/>
                </a:lnTo>
                <a:lnTo>
                  <a:pt x="3598" y="1098"/>
                </a:lnTo>
                <a:lnTo>
                  <a:pt x="3598" y="1100"/>
                </a:lnTo>
                <a:lnTo>
                  <a:pt x="3598" y="1102"/>
                </a:lnTo>
                <a:lnTo>
                  <a:pt x="3598" y="1104"/>
                </a:lnTo>
                <a:lnTo>
                  <a:pt x="3598" y="1106"/>
                </a:lnTo>
                <a:lnTo>
                  <a:pt x="3598" y="1108"/>
                </a:lnTo>
                <a:lnTo>
                  <a:pt x="3598" y="1110"/>
                </a:lnTo>
                <a:lnTo>
                  <a:pt x="3598" y="1112"/>
                </a:lnTo>
                <a:lnTo>
                  <a:pt x="3598" y="1114"/>
                </a:lnTo>
                <a:lnTo>
                  <a:pt x="3598" y="1116"/>
                </a:lnTo>
                <a:lnTo>
                  <a:pt x="3598" y="1118"/>
                </a:lnTo>
                <a:lnTo>
                  <a:pt x="3598" y="1124"/>
                </a:lnTo>
                <a:lnTo>
                  <a:pt x="3598" y="1126"/>
                </a:lnTo>
                <a:lnTo>
                  <a:pt x="3598" y="1128"/>
                </a:lnTo>
                <a:lnTo>
                  <a:pt x="3598" y="1130"/>
                </a:lnTo>
                <a:lnTo>
                  <a:pt x="3598" y="1132"/>
                </a:lnTo>
                <a:lnTo>
                  <a:pt x="3598" y="1135"/>
                </a:lnTo>
                <a:lnTo>
                  <a:pt x="3598" y="1137"/>
                </a:lnTo>
                <a:lnTo>
                  <a:pt x="3598" y="1139"/>
                </a:lnTo>
                <a:lnTo>
                  <a:pt x="3598" y="1143"/>
                </a:lnTo>
                <a:lnTo>
                  <a:pt x="3598" y="1145"/>
                </a:lnTo>
                <a:lnTo>
                  <a:pt x="3598" y="1147"/>
                </a:lnTo>
                <a:lnTo>
                  <a:pt x="3598" y="1149"/>
                </a:lnTo>
                <a:lnTo>
                  <a:pt x="3598" y="1153"/>
                </a:lnTo>
                <a:lnTo>
                  <a:pt x="3598" y="1155"/>
                </a:lnTo>
                <a:lnTo>
                  <a:pt x="3598" y="1159"/>
                </a:lnTo>
                <a:lnTo>
                  <a:pt x="3598" y="1163"/>
                </a:lnTo>
                <a:lnTo>
                  <a:pt x="3598" y="1165"/>
                </a:lnTo>
                <a:lnTo>
                  <a:pt x="3598" y="1167"/>
                </a:lnTo>
                <a:lnTo>
                  <a:pt x="3598" y="1171"/>
                </a:lnTo>
                <a:lnTo>
                  <a:pt x="3598" y="1177"/>
                </a:lnTo>
                <a:lnTo>
                  <a:pt x="3598" y="1179"/>
                </a:lnTo>
                <a:lnTo>
                  <a:pt x="3598" y="1183"/>
                </a:lnTo>
                <a:lnTo>
                  <a:pt x="3598" y="1185"/>
                </a:lnTo>
                <a:lnTo>
                  <a:pt x="3598" y="1193"/>
                </a:lnTo>
                <a:lnTo>
                  <a:pt x="3598" y="1195"/>
                </a:lnTo>
                <a:lnTo>
                  <a:pt x="3598" y="1197"/>
                </a:lnTo>
                <a:lnTo>
                  <a:pt x="3598" y="1201"/>
                </a:lnTo>
                <a:lnTo>
                  <a:pt x="3598" y="1203"/>
                </a:lnTo>
                <a:lnTo>
                  <a:pt x="3598" y="1205"/>
                </a:lnTo>
                <a:lnTo>
                  <a:pt x="3598" y="1207"/>
                </a:lnTo>
                <a:lnTo>
                  <a:pt x="3598" y="1209"/>
                </a:lnTo>
                <a:lnTo>
                  <a:pt x="3598" y="1211"/>
                </a:lnTo>
                <a:lnTo>
                  <a:pt x="3598" y="1219"/>
                </a:lnTo>
                <a:lnTo>
                  <a:pt x="3598" y="1225"/>
                </a:lnTo>
                <a:lnTo>
                  <a:pt x="3598" y="1227"/>
                </a:lnTo>
                <a:lnTo>
                  <a:pt x="3598" y="1229"/>
                </a:lnTo>
                <a:lnTo>
                  <a:pt x="3598" y="1231"/>
                </a:lnTo>
                <a:lnTo>
                  <a:pt x="3598" y="1233"/>
                </a:lnTo>
                <a:lnTo>
                  <a:pt x="3598" y="1237"/>
                </a:lnTo>
                <a:lnTo>
                  <a:pt x="3596" y="1241"/>
                </a:lnTo>
                <a:lnTo>
                  <a:pt x="3596" y="1249"/>
                </a:lnTo>
                <a:lnTo>
                  <a:pt x="3596" y="1251"/>
                </a:lnTo>
                <a:lnTo>
                  <a:pt x="3596" y="1255"/>
                </a:lnTo>
                <a:lnTo>
                  <a:pt x="3596" y="1259"/>
                </a:lnTo>
                <a:lnTo>
                  <a:pt x="3596" y="1265"/>
                </a:lnTo>
                <a:lnTo>
                  <a:pt x="3596" y="1275"/>
                </a:lnTo>
                <a:lnTo>
                  <a:pt x="3596" y="1277"/>
                </a:lnTo>
                <a:lnTo>
                  <a:pt x="3596" y="1281"/>
                </a:lnTo>
                <a:lnTo>
                  <a:pt x="3596" y="1283"/>
                </a:lnTo>
                <a:lnTo>
                  <a:pt x="3596" y="1285"/>
                </a:lnTo>
                <a:lnTo>
                  <a:pt x="3596" y="1291"/>
                </a:lnTo>
                <a:lnTo>
                  <a:pt x="3596" y="1295"/>
                </a:lnTo>
                <a:lnTo>
                  <a:pt x="3596" y="1297"/>
                </a:lnTo>
                <a:lnTo>
                  <a:pt x="3596" y="1299"/>
                </a:lnTo>
                <a:lnTo>
                  <a:pt x="3596" y="1301"/>
                </a:lnTo>
                <a:lnTo>
                  <a:pt x="3596" y="1303"/>
                </a:lnTo>
                <a:lnTo>
                  <a:pt x="3596" y="1311"/>
                </a:lnTo>
                <a:lnTo>
                  <a:pt x="3596" y="1319"/>
                </a:lnTo>
                <a:lnTo>
                  <a:pt x="3594" y="1321"/>
                </a:lnTo>
                <a:lnTo>
                  <a:pt x="3594" y="1323"/>
                </a:lnTo>
                <a:lnTo>
                  <a:pt x="3594" y="1327"/>
                </a:lnTo>
                <a:lnTo>
                  <a:pt x="3594" y="1331"/>
                </a:lnTo>
                <a:lnTo>
                  <a:pt x="3594" y="1335"/>
                </a:lnTo>
                <a:lnTo>
                  <a:pt x="3594" y="1341"/>
                </a:lnTo>
                <a:lnTo>
                  <a:pt x="3594" y="1343"/>
                </a:lnTo>
                <a:lnTo>
                  <a:pt x="3594" y="1345"/>
                </a:lnTo>
                <a:lnTo>
                  <a:pt x="3594" y="1347"/>
                </a:lnTo>
                <a:lnTo>
                  <a:pt x="3594" y="1349"/>
                </a:lnTo>
                <a:lnTo>
                  <a:pt x="3594" y="1357"/>
                </a:lnTo>
                <a:lnTo>
                  <a:pt x="3594" y="1361"/>
                </a:lnTo>
                <a:lnTo>
                  <a:pt x="3594" y="1363"/>
                </a:lnTo>
                <a:lnTo>
                  <a:pt x="3594" y="1365"/>
                </a:lnTo>
                <a:lnTo>
                  <a:pt x="3594" y="1367"/>
                </a:lnTo>
                <a:lnTo>
                  <a:pt x="3594" y="1369"/>
                </a:lnTo>
                <a:lnTo>
                  <a:pt x="3594" y="1371"/>
                </a:lnTo>
                <a:lnTo>
                  <a:pt x="3594" y="1373"/>
                </a:lnTo>
                <a:lnTo>
                  <a:pt x="3594" y="1375"/>
                </a:lnTo>
                <a:lnTo>
                  <a:pt x="3594" y="1377"/>
                </a:lnTo>
                <a:lnTo>
                  <a:pt x="3594" y="1383"/>
                </a:lnTo>
                <a:lnTo>
                  <a:pt x="3594" y="1385"/>
                </a:lnTo>
                <a:lnTo>
                  <a:pt x="3594" y="1387"/>
                </a:lnTo>
                <a:lnTo>
                  <a:pt x="3594" y="1389"/>
                </a:lnTo>
                <a:lnTo>
                  <a:pt x="3594" y="1393"/>
                </a:lnTo>
                <a:lnTo>
                  <a:pt x="3594" y="1397"/>
                </a:lnTo>
                <a:lnTo>
                  <a:pt x="3592" y="1399"/>
                </a:lnTo>
                <a:lnTo>
                  <a:pt x="3592" y="1409"/>
                </a:lnTo>
                <a:lnTo>
                  <a:pt x="3592" y="1411"/>
                </a:lnTo>
                <a:lnTo>
                  <a:pt x="3592" y="1413"/>
                </a:lnTo>
                <a:lnTo>
                  <a:pt x="3592" y="1417"/>
                </a:lnTo>
                <a:lnTo>
                  <a:pt x="3592" y="1423"/>
                </a:lnTo>
                <a:lnTo>
                  <a:pt x="3592" y="1427"/>
                </a:lnTo>
                <a:lnTo>
                  <a:pt x="3592" y="1429"/>
                </a:lnTo>
                <a:lnTo>
                  <a:pt x="3592" y="1433"/>
                </a:lnTo>
                <a:lnTo>
                  <a:pt x="3592" y="1437"/>
                </a:lnTo>
                <a:lnTo>
                  <a:pt x="3592" y="1443"/>
                </a:lnTo>
                <a:lnTo>
                  <a:pt x="3592" y="1447"/>
                </a:lnTo>
                <a:lnTo>
                  <a:pt x="3592" y="1453"/>
                </a:lnTo>
                <a:lnTo>
                  <a:pt x="3592" y="1457"/>
                </a:lnTo>
                <a:lnTo>
                  <a:pt x="3592" y="1463"/>
                </a:lnTo>
                <a:lnTo>
                  <a:pt x="3592" y="1465"/>
                </a:lnTo>
                <a:lnTo>
                  <a:pt x="3592" y="1467"/>
                </a:lnTo>
                <a:lnTo>
                  <a:pt x="3592" y="1471"/>
                </a:lnTo>
                <a:lnTo>
                  <a:pt x="3592" y="1473"/>
                </a:lnTo>
                <a:lnTo>
                  <a:pt x="3592" y="1477"/>
                </a:lnTo>
                <a:lnTo>
                  <a:pt x="3592" y="1479"/>
                </a:lnTo>
                <a:lnTo>
                  <a:pt x="3590" y="1483"/>
                </a:lnTo>
                <a:lnTo>
                  <a:pt x="3590" y="1485"/>
                </a:lnTo>
                <a:lnTo>
                  <a:pt x="3590" y="1487"/>
                </a:lnTo>
                <a:lnTo>
                  <a:pt x="3590" y="1489"/>
                </a:lnTo>
                <a:lnTo>
                  <a:pt x="3590" y="1489"/>
                </a:lnTo>
                <a:lnTo>
                  <a:pt x="3590" y="1493"/>
                </a:lnTo>
                <a:lnTo>
                  <a:pt x="3590" y="1497"/>
                </a:lnTo>
                <a:lnTo>
                  <a:pt x="3590" y="1499"/>
                </a:lnTo>
                <a:lnTo>
                  <a:pt x="3590" y="1501"/>
                </a:lnTo>
                <a:lnTo>
                  <a:pt x="3590" y="1509"/>
                </a:lnTo>
                <a:lnTo>
                  <a:pt x="3590" y="1511"/>
                </a:lnTo>
                <a:lnTo>
                  <a:pt x="3590" y="1519"/>
                </a:lnTo>
                <a:lnTo>
                  <a:pt x="3590" y="1521"/>
                </a:lnTo>
                <a:lnTo>
                  <a:pt x="3590" y="1525"/>
                </a:lnTo>
                <a:lnTo>
                  <a:pt x="3590" y="1527"/>
                </a:lnTo>
                <a:lnTo>
                  <a:pt x="3590" y="1531"/>
                </a:lnTo>
                <a:lnTo>
                  <a:pt x="3590" y="1533"/>
                </a:lnTo>
                <a:lnTo>
                  <a:pt x="3590" y="1537"/>
                </a:lnTo>
                <a:lnTo>
                  <a:pt x="3590" y="1537"/>
                </a:lnTo>
                <a:lnTo>
                  <a:pt x="3590" y="1539"/>
                </a:lnTo>
                <a:lnTo>
                  <a:pt x="3590" y="1541"/>
                </a:lnTo>
                <a:lnTo>
                  <a:pt x="3590" y="1543"/>
                </a:lnTo>
                <a:lnTo>
                  <a:pt x="3590" y="1545"/>
                </a:lnTo>
                <a:lnTo>
                  <a:pt x="3590" y="1549"/>
                </a:lnTo>
                <a:lnTo>
                  <a:pt x="3590" y="1551"/>
                </a:lnTo>
                <a:lnTo>
                  <a:pt x="3590" y="1553"/>
                </a:lnTo>
                <a:lnTo>
                  <a:pt x="3590" y="1555"/>
                </a:lnTo>
                <a:lnTo>
                  <a:pt x="3588" y="1562"/>
                </a:lnTo>
                <a:lnTo>
                  <a:pt x="3588" y="1568"/>
                </a:lnTo>
                <a:lnTo>
                  <a:pt x="3588" y="1572"/>
                </a:lnTo>
                <a:lnTo>
                  <a:pt x="3588" y="1576"/>
                </a:lnTo>
                <a:lnTo>
                  <a:pt x="3588" y="1578"/>
                </a:lnTo>
                <a:lnTo>
                  <a:pt x="3588" y="1580"/>
                </a:lnTo>
                <a:lnTo>
                  <a:pt x="3588" y="1582"/>
                </a:lnTo>
                <a:lnTo>
                  <a:pt x="3588" y="1584"/>
                </a:lnTo>
                <a:lnTo>
                  <a:pt x="3588" y="1586"/>
                </a:lnTo>
                <a:lnTo>
                  <a:pt x="3588" y="1586"/>
                </a:lnTo>
                <a:lnTo>
                  <a:pt x="3588" y="1590"/>
                </a:lnTo>
                <a:lnTo>
                  <a:pt x="3588" y="1594"/>
                </a:lnTo>
                <a:lnTo>
                  <a:pt x="3588" y="1596"/>
                </a:lnTo>
                <a:lnTo>
                  <a:pt x="3588" y="1598"/>
                </a:lnTo>
                <a:lnTo>
                  <a:pt x="3588" y="1600"/>
                </a:lnTo>
                <a:lnTo>
                  <a:pt x="3588" y="1602"/>
                </a:lnTo>
                <a:lnTo>
                  <a:pt x="3588" y="1604"/>
                </a:lnTo>
                <a:lnTo>
                  <a:pt x="3588" y="1606"/>
                </a:lnTo>
                <a:lnTo>
                  <a:pt x="3588" y="1610"/>
                </a:lnTo>
                <a:lnTo>
                  <a:pt x="3588" y="1612"/>
                </a:lnTo>
                <a:lnTo>
                  <a:pt x="3588" y="1614"/>
                </a:lnTo>
                <a:lnTo>
                  <a:pt x="3588" y="1616"/>
                </a:lnTo>
                <a:lnTo>
                  <a:pt x="3588" y="1618"/>
                </a:lnTo>
                <a:lnTo>
                  <a:pt x="3588" y="1622"/>
                </a:lnTo>
                <a:lnTo>
                  <a:pt x="3588" y="1628"/>
                </a:lnTo>
                <a:lnTo>
                  <a:pt x="3588" y="1630"/>
                </a:lnTo>
                <a:lnTo>
                  <a:pt x="3588" y="1632"/>
                </a:lnTo>
                <a:lnTo>
                  <a:pt x="3588" y="1634"/>
                </a:lnTo>
                <a:lnTo>
                  <a:pt x="3588" y="1636"/>
                </a:lnTo>
                <a:lnTo>
                  <a:pt x="3588" y="1638"/>
                </a:lnTo>
                <a:lnTo>
                  <a:pt x="3588" y="1640"/>
                </a:lnTo>
                <a:lnTo>
                  <a:pt x="3588" y="1642"/>
                </a:lnTo>
                <a:lnTo>
                  <a:pt x="3586" y="1644"/>
                </a:lnTo>
                <a:lnTo>
                  <a:pt x="3586" y="1652"/>
                </a:lnTo>
                <a:lnTo>
                  <a:pt x="3586" y="1656"/>
                </a:lnTo>
                <a:lnTo>
                  <a:pt x="3586" y="1658"/>
                </a:lnTo>
                <a:lnTo>
                  <a:pt x="3586" y="1660"/>
                </a:lnTo>
                <a:lnTo>
                  <a:pt x="3586" y="1662"/>
                </a:lnTo>
                <a:lnTo>
                  <a:pt x="3586" y="1670"/>
                </a:lnTo>
                <a:lnTo>
                  <a:pt x="3586" y="1674"/>
                </a:lnTo>
                <a:lnTo>
                  <a:pt x="3586" y="1678"/>
                </a:lnTo>
                <a:lnTo>
                  <a:pt x="3586" y="1680"/>
                </a:lnTo>
                <a:lnTo>
                  <a:pt x="3586" y="1682"/>
                </a:lnTo>
                <a:lnTo>
                  <a:pt x="3586" y="1682"/>
                </a:lnTo>
                <a:lnTo>
                  <a:pt x="3586" y="1684"/>
                </a:lnTo>
                <a:lnTo>
                  <a:pt x="3586" y="1686"/>
                </a:lnTo>
                <a:lnTo>
                  <a:pt x="3586" y="1688"/>
                </a:lnTo>
                <a:lnTo>
                  <a:pt x="3586" y="1694"/>
                </a:lnTo>
                <a:lnTo>
                  <a:pt x="3586" y="1698"/>
                </a:lnTo>
                <a:lnTo>
                  <a:pt x="3586" y="1702"/>
                </a:lnTo>
                <a:lnTo>
                  <a:pt x="3586" y="1706"/>
                </a:lnTo>
                <a:lnTo>
                  <a:pt x="3586" y="1712"/>
                </a:lnTo>
                <a:lnTo>
                  <a:pt x="3586" y="1714"/>
                </a:lnTo>
                <a:lnTo>
                  <a:pt x="3586" y="1718"/>
                </a:lnTo>
                <a:lnTo>
                  <a:pt x="3584" y="1726"/>
                </a:lnTo>
                <a:lnTo>
                  <a:pt x="3584" y="1728"/>
                </a:lnTo>
                <a:lnTo>
                  <a:pt x="3584" y="1730"/>
                </a:lnTo>
                <a:lnTo>
                  <a:pt x="3584" y="1736"/>
                </a:lnTo>
                <a:lnTo>
                  <a:pt x="3584" y="1738"/>
                </a:lnTo>
                <a:lnTo>
                  <a:pt x="3582" y="1738"/>
                </a:lnTo>
                <a:lnTo>
                  <a:pt x="3584" y="1740"/>
                </a:lnTo>
                <a:lnTo>
                  <a:pt x="3584" y="1742"/>
                </a:lnTo>
                <a:lnTo>
                  <a:pt x="3584" y="1744"/>
                </a:lnTo>
                <a:lnTo>
                  <a:pt x="3582" y="1744"/>
                </a:lnTo>
                <a:lnTo>
                  <a:pt x="3580" y="1746"/>
                </a:lnTo>
                <a:lnTo>
                  <a:pt x="3578" y="1746"/>
                </a:lnTo>
                <a:lnTo>
                  <a:pt x="3576" y="1748"/>
                </a:lnTo>
                <a:lnTo>
                  <a:pt x="3574" y="1746"/>
                </a:lnTo>
                <a:lnTo>
                  <a:pt x="3572" y="1744"/>
                </a:lnTo>
                <a:lnTo>
                  <a:pt x="3570" y="1740"/>
                </a:lnTo>
                <a:lnTo>
                  <a:pt x="3570" y="1742"/>
                </a:lnTo>
                <a:lnTo>
                  <a:pt x="3570" y="1744"/>
                </a:lnTo>
                <a:lnTo>
                  <a:pt x="3570" y="1746"/>
                </a:lnTo>
                <a:lnTo>
                  <a:pt x="3570" y="1748"/>
                </a:lnTo>
                <a:lnTo>
                  <a:pt x="3568" y="1750"/>
                </a:lnTo>
                <a:lnTo>
                  <a:pt x="3566" y="1750"/>
                </a:lnTo>
                <a:lnTo>
                  <a:pt x="3564" y="1748"/>
                </a:lnTo>
                <a:lnTo>
                  <a:pt x="3562" y="1746"/>
                </a:lnTo>
                <a:lnTo>
                  <a:pt x="3564" y="1744"/>
                </a:lnTo>
                <a:lnTo>
                  <a:pt x="3566" y="1742"/>
                </a:lnTo>
                <a:lnTo>
                  <a:pt x="3570" y="1740"/>
                </a:lnTo>
                <a:lnTo>
                  <a:pt x="3570" y="1738"/>
                </a:lnTo>
                <a:lnTo>
                  <a:pt x="3570" y="1736"/>
                </a:lnTo>
                <a:lnTo>
                  <a:pt x="3568" y="1736"/>
                </a:lnTo>
                <a:lnTo>
                  <a:pt x="3566" y="1736"/>
                </a:lnTo>
                <a:lnTo>
                  <a:pt x="3564" y="1736"/>
                </a:lnTo>
                <a:lnTo>
                  <a:pt x="3560" y="1738"/>
                </a:lnTo>
                <a:lnTo>
                  <a:pt x="3558" y="1740"/>
                </a:lnTo>
                <a:lnTo>
                  <a:pt x="3556" y="1742"/>
                </a:lnTo>
                <a:lnTo>
                  <a:pt x="3554" y="1742"/>
                </a:lnTo>
                <a:lnTo>
                  <a:pt x="3554" y="1744"/>
                </a:lnTo>
                <a:lnTo>
                  <a:pt x="3550" y="1744"/>
                </a:lnTo>
                <a:lnTo>
                  <a:pt x="3550" y="1744"/>
                </a:lnTo>
                <a:lnTo>
                  <a:pt x="3550" y="1742"/>
                </a:lnTo>
                <a:lnTo>
                  <a:pt x="3550" y="1740"/>
                </a:lnTo>
                <a:lnTo>
                  <a:pt x="3550" y="1738"/>
                </a:lnTo>
                <a:lnTo>
                  <a:pt x="3552" y="1738"/>
                </a:lnTo>
                <a:lnTo>
                  <a:pt x="3556" y="1736"/>
                </a:lnTo>
                <a:lnTo>
                  <a:pt x="3556" y="1734"/>
                </a:lnTo>
                <a:lnTo>
                  <a:pt x="3558" y="1734"/>
                </a:lnTo>
                <a:lnTo>
                  <a:pt x="3560" y="1734"/>
                </a:lnTo>
                <a:lnTo>
                  <a:pt x="3560" y="1732"/>
                </a:lnTo>
                <a:lnTo>
                  <a:pt x="3560" y="1730"/>
                </a:lnTo>
                <a:lnTo>
                  <a:pt x="3560" y="1730"/>
                </a:lnTo>
                <a:lnTo>
                  <a:pt x="3558" y="1728"/>
                </a:lnTo>
                <a:lnTo>
                  <a:pt x="3556" y="1728"/>
                </a:lnTo>
                <a:lnTo>
                  <a:pt x="3554" y="1728"/>
                </a:lnTo>
                <a:lnTo>
                  <a:pt x="3552" y="1728"/>
                </a:lnTo>
                <a:lnTo>
                  <a:pt x="3550" y="1730"/>
                </a:lnTo>
                <a:lnTo>
                  <a:pt x="3550" y="1730"/>
                </a:lnTo>
                <a:lnTo>
                  <a:pt x="3548" y="1734"/>
                </a:lnTo>
                <a:lnTo>
                  <a:pt x="3546" y="1734"/>
                </a:lnTo>
                <a:lnTo>
                  <a:pt x="3544" y="1736"/>
                </a:lnTo>
                <a:lnTo>
                  <a:pt x="3542" y="1736"/>
                </a:lnTo>
                <a:lnTo>
                  <a:pt x="3542" y="1734"/>
                </a:lnTo>
                <a:lnTo>
                  <a:pt x="3540" y="1734"/>
                </a:lnTo>
                <a:lnTo>
                  <a:pt x="3542" y="1732"/>
                </a:lnTo>
                <a:lnTo>
                  <a:pt x="3544" y="1730"/>
                </a:lnTo>
                <a:lnTo>
                  <a:pt x="3546" y="1730"/>
                </a:lnTo>
                <a:lnTo>
                  <a:pt x="3548" y="1728"/>
                </a:lnTo>
                <a:lnTo>
                  <a:pt x="3550" y="1728"/>
                </a:lnTo>
                <a:lnTo>
                  <a:pt x="3550" y="1728"/>
                </a:lnTo>
                <a:lnTo>
                  <a:pt x="3552" y="1726"/>
                </a:lnTo>
                <a:lnTo>
                  <a:pt x="3552" y="1724"/>
                </a:lnTo>
                <a:lnTo>
                  <a:pt x="3550" y="1724"/>
                </a:lnTo>
                <a:lnTo>
                  <a:pt x="3550" y="1724"/>
                </a:lnTo>
                <a:lnTo>
                  <a:pt x="3548" y="1726"/>
                </a:lnTo>
                <a:lnTo>
                  <a:pt x="3546" y="1726"/>
                </a:lnTo>
                <a:lnTo>
                  <a:pt x="3546" y="1724"/>
                </a:lnTo>
                <a:lnTo>
                  <a:pt x="3546" y="1722"/>
                </a:lnTo>
                <a:lnTo>
                  <a:pt x="3544" y="1722"/>
                </a:lnTo>
                <a:lnTo>
                  <a:pt x="3546" y="1720"/>
                </a:lnTo>
                <a:lnTo>
                  <a:pt x="3546" y="1718"/>
                </a:lnTo>
                <a:lnTo>
                  <a:pt x="3544" y="1718"/>
                </a:lnTo>
                <a:lnTo>
                  <a:pt x="3544" y="1716"/>
                </a:lnTo>
                <a:lnTo>
                  <a:pt x="3542" y="1716"/>
                </a:lnTo>
                <a:lnTo>
                  <a:pt x="3542" y="1714"/>
                </a:lnTo>
                <a:lnTo>
                  <a:pt x="3540" y="1714"/>
                </a:lnTo>
                <a:lnTo>
                  <a:pt x="3540" y="1716"/>
                </a:lnTo>
                <a:lnTo>
                  <a:pt x="3540" y="1720"/>
                </a:lnTo>
                <a:lnTo>
                  <a:pt x="3542" y="1720"/>
                </a:lnTo>
                <a:lnTo>
                  <a:pt x="3540" y="1720"/>
                </a:lnTo>
                <a:lnTo>
                  <a:pt x="3540" y="1722"/>
                </a:lnTo>
                <a:lnTo>
                  <a:pt x="3540" y="1724"/>
                </a:lnTo>
                <a:lnTo>
                  <a:pt x="3540" y="1726"/>
                </a:lnTo>
                <a:lnTo>
                  <a:pt x="3538" y="1726"/>
                </a:lnTo>
                <a:lnTo>
                  <a:pt x="3536" y="1726"/>
                </a:lnTo>
                <a:lnTo>
                  <a:pt x="3534" y="1726"/>
                </a:lnTo>
                <a:lnTo>
                  <a:pt x="3532" y="1724"/>
                </a:lnTo>
                <a:lnTo>
                  <a:pt x="3532" y="1722"/>
                </a:lnTo>
                <a:lnTo>
                  <a:pt x="3532" y="1720"/>
                </a:lnTo>
                <a:lnTo>
                  <a:pt x="3530" y="1720"/>
                </a:lnTo>
                <a:lnTo>
                  <a:pt x="3530" y="1718"/>
                </a:lnTo>
                <a:lnTo>
                  <a:pt x="3528" y="1718"/>
                </a:lnTo>
                <a:lnTo>
                  <a:pt x="3528" y="1716"/>
                </a:lnTo>
                <a:lnTo>
                  <a:pt x="3526" y="1716"/>
                </a:lnTo>
                <a:lnTo>
                  <a:pt x="3524" y="1720"/>
                </a:lnTo>
                <a:lnTo>
                  <a:pt x="3524" y="1722"/>
                </a:lnTo>
                <a:lnTo>
                  <a:pt x="3524" y="1724"/>
                </a:lnTo>
                <a:lnTo>
                  <a:pt x="3522" y="1724"/>
                </a:lnTo>
                <a:lnTo>
                  <a:pt x="3520" y="1724"/>
                </a:lnTo>
                <a:lnTo>
                  <a:pt x="3518" y="1724"/>
                </a:lnTo>
                <a:lnTo>
                  <a:pt x="3516" y="1722"/>
                </a:lnTo>
                <a:lnTo>
                  <a:pt x="3516" y="1718"/>
                </a:lnTo>
                <a:lnTo>
                  <a:pt x="3516" y="1716"/>
                </a:lnTo>
                <a:lnTo>
                  <a:pt x="3514" y="1716"/>
                </a:lnTo>
                <a:lnTo>
                  <a:pt x="3512" y="1712"/>
                </a:lnTo>
                <a:lnTo>
                  <a:pt x="3510" y="1712"/>
                </a:lnTo>
                <a:lnTo>
                  <a:pt x="3508" y="1710"/>
                </a:lnTo>
                <a:lnTo>
                  <a:pt x="3506" y="1710"/>
                </a:lnTo>
                <a:lnTo>
                  <a:pt x="3504" y="1712"/>
                </a:lnTo>
                <a:lnTo>
                  <a:pt x="3502" y="1714"/>
                </a:lnTo>
                <a:lnTo>
                  <a:pt x="3502" y="1716"/>
                </a:lnTo>
                <a:lnTo>
                  <a:pt x="3500" y="1716"/>
                </a:lnTo>
                <a:lnTo>
                  <a:pt x="3498" y="1714"/>
                </a:lnTo>
                <a:lnTo>
                  <a:pt x="3496" y="1714"/>
                </a:lnTo>
                <a:lnTo>
                  <a:pt x="3494" y="1714"/>
                </a:lnTo>
                <a:lnTo>
                  <a:pt x="3492" y="1714"/>
                </a:lnTo>
                <a:lnTo>
                  <a:pt x="3490" y="1714"/>
                </a:lnTo>
                <a:lnTo>
                  <a:pt x="3490" y="1708"/>
                </a:lnTo>
                <a:lnTo>
                  <a:pt x="3494" y="1708"/>
                </a:lnTo>
                <a:lnTo>
                  <a:pt x="3494" y="1706"/>
                </a:lnTo>
                <a:lnTo>
                  <a:pt x="3496" y="1704"/>
                </a:lnTo>
                <a:lnTo>
                  <a:pt x="3492" y="1702"/>
                </a:lnTo>
                <a:lnTo>
                  <a:pt x="3488" y="1702"/>
                </a:lnTo>
                <a:lnTo>
                  <a:pt x="3484" y="1700"/>
                </a:lnTo>
                <a:lnTo>
                  <a:pt x="3484" y="1702"/>
                </a:lnTo>
                <a:lnTo>
                  <a:pt x="3484" y="1704"/>
                </a:lnTo>
                <a:lnTo>
                  <a:pt x="3486" y="1706"/>
                </a:lnTo>
                <a:lnTo>
                  <a:pt x="3488" y="1708"/>
                </a:lnTo>
                <a:lnTo>
                  <a:pt x="3486" y="1714"/>
                </a:lnTo>
                <a:lnTo>
                  <a:pt x="3484" y="1712"/>
                </a:lnTo>
                <a:lnTo>
                  <a:pt x="3480" y="1712"/>
                </a:lnTo>
                <a:lnTo>
                  <a:pt x="3478" y="1712"/>
                </a:lnTo>
                <a:lnTo>
                  <a:pt x="3478" y="1710"/>
                </a:lnTo>
                <a:lnTo>
                  <a:pt x="3476" y="1708"/>
                </a:lnTo>
                <a:lnTo>
                  <a:pt x="3476" y="1706"/>
                </a:lnTo>
                <a:lnTo>
                  <a:pt x="3474" y="1706"/>
                </a:lnTo>
                <a:lnTo>
                  <a:pt x="3472" y="1704"/>
                </a:lnTo>
                <a:lnTo>
                  <a:pt x="3474" y="1700"/>
                </a:lnTo>
                <a:lnTo>
                  <a:pt x="3478" y="1700"/>
                </a:lnTo>
                <a:lnTo>
                  <a:pt x="3480" y="1698"/>
                </a:lnTo>
                <a:lnTo>
                  <a:pt x="3480" y="1696"/>
                </a:lnTo>
                <a:lnTo>
                  <a:pt x="3480" y="1694"/>
                </a:lnTo>
                <a:lnTo>
                  <a:pt x="3478" y="1694"/>
                </a:lnTo>
                <a:lnTo>
                  <a:pt x="3476" y="1694"/>
                </a:lnTo>
                <a:lnTo>
                  <a:pt x="3476" y="1696"/>
                </a:lnTo>
                <a:lnTo>
                  <a:pt x="3476" y="1698"/>
                </a:lnTo>
                <a:lnTo>
                  <a:pt x="3474" y="1698"/>
                </a:lnTo>
                <a:lnTo>
                  <a:pt x="3474" y="1700"/>
                </a:lnTo>
                <a:lnTo>
                  <a:pt x="3472" y="1700"/>
                </a:lnTo>
                <a:lnTo>
                  <a:pt x="3470" y="1700"/>
                </a:lnTo>
                <a:lnTo>
                  <a:pt x="3470" y="1698"/>
                </a:lnTo>
                <a:lnTo>
                  <a:pt x="3472" y="1696"/>
                </a:lnTo>
                <a:lnTo>
                  <a:pt x="3474" y="1694"/>
                </a:lnTo>
                <a:lnTo>
                  <a:pt x="3472" y="1692"/>
                </a:lnTo>
                <a:lnTo>
                  <a:pt x="3472" y="1690"/>
                </a:lnTo>
                <a:lnTo>
                  <a:pt x="3470" y="1688"/>
                </a:lnTo>
                <a:lnTo>
                  <a:pt x="3470" y="1690"/>
                </a:lnTo>
                <a:lnTo>
                  <a:pt x="3468" y="1690"/>
                </a:lnTo>
                <a:lnTo>
                  <a:pt x="3468" y="1694"/>
                </a:lnTo>
                <a:lnTo>
                  <a:pt x="3466" y="1694"/>
                </a:lnTo>
                <a:lnTo>
                  <a:pt x="3464" y="1694"/>
                </a:lnTo>
                <a:lnTo>
                  <a:pt x="3462" y="1692"/>
                </a:lnTo>
                <a:lnTo>
                  <a:pt x="3460" y="1692"/>
                </a:lnTo>
                <a:lnTo>
                  <a:pt x="3458" y="1690"/>
                </a:lnTo>
                <a:lnTo>
                  <a:pt x="3458" y="1688"/>
                </a:lnTo>
                <a:lnTo>
                  <a:pt x="3458" y="1686"/>
                </a:lnTo>
                <a:lnTo>
                  <a:pt x="3460" y="1684"/>
                </a:lnTo>
                <a:lnTo>
                  <a:pt x="3464" y="1686"/>
                </a:lnTo>
                <a:lnTo>
                  <a:pt x="3466" y="1682"/>
                </a:lnTo>
                <a:lnTo>
                  <a:pt x="3470" y="1682"/>
                </a:lnTo>
                <a:lnTo>
                  <a:pt x="3470" y="1680"/>
                </a:lnTo>
                <a:lnTo>
                  <a:pt x="3468" y="1678"/>
                </a:lnTo>
                <a:lnTo>
                  <a:pt x="3464" y="1678"/>
                </a:lnTo>
                <a:lnTo>
                  <a:pt x="3462" y="1676"/>
                </a:lnTo>
                <a:lnTo>
                  <a:pt x="3458" y="1680"/>
                </a:lnTo>
                <a:lnTo>
                  <a:pt x="3458" y="1682"/>
                </a:lnTo>
                <a:lnTo>
                  <a:pt x="3458" y="1684"/>
                </a:lnTo>
                <a:lnTo>
                  <a:pt x="3456" y="1686"/>
                </a:lnTo>
                <a:lnTo>
                  <a:pt x="3454" y="1688"/>
                </a:lnTo>
                <a:lnTo>
                  <a:pt x="3454" y="1688"/>
                </a:lnTo>
                <a:lnTo>
                  <a:pt x="3452" y="1690"/>
                </a:lnTo>
                <a:lnTo>
                  <a:pt x="3450" y="1690"/>
                </a:lnTo>
                <a:lnTo>
                  <a:pt x="3448" y="1688"/>
                </a:lnTo>
                <a:lnTo>
                  <a:pt x="3446" y="1686"/>
                </a:lnTo>
                <a:lnTo>
                  <a:pt x="3448" y="1684"/>
                </a:lnTo>
                <a:lnTo>
                  <a:pt x="3448" y="1682"/>
                </a:lnTo>
                <a:lnTo>
                  <a:pt x="3448" y="1682"/>
                </a:lnTo>
                <a:lnTo>
                  <a:pt x="3446" y="1682"/>
                </a:lnTo>
                <a:lnTo>
                  <a:pt x="3446" y="1680"/>
                </a:lnTo>
                <a:lnTo>
                  <a:pt x="3446" y="1678"/>
                </a:lnTo>
                <a:lnTo>
                  <a:pt x="3446" y="1676"/>
                </a:lnTo>
                <a:lnTo>
                  <a:pt x="3444" y="1674"/>
                </a:lnTo>
                <a:lnTo>
                  <a:pt x="3444" y="1672"/>
                </a:lnTo>
                <a:lnTo>
                  <a:pt x="3442" y="1672"/>
                </a:lnTo>
                <a:lnTo>
                  <a:pt x="3440" y="1676"/>
                </a:lnTo>
                <a:lnTo>
                  <a:pt x="3440" y="1678"/>
                </a:lnTo>
                <a:lnTo>
                  <a:pt x="3442" y="1682"/>
                </a:lnTo>
                <a:lnTo>
                  <a:pt x="3444" y="1684"/>
                </a:lnTo>
                <a:lnTo>
                  <a:pt x="3444" y="1688"/>
                </a:lnTo>
                <a:lnTo>
                  <a:pt x="3444" y="1690"/>
                </a:lnTo>
                <a:lnTo>
                  <a:pt x="3442" y="1690"/>
                </a:lnTo>
                <a:lnTo>
                  <a:pt x="3440" y="1688"/>
                </a:lnTo>
                <a:lnTo>
                  <a:pt x="3440" y="1686"/>
                </a:lnTo>
                <a:lnTo>
                  <a:pt x="3436" y="1686"/>
                </a:lnTo>
                <a:lnTo>
                  <a:pt x="3434" y="1686"/>
                </a:lnTo>
                <a:lnTo>
                  <a:pt x="3430" y="1686"/>
                </a:lnTo>
                <a:lnTo>
                  <a:pt x="3428" y="1684"/>
                </a:lnTo>
                <a:lnTo>
                  <a:pt x="3426" y="1684"/>
                </a:lnTo>
                <a:lnTo>
                  <a:pt x="3424" y="1684"/>
                </a:lnTo>
                <a:lnTo>
                  <a:pt x="3424" y="1682"/>
                </a:lnTo>
                <a:lnTo>
                  <a:pt x="3422" y="1682"/>
                </a:lnTo>
                <a:lnTo>
                  <a:pt x="3422" y="1680"/>
                </a:lnTo>
                <a:lnTo>
                  <a:pt x="3420" y="1678"/>
                </a:lnTo>
                <a:lnTo>
                  <a:pt x="3418" y="1674"/>
                </a:lnTo>
                <a:lnTo>
                  <a:pt x="3412" y="1672"/>
                </a:lnTo>
                <a:lnTo>
                  <a:pt x="3410" y="1672"/>
                </a:lnTo>
                <a:lnTo>
                  <a:pt x="3408" y="1672"/>
                </a:lnTo>
                <a:lnTo>
                  <a:pt x="3406" y="1670"/>
                </a:lnTo>
                <a:lnTo>
                  <a:pt x="3406" y="1668"/>
                </a:lnTo>
                <a:lnTo>
                  <a:pt x="3406" y="1668"/>
                </a:lnTo>
                <a:lnTo>
                  <a:pt x="3406" y="1666"/>
                </a:lnTo>
                <a:lnTo>
                  <a:pt x="3404" y="1664"/>
                </a:lnTo>
                <a:lnTo>
                  <a:pt x="3402" y="1662"/>
                </a:lnTo>
                <a:lnTo>
                  <a:pt x="3402" y="1660"/>
                </a:lnTo>
                <a:lnTo>
                  <a:pt x="3402" y="1658"/>
                </a:lnTo>
                <a:lnTo>
                  <a:pt x="3402" y="1656"/>
                </a:lnTo>
                <a:lnTo>
                  <a:pt x="3404" y="1656"/>
                </a:lnTo>
                <a:lnTo>
                  <a:pt x="3404" y="1654"/>
                </a:lnTo>
                <a:lnTo>
                  <a:pt x="3404" y="1652"/>
                </a:lnTo>
                <a:lnTo>
                  <a:pt x="3406" y="1650"/>
                </a:lnTo>
                <a:lnTo>
                  <a:pt x="3406" y="1648"/>
                </a:lnTo>
                <a:lnTo>
                  <a:pt x="3406" y="1646"/>
                </a:lnTo>
                <a:lnTo>
                  <a:pt x="3404" y="1644"/>
                </a:lnTo>
                <a:lnTo>
                  <a:pt x="3404" y="1642"/>
                </a:lnTo>
                <a:lnTo>
                  <a:pt x="3402" y="1642"/>
                </a:lnTo>
                <a:lnTo>
                  <a:pt x="3400" y="1642"/>
                </a:lnTo>
                <a:lnTo>
                  <a:pt x="3400" y="1644"/>
                </a:lnTo>
                <a:lnTo>
                  <a:pt x="3400" y="1646"/>
                </a:lnTo>
                <a:lnTo>
                  <a:pt x="3402" y="1648"/>
                </a:lnTo>
                <a:lnTo>
                  <a:pt x="3400" y="1650"/>
                </a:lnTo>
                <a:lnTo>
                  <a:pt x="3400" y="1652"/>
                </a:lnTo>
                <a:lnTo>
                  <a:pt x="3398" y="1654"/>
                </a:lnTo>
                <a:lnTo>
                  <a:pt x="3396" y="1654"/>
                </a:lnTo>
                <a:lnTo>
                  <a:pt x="3394" y="1654"/>
                </a:lnTo>
                <a:lnTo>
                  <a:pt x="3392" y="1654"/>
                </a:lnTo>
                <a:lnTo>
                  <a:pt x="3390" y="1652"/>
                </a:lnTo>
                <a:lnTo>
                  <a:pt x="3388" y="1650"/>
                </a:lnTo>
                <a:lnTo>
                  <a:pt x="3388" y="1648"/>
                </a:lnTo>
                <a:lnTo>
                  <a:pt x="3388" y="1646"/>
                </a:lnTo>
                <a:lnTo>
                  <a:pt x="3390" y="1646"/>
                </a:lnTo>
                <a:lnTo>
                  <a:pt x="3390" y="1644"/>
                </a:lnTo>
                <a:lnTo>
                  <a:pt x="3392" y="1642"/>
                </a:lnTo>
                <a:lnTo>
                  <a:pt x="3392" y="1640"/>
                </a:lnTo>
                <a:lnTo>
                  <a:pt x="3390" y="1640"/>
                </a:lnTo>
                <a:lnTo>
                  <a:pt x="3390" y="1638"/>
                </a:lnTo>
                <a:lnTo>
                  <a:pt x="3388" y="1638"/>
                </a:lnTo>
                <a:lnTo>
                  <a:pt x="3386" y="1638"/>
                </a:lnTo>
                <a:lnTo>
                  <a:pt x="3384" y="1638"/>
                </a:lnTo>
                <a:lnTo>
                  <a:pt x="3382" y="1636"/>
                </a:lnTo>
                <a:lnTo>
                  <a:pt x="3382" y="1634"/>
                </a:lnTo>
                <a:lnTo>
                  <a:pt x="3382" y="1634"/>
                </a:lnTo>
                <a:lnTo>
                  <a:pt x="3382" y="1632"/>
                </a:lnTo>
                <a:lnTo>
                  <a:pt x="3382" y="1630"/>
                </a:lnTo>
                <a:lnTo>
                  <a:pt x="3382" y="1628"/>
                </a:lnTo>
                <a:lnTo>
                  <a:pt x="3380" y="1626"/>
                </a:lnTo>
                <a:lnTo>
                  <a:pt x="3378" y="1626"/>
                </a:lnTo>
                <a:lnTo>
                  <a:pt x="3378" y="1628"/>
                </a:lnTo>
                <a:lnTo>
                  <a:pt x="3376" y="1630"/>
                </a:lnTo>
                <a:lnTo>
                  <a:pt x="3374" y="1632"/>
                </a:lnTo>
                <a:lnTo>
                  <a:pt x="3372" y="1632"/>
                </a:lnTo>
                <a:lnTo>
                  <a:pt x="3370" y="1632"/>
                </a:lnTo>
                <a:lnTo>
                  <a:pt x="3370" y="1630"/>
                </a:lnTo>
                <a:lnTo>
                  <a:pt x="3370" y="1628"/>
                </a:lnTo>
                <a:lnTo>
                  <a:pt x="3368" y="1628"/>
                </a:lnTo>
                <a:lnTo>
                  <a:pt x="3368" y="1626"/>
                </a:lnTo>
                <a:lnTo>
                  <a:pt x="3366" y="1626"/>
                </a:lnTo>
                <a:lnTo>
                  <a:pt x="3364" y="1624"/>
                </a:lnTo>
                <a:lnTo>
                  <a:pt x="3360" y="1626"/>
                </a:lnTo>
                <a:lnTo>
                  <a:pt x="3358" y="1626"/>
                </a:lnTo>
                <a:lnTo>
                  <a:pt x="3356" y="1626"/>
                </a:lnTo>
                <a:lnTo>
                  <a:pt x="3354" y="1626"/>
                </a:lnTo>
                <a:lnTo>
                  <a:pt x="3352" y="1626"/>
                </a:lnTo>
                <a:lnTo>
                  <a:pt x="3350" y="1626"/>
                </a:lnTo>
                <a:lnTo>
                  <a:pt x="3348" y="1626"/>
                </a:lnTo>
                <a:lnTo>
                  <a:pt x="3348" y="1624"/>
                </a:lnTo>
                <a:lnTo>
                  <a:pt x="3348" y="1622"/>
                </a:lnTo>
                <a:lnTo>
                  <a:pt x="3346" y="1620"/>
                </a:lnTo>
                <a:lnTo>
                  <a:pt x="3346" y="1618"/>
                </a:lnTo>
                <a:lnTo>
                  <a:pt x="3344" y="1616"/>
                </a:lnTo>
                <a:lnTo>
                  <a:pt x="3344" y="1614"/>
                </a:lnTo>
                <a:lnTo>
                  <a:pt x="3344" y="1612"/>
                </a:lnTo>
                <a:lnTo>
                  <a:pt x="3344" y="1610"/>
                </a:lnTo>
                <a:lnTo>
                  <a:pt x="3344" y="1608"/>
                </a:lnTo>
                <a:lnTo>
                  <a:pt x="3344" y="1606"/>
                </a:lnTo>
                <a:lnTo>
                  <a:pt x="3344" y="1604"/>
                </a:lnTo>
                <a:lnTo>
                  <a:pt x="3342" y="1604"/>
                </a:lnTo>
                <a:lnTo>
                  <a:pt x="3340" y="1604"/>
                </a:lnTo>
                <a:lnTo>
                  <a:pt x="3338" y="1604"/>
                </a:lnTo>
                <a:lnTo>
                  <a:pt x="3336" y="1604"/>
                </a:lnTo>
                <a:lnTo>
                  <a:pt x="3338" y="1606"/>
                </a:lnTo>
                <a:lnTo>
                  <a:pt x="3338" y="1608"/>
                </a:lnTo>
                <a:lnTo>
                  <a:pt x="3336" y="1606"/>
                </a:lnTo>
                <a:lnTo>
                  <a:pt x="3336" y="1604"/>
                </a:lnTo>
                <a:lnTo>
                  <a:pt x="3336" y="1602"/>
                </a:lnTo>
                <a:lnTo>
                  <a:pt x="3338" y="1602"/>
                </a:lnTo>
                <a:lnTo>
                  <a:pt x="3340" y="1602"/>
                </a:lnTo>
                <a:lnTo>
                  <a:pt x="3340" y="1600"/>
                </a:lnTo>
                <a:lnTo>
                  <a:pt x="3342" y="1600"/>
                </a:lnTo>
                <a:lnTo>
                  <a:pt x="3342" y="1598"/>
                </a:lnTo>
                <a:lnTo>
                  <a:pt x="3340" y="1598"/>
                </a:lnTo>
                <a:lnTo>
                  <a:pt x="3340" y="1596"/>
                </a:lnTo>
                <a:lnTo>
                  <a:pt x="3338" y="1596"/>
                </a:lnTo>
                <a:lnTo>
                  <a:pt x="3338" y="1598"/>
                </a:lnTo>
                <a:lnTo>
                  <a:pt x="3336" y="1598"/>
                </a:lnTo>
                <a:lnTo>
                  <a:pt x="3336" y="1602"/>
                </a:lnTo>
                <a:lnTo>
                  <a:pt x="3334" y="1604"/>
                </a:lnTo>
                <a:lnTo>
                  <a:pt x="3334" y="1614"/>
                </a:lnTo>
                <a:lnTo>
                  <a:pt x="3334" y="1616"/>
                </a:lnTo>
                <a:lnTo>
                  <a:pt x="3332" y="1616"/>
                </a:lnTo>
                <a:lnTo>
                  <a:pt x="3330" y="1616"/>
                </a:lnTo>
                <a:lnTo>
                  <a:pt x="3328" y="1612"/>
                </a:lnTo>
                <a:lnTo>
                  <a:pt x="3326" y="1612"/>
                </a:lnTo>
                <a:lnTo>
                  <a:pt x="3326" y="1610"/>
                </a:lnTo>
                <a:lnTo>
                  <a:pt x="3326" y="1608"/>
                </a:lnTo>
                <a:lnTo>
                  <a:pt x="3326" y="1606"/>
                </a:lnTo>
                <a:lnTo>
                  <a:pt x="3328" y="1606"/>
                </a:lnTo>
                <a:lnTo>
                  <a:pt x="3332" y="1604"/>
                </a:lnTo>
                <a:lnTo>
                  <a:pt x="3334" y="1602"/>
                </a:lnTo>
                <a:lnTo>
                  <a:pt x="3336" y="1600"/>
                </a:lnTo>
                <a:lnTo>
                  <a:pt x="3336" y="1598"/>
                </a:lnTo>
                <a:lnTo>
                  <a:pt x="3336" y="1596"/>
                </a:lnTo>
                <a:lnTo>
                  <a:pt x="3334" y="1594"/>
                </a:lnTo>
                <a:lnTo>
                  <a:pt x="3330" y="1594"/>
                </a:lnTo>
                <a:lnTo>
                  <a:pt x="3328" y="1596"/>
                </a:lnTo>
                <a:lnTo>
                  <a:pt x="3324" y="1600"/>
                </a:lnTo>
                <a:lnTo>
                  <a:pt x="3322" y="1600"/>
                </a:lnTo>
                <a:lnTo>
                  <a:pt x="3320" y="1602"/>
                </a:lnTo>
                <a:lnTo>
                  <a:pt x="3318" y="1604"/>
                </a:lnTo>
                <a:lnTo>
                  <a:pt x="3316" y="1604"/>
                </a:lnTo>
                <a:lnTo>
                  <a:pt x="3316" y="1602"/>
                </a:lnTo>
                <a:lnTo>
                  <a:pt x="3314" y="1602"/>
                </a:lnTo>
                <a:lnTo>
                  <a:pt x="3312" y="1598"/>
                </a:lnTo>
                <a:lnTo>
                  <a:pt x="3312" y="1596"/>
                </a:lnTo>
                <a:lnTo>
                  <a:pt x="3316" y="1592"/>
                </a:lnTo>
                <a:lnTo>
                  <a:pt x="3316" y="1590"/>
                </a:lnTo>
                <a:lnTo>
                  <a:pt x="3316" y="1588"/>
                </a:lnTo>
                <a:lnTo>
                  <a:pt x="3314" y="1586"/>
                </a:lnTo>
                <a:lnTo>
                  <a:pt x="3310" y="1586"/>
                </a:lnTo>
                <a:lnTo>
                  <a:pt x="3308" y="1586"/>
                </a:lnTo>
                <a:lnTo>
                  <a:pt x="3308" y="1586"/>
                </a:lnTo>
                <a:lnTo>
                  <a:pt x="3306" y="1586"/>
                </a:lnTo>
                <a:lnTo>
                  <a:pt x="3304" y="1586"/>
                </a:lnTo>
                <a:lnTo>
                  <a:pt x="3302" y="1586"/>
                </a:lnTo>
                <a:lnTo>
                  <a:pt x="3300" y="1586"/>
                </a:lnTo>
                <a:lnTo>
                  <a:pt x="3298" y="1586"/>
                </a:lnTo>
                <a:lnTo>
                  <a:pt x="3296" y="1584"/>
                </a:lnTo>
                <a:lnTo>
                  <a:pt x="3294" y="1582"/>
                </a:lnTo>
                <a:lnTo>
                  <a:pt x="3292" y="1580"/>
                </a:lnTo>
                <a:lnTo>
                  <a:pt x="3290" y="1580"/>
                </a:lnTo>
                <a:lnTo>
                  <a:pt x="3288" y="1580"/>
                </a:lnTo>
                <a:lnTo>
                  <a:pt x="3286" y="1580"/>
                </a:lnTo>
                <a:lnTo>
                  <a:pt x="3284" y="1578"/>
                </a:lnTo>
                <a:lnTo>
                  <a:pt x="3280" y="1578"/>
                </a:lnTo>
                <a:lnTo>
                  <a:pt x="3280" y="1576"/>
                </a:lnTo>
                <a:lnTo>
                  <a:pt x="3278" y="1576"/>
                </a:lnTo>
                <a:lnTo>
                  <a:pt x="3276" y="1574"/>
                </a:lnTo>
                <a:lnTo>
                  <a:pt x="3272" y="1574"/>
                </a:lnTo>
                <a:lnTo>
                  <a:pt x="3270" y="1574"/>
                </a:lnTo>
                <a:lnTo>
                  <a:pt x="3270" y="1576"/>
                </a:lnTo>
                <a:lnTo>
                  <a:pt x="3270" y="1578"/>
                </a:lnTo>
                <a:lnTo>
                  <a:pt x="3270" y="1580"/>
                </a:lnTo>
                <a:lnTo>
                  <a:pt x="3270" y="1582"/>
                </a:lnTo>
                <a:lnTo>
                  <a:pt x="3268" y="1582"/>
                </a:lnTo>
                <a:lnTo>
                  <a:pt x="3266" y="1584"/>
                </a:lnTo>
                <a:lnTo>
                  <a:pt x="3260" y="1586"/>
                </a:lnTo>
                <a:lnTo>
                  <a:pt x="3260" y="1588"/>
                </a:lnTo>
                <a:lnTo>
                  <a:pt x="3260" y="1590"/>
                </a:lnTo>
                <a:lnTo>
                  <a:pt x="3260" y="1592"/>
                </a:lnTo>
                <a:lnTo>
                  <a:pt x="3262" y="1594"/>
                </a:lnTo>
                <a:lnTo>
                  <a:pt x="3262" y="1596"/>
                </a:lnTo>
                <a:lnTo>
                  <a:pt x="3262" y="1598"/>
                </a:lnTo>
                <a:lnTo>
                  <a:pt x="3262" y="1600"/>
                </a:lnTo>
                <a:lnTo>
                  <a:pt x="3262" y="1602"/>
                </a:lnTo>
                <a:lnTo>
                  <a:pt x="3260" y="1606"/>
                </a:lnTo>
                <a:lnTo>
                  <a:pt x="3260" y="1608"/>
                </a:lnTo>
                <a:lnTo>
                  <a:pt x="3260" y="1610"/>
                </a:lnTo>
                <a:lnTo>
                  <a:pt x="3260" y="1612"/>
                </a:lnTo>
                <a:lnTo>
                  <a:pt x="3258" y="1612"/>
                </a:lnTo>
                <a:lnTo>
                  <a:pt x="3256" y="1612"/>
                </a:lnTo>
                <a:lnTo>
                  <a:pt x="3256" y="1610"/>
                </a:lnTo>
                <a:lnTo>
                  <a:pt x="3256" y="1608"/>
                </a:lnTo>
                <a:lnTo>
                  <a:pt x="3256" y="1604"/>
                </a:lnTo>
                <a:lnTo>
                  <a:pt x="3256" y="1602"/>
                </a:lnTo>
                <a:lnTo>
                  <a:pt x="3256" y="1600"/>
                </a:lnTo>
                <a:lnTo>
                  <a:pt x="3254" y="1600"/>
                </a:lnTo>
                <a:lnTo>
                  <a:pt x="3254" y="1598"/>
                </a:lnTo>
                <a:lnTo>
                  <a:pt x="3252" y="1600"/>
                </a:lnTo>
                <a:lnTo>
                  <a:pt x="3250" y="1602"/>
                </a:lnTo>
                <a:lnTo>
                  <a:pt x="3248" y="1604"/>
                </a:lnTo>
                <a:lnTo>
                  <a:pt x="3248" y="1606"/>
                </a:lnTo>
                <a:lnTo>
                  <a:pt x="3248" y="1608"/>
                </a:lnTo>
                <a:lnTo>
                  <a:pt x="3250" y="1610"/>
                </a:lnTo>
                <a:lnTo>
                  <a:pt x="3250" y="1612"/>
                </a:lnTo>
                <a:lnTo>
                  <a:pt x="3250" y="1616"/>
                </a:lnTo>
                <a:lnTo>
                  <a:pt x="3250" y="1618"/>
                </a:lnTo>
                <a:lnTo>
                  <a:pt x="3248" y="1620"/>
                </a:lnTo>
                <a:lnTo>
                  <a:pt x="3246" y="1620"/>
                </a:lnTo>
                <a:lnTo>
                  <a:pt x="3244" y="1620"/>
                </a:lnTo>
                <a:lnTo>
                  <a:pt x="3242" y="1618"/>
                </a:lnTo>
                <a:lnTo>
                  <a:pt x="3236" y="1618"/>
                </a:lnTo>
                <a:lnTo>
                  <a:pt x="3236" y="1616"/>
                </a:lnTo>
                <a:lnTo>
                  <a:pt x="3234" y="1614"/>
                </a:lnTo>
                <a:lnTo>
                  <a:pt x="3234" y="1612"/>
                </a:lnTo>
                <a:lnTo>
                  <a:pt x="3232" y="1612"/>
                </a:lnTo>
                <a:lnTo>
                  <a:pt x="3232" y="1610"/>
                </a:lnTo>
                <a:lnTo>
                  <a:pt x="3230" y="1610"/>
                </a:lnTo>
                <a:lnTo>
                  <a:pt x="3228" y="1612"/>
                </a:lnTo>
                <a:lnTo>
                  <a:pt x="3226" y="1612"/>
                </a:lnTo>
                <a:lnTo>
                  <a:pt x="3226" y="1614"/>
                </a:lnTo>
                <a:lnTo>
                  <a:pt x="3226" y="1618"/>
                </a:lnTo>
                <a:lnTo>
                  <a:pt x="3226" y="1620"/>
                </a:lnTo>
                <a:lnTo>
                  <a:pt x="3224" y="1620"/>
                </a:lnTo>
                <a:lnTo>
                  <a:pt x="3222" y="1620"/>
                </a:lnTo>
                <a:lnTo>
                  <a:pt x="3220" y="1620"/>
                </a:lnTo>
                <a:lnTo>
                  <a:pt x="3218" y="1620"/>
                </a:lnTo>
                <a:lnTo>
                  <a:pt x="3216" y="1620"/>
                </a:lnTo>
                <a:lnTo>
                  <a:pt x="3214" y="1622"/>
                </a:lnTo>
                <a:lnTo>
                  <a:pt x="3212" y="1622"/>
                </a:lnTo>
                <a:lnTo>
                  <a:pt x="3212" y="1622"/>
                </a:lnTo>
                <a:lnTo>
                  <a:pt x="3210" y="1622"/>
                </a:lnTo>
                <a:lnTo>
                  <a:pt x="3208" y="1622"/>
                </a:lnTo>
                <a:lnTo>
                  <a:pt x="3206" y="1622"/>
                </a:lnTo>
                <a:lnTo>
                  <a:pt x="3202" y="1622"/>
                </a:lnTo>
                <a:lnTo>
                  <a:pt x="3198" y="1624"/>
                </a:lnTo>
                <a:lnTo>
                  <a:pt x="3196" y="1624"/>
                </a:lnTo>
                <a:lnTo>
                  <a:pt x="3194" y="1622"/>
                </a:lnTo>
                <a:lnTo>
                  <a:pt x="3190" y="1622"/>
                </a:lnTo>
                <a:lnTo>
                  <a:pt x="3188" y="1622"/>
                </a:lnTo>
                <a:lnTo>
                  <a:pt x="3186" y="1622"/>
                </a:lnTo>
                <a:lnTo>
                  <a:pt x="3184" y="1622"/>
                </a:lnTo>
                <a:lnTo>
                  <a:pt x="3182" y="1622"/>
                </a:lnTo>
                <a:lnTo>
                  <a:pt x="3180" y="1622"/>
                </a:lnTo>
                <a:lnTo>
                  <a:pt x="3178" y="1622"/>
                </a:lnTo>
                <a:lnTo>
                  <a:pt x="3176" y="1620"/>
                </a:lnTo>
                <a:lnTo>
                  <a:pt x="3176" y="1618"/>
                </a:lnTo>
                <a:lnTo>
                  <a:pt x="3176" y="1616"/>
                </a:lnTo>
                <a:lnTo>
                  <a:pt x="3176" y="1614"/>
                </a:lnTo>
                <a:lnTo>
                  <a:pt x="3174" y="1612"/>
                </a:lnTo>
                <a:lnTo>
                  <a:pt x="3172" y="1612"/>
                </a:lnTo>
                <a:lnTo>
                  <a:pt x="3170" y="1614"/>
                </a:lnTo>
                <a:lnTo>
                  <a:pt x="3168" y="1614"/>
                </a:lnTo>
                <a:lnTo>
                  <a:pt x="3166" y="1616"/>
                </a:lnTo>
                <a:lnTo>
                  <a:pt x="3164" y="1616"/>
                </a:lnTo>
                <a:lnTo>
                  <a:pt x="3164" y="1618"/>
                </a:lnTo>
                <a:lnTo>
                  <a:pt x="3162" y="1618"/>
                </a:lnTo>
                <a:lnTo>
                  <a:pt x="3160" y="1618"/>
                </a:lnTo>
                <a:lnTo>
                  <a:pt x="3158" y="1618"/>
                </a:lnTo>
                <a:lnTo>
                  <a:pt x="3156" y="1618"/>
                </a:lnTo>
                <a:lnTo>
                  <a:pt x="3156" y="1616"/>
                </a:lnTo>
                <a:lnTo>
                  <a:pt x="3156" y="1614"/>
                </a:lnTo>
                <a:lnTo>
                  <a:pt x="3156" y="1612"/>
                </a:lnTo>
                <a:lnTo>
                  <a:pt x="3156" y="1610"/>
                </a:lnTo>
                <a:lnTo>
                  <a:pt x="3156" y="1608"/>
                </a:lnTo>
                <a:lnTo>
                  <a:pt x="3154" y="1608"/>
                </a:lnTo>
                <a:lnTo>
                  <a:pt x="3154" y="1606"/>
                </a:lnTo>
                <a:lnTo>
                  <a:pt x="3152" y="1608"/>
                </a:lnTo>
                <a:lnTo>
                  <a:pt x="3150" y="1610"/>
                </a:lnTo>
                <a:lnTo>
                  <a:pt x="3148" y="1612"/>
                </a:lnTo>
                <a:lnTo>
                  <a:pt x="3146" y="1614"/>
                </a:lnTo>
                <a:lnTo>
                  <a:pt x="3144" y="1614"/>
                </a:lnTo>
                <a:lnTo>
                  <a:pt x="3142" y="1616"/>
                </a:lnTo>
                <a:lnTo>
                  <a:pt x="3140" y="1616"/>
                </a:lnTo>
                <a:lnTo>
                  <a:pt x="3138" y="1616"/>
                </a:lnTo>
                <a:lnTo>
                  <a:pt x="3138" y="1614"/>
                </a:lnTo>
                <a:lnTo>
                  <a:pt x="3136" y="1612"/>
                </a:lnTo>
                <a:lnTo>
                  <a:pt x="3136" y="1610"/>
                </a:lnTo>
                <a:lnTo>
                  <a:pt x="3136" y="1608"/>
                </a:lnTo>
                <a:lnTo>
                  <a:pt x="3136" y="1606"/>
                </a:lnTo>
                <a:lnTo>
                  <a:pt x="3136" y="1604"/>
                </a:lnTo>
                <a:lnTo>
                  <a:pt x="3136" y="1602"/>
                </a:lnTo>
                <a:lnTo>
                  <a:pt x="3136" y="1600"/>
                </a:lnTo>
                <a:lnTo>
                  <a:pt x="3136" y="1598"/>
                </a:lnTo>
                <a:lnTo>
                  <a:pt x="3136" y="1596"/>
                </a:lnTo>
                <a:lnTo>
                  <a:pt x="3134" y="1596"/>
                </a:lnTo>
                <a:lnTo>
                  <a:pt x="3134" y="1594"/>
                </a:lnTo>
                <a:lnTo>
                  <a:pt x="3134" y="1592"/>
                </a:lnTo>
                <a:lnTo>
                  <a:pt x="3134" y="1590"/>
                </a:lnTo>
                <a:lnTo>
                  <a:pt x="3132" y="1590"/>
                </a:lnTo>
                <a:lnTo>
                  <a:pt x="3132" y="1588"/>
                </a:lnTo>
                <a:lnTo>
                  <a:pt x="3130" y="1588"/>
                </a:lnTo>
                <a:lnTo>
                  <a:pt x="3128" y="1588"/>
                </a:lnTo>
                <a:lnTo>
                  <a:pt x="3126" y="1588"/>
                </a:lnTo>
                <a:lnTo>
                  <a:pt x="3122" y="1588"/>
                </a:lnTo>
                <a:lnTo>
                  <a:pt x="3120" y="1588"/>
                </a:lnTo>
                <a:lnTo>
                  <a:pt x="3120" y="1586"/>
                </a:lnTo>
                <a:lnTo>
                  <a:pt x="3118" y="1586"/>
                </a:lnTo>
                <a:lnTo>
                  <a:pt x="3118" y="1586"/>
                </a:lnTo>
                <a:lnTo>
                  <a:pt x="3116" y="1586"/>
                </a:lnTo>
                <a:lnTo>
                  <a:pt x="3116" y="1586"/>
                </a:lnTo>
                <a:lnTo>
                  <a:pt x="3116" y="1588"/>
                </a:lnTo>
                <a:lnTo>
                  <a:pt x="3116" y="1590"/>
                </a:lnTo>
                <a:lnTo>
                  <a:pt x="3114" y="1592"/>
                </a:lnTo>
                <a:lnTo>
                  <a:pt x="3112" y="1592"/>
                </a:lnTo>
                <a:lnTo>
                  <a:pt x="3112" y="1594"/>
                </a:lnTo>
                <a:lnTo>
                  <a:pt x="3110" y="1594"/>
                </a:lnTo>
                <a:lnTo>
                  <a:pt x="3108" y="1594"/>
                </a:lnTo>
                <a:lnTo>
                  <a:pt x="3106" y="1596"/>
                </a:lnTo>
                <a:lnTo>
                  <a:pt x="3104" y="1596"/>
                </a:lnTo>
                <a:lnTo>
                  <a:pt x="3104" y="1598"/>
                </a:lnTo>
                <a:lnTo>
                  <a:pt x="3102" y="1600"/>
                </a:lnTo>
                <a:lnTo>
                  <a:pt x="3102" y="1602"/>
                </a:lnTo>
                <a:lnTo>
                  <a:pt x="3100" y="1602"/>
                </a:lnTo>
                <a:lnTo>
                  <a:pt x="3098" y="1602"/>
                </a:lnTo>
                <a:lnTo>
                  <a:pt x="3096" y="1602"/>
                </a:lnTo>
                <a:lnTo>
                  <a:pt x="3094" y="1602"/>
                </a:lnTo>
                <a:lnTo>
                  <a:pt x="3092" y="1600"/>
                </a:lnTo>
                <a:lnTo>
                  <a:pt x="3090" y="1600"/>
                </a:lnTo>
                <a:lnTo>
                  <a:pt x="3088" y="1602"/>
                </a:lnTo>
                <a:lnTo>
                  <a:pt x="3086" y="1602"/>
                </a:lnTo>
                <a:lnTo>
                  <a:pt x="3084" y="1604"/>
                </a:lnTo>
                <a:lnTo>
                  <a:pt x="3084" y="1606"/>
                </a:lnTo>
                <a:lnTo>
                  <a:pt x="3080" y="1608"/>
                </a:lnTo>
                <a:lnTo>
                  <a:pt x="3080" y="1610"/>
                </a:lnTo>
                <a:lnTo>
                  <a:pt x="3078" y="1610"/>
                </a:lnTo>
                <a:lnTo>
                  <a:pt x="3078" y="1612"/>
                </a:lnTo>
                <a:lnTo>
                  <a:pt x="3074" y="1614"/>
                </a:lnTo>
                <a:lnTo>
                  <a:pt x="3072" y="1614"/>
                </a:lnTo>
                <a:lnTo>
                  <a:pt x="3068" y="1614"/>
                </a:lnTo>
                <a:lnTo>
                  <a:pt x="3068" y="1614"/>
                </a:lnTo>
                <a:lnTo>
                  <a:pt x="3068" y="1612"/>
                </a:lnTo>
                <a:lnTo>
                  <a:pt x="3066" y="1612"/>
                </a:lnTo>
                <a:lnTo>
                  <a:pt x="3066" y="1610"/>
                </a:lnTo>
                <a:lnTo>
                  <a:pt x="3064" y="1610"/>
                </a:lnTo>
                <a:lnTo>
                  <a:pt x="3062" y="1608"/>
                </a:lnTo>
                <a:lnTo>
                  <a:pt x="3060" y="1608"/>
                </a:lnTo>
                <a:lnTo>
                  <a:pt x="3058" y="1608"/>
                </a:lnTo>
                <a:lnTo>
                  <a:pt x="3056" y="1608"/>
                </a:lnTo>
                <a:lnTo>
                  <a:pt x="3054" y="1608"/>
                </a:lnTo>
                <a:lnTo>
                  <a:pt x="3050" y="1610"/>
                </a:lnTo>
                <a:lnTo>
                  <a:pt x="3048" y="1610"/>
                </a:lnTo>
                <a:lnTo>
                  <a:pt x="3048" y="1612"/>
                </a:lnTo>
                <a:lnTo>
                  <a:pt x="3048" y="1614"/>
                </a:lnTo>
                <a:lnTo>
                  <a:pt x="3048" y="1616"/>
                </a:lnTo>
                <a:lnTo>
                  <a:pt x="3048" y="1620"/>
                </a:lnTo>
                <a:lnTo>
                  <a:pt x="3048" y="1622"/>
                </a:lnTo>
                <a:lnTo>
                  <a:pt x="3050" y="1622"/>
                </a:lnTo>
                <a:lnTo>
                  <a:pt x="3050" y="1626"/>
                </a:lnTo>
                <a:lnTo>
                  <a:pt x="3050" y="1628"/>
                </a:lnTo>
                <a:lnTo>
                  <a:pt x="3050" y="1630"/>
                </a:lnTo>
                <a:lnTo>
                  <a:pt x="3050" y="1632"/>
                </a:lnTo>
                <a:lnTo>
                  <a:pt x="3048" y="1632"/>
                </a:lnTo>
                <a:lnTo>
                  <a:pt x="3046" y="1634"/>
                </a:lnTo>
                <a:lnTo>
                  <a:pt x="3044" y="1632"/>
                </a:lnTo>
                <a:lnTo>
                  <a:pt x="3042" y="1632"/>
                </a:lnTo>
                <a:lnTo>
                  <a:pt x="3040" y="1630"/>
                </a:lnTo>
                <a:lnTo>
                  <a:pt x="3038" y="1630"/>
                </a:lnTo>
                <a:lnTo>
                  <a:pt x="3038" y="1628"/>
                </a:lnTo>
                <a:lnTo>
                  <a:pt x="3034" y="1628"/>
                </a:lnTo>
                <a:lnTo>
                  <a:pt x="3030" y="1626"/>
                </a:lnTo>
                <a:lnTo>
                  <a:pt x="3028" y="1626"/>
                </a:lnTo>
                <a:lnTo>
                  <a:pt x="3026" y="1626"/>
                </a:lnTo>
                <a:lnTo>
                  <a:pt x="3024" y="1626"/>
                </a:lnTo>
                <a:lnTo>
                  <a:pt x="3024" y="1628"/>
                </a:lnTo>
                <a:lnTo>
                  <a:pt x="3022" y="1628"/>
                </a:lnTo>
                <a:lnTo>
                  <a:pt x="3020" y="1628"/>
                </a:lnTo>
                <a:lnTo>
                  <a:pt x="3020" y="1630"/>
                </a:lnTo>
                <a:lnTo>
                  <a:pt x="3022" y="1632"/>
                </a:lnTo>
                <a:lnTo>
                  <a:pt x="3022" y="1634"/>
                </a:lnTo>
                <a:lnTo>
                  <a:pt x="3022" y="1634"/>
                </a:lnTo>
                <a:lnTo>
                  <a:pt x="3022" y="1636"/>
                </a:lnTo>
                <a:lnTo>
                  <a:pt x="3020" y="1636"/>
                </a:lnTo>
                <a:lnTo>
                  <a:pt x="3020" y="1638"/>
                </a:lnTo>
                <a:lnTo>
                  <a:pt x="3018" y="1638"/>
                </a:lnTo>
                <a:lnTo>
                  <a:pt x="3016" y="1638"/>
                </a:lnTo>
                <a:lnTo>
                  <a:pt x="3012" y="1636"/>
                </a:lnTo>
                <a:lnTo>
                  <a:pt x="3010" y="1634"/>
                </a:lnTo>
                <a:lnTo>
                  <a:pt x="3008" y="1632"/>
                </a:lnTo>
                <a:lnTo>
                  <a:pt x="3008" y="1630"/>
                </a:lnTo>
                <a:lnTo>
                  <a:pt x="3006" y="1630"/>
                </a:lnTo>
                <a:lnTo>
                  <a:pt x="3004" y="1630"/>
                </a:lnTo>
                <a:lnTo>
                  <a:pt x="3002" y="1628"/>
                </a:lnTo>
                <a:lnTo>
                  <a:pt x="3000" y="1628"/>
                </a:lnTo>
                <a:lnTo>
                  <a:pt x="2998" y="1628"/>
                </a:lnTo>
                <a:lnTo>
                  <a:pt x="2996" y="1626"/>
                </a:lnTo>
                <a:lnTo>
                  <a:pt x="2994" y="1624"/>
                </a:lnTo>
                <a:lnTo>
                  <a:pt x="2992" y="1622"/>
                </a:lnTo>
                <a:lnTo>
                  <a:pt x="2990" y="1622"/>
                </a:lnTo>
                <a:lnTo>
                  <a:pt x="2986" y="1618"/>
                </a:lnTo>
                <a:lnTo>
                  <a:pt x="2984" y="1618"/>
                </a:lnTo>
                <a:lnTo>
                  <a:pt x="2982" y="1616"/>
                </a:lnTo>
                <a:lnTo>
                  <a:pt x="2980" y="1614"/>
                </a:lnTo>
                <a:lnTo>
                  <a:pt x="2974" y="1612"/>
                </a:lnTo>
                <a:lnTo>
                  <a:pt x="2972" y="1612"/>
                </a:lnTo>
                <a:lnTo>
                  <a:pt x="2972" y="1614"/>
                </a:lnTo>
                <a:lnTo>
                  <a:pt x="2974" y="1616"/>
                </a:lnTo>
                <a:lnTo>
                  <a:pt x="2974" y="1618"/>
                </a:lnTo>
                <a:lnTo>
                  <a:pt x="2972" y="1620"/>
                </a:lnTo>
                <a:lnTo>
                  <a:pt x="2972" y="1622"/>
                </a:lnTo>
                <a:lnTo>
                  <a:pt x="2972" y="1626"/>
                </a:lnTo>
                <a:lnTo>
                  <a:pt x="2970" y="1628"/>
                </a:lnTo>
                <a:lnTo>
                  <a:pt x="2968" y="1628"/>
                </a:lnTo>
                <a:lnTo>
                  <a:pt x="2966" y="1628"/>
                </a:lnTo>
                <a:lnTo>
                  <a:pt x="2962" y="1628"/>
                </a:lnTo>
                <a:lnTo>
                  <a:pt x="2960" y="1628"/>
                </a:lnTo>
                <a:lnTo>
                  <a:pt x="2958" y="1628"/>
                </a:lnTo>
                <a:lnTo>
                  <a:pt x="2958" y="1630"/>
                </a:lnTo>
                <a:lnTo>
                  <a:pt x="2956" y="1630"/>
                </a:lnTo>
                <a:lnTo>
                  <a:pt x="2954" y="1628"/>
                </a:lnTo>
                <a:lnTo>
                  <a:pt x="2954" y="1626"/>
                </a:lnTo>
                <a:lnTo>
                  <a:pt x="2954" y="1624"/>
                </a:lnTo>
                <a:lnTo>
                  <a:pt x="2952" y="1622"/>
                </a:lnTo>
                <a:lnTo>
                  <a:pt x="2950" y="1622"/>
                </a:lnTo>
                <a:lnTo>
                  <a:pt x="2948" y="1620"/>
                </a:lnTo>
                <a:lnTo>
                  <a:pt x="2946" y="1620"/>
                </a:lnTo>
                <a:lnTo>
                  <a:pt x="2946" y="1622"/>
                </a:lnTo>
                <a:lnTo>
                  <a:pt x="2946" y="1626"/>
                </a:lnTo>
                <a:lnTo>
                  <a:pt x="2948" y="1626"/>
                </a:lnTo>
                <a:lnTo>
                  <a:pt x="2950" y="1626"/>
                </a:lnTo>
                <a:lnTo>
                  <a:pt x="2948" y="1632"/>
                </a:lnTo>
                <a:lnTo>
                  <a:pt x="2946" y="1632"/>
                </a:lnTo>
                <a:lnTo>
                  <a:pt x="2946" y="1634"/>
                </a:lnTo>
                <a:lnTo>
                  <a:pt x="2940" y="1634"/>
                </a:lnTo>
                <a:lnTo>
                  <a:pt x="2938" y="1634"/>
                </a:lnTo>
                <a:lnTo>
                  <a:pt x="2936" y="1634"/>
                </a:lnTo>
                <a:lnTo>
                  <a:pt x="2938" y="1632"/>
                </a:lnTo>
                <a:lnTo>
                  <a:pt x="2938" y="1630"/>
                </a:lnTo>
                <a:lnTo>
                  <a:pt x="2938" y="1628"/>
                </a:lnTo>
                <a:lnTo>
                  <a:pt x="2936" y="1628"/>
                </a:lnTo>
                <a:lnTo>
                  <a:pt x="2934" y="1630"/>
                </a:lnTo>
                <a:lnTo>
                  <a:pt x="2934" y="1634"/>
                </a:lnTo>
                <a:lnTo>
                  <a:pt x="2932" y="1634"/>
                </a:lnTo>
                <a:lnTo>
                  <a:pt x="2930" y="1636"/>
                </a:lnTo>
                <a:lnTo>
                  <a:pt x="2926" y="1638"/>
                </a:lnTo>
                <a:lnTo>
                  <a:pt x="2924" y="1636"/>
                </a:lnTo>
                <a:lnTo>
                  <a:pt x="2920" y="1636"/>
                </a:lnTo>
                <a:lnTo>
                  <a:pt x="2918" y="1634"/>
                </a:lnTo>
                <a:lnTo>
                  <a:pt x="2916" y="1634"/>
                </a:lnTo>
                <a:lnTo>
                  <a:pt x="2916" y="1634"/>
                </a:lnTo>
                <a:lnTo>
                  <a:pt x="2914" y="1634"/>
                </a:lnTo>
                <a:lnTo>
                  <a:pt x="2914" y="1632"/>
                </a:lnTo>
                <a:lnTo>
                  <a:pt x="2912" y="1632"/>
                </a:lnTo>
                <a:lnTo>
                  <a:pt x="2910" y="1628"/>
                </a:lnTo>
                <a:lnTo>
                  <a:pt x="2908" y="1628"/>
                </a:lnTo>
                <a:lnTo>
                  <a:pt x="2908" y="1630"/>
                </a:lnTo>
                <a:lnTo>
                  <a:pt x="2910" y="1634"/>
                </a:lnTo>
                <a:lnTo>
                  <a:pt x="2910" y="1634"/>
                </a:lnTo>
                <a:lnTo>
                  <a:pt x="2910" y="1636"/>
                </a:lnTo>
                <a:lnTo>
                  <a:pt x="2910" y="1638"/>
                </a:lnTo>
                <a:lnTo>
                  <a:pt x="2908" y="1638"/>
                </a:lnTo>
                <a:lnTo>
                  <a:pt x="2906" y="1636"/>
                </a:lnTo>
                <a:lnTo>
                  <a:pt x="2904" y="1636"/>
                </a:lnTo>
                <a:lnTo>
                  <a:pt x="2902" y="1636"/>
                </a:lnTo>
                <a:lnTo>
                  <a:pt x="2900" y="1638"/>
                </a:lnTo>
                <a:lnTo>
                  <a:pt x="2898" y="1640"/>
                </a:lnTo>
                <a:lnTo>
                  <a:pt x="2896" y="1642"/>
                </a:lnTo>
                <a:lnTo>
                  <a:pt x="2894" y="1644"/>
                </a:lnTo>
                <a:lnTo>
                  <a:pt x="2892" y="1642"/>
                </a:lnTo>
                <a:lnTo>
                  <a:pt x="2888" y="1644"/>
                </a:lnTo>
                <a:lnTo>
                  <a:pt x="2886" y="1646"/>
                </a:lnTo>
                <a:lnTo>
                  <a:pt x="2884" y="1646"/>
                </a:lnTo>
                <a:lnTo>
                  <a:pt x="2882" y="1648"/>
                </a:lnTo>
                <a:lnTo>
                  <a:pt x="2880" y="1648"/>
                </a:lnTo>
                <a:lnTo>
                  <a:pt x="2880" y="1650"/>
                </a:lnTo>
                <a:lnTo>
                  <a:pt x="2878" y="1650"/>
                </a:lnTo>
                <a:lnTo>
                  <a:pt x="2878" y="1652"/>
                </a:lnTo>
                <a:lnTo>
                  <a:pt x="2876" y="1654"/>
                </a:lnTo>
                <a:lnTo>
                  <a:pt x="2876" y="1656"/>
                </a:lnTo>
                <a:lnTo>
                  <a:pt x="2876" y="1658"/>
                </a:lnTo>
                <a:lnTo>
                  <a:pt x="2876" y="1662"/>
                </a:lnTo>
                <a:lnTo>
                  <a:pt x="2876" y="1664"/>
                </a:lnTo>
                <a:lnTo>
                  <a:pt x="2876" y="1666"/>
                </a:lnTo>
                <a:lnTo>
                  <a:pt x="2876" y="1668"/>
                </a:lnTo>
                <a:lnTo>
                  <a:pt x="2876" y="1670"/>
                </a:lnTo>
                <a:lnTo>
                  <a:pt x="2876" y="1672"/>
                </a:lnTo>
                <a:lnTo>
                  <a:pt x="2876" y="1674"/>
                </a:lnTo>
                <a:lnTo>
                  <a:pt x="2874" y="1674"/>
                </a:lnTo>
                <a:lnTo>
                  <a:pt x="2874" y="1676"/>
                </a:lnTo>
                <a:lnTo>
                  <a:pt x="2872" y="1678"/>
                </a:lnTo>
                <a:lnTo>
                  <a:pt x="2870" y="1678"/>
                </a:lnTo>
                <a:lnTo>
                  <a:pt x="2868" y="1680"/>
                </a:lnTo>
                <a:lnTo>
                  <a:pt x="2866" y="1680"/>
                </a:lnTo>
                <a:lnTo>
                  <a:pt x="2864" y="1680"/>
                </a:lnTo>
                <a:lnTo>
                  <a:pt x="2864" y="1682"/>
                </a:lnTo>
                <a:lnTo>
                  <a:pt x="2864" y="1680"/>
                </a:lnTo>
                <a:lnTo>
                  <a:pt x="2864" y="1682"/>
                </a:lnTo>
                <a:lnTo>
                  <a:pt x="2862" y="1682"/>
                </a:lnTo>
                <a:lnTo>
                  <a:pt x="2860" y="1682"/>
                </a:lnTo>
                <a:lnTo>
                  <a:pt x="2858" y="1682"/>
                </a:lnTo>
                <a:lnTo>
                  <a:pt x="2854" y="1682"/>
                </a:lnTo>
                <a:lnTo>
                  <a:pt x="2852" y="1682"/>
                </a:lnTo>
                <a:lnTo>
                  <a:pt x="2850" y="1682"/>
                </a:lnTo>
                <a:lnTo>
                  <a:pt x="2848" y="1680"/>
                </a:lnTo>
                <a:lnTo>
                  <a:pt x="2846" y="1678"/>
                </a:lnTo>
                <a:lnTo>
                  <a:pt x="2844" y="1678"/>
                </a:lnTo>
                <a:lnTo>
                  <a:pt x="2840" y="1676"/>
                </a:lnTo>
                <a:lnTo>
                  <a:pt x="2838" y="1676"/>
                </a:lnTo>
                <a:lnTo>
                  <a:pt x="2836" y="1674"/>
                </a:lnTo>
                <a:lnTo>
                  <a:pt x="2834" y="1672"/>
                </a:lnTo>
                <a:lnTo>
                  <a:pt x="2832" y="1672"/>
                </a:lnTo>
                <a:lnTo>
                  <a:pt x="2830" y="1672"/>
                </a:lnTo>
                <a:lnTo>
                  <a:pt x="2828" y="1672"/>
                </a:lnTo>
                <a:lnTo>
                  <a:pt x="2828" y="1674"/>
                </a:lnTo>
                <a:lnTo>
                  <a:pt x="2828" y="1674"/>
                </a:lnTo>
                <a:lnTo>
                  <a:pt x="2826" y="1674"/>
                </a:lnTo>
                <a:lnTo>
                  <a:pt x="2824" y="1674"/>
                </a:lnTo>
                <a:lnTo>
                  <a:pt x="2824" y="1676"/>
                </a:lnTo>
                <a:lnTo>
                  <a:pt x="2822" y="1676"/>
                </a:lnTo>
                <a:lnTo>
                  <a:pt x="2822" y="1678"/>
                </a:lnTo>
                <a:lnTo>
                  <a:pt x="2820" y="1680"/>
                </a:lnTo>
                <a:lnTo>
                  <a:pt x="2820" y="1682"/>
                </a:lnTo>
                <a:lnTo>
                  <a:pt x="2820" y="1682"/>
                </a:lnTo>
                <a:lnTo>
                  <a:pt x="2818" y="1682"/>
                </a:lnTo>
                <a:lnTo>
                  <a:pt x="2818" y="1686"/>
                </a:lnTo>
                <a:lnTo>
                  <a:pt x="2818" y="1688"/>
                </a:lnTo>
                <a:lnTo>
                  <a:pt x="2818" y="1692"/>
                </a:lnTo>
                <a:lnTo>
                  <a:pt x="2818" y="1694"/>
                </a:lnTo>
                <a:lnTo>
                  <a:pt x="2818" y="1696"/>
                </a:lnTo>
                <a:lnTo>
                  <a:pt x="2818" y="1698"/>
                </a:lnTo>
                <a:lnTo>
                  <a:pt x="2818" y="1700"/>
                </a:lnTo>
                <a:lnTo>
                  <a:pt x="2816" y="1706"/>
                </a:lnTo>
                <a:lnTo>
                  <a:pt x="2814" y="1708"/>
                </a:lnTo>
                <a:lnTo>
                  <a:pt x="2812" y="1710"/>
                </a:lnTo>
                <a:lnTo>
                  <a:pt x="2806" y="1712"/>
                </a:lnTo>
                <a:lnTo>
                  <a:pt x="2804" y="1712"/>
                </a:lnTo>
                <a:lnTo>
                  <a:pt x="2804" y="1714"/>
                </a:lnTo>
                <a:lnTo>
                  <a:pt x="2802" y="1714"/>
                </a:lnTo>
                <a:lnTo>
                  <a:pt x="2800" y="1714"/>
                </a:lnTo>
                <a:lnTo>
                  <a:pt x="2798" y="1714"/>
                </a:lnTo>
                <a:lnTo>
                  <a:pt x="2796" y="1714"/>
                </a:lnTo>
                <a:lnTo>
                  <a:pt x="2796" y="1712"/>
                </a:lnTo>
                <a:lnTo>
                  <a:pt x="2794" y="1710"/>
                </a:lnTo>
                <a:lnTo>
                  <a:pt x="2794" y="1708"/>
                </a:lnTo>
                <a:lnTo>
                  <a:pt x="2792" y="1704"/>
                </a:lnTo>
                <a:lnTo>
                  <a:pt x="2792" y="1700"/>
                </a:lnTo>
                <a:lnTo>
                  <a:pt x="2790" y="1698"/>
                </a:lnTo>
                <a:lnTo>
                  <a:pt x="2786" y="1694"/>
                </a:lnTo>
                <a:lnTo>
                  <a:pt x="2786" y="1692"/>
                </a:lnTo>
                <a:lnTo>
                  <a:pt x="2780" y="1686"/>
                </a:lnTo>
                <a:lnTo>
                  <a:pt x="2780" y="1684"/>
                </a:lnTo>
                <a:lnTo>
                  <a:pt x="2774" y="1680"/>
                </a:lnTo>
                <a:lnTo>
                  <a:pt x="2774" y="1678"/>
                </a:lnTo>
                <a:lnTo>
                  <a:pt x="2772" y="1674"/>
                </a:lnTo>
                <a:lnTo>
                  <a:pt x="2770" y="1670"/>
                </a:lnTo>
                <a:lnTo>
                  <a:pt x="2770" y="1668"/>
                </a:lnTo>
                <a:lnTo>
                  <a:pt x="2764" y="1668"/>
                </a:lnTo>
                <a:lnTo>
                  <a:pt x="2762" y="1666"/>
                </a:lnTo>
                <a:lnTo>
                  <a:pt x="2760" y="1666"/>
                </a:lnTo>
                <a:lnTo>
                  <a:pt x="2758" y="1666"/>
                </a:lnTo>
                <a:lnTo>
                  <a:pt x="2756" y="1668"/>
                </a:lnTo>
                <a:lnTo>
                  <a:pt x="2754" y="1670"/>
                </a:lnTo>
                <a:lnTo>
                  <a:pt x="2752" y="1670"/>
                </a:lnTo>
                <a:lnTo>
                  <a:pt x="2750" y="1670"/>
                </a:lnTo>
                <a:lnTo>
                  <a:pt x="2748" y="1670"/>
                </a:lnTo>
                <a:lnTo>
                  <a:pt x="2742" y="1670"/>
                </a:lnTo>
                <a:lnTo>
                  <a:pt x="2740" y="1670"/>
                </a:lnTo>
                <a:lnTo>
                  <a:pt x="2736" y="1670"/>
                </a:lnTo>
                <a:lnTo>
                  <a:pt x="2734" y="1670"/>
                </a:lnTo>
                <a:lnTo>
                  <a:pt x="2732" y="1668"/>
                </a:lnTo>
                <a:lnTo>
                  <a:pt x="2732" y="1666"/>
                </a:lnTo>
                <a:lnTo>
                  <a:pt x="2732" y="1666"/>
                </a:lnTo>
                <a:lnTo>
                  <a:pt x="2732" y="1664"/>
                </a:lnTo>
                <a:lnTo>
                  <a:pt x="2730" y="1664"/>
                </a:lnTo>
                <a:lnTo>
                  <a:pt x="2730" y="1658"/>
                </a:lnTo>
                <a:lnTo>
                  <a:pt x="2730" y="1654"/>
                </a:lnTo>
                <a:lnTo>
                  <a:pt x="2730" y="1650"/>
                </a:lnTo>
                <a:lnTo>
                  <a:pt x="2728" y="1648"/>
                </a:lnTo>
                <a:lnTo>
                  <a:pt x="2728" y="1646"/>
                </a:lnTo>
                <a:lnTo>
                  <a:pt x="2726" y="1646"/>
                </a:lnTo>
                <a:lnTo>
                  <a:pt x="2724" y="1644"/>
                </a:lnTo>
                <a:lnTo>
                  <a:pt x="2722" y="1644"/>
                </a:lnTo>
                <a:lnTo>
                  <a:pt x="2722" y="1646"/>
                </a:lnTo>
                <a:lnTo>
                  <a:pt x="2720" y="1646"/>
                </a:lnTo>
                <a:lnTo>
                  <a:pt x="2718" y="1646"/>
                </a:lnTo>
                <a:lnTo>
                  <a:pt x="2714" y="1646"/>
                </a:lnTo>
                <a:lnTo>
                  <a:pt x="2712" y="1646"/>
                </a:lnTo>
                <a:lnTo>
                  <a:pt x="2708" y="1646"/>
                </a:lnTo>
                <a:lnTo>
                  <a:pt x="2706" y="1646"/>
                </a:lnTo>
                <a:lnTo>
                  <a:pt x="2704" y="1646"/>
                </a:lnTo>
                <a:lnTo>
                  <a:pt x="2700" y="1642"/>
                </a:lnTo>
                <a:lnTo>
                  <a:pt x="2688" y="1636"/>
                </a:lnTo>
                <a:lnTo>
                  <a:pt x="2686" y="1636"/>
                </a:lnTo>
                <a:lnTo>
                  <a:pt x="2684" y="1634"/>
                </a:lnTo>
                <a:lnTo>
                  <a:pt x="2684" y="1634"/>
                </a:lnTo>
                <a:lnTo>
                  <a:pt x="2682" y="1634"/>
                </a:lnTo>
                <a:lnTo>
                  <a:pt x="2684" y="1632"/>
                </a:lnTo>
                <a:lnTo>
                  <a:pt x="2684" y="1628"/>
                </a:lnTo>
                <a:lnTo>
                  <a:pt x="2686" y="1624"/>
                </a:lnTo>
                <a:lnTo>
                  <a:pt x="2688" y="1622"/>
                </a:lnTo>
                <a:lnTo>
                  <a:pt x="2690" y="1622"/>
                </a:lnTo>
                <a:lnTo>
                  <a:pt x="2694" y="1620"/>
                </a:lnTo>
                <a:lnTo>
                  <a:pt x="2698" y="1616"/>
                </a:lnTo>
                <a:lnTo>
                  <a:pt x="2700" y="1614"/>
                </a:lnTo>
                <a:lnTo>
                  <a:pt x="2700" y="1612"/>
                </a:lnTo>
                <a:lnTo>
                  <a:pt x="2700" y="1608"/>
                </a:lnTo>
                <a:lnTo>
                  <a:pt x="2692" y="1608"/>
                </a:lnTo>
                <a:lnTo>
                  <a:pt x="2684" y="1608"/>
                </a:lnTo>
                <a:lnTo>
                  <a:pt x="2674" y="1600"/>
                </a:lnTo>
                <a:lnTo>
                  <a:pt x="2672" y="1598"/>
                </a:lnTo>
                <a:lnTo>
                  <a:pt x="2670" y="1602"/>
                </a:lnTo>
                <a:lnTo>
                  <a:pt x="2664" y="1608"/>
                </a:lnTo>
                <a:lnTo>
                  <a:pt x="2660" y="1612"/>
                </a:lnTo>
                <a:lnTo>
                  <a:pt x="2650" y="1630"/>
                </a:lnTo>
                <a:lnTo>
                  <a:pt x="2642" y="1634"/>
                </a:lnTo>
                <a:lnTo>
                  <a:pt x="2634" y="1636"/>
                </a:lnTo>
                <a:lnTo>
                  <a:pt x="2622" y="1638"/>
                </a:lnTo>
                <a:lnTo>
                  <a:pt x="2618" y="1634"/>
                </a:lnTo>
                <a:lnTo>
                  <a:pt x="2606" y="1622"/>
                </a:lnTo>
                <a:lnTo>
                  <a:pt x="2604" y="1620"/>
                </a:lnTo>
                <a:lnTo>
                  <a:pt x="2600" y="1622"/>
                </a:lnTo>
                <a:lnTo>
                  <a:pt x="2596" y="1624"/>
                </a:lnTo>
                <a:lnTo>
                  <a:pt x="2592" y="1624"/>
                </a:lnTo>
                <a:lnTo>
                  <a:pt x="2590" y="1626"/>
                </a:lnTo>
                <a:lnTo>
                  <a:pt x="2588" y="1626"/>
                </a:lnTo>
                <a:lnTo>
                  <a:pt x="2584" y="1628"/>
                </a:lnTo>
                <a:lnTo>
                  <a:pt x="2582" y="1630"/>
                </a:lnTo>
                <a:lnTo>
                  <a:pt x="2580" y="1626"/>
                </a:lnTo>
                <a:lnTo>
                  <a:pt x="2580" y="1624"/>
                </a:lnTo>
                <a:lnTo>
                  <a:pt x="2578" y="1622"/>
                </a:lnTo>
                <a:lnTo>
                  <a:pt x="2578" y="1620"/>
                </a:lnTo>
                <a:lnTo>
                  <a:pt x="2574" y="1612"/>
                </a:lnTo>
                <a:lnTo>
                  <a:pt x="2570" y="1590"/>
                </a:lnTo>
                <a:lnTo>
                  <a:pt x="2568" y="1586"/>
                </a:lnTo>
                <a:lnTo>
                  <a:pt x="2568" y="1586"/>
                </a:lnTo>
                <a:lnTo>
                  <a:pt x="2566" y="1584"/>
                </a:lnTo>
                <a:lnTo>
                  <a:pt x="2558" y="1582"/>
                </a:lnTo>
                <a:lnTo>
                  <a:pt x="2556" y="1580"/>
                </a:lnTo>
                <a:lnTo>
                  <a:pt x="2554" y="1580"/>
                </a:lnTo>
                <a:lnTo>
                  <a:pt x="2550" y="1582"/>
                </a:lnTo>
                <a:lnTo>
                  <a:pt x="2544" y="1586"/>
                </a:lnTo>
                <a:lnTo>
                  <a:pt x="2542" y="1586"/>
                </a:lnTo>
                <a:lnTo>
                  <a:pt x="2540" y="1586"/>
                </a:lnTo>
                <a:lnTo>
                  <a:pt x="2540" y="1586"/>
                </a:lnTo>
                <a:lnTo>
                  <a:pt x="2538" y="1586"/>
                </a:lnTo>
                <a:lnTo>
                  <a:pt x="2536" y="1586"/>
                </a:lnTo>
                <a:lnTo>
                  <a:pt x="2536" y="1584"/>
                </a:lnTo>
                <a:lnTo>
                  <a:pt x="2536" y="1582"/>
                </a:lnTo>
                <a:lnTo>
                  <a:pt x="2536" y="1580"/>
                </a:lnTo>
                <a:lnTo>
                  <a:pt x="2536" y="1578"/>
                </a:lnTo>
                <a:lnTo>
                  <a:pt x="2534" y="1578"/>
                </a:lnTo>
                <a:lnTo>
                  <a:pt x="2532" y="1578"/>
                </a:lnTo>
                <a:lnTo>
                  <a:pt x="2532" y="1580"/>
                </a:lnTo>
                <a:lnTo>
                  <a:pt x="2530" y="1580"/>
                </a:lnTo>
                <a:lnTo>
                  <a:pt x="2528" y="1582"/>
                </a:lnTo>
                <a:lnTo>
                  <a:pt x="2528" y="1586"/>
                </a:lnTo>
                <a:lnTo>
                  <a:pt x="2530" y="1590"/>
                </a:lnTo>
                <a:lnTo>
                  <a:pt x="2530" y="1594"/>
                </a:lnTo>
                <a:lnTo>
                  <a:pt x="2532" y="1596"/>
                </a:lnTo>
                <a:lnTo>
                  <a:pt x="2532" y="1600"/>
                </a:lnTo>
                <a:lnTo>
                  <a:pt x="2534" y="1604"/>
                </a:lnTo>
                <a:lnTo>
                  <a:pt x="2534" y="1606"/>
                </a:lnTo>
                <a:lnTo>
                  <a:pt x="2534" y="1612"/>
                </a:lnTo>
                <a:lnTo>
                  <a:pt x="2530" y="1616"/>
                </a:lnTo>
                <a:lnTo>
                  <a:pt x="2528" y="1620"/>
                </a:lnTo>
                <a:lnTo>
                  <a:pt x="2526" y="1622"/>
                </a:lnTo>
                <a:lnTo>
                  <a:pt x="2522" y="1628"/>
                </a:lnTo>
                <a:lnTo>
                  <a:pt x="2518" y="1632"/>
                </a:lnTo>
                <a:lnTo>
                  <a:pt x="2518" y="1634"/>
                </a:lnTo>
                <a:lnTo>
                  <a:pt x="2516" y="1634"/>
                </a:lnTo>
                <a:lnTo>
                  <a:pt x="2514" y="1634"/>
                </a:lnTo>
                <a:lnTo>
                  <a:pt x="2510" y="1636"/>
                </a:lnTo>
                <a:lnTo>
                  <a:pt x="2508" y="1636"/>
                </a:lnTo>
                <a:lnTo>
                  <a:pt x="2506" y="1636"/>
                </a:lnTo>
                <a:lnTo>
                  <a:pt x="2504" y="1634"/>
                </a:lnTo>
                <a:lnTo>
                  <a:pt x="2502" y="1630"/>
                </a:lnTo>
                <a:lnTo>
                  <a:pt x="2500" y="1628"/>
                </a:lnTo>
                <a:lnTo>
                  <a:pt x="2496" y="1626"/>
                </a:lnTo>
                <a:lnTo>
                  <a:pt x="2494" y="1628"/>
                </a:lnTo>
                <a:lnTo>
                  <a:pt x="2490" y="1630"/>
                </a:lnTo>
                <a:lnTo>
                  <a:pt x="2490" y="1634"/>
                </a:lnTo>
                <a:lnTo>
                  <a:pt x="2490" y="1634"/>
                </a:lnTo>
                <a:lnTo>
                  <a:pt x="2490" y="1636"/>
                </a:lnTo>
                <a:lnTo>
                  <a:pt x="2492" y="1636"/>
                </a:lnTo>
                <a:lnTo>
                  <a:pt x="2494" y="1636"/>
                </a:lnTo>
                <a:lnTo>
                  <a:pt x="2498" y="1636"/>
                </a:lnTo>
                <a:lnTo>
                  <a:pt x="2500" y="1636"/>
                </a:lnTo>
                <a:lnTo>
                  <a:pt x="2500" y="1638"/>
                </a:lnTo>
                <a:lnTo>
                  <a:pt x="2502" y="1638"/>
                </a:lnTo>
                <a:lnTo>
                  <a:pt x="2504" y="1640"/>
                </a:lnTo>
                <a:lnTo>
                  <a:pt x="2506" y="1644"/>
                </a:lnTo>
                <a:lnTo>
                  <a:pt x="2506" y="1646"/>
                </a:lnTo>
                <a:lnTo>
                  <a:pt x="2504" y="1648"/>
                </a:lnTo>
                <a:lnTo>
                  <a:pt x="2502" y="1648"/>
                </a:lnTo>
                <a:lnTo>
                  <a:pt x="2500" y="1648"/>
                </a:lnTo>
                <a:lnTo>
                  <a:pt x="2492" y="1650"/>
                </a:lnTo>
                <a:lnTo>
                  <a:pt x="2492" y="1652"/>
                </a:lnTo>
                <a:lnTo>
                  <a:pt x="2488" y="1654"/>
                </a:lnTo>
                <a:lnTo>
                  <a:pt x="2488" y="1658"/>
                </a:lnTo>
                <a:lnTo>
                  <a:pt x="2488" y="1660"/>
                </a:lnTo>
                <a:lnTo>
                  <a:pt x="2488" y="1662"/>
                </a:lnTo>
                <a:lnTo>
                  <a:pt x="2488" y="1664"/>
                </a:lnTo>
                <a:lnTo>
                  <a:pt x="2490" y="1670"/>
                </a:lnTo>
                <a:lnTo>
                  <a:pt x="2490" y="1672"/>
                </a:lnTo>
                <a:lnTo>
                  <a:pt x="2492" y="1676"/>
                </a:lnTo>
                <a:lnTo>
                  <a:pt x="2492" y="1678"/>
                </a:lnTo>
                <a:lnTo>
                  <a:pt x="2492" y="1682"/>
                </a:lnTo>
                <a:lnTo>
                  <a:pt x="2490" y="1684"/>
                </a:lnTo>
                <a:lnTo>
                  <a:pt x="2490" y="1686"/>
                </a:lnTo>
                <a:lnTo>
                  <a:pt x="2488" y="1690"/>
                </a:lnTo>
                <a:lnTo>
                  <a:pt x="2488" y="1692"/>
                </a:lnTo>
                <a:lnTo>
                  <a:pt x="2486" y="1694"/>
                </a:lnTo>
                <a:lnTo>
                  <a:pt x="2482" y="1696"/>
                </a:lnTo>
                <a:lnTo>
                  <a:pt x="2480" y="1696"/>
                </a:lnTo>
                <a:lnTo>
                  <a:pt x="2478" y="1698"/>
                </a:lnTo>
                <a:lnTo>
                  <a:pt x="2476" y="1698"/>
                </a:lnTo>
                <a:lnTo>
                  <a:pt x="2474" y="1698"/>
                </a:lnTo>
                <a:lnTo>
                  <a:pt x="2468" y="1698"/>
                </a:lnTo>
                <a:lnTo>
                  <a:pt x="2466" y="1696"/>
                </a:lnTo>
                <a:lnTo>
                  <a:pt x="2464" y="1696"/>
                </a:lnTo>
                <a:lnTo>
                  <a:pt x="2462" y="1694"/>
                </a:lnTo>
                <a:lnTo>
                  <a:pt x="2460" y="1694"/>
                </a:lnTo>
                <a:lnTo>
                  <a:pt x="2458" y="1692"/>
                </a:lnTo>
                <a:lnTo>
                  <a:pt x="2454" y="1690"/>
                </a:lnTo>
                <a:lnTo>
                  <a:pt x="2452" y="1686"/>
                </a:lnTo>
                <a:lnTo>
                  <a:pt x="2452" y="1684"/>
                </a:lnTo>
                <a:lnTo>
                  <a:pt x="2452" y="1682"/>
                </a:lnTo>
                <a:lnTo>
                  <a:pt x="2450" y="1680"/>
                </a:lnTo>
                <a:lnTo>
                  <a:pt x="2448" y="1680"/>
                </a:lnTo>
                <a:lnTo>
                  <a:pt x="2446" y="1678"/>
                </a:lnTo>
                <a:lnTo>
                  <a:pt x="2444" y="1678"/>
                </a:lnTo>
                <a:lnTo>
                  <a:pt x="2444" y="1676"/>
                </a:lnTo>
                <a:lnTo>
                  <a:pt x="2446" y="1672"/>
                </a:lnTo>
                <a:lnTo>
                  <a:pt x="2446" y="1670"/>
                </a:lnTo>
                <a:lnTo>
                  <a:pt x="2446" y="1668"/>
                </a:lnTo>
                <a:lnTo>
                  <a:pt x="2444" y="1664"/>
                </a:lnTo>
                <a:lnTo>
                  <a:pt x="2444" y="1662"/>
                </a:lnTo>
                <a:lnTo>
                  <a:pt x="2442" y="1656"/>
                </a:lnTo>
                <a:lnTo>
                  <a:pt x="2440" y="1652"/>
                </a:lnTo>
                <a:lnTo>
                  <a:pt x="2440" y="1648"/>
                </a:lnTo>
                <a:lnTo>
                  <a:pt x="2442" y="1644"/>
                </a:lnTo>
                <a:lnTo>
                  <a:pt x="2444" y="1640"/>
                </a:lnTo>
                <a:lnTo>
                  <a:pt x="2450" y="1640"/>
                </a:lnTo>
                <a:lnTo>
                  <a:pt x="2452" y="1638"/>
                </a:lnTo>
                <a:lnTo>
                  <a:pt x="2454" y="1638"/>
                </a:lnTo>
                <a:lnTo>
                  <a:pt x="2456" y="1634"/>
                </a:lnTo>
                <a:lnTo>
                  <a:pt x="2456" y="1632"/>
                </a:lnTo>
                <a:lnTo>
                  <a:pt x="2456" y="1630"/>
                </a:lnTo>
                <a:lnTo>
                  <a:pt x="2454" y="1628"/>
                </a:lnTo>
                <a:lnTo>
                  <a:pt x="2452" y="1622"/>
                </a:lnTo>
                <a:lnTo>
                  <a:pt x="2452" y="1620"/>
                </a:lnTo>
                <a:lnTo>
                  <a:pt x="2452" y="1618"/>
                </a:lnTo>
                <a:lnTo>
                  <a:pt x="2450" y="1616"/>
                </a:lnTo>
                <a:lnTo>
                  <a:pt x="2450" y="1610"/>
                </a:lnTo>
                <a:lnTo>
                  <a:pt x="2450" y="1608"/>
                </a:lnTo>
                <a:lnTo>
                  <a:pt x="2448" y="1608"/>
                </a:lnTo>
                <a:lnTo>
                  <a:pt x="2448" y="1606"/>
                </a:lnTo>
                <a:lnTo>
                  <a:pt x="2446" y="1604"/>
                </a:lnTo>
                <a:lnTo>
                  <a:pt x="2444" y="1602"/>
                </a:lnTo>
                <a:lnTo>
                  <a:pt x="2442" y="1600"/>
                </a:lnTo>
                <a:lnTo>
                  <a:pt x="2440" y="1598"/>
                </a:lnTo>
                <a:lnTo>
                  <a:pt x="2438" y="1598"/>
                </a:lnTo>
                <a:lnTo>
                  <a:pt x="2434" y="1598"/>
                </a:lnTo>
                <a:lnTo>
                  <a:pt x="2432" y="1598"/>
                </a:lnTo>
                <a:lnTo>
                  <a:pt x="2430" y="1600"/>
                </a:lnTo>
                <a:lnTo>
                  <a:pt x="2426" y="1602"/>
                </a:lnTo>
                <a:lnTo>
                  <a:pt x="2424" y="1602"/>
                </a:lnTo>
                <a:lnTo>
                  <a:pt x="2424" y="1604"/>
                </a:lnTo>
                <a:lnTo>
                  <a:pt x="2422" y="1608"/>
                </a:lnTo>
                <a:lnTo>
                  <a:pt x="2422" y="1612"/>
                </a:lnTo>
                <a:lnTo>
                  <a:pt x="2422" y="1614"/>
                </a:lnTo>
                <a:lnTo>
                  <a:pt x="2422" y="1616"/>
                </a:lnTo>
                <a:lnTo>
                  <a:pt x="2422" y="1618"/>
                </a:lnTo>
                <a:lnTo>
                  <a:pt x="2420" y="1622"/>
                </a:lnTo>
                <a:lnTo>
                  <a:pt x="2418" y="1624"/>
                </a:lnTo>
                <a:lnTo>
                  <a:pt x="2414" y="1626"/>
                </a:lnTo>
                <a:lnTo>
                  <a:pt x="2410" y="1626"/>
                </a:lnTo>
                <a:lnTo>
                  <a:pt x="2406" y="1622"/>
                </a:lnTo>
                <a:lnTo>
                  <a:pt x="2402" y="1618"/>
                </a:lnTo>
                <a:lnTo>
                  <a:pt x="2400" y="1618"/>
                </a:lnTo>
                <a:lnTo>
                  <a:pt x="2398" y="1614"/>
                </a:lnTo>
                <a:lnTo>
                  <a:pt x="2398" y="1612"/>
                </a:lnTo>
                <a:lnTo>
                  <a:pt x="2396" y="1612"/>
                </a:lnTo>
                <a:lnTo>
                  <a:pt x="2396" y="1612"/>
                </a:lnTo>
                <a:lnTo>
                  <a:pt x="2396" y="1614"/>
                </a:lnTo>
                <a:lnTo>
                  <a:pt x="2396" y="1620"/>
                </a:lnTo>
                <a:lnTo>
                  <a:pt x="2396" y="1622"/>
                </a:lnTo>
                <a:lnTo>
                  <a:pt x="2394" y="1622"/>
                </a:lnTo>
                <a:lnTo>
                  <a:pt x="2394" y="1626"/>
                </a:lnTo>
                <a:lnTo>
                  <a:pt x="2390" y="1630"/>
                </a:lnTo>
                <a:lnTo>
                  <a:pt x="2388" y="1630"/>
                </a:lnTo>
                <a:lnTo>
                  <a:pt x="2386" y="1628"/>
                </a:lnTo>
                <a:lnTo>
                  <a:pt x="2386" y="1624"/>
                </a:lnTo>
                <a:lnTo>
                  <a:pt x="2388" y="1622"/>
                </a:lnTo>
                <a:lnTo>
                  <a:pt x="2392" y="1616"/>
                </a:lnTo>
                <a:lnTo>
                  <a:pt x="2390" y="1614"/>
                </a:lnTo>
                <a:lnTo>
                  <a:pt x="2388" y="1614"/>
                </a:lnTo>
                <a:lnTo>
                  <a:pt x="2386" y="1616"/>
                </a:lnTo>
                <a:lnTo>
                  <a:pt x="2384" y="1620"/>
                </a:lnTo>
                <a:lnTo>
                  <a:pt x="2384" y="1626"/>
                </a:lnTo>
                <a:lnTo>
                  <a:pt x="2384" y="1628"/>
                </a:lnTo>
                <a:lnTo>
                  <a:pt x="2382" y="1632"/>
                </a:lnTo>
                <a:lnTo>
                  <a:pt x="2380" y="1634"/>
                </a:lnTo>
                <a:lnTo>
                  <a:pt x="2380" y="1634"/>
                </a:lnTo>
                <a:lnTo>
                  <a:pt x="2378" y="1636"/>
                </a:lnTo>
                <a:lnTo>
                  <a:pt x="2376" y="1640"/>
                </a:lnTo>
                <a:lnTo>
                  <a:pt x="2372" y="1646"/>
                </a:lnTo>
                <a:lnTo>
                  <a:pt x="2370" y="1646"/>
                </a:lnTo>
                <a:lnTo>
                  <a:pt x="2362" y="1646"/>
                </a:lnTo>
                <a:lnTo>
                  <a:pt x="2356" y="1646"/>
                </a:lnTo>
                <a:lnTo>
                  <a:pt x="2354" y="1646"/>
                </a:lnTo>
                <a:lnTo>
                  <a:pt x="2352" y="1646"/>
                </a:lnTo>
                <a:lnTo>
                  <a:pt x="2348" y="1646"/>
                </a:lnTo>
                <a:lnTo>
                  <a:pt x="2344" y="1646"/>
                </a:lnTo>
                <a:lnTo>
                  <a:pt x="2342" y="1644"/>
                </a:lnTo>
                <a:lnTo>
                  <a:pt x="2340" y="1644"/>
                </a:lnTo>
                <a:lnTo>
                  <a:pt x="2338" y="1642"/>
                </a:lnTo>
                <a:lnTo>
                  <a:pt x="2336" y="1640"/>
                </a:lnTo>
                <a:lnTo>
                  <a:pt x="2332" y="1636"/>
                </a:lnTo>
                <a:lnTo>
                  <a:pt x="2332" y="1634"/>
                </a:lnTo>
                <a:lnTo>
                  <a:pt x="2332" y="1632"/>
                </a:lnTo>
                <a:lnTo>
                  <a:pt x="2334" y="1630"/>
                </a:lnTo>
                <a:lnTo>
                  <a:pt x="2334" y="1626"/>
                </a:lnTo>
                <a:lnTo>
                  <a:pt x="2336" y="1624"/>
                </a:lnTo>
                <a:lnTo>
                  <a:pt x="2336" y="1622"/>
                </a:lnTo>
                <a:lnTo>
                  <a:pt x="2336" y="1612"/>
                </a:lnTo>
                <a:lnTo>
                  <a:pt x="2336" y="1610"/>
                </a:lnTo>
                <a:lnTo>
                  <a:pt x="2336" y="1608"/>
                </a:lnTo>
                <a:lnTo>
                  <a:pt x="2334" y="1604"/>
                </a:lnTo>
                <a:lnTo>
                  <a:pt x="2332" y="1604"/>
                </a:lnTo>
                <a:lnTo>
                  <a:pt x="2326" y="1600"/>
                </a:lnTo>
                <a:lnTo>
                  <a:pt x="2324" y="1598"/>
                </a:lnTo>
                <a:lnTo>
                  <a:pt x="2322" y="1598"/>
                </a:lnTo>
                <a:lnTo>
                  <a:pt x="2322" y="1596"/>
                </a:lnTo>
                <a:lnTo>
                  <a:pt x="2318" y="1596"/>
                </a:lnTo>
                <a:lnTo>
                  <a:pt x="2316" y="1596"/>
                </a:lnTo>
                <a:lnTo>
                  <a:pt x="2314" y="1596"/>
                </a:lnTo>
                <a:lnTo>
                  <a:pt x="2312" y="1596"/>
                </a:lnTo>
                <a:lnTo>
                  <a:pt x="2308" y="1598"/>
                </a:lnTo>
                <a:lnTo>
                  <a:pt x="2304" y="1600"/>
                </a:lnTo>
                <a:lnTo>
                  <a:pt x="2302" y="1602"/>
                </a:lnTo>
                <a:lnTo>
                  <a:pt x="2300" y="1602"/>
                </a:lnTo>
                <a:lnTo>
                  <a:pt x="2300" y="1604"/>
                </a:lnTo>
                <a:lnTo>
                  <a:pt x="2298" y="1606"/>
                </a:lnTo>
                <a:lnTo>
                  <a:pt x="2296" y="1606"/>
                </a:lnTo>
                <a:lnTo>
                  <a:pt x="2294" y="1606"/>
                </a:lnTo>
                <a:lnTo>
                  <a:pt x="2294" y="1608"/>
                </a:lnTo>
                <a:lnTo>
                  <a:pt x="2292" y="1608"/>
                </a:lnTo>
                <a:lnTo>
                  <a:pt x="2292" y="1606"/>
                </a:lnTo>
                <a:lnTo>
                  <a:pt x="2290" y="1606"/>
                </a:lnTo>
                <a:lnTo>
                  <a:pt x="2290" y="1604"/>
                </a:lnTo>
                <a:lnTo>
                  <a:pt x="2288" y="1604"/>
                </a:lnTo>
                <a:lnTo>
                  <a:pt x="2284" y="1606"/>
                </a:lnTo>
                <a:lnTo>
                  <a:pt x="2282" y="1606"/>
                </a:lnTo>
                <a:lnTo>
                  <a:pt x="2280" y="1604"/>
                </a:lnTo>
                <a:lnTo>
                  <a:pt x="2278" y="1604"/>
                </a:lnTo>
                <a:lnTo>
                  <a:pt x="2278" y="1602"/>
                </a:lnTo>
                <a:lnTo>
                  <a:pt x="2278" y="1600"/>
                </a:lnTo>
                <a:lnTo>
                  <a:pt x="2276" y="1600"/>
                </a:lnTo>
                <a:lnTo>
                  <a:pt x="2276" y="1598"/>
                </a:lnTo>
                <a:lnTo>
                  <a:pt x="2274" y="1596"/>
                </a:lnTo>
                <a:lnTo>
                  <a:pt x="2276" y="1594"/>
                </a:lnTo>
                <a:lnTo>
                  <a:pt x="2278" y="1590"/>
                </a:lnTo>
                <a:lnTo>
                  <a:pt x="2278" y="1588"/>
                </a:lnTo>
                <a:lnTo>
                  <a:pt x="2276" y="1588"/>
                </a:lnTo>
                <a:lnTo>
                  <a:pt x="2276" y="1586"/>
                </a:lnTo>
                <a:lnTo>
                  <a:pt x="2276" y="1586"/>
                </a:lnTo>
                <a:lnTo>
                  <a:pt x="2276" y="1584"/>
                </a:lnTo>
                <a:lnTo>
                  <a:pt x="2278" y="1584"/>
                </a:lnTo>
                <a:lnTo>
                  <a:pt x="2278" y="1582"/>
                </a:lnTo>
                <a:lnTo>
                  <a:pt x="2278" y="1580"/>
                </a:lnTo>
                <a:lnTo>
                  <a:pt x="2276" y="1578"/>
                </a:lnTo>
                <a:lnTo>
                  <a:pt x="2274" y="1578"/>
                </a:lnTo>
                <a:lnTo>
                  <a:pt x="2274" y="1576"/>
                </a:lnTo>
                <a:lnTo>
                  <a:pt x="2272" y="1576"/>
                </a:lnTo>
                <a:lnTo>
                  <a:pt x="2272" y="1574"/>
                </a:lnTo>
                <a:lnTo>
                  <a:pt x="2270" y="1572"/>
                </a:lnTo>
                <a:lnTo>
                  <a:pt x="2266" y="1570"/>
                </a:lnTo>
                <a:lnTo>
                  <a:pt x="2264" y="1568"/>
                </a:lnTo>
                <a:lnTo>
                  <a:pt x="2260" y="1566"/>
                </a:lnTo>
                <a:lnTo>
                  <a:pt x="2258" y="1564"/>
                </a:lnTo>
                <a:lnTo>
                  <a:pt x="2254" y="1562"/>
                </a:lnTo>
                <a:lnTo>
                  <a:pt x="2252" y="1562"/>
                </a:lnTo>
                <a:lnTo>
                  <a:pt x="2250" y="1560"/>
                </a:lnTo>
                <a:lnTo>
                  <a:pt x="2248" y="1560"/>
                </a:lnTo>
                <a:lnTo>
                  <a:pt x="2244" y="1560"/>
                </a:lnTo>
                <a:lnTo>
                  <a:pt x="2242" y="1560"/>
                </a:lnTo>
                <a:lnTo>
                  <a:pt x="2240" y="1562"/>
                </a:lnTo>
                <a:lnTo>
                  <a:pt x="2238" y="1562"/>
                </a:lnTo>
                <a:lnTo>
                  <a:pt x="2236" y="1562"/>
                </a:lnTo>
                <a:lnTo>
                  <a:pt x="2234" y="1564"/>
                </a:lnTo>
                <a:lnTo>
                  <a:pt x="2234" y="1566"/>
                </a:lnTo>
                <a:lnTo>
                  <a:pt x="2232" y="1568"/>
                </a:lnTo>
                <a:lnTo>
                  <a:pt x="2230" y="1572"/>
                </a:lnTo>
                <a:lnTo>
                  <a:pt x="2228" y="1576"/>
                </a:lnTo>
                <a:lnTo>
                  <a:pt x="2228" y="1578"/>
                </a:lnTo>
                <a:lnTo>
                  <a:pt x="2226" y="1580"/>
                </a:lnTo>
                <a:lnTo>
                  <a:pt x="2224" y="1584"/>
                </a:lnTo>
                <a:lnTo>
                  <a:pt x="2222" y="1584"/>
                </a:lnTo>
                <a:lnTo>
                  <a:pt x="2220" y="1586"/>
                </a:lnTo>
                <a:lnTo>
                  <a:pt x="2218" y="1586"/>
                </a:lnTo>
                <a:lnTo>
                  <a:pt x="2216" y="1586"/>
                </a:lnTo>
                <a:lnTo>
                  <a:pt x="2214" y="1586"/>
                </a:lnTo>
                <a:lnTo>
                  <a:pt x="2210" y="1586"/>
                </a:lnTo>
                <a:lnTo>
                  <a:pt x="2208" y="1586"/>
                </a:lnTo>
                <a:lnTo>
                  <a:pt x="2206" y="1588"/>
                </a:lnTo>
                <a:lnTo>
                  <a:pt x="2204" y="1588"/>
                </a:lnTo>
                <a:lnTo>
                  <a:pt x="2204" y="1590"/>
                </a:lnTo>
                <a:lnTo>
                  <a:pt x="2206" y="1592"/>
                </a:lnTo>
                <a:lnTo>
                  <a:pt x="2206" y="1596"/>
                </a:lnTo>
                <a:lnTo>
                  <a:pt x="2204" y="1598"/>
                </a:lnTo>
                <a:lnTo>
                  <a:pt x="2202" y="1598"/>
                </a:lnTo>
                <a:lnTo>
                  <a:pt x="2200" y="1596"/>
                </a:lnTo>
                <a:lnTo>
                  <a:pt x="2198" y="1596"/>
                </a:lnTo>
                <a:lnTo>
                  <a:pt x="2196" y="1596"/>
                </a:lnTo>
                <a:lnTo>
                  <a:pt x="2196" y="1598"/>
                </a:lnTo>
                <a:lnTo>
                  <a:pt x="2198" y="1600"/>
                </a:lnTo>
                <a:lnTo>
                  <a:pt x="2198" y="1604"/>
                </a:lnTo>
                <a:lnTo>
                  <a:pt x="2198" y="1606"/>
                </a:lnTo>
                <a:lnTo>
                  <a:pt x="2198" y="1608"/>
                </a:lnTo>
                <a:lnTo>
                  <a:pt x="2196" y="1610"/>
                </a:lnTo>
                <a:lnTo>
                  <a:pt x="2194" y="1608"/>
                </a:lnTo>
                <a:lnTo>
                  <a:pt x="2194" y="1606"/>
                </a:lnTo>
                <a:lnTo>
                  <a:pt x="2192" y="1606"/>
                </a:lnTo>
                <a:lnTo>
                  <a:pt x="2190" y="1608"/>
                </a:lnTo>
                <a:lnTo>
                  <a:pt x="2190" y="1610"/>
                </a:lnTo>
                <a:lnTo>
                  <a:pt x="2190" y="1612"/>
                </a:lnTo>
                <a:lnTo>
                  <a:pt x="2190" y="1614"/>
                </a:lnTo>
                <a:lnTo>
                  <a:pt x="2188" y="1616"/>
                </a:lnTo>
                <a:lnTo>
                  <a:pt x="2186" y="1618"/>
                </a:lnTo>
                <a:lnTo>
                  <a:pt x="2186" y="1616"/>
                </a:lnTo>
                <a:lnTo>
                  <a:pt x="2184" y="1616"/>
                </a:lnTo>
                <a:lnTo>
                  <a:pt x="2182" y="1616"/>
                </a:lnTo>
                <a:lnTo>
                  <a:pt x="2182" y="1618"/>
                </a:lnTo>
                <a:lnTo>
                  <a:pt x="2182" y="1620"/>
                </a:lnTo>
                <a:lnTo>
                  <a:pt x="2182" y="1622"/>
                </a:lnTo>
                <a:lnTo>
                  <a:pt x="2180" y="1622"/>
                </a:lnTo>
                <a:lnTo>
                  <a:pt x="2180" y="1624"/>
                </a:lnTo>
                <a:lnTo>
                  <a:pt x="2178" y="1624"/>
                </a:lnTo>
                <a:lnTo>
                  <a:pt x="2178" y="1626"/>
                </a:lnTo>
                <a:lnTo>
                  <a:pt x="2176" y="1628"/>
                </a:lnTo>
                <a:lnTo>
                  <a:pt x="2172" y="1628"/>
                </a:lnTo>
                <a:lnTo>
                  <a:pt x="2170" y="1630"/>
                </a:lnTo>
                <a:lnTo>
                  <a:pt x="2166" y="1630"/>
                </a:lnTo>
                <a:lnTo>
                  <a:pt x="2164" y="1632"/>
                </a:lnTo>
                <a:lnTo>
                  <a:pt x="2162" y="1632"/>
                </a:lnTo>
                <a:lnTo>
                  <a:pt x="2160" y="1632"/>
                </a:lnTo>
                <a:lnTo>
                  <a:pt x="2156" y="1632"/>
                </a:lnTo>
                <a:lnTo>
                  <a:pt x="2156" y="1630"/>
                </a:lnTo>
                <a:lnTo>
                  <a:pt x="2156" y="1630"/>
                </a:lnTo>
                <a:lnTo>
                  <a:pt x="2154" y="1628"/>
                </a:lnTo>
                <a:lnTo>
                  <a:pt x="2150" y="1628"/>
                </a:lnTo>
                <a:lnTo>
                  <a:pt x="2148" y="1628"/>
                </a:lnTo>
                <a:lnTo>
                  <a:pt x="2146" y="1626"/>
                </a:lnTo>
                <a:lnTo>
                  <a:pt x="2146" y="1624"/>
                </a:lnTo>
                <a:lnTo>
                  <a:pt x="2144" y="1624"/>
                </a:lnTo>
                <a:lnTo>
                  <a:pt x="2142" y="1622"/>
                </a:lnTo>
                <a:lnTo>
                  <a:pt x="2138" y="1620"/>
                </a:lnTo>
                <a:lnTo>
                  <a:pt x="2136" y="1618"/>
                </a:lnTo>
                <a:lnTo>
                  <a:pt x="2134" y="1618"/>
                </a:lnTo>
                <a:lnTo>
                  <a:pt x="2132" y="1618"/>
                </a:lnTo>
                <a:lnTo>
                  <a:pt x="2130" y="1616"/>
                </a:lnTo>
                <a:lnTo>
                  <a:pt x="2128" y="1616"/>
                </a:lnTo>
                <a:lnTo>
                  <a:pt x="2126" y="1618"/>
                </a:lnTo>
                <a:lnTo>
                  <a:pt x="2124" y="1618"/>
                </a:lnTo>
                <a:lnTo>
                  <a:pt x="2120" y="1616"/>
                </a:lnTo>
                <a:lnTo>
                  <a:pt x="2118" y="1614"/>
                </a:lnTo>
                <a:lnTo>
                  <a:pt x="2114" y="1612"/>
                </a:lnTo>
                <a:lnTo>
                  <a:pt x="2112" y="1608"/>
                </a:lnTo>
                <a:lnTo>
                  <a:pt x="2112" y="1606"/>
                </a:lnTo>
                <a:lnTo>
                  <a:pt x="2112" y="1604"/>
                </a:lnTo>
                <a:lnTo>
                  <a:pt x="2114" y="1600"/>
                </a:lnTo>
                <a:lnTo>
                  <a:pt x="2116" y="1600"/>
                </a:lnTo>
                <a:lnTo>
                  <a:pt x="2116" y="1602"/>
                </a:lnTo>
                <a:lnTo>
                  <a:pt x="2118" y="1602"/>
                </a:lnTo>
                <a:lnTo>
                  <a:pt x="2122" y="1600"/>
                </a:lnTo>
                <a:lnTo>
                  <a:pt x="2122" y="1598"/>
                </a:lnTo>
                <a:lnTo>
                  <a:pt x="2124" y="1596"/>
                </a:lnTo>
                <a:lnTo>
                  <a:pt x="2124" y="1592"/>
                </a:lnTo>
                <a:lnTo>
                  <a:pt x="2124" y="1590"/>
                </a:lnTo>
                <a:lnTo>
                  <a:pt x="2126" y="1588"/>
                </a:lnTo>
                <a:lnTo>
                  <a:pt x="2124" y="1586"/>
                </a:lnTo>
                <a:lnTo>
                  <a:pt x="2122" y="1586"/>
                </a:lnTo>
                <a:lnTo>
                  <a:pt x="2120" y="1586"/>
                </a:lnTo>
                <a:lnTo>
                  <a:pt x="2116" y="1586"/>
                </a:lnTo>
                <a:lnTo>
                  <a:pt x="2116" y="1586"/>
                </a:lnTo>
                <a:lnTo>
                  <a:pt x="2116" y="1584"/>
                </a:lnTo>
                <a:lnTo>
                  <a:pt x="2118" y="1584"/>
                </a:lnTo>
                <a:lnTo>
                  <a:pt x="2120" y="1582"/>
                </a:lnTo>
                <a:lnTo>
                  <a:pt x="2122" y="1580"/>
                </a:lnTo>
                <a:lnTo>
                  <a:pt x="2124" y="1576"/>
                </a:lnTo>
                <a:lnTo>
                  <a:pt x="2124" y="1574"/>
                </a:lnTo>
                <a:lnTo>
                  <a:pt x="2124" y="1572"/>
                </a:lnTo>
                <a:lnTo>
                  <a:pt x="2126" y="1572"/>
                </a:lnTo>
                <a:lnTo>
                  <a:pt x="2128" y="1562"/>
                </a:lnTo>
                <a:lnTo>
                  <a:pt x="2128" y="1560"/>
                </a:lnTo>
                <a:lnTo>
                  <a:pt x="2126" y="1560"/>
                </a:lnTo>
                <a:lnTo>
                  <a:pt x="2124" y="1560"/>
                </a:lnTo>
                <a:lnTo>
                  <a:pt x="2122" y="1557"/>
                </a:lnTo>
                <a:lnTo>
                  <a:pt x="2120" y="1555"/>
                </a:lnTo>
                <a:lnTo>
                  <a:pt x="2118" y="1555"/>
                </a:lnTo>
                <a:lnTo>
                  <a:pt x="2116" y="1551"/>
                </a:lnTo>
                <a:lnTo>
                  <a:pt x="2114" y="1551"/>
                </a:lnTo>
                <a:lnTo>
                  <a:pt x="2112" y="1553"/>
                </a:lnTo>
                <a:lnTo>
                  <a:pt x="2108" y="1555"/>
                </a:lnTo>
                <a:lnTo>
                  <a:pt x="2108" y="1555"/>
                </a:lnTo>
                <a:lnTo>
                  <a:pt x="2106" y="1555"/>
                </a:lnTo>
                <a:lnTo>
                  <a:pt x="2100" y="1557"/>
                </a:lnTo>
                <a:lnTo>
                  <a:pt x="2090" y="1557"/>
                </a:lnTo>
                <a:lnTo>
                  <a:pt x="2086" y="1557"/>
                </a:lnTo>
                <a:lnTo>
                  <a:pt x="2084" y="1557"/>
                </a:lnTo>
                <a:lnTo>
                  <a:pt x="2078" y="1555"/>
                </a:lnTo>
                <a:lnTo>
                  <a:pt x="2074" y="1553"/>
                </a:lnTo>
                <a:lnTo>
                  <a:pt x="2070" y="1553"/>
                </a:lnTo>
                <a:lnTo>
                  <a:pt x="2068" y="1551"/>
                </a:lnTo>
                <a:lnTo>
                  <a:pt x="2068" y="1549"/>
                </a:lnTo>
                <a:lnTo>
                  <a:pt x="2070" y="1549"/>
                </a:lnTo>
                <a:lnTo>
                  <a:pt x="2070" y="1547"/>
                </a:lnTo>
                <a:lnTo>
                  <a:pt x="2068" y="1545"/>
                </a:lnTo>
                <a:lnTo>
                  <a:pt x="2064" y="1543"/>
                </a:lnTo>
                <a:lnTo>
                  <a:pt x="2064" y="1541"/>
                </a:lnTo>
                <a:lnTo>
                  <a:pt x="2062" y="1539"/>
                </a:lnTo>
                <a:lnTo>
                  <a:pt x="2060" y="1537"/>
                </a:lnTo>
                <a:lnTo>
                  <a:pt x="2062" y="1535"/>
                </a:lnTo>
                <a:lnTo>
                  <a:pt x="2064" y="1535"/>
                </a:lnTo>
                <a:lnTo>
                  <a:pt x="2066" y="1537"/>
                </a:lnTo>
                <a:lnTo>
                  <a:pt x="2066" y="1537"/>
                </a:lnTo>
                <a:lnTo>
                  <a:pt x="2068" y="1537"/>
                </a:lnTo>
                <a:lnTo>
                  <a:pt x="2070" y="1537"/>
                </a:lnTo>
                <a:lnTo>
                  <a:pt x="2070" y="1535"/>
                </a:lnTo>
                <a:lnTo>
                  <a:pt x="2070" y="1533"/>
                </a:lnTo>
                <a:lnTo>
                  <a:pt x="2068" y="1533"/>
                </a:lnTo>
                <a:lnTo>
                  <a:pt x="2062" y="1529"/>
                </a:lnTo>
                <a:lnTo>
                  <a:pt x="2060" y="1525"/>
                </a:lnTo>
                <a:lnTo>
                  <a:pt x="2058" y="1523"/>
                </a:lnTo>
                <a:lnTo>
                  <a:pt x="2056" y="1521"/>
                </a:lnTo>
                <a:lnTo>
                  <a:pt x="2056" y="1517"/>
                </a:lnTo>
                <a:lnTo>
                  <a:pt x="2056" y="1515"/>
                </a:lnTo>
                <a:lnTo>
                  <a:pt x="2056" y="1513"/>
                </a:lnTo>
                <a:lnTo>
                  <a:pt x="2056" y="1511"/>
                </a:lnTo>
                <a:lnTo>
                  <a:pt x="2058" y="1509"/>
                </a:lnTo>
                <a:lnTo>
                  <a:pt x="2060" y="1507"/>
                </a:lnTo>
                <a:lnTo>
                  <a:pt x="2062" y="1503"/>
                </a:lnTo>
                <a:lnTo>
                  <a:pt x="2064" y="1499"/>
                </a:lnTo>
                <a:lnTo>
                  <a:pt x="2066" y="1493"/>
                </a:lnTo>
                <a:lnTo>
                  <a:pt x="2066" y="1489"/>
                </a:lnTo>
                <a:lnTo>
                  <a:pt x="2068" y="1489"/>
                </a:lnTo>
                <a:lnTo>
                  <a:pt x="2066" y="1489"/>
                </a:lnTo>
                <a:lnTo>
                  <a:pt x="2066" y="1487"/>
                </a:lnTo>
                <a:lnTo>
                  <a:pt x="2066" y="1485"/>
                </a:lnTo>
                <a:lnTo>
                  <a:pt x="2064" y="1481"/>
                </a:lnTo>
                <a:lnTo>
                  <a:pt x="2062" y="1481"/>
                </a:lnTo>
                <a:lnTo>
                  <a:pt x="2060" y="1477"/>
                </a:lnTo>
                <a:lnTo>
                  <a:pt x="2060" y="1477"/>
                </a:lnTo>
                <a:lnTo>
                  <a:pt x="2054" y="1477"/>
                </a:lnTo>
                <a:lnTo>
                  <a:pt x="2052" y="1477"/>
                </a:lnTo>
                <a:lnTo>
                  <a:pt x="2050" y="1479"/>
                </a:lnTo>
                <a:lnTo>
                  <a:pt x="2050" y="1481"/>
                </a:lnTo>
                <a:lnTo>
                  <a:pt x="2048" y="1483"/>
                </a:lnTo>
                <a:lnTo>
                  <a:pt x="2046" y="1485"/>
                </a:lnTo>
                <a:lnTo>
                  <a:pt x="2044" y="1487"/>
                </a:lnTo>
                <a:lnTo>
                  <a:pt x="2044" y="1489"/>
                </a:lnTo>
                <a:lnTo>
                  <a:pt x="2040" y="1491"/>
                </a:lnTo>
                <a:lnTo>
                  <a:pt x="2040" y="1493"/>
                </a:lnTo>
                <a:lnTo>
                  <a:pt x="2038" y="1493"/>
                </a:lnTo>
                <a:lnTo>
                  <a:pt x="2036" y="1495"/>
                </a:lnTo>
                <a:lnTo>
                  <a:pt x="2034" y="1495"/>
                </a:lnTo>
                <a:lnTo>
                  <a:pt x="2026" y="1495"/>
                </a:lnTo>
                <a:lnTo>
                  <a:pt x="2020" y="1495"/>
                </a:lnTo>
                <a:lnTo>
                  <a:pt x="2020" y="1493"/>
                </a:lnTo>
                <a:lnTo>
                  <a:pt x="2018" y="1493"/>
                </a:lnTo>
                <a:lnTo>
                  <a:pt x="2016" y="1491"/>
                </a:lnTo>
                <a:lnTo>
                  <a:pt x="2014" y="1491"/>
                </a:lnTo>
                <a:lnTo>
                  <a:pt x="2012" y="1491"/>
                </a:lnTo>
                <a:lnTo>
                  <a:pt x="2012" y="1489"/>
                </a:lnTo>
                <a:lnTo>
                  <a:pt x="2012" y="1489"/>
                </a:lnTo>
                <a:lnTo>
                  <a:pt x="2010" y="1487"/>
                </a:lnTo>
                <a:lnTo>
                  <a:pt x="2008" y="1487"/>
                </a:lnTo>
                <a:lnTo>
                  <a:pt x="2006" y="1487"/>
                </a:lnTo>
                <a:lnTo>
                  <a:pt x="2004" y="1489"/>
                </a:lnTo>
                <a:lnTo>
                  <a:pt x="2002" y="1489"/>
                </a:lnTo>
                <a:lnTo>
                  <a:pt x="2000" y="1489"/>
                </a:lnTo>
                <a:lnTo>
                  <a:pt x="1998" y="1489"/>
                </a:lnTo>
                <a:lnTo>
                  <a:pt x="1996" y="1489"/>
                </a:lnTo>
                <a:lnTo>
                  <a:pt x="1994" y="1489"/>
                </a:lnTo>
                <a:lnTo>
                  <a:pt x="1992" y="1489"/>
                </a:lnTo>
                <a:lnTo>
                  <a:pt x="1992" y="1487"/>
                </a:lnTo>
                <a:lnTo>
                  <a:pt x="1990" y="1489"/>
                </a:lnTo>
                <a:lnTo>
                  <a:pt x="1988" y="1489"/>
                </a:lnTo>
                <a:lnTo>
                  <a:pt x="1986" y="1489"/>
                </a:lnTo>
                <a:lnTo>
                  <a:pt x="1984" y="1489"/>
                </a:lnTo>
                <a:lnTo>
                  <a:pt x="1982" y="1487"/>
                </a:lnTo>
                <a:lnTo>
                  <a:pt x="1980" y="1487"/>
                </a:lnTo>
                <a:lnTo>
                  <a:pt x="1978" y="1487"/>
                </a:lnTo>
                <a:lnTo>
                  <a:pt x="1978" y="1485"/>
                </a:lnTo>
                <a:lnTo>
                  <a:pt x="1976" y="1485"/>
                </a:lnTo>
                <a:lnTo>
                  <a:pt x="1974" y="1483"/>
                </a:lnTo>
                <a:lnTo>
                  <a:pt x="1972" y="1483"/>
                </a:lnTo>
                <a:lnTo>
                  <a:pt x="1972" y="1481"/>
                </a:lnTo>
                <a:lnTo>
                  <a:pt x="1970" y="1481"/>
                </a:lnTo>
                <a:lnTo>
                  <a:pt x="1970" y="1479"/>
                </a:lnTo>
                <a:lnTo>
                  <a:pt x="1968" y="1479"/>
                </a:lnTo>
                <a:lnTo>
                  <a:pt x="1966" y="1477"/>
                </a:lnTo>
                <a:lnTo>
                  <a:pt x="1964" y="1477"/>
                </a:lnTo>
                <a:lnTo>
                  <a:pt x="1962" y="1477"/>
                </a:lnTo>
                <a:lnTo>
                  <a:pt x="1960" y="1477"/>
                </a:lnTo>
                <a:lnTo>
                  <a:pt x="1958" y="1475"/>
                </a:lnTo>
                <a:lnTo>
                  <a:pt x="1956" y="1475"/>
                </a:lnTo>
                <a:lnTo>
                  <a:pt x="1952" y="1475"/>
                </a:lnTo>
                <a:lnTo>
                  <a:pt x="1950" y="1477"/>
                </a:lnTo>
                <a:lnTo>
                  <a:pt x="1948" y="1479"/>
                </a:lnTo>
                <a:lnTo>
                  <a:pt x="1946" y="1479"/>
                </a:lnTo>
                <a:lnTo>
                  <a:pt x="1944" y="1479"/>
                </a:lnTo>
                <a:lnTo>
                  <a:pt x="1944" y="1481"/>
                </a:lnTo>
                <a:lnTo>
                  <a:pt x="1944" y="1483"/>
                </a:lnTo>
                <a:lnTo>
                  <a:pt x="1942" y="1485"/>
                </a:lnTo>
                <a:lnTo>
                  <a:pt x="1944" y="1485"/>
                </a:lnTo>
                <a:lnTo>
                  <a:pt x="1944" y="1487"/>
                </a:lnTo>
                <a:lnTo>
                  <a:pt x="1946" y="1487"/>
                </a:lnTo>
                <a:lnTo>
                  <a:pt x="1946" y="1489"/>
                </a:lnTo>
                <a:lnTo>
                  <a:pt x="1944" y="1489"/>
                </a:lnTo>
                <a:lnTo>
                  <a:pt x="1942" y="1487"/>
                </a:lnTo>
                <a:lnTo>
                  <a:pt x="1940" y="1489"/>
                </a:lnTo>
                <a:lnTo>
                  <a:pt x="1938" y="1489"/>
                </a:lnTo>
                <a:lnTo>
                  <a:pt x="1938" y="1489"/>
                </a:lnTo>
                <a:lnTo>
                  <a:pt x="1938" y="1491"/>
                </a:lnTo>
                <a:lnTo>
                  <a:pt x="1936" y="1491"/>
                </a:lnTo>
                <a:lnTo>
                  <a:pt x="1938" y="1491"/>
                </a:lnTo>
                <a:lnTo>
                  <a:pt x="1938" y="1493"/>
                </a:lnTo>
                <a:lnTo>
                  <a:pt x="1938" y="1495"/>
                </a:lnTo>
                <a:lnTo>
                  <a:pt x="1938" y="1497"/>
                </a:lnTo>
                <a:lnTo>
                  <a:pt x="1938" y="1499"/>
                </a:lnTo>
                <a:lnTo>
                  <a:pt x="1938" y="1501"/>
                </a:lnTo>
                <a:lnTo>
                  <a:pt x="1938" y="1503"/>
                </a:lnTo>
                <a:lnTo>
                  <a:pt x="1936" y="1503"/>
                </a:lnTo>
                <a:lnTo>
                  <a:pt x="1934" y="1503"/>
                </a:lnTo>
                <a:lnTo>
                  <a:pt x="1932" y="1503"/>
                </a:lnTo>
                <a:lnTo>
                  <a:pt x="1932" y="1505"/>
                </a:lnTo>
                <a:lnTo>
                  <a:pt x="1932" y="1507"/>
                </a:lnTo>
                <a:lnTo>
                  <a:pt x="1932" y="1509"/>
                </a:lnTo>
                <a:lnTo>
                  <a:pt x="1930" y="1511"/>
                </a:lnTo>
                <a:lnTo>
                  <a:pt x="1928" y="1513"/>
                </a:lnTo>
                <a:lnTo>
                  <a:pt x="1926" y="1513"/>
                </a:lnTo>
                <a:lnTo>
                  <a:pt x="1926" y="1511"/>
                </a:lnTo>
                <a:lnTo>
                  <a:pt x="1924" y="1511"/>
                </a:lnTo>
                <a:lnTo>
                  <a:pt x="1922" y="1511"/>
                </a:lnTo>
                <a:lnTo>
                  <a:pt x="1920" y="1511"/>
                </a:lnTo>
                <a:lnTo>
                  <a:pt x="1918" y="1511"/>
                </a:lnTo>
                <a:lnTo>
                  <a:pt x="1918" y="1513"/>
                </a:lnTo>
                <a:lnTo>
                  <a:pt x="1918" y="1515"/>
                </a:lnTo>
                <a:lnTo>
                  <a:pt x="1916" y="1515"/>
                </a:lnTo>
                <a:lnTo>
                  <a:pt x="1916" y="1517"/>
                </a:lnTo>
                <a:lnTo>
                  <a:pt x="1916" y="1517"/>
                </a:lnTo>
                <a:lnTo>
                  <a:pt x="1914" y="1517"/>
                </a:lnTo>
                <a:lnTo>
                  <a:pt x="1912" y="1517"/>
                </a:lnTo>
                <a:lnTo>
                  <a:pt x="1910" y="1517"/>
                </a:lnTo>
                <a:lnTo>
                  <a:pt x="1910" y="1519"/>
                </a:lnTo>
                <a:lnTo>
                  <a:pt x="1908" y="1521"/>
                </a:lnTo>
                <a:lnTo>
                  <a:pt x="1906" y="1521"/>
                </a:lnTo>
                <a:lnTo>
                  <a:pt x="1906" y="1523"/>
                </a:lnTo>
                <a:lnTo>
                  <a:pt x="1904" y="1523"/>
                </a:lnTo>
                <a:lnTo>
                  <a:pt x="1902" y="1523"/>
                </a:lnTo>
                <a:lnTo>
                  <a:pt x="1900" y="1523"/>
                </a:lnTo>
                <a:lnTo>
                  <a:pt x="1900" y="1521"/>
                </a:lnTo>
                <a:lnTo>
                  <a:pt x="1898" y="1519"/>
                </a:lnTo>
                <a:lnTo>
                  <a:pt x="1896" y="1519"/>
                </a:lnTo>
                <a:lnTo>
                  <a:pt x="1894" y="1517"/>
                </a:lnTo>
                <a:lnTo>
                  <a:pt x="1890" y="1513"/>
                </a:lnTo>
                <a:lnTo>
                  <a:pt x="1888" y="1511"/>
                </a:lnTo>
                <a:lnTo>
                  <a:pt x="1886" y="1509"/>
                </a:lnTo>
                <a:lnTo>
                  <a:pt x="1884" y="1507"/>
                </a:lnTo>
                <a:lnTo>
                  <a:pt x="1882" y="1505"/>
                </a:lnTo>
                <a:lnTo>
                  <a:pt x="1882" y="1503"/>
                </a:lnTo>
                <a:lnTo>
                  <a:pt x="1880" y="1501"/>
                </a:lnTo>
                <a:lnTo>
                  <a:pt x="1880" y="1499"/>
                </a:lnTo>
                <a:lnTo>
                  <a:pt x="1872" y="1493"/>
                </a:lnTo>
                <a:lnTo>
                  <a:pt x="1870" y="1493"/>
                </a:lnTo>
                <a:lnTo>
                  <a:pt x="1870" y="1491"/>
                </a:lnTo>
                <a:lnTo>
                  <a:pt x="1868" y="1491"/>
                </a:lnTo>
                <a:lnTo>
                  <a:pt x="1870" y="1489"/>
                </a:lnTo>
                <a:lnTo>
                  <a:pt x="1872" y="1489"/>
                </a:lnTo>
                <a:lnTo>
                  <a:pt x="1874" y="1489"/>
                </a:lnTo>
                <a:lnTo>
                  <a:pt x="1872" y="1487"/>
                </a:lnTo>
                <a:lnTo>
                  <a:pt x="1870" y="1487"/>
                </a:lnTo>
                <a:lnTo>
                  <a:pt x="1868" y="1487"/>
                </a:lnTo>
                <a:lnTo>
                  <a:pt x="1868" y="1485"/>
                </a:lnTo>
                <a:lnTo>
                  <a:pt x="1866" y="1483"/>
                </a:lnTo>
                <a:lnTo>
                  <a:pt x="1866" y="1481"/>
                </a:lnTo>
                <a:lnTo>
                  <a:pt x="1864" y="1479"/>
                </a:lnTo>
                <a:lnTo>
                  <a:pt x="1862" y="1479"/>
                </a:lnTo>
                <a:lnTo>
                  <a:pt x="1860" y="1479"/>
                </a:lnTo>
                <a:lnTo>
                  <a:pt x="1860" y="1477"/>
                </a:lnTo>
                <a:lnTo>
                  <a:pt x="1858" y="1477"/>
                </a:lnTo>
                <a:lnTo>
                  <a:pt x="1858" y="1475"/>
                </a:lnTo>
                <a:lnTo>
                  <a:pt x="1856" y="1475"/>
                </a:lnTo>
                <a:lnTo>
                  <a:pt x="1854" y="1473"/>
                </a:lnTo>
                <a:lnTo>
                  <a:pt x="1852" y="1473"/>
                </a:lnTo>
                <a:lnTo>
                  <a:pt x="1850" y="1473"/>
                </a:lnTo>
                <a:lnTo>
                  <a:pt x="1850" y="1475"/>
                </a:lnTo>
                <a:lnTo>
                  <a:pt x="1848" y="1475"/>
                </a:lnTo>
                <a:lnTo>
                  <a:pt x="1844" y="1475"/>
                </a:lnTo>
                <a:lnTo>
                  <a:pt x="1840" y="1473"/>
                </a:lnTo>
                <a:lnTo>
                  <a:pt x="1838" y="1473"/>
                </a:lnTo>
                <a:lnTo>
                  <a:pt x="1836" y="1471"/>
                </a:lnTo>
                <a:lnTo>
                  <a:pt x="1834" y="1471"/>
                </a:lnTo>
                <a:lnTo>
                  <a:pt x="1832" y="1471"/>
                </a:lnTo>
                <a:lnTo>
                  <a:pt x="1830" y="1473"/>
                </a:lnTo>
                <a:lnTo>
                  <a:pt x="1828" y="1475"/>
                </a:lnTo>
                <a:lnTo>
                  <a:pt x="1826" y="1477"/>
                </a:lnTo>
                <a:lnTo>
                  <a:pt x="1824" y="1477"/>
                </a:lnTo>
                <a:lnTo>
                  <a:pt x="1824" y="1479"/>
                </a:lnTo>
                <a:lnTo>
                  <a:pt x="1822" y="1479"/>
                </a:lnTo>
                <a:lnTo>
                  <a:pt x="1822" y="1481"/>
                </a:lnTo>
                <a:lnTo>
                  <a:pt x="1820" y="1483"/>
                </a:lnTo>
                <a:lnTo>
                  <a:pt x="1820" y="1483"/>
                </a:lnTo>
                <a:lnTo>
                  <a:pt x="1818" y="1485"/>
                </a:lnTo>
                <a:lnTo>
                  <a:pt x="1816" y="1487"/>
                </a:lnTo>
                <a:lnTo>
                  <a:pt x="1814" y="1487"/>
                </a:lnTo>
                <a:lnTo>
                  <a:pt x="1812" y="1487"/>
                </a:lnTo>
                <a:lnTo>
                  <a:pt x="1810" y="1487"/>
                </a:lnTo>
                <a:lnTo>
                  <a:pt x="1808" y="1487"/>
                </a:lnTo>
                <a:lnTo>
                  <a:pt x="1806" y="1489"/>
                </a:lnTo>
                <a:lnTo>
                  <a:pt x="1806" y="1487"/>
                </a:lnTo>
                <a:lnTo>
                  <a:pt x="1804" y="1487"/>
                </a:lnTo>
                <a:lnTo>
                  <a:pt x="1804" y="1485"/>
                </a:lnTo>
                <a:lnTo>
                  <a:pt x="1802" y="1487"/>
                </a:lnTo>
                <a:lnTo>
                  <a:pt x="1800" y="1487"/>
                </a:lnTo>
                <a:lnTo>
                  <a:pt x="1798" y="1487"/>
                </a:lnTo>
                <a:lnTo>
                  <a:pt x="1798" y="1485"/>
                </a:lnTo>
                <a:lnTo>
                  <a:pt x="1798" y="1487"/>
                </a:lnTo>
                <a:lnTo>
                  <a:pt x="1796" y="1487"/>
                </a:lnTo>
                <a:lnTo>
                  <a:pt x="1796" y="1489"/>
                </a:lnTo>
                <a:lnTo>
                  <a:pt x="1794" y="1489"/>
                </a:lnTo>
                <a:lnTo>
                  <a:pt x="1792" y="1489"/>
                </a:lnTo>
                <a:lnTo>
                  <a:pt x="1790" y="1491"/>
                </a:lnTo>
                <a:lnTo>
                  <a:pt x="1788" y="1491"/>
                </a:lnTo>
                <a:lnTo>
                  <a:pt x="1786" y="1491"/>
                </a:lnTo>
                <a:lnTo>
                  <a:pt x="1786" y="1489"/>
                </a:lnTo>
                <a:lnTo>
                  <a:pt x="1786" y="1489"/>
                </a:lnTo>
                <a:lnTo>
                  <a:pt x="1786" y="1487"/>
                </a:lnTo>
                <a:lnTo>
                  <a:pt x="1784" y="1487"/>
                </a:lnTo>
                <a:lnTo>
                  <a:pt x="1782" y="1485"/>
                </a:lnTo>
                <a:lnTo>
                  <a:pt x="1780" y="1485"/>
                </a:lnTo>
                <a:lnTo>
                  <a:pt x="1778" y="1485"/>
                </a:lnTo>
                <a:lnTo>
                  <a:pt x="1776" y="1483"/>
                </a:lnTo>
                <a:lnTo>
                  <a:pt x="1774" y="1481"/>
                </a:lnTo>
                <a:lnTo>
                  <a:pt x="1772" y="1481"/>
                </a:lnTo>
                <a:lnTo>
                  <a:pt x="1772" y="1483"/>
                </a:lnTo>
                <a:lnTo>
                  <a:pt x="1770" y="1481"/>
                </a:lnTo>
                <a:lnTo>
                  <a:pt x="1770" y="1479"/>
                </a:lnTo>
                <a:lnTo>
                  <a:pt x="1768" y="1477"/>
                </a:lnTo>
                <a:lnTo>
                  <a:pt x="1768" y="1475"/>
                </a:lnTo>
                <a:lnTo>
                  <a:pt x="1766" y="1475"/>
                </a:lnTo>
                <a:lnTo>
                  <a:pt x="1764" y="1475"/>
                </a:lnTo>
                <a:lnTo>
                  <a:pt x="1762" y="1475"/>
                </a:lnTo>
                <a:lnTo>
                  <a:pt x="1758" y="1473"/>
                </a:lnTo>
                <a:lnTo>
                  <a:pt x="1756" y="1473"/>
                </a:lnTo>
                <a:lnTo>
                  <a:pt x="1754" y="1475"/>
                </a:lnTo>
                <a:lnTo>
                  <a:pt x="1750" y="1475"/>
                </a:lnTo>
                <a:lnTo>
                  <a:pt x="1750" y="1473"/>
                </a:lnTo>
                <a:lnTo>
                  <a:pt x="1748" y="1473"/>
                </a:lnTo>
                <a:lnTo>
                  <a:pt x="1746" y="1473"/>
                </a:lnTo>
                <a:lnTo>
                  <a:pt x="1744" y="1473"/>
                </a:lnTo>
                <a:lnTo>
                  <a:pt x="1744" y="1475"/>
                </a:lnTo>
                <a:lnTo>
                  <a:pt x="1744" y="1477"/>
                </a:lnTo>
                <a:lnTo>
                  <a:pt x="1744" y="1479"/>
                </a:lnTo>
                <a:lnTo>
                  <a:pt x="1742" y="1479"/>
                </a:lnTo>
                <a:lnTo>
                  <a:pt x="1740" y="1479"/>
                </a:lnTo>
                <a:lnTo>
                  <a:pt x="1738" y="1477"/>
                </a:lnTo>
                <a:lnTo>
                  <a:pt x="1736" y="1475"/>
                </a:lnTo>
                <a:lnTo>
                  <a:pt x="1738" y="1473"/>
                </a:lnTo>
                <a:lnTo>
                  <a:pt x="1738" y="1471"/>
                </a:lnTo>
                <a:lnTo>
                  <a:pt x="1738" y="1469"/>
                </a:lnTo>
                <a:lnTo>
                  <a:pt x="1736" y="1469"/>
                </a:lnTo>
                <a:lnTo>
                  <a:pt x="1732" y="1469"/>
                </a:lnTo>
                <a:lnTo>
                  <a:pt x="1730" y="1467"/>
                </a:lnTo>
                <a:lnTo>
                  <a:pt x="1728" y="1467"/>
                </a:lnTo>
                <a:lnTo>
                  <a:pt x="1728" y="1465"/>
                </a:lnTo>
                <a:lnTo>
                  <a:pt x="1724" y="1465"/>
                </a:lnTo>
                <a:lnTo>
                  <a:pt x="1724" y="1463"/>
                </a:lnTo>
                <a:lnTo>
                  <a:pt x="1722" y="1463"/>
                </a:lnTo>
                <a:lnTo>
                  <a:pt x="1720" y="1461"/>
                </a:lnTo>
                <a:lnTo>
                  <a:pt x="1718" y="1459"/>
                </a:lnTo>
                <a:lnTo>
                  <a:pt x="1716" y="1457"/>
                </a:lnTo>
                <a:lnTo>
                  <a:pt x="1716" y="1455"/>
                </a:lnTo>
                <a:lnTo>
                  <a:pt x="1714" y="1453"/>
                </a:lnTo>
                <a:lnTo>
                  <a:pt x="1712" y="1453"/>
                </a:lnTo>
                <a:lnTo>
                  <a:pt x="1710" y="1451"/>
                </a:lnTo>
                <a:lnTo>
                  <a:pt x="1710" y="1449"/>
                </a:lnTo>
                <a:lnTo>
                  <a:pt x="1708" y="1449"/>
                </a:lnTo>
                <a:lnTo>
                  <a:pt x="1708" y="1447"/>
                </a:lnTo>
                <a:lnTo>
                  <a:pt x="1706" y="1447"/>
                </a:lnTo>
                <a:lnTo>
                  <a:pt x="1706" y="1445"/>
                </a:lnTo>
                <a:lnTo>
                  <a:pt x="1704" y="1445"/>
                </a:lnTo>
                <a:lnTo>
                  <a:pt x="1702" y="1445"/>
                </a:lnTo>
                <a:lnTo>
                  <a:pt x="1700" y="1445"/>
                </a:lnTo>
                <a:lnTo>
                  <a:pt x="1700" y="1447"/>
                </a:lnTo>
                <a:lnTo>
                  <a:pt x="1700" y="1449"/>
                </a:lnTo>
                <a:lnTo>
                  <a:pt x="1700" y="1451"/>
                </a:lnTo>
                <a:lnTo>
                  <a:pt x="1698" y="1451"/>
                </a:lnTo>
                <a:lnTo>
                  <a:pt x="1696" y="1451"/>
                </a:lnTo>
                <a:lnTo>
                  <a:pt x="1694" y="1449"/>
                </a:lnTo>
                <a:lnTo>
                  <a:pt x="1694" y="1447"/>
                </a:lnTo>
                <a:lnTo>
                  <a:pt x="1692" y="1445"/>
                </a:lnTo>
                <a:lnTo>
                  <a:pt x="1692" y="1443"/>
                </a:lnTo>
                <a:lnTo>
                  <a:pt x="1692" y="1441"/>
                </a:lnTo>
                <a:lnTo>
                  <a:pt x="1690" y="1441"/>
                </a:lnTo>
                <a:lnTo>
                  <a:pt x="1688" y="1441"/>
                </a:lnTo>
                <a:lnTo>
                  <a:pt x="1686" y="1441"/>
                </a:lnTo>
                <a:lnTo>
                  <a:pt x="1686" y="1443"/>
                </a:lnTo>
                <a:lnTo>
                  <a:pt x="1684" y="1443"/>
                </a:lnTo>
                <a:lnTo>
                  <a:pt x="1682" y="1443"/>
                </a:lnTo>
                <a:lnTo>
                  <a:pt x="1682" y="1445"/>
                </a:lnTo>
                <a:lnTo>
                  <a:pt x="1682" y="1447"/>
                </a:lnTo>
                <a:lnTo>
                  <a:pt x="1684" y="1447"/>
                </a:lnTo>
                <a:lnTo>
                  <a:pt x="1682" y="1447"/>
                </a:lnTo>
                <a:lnTo>
                  <a:pt x="1680" y="1447"/>
                </a:lnTo>
                <a:lnTo>
                  <a:pt x="1678" y="1447"/>
                </a:lnTo>
                <a:lnTo>
                  <a:pt x="1676" y="1449"/>
                </a:lnTo>
                <a:lnTo>
                  <a:pt x="1676" y="1449"/>
                </a:lnTo>
                <a:lnTo>
                  <a:pt x="1674" y="1449"/>
                </a:lnTo>
                <a:lnTo>
                  <a:pt x="1672" y="1449"/>
                </a:lnTo>
                <a:lnTo>
                  <a:pt x="1670" y="1449"/>
                </a:lnTo>
                <a:lnTo>
                  <a:pt x="1668" y="1453"/>
                </a:lnTo>
                <a:lnTo>
                  <a:pt x="1666" y="1453"/>
                </a:lnTo>
                <a:lnTo>
                  <a:pt x="1662" y="1453"/>
                </a:lnTo>
                <a:lnTo>
                  <a:pt x="1660" y="1451"/>
                </a:lnTo>
                <a:lnTo>
                  <a:pt x="1660" y="1449"/>
                </a:lnTo>
                <a:lnTo>
                  <a:pt x="1658" y="1447"/>
                </a:lnTo>
                <a:lnTo>
                  <a:pt x="1656" y="1447"/>
                </a:lnTo>
                <a:lnTo>
                  <a:pt x="1654" y="1447"/>
                </a:lnTo>
                <a:lnTo>
                  <a:pt x="1652" y="1447"/>
                </a:lnTo>
                <a:lnTo>
                  <a:pt x="1650" y="1447"/>
                </a:lnTo>
                <a:lnTo>
                  <a:pt x="1648" y="1447"/>
                </a:lnTo>
                <a:lnTo>
                  <a:pt x="1646" y="1447"/>
                </a:lnTo>
                <a:lnTo>
                  <a:pt x="1644" y="1445"/>
                </a:lnTo>
                <a:lnTo>
                  <a:pt x="1644" y="1447"/>
                </a:lnTo>
                <a:lnTo>
                  <a:pt x="1642" y="1447"/>
                </a:lnTo>
                <a:lnTo>
                  <a:pt x="1642" y="1449"/>
                </a:lnTo>
                <a:lnTo>
                  <a:pt x="1640" y="1449"/>
                </a:lnTo>
                <a:lnTo>
                  <a:pt x="1640" y="1451"/>
                </a:lnTo>
                <a:lnTo>
                  <a:pt x="1638" y="1449"/>
                </a:lnTo>
                <a:lnTo>
                  <a:pt x="1636" y="1449"/>
                </a:lnTo>
                <a:lnTo>
                  <a:pt x="1634" y="1451"/>
                </a:lnTo>
                <a:lnTo>
                  <a:pt x="1632" y="1451"/>
                </a:lnTo>
                <a:lnTo>
                  <a:pt x="1630" y="1451"/>
                </a:lnTo>
                <a:lnTo>
                  <a:pt x="1628" y="1449"/>
                </a:lnTo>
                <a:lnTo>
                  <a:pt x="1628" y="1447"/>
                </a:lnTo>
                <a:lnTo>
                  <a:pt x="1630" y="1445"/>
                </a:lnTo>
                <a:lnTo>
                  <a:pt x="1630" y="1443"/>
                </a:lnTo>
                <a:lnTo>
                  <a:pt x="1630" y="1441"/>
                </a:lnTo>
                <a:lnTo>
                  <a:pt x="1628" y="1441"/>
                </a:lnTo>
                <a:lnTo>
                  <a:pt x="1628" y="1441"/>
                </a:lnTo>
                <a:lnTo>
                  <a:pt x="1628" y="1443"/>
                </a:lnTo>
                <a:lnTo>
                  <a:pt x="1626" y="1443"/>
                </a:lnTo>
                <a:lnTo>
                  <a:pt x="1624" y="1445"/>
                </a:lnTo>
                <a:lnTo>
                  <a:pt x="1624" y="1447"/>
                </a:lnTo>
                <a:lnTo>
                  <a:pt x="1622" y="1447"/>
                </a:lnTo>
                <a:lnTo>
                  <a:pt x="1620" y="1449"/>
                </a:lnTo>
                <a:lnTo>
                  <a:pt x="1618" y="1447"/>
                </a:lnTo>
                <a:lnTo>
                  <a:pt x="1616" y="1447"/>
                </a:lnTo>
                <a:lnTo>
                  <a:pt x="1614" y="1447"/>
                </a:lnTo>
                <a:lnTo>
                  <a:pt x="1612" y="1445"/>
                </a:lnTo>
                <a:lnTo>
                  <a:pt x="1610" y="1445"/>
                </a:lnTo>
                <a:lnTo>
                  <a:pt x="1608" y="1445"/>
                </a:lnTo>
                <a:lnTo>
                  <a:pt x="1606" y="1445"/>
                </a:lnTo>
                <a:lnTo>
                  <a:pt x="1604" y="1445"/>
                </a:lnTo>
                <a:lnTo>
                  <a:pt x="1604" y="1443"/>
                </a:lnTo>
                <a:lnTo>
                  <a:pt x="1604" y="1441"/>
                </a:lnTo>
                <a:lnTo>
                  <a:pt x="1604" y="1441"/>
                </a:lnTo>
                <a:lnTo>
                  <a:pt x="1604" y="1439"/>
                </a:lnTo>
                <a:lnTo>
                  <a:pt x="1604" y="1437"/>
                </a:lnTo>
                <a:lnTo>
                  <a:pt x="1604" y="1435"/>
                </a:lnTo>
                <a:lnTo>
                  <a:pt x="1602" y="1433"/>
                </a:lnTo>
                <a:lnTo>
                  <a:pt x="1602" y="1431"/>
                </a:lnTo>
                <a:lnTo>
                  <a:pt x="1602" y="1429"/>
                </a:lnTo>
                <a:lnTo>
                  <a:pt x="1602" y="1427"/>
                </a:lnTo>
                <a:lnTo>
                  <a:pt x="1604" y="1425"/>
                </a:lnTo>
                <a:lnTo>
                  <a:pt x="1604" y="1423"/>
                </a:lnTo>
                <a:lnTo>
                  <a:pt x="1602" y="1421"/>
                </a:lnTo>
                <a:lnTo>
                  <a:pt x="1600" y="1421"/>
                </a:lnTo>
                <a:lnTo>
                  <a:pt x="1602" y="1421"/>
                </a:lnTo>
                <a:lnTo>
                  <a:pt x="1602" y="1419"/>
                </a:lnTo>
                <a:lnTo>
                  <a:pt x="1602" y="1417"/>
                </a:lnTo>
                <a:lnTo>
                  <a:pt x="1602" y="1415"/>
                </a:lnTo>
                <a:lnTo>
                  <a:pt x="1602" y="1413"/>
                </a:lnTo>
                <a:lnTo>
                  <a:pt x="1602" y="1411"/>
                </a:lnTo>
                <a:lnTo>
                  <a:pt x="1600" y="1411"/>
                </a:lnTo>
                <a:lnTo>
                  <a:pt x="1598" y="1411"/>
                </a:lnTo>
                <a:lnTo>
                  <a:pt x="1598" y="1409"/>
                </a:lnTo>
                <a:lnTo>
                  <a:pt x="1596" y="1409"/>
                </a:lnTo>
                <a:lnTo>
                  <a:pt x="1596" y="1407"/>
                </a:lnTo>
                <a:lnTo>
                  <a:pt x="1596" y="1405"/>
                </a:lnTo>
                <a:lnTo>
                  <a:pt x="1596" y="1403"/>
                </a:lnTo>
                <a:lnTo>
                  <a:pt x="1596" y="1401"/>
                </a:lnTo>
                <a:lnTo>
                  <a:pt x="1596" y="1399"/>
                </a:lnTo>
                <a:lnTo>
                  <a:pt x="1594" y="1397"/>
                </a:lnTo>
                <a:lnTo>
                  <a:pt x="1594" y="1395"/>
                </a:lnTo>
                <a:lnTo>
                  <a:pt x="1596" y="1395"/>
                </a:lnTo>
                <a:lnTo>
                  <a:pt x="1598" y="1393"/>
                </a:lnTo>
                <a:lnTo>
                  <a:pt x="1596" y="1391"/>
                </a:lnTo>
                <a:lnTo>
                  <a:pt x="1596" y="1389"/>
                </a:lnTo>
                <a:lnTo>
                  <a:pt x="1596" y="1387"/>
                </a:lnTo>
                <a:lnTo>
                  <a:pt x="1596" y="1385"/>
                </a:lnTo>
                <a:lnTo>
                  <a:pt x="1596" y="1383"/>
                </a:lnTo>
                <a:lnTo>
                  <a:pt x="1594" y="1381"/>
                </a:lnTo>
                <a:lnTo>
                  <a:pt x="1592" y="1381"/>
                </a:lnTo>
                <a:lnTo>
                  <a:pt x="1590" y="1381"/>
                </a:lnTo>
                <a:lnTo>
                  <a:pt x="1588" y="1383"/>
                </a:lnTo>
                <a:lnTo>
                  <a:pt x="1586" y="1383"/>
                </a:lnTo>
                <a:lnTo>
                  <a:pt x="1586" y="1381"/>
                </a:lnTo>
                <a:lnTo>
                  <a:pt x="1586" y="1379"/>
                </a:lnTo>
                <a:lnTo>
                  <a:pt x="1588" y="1377"/>
                </a:lnTo>
                <a:lnTo>
                  <a:pt x="1588" y="1375"/>
                </a:lnTo>
                <a:lnTo>
                  <a:pt x="1586" y="1375"/>
                </a:lnTo>
                <a:lnTo>
                  <a:pt x="1586" y="1373"/>
                </a:lnTo>
                <a:lnTo>
                  <a:pt x="1584" y="1373"/>
                </a:lnTo>
                <a:lnTo>
                  <a:pt x="1584" y="1371"/>
                </a:lnTo>
                <a:lnTo>
                  <a:pt x="1584" y="1369"/>
                </a:lnTo>
                <a:lnTo>
                  <a:pt x="1584" y="1367"/>
                </a:lnTo>
                <a:lnTo>
                  <a:pt x="1582" y="1369"/>
                </a:lnTo>
                <a:lnTo>
                  <a:pt x="1580" y="1369"/>
                </a:lnTo>
                <a:lnTo>
                  <a:pt x="1580" y="1367"/>
                </a:lnTo>
                <a:lnTo>
                  <a:pt x="1582" y="1365"/>
                </a:lnTo>
                <a:lnTo>
                  <a:pt x="1580" y="1363"/>
                </a:lnTo>
                <a:lnTo>
                  <a:pt x="1580" y="1363"/>
                </a:lnTo>
                <a:lnTo>
                  <a:pt x="1578" y="1365"/>
                </a:lnTo>
                <a:lnTo>
                  <a:pt x="1576" y="1365"/>
                </a:lnTo>
                <a:lnTo>
                  <a:pt x="1576" y="1363"/>
                </a:lnTo>
                <a:lnTo>
                  <a:pt x="1576" y="1361"/>
                </a:lnTo>
                <a:lnTo>
                  <a:pt x="1574" y="1361"/>
                </a:lnTo>
                <a:lnTo>
                  <a:pt x="1572" y="1361"/>
                </a:lnTo>
                <a:lnTo>
                  <a:pt x="1570" y="1359"/>
                </a:lnTo>
                <a:lnTo>
                  <a:pt x="1570" y="1357"/>
                </a:lnTo>
                <a:lnTo>
                  <a:pt x="1572" y="1357"/>
                </a:lnTo>
                <a:lnTo>
                  <a:pt x="1574" y="1357"/>
                </a:lnTo>
                <a:lnTo>
                  <a:pt x="1576" y="1355"/>
                </a:lnTo>
                <a:lnTo>
                  <a:pt x="1576" y="1353"/>
                </a:lnTo>
                <a:lnTo>
                  <a:pt x="1576" y="1351"/>
                </a:lnTo>
                <a:lnTo>
                  <a:pt x="1576" y="1349"/>
                </a:lnTo>
                <a:lnTo>
                  <a:pt x="1574" y="1347"/>
                </a:lnTo>
                <a:lnTo>
                  <a:pt x="1572" y="1347"/>
                </a:lnTo>
                <a:lnTo>
                  <a:pt x="1572" y="1349"/>
                </a:lnTo>
                <a:lnTo>
                  <a:pt x="1570" y="1349"/>
                </a:lnTo>
                <a:lnTo>
                  <a:pt x="1568" y="1349"/>
                </a:lnTo>
                <a:lnTo>
                  <a:pt x="1566" y="1349"/>
                </a:lnTo>
                <a:lnTo>
                  <a:pt x="1566" y="1347"/>
                </a:lnTo>
                <a:lnTo>
                  <a:pt x="1566" y="1347"/>
                </a:lnTo>
                <a:lnTo>
                  <a:pt x="1566" y="1345"/>
                </a:lnTo>
                <a:lnTo>
                  <a:pt x="1564" y="1345"/>
                </a:lnTo>
                <a:lnTo>
                  <a:pt x="1562" y="1345"/>
                </a:lnTo>
                <a:lnTo>
                  <a:pt x="1562" y="1343"/>
                </a:lnTo>
                <a:lnTo>
                  <a:pt x="1560" y="1343"/>
                </a:lnTo>
                <a:lnTo>
                  <a:pt x="1560" y="1345"/>
                </a:lnTo>
                <a:lnTo>
                  <a:pt x="1558" y="1345"/>
                </a:lnTo>
                <a:lnTo>
                  <a:pt x="1556" y="1347"/>
                </a:lnTo>
                <a:lnTo>
                  <a:pt x="1554" y="1347"/>
                </a:lnTo>
                <a:lnTo>
                  <a:pt x="1552" y="1347"/>
                </a:lnTo>
                <a:lnTo>
                  <a:pt x="1550" y="1345"/>
                </a:lnTo>
                <a:lnTo>
                  <a:pt x="1550" y="1343"/>
                </a:lnTo>
                <a:lnTo>
                  <a:pt x="1550" y="1341"/>
                </a:lnTo>
                <a:lnTo>
                  <a:pt x="1548" y="1341"/>
                </a:lnTo>
                <a:lnTo>
                  <a:pt x="1548" y="1339"/>
                </a:lnTo>
                <a:lnTo>
                  <a:pt x="1546" y="1339"/>
                </a:lnTo>
                <a:lnTo>
                  <a:pt x="1544" y="1337"/>
                </a:lnTo>
                <a:lnTo>
                  <a:pt x="1542" y="1337"/>
                </a:lnTo>
                <a:lnTo>
                  <a:pt x="1542" y="1335"/>
                </a:lnTo>
                <a:lnTo>
                  <a:pt x="1540" y="1335"/>
                </a:lnTo>
                <a:lnTo>
                  <a:pt x="1538" y="1333"/>
                </a:lnTo>
                <a:lnTo>
                  <a:pt x="1536" y="1333"/>
                </a:lnTo>
                <a:lnTo>
                  <a:pt x="1534" y="1329"/>
                </a:lnTo>
                <a:lnTo>
                  <a:pt x="1534" y="1327"/>
                </a:lnTo>
                <a:lnTo>
                  <a:pt x="1534" y="1325"/>
                </a:lnTo>
                <a:lnTo>
                  <a:pt x="1534" y="1323"/>
                </a:lnTo>
                <a:lnTo>
                  <a:pt x="1532" y="1323"/>
                </a:lnTo>
                <a:lnTo>
                  <a:pt x="1532" y="1321"/>
                </a:lnTo>
                <a:lnTo>
                  <a:pt x="1530" y="1321"/>
                </a:lnTo>
                <a:lnTo>
                  <a:pt x="1528" y="1321"/>
                </a:lnTo>
                <a:lnTo>
                  <a:pt x="1526" y="1321"/>
                </a:lnTo>
                <a:lnTo>
                  <a:pt x="1524" y="1323"/>
                </a:lnTo>
                <a:lnTo>
                  <a:pt x="1522" y="1327"/>
                </a:lnTo>
                <a:lnTo>
                  <a:pt x="1518" y="1329"/>
                </a:lnTo>
                <a:lnTo>
                  <a:pt x="1518" y="1333"/>
                </a:lnTo>
                <a:lnTo>
                  <a:pt x="1518" y="1335"/>
                </a:lnTo>
                <a:lnTo>
                  <a:pt x="1520" y="1335"/>
                </a:lnTo>
                <a:lnTo>
                  <a:pt x="1520" y="1337"/>
                </a:lnTo>
                <a:lnTo>
                  <a:pt x="1518" y="1339"/>
                </a:lnTo>
                <a:lnTo>
                  <a:pt x="1518" y="1341"/>
                </a:lnTo>
                <a:lnTo>
                  <a:pt x="1518" y="1343"/>
                </a:lnTo>
                <a:lnTo>
                  <a:pt x="1520" y="1343"/>
                </a:lnTo>
                <a:lnTo>
                  <a:pt x="1520" y="1345"/>
                </a:lnTo>
                <a:lnTo>
                  <a:pt x="1522" y="1345"/>
                </a:lnTo>
                <a:lnTo>
                  <a:pt x="1522" y="1347"/>
                </a:lnTo>
                <a:lnTo>
                  <a:pt x="1520" y="1347"/>
                </a:lnTo>
                <a:lnTo>
                  <a:pt x="1520" y="1349"/>
                </a:lnTo>
                <a:lnTo>
                  <a:pt x="1520" y="1351"/>
                </a:lnTo>
                <a:lnTo>
                  <a:pt x="1518" y="1351"/>
                </a:lnTo>
                <a:lnTo>
                  <a:pt x="1518" y="1355"/>
                </a:lnTo>
                <a:lnTo>
                  <a:pt x="1518" y="1357"/>
                </a:lnTo>
                <a:lnTo>
                  <a:pt x="1518" y="1359"/>
                </a:lnTo>
                <a:lnTo>
                  <a:pt x="1518" y="1361"/>
                </a:lnTo>
                <a:lnTo>
                  <a:pt x="1518" y="1363"/>
                </a:lnTo>
                <a:lnTo>
                  <a:pt x="1516" y="1363"/>
                </a:lnTo>
                <a:lnTo>
                  <a:pt x="1516" y="1365"/>
                </a:lnTo>
                <a:lnTo>
                  <a:pt x="1514" y="1365"/>
                </a:lnTo>
                <a:lnTo>
                  <a:pt x="1514" y="1363"/>
                </a:lnTo>
                <a:lnTo>
                  <a:pt x="1512" y="1363"/>
                </a:lnTo>
                <a:lnTo>
                  <a:pt x="1510" y="1363"/>
                </a:lnTo>
                <a:lnTo>
                  <a:pt x="1510" y="1361"/>
                </a:lnTo>
                <a:lnTo>
                  <a:pt x="1508" y="1361"/>
                </a:lnTo>
                <a:lnTo>
                  <a:pt x="1508" y="1359"/>
                </a:lnTo>
                <a:lnTo>
                  <a:pt x="1506" y="1357"/>
                </a:lnTo>
                <a:lnTo>
                  <a:pt x="1504" y="1357"/>
                </a:lnTo>
                <a:lnTo>
                  <a:pt x="1504" y="1359"/>
                </a:lnTo>
                <a:lnTo>
                  <a:pt x="1504" y="1361"/>
                </a:lnTo>
                <a:lnTo>
                  <a:pt x="1504" y="1363"/>
                </a:lnTo>
                <a:lnTo>
                  <a:pt x="1506" y="1365"/>
                </a:lnTo>
                <a:lnTo>
                  <a:pt x="1504" y="1365"/>
                </a:lnTo>
                <a:lnTo>
                  <a:pt x="1502" y="1367"/>
                </a:lnTo>
                <a:lnTo>
                  <a:pt x="1502" y="1365"/>
                </a:lnTo>
                <a:lnTo>
                  <a:pt x="1500" y="1365"/>
                </a:lnTo>
                <a:lnTo>
                  <a:pt x="1500" y="1363"/>
                </a:lnTo>
                <a:lnTo>
                  <a:pt x="1498" y="1363"/>
                </a:lnTo>
                <a:lnTo>
                  <a:pt x="1498" y="1361"/>
                </a:lnTo>
                <a:lnTo>
                  <a:pt x="1496" y="1359"/>
                </a:lnTo>
                <a:lnTo>
                  <a:pt x="1496" y="1357"/>
                </a:lnTo>
                <a:lnTo>
                  <a:pt x="1494" y="1357"/>
                </a:lnTo>
                <a:lnTo>
                  <a:pt x="1494" y="1355"/>
                </a:lnTo>
                <a:lnTo>
                  <a:pt x="1492" y="1357"/>
                </a:lnTo>
                <a:lnTo>
                  <a:pt x="1492" y="1359"/>
                </a:lnTo>
                <a:lnTo>
                  <a:pt x="1492" y="1361"/>
                </a:lnTo>
                <a:lnTo>
                  <a:pt x="1490" y="1361"/>
                </a:lnTo>
                <a:lnTo>
                  <a:pt x="1490" y="1359"/>
                </a:lnTo>
                <a:lnTo>
                  <a:pt x="1490" y="1357"/>
                </a:lnTo>
                <a:lnTo>
                  <a:pt x="1490" y="1355"/>
                </a:lnTo>
                <a:lnTo>
                  <a:pt x="1488" y="1353"/>
                </a:lnTo>
                <a:lnTo>
                  <a:pt x="1488" y="1351"/>
                </a:lnTo>
                <a:lnTo>
                  <a:pt x="1488" y="1353"/>
                </a:lnTo>
                <a:lnTo>
                  <a:pt x="1486" y="1353"/>
                </a:lnTo>
                <a:lnTo>
                  <a:pt x="1484" y="1353"/>
                </a:lnTo>
                <a:lnTo>
                  <a:pt x="1484" y="1351"/>
                </a:lnTo>
                <a:lnTo>
                  <a:pt x="1484" y="1351"/>
                </a:lnTo>
                <a:lnTo>
                  <a:pt x="1480" y="1351"/>
                </a:lnTo>
                <a:lnTo>
                  <a:pt x="1478" y="1349"/>
                </a:lnTo>
                <a:lnTo>
                  <a:pt x="1478" y="1347"/>
                </a:lnTo>
                <a:lnTo>
                  <a:pt x="1476" y="1347"/>
                </a:lnTo>
                <a:lnTo>
                  <a:pt x="1474" y="1347"/>
                </a:lnTo>
                <a:lnTo>
                  <a:pt x="1472" y="1347"/>
                </a:lnTo>
                <a:lnTo>
                  <a:pt x="1470" y="1345"/>
                </a:lnTo>
                <a:lnTo>
                  <a:pt x="1468" y="1345"/>
                </a:lnTo>
                <a:lnTo>
                  <a:pt x="1466" y="1345"/>
                </a:lnTo>
                <a:lnTo>
                  <a:pt x="1464" y="1345"/>
                </a:lnTo>
                <a:lnTo>
                  <a:pt x="1462" y="1345"/>
                </a:lnTo>
                <a:lnTo>
                  <a:pt x="1460" y="1345"/>
                </a:lnTo>
                <a:lnTo>
                  <a:pt x="1458" y="1345"/>
                </a:lnTo>
                <a:lnTo>
                  <a:pt x="1456" y="1345"/>
                </a:lnTo>
                <a:lnTo>
                  <a:pt x="1454" y="1345"/>
                </a:lnTo>
                <a:lnTo>
                  <a:pt x="1452" y="1345"/>
                </a:lnTo>
                <a:lnTo>
                  <a:pt x="1450" y="1345"/>
                </a:lnTo>
                <a:lnTo>
                  <a:pt x="1450" y="1343"/>
                </a:lnTo>
                <a:lnTo>
                  <a:pt x="1448" y="1343"/>
                </a:lnTo>
                <a:lnTo>
                  <a:pt x="1446" y="1343"/>
                </a:lnTo>
                <a:lnTo>
                  <a:pt x="1444" y="1343"/>
                </a:lnTo>
                <a:lnTo>
                  <a:pt x="1442" y="1343"/>
                </a:lnTo>
                <a:lnTo>
                  <a:pt x="1440" y="1343"/>
                </a:lnTo>
                <a:lnTo>
                  <a:pt x="1438" y="1347"/>
                </a:lnTo>
                <a:lnTo>
                  <a:pt x="1438" y="1347"/>
                </a:lnTo>
                <a:lnTo>
                  <a:pt x="1438" y="1349"/>
                </a:lnTo>
                <a:lnTo>
                  <a:pt x="1438" y="1351"/>
                </a:lnTo>
                <a:lnTo>
                  <a:pt x="1438" y="1353"/>
                </a:lnTo>
                <a:lnTo>
                  <a:pt x="1438" y="1355"/>
                </a:lnTo>
                <a:lnTo>
                  <a:pt x="1438" y="1357"/>
                </a:lnTo>
                <a:lnTo>
                  <a:pt x="1436" y="1357"/>
                </a:lnTo>
                <a:lnTo>
                  <a:pt x="1436" y="1359"/>
                </a:lnTo>
                <a:lnTo>
                  <a:pt x="1436" y="1359"/>
                </a:lnTo>
                <a:lnTo>
                  <a:pt x="1436" y="1361"/>
                </a:lnTo>
                <a:lnTo>
                  <a:pt x="1434" y="1361"/>
                </a:lnTo>
                <a:lnTo>
                  <a:pt x="1434" y="1363"/>
                </a:lnTo>
                <a:lnTo>
                  <a:pt x="1432" y="1363"/>
                </a:lnTo>
                <a:lnTo>
                  <a:pt x="1430" y="1363"/>
                </a:lnTo>
                <a:lnTo>
                  <a:pt x="1428" y="1363"/>
                </a:lnTo>
                <a:lnTo>
                  <a:pt x="1426" y="1363"/>
                </a:lnTo>
                <a:lnTo>
                  <a:pt x="1424" y="1363"/>
                </a:lnTo>
                <a:lnTo>
                  <a:pt x="1422" y="1365"/>
                </a:lnTo>
                <a:lnTo>
                  <a:pt x="1422" y="1363"/>
                </a:lnTo>
                <a:lnTo>
                  <a:pt x="1420" y="1363"/>
                </a:lnTo>
                <a:lnTo>
                  <a:pt x="1418" y="1361"/>
                </a:lnTo>
                <a:lnTo>
                  <a:pt x="1416" y="1361"/>
                </a:lnTo>
                <a:lnTo>
                  <a:pt x="1414" y="1361"/>
                </a:lnTo>
                <a:lnTo>
                  <a:pt x="1414" y="1359"/>
                </a:lnTo>
                <a:lnTo>
                  <a:pt x="1412" y="1359"/>
                </a:lnTo>
                <a:lnTo>
                  <a:pt x="1412" y="1361"/>
                </a:lnTo>
                <a:lnTo>
                  <a:pt x="1410" y="1361"/>
                </a:lnTo>
                <a:lnTo>
                  <a:pt x="1410" y="1363"/>
                </a:lnTo>
                <a:lnTo>
                  <a:pt x="1408" y="1363"/>
                </a:lnTo>
                <a:lnTo>
                  <a:pt x="1406" y="1363"/>
                </a:lnTo>
                <a:lnTo>
                  <a:pt x="1404" y="1363"/>
                </a:lnTo>
                <a:lnTo>
                  <a:pt x="1402" y="1363"/>
                </a:lnTo>
                <a:lnTo>
                  <a:pt x="1402" y="1361"/>
                </a:lnTo>
                <a:lnTo>
                  <a:pt x="1400" y="1361"/>
                </a:lnTo>
                <a:lnTo>
                  <a:pt x="1398" y="1361"/>
                </a:lnTo>
                <a:lnTo>
                  <a:pt x="1396" y="1361"/>
                </a:lnTo>
                <a:lnTo>
                  <a:pt x="1394" y="1361"/>
                </a:lnTo>
                <a:lnTo>
                  <a:pt x="1392" y="1361"/>
                </a:lnTo>
                <a:lnTo>
                  <a:pt x="1390" y="1361"/>
                </a:lnTo>
                <a:lnTo>
                  <a:pt x="1390" y="1359"/>
                </a:lnTo>
                <a:lnTo>
                  <a:pt x="1388" y="1357"/>
                </a:lnTo>
                <a:lnTo>
                  <a:pt x="1388" y="1357"/>
                </a:lnTo>
                <a:lnTo>
                  <a:pt x="1388" y="1355"/>
                </a:lnTo>
                <a:lnTo>
                  <a:pt x="1386" y="1355"/>
                </a:lnTo>
                <a:lnTo>
                  <a:pt x="1386" y="1353"/>
                </a:lnTo>
                <a:lnTo>
                  <a:pt x="1384" y="1353"/>
                </a:lnTo>
                <a:lnTo>
                  <a:pt x="1386" y="1351"/>
                </a:lnTo>
                <a:lnTo>
                  <a:pt x="1384" y="1351"/>
                </a:lnTo>
                <a:lnTo>
                  <a:pt x="1384" y="1349"/>
                </a:lnTo>
                <a:lnTo>
                  <a:pt x="1382" y="1347"/>
                </a:lnTo>
                <a:lnTo>
                  <a:pt x="1380" y="1347"/>
                </a:lnTo>
                <a:lnTo>
                  <a:pt x="1378" y="1345"/>
                </a:lnTo>
                <a:lnTo>
                  <a:pt x="1376" y="1345"/>
                </a:lnTo>
                <a:lnTo>
                  <a:pt x="1374" y="1345"/>
                </a:lnTo>
                <a:lnTo>
                  <a:pt x="1374" y="1343"/>
                </a:lnTo>
                <a:lnTo>
                  <a:pt x="1372" y="1343"/>
                </a:lnTo>
                <a:lnTo>
                  <a:pt x="1370" y="1341"/>
                </a:lnTo>
                <a:lnTo>
                  <a:pt x="1368" y="1341"/>
                </a:lnTo>
                <a:lnTo>
                  <a:pt x="1366" y="1339"/>
                </a:lnTo>
                <a:lnTo>
                  <a:pt x="1366" y="1337"/>
                </a:lnTo>
                <a:lnTo>
                  <a:pt x="1364" y="1337"/>
                </a:lnTo>
                <a:lnTo>
                  <a:pt x="1362" y="1337"/>
                </a:lnTo>
                <a:lnTo>
                  <a:pt x="1362" y="1335"/>
                </a:lnTo>
                <a:lnTo>
                  <a:pt x="1362" y="1333"/>
                </a:lnTo>
                <a:lnTo>
                  <a:pt x="1362" y="1331"/>
                </a:lnTo>
                <a:lnTo>
                  <a:pt x="1360" y="1331"/>
                </a:lnTo>
                <a:lnTo>
                  <a:pt x="1360" y="1329"/>
                </a:lnTo>
                <a:lnTo>
                  <a:pt x="1358" y="1329"/>
                </a:lnTo>
                <a:lnTo>
                  <a:pt x="1356" y="1329"/>
                </a:lnTo>
                <a:lnTo>
                  <a:pt x="1354" y="1329"/>
                </a:lnTo>
                <a:lnTo>
                  <a:pt x="1354" y="1327"/>
                </a:lnTo>
                <a:lnTo>
                  <a:pt x="1354" y="1325"/>
                </a:lnTo>
                <a:lnTo>
                  <a:pt x="1352" y="1325"/>
                </a:lnTo>
                <a:lnTo>
                  <a:pt x="1350" y="1323"/>
                </a:lnTo>
                <a:lnTo>
                  <a:pt x="1348" y="1321"/>
                </a:lnTo>
                <a:lnTo>
                  <a:pt x="1348" y="1319"/>
                </a:lnTo>
                <a:lnTo>
                  <a:pt x="1346" y="1319"/>
                </a:lnTo>
                <a:lnTo>
                  <a:pt x="1346" y="1317"/>
                </a:lnTo>
                <a:lnTo>
                  <a:pt x="1344" y="1315"/>
                </a:lnTo>
                <a:lnTo>
                  <a:pt x="1344" y="1313"/>
                </a:lnTo>
                <a:lnTo>
                  <a:pt x="1342" y="1313"/>
                </a:lnTo>
                <a:lnTo>
                  <a:pt x="1342" y="1311"/>
                </a:lnTo>
                <a:lnTo>
                  <a:pt x="1340" y="1311"/>
                </a:lnTo>
                <a:lnTo>
                  <a:pt x="1340" y="1309"/>
                </a:lnTo>
                <a:lnTo>
                  <a:pt x="1340" y="1307"/>
                </a:lnTo>
                <a:lnTo>
                  <a:pt x="1340" y="1305"/>
                </a:lnTo>
                <a:lnTo>
                  <a:pt x="1340" y="1303"/>
                </a:lnTo>
                <a:lnTo>
                  <a:pt x="1340" y="1301"/>
                </a:lnTo>
                <a:lnTo>
                  <a:pt x="1340" y="1301"/>
                </a:lnTo>
                <a:lnTo>
                  <a:pt x="1340" y="1299"/>
                </a:lnTo>
                <a:lnTo>
                  <a:pt x="1338" y="1301"/>
                </a:lnTo>
                <a:lnTo>
                  <a:pt x="1338" y="1299"/>
                </a:lnTo>
                <a:lnTo>
                  <a:pt x="1336" y="1299"/>
                </a:lnTo>
                <a:lnTo>
                  <a:pt x="1334" y="1299"/>
                </a:lnTo>
                <a:lnTo>
                  <a:pt x="1334" y="1299"/>
                </a:lnTo>
                <a:lnTo>
                  <a:pt x="1332" y="1299"/>
                </a:lnTo>
                <a:lnTo>
                  <a:pt x="1330" y="1297"/>
                </a:lnTo>
                <a:lnTo>
                  <a:pt x="1328" y="1297"/>
                </a:lnTo>
                <a:lnTo>
                  <a:pt x="1328" y="1295"/>
                </a:lnTo>
                <a:lnTo>
                  <a:pt x="1326" y="1295"/>
                </a:lnTo>
                <a:lnTo>
                  <a:pt x="1326" y="1293"/>
                </a:lnTo>
                <a:lnTo>
                  <a:pt x="1324" y="1293"/>
                </a:lnTo>
                <a:lnTo>
                  <a:pt x="1324" y="1291"/>
                </a:lnTo>
                <a:lnTo>
                  <a:pt x="1322" y="1291"/>
                </a:lnTo>
                <a:lnTo>
                  <a:pt x="1322" y="1289"/>
                </a:lnTo>
                <a:lnTo>
                  <a:pt x="1320" y="1289"/>
                </a:lnTo>
                <a:lnTo>
                  <a:pt x="1320" y="1287"/>
                </a:lnTo>
                <a:lnTo>
                  <a:pt x="1320" y="1285"/>
                </a:lnTo>
                <a:lnTo>
                  <a:pt x="1318" y="1285"/>
                </a:lnTo>
                <a:lnTo>
                  <a:pt x="1318" y="1283"/>
                </a:lnTo>
                <a:lnTo>
                  <a:pt x="1318" y="1281"/>
                </a:lnTo>
                <a:lnTo>
                  <a:pt x="1316" y="1281"/>
                </a:lnTo>
                <a:lnTo>
                  <a:pt x="1316" y="1279"/>
                </a:lnTo>
                <a:lnTo>
                  <a:pt x="1314" y="1279"/>
                </a:lnTo>
                <a:lnTo>
                  <a:pt x="1314" y="1277"/>
                </a:lnTo>
                <a:lnTo>
                  <a:pt x="1312" y="1275"/>
                </a:lnTo>
                <a:lnTo>
                  <a:pt x="1310" y="1273"/>
                </a:lnTo>
                <a:lnTo>
                  <a:pt x="1308" y="1273"/>
                </a:lnTo>
                <a:lnTo>
                  <a:pt x="1308" y="1271"/>
                </a:lnTo>
                <a:lnTo>
                  <a:pt x="1306" y="1271"/>
                </a:lnTo>
                <a:lnTo>
                  <a:pt x="1304" y="1271"/>
                </a:lnTo>
                <a:lnTo>
                  <a:pt x="1304" y="1269"/>
                </a:lnTo>
                <a:lnTo>
                  <a:pt x="1302" y="1269"/>
                </a:lnTo>
                <a:lnTo>
                  <a:pt x="1302" y="1267"/>
                </a:lnTo>
                <a:lnTo>
                  <a:pt x="1300" y="1267"/>
                </a:lnTo>
                <a:lnTo>
                  <a:pt x="1298" y="1265"/>
                </a:lnTo>
                <a:lnTo>
                  <a:pt x="1296" y="1263"/>
                </a:lnTo>
                <a:lnTo>
                  <a:pt x="1296" y="1261"/>
                </a:lnTo>
                <a:lnTo>
                  <a:pt x="1294" y="1261"/>
                </a:lnTo>
                <a:lnTo>
                  <a:pt x="1292" y="1261"/>
                </a:lnTo>
                <a:lnTo>
                  <a:pt x="1292" y="1259"/>
                </a:lnTo>
                <a:lnTo>
                  <a:pt x="1292" y="1259"/>
                </a:lnTo>
                <a:lnTo>
                  <a:pt x="1290" y="1259"/>
                </a:lnTo>
                <a:lnTo>
                  <a:pt x="1288" y="1259"/>
                </a:lnTo>
                <a:lnTo>
                  <a:pt x="1286" y="1259"/>
                </a:lnTo>
                <a:lnTo>
                  <a:pt x="1284" y="1259"/>
                </a:lnTo>
                <a:lnTo>
                  <a:pt x="1282" y="1261"/>
                </a:lnTo>
                <a:lnTo>
                  <a:pt x="1282" y="1263"/>
                </a:lnTo>
                <a:lnTo>
                  <a:pt x="1280" y="1263"/>
                </a:lnTo>
                <a:lnTo>
                  <a:pt x="1280" y="1265"/>
                </a:lnTo>
                <a:lnTo>
                  <a:pt x="1278" y="1265"/>
                </a:lnTo>
                <a:lnTo>
                  <a:pt x="1278" y="1267"/>
                </a:lnTo>
                <a:lnTo>
                  <a:pt x="1276" y="1267"/>
                </a:lnTo>
                <a:lnTo>
                  <a:pt x="1274" y="1269"/>
                </a:lnTo>
                <a:lnTo>
                  <a:pt x="1272" y="1269"/>
                </a:lnTo>
                <a:lnTo>
                  <a:pt x="1270" y="1269"/>
                </a:lnTo>
                <a:lnTo>
                  <a:pt x="1268" y="1269"/>
                </a:lnTo>
                <a:lnTo>
                  <a:pt x="1266" y="1269"/>
                </a:lnTo>
                <a:lnTo>
                  <a:pt x="1264" y="1269"/>
                </a:lnTo>
                <a:lnTo>
                  <a:pt x="1264" y="1263"/>
                </a:lnTo>
                <a:lnTo>
                  <a:pt x="1264" y="1251"/>
                </a:lnTo>
                <a:lnTo>
                  <a:pt x="1264" y="1243"/>
                </a:lnTo>
                <a:lnTo>
                  <a:pt x="1264" y="1207"/>
                </a:lnTo>
                <a:lnTo>
                  <a:pt x="1264" y="1205"/>
                </a:lnTo>
                <a:lnTo>
                  <a:pt x="1264" y="1173"/>
                </a:lnTo>
                <a:lnTo>
                  <a:pt x="1264" y="1118"/>
                </a:lnTo>
                <a:lnTo>
                  <a:pt x="1264" y="1094"/>
                </a:lnTo>
                <a:lnTo>
                  <a:pt x="1264" y="1060"/>
                </a:lnTo>
                <a:lnTo>
                  <a:pt x="1264" y="1026"/>
                </a:lnTo>
                <a:lnTo>
                  <a:pt x="1264" y="1014"/>
                </a:lnTo>
                <a:lnTo>
                  <a:pt x="1264" y="998"/>
                </a:lnTo>
                <a:lnTo>
                  <a:pt x="1264" y="968"/>
                </a:lnTo>
                <a:lnTo>
                  <a:pt x="1264" y="950"/>
                </a:lnTo>
                <a:lnTo>
                  <a:pt x="1264" y="926"/>
                </a:lnTo>
                <a:lnTo>
                  <a:pt x="1264" y="890"/>
                </a:lnTo>
                <a:lnTo>
                  <a:pt x="1264" y="888"/>
                </a:lnTo>
                <a:lnTo>
                  <a:pt x="1264" y="824"/>
                </a:lnTo>
                <a:lnTo>
                  <a:pt x="1264" y="820"/>
                </a:lnTo>
                <a:lnTo>
                  <a:pt x="1264" y="814"/>
                </a:lnTo>
                <a:lnTo>
                  <a:pt x="1264" y="738"/>
                </a:lnTo>
                <a:lnTo>
                  <a:pt x="1264" y="722"/>
                </a:lnTo>
                <a:lnTo>
                  <a:pt x="1264" y="714"/>
                </a:lnTo>
                <a:lnTo>
                  <a:pt x="1264" y="705"/>
                </a:lnTo>
                <a:lnTo>
                  <a:pt x="1264" y="657"/>
                </a:lnTo>
                <a:lnTo>
                  <a:pt x="1264" y="629"/>
                </a:lnTo>
                <a:lnTo>
                  <a:pt x="1264" y="623"/>
                </a:lnTo>
                <a:lnTo>
                  <a:pt x="1264" y="587"/>
                </a:lnTo>
                <a:lnTo>
                  <a:pt x="1264" y="525"/>
                </a:lnTo>
                <a:lnTo>
                  <a:pt x="1264" y="519"/>
                </a:lnTo>
                <a:lnTo>
                  <a:pt x="1264" y="495"/>
                </a:lnTo>
                <a:lnTo>
                  <a:pt x="1264" y="489"/>
                </a:lnTo>
                <a:lnTo>
                  <a:pt x="1264" y="459"/>
                </a:lnTo>
                <a:lnTo>
                  <a:pt x="1264" y="457"/>
                </a:lnTo>
                <a:lnTo>
                  <a:pt x="1264" y="429"/>
                </a:lnTo>
                <a:lnTo>
                  <a:pt x="1264" y="389"/>
                </a:lnTo>
                <a:lnTo>
                  <a:pt x="1264" y="381"/>
                </a:lnTo>
                <a:lnTo>
                  <a:pt x="1264" y="335"/>
                </a:lnTo>
                <a:lnTo>
                  <a:pt x="1264" y="331"/>
                </a:lnTo>
                <a:lnTo>
                  <a:pt x="1264" y="321"/>
                </a:lnTo>
                <a:lnTo>
                  <a:pt x="1264" y="299"/>
                </a:lnTo>
                <a:lnTo>
                  <a:pt x="1264" y="264"/>
                </a:lnTo>
                <a:lnTo>
                  <a:pt x="1262" y="264"/>
                </a:lnTo>
                <a:lnTo>
                  <a:pt x="1182" y="264"/>
                </a:lnTo>
                <a:lnTo>
                  <a:pt x="1156" y="264"/>
                </a:lnTo>
                <a:lnTo>
                  <a:pt x="1118" y="264"/>
                </a:lnTo>
                <a:lnTo>
                  <a:pt x="1114" y="264"/>
                </a:lnTo>
                <a:lnTo>
                  <a:pt x="1058" y="264"/>
                </a:lnTo>
                <a:lnTo>
                  <a:pt x="1042" y="264"/>
                </a:lnTo>
                <a:lnTo>
                  <a:pt x="1034" y="264"/>
                </a:lnTo>
                <a:lnTo>
                  <a:pt x="1030" y="264"/>
                </a:lnTo>
                <a:lnTo>
                  <a:pt x="924" y="264"/>
                </a:lnTo>
                <a:lnTo>
                  <a:pt x="862" y="264"/>
                </a:lnTo>
                <a:lnTo>
                  <a:pt x="854" y="264"/>
                </a:lnTo>
                <a:lnTo>
                  <a:pt x="808" y="264"/>
                </a:lnTo>
                <a:lnTo>
                  <a:pt x="756" y="264"/>
                </a:lnTo>
                <a:lnTo>
                  <a:pt x="692" y="264"/>
                </a:lnTo>
                <a:lnTo>
                  <a:pt x="670" y="264"/>
                </a:lnTo>
                <a:lnTo>
                  <a:pt x="642" y="264"/>
                </a:lnTo>
                <a:lnTo>
                  <a:pt x="612" y="264"/>
                </a:lnTo>
                <a:lnTo>
                  <a:pt x="580" y="264"/>
                </a:lnTo>
                <a:lnTo>
                  <a:pt x="512" y="262"/>
                </a:lnTo>
                <a:lnTo>
                  <a:pt x="510" y="262"/>
                </a:lnTo>
                <a:lnTo>
                  <a:pt x="490" y="262"/>
                </a:lnTo>
                <a:lnTo>
                  <a:pt x="454" y="262"/>
                </a:lnTo>
                <a:lnTo>
                  <a:pt x="424" y="262"/>
                </a:lnTo>
                <a:lnTo>
                  <a:pt x="410" y="262"/>
                </a:lnTo>
                <a:lnTo>
                  <a:pt x="362" y="262"/>
                </a:lnTo>
                <a:lnTo>
                  <a:pt x="354" y="262"/>
                </a:lnTo>
                <a:lnTo>
                  <a:pt x="320" y="262"/>
                </a:lnTo>
                <a:lnTo>
                  <a:pt x="318" y="262"/>
                </a:lnTo>
                <a:lnTo>
                  <a:pt x="196" y="262"/>
                </a:lnTo>
                <a:lnTo>
                  <a:pt x="116" y="262"/>
                </a:lnTo>
                <a:lnTo>
                  <a:pt x="84" y="262"/>
                </a:lnTo>
                <a:lnTo>
                  <a:pt x="0" y="262"/>
                </a:lnTo>
                <a:lnTo>
                  <a:pt x="0" y="250"/>
                </a:lnTo>
                <a:lnTo>
                  <a:pt x="0" y="230"/>
                </a:lnTo>
                <a:lnTo>
                  <a:pt x="0" y="216"/>
                </a:lnTo>
                <a:lnTo>
                  <a:pt x="0" y="178"/>
                </a:lnTo>
                <a:lnTo>
                  <a:pt x="0" y="150"/>
                </a:lnTo>
                <a:lnTo>
                  <a:pt x="0" y="148"/>
                </a:lnTo>
                <a:lnTo>
                  <a:pt x="0" y="132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6"/>
                </a:lnTo>
                <a:lnTo>
                  <a:pt x="0" y="2"/>
                </a:lnTo>
                <a:lnTo>
                  <a:pt x="12" y="2"/>
                </a:lnTo>
                <a:lnTo>
                  <a:pt x="70" y="2"/>
                </a:lnTo>
                <a:lnTo>
                  <a:pt x="106" y="2"/>
                </a:lnTo>
                <a:lnTo>
                  <a:pt x="180" y="2"/>
                </a:lnTo>
                <a:lnTo>
                  <a:pt x="196" y="2"/>
                </a:lnTo>
                <a:lnTo>
                  <a:pt x="202" y="2"/>
                </a:lnTo>
                <a:lnTo>
                  <a:pt x="316" y="2"/>
                </a:lnTo>
                <a:lnTo>
                  <a:pt x="390" y="4"/>
                </a:lnTo>
                <a:lnTo>
                  <a:pt x="400" y="4"/>
                </a:lnTo>
                <a:lnTo>
                  <a:pt x="404" y="2"/>
                </a:lnTo>
                <a:lnTo>
                  <a:pt x="406" y="4"/>
                </a:lnTo>
                <a:lnTo>
                  <a:pt x="408" y="4"/>
                </a:lnTo>
                <a:lnTo>
                  <a:pt x="410" y="4"/>
                </a:lnTo>
                <a:lnTo>
                  <a:pt x="412" y="4"/>
                </a:lnTo>
                <a:lnTo>
                  <a:pt x="414" y="4"/>
                </a:lnTo>
                <a:lnTo>
                  <a:pt x="416" y="4"/>
                </a:lnTo>
                <a:lnTo>
                  <a:pt x="418" y="4"/>
                </a:lnTo>
                <a:lnTo>
                  <a:pt x="420" y="4"/>
                </a:lnTo>
                <a:lnTo>
                  <a:pt x="422" y="4"/>
                </a:lnTo>
                <a:lnTo>
                  <a:pt x="424" y="4"/>
                </a:lnTo>
                <a:lnTo>
                  <a:pt x="426" y="4"/>
                </a:lnTo>
                <a:lnTo>
                  <a:pt x="428" y="4"/>
                </a:lnTo>
                <a:lnTo>
                  <a:pt x="428" y="4"/>
                </a:lnTo>
                <a:lnTo>
                  <a:pt x="430" y="4"/>
                </a:lnTo>
                <a:lnTo>
                  <a:pt x="432" y="4"/>
                </a:lnTo>
                <a:lnTo>
                  <a:pt x="434" y="4"/>
                </a:lnTo>
                <a:lnTo>
                  <a:pt x="436" y="4"/>
                </a:lnTo>
                <a:lnTo>
                  <a:pt x="440" y="4"/>
                </a:lnTo>
                <a:lnTo>
                  <a:pt x="442" y="4"/>
                </a:lnTo>
                <a:lnTo>
                  <a:pt x="444" y="4"/>
                </a:lnTo>
                <a:lnTo>
                  <a:pt x="446" y="4"/>
                </a:lnTo>
                <a:lnTo>
                  <a:pt x="448" y="4"/>
                </a:lnTo>
                <a:lnTo>
                  <a:pt x="448" y="2"/>
                </a:lnTo>
                <a:lnTo>
                  <a:pt x="450" y="2"/>
                </a:lnTo>
                <a:lnTo>
                  <a:pt x="454" y="2"/>
                </a:lnTo>
                <a:lnTo>
                  <a:pt x="456" y="2"/>
                </a:lnTo>
                <a:lnTo>
                  <a:pt x="458" y="2"/>
                </a:lnTo>
                <a:lnTo>
                  <a:pt x="460" y="2"/>
                </a:lnTo>
                <a:lnTo>
                  <a:pt x="462" y="2"/>
                </a:lnTo>
                <a:lnTo>
                  <a:pt x="464" y="2"/>
                </a:lnTo>
                <a:lnTo>
                  <a:pt x="466" y="2"/>
                </a:lnTo>
                <a:lnTo>
                  <a:pt x="468" y="2"/>
                </a:lnTo>
                <a:lnTo>
                  <a:pt x="470" y="2"/>
                </a:lnTo>
                <a:lnTo>
                  <a:pt x="472" y="2"/>
                </a:lnTo>
                <a:lnTo>
                  <a:pt x="474" y="2"/>
                </a:lnTo>
                <a:lnTo>
                  <a:pt x="476" y="2"/>
                </a:lnTo>
                <a:lnTo>
                  <a:pt x="476" y="2"/>
                </a:lnTo>
                <a:lnTo>
                  <a:pt x="478" y="2"/>
                </a:lnTo>
                <a:lnTo>
                  <a:pt x="480" y="2"/>
                </a:lnTo>
                <a:lnTo>
                  <a:pt x="484" y="2"/>
                </a:lnTo>
                <a:lnTo>
                  <a:pt x="486" y="2"/>
                </a:lnTo>
                <a:lnTo>
                  <a:pt x="488" y="2"/>
                </a:lnTo>
                <a:lnTo>
                  <a:pt x="490" y="2"/>
                </a:lnTo>
                <a:lnTo>
                  <a:pt x="492" y="2"/>
                </a:lnTo>
                <a:lnTo>
                  <a:pt x="494" y="2"/>
                </a:lnTo>
                <a:lnTo>
                  <a:pt x="496" y="2"/>
                </a:lnTo>
                <a:lnTo>
                  <a:pt x="498" y="2"/>
                </a:lnTo>
                <a:lnTo>
                  <a:pt x="500" y="2"/>
                </a:lnTo>
                <a:lnTo>
                  <a:pt x="502" y="2"/>
                </a:lnTo>
                <a:lnTo>
                  <a:pt x="504" y="2"/>
                </a:lnTo>
                <a:lnTo>
                  <a:pt x="508" y="2"/>
                </a:lnTo>
                <a:lnTo>
                  <a:pt x="510" y="2"/>
                </a:lnTo>
                <a:lnTo>
                  <a:pt x="512" y="2"/>
                </a:lnTo>
                <a:lnTo>
                  <a:pt x="514" y="2"/>
                </a:lnTo>
                <a:lnTo>
                  <a:pt x="516" y="2"/>
                </a:lnTo>
                <a:lnTo>
                  <a:pt x="518" y="2"/>
                </a:lnTo>
                <a:lnTo>
                  <a:pt x="520" y="2"/>
                </a:lnTo>
                <a:lnTo>
                  <a:pt x="522" y="2"/>
                </a:lnTo>
                <a:lnTo>
                  <a:pt x="524" y="2"/>
                </a:lnTo>
                <a:lnTo>
                  <a:pt x="526" y="2"/>
                </a:lnTo>
                <a:lnTo>
                  <a:pt x="530" y="2"/>
                </a:lnTo>
                <a:lnTo>
                  <a:pt x="532" y="2"/>
                </a:lnTo>
                <a:lnTo>
                  <a:pt x="534" y="2"/>
                </a:lnTo>
                <a:lnTo>
                  <a:pt x="536" y="2"/>
                </a:lnTo>
                <a:lnTo>
                  <a:pt x="538" y="2"/>
                </a:lnTo>
                <a:lnTo>
                  <a:pt x="540" y="2"/>
                </a:lnTo>
                <a:lnTo>
                  <a:pt x="542" y="2"/>
                </a:lnTo>
                <a:lnTo>
                  <a:pt x="544" y="2"/>
                </a:lnTo>
                <a:lnTo>
                  <a:pt x="546" y="2"/>
                </a:lnTo>
                <a:lnTo>
                  <a:pt x="548" y="2"/>
                </a:lnTo>
                <a:lnTo>
                  <a:pt x="550" y="2"/>
                </a:lnTo>
                <a:lnTo>
                  <a:pt x="552" y="2"/>
                </a:lnTo>
                <a:lnTo>
                  <a:pt x="554" y="2"/>
                </a:lnTo>
                <a:lnTo>
                  <a:pt x="556" y="2"/>
                </a:lnTo>
                <a:lnTo>
                  <a:pt x="558" y="2"/>
                </a:lnTo>
                <a:lnTo>
                  <a:pt x="560" y="2"/>
                </a:lnTo>
                <a:lnTo>
                  <a:pt x="562" y="2"/>
                </a:lnTo>
                <a:lnTo>
                  <a:pt x="564" y="2"/>
                </a:lnTo>
                <a:lnTo>
                  <a:pt x="566" y="2"/>
                </a:lnTo>
                <a:lnTo>
                  <a:pt x="568" y="2"/>
                </a:lnTo>
                <a:lnTo>
                  <a:pt x="570" y="2"/>
                </a:lnTo>
                <a:lnTo>
                  <a:pt x="572" y="2"/>
                </a:lnTo>
                <a:lnTo>
                  <a:pt x="572" y="2"/>
                </a:lnTo>
                <a:lnTo>
                  <a:pt x="574" y="2"/>
                </a:lnTo>
                <a:lnTo>
                  <a:pt x="576" y="2"/>
                </a:lnTo>
                <a:lnTo>
                  <a:pt x="578" y="2"/>
                </a:lnTo>
                <a:lnTo>
                  <a:pt x="580" y="2"/>
                </a:lnTo>
                <a:lnTo>
                  <a:pt x="582" y="2"/>
                </a:lnTo>
                <a:lnTo>
                  <a:pt x="584" y="2"/>
                </a:lnTo>
                <a:lnTo>
                  <a:pt x="586" y="2"/>
                </a:lnTo>
                <a:lnTo>
                  <a:pt x="588" y="2"/>
                </a:lnTo>
                <a:lnTo>
                  <a:pt x="590" y="2"/>
                </a:lnTo>
                <a:lnTo>
                  <a:pt x="592" y="2"/>
                </a:lnTo>
                <a:lnTo>
                  <a:pt x="594" y="2"/>
                </a:lnTo>
                <a:lnTo>
                  <a:pt x="596" y="2"/>
                </a:lnTo>
                <a:lnTo>
                  <a:pt x="598" y="2"/>
                </a:lnTo>
                <a:lnTo>
                  <a:pt x="600" y="2"/>
                </a:lnTo>
                <a:lnTo>
                  <a:pt x="602" y="2"/>
                </a:lnTo>
                <a:lnTo>
                  <a:pt x="606" y="2"/>
                </a:lnTo>
                <a:lnTo>
                  <a:pt x="608" y="2"/>
                </a:lnTo>
                <a:lnTo>
                  <a:pt x="610" y="2"/>
                </a:lnTo>
                <a:lnTo>
                  <a:pt x="614" y="2"/>
                </a:lnTo>
                <a:lnTo>
                  <a:pt x="616" y="2"/>
                </a:lnTo>
                <a:lnTo>
                  <a:pt x="618" y="2"/>
                </a:lnTo>
                <a:lnTo>
                  <a:pt x="620" y="2"/>
                </a:lnTo>
                <a:lnTo>
                  <a:pt x="620" y="2"/>
                </a:lnTo>
                <a:lnTo>
                  <a:pt x="622" y="2"/>
                </a:lnTo>
                <a:lnTo>
                  <a:pt x="624" y="2"/>
                </a:lnTo>
                <a:lnTo>
                  <a:pt x="626" y="2"/>
                </a:lnTo>
                <a:lnTo>
                  <a:pt x="628" y="2"/>
                </a:lnTo>
                <a:lnTo>
                  <a:pt x="630" y="2"/>
                </a:lnTo>
                <a:lnTo>
                  <a:pt x="632" y="2"/>
                </a:lnTo>
                <a:lnTo>
                  <a:pt x="634" y="2"/>
                </a:lnTo>
                <a:lnTo>
                  <a:pt x="636" y="2"/>
                </a:lnTo>
                <a:lnTo>
                  <a:pt x="638" y="2"/>
                </a:lnTo>
                <a:lnTo>
                  <a:pt x="640" y="2"/>
                </a:lnTo>
                <a:lnTo>
                  <a:pt x="642" y="2"/>
                </a:lnTo>
                <a:lnTo>
                  <a:pt x="644" y="2"/>
                </a:lnTo>
                <a:lnTo>
                  <a:pt x="646" y="2"/>
                </a:lnTo>
                <a:lnTo>
                  <a:pt x="648" y="2"/>
                </a:lnTo>
                <a:lnTo>
                  <a:pt x="650" y="2"/>
                </a:lnTo>
                <a:lnTo>
                  <a:pt x="652" y="2"/>
                </a:lnTo>
                <a:lnTo>
                  <a:pt x="654" y="2"/>
                </a:lnTo>
                <a:lnTo>
                  <a:pt x="656" y="2"/>
                </a:lnTo>
                <a:lnTo>
                  <a:pt x="658" y="2"/>
                </a:lnTo>
                <a:lnTo>
                  <a:pt x="660" y="2"/>
                </a:lnTo>
                <a:lnTo>
                  <a:pt x="664" y="2"/>
                </a:lnTo>
                <a:lnTo>
                  <a:pt x="666" y="2"/>
                </a:lnTo>
                <a:lnTo>
                  <a:pt x="668" y="2"/>
                </a:lnTo>
                <a:lnTo>
                  <a:pt x="668" y="2"/>
                </a:lnTo>
                <a:lnTo>
                  <a:pt x="670" y="2"/>
                </a:lnTo>
                <a:lnTo>
                  <a:pt x="672" y="2"/>
                </a:lnTo>
                <a:lnTo>
                  <a:pt x="674" y="2"/>
                </a:lnTo>
                <a:lnTo>
                  <a:pt x="676" y="2"/>
                </a:lnTo>
                <a:lnTo>
                  <a:pt x="678" y="2"/>
                </a:lnTo>
                <a:lnTo>
                  <a:pt x="680" y="2"/>
                </a:lnTo>
                <a:lnTo>
                  <a:pt x="682" y="2"/>
                </a:lnTo>
                <a:lnTo>
                  <a:pt x="684" y="2"/>
                </a:lnTo>
                <a:lnTo>
                  <a:pt x="686" y="2"/>
                </a:lnTo>
                <a:lnTo>
                  <a:pt x="688" y="2"/>
                </a:lnTo>
                <a:lnTo>
                  <a:pt x="690" y="2"/>
                </a:lnTo>
                <a:lnTo>
                  <a:pt x="692" y="2"/>
                </a:lnTo>
                <a:lnTo>
                  <a:pt x="708" y="2"/>
                </a:lnTo>
                <a:lnTo>
                  <a:pt x="710" y="2"/>
                </a:lnTo>
                <a:lnTo>
                  <a:pt x="718" y="2"/>
                </a:lnTo>
                <a:lnTo>
                  <a:pt x="724" y="2"/>
                </a:lnTo>
                <a:lnTo>
                  <a:pt x="730" y="2"/>
                </a:lnTo>
                <a:lnTo>
                  <a:pt x="732" y="2"/>
                </a:lnTo>
                <a:lnTo>
                  <a:pt x="734" y="2"/>
                </a:lnTo>
                <a:lnTo>
                  <a:pt x="736" y="2"/>
                </a:lnTo>
                <a:lnTo>
                  <a:pt x="738" y="2"/>
                </a:lnTo>
                <a:lnTo>
                  <a:pt x="742" y="2"/>
                </a:lnTo>
                <a:lnTo>
                  <a:pt x="754" y="2"/>
                </a:lnTo>
                <a:lnTo>
                  <a:pt x="758" y="2"/>
                </a:lnTo>
                <a:lnTo>
                  <a:pt x="764" y="2"/>
                </a:lnTo>
                <a:lnTo>
                  <a:pt x="766" y="2"/>
                </a:lnTo>
                <a:lnTo>
                  <a:pt x="768" y="2"/>
                </a:lnTo>
                <a:lnTo>
                  <a:pt x="774" y="2"/>
                </a:lnTo>
                <a:lnTo>
                  <a:pt x="782" y="2"/>
                </a:lnTo>
                <a:lnTo>
                  <a:pt x="784" y="2"/>
                </a:lnTo>
                <a:lnTo>
                  <a:pt x="790" y="2"/>
                </a:lnTo>
                <a:lnTo>
                  <a:pt x="792" y="2"/>
                </a:lnTo>
                <a:lnTo>
                  <a:pt x="794" y="2"/>
                </a:lnTo>
                <a:lnTo>
                  <a:pt x="796" y="2"/>
                </a:lnTo>
                <a:lnTo>
                  <a:pt x="798" y="2"/>
                </a:lnTo>
                <a:lnTo>
                  <a:pt x="800" y="2"/>
                </a:lnTo>
                <a:lnTo>
                  <a:pt x="802" y="2"/>
                </a:lnTo>
                <a:lnTo>
                  <a:pt x="804" y="2"/>
                </a:lnTo>
                <a:lnTo>
                  <a:pt x="806" y="2"/>
                </a:lnTo>
                <a:lnTo>
                  <a:pt x="808" y="2"/>
                </a:lnTo>
                <a:lnTo>
                  <a:pt x="812" y="2"/>
                </a:lnTo>
                <a:lnTo>
                  <a:pt x="814" y="2"/>
                </a:lnTo>
                <a:lnTo>
                  <a:pt x="820" y="2"/>
                </a:lnTo>
                <a:lnTo>
                  <a:pt x="822" y="2"/>
                </a:lnTo>
                <a:lnTo>
                  <a:pt x="828" y="2"/>
                </a:lnTo>
                <a:lnTo>
                  <a:pt x="830" y="2"/>
                </a:lnTo>
                <a:lnTo>
                  <a:pt x="832" y="2"/>
                </a:lnTo>
                <a:lnTo>
                  <a:pt x="834" y="2"/>
                </a:lnTo>
                <a:lnTo>
                  <a:pt x="836" y="2"/>
                </a:lnTo>
                <a:lnTo>
                  <a:pt x="838" y="2"/>
                </a:lnTo>
                <a:lnTo>
                  <a:pt x="842" y="2"/>
                </a:lnTo>
                <a:lnTo>
                  <a:pt x="844" y="2"/>
                </a:lnTo>
                <a:lnTo>
                  <a:pt x="846" y="2"/>
                </a:lnTo>
                <a:lnTo>
                  <a:pt x="854" y="2"/>
                </a:lnTo>
                <a:lnTo>
                  <a:pt x="860" y="2"/>
                </a:lnTo>
                <a:lnTo>
                  <a:pt x="860" y="2"/>
                </a:lnTo>
                <a:lnTo>
                  <a:pt x="862" y="2"/>
                </a:lnTo>
                <a:lnTo>
                  <a:pt x="864" y="2"/>
                </a:lnTo>
                <a:lnTo>
                  <a:pt x="866" y="2"/>
                </a:lnTo>
                <a:lnTo>
                  <a:pt x="868" y="2"/>
                </a:lnTo>
                <a:lnTo>
                  <a:pt x="872" y="2"/>
                </a:lnTo>
                <a:lnTo>
                  <a:pt x="874" y="2"/>
                </a:lnTo>
                <a:lnTo>
                  <a:pt x="876" y="2"/>
                </a:lnTo>
                <a:lnTo>
                  <a:pt x="878" y="2"/>
                </a:lnTo>
                <a:lnTo>
                  <a:pt x="882" y="2"/>
                </a:lnTo>
                <a:lnTo>
                  <a:pt x="884" y="2"/>
                </a:lnTo>
                <a:lnTo>
                  <a:pt x="890" y="2"/>
                </a:lnTo>
                <a:lnTo>
                  <a:pt x="892" y="2"/>
                </a:lnTo>
                <a:lnTo>
                  <a:pt x="896" y="2"/>
                </a:lnTo>
                <a:lnTo>
                  <a:pt x="898" y="2"/>
                </a:lnTo>
                <a:lnTo>
                  <a:pt x="900" y="2"/>
                </a:lnTo>
                <a:lnTo>
                  <a:pt x="902" y="2"/>
                </a:lnTo>
                <a:lnTo>
                  <a:pt x="904" y="2"/>
                </a:lnTo>
                <a:lnTo>
                  <a:pt x="908" y="2"/>
                </a:lnTo>
                <a:lnTo>
                  <a:pt x="910" y="2"/>
                </a:lnTo>
                <a:lnTo>
                  <a:pt x="918" y="2"/>
                </a:lnTo>
                <a:lnTo>
                  <a:pt x="920" y="2"/>
                </a:lnTo>
                <a:lnTo>
                  <a:pt x="924" y="2"/>
                </a:lnTo>
                <a:lnTo>
                  <a:pt x="942" y="2"/>
                </a:lnTo>
                <a:lnTo>
                  <a:pt x="944" y="2"/>
                </a:lnTo>
                <a:lnTo>
                  <a:pt x="946" y="2"/>
                </a:lnTo>
                <a:lnTo>
                  <a:pt x="950" y="2"/>
                </a:lnTo>
                <a:lnTo>
                  <a:pt x="956" y="2"/>
                </a:lnTo>
                <a:lnTo>
                  <a:pt x="956" y="2"/>
                </a:lnTo>
                <a:lnTo>
                  <a:pt x="972" y="2"/>
                </a:lnTo>
                <a:lnTo>
                  <a:pt x="980" y="2"/>
                </a:lnTo>
                <a:lnTo>
                  <a:pt x="982" y="2"/>
                </a:lnTo>
                <a:lnTo>
                  <a:pt x="984" y="2"/>
                </a:lnTo>
                <a:lnTo>
                  <a:pt x="986" y="2"/>
                </a:lnTo>
                <a:lnTo>
                  <a:pt x="988" y="2"/>
                </a:lnTo>
                <a:lnTo>
                  <a:pt x="990" y="2"/>
                </a:lnTo>
                <a:lnTo>
                  <a:pt x="992" y="2"/>
                </a:lnTo>
                <a:lnTo>
                  <a:pt x="994" y="2"/>
                </a:lnTo>
                <a:lnTo>
                  <a:pt x="996" y="2"/>
                </a:lnTo>
                <a:lnTo>
                  <a:pt x="998" y="2"/>
                </a:lnTo>
                <a:lnTo>
                  <a:pt x="1000" y="2"/>
                </a:lnTo>
                <a:lnTo>
                  <a:pt x="1002" y="2"/>
                </a:lnTo>
                <a:lnTo>
                  <a:pt x="1004" y="2"/>
                </a:lnTo>
                <a:lnTo>
                  <a:pt x="1004" y="2"/>
                </a:lnTo>
                <a:lnTo>
                  <a:pt x="1008" y="2"/>
                </a:lnTo>
                <a:lnTo>
                  <a:pt x="1012" y="2"/>
                </a:lnTo>
                <a:lnTo>
                  <a:pt x="1014" y="2"/>
                </a:lnTo>
                <a:lnTo>
                  <a:pt x="1016" y="2"/>
                </a:lnTo>
                <a:lnTo>
                  <a:pt x="1020" y="2"/>
                </a:lnTo>
                <a:lnTo>
                  <a:pt x="1026" y="2"/>
                </a:lnTo>
                <a:lnTo>
                  <a:pt x="1032" y="2"/>
                </a:lnTo>
                <a:lnTo>
                  <a:pt x="1034" y="2"/>
                </a:lnTo>
                <a:lnTo>
                  <a:pt x="1036" y="2"/>
                </a:lnTo>
                <a:lnTo>
                  <a:pt x="1038" y="2"/>
                </a:lnTo>
                <a:lnTo>
                  <a:pt x="1040" y="2"/>
                </a:lnTo>
                <a:lnTo>
                  <a:pt x="1042" y="2"/>
                </a:lnTo>
                <a:lnTo>
                  <a:pt x="1044" y="0"/>
                </a:lnTo>
                <a:lnTo>
                  <a:pt x="1046" y="0"/>
                </a:lnTo>
                <a:lnTo>
                  <a:pt x="1048" y="0"/>
                </a:lnTo>
                <a:lnTo>
                  <a:pt x="1052" y="0"/>
                </a:lnTo>
                <a:lnTo>
                  <a:pt x="1052" y="0"/>
                </a:lnTo>
                <a:lnTo>
                  <a:pt x="1054" y="0"/>
                </a:lnTo>
                <a:lnTo>
                  <a:pt x="1056" y="0"/>
                </a:lnTo>
                <a:lnTo>
                  <a:pt x="1058" y="0"/>
                </a:lnTo>
                <a:lnTo>
                  <a:pt x="1060" y="0"/>
                </a:lnTo>
                <a:lnTo>
                  <a:pt x="1064" y="0"/>
                </a:lnTo>
                <a:lnTo>
                  <a:pt x="1068" y="0"/>
                </a:lnTo>
                <a:lnTo>
                  <a:pt x="1070" y="0"/>
                </a:lnTo>
                <a:lnTo>
                  <a:pt x="1072" y="0"/>
                </a:lnTo>
                <a:lnTo>
                  <a:pt x="1074" y="0"/>
                </a:lnTo>
                <a:lnTo>
                  <a:pt x="1078" y="0"/>
                </a:lnTo>
                <a:lnTo>
                  <a:pt x="1080" y="0"/>
                </a:lnTo>
                <a:lnTo>
                  <a:pt x="1082" y="0"/>
                </a:lnTo>
                <a:lnTo>
                  <a:pt x="1084" y="0"/>
                </a:lnTo>
                <a:lnTo>
                  <a:pt x="1086" y="0"/>
                </a:lnTo>
                <a:lnTo>
                  <a:pt x="1090" y="0"/>
                </a:lnTo>
                <a:lnTo>
                  <a:pt x="1092" y="0"/>
                </a:lnTo>
                <a:lnTo>
                  <a:pt x="1094" y="0"/>
                </a:lnTo>
                <a:lnTo>
                  <a:pt x="1098" y="0"/>
                </a:lnTo>
                <a:lnTo>
                  <a:pt x="1100" y="0"/>
                </a:lnTo>
                <a:lnTo>
                  <a:pt x="1106" y="0"/>
                </a:lnTo>
                <a:lnTo>
                  <a:pt x="1108" y="0"/>
                </a:lnTo>
                <a:lnTo>
                  <a:pt x="1112" y="0"/>
                </a:lnTo>
                <a:lnTo>
                  <a:pt x="1120" y="0"/>
                </a:lnTo>
                <a:lnTo>
                  <a:pt x="1128" y="0"/>
                </a:lnTo>
                <a:lnTo>
                  <a:pt x="1132" y="0"/>
                </a:lnTo>
                <a:lnTo>
                  <a:pt x="1134" y="0"/>
                </a:lnTo>
                <a:lnTo>
                  <a:pt x="1136" y="0"/>
                </a:lnTo>
                <a:lnTo>
                  <a:pt x="1140" y="0"/>
                </a:lnTo>
                <a:lnTo>
                  <a:pt x="1142" y="0"/>
                </a:lnTo>
                <a:lnTo>
                  <a:pt x="1146" y="0"/>
                </a:lnTo>
                <a:lnTo>
                  <a:pt x="1148" y="0"/>
                </a:lnTo>
                <a:lnTo>
                  <a:pt x="1150" y="0"/>
                </a:lnTo>
                <a:lnTo>
                  <a:pt x="1152" y="0"/>
                </a:lnTo>
                <a:lnTo>
                  <a:pt x="1156" y="0"/>
                </a:lnTo>
                <a:lnTo>
                  <a:pt x="1158" y="0"/>
                </a:lnTo>
                <a:lnTo>
                  <a:pt x="1172" y="0"/>
                </a:lnTo>
                <a:lnTo>
                  <a:pt x="1174" y="0"/>
                </a:lnTo>
                <a:lnTo>
                  <a:pt x="1176" y="0"/>
                </a:lnTo>
                <a:lnTo>
                  <a:pt x="1180" y="0"/>
                </a:lnTo>
                <a:lnTo>
                  <a:pt x="1182" y="0"/>
                </a:lnTo>
                <a:lnTo>
                  <a:pt x="1184" y="0"/>
                </a:lnTo>
                <a:lnTo>
                  <a:pt x="1186" y="0"/>
                </a:lnTo>
                <a:lnTo>
                  <a:pt x="1192" y="0"/>
                </a:lnTo>
                <a:lnTo>
                  <a:pt x="1194" y="0"/>
                </a:lnTo>
                <a:lnTo>
                  <a:pt x="1202" y="0"/>
                </a:lnTo>
                <a:lnTo>
                  <a:pt x="1204" y="0"/>
                </a:lnTo>
                <a:lnTo>
                  <a:pt x="1210" y="0"/>
                </a:lnTo>
                <a:lnTo>
                  <a:pt x="1212" y="0"/>
                </a:lnTo>
                <a:lnTo>
                  <a:pt x="1214" y="0"/>
                </a:lnTo>
                <a:lnTo>
                  <a:pt x="1216" y="0"/>
                </a:lnTo>
                <a:lnTo>
                  <a:pt x="1218" y="0"/>
                </a:lnTo>
                <a:lnTo>
                  <a:pt x="122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251520" y="2907937"/>
            <a:ext cx="4154574" cy="2016224"/>
          </a:xfrm>
          <a:custGeom>
            <a:avLst/>
            <a:gdLst>
              <a:gd name="T0" fmla="*/ 1398 w 3606"/>
              <a:gd name="T1" fmla="*/ 2 h 1750"/>
              <a:gd name="T2" fmla="*/ 1542 w 3606"/>
              <a:gd name="T3" fmla="*/ 2 h 1750"/>
              <a:gd name="T4" fmla="*/ 1738 w 3606"/>
              <a:gd name="T5" fmla="*/ 2 h 1750"/>
              <a:gd name="T6" fmla="*/ 1884 w 3606"/>
              <a:gd name="T7" fmla="*/ 2 h 1750"/>
              <a:gd name="T8" fmla="*/ 2052 w 3606"/>
              <a:gd name="T9" fmla="*/ 2 h 1750"/>
              <a:gd name="T10" fmla="*/ 2178 w 3606"/>
              <a:gd name="T11" fmla="*/ 2 h 1750"/>
              <a:gd name="T12" fmla="*/ 2324 w 3606"/>
              <a:gd name="T13" fmla="*/ 2 h 1750"/>
              <a:gd name="T14" fmla="*/ 2444 w 3606"/>
              <a:gd name="T15" fmla="*/ 2 h 1750"/>
              <a:gd name="T16" fmla="*/ 2674 w 3606"/>
              <a:gd name="T17" fmla="*/ 2 h 1750"/>
              <a:gd name="T18" fmla="*/ 2874 w 3606"/>
              <a:gd name="T19" fmla="*/ 2 h 1750"/>
              <a:gd name="T20" fmla="*/ 3050 w 3606"/>
              <a:gd name="T21" fmla="*/ 2 h 1750"/>
              <a:gd name="T22" fmla="*/ 3188 w 3606"/>
              <a:gd name="T23" fmla="*/ 2 h 1750"/>
              <a:gd name="T24" fmla="*/ 3308 w 3606"/>
              <a:gd name="T25" fmla="*/ 2 h 1750"/>
              <a:gd name="T26" fmla="*/ 3448 w 3606"/>
              <a:gd name="T27" fmla="*/ 2 h 1750"/>
              <a:gd name="T28" fmla="*/ 3528 w 3606"/>
              <a:gd name="T29" fmla="*/ 62 h 1750"/>
              <a:gd name="T30" fmla="*/ 3528 w 3606"/>
              <a:gd name="T31" fmla="*/ 250 h 1750"/>
              <a:gd name="T32" fmla="*/ 3548 w 3606"/>
              <a:gd name="T33" fmla="*/ 403 h 1750"/>
              <a:gd name="T34" fmla="*/ 3566 w 3606"/>
              <a:gd name="T35" fmla="*/ 541 h 1750"/>
              <a:gd name="T36" fmla="*/ 3590 w 3606"/>
              <a:gd name="T37" fmla="*/ 709 h 1750"/>
              <a:gd name="T38" fmla="*/ 3606 w 3606"/>
              <a:gd name="T39" fmla="*/ 878 h 1750"/>
              <a:gd name="T40" fmla="*/ 3602 w 3606"/>
              <a:gd name="T41" fmla="*/ 1014 h 1750"/>
              <a:gd name="T42" fmla="*/ 3598 w 3606"/>
              <a:gd name="T43" fmla="*/ 1197 h 1750"/>
              <a:gd name="T44" fmla="*/ 3592 w 3606"/>
              <a:gd name="T45" fmla="*/ 1399 h 1750"/>
              <a:gd name="T46" fmla="*/ 3588 w 3606"/>
              <a:gd name="T47" fmla="*/ 1594 h 1750"/>
              <a:gd name="T48" fmla="*/ 3570 w 3606"/>
              <a:gd name="T49" fmla="*/ 1742 h 1750"/>
              <a:gd name="T50" fmla="*/ 3546 w 3606"/>
              <a:gd name="T51" fmla="*/ 1722 h 1750"/>
              <a:gd name="T52" fmla="*/ 3486 w 3606"/>
              <a:gd name="T53" fmla="*/ 1706 h 1750"/>
              <a:gd name="T54" fmla="*/ 3448 w 3606"/>
              <a:gd name="T55" fmla="*/ 1682 h 1750"/>
              <a:gd name="T56" fmla="*/ 3392 w 3606"/>
              <a:gd name="T57" fmla="*/ 1654 h 1750"/>
              <a:gd name="T58" fmla="*/ 3336 w 3606"/>
              <a:gd name="T59" fmla="*/ 1602 h 1750"/>
              <a:gd name="T60" fmla="*/ 3280 w 3606"/>
              <a:gd name="T61" fmla="*/ 1578 h 1750"/>
              <a:gd name="T62" fmla="*/ 3224 w 3606"/>
              <a:gd name="T63" fmla="*/ 1620 h 1750"/>
              <a:gd name="T64" fmla="*/ 3136 w 3606"/>
              <a:gd name="T65" fmla="*/ 1600 h 1750"/>
              <a:gd name="T66" fmla="*/ 3048 w 3606"/>
              <a:gd name="T67" fmla="*/ 1610 h 1750"/>
              <a:gd name="T68" fmla="*/ 2972 w 3606"/>
              <a:gd name="T69" fmla="*/ 1626 h 1750"/>
              <a:gd name="T70" fmla="*/ 2888 w 3606"/>
              <a:gd name="T71" fmla="*/ 1644 h 1750"/>
              <a:gd name="T72" fmla="*/ 2818 w 3606"/>
              <a:gd name="T73" fmla="*/ 1696 h 1750"/>
              <a:gd name="T74" fmla="*/ 2708 w 3606"/>
              <a:gd name="T75" fmla="*/ 1646 h 1750"/>
              <a:gd name="T76" fmla="*/ 2536 w 3606"/>
              <a:gd name="T77" fmla="*/ 1584 h 1750"/>
              <a:gd name="T78" fmla="*/ 2492 w 3606"/>
              <a:gd name="T79" fmla="*/ 1678 h 1750"/>
              <a:gd name="T80" fmla="*/ 2430 w 3606"/>
              <a:gd name="T81" fmla="*/ 1600 h 1750"/>
              <a:gd name="T82" fmla="*/ 2336 w 3606"/>
              <a:gd name="T83" fmla="*/ 1624 h 1750"/>
              <a:gd name="T84" fmla="*/ 2252 w 3606"/>
              <a:gd name="T85" fmla="*/ 1562 h 1750"/>
              <a:gd name="T86" fmla="*/ 2172 w 3606"/>
              <a:gd name="T87" fmla="*/ 1628 h 1750"/>
              <a:gd name="T88" fmla="*/ 2118 w 3606"/>
              <a:gd name="T89" fmla="*/ 1555 h 1750"/>
              <a:gd name="T90" fmla="*/ 2046 w 3606"/>
              <a:gd name="T91" fmla="*/ 1485 h 1750"/>
              <a:gd name="T92" fmla="*/ 1946 w 3606"/>
              <a:gd name="T93" fmla="*/ 1487 h 1750"/>
              <a:gd name="T94" fmla="*/ 1870 w 3606"/>
              <a:gd name="T95" fmla="*/ 1491 h 1750"/>
              <a:gd name="T96" fmla="*/ 1786 w 3606"/>
              <a:gd name="T97" fmla="*/ 1491 h 1750"/>
              <a:gd name="T98" fmla="*/ 1700 w 3606"/>
              <a:gd name="T99" fmla="*/ 1445 h 1750"/>
              <a:gd name="T100" fmla="*/ 1626 w 3606"/>
              <a:gd name="T101" fmla="*/ 1443 h 1750"/>
              <a:gd name="T102" fmla="*/ 1588 w 3606"/>
              <a:gd name="T103" fmla="*/ 1375 h 1750"/>
              <a:gd name="T104" fmla="*/ 1534 w 3606"/>
              <a:gd name="T105" fmla="*/ 1325 h 1750"/>
              <a:gd name="T106" fmla="*/ 1490 w 3606"/>
              <a:gd name="T107" fmla="*/ 1361 h 1750"/>
              <a:gd name="T108" fmla="*/ 1412 w 3606"/>
              <a:gd name="T109" fmla="*/ 1359 h 1750"/>
              <a:gd name="T110" fmla="*/ 1340 w 3606"/>
              <a:gd name="T111" fmla="*/ 1309 h 1750"/>
              <a:gd name="T112" fmla="*/ 1276 w 3606"/>
              <a:gd name="T113" fmla="*/ 1267 h 1750"/>
              <a:gd name="T114" fmla="*/ 862 w 3606"/>
              <a:gd name="T115" fmla="*/ 264 h 1750"/>
              <a:gd name="T116" fmla="*/ 432 w 3606"/>
              <a:gd name="T117" fmla="*/ 4 h 1750"/>
              <a:gd name="T118" fmla="*/ 556 w 3606"/>
              <a:gd name="T119" fmla="*/ 2 h 1750"/>
              <a:gd name="T120" fmla="*/ 674 w 3606"/>
              <a:gd name="T121" fmla="*/ 2 h 1750"/>
              <a:gd name="T122" fmla="*/ 874 w 3606"/>
              <a:gd name="T123" fmla="*/ 2 h 1750"/>
              <a:gd name="T124" fmla="*/ 1064 w 3606"/>
              <a:gd name="T125" fmla="*/ 0 h 1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06" h="1750">
                <a:moveTo>
                  <a:pt x="1220" y="0"/>
                </a:moveTo>
                <a:lnTo>
                  <a:pt x="1222" y="0"/>
                </a:lnTo>
                <a:lnTo>
                  <a:pt x="1224" y="0"/>
                </a:lnTo>
                <a:lnTo>
                  <a:pt x="1226" y="0"/>
                </a:lnTo>
                <a:lnTo>
                  <a:pt x="1228" y="0"/>
                </a:lnTo>
                <a:lnTo>
                  <a:pt x="1230" y="0"/>
                </a:lnTo>
                <a:lnTo>
                  <a:pt x="1232" y="0"/>
                </a:lnTo>
                <a:lnTo>
                  <a:pt x="1234" y="0"/>
                </a:lnTo>
                <a:lnTo>
                  <a:pt x="1236" y="0"/>
                </a:lnTo>
                <a:lnTo>
                  <a:pt x="1238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44" y="0"/>
                </a:lnTo>
                <a:lnTo>
                  <a:pt x="1246" y="0"/>
                </a:lnTo>
                <a:lnTo>
                  <a:pt x="1248" y="0"/>
                </a:lnTo>
                <a:lnTo>
                  <a:pt x="1250" y="0"/>
                </a:lnTo>
                <a:lnTo>
                  <a:pt x="1252" y="0"/>
                </a:lnTo>
                <a:lnTo>
                  <a:pt x="1254" y="0"/>
                </a:lnTo>
                <a:lnTo>
                  <a:pt x="1256" y="0"/>
                </a:lnTo>
                <a:lnTo>
                  <a:pt x="1258" y="0"/>
                </a:lnTo>
                <a:lnTo>
                  <a:pt x="1260" y="0"/>
                </a:lnTo>
                <a:lnTo>
                  <a:pt x="1262" y="0"/>
                </a:lnTo>
                <a:lnTo>
                  <a:pt x="1264" y="0"/>
                </a:lnTo>
                <a:lnTo>
                  <a:pt x="1266" y="0"/>
                </a:lnTo>
                <a:lnTo>
                  <a:pt x="1274" y="0"/>
                </a:lnTo>
                <a:lnTo>
                  <a:pt x="1276" y="0"/>
                </a:lnTo>
                <a:lnTo>
                  <a:pt x="1292" y="0"/>
                </a:lnTo>
                <a:lnTo>
                  <a:pt x="1304" y="0"/>
                </a:lnTo>
                <a:lnTo>
                  <a:pt x="1312" y="0"/>
                </a:lnTo>
                <a:lnTo>
                  <a:pt x="1316" y="0"/>
                </a:lnTo>
                <a:lnTo>
                  <a:pt x="1318" y="0"/>
                </a:lnTo>
                <a:lnTo>
                  <a:pt x="1334" y="0"/>
                </a:lnTo>
                <a:lnTo>
                  <a:pt x="1336" y="0"/>
                </a:lnTo>
                <a:lnTo>
                  <a:pt x="1338" y="0"/>
                </a:lnTo>
                <a:lnTo>
                  <a:pt x="1344" y="0"/>
                </a:lnTo>
                <a:lnTo>
                  <a:pt x="1350" y="0"/>
                </a:lnTo>
                <a:lnTo>
                  <a:pt x="1354" y="0"/>
                </a:lnTo>
                <a:lnTo>
                  <a:pt x="1358" y="0"/>
                </a:lnTo>
                <a:lnTo>
                  <a:pt x="1360" y="0"/>
                </a:lnTo>
                <a:lnTo>
                  <a:pt x="1362" y="0"/>
                </a:lnTo>
                <a:lnTo>
                  <a:pt x="1366" y="0"/>
                </a:lnTo>
                <a:lnTo>
                  <a:pt x="1368" y="0"/>
                </a:lnTo>
                <a:lnTo>
                  <a:pt x="1370" y="2"/>
                </a:lnTo>
                <a:lnTo>
                  <a:pt x="1372" y="2"/>
                </a:lnTo>
                <a:lnTo>
                  <a:pt x="1374" y="2"/>
                </a:lnTo>
                <a:lnTo>
                  <a:pt x="1376" y="2"/>
                </a:lnTo>
                <a:lnTo>
                  <a:pt x="1378" y="2"/>
                </a:lnTo>
                <a:lnTo>
                  <a:pt x="1380" y="2"/>
                </a:lnTo>
                <a:lnTo>
                  <a:pt x="1382" y="2"/>
                </a:lnTo>
                <a:lnTo>
                  <a:pt x="1384" y="2"/>
                </a:lnTo>
                <a:lnTo>
                  <a:pt x="1386" y="2"/>
                </a:lnTo>
                <a:lnTo>
                  <a:pt x="1388" y="2"/>
                </a:lnTo>
                <a:lnTo>
                  <a:pt x="1388" y="2"/>
                </a:lnTo>
                <a:lnTo>
                  <a:pt x="1390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398" y="2"/>
                </a:lnTo>
                <a:lnTo>
                  <a:pt x="1400" y="2"/>
                </a:lnTo>
                <a:lnTo>
                  <a:pt x="1402" y="2"/>
                </a:lnTo>
                <a:lnTo>
                  <a:pt x="1406" y="2"/>
                </a:lnTo>
                <a:lnTo>
                  <a:pt x="1408" y="2"/>
                </a:lnTo>
                <a:lnTo>
                  <a:pt x="1410" y="2"/>
                </a:lnTo>
                <a:lnTo>
                  <a:pt x="1412" y="2"/>
                </a:lnTo>
                <a:lnTo>
                  <a:pt x="1414" y="2"/>
                </a:lnTo>
                <a:lnTo>
                  <a:pt x="1416" y="2"/>
                </a:lnTo>
                <a:lnTo>
                  <a:pt x="1418" y="2"/>
                </a:lnTo>
                <a:lnTo>
                  <a:pt x="1420" y="2"/>
                </a:lnTo>
                <a:lnTo>
                  <a:pt x="1422" y="2"/>
                </a:lnTo>
                <a:lnTo>
                  <a:pt x="1424" y="2"/>
                </a:lnTo>
                <a:lnTo>
                  <a:pt x="1426" y="2"/>
                </a:lnTo>
                <a:lnTo>
                  <a:pt x="1428" y="2"/>
                </a:lnTo>
                <a:lnTo>
                  <a:pt x="1430" y="2"/>
                </a:lnTo>
                <a:lnTo>
                  <a:pt x="1432" y="2"/>
                </a:lnTo>
                <a:lnTo>
                  <a:pt x="1434" y="2"/>
                </a:lnTo>
                <a:lnTo>
                  <a:pt x="1436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2" y="2"/>
                </a:lnTo>
                <a:lnTo>
                  <a:pt x="1444" y="2"/>
                </a:lnTo>
                <a:lnTo>
                  <a:pt x="1446" y="2"/>
                </a:lnTo>
                <a:lnTo>
                  <a:pt x="1448" y="2"/>
                </a:lnTo>
                <a:lnTo>
                  <a:pt x="1450" y="2"/>
                </a:lnTo>
                <a:lnTo>
                  <a:pt x="1452" y="2"/>
                </a:lnTo>
                <a:lnTo>
                  <a:pt x="1454" y="2"/>
                </a:lnTo>
                <a:lnTo>
                  <a:pt x="1456" y="2"/>
                </a:lnTo>
                <a:lnTo>
                  <a:pt x="1458" y="2"/>
                </a:lnTo>
                <a:lnTo>
                  <a:pt x="1460" y="2"/>
                </a:lnTo>
                <a:lnTo>
                  <a:pt x="1464" y="2"/>
                </a:lnTo>
                <a:lnTo>
                  <a:pt x="1468" y="2"/>
                </a:lnTo>
                <a:lnTo>
                  <a:pt x="1472" y="2"/>
                </a:lnTo>
                <a:lnTo>
                  <a:pt x="1474" y="2"/>
                </a:lnTo>
                <a:lnTo>
                  <a:pt x="1476" y="2"/>
                </a:lnTo>
                <a:lnTo>
                  <a:pt x="1480" y="2"/>
                </a:lnTo>
                <a:lnTo>
                  <a:pt x="1482" y="2"/>
                </a:lnTo>
                <a:lnTo>
                  <a:pt x="1484" y="2"/>
                </a:lnTo>
                <a:lnTo>
                  <a:pt x="1484" y="2"/>
                </a:lnTo>
                <a:lnTo>
                  <a:pt x="1486" y="2"/>
                </a:lnTo>
                <a:lnTo>
                  <a:pt x="1488" y="2"/>
                </a:lnTo>
                <a:lnTo>
                  <a:pt x="1490" y="2"/>
                </a:lnTo>
                <a:lnTo>
                  <a:pt x="1492" y="2"/>
                </a:lnTo>
                <a:lnTo>
                  <a:pt x="1498" y="2"/>
                </a:lnTo>
                <a:lnTo>
                  <a:pt x="1502" y="2"/>
                </a:lnTo>
                <a:lnTo>
                  <a:pt x="1510" y="2"/>
                </a:lnTo>
                <a:lnTo>
                  <a:pt x="1514" y="2"/>
                </a:lnTo>
                <a:lnTo>
                  <a:pt x="1518" y="2"/>
                </a:lnTo>
                <a:lnTo>
                  <a:pt x="1520" y="2"/>
                </a:lnTo>
                <a:lnTo>
                  <a:pt x="1522" y="2"/>
                </a:lnTo>
                <a:lnTo>
                  <a:pt x="1524" y="2"/>
                </a:lnTo>
                <a:lnTo>
                  <a:pt x="1526" y="2"/>
                </a:lnTo>
                <a:lnTo>
                  <a:pt x="1528" y="2"/>
                </a:lnTo>
                <a:lnTo>
                  <a:pt x="1532" y="2"/>
                </a:lnTo>
                <a:lnTo>
                  <a:pt x="1534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4" y="2"/>
                </a:lnTo>
                <a:lnTo>
                  <a:pt x="1546" y="2"/>
                </a:lnTo>
                <a:lnTo>
                  <a:pt x="1550" y="2"/>
                </a:lnTo>
                <a:lnTo>
                  <a:pt x="1554" y="2"/>
                </a:lnTo>
                <a:lnTo>
                  <a:pt x="1558" y="2"/>
                </a:lnTo>
                <a:lnTo>
                  <a:pt x="1562" y="2"/>
                </a:lnTo>
                <a:lnTo>
                  <a:pt x="1564" y="2"/>
                </a:lnTo>
                <a:lnTo>
                  <a:pt x="1566" y="2"/>
                </a:lnTo>
                <a:lnTo>
                  <a:pt x="1568" y="2"/>
                </a:lnTo>
                <a:lnTo>
                  <a:pt x="1570" y="2"/>
                </a:lnTo>
                <a:lnTo>
                  <a:pt x="1572" y="2"/>
                </a:lnTo>
                <a:lnTo>
                  <a:pt x="1574" y="2"/>
                </a:lnTo>
                <a:lnTo>
                  <a:pt x="1576" y="2"/>
                </a:lnTo>
                <a:lnTo>
                  <a:pt x="1578" y="2"/>
                </a:lnTo>
                <a:lnTo>
                  <a:pt x="1580" y="2"/>
                </a:lnTo>
                <a:lnTo>
                  <a:pt x="1580" y="2"/>
                </a:lnTo>
                <a:lnTo>
                  <a:pt x="1588" y="2"/>
                </a:lnTo>
                <a:lnTo>
                  <a:pt x="1590" y="2"/>
                </a:lnTo>
                <a:lnTo>
                  <a:pt x="1592" y="2"/>
                </a:lnTo>
                <a:lnTo>
                  <a:pt x="1594" y="2"/>
                </a:lnTo>
                <a:lnTo>
                  <a:pt x="1596" y="2"/>
                </a:lnTo>
                <a:lnTo>
                  <a:pt x="1598" y="2"/>
                </a:lnTo>
                <a:lnTo>
                  <a:pt x="1608" y="2"/>
                </a:lnTo>
                <a:lnTo>
                  <a:pt x="1612" y="2"/>
                </a:lnTo>
                <a:lnTo>
                  <a:pt x="1616" y="2"/>
                </a:lnTo>
                <a:lnTo>
                  <a:pt x="1620" y="2"/>
                </a:lnTo>
                <a:lnTo>
                  <a:pt x="1628" y="2"/>
                </a:lnTo>
                <a:lnTo>
                  <a:pt x="1630" y="2"/>
                </a:lnTo>
                <a:lnTo>
                  <a:pt x="1632" y="2"/>
                </a:lnTo>
                <a:lnTo>
                  <a:pt x="1634" y="2"/>
                </a:lnTo>
                <a:lnTo>
                  <a:pt x="1638" y="2"/>
                </a:lnTo>
                <a:lnTo>
                  <a:pt x="1640" y="2"/>
                </a:lnTo>
                <a:lnTo>
                  <a:pt x="1646" y="2"/>
                </a:lnTo>
                <a:lnTo>
                  <a:pt x="1654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70" y="2"/>
                </a:lnTo>
                <a:lnTo>
                  <a:pt x="1674" y="2"/>
                </a:lnTo>
                <a:lnTo>
                  <a:pt x="1676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4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4" y="2"/>
                </a:lnTo>
                <a:lnTo>
                  <a:pt x="1702" y="2"/>
                </a:lnTo>
                <a:lnTo>
                  <a:pt x="1708" y="2"/>
                </a:lnTo>
                <a:lnTo>
                  <a:pt x="1710" y="2"/>
                </a:lnTo>
                <a:lnTo>
                  <a:pt x="1714" y="2"/>
                </a:lnTo>
                <a:lnTo>
                  <a:pt x="1718" y="2"/>
                </a:lnTo>
                <a:lnTo>
                  <a:pt x="1724" y="2"/>
                </a:lnTo>
                <a:lnTo>
                  <a:pt x="1724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0" y="2"/>
                </a:lnTo>
                <a:lnTo>
                  <a:pt x="1748" y="2"/>
                </a:lnTo>
                <a:lnTo>
                  <a:pt x="1750" y="2"/>
                </a:lnTo>
                <a:lnTo>
                  <a:pt x="1754" y="2"/>
                </a:lnTo>
                <a:lnTo>
                  <a:pt x="1762" y="2"/>
                </a:lnTo>
                <a:lnTo>
                  <a:pt x="1764" y="2"/>
                </a:lnTo>
                <a:lnTo>
                  <a:pt x="1772" y="2"/>
                </a:lnTo>
                <a:lnTo>
                  <a:pt x="1778" y="2"/>
                </a:lnTo>
                <a:lnTo>
                  <a:pt x="1780" y="2"/>
                </a:lnTo>
                <a:lnTo>
                  <a:pt x="1784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6" y="2"/>
                </a:lnTo>
                <a:lnTo>
                  <a:pt x="1800" y="2"/>
                </a:lnTo>
                <a:lnTo>
                  <a:pt x="1802" y="2"/>
                </a:lnTo>
                <a:lnTo>
                  <a:pt x="1804" y="2"/>
                </a:lnTo>
                <a:lnTo>
                  <a:pt x="1806" y="2"/>
                </a:lnTo>
                <a:lnTo>
                  <a:pt x="1808" y="2"/>
                </a:lnTo>
                <a:lnTo>
                  <a:pt x="1810" y="2"/>
                </a:lnTo>
                <a:lnTo>
                  <a:pt x="1812" y="2"/>
                </a:lnTo>
                <a:lnTo>
                  <a:pt x="1814" y="2"/>
                </a:lnTo>
                <a:lnTo>
                  <a:pt x="1816" y="2"/>
                </a:lnTo>
                <a:lnTo>
                  <a:pt x="1818" y="2"/>
                </a:lnTo>
                <a:lnTo>
                  <a:pt x="1820" y="2"/>
                </a:lnTo>
                <a:lnTo>
                  <a:pt x="1822" y="2"/>
                </a:lnTo>
                <a:lnTo>
                  <a:pt x="1824" y="2"/>
                </a:lnTo>
                <a:lnTo>
                  <a:pt x="1826" y="2"/>
                </a:lnTo>
                <a:lnTo>
                  <a:pt x="1828" y="2"/>
                </a:lnTo>
                <a:lnTo>
                  <a:pt x="1830" y="2"/>
                </a:lnTo>
                <a:lnTo>
                  <a:pt x="1832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0" y="2"/>
                </a:lnTo>
                <a:lnTo>
                  <a:pt x="1842" y="2"/>
                </a:lnTo>
                <a:lnTo>
                  <a:pt x="1844" y="2"/>
                </a:lnTo>
                <a:lnTo>
                  <a:pt x="1846" y="2"/>
                </a:lnTo>
                <a:lnTo>
                  <a:pt x="1848" y="2"/>
                </a:lnTo>
                <a:lnTo>
                  <a:pt x="1850" y="2"/>
                </a:lnTo>
                <a:lnTo>
                  <a:pt x="1852" y="2"/>
                </a:lnTo>
                <a:lnTo>
                  <a:pt x="1854" y="2"/>
                </a:lnTo>
                <a:lnTo>
                  <a:pt x="1856" y="2"/>
                </a:lnTo>
                <a:lnTo>
                  <a:pt x="1858" y="2"/>
                </a:lnTo>
                <a:lnTo>
                  <a:pt x="1860" y="2"/>
                </a:lnTo>
                <a:lnTo>
                  <a:pt x="1862" y="2"/>
                </a:lnTo>
                <a:lnTo>
                  <a:pt x="1864" y="2"/>
                </a:lnTo>
                <a:lnTo>
                  <a:pt x="1866" y="2"/>
                </a:lnTo>
                <a:lnTo>
                  <a:pt x="1868" y="2"/>
                </a:lnTo>
                <a:lnTo>
                  <a:pt x="1868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6" y="2"/>
                </a:lnTo>
                <a:lnTo>
                  <a:pt x="1878" y="2"/>
                </a:lnTo>
                <a:lnTo>
                  <a:pt x="1880" y="2"/>
                </a:lnTo>
                <a:lnTo>
                  <a:pt x="1882" y="2"/>
                </a:lnTo>
                <a:lnTo>
                  <a:pt x="1884" y="2"/>
                </a:lnTo>
                <a:lnTo>
                  <a:pt x="1886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898" y="2"/>
                </a:lnTo>
                <a:lnTo>
                  <a:pt x="1900" y="2"/>
                </a:lnTo>
                <a:lnTo>
                  <a:pt x="1902" y="2"/>
                </a:lnTo>
                <a:lnTo>
                  <a:pt x="1904" y="2"/>
                </a:lnTo>
                <a:lnTo>
                  <a:pt x="1906" y="2"/>
                </a:lnTo>
                <a:lnTo>
                  <a:pt x="1908" y="2"/>
                </a:lnTo>
                <a:lnTo>
                  <a:pt x="1910" y="2"/>
                </a:lnTo>
                <a:lnTo>
                  <a:pt x="1912" y="2"/>
                </a:lnTo>
                <a:lnTo>
                  <a:pt x="1914" y="2"/>
                </a:lnTo>
                <a:lnTo>
                  <a:pt x="1916" y="2"/>
                </a:lnTo>
                <a:lnTo>
                  <a:pt x="1916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6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48" y="2"/>
                </a:lnTo>
                <a:lnTo>
                  <a:pt x="1952" y="2"/>
                </a:lnTo>
                <a:lnTo>
                  <a:pt x="1954" y="2"/>
                </a:lnTo>
                <a:lnTo>
                  <a:pt x="1958" y="2"/>
                </a:lnTo>
                <a:lnTo>
                  <a:pt x="1960" y="2"/>
                </a:lnTo>
                <a:lnTo>
                  <a:pt x="1964" y="2"/>
                </a:lnTo>
                <a:lnTo>
                  <a:pt x="1966" y="2"/>
                </a:lnTo>
                <a:lnTo>
                  <a:pt x="1974" y="2"/>
                </a:lnTo>
                <a:lnTo>
                  <a:pt x="1978" y="2"/>
                </a:lnTo>
                <a:lnTo>
                  <a:pt x="1980" y="2"/>
                </a:lnTo>
                <a:lnTo>
                  <a:pt x="1982" y="2"/>
                </a:lnTo>
                <a:lnTo>
                  <a:pt x="1990" y="2"/>
                </a:lnTo>
                <a:lnTo>
                  <a:pt x="2000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2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6" y="2"/>
                </a:lnTo>
                <a:lnTo>
                  <a:pt x="2038" y="2"/>
                </a:lnTo>
                <a:lnTo>
                  <a:pt x="2040" y="2"/>
                </a:lnTo>
                <a:lnTo>
                  <a:pt x="2042" y="2"/>
                </a:lnTo>
                <a:lnTo>
                  <a:pt x="2044" y="2"/>
                </a:lnTo>
                <a:lnTo>
                  <a:pt x="2046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56" y="2"/>
                </a:lnTo>
                <a:lnTo>
                  <a:pt x="2060" y="2"/>
                </a:lnTo>
                <a:lnTo>
                  <a:pt x="2060" y="2"/>
                </a:lnTo>
                <a:lnTo>
                  <a:pt x="2064" y="2"/>
                </a:lnTo>
                <a:lnTo>
                  <a:pt x="2066" y="2"/>
                </a:lnTo>
                <a:lnTo>
                  <a:pt x="2070" y="2"/>
                </a:lnTo>
                <a:lnTo>
                  <a:pt x="2074" y="2"/>
                </a:lnTo>
                <a:lnTo>
                  <a:pt x="2076" y="2"/>
                </a:lnTo>
                <a:lnTo>
                  <a:pt x="2078" y="2"/>
                </a:lnTo>
                <a:lnTo>
                  <a:pt x="2080" y="2"/>
                </a:lnTo>
                <a:lnTo>
                  <a:pt x="2082" y="2"/>
                </a:lnTo>
                <a:lnTo>
                  <a:pt x="2086" y="2"/>
                </a:lnTo>
                <a:lnTo>
                  <a:pt x="2088" y="2"/>
                </a:lnTo>
                <a:lnTo>
                  <a:pt x="2090" y="2"/>
                </a:lnTo>
                <a:lnTo>
                  <a:pt x="2092" y="2"/>
                </a:lnTo>
                <a:lnTo>
                  <a:pt x="2094" y="2"/>
                </a:lnTo>
                <a:lnTo>
                  <a:pt x="2096" y="2"/>
                </a:lnTo>
                <a:lnTo>
                  <a:pt x="2098" y="2"/>
                </a:lnTo>
                <a:lnTo>
                  <a:pt x="2100" y="2"/>
                </a:lnTo>
                <a:lnTo>
                  <a:pt x="2102" y="2"/>
                </a:lnTo>
                <a:lnTo>
                  <a:pt x="2104" y="2"/>
                </a:lnTo>
                <a:lnTo>
                  <a:pt x="2106" y="2"/>
                </a:lnTo>
                <a:lnTo>
                  <a:pt x="2108" y="2"/>
                </a:lnTo>
                <a:lnTo>
                  <a:pt x="2108" y="2"/>
                </a:lnTo>
                <a:lnTo>
                  <a:pt x="2110" y="2"/>
                </a:lnTo>
                <a:lnTo>
                  <a:pt x="2112" y="2"/>
                </a:lnTo>
                <a:lnTo>
                  <a:pt x="2114" y="2"/>
                </a:lnTo>
                <a:lnTo>
                  <a:pt x="2116" y="2"/>
                </a:lnTo>
                <a:lnTo>
                  <a:pt x="2118" y="2"/>
                </a:lnTo>
                <a:lnTo>
                  <a:pt x="2120" y="2"/>
                </a:lnTo>
                <a:lnTo>
                  <a:pt x="2122" y="2"/>
                </a:lnTo>
                <a:lnTo>
                  <a:pt x="2124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4" y="2"/>
                </a:lnTo>
                <a:lnTo>
                  <a:pt x="2136" y="2"/>
                </a:lnTo>
                <a:lnTo>
                  <a:pt x="2138" y="2"/>
                </a:lnTo>
                <a:lnTo>
                  <a:pt x="2140" y="2"/>
                </a:lnTo>
                <a:lnTo>
                  <a:pt x="2142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2" y="2"/>
                </a:lnTo>
                <a:lnTo>
                  <a:pt x="2154" y="2"/>
                </a:lnTo>
                <a:lnTo>
                  <a:pt x="2156" y="2"/>
                </a:lnTo>
                <a:lnTo>
                  <a:pt x="2156" y="2"/>
                </a:lnTo>
                <a:lnTo>
                  <a:pt x="2158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8" y="2"/>
                </a:lnTo>
                <a:lnTo>
                  <a:pt x="2172" y="2"/>
                </a:lnTo>
                <a:lnTo>
                  <a:pt x="2174" y="2"/>
                </a:lnTo>
                <a:lnTo>
                  <a:pt x="2176" y="2"/>
                </a:lnTo>
                <a:lnTo>
                  <a:pt x="2178" y="2"/>
                </a:lnTo>
                <a:lnTo>
                  <a:pt x="2180" y="2"/>
                </a:lnTo>
                <a:lnTo>
                  <a:pt x="2182" y="2"/>
                </a:lnTo>
                <a:lnTo>
                  <a:pt x="2184" y="2"/>
                </a:lnTo>
                <a:lnTo>
                  <a:pt x="2186" y="2"/>
                </a:lnTo>
                <a:lnTo>
                  <a:pt x="2188" y="2"/>
                </a:lnTo>
                <a:lnTo>
                  <a:pt x="2190" y="2"/>
                </a:lnTo>
                <a:lnTo>
                  <a:pt x="2192" y="2"/>
                </a:lnTo>
                <a:lnTo>
                  <a:pt x="2194" y="2"/>
                </a:lnTo>
                <a:lnTo>
                  <a:pt x="2196" y="2"/>
                </a:lnTo>
                <a:lnTo>
                  <a:pt x="2198" y="2"/>
                </a:lnTo>
                <a:lnTo>
                  <a:pt x="2204" y="2"/>
                </a:lnTo>
                <a:lnTo>
                  <a:pt x="2204" y="2"/>
                </a:lnTo>
                <a:lnTo>
                  <a:pt x="2206" y="2"/>
                </a:lnTo>
                <a:lnTo>
                  <a:pt x="2208" y="2"/>
                </a:lnTo>
                <a:lnTo>
                  <a:pt x="2210" y="2"/>
                </a:lnTo>
                <a:lnTo>
                  <a:pt x="2212" y="2"/>
                </a:lnTo>
                <a:lnTo>
                  <a:pt x="2214" y="2"/>
                </a:lnTo>
                <a:lnTo>
                  <a:pt x="2216" y="2"/>
                </a:lnTo>
                <a:lnTo>
                  <a:pt x="2218" y="2"/>
                </a:lnTo>
                <a:lnTo>
                  <a:pt x="2220" y="2"/>
                </a:lnTo>
                <a:lnTo>
                  <a:pt x="2224" y="2"/>
                </a:lnTo>
                <a:lnTo>
                  <a:pt x="2226" y="2"/>
                </a:lnTo>
                <a:lnTo>
                  <a:pt x="2228" y="2"/>
                </a:lnTo>
                <a:lnTo>
                  <a:pt x="2234" y="2"/>
                </a:lnTo>
                <a:lnTo>
                  <a:pt x="2236" y="2"/>
                </a:lnTo>
                <a:lnTo>
                  <a:pt x="2242" y="2"/>
                </a:lnTo>
                <a:lnTo>
                  <a:pt x="2244" y="2"/>
                </a:lnTo>
                <a:lnTo>
                  <a:pt x="2252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2" y="2"/>
                </a:lnTo>
                <a:lnTo>
                  <a:pt x="2266" y="2"/>
                </a:lnTo>
                <a:lnTo>
                  <a:pt x="2268" y="2"/>
                </a:lnTo>
                <a:lnTo>
                  <a:pt x="2270" y="2"/>
                </a:lnTo>
                <a:lnTo>
                  <a:pt x="2272" y="2"/>
                </a:lnTo>
                <a:lnTo>
                  <a:pt x="2276" y="2"/>
                </a:lnTo>
                <a:lnTo>
                  <a:pt x="2278" y="2"/>
                </a:lnTo>
                <a:lnTo>
                  <a:pt x="2282" y="2"/>
                </a:lnTo>
                <a:lnTo>
                  <a:pt x="2284" y="2"/>
                </a:lnTo>
                <a:lnTo>
                  <a:pt x="2286" y="2"/>
                </a:lnTo>
                <a:lnTo>
                  <a:pt x="2290" y="2"/>
                </a:lnTo>
                <a:lnTo>
                  <a:pt x="2292" y="2"/>
                </a:lnTo>
                <a:lnTo>
                  <a:pt x="2296" y="2"/>
                </a:lnTo>
                <a:lnTo>
                  <a:pt x="2298" y="2"/>
                </a:lnTo>
                <a:lnTo>
                  <a:pt x="2300" y="2"/>
                </a:lnTo>
                <a:lnTo>
                  <a:pt x="2302" y="2"/>
                </a:lnTo>
                <a:lnTo>
                  <a:pt x="2304" y="2"/>
                </a:lnTo>
                <a:lnTo>
                  <a:pt x="2306" y="2"/>
                </a:lnTo>
                <a:lnTo>
                  <a:pt x="2308" y="2"/>
                </a:lnTo>
                <a:lnTo>
                  <a:pt x="2310" y="2"/>
                </a:lnTo>
                <a:lnTo>
                  <a:pt x="2312" y="2"/>
                </a:lnTo>
                <a:lnTo>
                  <a:pt x="2314" y="2"/>
                </a:lnTo>
                <a:lnTo>
                  <a:pt x="2316" y="2"/>
                </a:lnTo>
                <a:lnTo>
                  <a:pt x="2318" y="2"/>
                </a:lnTo>
                <a:lnTo>
                  <a:pt x="2320" y="2"/>
                </a:lnTo>
                <a:lnTo>
                  <a:pt x="2322" y="2"/>
                </a:lnTo>
                <a:lnTo>
                  <a:pt x="2324" y="2"/>
                </a:lnTo>
                <a:lnTo>
                  <a:pt x="2326" y="2"/>
                </a:lnTo>
                <a:lnTo>
                  <a:pt x="2328" y="2"/>
                </a:lnTo>
                <a:lnTo>
                  <a:pt x="2330" y="2"/>
                </a:lnTo>
                <a:lnTo>
                  <a:pt x="2332" y="2"/>
                </a:lnTo>
                <a:lnTo>
                  <a:pt x="2334" y="2"/>
                </a:lnTo>
                <a:lnTo>
                  <a:pt x="2336" y="2"/>
                </a:lnTo>
                <a:lnTo>
                  <a:pt x="2338" y="2"/>
                </a:lnTo>
                <a:lnTo>
                  <a:pt x="2340" y="2"/>
                </a:lnTo>
                <a:lnTo>
                  <a:pt x="2342" y="2"/>
                </a:lnTo>
                <a:lnTo>
                  <a:pt x="2344" y="2"/>
                </a:lnTo>
                <a:lnTo>
                  <a:pt x="2348" y="2"/>
                </a:lnTo>
                <a:lnTo>
                  <a:pt x="2348" y="2"/>
                </a:lnTo>
                <a:lnTo>
                  <a:pt x="2350" y="2"/>
                </a:lnTo>
                <a:lnTo>
                  <a:pt x="2352" y="2"/>
                </a:lnTo>
                <a:lnTo>
                  <a:pt x="2354" y="2"/>
                </a:lnTo>
                <a:lnTo>
                  <a:pt x="2356" y="2"/>
                </a:lnTo>
                <a:lnTo>
                  <a:pt x="2358" y="2"/>
                </a:lnTo>
                <a:lnTo>
                  <a:pt x="2360" y="2"/>
                </a:lnTo>
                <a:lnTo>
                  <a:pt x="2362" y="2"/>
                </a:lnTo>
                <a:lnTo>
                  <a:pt x="2364" y="2"/>
                </a:lnTo>
                <a:lnTo>
                  <a:pt x="2366" y="2"/>
                </a:lnTo>
                <a:lnTo>
                  <a:pt x="2368" y="2"/>
                </a:lnTo>
                <a:lnTo>
                  <a:pt x="2370" y="2"/>
                </a:lnTo>
                <a:lnTo>
                  <a:pt x="2374" y="2"/>
                </a:lnTo>
                <a:lnTo>
                  <a:pt x="2376" y="2"/>
                </a:lnTo>
                <a:lnTo>
                  <a:pt x="2378" y="2"/>
                </a:lnTo>
                <a:lnTo>
                  <a:pt x="2380" y="2"/>
                </a:lnTo>
                <a:lnTo>
                  <a:pt x="2382" y="2"/>
                </a:lnTo>
                <a:lnTo>
                  <a:pt x="2384" y="2"/>
                </a:lnTo>
                <a:lnTo>
                  <a:pt x="2386" y="2"/>
                </a:lnTo>
                <a:lnTo>
                  <a:pt x="2388" y="2"/>
                </a:lnTo>
                <a:lnTo>
                  <a:pt x="2394" y="2"/>
                </a:lnTo>
                <a:lnTo>
                  <a:pt x="2396" y="2"/>
                </a:lnTo>
                <a:lnTo>
                  <a:pt x="2396" y="2"/>
                </a:lnTo>
                <a:lnTo>
                  <a:pt x="2398" y="2"/>
                </a:lnTo>
                <a:lnTo>
                  <a:pt x="2400" y="2"/>
                </a:lnTo>
                <a:lnTo>
                  <a:pt x="2402" y="2"/>
                </a:lnTo>
                <a:lnTo>
                  <a:pt x="2404" y="2"/>
                </a:lnTo>
                <a:lnTo>
                  <a:pt x="2406" y="2"/>
                </a:lnTo>
                <a:lnTo>
                  <a:pt x="2408" y="2"/>
                </a:lnTo>
                <a:lnTo>
                  <a:pt x="2410" y="2"/>
                </a:lnTo>
                <a:lnTo>
                  <a:pt x="2412" y="2"/>
                </a:lnTo>
                <a:lnTo>
                  <a:pt x="2414" y="2"/>
                </a:lnTo>
                <a:lnTo>
                  <a:pt x="2416" y="2"/>
                </a:lnTo>
                <a:lnTo>
                  <a:pt x="2418" y="2"/>
                </a:lnTo>
                <a:lnTo>
                  <a:pt x="2420" y="2"/>
                </a:lnTo>
                <a:lnTo>
                  <a:pt x="2422" y="2"/>
                </a:lnTo>
                <a:lnTo>
                  <a:pt x="2424" y="2"/>
                </a:lnTo>
                <a:lnTo>
                  <a:pt x="2426" y="2"/>
                </a:lnTo>
                <a:lnTo>
                  <a:pt x="2428" y="2"/>
                </a:lnTo>
                <a:lnTo>
                  <a:pt x="2430" y="2"/>
                </a:lnTo>
                <a:lnTo>
                  <a:pt x="2432" y="2"/>
                </a:lnTo>
                <a:lnTo>
                  <a:pt x="2434" y="2"/>
                </a:lnTo>
                <a:lnTo>
                  <a:pt x="2436" y="2"/>
                </a:lnTo>
                <a:lnTo>
                  <a:pt x="2438" y="2"/>
                </a:lnTo>
                <a:lnTo>
                  <a:pt x="2440" y="2"/>
                </a:lnTo>
                <a:lnTo>
                  <a:pt x="2442" y="2"/>
                </a:lnTo>
                <a:lnTo>
                  <a:pt x="2444" y="2"/>
                </a:lnTo>
                <a:lnTo>
                  <a:pt x="2444" y="2"/>
                </a:lnTo>
                <a:lnTo>
                  <a:pt x="2446" y="2"/>
                </a:lnTo>
                <a:lnTo>
                  <a:pt x="2448" y="2"/>
                </a:lnTo>
                <a:lnTo>
                  <a:pt x="2450" y="2"/>
                </a:lnTo>
                <a:lnTo>
                  <a:pt x="2452" y="2"/>
                </a:lnTo>
                <a:lnTo>
                  <a:pt x="2454" y="2"/>
                </a:lnTo>
                <a:lnTo>
                  <a:pt x="2456" y="2"/>
                </a:lnTo>
                <a:lnTo>
                  <a:pt x="2460" y="2"/>
                </a:lnTo>
                <a:lnTo>
                  <a:pt x="2464" y="2"/>
                </a:lnTo>
                <a:lnTo>
                  <a:pt x="2468" y="2"/>
                </a:lnTo>
                <a:lnTo>
                  <a:pt x="2472" y="2"/>
                </a:lnTo>
                <a:lnTo>
                  <a:pt x="2474" y="2"/>
                </a:lnTo>
                <a:lnTo>
                  <a:pt x="2476" y="2"/>
                </a:lnTo>
                <a:lnTo>
                  <a:pt x="2478" y="2"/>
                </a:lnTo>
                <a:lnTo>
                  <a:pt x="2480" y="2"/>
                </a:lnTo>
                <a:lnTo>
                  <a:pt x="2484" y="2"/>
                </a:lnTo>
                <a:lnTo>
                  <a:pt x="2488" y="2"/>
                </a:lnTo>
                <a:lnTo>
                  <a:pt x="2490" y="2"/>
                </a:lnTo>
                <a:lnTo>
                  <a:pt x="2494" y="2"/>
                </a:lnTo>
                <a:lnTo>
                  <a:pt x="2496" y="2"/>
                </a:lnTo>
                <a:lnTo>
                  <a:pt x="2502" y="2"/>
                </a:lnTo>
                <a:lnTo>
                  <a:pt x="2506" y="2"/>
                </a:lnTo>
                <a:lnTo>
                  <a:pt x="2508" y="2"/>
                </a:lnTo>
                <a:lnTo>
                  <a:pt x="2510" y="2"/>
                </a:lnTo>
                <a:lnTo>
                  <a:pt x="2514" y="2"/>
                </a:lnTo>
                <a:lnTo>
                  <a:pt x="2522" y="2"/>
                </a:lnTo>
                <a:lnTo>
                  <a:pt x="2526" y="2"/>
                </a:lnTo>
                <a:lnTo>
                  <a:pt x="2530" y="2"/>
                </a:lnTo>
                <a:lnTo>
                  <a:pt x="2534" y="2"/>
                </a:lnTo>
                <a:lnTo>
                  <a:pt x="2536" y="2"/>
                </a:lnTo>
                <a:lnTo>
                  <a:pt x="2538" y="2"/>
                </a:lnTo>
                <a:lnTo>
                  <a:pt x="2540" y="2"/>
                </a:lnTo>
                <a:lnTo>
                  <a:pt x="2544" y="2"/>
                </a:lnTo>
                <a:lnTo>
                  <a:pt x="2546" y="2"/>
                </a:lnTo>
                <a:lnTo>
                  <a:pt x="2552" y="2"/>
                </a:lnTo>
                <a:lnTo>
                  <a:pt x="2554" y="2"/>
                </a:lnTo>
                <a:lnTo>
                  <a:pt x="2558" y="2"/>
                </a:lnTo>
                <a:lnTo>
                  <a:pt x="2562" y="2"/>
                </a:lnTo>
                <a:lnTo>
                  <a:pt x="2568" y="2"/>
                </a:lnTo>
                <a:lnTo>
                  <a:pt x="2574" y="2"/>
                </a:lnTo>
                <a:lnTo>
                  <a:pt x="2580" y="2"/>
                </a:lnTo>
                <a:lnTo>
                  <a:pt x="2582" y="2"/>
                </a:lnTo>
                <a:lnTo>
                  <a:pt x="2588" y="2"/>
                </a:lnTo>
                <a:lnTo>
                  <a:pt x="2592" y="2"/>
                </a:lnTo>
                <a:lnTo>
                  <a:pt x="2596" y="2"/>
                </a:lnTo>
                <a:lnTo>
                  <a:pt x="2600" y="2"/>
                </a:lnTo>
                <a:lnTo>
                  <a:pt x="2604" y="2"/>
                </a:lnTo>
                <a:lnTo>
                  <a:pt x="2612" y="2"/>
                </a:lnTo>
                <a:lnTo>
                  <a:pt x="2614" y="2"/>
                </a:lnTo>
                <a:lnTo>
                  <a:pt x="2624" y="2"/>
                </a:lnTo>
                <a:lnTo>
                  <a:pt x="2632" y="2"/>
                </a:lnTo>
                <a:lnTo>
                  <a:pt x="2636" y="2"/>
                </a:lnTo>
                <a:lnTo>
                  <a:pt x="2636" y="2"/>
                </a:lnTo>
                <a:lnTo>
                  <a:pt x="2638" y="2"/>
                </a:lnTo>
                <a:lnTo>
                  <a:pt x="2646" y="2"/>
                </a:lnTo>
                <a:lnTo>
                  <a:pt x="2648" y="2"/>
                </a:lnTo>
                <a:lnTo>
                  <a:pt x="2650" y="2"/>
                </a:lnTo>
                <a:lnTo>
                  <a:pt x="2658" y="2"/>
                </a:lnTo>
                <a:lnTo>
                  <a:pt x="2664" y="2"/>
                </a:lnTo>
                <a:lnTo>
                  <a:pt x="2674" y="2"/>
                </a:lnTo>
                <a:lnTo>
                  <a:pt x="2676" y="2"/>
                </a:lnTo>
                <a:lnTo>
                  <a:pt x="2684" y="2"/>
                </a:lnTo>
                <a:lnTo>
                  <a:pt x="2684" y="2"/>
                </a:lnTo>
                <a:lnTo>
                  <a:pt x="2690" y="2"/>
                </a:lnTo>
                <a:lnTo>
                  <a:pt x="2694" y="2"/>
                </a:lnTo>
                <a:lnTo>
                  <a:pt x="2704" y="2"/>
                </a:lnTo>
                <a:lnTo>
                  <a:pt x="2708" y="2"/>
                </a:lnTo>
                <a:lnTo>
                  <a:pt x="2714" y="2"/>
                </a:lnTo>
                <a:lnTo>
                  <a:pt x="2726" y="2"/>
                </a:lnTo>
                <a:lnTo>
                  <a:pt x="2732" y="2"/>
                </a:lnTo>
                <a:lnTo>
                  <a:pt x="2736" y="2"/>
                </a:lnTo>
                <a:lnTo>
                  <a:pt x="2744" y="2"/>
                </a:lnTo>
                <a:lnTo>
                  <a:pt x="2758" y="2"/>
                </a:lnTo>
                <a:lnTo>
                  <a:pt x="2764" y="2"/>
                </a:lnTo>
                <a:lnTo>
                  <a:pt x="2774" y="2"/>
                </a:lnTo>
                <a:lnTo>
                  <a:pt x="2776" y="2"/>
                </a:lnTo>
                <a:lnTo>
                  <a:pt x="2778" y="2"/>
                </a:lnTo>
                <a:lnTo>
                  <a:pt x="2780" y="2"/>
                </a:lnTo>
                <a:lnTo>
                  <a:pt x="2780" y="2"/>
                </a:lnTo>
                <a:lnTo>
                  <a:pt x="2782" y="2"/>
                </a:lnTo>
                <a:lnTo>
                  <a:pt x="2784" y="2"/>
                </a:lnTo>
                <a:lnTo>
                  <a:pt x="2786" y="2"/>
                </a:lnTo>
                <a:lnTo>
                  <a:pt x="2788" y="2"/>
                </a:lnTo>
                <a:lnTo>
                  <a:pt x="2790" y="2"/>
                </a:lnTo>
                <a:lnTo>
                  <a:pt x="2792" y="2"/>
                </a:lnTo>
                <a:lnTo>
                  <a:pt x="2794" y="2"/>
                </a:lnTo>
                <a:lnTo>
                  <a:pt x="2798" y="2"/>
                </a:lnTo>
                <a:lnTo>
                  <a:pt x="2802" y="2"/>
                </a:lnTo>
                <a:lnTo>
                  <a:pt x="2804" y="2"/>
                </a:lnTo>
                <a:lnTo>
                  <a:pt x="2806" y="2"/>
                </a:lnTo>
                <a:lnTo>
                  <a:pt x="2808" y="2"/>
                </a:lnTo>
                <a:lnTo>
                  <a:pt x="2810" y="2"/>
                </a:lnTo>
                <a:lnTo>
                  <a:pt x="2812" y="2"/>
                </a:lnTo>
                <a:lnTo>
                  <a:pt x="2814" y="2"/>
                </a:lnTo>
                <a:lnTo>
                  <a:pt x="2816" y="2"/>
                </a:lnTo>
                <a:lnTo>
                  <a:pt x="2818" y="2"/>
                </a:lnTo>
                <a:lnTo>
                  <a:pt x="2820" y="2"/>
                </a:lnTo>
                <a:lnTo>
                  <a:pt x="2822" y="2"/>
                </a:lnTo>
                <a:lnTo>
                  <a:pt x="2828" y="2"/>
                </a:lnTo>
                <a:lnTo>
                  <a:pt x="2828" y="2"/>
                </a:lnTo>
                <a:lnTo>
                  <a:pt x="2830" y="2"/>
                </a:lnTo>
                <a:lnTo>
                  <a:pt x="2832" y="2"/>
                </a:lnTo>
                <a:lnTo>
                  <a:pt x="2836" y="2"/>
                </a:lnTo>
                <a:lnTo>
                  <a:pt x="2838" y="2"/>
                </a:lnTo>
                <a:lnTo>
                  <a:pt x="2840" y="2"/>
                </a:lnTo>
                <a:lnTo>
                  <a:pt x="2842" y="2"/>
                </a:lnTo>
                <a:lnTo>
                  <a:pt x="2846" y="2"/>
                </a:lnTo>
                <a:lnTo>
                  <a:pt x="2848" y="2"/>
                </a:lnTo>
                <a:lnTo>
                  <a:pt x="2850" y="2"/>
                </a:lnTo>
                <a:lnTo>
                  <a:pt x="2852" y="2"/>
                </a:lnTo>
                <a:lnTo>
                  <a:pt x="2856" y="2"/>
                </a:lnTo>
                <a:lnTo>
                  <a:pt x="2858" y="2"/>
                </a:lnTo>
                <a:lnTo>
                  <a:pt x="2860" y="2"/>
                </a:lnTo>
                <a:lnTo>
                  <a:pt x="2862" y="2"/>
                </a:lnTo>
                <a:lnTo>
                  <a:pt x="2864" y="2"/>
                </a:lnTo>
                <a:lnTo>
                  <a:pt x="2866" y="2"/>
                </a:lnTo>
                <a:lnTo>
                  <a:pt x="2868" y="2"/>
                </a:lnTo>
                <a:lnTo>
                  <a:pt x="2870" y="2"/>
                </a:lnTo>
                <a:lnTo>
                  <a:pt x="2874" y="2"/>
                </a:lnTo>
                <a:lnTo>
                  <a:pt x="2876" y="2"/>
                </a:lnTo>
                <a:lnTo>
                  <a:pt x="2878" y="2"/>
                </a:lnTo>
                <a:lnTo>
                  <a:pt x="2880" y="2"/>
                </a:lnTo>
                <a:lnTo>
                  <a:pt x="2882" y="2"/>
                </a:lnTo>
                <a:lnTo>
                  <a:pt x="2884" y="2"/>
                </a:lnTo>
                <a:lnTo>
                  <a:pt x="2886" y="2"/>
                </a:lnTo>
                <a:lnTo>
                  <a:pt x="2888" y="2"/>
                </a:lnTo>
                <a:lnTo>
                  <a:pt x="2890" y="2"/>
                </a:lnTo>
                <a:lnTo>
                  <a:pt x="2894" y="2"/>
                </a:lnTo>
                <a:lnTo>
                  <a:pt x="2896" y="2"/>
                </a:lnTo>
                <a:lnTo>
                  <a:pt x="2900" y="2"/>
                </a:lnTo>
                <a:lnTo>
                  <a:pt x="2902" y="2"/>
                </a:lnTo>
                <a:lnTo>
                  <a:pt x="2908" y="2"/>
                </a:lnTo>
                <a:lnTo>
                  <a:pt x="2910" y="2"/>
                </a:lnTo>
                <a:lnTo>
                  <a:pt x="2914" y="2"/>
                </a:lnTo>
                <a:lnTo>
                  <a:pt x="2920" y="2"/>
                </a:lnTo>
                <a:lnTo>
                  <a:pt x="2924" y="2"/>
                </a:lnTo>
                <a:lnTo>
                  <a:pt x="2924" y="2"/>
                </a:lnTo>
                <a:lnTo>
                  <a:pt x="2926" y="2"/>
                </a:lnTo>
                <a:lnTo>
                  <a:pt x="2932" y="2"/>
                </a:lnTo>
                <a:lnTo>
                  <a:pt x="2936" y="2"/>
                </a:lnTo>
                <a:lnTo>
                  <a:pt x="2938" y="2"/>
                </a:lnTo>
                <a:lnTo>
                  <a:pt x="2940" y="2"/>
                </a:lnTo>
                <a:lnTo>
                  <a:pt x="2946" y="2"/>
                </a:lnTo>
                <a:lnTo>
                  <a:pt x="2948" y="2"/>
                </a:lnTo>
                <a:lnTo>
                  <a:pt x="2950" y="2"/>
                </a:lnTo>
                <a:lnTo>
                  <a:pt x="2954" y="2"/>
                </a:lnTo>
                <a:lnTo>
                  <a:pt x="2956" y="2"/>
                </a:lnTo>
                <a:lnTo>
                  <a:pt x="2958" y="2"/>
                </a:lnTo>
                <a:lnTo>
                  <a:pt x="2962" y="2"/>
                </a:lnTo>
                <a:lnTo>
                  <a:pt x="2964" y="2"/>
                </a:lnTo>
                <a:lnTo>
                  <a:pt x="2968" y="2"/>
                </a:lnTo>
                <a:lnTo>
                  <a:pt x="2970" y="2"/>
                </a:lnTo>
                <a:lnTo>
                  <a:pt x="2972" y="2"/>
                </a:lnTo>
                <a:lnTo>
                  <a:pt x="2972" y="2"/>
                </a:lnTo>
                <a:lnTo>
                  <a:pt x="2974" y="2"/>
                </a:lnTo>
                <a:lnTo>
                  <a:pt x="2976" y="2"/>
                </a:lnTo>
                <a:lnTo>
                  <a:pt x="2980" y="2"/>
                </a:lnTo>
                <a:lnTo>
                  <a:pt x="2984" y="2"/>
                </a:lnTo>
                <a:lnTo>
                  <a:pt x="2992" y="2"/>
                </a:lnTo>
                <a:lnTo>
                  <a:pt x="2994" y="2"/>
                </a:lnTo>
                <a:lnTo>
                  <a:pt x="3000" y="2"/>
                </a:lnTo>
                <a:lnTo>
                  <a:pt x="3004" y="2"/>
                </a:lnTo>
                <a:lnTo>
                  <a:pt x="3006" y="2"/>
                </a:lnTo>
                <a:lnTo>
                  <a:pt x="3008" y="2"/>
                </a:lnTo>
                <a:lnTo>
                  <a:pt x="3014" y="2"/>
                </a:lnTo>
                <a:lnTo>
                  <a:pt x="3016" y="2"/>
                </a:lnTo>
                <a:lnTo>
                  <a:pt x="3018" y="2"/>
                </a:lnTo>
                <a:lnTo>
                  <a:pt x="3020" y="2"/>
                </a:lnTo>
                <a:lnTo>
                  <a:pt x="3022" y="2"/>
                </a:lnTo>
                <a:lnTo>
                  <a:pt x="3026" y="2"/>
                </a:lnTo>
                <a:lnTo>
                  <a:pt x="3028" y="2"/>
                </a:lnTo>
                <a:lnTo>
                  <a:pt x="3032" y="2"/>
                </a:lnTo>
                <a:lnTo>
                  <a:pt x="3034" y="2"/>
                </a:lnTo>
                <a:lnTo>
                  <a:pt x="3036" y="2"/>
                </a:lnTo>
                <a:lnTo>
                  <a:pt x="3038" y="2"/>
                </a:lnTo>
                <a:lnTo>
                  <a:pt x="3044" y="2"/>
                </a:lnTo>
                <a:lnTo>
                  <a:pt x="3048" y="2"/>
                </a:lnTo>
                <a:lnTo>
                  <a:pt x="3050" y="2"/>
                </a:lnTo>
                <a:lnTo>
                  <a:pt x="3052" y="2"/>
                </a:lnTo>
                <a:lnTo>
                  <a:pt x="3054" y="2"/>
                </a:lnTo>
                <a:lnTo>
                  <a:pt x="3056" y="2"/>
                </a:lnTo>
                <a:lnTo>
                  <a:pt x="3060" y="2"/>
                </a:lnTo>
                <a:lnTo>
                  <a:pt x="3062" y="2"/>
                </a:lnTo>
                <a:lnTo>
                  <a:pt x="3064" y="2"/>
                </a:lnTo>
                <a:lnTo>
                  <a:pt x="3066" y="2"/>
                </a:lnTo>
                <a:lnTo>
                  <a:pt x="3068" y="2"/>
                </a:lnTo>
                <a:lnTo>
                  <a:pt x="3068" y="2"/>
                </a:lnTo>
                <a:lnTo>
                  <a:pt x="3070" y="2"/>
                </a:lnTo>
                <a:lnTo>
                  <a:pt x="3074" y="2"/>
                </a:lnTo>
                <a:lnTo>
                  <a:pt x="3076" y="2"/>
                </a:lnTo>
                <a:lnTo>
                  <a:pt x="3078" y="2"/>
                </a:lnTo>
                <a:lnTo>
                  <a:pt x="3082" y="2"/>
                </a:lnTo>
                <a:lnTo>
                  <a:pt x="3084" y="2"/>
                </a:lnTo>
                <a:lnTo>
                  <a:pt x="3086" y="2"/>
                </a:lnTo>
                <a:lnTo>
                  <a:pt x="3088" y="2"/>
                </a:lnTo>
                <a:lnTo>
                  <a:pt x="3090" y="2"/>
                </a:lnTo>
                <a:lnTo>
                  <a:pt x="3092" y="2"/>
                </a:lnTo>
                <a:lnTo>
                  <a:pt x="3096" y="2"/>
                </a:lnTo>
                <a:lnTo>
                  <a:pt x="3098" y="2"/>
                </a:lnTo>
                <a:lnTo>
                  <a:pt x="3100" y="2"/>
                </a:lnTo>
                <a:lnTo>
                  <a:pt x="3102" y="2"/>
                </a:lnTo>
                <a:lnTo>
                  <a:pt x="3104" y="2"/>
                </a:lnTo>
                <a:lnTo>
                  <a:pt x="3106" y="2"/>
                </a:lnTo>
                <a:lnTo>
                  <a:pt x="3108" y="2"/>
                </a:lnTo>
                <a:lnTo>
                  <a:pt x="3110" y="2"/>
                </a:lnTo>
                <a:lnTo>
                  <a:pt x="3112" y="2"/>
                </a:lnTo>
                <a:lnTo>
                  <a:pt x="3114" y="2"/>
                </a:lnTo>
                <a:lnTo>
                  <a:pt x="3116" y="2"/>
                </a:lnTo>
                <a:lnTo>
                  <a:pt x="3116" y="2"/>
                </a:lnTo>
                <a:lnTo>
                  <a:pt x="3120" y="2"/>
                </a:lnTo>
                <a:lnTo>
                  <a:pt x="3124" y="2"/>
                </a:lnTo>
                <a:lnTo>
                  <a:pt x="3126" y="2"/>
                </a:lnTo>
                <a:lnTo>
                  <a:pt x="3128" y="2"/>
                </a:lnTo>
                <a:lnTo>
                  <a:pt x="3132" y="2"/>
                </a:lnTo>
                <a:lnTo>
                  <a:pt x="3136" y="2"/>
                </a:lnTo>
                <a:lnTo>
                  <a:pt x="3140" y="2"/>
                </a:lnTo>
                <a:lnTo>
                  <a:pt x="3144" y="2"/>
                </a:lnTo>
                <a:lnTo>
                  <a:pt x="3146" y="2"/>
                </a:lnTo>
                <a:lnTo>
                  <a:pt x="3148" y="2"/>
                </a:lnTo>
                <a:lnTo>
                  <a:pt x="3152" y="2"/>
                </a:lnTo>
                <a:lnTo>
                  <a:pt x="3154" y="2"/>
                </a:lnTo>
                <a:lnTo>
                  <a:pt x="3156" y="2"/>
                </a:lnTo>
                <a:lnTo>
                  <a:pt x="3158" y="2"/>
                </a:lnTo>
                <a:lnTo>
                  <a:pt x="3160" y="2"/>
                </a:lnTo>
                <a:lnTo>
                  <a:pt x="3162" y="2"/>
                </a:lnTo>
                <a:lnTo>
                  <a:pt x="3164" y="2"/>
                </a:lnTo>
                <a:lnTo>
                  <a:pt x="3164" y="2"/>
                </a:lnTo>
                <a:lnTo>
                  <a:pt x="3166" y="2"/>
                </a:lnTo>
                <a:lnTo>
                  <a:pt x="3168" y="2"/>
                </a:lnTo>
                <a:lnTo>
                  <a:pt x="3170" y="2"/>
                </a:lnTo>
                <a:lnTo>
                  <a:pt x="3176" y="2"/>
                </a:lnTo>
                <a:lnTo>
                  <a:pt x="3178" y="2"/>
                </a:lnTo>
                <a:lnTo>
                  <a:pt x="3180" y="2"/>
                </a:lnTo>
                <a:lnTo>
                  <a:pt x="3182" y="2"/>
                </a:lnTo>
                <a:lnTo>
                  <a:pt x="3184" y="2"/>
                </a:lnTo>
                <a:lnTo>
                  <a:pt x="3186" y="2"/>
                </a:lnTo>
                <a:lnTo>
                  <a:pt x="3188" y="2"/>
                </a:lnTo>
                <a:lnTo>
                  <a:pt x="3190" y="2"/>
                </a:lnTo>
                <a:lnTo>
                  <a:pt x="3194" y="2"/>
                </a:lnTo>
                <a:lnTo>
                  <a:pt x="3196" y="2"/>
                </a:lnTo>
                <a:lnTo>
                  <a:pt x="3198" y="2"/>
                </a:lnTo>
                <a:lnTo>
                  <a:pt x="3200" y="2"/>
                </a:lnTo>
                <a:lnTo>
                  <a:pt x="3202" y="2"/>
                </a:lnTo>
                <a:lnTo>
                  <a:pt x="3204" y="2"/>
                </a:lnTo>
                <a:lnTo>
                  <a:pt x="3206" y="2"/>
                </a:lnTo>
                <a:lnTo>
                  <a:pt x="3208" y="2"/>
                </a:lnTo>
                <a:lnTo>
                  <a:pt x="3210" y="2"/>
                </a:lnTo>
                <a:lnTo>
                  <a:pt x="3212" y="2"/>
                </a:lnTo>
                <a:lnTo>
                  <a:pt x="3212" y="2"/>
                </a:lnTo>
                <a:lnTo>
                  <a:pt x="3214" y="2"/>
                </a:lnTo>
                <a:lnTo>
                  <a:pt x="3216" y="2"/>
                </a:lnTo>
                <a:lnTo>
                  <a:pt x="3218" y="2"/>
                </a:lnTo>
                <a:lnTo>
                  <a:pt x="3220" y="2"/>
                </a:lnTo>
                <a:lnTo>
                  <a:pt x="3222" y="2"/>
                </a:lnTo>
                <a:lnTo>
                  <a:pt x="3224" y="2"/>
                </a:lnTo>
                <a:lnTo>
                  <a:pt x="3226" y="2"/>
                </a:lnTo>
                <a:lnTo>
                  <a:pt x="3228" y="2"/>
                </a:lnTo>
                <a:lnTo>
                  <a:pt x="3230" y="2"/>
                </a:lnTo>
                <a:lnTo>
                  <a:pt x="3232" y="2"/>
                </a:lnTo>
                <a:lnTo>
                  <a:pt x="3234" y="2"/>
                </a:lnTo>
                <a:lnTo>
                  <a:pt x="3236" y="2"/>
                </a:lnTo>
                <a:lnTo>
                  <a:pt x="3238" y="2"/>
                </a:lnTo>
                <a:lnTo>
                  <a:pt x="3240" y="2"/>
                </a:lnTo>
                <a:lnTo>
                  <a:pt x="3244" y="2"/>
                </a:lnTo>
                <a:lnTo>
                  <a:pt x="3246" y="2"/>
                </a:lnTo>
                <a:lnTo>
                  <a:pt x="3248" y="2"/>
                </a:lnTo>
                <a:lnTo>
                  <a:pt x="3250" y="2"/>
                </a:lnTo>
                <a:lnTo>
                  <a:pt x="3252" y="2"/>
                </a:lnTo>
                <a:lnTo>
                  <a:pt x="3254" y="2"/>
                </a:lnTo>
                <a:lnTo>
                  <a:pt x="3256" y="2"/>
                </a:lnTo>
                <a:lnTo>
                  <a:pt x="3258" y="2"/>
                </a:lnTo>
                <a:lnTo>
                  <a:pt x="3260" y="2"/>
                </a:lnTo>
                <a:lnTo>
                  <a:pt x="3260" y="2"/>
                </a:lnTo>
                <a:lnTo>
                  <a:pt x="3262" y="2"/>
                </a:lnTo>
                <a:lnTo>
                  <a:pt x="3264" y="2"/>
                </a:lnTo>
                <a:lnTo>
                  <a:pt x="3266" y="2"/>
                </a:lnTo>
                <a:lnTo>
                  <a:pt x="3268" y="2"/>
                </a:lnTo>
                <a:lnTo>
                  <a:pt x="3270" y="2"/>
                </a:lnTo>
                <a:lnTo>
                  <a:pt x="3272" y="2"/>
                </a:lnTo>
                <a:lnTo>
                  <a:pt x="3274" y="2"/>
                </a:lnTo>
                <a:lnTo>
                  <a:pt x="3276" y="2"/>
                </a:lnTo>
                <a:lnTo>
                  <a:pt x="3278" y="2"/>
                </a:lnTo>
                <a:lnTo>
                  <a:pt x="3280" y="2"/>
                </a:lnTo>
                <a:lnTo>
                  <a:pt x="3282" y="2"/>
                </a:lnTo>
                <a:lnTo>
                  <a:pt x="3284" y="2"/>
                </a:lnTo>
                <a:lnTo>
                  <a:pt x="3286" y="2"/>
                </a:lnTo>
                <a:lnTo>
                  <a:pt x="3290" y="2"/>
                </a:lnTo>
                <a:lnTo>
                  <a:pt x="3292" y="2"/>
                </a:lnTo>
                <a:lnTo>
                  <a:pt x="3294" y="2"/>
                </a:lnTo>
                <a:lnTo>
                  <a:pt x="3296" y="2"/>
                </a:lnTo>
                <a:lnTo>
                  <a:pt x="3298" y="2"/>
                </a:lnTo>
                <a:lnTo>
                  <a:pt x="3300" y="2"/>
                </a:lnTo>
                <a:lnTo>
                  <a:pt x="3302" y="2"/>
                </a:lnTo>
                <a:lnTo>
                  <a:pt x="3304" y="2"/>
                </a:lnTo>
                <a:lnTo>
                  <a:pt x="3306" y="2"/>
                </a:lnTo>
                <a:lnTo>
                  <a:pt x="3308" y="2"/>
                </a:lnTo>
                <a:lnTo>
                  <a:pt x="3308" y="2"/>
                </a:lnTo>
                <a:lnTo>
                  <a:pt x="3310" y="2"/>
                </a:lnTo>
                <a:lnTo>
                  <a:pt x="3312" y="2"/>
                </a:lnTo>
                <a:lnTo>
                  <a:pt x="3314" y="2"/>
                </a:lnTo>
                <a:lnTo>
                  <a:pt x="3316" y="2"/>
                </a:lnTo>
                <a:lnTo>
                  <a:pt x="3318" y="2"/>
                </a:lnTo>
                <a:lnTo>
                  <a:pt x="3320" y="2"/>
                </a:lnTo>
                <a:lnTo>
                  <a:pt x="3322" y="2"/>
                </a:lnTo>
                <a:lnTo>
                  <a:pt x="3324" y="2"/>
                </a:lnTo>
                <a:lnTo>
                  <a:pt x="3326" y="2"/>
                </a:lnTo>
                <a:lnTo>
                  <a:pt x="3328" y="2"/>
                </a:lnTo>
                <a:lnTo>
                  <a:pt x="3330" y="2"/>
                </a:lnTo>
                <a:lnTo>
                  <a:pt x="3332" y="2"/>
                </a:lnTo>
                <a:lnTo>
                  <a:pt x="3334" y="2"/>
                </a:lnTo>
                <a:lnTo>
                  <a:pt x="3336" y="2"/>
                </a:lnTo>
                <a:lnTo>
                  <a:pt x="3338" y="2"/>
                </a:lnTo>
                <a:lnTo>
                  <a:pt x="3340" y="2"/>
                </a:lnTo>
                <a:lnTo>
                  <a:pt x="3346" y="2"/>
                </a:lnTo>
                <a:lnTo>
                  <a:pt x="3348" y="2"/>
                </a:lnTo>
                <a:lnTo>
                  <a:pt x="3350" y="2"/>
                </a:lnTo>
                <a:lnTo>
                  <a:pt x="3352" y="2"/>
                </a:lnTo>
                <a:lnTo>
                  <a:pt x="3354" y="2"/>
                </a:lnTo>
                <a:lnTo>
                  <a:pt x="3356" y="2"/>
                </a:lnTo>
                <a:lnTo>
                  <a:pt x="3362" y="2"/>
                </a:lnTo>
                <a:lnTo>
                  <a:pt x="3364" y="2"/>
                </a:lnTo>
                <a:lnTo>
                  <a:pt x="3366" y="2"/>
                </a:lnTo>
                <a:lnTo>
                  <a:pt x="3368" y="2"/>
                </a:lnTo>
                <a:lnTo>
                  <a:pt x="3370" y="2"/>
                </a:lnTo>
                <a:lnTo>
                  <a:pt x="3374" y="2"/>
                </a:lnTo>
                <a:lnTo>
                  <a:pt x="3376" y="2"/>
                </a:lnTo>
                <a:lnTo>
                  <a:pt x="3378" y="2"/>
                </a:lnTo>
                <a:lnTo>
                  <a:pt x="3380" y="2"/>
                </a:lnTo>
                <a:lnTo>
                  <a:pt x="3382" y="2"/>
                </a:lnTo>
                <a:lnTo>
                  <a:pt x="3384" y="2"/>
                </a:lnTo>
                <a:lnTo>
                  <a:pt x="3386" y="2"/>
                </a:lnTo>
                <a:lnTo>
                  <a:pt x="3390" y="2"/>
                </a:lnTo>
                <a:lnTo>
                  <a:pt x="3392" y="2"/>
                </a:lnTo>
                <a:lnTo>
                  <a:pt x="3394" y="2"/>
                </a:lnTo>
                <a:lnTo>
                  <a:pt x="3398" y="2"/>
                </a:lnTo>
                <a:lnTo>
                  <a:pt x="3402" y="2"/>
                </a:lnTo>
                <a:lnTo>
                  <a:pt x="3408" y="2"/>
                </a:lnTo>
                <a:lnTo>
                  <a:pt x="3412" y="2"/>
                </a:lnTo>
                <a:lnTo>
                  <a:pt x="3414" y="2"/>
                </a:lnTo>
                <a:lnTo>
                  <a:pt x="3416" y="2"/>
                </a:lnTo>
                <a:lnTo>
                  <a:pt x="3418" y="2"/>
                </a:lnTo>
                <a:lnTo>
                  <a:pt x="3420" y="2"/>
                </a:lnTo>
                <a:lnTo>
                  <a:pt x="3422" y="2"/>
                </a:lnTo>
                <a:lnTo>
                  <a:pt x="3424" y="2"/>
                </a:lnTo>
                <a:lnTo>
                  <a:pt x="3428" y="2"/>
                </a:lnTo>
                <a:lnTo>
                  <a:pt x="3430" y="2"/>
                </a:lnTo>
                <a:lnTo>
                  <a:pt x="3432" y="2"/>
                </a:lnTo>
                <a:lnTo>
                  <a:pt x="3434" y="2"/>
                </a:lnTo>
                <a:lnTo>
                  <a:pt x="3436" y="2"/>
                </a:lnTo>
                <a:lnTo>
                  <a:pt x="3438" y="2"/>
                </a:lnTo>
                <a:lnTo>
                  <a:pt x="3440" y="2"/>
                </a:lnTo>
                <a:lnTo>
                  <a:pt x="3442" y="2"/>
                </a:lnTo>
                <a:lnTo>
                  <a:pt x="3444" y="2"/>
                </a:lnTo>
                <a:lnTo>
                  <a:pt x="3446" y="2"/>
                </a:lnTo>
                <a:lnTo>
                  <a:pt x="3448" y="2"/>
                </a:lnTo>
                <a:lnTo>
                  <a:pt x="3450" y="2"/>
                </a:lnTo>
                <a:lnTo>
                  <a:pt x="3452" y="2"/>
                </a:lnTo>
                <a:lnTo>
                  <a:pt x="3454" y="2"/>
                </a:lnTo>
                <a:lnTo>
                  <a:pt x="3454" y="2"/>
                </a:lnTo>
                <a:lnTo>
                  <a:pt x="3456" y="2"/>
                </a:lnTo>
                <a:lnTo>
                  <a:pt x="3458" y="2"/>
                </a:lnTo>
                <a:lnTo>
                  <a:pt x="3460" y="2"/>
                </a:lnTo>
                <a:lnTo>
                  <a:pt x="3462" y="2"/>
                </a:lnTo>
                <a:lnTo>
                  <a:pt x="3466" y="2"/>
                </a:lnTo>
                <a:lnTo>
                  <a:pt x="3468" y="2"/>
                </a:lnTo>
                <a:lnTo>
                  <a:pt x="3470" y="2"/>
                </a:lnTo>
                <a:lnTo>
                  <a:pt x="3472" y="2"/>
                </a:lnTo>
                <a:lnTo>
                  <a:pt x="3474" y="2"/>
                </a:lnTo>
                <a:lnTo>
                  <a:pt x="3476" y="2"/>
                </a:lnTo>
                <a:lnTo>
                  <a:pt x="3478" y="2"/>
                </a:lnTo>
                <a:lnTo>
                  <a:pt x="3480" y="2"/>
                </a:lnTo>
                <a:lnTo>
                  <a:pt x="3482" y="2"/>
                </a:lnTo>
                <a:lnTo>
                  <a:pt x="3484" y="2"/>
                </a:lnTo>
                <a:lnTo>
                  <a:pt x="3486" y="2"/>
                </a:lnTo>
                <a:lnTo>
                  <a:pt x="3488" y="2"/>
                </a:lnTo>
                <a:lnTo>
                  <a:pt x="3490" y="2"/>
                </a:lnTo>
                <a:lnTo>
                  <a:pt x="3494" y="2"/>
                </a:lnTo>
                <a:lnTo>
                  <a:pt x="3498" y="2"/>
                </a:lnTo>
                <a:lnTo>
                  <a:pt x="3502" y="2"/>
                </a:lnTo>
                <a:lnTo>
                  <a:pt x="3502" y="2"/>
                </a:lnTo>
                <a:lnTo>
                  <a:pt x="3508" y="2"/>
                </a:lnTo>
                <a:lnTo>
                  <a:pt x="3512" y="2"/>
                </a:lnTo>
                <a:lnTo>
                  <a:pt x="3520" y="2"/>
                </a:lnTo>
                <a:lnTo>
                  <a:pt x="3524" y="2"/>
                </a:lnTo>
                <a:lnTo>
                  <a:pt x="3526" y="2"/>
                </a:lnTo>
                <a:lnTo>
                  <a:pt x="3528" y="2"/>
                </a:lnTo>
                <a:lnTo>
                  <a:pt x="3528" y="2"/>
                </a:lnTo>
                <a:lnTo>
                  <a:pt x="3528" y="4"/>
                </a:lnTo>
                <a:lnTo>
                  <a:pt x="3528" y="6"/>
                </a:lnTo>
                <a:lnTo>
                  <a:pt x="3528" y="8"/>
                </a:lnTo>
                <a:lnTo>
                  <a:pt x="3528" y="10"/>
                </a:lnTo>
                <a:lnTo>
                  <a:pt x="3528" y="12"/>
                </a:lnTo>
                <a:lnTo>
                  <a:pt x="3528" y="16"/>
                </a:lnTo>
                <a:lnTo>
                  <a:pt x="3528" y="18"/>
                </a:lnTo>
                <a:lnTo>
                  <a:pt x="3528" y="20"/>
                </a:lnTo>
                <a:lnTo>
                  <a:pt x="3528" y="22"/>
                </a:lnTo>
                <a:lnTo>
                  <a:pt x="3528" y="24"/>
                </a:lnTo>
                <a:lnTo>
                  <a:pt x="3528" y="26"/>
                </a:lnTo>
                <a:lnTo>
                  <a:pt x="3528" y="28"/>
                </a:lnTo>
                <a:lnTo>
                  <a:pt x="3528" y="30"/>
                </a:lnTo>
                <a:lnTo>
                  <a:pt x="3528" y="32"/>
                </a:lnTo>
                <a:lnTo>
                  <a:pt x="3528" y="34"/>
                </a:lnTo>
                <a:lnTo>
                  <a:pt x="3528" y="36"/>
                </a:lnTo>
                <a:lnTo>
                  <a:pt x="3528" y="38"/>
                </a:lnTo>
                <a:lnTo>
                  <a:pt x="3528" y="40"/>
                </a:lnTo>
                <a:lnTo>
                  <a:pt x="3528" y="42"/>
                </a:lnTo>
                <a:lnTo>
                  <a:pt x="3528" y="44"/>
                </a:lnTo>
                <a:lnTo>
                  <a:pt x="3528" y="46"/>
                </a:lnTo>
                <a:lnTo>
                  <a:pt x="3528" y="48"/>
                </a:lnTo>
                <a:lnTo>
                  <a:pt x="3528" y="50"/>
                </a:lnTo>
                <a:lnTo>
                  <a:pt x="3528" y="52"/>
                </a:lnTo>
                <a:lnTo>
                  <a:pt x="3528" y="54"/>
                </a:lnTo>
                <a:lnTo>
                  <a:pt x="3528" y="56"/>
                </a:lnTo>
                <a:lnTo>
                  <a:pt x="3528" y="62"/>
                </a:lnTo>
                <a:lnTo>
                  <a:pt x="3528" y="64"/>
                </a:lnTo>
                <a:lnTo>
                  <a:pt x="3528" y="66"/>
                </a:lnTo>
                <a:lnTo>
                  <a:pt x="3528" y="68"/>
                </a:lnTo>
                <a:lnTo>
                  <a:pt x="3528" y="70"/>
                </a:lnTo>
                <a:lnTo>
                  <a:pt x="3528" y="72"/>
                </a:lnTo>
                <a:lnTo>
                  <a:pt x="3528" y="74"/>
                </a:lnTo>
                <a:lnTo>
                  <a:pt x="3528" y="76"/>
                </a:lnTo>
                <a:lnTo>
                  <a:pt x="3528" y="78"/>
                </a:lnTo>
                <a:lnTo>
                  <a:pt x="3528" y="80"/>
                </a:lnTo>
                <a:lnTo>
                  <a:pt x="3528" y="82"/>
                </a:lnTo>
                <a:lnTo>
                  <a:pt x="3528" y="84"/>
                </a:lnTo>
                <a:lnTo>
                  <a:pt x="3528" y="86"/>
                </a:lnTo>
                <a:lnTo>
                  <a:pt x="3528" y="88"/>
                </a:lnTo>
                <a:lnTo>
                  <a:pt x="3528" y="90"/>
                </a:lnTo>
                <a:lnTo>
                  <a:pt x="3528" y="94"/>
                </a:lnTo>
                <a:lnTo>
                  <a:pt x="3528" y="96"/>
                </a:lnTo>
                <a:lnTo>
                  <a:pt x="3528" y="98"/>
                </a:lnTo>
                <a:lnTo>
                  <a:pt x="3528" y="104"/>
                </a:lnTo>
                <a:lnTo>
                  <a:pt x="3528" y="108"/>
                </a:lnTo>
                <a:lnTo>
                  <a:pt x="3528" y="116"/>
                </a:lnTo>
                <a:lnTo>
                  <a:pt x="3528" y="118"/>
                </a:lnTo>
                <a:lnTo>
                  <a:pt x="3528" y="120"/>
                </a:lnTo>
                <a:lnTo>
                  <a:pt x="3528" y="124"/>
                </a:lnTo>
                <a:lnTo>
                  <a:pt x="3528" y="128"/>
                </a:lnTo>
                <a:lnTo>
                  <a:pt x="3528" y="132"/>
                </a:lnTo>
                <a:lnTo>
                  <a:pt x="3528" y="140"/>
                </a:lnTo>
                <a:lnTo>
                  <a:pt x="3528" y="142"/>
                </a:lnTo>
                <a:lnTo>
                  <a:pt x="3528" y="148"/>
                </a:lnTo>
                <a:lnTo>
                  <a:pt x="3528" y="154"/>
                </a:lnTo>
                <a:lnTo>
                  <a:pt x="3528" y="156"/>
                </a:lnTo>
                <a:lnTo>
                  <a:pt x="3528" y="168"/>
                </a:lnTo>
                <a:lnTo>
                  <a:pt x="3528" y="172"/>
                </a:lnTo>
                <a:lnTo>
                  <a:pt x="3528" y="174"/>
                </a:lnTo>
                <a:lnTo>
                  <a:pt x="3528" y="176"/>
                </a:lnTo>
                <a:lnTo>
                  <a:pt x="3528" y="178"/>
                </a:lnTo>
                <a:lnTo>
                  <a:pt x="3528" y="180"/>
                </a:lnTo>
                <a:lnTo>
                  <a:pt x="3528" y="182"/>
                </a:lnTo>
                <a:lnTo>
                  <a:pt x="3528" y="184"/>
                </a:lnTo>
                <a:lnTo>
                  <a:pt x="3528" y="186"/>
                </a:lnTo>
                <a:lnTo>
                  <a:pt x="3528" y="192"/>
                </a:lnTo>
                <a:lnTo>
                  <a:pt x="3528" y="194"/>
                </a:lnTo>
                <a:lnTo>
                  <a:pt x="3528" y="196"/>
                </a:lnTo>
                <a:lnTo>
                  <a:pt x="3528" y="204"/>
                </a:lnTo>
                <a:lnTo>
                  <a:pt x="3528" y="206"/>
                </a:lnTo>
                <a:lnTo>
                  <a:pt x="3528" y="210"/>
                </a:lnTo>
                <a:lnTo>
                  <a:pt x="3528" y="212"/>
                </a:lnTo>
                <a:lnTo>
                  <a:pt x="3528" y="214"/>
                </a:lnTo>
                <a:lnTo>
                  <a:pt x="3528" y="216"/>
                </a:lnTo>
                <a:lnTo>
                  <a:pt x="3528" y="218"/>
                </a:lnTo>
                <a:lnTo>
                  <a:pt x="3528" y="220"/>
                </a:lnTo>
                <a:lnTo>
                  <a:pt x="3528" y="222"/>
                </a:lnTo>
                <a:lnTo>
                  <a:pt x="3528" y="228"/>
                </a:lnTo>
                <a:lnTo>
                  <a:pt x="3528" y="234"/>
                </a:lnTo>
                <a:lnTo>
                  <a:pt x="3528" y="238"/>
                </a:lnTo>
                <a:lnTo>
                  <a:pt x="3528" y="240"/>
                </a:lnTo>
                <a:lnTo>
                  <a:pt x="3528" y="242"/>
                </a:lnTo>
                <a:lnTo>
                  <a:pt x="3528" y="244"/>
                </a:lnTo>
                <a:lnTo>
                  <a:pt x="3528" y="246"/>
                </a:lnTo>
                <a:lnTo>
                  <a:pt x="3528" y="250"/>
                </a:lnTo>
                <a:lnTo>
                  <a:pt x="3528" y="252"/>
                </a:lnTo>
                <a:lnTo>
                  <a:pt x="3528" y="254"/>
                </a:lnTo>
                <a:lnTo>
                  <a:pt x="3528" y="256"/>
                </a:lnTo>
                <a:lnTo>
                  <a:pt x="3528" y="258"/>
                </a:lnTo>
                <a:lnTo>
                  <a:pt x="3528" y="262"/>
                </a:lnTo>
                <a:lnTo>
                  <a:pt x="3528" y="264"/>
                </a:lnTo>
                <a:lnTo>
                  <a:pt x="3530" y="270"/>
                </a:lnTo>
                <a:lnTo>
                  <a:pt x="3530" y="272"/>
                </a:lnTo>
                <a:lnTo>
                  <a:pt x="3530" y="276"/>
                </a:lnTo>
                <a:lnTo>
                  <a:pt x="3532" y="280"/>
                </a:lnTo>
                <a:lnTo>
                  <a:pt x="3532" y="282"/>
                </a:lnTo>
                <a:lnTo>
                  <a:pt x="3532" y="284"/>
                </a:lnTo>
                <a:lnTo>
                  <a:pt x="3532" y="289"/>
                </a:lnTo>
                <a:lnTo>
                  <a:pt x="3532" y="291"/>
                </a:lnTo>
                <a:lnTo>
                  <a:pt x="3532" y="291"/>
                </a:lnTo>
                <a:lnTo>
                  <a:pt x="3534" y="295"/>
                </a:lnTo>
                <a:lnTo>
                  <a:pt x="3534" y="299"/>
                </a:lnTo>
                <a:lnTo>
                  <a:pt x="3534" y="301"/>
                </a:lnTo>
                <a:lnTo>
                  <a:pt x="3534" y="305"/>
                </a:lnTo>
                <a:lnTo>
                  <a:pt x="3534" y="309"/>
                </a:lnTo>
                <a:lnTo>
                  <a:pt x="3536" y="311"/>
                </a:lnTo>
                <a:lnTo>
                  <a:pt x="3536" y="313"/>
                </a:lnTo>
                <a:lnTo>
                  <a:pt x="3536" y="315"/>
                </a:lnTo>
                <a:lnTo>
                  <a:pt x="3536" y="317"/>
                </a:lnTo>
                <a:lnTo>
                  <a:pt x="3536" y="319"/>
                </a:lnTo>
                <a:lnTo>
                  <a:pt x="3536" y="321"/>
                </a:lnTo>
                <a:lnTo>
                  <a:pt x="3536" y="323"/>
                </a:lnTo>
                <a:lnTo>
                  <a:pt x="3536" y="325"/>
                </a:lnTo>
                <a:lnTo>
                  <a:pt x="3538" y="329"/>
                </a:lnTo>
                <a:lnTo>
                  <a:pt x="3538" y="331"/>
                </a:lnTo>
                <a:lnTo>
                  <a:pt x="3538" y="335"/>
                </a:lnTo>
                <a:lnTo>
                  <a:pt x="3538" y="337"/>
                </a:lnTo>
                <a:lnTo>
                  <a:pt x="3538" y="339"/>
                </a:lnTo>
                <a:lnTo>
                  <a:pt x="3538" y="339"/>
                </a:lnTo>
                <a:lnTo>
                  <a:pt x="3540" y="339"/>
                </a:lnTo>
                <a:lnTo>
                  <a:pt x="3540" y="341"/>
                </a:lnTo>
                <a:lnTo>
                  <a:pt x="3540" y="343"/>
                </a:lnTo>
                <a:lnTo>
                  <a:pt x="3540" y="345"/>
                </a:lnTo>
                <a:lnTo>
                  <a:pt x="3540" y="349"/>
                </a:lnTo>
                <a:lnTo>
                  <a:pt x="3540" y="351"/>
                </a:lnTo>
                <a:lnTo>
                  <a:pt x="3542" y="363"/>
                </a:lnTo>
                <a:lnTo>
                  <a:pt x="3542" y="367"/>
                </a:lnTo>
                <a:lnTo>
                  <a:pt x="3542" y="369"/>
                </a:lnTo>
                <a:lnTo>
                  <a:pt x="3544" y="371"/>
                </a:lnTo>
                <a:lnTo>
                  <a:pt x="3544" y="373"/>
                </a:lnTo>
                <a:lnTo>
                  <a:pt x="3544" y="375"/>
                </a:lnTo>
                <a:lnTo>
                  <a:pt x="3544" y="377"/>
                </a:lnTo>
                <a:lnTo>
                  <a:pt x="3544" y="379"/>
                </a:lnTo>
                <a:lnTo>
                  <a:pt x="3544" y="381"/>
                </a:lnTo>
                <a:lnTo>
                  <a:pt x="3544" y="385"/>
                </a:lnTo>
                <a:lnTo>
                  <a:pt x="3546" y="385"/>
                </a:lnTo>
                <a:lnTo>
                  <a:pt x="3546" y="387"/>
                </a:lnTo>
                <a:lnTo>
                  <a:pt x="3546" y="389"/>
                </a:lnTo>
                <a:lnTo>
                  <a:pt x="3546" y="391"/>
                </a:lnTo>
                <a:lnTo>
                  <a:pt x="3546" y="393"/>
                </a:lnTo>
                <a:lnTo>
                  <a:pt x="3546" y="397"/>
                </a:lnTo>
                <a:lnTo>
                  <a:pt x="3548" y="399"/>
                </a:lnTo>
                <a:lnTo>
                  <a:pt x="3548" y="401"/>
                </a:lnTo>
                <a:lnTo>
                  <a:pt x="3548" y="403"/>
                </a:lnTo>
                <a:lnTo>
                  <a:pt x="3548" y="405"/>
                </a:lnTo>
                <a:lnTo>
                  <a:pt x="3548" y="407"/>
                </a:lnTo>
                <a:lnTo>
                  <a:pt x="3548" y="409"/>
                </a:lnTo>
                <a:lnTo>
                  <a:pt x="3550" y="413"/>
                </a:lnTo>
                <a:lnTo>
                  <a:pt x="3550" y="415"/>
                </a:lnTo>
                <a:lnTo>
                  <a:pt x="3550" y="421"/>
                </a:lnTo>
                <a:lnTo>
                  <a:pt x="3550" y="423"/>
                </a:lnTo>
                <a:lnTo>
                  <a:pt x="3550" y="425"/>
                </a:lnTo>
                <a:lnTo>
                  <a:pt x="3550" y="427"/>
                </a:lnTo>
                <a:lnTo>
                  <a:pt x="3550" y="429"/>
                </a:lnTo>
                <a:lnTo>
                  <a:pt x="3550" y="431"/>
                </a:lnTo>
                <a:lnTo>
                  <a:pt x="3550" y="433"/>
                </a:lnTo>
                <a:lnTo>
                  <a:pt x="3550" y="433"/>
                </a:lnTo>
                <a:lnTo>
                  <a:pt x="3550" y="437"/>
                </a:lnTo>
                <a:lnTo>
                  <a:pt x="3550" y="439"/>
                </a:lnTo>
                <a:lnTo>
                  <a:pt x="3552" y="439"/>
                </a:lnTo>
                <a:lnTo>
                  <a:pt x="3552" y="441"/>
                </a:lnTo>
                <a:lnTo>
                  <a:pt x="3552" y="443"/>
                </a:lnTo>
                <a:lnTo>
                  <a:pt x="3552" y="445"/>
                </a:lnTo>
                <a:lnTo>
                  <a:pt x="3552" y="447"/>
                </a:lnTo>
                <a:lnTo>
                  <a:pt x="3552" y="449"/>
                </a:lnTo>
                <a:lnTo>
                  <a:pt x="3552" y="451"/>
                </a:lnTo>
                <a:lnTo>
                  <a:pt x="3552" y="453"/>
                </a:lnTo>
                <a:lnTo>
                  <a:pt x="3554" y="457"/>
                </a:lnTo>
                <a:lnTo>
                  <a:pt x="3554" y="459"/>
                </a:lnTo>
                <a:lnTo>
                  <a:pt x="3554" y="461"/>
                </a:lnTo>
                <a:lnTo>
                  <a:pt x="3554" y="463"/>
                </a:lnTo>
                <a:lnTo>
                  <a:pt x="3554" y="465"/>
                </a:lnTo>
                <a:lnTo>
                  <a:pt x="3556" y="467"/>
                </a:lnTo>
                <a:lnTo>
                  <a:pt x="3556" y="471"/>
                </a:lnTo>
                <a:lnTo>
                  <a:pt x="3556" y="473"/>
                </a:lnTo>
                <a:lnTo>
                  <a:pt x="3556" y="475"/>
                </a:lnTo>
                <a:lnTo>
                  <a:pt x="3556" y="477"/>
                </a:lnTo>
                <a:lnTo>
                  <a:pt x="3556" y="479"/>
                </a:lnTo>
                <a:lnTo>
                  <a:pt x="3556" y="481"/>
                </a:lnTo>
                <a:lnTo>
                  <a:pt x="3558" y="483"/>
                </a:lnTo>
                <a:lnTo>
                  <a:pt x="3558" y="487"/>
                </a:lnTo>
                <a:lnTo>
                  <a:pt x="3558" y="489"/>
                </a:lnTo>
                <a:lnTo>
                  <a:pt x="3558" y="493"/>
                </a:lnTo>
                <a:lnTo>
                  <a:pt x="3560" y="495"/>
                </a:lnTo>
                <a:lnTo>
                  <a:pt x="3560" y="497"/>
                </a:lnTo>
                <a:lnTo>
                  <a:pt x="3560" y="505"/>
                </a:lnTo>
                <a:lnTo>
                  <a:pt x="3560" y="507"/>
                </a:lnTo>
                <a:lnTo>
                  <a:pt x="3562" y="509"/>
                </a:lnTo>
                <a:lnTo>
                  <a:pt x="3562" y="517"/>
                </a:lnTo>
                <a:lnTo>
                  <a:pt x="3562" y="519"/>
                </a:lnTo>
                <a:lnTo>
                  <a:pt x="3562" y="521"/>
                </a:lnTo>
                <a:lnTo>
                  <a:pt x="3564" y="523"/>
                </a:lnTo>
                <a:lnTo>
                  <a:pt x="3564" y="525"/>
                </a:lnTo>
                <a:lnTo>
                  <a:pt x="3564" y="527"/>
                </a:lnTo>
                <a:lnTo>
                  <a:pt x="3564" y="529"/>
                </a:lnTo>
                <a:lnTo>
                  <a:pt x="3564" y="529"/>
                </a:lnTo>
                <a:lnTo>
                  <a:pt x="3564" y="531"/>
                </a:lnTo>
                <a:lnTo>
                  <a:pt x="3564" y="533"/>
                </a:lnTo>
                <a:lnTo>
                  <a:pt x="3564" y="535"/>
                </a:lnTo>
                <a:lnTo>
                  <a:pt x="3566" y="535"/>
                </a:lnTo>
                <a:lnTo>
                  <a:pt x="3566" y="537"/>
                </a:lnTo>
                <a:lnTo>
                  <a:pt x="3566" y="539"/>
                </a:lnTo>
                <a:lnTo>
                  <a:pt x="3566" y="541"/>
                </a:lnTo>
                <a:lnTo>
                  <a:pt x="3568" y="553"/>
                </a:lnTo>
                <a:lnTo>
                  <a:pt x="3568" y="555"/>
                </a:lnTo>
                <a:lnTo>
                  <a:pt x="3568" y="557"/>
                </a:lnTo>
                <a:lnTo>
                  <a:pt x="3568" y="559"/>
                </a:lnTo>
                <a:lnTo>
                  <a:pt x="3568" y="561"/>
                </a:lnTo>
                <a:lnTo>
                  <a:pt x="3570" y="565"/>
                </a:lnTo>
                <a:lnTo>
                  <a:pt x="3570" y="569"/>
                </a:lnTo>
                <a:lnTo>
                  <a:pt x="3570" y="571"/>
                </a:lnTo>
                <a:lnTo>
                  <a:pt x="3570" y="575"/>
                </a:lnTo>
                <a:lnTo>
                  <a:pt x="3570" y="577"/>
                </a:lnTo>
                <a:lnTo>
                  <a:pt x="3572" y="577"/>
                </a:lnTo>
                <a:lnTo>
                  <a:pt x="3572" y="579"/>
                </a:lnTo>
                <a:lnTo>
                  <a:pt x="3572" y="581"/>
                </a:lnTo>
                <a:lnTo>
                  <a:pt x="3572" y="583"/>
                </a:lnTo>
                <a:lnTo>
                  <a:pt x="3572" y="585"/>
                </a:lnTo>
                <a:lnTo>
                  <a:pt x="3572" y="589"/>
                </a:lnTo>
                <a:lnTo>
                  <a:pt x="3574" y="597"/>
                </a:lnTo>
                <a:lnTo>
                  <a:pt x="3574" y="599"/>
                </a:lnTo>
                <a:lnTo>
                  <a:pt x="3574" y="603"/>
                </a:lnTo>
                <a:lnTo>
                  <a:pt x="3576" y="605"/>
                </a:lnTo>
                <a:lnTo>
                  <a:pt x="3576" y="607"/>
                </a:lnTo>
                <a:lnTo>
                  <a:pt x="3576" y="609"/>
                </a:lnTo>
                <a:lnTo>
                  <a:pt x="3576" y="611"/>
                </a:lnTo>
                <a:lnTo>
                  <a:pt x="3576" y="615"/>
                </a:lnTo>
                <a:lnTo>
                  <a:pt x="3576" y="617"/>
                </a:lnTo>
                <a:lnTo>
                  <a:pt x="3578" y="621"/>
                </a:lnTo>
                <a:lnTo>
                  <a:pt x="3578" y="625"/>
                </a:lnTo>
                <a:lnTo>
                  <a:pt x="3578" y="625"/>
                </a:lnTo>
                <a:lnTo>
                  <a:pt x="3578" y="627"/>
                </a:lnTo>
                <a:lnTo>
                  <a:pt x="3578" y="631"/>
                </a:lnTo>
                <a:lnTo>
                  <a:pt x="3580" y="631"/>
                </a:lnTo>
                <a:lnTo>
                  <a:pt x="3580" y="635"/>
                </a:lnTo>
                <a:lnTo>
                  <a:pt x="3580" y="637"/>
                </a:lnTo>
                <a:lnTo>
                  <a:pt x="3580" y="643"/>
                </a:lnTo>
                <a:lnTo>
                  <a:pt x="3580" y="645"/>
                </a:lnTo>
                <a:lnTo>
                  <a:pt x="3580" y="647"/>
                </a:lnTo>
                <a:lnTo>
                  <a:pt x="3582" y="649"/>
                </a:lnTo>
                <a:lnTo>
                  <a:pt x="3582" y="651"/>
                </a:lnTo>
                <a:lnTo>
                  <a:pt x="3582" y="653"/>
                </a:lnTo>
                <a:lnTo>
                  <a:pt x="3582" y="655"/>
                </a:lnTo>
                <a:lnTo>
                  <a:pt x="3582" y="657"/>
                </a:lnTo>
                <a:lnTo>
                  <a:pt x="3584" y="661"/>
                </a:lnTo>
                <a:lnTo>
                  <a:pt x="3584" y="665"/>
                </a:lnTo>
                <a:lnTo>
                  <a:pt x="3584" y="667"/>
                </a:lnTo>
                <a:lnTo>
                  <a:pt x="3584" y="669"/>
                </a:lnTo>
                <a:lnTo>
                  <a:pt x="3586" y="677"/>
                </a:lnTo>
                <a:lnTo>
                  <a:pt x="3586" y="681"/>
                </a:lnTo>
                <a:lnTo>
                  <a:pt x="3586" y="683"/>
                </a:lnTo>
                <a:lnTo>
                  <a:pt x="3586" y="685"/>
                </a:lnTo>
                <a:lnTo>
                  <a:pt x="3586" y="687"/>
                </a:lnTo>
                <a:lnTo>
                  <a:pt x="3588" y="687"/>
                </a:lnTo>
                <a:lnTo>
                  <a:pt x="3588" y="691"/>
                </a:lnTo>
                <a:lnTo>
                  <a:pt x="3588" y="693"/>
                </a:lnTo>
                <a:lnTo>
                  <a:pt x="3588" y="695"/>
                </a:lnTo>
                <a:lnTo>
                  <a:pt x="3588" y="697"/>
                </a:lnTo>
                <a:lnTo>
                  <a:pt x="3588" y="699"/>
                </a:lnTo>
                <a:lnTo>
                  <a:pt x="3588" y="701"/>
                </a:lnTo>
                <a:lnTo>
                  <a:pt x="3590" y="705"/>
                </a:lnTo>
                <a:lnTo>
                  <a:pt x="3590" y="709"/>
                </a:lnTo>
                <a:lnTo>
                  <a:pt x="3590" y="712"/>
                </a:lnTo>
                <a:lnTo>
                  <a:pt x="3590" y="714"/>
                </a:lnTo>
                <a:lnTo>
                  <a:pt x="3590" y="716"/>
                </a:lnTo>
                <a:lnTo>
                  <a:pt x="3590" y="718"/>
                </a:lnTo>
                <a:lnTo>
                  <a:pt x="3592" y="718"/>
                </a:lnTo>
                <a:lnTo>
                  <a:pt x="3592" y="720"/>
                </a:lnTo>
                <a:lnTo>
                  <a:pt x="3592" y="722"/>
                </a:lnTo>
                <a:lnTo>
                  <a:pt x="3592" y="726"/>
                </a:lnTo>
                <a:lnTo>
                  <a:pt x="3592" y="728"/>
                </a:lnTo>
                <a:lnTo>
                  <a:pt x="3592" y="730"/>
                </a:lnTo>
                <a:lnTo>
                  <a:pt x="3594" y="732"/>
                </a:lnTo>
                <a:lnTo>
                  <a:pt x="3594" y="736"/>
                </a:lnTo>
                <a:lnTo>
                  <a:pt x="3594" y="738"/>
                </a:lnTo>
                <a:lnTo>
                  <a:pt x="3594" y="740"/>
                </a:lnTo>
                <a:lnTo>
                  <a:pt x="3594" y="742"/>
                </a:lnTo>
                <a:lnTo>
                  <a:pt x="3594" y="744"/>
                </a:lnTo>
                <a:lnTo>
                  <a:pt x="3596" y="746"/>
                </a:lnTo>
                <a:lnTo>
                  <a:pt x="3596" y="754"/>
                </a:lnTo>
                <a:lnTo>
                  <a:pt x="3596" y="760"/>
                </a:lnTo>
                <a:lnTo>
                  <a:pt x="3598" y="762"/>
                </a:lnTo>
                <a:lnTo>
                  <a:pt x="3598" y="764"/>
                </a:lnTo>
                <a:lnTo>
                  <a:pt x="3598" y="766"/>
                </a:lnTo>
                <a:lnTo>
                  <a:pt x="3598" y="770"/>
                </a:lnTo>
                <a:lnTo>
                  <a:pt x="3598" y="774"/>
                </a:lnTo>
                <a:lnTo>
                  <a:pt x="3598" y="776"/>
                </a:lnTo>
                <a:lnTo>
                  <a:pt x="3598" y="778"/>
                </a:lnTo>
                <a:lnTo>
                  <a:pt x="3598" y="780"/>
                </a:lnTo>
                <a:lnTo>
                  <a:pt x="3598" y="784"/>
                </a:lnTo>
                <a:lnTo>
                  <a:pt x="3598" y="786"/>
                </a:lnTo>
                <a:lnTo>
                  <a:pt x="3598" y="788"/>
                </a:lnTo>
                <a:lnTo>
                  <a:pt x="3600" y="792"/>
                </a:lnTo>
                <a:lnTo>
                  <a:pt x="3602" y="810"/>
                </a:lnTo>
                <a:lnTo>
                  <a:pt x="3602" y="812"/>
                </a:lnTo>
                <a:lnTo>
                  <a:pt x="3602" y="816"/>
                </a:lnTo>
                <a:lnTo>
                  <a:pt x="3604" y="818"/>
                </a:lnTo>
                <a:lnTo>
                  <a:pt x="3604" y="826"/>
                </a:lnTo>
                <a:lnTo>
                  <a:pt x="3606" y="834"/>
                </a:lnTo>
                <a:lnTo>
                  <a:pt x="3606" y="838"/>
                </a:lnTo>
                <a:lnTo>
                  <a:pt x="3606" y="840"/>
                </a:lnTo>
                <a:lnTo>
                  <a:pt x="3604" y="842"/>
                </a:lnTo>
                <a:lnTo>
                  <a:pt x="3606" y="844"/>
                </a:lnTo>
                <a:lnTo>
                  <a:pt x="3606" y="846"/>
                </a:lnTo>
                <a:lnTo>
                  <a:pt x="3606" y="848"/>
                </a:lnTo>
                <a:lnTo>
                  <a:pt x="3606" y="850"/>
                </a:lnTo>
                <a:lnTo>
                  <a:pt x="3606" y="852"/>
                </a:lnTo>
                <a:lnTo>
                  <a:pt x="3606" y="854"/>
                </a:lnTo>
                <a:lnTo>
                  <a:pt x="3606" y="856"/>
                </a:lnTo>
                <a:lnTo>
                  <a:pt x="3606" y="858"/>
                </a:lnTo>
                <a:lnTo>
                  <a:pt x="3606" y="860"/>
                </a:lnTo>
                <a:lnTo>
                  <a:pt x="3606" y="862"/>
                </a:lnTo>
                <a:lnTo>
                  <a:pt x="3606" y="864"/>
                </a:lnTo>
                <a:lnTo>
                  <a:pt x="3606" y="866"/>
                </a:lnTo>
                <a:lnTo>
                  <a:pt x="3606" y="866"/>
                </a:lnTo>
                <a:lnTo>
                  <a:pt x="3606" y="868"/>
                </a:lnTo>
                <a:lnTo>
                  <a:pt x="3606" y="870"/>
                </a:lnTo>
                <a:lnTo>
                  <a:pt x="3606" y="872"/>
                </a:lnTo>
                <a:lnTo>
                  <a:pt x="3606" y="874"/>
                </a:lnTo>
                <a:lnTo>
                  <a:pt x="3606" y="876"/>
                </a:lnTo>
                <a:lnTo>
                  <a:pt x="3606" y="878"/>
                </a:lnTo>
                <a:lnTo>
                  <a:pt x="3606" y="880"/>
                </a:lnTo>
                <a:lnTo>
                  <a:pt x="3606" y="882"/>
                </a:lnTo>
                <a:lnTo>
                  <a:pt x="3606" y="884"/>
                </a:lnTo>
                <a:lnTo>
                  <a:pt x="3606" y="886"/>
                </a:lnTo>
                <a:lnTo>
                  <a:pt x="3606" y="888"/>
                </a:lnTo>
                <a:lnTo>
                  <a:pt x="3606" y="890"/>
                </a:lnTo>
                <a:lnTo>
                  <a:pt x="3604" y="892"/>
                </a:lnTo>
                <a:lnTo>
                  <a:pt x="3604" y="894"/>
                </a:lnTo>
                <a:lnTo>
                  <a:pt x="3604" y="896"/>
                </a:lnTo>
                <a:lnTo>
                  <a:pt x="3604" y="898"/>
                </a:lnTo>
                <a:lnTo>
                  <a:pt x="3604" y="900"/>
                </a:lnTo>
                <a:lnTo>
                  <a:pt x="3604" y="902"/>
                </a:lnTo>
                <a:lnTo>
                  <a:pt x="3604" y="904"/>
                </a:lnTo>
                <a:lnTo>
                  <a:pt x="3604" y="906"/>
                </a:lnTo>
                <a:lnTo>
                  <a:pt x="3604" y="908"/>
                </a:lnTo>
                <a:lnTo>
                  <a:pt x="3604" y="910"/>
                </a:lnTo>
                <a:lnTo>
                  <a:pt x="3604" y="914"/>
                </a:lnTo>
                <a:lnTo>
                  <a:pt x="3604" y="916"/>
                </a:lnTo>
                <a:lnTo>
                  <a:pt x="3604" y="918"/>
                </a:lnTo>
                <a:lnTo>
                  <a:pt x="3604" y="922"/>
                </a:lnTo>
                <a:lnTo>
                  <a:pt x="3604" y="924"/>
                </a:lnTo>
                <a:lnTo>
                  <a:pt x="3604" y="926"/>
                </a:lnTo>
                <a:lnTo>
                  <a:pt x="3604" y="928"/>
                </a:lnTo>
                <a:lnTo>
                  <a:pt x="3604" y="932"/>
                </a:lnTo>
                <a:lnTo>
                  <a:pt x="3604" y="934"/>
                </a:lnTo>
                <a:lnTo>
                  <a:pt x="3604" y="936"/>
                </a:lnTo>
                <a:lnTo>
                  <a:pt x="3604" y="938"/>
                </a:lnTo>
                <a:lnTo>
                  <a:pt x="3604" y="940"/>
                </a:lnTo>
                <a:lnTo>
                  <a:pt x="3604" y="942"/>
                </a:lnTo>
                <a:lnTo>
                  <a:pt x="3604" y="944"/>
                </a:lnTo>
                <a:lnTo>
                  <a:pt x="3604" y="946"/>
                </a:lnTo>
                <a:lnTo>
                  <a:pt x="3604" y="948"/>
                </a:lnTo>
                <a:lnTo>
                  <a:pt x="3604" y="952"/>
                </a:lnTo>
                <a:lnTo>
                  <a:pt x="3604" y="954"/>
                </a:lnTo>
                <a:lnTo>
                  <a:pt x="3604" y="956"/>
                </a:lnTo>
                <a:lnTo>
                  <a:pt x="3602" y="956"/>
                </a:lnTo>
                <a:lnTo>
                  <a:pt x="3602" y="958"/>
                </a:lnTo>
                <a:lnTo>
                  <a:pt x="3602" y="960"/>
                </a:lnTo>
                <a:lnTo>
                  <a:pt x="3602" y="962"/>
                </a:lnTo>
                <a:lnTo>
                  <a:pt x="3602" y="964"/>
                </a:lnTo>
                <a:lnTo>
                  <a:pt x="3602" y="968"/>
                </a:lnTo>
                <a:lnTo>
                  <a:pt x="3602" y="970"/>
                </a:lnTo>
                <a:lnTo>
                  <a:pt x="3602" y="974"/>
                </a:lnTo>
                <a:lnTo>
                  <a:pt x="3602" y="976"/>
                </a:lnTo>
                <a:lnTo>
                  <a:pt x="3602" y="978"/>
                </a:lnTo>
                <a:lnTo>
                  <a:pt x="3602" y="980"/>
                </a:lnTo>
                <a:lnTo>
                  <a:pt x="3602" y="982"/>
                </a:lnTo>
                <a:lnTo>
                  <a:pt x="3602" y="984"/>
                </a:lnTo>
                <a:lnTo>
                  <a:pt x="3602" y="986"/>
                </a:lnTo>
                <a:lnTo>
                  <a:pt x="3602" y="988"/>
                </a:lnTo>
                <a:lnTo>
                  <a:pt x="3602" y="994"/>
                </a:lnTo>
                <a:lnTo>
                  <a:pt x="3602" y="996"/>
                </a:lnTo>
                <a:lnTo>
                  <a:pt x="3602" y="998"/>
                </a:lnTo>
                <a:lnTo>
                  <a:pt x="3602" y="1002"/>
                </a:lnTo>
                <a:lnTo>
                  <a:pt x="3602" y="1006"/>
                </a:lnTo>
                <a:lnTo>
                  <a:pt x="3602" y="1008"/>
                </a:lnTo>
                <a:lnTo>
                  <a:pt x="3602" y="1010"/>
                </a:lnTo>
                <a:lnTo>
                  <a:pt x="3602" y="1010"/>
                </a:lnTo>
                <a:lnTo>
                  <a:pt x="3602" y="1014"/>
                </a:lnTo>
                <a:lnTo>
                  <a:pt x="3602" y="1024"/>
                </a:lnTo>
                <a:lnTo>
                  <a:pt x="3600" y="1026"/>
                </a:lnTo>
                <a:lnTo>
                  <a:pt x="3600" y="1028"/>
                </a:lnTo>
                <a:lnTo>
                  <a:pt x="3600" y="1030"/>
                </a:lnTo>
                <a:lnTo>
                  <a:pt x="3600" y="1032"/>
                </a:lnTo>
                <a:lnTo>
                  <a:pt x="3600" y="1034"/>
                </a:lnTo>
                <a:lnTo>
                  <a:pt x="3600" y="1042"/>
                </a:lnTo>
                <a:lnTo>
                  <a:pt x="3600" y="1044"/>
                </a:lnTo>
                <a:lnTo>
                  <a:pt x="3600" y="1046"/>
                </a:lnTo>
                <a:lnTo>
                  <a:pt x="3600" y="1048"/>
                </a:lnTo>
                <a:lnTo>
                  <a:pt x="3600" y="1052"/>
                </a:lnTo>
                <a:lnTo>
                  <a:pt x="3600" y="1054"/>
                </a:lnTo>
                <a:lnTo>
                  <a:pt x="3600" y="1056"/>
                </a:lnTo>
                <a:lnTo>
                  <a:pt x="3600" y="1058"/>
                </a:lnTo>
                <a:lnTo>
                  <a:pt x="3600" y="1058"/>
                </a:lnTo>
                <a:lnTo>
                  <a:pt x="3600" y="1072"/>
                </a:lnTo>
                <a:lnTo>
                  <a:pt x="3600" y="1076"/>
                </a:lnTo>
                <a:lnTo>
                  <a:pt x="3600" y="1080"/>
                </a:lnTo>
                <a:lnTo>
                  <a:pt x="3600" y="1084"/>
                </a:lnTo>
                <a:lnTo>
                  <a:pt x="3598" y="1090"/>
                </a:lnTo>
                <a:lnTo>
                  <a:pt x="3598" y="1094"/>
                </a:lnTo>
                <a:lnTo>
                  <a:pt x="3598" y="1096"/>
                </a:lnTo>
                <a:lnTo>
                  <a:pt x="3598" y="1098"/>
                </a:lnTo>
                <a:lnTo>
                  <a:pt x="3598" y="1100"/>
                </a:lnTo>
                <a:lnTo>
                  <a:pt x="3598" y="1102"/>
                </a:lnTo>
                <a:lnTo>
                  <a:pt x="3598" y="1104"/>
                </a:lnTo>
                <a:lnTo>
                  <a:pt x="3598" y="1106"/>
                </a:lnTo>
                <a:lnTo>
                  <a:pt x="3598" y="1108"/>
                </a:lnTo>
                <a:lnTo>
                  <a:pt x="3598" y="1110"/>
                </a:lnTo>
                <a:lnTo>
                  <a:pt x="3598" y="1112"/>
                </a:lnTo>
                <a:lnTo>
                  <a:pt x="3598" y="1114"/>
                </a:lnTo>
                <a:lnTo>
                  <a:pt x="3598" y="1116"/>
                </a:lnTo>
                <a:lnTo>
                  <a:pt x="3598" y="1118"/>
                </a:lnTo>
                <a:lnTo>
                  <a:pt x="3598" y="1124"/>
                </a:lnTo>
                <a:lnTo>
                  <a:pt x="3598" y="1126"/>
                </a:lnTo>
                <a:lnTo>
                  <a:pt x="3598" y="1128"/>
                </a:lnTo>
                <a:lnTo>
                  <a:pt x="3598" y="1130"/>
                </a:lnTo>
                <a:lnTo>
                  <a:pt x="3598" y="1132"/>
                </a:lnTo>
                <a:lnTo>
                  <a:pt x="3598" y="1135"/>
                </a:lnTo>
                <a:lnTo>
                  <a:pt x="3598" y="1137"/>
                </a:lnTo>
                <a:lnTo>
                  <a:pt x="3598" y="1139"/>
                </a:lnTo>
                <a:lnTo>
                  <a:pt x="3598" y="1143"/>
                </a:lnTo>
                <a:lnTo>
                  <a:pt x="3598" y="1145"/>
                </a:lnTo>
                <a:lnTo>
                  <a:pt x="3598" y="1147"/>
                </a:lnTo>
                <a:lnTo>
                  <a:pt x="3598" y="1149"/>
                </a:lnTo>
                <a:lnTo>
                  <a:pt x="3598" y="1153"/>
                </a:lnTo>
                <a:lnTo>
                  <a:pt x="3598" y="1155"/>
                </a:lnTo>
                <a:lnTo>
                  <a:pt x="3598" y="1159"/>
                </a:lnTo>
                <a:lnTo>
                  <a:pt x="3598" y="1163"/>
                </a:lnTo>
                <a:lnTo>
                  <a:pt x="3598" y="1165"/>
                </a:lnTo>
                <a:lnTo>
                  <a:pt x="3598" y="1167"/>
                </a:lnTo>
                <a:lnTo>
                  <a:pt x="3598" y="1171"/>
                </a:lnTo>
                <a:lnTo>
                  <a:pt x="3598" y="1177"/>
                </a:lnTo>
                <a:lnTo>
                  <a:pt x="3598" y="1179"/>
                </a:lnTo>
                <a:lnTo>
                  <a:pt x="3598" y="1183"/>
                </a:lnTo>
                <a:lnTo>
                  <a:pt x="3598" y="1185"/>
                </a:lnTo>
                <a:lnTo>
                  <a:pt x="3598" y="1193"/>
                </a:lnTo>
                <a:lnTo>
                  <a:pt x="3598" y="1195"/>
                </a:lnTo>
                <a:lnTo>
                  <a:pt x="3598" y="1197"/>
                </a:lnTo>
                <a:lnTo>
                  <a:pt x="3598" y="1201"/>
                </a:lnTo>
                <a:lnTo>
                  <a:pt x="3598" y="1203"/>
                </a:lnTo>
                <a:lnTo>
                  <a:pt x="3598" y="1205"/>
                </a:lnTo>
                <a:lnTo>
                  <a:pt x="3598" y="1207"/>
                </a:lnTo>
                <a:lnTo>
                  <a:pt x="3598" y="1209"/>
                </a:lnTo>
                <a:lnTo>
                  <a:pt x="3598" y="1211"/>
                </a:lnTo>
                <a:lnTo>
                  <a:pt x="3598" y="1219"/>
                </a:lnTo>
                <a:lnTo>
                  <a:pt x="3598" y="1225"/>
                </a:lnTo>
                <a:lnTo>
                  <a:pt x="3598" y="1227"/>
                </a:lnTo>
                <a:lnTo>
                  <a:pt x="3598" y="1229"/>
                </a:lnTo>
                <a:lnTo>
                  <a:pt x="3598" y="1231"/>
                </a:lnTo>
                <a:lnTo>
                  <a:pt x="3598" y="1233"/>
                </a:lnTo>
                <a:lnTo>
                  <a:pt x="3598" y="1237"/>
                </a:lnTo>
                <a:lnTo>
                  <a:pt x="3596" y="1241"/>
                </a:lnTo>
                <a:lnTo>
                  <a:pt x="3596" y="1249"/>
                </a:lnTo>
                <a:lnTo>
                  <a:pt x="3596" y="1251"/>
                </a:lnTo>
                <a:lnTo>
                  <a:pt x="3596" y="1255"/>
                </a:lnTo>
                <a:lnTo>
                  <a:pt x="3596" y="1259"/>
                </a:lnTo>
                <a:lnTo>
                  <a:pt x="3596" y="1265"/>
                </a:lnTo>
                <a:lnTo>
                  <a:pt x="3596" y="1275"/>
                </a:lnTo>
                <a:lnTo>
                  <a:pt x="3596" y="1277"/>
                </a:lnTo>
                <a:lnTo>
                  <a:pt x="3596" y="1281"/>
                </a:lnTo>
                <a:lnTo>
                  <a:pt x="3596" y="1283"/>
                </a:lnTo>
                <a:lnTo>
                  <a:pt x="3596" y="1285"/>
                </a:lnTo>
                <a:lnTo>
                  <a:pt x="3596" y="1291"/>
                </a:lnTo>
                <a:lnTo>
                  <a:pt x="3596" y="1295"/>
                </a:lnTo>
                <a:lnTo>
                  <a:pt x="3596" y="1297"/>
                </a:lnTo>
                <a:lnTo>
                  <a:pt x="3596" y="1299"/>
                </a:lnTo>
                <a:lnTo>
                  <a:pt x="3596" y="1301"/>
                </a:lnTo>
                <a:lnTo>
                  <a:pt x="3596" y="1303"/>
                </a:lnTo>
                <a:lnTo>
                  <a:pt x="3596" y="1311"/>
                </a:lnTo>
                <a:lnTo>
                  <a:pt x="3596" y="1319"/>
                </a:lnTo>
                <a:lnTo>
                  <a:pt x="3594" y="1321"/>
                </a:lnTo>
                <a:lnTo>
                  <a:pt x="3594" y="1323"/>
                </a:lnTo>
                <a:lnTo>
                  <a:pt x="3594" y="1327"/>
                </a:lnTo>
                <a:lnTo>
                  <a:pt x="3594" y="1331"/>
                </a:lnTo>
                <a:lnTo>
                  <a:pt x="3594" y="1335"/>
                </a:lnTo>
                <a:lnTo>
                  <a:pt x="3594" y="1341"/>
                </a:lnTo>
                <a:lnTo>
                  <a:pt x="3594" y="1343"/>
                </a:lnTo>
                <a:lnTo>
                  <a:pt x="3594" y="1345"/>
                </a:lnTo>
                <a:lnTo>
                  <a:pt x="3594" y="1347"/>
                </a:lnTo>
                <a:lnTo>
                  <a:pt x="3594" y="1349"/>
                </a:lnTo>
                <a:lnTo>
                  <a:pt x="3594" y="1357"/>
                </a:lnTo>
                <a:lnTo>
                  <a:pt x="3594" y="1361"/>
                </a:lnTo>
                <a:lnTo>
                  <a:pt x="3594" y="1363"/>
                </a:lnTo>
                <a:lnTo>
                  <a:pt x="3594" y="1365"/>
                </a:lnTo>
                <a:lnTo>
                  <a:pt x="3594" y="1367"/>
                </a:lnTo>
                <a:lnTo>
                  <a:pt x="3594" y="1369"/>
                </a:lnTo>
                <a:lnTo>
                  <a:pt x="3594" y="1371"/>
                </a:lnTo>
                <a:lnTo>
                  <a:pt x="3594" y="1373"/>
                </a:lnTo>
                <a:lnTo>
                  <a:pt x="3594" y="1375"/>
                </a:lnTo>
                <a:lnTo>
                  <a:pt x="3594" y="1377"/>
                </a:lnTo>
                <a:lnTo>
                  <a:pt x="3594" y="1383"/>
                </a:lnTo>
                <a:lnTo>
                  <a:pt x="3594" y="1385"/>
                </a:lnTo>
                <a:lnTo>
                  <a:pt x="3594" y="1387"/>
                </a:lnTo>
                <a:lnTo>
                  <a:pt x="3594" y="1389"/>
                </a:lnTo>
                <a:lnTo>
                  <a:pt x="3594" y="1393"/>
                </a:lnTo>
                <a:lnTo>
                  <a:pt x="3594" y="1397"/>
                </a:lnTo>
                <a:lnTo>
                  <a:pt x="3592" y="1399"/>
                </a:lnTo>
                <a:lnTo>
                  <a:pt x="3592" y="1409"/>
                </a:lnTo>
                <a:lnTo>
                  <a:pt x="3592" y="1411"/>
                </a:lnTo>
                <a:lnTo>
                  <a:pt x="3592" y="1413"/>
                </a:lnTo>
                <a:lnTo>
                  <a:pt x="3592" y="1417"/>
                </a:lnTo>
                <a:lnTo>
                  <a:pt x="3592" y="1423"/>
                </a:lnTo>
                <a:lnTo>
                  <a:pt x="3592" y="1427"/>
                </a:lnTo>
                <a:lnTo>
                  <a:pt x="3592" y="1429"/>
                </a:lnTo>
                <a:lnTo>
                  <a:pt x="3592" y="1433"/>
                </a:lnTo>
                <a:lnTo>
                  <a:pt x="3592" y="1437"/>
                </a:lnTo>
                <a:lnTo>
                  <a:pt x="3592" y="1443"/>
                </a:lnTo>
                <a:lnTo>
                  <a:pt x="3592" y="1447"/>
                </a:lnTo>
                <a:lnTo>
                  <a:pt x="3592" y="1453"/>
                </a:lnTo>
                <a:lnTo>
                  <a:pt x="3592" y="1457"/>
                </a:lnTo>
                <a:lnTo>
                  <a:pt x="3592" y="1463"/>
                </a:lnTo>
                <a:lnTo>
                  <a:pt x="3592" y="1465"/>
                </a:lnTo>
                <a:lnTo>
                  <a:pt x="3592" y="1467"/>
                </a:lnTo>
                <a:lnTo>
                  <a:pt x="3592" y="1471"/>
                </a:lnTo>
                <a:lnTo>
                  <a:pt x="3592" y="1473"/>
                </a:lnTo>
                <a:lnTo>
                  <a:pt x="3592" y="1477"/>
                </a:lnTo>
                <a:lnTo>
                  <a:pt x="3592" y="1479"/>
                </a:lnTo>
                <a:lnTo>
                  <a:pt x="3590" y="1483"/>
                </a:lnTo>
                <a:lnTo>
                  <a:pt x="3590" y="1485"/>
                </a:lnTo>
                <a:lnTo>
                  <a:pt x="3590" y="1487"/>
                </a:lnTo>
                <a:lnTo>
                  <a:pt x="3590" y="1489"/>
                </a:lnTo>
                <a:lnTo>
                  <a:pt x="3590" y="1489"/>
                </a:lnTo>
                <a:lnTo>
                  <a:pt x="3590" y="1493"/>
                </a:lnTo>
                <a:lnTo>
                  <a:pt x="3590" y="1497"/>
                </a:lnTo>
                <a:lnTo>
                  <a:pt x="3590" y="1499"/>
                </a:lnTo>
                <a:lnTo>
                  <a:pt x="3590" y="1501"/>
                </a:lnTo>
                <a:lnTo>
                  <a:pt x="3590" y="1509"/>
                </a:lnTo>
                <a:lnTo>
                  <a:pt x="3590" y="1511"/>
                </a:lnTo>
                <a:lnTo>
                  <a:pt x="3590" y="1519"/>
                </a:lnTo>
                <a:lnTo>
                  <a:pt x="3590" y="1521"/>
                </a:lnTo>
                <a:lnTo>
                  <a:pt x="3590" y="1525"/>
                </a:lnTo>
                <a:lnTo>
                  <a:pt x="3590" y="1527"/>
                </a:lnTo>
                <a:lnTo>
                  <a:pt x="3590" y="1531"/>
                </a:lnTo>
                <a:lnTo>
                  <a:pt x="3590" y="1533"/>
                </a:lnTo>
                <a:lnTo>
                  <a:pt x="3590" y="1537"/>
                </a:lnTo>
                <a:lnTo>
                  <a:pt x="3590" y="1537"/>
                </a:lnTo>
                <a:lnTo>
                  <a:pt x="3590" y="1539"/>
                </a:lnTo>
                <a:lnTo>
                  <a:pt x="3590" y="1541"/>
                </a:lnTo>
                <a:lnTo>
                  <a:pt x="3590" y="1543"/>
                </a:lnTo>
                <a:lnTo>
                  <a:pt x="3590" y="1545"/>
                </a:lnTo>
                <a:lnTo>
                  <a:pt x="3590" y="1549"/>
                </a:lnTo>
                <a:lnTo>
                  <a:pt x="3590" y="1551"/>
                </a:lnTo>
                <a:lnTo>
                  <a:pt x="3590" y="1553"/>
                </a:lnTo>
                <a:lnTo>
                  <a:pt x="3590" y="1555"/>
                </a:lnTo>
                <a:lnTo>
                  <a:pt x="3588" y="1562"/>
                </a:lnTo>
                <a:lnTo>
                  <a:pt x="3588" y="1568"/>
                </a:lnTo>
                <a:lnTo>
                  <a:pt x="3588" y="1572"/>
                </a:lnTo>
                <a:lnTo>
                  <a:pt x="3588" y="1576"/>
                </a:lnTo>
                <a:lnTo>
                  <a:pt x="3588" y="1578"/>
                </a:lnTo>
                <a:lnTo>
                  <a:pt x="3588" y="1580"/>
                </a:lnTo>
                <a:lnTo>
                  <a:pt x="3588" y="1582"/>
                </a:lnTo>
                <a:lnTo>
                  <a:pt x="3588" y="1584"/>
                </a:lnTo>
                <a:lnTo>
                  <a:pt x="3588" y="1586"/>
                </a:lnTo>
                <a:lnTo>
                  <a:pt x="3588" y="1586"/>
                </a:lnTo>
                <a:lnTo>
                  <a:pt x="3588" y="1590"/>
                </a:lnTo>
                <a:lnTo>
                  <a:pt x="3588" y="1594"/>
                </a:lnTo>
                <a:lnTo>
                  <a:pt x="3588" y="1596"/>
                </a:lnTo>
                <a:lnTo>
                  <a:pt x="3588" y="1598"/>
                </a:lnTo>
                <a:lnTo>
                  <a:pt x="3588" y="1600"/>
                </a:lnTo>
                <a:lnTo>
                  <a:pt x="3588" y="1602"/>
                </a:lnTo>
                <a:lnTo>
                  <a:pt x="3588" y="1604"/>
                </a:lnTo>
                <a:lnTo>
                  <a:pt x="3588" y="1606"/>
                </a:lnTo>
                <a:lnTo>
                  <a:pt x="3588" y="1610"/>
                </a:lnTo>
                <a:lnTo>
                  <a:pt x="3588" y="1612"/>
                </a:lnTo>
                <a:lnTo>
                  <a:pt x="3588" y="1614"/>
                </a:lnTo>
                <a:lnTo>
                  <a:pt x="3588" y="1616"/>
                </a:lnTo>
                <a:lnTo>
                  <a:pt x="3588" y="1618"/>
                </a:lnTo>
                <a:lnTo>
                  <a:pt x="3588" y="1622"/>
                </a:lnTo>
                <a:lnTo>
                  <a:pt x="3588" y="1628"/>
                </a:lnTo>
                <a:lnTo>
                  <a:pt x="3588" y="1630"/>
                </a:lnTo>
                <a:lnTo>
                  <a:pt x="3588" y="1632"/>
                </a:lnTo>
                <a:lnTo>
                  <a:pt x="3588" y="1634"/>
                </a:lnTo>
                <a:lnTo>
                  <a:pt x="3588" y="1636"/>
                </a:lnTo>
                <a:lnTo>
                  <a:pt x="3588" y="1638"/>
                </a:lnTo>
                <a:lnTo>
                  <a:pt x="3588" y="1640"/>
                </a:lnTo>
                <a:lnTo>
                  <a:pt x="3588" y="1642"/>
                </a:lnTo>
                <a:lnTo>
                  <a:pt x="3586" y="1644"/>
                </a:lnTo>
                <a:lnTo>
                  <a:pt x="3586" y="1652"/>
                </a:lnTo>
                <a:lnTo>
                  <a:pt x="3586" y="1656"/>
                </a:lnTo>
                <a:lnTo>
                  <a:pt x="3586" y="1658"/>
                </a:lnTo>
                <a:lnTo>
                  <a:pt x="3586" y="1660"/>
                </a:lnTo>
                <a:lnTo>
                  <a:pt x="3586" y="1662"/>
                </a:lnTo>
                <a:lnTo>
                  <a:pt x="3586" y="1670"/>
                </a:lnTo>
                <a:lnTo>
                  <a:pt x="3586" y="1674"/>
                </a:lnTo>
                <a:lnTo>
                  <a:pt x="3586" y="1678"/>
                </a:lnTo>
                <a:lnTo>
                  <a:pt x="3586" y="1680"/>
                </a:lnTo>
                <a:lnTo>
                  <a:pt x="3586" y="1682"/>
                </a:lnTo>
                <a:lnTo>
                  <a:pt x="3586" y="1682"/>
                </a:lnTo>
                <a:lnTo>
                  <a:pt x="3586" y="1684"/>
                </a:lnTo>
                <a:lnTo>
                  <a:pt x="3586" y="1686"/>
                </a:lnTo>
                <a:lnTo>
                  <a:pt x="3586" y="1688"/>
                </a:lnTo>
                <a:lnTo>
                  <a:pt x="3586" y="1694"/>
                </a:lnTo>
                <a:lnTo>
                  <a:pt x="3586" y="1698"/>
                </a:lnTo>
                <a:lnTo>
                  <a:pt x="3586" y="1702"/>
                </a:lnTo>
                <a:lnTo>
                  <a:pt x="3586" y="1706"/>
                </a:lnTo>
                <a:lnTo>
                  <a:pt x="3586" y="1712"/>
                </a:lnTo>
                <a:lnTo>
                  <a:pt x="3586" y="1714"/>
                </a:lnTo>
                <a:lnTo>
                  <a:pt x="3586" y="1718"/>
                </a:lnTo>
                <a:lnTo>
                  <a:pt x="3584" y="1726"/>
                </a:lnTo>
                <a:lnTo>
                  <a:pt x="3584" y="1728"/>
                </a:lnTo>
                <a:lnTo>
                  <a:pt x="3584" y="1730"/>
                </a:lnTo>
                <a:lnTo>
                  <a:pt x="3584" y="1736"/>
                </a:lnTo>
                <a:lnTo>
                  <a:pt x="3584" y="1738"/>
                </a:lnTo>
                <a:lnTo>
                  <a:pt x="3582" y="1738"/>
                </a:lnTo>
                <a:lnTo>
                  <a:pt x="3584" y="1740"/>
                </a:lnTo>
                <a:lnTo>
                  <a:pt x="3584" y="1742"/>
                </a:lnTo>
                <a:lnTo>
                  <a:pt x="3584" y="1744"/>
                </a:lnTo>
                <a:lnTo>
                  <a:pt x="3582" y="1744"/>
                </a:lnTo>
                <a:lnTo>
                  <a:pt x="3580" y="1746"/>
                </a:lnTo>
                <a:lnTo>
                  <a:pt x="3578" y="1746"/>
                </a:lnTo>
                <a:lnTo>
                  <a:pt x="3576" y="1748"/>
                </a:lnTo>
                <a:lnTo>
                  <a:pt x="3574" y="1746"/>
                </a:lnTo>
                <a:lnTo>
                  <a:pt x="3572" y="1744"/>
                </a:lnTo>
                <a:lnTo>
                  <a:pt x="3570" y="1740"/>
                </a:lnTo>
                <a:lnTo>
                  <a:pt x="3570" y="1742"/>
                </a:lnTo>
                <a:lnTo>
                  <a:pt x="3570" y="1744"/>
                </a:lnTo>
                <a:lnTo>
                  <a:pt x="3570" y="1746"/>
                </a:lnTo>
                <a:lnTo>
                  <a:pt x="3570" y="1748"/>
                </a:lnTo>
                <a:lnTo>
                  <a:pt x="3568" y="1750"/>
                </a:lnTo>
                <a:lnTo>
                  <a:pt x="3566" y="1750"/>
                </a:lnTo>
                <a:lnTo>
                  <a:pt x="3564" y="1748"/>
                </a:lnTo>
                <a:lnTo>
                  <a:pt x="3562" y="1746"/>
                </a:lnTo>
                <a:lnTo>
                  <a:pt x="3564" y="1744"/>
                </a:lnTo>
                <a:lnTo>
                  <a:pt x="3566" y="1742"/>
                </a:lnTo>
                <a:lnTo>
                  <a:pt x="3570" y="1740"/>
                </a:lnTo>
                <a:lnTo>
                  <a:pt x="3570" y="1738"/>
                </a:lnTo>
                <a:lnTo>
                  <a:pt x="3570" y="1736"/>
                </a:lnTo>
                <a:lnTo>
                  <a:pt x="3568" y="1736"/>
                </a:lnTo>
                <a:lnTo>
                  <a:pt x="3566" y="1736"/>
                </a:lnTo>
                <a:lnTo>
                  <a:pt x="3564" y="1736"/>
                </a:lnTo>
                <a:lnTo>
                  <a:pt x="3560" y="1738"/>
                </a:lnTo>
                <a:lnTo>
                  <a:pt x="3558" y="1740"/>
                </a:lnTo>
                <a:lnTo>
                  <a:pt x="3556" y="1742"/>
                </a:lnTo>
                <a:lnTo>
                  <a:pt x="3554" y="1742"/>
                </a:lnTo>
                <a:lnTo>
                  <a:pt x="3554" y="1744"/>
                </a:lnTo>
                <a:lnTo>
                  <a:pt x="3550" y="1744"/>
                </a:lnTo>
                <a:lnTo>
                  <a:pt x="3550" y="1744"/>
                </a:lnTo>
                <a:lnTo>
                  <a:pt x="3550" y="1742"/>
                </a:lnTo>
                <a:lnTo>
                  <a:pt x="3550" y="1740"/>
                </a:lnTo>
                <a:lnTo>
                  <a:pt x="3550" y="1738"/>
                </a:lnTo>
                <a:lnTo>
                  <a:pt x="3552" y="1738"/>
                </a:lnTo>
                <a:lnTo>
                  <a:pt x="3556" y="1736"/>
                </a:lnTo>
                <a:lnTo>
                  <a:pt x="3556" y="1734"/>
                </a:lnTo>
                <a:lnTo>
                  <a:pt x="3558" y="1734"/>
                </a:lnTo>
                <a:lnTo>
                  <a:pt x="3560" y="1734"/>
                </a:lnTo>
                <a:lnTo>
                  <a:pt x="3560" y="1732"/>
                </a:lnTo>
                <a:lnTo>
                  <a:pt x="3560" y="1730"/>
                </a:lnTo>
                <a:lnTo>
                  <a:pt x="3560" y="1730"/>
                </a:lnTo>
                <a:lnTo>
                  <a:pt x="3558" y="1728"/>
                </a:lnTo>
                <a:lnTo>
                  <a:pt x="3556" y="1728"/>
                </a:lnTo>
                <a:lnTo>
                  <a:pt x="3554" y="1728"/>
                </a:lnTo>
                <a:lnTo>
                  <a:pt x="3552" y="1728"/>
                </a:lnTo>
                <a:lnTo>
                  <a:pt x="3550" y="1730"/>
                </a:lnTo>
                <a:lnTo>
                  <a:pt x="3550" y="1730"/>
                </a:lnTo>
                <a:lnTo>
                  <a:pt x="3548" y="1734"/>
                </a:lnTo>
                <a:lnTo>
                  <a:pt x="3546" y="1734"/>
                </a:lnTo>
                <a:lnTo>
                  <a:pt x="3544" y="1736"/>
                </a:lnTo>
                <a:lnTo>
                  <a:pt x="3542" y="1736"/>
                </a:lnTo>
                <a:lnTo>
                  <a:pt x="3542" y="1734"/>
                </a:lnTo>
                <a:lnTo>
                  <a:pt x="3540" y="1734"/>
                </a:lnTo>
                <a:lnTo>
                  <a:pt x="3542" y="1732"/>
                </a:lnTo>
                <a:lnTo>
                  <a:pt x="3544" y="1730"/>
                </a:lnTo>
                <a:lnTo>
                  <a:pt x="3546" y="1730"/>
                </a:lnTo>
                <a:lnTo>
                  <a:pt x="3548" y="1728"/>
                </a:lnTo>
                <a:lnTo>
                  <a:pt x="3550" y="1728"/>
                </a:lnTo>
                <a:lnTo>
                  <a:pt x="3550" y="1728"/>
                </a:lnTo>
                <a:lnTo>
                  <a:pt x="3552" y="1726"/>
                </a:lnTo>
                <a:lnTo>
                  <a:pt x="3552" y="1724"/>
                </a:lnTo>
                <a:lnTo>
                  <a:pt x="3550" y="1724"/>
                </a:lnTo>
                <a:lnTo>
                  <a:pt x="3550" y="1724"/>
                </a:lnTo>
                <a:lnTo>
                  <a:pt x="3548" y="1726"/>
                </a:lnTo>
                <a:lnTo>
                  <a:pt x="3546" y="1726"/>
                </a:lnTo>
                <a:lnTo>
                  <a:pt x="3546" y="1724"/>
                </a:lnTo>
                <a:lnTo>
                  <a:pt x="3546" y="1722"/>
                </a:lnTo>
                <a:lnTo>
                  <a:pt x="3544" y="1722"/>
                </a:lnTo>
                <a:lnTo>
                  <a:pt x="3546" y="1720"/>
                </a:lnTo>
                <a:lnTo>
                  <a:pt x="3546" y="1718"/>
                </a:lnTo>
                <a:lnTo>
                  <a:pt x="3544" y="1718"/>
                </a:lnTo>
                <a:lnTo>
                  <a:pt x="3544" y="1716"/>
                </a:lnTo>
                <a:lnTo>
                  <a:pt x="3542" y="1716"/>
                </a:lnTo>
                <a:lnTo>
                  <a:pt x="3542" y="1714"/>
                </a:lnTo>
                <a:lnTo>
                  <a:pt x="3540" y="1714"/>
                </a:lnTo>
                <a:lnTo>
                  <a:pt x="3540" y="1716"/>
                </a:lnTo>
                <a:lnTo>
                  <a:pt x="3540" y="1720"/>
                </a:lnTo>
                <a:lnTo>
                  <a:pt x="3542" y="1720"/>
                </a:lnTo>
                <a:lnTo>
                  <a:pt x="3540" y="1720"/>
                </a:lnTo>
                <a:lnTo>
                  <a:pt x="3540" y="1722"/>
                </a:lnTo>
                <a:lnTo>
                  <a:pt x="3540" y="1724"/>
                </a:lnTo>
                <a:lnTo>
                  <a:pt x="3540" y="1726"/>
                </a:lnTo>
                <a:lnTo>
                  <a:pt x="3538" y="1726"/>
                </a:lnTo>
                <a:lnTo>
                  <a:pt x="3536" y="1726"/>
                </a:lnTo>
                <a:lnTo>
                  <a:pt x="3534" y="1726"/>
                </a:lnTo>
                <a:lnTo>
                  <a:pt x="3532" y="1724"/>
                </a:lnTo>
                <a:lnTo>
                  <a:pt x="3532" y="1722"/>
                </a:lnTo>
                <a:lnTo>
                  <a:pt x="3532" y="1720"/>
                </a:lnTo>
                <a:lnTo>
                  <a:pt x="3530" y="1720"/>
                </a:lnTo>
                <a:lnTo>
                  <a:pt x="3530" y="1718"/>
                </a:lnTo>
                <a:lnTo>
                  <a:pt x="3528" y="1718"/>
                </a:lnTo>
                <a:lnTo>
                  <a:pt x="3528" y="1716"/>
                </a:lnTo>
                <a:lnTo>
                  <a:pt x="3526" y="1716"/>
                </a:lnTo>
                <a:lnTo>
                  <a:pt x="3524" y="1720"/>
                </a:lnTo>
                <a:lnTo>
                  <a:pt x="3524" y="1722"/>
                </a:lnTo>
                <a:lnTo>
                  <a:pt x="3524" y="1724"/>
                </a:lnTo>
                <a:lnTo>
                  <a:pt x="3522" y="1724"/>
                </a:lnTo>
                <a:lnTo>
                  <a:pt x="3520" y="1724"/>
                </a:lnTo>
                <a:lnTo>
                  <a:pt x="3518" y="1724"/>
                </a:lnTo>
                <a:lnTo>
                  <a:pt x="3516" y="1722"/>
                </a:lnTo>
                <a:lnTo>
                  <a:pt x="3516" y="1718"/>
                </a:lnTo>
                <a:lnTo>
                  <a:pt x="3516" y="1716"/>
                </a:lnTo>
                <a:lnTo>
                  <a:pt x="3514" y="1716"/>
                </a:lnTo>
                <a:lnTo>
                  <a:pt x="3512" y="1712"/>
                </a:lnTo>
                <a:lnTo>
                  <a:pt x="3510" y="1712"/>
                </a:lnTo>
                <a:lnTo>
                  <a:pt x="3508" y="1710"/>
                </a:lnTo>
                <a:lnTo>
                  <a:pt x="3506" y="1710"/>
                </a:lnTo>
                <a:lnTo>
                  <a:pt x="3504" y="1712"/>
                </a:lnTo>
                <a:lnTo>
                  <a:pt x="3502" y="1714"/>
                </a:lnTo>
                <a:lnTo>
                  <a:pt x="3502" y="1716"/>
                </a:lnTo>
                <a:lnTo>
                  <a:pt x="3500" y="1716"/>
                </a:lnTo>
                <a:lnTo>
                  <a:pt x="3498" y="1714"/>
                </a:lnTo>
                <a:lnTo>
                  <a:pt x="3496" y="1714"/>
                </a:lnTo>
                <a:lnTo>
                  <a:pt x="3494" y="1714"/>
                </a:lnTo>
                <a:lnTo>
                  <a:pt x="3492" y="1714"/>
                </a:lnTo>
                <a:lnTo>
                  <a:pt x="3490" y="1714"/>
                </a:lnTo>
                <a:lnTo>
                  <a:pt x="3490" y="1708"/>
                </a:lnTo>
                <a:lnTo>
                  <a:pt x="3494" y="1708"/>
                </a:lnTo>
                <a:lnTo>
                  <a:pt x="3494" y="1706"/>
                </a:lnTo>
                <a:lnTo>
                  <a:pt x="3496" y="1704"/>
                </a:lnTo>
                <a:lnTo>
                  <a:pt x="3492" y="1702"/>
                </a:lnTo>
                <a:lnTo>
                  <a:pt x="3488" y="1702"/>
                </a:lnTo>
                <a:lnTo>
                  <a:pt x="3484" y="1700"/>
                </a:lnTo>
                <a:lnTo>
                  <a:pt x="3484" y="1702"/>
                </a:lnTo>
                <a:lnTo>
                  <a:pt x="3484" y="1704"/>
                </a:lnTo>
                <a:lnTo>
                  <a:pt x="3486" y="1706"/>
                </a:lnTo>
                <a:lnTo>
                  <a:pt x="3488" y="1708"/>
                </a:lnTo>
                <a:lnTo>
                  <a:pt x="3486" y="1714"/>
                </a:lnTo>
                <a:lnTo>
                  <a:pt x="3484" y="1712"/>
                </a:lnTo>
                <a:lnTo>
                  <a:pt x="3480" y="1712"/>
                </a:lnTo>
                <a:lnTo>
                  <a:pt x="3478" y="1712"/>
                </a:lnTo>
                <a:lnTo>
                  <a:pt x="3478" y="1710"/>
                </a:lnTo>
                <a:lnTo>
                  <a:pt x="3476" y="1708"/>
                </a:lnTo>
                <a:lnTo>
                  <a:pt x="3476" y="1706"/>
                </a:lnTo>
                <a:lnTo>
                  <a:pt x="3474" y="1706"/>
                </a:lnTo>
                <a:lnTo>
                  <a:pt x="3472" y="1704"/>
                </a:lnTo>
                <a:lnTo>
                  <a:pt x="3474" y="1700"/>
                </a:lnTo>
                <a:lnTo>
                  <a:pt x="3478" y="1700"/>
                </a:lnTo>
                <a:lnTo>
                  <a:pt x="3480" y="1698"/>
                </a:lnTo>
                <a:lnTo>
                  <a:pt x="3480" y="1696"/>
                </a:lnTo>
                <a:lnTo>
                  <a:pt x="3480" y="1694"/>
                </a:lnTo>
                <a:lnTo>
                  <a:pt x="3478" y="1694"/>
                </a:lnTo>
                <a:lnTo>
                  <a:pt x="3476" y="1694"/>
                </a:lnTo>
                <a:lnTo>
                  <a:pt x="3476" y="1696"/>
                </a:lnTo>
                <a:lnTo>
                  <a:pt x="3476" y="1698"/>
                </a:lnTo>
                <a:lnTo>
                  <a:pt x="3474" y="1698"/>
                </a:lnTo>
                <a:lnTo>
                  <a:pt x="3474" y="1700"/>
                </a:lnTo>
                <a:lnTo>
                  <a:pt x="3472" y="1700"/>
                </a:lnTo>
                <a:lnTo>
                  <a:pt x="3470" y="1700"/>
                </a:lnTo>
                <a:lnTo>
                  <a:pt x="3470" y="1698"/>
                </a:lnTo>
                <a:lnTo>
                  <a:pt x="3472" y="1696"/>
                </a:lnTo>
                <a:lnTo>
                  <a:pt x="3474" y="1694"/>
                </a:lnTo>
                <a:lnTo>
                  <a:pt x="3472" y="1692"/>
                </a:lnTo>
                <a:lnTo>
                  <a:pt x="3472" y="1690"/>
                </a:lnTo>
                <a:lnTo>
                  <a:pt x="3470" y="1688"/>
                </a:lnTo>
                <a:lnTo>
                  <a:pt x="3470" y="1690"/>
                </a:lnTo>
                <a:lnTo>
                  <a:pt x="3468" y="1690"/>
                </a:lnTo>
                <a:lnTo>
                  <a:pt x="3468" y="1694"/>
                </a:lnTo>
                <a:lnTo>
                  <a:pt x="3466" y="1694"/>
                </a:lnTo>
                <a:lnTo>
                  <a:pt x="3464" y="1694"/>
                </a:lnTo>
                <a:lnTo>
                  <a:pt x="3462" y="1692"/>
                </a:lnTo>
                <a:lnTo>
                  <a:pt x="3460" y="1692"/>
                </a:lnTo>
                <a:lnTo>
                  <a:pt x="3458" y="1690"/>
                </a:lnTo>
                <a:lnTo>
                  <a:pt x="3458" y="1688"/>
                </a:lnTo>
                <a:lnTo>
                  <a:pt x="3458" y="1686"/>
                </a:lnTo>
                <a:lnTo>
                  <a:pt x="3460" y="1684"/>
                </a:lnTo>
                <a:lnTo>
                  <a:pt x="3464" y="1686"/>
                </a:lnTo>
                <a:lnTo>
                  <a:pt x="3466" y="1682"/>
                </a:lnTo>
                <a:lnTo>
                  <a:pt x="3470" y="1682"/>
                </a:lnTo>
                <a:lnTo>
                  <a:pt x="3470" y="1680"/>
                </a:lnTo>
                <a:lnTo>
                  <a:pt x="3468" y="1678"/>
                </a:lnTo>
                <a:lnTo>
                  <a:pt x="3464" y="1678"/>
                </a:lnTo>
                <a:lnTo>
                  <a:pt x="3462" y="1676"/>
                </a:lnTo>
                <a:lnTo>
                  <a:pt x="3458" y="1680"/>
                </a:lnTo>
                <a:lnTo>
                  <a:pt x="3458" y="1682"/>
                </a:lnTo>
                <a:lnTo>
                  <a:pt x="3458" y="1684"/>
                </a:lnTo>
                <a:lnTo>
                  <a:pt x="3456" y="1686"/>
                </a:lnTo>
                <a:lnTo>
                  <a:pt x="3454" y="1688"/>
                </a:lnTo>
                <a:lnTo>
                  <a:pt x="3454" y="1688"/>
                </a:lnTo>
                <a:lnTo>
                  <a:pt x="3452" y="1690"/>
                </a:lnTo>
                <a:lnTo>
                  <a:pt x="3450" y="1690"/>
                </a:lnTo>
                <a:lnTo>
                  <a:pt x="3448" y="1688"/>
                </a:lnTo>
                <a:lnTo>
                  <a:pt x="3446" y="1686"/>
                </a:lnTo>
                <a:lnTo>
                  <a:pt x="3448" y="1684"/>
                </a:lnTo>
                <a:lnTo>
                  <a:pt x="3448" y="1682"/>
                </a:lnTo>
                <a:lnTo>
                  <a:pt x="3448" y="1682"/>
                </a:lnTo>
                <a:lnTo>
                  <a:pt x="3446" y="1682"/>
                </a:lnTo>
                <a:lnTo>
                  <a:pt x="3446" y="1680"/>
                </a:lnTo>
                <a:lnTo>
                  <a:pt x="3446" y="1678"/>
                </a:lnTo>
                <a:lnTo>
                  <a:pt x="3446" y="1676"/>
                </a:lnTo>
                <a:lnTo>
                  <a:pt x="3444" y="1674"/>
                </a:lnTo>
                <a:lnTo>
                  <a:pt x="3444" y="1672"/>
                </a:lnTo>
                <a:lnTo>
                  <a:pt x="3442" y="1672"/>
                </a:lnTo>
                <a:lnTo>
                  <a:pt x="3440" y="1676"/>
                </a:lnTo>
                <a:lnTo>
                  <a:pt x="3440" y="1678"/>
                </a:lnTo>
                <a:lnTo>
                  <a:pt x="3442" y="1682"/>
                </a:lnTo>
                <a:lnTo>
                  <a:pt x="3444" y="1684"/>
                </a:lnTo>
                <a:lnTo>
                  <a:pt x="3444" y="1688"/>
                </a:lnTo>
                <a:lnTo>
                  <a:pt x="3444" y="1690"/>
                </a:lnTo>
                <a:lnTo>
                  <a:pt x="3442" y="1690"/>
                </a:lnTo>
                <a:lnTo>
                  <a:pt x="3440" y="1688"/>
                </a:lnTo>
                <a:lnTo>
                  <a:pt x="3440" y="1686"/>
                </a:lnTo>
                <a:lnTo>
                  <a:pt x="3436" y="1686"/>
                </a:lnTo>
                <a:lnTo>
                  <a:pt x="3434" y="1686"/>
                </a:lnTo>
                <a:lnTo>
                  <a:pt x="3430" y="1686"/>
                </a:lnTo>
                <a:lnTo>
                  <a:pt x="3428" y="1684"/>
                </a:lnTo>
                <a:lnTo>
                  <a:pt x="3426" y="1684"/>
                </a:lnTo>
                <a:lnTo>
                  <a:pt x="3424" y="1684"/>
                </a:lnTo>
                <a:lnTo>
                  <a:pt x="3424" y="1682"/>
                </a:lnTo>
                <a:lnTo>
                  <a:pt x="3422" y="1682"/>
                </a:lnTo>
                <a:lnTo>
                  <a:pt x="3422" y="1680"/>
                </a:lnTo>
                <a:lnTo>
                  <a:pt x="3420" y="1678"/>
                </a:lnTo>
                <a:lnTo>
                  <a:pt x="3418" y="1674"/>
                </a:lnTo>
                <a:lnTo>
                  <a:pt x="3412" y="1672"/>
                </a:lnTo>
                <a:lnTo>
                  <a:pt x="3410" y="1672"/>
                </a:lnTo>
                <a:lnTo>
                  <a:pt x="3408" y="1672"/>
                </a:lnTo>
                <a:lnTo>
                  <a:pt x="3406" y="1670"/>
                </a:lnTo>
                <a:lnTo>
                  <a:pt x="3406" y="1668"/>
                </a:lnTo>
                <a:lnTo>
                  <a:pt x="3406" y="1668"/>
                </a:lnTo>
                <a:lnTo>
                  <a:pt x="3406" y="1666"/>
                </a:lnTo>
                <a:lnTo>
                  <a:pt x="3404" y="1664"/>
                </a:lnTo>
                <a:lnTo>
                  <a:pt x="3402" y="1662"/>
                </a:lnTo>
                <a:lnTo>
                  <a:pt x="3402" y="1660"/>
                </a:lnTo>
                <a:lnTo>
                  <a:pt x="3402" y="1658"/>
                </a:lnTo>
                <a:lnTo>
                  <a:pt x="3402" y="1656"/>
                </a:lnTo>
                <a:lnTo>
                  <a:pt x="3404" y="1656"/>
                </a:lnTo>
                <a:lnTo>
                  <a:pt x="3404" y="1654"/>
                </a:lnTo>
                <a:lnTo>
                  <a:pt x="3404" y="1652"/>
                </a:lnTo>
                <a:lnTo>
                  <a:pt x="3406" y="1650"/>
                </a:lnTo>
                <a:lnTo>
                  <a:pt x="3406" y="1648"/>
                </a:lnTo>
                <a:lnTo>
                  <a:pt x="3406" y="1646"/>
                </a:lnTo>
                <a:lnTo>
                  <a:pt x="3404" y="1644"/>
                </a:lnTo>
                <a:lnTo>
                  <a:pt x="3404" y="1642"/>
                </a:lnTo>
                <a:lnTo>
                  <a:pt x="3402" y="1642"/>
                </a:lnTo>
                <a:lnTo>
                  <a:pt x="3400" y="1642"/>
                </a:lnTo>
                <a:lnTo>
                  <a:pt x="3400" y="1644"/>
                </a:lnTo>
                <a:lnTo>
                  <a:pt x="3400" y="1646"/>
                </a:lnTo>
                <a:lnTo>
                  <a:pt x="3402" y="1648"/>
                </a:lnTo>
                <a:lnTo>
                  <a:pt x="3400" y="1650"/>
                </a:lnTo>
                <a:lnTo>
                  <a:pt x="3400" y="1652"/>
                </a:lnTo>
                <a:lnTo>
                  <a:pt x="3398" y="1654"/>
                </a:lnTo>
                <a:lnTo>
                  <a:pt x="3396" y="1654"/>
                </a:lnTo>
                <a:lnTo>
                  <a:pt x="3394" y="1654"/>
                </a:lnTo>
                <a:lnTo>
                  <a:pt x="3392" y="1654"/>
                </a:lnTo>
                <a:lnTo>
                  <a:pt x="3390" y="1652"/>
                </a:lnTo>
                <a:lnTo>
                  <a:pt x="3388" y="1650"/>
                </a:lnTo>
                <a:lnTo>
                  <a:pt x="3388" y="1648"/>
                </a:lnTo>
                <a:lnTo>
                  <a:pt x="3388" y="1646"/>
                </a:lnTo>
                <a:lnTo>
                  <a:pt x="3390" y="1646"/>
                </a:lnTo>
                <a:lnTo>
                  <a:pt x="3390" y="1644"/>
                </a:lnTo>
                <a:lnTo>
                  <a:pt x="3392" y="1642"/>
                </a:lnTo>
                <a:lnTo>
                  <a:pt x="3392" y="1640"/>
                </a:lnTo>
                <a:lnTo>
                  <a:pt x="3390" y="1640"/>
                </a:lnTo>
                <a:lnTo>
                  <a:pt x="3390" y="1638"/>
                </a:lnTo>
                <a:lnTo>
                  <a:pt x="3388" y="1638"/>
                </a:lnTo>
                <a:lnTo>
                  <a:pt x="3386" y="1638"/>
                </a:lnTo>
                <a:lnTo>
                  <a:pt x="3384" y="1638"/>
                </a:lnTo>
                <a:lnTo>
                  <a:pt x="3382" y="1636"/>
                </a:lnTo>
                <a:lnTo>
                  <a:pt x="3382" y="1634"/>
                </a:lnTo>
                <a:lnTo>
                  <a:pt x="3382" y="1634"/>
                </a:lnTo>
                <a:lnTo>
                  <a:pt x="3382" y="1632"/>
                </a:lnTo>
                <a:lnTo>
                  <a:pt x="3382" y="1630"/>
                </a:lnTo>
                <a:lnTo>
                  <a:pt x="3382" y="1628"/>
                </a:lnTo>
                <a:lnTo>
                  <a:pt x="3380" y="1626"/>
                </a:lnTo>
                <a:lnTo>
                  <a:pt x="3378" y="1626"/>
                </a:lnTo>
                <a:lnTo>
                  <a:pt x="3378" y="1628"/>
                </a:lnTo>
                <a:lnTo>
                  <a:pt x="3376" y="1630"/>
                </a:lnTo>
                <a:lnTo>
                  <a:pt x="3374" y="1632"/>
                </a:lnTo>
                <a:lnTo>
                  <a:pt x="3372" y="1632"/>
                </a:lnTo>
                <a:lnTo>
                  <a:pt x="3370" y="1632"/>
                </a:lnTo>
                <a:lnTo>
                  <a:pt x="3370" y="1630"/>
                </a:lnTo>
                <a:lnTo>
                  <a:pt x="3370" y="1628"/>
                </a:lnTo>
                <a:lnTo>
                  <a:pt x="3368" y="1628"/>
                </a:lnTo>
                <a:lnTo>
                  <a:pt x="3368" y="1626"/>
                </a:lnTo>
                <a:lnTo>
                  <a:pt x="3366" y="1626"/>
                </a:lnTo>
                <a:lnTo>
                  <a:pt x="3364" y="1624"/>
                </a:lnTo>
                <a:lnTo>
                  <a:pt x="3360" y="1626"/>
                </a:lnTo>
                <a:lnTo>
                  <a:pt x="3358" y="1626"/>
                </a:lnTo>
                <a:lnTo>
                  <a:pt x="3356" y="1626"/>
                </a:lnTo>
                <a:lnTo>
                  <a:pt x="3354" y="1626"/>
                </a:lnTo>
                <a:lnTo>
                  <a:pt x="3352" y="1626"/>
                </a:lnTo>
                <a:lnTo>
                  <a:pt x="3350" y="1626"/>
                </a:lnTo>
                <a:lnTo>
                  <a:pt x="3348" y="1626"/>
                </a:lnTo>
                <a:lnTo>
                  <a:pt x="3348" y="1624"/>
                </a:lnTo>
                <a:lnTo>
                  <a:pt x="3348" y="1622"/>
                </a:lnTo>
                <a:lnTo>
                  <a:pt x="3346" y="1620"/>
                </a:lnTo>
                <a:lnTo>
                  <a:pt x="3346" y="1618"/>
                </a:lnTo>
                <a:lnTo>
                  <a:pt x="3344" y="1616"/>
                </a:lnTo>
                <a:lnTo>
                  <a:pt x="3344" y="1614"/>
                </a:lnTo>
                <a:lnTo>
                  <a:pt x="3344" y="1612"/>
                </a:lnTo>
                <a:lnTo>
                  <a:pt x="3344" y="1610"/>
                </a:lnTo>
                <a:lnTo>
                  <a:pt x="3344" y="1608"/>
                </a:lnTo>
                <a:lnTo>
                  <a:pt x="3344" y="1606"/>
                </a:lnTo>
                <a:lnTo>
                  <a:pt x="3344" y="1604"/>
                </a:lnTo>
                <a:lnTo>
                  <a:pt x="3342" y="1604"/>
                </a:lnTo>
                <a:lnTo>
                  <a:pt x="3340" y="1604"/>
                </a:lnTo>
                <a:lnTo>
                  <a:pt x="3338" y="1604"/>
                </a:lnTo>
                <a:lnTo>
                  <a:pt x="3336" y="1604"/>
                </a:lnTo>
                <a:lnTo>
                  <a:pt x="3338" y="1606"/>
                </a:lnTo>
                <a:lnTo>
                  <a:pt x="3338" y="1608"/>
                </a:lnTo>
                <a:lnTo>
                  <a:pt x="3336" y="1606"/>
                </a:lnTo>
                <a:lnTo>
                  <a:pt x="3336" y="1604"/>
                </a:lnTo>
                <a:lnTo>
                  <a:pt x="3336" y="1602"/>
                </a:lnTo>
                <a:lnTo>
                  <a:pt x="3338" y="1602"/>
                </a:lnTo>
                <a:lnTo>
                  <a:pt x="3340" y="1602"/>
                </a:lnTo>
                <a:lnTo>
                  <a:pt x="3340" y="1600"/>
                </a:lnTo>
                <a:lnTo>
                  <a:pt x="3342" y="1600"/>
                </a:lnTo>
                <a:lnTo>
                  <a:pt x="3342" y="1598"/>
                </a:lnTo>
                <a:lnTo>
                  <a:pt x="3340" y="1598"/>
                </a:lnTo>
                <a:lnTo>
                  <a:pt x="3340" y="1596"/>
                </a:lnTo>
                <a:lnTo>
                  <a:pt x="3338" y="1596"/>
                </a:lnTo>
                <a:lnTo>
                  <a:pt x="3338" y="1598"/>
                </a:lnTo>
                <a:lnTo>
                  <a:pt x="3336" y="1598"/>
                </a:lnTo>
                <a:lnTo>
                  <a:pt x="3336" y="1602"/>
                </a:lnTo>
                <a:lnTo>
                  <a:pt x="3334" y="1604"/>
                </a:lnTo>
                <a:lnTo>
                  <a:pt x="3334" y="1614"/>
                </a:lnTo>
                <a:lnTo>
                  <a:pt x="3334" y="1616"/>
                </a:lnTo>
                <a:lnTo>
                  <a:pt x="3332" y="1616"/>
                </a:lnTo>
                <a:lnTo>
                  <a:pt x="3330" y="1616"/>
                </a:lnTo>
                <a:lnTo>
                  <a:pt x="3328" y="1612"/>
                </a:lnTo>
                <a:lnTo>
                  <a:pt x="3326" y="1612"/>
                </a:lnTo>
                <a:lnTo>
                  <a:pt x="3326" y="1610"/>
                </a:lnTo>
                <a:lnTo>
                  <a:pt x="3326" y="1608"/>
                </a:lnTo>
                <a:lnTo>
                  <a:pt x="3326" y="1606"/>
                </a:lnTo>
                <a:lnTo>
                  <a:pt x="3328" y="1606"/>
                </a:lnTo>
                <a:lnTo>
                  <a:pt x="3332" y="1604"/>
                </a:lnTo>
                <a:lnTo>
                  <a:pt x="3334" y="1602"/>
                </a:lnTo>
                <a:lnTo>
                  <a:pt x="3336" y="1600"/>
                </a:lnTo>
                <a:lnTo>
                  <a:pt x="3336" y="1598"/>
                </a:lnTo>
                <a:lnTo>
                  <a:pt x="3336" y="1596"/>
                </a:lnTo>
                <a:lnTo>
                  <a:pt x="3334" y="1594"/>
                </a:lnTo>
                <a:lnTo>
                  <a:pt x="3330" y="1594"/>
                </a:lnTo>
                <a:lnTo>
                  <a:pt x="3328" y="1596"/>
                </a:lnTo>
                <a:lnTo>
                  <a:pt x="3324" y="1600"/>
                </a:lnTo>
                <a:lnTo>
                  <a:pt x="3322" y="1600"/>
                </a:lnTo>
                <a:lnTo>
                  <a:pt x="3320" y="1602"/>
                </a:lnTo>
                <a:lnTo>
                  <a:pt x="3318" y="1604"/>
                </a:lnTo>
                <a:lnTo>
                  <a:pt x="3316" y="1604"/>
                </a:lnTo>
                <a:lnTo>
                  <a:pt x="3316" y="1602"/>
                </a:lnTo>
                <a:lnTo>
                  <a:pt x="3314" y="1602"/>
                </a:lnTo>
                <a:lnTo>
                  <a:pt x="3312" y="1598"/>
                </a:lnTo>
                <a:lnTo>
                  <a:pt x="3312" y="1596"/>
                </a:lnTo>
                <a:lnTo>
                  <a:pt x="3316" y="1592"/>
                </a:lnTo>
                <a:lnTo>
                  <a:pt x="3316" y="1590"/>
                </a:lnTo>
                <a:lnTo>
                  <a:pt x="3316" y="1588"/>
                </a:lnTo>
                <a:lnTo>
                  <a:pt x="3314" y="1586"/>
                </a:lnTo>
                <a:lnTo>
                  <a:pt x="3310" y="1586"/>
                </a:lnTo>
                <a:lnTo>
                  <a:pt x="3308" y="1586"/>
                </a:lnTo>
                <a:lnTo>
                  <a:pt x="3308" y="1586"/>
                </a:lnTo>
                <a:lnTo>
                  <a:pt x="3306" y="1586"/>
                </a:lnTo>
                <a:lnTo>
                  <a:pt x="3304" y="1586"/>
                </a:lnTo>
                <a:lnTo>
                  <a:pt x="3302" y="1586"/>
                </a:lnTo>
                <a:lnTo>
                  <a:pt x="3300" y="1586"/>
                </a:lnTo>
                <a:lnTo>
                  <a:pt x="3298" y="1586"/>
                </a:lnTo>
                <a:lnTo>
                  <a:pt x="3296" y="1584"/>
                </a:lnTo>
                <a:lnTo>
                  <a:pt x="3294" y="1582"/>
                </a:lnTo>
                <a:lnTo>
                  <a:pt x="3292" y="1580"/>
                </a:lnTo>
                <a:lnTo>
                  <a:pt x="3290" y="1580"/>
                </a:lnTo>
                <a:lnTo>
                  <a:pt x="3288" y="1580"/>
                </a:lnTo>
                <a:lnTo>
                  <a:pt x="3286" y="1580"/>
                </a:lnTo>
                <a:lnTo>
                  <a:pt x="3284" y="1578"/>
                </a:lnTo>
                <a:lnTo>
                  <a:pt x="3280" y="1578"/>
                </a:lnTo>
                <a:lnTo>
                  <a:pt x="3280" y="1576"/>
                </a:lnTo>
                <a:lnTo>
                  <a:pt x="3278" y="1576"/>
                </a:lnTo>
                <a:lnTo>
                  <a:pt x="3276" y="1574"/>
                </a:lnTo>
                <a:lnTo>
                  <a:pt x="3272" y="1574"/>
                </a:lnTo>
                <a:lnTo>
                  <a:pt x="3270" y="1574"/>
                </a:lnTo>
                <a:lnTo>
                  <a:pt x="3270" y="1576"/>
                </a:lnTo>
                <a:lnTo>
                  <a:pt x="3270" y="1578"/>
                </a:lnTo>
                <a:lnTo>
                  <a:pt x="3270" y="1580"/>
                </a:lnTo>
                <a:lnTo>
                  <a:pt x="3270" y="1582"/>
                </a:lnTo>
                <a:lnTo>
                  <a:pt x="3268" y="1582"/>
                </a:lnTo>
                <a:lnTo>
                  <a:pt x="3266" y="1584"/>
                </a:lnTo>
                <a:lnTo>
                  <a:pt x="3260" y="1586"/>
                </a:lnTo>
                <a:lnTo>
                  <a:pt x="3260" y="1588"/>
                </a:lnTo>
                <a:lnTo>
                  <a:pt x="3260" y="1590"/>
                </a:lnTo>
                <a:lnTo>
                  <a:pt x="3260" y="1592"/>
                </a:lnTo>
                <a:lnTo>
                  <a:pt x="3262" y="1594"/>
                </a:lnTo>
                <a:lnTo>
                  <a:pt x="3262" y="1596"/>
                </a:lnTo>
                <a:lnTo>
                  <a:pt x="3262" y="1598"/>
                </a:lnTo>
                <a:lnTo>
                  <a:pt x="3262" y="1600"/>
                </a:lnTo>
                <a:lnTo>
                  <a:pt x="3262" y="1602"/>
                </a:lnTo>
                <a:lnTo>
                  <a:pt x="3260" y="1606"/>
                </a:lnTo>
                <a:lnTo>
                  <a:pt x="3260" y="1608"/>
                </a:lnTo>
                <a:lnTo>
                  <a:pt x="3260" y="1610"/>
                </a:lnTo>
                <a:lnTo>
                  <a:pt x="3260" y="1612"/>
                </a:lnTo>
                <a:lnTo>
                  <a:pt x="3258" y="1612"/>
                </a:lnTo>
                <a:lnTo>
                  <a:pt x="3256" y="1612"/>
                </a:lnTo>
                <a:lnTo>
                  <a:pt x="3256" y="1610"/>
                </a:lnTo>
                <a:lnTo>
                  <a:pt x="3256" y="1608"/>
                </a:lnTo>
                <a:lnTo>
                  <a:pt x="3256" y="1604"/>
                </a:lnTo>
                <a:lnTo>
                  <a:pt x="3256" y="1602"/>
                </a:lnTo>
                <a:lnTo>
                  <a:pt x="3256" y="1600"/>
                </a:lnTo>
                <a:lnTo>
                  <a:pt x="3254" y="1600"/>
                </a:lnTo>
                <a:lnTo>
                  <a:pt x="3254" y="1598"/>
                </a:lnTo>
                <a:lnTo>
                  <a:pt x="3252" y="1600"/>
                </a:lnTo>
                <a:lnTo>
                  <a:pt x="3250" y="1602"/>
                </a:lnTo>
                <a:lnTo>
                  <a:pt x="3248" y="1604"/>
                </a:lnTo>
                <a:lnTo>
                  <a:pt x="3248" y="1606"/>
                </a:lnTo>
                <a:lnTo>
                  <a:pt x="3248" y="1608"/>
                </a:lnTo>
                <a:lnTo>
                  <a:pt x="3250" y="1610"/>
                </a:lnTo>
                <a:lnTo>
                  <a:pt x="3250" y="1612"/>
                </a:lnTo>
                <a:lnTo>
                  <a:pt x="3250" y="1616"/>
                </a:lnTo>
                <a:lnTo>
                  <a:pt x="3250" y="1618"/>
                </a:lnTo>
                <a:lnTo>
                  <a:pt x="3248" y="1620"/>
                </a:lnTo>
                <a:lnTo>
                  <a:pt x="3246" y="1620"/>
                </a:lnTo>
                <a:lnTo>
                  <a:pt x="3244" y="1620"/>
                </a:lnTo>
                <a:lnTo>
                  <a:pt x="3242" y="1618"/>
                </a:lnTo>
                <a:lnTo>
                  <a:pt x="3236" y="1618"/>
                </a:lnTo>
                <a:lnTo>
                  <a:pt x="3236" y="1616"/>
                </a:lnTo>
                <a:lnTo>
                  <a:pt x="3234" y="1614"/>
                </a:lnTo>
                <a:lnTo>
                  <a:pt x="3234" y="1612"/>
                </a:lnTo>
                <a:lnTo>
                  <a:pt x="3232" y="1612"/>
                </a:lnTo>
                <a:lnTo>
                  <a:pt x="3232" y="1610"/>
                </a:lnTo>
                <a:lnTo>
                  <a:pt x="3230" y="1610"/>
                </a:lnTo>
                <a:lnTo>
                  <a:pt x="3228" y="1612"/>
                </a:lnTo>
                <a:lnTo>
                  <a:pt x="3226" y="1612"/>
                </a:lnTo>
                <a:lnTo>
                  <a:pt x="3226" y="1614"/>
                </a:lnTo>
                <a:lnTo>
                  <a:pt x="3226" y="1618"/>
                </a:lnTo>
                <a:lnTo>
                  <a:pt x="3226" y="1620"/>
                </a:lnTo>
                <a:lnTo>
                  <a:pt x="3224" y="1620"/>
                </a:lnTo>
                <a:lnTo>
                  <a:pt x="3222" y="1620"/>
                </a:lnTo>
                <a:lnTo>
                  <a:pt x="3220" y="1620"/>
                </a:lnTo>
                <a:lnTo>
                  <a:pt x="3218" y="1620"/>
                </a:lnTo>
                <a:lnTo>
                  <a:pt x="3216" y="1620"/>
                </a:lnTo>
                <a:lnTo>
                  <a:pt x="3214" y="1622"/>
                </a:lnTo>
                <a:lnTo>
                  <a:pt x="3212" y="1622"/>
                </a:lnTo>
                <a:lnTo>
                  <a:pt x="3212" y="1622"/>
                </a:lnTo>
                <a:lnTo>
                  <a:pt x="3210" y="1622"/>
                </a:lnTo>
                <a:lnTo>
                  <a:pt x="3208" y="1622"/>
                </a:lnTo>
                <a:lnTo>
                  <a:pt x="3206" y="1622"/>
                </a:lnTo>
                <a:lnTo>
                  <a:pt x="3202" y="1622"/>
                </a:lnTo>
                <a:lnTo>
                  <a:pt x="3198" y="1624"/>
                </a:lnTo>
                <a:lnTo>
                  <a:pt x="3196" y="1624"/>
                </a:lnTo>
                <a:lnTo>
                  <a:pt x="3194" y="1622"/>
                </a:lnTo>
                <a:lnTo>
                  <a:pt x="3190" y="1622"/>
                </a:lnTo>
                <a:lnTo>
                  <a:pt x="3188" y="1622"/>
                </a:lnTo>
                <a:lnTo>
                  <a:pt x="3186" y="1622"/>
                </a:lnTo>
                <a:lnTo>
                  <a:pt x="3184" y="1622"/>
                </a:lnTo>
                <a:lnTo>
                  <a:pt x="3182" y="1622"/>
                </a:lnTo>
                <a:lnTo>
                  <a:pt x="3180" y="1622"/>
                </a:lnTo>
                <a:lnTo>
                  <a:pt x="3178" y="1622"/>
                </a:lnTo>
                <a:lnTo>
                  <a:pt x="3176" y="1620"/>
                </a:lnTo>
                <a:lnTo>
                  <a:pt x="3176" y="1618"/>
                </a:lnTo>
                <a:lnTo>
                  <a:pt x="3176" y="1616"/>
                </a:lnTo>
                <a:lnTo>
                  <a:pt x="3176" y="1614"/>
                </a:lnTo>
                <a:lnTo>
                  <a:pt x="3174" y="1612"/>
                </a:lnTo>
                <a:lnTo>
                  <a:pt x="3172" y="1612"/>
                </a:lnTo>
                <a:lnTo>
                  <a:pt x="3170" y="1614"/>
                </a:lnTo>
                <a:lnTo>
                  <a:pt x="3168" y="1614"/>
                </a:lnTo>
                <a:lnTo>
                  <a:pt x="3166" y="1616"/>
                </a:lnTo>
                <a:lnTo>
                  <a:pt x="3164" y="1616"/>
                </a:lnTo>
                <a:lnTo>
                  <a:pt x="3164" y="1618"/>
                </a:lnTo>
                <a:lnTo>
                  <a:pt x="3162" y="1618"/>
                </a:lnTo>
                <a:lnTo>
                  <a:pt x="3160" y="1618"/>
                </a:lnTo>
                <a:lnTo>
                  <a:pt x="3158" y="1618"/>
                </a:lnTo>
                <a:lnTo>
                  <a:pt x="3156" y="1618"/>
                </a:lnTo>
                <a:lnTo>
                  <a:pt x="3156" y="1616"/>
                </a:lnTo>
                <a:lnTo>
                  <a:pt x="3156" y="1614"/>
                </a:lnTo>
                <a:lnTo>
                  <a:pt x="3156" y="1612"/>
                </a:lnTo>
                <a:lnTo>
                  <a:pt x="3156" y="1610"/>
                </a:lnTo>
                <a:lnTo>
                  <a:pt x="3156" y="1608"/>
                </a:lnTo>
                <a:lnTo>
                  <a:pt x="3154" y="1608"/>
                </a:lnTo>
                <a:lnTo>
                  <a:pt x="3154" y="1606"/>
                </a:lnTo>
                <a:lnTo>
                  <a:pt x="3152" y="1608"/>
                </a:lnTo>
                <a:lnTo>
                  <a:pt x="3150" y="1610"/>
                </a:lnTo>
                <a:lnTo>
                  <a:pt x="3148" y="1612"/>
                </a:lnTo>
                <a:lnTo>
                  <a:pt x="3146" y="1614"/>
                </a:lnTo>
                <a:lnTo>
                  <a:pt x="3144" y="1614"/>
                </a:lnTo>
                <a:lnTo>
                  <a:pt x="3142" y="1616"/>
                </a:lnTo>
                <a:lnTo>
                  <a:pt x="3140" y="1616"/>
                </a:lnTo>
                <a:lnTo>
                  <a:pt x="3138" y="1616"/>
                </a:lnTo>
                <a:lnTo>
                  <a:pt x="3138" y="1614"/>
                </a:lnTo>
                <a:lnTo>
                  <a:pt x="3136" y="1612"/>
                </a:lnTo>
                <a:lnTo>
                  <a:pt x="3136" y="1610"/>
                </a:lnTo>
                <a:lnTo>
                  <a:pt x="3136" y="1608"/>
                </a:lnTo>
                <a:lnTo>
                  <a:pt x="3136" y="1606"/>
                </a:lnTo>
                <a:lnTo>
                  <a:pt x="3136" y="1604"/>
                </a:lnTo>
                <a:lnTo>
                  <a:pt x="3136" y="1602"/>
                </a:lnTo>
                <a:lnTo>
                  <a:pt x="3136" y="1600"/>
                </a:lnTo>
                <a:lnTo>
                  <a:pt x="3136" y="1598"/>
                </a:lnTo>
                <a:lnTo>
                  <a:pt x="3136" y="1596"/>
                </a:lnTo>
                <a:lnTo>
                  <a:pt x="3134" y="1596"/>
                </a:lnTo>
                <a:lnTo>
                  <a:pt x="3134" y="1594"/>
                </a:lnTo>
                <a:lnTo>
                  <a:pt x="3134" y="1592"/>
                </a:lnTo>
                <a:lnTo>
                  <a:pt x="3134" y="1590"/>
                </a:lnTo>
                <a:lnTo>
                  <a:pt x="3132" y="1590"/>
                </a:lnTo>
                <a:lnTo>
                  <a:pt x="3132" y="1588"/>
                </a:lnTo>
                <a:lnTo>
                  <a:pt x="3130" y="1588"/>
                </a:lnTo>
                <a:lnTo>
                  <a:pt x="3128" y="1588"/>
                </a:lnTo>
                <a:lnTo>
                  <a:pt x="3126" y="1588"/>
                </a:lnTo>
                <a:lnTo>
                  <a:pt x="3122" y="1588"/>
                </a:lnTo>
                <a:lnTo>
                  <a:pt x="3120" y="1588"/>
                </a:lnTo>
                <a:lnTo>
                  <a:pt x="3120" y="1586"/>
                </a:lnTo>
                <a:lnTo>
                  <a:pt x="3118" y="1586"/>
                </a:lnTo>
                <a:lnTo>
                  <a:pt x="3118" y="1586"/>
                </a:lnTo>
                <a:lnTo>
                  <a:pt x="3116" y="1586"/>
                </a:lnTo>
                <a:lnTo>
                  <a:pt x="3116" y="1586"/>
                </a:lnTo>
                <a:lnTo>
                  <a:pt x="3116" y="1588"/>
                </a:lnTo>
                <a:lnTo>
                  <a:pt x="3116" y="1590"/>
                </a:lnTo>
                <a:lnTo>
                  <a:pt x="3114" y="1592"/>
                </a:lnTo>
                <a:lnTo>
                  <a:pt x="3112" y="1592"/>
                </a:lnTo>
                <a:lnTo>
                  <a:pt x="3112" y="1594"/>
                </a:lnTo>
                <a:lnTo>
                  <a:pt x="3110" y="1594"/>
                </a:lnTo>
                <a:lnTo>
                  <a:pt x="3108" y="1594"/>
                </a:lnTo>
                <a:lnTo>
                  <a:pt x="3106" y="1596"/>
                </a:lnTo>
                <a:lnTo>
                  <a:pt x="3104" y="1596"/>
                </a:lnTo>
                <a:lnTo>
                  <a:pt x="3104" y="1598"/>
                </a:lnTo>
                <a:lnTo>
                  <a:pt x="3102" y="1600"/>
                </a:lnTo>
                <a:lnTo>
                  <a:pt x="3102" y="1602"/>
                </a:lnTo>
                <a:lnTo>
                  <a:pt x="3100" y="1602"/>
                </a:lnTo>
                <a:lnTo>
                  <a:pt x="3098" y="1602"/>
                </a:lnTo>
                <a:lnTo>
                  <a:pt x="3096" y="1602"/>
                </a:lnTo>
                <a:lnTo>
                  <a:pt x="3094" y="1602"/>
                </a:lnTo>
                <a:lnTo>
                  <a:pt x="3092" y="1600"/>
                </a:lnTo>
                <a:lnTo>
                  <a:pt x="3090" y="1600"/>
                </a:lnTo>
                <a:lnTo>
                  <a:pt x="3088" y="1602"/>
                </a:lnTo>
                <a:lnTo>
                  <a:pt x="3086" y="1602"/>
                </a:lnTo>
                <a:lnTo>
                  <a:pt x="3084" y="1604"/>
                </a:lnTo>
                <a:lnTo>
                  <a:pt x="3084" y="1606"/>
                </a:lnTo>
                <a:lnTo>
                  <a:pt x="3080" y="1608"/>
                </a:lnTo>
                <a:lnTo>
                  <a:pt x="3080" y="1610"/>
                </a:lnTo>
                <a:lnTo>
                  <a:pt x="3078" y="1610"/>
                </a:lnTo>
                <a:lnTo>
                  <a:pt x="3078" y="1612"/>
                </a:lnTo>
                <a:lnTo>
                  <a:pt x="3074" y="1614"/>
                </a:lnTo>
                <a:lnTo>
                  <a:pt x="3072" y="1614"/>
                </a:lnTo>
                <a:lnTo>
                  <a:pt x="3068" y="1614"/>
                </a:lnTo>
                <a:lnTo>
                  <a:pt x="3068" y="1614"/>
                </a:lnTo>
                <a:lnTo>
                  <a:pt x="3068" y="1612"/>
                </a:lnTo>
                <a:lnTo>
                  <a:pt x="3066" y="1612"/>
                </a:lnTo>
                <a:lnTo>
                  <a:pt x="3066" y="1610"/>
                </a:lnTo>
                <a:lnTo>
                  <a:pt x="3064" y="1610"/>
                </a:lnTo>
                <a:lnTo>
                  <a:pt x="3062" y="1608"/>
                </a:lnTo>
                <a:lnTo>
                  <a:pt x="3060" y="1608"/>
                </a:lnTo>
                <a:lnTo>
                  <a:pt x="3058" y="1608"/>
                </a:lnTo>
                <a:lnTo>
                  <a:pt x="3056" y="1608"/>
                </a:lnTo>
                <a:lnTo>
                  <a:pt x="3054" y="1608"/>
                </a:lnTo>
                <a:lnTo>
                  <a:pt x="3050" y="1610"/>
                </a:lnTo>
                <a:lnTo>
                  <a:pt x="3048" y="1610"/>
                </a:lnTo>
                <a:lnTo>
                  <a:pt x="3048" y="1612"/>
                </a:lnTo>
                <a:lnTo>
                  <a:pt x="3048" y="1614"/>
                </a:lnTo>
                <a:lnTo>
                  <a:pt x="3048" y="1616"/>
                </a:lnTo>
                <a:lnTo>
                  <a:pt x="3048" y="1620"/>
                </a:lnTo>
                <a:lnTo>
                  <a:pt x="3048" y="1622"/>
                </a:lnTo>
                <a:lnTo>
                  <a:pt x="3050" y="1622"/>
                </a:lnTo>
                <a:lnTo>
                  <a:pt x="3050" y="1626"/>
                </a:lnTo>
                <a:lnTo>
                  <a:pt x="3050" y="1628"/>
                </a:lnTo>
                <a:lnTo>
                  <a:pt x="3050" y="1630"/>
                </a:lnTo>
                <a:lnTo>
                  <a:pt x="3050" y="1632"/>
                </a:lnTo>
                <a:lnTo>
                  <a:pt x="3048" y="1632"/>
                </a:lnTo>
                <a:lnTo>
                  <a:pt x="3046" y="1634"/>
                </a:lnTo>
                <a:lnTo>
                  <a:pt x="3044" y="1632"/>
                </a:lnTo>
                <a:lnTo>
                  <a:pt x="3042" y="1632"/>
                </a:lnTo>
                <a:lnTo>
                  <a:pt x="3040" y="1630"/>
                </a:lnTo>
                <a:lnTo>
                  <a:pt x="3038" y="1630"/>
                </a:lnTo>
                <a:lnTo>
                  <a:pt x="3038" y="1628"/>
                </a:lnTo>
                <a:lnTo>
                  <a:pt x="3034" y="1628"/>
                </a:lnTo>
                <a:lnTo>
                  <a:pt x="3030" y="1626"/>
                </a:lnTo>
                <a:lnTo>
                  <a:pt x="3028" y="1626"/>
                </a:lnTo>
                <a:lnTo>
                  <a:pt x="3026" y="1626"/>
                </a:lnTo>
                <a:lnTo>
                  <a:pt x="3024" y="1626"/>
                </a:lnTo>
                <a:lnTo>
                  <a:pt x="3024" y="1628"/>
                </a:lnTo>
                <a:lnTo>
                  <a:pt x="3022" y="1628"/>
                </a:lnTo>
                <a:lnTo>
                  <a:pt x="3020" y="1628"/>
                </a:lnTo>
                <a:lnTo>
                  <a:pt x="3020" y="1630"/>
                </a:lnTo>
                <a:lnTo>
                  <a:pt x="3022" y="1632"/>
                </a:lnTo>
                <a:lnTo>
                  <a:pt x="3022" y="1634"/>
                </a:lnTo>
                <a:lnTo>
                  <a:pt x="3022" y="1634"/>
                </a:lnTo>
                <a:lnTo>
                  <a:pt x="3022" y="1636"/>
                </a:lnTo>
                <a:lnTo>
                  <a:pt x="3020" y="1636"/>
                </a:lnTo>
                <a:lnTo>
                  <a:pt x="3020" y="1638"/>
                </a:lnTo>
                <a:lnTo>
                  <a:pt x="3018" y="1638"/>
                </a:lnTo>
                <a:lnTo>
                  <a:pt x="3016" y="1638"/>
                </a:lnTo>
                <a:lnTo>
                  <a:pt x="3012" y="1636"/>
                </a:lnTo>
                <a:lnTo>
                  <a:pt x="3010" y="1634"/>
                </a:lnTo>
                <a:lnTo>
                  <a:pt x="3008" y="1632"/>
                </a:lnTo>
                <a:lnTo>
                  <a:pt x="3008" y="1630"/>
                </a:lnTo>
                <a:lnTo>
                  <a:pt x="3006" y="1630"/>
                </a:lnTo>
                <a:lnTo>
                  <a:pt x="3004" y="1630"/>
                </a:lnTo>
                <a:lnTo>
                  <a:pt x="3002" y="1628"/>
                </a:lnTo>
                <a:lnTo>
                  <a:pt x="3000" y="1628"/>
                </a:lnTo>
                <a:lnTo>
                  <a:pt x="2998" y="1628"/>
                </a:lnTo>
                <a:lnTo>
                  <a:pt x="2996" y="1626"/>
                </a:lnTo>
                <a:lnTo>
                  <a:pt x="2994" y="1624"/>
                </a:lnTo>
                <a:lnTo>
                  <a:pt x="2992" y="1622"/>
                </a:lnTo>
                <a:lnTo>
                  <a:pt x="2990" y="1622"/>
                </a:lnTo>
                <a:lnTo>
                  <a:pt x="2986" y="1618"/>
                </a:lnTo>
                <a:lnTo>
                  <a:pt x="2984" y="1618"/>
                </a:lnTo>
                <a:lnTo>
                  <a:pt x="2982" y="1616"/>
                </a:lnTo>
                <a:lnTo>
                  <a:pt x="2980" y="1614"/>
                </a:lnTo>
                <a:lnTo>
                  <a:pt x="2974" y="1612"/>
                </a:lnTo>
                <a:lnTo>
                  <a:pt x="2972" y="1612"/>
                </a:lnTo>
                <a:lnTo>
                  <a:pt x="2972" y="1614"/>
                </a:lnTo>
                <a:lnTo>
                  <a:pt x="2974" y="1616"/>
                </a:lnTo>
                <a:lnTo>
                  <a:pt x="2974" y="1618"/>
                </a:lnTo>
                <a:lnTo>
                  <a:pt x="2972" y="1620"/>
                </a:lnTo>
                <a:lnTo>
                  <a:pt x="2972" y="1622"/>
                </a:lnTo>
                <a:lnTo>
                  <a:pt x="2972" y="1626"/>
                </a:lnTo>
                <a:lnTo>
                  <a:pt x="2970" y="1628"/>
                </a:lnTo>
                <a:lnTo>
                  <a:pt x="2968" y="1628"/>
                </a:lnTo>
                <a:lnTo>
                  <a:pt x="2966" y="1628"/>
                </a:lnTo>
                <a:lnTo>
                  <a:pt x="2962" y="1628"/>
                </a:lnTo>
                <a:lnTo>
                  <a:pt x="2960" y="1628"/>
                </a:lnTo>
                <a:lnTo>
                  <a:pt x="2958" y="1628"/>
                </a:lnTo>
                <a:lnTo>
                  <a:pt x="2958" y="1630"/>
                </a:lnTo>
                <a:lnTo>
                  <a:pt x="2956" y="1630"/>
                </a:lnTo>
                <a:lnTo>
                  <a:pt x="2954" y="1628"/>
                </a:lnTo>
                <a:lnTo>
                  <a:pt x="2954" y="1626"/>
                </a:lnTo>
                <a:lnTo>
                  <a:pt x="2954" y="1624"/>
                </a:lnTo>
                <a:lnTo>
                  <a:pt x="2952" y="1622"/>
                </a:lnTo>
                <a:lnTo>
                  <a:pt x="2950" y="1622"/>
                </a:lnTo>
                <a:lnTo>
                  <a:pt x="2948" y="1620"/>
                </a:lnTo>
                <a:lnTo>
                  <a:pt x="2946" y="1620"/>
                </a:lnTo>
                <a:lnTo>
                  <a:pt x="2946" y="1622"/>
                </a:lnTo>
                <a:lnTo>
                  <a:pt x="2946" y="1626"/>
                </a:lnTo>
                <a:lnTo>
                  <a:pt x="2948" y="1626"/>
                </a:lnTo>
                <a:lnTo>
                  <a:pt x="2950" y="1626"/>
                </a:lnTo>
                <a:lnTo>
                  <a:pt x="2948" y="1632"/>
                </a:lnTo>
                <a:lnTo>
                  <a:pt x="2946" y="1632"/>
                </a:lnTo>
                <a:lnTo>
                  <a:pt x="2946" y="1634"/>
                </a:lnTo>
                <a:lnTo>
                  <a:pt x="2940" y="1634"/>
                </a:lnTo>
                <a:lnTo>
                  <a:pt x="2938" y="1634"/>
                </a:lnTo>
                <a:lnTo>
                  <a:pt x="2936" y="1634"/>
                </a:lnTo>
                <a:lnTo>
                  <a:pt x="2938" y="1632"/>
                </a:lnTo>
                <a:lnTo>
                  <a:pt x="2938" y="1630"/>
                </a:lnTo>
                <a:lnTo>
                  <a:pt x="2938" y="1628"/>
                </a:lnTo>
                <a:lnTo>
                  <a:pt x="2936" y="1628"/>
                </a:lnTo>
                <a:lnTo>
                  <a:pt x="2934" y="1630"/>
                </a:lnTo>
                <a:lnTo>
                  <a:pt x="2934" y="1634"/>
                </a:lnTo>
                <a:lnTo>
                  <a:pt x="2932" y="1634"/>
                </a:lnTo>
                <a:lnTo>
                  <a:pt x="2930" y="1636"/>
                </a:lnTo>
                <a:lnTo>
                  <a:pt x="2926" y="1638"/>
                </a:lnTo>
                <a:lnTo>
                  <a:pt x="2924" y="1636"/>
                </a:lnTo>
                <a:lnTo>
                  <a:pt x="2920" y="1636"/>
                </a:lnTo>
                <a:lnTo>
                  <a:pt x="2918" y="1634"/>
                </a:lnTo>
                <a:lnTo>
                  <a:pt x="2916" y="1634"/>
                </a:lnTo>
                <a:lnTo>
                  <a:pt x="2916" y="1634"/>
                </a:lnTo>
                <a:lnTo>
                  <a:pt x="2914" y="1634"/>
                </a:lnTo>
                <a:lnTo>
                  <a:pt x="2914" y="1632"/>
                </a:lnTo>
                <a:lnTo>
                  <a:pt x="2912" y="1632"/>
                </a:lnTo>
                <a:lnTo>
                  <a:pt x="2910" y="1628"/>
                </a:lnTo>
                <a:lnTo>
                  <a:pt x="2908" y="1628"/>
                </a:lnTo>
                <a:lnTo>
                  <a:pt x="2908" y="1630"/>
                </a:lnTo>
                <a:lnTo>
                  <a:pt x="2910" y="1634"/>
                </a:lnTo>
                <a:lnTo>
                  <a:pt x="2910" y="1634"/>
                </a:lnTo>
                <a:lnTo>
                  <a:pt x="2910" y="1636"/>
                </a:lnTo>
                <a:lnTo>
                  <a:pt x="2910" y="1638"/>
                </a:lnTo>
                <a:lnTo>
                  <a:pt x="2908" y="1638"/>
                </a:lnTo>
                <a:lnTo>
                  <a:pt x="2906" y="1636"/>
                </a:lnTo>
                <a:lnTo>
                  <a:pt x="2904" y="1636"/>
                </a:lnTo>
                <a:lnTo>
                  <a:pt x="2902" y="1636"/>
                </a:lnTo>
                <a:lnTo>
                  <a:pt x="2900" y="1638"/>
                </a:lnTo>
                <a:lnTo>
                  <a:pt x="2898" y="1640"/>
                </a:lnTo>
                <a:lnTo>
                  <a:pt x="2896" y="1642"/>
                </a:lnTo>
                <a:lnTo>
                  <a:pt x="2894" y="1644"/>
                </a:lnTo>
                <a:lnTo>
                  <a:pt x="2892" y="1642"/>
                </a:lnTo>
                <a:lnTo>
                  <a:pt x="2888" y="1644"/>
                </a:lnTo>
                <a:lnTo>
                  <a:pt x="2886" y="1646"/>
                </a:lnTo>
                <a:lnTo>
                  <a:pt x="2884" y="1646"/>
                </a:lnTo>
                <a:lnTo>
                  <a:pt x="2882" y="1648"/>
                </a:lnTo>
                <a:lnTo>
                  <a:pt x="2880" y="1648"/>
                </a:lnTo>
                <a:lnTo>
                  <a:pt x="2880" y="1650"/>
                </a:lnTo>
                <a:lnTo>
                  <a:pt x="2878" y="1650"/>
                </a:lnTo>
                <a:lnTo>
                  <a:pt x="2878" y="1652"/>
                </a:lnTo>
                <a:lnTo>
                  <a:pt x="2876" y="1654"/>
                </a:lnTo>
                <a:lnTo>
                  <a:pt x="2876" y="1656"/>
                </a:lnTo>
                <a:lnTo>
                  <a:pt x="2876" y="1658"/>
                </a:lnTo>
                <a:lnTo>
                  <a:pt x="2876" y="1662"/>
                </a:lnTo>
                <a:lnTo>
                  <a:pt x="2876" y="1664"/>
                </a:lnTo>
                <a:lnTo>
                  <a:pt x="2876" y="1666"/>
                </a:lnTo>
                <a:lnTo>
                  <a:pt x="2876" y="1668"/>
                </a:lnTo>
                <a:lnTo>
                  <a:pt x="2876" y="1670"/>
                </a:lnTo>
                <a:lnTo>
                  <a:pt x="2876" y="1672"/>
                </a:lnTo>
                <a:lnTo>
                  <a:pt x="2876" y="1674"/>
                </a:lnTo>
                <a:lnTo>
                  <a:pt x="2874" y="1674"/>
                </a:lnTo>
                <a:lnTo>
                  <a:pt x="2874" y="1676"/>
                </a:lnTo>
                <a:lnTo>
                  <a:pt x="2872" y="1678"/>
                </a:lnTo>
                <a:lnTo>
                  <a:pt x="2870" y="1678"/>
                </a:lnTo>
                <a:lnTo>
                  <a:pt x="2868" y="1680"/>
                </a:lnTo>
                <a:lnTo>
                  <a:pt x="2866" y="1680"/>
                </a:lnTo>
                <a:lnTo>
                  <a:pt x="2864" y="1680"/>
                </a:lnTo>
                <a:lnTo>
                  <a:pt x="2864" y="1682"/>
                </a:lnTo>
                <a:lnTo>
                  <a:pt x="2864" y="1680"/>
                </a:lnTo>
                <a:lnTo>
                  <a:pt x="2864" y="1682"/>
                </a:lnTo>
                <a:lnTo>
                  <a:pt x="2862" y="1682"/>
                </a:lnTo>
                <a:lnTo>
                  <a:pt x="2860" y="1682"/>
                </a:lnTo>
                <a:lnTo>
                  <a:pt x="2858" y="1682"/>
                </a:lnTo>
                <a:lnTo>
                  <a:pt x="2854" y="1682"/>
                </a:lnTo>
                <a:lnTo>
                  <a:pt x="2852" y="1682"/>
                </a:lnTo>
                <a:lnTo>
                  <a:pt x="2850" y="1682"/>
                </a:lnTo>
                <a:lnTo>
                  <a:pt x="2848" y="1680"/>
                </a:lnTo>
                <a:lnTo>
                  <a:pt x="2846" y="1678"/>
                </a:lnTo>
                <a:lnTo>
                  <a:pt x="2844" y="1678"/>
                </a:lnTo>
                <a:lnTo>
                  <a:pt x="2840" y="1676"/>
                </a:lnTo>
                <a:lnTo>
                  <a:pt x="2838" y="1676"/>
                </a:lnTo>
                <a:lnTo>
                  <a:pt x="2836" y="1674"/>
                </a:lnTo>
                <a:lnTo>
                  <a:pt x="2834" y="1672"/>
                </a:lnTo>
                <a:lnTo>
                  <a:pt x="2832" y="1672"/>
                </a:lnTo>
                <a:lnTo>
                  <a:pt x="2830" y="1672"/>
                </a:lnTo>
                <a:lnTo>
                  <a:pt x="2828" y="1672"/>
                </a:lnTo>
                <a:lnTo>
                  <a:pt x="2828" y="1674"/>
                </a:lnTo>
                <a:lnTo>
                  <a:pt x="2828" y="1674"/>
                </a:lnTo>
                <a:lnTo>
                  <a:pt x="2826" y="1674"/>
                </a:lnTo>
                <a:lnTo>
                  <a:pt x="2824" y="1674"/>
                </a:lnTo>
                <a:lnTo>
                  <a:pt x="2824" y="1676"/>
                </a:lnTo>
                <a:lnTo>
                  <a:pt x="2822" y="1676"/>
                </a:lnTo>
                <a:lnTo>
                  <a:pt x="2822" y="1678"/>
                </a:lnTo>
                <a:lnTo>
                  <a:pt x="2820" y="1680"/>
                </a:lnTo>
                <a:lnTo>
                  <a:pt x="2820" y="1682"/>
                </a:lnTo>
                <a:lnTo>
                  <a:pt x="2820" y="1682"/>
                </a:lnTo>
                <a:lnTo>
                  <a:pt x="2818" y="1682"/>
                </a:lnTo>
                <a:lnTo>
                  <a:pt x="2818" y="1686"/>
                </a:lnTo>
                <a:lnTo>
                  <a:pt x="2818" y="1688"/>
                </a:lnTo>
                <a:lnTo>
                  <a:pt x="2818" y="1692"/>
                </a:lnTo>
                <a:lnTo>
                  <a:pt x="2818" y="1694"/>
                </a:lnTo>
                <a:lnTo>
                  <a:pt x="2818" y="1696"/>
                </a:lnTo>
                <a:lnTo>
                  <a:pt x="2818" y="1698"/>
                </a:lnTo>
                <a:lnTo>
                  <a:pt x="2818" y="1700"/>
                </a:lnTo>
                <a:lnTo>
                  <a:pt x="2816" y="1706"/>
                </a:lnTo>
                <a:lnTo>
                  <a:pt x="2814" y="1708"/>
                </a:lnTo>
                <a:lnTo>
                  <a:pt x="2812" y="1710"/>
                </a:lnTo>
                <a:lnTo>
                  <a:pt x="2806" y="1712"/>
                </a:lnTo>
                <a:lnTo>
                  <a:pt x="2804" y="1712"/>
                </a:lnTo>
                <a:lnTo>
                  <a:pt x="2804" y="1714"/>
                </a:lnTo>
                <a:lnTo>
                  <a:pt x="2802" y="1714"/>
                </a:lnTo>
                <a:lnTo>
                  <a:pt x="2800" y="1714"/>
                </a:lnTo>
                <a:lnTo>
                  <a:pt x="2798" y="1714"/>
                </a:lnTo>
                <a:lnTo>
                  <a:pt x="2796" y="1714"/>
                </a:lnTo>
                <a:lnTo>
                  <a:pt x="2796" y="1712"/>
                </a:lnTo>
                <a:lnTo>
                  <a:pt x="2794" y="1710"/>
                </a:lnTo>
                <a:lnTo>
                  <a:pt x="2794" y="1708"/>
                </a:lnTo>
                <a:lnTo>
                  <a:pt x="2792" y="1704"/>
                </a:lnTo>
                <a:lnTo>
                  <a:pt x="2792" y="1700"/>
                </a:lnTo>
                <a:lnTo>
                  <a:pt x="2790" y="1698"/>
                </a:lnTo>
                <a:lnTo>
                  <a:pt x="2786" y="1694"/>
                </a:lnTo>
                <a:lnTo>
                  <a:pt x="2786" y="1692"/>
                </a:lnTo>
                <a:lnTo>
                  <a:pt x="2780" y="1686"/>
                </a:lnTo>
                <a:lnTo>
                  <a:pt x="2780" y="1684"/>
                </a:lnTo>
                <a:lnTo>
                  <a:pt x="2774" y="1680"/>
                </a:lnTo>
                <a:lnTo>
                  <a:pt x="2774" y="1678"/>
                </a:lnTo>
                <a:lnTo>
                  <a:pt x="2772" y="1674"/>
                </a:lnTo>
                <a:lnTo>
                  <a:pt x="2770" y="1670"/>
                </a:lnTo>
                <a:lnTo>
                  <a:pt x="2770" y="1668"/>
                </a:lnTo>
                <a:lnTo>
                  <a:pt x="2764" y="1668"/>
                </a:lnTo>
                <a:lnTo>
                  <a:pt x="2762" y="1666"/>
                </a:lnTo>
                <a:lnTo>
                  <a:pt x="2760" y="1666"/>
                </a:lnTo>
                <a:lnTo>
                  <a:pt x="2758" y="1666"/>
                </a:lnTo>
                <a:lnTo>
                  <a:pt x="2756" y="1668"/>
                </a:lnTo>
                <a:lnTo>
                  <a:pt x="2754" y="1670"/>
                </a:lnTo>
                <a:lnTo>
                  <a:pt x="2752" y="1670"/>
                </a:lnTo>
                <a:lnTo>
                  <a:pt x="2750" y="1670"/>
                </a:lnTo>
                <a:lnTo>
                  <a:pt x="2748" y="1670"/>
                </a:lnTo>
                <a:lnTo>
                  <a:pt x="2742" y="1670"/>
                </a:lnTo>
                <a:lnTo>
                  <a:pt x="2740" y="1670"/>
                </a:lnTo>
                <a:lnTo>
                  <a:pt x="2736" y="1670"/>
                </a:lnTo>
                <a:lnTo>
                  <a:pt x="2734" y="1670"/>
                </a:lnTo>
                <a:lnTo>
                  <a:pt x="2732" y="1668"/>
                </a:lnTo>
                <a:lnTo>
                  <a:pt x="2732" y="1666"/>
                </a:lnTo>
                <a:lnTo>
                  <a:pt x="2732" y="1666"/>
                </a:lnTo>
                <a:lnTo>
                  <a:pt x="2732" y="1664"/>
                </a:lnTo>
                <a:lnTo>
                  <a:pt x="2730" y="1664"/>
                </a:lnTo>
                <a:lnTo>
                  <a:pt x="2730" y="1658"/>
                </a:lnTo>
                <a:lnTo>
                  <a:pt x="2730" y="1654"/>
                </a:lnTo>
                <a:lnTo>
                  <a:pt x="2730" y="1650"/>
                </a:lnTo>
                <a:lnTo>
                  <a:pt x="2728" y="1648"/>
                </a:lnTo>
                <a:lnTo>
                  <a:pt x="2728" y="1646"/>
                </a:lnTo>
                <a:lnTo>
                  <a:pt x="2726" y="1646"/>
                </a:lnTo>
                <a:lnTo>
                  <a:pt x="2724" y="1644"/>
                </a:lnTo>
                <a:lnTo>
                  <a:pt x="2722" y="1644"/>
                </a:lnTo>
                <a:lnTo>
                  <a:pt x="2722" y="1646"/>
                </a:lnTo>
                <a:lnTo>
                  <a:pt x="2720" y="1646"/>
                </a:lnTo>
                <a:lnTo>
                  <a:pt x="2718" y="1646"/>
                </a:lnTo>
                <a:lnTo>
                  <a:pt x="2714" y="1646"/>
                </a:lnTo>
                <a:lnTo>
                  <a:pt x="2712" y="1646"/>
                </a:lnTo>
                <a:lnTo>
                  <a:pt x="2708" y="1646"/>
                </a:lnTo>
                <a:lnTo>
                  <a:pt x="2706" y="1646"/>
                </a:lnTo>
                <a:lnTo>
                  <a:pt x="2704" y="1646"/>
                </a:lnTo>
                <a:lnTo>
                  <a:pt x="2700" y="1642"/>
                </a:lnTo>
                <a:lnTo>
                  <a:pt x="2688" y="1636"/>
                </a:lnTo>
                <a:lnTo>
                  <a:pt x="2686" y="1636"/>
                </a:lnTo>
                <a:lnTo>
                  <a:pt x="2684" y="1634"/>
                </a:lnTo>
                <a:lnTo>
                  <a:pt x="2684" y="1634"/>
                </a:lnTo>
                <a:lnTo>
                  <a:pt x="2682" y="1634"/>
                </a:lnTo>
                <a:lnTo>
                  <a:pt x="2684" y="1632"/>
                </a:lnTo>
                <a:lnTo>
                  <a:pt x="2684" y="1628"/>
                </a:lnTo>
                <a:lnTo>
                  <a:pt x="2686" y="1624"/>
                </a:lnTo>
                <a:lnTo>
                  <a:pt x="2688" y="1622"/>
                </a:lnTo>
                <a:lnTo>
                  <a:pt x="2690" y="1622"/>
                </a:lnTo>
                <a:lnTo>
                  <a:pt x="2694" y="1620"/>
                </a:lnTo>
                <a:lnTo>
                  <a:pt x="2698" y="1616"/>
                </a:lnTo>
                <a:lnTo>
                  <a:pt x="2700" y="1614"/>
                </a:lnTo>
                <a:lnTo>
                  <a:pt x="2700" y="1612"/>
                </a:lnTo>
                <a:lnTo>
                  <a:pt x="2700" y="1608"/>
                </a:lnTo>
                <a:lnTo>
                  <a:pt x="2692" y="1608"/>
                </a:lnTo>
                <a:lnTo>
                  <a:pt x="2684" y="1608"/>
                </a:lnTo>
                <a:lnTo>
                  <a:pt x="2674" y="1600"/>
                </a:lnTo>
                <a:lnTo>
                  <a:pt x="2672" y="1598"/>
                </a:lnTo>
                <a:lnTo>
                  <a:pt x="2670" y="1602"/>
                </a:lnTo>
                <a:lnTo>
                  <a:pt x="2664" y="1608"/>
                </a:lnTo>
                <a:lnTo>
                  <a:pt x="2660" y="1612"/>
                </a:lnTo>
                <a:lnTo>
                  <a:pt x="2650" y="1630"/>
                </a:lnTo>
                <a:lnTo>
                  <a:pt x="2642" y="1634"/>
                </a:lnTo>
                <a:lnTo>
                  <a:pt x="2634" y="1636"/>
                </a:lnTo>
                <a:lnTo>
                  <a:pt x="2622" y="1638"/>
                </a:lnTo>
                <a:lnTo>
                  <a:pt x="2618" y="1634"/>
                </a:lnTo>
                <a:lnTo>
                  <a:pt x="2606" y="1622"/>
                </a:lnTo>
                <a:lnTo>
                  <a:pt x="2604" y="1620"/>
                </a:lnTo>
                <a:lnTo>
                  <a:pt x="2600" y="1622"/>
                </a:lnTo>
                <a:lnTo>
                  <a:pt x="2596" y="1624"/>
                </a:lnTo>
                <a:lnTo>
                  <a:pt x="2592" y="1624"/>
                </a:lnTo>
                <a:lnTo>
                  <a:pt x="2590" y="1626"/>
                </a:lnTo>
                <a:lnTo>
                  <a:pt x="2588" y="1626"/>
                </a:lnTo>
                <a:lnTo>
                  <a:pt x="2584" y="1628"/>
                </a:lnTo>
                <a:lnTo>
                  <a:pt x="2582" y="1630"/>
                </a:lnTo>
                <a:lnTo>
                  <a:pt x="2580" y="1626"/>
                </a:lnTo>
                <a:lnTo>
                  <a:pt x="2580" y="1624"/>
                </a:lnTo>
                <a:lnTo>
                  <a:pt x="2578" y="1622"/>
                </a:lnTo>
                <a:lnTo>
                  <a:pt x="2578" y="1620"/>
                </a:lnTo>
                <a:lnTo>
                  <a:pt x="2574" y="1612"/>
                </a:lnTo>
                <a:lnTo>
                  <a:pt x="2570" y="1590"/>
                </a:lnTo>
                <a:lnTo>
                  <a:pt x="2568" y="1586"/>
                </a:lnTo>
                <a:lnTo>
                  <a:pt x="2568" y="1586"/>
                </a:lnTo>
                <a:lnTo>
                  <a:pt x="2566" y="1584"/>
                </a:lnTo>
                <a:lnTo>
                  <a:pt x="2558" y="1582"/>
                </a:lnTo>
                <a:lnTo>
                  <a:pt x="2556" y="1580"/>
                </a:lnTo>
                <a:lnTo>
                  <a:pt x="2554" y="1580"/>
                </a:lnTo>
                <a:lnTo>
                  <a:pt x="2550" y="1582"/>
                </a:lnTo>
                <a:lnTo>
                  <a:pt x="2544" y="1586"/>
                </a:lnTo>
                <a:lnTo>
                  <a:pt x="2542" y="1586"/>
                </a:lnTo>
                <a:lnTo>
                  <a:pt x="2540" y="1586"/>
                </a:lnTo>
                <a:lnTo>
                  <a:pt x="2540" y="1586"/>
                </a:lnTo>
                <a:lnTo>
                  <a:pt x="2538" y="1586"/>
                </a:lnTo>
                <a:lnTo>
                  <a:pt x="2536" y="1586"/>
                </a:lnTo>
                <a:lnTo>
                  <a:pt x="2536" y="1584"/>
                </a:lnTo>
                <a:lnTo>
                  <a:pt x="2536" y="1582"/>
                </a:lnTo>
                <a:lnTo>
                  <a:pt x="2536" y="1580"/>
                </a:lnTo>
                <a:lnTo>
                  <a:pt x="2536" y="1578"/>
                </a:lnTo>
                <a:lnTo>
                  <a:pt x="2534" y="1578"/>
                </a:lnTo>
                <a:lnTo>
                  <a:pt x="2532" y="1578"/>
                </a:lnTo>
                <a:lnTo>
                  <a:pt x="2532" y="1580"/>
                </a:lnTo>
                <a:lnTo>
                  <a:pt x="2530" y="1580"/>
                </a:lnTo>
                <a:lnTo>
                  <a:pt x="2528" y="1582"/>
                </a:lnTo>
                <a:lnTo>
                  <a:pt x="2528" y="1586"/>
                </a:lnTo>
                <a:lnTo>
                  <a:pt x="2530" y="1590"/>
                </a:lnTo>
                <a:lnTo>
                  <a:pt x="2530" y="1594"/>
                </a:lnTo>
                <a:lnTo>
                  <a:pt x="2532" y="1596"/>
                </a:lnTo>
                <a:lnTo>
                  <a:pt x="2532" y="1600"/>
                </a:lnTo>
                <a:lnTo>
                  <a:pt x="2534" y="1604"/>
                </a:lnTo>
                <a:lnTo>
                  <a:pt x="2534" y="1606"/>
                </a:lnTo>
                <a:lnTo>
                  <a:pt x="2534" y="1612"/>
                </a:lnTo>
                <a:lnTo>
                  <a:pt x="2530" y="1616"/>
                </a:lnTo>
                <a:lnTo>
                  <a:pt x="2528" y="1620"/>
                </a:lnTo>
                <a:lnTo>
                  <a:pt x="2526" y="1622"/>
                </a:lnTo>
                <a:lnTo>
                  <a:pt x="2522" y="1628"/>
                </a:lnTo>
                <a:lnTo>
                  <a:pt x="2518" y="1632"/>
                </a:lnTo>
                <a:lnTo>
                  <a:pt x="2518" y="1634"/>
                </a:lnTo>
                <a:lnTo>
                  <a:pt x="2516" y="1634"/>
                </a:lnTo>
                <a:lnTo>
                  <a:pt x="2514" y="1634"/>
                </a:lnTo>
                <a:lnTo>
                  <a:pt x="2510" y="1636"/>
                </a:lnTo>
                <a:lnTo>
                  <a:pt x="2508" y="1636"/>
                </a:lnTo>
                <a:lnTo>
                  <a:pt x="2506" y="1636"/>
                </a:lnTo>
                <a:lnTo>
                  <a:pt x="2504" y="1634"/>
                </a:lnTo>
                <a:lnTo>
                  <a:pt x="2502" y="1630"/>
                </a:lnTo>
                <a:lnTo>
                  <a:pt x="2500" y="1628"/>
                </a:lnTo>
                <a:lnTo>
                  <a:pt x="2496" y="1626"/>
                </a:lnTo>
                <a:lnTo>
                  <a:pt x="2494" y="1628"/>
                </a:lnTo>
                <a:lnTo>
                  <a:pt x="2490" y="1630"/>
                </a:lnTo>
                <a:lnTo>
                  <a:pt x="2490" y="1634"/>
                </a:lnTo>
                <a:lnTo>
                  <a:pt x="2490" y="1634"/>
                </a:lnTo>
                <a:lnTo>
                  <a:pt x="2490" y="1636"/>
                </a:lnTo>
                <a:lnTo>
                  <a:pt x="2492" y="1636"/>
                </a:lnTo>
                <a:lnTo>
                  <a:pt x="2494" y="1636"/>
                </a:lnTo>
                <a:lnTo>
                  <a:pt x="2498" y="1636"/>
                </a:lnTo>
                <a:lnTo>
                  <a:pt x="2500" y="1636"/>
                </a:lnTo>
                <a:lnTo>
                  <a:pt x="2500" y="1638"/>
                </a:lnTo>
                <a:lnTo>
                  <a:pt x="2502" y="1638"/>
                </a:lnTo>
                <a:lnTo>
                  <a:pt x="2504" y="1640"/>
                </a:lnTo>
                <a:lnTo>
                  <a:pt x="2506" y="1644"/>
                </a:lnTo>
                <a:lnTo>
                  <a:pt x="2506" y="1646"/>
                </a:lnTo>
                <a:lnTo>
                  <a:pt x="2504" y="1648"/>
                </a:lnTo>
                <a:lnTo>
                  <a:pt x="2502" y="1648"/>
                </a:lnTo>
                <a:lnTo>
                  <a:pt x="2500" y="1648"/>
                </a:lnTo>
                <a:lnTo>
                  <a:pt x="2492" y="1650"/>
                </a:lnTo>
                <a:lnTo>
                  <a:pt x="2492" y="1652"/>
                </a:lnTo>
                <a:lnTo>
                  <a:pt x="2488" y="1654"/>
                </a:lnTo>
                <a:lnTo>
                  <a:pt x="2488" y="1658"/>
                </a:lnTo>
                <a:lnTo>
                  <a:pt x="2488" y="1660"/>
                </a:lnTo>
                <a:lnTo>
                  <a:pt x="2488" y="1662"/>
                </a:lnTo>
                <a:lnTo>
                  <a:pt x="2488" y="1664"/>
                </a:lnTo>
                <a:lnTo>
                  <a:pt x="2490" y="1670"/>
                </a:lnTo>
                <a:lnTo>
                  <a:pt x="2490" y="1672"/>
                </a:lnTo>
                <a:lnTo>
                  <a:pt x="2492" y="1676"/>
                </a:lnTo>
                <a:lnTo>
                  <a:pt x="2492" y="1678"/>
                </a:lnTo>
                <a:lnTo>
                  <a:pt x="2492" y="1682"/>
                </a:lnTo>
                <a:lnTo>
                  <a:pt x="2490" y="1684"/>
                </a:lnTo>
                <a:lnTo>
                  <a:pt x="2490" y="1686"/>
                </a:lnTo>
                <a:lnTo>
                  <a:pt x="2488" y="1690"/>
                </a:lnTo>
                <a:lnTo>
                  <a:pt x="2488" y="1692"/>
                </a:lnTo>
                <a:lnTo>
                  <a:pt x="2486" y="1694"/>
                </a:lnTo>
                <a:lnTo>
                  <a:pt x="2482" y="1696"/>
                </a:lnTo>
                <a:lnTo>
                  <a:pt x="2480" y="1696"/>
                </a:lnTo>
                <a:lnTo>
                  <a:pt x="2478" y="1698"/>
                </a:lnTo>
                <a:lnTo>
                  <a:pt x="2476" y="1698"/>
                </a:lnTo>
                <a:lnTo>
                  <a:pt x="2474" y="1698"/>
                </a:lnTo>
                <a:lnTo>
                  <a:pt x="2468" y="1698"/>
                </a:lnTo>
                <a:lnTo>
                  <a:pt x="2466" y="1696"/>
                </a:lnTo>
                <a:lnTo>
                  <a:pt x="2464" y="1696"/>
                </a:lnTo>
                <a:lnTo>
                  <a:pt x="2462" y="1694"/>
                </a:lnTo>
                <a:lnTo>
                  <a:pt x="2460" y="1694"/>
                </a:lnTo>
                <a:lnTo>
                  <a:pt x="2458" y="1692"/>
                </a:lnTo>
                <a:lnTo>
                  <a:pt x="2454" y="1690"/>
                </a:lnTo>
                <a:lnTo>
                  <a:pt x="2452" y="1686"/>
                </a:lnTo>
                <a:lnTo>
                  <a:pt x="2452" y="1684"/>
                </a:lnTo>
                <a:lnTo>
                  <a:pt x="2452" y="1682"/>
                </a:lnTo>
                <a:lnTo>
                  <a:pt x="2450" y="1680"/>
                </a:lnTo>
                <a:lnTo>
                  <a:pt x="2448" y="1680"/>
                </a:lnTo>
                <a:lnTo>
                  <a:pt x="2446" y="1678"/>
                </a:lnTo>
                <a:lnTo>
                  <a:pt x="2444" y="1678"/>
                </a:lnTo>
                <a:lnTo>
                  <a:pt x="2444" y="1676"/>
                </a:lnTo>
                <a:lnTo>
                  <a:pt x="2446" y="1672"/>
                </a:lnTo>
                <a:lnTo>
                  <a:pt x="2446" y="1670"/>
                </a:lnTo>
                <a:lnTo>
                  <a:pt x="2446" y="1668"/>
                </a:lnTo>
                <a:lnTo>
                  <a:pt x="2444" y="1664"/>
                </a:lnTo>
                <a:lnTo>
                  <a:pt x="2444" y="1662"/>
                </a:lnTo>
                <a:lnTo>
                  <a:pt x="2442" y="1656"/>
                </a:lnTo>
                <a:lnTo>
                  <a:pt x="2440" y="1652"/>
                </a:lnTo>
                <a:lnTo>
                  <a:pt x="2440" y="1648"/>
                </a:lnTo>
                <a:lnTo>
                  <a:pt x="2442" y="1644"/>
                </a:lnTo>
                <a:lnTo>
                  <a:pt x="2444" y="1640"/>
                </a:lnTo>
                <a:lnTo>
                  <a:pt x="2450" y="1640"/>
                </a:lnTo>
                <a:lnTo>
                  <a:pt x="2452" y="1638"/>
                </a:lnTo>
                <a:lnTo>
                  <a:pt x="2454" y="1638"/>
                </a:lnTo>
                <a:lnTo>
                  <a:pt x="2456" y="1634"/>
                </a:lnTo>
                <a:lnTo>
                  <a:pt x="2456" y="1632"/>
                </a:lnTo>
                <a:lnTo>
                  <a:pt x="2456" y="1630"/>
                </a:lnTo>
                <a:lnTo>
                  <a:pt x="2454" y="1628"/>
                </a:lnTo>
                <a:lnTo>
                  <a:pt x="2452" y="1622"/>
                </a:lnTo>
                <a:lnTo>
                  <a:pt x="2452" y="1620"/>
                </a:lnTo>
                <a:lnTo>
                  <a:pt x="2452" y="1618"/>
                </a:lnTo>
                <a:lnTo>
                  <a:pt x="2450" y="1616"/>
                </a:lnTo>
                <a:lnTo>
                  <a:pt x="2450" y="1610"/>
                </a:lnTo>
                <a:lnTo>
                  <a:pt x="2450" y="1608"/>
                </a:lnTo>
                <a:lnTo>
                  <a:pt x="2448" y="1608"/>
                </a:lnTo>
                <a:lnTo>
                  <a:pt x="2448" y="1606"/>
                </a:lnTo>
                <a:lnTo>
                  <a:pt x="2446" y="1604"/>
                </a:lnTo>
                <a:lnTo>
                  <a:pt x="2444" y="1602"/>
                </a:lnTo>
                <a:lnTo>
                  <a:pt x="2442" y="1600"/>
                </a:lnTo>
                <a:lnTo>
                  <a:pt x="2440" y="1598"/>
                </a:lnTo>
                <a:lnTo>
                  <a:pt x="2438" y="1598"/>
                </a:lnTo>
                <a:lnTo>
                  <a:pt x="2434" y="1598"/>
                </a:lnTo>
                <a:lnTo>
                  <a:pt x="2432" y="1598"/>
                </a:lnTo>
                <a:lnTo>
                  <a:pt x="2430" y="1600"/>
                </a:lnTo>
                <a:lnTo>
                  <a:pt x="2426" y="1602"/>
                </a:lnTo>
                <a:lnTo>
                  <a:pt x="2424" y="1602"/>
                </a:lnTo>
                <a:lnTo>
                  <a:pt x="2424" y="1604"/>
                </a:lnTo>
                <a:lnTo>
                  <a:pt x="2422" y="1608"/>
                </a:lnTo>
                <a:lnTo>
                  <a:pt x="2422" y="1612"/>
                </a:lnTo>
                <a:lnTo>
                  <a:pt x="2422" y="1614"/>
                </a:lnTo>
                <a:lnTo>
                  <a:pt x="2422" y="1616"/>
                </a:lnTo>
                <a:lnTo>
                  <a:pt x="2422" y="1618"/>
                </a:lnTo>
                <a:lnTo>
                  <a:pt x="2420" y="1622"/>
                </a:lnTo>
                <a:lnTo>
                  <a:pt x="2418" y="1624"/>
                </a:lnTo>
                <a:lnTo>
                  <a:pt x="2414" y="1626"/>
                </a:lnTo>
                <a:lnTo>
                  <a:pt x="2410" y="1626"/>
                </a:lnTo>
                <a:lnTo>
                  <a:pt x="2406" y="1622"/>
                </a:lnTo>
                <a:lnTo>
                  <a:pt x="2402" y="1618"/>
                </a:lnTo>
                <a:lnTo>
                  <a:pt x="2400" y="1618"/>
                </a:lnTo>
                <a:lnTo>
                  <a:pt x="2398" y="1614"/>
                </a:lnTo>
                <a:lnTo>
                  <a:pt x="2398" y="1612"/>
                </a:lnTo>
                <a:lnTo>
                  <a:pt x="2396" y="1612"/>
                </a:lnTo>
                <a:lnTo>
                  <a:pt x="2396" y="1612"/>
                </a:lnTo>
                <a:lnTo>
                  <a:pt x="2396" y="1614"/>
                </a:lnTo>
                <a:lnTo>
                  <a:pt x="2396" y="1620"/>
                </a:lnTo>
                <a:lnTo>
                  <a:pt x="2396" y="1622"/>
                </a:lnTo>
                <a:lnTo>
                  <a:pt x="2394" y="1622"/>
                </a:lnTo>
                <a:lnTo>
                  <a:pt x="2394" y="1626"/>
                </a:lnTo>
                <a:lnTo>
                  <a:pt x="2390" y="1630"/>
                </a:lnTo>
                <a:lnTo>
                  <a:pt x="2388" y="1630"/>
                </a:lnTo>
                <a:lnTo>
                  <a:pt x="2386" y="1628"/>
                </a:lnTo>
                <a:lnTo>
                  <a:pt x="2386" y="1624"/>
                </a:lnTo>
                <a:lnTo>
                  <a:pt x="2388" y="1622"/>
                </a:lnTo>
                <a:lnTo>
                  <a:pt x="2392" y="1616"/>
                </a:lnTo>
                <a:lnTo>
                  <a:pt x="2390" y="1614"/>
                </a:lnTo>
                <a:lnTo>
                  <a:pt x="2388" y="1614"/>
                </a:lnTo>
                <a:lnTo>
                  <a:pt x="2386" y="1616"/>
                </a:lnTo>
                <a:lnTo>
                  <a:pt x="2384" y="1620"/>
                </a:lnTo>
                <a:lnTo>
                  <a:pt x="2384" y="1626"/>
                </a:lnTo>
                <a:lnTo>
                  <a:pt x="2384" y="1628"/>
                </a:lnTo>
                <a:lnTo>
                  <a:pt x="2382" y="1632"/>
                </a:lnTo>
                <a:lnTo>
                  <a:pt x="2380" y="1634"/>
                </a:lnTo>
                <a:lnTo>
                  <a:pt x="2380" y="1634"/>
                </a:lnTo>
                <a:lnTo>
                  <a:pt x="2378" y="1636"/>
                </a:lnTo>
                <a:lnTo>
                  <a:pt x="2376" y="1640"/>
                </a:lnTo>
                <a:lnTo>
                  <a:pt x="2372" y="1646"/>
                </a:lnTo>
                <a:lnTo>
                  <a:pt x="2370" y="1646"/>
                </a:lnTo>
                <a:lnTo>
                  <a:pt x="2362" y="1646"/>
                </a:lnTo>
                <a:lnTo>
                  <a:pt x="2356" y="1646"/>
                </a:lnTo>
                <a:lnTo>
                  <a:pt x="2354" y="1646"/>
                </a:lnTo>
                <a:lnTo>
                  <a:pt x="2352" y="1646"/>
                </a:lnTo>
                <a:lnTo>
                  <a:pt x="2348" y="1646"/>
                </a:lnTo>
                <a:lnTo>
                  <a:pt x="2344" y="1646"/>
                </a:lnTo>
                <a:lnTo>
                  <a:pt x="2342" y="1644"/>
                </a:lnTo>
                <a:lnTo>
                  <a:pt x="2340" y="1644"/>
                </a:lnTo>
                <a:lnTo>
                  <a:pt x="2338" y="1642"/>
                </a:lnTo>
                <a:lnTo>
                  <a:pt x="2336" y="1640"/>
                </a:lnTo>
                <a:lnTo>
                  <a:pt x="2332" y="1636"/>
                </a:lnTo>
                <a:lnTo>
                  <a:pt x="2332" y="1634"/>
                </a:lnTo>
                <a:lnTo>
                  <a:pt x="2332" y="1632"/>
                </a:lnTo>
                <a:lnTo>
                  <a:pt x="2334" y="1630"/>
                </a:lnTo>
                <a:lnTo>
                  <a:pt x="2334" y="1626"/>
                </a:lnTo>
                <a:lnTo>
                  <a:pt x="2336" y="1624"/>
                </a:lnTo>
                <a:lnTo>
                  <a:pt x="2336" y="1622"/>
                </a:lnTo>
                <a:lnTo>
                  <a:pt x="2336" y="1612"/>
                </a:lnTo>
                <a:lnTo>
                  <a:pt x="2336" y="1610"/>
                </a:lnTo>
                <a:lnTo>
                  <a:pt x="2336" y="1608"/>
                </a:lnTo>
                <a:lnTo>
                  <a:pt x="2334" y="1604"/>
                </a:lnTo>
                <a:lnTo>
                  <a:pt x="2332" y="1604"/>
                </a:lnTo>
                <a:lnTo>
                  <a:pt x="2326" y="1600"/>
                </a:lnTo>
                <a:lnTo>
                  <a:pt x="2324" y="1598"/>
                </a:lnTo>
                <a:lnTo>
                  <a:pt x="2322" y="1598"/>
                </a:lnTo>
                <a:lnTo>
                  <a:pt x="2322" y="1596"/>
                </a:lnTo>
                <a:lnTo>
                  <a:pt x="2318" y="1596"/>
                </a:lnTo>
                <a:lnTo>
                  <a:pt x="2316" y="1596"/>
                </a:lnTo>
                <a:lnTo>
                  <a:pt x="2314" y="1596"/>
                </a:lnTo>
                <a:lnTo>
                  <a:pt x="2312" y="1596"/>
                </a:lnTo>
                <a:lnTo>
                  <a:pt x="2308" y="1598"/>
                </a:lnTo>
                <a:lnTo>
                  <a:pt x="2304" y="1600"/>
                </a:lnTo>
                <a:lnTo>
                  <a:pt x="2302" y="1602"/>
                </a:lnTo>
                <a:lnTo>
                  <a:pt x="2300" y="1602"/>
                </a:lnTo>
                <a:lnTo>
                  <a:pt x="2300" y="1604"/>
                </a:lnTo>
                <a:lnTo>
                  <a:pt x="2298" y="1606"/>
                </a:lnTo>
                <a:lnTo>
                  <a:pt x="2296" y="1606"/>
                </a:lnTo>
                <a:lnTo>
                  <a:pt x="2294" y="1606"/>
                </a:lnTo>
                <a:lnTo>
                  <a:pt x="2294" y="1608"/>
                </a:lnTo>
                <a:lnTo>
                  <a:pt x="2292" y="1608"/>
                </a:lnTo>
                <a:lnTo>
                  <a:pt x="2292" y="1606"/>
                </a:lnTo>
                <a:lnTo>
                  <a:pt x="2290" y="1606"/>
                </a:lnTo>
                <a:lnTo>
                  <a:pt x="2290" y="1604"/>
                </a:lnTo>
                <a:lnTo>
                  <a:pt x="2288" y="1604"/>
                </a:lnTo>
                <a:lnTo>
                  <a:pt x="2284" y="1606"/>
                </a:lnTo>
                <a:lnTo>
                  <a:pt x="2282" y="1606"/>
                </a:lnTo>
                <a:lnTo>
                  <a:pt x="2280" y="1604"/>
                </a:lnTo>
                <a:lnTo>
                  <a:pt x="2278" y="1604"/>
                </a:lnTo>
                <a:lnTo>
                  <a:pt x="2278" y="1602"/>
                </a:lnTo>
                <a:lnTo>
                  <a:pt x="2278" y="1600"/>
                </a:lnTo>
                <a:lnTo>
                  <a:pt x="2276" y="1600"/>
                </a:lnTo>
                <a:lnTo>
                  <a:pt x="2276" y="1598"/>
                </a:lnTo>
                <a:lnTo>
                  <a:pt x="2274" y="1596"/>
                </a:lnTo>
                <a:lnTo>
                  <a:pt x="2276" y="1594"/>
                </a:lnTo>
                <a:lnTo>
                  <a:pt x="2278" y="1590"/>
                </a:lnTo>
                <a:lnTo>
                  <a:pt x="2278" y="1588"/>
                </a:lnTo>
                <a:lnTo>
                  <a:pt x="2276" y="1588"/>
                </a:lnTo>
                <a:lnTo>
                  <a:pt x="2276" y="1586"/>
                </a:lnTo>
                <a:lnTo>
                  <a:pt x="2276" y="1586"/>
                </a:lnTo>
                <a:lnTo>
                  <a:pt x="2276" y="1584"/>
                </a:lnTo>
                <a:lnTo>
                  <a:pt x="2278" y="1584"/>
                </a:lnTo>
                <a:lnTo>
                  <a:pt x="2278" y="1582"/>
                </a:lnTo>
                <a:lnTo>
                  <a:pt x="2278" y="1580"/>
                </a:lnTo>
                <a:lnTo>
                  <a:pt x="2276" y="1578"/>
                </a:lnTo>
                <a:lnTo>
                  <a:pt x="2274" y="1578"/>
                </a:lnTo>
                <a:lnTo>
                  <a:pt x="2274" y="1576"/>
                </a:lnTo>
                <a:lnTo>
                  <a:pt x="2272" y="1576"/>
                </a:lnTo>
                <a:lnTo>
                  <a:pt x="2272" y="1574"/>
                </a:lnTo>
                <a:lnTo>
                  <a:pt x="2270" y="1572"/>
                </a:lnTo>
                <a:lnTo>
                  <a:pt x="2266" y="1570"/>
                </a:lnTo>
                <a:lnTo>
                  <a:pt x="2264" y="1568"/>
                </a:lnTo>
                <a:lnTo>
                  <a:pt x="2260" y="1566"/>
                </a:lnTo>
                <a:lnTo>
                  <a:pt x="2258" y="1564"/>
                </a:lnTo>
                <a:lnTo>
                  <a:pt x="2254" y="1562"/>
                </a:lnTo>
                <a:lnTo>
                  <a:pt x="2252" y="1562"/>
                </a:lnTo>
                <a:lnTo>
                  <a:pt x="2250" y="1560"/>
                </a:lnTo>
                <a:lnTo>
                  <a:pt x="2248" y="1560"/>
                </a:lnTo>
                <a:lnTo>
                  <a:pt x="2244" y="1560"/>
                </a:lnTo>
                <a:lnTo>
                  <a:pt x="2242" y="1560"/>
                </a:lnTo>
                <a:lnTo>
                  <a:pt x="2240" y="1562"/>
                </a:lnTo>
                <a:lnTo>
                  <a:pt x="2238" y="1562"/>
                </a:lnTo>
                <a:lnTo>
                  <a:pt x="2236" y="1562"/>
                </a:lnTo>
                <a:lnTo>
                  <a:pt x="2234" y="1564"/>
                </a:lnTo>
                <a:lnTo>
                  <a:pt x="2234" y="1566"/>
                </a:lnTo>
                <a:lnTo>
                  <a:pt x="2232" y="1568"/>
                </a:lnTo>
                <a:lnTo>
                  <a:pt x="2230" y="1572"/>
                </a:lnTo>
                <a:lnTo>
                  <a:pt x="2228" y="1576"/>
                </a:lnTo>
                <a:lnTo>
                  <a:pt x="2228" y="1578"/>
                </a:lnTo>
                <a:lnTo>
                  <a:pt x="2226" y="1580"/>
                </a:lnTo>
                <a:lnTo>
                  <a:pt x="2224" y="1584"/>
                </a:lnTo>
                <a:lnTo>
                  <a:pt x="2222" y="1584"/>
                </a:lnTo>
                <a:lnTo>
                  <a:pt x="2220" y="1586"/>
                </a:lnTo>
                <a:lnTo>
                  <a:pt x="2218" y="1586"/>
                </a:lnTo>
                <a:lnTo>
                  <a:pt x="2216" y="1586"/>
                </a:lnTo>
                <a:lnTo>
                  <a:pt x="2214" y="1586"/>
                </a:lnTo>
                <a:lnTo>
                  <a:pt x="2210" y="1586"/>
                </a:lnTo>
                <a:lnTo>
                  <a:pt x="2208" y="1586"/>
                </a:lnTo>
                <a:lnTo>
                  <a:pt x="2206" y="1588"/>
                </a:lnTo>
                <a:lnTo>
                  <a:pt x="2204" y="1588"/>
                </a:lnTo>
                <a:lnTo>
                  <a:pt x="2204" y="1590"/>
                </a:lnTo>
                <a:lnTo>
                  <a:pt x="2206" y="1592"/>
                </a:lnTo>
                <a:lnTo>
                  <a:pt x="2206" y="1596"/>
                </a:lnTo>
                <a:lnTo>
                  <a:pt x="2204" y="1598"/>
                </a:lnTo>
                <a:lnTo>
                  <a:pt x="2202" y="1598"/>
                </a:lnTo>
                <a:lnTo>
                  <a:pt x="2200" y="1596"/>
                </a:lnTo>
                <a:lnTo>
                  <a:pt x="2198" y="1596"/>
                </a:lnTo>
                <a:lnTo>
                  <a:pt x="2196" y="1596"/>
                </a:lnTo>
                <a:lnTo>
                  <a:pt x="2196" y="1598"/>
                </a:lnTo>
                <a:lnTo>
                  <a:pt x="2198" y="1600"/>
                </a:lnTo>
                <a:lnTo>
                  <a:pt x="2198" y="1604"/>
                </a:lnTo>
                <a:lnTo>
                  <a:pt x="2198" y="1606"/>
                </a:lnTo>
                <a:lnTo>
                  <a:pt x="2198" y="1608"/>
                </a:lnTo>
                <a:lnTo>
                  <a:pt x="2196" y="1610"/>
                </a:lnTo>
                <a:lnTo>
                  <a:pt x="2194" y="1608"/>
                </a:lnTo>
                <a:lnTo>
                  <a:pt x="2194" y="1606"/>
                </a:lnTo>
                <a:lnTo>
                  <a:pt x="2192" y="1606"/>
                </a:lnTo>
                <a:lnTo>
                  <a:pt x="2190" y="1608"/>
                </a:lnTo>
                <a:lnTo>
                  <a:pt x="2190" y="1610"/>
                </a:lnTo>
                <a:lnTo>
                  <a:pt x="2190" y="1612"/>
                </a:lnTo>
                <a:lnTo>
                  <a:pt x="2190" y="1614"/>
                </a:lnTo>
                <a:lnTo>
                  <a:pt x="2188" y="1616"/>
                </a:lnTo>
                <a:lnTo>
                  <a:pt x="2186" y="1618"/>
                </a:lnTo>
                <a:lnTo>
                  <a:pt x="2186" y="1616"/>
                </a:lnTo>
                <a:lnTo>
                  <a:pt x="2184" y="1616"/>
                </a:lnTo>
                <a:lnTo>
                  <a:pt x="2182" y="1616"/>
                </a:lnTo>
                <a:lnTo>
                  <a:pt x="2182" y="1618"/>
                </a:lnTo>
                <a:lnTo>
                  <a:pt x="2182" y="1620"/>
                </a:lnTo>
                <a:lnTo>
                  <a:pt x="2182" y="1622"/>
                </a:lnTo>
                <a:lnTo>
                  <a:pt x="2180" y="1622"/>
                </a:lnTo>
                <a:lnTo>
                  <a:pt x="2180" y="1624"/>
                </a:lnTo>
                <a:lnTo>
                  <a:pt x="2178" y="1624"/>
                </a:lnTo>
                <a:lnTo>
                  <a:pt x="2178" y="1626"/>
                </a:lnTo>
                <a:lnTo>
                  <a:pt x="2176" y="1628"/>
                </a:lnTo>
                <a:lnTo>
                  <a:pt x="2172" y="1628"/>
                </a:lnTo>
                <a:lnTo>
                  <a:pt x="2170" y="1630"/>
                </a:lnTo>
                <a:lnTo>
                  <a:pt x="2166" y="1630"/>
                </a:lnTo>
                <a:lnTo>
                  <a:pt x="2164" y="1632"/>
                </a:lnTo>
                <a:lnTo>
                  <a:pt x="2162" y="1632"/>
                </a:lnTo>
                <a:lnTo>
                  <a:pt x="2160" y="1632"/>
                </a:lnTo>
                <a:lnTo>
                  <a:pt x="2156" y="1632"/>
                </a:lnTo>
                <a:lnTo>
                  <a:pt x="2156" y="1630"/>
                </a:lnTo>
                <a:lnTo>
                  <a:pt x="2156" y="1630"/>
                </a:lnTo>
                <a:lnTo>
                  <a:pt x="2154" y="1628"/>
                </a:lnTo>
                <a:lnTo>
                  <a:pt x="2150" y="1628"/>
                </a:lnTo>
                <a:lnTo>
                  <a:pt x="2148" y="1628"/>
                </a:lnTo>
                <a:lnTo>
                  <a:pt x="2146" y="1626"/>
                </a:lnTo>
                <a:lnTo>
                  <a:pt x="2146" y="1624"/>
                </a:lnTo>
                <a:lnTo>
                  <a:pt x="2144" y="1624"/>
                </a:lnTo>
                <a:lnTo>
                  <a:pt x="2142" y="1622"/>
                </a:lnTo>
                <a:lnTo>
                  <a:pt x="2138" y="1620"/>
                </a:lnTo>
                <a:lnTo>
                  <a:pt x="2136" y="1618"/>
                </a:lnTo>
                <a:lnTo>
                  <a:pt x="2134" y="1618"/>
                </a:lnTo>
                <a:lnTo>
                  <a:pt x="2132" y="1618"/>
                </a:lnTo>
                <a:lnTo>
                  <a:pt x="2130" y="1616"/>
                </a:lnTo>
                <a:lnTo>
                  <a:pt x="2128" y="1616"/>
                </a:lnTo>
                <a:lnTo>
                  <a:pt x="2126" y="1618"/>
                </a:lnTo>
                <a:lnTo>
                  <a:pt x="2124" y="1618"/>
                </a:lnTo>
                <a:lnTo>
                  <a:pt x="2120" y="1616"/>
                </a:lnTo>
                <a:lnTo>
                  <a:pt x="2118" y="1614"/>
                </a:lnTo>
                <a:lnTo>
                  <a:pt x="2114" y="1612"/>
                </a:lnTo>
                <a:lnTo>
                  <a:pt x="2112" y="1608"/>
                </a:lnTo>
                <a:lnTo>
                  <a:pt x="2112" y="1606"/>
                </a:lnTo>
                <a:lnTo>
                  <a:pt x="2112" y="1604"/>
                </a:lnTo>
                <a:lnTo>
                  <a:pt x="2114" y="1600"/>
                </a:lnTo>
                <a:lnTo>
                  <a:pt x="2116" y="1600"/>
                </a:lnTo>
                <a:lnTo>
                  <a:pt x="2116" y="1602"/>
                </a:lnTo>
                <a:lnTo>
                  <a:pt x="2118" y="1602"/>
                </a:lnTo>
                <a:lnTo>
                  <a:pt x="2122" y="1600"/>
                </a:lnTo>
                <a:lnTo>
                  <a:pt x="2122" y="1598"/>
                </a:lnTo>
                <a:lnTo>
                  <a:pt x="2124" y="1596"/>
                </a:lnTo>
                <a:lnTo>
                  <a:pt x="2124" y="1592"/>
                </a:lnTo>
                <a:lnTo>
                  <a:pt x="2124" y="1590"/>
                </a:lnTo>
                <a:lnTo>
                  <a:pt x="2126" y="1588"/>
                </a:lnTo>
                <a:lnTo>
                  <a:pt x="2124" y="1586"/>
                </a:lnTo>
                <a:lnTo>
                  <a:pt x="2122" y="1586"/>
                </a:lnTo>
                <a:lnTo>
                  <a:pt x="2120" y="1586"/>
                </a:lnTo>
                <a:lnTo>
                  <a:pt x="2116" y="1586"/>
                </a:lnTo>
                <a:lnTo>
                  <a:pt x="2116" y="1586"/>
                </a:lnTo>
                <a:lnTo>
                  <a:pt x="2116" y="1584"/>
                </a:lnTo>
                <a:lnTo>
                  <a:pt x="2118" y="1584"/>
                </a:lnTo>
                <a:lnTo>
                  <a:pt x="2120" y="1582"/>
                </a:lnTo>
                <a:lnTo>
                  <a:pt x="2122" y="1580"/>
                </a:lnTo>
                <a:lnTo>
                  <a:pt x="2124" y="1576"/>
                </a:lnTo>
                <a:lnTo>
                  <a:pt x="2124" y="1574"/>
                </a:lnTo>
                <a:lnTo>
                  <a:pt x="2124" y="1572"/>
                </a:lnTo>
                <a:lnTo>
                  <a:pt x="2126" y="1572"/>
                </a:lnTo>
                <a:lnTo>
                  <a:pt x="2128" y="1562"/>
                </a:lnTo>
                <a:lnTo>
                  <a:pt x="2128" y="1560"/>
                </a:lnTo>
                <a:lnTo>
                  <a:pt x="2126" y="1560"/>
                </a:lnTo>
                <a:lnTo>
                  <a:pt x="2124" y="1560"/>
                </a:lnTo>
                <a:lnTo>
                  <a:pt x="2122" y="1557"/>
                </a:lnTo>
                <a:lnTo>
                  <a:pt x="2120" y="1555"/>
                </a:lnTo>
                <a:lnTo>
                  <a:pt x="2118" y="1555"/>
                </a:lnTo>
                <a:lnTo>
                  <a:pt x="2116" y="1551"/>
                </a:lnTo>
                <a:lnTo>
                  <a:pt x="2114" y="1551"/>
                </a:lnTo>
                <a:lnTo>
                  <a:pt x="2112" y="1553"/>
                </a:lnTo>
                <a:lnTo>
                  <a:pt x="2108" y="1555"/>
                </a:lnTo>
                <a:lnTo>
                  <a:pt x="2108" y="1555"/>
                </a:lnTo>
                <a:lnTo>
                  <a:pt x="2106" y="1555"/>
                </a:lnTo>
                <a:lnTo>
                  <a:pt x="2100" y="1557"/>
                </a:lnTo>
                <a:lnTo>
                  <a:pt x="2090" y="1557"/>
                </a:lnTo>
                <a:lnTo>
                  <a:pt x="2086" y="1557"/>
                </a:lnTo>
                <a:lnTo>
                  <a:pt x="2084" y="1557"/>
                </a:lnTo>
                <a:lnTo>
                  <a:pt x="2078" y="1555"/>
                </a:lnTo>
                <a:lnTo>
                  <a:pt x="2074" y="1553"/>
                </a:lnTo>
                <a:lnTo>
                  <a:pt x="2070" y="1553"/>
                </a:lnTo>
                <a:lnTo>
                  <a:pt x="2068" y="1551"/>
                </a:lnTo>
                <a:lnTo>
                  <a:pt x="2068" y="1549"/>
                </a:lnTo>
                <a:lnTo>
                  <a:pt x="2070" y="1549"/>
                </a:lnTo>
                <a:lnTo>
                  <a:pt x="2070" y="1547"/>
                </a:lnTo>
                <a:lnTo>
                  <a:pt x="2068" y="1545"/>
                </a:lnTo>
                <a:lnTo>
                  <a:pt x="2064" y="1543"/>
                </a:lnTo>
                <a:lnTo>
                  <a:pt x="2064" y="1541"/>
                </a:lnTo>
                <a:lnTo>
                  <a:pt x="2062" y="1539"/>
                </a:lnTo>
                <a:lnTo>
                  <a:pt x="2060" y="1537"/>
                </a:lnTo>
                <a:lnTo>
                  <a:pt x="2062" y="1535"/>
                </a:lnTo>
                <a:lnTo>
                  <a:pt x="2064" y="1535"/>
                </a:lnTo>
                <a:lnTo>
                  <a:pt x="2066" y="1537"/>
                </a:lnTo>
                <a:lnTo>
                  <a:pt x="2066" y="1537"/>
                </a:lnTo>
                <a:lnTo>
                  <a:pt x="2068" y="1537"/>
                </a:lnTo>
                <a:lnTo>
                  <a:pt x="2070" y="1537"/>
                </a:lnTo>
                <a:lnTo>
                  <a:pt x="2070" y="1535"/>
                </a:lnTo>
                <a:lnTo>
                  <a:pt x="2070" y="1533"/>
                </a:lnTo>
                <a:lnTo>
                  <a:pt x="2068" y="1533"/>
                </a:lnTo>
                <a:lnTo>
                  <a:pt x="2062" y="1529"/>
                </a:lnTo>
                <a:lnTo>
                  <a:pt x="2060" y="1525"/>
                </a:lnTo>
                <a:lnTo>
                  <a:pt x="2058" y="1523"/>
                </a:lnTo>
                <a:lnTo>
                  <a:pt x="2056" y="1521"/>
                </a:lnTo>
                <a:lnTo>
                  <a:pt x="2056" y="1517"/>
                </a:lnTo>
                <a:lnTo>
                  <a:pt x="2056" y="1515"/>
                </a:lnTo>
                <a:lnTo>
                  <a:pt x="2056" y="1513"/>
                </a:lnTo>
                <a:lnTo>
                  <a:pt x="2056" y="1511"/>
                </a:lnTo>
                <a:lnTo>
                  <a:pt x="2058" y="1509"/>
                </a:lnTo>
                <a:lnTo>
                  <a:pt x="2060" y="1507"/>
                </a:lnTo>
                <a:lnTo>
                  <a:pt x="2062" y="1503"/>
                </a:lnTo>
                <a:lnTo>
                  <a:pt x="2064" y="1499"/>
                </a:lnTo>
                <a:lnTo>
                  <a:pt x="2066" y="1493"/>
                </a:lnTo>
                <a:lnTo>
                  <a:pt x="2066" y="1489"/>
                </a:lnTo>
                <a:lnTo>
                  <a:pt x="2068" y="1489"/>
                </a:lnTo>
                <a:lnTo>
                  <a:pt x="2066" y="1489"/>
                </a:lnTo>
                <a:lnTo>
                  <a:pt x="2066" y="1487"/>
                </a:lnTo>
                <a:lnTo>
                  <a:pt x="2066" y="1485"/>
                </a:lnTo>
                <a:lnTo>
                  <a:pt x="2064" y="1481"/>
                </a:lnTo>
                <a:lnTo>
                  <a:pt x="2062" y="1481"/>
                </a:lnTo>
                <a:lnTo>
                  <a:pt x="2060" y="1477"/>
                </a:lnTo>
                <a:lnTo>
                  <a:pt x="2060" y="1477"/>
                </a:lnTo>
                <a:lnTo>
                  <a:pt x="2054" y="1477"/>
                </a:lnTo>
                <a:lnTo>
                  <a:pt x="2052" y="1477"/>
                </a:lnTo>
                <a:lnTo>
                  <a:pt x="2050" y="1479"/>
                </a:lnTo>
                <a:lnTo>
                  <a:pt x="2050" y="1481"/>
                </a:lnTo>
                <a:lnTo>
                  <a:pt x="2048" y="1483"/>
                </a:lnTo>
                <a:lnTo>
                  <a:pt x="2046" y="1485"/>
                </a:lnTo>
                <a:lnTo>
                  <a:pt x="2044" y="1487"/>
                </a:lnTo>
                <a:lnTo>
                  <a:pt x="2044" y="1489"/>
                </a:lnTo>
                <a:lnTo>
                  <a:pt x="2040" y="1491"/>
                </a:lnTo>
                <a:lnTo>
                  <a:pt x="2040" y="1493"/>
                </a:lnTo>
                <a:lnTo>
                  <a:pt x="2038" y="1493"/>
                </a:lnTo>
                <a:lnTo>
                  <a:pt x="2036" y="1495"/>
                </a:lnTo>
                <a:lnTo>
                  <a:pt x="2034" y="1495"/>
                </a:lnTo>
                <a:lnTo>
                  <a:pt x="2026" y="1495"/>
                </a:lnTo>
                <a:lnTo>
                  <a:pt x="2020" y="1495"/>
                </a:lnTo>
                <a:lnTo>
                  <a:pt x="2020" y="1493"/>
                </a:lnTo>
                <a:lnTo>
                  <a:pt x="2018" y="1493"/>
                </a:lnTo>
                <a:lnTo>
                  <a:pt x="2016" y="1491"/>
                </a:lnTo>
                <a:lnTo>
                  <a:pt x="2014" y="1491"/>
                </a:lnTo>
                <a:lnTo>
                  <a:pt x="2012" y="1491"/>
                </a:lnTo>
                <a:lnTo>
                  <a:pt x="2012" y="1489"/>
                </a:lnTo>
                <a:lnTo>
                  <a:pt x="2012" y="1489"/>
                </a:lnTo>
                <a:lnTo>
                  <a:pt x="2010" y="1487"/>
                </a:lnTo>
                <a:lnTo>
                  <a:pt x="2008" y="1487"/>
                </a:lnTo>
                <a:lnTo>
                  <a:pt x="2006" y="1487"/>
                </a:lnTo>
                <a:lnTo>
                  <a:pt x="2004" y="1489"/>
                </a:lnTo>
                <a:lnTo>
                  <a:pt x="2002" y="1489"/>
                </a:lnTo>
                <a:lnTo>
                  <a:pt x="2000" y="1489"/>
                </a:lnTo>
                <a:lnTo>
                  <a:pt x="1998" y="1489"/>
                </a:lnTo>
                <a:lnTo>
                  <a:pt x="1996" y="1489"/>
                </a:lnTo>
                <a:lnTo>
                  <a:pt x="1994" y="1489"/>
                </a:lnTo>
                <a:lnTo>
                  <a:pt x="1992" y="1489"/>
                </a:lnTo>
                <a:lnTo>
                  <a:pt x="1992" y="1487"/>
                </a:lnTo>
                <a:lnTo>
                  <a:pt x="1990" y="1489"/>
                </a:lnTo>
                <a:lnTo>
                  <a:pt x="1988" y="1489"/>
                </a:lnTo>
                <a:lnTo>
                  <a:pt x="1986" y="1489"/>
                </a:lnTo>
                <a:lnTo>
                  <a:pt x="1984" y="1489"/>
                </a:lnTo>
                <a:lnTo>
                  <a:pt x="1982" y="1487"/>
                </a:lnTo>
                <a:lnTo>
                  <a:pt x="1980" y="1487"/>
                </a:lnTo>
                <a:lnTo>
                  <a:pt x="1978" y="1487"/>
                </a:lnTo>
                <a:lnTo>
                  <a:pt x="1978" y="1485"/>
                </a:lnTo>
                <a:lnTo>
                  <a:pt x="1976" y="1485"/>
                </a:lnTo>
                <a:lnTo>
                  <a:pt x="1974" y="1483"/>
                </a:lnTo>
                <a:lnTo>
                  <a:pt x="1972" y="1483"/>
                </a:lnTo>
                <a:lnTo>
                  <a:pt x="1972" y="1481"/>
                </a:lnTo>
                <a:lnTo>
                  <a:pt x="1970" y="1481"/>
                </a:lnTo>
                <a:lnTo>
                  <a:pt x="1970" y="1479"/>
                </a:lnTo>
                <a:lnTo>
                  <a:pt x="1968" y="1479"/>
                </a:lnTo>
                <a:lnTo>
                  <a:pt x="1966" y="1477"/>
                </a:lnTo>
                <a:lnTo>
                  <a:pt x="1964" y="1477"/>
                </a:lnTo>
                <a:lnTo>
                  <a:pt x="1962" y="1477"/>
                </a:lnTo>
                <a:lnTo>
                  <a:pt x="1960" y="1477"/>
                </a:lnTo>
                <a:lnTo>
                  <a:pt x="1958" y="1475"/>
                </a:lnTo>
                <a:lnTo>
                  <a:pt x="1956" y="1475"/>
                </a:lnTo>
                <a:lnTo>
                  <a:pt x="1952" y="1475"/>
                </a:lnTo>
                <a:lnTo>
                  <a:pt x="1950" y="1477"/>
                </a:lnTo>
                <a:lnTo>
                  <a:pt x="1948" y="1479"/>
                </a:lnTo>
                <a:lnTo>
                  <a:pt x="1946" y="1479"/>
                </a:lnTo>
                <a:lnTo>
                  <a:pt x="1944" y="1479"/>
                </a:lnTo>
                <a:lnTo>
                  <a:pt x="1944" y="1481"/>
                </a:lnTo>
                <a:lnTo>
                  <a:pt x="1944" y="1483"/>
                </a:lnTo>
                <a:lnTo>
                  <a:pt x="1942" y="1485"/>
                </a:lnTo>
                <a:lnTo>
                  <a:pt x="1944" y="1485"/>
                </a:lnTo>
                <a:lnTo>
                  <a:pt x="1944" y="1487"/>
                </a:lnTo>
                <a:lnTo>
                  <a:pt x="1946" y="1487"/>
                </a:lnTo>
                <a:lnTo>
                  <a:pt x="1946" y="1489"/>
                </a:lnTo>
                <a:lnTo>
                  <a:pt x="1944" y="1489"/>
                </a:lnTo>
                <a:lnTo>
                  <a:pt x="1942" y="1487"/>
                </a:lnTo>
                <a:lnTo>
                  <a:pt x="1940" y="1489"/>
                </a:lnTo>
                <a:lnTo>
                  <a:pt x="1938" y="1489"/>
                </a:lnTo>
                <a:lnTo>
                  <a:pt x="1938" y="1489"/>
                </a:lnTo>
                <a:lnTo>
                  <a:pt x="1938" y="1491"/>
                </a:lnTo>
                <a:lnTo>
                  <a:pt x="1936" y="1491"/>
                </a:lnTo>
                <a:lnTo>
                  <a:pt x="1938" y="1491"/>
                </a:lnTo>
                <a:lnTo>
                  <a:pt x="1938" y="1493"/>
                </a:lnTo>
                <a:lnTo>
                  <a:pt x="1938" y="1495"/>
                </a:lnTo>
                <a:lnTo>
                  <a:pt x="1938" y="1497"/>
                </a:lnTo>
                <a:lnTo>
                  <a:pt x="1938" y="1499"/>
                </a:lnTo>
                <a:lnTo>
                  <a:pt x="1938" y="1501"/>
                </a:lnTo>
                <a:lnTo>
                  <a:pt x="1938" y="1503"/>
                </a:lnTo>
                <a:lnTo>
                  <a:pt x="1936" y="1503"/>
                </a:lnTo>
                <a:lnTo>
                  <a:pt x="1934" y="1503"/>
                </a:lnTo>
                <a:lnTo>
                  <a:pt x="1932" y="1503"/>
                </a:lnTo>
                <a:lnTo>
                  <a:pt x="1932" y="1505"/>
                </a:lnTo>
                <a:lnTo>
                  <a:pt x="1932" y="1507"/>
                </a:lnTo>
                <a:lnTo>
                  <a:pt x="1932" y="1509"/>
                </a:lnTo>
                <a:lnTo>
                  <a:pt x="1930" y="1511"/>
                </a:lnTo>
                <a:lnTo>
                  <a:pt x="1928" y="1513"/>
                </a:lnTo>
                <a:lnTo>
                  <a:pt x="1926" y="1513"/>
                </a:lnTo>
                <a:lnTo>
                  <a:pt x="1926" y="1511"/>
                </a:lnTo>
                <a:lnTo>
                  <a:pt x="1924" y="1511"/>
                </a:lnTo>
                <a:lnTo>
                  <a:pt x="1922" y="1511"/>
                </a:lnTo>
                <a:lnTo>
                  <a:pt x="1920" y="1511"/>
                </a:lnTo>
                <a:lnTo>
                  <a:pt x="1918" y="1511"/>
                </a:lnTo>
                <a:lnTo>
                  <a:pt x="1918" y="1513"/>
                </a:lnTo>
                <a:lnTo>
                  <a:pt x="1918" y="1515"/>
                </a:lnTo>
                <a:lnTo>
                  <a:pt x="1916" y="1515"/>
                </a:lnTo>
                <a:lnTo>
                  <a:pt x="1916" y="1517"/>
                </a:lnTo>
                <a:lnTo>
                  <a:pt x="1916" y="1517"/>
                </a:lnTo>
                <a:lnTo>
                  <a:pt x="1914" y="1517"/>
                </a:lnTo>
                <a:lnTo>
                  <a:pt x="1912" y="1517"/>
                </a:lnTo>
                <a:lnTo>
                  <a:pt x="1910" y="1517"/>
                </a:lnTo>
                <a:lnTo>
                  <a:pt x="1910" y="1519"/>
                </a:lnTo>
                <a:lnTo>
                  <a:pt x="1908" y="1521"/>
                </a:lnTo>
                <a:lnTo>
                  <a:pt x="1906" y="1521"/>
                </a:lnTo>
                <a:lnTo>
                  <a:pt x="1906" y="1523"/>
                </a:lnTo>
                <a:lnTo>
                  <a:pt x="1904" y="1523"/>
                </a:lnTo>
                <a:lnTo>
                  <a:pt x="1902" y="1523"/>
                </a:lnTo>
                <a:lnTo>
                  <a:pt x="1900" y="1523"/>
                </a:lnTo>
                <a:lnTo>
                  <a:pt x="1900" y="1521"/>
                </a:lnTo>
                <a:lnTo>
                  <a:pt x="1898" y="1519"/>
                </a:lnTo>
                <a:lnTo>
                  <a:pt x="1896" y="1519"/>
                </a:lnTo>
                <a:lnTo>
                  <a:pt x="1894" y="1517"/>
                </a:lnTo>
                <a:lnTo>
                  <a:pt x="1890" y="1513"/>
                </a:lnTo>
                <a:lnTo>
                  <a:pt x="1888" y="1511"/>
                </a:lnTo>
                <a:lnTo>
                  <a:pt x="1886" y="1509"/>
                </a:lnTo>
                <a:lnTo>
                  <a:pt x="1884" y="1507"/>
                </a:lnTo>
                <a:lnTo>
                  <a:pt x="1882" y="1505"/>
                </a:lnTo>
                <a:lnTo>
                  <a:pt x="1882" y="1503"/>
                </a:lnTo>
                <a:lnTo>
                  <a:pt x="1880" y="1501"/>
                </a:lnTo>
                <a:lnTo>
                  <a:pt x="1880" y="1499"/>
                </a:lnTo>
                <a:lnTo>
                  <a:pt x="1872" y="1493"/>
                </a:lnTo>
                <a:lnTo>
                  <a:pt x="1870" y="1493"/>
                </a:lnTo>
                <a:lnTo>
                  <a:pt x="1870" y="1491"/>
                </a:lnTo>
                <a:lnTo>
                  <a:pt x="1868" y="1491"/>
                </a:lnTo>
                <a:lnTo>
                  <a:pt x="1870" y="1489"/>
                </a:lnTo>
                <a:lnTo>
                  <a:pt x="1872" y="1489"/>
                </a:lnTo>
                <a:lnTo>
                  <a:pt x="1874" y="1489"/>
                </a:lnTo>
                <a:lnTo>
                  <a:pt x="1872" y="1487"/>
                </a:lnTo>
                <a:lnTo>
                  <a:pt x="1870" y="1487"/>
                </a:lnTo>
                <a:lnTo>
                  <a:pt x="1868" y="1487"/>
                </a:lnTo>
                <a:lnTo>
                  <a:pt x="1868" y="1485"/>
                </a:lnTo>
                <a:lnTo>
                  <a:pt x="1866" y="1483"/>
                </a:lnTo>
                <a:lnTo>
                  <a:pt x="1866" y="1481"/>
                </a:lnTo>
                <a:lnTo>
                  <a:pt x="1864" y="1479"/>
                </a:lnTo>
                <a:lnTo>
                  <a:pt x="1862" y="1479"/>
                </a:lnTo>
                <a:lnTo>
                  <a:pt x="1860" y="1479"/>
                </a:lnTo>
                <a:lnTo>
                  <a:pt x="1860" y="1477"/>
                </a:lnTo>
                <a:lnTo>
                  <a:pt x="1858" y="1477"/>
                </a:lnTo>
                <a:lnTo>
                  <a:pt x="1858" y="1475"/>
                </a:lnTo>
                <a:lnTo>
                  <a:pt x="1856" y="1475"/>
                </a:lnTo>
                <a:lnTo>
                  <a:pt x="1854" y="1473"/>
                </a:lnTo>
                <a:lnTo>
                  <a:pt x="1852" y="1473"/>
                </a:lnTo>
                <a:lnTo>
                  <a:pt x="1850" y="1473"/>
                </a:lnTo>
                <a:lnTo>
                  <a:pt x="1850" y="1475"/>
                </a:lnTo>
                <a:lnTo>
                  <a:pt x="1848" y="1475"/>
                </a:lnTo>
                <a:lnTo>
                  <a:pt x="1844" y="1475"/>
                </a:lnTo>
                <a:lnTo>
                  <a:pt x="1840" y="1473"/>
                </a:lnTo>
                <a:lnTo>
                  <a:pt x="1838" y="1473"/>
                </a:lnTo>
                <a:lnTo>
                  <a:pt x="1836" y="1471"/>
                </a:lnTo>
                <a:lnTo>
                  <a:pt x="1834" y="1471"/>
                </a:lnTo>
                <a:lnTo>
                  <a:pt x="1832" y="1471"/>
                </a:lnTo>
                <a:lnTo>
                  <a:pt x="1830" y="1473"/>
                </a:lnTo>
                <a:lnTo>
                  <a:pt x="1828" y="1475"/>
                </a:lnTo>
                <a:lnTo>
                  <a:pt x="1826" y="1477"/>
                </a:lnTo>
                <a:lnTo>
                  <a:pt x="1824" y="1477"/>
                </a:lnTo>
                <a:lnTo>
                  <a:pt x="1824" y="1479"/>
                </a:lnTo>
                <a:lnTo>
                  <a:pt x="1822" y="1479"/>
                </a:lnTo>
                <a:lnTo>
                  <a:pt x="1822" y="1481"/>
                </a:lnTo>
                <a:lnTo>
                  <a:pt x="1820" y="1483"/>
                </a:lnTo>
                <a:lnTo>
                  <a:pt x="1820" y="1483"/>
                </a:lnTo>
                <a:lnTo>
                  <a:pt x="1818" y="1485"/>
                </a:lnTo>
                <a:lnTo>
                  <a:pt x="1816" y="1487"/>
                </a:lnTo>
                <a:lnTo>
                  <a:pt x="1814" y="1487"/>
                </a:lnTo>
                <a:lnTo>
                  <a:pt x="1812" y="1487"/>
                </a:lnTo>
                <a:lnTo>
                  <a:pt x="1810" y="1487"/>
                </a:lnTo>
                <a:lnTo>
                  <a:pt x="1808" y="1487"/>
                </a:lnTo>
                <a:lnTo>
                  <a:pt x="1806" y="1489"/>
                </a:lnTo>
                <a:lnTo>
                  <a:pt x="1806" y="1487"/>
                </a:lnTo>
                <a:lnTo>
                  <a:pt x="1804" y="1487"/>
                </a:lnTo>
                <a:lnTo>
                  <a:pt x="1804" y="1485"/>
                </a:lnTo>
                <a:lnTo>
                  <a:pt x="1802" y="1487"/>
                </a:lnTo>
                <a:lnTo>
                  <a:pt x="1800" y="1487"/>
                </a:lnTo>
                <a:lnTo>
                  <a:pt x="1798" y="1487"/>
                </a:lnTo>
                <a:lnTo>
                  <a:pt x="1798" y="1485"/>
                </a:lnTo>
                <a:lnTo>
                  <a:pt x="1798" y="1487"/>
                </a:lnTo>
                <a:lnTo>
                  <a:pt x="1796" y="1487"/>
                </a:lnTo>
                <a:lnTo>
                  <a:pt x="1796" y="1489"/>
                </a:lnTo>
                <a:lnTo>
                  <a:pt x="1794" y="1489"/>
                </a:lnTo>
                <a:lnTo>
                  <a:pt x="1792" y="1489"/>
                </a:lnTo>
                <a:lnTo>
                  <a:pt x="1790" y="1491"/>
                </a:lnTo>
                <a:lnTo>
                  <a:pt x="1788" y="1491"/>
                </a:lnTo>
                <a:lnTo>
                  <a:pt x="1786" y="1491"/>
                </a:lnTo>
                <a:lnTo>
                  <a:pt x="1786" y="1489"/>
                </a:lnTo>
                <a:lnTo>
                  <a:pt x="1786" y="1489"/>
                </a:lnTo>
                <a:lnTo>
                  <a:pt x="1786" y="1487"/>
                </a:lnTo>
                <a:lnTo>
                  <a:pt x="1784" y="1487"/>
                </a:lnTo>
                <a:lnTo>
                  <a:pt x="1782" y="1485"/>
                </a:lnTo>
                <a:lnTo>
                  <a:pt x="1780" y="1485"/>
                </a:lnTo>
                <a:lnTo>
                  <a:pt x="1778" y="1485"/>
                </a:lnTo>
                <a:lnTo>
                  <a:pt x="1776" y="1483"/>
                </a:lnTo>
                <a:lnTo>
                  <a:pt x="1774" y="1481"/>
                </a:lnTo>
                <a:lnTo>
                  <a:pt x="1772" y="1481"/>
                </a:lnTo>
                <a:lnTo>
                  <a:pt x="1772" y="1483"/>
                </a:lnTo>
                <a:lnTo>
                  <a:pt x="1770" y="1481"/>
                </a:lnTo>
                <a:lnTo>
                  <a:pt x="1770" y="1479"/>
                </a:lnTo>
                <a:lnTo>
                  <a:pt x="1768" y="1477"/>
                </a:lnTo>
                <a:lnTo>
                  <a:pt x="1768" y="1475"/>
                </a:lnTo>
                <a:lnTo>
                  <a:pt x="1766" y="1475"/>
                </a:lnTo>
                <a:lnTo>
                  <a:pt x="1764" y="1475"/>
                </a:lnTo>
                <a:lnTo>
                  <a:pt x="1762" y="1475"/>
                </a:lnTo>
                <a:lnTo>
                  <a:pt x="1758" y="1473"/>
                </a:lnTo>
                <a:lnTo>
                  <a:pt x="1756" y="1473"/>
                </a:lnTo>
                <a:lnTo>
                  <a:pt x="1754" y="1475"/>
                </a:lnTo>
                <a:lnTo>
                  <a:pt x="1750" y="1475"/>
                </a:lnTo>
                <a:lnTo>
                  <a:pt x="1750" y="1473"/>
                </a:lnTo>
                <a:lnTo>
                  <a:pt x="1748" y="1473"/>
                </a:lnTo>
                <a:lnTo>
                  <a:pt x="1746" y="1473"/>
                </a:lnTo>
                <a:lnTo>
                  <a:pt x="1744" y="1473"/>
                </a:lnTo>
                <a:lnTo>
                  <a:pt x="1744" y="1475"/>
                </a:lnTo>
                <a:lnTo>
                  <a:pt x="1744" y="1477"/>
                </a:lnTo>
                <a:lnTo>
                  <a:pt x="1744" y="1479"/>
                </a:lnTo>
                <a:lnTo>
                  <a:pt x="1742" y="1479"/>
                </a:lnTo>
                <a:lnTo>
                  <a:pt x="1740" y="1479"/>
                </a:lnTo>
                <a:lnTo>
                  <a:pt x="1738" y="1477"/>
                </a:lnTo>
                <a:lnTo>
                  <a:pt x="1736" y="1475"/>
                </a:lnTo>
                <a:lnTo>
                  <a:pt x="1738" y="1473"/>
                </a:lnTo>
                <a:lnTo>
                  <a:pt x="1738" y="1471"/>
                </a:lnTo>
                <a:lnTo>
                  <a:pt x="1738" y="1469"/>
                </a:lnTo>
                <a:lnTo>
                  <a:pt x="1736" y="1469"/>
                </a:lnTo>
                <a:lnTo>
                  <a:pt x="1732" y="1469"/>
                </a:lnTo>
                <a:lnTo>
                  <a:pt x="1730" y="1467"/>
                </a:lnTo>
                <a:lnTo>
                  <a:pt x="1728" y="1467"/>
                </a:lnTo>
                <a:lnTo>
                  <a:pt x="1728" y="1465"/>
                </a:lnTo>
                <a:lnTo>
                  <a:pt x="1724" y="1465"/>
                </a:lnTo>
                <a:lnTo>
                  <a:pt x="1724" y="1463"/>
                </a:lnTo>
                <a:lnTo>
                  <a:pt x="1722" y="1463"/>
                </a:lnTo>
                <a:lnTo>
                  <a:pt x="1720" y="1461"/>
                </a:lnTo>
                <a:lnTo>
                  <a:pt x="1718" y="1459"/>
                </a:lnTo>
                <a:lnTo>
                  <a:pt x="1716" y="1457"/>
                </a:lnTo>
                <a:lnTo>
                  <a:pt x="1716" y="1455"/>
                </a:lnTo>
                <a:lnTo>
                  <a:pt x="1714" y="1453"/>
                </a:lnTo>
                <a:lnTo>
                  <a:pt x="1712" y="1453"/>
                </a:lnTo>
                <a:lnTo>
                  <a:pt x="1710" y="1451"/>
                </a:lnTo>
                <a:lnTo>
                  <a:pt x="1710" y="1449"/>
                </a:lnTo>
                <a:lnTo>
                  <a:pt x="1708" y="1449"/>
                </a:lnTo>
                <a:lnTo>
                  <a:pt x="1708" y="1447"/>
                </a:lnTo>
                <a:lnTo>
                  <a:pt x="1706" y="1447"/>
                </a:lnTo>
                <a:lnTo>
                  <a:pt x="1706" y="1445"/>
                </a:lnTo>
                <a:lnTo>
                  <a:pt x="1704" y="1445"/>
                </a:lnTo>
                <a:lnTo>
                  <a:pt x="1702" y="1445"/>
                </a:lnTo>
                <a:lnTo>
                  <a:pt x="1700" y="1445"/>
                </a:lnTo>
                <a:lnTo>
                  <a:pt x="1700" y="1447"/>
                </a:lnTo>
                <a:lnTo>
                  <a:pt x="1700" y="1449"/>
                </a:lnTo>
                <a:lnTo>
                  <a:pt x="1700" y="1451"/>
                </a:lnTo>
                <a:lnTo>
                  <a:pt x="1698" y="1451"/>
                </a:lnTo>
                <a:lnTo>
                  <a:pt x="1696" y="1451"/>
                </a:lnTo>
                <a:lnTo>
                  <a:pt x="1694" y="1449"/>
                </a:lnTo>
                <a:lnTo>
                  <a:pt x="1694" y="1447"/>
                </a:lnTo>
                <a:lnTo>
                  <a:pt x="1692" y="1445"/>
                </a:lnTo>
                <a:lnTo>
                  <a:pt x="1692" y="1443"/>
                </a:lnTo>
                <a:lnTo>
                  <a:pt x="1692" y="1441"/>
                </a:lnTo>
                <a:lnTo>
                  <a:pt x="1690" y="1441"/>
                </a:lnTo>
                <a:lnTo>
                  <a:pt x="1688" y="1441"/>
                </a:lnTo>
                <a:lnTo>
                  <a:pt x="1686" y="1441"/>
                </a:lnTo>
                <a:lnTo>
                  <a:pt x="1686" y="1443"/>
                </a:lnTo>
                <a:lnTo>
                  <a:pt x="1684" y="1443"/>
                </a:lnTo>
                <a:lnTo>
                  <a:pt x="1682" y="1443"/>
                </a:lnTo>
                <a:lnTo>
                  <a:pt x="1682" y="1445"/>
                </a:lnTo>
                <a:lnTo>
                  <a:pt x="1682" y="1447"/>
                </a:lnTo>
                <a:lnTo>
                  <a:pt x="1684" y="1447"/>
                </a:lnTo>
                <a:lnTo>
                  <a:pt x="1682" y="1447"/>
                </a:lnTo>
                <a:lnTo>
                  <a:pt x="1680" y="1447"/>
                </a:lnTo>
                <a:lnTo>
                  <a:pt x="1678" y="1447"/>
                </a:lnTo>
                <a:lnTo>
                  <a:pt x="1676" y="1449"/>
                </a:lnTo>
                <a:lnTo>
                  <a:pt x="1676" y="1449"/>
                </a:lnTo>
                <a:lnTo>
                  <a:pt x="1674" y="1449"/>
                </a:lnTo>
                <a:lnTo>
                  <a:pt x="1672" y="1449"/>
                </a:lnTo>
                <a:lnTo>
                  <a:pt x="1670" y="1449"/>
                </a:lnTo>
                <a:lnTo>
                  <a:pt x="1668" y="1453"/>
                </a:lnTo>
                <a:lnTo>
                  <a:pt x="1666" y="1453"/>
                </a:lnTo>
                <a:lnTo>
                  <a:pt x="1662" y="1453"/>
                </a:lnTo>
                <a:lnTo>
                  <a:pt x="1660" y="1451"/>
                </a:lnTo>
                <a:lnTo>
                  <a:pt x="1660" y="1449"/>
                </a:lnTo>
                <a:lnTo>
                  <a:pt x="1658" y="1447"/>
                </a:lnTo>
                <a:lnTo>
                  <a:pt x="1656" y="1447"/>
                </a:lnTo>
                <a:lnTo>
                  <a:pt x="1654" y="1447"/>
                </a:lnTo>
                <a:lnTo>
                  <a:pt x="1652" y="1447"/>
                </a:lnTo>
                <a:lnTo>
                  <a:pt x="1650" y="1447"/>
                </a:lnTo>
                <a:lnTo>
                  <a:pt x="1648" y="1447"/>
                </a:lnTo>
                <a:lnTo>
                  <a:pt x="1646" y="1447"/>
                </a:lnTo>
                <a:lnTo>
                  <a:pt x="1644" y="1445"/>
                </a:lnTo>
                <a:lnTo>
                  <a:pt x="1644" y="1447"/>
                </a:lnTo>
                <a:lnTo>
                  <a:pt x="1642" y="1447"/>
                </a:lnTo>
                <a:lnTo>
                  <a:pt x="1642" y="1449"/>
                </a:lnTo>
                <a:lnTo>
                  <a:pt x="1640" y="1449"/>
                </a:lnTo>
                <a:lnTo>
                  <a:pt x="1640" y="1451"/>
                </a:lnTo>
                <a:lnTo>
                  <a:pt x="1638" y="1449"/>
                </a:lnTo>
                <a:lnTo>
                  <a:pt x="1636" y="1449"/>
                </a:lnTo>
                <a:lnTo>
                  <a:pt x="1634" y="1451"/>
                </a:lnTo>
                <a:lnTo>
                  <a:pt x="1632" y="1451"/>
                </a:lnTo>
                <a:lnTo>
                  <a:pt x="1630" y="1451"/>
                </a:lnTo>
                <a:lnTo>
                  <a:pt x="1628" y="1449"/>
                </a:lnTo>
                <a:lnTo>
                  <a:pt x="1628" y="1447"/>
                </a:lnTo>
                <a:lnTo>
                  <a:pt x="1630" y="1445"/>
                </a:lnTo>
                <a:lnTo>
                  <a:pt x="1630" y="1443"/>
                </a:lnTo>
                <a:lnTo>
                  <a:pt x="1630" y="1441"/>
                </a:lnTo>
                <a:lnTo>
                  <a:pt x="1628" y="1441"/>
                </a:lnTo>
                <a:lnTo>
                  <a:pt x="1628" y="1441"/>
                </a:lnTo>
                <a:lnTo>
                  <a:pt x="1628" y="1443"/>
                </a:lnTo>
                <a:lnTo>
                  <a:pt x="1626" y="1443"/>
                </a:lnTo>
                <a:lnTo>
                  <a:pt x="1624" y="1445"/>
                </a:lnTo>
                <a:lnTo>
                  <a:pt x="1624" y="1447"/>
                </a:lnTo>
                <a:lnTo>
                  <a:pt x="1622" y="1447"/>
                </a:lnTo>
                <a:lnTo>
                  <a:pt x="1620" y="1449"/>
                </a:lnTo>
                <a:lnTo>
                  <a:pt x="1618" y="1447"/>
                </a:lnTo>
                <a:lnTo>
                  <a:pt x="1616" y="1447"/>
                </a:lnTo>
                <a:lnTo>
                  <a:pt x="1614" y="1447"/>
                </a:lnTo>
                <a:lnTo>
                  <a:pt x="1612" y="1445"/>
                </a:lnTo>
                <a:lnTo>
                  <a:pt x="1610" y="1445"/>
                </a:lnTo>
                <a:lnTo>
                  <a:pt x="1608" y="1445"/>
                </a:lnTo>
                <a:lnTo>
                  <a:pt x="1606" y="1445"/>
                </a:lnTo>
                <a:lnTo>
                  <a:pt x="1604" y="1445"/>
                </a:lnTo>
                <a:lnTo>
                  <a:pt x="1604" y="1443"/>
                </a:lnTo>
                <a:lnTo>
                  <a:pt x="1604" y="1441"/>
                </a:lnTo>
                <a:lnTo>
                  <a:pt x="1604" y="1441"/>
                </a:lnTo>
                <a:lnTo>
                  <a:pt x="1604" y="1439"/>
                </a:lnTo>
                <a:lnTo>
                  <a:pt x="1604" y="1437"/>
                </a:lnTo>
                <a:lnTo>
                  <a:pt x="1604" y="1435"/>
                </a:lnTo>
                <a:lnTo>
                  <a:pt x="1602" y="1433"/>
                </a:lnTo>
                <a:lnTo>
                  <a:pt x="1602" y="1431"/>
                </a:lnTo>
                <a:lnTo>
                  <a:pt x="1602" y="1429"/>
                </a:lnTo>
                <a:lnTo>
                  <a:pt x="1602" y="1427"/>
                </a:lnTo>
                <a:lnTo>
                  <a:pt x="1604" y="1425"/>
                </a:lnTo>
                <a:lnTo>
                  <a:pt x="1604" y="1423"/>
                </a:lnTo>
                <a:lnTo>
                  <a:pt x="1602" y="1421"/>
                </a:lnTo>
                <a:lnTo>
                  <a:pt x="1600" y="1421"/>
                </a:lnTo>
                <a:lnTo>
                  <a:pt x="1602" y="1421"/>
                </a:lnTo>
                <a:lnTo>
                  <a:pt x="1602" y="1419"/>
                </a:lnTo>
                <a:lnTo>
                  <a:pt x="1602" y="1417"/>
                </a:lnTo>
                <a:lnTo>
                  <a:pt x="1602" y="1415"/>
                </a:lnTo>
                <a:lnTo>
                  <a:pt x="1602" y="1413"/>
                </a:lnTo>
                <a:lnTo>
                  <a:pt x="1602" y="1411"/>
                </a:lnTo>
                <a:lnTo>
                  <a:pt x="1600" y="1411"/>
                </a:lnTo>
                <a:lnTo>
                  <a:pt x="1598" y="1411"/>
                </a:lnTo>
                <a:lnTo>
                  <a:pt x="1598" y="1409"/>
                </a:lnTo>
                <a:lnTo>
                  <a:pt x="1596" y="1409"/>
                </a:lnTo>
                <a:lnTo>
                  <a:pt x="1596" y="1407"/>
                </a:lnTo>
                <a:lnTo>
                  <a:pt x="1596" y="1405"/>
                </a:lnTo>
                <a:lnTo>
                  <a:pt x="1596" y="1403"/>
                </a:lnTo>
                <a:lnTo>
                  <a:pt x="1596" y="1401"/>
                </a:lnTo>
                <a:lnTo>
                  <a:pt x="1596" y="1399"/>
                </a:lnTo>
                <a:lnTo>
                  <a:pt x="1594" y="1397"/>
                </a:lnTo>
                <a:lnTo>
                  <a:pt x="1594" y="1395"/>
                </a:lnTo>
                <a:lnTo>
                  <a:pt x="1596" y="1395"/>
                </a:lnTo>
                <a:lnTo>
                  <a:pt x="1598" y="1393"/>
                </a:lnTo>
                <a:lnTo>
                  <a:pt x="1596" y="1391"/>
                </a:lnTo>
                <a:lnTo>
                  <a:pt x="1596" y="1389"/>
                </a:lnTo>
                <a:lnTo>
                  <a:pt x="1596" y="1387"/>
                </a:lnTo>
                <a:lnTo>
                  <a:pt x="1596" y="1385"/>
                </a:lnTo>
                <a:lnTo>
                  <a:pt x="1596" y="1383"/>
                </a:lnTo>
                <a:lnTo>
                  <a:pt x="1594" y="1381"/>
                </a:lnTo>
                <a:lnTo>
                  <a:pt x="1592" y="1381"/>
                </a:lnTo>
                <a:lnTo>
                  <a:pt x="1590" y="1381"/>
                </a:lnTo>
                <a:lnTo>
                  <a:pt x="1588" y="1383"/>
                </a:lnTo>
                <a:lnTo>
                  <a:pt x="1586" y="1383"/>
                </a:lnTo>
                <a:lnTo>
                  <a:pt x="1586" y="1381"/>
                </a:lnTo>
                <a:lnTo>
                  <a:pt x="1586" y="1379"/>
                </a:lnTo>
                <a:lnTo>
                  <a:pt x="1588" y="1377"/>
                </a:lnTo>
                <a:lnTo>
                  <a:pt x="1588" y="1375"/>
                </a:lnTo>
                <a:lnTo>
                  <a:pt x="1586" y="1375"/>
                </a:lnTo>
                <a:lnTo>
                  <a:pt x="1586" y="1373"/>
                </a:lnTo>
                <a:lnTo>
                  <a:pt x="1584" y="1373"/>
                </a:lnTo>
                <a:lnTo>
                  <a:pt x="1584" y="1371"/>
                </a:lnTo>
                <a:lnTo>
                  <a:pt x="1584" y="1369"/>
                </a:lnTo>
                <a:lnTo>
                  <a:pt x="1584" y="1367"/>
                </a:lnTo>
                <a:lnTo>
                  <a:pt x="1582" y="1369"/>
                </a:lnTo>
                <a:lnTo>
                  <a:pt x="1580" y="1369"/>
                </a:lnTo>
                <a:lnTo>
                  <a:pt x="1580" y="1367"/>
                </a:lnTo>
                <a:lnTo>
                  <a:pt x="1582" y="1365"/>
                </a:lnTo>
                <a:lnTo>
                  <a:pt x="1580" y="1363"/>
                </a:lnTo>
                <a:lnTo>
                  <a:pt x="1580" y="1363"/>
                </a:lnTo>
                <a:lnTo>
                  <a:pt x="1578" y="1365"/>
                </a:lnTo>
                <a:lnTo>
                  <a:pt x="1576" y="1365"/>
                </a:lnTo>
                <a:lnTo>
                  <a:pt x="1576" y="1363"/>
                </a:lnTo>
                <a:lnTo>
                  <a:pt x="1576" y="1361"/>
                </a:lnTo>
                <a:lnTo>
                  <a:pt x="1574" y="1361"/>
                </a:lnTo>
                <a:lnTo>
                  <a:pt x="1572" y="1361"/>
                </a:lnTo>
                <a:lnTo>
                  <a:pt x="1570" y="1359"/>
                </a:lnTo>
                <a:lnTo>
                  <a:pt x="1570" y="1357"/>
                </a:lnTo>
                <a:lnTo>
                  <a:pt x="1572" y="1357"/>
                </a:lnTo>
                <a:lnTo>
                  <a:pt x="1574" y="1357"/>
                </a:lnTo>
                <a:lnTo>
                  <a:pt x="1576" y="1355"/>
                </a:lnTo>
                <a:lnTo>
                  <a:pt x="1576" y="1353"/>
                </a:lnTo>
                <a:lnTo>
                  <a:pt x="1576" y="1351"/>
                </a:lnTo>
                <a:lnTo>
                  <a:pt x="1576" y="1349"/>
                </a:lnTo>
                <a:lnTo>
                  <a:pt x="1574" y="1347"/>
                </a:lnTo>
                <a:lnTo>
                  <a:pt x="1572" y="1347"/>
                </a:lnTo>
                <a:lnTo>
                  <a:pt x="1572" y="1349"/>
                </a:lnTo>
                <a:lnTo>
                  <a:pt x="1570" y="1349"/>
                </a:lnTo>
                <a:lnTo>
                  <a:pt x="1568" y="1349"/>
                </a:lnTo>
                <a:lnTo>
                  <a:pt x="1566" y="1349"/>
                </a:lnTo>
                <a:lnTo>
                  <a:pt x="1566" y="1347"/>
                </a:lnTo>
                <a:lnTo>
                  <a:pt x="1566" y="1347"/>
                </a:lnTo>
                <a:lnTo>
                  <a:pt x="1566" y="1345"/>
                </a:lnTo>
                <a:lnTo>
                  <a:pt x="1564" y="1345"/>
                </a:lnTo>
                <a:lnTo>
                  <a:pt x="1562" y="1345"/>
                </a:lnTo>
                <a:lnTo>
                  <a:pt x="1562" y="1343"/>
                </a:lnTo>
                <a:lnTo>
                  <a:pt x="1560" y="1343"/>
                </a:lnTo>
                <a:lnTo>
                  <a:pt x="1560" y="1345"/>
                </a:lnTo>
                <a:lnTo>
                  <a:pt x="1558" y="1345"/>
                </a:lnTo>
                <a:lnTo>
                  <a:pt x="1556" y="1347"/>
                </a:lnTo>
                <a:lnTo>
                  <a:pt x="1554" y="1347"/>
                </a:lnTo>
                <a:lnTo>
                  <a:pt x="1552" y="1347"/>
                </a:lnTo>
                <a:lnTo>
                  <a:pt x="1550" y="1345"/>
                </a:lnTo>
                <a:lnTo>
                  <a:pt x="1550" y="1343"/>
                </a:lnTo>
                <a:lnTo>
                  <a:pt x="1550" y="1341"/>
                </a:lnTo>
                <a:lnTo>
                  <a:pt x="1548" y="1341"/>
                </a:lnTo>
                <a:lnTo>
                  <a:pt x="1548" y="1339"/>
                </a:lnTo>
                <a:lnTo>
                  <a:pt x="1546" y="1339"/>
                </a:lnTo>
                <a:lnTo>
                  <a:pt x="1544" y="1337"/>
                </a:lnTo>
                <a:lnTo>
                  <a:pt x="1542" y="1337"/>
                </a:lnTo>
                <a:lnTo>
                  <a:pt x="1542" y="1335"/>
                </a:lnTo>
                <a:lnTo>
                  <a:pt x="1540" y="1335"/>
                </a:lnTo>
                <a:lnTo>
                  <a:pt x="1538" y="1333"/>
                </a:lnTo>
                <a:lnTo>
                  <a:pt x="1536" y="1333"/>
                </a:lnTo>
                <a:lnTo>
                  <a:pt x="1534" y="1329"/>
                </a:lnTo>
                <a:lnTo>
                  <a:pt x="1534" y="1327"/>
                </a:lnTo>
                <a:lnTo>
                  <a:pt x="1534" y="1325"/>
                </a:lnTo>
                <a:lnTo>
                  <a:pt x="1534" y="1323"/>
                </a:lnTo>
                <a:lnTo>
                  <a:pt x="1532" y="1323"/>
                </a:lnTo>
                <a:lnTo>
                  <a:pt x="1532" y="1321"/>
                </a:lnTo>
                <a:lnTo>
                  <a:pt x="1530" y="1321"/>
                </a:lnTo>
                <a:lnTo>
                  <a:pt x="1528" y="1321"/>
                </a:lnTo>
                <a:lnTo>
                  <a:pt x="1526" y="1321"/>
                </a:lnTo>
                <a:lnTo>
                  <a:pt x="1524" y="1323"/>
                </a:lnTo>
                <a:lnTo>
                  <a:pt x="1522" y="1327"/>
                </a:lnTo>
                <a:lnTo>
                  <a:pt x="1518" y="1329"/>
                </a:lnTo>
                <a:lnTo>
                  <a:pt x="1518" y="1333"/>
                </a:lnTo>
                <a:lnTo>
                  <a:pt x="1518" y="1335"/>
                </a:lnTo>
                <a:lnTo>
                  <a:pt x="1520" y="1335"/>
                </a:lnTo>
                <a:lnTo>
                  <a:pt x="1520" y="1337"/>
                </a:lnTo>
                <a:lnTo>
                  <a:pt x="1518" y="1339"/>
                </a:lnTo>
                <a:lnTo>
                  <a:pt x="1518" y="1341"/>
                </a:lnTo>
                <a:lnTo>
                  <a:pt x="1518" y="1343"/>
                </a:lnTo>
                <a:lnTo>
                  <a:pt x="1520" y="1343"/>
                </a:lnTo>
                <a:lnTo>
                  <a:pt x="1520" y="1345"/>
                </a:lnTo>
                <a:lnTo>
                  <a:pt x="1522" y="1345"/>
                </a:lnTo>
                <a:lnTo>
                  <a:pt x="1522" y="1347"/>
                </a:lnTo>
                <a:lnTo>
                  <a:pt x="1520" y="1347"/>
                </a:lnTo>
                <a:lnTo>
                  <a:pt x="1520" y="1349"/>
                </a:lnTo>
                <a:lnTo>
                  <a:pt x="1520" y="1351"/>
                </a:lnTo>
                <a:lnTo>
                  <a:pt x="1518" y="1351"/>
                </a:lnTo>
                <a:lnTo>
                  <a:pt x="1518" y="1355"/>
                </a:lnTo>
                <a:lnTo>
                  <a:pt x="1518" y="1357"/>
                </a:lnTo>
                <a:lnTo>
                  <a:pt x="1518" y="1359"/>
                </a:lnTo>
                <a:lnTo>
                  <a:pt x="1518" y="1361"/>
                </a:lnTo>
                <a:lnTo>
                  <a:pt x="1518" y="1363"/>
                </a:lnTo>
                <a:lnTo>
                  <a:pt x="1516" y="1363"/>
                </a:lnTo>
                <a:lnTo>
                  <a:pt x="1516" y="1365"/>
                </a:lnTo>
                <a:lnTo>
                  <a:pt x="1514" y="1365"/>
                </a:lnTo>
                <a:lnTo>
                  <a:pt x="1514" y="1363"/>
                </a:lnTo>
                <a:lnTo>
                  <a:pt x="1512" y="1363"/>
                </a:lnTo>
                <a:lnTo>
                  <a:pt x="1510" y="1363"/>
                </a:lnTo>
                <a:lnTo>
                  <a:pt x="1510" y="1361"/>
                </a:lnTo>
                <a:lnTo>
                  <a:pt x="1508" y="1361"/>
                </a:lnTo>
                <a:lnTo>
                  <a:pt x="1508" y="1359"/>
                </a:lnTo>
                <a:lnTo>
                  <a:pt x="1506" y="1357"/>
                </a:lnTo>
                <a:lnTo>
                  <a:pt x="1504" y="1357"/>
                </a:lnTo>
                <a:lnTo>
                  <a:pt x="1504" y="1359"/>
                </a:lnTo>
                <a:lnTo>
                  <a:pt x="1504" y="1361"/>
                </a:lnTo>
                <a:lnTo>
                  <a:pt x="1504" y="1363"/>
                </a:lnTo>
                <a:lnTo>
                  <a:pt x="1506" y="1365"/>
                </a:lnTo>
                <a:lnTo>
                  <a:pt x="1504" y="1365"/>
                </a:lnTo>
                <a:lnTo>
                  <a:pt x="1502" y="1367"/>
                </a:lnTo>
                <a:lnTo>
                  <a:pt x="1502" y="1365"/>
                </a:lnTo>
                <a:lnTo>
                  <a:pt x="1500" y="1365"/>
                </a:lnTo>
                <a:lnTo>
                  <a:pt x="1500" y="1363"/>
                </a:lnTo>
                <a:lnTo>
                  <a:pt x="1498" y="1363"/>
                </a:lnTo>
                <a:lnTo>
                  <a:pt x="1498" y="1361"/>
                </a:lnTo>
                <a:lnTo>
                  <a:pt x="1496" y="1359"/>
                </a:lnTo>
                <a:lnTo>
                  <a:pt x="1496" y="1357"/>
                </a:lnTo>
                <a:lnTo>
                  <a:pt x="1494" y="1357"/>
                </a:lnTo>
                <a:lnTo>
                  <a:pt x="1494" y="1355"/>
                </a:lnTo>
                <a:lnTo>
                  <a:pt x="1492" y="1357"/>
                </a:lnTo>
                <a:lnTo>
                  <a:pt x="1492" y="1359"/>
                </a:lnTo>
                <a:lnTo>
                  <a:pt x="1492" y="1361"/>
                </a:lnTo>
                <a:lnTo>
                  <a:pt x="1490" y="1361"/>
                </a:lnTo>
                <a:lnTo>
                  <a:pt x="1490" y="1359"/>
                </a:lnTo>
                <a:lnTo>
                  <a:pt x="1490" y="1357"/>
                </a:lnTo>
                <a:lnTo>
                  <a:pt x="1490" y="1355"/>
                </a:lnTo>
                <a:lnTo>
                  <a:pt x="1488" y="1353"/>
                </a:lnTo>
                <a:lnTo>
                  <a:pt x="1488" y="1351"/>
                </a:lnTo>
                <a:lnTo>
                  <a:pt x="1488" y="1353"/>
                </a:lnTo>
                <a:lnTo>
                  <a:pt x="1486" y="1353"/>
                </a:lnTo>
                <a:lnTo>
                  <a:pt x="1484" y="1353"/>
                </a:lnTo>
                <a:lnTo>
                  <a:pt x="1484" y="1351"/>
                </a:lnTo>
                <a:lnTo>
                  <a:pt x="1484" y="1351"/>
                </a:lnTo>
                <a:lnTo>
                  <a:pt x="1480" y="1351"/>
                </a:lnTo>
                <a:lnTo>
                  <a:pt x="1478" y="1349"/>
                </a:lnTo>
                <a:lnTo>
                  <a:pt x="1478" y="1347"/>
                </a:lnTo>
                <a:lnTo>
                  <a:pt x="1476" y="1347"/>
                </a:lnTo>
                <a:lnTo>
                  <a:pt x="1474" y="1347"/>
                </a:lnTo>
                <a:lnTo>
                  <a:pt x="1472" y="1347"/>
                </a:lnTo>
                <a:lnTo>
                  <a:pt x="1470" y="1345"/>
                </a:lnTo>
                <a:lnTo>
                  <a:pt x="1468" y="1345"/>
                </a:lnTo>
                <a:lnTo>
                  <a:pt x="1466" y="1345"/>
                </a:lnTo>
                <a:lnTo>
                  <a:pt x="1464" y="1345"/>
                </a:lnTo>
                <a:lnTo>
                  <a:pt x="1462" y="1345"/>
                </a:lnTo>
                <a:lnTo>
                  <a:pt x="1460" y="1345"/>
                </a:lnTo>
                <a:lnTo>
                  <a:pt x="1458" y="1345"/>
                </a:lnTo>
                <a:lnTo>
                  <a:pt x="1456" y="1345"/>
                </a:lnTo>
                <a:lnTo>
                  <a:pt x="1454" y="1345"/>
                </a:lnTo>
                <a:lnTo>
                  <a:pt x="1452" y="1345"/>
                </a:lnTo>
                <a:lnTo>
                  <a:pt x="1450" y="1345"/>
                </a:lnTo>
                <a:lnTo>
                  <a:pt x="1450" y="1343"/>
                </a:lnTo>
                <a:lnTo>
                  <a:pt x="1448" y="1343"/>
                </a:lnTo>
                <a:lnTo>
                  <a:pt x="1446" y="1343"/>
                </a:lnTo>
                <a:lnTo>
                  <a:pt x="1444" y="1343"/>
                </a:lnTo>
                <a:lnTo>
                  <a:pt x="1442" y="1343"/>
                </a:lnTo>
                <a:lnTo>
                  <a:pt x="1440" y="1343"/>
                </a:lnTo>
                <a:lnTo>
                  <a:pt x="1438" y="1347"/>
                </a:lnTo>
                <a:lnTo>
                  <a:pt x="1438" y="1347"/>
                </a:lnTo>
                <a:lnTo>
                  <a:pt x="1438" y="1349"/>
                </a:lnTo>
                <a:lnTo>
                  <a:pt x="1438" y="1351"/>
                </a:lnTo>
                <a:lnTo>
                  <a:pt x="1438" y="1353"/>
                </a:lnTo>
                <a:lnTo>
                  <a:pt x="1438" y="1355"/>
                </a:lnTo>
                <a:lnTo>
                  <a:pt x="1438" y="1357"/>
                </a:lnTo>
                <a:lnTo>
                  <a:pt x="1436" y="1357"/>
                </a:lnTo>
                <a:lnTo>
                  <a:pt x="1436" y="1359"/>
                </a:lnTo>
                <a:lnTo>
                  <a:pt x="1436" y="1359"/>
                </a:lnTo>
                <a:lnTo>
                  <a:pt x="1436" y="1361"/>
                </a:lnTo>
                <a:lnTo>
                  <a:pt x="1434" y="1361"/>
                </a:lnTo>
                <a:lnTo>
                  <a:pt x="1434" y="1363"/>
                </a:lnTo>
                <a:lnTo>
                  <a:pt x="1432" y="1363"/>
                </a:lnTo>
                <a:lnTo>
                  <a:pt x="1430" y="1363"/>
                </a:lnTo>
                <a:lnTo>
                  <a:pt x="1428" y="1363"/>
                </a:lnTo>
                <a:lnTo>
                  <a:pt x="1426" y="1363"/>
                </a:lnTo>
                <a:lnTo>
                  <a:pt x="1424" y="1363"/>
                </a:lnTo>
                <a:lnTo>
                  <a:pt x="1422" y="1365"/>
                </a:lnTo>
                <a:lnTo>
                  <a:pt x="1422" y="1363"/>
                </a:lnTo>
                <a:lnTo>
                  <a:pt x="1420" y="1363"/>
                </a:lnTo>
                <a:lnTo>
                  <a:pt x="1418" y="1361"/>
                </a:lnTo>
                <a:lnTo>
                  <a:pt x="1416" y="1361"/>
                </a:lnTo>
                <a:lnTo>
                  <a:pt x="1414" y="1361"/>
                </a:lnTo>
                <a:lnTo>
                  <a:pt x="1414" y="1359"/>
                </a:lnTo>
                <a:lnTo>
                  <a:pt x="1412" y="1359"/>
                </a:lnTo>
                <a:lnTo>
                  <a:pt x="1412" y="1361"/>
                </a:lnTo>
                <a:lnTo>
                  <a:pt x="1410" y="1361"/>
                </a:lnTo>
                <a:lnTo>
                  <a:pt x="1410" y="1363"/>
                </a:lnTo>
                <a:lnTo>
                  <a:pt x="1408" y="1363"/>
                </a:lnTo>
                <a:lnTo>
                  <a:pt x="1406" y="1363"/>
                </a:lnTo>
                <a:lnTo>
                  <a:pt x="1404" y="1363"/>
                </a:lnTo>
                <a:lnTo>
                  <a:pt x="1402" y="1363"/>
                </a:lnTo>
                <a:lnTo>
                  <a:pt x="1402" y="1361"/>
                </a:lnTo>
                <a:lnTo>
                  <a:pt x="1400" y="1361"/>
                </a:lnTo>
                <a:lnTo>
                  <a:pt x="1398" y="1361"/>
                </a:lnTo>
                <a:lnTo>
                  <a:pt x="1396" y="1361"/>
                </a:lnTo>
                <a:lnTo>
                  <a:pt x="1394" y="1361"/>
                </a:lnTo>
                <a:lnTo>
                  <a:pt x="1392" y="1361"/>
                </a:lnTo>
                <a:lnTo>
                  <a:pt x="1390" y="1361"/>
                </a:lnTo>
                <a:lnTo>
                  <a:pt x="1390" y="1359"/>
                </a:lnTo>
                <a:lnTo>
                  <a:pt x="1388" y="1357"/>
                </a:lnTo>
                <a:lnTo>
                  <a:pt x="1388" y="1357"/>
                </a:lnTo>
                <a:lnTo>
                  <a:pt x="1388" y="1355"/>
                </a:lnTo>
                <a:lnTo>
                  <a:pt x="1386" y="1355"/>
                </a:lnTo>
                <a:lnTo>
                  <a:pt x="1386" y="1353"/>
                </a:lnTo>
                <a:lnTo>
                  <a:pt x="1384" y="1353"/>
                </a:lnTo>
                <a:lnTo>
                  <a:pt x="1386" y="1351"/>
                </a:lnTo>
                <a:lnTo>
                  <a:pt x="1384" y="1351"/>
                </a:lnTo>
                <a:lnTo>
                  <a:pt x="1384" y="1349"/>
                </a:lnTo>
                <a:lnTo>
                  <a:pt x="1382" y="1347"/>
                </a:lnTo>
                <a:lnTo>
                  <a:pt x="1380" y="1347"/>
                </a:lnTo>
                <a:lnTo>
                  <a:pt x="1378" y="1345"/>
                </a:lnTo>
                <a:lnTo>
                  <a:pt x="1376" y="1345"/>
                </a:lnTo>
                <a:lnTo>
                  <a:pt x="1374" y="1345"/>
                </a:lnTo>
                <a:lnTo>
                  <a:pt x="1374" y="1343"/>
                </a:lnTo>
                <a:lnTo>
                  <a:pt x="1372" y="1343"/>
                </a:lnTo>
                <a:lnTo>
                  <a:pt x="1370" y="1341"/>
                </a:lnTo>
                <a:lnTo>
                  <a:pt x="1368" y="1341"/>
                </a:lnTo>
                <a:lnTo>
                  <a:pt x="1366" y="1339"/>
                </a:lnTo>
                <a:lnTo>
                  <a:pt x="1366" y="1337"/>
                </a:lnTo>
                <a:lnTo>
                  <a:pt x="1364" y="1337"/>
                </a:lnTo>
                <a:lnTo>
                  <a:pt x="1362" y="1337"/>
                </a:lnTo>
                <a:lnTo>
                  <a:pt x="1362" y="1335"/>
                </a:lnTo>
                <a:lnTo>
                  <a:pt x="1362" y="1333"/>
                </a:lnTo>
                <a:lnTo>
                  <a:pt x="1362" y="1331"/>
                </a:lnTo>
                <a:lnTo>
                  <a:pt x="1360" y="1331"/>
                </a:lnTo>
                <a:lnTo>
                  <a:pt x="1360" y="1329"/>
                </a:lnTo>
                <a:lnTo>
                  <a:pt x="1358" y="1329"/>
                </a:lnTo>
                <a:lnTo>
                  <a:pt x="1356" y="1329"/>
                </a:lnTo>
                <a:lnTo>
                  <a:pt x="1354" y="1329"/>
                </a:lnTo>
                <a:lnTo>
                  <a:pt x="1354" y="1327"/>
                </a:lnTo>
                <a:lnTo>
                  <a:pt x="1354" y="1325"/>
                </a:lnTo>
                <a:lnTo>
                  <a:pt x="1352" y="1325"/>
                </a:lnTo>
                <a:lnTo>
                  <a:pt x="1350" y="1323"/>
                </a:lnTo>
                <a:lnTo>
                  <a:pt x="1348" y="1321"/>
                </a:lnTo>
                <a:lnTo>
                  <a:pt x="1348" y="1319"/>
                </a:lnTo>
                <a:lnTo>
                  <a:pt x="1346" y="1319"/>
                </a:lnTo>
                <a:lnTo>
                  <a:pt x="1346" y="1317"/>
                </a:lnTo>
                <a:lnTo>
                  <a:pt x="1344" y="1315"/>
                </a:lnTo>
                <a:lnTo>
                  <a:pt x="1344" y="1313"/>
                </a:lnTo>
                <a:lnTo>
                  <a:pt x="1342" y="1313"/>
                </a:lnTo>
                <a:lnTo>
                  <a:pt x="1342" y="1311"/>
                </a:lnTo>
                <a:lnTo>
                  <a:pt x="1340" y="1311"/>
                </a:lnTo>
                <a:lnTo>
                  <a:pt x="1340" y="1309"/>
                </a:lnTo>
                <a:lnTo>
                  <a:pt x="1340" y="1307"/>
                </a:lnTo>
                <a:lnTo>
                  <a:pt x="1340" y="1305"/>
                </a:lnTo>
                <a:lnTo>
                  <a:pt x="1340" y="1303"/>
                </a:lnTo>
                <a:lnTo>
                  <a:pt x="1340" y="1301"/>
                </a:lnTo>
                <a:lnTo>
                  <a:pt x="1340" y="1301"/>
                </a:lnTo>
                <a:lnTo>
                  <a:pt x="1340" y="1299"/>
                </a:lnTo>
                <a:lnTo>
                  <a:pt x="1338" y="1301"/>
                </a:lnTo>
                <a:lnTo>
                  <a:pt x="1338" y="1299"/>
                </a:lnTo>
                <a:lnTo>
                  <a:pt x="1336" y="1299"/>
                </a:lnTo>
                <a:lnTo>
                  <a:pt x="1334" y="1299"/>
                </a:lnTo>
                <a:lnTo>
                  <a:pt x="1334" y="1299"/>
                </a:lnTo>
                <a:lnTo>
                  <a:pt x="1332" y="1299"/>
                </a:lnTo>
                <a:lnTo>
                  <a:pt x="1330" y="1297"/>
                </a:lnTo>
                <a:lnTo>
                  <a:pt x="1328" y="1297"/>
                </a:lnTo>
                <a:lnTo>
                  <a:pt x="1328" y="1295"/>
                </a:lnTo>
                <a:lnTo>
                  <a:pt x="1326" y="1295"/>
                </a:lnTo>
                <a:lnTo>
                  <a:pt x="1326" y="1293"/>
                </a:lnTo>
                <a:lnTo>
                  <a:pt x="1324" y="1293"/>
                </a:lnTo>
                <a:lnTo>
                  <a:pt x="1324" y="1291"/>
                </a:lnTo>
                <a:lnTo>
                  <a:pt x="1322" y="1291"/>
                </a:lnTo>
                <a:lnTo>
                  <a:pt x="1322" y="1289"/>
                </a:lnTo>
                <a:lnTo>
                  <a:pt x="1320" y="1289"/>
                </a:lnTo>
                <a:lnTo>
                  <a:pt x="1320" y="1287"/>
                </a:lnTo>
                <a:lnTo>
                  <a:pt x="1320" y="1285"/>
                </a:lnTo>
                <a:lnTo>
                  <a:pt x="1318" y="1285"/>
                </a:lnTo>
                <a:lnTo>
                  <a:pt x="1318" y="1283"/>
                </a:lnTo>
                <a:lnTo>
                  <a:pt x="1318" y="1281"/>
                </a:lnTo>
                <a:lnTo>
                  <a:pt x="1316" y="1281"/>
                </a:lnTo>
                <a:lnTo>
                  <a:pt x="1316" y="1279"/>
                </a:lnTo>
                <a:lnTo>
                  <a:pt x="1314" y="1279"/>
                </a:lnTo>
                <a:lnTo>
                  <a:pt x="1314" y="1277"/>
                </a:lnTo>
                <a:lnTo>
                  <a:pt x="1312" y="1275"/>
                </a:lnTo>
                <a:lnTo>
                  <a:pt x="1310" y="1273"/>
                </a:lnTo>
                <a:lnTo>
                  <a:pt x="1308" y="1273"/>
                </a:lnTo>
                <a:lnTo>
                  <a:pt x="1308" y="1271"/>
                </a:lnTo>
                <a:lnTo>
                  <a:pt x="1306" y="1271"/>
                </a:lnTo>
                <a:lnTo>
                  <a:pt x="1304" y="1271"/>
                </a:lnTo>
                <a:lnTo>
                  <a:pt x="1304" y="1269"/>
                </a:lnTo>
                <a:lnTo>
                  <a:pt x="1302" y="1269"/>
                </a:lnTo>
                <a:lnTo>
                  <a:pt x="1302" y="1267"/>
                </a:lnTo>
                <a:lnTo>
                  <a:pt x="1300" y="1267"/>
                </a:lnTo>
                <a:lnTo>
                  <a:pt x="1298" y="1265"/>
                </a:lnTo>
                <a:lnTo>
                  <a:pt x="1296" y="1263"/>
                </a:lnTo>
                <a:lnTo>
                  <a:pt x="1296" y="1261"/>
                </a:lnTo>
                <a:lnTo>
                  <a:pt x="1294" y="1261"/>
                </a:lnTo>
                <a:lnTo>
                  <a:pt x="1292" y="1261"/>
                </a:lnTo>
                <a:lnTo>
                  <a:pt x="1292" y="1259"/>
                </a:lnTo>
                <a:lnTo>
                  <a:pt x="1292" y="1259"/>
                </a:lnTo>
                <a:lnTo>
                  <a:pt x="1290" y="1259"/>
                </a:lnTo>
                <a:lnTo>
                  <a:pt x="1288" y="1259"/>
                </a:lnTo>
                <a:lnTo>
                  <a:pt x="1286" y="1259"/>
                </a:lnTo>
                <a:lnTo>
                  <a:pt x="1284" y="1259"/>
                </a:lnTo>
                <a:lnTo>
                  <a:pt x="1282" y="1261"/>
                </a:lnTo>
                <a:lnTo>
                  <a:pt x="1282" y="1263"/>
                </a:lnTo>
                <a:lnTo>
                  <a:pt x="1280" y="1263"/>
                </a:lnTo>
                <a:lnTo>
                  <a:pt x="1280" y="1265"/>
                </a:lnTo>
                <a:lnTo>
                  <a:pt x="1278" y="1265"/>
                </a:lnTo>
                <a:lnTo>
                  <a:pt x="1278" y="1267"/>
                </a:lnTo>
                <a:lnTo>
                  <a:pt x="1276" y="1267"/>
                </a:lnTo>
                <a:lnTo>
                  <a:pt x="1274" y="1269"/>
                </a:lnTo>
                <a:lnTo>
                  <a:pt x="1272" y="1269"/>
                </a:lnTo>
                <a:lnTo>
                  <a:pt x="1270" y="1269"/>
                </a:lnTo>
                <a:lnTo>
                  <a:pt x="1268" y="1269"/>
                </a:lnTo>
                <a:lnTo>
                  <a:pt x="1266" y="1269"/>
                </a:lnTo>
                <a:lnTo>
                  <a:pt x="1264" y="1269"/>
                </a:lnTo>
                <a:lnTo>
                  <a:pt x="1264" y="1263"/>
                </a:lnTo>
                <a:lnTo>
                  <a:pt x="1264" y="1251"/>
                </a:lnTo>
                <a:lnTo>
                  <a:pt x="1264" y="1243"/>
                </a:lnTo>
                <a:lnTo>
                  <a:pt x="1264" y="1207"/>
                </a:lnTo>
                <a:lnTo>
                  <a:pt x="1264" y="1205"/>
                </a:lnTo>
                <a:lnTo>
                  <a:pt x="1264" y="1173"/>
                </a:lnTo>
                <a:lnTo>
                  <a:pt x="1264" y="1118"/>
                </a:lnTo>
                <a:lnTo>
                  <a:pt x="1264" y="1094"/>
                </a:lnTo>
                <a:lnTo>
                  <a:pt x="1264" y="1060"/>
                </a:lnTo>
                <a:lnTo>
                  <a:pt x="1264" y="1026"/>
                </a:lnTo>
                <a:lnTo>
                  <a:pt x="1264" y="1014"/>
                </a:lnTo>
                <a:lnTo>
                  <a:pt x="1264" y="998"/>
                </a:lnTo>
                <a:lnTo>
                  <a:pt x="1264" y="968"/>
                </a:lnTo>
                <a:lnTo>
                  <a:pt x="1264" y="950"/>
                </a:lnTo>
                <a:lnTo>
                  <a:pt x="1264" y="926"/>
                </a:lnTo>
                <a:lnTo>
                  <a:pt x="1264" y="890"/>
                </a:lnTo>
                <a:lnTo>
                  <a:pt x="1264" y="888"/>
                </a:lnTo>
                <a:lnTo>
                  <a:pt x="1264" y="824"/>
                </a:lnTo>
                <a:lnTo>
                  <a:pt x="1264" y="820"/>
                </a:lnTo>
                <a:lnTo>
                  <a:pt x="1264" y="814"/>
                </a:lnTo>
                <a:lnTo>
                  <a:pt x="1264" y="738"/>
                </a:lnTo>
                <a:lnTo>
                  <a:pt x="1264" y="722"/>
                </a:lnTo>
                <a:lnTo>
                  <a:pt x="1264" y="714"/>
                </a:lnTo>
                <a:lnTo>
                  <a:pt x="1264" y="705"/>
                </a:lnTo>
                <a:lnTo>
                  <a:pt x="1264" y="657"/>
                </a:lnTo>
                <a:lnTo>
                  <a:pt x="1264" y="629"/>
                </a:lnTo>
                <a:lnTo>
                  <a:pt x="1264" y="623"/>
                </a:lnTo>
                <a:lnTo>
                  <a:pt x="1264" y="587"/>
                </a:lnTo>
                <a:lnTo>
                  <a:pt x="1264" y="525"/>
                </a:lnTo>
                <a:lnTo>
                  <a:pt x="1264" y="519"/>
                </a:lnTo>
                <a:lnTo>
                  <a:pt x="1264" y="495"/>
                </a:lnTo>
                <a:lnTo>
                  <a:pt x="1264" y="489"/>
                </a:lnTo>
                <a:lnTo>
                  <a:pt x="1264" y="459"/>
                </a:lnTo>
                <a:lnTo>
                  <a:pt x="1264" y="457"/>
                </a:lnTo>
                <a:lnTo>
                  <a:pt x="1264" y="429"/>
                </a:lnTo>
                <a:lnTo>
                  <a:pt x="1264" y="389"/>
                </a:lnTo>
                <a:lnTo>
                  <a:pt x="1264" y="381"/>
                </a:lnTo>
                <a:lnTo>
                  <a:pt x="1264" y="335"/>
                </a:lnTo>
                <a:lnTo>
                  <a:pt x="1264" y="331"/>
                </a:lnTo>
                <a:lnTo>
                  <a:pt x="1264" y="321"/>
                </a:lnTo>
                <a:lnTo>
                  <a:pt x="1264" y="299"/>
                </a:lnTo>
                <a:lnTo>
                  <a:pt x="1264" y="264"/>
                </a:lnTo>
                <a:lnTo>
                  <a:pt x="1262" y="264"/>
                </a:lnTo>
                <a:lnTo>
                  <a:pt x="1182" y="264"/>
                </a:lnTo>
                <a:lnTo>
                  <a:pt x="1156" y="264"/>
                </a:lnTo>
                <a:lnTo>
                  <a:pt x="1118" y="264"/>
                </a:lnTo>
                <a:lnTo>
                  <a:pt x="1114" y="264"/>
                </a:lnTo>
                <a:lnTo>
                  <a:pt x="1058" y="264"/>
                </a:lnTo>
                <a:lnTo>
                  <a:pt x="1042" y="264"/>
                </a:lnTo>
                <a:lnTo>
                  <a:pt x="1034" y="264"/>
                </a:lnTo>
                <a:lnTo>
                  <a:pt x="1030" y="264"/>
                </a:lnTo>
                <a:lnTo>
                  <a:pt x="924" y="264"/>
                </a:lnTo>
                <a:lnTo>
                  <a:pt x="862" y="264"/>
                </a:lnTo>
                <a:lnTo>
                  <a:pt x="854" y="264"/>
                </a:lnTo>
                <a:lnTo>
                  <a:pt x="808" y="264"/>
                </a:lnTo>
                <a:lnTo>
                  <a:pt x="756" y="264"/>
                </a:lnTo>
                <a:lnTo>
                  <a:pt x="692" y="264"/>
                </a:lnTo>
                <a:lnTo>
                  <a:pt x="670" y="264"/>
                </a:lnTo>
                <a:lnTo>
                  <a:pt x="642" y="264"/>
                </a:lnTo>
                <a:lnTo>
                  <a:pt x="612" y="264"/>
                </a:lnTo>
                <a:lnTo>
                  <a:pt x="580" y="264"/>
                </a:lnTo>
                <a:lnTo>
                  <a:pt x="512" y="262"/>
                </a:lnTo>
                <a:lnTo>
                  <a:pt x="510" y="262"/>
                </a:lnTo>
                <a:lnTo>
                  <a:pt x="490" y="262"/>
                </a:lnTo>
                <a:lnTo>
                  <a:pt x="454" y="262"/>
                </a:lnTo>
                <a:lnTo>
                  <a:pt x="424" y="262"/>
                </a:lnTo>
                <a:lnTo>
                  <a:pt x="410" y="262"/>
                </a:lnTo>
                <a:lnTo>
                  <a:pt x="362" y="262"/>
                </a:lnTo>
                <a:lnTo>
                  <a:pt x="354" y="262"/>
                </a:lnTo>
                <a:lnTo>
                  <a:pt x="320" y="262"/>
                </a:lnTo>
                <a:lnTo>
                  <a:pt x="318" y="262"/>
                </a:lnTo>
                <a:lnTo>
                  <a:pt x="196" y="262"/>
                </a:lnTo>
                <a:lnTo>
                  <a:pt x="116" y="262"/>
                </a:lnTo>
                <a:lnTo>
                  <a:pt x="84" y="262"/>
                </a:lnTo>
                <a:lnTo>
                  <a:pt x="0" y="262"/>
                </a:lnTo>
                <a:lnTo>
                  <a:pt x="0" y="250"/>
                </a:lnTo>
                <a:lnTo>
                  <a:pt x="0" y="230"/>
                </a:lnTo>
                <a:lnTo>
                  <a:pt x="0" y="216"/>
                </a:lnTo>
                <a:lnTo>
                  <a:pt x="0" y="178"/>
                </a:lnTo>
                <a:lnTo>
                  <a:pt x="0" y="150"/>
                </a:lnTo>
                <a:lnTo>
                  <a:pt x="0" y="148"/>
                </a:lnTo>
                <a:lnTo>
                  <a:pt x="0" y="132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6"/>
                </a:lnTo>
                <a:lnTo>
                  <a:pt x="0" y="2"/>
                </a:lnTo>
                <a:lnTo>
                  <a:pt x="12" y="2"/>
                </a:lnTo>
                <a:lnTo>
                  <a:pt x="70" y="2"/>
                </a:lnTo>
                <a:lnTo>
                  <a:pt x="106" y="2"/>
                </a:lnTo>
                <a:lnTo>
                  <a:pt x="180" y="2"/>
                </a:lnTo>
                <a:lnTo>
                  <a:pt x="196" y="2"/>
                </a:lnTo>
                <a:lnTo>
                  <a:pt x="202" y="2"/>
                </a:lnTo>
                <a:lnTo>
                  <a:pt x="316" y="2"/>
                </a:lnTo>
                <a:lnTo>
                  <a:pt x="390" y="4"/>
                </a:lnTo>
                <a:lnTo>
                  <a:pt x="400" y="4"/>
                </a:lnTo>
                <a:lnTo>
                  <a:pt x="404" y="2"/>
                </a:lnTo>
                <a:lnTo>
                  <a:pt x="406" y="4"/>
                </a:lnTo>
                <a:lnTo>
                  <a:pt x="408" y="4"/>
                </a:lnTo>
                <a:lnTo>
                  <a:pt x="410" y="4"/>
                </a:lnTo>
                <a:lnTo>
                  <a:pt x="412" y="4"/>
                </a:lnTo>
                <a:lnTo>
                  <a:pt x="414" y="4"/>
                </a:lnTo>
                <a:lnTo>
                  <a:pt x="416" y="4"/>
                </a:lnTo>
                <a:lnTo>
                  <a:pt x="418" y="4"/>
                </a:lnTo>
                <a:lnTo>
                  <a:pt x="420" y="4"/>
                </a:lnTo>
                <a:lnTo>
                  <a:pt x="422" y="4"/>
                </a:lnTo>
                <a:lnTo>
                  <a:pt x="424" y="4"/>
                </a:lnTo>
                <a:lnTo>
                  <a:pt x="426" y="4"/>
                </a:lnTo>
                <a:lnTo>
                  <a:pt x="428" y="4"/>
                </a:lnTo>
                <a:lnTo>
                  <a:pt x="428" y="4"/>
                </a:lnTo>
                <a:lnTo>
                  <a:pt x="430" y="4"/>
                </a:lnTo>
                <a:lnTo>
                  <a:pt x="432" y="4"/>
                </a:lnTo>
                <a:lnTo>
                  <a:pt x="434" y="4"/>
                </a:lnTo>
                <a:lnTo>
                  <a:pt x="436" y="4"/>
                </a:lnTo>
                <a:lnTo>
                  <a:pt x="440" y="4"/>
                </a:lnTo>
                <a:lnTo>
                  <a:pt x="442" y="4"/>
                </a:lnTo>
                <a:lnTo>
                  <a:pt x="444" y="4"/>
                </a:lnTo>
                <a:lnTo>
                  <a:pt x="446" y="4"/>
                </a:lnTo>
                <a:lnTo>
                  <a:pt x="448" y="4"/>
                </a:lnTo>
                <a:lnTo>
                  <a:pt x="448" y="2"/>
                </a:lnTo>
                <a:lnTo>
                  <a:pt x="450" y="2"/>
                </a:lnTo>
                <a:lnTo>
                  <a:pt x="454" y="2"/>
                </a:lnTo>
                <a:lnTo>
                  <a:pt x="456" y="2"/>
                </a:lnTo>
                <a:lnTo>
                  <a:pt x="458" y="2"/>
                </a:lnTo>
                <a:lnTo>
                  <a:pt x="460" y="2"/>
                </a:lnTo>
                <a:lnTo>
                  <a:pt x="462" y="2"/>
                </a:lnTo>
                <a:lnTo>
                  <a:pt x="464" y="2"/>
                </a:lnTo>
                <a:lnTo>
                  <a:pt x="466" y="2"/>
                </a:lnTo>
                <a:lnTo>
                  <a:pt x="468" y="2"/>
                </a:lnTo>
                <a:lnTo>
                  <a:pt x="470" y="2"/>
                </a:lnTo>
                <a:lnTo>
                  <a:pt x="472" y="2"/>
                </a:lnTo>
                <a:lnTo>
                  <a:pt x="474" y="2"/>
                </a:lnTo>
                <a:lnTo>
                  <a:pt x="476" y="2"/>
                </a:lnTo>
                <a:lnTo>
                  <a:pt x="476" y="2"/>
                </a:lnTo>
                <a:lnTo>
                  <a:pt x="478" y="2"/>
                </a:lnTo>
                <a:lnTo>
                  <a:pt x="480" y="2"/>
                </a:lnTo>
                <a:lnTo>
                  <a:pt x="484" y="2"/>
                </a:lnTo>
                <a:lnTo>
                  <a:pt x="486" y="2"/>
                </a:lnTo>
                <a:lnTo>
                  <a:pt x="488" y="2"/>
                </a:lnTo>
                <a:lnTo>
                  <a:pt x="490" y="2"/>
                </a:lnTo>
                <a:lnTo>
                  <a:pt x="492" y="2"/>
                </a:lnTo>
                <a:lnTo>
                  <a:pt x="494" y="2"/>
                </a:lnTo>
                <a:lnTo>
                  <a:pt x="496" y="2"/>
                </a:lnTo>
                <a:lnTo>
                  <a:pt x="498" y="2"/>
                </a:lnTo>
                <a:lnTo>
                  <a:pt x="500" y="2"/>
                </a:lnTo>
                <a:lnTo>
                  <a:pt x="502" y="2"/>
                </a:lnTo>
                <a:lnTo>
                  <a:pt x="504" y="2"/>
                </a:lnTo>
                <a:lnTo>
                  <a:pt x="508" y="2"/>
                </a:lnTo>
                <a:lnTo>
                  <a:pt x="510" y="2"/>
                </a:lnTo>
                <a:lnTo>
                  <a:pt x="512" y="2"/>
                </a:lnTo>
                <a:lnTo>
                  <a:pt x="514" y="2"/>
                </a:lnTo>
                <a:lnTo>
                  <a:pt x="516" y="2"/>
                </a:lnTo>
                <a:lnTo>
                  <a:pt x="518" y="2"/>
                </a:lnTo>
                <a:lnTo>
                  <a:pt x="520" y="2"/>
                </a:lnTo>
                <a:lnTo>
                  <a:pt x="522" y="2"/>
                </a:lnTo>
                <a:lnTo>
                  <a:pt x="524" y="2"/>
                </a:lnTo>
                <a:lnTo>
                  <a:pt x="526" y="2"/>
                </a:lnTo>
                <a:lnTo>
                  <a:pt x="530" y="2"/>
                </a:lnTo>
                <a:lnTo>
                  <a:pt x="532" y="2"/>
                </a:lnTo>
                <a:lnTo>
                  <a:pt x="534" y="2"/>
                </a:lnTo>
                <a:lnTo>
                  <a:pt x="536" y="2"/>
                </a:lnTo>
                <a:lnTo>
                  <a:pt x="538" y="2"/>
                </a:lnTo>
                <a:lnTo>
                  <a:pt x="540" y="2"/>
                </a:lnTo>
                <a:lnTo>
                  <a:pt x="542" y="2"/>
                </a:lnTo>
                <a:lnTo>
                  <a:pt x="544" y="2"/>
                </a:lnTo>
                <a:lnTo>
                  <a:pt x="546" y="2"/>
                </a:lnTo>
                <a:lnTo>
                  <a:pt x="548" y="2"/>
                </a:lnTo>
                <a:lnTo>
                  <a:pt x="550" y="2"/>
                </a:lnTo>
                <a:lnTo>
                  <a:pt x="552" y="2"/>
                </a:lnTo>
                <a:lnTo>
                  <a:pt x="554" y="2"/>
                </a:lnTo>
                <a:lnTo>
                  <a:pt x="556" y="2"/>
                </a:lnTo>
                <a:lnTo>
                  <a:pt x="558" y="2"/>
                </a:lnTo>
                <a:lnTo>
                  <a:pt x="560" y="2"/>
                </a:lnTo>
                <a:lnTo>
                  <a:pt x="562" y="2"/>
                </a:lnTo>
                <a:lnTo>
                  <a:pt x="564" y="2"/>
                </a:lnTo>
                <a:lnTo>
                  <a:pt x="566" y="2"/>
                </a:lnTo>
                <a:lnTo>
                  <a:pt x="568" y="2"/>
                </a:lnTo>
                <a:lnTo>
                  <a:pt x="570" y="2"/>
                </a:lnTo>
                <a:lnTo>
                  <a:pt x="572" y="2"/>
                </a:lnTo>
                <a:lnTo>
                  <a:pt x="572" y="2"/>
                </a:lnTo>
                <a:lnTo>
                  <a:pt x="574" y="2"/>
                </a:lnTo>
                <a:lnTo>
                  <a:pt x="576" y="2"/>
                </a:lnTo>
                <a:lnTo>
                  <a:pt x="578" y="2"/>
                </a:lnTo>
                <a:lnTo>
                  <a:pt x="580" y="2"/>
                </a:lnTo>
                <a:lnTo>
                  <a:pt x="582" y="2"/>
                </a:lnTo>
                <a:lnTo>
                  <a:pt x="584" y="2"/>
                </a:lnTo>
                <a:lnTo>
                  <a:pt x="586" y="2"/>
                </a:lnTo>
                <a:lnTo>
                  <a:pt x="588" y="2"/>
                </a:lnTo>
                <a:lnTo>
                  <a:pt x="590" y="2"/>
                </a:lnTo>
                <a:lnTo>
                  <a:pt x="592" y="2"/>
                </a:lnTo>
                <a:lnTo>
                  <a:pt x="594" y="2"/>
                </a:lnTo>
                <a:lnTo>
                  <a:pt x="596" y="2"/>
                </a:lnTo>
                <a:lnTo>
                  <a:pt x="598" y="2"/>
                </a:lnTo>
                <a:lnTo>
                  <a:pt x="600" y="2"/>
                </a:lnTo>
                <a:lnTo>
                  <a:pt x="602" y="2"/>
                </a:lnTo>
                <a:lnTo>
                  <a:pt x="606" y="2"/>
                </a:lnTo>
                <a:lnTo>
                  <a:pt x="608" y="2"/>
                </a:lnTo>
                <a:lnTo>
                  <a:pt x="610" y="2"/>
                </a:lnTo>
                <a:lnTo>
                  <a:pt x="614" y="2"/>
                </a:lnTo>
                <a:lnTo>
                  <a:pt x="616" y="2"/>
                </a:lnTo>
                <a:lnTo>
                  <a:pt x="618" y="2"/>
                </a:lnTo>
                <a:lnTo>
                  <a:pt x="620" y="2"/>
                </a:lnTo>
                <a:lnTo>
                  <a:pt x="620" y="2"/>
                </a:lnTo>
                <a:lnTo>
                  <a:pt x="622" y="2"/>
                </a:lnTo>
                <a:lnTo>
                  <a:pt x="624" y="2"/>
                </a:lnTo>
                <a:lnTo>
                  <a:pt x="626" y="2"/>
                </a:lnTo>
                <a:lnTo>
                  <a:pt x="628" y="2"/>
                </a:lnTo>
                <a:lnTo>
                  <a:pt x="630" y="2"/>
                </a:lnTo>
                <a:lnTo>
                  <a:pt x="632" y="2"/>
                </a:lnTo>
                <a:lnTo>
                  <a:pt x="634" y="2"/>
                </a:lnTo>
                <a:lnTo>
                  <a:pt x="636" y="2"/>
                </a:lnTo>
                <a:lnTo>
                  <a:pt x="638" y="2"/>
                </a:lnTo>
                <a:lnTo>
                  <a:pt x="640" y="2"/>
                </a:lnTo>
                <a:lnTo>
                  <a:pt x="642" y="2"/>
                </a:lnTo>
                <a:lnTo>
                  <a:pt x="644" y="2"/>
                </a:lnTo>
                <a:lnTo>
                  <a:pt x="646" y="2"/>
                </a:lnTo>
                <a:lnTo>
                  <a:pt x="648" y="2"/>
                </a:lnTo>
                <a:lnTo>
                  <a:pt x="650" y="2"/>
                </a:lnTo>
                <a:lnTo>
                  <a:pt x="652" y="2"/>
                </a:lnTo>
                <a:lnTo>
                  <a:pt x="654" y="2"/>
                </a:lnTo>
                <a:lnTo>
                  <a:pt x="656" y="2"/>
                </a:lnTo>
                <a:lnTo>
                  <a:pt x="658" y="2"/>
                </a:lnTo>
                <a:lnTo>
                  <a:pt x="660" y="2"/>
                </a:lnTo>
                <a:lnTo>
                  <a:pt x="664" y="2"/>
                </a:lnTo>
                <a:lnTo>
                  <a:pt x="666" y="2"/>
                </a:lnTo>
                <a:lnTo>
                  <a:pt x="668" y="2"/>
                </a:lnTo>
                <a:lnTo>
                  <a:pt x="668" y="2"/>
                </a:lnTo>
                <a:lnTo>
                  <a:pt x="670" y="2"/>
                </a:lnTo>
                <a:lnTo>
                  <a:pt x="672" y="2"/>
                </a:lnTo>
                <a:lnTo>
                  <a:pt x="674" y="2"/>
                </a:lnTo>
                <a:lnTo>
                  <a:pt x="676" y="2"/>
                </a:lnTo>
                <a:lnTo>
                  <a:pt x="678" y="2"/>
                </a:lnTo>
                <a:lnTo>
                  <a:pt x="680" y="2"/>
                </a:lnTo>
                <a:lnTo>
                  <a:pt x="682" y="2"/>
                </a:lnTo>
                <a:lnTo>
                  <a:pt x="684" y="2"/>
                </a:lnTo>
                <a:lnTo>
                  <a:pt x="686" y="2"/>
                </a:lnTo>
                <a:lnTo>
                  <a:pt x="688" y="2"/>
                </a:lnTo>
                <a:lnTo>
                  <a:pt x="690" y="2"/>
                </a:lnTo>
                <a:lnTo>
                  <a:pt x="692" y="2"/>
                </a:lnTo>
                <a:lnTo>
                  <a:pt x="708" y="2"/>
                </a:lnTo>
                <a:lnTo>
                  <a:pt x="710" y="2"/>
                </a:lnTo>
                <a:lnTo>
                  <a:pt x="718" y="2"/>
                </a:lnTo>
                <a:lnTo>
                  <a:pt x="724" y="2"/>
                </a:lnTo>
                <a:lnTo>
                  <a:pt x="730" y="2"/>
                </a:lnTo>
                <a:lnTo>
                  <a:pt x="732" y="2"/>
                </a:lnTo>
                <a:lnTo>
                  <a:pt x="734" y="2"/>
                </a:lnTo>
                <a:lnTo>
                  <a:pt x="736" y="2"/>
                </a:lnTo>
                <a:lnTo>
                  <a:pt x="738" y="2"/>
                </a:lnTo>
                <a:lnTo>
                  <a:pt x="742" y="2"/>
                </a:lnTo>
                <a:lnTo>
                  <a:pt x="754" y="2"/>
                </a:lnTo>
                <a:lnTo>
                  <a:pt x="758" y="2"/>
                </a:lnTo>
                <a:lnTo>
                  <a:pt x="764" y="2"/>
                </a:lnTo>
                <a:lnTo>
                  <a:pt x="766" y="2"/>
                </a:lnTo>
                <a:lnTo>
                  <a:pt x="768" y="2"/>
                </a:lnTo>
                <a:lnTo>
                  <a:pt x="774" y="2"/>
                </a:lnTo>
                <a:lnTo>
                  <a:pt x="782" y="2"/>
                </a:lnTo>
                <a:lnTo>
                  <a:pt x="784" y="2"/>
                </a:lnTo>
                <a:lnTo>
                  <a:pt x="790" y="2"/>
                </a:lnTo>
                <a:lnTo>
                  <a:pt x="792" y="2"/>
                </a:lnTo>
                <a:lnTo>
                  <a:pt x="794" y="2"/>
                </a:lnTo>
                <a:lnTo>
                  <a:pt x="796" y="2"/>
                </a:lnTo>
                <a:lnTo>
                  <a:pt x="798" y="2"/>
                </a:lnTo>
                <a:lnTo>
                  <a:pt x="800" y="2"/>
                </a:lnTo>
                <a:lnTo>
                  <a:pt x="802" y="2"/>
                </a:lnTo>
                <a:lnTo>
                  <a:pt x="804" y="2"/>
                </a:lnTo>
                <a:lnTo>
                  <a:pt x="806" y="2"/>
                </a:lnTo>
                <a:lnTo>
                  <a:pt x="808" y="2"/>
                </a:lnTo>
                <a:lnTo>
                  <a:pt x="812" y="2"/>
                </a:lnTo>
                <a:lnTo>
                  <a:pt x="814" y="2"/>
                </a:lnTo>
                <a:lnTo>
                  <a:pt x="820" y="2"/>
                </a:lnTo>
                <a:lnTo>
                  <a:pt x="822" y="2"/>
                </a:lnTo>
                <a:lnTo>
                  <a:pt x="828" y="2"/>
                </a:lnTo>
                <a:lnTo>
                  <a:pt x="830" y="2"/>
                </a:lnTo>
                <a:lnTo>
                  <a:pt x="832" y="2"/>
                </a:lnTo>
                <a:lnTo>
                  <a:pt x="834" y="2"/>
                </a:lnTo>
                <a:lnTo>
                  <a:pt x="836" y="2"/>
                </a:lnTo>
                <a:lnTo>
                  <a:pt x="838" y="2"/>
                </a:lnTo>
                <a:lnTo>
                  <a:pt x="842" y="2"/>
                </a:lnTo>
                <a:lnTo>
                  <a:pt x="844" y="2"/>
                </a:lnTo>
                <a:lnTo>
                  <a:pt x="846" y="2"/>
                </a:lnTo>
                <a:lnTo>
                  <a:pt x="854" y="2"/>
                </a:lnTo>
                <a:lnTo>
                  <a:pt x="860" y="2"/>
                </a:lnTo>
                <a:lnTo>
                  <a:pt x="860" y="2"/>
                </a:lnTo>
                <a:lnTo>
                  <a:pt x="862" y="2"/>
                </a:lnTo>
                <a:lnTo>
                  <a:pt x="864" y="2"/>
                </a:lnTo>
                <a:lnTo>
                  <a:pt x="866" y="2"/>
                </a:lnTo>
                <a:lnTo>
                  <a:pt x="868" y="2"/>
                </a:lnTo>
                <a:lnTo>
                  <a:pt x="872" y="2"/>
                </a:lnTo>
                <a:lnTo>
                  <a:pt x="874" y="2"/>
                </a:lnTo>
                <a:lnTo>
                  <a:pt x="876" y="2"/>
                </a:lnTo>
                <a:lnTo>
                  <a:pt x="878" y="2"/>
                </a:lnTo>
                <a:lnTo>
                  <a:pt x="882" y="2"/>
                </a:lnTo>
                <a:lnTo>
                  <a:pt x="884" y="2"/>
                </a:lnTo>
                <a:lnTo>
                  <a:pt x="890" y="2"/>
                </a:lnTo>
                <a:lnTo>
                  <a:pt x="892" y="2"/>
                </a:lnTo>
                <a:lnTo>
                  <a:pt x="896" y="2"/>
                </a:lnTo>
                <a:lnTo>
                  <a:pt x="898" y="2"/>
                </a:lnTo>
                <a:lnTo>
                  <a:pt x="900" y="2"/>
                </a:lnTo>
                <a:lnTo>
                  <a:pt x="902" y="2"/>
                </a:lnTo>
                <a:lnTo>
                  <a:pt x="904" y="2"/>
                </a:lnTo>
                <a:lnTo>
                  <a:pt x="908" y="2"/>
                </a:lnTo>
                <a:lnTo>
                  <a:pt x="910" y="2"/>
                </a:lnTo>
                <a:lnTo>
                  <a:pt x="918" y="2"/>
                </a:lnTo>
                <a:lnTo>
                  <a:pt x="920" y="2"/>
                </a:lnTo>
                <a:lnTo>
                  <a:pt x="924" y="2"/>
                </a:lnTo>
                <a:lnTo>
                  <a:pt x="942" y="2"/>
                </a:lnTo>
                <a:lnTo>
                  <a:pt x="944" y="2"/>
                </a:lnTo>
                <a:lnTo>
                  <a:pt x="946" y="2"/>
                </a:lnTo>
                <a:lnTo>
                  <a:pt x="950" y="2"/>
                </a:lnTo>
                <a:lnTo>
                  <a:pt x="956" y="2"/>
                </a:lnTo>
                <a:lnTo>
                  <a:pt x="956" y="2"/>
                </a:lnTo>
                <a:lnTo>
                  <a:pt x="972" y="2"/>
                </a:lnTo>
                <a:lnTo>
                  <a:pt x="980" y="2"/>
                </a:lnTo>
                <a:lnTo>
                  <a:pt x="982" y="2"/>
                </a:lnTo>
                <a:lnTo>
                  <a:pt x="984" y="2"/>
                </a:lnTo>
                <a:lnTo>
                  <a:pt x="986" y="2"/>
                </a:lnTo>
                <a:lnTo>
                  <a:pt x="988" y="2"/>
                </a:lnTo>
                <a:lnTo>
                  <a:pt x="990" y="2"/>
                </a:lnTo>
                <a:lnTo>
                  <a:pt x="992" y="2"/>
                </a:lnTo>
                <a:lnTo>
                  <a:pt x="994" y="2"/>
                </a:lnTo>
                <a:lnTo>
                  <a:pt x="996" y="2"/>
                </a:lnTo>
                <a:lnTo>
                  <a:pt x="998" y="2"/>
                </a:lnTo>
                <a:lnTo>
                  <a:pt x="1000" y="2"/>
                </a:lnTo>
                <a:lnTo>
                  <a:pt x="1002" y="2"/>
                </a:lnTo>
                <a:lnTo>
                  <a:pt x="1004" y="2"/>
                </a:lnTo>
                <a:lnTo>
                  <a:pt x="1004" y="2"/>
                </a:lnTo>
                <a:lnTo>
                  <a:pt x="1008" y="2"/>
                </a:lnTo>
                <a:lnTo>
                  <a:pt x="1012" y="2"/>
                </a:lnTo>
                <a:lnTo>
                  <a:pt x="1014" y="2"/>
                </a:lnTo>
                <a:lnTo>
                  <a:pt x="1016" y="2"/>
                </a:lnTo>
                <a:lnTo>
                  <a:pt x="1020" y="2"/>
                </a:lnTo>
                <a:lnTo>
                  <a:pt x="1026" y="2"/>
                </a:lnTo>
                <a:lnTo>
                  <a:pt x="1032" y="2"/>
                </a:lnTo>
                <a:lnTo>
                  <a:pt x="1034" y="2"/>
                </a:lnTo>
                <a:lnTo>
                  <a:pt x="1036" y="2"/>
                </a:lnTo>
                <a:lnTo>
                  <a:pt x="1038" y="2"/>
                </a:lnTo>
                <a:lnTo>
                  <a:pt x="1040" y="2"/>
                </a:lnTo>
                <a:lnTo>
                  <a:pt x="1042" y="2"/>
                </a:lnTo>
                <a:lnTo>
                  <a:pt x="1044" y="0"/>
                </a:lnTo>
                <a:lnTo>
                  <a:pt x="1046" y="0"/>
                </a:lnTo>
                <a:lnTo>
                  <a:pt x="1048" y="0"/>
                </a:lnTo>
                <a:lnTo>
                  <a:pt x="1052" y="0"/>
                </a:lnTo>
                <a:lnTo>
                  <a:pt x="1052" y="0"/>
                </a:lnTo>
                <a:lnTo>
                  <a:pt x="1054" y="0"/>
                </a:lnTo>
                <a:lnTo>
                  <a:pt x="1056" y="0"/>
                </a:lnTo>
                <a:lnTo>
                  <a:pt x="1058" y="0"/>
                </a:lnTo>
                <a:lnTo>
                  <a:pt x="1060" y="0"/>
                </a:lnTo>
                <a:lnTo>
                  <a:pt x="1064" y="0"/>
                </a:lnTo>
                <a:lnTo>
                  <a:pt x="1068" y="0"/>
                </a:lnTo>
                <a:lnTo>
                  <a:pt x="1070" y="0"/>
                </a:lnTo>
                <a:lnTo>
                  <a:pt x="1072" y="0"/>
                </a:lnTo>
                <a:lnTo>
                  <a:pt x="1074" y="0"/>
                </a:lnTo>
                <a:lnTo>
                  <a:pt x="1078" y="0"/>
                </a:lnTo>
                <a:lnTo>
                  <a:pt x="1080" y="0"/>
                </a:lnTo>
                <a:lnTo>
                  <a:pt x="1082" y="0"/>
                </a:lnTo>
                <a:lnTo>
                  <a:pt x="1084" y="0"/>
                </a:lnTo>
                <a:lnTo>
                  <a:pt x="1086" y="0"/>
                </a:lnTo>
                <a:lnTo>
                  <a:pt x="1090" y="0"/>
                </a:lnTo>
                <a:lnTo>
                  <a:pt x="1092" y="0"/>
                </a:lnTo>
                <a:lnTo>
                  <a:pt x="1094" y="0"/>
                </a:lnTo>
                <a:lnTo>
                  <a:pt x="1098" y="0"/>
                </a:lnTo>
                <a:lnTo>
                  <a:pt x="1100" y="0"/>
                </a:lnTo>
                <a:lnTo>
                  <a:pt x="1106" y="0"/>
                </a:lnTo>
                <a:lnTo>
                  <a:pt x="1108" y="0"/>
                </a:lnTo>
                <a:lnTo>
                  <a:pt x="1112" y="0"/>
                </a:lnTo>
                <a:lnTo>
                  <a:pt x="1120" y="0"/>
                </a:lnTo>
                <a:lnTo>
                  <a:pt x="1128" y="0"/>
                </a:lnTo>
                <a:lnTo>
                  <a:pt x="1132" y="0"/>
                </a:lnTo>
                <a:lnTo>
                  <a:pt x="1134" y="0"/>
                </a:lnTo>
                <a:lnTo>
                  <a:pt x="1136" y="0"/>
                </a:lnTo>
                <a:lnTo>
                  <a:pt x="1140" y="0"/>
                </a:lnTo>
                <a:lnTo>
                  <a:pt x="1142" y="0"/>
                </a:lnTo>
                <a:lnTo>
                  <a:pt x="1146" y="0"/>
                </a:lnTo>
                <a:lnTo>
                  <a:pt x="1148" y="0"/>
                </a:lnTo>
                <a:lnTo>
                  <a:pt x="1150" y="0"/>
                </a:lnTo>
                <a:lnTo>
                  <a:pt x="1152" y="0"/>
                </a:lnTo>
                <a:lnTo>
                  <a:pt x="1156" y="0"/>
                </a:lnTo>
                <a:lnTo>
                  <a:pt x="1158" y="0"/>
                </a:lnTo>
                <a:lnTo>
                  <a:pt x="1172" y="0"/>
                </a:lnTo>
                <a:lnTo>
                  <a:pt x="1174" y="0"/>
                </a:lnTo>
                <a:lnTo>
                  <a:pt x="1176" y="0"/>
                </a:lnTo>
                <a:lnTo>
                  <a:pt x="1180" y="0"/>
                </a:lnTo>
                <a:lnTo>
                  <a:pt x="1182" y="0"/>
                </a:lnTo>
                <a:lnTo>
                  <a:pt x="1184" y="0"/>
                </a:lnTo>
                <a:lnTo>
                  <a:pt x="1186" y="0"/>
                </a:lnTo>
                <a:lnTo>
                  <a:pt x="1192" y="0"/>
                </a:lnTo>
                <a:lnTo>
                  <a:pt x="1194" y="0"/>
                </a:lnTo>
                <a:lnTo>
                  <a:pt x="1202" y="0"/>
                </a:lnTo>
                <a:lnTo>
                  <a:pt x="1204" y="0"/>
                </a:lnTo>
                <a:lnTo>
                  <a:pt x="1210" y="0"/>
                </a:lnTo>
                <a:lnTo>
                  <a:pt x="1212" y="0"/>
                </a:lnTo>
                <a:lnTo>
                  <a:pt x="1214" y="0"/>
                </a:lnTo>
                <a:lnTo>
                  <a:pt x="1216" y="0"/>
                </a:lnTo>
                <a:lnTo>
                  <a:pt x="1218" y="0"/>
                </a:lnTo>
                <a:lnTo>
                  <a:pt x="1220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92639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Oregon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77"/>
          <p:cNvSpPr>
            <a:spLocks noEditPoints="1"/>
          </p:cNvSpPr>
          <p:nvPr/>
        </p:nvSpPr>
        <p:spPr bwMode="auto">
          <a:xfrm>
            <a:off x="4932040" y="2564904"/>
            <a:ext cx="3700250" cy="2736304"/>
          </a:xfrm>
          <a:custGeom>
            <a:avLst/>
            <a:gdLst>
              <a:gd name="T0" fmla="*/ 248 w 4092"/>
              <a:gd name="T1" fmla="*/ 1661 h 3026"/>
              <a:gd name="T2" fmla="*/ 440 w 4092"/>
              <a:gd name="T3" fmla="*/ 75 h 3026"/>
              <a:gd name="T4" fmla="*/ 470 w 4092"/>
              <a:gd name="T5" fmla="*/ 58 h 3026"/>
              <a:gd name="T6" fmla="*/ 286 w 4092"/>
              <a:gd name="T7" fmla="*/ 48 h 3026"/>
              <a:gd name="T8" fmla="*/ 376 w 4092"/>
              <a:gd name="T9" fmla="*/ 98 h 3026"/>
              <a:gd name="T10" fmla="*/ 401 w 4092"/>
              <a:gd name="T11" fmla="*/ 64 h 3026"/>
              <a:gd name="T12" fmla="*/ 515 w 4092"/>
              <a:gd name="T13" fmla="*/ 43 h 3026"/>
              <a:gd name="T14" fmla="*/ 684 w 4092"/>
              <a:gd name="T15" fmla="*/ 96 h 3026"/>
              <a:gd name="T16" fmla="*/ 908 w 4092"/>
              <a:gd name="T17" fmla="*/ 423 h 3026"/>
              <a:gd name="T18" fmla="*/ 1361 w 4092"/>
              <a:gd name="T19" fmla="*/ 436 h 3026"/>
              <a:gd name="T20" fmla="*/ 1843 w 4092"/>
              <a:gd name="T21" fmla="*/ 471 h 3026"/>
              <a:gd name="T22" fmla="*/ 2621 w 4092"/>
              <a:gd name="T23" fmla="*/ 267 h 3026"/>
              <a:gd name="T24" fmla="*/ 3061 w 4092"/>
              <a:gd name="T25" fmla="*/ 210 h 3026"/>
              <a:gd name="T26" fmla="*/ 3506 w 4092"/>
              <a:gd name="T27" fmla="*/ 212 h 3026"/>
              <a:gd name="T28" fmla="*/ 3882 w 4092"/>
              <a:gd name="T29" fmla="*/ 252 h 3026"/>
              <a:gd name="T30" fmla="*/ 3988 w 4092"/>
              <a:gd name="T31" fmla="*/ 367 h 3026"/>
              <a:gd name="T32" fmla="*/ 4084 w 4092"/>
              <a:gd name="T33" fmla="*/ 478 h 3026"/>
              <a:gd name="T34" fmla="*/ 4030 w 4092"/>
              <a:gd name="T35" fmla="*/ 613 h 3026"/>
              <a:gd name="T36" fmla="*/ 3963 w 4092"/>
              <a:gd name="T37" fmla="*/ 795 h 3026"/>
              <a:gd name="T38" fmla="*/ 3896 w 4092"/>
              <a:gd name="T39" fmla="*/ 951 h 3026"/>
              <a:gd name="T40" fmla="*/ 3854 w 4092"/>
              <a:gd name="T41" fmla="*/ 1072 h 3026"/>
              <a:gd name="T42" fmla="*/ 3758 w 4092"/>
              <a:gd name="T43" fmla="*/ 1221 h 3026"/>
              <a:gd name="T44" fmla="*/ 3710 w 4092"/>
              <a:gd name="T45" fmla="*/ 1383 h 3026"/>
              <a:gd name="T46" fmla="*/ 3790 w 4092"/>
              <a:gd name="T47" fmla="*/ 1473 h 3026"/>
              <a:gd name="T48" fmla="*/ 3857 w 4092"/>
              <a:gd name="T49" fmla="*/ 1557 h 3026"/>
              <a:gd name="T50" fmla="*/ 3840 w 4092"/>
              <a:gd name="T51" fmla="*/ 1696 h 3026"/>
              <a:gd name="T52" fmla="*/ 3806 w 4092"/>
              <a:gd name="T53" fmla="*/ 1886 h 3026"/>
              <a:gd name="T54" fmla="*/ 3807 w 4092"/>
              <a:gd name="T55" fmla="*/ 2448 h 3026"/>
              <a:gd name="T56" fmla="*/ 3458 w 4092"/>
              <a:gd name="T57" fmla="*/ 3020 h 3026"/>
              <a:gd name="T58" fmla="*/ 2031 w 4092"/>
              <a:gd name="T59" fmla="*/ 3024 h 3026"/>
              <a:gd name="T60" fmla="*/ 1578 w 4092"/>
              <a:gd name="T61" fmla="*/ 3022 h 3026"/>
              <a:gd name="T62" fmla="*/ 1133 w 4092"/>
              <a:gd name="T63" fmla="*/ 3015 h 3026"/>
              <a:gd name="T64" fmla="*/ 636 w 4092"/>
              <a:gd name="T65" fmla="*/ 3020 h 3026"/>
              <a:gd name="T66" fmla="*/ 179 w 4092"/>
              <a:gd name="T67" fmla="*/ 3020 h 3026"/>
              <a:gd name="T68" fmla="*/ 94 w 4092"/>
              <a:gd name="T69" fmla="*/ 2871 h 3026"/>
              <a:gd name="T70" fmla="*/ 104 w 4092"/>
              <a:gd name="T71" fmla="*/ 2700 h 3026"/>
              <a:gd name="T72" fmla="*/ 77 w 4092"/>
              <a:gd name="T73" fmla="*/ 2569 h 3026"/>
              <a:gd name="T74" fmla="*/ 15 w 4092"/>
              <a:gd name="T75" fmla="*/ 2429 h 3026"/>
              <a:gd name="T76" fmla="*/ 75 w 4092"/>
              <a:gd name="T77" fmla="*/ 2250 h 3026"/>
              <a:gd name="T78" fmla="*/ 121 w 4092"/>
              <a:gd name="T79" fmla="*/ 2106 h 3026"/>
              <a:gd name="T80" fmla="*/ 138 w 4092"/>
              <a:gd name="T81" fmla="*/ 2105 h 3026"/>
              <a:gd name="T82" fmla="*/ 192 w 4092"/>
              <a:gd name="T83" fmla="*/ 2078 h 3026"/>
              <a:gd name="T84" fmla="*/ 161 w 4092"/>
              <a:gd name="T85" fmla="*/ 2035 h 3026"/>
              <a:gd name="T86" fmla="*/ 173 w 4092"/>
              <a:gd name="T87" fmla="*/ 1928 h 3026"/>
              <a:gd name="T88" fmla="*/ 317 w 4092"/>
              <a:gd name="T89" fmla="*/ 1863 h 3026"/>
              <a:gd name="T90" fmla="*/ 202 w 4092"/>
              <a:gd name="T91" fmla="*/ 1836 h 3026"/>
              <a:gd name="T92" fmla="*/ 215 w 4092"/>
              <a:gd name="T93" fmla="*/ 1648 h 3026"/>
              <a:gd name="T94" fmla="*/ 252 w 4092"/>
              <a:gd name="T95" fmla="*/ 1644 h 3026"/>
              <a:gd name="T96" fmla="*/ 229 w 4092"/>
              <a:gd name="T97" fmla="*/ 1496 h 3026"/>
              <a:gd name="T98" fmla="*/ 259 w 4092"/>
              <a:gd name="T99" fmla="*/ 1335 h 3026"/>
              <a:gd name="T100" fmla="*/ 252 w 4092"/>
              <a:gd name="T101" fmla="*/ 1227 h 3026"/>
              <a:gd name="T102" fmla="*/ 307 w 4092"/>
              <a:gd name="T103" fmla="*/ 1225 h 3026"/>
              <a:gd name="T104" fmla="*/ 248 w 4092"/>
              <a:gd name="T105" fmla="*/ 1093 h 3026"/>
              <a:gd name="T106" fmla="*/ 277 w 4092"/>
              <a:gd name="T107" fmla="*/ 951 h 3026"/>
              <a:gd name="T108" fmla="*/ 313 w 4092"/>
              <a:gd name="T109" fmla="*/ 809 h 3026"/>
              <a:gd name="T110" fmla="*/ 309 w 4092"/>
              <a:gd name="T111" fmla="*/ 734 h 3026"/>
              <a:gd name="T112" fmla="*/ 315 w 4092"/>
              <a:gd name="T113" fmla="*/ 624 h 3026"/>
              <a:gd name="T114" fmla="*/ 348 w 4092"/>
              <a:gd name="T115" fmla="*/ 571 h 3026"/>
              <a:gd name="T116" fmla="*/ 342 w 4092"/>
              <a:gd name="T117" fmla="*/ 419 h 3026"/>
              <a:gd name="T118" fmla="*/ 305 w 4092"/>
              <a:gd name="T119" fmla="*/ 331 h 3026"/>
              <a:gd name="T120" fmla="*/ 319 w 4092"/>
              <a:gd name="T121" fmla="*/ 150 h 3026"/>
              <a:gd name="T122" fmla="*/ 520 w 4092"/>
              <a:gd name="T123" fmla="*/ 37 h 3026"/>
              <a:gd name="T124" fmla="*/ 532 w 4092"/>
              <a:gd name="T125" fmla="*/ 31 h 30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2" h="3026">
                <a:moveTo>
                  <a:pt x="200" y="2082"/>
                </a:moveTo>
                <a:lnTo>
                  <a:pt x="200" y="2083"/>
                </a:lnTo>
                <a:lnTo>
                  <a:pt x="198" y="2083"/>
                </a:lnTo>
                <a:lnTo>
                  <a:pt x="198" y="2082"/>
                </a:lnTo>
                <a:lnTo>
                  <a:pt x="198" y="2080"/>
                </a:lnTo>
                <a:lnTo>
                  <a:pt x="198" y="2082"/>
                </a:lnTo>
                <a:lnTo>
                  <a:pt x="198" y="2080"/>
                </a:lnTo>
                <a:lnTo>
                  <a:pt x="198" y="2078"/>
                </a:lnTo>
                <a:lnTo>
                  <a:pt x="198" y="2076"/>
                </a:lnTo>
                <a:lnTo>
                  <a:pt x="198" y="2074"/>
                </a:lnTo>
                <a:lnTo>
                  <a:pt x="198" y="2076"/>
                </a:lnTo>
                <a:lnTo>
                  <a:pt x="200" y="2076"/>
                </a:lnTo>
                <a:lnTo>
                  <a:pt x="200" y="2078"/>
                </a:lnTo>
                <a:lnTo>
                  <a:pt x="202" y="2080"/>
                </a:lnTo>
                <a:lnTo>
                  <a:pt x="200" y="2082"/>
                </a:lnTo>
                <a:close/>
                <a:moveTo>
                  <a:pt x="202" y="2078"/>
                </a:moveTo>
                <a:lnTo>
                  <a:pt x="200" y="2076"/>
                </a:lnTo>
                <a:lnTo>
                  <a:pt x="198" y="2076"/>
                </a:lnTo>
                <a:lnTo>
                  <a:pt x="198" y="2074"/>
                </a:lnTo>
                <a:lnTo>
                  <a:pt x="196" y="2074"/>
                </a:lnTo>
                <a:lnTo>
                  <a:pt x="196" y="2072"/>
                </a:lnTo>
                <a:lnTo>
                  <a:pt x="198" y="2072"/>
                </a:lnTo>
                <a:lnTo>
                  <a:pt x="200" y="2074"/>
                </a:lnTo>
                <a:lnTo>
                  <a:pt x="200" y="2076"/>
                </a:lnTo>
                <a:lnTo>
                  <a:pt x="202" y="2076"/>
                </a:lnTo>
                <a:lnTo>
                  <a:pt x="202" y="2078"/>
                </a:lnTo>
                <a:close/>
                <a:moveTo>
                  <a:pt x="194" y="2074"/>
                </a:moveTo>
                <a:lnTo>
                  <a:pt x="192" y="2076"/>
                </a:lnTo>
                <a:lnTo>
                  <a:pt x="192" y="2074"/>
                </a:lnTo>
                <a:lnTo>
                  <a:pt x="194" y="2074"/>
                </a:lnTo>
                <a:lnTo>
                  <a:pt x="192" y="2072"/>
                </a:lnTo>
                <a:lnTo>
                  <a:pt x="194" y="2074"/>
                </a:lnTo>
                <a:close/>
                <a:moveTo>
                  <a:pt x="184" y="2074"/>
                </a:moveTo>
                <a:lnTo>
                  <a:pt x="182" y="2074"/>
                </a:lnTo>
                <a:lnTo>
                  <a:pt x="179" y="2072"/>
                </a:lnTo>
                <a:lnTo>
                  <a:pt x="179" y="2070"/>
                </a:lnTo>
                <a:lnTo>
                  <a:pt x="180" y="2068"/>
                </a:lnTo>
                <a:lnTo>
                  <a:pt x="182" y="2068"/>
                </a:lnTo>
                <a:lnTo>
                  <a:pt x="184" y="2072"/>
                </a:lnTo>
                <a:lnTo>
                  <a:pt x="184" y="2074"/>
                </a:lnTo>
                <a:close/>
                <a:moveTo>
                  <a:pt x="198" y="2072"/>
                </a:moveTo>
                <a:lnTo>
                  <a:pt x="196" y="2072"/>
                </a:lnTo>
                <a:lnTo>
                  <a:pt x="194" y="2070"/>
                </a:lnTo>
                <a:lnTo>
                  <a:pt x="194" y="2068"/>
                </a:lnTo>
                <a:lnTo>
                  <a:pt x="192" y="2068"/>
                </a:lnTo>
                <a:lnTo>
                  <a:pt x="194" y="2068"/>
                </a:lnTo>
                <a:lnTo>
                  <a:pt x="196" y="2070"/>
                </a:lnTo>
                <a:lnTo>
                  <a:pt x="198" y="2070"/>
                </a:lnTo>
                <a:lnTo>
                  <a:pt x="198" y="2072"/>
                </a:lnTo>
                <a:close/>
                <a:moveTo>
                  <a:pt x="182" y="2066"/>
                </a:moveTo>
                <a:lnTo>
                  <a:pt x="180" y="2068"/>
                </a:lnTo>
                <a:lnTo>
                  <a:pt x="179" y="2066"/>
                </a:lnTo>
                <a:lnTo>
                  <a:pt x="179" y="2062"/>
                </a:lnTo>
                <a:lnTo>
                  <a:pt x="180" y="2062"/>
                </a:lnTo>
                <a:lnTo>
                  <a:pt x="180" y="2064"/>
                </a:lnTo>
                <a:lnTo>
                  <a:pt x="182" y="2066"/>
                </a:lnTo>
                <a:close/>
                <a:moveTo>
                  <a:pt x="180" y="2060"/>
                </a:moveTo>
                <a:lnTo>
                  <a:pt x="180" y="2062"/>
                </a:lnTo>
                <a:lnTo>
                  <a:pt x="179" y="2060"/>
                </a:lnTo>
                <a:lnTo>
                  <a:pt x="179" y="2058"/>
                </a:lnTo>
                <a:lnTo>
                  <a:pt x="179" y="2057"/>
                </a:lnTo>
                <a:lnTo>
                  <a:pt x="180" y="2057"/>
                </a:lnTo>
                <a:lnTo>
                  <a:pt x="180" y="2060"/>
                </a:lnTo>
                <a:close/>
                <a:moveTo>
                  <a:pt x="246" y="1838"/>
                </a:moveTo>
                <a:lnTo>
                  <a:pt x="244" y="1842"/>
                </a:lnTo>
                <a:lnTo>
                  <a:pt x="242" y="1842"/>
                </a:lnTo>
                <a:lnTo>
                  <a:pt x="240" y="1842"/>
                </a:lnTo>
                <a:lnTo>
                  <a:pt x="240" y="1840"/>
                </a:lnTo>
                <a:lnTo>
                  <a:pt x="242" y="1840"/>
                </a:lnTo>
                <a:lnTo>
                  <a:pt x="244" y="1840"/>
                </a:lnTo>
                <a:lnTo>
                  <a:pt x="246" y="1838"/>
                </a:lnTo>
                <a:close/>
                <a:moveTo>
                  <a:pt x="240" y="1842"/>
                </a:moveTo>
                <a:lnTo>
                  <a:pt x="240" y="1843"/>
                </a:lnTo>
                <a:lnTo>
                  <a:pt x="238" y="1842"/>
                </a:lnTo>
                <a:lnTo>
                  <a:pt x="236" y="1842"/>
                </a:lnTo>
                <a:lnTo>
                  <a:pt x="234" y="1842"/>
                </a:lnTo>
                <a:lnTo>
                  <a:pt x="232" y="1840"/>
                </a:lnTo>
                <a:lnTo>
                  <a:pt x="230" y="1838"/>
                </a:lnTo>
                <a:lnTo>
                  <a:pt x="232" y="1836"/>
                </a:lnTo>
                <a:lnTo>
                  <a:pt x="236" y="1838"/>
                </a:lnTo>
                <a:lnTo>
                  <a:pt x="238" y="1840"/>
                </a:lnTo>
                <a:lnTo>
                  <a:pt x="240" y="1842"/>
                </a:lnTo>
                <a:close/>
                <a:moveTo>
                  <a:pt x="230" y="1834"/>
                </a:moveTo>
                <a:lnTo>
                  <a:pt x="230" y="1836"/>
                </a:lnTo>
                <a:lnTo>
                  <a:pt x="227" y="1834"/>
                </a:lnTo>
                <a:lnTo>
                  <a:pt x="225" y="1832"/>
                </a:lnTo>
                <a:lnTo>
                  <a:pt x="223" y="1830"/>
                </a:lnTo>
                <a:lnTo>
                  <a:pt x="223" y="1828"/>
                </a:lnTo>
                <a:lnTo>
                  <a:pt x="223" y="1824"/>
                </a:lnTo>
                <a:lnTo>
                  <a:pt x="223" y="1822"/>
                </a:lnTo>
                <a:lnTo>
                  <a:pt x="223" y="1820"/>
                </a:lnTo>
                <a:lnTo>
                  <a:pt x="223" y="1822"/>
                </a:lnTo>
                <a:lnTo>
                  <a:pt x="225" y="1822"/>
                </a:lnTo>
                <a:lnTo>
                  <a:pt x="227" y="1824"/>
                </a:lnTo>
                <a:lnTo>
                  <a:pt x="227" y="1830"/>
                </a:lnTo>
                <a:lnTo>
                  <a:pt x="230" y="1834"/>
                </a:lnTo>
                <a:close/>
                <a:moveTo>
                  <a:pt x="255" y="1661"/>
                </a:moveTo>
                <a:lnTo>
                  <a:pt x="253" y="1661"/>
                </a:lnTo>
                <a:lnTo>
                  <a:pt x="250" y="1661"/>
                </a:lnTo>
                <a:lnTo>
                  <a:pt x="248" y="1661"/>
                </a:lnTo>
                <a:lnTo>
                  <a:pt x="248" y="1659"/>
                </a:lnTo>
                <a:lnTo>
                  <a:pt x="253" y="1655"/>
                </a:lnTo>
                <a:lnTo>
                  <a:pt x="255" y="1655"/>
                </a:lnTo>
                <a:lnTo>
                  <a:pt x="257" y="1657"/>
                </a:lnTo>
                <a:lnTo>
                  <a:pt x="257" y="1659"/>
                </a:lnTo>
                <a:lnTo>
                  <a:pt x="255" y="1661"/>
                </a:lnTo>
                <a:close/>
                <a:moveTo>
                  <a:pt x="342" y="436"/>
                </a:moveTo>
                <a:lnTo>
                  <a:pt x="340" y="436"/>
                </a:lnTo>
                <a:lnTo>
                  <a:pt x="340" y="434"/>
                </a:lnTo>
                <a:lnTo>
                  <a:pt x="342" y="434"/>
                </a:lnTo>
                <a:lnTo>
                  <a:pt x="342" y="432"/>
                </a:lnTo>
                <a:lnTo>
                  <a:pt x="344" y="432"/>
                </a:lnTo>
                <a:lnTo>
                  <a:pt x="344" y="430"/>
                </a:lnTo>
                <a:lnTo>
                  <a:pt x="346" y="432"/>
                </a:lnTo>
                <a:lnTo>
                  <a:pt x="344" y="434"/>
                </a:lnTo>
                <a:lnTo>
                  <a:pt x="344" y="436"/>
                </a:lnTo>
                <a:lnTo>
                  <a:pt x="342" y="436"/>
                </a:lnTo>
                <a:close/>
                <a:moveTo>
                  <a:pt x="336" y="429"/>
                </a:moveTo>
                <a:lnTo>
                  <a:pt x="338" y="429"/>
                </a:lnTo>
                <a:lnTo>
                  <a:pt x="340" y="429"/>
                </a:lnTo>
                <a:lnTo>
                  <a:pt x="342" y="429"/>
                </a:lnTo>
                <a:lnTo>
                  <a:pt x="342" y="430"/>
                </a:lnTo>
                <a:lnTo>
                  <a:pt x="340" y="432"/>
                </a:lnTo>
                <a:lnTo>
                  <a:pt x="340" y="434"/>
                </a:lnTo>
                <a:lnTo>
                  <a:pt x="338" y="434"/>
                </a:lnTo>
                <a:lnTo>
                  <a:pt x="336" y="434"/>
                </a:lnTo>
                <a:lnTo>
                  <a:pt x="334" y="434"/>
                </a:lnTo>
                <a:lnTo>
                  <a:pt x="334" y="432"/>
                </a:lnTo>
                <a:lnTo>
                  <a:pt x="336" y="432"/>
                </a:lnTo>
                <a:lnTo>
                  <a:pt x="336" y="430"/>
                </a:lnTo>
                <a:lnTo>
                  <a:pt x="336" y="429"/>
                </a:lnTo>
                <a:lnTo>
                  <a:pt x="334" y="429"/>
                </a:lnTo>
                <a:lnTo>
                  <a:pt x="336" y="429"/>
                </a:lnTo>
                <a:close/>
                <a:moveTo>
                  <a:pt x="674" y="108"/>
                </a:moveTo>
                <a:lnTo>
                  <a:pt x="672" y="110"/>
                </a:lnTo>
                <a:lnTo>
                  <a:pt x="670" y="110"/>
                </a:lnTo>
                <a:lnTo>
                  <a:pt x="661" y="112"/>
                </a:lnTo>
                <a:lnTo>
                  <a:pt x="659" y="112"/>
                </a:lnTo>
                <a:lnTo>
                  <a:pt x="657" y="112"/>
                </a:lnTo>
                <a:lnTo>
                  <a:pt x="653" y="112"/>
                </a:lnTo>
                <a:lnTo>
                  <a:pt x="651" y="112"/>
                </a:lnTo>
                <a:lnTo>
                  <a:pt x="649" y="110"/>
                </a:lnTo>
                <a:lnTo>
                  <a:pt x="649" y="108"/>
                </a:lnTo>
                <a:lnTo>
                  <a:pt x="653" y="108"/>
                </a:lnTo>
                <a:lnTo>
                  <a:pt x="655" y="108"/>
                </a:lnTo>
                <a:lnTo>
                  <a:pt x="657" y="108"/>
                </a:lnTo>
                <a:lnTo>
                  <a:pt x="659" y="108"/>
                </a:lnTo>
                <a:lnTo>
                  <a:pt x="662" y="108"/>
                </a:lnTo>
                <a:lnTo>
                  <a:pt x="664" y="106"/>
                </a:lnTo>
                <a:lnTo>
                  <a:pt x="666" y="106"/>
                </a:lnTo>
                <a:lnTo>
                  <a:pt x="668" y="106"/>
                </a:lnTo>
                <a:lnTo>
                  <a:pt x="670" y="104"/>
                </a:lnTo>
                <a:lnTo>
                  <a:pt x="672" y="102"/>
                </a:lnTo>
                <a:lnTo>
                  <a:pt x="674" y="104"/>
                </a:lnTo>
                <a:lnTo>
                  <a:pt x="674" y="106"/>
                </a:lnTo>
                <a:lnTo>
                  <a:pt x="674" y="108"/>
                </a:lnTo>
                <a:close/>
                <a:moveTo>
                  <a:pt x="463" y="83"/>
                </a:moveTo>
                <a:lnTo>
                  <a:pt x="461" y="85"/>
                </a:lnTo>
                <a:lnTo>
                  <a:pt x="459" y="85"/>
                </a:lnTo>
                <a:lnTo>
                  <a:pt x="457" y="85"/>
                </a:lnTo>
                <a:lnTo>
                  <a:pt x="455" y="85"/>
                </a:lnTo>
                <a:lnTo>
                  <a:pt x="453" y="83"/>
                </a:lnTo>
                <a:lnTo>
                  <a:pt x="455" y="83"/>
                </a:lnTo>
                <a:lnTo>
                  <a:pt x="455" y="81"/>
                </a:lnTo>
                <a:lnTo>
                  <a:pt x="459" y="81"/>
                </a:lnTo>
                <a:lnTo>
                  <a:pt x="461" y="79"/>
                </a:lnTo>
                <a:lnTo>
                  <a:pt x="463" y="79"/>
                </a:lnTo>
                <a:lnTo>
                  <a:pt x="467" y="79"/>
                </a:lnTo>
                <a:lnTo>
                  <a:pt x="469" y="77"/>
                </a:lnTo>
                <a:lnTo>
                  <a:pt x="470" y="77"/>
                </a:lnTo>
                <a:lnTo>
                  <a:pt x="472" y="77"/>
                </a:lnTo>
                <a:lnTo>
                  <a:pt x="470" y="79"/>
                </a:lnTo>
                <a:lnTo>
                  <a:pt x="469" y="79"/>
                </a:lnTo>
                <a:lnTo>
                  <a:pt x="467" y="81"/>
                </a:lnTo>
                <a:lnTo>
                  <a:pt x="465" y="81"/>
                </a:lnTo>
                <a:lnTo>
                  <a:pt x="463" y="83"/>
                </a:lnTo>
                <a:close/>
                <a:moveTo>
                  <a:pt x="447" y="81"/>
                </a:moveTo>
                <a:lnTo>
                  <a:pt x="445" y="83"/>
                </a:lnTo>
                <a:lnTo>
                  <a:pt x="444" y="83"/>
                </a:lnTo>
                <a:lnTo>
                  <a:pt x="442" y="83"/>
                </a:lnTo>
                <a:lnTo>
                  <a:pt x="440" y="85"/>
                </a:lnTo>
                <a:lnTo>
                  <a:pt x="438" y="85"/>
                </a:lnTo>
                <a:lnTo>
                  <a:pt x="434" y="85"/>
                </a:lnTo>
                <a:lnTo>
                  <a:pt x="432" y="85"/>
                </a:lnTo>
                <a:lnTo>
                  <a:pt x="430" y="83"/>
                </a:lnTo>
                <a:lnTo>
                  <a:pt x="430" y="81"/>
                </a:lnTo>
                <a:lnTo>
                  <a:pt x="432" y="81"/>
                </a:lnTo>
                <a:lnTo>
                  <a:pt x="434" y="81"/>
                </a:lnTo>
                <a:lnTo>
                  <a:pt x="436" y="81"/>
                </a:lnTo>
                <a:lnTo>
                  <a:pt x="438" y="81"/>
                </a:lnTo>
                <a:lnTo>
                  <a:pt x="436" y="79"/>
                </a:lnTo>
                <a:lnTo>
                  <a:pt x="438" y="79"/>
                </a:lnTo>
                <a:lnTo>
                  <a:pt x="440" y="81"/>
                </a:lnTo>
                <a:lnTo>
                  <a:pt x="442" y="81"/>
                </a:lnTo>
                <a:lnTo>
                  <a:pt x="442" y="79"/>
                </a:lnTo>
                <a:lnTo>
                  <a:pt x="442" y="77"/>
                </a:lnTo>
                <a:lnTo>
                  <a:pt x="444" y="77"/>
                </a:lnTo>
                <a:lnTo>
                  <a:pt x="444" y="75"/>
                </a:lnTo>
                <a:lnTo>
                  <a:pt x="442" y="75"/>
                </a:lnTo>
                <a:lnTo>
                  <a:pt x="440" y="75"/>
                </a:lnTo>
                <a:lnTo>
                  <a:pt x="442" y="73"/>
                </a:lnTo>
                <a:lnTo>
                  <a:pt x="444" y="75"/>
                </a:lnTo>
                <a:lnTo>
                  <a:pt x="445" y="75"/>
                </a:lnTo>
                <a:lnTo>
                  <a:pt x="447" y="75"/>
                </a:lnTo>
                <a:lnTo>
                  <a:pt x="447" y="77"/>
                </a:lnTo>
                <a:lnTo>
                  <a:pt x="449" y="77"/>
                </a:lnTo>
                <a:lnTo>
                  <a:pt x="451" y="79"/>
                </a:lnTo>
                <a:lnTo>
                  <a:pt x="449" y="79"/>
                </a:lnTo>
                <a:lnTo>
                  <a:pt x="447" y="81"/>
                </a:lnTo>
                <a:close/>
                <a:moveTo>
                  <a:pt x="426" y="81"/>
                </a:moveTo>
                <a:lnTo>
                  <a:pt x="424" y="81"/>
                </a:lnTo>
                <a:lnTo>
                  <a:pt x="422" y="81"/>
                </a:lnTo>
                <a:lnTo>
                  <a:pt x="421" y="79"/>
                </a:lnTo>
                <a:lnTo>
                  <a:pt x="421" y="77"/>
                </a:lnTo>
                <a:lnTo>
                  <a:pt x="422" y="75"/>
                </a:lnTo>
                <a:lnTo>
                  <a:pt x="424" y="75"/>
                </a:lnTo>
                <a:lnTo>
                  <a:pt x="424" y="73"/>
                </a:lnTo>
                <a:lnTo>
                  <a:pt x="424" y="71"/>
                </a:lnTo>
                <a:lnTo>
                  <a:pt x="424" y="70"/>
                </a:lnTo>
                <a:lnTo>
                  <a:pt x="426" y="71"/>
                </a:lnTo>
                <a:lnTo>
                  <a:pt x="428" y="75"/>
                </a:lnTo>
                <a:lnTo>
                  <a:pt x="428" y="77"/>
                </a:lnTo>
                <a:lnTo>
                  <a:pt x="428" y="79"/>
                </a:lnTo>
                <a:lnTo>
                  <a:pt x="426" y="81"/>
                </a:lnTo>
                <a:close/>
                <a:moveTo>
                  <a:pt x="478" y="73"/>
                </a:moveTo>
                <a:lnTo>
                  <a:pt x="476" y="75"/>
                </a:lnTo>
                <a:lnTo>
                  <a:pt x="474" y="75"/>
                </a:lnTo>
                <a:lnTo>
                  <a:pt x="474" y="73"/>
                </a:lnTo>
                <a:lnTo>
                  <a:pt x="472" y="75"/>
                </a:lnTo>
                <a:lnTo>
                  <a:pt x="470" y="75"/>
                </a:lnTo>
                <a:lnTo>
                  <a:pt x="472" y="71"/>
                </a:lnTo>
                <a:lnTo>
                  <a:pt x="472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78" y="71"/>
                </a:lnTo>
                <a:lnTo>
                  <a:pt x="480" y="71"/>
                </a:lnTo>
                <a:lnTo>
                  <a:pt x="482" y="71"/>
                </a:lnTo>
                <a:lnTo>
                  <a:pt x="480" y="73"/>
                </a:lnTo>
                <a:lnTo>
                  <a:pt x="478" y="73"/>
                </a:lnTo>
                <a:close/>
                <a:moveTo>
                  <a:pt x="438" y="68"/>
                </a:moveTo>
                <a:lnTo>
                  <a:pt x="442" y="70"/>
                </a:lnTo>
                <a:lnTo>
                  <a:pt x="440" y="70"/>
                </a:lnTo>
                <a:lnTo>
                  <a:pt x="438" y="68"/>
                </a:lnTo>
                <a:lnTo>
                  <a:pt x="436" y="68"/>
                </a:lnTo>
                <a:lnTo>
                  <a:pt x="436" y="66"/>
                </a:lnTo>
                <a:lnTo>
                  <a:pt x="438" y="66"/>
                </a:lnTo>
                <a:lnTo>
                  <a:pt x="438" y="68"/>
                </a:lnTo>
                <a:close/>
                <a:moveTo>
                  <a:pt x="422" y="68"/>
                </a:moveTo>
                <a:lnTo>
                  <a:pt x="421" y="70"/>
                </a:lnTo>
                <a:lnTo>
                  <a:pt x="421" y="68"/>
                </a:lnTo>
                <a:lnTo>
                  <a:pt x="419" y="66"/>
                </a:lnTo>
                <a:lnTo>
                  <a:pt x="421" y="64"/>
                </a:lnTo>
                <a:lnTo>
                  <a:pt x="422" y="66"/>
                </a:lnTo>
                <a:lnTo>
                  <a:pt x="422" y="68"/>
                </a:lnTo>
                <a:close/>
                <a:moveTo>
                  <a:pt x="417" y="64"/>
                </a:moveTo>
                <a:lnTo>
                  <a:pt x="415" y="66"/>
                </a:lnTo>
                <a:lnTo>
                  <a:pt x="413" y="64"/>
                </a:lnTo>
                <a:lnTo>
                  <a:pt x="413" y="62"/>
                </a:lnTo>
                <a:lnTo>
                  <a:pt x="415" y="62"/>
                </a:lnTo>
                <a:lnTo>
                  <a:pt x="417" y="64"/>
                </a:lnTo>
                <a:close/>
                <a:moveTo>
                  <a:pt x="482" y="60"/>
                </a:moveTo>
                <a:lnTo>
                  <a:pt x="484" y="60"/>
                </a:lnTo>
                <a:lnTo>
                  <a:pt x="486" y="58"/>
                </a:lnTo>
                <a:lnTo>
                  <a:pt x="488" y="58"/>
                </a:lnTo>
                <a:lnTo>
                  <a:pt x="488" y="60"/>
                </a:lnTo>
                <a:lnTo>
                  <a:pt x="490" y="60"/>
                </a:lnTo>
                <a:lnTo>
                  <a:pt x="492" y="60"/>
                </a:lnTo>
                <a:lnTo>
                  <a:pt x="493" y="62"/>
                </a:lnTo>
                <a:lnTo>
                  <a:pt x="493" y="64"/>
                </a:lnTo>
                <a:lnTo>
                  <a:pt x="493" y="66"/>
                </a:lnTo>
                <a:lnTo>
                  <a:pt x="493" y="68"/>
                </a:lnTo>
                <a:lnTo>
                  <a:pt x="493" y="70"/>
                </a:lnTo>
                <a:lnTo>
                  <a:pt x="493" y="71"/>
                </a:lnTo>
                <a:lnTo>
                  <a:pt x="492" y="73"/>
                </a:lnTo>
                <a:lnTo>
                  <a:pt x="492" y="75"/>
                </a:lnTo>
                <a:lnTo>
                  <a:pt x="490" y="75"/>
                </a:lnTo>
                <a:lnTo>
                  <a:pt x="490" y="73"/>
                </a:lnTo>
                <a:lnTo>
                  <a:pt x="488" y="73"/>
                </a:lnTo>
                <a:lnTo>
                  <a:pt x="486" y="73"/>
                </a:lnTo>
                <a:lnTo>
                  <a:pt x="482" y="71"/>
                </a:lnTo>
                <a:lnTo>
                  <a:pt x="480" y="71"/>
                </a:lnTo>
                <a:lnTo>
                  <a:pt x="480" y="70"/>
                </a:lnTo>
                <a:lnTo>
                  <a:pt x="478" y="70"/>
                </a:lnTo>
                <a:lnTo>
                  <a:pt x="476" y="70"/>
                </a:lnTo>
                <a:lnTo>
                  <a:pt x="476" y="68"/>
                </a:lnTo>
                <a:lnTo>
                  <a:pt x="474" y="68"/>
                </a:lnTo>
                <a:lnTo>
                  <a:pt x="474" y="66"/>
                </a:lnTo>
                <a:lnTo>
                  <a:pt x="476" y="66"/>
                </a:lnTo>
                <a:lnTo>
                  <a:pt x="476" y="64"/>
                </a:lnTo>
                <a:lnTo>
                  <a:pt x="476" y="62"/>
                </a:lnTo>
                <a:lnTo>
                  <a:pt x="478" y="62"/>
                </a:lnTo>
                <a:lnTo>
                  <a:pt x="476" y="60"/>
                </a:lnTo>
                <a:lnTo>
                  <a:pt x="478" y="58"/>
                </a:lnTo>
                <a:lnTo>
                  <a:pt x="480" y="58"/>
                </a:lnTo>
                <a:lnTo>
                  <a:pt x="482" y="58"/>
                </a:lnTo>
                <a:lnTo>
                  <a:pt x="482" y="60"/>
                </a:lnTo>
                <a:close/>
                <a:moveTo>
                  <a:pt x="472" y="54"/>
                </a:moveTo>
                <a:lnTo>
                  <a:pt x="472" y="56"/>
                </a:lnTo>
                <a:lnTo>
                  <a:pt x="470" y="58"/>
                </a:lnTo>
                <a:lnTo>
                  <a:pt x="470" y="60"/>
                </a:lnTo>
                <a:lnTo>
                  <a:pt x="470" y="62"/>
                </a:lnTo>
                <a:lnTo>
                  <a:pt x="470" y="64"/>
                </a:lnTo>
                <a:lnTo>
                  <a:pt x="469" y="66"/>
                </a:lnTo>
                <a:lnTo>
                  <a:pt x="469" y="68"/>
                </a:lnTo>
                <a:lnTo>
                  <a:pt x="467" y="70"/>
                </a:lnTo>
                <a:lnTo>
                  <a:pt x="467" y="71"/>
                </a:lnTo>
                <a:lnTo>
                  <a:pt x="465" y="73"/>
                </a:lnTo>
                <a:lnTo>
                  <a:pt x="465" y="75"/>
                </a:lnTo>
                <a:lnTo>
                  <a:pt x="463" y="75"/>
                </a:lnTo>
                <a:lnTo>
                  <a:pt x="461" y="77"/>
                </a:lnTo>
                <a:lnTo>
                  <a:pt x="459" y="75"/>
                </a:lnTo>
                <a:lnTo>
                  <a:pt x="461" y="75"/>
                </a:lnTo>
                <a:lnTo>
                  <a:pt x="461" y="73"/>
                </a:lnTo>
                <a:lnTo>
                  <a:pt x="459" y="73"/>
                </a:lnTo>
                <a:lnTo>
                  <a:pt x="457" y="73"/>
                </a:lnTo>
                <a:lnTo>
                  <a:pt x="455" y="73"/>
                </a:lnTo>
                <a:lnTo>
                  <a:pt x="453" y="71"/>
                </a:lnTo>
                <a:lnTo>
                  <a:pt x="453" y="70"/>
                </a:lnTo>
                <a:lnTo>
                  <a:pt x="451" y="68"/>
                </a:lnTo>
                <a:lnTo>
                  <a:pt x="451" y="66"/>
                </a:lnTo>
                <a:lnTo>
                  <a:pt x="453" y="64"/>
                </a:lnTo>
                <a:lnTo>
                  <a:pt x="455" y="62"/>
                </a:lnTo>
                <a:lnTo>
                  <a:pt x="457" y="62"/>
                </a:lnTo>
                <a:lnTo>
                  <a:pt x="459" y="62"/>
                </a:lnTo>
                <a:lnTo>
                  <a:pt x="461" y="62"/>
                </a:lnTo>
                <a:lnTo>
                  <a:pt x="463" y="62"/>
                </a:lnTo>
                <a:lnTo>
                  <a:pt x="465" y="62"/>
                </a:lnTo>
                <a:lnTo>
                  <a:pt x="465" y="60"/>
                </a:lnTo>
                <a:lnTo>
                  <a:pt x="463" y="60"/>
                </a:lnTo>
                <a:lnTo>
                  <a:pt x="463" y="58"/>
                </a:lnTo>
                <a:lnTo>
                  <a:pt x="465" y="56"/>
                </a:lnTo>
                <a:lnTo>
                  <a:pt x="467" y="54"/>
                </a:lnTo>
                <a:lnTo>
                  <a:pt x="469" y="54"/>
                </a:lnTo>
                <a:lnTo>
                  <a:pt x="470" y="54"/>
                </a:lnTo>
                <a:lnTo>
                  <a:pt x="474" y="52"/>
                </a:lnTo>
                <a:lnTo>
                  <a:pt x="472" y="54"/>
                </a:lnTo>
                <a:close/>
                <a:moveTo>
                  <a:pt x="457" y="52"/>
                </a:moveTo>
                <a:lnTo>
                  <a:pt x="457" y="54"/>
                </a:lnTo>
                <a:lnTo>
                  <a:pt x="459" y="54"/>
                </a:lnTo>
                <a:lnTo>
                  <a:pt x="459" y="52"/>
                </a:lnTo>
                <a:lnTo>
                  <a:pt x="461" y="52"/>
                </a:lnTo>
                <a:lnTo>
                  <a:pt x="463" y="52"/>
                </a:lnTo>
                <a:lnTo>
                  <a:pt x="463" y="54"/>
                </a:lnTo>
                <a:lnTo>
                  <a:pt x="463" y="56"/>
                </a:lnTo>
                <a:lnTo>
                  <a:pt x="461" y="58"/>
                </a:lnTo>
                <a:lnTo>
                  <a:pt x="459" y="58"/>
                </a:lnTo>
                <a:lnTo>
                  <a:pt x="461" y="56"/>
                </a:lnTo>
                <a:lnTo>
                  <a:pt x="459" y="56"/>
                </a:lnTo>
                <a:lnTo>
                  <a:pt x="457" y="58"/>
                </a:lnTo>
                <a:lnTo>
                  <a:pt x="457" y="56"/>
                </a:lnTo>
                <a:lnTo>
                  <a:pt x="455" y="54"/>
                </a:lnTo>
                <a:lnTo>
                  <a:pt x="455" y="56"/>
                </a:lnTo>
                <a:lnTo>
                  <a:pt x="453" y="58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2"/>
                </a:lnTo>
                <a:lnTo>
                  <a:pt x="457" y="52"/>
                </a:lnTo>
                <a:close/>
                <a:moveTo>
                  <a:pt x="486" y="46"/>
                </a:moveTo>
                <a:lnTo>
                  <a:pt x="488" y="48"/>
                </a:lnTo>
                <a:lnTo>
                  <a:pt x="488" y="46"/>
                </a:lnTo>
                <a:lnTo>
                  <a:pt x="492" y="46"/>
                </a:lnTo>
                <a:lnTo>
                  <a:pt x="493" y="46"/>
                </a:lnTo>
                <a:lnTo>
                  <a:pt x="495" y="46"/>
                </a:lnTo>
                <a:lnTo>
                  <a:pt x="497" y="46"/>
                </a:lnTo>
                <a:lnTo>
                  <a:pt x="499" y="46"/>
                </a:lnTo>
                <a:lnTo>
                  <a:pt x="501" y="46"/>
                </a:lnTo>
                <a:lnTo>
                  <a:pt x="503" y="46"/>
                </a:lnTo>
                <a:lnTo>
                  <a:pt x="505" y="48"/>
                </a:lnTo>
                <a:lnTo>
                  <a:pt x="503" y="50"/>
                </a:lnTo>
                <a:lnTo>
                  <a:pt x="499" y="56"/>
                </a:lnTo>
                <a:lnTo>
                  <a:pt x="495" y="58"/>
                </a:lnTo>
                <a:lnTo>
                  <a:pt x="493" y="58"/>
                </a:lnTo>
                <a:lnTo>
                  <a:pt x="492" y="58"/>
                </a:lnTo>
                <a:lnTo>
                  <a:pt x="490" y="56"/>
                </a:lnTo>
                <a:lnTo>
                  <a:pt x="488" y="56"/>
                </a:lnTo>
                <a:lnTo>
                  <a:pt x="486" y="56"/>
                </a:lnTo>
                <a:lnTo>
                  <a:pt x="486" y="58"/>
                </a:lnTo>
                <a:lnTo>
                  <a:pt x="484" y="58"/>
                </a:lnTo>
                <a:lnTo>
                  <a:pt x="480" y="56"/>
                </a:lnTo>
                <a:lnTo>
                  <a:pt x="478" y="56"/>
                </a:lnTo>
                <a:lnTo>
                  <a:pt x="474" y="56"/>
                </a:lnTo>
                <a:lnTo>
                  <a:pt x="476" y="54"/>
                </a:lnTo>
                <a:lnTo>
                  <a:pt x="478" y="50"/>
                </a:lnTo>
                <a:lnTo>
                  <a:pt x="480" y="52"/>
                </a:lnTo>
                <a:lnTo>
                  <a:pt x="482" y="54"/>
                </a:lnTo>
                <a:lnTo>
                  <a:pt x="482" y="52"/>
                </a:lnTo>
                <a:lnTo>
                  <a:pt x="480" y="52"/>
                </a:lnTo>
                <a:lnTo>
                  <a:pt x="480" y="50"/>
                </a:lnTo>
                <a:lnTo>
                  <a:pt x="478" y="48"/>
                </a:lnTo>
                <a:lnTo>
                  <a:pt x="484" y="45"/>
                </a:lnTo>
                <a:lnTo>
                  <a:pt x="486" y="46"/>
                </a:lnTo>
                <a:close/>
                <a:moveTo>
                  <a:pt x="292" y="45"/>
                </a:moveTo>
                <a:lnTo>
                  <a:pt x="292" y="46"/>
                </a:lnTo>
                <a:lnTo>
                  <a:pt x="292" y="48"/>
                </a:lnTo>
                <a:lnTo>
                  <a:pt x="290" y="46"/>
                </a:lnTo>
                <a:lnTo>
                  <a:pt x="288" y="46"/>
                </a:lnTo>
                <a:lnTo>
                  <a:pt x="288" y="48"/>
                </a:lnTo>
                <a:lnTo>
                  <a:pt x="286" y="48"/>
                </a:lnTo>
                <a:lnTo>
                  <a:pt x="284" y="48"/>
                </a:lnTo>
                <a:lnTo>
                  <a:pt x="286" y="50"/>
                </a:lnTo>
                <a:lnTo>
                  <a:pt x="288" y="52"/>
                </a:lnTo>
                <a:lnTo>
                  <a:pt x="288" y="54"/>
                </a:lnTo>
                <a:lnTo>
                  <a:pt x="290" y="56"/>
                </a:lnTo>
                <a:lnTo>
                  <a:pt x="290" y="58"/>
                </a:lnTo>
                <a:lnTo>
                  <a:pt x="292" y="60"/>
                </a:lnTo>
                <a:lnTo>
                  <a:pt x="296" y="60"/>
                </a:lnTo>
                <a:lnTo>
                  <a:pt x="298" y="58"/>
                </a:lnTo>
                <a:lnTo>
                  <a:pt x="300" y="58"/>
                </a:lnTo>
                <a:lnTo>
                  <a:pt x="300" y="60"/>
                </a:lnTo>
                <a:lnTo>
                  <a:pt x="298" y="60"/>
                </a:lnTo>
                <a:lnTo>
                  <a:pt x="300" y="60"/>
                </a:lnTo>
                <a:lnTo>
                  <a:pt x="300" y="62"/>
                </a:lnTo>
                <a:lnTo>
                  <a:pt x="300" y="64"/>
                </a:lnTo>
                <a:lnTo>
                  <a:pt x="300" y="66"/>
                </a:lnTo>
                <a:lnTo>
                  <a:pt x="300" y="64"/>
                </a:lnTo>
                <a:lnTo>
                  <a:pt x="301" y="64"/>
                </a:lnTo>
                <a:lnTo>
                  <a:pt x="300" y="60"/>
                </a:lnTo>
                <a:lnTo>
                  <a:pt x="300" y="58"/>
                </a:lnTo>
                <a:lnTo>
                  <a:pt x="301" y="58"/>
                </a:lnTo>
                <a:lnTo>
                  <a:pt x="303" y="58"/>
                </a:lnTo>
                <a:lnTo>
                  <a:pt x="305" y="60"/>
                </a:lnTo>
                <a:lnTo>
                  <a:pt x="307" y="60"/>
                </a:lnTo>
                <a:lnTo>
                  <a:pt x="309" y="60"/>
                </a:lnTo>
                <a:lnTo>
                  <a:pt x="311" y="62"/>
                </a:lnTo>
                <a:lnTo>
                  <a:pt x="311" y="64"/>
                </a:lnTo>
                <a:lnTo>
                  <a:pt x="313" y="64"/>
                </a:lnTo>
                <a:lnTo>
                  <a:pt x="315" y="66"/>
                </a:lnTo>
                <a:lnTo>
                  <a:pt x="317" y="68"/>
                </a:lnTo>
                <a:lnTo>
                  <a:pt x="323" y="71"/>
                </a:lnTo>
                <a:lnTo>
                  <a:pt x="325" y="73"/>
                </a:lnTo>
                <a:lnTo>
                  <a:pt x="325" y="75"/>
                </a:lnTo>
                <a:lnTo>
                  <a:pt x="325" y="77"/>
                </a:lnTo>
                <a:lnTo>
                  <a:pt x="323" y="79"/>
                </a:lnTo>
                <a:lnTo>
                  <a:pt x="325" y="77"/>
                </a:lnTo>
                <a:lnTo>
                  <a:pt x="326" y="79"/>
                </a:lnTo>
                <a:lnTo>
                  <a:pt x="326" y="81"/>
                </a:lnTo>
                <a:lnTo>
                  <a:pt x="328" y="81"/>
                </a:lnTo>
                <a:lnTo>
                  <a:pt x="330" y="79"/>
                </a:lnTo>
                <a:lnTo>
                  <a:pt x="330" y="77"/>
                </a:lnTo>
                <a:lnTo>
                  <a:pt x="332" y="77"/>
                </a:lnTo>
                <a:lnTo>
                  <a:pt x="330" y="83"/>
                </a:lnTo>
                <a:lnTo>
                  <a:pt x="328" y="87"/>
                </a:lnTo>
                <a:lnTo>
                  <a:pt x="326" y="89"/>
                </a:lnTo>
                <a:lnTo>
                  <a:pt x="326" y="91"/>
                </a:lnTo>
                <a:lnTo>
                  <a:pt x="326" y="89"/>
                </a:lnTo>
                <a:lnTo>
                  <a:pt x="328" y="91"/>
                </a:lnTo>
                <a:lnTo>
                  <a:pt x="330" y="89"/>
                </a:lnTo>
                <a:lnTo>
                  <a:pt x="330" y="85"/>
                </a:lnTo>
                <a:lnTo>
                  <a:pt x="332" y="83"/>
                </a:lnTo>
                <a:lnTo>
                  <a:pt x="332" y="79"/>
                </a:lnTo>
                <a:lnTo>
                  <a:pt x="334" y="81"/>
                </a:lnTo>
                <a:lnTo>
                  <a:pt x="334" y="83"/>
                </a:lnTo>
                <a:lnTo>
                  <a:pt x="334" y="87"/>
                </a:lnTo>
                <a:lnTo>
                  <a:pt x="334" y="89"/>
                </a:lnTo>
                <a:lnTo>
                  <a:pt x="336" y="89"/>
                </a:lnTo>
                <a:lnTo>
                  <a:pt x="338" y="89"/>
                </a:lnTo>
                <a:lnTo>
                  <a:pt x="340" y="91"/>
                </a:lnTo>
                <a:lnTo>
                  <a:pt x="342" y="91"/>
                </a:lnTo>
                <a:lnTo>
                  <a:pt x="344" y="91"/>
                </a:lnTo>
                <a:lnTo>
                  <a:pt x="346" y="91"/>
                </a:lnTo>
                <a:lnTo>
                  <a:pt x="348" y="91"/>
                </a:lnTo>
                <a:lnTo>
                  <a:pt x="349" y="93"/>
                </a:lnTo>
                <a:lnTo>
                  <a:pt x="351" y="94"/>
                </a:lnTo>
                <a:lnTo>
                  <a:pt x="353" y="94"/>
                </a:lnTo>
                <a:lnTo>
                  <a:pt x="355" y="96"/>
                </a:lnTo>
                <a:lnTo>
                  <a:pt x="355" y="98"/>
                </a:lnTo>
                <a:lnTo>
                  <a:pt x="355" y="100"/>
                </a:lnTo>
                <a:lnTo>
                  <a:pt x="353" y="102"/>
                </a:lnTo>
                <a:lnTo>
                  <a:pt x="353" y="106"/>
                </a:lnTo>
                <a:lnTo>
                  <a:pt x="351" y="108"/>
                </a:lnTo>
                <a:lnTo>
                  <a:pt x="351" y="110"/>
                </a:lnTo>
                <a:lnTo>
                  <a:pt x="353" y="110"/>
                </a:lnTo>
                <a:lnTo>
                  <a:pt x="355" y="106"/>
                </a:lnTo>
                <a:lnTo>
                  <a:pt x="355" y="104"/>
                </a:lnTo>
                <a:lnTo>
                  <a:pt x="357" y="102"/>
                </a:lnTo>
                <a:lnTo>
                  <a:pt x="357" y="100"/>
                </a:lnTo>
                <a:lnTo>
                  <a:pt x="359" y="98"/>
                </a:lnTo>
                <a:lnTo>
                  <a:pt x="359" y="96"/>
                </a:lnTo>
                <a:lnTo>
                  <a:pt x="361" y="96"/>
                </a:lnTo>
                <a:lnTo>
                  <a:pt x="363" y="94"/>
                </a:lnTo>
                <a:lnTo>
                  <a:pt x="365" y="94"/>
                </a:lnTo>
                <a:lnTo>
                  <a:pt x="367" y="93"/>
                </a:lnTo>
                <a:lnTo>
                  <a:pt x="369" y="91"/>
                </a:lnTo>
                <a:lnTo>
                  <a:pt x="367" y="91"/>
                </a:lnTo>
                <a:lnTo>
                  <a:pt x="369" y="89"/>
                </a:lnTo>
                <a:lnTo>
                  <a:pt x="369" y="91"/>
                </a:lnTo>
                <a:lnTo>
                  <a:pt x="369" y="93"/>
                </a:lnTo>
                <a:lnTo>
                  <a:pt x="371" y="93"/>
                </a:lnTo>
                <a:lnTo>
                  <a:pt x="371" y="91"/>
                </a:lnTo>
                <a:lnTo>
                  <a:pt x="371" y="93"/>
                </a:lnTo>
                <a:lnTo>
                  <a:pt x="373" y="93"/>
                </a:lnTo>
                <a:lnTo>
                  <a:pt x="374" y="91"/>
                </a:lnTo>
                <a:lnTo>
                  <a:pt x="374" y="89"/>
                </a:lnTo>
                <a:lnTo>
                  <a:pt x="376" y="89"/>
                </a:lnTo>
                <a:lnTo>
                  <a:pt x="376" y="91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2"/>
                </a:lnTo>
                <a:lnTo>
                  <a:pt x="378" y="104"/>
                </a:lnTo>
                <a:lnTo>
                  <a:pt x="380" y="106"/>
                </a:lnTo>
                <a:lnTo>
                  <a:pt x="380" y="108"/>
                </a:lnTo>
                <a:lnTo>
                  <a:pt x="380" y="114"/>
                </a:lnTo>
                <a:lnTo>
                  <a:pt x="380" y="116"/>
                </a:lnTo>
                <a:lnTo>
                  <a:pt x="378" y="118"/>
                </a:lnTo>
                <a:lnTo>
                  <a:pt x="380" y="119"/>
                </a:lnTo>
                <a:lnTo>
                  <a:pt x="380" y="123"/>
                </a:lnTo>
                <a:lnTo>
                  <a:pt x="380" y="125"/>
                </a:lnTo>
                <a:lnTo>
                  <a:pt x="380" y="127"/>
                </a:lnTo>
                <a:lnTo>
                  <a:pt x="380" y="129"/>
                </a:lnTo>
                <a:lnTo>
                  <a:pt x="382" y="129"/>
                </a:lnTo>
                <a:lnTo>
                  <a:pt x="384" y="129"/>
                </a:lnTo>
                <a:lnTo>
                  <a:pt x="386" y="129"/>
                </a:lnTo>
                <a:lnTo>
                  <a:pt x="388" y="129"/>
                </a:lnTo>
                <a:lnTo>
                  <a:pt x="390" y="131"/>
                </a:lnTo>
                <a:lnTo>
                  <a:pt x="392" y="131"/>
                </a:lnTo>
                <a:lnTo>
                  <a:pt x="394" y="135"/>
                </a:lnTo>
                <a:lnTo>
                  <a:pt x="394" y="139"/>
                </a:lnTo>
                <a:lnTo>
                  <a:pt x="394" y="141"/>
                </a:lnTo>
                <a:lnTo>
                  <a:pt x="396" y="141"/>
                </a:lnTo>
                <a:lnTo>
                  <a:pt x="397" y="141"/>
                </a:lnTo>
                <a:lnTo>
                  <a:pt x="397" y="142"/>
                </a:lnTo>
                <a:lnTo>
                  <a:pt x="397" y="144"/>
                </a:lnTo>
                <a:lnTo>
                  <a:pt x="399" y="142"/>
                </a:lnTo>
                <a:lnTo>
                  <a:pt x="397" y="141"/>
                </a:lnTo>
                <a:lnTo>
                  <a:pt x="396" y="141"/>
                </a:lnTo>
                <a:lnTo>
                  <a:pt x="396" y="139"/>
                </a:lnTo>
                <a:lnTo>
                  <a:pt x="396" y="137"/>
                </a:lnTo>
                <a:lnTo>
                  <a:pt x="396" y="135"/>
                </a:lnTo>
                <a:lnTo>
                  <a:pt x="394" y="133"/>
                </a:lnTo>
                <a:lnTo>
                  <a:pt x="392" y="131"/>
                </a:lnTo>
                <a:lnTo>
                  <a:pt x="392" y="129"/>
                </a:lnTo>
                <a:lnTo>
                  <a:pt x="390" y="129"/>
                </a:lnTo>
                <a:lnTo>
                  <a:pt x="388" y="127"/>
                </a:lnTo>
                <a:lnTo>
                  <a:pt x="386" y="127"/>
                </a:lnTo>
                <a:lnTo>
                  <a:pt x="386" y="125"/>
                </a:lnTo>
                <a:lnTo>
                  <a:pt x="386" y="123"/>
                </a:lnTo>
                <a:lnTo>
                  <a:pt x="386" y="121"/>
                </a:lnTo>
                <a:lnTo>
                  <a:pt x="384" y="118"/>
                </a:lnTo>
                <a:lnTo>
                  <a:pt x="384" y="114"/>
                </a:lnTo>
                <a:lnTo>
                  <a:pt x="382" y="110"/>
                </a:lnTo>
                <a:lnTo>
                  <a:pt x="382" y="108"/>
                </a:lnTo>
                <a:lnTo>
                  <a:pt x="382" y="106"/>
                </a:lnTo>
                <a:lnTo>
                  <a:pt x="382" y="104"/>
                </a:lnTo>
                <a:lnTo>
                  <a:pt x="384" y="104"/>
                </a:lnTo>
                <a:lnTo>
                  <a:pt x="384" y="102"/>
                </a:lnTo>
                <a:lnTo>
                  <a:pt x="386" y="100"/>
                </a:lnTo>
                <a:lnTo>
                  <a:pt x="388" y="102"/>
                </a:lnTo>
                <a:lnTo>
                  <a:pt x="390" y="104"/>
                </a:lnTo>
                <a:lnTo>
                  <a:pt x="394" y="106"/>
                </a:lnTo>
                <a:lnTo>
                  <a:pt x="396" y="108"/>
                </a:lnTo>
                <a:lnTo>
                  <a:pt x="396" y="110"/>
                </a:lnTo>
                <a:lnTo>
                  <a:pt x="396" y="112"/>
                </a:lnTo>
                <a:lnTo>
                  <a:pt x="397" y="110"/>
                </a:lnTo>
                <a:lnTo>
                  <a:pt x="397" y="108"/>
                </a:lnTo>
                <a:lnTo>
                  <a:pt x="396" y="106"/>
                </a:lnTo>
                <a:lnTo>
                  <a:pt x="394" y="106"/>
                </a:lnTo>
                <a:lnTo>
                  <a:pt x="390" y="104"/>
                </a:lnTo>
                <a:lnTo>
                  <a:pt x="388" y="102"/>
                </a:lnTo>
                <a:lnTo>
                  <a:pt x="386" y="100"/>
                </a:lnTo>
                <a:lnTo>
                  <a:pt x="384" y="100"/>
                </a:lnTo>
                <a:lnTo>
                  <a:pt x="384" y="102"/>
                </a:lnTo>
                <a:lnTo>
                  <a:pt x="382" y="104"/>
                </a:lnTo>
                <a:lnTo>
                  <a:pt x="380" y="102"/>
                </a:lnTo>
                <a:lnTo>
                  <a:pt x="380" y="100"/>
                </a:lnTo>
                <a:lnTo>
                  <a:pt x="382" y="96"/>
                </a:lnTo>
                <a:lnTo>
                  <a:pt x="382" y="94"/>
                </a:lnTo>
                <a:lnTo>
                  <a:pt x="384" y="94"/>
                </a:lnTo>
                <a:lnTo>
                  <a:pt x="382" y="93"/>
                </a:lnTo>
                <a:lnTo>
                  <a:pt x="380" y="91"/>
                </a:lnTo>
                <a:lnTo>
                  <a:pt x="380" y="89"/>
                </a:lnTo>
                <a:lnTo>
                  <a:pt x="380" y="87"/>
                </a:lnTo>
                <a:lnTo>
                  <a:pt x="378" y="87"/>
                </a:lnTo>
                <a:lnTo>
                  <a:pt x="376" y="87"/>
                </a:lnTo>
                <a:lnTo>
                  <a:pt x="374" y="85"/>
                </a:lnTo>
                <a:lnTo>
                  <a:pt x="371" y="85"/>
                </a:lnTo>
                <a:lnTo>
                  <a:pt x="369" y="87"/>
                </a:lnTo>
                <a:lnTo>
                  <a:pt x="367" y="87"/>
                </a:lnTo>
                <a:lnTo>
                  <a:pt x="365" y="85"/>
                </a:lnTo>
                <a:lnTo>
                  <a:pt x="361" y="83"/>
                </a:lnTo>
                <a:lnTo>
                  <a:pt x="357" y="81"/>
                </a:lnTo>
                <a:lnTo>
                  <a:pt x="357" y="79"/>
                </a:lnTo>
                <a:lnTo>
                  <a:pt x="355" y="77"/>
                </a:lnTo>
                <a:lnTo>
                  <a:pt x="355" y="75"/>
                </a:lnTo>
                <a:lnTo>
                  <a:pt x="353" y="73"/>
                </a:lnTo>
                <a:lnTo>
                  <a:pt x="355" y="73"/>
                </a:lnTo>
                <a:lnTo>
                  <a:pt x="357" y="73"/>
                </a:lnTo>
                <a:lnTo>
                  <a:pt x="359" y="73"/>
                </a:lnTo>
                <a:lnTo>
                  <a:pt x="361" y="71"/>
                </a:lnTo>
                <a:lnTo>
                  <a:pt x="365" y="71"/>
                </a:lnTo>
                <a:lnTo>
                  <a:pt x="371" y="71"/>
                </a:lnTo>
                <a:lnTo>
                  <a:pt x="374" y="71"/>
                </a:lnTo>
                <a:lnTo>
                  <a:pt x="380" y="71"/>
                </a:lnTo>
                <a:lnTo>
                  <a:pt x="386" y="70"/>
                </a:lnTo>
                <a:lnTo>
                  <a:pt x="392" y="68"/>
                </a:lnTo>
                <a:lnTo>
                  <a:pt x="394" y="68"/>
                </a:lnTo>
                <a:lnTo>
                  <a:pt x="399" y="62"/>
                </a:lnTo>
                <a:lnTo>
                  <a:pt x="401" y="64"/>
                </a:lnTo>
                <a:lnTo>
                  <a:pt x="403" y="62"/>
                </a:lnTo>
                <a:lnTo>
                  <a:pt x="403" y="60"/>
                </a:lnTo>
                <a:lnTo>
                  <a:pt x="405" y="56"/>
                </a:lnTo>
                <a:lnTo>
                  <a:pt x="409" y="56"/>
                </a:lnTo>
                <a:lnTo>
                  <a:pt x="407" y="58"/>
                </a:lnTo>
                <a:lnTo>
                  <a:pt x="407" y="60"/>
                </a:lnTo>
                <a:lnTo>
                  <a:pt x="405" y="62"/>
                </a:lnTo>
                <a:lnTo>
                  <a:pt x="405" y="64"/>
                </a:lnTo>
                <a:lnTo>
                  <a:pt x="407" y="68"/>
                </a:lnTo>
                <a:lnTo>
                  <a:pt x="407" y="70"/>
                </a:lnTo>
                <a:lnTo>
                  <a:pt x="409" y="71"/>
                </a:lnTo>
                <a:lnTo>
                  <a:pt x="411" y="73"/>
                </a:lnTo>
                <a:lnTo>
                  <a:pt x="411" y="71"/>
                </a:lnTo>
                <a:lnTo>
                  <a:pt x="413" y="71"/>
                </a:lnTo>
                <a:lnTo>
                  <a:pt x="413" y="73"/>
                </a:lnTo>
                <a:lnTo>
                  <a:pt x="415" y="75"/>
                </a:lnTo>
                <a:lnTo>
                  <a:pt x="415" y="77"/>
                </a:lnTo>
                <a:lnTo>
                  <a:pt x="417" y="79"/>
                </a:lnTo>
                <a:lnTo>
                  <a:pt x="415" y="77"/>
                </a:lnTo>
                <a:lnTo>
                  <a:pt x="413" y="77"/>
                </a:lnTo>
                <a:lnTo>
                  <a:pt x="413" y="79"/>
                </a:lnTo>
                <a:lnTo>
                  <a:pt x="413" y="81"/>
                </a:lnTo>
                <a:lnTo>
                  <a:pt x="415" y="81"/>
                </a:lnTo>
                <a:lnTo>
                  <a:pt x="413" y="83"/>
                </a:lnTo>
                <a:lnTo>
                  <a:pt x="411" y="83"/>
                </a:lnTo>
                <a:lnTo>
                  <a:pt x="411" y="85"/>
                </a:lnTo>
                <a:lnTo>
                  <a:pt x="411" y="83"/>
                </a:lnTo>
                <a:lnTo>
                  <a:pt x="413" y="83"/>
                </a:lnTo>
                <a:lnTo>
                  <a:pt x="415" y="83"/>
                </a:lnTo>
                <a:lnTo>
                  <a:pt x="415" y="81"/>
                </a:lnTo>
                <a:lnTo>
                  <a:pt x="417" y="79"/>
                </a:lnTo>
                <a:lnTo>
                  <a:pt x="419" y="81"/>
                </a:lnTo>
                <a:lnTo>
                  <a:pt x="421" y="83"/>
                </a:lnTo>
                <a:lnTo>
                  <a:pt x="421" y="85"/>
                </a:lnTo>
                <a:lnTo>
                  <a:pt x="422" y="85"/>
                </a:lnTo>
                <a:lnTo>
                  <a:pt x="424" y="87"/>
                </a:lnTo>
                <a:lnTo>
                  <a:pt x="428" y="87"/>
                </a:lnTo>
                <a:lnTo>
                  <a:pt x="430" y="87"/>
                </a:lnTo>
                <a:lnTo>
                  <a:pt x="432" y="87"/>
                </a:lnTo>
                <a:lnTo>
                  <a:pt x="436" y="87"/>
                </a:lnTo>
                <a:lnTo>
                  <a:pt x="438" y="87"/>
                </a:lnTo>
                <a:lnTo>
                  <a:pt x="440" y="89"/>
                </a:lnTo>
                <a:lnTo>
                  <a:pt x="442" y="87"/>
                </a:lnTo>
                <a:lnTo>
                  <a:pt x="444" y="87"/>
                </a:lnTo>
                <a:lnTo>
                  <a:pt x="445" y="85"/>
                </a:lnTo>
                <a:lnTo>
                  <a:pt x="447" y="83"/>
                </a:lnTo>
                <a:lnTo>
                  <a:pt x="449" y="83"/>
                </a:lnTo>
                <a:lnTo>
                  <a:pt x="451" y="83"/>
                </a:lnTo>
                <a:lnTo>
                  <a:pt x="453" y="83"/>
                </a:lnTo>
                <a:lnTo>
                  <a:pt x="453" y="85"/>
                </a:lnTo>
                <a:lnTo>
                  <a:pt x="455" y="85"/>
                </a:lnTo>
                <a:lnTo>
                  <a:pt x="457" y="85"/>
                </a:lnTo>
                <a:lnTo>
                  <a:pt x="459" y="85"/>
                </a:lnTo>
                <a:lnTo>
                  <a:pt x="461" y="85"/>
                </a:lnTo>
                <a:lnTo>
                  <a:pt x="465" y="85"/>
                </a:lnTo>
                <a:lnTo>
                  <a:pt x="467" y="83"/>
                </a:lnTo>
                <a:lnTo>
                  <a:pt x="469" y="81"/>
                </a:lnTo>
                <a:lnTo>
                  <a:pt x="472" y="79"/>
                </a:lnTo>
                <a:lnTo>
                  <a:pt x="474" y="79"/>
                </a:lnTo>
                <a:lnTo>
                  <a:pt x="474" y="77"/>
                </a:lnTo>
                <a:lnTo>
                  <a:pt x="476" y="77"/>
                </a:lnTo>
                <a:lnTo>
                  <a:pt x="476" y="75"/>
                </a:lnTo>
                <a:lnTo>
                  <a:pt x="478" y="75"/>
                </a:lnTo>
                <a:lnTo>
                  <a:pt x="480" y="75"/>
                </a:lnTo>
                <a:lnTo>
                  <a:pt x="482" y="73"/>
                </a:lnTo>
                <a:lnTo>
                  <a:pt x="484" y="73"/>
                </a:lnTo>
                <a:lnTo>
                  <a:pt x="484" y="75"/>
                </a:lnTo>
                <a:lnTo>
                  <a:pt x="486" y="73"/>
                </a:lnTo>
                <a:lnTo>
                  <a:pt x="488" y="75"/>
                </a:lnTo>
                <a:lnTo>
                  <a:pt x="490" y="75"/>
                </a:lnTo>
                <a:lnTo>
                  <a:pt x="490" y="77"/>
                </a:lnTo>
                <a:lnTo>
                  <a:pt x="492" y="75"/>
                </a:lnTo>
                <a:lnTo>
                  <a:pt x="493" y="75"/>
                </a:lnTo>
                <a:lnTo>
                  <a:pt x="493" y="73"/>
                </a:lnTo>
                <a:lnTo>
                  <a:pt x="495" y="73"/>
                </a:lnTo>
                <a:lnTo>
                  <a:pt x="493" y="71"/>
                </a:lnTo>
                <a:lnTo>
                  <a:pt x="495" y="70"/>
                </a:lnTo>
                <a:lnTo>
                  <a:pt x="495" y="68"/>
                </a:lnTo>
                <a:lnTo>
                  <a:pt x="495" y="66"/>
                </a:lnTo>
                <a:lnTo>
                  <a:pt x="497" y="66"/>
                </a:lnTo>
                <a:lnTo>
                  <a:pt x="495" y="64"/>
                </a:lnTo>
                <a:lnTo>
                  <a:pt x="495" y="62"/>
                </a:lnTo>
                <a:lnTo>
                  <a:pt x="497" y="62"/>
                </a:lnTo>
                <a:lnTo>
                  <a:pt x="497" y="60"/>
                </a:lnTo>
                <a:lnTo>
                  <a:pt x="499" y="58"/>
                </a:lnTo>
                <a:lnTo>
                  <a:pt x="501" y="58"/>
                </a:lnTo>
                <a:lnTo>
                  <a:pt x="501" y="56"/>
                </a:lnTo>
                <a:lnTo>
                  <a:pt x="505" y="54"/>
                </a:lnTo>
                <a:lnTo>
                  <a:pt x="505" y="52"/>
                </a:lnTo>
                <a:lnTo>
                  <a:pt x="507" y="52"/>
                </a:lnTo>
                <a:lnTo>
                  <a:pt x="513" y="48"/>
                </a:lnTo>
                <a:lnTo>
                  <a:pt x="515" y="46"/>
                </a:lnTo>
                <a:lnTo>
                  <a:pt x="517" y="46"/>
                </a:lnTo>
                <a:lnTo>
                  <a:pt x="517" y="45"/>
                </a:lnTo>
                <a:lnTo>
                  <a:pt x="518" y="45"/>
                </a:lnTo>
                <a:lnTo>
                  <a:pt x="518" y="43"/>
                </a:lnTo>
                <a:lnTo>
                  <a:pt x="518" y="41"/>
                </a:lnTo>
                <a:lnTo>
                  <a:pt x="517" y="41"/>
                </a:lnTo>
                <a:lnTo>
                  <a:pt x="517" y="43"/>
                </a:lnTo>
                <a:lnTo>
                  <a:pt x="515" y="43"/>
                </a:lnTo>
                <a:lnTo>
                  <a:pt x="515" y="45"/>
                </a:lnTo>
                <a:lnTo>
                  <a:pt x="515" y="43"/>
                </a:lnTo>
                <a:lnTo>
                  <a:pt x="515" y="41"/>
                </a:lnTo>
                <a:lnTo>
                  <a:pt x="517" y="41"/>
                </a:lnTo>
                <a:lnTo>
                  <a:pt x="517" y="39"/>
                </a:lnTo>
                <a:lnTo>
                  <a:pt x="518" y="39"/>
                </a:lnTo>
                <a:lnTo>
                  <a:pt x="520" y="39"/>
                </a:lnTo>
                <a:lnTo>
                  <a:pt x="522" y="39"/>
                </a:lnTo>
                <a:lnTo>
                  <a:pt x="524" y="39"/>
                </a:lnTo>
                <a:lnTo>
                  <a:pt x="528" y="39"/>
                </a:lnTo>
                <a:lnTo>
                  <a:pt x="530" y="39"/>
                </a:lnTo>
                <a:lnTo>
                  <a:pt x="532" y="39"/>
                </a:lnTo>
                <a:lnTo>
                  <a:pt x="536" y="39"/>
                </a:lnTo>
                <a:lnTo>
                  <a:pt x="538" y="39"/>
                </a:lnTo>
                <a:lnTo>
                  <a:pt x="540" y="41"/>
                </a:lnTo>
                <a:lnTo>
                  <a:pt x="541" y="41"/>
                </a:lnTo>
                <a:lnTo>
                  <a:pt x="543" y="43"/>
                </a:lnTo>
                <a:lnTo>
                  <a:pt x="547" y="45"/>
                </a:lnTo>
                <a:lnTo>
                  <a:pt x="547" y="46"/>
                </a:lnTo>
                <a:lnTo>
                  <a:pt x="549" y="48"/>
                </a:lnTo>
                <a:lnTo>
                  <a:pt x="551" y="50"/>
                </a:lnTo>
                <a:lnTo>
                  <a:pt x="551" y="52"/>
                </a:lnTo>
                <a:lnTo>
                  <a:pt x="553" y="54"/>
                </a:lnTo>
                <a:lnTo>
                  <a:pt x="555" y="56"/>
                </a:lnTo>
                <a:lnTo>
                  <a:pt x="559" y="58"/>
                </a:lnTo>
                <a:lnTo>
                  <a:pt x="561" y="58"/>
                </a:lnTo>
                <a:lnTo>
                  <a:pt x="563" y="60"/>
                </a:lnTo>
                <a:lnTo>
                  <a:pt x="565" y="60"/>
                </a:lnTo>
                <a:lnTo>
                  <a:pt x="565" y="62"/>
                </a:lnTo>
                <a:lnTo>
                  <a:pt x="566" y="64"/>
                </a:lnTo>
                <a:lnTo>
                  <a:pt x="568" y="66"/>
                </a:lnTo>
                <a:lnTo>
                  <a:pt x="570" y="66"/>
                </a:lnTo>
                <a:lnTo>
                  <a:pt x="570" y="68"/>
                </a:lnTo>
                <a:lnTo>
                  <a:pt x="572" y="70"/>
                </a:lnTo>
                <a:lnTo>
                  <a:pt x="572" y="73"/>
                </a:lnTo>
                <a:lnTo>
                  <a:pt x="572" y="75"/>
                </a:lnTo>
                <a:lnTo>
                  <a:pt x="572" y="79"/>
                </a:lnTo>
                <a:lnTo>
                  <a:pt x="574" y="81"/>
                </a:lnTo>
                <a:lnTo>
                  <a:pt x="576" y="85"/>
                </a:lnTo>
                <a:lnTo>
                  <a:pt x="576" y="87"/>
                </a:lnTo>
                <a:lnTo>
                  <a:pt x="578" y="87"/>
                </a:lnTo>
                <a:lnTo>
                  <a:pt x="580" y="91"/>
                </a:lnTo>
                <a:lnTo>
                  <a:pt x="582" y="91"/>
                </a:lnTo>
                <a:lnTo>
                  <a:pt x="584" y="93"/>
                </a:lnTo>
                <a:lnTo>
                  <a:pt x="586" y="94"/>
                </a:lnTo>
                <a:lnTo>
                  <a:pt x="588" y="96"/>
                </a:lnTo>
                <a:lnTo>
                  <a:pt x="588" y="98"/>
                </a:lnTo>
                <a:lnTo>
                  <a:pt x="589" y="100"/>
                </a:lnTo>
                <a:lnTo>
                  <a:pt x="591" y="100"/>
                </a:lnTo>
                <a:lnTo>
                  <a:pt x="593" y="102"/>
                </a:lnTo>
                <a:lnTo>
                  <a:pt x="595" y="104"/>
                </a:lnTo>
                <a:lnTo>
                  <a:pt x="597" y="106"/>
                </a:lnTo>
                <a:lnTo>
                  <a:pt x="599" y="106"/>
                </a:lnTo>
                <a:lnTo>
                  <a:pt x="601" y="106"/>
                </a:lnTo>
                <a:lnTo>
                  <a:pt x="603" y="106"/>
                </a:lnTo>
                <a:lnTo>
                  <a:pt x="605" y="106"/>
                </a:lnTo>
                <a:lnTo>
                  <a:pt x="607" y="108"/>
                </a:lnTo>
                <a:lnTo>
                  <a:pt x="609" y="108"/>
                </a:lnTo>
                <a:lnTo>
                  <a:pt x="611" y="108"/>
                </a:lnTo>
                <a:lnTo>
                  <a:pt x="614" y="108"/>
                </a:lnTo>
                <a:lnTo>
                  <a:pt x="618" y="110"/>
                </a:lnTo>
                <a:lnTo>
                  <a:pt x="622" y="110"/>
                </a:lnTo>
                <a:lnTo>
                  <a:pt x="624" y="110"/>
                </a:lnTo>
                <a:lnTo>
                  <a:pt x="626" y="110"/>
                </a:lnTo>
                <a:lnTo>
                  <a:pt x="628" y="110"/>
                </a:lnTo>
                <a:lnTo>
                  <a:pt x="630" y="110"/>
                </a:lnTo>
                <a:lnTo>
                  <a:pt x="632" y="110"/>
                </a:lnTo>
                <a:lnTo>
                  <a:pt x="634" y="110"/>
                </a:lnTo>
                <a:lnTo>
                  <a:pt x="636" y="110"/>
                </a:lnTo>
                <a:lnTo>
                  <a:pt x="637" y="110"/>
                </a:lnTo>
                <a:lnTo>
                  <a:pt x="639" y="110"/>
                </a:lnTo>
                <a:lnTo>
                  <a:pt x="641" y="110"/>
                </a:lnTo>
                <a:lnTo>
                  <a:pt x="643" y="110"/>
                </a:lnTo>
                <a:lnTo>
                  <a:pt x="645" y="112"/>
                </a:lnTo>
                <a:lnTo>
                  <a:pt x="647" y="112"/>
                </a:lnTo>
                <a:lnTo>
                  <a:pt x="649" y="112"/>
                </a:lnTo>
                <a:lnTo>
                  <a:pt x="651" y="114"/>
                </a:lnTo>
                <a:lnTo>
                  <a:pt x="655" y="114"/>
                </a:lnTo>
                <a:lnTo>
                  <a:pt x="657" y="114"/>
                </a:lnTo>
                <a:lnTo>
                  <a:pt x="661" y="114"/>
                </a:lnTo>
                <a:lnTo>
                  <a:pt x="670" y="112"/>
                </a:lnTo>
                <a:lnTo>
                  <a:pt x="672" y="112"/>
                </a:lnTo>
                <a:lnTo>
                  <a:pt x="674" y="110"/>
                </a:lnTo>
                <a:lnTo>
                  <a:pt x="674" y="112"/>
                </a:lnTo>
                <a:lnTo>
                  <a:pt x="672" y="116"/>
                </a:lnTo>
                <a:lnTo>
                  <a:pt x="670" y="116"/>
                </a:lnTo>
                <a:lnTo>
                  <a:pt x="668" y="118"/>
                </a:lnTo>
                <a:lnTo>
                  <a:pt x="670" y="119"/>
                </a:lnTo>
                <a:lnTo>
                  <a:pt x="672" y="118"/>
                </a:lnTo>
                <a:lnTo>
                  <a:pt x="674" y="118"/>
                </a:lnTo>
                <a:lnTo>
                  <a:pt x="676" y="116"/>
                </a:lnTo>
                <a:lnTo>
                  <a:pt x="678" y="114"/>
                </a:lnTo>
                <a:lnTo>
                  <a:pt x="676" y="110"/>
                </a:lnTo>
                <a:lnTo>
                  <a:pt x="674" y="108"/>
                </a:lnTo>
                <a:lnTo>
                  <a:pt x="676" y="106"/>
                </a:lnTo>
                <a:lnTo>
                  <a:pt x="678" y="102"/>
                </a:lnTo>
                <a:lnTo>
                  <a:pt x="680" y="100"/>
                </a:lnTo>
                <a:lnTo>
                  <a:pt x="680" y="98"/>
                </a:lnTo>
                <a:lnTo>
                  <a:pt x="682" y="98"/>
                </a:lnTo>
                <a:lnTo>
                  <a:pt x="684" y="96"/>
                </a:lnTo>
                <a:lnTo>
                  <a:pt x="684" y="94"/>
                </a:lnTo>
                <a:lnTo>
                  <a:pt x="684" y="85"/>
                </a:lnTo>
                <a:lnTo>
                  <a:pt x="685" y="83"/>
                </a:lnTo>
                <a:lnTo>
                  <a:pt x="687" y="83"/>
                </a:lnTo>
                <a:lnTo>
                  <a:pt x="695" y="79"/>
                </a:lnTo>
                <a:lnTo>
                  <a:pt x="703" y="75"/>
                </a:lnTo>
                <a:lnTo>
                  <a:pt x="705" y="73"/>
                </a:lnTo>
                <a:lnTo>
                  <a:pt x="707" y="73"/>
                </a:lnTo>
                <a:lnTo>
                  <a:pt x="710" y="73"/>
                </a:lnTo>
                <a:lnTo>
                  <a:pt x="712" y="73"/>
                </a:lnTo>
                <a:lnTo>
                  <a:pt x="714" y="73"/>
                </a:lnTo>
                <a:lnTo>
                  <a:pt x="726" y="73"/>
                </a:lnTo>
                <a:lnTo>
                  <a:pt x="730" y="75"/>
                </a:lnTo>
                <a:lnTo>
                  <a:pt x="737" y="81"/>
                </a:lnTo>
                <a:lnTo>
                  <a:pt x="739" y="83"/>
                </a:lnTo>
                <a:lnTo>
                  <a:pt x="743" y="85"/>
                </a:lnTo>
                <a:lnTo>
                  <a:pt x="755" y="94"/>
                </a:lnTo>
                <a:lnTo>
                  <a:pt x="760" y="96"/>
                </a:lnTo>
                <a:lnTo>
                  <a:pt x="762" y="96"/>
                </a:lnTo>
                <a:lnTo>
                  <a:pt x="764" y="98"/>
                </a:lnTo>
                <a:lnTo>
                  <a:pt x="766" y="100"/>
                </a:lnTo>
                <a:lnTo>
                  <a:pt x="770" y="102"/>
                </a:lnTo>
                <a:lnTo>
                  <a:pt x="774" y="106"/>
                </a:lnTo>
                <a:lnTo>
                  <a:pt x="776" y="106"/>
                </a:lnTo>
                <a:lnTo>
                  <a:pt x="776" y="108"/>
                </a:lnTo>
                <a:lnTo>
                  <a:pt x="787" y="112"/>
                </a:lnTo>
                <a:lnTo>
                  <a:pt x="789" y="114"/>
                </a:lnTo>
                <a:lnTo>
                  <a:pt x="795" y="119"/>
                </a:lnTo>
                <a:lnTo>
                  <a:pt x="797" y="123"/>
                </a:lnTo>
                <a:lnTo>
                  <a:pt x="803" y="127"/>
                </a:lnTo>
                <a:lnTo>
                  <a:pt x="805" y="129"/>
                </a:lnTo>
                <a:lnTo>
                  <a:pt x="808" y="135"/>
                </a:lnTo>
                <a:lnTo>
                  <a:pt x="810" y="135"/>
                </a:lnTo>
                <a:lnTo>
                  <a:pt x="810" y="137"/>
                </a:lnTo>
                <a:lnTo>
                  <a:pt x="812" y="137"/>
                </a:lnTo>
                <a:lnTo>
                  <a:pt x="816" y="139"/>
                </a:lnTo>
                <a:lnTo>
                  <a:pt x="820" y="141"/>
                </a:lnTo>
                <a:lnTo>
                  <a:pt x="822" y="141"/>
                </a:lnTo>
                <a:lnTo>
                  <a:pt x="824" y="141"/>
                </a:lnTo>
                <a:lnTo>
                  <a:pt x="826" y="142"/>
                </a:lnTo>
                <a:lnTo>
                  <a:pt x="831" y="146"/>
                </a:lnTo>
                <a:lnTo>
                  <a:pt x="839" y="150"/>
                </a:lnTo>
                <a:lnTo>
                  <a:pt x="843" y="154"/>
                </a:lnTo>
                <a:lnTo>
                  <a:pt x="845" y="158"/>
                </a:lnTo>
                <a:lnTo>
                  <a:pt x="847" y="162"/>
                </a:lnTo>
                <a:lnTo>
                  <a:pt x="847" y="164"/>
                </a:lnTo>
                <a:lnTo>
                  <a:pt x="849" y="166"/>
                </a:lnTo>
                <a:lnTo>
                  <a:pt x="849" y="169"/>
                </a:lnTo>
                <a:lnTo>
                  <a:pt x="851" y="173"/>
                </a:lnTo>
                <a:lnTo>
                  <a:pt x="851" y="175"/>
                </a:lnTo>
                <a:lnTo>
                  <a:pt x="853" y="179"/>
                </a:lnTo>
                <a:lnTo>
                  <a:pt x="853" y="185"/>
                </a:lnTo>
                <a:lnTo>
                  <a:pt x="854" y="187"/>
                </a:lnTo>
                <a:lnTo>
                  <a:pt x="854" y="190"/>
                </a:lnTo>
                <a:lnTo>
                  <a:pt x="856" y="192"/>
                </a:lnTo>
                <a:lnTo>
                  <a:pt x="860" y="196"/>
                </a:lnTo>
                <a:lnTo>
                  <a:pt x="862" y="200"/>
                </a:lnTo>
                <a:lnTo>
                  <a:pt x="864" y="204"/>
                </a:lnTo>
                <a:lnTo>
                  <a:pt x="868" y="213"/>
                </a:lnTo>
                <a:lnTo>
                  <a:pt x="868" y="217"/>
                </a:lnTo>
                <a:lnTo>
                  <a:pt x="870" y="217"/>
                </a:lnTo>
                <a:lnTo>
                  <a:pt x="874" y="227"/>
                </a:lnTo>
                <a:lnTo>
                  <a:pt x="881" y="237"/>
                </a:lnTo>
                <a:lnTo>
                  <a:pt x="885" y="242"/>
                </a:lnTo>
                <a:lnTo>
                  <a:pt x="887" y="248"/>
                </a:lnTo>
                <a:lnTo>
                  <a:pt x="887" y="252"/>
                </a:lnTo>
                <a:lnTo>
                  <a:pt x="889" y="261"/>
                </a:lnTo>
                <a:lnTo>
                  <a:pt x="887" y="265"/>
                </a:lnTo>
                <a:lnTo>
                  <a:pt x="887" y="271"/>
                </a:lnTo>
                <a:lnTo>
                  <a:pt x="887" y="273"/>
                </a:lnTo>
                <a:lnTo>
                  <a:pt x="887" y="277"/>
                </a:lnTo>
                <a:lnTo>
                  <a:pt x="887" y="279"/>
                </a:lnTo>
                <a:lnTo>
                  <a:pt x="889" y="283"/>
                </a:lnTo>
                <a:lnTo>
                  <a:pt x="891" y="288"/>
                </a:lnTo>
                <a:lnTo>
                  <a:pt x="891" y="292"/>
                </a:lnTo>
                <a:lnTo>
                  <a:pt x="891" y="294"/>
                </a:lnTo>
                <a:lnTo>
                  <a:pt x="893" y="298"/>
                </a:lnTo>
                <a:lnTo>
                  <a:pt x="897" y="304"/>
                </a:lnTo>
                <a:lnTo>
                  <a:pt x="899" y="308"/>
                </a:lnTo>
                <a:lnTo>
                  <a:pt x="899" y="311"/>
                </a:lnTo>
                <a:lnTo>
                  <a:pt x="899" y="313"/>
                </a:lnTo>
                <a:lnTo>
                  <a:pt x="899" y="315"/>
                </a:lnTo>
                <a:lnTo>
                  <a:pt x="899" y="319"/>
                </a:lnTo>
                <a:lnTo>
                  <a:pt x="899" y="323"/>
                </a:lnTo>
                <a:lnTo>
                  <a:pt x="899" y="325"/>
                </a:lnTo>
                <a:lnTo>
                  <a:pt x="897" y="329"/>
                </a:lnTo>
                <a:lnTo>
                  <a:pt x="895" y="346"/>
                </a:lnTo>
                <a:lnTo>
                  <a:pt x="899" y="356"/>
                </a:lnTo>
                <a:lnTo>
                  <a:pt x="901" y="361"/>
                </a:lnTo>
                <a:lnTo>
                  <a:pt x="904" y="369"/>
                </a:lnTo>
                <a:lnTo>
                  <a:pt x="908" y="375"/>
                </a:lnTo>
                <a:lnTo>
                  <a:pt x="910" y="381"/>
                </a:lnTo>
                <a:lnTo>
                  <a:pt x="910" y="388"/>
                </a:lnTo>
                <a:lnTo>
                  <a:pt x="912" y="402"/>
                </a:lnTo>
                <a:lnTo>
                  <a:pt x="910" y="407"/>
                </a:lnTo>
                <a:lnTo>
                  <a:pt x="910" y="409"/>
                </a:lnTo>
                <a:lnTo>
                  <a:pt x="910" y="415"/>
                </a:lnTo>
                <a:lnTo>
                  <a:pt x="910" y="417"/>
                </a:lnTo>
                <a:lnTo>
                  <a:pt x="910" y="419"/>
                </a:lnTo>
                <a:lnTo>
                  <a:pt x="908" y="423"/>
                </a:lnTo>
                <a:lnTo>
                  <a:pt x="906" y="436"/>
                </a:lnTo>
                <a:lnTo>
                  <a:pt x="906" y="448"/>
                </a:lnTo>
                <a:lnTo>
                  <a:pt x="908" y="450"/>
                </a:lnTo>
                <a:lnTo>
                  <a:pt x="912" y="459"/>
                </a:lnTo>
                <a:lnTo>
                  <a:pt x="914" y="461"/>
                </a:lnTo>
                <a:lnTo>
                  <a:pt x="918" y="467"/>
                </a:lnTo>
                <a:lnTo>
                  <a:pt x="920" y="467"/>
                </a:lnTo>
                <a:lnTo>
                  <a:pt x="933" y="473"/>
                </a:lnTo>
                <a:lnTo>
                  <a:pt x="935" y="473"/>
                </a:lnTo>
                <a:lnTo>
                  <a:pt x="941" y="477"/>
                </a:lnTo>
                <a:lnTo>
                  <a:pt x="941" y="478"/>
                </a:lnTo>
                <a:lnTo>
                  <a:pt x="947" y="482"/>
                </a:lnTo>
                <a:lnTo>
                  <a:pt x="949" y="484"/>
                </a:lnTo>
                <a:lnTo>
                  <a:pt x="950" y="484"/>
                </a:lnTo>
                <a:lnTo>
                  <a:pt x="954" y="486"/>
                </a:lnTo>
                <a:lnTo>
                  <a:pt x="956" y="488"/>
                </a:lnTo>
                <a:lnTo>
                  <a:pt x="968" y="494"/>
                </a:lnTo>
                <a:lnTo>
                  <a:pt x="977" y="496"/>
                </a:lnTo>
                <a:lnTo>
                  <a:pt x="979" y="496"/>
                </a:lnTo>
                <a:lnTo>
                  <a:pt x="987" y="496"/>
                </a:lnTo>
                <a:lnTo>
                  <a:pt x="991" y="498"/>
                </a:lnTo>
                <a:lnTo>
                  <a:pt x="997" y="498"/>
                </a:lnTo>
                <a:lnTo>
                  <a:pt x="1002" y="498"/>
                </a:lnTo>
                <a:lnTo>
                  <a:pt x="1010" y="501"/>
                </a:lnTo>
                <a:lnTo>
                  <a:pt x="1018" y="503"/>
                </a:lnTo>
                <a:lnTo>
                  <a:pt x="1018" y="505"/>
                </a:lnTo>
                <a:lnTo>
                  <a:pt x="1020" y="505"/>
                </a:lnTo>
                <a:lnTo>
                  <a:pt x="1021" y="505"/>
                </a:lnTo>
                <a:lnTo>
                  <a:pt x="1039" y="511"/>
                </a:lnTo>
                <a:lnTo>
                  <a:pt x="1045" y="513"/>
                </a:lnTo>
                <a:lnTo>
                  <a:pt x="1050" y="513"/>
                </a:lnTo>
                <a:lnTo>
                  <a:pt x="1054" y="515"/>
                </a:lnTo>
                <a:lnTo>
                  <a:pt x="1058" y="515"/>
                </a:lnTo>
                <a:lnTo>
                  <a:pt x="1058" y="517"/>
                </a:lnTo>
                <a:lnTo>
                  <a:pt x="1062" y="521"/>
                </a:lnTo>
                <a:lnTo>
                  <a:pt x="1066" y="523"/>
                </a:lnTo>
                <a:lnTo>
                  <a:pt x="1077" y="525"/>
                </a:lnTo>
                <a:lnTo>
                  <a:pt x="1085" y="525"/>
                </a:lnTo>
                <a:lnTo>
                  <a:pt x="1091" y="523"/>
                </a:lnTo>
                <a:lnTo>
                  <a:pt x="1093" y="521"/>
                </a:lnTo>
                <a:lnTo>
                  <a:pt x="1094" y="519"/>
                </a:lnTo>
                <a:lnTo>
                  <a:pt x="1096" y="519"/>
                </a:lnTo>
                <a:lnTo>
                  <a:pt x="1106" y="519"/>
                </a:lnTo>
                <a:lnTo>
                  <a:pt x="1117" y="523"/>
                </a:lnTo>
                <a:lnTo>
                  <a:pt x="1119" y="525"/>
                </a:lnTo>
                <a:lnTo>
                  <a:pt x="1121" y="528"/>
                </a:lnTo>
                <a:lnTo>
                  <a:pt x="1123" y="530"/>
                </a:lnTo>
                <a:lnTo>
                  <a:pt x="1125" y="534"/>
                </a:lnTo>
                <a:lnTo>
                  <a:pt x="1127" y="534"/>
                </a:lnTo>
                <a:lnTo>
                  <a:pt x="1131" y="538"/>
                </a:lnTo>
                <a:lnTo>
                  <a:pt x="1133" y="538"/>
                </a:lnTo>
                <a:lnTo>
                  <a:pt x="1135" y="540"/>
                </a:lnTo>
                <a:lnTo>
                  <a:pt x="1137" y="540"/>
                </a:lnTo>
                <a:lnTo>
                  <a:pt x="1139" y="540"/>
                </a:lnTo>
                <a:lnTo>
                  <a:pt x="1141" y="540"/>
                </a:lnTo>
                <a:lnTo>
                  <a:pt x="1152" y="540"/>
                </a:lnTo>
                <a:lnTo>
                  <a:pt x="1162" y="538"/>
                </a:lnTo>
                <a:lnTo>
                  <a:pt x="1164" y="536"/>
                </a:lnTo>
                <a:lnTo>
                  <a:pt x="1169" y="538"/>
                </a:lnTo>
                <a:lnTo>
                  <a:pt x="1185" y="532"/>
                </a:lnTo>
                <a:lnTo>
                  <a:pt x="1194" y="528"/>
                </a:lnTo>
                <a:lnTo>
                  <a:pt x="1202" y="525"/>
                </a:lnTo>
                <a:lnTo>
                  <a:pt x="1206" y="523"/>
                </a:lnTo>
                <a:lnTo>
                  <a:pt x="1212" y="519"/>
                </a:lnTo>
                <a:lnTo>
                  <a:pt x="1223" y="513"/>
                </a:lnTo>
                <a:lnTo>
                  <a:pt x="1229" y="513"/>
                </a:lnTo>
                <a:lnTo>
                  <a:pt x="1231" y="513"/>
                </a:lnTo>
                <a:lnTo>
                  <a:pt x="1237" y="513"/>
                </a:lnTo>
                <a:lnTo>
                  <a:pt x="1240" y="511"/>
                </a:lnTo>
                <a:lnTo>
                  <a:pt x="1254" y="505"/>
                </a:lnTo>
                <a:lnTo>
                  <a:pt x="1260" y="501"/>
                </a:lnTo>
                <a:lnTo>
                  <a:pt x="1263" y="500"/>
                </a:lnTo>
                <a:lnTo>
                  <a:pt x="1275" y="492"/>
                </a:lnTo>
                <a:lnTo>
                  <a:pt x="1285" y="490"/>
                </a:lnTo>
                <a:lnTo>
                  <a:pt x="1292" y="488"/>
                </a:lnTo>
                <a:lnTo>
                  <a:pt x="1296" y="486"/>
                </a:lnTo>
                <a:lnTo>
                  <a:pt x="1308" y="480"/>
                </a:lnTo>
                <a:lnTo>
                  <a:pt x="1315" y="475"/>
                </a:lnTo>
                <a:lnTo>
                  <a:pt x="1315" y="473"/>
                </a:lnTo>
                <a:lnTo>
                  <a:pt x="1317" y="471"/>
                </a:lnTo>
                <a:lnTo>
                  <a:pt x="1319" y="469"/>
                </a:lnTo>
                <a:lnTo>
                  <a:pt x="1321" y="467"/>
                </a:lnTo>
                <a:lnTo>
                  <a:pt x="1323" y="467"/>
                </a:lnTo>
                <a:lnTo>
                  <a:pt x="1325" y="467"/>
                </a:lnTo>
                <a:lnTo>
                  <a:pt x="1327" y="469"/>
                </a:lnTo>
                <a:lnTo>
                  <a:pt x="1329" y="469"/>
                </a:lnTo>
                <a:lnTo>
                  <a:pt x="1333" y="467"/>
                </a:lnTo>
                <a:lnTo>
                  <a:pt x="1334" y="467"/>
                </a:lnTo>
                <a:lnTo>
                  <a:pt x="1334" y="465"/>
                </a:lnTo>
                <a:lnTo>
                  <a:pt x="1336" y="465"/>
                </a:lnTo>
                <a:lnTo>
                  <a:pt x="1340" y="463"/>
                </a:lnTo>
                <a:lnTo>
                  <a:pt x="1342" y="461"/>
                </a:lnTo>
                <a:lnTo>
                  <a:pt x="1342" y="459"/>
                </a:lnTo>
                <a:lnTo>
                  <a:pt x="1346" y="455"/>
                </a:lnTo>
                <a:lnTo>
                  <a:pt x="1346" y="453"/>
                </a:lnTo>
                <a:lnTo>
                  <a:pt x="1346" y="450"/>
                </a:lnTo>
                <a:lnTo>
                  <a:pt x="1348" y="448"/>
                </a:lnTo>
                <a:lnTo>
                  <a:pt x="1354" y="440"/>
                </a:lnTo>
                <a:lnTo>
                  <a:pt x="1359" y="436"/>
                </a:lnTo>
                <a:lnTo>
                  <a:pt x="1361" y="436"/>
                </a:lnTo>
                <a:lnTo>
                  <a:pt x="1367" y="432"/>
                </a:lnTo>
                <a:lnTo>
                  <a:pt x="1371" y="430"/>
                </a:lnTo>
                <a:lnTo>
                  <a:pt x="1373" y="429"/>
                </a:lnTo>
                <a:lnTo>
                  <a:pt x="1377" y="427"/>
                </a:lnTo>
                <a:lnTo>
                  <a:pt x="1379" y="427"/>
                </a:lnTo>
                <a:lnTo>
                  <a:pt x="1386" y="425"/>
                </a:lnTo>
                <a:lnTo>
                  <a:pt x="1388" y="425"/>
                </a:lnTo>
                <a:lnTo>
                  <a:pt x="1392" y="423"/>
                </a:lnTo>
                <a:lnTo>
                  <a:pt x="1398" y="425"/>
                </a:lnTo>
                <a:lnTo>
                  <a:pt x="1402" y="427"/>
                </a:lnTo>
                <a:lnTo>
                  <a:pt x="1407" y="429"/>
                </a:lnTo>
                <a:lnTo>
                  <a:pt x="1415" y="430"/>
                </a:lnTo>
                <a:lnTo>
                  <a:pt x="1425" y="430"/>
                </a:lnTo>
                <a:lnTo>
                  <a:pt x="1432" y="432"/>
                </a:lnTo>
                <a:lnTo>
                  <a:pt x="1438" y="432"/>
                </a:lnTo>
                <a:lnTo>
                  <a:pt x="1440" y="432"/>
                </a:lnTo>
                <a:lnTo>
                  <a:pt x="1442" y="432"/>
                </a:lnTo>
                <a:lnTo>
                  <a:pt x="1444" y="432"/>
                </a:lnTo>
                <a:lnTo>
                  <a:pt x="1446" y="432"/>
                </a:lnTo>
                <a:lnTo>
                  <a:pt x="1448" y="432"/>
                </a:lnTo>
                <a:lnTo>
                  <a:pt x="1450" y="432"/>
                </a:lnTo>
                <a:lnTo>
                  <a:pt x="1459" y="427"/>
                </a:lnTo>
                <a:lnTo>
                  <a:pt x="1461" y="427"/>
                </a:lnTo>
                <a:lnTo>
                  <a:pt x="1475" y="425"/>
                </a:lnTo>
                <a:lnTo>
                  <a:pt x="1484" y="423"/>
                </a:lnTo>
                <a:lnTo>
                  <a:pt x="1492" y="421"/>
                </a:lnTo>
                <a:lnTo>
                  <a:pt x="1500" y="419"/>
                </a:lnTo>
                <a:lnTo>
                  <a:pt x="1501" y="419"/>
                </a:lnTo>
                <a:lnTo>
                  <a:pt x="1515" y="417"/>
                </a:lnTo>
                <a:lnTo>
                  <a:pt x="1530" y="411"/>
                </a:lnTo>
                <a:lnTo>
                  <a:pt x="1536" y="409"/>
                </a:lnTo>
                <a:lnTo>
                  <a:pt x="1546" y="413"/>
                </a:lnTo>
                <a:lnTo>
                  <a:pt x="1549" y="415"/>
                </a:lnTo>
                <a:lnTo>
                  <a:pt x="1551" y="417"/>
                </a:lnTo>
                <a:lnTo>
                  <a:pt x="1555" y="419"/>
                </a:lnTo>
                <a:lnTo>
                  <a:pt x="1559" y="421"/>
                </a:lnTo>
                <a:lnTo>
                  <a:pt x="1569" y="427"/>
                </a:lnTo>
                <a:lnTo>
                  <a:pt x="1578" y="430"/>
                </a:lnTo>
                <a:lnTo>
                  <a:pt x="1592" y="432"/>
                </a:lnTo>
                <a:lnTo>
                  <a:pt x="1599" y="434"/>
                </a:lnTo>
                <a:lnTo>
                  <a:pt x="1607" y="430"/>
                </a:lnTo>
                <a:lnTo>
                  <a:pt x="1611" y="427"/>
                </a:lnTo>
                <a:lnTo>
                  <a:pt x="1613" y="427"/>
                </a:lnTo>
                <a:lnTo>
                  <a:pt x="1613" y="425"/>
                </a:lnTo>
                <a:lnTo>
                  <a:pt x="1621" y="425"/>
                </a:lnTo>
                <a:lnTo>
                  <a:pt x="1622" y="425"/>
                </a:lnTo>
                <a:lnTo>
                  <a:pt x="1624" y="425"/>
                </a:lnTo>
                <a:lnTo>
                  <a:pt x="1628" y="425"/>
                </a:lnTo>
                <a:lnTo>
                  <a:pt x="1630" y="425"/>
                </a:lnTo>
                <a:lnTo>
                  <a:pt x="1645" y="430"/>
                </a:lnTo>
                <a:lnTo>
                  <a:pt x="1647" y="430"/>
                </a:lnTo>
                <a:lnTo>
                  <a:pt x="1651" y="434"/>
                </a:lnTo>
                <a:lnTo>
                  <a:pt x="1653" y="436"/>
                </a:lnTo>
                <a:lnTo>
                  <a:pt x="1655" y="438"/>
                </a:lnTo>
                <a:lnTo>
                  <a:pt x="1661" y="440"/>
                </a:lnTo>
                <a:lnTo>
                  <a:pt x="1669" y="444"/>
                </a:lnTo>
                <a:lnTo>
                  <a:pt x="1693" y="452"/>
                </a:lnTo>
                <a:lnTo>
                  <a:pt x="1693" y="453"/>
                </a:lnTo>
                <a:lnTo>
                  <a:pt x="1697" y="459"/>
                </a:lnTo>
                <a:lnTo>
                  <a:pt x="1699" y="463"/>
                </a:lnTo>
                <a:lnTo>
                  <a:pt x="1699" y="467"/>
                </a:lnTo>
                <a:lnTo>
                  <a:pt x="1701" y="467"/>
                </a:lnTo>
                <a:lnTo>
                  <a:pt x="1701" y="469"/>
                </a:lnTo>
                <a:lnTo>
                  <a:pt x="1701" y="475"/>
                </a:lnTo>
                <a:lnTo>
                  <a:pt x="1701" y="480"/>
                </a:lnTo>
                <a:lnTo>
                  <a:pt x="1703" y="480"/>
                </a:lnTo>
                <a:lnTo>
                  <a:pt x="1701" y="484"/>
                </a:lnTo>
                <a:lnTo>
                  <a:pt x="1701" y="488"/>
                </a:lnTo>
                <a:lnTo>
                  <a:pt x="1705" y="494"/>
                </a:lnTo>
                <a:lnTo>
                  <a:pt x="1707" y="494"/>
                </a:lnTo>
                <a:lnTo>
                  <a:pt x="1709" y="496"/>
                </a:lnTo>
                <a:lnTo>
                  <a:pt x="1713" y="498"/>
                </a:lnTo>
                <a:lnTo>
                  <a:pt x="1726" y="496"/>
                </a:lnTo>
                <a:lnTo>
                  <a:pt x="1730" y="494"/>
                </a:lnTo>
                <a:lnTo>
                  <a:pt x="1732" y="492"/>
                </a:lnTo>
                <a:lnTo>
                  <a:pt x="1734" y="490"/>
                </a:lnTo>
                <a:lnTo>
                  <a:pt x="1736" y="488"/>
                </a:lnTo>
                <a:lnTo>
                  <a:pt x="1738" y="486"/>
                </a:lnTo>
                <a:lnTo>
                  <a:pt x="1740" y="484"/>
                </a:lnTo>
                <a:lnTo>
                  <a:pt x="1743" y="480"/>
                </a:lnTo>
                <a:lnTo>
                  <a:pt x="1745" y="480"/>
                </a:lnTo>
                <a:lnTo>
                  <a:pt x="1749" y="477"/>
                </a:lnTo>
                <a:lnTo>
                  <a:pt x="1749" y="475"/>
                </a:lnTo>
                <a:lnTo>
                  <a:pt x="1749" y="473"/>
                </a:lnTo>
                <a:lnTo>
                  <a:pt x="1753" y="471"/>
                </a:lnTo>
                <a:lnTo>
                  <a:pt x="1761" y="465"/>
                </a:lnTo>
                <a:lnTo>
                  <a:pt x="1763" y="463"/>
                </a:lnTo>
                <a:lnTo>
                  <a:pt x="1768" y="463"/>
                </a:lnTo>
                <a:lnTo>
                  <a:pt x="1772" y="461"/>
                </a:lnTo>
                <a:lnTo>
                  <a:pt x="1780" y="459"/>
                </a:lnTo>
                <a:lnTo>
                  <a:pt x="1786" y="459"/>
                </a:lnTo>
                <a:lnTo>
                  <a:pt x="1805" y="463"/>
                </a:lnTo>
                <a:lnTo>
                  <a:pt x="1809" y="465"/>
                </a:lnTo>
                <a:lnTo>
                  <a:pt x="1811" y="465"/>
                </a:lnTo>
                <a:lnTo>
                  <a:pt x="1818" y="463"/>
                </a:lnTo>
                <a:lnTo>
                  <a:pt x="1826" y="459"/>
                </a:lnTo>
                <a:lnTo>
                  <a:pt x="1834" y="461"/>
                </a:lnTo>
                <a:lnTo>
                  <a:pt x="1838" y="465"/>
                </a:lnTo>
                <a:lnTo>
                  <a:pt x="1843" y="473"/>
                </a:lnTo>
                <a:lnTo>
                  <a:pt x="1843" y="471"/>
                </a:lnTo>
                <a:lnTo>
                  <a:pt x="1845" y="471"/>
                </a:lnTo>
                <a:lnTo>
                  <a:pt x="1847" y="473"/>
                </a:lnTo>
                <a:lnTo>
                  <a:pt x="1849" y="471"/>
                </a:lnTo>
                <a:lnTo>
                  <a:pt x="1851" y="469"/>
                </a:lnTo>
                <a:lnTo>
                  <a:pt x="1859" y="465"/>
                </a:lnTo>
                <a:lnTo>
                  <a:pt x="1862" y="461"/>
                </a:lnTo>
                <a:lnTo>
                  <a:pt x="1864" y="459"/>
                </a:lnTo>
                <a:lnTo>
                  <a:pt x="1864" y="457"/>
                </a:lnTo>
                <a:lnTo>
                  <a:pt x="1872" y="450"/>
                </a:lnTo>
                <a:lnTo>
                  <a:pt x="1874" y="448"/>
                </a:lnTo>
                <a:lnTo>
                  <a:pt x="1876" y="448"/>
                </a:lnTo>
                <a:lnTo>
                  <a:pt x="1882" y="446"/>
                </a:lnTo>
                <a:lnTo>
                  <a:pt x="1884" y="446"/>
                </a:lnTo>
                <a:lnTo>
                  <a:pt x="1886" y="446"/>
                </a:lnTo>
                <a:lnTo>
                  <a:pt x="1886" y="444"/>
                </a:lnTo>
                <a:lnTo>
                  <a:pt x="1903" y="438"/>
                </a:lnTo>
                <a:lnTo>
                  <a:pt x="1918" y="434"/>
                </a:lnTo>
                <a:lnTo>
                  <a:pt x="1930" y="429"/>
                </a:lnTo>
                <a:lnTo>
                  <a:pt x="1932" y="427"/>
                </a:lnTo>
                <a:lnTo>
                  <a:pt x="1937" y="425"/>
                </a:lnTo>
                <a:lnTo>
                  <a:pt x="1941" y="423"/>
                </a:lnTo>
                <a:lnTo>
                  <a:pt x="1953" y="419"/>
                </a:lnTo>
                <a:lnTo>
                  <a:pt x="1955" y="417"/>
                </a:lnTo>
                <a:lnTo>
                  <a:pt x="1957" y="417"/>
                </a:lnTo>
                <a:lnTo>
                  <a:pt x="1962" y="413"/>
                </a:lnTo>
                <a:lnTo>
                  <a:pt x="1962" y="411"/>
                </a:lnTo>
                <a:lnTo>
                  <a:pt x="1972" y="404"/>
                </a:lnTo>
                <a:lnTo>
                  <a:pt x="1976" y="402"/>
                </a:lnTo>
                <a:lnTo>
                  <a:pt x="1985" y="396"/>
                </a:lnTo>
                <a:lnTo>
                  <a:pt x="1999" y="394"/>
                </a:lnTo>
                <a:lnTo>
                  <a:pt x="2010" y="396"/>
                </a:lnTo>
                <a:lnTo>
                  <a:pt x="2024" y="402"/>
                </a:lnTo>
                <a:lnTo>
                  <a:pt x="2026" y="402"/>
                </a:lnTo>
                <a:lnTo>
                  <a:pt x="2033" y="409"/>
                </a:lnTo>
                <a:lnTo>
                  <a:pt x="2041" y="419"/>
                </a:lnTo>
                <a:lnTo>
                  <a:pt x="2054" y="429"/>
                </a:lnTo>
                <a:lnTo>
                  <a:pt x="2062" y="432"/>
                </a:lnTo>
                <a:lnTo>
                  <a:pt x="2074" y="430"/>
                </a:lnTo>
                <a:lnTo>
                  <a:pt x="2081" y="430"/>
                </a:lnTo>
                <a:lnTo>
                  <a:pt x="2102" y="429"/>
                </a:lnTo>
                <a:lnTo>
                  <a:pt x="2110" y="429"/>
                </a:lnTo>
                <a:lnTo>
                  <a:pt x="2114" y="429"/>
                </a:lnTo>
                <a:lnTo>
                  <a:pt x="2116" y="427"/>
                </a:lnTo>
                <a:lnTo>
                  <a:pt x="2126" y="425"/>
                </a:lnTo>
                <a:lnTo>
                  <a:pt x="2127" y="423"/>
                </a:lnTo>
                <a:lnTo>
                  <a:pt x="2129" y="423"/>
                </a:lnTo>
                <a:lnTo>
                  <a:pt x="2150" y="417"/>
                </a:lnTo>
                <a:lnTo>
                  <a:pt x="2164" y="413"/>
                </a:lnTo>
                <a:lnTo>
                  <a:pt x="2181" y="411"/>
                </a:lnTo>
                <a:lnTo>
                  <a:pt x="2197" y="411"/>
                </a:lnTo>
                <a:lnTo>
                  <a:pt x="2198" y="409"/>
                </a:lnTo>
                <a:lnTo>
                  <a:pt x="2200" y="407"/>
                </a:lnTo>
                <a:lnTo>
                  <a:pt x="2208" y="398"/>
                </a:lnTo>
                <a:lnTo>
                  <a:pt x="2214" y="390"/>
                </a:lnTo>
                <a:lnTo>
                  <a:pt x="2220" y="382"/>
                </a:lnTo>
                <a:lnTo>
                  <a:pt x="2222" y="382"/>
                </a:lnTo>
                <a:lnTo>
                  <a:pt x="2229" y="379"/>
                </a:lnTo>
                <a:lnTo>
                  <a:pt x="2233" y="377"/>
                </a:lnTo>
                <a:lnTo>
                  <a:pt x="2264" y="369"/>
                </a:lnTo>
                <a:lnTo>
                  <a:pt x="2270" y="367"/>
                </a:lnTo>
                <a:lnTo>
                  <a:pt x="2279" y="361"/>
                </a:lnTo>
                <a:lnTo>
                  <a:pt x="2293" y="354"/>
                </a:lnTo>
                <a:lnTo>
                  <a:pt x="2294" y="354"/>
                </a:lnTo>
                <a:lnTo>
                  <a:pt x="2306" y="348"/>
                </a:lnTo>
                <a:lnTo>
                  <a:pt x="2306" y="346"/>
                </a:lnTo>
                <a:lnTo>
                  <a:pt x="2314" y="342"/>
                </a:lnTo>
                <a:lnTo>
                  <a:pt x="2323" y="338"/>
                </a:lnTo>
                <a:lnTo>
                  <a:pt x="2325" y="338"/>
                </a:lnTo>
                <a:lnTo>
                  <a:pt x="2337" y="336"/>
                </a:lnTo>
                <a:lnTo>
                  <a:pt x="2341" y="336"/>
                </a:lnTo>
                <a:lnTo>
                  <a:pt x="2352" y="336"/>
                </a:lnTo>
                <a:lnTo>
                  <a:pt x="2352" y="334"/>
                </a:lnTo>
                <a:lnTo>
                  <a:pt x="2367" y="331"/>
                </a:lnTo>
                <a:lnTo>
                  <a:pt x="2373" y="331"/>
                </a:lnTo>
                <a:lnTo>
                  <a:pt x="2377" y="329"/>
                </a:lnTo>
                <a:lnTo>
                  <a:pt x="2394" y="325"/>
                </a:lnTo>
                <a:lnTo>
                  <a:pt x="2406" y="321"/>
                </a:lnTo>
                <a:lnTo>
                  <a:pt x="2421" y="323"/>
                </a:lnTo>
                <a:lnTo>
                  <a:pt x="2431" y="321"/>
                </a:lnTo>
                <a:lnTo>
                  <a:pt x="2442" y="319"/>
                </a:lnTo>
                <a:lnTo>
                  <a:pt x="2471" y="315"/>
                </a:lnTo>
                <a:lnTo>
                  <a:pt x="2473" y="315"/>
                </a:lnTo>
                <a:lnTo>
                  <a:pt x="2481" y="302"/>
                </a:lnTo>
                <a:lnTo>
                  <a:pt x="2494" y="281"/>
                </a:lnTo>
                <a:lnTo>
                  <a:pt x="2496" y="279"/>
                </a:lnTo>
                <a:lnTo>
                  <a:pt x="2508" y="269"/>
                </a:lnTo>
                <a:lnTo>
                  <a:pt x="2511" y="267"/>
                </a:lnTo>
                <a:lnTo>
                  <a:pt x="2517" y="267"/>
                </a:lnTo>
                <a:lnTo>
                  <a:pt x="2523" y="265"/>
                </a:lnTo>
                <a:lnTo>
                  <a:pt x="2540" y="273"/>
                </a:lnTo>
                <a:lnTo>
                  <a:pt x="2544" y="275"/>
                </a:lnTo>
                <a:lnTo>
                  <a:pt x="2546" y="277"/>
                </a:lnTo>
                <a:lnTo>
                  <a:pt x="2552" y="277"/>
                </a:lnTo>
                <a:lnTo>
                  <a:pt x="2558" y="279"/>
                </a:lnTo>
                <a:lnTo>
                  <a:pt x="2565" y="279"/>
                </a:lnTo>
                <a:lnTo>
                  <a:pt x="2581" y="271"/>
                </a:lnTo>
                <a:lnTo>
                  <a:pt x="2582" y="271"/>
                </a:lnTo>
                <a:lnTo>
                  <a:pt x="2592" y="269"/>
                </a:lnTo>
                <a:lnTo>
                  <a:pt x="2606" y="269"/>
                </a:lnTo>
                <a:lnTo>
                  <a:pt x="2621" y="267"/>
                </a:lnTo>
                <a:lnTo>
                  <a:pt x="2627" y="267"/>
                </a:lnTo>
                <a:lnTo>
                  <a:pt x="2630" y="265"/>
                </a:lnTo>
                <a:lnTo>
                  <a:pt x="2644" y="260"/>
                </a:lnTo>
                <a:lnTo>
                  <a:pt x="2646" y="260"/>
                </a:lnTo>
                <a:lnTo>
                  <a:pt x="2648" y="260"/>
                </a:lnTo>
                <a:lnTo>
                  <a:pt x="2654" y="258"/>
                </a:lnTo>
                <a:lnTo>
                  <a:pt x="2659" y="258"/>
                </a:lnTo>
                <a:lnTo>
                  <a:pt x="2661" y="258"/>
                </a:lnTo>
                <a:lnTo>
                  <a:pt x="2677" y="256"/>
                </a:lnTo>
                <a:lnTo>
                  <a:pt x="2680" y="254"/>
                </a:lnTo>
                <a:lnTo>
                  <a:pt x="2684" y="256"/>
                </a:lnTo>
                <a:lnTo>
                  <a:pt x="2690" y="258"/>
                </a:lnTo>
                <a:lnTo>
                  <a:pt x="2694" y="258"/>
                </a:lnTo>
                <a:lnTo>
                  <a:pt x="2696" y="260"/>
                </a:lnTo>
                <a:lnTo>
                  <a:pt x="2705" y="261"/>
                </a:lnTo>
                <a:lnTo>
                  <a:pt x="2711" y="263"/>
                </a:lnTo>
                <a:lnTo>
                  <a:pt x="2725" y="263"/>
                </a:lnTo>
                <a:lnTo>
                  <a:pt x="2736" y="261"/>
                </a:lnTo>
                <a:lnTo>
                  <a:pt x="2740" y="261"/>
                </a:lnTo>
                <a:lnTo>
                  <a:pt x="2748" y="260"/>
                </a:lnTo>
                <a:lnTo>
                  <a:pt x="2755" y="256"/>
                </a:lnTo>
                <a:lnTo>
                  <a:pt x="2763" y="252"/>
                </a:lnTo>
                <a:lnTo>
                  <a:pt x="2780" y="240"/>
                </a:lnTo>
                <a:lnTo>
                  <a:pt x="2786" y="238"/>
                </a:lnTo>
                <a:lnTo>
                  <a:pt x="2790" y="237"/>
                </a:lnTo>
                <a:lnTo>
                  <a:pt x="2798" y="233"/>
                </a:lnTo>
                <a:lnTo>
                  <a:pt x="2803" y="227"/>
                </a:lnTo>
                <a:lnTo>
                  <a:pt x="2807" y="225"/>
                </a:lnTo>
                <a:lnTo>
                  <a:pt x="2807" y="223"/>
                </a:lnTo>
                <a:lnTo>
                  <a:pt x="2811" y="221"/>
                </a:lnTo>
                <a:lnTo>
                  <a:pt x="2811" y="219"/>
                </a:lnTo>
                <a:lnTo>
                  <a:pt x="2813" y="217"/>
                </a:lnTo>
                <a:lnTo>
                  <a:pt x="2815" y="213"/>
                </a:lnTo>
                <a:lnTo>
                  <a:pt x="2817" y="212"/>
                </a:lnTo>
                <a:lnTo>
                  <a:pt x="2819" y="212"/>
                </a:lnTo>
                <a:lnTo>
                  <a:pt x="2819" y="210"/>
                </a:lnTo>
                <a:lnTo>
                  <a:pt x="2822" y="210"/>
                </a:lnTo>
                <a:lnTo>
                  <a:pt x="2824" y="210"/>
                </a:lnTo>
                <a:lnTo>
                  <a:pt x="2826" y="210"/>
                </a:lnTo>
                <a:lnTo>
                  <a:pt x="2832" y="210"/>
                </a:lnTo>
                <a:lnTo>
                  <a:pt x="2836" y="210"/>
                </a:lnTo>
                <a:lnTo>
                  <a:pt x="2840" y="210"/>
                </a:lnTo>
                <a:lnTo>
                  <a:pt x="2844" y="210"/>
                </a:lnTo>
                <a:lnTo>
                  <a:pt x="2847" y="210"/>
                </a:lnTo>
                <a:lnTo>
                  <a:pt x="2861" y="210"/>
                </a:lnTo>
                <a:lnTo>
                  <a:pt x="2865" y="210"/>
                </a:lnTo>
                <a:lnTo>
                  <a:pt x="2872" y="210"/>
                </a:lnTo>
                <a:lnTo>
                  <a:pt x="2878" y="210"/>
                </a:lnTo>
                <a:lnTo>
                  <a:pt x="2880" y="210"/>
                </a:lnTo>
                <a:lnTo>
                  <a:pt x="2886" y="210"/>
                </a:lnTo>
                <a:lnTo>
                  <a:pt x="2888" y="210"/>
                </a:lnTo>
                <a:lnTo>
                  <a:pt x="2903" y="210"/>
                </a:lnTo>
                <a:lnTo>
                  <a:pt x="2905" y="210"/>
                </a:lnTo>
                <a:lnTo>
                  <a:pt x="2907" y="210"/>
                </a:lnTo>
                <a:lnTo>
                  <a:pt x="2917" y="210"/>
                </a:lnTo>
                <a:lnTo>
                  <a:pt x="2918" y="210"/>
                </a:lnTo>
                <a:lnTo>
                  <a:pt x="2924" y="210"/>
                </a:lnTo>
                <a:lnTo>
                  <a:pt x="2928" y="210"/>
                </a:lnTo>
                <a:lnTo>
                  <a:pt x="2936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5" y="210"/>
                </a:lnTo>
                <a:lnTo>
                  <a:pt x="2949" y="210"/>
                </a:lnTo>
                <a:lnTo>
                  <a:pt x="2951" y="210"/>
                </a:lnTo>
                <a:lnTo>
                  <a:pt x="2959" y="210"/>
                </a:lnTo>
                <a:lnTo>
                  <a:pt x="2961" y="210"/>
                </a:lnTo>
                <a:lnTo>
                  <a:pt x="2966" y="210"/>
                </a:lnTo>
                <a:lnTo>
                  <a:pt x="2968" y="210"/>
                </a:lnTo>
                <a:lnTo>
                  <a:pt x="2974" y="210"/>
                </a:lnTo>
                <a:lnTo>
                  <a:pt x="2976" y="210"/>
                </a:lnTo>
                <a:lnTo>
                  <a:pt x="2978" y="210"/>
                </a:lnTo>
                <a:lnTo>
                  <a:pt x="2980" y="210"/>
                </a:lnTo>
                <a:lnTo>
                  <a:pt x="2984" y="210"/>
                </a:lnTo>
                <a:lnTo>
                  <a:pt x="2986" y="210"/>
                </a:lnTo>
                <a:lnTo>
                  <a:pt x="2988" y="210"/>
                </a:lnTo>
                <a:lnTo>
                  <a:pt x="2993" y="210"/>
                </a:lnTo>
                <a:lnTo>
                  <a:pt x="2995" y="210"/>
                </a:lnTo>
                <a:lnTo>
                  <a:pt x="2997" y="210"/>
                </a:lnTo>
                <a:lnTo>
                  <a:pt x="2999" y="210"/>
                </a:lnTo>
                <a:lnTo>
                  <a:pt x="3007" y="210"/>
                </a:lnTo>
                <a:lnTo>
                  <a:pt x="3009" y="210"/>
                </a:lnTo>
                <a:lnTo>
                  <a:pt x="3011" y="210"/>
                </a:lnTo>
                <a:lnTo>
                  <a:pt x="3013" y="210"/>
                </a:lnTo>
                <a:lnTo>
                  <a:pt x="3016" y="210"/>
                </a:lnTo>
                <a:lnTo>
                  <a:pt x="3018" y="210"/>
                </a:lnTo>
                <a:lnTo>
                  <a:pt x="3022" y="210"/>
                </a:lnTo>
                <a:lnTo>
                  <a:pt x="3024" y="210"/>
                </a:lnTo>
                <a:lnTo>
                  <a:pt x="3026" y="210"/>
                </a:lnTo>
                <a:lnTo>
                  <a:pt x="3028" y="210"/>
                </a:lnTo>
                <a:lnTo>
                  <a:pt x="3032" y="210"/>
                </a:lnTo>
                <a:lnTo>
                  <a:pt x="3034" y="210"/>
                </a:lnTo>
                <a:lnTo>
                  <a:pt x="3036" y="210"/>
                </a:lnTo>
                <a:lnTo>
                  <a:pt x="3038" y="210"/>
                </a:lnTo>
                <a:lnTo>
                  <a:pt x="3039" y="210"/>
                </a:lnTo>
                <a:lnTo>
                  <a:pt x="3041" y="210"/>
                </a:lnTo>
                <a:lnTo>
                  <a:pt x="3043" y="210"/>
                </a:lnTo>
                <a:lnTo>
                  <a:pt x="3045" y="210"/>
                </a:lnTo>
                <a:lnTo>
                  <a:pt x="3047" y="210"/>
                </a:lnTo>
                <a:lnTo>
                  <a:pt x="3057" y="210"/>
                </a:lnTo>
                <a:lnTo>
                  <a:pt x="3061" y="210"/>
                </a:lnTo>
                <a:lnTo>
                  <a:pt x="3062" y="210"/>
                </a:lnTo>
                <a:lnTo>
                  <a:pt x="3064" y="210"/>
                </a:lnTo>
                <a:lnTo>
                  <a:pt x="3070" y="210"/>
                </a:lnTo>
                <a:lnTo>
                  <a:pt x="3078" y="210"/>
                </a:lnTo>
                <a:lnTo>
                  <a:pt x="3080" y="210"/>
                </a:lnTo>
                <a:lnTo>
                  <a:pt x="3082" y="210"/>
                </a:lnTo>
                <a:lnTo>
                  <a:pt x="3084" y="210"/>
                </a:lnTo>
                <a:lnTo>
                  <a:pt x="3086" y="210"/>
                </a:lnTo>
                <a:lnTo>
                  <a:pt x="3087" y="210"/>
                </a:lnTo>
                <a:lnTo>
                  <a:pt x="3089" y="210"/>
                </a:lnTo>
                <a:lnTo>
                  <a:pt x="3091" y="210"/>
                </a:lnTo>
                <a:lnTo>
                  <a:pt x="3093" y="210"/>
                </a:lnTo>
                <a:lnTo>
                  <a:pt x="3095" y="210"/>
                </a:lnTo>
                <a:lnTo>
                  <a:pt x="3097" y="210"/>
                </a:lnTo>
                <a:lnTo>
                  <a:pt x="3099" y="210"/>
                </a:lnTo>
                <a:lnTo>
                  <a:pt x="3101" y="210"/>
                </a:lnTo>
                <a:lnTo>
                  <a:pt x="3107" y="210"/>
                </a:lnTo>
                <a:lnTo>
                  <a:pt x="3109" y="210"/>
                </a:lnTo>
                <a:lnTo>
                  <a:pt x="3110" y="210"/>
                </a:lnTo>
                <a:lnTo>
                  <a:pt x="3112" y="210"/>
                </a:lnTo>
                <a:lnTo>
                  <a:pt x="3114" y="210"/>
                </a:lnTo>
                <a:lnTo>
                  <a:pt x="3116" y="210"/>
                </a:lnTo>
                <a:lnTo>
                  <a:pt x="3118" y="210"/>
                </a:lnTo>
                <a:lnTo>
                  <a:pt x="3120" y="210"/>
                </a:lnTo>
                <a:lnTo>
                  <a:pt x="3122" y="210"/>
                </a:lnTo>
                <a:lnTo>
                  <a:pt x="3124" y="210"/>
                </a:lnTo>
                <a:lnTo>
                  <a:pt x="3126" y="210"/>
                </a:lnTo>
                <a:lnTo>
                  <a:pt x="3128" y="210"/>
                </a:lnTo>
                <a:lnTo>
                  <a:pt x="3130" y="210"/>
                </a:lnTo>
                <a:lnTo>
                  <a:pt x="3132" y="210"/>
                </a:lnTo>
                <a:lnTo>
                  <a:pt x="3134" y="210"/>
                </a:lnTo>
                <a:lnTo>
                  <a:pt x="3135" y="210"/>
                </a:lnTo>
                <a:lnTo>
                  <a:pt x="3137" y="210"/>
                </a:lnTo>
                <a:lnTo>
                  <a:pt x="3141" y="210"/>
                </a:lnTo>
                <a:lnTo>
                  <a:pt x="3143" y="210"/>
                </a:lnTo>
                <a:lnTo>
                  <a:pt x="3145" y="210"/>
                </a:lnTo>
                <a:lnTo>
                  <a:pt x="3149" y="210"/>
                </a:lnTo>
                <a:lnTo>
                  <a:pt x="3151" y="210"/>
                </a:lnTo>
                <a:lnTo>
                  <a:pt x="3153" y="210"/>
                </a:lnTo>
                <a:lnTo>
                  <a:pt x="3157" y="210"/>
                </a:lnTo>
                <a:lnTo>
                  <a:pt x="3168" y="210"/>
                </a:lnTo>
                <a:lnTo>
                  <a:pt x="3170" y="210"/>
                </a:lnTo>
                <a:lnTo>
                  <a:pt x="3172" y="210"/>
                </a:lnTo>
                <a:lnTo>
                  <a:pt x="3185" y="210"/>
                </a:lnTo>
                <a:lnTo>
                  <a:pt x="3187" y="210"/>
                </a:lnTo>
                <a:lnTo>
                  <a:pt x="3189" y="210"/>
                </a:lnTo>
                <a:lnTo>
                  <a:pt x="3191" y="210"/>
                </a:lnTo>
                <a:lnTo>
                  <a:pt x="3197" y="210"/>
                </a:lnTo>
                <a:lnTo>
                  <a:pt x="3201" y="210"/>
                </a:lnTo>
                <a:lnTo>
                  <a:pt x="3206" y="210"/>
                </a:lnTo>
                <a:lnTo>
                  <a:pt x="3208" y="210"/>
                </a:lnTo>
                <a:lnTo>
                  <a:pt x="3220" y="210"/>
                </a:lnTo>
                <a:lnTo>
                  <a:pt x="3224" y="210"/>
                </a:lnTo>
                <a:lnTo>
                  <a:pt x="3230" y="210"/>
                </a:lnTo>
                <a:lnTo>
                  <a:pt x="3239" y="210"/>
                </a:lnTo>
                <a:lnTo>
                  <a:pt x="3241" y="210"/>
                </a:lnTo>
                <a:lnTo>
                  <a:pt x="3247" y="210"/>
                </a:lnTo>
                <a:lnTo>
                  <a:pt x="3249" y="210"/>
                </a:lnTo>
                <a:lnTo>
                  <a:pt x="3251" y="210"/>
                </a:lnTo>
                <a:lnTo>
                  <a:pt x="3253" y="210"/>
                </a:lnTo>
                <a:lnTo>
                  <a:pt x="3256" y="210"/>
                </a:lnTo>
                <a:lnTo>
                  <a:pt x="3258" y="210"/>
                </a:lnTo>
                <a:lnTo>
                  <a:pt x="3266" y="210"/>
                </a:lnTo>
                <a:lnTo>
                  <a:pt x="3276" y="210"/>
                </a:lnTo>
                <a:lnTo>
                  <a:pt x="3278" y="210"/>
                </a:lnTo>
                <a:lnTo>
                  <a:pt x="3287" y="210"/>
                </a:lnTo>
                <a:lnTo>
                  <a:pt x="3291" y="210"/>
                </a:lnTo>
                <a:lnTo>
                  <a:pt x="3304" y="210"/>
                </a:lnTo>
                <a:lnTo>
                  <a:pt x="3316" y="210"/>
                </a:lnTo>
                <a:lnTo>
                  <a:pt x="3318" y="210"/>
                </a:lnTo>
                <a:lnTo>
                  <a:pt x="3320" y="210"/>
                </a:lnTo>
                <a:lnTo>
                  <a:pt x="3327" y="210"/>
                </a:lnTo>
                <a:lnTo>
                  <a:pt x="3341" y="210"/>
                </a:lnTo>
                <a:lnTo>
                  <a:pt x="3343" y="210"/>
                </a:lnTo>
                <a:lnTo>
                  <a:pt x="3350" y="210"/>
                </a:lnTo>
                <a:lnTo>
                  <a:pt x="3360" y="210"/>
                </a:lnTo>
                <a:lnTo>
                  <a:pt x="3362" y="210"/>
                </a:lnTo>
                <a:lnTo>
                  <a:pt x="3366" y="210"/>
                </a:lnTo>
                <a:lnTo>
                  <a:pt x="3374" y="210"/>
                </a:lnTo>
                <a:lnTo>
                  <a:pt x="3377" y="210"/>
                </a:lnTo>
                <a:lnTo>
                  <a:pt x="3387" y="210"/>
                </a:lnTo>
                <a:lnTo>
                  <a:pt x="3389" y="210"/>
                </a:lnTo>
                <a:lnTo>
                  <a:pt x="3397" y="210"/>
                </a:lnTo>
                <a:lnTo>
                  <a:pt x="3399" y="210"/>
                </a:lnTo>
                <a:lnTo>
                  <a:pt x="3408" y="210"/>
                </a:lnTo>
                <a:lnTo>
                  <a:pt x="3410" y="210"/>
                </a:lnTo>
                <a:lnTo>
                  <a:pt x="3416" y="210"/>
                </a:lnTo>
                <a:lnTo>
                  <a:pt x="3420" y="210"/>
                </a:lnTo>
                <a:lnTo>
                  <a:pt x="3423" y="210"/>
                </a:lnTo>
                <a:lnTo>
                  <a:pt x="3427" y="212"/>
                </a:lnTo>
                <a:lnTo>
                  <a:pt x="3433" y="212"/>
                </a:lnTo>
                <a:lnTo>
                  <a:pt x="3441" y="212"/>
                </a:lnTo>
                <a:lnTo>
                  <a:pt x="3443" y="212"/>
                </a:lnTo>
                <a:lnTo>
                  <a:pt x="3445" y="212"/>
                </a:lnTo>
                <a:lnTo>
                  <a:pt x="3452" y="212"/>
                </a:lnTo>
                <a:lnTo>
                  <a:pt x="3458" y="212"/>
                </a:lnTo>
                <a:lnTo>
                  <a:pt x="3468" y="212"/>
                </a:lnTo>
                <a:lnTo>
                  <a:pt x="3493" y="212"/>
                </a:lnTo>
                <a:lnTo>
                  <a:pt x="3504" y="212"/>
                </a:lnTo>
                <a:lnTo>
                  <a:pt x="3506" y="212"/>
                </a:lnTo>
                <a:lnTo>
                  <a:pt x="3514" y="212"/>
                </a:lnTo>
                <a:lnTo>
                  <a:pt x="3516" y="212"/>
                </a:lnTo>
                <a:lnTo>
                  <a:pt x="3541" y="212"/>
                </a:lnTo>
                <a:lnTo>
                  <a:pt x="3544" y="212"/>
                </a:lnTo>
                <a:lnTo>
                  <a:pt x="3550" y="212"/>
                </a:lnTo>
                <a:lnTo>
                  <a:pt x="3554" y="212"/>
                </a:lnTo>
                <a:lnTo>
                  <a:pt x="3566" y="212"/>
                </a:lnTo>
                <a:lnTo>
                  <a:pt x="3567" y="212"/>
                </a:lnTo>
                <a:lnTo>
                  <a:pt x="3575" y="212"/>
                </a:lnTo>
                <a:lnTo>
                  <a:pt x="3579" y="212"/>
                </a:lnTo>
                <a:lnTo>
                  <a:pt x="3581" y="212"/>
                </a:lnTo>
                <a:lnTo>
                  <a:pt x="3589" y="212"/>
                </a:lnTo>
                <a:lnTo>
                  <a:pt x="3598" y="212"/>
                </a:lnTo>
                <a:lnTo>
                  <a:pt x="3600" y="212"/>
                </a:lnTo>
                <a:lnTo>
                  <a:pt x="3602" y="212"/>
                </a:lnTo>
                <a:lnTo>
                  <a:pt x="3604" y="212"/>
                </a:lnTo>
                <a:lnTo>
                  <a:pt x="3608" y="212"/>
                </a:lnTo>
                <a:lnTo>
                  <a:pt x="3614" y="212"/>
                </a:lnTo>
                <a:lnTo>
                  <a:pt x="3617" y="212"/>
                </a:lnTo>
                <a:lnTo>
                  <a:pt x="3623" y="212"/>
                </a:lnTo>
                <a:lnTo>
                  <a:pt x="3627" y="212"/>
                </a:lnTo>
                <a:lnTo>
                  <a:pt x="3631" y="212"/>
                </a:lnTo>
                <a:lnTo>
                  <a:pt x="3633" y="212"/>
                </a:lnTo>
                <a:lnTo>
                  <a:pt x="3635" y="213"/>
                </a:lnTo>
                <a:lnTo>
                  <a:pt x="3642" y="213"/>
                </a:lnTo>
                <a:lnTo>
                  <a:pt x="3650" y="212"/>
                </a:lnTo>
                <a:lnTo>
                  <a:pt x="3658" y="212"/>
                </a:lnTo>
                <a:lnTo>
                  <a:pt x="3662" y="212"/>
                </a:lnTo>
                <a:lnTo>
                  <a:pt x="3671" y="212"/>
                </a:lnTo>
                <a:lnTo>
                  <a:pt x="3679" y="212"/>
                </a:lnTo>
                <a:lnTo>
                  <a:pt x="3681" y="212"/>
                </a:lnTo>
                <a:lnTo>
                  <a:pt x="3690" y="212"/>
                </a:lnTo>
                <a:lnTo>
                  <a:pt x="3694" y="212"/>
                </a:lnTo>
                <a:lnTo>
                  <a:pt x="3696" y="212"/>
                </a:lnTo>
                <a:lnTo>
                  <a:pt x="3708" y="212"/>
                </a:lnTo>
                <a:lnTo>
                  <a:pt x="3711" y="212"/>
                </a:lnTo>
                <a:lnTo>
                  <a:pt x="3713" y="212"/>
                </a:lnTo>
                <a:lnTo>
                  <a:pt x="3725" y="212"/>
                </a:lnTo>
                <a:lnTo>
                  <a:pt x="3733" y="212"/>
                </a:lnTo>
                <a:lnTo>
                  <a:pt x="3742" y="212"/>
                </a:lnTo>
                <a:lnTo>
                  <a:pt x="3746" y="212"/>
                </a:lnTo>
                <a:lnTo>
                  <a:pt x="3754" y="212"/>
                </a:lnTo>
                <a:lnTo>
                  <a:pt x="3758" y="212"/>
                </a:lnTo>
                <a:lnTo>
                  <a:pt x="3759" y="212"/>
                </a:lnTo>
                <a:lnTo>
                  <a:pt x="3769" y="212"/>
                </a:lnTo>
                <a:lnTo>
                  <a:pt x="3775" y="212"/>
                </a:lnTo>
                <a:lnTo>
                  <a:pt x="3784" y="212"/>
                </a:lnTo>
                <a:lnTo>
                  <a:pt x="3794" y="213"/>
                </a:lnTo>
                <a:lnTo>
                  <a:pt x="3796" y="213"/>
                </a:lnTo>
                <a:lnTo>
                  <a:pt x="3802" y="213"/>
                </a:lnTo>
                <a:lnTo>
                  <a:pt x="3821" y="213"/>
                </a:lnTo>
                <a:lnTo>
                  <a:pt x="3823" y="213"/>
                </a:lnTo>
                <a:lnTo>
                  <a:pt x="3825" y="213"/>
                </a:lnTo>
                <a:lnTo>
                  <a:pt x="3827" y="213"/>
                </a:lnTo>
                <a:lnTo>
                  <a:pt x="3829" y="213"/>
                </a:lnTo>
                <a:lnTo>
                  <a:pt x="3831" y="213"/>
                </a:lnTo>
                <a:lnTo>
                  <a:pt x="3832" y="213"/>
                </a:lnTo>
                <a:lnTo>
                  <a:pt x="3834" y="213"/>
                </a:lnTo>
                <a:lnTo>
                  <a:pt x="3836" y="213"/>
                </a:lnTo>
                <a:lnTo>
                  <a:pt x="3838" y="213"/>
                </a:lnTo>
                <a:lnTo>
                  <a:pt x="3840" y="213"/>
                </a:lnTo>
                <a:lnTo>
                  <a:pt x="3842" y="213"/>
                </a:lnTo>
                <a:lnTo>
                  <a:pt x="3844" y="213"/>
                </a:lnTo>
                <a:lnTo>
                  <a:pt x="3846" y="213"/>
                </a:lnTo>
                <a:lnTo>
                  <a:pt x="3848" y="213"/>
                </a:lnTo>
                <a:lnTo>
                  <a:pt x="3850" y="213"/>
                </a:lnTo>
                <a:lnTo>
                  <a:pt x="3852" y="213"/>
                </a:lnTo>
                <a:lnTo>
                  <a:pt x="3854" y="213"/>
                </a:lnTo>
                <a:lnTo>
                  <a:pt x="3855" y="213"/>
                </a:lnTo>
                <a:lnTo>
                  <a:pt x="3857" y="213"/>
                </a:lnTo>
                <a:lnTo>
                  <a:pt x="3859" y="213"/>
                </a:lnTo>
                <a:lnTo>
                  <a:pt x="3861" y="213"/>
                </a:lnTo>
                <a:lnTo>
                  <a:pt x="3863" y="213"/>
                </a:lnTo>
                <a:lnTo>
                  <a:pt x="3863" y="215"/>
                </a:lnTo>
                <a:lnTo>
                  <a:pt x="3863" y="217"/>
                </a:lnTo>
                <a:lnTo>
                  <a:pt x="3865" y="217"/>
                </a:lnTo>
                <a:lnTo>
                  <a:pt x="3865" y="219"/>
                </a:lnTo>
                <a:lnTo>
                  <a:pt x="3867" y="221"/>
                </a:lnTo>
                <a:lnTo>
                  <a:pt x="3869" y="223"/>
                </a:lnTo>
                <a:lnTo>
                  <a:pt x="3871" y="223"/>
                </a:lnTo>
                <a:lnTo>
                  <a:pt x="3871" y="225"/>
                </a:lnTo>
                <a:lnTo>
                  <a:pt x="3873" y="225"/>
                </a:lnTo>
                <a:lnTo>
                  <a:pt x="3873" y="227"/>
                </a:lnTo>
                <a:lnTo>
                  <a:pt x="3875" y="227"/>
                </a:lnTo>
                <a:lnTo>
                  <a:pt x="3875" y="229"/>
                </a:lnTo>
                <a:lnTo>
                  <a:pt x="3875" y="231"/>
                </a:lnTo>
                <a:lnTo>
                  <a:pt x="3873" y="233"/>
                </a:lnTo>
                <a:lnTo>
                  <a:pt x="3873" y="235"/>
                </a:lnTo>
                <a:lnTo>
                  <a:pt x="3875" y="237"/>
                </a:lnTo>
                <a:lnTo>
                  <a:pt x="3875" y="238"/>
                </a:lnTo>
                <a:lnTo>
                  <a:pt x="3875" y="240"/>
                </a:lnTo>
                <a:lnTo>
                  <a:pt x="3877" y="240"/>
                </a:lnTo>
                <a:lnTo>
                  <a:pt x="3879" y="240"/>
                </a:lnTo>
                <a:lnTo>
                  <a:pt x="3880" y="240"/>
                </a:lnTo>
                <a:lnTo>
                  <a:pt x="3882" y="242"/>
                </a:lnTo>
                <a:lnTo>
                  <a:pt x="3882" y="244"/>
                </a:lnTo>
                <a:lnTo>
                  <a:pt x="3882" y="246"/>
                </a:lnTo>
                <a:lnTo>
                  <a:pt x="3882" y="248"/>
                </a:lnTo>
                <a:lnTo>
                  <a:pt x="3882" y="250"/>
                </a:lnTo>
                <a:lnTo>
                  <a:pt x="3882" y="252"/>
                </a:lnTo>
                <a:lnTo>
                  <a:pt x="3884" y="254"/>
                </a:lnTo>
                <a:lnTo>
                  <a:pt x="3884" y="256"/>
                </a:lnTo>
                <a:lnTo>
                  <a:pt x="3884" y="258"/>
                </a:lnTo>
                <a:lnTo>
                  <a:pt x="3886" y="260"/>
                </a:lnTo>
                <a:lnTo>
                  <a:pt x="3886" y="261"/>
                </a:lnTo>
                <a:lnTo>
                  <a:pt x="3886" y="263"/>
                </a:lnTo>
                <a:lnTo>
                  <a:pt x="3886" y="265"/>
                </a:lnTo>
                <a:lnTo>
                  <a:pt x="3886" y="267"/>
                </a:lnTo>
                <a:lnTo>
                  <a:pt x="3886" y="269"/>
                </a:lnTo>
                <a:lnTo>
                  <a:pt x="3888" y="271"/>
                </a:lnTo>
                <a:lnTo>
                  <a:pt x="3888" y="273"/>
                </a:lnTo>
                <a:lnTo>
                  <a:pt x="3890" y="275"/>
                </a:lnTo>
                <a:lnTo>
                  <a:pt x="3890" y="279"/>
                </a:lnTo>
                <a:lnTo>
                  <a:pt x="3892" y="281"/>
                </a:lnTo>
                <a:lnTo>
                  <a:pt x="3894" y="281"/>
                </a:lnTo>
                <a:lnTo>
                  <a:pt x="3894" y="283"/>
                </a:lnTo>
                <a:lnTo>
                  <a:pt x="3896" y="283"/>
                </a:lnTo>
                <a:lnTo>
                  <a:pt x="3896" y="285"/>
                </a:lnTo>
                <a:lnTo>
                  <a:pt x="3898" y="286"/>
                </a:lnTo>
                <a:lnTo>
                  <a:pt x="3898" y="288"/>
                </a:lnTo>
                <a:lnTo>
                  <a:pt x="3900" y="288"/>
                </a:lnTo>
                <a:lnTo>
                  <a:pt x="3900" y="290"/>
                </a:lnTo>
                <a:lnTo>
                  <a:pt x="3902" y="290"/>
                </a:lnTo>
                <a:lnTo>
                  <a:pt x="3905" y="292"/>
                </a:lnTo>
                <a:lnTo>
                  <a:pt x="3905" y="294"/>
                </a:lnTo>
                <a:lnTo>
                  <a:pt x="3907" y="294"/>
                </a:lnTo>
                <a:lnTo>
                  <a:pt x="3909" y="296"/>
                </a:lnTo>
                <a:lnTo>
                  <a:pt x="3911" y="298"/>
                </a:lnTo>
                <a:lnTo>
                  <a:pt x="3913" y="298"/>
                </a:lnTo>
                <a:lnTo>
                  <a:pt x="3913" y="300"/>
                </a:lnTo>
                <a:lnTo>
                  <a:pt x="3915" y="300"/>
                </a:lnTo>
                <a:lnTo>
                  <a:pt x="3915" y="302"/>
                </a:lnTo>
                <a:lnTo>
                  <a:pt x="3917" y="304"/>
                </a:lnTo>
                <a:lnTo>
                  <a:pt x="3917" y="306"/>
                </a:lnTo>
                <a:lnTo>
                  <a:pt x="3917" y="308"/>
                </a:lnTo>
                <a:lnTo>
                  <a:pt x="3919" y="308"/>
                </a:lnTo>
                <a:lnTo>
                  <a:pt x="3919" y="309"/>
                </a:lnTo>
                <a:lnTo>
                  <a:pt x="3921" y="309"/>
                </a:lnTo>
                <a:lnTo>
                  <a:pt x="3921" y="311"/>
                </a:lnTo>
                <a:lnTo>
                  <a:pt x="3923" y="311"/>
                </a:lnTo>
                <a:lnTo>
                  <a:pt x="3923" y="313"/>
                </a:lnTo>
                <a:lnTo>
                  <a:pt x="3925" y="315"/>
                </a:lnTo>
                <a:lnTo>
                  <a:pt x="3925" y="317"/>
                </a:lnTo>
                <a:lnTo>
                  <a:pt x="3927" y="319"/>
                </a:lnTo>
                <a:lnTo>
                  <a:pt x="3927" y="321"/>
                </a:lnTo>
                <a:lnTo>
                  <a:pt x="3927" y="323"/>
                </a:lnTo>
                <a:lnTo>
                  <a:pt x="3927" y="325"/>
                </a:lnTo>
                <a:lnTo>
                  <a:pt x="3927" y="327"/>
                </a:lnTo>
                <a:lnTo>
                  <a:pt x="3927" y="329"/>
                </a:lnTo>
                <a:lnTo>
                  <a:pt x="3927" y="331"/>
                </a:lnTo>
                <a:lnTo>
                  <a:pt x="3927" y="333"/>
                </a:lnTo>
                <a:lnTo>
                  <a:pt x="3928" y="334"/>
                </a:lnTo>
                <a:lnTo>
                  <a:pt x="3928" y="336"/>
                </a:lnTo>
                <a:lnTo>
                  <a:pt x="3930" y="336"/>
                </a:lnTo>
                <a:lnTo>
                  <a:pt x="3930" y="338"/>
                </a:lnTo>
                <a:lnTo>
                  <a:pt x="3932" y="338"/>
                </a:lnTo>
                <a:lnTo>
                  <a:pt x="3934" y="338"/>
                </a:lnTo>
                <a:lnTo>
                  <a:pt x="3934" y="340"/>
                </a:lnTo>
                <a:lnTo>
                  <a:pt x="3936" y="340"/>
                </a:lnTo>
                <a:lnTo>
                  <a:pt x="3938" y="342"/>
                </a:lnTo>
                <a:lnTo>
                  <a:pt x="3940" y="344"/>
                </a:lnTo>
                <a:lnTo>
                  <a:pt x="3942" y="344"/>
                </a:lnTo>
                <a:lnTo>
                  <a:pt x="3944" y="344"/>
                </a:lnTo>
                <a:lnTo>
                  <a:pt x="3946" y="344"/>
                </a:lnTo>
                <a:lnTo>
                  <a:pt x="3946" y="342"/>
                </a:lnTo>
                <a:lnTo>
                  <a:pt x="3948" y="342"/>
                </a:lnTo>
                <a:lnTo>
                  <a:pt x="3948" y="340"/>
                </a:lnTo>
                <a:lnTo>
                  <a:pt x="3950" y="340"/>
                </a:lnTo>
                <a:lnTo>
                  <a:pt x="3951" y="338"/>
                </a:lnTo>
                <a:lnTo>
                  <a:pt x="3953" y="336"/>
                </a:lnTo>
                <a:lnTo>
                  <a:pt x="3955" y="336"/>
                </a:lnTo>
                <a:lnTo>
                  <a:pt x="3957" y="336"/>
                </a:lnTo>
                <a:lnTo>
                  <a:pt x="3959" y="336"/>
                </a:lnTo>
                <a:lnTo>
                  <a:pt x="3961" y="336"/>
                </a:lnTo>
                <a:lnTo>
                  <a:pt x="3963" y="336"/>
                </a:lnTo>
                <a:lnTo>
                  <a:pt x="3965" y="336"/>
                </a:lnTo>
                <a:lnTo>
                  <a:pt x="3967" y="336"/>
                </a:lnTo>
                <a:lnTo>
                  <a:pt x="3967" y="338"/>
                </a:lnTo>
                <a:lnTo>
                  <a:pt x="3969" y="338"/>
                </a:lnTo>
                <a:lnTo>
                  <a:pt x="3969" y="340"/>
                </a:lnTo>
                <a:lnTo>
                  <a:pt x="3971" y="340"/>
                </a:lnTo>
                <a:lnTo>
                  <a:pt x="3973" y="340"/>
                </a:lnTo>
                <a:lnTo>
                  <a:pt x="3973" y="342"/>
                </a:lnTo>
                <a:lnTo>
                  <a:pt x="3975" y="342"/>
                </a:lnTo>
                <a:lnTo>
                  <a:pt x="3975" y="344"/>
                </a:lnTo>
                <a:lnTo>
                  <a:pt x="3975" y="346"/>
                </a:lnTo>
                <a:lnTo>
                  <a:pt x="3975" y="348"/>
                </a:lnTo>
                <a:lnTo>
                  <a:pt x="3976" y="348"/>
                </a:lnTo>
                <a:lnTo>
                  <a:pt x="3976" y="350"/>
                </a:lnTo>
                <a:lnTo>
                  <a:pt x="3978" y="350"/>
                </a:lnTo>
                <a:lnTo>
                  <a:pt x="3978" y="352"/>
                </a:lnTo>
                <a:lnTo>
                  <a:pt x="3978" y="354"/>
                </a:lnTo>
                <a:lnTo>
                  <a:pt x="3978" y="356"/>
                </a:lnTo>
                <a:lnTo>
                  <a:pt x="3980" y="356"/>
                </a:lnTo>
                <a:lnTo>
                  <a:pt x="3980" y="359"/>
                </a:lnTo>
                <a:lnTo>
                  <a:pt x="3982" y="361"/>
                </a:lnTo>
                <a:lnTo>
                  <a:pt x="3984" y="363"/>
                </a:lnTo>
                <a:lnTo>
                  <a:pt x="3986" y="365"/>
                </a:lnTo>
                <a:lnTo>
                  <a:pt x="3986" y="367"/>
                </a:lnTo>
                <a:lnTo>
                  <a:pt x="3988" y="367"/>
                </a:lnTo>
                <a:lnTo>
                  <a:pt x="3988" y="369"/>
                </a:lnTo>
                <a:lnTo>
                  <a:pt x="3990" y="369"/>
                </a:lnTo>
                <a:lnTo>
                  <a:pt x="3992" y="371"/>
                </a:lnTo>
                <a:lnTo>
                  <a:pt x="3994" y="371"/>
                </a:lnTo>
                <a:lnTo>
                  <a:pt x="3996" y="371"/>
                </a:lnTo>
                <a:lnTo>
                  <a:pt x="3998" y="371"/>
                </a:lnTo>
                <a:lnTo>
                  <a:pt x="3999" y="371"/>
                </a:lnTo>
                <a:lnTo>
                  <a:pt x="4001" y="369"/>
                </a:lnTo>
                <a:lnTo>
                  <a:pt x="4003" y="369"/>
                </a:lnTo>
                <a:lnTo>
                  <a:pt x="4005" y="367"/>
                </a:lnTo>
                <a:lnTo>
                  <a:pt x="4007" y="367"/>
                </a:lnTo>
                <a:lnTo>
                  <a:pt x="4009" y="367"/>
                </a:lnTo>
                <a:lnTo>
                  <a:pt x="4009" y="369"/>
                </a:lnTo>
                <a:lnTo>
                  <a:pt x="4011" y="369"/>
                </a:lnTo>
                <a:lnTo>
                  <a:pt x="4013" y="369"/>
                </a:lnTo>
                <a:lnTo>
                  <a:pt x="4015" y="369"/>
                </a:lnTo>
                <a:lnTo>
                  <a:pt x="4017" y="369"/>
                </a:lnTo>
                <a:lnTo>
                  <a:pt x="4019" y="369"/>
                </a:lnTo>
                <a:lnTo>
                  <a:pt x="4021" y="369"/>
                </a:lnTo>
                <a:lnTo>
                  <a:pt x="4021" y="371"/>
                </a:lnTo>
                <a:lnTo>
                  <a:pt x="4023" y="371"/>
                </a:lnTo>
                <a:lnTo>
                  <a:pt x="4024" y="371"/>
                </a:lnTo>
                <a:lnTo>
                  <a:pt x="4026" y="371"/>
                </a:lnTo>
                <a:lnTo>
                  <a:pt x="4026" y="373"/>
                </a:lnTo>
                <a:lnTo>
                  <a:pt x="4028" y="373"/>
                </a:lnTo>
                <a:lnTo>
                  <a:pt x="4028" y="375"/>
                </a:lnTo>
                <a:lnTo>
                  <a:pt x="4030" y="377"/>
                </a:lnTo>
                <a:lnTo>
                  <a:pt x="4032" y="377"/>
                </a:lnTo>
                <a:lnTo>
                  <a:pt x="4032" y="379"/>
                </a:lnTo>
                <a:lnTo>
                  <a:pt x="4034" y="379"/>
                </a:lnTo>
                <a:lnTo>
                  <a:pt x="4034" y="381"/>
                </a:lnTo>
                <a:lnTo>
                  <a:pt x="4036" y="381"/>
                </a:lnTo>
                <a:lnTo>
                  <a:pt x="4036" y="382"/>
                </a:lnTo>
                <a:lnTo>
                  <a:pt x="4038" y="382"/>
                </a:lnTo>
                <a:lnTo>
                  <a:pt x="4040" y="384"/>
                </a:lnTo>
                <a:lnTo>
                  <a:pt x="4040" y="386"/>
                </a:lnTo>
                <a:lnTo>
                  <a:pt x="4042" y="386"/>
                </a:lnTo>
                <a:lnTo>
                  <a:pt x="4042" y="388"/>
                </a:lnTo>
                <a:lnTo>
                  <a:pt x="4044" y="388"/>
                </a:lnTo>
                <a:lnTo>
                  <a:pt x="4046" y="390"/>
                </a:lnTo>
                <a:lnTo>
                  <a:pt x="4047" y="390"/>
                </a:lnTo>
                <a:lnTo>
                  <a:pt x="4049" y="392"/>
                </a:lnTo>
                <a:lnTo>
                  <a:pt x="4049" y="394"/>
                </a:lnTo>
                <a:lnTo>
                  <a:pt x="4051" y="394"/>
                </a:lnTo>
                <a:lnTo>
                  <a:pt x="4051" y="396"/>
                </a:lnTo>
                <a:lnTo>
                  <a:pt x="4051" y="398"/>
                </a:lnTo>
                <a:lnTo>
                  <a:pt x="4053" y="398"/>
                </a:lnTo>
                <a:lnTo>
                  <a:pt x="4053" y="400"/>
                </a:lnTo>
                <a:lnTo>
                  <a:pt x="4053" y="402"/>
                </a:lnTo>
                <a:lnTo>
                  <a:pt x="4053" y="404"/>
                </a:lnTo>
                <a:lnTo>
                  <a:pt x="4055" y="404"/>
                </a:lnTo>
                <a:lnTo>
                  <a:pt x="4055" y="407"/>
                </a:lnTo>
                <a:lnTo>
                  <a:pt x="4053" y="407"/>
                </a:lnTo>
                <a:lnTo>
                  <a:pt x="4053" y="409"/>
                </a:lnTo>
                <a:lnTo>
                  <a:pt x="4053" y="411"/>
                </a:lnTo>
                <a:lnTo>
                  <a:pt x="4053" y="413"/>
                </a:lnTo>
                <a:lnTo>
                  <a:pt x="4053" y="415"/>
                </a:lnTo>
                <a:lnTo>
                  <a:pt x="4053" y="417"/>
                </a:lnTo>
                <a:lnTo>
                  <a:pt x="4053" y="419"/>
                </a:lnTo>
                <a:lnTo>
                  <a:pt x="4053" y="421"/>
                </a:lnTo>
                <a:lnTo>
                  <a:pt x="4053" y="423"/>
                </a:lnTo>
                <a:lnTo>
                  <a:pt x="4053" y="425"/>
                </a:lnTo>
                <a:lnTo>
                  <a:pt x="4053" y="427"/>
                </a:lnTo>
                <a:lnTo>
                  <a:pt x="4055" y="429"/>
                </a:lnTo>
                <a:lnTo>
                  <a:pt x="4053" y="429"/>
                </a:lnTo>
                <a:lnTo>
                  <a:pt x="4053" y="430"/>
                </a:lnTo>
                <a:lnTo>
                  <a:pt x="4055" y="430"/>
                </a:lnTo>
                <a:lnTo>
                  <a:pt x="4055" y="432"/>
                </a:lnTo>
                <a:lnTo>
                  <a:pt x="4055" y="434"/>
                </a:lnTo>
                <a:lnTo>
                  <a:pt x="4055" y="436"/>
                </a:lnTo>
                <a:lnTo>
                  <a:pt x="4057" y="438"/>
                </a:lnTo>
                <a:lnTo>
                  <a:pt x="4057" y="440"/>
                </a:lnTo>
                <a:lnTo>
                  <a:pt x="4059" y="442"/>
                </a:lnTo>
                <a:lnTo>
                  <a:pt x="4059" y="444"/>
                </a:lnTo>
                <a:lnTo>
                  <a:pt x="4061" y="444"/>
                </a:lnTo>
                <a:lnTo>
                  <a:pt x="4061" y="446"/>
                </a:lnTo>
                <a:lnTo>
                  <a:pt x="4063" y="446"/>
                </a:lnTo>
                <a:lnTo>
                  <a:pt x="4065" y="448"/>
                </a:lnTo>
                <a:lnTo>
                  <a:pt x="4067" y="450"/>
                </a:lnTo>
                <a:lnTo>
                  <a:pt x="4067" y="452"/>
                </a:lnTo>
                <a:lnTo>
                  <a:pt x="4069" y="453"/>
                </a:lnTo>
                <a:lnTo>
                  <a:pt x="4069" y="455"/>
                </a:lnTo>
                <a:lnTo>
                  <a:pt x="4071" y="455"/>
                </a:lnTo>
                <a:lnTo>
                  <a:pt x="4071" y="457"/>
                </a:lnTo>
                <a:lnTo>
                  <a:pt x="4072" y="457"/>
                </a:lnTo>
                <a:lnTo>
                  <a:pt x="4072" y="459"/>
                </a:lnTo>
                <a:lnTo>
                  <a:pt x="4074" y="459"/>
                </a:lnTo>
                <a:lnTo>
                  <a:pt x="4076" y="461"/>
                </a:lnTo>
                <a:lnTo>
                  <a:pt x="4078" y="463"/>
                </a:lnTo>
                <a:lnTo>
                  <a:pt x="4078" y="465"/>
                </a:lnTo>
                <a:lnTo>
                  <a:pt x="4078" y="467"/>
                </a:lnTo>
                <a:lnTo>
                  <a:pt x="4078" y="469"/>
                </a:lnTo>
                <a:lnTo>
                  <a:pt x="4080" y="469"/>
                </a:lnTo>
                <a:lnTo>
                  <a:pt x="4080" y="471"/>
                </a:lnTo>
                <a:lnTo>
                  <a:pt x="4082" y="471"/>
                </a:lnTo>
                <a:lnTo>
                  <a:pt x="4082" y="473"/>
                </a:lnTo>
                <a:lnTo>
                  <a:pt x="4082" y="475"/>
                </a:lnTo>
                <a:lnTo>
                  <a:pt x="4082" y="477"/>
                </a:lnTo>
                <a:lnTo>
                  <a:pt x="4084" y="477"/>
                </a:lnTo>
                <a:lnTo>
                  <a:pt x="4084" y="478"/>
                </a:lnTo>
                <a:lnTo>
                  <a:pt x="4086" y="478"/>
                </a:lnTo>
                <a:lnTo>
                  <a:pt x="4088" y="480"/>
                </a:lnTo>
                <a:lnTo>
                  <a:pt x="4086" y="480"/>
                </a:lnTo>
                <a:lnTo>
                  <a:pt x="4086" y="482"/>
                </a:lnTo>
                <a:lnTo>
                  <a:pt x="4088" y="484"/>
                </a:lnTo>
                <a:lnTo>
                  <a:pt x="4088" y="486"/>
                </a:lnTo>
                <a:lnTo>
                  <a:pt x="4090" y="486"/>
                </a:lnTo>
                <a:lnTo>
                  <a:pt x="4090" y="488"/>
                </a:lnTo>
                <a:lnTo>
                  <a:pt x="4092" y="490"/>
                </a:lnTo>
                <a:lnTo>
                  <a:pt x="4092" y="492"/>
                </a:lnTo>
                <a:lnTo>
                  <a:pt x="4092" y="494"/>
                </a:lnTo>
                <a:lnTo>
                  <a:pt x="4092" y="496"/>
                </a:lnTo>
                <a:lnTo>
                  <a:pt x="4092" y="498"/>
                </a:lnTo>
                <a:lnTo>
                  <a:pt x="4092" y="500"/>
                </a:lnTo>
                <a:lnTo>
                  <a:pt x="4090" y="500"/>
                </a:lnTo>
                <a:lnTo>
                  <a:pt x="4090" y="501"/>
                </a:lnTo>
                <a:lnTo>
                  <a:pt x="4088" y="505"/>
                </a:lnTo>
                <a:lnTo>
                  <a:pt x="4086" y="505"/>
                </a:lnTo>
                <a:lnTo>
                  <a:pt x="4086" y="507"/>
                </a:lnTo>
                <a:lnTo>
                  <a:pt x="4084" y="507"/>
                </a:lnTo>
                <a:lnTo>
                  <a:pt x="4084" y="509"/>
                </a:lnTo>
                <a:lnTo>
                  <a:pt x="4082" y="509"/>
                </a:lnTo>
                <a:lnTo>
                  <a:pt x="4082" y="511"/>
                </a:lnTo>
                <a:lnTo>
                  <a:pt x="4080" y="511"/>
                </a:lnTo>
                <a:lnTo>
                  <a:pt x="4080" y="513"/>
                </a:lnTo>
                <a:lnTo>
                  <a:pt x="4082" y="513"/>
                </a:lnTo>
                <a:lnTo>
                  <a:pt x="4082" y="515"/>
                </a:lnTo>
                <a:lnTo>
                  <a:pt x="4082" y="517"/>
                </a:lnTo>
                <a:lnTo>
                  <a:pt x="4080" y="517"/>
                </a:lnTo>
                <a:lnTo>
                  <a:pt x="4078" y="519"/>
                </a:lnTo>
                <a:lnTo>
                  <a:pt x="4076" y="519"/>
                </a:lnTo>
                <a:lnTo>
                  <a:pt x="4076" y="521"/>
                </a:lnTo>
                <a:lnTo>
                  <a:pt x="4074" y="521"/>
                </a:lnTo>
                <a:lnTo>
                  <a:pt x="4074" y="523"/>
                </a:lnTo>
                <a:lnTo>
                  <a:pt x="4072" y="523"/>
                </a:lnTo>
                <a:lnTo>
                  <a:pt x="4072" y="525"/>
                </a:lnTo>
                <a:lnTo>
                  <a:pt x="4071" y="525"/>
                </a:lnTo>
                <a:lnTo>
                  <a:pt x="4071" y="526"/>
                </a:lnTo>
                <a:lnTo>
                  <a:pt x="4071" y="528"/>
                </a:lnTo>
                <a:lnTo>
                  <a:pt x="4069" y="530"/>
                </a:lnTo>
                <a:lnTo>
                  <a:pt x="4069" y="532"/>
                </a:lnTo>
                <a:lnTo>
                  <a:pt x="4067" y="532"/>
                </a:lnTo>
                <a:lnTo>
                  <a:pt x="4065" y="532"/>
                </a:lnTo>
                <a:lnTo>
                  <a:pt x="4063" y="532"/>
                </a:lnTo>
                <a:lnTo>
                  <a:pt x="4061" y="532"/>
                </a:lnTo>
                <a:lnTo>
                  <a:pt x="4061" y="534"/>
                </a:lnTo>
                <a:lnTo>
                  <a:pt x="4059" y="534"/>
                </a:lnTo>
                <a:lnTo>
                  <a:pt x="4059" y="536"/>
                </a:lnTo>
                <a:lnTo>
                  <a:pt x="4061" y="538"/>
                </a:lnTo>
                <a:lnTo>
                  <a:pt x="4061" y="540"/>
                </a:lnTo>
                <a:lnTo>
                  <a:pt x="4059" y="540"/>
                </a:lnTo>
                <a:lnTo>
                  <a:pt x="4059" y="542"/>
                </a:lnTo>
                <a:lnTo>
                  <a:pt x="4059" y="544"/>
                </a:lnTo>
                <a:lnTo>
                  <a:pt x="4059" y="546"/>
                </a:lnTo>
                <a:lnTo>
                  <a:pt x="4057" y="546"/>
                </a:lnTo>
                <a:lnTo>
                  <a:pt x="4057" y="548"/>
                </a:lnTo>
                <a:lnTo>
                  <a:pt x="4057" y="549"/>
                </a:lnTo>
                <a:lnTo>
                  <a:pt x="4057" y="551"/>
                </a:lnTo>
                <a:lnTo>
                  <a:pt x="4055" y="551"/>
                </a:lnTo>
                <a:lnTo>
                  <a:pt x="4055" y="553"/>
                </a:lnTo>
                <a:lnTo>
                  <a:pt x="4055" y="555"/>
                </a:lnTo>
                <a:lnTo>
                  <a:pt x="4053" y="555"/>
                </a:lnTo>
                <a:lnTo>
                  <a:pt x="4053" y="557"/>
                </a:lnTo>
                <a:lnTo>
                  <a:pt x="4053" y="559"/>
                </a:lnTo>
                <a:lnTo>
                  <a:pt x="4051" y="561"/>
                </a:lnTo>
                <a:lnTo>
                  <a:pt x="4051" y="563"/>
                </a:lnTo>
                <a:lnTo>
                  <a:pt x="4049" y="563"/>
                </a:lnTo>
                <a:lnTo>
                  <a:pt x="4049" y="565"/>
                </a:lnTo>
                <a:lnTo>
                  <a:pt x="4047" y="565"/>
                </a:lnTo>
                <a:lnTo>
                  <a:pt x="4047" y="567"/>
                </a:lnTo>
                <a:lnTo>
                  <a:pt x="4046" y="567"/>
                </a:lnTo>
                <a:lnTo>
                  <a:pt x="4044" y="569"/>
                </a:lnTo>
                <a:lnTo>
                  <a:pt x="4044" y="571"/>
                </a:lnTo>
                <a:lnTo>
                  <a:pt x="4046" y="573"/>
                </a:lnTo>
                <a:lnTo>
                  <a:pt x="4046" y="574"/>
                </a:lnTo>
                <a:lnTo>
                  <a:pt x="4046" y="576"/>
                </a:lnTo>
                <a:lnTo>
                  <a:pt x="4046" y="578"/>
                </a:lnTo>
                <a:lnTo>
                  <a:pt x="4046" y="580"/>
                </a:lnTo>
                <a:lnTo>
                  <a:pt x="4044" y="582"/>
                </a:lnTo>
                <a:lnTo>
                  <a:pt x="4044" y="584"/>
                </a:lnTo>
                <a:lnTo>
                  <a:pt x="4044" y="586"/>
                </a:lnTo>
                <a:lnTo>
                  <a:pt x="4044" y="588"/>
                </a:lnTo>
                <a:lnTo>
                  <a:pt x="4044" y="590"/>
                </a:lnTo>
                <a:lnTo>
                  <a:pt x="4046" y="592"/>
                </a:lnTo>
                <a:lnTo>
                  <a:pt x="4046" y="594"/>
                </a:lnTo>
                <a:lnTo>
                  <a:pt x="4046" y="596"/>
                </a:lnTo>
                <a:lnTo>
                  <a:pt x="4046" y="597"/>
                </a:lnTo>
                <a:lnTo>
                  <a:pt x="4046" y="599"/>
                </a:lnTo>
                <a:lnTo>
                  <a:pt x="4044" y="599"/>
                </a:lnTo>
                <a:lnTo>
                  <a:pt x="4042" y="599"/>
                </a:lnTo>
                <a:lnTo>
                  <a:pt x="4042" y="601"/>
                </a:lnTo>
                <a:lnTo>
                  <a:pt x="4040" y="601"/>
                </a:lnTo>
                <a:lnTo>
                  <a:pt x="4040" y="603"/>
                </a:lnTo>
                <a:lnTo>
                  <a:pt x="4038" y="603"/>
                </a:lnTo>
                <a:lnTo>
                  <a:pt x="4038" y="605"/>
                </a:lnTo>
                <a:lnTo>
                  <a:pt x="4036" y="605"/>
                </a:lnTo>
                <a:lnTo>
                  <a:pt x="4034" y="607"/>
                </a:lnTo>
                <a:lnTo>
                  <a:pt x="4032" y="609"/>
                </a:lnTo>
                <a:lnTo>
                  <a:pt x="4030" y="611"/>
                </a:lnTo>
                <a:lnTo>
                  <a:pt x="4030" y="613"/>
                </a:lnTo>
                <a:lnTo>
                  <a:pt x="4028" y="613"/>
                </a:lnTo>
                <a:lnTo>
                  <a:pt x="4028" y="615"/>
                </a:lnTo>
                <a:lnTo>
                  <a:pt x="4028" y="617"/>
                </a:lnTo>
                <a:lnTo>
                  <a:pt x="4028" y="619"/>
                </a:lnTo>
                <a:lnTo>
                  <a:pt x="4026" y="621"/>
                </a:lnTo>
                <a:lnTo>
                  <a:pt x="4026" y="624"/>
                </a:lnTo>
                <a:lnTo>
                  <a:pt x="4026" y="626"/>
                </a:lnTo>
                <a:lnTo>
                  <a:pt x="4024" y="630"/>
                </a:lnTo>
                <a:lnTo>
                  <a:pt x="4024" y="632"/>
                </a:lnTo>
                <a:lnTo>
                  <a:pt x="4024" y="634"/>
                </a:lnTo>
                <a:lnTo>
                  <a:pt x="4024" y="636"/>
                </a:lnTo>
                <a:lnTo>
                  <a:pt x="4023" y="636"/>
                </a:lnTo>
                <a:lnTo>
                  <a:pt x="4021" y="638"/>
                </a:lnTo>
                <a:lnTo>
                  <a:pt x="4019" y="640"/>
                </a:lnTo>
                <a:lnTo>
                  <a:pt x="4019" y="642"/>
                </a:lnTo>
                <a:lnTo>
                  <a:pt x="4017" y="642"/>
                </a:lnTo>
                <a:lnTo>
                  <a:pt x="4015" y="644"/>
                </a:lnTo>
                <a:lnTo>
                  <a:pt x="4013" y="645"/>
                </a:lnTo>
                <a:lnTo>
                  <a:pt x="4013" y="647"/>
                </a:lnTo>
                <a:lnTo>
                  <a:pt x="4011" y="647"/>
                </a:lnTo>
                <a:lnTo>
                  <a:pt x="4011" y="649"/>
                </a:lnTo>
                <a:lnTo>
                  <a:pt x="4009" y="653"/>
                </a:lnTo>
                <a:lnTo>
                  <a:pt x="4009" y="655"/>
                </a:lnTo>
                <a:lnTo>
                  <a:pt x="4007" y="657"/>
                </a:lnTo>
                <a:lnTo>
                  <a:pt x="4007" y="659"/>
                </a:lnTo>
                <a:lnTo>
                  <a:pt x="4007" y="661"/>
                </a:lnTo>
                <a:lnTo>
                  <a:pt x="4005" y="661"/>
                </a:lnTo>
                <a:lnTo>
                  <a:pt x="4005" y="663"/>
                </a:lnTo>
                <a:lnTo>
                  <a:pt x="4003" y="665"/>
                </a:lnTo>
                <a:lnTo>
                  <a:pt x="4001" y="667"/>
                </a:lnTo>
                <a:lnTo>
                  <a:pt x="4001" y="669"/>
                </a:lnTo>
                <a:lnTo>
                  <a:pt x="3999" y="672"/>
                </a:lnTo>
                <a:lnTo>
                  <a:pt x="3998" y="676"/>
                </a:lnTo>
                <a:lnTo>
                  <a:pt x="3998" y="678"/>
                </a:lnTo>
                <a:lnTo>
                  <a:pt x="3996" y="680"/>
                </a:lnTo>
                <a:lnTo>
                  <a:pt x="3994" y="682"/>
                </a:lnTo>
                <a:lnTo>
                  <a:pt x="3994" y="684"/>
                </a:lnTo>
                <a:lnTo>
                  <a:pt x="3994" y="686"/>
                </a:lnTo>
                <a:lnTo>
                  <a:pt x="3992" y="688"/>
                </a:lnTo>
                <a:lnTo>
                  <a:pt x="3990" y="692"/>
                </a:lnTo>
                <a:lnTo>
                  <a:pt x="3990" y="693"/>
                </a:lnTo>
                <a:lnTo>
                  <a:pt x="3988" y="693"/>
                </a:lnTo>
                <a:lnTo>
                  <a:pt x="3988" y="697"/>
                </a:lnTo>
                <a:lnTo>
                  <a:pt x="3986" y="699"/>
                </a:lnTo>
                <a:lnTo>
                  <a:pt x="3986" y="701"/>
                </a:lnTo>
                <a:lnTo>
                  <a:pt x="3984" y="703"/>
                </a:lnTo>
                <a:lnTo>
                  <a:pt x="3984" y="705"/>
                </a:lnTo>
                <a:lnTo>
                  <a:pt x="3984" y="707"/>
                </a:lnTo>
                <a:lnTo>
                  <a:pt x="3986" y="709"/>
                </a:lnTo>
                <a:lnTo>
                  <a:pt x="3984" y="711"/>
                </a:lnTo>
                <a:lnTo>
                  <a:pt x="3986" y="713"/>
                </a:lnTo>
                <a:lnTo>
                  <a:pt x="3986" y="715"/>
                </a:lnTo>
                <a:lnTo>
                  <a:pt x="3986" y="718"/>
                </a:lnTo>
                <a:lnTo>
                  <a:pt x="3986" y="722"/>
                </a:lnTo>
                <a:lnTo>
                  <a:pt x="3986" y="724"/>
                </a:lnTo>
                <a:lnTo>
                  <a:pt x="3986" y="726"/>
                </a:lnTo>
                <a:lnTo>
                  <a:pt x="3986" y="728"/>
                </a:lnTo>
                <a:lnTo>
                  <a:pt x="3986" y="730"/>
                </a:lnTo>
                <a:lnTo>
                  <a:pt x="3984" y="732"/>
                </a:lnTo>
                <a:lnTo>
                  <a:pt x="3984" y="734"/>
                </a:lnTo>
                <a:lnTo>
                  <a:pt x="3984" y="736"/>
                </a:lnTo>
                <a:lnTo>
                  <a:pt x="3982" y="736"/>
                </a:lnTo>
                <a:lnTo>
                  <a:pt x="3982" y="738"/>
                </a:lnTo>
                <a:lnTo>
                  <a:pt x="3980" y="738"/>
                </a:lnTo>
                <a:lnTo>
                  <a:pt x="3978" y="740"/>
                </a:lnTo>
                <a:lnTo>
                  <a:pt x="3978" y="741"/>
                </a:lnTo>
                <a:lnTo>
                  <a:pt x="3976" y="741"/>
                </a:lnTo>
                <a:lnTo>
                  <a:pt x="3976" y="743"/>
                </a:lnTo>
                <a:lnTo>
                  <a:pt x="3975" y="745"/>
                </a:lnTo>
                <a:lnTo>
                  <a:pt x="3975" y="747"/>
                </a:lnTo>
                <a:lnTo>
                  <a:pt x="3975" y="749"/>
                </a:lnTo>
                <a:lnTo>
                  <a:pt x="3975" y="751"/>
                </a:lnTo>
                <a:lnTo>
                  <a:pt x="3973" y="751"/>
                </a:lnTo>
                <a:lnTo>
                  <a:pt x="3973" y="753"/>
                </a:lnTo>
                <a:lnTo>
                  <a:pt x="3973" y="755"/>
                </a:lnTo>
                <a:lnTo>
                  <a:pt x="3973" y="757"/>
                </a:lnTo>
                <a:lnTo>
                  <a:pt x="3971" y="757"/>
                </a:lnTo>
                <a:lnTo>
                  <a:pt x="3971" y="759"/>
                </a:lnTo>
                <a:lnTo>
                  <a:pt x="3971" y="761"/>
                </a:lnTo>
                <a:lnTo>
                  <a:pt x="3971" y="763"/>
                </a:lnTo>
                <a:lnTo>
                  <a:pt x="3971" y="764"/>
                </a:lnTo>
                <a:lnTo>
                  <a:pt x="3971" y="766"/>
                </a:lnTo>
                <a:lnTo>
                  <a:pt x="3971" y="768"/>
                </a:lnTo>
                <a:lnTo>
                  <a:pt x="3969" y="768"/>
                </a:lnTo>
                <a:lnTo>
                  <a:pt x="3969" y="770"/>
                </a:lnTo>
                <a:lnTo>
                  <a:pt x="3969" y="772"/>
                </a:lnTo>
                <a:lnTo>
                  <a:pt x="3967" y="772"/>
                </a:lnTo>
                <a:lnTo>
                  <a:pt x="3967" y="774"/>
                </a:lnTo>
                <a:lnTo>
                  <a:pt x="3967" y="776"/>
                </a:lnTo>
                <a:lnTo>
                  <a:pt x="3967" y="778"/>
                </a:lnTo>
                <a:lnTo>
                  <a:pt x="3967" y="780"/>
                </a:lnTo>
                <a:lnTo>
                  <a:pt x="3967" y="782"/>
                </a:lnTo>
                <a:lnTo>
                  <a:pt x="3967" y="784"/>
                </a:lnTo>
                <a:lnTo>
                  <a:pt x="3967" y="786"/>
                </a:lnTo>
                <a:lnTo>
                  <a:pt x="3967" y="788"/>
                </a:lnTo>
                <a:lnTo>
                  <a:pt x="3967" y="789"/>
                </a:lnTo>
                <a:lnTo>
                  <a:pt x="3965" y="791"/>
                </a:lnTo>
                <a:lnTo>
                  <a:pt x="3965" y="793"/>
                </a:lnTo>
                <a:lnTo>
                  <a:pt x="3965" y="795"/>
                </a:lnTo>
                <a:lnTo>
                  <a:pt x="3963" y="795"/>
                </a:lnTo>
                <a:lnTo>
                  <a:pt x="3963" y="797"/>
                </a:lnTo>
                <a:lnTo>
                  <a:pt x="3963" y="799"/>
                </a:lnTo>
                <a:lnTo>
                  <a:pt x="3963" y="801"/>
                </a:lnTo>
                <a:lnTo>
                  <a:pt x="3961" y="803"/>
                </a:lnTo>
                <a:lnTo>
                  <a:pt x="3961" y="805"/>
                </a:lnTo>
                <a:lnTo>
                  <a:pt x="3961" y="807"/>
                </a:lnTo>
                <a:lnTo>
                  <a:pt x="3959" y="807"/>
                </a:lnTo>
                <a:lnTo>
                  <a:pt x="3959" y="809"/>
                </a:lnTo>
                <a:lnTo>
                  <a:pt x="3959" y="811"/>
                </a:lnTo>
                <a:lnTo>
                  <a:pt x="3959" y="812"/>
                </a:lnTo>
                <a:lnTo>
                  <a:pt x="3959" y="814"/>
                </a:lnTo>
                <a:lnTo>
                  <a:pt x="3959" y="816"/>
                </a:lnTo>
                <a:lnTo>
                  <a:pt x="3959" y="818"/>
                </a:lnTo>
                <a:lnTo>
                  <a:pt x="3957" y="820"/>
                </a:lnTo>
                <a:lnTo>
                  <a:pt x="3957" y="822"/>
                </a:lnTo>
                <a:lnTo>
                  <a:pt x="3957" y="824"/>
                </a:lnTo>
                <a:lnTo>
                  <a:pt x="3957" y="828"/>
                </a:lnTo>
                <a:lnTo>
                  <a:pt x="3957" y="830"/>
                </a:lnTo>
                <a:lnTo>
                  <a:pt x="3955" y="832"/>
                </a:lnTo>
                <a:lnTo>
                  <a:pt x="3953" y="834"/>
                </a:lnTo>
                <a:lnTo>
                  <a:pt x="3951" y="834"/>
                </a:lnTo>
                <a:lnTo>
                  <a:pt x="3950" y="836"/>
                </a:lnTo>
                <a:lnTo>
                  <a:pt x="3950" y="837"/>
                </a:lnTo>
                <a:lnTo>
                  <a:pt x="3950" y="839"/>
                </a:lnTo>
                <a:lnTo>
                  <a:pt x="3950" y="841"/>
                </a:lnTo>
                <a:lnTo>
                  <a:pt x="3948" y="841"/>
                </a:lnTo>
                <a:lnTo>
                  <a:pt x="3948" y="843"/>
                </a:lnTo>
                <a:lnTo>
                  <a:pt x="3946" y="843"/>
                </a:lnTo>
                <a:lnTo>
                  <a:pt x="3946" y="845"/>
                </a:lnTo>
                <a:lnTo>
                  <a:pt x="3946" y="847"/>
                </a:lnTo>
                <a:lnTo>
                  <a:pt x="3946" y="849"/>
                </a:lnTo>
                <a:lnTo>
                  <a:pt x="3944" y="849"/>
                </a:lnTo>
                <a:lnTo>
                  <a:pt x="3944" y="851"/>
                </a:lnTo>
                <a:lnTo>
                  <a:pt x="3942" y="851"/>
                </a:lnTo>
                <a:lnTo>
                  <a:pt x="3940" y="853"/>
                </a:lnTo>
                <a:lnTo>
                  <a:pt x="3938" y="853"/>
                </a:lnTo>
                <a:lnTo>
                  <a:pt x="3936" y="855"/>
                </a:lnTo>
                <a:lnTo>
                  <a:pt x="3934" y="855"/>
                </a:lnTo>
                <a:lnTo>
                  <a:pt x="3934" y="857"/>
                </a:lnTo>
                <a:lnTo>
                  <a:pt x="3932" y="859"/>
                </a:lnTo>
                <a:lnTo>
                  <a:pt x="3932" y="860"/>
                </a:lnTo>
                <a:lnTo>
                  <a:pt x="3930" y="862"/>
                </a:lnTo>
                <a:lnTo>
                  <a:pt x="3930" y="864"/>
                </a:lnTo>
                <a:lnTo>
                  <a:pt x="3930" y="866"/>
                </a:lnTo>
                <a:lnTo>
                  <a:pt x="3930" y="868"/>
                </a:lnTo>
                <a:lnTo>
                  <a:pt x="3930" y="870"/>
                </a:lnTo>
                <a:lnTo>
                  <a:pt x="3930" y="872"/>
                </a:lnTo>
                <a:lnTo>
                  <a:pt x="3930" y="874"/>
                </a:lnTo>
                <a:lnTo>
                  <a:pt x="3930" y="876"/>
                </a:lnTo>
                <a:lnTo>
                  <a:pt x="3928" y="876"/>
                </a:lnTo>
                <a:lnTo>
                  <a:pt x="3928" y="878"/>
                </a:lnTo>
                <a:lnTo>
                  <a:pt x="3928" y="880"/>
                </a:lnTo>
                <a:lnTo>
                  <a:pt x="3927" y="880"/>
                </a:lnTo>
                <a:lnTo>
                  <a:pt x="3927" y="882"/>
                </a:lnTo>
                <a:lnTo>
                  <a:pt x="3927" y="884"/>
                </a:lnTo>
                <a:lnTo>
                  <a:pt x="3925" y="884"/>
                </a:lnTo>
                <a:lnTo>
                  <a:pt x="3925" y="885"/>
                </a:lnTo>
                <a:lnTo>
                  <a:pt x="3923" y="887"/>
                </a:lnTo>
                <a:lnTo>
                  <a:pt x="3923" y="889"/>
                </a:lnTo>
                <a:lnTo>
                  <a:pt x="3921" y="889"/>
                </a:lnTo>
                <a:lnTo>
                  <a:pt x="3921" y="891"/>
                </a:lnTo>
                <a:lnTo>
                  <a:pt x="3919" y="891"/>
                </a:lnTo>
                <a:lnTo>
                  <a:pt x="3919" y="893"/>
                </a:lnTo>
                <a:lnTo>
                  <a:pt x="3917" y="895"/>
                </a:lnTo>
                <a:lnTo>
                  <a:pt x="3915" y="895"/>
                </a:lnTo>
                <a:lnTo>
                  <a:pt x="3915" y="897"/>
                </a:lnTo>
                <a:lnTo>
                  <a:pt x="3913" y="897"/>
                </a:lnTo>
                <a:lnTo>
                  <a:pt x="3911" y="899"/>
                </a:lnTo>
                <a:lnTo>
                  <a:pt x="3911" y="901"/>
                </a:lnTo>
                <a:lnTo>
                  <a:pt x="3909" y="903"/>
                </a:lnTo>
                <a:lnTo>
                  <a:pt x="3909" y="905"/>
                </a:lnTo>
                <a:lnTo>
                  <a:pt x="3907" y="905"/>
                </a:lnTo>
                <a:lnTo>
                  <a:pt x="3905" y="907"/>
                </a:lnTo>
                <a:lnTo>
                  <a:pt x="3903" y="907"/>
                </a:lnTo>
                <a:lnTo>
                  <a:pt x="3902" y="908"/>
                </a:lnTo>
                <a:lnTo>
                  <a:pt x="3900" y="908"/>
                </a:lnTo>
                <a:lnTo>
                  <a:pt x="3900" y="910"/>
                </a:lnTo>
                <a:lnTo>
                  <a:pt x="3900" y="912"/>
                </a:lnTo>
                <a:lnTo>
                  <a:pt x="3898" y="914"/>
                </a:lnTo>
                <a:lnTo>
                  <a:pt x="3898" y="916"/>
                </a:lnTo>
                <a:lnTo>
                  <a:pt x="3898" y="918"/>
                </a:lnTo>
                <a:lnTo>
                  <a:pt x="3900" y="920"/>
                </a:lnTo>
                <a:lnTo>
                  <a:pt x="3900" y="922"/>
                </a:lnTo>
                <a:lnTo>
                  <a:pt x="3898" y="922"/>
                </a:lnTo>
                <a:lnTo>
                  <a:pt x="3898" y="924"/>
                </a:lnTo>
                <a:lnTo>
                  <a:pt x="3900" y="926"/>
                </a:lnTo>
                <a:lnTo>
                  <a:pt x="3900" y="928"/>
                </a:lnTo>
                <a:lnTo>
                  <a:pt x="3900" y="930"/>
                </a:lnTo>
                <a:lnTo>
                  <a:pt x="3898" y="932"/>
                </a:lnTo>
                <a:lnTo>
                  <a:pt x="3898" y="933"/>
                </a:lnTo>
                <a:lnTo>
                  <a:pt x="3896" y="935"/>
                </a:lnTo>
                <a:lnTo>
                  <a:pt x="3896" y="937"/>
                </a:lnTo>
                <a:lnTo>
                  <a:pt x="3894" y="939"/>
                </a:lnTo>
                <a:lnTo>
                  <a:pt x="3894" y="941"/>
                </a:lnTo>
                <a:lnTo>
                  <a:pt x="3892" y="943"/>
                </a:lnTo>
                <a:lnTo>
                  <a:pt x="3892" y="945"/>
                </a:lnTo>
                <a:lnTo>
                  <a:pt x="3892" y="947"/>
                </a:lnTo>
                <a:lnTo>
                  <a:pt x="3894" y="949"/>
                </a:lnTo>
                <a:lnTo>
                  <a:pt x="3894" y="951"/>
                </a:lnTo>
                <a:lnTo>
                  <a:pt x="3896" y="951"/>
                </a:lnTo>
                <a:lnTo>
                  <a:pt x="3898" y="951"/>
                </a:lnTo>
                <a:lnTo>
                  <a:pt x="3898" y="949"/>
                </a:lnTo>
                <a:lnTo>
                  <a:pt x="3900" y="949"/>
                </a:lnTo>
                <a:lnTo>
                  <a:pt x="3900" y="947"/>
                </a:lnTo>
                <a:lnTo>
                  <a:pt x="3900" y="945"/>
                </a:lnTo>
                <a:lnTo>
                  <a:pt x="3902" y="943"/>
                </a:lnTo>
                <a:lnTo>
                  <a:pt x="3903" y="943"/>
                </a:lnTo>
                <a:lnTo>
                  <a:pt x="3905" y="943"/>
                </a:lnTo>
                <a:lnTo>
                  <a:pt x="3907" y="943"/>
                </a:lnTo>
                <a:lnTo>
                  <a:pt x="3907" y="945"/>
                </a:lnTo>
                <a:lnTo>
                  <a:pt x="3907" y="947"/>
                </a:lnTo>
                <a:lnTo>
                  <a:pt x="3905" y="947"/>
                </a:lnTo>
                <a:lnTo>
                  <a:pt x="3905" y="949"/>
                </a:lnTo>
                <a:lnTo>
                  <a:pt x="3905" y="951"/>
                </a:lnTo>
                <a:lnTo>
                  <a:pt x="3903" y="951"/>
                </a:lnTo>
                <a:lnTo>
                  <a:pt x="3903" y="953"/>
                </a:lnTo>
                <a:lnTo>
                  <a:pt x="3902" y="953"/>
                </a:lnTo>
                <a:lnTo>
                  <a:pt x="3902" y="955"/>
                </a:lnTo>
                <a:lnTo>
                  <a:pt x="3900" y="955"/>
                </a:lnTo>
                <a:lnTo>
                  <a:pt x="3898" y="956"/>
                </a:lnTo>
                <a:lnTo>
                  <a:pt x="3896" y="956"/>
                </a:lnTo>
                <a:lnTo>
                  <a:pt x="3896" y="958"/>
                </a:lnTo>
                <a:lnTo>
                  <a:pt x="3896" y="960"/>
                </a:lnTo>
                <a:lnTo>
                  <a:pt x="3898" y="964"/>
                </a:lnTo>
                <a:lnTo>
                  <a:pt x="3898" y="966"/>
                </a:lnTo>
                <a:lnTo>
                  <a:pt x="3900" y="968"/>
                </a:lnTo>
                <a:lnTo>
                  <a:pt x="3900" y="970"/>
                </a:lnTo>
                <a:lnTo>
                  <a:pt x="3902" y="970"/>
                </a:lnTo>
                <a:lnTo>
                  <a:pt x="3902" y="972"/>
                </a:lnTo>
                <a:lnTo>
                  <a:pt x="3903" y="972"/>
                </a:lnTo>
                <a:lnTo>
                  <a:pt x="3903" y="974"/>
                </a:lnTo>
                <a:lnTo>
                  <a:pt x="3903" y="976"/>
                </a:lnTo>
                <a:lnTo>
                  <a:pt x="3905" y="976"/>
                </a:lnTo>
                <a:lnTo>
                  <a:pt x="3905" y="978"/>
                </a:lnTo>
                <a:lnTo>
                  <a:pt x="3905" y="980"/>
                </a:lnTo>
                <a:lnTo>
                  <a:pt x="3905" y="981"/>
                </a:lnTo>
                <a:lnTo>
                  <a:pt x="3903" y="983"/>
                </a:lnTo>
                <a:lnTo>
                  <a:pt x="3902" y="985"/>
                </a:lnTo>
                <a:lnTo>
                  <a:pt x="3902" y="987"/>
                </a:lnTo>
                <a:lnTo>
                  <a:pt x="3902" y="989"/>
                </a:lnTo>
                <a:lnTo>
                  <a:pt x="3900" y="991"/>
                </a:lnTo>
                <a:lnTo>
                  <a:pt x="3900" y="993"/>
                </a:lnTo>
                <a:lnTo>
                  <a:pt x="3900" y="995"/>
                </a:lnTo>
                <a:lnTo>
                  <a:pt x="3900" y="997"/>
                </a:lnTo>
                <a:lnTo>
                  <a:pt x="3898" y="999"/>
                </a:lnTo>
                <a:lnTo>
                  <a:pt x="3898" y="1001"/>
                </a:lnTo>
                <a:lnTo>
                  <a:pt x="3898" y="1003"/>
                </a:lnTo>
                <a:lnTo>
                  <a:pt x="3896" y="1004"/>
                </a:lnTo>
                <a:lnTo>
                  <a:pt x="3896" y="1006"/>
                </a:lnTo>
                <a:lnTo>
                  <a:pt x="3896" y="1008"/>
                </a:lnTo>
                <a:lnTo>
                  <a:pt x="3896" y="1010"/>
                </a:lnTo>
                <a:lnTo>
                  <a:pt x="3894" y="1012"/>
                </a:lnTo>
                <a:lnTo>
                  <a:pt x="3894" y="1014"/>
                </a:lnTo>
                <a:lnTo>
                  <a:pt x="3892" y="1014"/>
                </a:lnTo>
                <a:lnTo>
                  <a:pt x="3892" y="1016"/>
                </a:lnTo>
                <a:lnTo>
                  <a:pt x="3892" y="1018"/>
                </a:lnTo>
                <a:lnTo>
                  <a:pt x="3890" y="1020"/>
                </a:lnTo>
                <a:lnTo>
                  <a:pt x="3890" y="1022"/>
                </a:lnTo>
                <a:lnTo>
                  <a:pt x="3888" y="1022"/>
                </a:lnTo>
                <a:lnTo>
                  <a:pt x="3888" y="1024"/>
                </a:lnTo>
                <a:lnTo>
                  <a:pt x="3886" y="1024"/>
                </a:lnTo>
                <a:lnTo>
                  <a:pt x="3886" y="1026"/>
                </a:lnTo>
                <a:lnTo>
                  <a:pt x="3884" y="1026"/>
                </a:lnTo>
                <a:lnTo>
                  <a:pt x="3882" y="1026"/>
                </a:lnTo>
                <a:lnTo>
                  <a:pt x="3882" y="1028"/>
                </a:lnTo>
                <a:lnTo>
                  <a:pt x="3882" y="1029"/>
                </a:lnTo>
                <a:lnTo>
                  <a:pt x="3880" y="1031"/>
                </a:lnTo>
                <a:lnTo>
                  <a:pt x="3879" y="1031"/>
                </a:lnTo>
                <a:lnTo>
                  <a:pt x="3879" y="1033"/>
                </a:lnTo>
                <a:lnTo>
                  <a:pt x="3877" y="1033"/>
                </a:lnTo>
                <a:lnTo>
                  <a:pt x="3877" y="1035"/>
                </a:lnTo>
                <a:lnTo>
                  <a:pt x="3875" y="1035"/>
                </a:lnTo>
                <a:lnTo>
                  <a:pt x="3875" y="1033"/>
                </a:lnTo>
                <a:lnTo>
                  <a:pt x="3873" y="1033"/>
                </a:lnTo>
                <a:lnTo>
                  <a:pt x="3873" y="1035"/>
                </a:lnTo>
                <a:lnTo>
                  <a:pt x="3871" y="1037"/>
                </a:lnTo>
                <a:lnTo>
                  <a:pt x="3873" y="1037"/>
                </a:lnTo>
                <a:lnTo>
                  <a:pt x="3873" y="1039"/>
                </a:lnTo>
                <a:lnTo>
                  <a:pt x="3873" y="1041"/>
                </a:lnTo>
                <a:lnTo>
                  <a:pt x="3873" y="1043"/>
                </a:lnTo>
                <a:lnTo>
                  <a:pt x="3871" y="1045"/>
                </a:lnTo>
                <a:lnTo>
                  <a:pt x="3871" y="1047"/>
                </a:lnTo>
                <a:lnTo>
                  <a:pt x="3871" y="1049"/>
                </a:lnTo>
                <a:lnTo>
                  <a:pt x="3869" y="1049"/>
                </a:lnTo>
                <a:lnTo>
                  <a:pt x="3867" y="1049"/>
                </a:lnTo>
                <a:lnTo>
                  <a:pt x="3867" y="1051"/>
                </a:lnTo>
                <a:lnTo>
                  <a:pt x="3867" y="1052"/>
                </a:lnTo>
                <a:lnTo>
                  <a:pt x="3865" y="1054"/>
                </a:lnTo>
                <a:lnTo>
                  <a:pt x="3863" y="1056"/>
                </a:lnTo>
                <a:lnTo>
                  <a:pt x="3863" y="1058"/>
                </a:lnTo>
                <a:lnTo>
                  <a:pt x="3861" y="1060"/>
                </a:lnTo>
                <a:lnTo>
                  <a:pt x="3861" y="1062"/>
                </a:lnTo>
                <a:lnTo>
                  <a:pt x="3859" y="1064"/>
                </a:lnTo>
                <a:lnTo>
                  <a:pt x="3859" y="1066"/>
                </a:lnTo>
                <a:lnTo>
                  <a:pt x="3857" y="1066"/>
                </a:lnTo>
                <a:lnTo>
                  <a:pt x="3857" y="1068"/>
                </a:lnTo>
                <a:lnTo>
                  <a:pt x="3855" y="1068"/>
                </a:lnTo>
                <a:lnTo>
                  <a:pt x="3855" y="1070"/>
                </a:lnTo>
                <a:lnTo>
                  <a:pt x="3855" y="1072"/>
                </a:lnTo>
                <a:lnTo>
                  <a:pt x="3854" y="1072"/>
                </a:lnTo>
                <a:lnTo>
                  <a:pt x="3854" y="1074"/>
                </a:lnTo>
                <a:lnTo>
                  <a:pt x="3854" y="1076"/>
                </a:lnTo>
                <a:lnTo>
                  <a:pt x="3854" y="1077"/>
                </a:lnTo>
                <a:lnTo>
                  <a:pt x="3854" y="1079"/>
                </a:lnTo>
                <a:lnTo>
                  <a:pt x="3855" y="1079"/>
                </a:lnTo>
                <a:lnTo>
                  <a:pt x="3855" y="1081"/>
                </a:lnTo>
                <a:lnTo>
                  <a:pt x="3854" y="1083"/>
                </a:lnTo>
                <a:lnTo>
                  <a:pt x="3854" y="1085"/>
                </a:lnTo>
                <a:lnTo>
                  <a:pt x="3852" y="1085"/>
                </a:lnTo>
                <a:lnTo>
                  <a:pt x="3850" y="1087"/>
                </a:lnTo>
                <a:lnTo>
                  <a:pt x="3848" y="1087"/>
                </a:lnTo>
                <a:lnTo>
                  <a:pt x="3848" y="1089"/>
                </a:lnTo>
                <a:lnTo>
                  <a:pt x="3846" y="1089"/>
                </a:lnTo>
                <a:lnTo>
                  <a:pt x="3844" y="1089"/>
                </a:lnTo>
                <a:lnTo>
                  <a:pt x="3842" y="1089"/>
                </a:lnTo>
                <a:lnTo>
                  <a:pt x="3842" y="1091"/>
                </a:lnTo>
                <a:lnTo>
                  <a:pt x="3840" y="1091"/>
                </a:lnTo>
                <a:lnTo>
                  <a:pt x="3838" y="1091"/>
                </a:lnTo>
                <a:lnTo>
                  <a:pt x="3836" y="1091"/>
                </a:lnTo>
                <a:lnTo>
                  <a:pt x="3836" y="1093"/>
                </a:lnTo>
                <a:lnTo>
                  <a:pt x="3834" y="1093"/>
                </a:lnTo>
                <a:lnTo>
                  <a:pt x="3834" y="1095"/>
                </a:lnTo>
                <a:lnTo>
                  <a:pt x="3832" y="1095"/>
                </a:lnTo>
                <a:lnTo>
                  <a:pt x="3832" y="1097"/>
                </a:lnTo>
                <a:lnTo>
                  <a:pt x="3831" y="1097"/>
                </a:lnTo>
                <a:lnTo>
                  <a:pt x="3831" y="1099"/>
                </a:lnTo>
                <a:lnTo>
                  <a:pt x="3829" y="1099"/>
                </a:lnTo>
                <a:lnTo>
                  <a:pt x="3829" y="1100"/>
                </a:lnTo>
                <a:lnTo>
                  <a:pt x="3827" y="1100"/>
                </a:lnTo>
                <a:lnTo>
                  <a:pt x="3827" y="1102"/>
                </a:lnTo>
                <a:lnTo>
                  <a:pt x="3825" y="1102"/>
                </a:lnTo>
                <a:lnTo>
                  <a:pt x="3823" y="1102"/>
                </a:lnTo>
                <a:lnTo>
                  <a:pt x="3823" y="1104"/>
                </a:lnTo>
                <a:lnTo>
                  <a:pt x="3821" y="1104"/>
                </a:lnTo>
                <a:lnTo>
                  <a:pt x="3819" y="1104"/>
                </a:lnTo>
                <a:lnTo>
                  <a:pt x="3817" y="1104"/>
                </a:lnTo>
                <a:lnTo>
                  <a:pt x="3815" y="1104"/>
                </a:lnTo>
                <a:lnTo>
                  <a:pt x="3813" y="1104"/>
                </a:lnTo>
                <a:lnTo>
                  <a:pt x="3811" y="1106"/>
                </a:lnTo>
                <a:lnTo>
                  <a:pt x="3811" y="1108"/>
                </a:lnTo>
                <a:lnTo>
                  <a:pt x="3809" y="1108"/>
                </a:lnTo>
                <a:lnTo>
                  <a:pt x="3807" y="1108"/>
                </a:lnTo>
                <a:lnTo>
                  <a:pt x="3806" y="1108"/>
                </a:lnTo>
                <a:lnTo>
                  <a:pt x="3804" y="1110"/>
                </a:lnTo>
                <a:lnTo>
                  <a:pt x="3802" y="1110"/>
                </a:lnTo>
                <a:lnTo>
                  <a:pt x="3800" y="1112"/>
                </a:lnTo>
                <a:lnTo>
                  <a:pt x="3798" y="1112"/>
                </a:lnTo>
                <a:lnTo>
                  <a:pt x="3796" y="1114"/>
                </a:lnTo>
                <a:lnTo>
                  <a:pt x="3796" y="1120"/>
                </a:lnTo>
                <a:lnTo>
                  <a:pt x="3796" y="1122"/>
                </a:lnTo>
                <a:lnTo>
                  <a:pt x="3790" y="1124"/>
                </a:lnTo>
                <a:lnTo>
                  <a:pt x="3788" y="1125"/>
                </a:lnTo>
                <a:lnTo>
                  <a:pt x="3790" y="1127"/>
                </a:lnTo>
                <a:lnTo>
                  <a:pt x="3790" y="1129"/>
                </a:lnTo>
                <a:lnTo>
                  <a:pt x="3790" y="1133"/>
                </a:lnTo>
                <a:lnTo>
                  <a:pt x="3788" y="1137"/>
                </a:lnTo>
                <a:lnTo>
                  <a:pt x="3790" y="1141"/>
                </a:lnTo>
                <a:lnTo>
                  <a:pt x="3788" y="1143"/>
                </a:lnTo>
                <a:lnTo>
                  <a:pt x="3786" y="1143"/>
                </a:lnTo>
                <a:lnTo>
                  <a:pt x="3784" y="1145"/>
                </a:lnTo>
                <a:lnTo>
                  <a:pt x="3784" y="1147"/>
                </a:lnTo>
                <a:lnTo>
                  <a:pt x="3783" y="1147"/>
                </a:lnTo>
                <a:lnTo>
                  <a:pt x="3783" y="1148"/>
                </a:lnTo>
                <a:lnTo>
                  <a:pt x="3781" y="1150"/>
                </a:lnTo>
                <a:lnTo>
                  <a:pt x="3781" y="1152"/>
                </a:lnTo>
                <a:lnTo>
                  <a:pt x="3781" y="1154"/>
                </a:lnTo>
                <a:lnTo>
                  <a:pt x="3781" y="1156"/>
                </a:lnTo>
                <a:lnTo>
                  <a:pt x="3781" y="1158"/>
                </a:lnTo>
                <a:lnTo>
                  <a:pt x="3781" y="1160"/>
                </a:lnTo>
                <a:lnTo>
                  <a:pt x="3781" y="1164"/>
                </a:lnTo>
                <a:lnTo>
                  <a:pt x="3777" y="1164"/>
                </a:lnTo>
                <a:lnTo>
                  <a:pt x="3775" y="1168"/>
                </a:lnTo>
                <a:lnTo>
                  <a:pt x="3773" y="1170"/>
                </a:lnTo>
                <a:lnTo>
                  <a:pt x="3773" y="1172"/>
                </a:lnTo>
                <a:lnTo>
                  <a:pt x="3773" y="1173"/>
                </a:lnTo>
                <a:lnTo>
                  <a:pt x="3771" y="1175"/>
                </a:lnTo>
                <a:lnTo>
                  <a:pt x="3773" y="1177"/>
                </a:lnTo>
                <a:lnTo>
                  <a:pt x="3773" y="1179"/>
                </a:lnTo>
                <a:lnTo>
                  <a:pt x="3773" y="1181"/>
                </a:lnTo>
                <a:lnTo>
                  <a:pt x="3771" y="1181"/>
                </a:lnTo>
                <a:lnTo>
                  <a:pt x="3771" y="1183"/>
                </a:lnTo>
                <a:lnTo>
                  <a:pt x="3771" y="1187"/>
                </a:lnTo>
                <a:lnTo>
                  <a:pt x="3769" y="1189"/>
                </a:lnTo>
                <a:lnTo>
                  <a:pt x="3769" y="1191"/>
                </a:lnTo>
                <a:lnTo>
                  <a:pt x="3767" y="1195"/>
                </a:lnTo>
                <a:lnTo>
                  <a:pt x="3765" y="1196"/>
                </a:lnTo>
                <a:lnTo>
                  <a:pt x="3763" y="1196"/>
                </a:lnTo>
                <a:lnTo>
                  <a:pt x="3763" y="1198"/>
                </a:lnTo>
                <a:lnTo>
                  <a:pt x="3761" y="1198"/>
                </a:lnTo>
                <a:lnTo>
                  <a:pt x="3761" y="1202"/>
                </a:lnTo>
                <a:lnTo>
                  <a:pt x="3759" y="1204"/>
                </a:lnTo>
                <a:lnTo>
                  <a:pt x="3759" y="1206"/>
                </a:lnTo>
                <a:lnTo>
                  <a:pt x="3759" y="1208"/>
                </a:lnTo>
                <a:lnTo>
                  <a:pt x="3759" y="1210"/>
                </a:lnTo>
                <a:lnTo>
                  <a:pt x="3758" y="1212"/>
                </a:lnTo>
                <a:lnTo>
                  <a:pt x="3758" y="1214"/>
                </a:lnTo>
                <a:lnTo>
                  <a:pt x="3758" y="1216"/>
                </a:lnTo>
                <a:lnTo>
                  <a:pt x="3758" y="1218"/>
                </a:lnTo>
                <a:lnTo>
                  <a:pt x="3758" y="1220"/>
                </a:lnTo>
                <a:lnTo>
                  <a:pt x="3758" y="1221"/>
                </a:lnTo>
                <a:lnTo>
                  <a:pt x="3758" y="1223"/>
                </a:lnTo>
                <a:lnTo>
                  <a:pt x="3758" y="1225"/>
                </a:lnTo>
                <a:lnTo>
                  <a:pt x="3758" y="1227"/>
                </a:lnTo>
                <a:lnTo>
                  <a:pt x="3758" y="1229"/>
                </a:lnTo>
                <a:lnTo>
                  <a:pt x="3756" y="1231"/>
                </a:lnTo>
                <a:lnTo>
                  <a:pt x="3754" y="1233"/>
                </a:lnTo>
                <a:lnTo>
                  <a:pt x="3752" y="1235"/>
                </a:lnTo>
                <a:lnTo>
                  <a:pt x="3748" y="1237"/>
                </a:lnTo>
                <a:lnTo>
                  <a:pt x="3746" y="1239"/>
                </a:lnTo>
                <a:lnTo>
                  <a:pt x="3746" y="1241"/>
                </a:lnTo>
                <a:lnTo>
                  <a:pt x="3746" y="1243"/>
                </a:lnTo>
                <a:lnTo>
                  <a:pt x="3748" y="1244"/>
                </a:lnTo>
                <a:lnTo>
                  <a:pt x="3748" y="1246"/>
                </a:lnTo>
                <a:lnTo>
                  <a:pt x="3748" y="1248"/>
                </a:lnTo>
                <a:lnTo>
                  <a:pt x="3748" y="1250"/>
                </a:lnTo>
                <a:lnTo>
                  <a:pt x="3748" y="1254"/>
                </a:lnTo>
                <a:lnTo>
                  <a:pt x="3748" y="1256"/>
                </a:lnTo>
                <a:lnTo>
                  <a:pt x="3746" y="1258"/>
                </a:lnTo>
                <a:lnTo>
                  <a:pt x="3746" y="1262"/>
                </a:lnTo>
                <a:lnTo>
                  <a:pt x="3744" y="1262"/>
                </a:lnTo>
                <a:lnTo>
                  <a:pt x="3744" y="1264"/>
                </a:lnTo>
                <a:lnTo>
                  <a:pt x="3742" y="1266"/>
                </a:lnTo>
                <a:lnTo>
                  <a:pt x="3738" y="1269"/>
                </a:lnTo>
                <a:lnTo>
                  <a:pt x="3736" y="1269"/>
                </a:lnTo>
                <a:lnTo>
                  <a:pt x="3735" y="1269"/>
                </a:lnTo>
                <a:lnTo>
                  <a:pt x="3733" y="1269"/>
                </a:lnTo>
                <a:lnTo>
                  <a:pt x="3731" y="1271"/>
                </a:lnTo>
                <a:lnTo>
                  <a:pt x="3729" y="1269"/>
                </a:lnTo>
                <a:lnTo>
                  <a:pt x="3727" y="1273"/>
                </a:lnTo>
                <a:lnTo>
                  <a:pt x="3727" y="1275"/>
                </a:lnTo>
                <a:lnTo>
                  <a:pt x="3725" y="1277"/>
                </a:lnTo>
                <a:lnTo>
                  <a:pt x="3723" y="1279"/>
                </a:lnTo>
                <a:lnTo>
                  <a:pt x="3723" y="1281"/>
                </a:lnTo>
                <a:lnTo>
                  <a:pt x="3723" y="1285"/>
                </a:lnTo>
                <a:lnTo>
                  <a:pt x="3723" y="1287"/>
                </a:lnTo>
                <a:lnTo>
                  <a:pt x="3721" y="1287"/>
                </a:lnTo>
                <a:lnTo>
                  <a:pt x="3721" y="1289"/>
                </a:lnTo>
                <a:lnTo>
                  <a:pt x="3721" y="1291"/>
                </a:lnTo>
                <a:lnTo>
                  <a:pt x="3719" y="1292"/>
                </a:lnTo>
                <a:lnTo>
                  <a:pt x="3717" y="1294"/>
                </a:lnTo>
                <a:lnTo>
                  <a:pt x="3715" y="1294"/>
                </a:lnTo>
                <a:lnTo>
                  <a:pt x="3715" y="1296"/>
                </a:lnTo>
                <a:lnTo>
                  <a:pt x="3713" y="1296"/>
                </a:lnTo>
                <a:lnTo>
                  <a:pt x="3711" y="1296"/>
                </a:lnTo>
                <a:lnTo>
                  <a:pt x="3710" y="1296"/>
                </a:lnTo>
                <a:lnTo>
                  <a:pt x="3710" y="1298"/>
                </a:lnTo>
                <a:lnTo>
                  <a:pt x="3708" y="1298"/>
                </a:lnTo>
                <a:lnTo>
                  <a:pt x="3706" y="1300"/>
                </a:lnTo>
                <a:lnTo>
                  <a:pt x="3706" y="1302"/>
                </a:lnTo>
                <a:lnTo>
                  <a:pt x="3708" y="1304"/>
                </a:lnTo>
                <a:lnTo>
                  <a:pt x="3708" y="1306"/>
                </a:lnTo>
                <a:lnTo>
                  <a:pt x="3708" y="1308"/>
                </a:lnTo>
                <a:lnTo>
                  <a:pt x="3710" y="1308"/>
                </a:lnTo>
                <a:lnTo>
                  <a:pt x="3710" y="1310"/>
                </a:lnTo>
                <a:lnTo>
                  <a:pt x="3710" y="1312"/>
                </a:lnTo>
                <a:lnTo>
                  <a:pt x="3710" y="1314"/>
                </a:lnTo>
                <a:lnTo>
                  <a:pt x="3711" y="1315"/>
                </a:lnTo>
                <a:lnTo>
                  <a:pt x="3711" y="1317"/>
                </a:lnTo>
                <a:lnTo>
                  <a:pt x="3711" y="1319"/>
                </a:lnTo>
                <a:lnTo>
                  <a:pt x="3711" y="1321"/>
                </a:lnTo>
                <a:lnTo>
                  <a:pt x="3711" y="1323"/>
                </a:lnTo>
                <a:lnTo>
                  <a:pt x="3711" y="1325"/>
                </a:lnTo>
                <a:lnTo>
                  <a:pt x="3711" y="1327"/>
                </a:lnTo>
                <a:lnTo>
                  <a:pt x="3711" y="1329"/>
                </a:lnTo>
                <a:lnTo>
                  <a:pt x="3711" y="1331"/>
                </a:lnTo>
                <a:lnTo>
                  <a:pt x="3711" y="1333"/>
                </a:lnTo>
                <a:lnTo>
                  <a:pt x="3711" y="1335"/>
                </a:lnTo>
                <a:lnTo>
                  <a:pt x="3711" y="1337"/>
                </a:lnTo>
                <a:lnTo>
                  <a:pt x="3711" y="1339"/>
                </a:lnTo>
                <a:lnTo>
                  <a:pt x="3711" y="1340"/>
                </a:lnTo>
                <a:lnTo>
                  <a:pt x="3710" y="1342"/>
                </a:lnTo>
                <a:lnTo>
                  <a:pt x="3710" y="1344"/>
                </a:lnTo>
                <a:lnTo>
                  <a:pt x="3708" y="1346"/>
                </a:lnTo>
                <a:lnTo>
                  <a:pt x="3708" y="1348"/>
                </a:lnTo>
                <a:lnTo>
                  <a:pt x="3708" y="1350"/>
                </a:lnTo>
                <a:lnTo>
                  <a:pt x="3708" y="1352"/>
                </a:lnTo>
                <a:lnTo>
                  <a:pt x="3706" y="1352"/>
                </a:lnTo>
                <a:lnTo>
                  <a:pt x="3706" y="1354"/>
                </a:lnTo>
                <a:lnTo>
                  <a:pt x="3704" y="1354"/>
                </a:lnTo>
                <a:lnTo>
                  <a:pt x="3704" y="1356"/>
                </a:lnTo>
                <a:lnTo>
                  <a:pt x="3702" y="1358"/>
                </a:lnTo>
                <a:lnTo>
                  <a:pt x="3700" y="1358"/>
                </a:lnTo>
                <a:lnTo>
                  <a:pt x="3700" y="1360"/>
                </a:lnTo>
                <a:lnTo>
                  <a:pt x="3698" y="1360"/>
                </a:lnTo>
                <a:lnTo>
                  <a:pt x="3698" y="1362"/>
                </a:lnTo>
                <a:lnTo>
                  <a:pt x="3698" y="1363"/>
                </a:lnTo>
                <a:lnTo>
                  <a:pt x="3698" y="1365"/>
                </a:lnTo>
                <a:lnTo>
                  <a:pt x="3700" y="1369"/>
                </a:lnTo>
                <a:lnTo>
                  <a:pt x="3700" y="1371"/>
                </a:lnTo>
                <a:lnTo>
                  <a:pt x="3702" y="1371"/>
                </a:lnTo>
                <a:lnTo>
                  <a:pt x="3702" y="1373"/>
                </a:lnTo>
                <a:lnTo>
                  <a:pt x="3702" y="1375"/>
                </a:lnTo>
                <a:lnTo>
                  <a:pt x="3702" y="1377"/>
                </a:lnTo>
                <a:lnTo>
                  <a:pt x="3704" y="1377"/>
                </a:lnTo>
                <a:lnTo>
                  <a:pt x="3704" y="1379"/>
                </a:lnTo>
                <a:lnTo>
                  <a:pt x="3706" y="1379"/>
                </a:lnTo>
                <a:lnTo>
                  <a:pt x="3706" y="1381"/>
                </a:lnTo>
                <a:lnTo>
                  <a:pt x="3708" y="1381"/>
                </a:lnTo>
                <a:lnTo>
                  <a:pt x="3708" y="1383"/>
                </a:lnTo>
                <a:lnTo>
                  <a:pt x="3710" y="1383"/>
                </a:lnTo>
                <a:lnTo>
                  <a:pt x="3711" y="1385"/>
                </a:lnTo>
                <a:lnTo>
                  <a:pt x="3711" y="1387"/>
                </a:lnTo>
                <a:lnTo>
                  <a:pt x="3713" y="1387"/>
                </a:lnTo>
                <a:lnTo>
                  <a:pt x="3715" y="1388"/>
                </a:lnTo>
                <a:lnTo>
                  <a:pt x="3717" y="1390"/>
                </a:lnTo>
                <a:lnTo>
                  <a:pt x="3717" y="1392"/>
                </a:lnTo>
                <a:lnTo>
                  <a:pt x="3719" y="1392"/>
                </a:lnTo>
                <a:lnTo>
                  <a:pt x="3719" y="1394"/>
                </a:lnTo>
                <a:lnTo>
                  <a:pt x="3721" y="1394"/>
                </a:lnTo>
                <a:lnTo>
                  <a:pt x="3723" y="1398"/>
                </a:lnTo>
                <a:lnTo>
                  <a:pt x="3723" y="1400"/>
                </a:lnTo>
                <a:lnTo>
                  <a:pt x="3725" y="1400"/>
                </a:lnTo>
                <a:lnTo>
                  <a:pt x="3725" y="1402"/>
                </a:lnTo>
                <a:lnTo>
                  <a:pt x="3725" y="1404"/>
                </a:lnTo>
                <a:lnTo>
                  <a:pt x="3723" y="1406"/>
                </a:lnTo>
                <a:lnTo>
                  <a:pt x="3723" y="1408"/>
                </a:lnTo>
                <a:lnTo>
                  <a:pt x="3721" y="1410"/>
                </a:lnTo>
                <a:lnTo>
                  <a:pt x="3721" y="1411"/>
                </a:lnTo>
                <a:lnTo>
                  <a:pt x="3719" y="1413"/>
                </a:lnTo>
                <a:lnTo>
                  <a:pt x="3719" y="1415"/>
                </a:lnTo>
                <a:lnTo>
                  <a:pt x="3719" y="1417"/>
                </a:lnTo>
                <a:lnTo>
                  <a:pt x="3717" y="1417"/>
                </a:lnTo>
                <a:lnTo>
                  <a:pt x="3717" y="1419"/>
                </a:lnTo>
                <a:lnTo>
                  <a:pt x="3715" y="1419"/>
                </a:lnTo>
                <a:lnTo>
                  <a:pt x="3715" y="1421"/>
                </a:lnTo>
                <a:lnTo>
                  <a:pt x="3713" y="1421"/>
                </a:lnTo>
                <a:lnTo>
                  <a:pt x="3711" y="1421"/>
                </a:lnTo>
                <a:lnTo>
                  <a:pt x="3711" y="1423"/>
                </a:lnTo>
                <a:lnTo>
                  <a:pt x="3710" y="1425"/>
                </a:lnTo>
                <a:lnTo>
                  <a:pt x="3710" y="1427"/>
                </a:lnTo>
                <a:lnTo>
                  <a:pt x="3708" y="1429"/>
                </a:lnTo>
                <a:lnTo>
                  <a:pt x="3708" y="1431"/>
                </a:lnTo>
                <a:lnTo>
                  <a:pt x="3711" y="1436"/>
                </a:lnTo>
                <a:lnTo>
                  <a:pt x="3713" y="1436"/>
                </a:lnTo>
                <a:lnTo>
                  <a:pt x="3713" y="1438"/>
                </a:lnTo>
                <a:lnTo>
                  <a:pt x="3715" y="1438"/>
                </a:lnTo>
                <a:lnTo>
                  <a:pt x="3715" y="1440"/>
                </a:lnTo>
                <a:lnTo>
                  <a:pt x="3717" y="1440"/>
                </a:lnTo>
                <a:lnTo>
                  <a:pt x="3717" y="1442"/>
                </a:lnTo>
                <a:lnTo>
                  <a:pt x="3719" y="1444"/>
                </a:lnTo>
                <a:lnTo>
                  <a:pt x="3719" y="1446"/>
                </a:lnTo>
                <a:lnTo>
                  <a:pt x="3721" y="1446"/>
                </a:lnTo>
                <a:lnTo>
                  <a:pt x="3721" y="1448"/>
                </a:lnTo>
                <a:lnTo>
                  <a:pt x="3723" y="1448"/>
                </a:lnTo>
                <a:lnTo>
                  <a:pt x="3725" y="1450"/>
                </a:lnTo>
                <a:lnTo>
                  <a:pt x="3727" y="1450"/>
                </a:lnTo>
                <a:lnTo>
                  <a:pt x="3727" y="1452"/>
                </a:lnTo>
                <a:lnTo>
                  <a:pt x="3729" y="1452"/>
                </a:lnTo>
                <a:lnTo>
                  <a:pt x="3731" y="1452"/>
                </a:lnTo>
                <a:lnTo>
                  <a:pt x="3731" y="1454"/>
                </a:lnTo>
                <a:lnTo>
                  <a:pt x="3733" y="1454"/>
                </a:lnTo>
                <a:lnTo>
                  <a:pt x="3733" y="1456"/>
                </a:lnTo>
                <a:lnTo>
                  <a:pt x="3735" y="1456"/>
                </a:lnTo>
                <a:lnTo>
                  <a:pt x="3735" y="1458"/>
                </a:lnTo>
                <a:lnTo>
                  <a:pt x="3736" y="1458"/>
                </a:lnTo>
                <a:lnTo>
                  <a:pt x="3738" y="1458"/>
                </a:lnTo>
                <a:lnTo>
                  <a:pt x="3740" y="1458"/>
                </a:lnTo>
                <a:lnTo>
                  <a:pt x="3742" y="1458"/>
                </a:lnTo>
                <a:lnTo>
                  <a:pt x="3744" y="1458"/>
                </a:lnTo>
                <a:lnTo>
                  <a:pt x="3746" y="1458"/>
                </a:lnTo>
                <a:lnTo>
                  <a:pt x="3748" y="1458"/>
                </a:lnTo>
                <a:lnTo>
                  <a:pt x="3750" y="1458"/>
                </a:lnTo>
                <a:lnTo>
                  <a:pt x="3750" y="1456"/>
                </a:lnTo>
                <a:lnTo>
                  <a:pt x="3752" y="1456"/>
                </a:lnTo>
                <a:lnTo>
                  <a:pt x="3754" y="1454"/>
                </a:lnTo>
                <a:lnTo>
                  <a:pt x="3754" y="1452"/>
                </a:lnTo>
                <a:lnTo>
                  <a:pt x="3754" y="1450"/>
                </a:lnTo>
                <a:lnTo>
                  <a:pt x="3756" y="1448"/>
                </a:lnTo>
                <a:lnTo>
                  <a:pt x="3756" y="1446"/>
                </a:lnTo>
                <a:lnTo>
                  <a:pt x="3758" y="1446"/>
                </a:lnTo>
                <a:lnTo>
                  <a:pt x="3759" y="1444"/>
                </a:lnTo>
                <a:lnTo>
                  <a:pt x="3759" y="1442"/>
                </a:lnTo>
                <a:lnTo>
                  <a:pt x="3761" y="1442"/>
                </a:lnTo>
                <a:lnTo>
                  <a:pt x="3763" y="1442"/>
                </a:lnTo>
                <a:lnTo>
                  <a:pt x="3765" y="1442"/>
                </a:lnTo>
                <a:lnTo>
                  <a:pt x="3767" y="1442"/>
                </a:lnTo>
                <a:lnTo>
                  <a:pt x="3769" y="1442"/>
                </a:lnTo>
                <a:lnTo>
                  <a:pt x="3769" y="1444"/>
                </a:lnTo>
                <a:lnTo>
                  <a:pt x="3771" y="1444"/>
                </a:lnTo>
                <a:lnTo>
                  <a:pt x="3771" y="1446"/>
                </a:lnTo>
                <a:lnTo>
                  <a:pt x="3773" y="1448"/>
                </a:lnTo>
                <a:lnTo>
                  <a:pt x="3773" y="1450"/>
                </a:lnTo>
                <a:lnTo>
                  <a:pt x="3773" y="1452"/>
                </a:lnTo>
                <a:lnTo>
                  <a:pt x="3775" y="1452"/>
                </a:lnTo>
                <a:lnTo>
                  <a:pt x="3775" y="1454"/>
                </a:lnTo>
                <a:lnTo>
                  <a:pt x="3775" y="1456"/>
                </a:lnTo>
                <a:lnTo>
                  <a:pt x="3775" y="1458"/>
                </a:lnTo>
                <a:lnTo>
                  <a:pt x="3777" y="1458"/>
                </a:lnTo>
                <a:lnTo>
                  <a:pt x="3777" y="1459"/>
                </a:lnTo>
                <a:lnTo>
                  <a:pt x="3781" y="1461"/>
                </a:lnTo>
                <a:lnTo>
                  <a:pt x="3781" y="1463"/>
                </a:lnTo>
                <a:lnTo>
                  <a:pt x="3783" y="1463"/>
                </a:lnTo>
                <a:lnTo>
                  <a:pt x="3783" y="1465"/>
                </a:lnTo>
                <a:lnTo>
                  <a:pt x="3784" y="1465"/>
                </a:lnTo>
                <a:lnTo>
                  <a:pt x="3786" y="1467"/>
                </a:lnTo>
                <a:lnTo>
                  <a:pt x="3786" y="1469"/>
                </a:lnTo>
                <a:lnTo>
                  <a:pt x="3788" y="1469"/>
                </a:lnTo>
                <a:lnTo>
                  <a:pt x="3788" y="1471"/>
                </a:lnTo>
                <a:lnTo>
                  <a:pt x="3790" y="1471"/>
                </a:lnTo>
                <a:lnTo>
                  <a:pt x="3790" y="1473"/>
                </a:lnTo>
                <a:lnTo>
                  <a:pt x="3792" y="1475"/>
                </a:lnTo>
                <a:lnTo>
                  <a:pt x="3792" y="1477"/>
                </a:lnTo>
                <a:lnTo>
                  <a:pt x="3794" y="1477"/>
                </a:lnTo>
                <a:lnTo>
                  <a:pt x="3794" y="1479"/>
                </a:lnTo>
                <a:lnTo>
                  <a:pt x="3796" y="1479"/>
                </a:lnTo>
                <a:lnTo>
                  <a:pt x="3796" y="1477"/>
                </a:lnTo>
                <a:lnTo>
                  <a:pt x="3798" y="1477"/>
                </a:lnTo>
                <a:lnTo>
                  <a:pt x="3798" y="1475"/>
                </a:lnTo>
                <a:lnTo>
                  <a:pt x="3798" y="1473"/>
                </a:lnTo>
                <a:lnTo>
                  <a:pt x="3798" y="1471"/>
                </a:lnTo>
                <a:lnTo>
                  <a:pt x="3798" y="1469"/>
                </a:lnTo>
                <a:lnTo>
                  <a:pt x="3800" y="1469"/>
                </a:lnTo>
                <a:lnTo>
                  <a:pt x="3800" y="1467"/>
                </a:lnTo>
                <a:lnTo>
                  <a:pt x="3802" y="1467"/>
                </a:lnTo>
                <a:lnTo>
                  <a:pt x="3802" y="1465"/>
                </a:lnTo>
                <a:lnTo>
                  <a:pt x="3804" y="1465"/>
                </a:lnTo>
                <a:lnTo>
                  <a:pt x="3804" y="1463"/>
                </a:lnTo>
                <a:lnTo>
                  <a:pt x="3806" y="1463"/>
                </a:lnTo>
                <a:lnTo>
                  <a:pt x="3807" y="1463"/>
                </a:lnTo>
                <a:lnTo>
                  <a:pt x="3807" y="1465"/>
                </a:lnTo>
                <a:lnTo>
                  <a:pt x="3809" y="1465"/>
                </a:lnTo>
                <a:lnTo>
                  <a:pt x="3811" y="1465"/>
                </a:lnTo>
                <a:lnTo>
                  <a:pt x="3811" y="1467"/>
                </a:lnTo>
                <a:lnTo>
                  <a:pt x="3813" y="1467"/>
                </a:lnTo>
                <a:lnTo>
                  <a:pt x="3813" y="1465"/>
                </a:lnTo>
                <a:lnTo>
                  <a:pt x="3815" y="1465"/>
                </a:lnTo>
                <a:lnTo>
                  <a:pt x="3817" y="1465"/>
                </a:lnTo>
                <a:lnTo>
                  <a:pt x="3819" y="1465"/>
                </a:lnTo>
                <a:lnTo>
                  <a:pt x="3821" y="1467"/>
                </a:lnTo>
                <a:lnTo>
                  <a:pt x="3823" y="1467"/>
                </a:lnTo>
                <a:lnTo>
                  <a:pt x="3825" y="1467"/>
                </a:lnTo>
                <a:lnTo>
                  <a:pt x="3827" y="1467"/>
                </a:lnTo>
                <a:lnTo>
                  <a:pt x="3831" y="1467"/>
                </a:lnTo>
                <a:lnTo>
                  <a:pt x="3832" y="1467"/>
                </a:lnTo>
                <a:lnTo>
                  <a:pt x="3834" y="1471"/>
                </a:lnTo>
                <a:lnTo>
                  <a:pt x="3834" y="1473"/>
                </a:lnTo>
                <a:lnTo>
                  <a:pt x="3834" y="1475"/>
                </a:lnTo>
                <a:lnTo>
                  <a:pt x="3834" y="1477"/>
                </a:lnTo>
                <a:lnTo>
                  <a:pt x="3834" y="1479"/>
                </a:lnTo>
                <a:lnTo>
                  <a:pt x="3834" y="1481"/>
                </a:lnTo>
                <a:lnTo>
                  <a:pt x="3834" y="1483"/>
                </a:lnTo>
                <a:lnTo>
                  <a:pt x="3836" y="1484"/>
                </a:lnTo>
                <a:lnTo>
                  <a:pt x="3836" y="1486"/>
                </a:lnTo>
                <a:lnTo>
                  <a:pt x="3834" y="1488"/>
                </a:lnTo>
                <a:lnTo>
                  <a:pt x="3834" y="1490"/>
                </a:lnTo>
                <a:lnTo>
                  <a:pt x="3834" y="1492"/>
                </a:lnTo>
                <a:lnTo>
                  <a:pt x="3834" y="1494"/>
                </a:lnTo>
                <a:lnTo>
                  <a:pt x="3834" y="1498"/>
                </a:lnTo>
                <a:lnTo>
                  <a:pt x="3834" y="1500"/>
                </a:lnTo>
                <a:lnTo>
                  <a:pt x="3836" y="1502"/>
                </a:lnTo>
                <a:lnTo>
                  <a:pt x="3838" y="1502"/>
                </a:lnTo>
                <a:lnTo>
                  <a:pt x="3838" y="1504"/>
                </a:lnTo>
                <a:lnTo>
                  <a:pt x="3840" y="1504"/>
                </a:lnTo>
                <a:lnTo>
                  <a:pt x="3842" y="1504"/>
                </a:lnTo>
                <a:lnTo>
                  <a:pt x="3846" y="1504"/>
                </a:lnTo>
                <a:lnTo>
                  <a:pt x="3848" y="1504"/>
                </a:lnTo>
                <a:lnTo>
                  <a:pt x="3850" y="1504"/>
                </a:lnTo>
                <a:lnTo>
                  <a:pt x="3852" y="1502"/>
                </a:lnTo>
                <a:lnTo>
                  <a:pt x="3854" y="1502"/>
                </a:lnTo>
                <a:lnTo>
                  <a:pt x="3854" y="1504"/>
                </a:lnTo>
                <a:lnTo>
                  <a:pt x="3855" y="1504"/>
                </a:lnTo>
                <a:lnTo>
                  <a:pt x="3857" y="1504"/>
                </a:lnTo>
                <a:lnTo>
                  <a:pt x="3859" y="1504"/>
                </a:lnTo>
                <a:lnTo>
                  <a:pt x="3859" y="1506"/>
                </a:lnTo>
                <a:lnTo>
                  <a:pt x="3859" y="1507"/>
                </a:lnTo>
                <a:lnTo>
                  <a:pt x="3861" y="1509"/>
                </a:lnTo>
                <a:lnTo>
                  <a:pt x="3863" y="1509"/>
                </a:lnTo>
                <a:lnTo>
                  <a:pt x="3865" y="1511"/>
                </a:lnTo>
                <a:lnTo>
                  <a:pt x="3867" y="1511"/>
                </a:lnTo>
                <a:lnTo>
                  <a:pt x="3869" y="1511"/>
                </a:lnTo>
                <a:lnTo>
                  <a:pt x="3869" y="1513"/>
                </a:lnTo>
                <a:lnTo>
                  <a:pt x="3871" y="1513"/>
                </a:lnTo>
                <a:lnTo>
                  <a:pt x="3871" y="1515"/>
                </a:lnTo>
                <a:lnTo>
                  <a:pt x="3873" y="1517"/>
                </a:lnTo>
                <a:lnTo>
                  <a:pt x="3873" y="1519"/>
                </a:lnTo>
                <a:lnTo>
                  <a:pt x="3873" y="1521"/>
                </a:lnTo>
                <a:lnTo>
                  <a:pt x="3873" y="1523"/>
                </a:lnTo>
                <a:lnTo>
                  <a:pt x="3875" y="1525"/>
                </a:lnTo>
                <a:lnTo>
                  <a:pt x="3875" y="1527"/>
                </a:lnTo>
                <a:lnTo>
                  <a:pt x="3875" y="1529"/>
                </a:lnTo>
                <a:lnTo>
                  <a:pt x="3873" y="1529"/>
                </a:lnTo>
                <a:lnTo>
                  <a:pt x="3873" y="1531"/>
                </a:lnTo>
                <a:lnTo>
                  <a:pt x="3873" y="1532"/>
                </a:lnTo>
                <a:lnTo>
                  <a:pt x="3871" y="1532"/>
                </a:lnTo>
                <a:lnTo>
                  <a:pt x="3871" y="1534"/>
                </a:lnTo>
                <a:lnTo>
                  <a:pt x="3869" y="1534"/>
                </a:lnTo>
                <a:lnTo>
                  <a:pt x="3869" y="1536"/>
                </a:lnTo>
                <a:lnTo>
                  <a:pt x="3869" y="1538"/>
                </a:lnTo>
                <a:lnTo>
                  <a:pt x="3867" y="1538"/>
                </a:lnTo>
                <a:lnTo>
                  <a:pt x="3867" y="1540"/>
                </a:lnTo>
                <a:lnTo>
                  <a:pt x="3865" y="1540"/>
                </a:lnTo>
                <a:lnTo>
                  <a:pt x="3865" y="1544"/>
                </a:lnTo>
                <a:lnTo>
                  <a:pt x="3863" y="1546"/>
                </a:lnTo>
                <a:lnTo>
                  <a:pt x="3863" y="1548"/>
                </a:lnTo>
                <a:lnTo>
                  <a:pt x="3863" y="1550"/>
                </a:lnTo>
                <a:lnTo>
                  <a:pt x="3861" y="1552"/>
                </a:lnTo>
                <a:lnTo>
                  <a:pt x="3859" y="1554"/>
                </a:lnTo>
                <a:lnTo>
                  <a:pt x="3859" y="1555"/>
                </a:lnTo>
                <a:lnTo>
                  <a:pt x="3857" y="1555"/>
                </a:lnTo>
                <a:lnTo>
                  <a:pt x="3857" y="1557"/>
                </a:lnTo>
                <a:lnTo>
                  <a:pt x="3855" y="1557"/>
                </a:lnTo>
                <a:lnTo>
                  <a:pt x="3855" y="1559"/>
                </a:lnTo>
                <a:lnTo>
                  <a:pt x="3855" y="1561"/>
                </a:lnTo>
                <a:lnTo>
                  <a:pt x="3857" y="1561"/>
                </a:lnTo>
                <a:lnTo>
                  <a:pt x="3857" y="1563"/>
                </a:lnTo>
                <a:lnTo>
                  <a:pt x="3855" y="1563"/>
                </a:lnTo>
                <a:lnTo>
                  <a:pt x="3855" y="1567"/>
                </a:lnTo>
                <a:lnTo>
                  <a:pt x="3854" y="1569"/>
                </a:lnTo>
                <a:lnTo>
                  <a:pt x="3852" y="1571"/>
                </a:lnTo>
                <a:lnTo>
                  <a:pt x="3850" y="1571"/>
                </a:lnTo>
                <a:lnTo>
                  <a:pt x="3850" y="1573"/>
                </a:lnTo>
                <a:lnTo>
                  <a:pt x="3848" y="1573"/>
                </a:lnTo>
                <a:lnTo>
                  <a:pt x="3846" y="1573"/>
                </a:lnTo>
                <a:lnTo>
                  <a:pt x="3846" y="1575"/>
                </a:lnTo>
                <a:lnTo>
                  <a:pt x="3844" y="1575"/>
                </a:lnTo>
                <a:lnTo>
                  <a:pt x="3842" y="1575"/>
                </a:lnTo>
                <a:lnTo>
                  <a:pt x="3840" y="1575"/>
                </a:lnTo>
                <a:lnTo>
                  <a:pt x="3838" y="1575"/>
                </a:lnTo>
                <a:lnTo>
                  <a:pt x="3836" y="1575"/>
                </a:lnTo>
                <a:lnTo>
                  <a:pt x="3836" y="1577"/>
                </a:lnTo>
                <a:lnTo>
                  <a:pt x="3834" y="1577"/>
                </a:lnTo>
                <a:lnTo>
                  <a:pt x="3832" y="1577"/>
                </a:lnTo>
                <a:lnTo>
                  <a:pt x="3832" y="1579"/>
                </a:lnTo>
                <a:lnTo>
                  <a:pt x="3832" y="1580"/>
                </a:lnTo>
                <a:lnTo>
                  <a:pt x="3832" y="1582"/>
                </a:lnTo>
                <a:lnTo>
                  <a:pt x="3832" y="1584"/>
                </a:lnTo>
                <a:lnTo>
                  <a:pt x="3832" y="1586"/>
                </a:lnTo>
                <a:lnTo>
                  <a:pt x="3832" y="1588"/>
                </a:lnTo>
                <a:lnTo>
                  <a:pt x="3832" y="1590"/>
                </a:lnTo>
                <a:lnTo>
                  <a:pt x="3832" y="1592"/>
                </a:lnTo>
                <a:lnTo>
                  <a:pt x="3832" y="1594"/>
                </a:lnTo>
                <a:lnTo>
                  <a:pt x="3832" y="1596"/>
                </a:lnTo>
                <a:lnTo>
                  <a:pt x="3834" y="1596"/>
                </a:lnTo>
                <a:lnTo>
                  <a:pt x="3834" y="1598"/>
                </a:lnTo>
                <a:lnTo>
                  <a:pt x="3834" y="1600"/>
                </a:lnTo>
                <a:lnTo>
                  <a:pt x="3834" y="1602"/>
                </a:lnTo>
                <a:lnTo>
                  <a:pt x="3834" y="1603"/>
                </a:lnTo>
                <a:lnTo>
                  <a:pt x="3834" y="1605"/>
                </a:lnTo>
                <a:lnTo>
                  <a:pt x="3838" y="1605"/>
                </a:lnTo>
                <a:lnTo>
                  <a:pt x="3840" y="1607"/>
                </a:lnTo>
                <a:lnTo>
                  <a:pt x="3842" y="1607"/>
                </a:lnTo>
                <a:lnTo>
                  <a:pt x="3842" y="1609"/>
                </a:lnTo>
                <a:lnTo>
                  <a:pt x="3844" y="1609"/>
                </a:lnTo>
                <a:lnTo>
                  <a:pt x="3844" y="1611"/>
                </a:lnTo>
                <a:lnTo>
                  <a:pt x="3846" y="1611"/>
                </a:lnTo>
                <a:lnTo>
                  <a:pt x="3848" y="1613"/>
                </a:lnTo>
                <a:lnTo>
                  <a:pt x="3850" y="1613"/>
                </a:lnTo>
                <a:lnTo>
                  <a:pt x="3850" y="1615"/>
                </a:lnTo>
                <a:lnTo>
                  <a:pt x="3852" y="1617"/>
                </a:lnTo>
                <a:lnTo>
                  <a:pt x="3852" y="1619"/>
                </a:lnTo>
                <a:lnTo>
                  <a:pt x="3854" y="1621"/>
                </a:lnTo>
                <a:lnTo>
                  <a:pt x="3854" y="1623"/>
                </a:lnTo>
                <a:lnTo>
                  <a:pt x="3854" y="1625"/>
                </a:lnTo>
                <a:lnTo>
                  <a:pt x="3854" y="1627"/>
                </a:lnTo>
                <a:lnTo>
                  <a:pt x="3854" y="1628"/>
                </a:lnTo>
                <a:lnTo>
                  <a:pt x="3852" y="1628"/>
                </a:lnTo>
                <a:lnTo>
                  <a:pt x="3852" y="1630"/>
                </a:lnTo>
                <a:lnTo>
                  <a:pt x="3854" y="1630"/>
                </a:lnTo>
                <a:lnTo>
                  <a:pt x="3852" y="1632"/>
                </a:lnTo>
                <a:lnTo>
                  <a:pt x="3852" y="1634"/>
                </a:lnTo>
                <a:lnTo>
                  <a:pt x="3850" y="1634"/>
                </a:lnTo>
                <a:lnTo>
                  <a:pt x="3850" y="1636"/>
                </a:lnTo>
                <a:lnTo>
                  <a:pt x="3848" y="1636"/>
                </a:lnTo>
                <a:lnTo>
                  <a:pt x="3848" y="1638"/>
                </a:lnTo>
                <a:lnTo>
                  <a:pt x="3848" y="1640"/>
                </a:lnTo>
                <a:lnTo>
                  <a:pt x="3850" y="1640"/>
                </a:lnTo>
                <a:lnTo>
                  <a:pt x="3852" y="1644"/>
                </a:lnTo>
                <a:lnTo>
                  <a:pt x="3852" y="1646"/>
                </a:lnTo>
                <a:lnTo>
                  <a:pt x="3854" y="1648"/>
                </a:lnTo>
                <a:lnTo>
                  <a:pt x="3852" y="1650"/>
                </a:lnTo>
                <a:lnTo>
                  <a:pt x="3850" y="1650"/>
                </a:lnTo>
                <a:lnTo>
                  <a:pt x="3846" y="1650"/>
                </a:lnTo>
                <a:lnTo>
                  <a:pt x="3846" y="1651"/>
                </a:lnTo>
                <a:lnTo>
                  <a:pt x="3844" y="1651"/>
                </a:lnTo>
                <a:lnTo>
                  <a:pt x="3844" y="1653"/>
                </a:lnTo>
                <a:lnTo>
                  <a:pt x="3844" y="1655"/>
                </a:lnTo>
                <a:lnTo>
                  <a:pt x="3842" y="1655"/>
                </a:lnTo>
                <a:lnTo>
                  <a:pt x="3842" y="1657"/>
                </a:lnTo>
                <a:lnTo>
                  <a:pt x="3842" y="1659"/>
                </a:lnTo>
                <a:lnTo>
                  <a:pt x="3840" y="1659"/>
                </a:lnTo>
                <a:lnTo>
                  <a:pt x="3838" y="1659"/>
                </a:lnTo>
                <a:lnTo>
                  <a:pt x="3836" y="1661"/>
                </a:lnTo>
                <a:lnTo>
                  <a:pt x="3834" y="1661"/>
                </a:lnTo>
                <a:lnTo>
                  <a:pt x="3832" y="1663"/>
                </a:lnTo>
                <a:lnTo>
                  <a:pt x="3832" y="1665"/>
                </a:lnTo>
                <a:lnTo>
                  <a:pt x="3832" y="1669"/>
                </a:lnTo>
                <a:lnTo>
                  <a:pt x="3834" y="1669"/>
                </a:lnTo>
                <a:lnTo>
                  <a:pt x="3838" y="1671"/>
                </a:lnTo>
                <a:lnTo>
                  <a:pt x="3840" y="1671"/>
                </a:lnTo>
                <a:lnTo>
                  <a:pt x="3840" y="1673"/>
                </a:lnTo>
                <a:lnTo>
                  <a:pt x="3840" y="1675"/>
                </a:lnTo>
                <a:lnTo>
                  <a:pt x="3840" y="1676"/>
                </a:lnTo>
                <a:lnTo>
                  <a:pt x="3838" y="1678"/>
                </a:lnTo>
                <a:lnTo>
                  <a:pt x="3836" y="1680"/>
                </a:lnTo>
                <a:lnTo>
                  <a:pt x="3836" y="1682"/>
                </a:lnTo>
                <a:lnTo>
                  <a:pt x="3836" y="1684"/>
                </a:lnTo>
                <a:lnTo>
                  <a:pt x="3840" y="1686"/>
                </a:lnTo>
                <a:lnTo>
                  <a:pt x="3840" y="1690"/>
                </a:lnTo>
                <a:lnTo>
                  <a:pt x="3842" y="1690"/>
                </a:lnTo>
                <a:lnTo>
                  <a:pt x="3840" y="1696"/>
                </a:lnTo>
                <a:lnTo>
                  <a:pt x="3840" y="1698"/>
                </a:lnTo>
                <a:lnTo>
                  <a:pt x="3838" y="1698"/>
                </a:lnTo>
                <a:lnTo>
                  <a:pt x="3836" y="1698"/>
                </a:lnTo>
                <a:lnTo>
                  <a:pt x="3832" y="1698"/>
                </a:lnTo>
                <a:lnTo>
                  <a:pt x="3831" y="1698"/>
                </a:lnTo>
                <a:lnTo>
                  <a:pt x="3831" y="1699"/>
                </a:lnTo>
                <a:lnTo>
                  <a:pt x="3831" y="1701"/>
                </a:lnTo>
                <a:lnTo>
                  <a:pt x="3831" y="1703"/>
                </a:lnTo>
                <a:lnTo>
                  <a:pt x="3832" y="1705"/>
                </a:lnTo>
                <a:lnTo>
                  <a:pt x="3832" y="1709"/>
                </a:lnTo>
                <a:lnTo>
                  <a:pt x="3832" y="1713"/>
                </a:lnTo>
                <a:lnTo>
                  <a:pt x="3832" y="1715"/>
                </a:lnTo>
                <a:lnTo>
                  <a:pt x="3831" y="1715"/>
                </a:lnTo>
                <a:lnTo>
                  <a:pt x="3831" y="1717"/>
                </a:lnTo>
                <a:lnTo>
                  <a:pt x="3831" y="1719"/>
                </a:lnTo>
                <a:lnTo>
                  <a:pt x="3831" y="1721"/>
                </a:lnTo>
                <a:lnTo>
                  <a:pt x="3829" y="1723"/>
                </a:lnTo>
                <a:lnTo>
                  <a:pt x="3829" y="1724"/>
                </a:lnTo>
                <a:lnTo>
                  <a:pt x="3829" y="1726"/>
                </a:lnTo>
                <a:lnTo>
                  <a:pt x="3829" y="1728"/>
                </a:lnTo>
                <a:lnTo>
                  <a:pt x="3829" y="1730"/>
                </a:lnTo>
                <a:lnTo>
                  <a:pt x="3829" y="1732"/>
                </a:lnTo>
                <a:lnTo>
                  <a:pt x="3827" y="1732"/>
                </a:lnTo>
                <a:lnTo>
                  <a:pt x="3827" y="1734"/>
                </a:lnTo>
                <a:lnTo>
                  <a:pt x="3825" y="1734"/>
                </a:lnTo>
                <a:lnTo>
                  <a:pt x="3823" y="1734"/>
                </a:lnTo>
                <a:lnTo>
                  <a:pt x="3821" y="1734"/>
                </a:lnTo>
                <a:lnTo>
                  <a:pt x="3819" y="1734"/>
                </a:lnTo>
                <a:lnTo>
                  <a:pt x="3817" y="1734"/>
                </a:lnTo>
                <a:lnTo>
                  <a:pt x="3817" y="1736"/>
                </a:lnTo>
                <a:lnTo>
                  <a:pt x="3815" y="1736"/>
                </a:lnTo>
                <a:lnTo>
                  <a:pt x="3813" y="1736"/>
                </a:lnTo>
                <a:lnTo>
                  <a:pt x="3811" y="1738"/>
                </a:lnTo>
                <a:lnTo>
                  <a:pt x="3809" y="1738"/>
                </a:lnTo>
                <a:lnTo>
                  <a:pt x="3809" y="1740"/>
                </a:lnTo>
                <a:lnTo>
                  <a:pt x="3811" y="1742"/>
                </a:lnTo>
                <a:lnTo>
                  <a:pt x="3813" y="1742"/>
                </a:lnTo>
                <a:lnTo>
                  <a:pt x="3813" y="1744"/>
                </a:lnTo>
                <a:lnTo>
                  <a:pt x="3815" y="1744"/>
                </a:lnTo>
                <a:lnTo>
                  <a:pt x="3815" y="1746"/>
                </a:lnTo>
                <a:lnTo>
                  <a:pt x="3815" y="1747"/>
                </a:lnTo>
                <a:lnTo>
                  <a:pt x="3815" y="1749"/>
                </a:lnTo>
                <a:lnTo>
                  <a:pt x="3813" y="1751"/>
                </a:lnTo>
                <a:lnTo>
                  <a:pt x="3811" y="1751"/>
                </a:lnTo>
                <a:lnTo>
                  <a:pt x="3809" y="1749"/>
                </a:lnTo>
                <a:lnTo>
                  <a:pt x="3807" y="1749"/>
                </a:lnTo>
                <a:lnTo>
                  <a:pt x="3807" y="1751"/>
                </a:lnTo>
                <a:lnTo>
                  <a:pt x="3806" y="1753"/>
                </a:lnTo>
                <a:lnTo>
                  <a:pt x="3806" y="1755"/>
                </a:lnTo>
                <a:lnTo>
                  <a:pt x="3804" y="1755"/>
                </a:lnTo>
                <a:lnTo>
                  <a:pt x="3806" y="1757"/>
                </a:lnTo>
                <a:lnTo>
                  <a:pt x="3804" y="1757"/>
                </a:lnTo>
                <a:lnTo>
                  <a:pt x="3804" y="1759"/>
                </a:lnTo>
                <a:lnTo>
                  <a:pt x="3806" y="1761"/>
                </a:lnTo>
                <a:lnTo>
                  <a:pt x="3807" y="1761"/>
                </a:lnTo>
                <a:lnTo>
                  <a:pt x="3809" y="1763"/>
                </a:lnTo>
                <a:lnTo>
                  <a:pt x="3809" y="1765"/>
                </a:lnTo>
                <a:lnTo>
                  <a:pt x="3809" y="1767"/>
                </a:lnTo>
                <a:lnTo>
                  <a:pt x="3809" y="1769"/>
                </a:lnTo>
                <a:lnTo>
                  <a:pt x="3809" y="1771"/>
                </a:lnTo>
                <a:lnTo>
                  <a:pt x="3807" y="1771"/>
                </a:lnTo>
                <a:lnTo>
                  <a:pt x="3807" y="1772"/>
                </a:lnTo>
                <a:lnTo>
                  <a:pt x="3807" y="1774"/>
                </a:lnTo>
                <a:lnTo>
                  <a:pt x="3807" y="1776"/>
                </a:lnTo>
                <a:lnTo>
                  <a:pt x="3807" y="1780"/>
                </a:lnTo>
                <a:lnTo>
                  <a:pt x="3807" y="1782"/>
                </a:lnTo>
                <a:lnTo>
                  <a:pt x="3807" y="1784"/>
                </a:lnTo>
                <a:lnTo>
                  <a:pt x="3807" y="1786"/>
                </a:lnTo>
                <a:lnTo>
                  <a:pt x="3807" y="1794"/>
                </a:lnTo>
                <a:lnTo>
                  <a:pt x="3807" y="1795"/>
                </a:lnTo>
                <a:lnTo>
                  <a:pt x="3807" y="1797"/>
                </a:lnTo>
                <a:lnTo>
                  <a:pt x="3807" y="1799"/>
                </a:lnTo>
                <a:lnTo>
                  <a:pt x="3807" y="1801"/>
                </a:lnTo>
                <a:lnTo>
                  <a:pt x="3807" y="1805"/>
                </a:lnTo>
                <a:lnTo>
                  <a:pt x="3807" y="1807"/>
                </a:lnTo>
                <a:lnTo>
                  <a:pt x="3807" y="1809"/>
                </a:lnTo>
                <a:lnTo>
                  <a:pt x="3807" y="1815"/>
                </a:lnTo>
                <a:lnTo>
                  <a:pt x="3807" y="1817"/>
                </a:lnTo>
                <a:lnTo>
                  <a:pt x="3807" y="1824"/>
                </a:lnTo>
                <a:lnTo>
                  <a:pt x="3807" y="1826"/>
                </a:lnTo>
                <a:lnTo>
                  <a:pt x="3807" y="1830"/>
                </a:lnTo>
                <a:lnTo>
                  <a:pt x="3807" y="1832"/>
                </a:lnTo>
                <a:lnTo>
                  <a:pt x="3807" y="1836"/>
                </a:lnTo>
                <a:lnTo>
                  <a:pt x="3807" y="1838"/>
                </a:lnTo>
                <a:lnTo>
                  <a:pt x="3807" y="1840"/>
                </a:lnTo>
                <a:lnTo>
                  <a:pt x="3807" y="1842"/>
                </a:lnTo>
                <a:lnTo>
                  <a:pt x="3807" y="1843"/>
                </a:lnTo>
                <a:lnTo>
                  <a:pt x="3807" y="1849"/>
                </a:lnTo>
                <a:lnTo>
                  <a:pt x="3807" y="1851"/>
                </a:lnTo>
                <a:lnTo>
                  <a:pt x="3807" y="1853"/>
                </a:lnTo>
                <a:lnTo>
                  <a:pt x="3807" y="1857"/>
                </a:lnTo>
                <a:lnTo>
                  <a:pt x="3807" y="1861"/>
                </a:lnTo>
                <a:lnTo>
                  <a:pt x="3807" y="1863"/>
                </a:lnTo>
                <a:lnTo>
                  <a:pt x="3807" y="1865"/>
                </a:lnTo>
                <a:lnTo>
                  <a:pt x="3807" y="1866"/>
                </a:lnTo>
                <a:lnTo>
                  <a:pt x="3807" y="1868"/>
                </a:lnTo>
                <a:lnTo>
                  <a:pt x="3807" y="1870"/>
                </a:lnTo>
                <a:lnTo>
                  <a:pt x="3807" y="1874"/>
                </a:lnTo>
                <a:lnTo>
                  <a:pt x="3806" y="1884"/>
                </a:lnTo>
                <a:lnTo>
                  <a:pt x="3806" y="1886"/>
                </a:lnTo>
                <a:lnTo>
                  <a:pt x="3806" y="1890"/>
                </a:lnTo>
                <a:lnTo>
                  <a:pt x="3807" y="1893"/>
                </a:lnTo>
                <a:lnTo>
                  <a:pt x="3807" y="1897"/>
                </a:lnTo>
                <a:lnTo>
                  <a:pt x="3806" y="1901"/>
                </a:lnTo>
                <a:lnTo>
                  <a:pt x="3806" y="1905"/>
                </a:lnTo>
                <a:lnTo>
                  <a:pt x="3806" y="1907"/>
                </a:lnTo>
                <a:lnTo>
                  <a:pt x="3807" y="1911"/>
                </a:lnTo>
                <a:lnTo>
                  <a:pt x="3807" y="1918"/>
                </a:lnTo>
                <a:lnTo>
                  <a:pt x="3806" y="1918"/>
                </a:lnTo>
                <a:lnTo>
                  <a:pt x="3806" y="1922"/>
                </a:lnTo>
                <a:lnTo>
                  <a:pt x="3806" y="1924"/>
                </a:lnTo>
                <a:lnTo>
                  <a:pt x="3806" y="1926"/>
                </a:lnTo>
                <a:lnTo>
                  <a:pt x="3806" y="1928"/>
                </a:lnTo>
                <a:lnTo>
                  <a:pt x="3806" y="1930"/>
                </a:lnTo>
                <a:lnTo>
                  <a:pt x="3806" y="1932"/>
                </a:lnTo>
                <a:lnTo>
                  <a:pt x="3807" y="1934"/>
                </a:lnTo>
                <a:lnTo>
                  <a:pt x="3807" y="1936"/>
                </a:lnTo>
                <a:lnTo>
                  <a:pt x="3807" y="1938"/>
                </a:lnTo>
                <a:lnTo>
                  <a:pt x="3806" y="1943"/>
                </a:lnTo>
                <a:lnTo>
                  <a:pt x="3806" y="1945"/>
                </a:lnTo>
                <a:lnTo>
                  <a:pt x="3806" y="1947"/>
                </a:lnTo>
                <a:lnTo>
                  <a:pt x="3806" y="1957"/>
                </a:lnTo>
                <a:lnTo>
                  <a:pt x="3806" y="1959"/>
                </a:lnTo>
                <a:lnTo>
                  <a:pt x="3806" y="1972"/>
                </a:lnTo>
                <a:lnTo>
                  <a:pt x="3807" y="1978"/>
                </a:lnTo>
                <a:lnTo>
                  <a:pt x="3807" y="1989"/>
                </a:lnTo>
                <a:lnTo>
                  <a:pt x="3807" y="1991"/>
                </a:lnTo>
                <a:lnTo>
                  <a:pt x="3807" y="1999"/>
                </a:lnTo>
                <a:lnTo>
                  <a:pt x="3807" y="2024"/>
                </a:lnTo>
                <a:lnTo>
                  <a:pt x="3807" y="2030"/>
                </a:lnTo>
                <a:lnTo>
                  <a:pt x="3807" y="2043"/>
                </a:lnTo>
                <a:lnTo>
                  <a:pt x="3807" y="2049"/>
                </a:lnTo>
                <a:lnTo>
                  <a:pt x="3807" y="2066"/>
                </a:lnTo>
                <a:lnTo>
                  <a:pt x="3807" y="2070"/>
                </a:lnTo>
                <a:lnTo>
                  <a:pt x="3807" y="2076"/>
                </a:lnTo>
                <a:lnTo>
                  <a:pt x="3807" y="2103"/>
                </a:lnTo>
                <a:lnTo>
                  <a:pt x="3807" y="2116"/>
                </a:lnTo>
                <a:lnTo>
                  <a:pt x="3807" y="2124"/>
                </a:lnTo>
                <a:lnTo>
                  <a:pt x="3807" y="2128"/>
                </a:lnTo>
                <a:lnTo>
                  <a:pt x="3807" y="2141"/>
                </a:lnTo>
                <a:lnTo>
                  <a:pt x="3807" y="2145"/>
                </a:lnTo>
                <a:lnTo>
                  <a:pt x="3807" y="2153"/>
                </a:lnTo>
                <a:lnTo>
                  <a:pt x="3807" y="2162"/>
                </a:lnTo>
                <a:lnTo>
                  <a:pt x="3807" y="2166"/>
                </a:lnTo>
                <a:lnTo>
                  <a:pt x="3807" y="2168"/>
                </a:lnTo>
                <a:lnTo>
                  <a:pt x="3807" y="2170"/>
                </a:lnTo>
                <a:lnTo>
                  <a:pt x="3807" y="2176"/>
                </a:lnTo>
                <a:lnTo>
                  <a:pt x="3807" y="2178"/>
                </a:lnTo>
                <a:lnTo>
                  <a:pt x="3807" y="2189"/>
                </a:lnTo>
                <a:lnTo>
                  <a:pt x="3807" y="2197"/>
                </a:lnTo>
                <a:lnTo>
                  <a:pt x="3807" y="2202"/>
                </a:lnTo>
                <a:lnTo>
                  <a:pt x="3807" y="2204"/>
                </a:lnTo>
                <a:lnTo>
                  <a:pt x="3807" y="2220"/>
                </a:lnTo>
                <a:lnTo>
                  <a:pt x="3806" y="2222"/>
                </a:lnTo>
                <a:lnTo>
                  <a:pt x="3806" y="2229"/>
                </a:lnTo>
                <a:lnTo>
                  <a:pt x="3806" y="2233"/>
                </a:lnTo>
                <a:lnTo>
                  <a:pt x="3806" y="2235"/>
                </a:lnTo>
                <a:lnTo>
                  <a:pt x="3807" y="2237"/>
                </a:lnTo>
                <a:lnTo>
                  <a:pt x="3807" y="2239"/>
                </a:lnTo>
                <a:lnTo>
                  <a:pt x="3807" y="2243"/>
                </a:lnTo>
                <a:lnTo>
                  <a:pt x="3806" y="2245"/>
                </a:lnTo>
                <a:lnTo>
                  <a:pt x="3806" y="2247"/>
                </a:lnTo>
                <a:lnTo>
                  <a:pt x="3807" y="2249"/>
                </a:lnTo>
                <a:lnTo>
                  <a:pt x="3806" y="2252"/>
                </a:lnTo>
                <a:lnTo>
                  <a:pt x="3807" y="2264"/>
                </a:lnTo>
                <a:lnTo>
                  <a:pt x="3807" y="2268"/>
                </a:lnTo>
                <a:lnTo>
                  <a:pt x="3807" y="2279"/>
                </a:lnTo>
                <a:lnTo>
                  <a:pt x="3807" y="2283"/>
                </a:lnTo>
                <a:lnTo>
                  <a:pt x="3807" y="2287"/>
                </a:lnTo>
                <a:lnTo>
                  <a:pt x="3807" y="2293"/>
                </a:lnTo>
                <a:lnTo>
                  <a:pt x="3807" y="2297"/>
                </a:lnTo>
                <a:lnTo>
                  <a:pt x="3807" y="2300"/>
                </a:lnTo>
                <a:lnTo>
                  <a:pt x="3807" y="2302"/>
                </a:lnTo>
                <a:lnTo>
                  <a:pt x="3807" y="2306"/>
                </a:lnTo>
                <a:lnTo>
                  <a:pt x="3807" y="2316"/>
                </a:lnTo>
                <a:lnTo>
                  <a:pt x="3807" y="2318"/>
                </a:lnTo>
                <a:lnTo>
                  <a:pt x="3807" y="2322"/>
                </a:lnTo>
                <a:lnTo>
                  <a:pt x="3807" y="2323"/>
                </a:lnTo>
                <a:lnTo>
                  <a:pt x="3807" y="2333"/>
                </a:lnTo>
                <a:lnTo>
                  <a:pt x="3807" y="2335"/>
                </a:lnTo>
                <a:lnTo>
                  <a:pt x="3807" y="2339"/>
                </a:lnTo>
                <a:lnTo>
                  <a:pt x="3807" y="2354"/>
                </a:lnTo>
                <a:lnTo>
                  <a:pt x="3807" y="2356"/>
                </a:lnTo>
                <a:lnTo>
                  <a:pt x="3807" y="2362"/>
                </a:lnTo>
                <a:lnTo>
                  <a:pt x="3807" y="2364"/>
                </a:lnTo>
                <a:lnTo>
                  <a:pt x="3807" y="2366"/>
                </a:lnTo>
                <a:lnTo>
                  <a:pt x="3807" y="2371"/>
                </a:lnTo>
                <a:lnTo>
                  <a:pt x="3807" y="2383"/>
                </a:lnTo>
                <a:lnTo>
                  <a:pt x="3807" y="2394"/>
                </a:lnTo>
                <a:lnTo>
                  <a:pt x="3807" y="2400"/>
                </a:lnTo>
                <a:lnTo>
                  <a:pt x="3807" y="2404"/>
                </a:lnTo>
                <a:lnTo>
                  <a:pt x="3807" y="2408"/>
                </a:lnTo>
                <a:lnTo>
                  <a:pt x="3807" y="2421"/>
                </a:lnTo>
                <a:lnTo>
                  <a:pt x="3807" y="2425"/>
                </a:lnTo>
                <a:lnTo>
                  <a:pt x="3807" y="2427"/>
                </a:lnTo>
                <a:lnTo>
                  <a:pt x="3807" y="2429"/>
                </a:lnTo>
                <a:lnTo>
                  <a:pt x="3807" y="2433"/>
                </a:lnTo>
                <a:lnTo>
                  <a:pt x="3807" y="2435"/>
                </a:lnTo>
                <a:lnTo>
                  <a:pt x="3807" y="2439"/>
                </a:lnTo>
                <a:lnTo>
                  <a:pt x="3807" y="2448"/>
                </a:lnTo>
                <a:lnTo>
                  <a:pt x="3807" y="2452"/>
                </a:lnTo>
                <a:lnTo>
                  <a:pt x="3807" y="2454"/>
                </a:lnTo>
                <a:lnTo>
                  <a:pt x="3807" y="2460"/>
                </a:lnTo>
                <a:lnTo>
                  <a:pt x="3807" y="2462"/>
                </a:lnTo>
                <a:lnTo>
                  <a:pt x="3807" y="2465"/>
                </a:lnTo>
                <a:lnTo>
                  <a:pt x="3807" y="2467"/>
                </a:lnTo>
                <a:lnTo>
                  <a:pt x="3807" y="2469"/>
                </a:lnTo>
                <a:lnTo>
                  <a:pt x="3807" y="2471"/>
                </a:lnTo>
                <a:lnTo>
                  <a:pt x="3807" y="2479"/>
                </a:lnTo>
                <a:lnTo>
                  <a:pt x="3807" y="2483"/>
                </a:lnTo>
                <a:lnTo>
                  <a:pt x="3807" y="2492"/>
                </a:lnTo>
                <a:lnTo>
                  <a:pt x="3807" y="2496"/>
                </a:lnTo>
                <a:lnTo>
                  <a:pt x="3807" y="2500"/>
                </a:lnTo>
                <a:lnTo>
                  <a:pt x="3807" y="2508"/>
                </a:lnTo>
                <a:lnTo>
                  <a:pt x="3807" y="2512"/>
                </a:lnTo>
                <a:lnTo>
                  <a:pt x="3807" y="2519"/>
                </a:lnTo>
                <a:lnTo>
                  <a:pt x="3807" y="2527"/>
                </a:lnTo>
                <a:lnTo>
                  <a:pt x="3807" y="2531"/>
                </a:lnTo>
                <a:lnTo>
                  <a:pt x="3807" y="2537"/>
                </a:lnTo>
                <a:lnTo>
                  <a:pt x="3807" y="2544"/>
                </a:lnTo>
                <a:lnTo>
                  <a:pt x="3807" y="2550"/>
                </a:lnTo>
                <a:lnTo>
                  <a:pt x="3807" y="2554"/>
                </a:lnTo>
                <a:lnTo>
                  <a:pt x="3807" y="2556"/>
                </a:lnTo>
                <a:lnTo>
                  <a:pt x="3807" y="2585"/>
                </a:lnTo>
                <a:lnTo>
                  <a:pt x="3807" y="2586"/>
                </a:lnTo>
                <a:lnTo>
                  <a:pt x="3807" y="2592"/>
                </a:lnTo>
                <a:lnTo>
                  <a:pt x="3807" y="2594"/>
                </a:lnTo>
                <a:lnTo>
                  <a:pt x="3807" y="2600"/>
                </a:lnTo>
                <a:lnTo>
                  <a:pt x="3807" y="2602"/>
                </a:lnTo>
                <a:lnTo>
                  <a:pt x="3807" y="2604"/>
                </a:lnTo>
                <a:lnTo>
                  <a:pt x="3807" y="2609"/>
                </a:lnTo>
                <a:lnTo>
                  <a:pt x="3807" y="2613"/>
                </a:lnTo>
                <a:lnTo>
                  <a:pt x="3807" y="2617"/>
                </a:lnTo>
                <a:lnTo>
                  <a:pt x="3807" y="2627"/>
                </a:lnTo>
                <a:lnTo>
                  <a:pt x="3807" y="2629"/>
                </a:lnTo>
                <a:lnTo>
                  <a:pt x="3807" y="2633"/>
                </a:lnTo>
                <a:lnTo>
                  <a:pt x="3807" y="2634"/>
                </a:lnTo>
                <a:lnTo>
                  <a:pt x="3807" y="2642"/>
                </a:lnTo>
                <a:lnTo>
                  <a:pt x="3807" y="2644"/>
                </a:lnTo>
                <a:lnTo>
                  <a:pt x="3807" y="2657"/>
                </a:lnTo>
                <a:lnTo>
                  <a:pt x="3807" y="2659"/>
                </a:lnTo>
                <a:lnTo>
                  <a:pt x="3807" y="2665"/>
                </a:lnTo>
                <a:lnTo>
                  <a:pt x="3807" y="2667"/>
                </a:lnTo>
                <a:lnTo>
                  <a:pt x="3807" y="2671"/>
                </a:lnTo>
                <a:lnTo>
                  <a:pt x="3807" y="2677"/>
                </a:lnTo>
                <a:lnTo>
                  <a:pt x="3807" y="2679"/>
                </a:lnTo>
                <a:lnTo>
                  <a:pt x="3807" y="2686"/>
                </a:lnTo>
                <a:lnTo>
                  <a:pt x="3807" y="2696"/>
                </a:lnTo>
                <a:lnTo>
                  <a:pt x="3807" y="2702"/>
                </a:lnTo>
                <a:lnTo>
                  <a:pt x="3807" y="2704"/>
                </a:lnTo>
                <a:lnTo>
                  <a:pt x="3807" y="2709"/>
                </a:lnTo>
                <a:lnTo>
                  <a:pt x="3807" y="2713"/>
                </a:lnTo>
                <a:lnTo>
                  <a:pt x="3807" y="2719"/>
                </a:lnTo>
                <a:lnTo>
                  <a:pt x="3807" y="2727"/>
                </a:lnTo>
                <a:lnTo>
                  <a:pt x="3807" y="2729"/>
                </a:lnTo>
                <a:lnTo>
                  <a:pt x="3807" y="2730"/>
                </a:lnTo>
                <a:lnTo>
                  <a:pt x="3807" y="2736"/>
                </a:lnTo>
                <a:lnTo>
                  <a:pt x="3807" y="2740"/>
                </a:lnTo>
                <a:lnTo>
                  <a:pt x="3807" y="2752"/>
                </a:lnTo>
                <a:lnTo>
                  <a:pt x="3807" y="2753"/>
                </a:lnTo>
                <a:lnTo>
                  <a:pt x="3807" y="2761"/>
                </a:lnTo>
                <a:lnTo>
                  <a:pt x="3807" y="2765"/>
                </a:lnTo>
                <a:lnTo>
                  <a:pt x="3807" y="2777"/>
                </a:lnTo>
                <a:lnTo>
                  <a:pt x="3807" y="2784"/>
                </a:lnTo>
                <a:lnTo>
                  <a:pt x="3807" y="2800"/>
                </a:lnTo>
                <a:lnTo>
                  <a:pt x="3807" y="2809"/>
                </a:lnTo>
                <a:lnTo>
                  <a:pt x="3807" y="2823"/>
                </a:lnTo>
                <a:lnTo>
                  <a:pt x="3807" y="2830"/>
                </a:lnTo>
                <a:lnTo>
                  <a:pt x="3807" y="2838"/>
                </a:lnTo>
                <a:lnTo>
                  <a:pt x="3807" y="2846"/>
                </a:lnTo>
                <a:lnTo>
                  <a:pt x="3807" y="2849"/>
                </a:lnTo>
                <a:lnTo>
                  <a:pt x="3807" y="2861"/>
                </a:lnTo>
                <a:lnTo>
                  <a:pt x="3807" y="2871"/>
                </a:lnTo>
                <a:lnTo>
                  <a:pt x="3807" y="2873"/>
                </a:lnTo>
                <a:lnTo>
                  <a:pt x="3807" y="2884"/>
                </a:lnTo>
                <a:lnTo>
                  <a:pt x="3807" y="2886"/>
                </a:lnTo>
                <a:lnTo>
                  <a:pt x="3807" y="2888"/>
                </a:lnTo>
                <a:lnTo>
                  <a:pt x="3807" y="2890"/>
                </a:lnTo>
                <a:lnTo>
                  <a:pt x="3807" y="2897"/>
                </a:lnTo>
                <a:lnTo>
                  <a:pt x="3807" y="2907"/>
                </a:lnTo>
                <a:lnTo>
                  <a:pt x="3807" y="2909"/>
                </a:lnTo>
                <a:lnTo>
                  <a:pt x="3807" y="2919"/>
                </a:lnTo>
                <a:lnTo>
                  <a:pt x="3807" y="2926"/>
                </a:lnTo>
                <a:lnTo>
                  <a:pt x="3807" y="2930"/>
                </a:lnTo>
                <a:lnTo>
                  <a:pt x="3807" y="2936"/>
                </a:lnTo>
                <a:lnTo>
                  <a:pt x="3807" y="2940"/>
                </a:lnTo>
                <a:lnTo>
                  <a:pt x="3807" y="2942"/>
                </a:lnTo>
                <a:lnTo>
                  <a:pt x="3807" y="2955"/>
                </a:lnTo>
                <a:lnTo>
                  <a:pt x="3807" y="2957"/>
                </a:lnTo>
                <a:lnTo>
                  <a:pt x="3807" y="2968"/>
                </a:lnTo>
                <a:lnTo>
                  <a:pt x="3807" y="2978"/>
                </a:lnTo>
                <a:lnTo>
                  <a:pt x="3807" y="2986"/>
                </a:lnTo>
                <a:lnTo>
                  <a:pt x="3807" y="3007"/>
                </a:lnTo>
                <a:lnTo>
                  <a:pt x="3807" y="3020"/>
                </a:lnTo>
                <a:lnTo>
                  <a:pt x="3639" y="3020"/>
                </a:lnTo>
                <a:lnTo>
                  <a:pt x="3577" y="3020"/>
                </a:lnTo>
                <a:lnTo>
                  <a:pt x="3562" y="3020"/>
                </a:lnTo>
                <a:lnTo>
                  <a:pt x="3560" y="3020"/>
                </a:lnTo>
                <a:lnTo>
                  <a:pt x="3552" y="3020"/>
                </a:lnTo>
                <a:lnTo>
                  <a:pt x="3458" y="3020"/>
                </a:lnTo>
                <a:lnTo>
                  <a:pt x="3448" y="3020"/>
                </a:lnTo>
                <a:lnTo>
                  <a:pt x="3354" y="3022"/>
                </a:lnTo>
                <a:lnTo>
                  <a:pt x="3324" y="3022"/>
                </a:lnTo>
                <a:lnTo>
                  <a:pt x="3320" y="3022"/>
                </a:lnTo>
                <a:lnTo>
                  <a:pt x="3318" y="3022"/>
                </a:lnTo>
                <a:lnTo>
                  <a:pt x="3314" y="3022"/>
                </a:lnTo>
                <a:lnTo>
                  <a:pt x="3302" y="3022"/>
                </a:lnTo>
                <a:lnTo>
                  <a:pt x="3216" y="3022"/>
                </a:lnTo>
                <a:lnTo>
                  <a:pt x="3185" y="3022"/>
                </a:lnTo>
                <a:lnTo>
                  <a:pt x="3170" y="3022"/>
                </a:lnTo>
                <a:lnTo>
                  <a:pt x="3166" y="3022"/>
                </a:lnTo>
                <a:lnTo>
                  <a:pt x="3151" y="3022"/>
                </a:lnTo>
                <a:lnTo>
                  <a:pt x="3149" y="3022"/>
                </a:lnTo>
                <a:lnTo>
                  <a:pt x="3139" y="3022"/>
                </a:lnTo>
                <a:lnTo>
                  <a:pt x="3062" y="3022"/>
                </a:lnTo>
                <a:lnTo>
                  <a:pt x="3047" y="3024"/>
                </a:lnTo>
                <a:lnTo>
                  <a:pt x="3013" y="3024"/>
                </a:lnTo>
                <a:lnTo>
                  <a:pt x="2995" y="3024"/>
                </a:lnTo>
                <a:lnTo>
                  <a:pt x="2993" y="3024"/>
                </a:lnTo>
                <a:lnTo>
                  <a:pt x="2966" y="3026"/>
                </a:lnTo>
                <a:lnTo>
                  <a:pt x="2907" y="3024"/>
                </a:lnTo>
                <a:lnTo>
                  <a:pt x="2886" y="3024"/>
                </a:lnTo>
                <a:lnTo>
                  <a:pt x="2761" y="3024"/>
                </a:lnTo>
                <a:lnTo>
                  <a:pt x="2675" y="3024"/>
                </a:lnTo>
                <a:lnTo>
                  <a:pt x="2648" y="3024"/>
                </a:lnTo>
                <a:lnTo>
                  <a:pt x="2629" y="3024"/>
                </a:lnTo>
                <a:lnTo>
                  <a:pt x="2619" y="3024"/>
                </a:lnTo>
                <a:lnTo>
                  <a:pt x="2556" y="3024"/>
                </a:lnTo>
                <a:lnTo>
                  <a:pt x="2419" y="3024"/>
                </a:lnTo>
                <a:lnTo>
                  <a:pt x="2410" y="3024"/>
                </a:lnTo>
                <a:lnTo>
                  <a:pt x="2341" y="3024"/>
                </a:lnTo>
                <a:lnTo>
                  <a:pt x="2321" y="3024"/>
                </a:lnTo>
                <a:lnTo>
                  <a:pt x="2312" y="3024"/>
                </a:lnTo>
                <a:lnTo>
                  <a:pt x="2306" y="3024"/>
                </a:lnTo>
                <a:lnTo>
                  <a:pt x="2298" y="3022"/>
                </a:lnTo>
                <a:lnTo>
                  <a:pt x="2294" y="3022"/>
                </a:lnTo>
                <a:lnTo>
                  <a:pt x="2291" y="3022"/>
                </a:lnTo>
                <a:lnTo>
                  <a:pt x="2289" y="3022"/>
                </a:lnTo>
                <a:lnTo>
                  <a:pt x="2287" y="3022"/>
                </a:lnTo>
                <a:lnTo>
                  <a:pt x="2285" y="3022"/>
                </a:lnTo>
                <a:lnTo>
                  <a:pt x="2283" y="3022"/>
                </a:lnTo>
                <a:lnTo>
                  <a:pt x="2281" y="3022"/>
                </a:lnTo>
                <a:lnTo>
                  <a:pt x="2279" y="3022"/>
                </a:lnTo>
                <a:lnTo>
                  <a:pt x="2277" y="3022"/>
                </a:lnTo>
                <a:lnTo>
                  <a:pt x="2271" y="3024"/>
                </a:lnTo>
                <a:lnTo>
                  <a:pt x="2270" y="3024"/>
                </a:lnTo>
                <a:lnTo>
                  <a:pt x="2264" y="3024"/>
                </a:lnTo>
                <a:lnTo>
                  <a:pt x="2260" y="3024"/>
                </a:lnTo>
                <a:lnTo>
                  <a:pt x="2246" y="3024"/>
                </a:lnTo>
                <a:lnTo>
                  <a:pt x="2245" y="3024"/>
                </a:lnTo>
                <a:lnTo>
                  <a:pt x="2243" y="3024"/>
                </a:lnTo>
                <a:lnTo>
                  <a:pt x="2239" y="3024"/>
                </a:lnTo>
                <a:lnTo>
                  <a:pt x="2229" y="3024"/>
                </a:lnTo>
                <a:lnTo>
                  <a:pt x="2227" y="3024"/>
                </a:lnTo>
                <a:lnTo>
                  <a:pt x="2225" y="3024"/>
                </a:lnTo>
                <a:lnTo>
                  <a:pt x="2222" y="3024"/>
                </a:lnTo>
                <a:lnTo>
                  <a:pt x="2214" y="3024"/>
                </a:lnTo>
                <a:lnTo>
                  <a:pt x="2204" y="3024"/>
                </a:lnTo>
                <a:lnTo>
                  <a:pt x="2202" y="3024"/>
                </a:lnTo>
                <a:lnTo>
                  <a:pt x="2197" y="3024"/>
                </a:lnTo>
                <a:lnTo>
                  <a:pt x="2195" y="3024"/>
                </a:lnTo>
                <a:lnTo>
                  <a:pt x="2193" y="3024"/>
                </a:lnTo>
                <a:lnTo>
                  <a:pt x="2191" y="3024"/>
                </a:lnTo>
                <a:lnTo>
                  <a:pt x="2189" y="3024"/>
                </a:lnTo>
                <a:lnTo>
                  <a:pt x="2183" y="3024"/>
                </a:lnTo>
                <a:lnTo>
                  <a:pt x="2181" y="3024"/>
                </a:lnTo>
                <a:lnTo>
                  <a:pt x="2179" y="3024"/>
                </a:lnTo>
                <a:lnTo>
                  <a:pt x="2177" y="3024"/>
                </a:lnTo>
                <a:lnTo>
                  <a:pt x="2175" y="3024"/>
                </a:lnTo>
                <a:lnTo>
                  <a:pt x="2174" y="3024"/>
                </a:lnTo>
                <a:lnTo>
                  <a:pt x="2168" y="3024"/>
                </a:lnTo>
                <a:lnTo>
                  <a:pt x="2162" y="3024"/>
                </a:lnTo>
                <a:lnTo>
                  <a:pt x="2160" y="3024"/>
                </a:lnTo>
                <a:lnTo>
                  <a:pt x="2158" y="3024"/>
                </a:lnTo>
                <a:lnTo>
                  <a:pt x="2156" y="3024"/>
                </a:lnTo>
                <a:lnTo>
                  <a:pt x="2154" y="3024"/>
                </a:lnTo>
                <a:lnTo>
                  <a:pt x="2152" y="3024"/>
                </a:lnTo>
                <a:lnTo>
                  <a:pt x="2150" y="3024"/>
                </a:lnTo>
                <a:lnTo>
                  <a:pt x="2149" y="3024"/>
                </a:lnTo>
                <a:lnTo>
                  <a:pt x="2147" y="3024"/>
                </a:lnTo>
                <a:lnTo>
                  <a:pt x="2145" y="3024"/>
                </a:lnTo>
                <a:lnTo>
                  <a:pt x="2143" y="3024"/>
                </a:lnTo>
                <a:lnTo>
                  <a:pt x="2141" y="3024"/>
                </a:lnTo>
                <a:lnTo>
                  <a:pt x="2139" y="3024"/>
                </a:lnTo>
                <a:lnTo>
                  <a:pt x="2137" y="3024"/>
                </a:lnTo>
                <a:lnTo>
                  <a:pt x="2135" y="3024"/>
                </a:lnTo>
                <a:lnTo>
                  <a:pt x="2116" y="3024"/>
                </a:lnTo>
                <a:lnTo>
                  <a:pt x="2114" y="3024"/>
                </a:lnTo>
                <a:lnTo>
                  <a:pt x="2108" y="3024"/>
                </a:lnTo>
                <a:lnTo>
                  <a:pt x="2106" y="3024"/>
                </a:lnTo>
                <a:lnTo>
                  <a:pt x="2101" y="3024"/>
                </a:lnTo>
                <a:lnTo>
                  <a:pt x="2097" y="3024"/>
                </a:lnTo>
                <a:lnTo>
                  <a:pt x="2074" y="3024"/>
                </a:lnTo>
                <a:lnTo>
                  <a:pt x="2060" y="3024"/>
                </a:lnTo>
                <a:lnTo>
                  <a:pt x="2058" y="3024"/>
                </a:lnTo>
                <a:lnTo>
                  <a:pt x="2053" y="3024"/>
                </a:lnTo>
                <a:lnTo>
                  <a:pt x="2049" y="3024"/>
                </a:lnTo>
                <a:lnTo>
                  <a:pt x="2043" y="3024"/>
                </a:lnTo>
                <a:lnTo>
                  <a:pt x="2037" y="3024"/>
                </a:lnTo>
                <a:lnTo>
                  <a:pt x="2031" y="3024"/>
                </a:lnTo>
                <a:lnTo>
                  <a:pt x="2030" y="3024"/>
                </a:lnTo>
                <a:lnTo>
                  <a:pt x="2018" y="3024"/>
                </a:lnTo>
                <a:lnTo>
                  <a:pt x="2016" y="3024"/>
                </a:lnTo>
                <a:lnTo>
                  <a:pt x="2012" y="3024"/>
                </a:lnTo>
                <a:lnTo>
                  <a:pt x="2006" y="3024"/>
                </a:lnTo>
                <a:lnTo>
                  <a:pt x="2005" y="3024"/>
                </a:lnTo>
                <a:lnTo>
                  <a:pt x="2001" y="3024"/>
                </a:lnTo>
                <a:lnTo>
                  <a:pt x="1999" y="3024"/>
                </a:lnTo>
                <a:lnTo>
                  <a:pt x="1995" y="3024"/>
                </a:lnTo>
                <a:lnTo>
                  <a:pt x="1993" y="3024"/>
                </a:lnTo>
                <a:lnTo>
                  <a:pt x="1991" y="3024"/>
                </a:lnTo>
                <a:lnTo>
                  <a:pt x="1989" y="3024"/>
                </a:lnTo>
                <a:lnTo>
                  <a:pt x="1985" y="3024"/>
                </a:lnTo>
                <a:lnTo>
                  <a:pt x="1983" y="3024"/>
                </a:lnTo>
                <a:lnTo>
                  <a:pt x="1982" y="3024"/>
                </a:lnTo>
                <a:lnTo>
                  <a:pt x="1980" y="3024"/>
                </a:lnTo>
                <a:lnTo>
                  <a:pt x="1978" y="3024"/>
                </a:lnTo>
                <a:lnTo>
                  <a:pt x="1974" y="3024"/>
                </a:lnTo>
                <a:lnTo>
                  <a:pt x="1957" y="3024"/>
                </a:lnTo>
                <a:lnTo>
                  <a:pt x="1955" y="3024"/>
                </a:lnTo>
                <a:lnTo>
                  <a:pt x="1953" y="3024"/>
                </a:lnTo>
                <a:lnTo>
                  <a:pt x="1928" y="3024"/>
                </a:lnTo>
                <a:lnTo>
                  <a:pt x="1926" y="3024"/>
                </a:lnTo>
                <a:lnTo>
                  <a:pt x="1920" y="3024"/>
                </a:lnTo>
                <a:lnTo>
                  <a:pt x="1912" y="3024"/>
                </a:lnTo>
                <a:lnTo>
                  <a:pt x="1910" y="3024"/>
                </a:lnTo>
                <a:lnTo>
                  <a:pt x="1897" y="3024"/>
                </a:lnTo>
                <a:lnTo>
                  <a:pt x="1895" y="3024"/>
                </a:lnTo>
                <a:lnTo>
                  <a:pt x="1891" y="3024"/>
                </a:lnTo>
                <a:lnTo>
                  <a:pt x="1887" y="3024"/>
                </a:lnTo>
                <a:lnTo>
                  <a:pt x="1882" y="3024"/>
                </a:lnTo>
                <a:lnTo>
                  <a:pt x="1880" y="3024"/>
                </a:lnTo>
                <a:lnTo>
                  <a:pt x="1874" y="3024"/>
                </a:lnTo>
                <a:lnTo>
                  <a:pt x="1862" y="3024"/>
                </a:lnTo>
                <a:lnTo>
                  <a:pt x="1857" y="3024"/>
                </a:lnTo>
                <a:lnTo>
                  <a:pt x="1853" y="3024"/>
                </a:lnTo>
                <a:lnTo>
                  <a:pt x="1847" y="3024"/>
                </a:lnTo>
                <a:lnTo>
                  <a:pt x="1839" y="3024"/>
                </a:lnTo>
                <a:lnTo>
                  <a:pt x="1838" y="3024"/>
                </a:lnTo>
                <a:lnTo>
                  <a:pt x="1834" y="3024"/>
                </a:lnTo>
                <a:lnTo>
                  <a:pt x="1828" y="3024"/>
                </a:lnTo>
                <a:lnTo>
                  <a:pt x="1820" y="3024"/>
                </a:lnTo>
                <a:lnTo>
                  <a:pt x="1818" y="3024"/>
                </a:lnTo>
                <a:lnTo>
                  <a:pt x="1814" y="3024"/>
                </a:lnTo>
                <a:lnTo>
                  <a:pt x="1811" y="3024"/>
                </a:lnTo>
                <a:lnTo>
                  <a:pt x="1805" y="3024"/>
                </a:lnTo>
                <a:lnTo>
                  <a:pt x="1801" y="3024"/>
                </a:lnTo>
                <a:lnTo>
                  <a:pt x="1791" y="3024"/>
                </a:lnTo>
                <a:lnTo>
                  <a:pt x="1784" y="3024"/>
                </a:lnTo>
                <a:lnTo>
                  <a:pt x="1782" y="3024"/>
                </a:lnTo>
                <a:lnTo>
                  <a:pt x="1772" y="3024"/>
                </a:lnTo>
                <a:lnTo>
                  <a:pt x="1768" y="3024"/>
                </a:lnTo>
                <a:lnTo>
                  <a:pt x="1763" y="3024"/>
                </a:lnTo>
                <a:lnTo>
                  <a:pt x="1753" y="3024"/>
                </a:lnTo>
                <a:lnTo>
                  <a:pt x="1751" y="3024"/>
                </a:lnTo>
                <a:lnTo>
                  <a:pt x="1747" y="3022"/>
                </a:lnTo>
                <a:lnTo>
                  <a:pt x="1745" y="3022"/>
                </a:lnTo>
                <a:lnTo>
                  <a:pt x="1738" y="3022"/>
                </a:lnTo>
                <a:lnTo>
                  <a:pt x="1722" y="3022"/>
                </a:lnTo>
                <a:lnTo>
                  <a:pt x="1717" y="3022"/>
                </a:lnTo>
                <a:lnTo>
                  <a:pt x="1711" y="3022"/>
                </a:lnTo>
                <a:lnTo>
                  <a:pt x="1709" y="3022"/>
                </a:lnTo>
                <a:lnTo>
                  <a:pt x="1699" y="3022"/>
                </a:lnTo>
                <a:lnTo>
                  <a:pt x="1695" y="3022"/>
                </a:lnTo>
                <a:lnTo>
                  <a:pt x="1682" y="3022"/>
                </a:lnTo>
                <a:lnTo>
                  <a:pt x="1678" y="3022"/>
                </a:lnTo>
                <a:lnTo>
                  <a:pt x="1676" y="3022"/>
                </a:lnTo>
                <a:lnTo>
                  <a:pt x="1674" y="3022"/>
                </a:lnTo>
                <a:lnTo>
                  <a:pt x="1669" y="3022"/>
                </a:lnTo>
                <a:lnTo>
                  <a:pt x="1665" y="3022"/>
                </a:lnTo>
                <a:lnTo>
                  <a:pt x="1661" y="3022"/>
                </a:lnTo>
                <a:lnTo>
                  <a:pt x="1657" y="3022"/>
                </a:lnTo>
                <a:lnTo>
                  <a:pt x="1655" y="3022"/>
                </a:lnTo>
                <a:lnTo>
                  <a:pt x="1651" y="3022"/>
                </a:lnTo>
                <a:lnTo>
                  <a:pt x="1644" y="3022"/>
                </a:lnTo>
                <a:lnTo>
                  <a:pt x="1642" y="3022"/>
                </a:lnTo>
                <a:lnTo>
                  <a:pt x="1640" y="3022"/>
                </a:lnTo>
                <a:lnTo>
                  <a:pt x="1634" y="3022"/>
                </a:lnTo>
                <a:lnTo>
                  <a:pt x="1632" y="3022"/>
                </a:lnTo>
                <a:lnTo>
                  <a:pt x="1628" y="3022"/>
                </a:lnTo>
                <a:lnTo>
                  <a:pt x="1626" y="3022"/>
                </a:lnTo>
                <a:lnTo>
                  <a:pt x="1624" y="3022"/>
                </a:lnTo>
                <a:lnTo>
                  <a:pt x="1622" y="3022"/>
                </a:lnTo>
                <a:lnTo>
                  <a:pt x="1619" y="3022"/>
                </a:lnTo>
                <a:lnTo>
                  <a:pt x="1615" y="3022"/>
                </a:lnTo>
                <a:lnTo>
                  <a:pt x="1611" y="3022"/>
                </a:lnTo>
                <a:lnTo>
                  <a:pt x="1609" y="3022"/>
                </a:lnTo>
                <a:lnTo>
                  <a:pt x="1601" y="3022"/>
                </a:lnTo>
                <a:lnTo>
                  <a:pt x="1599" y="3022"/>
                </a:lnTo>
                <a:lnTo>
                  <a:pt x="1597" y="3022"/>
                </a:lnTo>
                <a:lnTo>
                  <a:pt x="1596" y="3022"/>
                </a:lnTo>
                <a:lnTo>
                  <a:pt x="1594" y="3022"/>
                </a:lnTo>
                <a:lnTo>
                  <a:pt x="1592" y="3022"/>
                </a:lnTo>
                <a:lnTo>
                  <a:pt x="1590" y="3022"/>
                </a:lnTo>
                <a:lnTo>
                  <a:pt x="1588" y="3022"/>
                </a:lnTo>
                <a:lnTo>
                  <a:pt x="1586" y="3022"/>
                </a:lnTo>
                <a:lnTo>
                  <a:pt x="1584" y="3022"/>
                </a:lnTo>
                <a:lnTo>
                  <a:pt x="1582" y="3022"/>
                </a:lnTo>
                <a:lnTo>
                  <a:pt x="1580" y="3022"/>
                </a:lnTo>
                <a:lnTo>
                  <a:pt x="1578" y="3022"/>
                </a:lnTo>
                <a:lnTo>
                  <a:pt x="1574" y="3022"/>
                </a:lnTo>
                <a:lnTo>
                  <a:pt x="1573" y="3022"/>
                </a:lnTo>
                <a:lnTo>
                  <a:pt x="1567" y="3022"/>
                </a:lnTo>
                <a:lnTo>
                  <a:pt x="1565" y="3022"/>
                </a:lnTo>
                <a:lnTo>
                  <a:pt x="1563" y="3022"/>
                </a:lnTo>
                <a:lnTo>
                  <a:pt x="1557" y="3022"/>
                </a:lnTo>
                <a:lnTo>
                  <a:pt x="1555" y="3022"/>
                </a:lnTo>
                <a:lnTo>
                  <a:pt x="1551" y="3022"/>
                </a:lnTo>
                <a:lnTo>
                  <a:pt x="1548" y="3020"/>
                </a:lnTo>
                <a:lnTo>
                  <a:pt x="1546" y="3020"/>
                </a:lnTo>
                <a:lnTo>
                  <a:pt x="1542" y="3020"/>
                </a:lnTo>
                <a:lnTo>
                  <a:pt x="1540" y="3020"/>
                </a:lnTo>
                <a:lnTo>
                  <a:pt x="1538" y="3020"/>
                </a:lnTo>
                <a:lnTo>
                  <a:pt x="1536" y="3020"/>
                </a:lnTo>
                <a:lnTo>
                  <a:pt x="1534" y="3020"/>
                </a:lnTo>
                <a:lnTo>
                  <a:pt x="1530" y="3020"/>
                </a:lnTo>
                <a:lnTo>
                  <a:pt x="1528" y="3020"/>
                </a:lnTo>
                <a:lnTo>
                  <a:pt x="1523" y="3020"/>
                </a:lnTo>
                <a:lnTo>
                  <a:pt x="1517" y="3020"/>
                </a:lnTo>
                <a:lnTo>
                  <a:pt x="1511" y="3020"/>
                </a:lnTo>
                <a:lnTo>
                  <a:pt x="1507" y="3020"/>
                </a:lnTo>
                <a:lnTo>
                  <a:pt x="1505" y="3020"/>
                </a:lnTo>
                <a:lnTo>
                  <a:pt x="1503" y="3020"/>
                </a:lnTo>
                <a:lnTo>
                  <a:pt x="1501" y="3020"/>
                </a:lnTo>
                <a:lnTo>
                  <a:pt x="1500" y="3020"/>
                </a:lnTo>
                <a:lnTo>
                  <a:pt x="1498" y="3020"/>
                </a:lnTo>
                <a:lnTo>
                  <a:pt x="1496" y="3020"/>
                </a:lnTo>
                <a:lnTo>
                  <a:pt x="1494" y="3020"/>
                </a:lnTo>
                <a:lnTo>
                  <a:pt x="1492" y="3020"/>
                </a:lnTo>
                <a:lnTo>
                  <a:pt x="1488" y="3020"/>
                </a:lnTo>
                <a:lnTo>
                  <a:pt x="1486" y="3020"/>
                </a:lnTo>
                <a:lnTo>
                  <a:pt x="1482" y="3020"/>
                </a:lnTo>
                <a:lnTo>
                  <a:pt x="1478" y="3020"/>
                </a:lnTo>
                <a:lnTo>
                  <a:pt x="1477" y="3020"/>
                </a:lnTo>
                <a:lnTo>
                  <a:pt x="1475" y="3020"/>
                </a:lnTo>
                <a:lnTo>
                  <a:pt x="1473" y="3020"/>
                </a:lnTo>
                <a:lnTo>
                  <a:pt x="1463" y="3020"/>
                </a:lnTo>
                <a:lnTo>
                  <a:pt x="1461" y="3020"/>
                </a:lnTo>
                <a:lnTo>
                  <a:pt x="1459" y="3020"/>
                </a:lnTo>
                <a:lnTo>
                  <a:pt x="1455" y="3020"/>
                </a:lnTo>
                <a:lnTo>
                  <a:pt x="1453" y="3020"/>
                </a:lnTo>
                <a:lnTo>
                  <a:pt x="1448" y="3018"/>
                </a:lnTo>
                <a:lnTo>
                  <a:pt x="1444" y="3018"/>
                </a:lnTo>
                <a:lnTo>
                  <a:pt x="1442" y="3018"/>
                </a:lnTo>
                <a:lnTo>
                  <a:pt x="1438" y="3018"/>
                </a:lnTo>
                <a:lnTo>
                  <a:pt x="1429" y="3018"/>
                </a:lnTo>
                <a:lnTo>
                  <a:pt x="1421" y="3018"/>
                </a:lnTo>
                <a:lnTo>
                  <a:pt x="1419" y="3018"/>
                </a:lnTo>
                <a:lnTo>
                  <a:pt x="1407" y="3018"/>
                </a:lnTo>
                <a:lnTo>
                  <a:pt x="1402" y="3018"/>
                </a:lnTo>
                <a:lnTo>
                  <a:pt x="1388" y="3018"/>
                </a:lnTo>
                <a:lnTo>
                  <a:pt x="1386" y="3018"/>
                </a:lnTo>
                <a:lnTo>
                  <a:pt x="1384" y="3018"/>
                </a:lnTo>
                <a:lnTo>
                  <a:pt x="1373" y="3018"/>
                </a:lnTo>
                <a:lnTo>
                  <a:pt x="1361" y="3018"/>
                </a:lnTo>
                <a:lnTo>
                  <a:pt x="1357" y="3018"/>
                </a:lnTo>
                <a:lnTo>
                  <a:pt x="1352" y="3018"/>
                </a:lnTo>
                <a:lnTo>
                  <a:pt x="1350" y="3018"/>
                </a:lnTo>
                <a:lnTo>
                  <a:pt x="1348" y="3016"/>
                </a:lnTo>
                <a:lnTo>
                  <a:pt x="1346" y="3016"/>
                </a:lnTo>
                <a:lnTo>
                  <a:pt x="1342" y="3016"/>
                </a:lnTo>
                <a:lnTo>
                  <a:pt x="1336" y="3016"/>
                </a:lnTo>
                <a:lnTo>
                  <a:pt x="1334" y="3016"/>
                </a:lnTo>
                <a:lnTo>
                  <a:pt x="1319" y="3016"/>
                </a:lnTo>
                <a:lnTo>
                  <a:pt x="1317" y="3016"/>
                </a:lnTo>
                <a:lnTo>
                  <a:pt x="1315" y="3016"/>
                </a:lnTo>
                <a:lnTo>
                  <a:pt x="1308" y="3016"/>
                </a:lnTo>
                <a:lnTo>
                  <a:pt x="1296" y="3016"/>
                </a:lnTo>
                <a:lnTo>
                  <a:pt x="1288" y="3016"/>
                </a:lnTo>
                <a:lnTo>
                  <a:pt x="1286" y="3016"/>
                </a:lnTo>
                <a:lnTo>
                  <a:pt x="1283" y="3016"/>
                </a:lnTo>
                <a:lnTo>
                  <a:pt x="1277" y="3016"/>
                </a:lnTo>
                <a:lnTo>
                  <a:pt x="1267" y="3016"/>
                </a:lnTo>
                <a:lnTo>
                  <a:pt x="1263" y="3016"/>
                </a:lnTo>
                <a:lnTo>
                  <a:pt x="1254" y="3016"/>
                </a:lnTo>
                <a:lnTo>
                  <a:pt x="1248" y="3016"/>
                </a:lnTo>
                <a:lnTo>
                  <a:pt x="1244" y="3016"/>
                </a:lnTo>
                <a:lnTo>
                  <a:pt x="1240" y="3016"/>
                </a:lnTo>
                <a:lnTo>
                  <a:pt x="1233" y="3015"/>
                </a:lnTo>
                <a:lnTo>
                  <a:pt x="1231" y="3015"/>
                </a:lnTo>
                <a:lnTo>
                  <a:pt x="1229" y="3015"/>
                </a:lnTo>
                <a:lnTo>
                  <a:pt x="1217" y="3015"/>
                </a:lnTo>
                <a:lnTo>
                  <a:pt x="1215" y="3015"/>
                </a:lnTo>
                <a:lnTo>
                  <a:pt x="1213" y="3015"/>
                </a:lnTo>
                <a:lnTo>
                  <a:pt x="1206" y="3015"/>
                </a:lnTo>
                <a:lnTo>
                  <a:pt x="1204" y="3015"/>
                </a:lnTo>
                <a:lnTo>
                  <a:pt x="1202" y="3015"/>
                </a:lnTo>
                <a:lnTo>
                  <a:pt x="1200" y="3015"/>
                </a:lnTo>
                <a:lnTo>
                  <a:pt x="1189" y="3015"/>
                </a:lnTo>
                <a:lnTo>
                  <a:pt x="1185" y="3015"/>
                </a:lnTo>
                <a:lnTo>
                  <a:pt x="1177" y="3015"/>
                </a:lnTo>
                <a:lnTo>
                  <a:pt x="1171" y="3015"/>
                </a:lnTo>
                <a:lnTo>
                  <a:pt x="1169" y="3015"/>
                </a:lnTo>
                <a:lnTo>
                  <a:pt x="1164" y="3015"/>
                </a:lnTo>
                <a:lnTo>
                  <a:pt x="1160" y="3015"/>
                </a:lnTo>
                <a:lnTo>
                  <a:pt x="1152" y="3015"/>
                </a:lnTo>
                <a:lnTo>
                  <a:pt x="1150" y="3015"/>
                </a:lnTo>
                <a:lnTo>
                  <a:pt x="1141" y="3015"/>
                </a:lnTo>
                <a:lnTo>
                  <a:pt x="1135" y="3015"/>
                </a:lnTo>
                <a:lnTo>
                  <a:pt x="1133" y="3015"/>
                </a:lnTo>
                <a:lnTo>
                  <a:pt x="1129" y="3015"/>
                </a:lnTo>
                <a:lnTo>
                  <a:pt x="1123" y="3015"/>
                </a:lnTo>
                <a:lnTo>
                  <a:pt x="1121" y="3015"/>
                </a:lnTo>
                <a:lnTo>
                  <a:pt x="1119" y="3015"/>
                </a:lnTo>
                <a:lnTo>
                  <a:pt x="1117" y="3015"/>
                </a:lnTo>
                <a:lnTo>
                  <a:pt x="1112" y="3013"/>
                </a:lnTo>
                <a:lnTo>
                  <a:pt x="1110" y="3013"/>
                </a:lnTo>
                <a:lnTo>
                  <a:pt x="1104" y="3013"/>
                </a:lnTo>
                <a:lnTo>
                  <a:pt x="1102" y="3013"/>
                </a:lnTo>
                <a:lnTo>
                  <a:pt x="1094" y="3015"/>
                </a:lnTo>
                <a:lnTo>
                  <a:pt x="1093" y="3015"/>
                </a:lnTo>
                <a:lnTo>
                  <a:pt x="1091" y="3015"/>
                </a:lnTo>
                <a:lnTo>
                  <a:pt x="1085" y="3015"/>
                </a:lnTo>
                <a:lnTo>
                  <a:pt x="1077" y="3015"/>
                </a:lnTo>
                <a:lnTo>
                  <a:pt x="1071" y="3015"/>
                </a:lnTo>
                <a:lnTo>
                  <a:pt x="1066" y="3015"/>
                </a:lnTo>
                <a:lnTo>
                  <a:pt x="1046" y="3015"/>
                </a:lnTo>
                <a:lnTo>
                  <a:pt x="1039" y="3015"/>
                </a:lnTo>
                <a:lnTo>
                  <a:pt x="1031" y="3015"/>
                </a:lnTo>
                <a:lnTo>
                  <a:pt x="1018" y="3015"/>
                </a:lnTo>
                <a:lnTo>
                  <a:pt x="1016" y="3015"/>
                </a:lnTo>
                <a:lnTo>
                  <a:pt x="1014" y="3015"/>
                </a:lnTo>
                <a:lnTo>
                  <a:pt x="1006" y="3015"/>
                </a:lnTo>
                <a:lnTo>
                  <a:pt x="998" y="3016"/>
                </a:lnTo>
                <a:lnTo>
                  <a:pt x="995" y="3016"/>
                </a:lnTo>
                <a:lnTo>
                  <a:pt x="987" y="3016"/>
                </a:lnTo>
                <a:lnTo>
                  <a:pt x="985" y="3016"/>
                </a:lnTo>
                <a:lnTo>
                  <a:pt x="983" y="3016"/>
                </a:lnTo>
                <a:lnTo>
                  <a:pt x="981" y="3016"/>
                </a:lnTo>
                <a:lnTo>
                  <a:pt x="977" y="3016"/>
                </a:lnTo>
                <a:lnTo>
                  <a:pt x="975" y="3016"/>
                </a:lnTo>
                <a:lnTo>
                  <a:pt x="970" y="3016"/>
                </a:lnTo>
                <a:lnTo>
                  <a:pt x="968" y="3016"/>
                </a:lnTo>
                <a:lnTo>
                  <a:pt x="966" y="3016"/>
                </a:lnTo>
                <a:lnTo>
                  <a:pt x="964" y="3016"/>
                </a:lnTo>
                <a:lnTo>
                  <a:pt x="962" y="3016"/>
                </a:lnTo>
                <a:lnTo>
                  <a:pt x="956" y="3016"/>
                </a:lnTo>
                <a:lnTo>
                  <a:pt x="941" y="3016"/>
                </a:lnTo>
                <a:lnTo>
                  <a:pt x="937" y="3016"/>
                </a:lnTo>
                <a:lnTo>
                  <a:pt x="935" y="3016"/>
                </a:lnTo>
                <a:lnTo>
                  <a:pt x="933" y="3016"/>
                </a:lnTo>
                <a:lnTo>
                  <a:pt x="931" y="3016"/>
                </a:lnTo>
                <a:lnTo>
                  <a:pt x="929" y="3016"/>
                </a:lnTo>
                <a:lnTo>
                  <a:pt x="924" y="3016"/>
                </a:lnTo>
                <a:lnTo>
                  <a:pt x="920" y="3016"/>
                </a:lnTo>
                <a:lnTo>
                  <a:pt x="918" y="3016"/>
                </a:lnTo>
                <a:lnTo>
                  <a:pt x="916" y="3016"/>
                </a:lnTo>
                <a:lnTo>
                  <a:pt x="912" y="3016"/>
                </a:lnTo>
                <a:lnTo>
                  <a:pt x="910" y="3016"/>
                </a:lnTo>
                <a:lnTo>
                  <a:pt x="908" y="3016"/>
                </a:lnTo>
                <a:lnTo>
                  <a:pt x="902" y="3016"/>
                </a:lnTo>
                <a:lnTo>
                  <a:pt x="901" y="3016"/>
                </a:lnTo>
                <a:lnTo>
                  <a:pt x="897" y="3016"/>
                </a:lnTo>
                <a:lnTo>
                  <a:pt x="893" y="3016"/>
                </a:lnTo>
                <a:lnTo>
                  <a:pt x="891" y="3016"/>
                </a:lnTo>
                <a:lnTo>
                  <a:pt x="889" y="3016"/>
                </a:lnTo>
                <a:lnTo>
                  <a:pt x="885" y="3016"/>
                </a:lnTo>
                <a:lnTo>
                  <a:pt x="872" y="3018"/>
                </a:lnTo>
                <a:lnTo>
                  <a:pt x="856" y="3018"/>
                </a:lnTo>
                <a:lnTo>
                  <a:pt x="854" y="3018"/>
                </a:lnTo>
                <a:lnTo>
                  <a:pt x="845" y="3018"/>
                </a:lnTo>
                <a:lnTo>
                  <a:pt x="843" y="3018"/>
                </a:lnTo>
                <a:lnTo>
                  <a:pt x="839" y="3018"/>
                </a:lnTo>
                <a:lnTo>
                  <a:pt x="835" y="3018"/>
                </a:lnTo>
                <a:lnTo>
                  <a:pt x="820" y="3018"/>
                </a:lnTo>
                <a:lnTo>
                  <a:pt x="814" y="3018"/>
                </a:lnTo>
                <a:lnTo>
                  <a:pt x="812" y="3018"/>
                </a:lnTo>
                <a:lnTo>
                  <a:pt x="810" y="3018"/>
                </a:lnTo>
                <a:lnTo>
                  <a:pt x="797" y="3018"/>
                </a:lnTo>
                <a:lnTo>
                  <a:pt x="793" y="3018"/>
                </a:lnTo>
                <a:lnTo>
                  <a:pt x="785" y="3018"/>
                </a:lnTo>
                <a:lnTo>
                  <a:pt x="781" y="3018"/>
                </a:lnTo>
                <a:lnTo>
                  <a:pt x="776" y="3018"/>
                </a:lnTo>
                <a:lnTo>
                  <a:pt x="770" y="3018"/>
                </a:lnTo>
                <a:lnTo>
                  <a:pt x="768" y="3018"/>
                </a:lnTo>
                <a:lnTo>
                  <a:pt x="764" y="3016"/>
                </a:lnTo>
                <a:lnTo>
                  <a:pt x="758" y="3016"/>
                </a:lnTo>
                <a:lnTo>
                  <a:pt x="755" y="3016"/>
                </a:lnTo>
                <a:lnTo>
                  <a:pt x="749" y="3016"/>
                </a:lnTo>
                <a:lnTo>
                  <a:pt x="739" y="3015"/>
                </a:lnTo>
                <a:lnTo>
                  <a:pt x="733" y="3015"/>
                </a:lnTo>
                <a:lnTo>
                  <a:pt x="730" y="3015"/>
                </a:lnTo>
                <a:lnTo>
                  <a:pt x="728" y="3015"/>
                </a:lnTo>
                <a:lnTo>
                  <a:pt x="724" y="3015"/>
                </a:lnTo>
                <a:lnTo>
                  <a:pt x="718" y="3013"/>
                </a:lnTo>
                <a:lnTo>
                  <a:pt x="714" y="3015"/>
                </a:lnTo>
                <a:lnTo>
                  <a:pt x="712" y="3015"/>
                </a:lnTo>
                <a:lnTo>
                  <a:pt x="707" y="3015"/>
                </a:lnTo>
                <a:lnTo>
                  <a:pt x="705" y="3015"/>
                </a:lnTo>
                <a:lnTo>
                  <a:pt x="697" y="3016"/>
                </a:lnTo>
                <a:lnTo>
                  <a:pt x="693" y="3016"/>
                </a:lnTo>
                <a:lnTo>
                  <a:pt x="691" y="3016"/>
                </a:lnTo>
                <a:lnTo>
                  <a:pt x="678" y="3016"/>
                </a:lnTo>
                <a:lnTo>
                  <a:pt x="674" y="3016"/>
                </a:lnTo>
                <a:lnTo>
                  <a:pt x="664" y="3018"/>
                </a:lnTo>
                <a:lnTo>
                  <a:pt x="655" y="3018"/>
                </a:lnTo>
                <a:lnTo>
                  <a:pt x="653" y="3018"/>
                </a:lnTo>
                <a:lnTo>
                  <a:pt x="647" y="3018"/>
                </a:lnTo>
                <a:lnTo>
                  <a:pt x="643" y="3018"/>
                </a:lnTo>
                <a:lnTo>
                  <a:pt x="636" y="3020"/>
                </a:lnTo>
                <a:lnTo>
                  <a:pt x="626" y="3020"/>
                </a:lnTo>
                <a:lnTo>
                  <a:pt x="624" y="3020"/>
                </a:lnTo>
                <a:lnTo>
                  <a:pt x="622" y="3020"/>
                </a:lnTo>
                <a:lnTo>
                  <a:pt x="618" y="3020"/>
                </a:lnTo>
                <a:lnTo>
                  <a:pt x="616" y="3020"/>
                </a:lnTo>
                <a:lnTo>
                  <a:pt x="613" y="3020"/>
                </a:lnTo>
                <a:lnTo>
                  <a:pt x="601" y="3020"/>
                </a:lnTo>
                <a:lnTo>
                  <a:pt x="599" y="3020"/>
                </a:lnTo>
                <a:lnTo>
                  <a:pt x="591" y="3020"/>
                </a:lnTo>
                <a:lnTo>
                  <a:pt x="586" y="3020"/>
                </a:lnTo>
                <a:lnTo>
                  <a:pt x="582" y="3018"/>
                </a:lnTo>
                <a:lnTo>
                  <a:pt x="572" y="3018"/>
                </a:lnTo>
                <a:lnTo>
                  <a:pt x="547" y="3018"/>
                </a:lnTo>
                <a:lnTo>
                  <a:pt x="547" y="3020"/>
                </a:lnTo>
                <a:lnTo>
                  <a:pt x="540" y="3020"/>
                </a:lnTo>
                <a:lnTo>
                  <a:pt x="538" y="3020"/>
                </a:lnTo>
                <a:lnTo>
                  <a:pt x="536" y="3018"/>
                </a:lnTo>
                <a:lnTo>
                  <a:pt x="532" y="3018"/>
                </a:lnTo>
                <a:lnTo>
                  <a:pt x="530" y="3018"/>
                </a:lnTo>
                <a:lnTo>
                  <a:pt x="528" y="3018"/>
                </a:lnTo>
                <a:lnTo>
                  <a:pt x="526" y="3018"/>
                </a:lnTo>
                <a:lnTo>
                  <a:pt x="524" y="3018"/>
                </a:lnTo>
                <a:lnTo>
                  <a:pt x="522" y="3018"/>
                </a:lnTo>
                <a:lnTo>
                  <a:pt x="520" y="3018"/>
                </a:lnTo>
                <a:lnTo>
                  <a:pt x="517" y="3020"/>
                </a:lnTo>
                <a:lnTo>
                  <a:pt x="515" y="3020"/>
                </a:lnTo>
                <a:lnTo>
                  <a:pt x="513" y="3020"/>
                </a:lnTo>
                <a:lnTo>
                  <a:pt x="509" y="3020"/>
                </a:lnTo>
                <a:lnTo>
                  <a:pt x="505" y="3020"/>
                </a:lnTo>
                <a:lnTo>
                  <a:pt x="503" y="3020"/>
                </a:lnTo>
                <a:lnTo>
                  <a:pt x="501" y="3020"/>
                </a:lnTo>
                <a:lnTo>
                  <a:pt x="499" y="3020"/>
                </a:lnTo>
                <a:lnTo>
                  <a:pt x="495" y="3020"/>
                </a:lnTo>
                <a:lnTo>
                  <a:pt x="492" y="3020"/>
                </a:lnTo>
                <a:lnTo>
                  <a:pt x="486" y="3020"/>
                </a:lnTo>
                <a:lnTo>
                  <a:pt x="482" y="3020"/>
                </a:lnTo>
                <a:lnTo>
                  <a:pt x="480" y="3020"/>
                </a:lnTo>
                <a:lnTo>
                  <a:pt x="478" y="3020"/>
                </a:lnTo>
                <a:lnTo>
                  <a:pt x="476" y="3020"/>
                </a:lnTo>
                <a:lnTo>
                  <a:pt x="474" y="3020"/>
                </a:lnTo>
                <a:lnTo>
                  <a:pt x="472" y="3020"/>
                </a:lnTo>
                <a:lnTo>
                  <a:pt x="467" y="3022"/>
                </a:lnTo>
                <a:lnTo>
                  <a:pt x="459" y="3022"/>
                </a:lnTo>
                <a:lnTo>
                  <a:pt x="453" y="3022"/>
                </a:lnTo>
                <a:lnTo>
                  <a:pt x="428" y="3022"/>
                </a:lnTo>
                <a:lnTo>
                  <a:pt x="426" y="3022"/>
                </a:lnTo>
                <a:lnTo>
                  <a:pt x="422" y="3022"/>
                </a:lnTo>
                <a:lnTo>
                  <a:pt x="421" y="3022"/>
                </a:lnTo>
                <a:lnTo>
                  <a:pt x="411" y="3022"/>
                </a:lnTo>
                <a:lnTo>
                  <a:pt x="403" y="3022"/>
                </a:lnTo>
                <a:lnTo>
                  <a:pt x="399" y="3022"/>
                </a:lnTo>
                <a:lnTo>
                  <a:pt x="394" y="3022"/>
                </a:lnTo>
                <a:lnTo>
                  <a:pt x="392" y="3022"/>
                </a:lnTo>
                <a:lnTo>
                  <a:pt x="390" y="3022"/>
                </a:lnTo>
                <a:lnTo>
                  <a:pt x="386" y="3022"/>
                </a:lnTo>
                <a:lnTo>
                  <a:pt x="384" y="3022"/>
                </a:lnTo>
                <a:lnTo>
                  <a:pt x="380" y="3022"/>
                </a:lnTo>
                <a:lnTo>
                  <a:pt x="378" y="3022"/>
                </a:lnTo>
                <a:lnTo>
                  <a:pt x="376" y="3022"/>
                </a:lnTo>
                <a:lnTo>
                  <a:pt x="374" y="3022"/>
                </a:lnTo>
                <a:lnTo>
                  <a:pt x="371" y="3022"/>
                </a:lnTo>
                <a:lnTo>
                  <a:pt x="367" y="3022"/>
                </a:lnTo>
                <a:lnTo>
                  <a:pt x="363" y="3022"/>
                </a:lnTo>
                <a:lnTo>
                  <a:pt x="359" y="3022"/>
                </a:lnTo>
                <a:lnTo>
                  <a:pt x="353" y="3022"/>
                </a:lnTo>
                <a:lnTo>
                  <a:pt x="351" y="3022"/>
                </a:lnTo>
                <a:lnTo>
                  <a:pt x="348" y="3022"/>
                </a:lnTo>
                <a:lnTo>
                  <a:pt x="344" y="3022"/>
                </a:lnTo>
                <a:lnTo>
                  <a:pt x="340" y="3022"/>
                </a:lnTo>
                <a:lnTo>
                  <a:pt x="338" y="3022"/>
                </a:lnTo>
                <a:lnTo>
                  <a:pt x="332" y="3022"/>
                </a:lnTo>
                <a:lnTo>
                  <a:pt x="330" y="3022"/>
                </a:lnTo>
                <a:lnTo>
                  <a:pt x="323" y="3022"/>
                </a:lnTo>
                <a:lnTo>
                  <a:pt x="319" y="3022"/>
                </a:lnTo>
                <a:lnTo>
                  <a:pt x="315" y="3022"/>
                </a:lnTo>
                <a:lnTo>
                  <a:pt x="311" y="3022"/>
                </a:lnTo>
                <a:lnTo>
                  <a:pt x="303" y="3022"/>
                </a:lnTo>
                <a:lnTo>
                  <a:pt x="301" y="3022"/>
                </a:lnTo>
                <a:lnTo>
                  <a:pt x="286" y="3022"/>
                </a:lnTo>
                <a:lnTo>
                  <a:pt x="278" y="3022"/>
                </a:lnTo>
                <a:lnTo>
                  <a:pt x="269" y="3022"/>
                </a:lnTo>
                <a:lnTo>
                  <a:pt x="263" y="3022"/>
                </a:lnTo>
                <a:lnTo>
                  <a:pt x="257" y="3022"/>
                </a:lnTo>
                <a:lnTo>
                  <a:pt x="248" y="3022"/>
                </a:lnTo>
                <a:lnTo>
                  <a:pt x="246" y="3022"/>
                </a:lnTo>
                <a:lnTo>
                  <a:pt x="244" y="3022"/>
                </a:lnTo>
                <a:lnTo>
                  <a:pt x="242" y="3022"/>
                </a:lnTo>
                <a:lnTo>
                  <a:pt x="236" y="3022"/>
                </a:lnTo>
                <a:lnTo>
                  <a:pt x="234" y="3022"/>
                </a:lnTo>
                <a:lnTo>
                  <a:pt x="232" y="3022"/>
                </a:lnTo>
                <a:lnTo>
                  <a:pt x="227" y="3022"/>
                </a:lnTo>
                <a:lnTo>
                  <a:pt x="223" y="3022"/>
                </a:lnTo>
                <a:lnTo>
                  <a:pt x="211" y="3022"/>
                </a:lnTo>
                <a:lnTo>
                  <a:pt x="196" y="3020"/>
                </a:lnTo>
                <a:lnTo>
                  <a:pt x="192" y="3020"/>
                </a:lnTo>
                <a:lnTo>
                  <a:pt x="190" y="3020"/>
                </a:lnTo>
                <a:lnTo>
                  <a:pt x="188" y="3020"/>
                </a:lnTo>
                <a:lnTo>
                  <a:pt x="186" y="3020"/>
                </a:lnTo>
                <a:lnTo>
                  <a:pt x="180" y="3020"/>
                </a:lnTo>
                <a:lnTo>
                  <a:pt x="179" y="3020"/>
                </a:lnTo>
                <a:lnTo>
                  <a:pt x="179" y="3018"/>
                </a:lnTo>
                <a:lnTo>
                  <a:pt x="177" y="3016"/>
                </a:lnTo>
                <a:lnTo>
                  <a:pt x="177" y="3015"/>
                </a:lnTo>
                <a:lnTo>
                  <a:pt x="175" y="3015"/>
                </a:lnTo>
                <a:lnTo>
                  <a:pt x="175" y="3013"/>
                </a:lnTo>
                <a:lnTo>
                  <a:pt x="173" y="3013"/>
                </a:lnTo>
                <a:lnTo>
                  <a:pt x="171" y="3011"/>
                </a:lnTo>
                <a:lnTo>
                  <a:pt x="169" y="3011"/>
                </a:lnTo>
                <a:lnTo>
                  <a:pt x="169" y="3009"/>
                </a:lnTo>
                <a:lnTo>
                  <a:pt x="167" y="3009"/>
                </a:lnTo>
                <a:lnTo>
                  <a:pt x="167" y="3007"/>
                </a:lnTo>
                <a:lnTo>
                  <a:pt x="165" y="3005"/>
                </a:lnTo>
                <a:lnTo>
                  <a:pt x="163" y="3003"/>
                </a:lnTo>
                <a:lnTo>
                  <a:pt x="161" y="3001"/>
                </a:lnTo>
                <a:lnTo>
                  <a:pt x="159" y="3001"/>
                </a:lnTo>
                <a:lnTo>
                  <a:pt x="157" y="2999"/>
                </a:lnTo>
                <a:lnTo>
                  <a:pt x="157" y="2997"/>
                </a:lnTo>
                <a:lnTo>
                  <a:pt x="156" y="2995"/>
                </a:lnTo>
                <a:lnTo>
                  <a:pt x="154" y="2995"/>
                </a:lnTo>
                <a:lnTo>
                  <a:pt x="154" y="2993"/>
                </a:lnTo>
                <a:lnTo>
                  <a:pt x="152" y="2992"/>
                </a:lnTo>
                <a:lnTo>
                  <a:pt x="150" y="2990"/>
                </a:lnTo>
                <a:lnTo>
                  <a:pt x="150" y="2988"/>
                </a:lnTo>
                <a:lnTo>
                  <a:pt x="150" y="2990"/>
                </a:lnTo>
                <a:lnTo>
                  <a:pt x="148" y="2988"/>
                </a:lnTo>
                <a:lnTo>
                  <a:pt x="146" y="2990"/>
                </a:lnTo>
                <a:lnTo>
                  <a:pt x="144" y="2990"/>
                </a:lnTo>
                <a:lnTo>
                  <a:pt x="142" y="2988"/>
                </a:lnTo>
                <a:lnTo>
                  <a:pt x="140" y="2988"/>
                </a:lnTo>
                <a:lnTo>
                  <a:pt x="138" y="2988"/>
                </a:lnTo>
                <a:lnTo>
                  <a:pt x="138" y="2986"/>
                </a:lnTo>
                <a:lnTo>
                  <a:pt x="136" y="2986"/>
                </a:lnTo>
                <a:lnTo>
                  <a:pt x="134" y="2984"/>
                </a:lnTo>
                <a:lnTo>
                  <a:pt x="134" y="2982"/>
                </a:lnTo>
                <a:lnTo>
                  <a:pt x="134" y="2980"/>
                </a:lnTo>
                <a:lnTo>
                  <a:pt x="132" y="2978"/>
                </a:lnTo>
                <a:lnTo>
                  <a:pt x="132" y="2976"/>
                </a:lnTo>
                <a:lnTo>
                  <a:pt x="131" y="2976"/>
                </a:lnTo>
                <a:lnTo>
                  <a:pt x="129" y="2974"/>
                </a:lnTo>
                <a:lnTo>
                  <a:pt x="127" y="2972"/>
                </a:lnTo>
                <a:lnTo>
                  <a:pt x="125" y="2970"/>
                </a:lnTo>
                <a:lnTo>
                  <a:pt x="125" y="2968"/>
                </a:lnTo>
                <a:lnTo>
                  <a:pt x="123" y="2967"/>
                </a:lnTo>
                <a:lnTo>
                  <a:pt x="123" y="2965"/>
                </a:lnTo>
                <a:lnTo>
                  <a:pt x="123" y="2963"/>
                </a:lnTo>
                <a:lnTo>
                  <a:pt x="121" y="2963"/>
                </a:lnTo>
                <a:lnTo>
                  <a:pt x="119" y="2961"/>
                </a:lnTo>
                <a:lnTo>
                  <a:pt x="117" y="2961"/>
                </a:lnTo>
                <a:lnTo>
                  <a:pt x="117" y="2959"/>
                </a:lnTo>
                <a:lnTo>
                  <a:pt x="115" y="2959"/>
                </a:lnTo>
                <a:lnTo>
                  <a:pt x="113" y="2957"/>
                </a:lnTo>
                <a:lnTo>
                  <a:pt x="113" y="2955"/>
                </a:lnTo>
                <a:lnTo>
                  <a:pt x="113" y="2953"/>
                </a:lnTo>
                <a:lnTo>
                  <a:pt x="113" y="2951"/>
                </a:lnTo>
                <a:lnTo>
                  <a:pt x="111" y="2951"/>
                </a:lnTo>
                <a:lnTo>
                  <a:pt x="109" y="2951"/>
                </a:lnTo>
                <a:lnTo>
                  <a:pt x="108" y="2951"/>
                </a:lnTo>
                <a:lnTo>
                  <a:pt x="108" y="2949"/>
                </a:lnTo>
                <a:lnTo>
                  <a:pt x="109" y="2947"/>
                </a:lnTo>
                <a:lnTo>
                  <a:pt x="109" y="2945"/>
                </a:lnTo>
                <a:lnTo>
                  <a:pt x="108" y="2944"/>
                </a:lnTo>
                <a:lnTo>
                  <a:pt x="106" y="2942"/>
                </a:lnTo>
                <a:lnTo>
                  <a:pt x="106" y="2940"/>
                </a:lnTo>
                <a:lnTo>
                  <a:pt x="106" y="2938"/>
                </a:lnTo>
                <a:lnTo>
                  <a:pt x="108" y="2938"/>
                </a:lnTo>
                <a:lnTo>
                  <a:pt x="108" y="2936"/>
                </a:lnTo>
                <a:lnTo>
                  <a:pt x="108" y="2934"/>
                </a:lnTo>
                <a:lnTo>
                  <a:pt x="108" y="2932"/>
                </a:lnTo>
                <a:lnTo>
                  <a:pt x="108" y="2930"/>
                </a:lnTo>
                <a:lnTo>
                  <a:pt x="108" y="2928"/>
                </a:lnTo>
                <a:lnTo>
                  <a:pt x="108" y="2926"/>
                </a:lnTo>
                <a:lnTo>
                  <a:pt x="106" y="2924"/>
                </a:lnTo>
                <a:lnTo>
                  <a:pt x="106" y="2922"/>
                </a:lnTo>
                <a:lnTo>
                  <a:pt x="104" y="2922"/>
                </a:lnTo>
                <a:lnTo>
                  <a:pt x="104" y="2920"/>
                </a:lnTo>
                <a:lnTo>
                  <a:pt x="104" y="2919"/>
                </a:lnTo>
                <a:lnTo>
                  <a:pt x="102" y="2917"/>
                </a:lnTo>
                <a:lnTo>
                  <a:pt x="102" y="2915"/>
                </a:lnTo>
                <a:lnTo>
                  <a:pt x="102" y="2913"/>
                </a:lnTo>
                <a:lnTo>
                  <a:pt x="102" y="2911"/>
                </a:lnTo>
                <a:lnTo>
                  <a:pt x="104" y="2911"/>
                </a:lnTo>
                <a:lnTo>
                  <a:pt x="104" y="2909"/>
                </a:lnTo>
                <a:lnTo>
                  <a:pt x="104" y="2907"/>
                </a:lnTo>
                <a:lnTo>
                  <a:pt x="102" y="2905"/>
                </a:lnTo>
                <a:lnTo>
                  <a:pt x="104" y="2903"/>
                </a:lnTo>
                <a:lnTo>
                  <a:pt x="104" y="2901"/>
                </a:lnTo>
                <a:lnTo>
                  <a:pt x="104" y="2897"/>
                </a:lnTo>
                <a:lnTo>
                  <a:pt x="104" y="2896"/>
                </a:lnTo>
                <a:lnTo>
                  <a:pt x="102" y="2896"/>
                </a:lnTo>
                <a:lnTo>
                  <a:pt x="104" y="2894"/>
                </a:lnTo>
                <a:lnTo>
                  <a:pt x="102" y="2894"/>
                </a:lnTo>
                <a:lnTo>
                  <a:pt x="100" y="2890"/>
                </a:lnTo>
                <a:lnTo>
                  <a:pt x="98" y="2888"/>
                </a:lnTo>
                <a:lnTo>
                  <a:pt x="98" y="2886"/>
                </a:lnTo>
                <a:lnTo>
                  <a:pt x="96" y="2884"/>
                </a:lnTo>
                <a:lnTo>
                  <a:pt x="96" y="2880"/>
                </a:lnTo>
                <a:lnTo>
                  <a:pt x="96" y="2878"/>
                </a:lnTo>
                <a:lnTo>
                  <a:pt x="96" y="2874"/>
                </a:lnTo>
                <a:lnTo>
                  <a:pt x="96" y="2873"/>
                </a:lnTo>
                <a:lnTo>
                  <a:pt x="94" y="2871"/>
                </a:lnTo>
                <a:lnTo>
                  <a:pt x="92" y="2869"/>
                </a:lnTo>
                <a:lnTo>
                  <a:pt x="92" y="2867"/>
                </a:lnTo>
                <a:lnTo>
                  <a:pt x="90" y="2865"/>
                </a:lnTo>
                <a:lnTo>
                  <a:pt x="90" y="2863"/>
                </a:lnTo>
                <a:lnTo>
                  <a:pt x="88" y="2861"/>
                </a:lnTo>
                <a:lnTo>
                  <a:pt x="88" y="2859"/>
                </a:lnTo>
                <a:lnTo>
                  <a:pt x="86" y="2857"/>
                </a:lnTo>
                <a:lnTo>
                  <a:pt x="84" y="2857"/>
                </a:lnTo>
                <a:lnTo>
                  <a:pt x="83" y="2855"/>
                </a:lnTo>
                <a:lnTo>
                  <a:pt x="83" y="2853"/>
                </a:lnTo>
                <a:lnTo>
                  <a:pt x="81" y="2851"/>
                </a:lnTo>
                <a:lnTo>
                  <a:pt x="79" y="2849"/>
                </a:lnTo>
                <a:lnTo>
                  <a:pt x="79" y="2848"/>
                </a:lnTo>
                <a:lnTo>
                  <a:pt x="79" y="2846"/>
                </a:lnTo>
                <a:lnTo>
                  <a:pt x="79" y="2842"/>
                </a:lnTo>
                <a:lnTo>
                  <a:pt x="81" y="2840"/>
                </a:lnTo>
                <a:lnTo>
                  <a:pt x="81" y="2838"/>
                </a:lnTo>
                <a:lnTo>
                  <a:pt x="81" y="2836"/>
                </a:lnTo>
                <a:lnTo>
                  <a:pt x="81" y="2832"/>
                </a:lnTo>
                <a:lnTo>
                  <a:pt x="81" y="2830"/>
                </a:lnTo>
                <a:lnTo>
                  <a:pt x="81" y="2828"/>
                </a:lnTo>
                <a:lnTo>
                  <a:pt x="81" y="2826"/>
                </a:lnTo>
                <a:lnTo>
                  <a:pt x="81" y="2823"/>
                </a:lnTo>
                <a:lnTo>
                  <a:pt x="79" y="2819"/>
                </a:lnTo>
                <a:lnTo>
                  <a:pt x="79" y="2817"/>
                </a:lnTo>
                <a:lnTo>
                  <a:pt x="79" y="2813"/>
                </a:lnTo>
                <a:lnTo>
                  <a:pt x="79" y="2811"/>
                </a:lnTo>
                <a:lnTo>
                  <a:pt x="77" y="2809"/>
                </a:lnTo>
                <a:lnTo>
                  <a:pt x="77" y="2807"/>
                </a:lnTo>
                <a:lnTo>
                  <a:pt x="77" y="2805"/>
                </a:lnTo>
                <a:lnTo>
                  <a:pt x="75" y="2803"/>
                </a:lnTo>
                <a:lnTo>
                  <a:pt x="75" y="2801"/>
                </a:lnTo>
                <a:lnTo>
                  <a:pt x="73" y="2801"/>
                </a:lnTo>
                <a:lnTo>
                  <a:pt x="71" y="2801"/>
                </a:lnTo>
                <a:lnTo>
                  <a:pt x="69" y="2801"/>
                </a:lnTo>
                <a:lnTo>
                  <a:pt x="67" y="2800"/>
                </a:lnTo>
                <a:lnTo>
                  <a:pt x="67" y="2798"/>
                </a:lnTo>
                <a:lnTo>
                  <a:pt x="69" y="2794"/>
                </a:lnTo>
                <a:lnTo>
                  <a:pt x="69" y="2792"/>
                </a:lnTo>
                <a:lnTo>
                  <a:pt x="71" y="2790"/>
                </a:lnTo>
                <a:lnTo>
                  <a:pt x="69" y="2788"/>
                </a:lnTo>
                <a:lnTo>
                  <a:pt x="71" y="2788"/>
                </a:lnTo>
                <a:lnTo>
                  <a:pt x="71" y="2784"/>
                </a:lnTo>
                <a:lnTo>
                  <a:pt x="71" y="2782"/>
                </a:lnTo>
                <a:lnTo>
                  <a:pt x="71" y="2780"/>
                </a:lnTo>
                <a:lnTo>
                  <a:pt x="71" y="2777"/>
                </a:lnTo>
                <a:lnTo>
                  <a:pt x="71" y="2773"/>
                </a:lnTo>
                <a:lnTo>
                  <a:pt x="71" y="2771"/>
                </a:lnTo>
                <a:lnTo>
                  <a:pt x="71" y="2769"/>
                </a:lnTo>
                <a:lnTo>
                  <a:pt x="71" y="2767"/>
                </a:lnTo>
                <a:lnTo>
                  <a:pt x="71" y="2765"/>
                </a:lnTo>
                <a:lnTo>
                  <a:pt x="71" y="2763"/>
                </a:lnTo>
                <a:lnTo>
                  <a:pt x="71" y="2761"/>
                </a:lnTo>
                <a:lnTo>
                  <a:pt x="71" y="2757"/>
                </a:lnTo>
                <a:lnTo>
                  <a:pt x="71" y="2755"/>
                </a:lnTo>
                <a:lnTo>
                  <a:pt x="71" y="2753"/>
                </a:lnTo>
                <a:lnTo>
                  <a:pt x="71" y="2750"/>
                </a:lnTo>
                <a:lnTo>
                  <a:pt x="71" y="2748"/>
                </a:lnTo>
                <a:lnTo>
                  <a:pt x="71" y="2746"/>
                </a:lnTo>
                <a:lnTo>
                  <a:pt x="71" y="2744"/>
                </a:lnTo>
                <a:lnTo>
                  <a:pt x="71" y="2742"/>
                </a:lnTo>
                <a:lnTo>
                  <a:pt x="71" y="2738"/>
                </a:lnTo>
                <a:lnTo>
                  <a:pt x="69" y="2736"/>
                </a:lnTo>
                <a:lnTo>
                  <a:pt x="71" y="2732"/>
                </a:lnTo>
                <a:lnTo>
                  <a:pt x="73" y="2734"/>
                </a:lnTo>
                <a:lnTo>
                  <a:pt x="75" y="2732"/>
                </a:lnTo>
                <a:lnTo>
                  <a:pt x="77" y="2730"/>
                </a:lnTo>
                <a:lnTo>
                  <a:pt x="79" y="2730"/>
                </a:lnTo>
                <a:lnTo>
                  <a:pt x="81" y="2729"/>
                </a:lnTo>
                <a:lnTo>
                  <a:pt x="83" y="2729"/>
                </a:lnTo>
                <a:lnTo>
                  <a:pt x="84" y="2727"/>
                </a:lnTo>
                <a:lnTo>
                  <a:pt x="86" y="2727"/>
                </a:lnTo>
                <a:lnTo>
                  <a:pt x="88" y="2727"/>
                </a:lnTo>
                <a:lnTo>
                  <a:pt x="90" y="2725"/>
                </a:lnTo>
                <a:lnTo>
                  <a:pt x="92" y="2723"/>
                </a:lnTo>
                <a:lnTo>
                  <a:pt x="94" y="2723"/>
                </a:lnTo>
                <a:lnTo>
                  <a:pt x="94" y="2721"/>
                </a:lnTo>
                <a:lnTo>
                  <a:pt x="94" y="2719"/>
                </a:lnTo>
                <a:lnTo>
                  <a:pt x="96" y="2717"/>
                </a:lnTo>
                <a:lnTo>
                  <a:pt x="98" y="2715"/>
                </a:lnTo>
                <a:lnTo>
                  <a:pt x="98" y="2711"/>
                </a:lnTo>
                <a:lnTo>
                  <a:pt x="98" y="2709"/>
                </a:lnTo>
                <a:lnTo>
                  <a:pt x="98" y="2707"/>
                </a:lnTo>
                <a:lnTo>
                  <a:pt x="98" y="2705"/>
                </a:lnTo>
                <a:lnTo>
                  <a:pt x="100" y="2705"/>
                </a:lnTo>
                <a:lnTo>
                  <a:pt x="100" y="2704"/>
                </a:lnTo>
                <a:lnTo>
                  <a:pt x="102" y="2704"/>
                </a:lnTo>
                <a:lnTo>
                  <a:pt x="104" y="2702"/>
                </a:lnTo>
                <a:lnTo>
                  <a:pt x="106" y="2702"/>
                </a:lnTo>
                <a:lnTo>
                  <a:pt x="108" y="2702"/>
                </a:lnTo>
                <a:lnTo>
                  <a:pt x="109" y="2702"/>
                </a:lnTo>
                <a:lnTo>
                  <a:pt x="111" y="2702"/>
                </a:lnTo>
                <a:lnTo>
                  <a:pt x="113" y="2700"/>
                </a:lnTo>
                <a:lnTo>
                  <a:pt x="115" y="2698"/>
                </a:lnTo>
                <a:lnTo>
                  <a:pt x="113" y="2698"/>
                </a:lnTo>
                <a:lnTo>
                  <a:pt x="111" y="2700"/>
                </a:lnTo>
                <a:lnTo>
                  <a:pt x="109" y="2698"/>
                </a:lnTo>
                <a:lnTo>
                  <a:pt x="108" y="2700"/>
                </a:lnTo>
                <a:lnTo>
                  <a:pt x="106" y="2700"/>
                </a:lnTo>
                <a:lnTo>
                  <a:pt x="104" y="2700"/>
                </a:lnTo>
                <a:lnTo>
                  <a:pt x="100" y="2702"/>
                </a:lnTo>
                <a:lnTo>
                  <a:pt x="98" y="2702"/>
                </a:lnTo>
                <a:lnTo>
                  <a:pt x="96" y="2704"/>
                </a:lnTo>
                <a:lnTo>
                  <a:pt x="94" y="2704"/>
                </a:lnTo>
                <a:lnTo>
                  <a:pt x="92" y="2704"/>
                </a:lnTo>
                <a:lnTo>
                  <a:pt x="92" y="2705"/>
                </a:lnTo>
                <a:lnTo>
                  <a:pt x="92" y="2707"/>
                </a:lnTo>
                <a:lnTo>
                  <a:pt x="92" y="2709"/>
                </a:lnTo>
                <a:lnTo>
                  <a:pt x="94" y="2711"/>
                </a:lnTo>
                <a:lnTo>
                  <a:pt x="94" y="2713"/>
                </a:lnTo>
                <a:lnTo>
                  <a:pt x="92" y="2715"/>
                </a:lnTo>
                <a:lnTo>
                  <a:pt x="92" y="2717"/>
                </a:lnTo>
                <a:lnTo>
                  <a:pt x="90" y="2719"/>
                </a:lnTo>
                <a:lnTo>
                  <a:pt x="88" y="2721"/>
                </a:lnTo>
                <a:lnTo>
                  <a:pt x="86" y="2723"/>
                </a:lnTo>
                <a:lnTo>
                  <a:pt x="84" y="2723"/>
                </a:lnTo>
                <a:lnTo>
                  <a:pt x="83" y="2723"/>
                </a:lnTo>
                <a:lnTo>
                  <a:pt x="81" y="2725"/>
                </a:lnTo>
                <a:lnTo>
                  <a:pt x="81" y="2727"/>
                </a:lnTo>
                <a:lnTo>
                  <a:pt x="79" y="2727"/>
                </a:lnTo>
                <a:lnTo>
                  <a:pt x="77" y="2727"/>
                </a:lnTo>
                <a:lnTo>
                  <a:pt x="75" y="2727"/>
                </a:lnTo>
                <a:lnTo>
                  <a:pt x="73" y="2729"/>
                </a:lnTo>
                <a:lnTo>
                  <a:pt x="69" y="2732"/>
                </a:lnTo>
                <a:lnTo>
                  <a:pt x="69" y="2730"/>
                </a:lnTo>
                <a:lnTo>
                  <a:pt x="67" y="2729"/>
                </a:lnTo>
                <a:lnTo>
                  <a:pt x="67" y="2727"/>
                </a:lnTo>
                <a:lnTo>
                  <a:pt x="67" y="2723"/>
                </a:lnTo>
                <a:lnTo>
                  <a:pt x="65" y="2721"/>
                </a:lnTo>
                <a:lnTo>
                  <a:pt x="67" y="2719"/>
                </a:lnTo>
                <a:lnTo>
                  <a:pt x="67" y="2717"/>
                </a:lnTo>
                <a:lnTo>
                  <a:pt x="67" y="2715"/>
                </a:lnTo>
                <a:lnTo>
                  <a:pt x="69" y="2713"/>
                </a:lnTo>
                <a:lnTo>
                  <a:pt x="71" y="2711"/>
                </a:lnTo>
                <a:lnTo>
                  <a:pt x="73" y="2709"/>
                </a:lnTo>
                <a:lnTo>
                  <a:pt x="73" y="2705"/>
                </a:lnTo>
                <a:lnTo>
                  <a:pt x="71" y="2704"/>
                </a:lnTo>
                <a:lnTo>
                  <a:pt x="73" y="2702"/>
                </a:lnTo>
                <a:lnTo>
                  <a:pt x="73" y="2700"/>
                </a:lnTo>
                <a:lnTo>
                  <a:pt x="73" y="2698"/>
                </a:lnTo>
                <a:lnTo>
                  <a:pt x="73" y="2696"/>
                </a:lnTo>
                <a:lnTo>
                  <a:pt x="71" y="2694"/>
                </a:lnTo>
                <a:lnTo>
                  <a:pt x="73" y="2694"/>
                </a:lnTo>
                <a:lnTo>
                  <a:pt x="73" y="2690"/>
                </a:lnTo>
                <a:lnTo>
                  <a:pt x="73" y="2686"/>
                </a:lnTo>
                <a:lnTo>
                  <a:pt x="75" y="2686"/>
                </a:lnTo>
                <a:lnTo>
                  <a:pt x="73" y="2684"/>
                </a:lnTo>
                <a:lnTo>
                  <a:pt x="73" y="2682"/>
                </a:lnTo>
                <a:lnTo>
                  <a:pt x="73" y="2681"/>
                </a:lnTo>
                <a:lnTo>
                  <a:pt x="75" y="2679"/>
                </a:lnTo>
                <a:lnTo>
                  <a:pt x="75" y="2677"/>
                </a:lnTo>
                <a:lnTo>
                  <a:pt x="77" y="2673"/>
                </a:lnTo>
                <a:lnTo>
                  <a:pt x="77" y="2671"/>
                </a:lnTo>
                <a:lnTo>
                  <a:pt x="79" y="2669"/>
                </a:lnTo>
                <a:lnTo>
                  <a:pt x="79" y="2667"/>
                </a:lnTo>
                <a:lnTo>
                  <a:pt x="81" y="2663"/>
                </a:lnTo>
                <a:lnTo>
                  <a:pt x="81" y="2661"/>
                </a:lnTo>
                <a:lnTo>
                  <a:pt x="83" y="2659"/>
                </a:lnTo>
                <a:lnTo>
                  <a:pt x="83" y="2656"/>
                </a:lnTo>
                <a:lnTo>
                  <a:pt x="83" y="2654"/>
                </a:lnTo>
                <a:lnTo>
                  <a:pt x="84" y="2652"/>
                </a:lnTo>
                <a:lnTo>
                  <a:pt x="84" y="2650"/>
                </a:lnTo>
                <a:lnTo>
                  <a:pt x="84" y="2648"/>
                </a:lnTo>
                <a:lnTo>
                  <a:pt x="86" y="2646"/>
                </a:lnTo>
                <a:lnTo>
                  <a:pt x="86" y="2642"/>
                </a:lnTo>
                <a:lnTo>
                  <a:pt x="88" y="2640"/>
                </a:lnTo>
                <a:lnTo>
                  <a:pt x="88" y="2636"/>
                </a:lnTo>
                <a:lnTo>
                  <a:pt x="88" y="2633"/>
                </a:lnTo>
                <a:lnTo>
                  <a:pt x="88" y="2631"/>
                </a:lnTo>
                <a:lnTo>
                  <a:pt x="88" y="2627"/>
                </a:lnTo>
                <a:lnTo>
                  <a:pt x="86" y="2625"/>
                </a:lnTo>
                <a:lnTo>
                  <a:pt x="88" y="2623"/>
                </a:lnTo>
                <a:lnTo>
                  <a:pt x="86" y="2621"/>
                </a:lnTo>
                <a:lnTo>
                  <a:pt x="86" y="2619"/>
                </a:lnTo>
                <a:lnTo>
                  <a:pt x="84" y="2617"/>
                </a:lnTo>
                <a:lnTo>
                  <a:pt x="84" y="2615"/>
                </a:lnTo>
                <a:lnTo>
                  <a:pt x="83" y="2615"/>
                </a:lnTo>
                <a:lnTo>
                  <a:pt x="83" y="2613"/>
                </a:lnTo>
                <a:lnTo>
                  <a:pt x="83" y="2609"/>
                </a:lnTo>
                <a:lnTo>
                  <a:pt x="84" y="2608"/>
                </a:lnTo>
                <a:lnTo>
                  <a:pt x="84" y="2606"/>
                </a:lnTo>
                <a:lnTo>
                  <a:pt x="84" y="2604"/>
                </a:lnTo>
                <a:lnTo>
                  <a:pt x="84" y="2602"/>
                </a:lnTo>
                <a:lnTo>
                  <a:pt x="84" y="2600"/>
                </a:lnTo>
                <a:lnTo>
                  <a:pt x="84" y="2598"/>
                </a:lnTo>
                <a:lnTo>
                  <a:pt x="83" y="2596"/>
                </a:lnTo>
                <a:lnTo>
                  <a:pt x="83" y="2594"/>
                </a:lnTo>
                <a:lnTo>
                  <a:pt x="83" y="2590"/>
                </a:lnTo>
                <a:lnTo>
                  <a:pt x="81" y="2590"/>
                </a:lnTo>
                <a:lnTo>
                  <a:pt x="81" y="2588"/>
                </a:lnTo>
                <a:lnTo>
                  <a:pt x="81" y="2586"/>
                </a:lnTo>
                <a:lnTo>
                  <a:pt x="81" y="2585"/>
                </a:lnTo>
                <a:lnTo>
                  <a:pt x="79" y="2583"/>
                </a:lnTo>
                <a:lnTo>
                  <a:pt x="79" y="2581"/>
                </a:lnTo>
                <a:lnTo>
                  <a:pt x="77" y="2579"/>
                </a:lnTo>
                <a:lnTo>
                  <a:pt x="79" y="2577"/>
                </a:lnTo>
                <a:lnTo>
                  <a:pt x="79" y="2575"/>
                </a:lnTo>
                <a:lnTo>
                  <a:pt x="79" y="2573"/>
                </a:lnTo>
                <a:lnTo>
                  <a:pt x="77" y="2571"/>
                </a:lnTo>
                <a:lnTo>
                  <a:pt x="77" y="2569"/>
                </a:lnTo>
                <a:lnTo>
                  <a:pt x="75" y="2567"/>
                </a:lnTo>
                <a:lnTo>
                  <a:pt x="73" y="2567"/>
                </a:lnTo>
                <a:lnTo>
                  <a:pt x="71" y="2565"/>
                </a:lnTo>
                <a:lnTo>
                  <a:pt x="69" y="2565"/>
                </a:lnTo>
                <a:lnTo>
                  <a:pt x="69" y="2563"/>
                </a:lnTo>
                <a:lnTo>
                  <a:pt x="67" y="2561"/>
                </a:lnTo>
                <a:lnTo>
                  <a:pt x="65" y="2561"/>
                </a:lnTo>
                <a:lnTo>
                  <a:pt x="63" y="2561"/>
                </a:lnTo>
                <a:lnTo>
                  <a:pt x="61" y="2560"/>
                </a:lnTo>
                <a:lnTo>
                  <a:pt x="60" y="2560"/>
                </a:lnTo>
                <a:lnTo>
                  <a:pt x="58" y="2558"/>
                </a:lnTo>
                <a:lnTo>
                  <a:pt x="60" y="2554"/>
                </a:lnTo>
                <a:lnTo>
                  <a:pt x="60" y="2552"/>
                </a:lnTo>
                <a:lnTo>
                  <a:pt x="60" y="2550"/>
                </a:lnTo>
                <a:lnTo>
                  <a:pt x="60" y="2548"/>
                </a:lnTo>
                <a:lnTo>
                  <a:pt x="58" y="2548"/>
                </a:lnTo>
                <a:lnTo>
                  <a:pt x="58" y="2546"/>
                </a:lnTo>
                <a:lnTo>
                  <a:pt x="56" y="2544"/>
                </a:lnTo>
                <a:lnTo>
                  <a:pt x="56" y="2542"/>
                </a:lnTo>
                <a:lnTo>
                  <a:pt x="54" y="2540"/>
                </a:lnTo>
                <a:lnTo>
                  <a:pt x="54" y="2538"/>
                </a:lnTo>
                <a:lnTo>
                  <a:pt x="54" y="2537"/>
                </a:lnTo>
                <a:lnTo>
                  <a:pt x="54" y="2535"/>
                </a:lnTo>
                <a:lnTo>
                  <a:pt x="52" y="2533"/>
                </a:lnTo>
                <a:lnTo>
                  <a:pt x="52" y="2531"/>
                </a:lnTo>
                <a:lnTo>
                  <a:pt x="52" y="2529"/>
                </a:lnTo>
                <a:lnTo>
                  <a:pt x="50" y="2529"/>
                </a:lnTo>
                <a:lnTo>
                  <a:pt x="50" y="2527"/>
                </a:lnTo>
                <a:lnTo>
                  <a:pt x="50" y="2525"/>
                </a:lnTo>
                <a:lnTo>
                  <a:pt x="48" y="2521"/>
                </a:lnTo>
                <a:lnTo>
                  <a:pt x="46" y="2519"/>
                </a:lnTo>
                <a:lnTo>
                  <a:pt x="44" y="2517"/>
                </a:lnTo>
                <a:lnTo>
                  <a:pt x="42" y="2515"/>
                </a:lnTo>
                <a:lnTo>
                  <a:pt x="40" y="2515"/>
                </a:lnTo>
                <a:lnTo>
                  <a:pt x="38" y="2513"/>
                </a:lnTo>
                <a:lnTo>
                  <a:pt x="36" y="2513"/>
                </a:lnTo>
                <a:lnTo>
                  <a:pt x="35" y="2513"/>
                </a:lnTo>
                <a:lnTo>
                  <a:pt x="35" y="2515"/>
                </a:lnTo>
                <a:lnTo>
                  <a:pt x="33" y="2513"/>
                </a:lnTo>
                <a:lnTo>
                  <a:pt x="31" y="2513"/>
                </a:lnTo>
                <a:lnTo>
                  <a:pt x="31" y="2515"/>
                </a:lnTo>
                <a:lnTo>
                  <a:pt x="29" y="2517"/>
                </a:lnTo>
                <a:lnTo>
                  <a:pt x="29" y="2519"/>
                </a:lnTo>
                <a:lnTo>
                  <a:pt x="27" y="2517"/>
                </a:lnTo>
                <a:lnTo>
                  <a:pt x="27" y="2515"/>
                </a:lnTo>
                <a:lnTo>
                  <a:pt x="27" y="2513"/>
                </a:lnTo>
                <a:lnTo>
                  <a:pt x="27" y="2512"/>
                </a:lnTo>
                <a:lnTo>
                  <a:pt x="27" y="2510"/>
                </a:lnTo>
                <a:lnTo>
                  <a:pt x="25" y="2508"/>
                </a:lnTo>
                <a:lnTo>
                  <a:pt x="25" y="2504"/>
                </a:lnTo>
                <a:lnTo>
                  <a:pt x="25" y="2502"/>
                </a:lnTo>
                <a:lnTo>
                  <a:pt x="25" y="2500"/>
                </a:lnTo>
                <a:lnTo>
                  <a:pt x="23" y="2498"/>
                </a:lnTo>
                <a:lnTo>
                  <a:pt x="23" y="2496"/>
                </a:lnTo>
                <a:lnTo>
                  <a:pt x="23" y="2494"/>
                </a:lnTo>
                <a:lnTo>
                  <a:pt x="23" y="2490"/>
                </a:lnTo>
                <a:lnTo>
                  <a:pt x="23" y="2487"/>
                </a:lnTo>
                <a:lnTo>
                  <a:pt x="21" y="2485"/>
                </a:lnTo>
                <a:lnTo>
                  <a:pt x="21" y="2483"/>
                </a:lnTo>
                <a:lnTo>
                  <a:pt x="21" y="2481"/>
                </a:lnTo>
                <a:lnTo>
                  <a:pt x="21" y="2477"/>
                </a:lnTo>
                <a:lnTo>
                  <a:pt x="19" y="2475"/>
                </a:lnTo>
                <a:lnTo>
                  <a:pt x="19" y="2473"/>
                </a:lnTo>
                <a:lnTo>
                  <a:pt x="19" y="2471"/>
                </a:lnTo>
                <a:lnTo>
                  <a:pt x="17" y="2469"/>
                </a:lnTo>
                <a:lnTo>
                  <a:pt x="17" y="2465"/>
                </a:lnTo>
                <a:lnTo>
                  <a:pt x="15" y="2465"/>
                </a:lnTo>
                <a:lnTo>
                  <a:pt x="15" y="2464"/>
                </a:lnTo>
                <a:lnTo>
                  <a:pt x="15" y="2462"/>
                </a:lnTo>
                <a:lnTo>
                  <a:pt x="13" y="2462"/>
                </a:lnTo>
                <a:lnTo>
                  <a:pt x="13" y="2460"/>
                </a:lnTo>
                <a:lnTo>
                  <a:pt x="12" y="2458"/>
                </a:lnTo>
                <a:lnTo>
                  <a:pt x="10" y="2456"/>
                </a:lnTo>
                <a:lnTo>
                  <a:pt x="10" y="2454"/>
                </a:lnTo>
                <a:lnTo>
                  <a:pt x="8" y="2454"/>
                </a:lnTo>
                <a:lnTo>
                  <a:pt x="6" y="2452"/>
                </a:lnTo>
                <a:lnTo>
                  <a:pt x="6" y="2450"/>
                </a:lnTo>
                <a:lnTo>
                  <a:pt x="4" y="2450"/>
                </a:lnTo>
                <a:lnTo>
                  <a:pt x="2" y="2450"/>
                </a:lnTo>
                <a:lnTo>
                  <a:pt x="0" y="2450"/>
                </a:lnTo>
                <a:lnTo>
                  <a:pt x="0" y="2448"/>
                </a:lnTo>
                <a:lnTo>
                  <a:pt x="0" y="2444"/>
                </a:lnTo>
                <a:lnTo>
                  <a:pt x="2" y="2446"/>
                </a:lnTo>
                <a:lnTo>
                  <a:pt x="4" y="2446"/>
                </a:lnTo>
                <a:lnTo>
                  <a:pt x="6" y="2446"/>
                </a:lnTo>
                <a:lnTo>
                  <a:pt x="6" y="2444"/>
                </a:lnTo>
                <a:lnTo>
                  <a:pt x="8" y="2444"/>
                </a:lnTo>
                <a:lnTo>
                  <a:pt x="8" y="2442"/>
                </a:lnTo>
                <a:lnTo>
                  <a:pt x="10" y="2441"/>
                </a:lnTo>
                <a:lnTo>
                  <a:pt x="10" y="2439"/>
                </a:lnTo>
                <a:lnTo>
                  <a:pt x="12" y="2437"/>
                </a:lnTo>
                <a:lnTo>
                  <a:pt x="12" y="2439"/>
                </a:lnTo>
                <a:lnTo>
                  <a:pt x="13" y="2439"/>
                </a:lnTo>
                <a:lnTo>
                  <a:pt x="15" y="2439"/>
                </a:lnTo>
                <a:lnTo>
                  <a:pt x="13" y="2439"/>
                </a:lnTo>
                <a:lnTo>
                  <a:pt x="13" y="2437"/>
                </a:lnTo>
                <a:lnTo>
                  <a:pt x="12" y="2435"/>
                </a:lnTo>
                <a:lnTo>
                  <a:pt x="13" y="2433"/>
                </a:lnTo>
                <a:lnTo>
                  <a:pt x="13" y="2431"/>
                </a:lnTo>
                <a:lnTo>
                  <a:pt x="15" y="2429"/>
                </a:lnTo>
                <a:lnTo>
                  <a:pt x="15" y="2427"/>
                </a:lnTo>
                <a:lnTo>
                  <a:pt x="15" y="2425"/>
                </a:lnTo>
                <a:lnTo>
                  <a:pt x="15" y="2423"/>
                </a:lnTo>
                <a:lnTo>
                  <a:pt x="15" y="2421"/>
                </a:lnTo>
                <a:lnTo>
                  <a:pt x="17" y="2421"/>
                </a:lnTo>
                <a:lnTo>
                  <a:pt x="17" y="2419"/>
                </a:lnTo>
                <a:lnTo>
                  <a:pt x="19" y="2417"/>
                </a:lnTo>
                <a:lnTo>
                  <a:pt x="21" y="2416"/>
                </a:lnTo>
                <a:lnTo>
                  <a:pt x="23" y="2414"/>
                </a:lnTo>
                <a:lnTo>
                  <a:pt x="23" y="2412"/>
                </a:lnTo>
                <a:lnTo>
                  <a:pt x="23" y="2410"/>
                </a:lnTo>
                <a:lnTo>
                  <a:pt x="25" y="2408"/>
                </a:lnTo>
                <a:lnTo>
                  <a:pt x="27" y="2406"/>
                </a:lnTo>
                <a:lnTo>
                  <a:pt x="27" y="2404"/>
                </a:lnTo>
                <a:lnTo>
                  <a:pt x="29" y="2402"/>
                </a:lnTo>
                <a:lnTo>
                  <a:pt x="29" y="2398"/>
                </a:lnTo>
                <a:lnTo>
                  <a:pt x="31" y="2396"/>
                </a:lnTo>
                <a:lnTo>
                  <a:pt x="33" y="2394"/>
                </a:lnTo>
                <a:lnTo>
                  <a:pt x="33" y="2391"/>
                </a:lnTo>
                <a:lnTo>
                  <a:pt x="35" y="2389"/>
                </a:lnTo>
                <a:lnTo>
                  <a:pt x="36" y="2385"/>
                </a:lnTo>
                <a:lnTo>
                  <a:pt x="36" y="2383"/>
                </a:lnTo>
                <a:lnTo>
                  <a:pt x="38" y="2381"/>
                </a:lnTo>
                <a:lnTo>
                  <a:pt x="38" y="2379"/>
                </a:lnTo>
                <a:lnTo>
                  <a:pt x="38" y="2377"/>
                </a:lnTo>
                <a:lnTo>
                  <a:pt x="40" y="2377"/>
                </a:lnTo>
                <a:lnTo>
                  <a:pt x="40" y="2375"/>
                </a:lnTo>
                <a:lnTo>
                  <a:pt x="40" y="2373"/>
                </a:lnTo>
                <a:lnTo>
                  <a:pt x="42" y="2371"/>
                </a:lnTo>
                <a:lnTo>
                  <a:pt x="42" y="2369"/>
                </a:lnTo>
                <a:lnTo>
                  <a:pt x="42" y="2368"/>
                </a:lnTo>
                <a:lnTo>
                  <a:pt x="44" y="2366"/>
                </a:lnTo>
                <a:lnTo>
                  <a:pt x="44" y="2364"/>
                </a:lnTo>
                <a:lnTo>
                  <a:pt x="46" y="2362"/>
                </a:lnTo>
                <a:lnTo>
                  <a:pt x="46" y="2360"/>
                </a:lnTo>
                <a:lnTo>
                  <a:pt x="46" y="2358"/>
                </a:lnTo>
                <a:lnTo>
                  <a:pt x="48" y="2354"/>
                </a:lnTo>
                <a:lnTo>
                  <a:pt x="48" y="2352"/>
                </a:lnTo>
                <a:lnTo>
                  <a:pt x="50" y="2348"/>
                </a:lnTo>
                <a:lnTo>
                  <a:pt x="50" y="2346"/>
                </a:lnTo>
                <a:lnTo>
                  <a:pt x="52" y="2345"/>
                </a:lnTo>
                <a:lnTo>
                  <a:pt x="52" y="2343"/>
                </a:lnTo>
                <a:lnTo>
                  <a:pt x="52" y="2341"/>
                </a:lnTo>
                <a:lnTo>
                  <a:pt x="52" y="2339"/>
                </a:lnTo>
                <a:lnTo>
                  <a:pt x="54" y="2337"/>
                </a:lnTo>
                <a:lnTo>
                  <a:pt x="54" y="2335"/>
                </a:lnTo>
                <a:lnTo>
                  <a:pt x="56" y="2333"/>
                </a:lnTo>
                <a:lnTo>
                  <a:pt x="56" y="2329"/>
                </a:lnTo>
                <a:lnTo>
                  <a:pt x="56" y="2325"/>
                </a:lnTo>
                <a:lnTo>
                  <a:pt x="58" y="2325"/>
                </a:lnTo>
                <a:lnTo>
                  <a:pt x="58" y="2323"/>
                </a:lnTo>
                <a:lnTo>
                  <a:pt x="58" y="2320"/>
                </a:lnTo>
                <a:lnTo>
                  <a:pt x="60" y="2318"/>
                </a:lnTo>
                <a:lnTo>
                  <a:pt x="60" y="2316"/>
                </a:lnTo>
                <a:lnTo>
                  <a:pt x="60" y="2314"/>
                </a:lnTo>
                <a:lnTo>
                  <a:pt x="61" y="2310"/>
                </a:lnTo>
                <a:lnTo>
                  <a:pt x="61" y="2308"/>
                </a:lnTo>
                <a:lnTo>
                  <a:pt x="61" y="2306"/>
                </a:lnTo>
                <a:lnTo>
                  <a:pt x="63" y="2304"/>
                </a:lnTo>
                <a:lnTo>
                  <a:pt x="63" y="2300"/>
                </a:lnTo>
                <a:lnTo>
                  <a:pt x="63" y="2297"/>
                </a:lnTo>
                <a:lnTo>
                  <a:pt x="63" y="2295"/>
                </a:lnTo>
                <a:lnTo>
                  <a:pt x="65" y="2293"/>
                </a:lnTo>
                <a:lnTo>
                  <a:pt x="65" y="2289"/>
                </a:lnTo>
                <a:lnTo>
                  <a:pt x="65" y="2287"/>
                </a:lnTo>
                <a:lnTo>
                  <a:pt x="65" y="2285"/>
                </a:lnTo>
                <a:lnTo>
                  <a:pt x="65" y="2283"/>
                </a:lnTo>
                <a:lnTo>
                  <a:pt x="65" y="2279"/>
                </a:lnTo>
                <a:lnTo>
                  <a:pt x="65" y="2277"/>
                </a:lnTo>
                <a:lnTo>
                  <a:pt x="65" y="2275"/>
                </a:lnTo>
                <a:lnTo>
                  <a:pt x="67" y="2275"/>
                </a:lnTo>
                <a:lnTo>
                  <a:pt x="67" y="2274"/>
                </a:lnTo>
                <a:lnTo>
                  <a:pt x="67" y="2272"/>
                </a:lnTo>
                <a:lnTo>
                  <a:pt x="67" y="2270"/>
                </a:lnTo>
                <a:lnTo>
                  <a:pt x="67" y="2268"/>
                </a:lnTo>
                <a:lnTo>
                  <a:pt x="67" y="2266"/>
                </a:lnTo>
                <a:lnTo>
                  <a:pt x="67" y="2264"/>
                </a:lnTo>
                <a:lnTo>
                  <a:pt x="65" y="2262"/>
                </a:lnTo>
                <a:lnTo>
                  <a:pt x="67" y="2262"/>
                </a:lnTo>
                <a:lnTo>
                  <a:pt x="67" y="2260"/>
                </a:lnTo>
                <a:lnTo>
                  <a:pt x="67" y="2258"/>
                </a:lnTo>
                <a:lnTo>
                  <a:pt x="65" y="2256"/>
                </a:lnTo>
                <a:lnTo>
                  <a:pt x="67" y="2252"/>
                </a:lnTo>
                <a:lnTo>
                  <a:pt x="69" y="2252"/>
                </a:lnTo>
                <a:lnTo>
                  <a:pt x="69" y="2250"/>
                </a:lnTo>
                <a:lnTo>
                  <a:pt x="71" y="2250"/>
                </a:lnTo>
                <a:lnTo>
                  <a:pt x="73" y="2250"/>
                </a:lnTo>
                <a:lnTo>
                  <a:pt x="75" y="2250"/>
                </a:lnTo>
                <a:lnTo>
                  <a:pt x="75" y="2252"/>
                </a:lnTo>
                <a:lnTo>
                  <a:pt x="77" y="2252"/>
                </a:lnTo>
                <a:lnTo>
                  <a:pt x="79" y="2252"/>
                </a:lnTo>
                <a:lnTo>
                  <a:pt x="79" y="2250"/>
                </a:lnTo>
                <a:lnTo>
                  <a:pt x="79" y="2252"/>
                </a:lnTo>
                <a:lnTo>
                  <a:pt x="79" y="2250"/>
                </a:lnTo>
                <a:lnTo>
                  <a:pt x="81" y="2250"/>
                </a:lnTo>
                <a:lnTo>
                  <a:pt x="79" y="2250"/>
                </a:lnTo>
                <a:lnTo>
                  <a:pt x="79" y="2249"/>
                </a:lnTo>
                <a:lnTo>
                  <a:pt x="77" y="2249"/>
                </a:lnTo>
                <a:lnTo>
                  <a:pt x="75" y="2249"/>
                </a:lnTo>
                <a:lnTo>
                  <a:pt x="75" y="2250"/>
                </a:lnTo>
                <a:lnTo>
                  <a:pt x="73" y="2250"/>
                </a:lnTo>
                <a:lnTo>
                  <a:pt x="71" y="2249"/>
                </a:lnTo>
                <a:lnTo>
                  <a:pt x="71" y="2247"/>
                </a:lnTo>
                <a:lnTo>
                  <a:pt x="73" y="2245"/>
                </a:lnTo>
                <a:lnTo>
                  <a:pt x="73" y="2243"/>
                </a:lnTo>
                <a:lnTo>
                  <a:pt x="73" y="2239"/>
                </a:lnTo>
                <a:lnTo>
                  <a:pt x="75" y="2237"/>
                </a:lnTo>
                <a:lnTo>
                  <a:pt x="75" y="2235"/>
                </a:lnTo>
                <a:lnTo>
                  <a:pt x="75" y="2233"/>
                </a:lnTo>
                <a:lnTo>
                  <a:pt x="77" y="2231"/>
                </a:lnTo>
                <a:lnTo>
                  <a:pt x="77" y="2227"/>
                </a:lnTo>
                <a:lnTo>
                  <a:pt x="79" y="2226"/>
                </a:lnTo>
                <a:lnTo>
                  <a:pt x="79" y="2222"/>
                </a:lnTo>
                <a:lnTo>
                  <a:pt x="79" y="2220"/>
                </a:lnTo>
                <a:lnTo>
                  <a:pt x="81" y="2218"/>
                </a:lnTo>
                <a:lnTo>
                  <a:pt x="81" y="2216"/>
                </a:lnTo>
                <a:lnTo>
                  <a:pt x="81" y="2214"/>
                </a:lnTo>
                <a:lnTo>
                  <a:pt x="83" y="2212"/>
                </a:lnTo>
                <a:lnTo>
                  <a:pt x="83" y="2210"/>
                </a:lnTo>
                <a:lnTo>
                  <a:pt x="83" y="2206"/>
                </a:lnTo>
                <a:lnTo>
                  <a:pt x="84" y="2204"/>
                </a:lnTo>
                <a:lnTo>
                  <a:pt x="84" y="2201"/>
                </a:lnTo>
                <a:lnTo>
                  <a:pt x="84" y="2199"/>
                </a:lnTo>
                <a:lnTo>
                  <a:pt x="84" y="2195"/>
                </a:lnTo>
                <a:lnTo>
                  <a:pt x="86" y="2193"/>
                </a:lnTo>
                <a:lnTo>
                  <a:pt x="86" y="2189"/>
                </a:lnTo>
                <a:lnTo>
                  <a:pt x="86" y="2185"/>
                </a:lnTo>
                <a:lnTo>
                  <a:pt x="84" y="2183"/>
                </a:lnTo>
                <a:lnTo>
                  <a:pt x="86" y="2179"/>
                </a:lnTo>
                <a:lnTo>
                  <a:pt x="86" y="2178"/>
                </a:lnTo>
                <a:lnTo>
                  <a:pt x="88" y="2174"/>
                </a:lnTo>
                <a:lnTo>
                  <a:pt x="88" y="2172"/>
                </a:lnTo>
                <a:lnTo>
                  <a:pt x="88" y="2168"/>
                </a:lnTo>
                <a:lnTo>
                  <a:pt x="88" y="2166"/>
                </a:lnTo>
                <a:lnTo>
                  <a:pt x="88" y="2164"/>
                </a:lnTo>
                <a:lnTo>
                  <a:pt x="90" y="2162"/>
                </a:lnTo>
                <a:lnTo>
                  <a:pt x="90" y="2160"/>
                </a:lnTo>
                <a:lnTo>
                  <a:pt x="90" y="2158"/>
                </a:lnTo>
                <a:lnTo>
                  <a:pt x="90" y="2156"/>
                </a:lnTo>
                <a:lnTo>
                  <a:pt x="92" y="2154"/>
                </a:lnTo>
                <a:lnTo>
                  <a:pt x="92" y="2151"/>
                </a:lnTo>
                <a:lnTo>
                  <a:pt x="92" y="2149"/>
                </a:lnTo>
                <a:lnTo>
                  <a:pt x="92" y="2147"/>
                </a:lnTo>
                <a:lnTo>
                  <a:pt x="92" y="2145"/>
                </a:lnTo>
                <a:lnTo>
                  <a:pt x="90" y="2143"/>
                </a:lnTo>
                <a:lnTo>
                  <a:pt x="90" y="2141"/>
                </a:lnTo>
                <a:lnTo>
                  <a:pt x="90" y="2137"/>
                </a:lnTo>
                <a:lnTo>
                  <a:pt x="90" y="2135"/>
                </a:lnTo>
                <a:lnTo>
                  <a:pt x="90" y="2133"/>
                </a:lnTo>
                <a:lnTo>
                  <a:pt x="88" y="2133"/>
                </a:lnTo>
                <a:lnTo>
                  <a:pt x="88" y="2131"/>
                </a:lnTo>
                <a:lnTo>
                  <a:pt x="88" y="2130"/>
                </a:lnTo>
                <a:lnTo>
                  <a:pt x="86" y="2128"/>
                </a:lnTo>
                <a:lnTo>
                  <a:pt x="86" y="2126"/>
                </a:lnTo>
                <a:lnTo>
                  <a:pt x="84" y="2126"/>
                </a:lnTo>
                <a:lnTo>
                  <a:pt x="83" y="2124"/>
                </a:lnTo>
                <a:lnTo>
                  <a:pt x="84" y="2122"/>
                </a:lnTo>
                <a:lnTo>
                  <a:pt x="84" y="2120"/>
                </a:lnTo>
                <a:lnTo>
                  <a:pt x="86" y="2118"/>
                </a:lnTo>
                <a:lnTo>
                  <a:pt x="86" y="2116"/>
                </a:lnTo>
                <a:lnTo>
                  <a:pt x="86" y="2114"/>
                </a:lnTo>
                <a:lnTo>
                  <a:pt x="88" y="2114"/>
                </a:lnTo>
                <a:lnTo>
                  <a:pt x="88" y="2112"/>
                </a:lnTo>
                <a:lnTo>
                  <a:pt x="90" y="2110"/>
                </a:lnTo>
                <a:lnTo>
                  <a:pt x="90" y="2108"/>
                </a:lnTo>
                <a:lnTo>
                  <a:pt x="90" y="2106"/>
                </a:lnTo>
                <a:lnTo>
                  <a:pt x="92" y="2105"/>
                </a:lnTo>
                <a:lnTo>
                  <a:pt x="92" y="2106"/>
                </a:lnTo>
                <a:lnTo>
                  <a:pt x="94" y="2106"/>
                </a:lnTo>
                <a:lnTo>
                  <a:pt x="96" y="2106"/>
                </a:lnTo>
                <a:lnTo>
                  <a:pt x="96" y="2105"/>
                </a:lnTo>
                <a:lnTo>
                  <a:pt x="98" y="2105"/>
                </a:lnTo>
                <a:lnTo>
                  <a:pt x="98" y="2103"/>
                </a:lnTo>
                <a:lnTo>
                  <a:pt x="96" y="2103"/>
                </a:lnTo>
                <a:lnTo>
                  <a:pt x="96" y="2101"/>
                </a:lnTo>
                <a:lnTo>
                  <a:pt x="96" y="2099"/>
                </a:lnTo>
                <a:lnTo>
                  <a:pt x="98" y="2099"/>
                </a:lnTo>
                <a:lnTo>
                  <a:pt x="98" y="2101"/>
                </a:lnTo>
                <a:lnTo>
                  <a:pt x="100" y="2101"/>
                </a:lnTo>
                <a:lnTo>
                  <a:pt x="102" y="2101"/>
                </a:lnTo>
                <a:lnTo>
                  <a:pt x="102" y="2099"/>
                </a:lnTo>
                <a:lnTo>
                  <a:pt x="104" y="2099"/>
                </a:lnTo>
                <a:lnTo>
                  <a:pt x="108" y="2097"/>
                </a:lnTo>
                <a:lnTo>
                  <a:pt x="111" y="2093"/>
                </a:lnTo>
                <a:lnTo>
                  <a:pt x="111" y="2091"/>
                </a:lnTo>
                <a:lnTo>
                  <a:pt x="113" y="2091"/>
                </a:lnTo>
                <a:lnTo>
                  <a:pt x="115" y="2093"/>
                </a:lnTo>
                <a:lnTo>
                  <a:pt x="115" y="2091"/>
                </a:lnTo>
                <a:lnTo>
                  <a:pt x="117" y="2091"/>
                </a:lnTo>
                <a:lnTo>
                  <a:pt x="117" y="2093"/>
                </a:lnTo>
                <a:lnTo>
                  <a:pt x="119" y="2093"/>
                </a:lnTo>
                <a:lnTo>
                  <a:pt x="121" y="2095"/>
                </a:lnTo>
                <a:lnTo>
                  <a:pt x="123" y="2095"/>
                </a:lnTo>
                <a:lnTo>
                  <a:pt x="123" y="2097"/>
                </a:lnTo>
                <a:lnTo>
                  <a:pt x="123" y="2099"/>
                </a:lnTo>
                <a:lnTo>
                  <a:pt x="123" y="2101"/>
                </a:lnTo>
                <a:lnTo>
                  <a:pt x="121" y="2101"/>
                </a:lnTo>
                <a:lnTo>
                  <a:pt x="121" y="2103"/>
                </a:lnTo>
                <a:lnTo>
                  <a:pt x="121" y="2105"/>
                </a:lnTo>
                <a:lnTo>
                  <a:pt x="121" y="2106"/>
                </a:lnTo>
                <a:lnTo>
                  <a:pt x="121" y="2108"/>
                </a:lnTo>
                <a:lnTo>
                  <a:pt x="119" y="2108"/>
                </a:lnTo>
                <a:lnTo>
                  <a:pt x="121" y="2108"/>
                </a:lnTo>
                <a:lnTo>
                  <a:pt x="121" y="2110"/>
                </a:lnTo>
                <a:lnTo>
                  <a:pt x="119" y="2112"/>
                </a:lnTo>
                <a:lnTo>
                  <a:pt x="119" y="2114"/>
                </a:lnTo>
                <a:lnTo>
                  <a:pt x="121" y="2110"/>
                </a:lnTo>
                <a:lnTo>
                  <a:pt x="123" y="2112"/>
                </a:lnTo>
                <a:lnTo>
                  <a:pt x="121" y="2114"/>
                </a:lnTo>
                <a:lnTo>
                  <a:pt x="121" y="2116"/>
                </a:lnTo>
                <a:lnTo>
                  <a:pt x="121" y="2118"/>
                </a:lnTo>
                <a:lnTo>
                  <a:pt x="121" y="2120"/>
                </a:lnTo>
                <a:lnTo>
                  <a:pt x="121" y="2122"/>
                </a:lnTo>
                <a:lnTo>
                  <a:pt x="123" y="2122"/>
                </a:lnTo>
                <a:lnTo>
                  <a:pt x="123" y="2124"/>
                </a:lnTo>
                <a:lnTo>
                  <a:pt x="123" y="2126"/>
                </a:lnTo>
                <a:lnTo>
                  <a:pt x="123" y="2128"/>
                </a:lnTo>
                <a:lnTo>
                  <a:pt x="121" y="2128"/>
                </a:lnTo>
                <a:lnTo>
                  <a:pt x="123" y="2128"/>
                </a:lnTo>
                <a:lnTo>
                  <a:pt x="123" y="2130"/>
                </a:lnTo>
                <a:lnTo>
                  <a:pt x="123" y="2128"/>
                </a:lnTo>
                <a:lnTo>
                  <a:pt x="123" y="2130"/>
                </a:lnTo>
                <a:lnTo>
                  <a:pt x="123" y="2131"/>
                </a:lnTo>
                <a:lnTo>
                  <a:pt x="121" y="2133"/>
                </a:lnTo>
                <a:lnTo>
                  <a:pt x="123" y="2133"/>
                </a:lnTo>
                <a:lnTo>
                  <a:pt x="123" y="2135"/>
                </a:lnTo>
                <a:lnTo>
                  <a:pt x="123" y="2137"/>
                </a:lnTo>
                <a:lnTo>
                  <a:pt x="123" y="2139"/>
                </a:lnTo>
                <a:lnTo>
                  <a:pt x="123" y="2141"/>
                </a:lnTo>
                <a:lnTo>
                  <a:pt x="125" y="2141"/>
                </a:lnTo>
                <a:lnTo>
                  <a:pt x="123" y="2139"/>
                </a:lnTo>
                <a:lnTo>
                  <a:pt x="125" y="2139"/>
                </a:lnTo>
                <a:lnTo>
                  <a:pt x="125" y="2137"/>
                </a:lnTo>
                <a:lnTo>
                  <a:pt x="125" y="2135"/>
                </a:lnTo>
                <a:lnTo>
                  <a:pt x="125" y="2133"/>
                </a:lnTo>
                <a:lnTo>
                  <a:pt x="127" y="2133"/>
                </a:lnTo>
                <a:lnTo>
                  <a:pt x="127" y="2135"/>
                </a:lnTo>
                <a:lnTo>
                  <a:pt x="127" y="2133"/>
                </a:lnTo>
                <a:lnTo>
                  <a:pt x="125" y="2131"/>
                </a:lnTo>
                <a:lnTo>
                  <a:pt x="125" y="2130"/>
                </a:lnTo>
                <a:lnTo>
                  <a:pt x="125" y="2128"/>
                </a:lnTo>
                <a:lnTo>
                  <a:pt x="125" y="2126"/>
                </a:lnTo>
                <a:lnTo>
                  <a:pt x="125" y="2122"/>
                </a:lnTo>
                <a:lnTo>
                  <a:pt x="127" y="2124"/>
                </a:lnTo>
                <a:lnTo>
                  <a:pt x="125" y="2128"/>
                </a:lnTo>
                <a:lnTo>
                  <a:pt x="127" y="2128"/>
                </a:lnTo>
                <a:lnTo>
                  <a:pt x="127" y="2130"/>
                </a:lnTo>
                <a:lnTo>
                  <a:pt x="129" y="2131"/>
                </a:lnTo>
                <a:lnTo>
                  <a:pt x="131" y="2135"/>
                </a:lnTo>
                <a:lnTo>
                  <a:pt x="131" y="2137"/>
                </a:lnTo>
                <a:lnTo>
                  <a:pt x="131" y="2135"/>
                </a:lnTo>
                <a:lnTo>
                  <a:pt x="132" y="2135"/>
                </a:lnTo>
                <a:lnTo>
                  <a:pt x="132" y="2133"/>
                </a:lnTo>
                <a:lnTo>
                  <a:pt x="131" y="2133"/>
                </a:lnTo>
                <a:lnTo>
                  <a:pt x="129" y="2131"/>
                </a:lnTo>
                <a:lnTo>
                  <a:pt x="129" y="2130"/>
                </a:lnTo>
                <a:lnTo>
                  <a:pt x="131" y="2130"/>
                </a:lnTo>
                <a:lnTo>
                  <a:pt x="132" y="2130"/>
                </a:lnTo>
                <a:lnTo>
                  <a:pt x="134" y="2130"/>
                </a:lnTo>
                <a:lnTo>
                  <a:pt x="132" y="2130"/>
                </a:lnTo>
                <a:lnTo>
                  <a:pt x="131" y="2130"/>
                </a:lnTo>
                <a:lnTo>
                  <a:pt x="129" y="2130"/>
                </a:lnTo>
                <a:lnTo>
                  <a:pt x="129" y="2128"/>
                </a:lnTo>
                <a:lnTo>
                  <a:pt x="127" y="2128"/>
                </a:lnTo>
                <a:lnTo>
                  <a:pt x="127" y="2126"/>
                </a:lnTo>
                <a:lnTo>
                  <a:pt x="129" y="2126"/>
                </a:lnTo>
                <a:lnTo>
                  <a:pt x="127" y="2124"/>
                </a:lnTo>
                <a:lnTo>
                  <a:pt x="129" y="2124"/>
                </a:lnTo>
                <a:lnTo>
                  <a:pt x="129" y="2122"/>
                </a:lnTo>
                <a:lnTo>
                  <a:pt x="127" y="2122"/>
                </a:lnTo>
                <a:lnTo>
                  <a:pt x="127" y="2120"/>
                </a:lnTo>
                <a:lnTo>
                  <a:pt x="127" y="2118"/>
                </a:lnTo>
                <a:lnTo>
                  <a:pt x="127" y="2116"/>
                </a:lnTo>
                <a:lnTo>
                  <a:pt x="125" y="2118"/>
                </a:lnTo>
                <a:lnTo>
                  <a:pt x="123" y="2116"/>
                </a:lnTo>
                <a:lnTo>
                  <a:pt x="125" y="2116"/>
                </a:lnTo>
                <a:lnTo>
                  <a:pt x="125" y="2114"/>
                </a:lnTo>
                <a:lnTo>
                  <a:pt x="125" y="2112"/>
                </a:lnTo>
                <a:lnTo>
                  <a:pt x="127" y="2114"/>
                </a:lnTo>
                <a:lnTo>
                  <a:pt x="129" y="2112"/>
                </a:lnTo>
                <a:lnTo>
                  <a:pt x="129" y="2110"/>
                </a:lnTo>
                <a:lnTo>
                  <a:pt x="127" y="2110"/>
                </a:lnTo>
                <a:lnTo>
                  <a:pt x="127" y="2108"/>
                </a:lnTo>
                <a:lnTo>
                  <a:pt x="125" y="2108"/>
                </a:lnTo>
                <a:lnTo>
                  <a:pt x="125" y="2106"/>
                </a:lnTo>
                <a:lnTo>
                  <a:pt x="125" y="2105"/>
                </a:lnTo>
                <a:lnTo>
                  <a:pt x="127" y="2105"/>
                </a:lnTo>
                <a:lnTo>
                  <a:pt x="129" y="2103"/>
                </a:lnTo>
                <a:lnTo>
                  <a:pt x="129" y="2101"/>
                </a:lnTo>
                <a:lnTo>
                  <a:pt x="131" y="2101"/>
                </a:lnTo>
                <a:lnTo>
                  <a:pt x="132" y="2101"/>
                </a:lnTo>
                <a:lnTo>
                  <a:pt x="131" y="2099"/>
                </a:lnTo>
                <a:lnTo>
                  <a:pt x="132" y="2099"/>
                </a:lnTo>
                <a:lnTo>
                  <a:pt x="134" y="2101"/>
                </a:lnTo>
                <a:lnTo>
                  <a:pt x="134" y="2103"/>
                </a:lnTo>
                <a:lnTo>
                  <a:pt x="134" y="2101"/>
                </a:lnTo>
                <a:lnTo>
                  <a:pt x="136" y="2101"/>
                </a:lnTo>
                <a:lnTo>
                  <a:pt x="136" y="2103"/>
                </a:lnTo>
                <a:lnTo>
                  <a:pt x="138" y="2103"/>
                </a:lnTo>
                <a:lnTo>
                  <a:pt x="138" y="2105"/>
                </a:lnTo>
                <a:lnTo>
                  <a:pt x="140" y="2105"/>
                </a:lnTo>
                <a:lnTo>
                  <a:pt x="140" y="2103"/>
                </a:lnTo>
                <a:lnTo>
                  <a:pt x="138" y="2103"/>
                </a:lnTo>
                <a:lnTo>
                  <a:pt x="138" y="2101"/>
                </a:lnTo>
                <a:lnTo>
                  <a:pt x="136" y="2101"/>
                </a:lnTo>
                <a:lnTo>
                  <a:pt x="134" y="2101"/>
                </a:lnTo>
                <a:lnTo>
                  <a:pt x="134" y="2099"/>
                </a:lnTo>
                <a:lnTo>
                  <a:pt x="132" y="2099"/>
                </a:lnTo>
                <a:lnTo>
                  <a:pt x="131" y="2099"/>
                </a:lnTo>
                <a:lnTo>
                  <a:pt x="129" y="2099"/>
                </a:lnTo>
                <a:lnTo>
                  <a:pt x="129" y="2101"/>
                </a:lnTo>
                <a:lnTo>
                  <a:pt x="127" y="2101"/>
                </a:lnTo>
                <a:lnTo>
                  <a:pt x="127" y="2103"/>
                </a:lnTo>
                <a:lnTo>
                  <a:pt x="125" y="2103"/>
                </a:lnTo>
                <a:lnTo>
                  <a:pt x="125" y="2105"/>
                </a:lnTo>
                <a:lnTo>
                  <a:pt x="125" y="2103"/>
                </a:lnTo>
                <a:lnTo>
                  <a:pt x="125" y="2101"/>
                </a:lnTo>
                <a:lnTo>
                  <a:pt x="125" y="2099"/>
                </a:lnTo>
                <a:lnTo>
                  <a:pt x="127" y="2099"/>
                </a:lnTo>
                <a:lnTo>
                  <a:pt x="125" y="2097"/>
                </a:lnTo>
                <a:lnTo>
                  <a:pt x="125" y="2095"/>
                </a:lnTo>
                <a:lnTo>
                  <a:pt x="127" y="2089"/>
                </a:lnTo>
                <a:lnTo>
                  <a:pt x="129" y="2087"/>
                </a:lnTo>
                <a:lnTo>
                  <a:pt x="131" y="2085"/>
                </a:lnTo>
                <a:lnTo>
                  <a:pt x="131" y="2083"/>
                </a:lnTo>
                <a:lnTo>
                  <a:pt x="134" y="2083"/>
                </a:lnTo>
                <a:lnTo>
                  <a:pt x="136" y="2082"/>
                </a:lnTo>
                <a:lnTo>
                  <a:pt x="136" y="2078"/>
                </a:lnTo>
                <a:lnTo>
                  <a:pt x="136" y="2076"/>
                </a:lnTo>
                <a:lnTo>
                  <a:pt x="138" y="2074"/>
                </a:lnTo>
                <a:lnTo>
                  <a:pt x="140" y="2074"/>
                </a:lnTo>
                <a:lnTo>
                  <a:pt x="140" y="2072"/>
                </a:lnTo>
                <a:lnTo>
                  <a:pt x="142" y="2070"/>
                </a:lnTo>
                <a:lnTo>
                  <a:pt x="142" y="2068"/>
                </a:lnTo>
                <a:lnTo>
                  <a:pt x="144" y="2066"/>
                </a:lnTo>
                <a:lnTo>
                  <a:pt x="144" y="2064"/>
                </a:lnTo>
                <a:lnTo>
                  <a:pt x="144" y="2062"/>
                </a:lnTo>
                <a:lnTo>
                  <a:pt x="146" y="2060"/>
                </a:lnTo>
                <a:lnTo>
                  <a:pt x="146" y="2058"/>
                </a:lnTo>
                <a:lnTo>
                  <a:pt x="148" y="2058"/>
                </a:lnTo>
                <a:lnTo>
                  <a:pt x="150" y="2057"/>
                </a:lnTo>
                <a:lnTo>
                  <a:pt x="152" y="2057"/>
                </a:lnTo>
                <a:lnTo>
                  <a:pt x="152" y="2053"/>
                </a:lnTo>
                <a:lnTo>
                  <a:pt x="154" y="2053"/>
                </a:lnTo>
                <a:lnTo>
                  <a:pt x="156" y="2049"/>
                </a:lnTo>
                <a:lnTo>
                  <a:pt x="156" y="2047"/>
                </a:lnTo>
                <a:lnTo>
                  <a:pt x="154" y="2049"/>
                </a:lnTo>
                <a:lnTo>
                  <a:pt x="152" y="2049"/>
                </a:lnTo>
                <a:lnTo>
                  <a:pt x="157" y="2045"/>
                </a:lnTo>
                <a:lnTo>
                  <a:pt x="159" y="2043"/>
                </a:lnTo>
                <a:lnTo>
                  <a:pt x="161" y="2043"/>
                </a:lnTo>
                <a:lnTo>
                  <a:pt x="165" y="2041"/>
                </a:lnTo>
                <a:lnTo>
                  <a:pt x="165" y="2043"/>
                </a:lnTo>
                <a:lnTo>
                  <a:pt x="165" y="2045"/>
                </a:lnTo>
                <a:lnTo>
                  <a:pt x="165" y="2047"/>
                </a:lnTo>
                <a:lnTo>
                  <a:pt x="167" y="2049"/>
                </a:lnTo>
                <a:lnTo>
                  <a:pt x="165" y="2049"/>
                </a:lnTo>
                <a:lnTo>
                  <a:pt x="167" y="2053"/>
                </a:lnTo>
                <a:lnTo>
                  <a:pt x="169" y="2053"/>
                </a:lnTo>
                <a:lnTo>
                  <a:pt x="169" y="2051"/>
                </a:lnTo>
                <a:lnTo>
                  <a:pt x="171" y="2049"/>
                </a:lnTo>
                <a:lnTo>
                  <a:pt x="171" y="2047"/>
                </a:lnTo>
                <a:lnTo>
                  <a:pt x="171" y="2045"/>
                </a:lnTo>
                <a:lnTo>
                  <a:pt x="169" y="2045"/>
                </a:lnTo>
                <a:lnTo>
                  <a:pt x="167" y="2043"/>
                </a:lnTo>
                <a:lnTo>
                  <a:pt x="167" y="2041"/>
                </a:lnTo>
                <a:lnTo>
                  <a:pt x="169" y="2041"/>
                </a:lnTo>
                <a:lnTo>
                  <a:pt x="171" y="2041"/>
                </a:lnTo>
                <a:lnTo>
                  <a:pt x="173" y="2041"/>
                </a:lnTo>
                <a:lnTo>
                  <a:pt x="175" y="2041"/>
                </a:lnTo>
                <a:lnTo>
                  <a:pt x="177" y="2043"/>
                </a:lnTo>
                <a:lnTo>
                  <a:pt x="177" y="2045"/>
                </a:lnTo>
                <a:lnTo>
                  <a:pt x="175" y="2049"/>
                </a:lnTo>
                <a:lnTo>
                  <a:pt x="175" y="2051"/>
                </a:lnTo>
                <a:lnTo>
                  <a:pt x="175" y="2055"/>
                </a:lnTo>
                <a:lnTo>
                  <a:pt x="175" y="2057"/>
                </a:lnTo>
                <a:lnTo>
                  <a:pt x="177" y="2058"/>
                </a:lnTo>
                <a:lnTo>
                  <a:pt x="177" y="2060"/>
                </a:lnTo>
                <a:lnTo>
                  <a:pt x="175" y="2064"/>
                </a:lnTo>
                <a:lnTo>
                  <a:pt x="175" y="2066"/>
                </a:lnTo>
                <a:lnTo>
                  <a:pt x="175" y="2068"/>
                </a:lnTo>
                <a:lnTo>
                  <a:pt x="175" y="2070"/>
                </a:lnTo>
                <a:lnTo>
                  <a:pt x="177" y="2072"/>
                </a:lnTo>
                <a:lnTo>
                  <a:pt x="177" y="2074"/>
                </a:lnTo>
                <a:lnTo>
                  <a:pt x="179" y="2074"/>
                </a:lnTo>
                <a:lnTo>
                  <a:pt x="179" y="2076"/>
                </a:lnTo>
                <a:lnTo>
                  <a:pt x="179" y="2078"/>
                </a:lnTo>
                <a:lnTo>
                  <a:pt x="179" y="2080"/>
                </a:lnTo>
                <a:lnTo>
                  <a:pt x="179" y="2082"/>
                </a:lnTo>
                <a:lnTo>
                  <a:pt x="179" y="2083"/>
                </a:lnTo>
                <a:lnTo>
                  <a:pt x="180" y="2085"/>
                </a:lnTo>
                <a:lnTo>
                  <a:pt x="182" y="2085"/>
                </a:lnTo>
                <a:lnTo>
                  <a:pt x="184" y="2083"/>
                </a:lnTo>
                <a:lnTo>
                  <a:pt x="182" y="2083"/>
                </a:lnTo>
                <a:lnTo>
                  <a:pt x="180" y="2082"/>
                </a:lnTo>
                <a:lnTo>
                  <a:pt x="182" y="2078"/>
                </a:lnTo>
                <a:lnTo>
                  <a:pt x="186" y="2078"/>
                </a:lnTo>
                <a:lnTo>
                  <a:pt x="188" y="2078"/>
                </a:lnTo>
                <a:lnTo>
                  <a:pt x="190" y="2078"/>
                </a:lnTo>
                <a:lnTo>
                  <a:pt x="192" y="2078"/>
                </a:lnTo>
                <a:lnTo>
                  <a:pt x="192" y="2076"/>
                </a:lnTo>
                <a:lnTo>
                  <a:pt x="194" y="2076"/>
                </a:lnTo>
                <a:lnTo>
                  <a:pt x="196" y="2080"/>
                </a:lnTo>
                <a:lnTo>
                  <a:pt x="196" y="2083"/>
                </a:lnTo>
                <a:lnTo>
                  <a:pt x="198" y="2087"/>
                </a:lnTo>
                <a:lnTo>
                  <a:pt x="198" y="2085"/>
                </a:lnTo>
                <a:lnTo>
                  <a:pt x="198" y="2083"/>
                </a:lnTo>
                <a:lnTo>
                  <a:pt x="200" y="2085"/>
                </a:lnTo>
                <a:lnTo>
                  <a:pt x="202" y="2085"/>
                </a:lnTo>
                <a:lnTo>
                  <a:pt x="202" y="2083"/>
                </a:lnTo>
                <a:lnTo>
                  <a:pt x="202" y="2082"/>
                </a:lnTo>
                <a:lnTo>
                  <a:pt x="202" y="2080"/>
                </a:lnTo>
                <a:lnTo>
                  <a:pt x="202" y="2078"/>
                </a:lnTo>
                <a:lnTo>
                  <a:pt x="202" y="2076"/>
                </a:lnTo>
                <a:lnTo>
                  <a:pt x="200" y="2074"/>
                </a:lnTo>
                <a:lnTo>
                  <a:pt x="198" y="2072"/>
                </a:lnTo>
                <a:lnTo>
                  <a:pt x="200" y="2072"/>
                </a:lnTo>
                <a:lnTo>
                  <a:pt x="198" y="2070"/>
                </a:lnTo>
                <a:lnTo>
                  <a:pt x="196" y="2070"/>
                </a:lnTo>
                <a:lnTo>
                  <a:pt x="196" y="2068"/>
                </a:lnTo>
                <a:lnTo>
                  <a:pt x="194" y="2068"/>
                </a:lnTo>
                <a:lnTo>
                  <a:pt x="192" y="2068"/>
                </a:lnTo>
                <a:lnTo>
                  <a:pt x="192" y="2066"/>
                </a:lnTo>
                <a:lnTo>
                  <a:pt x="194" y="2066"/>
                </a:lnTo>
                <a:lnTo>
                  <a:pt x="196" y="2066"/>
                </a:lnTo>
                <a:lnTo>
                  <a:pt x="196" y="2068"/>
                </a:lnTo>
                <a:lnTo>
                  <a:pt x="196" y="2066"/>
                </a:lnTo>
                <a:lnTo>
                  <a:pt x="194" y="2066"/>
                </a:lnTo>
                <a:lnTo>
                  <a:pt x="192" y="2066"/>
                </a:lnTo>
                <a:lnTo>
                  <a:pt x="192" y="2064"/>
                </a:lnTo>
                <a:lnTo>
                  <a:pt x="192" y="2062"/>
                </a:lnTo>
                <a:lnTo>
                  <a:pt x="190" y="2060"/>
                </a:lnTo>
                <a:lnTo>
                  <a:pt x="190" y="2058"/>
                </a:lnTo>
                <a:lnTo>
                  <a:pt x="188" y="2058"/>
                </a:lnTo>
                <a:lnTo>
                  <a:pt x="186" y="2058"/>
                </a:lnTo>
                <a:lnTo>
                  <a:pt x="186" y="2057"/>
                </a:lnTo>
                <a:lnTo>
                  <a:pt x="188" y="2055"/>
                </a:lnTo>
                <a:lnTo>
                  <a:pt x="186" y="2055"/>
                </a:lnTo>
                <a:lnTo>
                  <a:pt x="186" y="2053"/>
                </a:lnTo>
                <a:lnTo>
                  <a:pt x="186" y="2051"/>
                </a:lnTo>
                <a:lnTo>
                  <a:pt x="186" y="2049"/>
                </a:lnTo>
                <a:lnTo>
                  <a:pt x="188" y="2047"/>
                </a:lnTo>
                <a:lnTo>
                  <a:pt x="188" y="2045"/>
                </a:lnTo>
                <a:lnTo>
                  <a:pt x="190" y="2043"/>
                </a:lnTo>
                <a:lnTo>
                  <a:pt x="192" y="2045"/>
                </a:lnTo>
                <a:lnTo>
                  <a:pt x="192" y="2043"/>
                </a:lnTo>
                <a:lnTo>
                  <a:pt x="190" y="2043"/>
                </a:lnTo>
                <a:lnTo>
                  <a:pt x="188" y="2043"/>
                </a:lnTo>
                <a:lnTo>
                  <a:pt x="186" y="2043"/>
                </a:lnTo>
                <a:lnTo>
                  <a:pt x="184" y="2045"/>
                </a:lnTo>
                <a:lnTo>
                  <a:pt x="184" y="2043"/>
                </a:lnTo>
                <a:lnTo>
                  <a:pt x="182" y="2041"/>
                </a:lnTo>
                <a:lnTo>
                  <a:pt x="182" y="2037"/>
                </a:lnTo>
                <a:lnTo>
                  <a:pt x="180" y="2035"/>
                </a:lnTo>
                <a:lnTo>
                  <a:pt x="179" y="2035"/>
                </a:lnTo>
                <a:lnTo>
                  <a:pt x="177" y="2035"/>
                </a:lnTo>
                <a:lnTo>
                  <a:pt x="175" y="2035"/>
                </a:lnTo>
                <a:lnTo>
                  <a:pt x="175" y="2034"/>
                </a:lnTo>
                <a:lnTo>
                  <a:pt x="175" y="2032"/>
                </a:lnTo>
                <a:lnTo>
                  <a:pt x="175" y="2030"/>
                </a:lnTo>
                <a:lnTo>
                  <a:pt x="177" y="2030"/>
                </a:lnTo>
                <a:lnTo>
                  <a:pt x="177" y="2028"/>
                </a:lnTo>
                <a:lnTo>
                  <a:pt x="179" y="2028"/>
                </a:lnTo>
                <a:lnTo>
                  <a:pt x="180" y="2026"/>
                </a:lnTo>
                <a:lnTo>
                  <a:pt x="182" y="2024"/>
                </a:lnTo>
                <a:lnTo>
                  <a:pt x="184" y="2024"/>
                </a:lnTo>
                <a:lnTo>
                  <a:pt x="184" y="2022"/>
                </a:lnTo>
                <a:lnTo>
                  <a:pt x="184" y="2020"/>
                </a:lnTo>
                <a:lnTo>
                  <a:pt x="186" y="2016"/>
                </a:lnTo>
                <a:lnTo>
                  <a:pt x="188" y="2014"/>
                </a:lnTo>
                <a:lnTo>
                  <a:pt x="188" y="2012"/>
                </a:lnTo>
                <a:lnTo>
                  <a:pt x="190" y="2012"/>
                </a:lnTo>
                <a:lnTo>
                  <a:pt x="190" y="2010"/>
                </a:lnTo>
                <a:lnTo>
                  <a:pt x="184" y="2010"/>
                </a:lnTo>
                <a:lnTo>
                  <a:pt x="184" y="2014"/>
                </a:lnTo>
                <a:lnTo>
                  <a:pt x="182" y="2016"/>
                </a:lnTo>
                <a:lnTo>
                  <a:pt x="182" y="2020"/>
                </a:lnTo>
                <a:lnTo>
                  <a:pt x="180" y="2020"/>
                </a:lnTo>
                <a:lnTo>
                  <a:pt x="179" y="2020"/>
                </a:lnTo>
                <a:lnTo>
                  <a:pt x="179" y="2022"/>
                </a:lnTo>
                <a:lnTo>
                  <a:pt x="177" y="2022"/>
                </a:lnTo>
                <a:lnTo>
                  <a:pt x="175" y="2022"/>
                </a:lnTo>
                <a:lnTo>
                  <a:pt x="173" y="2022"/>
                </a:lnTo>
                <a:lnTo>
                  <a:pt x="173" y="2024"/>
                </a:lnTo>
                <a:lnTo>
                  <a:pt x="171" y="2022"/>
                </a:lnTo>
                <a:lnTo>
                  <a:pt x="171" y="2020"/>
                </a:lnTo>
                <a:lnTo>
                  <a:pt x="169" y="2020"/>
                </a:lnTo>
                <a:lnTo>
                  <a:pt x="169" y="2024"/>
                </a:lnTo>
                <a:lnTo>
                  <a:pt x="167" y="2028"/>
                </a:lnTo>
                <a:lnTo>
                  <a:pt x="167" y="2030"/>
                </a:lnTo>
                <a:lnTo>
                  <a:pt x="167" y="2032"/>
                </a:lnTo>
                <a:lnTo>
                  <a:pt x="167" y="2034"/>
                </a:lnTo>
                <a:lnTo>
                  <a:pt x="167" y="2035"/>
                </a:lnTo>
                <a:lnTo>
                  <a:pt x="167" y="2037"/>
                </a:lnTo>
                <a:lnTo>
                  <a:pt x="165" y="2037"/>
                </a:lnTo>
                <a:lnTo>
                  <a:pt x="163" y="2035"/>
                </a:lnTo>
                <a:lnTo>
                  <a:pt x="163" y="2034"/>
                </a:lnTo>
                <a:lnTo>
                  <a:pt x="161" y="2035"/>
                </a:lnTo>
                <a:lnTo>
                  <a:pt x="159" y="2035"/>
                </a:lnTo>
                <a:lnTo>
                  <a:pt x="161" y="2035"/>
                </a:lnTo>
                <a:lnTo>
                  <a:pt x="161" y="2037"/>
                </a:lnTo>
                <a:lnTo>
                  <a:pt x="159" y="2039"/>
                </a:lnTo>
                <a:lnTo>
                  <a:pt x="157" y="2041"/>
                </a:lnTo>
                <a:lnTo>
                  <a:pt x="154" y="2041"/>
                </a:lnTo>
                <a:lnTo>
                  <a:pt x="152" y="2041"/>
                </a:lnTo>
                <a:lnTo>
                  <a:pt x="150" y="2041"/>
                </a:lnTo>
                <a:lnTo>
                  <a:pt x="150" y="2043"/>
                </a:lnTo>
                <a:lnTo>
                  <a:pt x="148" y="2043"/>
                </a:lnTo>
                <a:lnTo>
                  <a:pt x="148" y="2045"/>
                </a:lnTo>
                <a:lnTo>
                  <a:pt x="146" y="2045"/>
                </a:lnTo>
                <a:lnTo>
                  <a:pt x="146" y="2047"/>
                </a:lnTo>
                <a:lnTo>
                  <a:pt x="144" y="2047"/>
                </a:lnTo>
                <a:lnTo>
                  <a:pt x="144" y="2049"/>
                </a:lnTo>
                <a:lnTo>
                  <a:pt x="144" y="2051"/>
                </a:lnTo>
                <a:lnTo>
                  <a:pt x="144" y="2055"/>
                </a:lnTo>
                <a:lnTo>
                  <a:pt x="144" y="2057"/>
                </a:lnTo>
                <a:lnTo>
                  <a:pt x="142" y="2057"/>
                </a:lnTo>
                <a:lnTo>
                  <a:pt x="142" y="2058"/>
                </a:lnTo>
                <a:lnTo>
                  <a:pt x="140" y="2058"/>
                </a:lnTo>
                <a:lnTo>
                  <a:pt x="138" y="2062"/>
                </a:lnTo>
                <a:lnTo>
                  <a:pt x="136" y="2064"/>
                </a:lnTo>
                <a:lnTo>
                  <a:pt x="134" y="2068"/>
                </a:lnTo>
                <a:lnTo>
                  <a:pt x="132" y="2070"/>
                </a:lnTo>
                <a:lnTo>
                  <a:pt x="131" y="2072"/>
                </a:lnTo>
                <a:lnTo>
                  <a:pt x="129" y="2072"/>
                </a:lnTo>
                <a:lnTo>
                  <a:pt x="127" y="2074"/>
                </a:lnTo>
                <a:lnTo>
                  <a:pt x="127" y="2076"/>
                </a:lnTo>
                <a:lnTo>
                  <a:pt x="125" y="2078"/>
                </a:lnTo>
                <a:lnTo>
                  <a:pt x="125" y="2082"/>
                </a:lnTo>
                <a:lnTo>
                  <a:pt x="125" y="2083"/>
                </a:lnTo>
                <a:lnTo>
                  <a:pt x="123" y="2085"/>
                </a:lnTo>
                <a:lnTo>
                  <a:pt x="121" y="2085"/>
                </a:lnTo>
                <a:lnTo>
                  <a:pt x="119" y="2085"/>
                </a:lnTo>
                <a:lnTo>
                  <a:pt x="117" y="2087"/>
                </a:lnTo>
                <a:lnTo>
                  <a:pt x="117" y="2089"/>
                </a:lnTo>
                <a:lnTo>
                  <a:pt x="115" y="2087"/>
                </a:lnTo>
                <a:lnTo>
                  <a:pt x="117" y="2085"/>
                </a:lnTo>
                <a:lnTo>
                  <a:pt x="119" y="2083"/>
                </a:lnTo>
                <a:lnTo>
                  <a:pt x="121" y="2080"/>
                </a:lnTo>
                <a:lnTo>
                  <a:pt x="121" y="2078"/>
                </a:lnTo>
                <a:lnTo>
                  <a:pt x="123" y="2076"/>
                </a:lnTo>
                <a:lnTo>
                  <a:pt x="123" y="2072"/>
                </a:lnTo>
                <a:lnTo>
                  <a:pt x="125" y="2070"/>
                </a:lnTo>
                <a:lnTo>
                  <a:pt x="125" y="2068"/>
                </a:lnTo>
                <a:lnTo>
                  <a:pt x="127" y="2066"/>
                </a:lnTo>
                <a:lnTo>
                  <a:pt x="129" y="2064"/>
                </a:lnTo>
                <a:lnTo>
                  <a:pt x="129" y="2062"/>
                </a:lnTo>
                <a:lnTo>
                  <a:pt x="129" y="2060"/>
                </a:lnTo>
                <a:lnTo>
                  <a:pt x="131" y="2058"/>
                </a:lnTo>
                <a:lnTo>
                  <a:pt x="131" y="2057"/>
                </a:lnTo>
                <a:lnTo>
                  <a:pt x="134" y="2049"/>
                </a:lnTo>
                <a:lnTo>
                  <a:pt x="136" y="2047"/>
                </a:lnTo>
                <a:lnTo>
                  <a:pt x="136" y="2045"/>
                </a:lnTo>
                <a:lnTo>
                  <a:pt x="138" y="2041"/>
                </a:lnTo>
                <a:lnTo>
                  <a:pt x="138" y="2039"/>
                </a:lnTo>
                <a:lnTo>
                  <a:pt x="138" y="2037"/>
                </a:lnTo>
                <a:lnTo>
                  <a:pt x="140" y="2034"/>
                </a:lnTo>
                <a:lnTo>
                  <a:pt x="142" y="2030"/>
                </a:lnTo>
                <a:lnTo>
                  <a:pt x="144" y="2028"/>
                </a:lnTo>
                <a:lnTo>
                  <a:pt x="144" y="2024"/>
                </a:lnTo>
                <a:lnTo>
                  <a:pt x="146" y="2022"/>
                </a:lnTo>
                <a:lnTo>
                  <a:pt x="146" y="2020"/>
                </a:lnTo>
                <a:lnTo>
                  <a:pt x="148" y="2016"/>
                </a:lnTo>
                <a:lnTo>
                  <a:pt x="148" y="2014"/>
                </a:lnTo>
                <a:lnTo>
                  <a:pt x="148" y="2012"/>
                </a:lnTo>
                <a:lnTo>
                  <a:pt x="150" y="2009"/>
                </a:lnTo>
                <a:lnTo>
                  <a:pt x="150" y="2007"/>
                </a:lnTo>
                <a:lnTo>
                  <a:pt x="152" y="2005"/>
                </a:lnTo>
                <a:lnTo>
                  <a:pt x="154" y="1999"/>
                </a:lnTo>
                <a:lnTo>
                  <a:pt x="154" y="1995"/>
                </a:lnTo>
                <a:lnTo>
                  <a:pt x="154" y="1993"/>
                </a:lnTo>
                <a:lnTo>
                  <a:pt x="156" y="1989"/>
                </a:lnTo>
                <a:lnTo>
                  <a:pt x="156" y="1987"/>
                </a:lnTo>
                <a:lnTo>
                  <a:pt x="157" y="1987"/>
                </a:lnTo>
                <a:lnTo>
                  <a:pt x="157" y="1984"/>
                </a:lnTo>
                <a:lnTo>
                  <a:pt x="159" y="1982"/>
                </a:lnTo>
                <a:lnTo>
                  <a:pt x="159" y="1980"/>
                </a:lnTo>
                <a:lnTo>
                  <a:pt x="159" y="1978"/>
                </a:lnTo>
                <a:lnTo>
                  <a:pt x="159" y="1976"/>
                </a:lnTo>
                <a:lnTo>
                  <a:pt x="161" y="1976"/>
                </a:lnTo>
                <a:lnTo>
                  <a:pt x="161" y="1974"/>
                </a:lnTo>
                <a:lnTo>
                  <a:pt x="161" y="1972"/>
                </a:lnTo>
                <a:lnTo>
                  <a:pt x="161" y="1970"/>
                </a:lnTo>
                <a:lnTo>
                  <a:pt x="161" y="1968"/>
                </a:lnTo>
                <a:lnTo>
                  <a:pt x="163" y="1966"/>
                </a:lnTo>
                <a:lnTo>
                  <a:pt x="163" y="1964"/>
                </a:lnTo>
                <a:lnTo>
                  <a:pt x="165" y="1962"/>
                </a:lnTo>
                <a:lnTo>
                  <a:pt x="165" y="1961"/>
                </a:lnTo>
                <a:lnTo>
                  <a:pt x="165" y="1959"/>
                </a:lnTo>
                <a:lnTo>
                  <a:pt x="165" y="1955"/>
                </a:lnTo>
                <a:lnTo>
                  <a:pt x="167" y="1955"/>
                </a:lnTo>
                <a:lnTo>
                  <a:pt x="167" y="1951"/>
                </a:lnTo>
                <a:lnTo>
                  <a:pt x="169" y="1949"/>
                </a:lnTo>
                <a:lnTo>
                  <a:pt x="169" y="1945"/>
                </a:lnTo>
                <a:lnTo>
                  <a:pt x="169" y="1943"/>
                </a:lnTo>
                <a:lnTo>
                  <a:pt x="169" y="1941"/>
                </a:lnTo>
                <a:lnTo>
                  <a:pt x="171" y="1938"/>
                </a:lnTo>
                <a:lnTo>
                  <a:pt x="171" y="1934"/>
                </a:lnTo>
                <a:lnTo>
                  <a:pt x="173" y="1930"/>
                </a:lnTo>
                <a:lnTo>
                  <a:pt x="173" y="1928"/>
                </a:lnTo>
                <a:lnTo>
                  <a:pt x="173" y="1926"/>
                </a:lnTo>
                <a:lnTo>
                  <a:pt x="173" y="1924"/>
                </a:lnTo>
                <a:lnTo>
                  <a:pt x="175" y="1922"/>
                </a:lnTo>
                <a:lnTo>
                  <a:pt x="175" y="1920"/>
                </a:lnTo>
                <a:lnTo>
                  <a:pt x="175" y="1916"/>
                </a:lnTo>
                <a:lnTo>
                  <a:pt x="175" y="1914"/>
                </a:lnTo>
                <a:lnTo>
                  <a:pt x="175" y="1911"/>
                </a:lnTo>
                <a:lnTo>
                  <a:pt x="177" y="1909"/>
                </a:lnTo>
                <a:lnTo>
                  <a:pt x="177" y="1905"/>
                </a:lnTo>
                <a:lnTo>
                  <a:pt x="179" y="1901"/>
                </a:lnTo>
                <a:lnTo>
                  <a:pt x="179" y="1899"/>
                </a:lnTo>
                <a:lnTo>
                  <a:pt x="179" y="1897"/>
                </a:lnTo>
                <a:lnTo>
                  <a:pt x="179" y="1895"/>
                </a:lnTo>
                <a:lnTo>
                  <a:pt x="179" y="1891"/>
                </a:lnTo>
                <a:lnTo>
                  <a:pt x="180" y="1890"/>
                </a:lnTo>
                <a:lnTo>
                  <a:pt x="180" y="1886"/>
                </a:lnTo>
                <a:lnTo>
                  <a:pt x="180" y="1884"/>
                </a:lnTo>
                <a:lnTo>
                  <a:pt x="180" y="1880"/>
                </a:lnTo>
                <a:lnTo>
                  <a:pt x="180" y="1878"/>
                </a:lnTo>
                <a:lnTo>
                  <a:pt x="180" y="1876"/>
                </a:lnTo>
                <a:lnTo>
                  <a:pt x="182" y="1872"/>
                </a:lnTo>
                <a:lnTo>
                  <a:pt x="186" y="1870"/>
                </a:lnTo>
                <a:lnTo>
                  <a:pt x="188" y="1870"/>
                </a:lnTo>
                <a:lnTo>
                  <a:pt x="190" y="1866"/>
                </a:lnTo>
                <a:lnTo>
                  <a:pt x="192" y="1861"/>
                </a:lnTo>
                <a:lnTo>
                  <a:pt x="194" y="1863"/>
                </a:lnTo>
                <a:lnTo>
                  <a:pt x="194" y="1866"/>
                </a:lnTo>
                <a:lnTo>
                  <a:pt x="196" y="1866"/>
                </a:lnTo>
                <a:lnTo>
                  <a:pt x="198" y="1865"/>
                </a:lnTo>
                <a:lnTo>
                  <a:pt x="196" y="1863"/>
                </a:lnTo>
                <a:lnTo>
                  <a:pt x="196" y="1861"/>
                </a:lnTo>
                <a:lnTo>
                  <a:pt x="196" y="1859"/>
                </a:lnTo>
                <a:lnTo>
                  <a:pt x="196" y="1857"/>
                </a:lnTo>
                <a:lnTo>
                  <a:pt x="204" y="1851"/>
                </a:lnTo>
                <a:lnTo>
                  <a:pt x="207" y="1847"/>
                </a:lnTo>
                <a:lnTo>
                  <a:pt x="207" y="1845"/>
                </a:lnTo>
                <a:lnTo>
                  <a:pt x="207" y="1843"/>
                </a:lnTo>
                <a:lnTo>
                  <a:pt x="209" y="1842"/>
                </a:lnTo>
                <a:lnTo>
                  <a:pt x="209" y="1840"/>
                </a:lnTo>
                <a:lnTo>
                  <a:pt x="209" y="1838"/>
                </a:lnTo>
                <a:lnTo>
                  <a:pt x="211" y="1836"/>
                </a:lnTo>
                <a:lnTo>
                  <a:pt x="213" y="1832"/>
                </a:lnTo>
                <a:lnTo>
                  <a:pt x="213" y="1830"/>
                </a:lnTo>
                <a:lnTo>
                  <a:pt x="213" y="1828"/>
                </a:lnTo>
                <a:lnTo>
                  <a:pt x="215" y="1828"/>
                </a:lnTo>
                <a:lnTo>
                  <a:pt x="215" y="1826"/>
                </a:lnTo>
                <a:lnTo>
                  <a:pt x="213" y="1822"/>
                </a:lnTo>
                <a:lnTo>
                  <a:pt x="213" y="1820"/>
                </a:lnTo>
                <a:lnTo>
                  <a:pt x="215" y="1820"/>
                </a:lnTo>
                <a:lnTo>
                  <a:pt x="217" y="1822"/>
                </a:lnTo>
                <a:lnTo>
                  <a:pt x="221" y="1826"/>
                </a:lnTo>
                <a:lnTo>
                  <a:pt x="221" y="1830"/>
                </a:lnTo>
                <a:lnTo>
                  <a:pt x="221" y="1832"/>
                </a:lnTo>
                <a:lnTo>
                  <a:pt x="221" y="1834"/>
                </a:lnTo>
                <a:lnTo>
                  <a:pt x="223" y="1834"/>
                </a:lnTo>
                <a:lnTo>
                  <a:pt x="230" y="1842"/>
                </a:lnTo>
                <a:lnTo>
                  <a:pt x="230" y="1845"/>
                </a:lnTo>
                <a:lnTo>
                  <a:pt x="230" y="1847"/>
                </a:lnTo>
                <a:lnTo>
                  <a:pt x="232" y="1843"/>
                </a:lnTo>
                <a:lnTo>
                  <a:pt x="232" y="1842"/>
                </a:lnTo>
                <a:lnTo>
                  <a:pt x="234" y="1843"/>
                </a:lnTo>
                <a:lnTo>
                  <a:pt x="236" y="1845"/>
                </a:lnTo>
                <a:lnTo>
                  <a:pt x="238" y="1845"/>
                </a:lnTo>
                <a:lnTo>
                  <a:pt x="240" y="1845"/>
                </a:lnTo>
                <a:lnTo>
                  <a:pt x="242" y="1847"/>
                </a:lnTo>
                <a:lnTo>
                  <a:pt x="244" y="1849"/>
                </a:lnTo>
                <a:lnTo>
                  <a:pt x="246" y="1849"/>
                </a:lnTo>
                <a:lnTo>
                  <a:pt x="250" y="1851"/>
                </a:lnTo>
                <a:lnTo>
                  <a:pt x="250" y="1853"/>
                </a:lnTo>
                <a:lnTo>
                  <a:pt x="252" y="1853"/>
                </a:lnTo>
                <a:lnTo>
                  <a:pt x="253" y="1855"/>
                </a:lnTo>
                <a:lnTo>
                  <a:pt x="255" y="1855"/>
                </a:lnTo>
                <a:lnTo>
                  <a:pt x="257" y="1855"/>
                </a:lnTo>
                <a:lnTo>
                  <a:pt x="259" y="1853"/>
                </a:lnTo>
                <a:lnTo>
                  <a:pt x="261" y="1853"/>
                </a:lnTo>
                <a:lnTo>
                  <a:pt x="263" y="1853"/>
                </a:lnTo>
                <a:lnTo>
                  <a:pt x="267" y="1851"/>
                </a:lnTo>
                <a:lnTo>
                  <a:pt x="271" y="1851"/>
                </a:lnTo>
                <a:lnTo>
                  <a:pt x="275" y="1851"/>
                </a:lnTo>
                <a:lnTo>
                  <a:pt x="278" y="1851"/>
                </a:lnTo>
                <a:lnTo>
                  <a:pt x="280" y="1851"/>
                </a:lnTo>
                <a:lnTo>
                  <a:pt x="282" y="1851"/>
                </a:lnTo>
                <a:lnTo>
                  <a:pt x="284" y="1853"/>
                </a:lnTo>
                <a:lnTo>
                  <a:pt x="286" y="1853"/>
                </a:lnTo>
                <a:lnTo>
                  <a:pt x="288" y="1853"/>
                </a:lnTo>
                <a:lnTo>
                  <a:pt x="290" y="1855"/>
                </a:lnTo>
                <a:lnTo>
                  <a:pt x="292" y="1855"/>
                </a:lnTo>
                <a:lnTo>
                  <a:pt x="294" y="1855"/>
                </a:lnTo>
                <a:lnTo>
                  <a:pt x="296" y="1855"/>
                </a:lnTo>
                <a:lnTo>
                  <a:pt x="298" y="1855"/>
                </a:lnTo>
                <a:lnTo>
                  <a:pt x="300" y="1857"/>
                </a:lnTo>
                <a:lnTo>
                  <a:pt x="301" y="1857"/>
                </a:lnTo>
                <a:lnTo>
                  <a:pt x="303" y="1857"/>
                </a:lnTo>
                <a:lnTo>
                  <a:pt x="305" y="1857"/>
                </a:lnTo>
                <a:lnTo>
                  <a:pt x="307" y="1859"/>
                </a:lnTo>
                <a:lnTo>
                  <a:pt x="309" y="1859"/>
                </a:lnTo>
                <a:lnTo>
                  <a:pt x="311" y="1861"/>
                </a:lnTo>
                <a:lnTo>
                  <a:pt x="313" y="1861"/>
                </a:lnTo>
                <a:lnTo>
                  <a:pt x="315" y="1861"/>
                </a:lnTo>
                <a:lnTo>
                  <a:pt x="317" y="1863"/>
                </a:lnTo>
                <a:lnTo>
                  <a:pt x="319" y="1863"/>
                </a:lnTo>
                <a:lnTo>
                  <a:pt x="321" y="1865"/>
                </a:lnTo>
                <a:lnTo>
                  <a:pt x="321" y="1866"/>
                </a:lnTo>
                <a:lnTo>
                  <a:pt x="323" y="1868"/>
                </a:lnTo>
                <a:lnTo>
                  <a:pt x="323" y="1870"/>
                </a:lnTo>
                <a:lnTo>
                  <a:pt x="325" y="1870"/>
                </a:lnTo>
                <a:lnTo>
                  <a:pt x="325" y="1872"/>
                </a:lnTo>
                <a:lnTo>
                  <a:pt x="326" y="1874"/>
                </a:lnTo>
                <a:lnTo>
                  <a:pt x="326" y="1876"/>
                </a:lnTo>
                <a:lnTo>
                  <a:pt x="328" y="1878"/>
                </a:lnTo>
                <a:lnTo>
                  <a:pt x="330" y="1880"/>
                </a:lnTo>
                <a:lnTo>
                  <a:pt x="334" y="1882"/>
                </a:lnTo>
                <a:lnTo>
                  <a:pt x="332" y="1882"/>
                </a:lnTo>
                <a:lnTo>
                  <a:pt x="332" y="1880"/>
                </a:lnTo>
                <a:lnTo>
                  <a:pt x="330" y="1878"/>
                </a:lnTo>
                <a:lnTo>
                  <a:pt x="328" y="1876"/>
                </a:lnTo>
                <a:lnTo>
                  <a:pt x="326" y="1874"/>
                </a:lnTo>
                <a:lnTo>
                  <a:pt x="326" y="1872"/>
                </a:lnTo>
                <a:lnTo>
                  <a:pt x="326" y="1870"/>
                </a:lnTo>
                <a:lnTo>
                  <a:pt x="325" y="1868"/>
                </a:lnTo>
                <a:lnTo>
                  <a:pt x="325" y="1866"/>
                </a:lnTo>
                <a:lnTo>
                  <a:pt x="323" y="1865"/>
                </a:lnTo>
                <a:lnTo>
                  <a:pt x="323" y="1863"/>
                </a:lnTo>
                <a:lnTo>
                  <a:pt x="321" y="1863"/>
                </a:lnTo>
                <a:lnTo>
                  <a:pt x="319" y="1861"/>
                </a:lnTo>
                <a:lnTo>
                  <a:pt x="317" y="1861"/>
                </a:lnTo>
                <a:lnTo>
                  <a:pt x="313" y="1859"/>
                </a:lnTo>
                <a:lnTo>
                  <a:pt x="311" y="1857"/>
                </a:lnTo>
                <a:lnTo>
                  <a:pt x="309" y="1857"/>
                </a:lnTo>
                <a:lnTo>
                  <a:pt x="305" y="1855"/>
                </a:lnTo>
                <a:lnTo>
                  <a:pt x="303" y="1853"/>
                </a:lnTo>
                <a:lnTo>
                  <a:pt x="301" y="1853"/>
                </a:lnTo>
                <a:lnTo>
                  <a:pt x="300" y="1853"/>
                </a:lnTo>
                <a:lnTo>
                  <a:pt x="298" y="1853"/>
                </a:lnTo>
                <a:lnTo>
                  <a:pt x="296" y="1851"/>
                </a:lnTo>
                <a:lnTo>
                  <a:pt x="296" y="1853"/>
                </a:lnTo>
                <a:lnTo>
                  <a:pt x="294" y="1851"/>
                </a:lnTo>
                <a:lnTo>
                  <a:pt x="292" y="1851"/>
                </a:lnTo>
                <a:lnTo>
                  <a:pt x="290" y="1851"/>
                </a:lnTo>
                <a:lnTo>
                  <a:pt x="288" y="1849"/>
                </a:lnTo>
                <a:lnTo>
                  <a:pt x="286" y="1849"/>
                </a:lnTo>
                <a:lnTo>
                  <a:pt x="282" y="1847"/>
                </a:lnTo>
                <a:lnTo>
                  <a:pt x="280" y="1849"/>
                </a:lnTo>
                <a:lnTo>
                  <a:pt x="278" y="1847"/>
                </a:lnTo>
                <a:lnTo>
                  <a:pt x="277" y="1847"/>
                </a:lnTo>
                <a:lnTo>
                  <a:pt x="273" y="1849"/>
                </a:lnTo>
                <a:lnTo>
                  <a:pt x="271" y="1849"/>
                </a:lnTo>
                <a:lnTo>
                  <a:pt x="269" y="1849"/>
                </a:lnTo>
                <a:lnTo>
                  <a:pt x="267" y="1849"/>
                </a:lnTo>
                <a:lnTo>
                  <a:pt x="263" y="1851"/>
                </a:lnTo>
                <a:lnTo>
                  <a:pt x="259" y="1851"/>
                </a:lnTo>
                <a:lnTo>
                  <a:pt x="255" y="1849"/>
                </a:lnTo>
                <a:lnTo>
                  <a:pt x="253" y="1849"/>
                </a:lnTo>
                <a:lnTo>
                  <a:pt x="252" y="1847"/>
                </a:lnTo>
                <a:lnTo>
                  <a:pt x="250" y="1849"/>
                </a:lnTo>
                <a:lnTo>
                  <a:pt x="248" y="1847"/>
                </a:lnTo>
                <a:lnTo>
                  <a:pt x="246" y="1847"/>
                </a:lnTo>
                <a:lnTo>
                  <a:pt x="244" y="1847"/>
                </a:lnTo>
                <a:lnTo>
                  <a:pt x="244" y="1845"/>
                </a:lnTo>
                <a:lnTo>
                  <a:pt x="242" y="1845"/>
                </a:lnTo>
                <a:lnTo>
                  <a:pt x="242" y="1843"/>
                </a:lnTo>
                <a:lnTo>
                  <a:pt x="244" y="1843"/>
                </a:lnTo>
                <a:lnTo>
                  <a:pt x="246" y="1842"/>
                </a:lnTo>
                <a:lnTo>
                  <a:pt x="246" y="1840"/>
                </a:lnTo>
                <a:lnTo>
                  <a:pt x="248" y="1840"/>
                </a:lnTo>
                <a:lnTo>
                  <a:pt x="248" y="1836"/>
                </a:lnTo>
                <a:lnTo>
                  <a:pt x="248" y="1834"/>
                </a:lnTo>
                <a:lnTo>
                  <a:pt x="246" y="1832"/>
                </a:lnTo>
                <a:lnTo>
                  <a:pt x="244" y="1832"/>
                </a:lnTo>
                <a:lnTo>
                  <a:pt x="244" y="1834"/>
                </a:lnTo>
                <a:lnTo>
                  <a:pt x="246" y="1836"/>
                </a:lnTo>
                <a:lnTo>
                  <a:pt x="244" y="1836"/>
                </a:lnTo>
                <a:lnTo>
                  <a:pt x="244" y="1838"/>
                </a:lnTo>
                <a:lnTo>
                  <a:pt x="242" y="1838"/>
                </a:lnTo>
                <a:lnTo>
                  <a:pt x="240" y="1838"/>
                </a:lnTo>
                <a:lnTo>
                  <a:pt x="238" y="1838"/>
                </a:lnTo>
                <a:lnTo>
                  <a:pt x="238" y="1836"/>
                </a:lnTo>
                <a:lnTo>
                  <a:pt x="236" y="1836"/>
                </a:lnTo>
                <a:lnTo>
                  <a:pt x="234" y="1836"/>
                </a:lnTo>
                <a:lnTo>
                  <a:pt x="232" y="1834"/>
                </a:lnTo>
                <a:lnTo>
                  <a:pt x="230" y="1832"/>
                </a:lnTo>
                <a:lnTo>
                  <a:pt x="230" y="1830"/>
                </a:lnTo>
                <a:lnTo>
                  <a:pt x="229" y="1828"/>
                </a:lnTo>
                <a:lnTo>
                  <a:pt x="229" y="1826"/>
                </a:lnTo>
                <a:lnTo>
                  <a:pt x="229" y="1824"/>
                </a:lnTo>
                <a:lnTo>
                  <a:pt x="227" y="1820"/>
                </a:lnTo>
                <a:lnTo>
                  <a:pt x="225" y="1820"/>
                </a:lnTo>
                <a:lnTo>
                  <a:pt x="223" y="1819"/>
                </a:lnTo>
                <a:lnTo>
                  <a:pt x="223" y="1817"/>
                </a:lnTo>
                <a:lnTo>
                  <a:pt x="221" y="1815"/>
                </a:lnTo>
                <a:lnTo>
                  <a:pt x="215" y="1815"/>
                </a:lnTo>
                <a:lnTo>
                  <a:pt x="213" y="1815"/>
                </a:lnTo>
                <a:lnTo>
                  <a:pt x="211" y="1815"/>
                </a:lnTo>
                <a:lnTo>
                  <a:pt x="209" y="1817"/>
                </a:lnTo>
                <a:lnTo>
                  <a:pt x="204" y="1824"/>
                </a:lnTo>
                <a:lnTo>
                  <a:pt x="202" y="1826"/>
                </a:lnTo>
                <a:lnTo>
                  <a:pt x="202" y="1828"/>
                </a:lnTo>
                <a:lnTo>
                  <a:pt x="202" y="1830"/>
                </a:lnTo>
                <a:lnTo>
                  <a:pt x="202" y="1832"/>
                </a:lnTo>
                <a:lnTo>
                  <a:pt x="202" y="1836"/>
                </a:lnTo>
                <a:lnTo>
                  <a:pt x="202" y="1840"/>
                </a:lnTo>
                <a:lnTo>
                  <a:pt x="202" y="1843"/>
                </a:lnTo>
                <a:lnTo>
                  <a:pt x="202" y="1845"/>
                </a:lnTo>
                <a:lnTo>
                  <a:pt x="202" y="1847"/>
                </a:lnTo>
                <a:lnTo>
                  <a:pt x="200" y="1851"/>
                </a:lnTo>
                <a:lnTo>
                  <a:pt x="198" y="1851"/>
                </a:lnTo>
                <a:lnTo>
                  <a:pt x="196" y="1853"/>
                </a:lnTo>
                <a:lnTo>
                  <a:pt x="194" y="1855"/>
                </a:lnTo>
                <a:lnTo>
                  <a:pt x="192" y="1857"/>
                </a:lnTo>
                <a:lnTo>
                  <a:pt x="190" y="1857"/>
                </a:lnTo>
                <a:lnTo>
                  <a:pt x="190" y="1859"/>
                </a:lnTo>
                <a:lnTo>
                  <a:pt x="188" y="1861"/>
                </a:lnTo>
                <a:lnTo>
                  <a:pt x="186" y="1865"/>
                </a:lnTo>
                <a:lnTo>
                  <a:pt x="184" y="1866"/>
                </a:lnTo>
                <a:lnTo>
                  <a:pt x="182" y="1868"/>
                </a:lnTo>
                <a:lnTo>
                  <a:pt x="182" y="1865"/>
                </a:lnTo>
                <a:lnTo>
                  <a:pt x="184" y="1863"/>
                </a:lnTo>
                <a:lnTo>
                  <a:pt x="184" y="1861"/>
                </a:lnTo>
                <a:lnTo>
                  <a:pt x="186" y="1859"/>
                </a:lnTo>
                <a:lnTo>
                  <a:pt x="186" y="1857"/>
                </a:lnTo>
                <a:lnTo>
                  <a:pt x="186" y="1855"/>
                </a:lnTo>
                <a:lnTo>
                  <a:pt x="186" y="1853"/>
                </a:lnTo>
                <a:lnTo>
                  <a:pt x="186" y="1851"/>
                </a:lnTo>
                <a:lnTo>
                  <a:pt x="188" y="1847"/>
                </a:lnTo>
                <a:lnTo>
                  <a:pt x="188" y="1843"/>
                </a:lnTo>
                <a:lnTo>
                  <a:pt x="188" y="1842"/>
                </a:lnTo>
                <a:lnTo>
                  <a:pt x="190" y="1840"/>
                </a:lnTo>
                <a:lnTo>
                  <a:pt x="190" y="1836"/>
                </a:lnTo>
                <a:lnTo>
                  <a:pt x="190" y="1832"/>
                </a:lnTo>
                <a:lnTo>
                  <a:pt x="192" y="1830"/>
                </a:lnTo>
                <a:lnTo>
                  <a:pt x="192" y="1826"/>
                </a:lnTo>
                <a:lnTo>
                  <a:pt x="192" y="1824"/>
                </a:lnTo>
                <a:lnTo>
                  <a:pt x="194" y="1820"/>
                </a:lnTo>
                <a:lnTo>
                  <a:pt x="194" y="1817"/>
                </a:lnTo>
                <a:lnTo>
                  <a:pt x="194" y="1815"/>
                </a:lnTo>
                <a:lnTo>
                  <a:pt x="194" y="1811"/>
                </a:lnTo>
                <a:lnTo>
                  <a:pt x="196" y="1807"/>
                </a:lnTo>
                <a:lnTo>
                  <a:pt x="196" y="1805"/>
                </a:lnTo>
                <a:lnTo>
                  <a:pt x="196" y="1803"/>
                </a:lnTo>
                <a:lnTo>
                  <a:pt x="196" y="1799"/>
                </a:lnTo>
                <a:lnTo>
                  <a:pt x="198" y="1797"/>
                </a:lnTo>
                <a:lnTo>
                  <a:pt x="198" y="1795"/>
                </a:lnTo>
                <a:lnTo>
                  <a:pt x="198" y="1792"/>
                </a:lnTo>
                <a:lnTo>
                  <a:pt x="198" y="1790"/>
                </a:lnTo>
                <a:lnTo>
                  <a:pt x="198" y="1788"/>
                </a:lnTo>
                <a:lnTo>
                  <a:pt x="200" y="1786"/>
                </a:lnTo>
                <a:lnTo>
                  <a:pt x="200" y="1784"/>
                </a:lnTo>
                <a:lnTo>
                  <a:pt x="200" y="1782"/>
                </a:lnTo>
                <a:lnTo>
                  <a:pt x="200" y="1780"/>
                </a:lnTo>
                <a:lnTo>
                  <a:pt x="200" y="1778"/>
                </a:lnTo>
                <a:lnTo>
                  <a:pt x="200" y="1776"/>
                </a:lnTo>
                <a:lnTo>
                  <a:pt x="202" y="1774"/>
                </a:lnTo>
                <a:lnTo>
                  <a:pt x="202" y="1772"/>
                </a:lnTo>
                <a:lnTo>
                  <a:pt x="204" y="1769"/>
                </a:lnTo>
                <a:lnTo>
                  <a:pt x="205" y="1769"/>
                </a:lnTo>
                <a:lnTo>
                  <a:pt x="205" y="1767"/>
                </a:lnTo>
                <a:lnTo>
                  <a:pt x="204" y="1767"/>
                </a:lnTo>
                <a:lnTo>
                  <a:pt x="202" y="1767"/>
                </a:lnTo>
                <a:lnTo>
                  <a:pt x="202" y="1765"/>
                </a:lnTo>
                <a:lnTo>
                  <a:pt x="202" y="1761"/>
                </a:lnTo>
                <a:lnTo>
                  <a:pt x="204" y="1759"/>
                </a:lnTo>
                <a:lnTo>
                  <a:pt x="204" y="1757"/>
                </a:lnTo>
                <a:lnTo>
                  <a:pt x="204" y="1755"/>
                </a:lnTo>
                <a:lnTo>
                  <a:pt x="204" y="1753"/>
                </a:lnTo>
                <a:lnTo>
                  <a:pt x="204" y="1751"/>
                </a:lnTo>
                <a:lnTo>
                  <a:pt x="204" y="1749"/>
                </a:lnTo>
                <a:lnTo>
                  <a:pt x="204" y="1747"/>
                </a:lnTo>
                <a:lnTo>
                  <a:pt x="205" y="1744"/>
                </a:lnTo>
                <a:lnTo>
                  <a:pt x="205" y="1742"/>
                </a:lnTo>
                <a:lnTo>
                  <a:pt x="205" y="1738"/>
                </a:lnTo>
                <a:lnTo>
                  <a:pt x="205" y="1734"/>
                </a:lnTo>
                <a:lnTo>
                  <a:pt x="207" y="1730"/>
                </a:lnTo>
                <a:lnTo>
                  <a:pt x="207" y="1728"/>
                </a:lnTo>
                <a:lnTo>
                  <a:pt x="207" y="1724"/>
                </a:lnTo>
                <a:lnTo>
                  <a:pt x="207" y="1723"/>
                </a:lnTo>
                <a:lnTo>
                  <a:pt x="207" y="1721"/>
                </a:lnTo>
                <a:lnTo>
                  <a:pt x="207" y="1717"/>
                </a:lnTo>
                <a:lnTo>
                  <a:pt x="207" y="1715"/>
                </a:lnTo>
                <a:lnTo>
                  <a:pt x="209" y="1711"/>
                </a:lnTo>
                <a:lnTo>
                  <a:pt x="209" y="1703"/>
                </a:lnTo>
                <a:lnTo>
                  <a:pt x="209" y="1701"/>
                </a:lnTo>
                <a:lnTo>
                  <a:pt x="211" y="1698"/>
                </a:lnTo>
                <a:lnTo>
                  <a:pt x="211" y="1694"/>
                </a:lnTo>
                <a:lnTo>
                  <a:pt x="211" y="1692"/>
                </a:lnTo>
                <a:lnTo>
                  <a:pt x="211" y="1688"/>
                </a:lnTo>
                <a:lnTo>
                  <a:pt x="211" y="1684"/>
                </a:lnTo>
                <a:lnTo>
                  <a:pt x="211" y="1682"/>
                </a:lnTo>
                <a:lnTo>
                  <a:pt x="213" y="1682"/>
                </a:lnTo>
                <a:lnTo>
                  <a:pt x="213" y="1680"/>
                </a:lnTo>
                <a:lnTo>
                  <a:pt x="213" y="1678"/>
                </a:lnTo>
                <a:lnTo>
                  <a:pt x="213" y="1675"/>
                </a:lnTo>
                <a:lnTo>
                  <a:pt x="213" y="1671"/>
                </a:lnTo>
                <a:lnTo>
                  <a:pt x="213" y="1669"/>
                </a:lnTo>
                <a:lnTo>
                  <a:pt x="215" y="1665"/>
                </a:lnTo>
                <a:lnTo>
                  <a:pt x="215" y="1663"/>
                </a:lnTo>
                <a:lnTo>
                  <a:pt x="215" y="1661"/>
                </a:lnTo>
                <a:lnTo>
                  <a:pt x="215" y="1655"/>
                </a:lnTo>
                <a:lnTo>
                  <a:pt x="215" y="1653"/>
                </a:lnTo>
                <a:lnTo>
                  <a:pt x="215" y="1650"/>
                </a:lnTo>
                <a:lnTo>
                  <a:pt x="215" y="1648"/>
                </a:lnTo>
                <a:lnTo>
                  <a:pt x="217" y="1640"/>
                </a:lnTo>
                <a:lnTo>
                  <a:pt x="217" y="1638"/>
                </a:lnTo>
                <a:lnTo>
                  <a:pt x="217" y="1636"/>
                </a:lnTo>
                <a:lnTo>
                  <a:pt x="217" y="1632"/>
                </a:lnTo>
                <a:lnTo>
                  <a:pt x="217" y="1630"/>
                </a:lnTo>
                <a:lnTo>
                  <a:pt x="219" y="1628"/>
                </a:lnTo>
                <a:lnTo>
                  <a:pt x="219" y="1630"/>
                </a:lnTo>
                <a:lnTo>
                  <a:pt x="219" y="1632"/>
                </a:lnTo>
                <a:lnTo>
                  <a:pt x="219" y="1634"/>
                </a:lnTo>
                <a:lnTo>
                  <a:pt x="219" y="1636"/>
                </a:lnTo>
                <a:lnTo>
                  <a:pt x="221" y="1636"/>
                </a:lnTo>
                <a:lnTo>
                  <a:pt x="221" y="1638"/>
                </a:lnTo>
                <a:lnTo>
                  <a:pt x="223" y="1638"/>
                </a:lnTo>
                <a:lnTo>
                  <a:pt x="223" y="1640"/>
                </a:lnTo>
                <a:lnTo>
                  <a:pt x="223" y="1642"/>
                </a:lnTo>
                <a:lnTo>
                  <a:pt x="223" y="1644"/>
                </a:lnTo>
                <a:lnTo>
                  <a:pt x="223" y="1646"/>
                </a:lnTo>
                <a:lnTo>
                  <a:pt x="223" y="1651"/>
                </a:lnTo>
                <a:lnTo>
                  <a:pt x="223" y="1653"/>
                </a:lnTo>
                <a:lnTo>
                  <a:pt x="223" y="1657"/>
                </a:lnTo>
                <a:lnTo>
                  <a:pt x="223" y="1659"/>
                </a:lnTo>
                <a:lnTo>
                  <a:pt x="227" y="1663"/>
                </a:lnTo>
                <a:lnTo>
                  <a:pt x="229" y="1663"/>
                </a:lnTo>
                <a:lnTo>
                  <a:pt x="229" y="1665"/>
                </a:lnTo>
                <a:lnTo>
                  <a:pt x="230" y="1665"/>
                </a:lnTo>
                <a:lnTo>
                  <a:pt x="232" y="1667"/>
                </a:lnTo>
                <a:lnTo>
                  <a:pt x="234" y="1667"/>
                </a:lnTo>
                <a:lnTo>
                  <a:pt x="236" y="1665"/>
                </a:lnTo>
                <a:lnTo>
                  <a:pt x="238" y="1665"/>
                </a:lnTo>
                <a:lnTo>
                  <a:pt x="238" y="1663"/>
                </a:lnTo>
                <a:lnTo>
                  <a:pt x="240" y="1665"/>
                </a:lnTo>
                <a:lnTo>
                  <a:pt x="240" y="1663"/>
                </a:lnTo>
                <a:lnTo>
                  <a:pt x="242" y="1663"/>
                </a:lnTo>
                <a:lnTo>
                  <a:pt x="252" y="1663"/>
                </a:lnTo>
                <a:lnTo>
                  <a:pt x="255" y="1663"/>
                </a:lnTo>
                <a:lnTo>
                  <a:pt x="255" y="1665"/>
                </a:lnTo>
                <a:lnTo>
                  <a:pt x="255" y="1667"/>
                </a:lnTo>
                <a:lnTo>
                  <a:pt x="253" y="1669"/>
                </a:lnTo>
                <a:lnTo>
                  <a:pt x="255" y="1671"/>
                </a:lnTo>
                <a:lnTo>
                  <a:pt x="255" y="1669"/>
                </a:lnTo>
                <a:lnTo>
                  <a:pt x="255" y="1671"/>
                </a:lnTo>
                <a:lnTo>
                  <a:pt x="255" y="1673"/>
                </a:lnTo>
                <a:lnTo>
                  <a:pt x="257" y="1673"/>
                </a:lnTo>
                <a:lnTo>
                  <a:pt x="257" y="1671"/>
                </a:lnTo>
                <a:lnTo>
                  <a:pt x="257" y="1669"/>
                </a:lnTo>
                <a:lnTo>
                  <a:pt x="257" y="1667"/>
                </a:lnTo>
                <a:lnTo>
                  <a:pt x="259" y="1665"/>
                </a:lnTo>
                <a:lnTo>
                  <a:pt x="259" y="1663"/>
                </a:lnTo>
                <a:lnTo>
                  <a:pt x="261" y="1661"/>
                </a:lnTo>
                <a:lnTo>
                  <a:pt x="259" y="1661"/>
                </a:lnTo>
                <a:lnTo>
                  <a:pt x="259" y="1663"/>
                </a:lnTo>
                <a:lnTo>
                  <a:pt x="257" y="1663"/>
                </a:lnTo>
                <a:lnTo>
                  <a:pt x="257" y="1661"/>
                </a:lnTo>
                <a:lnTo>
                  <a:pt x="259" y="1659"/>
                </a:lnTo>
                <a:lnTo>
                  <a:pt x="261" y="1657"/>
                </a:lnTo>
                <a:lnTo>
                  <a:pt x="257" y="1659"/>
                </a:lnTo>
                <a:lnTo>
                  <a:pt x="257" y="1657"/>
                </a:lnTo>
                <a:lnTo>
                  <a:pt x="255" y="1655"/>
                </a:lnTo>
                <a:lnTo>
                  <a:pt x="257" y="1655"/>
                </a:lnTo>
                <a:lnTo>
                  <a:pt x="259" y="1653"/>
                </a:lnTo>
                <a:lnTo>
                  <a:pt x="261" y="1651"/>
                </a:lnTo>
                <a:lnTo>
                  <a:pt x="263" y="1651"/>
                </a:lnTo>
                <a:lnTo>
                  <a:pt x="265" y="1650"/>
                </a:lnTo>
                <a:lnTo>
                  <a:pt x="267" y="1650"/>
                </a:lnTo>
                <a:lnTo>
                  <a:pt x="269" y="1650"/>
                </a:lnTo>
                <a:lnTo>
                  <a:pt x="271" y="1650"/>
                </a:lnTo>
                <a:lnTo>
                  <a:pt x="273" y="1650"/>
                </a:lnTo>
                <a:lnTo>
                  <a:pt x="275" y="1648"/>
                </a:lnTo>
                <a:lnTo>
                  <a:pt x="275" y="1646"/>
                </a:lnTo>
                <a:lnTo>
                  <a:pt x="273" y="1648"/>
                </a:lnTo>
                <a:lnTo>
                  <a:pt x="271" y="1648"/>
                </a:lnTo>
                <a:lnTo>
                  <a:pt x="269" y="1648"/>
                </a:lnTo>
                <a:lnTo>
                  <a:pt x="267" y="1648"/>
                </a:lnTo>
                <a:lnTo>
                  <a:pt x="265" y="1648"/>
                </a:lnTo>
                <a:lnTo>
                  <a:pt x="263" y="1650"/>
                </a:lnTo>
                <a:lnTo>
                  <a:pt x="261" y="1651"/>
                </a:lnTo>
                <a:lnTo>
                  <a:pt x="259" y="1651"/>
                </a:lnTo>
                <a:lnTo>
                  <a:pt x="257" y="1653"/>
                </a:lnTo>
                <a:lnTo>
                  <a:pt x="255" y="1655"/>
                </a:lnTo>
                <a:lnTo>
                  <a:pt x="253" y="1655"/>
                </a:lnTo>
                <a:lnTo>
                  <a:pt x="252" y="1655"/>
                </a:lnTo>
                <a:lnTo>
                  <a:pt x="248" y="1657"/>
                </a:lnTo>
                <a:lnTo>
                  <a:pt x="248" y="1655"/>
                </a:lnTo>
                <a:lnTo>
                  <a:pt x="246" y="1655"/>
                </a:lnTo>
                <a:lnTo>
                  <a:pt x="246" y="1653"/>
                </a:lnTo>
                <a:lnTo>
                  <a:pt x="246" y="1651"/>
                </a:lnTo>
                <a:lnTo>
                  <a:pt x="250" y="1650"/>
                </a:lnTo>
                <a:lnTo>
                  <a:pt x="252" y="1650"/>
                </a:lnTo>
                <a:lnTo>
                  <a:pt x="255" y="1648"/>
                </a:lnTo>
                <a:lnTo>
                  <a:pt x="255" y="1646"/>
                </a:lnTo>
                <a:lnTo>
                  <a:pt x="257" y="1646"/>
                </a:lnTo>
                <a:lnTo>
                  <a:pt x="257" y="1644"/>
                </a:lnTo>
                <a:lnTo>
                  <a:pt x="255" y="1646"/>
                </a:lnTo>
                <a:lnTo>
                  <a:pt x="255" y="1644"/>
                </a:lnTo>
                <a:lnTo>
                  <a:pt x="255" y="1642"/>
                </a:lnTo>
                <a:lnTo>
                  <a:pt x="253" y="1642"/>
                </a:lnTo>
                <a:lnTo>
                  <a:pt x="252" y="1642"/>
                </a:lnTo>
                <a:lnTo>
                  <a:pt x="253" y="1642"/>
                </a:lnTo>
                <a:lnTo>
                  <a:pt x="253" y="1644"/>
                </a:lnTo>
                <a:lnTo>
                  <a:pt x="252" y="1644"/>
                </a:lnTo>
                <a:lnTo>
                  <a:pt x="252" y="1646"/>
                </a:lnTo>
                <a:lnTo>
                  <a:pt x="250" y="1648"/>
                </a:lnTo>
                <a:lnTo>
                  <a:pt x="248" y="1650"/>
                </a:lnTo>
                <a:lnTo>
                  <a:pt x="246" y="1650"/>
                </a:lnTo>
                <a:lnTo>
                  <a:pt x="244" y="1651"/>
                </a:lnTo>
                <a:lnTo>
                  <a:pt x="246" y="1653"/>
                </a:lnTo>
                <a:lnTo>
                  <a:pt x="244" y="1653"/>
                </a:lnTo>
                <a:lnTo>
                  <a:pt x="244" y="1655"/>
                </a:lnTo>
                <a:lnTo>
                  <a:pt x="242" y="1655"/>
                </a:lnTo>
                <a:lnTo>
                  <a:pt x="240" y="1657"/>
                </a:lnTo>
                <a:lnTo>
                  <a:pt x="238" y="1657"/>
                </a:lnTo>
                <a:lnTo>
                  <a:pt x="238" y="1661"/>
                </a:lnTo>
                <a:lnTo>
                  <a:pt x="234" y="1663"/>
                </a:lnTo>
                <a:lnTo>
                  <a:pt x="232" y="1663"/>
                </a:lnTo>
                <a:lnTo>
                  <a:pt x="230" y="1663"/>
                </a:lnTo>
                <a:lnTo>
                  <a:pt x="229" y="1661"/>
                </a:lnTo>
                <a:lnTo>
                  <a:pt x="227" y="1659"/>
                </a:lnTo>
                <a:lnTo>
                  <a:pt x="225" y="1659"/>
                </a:lnTo>
                <a:lnTo>
                  <a:pt x="225" y="1657"/>
                </a:lnTo>
                <a:lnTo>
                  <a:pt x="225" y="1655"/>
                </a:lnTo>
                <a:lnTo>
                  <a:pt x="225" y="1653"/>
                </a:lnTo>
                <a:lnTo>
                  <a:pt x="225" y="1650"/>
                </a:lnTo>
                <a:lnTo>
                  <a:pt x="225" y="1648"/>
                </a:lnTo>
                <a:lnTo>
                  <a:pt x="225" y="1646"/>
                </a:lnTo>
                <a:lnTo>
                  <a:pt x="225" y="1642"/>
                </a:lnTo>
                <a:lnTo>
                  <a:pt x="225" y="1640"/>
                </a:lnTo>
                <a:lnTo>
                  <a:pt x="225" y="1638"/>
                </a:lnTo>
                <a:lnTo>
                  <a:pt x="223" y="1636"/>
                </a:lnTo>
                <a:lnTo>
                  <a:pt x="223" y="1634"/>
                </a:lnTo>
                <a:lnTo>
                  <a:pt x="223" y="1632"/>
                </a:lnTo>
                <a:lnTo>
                  <a:pt x="223" y="1630"/>
                </a:lnTo>
                <a:lnTo>
                  <a:pt x="223" y="1628"/>
                </a:lnTo>
                <a:lnTo>
                  <a:pt x="223" y="1625"/>
                </a:lnTo>
                <a:lnTo>
                  <a:pt x="223" y="1623"/>
                </a:lnTo>
                <a:lnTo>
                  <a:pt x="221" y="1623"/>
                </a:lnTo>
                <a:lnTo>
                  <a:pt x="221" y="1625"/>
                </a:lnTo>
                <a:lnTo>
                  <a:pt x="221" y="1627"/>
                </a:lnTo>
                <a:lnTo>
                  <a:pt x="221" y="1628"/>
                </a:lnTo>
                <a:lnTo>
                  <a:pt x="221" y="1627"/>
                </a:lnTo>
                <a:lnTo>
                  <a:pt x="219" y="1627"/>
                </a:lnTo>
                <a:lnTo>
                  <a:pt x="217" y="1625"/>
                </a:lnTo>
                <a:lnTo>
                  <a:pt x="217" y="1621"/>
                </a:lnTo>
                <a:lnTo>
                  <a:pt x="217" y="1617"/>
                </a:lnTo>
                <a:lnTo>
                  <a:pt x="219" y="1615"/>
                </a:lnTo>
                <a:lnTo>
                  <a:pt x="219" y="1613"/>
                </a:lnTo>
                <a:lnTo>
                  <a:pt x="219" y="1609"/>
                </a:lnTo>
                <a:lnTo>
                  <a:pt x="219" y="1607"/>
                </a:lnTo>
                <a:lnTo>
                  <a:pt x="221" y="1603"/>
                </a:lnTo>
                <a:lnTo>
                  <a:pt x="221" y="1602"/>
                </a:lnTo>
                <a:lnTo>
                  <a:pt x="221" y="1600"/>
                </a:lnTo>
                <a:lnTo>
                  <a:pt x="221" y="1598"/>
                </a:lnTo>
                <a:lnTo>
                  <a:pt x="221" y="1596"/>
                </a:lnTo>
                <a:lnTo>
                  <a:pt x="221" y="1594"/>
                </a:lnTo>
                <a:lnTo>
                  <a:pt x="221" y="1592"/>
                </a:lnTo>
                <a:lnTo>
                  <a:pt x="221" y="1590"/>
                </a:lnTo>
                <a:lnTo>
                  <a:pt x="221" y="1588"/>
                </a:lnTo>
                <a:lnTo>
                  <a:pt x="221" y="1586"/>
                </a:lnTo>
                <a:lnTo>
                  <a:pt x="221" y="1584"/>
                </a:lnTo>
                <a:lnTo>
                  <a:pt x="223" y="1582"/>
                </a:lnTo>
                <a:lnTo>
                  <a:pt x="223" y="1580"/>
                </a:lnTo>
                <a:lnTo>
                  <a:pt x="223" y="1579"/>
                </a:lnTo>
                <a:lnTo>
                  <a:pt x="223" y="1577"/>
                </a:lnTo>
                <a:lnTo>
                  <a:pt x="223" y="1575"/>
                </a:lnTo>
                <a:lnTo>
                  <a:pt x="223" y="1573"/>
                </a:lnTo>
                <a:lnTo>
                  <a:pt x="225" y="1571"/>
                </a:lnTo>
                <a:lnTo>
                  <a:pt x="225" y="1569"/>
                </a:lnTo>
                <a:lnTo>
                  <a:pt x="225" y="1565"/>
                </a:lnTo>
                <a:lnTo>
                  <a:pt x="223" y="1563"/>
                </a:lnTo>
                <a:lnTo>
                  <a:pt x="223" y="1561"/>
                </a:lnTo>
                <a:lnTo>
                  <a:pt x="223" y="1559"/>
                </a:lnTo>
                <a:lnTo>
                  <a:pt x="223" y="1557"/>
                </a:lnTo>
                <a:lnTo>
                  <a:pt x="223" y="1555"/>
                </a:lnTo>
                <a:lnTo>
                  <a:pt x="221" y="1554"/>
                </a:lnTo>
                <a:lnTo>
                  <a:pt x="221" y="1552"/>
                </a:lnTo>
                <a:lnTo>
                  <a:pt x="223" y="1550"/>
                </a:lnTo>
                <a:lnTo>
                  <a:pt x="223" y="1548"/>
                </a:lnTo>
                <a:lnTo>
                  <a:pt x="223" y="1546"/>
                </a:lnTo>
                <a:lnTo>
                  <a:pt x="225" y="1544"/>
                </a:lnTo>
                <a:lnTo>
                  <a:pt x="223" y="1544"/>
                </a:lnTo>
                <a:lnTo>
                  <a:pt x="221" y="1544"/>
                </a:lnTo>
                <a:lnTo>
                  <a:pt x="221" y="1542"/>
                </a:lnTo>
                <a:lnTo>
                  <a:pt x="223" y="1540"/>
                </a:lnTo>
                <a:lnTo>
                  <a:pt x="225" y="1538"/>
                </a:lnTo>
                <a:lnTo>
                  <a:pt x="225" y="1534"/>
                </a:lnTo>
                <a:lnTo>
                  <a:pt x="225" y="1532"/>
                </a:lnTo>
                <a:lnTo>
                  <a:pt x="225" y="1531"/>
                </a:lnTo>
                <a:lnTo>
                  <a:pt x="227" y="1529"/>
                </a:lnTo>
                <a:lnTo>
                  <a:pt x="227" y="1527"/>
                </a:lnTo>
                <a:lnTo>
                  <a:pt x="227" y="1523"/>
                </a:lnTo>
                <a:lnTo>
                  <a:pt x="227" y="1519"/>
                </a:lnTo>
                <a:lnTo>
                  <a:pt x="227" y="1515"/>
                </a:lnTo>
                <a:lnTo>
                  <a:pt x="227" y="1511"/>
                </a:lnTo>
                <a:lnTo>
                  <a:pt x="227" y="1509"/>
                </a:lnTo>
                <a:lnTo>
                  <a:pt x="227" y="1507"/>
                </a:lnTo>
                <a:lnTo>
                  <a:pt x="229" y="1506"/>
                </a:lnTo>
                <a:lnTo>
                  <a:pt x="229" y="1504"/>
                </a:lnTo>
                <a:lnTo>
                  <a:pt x="229" y="1502"/>
                </a:lnTo>
                <a:lnTo>
                  <a:pt x="229" y="1500"/>
                </a:lnTo>
                <a:lnTo>
                  <a:pt x="229" y="1498"/>
                </a:lnTo>
                <a:lnTo>
                  <a:pt x="229" y="1496"/>
                </a:lnTo>
                <a:lnTo>
                  <a:pt x="229" y="1494"/>
                </a:lnTo>
                <a:lnTo>
                  <a:pt x="229" y="1492"/>
                </a:lnTo>
                <a:lnTo>
                  <a:pt x="229" y="1488"/>
                </a:lnTo>
                <a:lnTo>
                  <a:pt x="229" y="1486"/>
                </a:lnTo>
                <a:lnTo>
                  <a:pt x="229" y="1484"/>
                </a:lnTo>
                <a:lnTo>
                  <a:pt x="229" y="1483"/>
                </a:lnTo>
                <a:lnTo>
                  <a:pt x="230" y="1481"/>
                </a:lnTo>
                <a:lnTo>
                  <a:pt x="229" y="1479"/>
                </a:lnTo>
                <a:lnTo>
                  <a:pt x="230" y="1477"/>
                </a:lnTo>
                <a:lnTo>
                  <a:pt x="230" y="1475"/>
                </a:lnTo>
                <a:lnTo>
                  <a:pt x="230" y="1471"/>
                </a:lnTo>
                <a:lnTo>
                  <a:pt x="229" y="1467"/>
                </a:lnTo>
                <a:lnTo>
                  <a:pt x="229" y="1465"/>
                </a:lnTo>
                <a:lnTo>
                  <a:pt x="229" y="1463"/>
                </a:lnTo>
                <a:lnTo>
                  <a:pt x="229" y="1459"/>
                </a:lnTo>
                <a:lnTo>
                  <a:pt x="230" y="1458"/>
                </a:lnTo>
                <a:lnTo>
                  <a:pt x="229" y="1456"/>
                </a:lnTo>
                <a:lnTo>
                  <a:pt x="230" y="1454"/>
                </a:lnTo>
                <a:lnTo>
                  <a:pt x="230" y="1452"/>
                </a:lnTo>
                <a:lnTo>
                  <a:pt x="230" y="1450"/>
                </a:lnTo>
                <a:lnTo>
                  <a:pt x="230" y="1448"/>
                </a:lnTo>
                <a:lnTo>
                  <a:pt x="229" y="1448"/>
                </a:lnTo>
                <a:lnTo>
                  <a:pt x="229" y="1446"/>
                </a:lnTo>
                <a:lnTo>
                  <a:pt x="229" y="1444"/>
                </a:lnTo>
                <a:lnTo>
                  <a:pt x="230" y="1442"/>
                </a:lnTo>
                <a:lnTo>
                  <a:pt x="230" y="1440"/>
                </a:lnTo>
                <a:lnTo>
                  <a:pt x="230" y="1438"/>
                </a:lnTo>
                <a:lnTo>
                  <a:pt x="229" y="1436"/>
                </a:lnTo>
                <a:lnTo>
                  <a:pt x="229" y="1435"/>
                </a:lnTo>
                <a:lnTo>
                  <a:pt x="229" y="1433"/>
                </a:lnTo>
                <a:lnTo>
                  <a:pt x="230" y="1431"/>
                </a:lnTo>
                <a:lnTo>
                  <a:pt x="230" y="1429"/>
                </a:lnTo>
                <a:lnTo>
                  <a:pt x="230" y="1427"/>
                </a:lnTo>
                <a:lnTo>
                  <a:pt x="232" y="1425"/>
                </a:lnTo>
                <a:lnTo>
                  <a:pt x="234" y="1421"/>
                </a:lnTo>
                <a:lnTo>
                  <a:pt x="232" y="1421"/>
                </a:lnTo>
                <a:lnTo>
                  <a:pt x="230" y="1419"/>
                </a:lnTo>
                <a:lnTo>
                  <a:pt x="230" y="1417"/>
                </a:lnTo>
                <a:lnTo>
                  <a:pt x="230" y="1415"/>
                </a:lnTo>
                <a:lnTo>
                  <a:pt x="232" y="1413"/>
                </a:lnTo>
                <a:lnTo>
                  <a:pt x="232" y="1411"/>
                </a:lnTo>
                <a:lnTo>
                  <a:pt x="234" y="1410"/>
                </a:lnTo>
                <a:lnTo>
                  <a:pt x="234" y="1406"/>
                </a:lnTo>
                <a:lnTo>
                  <a:pt x="234" y="1404"/>
                </a:lnTo>
                <a:lnTo>
                  <a:pt x="236" y="1402"/>
                </a:lnTo>
                <a:lnTo>
                  <a:pt x="236" y="1400"/>
                </a:lnTo>
                <a:lnTo>
                  <a:pt x="236" y="1398"/>
                </a:lnTo>
                <a:lnTo>
                  <a:pt x="236" y="1396"/>
                </a:lnTo>
                <a:lnTo>
                  <a:pt x="236" y="1394"/>
                </a:lnTo>
                <a:lnTo>
                  <a:pt x="238" y="1392"/>
                </a:lnTo>
                <a:lnTo>
                  <a:pt x="238" y="1390"/>
                </a:lnTo>
                <a:lnTo>
                  <a:pt x="238" y="1388"/>
                </a:lnTo>
                <a:lnTo>
                  <a:pt x="238" y="1387"/>
                </a:lnTo>
                <a:lnTo>
                  <a:pt x="238" y="1385"/>
                </a:lnTo>
                <a:lnTo>
                  <a:pt x="238" y="1383"/>
                </a:lnTo>
                <a:lnTo>
                  <a:pt x="238" y="1381"/>
                </a:lnTo>
                <a:lnTo>
                  <a:pt x="238" y="1379"/>
                </a:lnTo>
                <a:lnTo>
                  <a:pt x="240" y="1379"/>
                </a:lnTo>
                <a:lnTo>
                  <a:pt x="240" y="1377"/>
                </a:lnTo>
                <a:lnTo>
                  <a:pt x="240" y="1375"/>
                </a:lnTo>
                <a:lnTo>
                  <a:pt x="240" y="1371"/>
                </a:lnTo>
                <a:lnTo>
                  <a:pt x="240" y="1369"/>
                </a:lnTo>
                <a:lnTo>
                  <a:pt x="240" y="1367"/>
                </a:lnTo>
                <a:lnTo>
                  <a:pt x="242" y="1365"/>
                </a:lnTo>
                <a:lnTo>
                  <a:pt x="242" y="1362"/>
                </a:lnTo>
                <a:lnTo>
                  <a:pt x="242" y="1358"/>
                </a:lnTo>
                <a:lnTo>
                  <a:pt x="242" y="1356"/>
                </a:lnTo>
                <a:lnTo>
                  <a:pt x="242" y="1352"/>
                </a:lnTo>
                <a:lnTo>
                  <a:pt x="242" y="1350"/>
                </a:lnTo>
                <a:lnTo>
                  <a:pt x="244" y="1348"/>
                </a:lnTo>
                <a:lnTo>
                  <a:pt x="244" y="1346"/>
                </a:lnTo>
                <a:lnTo>
                  <a:pt x="244" y="1344"/>
                </a:lnTo>
                <a:lnTo>
                  <a:pt x="246" y="1342"/>
                </a:lnTo>
                <a:lnTo>
                  <a:pt x="248" y="1342"/>
                </a:lnTo>
                <a:lnTo>
                  <a:pt x="250" y="1340"/>
                </a:lnTo>
                <a:lnTo>
                  <a:pt x="250" y="1339"/>
                </a:lnTo>
                <a:lnTo>
                  <a:pt x="252" y="1337"/>
                </a:lnTo>
                <a:lnTo>
                  <a:pt x="253" y="1337"/>
                </a:lnTo>
                <a:lnTo>
                  <a:pt x="253" y="1335"/>
                </a:lnTo>
                <a:lnTo>
                  <a:pt x="255" y="1335"/>
                </a:lnTo>
                <a:lnTo>
                  <a:pt x="255" y="1333"/>
                </a:lnTo>
                <a:lnTo>
                  <a:pt x="257" y="1333"/>
                </a:lnTo>
                <a:lnTo>
                  <a:pt x="257" y="1335"/>
                </a:lnTo>
                <a:lnTo>
                  <a:pt x="257" y="1337"/>
                </a:lnTo>
                <a:lnTo>
                  <a:pt x="257" y="1339"/>
                </a:lnTo>
                <a:lnTo>
                  <a:pt x="257" y="1340"/>
                </a:lnTo>
                <a:lnTo>
                  <a:pt x="255" y="1340"/>
                </a:lnTo>
                <a:lnTo>
                  <a:pt x="255" y="1342"/>
                </a:lnTo>
                <a:lnTo>
                  <a:pt x="257" y="1340"/>
                </a:lnTo>
                <a:lnTo>
                  <a:pt x="257" y="1342"/>
                </a:lnTo>
                <a:lnTo>
                  <a:pt x="255" y="1346"/>
                </a:lnTo>
                <a:lnTo>
                  <a:pt x="257" y="1346"/>
                </a:lnTo>
                <a:lnTo>
                  <a:pt x="257" y="1344"/>
                </a:lnTo>
                <a:lnTo>
                  <a:pt x="257" y="1342"/>
                </a:lnTo>
                <a:lnTo>
                  <a:pt x="259" y="1342"/>
                </a:lnTo>
                <a:lnTo>
                  <a:pt x="259" y="1340"/>
                </a:lnTo>
                <a:lnTo>
                  <a:pt x="257" y="1340"/>
                </a:lnTo>
                <a:lnTo>
                  <a:pt x="259" y="1339"/>
                </a:lnTo>
                <a:lnTo>
                  <a:pt x="257" y="1337"/>
                </a:lnTo>
                <a:lnTo>
                  <a:pt x="259" y="1335"/>
                </a:lnTo>
                <a:lnTo>
                  <a:pt x="261" y="1335"/>
                </a:lnTo>
                <a:lnTo>
                  <a:pt x="261" y="1337"/>
                </a:lnTo>
                <a:lnTo>
                  <a:pt x="263" y="1339"/>
                </a:lnTo>
                <a:lnTo>
                  <a:pt x="263" y="1340"/>
                </a:lnTo>
                <a:lnTo>
                  <a:pt x="265" y="1340"/>
                </a:lnTo>
                <a:lnTo>
                  <a:pt x="265" y="1342"/>
                </a:lnTo>
                <a:lnTo>
                  <a:pt x="267" y="1344"/>
                </a:lnTo>
                <a:lnTo>
                  <a:pt x="269" y="1346"/>
                </a:lnTo>
                <a:lnTo>
                  <a:pt x="269" y="1348"/>
                </a:lnTo>
                <a:lnTo>
                  <a:pt x="269" y="1350"/>
                </a:lnTo>
                <a:lnTo>
                  <a:pt x="271" y="1346"/>
                </a:lnTo>
                <a:lnTo>
                  <a:pt x="273" y="1346"/>
                </a:lnTo>
                <a:lnTo>
                  <a:pt x="275" y="1346"/>
                </a:lnTo>
                <a:lnTo>
                  <a:pt x="277" y="1346"/>
                </a:lnTo>
                <a:lnTo>
                  <a:pt x="278" y="1346"/>
                </a:lnTo>
                <a:lnTo>
                  <a:pt x="280" y="1346"/>
                </a:lnTo>
                <a:lnTo>
                  <a:pt x="284" y="1346"/>
                </a:lnTo>
                <a:lnTo>
                  <a:pt x="280" y="1344"/>
                </a:lnTo>
                <a:lnTo>
                  <a:pt x="278" y="1342"/>
                </a:lnTo>
                <a:lnTo>
                  <a:pt x="278" y="1344"/>
                </a:lnTo>
                <a:lnTo>
                  <a:pt x="275" y="1344"/>
                </a:lnTo>
                <a:lnTo>
                  <a:pt x="273" y="1342"/>
                </a:lnTo>
                <a:lnTo>
                  <a:pt x="271" y="1342"/>
                </a:lnTo>
                <a:lnTo>
                  <a:pt x="269" y="1342"/>
                </a:lnTo>
                <a:lnTo>
                  <a:pt x="267" y="1340"/>
                </a:lnTo>
                <a:lnTo>
                  <a:pt x="267" y="1339"/>
                </a:lnTo>
                <a:lnTo>
                  <a:pt x="267" y="1337"/>
                </a:lnTo>
                <a:lnTo>
                  <a:pt x="265" y="1335"/>
                </a:lnTo>
                <a:lnTo>
                  <a:pt x="267" y="1335"/>
                </a:lnTo>
                <a:lnTo>
                  <a:pt x="269" y="1337"/>
                </a:lnTo>
                <a:lnTo>
                  <a:pt x="269" y="1339"/>
                </a:lnTo>
                <a:lnTo>
                  <a:pt x="271" y="1340"/>
                </a:lnTo>
                <a:lnTo>
                  <a:pt x="271" y="1339"/>
                </a:lnTo>
                <a:lnTo>
                  <a:pt x="271" y="1337"/>
                </a:lnTo>
                <a:lnTo>
                  <a:pt x="271" y="1335"/>
                </a:lnTo>
                <a:lnTo>
                  <a:pt x="273" y="1331"/>
                </a:lnTo>
                <a:lnTo>
                  <a:pt x="273" y="1327"/>
                </a:lnTo>
                <a:lnTo>
                  <a:pt x="271" y="1327"/>
                </a:lnTo>
                <a:lnTo>
                  <a:pt x="269" y="1327"/>
                </a:lnTo>
                <a:lnTo>
                  <a:pt x="267" y="1327"/>
                </a:lnTo>
                <a:lnTo>
                  <a:pt x="265" y="1325"/>
                </a:lnTo>
                <a:lnTo>
                  <a:pt x="265" y="1323"/>
                </a:lnTo>
                <a:lnTo>
                  <a:pt x="263" y="1323"/>
                </a:lnTo>
                <a:lnTo>
                  <a:pt x="261" y="1321"/>
                </a:lnTo>
                <a:lnTo>
                  <a:pt x="259" y="1323"/>
                </a:lnTo>
                <a:lnTo>
                  <a:pt x="257" y="1325"/>
                </a:lnTo>
                <a:lnTo>
                  <a:pt x="255" y="1325"/>
                </a:lnTo>
                <a:lnTo>
                  <a:pt x="255" y="1327"/>
                </a:lnTo>
                <a:lnTo>
                  <a:pt x="253" y="1329"/>
                </a:lnTo>
                <a:lnTo>
                  <a:pt x="252" y="1331"/>
                </a:lnTo>
                <a:lnTo>
                  <a:pt x="250" y="1333"/>
                </a:lnTo>
                <a:lnTo>
                  <a:pt x="248" y="1333"/>
                </a:lnTo>
                <a:lnTo>
                  <a:pt x="248" y="1335"/>
                </a:lnTo>
                <a:lnTo>
                  <a:pt x="246" y="1335"/>
                </a:lnTo>
                <a:lnTo>
                  <a:pt x="246" y="1337"/>
                </a:lnTo>
                <a:lnTo>
                  <a:pt x="246" y="1339"/>
                </a:lnTo>
                <a:lnTo>
                  <a:pt x="246" y="1340"/>
                </a:lnTo>
                <a:lnTo>
                  <a:pt x="244" y="1337"/>
                </a:lnTo>
                <a:lnTo>
                  <a:pt x="244" y="1335"/>
                </a:lnTo>
                <a:lnTo>
                  <a:pt x="244" y="1333"/>
                </a:lnTo>
                <a:lnTo>
                  <a:pt x="244" y="1331"/>
                </a:lnTo>
                <a:lnTo>
                  <a:pt x="244" y="1327"/>
                </a:lnTo>
                <a:lnTo>
                  <a:pt x="244" y="1323"/>
                </a:lnTo>
                <a:lnTo>
                  <a:pt x="244" y="1319"/>
                </a:lnTo>
                <a:lnTo>
                  <a:pt x="244" y="1315"/>
                </a:lnTo>
                <a:lnTo>
                  <a:pt x="246" y="1312"/>
                </a:lnTo>
                <a:lnTo>
                  <a:pt x="244" y="1310"/>
                </a:lnTo>
                <a:lnTo>
                  <a:pt x="244" y="1308"/>
                </a:lnTo>
                <a:lnTo>
                  <a:pt x="244" y="1306"/>
                </a:lnTo>
                <a:lnTo>
                  <a:pt x="244" y="1302"/>
                </a:lnTo>
                <a:lnTo>
                  <a:pt x="244" y="1300"/>
                </a:lnTo>
                <a:lnTo>
                  <a:pt x="244" y="1298"/>
                </a:lnTo>
                <a:lnTo>
                  <a:pt x="244" y="1296"/>
                </a:lnTo>
                <a:lnTo>
                  <a:pt x="244" y="1294"/>
                </a:lnTo>
                <a:lnTo>
                  <a:pt x="244" y="1292"/>
                </a:lnTo>
                <a:lnTo>
                  <a:pt x="244" y="1291"/>
                </a:lnTo>
                <a:lnTo>
                  <a:pt x="242" y="1289"/>
                </a:lnTo>
                <a:lnTo>
                  <a:pt x="244" y="1287"/>
                </a:lnTo>
                <a:lnTo>
                  <a:pt x="244" y="1285"/>
                </a:lnTo>
                <a:lnTo>
                  <a:pt x="244" y="1283"/>
                </a:lnTo>
                <a:lnTo>
                  <a:pt x="244" y="1281"/>
                </a:lnTo>
                <a:lnTo>
                  <a:pt x="246" y="1277"/>
                </a:lnTo>
                <a:lnTo>
                  <a:pt x="246" y="1275"/>
                </a:lnTo>
                <a:lnTo>
                  <a:pt x="246" y="1273"/>
                </a:lnTo>
                <a:lnTo>
                  <a:pt x="248" y="1271"/>
                </a:lnTo>
                <a:lnTo>
                  <a:pt x="248" y="1268"/>
                </a:lnTo>
                <a:lnTo>
                  <a:pt x="248" y="1264"/>
                </a:lnTo>
                <a:lnTo>
                  <a:pt x="248" y="1258"/>
                </a:lnTo>
                <a:lnTo>
                  <a:pt x="248" y="1256"/>
                </a:lnTo>
                <a:lnTo>
                  <a:pt x="248" y="1252"/>
                </a:lnTo>
                <a:lnTo>
                  <a:pt x="248" y="1250"/>
                </a:lnTo>
                <a:lnTo>
                  <a:pt x="250" y="1248"/>
                </a:lnTo>
                <a:lnTo>
                  <a:pt x="250" y="1244"/>
                </a:lnTo>
                <a:lnTo>
                  <a:pt x="250" y="1243"/>
                </a:lnTo>
                <a:lnTo>
                  <a:pt x="250" y="1241"/>
                </a:lnTo>
                <a:lnTo>
                  <a:pt x="250" y="1239"/>
                </a:lnTo>
                <a:lnTo>
                  <a:pt x="250" y="1235"/>
                </a:lnTo>
                <a:lnTo>
                  <a:pt x="250" y="1231"/>
                </a:lnTo>
                <a:lnTo>
                  <a:pt x="252" y="1229"/>
                </a:lnTo>
                <a:lnTo>
                  <a:pt x="252" y="1227"/>
                </a:lnTo>
                <a:lnTo>
                  <a:pt x="252" y="1223"/>
                </a:lnTo>
                <a:lnTo>
                  <a:pt x="252" y="1220"/>
                </a:lnTo>
                <a:lnTo>
                  <a:pt x="252" y="1218"/>
                </a:lnTo>
                <a:lnTo>
                  <a:pt x="252" y="1214"/>
                </a:lnTo>
                <a:lnTo>
                  <a:pt x="252" y="1212"/>
                </a:lnTo>
                <a:lnTo>
                  <a:pt x="252" y="1210"/>
                </a:lnTo>
                <a:lnTo>
                  <a:pt x="252" y="1208"/>
                </a:lnTo>
                <a:lnTo>
                  <a:pt x="252" y="1206"/>
                </a:lnTo>
                <a:lnTo>
                  <a:pt x="253" y="1204"/>
                </a:lnTo>
                <a:lnTo>
                  <a:pt x="257" y="1202"/>
                </a:lnTo>
                <a:lnTo>
                  <a:pt x="259" y="1202"/>
                </a:lnTo>
                <a:lnTo>
                  <a:pt x="259" y="1200"/>
                </a:lnTo>
                <a:lnTo>
                  <a:pt x="259" y="1198"/>
                </a:lnTo>
                <a:lnTo>
                  <a:pt x="261" y="1198"/>
                </a:lnTo>
                <a:lnTo>
                  <a:pt x="263" y="1198"/>
                </a:lnTo>
                <a:lnTo>
                  <a:pt x="265" y="1200"/>
                </a:lnTo>
                <a:lnTo>
                  <a:pt x="263" y="1204"/>
                </a:lnTo>
                <a:lnTo>
                  <a:pt x="265" y="1206"/>
                </a:lnTo>
                <a:lnTo>
                  <a:pt x="265" y="1208"/>
                </a:lnTo>
                <a:lnTo>
                  <a:pt x="267" y="1208"/>
                </a:lnTo>
                <a:lnTo>
                  <a:pt x="269" y="1208"/>
                </a:lnTo>
                <a:lnTo>
                  <a:pt x="271" y="1206"/>
                </a:lnTo>
                <a:lnTo>
                  <a:pt x="273" y="1206"/>
                </a:lnTo>
                <a:lnTo>
                  <a:pt x="271" y="1206"/>
                </a:lnTo>
                <a:lnTo>
                  <a:pt x="271" y="1208"/>
                </a:lnTo>
                <a:lnTo>
                  <a:pt x="269" y="1210"/>
                </a:lnTo>
                <a:lnTo>
                  <a:pt x="269" y="1212"/>
                </a:lnTo>
                <a:lnTo>
                  <a:pt x="269" y="1214"/>
                </a:lnTo>
                <a:lnTo>
                  <a:pt x="267" y="1216"/>
                </a:lnTo>
                <a:lnTo>
                  <a:pt x="267" y="1220"/>
                </a:lnTo>
                <a:lnTo>
                  <a:pt x="269" y="1218"/>
                </a:lnTo>
                <a:lnTo>
                  <a:pt x="269" y="1216"/>
                </a:lnTo>
                <a:lnTo>
                  <a:pt x="271" y="1214"/>
                </a:lnTo>
                <a:lnTo>
                  <a:pt x="271" y="1212"/>
                </a:lnTo>
                <a:lnTo>
                  <a:pt x="273" y="1210"/>
                </a:lnTo>
                <a:lnTo>
                  <a:pt x="275" y="1210"/>
                </a:lnTo>
                <a:lnTo>
                  <a:pt x="277" y="1212"/>
                </a:lnTo>
                <a:lnTo>
                  <a:pt x="277" y="1214"/>
                </a:lnTo>
                <a:lnTo>
                  <a:pt x="277" y="1216"/>
                </a:lnTo>
                <a:lnTo>
                  <a:pt x="277" y="1218"/>
                </a:lnTo>
                <a:lnTo>
                  <a:pt x="277" y="1220"/>
                </a:lnTo>
                <a:lnTo>
                  <a:pt x="275" y="1221"/>
                </a:lnTo>
                <a:lnTo>
                  <a:pt x="275" y="1223"/>
                </a:lnTo>
                <a:lnTo>
                  <a:pt x="273" y="1225"/>
                </a:lnTo>
                <a:lnTo>
                  <a:pt x="273" y="1227"/>
                </a:lnTo>
                <a:lnTo>
                  <a:pt x="275" y="1229"/>
                </a:lnTo>
                <a:lnTo>
                  <a:pt x="277" y="1231"/>
                </a:lnTo>
                <a:lnTo>
                  <a:pt x="278" y="1231"/>
                </a:lnTo>
                <a:lnTo>
                  <a:pt x="280" y="1231"/>
                </a:lnTo>
                <a:lnTo>
                  <a:pt x="282" y="1231"/>
                </a:lnTo>
                <a:lnTo>
                  <a:pt x="284" y="1231"/>
                </a:lnTo>
                <a:lnTo>
                  <a:pt x="288" y="1233"/>
                </a:lnTo>
                <a:lnTo>
                  <a:pt x="290" y="1235"/>
                </a:lnTo>
                <a:lnTo>
                  <a:pt x="292" y="1235"/>
                </a:lnTo>
                <a:lnTo>
                  <a:pt x="292" y="1237"/>
                </a:lnTo>
                <a:lnTo>
                  <a:pt x="294" y="1237"/>
                </a:lnTo>
                <a:lnTo>
                  <a:pt x="296" y="1237"/>
                </a:lnTo>
                <a:lnTo>
                  <a:pt x="300" y="1237"/>
                </a:lnTo>
                <a:lnTo>
                  <a:pt x="301" y="1237"/>
                </a:lnTo>
                <a:lnTo>
                  <a:pt x="303" y="1235"/>
                </a:lnTo>
                <a:lnTo>
                  <a:pt x="305" y="1235"/>
                </a:lnTo>
                <a:lnTo>
                  <a:pt x="307" y="1233"/>
                </a:lnTo>
                <a:lnTo>
                  <a:pt x="307" y="1231"/>
                </a:lnTo>
                <a:lnTo>
                  <a:pt x="307" y="1229"/>
                </a:lnTo>
                <a:lnTo>
                  <a:pt x="307" y="1227"/>
                </a:lnTo>
                <a:lnTo>
                  <a:pt x="309" y="1227"/>
                </a:lnTo>
                <a:lnTo>
                  <a:pt x="311" y="1225"/>
                </a:lnTo>
                <a:lnTo>
                  <a:pt x="315" y="1225"/>
                </a:lnTo>
                <a:lnTo>
                  <a:pt x="317" y="1223"/>
                </a:lnTo>
                <a:lnTo>
                  <a:pt x="319" y="1221"/>
                </a:lnTo>
                <a:lnTo>
                  <a:pt x="323" y="1221"/>
                </a:lnTo>
                <a:lnTo>
                  <a:pt x="321" y="1220"/>
                </a:lnTo>
                <a:lnTo>
                  <a:pt x="319" y="1220"/>
                </a:lnTo>
                <a:lnTo>
                  <a:pt x="317" y="1216"/>
                </a:lnTo>
                <a:lnTo>
                  <a:pt x="313" y="1210"/>
                </a:lnTo>
                <a:lnTo>
                  <a:pt x="311" y="1206"/>
                </a:lnTo>
                <a:lnTo>
                  <a:pt x="313" y="1206"/>
                </a:lnTo>
                <a:lnTo>
                  <a:pt x="317" y="1206"/>
                </a:lnTo>
                <a:lnTo>
                  <a:pt x="319" y="1210"/>
                </a:lnTo>
                <a:lnTo>
                  <a:pt x="323" y="1212"/>
                </a:lnTo>
                <a:lnTo>
                  <a:pt x="325" y="1214"/>
                </a:lnTo>
                <a:lnTo>
                  <a:pt x="326" y="1216"/>
                </a:lnTo>
                <a:lnTo>
                  <a:pt x="328" y="1220"/>
                </a:lnTo>
                <a:lnTo>
                  <a:pt x="328" y="1218"/>
                </a:lnTo>
                <a:lnTo>
                  <a:pt x="325" y="1214"/>
                </a:lnTo>
                <a:lnTo>
                  <a:pt x="323" y="1212"/>
                </a:lnTo>
                <a:lnTo>
                  <a:pt x="321" y="1210"/>
                </a:lnTo>
                <a:lnTo>
                  <a:pt x="319" y="1208"/>
                </a:lnTo>
                <a:lnTo>
                  <a:pt x="317" y="1206"/>
                </a:lnTo>
                <a:lnTo>
                  <a:pt x="315" y="1204"/>
                </a:lnTo>
                <a:lnTo>
                  <a:pt x="313" y="1204"/>
                </a:lnTo>
                <a:lnTo>
                  <a:pt x="311" y="1206"/>
                </a:lnTo>
                <a:lnTo>
                  <a:pt x="313" y="1212"/>
                </a:lnTo>
                <a:lnTo>
                  <a:pt x="313" y="1214"/>
                </a:lnTo>
                <a:lnTo>
                  <a:pt x="315" y="1220"/>
                </a:lnTo>
                <a:lnTo>
                  <a:pt x="315" y="1221"/>
                </a:lnTo>
                <a:lnTo>
                  <a:pt x="313" y="1223"/>
                </a:lnTo>
                <a:lnTo>
                  <a:pt x="309" y="1223"/>
                </a:lnTo>
                <a:lnTo>
                  <a:pt x="307" y="1223"/>
                </a:lnTo>
                <a:lnTo>
                  <a:pt x="307" y="1225"/>
                </a:lnTo>
                <a:lnTo>
                  <a:pt x="305" y="1227"/>
                </a:lnTo>
                <a:lnTo>
                  <a:pt x="303" y="1227"/>
                </a:lnTo>
                <a:lnTo>
                  <a:pt x="303" y="1231"/>
                </a:lnTo>
                <a:lnTo>
                  <a:pt x="301" y="1233"/>
                </a:lnTo>
                <a:lnTo>
                  <a:pt x="301" y="1235"/>
                </a:lnTo>
                <a:lnTo>
                  <a:pt x="300" y="1235"/>
                </a:lnTo>
                <a:lnTo>
                  <a:pt x="298" y="1235"/>
                </a:lnTo>
                <a:lnTo>
                  <a:pt x="296" y="1233"/>
                </a:lnTo>
                <a:lnTo>
                  <a:pt x="294" y="1233"/>
                </a:lnTo>
                <a:lnTo>
                  <a:pt x="292" y="1231"/>
                </a:lnTo>
                <a:lnTo>
                  <a:pt x="290" y="1231"/>
                </a:lnTo>
                <a:lnTo>
                  <a:pt x="288" y="1229"/>
                </a:lnTo>
                <a:lnTo>
                  <a:pt x="284" y="1229"/>
                </a:lnTo>
                <a:lnTo>
                  <a:pt x="284" y="1227"/>
                </a:lnTo>
                <a:lnTo>
                  <a:pt x="282" y="1227"/>
                </a:lnTo>
                <a:lnTo>
                  <a:pt x="280" y="1227"/>
                </a:lnTo>
                <a:lnTo>
                  <a:pt x="278" y="1227"/>
                </a:lnTo>
                <a:lnTo>
                  <a:pt x="277" y="1227"/>
                </a:lnTo>
                <a:lnTo>
                  <a:pt x="277" y="1223"/>
                </a:lnTo>
                <a:lnTo>
                  <a:pt x="278" y="1223"/>
                </a:lnTo>
                <a:lnTo>
                  <a:pt x="278" y="1221"/>
                </a:lnTo>
                <a:lnTo>
                  <a:pt x="280" y="1220"/>
                </a:lnTo>
                <a:lnTo>
                  <a:pt x="280" y="1216"/>
                </a:lnTo>
                <a:lnTo>
                  <a:pt x="280" y="1214"/>
                </a:lnTo>
                <a:lnTo>
                  <a:pt x="280" y="1212"/>
                </a:lnTo>
                <a:lnTo>
                  <a:pt x="280" y="1208"/>
                </a:lnTo>
                <a:lnTo>
                  <a:pt x="282" y="1206"/>
                </a:lnTo>
                <a:lnTo>
                  <a:pt x="284" y="1204"/>
                </a:lnTo>
                <a:lnTo>
                  <a:pt x="284" y="1202"/>
                </a:lnTo>
                <a:lnTo>
                  <a:pt x="284" y="1200"/>
                </a:lnTo>
                <a:lnTo>
                  <a:pt x="282" y="1198"/>
                </a:lnTo>
                <a:lnTo>
                  <a:pt x="280" y="1196"/>
                </a:lnTo>
                <a:lnTo>
                  <a:pt x="278" y="1196"/>
                </a:lnTo>
                <a:lnTo>
                  <a:pt x="275" y="1195"/>
                </a:lnTo>
                <a:lnTo>
                  <a:pt x="273" y="1195"/>
                </a:lnTo>
                <a:lnTo>
                  <a:pt x="273" y="1196"/>
                </a:lnTo>
                <a:lnTo>
                  <a:pt x="273" y="1200"/>
                </a:lnTo>
                <a:lnTo>
                  <a:pt x="271" y="1198"/>
                </a:lnTo>
                <a:lnTo>
                  <a:pt x="269" y="1198"/>
                </a:lnTo>
                <a:lnTo>
                  <a:pt x="267" y="1196"/>
                </a:lnTo>
                <a:lnTo>
                  <a:pt x="267" y="1195"/>
                </a:lnTo>
                <a:lnTo>
                  <a:pt x="265" y="1195"/>
                </a:lnTo>
                <a:lnTo>
                  <a:pt x="263" y="1193"/>
                </a:lnTo>
                <a:lnTo>
                  <a:pt x="261" y="1193"/>
                </a:lnTo>
                <a:lnTo>
                  <a:pt x="259" y="1195"/>
                </a:lnTo>
                <a:lnTo>
                  <a:pt x="257" y="1196"/>
                </a:lnTo>
                <a:lnTo>
                  <a:pt x="257" y="1198"/>
                </a:lnTo>
                <a:lnTo>
                  <a:pt x="255" y="1198"/>
                </a:lnTo>
                <a:lnTo>
                  <a:pt x="253" y="1200"/>
                </a:lnTo>
                <a:lnTo>
                  <a:pt x="253" y="1198"/>
                </a:lnTo>
                <a:lnTo>
                  <a:pt x="252" y="1196"/>
                </a:lnTo>
                <a:lnTo>
                  <a:pt x="253" y="1195"/>
                </a:lnTo>
                <a:lnTo>
                  <a:pt x="253" y="1193"/>
                </a:lnTo>
                <a:lnTo>
                  <a:pt x="253" y="1189"/>
                </a:lnTo>
                <a:lnTo>
                  <a:pt x="253" y="1187"/>
                </a:lnTo>
                <a:lnTo>
                  <a:pt x="253" y="1183"/>
                </a:lnTo>
                <a:lnTo>
                  <a:pt x="255" y="1183"/>
                </a:lnTo>
                <a:lnTo>
                  <a:pt x="255" y="1179"/>
                </a:lnTo>
                <a:lnTo>
                  <a:pt x="255" y="1177"/>
                </a:lnTo>
                <a:lnTo>
                  <a:pt x="255" y="1175"/>
                </a:lnTo>
                <a:lnTo>
                  <a:pt x="257" y="1173"/>
                </a:lnTo>
                <a:lnTo>
                  <a:pt x="257" y="1170"/>
                </a:lnTo>
                <a:lnTo>
                  <a:pt x="255" y="1168"/>
                </a:lnTo>
                <a:lnTo>
                  <a:pt x="255" y="1166"/>
                </a:lnTo>
                <a:lnTo>
                  <a:pt x="255" y="1164"/>
                </a:lnTo>
                <a:lnTo>
                  <a:pt x="253" y="1164"/>
                </a:lnTo>
                <a:lnTo>
                  <a:pt x="250" y="1164"/>
                </a:lnTo>
                <a:lnTo>
                  <a:pt x="248" y="1164"/>
                </a:lnTo>
                <a:lnTo>
                  <a:pt x="246" y="1162"/>
                </a:lnTo>
                <a:lnTo>
                  <a:pt x="246" y="1160"/>
                </a:lnTo>
                <a:lnTo>
                  <a:pt x="248" y="1160"/>
                </a:lnTo>
                <a:lnTo>
                  <a:pt x="250" y="1160"/>
                </a:lnTo>
                <a:lnTo>
                  <a:pt x="250" y="1158"/>
                </a:lnTo>
                <a:lnTo>
                  <a:pt x="252" y="1152"/>
                </a:lnTo>
                <a:lnTo>
                  <a:pt x="252" y="1150"/>
                </a:lnTo>
                <a:lnTo>
                  <a:pt x="252" y="1148"/>
                </a:lnTo>
                <a:lnTo>
                  <a:pt x="253" y="1147"/>
                </a:lnTo>
                <a:lnTo>
                  <a:pt x="253" y="1145"/>
                </a:lnTo>
                <a:lnTo>
                  <a:pt x="253" y="1143"/>
                </a:lnTo>
                <a:lnTo>
                  <a:pt x="253" y="1139"/>
                </a:lnTo>
                <a:lnTo>
                  <a:pt x="255" y="1135"/>
                </a:lnTo>
                <a:lnTo>
                  <a:pt x="255" y="1133"/>
                </a:lnTo>
                <a:lnTo>
                  <a:pt x="255" y="1129"/>
                </a:lnTo>
                <a:lnTo>
                  <a:pt x="255" y="1125"/>
                </a:lnTo>
                <a:lnTo>
                  <a:pt x="255" y="1124"/>
                </a:lnTo>
                <a:lnTo>
                  <a:pt x="255" y="1120"/>
                </a:lnTo>
                <a:lnTo>
                  <a:pt x="255" y="1118"/>
                </a:lnTo>
                <a:lnTo>
                  <a:pt x="255" y="1116"/>
                </a:lnTo>
                <a:lnTo>
                  <a:pt x="255" y="1114"/>
                </a:lnTo>
                <a:lnTo>
                  <a:pt x="253" y="1112"/>
                </a:lnTo>
                <a:lnTo>
                  <a:pt x="253" y="1110"/>
                </a:lnTo>
                <a:lnTo>
                  <a:pt x="253" y="1108"/>
                </a:lnTo>
                <a:lnTo>
                  <a:pt x="253" y="1106"/>
                </a:lnTo>
                <a:lnTo>
                  <a:pt x="253" y="1104"/>
                </a:lnTo>
                <a:lnTo>
                  <a:pt x="252" y="1102"/>
                </a:lnTo>
                <a:lnTo>
                  <a:pt x="252" y="1100"/>
                </a:lnTo>
                <a:lnTo>
                  <a:pt x="252" y="1099"/>
                </a:lnTo>
                <a:lnTo>
                  <a:pt x="250" y="1097"/>
                </a:lnTo>
                <a:lnTo>
                  <a:pt x="248" y="1095"/>
                </a:lnTo>
                <a:lnTo>
                  <a:pt x="248" y="1093"/>
                </a:lnTo>
                <a:lnTo>
                  <a:pt x="248" y="1091"/>
                </a:lnTo>
                <a:lnTo>
                  <a:pt x="248" y="1089"/>
                </a:lnTo>
                <a:lnTo>
                  <a:pt x="250" y="1089"/>
                </a:lnTo>
                <a:lnTo>
                  <a:pt x="248" y="1087"/>
                </a:lnTo>
                <a:lnTo>
                  <a:pt x="248" y="1085"/>
                </a:lnTo>
                <a:lnTo>
                  <a:pt x="250" y="1083"/>
                </a:lnTo>
                <a:lnTo>
                  <a:pt x="252" y="1081"/>
                </a:lnTo>
                <a:lnTo>
                  <a:pt x="250" y="1079"/>
                </a:lnTo>
                <a:lnTo>
                  <a:pt x="250" y="1077"/>
                </a:lnTo>
                <a:lnTo>
                  <a:pt x="250" y="1076"/>
                </a:lnTo>
                <a:lnTo>
                  <a:pt x="250" y="1074"/>
                </a:lnTo>
                <a:lnTo>
                  <a:pt x="252" y="1072"/>
                </a:lnTo>
                <a:lnTo>
                  <a:pt x="253" y="1072"/>
                </a:lnTo>
                <a:lnTo>
                  <a:pt x="253" y="1070"/>
                </a:lnTo>
                <a:lnTo>
                  <a:pt x="253" y="1068"/>
                </a:lnTo>
                <a:lnTo>
                  <a:pt x="253" y="1064"/>
                </a:lnTo>
                <a:lnTo>
                  <a:pt x="253" y="1062"/>
                </a:lnTo>
                <a:lnTo>
                  <a:pt x="252" y="1062"/>
                </a:lnTo>
                <a:lnTo>
                  <a:pt x="253" y="1060"/>
                </a:lnTo>
                <a:lnTo>
                  <a:pt x="252" y="1056"/>
                </a:lnTo>
                <a:lnTo>
                  <a:pt x="252" y="1054"/>
                </a:lnTo>
                <a:lnTo>
                  <a:pt x="252" y="1052"/>
                </a:lnTo>
                <a:lnTo>
                  <a:pt x="253" y="1052"/>
                </a:lnTo>
                <a:lnTo>
                  <a:pt x="255" y="1052"/>
                </a:lnTo>
                <a:lnTo>
                  <a:pt x="255" y="1051"/>
                </a:lnTo>
                <a:lnTo>
                  <a:pt x="255" y="1049"/>
                </a:lnTo>
                <a:lnTo>
                  <a:pt x="257" y="1047"/>
                </a:lnTo>
                <a:lnTo>
                  <a:pt x="259" y="1045"/>
                </a:lnTo>
                <a:lnTo>
                  <a:pt x="259" y="1043"/>
                </a:lnTo>
                <a:lnTo>
                  <a:pt x="259" y="1041"/>
                </a:lnTo>
                <a:lnTo>
                  <a:pt x="261" y="1039"/>
                </a:lnTo>
                <a:lnTo>
                  <a:pt x="261" y="1037"/>
                </a:lnTo>
                <a:lnTo>
                  <a:pt x="263" y="1031"/>
                </a:lnTo>
                <a:lnTo>
                  <a:pt x="269" y="1010"/>
                </a:lnTo>
                <a:lnTo>
                  <a:pt x="269" y="1006"/>
                </a:lnTo>
                <a:lnTo>
                  <a:pt x="269" y="1003"/>
                </a:lnTo>
                <a:lnTo>
                  <a:pt x="271" y="1001"/>
                </a:lnTo>
                <a:lnTo>
                  <a:pt x="271" y="999"/>
                </a:lnTo>
                <a:lnTo>
                  <a:pt x="271" y="997"/>
                </a:lnTo>
                <a:lnTo>
                  <a:pt x="271" y="995"/>
                </a:lnTo>
                <a:lnTo>
                  <a:pt x="271" y="991"/>
                </a:lnTo>
                <a:lnTo>
                  <a:pt x="271" y="989"/>
                </a:lnTo>
                <a:lnTo>
                  <a:pt x="273" y="989"/>
                </a:lnTo>
                <a:lnTo>
                  <a:pt x="273" y="987"/>
                </a:lnTo>
                <a:lnTo>
                  <a:pt x="273" y="985"/>
                </a:lnTo>
                <a:lnTo>
                  <a:pt x="275" y="985"/>
                </a:lnTo>
                <a:lnTo>
                  <a:pt x="273" y="987"/>
                </a:lnTo>
                <a:lnTo>
                  <a:pt x="273" y="989"/>
                </a:lnTo>
                <a:lnTo>
                  <a:pt x="273" y="991"/>
                </a:lnTo>
                <a:lnTo>
                  <a:pt x="273" y="993"/>
                </a:lnTo>
                <a:lnTo>
                  <a:pt x="273" y="995"/>
                </a:lnTo>
                <a:lnTo>
                  <a:pt x="273" y="997"/>
                </a:lnTo>
                <a:lnTo>
                  <a:pt x="273" y="999"/>
                </a:lnTo>
                <a:lnTo>
                  <a:pt x="273" y="1001"/>
                </a:lnTo>
                <a:lnTo>
                  <a:pt x="273" y="1003"/>
                </a:lnTo>
                <a:lnTo>
                  <a:pt x="271" y="1003"/>
                </a:lnTo>
                <a:lnTo>
                  <a:pt x="271" y="1004"/>
                </a:lnTo>
                <a:lnTo>
                  <a:pt x="271" y="1006"/>
                </a:lnTo>
                <a:lnTo>
                  <a:pt x="271" y="1008"/>
                </a:lnTo>
                <a:lnTo>
                  <a:pt x="273" y="1008"/>
                </a:lnTo>
                <a:lnTo>
                  <a:pt x="275" y="1010"/>
                </a:lnTo>
                <a:lnTo>
                  <a:pt x="275" y="1008"/>
                </a:lnTo>
                <a:lnTo>
                  <a:pt x="277" y="1008"/>
                </a:lnTo>
                <a:lnTo>
                  <a:pt x="277" y="1006"/>
                </a:lnTo>
                <a:lnTo>
                  <a:pt x="278" y="1006"/>
                </a:lnTo>
                <a:lnTo>
                  <a:pt x="280" y="1006"/>
                </a:lnTo>
                <a:lnTo>
                  <a:pt x="280" y="1004"/>
                </a:lnTo>
                <a:lnTo>
                  <a:pt x="278" y="1004"/>
                </a:lnTo>
                <a:lnTo>
                  <a:pt x="278" y="1003"/>
                </a:lnTo>
                <a:lnTo>
                  <a:pt x="278" y="1001"/>
                </a:lnTo>
                <a:lnTo>
                  <a:pt x="280" y="1001"/>
                </a:lnTo>
                <a:lnTo>
                  <a:pt x="280" y="1003"/>
                </a:lnTo>
                <a:lnTo>
                  <a:pt x="280" y="1001"/>
                </a:lnTo>
                <a:lnTo>
                  <a:pt x="282" y="1001"/>
                </a:lnTo>
                <a:lnTo>
                  <a:pt x="280" y="999"/>
                </a:lnTo>
                <a:lnTo>
                  <a:pt x="282" y="997"/>
                </a:lnTo>
                <a:lnTo>
                  <a:pt x="282" y="999"/>
                </a:lnTo>
                <a:lnTo>
                  <a:pt x="282" y="997"/>
                </a:lnTo>
                <a:lnTo>
                  <a:pt x="282" y="995"/>
                </a:lnTo>
                <a:lnTo>
                  <a:pt x="280" y="995"/>
                </a:lnTo>
                <a:lnTo>
                  <a:pt x="278" y="993"/>
                </a:lnTo>
                <a:lnTo>
                  <a:pt x="277" y="993"/>
                </a:lnTo>
                <a:lnTo>
                  <a:pt x="277" y="991"/>
                </a:lnTo>
                <a:lnTo>
                  <a:pt x="277" y="989"/>
                </a:lnTo>
                <a:lnTo>
                  <a:pt x="278" y="987"/>
                </a:lnTo>
                <a:lnTo>
                  <a:pt x="278" y="985"/>
                </a:lnTo>
                <a:lnTo>
                  <a:pt x="278" y="983"/>
                </a:lnTo>
                <a:lnTo>
                  <a:pt x="275" y="983"/>
                </a:lnTo>
                <a:lnTo>
                  <a:pt x="273" y="980"/>
                </a:lnTo>
                <a:lnTo>
                  <a:pt x="273" y="978"/>
                </a:lnTo>
                <a:lnTo>
                  <a:pt x="273" y="974"/>
                </a:lnTo>
                <a:lnTo>
                  <a:pt x="273" y="972"/>
                </a:lnTo>
                <a:lnTo>
                  <a:pt x="275" y="970"/>
                </a:lnTo>
                <a:lnTo>
                  <a:pt x="275" y="968"/>
                </a:lnTo>
                <a:lnTo>
                  <a:pt x="275" y="966"/>
                </a:lnTo>
                <a:lnTo>
                  <a:pt x="275" y="964"/>
                </a:lnTo>
                <a:lnTo>
                  <a:pt x="275" y="960"/>
                </a:lnTo>
                <a:lnTo>
                  <a:pt x="277" y="958"/>
                </a:lnTo>
                <a:lnTo>
                  <a:pt x="277" y="955"/>
                </a:lnTo>
                <a:lnTo>
                  <a:pt x="277" y="951"/>
                </a:lnTo>
                <a:lnTo>
                  <a:pt x="277" y="949"/>
                </a:lnTo>
                <a:lnTo>
                  <a:pt x="278" y="945"/>
                </a:lnTo>
                <a:lnTo>
                  <a:pt x="278" y="943"/>
                </a:lnTo>
                <a:lnTo>
                  <a:pt x="278" y="939"/>
                </a:lnTo>
                <a:lnTo>
                  <a:pt x="278" y="937"/>
                </a:lnTo>
                <a:lnTo>
                  <a:pt x="280" y="935"/>
                </a:lnTo>
                <a:lnTo>
                  <a:pt x="280" y="933"/>
                </a:lnTo>
                <a:lnTo>
                  <a:pt x="280" y="930"/>
                </a:lnTo>
                <a:lnTo>
                  <a:pt x="280" y="928"/>
                </a:lnTo>
                <a:lnTo>
                  <a:pt x="280" y="926"/>
                </a:lnTo>
                <a:lnTo>
                  <a:pt x="280" y="922"/>
                </a:lnTo>
                <a:lnTo>
                  <a:pt x="280" y="920"/>
                </a:lnTo>
                <a:lnTo>
                  <a:pt x="280" y="918"/>
                </a:lnTo>
                <a:lnTo>
                  <a:pt x="280" y="916"/>
                </a:lnTo>
                <a:lnTo>
                  <a:pt x="280" y="914"/>
                </a:lnTo>
                <a:lnTo>
                  <a:pt x="280" y="912"/>
                </a:lnTo>
                <a:lnTo>
                  <a:pt x="280" y="910"/>
                </a:lnTo>
                <a:lnTo>
                  <a:pt x="280" y="908"/>
                </a:lnTo>
                <a:lnTo>
                  <a:pt x="280" y="907"/>
                </a:lnTo>
                <a:lnTo>
                  <a:pt x="282" y="907"/>
                </a:lnTo>
                <a:lnTo>
                  <a:pt x="282" y="905"/>
                </a:lnTo>
                <a:lnTo>
                  <a:pt x="284" y="903"/>
                </a:lnTo>
                <a:lnTo>
                  <a:pt x="284" y="901"/>
                </a:lnTo>
                <a:lnTo>
                  <a:pt x="284" y="899"/>
                </a:lnTo>
                <a:lnTo>
                  <a:pt x="284" y="901"/>
                </a:lnTo>
                <a:lnTo>
                  <a:pt x="286" y="903"/>
                </a:lnTo>
                <a:lnTo>
                  <a:pt x="288" y="903"/>
                </a:lnTo>
                <a:lnTo>
                  <a:pt x="290" y="907"/>
                </a:lnTo>
                <a:lnTo>
                  <a:pt x="292" y="905"/>
                </a:lnTo>
                <a:lnTo>
                  <a:pt x="290" y="905"/>
                </a:lnTo>
                <a:lnTo>
                  <a:pt x="292" y="905"/>
                </a:lnTo>
                <a:lnTo>
                  <a:pt x="292" y="907"/>
                </a:lnTo>
                <a:lnTo>
                  <a:pt x="292" y="908"/>
                </a:lnTo>
                <a:lnTo>
                  <a:pt x="292" y="910"/>
                </a:lnTo>
                <a:lnTo>
                  <a:pt x="294" y="908"/>
                </a:lnTo>
                <a:lnTo>
                  <a:pt x="296" y="908"/>
                </a:lnTo>
                <a:lnTo>
                  <a:pt x="296" y="910"/>
                </a:lnTo>
                <a:lnTo>
                  <a:pt x="296" y="908"/>
                </a:lnTo>
                <a:lnTo>
                  <a:pt x="294" y="907"/>
                </a:lnTo>
                <a:lnTo>
                  <a:pt x="294" y="905"/>
                </a:lnTo>
                <a:lnTo>
                  <a:pt x="292" y="903"/>
                </a:lnTo>
                <a:lnTo>
                  <a:pt x="290" y="903"/>
                </a:lnTo>
                <a:lnTo>
                  <a:pt x="288" y="901"/>
                </a:lnTo>
                <a:lnTo>
                  <a:pt x="286" y="901"/>
                </a:lnTo>
                <a:lnTo>
                  <a:pt x="286" y="899"/>
                </a:lnTo>
                <a:lnTo>
                  <a:pt x="284" y="897"/>
                </a:lnTo>
                <a:lnTo>
                  <a:pt x="282" y="897"/>
                </a:lnTo>
                <a:lnTo>
                  <a:pt x="280" y="897"/>
                </a:lnTo>
                <a:lnTo>
                  <a:pt x="278" y="897"/>
                </a:lnTo>
                <a:lnTo>
                  <a:pt x="277" y="895"/>
                </a:lnTo>
                <a:lnTo>
                  <a:pt x="278" y="893"/>
                </a:lnTo>
                <a:lnTo>
                  <a:pt x="278" y="891"/>
                </a:lnTo>
                <a:lnTo>
                  <a:pt x="278" y="889"/>
                </a:lnTo>
                <a:lnTo>
                  <a:pt x="278" y="887"/>
                </a:lnTo>
                <a:lnTo>
                  <a:pt x="278" y="884"/>
                </a:lnTo>
                <a:lnTo>
                  <a:pt x="280" y="882"/>
                </a:lnTo>
                <a:lnTo>
                  <a:pt x="282" y="882"/>
                </a:lnTo>
                <a:lnTo>
                  <a:pt x="282" y="880"/>
                </a:lnTo>
                <a:lnTo>
                  <a:pt x="280" y="880"/>
                </a:lnTo>
                <a:lnTo>
                  <a:pt x="280" y="878"/>
                </a:lnTo>
                <a:lnTo>
                  <a:pt x="280" y="876"/>
                </a:lnTo>
                <a:lnTo>
                  <a:pt x="282" y="874"/>
                </a:lnTo>
                <a:lnTo>
                  <a:pt x="282" y="872"/>
                </a:lnTo>
                <a:lnTo>
                  <a:pt x="284" y="870"/>
                </a:lnTo>
                <a:lnTo>
                  <a:pt x="286" y="868"/>
                </a:lnTo>
                <a:lnTo>
                  <a:pt x="286" y="866"/>
                </a:lnTo>
                <a:lnTo>
                  <a:pt x="288" y="866"/>
                </a:lnTo>
                <a:lnTo>
                  <a:pt x="290" y="864"/>
                </a:lnTo>
                <a:lnTo>
                  <a:pt x="292" y="864"/>
                </a:lnTo>
                <a:lnTo>
                  <a:pt x="292" y="860"/>
                </a:lnTo>
                <a:lnTo>
                  <a:pt x="292" y="859"/>
                </a:lnTo>
                <a:lnTo>
                  <a:pt x="294" y="857"/>
                </a:lnTo>
                <a:lnTo>
                  <a:pt x="294" y="855"/>
                </a:lnTo>
                <a:lnTo>
                  <a:pt x="294" y="853"/>
                </a:lnTo>
                <a:lnTo>
                  <a:pt x="294" y="851"/>
                </a:lnTo>
                <a:lnTo>
                  <a:pt x="294" y="849"/>
                </a:lnTo>
                <a:lnTo>
                  <a:pt x="296" y="845"/>
                </a:lnTo>
                <a:lnTo>
                  <a:pt x="296" y="843"/>
                </a:lnTo>
                <a:lnTo>
                  <a:pt x="296" y="841"/>
                </a:lnTo>
                <a:lnTo>
                  <a:pt x="296" y="839"/>
                </a:lnTo>
                <a:lnTo>
                  <a:pt x="298" y="836"/>
                </a:lnTo>
                <a:lnTo>
                  <a:pt x="298" y="834"/>
                </a:lnTo>
                <a:lnTo>
                  <a:pt x="298" y="830"/>
                </a:lnTo>
                <a:lnTo>
                  <a:pt x="298" y="828"/>
                </a:lnTo>
                <a:lnTo>
                  <a:pt x="300" y="826"/>
                </a:lnTo>
                <a:lnTo>
                  <a:pt x="300" y="822"/>
                </a:lnTo>
                <a:lnTo>
                  <a:pt x="300" y="820"/>
                </a:lnTo>
                <a:lnTo>
                  <a:pt x="300" y="818"/>
                </a:lnTo>
                <a:lnTo>
                  <a:pt x="301" y="818"/>
                </a:lnTo>
                <a:lnTo>
                  <a:pt x="305" y="812"/>
                </a:lnTo>
                <a:lnTo>
                  <a:pt x="307" y="811"/>
                </a:lnTo>
                <a:lnTo>
                  <a:pt x="307" y="809"/>
                </a:lnTo>
                <a:lnTo>
                  <a:pt x="307" y="807"/>
                </a:lnTo>
                <a:lnTo>
                  <a:pt x="309" y="807"/>
                </a:lnTo>
                <a:lnTo>
                  <a:pt x="309" y="805"/>
                </a:lnTo>
                <a:lnTo>
                  <a:pt x="309" y="803"/>
                </a:lnTo>
                <a:lnTo>
                  <a:pt x="309" y="801"/>
                </a:lnTo>
                <a:lnTo>
                  <a:pt x="311" y="803"/>
                </a:lnTo>
                <a:lnTo>
                  <a:pt x="313" y="805"/>
                </a:lnTo>
                <a:lnTo>
                  <a:pt x="313" y="809"/>
                </a:lnTo>
                <a:lnTo>
                  <a:pt x="313" y="812"/>
                </a:lnTo>
                <a:lnTo>
                  <a:pt x="315" y="814"/>
                </a:lnTo>
                <a:lnTo>
                  <a:pt x="317" y="814"/>
                </a:lnTo>
                <a:lnTo>
                  <a:pt x="317" y="816"/>
                </a:lnTo>
                <a:lnTo>
                  <a:pt x="317" y="814"/>
                </a:lnTo>
                <a:lnTo>
                  <a:pt x="315" y="812"/>
                </a:lnTo>
                <a:lnTo>
                  <a:pt x="315" y="811"/>
                </a:lnTo>
                <a:lnTo>
                  <a:pt x="317" y="812"/>
                </a:lnTo>
                <a:lnTo>
                  <a:pt x="319" y="812"/>
                </a:lnTo>
                <a:lnTo>
                  <a:pt x="319" y="811"/>
                </a:lnTo>
                <a:lnTo>
                  <a:pt x="319" y="809"/>
                </a:lnTo>
                <a:lnTo>
                  <a:pt x="321" y="809"/>
                </a:lnTo>
                <a:lnTo>
                  <a:pt x="319" y="807"/>
                </a:lnTo>
                <a:lnTo>
                  <a:pt x="319" y="805"/>
                </a:lnTo>
                <a:lnTo>
                  <a:pt x="317" y="803"/>
                </a:lnTo>
                <a:lnTo>
                  <a:pt x="315" y="803"/>
                </a:lnTo>
                <a:lnTo>
                  <a:pt x="313" y="801"/>
                </a:lnTo>
                <a:lnTo>
                  <a:pt x="313" y="797"/>
                </a:lnTo>
                <a:lnTo>
                  <a:pt x="311" y="795"/>
                </a:lnTo>
                <a:lnTo>
                  <a:pt x="309" y="797"/>
                </a:lnTo>
                <a:lnTo>
                  <a:pt x="309" y="799"/>
                </a:lnTo>
                <a:lnTo>
                  <a:pt x="311" y="799"/>
                </a:lnTo>
                <a:lnTo>
                  <a:pt x="309" y="799"/>
                </a:lnTo>
                <a:lnTo>
                  <a:pt x="309" y="797"/>
                </a:lnTo>
                <a:lnTo>
                  <a:pt x="309" y="795"/>
                </a:lnTo>
                <a:lnTo>
                  <a:pt x="309" y="793"/>
                </a:lnTo>
                <a:lnTo>
                  <a:pt x="307" y="791"/>
                </a:lnTo>
                <a:lnTo>
                  <a:pt x="305" y="791"/>
                </a:lnTo>
                <a:lnTo>
                  <a:pt x="303" y="789"/>
                </a:lnTo>
                <a:lnTo>
                  <a:pt x="303" y="786"/>
                </a:lnTo>
                <a:lnTo>
                  <a:pt x="305" y="784"/>
                </a:lnTo>
                <a:lnTo>
                  <a:pt x="307" y="782"/>
                </a:lnTo>
                <a:lnTo>
                  <a:pt x="309" y="780"/>
                </a:lnTo>
                <a:lnTo>
                  <a:pt x="307" y="780"/>
                </a:lnTo>
                <a:lnTo>
                  <a:pt x="307" y="782"/>
                </a:lnTo>
                <a:lnTo>
                  <a:pt x="305" y="784"/>
                </a:lnTo>
                <a:lnTo>
                  <a:pt x="303" y="784"/>
                </a:lnTo>
                <a:lnTo>
                  <a:pt x="303" y="786"/>
                </a:lnTo>
                <a:lnTo>
                  <a:pt x="303" y="788"/>
                </a:lnTo>
                <a:lnTo>
                  <a:pt x="303" y="789"/>
                </a:lnTo>
                <a:lnTo>
                  <a:pt x="305" y="791"/>
                </a:lnTo>
                <a:lnTo>
                  <a:pt x="305" y="793"/>
                </a:lnTo>
                <a:lnTo>
                  <a:pt x="307" y="793"/>
                </a:lnTo>
                <a:lnTo>
                  <a:pt x="307" y="795"/>
                </a:lnTo>
                <a:lnTo>
                  <a:pt x="307" y="797"/>
                </a:lnTo>
                <a:lnTo>
                  <a:pt x="307" y="801"/>
                </a:lnTo>
                <a:lnTo>
                  <a:pt x="305" y="801"/>
                </a:lnTo>
                <a:lnTo>
                  <a:pt x="305" y="799"/>
                </a:lnTo>
                <a:lnTo>
                  <a:pt x="305" y="801"/>
                </a:lnTo>
                <a:lnTo>
                  <a:pt x="305" y="803"/>
                </a:lnTo>
                <a:lnTo>
                  <a:pt x="307" y="803"/>
                </a:lnTo>
                <a:lnTo>
                  <a:pt x="305" y="805"/>
                </a:lnTo>
                <a:lnTo>
                  <a:pt x="301" y="809"/>
                </a:lnTo>
                <a:lnTo>
                  <a:pt x="301" y="811"/>
                </a:lnTo>
                <a:lnTo>
                  <a:pt x="301" y="814"/>
                </a:lnTo>
                <a:lnTo>
                  <a:pt x="301" y="816"/>
                </a:lnTo>
                <a:lnTo>
                  <a:pt x="300" y="814"/>
                </a:lnTo>
                <a:lnTo>
                  <a:pt x="300" y="811"/>
                </a:lnTo>
                <a:lnTo>
                  <a:pt x="300" y="807"/>
                </a:lnTo>
                <a:lnTo>
                  <a:pt x="301" y="803"/>
                </a:lnTo>
                <a:lnTo>
                  <a:pt x="301" y="801"/>
                </a:lnTo>
                <a:lnTo>
                  <a:pt x="301" y="799"/>
                </a:lnTo>
                <a:lnTo>
                  <a:pt x="301" y="795"/>
                </a:lnTo>
                <a:lnTo>
                  <a:pt x="301" y="791"/>
                </a:lnTo>
                <a:lnTo>
                  <a:pt x="301" y="789"/>
                </a:lnTo>
                <a:lnTo>
                  <a:pt x="301" y="786"/>
                </a:lnTo>
                <a:lnTo>
                  <a:pt x="301" y="784"/>
                </a:lnTo>
                <a:lnTo>
                  <a:pt x="301" y="782"/>
                </a:lnTo>
                <a:lnTo>
                  <a:pt x="301" y="780"/>
                </a:lnTo>
                <a:lnTo>
                  <a:pt x="300" y="778"/>
                </a:lnTo>
                <a:lnTo>
                  <a:pt x="300" y="776"/>
                </a:lnTo>
                <a:lnTo>
                  <a:pt x="298" y="776"/>
                </a:lnTo>
                <a:lnTo>
                  <a:pt x="296" y="776"/>
                </a:lnTo>
                <a:lnTo>
                  <a:pt x="298" y="772"/>
                </a:lnTo>
                <a:lnTo>
                  <a:pt x="300" y="770"/>
                </a:lnTo>
                <a:lnTo>
                  <a:pt x="300" y="768"/>
                </a:lnTo>
                <a:lnTo>
                  <a:pt x="300" y="766"/>
                </a:lnTo>
                <a:lnTo>
                  <a:pt x="300" y="764"/>
                </a:lnTo>
                <a:lnTo>
                  <a:pt x="300" y="763"/>
                </a:lnTo>
                <a:lnTo>
                  <a:pt x="301" y="763"/>
                </a:lnTo>
                <a:lnTo>
                  <a:pt x="301" y="759"/>
                </a:lnTo>
                <a:lnTo>
                  <a:pt x="301" y="757"/>
                </a:lnTo>
                <a:lnTo>
                  <a:pt x="301" y="755"/>
                </a:lnTo>
                <a:lnTo>
                  <a:pt x="301" y="753"/>
                </a:lnTo>
                <a:lnTo>
                  <a:pt x="303" y="751"/>
                </a:lnTo>
                <a:lnTo>
                  <a:pt x="303" y="749"/>
                </a:lnTo>
                <a:lnTo>
                  <a:pt x="303" y="743"/>
                </a:lnTo>
                <a:lnTo>
                  <a:pt x="303" y="741"/>
                </a:lnTo>
                <a:lnTo>
                  <a:pt x="303" y="738"/>
                </a:lnTo>
                <a:lnTo>
                  <a:pt x="305" y="736"/>
                </a:lnTo>
                <a:lnTo>
                  <a:pt x="307" y="738"/>
                </a:lnTo>
                <a:lnTo>
                  <a:pt x="305" y="740"/>
                </a:lnTo>
                <a:lnTo>
                  <a:pt x="305" y="741"/>
                </a:lnTo>
                <a:lnTo>
                  <a:pt x="309" y="741"/>
                </a:lnTo>
                <a:lnTo>
                  <a:pt x="309" y="740"/>
                </a:lnTo>
                <a:lnTo>
                  <a:pt x="311" y="740"/>
                </a:lnTo>
                <a:lnTo>
                  <a:pt x="311" y="738"/>
                </a:lnTo>
                <a:lnTo>
                  <a:pt x="313" y="736"/>
                </a:lnTo>
                <a:lnTo>
                  <a:pt x="311" y="736"/>
                </a:lnTo>
                <a:lnTo>
                  <a:pt x="309" y="734"/>
                </a:lnTo>
                <a:lnTo>
                  <a:pt x="309" y="732"/>
                </a:lnTo>
                <a:lnTo>
                  <a:pt x="311" y="730"/>
                </a:lnTo>
                <a:lnTo>
                  <a:pt x="311" y="728"/>
                </a:lnTo>
                <a:lnTo>
                  <a:pt x="311" y="726"/>
                </a:lnTo>
                <a:lnTo>
                  <a:pt x="313" y="726"/>
                </a:lnTo>
                <a:lnTo>
                  <a:pt x="313" y="728"/>
                </a:lnTo>
                <a:lnTo>
                  <a:pt x="313" y="730"/>
                </a:lnTo>
                <a:lnTo>
                  <a:pt x="315" y="728"/>
                </a:lnTo>
                <a:lnTo>
                  <a:pt x="317" y="728"/>
                </a:lnTo>
                <a:lnTo>
                  <a:pt x="317" y="726"/>
                </a:lnTo>
                <a:lnTo>
                  <a:pt x="317" y="722"/>
                </a:lnTo>
                <a:lnTo>
                  <a:pt x="317" y="720"/>
                </a:lnTo>
                <a:lnTo>
                  <a:pt x="315" y="720"/>
                </a:lnTo>
                <a:lnTo>
                  <a:pt x="315" y="722"/>
                </a:lnTo>
                <a:lnTo>
                  <a:pt x="313" y="724"/>
                </a:lnTo>
                <a:lnTo>
                  <a:pt x="311" y="724"/>
                </a:lnTo>
                <a:lnTo>
                  <a:pt x="309" y="726"/>
                </a:lnTo>
                <a:lnTo>
                  <a:pt x="309" y="728"/>
                </a:lnTo>
                <a:lnTo>
                  <a:pt x="309" y="730"/>
                </a:lnTo>
                <a:lnTo>
                  <a:pt x="307" y="730"/>
                </a:lnTo>
                <a:lnTo>
                  <a:pt x="305" y="730"/>
                </a:lnTo>
                <a:lnTo>
                  <a:pt x="305" y="732"/>
                </a:lnTo>
                <a:lnTo>
                  <a:pt x="305" y="730"/>
                </a:lnTo>
                <a:lnTo>
                  <a:pt x="305" y="728"/>
                </a:lnTo>
                <a:lnTo>
                  <a:pt x="305" y="724"/>
                </a:lnTo>
                <a:lnTo>
                  <a:pt x="305" y="722"/>
                </a:lnTo>
                <a:lnTo>
                  <a:pt x="305" y="720"/>
                </a:lnTo>
                <a:lnTo>
                  <a:pt x="305" y="717"/>
                </a:lnTo>
                <a:lnTo>
                  <a:pt x="305" y="715"/>
                </a:lnTo>
                <a:lnTo>
                  <a:pt x="305" y="711"/>
                </a:lnTo>
                <a:lnTo>
                  <a:pt x="305" y="709"/>
                </a:lnTo>
                <a:lnTo>
                  <a:pt x="303" y="707"/>
                </a:lnTo>
                <a:lnTo>
                  <a:pt x="303" y="703"/>
                </a:lnTo>
                <a:lnTo>
                  <a:pt x="303" y="701"/>
                </a:lnTo>
                <a:lnTo>
                  <a:pt x="303" y="699"/>
                </a:lnTo>
                <a:lnTo>
                  <a:pt x="301" y="697"/>
                </a:lnTo>
                <a:lnTo>
                  <a:pt x="301" y="693"/>
                </a:lnTo>
                <a:lnTo>
                  <a:pt x="301" y="692"/>
                </a:lnTo>
                <a:lnTo>
                  <a:pt x="300" y="690"/>
                </a:lnTo>
                <a:lnTo>
                  <a:pt x="298" y="690"/>
                </a:lnTo>
                <a:lnTo>
                  <a:pt x="298" y="688"/>
                </a:lnTo>
                <a:lnTo>
                  <a:pt x="296" y="688"/>
                </a:lnTo>
                <a:lnTo>
                  <a:pt x="294" y="688"/>
                </a:lnTo>
                <a:lnTo>
                  <a:pt x="292" y="690"/>
                </a:lnTo>
                <a:lnTo>
                  <a:pt x="290" y="690"/>
                </a:lnTo>
                <a:lnTo>
                  <a:pt x="288" y="690"/>
                </a:lnTo>
                <a:lnTo>
                  <a:pt x="286" y="690"/>
                </a:lnTo>
                <a:lnTo>
                  <a:pt x="284" y="690"/>
                </a:lnTo>
                <a:lnTo>
                  <a:pt x="282" y="690"/>
                </a:lnTo>
                <a:lnTo>
                  <a:pt x="284" y="688"/>
                </a:lnTo>
                <a:lnTo>
                  <a:pt x="286" y="686"/>
                </a:lnTo>
                <a:lnTo>
                  <a:pt x="288" y="688"/>
                </a:lnTo>
                <a:lnTo>
                  <a:pt x="290" y="686"/>
                </a:lnTo>
                <a:lnTo>
                  <a:pt x="290" y="684"/>
                </a:lnTo>
                <a:lnTo>
                  <a:pt x="292" y="684"/>
                </a:lnTo>
                <a:lnTo>
                  <a:pt x="294" y="684"/>
                </a:lnTo>
                <a:lnTo>
                  <a:pt x="294" y="682"/>
                </a:lnTo>
                <a:lnTo>
                  <a:pt x="296" y="682"/>
                </a:lnTo>
                <a:lnTo>
                  <a:pt x="296" y="680"/>
                </a:lnTo>
                <a:lnTo>
                  <a:pt x="298" y="678"/>
                </a:lnTo>
                <a:lnTo>
                  <a:pt x="301" y="661"/>
                </a:lnTo>
                <a:lnTo>
                  <a:pt x="301" y="659"/>
                </a:lnTo>
                <a:lnTo>
                  <a:pt x="305" y="630"/>
                </a:lnTo>
                <a:lnTo>
                  <a:pt x="305" y="626"/>
                </a:lnTo>
                <a:lnTo>
                  <a:pt x="305" y="624"/>
                </a:lnTo>
                <a:lnTo>
                  <a:pt x="307" y="622"/>
                </a:lnTo>
                <a:lnTo>
                  <a:pt x="307" y="619"/>
                </a:lnTo>
                <a:lnTo>
                  <a:pt x="309" y="621"/>
                </a:lnTo>
                <a:lnTo>
                  <a:pt x="307" y="622"/>
                </a:lnTo>
                <a:lnTo>
                  <a:pt x="307" y="624"/>
                </a:lnTo>
                <a:lnTo>
                  <a:pt x="309" y="626"/>
                </a:lnTo>
                <a:lnTo>
                  <a:pt x="311" y="630"/>
                </a:lnTo>
                <a:lnTo>
                  <a:pt x="309" y="632"/>
                </a:lnTo>
                <a:lnTo>
                  <a:pt x="309" y="634"/>
                </a:lnTo>
                <a:lnTo>
                  <a:pt x="305" y="647"/>
                </a:lnTo>
                <a:lnTo>
                  <a:pt x="303" y="659"/>
                </a:lnTo>
                <a:lnTo>
                  <a:pt x="305" y="663"/>
                </a:lnTo>
                <a:lnTo>
                  <a:pt x="305" y="665"/>
                </a:lnTo>
                <a:lnTo>
                  <a:pt x="307" y="665"/>
                </a:lnTo>
                <a:lnTo>
                  <a:pt x="307" y="663"/>
                </a:lnTo>
                <a:lnTo>
                  <a:pt x="309" y="661"/>
                </a:lnTo>
                <a:lnTo>
                  <a:pt x="309" y="659"/>
                </a:lnTo>
                <a:lnTo>
                  <a:pt x="309" y="657"/>
                </a:lnTo>
                <a:lnTo>
                  <a:pt x="311" y="655"/>
                </a:lnTo>
                <a:lnTo>
                  <a:pt x="313" y="653"/>
                </a:lnTo>
                <a:lnTo>
                  <a:pt x="315" y="651"/>
                </a:lnTo>
                <a:lnTo>
                  <a:pt x="317" y="649"/>
                </a:lnTo>
                <a:lnTo>
                  <a:pt x="319" y="647"/>
                </a:lnTo>
                <a:lnTo>
                  <a:pt x="319" y="645"/>
                </a:lnTo>
                <a:lnTo>
                  <a:pt x="319" y="644"/>
                </a:lnTo>
                <a:lnTo>
                  <a:pt x="321" y="644"/>
                </a:lnTo>
                <a:lnTo>
                  <a:pt x="321" y="642"/>
                </a:lnTo>
                <a:lnTo>
                  <a:pt x="321" y="640"/>
                </a:lnTo>
                <a:lnTo>
                  <a:pt x="319" y="636"/>
                </a:lnTo>
                <a:lnTo>
                  <a:pt x="319" y="634"/>
                </a:lnTo>
                <a:lnTo>
                  <a:pt x="319" y="632"/>
                </a:lnTo>
                <a:lnTo>
                  <a:pt x="319" y="630"/>
                </a:lnTo>
                <a:lnTo>
                  <a:pt x="317" y="628"/>
                </a:lnTo>
                <a:lnTo>
                  <a:pt x="317" y="626"/>
                </a:lnTo>
                <a:lnTo>
                  <a:pt x="315" y="624"/>
                </a:lnTo>
                <a:lnTo>
                  <a:pt x="313" y="622"/>
                </a:lnTo>
                <a:lnTo>
                  <a:pt x="311" y="622"/>
                </a:lnTo>
                <a:lnTo>
                  <a:pt x="311" y="619"/>
                </a:lnTo>
                <a:lnTo>
                  <a:pt x="311" y="617"/>
                </a:lnTo>
                <a:lnTo>
                  <a:pt x="309" y="615"/>
                </a:lnTo>
                <a:lnTo>
                  <a:pt x="307" y="615"/>
                </a:lnTo>
                <a:lnTo>
                  <a:pt x="307" y="613"/>
                </a:lnTo>
                <a:lnTo>
                  <a:pt x="305" y="613"/>
                </a:lnTo>
                <a:lnTo>
                  <a:pt x="305" y="609"/>
                </a:lnTo>
                <a:lnTo>
                  <a:pt x="303" y="607"/>
                </a:lnTo>
                <a:lnTo>
                  <a:pt x="303" y="605"/>
                </a:lnTo>
                <a:lnTo>
                  <a:pt x="301" y="603"/>
                </a:lnTo>
                <a:lnTo>
                  <a:pt x="301" y="601"/>
                </a:lnTo>
                <a:lnTo>
                  <a:pt x="300" y="599"/>
                </a:lnTo>
                <a:lnTo>
                  <a:pt x="300" y="597"/>
                </a:lnTo>
                <a:lnTo>
                  <a:pt x="300" y="596"/>
                </a:lnTo>
                <a:lnTo>
                  <a:pt x="301" y="594"/>
                </a:lnTo>
                <a:lnTo>
                  <a:pt x="301" y="590"/>
                </a:lnTo>
                <a:lnTo>
                  <a:pt x="301" y="588"/>
                </a:lnTo>
                <a:lnTo>
                  <a:pt x="301" y="586"/>
                </a:lnTo>
                <a:lnTo>
                  <a:pt x="300" y="584"/>
                </a:lnTo>
                <a:lnTo>
                  <a:pt x="298" y="584"/>
                </a:lnTo>
                <a:lnTo>
                  <a:pt x="298" y="582"/>
                </a:lnTo>
                <a:lnTo>
                  <a:pt x="298" y="580"/>
                </a:lnTo>
                <a:lnTo>
                  <a:pt x="300" y="578"/>
                </a:lnTo>
                <a:lnTo>
                  <a:pt x="303" y="576"/>
                </a:lnTo>
                <a:lnTo>
                  <a:pt x="305" y="574"/>
                </a:lnTo>
                <a:lnTo>
                  <a:pt x="305" y="573"/>
                </a:lnTo>
                <a:lnTo>
                  <a:pt x="307" y="569"/>
                </a:lnTo>
                <a:lnTo>
                  <a:pt x="307" y="565"/>
                </a:lnTo>
                <a:lnTo>
                  <a:pt x="309" y="563"/>
                </a:lnTo>
                <a:lnTo>
                  <a:pt x="309" y="555"/>
                </a:lnTo>
                <a:lnTo>
                  <a:pt x="309" y="548"/>
                </a:lnTo>
                <a:lnTo>
                  <a:pt x="311" y="544"/>
                </a:lnTo>
                <a:lnTo>
                  <a:pt x="311" y="538"/>
                </a:lnTo>
                <a:lnTo>
                  <a:pt x="311" y="534"/>
                </a:lnTo>
                <a:lnTo>
                  <a:pt x="311" y="530"/>
                </a:lnTo>
                <a:lnTo>
                  <a:pt x="311" y="528"/>
                </a:lnTo>
                <a:lnTo>
                  <a:pt x="311" y="525"/>
                </a:lnTo>
                <a:lnTo>
                  <a:pt x="313" y="526"/>
                </a:lnTo>
                <a:lnTo>
                  <a:pt x="317" y="532"/>
                </a:lnTo>
                <a:lnTo>
                  <a:pt x="319" y="530"/>
                </a:lnTo>
                <a:lnTo>
                  <a:pt x="319" y="532"/>
                </a:lnTo>
                <a:lnTo>
                  <a:pt x="319" y="534"/>
                </a:lnTo>
                <a:lnTo>
                  <a:pt x="317" y="534"/>
                </a:lnTo>
                <a:lnTo>
                  <a:pt x="315" y="534"/>
                </a:lnTo>
                <a:lnTo>
                  <a:pt x="315" y="536"/>
                </a:lnTo>
                <a:lnTo>
                  <a:pt x="315" y="538"/>
                </a:lnTo>
                <a:lnTo>
                  <a:pt x="315" y="540"/>
                </a:lnTo>
                <a:lnTo>
                  <a:pt x="315" y="544"/>
                </a:lnTo>
                <a:lnTo>
                  <a:pt x="315" y="546"/>
                </a:lnTo>
                <a:lnTo>
                  <a:pt x="313" y="548"/>
                </a:lnTo>
                <a:lnTo>
                  <a:pt x="313" y="549"/>
                </a:lnTo>
                <a:lnTo>
                  <a:pt x="311" y="553"/>
                </a:lnTo>
                <a:lnTo>
                  <a:pt x="313" y="557"/>
                </a:lnTo>
                <a:lnTo>
                  <a:pt x="315" y="561"/>
                </a:lnTo>
                <a:lnTo>
                  <a:pt x="313" y="563"/>
                </a:lnTo>
                <a:lnTo>
                  <a:pt x="313" y="565"/>
                </a:lnTo>
                <a:lnTo>
                  <a:pt x="311" y="565"/>
                </a:lnTo>
                <a:lnTo>
                  <a:pt x="307" y="569"/>
                </a:lnTo>
                <a:lnTo>
                  <a:pt x="307" y="571"/>
                </a:lnTo>
                <a:lnTo>
                  <a:pt x="309" y="571"/>
                </a:lnTo>
                <a:lnTo>
                  <a:pt x="309" y="569"/>
                </a:lnTo>
                <a:lnTo>
                  <a:pt x="311" y="569"/>
                </a:lnTo>
                <a:lnTo>
                  <a:pt x="313" y="569"/>
                </a:lnTo>
                <a:lnTo>
                  <a:pt x="315" y="567"/>
                </a:lnTo>
                <a:lnTo>
                  <a:pt x="315" y="569"/>
                </a:lnTo>
                <a:lnTo>
                  <a:pt x="317" y="571"/>
                </a:lnTo>
                <a:lnTo>
                  <a:pt x="319" y="573"/>
                </a:lnTo>
                <a:lnTo>
                  <a:pt x="321" y="574"/>
                </a:lnTo>
                <a:lnTo>
                  <a:pt x="323" y="574"/>
                </a:lnTo>
                <a:lnTo>
                  <a:pt x="326" y="576"/>
                </a:lnTo>
                <a:lnTo>
                  <a:pt x="328" y="578"/>
                </a:lnTo>
                <a:lnTo>
                  <a:pt x="328" y="580"/>
                </a:lnTo>
                <a:lnTo>
                  <a:pt x="330" y="582"/>
                </a:lnTo>
                <a:lnTo>
                  <a:pt x="332" y="582"/>
                </a:lnTo>
                <a:lnTo>
                  <a:pt x="334" y="584"/>
                </a:lnTo>
                <a:lnTo>
                  <a:pt x="336" y="586"/>
                </a:lnTo>
                <a:lnTo>
                  <a:pt x="336" y="590"/>
                </a:lnTo>
                <a:lnTo>
                  <a:pt x="338" y="590"/>
                </a:lnTo>
                <a:lnTo>
                  <a:pt x="340" y="592"/>
                </a:lnTo>
                <a:lnTo>
                  <a:pt x="342" y="594"/>
                </a:lnTo>
                <a:lnTo>
                  <a:pt x="344" y="596"/>
                </a:lnTo>
                <a:lnTo>
                  <a:pt x="348" y="597"/>
                </a:lnTo>
                <a:lnTo>
                  <a:pt x="348" y="596"/>
                </a:lnTo>
                <a:lnTo>
                  <a:pt x="346" y="596"/>
                </a:lnTo>
                <a:lnTo>
                  <a:pt x="344" y="594"/>
                </a:lnTo>
                <a:lnTo>
                  <a:pt x="342" y="592"/>
                </a:lnTo>
                <a:lnTo>
                  <a:pt x="340" y="590"/>
                </a:lnTo>
                <a:lnTo>
                  <a:pt x="340" y="588"/>
                </a:lnTo>
                <a:lnTo>
                  <a:pt x="342" y="586"/>
                </a:lnTo>
                <a:lnTo>
                  <a:pt x="344" y="586"/>
                </a:lnTo>
                <a:lnTo>
                  <a:pt x="346" y="584"/>
                </a:lnTo>
                <a:lnTo>
                  <a:pt x="346" y="580"/>
                </a:lnTo>
                <a:lnTo>
                  <a:pt x="348" y="578"/>
                </a:lnTo>
                <a:lnTo>
                  <a:pt x="351" y="576"/>
                </a:lnTo>
                <a:lnTo>
                  <a:pt x="351" y="573"/>
                </a:lnTo>
                <a:lnTo>
                  <a:pt x="349" y="573"/>
                </a:lnTo>
                <a:lnTo>
                  <a:pt x="349" y="571"/>
                </a:lnTo>
                <a:lnTo>
                  <a:pt x="348" y="571"/>
                </a:lnTo>
                <a:lnTo>
                  <a:pt x="346" y="571"/>
                </a:lnTo>
                <a:lnTo>
                  <a:pt x="344" y="571"/>
                </a:lnTo>
                <a:lnTo>
                  <a:pt x="348" y="569"/>
                </a:lnTo>
                <a:lnTo>
                  <a:pt x="346" y="569"/>
                </a:lnTo>
                <a:lnTo>
                  <a:pt x="344" y="567"/>
                </a:lnTo>
                <a:lnTo>
                  <a:pt x="342" y="567"/>
                </a:lnTo>
                <a:lnTo>
                  <a:pt x="342" y="563"/>
                </a:lnTo>
                <a:lnTo>
                  <a:pt x="344" y="561"/>
                </a:lnTo>
                <a:lnTo>
                  <a:pt x="342" y="559"/>
                </a:lnTo>
                <a:lnTo>
                  <a:pt x="342" y="557"/>
                </a:lnTo>
                <a:lnTo>
                  <a:pt x="340" y="555"/>
                </a:lnTo>
                <a:lnTo>
                  <a:pt x="338" y="555"/>
                </a:lnTo>
                <a:lnTo>
                  <a:pt x="338" y="553"/>
                </a:lnTo>
                <a:lnTo>
                  <a:pt x="338" y="551"/>
                </a:lnTo>
                <a:lnTo>
                  <a:pt x="336" y="549"/>
                </a:lnTo>
                <a:lnTo>
                  <a:pt x="336" y="548"/>
                </a:lnTo>
                <a:lnTo>
                  <a:pt x="336" y="546"/>
                </a:lnTo>
                <a:lnTo>
                  <a:pt x="336" y="544"/>
                </a:lnTo>
                <a:lnTo>
                  <a:pt x="336" y="542"/>
                </a:lnTo>
                <a:lnTo>
                  <a:pt x="334" y="540"/>
                </a:lnTo>
                <a:lnTo>
                  <a:pt x="332" y="538"/>
                </a:lnTo>
                <a:lnTo>
                  <a:pt x="334" y="536"/>
                </a:lnTo>
                <a:lnTo>
                  <a:pt x="336" y="534"/>
                </a:lnTo>
                <a:lnTo>
                  <a:pt x="336" y="532"/>
                </a:lnTo>
                <a:lnTo>
                  <a:pt x="338" y="530"/>
                </a:lnTo>
                <a:lnTo>
                  <a:pt x="340" y="528"/>
                </a:lnTo>
                <a:lnTo>
                  <a:pt x="336" y="528"/>
                </a:lnTo>
                <a:lnTo>
                  <a:pt x="334" y="528"/>
                </a:lnTo>
                <a:lnTo>
                  <a:pt x="334" y="532"/>
                </a:lnTo>
                <a:lnTo>
                  <a:pt x="332" y="532"/>
                </a:lnTo>
                <a:lnTo>
                  <a:pt x="330" y="530"/>
                </a:lnTo>
                <a:lnTo>
                  <a:pt x="328" y="532"/>
                </a:lnTo>
                <a:lnTo>
                  <a:pt x="330" y="532"/>
                </a:lnTo>
                <a:lnTo>
                  <a:pt x="328" y="534"/>
                </a:lnTo>
                <a:lnTo>
                  <a:pt x="328" y="532"/>
                </a:lnTo>
                <a:lnTo>
                  <a:pt x="326" y="530"/>
                </a:lnTo>
                <a:lnTo>
                  <a:pt x="325" y="532"/>
                </a:lnTo>
                <a:lnTo>
                  <a:pt x="323" y="530"/>
                </a:lnTo>
                <a:lnTo>
                  <a:pt x="321" y="530"/>
                </a:lnTo>
                <a:lnTo>
                  <a:pt x="319" y="528"/>
                </a:lnTo>
                <a:lnTo>
                  <a:pt x="319" y="526"/>
                </a:lnTo>
                <a:lnTo>
                  <a:pt x="315" y="523"/>
                </a:lnTo>
                <a:lnTo>
                  <a:pt x="313" y="523"/>
                </a:lnTo>
                <a:lnTo>
                  <a:pt x="311" y="523"/>
                </a:lnTo>
                <a:lnTo>
                  <a:pt x="309" y="523"/>
                </a:lnTo>
                <a:lnTo>
                  <a:pt x="307" y="523"/>
                </a:lnTo>
                <a:lnTo>
                  <a:pt x="307" y="519"/>
                </a:lnTo>
                <a:lnTo>
                  <a:pt x="309" y="517"/>
                </a:lnTo>
                <a:lnTo>
                  <a:pt x="309" y="515"/>
                </a:lnTo>
                <a:lnTo>
                  <a:pt x="309" y="513"/>
                </a:lnTo>
                <a:lnTo>
                  <a:pt x="311" y="511"/>
                </a:lnTo>
                <a:lnTo>
                  <a:pt x="311" y="509"/>
                </a:lnTo>
                <a:lnTo>
                  <a:pt x="311" y="507"/>
                </a:lnTo>
                <a:lnTo>
                  <a:pt x="311" y="503"/>
                </a:lnTo>
                <a:lnTo>
                  <a:pt x="311" y="501"/>
                </a:lnTo>
                <a:lnTo>
                  <a:pt x="313" y="500"/>
                </a:lnTo>
                <a:lnTo>
                  <a:pt x="313" y="496"/>
                </a:lnTo>
                <a:lnTo>
                  <a:pt x="313" y="494"/>
                </a:lnTo>
                <a:lnTo>
                  <a:pt x="313" y="492"/>
                </a:lnTo>
                <a:lnTo>
                  <a:pt x="313" y="490"/>
                </a:lnTo>
                <a:lnTo>
                  <a:pt x="313" y="486"/>
                </a:lnTo>
                <a:lnTo>
                  <a:pt x="313" y="484"/>
                </a:lnTo>
                <a:lnTo>
                  <a:pt x="313" y="482"/>
                </a:lnTo>
                <a:lnTo>
                  <a:pt x="315" y="480"/>
                </a:lnTo>
                <a:lnTo>
                  <a:pt x="315" y="477"/>
                </a:lnTo>
                <a:lnTo>
                  <a:pt x="315" y="475"/>
                </a:lnTo>
                <a:lnTo>
                  <a:pt x="315" y="473"/>
                </a:lnTo>
                <a:lnTo>
                  <a:pt x="315" y="471"/>
                </a:lnTo>
                <a:lnTo>
                  <a:pt x="315" y="467"/>
                </a:lnTo>
                <a:lnTo>
                  <a:pt x="317" y="465"/>
                </a:lnTo>
                <a:lnTo>
                  <a:pt x="317" y="461"/>
                </a:lnTo>
                <a:lnTo>
                  <a:pt x="319" y="459"/>
                </a:lnTo>
                <a:lnTo>
                  <a:pt x="321" y="459"/>
                </a:lnTo>
                <a:lnTo>
                  <a:pt x="321" y="457"/>
                </a:lnTo>
                <a:lnTo>
                  <a:pt x="323" y="455"/>
                </a:lnTo>
                <a:lnTo>
                  <a:pt x="323" y="453"/>
                </a:lnTo>
                <a:lnTo>
                  <a:pt x="323" y="452"/>
                </a:lnTo>
                <a:lnTo>
                  <a:pt x="325" y="450"/>
                </a:lnTo>
                <a:lnTo>
                  <a:pt x="325" y="448"/>
                </a:lnTo>
                <a:lnTo>
                  <a:pt x="325" y="446"/>
                </a:lnTo>
                <a:lnTo>
                  <a:pt x="325" y="444"/>
                </a:lnTo>
                <a:lnTo>
                  <a:pt x="325" y="440"/>
                </a:lnTo>
                <a:lnTo>
                  <a:pt x="325" y="438"/>
                </a:lnTo>
                <a:lnTo>
                  <a:pt x="325" y="436"/>
                </a:lnTo>
                <a:lnTo>
                  <a:pt x="326" y="434"/>
                </a:lnTo>
                <a:lnTo>
                  <a:pt x="328" y="434"/>
                </a:lnTo>
                <a:lnTo>
                  <a:pt x="330" y="434"/>
                </a:lnTo>
                <a:lnTo>
                  <a:pt x="332" y="436"/>
                </a:lnTo>
                <a:lnTo>
                  <a:pt x="334" y="436"/>
                </a:lnTo>
                <a:lnTo>
                  <a:pt x="336" y="436"/>
                </a:lnTo>
                <a:lnTo>
                  <a:pt x="338" y="436"/>
                </a:lnTo>
                <a:lnTo>
                  <a:pt x="340" y="436"/>
                </a:lnTo>
                <a:lnTo>
                  <a:pt x="342" y="436"/>
                </a:lnTo>
                <a:lnTo>
                  <a:pt x="346" y="436"/>
                </a:lnTo>
                <a:lnTo>
                  <a:pt x="346" y="434"/>
                </a:lnTo>
                <a:lnTo>
                  <a:pt x="346" y="432"/>
                </a:lnTo>
                <a:lnTo>
                  <a:pt x="346" y="427"/>
                </a:lnTo>
                <a:lnTo>
                  <a:pt x="344" y="423"/>
                </a:lnTo>
                <a:lnTo>
                  <a:pt x="342" y="421"/>
                </a:lnTo>
                <a:lnTo>
                  <a:pt x="342" y="419"/>
                </a:lnTo>
                <a:lnTo>
                  <a:pt x="342" y="417"/>
                </a:lnTo>
                <a:lnTo>
                  <a:pt x="342" y="415"/>
                </a:lnTo>
                <a:lnTo>
                  <a:pt x="344" y="413"/>
                </a:lnTo>
                <a:lnTo>
                  <a:pt x="346" y="409"/>
                </a:lnTo>
                <a:lnTo>
                  <a:pt x="344" y="411"/>
                </a:lnTo>
                <a:lnTo>
                  <a:pt x="342" y="413"/>
                </a:lnTo>
                <a:lnTo>
                  <a:pt x="342" y="415"/>
                </a:lnTo>
                <a:lnTo>
                  <a:pt x="340" y="417"/>
                </a:lnTo>
                <a:lnTo>
                  <a:pt x="340" y="419"/>
                </a:lnTo>
                <a:lnTo>
                  <a:pt x="340" y="421"/>
                </a:lnTo>
                <a:lnTo>
                  <a:pt x="342" y="423"/>
                </a:lnTo>
                <a:lnTo>
                  <a:pt x="342" y="427"/>
                </a:lnTo>
                <a:lnTo>
                  <a:pt x="344" y="427"/>
                </a:lnTo>
                <a:lnTo>
                  <a:pt x="342" y="429"/>
                </a:lnTo>
                <a:lnTo>
                  <a:pt x="340" y="429"/>
                </a:lnTo>
                <a:lnTo>
                  <a:pt x="338" y="427"/>
                </a:lnTo>
                <a:lnTo>
                  <a:pt x="340" y="429"/>
                </a:lnTo>
                <a:lnTo>
                  <a:pt x="340" y="427"/>
                </a:lnTo>
                <a:lnTo>
                  <a:pt x="338" y="427"/>
                </a:lnTo>
                <a:lnTo>
                  <a:pt x="340" y="425"/>
                </a:lnTo>
                <a:lnTo>
                  <a:pt x="340" y="423"/>
                </a:lnTo>
                <a:lnTo>
                  <a:pt x="338" y="421"/>
                </a:lnTo>
                <a:lnTo>
                  <a:pt x="336" y="421"/>
                </a:lnTo>
                <a:lnTo>
                  <a:pt x="334" y="423"/>
                </a:lnTo>
                <a:lnTo>
                  <a:pt x="332" y="421"/>
                </a:lnTo>
                <a:lnTo>
                  <a:pt x="330" y="423"/>
                </a:lnTo>
                <a:lnTo>
                  <a:pt x="328" y="423"/>
                </a:lnTo>
                <a:lnTo>
                  <a:pt x="326" y="425"/>
                </a:lnTo>
                <a:lnTo>
                  <a:pt x="326" y="427"/>
                </a:lnTo>
                <a:lnTo>
                  <a:pt x="325" y="429"/>
                </a:lnTo>
                <a:lnTo>
                  <a:pt x="325" y="430"/>
                </a:lnTo>
                <a:lnTo>
                  <a:pt x="323" y="432"/>
                </a:lnTo>
                <a:lnTo>
                  <a:pt x="321" y="434"/>
                </a:lnTo>
                <a:lnTo>
                  <a:pt x="321" y="436"/>
                </a:lnTo>
                <a:lnTo>
                  <a:pt x="319" y="436"/>
                </a:lnTo>
                <a:lnTo>
                  <a:pt x="319" y="438"/>
                </a:lnTo>
                <a:lnTo>
                  <a:pt x="319" y="440"/>
                </a:lnTo>
                <a:lnTo>
                  <a:pt x="319" y="444"/>
                </a:lnTo>
                <a:lnTo>
                  <a:pt x="321" y="446"/>
                </a:lnTo>
                <a:lnTo>
                  <a:pt x="321" y="450"/>
                </a:lnTo>
                <a:lnTo>
                  <a:pt x="321" y="452"/>
                </a:lnTo>
                <a:lnTo>
                  <a:pt x="319" y="453"/>
                </a:lnTo>
                <a:lnTo>
                  <a:pt x="319" y="455"/>
                </a:lnTo>
                <a:lnTo>
                  <a:pt x="317" y="457"/>
                </a:lnTo>
                <a:lnTo>
                  <a:pt x="317" y="453"/>
                </a:lnTo>
                <a:lnTo>
                  <a:pt x="317" y="450"/>
                </a:lnTo>
                <a:lnTo>
                  <a:pt x="317" y="448"/>
                </a:lnTo>
                <a:lnTo>
                  <a:pt x="317" y="444"/>
                </a:lnTo>
                <a:lnTo>
                  <a:pt x="317" y="442"/>
                </a:lnTo>
                <a:lnTo>
                  <a:pt x="317" y="438"/>
                </a:lnTo>
                <a:lnTo>
                  <a:pt x="317" y="434"/>
                </a:lnTo>
                <a:lnTo>
                  <a:pt x="317" y="430"/>
                </a:lnTo>
                <a:lnTo>
                  <a:pt x="317" y="427"/>
                </a:lnTo>
                <a:lnTo>
                  <a:pt x="317" y="425"/>
                </a:lnTo>
                <a:lnTo>
                  <a:pt x="317" y="421"/>
                </a:lnTo>
                <a:lnTo>
                  <a:pt x="317" y="417"/>
                </a:lnTo>
                <a:lnTo>
                  <a:pt x="315" y="415"/>
                </a:lnTo>
                <a:lnTo>
                  <a:pt x="315" y="411"/>
                </a:lnTo>
                <a:lnTo>
                  <a:pt x="315" y="409"/>
                </a:lnTo>
                <a:lnTo>
                  <a:pt x="315" y="407"/>
                </a:lnTo>
                <a:lnTo>
                  <a:pt x="315" y="405"/>
                </a:lnTo>
                <a:lnTo>
                  <a:pt x="313" y="404"/>
                </a:lnTo>
                <a:lnTo>
                  <a:pt x="311" y="402"/>
                </a:lnTo>
                <a:lnTo>
                  <a:pt x="309" y="400"/>
                </a:lnTo>
                <a:lnTo>
                  <a:pt x="307" y="398"/>
                </a:lnTo>
                <a:lnTo>
                  <a:pt x="305" y="398"/>
                </a:lnTo>
                <a:lnTo>
                  <a:pt x="305" y="396"/>
                </a:lnTo>
                <a:lnTo>
                  <a:pt x="303" y="396"/>
                </a:lnTo>
                <a:lnTo>
                  <a:pt x="303" y="392"/>
                </a:lnTo>
                <a:lnTo>
                  <a:pt x="301" y="390"/>
                </a:lnTo>
                <a:lnTo>
                  <a:pt x="301" y="388"/>
                </a:lnTo>
                <a:lnTo>
                  <a:pt x="301" y="386"/>
                </a:lnTo>
                <a:lnTo>
                  <a:pt x="303" y="386"/>
                </a:lnTo>
                <a:lnTo>
                  <a:pt x="301" y="382"/>
                </a:lnTo>
                <a:lnTo>
                  <a:pt x="300" y="382"/>
                </a:lnTo>
                <a:lnTo>
                  <a:pt x="296" y="382"/>
                </a:lnTo>
                <a:lnTo>
                  <a:pt x="296" y="381"/>
                </a:lnTo>
                <a:lnTo>
                  <a:pt x="296" y="379"/>
                </a:lnTo>
                <a:lnTo>
                  <a:pt x="296" y="377"/>
                </a:lnTo>
                <a:lnTo>
                  <a:pt x="296" y="375"/>
                </a:lnTo>
                <a:lnTo>
                  <a:pt x="298" y="375"/>
                </a:lnTo>
                <a:lnTo>
                  <a:pt x="300" y="373"/>
                </a:lnTo>
                <a:lnTo>
                  <a:pt x="300" y="371"/>
                </a:lnTo>
                <a:lnTo>
                  <a:pt x="301" y="371"/>
                </a:lnTo>
                <a:lnTo>
                  <a:pt x="303" y="367"/>
                </a:lnTo>
                <a:lnTo>
                  <a:pt x="301" y="367"/>
                </a:lnTo>
                <a:lnTo>
                  <a:pt x="301" y="365"/>
                </a:lnTo>
                <a:lnTo>
                  <a:pt x="301" y="361"/>
                </a:lnTo>
                <a:lnTo>
                  <a:pt x="301" y="357"/>
                </a:lnTo>
                <a:lnTo>
                  <a:pt x="301" y="356"/>
                </a:lnTo>
                <a:lnTo>
                  <a:pt x="301" y="354"/>
                </a:lnTo>
                <a:lnTo>
                  <a:pt x="303" y="352"/>
                </a:lnTo>
                <a:lnTo>
                  <a:pt x="303" y="348"/>
                </a:lnTo>
                <a:lnTo>
                  <a:pt x="303" y="346"/>
                </a:lnTo>
                <a:lnTo>
                  <a:pt x="305" y="342"/>
                </a:lnTo>
                <a:lnTo>
                  <a:pt x="305" y="340"/>
                </a:lnTo>
                <a:lnTo>
                  <a:pt x="305" y="336"/>
                </a:lnTo>
                <a:lnTo>
                  <a:pt x="305" y="334"/>
                </a:lnTo>
                <a:lnTo>
                  <a:pt x="305" y="333"/>
                </a:lnTo>
                <a:lnTo>
                  <a:pt x="305" y="331"/>
                </a:lnTo>
                <a:lnTo>
                  <a:pt x="305" y="329"/>
                </a:lnTo>
                <a:lnTo>
                  <a:pt x="305" y="325"/>
                </a:lnTo>
                <a:lnTo>
                  <a:pt x="305" y="323"/>
                </a:lnTo>
                <a:lnTo>
                  <a:pt x="305" y="321"/>
                </a:lnTo>
                <a:lnTo>
                  <a:pt x="305" y="319"/>
                </a:lnTo>
                <a:lnTo>
                  <a:pt x="303" y="317"/>
                </a:lnTo>
                <a:lnTo>
                  <a:pt x="303" y="313"/>
                </a:lnTo>
                <a:lnTo>
                  <a:pt x="303" y="311"/>
                </a:lnTo>
                <a:lnTo>
                  <a:pt x="305" y="308"/>
                </a:lnTo>
                <a:lnTo>
                  <a:pt x="305" y="306"/>
                </a:lnTo>
                <a:lnTo>
                  <a:pt x="305" y="302"/>
                </a:lnTo>
                <a:lnTo>
                  <a:pt x="303" y="300"/>
                </a:lnTo>
                <a:lnTo>
                  <a:pt x="303" y="298"/>
                </a:lnTo>
                <a:lnTo>
                  <a:pt x="303" y="296"/>
                </a:lnTo>
                <a:lnTo>
                  <a:pt x="303" y="294"/>
                </a:lnTo>
                <a:lnTo>
                  <a:pt x="305" y="292"/>
                </a:lnTo>
                <a:lnTo>
                  <a:pt x="305" y="288"/>
                </a:lnTo>
                <a:lnTo>
                  <a:pt x="305" y="285"/>
                </a:lnTo>
                <a:lnTo>
                  <a:pt x="305" y="283"/>
                </a:lnTo>
                <a:lnTo>
                  <a:pt x="307" y="283"/>
                </a:lnTo>
                <a:lnTo>
                  <a:pt x="307" y="281"/>
                </a:lnTo>
                <a:lnTo>
                  <a:pt x="305" y="281"/>
                </a:lnTo>
                <a:lnTo>
                  <a:pt x="303" y="281"/>
                </a:lnTo>
                <a:lnTo>
                  <a:pt x="303" y="279"/>
                </a:lnTo>
                <a:lnTo>
                  <a:pt x="303" y="277"/>
                </a:lnTo>
                <a:lnTo>
                  <a:pt x="301" y="277"/>
                </a:lnTo>
                <a:lnTo>
                  <a:pt x="301" y="273"/>
                </a:lnTo>
                <a:lnTo>
                  <a:pt x="300" y="271"/>
                </a:lnTo>
                <a:lnTo>
                  <a:pt x="298" y="269"/>
                </a:lnTo>
                <a:lnTo>
                  <a:pt x="298" y="267"/>
                </a:lnTo>
                <a:lnTo>
                  <a:pt x="298" y="265"/>
                </a:lnTo>
                <a:lnTo>
                  <a:pt x="298" y="263"/>
                </a:lnTo>
                <a:lnTo>
                  <a:pt x="296" y="261"/>
                </a:lnTo>
                <a:lnTo>
                  <a:pt x="294" y="261"/>
                </a:lnTo>
                <a:lnTo>
                  <a:pt x="296" y="260"/>
                </a:lnTo>
                <a:lnTo>
                  <a:pt x="294" y="258"/>
                </a:lnTo>
                <a:lnTo>
                  <a:pt x="292" y="258"/>
                </a:lnTo>
                <a:lnTo>
                  <a:pt x="290" y="256"/>
                </a:lnTo>
                <a:lnTo>
                  <a:pt x="292" y="254"/>
                </a:lnTo>
                <a:lnTo>
                  <a:pt x="290" y="250"/>
                </a:lnTo>
                <a:lnTo>
                  <a:pt x="292" y="250"/>
                </a:lnTo>
                <a:lnTo>
                  <a:pt x="296" y="248"/>
                </a:lnTo>
                <a:lnTo>
                  <a:pt x="298" y="246"/>
                </a:lnTo>
                <a:lnTo>
                  <a:pt x="301" y="240"/>
                </a:lnTo>
                <a:lnTo>
                  <a:pt x="301" y="237"/>
                </a:lnTo>
                <a:lnTo>
                  <a:pt x="303" y="233"/>
                </a:lnTo>
                <a:lnTo>
                  <a:pt x="307" y="231"/>
                </a:lnTo>
                <a:lnTo>
                  <a:pt x="311" y="229"/>
                </a:lnTo>
                <a:lnTo>
                  <a:pt x="313" y="229"/>
                </a:lnTo>
                <a:lnTo>
                  <a:pt x="315" y="229"/>
                </a:lnTo>
                <a:lnTo>
                  <a:pt x="317" y="229"/>
                </a:lnTo>
                <a:lnTo>
                  <a:pt x="319" y="227"/>
                </a:lnTo>
                <a:lnTo>
                  <a:pt x="319" y="225"/>
                </a:lnTo>
                <a:lnTo>
                  <a:pt x="319" y="221"/>
                </a:lnTo>
                <a:lnTo>
                  <a:pt x="321" y="215"/>
                </a:lnTo>
                <a:lnTo>
                  <a:pt x="323" y="208"/>
                </a:lnTo>
                <a:lnTo>
                  <a:pt x="323" y="206"/>
                </a:lnTo>
                <a:lnTo>
                  <a:pt x="325" y="204"/>
                </a:lnTo>
                <a:lnTo>
                  <a:pt x="326" y="204"/>
                </a:lnTo>
                <a:lnTo>
                  <a:pt x="326" y="206"/>
                </a:lnTo>
                <a:lnTo>
                  <a:pt x="325" y="208"/>
                </a:lnTo>
                <a:lnTo>
                  <a:pt x="325" y="210"/>
                </a:lnTo>
                <a:lnTo>
                  <a:pt x="325" y="212"/>
                </a:lnTo>
                <a:lnTo>
                  <a:pt x="325" y="213"/>
                </a:lnTo>
                <a:lnTo>
                  <a:pt x="325" y="212"/>
                </a:lnTo>
                <a:lnTo>
                  <a:pt x="326" y="210"/>
                </a:lnTo>
                <a:lnTo>
                  <a:pt x="326" y="208"/>
                </a:lnTo>
                <a:lnTo>
                  <a:pt x="326" y="206"/>
                </a:lnTo>
                <a:lnTo>
                  <a:pt x="326" y="204"/>
                </a:lnTo>
                <a:lnTo>
                  <a:pt x="328" y="202"/>
                </a:lnTo>
                <a:lnTo>
                  <a:pt x="328" y="200"/>
                </a:lnTo>
                <a:lnTo>
                  <a:pt x="330" y="200"/>
                </a:lnTo>
                <a:lnTo>
                  <a:pt x="330" y="202"/>
                </a:lnTo>
                <a:lnTo>
                  <a:pt x="330" y="200"/>
                </a:lnTo>
                <a:lnTo>
                  <a:pt x="328" y="200"/>
                </a:lnTo>
                <a:lnTo>
                  <a:pt x="328" y="198"/>
                </a:lnTo>
                <a:lnTo>
                  <a:pt x="326" y="198"/>
                </a:lnTo>
                <a:lnTo>
                  <a:pt x="325" y="198"/>
                </a:lnTo>
                <a:lnTo>
                  <a:pt x="325" y="200"/>
                </a:lnTo>
                <a:lnTo>
                  <a:pt x="325" y="202"/>
                </a:lnTo>
                <a:lnTo>
                  <a:pt x="325" y="204"/>
                </a:lnTo>
                <a:lnTo>
                  <a:pt x="323" y="202"/>
                </a:lnTo>
                <a:lnTo>
                  <a:pt x="323" y="200"/>
                </a:lnTo>
                <a:lnTo>
                  <a:pt x="323" y="196"/>
                </a:lnTo>
                <a:lnTo>
                  <a:pt x="323" y="194"/>
                </a:lnTo>
                <a:lnTo>
                  <a:pt x="323" y="192"/>
                </a:lnTo>
                <a:lnTo>
                  <a:pt x="323" y="189"/>
                </a:lnTo>
                <a:lnTo>
                  <a:pt x="323" y="187"/>
                </a:lnTo>
                <a:lnTo>
                  <a:pt x="323" y="183"/>
                </a:lnTo>
                <a:lnTo>
                  <a:pt x="323" y="181"/>
                </a:lnTo>
                <a:lnTo>
                  <a:pt x="321" y="179"/>
                </a:lnTo>
                <a:lnTo>
                  <a:pt x="321" y="175"/>
                </a:lnTo>
                <a:lnTo>
                  <a:pt x="321" y="171"/>
                </a:lnTo>
                <a:lnTo>
                  <a:pt x="321" y="169"/>
                </a:lnTo>
                <a:lnTo>
                  <a:pt x="321" y="164"/>
                </a:lnTo>
                <a:lnTo>
                  <a:pt x="321" y="162"/>
                </a:lnTo>
                <a:lnTo>
                  <a:pt x="321" y="160"/>
                </a:lnTo>
                <a:lnTo>
                  <a:pt x="319" y="158"/>
                </a:lnTo>
                <a:lnTo>
                  <a:pt x="319" y="154"/>
                </a:lnTo>
                <a:lnTo>
                  <a:pt x="319" y="150"/>
                </a:lnTo>
                <a:lnTo>
                  <a:pt x="319" y="148"/>
                </a:lnTo>
                <a:lnTo>
                  <a:pt x="317" y="144"/>
                </a:lnTo>
                <a:lnTo>
                  <a:pt x="317" y="142"/>
                </a:lnTo>
                <a:lnTo>
                  <a:pt x="315" y="139"/>
                </a:lnTo>
                <a:lnTo>
                  <a:pt x="315" y="137"/>
                </a:lnTo>
                <a:lnTo>
                  <a:pt x="315" y="135"/>
                </a:lnTo>
                <a:lnTo>
                  <a:pt x="315" y="133"/>
                </a:lnTo>
                <a:lnTo>
                  <a:pt x="313" y="131"/>
                </a:lnTo>
                <a:lnTo>
                  <a:pt x="313" y="129"/>
                </a:lnTo>
                <a:lnTo>
                  <a:pt x="313" y="125"/>
                </a:lnTo>
                <a:lnTo>
                  <a:pt x="311" y="123"/>
                </a:lnTo>
                <a:lnTo>
                  <a:pt x="311" y="121"/>
                </a:lnTo>
                <a:lnTo>
                  <a:pt x="309" y="118"/>
                </a:lnTo>
                <a:lnTo>
                  <a:pt x="309" y="116"/>
                </a:lnTo>
                <a:lnTo>
                  <a:pt x="309" y="114"/>
                </a:lnTo>
                <a:lnTo>
                  <a:pt x="307" y="110"/>
                </a:lnTo>
                <a:lnTo>
                  <a:pt x="307" y="108"/>
                </a:lnTo>
                <a:lnTo>
                  <a:pt x="305" y="106"/>
                </a:lnTo>
                <a:lnTo>
                  <a:pt x="305" y="104"/>
                </a:lnTo>
                <a:lnTo>
                  <a:pt x="303" y="100"/>
                </a:lnTo>
                <a:lnTo>
                  <a:pt x="303" y="98"/>
                </a:lnTo>
                <a:lnTo>
                  <a:pt x="301" y="96"/>
                </a:lnTo>
                <a:lnTo>
                  <a:pt x="301" y="94"/>
                </a:lnTo>
                <a:lnTo>
                  <a:pt x="301" y="93"/>
                </a:lnTo>
                <a:lnTo>
                  <a:pt x="300" y="91"/>
                </a:lnTo>
                <a:lnTo>
                  <a:pt x="300" y="89"/>
                </a:lnTo>
                <a:lnTo>
                  <a:pt x="300" y="87"/>
                </a:lnTo>
                <a:lnTo>
                  <a:pt x="298" y="85"/>
                </a:lnTo>
                <a:lnTo>
                  <a:pt x="298" y="83"/>
                </a:lnTo>
                <a:lnTo>
                  <a:pt x="296" y="81"/>
                </a:lnTo>
                <a:lnTo>
                  <a:pt x="296" y="79"/>
                </a:lnTo>
                <a:lnTo>
                  <a:pt x="294" y="75"/>
                </a:lnTo>
                <a:lnTo>
                  <a:pt x="292" y="73"/>
                </a:lnTo>
                <a:lnTo>
                  <a:pt x="292" y="70"/>
                </a:lnTo>
                <a:lnTo>
                  <a:pt x="290" y="68"/>
                </a:lnTo>
                <a:lnTo>
                  <a:pt x="288" y="66"/>
                </a:lnTo>
                <a:lnTo>
                  <a:pt x="282" y="54"/>
                </a:lnTo>
                <a:lnTo>
                  <a:pt x="280" y="48"/>
                </a:lnTo>
                <a:lnTo>
                  <a:pt x="277" y="45"/>
                </a:lnTo>
                <a:lnTo>
                  <a:pt x="277" y="43"/>
                </a:lnTo>
                <a:lnTo>
                  <a:pt x="277" y="41"/>
                </a:lnTo>
                <a:lnTo>
                  <a:pt x="280" y="39"/>
                </a:lnTo>
                <a:lnTo>
                  <a:pt x="280" y="37"/>
                </a:lnTo>
                <a:lnTo>
                  <a:pt x="284" y="37"/>
                </a:lnTo>
                <a:lnTo>
                  <a:pt x="286" y="39"/>
                </a:lnTo>
                <a:lnTo>
                  <a:pt x="286" y="41"/>
                </a:lnTo>
                <a:lnTo>
                  <a:pt x="288" y="43"/>
                </a:lnTo>
                <a:lnTo>
                  <a:pt x="292" y="45"/>
                </a:lnTo>
                <a:close/>
                <a:moveTo>
                  <a:pt x="482" y="39"/>
                </a:moveTo>
                <a:lnTo>
                  <a:pt x="480" y="39"/>
                </a:lnTo>
                <a:lnTo>
                  <a:pt x="478" y="39"/>
                </a:lnTo>
                <a:lnTo>
                  <a:pt x="476" y="39"/>
                </a:lnTo>
                <a:lnTo>
                  <a:pt x="478" y="37"/>
                </a:lnTo>
                <a:lnTo>
                  <a:pt x="480" y="37"/>
                </a:lnTo>
                <a:lnTo>
                  <a:pt x="482" y="37"/>
                </a:lnTo>
                <a:lnTo>
                  <a:pt x="486" y="37"/>
                </a:lnTo>
                <a:lnTo>
                  <a:pt x="484" y="39"/>
                </a:lnTo>
                <a:lnTo>
                  <a:pt x="482" y="39"/>
                </a:lnTo>
                <a:close/>
                <a:moveTo>
                  <a:pt x="570" y="56"/>
                </a:moveTo>
                <a:lnTo>
                  <a:pt x="570" y="58"/>
                </a:lnTo>
                <a:lnTo>
                  <a:pt x="570" y="56"/>
                </a:lnTo>
                <a:lnTo>
                  <a:pt x="572" y="54"/>
                </a:lnTo>
                <a:lnTo>
                  <a:pt x="572" y="56"/>
                </a:lnTo>
                <a:lnTo>
                  <a:pt x="572" y="58"/>
                </a:lnTo>
                <a:lnTo>
                  <a:pt x="572" y="62"/>
                </a:lnTo>
                <a:lnTo>
                  <a:pt x="568" y="58"/>
                </a:lnTo>
                <a:lnTo>
                  <a:pt x="566" y="56"/>
                </a:lnTo>
                <a:lnTo>
                  <a:pt x="561" y="54"/>
                </a:lnTo>
                <a:lnTo>
                  <a:pt x="559" y="52"/>
                </a:lnTo>
                <a:lnTo>
                  <a:pt x="553" y="50"/>
                </a:lnTo>
                <a:lnTo>
                  <a:pt x="551" y="46"/>
                </a:lnTo>
                <a:lnTo>
                  <a:pt x="549" y="46"/>
                </a:lnTo>
                <a:lnTo>
                  <a:pt x="549" y="45"/>
                </a:lnTo>
                <a:lnTo>
                  <a:pt x="549" y="41"/>
                </a:lnTo>
                <a:lnTo>
                  <a:pt x="551" y="41"/>
                </a:lnTo>
                <a:lnTo>
                  <a:pt x="551" y="39"/>
                </a:lnTo>
                <a:lnTo>
                  <a:pt x="553" y="39"/>
                </a:lnTo>
                <a:lnTo>
                  <a:pt x="555" y="37"/>
                </a:lnTo>
                <a:lnTo>
                  <a:pt x="561" y="35"/>
                </a:lnTo>
                <a:lnTo>
                  <a:pt x="563" y="35"/>
                </a:lnTo>
                <a:lnTo>
                  <a:pt x="565" y="35"/>
                </a:lnTo>
                <a:lnTo>
                  <a:pt x="566" y="37"/>
                </a:lnTo>
                <a:lnTo>
                  <a:pt x="568" y="39"/>
                </a:lnTo>
                <a:lnTo>
                  <a:pt x="570" y="43"/>
                </a:lnTo>
                <a:lnTo>
                  <a:pt x="570" y="45"/>
                </a:lnTo>
                <a:lnTo>
                  <a:pt x="570" y="48"/>
                </a:lnTo>
                <a:lnTo>
                  <a:pt x="570" y="52"/>
                </a:lnTo>
                <a:lnTo>
                  <a:pt x="570" y="54"/>
                </a:lnTo>
                <a:lnTo>
                  <a:pt x="570" y="56"/>
                </a:lnTo>
                <a:close/>
                <a:moveTo>
                  <a:pt x="522" y="33"/>
                </a:moveTo>
                <a:lnTo>
                  <a:pt x="524" y="33"/>
                </a:lnTo>
                <a:lnTo>
                  <a:pt x="526" y="33"/>
                </a:lnTo>
                <a:lnTo>
                  <a:pt x="526" y="35"/>
                </a:lnTo>
                <a:lnTo>
                  <a:pt x="528" y="35"/>
                </a:lnTo>
                <a:lnTo>
                  <a:pt x="530" y="37"/>
                </a:lnTo>
                <a:lnTo>
                  <a:pt x="528" y="37"/>
                </a:lnTo>
                <a:lnTo>
                  <a:pt x="526" y="37"/>
                </a:lnTo>
                <a:lnTo>
                  <a:pt x="524" y="37"/>
                </a:lnTo>
                <a:lnTo>
                  <a:pt x="522" y="37"/>
                </a:lnTo>
                <a:lnTo>
                  <a:pt x="520" y="37"/>
                </a:lnTo>
                <a:lnTo>
                  <a:pt x="518" y="37"/>
                </a:lnTo>
                <a:lnTo>
                  <a:pt x="517" y="35"/>
                </a:lnTo>
                <a:lnTo>
                  <a:pt x="518" y="35"/>
                </a:lnTo>
                <a:lnTo>
                  <a:pt x="518" y="33"/>
                </a:lnTo>
                <a:lnTo>
                  <a:pt x="520" y="33"/>
                </a:lnTo>
                <a:lnTo>
                  <a:pt x="522" y="33"/>
                </a:lnTo>
                <a:close/>
                <a:moveTo>
                  <a:pt x="511" y="33"/>
                </a:moveTo>
                <a:lnTo>
                  <a:pt x="513" y="35"/>
                </a:lnTo>
                <a:lnTo>
                  <a:pt x="515" y="35"/>
                </a:lnTo>
                <a:lnTo>
                  <a:pt x="515" y="37"/>
                </a:lnTo>
                <a:lnTo>
                  <a:pt x="513" y="39"/>
                </a:lnTo>
                <a:lnTo>
                  <a:pt x="513" y="41"/>
                </a:lnTo>
                <a:lnTo>
                  <a:pt x="511" y="43"/>
                </a:lnTo>
                <a:lnTo>
                  <a:pt x="511" y="45"/>
                </a:lnTo>
                <a:lnTo>
                  <a:pt x="511" y="46"/>
                </a:lnTo>
                <a:lnTo>
                  <a:pt x="509" y="46"/>
                </a:lnTo>
                <a:lnTo>
                  <a:pt x="507" y="48"/>
                </a:lnTo>
                <a:lnTo>
                  <a:pt x="505" y="48"/>
                </a:lnTo>
                <a:lnTo>
                  <a:pt x="505" y="46"/>
                </a:lnTo>
                <a:lnTo>
                  <a:pt x="505" y="45"/>
                </a:lnTo>
                <a:lnTo>
                  <a:pt x="503" y="45"/>
                </a:lnTo>
                <a:lnTo>
                  <a:pt x="501" y="45"/>
                </a:lnTo>
                <a:lnTo>
                  <a:pt x="497" y="45"/>
                </a:lnTo>
                <a:lnTo>
                  <a:pt x="495" y="45"/>
                </a:lnTo>
                <a:lnTo>
                  <a:pt x="495" y="43"/>
                </a:lnTo>
                <a:lnTo>
                  <a:pt x="497" y="43"/>
                </a:lnTo>
                <a:lnTo>
                  <a:pt x="499" y="41"/>
                </a:lnTo>
                <a:lnTo>
                  <a:pt x="501" y="41"/>
                </a:lnTo>
                <a:lnTo>
                  <a:pt x="501" y="39"/>
                </a:lnTo>
                <a:lnTo>
                  <a:pt x="503" y="37"/>
                </a:lnTo>
                <a:lnTo>
                  <a:pt x="505" y="37"/>
                </a:lnTo>
                <a:lnTo>
                  <a:pt x="505" y="35"/>
                </a:lnTo>
                <a:lnTo>
                  <a:pt x="507" y="35"/>
                </a:lnTo>
                <a:lnTo>
                  <a:pt x="507" y="33"/>
                </a:lnTo>
                <a:lnTo>
                  <a:pt x="509" y="33"/>
                </a:lnTo>
                <a:lnTo>
                  <a:pt x="511" y="33"/>
                </a:lnTo>
                <a:close/>
                <a:moveTo>
                  <a:pt x="463" y="33"/>
                </a:moveTo>
                <a:lnTo>
                  <a:pt x="459" y="33"/>
                </a:lnTo>
                <a:lnTo>
                  <a:pt x="457" y="33"/>
                </a:lnTo>
                <a:lnTo>
                  <a:pt x="459" y="31"/>
                </a:lnTo>
                <a:lnTo>
                  <a:pt x="461" y="31"/>
                </a:lnTo>
                <a:lnTo>
                  <a:pt x="463" y="31"/>
                </a:lnTo>
                <a:lnTo>
                  <a:pt x="465" y="29"/>
                </a:lnTo>
                <a:lnTo>
                  <a:pt x="467" y="29"/>
                </a:lnTo>
                <a:lnTo>
                  <a:pt x="467" y="31"/>
                </a:lnTo>
                <a:lnTo>
                  <a:pt x="463" y="33"/>
                </a:lnTo>
                <a:close/>
                <a:moveTo>
                  <a:pt x="518" y="33"/>
                </a:moveTo>
                <a:lnTo>
                  <a:pt x="515" y="33"/>
                </a:lnTo>
                <a:lnTo>
                  <a:pt x="513" y="33"/>
                </a:lnTo>
                <a:lnTo>
                  <a:pt x="511" y="33"/>
                </a:lnTo>
                <a:lnTo>
                  <a:pt x="511" y="31"/>
                </a:lnTo>
                <a:lnTo>
                  <a:pt x="515" y="29"/>
                </a:lnTo>
                <a:lnTo>
                  <a:pt x="517" y="27"/>
                </a:lnTo>
                <a:lnTo>
                  <a:pt x="518" y="27"/>
                </a:lnTo>
                <a:lnTo>
                  <a:pt x="518" y="29"/>
                </a:lnTo>
                <a:lnTo>
                  <a:pt x="520" y="29"/>
                </a:lnTo>
                <a:lnTo>
                  <a:pt x="522" y="29"/>
                </a:lnTo>
                <a:lnTo>
                  <a:pt x="524" y="29"/>
                </a:lnTo>
                <a:lnTo>
                  <a:pt x="524" y="31"/>
                </a:lnTo>
                <a:lnTo>
                  <a:pt x="522" y="31"/>
                </a:lnTo>
                <a:lnTo>
                  <a:pt x="520" y="31"/>
                </a:lnTo>
                <a:lnTo>
                  <a:pt x="518" y="31"/>
                </a:lnTo>
                <a:lnTo>
                  <a:pt x="518" y="33"/>
                </a:lnTo>
                <a:close/>
                <a:moveTo>
                  <a:pt x="553" y="29"/>
                </a:moveTo>
                <a:lnTo>
                  <a:pt x="555" y="31"/>
                </a:lnTo>
                <a:lnTo>
                  <a:pt x="559" y="29"/>
                </a:lnTo>
                <a:lnTo>
                  <a:pt x="561" y="31"/>
                </a:lnTo>
                <a:lnTo>
                  <a:pt x="563" y="31"/>
                </a:lnTo>
                <a:lnTo>
                  <a:pt x="563" y="33"/>
                </a:lnTo>
                <a:lnTo>
                  <a:pt x="559" y="35"/>
                </a:lnTo>
                <a:lnTo>
                  <a:pt x="555" y="37"/>
                </a:lnTo>
                <a:lnTo>
                  <a:pt x="553" y="37"/>
                </a:lnTo>
                <a:lnTo>
                  <a:pt x="551" y="37"/>
                </a:lnTo>
                <a:lnTo>
                  <a:pt x="549" y="35"/>
                </a:lnTo>
                <a:lnTo>
                  <a:pt x="549" y="33"/>
                </a:lnTo>
                <a:lnTo>
                  <a:pt x="545" y="29"/>
                </a:lnTo>
                <a:lnTo>
                  <a:pt x="545" y="27"/>
                </a:lnTo>
                <a:lnTo>
                  <a:pt x="547" y="27"/>
                </a:lnTo>
                <a:lnTo>
                  <a:pt x="553" y="29"/>
                </a:lnTo>
                <a:close/>
                <a:moveTo>
                  <a:pt x="540" y="29"/>
                </a:moveTo>
                <a:lnTo>
                  <a:pt x="540" y="31"/>
                </a:lnTo>
                <a:lnTo>
                  <a:pt x="541" y="33"/>
                </a:lnTo>
                <a:lnTo>
                  <a:pt x="541" y="35"/>
                </a:lnTo>
                <a:lnTo>
                  <a:pt x="543" y="37"/>
                </a:lnTo>
                <a:lnTo>
                  <a:pt x="541" y="37"/>
                </a:lnTo>
                <a:lnTo>
                  <a:pt x="540" y="37"/>
                </a:lnTo>
                <a:lnTo>
                  <a:pt x="538" y="35"/>
                </a:lnTo>
                <a:lnTo>
                  <a:pt x="536" y="35"/>
                </a:lnTo>
                <a:lnTo>
                  <a:pt x="534" y="35"/>
                </a:lnTo>
                <a:lnTo>
                  <a:pt x="532" y="35"/>
                </a:lnTo>
                <a:lnTo>
                  <a:pt x="534" y="35"/>
                </a:lnTo>
                <a:lnTo>
                  <a:pt x="532" y="35"/>
                </a:lnTo>
                <a:lnTo>
                  <a:pt x="530" y="35"/>
                </a:lnTo>
                <a:lnTo>
                  <a:pt x="528" y="35"/>
                </a:lnTo>
                <a:lnTo>
                  <a:pt x="528" y="33"/>
                </a:lnTo>
                <a:lnTo>
                  <a:pt x="528" y="31"/>
                </a:lnTo>
                <a:lnTo>
                  <a:pt x="526" y="31"/>
                </a:lnTo>
                <a:lnTo>
                  <a:pt x="528" y="31"/>
                </a:lnTo>
                <a:lnTo>
                  <a:pt x="530" y="31"/>
                </a:lnTo>
                <a:lnTo>
                  <a:pt x="532" y="31"/>
                </a:lnTo>
                <a:lnTo>
                  <a:pt x="534" y="33"/>
                </a:lnTo>
                <a:lnTo>
                  <a:pt x="536" y="33"/>
                </a:lnTo>
                <a:lnTo>
                  <a:pt x="536" y="31"/>
                </a:lnTo>
                <a:lnTo>
                  <a:pt x="538" y="31"/>
                </a:lnTo>
                <a:lnTo>
                  <a:pt x="538" y="29"/>
                </a:lnTo>
                <a:lnTo>
                  <a:pt x="538" y="27"/>
                </a:lnTo>
                <a:lnTo>
                  <a:pt x="536" y="27"/>
                </a:lnTo>
                <a:lnTo>
                  <a:pt x="538" y="27"/>
                </a:lnTo>
                <a:lnTo>
                  <a:pt x="540" y="29"/>
                </a:lnTo>
                <a:close/>
                <a:moveTo>
                  <a:pt x="434" y="31"/>
                </a:moveTo>
                <a:lnTo>
                  <a:pt x="430" y="31"/>
                </a:lnTo>
                <a:lnTo>
                  <a:pt x="428" y="31"/>
                </a:lnTo>
                <a:lnTo>
                  <a:pt x="428" y="29"/>
                </a:lnTo>
                <a:lnTo>
                  <a:pt x="430" y="29"/>
                </a:lnTo>
                <a:lnTo>
                  <a:pt x="434" y="27"/>
                </a:lnTo>
                <a:lnTo>
                  <a:pt x="436" y="27"/>
                </a:lnTo>
                <a:lnTo>
                  <a:pt x="438" y="25"/>
                </a:lnTo>
                <a:lnTo>
                  <a:pt x="442" y="27"/>
                </a:lnTo>
                <a:lnTo>
                  <a:pt x="440" y="27"/>
                </a:lnTo>
                <a:lnTo>
                  <a:pt x="438" y="29"/>
                </a:lnTo>
                <a:lnTo>
                  <a:pt x="436" y="29"/>
                </a:lnTo>
                <a:lnTo>
                  <a:pt x="434" y="31"/>
                </a:lnTo>
                <a:close/>
                <a:moveTo>
                  <a:pt x="532" y="27"/>
                </a:moveTo>
                <a:lnTo>
                  <a:pt x="530" y="27"/>
                </a:lnTo>
                <a:lnTo>
                  <a:pt x="528" y="27"/>
                </a:lnTo>
                <a:lnTo>
                  <a:pt x="530" y="25"/>
                </a:lnTo>
                <a:lnTo>
                  <a:pt x="532" y="25"/>
                </a:lnTo>
                <a:lnTo>
                  <a:pt x="532" y="27"/>
                </a:lnTo>
                <a:close/>
                <a:moveTo>
                  <a:pt x="559" y="29"/>
                </a:moveTo>
                <a:lnTo>
                  <a:pt x="557" y="29"/>
                </a:lnTo>
                <a:lnTo>
                  <a:pt x="555" y="29"/>
                </a:lnTo>
                <a:lnTo>
                  <a:pt x="551" y="27"/>
                </a:lnTo>
                <a:lnTo>
                  <a:pt x="549" y="27"/>
                </a:lnTo>
                <a:lnTo>
                  <a:pt x="547" y="27"/>
                </a:lnTo>
                <a:lnTo>
                  <a:pt x="545" y="25"/>
                </a:lnTo>
                <a:lnTo>
                  <a:pt x="543" y="23"/>
                </a:lnTo>
                <a:lnTo>
                  <a:pt x="543" y="22"/>
                </a:lnTo>
                <a:lnTo>
                  <a:pt x="545" y="22"/>
                </a:lnTo>
                <a:lnTo>
                  <a:pt x="547" y="22"/>
                </a:lnTo>
                <a:lnTo>
                  <a:pt x="553" y="23"/>
                </a:lnTo>
                <a:lnTo>
                  <a:pt x="555" y="23"/>
                </a:lnTo>
                <a:lnTo>
                  <a:pt x="557" y="25"/>
                </a:lnTo>
                <a:lnTo>
                  <a:pt x="559" y="27"/>
                </a:lnTo>
                <a:lnTo>
                  <a:pt x="559" y="29"/>
                </a:lnTo>
                <a:close/>
                <a:moveTo>
                  <a:pt x="540" y="18"/>
                </a:moveTo>
                <a:lnTo>
                  <a:pt x="541" y="20"/>
                </a:lnTo>
                <a:lnTo>
                  <a:pt x="543" y="20"/>
                </a:lnTo>
                <a:lnTo>
                  <a:pt x="543" y="22"/>
                </a:lnTo>
                <a:lnTo>
                  <a:pt x="541" y="22"/>
                </a:lnTo>
                <a:lnTo>
                  <a:pt x="541" y="20"/>
                </a:lnTo>
                <a:lnTo>
                  <a:pt x="540" y="20"/>
                </a:lnTo>
                <a:lnTo>
                  <a:pt x="538" y="20"/>
                </a:lnTo>
                <a:lnTo>
                  <a:pt x="538" y="18"/>
                </a:lnTo>
                <a:lnTo>
                  <a:pt x="540" y="18"/>
                </a:lnTo>
                <a:close/>
                <a:moveTo>
                  <a:pt x="301" y="18"/>
                </a:moveTo>
                <a:lnTo>
                  <a:pt x="303" y="20"/>
                </a:lnTo>
                <a:lnTo>
                  <a:pt x="300" y="22"/>
                </a:lnTo>
                <a:lnTo>
                  <a:pt x="294" y="20"/>
                </a:lnTo>
                <a:lnTo>
                  <a:pt x="290" y="20"/>
                </a:lnTo>
                <a:lnTo>
                  <a:pt x="290" y="18"/>
                </a:lnTo>
                <a:lnTo>
                  <a:pt x="292" y="18"/>
                </a:lnTo>
                <a:lnTo>
                  <a:pt x="294" y="18"/>
                </a:lnTo>
                <a:lnTo>
                  <a:pt x="298" y="18"/>
                </a:lnTo>
                <a:lnTo>
                  <a:pt x="300" y="18"/>
                </a:lnTo>
                <a:lnTo>
                  <a:pt x="301" y="18"/>
                </a:lnTo>
                <a:close/>
                <a:moveTo>
                  <a:pt x="275" y="4"/>
                </a:moveTo>
                <a:lnTo>
                  <a:pt x="277" y="6"/>
                </a:lnTo>
                <a:lnTo>
                  <a:pt x="278" y="12"/>
                </a:lnTo>
                <a:lnTo>
                  <a:pt x="280" y="16"/>
                </a:lnTo>
                <a:lnTo>
                  <a:pt x="282" y="16"/>
                </a:lnTo>
                <a:lnTo>
                  <a:pt x="284" y="18"/>
                </a:lnTo>
                <a:lnTo>
                  <a:pt x="282" y="18"/>
                </a:lnTo>
                <a:lnTo>
                  <a:pt x="278" y="14"/>
                </a:lnTo>
                <a:lnTo>
                  <a:pt x="275" y="12"/>
                </a:lnTo>
                <a:lnTo>
                  <a:pt x="273" y="10"/>
                </a:lnTo>
                <a:lnTo>
                  <a:pt x="269" y="8"/>
                </a:lnTo>
                <a:lnTo>
                  <a:pt x="269" y="4"/>
                </a:lnTo>
                <a:lnTo>
                  <a:pt x="271" y="4"/>
                </a:lnTo>
                <a:lnTo>
                  <a:pt x="273" y="4"/>
                </a:lnTo>
                <a:lnTo>
                  <a:pt x="275" y="0"/>
                </a:lnTo>
                <a:lnTo>
                  <a:pt x="275" y="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77"/>
          <p:cNvSpPr>
            <a:spLocks noEditPoints="1"/>
          </p:cNvSpPr>
          <p:nvPr/>
        </p:nvSpPr>
        <p:spPr bwMode="auto">
          <a:xfrm>
            <a:off x="611560" y="2564904"/>
            <a:ext cx="3700250" cy="2736304"/>
          </a:xfrm>
          <a:custGeom>
            <a:avLst/>
            <a:gdLst>
              <a:gd name="T0" fmla="*/ 248 w 4092"/>
              <a:gd name="T1" fmla="*/ 1661 h 3026"/>
              <a:gd name="T2" fmla="*/ 440 w 4092"/>
              <a:gd name="T3" fmla="*/ 75 h 3026"/>
              <a:gd name="T4" fmla="*/ 470 w 4092"/>
              <a:gd name="T5" fmla="*/ 58 h 3026"/>
              <a:gd name="T6" fmla="*/ 286 w 4092"/>
              <a:gd name="T7" fmla="*/ 48 h 3026"/>
              <a:gd name="T8" fmla="*/ 376 w 4092"/>
              <a:gd name="T9" fmla="*/ 98 h 3026"/>
              <a:gd name="T10" fmla="*/ 401 w 4092"/>
              <a:gd name="T11" fmla="*/ 64 h 3026"/>
              <a:gd name="T12" fmla="*/ 515 w 4092"/>
              <a:gd name="T13" fmla="*/ 43 h 3026"/>
              <a:gd name="T14" fmla="*/ 684 w 4092"/>
              <a:gd name="T15" fmla="*/ 96 h 3026"/>
              <a:gd name="T16" fmla="*/ 908 w 4092"/>
              <a:gd name="T17" fmla="*/ 423 h 3026"/>
              <a:gd name="T18" fmla="*/ 1361 w 4092"/>
              <a:gd name="T19" fmla="*/ 436 h 3026"/>
              <a:gd name="T20" fmla="*/ 1843 w 4092"/>
              <a:gd name="T21" fmla="*/ 471 h 3026"/>
              <a:gd name="T22" fmla="*/ 2621 w 4092"/>
              <a:gd name="T23" fmla="*/ 267 h 3026"/>
              <a:gd name="T24" fmla="*/ 3061 w 4092"/>
              <a:gd name="T25" fmla="*/ 210 h 3026"/>
              <a:gd name="T26" fmla="*/ 3506 w 4092"/>
              <a:gd name="T27" fmla="*/ 212 h 3026"/>
              <a:gd name="T28" fmla="*/ 3882 w 4092"/>
              <a:gd name="T29" fmla="*/ 252 h 3026"/>
              <a:gd name="T30" fmla="*/ 3988 w 4092"/>
              <a:gd name="T31" fmla="*/ 367 h 3026"/>
              <a:gd name="T32" fmla="*/ 4084 w 4092"/>
              <a:gd name="T33" fmla="*/ 478 h 3026"/>
              <a:gd name="T34" fmla="*/ 4030 w 4092"/>
              <a:gd name="T35" fmla="*/ 613 h 3026"/>
              <a:gd name="T36" fmla="*/ 3963 w 4092"/>
              <a:gd name="T37" fmla="*/ 795 h 3026"/>
              <a:gd name="T38" fmla="*/ 3896 w 4092"/>
              <a:gd name="T39" fmla="*/ 951 h 3026"/>
              <a:gd name="T40" fmla="*/ 3854 w 4092"/>
              <a:gd name="T41" fmla="*/ 1072 h 3026"/>
              <a:gd name="T42" fmla="*/ 3758 w 4092"/>
              <a:gd name="T43" fmla="*/ 1221 h 3026"/>
              <a:gd name="T44" fmla="*/ 3710 w 4092"/>
              <a:gd name="T45" fmla="*/ 1383 h 3026"/>
              <a:gd name="T46" fmla="*/ 3790 w 4092"/>
              <a:gd name="T47" fmla="*/ 1473 h 3026"/>
              <a:gd name="T48" fmla="*/ 3857 w 4092"/>
              <a:gd name="T49" fmla="*/ 1557 h 3026"/>
              <a:gd name="T50" fmla="*/ 3840 w 4092"/>
              <a:gd name="T51" fmla="*/ 1696 h 3026"/>
              <a:gd name="T52" fmla="*/ 3806 w 4092"/>
              <a:gd name="T53" fmla="*/ 1886 h 3026"/>
              <a:gd name="T54" fmla="*/ 3807 w 4092"/>
              <a:gd name="T55" fmla="*/ 2448 h 3026"/>
              <a:gd name="T56" fmla="*/ 3458 w 4092"/>
              <a:gd name="T57" fmla="*/ 3020 h 3026"/>
              <a:gd name="T58" fmla="*/ 2031 w 4092"/>
              <a:gd name="T59" fmla="*/ 3024 h 3026"/>
              <a:gd name="T60" fmla="*/ 1578 w 4092"/>
              <a:gd name="T61" fmla="*/ 3022 h 3026"/>
              <a:gd name="T62" fmla="*/ 1133 w 4092"/>
              <a:gd name="T63" fmla="*/ 3015 h 3026"/>
              <a:gd name="T64" fmla="*/ 636 w 4092"/>
              <a:gd name="T65" fmla="*/ 3020 h 3026"/>
              <a:gd name="T66" fmla="*/ 179 w 4092"/>
              <a:gd name="T67" fmla="*/ 3020 h 3026"/>
              <a:gd name="T68" fmla="*/ 94 w 4092"/>
              <a:gd name="T69" fmla="*/ 2871 h 3026"/>
              <a:gd name="T70" fmla="*/ 104 w 4092"/>
              <a:gd name="T71" fmla="*/ 2700 h 3026"/>
              <a:gd name="T72" fmla="*/ 77 w 4092"/>
              <a:gd name="T73" fmla="*/ 2569 h 3026"/>
              <a:gd name="T74" fmla="*/ 15 w 4092"/>
              <a:gd name="T75" fmla="*/ 2429 h 3026"/>
              <a:gd name="T76" fmla="*/ 75 w 4092"/>
              <a:gd name="T77" fmla="*/ 2250 h 3026"/>
              <a:gd name="T78" fmla="*/ 121 w 4092"/>
              <a:gd name="T79" fmla="*/ 2106 h 3026"/>
              <a:gd name="T80" fmla="*/ 138 w 4092"/>
              <a:gd name="T81" fmla="*/ 2105 h 3026"/>
              <a:gd name="T82" fmla="*/ 192 w 4092"/>
              <a:gd name="T83" fmla="*/ 2078 h 3026"/>
              <a:gd name="T84" fmla="*/ 161 w 4092"/>
              <a:gd name="T85" fmla="*/ 2035 h 3026"/>
              <a:gd name="T86" fmla="*/ 173 w 4092"/>
              <a:gd name="T87" fmla="*/ 1928 h 3026"/>
              <a:gd name="T88" fmla="*/ 317 w 4092"/>
              <a:gd name="T89" fmla="*/ 1863 h 3026"/>
              <a:gd name="T90" fmla="*/ 202 w 4092"/>
              <a:gd name="T91" fmla="*/ 1836 h 3026"/>
              <a:gd name="T92" fmla="*/ 215 w 4092"/>
              <a:gd name="T93" fmla="*/ 1648 h 3026"/>
              <a:gd name="T94" fmla="*/ 252 w 4092"/>
              <a:gd name="T95" fmla="*/ 1644 h 3026"/>
              <a:gd name="T96" fmla="*/ 229 w 4092"/>
              <a:gd name="T97" fmla="*/ 1496 h 3026"/>
              <a:gd name="T98" fmla="*/ 259 w 4092"/>
              <a:gd name="T99" fmla="*/ 1335 h 3026"/>
              <a:gd name="T100" fmla="*/ 252 w 4092"/>
              <a:gd name="T101" fmla="*/ 1227 h 3026"/>
              <a:gd name="T102" fmla="*/ 307 w 4092"/>
              <a:gd name="T103" fmla="*/ 1225 h 3026"/>
              <a:gd name="T104" fmla="*/ 248 w 4092"/>
              <a:gd name="T105" fmla="*/ 1093 h 3026"/>
              <a:gd name="T106" fmla="*/ 277 w 4092"/>
              <a:gd name="T107" fmla="*/ 951 h 3026"/>
              <a:gd name="T108" fmla="*/ 313 w 4092"/>
              <a:gd name="T109" fmla="*/ 809 h 3026"/>
              <a:gd name="T110" fmla="*/ 309 w 4092"/>
              <a:gd name="T111" fmla="*/ 734 h 3026"/>
              <a:gd name="T112" fmla="*/ 315 w 4092"/>
              <a:gd name="T113" fmla="*/ 624 h 3026"/>
              <a:gd name="T114" fmla="*/ 348 w 4092"/>
              <a:gd name="T115" fmla="*/ 571 h 3026"/>
              <a:gd name="T116" fmla="*/ 342 w 4092"/>
              <a:gd name="T117" fmla="*/ 419 h 3026"/>
              <a:gd name="T118" fmla="*/ 305 w 4092"/>
              <a:gd name="T119" fmla="*/ 331 h 3026"/>
              <a:gd name="T120" fmla="*/ 319 w 4092"/>
              <a:gd name="T121" fmla="*/ 150 h 3026"/>
              <a:gd name="T122" fmla="*/ 520 w 4092"/>
              <a:gd name="T123" fmla="*/ 37 h 3026"/>
              <a:gd name="T124" fmla="*/ 532 w 4092"/>
              <a:gd name="T125" fmla="*/ 31 h 30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2" h="3026">
                <a:moveTo>
                  <a:pt x="200" y="2082"/>
                </a:moveTo>
                <a:lnTo>
                  <a:pt x="200" y="2083"/>
                </a:lnTo>
                <a:lnTo>
                  <a:pt x="198" y="2083"/>
                </a:lnTo>
                <a:lnTo>
                  <a:pt x="198" y="2082"/>
                </a:lnTo>
                <a:lnTo>
                  <a:pt x="198" y="2080"/>
                </a:lnTo>
                <a:lnTo>
                  <a:pt x="198" y="2082"/>
                </a:lnTo>
                <a:lnTo>
                  <a:pt x="198" y="2080"/>
                </a:lnTo>
                <a:lnTo>
                  <a:pt x="198" y="2078"/>
                </a:lnTo>
                <a:lnTo>
                  <a:pt x="198" y="2076"/>
                </a:lnTo>
                <a:lnTo>
                  <a:pt x="198" y="2074"/>
                </a:lnTo>
                <a:lnTo>
                  <a:pt x="198" y="2076"/>
                </a:lnTo>
                <a:lnTo>
                  <a:pt x="200" y="2076"/>
                </a:lnTo>
                <a:lnTo>
                  <a:pt x="200" y="2078"/>
                </a:lnTo>
                <a:lnTo>
                  <a:pt x="202" y="2080"/>
                </a:lnTo>
                <a:lnTo>
                  <a:pt x="200" y="2082"/>
                </a:lnTo>
                <a:close/>
                <a:moveTo>
                  <a:pt x="202" y="2078"/>
                </a:moveTo>
                <a:lnTo>
                  <a:pt x="200" y="2076"/>
                </a:lnTo>
                <a:lnTo>
                  <a:pt x="198" y="2076"/>
                </a:lnTo>
                <a:lnTo>
                  <a:pt x="198" y="2074"/>
                </a:lnTo>
                <a:lnTo>
                  <a:pt x="196" y="2074"/>
                </a:lnTo>
                <a:lnTo>
                  <a:pt x="196" y="2072"/>
                </a:lnTo>
                <a:lnTo>
                  <a:pt x="198" y="2072"/>
                </a:lnTo>
                <a:lnTo>
                  <a:pt x="200" y="2074"/>
                </a:lnTo>
                <a:lnTo>
                  <a:pt x="200" y="2076"/>
                </a:lnTo>
                <a:lnTo>
                  <a:pt x="202" y="2076"/>
                </a:lnTo>
                <a:lnTo>
                  <a:pt x="202" y="2078"/>
                </a:lnTo>
                <a:close/>
                <a:moveTo>
                  <a:pt x="194" y="2074"/>
                </a:moveTo>
                <a:lnTo>
                  <a:pt x="192" y="2076"/>
                </a:lnTo>
                <a:lnTo>
                  <a:pt x="192" y="2074"/>
                </a:lnTo>
                <a:lnTo>
                  <a:pt x="194" y="2074"/>
                </a:lnTo>
                <a:lnTo>
                  <a:pt x="192" y="2072"/>
                </a:lnTo>
                <a:lnTo>
                  <a:pt x="194" y="2074"/>
                </a:lnTo>
                <a:close/>
                <a:moveTo>
                  <a:pt x="184" y="2074"/>
                </a:moveTo>
                <a:lnTo>
                  <a:pt x="182" y="2074"/>
                </a:lnTo>
                <a:lnTo>
                  <a:pt x="179" y="2072"/>
                </a:lnTo>
                <a:lnTo>
                  <a:pt x="179" y="2070"/>
                </a:lnTo>
                <a:lnTo>
                  <a:pt x="180" y="2068"/>
                </a:lnTo>
                <a:lnTo>
                  <a:pt x="182" y="2068"/>
                </a:lnTo>
                <a:lnTo>
                  <a:pt x="184" y="2072"/>
                </a:lnTo>
                <a:lnTo>
                  <a:pt x="184" y="2074"/>
                </a:lnTo>
                <a:close/>
                <a:moveTo>
                  <a:pt x="198" y="2072"/>
                </a:moveTo>
                <a:lnTo>
                  <a:pt x="196" y="2072"/>
                </a:lnTo>
                <a:lnTo>
                  <a:pt x="194" y="2070"/>
                </a:lnTo>
                <a:lnTo>
                  <a:pt x="194" y="2068"/>
                </a:lnTo>
                <a:lnTo>
                  <a:pt x="192" y="2068"/>
                </a:lnTo>
                <a:lnTo>
                  <a:pt x="194" y="2068"/>
                </a:lnTo>
                <a:lnTo>
                  <a:pt x="196" y="2070"/>
                </a:lnTo>
                <a:lnTo>
                  <a:pt x="198" y="2070"/>
                </a:lnTo>
                <a:lnTo>
                  <a:pt x="198" y="2072"/>
                </a:lnTo>
                <a:close/>
                <a:moveTo>
                  <a:pt x="182" y="2066"/>
                </a:moveTo>
                <a:lnTo>
                  <a:pt x="180" y="2068"/>
                </a:lnTo>
                <a:lnTo>
                  <a:pt x="179" y="2066"/>
                </a:lnTo>
                <a:lnTo>
                  <a:pt x="179" y="2062"/>
                </a:lnTo>
                <a:lnTo>
                  <a:pt x="180" y="2062"/>
                </a:lnTo>
                <a:lnTo>
                  <a:pt x="180" y="2064"/>
                </a:lnTo>
                <a:lnTo>
                  <a:pt x="182" y="2066"/>
                </a:lnTo>
                <a:close/>
                <a:moveTo>
                  <a:pt x="180" y="2060"/>
                </a:moveTo>
                <a:lnTo>
                  <a:pt x="180" y="2062"/>
                </a:lnTo>
                <a:lnTo>
                  <a:pt x="179" y="2060"/>
                </a:lnTo>
                <a:lnTo>
                  <a:pt x="179" y="2058"/>
                </a:lnTo>
                <a:lnTo>
                  <a:pt x="179" y="2057"/>
                </a:lnTo>
                <a:lnTo>
                  <a:pt x="180" y="2057"/>
                </a:lnTo>
                <a:lnTo>
                  <a:pt x="180" y="2060"/>
                </a:lnTo>
                <a:close/>
                <a:moveTo>
                  <a:pt x="246" y="1838"/>
                </a:moveTo>
                <a:lnTo>
                  <a:pt x="244" y="1842"/>
                </a:lnTo>
                <a:lnTo>
                  <a:pt x="242" y="1842"/>
                </a:lnTo>
                <a:lnTo>
                  <a:pt x="240" y="1842"/>
                </a:lnTo>
                <a:lnTo>
                  <a:pt x="240" y="1840"/>
                </a:lnTo>
                <a:lnTo>
                  <a:pt x="242" y="1840"/>
                </a:lnTo>
                <a:lnTo>
                  <a:pt x="244" y="1840"/>
                </a:lnTo>
                <a:lnTo>
                  <a:pt x="246" y="1838"/>
                </a:lnTo>
                <a:close/>
                <a:moveTo>
                  <a:pt x="240" y="1842"/>
                </a:moveTo>
                <a:lnTo>
                  <a:pt x="240" y="1843"/>
                </a:lnTo>
                <a:lnTo>
                  <a:pt x="238" y="1842"/>
                </a:lnTo>
                <a:lnTo>
                  <a:pt x="236" y="1842"/>
                </a:lnTo>
                <a:lnTo>
                  <a:pt x="234" y="1842"/>
                </a:lnTo>
                <a:lnTo>
                  <a:pt x="232" y="1840"/>
                </a:lnTo>
                <a:lnTo>
                  <a:pt x="230" y="1838"/>
                </a:lnTo>
                <a:lnTo>
                  <a:pt x="232" y="1836"/>
                </a:lnTo>
                <a:lnTo>
                  <a:pt x="236" y="1838"/>
                </a:lnTo>
                <a:lnTo>
                  <a:pt x="238" y="1840"/>
                </a:lnTo>
                <a:lnTo>
                  <a:pt x="240" y="1842"/>
                </a:lnTo>
                <a:close/>
                <a:moveTo>
                  <a:pt x="230" y="1834"/>
                </a:moveTo>
                <a:lnTo>
                  <a:pt x="230" y="1836"/>
                </a:lnTo>
                <a:lnTo>
                  <a:pt x="227" y="1834"/>
                </a:lnTo>
                <a:lnTo>
                  <a:pt x="225" y="1832"/>
                </a:lnTo>
                <a:lnTo>
                  <a:pt x="223" y="1830"/>
                </a:lnTo>
                <a:lnTo>
                  <a:pt x="223" y="1828"/>
                </a:lnTo>
                <a:lnTo>
                  <a:pt x="223" y="1824"/>
                </a:lnTo>
                <a:lnTo>
                  <a:pt x="223" y="1822"/>
                </a:lnTo>
                <a:lnTo>
                  <a:pt x="223" y="1820"/>
                </a:lnTo>
                <a:lnTo>
                  <a:pt x="223" y="1822"/>
                </a:lnTo>
                <a:lnTo>
                  <a:pt x="225" y="1822"/>
                </a:lnTo>
                <a:lnTo>
                  <a:pt x="227" y="1824"/>
                </a:lnTo>
                <a:lnTo>
                  <a:pt x="227" y="1830"/>
                </a:lnTo>
                <a:lnTo>
                  <a:pt x="230" y="1834"/>
                </a:lnTo>
                <a:close/>
                <a:moveTo>
                  <a:pt x="255" y="1661"/>
                </a:moveTo>
                <a:lnTo>
                  <a:pt x="253" y="1661"/>
                </a:lnTo>
                <a:lnTo>
                  <a:pt x="250" y="1661"/>
                </a:lnTo>
                <a:lnTo>
                  <a:pt x="248" y="1661"/>
                </a:lnTo>
                <a:lnTo>
                  <a:pt x="248" y="1659"/>
                </a:lnTo>
                <a:lnTo>
                  <a:pt x="253" y="1655"/>
                </a:lnTo>
                <a:lnTo>
                  <a:pt x="255" y="1655"/>
                </a:lnTo>
                <a:lnTo>
                  <a:pt x="257" y="1657"/>
                </a:lnTo>
                <a:lnTo>
                  <a:pt x="257" y="1659"/>
                </a:lnTo>
                <a:lnTo>
                  <a:pt x="255" y="1661"/>
                </a:lnTo>
                <a:close/>
                <a:moveTo>
                  <a:pt x="342" y="436"/>
                </a:moveTo>
                <a:lnTo>
                  <a:pt x="340" y="436"/>
                </a:lnTo>
                <a:lnTo>
                  <a:pt x="340" y="434"/>
                </a:lnTo>
                <a:lnTo>
                  <a:pt x="342" y="434"/>
                </a:lnTo>
                <a:lnTo>
                  <a:pt x="342" y="432"/>
                </a:lnTo>
                <a:lnTo>
                  <a:pt x="344" y="432"/>
                </a:lnTo>
                <a:lnTo>
                  <a:pt x="344" y="430"/>
                </a:lnTo>
                <a:lnTo>
                  <a:pt x="346" y="432"/>
                </a:lnTo>
                <a:lnTo>
                  <a:pt x="344" y="434"/>
                </a:lnTo>
                <a:lnTo>
                  <a:pt x="344" y="436"/>
                </a:lnTo>
                <a:lnTo>
                  <a:pt x="342" y="436"/>
                </a:lnTo>
                <a:close/>
                <a:moveTo>
                  <a:pt x="336" y="429"/>
                </a:moveTo>
                <a:lnTo>
                  <a:pt x="338" y="429"/>
                </a:lnTo>
                <a:lnTo>
                  <a:pt x="340" y="429"/>
                </a:lnTo>
                <a:lnTo>
                  <a:pt x="342" y="429"/>
                </a:lnTo>
                <a:lnTo>
                  <a:pt x="342" y="430"/>
                </a:lnTo>
                <a:lnTo>
                  <a:pt x="340" y="432"/>
                </a:lnTo>
                <a:lnTo>
                  <a:pt x="340" y="434"/>
                </a:lnTo>
                <a:lnTo>
                  <a:pt x="338" y="434"/>
                </a:lnTo>
                <a:lnTo>
                  <a:pt x="336" y="434"/>
                </a:lnTo>
                <a:lnTo>
                  <a:pt x="334" y="434"/>
                </a:lnTo>
                <a:lnTo>
                  <a:pt x="334" y="432"/>
                </a:lnTo>
                <a:lnTo>
                  <a:pt x="336" y="432"/>
                </a:lnTo>
                <a:lnTo>
                  <a:pt x="336" y="430"/>
                </a:lnTo>
                <a:lnTo>
                  <a:pt x="336" y="429"/>
                </a:lnTo>
                <a:lnTo>
                  <a:pt x="334" y="429"/>
                </a:lnTo>
                <a:lnTo>
                  <a:pt x="336" y="429"/>
                </a:lnTo>
                <a:close/>
                <a:moveTo>
                  <a:pt x="674" y="108"/>
                </a:moveTo>
                <a:lnTo>
                  <a:pt x="672" y="110"/>
                </a:lnTo>
                <a:lnTo>
                  <a:pt x="670" y="110"/>
                </a:lnTo>
                <a:lnTo>
                  <a:pt x="661" y="112"/>
                </a:lnTo>
                <a:lnTo>
                  <a:pt x="659" y="112"/>
                </a:lnTo>
                <a:lnTo>
                  <a:pt x="657" y="112"/>
                </a:lnTo>
                <a:lnTo>
                  <a:pt x="653" y="112"/>
                </a:lnTo>
                <a:lnTo>
                  <a:pt x="651" y="112"/>
                </a:lnTo>
                <a:lnTo>
                  <a:pt x="649" y="110"/>
                </a:lnTo>
                <a:lnTo>
                  <a:pt x="649" y="108"/>
                </a:lnTo>
                <a:lnTo>
                  <a:pt x="653" y="108"/>
                </a:lnTo>
                <a:lnTo>
                  <a:pt x="655" y="108"/>
                </a:lnTo>
                <a:lnTo>
                  <a:pt x="657" y="108"/>
                </a:lnTo>
                <a:lnTo>
                  <a:pt x="659" y="108"/>
                </a:lnTo>
                <a:lnTo>
                  <a:pt x="662" y="108"/>
                </a:lnTo>
                <a:lnTo>
                  <a:pt x="664" y="106"/>
                </a:lnTo>
                <a:lnTo>
                  <a:pt x="666" y="106"/>
                </a:lnTo>
                <a:lnTo>
                  <a:pt x="668" y="106"/>
                </a:lnTo>
                <a:lnTo>
                  <a:pt x="670" y="104"/>
                </a:lnTo>
                <a:lnTo>
                  <a:pt x="672" y="102"/>
                </a:lnTo>
                <a:lnTo>
                  <a:pt x="674" y="104"/>
                </a:lnTo>
                <a:lnTo>
                  <a:pt x="674" y="106"/>
                </a:lnTo>
                <a:lnTo>
                  <a:pt x="674" y="108"/>
                </a:lnTo>
                <a:close/>
                <a:moveTo>
                  <a:pt x="463" y="83"/>
                </a:moveTo>
                <a:lnTo>
                  <a:pt x="461" y="85"/>
                </a:lnTo>
                <a:lnTo>
                  <a:pt x="459" y="85"/>
                </a:lnTo>
                <a:lnTo>
                  <a:pt x="457" y="85"/>
                </a:lnTo>
                <a:lnTo>
                  <a:pt x="455" y="85"/>
                </a:lnTo>
                <a:lnTo>
                  <a:pt x="453" y="83"/>
                </a:lnTo>
                <a:lnTo>
                  <a:pt x="455" y="83"/>
                </a:lnTo>
                <a:lnTo>
                  <a:pt x="455" y="81"/>
                </a:lnTo>
                <a:lnTo>
                  <a:pt x="459" y="81"/>
                </a:lnTo>
                <a:lnTo>
                  <a:pt x="461" y="79"/>
                </a:lnTo>
                <a:lnTo>
                  <a:pt x="463" y="79"/>
                </a:lnTo>
                <a:lnTo>
                  <a:pt x="467" y="79"/>
                </a:lnTo>
                <a:lnTo>
                  <a:pt x="469" y="77"/>
                </a:lnTo>
                <a:lnTo>
                  <a:pt x="470" y="77"/>
                </a:lnTo>
                <a:lnTo>
                  <a:pt x="472" y="77"/>
                </a:lnTo>
                <a:lnTo>
                  <a:pt x="470" y="79"/>
                </a:lnTo>
                <a:lnTo>
                  <a:pt x="469" y="79"/>
                </a:lnTo>
                <a:lnTo>
                  <a:pt x="467" y="81"/>
                </a:lnTo>
                <a:lnTo>
                  <a:pt x="465" y="81"/>
                </a:lnTo>
                <a:lnTo>
                  <a:pt x="463" y="83"/>
                </a:lnTo>
                <a:close/>
                <a:moveTo>
                  <a:pt x="447" y="81"/>
                </a:moveTo>
                <a:lnTo>
                  <a:pt x="445" y="83"/>
                </a:lnTo>
                <a:lnTo>
                  <a:pt x="444" y="83"/>
                </a:lnTo>
                <a:lnTo>
                  <a:pt x="442" y="83"/>
                </a:lnTo>
                <a:lnTo>
                  <a:pt x="440" y="85"/>
                </a:lnTo>
                <a:lnTo>
                  <a:pt x="438" y="85"/>
                </a:lnTo>
                <a:lnTo>
                  <a:pt x="434" y="85"/>
                </a:lnTo>
                <a:lnTo>
                  <a:pt x="432" y="85"/>
                </a:lnTo>
                <a:lnTo>
                  <a:pt x="430" y="83"/>
                </a:lnTo>
                <a:lnTo>
                  <a:pt x="430" y="81"/>
                </a:lnTo>
                <a:lnTo>
                  <a:pt x="432" y="81"/>
                </a:lnTo>
                <a:lnTo>
                  <a:pt x="434" y="81"/>
                </a:lnTo>
                <a:lnTo>
                  <a:pt x="436" y="81"/>
                </a:lnTo>
                <a:lnTo>
                  <a:pt x="438" y="81"/>
                </a:lnTo>
                <a:lnTo>
                  <a:pt x="436" y="79"/>
                </a:lnTo>
                <a:lnTo>
                  <a:pt x="438" y="79"/>
                </a:lnTo>
                <a:lnTo>
                  <a:pt x="440" y="81"/>
                </a:lnTo>
                <a:lnTo>
                  <a:pt x="442" y="81"/>
                </a:lnTo>
                <a:lnTo>
                  <a:pt x="442" y="79"/>
                </a:lnTo>
                <a:lnTo>
                  <a:pt x="442" y="77"/>
                </a:lnTo>
                <a:lnTo>
                  <a:pt x="444" y="77"/>
                </a:lnTo>
                <a:lnTo>
                  <a:pt x="444" y="75"/>
                </a:lnTo>
                <a:lnTo>
                  <a:pt x="442" y="75"/>
                </a:lnTo>
                <a:lnTo>
                  <a:pt x="440" y="75"/>
                </a:lnTo>
                <a:lnTo>
                  <a:pt x="442" y="73"/>
                </a:lnTo>
                <a:lnTo>
                  <a:pt x="444" y="75"/>
                </a:lnTo>
                <a:lnTo>
                  <a:pt x="445" y="75"/>
                </a:lnTo>
                <a:lnTo>
                  <a:pt x="447" y="75"/>
                </a:lnTo>
                <a:lnTo>
                  <a:pt x="447" y="77"/>
                </a:lnTo>
                <a:lnTo>
                  <a:pt x="449" y="77"/>
                </a:lnTo>
                <a:lnTo>
                  <a:pt x="451" y="79"/>
                </a:lnTo>
                <a:lnTo>
                  <a:pt x="449" y="79"/>
                </a:lnTo>
                <a:lnTo>
                  <a:pt x="447" y="81"/>
                </a:lnTo>
                <a:close/>
                <a:moveTo>
                  <a:pt x="426" y="81"/>
                </a:moveTo>
                <a:lnTo>
                  <a:pt x="424" y="81"/>
                </a:lnTo>
                <a:lnTo>
                  <a:pt x="422" y="81"/>
                </a:lnTo>
                <a:lnTo>
                  <a:pt x="421" y="79"/>
                </a:lnTo>
                <a:lnTo>
                  <a:pt x="421" y="77"/>
                </a:lnTo>
                <a:lnTo>
                  <a:pt x="422" y="75"/>
                </a:lnTo>
                <a:lnTo>
                  <a:pt x="424" y="75"/>
                </a:lnTo>
                <a:lnTo>
                  <a:pt x="424" y="73"/>
                </a:lnTo>
                <a:lnTo>
                  <a:pt x="424" y="71"/>
                </a:lnTo>
                <a:lnTo>
                  <a:pt x="424" y="70"/>
                </a:lnTo>
                <a:lnTo>
                  <a:pt x="426" y="71"/>
                </a:lnTo>
                <a:lnTo>
                  <a:pt x="428" y="75"/>
                </a:lnTo>
                <a:lnTo>
                  <a:pt x="428" y="77"/>
                </a:lnTo>
                <a:lnTo>
                  <a:pt x="428" y="79"/>
                </a:lnTo>
                <a:lnTo>
                  <a:pt x="426" y="81"/>
                </a:lnTo>
                <a:close/>
                <a:moveTo>
                  <a:pt x="478" y="73"/>
                </a:moveTo>
                <a:lnTo>
                  <a:pt x="476" y="75"/>
                </a:lnTo>
                <a:lnTo>
                  <a:pt x="474" y="75"/>
                </a:lnTo>
                <a:lnTo>
                  <a:pt x="474" y="73"/>
                </a:lnTo>
                <a:lnTo>
                  <a:pt x="472" y="75"/>
                </a:lnTo>
                <a:lnTo>
                  <a:pt x="470" y="75"/>
                </a:lnTo>
                <a:lnTo>
                  <a:pt x="472" y="71"/>
                </a:lnTo>
                <a:lnTo>
                  <a:pt x="472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78" y="71"/>
                </a:lnTo>
                <a:lnTo>
                  <a:pt x="480" y="71"/>
                </a:lnTo>
                <a:lnTo>
                  <a:pt x="482" y="71"/>
                </a:lnTo>
                <a:lnTo>
                  <a:pt x="480" y="73"/>
                </a:lnTo>
                <a:lnTo>
                  <a:pt x="478" y="73"/>
                </a:lnTo>
                <a:close/>
                <a:moveTo>
                  <a:pt x="438" y="68"/>
                </a:moveTo>
                <a:lnTo>
                  <a:pt x="442" y="70"/>
                </a:lnTo>
                <a:lnTo>
                  <a:pt x="440" y="70"/>
                </a:lnTo>
                <a:lnTo>
                  <a:pt x="438" y="68"/>
                </a:lnTo>
                <a:lnTo>
                  <a:pt x="436" y="68"/>
                </a:lnTo>
                <a:lnTo>
                  <a:pt x="436" y="66"/>
                </a:lnTo>
                <a:lnTo>
                  <a:pt x="438" y="66"/>
                </a:lnTo>
                <a:lnTo>
                  <a:pt x="438" y="68"/>
                </a:lnTo>
                <a:close/>
                <a:moveTo>
                  <a:pt x="422" y="68"/>
                </a:moveTo>
                <a:lnTo>
                  <a:pt x="421" y="70"/>
                </a:lnTo>
                <a:lnTo>
                  <a:pt x="421" y="68"/>
                </a:lnTo>
                <a:lnTo>
                  <a:pt x="419" y="66"/>
                </a:lnTo>
                <a:lnTo>
                  <a:pt x="421" y="64"/>
                </a:lnTo>
                <a:lnTo>
                  <a:pt x="422" y="66"/>
                </a:lnTo>
                <a:lnTo>
                  <a:pt x="422" y="68"/>
                </a:lnTo>
                <a:close/>
                <a:moveTo>
                  <a:pt x="417" y="64"/>
                </a:moveTo>
                <a:lnTo>
                  <a:pt x="415" y="66"/>
                </a:lnTo>
                <a:lnTo>
                  <a:pt x="413" y="64"/>
                </a:lnTo>
                <a:lnTo>
                  <a:pt x="413" y="62"/>
                </a:lnTo>
                <a:lnTo>
                  <a:pt x="415" y="62"/>
                </a:lnTo>
                <a:lnTo>
                  <a:pt x="417" y="64"/>
                </a:lnTo>
                <a:close/>
                <a:moveTo>
                  <a:pt x="482" y="60"/>
                </a:moveTo>
                <a:lnTo>
                  <a:pt x="484" y="60"/>
                </a:lnTo>
                <a:lnTo>
                  <a:pt x="486" y="58"/>
                </a:lnTo>
                <a:lnTo>
                  <a:pt x="488" y="58"/>
                </a:lnTo>
                <a:lnTo>
                  <a:pt x="488" y="60"/>
                </a:lnTo>
                <a:lnTo>
                  <a:pt x="490" y="60"/>
                </a:lnTo>
                <a:lnTo>
                  <a:pt x="492" y="60"/>
                </a:lnTo>
                <a:lnTo>
                  <a:pt x="493" y="62"/>
                </a:lnTo>
                <a:lnTo>
                  <a:pt x="493" y="64"/>
                </a:lnTo>
                <a:lnTo>
                  <a:pt x="493" y="66"/>
                </a:lnTo>
                <a:lnTo>
                  <a:pt x="493" y="68"/>
                </a:lnTo>
                <a:lnTo>
                  <a:pt x="493" y="70"/>
                </a:lnTo>
                <a:lnTo>
                  <a:pt x="493" y="71"/>
                </a:lnTo>
                <a:lnTo>
                  <a:pt x="492" y="73"/>
                </a:lnTo>
                <a:lnTo>
                  <a:pt x="492" y="75"/>
                </a:lnTo>
                <a:lnTo>
                  <a:pt x="490" y="75"/>
                </a:lnTo>
                <a:lnTo>
                  <a:pt x="490" y="73"/>
                </a:lnTo>
                <a:lnTo>
                  <a:pt x="488" y="73"/>
                </a:lnTo>
                <a:lnTo>
                  <a:pt x="486" y="73"/>
                </a:lnTo>
                <a:lnTo>
                  <a:pt x="482" y="71"/>
                </a:lnTo>
                <a:lnTo>
                  <a:pt x="480" y="71"/>
                </a:lnTo>
                <a:lnTo>
                  <a:pt x="480" y="70"/>
                </a:lnTo>
                <a:lnTo>
                  <a:pt x="478" y="70"/>
                </a:lnTo>
                <a:lnTo>
                  <a:pt x="476" y="70"/>
                </a:lnTo>
                <a:lnTo>
                  <a:pt x="476" y="68"/>
                </a:lnTo>
                <a:lnTo>
                  <a:pt x="474" y="68"/>
                </a:lnTo>
                <a:lnTo>
                  <a:pt x="474" y="66"/>
                </a:lnTo>
                <a:lnTo>
                  <a:pt x="476" y="66"/>
                </a:lnTo>
                <a:lnTo>
                  <a:pt x="476" y="64"/>
                </a:lnTo>
                <a:lnTo>
                  <a:pt x="476" y="62"/>
                </a:lnTo>
                <a:lnTo>
                  <a:pt x="478" y="62"/>
                </a:lnTo>
                <a:lnTo>
                  <a:pt x="476" y="60"/>
                </a:lnTo>
                <a:lnTo>
                  <a:pt x="478" y="58"/>
                </a:lnTo>
                <a:lnTo>
                  <a:pt x="480" y="58"/>
                </a:lnTo>
                <a:lnTo>
                  <a:pt x="482" y="58"/>
                </a:lnTo>
                <a:lnTo>
                  <a:pt x="482" y="60"/>
                </a:lnTo>
                <a:close/>
                <a:moveTo>
                  <a:pt x="472" y="54"/>
                </a:moveTo>
                <a:lnTo>
                  <a:pt x="472" y="56"/>
                </a:lnTo>
                <a:lnTo>
                  <a:pt x="470" y="58"/>
                </a:lnTo>
                <a:lnTo>
                  <a:pt x="470" y="60"/>
                </a:lnTo>
                <a:lnTo>
                  <a:pt x="470" y="62"/>
                </a:lnTo>
                <a:lnTo>
                  <a:pt x="470" y="64"/>
                </a:lnTo>
                <a:lnTo>
                  <a:pt x="469" y="66"/>
                </a:lnTo>
                <a:lnTo>
                  <a:pt x="469" y="68"/>
                </a:lnTo>
                <a:lnTo>
                  <a:pt x="467" y="70"/>
                </a:lnTo>
                <a:lnTo>
                  <a:pt x="467" y="71"/>
                </a:lnTo>
                <a:lnTo>
                  <a:pt x="465" y="73"/>
                </a:lnTo>
                <a:lnTo>
                  <a:pt x="465" y="75"/>
                </a:lnTo>
                <a:lnTo>
                  <a:pt x="463" y="75"/>
                </a:lnTo>
                <a:lnTo>
                  <a:pt x="461" y="77"/>
                </a:lnTo>
                <a:lnTo>
                  <a:pt x="459" y="75"/>
                </a:lnTo>
                <a:lnTo>
                  <a:pt x="461" y="75"/>
                </a:lnTo>
                <a:lnTo>
                  <a:pt x="461" y="73"/>
                </a:lnTo>
                <a:lnTo>
                  <a:pt x="459" y="73"/>
                </a:lnTo>
                <a:lnTo>
                  <a:pt x="457" y="73"/>
                </a:lnTo>
                <a:lnTo>
                  <a:pt x="455" y="73"/>
                </a:lnTo>
                <a:lnTo>
                  <a:pt x="453" y="71"/>
                </a:lnTo>
                <a:lnTo>
                  <a:pt x="453" y="70"/>
                </a:lnTo>
                <a:lnTo>
                  <a:pt x="451" y="68"/>
                </a:lnTo>
                <a:lnTo>
                  <a:pt x="451" y="66"/>
                </a:lnTo>
                <a:lnTo>
                  <a:pt x="453" y="64"/>
                </a:lnTo>
                <a:lnTo>
                  <a:pt x="455" y="62"/>
                </a:lnTo>
                <a:lnTo>
                  <a:pt x="457" y="62"/>
                </a:lnTo>
                <a:lnTo>
                  <a:pt x="459" y="62"/>
                </a:lnTo>
                <a:lnTo>
                  <a:pt x="461" y="62"/>
                </a:lnTo>
                <a:lnTo>
                  <a:pt x="463" y="62"/>
                </a:lnTo>
                <a:lnTo>
                  <a:pt x="465" y="62"/>
                </a:lnTo>
                <a:lnTo>
                  <a:pt x="465" y="60"/>
                </a:lnTo>
                <a:lnTo>
                  <a:pt x="463" y="60"/>
                </a:lnTo>
                <a:lnTo>
                  <a:pt x="463" y="58"/>
                </a:lnTo>
                <a:lnTo>
                  <a:pt x="465" y="56"/>
                </a:lnTo>
                <a:lnTo>
                  <a:pt x="467" y="54"/>
                </a:lnTo>
                <a:lnTo>
                  <a:pt x="469" y="54"/>
                </a:lnTo>
                <a:lnTo>
                  <a:pt x="470" y="54"/>
                </a:lnTo>
                <a:lnTo>
                  <a:pt x="474" y="52"/>
                </a:lnTo>
                <a:lnTo>
                  <a:pt x="472" y="54"/>
                </a:lnTo>
                <a:close/>
                <a:moveTo>
                  <a:pt x="457" y="52"/>
                </a:moveTo>
                <a:lnTo>
                  <a:pt x="457" y="54"/>
                </a:lnTo>
                <a:lnTo>
                  <a:pt x="459" y="54"/>
                </a:lnTo>
                <a:lnTo>
                  <a:pt x="459" y="52"/>
                </a:lnTo>
                <a:lnTo>
                  <a:pt x="461" y="52"/>
                </a:lnTo>
                <a:lnTo>
                  <a:pt x="463" y="52"/>
                </a:lnTo>
                <a:lnTo>
                  <a:pt x="463" y="54"/>
                </a:lnTo>
                <a:lnTo>
                  <a:pt x="463" y="56"/>
                </a:lnTo>
                <a:lnTo>
                  <a:pt x="461" y="58"/>
                </a:lnTo>
                <a:lnTo>
                  <a:pt x="459" y="58"/>
                </a:lnTo>
                <a:lnTo>
                  <a:pt x="461" y="56"/>
                </a:lnTo>
                <a:lnTo>
                  <a:pt x="459" y="56"/>
                </a:lnTo>
                <a:lnTo>
                  <a:pt x="457" y="58"/>
                </a:lnTo>
                <a:lnTo>
                  <a:pt x="457" y="56"/>
                </a:lnTo>
                <a:lnTo>
                  <a:pt x="455" y="54"/>
                </a:lnTo>
                <a:lnTo>
                  <a:pt x="455" y="56"/>
                </a:lnTo>
                <a:lnTo>
                  <a:pt x="453" y="58"/>
                </a:lnTo>
                <a:lnTo>
                  <a:pt x="451" y="56"/>
                </a:lnTo>
                <a:lnTo>
                  <a:pt x="451" y="54"/>
                </a:lnTo>
                <a:lnTo>
                  <a:pt x="453" y="52"/>
                </a:lnTo>
                <a:lnTo>
                  <a:pt x="455" y="52"/>
                </a:lnTo>
                <a:lnTo>
                  <a:pt x="457" y="52"/>
                </a:lnTo>
                <a:close/>
                <a:moveTo>
                  <a:pt x="486" y="46"/>
                </a:moveTo>
                <a:lnTo>
                  <a:pt x="488" y="48"/>
                </a:lnTo>
                <a:lnTo>
                  <a:pt x="488" y="46"/>
                </a:lnTo>
                <a:lnTo>
                  <a:pt x="492" y="46"/>
                </a:lnTo>
                <a:lnTo>
                  <a:pt x="493" y="46"/>
                </a:lnTo>
                <a:lnTo>
                  <a:pt x="495" y="46"/>
                </a:lnTo>
                <a:lnTo>
                  <a:pt x="497" y="46"/>
                </a:lnTo>
                <a:lnTo>
                  <a:pt x="499" y="46"/>
                </a:lnTo>
                <a:lnTo>
                  <a:pt x="501" y="46"/>
                </a:lnTo>
                <a:lnTo>
                  <a:pt x="503" y="46"/>
                </a:lnTo>
                <a:lnTo>
                  <a:pt x="505" y="48"/>
                </a:lnTo>
                <a:lnTo>
                  <a:pt x="503" y="50"/>
                </a:lnTo>
                <a:lnTo>
                  <a:pt x="499" y="56"/>
                </a:lnTo>
                <a:lnTo>
                  <a:pt x="495" y="58"/>
                </a:lnTo>
                <a:lnTo>
                  <a:pt x="493" y="58"/>
                </a:lnTo>
                <a:lnTo>
                  <a:pt x="492" y="58"/>
                </a:lnTo>
                <a:lnTo>
                  <a:pt x="490" y="56"/>
                </a:lnTo>
                <a:lnTo>
                  <a:pt x="488" y="56"/>
                </a:lnTo>
                <a:lnTo>
                  <a:pt x="486" y="56"/>
                </a:lnTo>
                <a:lnTo>
                  <a:pt x="486" y="58"/>
                </a:lnTo>
                <a:lnTo>
                  <a:pt x="484" y="58"/>
                </a:lnTo>
                <a:lnTo>
                  <a:pt x="480" y="56"/>
                </a:lnTo>
                <a:lnTo>
                  <a:pt x="478" y="56"/>
                </a:lnTo>
                <a:lnTo>
                  <a:pt x="474" y="56"/>
                </a:lnTo>
                <a:lnTo>
                  <a:pt x="476" y="54"/>
                </a:lnTo>
                <a:lnTo>
                  <a:pt x="478" y="50"/>
                </a:lnTo>
                <a:lnTo>
                  <a:pt x="480" y="52"/>
                </a:lnTo>
                <a:lnTo>
                  <a:pt x="482" y="54"/>
                </a:lnTo>
                <a:lnTo>
                  <a:pt x="482" y="52"/>
                </a:lnTo>
                <a:lnTo>
                  <a:pt x="480" y="52"/>
                </a:lnTo>
                <a:lnTo>
                  <a:pt x="480" y="50"/>
                </a:lnTo>
                <a:lnTo>
                  <a:pt x="478" y="48"/>
                </a:lnTo>
                <a:lnTo>
                  <a:pt x="484" y="45"/>
                </a:lnTo>
                <a:lnTo>
                  <a:pt x="486" y="46"/>
                </a:lnTo>
                <a:close/>
                <a:moveTo>
                  <a:pt x="292" y="45"/>
                </a:moveTo>
                <a:lnTo>
                  <a:pt x="292" y="46"/>
                </a:lnTo>
                <a:lnTo>
                  <a:pt x="292" y="48"/>
                </a:lnTo>
                <a:lnTo>
                  <a:pt x="290" y="46"/>
                </a:lnTo>
                <a:lnTo>
                  <a:pt x="288" y="46"/>
                </a:lnTo>
                <a:lnTo>
                  <a:pt x="288" y="48"/>
                </a:lnTo>
                <a:lnTo>
                  <a:pt x="286" y="48"/>
                </a:lnTo>
                <a:lnTo>
                  <a:pt x="284" y="48"/>
                </a:lnTo>
                <a:lnTo>
                  <a:pt x="286" y="50"/>
                </a:lnTo>
                <a:lnTo>
                  <a:pt x="288" y="52"/>
                </a:lnTo>
                <a:lnTo>
                  <a:pt x="288" y="54"/>
                </a:lnTo>
                <a:lnTo>
                  <a:pt x="290" y="56"/>
                </a:lnTo>
                <a:lnTo>
                  <a:pt x="290" y="58"/>
                </a:lnTo>
                <a:lnTo>
                  <a:pt x="292" y="60"/>
                </a:lnTo>
                <a:lnTo>
                  <a:pt x="296" y="60"/>
                </a:lnTo>
                <a:lnTo>
                  <a:pt x="298" y="58"/>
                </a:lnTo>
                <a:lnTo>
                  <a:pt x="300" y="58"/>
                </a:lnTo>
                <a:lnTo>
                  <a:pt x="300" y="60"/>
                </a:lnTo>
                <a:lnTo>
                  <a:pt x="298" y="60"/>
                </a:lnTo>
                <a:lnTo>
                  <a:pt x="300" y="60"/>
                </a:lnTo>
                <a:lnTo>
                  <a:pt x="300" y="62"/>
                </a:lnTo>
                <a:lnTo>
                  <a:pt x="300" y="64"/>
                </a:lnTo>
                <a:lnTo>
                  <a:pt x="300" y="66"/>
                </a:lnTo>
                <a:lnTo>
                  <a:pt x="300" y="64"/>
                </a:lnTo>
                <a:lnTo>
                  <a:pt x="301" y="64"/>
                </a:lnTo>
                <a:lnTo>
                  <a:pt x="300" y="60"/>
                </a:lnTo>
                <a:lnTo>
                  <a:pt x="300" y="58"/>
                </a:lnTo>
                <a:lnTo>
                  <a:pt x="301" y="58"/>
                </a:lnTo>
                <a:lnTo>
                  <a:pt x="303" y="58"/>
                </a:lnTo>
                <a:lnTo>
                  <a:pt x="305" y="60"/>
                </a:lnTo>
                <a:lnTo>
                  <a:pt x="307" y="60"/>
                </a:lnTo>
                <a:lnTo>
                  <a:pt x="309" y="60"/>
                </a:lnTo>
                <a:lnTo>
                  <a:pt x="311" y="62"/>
                </a:lnTo>
                <a:lnTo>
                  <a:pt x="311" y="64"/>
                </a:lnTo>
                <a:lnTo>
                  <a:pt x="313" y="64"/>
                </a:lnTo>
                <a:lnTo>
                  <a:pt x="315" y="66"/>
                </a:lnTo>
                <a:lnTo>
                  <a:pt x="317" y="68"/>
                </a:lnTo>
                <a:lnTo>
                  <a:pt x="323" y="71"/>
                </a:lnTo>
                <a:lnTo>
                  <a:pt x="325" y="73"/>
                </a:lnTo>
                <a:lnTo>
                  <a:pt x="325" y="75"/>
                </a:lnTo>
                <a:lnTo>
                  <a:pt x="325" y="77"/>
                </a:lnTo>
                <a:lnTo>
                  <a:pt x="323" y="79"/>
                </a:lnTo>
                <a:lnTo>
                  <a:pt x="325" y="77"/>
                </a:lnTo>
                <a:lnTo>
                  <a:pt x="326" y="79"/>
                </a:lnTo>
                <a:lnTo>
                  <a:pt x="326" y="81"/>
                </a:lnTo>
                <a:lnTo>
                  <a:pt x="328" y="81"/>
                </a:lnTo>
                <a:lnTo>
                  <a:pt x="330" y="79"/>
                </a:lnTo>
                <a:lnTo>
                  <a:pt x="330" y="77"/>
                </a:lnTo>
                <a:lnTo>
                  <a:pt x="332" y="77"/>
                </a:lnTo>
                <a:lnTo>
                  <a:pt x="330" y="83"/>
                </a:lnTo>
                <a:lnTo>
                  <a:pt x="328" y="87"/>
                </a:lnTo>
                <a:lnTo>
                  <a:pt x="326" y="89"/>
                </a:lnTo>
                <a:lnTo>
                  <a:pt x="326" y="91"/>
                </a:lnTo>
                <a:lnTo>
                  <a:pt x="326" y="89"/>
                </a:lnTo>
                <a:lnTo>
                  <a:pt x="328" y="91"/>
                </a:lnTo>
                <a:lnTo>
                  <a:pt x="330" y="89"/>
                </a:lnTo>
                <a:lnTo>
                  <a:pt x="330" y="85"/>
                </a:lnTo>
                <a:lnTo>
                  <a:pt x="332" y="83"/>
                </a:lnTo>
                <a:lnTo>
                  <a:pt x="332" y="79"/>
                </a:lnTo>
                <a:lnTo>
                  <a:pt x="334" y="81"/>
                </a:lnTo>
                <a:lnTo>
                  <a:pt x="334" y="83"/>
                </a:lnTo>
                <a:lnTo>
                  <a:pt x="334" y="87"/>
                </a:lnTo>
                <a:lnTo>
                  <a:pt x="334" y="89"/>
                </a:lnTo>
                <a:lnTo>
                  <a:pt x="336" y="89"/>
                </a:lnTo>
                <a:lnTo>
                  <a:pt x="338" y="89"/>
                </a:lnTo>
                <a:lnTo>
                  <a:pt x="340" y="91"/>
                </a:lnTo>
                <a:lnTo>
                  <a:pt x="342" y="91"/>
                </a:lnTo>
                <a:lnTo>
                  <a:pt x="344" y="91"/>
                </a:lnTo>
                <a:lnTo>
                  <a:pt x="346" y="91"/>
                </a:lnTo>
                <a:lnTo>
                  <a:pt x="348" y="91"/>
                </a:lnTo>
                <a:lnTo>
                  <a:pt x="349" y="93"/>
                </a:lnTo>
                <a:lnTo>
                  <a:pt x="351" y="94"/>
                </a:lnTo>
                <a:lnTo>
                  <a:pt x="353" y="94"/>
                </a:lnTo>
                <a:lnTo>
                  <a:pt x="355" y="96"/>
                </a:lnTo>
                <a:lnTo>
                  <a:pt x="355" y="98"/>
                </a:lnTo>
                <a:lnTo>
                  <a:pt x="355" y="100"/>
                </a:lnTo>
                <a:lnTo>
                  <a:pt x="353" y="102"/>
                </a:lnTo>
                <a:lnTo>
                  <a:pt x="353" y="106"/>
                </a:lnTo>
                <a:lnTo>
                  <a:pt x="351" y="108"/>
                </a:lnTo>
                <a:lnTo>
                  <a:pt x="351" y="110"/>
                </a:lnTo>
                <a:lnTo>
                  <a:pt x="353" y="110"/>
                </a:lnTo>
                <a:lnTo>
                  <a:pt x="355" y="106"/>
                </a:lnTo>
                <a:lnTo>
                  <a:pt x="355" y="104"/>
                </a:lnTo>
                <a:lnTo>
                  <a:pt x="357" y="102"/>
                </a:lnTo>
                <a:lnTo>
                  <a:pt x="357" y="100"/>
                </a:lnTo>
                <a:lnTo>
                  <a:pt x="359" y="98"/>
                </a:lnTo>
                <a:lnTo>
                  <a:pt x="359" y="96"/>
                </a:lnTo>
                <a:lnTo>
                  <a:pt x="361" y="96"/>
                </a:lnTo>
                <a:lnTo>
                  <a:pt x="363" y="94"/>
                </a:lnTo>
                <a:lnTo>
                  <a:pt x="365" y="94"/>
                </a:lnTo>
                <a:lnTo>
                  <a:pt x="367" y="93"/>
                </a:lnTo>
                <a:lnTo>
                  <a:pt x="369" y="91"/>
                </a:lnTo>
                <a:lnTo>
                  <a:pt x="367" y="91"/>
                </a:lnTo>
                <a:lnTo>
                  <a:pt x="369" y="89"/>
                </a:lnTo>
                <a:lnTo>
                  <a:pt x="369" y="91"/>
                </a:lnTo>
                <a:lnTo>
                  <a:pt x="369" y="93"/>
                </a:lnTo>
                <a:lnTo>
                  <a:pt x="371" y="93"/>
                </a:lnTo>
                <a:lnTo>
                  <a:pt x="371" y="91"/>
                </a:lnTo>
                <a:lnTo>
                  <a:pt x="371" y="93"/>
                </a:lnTo>
                <a:lnTo>
                  <a:pt x="373" y="93"/>
                </a:lnTo>
                <a:lnTo>
                  <a:pt x="374" y="91"/>
                </a:lnTo>
                <a:lnTo>
                  <a:pt x="374" y="89"/>
                </a:lnTo>
                <a:lnTo>
                  <a:pt x="376" y="89"/>
                </a:lnTo>
                <a:lnTo>
                  <a:pt x="376" y="91"/>
                </a:lnTo>
                <a:lnTo>
                  <a:pt x="376" y="94"/>
                </a:lnTo>
                <a:lnTo>
                  <a:pt x="376" y="96"/>
                </a:lnTo>
                <a:lnTo>
                  <a:pt x="376" y="98"/>
                </a:lnTo>
                <a:lnTo>
                  <a:pt x="376" y="102"/>
                </a:lnTo>
                <a:lnTo>
                  <a:pt x="378" y="104"/>
                </a:lnTo>
                <a:lnTo>
                  <a:pt x="380" y="106"/>
                </a:lnTo>
                <a:lnTo>
                  <a:pt x="380" y="108"/>
                </a:lnTo>
                <a:lnTo>
                  <a:pt x="380" y="114"/>
                </a:lnTo>
                <a:lnTo>
                  <a:pt x="380" y="116"/>
                </a:lnTo>
                <a:lnTo>
                  <a:pt x="378" y="118"/>
                </a:lnTo>
                <a:lnTo>
                  <a:pt x="380" y="119"/>
                </a:lnTo>
                <a:lnTo>
                  <a:pt x="380" y="123"/>
                </a:lnTo>
                <a:lnTo>
                  <a:pt x="380" y="125"/>
                </a:lnTo>
                <a:lnTo>
                  <a:pt x="380" y="127"/>
                </a:lnTo>
                <a:lnTo>
                  <a:pt x="380" y="129"/>
                </a:lnTo>
                <a:lnTo>
                  <a:pt x="382" y="129"/>
                </a:lnTo>
                <a:lnTo>
                  <a:pt x="384" y="129"/>
                </a:lnTo>
                <a:lnTo>
                  <a:pt x="386" y="129"/>
                </a:lnTo>
                <a:lnTo>
                  <a:pt x="388" y="129"/>
                </a:lnTo>
                <a:lnTo>
                  <a:pt x="390" y="131"/>
                </a:lnTo>
                <a:lnTo>
                  <a:pt x="392" y="131"/>
                </a:lnTo>
                <a:lnTo>
                  <a:pt x="394" y="135"/>
                </a:lnTo>
                <a:lnTo>
                  <a:pt x="394" y="139"/>
                </a:lnTo>
                <a:lnTo>
                  <a:pt x="394" y="141"/>
                </a:lnTo>
                <a:lnTo>
                  <a:pt x="396" y="141"/>
                </a:lnTo>
                <a:lnTo>
                  <a:pt x="397" y="141"/>
                </a:lnTo>
                <a:lnTo>
                  <a:pt x="397" y="142"/>
                </a:lnTo>
                <a:lnTo>
                  <a:pt x="397" y="144"/>
                </a:lnTo>
                <a:lnTo>
                  <a:pt x="399" y="142"/>
                </a:lnTo>
                <a:lnTo>
                  <a:pt x="397" y="141"/>
                </a:lnTo>
                <a:lnTo>
                  <a:pt x="396" y="141"/>
                </a:lnTo>
                <a:lnTo>
                  <a:pt x="396" y="139"/>
                </a:lnTo>
                <a:lnTo>
                  <a:pt x="396" y="137"/>
                </a:lnTo>
                <a:lnTo>
                  <a:pt x="396" y="135"/>
                </a:lnTo>
                <a:lnTo>
                  <a:pt x="394" y="133"/>
                </a:lnTo>
                <a:lnTo>
                  <a:pt x="392" y="131"/>
                </a:lnTo>
                <a:lnTo>
                  <a:pt x="392" y="129"/>
                </a:lnTo>
                <a:lnTo>
                  <a:pt x="390" y="129"/>
                </a:lnTo>
                <a:lnTo>
                  <a:pt x="388" y="127"/>
                </a:lnTo>
                <a:lnTo>
                  <a:pt x="386" y="127"/>
                </a:lnTo>
                <a:lnTo>
                  <a:pt x="386" y="125"/>
                </a:lnTo>
                <a:lnTo>
                  <a:pt x="386" y="123"/>
                </a:lnTo>
                <a:lnTo>
                  <a:pt x="386" y="121"/>
                </a:lnTo>
                <a:lnTo>
                  <a:pt x="384" y="118"/>
                </a:lnTo>
                <a:lnTo>
                  <a:pt x="384" y="114"/>
                </a:lnTo>
                <a:lnTo>
                  <a:pt x="382" y="110"/>
                </a:lnTo>
                <a:lnTo>
                  <a:pt x="382" y="108"/>
                </a:lnTo>
                <a:lnTo>
                  <a:pt x="382" y="106"/>
                </a:lnTo>
                <a:lnTo>
                  <a:pt x="382" y="104"/>
                </a:lnTo>
                <a:lnTo>
                  <a:pt x="384" y="104"/>
                </a:lnTo>
                <a:lnTo>
                  <a:pt x="384" y="102"/>
                </a:lnTo>
                <a:lnTo>
                  <a:pt x="386" y="100"/>
                </a:lnTo>
                <a:lnTo>
                  <a:pt x="388" y="102"/>
                </a:lnTo>
                <a:lnTo>
                  <a:pt x="390" y="104"/>
                </a:lnTo>
                <a:lnTo>
                  <a:pt x="394" y="106"/>
                </a:lnTo>
                <a:lnTo>
                  <a:pt x="396" y="108"/>
                </a:lnTo>
                <a:lnTo>
                  <a:pt x="396" y="110"/>
                </a:lnTo>
                <a:lnTo>
                  <a:pt x="396" y="112"/>
                </a:lnTo>
                <a:lnTo>
                  <a:pt x="397" y="110"/>
                </a:lnTo>
                <a:lnTo>
                  <a:pt x="397" y="108"/>
                </a:lnTo>
                <a:lnTo>
                  <a:pt x="396" y="106"/>
                </a:lnTo>
                <a:lnTo>
                  <a:pt x="394" y="106"/>
                </a:lnTo>
                <a:lnTo>
                  <a:pt x="390" y="104"/>
                </a:lnTo>
                <a:lnTo>
                  <a:pt x="388" y="102"/>
                </a:lnTo>
                <a:lnTo>
                  <a:pt x="386" y="100"/>
                </a:lnTo>
                <a:lnTo>
                  <a:pt x="384" y="100"/>
                </a:lnTo>
                <a:lnTo>
                  <a:pt x="384" y="102"/>
                </a:lnTo>
                <a:lnTo>
                  <a:pt x="382" y="104"/>
                </a:lnTo>
                <a:lnTo>
                  <a:pt x="380" y="102"/>
                </a:lnTo>
                <a:lnTo>
                  <a:pt x="380" y="100"/>
                </a:lnTo>
                <a:lnTo>
                  <a:pt x="382" y="96"/>
                </a:lnTo>
                <a:lnTo>
                  <a:pt x="382" y="94"/>
                </a:lnTo>
                <a:lnTo>
                  <a:pt x="384" y="94"/>
                </a:lnTo>
                <a:lnTo>
                  <a:pt x="382" y="93"/>
                </a:lnTo>
                <a:lnTo>
                  <a:pt x="380" y="91"/>
                </a:lnTo>
                <a:lnTo>
                  <a:pt x="380" y="89"/>
                </a:lnTo>
                <a:lnTo>
                  <a:pt x="380" y="87"/>
                </a:lnTo>
                <a:lnTo>
                  <a:pt x="378" y="87"/>
                </a:lnTo>
                <a:lnTo>
                  <a:pt x="376" y="87"/>
                </a:lnTo>
                <a:lnTo>
                  <a:pt x="374" y="85"/>
                </a:lnTo>
                <a:lnTo>
                  <a:pt x="371" y="85"/>
                </a:lnTo>
                <a:lnTo>
                  <a:pt x="369" y="87"/>
                </a:lnTo>
                <a:lnTo>
                  <a:pt x="367" y="87"/>
                </a:lnTo>
                <a:lnTo>
                  <a:pt x="365" y="85"/>
                </a:lnTo>
                <a:lnTo>
                  <a:pt x="361" y="83"/>
                </a:lnTo>
                <a:lnTo>
                  <a:pt x="357" y="81"/>
                </a:lnTo>
                <a:lnTo>
                  <a:pt x="357" y="79"/>
                </a:lnTo>
                <a:lnTo>
                  <a:pt x="355" y="77"/>
                </a:lnTo>
                <a:lnTo>
                  <a:pt x="355" y="75"/>
                </a:lnTo>
                <a:lnTo>
                  <a:pt x="353" y="73"/>
                </a:lnTo>
                <a:lnTo>
                  <a:pt x="355" y="73"/>
                </a:lnTo>
                <a:lnTo>
                  <a:pt x="357" y="73"/>
                </a:lnTo>
                <a:lnTo>
                  <a:pt x="359" y="73"/>
                </a:lnTo>
                <a:lnTo>
                  <a:pt x="361" y="71"/>
                </a:lnTo>
                <a:lnTo>
                  <a:pt x="365" y="71"/>
                </a:lnTo>
                <a:lnTo>
                  <a:pt x="371" y="71"/>
                </a:lnTo>
                <a:lnTo>
                  <a:pt x="374" y="71"/>
                </a:lnTo>
                <a:lnTo>
                  <a:pt x="380" y="71"/>
                </a:lnTo>
                <a:lnTo>
                  <a:pt x="386" y="70"/>
                </a:lnTo>
                <a:lnTo>
                  <a:pt x="392" y="68"/>
                </a:lnTo>
                <a:lnTo>
                  <a:pt x="394" y="68"/>
                </a:lnTo>
                <a:lnTo>
                  <a:pt x="399" y="62"/>
                </a:lnTo>
                <a:lnTo>
                  <a:pt x="401" y="64"/>
                </a:lnTo>
                <a:lnTo>
                  <a:pt x="403" y="62"/>
                </a:lnTo>
                <a:lnTo>
                  <a:pt x="403" y="60"/>
                </a:lnTo>
                <a:lnTo>
                  <a:pt x="405" y="56"/>
                </a:lnTo>
                <a:lnTo>
                  <a:pt x="409" y="56"/>
                </a:lnTo>
                <a:lnTo>
                  <a:pt x="407" y="58"/>
                </a:lnTo>
                <a:lnTo>
                  <a:pt x="407" y="60"/>
                </a:lnTo>
                <a:lnTo>
                  <a:pt x="405" y="62"/>
                </a:lnTo>
                <a:lnTo>
                  <a:pt x="405" y="64"/>
                </a:lnTo>
                <a:lnTo>
                  <a:pt x="407" y="68"/>
                </a:lnTo>
                <a:lnTo>
                  <a:pt x="407" y="70"/>
                </a:lnTo>
                <a:lnTo>
                  <a:pt x="409" y="71"/>
                </a:lnTo>
                <a:lnTo>
                  <a:pt x="411" y="73"/>
                </a:lnTo>
                <a:lnTo>
                  <a:pt x="411" y="71"/>
                </a:lnTo>
                <a:lnTo>
                  <a:pt x="413" y="71"/>
                </a:lnTo>
                <a:lnTo>
                  <a:pt x="413" y="73"/>
                </a:lnTo>
                <a:lnTo>
                  <a:pt x="415" y="75"/>
                </a:lnTo>
                <a:lnTo>
                  <a:pt x="415" y="77"/>
                </a:lnTo>
                <a:lnTo>
                  <a:pt x="417" y="79"/>
                </a:lnTo>
                <a:lnTo>
                  <a:pt x="415" y="77"/>
                </a:lnTo>
                <a:lnTo>
                  <a:pt x="413" y="77"/>
                </a:lnTo>
                <a:lnTo>
                  <a:pt x="413" y="79"/>
                </a:lnTo>
                <a:lnTo>
                  <a:pt x="413" y="81"/>
                </a:lnTo>
                <a:lnTo>
                  <a:pt x="415" y="81"/>
                </a:lnTo>
                <a:lnTo>
                  <a:pt x="413" y="83"/>
                </a:lnTo>
                <a:lnTo>
                  <a:pt x="411" y="83"/>
                </a:lnTo>
                <a:lnTo>
                  <a:pt x="411" y="85"/>
                </a:lnTo>
                <a:lnTo>
                  <a:pt x="411" y="83"/>
                </a:lnTo>
                <a:lnTo>
                  <a:pt x="413" y="83"/>
                </a:lnTo>
                <a:lnTo>
                  <a:pt x="415" y="83"/>
                </a:lnTo>
                <a:lnTo>
                  <a:pt x="415" y="81"/>
                </a:lnTo>
                <a:lnTo>
                  <a:pt x="417" y="79"/>
                </a:lnTo>
                <a:lnTo>
                  <a:pt x="419" y="81"/>
                </a:lnTo>
                <a:lnTo>
                  <a:pt x="421" y="83"/>
                </a:lnTo>
                <a:lnTo>
                  <a:pt x="421" y="85"/>
                </a:lnTo>
                <a:lnTo>
                  <a:pt x="422" y="85"/>
                </a:lnTo>
                <a:lnTo>
                  <a:pt x="424" y="87"/>
                </a:lnTo>
                <a:lnTo>
                  <a:pt x="428" y="87"/>
                </a:lnTo>
                <a:lnTo>
                  <a:pt x="430" y="87"/>
                </a:lnTo>
                <a:lnTo>
                  <a:pt x="432" y="87"/>
                </a:lnTo>
                <a:lnTo>
                  <a:pt x="436" y="87"/>
                </a:lnTo>
                <a:lnTo>
                  <a:pt x="438" y="87"/>
                </a:lnTo>
                <a:lnTo>
                  <a:pt x="440" y="89"/>
                </a:lnTo>
                <a:lnTo>
                  <a:pt x="442" y="87"/>
                </a:lnTo>
                <a:lnTo>
                  <a:pt x="444" y="87"/>
                </a:lnTo>
                <a:lnTo>
                  <a:pt x="445" y="85"/>
                </a:lnTo>
                <a:lnTo>
                  <a:pt x="447" y="83"/>
                </a:lnTo>
                <a:lnTo>
                  <a:pt x="449" y="83"/>
                </a:lnTo>
                <a:lnTo>
                  <a:pt x="451" y="83"/>
                </a:lnTo>
                <a:lnTo>
                  <a:pt x="453" y="83"/>
                </a:lnTo>
                <a:lnTo>
                  <a:pt x="453" y="85"/>
                </a:lnTo>
                <a:lnTo>
                  <a:pt x="455" y="85"/>
                </a:lnTo>
                <a:lnTo>
                  <a:pt x="457" y="85"/>
                </a:lnTo>
                <a:lnTo>
                  <a:pt x="459" y="85"/>
                </a:lnTo>
                <a:lnTo>
                  <a:pt x="461" y="85"/>
                </a:lnTo>
                <a:lnTo>
                  <a:pt x="465" y="85"/>
                </a:lnTo>
                <a:lnTo>
                  <a:pt x="467" y="83"/>
                </a:lnTo>
                <a:lnTo>
                  <a:pt x="469" y="81"/>
                </a:lnTo>
                <a:lnTo>
                  <a:pt x="472" y="79"/>
                </a:lnTo>
                <a:lnTo>
                  <a:pt x="474" y="79"/>
                </a:lnTo>
                <a:lnTo>
                  <a:pt x="474" y="77"/>
                </a:lnTo>
                <a:lnTo>
                  <a:pt x="476" y="77"/>
                </a:lnTo>
                <a:lnTo>
                  <a:pt x="476" y="75"/>
                </a:lnTo>
                <a:lnTo>
                  <a:pt x="478" y="75"/>
                </a:lnTo>
                <a:lnTo>
                  <a:pt x="480" y="75"/>
                </a:lnTo>
                <a:lnTo>
                  <a:pt x="482" y="73"/>
                </a:lnTo>
                <a:lnTo>
                  <a:pt x="484" y="73"/>
                </a:lnTo>
                <a:lnTo>
                  <a:pt x="484" y="75"/>
                </a:lnTo>
                <a:lnTo>
                  <a:pt x="486" y="73"/>
                </a:lnTo>
                <a:lnTo>
                  <a:pt x="488" y="75"/>
                </a:lnTo>
                <a:lnTo>
                  <a:pt x="490" y="75"/>
                </a:lnTo>
                <a:lnTo>
                  <a:pt x="490" y="77"/>
                </a:lnTo>
                <a:lnTo>
                  <a:pt x="492" y="75"/>
                </a:lnTo>
                <a:lnTo>
                  <a:pt x="493" y="75"/>
                </a:lnTo>
                <a:lnTo>
                  <a:pt x="493" y="73"/>
                </a:lnTo>
                <a:lnTo>
                  <a:pt x="495" y="73"/>
                </a:lnTo>
                <a:lnTo>
                  <a:pt x="493" y="71"/>
                </a:lnTo>
                <a:lnTo>
                  <a:pt x="495" y="70"/>
                </a:lnTo>
                <a:lnTo>
                  <a:pt x="495" y="68"/>
                </a:lnTo>
                <a:lnTo>
                  <a:pt x="495" y="66"/>
                </a:lnTo>
                <a:lnTo>
                  <a:pt x="497" y="66"/>
                </a:lnTo>
                <a:lnTo>
                  <a:pt x="495" y="64"/>
                </a:lnTo>
                <a:lnTo>
                  <a:pt x="495" y="62"/>
                </a:lnTo>
                <a:lnTo>
                  <a:pt x="497" y="62"/>
                </a:lnTo>
                <a:lnTo>
                  <a:pt x="497" y="60"/>
                </a:lnTo>
                <a:lnTo>
                  <a:pt x="499" y="58"/>
                </a:lnTo>
                <a:lnTo>
                  <a:pt x="501" y="58"/>
                </a:lnTo>
                <a:lnTo>
                  <a:pt x="501" y="56"/>
                </a:lnTo>
                <a:lnTo>
                  <a:pt x="505" y="54"/>
                </a:lnTo>
                <a:lnTo>
                  <a:pt x="505" y="52"/>
                </a:lnTo>
                <a:lnTo>
                  <a:pt x="507" y="52"/>
                </a:lnTo>
                <a:lnTo>
                  <a:pt x="513" y="48"/>
                </a:lnTo>
                <a:lnTo>
                  <a:pt x="515" y="46"/>
                </a:lnTo>
                <a:lnTo>
                  <a:pt x="517" y="46"/>
                </a:lnTo>
                <a:lnTo>
                  <a:pt x="517" y="45"/>
                </a:lnTo>
                <a:lnTo>
                  <a:pt x="518" y="45"/>
                </a:lnTo>
                <a:lnTo>
                  <a:pt x="518" y="43"/>
                </a:lnTo>
                <a:lnTo>
                  <a:pt x="518" y="41"/>
                </a:lnTo>
                <a:lnTo>
                  <a:pt x="517" y="41"/>
                </a:lnTo>
                <a:lnTo>
                  <a:pt x="517" y="43"/>
                </a:lnTo>
                <a:lnTo>
                  <a:pt x="515" y="43"/>
                </a:lnTo>
                <a:lnTo>
                  <a:pt x="515" y="45"/>
                </a:lnTo>
                <a:lnTo>
                  <a:pt x="515" y="43"/>
                </a:lnTo>
                <a:lnTo>
                  <a:pt x="515" y="41"/>
                </a:lnTo>
                <a:lnTo>
                  <a:pt x="517" y="41"/>
                </a:lnTo>
                <a:lnTo>
                  <a:pt x="517" y="39"/>
                </a:lnTo>
                <a:lnTo>
                  <a:pt x="518" y="39"/>
                </a:lnTo>
                <a:lnTo>
                  <a:pt x="520" y="39"/>
                </a:lnTo>
                <a:lnTo>
                  <a:pt x="522" y="39"/>
                </a:lnTo>
                <a:lnTo>
                  <a:pt x="524" y="39"/>
                </a:lnTo>
                <a:lnTo>
                  <a:pt x="528" y="39"/>
                </a:lnTo>
                <a:lnTo>
                  <a:pt x="530" y="39"/>
                </a:lnTo>
                <a:lnTo>
                  <a:pt x="532" y="39"/>
                </a:lnTo>
                <a:lnTo>
                  <a:pt x="536" y="39"/>
                </a:lnTo>
                <a:lnTo>
                  <a:pt x="538" y="39"/>
                </a:lnTo>
                <a:lnTo>
                  <a:pt x="540" y="41"/>
                </a:lnTo>
                <a:lnTo>
                  <a:pt x="541" y="41"/>
                </a:lnTo>
                <a:lnTo>
                  <a:pt x="543" y="43"/>
                </a:lnTo>
                <a:lnTo>
                  <a:pt x="547" y="45"/>
                </a:lnTo>
                <a:lnTo>
                  <a:pt x="547" y="46"/>
                </a:lnTo>
                <a:lnTo>
                  <a:pt x="549" y="48"/>
                </a:lnTo>
                <a:lnTo>
                  <a:pt x="551" y="50"/>
                </a:lnTo>
                <a:lnTo>
                  <a:pt x="551" y="52"/>
                </a:lnTo>
                <a:lnTo>
                  <a:pt x="553" y="54"/>
                </a:lnTo>
                <a:lnTo>
                  <a:pt x="555" y="56"/>
                </a:lnTo>
                <a:lnTo>
                  <a:pt x="559" y="58"/>
                </a:lnTo>
                <a:lnTo>
                  <a:pt x="561" y="58"/>
                </a:lnTo>
                <a:lnTo>
                  <a:pt x="563" y="60"/>
                </a:lnTo>
                <a:lnTo>
                  <a:pt x="565" y="60"/>
                </a:lnTo>
                <a:lnTo>
                  <a:pt x="565" y="62"/>
                </a:lnTo>
                <a:lnTo>
                  <a:pt x="566" y="64"/>
                </a:lnTo>
                <a:lnTo>
                  <a:pt x="568" y="66"/>
                </a:lnTo>
                <a:lnTo>
                  <a:pt x="570" y="66"/>
                </a:lnTo>
                <a:lnTo>
                  <a:pt x="570" y="68"/>
                </a:lnTo>
                <a:lnTo>
                  <a:pt x="572" y="70"/>
                </a:lnTo>
                <a:lnTo>
                  <a:pt x="572" y="73"/>
                </a:lnTo>
                <a:lnTo>
                  <a:pt x="572" y="75"/>
                </a:lnTo>
                <a:lnTo>
                  <a:pt x="572" y="79"/>
                </a:lnTo>
                <a:lnTo>
                  <a:pt x="574" y="81"/>
                </a:lnTo>
                <a:lnTo>
                  <a:pt x="576" y="85"/>
                </a:lnTo>
                <a:lnTo>
                  <a:pt x="576" y="87"/>
                </a:lnTo>
                <a:lnTo>
                  <a:pt x="578" y="87"/>
                </a:lnTo>
                <a:lnTo>
                  <a:pt x="580" y="91"/>
                </a:lnTo>
                <a:lnTo>
                  <a:pt x="582" y="91"/>
                </a:lnTo>
                <a:lnTo>
                  <a:pt x="584" y="93"/>
                </a:lnTo>
                <a:lnTo>
                  <a:pt x="586" y="94"/>
                </a:lnTo>
                <a:lnTo>
                  <a:pt x="588" y="96"/>
                </a:lnTo>
                <a:lnTo>
                  <a:pt x="588" y="98"/>
                </a:lnTo>
                <a:lnTo>
                  <a:pt x="589" y="100"/>
                </a:lnTo>
                <a:lnTo>
                  <a:pt x="591" y="100"/>
                </a:lnTo>
                <a:lnTo>
                  <a:pt x="593" y="102"/>
                </a:lnTo>
                <a:lnTo>
                  <a:pt x="595" y="104"/>
                </a:lnTo>
                <a:lnTo>
                  <a:pt x="597" y="106"/>
                </a:lnTo>
                <a:lnTo>
                  <a:pt x="599" y="106"/>
                </a:lnTo>
                <a:lnTo>
                  <a:pt x="601" y="106"/>
                </a:lnTo>
                <a:lnTo>
                  <a:pt x="603" y="106"/>
                </a:lnTo>
                <a:lnTo>
                  <a:pt x="605" y="106"/>
                </a:lnTo>
                <a:lnTo>
                  <a:pt x="607" y="108"/>
                </a:lnTo>
                <a:lnTo>
                  <a:pt x="609" y="108"/>
                </a:lnTo>
                <a:lnTo>
                  <a:pt x="611" y="108"/>
                </a:lnTo>
                <a:lnTo>
                  <a:pt x="614" y="108"/>
                </a:lnTo>
                <a:lnTo>
                  <a:pt x="618" y="110"/>
                </a:lnTo>
                <a:lnTo>
                  <a:pt x="622" y="110"/>
                </a:lnTo>
                <a:lnTo>
                  <a:pt x="624" y="110"/>
                </a:lnTo>
                <a:lnTo>
                  <a:pt x="626" y="110"/>
                </a:lnTo>
                <a:lnTo>
                  <a:pt x="628" y="110"/>
                </a:lnTo>
                <a:lnTo>
                  <a:pt x="630" y="110"/>
                </a:lnTo>
                <a:lnTo>
                  <a:pt x="632" y="110"/>
                </a:lnTo>
                <a:lnTo>
                  <a:pt x="634" y="110"/>
                </a:lnTo>
                <a:lnTo>
                  <a:pt x="636" y="110"/>
                </a:lnTo>
                <a:lnTo>
                  <a:pt x="637" y="110"/>
                </a:lnTo>
                <a:lnTo>
                  <a:pt x="639" y="110"/>
                </a:lnTo>
                <a:lnTo>
                  <a:pt x="641" y="110"/>
                </a:lnTo>
                <a:lnTo>
                  <a:pt x="643" y="110"/>
                </a:lnTo>
                <a:lnTo>
                  <a:pt x="645" y="112"/>
                </a:lnTo>
                <a:lnTo>
                  <a:pt x="647" y="112"/>
                </a:lnTo>
                <a:lnTo>
                  <a:pt x="649" y="112"/>
                </a:lnTo>
                <a:lnTo>
                  <a:pt x="651" y="114"/>
                </a:lnTo>
                <a:lnTo>
                  <a:pt x="655" y="114"/>
                </a:lnTo>
                <a:lnTo>
                  <a:pt x="657" y="114"/>
                </a:lnTo>
                <a:lnTo>
                  <a:pt x="661" y="114"/>
                </a:lnTo>
                <a:lnTo>
                  <a:pt x="670" y="112"/>
                </a:lnTo>
                <a:lnTo>
                  <a:pt x="672" y="112"/>
                </a:lnTo>
                <a:lnTo>
                  <a:pt x="674" y="110"/>
                </a:lnTo>
                <a:lnTo>
                  <a:pt x="674" y="112"/>
                </a:lnTo>
                <a:lnTo>
                  <a:pt x="672" y="116"/>
                </a:lnTo>
                <a:lnTo>
                  <a:pt x="670" y="116"/>
                </a:lnTo>
                <a:lnTo>
                  <a:pt x="668" y="118"/>
                </a:lnTo>
                <a:lnTo>
                  <a:pt x="670" y="119"/>
                </a:lnTo>
                <a:lnTo>
                  <a:pt x="672" y="118"/>
                </a:lnTo>
                <a:lnTo>
                  <a:pt x="674" y="118"/>
                </a:lnTo>
                <a:lnTo>
                  <a:pt x="676" y="116"/>
                </a:lnTo>
                <a:lnTo>
                  <a:pt x="678" y="114"/>
                </a:lnTo>
                <a:lnTo>
                  <a:pt x="676" y="110"/>
                </a:lnTo>
                <a:lnTo>
                  <a:pt x="674" y="108"/>
                </a:lnTo>
                <a:lnTo>
                  <a:pt x="676" y="106"/>
                </a:lnTo>
                <a:lnTo>
                  <a:pt x="678" y="102"/>
                </a:lnTo>
                <a:lnTo>
                  <a:pt x="680" y="100"/>
                </a:lnTo>
                <a:lnTo>
                  <a:pt x="680" y="98"/>
                </a:lnTo>
                <a:lnTo>
                  <a:pt x="682" y="98"/>
                </a:lnTo>
                <a:lnTo>
                  <a:pt x="684" y="96"/>
                </a:lnTo>
                <a:lnTo>
                  <a:pt x="684" y="94"/>
                </a:lnTo>
                <a:lnTo>
                  <a:pt x="684" y="85"/>
                </a:lnTo>
                <a:lnTo>
                  <a:pt x="685" y="83"/>
                </a:lnTo>
                <a:lnTo>
                  <a:pt x="687" y="83"/>
                </a:lnTo>
                <a:lnTo>
                  <a:pt x="695" y="79"/>
                </a:lnTo>
                <a:lnTo>
                  <a:pt x="703" y="75"/>
                </a:lnTo>
                <a:lnTo>
                  <a:pt x="705" y="73"/>
                </a:lnTo>
                <a:lnTo>
                  <a:pt x="707" y="73"/>
                </a:lnTo>
                <a:lnTo>
                  <a:pt x="710" y="73"/>
                </a:lnTo>
                <a:lnTo>
                  <a:pt x="712" y="73"/>
                </a:lnTo>
                <a:lnTo>
                  <a:pt x="714" y="73"/>
                </a:lnTo>
                <a:lnTo>
                  <a:pt x="726" y="73"/>
                </a:lnTo>
                <a:lnTo>
                  <a:pt x="730" y="75"/>
                </a:lnTo>
                <a:lnTo>
                  <a:pt x="737" y="81"/>
                </a:lnTo>
                <a:lnTo>
                  <a:pt x="739" y="83"/>
                </a:lnTo>
                <a:lnTo>
                  <a:pt x="743" y="85"/>
                </a:lnTo>
                <a:lnTo>
                  <a:pt x="755" y="94"/>
                </a:lnTo>
                <a:lnTo>
                  <a:pt x="760" y="96"/>
                </a:lnTo>
                <a:lnTo>
                  <a:pt x="762" y="96"/>
                </a:lnTo>
                <a:lnTo>
                  <a:pt x="764" y="98"/>
                </a:lnTo>
                <a:lnTo>
                  <a:pt x="766" y="100"/>
                </a:lnTo>
                <a:lnTo>
                  <a:pt x="770" y="102"/>
                </a:lnTo>
                <a:lnTo>
                  <a:pt x="774" y="106"/>
                </a:lnTo>
                <a:lnTo>
                  <a:pt x="776" y="106"/>
                </a:lnTo>
                <a:lnTo>
                  <a:pt x="776" y="108"/>
                </a:lnTo>
                <a:lnTo>
                  <a:pt x="787" y="112"/>
                </a:lnTo>
                <a:lnTo>
                  <a:pt x="789" y="114"/>
                </a:lnTo>
                <a:lnTo>
                  <a:pt x="795" y="119"/>
                </a:lnTo>
                <a:lnTo>
                  <a:pt x="797" y="123"/>
                </a:lnTo>
                <a:lnTo>
                  <a:pt x="803" y="127"/>
                </a:lnTo>
                <a:lnTo>
                  <a:pt x="805" y="129"/>
                </a:lnTo>
                <a:lnTo>
                  <a:pt x="808" y="135"/>
                </a:lnTo>
                <a:lnTo>
                  <a:pt x="810" y="135"/>
                </a:lnTo>
                <a:lnTo>
                  <a:pt x="810" y="137"/>
                </a:lnTo>
                <a:lnTo>
                  <a:pt x="812" y="137"/>
                </a:lnTo>
                <a:lnTo>
                  <a:pt x="816" y="139"/>
                </a:lnTo>
                <a:lnTo>
                  <a:pt x="820" y="141"/>
                </a:lnTo>
                <a:lnTo>
                  <a:pt x="822" y="141"/>
                </a:lnTo>
                <a:lnTo>
                  <a:pt x="824" y="141"/>
                </a:lnTo>
                <a:lnTo>
                  <a:pt x="826" y="142"/>
                </a:lnTo>
                <a:lnTo>
                  <a:pt x="831" y="146"/>
                </a:lnTo>
                <a:lnTo>
                  <a:pt x="839" y="150"/>
                </a:lnTo>
                <a:lnTo>
                  <a:pt x="843" y="154"/>
                </a:lnTo>
                <a:lnTo>
                  <a:pt x="845" y="158"/>
                </a:lnTo>
                <a:lnTo>
                  <a:pt x="847" y="162"/>
                </a:lnTo>
                <a:lnTo>
                  <a:pt x="847" y="164"/>
                </a:lnTo>
                <a:lnTo>
                  <a:pt x="849" y="166"/>
                </a:lnTo>
                <a:lnTo>
                  <a:pt x="849" y="169"/>
                </a:lnTo>
                <a:lnTo>
                  <a:pt x="851" y="173"/>
                </a:lnTo>
                <a:lnTo>
                  <a:pt x="851" y="175"/>
                </a:lnTo>
                <a:lnTo>
                  <a:pt x="853" y="179"/>
                </a:lnTo>
                <a:lnTo>
                  <a:pt x="853" y="185"/>
                </a:lnTo>
                <a:lnTo>
                  <a:pt x="854" y="187"/>
                </a:lnTo>
                <a:lnTo>
                  <a:pt x="854" y="190"/>
                </a:lnTo>
                <a:lnTo>
                  <a:pt x="856" y="192"/>
                </a:lnTo>
                <a:lnTo>
                  <a:pt x="860" y="196"/>
                </a:lnTo>
                <a:lnTo>
                  <a:pt x="862" y="200"/>
                </a:lnTo>
                <a:lnTo>
                  <a:pt x="864" y="204"/>
                </a:lnTo>
                <a:lnTo>
                  <a:pt x="868" y="213"/>
                </a:lnTo>
                <a:lnTo>
                  <a:pt x="868" y="217"/>
                </a:lnTo>
                <a:lnTo>
                  <a:pt x="870" y="217"/>
                </a:lnTo>
                <a:lnTo>
                  <a:pt x="874" y="227"/>
                </a:lnTo>
                <a:lnTo>
                  <a:pt x="881" y="237"/>
                </a:lnTo>
                <a:lnTo>
                  <a:pt x="885" y="242"/>
                </a:lnTo>
                <a:lnTo>
                  <a:pt x="887" y="248"/>
                </a:lnTo>
                <a:lnTo>
                  <a:pt x="887" y="252"/>
                </a:lnTo>
                <a:lnTo>
                  <a:pt x="889" y="261"/>
                </a:lnTo>
                <a:lnTo>
                  <a:pt x="887" y="265"/>
                </a:lnTo>
                <a:lnTo>
                  <a:pt x="887" y="271"/>
                </a:lnTo>
                <a:lnTo>
                  <a:pt x="887" y="273"/>
                </a:lnTo>
                <a:lnTo>
                  <a:pt x="887" y="277"/>
                </a:lnTo>
                <a:lnTo>
                  <a:pt x="887" y="279"/>
                </a:lnTo>
                <a:lnTo>
                  <a:pt x="889" y="283"/>
                </a:lnTo>
                <a:lnTo>
                  <a:pt x="891" y="288"/>
                </a:lnTo>
                <a:lnTo>
                  <a:pt x="891" y="292"/>
                </a:lnTo>
                <a:lnTo>
                  <a:pt x="891" y="294"/>
                </a:lnTo>
                <a:lnTo>
                  <a:pt x="893" y="298"/>
                </a:lnTo>
                <a:lnTo>
                  <a:pt x="897" y="304"/>
                </a:lnTo>
                <a:lnTo>
                  <a:pt x="899" y="308"/>
                </a:lnTo>
                <a:lnTo>
                  <a:pt x="899" y="311"/>
                </a:lnTo>
                <a:lnTo>
                  <a:pt x="899" y="313"/>
                </a:lnTo>
                <a:lnTo>
                  <a:pt x="899" y="315"/>
                </a:lnTo>
                <a:lnTo>
                  <a:pt x="899" y="319"/>
                </a:lnTo>
                <a:lnTo>
                  <a:pt x="899" y="323"/>
                </a:lnTo>
                <a:lnTo>
                  <a:pt x="899" y="325"/>
                </a:lnTo>
                <a:lnTo>
                  <a:pt x="897" y="329"/>
                </a:lnTo>
                <a:lnTo>
                  <a:pt x="895" y="346"/>
                </a:lnTo>
                <a:lnTo>
                  <a:pt x="899" y="356"/>
                </a:lnTo>
                <a:lnTo>
                  <a:pt x="901" y="361"/>
                </a:lnTo>
                <a:lnTo>
                  <a:pt x="904" y="369"/>
                </a:lnTo>
                <a:lnTo>
                  <a:pt x="908" y="375"/>
                </a:lnTo>
                <a:lnTo>
                  <a:pt x="910" y="381"/>
                </a:lnTo>
                <a:lnTo>
                  <a:pt x="910" y="388"/>
                </a:lnTo>
                <a:lnTo>
                  <a:pt x="912" y="402"/>
                </a:lnTo>
                <a:lnTo>
                  <a:pt x="910" y="407"/>
                </a:lnTo>
                <a:lnTo>
                  <a:pt x="910" y="409"/>
                </a:lnTo>
                <a:lnTo>
                  <a:pt x="910" y="415"/>
                </a:lnTo>
                <a:lnTo>
                  <a:pt x="910" y="417"/>
                </a:lnTo>
                <a:lnTo>
                  <a:pt x="910" y="419"/>
                </a:lnTo>
                <a:lnTo>
                  <a:pt x="908" y="423"/>
                </a:lnTo>
                <a:lnTo>
                  <a:pt x="906" y="436"/>
                </a:lnTo>
                <a:lnTo>
                  <a:pt x="906" y="448"/>
                </a:lnTo>
                <a:lnTo>
                  <a:pt x="908" y="450"/>
                </a:lnTo>
                <a:lnTo>
                  <a:pt x="912" y="459"/>
                </a:lnTo>
                <a:lnTo>
                  <a:pt x="914" y="461"/>
                </a:lnTo>
                <a:lnTo>
                  <a:pt x="918" y="467"/>
                </a:lnTo>
                <a:lnTo>
                  <a:pt x="920" y="467"/>
                </a:lnTo>
                <a:lnTo>
                  <a:pt x="933" y="473"/>
                </a:lnTo>
                <a:lnTo>
                  <a:pt x="935" y="473"/>
                </a:lnTo>
                <a:lnTo>
                  <a:pt x="941" y="477"/>
                </a:lnTo>
                <a:lnTo>
                  <a:pt x="941" y="478"/>
                </a:lnTo>
                <a:lnTo>
                  <a:pt x="947" y="482"/>
                </a:lnTo>
                <a:lnTo>
                  <a:pt x="949" y="484"/>
                </a:lnTo>
                <a:lnTo>
                  <a:pt x="950" y="484"/>
                </a:lnTo>
                <a:lnTo>
                  <a:pt x="954" y="486"/>
                </a:lnTo>
                <a:lnTo>
                  <a:pt x="956" y="488"/>
                </a:lnTo>
                <a:lnTo>
                  <a:pt x="968" y="494"/>
                </a:lnTo>
                <a:lnTo>
                  <a:pt x="977" y="496"/>
                </a:lnTo>
                <a:lnTo>
                  <a:pt x="979" y="496"/>
                </a:lnTo>
                <a:lnTo>
                  <a:pt x="987" y="496"/>
                </a:lnTo>
                <a:lnTo>
                  <a:pt x="991" y="498"/>
                </a:lnTo>
                <a:lnTo>
                  <a:pt x="997" y="498"/>
                </a:lnTo>
                <a:lnTo>
                  <a:pt x="1002" y="498"/>
                </a:lnTo>
                <a:lnTo>
                  <a:pt x="1010" y="501"/>
                </a:lnTo>
                <a:lnTo>
                  <a:pt x="1018" y="503"/>
                </a:lnTo>
                <a:lnTo>
                  <a:pt x="1018" y="505"/>
                </a:lnTo>
                <a:lnTo>
                  <a:pt x="1020" y="505"/>
                </a:lnTo>
                <a:lnTo>
                  <a:pt x="1021" y="505"/>
                </a:lnTo>
                <a:lnTo>
                  <a:pt x="1039" y="511"/>
                </a:lnTo>
                <a:lnTo>
                  <a:pt x="1045" y="513"/>
                </a:lnTo>
                <a:lnTo>
                  <a:pt x="1050" y="513"/>
                </a:lnTo>
                <a:lnTo>
                  <a:pt x="1054" y="515"/>
                </a:lnTo>
                <a:lnTo>
                  <a:pt x="1058" y="515"/>
                </a:lnTo>
                <a:lnTo>
                  <a:pt x="1058" y="517"/>
                </a:lnTo>
                <a:lnTo>
                  <a:pt x="1062" y="521"/>
                </a:lnTo>
                <a:lnTo>
                  <a:pt x="1066" y="523"/>
                </a:lnTo>
                <a:lnTo>
                  <a:pt x="1077" y="525"/>
                </a:lnTo>
                <a:lnTo>
                  <a:pt x="1085" y="525"/>
                </a:lnTo>
                <a:lnTo>
                  <a:pt x="1091" y="523"/>
                </a:lnTo>
                <a:lnTo>
                  <a:pt x="1093" y="521"/>
                </a:lnTo>
                <a:lnTo>
                  <a:pt x="1094" y="519"/>
                </a:lnTo>
                <a:lnTo>
                  <a:pt x="1096" y="519"/>
                </a:lnTo>
                <a:lnTo>
                  <a:pt x="1106" y="519"/>
                </a:lnTo>
                <a:lnTo>
                  <a:pt x="1117" y="523"/>
                </a:lnTo>
                <a:lnTo>
                  <a:pt x="1119" y="525"/>
                </a:lnTo>
                <a:lnTo>
                  <a:pt x="1121" y="528"/>
                </a:lnTo>
                <a:lnTo>
                  <a:pt x="1123" y="530"/>
                </a:lnTo>
                <a:lnTo>
                  <a:pt x="1125" y="534"/>
                </a:lnTo>
                <a:lnTo>
                  <a:pt x="1127" y="534"/>
                </a:lnTo>
                <a:lnTo>
                  <a:pt x="1131" y="538"/>
                </a:lnTo>
                <a:lnTo>
                  <a:pt x="1133" y="538"/>
                </a:lnTo>
                <a:lnTo>
                  <a:pt x="1135" y="540"/>
                </a:lnTo>
                <a:lnTo>
                  <a:pt x="1137" y="540"/>
                </a:lnTo>
                <a:lnTo>
                  <a:pt x="1139" y="540"/>
                </a:lnTo>
                <a:lnTo>
                  <a:pt x="1141" y="540"/>
                </a:lnTo>
                <a:lnTo>
                  <a:pt x="1152" y="540"/>
                </a:lnTo>
                <a:lnTo>
                  <a:pt x="1162" y="538"/>
                </a:lnTo>
                <a:lnTo>
                  <a:pt x="1164" y="536"/>
                </a:lnTo>
                <a:lnTo>
                  <a:pt x="1169" y="538"/>
                </a:lnTo>
                <a:lnTo>
                  <a:pt x="1185" y="532"/>
                </a:lnTo>
                <a:lnTo>
                  <a:pt x="1194" y="528"/>
                </a:lnTo>
                <a:lnTo>
                  <a:pt x="1202" y="525"/>
                </a:lnTo>
                <a:lnTo>
                  <a:pt x="1206" y="523"/>
                </a:lnTo>
                <a:lnTo>
                  <a:pt x="1212" y="519"/>
                </a:lnTo>
                <a:lnTo>
                  <a:pt x="1223" y="513"/>
                </a:lnTo>
                <a:lnTo>
                  <a:pt x="1229" y="513"/>
                </a:lnTo>
                <a:lnTo>
                  <a:pt x="1231" y="513"/>
                </a:lnTo>
                <a:lnTo>
                  <a:pt x="1237" y="513"/>
                </a:lnTo>
                <a:lnTo>
                  <a:pt x="1240" y="511"/>
                </a:lnTo>
                <a:lnTo>
                  <a:pt x="1254" y="505"/>
                </a:lnTo>
                <a:lnTo>
                  <a:pt x="1260" y="501"/>
                </a:lnTo>
                <a:lnTo>
                  <a:pt x="1263" y="500"/>
                </a:lnTo>
                <a:lnTo>
                  <a:pt x="1275" y="492"/>
                </a:lnTo>
                <a:lnTo>
                  <a:pt x="1285" y="490"/>
                </a:lnTo>
                <a:lnTo>
                  <a:pt x="1292" y="488"/>
                </a:lnTo>
                <a:lnTo>
                  <a:pt x="1296" y="486"/>
                </a:lnTo>
                <a:lnTo>
                  <a:pt x="1308" y="480"/>
                </a:lnTo>
                <a:lnTo>
                  <a:pt x="1315" y="475"/>
                </a:lnTo>
                <a:lnTo>
                  <a:pt x="1315" y="473"/>
                </a:lnTo>
                <a:lnTo>
                  <a:pt x="1317" y="471"/>
                </a:lnTo>
                <a:lnTo>
                  <a:pt x="1319" y="469"/>
                </a:lnTo>
                <a:lnTo>
                  <a:pt x="1321" y="467"/>
                </a:lnTo>
                <a:lnTo>
                  <a:pt x="1323" y="467"/>
                </a:lnTo>
                <a:lnTo>
                  <a:pt x="1325" y="467"/>
                </a:lnTo>
                <a:lnTo>
                  <a:pt x="1327" y="469"/>
                </a:lnTo>
                <a:lnTo>
                  <a:pt x="1329" y="469"/>
                </a:lnTo>
                <a:lnTo>
                  <a:pt x="1333" y="467"/>
                </a:lnTo>
                <a:lnTo>
                  <a:pt x="1334" y="467"/>
                </a:lnTo>
                <a:lnTo>
                  <a:pt x="1334" y="465"/>
                </a:lnTo>
                <a:lnTo>
                  <a:pt x="1336" y="465"/>
                </a:lnTo>
                <a:lnTo>
                  <a:pt x="1340" y="463"/>
                </a:lnTo>
                <a:lnTo>
                  <a:pt x="1342" y="461"/>
                </a:lnTo>
                <a:lnTo>
                  <a:pt x="1342" y="459"/>
                </a:lnTo>
                <a:lnTo>
                  <a:pt x="1346" y="455"/>
                </a:lnTo>
                <a:lnTo>
                  <a:pt x="1346" y="453"/>
                </a:lnTo>
                <a:lnTo>
                  <a:pt x="1346" y="450"/>
                </a:lnTo>
                <a:lnTo>
                  <a:pt x="1348" y="448"/>
                </a:lnTo>
                <a:lnTo>
                  <a:pt x="1354" y="440"/>
                </a:lnTo>
                <a:lnTo>
                  <a:pt x="1359" y="436"/>
                </a:lnTo>
                <a:lnTo>
                  <a:pt x="1361" y="436"/>
                </a:lnTo>
                <a:lnTo>
                  <a:pt x="1367" y="432"/>
                </a:lnTo>
                <a:lnTo>
                  <a:pt x="1371" y="430"/>
                </a:lnTo>
                <a:lnTo>
                  <a:pt x="1373" y="429"/>
                </a:lnTo>
                <a:lnTo>
                  <a:pt x="1377" y="427"/>
                </a:lnTo>
                <a:lnTo>
                  <a:pt x="1379" y="427"/>
                </a:lnTo>
                <a:lnTo>
                  <a:pt x="1386" y="425"/>
                </a:lnTo>
                <a:lnTo>
                  <a:pt x="1388" y="425"/>
                </a:lnTo>
                <a:lnTo>
                  <a:pt x="1392" y="423"/>
                </a:lnTo>
                <a:lnTo>
                  <a:pt x="1398" y="425"/>
                </a:lnTo>
                <a:lnTo>
                  <a:pt x="1402" y="427"/>
                </a:lnTo>
                <a:lnTo>
                  <a:pt x="1407" y="429"/>
                </a:lnTo>
                <a:lnTo>
                  <a:pt x="1415" y="430"/>
                </a:lnTo>
                <a:lnTo>
                  <a:pt x="1425" y="430"/>
                </a:lnTo>
                <a:lnTo>
                  <a:pt x="1432" y="432"/>
                </a:lnTo>
                <a:lnTo>
                  <a:pt x="1438" y="432"/>
                </a:lnTo>
                <a:lnTo>
                  <a:pt x="1440" y="432"/>
                </a:lnTo>
                <a:lnTo>
                  <a:pt x="1442" y="432"/>
                </a:lnTo>
                <a:lnTo>
                  <a:pt x="1444" y="432"/>
                </a:lnTo>
                <a:lnTo>
                  <a:pt x="1446" y="432"/>
                </a:lnTo>
                <a:lnTo>
                  <a:pt x="1448" y="432"/>
                </a:lnTo>
                <a:lnTo>
                  <a:pt x="1450" y="432"/>
                </a:lnTo>
                <a:lnTo>
                  <a:pt x="1459" y="427"/>
                </a:lnTo>
                <a:lnTo>
                  <a:pt x="1461" y="427"/>
                </a:lnTo>
                <a:lnTo>
                  <a:pt x="1475" y="425"/>
                </a:lnTo>
                <a:lnTo>
                  <a:pt x="1484" y="423"/>
                </a:lnTo>
                <a:lnTo>
                  <a:pt x="1492" y="421"/>
                </a:lnTo>
                <a:lnTo>
                  <a:pt x="1500" y="419"/>
                </a:lnTo>
                <a:lnTo>
                  <a:pt x="1501" y="419"/>
                </a:lnTo>
                <a:lnTo>
                  <a:pt x="1515" y="417"/>
                </a:lnTo>
                <a:lnTo>
                  <a:pt x="1530" y="411"/>
                </a:lnTo>
                <a:lnTo>
                  <a:pt x="1536" y="409"/>
                </a:lnTo>
                <a:lnTo>
                  <a:pt x="1546" y="413"/>
                </a:lnTo>
                <a:lnTo>
                  <a:pt x="1549" y="415"/>
                </a:lnTo>
                <a:lnTo>
                  <a:pt x="1551" y="417"/>
                </a:lnTo>
                <a:lnTo>
                  <a:pt x="1555" y="419"/>
                </a:lnTo>
                <a:lnTo>
                  <a:pt x="1559" y="421"/>
                </a:lnTo>
                <a:lnTo>
                  <a:pt x="1569" y="427"/>
                </a:lnTo>
                <a:lnTo>
                  <a:pt x="1578" y="430"/>
                </a:lnTo>
                <a:lnTo>
                  <a:pt x="1592" y="432"/>
                </a:lnTo>
                <a:lnTo>
                  <a:pt x="1599" y="434"/>
                </a:lnTo>
                <a:lnTo>
                  <a:pt x="1607" y="430"/>
                </a:lnTo>
                <a:lnTo>
                  <a:pt x="1611" y="427"/>
                </a:lnTo>
                <a:lnTo>
                  <a:pt x="1613" y="427"/>
                </a:lnTo>
                <a:lnTo>
                  <a:pt x="1613" y="425"/>
                </a:lnTo>
                <a:lnTo>
                  <a:pt x="1621" y="425"/>
                </a:lnTo>
                <a:lnTo>
                  <a:pt x="1622" y="425"/>
                </a:lnTo>
                <a:lnTo>
                  <a:pt x="1624" y="425"/>
                </a:lnTo>
                <a:lnTo>
                  <a:pt x="1628" y="425"/>
                </a:lnTo>
                <a:lnTo>
                  <a:pt x="1630" y="425"/>
                </a:lnTo>
                <a:lnTo>
                  <a:pt x="1645" y="430"/>
                </a:lnTo>
                <a:lnTo>
                  <a:pt x="1647" y="430"/>
                </a:lnTo>
                <a:lnTo>
                  <a:pt x="1651" y="434"/>
                </a:lnTo>
                <a:lnTo>
                  <a:pt x="1653" y="436"/>
                </a:lnTo>
                <a:lnTo>
                  <a:pt x="1655" y="438"/>
                </a:lnTo>
                <a:lnTo>
                  <a:pt x="1661" y="440"/>
                </a:lnTo>
                <a:lnTo>
                  <a:pt x="1669" y="444"/>
                </a:lnTo>
                <a:lnTo>
                  <a:pt x="1693" y="452"/>
                </a:lnTo>
                <a:lnTo>
                  <a:pt x="1693" y="453"/>
                </a:lnTo>
                <a:lnTo>
                  <a:pt x="1697" y="459"/>
                </a:lnTo>
                <a:lnTo>
                  <a:pt x="1699" y="463"/>
                </a:lnTo>
                <a:lnTo>
                  <a:pt x="1699" y="467"/>
                </a:lnTo>
                <a:lnTo>
                  <a:pt x="1701" y="467"/>
                </a:lnTo>
                <a:lnTo>
                  <a:pt x="1701" y="469"/>
                </a:lnTo>
                <a:lnTo>
                  <a:pt x="1701" y="475"/>
                </a:lnTo>
                <a:lnTo>
                  <a:pt x="1701" y="480"/>
                </a:lnTo>
                <a:lnTo>
                  <a:pt x="1703" y="480"/>
                </a:lnTo>
                <a:lnTo>
                  <a:pt x="1701" y="484"/>
                </a:lnTo>
                <a:lnTo>
                  <a:pt x="1701" y="488"/>
                </a:lnTo>
                <a:lnTo>
                  <a:pt x="1705" y="494"/>
                </a:lnTo>
                <a:lnTo>
                  <a:pt x="1707" y="494"/>
                </a:lnTo>
                <a:lnTo>
                  <a:pt x="1709" y="496"/>
                </a:lnTo>
                <a:lnTo>
                  <a:pt x="1713" y="498"/>
                </a:lnTo>
                <a:lnTo>
                  <a:pt x="1726" y="496"/>
                </a:lnTo>
                <a:lnTo>
                  <a:pt x="1730" y="494"/>
                </a:lnTo>
                <a:lnTo>
                  <a:pt x="1732" y="492"/>
                </a:lnTo>
                <a:lnTo>
                  <a:pt x="1734" y="490"/>
                </a:lnTo>
                <a:lnTo>
                  <a:pt x="1736" y="488"/>
                </a:lnTo>
                <a:lnTo>
                  <a:pt x="1738" y="486"/>
                </a:lnTo>
                <a:lnTo>
                  <a:pt x="1740" y="484"/>
                </a:lnTo>
                <a:lnTo>
                  <a:pt x="1743" y="480"/>
                </a:lnTo>
                <a:lnTo>
                  <a:pt x="1745" y="480"/>
                </a:lnTo>
                <a:lnTo>
                  <a:pt x="1749" y="477"/>
                </a:lnTo>
                <a:lnTo>
                  <a:pt x="1749" y="475"/>
                </a:lnTo>
                <a:lnTo>
                  <a:pt x="1749" y="473"/>
                </a:lnTo>
                <a:lnTo>
                  <a:pt x="1753" y="471"/>
                </a:lnTo>
                <a:lnTo>
                  <a:pt x="1761" y="465"/>
                </a:lnTo>
                <a:lnTo>
                  <a:pt x="1763" y="463"/>
                </a:lnTo>
                <a:lnTo>
                  <a:pt x="1768" y="463"/>
                </a:lnTo>
                <a:lnTo>
                  <a:pt x="1772" y="461"/>
                </a:lnTo>
                <a:lnTo>
                  <a:pt x="1780" y="459"/>
                </a:lnTo>
                <a:lnTo>
                  <a:pt x="1786" y="459"/>
                </a:lnTo>
                <a:lnTo>
                  <a:pt x="1805" y="463"/>
                </a:lnTo>
                <a:lnTo>
                  <a:pt x="1809" y="465"/>
                </a:lnTo>
                <a:lnTo>
                  <a:pt x="1811" y="465"/>
                </a:lnTo>
                <a:lnTo>
                  <a:pt x="1818" y="463"/>
                </a:lnTo>
                <a:lnTo>
                  <a:pt x="1826" y="459"/>
                </a:lnTo>
                <a:lnTo>
                  <a:pt x="1834" y="461"/>
                </a:lnTo>
                <a:lnTo>
                  <a:pt x="1838" y="465"/>
                </a:lnTo>
                <a:lnTo>
                  <a:pt x="1843" y="473"/>
                </a:lnTo>
                <a:lnTo>
                  <a:pt x="1843" y="471"/>
                </a:lnTo>
                <a:lnTo>
                  <a:pt x="1845" y="471"/>
                </a:lnTo>
                <a:lnTo>
                  <a:pt x="1847" y="473"/>
                </a:lnTo>
                <a:lnTo>
                  <a:pt x="1849" y="471"/>
                </a:lnTo>
                <a:lnTo>
                  <a:pt x="1851" y="469"/>
                </a:lnTo>
                <a:lnTo>
                  <a:pt x="1859" y="465"/>
                </a:lnTo>
                <a:lnTo>
                  <a:pt x="1862" y="461"/>
                </a:lnTo>
                <a:lnTo>
                  <a:pt x="1864" y="459"/>
                </a:lnTo>
                <a:lnTo>
                  <a:pt x="1864" y="457"/>
                </a:lnTo>
                <a:lnTo>
                  <a:pt x="1872" y="450"/>
                </a:lnTo>
                <a:lnTo>
                  <a:pt x="1874" y="448"/>
                </a:lnTo>
                <a:lnTo>
                  <a:pt x="1876" y="448"/>
                </a:lnTo>
                <a:lnTo>
                  <a:pt x="1882" y="446"/>
                </a:lnTo>
                <a:lnTo>
                  <a:pt x="1884" y="446"/>
                </a:lnTo>
                <a:lnTo>
                  <a:pt x="1886" y="446"/>
                </a:lnTo>
                <a:lnTo>
                  <a:pt x="1886" y="444"/>
                </a:lnTo>
                <a:lnTo>
                  <a:pt x="1903" y="438"/>
                </a:lnTo>
                <a:lnTo>
                  <a:pt x="1918" y="434"/>
                </a:lnTo>
                <a:lnTo>
                  <a:pt x="1930" y="429"/>
                </a:lnTo>
                <a:lnTo>
                  <a:pt x="1932" y="427"/>
                </a:lnTo>
                <a:lnTo>
                  <a:pt x="1937" y="425"/>
                </a:lnTo>
                <a:lnTo>
                  <a:pt x="1941" y="423"/>
                </a:lnTo>
                <a:lnTo>
                  <a:pt x="1953" y="419"/>
                </a:lnTo>
                <a:lnTo>
                  <a:pt x="1955" y="417"/>
                </a:lnTo>
                <a:lnTo>
                  <a:pt x="1957" y="417"/>
                </a:lnTo>
                <a:lnTo>
                  <a:pt x="1962" y="413"/>
                </a:lnTo>
                <a:lnTo>
                  <a:pt x="1962" y="411"/>
                </a:lnTo>
                <a:lnTo>
                  <a:pt x="1972" y="404"/>
                </a:lnTo>
                <a:lnTo>
                  <a:pt x="1976" y="402"/>
                </a:lnTo>
                <a:lnTo>
                  <a:pt x="1985" y="396"/>
                </a:lnTo>
                <a:lnTo>
                  <a:pt x="1999" y="394"/>
                </a:lnTo>
                <a:lnTo>
                  <a:pt x="2010" y="396"/>
                </a:lnTo>
                <a:lnTo>
                  <a:pt x="2024" y="402"/>
                </a:lnTo>
                <a:lnTo>
                  <a:pt x="2026" y="402"/>
                </a:lnTo>
                <a:lnTo>
                  <a:pt x="2033" y="409"/>
                </a:lnTo>
                <a:lnTo>
                  <a:pt x="2041" y="419"/>
                </a:lnTo>
                <a:lnTo>
                  <a:pt x="2054" y="429"/>
                </a:lnTo>
                <a:lnTo>
                  <a:pt x="2062" y="432"/>
                </a:lnTo>
                <a:lnTo>
                  <a:pt x="2074" y="430"/>
                </a:lnTo>
                <a:lnTo>
                  <a:pt x="2081" y="430"/>
                </a:lnTo>
                <a:lnTo>
                  <a:pt x="2102" y="429"/>
                </a:lnTo>
                <a:lnTo>
                  <a:pt x="2110" y="429"/>
                </a:lnTo>
                <a:lnTo>
                  <a:pt x="2114" y="429"/>
                </a:lnTo>
                <a:lnTo>
                  <a:pt x="2116" y="427"/>
                </a:lnTo>
                <a:lnTo>
                  <a:pt x="2126" y="425"/>
                </a:lnTo>
                <a:lnTo>
                  <a:pt x="2127" y="423"/>
                </a:lnTo>
                <a:lnTo>
                  <a:pt x="2129" y="423"/>
                </a:lnTo>
                <a:lnTo>
                  <a:pt x="2150" y="417"/>
                </a:lnTo>
                <a:lnTo>
                  <a:pt x="2164" y="413"/>
                </a:lnTo>
                <a:lnTo>
                  <a:pt x="2181" y="411"/>
                </a:lnTo>
                <a:lnTo>
                  <a:pt x="2197" y="411"/>
                </a:lnTo>
                <a:lnTo>
                  <a:pt x="2198" y="409"/>
                </a:lnTo>
                <a:lnTo>
                  <a:pt x="2200" y="407"/>
                </a:lnTo>
                <a:lnTo>
                  <a:pt x="2208" y="398"/>
                </a:lnTo>
                <a:lnTo>
                  <a:pt x="2214" y="390"/>
                </a:lnTo>
                <a:lnTo>
                  <a:pt x="2220" y="382"/>
                </a:lnTo>
                <a:lnTo>
                  <a:pt x="2222" y="382"/>
                </a:lnTo>
                <a:lnTo>
                  <a:pt x="2229" y="379"/>
                </a:lnTo>
                <a:lnTo>
                  <a:pt x="2233" y="377"/>
                </a:lnTo>
                <a:lnTo>
                  <a:pt x="2264" y="369"/>
                </a:lnTo>
                <a:lnTo>
                  <a:pt x="2270" y="367"/>
                </a:lnTo>
                <a:lnTo>
                  <a:pt x="2279" y="361"/>
                </a:lnTo>
                <a:lnTo>
                  <a:pt x="2293" y="354"/>
                </a:lnTo>
                <a:lnTo>
                  <a:pt x="2294" y="354"/>
                </a:lnTo>
                <a:lnTo>
                  <a:pt x="2306" y="348"/>
                </a:lnTo>
                <a:lnTo>
                  <a:pt x="2306" y="346"/>
                </a:lnTo>
                <a:lnTo>
                  <a:pt x="2314" y="342"/>
                </a:lnTo>
                <a:lnTo>
                  <a:pt x="2323" y="338"/>
                </a:lnTo>
                <a:lnTo>
                  <a:pt x="2325" y="338"/>
                </a:lnTo>
                <a:lnTo>
                  <a:pt x="2337" y="336"/>
                </a:lnTo>
                <a:lnTo>
                  <a:pt x="2341" y="336"/>
                </a:lnTo>
                <a:lnTo>
                  <a:pt x="2352" y="336"/>
                </a:lnTo>
                <a:lnTo>
                  <a:pt x="2352" y="334"/>
                </a:lnTo>
                <a:lnTo>
                  <a:pt x="2367" y="331"/>
                </a:lnTo>
                <a:lnTo>
                  <a:pt x="2373" y="331"/>
                </a:lnTo>
                <a:lnTo>
                  <a:pt x="2377" y="329"/>
                </a:lnTo>
                <a:lnTo>
                  <a:pt x="2394" y="325"/>
                </a:lnTo>
                <a:lnTo>
                  <a:pt x="2406" y="321"/>
                </a:lnTo>
                <a:lnTo>
                  <a:pt x="2421" y="323"/>
                </a:lnTo>
                <a:lnTo>
                  <a:pt x="2431" y="321"/>
                </a:lnTo>
                <a:lnTo>
                  <a:pt x="2442" y="319"/>
                </a:lnTo>
                <a:lnTo>
                  <a:pt x="2471" y="315"/>
                </a:lnTo>
                <a:lnTo>
                  <a:pt x="2473" y="315"/>
                </a:lnTo>
                <a:lnTo>
                  <a:pt x="2481" y="302"/>
                </a:lnTo>
                <a:lnTo>
                  <a:pt x="2494" y="281"/>
                </a:lnTo>
                <a:lnTo>
                  <a:pt x="2496" y="279"/>
                </a:lnTo>
                <a:lnTo>
                  <a:pt x="2508" y="269"/>
                </a:lnTo>
                <a:lnTo>
                  <a:pt x="2511" y="267"/>
                </a:lnTo>
                <a:lnTo>
                  <a:pt x="2517" y="267"/>
                </a:lnTo>
                <a:lnTo>
                  <a:pt x="2523" y="265"/>
                </a:lnTo>
                <a:lnTo>
                  <a:pt x="2540" y="273"/>
                </a:lnTo>
                <a:lnTo>
                  <a:pt x="2544" y="275"/>
                </a:lnTo>
                <a:lnTo>
                  <a:pt x="2546" y="277"/>
                </a:lnTo>
                <a:lnTo>
                  <a:pt x="2552" y="277"/>
                </a:lnTo>
                <a:lnTo>
                  <a:pt x="2558" y="279"/>
                </a:lnTo>
                <a:lnTo>
                  <a:pt x="2565" y="279"/>
                </a:lnTo>
                <a:lnTo>
                  <a:pt x="2581" y="271"/>
                </a:lnTo>
                <a:lnTo>
                  <a:pt x="2582" y="271"/>
                </a:lnTo>
                <a:lnTo>
                  <a:pt x="2592" y="269"/>
                </a:lnTo>
                <a:lnTo>
                  <a:pt x="2606" y="269"/>
                </a:lnTo>
                <a:lnTo>
                  <a:pt x="2621" y="267"/>
                </a:lnTo>
                <a:lnTo>
                  <a:pt x="2627" y="267"/>
                </a:lnTo>
                <a:lnTo>
                  <a:pt x="2630" y="265"/>
                </a:lnTo>
                <a:lnTo>
                  <a:pt x="2644" y="260"/>
                </a:lnTo>
                <a:lnTo>
                  <a:pt x="2646" y="260"/>
                </a:lnTo>
                <a:lnTo>
                  <a:pt x="2648" y="260"/>
                </a:lnTo>
                <a:lnTo>
                  <a:pt x="2654" y="258"/>
                </a:lnTo>
                <a:lnTo>
                  <a:pt x="2659" y="258"/>
                </a:lnTo>
                <a:lnTo>
                  <a:pt x="2661" y="258"/>
                </a:lnTo>
                <a:lnTo>
                  <a:pt x="2677" y="256"/>
                </a:lnTo>
                <a:lnTo>
                  <a:pt x="2680" y="254"/>
                </a:lnTo>
                <a:lnTo>
                  <a:pt x="2684" y="256"/>
                </a:lnTo>
                <a:lnTo>
                  <a:pt x="2690" y="258"/>
                </a:lnTo>
                <a:lnTo>
                  <a:pt x="2694" y="258"/>
                </a:lnTo>
                <a:lnTo>
                  <a:pt x="2696" y="260"/>
                </a:lnTo>
                <a:lnTo>
                  <a:pt x="2705" y="261"/>
                </a:lnTo>
                <a:lnTo>
                  <a:pt x="2711" y="263"/>
                </a:lnTo>
                <a:lnTo>
                  <a:pt x="2725" y="263"/>
                </a:lnTo>
                <a:lnTo>
                  <a:pt x="2736" y="261"/>
                </a:lnTo>
                <a:lnTo>
                  <a:pt x="2740" y="261"/>
                </a:lnTo>
                <a:lnTo>
                  <a:pt x="2748" y="260"/>
                </a:lnTo>
                <a:lnTo>
                  <a:pt x="2755" y="256"/>
                </a:lnTo>
                <a:lnTo>
                  <a:pt x="2763" y="252"/>
                </a:lnTo>
                <a:lnTo>
                  <a:pt x="2780" y="240"/>
                </a:lnTo>
                <a:lnTo>
                  <a:pt x="2786" y="238"/>
                </a:lnTo>
                <a:lnTo>
                  <a:pt x="2790" y="237"/>
                </a:lnTo>
                <a:lnTo>
                  <a:pt x="2798" y="233"/>
                </a:lnTo>
                <a:lnTo>
                  <a:pt x="2803" y="227"/>
                </a:lnTo>
                <a:lnTo>
                  <a:pt x="2807" y="225"/>
                </a:lnTo>
                <a:lnTo>
                  <a:pt x="2807" y="223"/>
                </a:lnTo>
                <a:lnTo>
                  <a:pt x="2811" y="221"/>
                </a:lnTo>
                <a:lnTo>
                  <a:pt x="2811" y="219"/>
                </a:lnTo>
                <a:lnTo>
                  <a:pt x="2813" y="217"/>
                </a:lnTo>
                <a:lnTo>
                  <a:pt x="2815" y="213"/>
                </a:lnTo>
                <a:lnTo>
                  <a:pt x="2817" y="212"/>
                </a:lnTo>
                <a:lnTo>
                  <a:pt x="2819" y="212"/>
                </a:lnTo>
                <a:lnTo>
                  <a:pt x="2819" y="210"/>
                </a:lnTo>
                <a:lnTo>
                  <a:pt x="2822" y="210"/>
                </a:lnTo>
                <a:lnTo>
                  <a:pt x="2824" y="210"/>
                </a:lnTo>
                <a:lnTo>
                  <a:pt x="2826" y="210"/>
                </a:lnTo>
                <a:lnTo>
                  <a:pt x="2832" y="210"/>
                </a:lnTo>
                <a:lnTo>
                  <a:pt x="2836" y="210"/>
                </a:lnTo>
                <a:lnTo>
                  <a:pt x="2840" y="210"/>
                </a:lnTo>
                <a:lnTo>
                  <a:pt x="2844" y="210"/>
                </a:lnTo>
                <a:lnTo>
                  <a:pt x="2847" y="210"/>
                </a:lnTo>
                <a:lnTo>
                  <a:pt x="2861" y="210"/>
                </a:lnTo>
                <a:lnTo>
                  <a:pt x="2865" y="210"/>
                </a:lnTo>
                <a:lnTo>
                  <a:pt x="2872" y="210"/>
                </a:lnTo>
                <a:lnTo>
                  <a:pt x="2878" y="210"/>
                </a:lnTo>
                <a:lnTo>
                  <a:pt x="2880" y="210"/>
                </a:lnTo>
                <a:lnTo>
                  <a:pt x="2886" y="210"/>
                </a:lnTo>
                <a:lnTo>
                  <a:pt x="2888" y="210"/>
                </a:lnTo>
                <a:lnTo>
                  <a:pt x="2903" y="210"/>
                </a:lnTo>
                <a:lnTo>
                  <a:pt x="2905" y="210"/>
                </a:lnTo>
                <a:lnTo>
                  <a:pt x="2907" y="210"/>
                </a:lnTo>
                <a:lnTo>
                  <a:pt x="2917" y="210"/>
                </a:lnTo>
                <a:lnTo>
                  <a:pt x="2918" y="210"/>
                </a:lnTo>
                <a:lnTo>
                  <a:pt x="2924" y="210"/>
                </a:lnTo>
                <a:lnTo>
                  <a:pt x="2928" y="210"/>
                </a:lnTo>
                <a:lnTo>
                  <a:pt x="2936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5" y="210"/>
                </a:lnTo>
                <a:lnTo>
                  <a:pt x="2949" y="210"/>
                </a:lnTo>
                <a:lnTo>
                  <a:pt x="2951" y="210"/>
                </a:lnTo>
                <a:lnTo>
                  <a:pt x="2959" y="210"/>
                </a:lnTo>
                <a:lnTo>
                  <a:pt x="2961" y="210"/>
                </a:lnTo>
                <a:lnTo>
                  <a:pt x="2966" y="210"/>
                </a:lnTo>
                <a:lnTo>
                  <a:pt x="2968" y="210"/>
                </a:lnTo>
                <a:lnTo>
                  <a:pt x="2974" y="210"/>
                </a:lnTo>
                <a:lnTo>
                  <a:pt x="2976" y="210"/>
                </a:lnTo>
                <a:lnTo>
                  <a:pt x="2978" y="210"/>
                </a:lnTo>
                <a:lnTo>
                  <a:pt x="2980" y="210"/>
                </a:lnTo>
                <a:lnTo>
                  <a:pt x="2984" y="210"/>
                </a:lnTo>
                <a:lnTo>
                  <a:pt x="2986" y="210"/>
                </a:lnTo>
                <a:lnTo>
                  <a:pt x="2988" y="210"/>
                </a:lnTo>
                <a:lnTo>
                  <a:pt x="2993" y="210"/>
                </a:lnTo>
                <a:lnTo>
                  <a:pt x="2995" y="210"/>
                </a:lnTo>
                <a:lnTo>
                  <a:pt x="2997" y="210"/>
                </a:lnTo>
                <a:lnTo>
                  <a:pt x="2999" y="210"/>
                </a:lnTo>
                <a:lnTo>
                  <a:pt x="3007" y="210"/>
                </a:lnTo>
                <a:lnTo>
                  <a:pt x="3009" y="210"/>
                </a:lnTo>
                <a:lnTo>
                  <a:pt x="3011" y="210"/>
                </a:lnTo>
                <a:lnTo>
                  <a:pt x="3013" y="210"/>
                </a:lnTo>
                <a:lnTo>
                  <a:pt x="3016" y="210"/>
                </a:lnTo>
                <a:lnTo>
                  <a:pt x="3018" y="210"/>
                </a:lnTo>
                <a:lnTo>
                  <a:pt x="3022" y="210"/>
                </a:lnTo>
                <a:lnTo>
                  <a:pt x="3024" y="210"/>
                </a:lnTo>
                <a:lnTo>
                  <a:pt x="3026" y="210"/>
                </a:lnTo>
                <a:lnTo>
                  <a:pt x="3028" y="210"/>
                </a:lnTo>
                <a:lnTo>
                  <a:pt x="3032" y="210"/>
                </a:lnTo>
                <a:lnTo>
                  <a:pt x="3034" y="210"/>
                </a:lnTo>
                <a:lnTo>
                  <a:pt x="3036" y="210"/>
                </a:lnTo>
                <a:lnTo>
                  <a:pt x="3038" y="210"/>
                </a:lnTo>
                <a:lnTo>
                  <a:pt x="3039" y="210"/>
                </a:lnTo>
                <a:lnTo>
                  <a:pt x="3041" y="210"/>
                </a:lnTo>
                <a:lnTo>
                  <a:pt x="3043" y="210"/>
                </a:lnTo>
                <a:lnTo>
                  <a:pt x="3045" y="210"/>
                </a:lnTo>
                <a:lnTo>
                  <a:pt x="3047" y="210"/>
                </a:lnTo>
                <a:lnTo>
                  <a:pt x="3057" y="210"/>
                </a:lnTo>
                <a:lnTo>
                  <a:pt x="3061" y="210"/>
                </a:lnTo>
                <a:lnTo>
                  <a:pt x="3062" y="210"/>
                </a:lnTo>
                <a:lnTo>
                  <a:pt x="3064" y="210"/>
                </a:lnTo>
                <a:lnTo>
                  <a:pt x="3070" y="210"/>
                </a:lnTo>
                <a:lnTo>
                  <a:pt x="3078" y="210"/>
                </a:lnTo>
                <a:lnTo>
                  <a:pt x="3080" y="210"/>
                </a:lnTo>
                <a:lnTo>
                  <a:pt x="3082" y="210"/>
                </a:lnTo>
                <a:lnTo>
                  <a:pt x="3084" y="210"/>
                </a:lnTo>
                <a:lnTo>
                  <a:pt x="3086" y="210"/>
                </a:lnTo>
                <a:lnTo>
                  <a:pt x="3087" y="210"/>
                </a:lnTo>
                <a:lnTo>
                  <a:pt x="3089" y="210"/>
                </a:lnTo>
                <a:lnTo>
                  <a:pt x="3091" y="210"/>
                </a:lnTo>
                <a:lnTo>
                  <a:pt x="3093" y="210"/>
                </a:lnTo>
                <a:lnTo>
                  <a:pt x="3095" y="210"/>
                </a:lnTo>
                <a:lnTo>
                  <a:pt x="3097" y="210"/>
                </a:lnTo>
                <a:lnTo>
                  <a:pt x="3099" y="210"/>
                </a:lnTo>
                <a:lnTo>
                  <a:pt x="3101" y="210"/>
                </a:lnTo>
                <a:lnTo>
                  <a:pt x="3107" y="210"/>
                </a:lnTo>
                <a:lnTo>
                  <a:pt x="3109" y="210"/>
                </a:lnTo>
                <a:lnTo>
                  <a:pt x="3110" y="210"/>
                </a:lnTo>
                <a:lnTo>
                  <a:pt x="3112" y="210"/>
                </a:lnTo>
                <a:lnTo>
                  <a:pt x="3114" y="210"/>
                </a:lnTo>
                <a:lnTo>
                  <a:pt x="3116" y="210"/>
                </a:lnTo>
                <a:lnTo>
                  <a:pt x="3118" y="210"/>
                </a:lnTo>
                <a:lnTo>
                  <a:pt x="3120" y="210"/>
                </a:lnTo>
                <a:lnTo>
                  <a:pt x="3122" y="210"/>
                </a:lnTo>
                <a:lnTo>
                  <a:pt x="3124" y="210"/>
                </a:lnTo>
                <a:lnTo>
                  <a:pt x="3126" y="210"/>
                </a:lnTo>
                <a:lnTo>
                  <a:pt x="3128" y="210"/>
                </a:lnTo>
                <a:lnTo>
                  <a:pt x="3130" y="210"/>
                </a:lnTo>
                <a:lnTo>
                  <a:pt x="3132" y="210"/>
                </a:lnTo>
                <a:lnTo>
                  <a:pt x="3134" y="210"/>
                </a:lnTo>
                <a:lnTo>
                  <a:pt x="3135" y="210"/>
                </a:lnTo>
                <a:lnTo>
                  <a:pt x="3137" y="210"/>
                </a:lnTo>
                <a:lnTo>
                  <a:pt x="3141" y="210"/>
                </a:lnTo>
                <a:lnTo>
                  <a:pt x="3143" y="210"/>
                </a:lnTo>
                <a:lnTo>
                  <a:pt x="3145" y="210"/>
                </a:lnTo>
                <a:lnTo>
                  <a:pt x="3149" y="210"/>
                </a:lnTo>
                <a:lnTo>
                  <a:pt x="3151" y="210"/>
                </a:lnTo>
                <a:lnTo>
                  <a:pt x="3153" y="210"/>
                </a:lnTo>
                <a:lnTo>
                  <a:pt x="3157" y="210"/>
                </a:lnTo>
                <a:lnTo>
                  <a:pt x="3168" y="210"/>
                </a:lnTo>
                <a:lnTo>
                  <a:pt x="3170" y="210"/>
                </a:lnTo>
                <a:lnTo>
                  <a:pt x="3172" y="210"/>
                </a:lnTo>
                <a:lnTo>
                  <a:pt x="3185" y="210"/>
                </a:lnTo>
                <a:lnTo>
                  <a:pt x="3187" y="210"/>
                </a:lnTo>
                <a:lnTo>
                  <a:pt x="3189" y="210"/>
                </a:lnTo>
                <a:lnTo>
                  <a:pt x="3191" y="210"/>
                </a:lnTo>
                <a:lnTo>
                  <a:pt x="3197" y="210"/>
                </a:lnTo>
                <a:lnTo>
                  <a:pt x="3201" y="210"/>
                </a:lnTo>
                <a:lnTo>
                  <a:pt x="3206" y="210"/>
                </a:lnTo>
                <a:lnTo>
                  <a:pt x="3208" y="210"/>
                </a:lnTo>
                <a:lnTo>
                  <a:pt x="3220" y="210"/>
                </a:lnTo>
                <a:lnTo>
                  <a:pt x="3224" y="210"/>
                </a:lnTo>
                <a:lnTo>
                  <a:pt x="3230" y="210"/>
                </a:lnTo>
                <a:lnTo>
                  <a:pt x="3239" y="210"/>
                </a:lnTo>
                <a:lnTo>
                  <a:pt x="3241" y="210"/>
                </a:lnTo>
                <a:lnTo>
                  <a:pt x="3247" y="210"/>
                </a:lnTo>
                <a:lnTo>
                  <a:pt x="3249" y="210"/>
                </a:lnTo>
                <a:lnTo>
                  <a:pt x="3251" y="210"/>
                </a:lnTo>
                <a:lnTo>
                  <a:pt x="3253" y="210"/>
                </a:lnTo>
                <a:lnTo>
                  <a:pt x="3256" y="210"/>
                </a:lnTo>
                <a:lnTo>
                  <a:pt x="3258" y="210"/>
                </a:lnTo>
                <a:lnTo>
                  <a:pt x="3266" y="210"/>
                </a:lnTo>
                <a:lnTo>
                  <a:pt x="3276" y="210"/>
                </a:lnTo>
                <a:lnTo>
                  <a:pt x="3278" y="210"/>
                </a:lnTo>
                <a:lnTo>
                  <a:pt x="3287" y="210"/>
                </a:lnTo>
                <a:lnTo>
                  <a:pt x="3291" y="210"/>
                </a:lnTo>
                <a:lnTo>
                  <a:pt x="3304" y="210"/>
                </a:lnTo>
                <a:lnTo>
                  <a:pt x="3316" y="210"/>
                </a:lnTo>
                <a:lnTo>
                  <a:pt x="3318" y="210"/>
                </a:lnTo>
                <a:lnTo>
                  <a:pt x="3320" y="210"/>
                </a:lnTo>
                <a:lnTo>
                  <a:pt x="3327" y="210"/>
                </a:lnTo>
                <a:lnTo>
                  <a:pt x="3341" y="210"/>
                </a:lnTo>
                <a:lnTo>
                  <a:pt x="3343" y="210"/>
                </a:lnTo>
                <a:lnTo>
                  <a:pt x="3350" y="210"/>
                </a:lnTo>
                <a:lnTo>
                  <a:pt x="3360" y="210"/>
                </a:lnTo>
                <a:lnTo>
                  <a:pt x="3362" y="210"/>
                </a:lnTo>
                <a:lnTo>
                  <a:pt x="3366" y="210"/>
                </a:lnTo>
                <a:lnTo>
                  <a:pt x="3374" y="210"/>
                </a:lnTo>
                <a:lnTo>
                  <a:pt x="3377" y="210"/>
                </a:lnTo>
                <a:lnTo>
                  <a:pt x="3387" y="210"/>
                </a:lnTo>
                <a:lnTo>
                  <a:pt x="3389" y="210"/>
                </a:lnTo>
                <a:lnTo>
                  <a:pt x="3397" y="210"/>
                </a:lnTo>
                <a:lnTo>
                  <a:pt x="3399" y="210"/>
                </a:lnTo>
                <a:lnTo>
                  <a:pt x="3408" y="210"/>
                </a:lnTo>
                <a:lnTo>
                  <a:pt x="3410" y="210"/>
                </a:lnTo>
                <a:lnTo>
                  <a:pt x="3416" y="210"/>
                </a:lnTo>
                <a:lnTo>
                  <a:pt x="3420" y="210"/>
                </a:lnTo>
                <a:lnTo>
                  <a:pt x="3423" y="210"/>
                </a:lnTo>
                <a:lnTo>
                  <a:pt x="3427" y="212"/>
                </a:lnTo>
                <a:lnTo>
                  <a:pt x="3433" y="212"/>
                </a:lnTo>
                <a:lnTo>
                  <a:pt x="3441" y="212"/>
                </a:lnTo>
                <a:lnTo>
                  <a:pt x="3443" y="212"/>
                </a:lnTo>
                <a:lnTo>
                  <a:pt x="3445" y="212"/>
                </a:lnTo>
                <a:lnTo>
                  <a:pt x="3452" y="212"/>
                </a:lnTo>
                <a:lnTo>
                  <a:pt x="3458" y="212"/>
                </a:lnTo>
                <a:lnTo>
                  <a:pt x="3468" y="212"/>
                </a:lnTo>
                <a:lnTo>
                  <a:pt x="3493" y="212"/>
                </a:lnTo>
                <a:lnTo>
                  <a:pt x="3504" y="212"/>
                </a:lnTo>
                <a:lnTo>
                  <a:pt x="3506" y="212"/>
                </a:lnTo>
                <a:lnTo>
                  <a:pt x="3514" y="212"/>
                </a:lnTo>
                <a:lnTo>
                  <a:pt x="3516" y="212"/>
                </a:lnTo>
                <a:lnTo>
                  <a:pt x="3541" y="212"/>
                </a:lnTo>
                <a:lnTo>
                  <a:pt x="3544" y="212"/>
                </a:lnTo>
                <a:lnTo>
                  <a:pt x="3550" y="212"/>
                </a:lnTo>
                <a:lnTo>
                  <a:pt x="3554" y="212"/>
                </a:lnTo>
                <a:lnTo>
                  <a:pt x="3566" y="212"/>
                </a:lnTo>
                <a:lnTo>
                  <a:pt x="3567" y="212"/>
                </a:lnTo>
                <a:lnTo>
                  <a:pt x="3575" y="212"/>
                </a:lnTo>
                <a:lnTo>
                  <a:pt x="3579" y="212"/>
                </a:lnTo>
                <a:lnTo>
                  <a:pt x="3581" y="212"/>
                </a:lnTo>
                <a:lnTo>
                  <a:pt x="3589" y="212"/>
                </a:lnTo>
                <a:lnTo>
                  <a:pt x="3598" y="212"/>
                </a:lnTo>
                <a:lnTo>
                  <a:pt x="3600" y="212"/>
                </a:lnTo>
                <a:lnTo>
                  <a:pt x="3602" y="212"/>
                </a:lnTo>
                <a:lnTo>
                  <a:pt x="3604" y="212"/>
                </a:lnTo>
                <a:lnTo>
                  <a:pt x="3608" y="212"/>
                </a:lnTo>
                <a:lnTo>
                  <a:pt x="3614" y="212"/>
                </a:lnTo>
                <a:lnTo>
                  <a:pt x="3617" y="212"/>
                </a:lnTo>
                <a:lnTo>
                  <a:pt x="3623" y="212"/>
                </a:lnTo>
                <a:lnTo>
                  <a:pt x="3627" y="212"/>
                </a:lnTo>
                <a:lnTo>
                  <a:pt x="3631" y="212"/>
                </a:lnTo>
                <a:lnTo>
                  <a:pt x="3633" y="212"/>
                </a:lnTo>
                <a:lnTo>
                  <a:pt x="3635" y="213"/>
                </a:lnTo>
                <a:lnTo>
                  <a:pt x="3642" y="213"/>
                </a:lnTo>
                <a:lnTo>
                  <a:pt x="3650" y="212"/>
                </a:lnTo>
                <a:lnTo>
                  <a:pt x="3658" y="212"/>
                </a:lnTo>
                <a:lnTo>
                  <a:pt x="3662" y="212"/>
                </a:lnTo>
                <a:lnTo>
                  <a:pt x="3671" y="212"/>
                </a:lnTo>
                <a:lnTo>
                  <a:pt x="3679" y="212"/>
                </a:lnTo>
                <a:lnTo>
                  <a:pt x="3681" y="212"/>
                </a:lnTo>
                <a:lnTo>
                  <a:pt x="3690" y="212"/>
                </a:lnTo>
                <a:lnTo>
                  <a:pt x="3694" y="212"/>
                </a:lnTo>
                <a:lnTo>
                  <a:pt x="3696" y="212"/>
                </a:lnTo>
                <a:lnTo>
                  <a:pt x="3708" y="212"/>
                </a:lnTo>
                <a:lnTo>
                  <a:pt x="3711" y="212"/>
                </a:lnTo>
                <a:lnTo>
                  <a:pt x="3713" y="212"/>
                </a:lnTo>
                <a:lnTo>
                  <a:pt x="3725" y="212"/>
                </a:lnTo>
                <a:lnTo>
                  <a:pt x="3733" y="212"/>
                </a:lnTo>
                <a:lnTo>
                  <a:pt x="3742" y="212"/>
                </a:lnTo>
                <a:lnTo>
                  <a:pt x="3746" y="212"/>
                </a:lnTo>
                <a:lnTo>
                  <a:pt x="3754" y="212"/>
                </a:lnTo>
                <a:lnTo>
                  <a:pt x="3758" y="212"/>
                </a:lnTo>
                <a:lnTo>
                  <a:pt x="3759" y="212"/>
                </a:lnTo>
                <a:lnTo>
                  <a:pt x="3769" y="212"/>
                </a:lnTo>
                <a:lnTo>
                  <a:pt x="3775" y="212"/>
                </a:lnTo>
                <a:lnTo>
                  <a:pt x="3784" y="212"/>
                </a:lnTo>
                <a:lnTo>
                  <a:pt x="3794" y="213"/>
                </a:lnTo>
                <a:lnTo>
                  <a:pt x="3796" y="213"/>
                </a:lnTo>
                <a:lnTo>
                  <a:pt x="3802" y="213"/>
                </a:lnTo>
                <a:lnTo>
                  <a:pt x="3821" y="213"/>
                </a:lnTo>
                <a:lnTo>
                  <a:pt x="3823" y="213"/>
                </a:lnTo>
                <a:lnTo>
                  <a:pt x="3825" y="213"/>
                </a:lnTo>
                <a:lnTo>
                  <a:pt x="3827" y="213"/>
                </a:lnTo>
                <a:lnTo>
                  <a:pt x="3829" y="213"/>
                </a:lnTo>
                <a:lnTo>
                  <a:pt x="3831" y="213"/>
                </a:lnTo>
                <a:lnTo>
                  <a:pt x="3832" y="213"/>
                </a:lnTo>
                <a:lnTo>
                  <a:pt x="3834" y="213"/>
                </a:lnTo>
                <a:lnTo>
                  <a:pt x="3836" y="213"/>
                </a:lnTo>
                <a:lnTo>
                  <a:pt x="3838" y="213"/>
                </a:lnTo>
                <a:lnTo>
                  <a:pt x="3840" y="213"/>
                </a:lnTo>
                <a:lnTo>
                  <a:pt x="3842" y="213"/>
                </a:lnTo>
                <a:lnTo>
                  <a:pt x="3844" y="213"/>
                </a:lnTo>
                <a:lnTo>
                  <a:pt x="3846" y="213"/>
                </a:lnTo>
                <a:lnTo>
                  <a:pt x="3848" y="213"/>
                </a:lnTo>
                <a:lnTo>
                  <a:pt x="3850" y="213"/>
                </a:lnTo>
                <a:lnTo>
                  <a:pt x="3852" y="213"/>
                </a:lnTo>
                <a:lnTo>
                  <a:pt x="3854" y="213"/>
                </a:lnTo>
                <a:lnTo>
                  <a:pt x="3855" y="213"/>
                </a:lnTo>
                <a:lnTo>
                  <a:pt x="3857" y="213"/>
                </a:lnTo>
                <a:lnTo>
                  <a:pt x="3859" y="213"/>
                </a:lnTo>
                <a:lnTo>
                  <a:pt x="3861" y="213"/>
                </a:lnTo>
                <a:lnTo>
                  <a:pt x="3863" y="213"/>
                </a:lnTo>
                <a:lnTo>
                  <a:pt x="3863" y="215"/>
                </a:lnTo>
                <a:lnTo>
                  <a:pt x="3863" y="217"/>
                </a:lnTo>
                <a:lnTo>
                  <a:pt x="3865" y="217"/>
                </a:lnTo>
                <a:lnTo>
                  <a:pt x="3865" y="219"/>
                </a:lnTo>
                <a:lnTo>
                  <a:pt x="3867" y="221"/>
                </a:lnTo>
                <a:lnTo>
                  <a:pt x="3869" y="223"/>
                </a:lnTo>
                <a:lnTo>
                  <a:pt x="3871" y="223"/>
                </a:lnTo>
                <a:lnTo>
                  <a:pt x="3871" y="225"/>
                </a:lnTo>
                <a:lnTo>
                  <a:pt x="3873" y="225"/>
                </a:lnTo>
                <a:lnTo>
                  <a:pt x="3873" y="227"/>
                </a:lnTo>
                <a:lnTo>
                  <a:pt x="3875" y="227"/>
                </a:lnTo>
                <a:lnTo>
                  <a:pt x="3875" y="229"/>
                </a:lnTo>
                <a:lnTo>
                  <a:pt x="3875" y="231"/>
                </a:lnTo>
                <a:lnTo>
                  <a:pt x="3873" y="233"/>
                </a:lnTo>
                <a:lnTo>
                  <a:pt x="3873" y="235"/>
                </a:lnTo>
                <a:lnTo>
                  <a:pt x="3875" y="237"/>
                </a:lnTo>
                <a:lnTo>
                  <a:pt x="3875" y="238"/>
                </a:lnTo>
                <a:lnTo>
                  <a:pt x="3875" y="240"/>
                </a:lnTo>
                <a:lnTo>
                  <a:pt x="3877" y="240"/>
                </a:lnTo>
                <a:lnTo>
                  <a:pt x="3879" y="240"/>
                </a:lnTo>
                <a:lnTo>
                  <a:pt x="3880" y="240"/>
                </a:lnTo>
                <a:lnTo>
                  <a:pt x="3882" y="242"/>
                </a:lnTo>
                <a:lnTo>
                  <a:pt x="3882" y="244"/>
                </a:lnTo>
                <a:lnTo>
                  <a:pt x="3882" y="246"/>
                </a:lnTo>
                <a:lnTo>
                  <a:pt x="3882" y="248"/>
                </a:lnTo>
                <a:lnTo>
                  <a:pt x="3882" y="250"/>
                </a:lnTo>
                <a:lnTo>
                  <a:pt x="3882" y="252"/>
                </a:lnTo>
                <a:lnTo>
                  <a:pt x="3884" y="254"/>
                </a:lnTo>
                <a:lnTo>
                  <a:pt x="3884" y="256"/>
                </a:lnTo>
                <a:lnTo>
                  <a:pt x="3884" y="258"/>
                </a:lnTo>
                <a:lnTo>
                  <a:pt x="3886" y="260"/>
                </a:lnTo>
                <a:lnTo>
                  <a:pt x="3886" y="261"/>
                </a:lnTo>
                <a:lnTo>
                  <a:pt x="3886" y="263"/>
                </a:lnTo>
                <a:lnTo>
                  <a:pt x="3886" y="265"/>
                </a:lnTo>
                <a:lnTo>
                  <a:pt x="3886" y="267"/>
                </a:lnTo>
                <a:lnTo>
                  <a:pt x="3886" y="269"/>
                </a:lnTo>
                <a:lnTo>
                  <a:pt x="3888" y="271"/>
                </a:lnTo>
                <a:lnTo>
                  <a:pt x="3888" y="273"/>
                </a:lnTo>
                <a:lnTo>
                  <a:pt x="3890" y="275"/>
                </a:lnTo>
                <a:lnTo>
                  <a:pt x="3890" y="279"/>
                </a:lnTo>
                <a:lnTo>
                  <a:pt x="3892" y="281"/>
                </a:lnTo>
                <a:lnTo>
                  <a:pt x="3894" y="281"/>
                </a:lnTo>
                <a:lnTo>
                  <a:pt x="3894" y="283"/>
                </a:lnTo>
                <a:lnTo>
                  <a:pt x="3896" y="283"/>
                </a:lnTo>
                <a:lnTo>
                  <a:pt x="3896" y="285"/>
                </a:lnTo>
                <a:lnTo>
                  <a:pt x="3898" y="286"/>
                </a:lnTo>
                <a:lnTo>
                  <a:pt x="3898" y="288"/>
                </a:lnTo>
                <a:lnTo>
                  <a:pt x="3900" y="288"/>
                </a:lnTo>
                <a:lnTo>
                  <a:pt x="3900" y="290"/>
                </a:lnTo>
                <a:lnTo>
                  <a:pt x="3902" y="290"/>
                </a:lnTo>
                <a:lnTo>
                  <a:pt x="3905" y="292"/>
                </a:lnTo>
                <a:lnTo>
                  <a:pt x="3905" y="294"/>
                </a:lnTo>
                <a:lnTo>
                  <a:pt x="3907" y="294"/>
                </a:lnTo>
                <a:lnTo>
                  <a:pt x="3909" y="296"/>
                </a:lnTo>
                <a:lnTo>
                  <a:pt x="3911" y="298"/>
                </a:lnTo>
                <a:lnTo>
                  <a:pt x="3913" y="298"/>
                </a:lnTo>
                <a:lnTo>
                  <a:pt x="3913" y="300"/>
                </a:lnTo>
                <a:lnTo>
                  <a:pt x="3915" y="300"/>
                </a:lnTo>
                <a:lnTo>
                  <a:pt x="3915" y="302"/>
                </a:lnTo>
                <a:lnTo>
                  <a:pt x="3917" y="304"/>
                </a:lnTo>
                <a:lnTo>
                  <a:pt x="3917" y="306"/>
                </a:lnTo>
                <a:lnTo>
                  <a:pt x="3917" y="308"/>
                </a:lnTo>
                <a:lnTo>
                  <a:pt x="3919" y="308"/>
                </a:lnTo>
                <a:lnTo>
                  <a:pt x="3919" y="309"/>
                </a:lnTo>
                <a:lnTo>
                  <a:pt x="3921" y="309"/>
                </a:lnTo>
                <a:lnTo>
                  <a:pt x="3921" y="311"/>
                </a:lnTo>
                <a:lnTo>
                  <a:pt x="3923" y="311"/>
                </a:lnTo>
                <a:lnTo>
                  <a:pt x="3923" y="313"/>
                </a:lnTo>
                <a:lnTo>
                  <a:pt x="3925" y="315"/>
                </a:lnTo>
                <a:lnTo>
                  <a:pt x="3925" y="317"/>
                </a:lnTo>
                <a:lnTo>
                  <a:pt x="3927" y="319"/>
                </a:lnTo>
                <a:lnTo>
                  <a:pt x="3927" y="321"/>
                </a:lnTo>
                <a:lnTo>
                  <a:pt x="3927" y="323"/>
                </a:lnTo>
                <a:lnTo>
                  <a:pt x="3927" y="325"/>
                </a:lnTo>
                <a:lnTo>
                  <a:pt x="3927" y="327"/>
                </a:lnTo>
                <a:lnTo>
                  <a:pt x="3927" y="329"/>
                </a:lnTo>
                <a:lnTo>
                  <a:pt x="3927" y="331"/>
                </a:lnTo>
                <a:lnTo>
                  <a:pt x="3927" y="333"/>
                </a:lnTo>
                <a:lnTo>
                  <a:pt x="3928" y="334"/>
                </a:lnTo>
                <a:lnTo>
                  <a:pt x="3928" y="336"/>
                </a:lnTo>
                <a:lnTo>
                  <a:pt x="3930" y="336"/>
                </a:lnTo>
                <a:lnTo>
                  <a:pt x="3930" y="338"/>
                </a:lnTo>
                <a:lnTo>
                  <a:pt x="3932" y="338"/>
                </a:lnTo>
                <a:lnTo>
                  <a:pt x="3934" y="338"/>
                </a:lnTo>
                <a:lnTo>
                  <a:pt x="3934" y="340"/>
                </a:lnTo>
                <a:lnTo>
                  <a:pt x="3936" y="340"/>
                </a:lnTo>
                <a:lnTo>
                  <a:pt x="3938" y="342"/>
                </a:lnTo>
                <a:lnTo>
                  <a:pt x="3940" y="344"/>
                </a:lnTo>
                <a:lnTo>
                  <a:pt x="3942" y="344"/>
                </a:lnTo>
                <a:lnTo>
                  <a:pt x="3944" y="344"/>
                </a:lnTo>
                <a:lnTo>
                  <a:pt x="3946" y="344"/>
                </a:lnTo>
                <a:lnTo>
                  <a:pt x="3946" y="342"/>
                </a:lnTo>
                <a:lnTo>
                  <a:pt x="3948" y="342"/>
                </a:lnTo>
                <a:lnTo>
                  <a:pt x="3948" y="340"/>
                </a:lnTo>
                <a:lnTo>
                  <a:pt x="3950" y="340"/>
                </a:lnTo>
                <a:lnTo>
                  <a:pt x="3951" y="338"/>
                </a:lnTo>
                <a:lnTo>
                  <a:pt x="3953" y="336"/>
                </a:lnTo>
                <a:lnTo>
                  <a:pt x="3955" y="336"/>
                </a:lnTo>
                <a:lnTo>
                  <a:pt x="3957" y="336"/>
                </a:lnTo>
                <a:lnTo>
                  <a:pt x="3959" y="336"/>
                </a:lnTo>
                <a:lnTo>
                  <a:pt x="3961" y="336"/>
                </a:lnTo>
                <a:lnTo>
                  <a:pt x="3963" y="336"/>
                </a:lnTo>
                <a:lnTo>
                  <a:pt x="3965" y="336"/>
                </a:lnTo>
                <a:lnTo>
                  <a:pt x="3967" y="336"/>
                </a:lnTo>
                <a:lnTo>
                  <a:pt x="3967" y="338"/>
                </a:lnTo>
                <a:lnTo>
                  <a:pt x="3969" y="338"/>
                </a:lnTo>
                <a:lnTo>
                  <a:pt x="3969" y="340"/>
                </a:lnTo>
                <a:lnTo>
                  <a:pt x="3971" y="340"/>
                </a:lnTo>
                <a:lnTo>
                  <a:pt x="3973" y="340"/>
                </a:lnTo>
                <a:lnTo>
                  <a:pt x="3973" y="342"/>
                </a:lnTo>
                <a:lnTo>
                  <a:pt x="3975" y="342"/>
                </a:lnTo>
                <a:lnTo>
                  <a:pt x="3975" y="344"/>
                </a:lnTo>
                <a:lnTo>
                  <a:pt x="3975" y="346"/>
                </a:lnTo>
                <a:lnTo>
                  <a:pt x="3975" y="348"/>
                </a:lnTo>
                <a:lnTo>
                  <a:pt x="3976" y="348"/>
                </a:lnTo>
                <a:lnTo>
                  <a:pt x="3976" y="350"/>
                </a:lnTo>
                <a:lnTo>
                  <a:pt x="3978" y="350"/>
                </a:lnTo>
                <a:lnTo>
                  <a:pt x="3978" y="352"/>
                </a:lnTo>
                <a:lnTo>
                  <a:pt x="3978" y="354"/>
                </a:lnTo>
                <a:lnTo>
                  <a:pt x="3978" y="356"/>
                </a:lnTo>
                <a:lnTo>
                  <a:pt x="3980" y="356"/>
                </a:lnTo>
                <a:lnTo>
                  <a:pt x="3980" y="359"/>
                </a:lnTo>
                <a:lnTo>
                  <a:pt x="3982" y="361"/>
                </a:lnTo>
                <a:lnTo>
                  <a:pt x="3984" y="363"/>
                </a:lnTo>
                <a:lnTo>
                  <a:pt x="3986" y="365"/>
                </a:lnTo>
                <a:lnTo>
                  <a:pt x="3986" y="367"/>
                </a:lnTo>
                <a:lnTo>
                  <a:pt x="3988" y="367"/>
                </a:lnTo>
                <a:lnTo>
                  <a:pt x="3988" y="369"/>
                </a:lnTo>
                <a:lnTo>
                  <a:pt x="3990" y="369"/>
                </a:lnTo>
                <a:lnTo>
                  <a:pt x="3992" y="371"/>
                </a:lnTo>
                <a:lnTo>
                  <a:pt x="3994" y="371"/>
                </a:lnTo>
                <a:lnTo>
                  <a:pt x="3996" y="371"/>
                </a:lnTo>
                <a:lnTo>
                  <a:pt x="3998" y="371"/>
                </a:lnTo>
                <a:lnTo>
                  <a:pt x="3999" y="371"/>
                </a:lnTo>
                <a:lnTo>
                  <a:pt x="4001" y="369"/>
                </a:lnTo>
                <a:lnTo>
                  <a:pt x="4003" y="369"/>
                </a:lnTo>
                <a:lnTo>
                  <a:pt x="4005" y="367"/>
                </a:lnTo>
                <a:lnTo>
                  <a:pt x="4007" y="367"/>
                </a:lnTo>
                <a:lnTo>
                  <a:pt x="4009" y="367"/>
                </a:lnTo>
                <a:lnTo>
                  <a:pt x="4009" y="369"/>
                </a:lnTo>
                <a:lnTo>
                  <a:pt x="4011" y="369"/>
                </a:lnTo>
                <a:lnTo>
                  <a:pt x="4013" y="369"/>
                </a:lnTo>
                <a:lnTo>
                  <a:pt x="4015" y="369"/>
                </a:lnTo>
                <a:lnTo>
                  <a:pt x="4017" y="369"/>
                </a:lnTo>
                <a:lnTo>
                  <a:pt x="4019" y="369"/>
                </a:lnTo>
                <a:lnTo>
                  <a:pt x="4021" y="369"/>
                </a:lnTo>
                <a:lnTo>
                  <a:pt x="4021" y="371"/>
                </a:lnTo>
                <a:lnTo>
                  <a:pt x="4023" y="371"/>
                </a:lnTo>
                <a:lnTo>
                  <a:pt x="4024" y="371"/>
                </a:lnTo>
                <a:lnTo>
                  <a:pt x="4026" y="371"/>
                </a:lnTo>
                <a:lnTo>
                  <a:pt x="4026" y="373"/>
                </a:lnTo>
                <a:lnTo>
                  <a:pt x="4028" y="373"/>
                </a:lnTo>
                <a:lnTo>
                  <a:pt x="4028" y="375"/>
                </a:lnTo>
                <a:lnTo>
                  <a:pt x="4030" y="377"/>
                </a:lnTo>
                <a:lnTo>
                  <a:pt x="4032" y="377"/>
                </a:lnTo>
                <a:lnTo>
                  <a:pt x="4032" y="379"/>
                </a:lnTo>
                <a:lnTo>
                  <a:pt x="4034" y="379"/>
                </a:lnTo>
                <a:lnTo>
                  <a:pt x="4034" y="381"/>
                </a:lnTo>
                <a:lnTo>
                  <a:pt x="4036" y="381"/>
                </a:lnTo>
                <a:lnTo>
                  <a:pt x="4036" y="382"/>
                </a:lnTo>
                <a:lnTo>
                  <a:pt x="4038" y="382"/>
                </a:lnTo>
                <a:lnTo>
                  <a:pt x="4040" y="384"/>
                </a:lnTo>
                <a:lnTo>
                  <a:pt x="4040" y="386"/>
                </a:lnTo>
                <a:lnTo>
                  <a:pt x="4042" y="386"/>
                </a:lnTo>
                <a:lnTo>
                  <a:pt x="4042" y="388"/>
                </a:lnTo>
                <a:lnTo>
                  <a:pt x="4044" y="388"/>
                </a:lnTo>
                <a:lnTo>
                  <a:pt x="4046" y="390"/>
                </a:lnTo>
                <a:lnTo>
                  <a:pt x="4047" y="390"/>
                </a:lnTo>
                <a:lnTo>
                  <a:pt x="4049" y="392"/>
                </a:lnTo>
                <a:lnTo>
                  <a:pt x="4049" y="394"/>
                </a:lnTo>
                <a:lnTo>
                  <a:pt x="4051" y="394"/>
                </a:lnTo>
                <a:lnTo>
                  <a:pt x="4051" y="396"/>
                </a:lnTo>
                <a:lnTo>
                  <a:pt x="4051" y="398"/>
                </a:lnTo>
                <a:lnTo>
                  <a:pt x="4053" y="398"/>
                </a:lnTo>
                <a:lnTo>
                  <a:pt x="4053" y="400"/>
                </a:lnTo>
                <a:lnTo>
                  <a:pt x="4053" y="402"/>
                </a:lnTo>
                <a:lnTo>
                  <a:pt x="4053" y="404"/>
                </a:lnTo>
                <a:lnTo>
                  <a:pt x="4055" y="404"/>
                </a:lnTo>
                <a:lnTo>
                  <a:pt x="4055" y="407"/>
                </a:lnTo>
                <a:lnTo>
                  <a:pt x="4053" y="407"/>
                </a:lnTo>
                <a:lnTo>
                  <a:pt x="4053" y="409"/>
                </a:lnTo>
                <a:lnTo>
                  <a:pt x="4053" y="411"/>
                </a:lnTo>
                <a:lnTo>
                  <a:pt x="4053" y="413"/>
                </a:lnTo>
                <a:lnTo>
                  <a:pt x="4053" y="415"/>
                </a:lnTo>
                <a:lnTo>
                  <a:pt x="4053" y="417"/>
                </a:lnTo>
                <a:lnTo>
                  <a:pt x="4053" y="419"/>
                </a:lnTo>
                <a:lnTo>
                  <a:pt x="4053" y="421"/>
                </a:lnTo>
                <a:lnTo>
                  <a:pt x="4053" y="423"/>
                </a:lnTo>
                <a:lnTo>
                  <a:pt x="4053" y="425"/>
                </a:lnTo>
                <a:lnTo>
                  <a:pt x="4053" y="427"/>
                </a:lnTo>
                <a:lnTo>
                  <a:pt x="4055" y="429"/>
                </a:lnTo>
                <a:lnTo>
                  <a:pt x="4053" y="429"/>
                </a:lnTo>
                <a:lnTo>
                  <a:pt x="4053" y="430"/>
                </a:lnTo>
                <a:lnTo>
                  <a:pt x="4055" y="430"/>
                </a:lnTo>
                <a:lnTo>
                  <a:pt x="4055" y="432"/>
                </a:lnTo>
                <a:lnTo>
                  <a:pt x="4055" y="434"/>
                </a:lnTo>
                <a:lnTo>
                  <a:pt x="4055" y="436"/>
                </a:lnTo>
                <a:lnTo>
                  <a:pt x="4057" y="438"/>
                </a:lnTo>
                <a:lnTo>
                  <a:pt x="4057" y="440"/>
                </a:lnTo>
                <a:lnTo>
                  <a:pt x="4059" y="442"/>
                </a:lnTo>
                <a:lnTo>
                  <a:pt x="4059" y="444"/>
                </a:lnTo>
                <a:lnTo>
                  <a:pt x="4061" y="444"/>
                </a:lnTo>
                <a:lnTo>
                  <a:pt x="4061" y="446"/>
                </a:lnTo>
                <a:lnTo>
                  <a:pt x="4063" y="446"/>
                </a:lnTo>
                <a:lnTo>
                  <a:pt x="4065" y="448"/>
                </a:lnTo>
                <a:lnTo>
                  <a:pt x="4067" y="450"/>
                </a:lnTo>
                <a:lnTo>
                  <a:pt x="4067" y="452"/>
                </a:lnTo>
                <a:lnTo>
                  <a:pt x="4069" y="453"/>
                </a:lnTo>
                <a:lnTo>
                  <a:pt x="4069" y="455"/>
                </a:lnTo>
                <a:lnTo>
                  <a:pt x="4071" y="455"/>
                </a:lnTo>
                <a:lnTo>
                  <a:pt x="4071" y="457"/>
                </a:lnTo>
                <a:lnTo>
                  <a:pt x="4072" y="457"/>
                </a:lnTo>
                <a:lnTo>
                  <a:pt x="4072" y="459"/>
                </a:lnTo>
                <a:lnTo>
                  <a:pt x="4074" y="459"/>
                </a:lnTo>
                <a:lnTo>
                  <a:pt x="4076" y="461"/>
                </a:lnTo>
                <a:lnTo>
                  <a:pt x="4078" y="463"/>
                </a:lnTo>
                <a:lnTo>
                  <a:pt x="4078" y="465"/>
                </a:lnTo>
                <a:lnTo>
                  <a:pt x="4078" y="467"/>
                </a:lnTo>
                <a:lnTo>
                  <a:pt x="4078" y="469"/>
                </a:lnTo>
                <a:lnTo>
                  <a:pt x="4080" y="469"/>
                </a:lnTo>
                <a:lnTo>
                  <a:pt x="4080" y="471"/>
                </a:lnTo>
                <a:lnTo>
                  <a:pt x="4082" y="471"/>
                </a:lnTo>
                <a:lnTo>
                  <a:pt x="4082" y="473"/>
                </a:lnTo>
                <a:lnTo>
                  <a:pt x="4082" y="475"/>
                </a:lnTo>
                <a:lnTo>
                  <a:pt x="4082" y="477"/>
                </a:lnTo>
                <a:lnTo>
                  <a:pt x="4084" y="477"/>
                </a:lnTo>
                <a:lnTo>
                  <a:pt x="4084" y="478"/>
                </a:lnTo>
                <a:lnTo>
                  <a:pt x="4086" y="478"/>
                </a:lnTo>
                <a:lnTo>
                  <a:pt x="4088" y="480"/>
                </a:lnTo>
                <a:lnTo>
                  <a:pt x="4086" y="480"/>
                </a:lnTo>
                <a:lnTo>
                  <a:pt x="4086" y="482"/>
                </a:lnTo>
                <a:lnTo>
                  <a:pt x="4088" y="484"/>
                </a:lnTo>
                <a:lnTo>
                  <a:pt x="4088" y="486"/>
                </a:lnTo>
                <a:lnTo>
                  <a:pt x="4090" y="486"/>
                </a:lnTo>
                <a:lnTo>
                  <a:pt x="4090" y="488"/>
                </a:lnTo>
                <a:lnTo>
                  <a:pt x="4092" y="490"/>
                </a:lnTo>
                <a:lnTo>
                  <a:pt x="4092" y="492"/>
                </a:lnTo>
                <a:lnTo>
                  <a:pt x="4092" y="494"/>
                </a:lnTo>
                <a:lnTo>
                  <a:pt x="4092" y="496"/>
                </a:lnTo>
                <a:lnTo>
                  <a:pt x="4092" y="498"/>
                </a:lnTo>
                <a:lnTo>
                  <a:pt x="4092" y="500"/>
                </a:lnTo>
                <a:lnTo>
                  <a:pt x="4090" y="500"/>
                </a:lnTo>
                <a:lnTo>
                  <a:pt x="4090" y="501"/>
                </a:lnTo>
                <a:lnTo>
                  <a:pt x="4088" y="505"/>
                </a:lnTo>
                <a:lnTo>
                  <a:pt x="4086" y="505"/>
                </a:lnTo>
                <a:lnTo>
                  <a:pt x="4086" y="507"/>
                </a:lnTo>
                <a:lnTo>
                  <a:pt x="4084" y="507"/>
                </a:lnTo>
                <a:lnTo>
                  <a:pt x="4084" y="509"/>
                </a:lnTo>
                <a:lnTo>
                  <a:pt x="4082" y="509"/>
                </a:lnTo>
                <a:lnTo>
                  <a:pt x="4082" y="511"/>
                </a:lnTo>
                <a:lnTo>
                  <a:pt x="4080" y="511"/>
                </a:lnTo>
                <a:lnTo>
                  <a:pt x="4080" y="513"/>
                </a:lnTo>
                <a:lnTo>
                  <a:pt x="4082" y="513"/>
                </a:lnTo>
                <a:lnTo>
                  <a:pt x="4082" y="515"/>
                </a:lnTo>
                <a:lnTo>
                  <a:pt x="4082" y="517"/>
                </a:lnTo>
                <a:lnTo>
                  <a:pt x="4080" y="517"/>
                </a:lnTo>
                <a:lnTo>
                  <a:pt x="4078" y="519"/>
                </a:lnTo>
                <a:lnTo>
                  <a:pt x="4076" y="519"/>
                </a:lnTo>
                <a:lnTo>
                  <a:pt x="4076" y="521"/>
                </a:lnTo>
                <a:lnTo>
                  <a:pt x="4074" y="521"/>
                </a:lnTo>
                <a:lnTo>
                  <a:pt x="4074" y="523"/>
                </a:lnTo>
                <a:lnTo>
                  <a:pt x="4072" y="523"/>
                </a:lnTo>
                <a:lnTo>
                  <a:pt x="4072" y="525"/>
                </a:lnTo>
                <a:lnTo>
                  <a:pt x="4071" y="525"/>
                </a:lnTo>
                <a:lnTo>
                  <a:pt x="4071" y="526"/>
                </a:lnTo>
                <a:lnTo>
                  <a:pt x="4071" y="528"/>
                </a:lnTo>
                <a:lnTo>
                  <a:pt x="4069" y="530"/>
                </a:lnTo>
                <a:lnTo>
                  <a:pt x="4069" y="532"/>
                </a:lnTo>
                <a:lnTo>
                  <a:pt x="4067" y="532"/>
                </a:lnTo>
                <a:lnTo>
                  <a:pt x="4065" y="532"/>
                </a:lnTo>
                <a:lnTo>
                  <a:pt x="4063" y="532"/>
                </a:lnTo>
                <a:lnTo>
                  <a:pt x="4061" y="532"/>
                </a:lnTo>
                <a:lnTo>
                  <a:pt x="4061" y="534"/>
                </a:lnTo>
                <a:lnTo>
                  <a:pt x="4059" y="534"/>
                </a:lnTo>
                <a:lnTo>
                  <a:pt x="4059" y="536"/>
                </a:lnTo>
                <a:lnTo>
                  <a:pt x="4061" y="538"/>
                </a:lnTo>
                <a:lnTo>
                  <a:pt x="4061" y="540"/>
                </a:lnTo>
                <a:lnTo>
                  <a:pt x="4059" y="540"/>
                </a:lnTo>
                <a:lnTo>
                  <a:pt x="4059" y="542"/>
                </a:lnTo>
                <a:lnTo>
                  <a:pt x="4059" y="544"/>
                </a:lnTo>
                <a:lnTo>
                  <a:pt x="4059" y="546"/>
                </a:lnTo>
                <a:lnTo>
                  <a:pt x="4057" y="546"/>
                </a:lnTo>
                <a:lnTo>
                  <a:pt x="4057" y="548"/>
                </a:lnTo>
                <a:lnTo>
                  <a:pt x="4057" y="549"/>
                </a:lnTo>
                <a:lnTo>
                  <a:pt x="4057" y="551"/>
                </a:lnTo>
                <a:lnTo>
                  <a:pt x="4055" y="551"/>
                </a:lnTo>
                <a:lnTo>
                  <a:pt x="4055" y="553"/>
                </a:lnTo>
                <a:lnTo>
                  <a:pt x="4055" y="555"/>
                </a:lnTo>
                <a:lnTo>
                  <a:pt x="4053" y="555"/>
                </a:lnTo>
                <a:lnTo>
                  <a:pt x="4053" y="557"/>
                </a:lnTo>
                <a:lnTo>
                  <a:pt x="4053" y="559"/>
                </a:lnTo>
                <a:lnTo>
                  <a:pt x="4051" y="561"/>
                </a:lnTo>
                <a:lnTo>
                  <a:pt x="4051" y="563"/>
                </a:lnTo>
                <a:lnTo>
                  <a:pt x="4049" y="563"/>
                </a:lnTo>
                <a:lnTo>
                  <a:pt x="4049" y="565"/>
                </a:lnTo>
                <a:lnTo>
                  <a:pt x="4047" y="565"/>
                </a:lnTo>
                <a:lnTo>
                  <a:pt x="4047" y="567"/>
                </a:lnTo>
                <a:lnTo>
                  <a:pt x="4046" y="567"/>
                </a:lnTo>
                <a:lnTo>
                  <a:pt x="4044" y="569"/>
                </a:lnTo>
                <a:lnTo>
                  <a:pt x="4044" y="571"/>
                </a:lnTo>
                <a:lnTo>
                  <a:pt x="4046" y="573"/>
                </a:lnTo>
                <a:lnTo>
                  <a:pt x="4046" y="574"/>
                </a:lnTo>
                <a:lnTo>
                  <a:pt x="4046" y="576"/>
                </a:lnTo>
                <a:lnTo>
                  <a:pt x="4046" y="578"/>
                </a:lnTo>
                <a:lnTo>
                  <a:pt x="4046" y="580"/>
                </a:lnTo>
                <a:lnTo>
                  <a:pt x="4044" y="582"/>
                </a:lnTo>
                <a:lnTo>
                  <a:pt x="4044" y="584"/>
                </a:lnTo>
                <a:lnTo>
                  <a:pt x="4044" y="586"/>
                </a:lnTo>
                <a:lnTo>
                  <a:pt x="4044" y="588"/>
                </a:lnTo>
                <a:lnTo>
                  <a:pt x="4044" y="590"/>
                </a:lnTo>
                <a:lnTo>
                  <a:pt x="4046" y="592"/>
                </a:lnTo>
                <a:lnTo>
                  <a:pt x="4046" y="594"/>
                </a:lnTo>
                <a:lnTo>
                  <a:pt x="4046" y="596"/>
                </a:lnTo>
                <a:lnTo>
                  <a:pt x="4046" y="597"/>
                </a:lnTo>
                <a:lnTo>
                  <a:pt x="4046" y="599"/>
                </a:lnTo>
                <a:lnTo>
                  <a:pt x="4044" y="599"/>
                </a:lnTo>
                <a:lnTo>
                  <a:pt x="4042" y="599"/>
                </a:lnTo>
                <a:lnTo>
                  <a:pt x="4042" y="601"/>
                </a:lnTo>
                <a:lnTo>
                  <a:pt x="4040" y="601"/>
                </a:lnTo>
                <a:lnTo>
                  <a:pt x="4040" y="603"/>
                </a:lnTo>
                <a:lnTo>
                  <a:pt x="4038" y="603"/>
                </a:lnTo>
                <a:lnTo>
                  <a:pt x="4038" y="605"/>
                </a:lnTo>
                <a:lnTo>
                  <a:pt x="4036" y="605"/>
                </a:lnTo>
                <a:lnTo>
                  <a:pt x="4034" y="607"/>
                </a:lnTo>
                <a:lnTo>
                  <a:pt x="4032" y="609"/>
                </a:lnTo>
                <a:lnTo>
                  <a:pt x="4030" y="611"/>
                </a:lnTo>
                <a:lnTo>
                  <a:pt x="4030" y="613"/>
                </a:lnTo>
                <a:lnTo>
                  <a:pt x="4028" y="613"/>
                </a:lnTo>
                <a:lnTo>
                  <a:pt x="4028" y="615"/>
                </a:lnTo>
                <a:lnTo>
                  <a:pt x="4028" y="617"/>
                </a:lnTo>
                <a:lnTo>
                  <a:pt x="4028" y="619"/>
                </a:lnTo>
                <a:lnTo>
                  <a:pt x="4026" y="621"/>
                </a:lnTo>
                <a:lnTo>
                  <a:pt x="4026" y="624"/>
                </a:lnTo>
                <a:lnTo>
                  <a:pt x="4026" y="626"/>
                </a:lnTo>
                <a:lnTo>
                  <a:pt x="4024" y="630"/>
                </a:lnTo>
                <a:lnTo>
                  <a:pt x="4024" y="632"/>
                </a:lnTo>
                <a:lnTo>
                  <a:pt x="4024" y="634"/>
                </a:lnTo>
                <a:lnTo>
                  <a:pt x="4024" y="636"/>
                </a:lnTo>
                <a:lnTo>
                  <a:pt x="4023" y="636"/>
                </a:lnTo>
                <a:lnTo>
                  <a:pt x="4021" y="638"/>
                </a:lnTo>
                <a:lnTo>
                  <a:pt x="4019" y="640"/>
                </a:lnTo>
                <a:lnTo>
                  <a:pt x="4019" y="642"/>
                </a:lnTo>
                <a:lnTo>
                  <a:pt x="4017" y="642"/>
                </a:lnTo>
                <a:lnTo>
                  <a:pt x="4015" y="644"/>
                </a:lnTo>
                <a:lnTo>
                  <a:pt x="4013" y="645"/>
                </a:lnTo>
                <a:lnTo>
                  <a:pt x="4013" y="647"/>
                </a:lnTo>
                <a:lnTo>
                  <a:pt x="4011" y="647"/>
                </a:lnTo>
                <a:lnTo>
                  <a:pt x="4011" y="649"/>
                </a:lnTo>
                <a:lnTo>
                  <a:pt x="4009" y="653"/>
                </a:lnTo>
                <a:lnTo>
                  <a:pt x="4009" y="655"/>
                </a:lnTo>
                <a:lnTo>
                  <a:pt x="4007" y="657"/>
                </a:lnTo>
                <a:lnTo>
                  <a:pt x="4007" y="659"/>
                </a:lnTo>
                <a:lnTo>
                  <a:pt x="4007" y="661"/>
                </a:lnTo>
                <a:lnTo>
                  <a:pt x="4005" y="661"/>
                </a:lnTo>
                <a:lnTo>
                  <a:pt x="4005" y="663"/>
                </a:lnTo>
                <a:lnTo>
                  <a:pt x="4003" y="665"/>
                </a:lnTo>
                <a:lnTo>
                  <a:pt x="4001" y="667"/>
                </a:lnTo>
                <a:lnTo>
                  <a:pt x="4001" y="669"/>
                </a:lnTo>
                <a:lnTo>
                  <a:pt x="3999" y="672"/>
                </a:lnTo>
                <a:lnTo>
                  <a:pt x="3998" y="676"/>
                </a:lnTo>
                <a:lnTo>
                  <a:pt x="3998" y="678"/>
                </a:lnTo>
                <a:lnTo>
                  <a:pt x="3996" y="680"/>
                </a:lnTo>
                <a:lnTo>
                  <a:pt x="3994" y="682"/>
                </a:lnTo>
                <a:lnTo>
                  <a:pt x="3994" y="684"/>
                </a:lnTo>
                <a:lnTo>
                  <a:pt x="3994" y="686"/>
                </a:lnTo>
                <a:lnTo>
                  <a:pt x="3992" y="688"/>
                </a:lnTo>
                <a:lnTo>
                  <a:pt x="3990" y="692"/>
                </a:lnTo>
                <a:lnTo>
                  <a:pt x="3990" y="693"/>
                </a:lnTo>
                <a:lnTo>
                  <a:pt x="3988" y="693"/>
                </a:lnTo>
                <a:lnTo>
                  <a:pt x="3988" y="697"/>
                </a:lnTo>
                <a:lnTo>
                  <a:pt x="3986" y="699"/>
                </a:lnTo>
                <a:lnTo>
                  <a:pt x="3986" y="701"/>
                </a:lnTo>
                <a:lnTo>
                  <a:pt x="3984" y="703"/>
                </a:lnTo>
                <a:lnTo>
                  <a:pt x="3984" y="705"/>
                </a:lnTo>
                <a:lnTo>
                  <a:pt x="3984" y="707"/>
                </a:lnTo>
                <a:lnTo>
                  <a:pt x="3986" y="709"/>
                </a:lnTo>
                <a:lnTo>
                  <a:pt x="3984" y="711"/>
                </a:lnTo>
                <a:lnTo>
                  <a:pt x="3986" y="713"/>
                </a:lnTo>
                <a:lnTo>
                  <a:pt x="3986" y="715"/>
                </a:lnTo>
                <a:lnTo>
                  <a:pt x="3986" y="718"/>
                </a:lnTo>
                <a:lnTo>
                  <a:pt x="3986" y="722"/>
                </a:lnTo>
                <a:lnTo>
                  <a:pt x="3986" y="724"/>
                </a:lnTo>
                <a:lnTo>
                  <a:pt x="3986" y="726"/>
                </a:lnTo>
                <a:lnTo>
                  <a:pt x="3986" y="728"/>
                </a:lnTo>
                <a:lnTo>
                  <a:pt x="3986" y="730"/>
                </a:lnTo>
                <a:lnTo>
                  <a:pt x="3984" y="732"/>
                </a:lnTo>
                <a:lnTo>
                  <a:pt x="3984" y="734"/>
                </a:lnTo>
                <a:lnTo>
                  <a:pt x="3984" y="736"/>
                </a:lnTo>
                <a:lnTo>
                  <a:pt x="3982" y="736"/>
                </a:lnTo>
                <a:lnTo>
                  <a:pt x="3982" y="738"/>
                </a:lnTo>
                <a:lnTo>
                  <a:pt x="3980" y="738"/>
                </a:lnTo>
                <a:lnTo>
                  <a:pt x="3978" y="740"/>
                </a:lnTo>
                <a:lnTo>
                  <a:pt x="3978" y="741"/>
                </a:lnTo>
                <a:lnTo>
                  <a:pt x="3976" y="741"/>
                </a:lnTo>
                <a:lnTo>
                  <a:pt x="3976" y="743"/>
                </a:lnTo>
                <a:lnTo>
                  <a:pt x="3975" y="745"/>
                </a:lnTo>
                <a:lnTo>
                  <a:pt x="3975" y="747"/>
                </a:lnTo>
                <a:lnTo>
                  <a:pt x="3975" y="749"/>
                </a:lnTo>
                <a:lnTo>
                  <a:pt x="3975" y="751"/>
                </a:lnTo>
                <a:lnTo>
                  <a:pt x="3973" y="751"/>
                </a:lnTo>
                <a:lnTo>
                  <a:pt x="3973" y="753"/>
                </a:lnTo>
                <a:lnTo>
                  <a:pt x="3973" y="755"/>
                </a:lnTo>
                <a:lnTo>
                  <a:pt x="3973" y="757"/>
                </a:lnTo>
                <a:lnTo>
                  <a:pt x="3971" y="757"/>
                </a:lnTo>
                <a:lnTo>
                  <a:pt x="3971" y="759"/>
                </a:lnTo>
                <a:lnTo>
                  <a:pt x="3971" y="761"/>
                </a:lnTo>
                <a:lnTo>
                  <a:pt x="3971" y="763"/>
                </a:lnTo>
                <a:lnTo>
                  <a:pt x="3971" y="764"/>
                </a:lnTo>
                <a:lnTo>
                  <a:pt x="3971" y="766"/>
                </a:lnTo>
                <a:lnTo>
                  <a:pt x="3971" y="768"/>
                </a:lnTo>
                <a:lnTo>
                  <a:pt x="3969" y="768"/>
                </a:lnTo>
                <a:lnTo>
                  <a:pt x="3969" y="770"/>
                </a:lnTo>
                <a:lnTo>
                  <a:pt x="3969" y="772"/>
                </a:lnTo>
                <a:lnTo>
                  <a:pt x="3967" y="772"/>
                </a:lnTo>
                <a:lnTo>
                  <a:pt x="3967" y="774"/>
                </a:lnTo>
                <a:lnTo>
                  <a:pt x="3967" y="776"/>
                </a:lnTo>
                <a:lnTo>
                  <a:pt x="3967" y="778"/>
                </a:lnTo>
                <a:lnTo>
                  <a:pt x="3967" y="780"/>
                </a:lnTo>
                <a:lnTo>
                  <a:pt x="3967" y="782"/>
                </a:lnTo>
                <a:lnTo>
                  <a:pt x="3967" y="784"/>
                </a:lnTo>
                <a:lnTo>
                  <a:pt x="3967" y="786"/>
                </a:lnTo>
                <a:lnTo>
                  <a:pt x="3967" y="788"/>
                </a:lnTo>
                <a:lnTo>
                  <a:pt x="3967" y="789"/>
                </a:lnTo>
                <a:lnTo>
                  <a:pt x="3965" y="791"/>
                </a:lnTo>
                <a:lnTo>
                  <a:pt x="3965" y="793"/>
                </a:lnTo>
                <a:lnTo>
                  <a:pt x="3965" y="795"/>
                </a:lnTo>
                <a:lnTo>
                  <a:pt x="3963" y="795"/>
                </a:lnTo>
                <a:lnTo>
                  <a:pt x="3963" y="797"/>
                </a:lnTo>
                <a:lnTo>
                  <a:pt x="3963" y="799"/>
                </a:lnTo>
                <a:lnTo>
                  <a:pt x="3963" y="801"/>
                </a:lnTo>
                <a:lnTo>
                  <a:pt x="3961" y="803"/>
                </a:lnTo>
                <a:lnTo>
                  <a:pt x="3961" y="805"/>
                </a:lnTo>
                <a:lnTo>
                  <a:pt x="3961" y="807"/>
                </a:lnTo>
                <a:lnTo>
                  <a:pt x="3959" y="807"/>
                </a:lnTo>
                <a:lnTo>
                  <a:pt x="3959" y="809"/>
                </a:lnTo>
                <a:lnTo>
                  <a:pt x="3959" y="811"/>
                </a:lnTo>
                <a:lnTo>
                  <a:pt x="3959" y="812"/>
                </a:lnTo>
                <a:lnTo>
                  <a:pt x="3959" y="814"/>
                </a:lnTo>
                <a:lnTo>
                  <a:pt x="3959" y="816"/>
                </a:lnTo>
                <a:lnTo>
                  <a:pt x="3959" y="818"/>
                </a:lnTo>
                <a:lnTo>
                  <a:pt x="3957" y="820"/>
                </a:lnTo>
                <a:lnTo>
                  <a:pt x="3957" y="822"/>
                </a:lnTo>
                <a:lnTo>
                  <a:pt x="3957" y="824"/>
                </a:lnTo>
                <a:lnTo>
                  <a:pt x="3957" y="828"/>
                </a:lnTo>
                <a:lnTo>
                  <a:pt x="3957" y="830"/>
                </a:lnTo>
                <a:lnTo>
                  <a:pt x="3955" y="832"/>
                </a:lnTo>
                <a:lnTo>
                  <a:pt x="3953" y="834"/>
                </a:lnTo>
                <a:lnTo>
                  <a:pt x="3951" y="834"/>
                </a:lnTo>
                <a:lnTo>
                  <a:pt x="3950" y="836"/>
                </a:lnTo>
                <a:lnTo>
                  <a:pt x="3950" y="837"/>
                </a:lnTo>
                <a:lnTo>
                  <a:pt x="3950" y="839"/>
                </a:lnTo>
                <a:lnTo>
                  <a:pt x="3950" y="841"/>
                </a:lnTo>
                <a:lnTo>
                  <a:pt x="3948" y="841"/>
                </a:lnTo>
                <a:lnTo>
                  <a:pt x="3948" y="843"/>
                </a:lnTo>
                <a:lnTo>
                  <a:pt x="3946" y="843"/>
                </a:lnTo>
                <a:lnTo>
                  <a:pt x="3946" y="845"/>
                </a:lnTo>
                <a:lnTo>
                  <a:pt x="3946" y="847"/>
                </a:lnTo>
                <a:lnTo>
                  <a:pt x="3946" y="849"/>
                </a:lnTo>
                <a:lnTo>
                  <a:pt x="3944" y="849"/>
                </a:lnTo>
                <a:lnTo>
                  <a:pt x="3944" y="851"/>
                </a:lnTo>
                <a:lnTo>
                  <a:pt x="3942" y="851"/>
                </a:lnTo>
                <a:lnTo>
                  <a:pt x="3940" y="853"/>
                </a:lnTo>
                <a:lnTo>
                  <a:pt x="3938" y="853"/>
                </a:lnTo>
                <a:lnTo>
                  <a:pt x="3936" y="855"/>
                </a:lnTo>
                <a:lnTo>
                  <a:pt x="3934" y="855"/>
                </a:lnTo>
                <a:lnTo>
                  <a:pt x="3934" y="857"/>
                </a:lnTo>
                <a:lnTo>
                  <a:pt x="3932" y="859"/>
                </a:lnTo>
                <a:lnTo>
                  <a:pt x="3932" y="860"/>
                </a:lnTo>
                <a:lnTo>
                  <a:pt x="3930" y="862"/>
                </a:lnTo>
                <a:lnTo>
                  <a:pt x="3930" y="864"/>
                </a:lnTo>
                <a:lnTo>
                  <a:pt x="3930" y="866"/>
                </a:lnTo>
                <a:lnTo>
                  <a:pt x="3930" y="868"/>
                </a:lnTo>
                <a:lnTo>
                  <a:pt x="3930" y="870"/>
                </a:lnTo>
                <a:lnTo>
                  <a:pt x="3930" y="872"/>
                </a:lnTo>
                <a:lnTo>
                  <a:pt x="3930" y="874"/>
                </a:lnTo>
                <a:lnTo>
                  <a:pt x="3930" y="876"/>
                </a:lnTo>
                <a:lnTo>
                  <a:pt x="3928" y="876"/>
                </a:lnTo>
                <a:lnTo>
                  <a:pt x="3928" y="878"/>
                </a:lnTo>
                <a:lnTo>
                  <a:pt x="3928" y="880"/>
                </a:lnTo>
                <a:lnTo>
                  <a:pt x="3927" y="880"/>
                </a:lnTo>
                <a:lnTo>
                  <a:pt x="3927" y="882"/>
                </a:lnTo>
                <a:lnTo>
                  <a:pt x="3927" y="884"/>
                </a:lnTo>
                <a:lnTo>
                  <a:pt x="3925" y="884"/>
                </a:lnTo>
                <a:lnTo>
                  <a:pt x="3925" y="885"/>
                </a:lnTo>
                <a:lnTo>
                  <a:pt x="3923" y="887"/>
                </a:lnTo>
                <a:lnTo>
                  <a:pt x="3923" y="889"/>
                </a:lnTo>
                <a:lnTo>
                  <a:pt x="3921" y="889"/>
                </a:lnTo>
                <a:lnTo>
                  <a:pt x="3921" y="891"/>
                </a:lnTo>
                <a:lnTo>
                  <a:pt x="3919" y="891"/>
                </a:lnTo>
                <a:lnTo>
                  <a:pt x="3919" y="893"/>
                </a:lnTo>
                <a:lnTo>
                  <a:pt x="3917" y="895"/>
                </a:lnTo>
                <a:lnTo>
                  <a:pt x="3915" y="895"/>
                </a:lnTo>
                <a:lnTo>
                  <a:pt x="3915" y="897"/>
                </a:lnTo>
                <a:lnTo>
                  <a:pt x="3913" y="897"/>
                </a:lnTo>
                <a:lnTo>
                  <a:pt x="3911" y="899"/>
                </a:lnTo>
                <a:lnTo>
                  <a:pt x="3911" y="901"/>
                </a:lnTo>
                <a:lnTo>
                  <a:pt x="3909" y="903"/>
                </a:lnTo>
                <a:lnTo>
                  <a:pt x="3909" y="905"/>
                </a:lnTo>
                <a:lnTo>
                  <a:pt x="3907" y="905"/>
                </a:lnTo>
                <a:lnTo>
                  <a:pt x="3905" y="907"/>
                </a:lnTo>
                <a:lnTo>
                  <a:pt x="3903" y="907"/>
                </a:lnTo>
                <a:lnTo>
                  <a:pt x="3902" y="908"/>
                </a:lnTo>
                <a:lnTo>
                  <a:pt x="3900" y="908"/>
                </a:lnTo>
                <a:lnTo>
                  <a:pt x="3900" y="910"/>
                </a:lnTo>
                <a:lnTo>
                  <a:pt x="3900" y="912"/>
                </a:lnTo>
                <a:lnTo>
                  <a:pt x="3898" y="914"/>
                </a:lnTo>
                <a:lnTo>
                  <a:pt x="3898" y="916"/>
                </a:lnTo>
                <a:lnTo>
                  <a:pt x="3898" y="918"/>
                </a:lnTo>
                <a:lnTo>
                  <a:pt x="3900" y="920"/>
                </a:lnTo>
                <a:lnTo>
                  <a:pt x="3900" y="922"/>
                </a:lnTo>
                <a:lnTo>
                  <a:pt x="3898" y="922"/>
                </a:lnTo>
                <a:lnTo>
                  <a:pt x="3898" y="924"/>
                </a:lnTo>
                <a:lnTo>
                  <a:pt x="3900" y="926"/>
                </a:lnTo>
                <a:lnTo>
                  <a:pt x="3900" y="928"/>
                </a:lnTo>
                <a:lnTo>
                  <a:pt x="3900" y="930"/>
                </a:lnTo>
                <a:lnTo>
                  <a:pt x="3898" y="932"/>
                </a:lnTo>
                <a:lnTo>
                  <a:pt x="3898" y="933"/>
                </a:lnTo>
                <a:lnTo>
                  <a:pt x="3896" y="935"/>
                </a:lnTo>
                <a:lnTo>
                  <a:pt x="3896" y="937"/>
                </a:lnTo>
                <a:lnTo>
                  <a:pt x="3894" y="939"/>
                </a:lnTo>
                <a:lnTo>
                  <a:pt x="3894" y="941"/>
                </a:lnTo>
                <a:lnTo>
                  <a:pt x="3892" y="943"/>
                </a:lnTo>
                <a:lnTo>
                  <a:pt x="3892" y="945"/>
                </a:lnTo>
                <a:lnTo>
                  <a:pt x="3892" y="947"/>
                </a:lnTo>
                <a:lnTo>
                  <a:pt x="3894" y="949"/>
                </a:lnTo>
                <a:lnTo>
                  <a:pt x="3894" y="951"/>
                </a:lnTo>
                <a:lnTo>
                  <a:pt x="3896" y="951"/>
                </a:lnTo>
                <a:lnTo>
                  <a:pt x="3898" y="951"/>
                </a:lnTo>
                <a:lnTo>
                  <a:pt x="3898" y="949"/>
                </a:lnTo>
                <a:lnTo>
                  <a:pt x="3900" y="949"/>
                </a:lnTo>
                <a:lnTo>
                  <a:pt x="3900" y="947"/>
                </a:lnTo>
                <a:lnTo>
                  <a:pt x="3900" y="945"/>
                </a:lnTo>
                <a:lnTo>
                  <a:pt x="3902" y="943"/>
                </a:lnTo>
                <a:lnTo>
                  <a:pt x="3903" y="943"/>
                </a:lnTo>
                <a:lnTo>
                  <a:pt x="3905" y="943"/>
                </a:lnTo>
                <a:lnTo>
                  <a:pt x="3907" y="943"/>
                </a:lnTo>
                <a:lnTo>
                  <a:pt x="3907" y="945"/>
                </a:lnTo>
                <a:lnTo>
                  <a:pt x="3907" y="947"/>
                </a:lnTo>
                <a:lnTo>
                  <a:pt x="3905" y="947"/>
                </a:lnTo>
                <a:lnTo>
                  <a:pt x="3905" y="949"/>
                </a:lnTo>
                <a:lnTo>
                  <a:pt x="3905" y="951"/>
                </a:lnTo>
                <a:lnTo>
                  <a:pt x="3903" y="951"/>
                </a:lnTo>
                <a:lnTo>
                  <a:pt x="3903" y="953"/>
                </a:lnTo>
                <a:lnTo>
                  <a:pt x="3902" y="953"/>
                </a:lnTo>
                <a:lnTo>
                  <a:pt x="3902" y="955"/>
                </a:lnTo>
                <a:lnTo>
                  <a:pt x="3900" y="955"/>
                </a:lnTo>
                <a:lnTo>
                  <a:pt x="3898" y="956"/>
                </a:lnTo>
                <a:lnTo>
                  <a:pt x="3896" y="956"/>
                </a:lnTo>
                <a:lnTo>
                  <a:pt x="3896" y="958"/>
                </a:lnTo>
                <a:lnTo>
                  <a:pt x="3896" y="960"/>
                </a:lnTo>
                <a:lnTo>
                  <a:pt x="3898" y="964"/>
                </a:lnTo>
                <a:lnTo>
                  <a:pt x="3898" y="966"/>
                </a:lnTo>
                <a:lnTo>
                  <a:pt x="3900" y="968"/>
                </a:lnTo>
                <a:lnTo>
                  <a:pt x="3900" y="970"/>
                </a:lnTo>
                <a:lnTo>
                  <a:pt x="3902" y="970"/>
                </a:lnTo>
                <a:lnTo>
                  <a:pt x="3902" y="972"/>
                </a:lnTo>
                <a:lnTo>
                  <a:pt x="3903" y="972"/>
                </a:lnTo>
                <a:lnTo>
                  <a:pt x="3903" y="974"/>
                </a:lnTo>
                <a:lnTo>
                  <a:pt x="3903" y="976"/>
                </a:lnTo>
                <a:lnTo>
                  <a:pt x="3905" y="976"/>
                </a:lnTo>
                <a:lnTo>
                  <a:pt x="3905" y="978"/>
                </a:lnTo>
                <a:lnTo>
                  <a:pt x="3905" y="980"/>
                </a:lnTo>
                <a:lnTo>
                  <a:pt x="3905" y="981"/>
                </a:lnTo>
                <a:lnTo>
                  <a:pt x="3903" y="983"/>
                </a:lnTo>
                <a:lnTo>
                  <a:pt x="3902" y="985"/>
                </a:lnTo>
                <a:lnTo>
                  <a:pt x="3902" y="987"/>
                </a:lnTo>
                <a:lnTo>
                  <a:pt x="3902" y="989"/>
                </a:lnTo>
                <a:lnTo>
                  <a:pt x="3900" y="991"/>
                </a:lnTo>
                <a:lnTo>
                  <a:pt x="3900" y="993"/>
                </a:lnTo>
                <a:lnTo>
                  <a:pt x="3900" y="995"/>
                </a:lnTo>
                <a:lnTo>
                  <a:pt x="3900" y="997"/>
                </a:lnTo>
                <a:lnTo>
                  <a:pt x="3898" y="999"/>
                </a:lnTo>
                <a:lnTo>
                  <a:pt x="3898" y="1001"/>
                </a:lnTo>
                <a:lnTo>
                  <a:pt x="3898" y="1003"/>
                </a:lnTo>
                <a:lnTo>
                  <a:pt x="3896" y="1004"/>
                </a:lnTo>
                <a:lnTo>
                  <a:pt x="3896" y="1006"/>
                </a:lnTo>
                <a:lnTo>
                  <a:pt x="3896" y="1008"/>
                </a:lnTo>
                <a:lnTo>
                  <a:pt x="3896" y="1010"/>
                </a:lnTo>
                <a:lnTo>
                  <a:pt x="3894" y="1012"/>
                </a:lnTo>
                <a:lnTo>
                  <a:pt x="3894" y="1014"/>
                </a:lnTo>
                <a:lnTo>
                  <a:pt x="3892" y="1014"/>
                </a:lnTo>
                <a:lnTo>
                  <a:pt x="3892" y="1016"/>
                </a:lnTo>
                <a:lnTo>
                  <a:pt x="3892" y="1018"/>
                </a:lnTo>
                <a:lnTo>
                  <a:pt x="3890" y="1020"/>
                </a:lnTo>
                <a:lnTo>
                  <a:pt x="3890" y="1022"/>
                </a:lnTo>
                <a:lnTo>
                  <a:pt x="3888" y="1022"/>
                </a:lnTo>
                <a:lnTo>
                  <a:pt x="3888" y="1024"/>
                </a:lnTo>
                <a:lnTo>
                  <a:pt x="3886" y="1024"/>
                </a:lnTo>
                <a:lnTo>
                  <a:pt x="3886" y="1026"/>
                </a:lnTo>
                <a:lnTo>
                  <a:pt x="3884" y="1026"/>
                </a:lnTo>
                <a:lnTo>
                  <a:pt x="3882" y="1026"/>
                </a:lnTo>
                <a:lnTo>
                  <a:pt x="3882" y="1028"/>
                </a:lnTo>
                <a:lnTo>
                  <a:pt x="3882" y="1029"/>
                </a:lnTo>
                <a:lnTo>
                  <a:pt x="3880" y="1031"/>
                </a:lnTo>
                <a:lnTo>
                  <a:pt x="3879" y="1031"/>
                </a:lnTo>
                <a:lnTo>
                  <a:pt x="3879" y="1033"/>
                </a:lnTo>
                <a:lnTo>
                  <a:pt x="3877" y="1033"/>
                </a:lnTo>
                <a:lnTo>
                  <a:pt x="3877" y="1035"/>
                </a:lnTo>
                <a:lnTo>
                  <a:pt x="3875" y="1035"/>
                </a:lnTo>
                <a:lnTo>
                  <a:pt x="3875" y="1033"/>
                </a:lnTo>
                <a:lnTo>
                  <a:pt x="3873" y="1033"/>
                </a:lnTo>
                <a:lnTo>
                  <a:pt x="3873" y="1035"/>
                </a:lnTo>
                <a:lnTo>
                  <a:pt x="3871" y="1037"/>
                </a:lnTo>
                <a:lnTo>
                  <a:pt x="3873" y="1037"/>
                </a:lnTo>
                <a:lnTo>
                  <a:pt x="3873" y="1039"/>
                </a:lnTo>
                <a:lnTo>
                  <a:pt x="3873" y="1041"/>
                </a:lnTo>
                <a:lnTo>
                  <a:pt x="3873" y="1043"/>
                </a:lnTo>
                <a:lnTo>
                  <a:pt x="3871" y="1045"/>
                </a:lnTo>
                <a:lnTo>
                  <a:pt x="3871" y="1047"/>
                </a:lnTo>
                <a:lnTo>
                  <a:pt x="3871" y="1049"/>
                </a:lnTo>
                <a:lnTo>
                  <a:pt x="3869" y="1049"/>
                </a:lnTo>
                <a:lnTo>
                  <a:pt x="3867" y="1049"/>
                </a:lnTo>
                <a:lnTo>
                  <a:pt x="3867" y="1051"/>
                </a:lnTo>
                <a:lnTo>
                  <a:pt x="3867" y="1052"/>
                </a:lnTo>
                <a:lnTo>
                  <a:pt x="3865" y="1054"/>
                </a:lnTo>
                <a:lnTo>
                  <a:pt x="3863" y="1056"/>
                </a:lnTo>
                <a:lnTo>
                  <a:pt x="3863" y="1058"/>
                </a:lnTo>
                <a:lnTo>
                  <a:pt x="3861" y="1060"/>
                </a:lnTo>
                <a:lnTo>
                  <a:pt x="3861" y="1062"/>
                </a:lnTo>
                <a:lnTo>
                  <a:pt x="3859" y="1064"/>
                </a:lnTo>
                <a:lnTo>
                  <a:pt x="3859" y="1066"/>
                </a:lnTo>
                <a:lnTo>
                  <a:pt x="3857" y="1066"/>
                </a:lnTo>
                <a:lnTo>
                  <a:pt x="3857" y="1068"/>
                </a:lnTo>
                <a:lnTo>
                  <a:pt x="3855" y="1068"/>
                </a:lnTo>
                <a:lnTo>
                  <a:pt x="3855" y="1070"/>
                </a:lnTo>
                <a:lnTo>
                  <a:pt x="3855" y="1072"/>
                </a:lnTo>
                <a:lnTo>
                  <a:pt x="3854" y="1072"/>
                </a:lnTo>
                <a:lnTo>
                  <a:pt x="3854" y="1074"/>
                </a:lnTo>
                <a:lnTo>
                  <a:pt x="3854" y="1076"/>
                </a:lnTo>
                <a:lnTo>
                  <a:pt x="3854" y="1077"/>
                </a:lnTo>
                <a:lnTo>
                  <a:pt x="3854" y="1079"/>
                </a:lnTo>
                <a:lnTo>
                  <a:pt x="3855" y="1079"/>
                </a:lnTo>
                <a:lnTo>
                  <a:pt x="3855" y="1081"/>
                </a:lnTo>
                <a:lnTo>
                  <a:pt x="3854" y="1083"/>
                </a:lnTo>
                <a:lnTo>
                  <a:pt x="3854" y="1085"/>
                </a:lnTo>
                <a:lnTo>
                  <a:pt x="3852" y="1085"/>
                </a:lnTo>
                <a:lnTo>
                  <a:pt x="3850" y="1087"/>
                </a:lnTo>
                <a:lnTo>
                  <a:pt x="3848" y="1087"/>
                </a:lnTo>
                <a:lnTo>
                  <a:pt x="3848" y="1089"/>
                </a:lnTo>
                <a:lnTo>
                  <a:pt x="3846" y="1089"/>
                </a:lnTo>
                <a:lnTo>
                  <a:pt x="3844" y="1089"/>
                </a:lnTo>
                <a:lnTo>
                  <a:pt x="3842" y="1089"/>
                </a:lnTo>
                <a:lnTo>
                  <a:pt x="3842" y="1091"/>
                </a:lnTo>
                <a:lnTo>
                  <a:pt x="3840" y="1091"/>
                </a:lnTo>
                <a:lnTo>
                  <a:pt x="3838" y="1091"/>
                </a:lnTo>
                <a:lnTo>
                  <a:pt x="3836" y="1091"/>
                </a:lnTo>
                <a:lnTo>
                  <a:pt x="3836" y="1093"/>
                </a:lnTo>
                <a:lnTo>
                  <a:pt x="3834" y="1093"/>
                </a:lnTo>
                <a:lnTo>
                  <a:pt x="3834" y="1095"/>
                </a:lnTo>
                <a:lnTo>
                  <a:pt x="3832" y="1095"/>
                </a:lnTo>
                <a:lnTo>
                  <a:pt x="3832" y="1097"/>
                </a:lnTo>
                <a:lnTo>
                  <a:pt x="3831" y="1097"/>
                </a:lnTo>
                <a:lnTo>
                  <a:pt x="3831" y="1099"/>
                </a:lnTo>
                <a:lnTo>
                  <a:pt x="3829" y="1099"/>
                </a:lnTo>
                <a:lnTo>
                  <a:pt x="3829" y="1100"/>
                </a:lnTo>
                <a:lnTo>
                  <a:pt x="3827" y="1100"/>
                </a:lnTo>
                <a:lnTo>
                  <a:pt x="3827" y="1102"/>
                </a:lnTo>
                <a:lnTo>
                  <a:pt x="3825" y="1102"/>
                </a:lnTo>
                <a:lnTo>
                  <a:pt x="3823" y="1102"/>
                </a:lnTo>
                <a:lnTo>
                  <a:pt x="3823" y="1104"/>
                </a:lnTo>
                <a:lnTo>
                  <a:pt x="3821" y="1104"/>
                </a:lnTo>
                <a:lnTo>
                  <a:pt x="3819" y="1104"/>
                </a:lnTo>
                <a:lnTo>
                  <a:pt x="3817" y="1104"/>
                </a:lnTo>
                <a:lnTo>
                  <a:pt x="3815" y="1104"/>
                </a:lnTo>
                <a:lnTo>
                  <a:pt x="3813" y="1104"/>
                </a:lnTo>
                <a:lnTo>
                  <a:pt x="3811" y="1106"/>
                </a:lnTo>
                <a:lnTo>
                  <a:pt x="3811" y="1108"/>
                </a:lnTo>
                <a:lnTo>
                  <a:pt x="3809" y="1108"/>
                </a:lnTo>
                <a:lnTo>
                  <a:pt x="3807" y="1108"/>
                </a:lnTo>
                <a:lnTo>
                  <a:pt x="3806" y="1108"/>
                </a:lnTo>
                <a:lnTo>
                  <a:pt x="3804" y="1110"/>
                </a:lnTo>
                <a:lnTo>
                  <a:pt x="3802" y="1110"/>
                </a:lnTo>
                <a:lnTo>
                  <a:pt x="3800" y="1112"/>
                </a:lnTo>
                <a:lnTo>
                  <a:pt x="3798" y="1112"/>
                </a:lnTo>
                <a:lnTo>
                  <a:pt x="3796" y="1114"/>
                </a:lnTo>
                <a:lnTo>
                  <a:pt x="3796" y="1120"/>
                </a:lnTo>
                <a:lnTo>
                  <a:pt x="3796" y="1122"/>
                </a:lnTo>
                <a:lnTo>
                  <a:pt x="3790" y="1124"/>
                </a:lnTo>
                <a:lnTo>
                  <a:pt x="3788" y="1125"/>
                </a:lnTo>
                <a:lnTo>
                  <a:pt x="3790" y="1127"/>
                </a:lnTo>
                <a:lnTo>
                  <a:pt x="3790" y="1129"/>
                </a:lnTo>
                <a:lnTo>
                  <a:pt x="3790" y="1133"/>
                </a:lnTo>
                <a:lnTo>
                  <a:pt x="3788" y="1137"/>
                </a:lnTo>
                <a:lnTo>
                  <a:pt x="3790" y="1141"/>
                </a:lnTo>
                <a:lnTo>
                  <a:pt x="3788" y="1143"/>
                </a:lnTo>
                <a:lnTo>
                  <a:pt x="3786" y="1143"/>
                </a:lnTo>
                <a:lnTo>
                  <a:pt x="3784" y="1145"/>
                </a:lnTo>
                <a:lnTo>
                  <a:pt x="3784" y="1147"/>
                </a:lnTo>
                <a:lnTo>
                  <a:pt x="3783" y="1147"/>
                </a:lnTo>
                <a:lnTo>
                  <a:pt x="3783" y="1148"/>
                </a:lnTo>
                <a:lnTo>
                  <a:pt x="3781" y="1150"/>
                </a:lnTo>
                <a:lnTo>
                  <a:pt x="3781" y="1152"/>
                </a:lnTo>
                <a:lnTo>
                  <a:pt x="3781" y="1154"/>
                </a:lnTo>
                <a:lnTo>
                  <a:pt x="3781" y="1156"/>
                </a:lnTo>
                <a:lnTo>
                  <a:pt x="3781" y="1158"/>
                </a:lnTo>
                <a:lnTo>
                  <a:pt x="3781" y="1160"/>
                </a:lnTo>
                <a:lnTo>
                  <a:pt x="3781" y="1164"/>
                </a:lnTo>
                <a:lnTo>
                  <a:pt x="3777" y="1164"/>
                </a:lnTo>
                <a:lnTo>
                  <a:pt x="3775" y="1168"/>
                </a:lnTo>
                <a:lnTo>
                  <a:pt x="3773" y="1170"/>
                </a:lnTo>
                <a:lnTo>
                  <a:pt x="3773" y="1172"/>
                </a:lnTo>
                <a:lnTo>
                  <a:pt x="3773" y="1173"/>
                </a:lnTo>
                <a:lnTo>
                  <a:pt x="3771" y="1175"/>
                </a:lnTo>
                <a:lnTo>
                  <a:pt x="3773" y="1177"/>
                </a:lnTo>
                <a:lnTo>
                  <a:pt x="3773" y="1179"/>
                </a:lnTo>
                <a:lnTo>
                  <a:pt x="3773" y="1181"/>
                </a:lnTo>
                <a:lnTo>
                  <a:pt x="3771" y="1181"/>
                </a:lnTo>
                <a:lnTo>
                  <a:pt x="3771" y="1183"/>
                </a:lnTo>
                <a:lnTo>
                  <a:pt x="3771" y="1187"/>
                </a:lnTo>
                <a:lnTo>
                  <a:pt x="3769" y="1189"/>
                </a:lnTo>
                <a:lnTo>
                  <a:pt x="3769" y="1191"/>
                </a:lnTo>
                <a:lnTo>
                  <a:pt x="3767" y="1195"/>
                </a:lnTo>
                <a:lnTo>
                  <a:pt x="3765" y="1196"/>
                </a:lnTo>
                <a:lnTo>
                  <a:pt x="3763" y="1196"/>
                </a:lnTo>
                <a:lnTo>
                  <a:pt x="3763" y="1198"/>
                </a:lnTo>
                <a:lnTo>
                  <a:pt x="3761" y="1198"/>
                </a:lnTo>
                <a:lnTo>
                  <a:pt x="3761" y="1202"/>
                </a:lnTo>
                <a:lnTo>
                  <a:pt x="3759" y="1204"/>
                </a:lnTo>
                <a:lnTo>
                  <a:pt x="3759" y="1206"/>
                </a:lnTo>
                <a:lnTo>
                  <a:pt x="3759" y="1208"/>
                </a:lnTo>
                <a:lnTo>
                  <a:pt x="3759" y="1210"/>
                </a:lnTo>
                <a:lnTo>
                  <a:pt x="3758" y="1212"/>
                </a:lnTo>
                <a:lnTo>
                  <a:pt x="3758" y="1214"/>
                </a:lnTo>
                <a:lnTo>
                  <a:pt x="3758" y="1216"/>
                </a:lnTo>
                <a:lnTo>
                  <a:pt x="3758" y="1218"/>
                </a:lnTo>
                <a:lnTo>
                  <a:pt x="3758" y="1220"/>
                </a:lnTo>
                <a:lnTo>
                  <a:pt x="3758" y="1221"/>
                </a:lnTo>
                <a:lnTo>
                  <a:pt x="3758" y="1223"/>
                </a:lnTo>
                <a:lnTo>
                  <a:pt x="3758" y="1225"/>
                </a:lnTo>
                <a:lnTo>
                  <a:pt x="3758" y="1227"/>
                </a:lnTo>
                <a:lnTo>
                  <a:pt x="3758" y="1229"/>
                </a:lnTo>
                <a:lnTo>
                  <a:pt x="3756" y="1231"/>
                </a:lnTo>
                <a:lnTo>
                  <a:pt x="3754" y="1233"/>
                </a:lnTo>
                <a:lnTo>
                  <a:pt x="3752" y="1235"/>
                </a:lnTo>
                <a:lnTo>
                  <a:pt x="3748" y="1237"/>
                </a:lnTo>
                <a:lnTo>
                  <a:pt x="3746" y="1239"/>
                </a:lnTo>
                <a:lnTo>
                  <a:pt x="3746" y="1241"/>
                </a:lnTo>
                <a:lnTo>
                  <a:pt x="3746" y="1243"/>
                </a:lnTo>
                <a:lnTo>
                  <a:pt x="3748" y="1244"/>
                </a:lnTo>
                <a:lnTo>
                  <a:pt x="3748" y="1246"/>
                </a:lnTo>
                <a:lnTo>
                  <a:pt x="3748" y="1248"/>
                </a:lnTo>
                <a:lnTo>
                  <a:pt x="3748" y="1250"/>
                </a:lnTo>
                <a:lnTo>
                  <a:pt x="3748" y="1254"/>
                </a:lnTo>
                <a:lnTo>
                  <a:pt x="3748" y="1256"/>
                </a:lnTo>
                <a:lnTo>
                  <a:pt x="3746" y="1258"/>
                </a:lnTo>
                <a:lnTo>
                  <a:pt x="3746" y="1262"/>
                </a:lnTo>
                <a:lnTo>
                  <a:pt x="3744" y="1262"/>
                </a:lnTo>
                <a:lnTo>
                  <a:pt x="3744" y="1264"/>
                </a:lnTo>
                <a:lnTo>
                  <a:pt x="3742" y="1266"/>
                </a:lnTo>
                <a:lnTo>
                  <a:pt x="3738" y="1269"/>
                </a:lnTo>
                <a:lnTo>
                  <a:pt x="3736" y="1269"/>
                </a:lnTo>
                <a:lnTo>
                  <a:pt x="3735" y="1269"/>
                </a:lnTo>
                <a:lnTo>
                  <a:pt x="3733" y="1269"/>
                </a:lnTo>
                <a:lnTo>
                  <a:pt x="3731" y="1271"/>
                </a:lnTo>
                <a:lnTo>
                  <a:pt x="3729" y="1269"/>
                </a:lnTo>
                <a:lnTo>
                  <a:pt x="3727" y="1273"/>
                </a:lnTo>
                <a:lnTo>
                  <a:pt x="3727" y="1275"/>
                </a:lnTo>
                <a:lnTo>
                  <a:pt x="3725" y="1277"/>
                </a:lnTo>
                <a:lnTo>
                  <a:pt x="3723" y="1279"/>
                </a:lnTo>
                <a:lnTo>
                  <a:pt x="3723" y="1281"/>
                </a:lnTo>
                <a:lnTo>
                  <a:pt x="3723" y="1285"/>
                </a:lnTo>
                <a:lnTo>
                  <a:pt x="3723" y="1287"/>
                </a:lnTo>
                <a:lnTo>
                  <a:pt x="3721" y="1287"/>
                </a:lnTo>
                <a:lnTo>
                  <a:pt x="3721" y="1289"/>
                </a:lnTo>
                <a:lnTo>
                  <a:pt x="3721" y="1291"/>
                </a:lnTo>
                <a:lnTo>
                  <a:pt x="3719" y="1292"/>
                </a:lnTo>
                <a:lnTo>
                  <a:pt x="3717" y="1294"/>
                </a:lnTo>
                <a:lnTo>
                  <a:pt x="3715" y="1294"/>
                </a:lnTo>
                <a:lnTo>
                  <a:pt x="3715" y="1296"/>
                </a:lnTo>
                <a:lnTo>
                  <a:pt x="3713" y="1296"/>
                </a:lnTo>
                <a:lnTo>
                  <a:pt x="3711" y="1296"/>
                </a:lnTo>
                <a:lnTo>
                  <a:pt x="3710" y="1296"/>
                </a:lnTo>
                <a:lnTo>
                  <a:pt x="3710" y="1298"/>
                </a:lnTo>
                <a:lnTo>
                  <a:pt x="3708" y="1298"/>
                </a:lnTo>
                <a:lnTo>
                  <a:pt x="3706" y="1300"/>
                </a:lnTo>
                <a:lnTo>
                  <a:pt x="3706" y="1302"/>
                </a:lnTo>
                <a:lnTo>
                  <a:pt x="3708" y="1304"/>
                </a:lnTo>
                <a:lnTo>
                  <a:pt x="3708" y="1306"/>
                </a:lnTo>
                <a:lnTo>
                  <a:pt x="3708" y="1308"/>
                </a:lnTo>
                <a:lnTo>
                  <a:pt x="3710" y="1308"/>
                </a:lnTo>
                <a:lnTo>
                  <a:pt x="3710" y="1310"/>
                </a:lnTo>
                <a:lnTo>
                  <a:pt x="3710" y="1312"/>
                </a:lnTo>
                <a:lnTo>
                  <a:pt x="3710" y="1314"/>
                </a:lnTo>
                <a:lnTo>
                  <a:pt x="3711" y="1315"/>
                </a:lnTo>
                <a:lnTo>
                  <a:pt x="3711" y="1317"/>
                </a:lnTo>
                <a:lnTo>
                  <a:pt x="3711" y="1319"/>
                </a:lnTo>
                <a:lnTo>
                  <a:pt x="3711" y="1321"/>
                </a:lnTo>
                <a:lnTo>
                  <a:pt x="3711" y="1323"/>
                </a:lnTo>
                <a:lnTo>
                  <a:pt x="3711" y="1325"/>
                </a:lnTo>
                <a:lnTo>
                  <a:pt x="3711" y="1327"/>
                </a:lnTo>
                <a:lnTo>
                  <a:pt x="3711" y="1329"/>
                </a:lnTo>
                <a:lnTo>
                  <a:pt x="3711" y="1331"/>
                </a:lnTo>
                <a:lnTo>
                  <a:pt x="3711" y="1333"/>
                </a:lnTo>
                <a:lnTo>
                  <a:pt x="3711" y="1335"/>
                </a:lnTo>
                <a:lnTo>
                  <a:pt x="3711" y="1337"/>
                </a:lnTo>
                <a:lnTo>
                  <a:pt x="3711" y="1339"/>
                </a:lnTo>
                <a:lnTo>
                  <a:pt x="3711" y="1340"/>
                </a:lnTo>
                <a:lnTo>
                  <a:pt x="3710" y="1342"/>
                </a:lnTo>
                <a:lnTo>
                  <a:pt x="3710" y="1344"/>
                </a:lnTo>
                <a:lnTo>
                  <a:pt x="3708" y="1346"/>
                </a:lnTo>
                <a:lnTo>
                  <a:pt x="3708" y="1348"/>
                </a:lnTo>
                <a:lnTo>
                  <a:pt x="3708" y="1350"/>
                </a:lnTo>
                <a:lnTo>
                  <a:pt x="3708" y="1352"/>
                </a:lnTo>
                <a:lnTo>
                  <a:pt x="3706" y="1352"/>
                </a:lnTo>
                <a:lnTo>
                  <a:pt x="3706" y="1354"/>
                </a:lnTo>
                <a:lnTo>
                  <a:pt x="3704" y="1354"/>
                </a:lnTo>
                <a:lnTo>
                  <a:pt x="3704" y="1356"/>
                </a:lnTo>
                <a:lnTo>
                  <a:pt x="3702" y="1358"/>
                </a:lnTo>
                <a:lnTo>
                  <a:pt x="3700" y="1358"/>
                </a:lnTo>
                <a:lnTo>
                  <a:pt x="3700" y="1360"/>
                </a:lnTo>
                <a:lnTo>
                  <a:pt x="3698" y="1360"/>
                </a:lnTo>
                <a:lnTo>
                  <a:pt x="3698" y="1362"/>
                </a:lnTo>
                <a:lnTo>
                  <a:pt x="3698" y="1363"/>
                </a:lnTo>
                <a:lnTo>
                  <a:pt x="3698" y="1365"/>
                </a:lnTo>
                <a:lnTo>
                  <a:pt x="3700" y="1369"/>
                </a:lnTo>
                <a:lnTo>
                  <a:pt x="3700" y="1371"/>
                </a:lnTo>
                <a:lnTo>
                  <a:pt x="3702" y="1371"/>
                </a:lnTo>
                <a:lnTo>
                  <a:pt x="3702" y="1373"/>
                </a:lnTo>
                <a:lnTo>
                  <a:pt x="3702" y="1375"/>
                </a:lnTo>
                <a:lnTo>
                  <a:pt x="3702" y="1377"/>
                </a:lnTo>
                <a:lnTo>
                  <a:pt x="3704" y="1377"/>
                </a:lnTo>
                <a:lnTo>
                  <a:pt x="3704" y="1379"/>
                </a:lnTo>
                <a:lnTo>
                  <a:pt x="3706" y="1379"/>
                </a:lnTo>
                <a:lnTo>
                  <a:pt x="3706" y="1381"/>
                </a:lnTo>
                <a:lnTo>
                  <a:pt x="3708" y="1381"/>
                </a:lnTo>
                <a:lnTo>
                  <a:pt x="3708" y="1383"/>
                </a:lnTo>
                <a:lnTo>
                  <a:pt x="3710" y="1383"/>
                </a:lnTo>
                <a:lnTo>
                  <a:pt x="3711" y="1385"/>
                </a:lnTo>
                <a:lnTo>
                  <a:pt x="3711" y="1387"/>
                </a:lnTo>
                <a:lnTo>
                  <a:pt x="3713" y="1387"/>
                </a:lnTo>
                <a:lnTo>
                  <a:pt x="3715" y="1388"/>
                </a:lnTo>
                <a:lnTo>
                  <a:pt x="3717" y="1390"/>
                </a:lnTo>
                <a:lnTo>
                  <a:pt x="3717" y="1392"/>
                </a:lnTo>
                <a:lnTo>
                  <a:pt x="3719" y="1392"/>
                </a:lnTo>
                <a:lnTo>
                  <a:pt x="3719" y="1394"/>
                </a:lnTo>
                <a:lnTo>
                  <a:pt x="3721" y="1394"/>
                </a:lnTo>
                <a:lnTo>
                  <a:pt x="3723" y="1398"/>
                </a:lnTo>
                <a:lnTo>
                  <a:pt x="3723" y="1400"/>
                </a:lnTo>
                <a:lnTo>
                  <a:pt x="3725" y="1400"/>
                </a:lnTo>
                <a:lnTo>
                  <a:pt x="3725" y="1402"/>
                </a:lnTo>
                <a:lnTo>
                  <a:pt x="3725" y="1404"/>
                </a:lnTo>
                <a:lnTo>
                  <a:pt x="3723" y="1406"/>
                </a:lnTo>
                <a:lnTo>
                  <a:pt x="3723" y="1408"/>
                </a:lnTo>
                <a:lnTo>
                  <a:pt x="3721" y="1410"/>
                </a:lnTo>
                <a:lnTo>
                  <a:pt x="3721" y="1411"/>
                </a:lnTo>
                <a:lnTo>
                  <a:pt x="3719" y="1413"/>
                </a:lnTo>
                <a:lnTo>
                  <a:pt x="3719" y="1415"/>
                </a:lnTo>
                <a:lnTo>
                  <a:pt x="3719" y="1417"/>
                </a:lnTo>
                <a:lnTo>
                  <a:pt x="3717" y="1417"/>
                </a:lnTo>
                <a:lnTo>
                  <a:pt x="3717" y="1419"/>
                </a:lnTo>
                <a:lnTo>
                  <a:pt x="3715" y="1419"/>
                </a:lnTo>
                <a:lnTo>
                  <a:pt x="3715" y="1421"/>
                </a:lnTo>
                <a:lnTo>
                  <a:pt x="3713" y="1421"/>
                </a:lnTo>
                <a:lnTo>
                  <a:pt x="3711" y="1421"/>
                </a:lnTo>
                <a:lnTo>
                  <a:pt x="3711" y="1423"/>
                </a:lnTo>
                <a:lnTo>
                  <a:pt x="3710" y="1425"/>
                </a:lnTo>
                <a:lnTo>
                  <a:pt x="3710" y="1427"/>
                </a:lnTo>
                <a:lnTo>
                  <a:pt x="3708" y="1429"/>
                </a:lnTo>
                <a:lnTo>
                  <a:pt x="3708" y="1431"/>
                </a:lnTo>
                <a:lnTo>
                  <a:pt x="3711" y="1436"/>
                </a:lnTo>
                <a:lnTo>
                  <a:pt x="3713" y="1436"/>
                </a:lnTo>
                <a:lnTo>
                  <a:pt x="3713" y="1438"/>
                </a:lnTo>
                <a:lnTo>
                  <a:pt x="3715" y="1438"/>
                </a:lnTo>
                <a:lnTo>
                  <a:pt x="3715" y="1440"/>
                </a:lnTo>
                <a:lnTo>
                  <a:pt x="3717" y="1440"/>
                </a:lnTo>
                <a:lnTo>
                  <a:pt x="3717" y="1442"/>
                </a:lnTo>
                <a:lnTo>
                  <a:pt x="3719" y="1444"/>
                </a:lnTo>
                <a:lnTo>
                  <a:pt x="3719" y="1446"/>
                </a:lnTo>
                <a:lnTo>
                  <a:pt x="3721" y="1446"/>
                </a:lnTo>
                <a:lnTo>
                  <a:pt x="3721" y="1448"/>
                </a:lnTo>
                <a:lnTo>
                  <a:pt x="3723" y="1448"/>
                </a:lnTo>
                <a:lnTo>
                  <a:pt x="3725" y="1450"/>
                </a:lnTo>
                <a:lnTo>
                  <a:pt x="3727" y="1450"/>
                </a:lnTo>
                <a:lnTo>
                  <a:pt x="3727" y="1452"/>
                </a:lnTo>
                <a:lnTo>
                  <a:pt x="3729" y="1452"/>
                </a:lnTo>
                <a:lnTo>
                  <a:pt x="3731" y="1452"/>
                </a:lnTo>
                <a:lnTo>
                  <a:pt x="3731" y="1454"/>
                </a:lnTo>
                <a:lnTo>
                  <a:pt x="3733" y="1454"/>
                </a:lnTo>
                <a:lnTo>
                  <a:pt x="3733" y="1456"/>
                </a:lnTo>
                <a:lnTo>
                  <a:pt x="3735" y="1456"/>
                </a:lnTo>
                <a:lnTo>
                  <a:pt x="3735" y="1458"/>
                </a:lnTo>
                <a:lnTo>
                  <a:pt x="3736" y="1458"/>
                </a:lnTo>
                <a:lnTo>
                  <a:pt x="3738" y="1458"/>
                </a:lnTo>
                <a:lnTo>
                  <a:pt x="3740" y="1458"/>
                </a:lnTo>
                <a:lnTo>
                  <a:pt x="3742" y="1458"/>
                </a:lnTo>
                <a:lnTo>
                  <a:pt x="3744" y="1458"/>
                </a:lnTo>
                <a:lnTo>
                  <a:pt x="3746" y="1458"/>
                </a:lnTo>
                <a:lnTo>
                  <a:pt x="3748" y="1458"/>
                </a:lnTo>
                <a:lnTo>
                  <a:pt x="3750" y="1458"/>
                </a:lnTo>
                <a:lnTo>
                  <a:pt x="3750" y="1456"/>
                </a:lnTo>
                <a:lnTo>
                  <a:pt x="3752" y="1456"/>
                </a:lnTo>
                <a:lnTo>
                  <a:pt x="3754" y="1454"/>
                </a:lnTo>
                <a:lnTo>
                  <a:pt x="3754" y="1452"/>
                </a:lnTo>
                <a:lnTo>
                  <a:pt x="3754" y="1450"/>
                </a:lnTo>
                <a:lnTo>
                  <a:pt x="3756" y="1448"/>
                </a:lnTo>
                <a:lnTo>
                  <a:pt x="3756" y="1446"/>
                </a:lnTo>
                <a:lnTo>
                  <a:pt x="3758" y="1446"/>
                </a:lnTo>
                <a:lnTo>
                  <a:pt x="3759" y="1444"/>
                </a:lnTo>
                <a:lnTo>
                  <a:pt x="3759" y="1442"/>
                </a:lnTo>
                <a:lnTo>
                  <a:pt x="3761" y="1442"/>
                </a:lnTo>
                <a:lnTo>
                  <a:pt x="3763" y="1442"/>
                </a:lnTo>
                <a:lnTo>
                  <a:pt x="3765" y="1442"/>
                </a:lnTo>
                <a:lnTo>
                  <a:pt x="3767" y="1442"/>
                </a:lnTo>
                <a:lnTo>
                  <a:pt x="3769" y="1442"/>
                </a:lnTo>
                <a:lnTo>
                  <a:pt x="3769" y="1444"/>
                </a:lnTo>
                <a:lnTo>
                  <a:pt x="3771" y="1444"/>
                </a:lnTo>
                <a:lnTo>
                  <a:pt x="3771" y="1446"/>
                </a:lnTo>
                <a:lnTo>
                  <a:pt x="3773" y="1448"/>
                </a:lnTo>
                <a:lnTo>
                  <a:pt x="3773" y="1450"/>
                </a:lnTo>
                <a:lnTo>
                  <a:pt x="3773" y="1452"/>
                </a:lnTo>
                <a:lnTo>
                  <a:pt x="3775" y="1452"/>
                </a:lnTo>
                <a:lnTo>
                  <a:pt x="3775" y="1454"/>
                </a:lnTo>
                <a:lnTo>
                  <a:pt x="3775" y="1456"/>
                </a:lnTo>
                <a:lnTo>
                  <a:pt x="3775" y="1458"/>
                </a:lnTo>
                <a:lnTo>
                  <a:pt x="3777" y="1458"/>
                </a:lnTo>
                <a:lnTo>
                  <a:pt x="3777" y="1459"/>
                </a:lnTo>
                <a:lnTo>
                  <a:pt x="3781" y="1461"/>
                </a:lnTo>
                <a:lnTo>
                  <a:pt x="3781" y="1463"/>
                </a:lnTo>
                <a:lnTo>
                  <a:pt x="3783" y="1463"/>
                </a:lnTo>
                <a:lnTo>
                  <a:pt x="3783" y="1465"/>
                </a:lnTo>
                <a:lnTo>
                  <a:pt x="3784" y="1465"/>
                </a:lnTo>
                <a:lnTo>
                  <a:pt x="3786" y="1467"/>
                </a:lnTo>
                <a:lnTo>
                  <a:pt x="3786" y="1469"/>
                </a:lnTo>
                <a:lnTo>
                  <a:pt x="3788" y="1469"/>
                </a:lnTo>
                <a:lnTo>
                  <a:pt x="3788" y="1471"/>
                </a:lnTo>
                <a:lnTo>
                  <a:pt x="3790" y="1471"/>
                </a:lnTo>
                <a:lnTo>
                  <a:pt x="3790" y="1473"/>
                </a:lnTo>
                <a:lnTo>
                  <a:pt x="3792" y="1475"/>
                </a:lnTo>
                <a:lnTo>
                  <a:pt x="3792" y="1477"/>
                </a:lnTo>
                <a:lnTo>
                  <a:pt x="3794" y="1477"/>
                </a:lnTo>
                <a:lnTo>
                  <a:pt x="3794" y="1479"/>
                </a:lnTo>
                <a:lnTo>
                  <a:pt x="3796" y="1479"/>
                </a:lnTo>
                <a:lnTo>
                  <a:pt x="3796" y="1477"/>
                </a:lnTo>
                <a:lnTo>
                  <a:pt x="3798" y="1477"/>
                </a:lnTo>
                <a:lnTo>
                  <a:pt x="3798" y="1475"/>
                </a:lnTo>
                <a:lnTo>
                  <a:pt x="3798" y="1473"/>
                </a:lnTo>
                <a:lnTo>
                  <a:pt x="3798" y="1471"/>
                </a:lnTo>
                <a:lnTo>
                  <a:pt x="3798" y="1469"/>
                </a:lnTo>
                <a:lnTo>
                  <a:pt x="3800" y="1469"/>
                </a:lnTo>
                <a:lnTo>
                  <a:pt x="3800" y="1467"/>
                </a:lnTo>
                <a:lnTo>
                  <a:pt x="3802" y="1467"/>
                </a:lnTo>
                <a:lnTo>
                  <a:pt x="3802" y="1465"/>
                </a:lnTo>
                <a:lnTo>
                  <a:pt x="3804" y="1465"/>
                </a:lnTo>
                <a:lnTo>
                  <a:pt x="3804" y="1463"/>
                </a:lnTo>
                <a:lnTo>
                  <a:pt x="3806" y="1463"/>
                </a:lnTo>
                <a:lnTo>
                  <a:pt x="3807" y="1463"/>
                </a:lnTo>
                <a:lnTo>
                  <a:pt x="3807" y="1465"/>
                </a:lnTo>
                <a:lnTo>
                  <a:pt x="3809" y="1465"/>
                </a:lnTo>
                <a:lnTo>
                  <a:pt x="3811" y="1465"/>
                </a:lnTo>
                <a:lnTo>
                  <a:pt x="3811" y="1467"/>
                </a:lnTo>
                <a:lnTo>
                  <a:pt x="3813" y="1467"/>
                </a:lnTo>
                <a:lnTo>
                  <a:pt x="3813" y="1465"/>
                </a:lnTo>
                <a:lnTo>
                  <a:pt x="3815" y="1465"/>
                </a:lnTo>
                <a:lnTo>
                  <a:pt x="3817" y="1465"/>
                </a:lnTo>
                <a:lnTo>
                  <a:pt x="3819" y="1465"/>
                </a:lnTo>
                <a:lnTo>
                  <a:pt x="3821" y="1467"/>
                </a:lnTo>
                <a:lnTo>
                  <a:pt x="3823" y="1467"/>
                </a:lnTo>
                <a:lnTo>
                  <a:pt x="3825" y="1467"/>
                </a:lnTo>
                <a:lnTo>
                  <a:pt x="3827" y="1467"/>
                </a:lnTo>
                <a:lnTo>
                  <a:pt x="3831" y="1467"/>
                </a:lnTo>
                <a:lnTo>
                  <a:pt x="3832" y="1467"/>
                </a:lnTo>
                <a:lnTo>
                  <a:pt x="3834" y="1471"/>
                </a:lnTo>
                <a:lnTo>
                  <a:pt x="3834" y="1473"/>
                </a:lnTo>
                <a:lnTo>
                  <a:pt x="3834" y="1475"/>
                </a:lnTo>
                <a:lnTo>
                  <a:pt x="3834" y="1477"/>
                </a:lnTo>
                <a:lnTo>
                  <a:pt x="3834" y="1479"/>
                </a:lnTo>
                <a:lnTo>
                  <a:pt x="3834" y="1481"/>
                </a:lnTo>
                <a:lnTo>
                  <a:pt x="3834" y="1483"/>
                </a:lnTo>
                <a:lnTo>
                  <a:pt x="3836" y="1484"/>
                </a:lnTo>
                <a:lnTo>
                  <a:pt x="3836" y="1486"/>
                </a:lnTo>
                <a:lnTo>
                  <a:pt x="3834" y="1488"/>
                </a:lnTo>
                <a:lnTo>
                  <a:pt x="3834" y="1490"/>
                </a:lnTo>
                <a:lnTo>
                  <a:pt x="3834" y="1492"/>
                </a:lnTo>
                <a:lnTo>
                  <a:pt x="3834" y="1494"/>
                </a:lnTo>
                <a:lnTo>
                  <a:pt x="3834" y="1498"/>
                </a:lnTo>
                <a:lnTo>
                  <a:pt x="3834" y="1500"/>
                </a:lnTo>
                <a:lnTo>
                  <a:pt x="3836" y="1502"/>
                </a:lnTo>
                <a:lnTo>
                  <a:pt x="3838" y="1502"/>
                </a:lnTo>
                <a:lnTo>
                  <a:pt x="3838" y="1504"/>
                </a:lnTo>
                <a:lnTo>
                  <a:pt x="3840" y="1504"/>
                </a:lnTo>
                <a:lnTo>
                  <a:pt x="3842" y="1504"/>
                </a:lnTo>
                <a:lnTo>
                  <a:pt x="3846" y="1504"/>
                </a:lnTo>
                <a:lnTo>
                  <a:pt x="3848" y="1504"/>
                </a:lnTo>
                <a:lnTo>
                  <a:pt x="3850" y="1504"/>
                </a:lnTo>
                <a:lnTo>
                  <a:pt x="3852" y="1502"/>
                </a:lnTo>
                <a:lnTo>
                  <a:pt x="3854" y="1502"/>
                </a:lnTo>
                <a:lnTo>
                  <a:pt x="3854" y="1504"/>
                </a:lnTo>
                <a:lnTo>
                  <a:pt x="3855" y="1504"/>
                </a:lnTo>
                <a:lnTo>
                  <a:pt x="3857" y="1504"/>
                </a:lnTo>
                <a:lnTo>
                  <a:pt x="3859" y="1504"/>
                </a:lnTo>
                <a:lnTo>
                  <a:pt x="3859" y="1506"/>
                </a:lnTo>
                <a:lnTo>
                  <a:pt x="3859" y="1507"/>
                </a:lnTo>
                <a:lnTo>
                  <a:pt x="3861" y="1509"/>
                </a:lnTo>
                <a:lnTo>
                  <a:pt x="3863" y="1509"/>
                </a:lnTo>
                <a:lnTo>
                  <a:pt x="3865" y="1511"/>
                </a:lnTo>
                <a:lnTo>
                  <a:pt x="3867" y="1511"/>
                </a:lnTo>
                <a:lnTo>
                  <a:pt x="3869" y="1511"/>
                </a:lnTo>
                <a:lnTo>
                  <a:pt x="3869" y="1513"/>
                </a:lnTo>
                <a:lnTo>
                  <a:pt x="3871" y="1513"/>
                </a:lnTo>
                <a:lnTo>
                  <a:pt x="3871" y="1515"/>
                </a:lnTo>
                <a:lnTo>
                  <a:pt x="3873" y="1517"/>
                </a:lnTo>
                <a:lnTo>
                  <a:pt x="3873" y="1519"/>
                </a:lnTo>
                <a:lnTo>
                  <a:pt x="3873" y="1521"/>
                </a:lnTo>
                <a:lnTo>
                  <a:pt x="3873" y="1523"/>
                </a:lnTo>
                <a:lnTo>
                  <a:pt x="3875" y="1525"/>
                </a:lnTo>
                <a:lnTo>
                  <a:pt x="3875" y="1527"/>
                </a:lnTo>
                <a:lnTo>
                  <a:pt x="3875" y="1529"/>
                </a:lnTo>
                <a:lnTo>
                  <a:pt x="3873" y="1529"/>
                </a:lnTo>
                <a:lnTo>
                  <a:pt x="3873" y="1531"/>
                </a:lnTo>
                <a:lnTo>
                  <a:pt x="3873" y="1532"/>
                </a:lnTo>
                <a:lnTo>
                  <a:pt x="3871" y="1532"/>
                </a:lnTo>
                <a:lnTo>
                  <a:pt x="3871" y="1534"/>
                </a:lnTo>
                <a:lnTo>
                  <a:pt x="3869" y="1534"/>
                </a:lnTo>
                <a:lnTo>
                  <a:pt x="3869" y="1536"/>
                </a:lnTo>
                <a:lnTo>
                  <a:pt x="3869" y="1538"/>
                </a:lnTo>
                <a:lnTo>
                  <a:pt x="3867" y="1538"/>
                </a:lnTo>
                <a:lnTo>
                  <a:pt x="3867" y="1540"/>
                </a:lnTo>
                <a:lnTo>
                  <a:pt x="3865" y="1540"/>
                </a:lnTo>
                <a:lnTo>
                  <a:pt x="3865" y="1544"/>
                </a:lnTo>
                <a:lnTo>
                  <a:pt x="3863" y="1546"/>
                </a:lnTo>
                <a:lnTo>
                  <a:pt x="3863" y="1548"/>
                </a:lnTo>
                <a:lnTo>
                  <a:pt x="3863" y="1550"/>
                </a:lnTo>
                <a:lnTo>
                  <a:pt x="3861" y="1552"/>
                </a:lnTo>
                <a:lnTo>
                  <a:pt x="3859" y="1554"/>
                </a:lnTo>
                <a:lnTo>
                  <a:pt x="3859" y="1555"/>
                </a:lnTo>
                <a:lnTo>
                  <a:pt x="3857" y="1555"/>
                </a:lnTo>
                <a:lnTo>
                  <a:pt x="3857" y="1557"/>
                </a:lnTo>
                <a:lnTo>
                  <a:pt x="3855" y="1557"/>
                </a:lnTo>
                <a:lnTo>
                  <a:pt x="3855" y="1559"/>
                </a:lnTo>
                <a:lnTo>
                  <a:pt x="3855" y="1561"/>
                </a:lnTo>
                <a:lnTo>
                  <a:pt x="3857" y="1561"/>
                </a:lnTo>
                <a:lnTo>
                  <a:pt x="3857" y="1563"/>
                </a:lnTo>
                <a:lnTo>
                  <a:pt x="3855" y="1563"/>
                </a:lnTo>
                <a:lnTo>
                  <a:pt x="3855" y="1567"/>
                </a:lnTo>
                <a:lnTo>
                  <a:pt x="3854" y="1569"/>
                </a:lnTo>
                <a:lnTo>
                  <a:pt x="3852" y="1571"/>
                </a:lnTo>
                <a:lnTo>
                  <a:pt x="3850" y="1571"/>
                </a:lnTo>
                <a:lnTo>
                  <a:pt x="3850" y="1573"/>
                </a:lnTo>
                <a:lnTo>
                  <a:pt x="3848" y="1573"/>
                </a:lnTo>
                <a:lnTo>
                  <a:pt x="3846" y="1573"/>
                </a:lnTo>
                <a:lnTo>
                  <a:pt x="3846" y="1575"/>
                </a:lnTo>
                <a:lnTo>
                  <a:pt x="3844" y="1575"/>
                </a:lnTo>
                <a:lnTo>
                  <a:pt x="3842" y="1575"/>
                </a:lnTo>
                <a:lnTo>
                  <a:pt x="3840" y="1575"/>
                </a:lnTo>
                <a:lnTo>
                  <a:pt x="3838" y="1575"/>
                </a:lnTo>
                <a:lnTo>
                  <a:pt x="3836" y="1575"/>
                </a:lnTo>
                <a:lnTo>
                  <a:pt x="3836" y="1577"/>
                </a:lnTo>
                <a:lnTo>
                  <a:pt x="3834" y="1577"/>
                </a:lnTo>
                <a:lnTo>
                  <a:pt x="3832" y="1577"/>
                </a:lnTo>
                <a:lnTo>
                  <a:pt x="3832" y="1579"/>
                </a:lnTo>
                <a:lnTo>
                  <a:pt x="3832" y="1580"/>
                </a:lnTo>
                <a:lnTo>
                  <a:pt x="3832" y="1582"/>
                </a:lnTo>
                <a:lnTo>
                  <a:pt x="3832" y="1584"/>
                </a:lnTo>
                <a:lnTo>
                  <a:pt x="3832" y="1586"/>
                </a:lnTo>
                <a:lnTo>
                  <a:pt x="3832" y="1588"/>
                </a:lnTo>
                <a:lnTo>
                  <a:pt x="3832" y="1590"/>
                </a:lnTo>
                <a:lnTo>
                  <a:pt x="3832" y="1592"/>
                </a:lnTo>
                <a:lnTo>
                  <a:pt x="3832" y="1594"/>
                </a:lnTo>
                <a:lnTo>
                  <a:pt x="3832" y="1596"/>
                </a:lnTo>
                <a:lnTo>
                  <a:pt x="3834" y="1596"/>
                </a:lnTo>
                <a:lnTo>
                  <a:pt x="3834" y="1598"/>
                </a:lnTo>
                <a:lnTo>
                  <a:pt x="3834" y="1600"/>
                </a:lnTo>
                <a:lnTo>
                  <a:pt x="3834" y="1602"/>
                </a:lnTo>
                <a:lnTo>
                  <a:pt x="3834" y="1603"/>
                </a:lnTo>
                <a:lnTo>
                  <a:pt x="3834" y="1605"/>
                </a:lnTo>
                <a:lnTo>
                  <a:pt x="3838" y="1605"/>
                </a:lnTo>
                <a:lnTo>
                  <a:pt x="3840" y="1607"/>
                </a:lnTo>
                <a:lnTo>
                  <a:pt x="3842" y="1607"/>
                </a:lnTo>
                <a:lnTo>
                  <a:pt x="3842" y="1609"/>
                </a:lnTo>
                <a:lnTo>
                  <a:pt x="3844" y="1609"/>
                </a:lnTo>
                <a:lnTo>
                  <a:pt x="3844" y="1611"/>
                </a:lnTo>
                <a:lnTo>
                  <a:pt x="3846" y="1611"/>
                </a:lnTo>
                <a:lnTo>
                  <a:pt x="3848" y="1613"/>
                </a:lnTo>
                <a:lnTo>
                  <a:pt x="3850" y="1613"/>
                </a:lnTo>
                <a:lnTo>
                  <a:pt x="3850" y="1615"/>
                </a:lnTo>
                <a:lnTo>
                  <a:pt x="3852" y="1617"/>
                </a:lnTo>
                <a:lnTo>
                  <a:pt x="3852" y="1619"/>
                </a:lnTo>
                <a:lnTo>
                  <a:pt x="3854" y="1621"/>
                </a:lnTo>
                <a:lnTo>
                  <a:pt x="3854" y="1623"/>
                </a:lnTo>
                <a:lnTo>
                  <a:pt x="3854" y="1625"/>
                </a:lnTo>
                <a:lnTo>
                  <a:pt x="3854" y="1627"/>
                </a:lnTo>
                <a:lnTo>
                  <a:pt x="3854" y="1628"/>
                </a:lnTo>
                <a:lnTo>
                  <a:pt x="3852" y="1628"/>
                </a:lnTo>
                <a:lnTo>
                  <a:pt x="3852" y="1630"/>
                </a:lnTo>
                <a:lnTo>
                  <a:pt x="3854" y="1630"/>
                </a:lnTo>
                <a:lnTo>
                  <a:pt x="3852" y="1632"/>
                </a:lnTo>
                <a:lnTo>
                  <a:pt x="3852" y="1634"/>
                </a:lnTo>
                <a:lnTo>
                  <a:pt x="3850" y="1634"/>
                </a:lnTo>
                <a:lnTo>
                  <a:pt x="3850" y="1636"/>
                </a:lnTo>
                <a:lnTo>
                  <a:pt x="3848" y="1636"/>
                </a:lnTo>
                <a:lnTo>
                  <a:pt x="3848" y="1638"/>
                </a:lnTo>
                <a:lnTo>
                  <a:pt x="3848" y="1640"/>
                </a:lnTo>
                <a:lnTo>
                  <a:pt x="3850" y="1640"/>
                </a:lnTo>
                <a:lnTo>
                  <a:pt x="3852" y="1644"/>
                </a:lnTo>
                <a:lnTo>
                  <a:pt x="3852" y="1646"/>
                </a:lnTo>
                <a:lnTo>
                  <a:pt x="3854" y="1648"/>
                </a:lnTo>
                <a:lnTo>
                  <a:pt x="3852" y="1650"/>
                </a:lnTo>
                <a:lnTo>
                  <a:pt x="3850" y="1650"/>
                </a:lnTo>
                <a:lnTo>
                  <a:pt x="3846" y="1650"/>
                </a:lnTo>
                <a:lnTo>
                  <a:pt x="3846" y="1651"/>
                </a:lnTo>
                <a:lnTo>
                  <a:pt x="3844" y="1651"/>
                </a:lnTo>
                <a:lnTo>
                  <a:pt x="3844" y="1653"/>
                </a:lnTo>
                <a:lnTo>
                  <a:pt x="3844" y="1655"/>
                </a:lnTo>
                <a:lnTo>
                  <a:pt x="3842" y="1655"/>
                </a:lnTo>
                <a:lnTo>
                  <a:pt x="3842" y="1657"/>
                </a:lnTo>
                <a:lnTo>
                  <a:pt x="3842" y="1659"/>
                </a:lnTo>
                <a:lnTo>
                  <a:pt x="3840" y="1659"/>
                </a:lnTo>
                <a:lnTo>
                  <a:pt x="3838" y="1659"/>
                </a:lnTo>
                <a:lnTo>
                  <a:pt x="3836" y="1661"/>
                </a:lnTo>
                <a:lnTo>
                  <a:pt x="3834" y="1661"/>
                </a:lnTo>
                <a:lnTo>
                  <a:pt x="3832" y="1663"/>
                </a:lnTo>
                <a:lnTo>
                  <a:pt x="3832" y="1665"/>
                </a:lnTo>
                <a:lnTo>
                  <a:pt x="3832" y="1669"/>
                </a:lnTo>
                <a:lnTo>
                  <a:pt x="3834" y="1669"/>
                </a:lnTo>
                <a:lnTo>
                  <a:pt x="3838" y="1671"/>
                </a:lnTo>
                <a:lnTo>
                  <a:pt x="3840" y="1671"/>
                </a:lnTo>
                <a:lnTo>
                  <a:pt x="3840" y="1673"/>
                </a:lnTo>
                <a:lnTo>
                  <a:pt x="3840" y="1675"/>
                </a:lnTo>
                <a:lnTo>
                  <a:pt x="3840" y="1676"/>
                </a:lnTo>
                <a:lnTo>
                  <a:pt x="3838" y="1678"/>
                </a:lnTo>
                <a:lnTo>
                  <a:pt x="3836" y="1680"/>
                </a:lnTo>
                <a:lnTo>
                  <a:pt x="3836" y="1682"/>
                </a:lnTo>
                <a:lnTo>
                  <a:pt x="3836" y="1684"/>
                </a:lnTo>
                <a:lnTo>
                  <a:pt x="3840" y="1686"/>
                </a:lnTo>
                <a:lnTo>
                  <a:pt x="3840" y="1690"/>
                </a:lnTo>
                <a:lnTo>
                  <a:pt x="3842" y="1690"/>
                </a:lnTo>
                <a:lnTo>
                  <a:pt x="3840" y="1696"/>
                </a:lnTo>
                <a:lnTo>
                  <a:pt x="3840" y="1698"/>
                </a:lnTo>
                <a:lnTo>
                  <a:pt x="3838" y="1698"/>
                </a:lnTo>
                <a:lnTo>
                  <a:pt x="3836" y="1698"/>
                </a:lnTo>
                <a:lnTo>
                  <a:pt x="3832" y="1698"/>
                </a:lnTo>
                <a:lnTo>
                  <a:pt x="3831" y="1698"/>
                </a:lnTo>
                <a:lnTo>
                  <a:pt x="3831" y="1699"/>
                </a:lnTo>
                <a:lnTo>
                  <a:pt x="3831" y="1701"/>
                </a:lnTo>
                <a:lnTo>
                  <a:pt x="3831" y="1703"/>
                </a:lnTo>
                <a:lnTo>
                  <a:pt x="3832" y="1705"/>
                </a:lnTo>
                <a:lnTo>
                  <a:pt x="3832" y="1709"/>
                </a:lnTo>
                <a:lnTo>
                  <a:pt x="3832" y="1713"/>
                </a:lnTo>
                <a:lnTo>
                  <a:pt x="3832" y="1715"/>
                </a:lnTo>
                <a:lnTo>
                  <a:pt x="3831" y="1715"/>
                </a:lnTo>
                <a:lnTo>
                  <a:pt x="3831" y="1717"/>
                </a:lnTo>
                <a:lnTo>
                  <a:pt x="3831" y="1719"/>
                </a:lnTo>
                <a:lnTo>
                  <a:pt x="3831" y="1721"/>
                </a:lnTo>
                <a:lnTo>
                  <a:pt x="3829" y="1723"/>
                </a:lnTo>
                <a:lnTo>
                  <a:pt x="3829" y="1724"/>
                </a:lnTo>
                <a:lnTo>
                  <a:pt x="3829" y="1726"/>
                </a:lnTo>
                <a:lnTo>
                  <a:pt x="3829" y="1728"/>
                </a:lnTo>
                <a:lnTo>
                  <a:pt x="3829" y="1730"/>
                </a:lnTo>
                <a:lnTo>
                  <a:pt x="3829" y="1732"/>
                </a:lnTo>
                <a:lnTo>
                  <a:pt x="3827" y="1732"/>
                </a:lnTo>
                <a:lnTo>
                  <a:pt x="3827" y="1734"/>
                </a:lnTo>
                <a:lnTo>
                  <a:pt x="3825" y="1734"/>
                </a:lnTo>
                <a:lnTo>
                  <a:pt x="3823" y="1734"/>
                </a:lnTo>
                <a:lnTo>
                  <a:pt x="3821" y="1734"/>
                </a:lnTo>
                <a:lnTo>
                  <a:pt x="3819" y="1734"/>
                </a:lnTo>
                <a:lnTo>
                  <a:pt x="3817" y="1734"/>
                </a:lnTo>
                <a:lnTo>
                  <a:pt x="3817" y="1736"/>
                </a:lnTo>
                <a:lnTo>
                  <a:pt x="3815" y="1736"/>
                </a:lnTo>
                <a:lnTo>
                  <a:pt x="3813" y="1736"/>
                </a:lnTo>
                <a:lnTo>
                  <a:pt x="3811" y="1738"/>
                </a:lnTo>
                <a:lnTo>
                  <a:pt x="3809" y="1738"/>
                </a:lnTo>
                <a:lnTo>
                  <a:pt x="3809" y="1740"/>
                </a:lnTo>
                <a:lnTo>
                  <a:pt x="3811" y="1742"/>
                </a:lnTo>
                <a:lnTo>
                  <a:pt x="3813" y="1742"/>
                </a:lnTo>
                <a:lnTo>
                  <a:pt x="3813" y="1744"/>
                </a:lnTo>
                <a:lnTo>
                  <a:pt x="3815" y="1744"/>
                </a:lnTo>
                <a:lnTo>
                  <a:pt x="3815" y="1746"/>
                </a:lnTo>
                <a:lnTo>
                  <a:pt x="3815" y="1747"/>
                </a:lnTo>
                <a:lnTo>
                  <a:pt x="3815" y="1749"/>
                </a:lnTo>
                <a:lnTo>
                  <a:pt x="3813" y="1751"/>
                </a:lnTo>
                <a:lnTo>
                  <a:pt x="3811" y="1751"/>
                </a:lnTo>
                <a:lnTo>
                  <a:pt x="3809" y="1749"/>
                </a:lnTo>
                <a:lnTo>
                  <a:pt x="3807" y="1749"/>
                </a:lnTo>
                <a:lnTo>
                  <a:pt x="3807" y="1751"/>
                </a:lnTo>
                <a:lnTo>
                  <a:pt x="3806" y="1753"/>
                </a:lnTo>
                <a:lnTo>
                  <a:pt x="3806" y="1755"/>
                </a:lnTo>
                <a:lnTo>
                  <a:pt x="3804" y="1755"/>
                </a:lnTo>
                <a:lnTo>
                  <a:pt x="3806" y="1757"/>
                </a:lnTo>
                <a:lnTo>
                  <a:pt x="3804" y="1757"/>
                </a:lnTo>
                <a:lnTo>
                  <a:pt x="3804" y="1759"/>
                </a:lnTo>
                <a:lnTo>
                  <a:pt x="3806" y="1761"/>
                </a:lnTo>
                <a:lnTo>
                  <a:pt x="3807" y="1761"/>
                </a:lnTo>
                <a:lnTo>
                  <a:pt x="3809" y="1763"/>
                </a:lnTo>
                <a:lnTo>
                  <a:pt x="3809" y="1765"/>
                </a:lnTo>
                <a:lnTo>
                  <a:pt x="3809" y="1767"/>
                </a:lnTo>
                <a:lnTo>
                  <a:pt x="3809" y="1769"/>
                </a:lnTo>
                <a:lnTo>
                  <a:pt x="3809" y="1771"/>
                </a:lnTo>
                <a:lnTo>
                  <a:pt x="3807" y="1771"/>
                </a:lnTo>
                <a:lnTo>
                  <a:pt x="3807" y="1772"/>
                </a:lnTo>
                <a:lnTo>
                  <a:pt x="3807" y="1774"/>
                </a:lnTo>
                <a:lnTo>
                  <a:pt x="3807" y="1776"/>
                </a:lnTo>
                <a:lnTo>
                  <a:pt x="3807" y="1780"/>
                </a:lnTo>
                <a:lnTo>
                  <a:pt x="3807" y="1782"/>
                </a:lnTo>
                <a:lnTo>
                  <a:pt x="3807" y="1784"/>
                </a:lnTo>
                <a:lnTo>
                  <a:pt x="3807" y="1786"/>
                </a:lnTo>
                <a:lnTo>
                  <a:pt x="3807" y="1794"/>
                </a:lnTo>
                <a:lnTo>
                  <a:pt x="3807" y="1795"/>
                </a:lnTo>
                <a:lnTo>
                  <a:pt x="3807" y="1797"/>
                </a:lnTo>
                <a:lnTo>
                  <a:pt x="3807" y="1799"/>
                </a:lnTo>
                <a:lnTo>
                  <a:pt x="3807" y="1801"/>
                </a:lnTo>
                <a:lnTo>
                  <a:pt x="3807" y="1805"/>
                </a:lnTo>
                <a:lnTo>
                  <a:pt x="3807" y="1807"/>
                </a:lnTo>
                <a:lnTo>
                  <a:pt x="3807" y="1809"/>
                </a:lnTo>
                <a:lnTo>
                  <a:pt x="3807" y="1815"/>
                </a:lnTo>
                <a:lnTo>
                  <a:pt x="3807" y="1817"/>
                </a:lnTo>
                <a:lnTo>
                  <a:pt x="3807" y="1824"/>
                </a:lnTo>
                <a:lnTo>
                  <a:pt x="3807" y="1826"/>
                </a:lnTo>
                <a:lnTo>
                  <a:pt x="3807" y="1830"/>
                </a:lnTo>
                <a:lnTo>
                  <a:pt x="3807" y="1832"/>
                </a:lnTo>
                <a:lnTo>
                  <a:pt x="3807" y="1836"/>
                </a:lnTo>
                <a:lnTo>
                  <a:pt x="3807" y="1838"/>
                </a:lnTo>
                <a:lnTo>
                  <a:pt x="3807" y="1840"/>
                </a:lnTo>
                <a:lnTo>
                  <a:pt x="3807" y="1842"/>
                </a:lnTo>
                <a:lnTo>
                  <a:pt x="3807" y="1843"/>
                </a:lnTo>
                <a:lnTo>
                  <a:pt x="3807" y="1849"/>
                </a:lnTo>
                <a:lnTo>
                  <a:pt x="3807" y="1851"/>
                </a:lnTo>
                <a:lnTo>
                  <a:pt x="3807" y="1853"/>
                </a:lnTo>
                <a:lnTo>
                  <a:pt x="3807" y="1857"/>
                </a:lnTo>
                <a:lnTo>
                  <a:pt x="3807" y="1861"/>
                </a:lnTo>
                <a:lnTo>
                  <a:pt x="3807" y="1863"/>
                </a:lnTo>
                <a:lnTo>
                  <a:pt x="3807" y="1865"/>
                </a:lnTo>
                <a:lnTo>
                  <a:pt x="3807" y="1866"/>
                </a:lnTo>
                <a:lnTo>
                  <a:pt x="3807" y="1868"/>
                </a:lnTo>
                <a:lnTo>
                  <a:pt x="3807" y="1870"/>
                </a:lnTo>
                <a:lnTo>
                  <a:pt x="3807" y="1874"/>
                </a:lnTo>
                <a:lnTo>
                  <a:pt x="3806" y="1884"/>
                </a:lnTo>
                <a:lnTo>
                  <a:pt x="3806" y="1886"/>
                </a:lnTo>
                <a:lnTo>
                  <a:pt x="3806" y="1890"/>
                </a:lnTo>
                <a:lnTo>
                  <a:pt x="3807" y="1893"/>
                </a:lnTo>
                <a:lnTo>
                  <a:pt x="3807" y="1897"/>
                </a:lnTo>
                <a:lnTo>
                  <a:pt x="3806" y="1901"/>
                </a:lnTo>
                <a:lnTo>
                  <a:pt x="3806" y="1905"/>
                </a:lnTo>
                <a:lnTo>
                  <a:pt x="3806" y="1907"/>
                </a:lnTo>
                <a:lnTo>
                  <a:pt x="3807" y="1911"/>
                </a:lnTo>
                <a:lnTo>
                  <a:pt x="3807" y="1918"/>
                </a:lnTo>
                <a:lnTo>
                  <a:pt x="3806" y="1918"/>
                </a:lnTo>
                <a:lnTo>
                  <a:pt x="3806" y="1922"/>
                </a:lnTo>
                <a:lnTo>
                  <a:pt x="3806" y="1924"/>
                </a:lnTo>
                <a:lnTo>
                  <a:pt x="3806" y="1926"/>
                </a:lnTo>
                <a:lnTo>
                  <a:pt x="3806" y="1928"/>
                </a:lnTo>
                <a:lnTo>
                  <a:pt x="3806" y="1930"/>
                </a:lnTo>
                <a:lnTo>
                  <a:pt x="3806" y="1932"/>
                </a:lnTo>
                <a:lnTo>
                  <a:pt x="3807" y="1934"/>
                </a:lnTo>
                <a:lnTo>
                  <a:pt x="3807" y="1936"/>
                </a:lnTo>
                <a:lnTo>
                  <a:pt x="3807" y="1938"/>
                </a:lnTo>
                <a:lnTo>
                  <a:pt x="3806" y="1943"/>
                </a:lnTo>
                <a:lnTo>
                  <a:pt x="3806" y="1945"/>
                </a:lnTo>
                <a:lnTo>
                  <a:pt x="3806" y="1947"/>
                </a:lnTo>
                <a:lnTo>
                  <a:pt x="3806" y="1957"/>
                </a:lnTo>
                <a:lnTo>
                  <a:pt x="3806" y="1959"/>
                </a:lnTo>
                <a:lnTo>
                  <a:pt x="3806" y="1972"/>
                </a:lnTo>
                <a:lnTo>
                  <a:pt x="3807" y="1978"/>
                </a:lnTo>
                <a:lnTo>
                  <a:pt x="3807" y="1989"/>
                </a:lnTo>
                <a:lnTo>
                  <a:pt x="3807" y="1991"/>
                </a:lnTo>
                <a:lnTo>
                  <a:pt x="3807" y="1999"/>
                </a:lnTo>
                <a:lnTo>
                  <a:pt x="3807" y="2024"/>
                </a:lnTo>
                <a:lnTo>
                  <a:pt x="3807" y="2030"/>
                </a:lnTo>
                <a:lnTo>
                  <a:pt x="3807" y="2043"/>
                </a:lnTo>
                <a:lnTo>
                  <a:pt x="3807" y="2049"/>
                </a:lnTo>
                <a:lnTo>
                  <a:pt x="3807" y="2066"/>
                </a:lnTo>
                <a:lnTo>
                  <a:pt x="3807" y="2070"/>
                </a:lnTo>
                <a:lnTo>
                  <a:pt x="3807" y="2076"/>
                </a:lnTo>
                <a:lnTo>
                  <a:pt x="3807" y="2103"/>
                </a:lnTo>
                <a:lnTo>
                  <a:pt x="3807" y="2116"/>
                </a:lnTo>
                <a:lnTo>
                  <a:pt x="3807" y="2124"/>
                </a:lnTo>
                <a:lnTo>
                  <a:pt x="3807" y="2128"/>
                </a:lnTo>
                <a:lnTo>
                  <a:pt x="3807" y="2141"/>
                </a:lnTo>
                <a:lnTo>
                  <a:pt x="3807" y="2145"/>
                </a:lnTo>
                <a:lnTo>
                  <a:pt x="3807" y="2153"/>
                </a:lnTo>
                <a:lnTo>
                  <a:pt x="3807" y="2162"/>
                </a:lnTo>
                <a:lnTo>
                  <a:pt x="3807" y="2166"/>
                </a:lnTo>
                <a:lnTo>
                  <a:pt x="3807" y="2168"/>
                </a:lnTo>
                <a:lnTo>
                  <a:pt x="3807" y="2170"/>
                </a:lnTo>
                <a:lnTo>
                  <a:pt x="3807" y="2176"/>
                </a:lnTo>
                <a:lnTo>
                  <a:pt x="3807" y="2178"/>
                </a:lnTo>
                <a:lnTo>
                  <a:pt x="3807" y="2189"/>
                </a:lnTo>
                <a:lnTo>
                  <a:pt x="3807" y="2197"/>
                </a:lnTo>
                <a:lnTo>
                  <a:pt x="3807" y="2202"/>
                </a:lnTo>
                <a:lnTo>
                  <a:pt x="3807" y="2204"/>
                </a:lnTo>
                <a:lnTo>
                  <a:pt x="3807" y="2220"/>
                </a:lnTo>
                <a:lnTo>
                  <a:pt x="3806" y="2222"/>
                </a:lnTo>
                <a:lnTo>
                  <a:pt x="3806" y="2229"/>
                </a:lnTo>
                <a:lnTo>
                  <a:pt x="3806" y="2233"/>
                </a:lnTo>
                <a:lnTo>
                  <a:pt x="3806" y="2235"/>
                </a:lnTo>
                <a:lnTo>
                  <a:pt x="3807" y="2237"/>
                </a:lnTo>
                <a:lnTo>
                  <a:pt x="3807" y="2239"/>
                </a:lnTo>
                <a:lnTo>
                  <a:pt x="3807" y="2243"/>
                </a:lnTo>
                <a:lnTo>
                  <a:pt x="3806" y="2245"/>
                </a:lnTo>
                <a:lnTo>
                  <a:pt x="3806" y="2247"/>
                </a:lnTo>
                <a:lnTo>
                  <a:pt x="3807" y="2249"/>
                </a:lnTo>
                <a:lnTo>
                  <a:pt x="3806" y="2252"/>
                </a:lnTo>
                <a:lnTo>
                  <a:pt x="3807" y="2264"/>
                </a:lnTo>
                <a:lnTo>
                  <a:pt x="3807" y="2268"/>
                </a:lnTo>
                <a:lnTo>
                  <a:pt x="3807" y="2279"/>
                </a:lnTo>
                <a:lnTo>
                  <a:pt x="3807" y="2283"/>
                </a:lnTo>
                <a:lnTo>
                  <a:pt x="3807" y="2287"/>
                </a:lnTo>
                <a:lnTo>
                  <a:pt x="3807" y="2293"/>
                </a:lnTo>
                <a:lnTo>
                  <a:pt x="3807" y="2297"/>
                </a:lnTo>
                <a:lnTo>
                  <a:pt x="3807" y="2300"/>
                </a:lnTo>
                <a:lnTo>
                  <a:pt x="3807" y="2302"/>
                </a:lnTo>
                <a:lnTo>
                  <a:pt x="3807" y="2306"/>
                </a:lnTo>
                <a:lnTo>
                  <a:pt x="3807" y="2316"/>
                </a:lnTo>
                <a:lnTo>
                  <a:pt x="3807" y="2318"/>
                </a:lnTo>
                <a:lnTo>
                  <a:pt x="3807" y="2322"/>
                </a:lnTo>
                <a:lnTo>
                  <a:pt x="3807" y="2323"/>
                </a:lnTo>
                <a:lnTo>
                  <a:pt x="3807" y="2333"/>
                </a:lnTo>
                <a:lnTo>
                  <a:pt x="3807" y="2335"/>
                </a:lnTo>
                <a:lnTo>
                  <a:pt x="3807" y="2339"/>
                </a:lnTo>
                <a:lnTo>
                  <a:pt x="3807" y="2354"/>
                </a:lnTo>
                <a:lnTo>
                  <a:pt x="3807" y="2356"/>
                </a:lnTo>
                <a:lnTo>
                  <a:pt x="3807" y="2362"/>
                </a:lnTo>
                <a:lnTo>
                  <a:pt x="3807" y="2364"/>
                </a:lnTo>
                <a:lnTo>
                  <a:pt x="3807" y="2366"/>
                </a:lnTo>
                <a:lnTo>
                  <a:pt x="3807" y="2371"/>
                </a:lnTo>
                <a:lnTo>
                  <a:pt x="3807" y="2383"/>
                </a:lnTo>
                <a:lnTo>
                  <a:pt x="3807" y="2394"/>
                </a:lnTo>
                <a:lnTo>
                  <a:pt x="3807" y="2400"/>
                </a:lnTo>
                <a:lnTo>
                  <a:pt x="3807" y="2404"/>
                </a:lnTo>
                <a:lnTo>
                  <a:pt x="3807" y="2408"/>
                </a:lnTo>
                <a:lnTo>
                  <a:pt x="3807" y="2421"/>
                </a:lnTo>
                <a:lnTo>
                  <a:pt x="3807" y="2425"/>
                </a:lnTo>
                <a:lnTo>
                  <a:pt x="3807" y="2427"/>
                </a:lnTo>
                <a:lnTo>
                  <a:pt x="3807" y="2429"/>
                </a:lnTo>
                <a:lnTo>
                  <a:pt x="3807" y="2433"/>
                </a:lnTo>
                <a:lnTo>
                  <a:pt x="3807" y="2435"/>
                </a:lnTo>
                <a:lnTo>
                  <a:pt x="3807" y="2439"/>
                </a:lnTo>
                <a:lnTo>
                  <a:pt x="3807" y="2448"/>
                </a:lnTo>
                <a:lnTo>
                  <a:pt x="3807" y="2452"/>
                </a:lnTo>
                <a:lnTo>
                  <a:pt x="3807" y="2454"/>
                </a:lnTo>
                <a:lnTo>
                  <a:pt x="3807" y="2460"/>
                </a:lnTo>
                <a:lnTo>
                  <a:pt x="3807" y="2462"/>
                </a:lnTo>
                <a:lnTo>
                  <a:pt x="3807" y="2465"/>
                </a:lnTo>
                <a:lnTo>
                  <a:pt x="3807" y="2467"/>
                </a:lnTo>
                <a:lnTo>
                  <a:pt x="3807" y="2469"/>
                </a:lnTo>
                <a:lnTo>
                  <a:pt x="3807" y="2471"/>
                </a:lnTo>
                <a:lnTo>
                  <a:pt x="3807" y="2479"/>
                </a:lnTo>
                <a:lnTo>
                  <a:pt x="3807" y="2483"/>
                </a:lnTo>
                <a:lnTo>
                  <a:pt x="3807" y="2492"/>
                </a:lnTo>
                <a:lnTo>
                  <a:pt x="3807" y="2496"/>
                </a:lnTo>
                <a:lnTo>
                  <a:pt x="3807" y="2500"/>
                </a:lnTo>
                <a:lnTo>
                  <a:pt x="3807" y="2508"/>
                </a:lnTo>
                <a:lnTo>
                  <a:pt x="3807" y="2512"/>
                </a:lnTo>
                <a:lnTo>
                  <a:pt x="3807" y="2519"/>
                </a:lnTo>
                <a:lnTo>
                  <a:pt x="3807" y="2527"/>
                </a:lnTo>
                <a:lnTo>
                  <a:pt x="3807" y="2531"/>
                </a:lnTo>
                <a:lnTo>
                  <a:pt x="3807" y="2537"/>
                </a:lnTo>
                <a:lnTo>
                  <a:pt x="3807" y="2544"/>
                </a:lnTo>
                <a:lnTo>
                  <a:pt x="3807" y="2550"/>
                </a:lnTo>
                <a:lnTo>
                  <a:pt x="3807" y="2554"/>
                </a:lnTo>
                <a:lnTo>
                  <a:pt x="3807" y="2556"/>
                </a:lnTo>
                <a:lnTo>
                  <a:pt x="3807" y="2585"/>
                </a:lnTo>
                <a:lnTo>
                  <a:pt x="3807" y="2586"/>
                </a:lnTo>
                <a:lnTo>
                  <a:pt x="3807" y="2592"/>
                </a:lnTo>
                <a:lnTo>
                  <a:pt x="3807" y="2594"/>
                </a:lnTo>
                <a:lnTo>
                  <a:pt x="3807" y="2600"/>
                </a:lnTo>
                <a:lnTo>
                  <a:pt x="3807" y="2602"/>
                </a:lnTo>
                <a:lnTo>
                  <a:pt x="3807" y="2604"/>
                </a:lnTo>
                <a:lnTo>
                  <a:pt x="3807" y="2609"/>
                </a:lnTo>
                <a:lnTo>
                  <a:pt x="3807" y="2613"/>
                </a:lnTo>
                <a:lnTo>
                  <a:pt x="3807" y="2617"/>
                </a:lnTo>
                <a:lnTo>
                  <a:pt x="3807" y="2627"/>
                </a:lnTo>
                <a:lnTo>
                  <a:pt x="3807" y="2629"/>
                </a:lnTo>
                <a:lnTo>
                  <a:pt x="3807" y="2633"/>
                </a:lnTo>
                <a:lnTo>
                  <a:pt x="3807" y="2634"/>
                </a:lnTo>
                <a:lnTo>
                  <a:pt x="3807" y="2642"/>
                </a:lnTo>
                <a:lnTo>
                  <a:pt x="3807" y="2644"/>
                </a:lnTo>
                <a:lnTo>
                  <a:pt x="3807" y="2657"/>
                </a:lnTo>
                <a:lnTo>
                  <a:pt x="3807" y="2659"/>
                </a:lnTo>
                <a:lnTo>
                  <a:pt x="3807" y="2665"/>
                </a:lnTo>
                <a:lnTo>
                  <a:pt x="3807" y="2667"/>
                </a:lnTo>
                <a:lnTo>
                  <a:pt x="3807" y="2671"/>
                </a:lnTo>
                <a:lnTo>
                  <a:pt x="3807" y="2677"/>
                </a:lnTo>
                <a:lnTo>
                  <a:pt x="3807" y="2679"/>
                </a:lnTo>
                <a:lnTo>
                  <a:pt x="3807" y="2686"/>
                </a:lnTo>
                <a:lnTo>
                  <a:pt x="3807" y="2696"/>
                </a:lnTo>
                <a:lnTo>
                  <a:pt x="3807" y="2702"/>
                </a:lnTo>
                <a:lnTo>
                  <a:pt x="3807" y="2704"/>
                </a:lnTo>
                <a:lnTo>
                  <a:pt x="3807" y="2709"/>
                </a:lnTo>
                <a:lnTo>
                  <a:pt x="3807" y="2713"/>
                </a:lnTo>
                <a:lnTo>
                  <a:pt x="3807" y="2719"/>
                </a:lnTo>
                <a:lnTo>
                  <a:pt x="3807" y="2727"/>
                </a:lnTo>
                <a:lnTo>
                  <a:pt x="3807" y="2729"/>
                </a:lnTo>
                <a:lnTo>
                  <a:pt x="3807" y="2730"/>
                </a:lnTo>
                <a:lnTo>
                  <a:pt x="3807" y="2736"/>
                </a:lnTo>
                <a:lnTo>
                  <a:pt x="3807" y="2740"/>
                </a:lnTo>
                <a:lnTo>
                  <a:pt x="3807" y="2752"/>
                </a:lnTo>
                <a:lnTo>
                  <a:pt x="3807" y="2753"/>
                </a:lnTo>
                <a:lnTo>
                  <a:pt x="3807" y="2761"/>
                </a:lnTo>
                <a:lnTo>
                  <a:pt x="3807" y="2765"/>
                </a:lnTo>
                <a:lnTo>
                  <a:pt x="3807" y="2777"/>
                </a:lnTo>
                <a:lnTo>
                  <a:pt x="3807" y="2784"/>
                </a:lnTo>
                <a:lnTo>
                  <a:pt x="3807" y="2800"/>
                </a:lnTo>
                <a:lnTo>
                  <a:pt x="3807" y="2809"/>
                </a:lnTo>
                <a:lnTo>
                  <a:pt x="3807" y="2823"/>
                </a:lnTo>
                <a:lnTo>
                  <a:pt x="3807" y="2830"/>
                </a:lnTo>
                <a:lnTo>
                  <a:pt x="3807" y="2838"/>
                </a:lnTo>
                <a:lnTo>
                  <a:pt x="3807" y="2846"/>
                </a:lnTo>
                <a:lnTo>
                  <a:pt x="3807" y="2849"/>
                </a:lnTo>
                <a:lnTo>
                  <a:pt x="3807" y="2861"/>
                </a:lnTo>
                <a:lnTo>
                  <a:pt x="3807" y="2871"/>
                </a:lnTo>
                <a:lnTo>
                  <a:pt x="3807" y="2873"/>
                </a:lnTo>
                <a:lnTo>
                  <a:pt x="3807" y="2884"/>
                </a:lnTo>
                <a:lnTo>
                  <a:pt x="3807" y="2886"/>
                </a:lnTo>
                <a:lnTo>
                  <a:pt x="3807" y="2888"/>
                </a:lnTo>
                <a:lnTo>
                  <a:pt x="3807" y="2890"/>
                </a:lnTo>
                <a:lnTo>
                  <a:pt x="3807" y="2897"/>
                </a:lnTo>
                <a:lnTo>
                  <a:pt x="3807" y="2907"/>
                </a:lnTo>
                <a:lnTo>
                  <a:pt x="3807" y="2909"/>
                </a:lnTo>
                <a:lnTo>
                  <a:pt x="3807" y="2919"/>
                </a:lnTo>
                <a:lnTo>
                  <a:pt x="3807" y="2926"/>
                </a:lnTo>
                <a:lnTo>
                  <a:pt x="3807" y="2930"/>
                </a:lnTo>
                <a:lnTo>
                  <a:pt x="3807" y="2936"/>
                </a:lnTo>
                <a:lnTo>
                  <a:pt x="3807" y="2940"/>
                </a:lnTo>
                <a:lnTo>
                  <a:pt x="3807" y="2942"/>
                </a:lnTo>
                <a:lnTo>
                  <a:pt x="3807" y="2955"/>
                </a:lnTo>
                <a:lnTo>
                  <a:pt x="3807" y="2957"/>
                </a:lnTo>
                <a:lnTo>
                  <a:pt x="3807" y="2968"/>
                </a:lnTo>
                <a:lnTo>
                  <a:pt x="3807" y="2978"/>
                </a:lnTo>
                <a:lnTo>
                  <a:pt x="3807" y="2986"/>
                </a:lnTo>
                <a:lnTo>
                  <a:pt x="3807" y="3007"/>
                </a:lnTo>
                <a:lnTo>
                  <a:pt x="3807" y="3020"/>
                </a:lnTo>
                <a:lnTo>
                  <a:pt x="3639" y="3020"/>
                </a:lnTo>
                <a:lnTo>
                  <a:pt x="3577" y="3020"/>
                </a:lnTo>
                <a:lnTo>
                  <a:pt x="3562" y="3020"/>
                </a:lnTo>
                <a:lnTo>
                  <a:pt x="3560" y="3020"/>
                </a:lnTo>
                <a:lnTo>
                  <a:pt x="3552" y="3020"/>
                </a:lnTo>
                <a:lnTo>
                  <a:pt x="3458" y="3020"/>
                </a:lnTo>
                <a:lnTo>
                  <a:pt x="3448" y="3020"/>
                </a:lnTo>
                <a:lnTo>
                  <a:pt x="3354" y="3022"/>
                </a:lnTo>
                <a:lnTo>
                  <a:pt x="3324" y="3022"/>
                </a:lnTo>
                <a:lnTo>
                  <a:pt x="3320" y="3022"/>
                </a:lnTo>
                <a:lnTo>
                  <a:pt x="3318" y="3022"/>
                </a:lnTo>
                <a:lnTo>
                  <a:pt x="3314" y="3022"/>
                </a:lnTo>
                <a:lnTo>
                  <a:pt x="3302" y="3022"/>
                </a:lnTo>
                <a:lnTo>
                  <a:pt x="3216" y="3022"/>
                </a:lnTo>
                <a:lnTo>
                  <a:pt x="3185" y="3022"/>
                </a:lnTo>
                <a:lnTo>
                  <a:pt x="3170" y="3022"/>
                </a:lnTo>
                <a:lnTo>
                  <a:pt x="3166" y="3022"/>
                </a:lnTo>
                <a:lnTo>
                  <a:pt x="3151" y="3022"/>
                </a:lnTo>
                <a:lnTo>
                  <a:pt x="3149" y="3022"/>
                </a:lnTo>
                <a:lnTo>
                  <a:pt x="3139" y="3022"/>
                </a:lnTo>
                <a:lnTo>
                  <a:pt x="3062" y="3022"/>
                </a:lnTo>
                <a:lnTo>
                  <a:pt x="3047" y="3024"/>
                </a:lnTo>
                <a:lnTo>
                  <a:pt x="3013" y="3024"/>
                </a:lnTo>
                <a:lnTo>
                  <a:pt x="2995" y="3024"/>
                </a:lnTo>
                <a:lnTo>
                  <a:pt x="2993" y="3024"/>
                </a:lnTo>
                <a:lnTo>
                  <a:pt x="2966" y="3026"/>
                </a:lnTo>
                <a:lnTo>
                  <a:pt x="2907" y="3024"/>
                </a:lnTo>
                <a:lnTo>
                  <a:pt x="2886" y="3024"/>
                </a:lnTo>
                <a:lnTo>
                  <a:pt x="2761" y="3024"/>
                </a:lnTo>
                <a:lnTo>
                  <a:pt x="2675" y="3024"/>
                </a:lnTo>
                <a:lnTo>
                  <a:pt x="2648" y="3024"/>
                </a:lnTo>
                <a:lnTo>
                  <a:pt x="2629" y="3024"/>
                </a:lnTo>
                <a:lnTo>
                  <a:pt x="2619" y="3024"/>
                </a:lnTo>
                <a:lnTo>
                  <a:pt x="2556" y="3024"/>
                </a:lnTo>
                <a:lnTo>
                  <a:pt x="2419" y="3024"/>
                </a:lnTo>
                <a:lnTo>
                  <a:pt x="2410" y="3024"/>
                </a:lnTo>
                <a:lnTo>
                  <a:pt x="2341" y="3024"/>
                </a:lnTo>
                <a:lnTo>
                  <a:pt x="2321" y="3024"/>
                </a:lnTo>
                <a:lnTo>
                  <a:pt x="2312" y="3024"/>
                </a:lnTo>
                <a:lnTo>
                  <a:pt x="2306" y="3024"/>
                </a:lnTo>
                <a:lnTo>
                  <a:pt x="2298" y="3022"/>
                </a:lnTo>
                <a:lnTo>
                  <a:pt x="2294" y="3022"/>
                </a:lnTo>
                <a:lnTo>
                  <a:pt x="2291" y="3022"/>
                </a:lnTo>
                <a:lnTo>
                  <a:pt x="2289" y="3022"/>
                </a:lnTo>
                <a:lnTo>
                  <a:pt x="2287" y="3022"/>
                </a:lnTo>
                <a:lnTo>
                  <a:pt x="2285" y="3022"/>
                </a:lnTo>
                <a:lnTo>
                  <a:pt x="2283" y="3022"/>
                </a:lnTo>
                <a:lnTo>
                  <a:pt x="2281" y="3022"/>
                </a:lnTo>
                <a:lnTo>
                  <a:pt x="2279" y="3022"/>
                </a:lnTo>
                <a:lnTo>
                  <a:pt x="2277" y="3022"/>
                </a:lnTo>
                <a:lnTo>
                  <a:pt x="2271" y="3024"/>
                </a:lnTo>
                <a:lnTo>
                  <a:pt x="2270" y="3024"/>
                </a:lnTo>
                <a:lnTo>
                  <a:pt x="2264" y="3024"/>
                </a:lnTo>
                <a:lnTo>
                  <a:pt x="2260" y="3024"/>
                </a:lnTo>
                <a:lnTo>
                  <a:pt x="2246" y="3024"/>
                </a:lnTo>
                <a:lnTo>
                  <a:pt x="2245" y="3024"/>
                </a:lnTo>
                <a:lnTo>
                  <a:pt x="2243" y="3024"/>
                </a:lnTo>
                <a:lnTo>
                  <a:pt x="2239" y="3024"/>
                </a:lnTo>
                <a:lnTo>
                  <a:pt x="2229" y="3024"/>
                </a:lnTo>
                <a:lnTo>
                  <a:pt x="2227" y="3024"/>
                </a:lnTo>
                <a:lnTo>
                  <a:pt x="2225" y="3024"/>
                </a:lnTo>
                <a:lnTo>
                  <a:pt x="2222" y="3024"/>
                </a:lnTo>
                <a:lnTo>
                  <a:pt x="2214" y="3024"/>
                </a:lnTo>
                <a:lnTo>
                  <a:pt x="2204" y="3024"/>
                </a:lnTo>
                <a:lnTo>
                  <a:pt x="2202" y="3024"/>
                </a:lnTo>
                <a:lnTo>
                  <a:pt x="2197" y="3024"/>
                </a:lnTo>
                <a:lnTo>
                  <a:pt x="2195" y="3024"/>
                </a:lnTo>
                <a:lnTo>
                  <a:pt x="2193" y="3024"/>
                </a:lnTo>
                <a:lnTo>
                  <a:pt x="2191" y="3024"/>
                </a:lnTo>
                <a:lnTo>
                  <a:pt x="2189" y="3024"/>
                </a:lnTo>
                <a:lnTo>
                  <a:pt x="2183" y="3024"/>
                </a:lnTo>
                <a:lnTo>
                  <a:pt x="2181" y="3024"/>
                </a:lnTo>
                <a:lnTo>
                  <a:pt x="2179" y="3024"/>
                </a:lnTo>
                <a:lnTo>
                  <a:pt x="2177" y="3024"/>
                </a:lnTo>
                <a:lnTo>
                  <a:pt x="2175" y="3024"/>
                </a:lnTo>
                <a:lnTo>
                  <a:pt x="2174" y="3024"/>
                </a:lnTo>
                <a:lnTo>
                  <a:pt x="2168" y="3024"/>
                </a:lnTo>
                <a:lnTo>
                  <a:pt x="2162" y="3024"/>
                </a:lnTo>
                <a:lnTo>
                  <a:pt x="2160" y="3024"/>
                </a:lnTo>
                <a:lnTo>
                  <a:pt x="2158" y="3024"/>
                </a:lnTo>
                <a:lnTo>
                  <a:pt x="2156" y="3024"/>
                </a:lnTo>
                <a:lnTo>
                  <a:pt x="2154" y="3024"/>
                </a:lnTo>
                <a:lnTo>
                  <a:pt x="2152" y="3024"/>
                </a:lnTo>
                <a:lnTo>
                  <a:pt x="2150" y="3024"/>
                </a:lnTo>
                <a:lnTo>
                  <a:pt x="2149" y="3024"/>
                </a:lnTo>
                <a:lnTo>
                  <a:pt x="2147" y="3024"/>
                </a:lnTo>
                <a:lnTo>
                  <a:pt x="2145" y="3024"/>
                </a:lnTo>
                <a:lnTo>
                  <a:pt x="2143" y="3024"/>
                </a:lnTo>
                <a:lnTo>
                  <a:pt x="2141" y="3024"/>
                </a:lnTo>
                <a:lnTo>
                  <a:pt x="2139" y="3024"/>
                </a:lnTo>
                <a:lnTo>
                  <a:pt x="2137" y="3024"/>
                </a:lnTo>
                <a:lnTo>
                  <a:pt x="2135" y="3024"/>
                </a:lnTo>
                <a:lnTo>
                  <a:pt x="2116" y="3024"/>
                </a:lnTo>
                <a:lnTo>
                  <a:pt x="2114" y="3024"/>
                </a:lnTo>
                <a:lnTo>
                  <a:pt x="2108" y="3024"/>
                </a:lnTo>
                <a:lnTo>
                  <a:pt x="2106" y="3024"/>
                </a:lnTo>
                <a:lnTo>
                  <a:pt x="2101" y="3024"/>
                </a:lnTo>
                <a:lnTo>
                  <a:pt x="2097" y="3024"/>
                </a:lnTo>
                <a:lnTo>
                  <a:pt x="2074" y="3024"/>
                </a:lnTo>
                <a:lnTo>
                  <a:pt x="2060" y="3024"/>
                </a:lnTo>
                <a:lnTo>
                  <a:pt x="2058" y="3024"/>
                </a:lnTo>
                <a:lnTo>
                  <a:pt x="2053" y="3024"/>
                </a:lnTo>
                <a:lnTo>
                  <a:pt x="2049" y="3024"/>
                </a:lnTo>
                <a:lnTo>
                  <a:pt x="2043" y="3024"/>
                </a:lnTo>
                <a:lnTo>
                  <a:pt x="2037" y="3024"/>
                </a:lnTo>
                <a:lnTo>
                  <a:pt x="2031" y="3024"/>
                </a:lnTo>
                <a:lnTo>
                  <a:pt x="2030" y="3024"/>
                </a:lnTo>
                <a:lnTo>
                  <a:pt x="2018" y="3024"/>
                </a:lnTo>
                <a:lnTo>
                  <a:pt x="2016" y="3024"/>
                </a:lnTo>
                <a:lnTo>
                  <a:pt x="2012" y="3024"/>
                </a:lnTo>
                <a:lnTo>
                  <a:pt x="2006" y="3024"/>
                </a:lnTo>
                <a:lnTo>
                  <a:pt x="2005" y="3024"/>
                </a:lnTo>
                <a:lnTo>
                  <a:pt x="2001" y="3024"/>
                </a:lnTo>
                <a:lnTo>
                  <a:pt x="1999" y="3024"/>
                </a:lnTo>
                <a:lnTo>
                  <a:pt x="1995" y="3024"/>
                </a:lnTo>
                <a:lnTo>
                  <a:pt x="1993" y="3024"/>
                </a:lnTo>
                <a:lnTo>
                  <a:pt x="1991" y="3024"/>
                </a:lnTo>
                <a:lnTo>
                  <a:pt x="1989" y="3024"/>
                </a:lnTo>
                <a:lnTo>
                  <a:pt x="1985" y="3024"/>
                </a:lnTo>
                <a:lnTo>
                  <a:pt x="1983" y="3024"/>
                </a:lnTo>
                <a:lnTo>
                  <a:pt x="1982" y="3024"/>
                </a:lnTo>
                <a:lnTo>
                  <a:pt x="1980" y="3024"/>
                </a:lnTo>
                <a:lnTo>
                  <a:pt x="1978" y="3024"/>
                </a:lnTo>
                <a:lnTo>
                  <a:pt x="1974" y="3024"/>
                </a:lnTo>
                <a:lnTo>
                  <a:pt x="1957" y="3024"/>
                </a:lnTo>
                <a:lnTo>
                  <a:pt x="1955" y="3024"/>
                </a:lnTo>
                <a:lnTo>
                  <a:pt x="1953" y="3024"/>
                </a:lnTo>
                <a:lnTo>
                  <a:pt x="1928" y="3024"/>
                </a:lnTo>
                <a:lnTo>
                  <a:pt x="1926" y="3024"/>
                </a:lnTo>
                <a:lnTo>
                  <a:pt x="1920" y="3024"/>
                </a:lnTo>
                <a:lnTo>
                  <a:pt x="1912" y="3024"/>
                </a:lnTo>
                <a:lnTo>
                  <a:pt x="1910" y="3024"/>
                </a:lnTo>
                <a:lnTo>
                  <a:pt x="1897" y="3024"/>
                </a:lnTo>
                <a:lnTo>
                  <a:pt x="1895" y="3024"/>
                </a:lnTo>
                <a:lnTo>
                  <a:pt x="1891" y="3024"/>
                </a:lnTo>
                <a:lnTo>
                  <a:pt x="1887" y="3024"/>
                </a:lnTo>
                <a:lnTo>
                  <a:pt x="1882" y="3024"/>
                </a:lnTo>
                <a:lnTo>
                  <a:pt x="1880" y="3024"/>
                </a:lnTo>
                <a:lnTo>
                  <a:pt x="1874" y="3024"/>
                </a:lnTo>
                <a:lnTo>
                  <a:pt x="1862" y="3024"/>
                </a:lnTo>
                <a:lnTo>
                  <a:pt x="1857" y="3024"/>
                </a:lnTo>
                <a:lnTo>
                  <a:pt x="1853" y="3024"/>
                </a:lnTo>
                <a:lnTo>
                  <a:pt x="1847" y="3024"/>
                </a:lnTo>
                <a:lnTo>
                  <a:pt x="1839" y="3024"/>
                </a:lnTo>
                <a:lnTo>
                  <a:pt x="1838" y="3024"/>
                </a:lnTo>
                <a:lnTo>
                  <a:pt x="1834" y="3024"/>
                </a:lnTo>
                <a:lnTo>
                  <a:pt x="1828" y="3024"/>
                </a:lnTo>
                <a:lnTo>
                  <a:pt x="1820" y="3024"/>
                </a:lnTo>
                <a:lnTo>
                  <a:pt x="1818" y="3024"/>
                </a:lnTo>
                <a:lnTo>
                  <a:pt x="1814" y="3024"/>
                </a:lnTo>
                <a:lnTo>
                  <a:pt x="1811" y="3024"/>
                </a:lnTo>
                <a:lnTo>
                  <a:pt x="1805" y="3024"/>
                </a:lnTo>
                <a:lnTo>
                  <a:pt x="1801" y="3024"/>
                </a:lnTo>
                <a:lnTo>
                  <a:pt x="1791" y="3024"/>
                </a:lnTo>
                <a:lnTo>
                  <a:pt x="1784" y="3024"/>
                </a:lnTo>
                <a:lnTo>
                  <a:pt x="1782" y="3024"/>
                </a:lnTo>
                <a:lnTo>
                  <a:pt x="1772" y="3024"/>
                </a:lnTo>
                <a:lnTo>
                  <a:pt x="1768" y="3024"/>
                </a:lnTo>
                <a:lnTo>
                  <a:pt x="1763" y="3024"/>
                </a:lnTo>
                <a:lnTo>
                  <a:pt x="1753" y="3024"/>
                </a:lnTo>
                <a:lnTo>
                  <a:pt x="1751" y="3024"/>
                </a:lnTo>
                <a:lnTo>
                  <a:pt x="1747" y="3022"/>
                </a:lnTo>
                <a:lnTo>
                  <a:pt x="1745" y="3022"/>
                </a:lnTo>
                <a:lnTo>
                  <a:pt x="1738" y="3022"/>
                </a:lnTo>
                <a:lnTo>
                  <a:pt x="1722" y="3022"/>
                </a:lnTo>
                <a:lnTo>
                  <a:pt x="1717" y="3022"/>
                </a:lnTo>
                <a:lnTo>
                  <a:pt x="1711" y="3022"/>
                </a:lnTo>
                <a:lnTo>
                  <a:pt x="1709" y="3022"/>
                </a:lnTo>
                <a:lnTo>
                  <a:pt x="1699" y="3022"/>
                </a:lnTo>
                <a:lnTo>
                  <a:pt x="1695" y="3022"/>
                </a:lnTo>
                <a:lnTo>
                  <a:pt x="1682" y="3022"/>
                </a:lnTo>
                <a:lnTo>
                  <a:pt x="1678" y="3022"/>
                </a:lnTo>
                <a:lnTo>
                  <a:pt x="1676" y="3022"/>
                </a:lnTo>
                <a:lnTo>
                  <a:pt x="1674" y="3022"/>
                </a:lnTo>
                <a:lnTo>
                  <a:pt x="1669" y="3022"/>
                </a:lnTo>
                <a:lnTo>
                  <a:pt x="1665" y="3022"/>
                </a:lnTo>
                <a:lnTo>
                  <a:pt x="1661" y="3022"/>
                </a:lnTo>
                <a:lnTo>
                  <a:pt x="1657" y="3022"/>
                </a:lnTo>
                <a:lnTo>
                  <a:pt x="1655" y="3022"/>
                </a:lnTo>
                <a:lnTo>
                  <a:pt x="1651" y="3022"/>
                </a:lnTo>
                <a:lnTo>
                  <a:pt x="1644" y="3022"/>
                </a:lnTo>
                <a:lnTo>
                  <a:pt x="1642" y="3022"/>
                </a:lnTo>
                <a:lnTo>
                  <a:pt x="1640" y="3022"/>
                </a:lnTo>
                <a:lnTo>
                  <a:pt x="1634" y="3022"/>
                </a:lnTo>
                <a:lnTo>
                  <a:pt x="1632" y="3022"/>
                </a:lnTo>
                <a:lnTo>
                  <a:pt x="1628" y="3022"/>
                </a:lnTo>
                <a:lnTo>
                  <a:pt x="1626" y="3022"/>
                </a:lnTo>
                <a:lnTo>
                  <a:pt x="1624" y="3022"/>
                </a:lnTo>
                <a:lnTo>
                  <a:pt x="1622" y="3022"/>
                </a:lnTo>
                <a:lnTo>
                  <a:pt x="1619" y="3022"/>
                </a:lnTo>
                <a:lnTo>
                  <a:pt x="1615" y="3022"/>
                </a:lnTo>
                <a:lnTo>
                  <a:pt x="1611" y="3022"/>
                </a:lnTo>
                <a:lnTo>
                  <a:pt x="1609" y="3022"/>
                </a:lnTo>
                <a:lnTo>
                  <a:pt x="1601" y="3022"/>
                </a:lnTo>
                <a:lnTo>
                  <a:pt x="1599" y="3022"/>
                </a:lnTo>
                <a:lnTo>
                  <a:pt x="1597" y="3022"/>
                </a:lnTo>
                <a:lnTo>
                  <a:pt x="1596" y="3022"/>
                </a:lnTo>
                <a:lnTo>
                  <a:pt x="1594" y="3022"/>
                </a:lnTo>
                <a:lnTo>
                  <a:pt x="1592" y="3022"/>
                </a:lnTo>
                <a:lnTo>
                  <a:pt x="1590" y="3022"/>
                </a:lnTo>
                <a:lnTo>
                  <a:pt x="1588" y="3022"/>
                </a:lnTo>
                <a:lnTo>
                  <a:pt x="1586" y="3022"/>
                </a:lnTo>
                <a:lnTo>
                  <a:pt x="1584" y="3022"/>
                </a:lnTo>
                <a:lnTo>
                  <a:pt x="1582" y="3022"/>
                </a:lnTo>
                <a:lnTo>
                  <a:pt x="1580" y="3022"/>
                </a:lnTo>
                <a:lnTo>
                  <a:pt x="1578" y="3022"/>
                </a:lnTo>
                <a:lnTo>
                  <a:pt x="1574" y="3022"/>
                </a:lnTo>
                <a:lnTo>
                  <a:pt x="1573" y="3022"/>
                </a:lnTo>
                <a:lnTo>
                  <a:pt x="1567" y="3022"/>
                </a:lnTo>
                <a:lnTo>
                  <a:pt x="1565" y="3022"/>
                </a:lnTo>
                <a:lnTo>
                  <a:pt x="1563" y="3022"/>
                </a:lnTo>
                <a:lnTo>
                  <a:pt x="1557" y="3022"/>
                </a:lnTo>
                <a:lnTo>
                  <a:pt x="1555" y="3022"/>
                </a:lnTo>
                <a:lnTo>
                  <a:pt x="1551" y="3022"/>
                </a:lnTo>
                <a:lnTo>
                  <a:pt x="1548" y="3020"/>
                </a:lnTo>
                <a:lnTo>
                  <a:pt x="1546" y="3020"/>
                </a:lnTo>
                <a:lnTo>
                  <a:pt x="1542" y="3020"/>
                </a:lnTo>
                <a:lnTo>
                  <a:pt x="1540" y="3020"/>
                </a:lnTo>
                <a:lnTo>
                  <a:pt x="1538" y="3020"/>
                </a:lnTo>
                <a:lnTo>
                  <a:pt x="1536" y="3020"/>
                </a:lnTo>
                <a:lnTo>
                  <a:pt x="1534" y="3020"/>
                </a:lnTo>
                <a:lnTo>
                  <a:pt x="1530" y="3020"/>
                </a:lnTo>
                <a:lnTo>
                  <a:pt x="1528" y="3020"/>
                </a:lnTo>
                <a:lnTo>
                  <a:pt x="1523" y="3020"/>
                </a:lnTo>
                <a:lnTo>
                  <a:pt x="1517" y="3020"/>
                </a:lnTo>
                <a:lnTo>
                  <a:pt x="1511" y="3020"/>
                </a:lnTo>
                <a:lnTo>
                  <a:pt x="1507" y="3020"/>
                </a:lnTo>
                <a:lnTo>
                  <a:pt x="1505" y="3020"/>
                </a:lnTo>
                <a:lnTo>
                  <a:pt x="1503" y="3020"/>
                </a:lnTo>
                <a:lnTo>
                  <a:pt x="1501" y="3020"/>
                </a:lnTo>
                <a:lnTo>
                  <a:pt x="1500" y="3020"/>
                </a:lnTo>
                <a:lnTo>
                  <a:pt x="1498" y="3020"/>
                </a:lnTo>
                <a:lnTo>
                  <a:pt x="1496" y="3020"/>
                </a:lnTo>
                <a:lnTo>
                  <a:pt x="1494" y="3020"/>
                </a:lnTo>
                <a:lnTo>
                  <a:pt x="1492" y="3020"/>
                </a:lnTo>
                <a:lnTo>
                  <a:pt x="1488" y="3020"/>
                </a:lnTo>
                <a:lnTo>
                  <a:pt x="1486" y="3020"/>
                </a:lnTo>
                <a:lnTo>
                  <a:pt x="1482" y="3020"/>
                </a:lnTo>
                <a:lnTo>
                  <a:pt x="1478" y="3020"/>
                </a:lnTo>
                <a:lnTo>
                  <a:pt x="1477" y="3020"/>
                </a:lnTo>
                <a:lnTo>
                  <a:pt x="1475" y="3020"/>
                </a:lnTo>
                <a:lnTo>
                  <a:pt x="1473" y="3020"/>
                </a:lnTo>
                <a:lnTo>
                  <a:pt x="1463" y="3020"/>
                </a:lnTo>
                <a:lnTo>
                  <a:pt x="1461" y="3020"/>
                </a:lnTo>
                <a:lnTo>
                  <a:pt x="1459" y="3020"/>
                </a:lnTo>
                <a:lnTo>
                  <a:pt x="1455" y="3020"/>
                </a:lnTo>
                <a:lnTo>
                  <a:pt x="1453" y="3020"/>
                </a:lnTo>
                <a:lnTo>
                  <a:pt x="1448" y="3018"/>
                </a:lnTo>
                <a:lnTo>
                  <a:pt x="1444" y="3018"/>
                </a:lnTo>
                <a:lnTo>
                  <a:pt x="1442" y="3018"/>
                </a:lnTo>
                <a:lnTo>
                  <a:pt x="1438" y="3018"/>
                </a:lnTo>
                <a:lnTo>
                  <a:pt x="1429" y="3018"/>
                </a:lnTo>
                <a:lnTo>
                  <a:pt x="1421" y="3018"/>
                </a:lnTo>
                <a:lnTo>
                  <a:pt x="1419" y="3018"/>
                </a:lnTo>
                <a:lnTo>
                  <a:pt x="1407" y="3018"/>
                </a:lnTo>
                <a:lnTo>
                  <a:pt x="1402" y="3018"/>
                </a:lnTo>
                <a:lnTo>
                  <a:pt x="1388" y="3018"/>
                </a:lnTo>
                <a:lnTo>
                  <a:pt x="1386" y="3018"/>
                </a:lnTo>
                <a:lnTo>
                  <a:pt x="1384" y="3018"/>
                </a:lnTo>
                <a:lnTo>
                  <a:pt x="1373" y="3018"/>
                </a:lnTo>
                <a:lnTo>
                  <a:pt x="1361" y="3018"/>
                </a:lnTo>
                <a:lnTo>
                  <a:pt x="1357" y="3018"/>
                </a:lnTo>
                <a:lnTo>
                  <a:pt x="1352" y="3018"/>
                </a:lnTo>
                <a:lnTo>
                  <a:pt x="1350" y="3018"/>
                </a:lnTo>
                <a:lnTo>
                  <a:pt x="1348" y="3016"/>
                </a:lnTo>
                <a:lnTo>
                  <a:pt x="1346" y="3016"/>
                </a:lnTo>
                <a:lnTo>
                  <a:pt x="1342" y="3016"/>
                </a:lnTo>
                <a:lnTo>
                  <a:pt x="1336" y="3016"/>
                </a:lnTo>
                <a:lnTo>
                  <a:pt x="1334" y="3016"/>
                </a:lnTo>
                <a:lnTo>
                  <a:pt x="1319" y="3016"/>
                </a:lnTo>
                <a:lnTo>
                  <a:pt x="1317" y="3016"/>
                </a:lnTo>
                <a:lnTo>
                  <a:pt x="1315" y="3016"/>
                </a:lnTo>
                <a:lnTo>
                  <a:pt x="1308" y="3016"/>
                </a:lnTo>
                <a:lnTo>
                  <a:pt x="1296" y="3016"/>
                </a:lnTo>
                <a:lnTo>
                  <a:pt x="1288" y="3016"/>
                </a:lnTo>
                <a:lnTo>
                  <a:pt x="1286" y="3016"/>
                </a:lnTo>
                <a:lnTo>
                  <a:pt x="1283" y="3016"/>
                </a:lnTo>
                <a:lnTo>
                  <a:pt x="1277" y="3016"/>
                </a:lnTo>
                <a:lnTo>
                  <a:pt x="1267" y="3016"/>
                </a:lnTo>
                <a:lnTo>
                  <a:pt x="1263" y="3016"/>
                </a:lnTo>
                <a:lnTo>
                  <a:pt x="1254" y="3016"/>
                </a:lnTo>
                <a:lnTo>
                  <a:pt x="1248" y="3016"/>
                </a:lnTo>
                <a:lnTo>
                  <a:pt x="1244" y="3016"/>
                </a:lnTo>
                <a:lnTo>
                  <a:pt x="1240" y="3016"/>
                </a:lnTo>
                <a:lnTo>
                  <a:pt x="1233" y="3015"/>
                </a:lnTo>
                <a:lnTo>
                  <a:pt x="1231" y="3015"/>
                </a:lnTo>
                <a:lnTo>
                  <a:pt x="1229" y="3015"/>
                </a:lnTo>
                <a:lnTo>
                  <a:pt x="1217" y="3015"/>
                </a:lnTo>
                <a:lnTo>
                  <a:pt x="1215" y="3015"/>
                </a:lnTo>
                <a:lnTo>
                  <a:pt x="1213" y="3015"/>
                </a:lnTo>
                <a:lnTo>
                  <a:pt x="1206" y="3015"/>
                </a:lnTo>
                <a:lnTo>
                  <a:pt x="1204" y="3015"/>
                </a:lnTo>
                <a:lnTo>
                  <a:pt x="1202" y="3015"/>
                </a:lnTo>
                <a:lnTo>
                  <a:pt x="1200" y="3015"/>
                </a:lnTo>
                <a:lnTo>
                  <a:pt x="1189" y="3015"/>
                </a:lnTo>
                <a:lnTo>
                  <a:pt x="1185" y="3015"/>
                </a:lnTo>
                <a:lnTo>
                  <a:pt x="1177" y="3015"/>
                </a:lnTo>
                <a:lnTo>
                  <a:pt x="1171" y="3015"/>
                </a:lnTo>
                <a:lnTo>
                  <a:pt x="1169" y="3015"/>
                </a:lnTo>
                <a:lnTo>
                  <a:pt x="1164" y="3015"/>
                </a:lnTo>
                <a:lnTo>
                  <a:pt x="1160" y="3015"/>
                </a:lnTo>
                <a:lnTo>
                  <a:pt x="1152" y="3015"/>
                </a:lnTo>
                <a:lnTo>
                  <a:pt x="1150" y="3015"/>
                </a:lnTo>
                <a:lnTo>
                  <a:pt x="1141" y="3015"/>
                </a:lnTo>
                <a:lnTo>
                  <a:pt x="1135" y="3015"/>
                </a:lnTo>
                <a:lnTo>
                  <a:pt x="1133" y="3015"/>
                </a:lnTo>
                <a:lnTo>
                  <a:pt x="1129" y="3015"/>
                </a:lnTo>
                <a:lnTo>
                  <a:pt x="1123" y="3015"/>
                </a:lnTo>
                <a:lnTo>
                  <a:pt x="1121" y="3015"/>
                </a:lnTo>
                <a:lnTo>
                  <a:pt x="1119" y="3015"/>
                </a:lnTo>
                <a:lnTo>
                  <a:pt x="1117" y="3015"/>
                </a:lnTo>
                <a:lnTo>
                  <a:pt x="1112" y="3013"/>
                </a:lnTo>
                <a:lnTo>
                  <a:pt x="1110" y="3013"/>
                </a:lnTo>
                <a:lnTo>
                  <a:pt x="1104" y="3013"/>
                </a:lnTo>
                <a:lnTo>
                  <a:pt x="1102" y="3013"/>
                </a:lnTo>
                <a:lnTo>
                  <a:pt x="1094" y="3015"/>
                </a:lnTo>
                <a:lnTo>
                  <a:pt x="1093" y="3015"/>
                </a:lnTo>
                <a:lnTo>
                  <a:pt x="1091" y="3015"/>
                </a:lnTo>
                <a:lnTo>
                  <a:pt x="1085" y="3015"/>
                </a:lnTo>
                <a:lnTo>
                  <a:pt x="1077" y="3015"/>
                </a:lnTo>
                <a:lnTo>
                  <a:pt x="1071" y="3015"/>
                </a:lnTo>
                <a:lnTo>
                  <a:pt x="1066" y="3015"/>
                </a:lnTo>
                <a:lnTo>
                  <a:pt x="1046" y="3015"/>
                </a:lnTo>
                <a:lnTo>
                  <a:pt x="1039" y="3015"/>
                </a:lnTo>
                <a:lnTo>
                  <a:pt x="1031" y="3015"/>
                </a:lnTo>
                <a:lnTo>
                  <a:pt x="1018" y="3015"/>
                </a:lnTo>
                <a:lnTo>
                  <a:pt x="1016" y="3015"/>
                </a:lnTo>
                <a:lnTo>
                  <a:pt x="1014" y="3015"/>
                </a:lnTo>
                <a:lnTo>
                  <a:pt x="1006" y="3015"/>
                </a:lnTo>
                <a:lnTo>
                  <a:pt x="998" y="3016"/>
                </a:lnTo>
                <a:lnTo>
                  <a:pt x="995" y="3016"/>
                </a:lnTo>
                <a:lnTo>
                  <a:pt x="987" y="3016"/>
                </a:lnTo>
                <a:lnTo>
                  <a:pt x="985" y="3016"/>
                </a:lnTo>
                <a:lnTo>
                  <a:pt x="983" y="3016"/>
                </a:lnTo>
                <a:lnTo>
                  <a:pt x="981" y="3016"/>
                </a:lnTo>
                <a:lnTo>
                  <a:pt x="977" y="3016"/>
                </a:lnTo>
                <a:lnTo>
                  <a:pt x="975" y="3016"/>
                </a:lnTo>
                <a:lnTo>
                  <a:pt x="970" y="3016"/>
                </a:lnTo>
                <a:lnTo>
                  <a:pt x="968" y="3016"/>
                </a:lnTo>
                <a:lnTo>
                  <a:pt x="966" y="3016"/>
                </a:lnTo>
                <a:lnTo>
                  <a:pt x="964" y="3016"/>
                </a:lnTo>
                <a:lnTo>
                  <a:pt x="962" y="3016"/>
                </a:lnTo>
                <a:lnTo>
                  <a:pt x="956" y="3016"/>
                </a:lnTo>
                <a:lnTo>
                  <a:pt x="941" y="3016"/>
                </a:lnTo>
                <a:lnTo>
                  <a:pt x="937" y="3016"/>
                </a:lnTo>
                <a:lnTo>
                  <a:pt x="935" y="3016"/>
                </a:lnTo>
                <a:lnTo>
                  <a:pt x="933" y="3016"/>
                </a:lnTo>
                <a:lnTo>
                  <a:pt x="931" y="3016"/>
                </a:lnTo>
                <a:lnTo>
                  <a:pt x="929" y="3016"/>
                </a:lnTo>
                <a:lnTo>
                  <a:pt x="924" y="3016"/>
                </a:lnTo>
                <a:lnTo>
                  <a:pt x="920" y="3016"/>
                </a:lnTo>
                <a:lnTo>
                  <a:pt x="918" y="3016"/>
                </a:lnTo>
                <a:lnTo>
                  <a:pt x="916" y="3016"/>
                </a:lnTo>
                <a:lnTo>
                  <a:pt x="912" y="3016"/>
                </a:lnTo>
                <a:lnTo>
                  <a:pt x="910" y="3016"/>
                </a:lnTo>
                <a:lnTo>
                  <a:pt x="908" y="3016"/>
                </a:lnTo>
                <a:lnTo>
                  <a:pt x="902" y="3016"/>
                </a:lnTo>
                <a:lnTo>
                  <a:pt x="901" y="3016"/>
                </a:lnTo>
                <a:lnTo>
                  <a:pt x="897" y="3016"/>
                </a:lnTo>
                <a:lnTo>
                  <a:pt x="893" y="3016"/>
                </a:lnTo>
                <a:lnTo>
                  <a:pt x="891" y="3016"/>
                </a:lnTo>
                <a:lnTo>
                  <a:pt x="889" y="3016"/>
                </a:lnTo>
                <a:lnTo>
                  <a:pt x="885" y="3016"/>
                </a:lnTo>
                <a:lnTo>
                  <a:pt x="872" y="3018"/>
                </a:lnTo>
                <a:lnTo>
                  <a:pt x="856" y="3018"/>
                </a:lnTo>
                <a:lnTo>
                  <a:pt x="854" y="3018"/>
                </a:lnTo>
                <a:lnTo>
                  <a:pt x="845" y="3018"/>
                </a:lnTo>
                <a:lnTo>
                  <a:pt x="843" y="3018"/>
                </a:lnTo>
                <a:lnTo>
                  <a:pt x="839" y="3018"/>
                </a:lnTo>
                <a:lnTo>
                  <a:pt x="835" y="3018"/>
                </a:lnTo>
                <a:lnTo>
                  <a:pt x="820" y="3018"/>
                </a:lnTo>
                <a:lnTo>
                  <a:pt x="814" y="3018"/>
                </a:lnTo>
                <a:lnTo>
                  <a:pt x="812" y="3018"/>
                </a:lnTo>
                <a:lnTo>
                  <a:pt x="810" y="3018"/>
                </a:lnTo>
                <a:lnTo>
                  <a:pt x="797" y="3018"/>
                </a:lnTo>
                <a:lnTo>
                  <a:pt x="793" y="3018"/>
                </a:lnTo>
                <a:lnTo>
                  <a:pt x="785" y="3018"/>
                </a:lnTo>
                <a:lnTo>
                  <a:pt x="781" y="3018"/>
                </a:lnTo>
                <a:lnTo>
                  <a:pt x="776" y="3018"/>
                </a:lnTo>
                <a:lnTo>
                  <a:pt x="770" y="3018"/>
                </a:lnTo>
                <a:lnTo>
                  <a:pt x="768" y="3018"/>
                </a:lnTo>
                <a:lnTo>
                  <a:pt x="764" y="3016"/>
                </a:lnTo>
                <a:lnTo>
                  <a:pt x="758" y="3016"/>
                </a:lnTo>
                <a:lnTo>
                  <a:pt x="755" y="3016"/>
                </a:lnTo>
                <a:lnTo>
                  <a:pt x="749" y="3016"/>
                </a:lnTo>
                <a:lnTo>
                  <a:pt x="739" y="3015"/>
                </a:lnTo>
                <a:lnTo>
                  <a:pt x="733" y="3015"/>
                </a:lnTo>
                <a:lnTo>
                  <a:pt x="730" y="3015"/>
                </a:lnTo>
                <a:lnTo>
                  <a:pt x="728" y="3015"/>
                </a:lnTo>
                <a:lnTo>
                  <a:pt x="724" y="3015"/>
                </a:lnTo>
                <a:lnTo>
                  <a:pt x="718" y="3013"/>
                </a:lnTo>
                <a:lnTo>
                  <a:pt x="714" y="3015"/>
                </a:lnTo>
                <a:lnTo>
                  <a:pt x="712" y="3015"/>
                </a:lnTo>
                <a:lnTo>
                  <a:pt x="707" y="3015"/>
                </a:lnTo>
                <a:lnTo>
                  <a:pt x="705" y="3015"/>
                </a:lnTo>
                <a:lnTo>
                  <a:pt x="697" y="3016"/>
                </a:lnTo>
                <a:lnTo>
                  <a:pt x="693" y="3016"/>
                </a:lnTo>
                <a:lnTo>
                  <a:pt x="691" y="3016"/>
                </a:lnTo>
                <a:lnTo>
                  <a:pt x="678" y="3016"/>
                </a:lnTo>
                <a:lnTo>
                  <a:pt x="674" y="3016"/>
                </a:lnTo>
                <a:lnTo>
                  <a:pt x="664" y="3018"/>
                </a:lnTo>
                <a:lnTo>
                  <a:pt x="655" y="3018"/>
                </a:lnTo>
                <a:lnTo>
                  <a:pt x="653" y="3018"/>
                </a:lnTo>
                <a:lnTo>
                  <a:pt x="647" y="3018"/>
                </a:lnTo>
                <a:lnTo>
                  <a:pt x="643" y="3018"/>
                </a:lnTo>
                <a:lnTo>
                  <a:pt x="636" y="3020"/>
                </a:lnTo>
                <a:lnTo>
                  <a:pt x="626" y="3020"/>
                </a:lnTo>
                <a:lnTo>
                  <a:pt x="624" y="3020"/>
                </a:lnTo>
                <a:lnTo>
                  <a:pt x="622" y="3020"/>
                </a:lnTo>
                <a:lnTo>
                  <a:pt x="618" y="3020"/>
                </a:lnTo>
                <a:lnTo>
                  <a:pt x="616" y="3020"/>
                </a:lnTo>
                <a:lnTo>
                  <a:pt x="613" y="3020"/>
                </a:lnTo>
                <a:lnTo>
                  <a:pt x="601" y="3020"/>
                </a:lnTo>
                <a:lnTo>
                  <a:pt x="599" y="3020"/>
                </a:lnTo>
                <a:lnTo>
                  <a:pt x="591" y="3020"/>
                </a:lnTo>
                <a:lnTo>
                  <a:pt x="586" y="3020"/>
                </a:lnTo>
                <a:lnTo>
                  <a:pt x="582" y="3018"/>
                </a:lnTo>
                <a:lnTo>
                  <a:pt x="572" y="3018"/>
                </a:lnTo>
                <a:lnTo>
                  <a:pt x="547" y="3018"/>
                </a:lnTo>
                <a:lnTo>
                  <a:pt x="547" y="3020"/>
                </a:lnTo>
                <a:lnTo>
                  <a:pt x="540" y="3020"/>
                </a:lnTo>
                <a:lnTo>
                  <a:pt x="538" y="3020"/>
                </a:lnTo>
                <a:lnTo>
                  <a:pt x="536" y="3018"/>
                </a:lnTo>
                <a:lnTo>
                  <a:pt x="532" y="3018"/>
                </a:lnTo>
                <a:lnTo>
                  <a:pt x="530" y="3018"/>
                </a:lnTo>
                <a:lnTo>
                  <a:pt x="528" y="3018"/>
                </a:lnTo>
                <a:lnTo>
                  <a:pt x="526" y="3018"/>
                </a:lnTo>
                <a:lnTo>
                  <a:pt x="524" y="3018"/>
                </a:lnTo>
                <a:lnTo>
                  <a:pt x="522" y="3018"/>
                </a:lnTo>
                <a:lnTo>
                  <a:pt x="520" y="3018"/>
                </a:lnTo>
                <a:lnTo>
                  <a:pt x="517" y="3020"/>
                </a:lnTo>
                <a:lnTo>
                  <a:pt x="515" y="3020"/>
                </a:lnTo>
                <a:lnTo>
                  <a:pt x="513" y="3020"/>
                </a:lnTo>
                <a:lnTo>
                  <a:pt x="509" y="3020"/>
                </a:lnTo>
                <a:lnTo>
                  <a:pt x="505" y="3020"/>
                </a:lnTo>
                <a:lnTo>
                  <a:pt x="503" y="3020"/>
                </a:lnTo>
                <a:lnTo>
                  <a:pt x="501" y="3020"/>
                </a:lnTo>
                <a:lnTo>
                  <a:pt x="499" y="3020"/>
                </a:lnTo>
                <a:lnTo>
                  <a:pt x="495" y="3020"/>
                </a:lnTo>
                <a:lnTo>
                  <a:pt x="492" y="3020"/>
                </a:lnTo>
                <a:lnTo>
                  <a:pt x="486" y="3020"/>
                </a:lnTo>
                <a:lnTo>
                  <a:pt x="482" y="3020"/>
                </a:lnTo>
                <a:lnTo>
                  <a:pt x="480" y="3020"/>
                </a:lnTo>
                <a:lnTo>
                  <a:pt x="478" y="3020"/>
                </a:lnTo>
                <a:lnTo>
                  <a:pt x="476" y="3020"/>
                </a:lnTo>
                <a:lnTo>
                  <a:pt x="474" y="3020"/>
                </a:lnTo>
                <a:lnTo>
                  <a:pt x="472" y="3020"/>
                </a:lnTo>
                <a:lnTo>
                  <a:pt x="467" y="3022"/>
                </a:lnTo>
                <a:lnTo>
                  <a:pt x="459" y="3022"/>
                </a:lnTo>
                <a:lnTo>
                  <a:pt x="453" y="3022"/>
                </a:lnTo>
                <a:lnTo>
                  <a:pt x="428" y="3022"/>
                </a:lnTo>
                <a:lnTo>
                  <a:pt x="426" y="3022"/>
                </a:lnTo>
                <a:lnTo>
                  <a:pt x="422" y="3022"/>
                </a:lnTo>
                <a:lnTo>
                  <a:pt x="421" y="3022"/>
                </a:lnTo>
                <a:lnTo>
                  <a:pt x="411" y="3022"/>
                </a:lnTo>
                <a:lnTo>
                  <a:pt x="403" y="3022"/>
                </a:lnTo>
                <a:lnTo>
                  <a:pt x="399" y="3022"/>
                </a:lnTo>
                <a:lnTo>
                  <a:pt x="394" y="3022"/>
                </a:lnTo>
                <a:lnTo>
                  <a:pt x="392" y="3022"/>
                </a:lnTo>
                <a:lnTo>
                  <a:pt x="390" y="3022"/>
                </a:lnTo>
                <a:lnTo>
                  <a:pt x="386" y="3022"/>
                </a:lnTo>
                <a:lnTo>
                  <a:pt x="384" y="3022"/>
                </a:lnTo>
                <a:lnTo>
                  <a:pt x="380" y="3022"/>
                </a:lnTo>
                <a:lnTo>
                  <a:pt x="378" y="3022"/>
                </a:lnTo>
                <a:lnTo>
                  <a:pt x="376" y="3022"/>
                </a:lnTo>
                <a:lnTo>
                  <a:pt x="374" y="3022"/>
                </a:lnTo>
                <a:lnTo>
                  <a:pt x="371" y="3022"/>
                </a:lnTo>
                <a:lnTo>
                  <a:pt x="367" y="3022"/>
                </a:lnTo>
                <a:lnTo>
                  <a:pt x="363" y="3022"/>
                </a:lnTo>
                <a:lnTo>
                  <a:pt x="359" y="3022"/>
                </a:lnTo>
                <a:lnTo>
                  <a:pt x="353" y="3022"/>
                </a:lnTo>
                <a:lnTo>
                  <a:pt x="351" y="3022"/>
                </a:lnTo>
                <a:lnTo>
                  <a:pt x="348" y="3022"/>
                </a:lnTo>
                <a:lnTo>
                  <a:pt x="344" y="3022"/>
                </a:lnTo>
                <a:lnTo>
                  <a:pt x="340" y="3022"/>
                </a:lnTo>
                <a:lnTo>
                  <a:pt x="338" y="3022"/>
                </a:lnTo>
                <a:lnTo>
                  <a:pt x="332" y="3022"/>
                </a:lnTo>
                <a:lnTo>
                  <a:pt x="330" y="3022"/>
                </a:lnTo>
                <a:lnTo>
                  <a:pt x="323" y="3022"/>
                </a:lnTo>
                <a:lnTo>
                  <a:pt x="319" y="3022"/>
                </a:lnTo>
                <a:lnTo>
                  <a:pt x="315" y="3022"/>
                </a:lnTo>
                <a:lnTo>
                  <a:pt x="311" y="3022"/>
                </a:lnTo>
                <a:lnTo>
                  <a:pt x="303" y="3022"/>
                </a:lnTo>
                <a:lnTo>
                  <a:pt x="301" y="3022"/>
                </a:lnTo>
                <a:lnTo>
                  <a:pt x="286" y="3022"/>
                </a:lnTo>
                <a:lnTo>
                  <a:pt x="278" y="3022"/>
                </a:lnTo>
                <a:lnTo>
                  <a:pt x="269" y="3022"/>
                </a:lnTo>
                <a:lnTo>
                  <a:pt x="263" y="3022"/>
                </a:lnTo>
                <a:lnTo>
                  <a:pt x="257" y="3022"/>
                </a:lnTo>
                <a:lnTo>
                  <a:pt x="248" y="3022"/>
                </a:lnTo>
                <a:lnTo>
                  <a:pt x="246" y="3022"/>
                </a:lnTo>
                <a:lnTo>
                  <a:pt x="244" y="3022"/>
                </a:lnTo>
                <a:lnTo>
                  <a:pt x="242" y="3022"/>
                </a:lnTo>
                <a:lnTo>
                  <a:pt x="236" y="3022"/>
                </a:lnTo>
                <a:lnTo>
                  <a:pt x="234" y="3022"/>
                </a:lnTo>
                <a:lnTo>
                  <a:pt x="232" y="3022"/>
                </a:lnTo>
                <a:lnTo>
                  <a:pt x="227" y="3022"/>
                </a:lnTo>
                <a:lnTo>
                  <a:pt x="223" y="3022"/>
                </a:lnTo>
                <a:lnTo>
                  <a:pt x="211" y="3022"/>
                </a:lnTo>
                <a:lnTo>
                  <a:pt x="196" y="3020"/>
                </a:lnTo>
                <a:lnTo>
                  <a:pt x="192" y="3020"/>
                </a:lnTo>
                <a:lnTo>
                  <a:pt x="190" y="3020"/>
                </a:lnTo>
                <a:lnTo>
                  <a:pt x="188" y="3020"/>
                </a:lnTo>
                <a:lnTo>
                  <a:pt x="186" y="3020"/>
                </a:lnTo>
                <a:lnTo>
                  <a:pt x="180" y="3020"/>
                </a:lnTo>
                <a:lnTo>
                  <a:pt x="179" y="3020"/>
                </a:lnTo>
                <a:lnTo>
                  <a:pt x="179" y="3018"/>
                </a:lnTo>
                <a:lnTo>
                  <a:pt x="177" y="3016"/>
                </a:lnTo>
                <a:lnTo>
                  <a:pt x="177" y="3015"/>
                </a:lnTo>
                <a:lnTo>
                  <a:pt x="175" y="3015"/>
                </a:lnTo>
                <a:lnTo>
                  <a:pt x="175" y="3013"/>
                </a:lnTo>
                <a:lnTo>
                  <a:pt x="173" y="3013"/>
                </a:lnTo>
                <a:lnTo>
                  <a:pt x="171" y="3011"/>
                </a:lnTo>
                <a:lnTo>
                  <a:pt x="169" y="3011"/>
                </a:lnTo>
                <a:lnTo>
                  <a:pt x="169" y="3009"/>
                </a:lnTo>
                <a:lnTo>
                  <a:pt x="167" y="3009"/>
                </a:lnTo>
                <a:lnTo>
                  <a:pt x="167" y="3007"/>
                </a:lnTo>
                <a:lnTo>
                  <a:pt x="165" y="3005"/>
                </a:lnTo>
                <a:lnTo>
                  <a:pt x="163" y="3003"/>
                </a:lnTo>
                <a:lnTo>
                  <a:pt x="161" y="3001"/>
                </a:lnTo>
                <a:lnTo>
                  <a:pt x="159" y="3001"/>
                </a:lnTo>
                <a:lnTo>
                  <a:pt x="157" y="2999"/>
                </a:lnTo>
                <a:lnTo>
                  <a:pt x="157" y="2997"/>
                </a:lnTo>
                <a:lnTo>
                  <a:pt x="156" y="2995"/>
                </a:lnTo>
                <a:lnTo>
                  <a:pt x="154" y="2995"/>
                </a:lnTo>
                <a:lnTo>
                  <a:pt x="154" y="2993"/>
                </a:lnTo>
                <a:lnTo>
                  <a:pt x="152" y="2992"/>
                </a:lnTo>
                <a:lnTo>
                  <a:pt x="150" y="2990"/>
                </a:lnTo>
                <a:lnTo>
                  <a:pt x="150" y="2988"/>
                </a:lnTo>
                <a:lnTo>
                  <a:pt x="150" y="2990"/>
                </a:lnTo>
                <a:lnTo>
                  <a:pt x="148" y="2988"/>
                </a:lnTo>
                <a:lnTo>
                  <a:pt x="146" y="2990"/>
                </a:lnTo>
                <a:lnTo>
                  <a:pt x="144" y="2990"/>
                </a:lnTo>
                <a:lnTo>
                  <a:pt x="142" y="2988"/>
                </a:lnTo>
                <a:lnTo>
                  <a:pt x="140" y="2988"/>
                </a:lnTo>
                <a:lnTo>
                  <a:pt x="138" y="2988"/>
                </a:lnTo>
                <a:lnTo>
                  <a:pt x="138" y="2986"/>
                </a:lnTo>
                <a:lnTo>
                  <a:pt x="136" y="2986"/>
                </a:lnTo>
                <a:lnTo>
                  <a:pt x="134" y="2984"/>
                </a:lnTo>
                <a:lnTo>
                  <a:pt x="134" y="2982"/>
                </a:lnTo>
                <a:lnTo>
                  <a:pt x="134" y="2980"/>
                </a:lnTo>
                <a:lnTo>
                  <a:pt x="132" y="2978"/>
                </a:lnTo>
                <a:lnTo>
                  <a:pt x="132" y="2976"/>
                </a:lnTo>
                <a:lnTo>
                  <a:pt x="131" y="2976"/>
                </a:lnTo>
                <a:lnTo>
                  <a:pt x="129" y="2974"/>
                </a:lnTo>
                <a:lnTo>
                  <a:pt x="127" y="2972"/>
                </a:lnTo>
                <a:lnTo>
                  <a:pt x="125" y="2970"/>
                </a:lnTo>
                <a:lnTo>
                  <a:pt x="125" y="2968"/>
                </a:lnTo>
                <a:lnTo>
                  <a:pt x="123" y="2967"/>
                </a:lnTo>
                <a:lnTo>
                  <a:pt x="123" y="2965"/>
                </a:lnTo>
                <a:lnTo>
                  <a:pt x="123" y="2963"/>
                </a:lnTo>
                <a:lnTo>
                  <a:pt x="121" y="2963"/>
                </a:lnTo>
                <a:lnTo>
                  <a:pt x="119" y="2961"/>
                </a:lnTo>
                <a:lnTo>
                  <a:pt x="117" y="2961"/>
                </a:lnTo>
                <a:lnTo>
                  <a:pt x="117" y="2959"/>
                </a:lnTo>
                <a:lnTo>
                  <a:pt x="115" y="2959"/>
                </a:lnTo>
                <a:lnTo>
                  <a:pt x="113" y="2957"/>
                </a:lnTo>
                <a:lnTo>
                  <a:pt x="113" y="2955"/>
                </a:lnTo>
                <a:lnTo>
                  <a:pt x="113" y="2953"/>
                </a:lnTo>
                <a:lnTo>
                  <a:pt x="113" y="2951"/>
                </a:lnTo>
                <a:lnTo>
                  <a:pt x="111" y="2951"/>
                </a:lnTo>
                <a:lnTo>
                  <a:pt x="109" y="2951"/>
                </a:lnTo>
                <a:lnTo>
                  <a:pt x="108" y="2951"/>
                </a:lnTo>
                <a:lnTo>
                  <a:pt x="108" y="2949"/>
                </a:lnTo>
                <a:lnTo>
                  <a:pt x="109" y="2947"/>
                </a:lnTo>
                <a:lnTo>
                  <a:pt x="109" y="2945"/>
                </a:lnTo>
                <a:lnTo>
                  <a:pt x="108" y="2944"/>
                </a:lnTo>
                <a:lnTo>
                  <a:pt x="106" y="2942"/>
                </a:lnTo>
                <a:lnTo>
                  <a:pt x="106" y="2940"/>
                </a:lnTo>
                <a:lnTo>
                  <a:pt x="106" y="2938"/>
                </a:lnTo>
                <a:lnTo>
                  <a:pt x="108" y="2938"/>
                </a:lnTo>
                <a:lnTo>
                  <a:pt x="108" y="2936"/>
                </a:lnTo>
                <a:lnTo>
                  <a:pt x="108" y="2934"/>
                </a:lnTo>
                <a:lnTo>
                  <a:pt x="108" y="2932"/>
                </a:lnTo>
                <a:lnTo>
                  <a:pt x="108" y="2930"/>
                </a:lnTo>
                <a:lnTo>
                  <a:pt x="108" y="2928"/>
                </a:lnTo>
                <a:lnTo>
                  <a:pt x="108" y="2926"/>
                </a:lnTo>
                <a:lnTo>
                  <a:pt x="106" y="2924"/>
                </a:lnTo>
                <a:lnTo>
                  <a:pt x="106" y="2922"/>
                </a:lnTo>
                <a:lnTo>
                  <a:pt x="104" y="2922"/>
                </a:lnTo>
                <a:lnTo>
                  <a:pt x="104" y="2920"/>
                </a:lnTo>
                <a:lnTo>
                  <a:pt x="104" y="2919"/>
                </a:lnTo>
                <a:lnTo>
                  <a:pt x="102" y="2917"/>
                </a:lnTo>
                <a:lnTo>
                  <a:pt x="102" y="2915"/>
                </a:lnTo>
                <a:lnTo>
                  <a:pt x="102" y="2913"/>
                </a:lnTo>
                <a:lnTo>
                  <a:pt x="102" y="2911"/>
                </a:lnTo>
                <a:lnTo>
                  <a:pt x="104" y="2911"/>
                </a:lnTo>
                <a:lnTo>
                  <a:pt x="104" y="2909"/>
                </a:lnTo>
                <a:lnTo>
                  <a:pt x="104" y="2907"/>
                </a:lnTo>
                <a:lnTo>
                  <a:pt x="102" y="2905"/>
                </a:lnTo>
                <a:lnTo>
                  <a:pt x="104" y="2903"/>
                </a:lnTo>
                <a:lnTo>
                  <a:pt x="104" y="2901"/>
                </a:lnTo>
                <a:lnTo>
                  <a:pt x="104" y="2897"/>
                </a:lnTo>
                <a:lnTo>
                  <a:pt x="104" y="2896"/>
                </a:lnTo>
                <a:lnTo>
                  <a:pt x="102" y="2896"/>
                </a:lnTo>
                <a:lnTo>
                  <a:pt x="104" y="2894"/>
                </a:lnTo>
                <a:lnTo>
                  <a:pt x="102" y="2894"/>
                </a:lnTo>
                <a:lnTo>
                  <a:pt x="100" y="2890"/>
                </a:lnTo>
                <a:lnTo>
                  <a:pt x="98" y="2888"/>
                </a:lnTo>
                <a:lnTo>
                  <a:pt x="98" y="2886"/>
                </a:lnTo>
                <a:lnTo>
                  <a:pt x="96" y="2884"/>
                </a:lnTo>
                <a:lnTo>
                  <a:pt x="96" y="2880"/>
                </a:lnTo>
                <a:lnTo>
                  <a:pt x="96" y="2878"/>
                </a:lnTo>
                <a:lnTo>
                  <a:pt x="96" y="2874"/>
                </a:lnTo>
                <a:lnTo>
                  <a:pt x="96" y="2873"/>
                </a:lnTo>
                <a:lnTo>
                  <a:pt x="94" y="2871"/>
                </a:lnTo>
                <a:lnTo>
                  <a:pt x="92" y="2869"/>
                </a:lnTo>
                <a:lnTo>
                  <a:pt x="92" y="2867"/>
                </a:lnTo>
                <a:lnTo>
                  <a:pt x="90" y="2865"/>
                </a:lnTo>
                <a:lnTo>
                  <a:pt x="90" y="2863"/>
                </a:lnTo>
                <a:lnTo>
                  <a:pt x="88" y="2861"/>
                </a:lnTo>
                <a:lnTo>
                  <a:pt x="88" y="2859"/>
                </a:lnTo>
                <a:lnTo>
                  <a:pt x="86" y="2857"/>
                </a:lnTo>
                <a:lnTo>
                  <a:pt x="84" y="2857"/>
                </a:lnTo>
                <a:lnTo>
                  <a:pt x="83" y="2855"/>
                </a:lnTo>
                <a:lnTo>
                  <a:pt x="83" y="2853"/>
                </a:lnTo>
                <a:lnTo>
                  <a:pt x="81" y="2851"/>
                </a:lnTo>
                <a:lnTo>
                  <a:pt x="79" y="2849"/>
                </a:lnTo>
                <a:lnTo>
                  <a:pt x="79" y="2848"/>
                </a:lnTo>
                <a:lnTo>
                  <a:pt x="79" y="2846"/>
                </a:lnTo>
                <a:lnTo>
                  <a:pt x="79" y="2842"/>
                </a:lnTo>
                <a:lnTo>
                  <a:pt x="81" y="2840"/>
                </a:lnTo>
                <a:lnTo>
                  <a:pt x="81" y="2838"/>
                </a:lnTo>
                <a:lnTo>
                  <a:pt x="81" y="2836"/>
                </a:lnTo>
                <a:lnTo>
                  <a:pt x="81" y="2832"/>
                </a:lnTo>
                <a:lnTo>
                  <a:pt x="81" y="2830"/>
                </a:lnTo>
                <a:lnTo>
                  <a:pt x="81" y="2828"/>
                </a:lnTo>
                <a:lnTo>
                  <a:pt x="81" y="2826"/>
                </a:lnTo>
                <a:lnTo>
                  <a:pt x="81" y="2823"/>
                </a:lnTo>
                <a:lnTo>
                  <a:pt x="79" y="2819"/>
                </a:lnTo>
                <a:lnTo>
                  <a:pt x="79" y="2817"/>
                </a:lnTo>
                <a:lnTo>
                  <a:pt x="79" y="2813"/>
                </a:lnTo>
                <a:lnTo>
                  <a:pt x="79" y="2811"/>
                </a:lnTo>
                <a:lnTo>
                  <a:pt x="77" y="2809"/>
                </a:lnTo>
                <a:lnTo>
                  <a:pt x="77" y="2807"/>
                </a:lnTo>
                <a:lnTo>
                  <a:pt x="77" y="2805"/>
                </a:lnTo>
                <a:lnTo>
                  <a:pt x="75" y="2803"/>
                </a:lnTo>
                <a:lnTo>
                  <a:pt x="75" y="2801"/>
                </a:lnTo>
                <a:lnTo>
                  <a:pt x="73" y="2801"/>
                </a:lnTo>
                <a:lnTo>
                  <a:pt x="71" y="2801"/>
                </a:lnTo>
                <a:lnTo>
                  <a:pt x="69" y="2801"/>
                </a:lnTo>
                <a:lnTo>
                  <a:pt x="67" y="2800"/>
                </a:lnTo>
                <a:lnTo>
                  <a:pt x="67" y="2798"/>
                </a:lnTo>
                <a:lnTo>
                  <a:pt x="69" y="2794"/>
                </a:lnTo>
                <a:lnTo>
                  <a:pt x="69" y="2792"/>
                </a:lnTo>
                <a:lnTo>
                  <a:pt x="71" y="2790"/>
                </a:lnTo>
                <a:lnTo>
                  <a:pt x="69" y="2788"/>
                </a:lnTo>
                <a:lnTo>
                  <a:pt x="71" y="2788"/>
                </a:lnTo>
                <a:lnTo>
                  <a:pt x="71" y="2784"/>
                </a:lnTo>
                <a:lnTo>
                  <a:pt x="71" y="2782"/>
                </a:lnTo>
                <a:lnTo>
                  <a:pt x="71" y="2780"/>
                </a:lnTo>
                <a:lnTo>
                  <a:pt x="71" y="2777"/>
                </a:lnTo>
                <a:lnTo>
                  <a:pt x="71" y="2773"/>
                </a:lnTo>
                <a:lnTo>
                  <a:pt x="71" y="2771"/>
                </a:lnTo>
                <a:lnTo>
                  <a:pt x="71" y="2769"/>
                </a:lnTo>
                <a:lnTo>
                  <a:pt x="71" y="2767"/>
                </a:lnTo>
                <a:lnTo>
                  <a:pt x="71" y="2765"/>
                </a:lnTo>
                <a:lnTo>
                  <a:pt x="71" y="2763"/>
                </a:lnTo>
                <a:lnTo>
                  <a:pt x="71" y="2761"/>
                </a:lnTo>
                <a:lnTo>
                  <a:pt x="71" y="2757"/>
                </a:lnTo>
                <a:lnTo>
                  <a:pt x="71" y="2755"/>
                </a:lnTo>
                <a:lnTo>
                  <a:pt x="71" y="2753"/>
                </a:lnTo>
                <a:lnTo>
                  <a:pt x="71" y="2750"/>
                </a:lnTo>
                <a:lnTo>
                  <a:pt x="71" y="2748"/>
                </a:lnTo>
                <a:lnTo>
                  <a:pt x="71" y="2746"/>
                </a:lnTo>
                <a:lnTo>
                  <a:pt x="71" y="2744"/>
                </a:lnTo>
                <a:lnTo>
                  <a:pt x="71" y="2742"/>
                </a:lnTo>
                <a:lnTo>
                  <a:pt x="71" y="2738"/>
                </a:lnTo>
                <a:lnTo>
                  <a:pt x="69" y="2736"/>
                </a:lnTo>
                <a:lnTo>
                  <a:pt x="71" y="2732"/>
                </a:lnTo>
                <a:lnTo>
                  <a:pt x="73" y="2734"/>
                </a:lnTo>
                <a:lnTo>
                  <a:pt x="75" y="2732"/>
                </a:lnTo>
                <a:lnTo>
                  <a:pt x="77" y="2730"/>
                </a:lnTo>
                <a:lnTo>
                  <a:pt x="79" y="2730"/>
                </a:lnTo>
                <a:lnTo>
                  <a:pt x="81" y="2729"/>
                </a:lnTo>
                <a:lnTo>
                  <a:pt x="83" y="2729"/>
                </a:lnTo>
                <a:lnTo>
                  <a:pt x="84" y="2727"/>
                </a:lnTo>
                <a:lnTo>
                  <a:pt x="86" y="2727"/>
                </a:lnTo>
                <a:lnTo>
                  <a:pt x="88" y="2727"/>
                </a:lnTo>
                <a:lnTo>
                  <a:pt x="90" y="2725"/>
                </a:lnTo>
                <a:lnTo>
                  <a:pt x="92" y="2723"/>
                </a:lnTo>
                <a:lnTo>
                  <a:pt x="94" y="2723"/>
                </a:lnTo>
                <a:lnTo>
                  <a:pt x="94" y="2721"/>
                </a:lnTo>
                <a:lnTo>
                  <a:pt x="94" y="2719"/>
                </a:lnTo>
                <a:lnTo>
                  <a:pt x="96" y="2717"/>
                </a:lnTo>
                <a:lnTo>
                  <a:pt x="98" y="2715"/>
                </a:lnTo>
                <a:lnTo>
                  <a:pt x="98" y="2711"/>
                </a:lnTo>
                <a:lnTo>
                  <a:pt x="98" y="2709"/>
                </a:lnTo>
                <a:lnTo>
                  <a:pt x="98" y="2707"/>
                </a:lnTo>
                <a:lnTo>
                  <a:pt x="98" y="2705"/>
                </a:lnTo>
                <a:lnTo>
                  <a:pt x="100" y="2705"/>
                </a:lnTo>
                <a:lnTo>
                  <a:pt x="100" y="2704"/>
                </a:lnTo>
                <a:lnTo>
                  <a:pt x="102" y="2704"/>
                </a:lnTo>
                <a:lnTo>
                  <a:pt x="104" y="2702"/>
                </a:lnTo>
                <a:lnTo>
                  <a:pt x="106" y="2702"/>
                </a:lnTo>
                <a:lnTo>
                  <a:pt x="108" y="2702"/>
                </a:lnTo>
                <a:lnTo>
                  <a:pt x="109" y="2702"/>
                </a:lnTo>
                <a:lnTo>
                  <a:pt x="111" y="2702"/>
                </a:lnTo>
                <a:lnTo>
                  <a:pt x="113" y="2700"/>
                </a:lnTo>
                <a:lnTo>
                  <a:pt x="115" y="2698"/>
                </a:lnTo>
                <a:lnTo>
                  <a:pt x="113" y="2698"/>
                </a:lnTo>
                <a:lnTo>
                  <a:pt x="111" y="2700"/>
                </a:lnTo>
                <a:lnTo>
                  <a:pt x="109" y="2698"/>
                </a:lnTo>
                <a:lnTo>
                  <a:pt x="108" y="2700"/>
                </a:lnTo>
                <a:lnTo>
                  <a:pt x="106" y="2700"/>
                </a:lnTo>
                <a:lnTo>
                  <a:pt x="104" y="2700"/>
                </a:lnTo>
                <a:lnTo>
                  <a:pt x="100" y="2702"/>
                </a:lnTo>
                <a:lnTo>
                  <a:pt x="98" y="2702"/>
                </a:lnTo>
                <a:lnTo>
                  <a:pt x="96" y="2704"/>
                </a:lnTo>
                <a:lnTo>
                  <a:pt x="94" y="2704"/>
                </a:lnTo>
                <a:lnTo>
                  <a:pt x="92" y="2704"/>
                </a:lnTo>
                <a:lnTo>
                  <a:pt x="92" y="2705"/>
                </a:lnTo>
                <a:lnTo>
                  <a:pt x="92" y="2707"/>
                </a:lnTo>
                <a:lnTo>
                  <a:pt x="92" y="2709"/>
                </a:lnTo>
                <a:lnTo>
                  <a:pt x="94" y="2711"/>
                </a:lnTo>
                <a:lnTo>
                  <a:pt x="94" y="2713"/>
                </a:lnTo>
                <a:lnTo>
                  <a:pt x="92" y="2715"/>
                </a:lnTo>
                <a:lnTo>
                  <a:pt x="92" y="2717"/>
                </a:lnTo>
                <a:lnTo>
                  <a:pt x="90" y="2719"/>
                </a:lnTo>
                <a:lnTo>
                  <a:pt x="88" y="2721"/>
                </a:lnTo>
                <a:lnTo>
                  <a:pt x="86" y="2723"/>
                </a:lnTo>
                <a:lnTo>
                  <a:pt x="84" y="2723"/>
                </a:lnTo>
                <a:lnTo>
                  <a:pt x="83" y="2723"/>
                </a:lnTo>
                <a:lnTo>
                  <a:pt x="81" y="2725"/>
                </a:lnTo>
                <a:lnTo>
                  <a:pt x="81" y="2727"/>
                </a:lnTo>
                <a:lnTo>
                  <a:pt x="79" y="2727"/>
                </a:lnTo>
                <a:lnTo>
                  <a:pt x="77" y="2727"/>
                </a:lnTo>
                <a:lnTo>
                  <a:pt x="75" y="2727"/>
                </a:lnTo>
                <a:lnTo>
                  <a:pt x="73" y="2729"/>
                </a:lnTo>
                <a:lnTo>
                  <a:pt x="69" y="2732"/>
                </a:lnTo>
                <a:lnTo>
                  <a:pt x="69" y="2730"/>
                </a:lnTo>
                <a:lnTo>
                  <a:pt x="67" y="2729"/>
                </a:lnTo>
                <a:lnTo>
                  <a:pt x="67" y="2727"/>
                </a:lnTo>
                <a:lnTo>
                  <a:pt x="67" y="2723"/>
                </a:lnTo>
                <a:lnTo>
                  <a:pt x="65" y="2721"/>
                </a:lnTo>
                <a:lnTo>
                  <a:pt x="67" y="2719"/>
                </a:lnTo>
                <a:lnTo>
                  <a:pt x="67" y="2717"/>
                </a:lnTo>
                <a:lnTo>
                  <a:pt x="67" y="2715"/>
                </a:lnTo>
                <a:lnTo>
                  <a:pt x="69" y="2713"/>
                </a:lnTo>
                <a:lnTo>
                  <a:pt x="71" y="2711"/>
                </a:lnTo>
                <a:lnTo>
                  <a:pt x="73" y="2709"/>
                </a:lnTo>
                <a:lnTo>
                  <a:pt x="73" y="2705"/>
                </a:lnTo>
                <a:lnTo>
                  <a:pt x="71" y="2704"/>
                </a:lnTo>
                <a:lnTo>
                  <a:pt x="73" y="2702"/>
                </a:lnTo>
                <a:lnTo>
                  <a:pt x="73" y="2700"/>
                </a:lnTo>
                <a:lnTo>
                  <a:pt x="73" y="2698"/>
                </a:lnTo>
                <a:lnTo>
                  <a:pt x="73" y="2696"/>
                </a:lnTo>
                <a:lnTo>
                  <a:pt x="71" y="2694"/>
                </a:lnTo>
                <a:lnTo>
                  <a:pt x="73" y="2694"/>
                </a:lnTo>
                <a:lnTo>
                  <a:pt x="73" y="2690"/>
                </a:lnTo>
                <a:lnTo>
                  <a:pt x="73" y="2686"/>
                </a:lnTo>
                <a:lnTo>
                  <a:pt x="75" y="2686"/>
                </a:lnTo>
                <a:lnTo>
                  <a:pt x="73" y="2684"/>
                </a:lnTo>
                <a:lnTo>
                  <a:pt x="73" y="2682"/>
                </a:lnTo>
                <a:lnTo>
                  <a:pt x="73" y="2681"/>
                </a:lnTo>
                <a:lnTo>
                  <a:pt x="75" y="2679"/>
                </a:lnTo>
                <a:lnTo>
                  <a:pt x="75" y="2677"/>
                </a:lnTo>
                <a:lnTo>
                  <a:pt x="77" y="2673"/>
                </a:lnTo>
                <a:lnTo>
                  <a:pt x="77" y="2671"/>
                </a:lnTo>
                <a:lnTo>
                  <a:pt x="79" y="2669"/>
                </a:lnTo>
                <a:lnTo>
                  <a:pt x="79" y="2667"/>
                </a:lnTo>
                <a:lnTo>
                  <a:pt x="81" y="2663"/>
                </a:lnTo>
                <a:lnTo>
                  <a:pt x="81" y="2661"/>
                </a:lnTo>
                <a:lnTo>
                  <a:pt x="83" y="2659"/>
                </a:lnTo>
                <a:lnTo>
                  <a:pt x="83" y="2656"/>
                </a:lnTo>
                <a:lnTo>
                  <a:pt x="83" y="2654"/>
                </a:lnTo>
                <a:lnTo>
                  <a:pt x="84" y="2652"/>
                </a:lnTo>
                <a:lnTo>
                  <a:pt x="84" y="2650"/>
                </a:lnTo>
                <a:lnTo>
                  <a:pt x="84" y="2648"/>
                </a:lnTo>
                <a:lnTo>
                  <a:pt x="86" y="2646"/>
                </a:lnTo>
                <a:lnTo>
                  <a:pt x="86" y="2642"/>
                </a:lnTo>
                <a:lnTo>
                  <a:pt x="88" y="2640"/>
                </a:lnTo>
                <a:lnTo>
                  <a:pt x="88" y="2636"/>
                </a:lnTo>
                <a:lnTo>
                  <a:pt x="88" y="2633"/>
                </a:lnTo>
                <a:lnTo>
                  <a:pt x="88" y="2631"/>
                </a:lnTo>
                <a:lnTo>
                  <a:pt x="88" y="2627"/>
                </a:lnTo>
                <a:lnTo>
                  <a:pt x="86" y="2625"/>
                </a:lnTo>
                <a:lnTo>
                  <a:pt x="88" y="2623"/>
                </a:lnTo>
                <a:lnTo>
                  <a:pt x="86" y="2621"/>
                </a:lnTo>
                <a:lnTo>
                  <a:pt x="86" y="2619"/>
                </a:lnTo>
                <a:lnTo>
                  <a:pt x="84" y="2617"/>
                </a:lnTo>
                <a:lnTo>
                  <a:pt x="84" y="2615"/>
                </a:lnTo>
                <a:lnTo>
                  <a:pt x="83" y="2615"/>
                </a:lnTo>
                <a:lnTo>
                  <a:pt x="83" y="2613"/>
                </a:lnTo>
                <a:lnTo>
                  <a:pt x="83" y="2609"/>
                </a:lnTo>
                <a:lnTo>
                  <a:pt x="84" y="2608"/>
                </a:lnTo>
                <a:lnTo>
                  <a:pt x="84" y="2606"/>
                </a:lnTo>
                <a:lnTo>
                  <a:pt x="84" y="2604"/>
                </a:lnTo>
                <a:lnTo>
                  <a:pt x="84" y="2602"/>
                </a:lnTo>
                <a:lnTo>
                  <a:pt x="84" y="2600"/>
                </a:lnTo>
                <a:lnTo>
                  <a:pt x="84" y="2598"/>
                </a:lnTo>
                <a:lnTo>
                  <a:pt x="83" y="2596"/>
                </a:lnTo>
                <a:lnTo>
                  <a:pt x="83" y="2594"/>
                </a:lnTo>
                <a:lnTo>
                  <a:pt x="83" y="2590"/>
                </a:lnTo>
                <a:lnTo>
                  <a:pt x="81" y="2590"/>
                </a:lnTo>
                <a:lnTo>
                  <a:pt x="81" y="2588"/>
                </a:lnTo>
                <a:lnTo>
                  <a:pt x="81" y="2586"/>
                </a:lnTo>
                <a:lnTo>
                  <a:pt x="81" y="2585"/>
                </a:lnTo>
                <a:lnTo>
                  <a:pt x="79" y="2583"/>
                </a:lnTo>
                <a:lnTo>
                  <a:pt x="79" y="2581"/>
                </a:lnTo>
                <a:lnTo>
                  <a:pt x="77" y="2579"/>
                </a:lnTo>
                <a:lnTo>
                  <a:pt x="79" y="2577"/>
                </a:lnTo>
                <a:lnTo>
                  <a:pt x="79" y="2575"/>
                </a:lnTo>
                <a:lnTo>
                  <a:pt x="79" y="2573"/>
                </a:lnTo>
                <a:lnTo>
                  <a:pt x="77" y="2571"/>
                </a:lnTo>
                <a:lnTo>
                  <a:pt x="77" y="2569"/>
                </a:lnTo>
                <a:lnTo>
                  <a:pt x="75" y="2567"/>
                </a:lnTo>
                <a:lnTo>
                  <a:pt x="73" y="2567"/>
                </a:lnTo>
                <a:lnTo>
                  <a:pt x="71" y="2565"/>
                </a:lnTo>
                <a:lnTo>
                  <a:pt x="69" y="2565"/>
                </a:lnTo>
                <a:lnTo>
                  <a:pt x="69" y="2563"/>
                </a:lnTo>
                <a:lnTo>
                  <a:pt x="67" y="2561"/>
                </a:lnTo>
                <a:lnTo>
                  <a:pt x="65" y="2561"/>
                </a:lnTo>
                <a:lnTo>
                  <a:pt x="63" y="2561"/>
                </a:lnTo>
                <a:lnTo>
                  <a:pt x="61" y="2560"/>
                </a:lnTo>
                <a:lnTo>
                  <a:pt x="60" y="2560"/>
                </a:lnTo>
                <a:lnTo>
                  <a:pt x="58" y="2558"/>
                </a:lnTo>
                <a:lnTo>
                  <a:pt x="60" y="2554"/>
                </a:lnTo>
                <a:lnTo>
                  <a:pt x="60" y="2552"/>
                </a:lnTo>
                <a:lnTo>
                  <a:pt x="60" y="2550"/>
                </a:lnTo>
                <a:lnTo>
                  <a:pt x="60" y="2548"/>
                </a:lnTo>
                <a:lnTo>
                  <a:pt x="58" y="2548"/>
                </a:lnTo>
                <a:lnTo>
                  <a:pt x="58" y="2546"/>
                </a:lnTo>
                <a:lnTo>
                  <a:pt x="56" y="2544"/>
                </a:lnTo>
                <a:lnTo>
                  <a:pt x="56" y="2542"/>
                </a:lnTo>
                <a:lnTo>
                  <a:pt x="54" y="2540"/>
                </a:lnTo>
                <a:lnTo>
                  <a:pt x="54" y="2538"/>
                </a:lnTo>
                <a:lnTo>
                  <a:pt x="54" y="2537"/>
                </a:lnTo>
                <a:lnTo>
                  <a:pt x="54" y="2535"/>
                </a:lnTo>
                <a:lnTo>
                  <a:pt x="52" y="2533"/>
                </a:lnTo>
                <a:lnTo>
                  <a:pt x="52" y="2531"/>
                </a:lnTo>
                <a:lnTo>
                  <a:pt x="52" y="2529"/>
                </a:lnTo>
                <a:lnTo>
                  <a:pt x="50" y="2529"/>
                </a:lnTo>
                <a:lnTo>
                  <a:pt x="50" y="2527"/>
                </a:lnTo>
                <a:lnTo>
                  <a:pt x="50" y="2525"/>
                </a:lnTo>
                <a:lnTo>
                  <a:pt x="48" y="2521"/>
                </a:lnTo>
                <a:lnTo>
                  <a:pt x="46" y="2519"/>
                </a:lnTo>
                <a:lnTo>
                  <a:pt x="44" y="2517"/>
                </a:lnTo>
                <a:lnTo>
                  <a:pt x="42" y="2515"/>
                </a:lnTo>
                <a:lnTo>
                  <a:pt x="40" y="2515"/>
                </a:lnTo>
                <a:lnTo>
                  <a:pt x="38" y="2513"/>
                </a:lnTo>
                <a:lnTo>
                  <a:pt x="36" y="2513"/>
                </a:lnTo>
                <a:lnTo>
                  <a:pt x="35" y="2513"/>
                </a:lnTo>
                <a:lnTo>
                  <a:pt x="35" y="2515"/>
                </a:lnTo>
                <a:lnTo>
                  <a:pt x="33" y="2513"/>
                </a:lnTo>
                <a:lnTo>
                  <a:pt x="31" y="2513"/>
                </a:lnTo>
                <a:lnTo>
                  <a:pt x="31" y="2515"/>
                </a:lnTo>
                <a:lnTo>
                  <a:pt x="29" y="2517"/>
                </a:lnTo>
                <a:lnTo>
                  <a:pt x="29" y="2519"/>
                </a:lnTo>
                <a:lnTo>
                  <a:pt x="27" y="2517"/>
                </a:lnTo>
                <a:lnTo>
                  <a:pt x="27" y="2515"/>
                </a:lnTo>
                <a:lnTo>
                  <a:pt x="27" y="2513"/>
                </a:lnTo>
                <a:lnTo>
                  <a:pt x="27" y="2512"/>
                </a:lnTo>
                <a:lnTo>
                  <a:pt x="27" y="2510"/>
                </a:lnTo>
                <a:lnTo>
                  <a:pt x="25" y="2508"/>
                </a:lnTo>
                <a:lnTo>
                  <a:pt x="25" y="2504"/>
                </a:lnTo>
                <a:lnTo>
                  <a:pt x="25" y="2502"/>
                </a:lnTo>
                <a:lnTo>
                  <a:pt x="25" y="2500"/>
                </a:lnTo>
                <a:lnTo>
                  <a:pt x="23" y="2498"/>
                </a:lnTo>
                <a:lnTo>
                  <a:pt x="23" y="2496"/>
                </a:lnTo>
                <a:lnTo>
                  <a:pt x="23" y="2494"/>
                </a:lnTo>
                <a:lnTo>
                  <a:pt x="23" y="2490"/>
                </a:lnTo>
                <a:lnTo>
                  <a:pt x="23" y="2487"/>
                </a:lnTo>
                <a:lnTo>
                  <a:pt x="21" y="2485"/>
                </a:lnTo>
                <a:lnTo>
                  <a:pt x="21" y="2483"/>
                </a:lnTo>
                <a:lnTo>
                  <a:pt x="21" y="2481"/>
                </a:lnTo>
                <a:lnTo>
                  <a:pt x="21" y="2477"/>
                </a:lnTo>
                <a:lnTo>
                  <a:pt x="19" y="2475"/>
                </a:lnTo>
                <a:lnTo>
                  <a:pt x="19" y="2473"/>
                </a:lnTo>
                <a:lnTo>
                  <a:pt x="19" y="2471"/>
                </a:lnTo>
                <a:lnTo>
                  <a:pt x="17" y="2469"/>
                </a:lnTo>
                <a:lnTo>
                  <a:pt x="17" y="2465"/>
                </a:lnTo>
                <a:lnTo>
                  <a:pt x="15" y="2465"/>
                </a:lnTo>
                <a:lnTo>
                  <a:pt x="15" y="2464"/>
                </a:lnTo>
                <a:lnTo>
                  <a:pt x="15" y="2462"/>
                </a:lnTo>
                <a:lnTo>
                  <a:pt x="13" y="2462"/>
                </a:lnTo>
                <a:lnTo>
                  <a:pt x="13" y="2460"/>
                </a:lnTo>
                <a:lnTo>
                  <a:pt x="12" y="2458"/>
                </a:lnTo>
                <a:lnTo>
                  <a:pt x="10" y="2456"/>
                </a:lnTo>
                <a:lnTo>
                  <a:pt x="10" y="2454"/>
                </a:lnTo>
                <a:lnTo>
                  <a:pt x="8" y="2454"/>
                </a:lnTo>
                <a:lnTo>
                  <a:pt x="6" y="2452"/>
                </a:lnTo>
                <a:lnTo>
                  <a:pt x="6" y="2450"/>
                </a:lnTo>
                <a:lnTo>
                  <a:pt x="4" y="2450"/>
                </a:lnTo>
                <a:lnTo>
                  <a:pt x="2" y="2450"/>
                </a:lnTo>
                <a:lnTo>
                  <a:pt x="0" y="2450"/>
                </a:lnTo>
                <a:lnTo>
                  <a:pt x="0" y="2448"/>
                </a:lnTo>
                <a:lnTo>
                  <a:pt x="0" y="2444"/>
                </a:lnTo>
                <a:lnTo>
                  <a:pt x="2" y="2446"/>
                </a:lnTo>
                <a:lnTo>
                  <a:pt x="4" y="2446"/>
                </a:lnTo>
                <a:lnTo>
                  <a:pt x="6" y="2446"/>
                </a:lnTo>
                <a:lnTo>
                  <a:pt x="6" y="2444"/>
                </a:lnTo>
                <a:lnTo>
                  <a:pt x="8" y="2444"/>
                </a:lnTo>
                <a:lnTo>
                  <a:pt x="8" y="2442"/>
                </a:lnTo>
                <a:lnTo>
                  <a:pt x="10" y="2441"/>
                </a:lnTo>
                <a:lnTo>
                  <a:pt x="10" y="2439"/>
                </a:lnTo>
                <a:lnTo>
                  <a:pt x="12" y="2437"/>
                </a:lnTo>
                <a:lnTo>
                  <a:pt x="12" y="2439"/>
                </a:lnTo>
                <a:lnTo>
                  <a:pt x="13" y="2439"/>
                </a:lnTo>
                <a:lnTo>
                  <a:pt x="15" y="2439"/>
                </a:lnTo>
                <a:lnTo>
                  <a:pt x="13" y="2439"/>
                </a:lnTo>
                <a:lnTo>
                  <a:pt x="13" y="2437"/>
                </a:lnTo>
                <a:lnTo>
                  <a:pt x="12" y="2435"/>
                </a:lnTo>
                <a:lnTo>
                  <a:pt x="13" y="2433"/>
                </a:lnTo>
                <a:lnTo>
                  <a:pt x="13" y="2431"/>
                </a:lnTo>
                <a:lnTo>
                  <a:pt x="15" y="2429"/>
                </a:lnTo>
                <a:lnTo>
                  <a:pt x="15" y="2427"/>
                </a:lnTo>
                <a:lnTo>
                  <a:pt x="15" y="2425"/>
                </a:lnTo>
                <a:lnTo>
                  <a:pt x="15" y="2423"/>
                </a:lnTo>
                <a:lnTo>
                  <a:pt x="15" y="2421"/>
                </a:lnTo>
                <a:lnTo>
                  <a:pt x="17" y="2421"/>
                </a:lnTo>
                <a:lnTo>
                  <a:pt x="17" y="2419"/>
                </a:lnTo>
                <a:lnTo>
                  <a:pt x="19" y="2417"/>
                </a:lnTo>
                <a:lnTo>
                  <a:pt x="21" y="2416"/>
                </a:lnTo>
                <a:lnTo>
                  <a:pt x="23" y="2414"/>
                </a:lnTo>
                <a:lnTo>
                  <a:pt x="23" y="2412"/>
                </a:lnTo>
                <a:lnTo>
                  <a:pt x="23" y="2410"/>
                </a:lnTo>
                <a:lnTo>
                  <a:pt x="25" y="2408"/>
                </a:lnTo>
                <a:lnTo>
                  <a:pt x="27" y="2406"/>
                </a:lnTo>
                <a:lnTo>
                  <a:pt x="27" y="2404"/>
                </a:lnTo>
                <a:lnTo>
                  <a:pt x="29" y="2402"/>
                </a:lnTo>
                <a:lnTo>
                  <a:pt x="29" y="2398"/>
                </a:lnTo>
                <a:lnTo>
                  <a:pt x="31" y="2396"/>
                </a:lnTo>
                <a:lnTo>
                  <a:pt x="33" y="2394"/>
                </a:lnTo>
                <a:lnTo>
                  <a:pt x="33" y="2391"/>
                </a:lnTo>
                <a:lnTo>
                  <a:pt x="35" y="2389"/>
                </a:lnTo>
                <a:lnTo>
                  <a:pt x="36" y="2385"/>
                </a:lnTo>
                <a:lnTo>
                  <a:pt x="36" y="2383"/>
                </a:lnTo>
                <a:lnTo>
                  <a:pt x="38" y="2381"/>
                </a:lnTo>
                <a:lnTo>
                  <a:pt x="38" y="2379"/>
                </a:lnTo>
                <a:lnTo>
                  <a:pt x="38" y="2377"/>
                </a:lnTo>
                <a:lnTo>
                  <a:pt x="40" y="2377"/>
                </a:lnTo>
                <a:lnTo>
                  <a:pt x="40" y="2375"/>
                </a:lnTo>
                <a:lnTo>
                  <a:pt x="40" y="2373"/>
                </a:lnTo>
                <a:lnTo>
                  <a:pt x="42" y="2371"/>
                </a:lnTo>
                <a:lnTo>
                  <a:pt x="42" y="2369"/>
                </a:lnTo>
                <a:lnTo>
                  <a:pt x="42" y="2368"/>
                </a:lnTo>
                <a:lnTo>
                  <a:pt x="44" y="2366"/>
                </a:lnTo>
                <a:lnTo>
                  <a:pt x="44" y="2364"/>
                </a:lnTo>
                <a:lnTo>
                  <a:pt x="46" y="2362"/>
                </a:lnTo>
                <a:lnTo>
                  <a:pt x="46" y="2360"/>
                </a:lnTo>
                <a:lnTo>
                  <a:pt x="46" y="2358"/>
                </a:lnTo>
                <a:lnTo>
                  <a:pt x="48" y="2354"/>
                </a:lnTo>
                <a:lnTo>
                  <a:pt x="48" y="2352"/>
                </a:lnTo>
                <a:lnTo>
                  <a:pt x="50" y="2348"/>
                </a:lnTo>
                <a:lnTo>
                  <a:pt x="50" y="2346"/>
                </a:lnTo>
                <a:lnTo>
                  <a:pt x="52" y="2345"/>
                </a:lnTo>
                <a:lnTo>
                  <a:pt x="52" y="2343"/>
                </a:lnTo>
                <a:lnTo>
                  <a:pt x="52" y="2341"/>
                </a:lnTo>
                <a:lnTo>
                  <a:pt x="52" y="2339"/>
                </a:lnTo>
                <a:lnTo>
                  <a:pt x="54" y="2337"/>
                </a:lnTo>
                <a:lnTo>
                  <a:pt x="54" y="2335"/>
                </a:lnTo>
                <a:lnTo>
                  <a:pt x="56" y="2333"/>
                </a:lnTo>
                <a:lnTo>
                  <a:pt x="56" y="2329"/>
                </a:lnTo>
                <a:lnTo>
                  <a:pt x="56" y="2325"/>
                </a:lnTo>
                <a:lnTo>
                  <a:pt x="58" y="2325"/>
                </a:lnTo>
                <a:lnTo>
                  <a:pt x="58" y="2323"/>
                </a:lnTo>
                <a:lnTo>
                  <a:pt x="58" y="2320"/>
                </a:lnTo>
                <a:lnTo>
                  <a:pt x="60" y="2318"/>
                </a:lnTo>
                <a:lnTo>
                  <a:pt x="60" y="2316"/>
                </a:lnTo>
                <a:lnTo>
                  <a:pt x="60" y="2314"/>
                </a:lnTo>
                <a:lnTo>
                  <a:pt x="61" y="2310"/>
                </a:lnTo>
                <a:lnTo>
                  <a:pt x="61" y="2308"/>
                </a:lnTo>
                <a:lnTo>
                  <a:pt x="61" y="2306"/>
                </a:lnTo>
                <a:lnTo>
                  <a:pt x="63" y="2304"/>
                </a:lnTo>
                <a:lnTo>
                  <a:pt x="63" y="2300"/>
                </a:lnTo>
                <a:lnTo>
                  <a:pt x="63" y="2297"/>
                </a:lnTo>
                <a:lnTo>
                  <a:pt x="63" y="2295"/>
                </a:lnTo>
                <a:lnTo>
                  <a:pt x="65" y="2293"/>
                </a:lnTo>
                <a:lnTo>
                  <a:pt x="65" y="2289"/>
                </a:lnTo>
                <a:lnTo>
                  <a:pt x="65" y="2287"/>
                </a:lnTo>
                <a:lnTo>
                  <a:pt x="65" y="2285"/>
                </a:lnTo>
                <a:lnTo>
                  <a:pt x="65" y="2283"/>
                </a:lnTo>
                <a:lnTo>
                  <a:pt x="65" y="2279"/>
                </a:lnTo>
                <a:lnTo>
                  <a:pt x="65" y="2277"/>
                </a:lnTo>
                <a:lnTo>
                  <a:pt x="65" y="2275"/>
                </a:lnTo>
                <a:lnTo>
                  <a:pt x="67" y="2275"/>
                </a:lnTo>
                <a:lnTo>
                  <a:pt x="67" y="2274"/>
                </a:lnTo>
                <a:lnTo>
                  <a:pt x="67" y="2272"/>
                </a:lnTo>
                <a:lnTo>
                  <a:pt x="67" y="2270"/>
                </a:lnTo>
                <a:lnTo>
                  <a:pt x="67" y="2268"/>
                </a:lnTo>
                <a:lnTo>
                  <a:pt x="67" y="2266"/>
                </a:lnTo>
                <a:lnTo>
                  <a:pt x="67" y="2264"/>
                </a:lnTo>
                <a:lnTo>
                  <a:pt x="65" y="2262"/>
                </a:lnTo>
                <a:lnTo>
                  <a:pt x="67" y="2262"/>
                </a:lnTo>
                <a:lnTo>
                  <a:pt x="67" y="2260"/>
                </a:lnTo>
                <a:lnTo>
                  <a:pt x="67" y="2258"/>
                </a:lnTo>
                <a:lnTo>
                  <a:pt x="65" y="2256"/>
                </a:lnTo>
                <a:lnTo>
                  <a:pt x="67" y="2252"/>
                </a:lnTo>
                <a:lnTo>
                  <a:pt x="69" y="2252"/>
                </a:lnTo>
                <a:lnTo>
                  <a:pt x="69" y="2250"/>
                </a:lnTo>
                <a:lnTo>
                  <a:pt x="71" y="2250"/>
                </a:lnTo>
                <a:lnTo>
                  <a:pt x="73" y="2250"/>
                </a:lnTo>
                <a:lnTo>
                  <a:pt x="75" y="2250"/>
                </a:lnTo>
                <a:lnTo>
                  <a:pt x="75" y="2252"/>
                </a:lnTo>
                <a:lnTo>
                  <a:pt x="77" y="2252"/>
                </a:lnTo>
                <a:lnTo>
                  <a:pt x="79" y="2252"/>
                </a:lnTo>
                <a:lnTo>
                  <a:pt x="79" y="2250"/>
                </a:lnTo>
                <a:lnTo>
                  <a:pt x="79" y="2252"/>
                </a:lnTo>
                <a:lnTo>
                  <a:pt x="79" y="2250"/>
                </a:lnTo>
                <a:lnTo>
                  <a:pt x="81" y="2250"/>
                </a:lnTo>
                <a:lnTo>
                  <a:pt x="79" y="2250"/>
                </a:lnTo>
                <a:lnTo>
                  <a:pt x="79" y="2249"/>
                </a:lnTo>
                <a:lnTo>
                  <a:pt x="77" y="2249"/>
                </a:lnTo>
                <a:lnTo>
                  <a:pt x="75" y="2249"/>
                </a:lnTo>
                <a:lnTo>
                  <a:pt x="75" y="2250"/>
                </a:lnTo>
                <a:lnTo>
                  <a:pt x="73" y="2250"/>
                </a:lnTo>
                <a:lnTo>
                  <a:pt x="71" y="2249"/>
                </a:lnTo>
                <a:lnTo>
                  <a:pt x="71" y="2247"/>
                </a:lnTo>
                <a:lnTo>
                  <a:pt x="73" y="2245"/>
                </a:lnTo>
                <a:lnTo>
                  <a:pt x="73" y="2243"/>
                </a:lnTo>
                <a:lnTo>
                  <a:pt x="73" y="2239"/>
                </a:lnTo>
                <a:lnTo>
                  <a:pt x="75" y="2237"/>
                </a:lnTo>
                <a:lnTo>
                  <a:pt x="75" y="2235"/>
                </a:lnTo>
                <a:lnTo>
                  <a:pt x="75" y="2233"/>
                </a:lnTo>
                <a:lnTo>
                  <a:pt x="77" y="2231"/>
                </a:lnTo>
                <a:lnTo>
                  <a:pt x="77" y="2227"/>
                </a:lnTo>
                <a:lnTo>
                  <a:pt x="79" y="2226"/>
                </a:lnTo>
                <a:lnTo>
                  <a:pt x="79" y="2222"/>
                </a:lnTo>
                <a:lnTo>
                  <a:pt x="79" y="2220"/>
                </a:lnTo>
                <a:lnTo>
                  <a:pt x="81" y="2218"/>
                </a:lnTo>
                <a:lnTo>
                  <a:pt x="81" y="2216"/>
                </a:lnTo>
                <a:lnTo>
                  <a:pt x="81" y="2214"/>
                </a:lnTo>
                <a:lnTo>
                  <a:pt x="83" y="2212"/>
                </a:lnTo>
                <a:lnTo>
                  <a:pt x="83" y="2210"/>
                </a:lnTo>
                <a:lnTo>
                  <a:pt x="83" y="2206"/>
                </a:lnTo>
                <a:lnTo>
                  <a:pt x="84" y="2204"/>
                </a:lnTo>
                <a:lnTo>
                  <a:pt x="84" y="2201"/>
                </a:lnTo>
                <a:lnTo>
                  <a:pt x="84" y="2199"/>
                </a:lnTo>
                <a:lnTo>
                  <a:pt x="84" y="2195"/>
                </a:lnTo>
                <a:lnTo>
                  <a:pt x="86" y="2193"/>
                </a:lnTo>
                <a:lnTo>
                  <a:pt x="86" y="2189"/>
                </a:lnTo>
                <a:lnTo>
                  <a:pt x="86" y="2185"/>
                </a:lnTo>
                <a:lnTo>
                  <a:pt x="84" y="2183"/>
                </a:lnTo>
                <a:lnTo>
                  <a:pt x="86" y="2179"/>
                </a:lnTo>
                <a:lnTo>
                  <a:pt x="86" y="2178"/>
                </a:lnTo>
                <a:lnTo>
                  <a:pt x="88" y="2174"/>
                </a:lnTo>
                <a:lnTo>
                  <a:pt x="88" y="2172"/>
                </a:lnTo>
                <a:lnTo>
                  <a:pt x="88" y="2168"/>
                </a:lnTo>
                <a:lnTo>
                  <a:pt x="88" y="2166"/>
                </a:lnTo>
                <a:lnTo>
                  <a:pt x="88" y="2164"/>
                </a:lnTo>
                <a:lnTo>
                  <a:pt x="90" y="2162"/>
                </a:lnTo>
                <a:lnTo>
                  <a:pt x="90" y="2160"/>
                </a:lnTo>
                <a:lnTo>
                  <a:pt x="90" y="2158"/>
                </a:lnTo>
                <a:lnTo>
                  <a:pt x="90" y="2156"/>
                </a:lnTo>
                <a:lnTo>
                  <a:pt x="92" y="2154"/>
                </a:lnTo>
                <a:lnTo>
                  <a:pt x="92" y="2151"/>
                </a:lnTo>
                <a:lnTo>
                  <a:pt x="92" y="2149"/>
                </a:lnTo>
                <a:lnTo>
                  <a:pt x="92" y="2147"/>
                </a:lnTo>
                <a:lnTo>
                  <a:pt x="92" y="2145"/>
                </a:lnTo>
                <a:lnTo>
                  <a:pt x="90" y="2143"/>
                </a:lnTo>
                <a:lnTo>
                  <a:pt x="90" y="2141"/>
                </a:lnTo>
                <a:lnTo>
                  <a:pt x="90" y="2137"/>
                </a:lnTo>
                <a:lnTo>
                  <a:pt x="90" y="2135"/>
                </a:lnTo>
                <a:lnTo>
                  <a:pt x="90" y="2133"/>
                </a:lnTo>
                <a:lnTo>
                  <a:pt x="88" y="2133"/>
                </a:lnTo>
                <a:lnTo>
                  <a:pt x="88" y="2131"/>
                </a:lnTo>
                <a:lnTo>
                  <a:pt x="88" y="2130"/>
                </a:lnTo>
                <a:lnTo>
                  <a:pt x="86" y="2128"/>
                </a:lnTo>
                <a:lnTo>
                  <a:pt x="86" y="2126"/>
                </a:lnTo>
                <a:lnTo>
                  <a:pt x="84" y="2126"/>
                </a:lnTo>
                <a:lnTo>
                  <a:pt x="83" y="2124"/>
                </a:lnTo>
                <a:lnTo>
                  <a:pt x="84" y="2122"/>
                </a:lnTo>
                <a:lnTo>
                  <a:pt x="84" y="2120"/>
                </a:lnTo>
                <a:lnTo>
                  <a:pt x="86" y="2118"/>
                </a:lnTo>
                <a:lnTo>
                  <a:pt x="86" y="2116"/>
                </a:lnTo>
                <a:lnTo>
                  <a:pt x="86" y="2114"/>
                </a:lnTo>
                <a:lnTo>
                  <a:pt x="88" y="2114"/>
                </a:lnTo>
                <a:lnTo>
                  <a:pt x="88" y="2112"/>
                </a:lnTo>
                <a:lnTo>
                  <a:pt x="90" y="2110"/>
                </a:lnTo>
                <a:lnTo>
                  <a:pt x="90" y="2108"/>
                </a:lnTo>
                <a:lnTo>
                  <a:pt x="90" y="2106"/>
                </a:lnTo>
                <a:lnTo>
                  <a:pt x="92" y="2105"/>
                </a:lnTo>
                <a:lnTo>
                  <a:pt x="92" y="2106"/>
                </a:lnTo>
                <a:lnTo>
                  <a:pt x="94" y="2106"/>
                </a:lnTo>
                <a:lnTo>
                  <a:pt x="96" y="2106"/>
                </a:lnTo>
                <a:lnTo>
                  <a:pt x="96" y="2105"/>
                </a:lnTo>
                <a:lnTo>
                  <a:pt x="98" y="2105"/>
                </a:lnTo>
                <a:lnTo>
                  <a:pt x="98" y="2103"/>
                </a:lnTo>
                <a:lnTo>
                  <a:pt x="96" y="2103"/>
                </a:lnTo>
                <a:lnTo>
                  <a:pt x="96" y="2101"/>
                </a:lnTo>
                <a:lnTo>
                  <a:pt x="96" y="2099"/>
                </a:lnTo>
                <a:lnTo>
                  <a:pt x="98" y="2099"/>
                </a:lnTo>
                <a:lnTo>
                  <a:pt x="98" y="2101"/>
                </a:lnTo>
                <a:lnTo>
                  <a:pt x="100" y="2101"/>
                </a:lnTo>
                <a:lnTo>
                  <a:pt x="102" y="2101"/>
                </a:lnTo>
                <a:lnTo>
                  <a:pt x="102" y="2099"/>
                </a:lnTo>
                <a:lnTo>
                  <a:pt x="104" y="2099"/>
                </a:lnTo>
                <a:lnTo>
                  <a:pt x="108" y="2097"/>
                </a:lnTo>
                <a:lnTo>
                  <a:pt x="111" y="2093"/>
                </a:lnTo>
                <a:lnTo>
                  <a:pt x="111" y="2091"/>
                </a:lnTo>
                <a:lnTo>
                  <a:pt x="113" y="2091"/>
                </a:lnTo>
                <a:lnTo>
                  <a:pt x="115" y="2093"/>
                </a:lnTo>
                <a:lnTo>
                  <a:pt x="115" y="2091"/>
                </a:lnTo>
                <a:lnTo>
                  <a:pt x="117" y="2091"/>
                </a:lnTo>
                <a:lnTo>
                  <a:pt x="117" y="2093"/>
                </a:lnTo>
                <a:lnTo>
                  <a:pt x="119" y="2093"/>
                </a:lnTo>
                <a:lnTo>
                  <a:pt x="121" y="2095"/>
                </a:lnTo>
                <a:lnTo>
                  <a:pt x="123" y="2095"/>
                </a:lnTo>
                <a:lnTo>
                  <a:pt x="123" y="2097"/>
                </a:lnTo>
                <a:lnTo>
                  <a:pt x="123" y="2099"/>
                </a:lnTo>
                <a:lnTo>
                  <a:pt x="123" y="2101"/>
                </a:lnTo>
                <a:lnTo>
                  <a:pt x="121" y="2101"/>
                </a:lnTo>
                <a:lnTo>
                  <a:pt x="121" y="2103"/>
                </a:lnTo>
                <a:lnTo>
                  <a:pt x="121" y="2105"/>
                </a:lnTo>
                <a:lnTo>
                  <a:pt x="121" y="2106"/>
                </a:lnTo>
                <a:lnTo>
                  <a:pt x="121" y="2108"/>
                </a:lnTo>
                <a:lnTo>
                  <a:pt x="119" y="2108"/>
                </a:lnTo>
                <a:lnTo>
                  <a:pt x="121" y="2108"/>
                </a:lnTo>
                <a:lnTo>
                  <a:pt x="121" y="2110"/>
                </a:lnTo>
                <a:lnTo>
                  <a:pt x="119" y="2112"/>
                </a:lnTo>
                <a:lnTo>
                  <a:pt x="119" y="2114"/>
                </a:lnTo>
                <a:lnTo>
                  <a:pt x="121" y="2110"/>
                </a:lnTo>
                <a:lnTo>
                  <a:pt x="123" y="2112"/>
                </a:lnTo>
                <a:lnTo>
                  <a:pt x="121" y="2114"/>
                </a:lnTo>
                <a:lnTo>
                  <a:pt x="121" y="2116"/>
                </a:lnTo>
                <a:lnTo>
                  <a:pt x="121" y="2118"/>
                </a:lnTo>
                <a:lnTo>
                  <a:pt x="121" y="2120"/>
                </a:lnTo>
                <a:lnTo>
                  <a:pt x="121" y="2122"/>
                </a:lnTo>
                <a:lnTo>
                  <a:pt x="123" y="2122"/>
                </a:lnTo>
                <a:lnTo>
                  <a:pt x="123" y="2124"/>
                </a:lnTo>
                <a:lnTo>
                  <a:pt x="123" y="2126"/>
                </a:lnTo>
                <a:lnTo>
                  <a:pt x="123" y="2128"/>
                </a:lnTo>
                <a:lnTo>
                  <a:pt x="121" y="2128"/>
                </a:lnTo>
                <a:lnTo>
                  <a:pt x="123" y="2128"/>
                </a:lnTo>
                <a:lnTo>
                  <a:pt x="123" y="2130"/>
                </a:lnTo>
                <a:lnTo>
                  <a:pt x="123" y="2128"/>
                </a:lnTo>
                <a:lnTo>
                  <a:pt x="123" y="2130"/>
                </a:lnTo>
                <a:lnTo>
                  <a:pt x="123" y="2131"/>
                </a:lnTo>
                <a:lnTo>
                  <a:pt x="121" y="2133"/>
                </a:lnTo>
                <a:lnTo>
                  <a:pt x="123" y="2133"/>
                </a:lnTo>
                <a:lnTo>
                  <a:pt x="123" y="2135"/>
                </a:lnTo>
                <a:lnTo>
                  <a:pt x="123" y="2137"/>
                </a:lnTo>
                <a:lnTo>
                  <a:pt x="123" y="2139"/>
                </a:lnTo>
                <a:lnTo>
                  <a:pt x="123" y="2141"/>
                </a:lnTo>
                <a:lnTo>
                  <a:pt x="125" y="2141"/>
                </a:lnTo>
                <a:lnTo>
                  <a:pt x="123" y="2139"/>
                </a:lnTo>
                <a:lnTo>
                  <a:pt x="125" y="2139"/>
                </a:lnTo>
                <a:lnTo>
                  <a:pt x="125" y="2137"/>
                </a:lnTo>
                <a:lnTo>
                  <a:pt x="125" y="2135"/>
                </a:lnTo>
                <a:lnTo>
                  <a:pt x="125" y="2133"/>
                </a:lnTo>
                <a:lnTo>
                  <a:pt x="127" y="2133"/>
                </a:lnTo>
                <a:lnTo>
                  <a:pt x="127" y="2135"/>
                </a:lnTo>
                <a:lnTo>
                  <a:pt x="127" y="2133"/>
                </a:lnTo>
                <a:lnTo>
                  <a:pt x="125" y="2131"/>
                </a:lnTo>
                <a:lnTo>
                  <a:pt x="125" y="2130"/>
                </a:lnTo>
                <a:lnTo>
                  <a:pt x="125" y="2128"/>
                </a:lnTo>
                <a:lnTo>
                  <a:pt x="125" y="2126"/>
                </a:lnTo>
                <a:lnTo>
                  <a:pt x="125" y="2122"/>
                </a:lnTo>
                <a:lnTo>
                  <a:pt x="127" y="2124"/>
                </a:lnTo>
                <a:lnTo>
                  <a:pt x="125" y="2128"/>
                </a:lnTo>
                <a:lnTo>
                  <a:pt x="127" y="2128"/>
                </a:lnTo>
                <a:lnTo>
                  <a:pt x="127" y="2130"/>
                </a:lnTo>
                <a:lnTo>
                  <a:pt x="129" y="2131"/>
                </a:lnTo>
                <a:lnTo>
                  <a:pt x="131" y="2135"/>
                </a:lnTo>
                <a:lnTo>
                  <a:pt x="131" y="2137"/>
                </a:lnTo>
                <a:lnTo>
                  <a:pt x="131" y="2135"/>
                </a:lnTo>
                <a:lnTo>
                  <a:pt x="132" y="2135"/>
                </a:lnTo>
                <a:lnTo>
                  <a:pt x="132" y="2133"/>
                </a:lnTo>
                <a:lnTo>
                  <a:pt x="131" y="2133"/>
                </a:lnTo>
                <a:lnTo>
                  <a:pt x="129" y="2131"/>
                </a:lnTo>
                <a:lnTo>
                  <a:pt x="129" y="2130"/>
                </a:lnTo>
                <a:lnTo>
                  <a:pt x="131" y="2130"/>
                </a:lnTo>
                <a:lnTo>
                  <a:pt x="132" y="2130"/>
                </a:lnTo>
                <a:lnTo>
                  <a:pt x="134" y="2130"/>
                </a:lnTo>
                <a:lnTo>
                  <a:pt x="132" y="2130"/>
                </a:lnTo>
                <a:lnTo>
                  <a:pt x="131" y="2130"/>
                </a:lnTo>
                <a:lnTo>
                  <a:pt x="129" y="2130"/>
                </a:lnTo>
                <a:lnTo>
                  <a:pt x="129" y="2128"/>
                </a:lnTo>
                <a:lnTo>
                  <a:pt x="127" y="2128"/>
                </a:lnTo>
                <a:lnTo>
                  <a:pt x="127" y="2126"/>
                </a:lnTo>
                <a:lnTo>
                  <a:pt x="129" y="2126"/>
                </a:lnTo>
                <a:lnTo>
                  <a:pt x="127" y="2124"/>
                </a:lnTo>
                <a:lnTo>
                  <a:pt x="129" y="2124"/>
                </a:lnTo>
                <a:lnTo>
                  <a:pt x="129" y="2122"/>
                </a:lnTo>
                <a:lnTo>
                  <a:pt x="127" y="2122"/>
                </a:lnTo>
                <a:lnTo>
                  <a:pt x="127" y="2120"/>
                </a:lnTo>
                <a:lnTo>
                  <a:pt x="127" y="2118"/>
                </a:lnTo>
                <a:lnTo>
                  <a:pt x="127" y="2116"/>
                </a:lnTo>
                <a:lnTo>
                  <a:pt x="125" y="2118"/>
                </a:lnTo>
                <a:lnTo>
                  <a:pt x="123" y="2116"/>
                </a:lnTo>
                <a:lnTo>
                  <a:pt x="125" y="2116"/>
                </a:lnTo>
                <a:lnTo>
                  <a:pt x="125" y="2114"/>
                </a:lnTo>
                <a:lnTo>
                  <a:pt x="125" y="2112"/>
                </a:lnTo>
                <a:lnTo>
                  <a:pt x="127" y="2114"/>
                </a:lnTo>
                <a:lnTo>
                  <a:pt x="129" y="2112"/>
                </a:lnTo>
                <a:lnTo>
                  <a:pt x="129" y="2110"/>
                </a:lnTo>
                <a:lnTo>
                  <a:pt x="127" y="2110"/>
                </a:lnTo>
                <a:lnTo>
                  <a:pt x="127" y="2108"/>
                </a:lnTo>
                <a:lnTo>
                  <a:pt x="125" y="2108"/>
                </a:lnTo>
                <a:lnTo>
                  <a:pt x="125" y="2106"/>
                </a:lnTo>
                <a:lnTo>
                  <a:pt x="125" y="2105"/>
                </a:lnTo>
                <a:lnTo>
                  <a:pt x="127" y="2105"/>
                </a:lnTo>
                <a:lnTo>
                  <a:pt x="129" y="2103"/>
                </a:lnTo>
                <a:lnTo>
                  <a:pt x="129" y="2101"/>
                </a:lnTo>
                <a:lnTo>
                  <a:pt x="131" y="2101"/>
                </a:lnTo>
                <a:lnTo>
                  <a:pt x="132" y="2101"/>
                </a:lnTo>
                <a:lnTo>
                  <a:pt x="131" y="2099"/>
                </a:lnTo>
                <a:lnTo>
                  <a:pt x="132" y="2099"/>
                </a:lnTo>
                <a:lnTo>
                  <a:pt x="134" y="2101"/>
                </a:lnTo>
                <a:lnTo>
                  <a:pt x="134" y="2103"/>
                </a:lnTo>
                <a:lnTo>
                  <a:pt x="134" y="2101"/>
                </a:lnTo>
                <a:lnTo>
                  <a:pt x="136" y="2101"/>
                </a:lnTo>
                <a:lnTo>
                  <a:pt x="136" y="2103"/>
                </a:lnTo>
                <a:lnTo>
                  <a:pt x="138" y="2103"/>
                </a:lnTo>
                <a:lnTo>
                  <a:pt x="138" y="2105"/>
                </a:lnTo>
                <a:lnTo>
                  <a:pt x="140" y="2105"/>
                </a:lnTo>
                <a:lnTo>
                  <a:pt x="140" y="2103"/>
                </a:lnTo>
                <a:lnTo>
                  <a:pt x="138" y="2103"/>
                </a:lnTo>
                <a:lnTo>
                  <a:pt x="138" y="2101"/>
                </a:lnTo>
                <a:lnTo>
                  <a:pt x="136" y="2101"/>
                </a:lnTo>
                <a:lnTo>
                  <a:pt x="134" y="2101"/>
                </a:lnTo>
                <a:lnTo>
                  <a:pt x="134" y="2099"/>
                </a:lnTo>
                <a:lnTo>
                  <a:pt x="132" y="2099"/>
                </a:lnTo>
                <a:lnTo>
                  <a:pt x="131" y="2099"/>
                </a:lnTo>
                <a:lnTo>
                  <a:pt x="129" y="2099"/>
                </a:lnTo>
                <a:lnTo>
                  <a:pt x="129" y="2101"/>
                </a:lnTo>
                <a:lnTo>
                  <a:pt x="127" y="2101"/>
                </a:lnTo>
                <a:lnTo>
                  <a:pt x="127" y="2103"/>
                </a:lnTo>
                <a:lnTo>
                  <a:pt x="125" y="2103"/>
                </a:lnTo>
                <a:lnTo>
                  <a:pt x="125" y="2105"/>
                </a:lnTo>
                <a:lnTo>
                  <a:pt x="125" y="2103"/>
                </a:lnTo>
                <a:lnTo>
                  <a:pt x="125" y="2101"/>
                </a:lnTo>
                <a:lnTo>
                  <a:pt x="125" y="2099"/>
                </a:lnTo>
                <a:lnTo>
                  <a:pt x="127" y="2099"/>
                </a:lnTo>
                <a:lnTo>
                  <a:pt x="125" y="2097"/>
                </a:lnTo>
                <a:lnTo>
                  <a:pt x="125" y="2095"/>
                </a:lnTo>
                <a:lnTo>
                  <a:pt x="127" y="2089"/>
                </a:lnTo>
                <a:lnTo>
                  <a:pt x="129" y="2087"/>
                </a:lnTo>
                <a:lnTo>
                  <a:pt x="131" y="2085"/>
                </a:lnTo>
                <a:lnTo>
                  <a:pt x="131" y="2083"/>
                </a:lnTo>
                <a:lnTo>
                  <a:pt x="134" y="2083"/>
                </a:lnTo>
                <a:lnTo>
                  <a:pt x="136" y="2082"/>
                </a:lnTo>
                <a:lnTo>
                  <a:pt x="136" y="2078"/>
                </a:lnTo>
                <a:lnTo>
                  <a:pt x="136" y="2076"/>
                </a:lnTo>
                <a:lnTo>
                  <a:pt x="138" y="2074"/>
                </a:lnTo>
                <a:lnTo>
                  <a:pt x="140" y="2074"/>
                </a:lnTo>
                <a:lnTo>
                  <a:pt x="140" y="2072"/>
                </a:lnTo>
                <a:lnTo>
                  <a:pt x="142" y="2070"/>
                </a:lnTo>
                <a:lnTo>
                  <a:pt x="142" y="2068"/>
                </a:lnTo>
                <a:lnTo>
                  <a:pt x="144" y="2066"/>
                </a:lnTo>
                <a:lnTo>
                  <a:pt x="144" y="2064"/>
                </a:lnTo>
                <a:lnTo>
                  <a:pt x="144" y="2062"/>
                </a:lnTo>
                <a:lnTo>
                  <a:pt x="146" y="2060"/>
                </a:lnTo>
                <a:lnTo>
                  <a:pt x="146" y="2058"/>
                </a:lnTo>
                <a:lnTo>
                  <a:pt x="148" y="2058"/>
                </a:lnTo>
                <a:lnTo>
                  <a:pt x="150" y="2057"/>
                </a:lnTo>
                <a:lnTo>
                  <a:pt x="152" y="2057"/>
                </a:lnTo>
                <a:lnTo>
                  <a:pt x="152" y="2053"/>
                </a:lnTo>
                <a:lnTo>
                  <a:pt x="154" y="2053"/>
                </a:lnTo>
                <a:lnTo>
                  <a:pt x="156" y="2049"/>
                </a:lnTo>
                <a:lnTo>
                  <a:pt x="156" y="2047"/>
                </a:lnTo>
                <a:lnTo>
                  <a:pt x="154" y="2049"/>
                </a:lnTo>
                <a:lnTo>
                  <a:pt x="152" y="2049"/>
                </a:lnTo>
                <a:lnTo>
                  <a:pt x="157" y="2045"/>
                </a:lnTo>
                <a:lnTo>
                  <a:pt x="159" y="2043"/>
                </a:lnTo>
                <a:lnTo>
                  <a:pt x="161" y="2043"/>
                </a:lnTo>
                <a:lnTo>
                  <a:pt x="165" y="2041"/>
                </a:lnTo>
                <a:lnTo>
                  <a:pt x="165" y="2043"/>
                </a:lnTo>
                <a:lnTo>
                  <a:pt x="165" y="2045"/>
                </a:lnTo>
                <a:lnTo>
                  <a:pt x="165" y="2047"/>
                </a:lnTo>
                <a:lnTo>
                  <a:pt x="167" y="2049"/>
                </a:lnTo>
                <a:lnTo>
                  <a:pt x="165" y="2049"/>
                </a:lnTo>
                <a:lnTo>
                  <a:pt x="167" y="2053"/>
                </a:lnTo>
                <a:lnTo>
                  <a:pt x="169" y="2053"/>
                </a:lnTo>
                <a:lnTo>
                  <a:pt x="169" y="2051"/>
                </a:lnTo>
                <a:lnTo>
                  <a:pt x="171" y="2049"/>
                </a:lnTo>
                <a:lnTo>
                  <a:pt x="171" y="2047"/>
                </a:lnTo>
                <a:lnTo>
                  <a:pt x="171" y="2045"/>
                </a:lnTo>
                <a:lnTo>
                  <a:pt x="169" y="2045"/>
                </a:lnTo>
                <a:lnTo>
                  <a:pt x="167" y="2043"/>
                </a:lnTo>
                <a:lnTo>
                  <a:pt x="167" y="2041"/>
                </a:lnTo>
                <a:lnTo>
                  <a:pt x="169" y="2041"/>
                </a:lnTo>
                <a:lnTo>
                  <a:pt x="171" y="2041"/>
                </a:lnTo>
                <a:lnTo>
                  <a:pt x="173" y="2041"/>
                </a:lnTo>
                <a:lnTo>
                  <a:pt x="175" y="2041"/>
                </a:lnTo>
                <a:lnTo>
                  <a:pt x="177" y="2043"/>
                </a:lnTo>
                <a:lnTo>
                  <a:pt x="177" y="2045"/>
                </a:lnTo>
                <a:lnTo>
                  <a:pt x="175" y="2049"/>
                </a:lnTo>
                <a:lnTo>
                  <a:pt x="175" y="2051"/>
                </a:lnTo>
                <a:lnTo>
                  <a:pt x="175" y="2055"/>
                </a:lnTo>
                <a:lnTo>
                  <a:pt x="175" y="2057"/>
                </a:lnTo>
                <a:lnTo>
                  <a:pt x="177" y="2058"/>
                </a:lnTo>
                <a:lnTo>
                  <a:pt x="177" y="2060"/>
                </a:lnTo>
                <a:lnTo>
                  <a:pt x="175" y="2064"/>
                </a:lnTo>
                <a:lnTo>
                  <a:pt x="175" y="2066"/>
                </a:lnTo>
                <a:lnTo>
                  <a:pt x="175" y="2068"/>
                </a:lnTo>
                <a:lnTo>
                  <a:pt x="175" y="2070"/>
                </a:lnTo>
                <a:lnTo>
                  <a:pt x="177" y="2072"/>
                </a:lnTo>
                <a:lnTo>
                  <a:pt x="177" y="2074"/>
                </a:lnTo>
                <a:lnTo>
                  <a:pt x="179" y="2074"/>
                </a:lnTo>
                <a:lnTo>
                  <a:pt x="179" y="2076"/>
                </a:lnTo>
                <a:lnTo>
                  <a:pt x="179" y="2078"/>
                </a:lnTo>
                <a:lnTo>
                  <a:pt x="179" y="2080"/>
                </a:lnTo>
                <a:lnTo>
                  <a:pt x="179" y="2082"/>
                </a:lnTo>
                <a:lnTo>
                  <a:pt x="179" y="2083"/>
                </a:lnTo>
                <a:lnTo>
                  <a:pt x="180" y="2085"/>
                </a:lnTo>
                <a:lnTo>
                  <a:pt x="182" y="2085"/>
                </a:lnTo>
                <a:lnTo>
                  <a:pt x="184" y="2083"/>
                </a:lnTo>
                <a:lnTo>
                  <a:pt x="182" y="2083"/>
                </a:lnTo>
                <a:lnTo>
                  <a:pt x="180" y="2082"/>
                </a:lnTo>
                <a:lnTo>
                  <a:pt x="182" y="2078"/>
                </a:lnTo>
                <a:lnTo>
                  <a:pt x="186" y="2078"/>
                </a:lnTo>
                <a:lnTo>
                  <a:pt x="188" y="2078"/>
                </a:lnTo>
                <a:lnTo>
                  <a:pt x="190" y="2078"/>
                </a:lnTo>
                <a:lnTo>
                  <a:pt x="192" y="2078"/>
                </a:lnTo>
                <a:lnTo>
                  <a:pt x="192" y="2076"/>
                </a:lnTo>
                <a:lnTo>
                  <a:pt x="194" y="2076"/>
                </a:lnTo>
                <a:lnTo>
                  <a:pt x="196" y="2080"/>
                </a:lnTo>
                <a:lnTo>
                  <a:pt x="196" y="2083"/>
                </a:lnTo>
                <a:lnTo>
                  <a:pt x="198" y="2087"/>
                </a:lnTo>
                <a:lnTo>
                  <a:pt x="198" y="2085"/>
                </a:lnTo>
                <a:lnTo>
                  <a:pt x="198" y="2083"/>
                </a:lnTo>
                <a:lnTo>
                  <a:pt x="200" y="2085"/>
                </a:lnTo>
                <a:lnTo>
                  <a:pt x="202" y="2085"/>
                </a:lnTo>
                <a:lnTo>
                  <a:pt x="202" y="2083"/>
                </a:lnTo>
                <a:lnTo>
                  <a:pt x="202" y="2082"/>
                </a:lnTo>
                <a:lnTo>
                  <a:pt x="202" y="2080"/>
                </a:lnTo>
                <a:lnTo>
                  <a:pt x="202" y="2078"/>
                </a:lnTo>
                <a:lnTo>
                  <a:pt x="202" y="2076"/>
                </a:lnTo>
                <a:lnTo>
                  <a:pt x="200" y="2074"/>
                </a:lnTo>
                <a:lnTo>
                  <a:pt x="198" y="2072"/>
                </a:lnTo>
                <a:lnTo>
                  <a:pt x="200" y="2072"/>
                </a:lnTo>
                <a:lnTo>
                  <a:pt x="198" y="2070"/>
                </a:lnTo>
                <a:lnTo>
                  <a:pt x="196" y="2070"/>
                </a:lnTo>
                <a:lnTo>
                  <a:pt x="196" y="2068"/>
                </a:lnTo>
                <a:lnTo>
                  <a:pt x="194" y="2068"/>
                </a:lnTo>
                <a:lnTo>
                  <a:pt x="192" y="2068"/>
                </a:lnTo>
                <a:lnTo>
                  <a:pt x="192" y="2066"/>
                </a:lnTo>
                <a:lnTo>
                  <a:pt x="194" y="2066"/>
                </a:lnTo>
                <a:lnTo>
                  <a:pt x="196" y="2066"/>
                </a:lnTo>
                <a:lnTo>
                  <a:pt x="196" y="2068"/>
                </a:lnTo>
                <a:lnTo>
                  <a:pt x="196" y="2066"/>
                </a:lnTo>
                <a:lnTo>
                  <a:pt x="194" y="2066"/>
                </a:lnTo>
                <a:lnTo>
                  <a:pt x="192" y="2066"/>
                </a:lnTo>
                <a:lnTo>
                  <a:pt x="192" y="2064"/>
                </a:lnTo>
                <a:lnTo>
                  <a:pt x="192" y="2062"/>
                </a:lnTo>
                <a:lnTo>
                  <a:pt x="190" y="2060"/>
                </a:lnTo>
                <a:lnTo>
                  <a:pt x="190" y="2058"/>
                </a:lnTo>
                <a:lnTo>
                  <a:pt x="188" y="2058"/>
                </a:lnTo>
                <a:lnTo>
                  <a:pt x="186" y="2058"/>
                </a:lnTo>
                <a:lnTo>
                  <a:pt x="186" y="2057"/>
                </a:lnTo>
                <a:lnTo>
                  <a:pt x="188" y="2055"/>
                </a:lnTo>
                <a:lnTo>
                  <a:pt x="186" y="2055"/>
                </a:lnTo>
                <a:lnTo>
                  <a:pt x="186" y="2053"/>
                </a:lnTo>
                <a:lnTo>
                  <a:pt x="186" y="2051"/>
                </a:lnTo>
                <a:lnTo>
                  <a:pt x="186" y="2049"/>
                </a:lnTo>
                <a:lnTo>
                  <a:pt x="188" y="2047"/>
                </a:lnTo>
                <a:lnTo>
                  <a:pt x="188" y="2045"/>
                </a:lnTo>
                <a:lnTo>
                  <a:pt x="190" y="2043"/>
                </a:lnTo>
                <a:lnTo>
                  <a:pt x="192" y="2045"/>
                </a:lnTo>
                <a:lnTo>
                  <a:pt x="192" y="2043"/>
                </a:lnTo>
                <a:lnTo>
                  <a:pt x="190" y="2043"/>
                </a:lnTo>
                <a:lnTo>
                  <a:pt x="188" y="2043"/>
                </a:lnTo>
                <a:lnTo>
                  <a:pt x="186" y="2043"/>
                </a:lnTo>
                <a:lnTo>
                  <a:pt x="184" y="2045"/>
                </a:lnTo>
                <a:lnTo>
                  <a:pt x="184" y="2043"/>
                </a:lnTo>
                <a:lnTo>
                  <a:pt x="182" y="2041"/>
                </a:lnTo>
                <a:lnTo>
                  <a:pt x="182" y="2037"/>
                </a:lnTo>
                <a:lnTo>
                  <a:pt x="180" y="2035"/>
                </a:lnTo>
                <a:lnTo>
                  <a:pt x="179" y="2035"/>
                </a:lnTo>
                <a:lnTo>
                  <a:pt x="177" y="2035"/>
                </a:lnTo>
                <a:lnTo>
                  <a:pt x="175" y="2035"/>
                </a:lnTo>
                <a:lnTo>
                  <a:pt x="175" y="2034"/>
                </a:lnTo>
                <a:lnTo>
                  <a:pt x="175" y="2032"/>
                </a:lnTo>
                <a:lnTo>
                  <a:pt x="175" y="2030"/>
                </a:lnTo>
                <a:lnTo>
                  <a:pt x="177" y="2030"/>
                </a:lnTo>
                <a:lnTo>
                  <a:pt x="177" y="2028"/>
                </a:lnTo>
                <a:lnTo>
                  <a:pt x="179" y="2028"/>
                </a:lnTo>
                <a:lnTo>
                  <a:pt x="180" y="2026"/>
                </a:lnTo>
                <a:lnTo>
                  <a:pt x="182" y="2024"/>
                </a:lnTo>
                <a:lnTo>
                  <a:pt x="184" y="2024"/>
                </a:lnTo>
                <a:lnTo>
                  <a:pt x="184" y="2022"/>
                </a:lnTo>
                <a:lnTo>
                  <a:pt x="184" y="2020"/>
                </a:lnTo>
                <a:lnTo>
                  <a:pt x="186" y="2016"/>
                </a:lnTo>
                <a:lnTo>
                  <a:pt x="188" y="2014"/>
                </a:lnTo>
                <a:lnTo>
                  <a:pt x="188" y="2012"/>
                </a:lnTo>
                <a:lnTo>
                  <a:pt x="190" y="2012"/>
                </a:lnTo>
                <a:lnTo>
                  <a:pt x="190" y="2010"/>
                </a:lnTo>
                <a:lnTo>
                  <a:pt x="184" y="2010"/>
                </a:lnTo>
                <a:lnTo>
                  <a:pt x="184" y="2014"/>
                </a:lnTo>
                <a:lnTo>
                  <a:pt x="182" y="2016"/>
                </a:lnTo>
                <a:lnTo>
                  <a:pt x="182" y="2020"/>
                </a:lnTo>
                <a:lnTo>
                  <a:pt x="180" y="2020"/>
                </a:lnTo>
                <a:lnTo>
                  <a:pt x="179" y="2020"/>
                </a:lnTo>
                <a:lnTo>
                  <a:pt x="179" y="2022"/>
                </a:lnTo>
                <a:lnTo>
                  <a:pt x="177" y="2022"/>
                </a:lnTo>
                <a:lnTo>
                  <a:pt x="175" y="2022"/>
                </a:lnTo>
                <a:lnTo>
                  <a:pt x="173" y="2022"/>
                </a:lnTo>
                <a:lnTo>
                  <a:pt x="173" y="2024"/>
                </a:lnTo>
                <a:lnTo>
                  <a:pt x="171" y="2022"/>
                </a:lnTo>
                <a:lnTo>
                  <a:pt x="171" y="2020"/>
                </a:lnTo>
                <a:lnTo>
                  <a:pt x="169" y="2020"/>
                </a:lnTo>
                <a:lnTo>
                  <a:pt x="169" y="2024"/>
                </a:lnTo>
                <a:lnTo>
                  <a:pt x="167" y="2028"/>
                </a:lnTo>
                <a:lnTo>
                  <a:pt x="167" y="2030"/>
                </a:lnTo>
                <a:lnTo>
                  <a:pt x="167" y="2032"/>
                </a:lnTo>
                <a:lnTo>
                  <a:pt x="167" y="2034"/>
                </a:lnTo>
                <a:lnTo>
                  <a:pt x="167" y="2035"/>
                </a:lnTo>
                <a:lnTo>
                  <a:pt x="167" y="2037"/>
                </a:lnTo>
                <a:lnTo>
                  <a:pt x="165" y="2037"/>
                </a:lnTo>
                <a:lnTo>
                  <a:pt x="163" y="2035"/>
                </a:lnTo>
                <a:lnTo>
                  <a:pt x="163" y="2034"/>
                </a:lnTo>
                <a:lnTo>
                  <a:pt x="161" y="2035"/>
                </a:lnTo>
                <a:lnTo>
                  <a:pt x="159" y="2035"/>
                </a:lnTo>
                <a:lnTo>
                  <a:pt x="161" y="2035"/>
                </a:lnTo>
                <a:lnTo>
                  <a:pt x="161" y="2037"/>
                </a:lnTo>
                <a:lnTo>
                  <a:pt x="159" y="2039"/>
                </a:lnTo>
                <a:lnTo>
                  <a:pt x="157" y="2041"/>
                </a:lnTo>
                <a:lnTo>
                  <a:pt x="154" y="2041"/>
                </a:lnTo>
                <a:lnTo>
                  <a:pt x="152" y="2041"/>
                </a:lnTo>
                <a:lnTo>
                  <a:pt x="150" y="2041"/>
                </a:lnTo>
                <a:lnTo>
                  <a:pt x="150" y="2043"/>
                </a:lnTo>
                <a:lnTo>
                  <a:pt x="148" y="2043"/>
                </a:lnTo>
                <a:lnTo>
                  <a:pt x="148" y="2045"/>
                </a:lnTo>
                <a:lnTo>
                  <a:pt x="146" y="2045"/>
                </a:lnTo>
                <a:lnTo>
                  <a:pt x="146" y="2047"/>
                </a:lnTo>
                <a:lnTo>
                  <a:pt x="144" y="2047"/>
                </a:lnTo>
                <a:lnTo>
                  <a:pt x="144" y="2049"/>
                </a:lnTo>
                <a:lnTo>
                  <a:pt x="144" y="2051"/>
                </a:lnTo>
                <a:lnTo>
                  <a:pt x="144" y="2055"/>
                </a:lnTo>
                <a:lnTo>
                  <a:pt x="144" y="2057"/>
                </a:lnTo>
                <a:lnTo>
                  <a:pt x="142" y="2057"/>
                </a:lnTo>
                <a:lnTo>
                  <a:pt x="142" y="2058"/>
                </a:lnTo>
                <a:lnTo>
                  <a:pt x="140" y="2058"/>
                </a:lnTo>
                <a:lnTo>
                  <a:pt x="138" y="2062"/>
                </a:lnTo>
                <a:lnTo>
                  <a:pt x="136" y="2064"/>
                </a:lnTo>
                <a:lnTo>
                  <a:pt x="134" y="2068"/>
                </a:lnTo>
                <a:lnTo>
                  <a:pt x="132" y="2070"/>
                </a:lnTo>
                <a:lnTo>
                  <a:pt x="131" y="2072"/>
                </a:lnTo>
                <a:lnTo>
                  <a:pt x="129" y="2072"/>
                </a:lnTo>
                <a:lnTo>
                  <a:pt x="127" y="2074"/>
                </a:lnTo>
                <a:lnTo>
                  <a:pt x="127" y="2076"/>
                </a:lnTo>
                <a:lnTo>
                  <a:pt x="125" y="2078"/>
                </a:lnTo>
                <a:lnTo>
                  <a:pt x="125" y="2082"/>
                </a:lnTo>
                <a:lnTo>
                  <a:pt x="125" y="2083"/>
                </a:lnTo>
                <a:lnTo>
                  <a:pt x="123" y="2085"/>
                </a:lnTo>
                <a:lnTo>
                  <a:pt x="121" y="2085"/>
                </a:lnTo>
                <a:lnTo>
                  <a:pt x="119" y="2085"/>
                </a:lnTo>
                <a:lnTo>
                  <a:pt x="117" y="2087"/>
                </a:lnTo>
                <a:lnTo>
                  <a:pt x="117" y="2089"/>
                </a:lnTo>
                <a:lnTo>
                  <a:pt x="115" y="2087"/>
                </a:lnTo>
                <a:lnTo>
                  <a:pt x="117" y="2085"/>
                </a:lnTo>
                <a:lnTo>
                  <a:pt x="119" y="2083"/>
                </a:lnTo>
                <a:lnTo>
                  <a:pt x="121" y="2080"/>
                </a:lnTo>
                <a:lnTo>
                  <a:pt x="121" y="2078"/>
                </a:lnTo>
                <a:lnTo>
                  <a:pt x="123" y="2076"/>
                </a:lnTo>
                <a:lnTo>
                  <a:pt x="123" y="2072"/>
                </a:lnTo>
                <a:lnTo>
                  <a:pt x="125" y="2070"/>
                </a:lnTo>
                <a:lnTo>
                  <a:pt x="125" y="2068"/>
                </a:lnTo>
                <a:lnTo>
                  <a:pt x="127" y="2066"/>
                </a:lnTo>
                <a:lnTo>
                  <a:pt x="129" y="2064"/>
                </a:lnTo>
                <a:lnTo>
                  <a:pt x="129" y="2062"/>
                </a:lnTo>
                <a:lnTo>
                  <a:pt x="129" y="2060"/>
                </a:lnTo>
                <a:lnTo>
                  <a:pt x="131" y="2058"/>
                </a:lnTo>
                <a:lnTo>
                  <a:pt x="131" y="2057"/>
                </a:lnTo>
                <a:lnTo>
                  <a:pt x="134" y="2049"/>
                </a:lnTo>
                <a:lnTo>
                  <a:pt x="136" y="2047"/>
                </a:lnTo>
                <a:lnTo>
                  <a:pt x="136" y="2045"/>
                </a:lnTo>
                <a:lnTo>
                  <a:pt x="138" y="2041"/>
                </a:lnTo>
                <a:lnTo>
                  <a:pt x="138" y="2039"/>
                </a:lnTo>
                <a:lnTo>
                  <a:pt x="138" y="2037"/>
                </a:lnTo>
                <a:lnTo>
                  <a:pt x="140" y="2034"/>
                </a:lnTo>
                <a:lnTo>
                  <a:pt x="142" y="2030"/>
                </a:lnTo>
                <a:lnTo>
                  <a:pt x="144" y="2028"/>
                </a:lnTo>
                <a:lnTo>
                  <a:pt x="144" y="2024"/>
                </a:lnTo>
                <a:lnTo>
                  <a:pt x="146" y="2022"/>
                </a:lnTo>
                <a:lnTo>
                  <a:pt x="146" y="2020"/>
                </a:lnTo>
                <a:lnTo>
                  <a:pt x="148" y="2016"/>
                </a:lnTo>
                <a:lnTo>
                  <a:pt x="148" y="2014"/>
                </a:lnTo>
                <a:lnTo>
                  <a:pt x="148" y="2012"/>
                </a:lnTo>
                <a:lnTo>
                  <a:pt x="150" y="2009"/>
                </a:lnTo>
                <a:lnTo>
                  <a:pt x="150" y="2007"/>
                </a:lnTo>
                <a:lnTo>
                  <a:pt x="152" y="2005"/>
                </a:lnTo>
                <a:lnTo>
                  <a:pt x="154" y="1999"/>
                </a:lnTo>
                <a:lnTo>
                  <a:pt x="154" y="1995"/>
                </a:lnTo>
                <a:lnTo>
                  <a:pt x="154" y="1993"/>
                </a:lnTo>
                <a:lnTo>
                  <a:pt x="156" y="1989"/>
                </a:lnTo>
                <a:lnTo>
                  <a:pt x="156" y="1987"/>
                </a:lnTo>
                <a:lnTo>
                  <a:pt x="157" y="1987"/>
                </a:lnTo>
                <a:lnTo>
                  <a:pt x="157" y="1984"/>
                </a:lnTo>
                <a:lnTo>
                  <a:pt x="159" y="1982"/>
                </a:lnTo>
                <a:lnTo>
                  <a:pt x="159" y="1980"/>
                </a:lnTo>
                <a:lnTo>
                  <a:pt x="159" y="1978"/>
                </a:lnTo>
                <a:lnTo>
                  <a:pt x="159" y="1976"/>
                </a:lnTo>
                <a:lnTo>
                  <a:pt x="161" y="1976"/>
                </a:lnTo>
                <a:lnTo>
                  <a:pt x="161" y="1974"/>
                </a:lnTo>
                <a:lnTo>
                  <a:pt x="161" y="1972"/>
                </a:lnTo>
                <a:lnTo>
                  <a:pt x="161" y="1970"/>
                </a:lnTo>
                <a:lnTo>
                  <a:pt x="161" y="1968"/>
                </a:lnTo>
                <a:lnTo>
                  <a:pt x="163" y="1966"/>
                </a:lnTo>
                <a:lnTo>
                  <a:pt x="163" y="1964"/>
                </a:lnTo>
                <a:lnTo>
                  <a:pt x="165" y="1962"/>
                </a:lnTo>
                <a:lnTo>
                  <a:pt x="165" y="1961"/>
                </a:lnTo>
                <a:lnTo>
                  <a:pt x="165" y="1959"/>
                </a:lnTo>
                <a:lnTo>
                  <a:pt x="165" y="1955"/>
                </a:lnTo>
                <a:lnTo>
                  <a:pt x="167" y="1955"/>
                </a:lnTo>
                <a:lnTo>
                  <a:pt x="167" y="1951"/>
                </a:lnTo>
                <a:lnTo>
                  <a:pt x="169" y="1949"/>
                </a:lnTo>
                <a:lnTo>
                  <a:pt x="169" y="1945"/>
                </a:lnTo>
                <a:lnTo>
                  <a:pt x="169" y="1943"/>
                </a:lnTo>
                <a:lnTo>
                  <a:pt x="169" y="1941"/>
                </a:lnTo>
                <a:lnTo>
                  <a:pt x="171" y="1938"/>
                </a:lnTo>
                <a:lnTo>
                  <a:pt x="171" y="1934"/>
                </a:lnTo>
                <a:lnTo>
                  <a:pt x="173" y="1930"/>
                </a:lnTo>
                <a:lnTo>
                  <a:pt x="173" y="1928"/>
                </a:lnTo>
                <a:lnTo>
                  <a:pt x="173" y="1926"/>
                </a:lnTo>
                <a:lnTo>
                  <a:pt x="173" y="1924"/>
                </a:lnTo>
                <a:lnTo>
                  <a:pt x="175" y="1922"/>
                </a:lnTo>
                <a:lnTo>
                  <a:pt x="175" y="1920"/>
                </a:lnTo>
                <a:lnTo>
                  <a:pt x="175" y="1916"/>
                </a:lnTo>
                <a:lnTo>
                  <a:pt x="175" y="1914"/>
                </a:lnTo>
                <a:lnTo>
                  <a:pt x="175" y="1911"/>
                </a:lnTo>
                <a:lnTo>
                  <a:pt x="177" y="1909"/>
                </a:lnTo>
                <a:lnTo>
                  <a:pt x="177" y="1905"/>
                </a:lnTo>
                <a:lnTo>
                  <a:pt x="179" y="1901"/>
                </a:lnTo>
                <a:lnTo>
                  <a:pt x="179" y="1899"/>
                </a:lnTo>
                <a:lnTo>
                  <a:pt x="179" y="1897"/>
                </a:lnTo>
                <a:lnTo>
                  <a:pt x="179" y="1895"/>
                </a:lnTo>
                <a:lnTo>
                  <a:pt x="179" y="1891"/>
                </a:lnTo>
                <a:lnTo>
                  <a:pt x="180" y="1890"/>
                </a:lnTo>
                <a:lnTo>
                  <a:pt x="180" y="1886"/>
                </a:lnTo>
                <a:lnTo>
                  <a:pt x="180" y="1884"/>
                </a:lnTo>
                <a:lnTo>
                  <a:pt x="180" y="1880"/>
                </a:lnTo>
                <a:lnTo>
                  <a:pt x="180" y="1878"/>
                </a:lnTo>
                <a:lnTo>
                  <a:pt x="180" y="1876"/>
                </a:lnTo>
                <a:lnTo>
                  <a:pt x="182" y="1872"/>
                </a:lnTo>
                <a:lnTo>
                  <a:pt x="186" y="1870"/>
                </a:lnTo>
                <a:lnTo>
                  <a:pt x="188" y="1870"/>
                </a:lnTo>
                <a:lnTo>
                  <a:pt x="190" y="1866"/>
                </a:lnTo>
                <a:lnTo>
                  <a:pt x="192" y="1861"/>
                </a:lnTo>
                <a:lnTo>
                  <a:pt x="194" y="1863"/>
                </a:lnTo>
                <a:lnTo>
                  <a:pt x="194" y="1866"/>
                </a:lnTo>
                <a:lnTo>
                  <a:pt x="196" y="1866"/>
                </a:lnTo>
                <a:lnTo>
                  <a:pt x="198" y="1865"/>
                </a:lnTo>
                <a:lnTo>
                  <a:pt x="196" y="1863"/>
                </a:lnTo>
                <a:lnTo>
                  <a:pt x="196" y="1861"/>
                </a:lnTo>
                <a:lnTo>
                  <a:pt x="196" y="1859"/>
                </a:lnTo>
                <a:lnTo>
                  <a:pt x="196" y="1857"/>
                </a:lnTo>
                <a:lnTo>
                  <a:pt x="204" y="1851"/>
                </a:lnTo>
                <a:lnTo>
                  <a:pt x="207" y="1847"/>
                </a:lnTo>
                <a:lnTo>
                  <a:pt x="207" y="1845"/>
                </a:lnTo>
                <a:lnTo>
                  <a:pt x="207" y="1843"/>
                </a:lnTo>
                <a:lnTo>
                  <a:pt x="209" y="1842"/>
                </a:lnTo>
                <a:lnTo>
                  <a:pt x="209" y="1840"/>
                </a:lnTo>
                <a:lnTo>
                  <a:pt x="209" y="1838"/>
                </a:lnTo>
                <a:lnTo>
                  <a:pt x="211" y="1836"/>
                </a:lnTo>
                <a:lnTo>
                  <a:pt x="213" y="1832"/>
                </a:lnTo>
                <a:lnTo>
                  <a:pt x="213" y="1830"/>
                </a:lnTo>
                <a:lnTo>
                  <a:pt x="213" y="1828"/>
                </a:lnTo>
                <a:lnTo>
                  <a:pt x="215" y="1828"/>
                </a:lnTo>
                <a:lnTo>
                  <a:pt x="215" y="1826"/>
                </a:lnTo>
                <a:lnTo>
                  <a:pt x="213" y="1822"/>
                </a:lnTo>
                <a:lnTo>
                  <a:pt x="213" y="1820"/>
                </a:lnTo>
                <a:lnTo>
                  <a:pt x="215" y="1820"/>
                </a:lnTo>
                <a:lnTo>
                  <a:pt x="217" y="1822"/>
                </a:lnTo>
                <a:lnTo>
                  <a:pt x="221" y="1826"/>
                </a:lnTo>
                <a:lnTo>
                  <a:pt x="221" y="1830"/>
                </a:lnTo>
                <a:lnTo>
                  <a:pt x="221" y="1832"/>
                </a:lnTo>
                <a:lnTo>
                  <a:pt x="221" y="1834"/>
                </a:lnTo>
                <a:lnTo>
                  <a:pt x="223" y="1834"/>
                </a:lnTo>
                <a:lnTo>
                  <a:pt x="230" y="1842"/>
                </a:lnTo>
                <a:lnTo>
                  <a:pt x="230" y="1845"/>
                </a:lnTo>
                <a:lnTo>
                  <a:pt x="230" y="1847"/>
                </a:lnTo>
                <a:lnTo>
                  <a:pt x="232" y="1843"/>
                </a:lnTo>
                <a:lnTo>
                  <a:pt x="232" y="1842"/>
                </a:lnTo>
                <a:lnTo>
                  <a:pt x="234" y="1843"/>
                </a:lnTo>
                <a:lnTo>
                  <a:pt x="236" y="1845"/>
                </a:lnTo>
                <a:lnTo>
                  <a:pt x="238" y="1845"/>
                </a:lnTo>
                <a:lnTo>
                  <a:pt x="240" y="1845"/>
                </a:lnTo>
                <a:lnTo>
                  <a:pt x="242" y="1847"/>
                </a:lnTo>
                <a:lnTo>
                  <a:pt x="244" y="1849"/>
                </a:lnTo>
                <a:lnTo>
                  <a:pt x="246" y="1849"/>
                </a:lnTo>
                <a:lnTo>
                  <a:pt x="250" y="1851"/>
                </a:lnTo>
                <a:lnTo>
                  <a:pt x="250" y="1853"/>
                </a:lnTo>
                <a:lnTo>
                  <a:pt x="252" y="1853"/>
                </a:lnTo>
                <a:lnTo>
                  <a:pt x="253" y="1855"/>
                </a:lnTo>
                <a:lnTo>
                  <a:pt x="255" y="1855"/>
                </a:lnTo>
                <a:lnTo>
                  <a:pt x="257" y="1855"/>
                </a:lnTo>
                <a:lnTo>
                  <a:pt x="259" y="1853"/>
                </a:lnTo>
                <a:lnTo>
                  <a:pt x="261" y="1853"/>
                </a:lnTo>
                <a:lnTo>
                  <a:pt x="263" y="1853"/>
                </a:lnTo>
                <a:lnTo>
                  <a:pt x="267" y="1851"/>
                </a:lnTo>
                <a:lnTo>
                  <a:pt x="271" y="1851"/>
                </a:lnTo>
                <a:lnTo>
                  <a:pt x="275" y="1851"/>
                </a:lnTo>
                <a:lnTo>
                  <a:pt x="278" y="1851"/>
                </a:lnTo>
                <a:lnTo>
                  <a:pt x="280" y="1851"/>
                </a:lnTo>
                <a:lnTo>
                  <a:pt x="282" y="1851"/>
                </a:lnTo>
                <a:lnTo>
                  <a:pt x="284" y="1853"/>
                </a:lnTo>
                <a:lnTo>
                  <a:pt x="286" y="1853"/>
                </a:lnTo>
                <a:lnTo>
                  <a:pt x="288" y="1853"/>
                </a:lnTo>
                <a:lnTo>
                  <a:pt x="290" y="1855"/>
                </a:lnTo>
                <a:lnTo>
                  <a:pt x="292" y="1855"/>
                </a:lnTo>
                <a:lnTo>
                  <a:pt x="294" y="1855"/>
                </a:lnTo>
                <a:lnTo>
                  <a:pt x="296" y="1855"/>
                </a:lnTo>
                <a:lnTo>
                  <a:pt x="298" y="1855"/>
                </a:lnTo>
                <a:lnTo>
                  <a:pt x="300" y="1857"/>
                </a:lnTo>
                <a:lnTo>
                  <a:pt x="301" y="1857"/>
                </a:lnTo>
                <a:lnTo>
                  <a:pt x="303" y="1857"/>
                </a:lnTo>
                <a:lnTo>
                  <a:pt x="305" y="1857"/>
                </a:lnTo>
                <a:lnTo>
                  <a:pt x="307" y="1859"/>
                </a:lnTo>
                <a:lnTo>
                  <a:pt x="309" y="1859"/>
                </a:lnTo>
                <a:lnTo>
                  <a:pt x="311" y="1861"/>
                </a:lnTo>
                <a:lnTo>
                  <a:pt x="313" y="1861"/>
                </a:lnTo>
                <a:lnTo>
                  <a:pt x="315" y="1861"/>
                </a:lnTo>
                <a:lnTo>
                  <a:pt x="317" y="1863"/>
                </a:lnTo>
                <a:lnTo>
                  <a:pt x="319" y="1863"/>
                </a:lnTo>
                <a:lnTo>
                  <a:pt x="321" y="1865"/>
                </a:lnTo>
                <a:lnTo>
                  <a:pt x="321" y="1866"/>
                </a:lnTo>
                <a:lnTo>
                  <a:pt x="323" y="1868"/>
                </a:lnTo>
                <a:lnTo>
                  <a:pt x="323" y="1870"/>
                </a:lnTo>
                <a:lnTo>
                  <a:pt x="325" y="1870"/>
                </a:lnTo>
                <a:lnTo>
                  <a:pt x="325" y="1872"/>
                </a:lnTo>
                <a:lnTo>
                  <a:pt x="326" y="1874"/>
                </a:lnTo>
                <a:lnTo>
                  <a:pt x="326" y="1876"/>
                </a:lnTo>
                <a:lnTo>
                  <a:pt x="328" y="1878"/>
                </a:lnTo>
                <a:lnTo>
                  <a:pt x="330" y="1880"/>
                </a:lnTo>
                <a:lnTo>
                  <a:pt x="334" y="1882"/>
                </a:lnTo>
                <a:lnTo>
                  <a:pt x="332" y="1882"/>
                </a:lnTo>
                <a:lnTo>
                  <a:pt x="332" y="1880"/>
                </a:lnTo>
                <a:lnTo>
                  <a:pt x="330" y="1878"/>
                </a:lnTo>
                <a:lnTo>
                  <a:pt x="328" y="1876"/>
                </a:lnTo>
                <a:lnTo>
                  <a:pt x="326" y="1874"/>
                </a:lnTo>
                <a:lnTo>
                  <a:pt x="326" y="1872"/>
                </a:lnTo>
                <a:lnTo>
                  <a:pt x="326" y="1870"/>
                </a:lnTo>
                <a:lnTo>
                  <a:pt x="325" y="1868"/>
                </a:lnTo>
                <a:lnTo>
                  <a:pt x="325" y="1866"/>
                </a:lnTo>
                <a:lnTo>
                  <a:pt x="323" y="1865"/>
                </a:lnTo>
                <a:lnTo>
                  <a:pt x="323" y="1863"/>
                </a:lnTo>
                <a:lnTo>
                  <a:pt x="321" y="1863"/>
                </a:lnTo>
                <a:lnTo>
                  <a:pt x="319" y="1861"/>
                </a:lnTo>
                <a:lnTo>
                  <a:pt x="317" y="1861"/>
                </a:lnTo>
                <a:lnTo>
                  <a:pt x="313" y="1859"/>
                </a:lnTo>
                <a:lnTo>
                  <a:pt x="311" y="1857"/>
                </a:lnTo>
                <a:lnTo>
                  <a:pt x="309" y="1857"/>
                </a:lnTo>
                <a:lnTo>
                  <a:pt x="305" y="1855"/>
                </a:lnTo>
                <a:lnTo>
                  <a:pt x="303" y="1853"/>
                </a:lnTo>
                <a:lnTo>
                  <a:pt x="301" y="1853"/>
                </a:lnTo>
                <a:lnTo>
                  <a:pt x="300" y="1853"/>
                </a:lnTo>
                <a:lnTo>
                  <a:pt x="298" y="1853"/>
                </a:lnTo>
                <a:lnTo>
                  <a:pt x="296" y="1851"/>
                </a:lnTo>
                <a:lnTo>
                  <a:pt x="296" y="1853"/>
                </a:lnTo>
                <a:lnTo>
                  <a:pt x="294" y="1851"/>
                </a:lnTo>
                <a:lnTo>
                  <a:pt x="292" y="1851"/>
                </a:lnTo>
                <a:lnTo>
                  <a:pt x="290" y="1851"/>
                </a:lnTo>
                <a:lnTo>
                  <a:pt x="288" y="1849"/>
                </a:lnTo>
                <a:lnTo>
                  <a:pt x="286" y="1849"/>
                </a:lnTo>
                <a:lnTo>
                  <a:pt x="282" y="1847"/>
                </a:lnTo>
                <a:lnTo>
                  <a:pt x="280" y="1849"/>
                </a:lnTo>
                <a:lnTo>
                  <a:pt x="278" y="1847"/>
                </a:lnTo>
                <a:lnTo>
                  <a:pt x="277" y="1847"/>
                </a:lnTo>
                <a:lnTo>
                  <a:pt x="273" y="1849"/>
                </a:lnTo>
                <a:lnTo>
                  <a:pt x="271" y="1849"/>
                </a:lnTo>
                <a:lnTo>
                  <a:pt x="269" y="1849"/>
                </a:lnTo>
                <a:lnTo>
                  <a:pt x="267" y="1849"/>
                </a:lnTo>
                <a:lnTo>
                  <a:pt x="263" y="1851"/>
                </a:lnTo>
                <a:lnTo>
                  <a:pt x="259" y="1851"/>
                </a:lnTo>
                <a:lnTo>
                  <a:pt x="255" y="1849"/>
                </a:lnTo>
                <a:lnTo>
                  <a:pt x="253" y="1849"/>
                </a:lnTo>
                <a:lnTo>
                  <a:pt x="252" y="1847"/>
                </a:lnTo>
                <a:lnTo>
                  <a:pt x="250" y="1849"/>
                </a:lnTo>
                <a:lnTo>
                  <a:pt x="248" y="1847"/>
                </a:lnTo>
                <a:lnTo>
                  <a:pt x="246" y="1847"/>
                </a:lnTo>
                <a:lnTo>
                  <a:pt x="244" y="1847"/>
                </a:lnTo>
                <a:lnTo>
                  <a:pt x="244" y="1845"/>
                </a:lnTo>
                <a:lnTo>
                  <a:pt x="242" y="1845"/>
                </a:lnTo>
                <a:lnTo>
                  <a:pt x="242" y="1843"/>
                </a:lnTo>
                <a:lnTo>
                  <a:pt x="244" y="1843"/>
                </a:lnTo>
                <a:lnTo>
                  <a:pt x="246" y="1842"/>
                </a:lnTo>
                <a:lnTo>
                  <a:pt x="246" y="1840"/>
                </a:lnTo>
                <a:lnTo>
                  <a:pt x="248" y="1840"/>
                </a:lnTo>
                <a:lnTo>
                  <a:pt x="248" y="1836"/>
                </a:lnTo>
                <a:lnTo>
                  <a:pt x="248" y="1834"/>
                </a:lnTo>
                <a:lnTo>
                  <a:pt x="246" y="1832"/>
                </a:lnTo>
                <a:lnTo>
                  <a:pt x="244" y="1832"/>
                </a:lnTo>
                <a:lnTo>
                  <a:pt x="244" y="1834"/>
                </a:lnTo>
                <a:lnTo>
                  <a:pt x="246" y="1836"/>
                </a:lnTo>
                <a:lnTo>
                  <a:pt x="244" y="1836"/>
                </a:lnTo>
                <a:lnTo>
                  <a:pt x="244" y="1838"/>
                </a:lnTo>
                <a:lnTo>
                  <a:pt x="242" y="1838"/>
                </a:lnTo>
                <a:lnTo>
                  <a:pt x="240" y="1838"/>
                </a:lnTo>
                <a:lnTo>
                  <a:pt x="238" y="1838"/>
                </a:lnTo>
                <a:lnTo>
                  <a:pt x="238" y="1836"/>
                </a:lnTo>
                <a:lnTo>
                  <a:pt x="236" y="1836"/>
                </a:lnTo>
                <a:lnTo>
                  <a:pt x="234" y="1836"/>
                </a:lnTo>
                <a:lnTo>
                  <a:pt x="232" y="1834"/>
                </a:lnTo>
                <a:lnTo>
                  <a:pt x="230" y="1832"/>
                </a:lnTo>
                <a:lnTo>
                  <a:pt x="230" y="1830"/>
                </a:lnTo>
                <a:lnTo>
                  <a:pt x="229" y="1828"/>
                </a:lnTo>
                <a:lnTo>
                  <a:pt x="229" y="1826"/>
                </a:lnTo>
                <a:lnTo>
                  <a:pt x="229" y="1824"/>
                </a:lnTo>
                <a:lnTo>
                  <a:pt x="227" y="1820"/>
                </a:lnTo>
                <a:lnTo>
                  <a:pt x="225" y="1820"/>
                </a:lnTo>
                <a:lnTo>
                  <a:pt x="223" y="1819"/>
                </a:lnTo>
                <a:lnTo>
                  <a:pt x="223" y="1817"/>
                </a:lnTo>
                <a:lnTo>
                  <a:pt x="221" y="1815"/>
                </a:lnTo>
                <a:lnTo>
                  <a:pt x="215" y="1815"/>
                </a:lnTo>
                <a:lnTo>
                  <a:pt x="213" y="1815"/>
                </a:lnTo>
                <a:lnTo>
                  <a:pt x="211" y="1815"/>
                </a:lnTo>
                <a:lnTo>
                  <a:pt x="209" y="1817"/>
                </a:lnTo>
                <a:lnTo>
                  <a:pt x="204" y="1824"/>
                </a:lnTo>
                <a:lnTo>
                  <a:pt x="202" y="1826"/>
                </a:lnTo>
                <a:lnTo>
                  <a:pt x="202" y="1828"/>
                </a:lnTo>
                <a:lnTo>
                  <a:pt x="202" y="1830"/>
                </a:lnTo>
                <a:lnTo>
                  <a:pt x="202" y="1832"/>
                </a:lnTo>
                <a:lnTo>
                  <a:pt x="202" y="1836"/>
                </a:lnTo>
                <a:lnTo>
                  <a:pt x="202" y="1840"/>
                </a:lnTo>
                <a:lnTo>
                  <a:pt x="202" y="1843"/>
                </a:lnTo>
                <a:lnTo>
                  <a:pt x="202" y="1845"/>
                </a:lnTo>
                <a:lnTo>
                  <a:pt x="202" y="1847"/>
                </a:lnTo>
                <a:lnTo>
                  <a:pt x="200" y="1851"/>
                </a:lnTo>
                <a:lnTo>
                  <a:pt x="198" y="1851"/>
                </a:lnTo>
                <a:lnTo>
                  <a:pt x="196" y="1853"/>
                </a:lnTo>
                <a:lnTo>
                  <a:pt x="194" y="1855"/>
                </a:lnTo>
                <a:lnTo>
                  <a:pt x="192" y="1857"/>
                </a:lnTo>
                <a:lnTo>
                  <a:pt x="190" y="1857"/>
                </a:lnTo>
                <a:lnTo>
                  <a:pt x="190" y="1859"/>
                </a:lnTo>
                <a:lnTo>
                  <a:pt x="188" y="1861"/>
                </a:lnTo>
                <a:lnTo>
                  <a:pt x="186" y="1865"/>
                </a:lnTo>
                <a:lnTo>
                  <a:pt x="184" y="1866"/>
                </a:lnTo>
                <a:lnTo>
                  <a:pt x="182" y="1868"/>
                </a:lnTo>
                <a:lnTo>
                  <a:pt x="182" y="1865"/>
                </a:lnTo>
                <a:lnTo>
                  <a:pt x="184" y="1863"/>
                </a:lnTo>
                <a:lnTo>
                  <a:pt x="184" y="1861"/>
                </a:lnTo>
                <a:lnTo>
                  <a:pt x="186" y="1859"/>
                </a:lnTo>
                <a:lnTo>
                  <a:pt x="186" y="1857"/>
                </a:lnTo>
                <a:lnTo>
                  <a:pt x="186" y="1855"/>
                </a:lnTo>
                <a:lnTo>
                  <a:pt x="186" y="1853"/>
                </a:lnTo>
                <a:lnTo>
                  <a:pt x="186" y="1851"/>
                </a:lnTo>
                <a:lnTo>
                  <a:pt x="188" y="1847"/>
                </a:lnTo>
                <a:lnTo>
                  <a:pt x="188" y="1843"/>
                </a:lnTo>
                <a:lnTo>
                  <a:pt x="188" y="1842"/>
                </a:lnTo>
                <a:lnTo>
                  <a:pt x="190" y="1840"/>
                </a:lnTo>
                <a:lnTo>
                  <a:pt x="190" y="1836"/>
                </a:lnTo>
                <a:lnTo>
                  <a:pt x="190" y="1832"/>
                </a:lnTo>
                <a:lnTo>
                  <a:pt x="192" y="1830"/>
                </a:lnTo>
                <a:lnTo>
                  <a:pt x="192" y="1826"/>
                </a:lnTo>
                <a:lnTo>
                  <a:pt x="192" y="1824"/>
                </a:lnTo>
                <a:lnTo>
                  <a:pt x="194" y="1820"/>
                </a:lnTo>
                <a:lnTo>
                  <a:pt x="194" y="1817"/>
                </a:lnTo>
                <a:lnTo>
                  <a:pt x="194" y="1815"/>
                </a:lnTo>
                <a:lnTo>
                  <a:pt x="194" y="1811"/>
                </a:lnTo>
                <a:lnTo>
                  <a:pt x="196" y="1807"/>
                </a:lnTo>
                <a:lnTo>
                  <a:pt x="196" y="1805"/>
                </a:lnTo>
                <a:lnTo>
                  <a:pt x="196" y="1803"/>
                </a:lnTo>
                <a:lnTo>
                  <a:pt x="196" y="1799"/>
                </a:lnTo>
                <a:lnTo>
                  <a:pt x="198" y="1797"/>
                </a:lnTo>
                <a:lnTo>
                  <a:pt x="198" y="1795"/>
                </a:lnTo>
                <a:lnTo>
                  <a:pt x="198" y="1792"/>
                </a:lnTo>
                <a:lnTo>
                  <a:pt x="198" y="1790"/>
                </a:lnTo>
                <a:lnTo>
                  <a:pt x="198" y="1788"/>
                </a:lnTo>
                <a:lnTo>
                  <a:pt x="200" y="1786"/>
                </a:lnTo>
                <a:lnTo>
                  <a:pt x="200" y="1784"/>
                </a:lnTo>
                <a:lnTo>
                  <a:pt x="200" y="1782"/>
                </a:lnTo>
                <a:lnTo>
                  <a:pt x="200" y="1780"/>
                </a:lnTo>
                <a:lnTo>
                  <a:pt x="200" y="1778"/>
                </a:lnTo>
                <a:lnTo>
                  <a:pt x="200" y="1776"/>
                </a:lnTo>
                <a:lnTo>
                  <a:pt x="202" y="1774"/>
                </a:lnTo>
                <a:lnTo>
                  <a:pt x="202" y="1772"/>
                </a:lnTo>
                <a:lnTo>
                  <a:pt x="204" y="1769"/>
                </a:lnTo>
                <a:lnTo>
                  <a:pt x="205" y="1769"/>
                </a:lnTo>
                <a:lnTo>
                  <a:pt x="205" y="1767"/>
                </a:lnTo>
                <a:lnTo>
                  <a:pt x="204" y="1767"/>
                </a:lnTo>
                <a:lnTo>
                  <a:pt x="202" y="1767"/>
                </a:lnTo>
                <a:lnTo>
                  <a:pt x="202" y="1765"/>
                </a:lnTo>
                <a:lnTo>
                  <a:pt x="202" y="1761"/>
                </a:lnTo>
                <a:lnTo>
                  <a:pt x="204" y="1759"/>
                </a:lnTo>
                <a:lnTo>
                  <a:pt x="204" y="1757"/>
                </a:lnTo>
                <a:lnTo>
                  <a:pt x="204" y="1755"/>
                </a:lnTo>
                <a:lnTo>
                  <a:pt x="204" y="1753"/>
                </a:lnTo>
                <a:lnTo>
                  <a:pt x="204" y="1751"/>
                </a:lnTo>
                <a:lnTo>
                  <a:pt x="204" y="1749"/>
                </a:lnTo>
                <a:lnTo>
                  <a:pt x="204" y="1747"/>
                </a:lnTo>
                <a:lnTo>
                  <a:pt x="205" y="1744"/>
                </a:lnTo>
                <a:lnTo>
                  <a:pt x="205" y="1742"/>
                </a:lnTo>
                <a:lnTo>
                  <a:pt x="205" y="1738"/>
                </a:lnTo>
                <a:lnTo>
                  <a:pt x="205" y="1734"/>
                </a:lnTo>
                <a:lnTo>
                  <a:pt x="207" y="1730"/>
                </a:lnTo>
                <a:lnTo>
                  <a:pt x="207" y="1728"/>
                </a:lnTo>
                <a:lnTo>
                  <a:pt x="207" y="1724"/>
                </a:lnTo>
                <a:lnTo>
                  <a:pt x="207" y="1723"/>
                </a:lnTo>
                <a:lnTo>
                  <a:pt x="207" y="1721"/>
                </a:lnTo>
                <a:lnTo>
                  <a:pt x="207" y="1717"/>
                </a:lnTo>
                <a:lnTo>
                  <a:pt x="207" y="1715"/>
                </a:lnTo>
                <a:lnTo>
                  <a:pt x="209" y="1711"/>
                </a:lnTo>
                <a:lnTo>
                  <a:pt x="209" y="1703"/>
                </a:lnTo>
                <a:lnTo>
                  <a:pt x="209" y="1701"/>
                </a:lnTo>
                <a:lnTo>
                  <a:pt x="211" y="1698"/>
                </a:lnTo>
                <a:lnTo>
                  <a:pt x="211" y="1694"/>
                </a:lnTo>
                <a:lnTo>
                  <a:pt x="211" y="1692"/>
                </a:lnTo>
                <a:lnTo>
                  <a:pt x="211" y="1688"/>
                </a:lnTo>
                <a:lnTo>
                  <a:pt x="211" y="1684"/>
                </a:lnTo>
                <a:lnTo>
                  <a:pt x="211" y="1682"/>
                </a:lnTo>
                <a:lnTo>
                  <a:pt x="213" y="1682"/>
                </a:lnTo>
                <a:lnTo>
                  <a:pt x="213" y="1680"/>
                </a:lnTo>
                <a:lnTo>
                  <a:pt x="213" y="1678"/>
                </a:lnTo>
                <a:lnTo>
                  <a:pt x="213" y="1675"/>
                </a:lnTo>
                <a:lnTo>
                  <a:pt x="213" y="1671"/>
                </a:lnTo>
                <a:lnTo>
                  <a:pt x="213" y="1669"/>
                </a:lnTo>
                <a:lnTo>
                  <a:pt x="215" y="1665"/>
                </a:lnTo>
                <a:lnTo>
                  <a:pt x="215" y="1663"/>
                </a:lnTo>
                <a:lnTo>
                  <a:pt x="215" y="1661"/>
                </a:lnTo>
                <a:lnTo>
                  <a:pt x="215" y="1655"/>
                </a:lnTo>
                <a:lnTo>
                  <a:pt x="215" y="1653"/>
                </a:lnTo>
                <a:lnTo>
                  <a:pt x="215" y="1650"/>
                </a:lnTo>
                <a:lnTo>
                  <a:pt x="215" y="1648"/>
                </a:lnTo>
                <a:lnTo>
                  <a:pt x="217" y="1640"/>
                </a:lnTo>
                <a:lnTo>
                  <a:pt x="217" y="1638"/>
                </a:lnTo>
                <a:lnTo>
                  <a:pt x="217" y="1636"/>
                </a:lnTo>
                <a:lnTo>
                  <a:pt x="217" y="1632"/>
                </a:lnTo>
                <a:lnTo>
                  <a:pt x="217" y="1630"/>
                </a:lnTo>
                <a:lnTo>
                  <a:pt x="219" y="1628"/>
                </a:lnTo>
                <a:lnTo>
                  <a:pt x="219" y="1630"/>
                </a:lnTo>
                <a:lnTo>
                  <a:pt x="219" y="1632"/>
                </a:lnTo>
                <a:lnTo>
                  <a:pt x="219" y="1634"/>
                </a:lnTo>
                <a:lnTo>
                  <a:pt x="219" y="1636"/>
                </a:lnTo>
                <a:lnTo>
                  <a:pt x="221" y="1636"/>
                </a:lnTo>
                <a:lnTo>
                  <a:pt x="221" y="1638"/>
                </a:lnTo>
                <a:lnTo>
                  <a:pt x="223" y="1638"/>
                </a:lnTo>
                <a:lnTo>
                  <a:pt x="223" y="1640"/>
                </a:lnTo>
                <a:lnTo>
                  <a:pt x="223" y="1642"/>
                </a:lnTo>
                <a:lnTo>
                  <a:pt x="223" y="1644"/>
                </a:lnTo>
                <a:lnTo>
                  <a:pt x="223" y="1646"/>
                </a:lnTo>
                <a:lnTo>
                  <a:pt x="223" y="1651"/>
                </a:lnTo>
                <a:lnTo>
                  <a:pt x="223" y="1653"/>
                </a:lnTo>
                <a:lnTo>
                  <a:pt x="223" y="1657"/>
                </a:lnTo>
                <a:lnTo>
                  <a:pt x="223" y="1659"/>
                </a:lnTo>
                <a:lnTo>
                  <a:pt x="227" y="1663"/>
                </a:lnTo>
                <a:lnTo>
                  <a:pt x="229" y="1663"/>
                </a:lnTo>
                <a:lnTo>
                  <a:pt x="229" y="1665"/>
                </a:lnTo>
                <a:lnTo>
                  <a:pt x="230" y="1665"/>
                </a:lnTo>
                <a:lnTo>
                  <a:pt x="232" y="1667"/>
                </a:lnTo>
                <a:lnTo>
                  <a:pt x="234" y="1667"/>
                </a:lnTo>
                <a:lnTo>
                  <a:pt x="236" y="1665"/>
                </a:lnTo>
                <a:lnTo>
                  <a:pt x="238" y="1665"/>
                </a:lnTo>
                <a:lnTo>
                  <a:pt x="238" y="1663"/>
                </a:lnTo>
                <a:lnTo>
                  <a:pt x="240" y="1665"/>
                </a:lnTo>
                <a:lnTo>
                  <a:pt x="240" y="1663"/>
                </a:lnTo>
                <a:lnTo>
                  <a:pt x="242" y="1663"/>
                </a:lnTo>
                <a:lnTo>
                  <a:pt x="252" y="1663"/>
                </a:lnTo>
                <a:lnTo>
                  <a:pt x="255" y="1663"/>
                </a:lnTo>
                <a:lnTo>
                  <a:pt x="255" y="1665"/>
                </a:lnTo>
                <a:lnTo>
                  <a:pt x="255" y="1667"/>
                </a:lnTo>
                <a:lnTo>
                  <a:pt x="253" y="1669"/>
                </a:lnTo>
                <a:lnTo>
                  <a:pt x="255" y="1671"/>
                </a:lnTo>
                <a:lnTo>
                  <a:pt x="255" y="1669"/>
                </a:lnTo>
                <a:lnTo>
                  <a:pt x="255" y="1671"/>
                </a:lnTo>
                <a:lnTo>
                  <a:pt x="255" y="1673"/>
                </a:lnTo>
                <a:lnTo>
                  <a:pt x="257" y="1673"/>
                </a:lnTo>
                <a:lnTo>
                  <a:pt x="257" y="1671"/>
                </a:lnTo>
                <a:lnTo>
                  <a:pt x="257" y="1669"/>
                </a:lnTo>
                <a:lnTo>
                  <a:pt x="257" y="1667"/>
                </a:lnTo>
                <a:lnTo>
                  <a:pt x="259" y="1665"/>
                </a:lnTo>
                <a:lnTo>
                  <a:pt x="259" y="1663"/>
                </a:lnTo>
                <a:lnTo>
                  <a:pt x="261" y="1661"/>
                </a:lnTo>
                <a:lnTo>
                  <a:pt x="259" y="1661"/>
                </a:lnTo>
                <a:lnTo>
                  <a:pt x="259" y="1663"/>
                </a:lnTo>
                <a:lnTo>
                  <a:pt x="257" y="1663"/>
                </a:lnTo>
                <a:lnTo>
                  <a:pt x="257" y="1661"/>
                </a:lnTo>
                <a:lnTo>
                  <a:pt x="259" y="1659"/>
                </a:lnTo>
                <a:lnTo>
                  <a:pt x="261" y="1657"/>
                </a:lnTo>
                <a:lnTo>
                  <a:pt x="257" y="1659"/>
                </a:lnTo>
                <a:lnTo>
                  <a:pt x="257" y="1657"/>
                </a:lnTo>
                <a:lnTo>
                  <a:pt x="255" y="1655"/>
                </a:lnTo>
                <a:lnTo>
                  <a:pt x="257" y="1655"/>
                </a:lnTo>
                <a:lnTo>
                  <a:pt x="259" y="1653"/>
                </a:lnTo>
                <a:lnTo>
                  <a:pt x="261" y="1651"/>
                </a:lnTo>
                <a:lnTo>
                  <a:pt x="263" y="1651"/>
                </a:lnTo>
                <a:lnTo>
                  <a:pt x="265" y="1650"/>
                </a:lnTo>
                <a:lnTo>
                  <a:pt x="267" y="1650"/>
                </a:lnTo>
                <a:lnTo>
                  <a:pt x="269" y="1650"/>
                </a:lnTo>
                <a:lnTo>
                  <a:pt x="271" y="1650"/>
                </a:lnTo>
                <a:lnTo>
                  <a:pt x="273" y="1650"/>
                </a:lnTo>
                <a:lnTo>
                  <a:pt x="275" y="1648"/>
                </a:lnTo>
                <a:lnTo>
                  <a:pt x="275" y="1646"/>
                </a:lnTo>
                <a:lnTo>
                  <a:pt x="273" y="1648"/>
                </a:lnTo>
                <a:lnTo>
                  <a:pt x="271" y="1648"/>
                </a:lnTo>
                <a:lnTo>
                  <a:pt x="269" y="1648"/>
                </a:lnTo>
                <a:lnTo>
                  <a:pt x="267" y="1648"/>
                </a:lnTo>
                <a:lnTo>
                  <a:pt x="265" y="1648"/>
                </a:lnTo>
                <a:lnTo>
                  <a:pt x="263" y="1650"/>
                </a:lnTo>
                <a:lnTo>
                  <a:pt x="261" y="1651"/>
                </a:lnTo>
                <a:lnTo>
                  <a:pt x="259" y="1651"/>
                </a:lnTo>
                <a:lnTo>
                  <a:pt x="257" y="1653"/>
                </a:lnTo>
                <a:lnTo>
                  <a:pt x="255" y="1655"/>
                </a:lnTo>
                <a:lnTo>
                  <a:pt x="253" y="1655"/>
                </a:lnTo>
                <a:lnTo>
                  <a:pt x="252" y="1655"/>
                </a:lnTo>
                <a:lnTo>
                  <a:pt x="248" y="1657"/>
                </a:lnTo>
                <a:lnTo>
                  <a:pt x="248" y="1655"/>
                </a:lnTo>
                <a:lnTo>
                  <a:pt x="246" y="1655"/>
                </a:lnTo>
                <a:lnTo>
                  <a:pt x="246" y="1653"/>
                </a:lnTo>
                <a:lnTo>
                  <a:pt x="246" y="1651"/>
                </a:lnTo>
                <a:lnTo>
                  <a:pt x="250" y="1650"/>
                </a:lnTo>
                <a:lnTo>
                  <a:pt x="252" y="1650"/>
                </a:lnTo>
                <a:lnTo>
                  <a:pt x="255" y="1648"/>
                </a:lnTo>
                <a:lnTo>
                  <a:pt x="255" y="1646"/>
                </a:lnTo>
                <a:lnTo>
                  <a:pt x="257" y="1646"/>
                </a:lnTo>
                <a:lnTo>
                  <a:pt x="257" y="1644"/>
                </a:lnTo>
                <a:lnTo>
                  <a:pt x="255" y="1646"/>
                </a:lnTo>
                <a:lnTo>
                  <a:pt x="255" y="1644"/>
                </a:lnTo>
                <a:lnTo>
                  <a:pt x="255" y="1642"/>
                </a:lnTo>
                <a:lnTo>
                  <a:pt x="253" y="1642"/>
                </a:lnTo>
                <a:lnTo>
                  <a:pt x="252" y="1642"/>
                </a:lnTo>
                <a:lnTo>
                  <a:pt x="253" y="1642"/>
                </a:lnTo>
                <a:lnTo>
                  <a:pt x="253" y="1644"/>
                </a:lnTo>
                <a:lnTo>
                  <a:pt x="252" y="1644"/>
                </a:lnTo>
                <a:lnTo>
                  <a:pt x="252" y="1646"/>
                </a:lnTo>
                <a:lnTo>
                  <a:pt x="250" y="1648"/>
                </a:lnTo>
                <a:lnTo>
                  <a:pt x="248" y="1650"/>
                </a:lnTo>
                <a:lnTo>
                  <a:pt x="246" y="1650"/>
                </a:lnTo>
                <a:lnTo>
                  <a:pt x="244" y="1651"/>
                </a:lnTo>
                <a:lnTo>
                  <a:pt x="246" y="1653"/>
                </a:lnTo>
                <a:lnTo>
                  <a:pt x="244" y="1653"/>
                </a:lnTo>
                <a:lnTo>
                  <a:pt x="244" y="1655"/>
                </a:lnTo>
                <a:lnTo>
                  <a:pt x="242" y="1655"/>
                </a:lnTo>
                <a:lnTo>
                  <a:pt x="240" y="1657"/>
                </a:lnTo>
                <a:lnTo>
                  <a:pt x="238" y="1657"/>
                </a:lnTo>
                <a:lnTo>
                  <a:pt x="238" y="1661"/>
                </a:lnTo>
                <a:lnTo>
                  <a:pt x="234" y="1663"/>
                </a:lnTo>
                <a:lnTo>
                  <a:pt x="232" y="1663"/>
                </a:lnTo>
                <a:lnTo>
                  <a:pt x="230" y="1663"/>
                </a:lnTo>
                <a:lnTo>
                  <a:pt x="229" y="1661"/>
                </a:lnTo>
                <a:lnTo>
                  <a:pt x="227" y="1659"/>
                </a:lnTo>
                <a:lnTo>
                  <a:pt x="225" y="1659"/>
                </a:lnTo>
                <a:lnTo>
                  <a:pt x="225" y="1657"/>
                </a:lnTo>
                <a:lnTo>
                  <a:pt x="225" y="1655"/>
                </a:lnTo>
                <a:lnTo>
                  <a:pt x="225" y="1653"/>
                </a:lnTo>
                <a:lnTo>
                  <a:pt x="225" y="1650"/>
                </a:lnTo>
                <a:lnTo>
                  <a:pt x="225" y="1648"/>
                </a:lnTo>
                <a:lnTo>
                  <a:pt x="225" y="1646"/>
                </a:lnTo>
                <a:lnTo>
                  <a:pt x="225" y="1642"/>
                </a:lnTo>
                <a:lnTo>
                  <a:pt x="225" y="1640"/>
                </a:lnTo>
                <a:lnTo>
                  <a:pt x="225" y="1638"/>
                </a:lnTo>
                <a:lnTo>
                  <a:pt x="223" y="1636"/>
                </a:lnTo>
                <a:lnTo>
                  <a:pt x="223" y="1634"/>
                </a:lnTo>
                <a:lnTo>
                  <a:pt x="223" y="1632"/>
                </a:lnTo>
                <a:lnTo>
                  <a:pt x="223" y="1630"/>
                </a:lnTo>
                <a:lnTo>
                  <a:pt x="223" y="1628"/>
                </a:lnTo>
                <a:lnTo>
                  <a:pt x="223" y="1625"/>
                </a:lnTo>
                <a:lnTo>
                  <a:pt x="223" y="1623"/>
                </a:lnTo>
                <a:lnTo>
                  <a:pt x="221" y="1623"/>
                </a:lnTo>
                <a:lnTo>
                  <a:pt x="221" y="1625"/>
                </a:lnTo>
                <a:lnTo>
                  <a:pt x="221" y="1627"/>
                </a:lnTo>
                <a:lnTo>
                  <a:pt x="221" y="1628"/>
                </a:lnTo>
                <a:lnTo>
                  <a:pt x="221" y="1627"/>
                </a:lnTo>
                <a:lnTo>
                  <a:pt x="219" y="1627"/>
                </a:lnTo>
                <a:lnTo>
                  <a:pt x="217" y="1625"/>
                </a:lnTo>
                <a:lnTo>
                  <a:pt x="217" y="1621"/>
                </a:lnTo>
                <a:lnTo>
                  <a:pt x="217" y="1617"/>
                </a:lnTo>
                <a:lnTo>
                  <a:pt x="219" y="1615"/>
                </a:lnTo>
                <a:lnTo>
                  <a:pt x="219" y="1613"/>
                </a:lnTo>
                <a:lnTo>
                  <a:pt x="219" y="1609"/>
                </a:lnTo>
                <a:lnTo>
                  <a:pt x="219" y="1607"/>
                </a:lnTo>
                <a:lnTo>
                  <a:pt x="221" y="1603"/>
                </a:lnTo>
                <a:lnTo>
                  <a:pt x="221" y="1602"/>
                </a:lnTo>
                <a:lnTo>
                  <a:pt x="221" y="1600"/>
                </a:lnTo>
                <a:lnTo>
                  <a:pt x="221" y="1598"/>
                </a:lnTo>
                <a:lnTo>
                  <a:pt x="221" y="1596"/>
                </a:lnTo>
                <a:lnTo>
                  <a:pt x="221" y="1594"/>
                </a:lnTo>
                <a:lnTo>
                  <a:pt x="221" y="1592"/>
                </a:lnTo>
                <a:lnTo>
                  <a:pt x="221" y="1590"/>
                </a:lnTo>
                <a:lnTo>
                  <a:pt x="221" y="1588"/>
                </a:lnTo>
                <a:lnTo>
                  <a:pt x="221" y="1586"/>
                </a:lnTo>
                <a:lnTo>
                  <a:pt x="221" y="1584"/>
                </a:lnTo>
                <a:lnTo>
                  <a:pt x="223" y="1582"/>
                </a:lnTo>
                <a:lnTo>
                  <a:pt x="223" y="1580"/>
                </a:lnTo>
                <a:lnTo>
                  <a:pt x="223" y="1579"/>
                </a:lnTo>
                <a:lnTo>
                  <a:pt x="223" y="1577"/>
                </a:lnTo>
                <a:lnTo>
                  <a:pt x="223" y="1575"/>
                </a:lnTo>
                <a:lnTo>
                  <a:pt x="223" y="1573"/>
                </a:lnTo>
                <a:lnTo>
                  <a:pt x="225" y="1571"/>
                </a:lnTo>
                <a:lnTo>
                  <a:pt x="225" y="1569"/>
                </a:lnTo>
                <a:lnTo>
                  <a:pt x="225" y="1565"/>
                </a:lnTo>
                <a:lnTo>
                  <a:pt x="223" y="1563"/>
                </a:lnTo>
                <a:lnTo>
                  <a:pt x="223" y="1561"/>
                </a:lnTo>
                <a:lnTo>
                  <a:pt x="223" y="1559"/>
                </a:lnTo>
                <a:lnTo>
                  <a:pt x="223" y="1557"/>
                </a:lnTo>
                <a:lnTo>
                  <a:pt x="223" y="1555"/>
                </a:lnTo>
                <a:lnTo>
                  <a:pt x="221" y="1554"/>
                </a:lnTo>
                <a:lnTo>
                  <a:pt x="221" y="1552"/>
                </a:lnTo>
                <a:lnTo>
                  <a:pt x="223" y="1550"/>
                </a:lnTo>
                <a:lnTo>
                  <a:pt x="223" y="1548"/>
                </a:lnTo>
                <a:lnTo>
                  <a:pt x="223" y="1546"/>
                </a:lnTo>
                <a:lnTo>
                  <a:pt x="225" y="1544"/>
                </a:lnTo>
                <a:lnTo>
                  <a:pt x="223" y="1544"/>
                </a:lnTo>
                <a:lnTo>
                  <a:pt x="221" y="1544"/>
                </a:lnTo>
                <a:lnTo>
                  <a:pt x="221" y="1542"/>
                </a:lnTo>
                <a:lnTo>
                  <a:pt x="223" y="1540"/>
                </a:lnTo>
                <a:lnTo>
                  <a:pt x="225" y="1538"/>
                </a:lnTo>
                <a:lnTo>
                  <a:pt x="225" y="1534"/>
                </a:lnTo>
                <a:lnTo>
                  <a:pt x="225" y="1532"/>
                </a:lnTo>
                <a:lnTo>
                  <a:pt x="225" y="1531"/>
                </a:lnTo>
                <a:lnTo>
                  <a:pt x="227" y="1529"/>
                </a:lnTo>
                <a:lnTo>
                  <a:pt x="227" y="1527"/>
                </a:lnTo>
                <a:lnTo>
                  <a:pt x="227" y="1523"/>
                </a:lnTo>
                <a:lnTo>
                  <a:pt x="227" y="1519"/>
                </a:lnTo>
                <a:lnTo>
                  <a:pt x="227" y="1515"/>
                </a:lnTo>
                <a:lnTo>
                  <a:pt x="227" y="1511"/>
                </a:lnTo>
                <a:lnTo>
                  <a:pt x="227" y="1509"/>
                </a:lnTo>
                <a:lnTo>
                  <a:pt x="227" y="1507"/>
                </a:lnTo>
                <a:lnTo>
                  <a:pt x="229" y="1506"/>
                </a:lnTo>
                <a:lnTo>
                  <a:pt x="229" y="1504"/>
                </a:lnTo>
                <a:lnTo>
                  <a:pt x="229" y="1502"/>
                </a:lnTo>
                <a:lnTo>
                  <a:pt x="229" y="1500"/>
                </a:lnTo>
                <a:lnTo>
                  <a:pt x="229" y="1498"/>
                </a:lnTo>
                <a:lnTo>
                  <a:pt x="229" y="1496"/>
                </a:lnTo>
                <a:lnTo>
                  <a:pt x="229" y="1494"/>
                </a:lnTo>
                <a:lnTo>
                  <a:pt x="229" y="1492"/>
                </a:lnTo>
                <a:lnTo>
                  <a:pt x="229" y="1488"/>
                </a:lnTo>
                <a:lnTo>
                  <a:pt x="229" y="1486"/>
                </a:lnTo>
                <a:lnTo>
                  <a:pt x="229" y="1484"/>
                </a:lnTo>
                <a:lnTo>
                  <a:pt x="229" y="1483"/>
                </a:lnTo>
                <a:lnTo>
                  <a:pt x="230" y="1481"/>
                </a:lnTo>
                <a:lnTo>
                  <a:pt x="229" y="1479"/>
                </a:lnTo>
                <a:lnTo>
                  <a:pt x="230" y="1477"/>
                </a:lnTo>
                <a:lnTo>
                  <a:pt x="230" y="1475"/>
                </a:lnTo>
                <a:lnTo>
                  <a:pt x="230" y="1471"/>
                </a:lnTo>
                <a:lnTo>
                  <a:pt x="229" y="1467"/>
                </a:lnTo>
                <a:lnTo>
                  <a:pt x="229" y="1465"/>
                </a:lnTo>
                <a:lnTo>
                  <a:pt x="229" y="1463"/>
                </a:lnTo>
                <a:lnTo>
                  <a:pt x="229" y="1459"/>
                </a:lnTo>
                <a:lnTo>
                  <a:pt x="230" y="1458"/>
                </a:lnTo>
                <a:lnTo>
                  <a:pt x="229" y="1456"/>
                </a:lnTo>
                <a:lnTo>
                  <a:pt x="230" y="1454"/>
                </a:lnTo>
                <a:lnTo>
                  <a:pt x="230" y="1452"/>
                </a:lnTo>
                <a:lnTo>
                  <a:pt x="230" y="1450"/>
                </a:lnTo>
                <a:lnTo>
                  <a:pt x="230" y="1448"/>
                </a:lnTo>
                <a:lnTo>
                  <a:pt x="229" y="1448"/>
                </a:lnTo>
                <a:lnTo>
                  <a:pt x="229" y="1446"/>
                </a:lnTo>
                <a:lnTo>
                  <a:pt x="229" y="1444"/>
                </a:lnTo>
                <a:lnTo>
                  <a:pt x="230" y="1442"/>
                </a:lnTo>
                <a:lnTo>
                  <a:pt x="230" y="1440"/>
                </a:lnTo>
                <a:lnTo>
                  <a:pt x="230" y="1438"/>
                </a:lnTo>
                <a:lnTo>
                  <a:pt x="229" y="1436"/>
                </a:lnTo>
                <a:lnTo>
                  <a:pt x="229" y="1435"/>
                </a:lnTo>
                <a:lnTo>
                  <a:pt x="229" y="1433"/>
                </a:lnTo>
                <a:lnTo>
                  <a:pt x="230" y="1431"/>
                </a:lnTo>
                <a:lnTo>
                  <a:pt x="230" y="1429"/>
                </a:lnTo>
                <a:lnTo>
                  <a:pt x="230" y="1427"/>
                </a:lnTo>
                <a:lnTo>
                  <a:pt x="232" y="1425"/>
                </a:lnTo>
                <a:lnTo>
                  <a:pt x="234" y="1421"/>
                </a:lnTo>
                <a:lnTo>
                  <a:pt x="232" y="1421"/>
                </a:lnTo>
                <a:lnTo>
                  <a:pt x="230" y="1419"/>
                </a:lnTo>
                <a:lnTo>
                  <a:pt x="230" y="1417"/>
                </a:lnTo>
                <a:lnTo>
                  <a:pt x="230" y="1415"/>
                </a:lnTo>
                <a:lnTo>
                  <a:pt x="232" y="1413"/>
                </a:lnTo>
                <a:lnTo>
                  <a:pt x="232" y="1411"/>
                </a:lnTo>
                <a:lnTo>
                  <a:pt x="234" y="1410"/>
                </a:lnTo>
                <a:lnTo>
                  <a:pt x="234" y="1406"/>
                </a:lnTo>
                <a:lnTo>
                  <a:pt x="234" y="1404"/>
                </a:lnTo>
                <a:lnTo>
                  <a:pt x="236" y="1402"/>
                </a:lnTo>
                <a:lnTo>
                  <a:pt x="236" y="1400"/>
                </a:lnTo>
                <a:lnTo>
                  <a:pt x="236" y="1398"/>
                </a:lnTo>
                <a:lnTo>
                  <a:pt x="236" y="1396"/>
                </a:lnTo>
                <a:lnTo>
                  <a:pt x="236" y="1394"/>
                </a:lnTo>
                <a:lnTo>
                  <a:pt x="238" y="1392"/>
                </a:lnTo>
                <a:lnTo>
                  <a:pt x="238" y="1390"/>
                </a:lnTo>
                <a:lnTo>
                  <a:pt x="238" y="1388"/>
                </a:lnTo>
                <a:lnTo>
                  <a:pt x="238" y="1387"/>
                </a:lnTo>
                <a:lnTo>
                  <a:pt x="238" y="1385"/>
                </a:lnTo>
                <a:lnTo>
                  <a:pt x="238" y="1383"/>
                </a:lnTo>
                <a:lnTo>
                  <a:pt x="238" y="1381"/>
                </a:lnTo>
                <a:lnTo>
                  <a:pt x="238" y="1379"/>
                </a:lnTo>
                <a:lnTo>
                  <a:pt x="240" y="1379"/>
                </a:lnTo>
                <a:lnTo>
                  <a:pt x="240" y="1377"/>
                </a:lnTo>
                <a:lnTo>
                  <a:pt x="240" y="1375"/>
                </a:lnTo>
                <a:lnTo>
                  <a:pt x="240" y="1371"/>
                </a:lnTo>
                <a:lnTo>
                  <a:pt x="240" y="1369"/>
                </a:lnTo>
                <a:lnTo>
                  <a:pt x="240" y="1367"/>
                </a:lnTo>
                <a:lnTo>
                  <a:pt x="242" y="1365"/>
                </a:lnTo>
                <a:lnTo>
                  <a:pt x="242" y="1362"/>
                </a:lnTo>
                <a:lnTo>
                  <a:pt x="242" y="1358"/>
                </a:lnTo>
                <a:lnTo>
                  <a:pt x="242" y="1356"/>
                </a:lnTo>
                <a:lnTo>
                  <a:pt x="242" y="1352"/>
                </a:lnTo>
                <a:lnTo>
                  <a:pt x="242" y="1350"/>
                </a:lnTo>
                <a:lnTo>
                  <a:pt x="244" y="1348"/>
                </a:lnTo>
                <a:lnTo>
                  <a:pt x="244" y="1346"/>
                </a:lnTo>
                <a:lnTo>
                  <a:pt x="244" y="1344"/>
                </a:lnTo>
                <a:lnTo>
                  <a:pt x="246" y="1342"/>
                </a:lnTo>
                <a:lnTo>
                  <a:pt x="248" y="1342"/>
                </a:lnTo>
                <a:lnTo>
                  <a:pt x="250" y="1340"/>
                </a:lnTo>
                <a:lnTo>
                  <a:pt x="250" y="1339"/>
                </a:lnTo>
                <a:lnTo>
                  <a:pt x="252" y="1337"/>
                </a:lnTo>
                <a:lnTo>
                  <a:pt x="253" y="1337"/>
                </a:lnTo>
                <a:lnTo>
                  <a:pt x="253" y="1335"/>
                </a:lnTo>
                <a:lnTo>
                  <a:pt x="255" y="1335"/>
                </a:lnTo>
                <a:lnTo>
                  <a:pt x="255" y="1333"/>
                </a:lnTo>
                <a:lnTo>
                  <a:pt x="257" y="1333"/>
                </a:lnTo>
                <a:lnTo>
                  <a:pt x="257" y="1335"/>
                </a:lnTo>
                <a:lnTo>
                  <a:pt x="257" y="1337"/>
                </a:lnTo>
                <a:lnTo>
                  <a:pt x="257" y="1339"/>
                </a:lnTo>
                <a:lnTo>
                  <a:pt x="257" y="1340"/>
                </a:lnTo>
                <a:lnTo>
                  <a:pt x="255" y="1340"/>
                </a:lnTo>
                <a:lnTo>
                  <a:pt x="255" y="1342"/>
                </a:lnTo>
                <a:lnTo>
                  <a:pt x="257" y="1340"/>
                </a:lnTo>
                <a:lnTo>
                  <a:pt x="257" y="1342"/>
                </a:lnTo>
                <a:lnTo>
                  <a:pt x="255" y="1346"/>
                </a:lnTo>
                <a:lnTo>
                  <a:pt x="257" y="1346"/>
                </a:lnTo>
                <a:lnTo>
                  <a:pt x="257" y="1344"/>
                </a:lnTo>
                <a:lnTo>
                  <a:pt x="257" y="1342"/>
                </a:lnTo>
                <a:lnTo>
                  <a:pt x="259" y="1342"/>
                </a:lnTo>
                <a:lnTo>
                  <a:pt x="259" y="1340"/>
                </a:lnTo>
                <a:lnTo>
                  <a:pt x="257" y="1340"/>
                </a:lnTo>
                <a:lnTo>
                  <a:pt x="259" y="1339"/>
                </a:lnTo>
                <a:lnTo>
                  <a:pt x="257" y="1337"/>
                </a:lnTo>
                <a:lnTo>
                  <a:pt x="259" y="1335"/>
                </a:lnTo>
                <a:lnTo>
                  <a:pt x="261" y="1335"/>
                </a:lnTo>
                <a:lnTo>
                  <a:pt x="261" y="1337"/>
                </a:lnTo>
                <a:lnTo>
                  <a:pt x="263" y="1339"/>
                </a:lnTo>
                <a:lnTo>
                  <a:pt x="263" y="1340"/>
                </a:lnTo>
                <a:lnTo>
                  <a:pt x="265" y="1340"/>
                </a:lnTo>
                <a:lnTo>
                  <a:pt x="265" y="1342"/>
                </a:lnTo>
                <a:lnTo>
                  <a:pt x="267" y="1344"/>
                </a:lnTo>
                <a:lnTo>
                  <a:pt x="269" y="1346"/>
                </a:lnTo>
                <a:lnTo>
                  <a:pt x="269" y="1348"/>
                </a:lnTo>
                <a:lnTo>
                  <a:pt x="269" y="1350"/>
                </a:lnTo>
                <a:lnTo>
                  <a:pt x="271" y="1346"/>
                </a:lnTo>
                <a:lnTo>
                  <a:pt x="273" y="1346"/>
                </a:lnTo>
                <a:lnTo>
                  <a:pt x="275" y="1346"/>
                </a:lnTo>
                <a:lnTo>
                  <a:pt x="277" y="1346"/>
                </a:lnTo>
                <a:lnTo>
                  <a:pt x="278" y="1346"/>
                </a:lnTo>
                <a:lnTo>
                  <a:pt x="280" y="1346"/>
                </a:lnTo>
                <a:lnTo>
                  <a:pt x="284" y="1346"/>
                </a:lnTo>
                <a:lnTo>
                  <a:pt x="280" y="1344"/>
                </a:lnTo>
                <a:lnTo>
                  <a:pt x="278" y="1342"/>
                </a:lnTo>
                <a:lnTo>
                  <a:pt x="278" y="1344"/>
                </a:lnTo>
                <a:lnTo>
                  <a:pt x="275" y="1344"/>
                </a:lnTo>
                <a:lnTo>
                  <a:pt x="273" y="1342"/>
                </a:lnTo>
                <a:lnTo>
                  <a:pt x="271" y="1342"/>
                </a:lnTo>
                <a:lnTo>
                  <a:pt x="269" y="1342"/>
                </a:lnTo>
                <a:lnTo>
                  <a:pt x="267" y="1340"/>
                </a:lnTo>
                <a:lnTo>
                  <a:pt x="267" y="1339"/>
                </a:lnTo>
                <a:lnTo>
                  <a:pt x="267" y="1337"/>
                </a:lnTo>
                <a:lnTo>
                  <a:pt x="265" y="1335"/>
                </a:lnTo>
                <a:lnTo>
                  <a:pt x="267" y="1335"/>
                </a:lnTo>
                <a:lnTo>
                  <a:pt x="269" y="1337"/>
                </a:lnTo>
                <a:lnTo>
                  <a:pt x="269" y="1339"/>
                </a:lnTo>
                <a:lnTo>
                  <a:pt x="271" y="1340"/>
                </a:lnTo>
                <a:lnTo>
                  <a:pt x="271" y="1339"/>
                </a:lnTo>
                <a:lnTo>
                  <a:pt x="271" y="1337"/>
                </a:lnTo>
                <a:lnTo>
                  <a:pt x="271" y="1335"/>
                </a:lnTo>
                <a:lnTo>
                  <a:pt x="273" y="1331"/>
                </a:lnTo>
                <a:lnTo>
                  <a:pt x="273" y="1327"/>
                </a:lnTo>
                <a:lnTo>
                  <a:pt x="271" y="1327"/>
                </a:lnTo>
                <a:lnTo>
                  <a:pt x="269" y="1327"/>
                </a:lnTo>
                <a:lnTo>
                  <a:pt x="267" y="1327"/>
                </a:lnTo>
                <a:lnTo>
                  <a:pt x="265" y="1325"/>
                </a:lnTo>
                <a:lnTo>
                  <a:pt x="265" y="1323"/>
                </a:lnTo>
                <a:lnTo>
                  <a:pt x="263" y="1323"/>
                </a:lnTo>
                <a:lnTo>
                  <a:pt x="261" y="1321"/>
                </a:lnTo>
                <a:lnTo>
                  <a:pt x="259" y="1323"/>
                </a:lnTo>
                <a:lnTo>
                  <a:pt x="257" y="1325"/>
                </a:lnTo>
                <a:lnTo>
                  <a:pt x="255" y="1325"/>
                </a:lnTo>
                <a:lnTo>
                  <a:pt x="255" y="1327"/>
                </a:lnTo>
                <a:lnTo>
                  <a:pt x="253" y="1329"/>
                </a:lnTo>
                <a:lnTo>
                  <a:pt x="252" y="1331"/>
                </a:lnTo>
                <a:lnTo>
                  <a:pt x="250" y="1333"/>
                </a:lnTo>
                <a:lnTo>
                  <a:pt x="248" y="1333"/>
                </a:lnTo>
                <a:lnTo>
                  <a:pt x="248" y="1335"/>
                </a:lnTo>
                <a:lnTo>
                  <a:pt x="246" y="1335"/>
                </a:lnTo>
                <a:lnTo>
                  <a:pt x="246" y="1337"/>
                </a:lnTo>
                <a:lnTo>
                  <a:pt x="246" y="1339"/>
                </a:lnTo>
                <a:lnTo>
                  <a:pt x="246" y="1340"/>
                </a:lnTo>
                <a:lnTo>
                  <a:pt x="244" y="1337"/>
                </a:lnTo>
                <a:lnTo>
                  <a:pt x="244" y="1335"/>
                </a:lnTo>
                <a:lnTo>
                  <a:pt x="244" y="1333"/>
                </a:lnTo>
                <a:lnTo>
                  <a:pt x="244" y="1331"/>
                </a:lnTo>
                <a:lnTo>
                  <a:pt x="244" y="1327"/>
                </a:lnTo>
                <a:lnTo>
                  <a:pt x="244" y="1323"/>
                </a:lnTo>
                <a:lnTo>
                  <a:pt x="244" y="1319"/>
                </a:lnTo>
                <a:lnTo>
                  <a:pt x="244" y="1315"/>
                </a:lnTo>
                <a:lnTo>
                  <a:pt x="246" y="1312"/>
                </a:lnTo>
                <a:lnTo>
                  <a:pt x="244" y="1310"/>
                </a:lnTo>
                <a:lnTo>
                  <a:pt x="244" y="1308"/>
                </a:lnTo>
                <a:lnTo>
                  <a:pt x="244" y="1306"/>
                </a:lnTo>
                <a:lnTo>
                  <a:pt x="244" y="1302"/>
                </a:lnTo>
                <a:lnTo>
                  <a:pt x="244" y="1300"/>
                </a:lnTo>
                <a:lnTo>
                  <a:pt x="244" y="1298"/>
                </a:lnTo>
                <a:lnTo>
                  <a:pt x="244" y="1296"/>
                </a:lnTo>
                <a:lnTo>
                  <a:pt x="244" y="1294"/>
                </a:lnTo>
                <a:lnTo>
                  <a:pt x="244" y="1292"/>
                </a:lnTo>
                <a:lnTo>
                  <a:pt x="244" y="1291"/>
                </a:lnTo>
                <a:lnTo>
                  <a:pt x="242" y="1289"/>
                </a:lnTo>
                <a:lnTo>
                  <a:pt x="244" y="1287"/>
                </a:lnTo>
                <a:lnTo>
                  <a:pt x="244" y="1285"/>
                </a:lnTo>
                <a:lnTo>
                  <a:pt x="244" y="1283"/>
                </a:lnTo>
                <a:lnTo>
                  <a:pt x="244" y="1281"/>
                </a:lnTo>
                <a:lnTo>
                  <a:pt x="246" y="1277"/>
                </a:lnTo>
                <a:lnTo>
                  <a:pt x="246" y="1275"/>
                </a:lnTo>
                <a:lnTo>
                  <a:pt x="246" y="1273"/>
                </a:lnTo>
                <a:lnTo>
                  <a:pt x="248" y="1271"/>
                </a:lnTo>
                <a:lnTo>
                  <a:pt x="248" y="1268"/>
                </a:lnTo>
                <a:lnTo>
                  <a:pt x="248" y="1264"/>
                </a:lnTo>
                <a:lnTo>
                  <a:pt x="248" y="1258"/>
                </a:lnTo>
                <a:lnTo>
                  <a:pt x="248" y="1256"/>
                </a:lnTo>
                <a:lnTo>
                  <a:pt x="248" y="1252"/>
                </a:lnTo>
                <a:lnTo>
                  <a:pt x="248" y="1250"/>
                </a:lnTo>
                <a:lnTo>
                  <a:pt x="250" y="1248"/>
                </a:lnTo>
                <a:lnTo>
                  <a:pt x="250" y="1244"/>
                </a:lnTo>
                <a:lnTo>
                  <a:pt x="250" y="1243"/>
                </a:lnTo>
                <a:lnTo>
                  <a:pt x="250" y="1241"/>
                </a:lnTo>
                <a:lnTo>
                  <a:pt x="250" y="1239"/>
                </a:lnTo>
                <a:lnTo>
                  <a:pt x="250" y="1235"/>
                </a:lnTo>
                <a:lnTo>
                  <a:pt x="250" y="1231"/>
                </a:lnTo>
                <a:lnTo>
                  <a:pt x="252" y="1229"/>
                </a:lnTo>
                <a:lnTo>
                  <a:pt x="252" y="1227"/>
                </a:lnTo>
                <a:lnTo>
                  <a:pt x="252" y="1223"/>
                </a:lnTo>
                <a:lnTo>
                  <a:pt x="252" y="1220"/>
                </a:lnTo>
                <a:lnTo>
                  <a:pt x="252" y="1218"/>
                </a:lnTo>
                <a:lnTo>
                  <a:pt x="252" y="1214"/>
                </a:lnTo>
                <a:lnTo>
                  <a:pt x="252" y="1212"/>
                </a:lnTo>
                <a:lnTo>
                  <a:pt x="252" y="1210"/>
                </a:lnTo>
                <a:lnTo>
                  <a:pt x="252" y="1208"/>
                </a:lnTo>
                <a:lnTo>
                  <a:pt x="252" y="1206"/>
                </a:lnTo>
                <a:lnTo>
                  <a:pt x="253" y="1204"/>
                </a:lnTo>
                <a:lnTo>
                  <a:pt x="257" y="1202"/>
                </a:lnTo>
                <a:lnTo>
                  <a:pt x="259" y="1202"/>
                </a:lnTo>
                <a:lnTo>
                  <a:pt x="259" y="1200"/>
                </a:lnTo>
                <a:lnTo>
                  <a:pt x="259" y="1198"/>
                </a:lnTo>
                <a:lnTo>
                  <a:pt x="261" y="1198"/>
                </a:lnTo>
                <a:lnTo>
                  <a:pt x="263" y="1198"/>
                </a:lnTo>
                <a:lnTo>
                  <a:pt x="265" y="1200"/>
                </a:lnTo>
                <a:lnTo>
                  <a:pt x="263" y="1204"/>
                </a:lnTo>
                <a:lnTo>
                  <a:pt x="265" y="1206"/>
                </a:lnTo>
                <a:lnTo>
                  <a:pt x="265" y="1208"/>
                </a:lnTo>
                <a:lnTo>
                  <a:pt x="267" y="1208"/>
                </a:lnTo>
                <a:lnTo>
                  <a:pt x="269" y="1208"/>
                </a:lnTo>
                <a:lnTo>
                  <a:pt x="271" y="1206"/>
                </a:lnTo>
                <a:lnTo>
                  <a:pt x="273" y="1206"/>
                </a:lnTo>
                <a:lnTo>
                  <a:pt x="271" y="1206"/>
                </a:lnTo>
                <a:lnTo>
                  <a:pt x="271" y="1208"/>
                </a:lnTo>
                <a:lnTo>
                  <a:pt x="269" y="1210"/>
                </a:lnTo>
                <a:lnTo>
                  <a:pt x="269" y="1212"/>
                </a:lnTo>
                <a:lnTo>
                  <a:pt x="269" y="1214"/>
                </a:lnTo>
                <a:lnTo>
                  <a:pt x="267" y="1216"/>
                </a:lnTo>
                <a:lnTo>
                  <a:pt x="267" y="1220"/>
                </a:lnTo>
                <a:lnTo>
                  <a:pt x="269" y="1218"/>
                </a:lnTo>
                <a:lnTo>
                  <a:pt x="269" y="1216"/>
                </a:lnTo>
                <a:lnTo>
                  <a:pt x="271" y="1214"/>
                </a:lnTo>
                <a:lnTo>
                  <a:pt x="271" y="1212"/>
                </a:lnTo>
                <a:lnTo>
                  <a:pt x="273" y="1210"/>
                </a:lnTo>
                <a:lnTo>
                  <a:pt x="275" y="1210"/>
                </a:lnTo>
                <a:lnTo>
                  <a:pt x="277" y="1212"/>
                </a:lnTo>
                <a:lnTo>
                  <a:pt x="277" y="1214"/>
                </a:lnTo>
                <a:lnTo>
                  <a:pt x="277" y="1216"/>
                </a:lnTo>
                <a:lnTo>
                  <a:pt x="277" y="1218"/>
                </a:lnTo>
                <a:lnTo>
                  <a:pt x="277" y="1220"/>
                </a:lnTo>
                <a:lnTo>
                  <a:pt x="275" y="1221"/>
                </a:lnTo>
                <a:lnTo>
                  <a:pt x="275" y="1223"/>
                </a:lnTo>
                <a:lnTo>
                  <a:pt x="273" y="1225"/>
                </a:lnTo>
                <a:lnTo>
                  <a:pt x="273" y="1227"/>
                </a:lnTo>
                <a:lnTo>
                  <a:pt x="275" y="1229"/>
                </a:lnTo>
                <a:lnTo>
                  <a:pt x="277" y="1231"/>
                </a:lnTo>
                <a:lnTo>
                  <a:pt x="278" y="1231"/>
                </a:lnTo>
                <a:lnTo>
                  <a:pt x="280" y="1231"/>
                </a:lnTo>
                <a:lnTo>
                  <a:pt x="282" y="1231"/>
                </a:lnTo>
                <a:lnTo>
                  <a:pt x="284" y="1231"/>
                </a:lnTo>
                <a:lnTo>
                  <a:pt x="288" y="1233"/>
                </a:lnTo>
                <a:lnTo>
                  <a:pt x="290" y="1235"/>
                </a:lnTo>
                <a:lnTo>
                  <a:pt x="292" y="1235"/>
                </a:lnTo>
                <a:lnTo>
                  <a:pt x="292" y="1237"/>
                </a:lnTo>
                <a:lnTo>
                  <a:pt x="294" y="1237"/>
                </a:lnTo>
                <a:lnTo>
                  <a:pt x="296" y="1237"/>
                </a:lnTo>
                <a:lnTo>
                  <a:pt x="300" y="1237"/>
                </a:lnTo>
                <a:lnTo>
                  <a:pt x="301" y="1237"/>
                </a:lnTo>
                <a:lnTo>
                  <a:pt x="303" y="1235"/>
                </a:lnTo>
                <a:lnTo>
                  <a:pt x="305" y="1235"/>
                </a:lnTo>
                <a:lnTo>
                  <a:pt x="307" y="1233"/>
                </a:lnTo>
                <a:lnTo>
                  <a:pt x="307" y="1231"/>
                </a:lnTo>
                <a:lnTo>
                  <a:pt x="307" y="1229"/>
                </a:lnTo>
                <a:lnTo>
                  <a:pt x="307" y="1227"/>
                </a:lnTo>
                <a:lnTo>
                  <a:pt x="309" y="1227"/>
                </a:lnTo>
                <a:lnTo>
                  <a:pt x="311" y="1225"/>
                </a:lnTo>
                <a:lnTo>
                  <a:pt x="315" y="1225"/>
                </a:lnTo>
                <a:lnTo>
                  <a:pt x="317" y="1223"/>
                </a:lnTo>
                <a:lnTo>
                  <a:pt x="319" y="1221"/>
                </a:lnTo>
                <a:lnTo>
                  <a:pt x="323" y="1221"/>
                </a:lnTo>
                <a:lnTo>
                  <a:pt x="321" y="1220"/>
                </a:lnTo>
                <a:lnTo>
                  <a:pt x="319" y="1220"/>
                </a:lnTo>
                <a:lnTo>
                  <a:pt x="317" y="1216"/>
                </a:lnTo>
                <a:lnTo>
                  <a:pt x="313" y="1210"/>
                </a:lnTo>
                <a:lnTo>
                  <a:pt x="311" y="1206"/>
                </a:lnTo>
                <a:lnTo>
                  <a:pt x="313" y="1206"/>
                </a:lnTo>
                <a:lnTo>
                  <a:pt x="317" y="1206"/>
                </a:lnTo>
                <a:lnTo>
                  <a:pt x="319" y="1210"/>
                </a:lnTo>
                <a:lnTo>
                  <a:pt x="323" y="1212"/>
                </a:lnTo>
                <a:lnTo>
                  <a:pt x="325" y="1214"/>
                </a:lnTo>
                <a:lnTo>
                  <a:pt x="326" y="1216"/>
                </a:lnTo>
                <a:lnTo>
                  <a:pt x="328" y="1220"/>
                </a:lnTo>
                <a:lnTo>
                  <a:pt x="328" y="1218"/>
                </a:lnTo>
                <a:lnTo>
                  <a:pt x="325" y="1214"/>
                </a:lnTo>
                <a:lnTo>
                  <a:pt x="323" y="1212"/>
                </a:lnTo>
                <a:lnTo>
                  <a:pt x="321" y="1210"/>
                </a:lnTo>
                <a:lnTo>
                  <a:pt x="319" y="1208"/>
                </a:lnTo>
                <a:lnTo>
                  <a:pt x="317" y="1206"/>
                </a:lnTo>
                <a:lnTo>
                  <a:pt x="315" y="1204"/>
                </a:lnTo>
                <a:lnTo>
                  <a:pt x="313" y="1204"/>
                </a:lnTo>
                <a:lnTo>
                  <a:pt x="311" y="1206"/>
                </a:lnTo>
                <a:lnTo>
                  <a:pt x="313" y="1212"/>
                </a:lnTo>
                <a:lnTo>
                  <a:pt x="313" y="1214"/>
                </a:lnTo>
                <a:lnTo>
                  <a:pt x="315" y="1220"/>
                </a:lnTo>
                <a:lnTo>
                  <a:pt x="315" y="1221"/>
                </a:lnTo>
                <a:lnTo>
                  <a:pt x="313" y="1223"/>
                </a:lnTo>
                <a:lnTo>
                  <a:pt x="309" y="1223"/>
                </a:lnTo>
                <a:lnTo>
                  <a:pt x="307" y="1223"/>
                </a:lnTo>
                <a:lnTo>
                  <a:pt x="307" y="1225"/>
                </a:lnTo>
                <a:lnTo>
                  <a:pt x="305" y="1227"/>
                </a:lnTo>
                <a:lnTo>
                  <a:pt x="303" y="1227"/>
                </a:lnTo>
                <a:lnTo>
                  <a:pt x="303" y="1231"/>
                </a:lnTo>
                <a:lnTo>
                  <a:pt x="301" y="1233"/>
                </a:lnTo>
                <a:lnTo>
                  <a:pt x="301" y="1235"/>
                </a:lnTo>
                <a:lnTo>
                  <a:pt x="300" y="1235"/>
                </a:lnTo>
                <a:lnTo>
                  <a:pt x="298" y="1235"/>
                </a:lnTo>
                <a:lnTo>
                  <a:pt x="296" y="1233"/>
                </a:lnTo>
                <a:lnTo>
                  <a:pt x="294" y="1233"/>
                </a:lnTo>
                <a:lnTo>
                  <a:pt x="292" y="1231"/>
                </a:lnTo>
                <a:lnTo>
                  <a:pt x="290" y="1231"/>
                </a:lnTo>
                <a:lnTo>
                  <a:pt x="288" y="1229"/>
                </a:lnTo>
                <a:lnTo>
                  <a:pt x="284" y="1229"/>
                </a:lnTo>
                <a:lnTo>
                  <a:pt x="284" y="1227"/>
                </a:lnTo>
                <a:lnTo>
                  <a:pt x="282" y="1227"/>
                </a:lnTo>
                <a:lnTo>
                  <a:pt x="280" y="1227"/>
                </a:lnTo>
                <a:lnTo>
                  <a:pt x="278" y="1227"/>
                </a:lnTo>
                <a:lnTo>
                  <a:pt x="277" y="1227"/>
                </a:lnTo>
                <a:lnTo>
                  <a:pt x="277" y="1223"/>
                </a:lnTo>
                <a:lnTo>
                  <a:pt x="278" y="1223"/>
                </a:lnTo>
                <a:lnTo>
                  <a:pt x="278" y="1221"/>
                </a:lnTo>
                <a:lnTo>
                  <a:pt x="280" y="1220"/>
                </a:lnTo>
                <a:lnTo>
                  <a:pt x="280" y="1216"/>
                </a:lnTo>
                <a:lnTo>
                  <a:pt x="280" y="1214"/>
                </a:lnTo>
                <a:lnTo>
                  <a:pt x="280" y="1212"/>
                </a:lnTo>
                <a:lnTo>
                  <a:pt x="280" y="1208"/>
                </a:lnTo>
                <a:lnTo>
                  <a:pt x="282" y="1206"/>
                </a:lnTo>
                <a:lnTo>
                  <a:pt x="284" y="1204"/>
                </a:lnTo>
                <a:lnTo>
                  <a:pt x="284" y="1202"/>
                </a:lnTo>
                <a:lnTo>
                  <a:pt x="284" y="1200"/>
                </a:lnTo>
                <a:lnTo>
                  <a:pt x="282" y="1198"/>
                </a:lnTo>
                <a:lnTo>
                  <a:pt x="280" y="1196"/>
                </a:lnTo>
                <a:lnTo>
                  <a:pt x="278" y="1196"/>
                </a:lnTo>
                <a:lnTo>
                  <a:pt x="275" y="1195"/>
                </a:lnTo>
                <a:lnTo>
                  <a:pt x="273" y="1195"/>
                </a:lnTo>
                <a:lnTo>
                  <a:pt x="273" y="1196"/>
                </a:lnTo>
                <a:lnTo>
                  <a:pt x="273" y="1200"/>
                </a:lnTo>
                <a:lnTo>
                  <a:pt x="271" y="1198"/>
                </a:lnTo>
                <a:lnTo>
                  <a:pt x="269" y="1198"/>
                </a:lnTo>
                <a:lnTo>
                  <a:pt x="267" y="1196"/>
                </a:lnTo>
                <a:lnTo>
                  <a:pt x="267" y="1195"/>
                </a:lnTo>
                <a:lnTo>
                  <a:pt x="265" y="1195"/>
                </a:lnTo>
                <a:lnTo>
                  <a:pt x="263" y="1193"/>
                </a:lnTo>
                <a:lnTo>
                  <a:pt x="261" y="1193"/>
                </a:lnTo>
                <a:lnTo>
                  <a:pt x="259" y="1195"/>
                </a:lnTo>
                <a:lnTo>
                  <a:pt x="257" y="1196"/>
                </a:lnTo>
                <a:lnTo>
                  <a:pt x="257" y="1198"/>
                </a:lnTo>
                <a:lnTo>
                  <a:pt x="255" y="1198"/>
                </a:lnTo>
                <a:lnTo>
                  <a:pt x="253" y="1200"/>
                </a:lnTo>
                <a:lnTo>
                  <a:pt x="253" y="1198"/>
                </a:lnTo>
                <a:lnTo>
                  <a:pt x="252" y="1196"/>
                </a:lnTo>
                <a:lnTo>
                  <a:pt x="253" y="1195"/>
                </a:lnTo>
                <a:lnTo>
                  <a:pt x="253" y="1193"/>
                </a:lnTo>
                <a:lnTo>
                  <a:pt x="253" y="1189"/>
                </a:lnTo>
                <a:lnTo>
                  <a:pt x="253" y="1187"/>
                </a:lnTo>
                <a:lnTo>
                  <a:pt x="253" y="1183"/>
                </a:lnTo>
                <a:lnTo>
                  <a:pt x="255" y="1183"/>
                </a:lnTo>
                <a:lnTo>
                  <a:pt x="255" y="1179"/>
                </a:lnTo>
                <a:lnTo>
                  <a:pt x="255" y="1177"/>
                </a:lnTo>
                <a:lnTo>
                  <a:pt x="255" y="1175"/>
                </a:lnTo>
                <a:lnTo>
                  <a:pt x="257" y="1173"/>
                </a:lnTo>
                <a:lnTo>
                  <a:pt x="257" y="1170"/>
                </a:lnTo>
                <a:lnTo>
                  <a:pt x="255" y="1168"/>
                </a:lnTo>
                <a:lnTo>
                  <a:pt x="255" y="1166"/>
                </a:lnTo>
                <a:lnTo>
                  <a:pt x="255" y="1164"/>
                </a:lnTo>
                <a:lnTo>
                  <a:pt x="253" y="1164"/>
                </a:lnTo>
                <a:lnTo>
                  <a:pt x="250" y="1164"/>
                </a:lnTo>
                <a:lnTo>
                  <a:pt x="248" y="1164"/>
                </a:lnTo>
                <a:lnTo>
                  <a:pt x="246" y="1162"/>
                </a:lnTo>
                <a:lnTo>
                  <a:pt x="246" y="1160"/>
                </a:lnTo>
                <a:lnTo>
                  <a:pt x="248" y="1160"/>
                </a:lnTo>
                <a:lnTo>
                  <a:pt x="250" y="1160"/>
                </a:lnTo>
                <a:lnTo>
                  <a:pt x="250" y="1158"/>
                </a:lnTo>
                <a:lnTo>
                  <a:pt x="252" y="1152"/>
                </a:lnTo>
                <a:lnTo>
                  <a:pt x="252" y="1150"/>
                </a:lnTo>
                <a:lnTo>
                  <a:pt x="252" y="1148"/>
                </a:lnTo>
                <a:lnTo>
                  <a:pt x="253" y="1147"/>
                </a:lnTo>
                <a:lnTo>
                  <a:pt x="253" y="1145"/>
                </a:lnTo>
                <a:lnTo>
                  <a:pt x="253" y="1143"/>
                </a:lnTo>
                <a:lnTo>
                  <a:pt x="253" y="1139"/>
                </a:lnTo>
                <a:lnTo>
                  <a:pt x="255" y="1135"/>
                </a:lnTo>
                <a:lnTo>
                  <a:pt x="255" y="1133"/>
                </a:lnTo>
                <a:lnTo>
                  <a:pt x="255" y="1129"/>
                </a:lnTo>
                <a:lnTo>
                  <a:pt x="255" y="1125"/>
                </a:lnTo>
                <a:lnTo>
                  <a:pt x="255" y="1124"/>
                </a:lnTo>
                <a:lnTo>
                  <a:pt x="255" y="1120"/>
                </a:lnTo>
                <a:lnTo>
                  <a:pt x="255" y="1118"/>
                </a:lnTo>
                <a:lnTo>
                  <a:pt x="255" y="1116"/>
                </a:lnTo>
                <a:lnTo>
                  <a:pt x="255" y="1114"/>
                </a:lnTo>
                <a:lnTo>
                  <a:pt x="253" y="1112"/>
                </a:lnTo>
                <a:lnTo>
                  <a:pt x="253" y="1110"/>
                </a:lnTo>
                <a:lnTo>
                  <a:pt x="253" y="1108"/>
                </a:lnTo>
                <a:lnTo>
                  <a:pt x="253" y="1106"/>
                </a:lnTo>
                <a:lnTo>
                  <a:pt x="253" y="1104"/>
                </a:lnTo>
                <a:lnTo>
                  <a:pt x="252" y="1102"/>
                </a:lnTo>
                <a:lnTo>
                  <a:pt x="252" y="1100"/>
                </a:lnTo>
                <a:lnTo>
                  <a:pt x="252" y="1099"/>
                </a:lnTo>
                <a:lnTo>
                  <a:pt x="250" y="1097"/>
                </a:lnTo>
                <a:lnTo>
                  <a:pt x="248" y="1095"/>
                </a:lnTo>
                <a:lnTo>
                  <a:pt x="248" y="1093"/>
                </a:lnTo>
                <a:lnTo>
                  <a:pt x="248" y="1091"/>
                </a:lnTo>
                <a:lnTo>
                  <a:pt x="248" y="1089"/>
                </a:lnTo>
                <a:lnTo>
                  <a:pt x="250" y="1089"/>
                </a:lnTo>
                <a:lnTo>
                  <a:pt x="248" y="1087"/>
                </a:lnTo>
                <a:lnTo>
                  <a:pt x="248" y="1085"/>
                </a:lnTo>
                <a:lnTo>
                  <a:pt x="250" y="1083"/>
                </a:lnTo>
                <a:lnTo>
                  <a:pt x="252" y="1081"/>
                </a:lnTo>
                <a:lnTo>
                  <a:pt x="250" y="1079"/>
                </a:lnTo>
                <a:lnTo>
                  <a:pt x="250" y="1077"/>
                </a:lnTo>
                <a:lnTo>
                  <a:pt x="250" y="1076"/>
                </a:lnTo>
                <a:lnTo>
                  <a:pt x="250" y="1074"/>
                </a:lnTo>
                <a:lnTo>
                  <a:pt x="252" y="1072"/>
                </a:lnTo>
                <a:lnTo>
                  <a:pt x="253" y="1072"/>
                </a:lnTo>
                <a:lnTo>
                  <a:pt x="253" y="1070"/>
                </a:lnTo>
                <a:lnTo>
                  <a:pt x="253" y="1068"/>
                </a:lnTo>
                <a:lnTo>
                  <a:pt x="253" y="1064"/>
                </a:lnTo>
                <a:lnTo>
                  <a:pt x="253" y="1062"/>
                </a:lnTo>
                <a:lnTo>
                  <a:pt x="252" y="1062"/>
                </a:lnTo>
                <a:lnTo>
                  <a:pt x="253" y="1060"/>
                </a:lnTo>
                <a:lnTo>
                  <a:pt x="252" y="1056"/>
                </a:lnTo>
                <a:lnTo>
                  <a:pt x="252" y="1054"/>
                </a:lnTo>
                <a:lnTo>
                  <a:pt x="252" y="1052"/>
                </a:lnTo>
                <a:lnTo>
                  <a:pt x="253" y="1052"/>
                </a:lnTo>
                <a:lnTo>
                  <a:pt x="255" y="1052"/>
                </a:lnTo>
                <a:lnTo>
                  <a:pt x="255" y="1051"/>
                </a:lnTo>
                <a:lnTo>
                  <a:pt x="255" y="1049"/>
                </a:lnTo>
                <a:lnTo>
                  <a:pt x="257" y="1047"/>
                </a:lnTo>
                <a:lnTo>
                  <a:pt x="259" y="1045"/>
                </a:lnTo>
                <a:lnTo>
                  <a:pt x="259" y="1043"/>
                </a:lnTo>
                <a:lnTo>
                  <a:pt x="259" y="1041"/>
                </a:lnTo>
                <a:lnTo>
                  <a:pt x="261" y="1039"/>
                </a:lnTo>
                <a:lnTo>
                  <a:pt x="261" y="1037"/>
                </a:lnTo>
                <a:lnTo>
                  <a:pt x="263" y="1031"/>
                </a:lnTo>
                <a:lnTo>
                  <a:pt x="269" y="1010"/>
                </a:lnTo>
                <a:lnTo>
                  <a:pt x="269" y="1006"/>
                </a:lnTo>
                <a:lnTo>
                  <a:pt x="269" y="1003"/>
                </a:lnTo>
                <a:lnTo>
                  <a:pt x="271" y="1001"/>
                </a:lnTo>
                <a:lnTo>
                  <a:pt x="271" y="999"/>
                </a:lnTo>
                <a:lnTo>
                  <a:pt x="271" y="997"/>
                </a:lnTo>
                <a:lnTo>
                  <a:pt x="271" y="995"/>
                </a:lnTo>
                <a:lnTo>
                  <a:pt x="271" y="991"/>
                </a:lnTo>
                <a:lnTo>
                  <a:pt x="271" y="989"/>
                </a:lnTo>
                <a:lnTo>
                  <a:pt x="273" y="989"/>
                </a:lnTo>
                <a:lnTo>
                  <a:pt x="273" y="987"/>
                </a:lnTo>
                <a:lnTo>
                  <a:pt x="273" y="985"/>
                </a:lnTo>
                <a:lnTo>
                  <a:pt x="275" y="985"/>
                </a:lnTo>
                <a:lnTo>
                  <a:pt x="273" y="987"/>
                </a:lnTo>
                <a:lnTo>
                  <a:pt x="273" y="989"/>
                </a:lnTo>
                <a:lnTo>
                  <a:pt x="273" y="991"/>
                </a:lnTo>
                <a:lnTo>
                  <a:pt x="273" y="993"/>
                </a:lnTo>
                <a:lnTo>
                  <a:pt x="273" y="995"/>
                </a:lnTo>
                <a:lnTo>
                  <a:pt x="273" y="997"/>
                </a:lnTo>
                <a:lnTo>
                  <a:pt x="273" y="999"/>
                </a:lnTo>
                <a:lnTo>
                  <a:pt x="273" y="1001"/>
                </a:lnTo>
                <a:lnTo>
                  <a:pt x="273" y="1003"/>
                </a:lnTo>
                <a:lnTo>
                  <a:pt x="271" y="1003"/>
                </a:lnTo>
                <a:lnTo>
                  <a:pt x="271" y="1004"/>
                </a:lnTo>
                <a:lnTo>
                  <a:pt x="271" y="1006"/>
                </a:lnTo>
                <a:lnTo>
                  <a:pt x="271" y="1008"/>
                </a:lnTo>
                <a:lnTo>
                  <a:pt x="273" y="1008"/>
                </a:lnTo>
                <a:lnTo>
                  <a:pt x="275" y="1010"/>
                </a:lnTo>
                <a:lnTo>
                  <a:pt x="275" y="1008"/>
                </a:lnTo>
                <a:lnTo>
                  <a:pt x="277" y="1008"/>
                </a:lnTo>
                <a:lnTo>
                  <a:pt x="277" y="1006"/>
                </a:lnTo>
                <a:lnTo>
                  <a:pt x="278" y="1006"/>
                </a:lnTo>
                <a:lnTo>
                  <a:pt x="280" y="1006"/>
                </a:lnTo>
                <a:lnTo>
                  <a:pt x="280" y="1004"/>
                </a:lnTo>
                <a:lnTo>
                  <a:pt x="278" y="1004"/>
                </a:lnTo>
                <a:lnTo>
                  <a:pt x="278" y="1003"/>
                </a:lnTo>
                <a:lnTo>
                  <a:pt x="278" y="1001"/>
                </a:lnTo>
                <a:lnTo>
                  <a:pt x="280" y="1001"/>
                </a:lnTo>
                <a:lnTo>
                  <a:pt x="280" y="1003"/>
                </a:lnTo>
                <a:lnTo>
                  <a:pt x="280" y="1001"/>
                </a:lnTo>
                <a:lnTo>
                  <a:pt x="282" y="1001"/>
                </a:lnTo>
                <a:lnTo>
                  <a:pt x="280" y="999"/>
                </a:lnTo>
                <a:lnTo>
                  <a:pt x="282" y="997"/>
                </a:lnTo>
                <a:lnTo>
                  <a:pt x="282" y="999"/>
                </a:lnTo>
                <a:lnTo>
                  <a:pt x="282" y="997"/>
                </a:lnTo>
                <a:lnTo>
                  <a:pt x="282" y="995"/>
                </a:lnTo>
                <a:lnTo>
                  <a:pt x="280" y="995"/>
                </a:lnTo>
                <a:lnTo>
                  <a:pt x="278" y="993"/>
                </a:lnTo>
                <a:lnTo>
                  <a:pt x="277" y="993"/>
                </a:lnTo>
                <a:lnTo>
                  <a:pt x="277" y="991"/>
                </a:lnTo>
                <a:lnTo>
                  <a:pt x="277" y="989"/>
                </a:lnTo>
                <a:lnTo>
                  <a:pt x="278" y="987"/>
                </a:lnTo>
                <a:lnTo>
                  <a:pt x="278" y="985"/>
                </a:lnTo>
                <a:lnTo>
                  <a:pt x="278" y="983"/>
                </a:lnTo>
                <a:lnTo>
                  <a:pt x="275" y="983"/>
                </a:lnTo>
                <a:lnTo>
                  <a:pt x="273" y="980"/>
                </a:lnTo>
                <a:lnTo>
                  <a:pt x="273" y="978"/>
                </a:lnTo>
                <a:lnTo>
                  <a:pt x="273" y="974"/>
                </a:lnTo>
                <a:lnTo>
                  <a:pt x="273" y="972"/>
                </a:lnTo>
                <a:lnTo>
                  <a:pt x="275" y="970"/>
                </a:lnTo>
                <a:lnTo>
                  <a:pt x="275" y="968"/>
                </a:lnTo>
                <a:lnTo>
                  <a:pt x="275" y="966"/>
                </a:lnTo>
                <a:lnTo>
                  <a:pt x="275" y="964"/>
                </a:lnTo>
                <a:lnTo>
                  <a:pt x="275" y="960"/>
                </a:lnTo>
                <a:lnTo>
                  <a:pt x="277" y="958"/>
                </a:lnTo>
                <a:lnTo>
                  <a:pt x="277" y="955"/>
                </a:lnTo>
                <a:lnTo>
                  <a:pt x="277" y="951"/>
                </a:lnTo>
                <a:lnTo>
                  <a:pt x="277" y="949"/>
                </a:lnTo>
                <a:lnTo>
                  <a:pt x="278" y="945"/>
                </a:lnTo>
                <a:lnTo>
                  <a:pt x="278" y="943"/>
                </a:lnTo>
                <a:lnTo>
                  <a:pt x="278" y="939"/>
                </a:lnTo>
                <a:lnTo>
                  <a:pt x="278" y="937"/>
                </a:lnTo>
                <a:lnTo>
                  <a:pt x="280" y="935"/>
                </a:lnTo>
                <a:lnTo>
                  <a:pt x="280" y="933"/>
                </a:lnTo>
                <a:lnTo>
                  <a:pt x="280" y="930"/>
                </a:lnTo>
                <a:lnTo>
                  <a:pt x="280" y="928"/>
                </a:lnTo>
                <a:lnTo>
                  <a:pt x="280" y="926"/>
                </a:lnTo>
                <a:lnTo>
                  <a:pt x="280" y="922"/>
                </a:lnTo>
                <a:lnTo>
                  <a:pt x="280" y="920"/>
                </a:lnTo>
                <a:lnTo>
                  <a:pt x="280" y="918"/>
                </a:lnTo>
                <a:lnTo>
                  <a:pt x="280" y="916"/>
                </a:lnTo>
                <a:lnTo>
                  <a:pt x="280" y="914"/>
                </a:lnTo>
                <a:lnTo>
                  <a:pt x="280" y="912"/>
                </a:lnTo>
                <a:lnTo>
                  <a:pt x="280" y="910"/>
                </a:lnTo>
                <a:lnTo>
                  <a:pt x="280" y="908"/>
                </a:lnTo>
                <a:lnTo>
                  <a:pt x="280" y="907"/>
                </a:lnTo>
                <a:lnTo>
                  <a:pt x="282" y="907"/>
                </a:lnTo>
                <a:lnTo>
                  <a:pt x="282" y="905"/>
                </a:lnTo>
                <a:lnTo>
                  <a:pt x="284" y="903"/>
                </a:lnTo>
                <a:lnTo>
                  <a:pt x="284" y="901"/>
                </a:lnTo>
                <a:lnTo>
                  <a:pt x="284" y="899"/>
                </a:lnTo>
                <a:lnTo>
                  <a:pt x="284" y="901"/>
                </a:lnTo>
                <a:lnTo>
                  <a:pt x="286" y="903"/>
                </a:lnTo>
                <a:lnTo>
                  <a:pt x="288" y="903"/>
                </a:lnTo>
                <a:lnTo>
                  <a:pt x="290" y="907"/>
                </a:lnTo>
                <a:lnTo>
                  <a:pt x="292" y="905"/>
                </a:lnTo>
                <a:lnTo>
                  <a:pt x="290" y="905"/>
                </a:lnTo>
                <a:lnTo>
                  <a:pt x="292" y="905"/>
                </a:lnTo>
                <a:lnTo>
                  <a:pt x="292" y="907"/>
                </a:lnTo>
                <a:lnTo>
                  <a:pt x="292" y="908"/>
                </a:lnTo>
                <a:lnTo>
                  <a:pt x="292" y="910"/>
                </a:lnTo>
                <a:lnTo>
                  <a:pt x="294" y="908"/>
                </a:lnTo>
                <a:lnTo>
                  <a:pt x="296" y="908"/>
                </a:lnTo>
                <a:lnTo>
                  <a:pt x="296" y="910"/>
                </a:lnTo>
                <a:lnTo>
                  <a:pt x="296" y="908"/>
                </a:lnTo>
                <a:lnTo>
                  <a:pt x="294" y="907"/>
                </a:lnTo>
                <a:lnTo>
                  <a:pt x="294" y="905"/>
                </a:lnTo>
                <a:lnTo>
                  <a:pt x="292" y="903"/>
                </a:lnTo>
                <a:lnTo>
                  <a:pt x="290" y="903"/>
                </a:lnTo>
                <a:lnTo>
                  <a:pt x="288" y="901"/>
                </a:lnTo>
                <a:lnTo>
                  <a:pt x="286" y="901"/>
                </a:lnTo>
                <a:lnTo>
                  <a:pt x="286" y="899"/>
                </a:lnTo>
                <a:lnTo>
                  <a:pt x="284" y="897"/>
                </a:lnTo>
                <a:lnTo>
                  <a:pt x="282" y="897"/>
                </a:lnTo>
                <a:lnTo>
                  <a:pt x="280" y="897"/>
                </a:lnTo>
                <a:lnTo>
                  <a:pt x="278" y="897"/>
                </a:lnTo>
                <a:lnTo>
                  <a:pt x="277" y="895"/>
                </a:lnTo>
                <a:lnTo>
                  <a:pt x="278" y="893"/>
                </a:lnTo>
                <a:lnTo>
                  <a:pt x="278" y="891"/>
                </a:lnTo>
                <a:lnTo>
                  <a:pt x="278" y="889"/>
                </a:lnTo>
                <a:lnTo>
                  <a:pt x="278" y="887"/>
                </a:lnTo>
                <a:lnTo>
                  <a:pt x="278" y="884"/>
                </a:lnTo>
                <a:lnTo>
                  <a:pt x="280" y="882"/>
                </a:lnTo>
                <a:lnTo>
                  <a:pt x="282" y="882"/>
                </a:lnTo>
                <a:lnTo>
                  <a:pt x="282" y="880"/>
                </a:lnTo>
                <a:lnTo>
                  <a:pt x="280" y="880"/>
                </a:lnTo>
                <a:lnTo>
                  <a:pt x="280" y="878"/>
                </a:lnTo>
                <a:lnTo>
                  <a:pt x="280" y="876"/>
                </a:lnTo>
                <a:lnTo>
                  <a:pt x="282" y="874"/>
                </a:lnTo>
                <a:lnTo>
                  <a:pt x="282" y="872"/>
                </a:lnTo>
                <a:lnTo>
                  <a:pt x="284" y="870"/>
                </a:lnTo>
                <a:lnTo>
                  <a:pt x="286" y="868"/>
                </a:lnTo>
                <a:lnTo>
                  <a:pt x="286" y="866"/>
                </a:lnTo>
                <a:lnTo>
                  <a:pt x="288" y="866"/>
                </a:lnTo>
                <a:lnTo>
                  <a:pt x="290" y="864"/>
                </a:lnTo>
                <a:lnTo>
                  <a:pt x="292" y="864"/>
                </a:lnTo>
                <a:lnTo>
                  <a:pt x="292" y="860"/>
                </a:lnTo>
                <a:lnTo>
                  <a:pt x="292" y="859"/>
                </a:lnTo>
                <a:lnTo>
                  <a:pt x="294" y="857"/>
                </a:lnTo>
                <a:lnTo>
                  <a:pt x="294" y="855"/>
                </a:lnTo>
                <a:lnTo>
                  <a:pt x="294" y="853"/>
                </a:lnTo>
                <a:lnTo>
                  <a:pt x="294" y="851"/>
                </a:lnTo>
                <a:lnTo>
                  <a:pt x="294" y="849"/>
                </a:lnTo>
                <a:lnTo>
                  <a:pt x="296" y="845"/>
                </a:lnTo>
                <a:lnTo>
                  <a:pt x="296" y="843"/>
                </a:lnTo>
                <a:lnTo>
                  <a:pt x="296" y="841"/>
                </a:lnTo>
                <a:lnTo>
                  <a:pt x="296" y="839"/>
                </a:lnTo>
                <a:lnTo>
                  <a:pt x="298" y="836"/>
                </a:lnTo>
                <a:lnTo>
                  <a:pt x="298" y="834"/>
                </a:lnTo>
                <a:lnTo>
                  <a:pt x="298" y="830"/>
                </a:lnTo>
                <a:lnTo>
                  <a:pt x="298" y="828"/>
                </a:lnTo>
                <a:lnTo>
                  <a:pt x="300" y="826"/>
                </a:lnTo>
                <a:lnTo>
                  <a:pt x="300" y="822"/>
                </a:lnTo>
                <a:lnTo>
                  <a:pt x="300" y="820"/>
                </a:lnTo>
                <a:lnTo>
                  <a:pt x="300" y="818"/>
                </a:lnTo>
                <a:lnTo>
                  <a:pt x="301" y="818"/>
                </a:lnTo>
                <a:lnTo>
                  <a:pt x="305" y="812"/>
                </a:lnTo>
                <a:lnTo>
                  <a:pt x="307" y="811"/>
                </a:lnTo>
                <a:lnTo>
                  <a:pt x="307" y="809"/>
                </a:lnTo>
                <a:lnTo>
                  <a:pt x="307" y="807"/>
                </a:lnTo>
                <a:lnTo>
                  <a:pt x="309" y="807"/>
                </a:lnTo>
                <a:lnTo>
                  <a:pt x="309" y="805"/>
                </a:lnTo>
                <a:lnTo>
                  <a:pt x="309" y="803"/>
                </a:lnTo>
                <a:lnTo>
                  <a:pt x="309" y="801"/>
                </a:lnTo>
                <a:lnTo>
                  <a:pt x="311" y="803"/>
                </a:lnTo>
                <a:lnTo>
                  <a:pt x="313" y="805"/>
                </a:lnTo>
                <a:lnTo>
                  <a:pt x="313" y="809"/>
                </a:lnTo>
                <a:lnTo>
                  <a:pt x="313" y="812"/>
                </a:lnTo>
                <a:lnTo>
                  <a:pt x="315" y="814"/>
                </a:lnTo>
                <a:lnTo>
                  <a:pt x="317" y="814"/>
                </a:lnTo>
                <a:lnTo>
                  <a:pt x="317" y="816"/>
                </a:lnTo>
                <a:lnTo>
                  <a:pt x="317" y="814"/>
                </a:lnTo>
                <a:lnTo>
                  <a:pt x="315" y="812"/>
                </a:lnTo>
                <a:lnTo>
                  <a:pt x="315" y="811"/>
                </a:lnTo>
                <a:lnTo>
                  <a:pt x="317" y="812"/>
                </a:lnTo>
                <a:lnTo>
                  <a:pt x="319" y="812"/>
                </a:lnTo>
                <a:lnTo>
                  <a:pt x="319" y="811"/>
                </a:lnTo>
                <a:lnTo>
                  <a:pt x="319" y="809"/>
                </a:lnTo>
                <a:lnTo>
                  <a:pt x="321" y="809"/>
                </a:lnTo>
                <a:lnTo>
                  <a:pt x="319" y="807"/>
                </a:lnTo>
                <a:lnTo>
                  <a:pt x="319" y="805"/>
                </a:lnTo>
                <a:lnTo>
                  <a:pt x="317" y="803"/>
                </a:lnTo>
                <a:lnTo>
                  <a:pt x="315" y="803"/>
                </a:lnTo>
                <a:lnTo>
                  <a:pt x="313" y="801"/>
                </a:lnTo>
                <a:lnTo>
                  <a:pt x="313" y="797"/>
                </a:lnTo>
                <a:lnTo>
                  <a:pt x="311" y="795"/>
                </a:lnTo>
                <a:lnTo>
                  <a:pt x="309" y="797"/>
                </a:lnTo>
                <a:lnTo>
                  <a:pt x="309" y="799"/>
                </a:lnTo>
                <a:lnTo>
                  <a:pt x="311" y="799"/>
                </a:lnTo>
                <a:lnTo>
                  <a:pt x="309" y="799"/>
                </a:lnTo>
                <a:lnTo>
                  <a:pt x="309" y="797"/>
                </a:lnTo>
                <a:lnTo>
                  <a:pt x="309" y="795"/>
                </a:lnTo>
                <a:lnTo>
                  <a:pt x="309" y="793"/>
                </a:lnTo>
                <a:lnTo>
                  <a:pt x="307" y="791"/>
                </a:lnTo>
                <a:lnTo>
                  <a:pt x="305" y="791"/>
                </a:lnTo>
                <a:lnTo>
                  <a:pt x="303" y="789"/>
                </a:lnTo>
                <a:lnTo>
                  <a:pt x="303" y="786"/>
                </a:lnTo>
                <a:lnTo>
                  <a:pt x="305" y="784"/>
                </a:lnTo>
                <a:lnTo>
                  <a:pt x="307" y="782"/>
                </a:lnTo>
                <a:lnTo>
                  <a:pt x="309" y="780"/>
                </a:lnTo>
                <a:lnTo>
                  <a:pt x="307" y="780"/>
                </a:lnTo>
                <a:lnTo>
                  <a:pt x="307" y="782"/>
                </a:lnTo>
                <a:lnTo>
                  <a:pt x="305" y="784"/>
                </a:lnTo>
                <a:lnTo>
                  <a:pt x="303" y="784"/>
                </a:lnTo>
                <a:lnTo>
                  <a:pt x="303" y="786"/>
                </a:lnTo>
                <a:lnTo>
                  <a:pt x="303" y="788"/>
                </a:lnTo>
                <a:lnTo>
                  <a:pt x="303" y="789"/>
                </a:lnTo>
                <a:lnTo>
                  <a:pt x="305" y="791"/>
                </a:lnTo>
                <a:lnTo>
                  <a:pt x="305" y="793"/>
                </a:lnTo>
                <a:lnTo>
                  <a:pt x="307" y="793"/>
                </a:lnTo>
                <a:lnTo>
                  <a:pt x="307" y="795"/>
                </a:lnTo>
                <a:lnTo>
                  <a:pt x="307" y="797"/>
                </a:lnTo>
                <a:lnTo>
                  <a:pt x="307" y="801"/>
                </a:lnTo>
                <a:lnTo>
                  <a:pt x="305" y="801"/>
                </a:lnTo>
                <a:lnTo>
                  <a:pt x="305" y="799"/>
                </a:lnTo>
                <a:lnTo>
                  <a:pt x="305" y="801"/>
                </a:lnTo>
                <a:lnTo>
                  <a:pt x="305" y="803"/>
                </a:lnTo>
                <a:lnTo>
                  <a:pt x="307" y="803"/>
                </a:lnTo>
                <a:lnTo>
                  <a:pt x="305" y="805"/>
                </a:lnTo>
                <a:lnTo>
                  <a:pt x="301" y="809"/>
                </a:lnTo>
                <a:lnTo>
                  <a:pt x="301" y="811"/>
                </a:lnTo>
                <a:lnTo>
                  <a:pt x="301" y="814"/>
                </a:lnTo>
                <a:lnTo>
                  <a:pt x="301" y="816"/>
                </a:lnTo>
                <a:lnTo>
                  <a:pt x="300" y="814"/>
                </a:lnTo>
                <a:lnTo>
                  <a:pt x="300" y="811"/>
                </a:lnTo>
                <a:lnTo>
                  <a:pt x="300" y="807"/>
                </a:lnTo>
                <a:lnTo>
                  <a:pt x="301" y="803"/>
                </a:lnTo>
                <a:lnTo>
                  <a:pt x="301" y="801"/>
                </a:lnTo>
                <a:lnTo>
                  <a:pt x="301" y="799"/>
                </a:lnTo>
                <a:lnTo>
                  <a:pt x="301" y="795"/>
                </a:lnTo>
                <a:lnTo>
                  <a:pt x="301" y="791"/>
                </a:lnTo>
                <a:lnTo>
                  <a:pt x="301" y="789"/>
                </a:lnTo>
                <a:lnTo>
                  <a:pt x="301" y="786"/>
                </a:lnTo>
                <a:lnTo>
                  <a:pt x="301" y="784"/>
                </a:lnTo>
                <a:lnTo>
                  <a:pt x="301" y="782"/>
                </a:lnTo>
                <a:lnTo>
                  <a:pt x="301" y="780"/>
                </a:lnTo>
                <a:lnTo>
                  <a:pt x="300" y="778"/>
                </a:lnTo>
                <a:lnTo>
                  <a:pt x="300" y="776"/>
                </a:lnTo>
                <a:lnTo>
                  <a:pt x="298" y="776"/>
                </a:lnTo>
                <a:lnTo>
                  <a:pt x="296" y="776"/>
                </a:lnTo>
                <a:lnTo>
                  <a:pt x="298" y="772"/>
                </a:lnTo>
                <a:lnTo>
                  <a:pt x="300" y="770"/>
                </a:lnTo>
                <a:lnTo>
                  <a:pt x="300" y="768"/>
                </a:lnTo>
                <a:lnTo>
                  <a:pt x="300" y="766"/>
                </a:lnTo>
                <a:lnTo>
                  <a:pt x="300" y="764"/>
                </a:lnTo>
                <a:lnTo>
                  <a:pt x="300" y="763"/>
                </a:lnTo>
                <a:lnTo>
                  <a:pt x="301" y="763"/>
                </a:lnTo>
                <a:lnTo>
                  <a:pt x="301" y="759"/>
                </a:lnTo>
                <a:lnTo>
                  <a:pt x="301" y="757"/>
                </a:lnTo>
                <a:lnTo>
                  <a:pt x="301" y="755"/>
                </a:lnTo>
                <a:lnTo>
                  <a:pt x="301" y="753"/>
                </a:lnTo>
                <a:lnTo>
                  <a:pt x="303" y="751"/>
                </a:lnTo>
                <a:lnTo>
                  <a:pt x="303" y="749"/>
                </a:lnTo>
                <a:lnTo>
                  <a:pt x="303" y="743"/>
                </a:lnTo>
                <a:lnTo>
                  <a:pt x="303" y="741"/>
                </a:lnTo>
                <a:lnTo>
                  <a:pt x="303" y="738"/>
                </a:lnTo>
                <a:lnTo>
                  <a:pt x="305" y="736"/>
                </a:lnTo>
                <a:lnTo>
                  <a:pt x="307" y="738"/>
                </a:lnTo>
                <a:lnTo>
                  <a:pt x="305" y="740"/>
                </a:lnTo>
                <a:lnTo>
                  <a:pt x="305" y="741"/>
                </a:lnTo>
                <a:lnTo>
                  <a:pt x="309" y="741"/>
                </a:lnTo>
                <a:lnTo>
                  <a:pt x="309" y="740"/>
                </a:lnTo>
                <a:lnTo>
                  <a:pt x="311" y="740"/>
                </a:lnTo>
                <a:lnTo>
                  <a:pt x="311" y="738"/>
                </a:lnTo>
                <a:lnTo>
                  <a:pt x="313" y="736"/>
                </a:lnTo>
                <a:lnTo>
                  <a:pt x="311" y="736"/>
                </a:lnTo>
                <a:lnTo>
                  <a:pt x="309" y="734"/>
                </a:lnTo>
                <a:lnTo>
                  <a:pt x="309" y="732"/>
                </a:lnTo>
                <a:lnTo>
                  <a:pt x="311" y="730"/>
                </a:lnTo>
                <a:lnTo>
                  <a:pt x="311" y="728"/>
                </a:lnTo>
                <a:lnTo>
                  <a:pt x="311" y="726"/>
                </a:lnTo>
                <a:lnTo>
                  <a:pt x="313" y="726"/>
                </a:lnTo>
                <a:lnTo>
                  <a:pt x="313" y="728"/>
                </a:lnTo>
                <a:lnTo>
                  <a:pt x="313" y="730"/>
                </a:lnTo>
                <a:lnTo>
                  <a:pt x="315" y="728"/>
                </a:lnTo>
                <a:lnTo>
                  <a:pt x="317" y="728"/>
                </a:lnTo>
                <a:lnTo>
                  <a:pt x="317" y="726"/>
                </a:lnTo>
                <a:lnTo>
                  <a:pt x="317" y="722"/>
                </a:lnTo>
                <a:lnTo>
                  <a:pt x="317" y="720"/>
                </a:lnTo>
                <a:lnTo>
                  <a:pt x="315" y="720"/>
                </a:lnTo>
                <a:lnTo>
                  <a:pt x="315" y="722"/>
                </a:lnTo>
                <a:lnTo>
                  <a:pt x="313" y="724"/>
                </a:lnTo>
                <a:lnTo>
                  <a:pt x="311" y="724"/>
                </a:lnTo>
                <a:lnTo>
                  <a:pt x="309" y="726"/>
                </a:lnTo>
                <a:lnTo>
                  <a:pt x="309" y="728"/>
                </a:lnTo>
                <a:lnTo>
                  <a:pt x="309" y="730"/>
                </a:lnTo>
                <a:lnTo>
                  <a:pt x="307" y="730"/>
                </a:lnTo>
                <a:lnTo>
                  <a:pt x="305" y="730"/>
                </a:lnTo>
                <a:lnTo>
                  <a:pt x="305" y="732"/>
                </a:lnTo>
                <a:lnTo>
                  <a:pt x="305" y="730"/>
                </a:lnTo>
                <a:lnTo>
                  <a:pt x="305" y="728"/>
                </a:lnTo>
                <a:lnTo>
                  <a:pt x="305" y="724"/>
                </a:lnTo>
                <a:lnTo>
                  <a:pt x="305" y="722"/>
                </a:lnTo>
                <a:lnTo>
                  <a:pt x="305" y="720"/>
                </a:lnTo>
                <a:lnTo>
                  <a:pt x="305" y="717"/>
                </a:lnTo>
                <a:lnTo>
                  <a:pt x="305" y="715"/>
                </a:lnTo>
                <a:lnTo>
                  <a:pt x="305" y="711"/>
                </a:lnTo>
                <a:lnTo>
                  <a:pt x="305" y="709"/>
                </a:lnTo>
                <a:lnTo>
                  <a:pt x="303" y="707"/>
                </a:lnTo>
                <a:lnTo>
                  <a:pt x="303" y="703"/>
                </a:lnTo>
                <a:lnTo>
                  <a:pt x="303" y="701"/>
                </a:lnTo>
                <a:lnTo>
                  <a:pt x="303" y="699"/>
                </a:lnTo>
                <a:lnTo>
                  <a:pt x="301" y="697"/>
                </a:lnTo>
                <a:lnTo>
                  <a:pt x="301" y="693"/>
                </a:lnTo>
                <a:lnTo>
                  <a:pt x="301" y="692"/>
                </a:lnTo>
                <a:lnTo>
                  <a:pt x="300" y="690"/>
                </a:lnTo>
                <a:lnTo>
                  <a:pt x="298" y="690"/>
                </a:lnTo>
                <a:lnTo>
                  <a:pt x="298" y="688"/>
                </a:lnTo>
                <a:lnTo>
                  <a:pt x="296" y="688"/>
                </a:lnTo>
                <a:lnTo>
                  <a:pt x="294" y="688"/>
                </a:lnTo>
                <a:lnTo>
                  <a:pt x="292" y="690"/>
                </a:lnTo>
                <a:lnTo>
                  <a:pt x="290" y="690"/>
                </a:lnTo>
                <a:lnTo>
                  <a:pt x="288" y="690"/>
                </a:lnTo>
                <a:lnTo>
                  <a:pt x="286" y="690"/>
                </a:lnTo>
                <a:lnTo>
                  <a:pt x="284" y="690"/>
                </a:lnTo>
                <a:lnTo>
                  <a:pt x="282" y="690"/>
                </a:lnTo>
                <a:lnTo>
                  <a:pt x="284" y="688"/>
                </a:lnTo>
                <a:lnTo>
                  <a:pt x="286" y="686"/>
                </a:lnTo>
                <a:lnTo>
                  <a:pt x="288" y="688"/>
                </a:lnTo>
                <a:lnTo>
                  <a:pt x="290" y="686"/>
                </a:lnTo>
                <a:lnTo>
                  <a:pt x="290" y="684"/>
                </a:lnTo>
                <a:lnTo>
                  <a:pt x="292" y="684"/>
                </a:lnTo>
                <a:lnTo>
                  <a:pt x="294" y="684"/>
                </a:lnTo>
                <a:lnTo>
                  <a:pt x="294" y="682"/>
                </a:lnTo>
                <a:lnTo>
                  <a:pt x="296" y="682"/>
                </a:lnTo>
                <a:lnTo>
                  <a:pt x="296" y="680"/>
                </a:lnTo>
                <a:lnTo>
                  <a:pt x="298" y="678"/>
                </a:lnTo>
                <a:lnTo>
                  <a:pt x="301" y="661"/>
                </a:lnTo>
                <a:lnTo>
                  <a:pt x="301" y="659"/>
                </a:lnTo>
                <a:lnTo>
                  <a:pt x="305" y="630"/>
                </a:lnTo>
                <a:lnTo>
                  <a:pt x="305" y="626"/>
                </a:lnTo>
                <a:lnTo>
                  <a:pt x="305" y="624"/>
                </a:lnTo>
                <a:lnTo>
                  <a:pt x="307" y="622"/>
                </a:lnTo>
                <a:lnTo>
                  <a:pt x="307" y="619"/>
                </a:lnTo>
                <a:lnTo>
                  <a:pt x="309" y="621"/>
                </a:lnTo>
                <a:lnTo>
                  <a:pt x="307" y="622"/>
                </a:lnTo>
                <a:lnTo>
                  <a:pt x="307" y="624"/>
                </a:lnTo>
                <a:lnTo>
                  <a:pt x="309" y="626"/>
                </a:lnTo>
                <a:lnTo>
                  <a:pt x="311" y="630"/>
                </a:lnTo>
                <a:lnTo>
                  <a:pt x="309" y="632"/>
                </a:lnTo>
                <a:lnTo>
                  <a:pt x="309" y="634"/>
                </a:lnTo>
                <a:lnTo>
                  <a:pt x="305" y="647"/>
                </a:lnTo>
                <a:lnTo>
                  <a:pt x="303" y="659"/>
                </a:lnTo>
                <a:lnTo>
                  <a:pt x="305" y="663"/>
                </a:lnTo>
                <a:lnTo>
                  <a:pt x="305" y="665"/>
                </a:lnTo>
                <a:lnTo>
                  <a:pt x="307" y="665"/>
                </a:lnTo>
                <a:lnTo>
                  <a:pt x="307" y="663"/>
                </a:lnTo>
                <a:lnTo>
                  <a:pt x="309" y="661"/>
                </a:lnTo>
                <a:lnTo>
                  <a:pt x="309" y="659"/>
                </a:lnTo>
                <a:lnTo>
                  <a:pt x="309" y="657"/>
                </a:lnTo>
                <a:lnTo>
                  <a:pt x="311" y="655"/>
                </a:lnTo>
                <a:lnTo>
                  <a:pt x="313" y="653"/>
                </a:lnTo>
                <a:lnTo>
                  <a:pt x="315" y="651"/>
                </a:lnTo>
                <a:lnTo>
                  <a:pt x="317" y="649"/>
                </a:lnTo>
                <a:lnTo>
                  <a:pt x="319" y="647"/>
                </a:lnTo>
                <a:lnTo>
                  <a:pt x="319" y="645"/>
                </a:lnTo>
                <a:lnTo>
                  <a:pt x="319" y="644"/>
                </a:lnTo>
                <a:lnTo>
                  <a:pt x="321" y="644"/>
                </a:lnTo>
                <a:lnTo>
                  <a:pt x="321" y="642"/>
                </a:lnTo>
                <a:lnTo>
                  <a:pt x="321" y="640"/>
                </a:lnTo>
                <a:lnTo>
                  <a:pt x="319" y="636"/>
                </a:lnTo>
                <a:lnTo>
                  <a:pt x="319" y="634"/>
                </a:lnTo>
                <a:lnTo>
                  <a:pt x="319" y="632"/>
                </a:lnTo>
                <a:lnTo>
                  <a:pt x="319" y="630"/>
                </a:lnTo>
                <a:lnTo>
                  <a:pt x="317" y="628"/>
                </a:lnTo>
                <a:lnTo>
                  <a:pt x="317" y="626"/>
                </a:lnTo>
                <a:lnTo>
                  <a:pt x="315" y="624"/>
                </a:lnTo>
                <a:lnTo>
                  <a:pt x="313" y="622"/>
                </a:lnTo>
                <a:lnTo>
                  <a:pt x="311" y="622"/>
                </a:lnTo>
                <a:lnTo>
                  <a:pt x="311" y="619"/>
                </a:lnTo>
                <a:lnTo>
                  <a:pt x="311" y="617"/>
                </a:lnTo>
                <a:lnTo>
                  <a:pt x="309" y="615"/>
                </a:lnTo>
                <a:lnTo>
                  <a:pt x="307" y="615"/>
                </a:lnTo>
                <a:lnTo>
                  <a:pt x="307" y="613"/>
                </a:lnTo>
                <a:lnTo>
                  <a:pt x="305" y="613"/>
                </a:lnTo>
                <a:lnTo>
                  <a:pt x="305" y="609"/>
                </a:lnTo>
                <a:lnTo>
                  <a:pt x="303" y="607"/>
                </a:lnTo>
                <a:lnTo>
                  <a:pt x="303" y="605"/>
                </a:lnTo>
                <a:lnTo>
                  <a:pt x="301" y="603"/>
                </a:lnTo>
                <a:lnTo>
                  <a:pt x="301" y="601"/>
                </a:lnTo>
                <a:lnTo>
                  <a:pt x="300" y="599"/>
                </a:lnTo>
                <a:lnTo>
                  <a:pt x="300" y="597"/>
                </a:lnTo>
                <a:lnTo>
                  <a:pt x="300" y="596"/>
                </a:lnTo>
                <a:lnTo>
                  <a:pt x="301" y="594"/>
                </a:lnTo>
                <a:lnTo>
                  <a:pt x="301" y="590"/>
                </a:lnTo>
                <a:lnTo>
                  <a:pt x="301" y="588"/>
                </a:lnTo>
                <a:lnTo>
                  <a:pt x="301" y="586"/>
                </a:lnTo>
                <a:lnTo>
                  <a:pt x="300" y="584"/>
                </a:lnTo>
                <a:lnTo>
                  <a:pt x="298" y="584"/>
                </a:lnTo>
                <a:lnTo>
                  <a:pt x="298" y="582"/>
                </a:lnTo>
                <a:lnTo>
                  <a:pt x="298" y="580"/>
                </a:lnTo>
                <a:lnTo>
                  <a:pt x="300" y="578"/>
                </a:lnTo>
                <a:lnTo>
                  <a:pt x="303" y="576"/>
                </a:lnTo>
                <a:lnTo>
                  <a:pt x="305" y="574"/>
                </a:lnTo>
                <a:lnTo>
                  <a:pt x="305" y="573"/>
                </a:lnTo>
                <a:lnTo>
                  <a:pt x="307" y="569"/>
                </a:lnTo>
                <a:lnTo>
                  <a:pt x="307" y="565"/>
                </a:lnTo>
                <a:lnTo>
                  <a:pt x="309" y="563"/>
                </a:lnTo>
                <a:lnTo>
                  <a:pt x="309" y="555"/>
                </a:lnTo>
                <a:lnTo>
                  <a:pt x="309" y="548"/>
                </a:lnTo>
                <a:lnTo>
                  <a:pt x="311" y="544"/>
                </a:lnTo>
                <a:lnTo>
                  <a:pt x="311" y="538"/>
                </a:lnTo>
                <a:lnTo>
                  <a:pt x="311" y="534"/>
                </a:lnTo>
                <a:lnTo>
                  <a:pt x="311" y="530"/>
                </a:lnTo>
                <a:lnTo>
                  <a:pt x="311" y="528"/>
                </a:lnTo>
                <a:lnTo>
                  <a:pt x="311" y="525"/>
                </a:lnTo>
                <a:lnTo>
                  <a:pt x="313" y="526"/>
                </a:lnTo>
                <a:lnTo>
                  <a:pt x="317" y="532"/>
                </a:lnTo>
                <a:lnTo>
                  <a:pt x="319" y="530"/>
                </a:lnTo>
                <a:lnTo>
                  <a:pt x="319" y="532"/>
                </a:lnTo>
                <a:lnTo>
                  <a:pt x="319" y="534"/>
                </a:lnTo>
                <a:lnTo>
                  <a:pt x="317" y="534"/>
                </a:lnTo>
                <a:lnTo>
                  <a:pt x="315" y="534"/>
                </a:lnTo>
                <a:lnTo>
                  <a:pt x="315" y="536"/>
                </a:lnTo>
                <a:lnTo>
                  <a:pt x="315" y="538"/>
                </a:lnTo>
                <a:lnTo>
                  <a:pt x="315" y="540"/>
                </a:lnTo>
                <a:lnTo>
                  <a:pt x="315" y="544"/>
                </a:lnTo>
                <a:lnTo>
                  <a:pt x="315" y="546"/>
                </a:lnTo>
                <a:lnTo>
                  <a:pt x="313" y="548"/>
                </a:lnTo>
                <a:lnTo>
                  <a:pt x="313" y="549"/>
                </a:lnTo>
                <a:lnTo>
                  <a:pt x="311" y="553"/>
                </a:lnTo>
                <a:lnTo>
                  <a:pt x="313" y="557"/>
                </a:lnTo>
                <a:lnTo>
                  <a:pt x="315" y="561"/>
                </a:lnTo>
                <a:lnTo>
                  <a:pt x="313" y="563"/>
                </a:lnTo>
                <a:lnTo>
                  <a:pt x="313" y="565"/>
                </a:lnTo>
                <a:lnTo>
                  <a:pt x="311" y="565"/>
                </a:lnTo>
                <a:lnTo>
                  <a:pt x="307" y="569"/>
                </a:lnTo>
                <a:lnTo>
                  <a:pt x="307" y="571"/>
                </a:lnTo>
                <a:lnTo>
                  <a:pt x="309" y="571"/>
                </a:lnTo>
                <a:lnTo>
                  <a:pt x="309" y="569"/>
                </a:lnTo>
                <a:lnTo>
                  <a:pt x="311" y="569"/>
                </a:lnTo>
                <a:lnTo>
                  <a:pt x="313" y="569"/>
                </a:lnTo>
                <a:lnTo>
                  <a:pt x="315" y="567"/>
                </a:lnTo>
                <a:lnTo>
                  <a:pt x="315" y="569"/>
                </a:lnTo>
                <a:lnTo>
                  <a:pt x="317" y="571"/>
                </a:lnTo>
                <a:lnTo>
                  <a:pt x="319" y="573"/>
                </a:lnTo>
                <a:lnTo>
                  <a:pt x="321" y="574"/>
                </a:lnTo>
                <a:lnTo>
                  <a:pt x="323" y="574"/>
                </a:lnTo>
                <a:lnTo>
                  <a:pt x="326" y="576"/>
                </a:lnTo>
                <a:lnTo>
                  <a:pt x="328" y="578"/>
                </a:lnTo>
                <a:lnTo>
                  <a:pt x="328" y="580"/>
                </a:lnTo>
                <a:lnTo>
                  <a:pt x="330" y="582"/>
                </a:lnTo>
                <a:lnTo>
                  <a:pt x="332" y="582"/>
                </a:lnTo>
                <a:lnTo>
                  <a:pt x="334" y="584"/>
                </a:lnTo>
                <a:lnTo>
                  <a:pt x="336" y="586"/>
                </a:lnTo>
                <a:lnTo>
                  <a:pt x="336" y="590"/>
                </a:lnTo>
                <a:lnTo>
                  <a:pt x="338" y="590"/>
                </a:lnTo>
                <a:lnTo>
                  <a:pt x="340" y="592"/>
                </a:lnTo>
                <a:lnTo>
                  <a:pt x="342" y="594"/>
                </a:lnTo>
                <a:lnTo>
                  <a:pt x="344" y="596"/>
                </a:lnTo>
                <a:lnTo>
                  <a:pt x="348" y="597"/>
                </a:lnTo>
                <a:lnTo>
                  <a:pt x="348" y="596"/>
                </a:lnTo>
                <a:lnTo>
                  <a:pt x="346" y="596"/>
                </a:lnTo>
                <a:lnTo>
                  <a:pt x="344" y="594"/>
                </a:lnTo>
                <a:lnTo>
                  <a:pt x="342" y="592"/>
                </a:lnTo>
                <a:lnTo>
                  <a:pt x="340" y="590"/>
                </a:lnTo>
                <a:lnTo>
                  <a:pt x="340" y="588"/>
                </a:lnTo>
                <a:lnTo>
                  <a:pt x="342" y="586"/>
                </a:lnTo>
                <a:lnTo>
                  <a:pt x="344" y="586"/>
                </a:lnTo>
                <a:lnTo>
                  <a:pt x="346" y="584"/>
                </a:lnTo>
                <a:lnTo>
                  <a:pt x="346" y="580"/>
                </a:lnTo>
                <a:lnTo>
                  <a:pt x="348" y="578"/>
                </a:lnTo>
                <a:lnTo>
                  <a:pt x="351" y="576"/>
                </a:lnTo>
                <a:lnTo>
                  <a:pt x="351" y="573"/>
                </a:lnTo>
                <a:lnTo>
                  <a:pt x="349" y="573"/>
                </a:lnTo>
                <a:lnTo>
                  <a:pt x="349" y="571"/>
                </a:lnTo>
                <a:lnTo>
                  <a:pt x="348" y="571"/>
                </a:lnTo>
                <a:lnTo>
                  <a:pt x="346" y="571"/>
                </a:lnTo>
                <a:lnTo>
                  <a:pt x="344" y="571"/>
                </a:lnTo>
                <a:lnTo>
                  <a:pt x="348" y="569"/>
                </a:lnTo>
                <a:lnTo>
                  <a:pt x="346" y="569"/>
                </a:lnTo>
                <a:lnTo>
                  <a:pt x="344" y="567"/>
                </a:lnTo>
                <a:lnTo>
                  <a:pt x="342" y="567"/>
                </a:lnTo>
                <a:lnTo>
                  <a:pt x="342" y="563"/>
                </a:lnTo>
                <a:lnTo>
                  <a:pt x="344" y="561"/>
                </a:lnTo>
                <a:lnTo>
                  <a:pt x="342" y="559"/>
                </a:lnTo>
                <a:lnTo>
                  <a:pt x="342" y="557"/>
                </a:lnTo>
                <a:lnTo>
                  <a:pt x="340" y="555"/>
                </a:lnTo>
                <a:lnTo>
                  <a:pt x="338" y="555"/>
                </a:lnTo>
                <a:lnTo>
                  <a:pt x="338" y="553"/>
                </a:lnTo>
                <a:lnTo>
                  <a:pt x="338" y="551"/>
                </a:lnTo>
                <a:lnTo>
                  <a:pt x="336" y="549"/>
                </a:lnTo>
                <a:lnTo>
                  <a:pt x="336" y="548"/>
                </a:lnTo>
                <a:lnTo>
                  <a:pt x="336" y="546"/>
                </a:lnTo>
                <a:lnTo>
                  <a:pt x="336" y="544"/>
                </a:lnTo>
                <a:lnTo>
                  <a:pt x="336" y="542"/>
                </a:lnTo>
                <a:lnTo>
                  <a:pt x="334" y="540"/>
                </a:lnTo>
                <a:lnTo>
                  <a:pt x="332" y="538"/>
                </a:lnTo>
                <a:lnTo>
                  <a:pt x="334" y="536"/>
                </a:lnTo>
                <a:lnTo>
                  <a:pt x="336" y="534"/>
                </a:lnTo>
                <a:lnTo>
                  <a:pt x="336" y="532"/>
                </a:lnTo>
                <a:lnTo>
                  <a:pt x="338" y="530"/>
                </a:lnTo>
                <a:lnTo>
                  <a:pt x="340" y="528"/>
                </a:lnTo>
                <a:lnTo>
                  <a:pt x="336" y="528"/>
                </a:lnTo>
                <a:lnTo>
                  <a:pt x="334" y="528"/>
                </a:lnTo>
                <a:lnTo>
                  <a:pt x="334" y="532"/>
                </a:lnTo>
                <a:lnTo>
                  <a:pt x="332" y="532"/>
                </a:lnTo>
                <a:lnTo>
                  <a:pt x="330" y="530"/>
                </a:lnTo>
                <a:lnTo>
                  <a:pt x="328" y="532"/>
                </a:lnTo>
                <a:lnTo>
                  <a:pt x="330" y="532"/>
                </a:lnTo>
                <a:lnTo>
                  <a:pt x="328" y="534"/>
                </a:lnTo>
                <a:lnTo>
                  <a:pt x="328" y="532"/>
                </a:lnTo>
                <a:lnTo>
                  <a:pt x="326" y="530"/>
                </a:lnTo>
                <a:lnTo>
                  <a:pt x="325" y="532"/>
                </a:lnTo>
                <a:lnTo>
                  <a:pt x="323" y="530"/>
                </a:lnTo>
                <a:lnTo>
                  <a:pt x="321" y="530"/>
                </a:lnTo>
                <a:lnTo>
                  <a:pt x="319" y="528"/>
                </a:lnTo>
                <a:lnTo>
                  <a:pt x="319" y="526"/>
                </a:lnTo>
                <a:lnTo>
                  <a:pt x="315" y="523"/>
                </a:lnTo>
                <a:lnTo>
                  <a:pt x="313" y="523"/>
                </a:lnTo>
                <a:lnTo>
                  <a:pt x="311" y="523"/>
                </a:lnTo>
                <a:lnTo>
                  <a:pt x="309" y="523"/>
                </a:lnTo>
                <a:lnTo>
                  <a:pt x="307" y="523"/>
                </a:lnTo>
                <a:lnTo>
                  <a:pt x="307" y="519"/>
                </a:lnTo>
                <a:lnTo>
                  <a:pt x="309" y="517"/>
                </a:lnTo>
                <a:lnTo>
                  <a:pt x="309" y="515"/>
                </a:lnTo>
                <a:lnTo>
                  <a:pt x="309" y="513"/>
                </a:lnTo>
                <a:lnTo>
                  <a:pt x="311" y="511"/>
                </a:lnTo>
                <a:lnTo>
                  <a:pt x="311" y="509"/>
                </a:lnTo>
                <a:lnTo>
                  <a:pt x="311" y="507"/>
                </a:lnTo>
                <a:lnTo>
                  <a:pt x="311" y="503"/>
                </a:lnTo>
                <a:lnTo>
                  <a:pt x="311" y="501"/>
                </a:lnTo>
                <a:lnTo>
                  <a:pt x="313" y="500"/>
                </a:lnTo>
                <a:lnTo>
                  <a:pt x="313" y="496"/>
                </a:lnTo>
                <a:lnTo>
                  <a:pt x="313" y="494"/>
                </a:lnTo>
                <a:lnTo>
                  <a:pt x="313" y="492"/>
                </a:lnTo>
                <a:lnTo>
                  <a:pt x="313" y="490"/>
                </a:lnTo>
                <a:lnTo>
                  <a:pt x="313" y="486"/>
                </a:lnTo>
                <a:lnTo>
                  <a:pt x="313" y="484"/>
                </a:lnTo>
                <a:lnTo>
                  <a:pt x="313" y="482"/>
                </a:lnTo>
                <a:lnTo>
                  <a:pt x="315" y="480"/>
                </a:lnTo>
                <a:lnTo>
                  <a:pt x="315" y="477"/>
                </a:lnTo>
                <a:lnTo>
                  <a:pt x="315" y="475"/>
                </a:lnTo>
                <a:lnTo>
                  <a:pt x="315" y="473"/>
                </a:lnTo>
                <a:lnTo>
                  <a:pt x="315" y="471"/>
                </a:lnTo>
                <a:lnTo>
                  <a:pt x="315" y="467"/>
                </a:lnTo>
                <a:lnTo>
                  <a:pt x="317" y="465"/>
                </a:lnTo>
                <a:lnTo>
                  <a:pt x="317" y="461"/>
                </a:lnTo>
                <a:lnTo>
                  <a:pt x="319" y="459"/>
                </a:lnTo>
                <a:lnTo>
                  <a:pt x="321" y="459"/>
                </a:lnTo>
                <a:lnTo>
                  <a:pt x="321" y="457"/>
                </a:lnTo>
                <a:lnTo>
                  <a:pt x="323" y="455"/>
                </a:lnTo>
                <a:lnTo>
                  <a:pt x="323" y="453"/>
                </a:lnTo>
                <a:lnTo>
                  <a:pt x="323" y="452"/>
                </a:lnTo>
                <a:lnTo>
                  <a:pt x="325" y="450"/>
                </a:lnTo>
                <a:lnTo>
                  <a:pt x="325" y="448"/>
                </a:lnTo>
                <a:lnTo>
                  <a:pt x="325" y="446"/>
                </a:lnTo>
                <a:lnTo>
                  <a:pt x="325" y="444"/>
                </a:lnTo>
                <a:lnTo>
                  <a:pt x="325" y="440"/>
                </a:lnTo>
                <a:lnTo>
                  <a:pt x="325" y="438"/>
                </a:lnTo>
                <a:lnTo>
                  <a:pt x="325" y="436"/>
                </a:lnTo>
                <a:lnTo>
                  <a:pt x="326" y="434"/>
                </a:lnTo>
                <a:lnTo>
                  <a:pt x="328" y="434"/>
                </a:lnTo>
                <a:lnTo>
                  <a:pt x="330" y="434"/>
                </a:lnTo>
                <a:lnTo>
                  <a:pt x="332" y="436"/>
                </a:lnTo>
                <a:lnTo>
                  <a:pt x="334" y="436"/>
                </a:lnTo>
                <a:lnTo>
                  <a:pt x="336" y="436"/>
                </a:lnTo>
                <a:lnTo>
                  <a:pt x="338" y="436"/>
                </a:lnTo>
                <a:lnTo>
                  <a:pt x="340" y="436"/>
                </a:lnTo>
                <a:lnTo>
                  <a:pt x="342" y="436"/>
                </a:lnTo>
                <a:lnTo>
                  <a:pt x="346" y="436"/>
                </a:lnTo>
                <a:lnTo>
                  <a:pt x="346" y="434"/>
                </a:lnTo>
                <a:lnTo>
                  <a:pt x="346" y="432"/>
                </a:lnTo>
                <a:lnTo>
                  <a:pt x="346" y="427"/>
                </a:lnTo>
                <a:lnTo>
                  <a:pt x="344" y="423"/>
                </a:lnTo>
                <a:lnTo>
                  <a:pt x="342" y="421"/>
                </a:lnTo>
                <a:lnTo>
                  <a:pt x="342" y="419"/>
                </a:lnTo>
                <a:lnTo>
                  <a:pt x="342" y="417"/>
                </a:lnTo>
                <a:lnTo>
                  <a:pt x="342" y="415"/>
                </a:lnTo>
                <a:lnTo>
                  <a:pt x="344" y="413"/>
                </a:lnTo>
                <a:lnTo>
                  <a:pt x="346" y="409"/>
                </a:lnTo>
                <a:lnTo>
                  <a:pt x="344" y="411"/>
                </a:lnTo>
                <a:lnTo>
                  <a:pt x="342" y="413"/>
                </a:lnTo>
                <a:lnTo>
                  <a:pt x="342" y="415"/>
                </a:lnTo>
                <a:lnTo>
                  <a:pt x="340" y="417"/>
                </a:lnTo>
                <a:lnTo>
                  <a:pt x="340" y="419"/>
                </a:lnTo>
                <a:lnTo>
                  <a:pt x="340" y="421"/>
                </a:lnTo>
                <a:lnTo>
                  <a:pt x="342" y="423"/>
                </a:lnTo>
                <a:lnTo>
                  <a:pt x="342" y="427"/>
                </a:lnTo>
                <a:lnTo>
                  <a:pt x="344" y="427"/>
                </a:lnTo>
                <a:lnTo>
                  <a:pt x="342" y="429"/>
                </a:lnTo>
                <a:lnTo>
                  <a:pt x="340" y="429"/>
                </a:lnTo>
                <a:lnTo>
                  <a:pt x="338" y="427"/>
                </a:lnTo>
                <a:lnTo>
                  <a:pt x="340" y="429"/>
                </a:lnTo>
                <a:lnTo>
                  <a:pt x="340" y="427"/>
                </a:lnTo>
                <a:lnTo>
                  <a:pt x="338" y="427"/>
                </a:lnTo>
                <a:lnTo>
                  <a:pt x="340" y="425"/>
                </a:lnTo>
                <a:lnTo>
                  <a:pt x="340" y="423"/>
                </a:lnTo>
                <a:lnTo>
                  <a:pt x="338" y="421"/>
                </a:lnTo>
                <a:lnTo>
                  <a:pt x="336" y="421"/>
                </a:lnTo>
                <a:lnTo>
                  <a:pt x="334" y="423"/>
                </a:lnTo>
                <a:lnTo>
                  <a:pt x="332" y="421"/>
                </a:lnTo>
                <a:lnTo>
                  <a:pt x="330" y="423"/>
                </a:lnTo>
                <a:lnTo>
                  <a:pt x="328" y="423"/>
                </a:lnTo>
                <a:lnTo>
                  <a:pt x="326" y="425"/>
                </a:lnTo>
                <a:lnTo>
                  <a:pt x="326" y="427"/>
                </a:lnTo>
                <a:lnTo>
                  <a:pt x="325" y="429"/>
                </a:lnTo>
                <a:lnTo>
                  <a:pt x="325" y="430"/>
                </a:lnTo>
                <a:lnTo>
                  <a:pt x="323" y="432"/>
                </a:lnTo>
                <a:lnTo>
                  <a:pt x="321" y="434"/>
                </a:lnTo>
                <a:lnTo>
                  <a:pt x="321" y="436"/>
                </a:lnTo>
                <a:lnTo>
                  <a:pt x="319" y="436"/>
                </a:lnTo>
                <a:lnTo>
                  <a:pt x="319" y="438"/>
                </a:lnTo>
                <a:lnTo>
                  <a:pt x="319" y="440"/>
                </a:lnTo>
                <a:lnTo>
                  <a:pt x="319" y="444"/>
                </a:lnTo>
                <a:lnTo>
                  <a:pt x="321" y="446"/>
                </a:lnTo>
                <a:lnTo>
                  <a:pt x="321" y="450"/>
                </a:lnTo>
                <a:lnTo>
                  <a:pt x="321" y="452"/>
                </a:lnTo>
                <a:lnTo>
                  <a:pt x="319" y="453"/>
                </a:lnTo>
                <a:lnTo>
                  <a:pt x="319" y="455"/>
                </a:lnTo>
                <a:lnTo>
                  <a:pt x="317" y="457"/>
                </a:lnTo>
                <a:lnTo>
                  <a:pt x="317" y="453"/>
                </a:lnTo>
                <a:lnTo>
                  <a:pt x="317" y="450"/>
                </a:lnTo>
                <a:lnTo>
                  <a:pt x="317" y="448"/>
                </a:lnTo>
                <a:lnTo>
                  <a:pt x="317" y="444"/>
                </a:lnTo>
                <a:lnTo>
                  <a:pt x="317" y="442"/>
                </a:lnTo>
                <a:lnTo>
                  <a:pt x="317" y="438"/>
                </a:lnTo>
                <a:lnTo>
                  <a:pt x="317" y="434"/>
                </a:lnTo>
                <a:lnTo>
                  <a:pt x="317" y="430"/>
                </a:lnTo>
                <a:lnTo>
                  <a:pt x="317" y="427"/>
                </a:lnTo>
                <a:lnTo>
                  <a:pt x="317" y="425"/>
                </a:lnTo>
                <a:lnTo>
                  <a:pt x="317" y="421"/>
                </a:lnTo>
                <a:lnTo>
                  <a:pt x="317" y="417"/>
                </a:lnTo>
                <a:lnTo>
                  <a:pt x="315" y="415"/>
                </a:lnTo>
                <a:lnTo>
                  <a:pt x="315" y="411"/>
                </a:lnTo>
                <a:lnTo>
                  <a:pt x="315" y="409"/>
                </a:lnTo>
                <a:lnTo>
                  <a:pt x="315" y="407"/>
                </a:lnTo>
                <a:lnTo>
                  <a:pt x="315" y="405"/>
                </a:lnTo>
                <a:lnTo>
                  <a:pt x="313" y="404"/>
                </a:lnTo>
                <a:lnTo>
                  <a:pt x="311" y="402"/>
                </a:lnTo>
                <a:lnTo>
                  <a:pt x="309" y="400"/>
                </a:lnTo>
                <a:lnTo>
                  <a:pt x="307" y="398"/>
                </a:lnTo>
                <a:lnTo>
                  <a:pt x="305" y="398"/>
                </a:lnTo>
                <a:lnTo>
                  <a:pt x="305" y="396"/>
                </a:lnTo>
                <a:lnTo>
                  <a:pt x="303" y="396"/>
                </a:lnTo>
                <a:lnTo>
                  <a:pt x="303" y="392"/>
                </a:lnTo>
                <a:lnTo>
                  <a:pt x="301" y="390"/>
                </a:lnTo>
                <a:lnTo>
                  <a:pt x="301" y="388"/>
                </a:lnTo>
                <a:lnTo>
                  <a:pt x="301" y="386"/>
                </a:lnTo>
                <a:lnTo>
                  <a:pt x="303" y="386"/>
                </a:lnTo>
                <a:lnTo>
                  <a:pt x="301" y="382"/>
                </a:lnTo>
                <a:lnTo>
                  <a:pt x="300" y="382"/>
                </a:lnTo>
                <a:lnTo>
                  <a:pt x="296" y="382"/>
                </a:lnTo>
                <a:lnTo>
                  <a:pt x="296" y="381"/>
                </a:lnTo>
                <a:lnTo>
                  <a:pt x="296" y="379"/>
                </a:lnTo>
                <a:lnTo>
                  <a:pt x="296" y="377"/>
                </a:lnTo>
                <a:lnTo>
                  <a:pt x="296" y="375"/>
                </a:lnTo>
                <a:lnTo>
                  <a:pt x="298" y="375"/>
                </a:lnTo>
                <a:lnTo>
                  <a:pt x="300" y="373"/>
                </a:lnTo>
                <a:lnTo>
                  <a:pt x="300" y="371"/>
                </a:lnTo>
                <a:lnTo>
                  <a:pt x="301" y="371"/>
                </a:lnTo>
                <a:lnTo>
                  <a:pt x="303" y="367"/>
                </a:lnTo>
                <a:lnTo>
                  <a:pt x="301" y="367"/>
                </a:lnTo>
                <a:lnTo>
                  <a:pt x="301" y="365"/>
                </a:lnTo>
                <a:lnTo>
                  <a:pt x="301" y="361"/>
                </a:lnTo>
                <a:lnTo>
                  <a:pt x="301" y="357"/>
                </a:lnTo>
                <a:lnTo>
                  <a:pt x="301" y="356"/>
                </a:lnTo>
                <a:lnTo>
                  <a:pt x="301" y="354"/>
                </a:lnTo>
                <a:lnTo>
                  <a:pt x="303" y="352"/>
                </a:lnTo>
                <a:lnTo>
                  <a:pt x="303" y="348"/>
                </a:lnTo>
                <a:lnTo>
                  <a:pt x="303" y="346"/>
                </a:lnTo>
                <a:lnTo>
                  <a:pt x="305" y="342"/>
                </a:lnTo>
                <a:lnTo>
                  <a:pt x="305" y="340"/>
                </a:lnTo>
                <a:lnTo>
                  <a:pt x="305" y="336"/>
                </a:lnTo>
                <a:lnTo>
                  <a:pt x="305" y="334"/>
                </a:lnTo>
                <a:lnTo>
                  <a:pt x="305" y="333"/>
                </a:lnTo>
                <a:lnTo>
                  <a:pt x="305" y="331"/>
                </a:lnTo>
                <a:lnTo>
                  <a:pt x="305" y="329"/>
                </a:lnTo>
                <a:lnTo>
                  <a:pt x="305" y="325"/>
                </a:lnTo>
                <a:lnTo>
                  <a:pt x="305" y="323"/>
                </a:lnTo>
                <a:lnTo>
                  <a:pt x="305" y="321"/>
                </a:lnTo>
                <a:lnTo>
                  <a:pt x="305" y="319"/>
                </a:lnTo>
                <a:lnTo>
                  <a:pt x="303" y="317"/>
                </a:lnTo>
                <a:lnTo>
                  <a:pt x="303" y="313"/>
                </a:lnTo>
                <a:lnTo>
                  <a:pt x="303" y="311"/>
                </a:lnTo>
                <a:lnTo>
                  <a:pt x="305" y="308"/>
                </a:lnTo>
                <a:lnTo>
                  <a:pt x="305" y="306"/>
                </a:lnTo>
                <a:lnTo>
                  <a:pt x="305" y="302"/>
                </a:lnTo>
                <a:lnTo>
                  <a:pt x="303" y="300"/>
                </a:lnTo>
                <a:lnTo>
                  <a:pt x="303" y="298"/>
                </a:lnTo>
                <a:lnTo>
                  <a:pt x="303" y="296"/>
                </a:lnTo>
                <a:lnTo>
                  <a:pt x="303" y="294"/>
                </a:lnTo>
                <a:lnTo>
                  <a:pt x="305" y="292"/>
                </a:lnTo>
                <a:lnTo>
                  <a:pt x="305" y="288"/>
                </a:lnTo>
                <a:lnTo>
                  <a:pt x="305" y="285"/>
                </a:lnTo>
                <a:lnTo>
                  <a:pt x="305" y="283"/>
                </a:lnTo>
                <a:lnTo>
                  <a:pt x="307" y="283"/>
                </a:lnTo>
                <a:lnTo>
                  <a:pt x="307" y="281"/>
                </a:lnTo>
                <a:lnTo>
                  <a:pt x="305" y="281"/>
                </a:lnTo>
                <a:lnTo>
                  <a:pt x="303" y="281"/>
                </a:lnTo>
                <a:lnTo>
                  <a:pt x="303" y="279"/>
                </a:lnTo>
                <a:lnTo>
                  <a:pt x="303" y="277"/>
                </a:lnTo>
                <a:lnTo>
                  <a:pt x="301" y="277"/>
                </a:lnTo>
                <a:lnTo>
                  <a:pt x="301" y="273"/>
                </a:lnTo>
                <a:lnTo>
                  <a:pt x="300" y="271"/>
                </a:lnTo>
                <a:lnTo>
                  <a:pt x="298" y="269"/>
                </a:lnTo>
                <a:lnTo>
                  <a:pt x="298" y="267"/>
                </a:lnTo>
                <a:lnTo>
                  <a:pt x="298" y="265"/>
                </a:lnTo>
                <a:lnTo>
                  <a:pt x="298" y="263"/>
                </a:lnTo>
                <a:lnTo>
                  <a:pt x="296" y="261"/>
                </a:lnTo>
                <a:lnTo>
                  <a:pt x="294" y="261"/>
                </a:lnTo>
                <a:lnTo>
                  <a:pt x="296" y="260"/>
                </a:lnTo>
                <a:lnTo>
                  <a:pt x="294" y="258"/>
                </a:lnTo>
                <a:lnTo>
                  <a:pt x="292" y="258"/>
                </a:lnTo>
                <a:lnTo>
                  <a:pt x="290" y="256"/>
                </a:lnTo>
                <a:lnTo>
                  <a:pt x="292" y="254"/>
                </a:lnTo>
                <a:lnTo>
                  <a:pt x="290" y="250"/>
                </a:lnTo>
                <a:lnTo>
                  <a:pt x="292" y="250"/>
                </a:lnTo>
                <a:lnTo>
                  <a:pt x="296" y="248"/>
                </a:lnTo>
                <a:lnTo>
                  <a:pt x="298" y="246"/>
                </a:lnTo>
                <a:lnTo>
                  <a:pt x="301" y="240"/>
                </a:lnTo>
                <a:lnTo>
                  <a:pt x="301" y="237"/>
                </a:lnTo>
                <a:lnTo>
                  <a:pt x="303" y="233"/>
                </a:lnTo>
                <a:lnTo>
                  <a:pt x="307" y="231"/>
                </a:lnTo>
                <a:lnTo>
                  <a:pt x="311" y="229"/>
                </a:lnTo>
                <a:lnTo>
                  <a:pt x="313" y="229"/>
                </a:lnTo>
                <a:lnTo>
                  <a:pt x="315" y="229"/>
                </a:lnTo>
                <a:lnTo>
                  <a:pt x="317" y="229"/>
                </a:lnTo>
                <a:lnTo>
                  <a:pt x="319" y="227"/>
                </a:lnTo>
                <a:lnTo>
                  <a:pt x="319" y="225"/>
                </a:lnTo>
                <a:lnTo>
                  <a:pt x="319" y="221"/>
                </a:lnTo>
                <a:lnTo>
                  <a:pt x="321" y="215"/>
                </a:lnTo>
                <a:lnTo>
                  <a:pt x="323" y="208"/>
                </a:lnTo>
                <a:lnTo>
                  <a:pt x="323" y="206"/>
                </a:lnTo>
                <a:lnTo>
                  <a:pt x="325" y="204"/>
                </a:lnTo>
                <a:lnTo>
                  <a:pt x="326" y="204"/>
                </a:lnTo>
                <a:lnTo>
                  <a:pt x="326" y="206"/>
                </a:lnTo>
                <a:lnTo>
                  <a:pt x="325" y="208"/>
                </a:lnTo>
                <a:lnTo>
                  <a:pt x="325" y="210"/>
                </a:lnTo>
                <a:lnTo>
                  <a:pt x="325" y="212"/>
                </a:lnTo>
                <a:lnTo>
                  <a:pt x="325" y="213"/>
                </a:lnTo>
                <a:lnTo>
                  <a:pt x="325" y="212"/>
                </a:lnTo>
                <a:lnTo>
                  <a:pt x="326" y="210"/>
                </a:lnTo>
                <a:lnTo>
                  <a:pt x="326" y="208"/>
                </a:lnTo>
                <a:lnTo>
                  <a:pt x="326" y="206"/>
                </a:lnTo>
                <a:lnTo>
                  <a:pt x="326" y="204"/>
                </a:lnTo>
                <a:lnTo>
                  <a:pt x="328" y="202"/>
                </a:lnTo>
                <a:lnTo>
                  <a:pt x="328" y="200"/>
                </a:lnTo>
                <a:lnTo>
                  <a:pt x="330" y="200"/>
                </a:lnTo>
                <a:lnTo>
                  <a:pt x="330" y="202"/>
                </a:lnTo>
                <a:lnTo>
                  <a:pt x="330" y="200"/>
                </a:lnTo>
                <a:lnTo>
                  <a:pt x="328" y="200"/>
                </a:lnTo>
                <a:lnTo>
                  <a:pt x="328" y="198"/>
                </a:lnTo>
                <a:lnTo>
                  <a:pt x="326" y="198"/>
                </a:lnTo>
                <a:lnTo>
                  <a:pt x="325" y="198"/>
                </a:lnTo>
                <a:lnTo>
                  <a:pt x="325" y="200"/>
                </a:lnTo>
                <a:lnTo>
                  <a:pt x="325" y="202"/>
                </a:lnTo>
                <a:lnTo>
                  <a:pt x="325" y="204"/>
                </a:lnTo>
                <a:lnTo>
                  <a:pt x="323" y="202"/>
                </a:lnTo>
                <a:lnTo>
                  <a:pt x="323" y="200"/>
                </a:lnTo>
                <a:lnTo>
                  <a:pt x="323" y="196"/>
                </a:lnTo>
                <a:lnTo>
                  <a:pt x="323" y="194"/>
                </a:lnTo>
                <a:lnTo>
                  <a:pt x="323" y="192"/>
                </a:lnTo>
                <a:lnTo>
                  <a:pt x="323" y="189"/>
                </a:lnTo>
                <a:lnTo>
                  <a:pt x="323" y="187"/>
                </a:lnTo>
                <a:lnTo>
                  <a:pt x="323" y="183"/>
                </a:lnTo>
                <a:lnTo>
                  <a:pt x="323" y="181"/>
                </a:lnTo>
                <a:lnTo>
                  <a:pt x="321" y="179"/>
                </a:lnTo>
                <a:lnTo>
                  <a:pt x="321" y="175"/>
                </a:lnTo>
                <a:lnTo>
                  <a:pt x="321" y="171"/>
                </a:lnTo>
                <a:lnTo>
                  <a:pt x="321" y="169"/>
                </a:lnTo>
                <a:lnTo>
                  <a:pt x="321" y="164"/>
                </a:lnTo>
                <a:lnTo>
                  <a:pt x="321" y="162"/>
                </a:lnTo>
                <a:lnTo>
                  <a:pt x="321" y="160"/>
                </a:lnTo>
                <a:lnTo>
                  <a:pt x="319" y="158"/>
                </a:lnTo>
                <a:lnTo>
                  <a:pt x="319" y="154"/>
                </a:lnTo>
                <a:lnTo>
                  <a:pt x="319" y="150"/>
                </a:lnTo>
                <a:lnTo>
                  <a:pt x="319" y="148"/>
                </a:lnTo>
                <a:lnTo>
                  <a:pt x="317" y="144"/>
                </a:lnTo>
                <a:lnTo>
                  <a:pt x="317" y="142"/>
                </a:lnTo>
                <a:lnTo>
                  <a:pt x="315" y="139"/>
                </a:lnTo>
                <a:lnTo>
                  <a:pt x="315" y="137"/>
                </a:lnTo>
                <a:lnTo>
                  <a:pt x="315" y="135"/>
                </a:lnTo>
                <a:lnTo>
                  <a:pt x="315" y="133"/>
                </a:lnTo>
                <a:lnTo>
                  <a:pt x="313" y="131"/>
                </a:lnTo>
                <a:lnTo>
                  <a:pt x="313" y="129"/>
                </a:lnTo>
                <a:lnTo>
                  <a:pt x="313" y="125"/>
                </a:lnTo>
                <a:lnTo>
                  <a:pt x="311" y="123"/>
                </a:lnTo>
                <a:lnTo>
                  <a:pt x="311" y="121"/>
                </a:lnTo>
                <a:lnTo>
                  <a:pt x="309" y="118"/>
                </a:lnTo>
                <a:lnTo>
                  <a:pt x="309" y="116"/>
                </a:lnTo>
                <a:lnTo>
                  <a:pt x="309" y="114"/>
                </a:lnTo>
                <a:lnTo>
                  <a:pt x="307" y="110"/>
                </a:lnTo>
                <a:lnTo>
                  <a:pt x="307" y="108"/>
                </a:lnTo>
                <a:lnTo>
                  <a:pt x="305" y="106"/>
                </a:lnTo>
                <a:lnTo>
                  <a:pt x="305" y="104"/>
                </a:lnTo>
                <a:lnTo>
                  <a:pt x="303" y="100"/>
                </a:lnTo>
                <a:lnTo>
                  <a:pt x="303" y="98"/>
                </a:lnTo>
                <a:lnTo>
                  <a:pt x="301" y="96"/>
                </a:lnTo>
                <a:lnTo>
                  <a:pt x="301" y="94"/>
                </a:lnTo>
                <a:lnTo>
                  <a:pt x="301" y="93"/>
                </a:lnTo>
                <a:lnTo>
                  <a:pt x="300" y="91"/>
                </a:lnTo>
                <a:lnTo>
                  <a:pt x="300" y="89"/>
                </a:lnTo>
                <a:lnTo>
                  <a:pt x="300" y="87"/>
                </a:lnTo>
                <a:lnTo>
                  <a:pt x="298" y="85"/>
                </a:lnTo>
                <a:lnTo>
                  <a:pt x="298" y="83"/>
                </a:lnTo>
                <a:lnTo>
                  <a:pt x="296" y="81"/>
                </a:lnTo>
                <a:lnTo>
                  <a:pt x="296" y="79"/>
                </a:lnTo>
                <a:lnTo>
                  <a:pt x="294" y="75"/>
                </a:lnTo>
                <a:lnTo>
                  <a:pt x="292" y="73"/>
                </a:lnTo>
                <a:lnTo>
                  <a:pt x="292" y="70"/>
                </a:lnTo>
                <a:lnTo>
                  <a:pt x="290" y="68"/>
                </a:lnTo>
                <a:lnTo>
                  <a:pt x="288" y="66"/>
                </a:lnTo>
                <a:lnTo>
                  <a:pt x="282" y="54"/>
                </a:lnTo>
                <a:lnTo>
                  <a:pt x="280" y="48"/>
                </a:lnTo>
                <a:lnTo>
                  <a:pt x="277" y="45"/>
                </a:lnTo>
                <a:lnTo>
                  <a:pt x="277" y="43"/>
                </a:lnTo>
                <a:lnTo>
                  <a:pt x="277" y="41"/>
                </a:lnTo>
                <a:lnTo>
                  <a:pt x="280" y="39"/>
                </a:lnTo>
                <a:lnTo>
                  <a:pt x="280" y="37"/>
                </a:lnTo>
                <a:lnTo>
                  <a:pt x="284" y="37"/>
                </a:lnTo>
                <a:lnTo>
                  <a:pt x="286" y="39"/>
                </a:lnTo>
                <a:lnTo>
                  <a:pt x="286" y="41"/>
                </a:lnTo>
                <a:lnTo>
                  <a:pt x="288" y="43"/>
                </a:lnTo>
                <a:lnTo>
                  <a:pt x="292" y="45"/>
                </a:lnTo>
                <a:close/>
                <a:moveTo>
                  <a:pt x="482" y="39"/>
                </a:moveTo>
                <a:lnTo>
                  <a:pt x="480" y="39"/>
                </a:lnTo>
                <a:lnTo>
                  <a:pt x="478" y="39"/>
                </a:lnTo>
                <a:lnTo>
                  <a:pt x="476" y="39"/>
                </a:lnTo>
                <a:lnTo>
                  <a:pt x="478" y="37"/>
                </a:lnTo>
                <a:lnTo>
                  <a:pt x="480" y="37"/>
                </a:lnTo>
                <a:lnTo>
                  <a:pt x="482" y="37"/>
                </a:lnTo>
                <a:lnTo>
                  <a:pt x="486" y="37"/>
                </a:lnTo>
                <a:lnTo>
                  <a:pt x="484" y="39"/>
                </a:lnTo>
                <a:lnTo>
                  <a:pt x="482" y="39"/>
                </a:lnTo>
                <a:close/>
                <a:moveTo>
                  <a:pt x="570" y="56"/>
                </a:moveTo>
                <a:lnTo>
                  <a:pt x="570" y="58"/>
                </a:lnTo>
                <a:lnTo>
                  <a:pt x="570" y="56"/>
                </a:lnTo>
                <a:lnTo>
                  <a:pt x="572" y="54"/>
                </a:lnTo>
                <a:lnTo>
                  <a:pt x="572" y="56"/>
                </a:lnTo>
                <a:lnTo>
                  <a:pt x="572" y="58"/>
                </a:lnTo>
                <a:lnTo>
                  <a:pt x="572" y="62"/>
                </a:lnTo>
                <a:lnTo>
                  <a:pt x="568" y="58"/>
                </a:lnTo>
                <a:lnTo>
                  <a:pt x="566" y="56"/>
                </a:lnTo>
                <a:lnTo>
                  <a:pt x="561" y="54"/>
                </a:lnTo>
                <a:lnTo>
                  <a:pt x="559" y="52"/>
                </a:lnTo>
                <a:lnTo>
                  <a:pt x="553" y="50"/>
                </a:lnTo>
                <a:lnTo>
                  <a:pt x="551" y="46"/>
                </a:lnTo>
                <a:lnTo>
                  <a:pt x="549" y="46"/>
                </a:lnTo>
                <a:lnTo>
                  <a:pt x="549" y="45"/>
                </a:lnTo>
                <a:lnTo>
                  <a:pt x="549" y="41"/>
                </a:lnTo>
                <a:lnTo>
                  <a:pt x="551" y="41"/>
                </a:lnTo>
                <a:lnTo>
                  <a:pt x="551" y="39"/>
                </a:lnTo>
                <a:lnTo>
                  <a:pt x="553" y="39"/>
                </a:lnTo>
                <a:lnTo>
                  <a:pt x="555" y="37"/>
                </a:lnTo>
                <a:lnTo>
                  <a:pt x="561" y="35"/>
                </a:lnTo>
                <a:lnTo>
                  <a:pt x="563" y="35"/>
                </a:lnTo>
                <a:lnTo>
                  <a:pt x="565" y="35"/>
                </a:lnTo>
                <a:lnTo>
                  <a:pt x="566" y="37"/>
                </a:lnTo>
                <a:lnTo>
                  <a:pt x="568" y="39"/>
                </a:lnTo>
                <a:lnTo>
                  <a:pt x="570" y="43"/>
                </a:lnTo>
                <a:lnTo>
                  <a:pt x="570" y="45"/>
                </a:lnTo>
                <a:lnTo>
                  <a:pt x="570" y="48"/>
                </a:lnTo>
                <a:lnTo>
                  <a:pt x="570" y="52"/>
                </a:lnTo>
                <a:lnTo>
                  <a:pt x="570" y="54"/>
                </a:lnTo>
                <a:lnTo>
                  <a:pt x="570" y="56"/>
                </a:lnTo>
                <a:close/>
                <a:moveTo>
                  <a:pt x="522" y="33"/>
                </a:moveTo>
                <a:lnTo>
                  <a:pt x="524" y="33"/>
                </a:lnTo>
                <a:lnTo>
                  <a:pt x="526" y="33"/>
                </a:lnTo>
                <a:lnTo>
                  <a:pt x="526" y="35"/>
                </a:lnTo>
                <a:lnTo>
                  <a:pt x="528" y="35"/>
                </a:lnTo>
                <a:lnTo>
                  <a:pt x="530" y="37"/>
                </a:lnTo>
                <a:lnTo>
                  <a:pt x="528" y="37"/>
                </a:lnTo>
                <a:lnTo>
                  <a:pt x="526" y="37"/>
                </a:lnTo>
                <a:lnTo>
                  <a:pt x="524" y="37"/>
                </a:lnTo>
                <a:lnTo>
                  <a:pt x="522" y="37"/>
                </a:lnTo>
                <a:lnTo>
                  <a:pt x="520" y="37"/>
                </a:lnTo>
                <a:lnTo>
                  <a:pt x="518" y="37"/>
                </a:lnTo>
                <a:lnTo>
                  <a:pt x="517" y="35"/>
                </a:lnTo>
                <a:lnTo>
                  <a:pt x="518" y="35"/>
                </a:lnTo>
                <a:lnTo>
                  <a:pt x="518" y="33"/>
                </a:lnTo>
                <a:lnTo>
                  <a:pt x="520" y="33"/>
                </a:lnTo>
                <a:lnTo>
                  <a:pt x="522" y="33"/>
                </a:lnTo>
                <a:close/>
                <a:moveTo>
                  <a:pt x="511" y="33"/>
                </a:moveTo>
                <a:lnTo>
                  <a:pt x="513" y="35"/>
                </a:lnTo>
                <a:lnTo>
                  <a:pt x="515" y="35"/>
                </a:lnTo>
                <a:lnTo>
                  <a:pt x="515" y="37"/>
                </a:lnTo>
                <a:lnTo>
                  <a:pt x="513" y="39"/>
                </a:lnTo>
                <a:lnTo>
                  <a:pt x="513" y="41"/>
                </a:lnTo>
                <a:lnTo>
                  <a:pt x="511" y="43"/>
                </a:lnTo>
                <a:lnTo>
                  <a:pt x="511" y="45"/>
                </a:lnTo>
                <a:lnTo>
                  <a:pt x="511" y="46"/>
                </a:lnTo>
                <a:lnTo>
                  <a:pt x="509" y="46"/>
                </a:lnTo>
                <a:lnTo>
                  <a:pt x="507" y="48"/>
                </a:lnTo>
                <a:lnTo>
                  <a:pt x="505" y="48"/>
                </a:lnTo>
                <a:lnTo>
                  <a:pt x="505" y="46"/>
                </a:lnTo>
                <a:lnTo>
                  <a:pt x="505" y="45"/>
                </a:lnTo>
                <a:lnTo>
                  <a:pt x="503" y="45"/>
                </a:lnTo>
                <a:lnTo>
                  <a:pt x="501" y="45"/>
                </a:lnTo>
                <a:lnTo>
                  <a:pt x="497" y="45"/>
                </a:lnTo>
                <a:lnTo>
                  <a:pt x="495" y="45"/>
                </a:lnTo>
                <a:lnTo>
                  <a:pt x="495" y="43"/>
                </a:lnTo>
                <a:lnTo>
                  <a:pt x="497" y="43"/>
                </a:lnTo>
                <a:lnTo>
                  <a:pt x="499" y="41"/>
                </a:lnTo>
                <a:lnTo>
                  <a:pt x="501" y="41"/>
                </a:lnTo>
                <a:lnTo>
                  <a:pt x="501" y="39"/>
                </a:lnTo>
                <a:lnTo>
                  <a:pt x="503" y="37"/>
                </a:lnTo>
                <a:lnTo>
                  <a:pt x="505" y="37"/>
                </a:lnTo>
                <a:lnTo>
                  <a:pt x="505" y="35"/>
                </a:lnTo>
                <a:lnTo>
                  <a:pt x="507" y="35"/>
                </a:lnTo>
                <a:lnTo>
                  <a:pt x="507" y="33"/>
                </a:lnTo>
                <a:lnTo>
                  <a:pt x="509" y="33"/>
                </a:lnTo>
                <a:lnTo>
                  <a:pt x="511" y="33"/>
                </a:lnTo>
                <a:close/>
                <a:moveTo>
                  <a:pt x="463" y="33"/>
                </a:moveTo>
                <a:lnTo>
                  <a:pt x="459" y="33"/>
                </a:lnTo>
                <a:lnTo>
                  <a:pt x="457" y="33"/>
                </a:lnTo>
                <a:lnTo>
                  <a:pt x="459" y="31"/>
                </a:lnTo>
                <a:lnTo>
                  <a:pt x="461" y="31"/>
                </a:lnTo>
                <a:lnTo>
                  <a:pt x="463" y="31"/>
                </a:lnTo>
                <a:lnTo>
                  <a:pt x="465" y="29"/>
                </a:lnTo>
                <a:lnTo>
                  <a:pt x="467" y="29"/>
                </a:lnTo>
                <a:lnTo>
                  <a:pt x="467" y="31"/>
                </a:lnTo>
                <a:lnTo>
                  <a:pt x="463" y="33"/>
                </a:lnTo>
                <a:close/>
                <a:moveTo>
                  <a:pt x="518" y="33"/>
                </a:moveTo>
                <a:lnTo>
                  <a:pt x="515" y="33"/>
                </a:lnTo>
                <a:lnTo>
                  <a:pt x="513" y="33"/>
                </a:lnTo>
                <a:lnTo>
                  <a:pt x="511" y="33"/>
                </a:lnTo>
                <a:lnTo>
                  <a:pt x="511" y="31"/>
                </a:lnTo>
                <a:lnTo>
                  <a:pt x="515" y="29"/>
                </a:lnTo>
                <a:lnTo>
                  <a:pt x="517" y="27"/>
                </a:lnTo>
                <a:lnTo>
                  <a:pt x="518" y="27"/>
                </a:lnTo>
                <a:lnTo>
                  <a:pt x="518" y="29"/>
                </a:lnTo>
                <a:lnTo>
                  <a:pt x="520" y="29"/>
                </a:lnTo>
                <a:lnTo>
                  <a:pt x="522" y="29"/>
                </a:lnTo>
                <a:lnTo>
                  <a:pt x="524" y="29"/>
                </a:lnTo>
                <a:lnTo>
                  <a:pt x="524" y="31"/>
                </a:lnTo>
                <a:lnTo>
                  <a:pt x="522" y="31"/>
                </a:lnTo>
                <a:lnTo>
                  <a:pt x="520" y="31"/>
                </a:lnTo>
                <a:lnTo>
                  <a:pt x="518" y="31"/>
                </a:lnTo>
                <a:lnTo>
                  <a:pt x="518" y="33"/>
                </a:lnTo>
                <a:close/>
                <a:moveTo>
                  <a:pt x="553" y="29"/>
                </a:moveTo>
                <a:lnTo>
                  <a:pt x="555" y="31"/>
                </a:lnTo>
                <a:lnTo>
                  <a:pt x="559" y="29"/>
                </a:lnTo>
                <a:lnTo>
                  <a:pt x="561" y="31"/>
                </a:lnTo>
                <a:lnTo>
                  <a:pt x="563" y="31"/>
                </a:lnTo>
                <a:lnTo>
                  <a:pt x="563" y="33"/>
                </a:lnTo>
                <a:lnTo>
                  <a:pt x="559" y="35"/>
                </a:lnTo>
                <a:lnTo>
                  <a:pt x="555" y="37"/>
                </a:lnTo>
                <a:lnTo>
                  <a:pt x="553" y="37"/>
                </a:lnTo>
                <a:lnTo>
                  <a:pt x="551" y="37"/>
                </a:lnTo>
                <a:lnTo>
                  <a:pt x="549" y="35"/>
                </a:lnTo>
                <a:lnTo>
                  <a:pt x="549" y="33"/>
                </a:lnTo>
                <a:lnTo>
                  <a:pt x="545" y="29"/>
                </a:lnTo>
                <a:lnTo>
                  <a:pt x="545" y="27"/>
                </a:lnTo>
                <a:lnTo>
                  <a:pt x="547" y="27"/>
                </a:lnTo>
                <a:lnTo>
                  <a:pt x="553" y="29"/>
                </a:lnTo>
                <a:close/>
                <a:moveTo>
                  <a:pt x="540" y="29"/>
                </a:moveTo>
                <a:lnTo>
                  <a:pt x="540" y="31"/>
                </a:lnTo>
                <a:lnTo>
                  <a:pt x="541" y="33"/>
                </a:lnTo>
                <a:lnTo>
                  <a:pt x="541" y="35"/>
                </a:lnTo>
                <a:lnTo>
                  <a:pt x="543" y="37"/>
                </a:lnTo>
                <a:lnTo>
                  <a:pt x="541" y="37"/>
                </a:lnTo>
                <a:lnTo>
                  <a:pt x="540" y="37"/>
                </a:lnTo>
                <a:lnTo>
                  <a:pt x="538" y="35"/>
                </a:lnTo>
                <a:lnTo>
                  <a:pt x="536" y="35"/>
                </a:lnTo>
                <a:lnTo>
                  <a:pt x="534" y="35"/>
                </a:lnTo>
                <a:lnTo>
                  <a:pt x="532" y="35"/>
                </a:lnTo>
                <a:lnTo>
                  <a:pt x="534" y="35"/>
                </a:lnTo>
                <a:lnTo>
                  <a:pt x="532" y="35"/>
                </a:lnTo>
                <a:lnTo>
                  <a:pt x="530" y="35"/>
                </a:lnTo>
                <a:lnTo>
                  <a:pt x="528" y="35"/>
                </a:lnTo>
                <a:lnTo>
                  <a:pt x="528" y="33"/>
                </a:lnTo>
                <a:lnTo>
                  <a:pt x="528" y="31"/>
                </a:lnTo>
                <a:lnTo>
                  <a:pt x="526" y="31"/>
                </a:lnTo>
                <a:lnTo>
                  <a:pt x="528" y="31"/>
                </a:lnTo>
                <a:lnTo>
                  <a:pt x="530" y="31"/>
                </a:lnTo>
                <a:lnTo>
                  <a:pt x="532" y="31"/>
                </a:lnTo>
                <a:lnTo>
                  <a:pt x="534" y="33"/>
                </a:lnTo>
                <a:lnTo>
                  <a:pt x="536" y="33"/>
                </a:lnTo>
                <a:lnTo>
                  <a:pt x="536" y="31"/>
                </a:lnTo>
                <a:lnTo>
                  <a:pt x="538" y="31"/>
                </a:lnTo>
                <a:lnTo>
                  <a:pt x="538" y="29"/>
                </a:lnTo>
                <a:lnTo>
                  <a:pt x="538" y="27"/>
                </a:lnTo>
                <a:lnTo>
                  <a:pt x="536" y="27"/>
                </a:lnTo>
                <a:lnTo>
                  <a:pt x="538" y="27"/>
                </a:lnTo>
                <a:lnTo>
                  <a:pt x="540" y="29"/>
                </a:lnTo>
                <a:close/>
                <a:moveTo>
                  <a:pt x="434" y="31"/>
                </a:moveTo>
                <a:lnTo>
                  <a:pt x="430" y="31"/>
                </a:lnTo>
                <a:lnTo>
                  <a:pt x="428" y="31"/>
                </a:lnTo>
                <a:lnTo>
                  <a:pt x="428" y="29"/>
                </a:lnTo>
                <a:lnTo>
                  <a:pt x="430" y="29"/>
                </a:lnTo>
                <a:lnTo>
                  <a:pt x="434" y="27"/>
                </a:lnTo>
                <a:lnTo>
                  <a:pt x="436" y="27"/>
                </a:lnTo>
                <a:lnTo>
                  <a:pt x="438" y="25"/>
                </a:lnTo>
                <a:lnTo>
                  <a:pt x="442" y="27"/>
                </a:lnTo>
                <a:lnTo>
                  <a:pt x="440" y="27"/>
                </a:lnTo>
                <a:lnTo>
                  <a:pt x="438" y="29"/>
                </a:lnTo>
                <a:lnTo>
                  <a:pt x="436" y="29"/>
                </a:lnTo>
                <a:lnTo>
                  <a:pt x="434" y="31"/>
                </a:lnTo>
                <a:close/>
                <a:moveTo>
                  <a:pt x="532" y="27"/>
                </a:moveTo>
                <a:lnTo>
                  <a:pt x="530" y="27"/>
                </a:lnTo>
                <a:lnTo>
                  <a:pt x="528" y="27"/>
                </a:lnTo>
                <a:lnTo>
                  <a:pt x="530" y="25"/>
                </a:lnTo>
                <a:lnTo>
                  <a:pt x="532" y="25"/>
                </a:lnTo>
                <a:lnTo>
                  <a:pt x="532" y="27"/>
                </a:lnTo>
                <a:close/>
                <a:moveTo>
                  <a:pt x="559" y="29"/>
                </a:moveTo>
                <a:lnTo>
                  <a:pt x="557" y="29"/>
                </a:lnTo>
                <a:lnTo>
                  <a:pt x="555" y="29"/>
                </a:lnTo>
                <a:lnTo>
                  <a:pt x="551" y="27"/>
                </a:lnTo>
                <a:lnTo>
                  <a:pt x="549" y="27"/>
                </a:lnTo>
                <a:lnTo>
                  <a:pt x="547" y="27"/>
                </a:lnTo>
                <a:lnTo>
                  <a:pt x="545" y="25"/>
                </a:lnTo>
                <a:lnTo>
                  <a:pt x="543" y="23"/>
                </a:lnTo>
                <a:lnTo>
                  <a:pt x="543" y="22"/>
                </a:lnTo>
                <a:lnTo>
                  <a:pt x="545" y="22"/>
                </a:lnTo>
                <a:lnTo>
                  <a:pt x="547" y="22"/>
                </a:lnTo>
                <a:lnTo>
                  <a:pt x="553" y="23"/>
                </a:lnTo>
                <a:lnTo>
                  <a:pt x="555" y="23"/>
                </a:lnTo>
                <a:lnTo>
                  <a:pt x="557" y="25"/>
                </a:lnTo>
                <a:lnTo>
                  <a:pt x="559" y="27"/>
                </a:lnTo>
                <a:lnTo>
                  <a:pt x="559" y="29"/>
                </a:lnTo>
                <a:close/>
                <a:moveTo>
                  <a:pt x="540" y="18"/>
                </a:moveTo>
                <a:lnTo>
                  <a:pt x="541" y="20"/>
                </a:lnTo>
                <a:lnTo>
                  <a:pt x="543" y="20"/>
                </a:lnTo>
                <a:lnTo>
                  <a:pt x="543" y="22"/>
                </a:lnTo>
                <a:lnTo>
                  <a:pt x="541" y="22"/>
                </a:lnTo>
                <a:lnTo>
                  <a:pt x="541" y="20"/>
                </a:lnTo>
                <a:lnTo>
                  <a:pt x="540" y="20"/>
                </a:lnTo>
                <a:lnTo>
                  <a:pt x="538" y="20"/>
                </a:lnTo>
                <a:lnTo>
                  <a:pt x="538" y="18"/>
                </a:lnTo>
                <a:lnTo>
                  <a:pt x="540" y="18"/>
                </a:lnTo>
                <a:close/>
                <a:moveTo>
                  <a:pt x="301" y="18"/>
                </a:moveTo>
                <a:lnTo>
                  <a:pt x="303" y="20"/>
                </a:lnTo>
                <a:lnTo>
                  <a:pt x="300" y="22"/>
                </a:lnTo>
                <a:lnTo>
                  <a:pt x="294" y="20"/>
                </a:lnTo>
                <a:lnTo>
                  <a:pt x="290" y="20"/>
                </a:lnTo>
                <a:lnTo>
                  <a:pt x="290" y="18"/>
                </a:lnTo>
                <a:lnTo>
                  <a:pt x="292" y="18"/>
                </a:lnTo>
                <a:lnTo>
                  <a:pt x="294" y="18"/>
                </a:lnTo>
                <a:lnTo>
                  <a:pt x="298" y="18"/>
                </a:lnTo>
                <a:lnTo>
                  <a:pt x="300" y="18"/>
                </a:lnTo>
                <a:lnTo>
                  <a:pt x="301" y="18"/>
                </a:lnTo>
                <a:close/>
                <a:moveTo>
                  <a:pt x="275" y="4"/>
                </a:moveTo>
                <a:lnTo>
                  <a:pt x="277" y="6"/>
                </a:lnTo>
                <a:lnTo>
                  <a:pt x="278" y="12"/>
                </a:lnTo>
                <a:lnTo>
                  <a:pt x="280" y="16"/>
                </a:lnTo>
                <a:lnTo>
                  <a:pt x="282" y="16"/>
                </a:lnTo>
                <a:lnTo>
                  <a:pt x="284" y="18"/>
                </a:lnTo>
                <a:lnTo>
                  <a:pt x="282" y="18"/>
                </a:lnTo>
                <a:lnTo>
                  <a:pt x="278" y="14"/>
                </a:lnTo>
                <a:lnTo>
                  <a:pt x="275" y="12"/>
                </a:lnTo>
                <a:lnTo>
                  <a:pt x="273" y="10"/>
                </a:lnTo>
                <a:lnTo>
                  <a:pt x="269" y="8"/>
                </a:lnTo>
                <a:lnTo>
                  <a:pt x="269" y="4"/>
                </a:lnTo>
                <a:lnTo>
                  <a:pt x="271" y="4"/>
                </a:lnTo>
                <a:lnTo>
                  <a:pt x="273" y="4"/>
                </a:lnTo>
                <a:lnTo>
                  <a:pt x="275" y="0"/>
                </a:lnTo>
                <a:lnTo>
                  <a:pt x="275" y="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1992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Arizona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93"/>
          <p:cNvSpPr>
            <a:spLocks/>
          </p:cNvSpPr>
          <p:nvPr/>
        </p:nvSpPr>
        <p:spPr bwMode="auto">
          <a:xfrm>
            <a:off x="1074118" y="2276872"/>
            <a:ext cx="2880320" cy="3421366"/>
          </a:xfrm>
          <a:custGeom>
            <a:avLst/>
            <a:gdLst>
              <a:gd name="T0" fmla="*/ 1498 w 1826"/>
              <a:gd name="T1" fmla="*/ 2 h 2169"/>
              <a:gd name="T2" fmla="*/ 1656 w 1826"/>
              <a:gd name="T3" fmla="*/ 2 h 2169"/>
              <a:gd name="T4" fmla="*/ 1774 w 1826"/>
              <a:gd name="T5" fmla="*/ 2 h 2169"/>
              <a:gd name="T6" fmla="*/ 1826 w 1826"/>
              <a:gd name="T7" fmla="*/ 90 h 2169"/>
              <a:gd name="T8" fmla="*/ 1826 w 1826"/>
              <a:gd name="T9" fmla="*/ 207 h 2169"/>
              <a:gd name="T10" fmla="*/ 1826 w 1826"/>
              <a:gd name="T11" fmla="*/ 323 h 2169"/>
              <a:gd name="T12" fmla="*/ 1826 w 1826"/>
              <a:gd name="T13" fmla="*/ 443 h 2169"/>
              <a:gd name="T14" fmla="*/ 1826 w 1826"/>
              <a:gd name="T15" fmla="*/ 541 h 2169"/>
              <a:gd name="T16" fmla="*/ 1824 w 1826"/>
              <a:gd name="T17" fmla="*/ 646 h 2169"/>
              <a:gd name="T18" fmla="*/ 1826 w 1826"/>
              <a:gd name="T19" fmla="*/ 792 h 2169"/>
              <a:gd name="T20" fmla="*/ 1826 w 1826"/>
              <a:gd name="T21" fmla="*/ 964 h 2169"/>
              <a:gd name="T22" fmla="*/ 1824 w 1826"/>
              <a:gd name="T23" fmla="*/ 1109 h 2169"/>
              <a:gd name="T24" fmla="*/ 1824 w 1826"/>
              <a:gd name="T25" fmla="*/ 1275 h 2169"/>
              <a:gd name="T26" fmla="*/ 1824 w 1826"/>
              <a:gd name="T27" fmla="*/ 1428 h 2169"/>
              <a:gd name="T28" fmla="*/ 1824 w 1826"/>
              <a:gd name="T29" fmla="*/ 1562 h 2169"/>
              <a:gd name="T30" fmla="*/ 1824 w 1826"/>
              <a:gd name="T31" fmla="*/ 1688 h 2169"/>
              <a:gd name="T32" fmla="*/ 1824 w 1826"/>
              <a:gd name="T33" fmla="*/ 1828 h 2169"/>
              <a:gd name="T34" fmla="*/ 1824 w 1826"/>
              <a:gd name="T35" fmla="*/ 1983 h 2169"/>
              <a:gd name="T36" fmla="*/ 1824 w 1826"/>
              <a:gd name="T37" fmla="*/ 2123 h 2169"/>
              <a:gd name="T38" fmla="*/ 1538 w 1826"/>
              <a:gd name="T39" fmla="*/ 2169 h 2169"/>
              <a:gd name="T40" fmla="*/ 1183 w 1826"/>
              <a:gd name="T41" fmla="*/ 2169 h 2169"/>
              <a:gd name="T42" fmla="*/ 733 w 1826"/>
              <a:gd name="T43" fmla="*/ 2003 h 2169"/>
              <a:gd name="T44" fmla="*/ 267 w 1826"/>
              <a:gd name="T45" fmla="*/ 1833 h 2169"/>
              <a:gd name="T46" fmla="*/ 6 w 1826"/>
              <a:gd name="T47" fmla="*/ 1720 h 2169"/>
              <a:gd name="T48" fmla="*/ 18 w 1826"/>
              <a:gd name="T49" fmla="*/ 1678 h 2169"/>
              <a:gd name="T50" fmla="*/ 58 w 1826"/>
              <a:gd name="T51" fmla="*/ 1648 h 2169"/>
              <a:gd name="T52" fmla="*/ 113 w 1826"/>
              <a:gd name="T53" fmla="*/ 1580 h 2169"/>
              <a:gd name="T54" fmla="*/ 80 w 1826"/>
              <a:gd name="T55" fmla="*/ 1534 h 2169"/>
              <a:gd name="T56" fmla="*/ 40 w 1826"/>
              <a:gd name="T57" fmla="*/ 1494 h 2169"/>
              <a:gd name="T58" fmla="*/ 32 w 1826"/>
              <a:gd name="T59" fmla="*/ 1438 h 2169"/>
              <a:gd name="T60" fmla="*/ 46 w 1826"/>
              <a:gd name="T61" fmla="*/ 1389 h 2169"/>
              <a:gd name="T62" fmla="*/ 86 w 1826"/>
              <a:gd name="T63" fmla="*/ 1343 h 2169"/>
              <a:gd name="T64" fmla="*/ 94 w 1826"/>
              <a:gd name="T65" fmla="*/ 1295 h 2169"/>
              <a:gd name="T66" fmla="*/ 94 w 1826"/>
              <a:gd name="T67" fmla="*/ 1235 h 2169"/>
              <a:gd name="T68" fmla="*/ 88 w 1826"/>
              <a:gd name="T69" fmla="*/ 1195 h 2169"/>
              <a:gd name="T70" fmla="*/ 121 w 1826"/>
              <a:gd name="T71" fmla="*/ 1139 h 2169"/>
              <a:gd name="T72" fmla="*/ 177 w 1826"/>
              <a:gd name="T73" fmla="*/ 1103 h 2169"/>
              <a:gd name="T74" fmla="*/ 215 w 1826"/>
              <a:gd name="T75" fmla="*/ 1053 h 2169"/>
              <a:gd name="T76" fmla="*/ 165 w 1826"/>
              <a:gd name="T77" fmla="*/ 1005 h 2169"/>
              <a:gd name="T78" fmla="*/ 133 w 1826"/>
              <a:gd name="T79" fmla="*/ 948 h 2169"/>
              <a:gd name="T80" fmla="*/ 100 w 1826"/>
              <a:gd name="T81" fmla="*/ 888 h 2169"/>
              <a:gd name="T82" fmla="*/ 58 w 1826"/>
              <a:gd name="T83" fmla="*/ 824 h 2169"/>
              <a:gd name="T84" fmla="*/ 68 w 1826"/>
              <a:gd name="T85" fmla="*/ 758 h 2169"/>
              <a:gd name="T86" fmla="*/ 78 w 1826"/>
              <a:gd name="T87" fmla="*/ 710 h 2169"/>
              <a:gd name="T88" fmla="*/ 64 w 1826"/>
              <a:gd name="T89" fmla="*/ 640 h 2169"/>
              <a:gd name="T90" fmla="*/ 50 w 1826"/>
              <a:gd name="T91" fmla="*/ 574 h 2169"/>
              <a:gd name="T92" fmla="*/ 42 w 1826"/>
              <a:gd name="T93" fmla="*/ 519 h 2169"/>
              <a:gd name="T94" fmla="*/ 38 w 1826"/>
              <a:gd name="T95" fmla="*/ 463 h 2169"/>
              <a:gd name="T96" fmla="*/ 28 w 1826"/>
              <a:gd name="T97" fmla="*/ 415 h 2169"/>
              <a:gd name="T98" fmla="*/ 20 w 1826"/>
              <a:gd name="T99" fmla="*/ 361 h 2169"/>
              <a:gd name="T100" fmla="*/ 74 w 1826"/>
              <a:gd name="T101" fmla="*/ 339 h 2169"/>
              <a:gd name="T102" fmla="*/ 127 w 1826"/>
              <a:gd name="T103" fmla="*/ 341 h 2169"/>
              <a:gd name="T104" fmla="*/ 169 w 1826"/>
              <a:gd name="T105" fmla="*/ 375 h 2169"/>
              <a:gd name="T106" fmla="*/ 217 w 1826"/>
              <a:gd name="T107" fmla="*/ 373 h 2169"/>
              <a:gd name="T108" fmla="*/ 245 w 1826"/>
              <a:gd name="T109" fmla="*/ 313 h 2169"/>
              <a:gd name="T110" fmla="*/ 245 w 1826"/>
              <a:gd name="T111" fmla="*/ 169 h 2169"/>
              <a:gd name="T112" fmla="*/ 271 w 1826"/>
              <a:gd name="T113" fmla="*/ 2 h 2169"/>
              <a:gd name="T114" fmla="*/ 437 w 1826"/>
              <a:gd name="T115" fmla="*/ 2 h 2169"/>
              <a:gd name="T116" fmla="*/ 557 w 1826"/>
              <a:gd name="T117" fmla="*/ 2 h 2169"/>
              <a:gd name="T118" fmla="*/ 723 w 1826"/>
              <a:gd name="T119" fmla="*/ 0 h 2169"/>
              <a:gd name="T120" fmla="*/ 1011 w 1826"/>
              <a:gd name="T121" fmla="*/ 0 h 2169"/>
              <a:gd name="T122" fmla="*/ 1167 w 1826"/>
              <a:gd name="T123" fmla="*/ 0 h 2169"/>
              <a:gd name="T124" fmla="*/ 1337 w 1826"/>
              <a:gd name="T125" fmla="*/ 0 h 2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2169">
                <a:moveTo>
                  <a:pt x="1367" y="0"/>
                </a:moveTo>
                <a:lnTo>
                  <a:pt x="1369" y="0"/>
                </a:lnTo>
                <a:lnTo>
                  <a:pt x="1371" y="2"/>
                </a:lnTo>
                <a:lnTo>
                  <a:pt x="1373" y="2"/>
                </a:lnTo>
                <a:lnTo>
                  <a:pt x="1376" y="2"/>
                </a:lnTo>
                <a:lnTo>
                  <a:pt x="1386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402" y="2"/>
                </a:lnTo>
                <a:lnTo>
                  <a:pt x="1404" y="2"/>
                </a:lnTo>
                <a:lnTo>
                  <a:pt x="1414" y="2"/>
                </a:lnTo>
                <a:lnTo>
                  <a:pt x="1418" y="2"/>
                </a:lnTo>
                <a:lnTo>
                  <a:pt x="1420" y="2"/>
                </a:lnTo>
                <a:lnTo>
                  <a:pt x="1426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4" y="2"/>
                </a:lnTo>
                <a:lnTo>
                  <a:pt x="1450" y="2"/>
                </a:lnTo>
                <a:lnTo>
                  <a:pt x="1454" y="2"/>
                </a:lnTo>
                <a:lnTo>
                  <a:pt x="1456" y="2"/>
                </a:lnTo>
                <a:lnTo>
                  <a:pt x="1460" y="2"/>
                </a:lnTo>
                <a:lnTo>
                  <a:pt x="1464" y="2"/>
                </a:lnTo>
                <a:lnTo>
                  <a:pt x="1468" y="2"/>
                </a:lnTo>
                <a:lnTo>
                  <a:pt x="1470" y="2"/>
                </a:lnTo>
                <a:lnTo>
                  <a:pt x="1472" y="2"/>
                </a:lnTo>
                <a:lnTo>
                  <a:pt x="1474" y="2"/>
                </a:lnTo>
                <a:lnTo>
                  <a:pt x="1476" y="2"/>
                </a:lnTo>
                <a:lnTo>
                  <a:pt x="1478" y="2"/>
                </a:lnTo>
                <a:lnTo>
                  <a:pt x="1480" y="2"/>
                </a:lnTo>
                <a:lnTo>
                  <a:pt x="1484" y="2"/>
                </a:lnTo>
                <a:lnTo>
                  <a:pt x="1486" y="2"/>
                </a:lnTo>
                <a:lnTo>
                  <a:pt x="1488" y="2"/>
                </a:lnTo>
                <a:lnTo>
                  <a:pt x="1492" y="2"/>
                </a:lnTo>
                <a:lnTo>
                  <a:pt x="1494" y="2"/>
                </a:lnTo>
                <a:lnTo>
                  <a:pt x="1496" y="2"/>
                </a:lnTo>
                <a:lnTo>
                  <a:pt x="1498" y="2"/>
                </a:lnTo>
                <a:lnTo>
                  <a:pt x="1504" y="2"/>
                </a:lnTo>
                <a:lnTo>
                  <a:pt x="1506" y="2"/>
                </a:lnTo>
                <a:lnTo>
                  <a:pt x="1512" y="2"/>
                </a:lnTo>
                <a:lnTo>
                  <a:pt x="1516" y="2"/>
                </a:lnTo>
                <a:lnTo>
                  <a:pt x="1524" y="2"/>
                </a:lnTo>
                <a:lnTo>
                  <a:pt x="1528" y="2"/>
                </a:lnTo>
                <a:lnTo>
                  <a:pt x="1532" y="2"/>
                </a:lnTo>
                <a:lnTo>
                  <a:pt x="1536" y="2"/>
                </a:lnTo>
                <a:lnTo>
                  <a:pt x="1536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4" y="2"/>
                </a:lnTo>
                <a:lnTo>
                  <a:pt x="1546" y="2"/>
                </a:lnTo>
                <a:lnTo>
                  <a:pt x="1548" y="2"/>
                </a:lnTo>
                <a:lnTo>
                  <a:pt x="1552" y="2"/>
                </a:lnTo>
                <a:lnTo>
                  <a:pt x="1558" y="2"/>
                </a:lnTo>
                <a:lnTo>
                  <a:pt x="1562" y="2"/>
                </a:lnTo>
                <a:lnTo>
                  <a:pt x="1566" y="2"/>
                </a:lnTo>
                <a:lnTo>
                  <a:pt x="1568" y="2"/>
                </a:lnTo>
                <a:lnTo>
                  <a:pt x="1572" y="2"/>
                </a:lnTo>
                <a:lnTo>
                  <a:pt x="1574" y="2"/>
                </a:lnTo>
                <a:lnTo>
                  <a:pt x="1576" y="2"/>
                </a:lnTo>
                <a:lnTo>
                  <a:pt x="1588" y="2"/>
                </a:lnTo>
                <a:lnTo>
                  <a:pt x="1592" y="2"/>
                </a:lnTo>
                <a:lnTo>
                  <a:pt x="1602" y="2"/>
                </a:lnTo>
                <a:lnTo>
                  <a:pt x="1604" y="2"/>
                </a:lnTo>
                <a:lnTo>
                  <a:pt x="1614" y="2"/>
                </a:lnTo>
                <a:lnTo>
                  <a:pt x="1618" y="2"/>
                </a:lnTo>
                <a:lnTo>
                  <a:pt x="1622" y="2"/>
                </a:lnTo>
                <a:lnTo>
                  <a:pt x="1624" y="2"/>
                </a:lnTo>
                <a:lnTo>
                  <a:pt x="1630" y="2"/>
                </a:lnTo>
                <a:lnTo>
                  <a:pt x="1632" y="2"/>
                </a:lnTo>
                <a:lnTo>
                  <a:pt x="1638" y="2"/>
                </a:lnTo>
                <a:lnTo>
                  <a:pt x="1640" y="2"/>
                </a:lnTo>
                <a:lnTo>
                  <a:pt x="1646" y="2"/>
                </a:lnTo>
                <a:lnTo>
                  <a:pt x="1652" y="2"/>
                </a:lnTo>
                <a:lnTo>
                  <a:pt x="1656" y="2"/>
                </a:lnTo>
                <a:lnTo>
                  <a:pt x="1658" y="2"/>
                </a:lnTo>
                <a:lnTo>
                  <a:pt x="1660" y="2"/>
                </a:lnTo>
                <a:lnTo>
                  <a:pt x="1670" y="2"/>
                </a:lnTo>
                <a:lnTo>
                  <a:pt x="1672" y="2"/>
                </a:lnTo>
                <a:lnTo>
                  <a:pt x="1680" y="2"/>
                </a:lnTo>
                <a:lnTo>
                  <a:pt x="1682" y="2"/>
                </a:lnTo>
                <a:lnTo>
                  <a:pt x="1684" y="2"/>
                </a:lnTo>
                <a:lnTo>
                  <a:pt x="1686" y="2"/>
                </a:lnTo>
                <a:lnTo>
                  <a:pt x="1690" y="2"/>
                </a:lnTo>
                <a:lnTo>
                  <a:pt x="1692" y="2"/>
                </a:lnTo>
                <a:lnTo>
                  <a:pt x="1696" y="2"/>
                </a:lnTo>
                <a:lnTo>
                  <a:pt x="1698" y="2"/>
                </a:lnTo>
                <a:lnTo>
                  <a:pt x="1700" y="2"/>
                </a:lnTo>
                <a:lnTo>
                  <a:pt x="1702" y="2"/>
                </a:lnTo>
                <a:lnTo>
                  <a:pt x="1704" y="2"/>
                </a:lnTo>
                <a:lnTo>
                  <a:pt x="1708" y="2"/>
                </a:lnTo>
                <a:lnTo>
                  <a:pt x="1714" y="2"/>
                </a:lnTo>
                <a:lnTo>
                  <a:pt x="1716" y="2"/>
                </a:lnTo>
                <a:lnTo>
                  <a:pt x="1718" y="2"/>
                </a:lnTo>
                <a:lnTo>
                  <a:pt x="1720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0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2" y="2"/>
                </a:lnTo>
                <a:lnTo>
                  <a:pt x="1746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60" y="2"/>
                </a:lnTo>
                <a:lnTo>
                  <a:pt x="1762" y="2"/>
                </a:lnTo>
                <a:lnTo>
                  <a:pt x="1766" y="2"/>
                </a:lnTo>
                <a:lnTo>
                  <a:pt x="1772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8" y="2"/>
                </a:lnTo>
                <a:lnTo>
                  <a:pt x="1790" y="2"/>
                </a:lnTo>
                <a:lnTo>
                  <a:pt x="1798" y="2"/>
                </a:lnTo>
                <a:lnTo>
                  <a:pt x="1800" y="2"/>
                </a:lnTo>
                <a:lnTo>
                  <a:pt x="1822" y="2"/>
                </a:lnTo>
                <a:lnTo>
                  <a:pt x="1826" y="2"/>
                </a:lnTo>
                <a:lnTo>
                  <a:pt x="1826" y="6"/>
                </a:lnTo>
                <a:lnTo>
                  <a:pt x="1826" y="8"/>
                </a:lnTo>
                <a:lnTo>
                  <a:pt x="1826" y="14"/>
                </a:lnTo>
                <a:lnTo>
                  <a:pt x="1826" y="16"/>
                </a:lnTo>
                <a:lnTo>
                  <a:pt x="1826" y="18"/>
                </a:lnTo>
                <a:lnTo>
                  <a:pt x="1826" y="26"/>
                </a:lnTo>
                <a:lnTo>
                  <a:pt x="1826" y="28"/>
                </a:lnTo>
                <a:lnTo>
                  <a:pt x="1826" y="30"/>
                </a:lnTo>
                <a:lnTo>
                  <a:pt x="1826" y="34"/>
                </a:lnTo>
                <a:lnTo>
                  <a:pt x="1826" y="42"/>
                </a:lnTo>
                <a:lnTo>
                  <a:pt x="1826" y="44"/>
                </a:lnTo>
                <a:lnTo>
                  <a:pt x="1826" y="46"/>
                </a:lnTo>
                <a:lnTo>
                  <a:pt x="1826" y="48"/>
                </a:lnTo>
                <a:lnTo>
                  <a:pt x="1826" y="50"/>
                </a:lnTo>
                <a:lnTo>
                  <a:pt x="1826" y="52"/>
                </a:lnTo>
                <a:lnTo>
                  <a:pt x="1826" y="54"/>
                </a:lnTo>
                <a:lnTo>
                  <a:pt x="1826" y="58"/>
                </a:lnTo>
                <a:lnTo>
                  <a:pt x="1826" y="60"/>
                </a:lnTo>
                <a:lnTo>
                  <a:pt x="1826" y="62"/>
                </a:lnTo>
                <a:lnTo>
                  <a:pt x="1826" y="64"/>
                </a:lnTo>
                <a:lnTo>
                  <a:pt x="1826" y="70"/>
                </a:lnTo>
                <a:lnTo>
                  <a:pt x="1826" y="72"/>
                </a:lnTo>
                <a:lnTo>
                  <a:pt x="1826" y="72"/>
                </a:lnTo>
                <a:lnTo>
                  <a:pt x="1826" y="74"/>
                </a:lnTo>
                <a:lnTo>
                  <a:pt x="1826" y="78"/>
                </a:lnTo>
                <a:lnTo>
                  <a:pt x="1826" y="80"/>
                </a:lnTo>
                <a:lnTo>
                  <a:pt x="1826" y="86"/>
                </a:lnTo>
                <a:lnTo>
                  <a:pt x="1826" y="88"/>
                </a:lnTo>
                <a:lnTo>
                  <a:pt x="1826" y="90"/>
                </a:lnTo>
                <a:lnTo>
                  <a:pt x="1826" y="92"/>
                </a:lnTo>
                <a:lnTo>
                  <a:pt x="1826" y="96"/>
                </a:lnTo>
                <a:lnTo>
                  <a:pt x="1826" y="100"/>
                </a:lnTo>
                <a:lnTo>
                  <a:pt x="1826" y="102"/>
                </a:lnTo>
                <a:lnTo>
                  <a:pt x="1826" y="104"/>
                </a:lnTo>
                <a:lnTo>
                  <a:pt x="1826" y="110"/>
                </a:lnTo>
                <a:lnTo>
                  <a:pt x="1826" y="116"/>
                </a:lnTo>
                <a:lnTo>
                  <a:pt x="1826" y="118"/>
                </a:lnTo>
                <a:lnTo>
                  <a:pt x="1826" y="120"/>
                </a:lnTo>
                <a:lnTo>
                  <a:pt x="1826" y="124"/>
                </a:lnTo>
                <a:lnTo>
                  <a:pt x="1826" y="126"/>
                </a:lnTo>
                <a:lnTo>
                  <a:pt x="1826" y="128"/>
                </a:lnTo>
                <a:lnTo>
                  <a:pt x="1826" y="130"/>
                </a:lnTo>
                <a:lnTo>
                  <a:pt x="1826" y="132"/>
                </a:lnTo>
                <a:lnTo>
                  <a:pt x="1826" y="141"/>
                </a:lnTo>
                <a:lnTo>
                  <a:pt x="1826" y="143"/>
                </a:lnTo>
                <a:lnTo>
                  <a:pt x="1826" y="151"/>
                </a:lnTo>
                <a:lnTo>
                  <a:pt x="1826" y="155"/>
                </a:lnTo>
                <a:lnTo>
                  <a:pt x="1826" y="157"/>
                </a:lnTo>
                <a:lnTo>
                  <a:pt x="1826" y="161"/>
                </a:lnTo>
                <a:lnTo>
                  <a:pt x="1826" y="165"/>
                </a:lnTo>
                <a:lnTo>
                  <a:pt x="1826" y="167"/>
                </a:lnTo>
                <a:lnTo>
                  <a:pt x="1826" y="169"/>
                </a:lnTo>
                <a:lnTo>
                  <a:pt x="1826" y="169"/>
                </a:lnTo>
                <a:lnTo>
                  <a:pt x="1826" y="171"/>
                </a:lnTo>
                <a:lnTo>
                  <a:pt x="1826" y="173"/>
                </a:lnTo>
                <a:lnTo>
                  <a:pt x="1826" y="175"/>
                </a:lnTo>
                <a:lnTo>
                  <a:pt x="1826" y="177"/>
                </a:lnTo>
                <a:lnTo>
                  <a:pt x="1826" y="179"/>
                </a:lnTo>
                <a:lnTo>
                  <a:pt x="1826" y="181"/>
                </a:lnTo>
                <a:lnTo>
                  <a:pt x="1826" y="183"/>
                </a:lnTo>
                <a:lnTo>
                  <a:pt x="1826" y="187"/>
                </a:lnTo>
                <a:lnTo>
                  <a:pt x="1826" y="189"/>
                </a:lnTo>
                <a:lnTo>
                  <a:pt x="1826" y="193"/>
                </a:lnTo>
                <a:lnTo>
                  <a:pt x="1826" y="195"/>
                </a:lnTo>
                <a:lnTo>
                  <a:pt x="1826" y="199"/>
                </a:lnTo>
                <a:lnTo>
                  <a:pt x="1826" y="205"/>
                </a:lnTo>
                <a:lnTo>
                  <a:pt x="1826" y="207"/>
                </a:lnTo>
                <a:lnTo>
                  <a:pt x="1826" y="211"/>
                </a:lnTo>
                <a:lnTo>
                  <a:pt x="1826" y="213"/>
                </a:lnTo>
                <a:lnTo>
                  <a:pt x="1826" y="217"/>
                </a:lnTo>
                <a:lnTo>
                  <a:pt x="1826" y="223"/>
                </a:lnTo>
                <a:lnTo>
                  <a:pt x="1826" y="229"/>
                </a:lnTo>
                <a:lnTo>
                  <a:pt x="1826" y="235"/>
                </a:lnTo>
                <a:lnTo>
                  <a:pt x="1826" y="239"/>
                </a:lnTo>
                <a:lnTo>
                  <a:pt x="1826" y="243"/>
                </a:lnTo>
                <a:lnTo>
                  <a:pt x="1826" y="245"/>
                </a:lnTo>
                <a:lnTo>
                  <a:pt x="1826" y="249"/>
                </a:lnTo>
                <a:lnTo>
                  <a:pt x="1826" y="253"/>
                </a:lnTo>
                <a:lnTo>
                  <a:pt x="1826" y="259"/>
                </a:lnTo>
                <a:lnTo>
                  <a:pt x="1826" y="261"/>
                </a:lnTo>
                <a:lnTo>
                  <a:pt x="1826" y="265"/>
                </a:lnTo>
                <a:lnTo>
                  <a:pt x="1826" y="265"/>
                </a:lnTo>
                <a:lnTo>
                  <a:pt x="1826" y="267"/>
                </a:lnTo>
                <a:lnTo>
                  <a:pt x="1826" y="269"/>
                </a:lnTo>
                <a:lnTo>
                  <a:pt x="1826" y="271"/>
                </a:lnTo>
                <a:lnTo>
                  <a:pt x="1826" y="273"/>
                </a:lnTo>
                <a:lnTo>
                  <a:pt x="1826" y="277"/>
                </a:lnTo>
                <a:lnTo>
                  <a:pt x="1826" y="279"/>
                </a:lnTo>
                <a:lnTo>
                  <a:pt x="1826" y="281"/>
                </a:lnTo>
                <a:lnTo>
                  <a:pt x="1826" y="285"/>
                </a:lnTo>
                <a:lnTo>
                  <a:pt x="1826" y="287"/>
                </a:lnTo>
                <a:lnTo>
                  <a:pt x="1826" y="289"/>
                </a:lnTo>
                <a:lnTo>
                  <a:pt x="1826" y="291"/>
                </a:lnTo>
                <a:lnTo>
                  <a:pt x="1826" y="293"/>
                </a:lnTo>
                <a:lnTo>
                  <a:pt x="1826" y="297"/>
                </a:lnTo>
                <a:lnTo>
                  <a:pt x="1826" y="299"/>
                </a:lnTo>
                <a:lnTo>
                  <a:pt x="1826" y="301"/>
                </a:lnTo>
                <a:lnTo>
                  <a:pt x="1826" y="305"/>
                </a:lnTo>
                <a:lnTo>
                  <a:pt x="1826" y="307"/>
                </a:lnTo>
                <a:lnTo>
                  <a:pt x="1826" y="311"/>
                </a:lnTo>
                <a:lnTo>
                  <a:pt x="1826" y="313"/>
                </a:lnTo>
                <a:lnTo>
                  <a:pt x="1826" y="317"/>
                </a:lnTo>
                <a:lnTo>
                  <a:pt x="1826" y="319"/>
                </a:lnTo>
                <a:lnTo>
                  <a:pt x="1826" y="321"/>
                </a:lnTo>
                <a:lnTo>
                  <a:pt x="1826" y="323"/>
                </a:lnTo>
                <a:lnTo>
                  <a:pt x="1826" y="327"/>
                </a:lnTo>
                <a:lnTo>
                  <a:pt x="1826" y="337"/>
                </a:lnTo>
                <a:lnTo>
                  <a:pt x="1826" y="339"/>
                </a:lnTo>
                <a:lnTo>
                  <a:pt x="1826" y="341"/>
                </a:lnTo>
                <a:lnTo>
                  <a:pt x="1826" y="347"/>
                </a:lnTo>
                <a:lnTo>
                  <a:pt x="1826" y="349"/>
                </a:lnTo>
                <a:lnTo>
                  <a:pt x="1826" y="351"/>
                </a:lnTo>
                <a:lnTo>
                  <a:pt x="1826" y="359"/>
                </a:lnTo>
                <a:lnTo>
                  <a:pt x="1826" y="361"/>
                </a:lnTo>
                <a:lnTo>
                  <a:pt x="1826" y="363"/>
                </a:lnTo>
                <a:lnTo>
                  <a:pt x="1826" y="365"/>
                </a:lnTo>
                <a:lnTo>
                  <a:pt x="1826" y="369"/>
                </a:lnTo>
                <a:lnTo>
                  <a:pt x="1826" y="371"/>
                </a:lnTo>
                <a:lnTo>
                  <a:pt x="1826" y="375"/>
                </a:lnTo>
                <a:lnTo>
                  <a:pt x="1826" y="377"/>
                </a:lnTo>
                <a:lnTo>
                  <a:pt x="1826" y="379"/>
                </a:lnTo>
                <a:lnTo>
                  <a:pt x="1826" y="381"/>
                </a:lnTo>
                <a:lnTo>
                  <a:pt x="1826" y="383"/>
                </a:lnTo>
                <a:lnTo>
                  <a:pt x="1826" y="387"/>
                </a:lnTo>
                <a:lnTo>
                  <a:pt x="1826" y="391"/>
                </a:lnTo>
                <a:lnTo>
                  <a:pt x="1826" y="393"/>
                </a:lnTo>
                <a:lnTo>
                  <a:pt x="1826" y="395"/>
                </a:lnTo>
                <a:lnTo>
                  <a:pt x="1826" y="399"/>
                </a:lnTo>
                <a:lnTo>
                  <a:pt x="1826" y="405"/>
                </a:lnTo>
                <a:lnTo>
                  <a:pt x="1826" y="407"/>
                </a:lnTo>
                <a:lnTo>
                  <a:pt x="1826" y="409"/>
                </a:lnTo>
                <a:lnTo>
                  <a:pt x="1826" y="409"/>
                </a:lnTo>
                <a:lnTo>
                  <a:pt x="1826" y="413"/>
                </a:lnTo>
                <a:lnTo>
                  <a:pt x="1826" y="419"/>
                </a:lnTo>
                <a:lnTo>
                  <a:pt x="1826" y="423"/>
                </a:lnTo>
                <a:lnTo>
                  <a:pt x="1826" y="425"/>
                </a:lnTo>
                <a:lnTo>
                  <a:pt x="1826" y="427"/>
                </a:lnTo>
                <a:lnTo>
                  <a:pt x="1826" y="429"/>
                </a:lnTo>
                <a:lnTo>
                  <a:pt x="1826" y="431"/>
                </a:lnTo>
                <a:lnTo>
                  <a:pt x="1826" y="435"/>
                </a:lnTo>
                <a:lnTo>
                  <a:pt x="1826" y="437"/>
                </a:lnTo>
                <a:lnTo>
                  <a:pt x="1826" y="439"/>
                </a:lnTo>
                <a:lnTo>
                  <a:pt x="1826" y="443"/>
                </a:lnTo>
                <a:lnTo>
                  <a:pt x="1826" y="445"/>
                </a:lnTo>
                <a:lnTo>
                  <a:pt x="1826" y="447"/>
                </a:lnTo>
                <a:lnTo>
                  <a:pt x="1826" y="449"/>
                </a:lnTo>
                <a:lnTo>
                  <a:pt x="1826" y="451"/>
                </a:lnTo>
                <a:lnTo>
                  <a:pt x="1826" y="453"/>
                </a:lnTo>
                <a:lnTo>
                  <a:pt x="1826" y="455"/>
                </a:lnTo>
                <a:lnTo>
                  <a:pt x="1826" y="457"/>
                </a:lnTo>
                <a:lnTo>
                  <a:pt x="1826" y="457"/>
                </a:lnTo>
                <a:lnTo>
                  <a:pt x="1826" y="459"/>
                </a:lnTo>
                <a:lnTo>
                  <a:pt x="1826" y="461"/>
                </a:lnTo>
                <a:lnTo>
                  <a:pt x="1826" y="463"/>
                </a:lnTo>
                <a:lnTo>
                  <a:pt x="1826" y="465"/>
                </a:lnTo>
                <a:lnTo>
                  <a:pt x="1826" y="467"/>
                </a:lnTo>
                <a:lnTo>
                  <a:pt x="1826" y="469"/>
                </a:lnTo>
                <a:lnTo>
                  <a:pt x="1826" y="471"/>
                </a:lnTo>
                <a:lnTo>
                  <a:pt x="1826" y="481"/>
                </a:lnTo>
                <a:lnTo>
                  <a:pt x="1826" y="489"/>
                </a:lnTo>
                <a:lnTo>
                  <a:pt x="1826" y="491"/>
                </a:lnTo>
                <a:lnTo>
                  <a:pt x="1826" y="493"/>
                </a:lnTo>
                <a:lnTo>
                  <a:pt x="1826" y="495"/>
                </a:lnTo>
                <a:lnTo>
                  <a:pt x="1826" y="497"/>
                </a:lnTo>
                <a:lnTo>
                  <a:pt x="1826" y="499"/>
                </a:lnTo>
                <a:lnTo>
                  <a:pt x="1826" y="501"/>
                </a:lnTo>
                <a:lnTo>
                  <a:pt x="1826" y="503"/>
                </a:lnTo>
                <a:lnTo>
                  <a:pt x="1826" y="505"/>
                </a:lnTo>
                <a:lnTo>
                  <a:pt x="1826" y="505"/>
                </a:lnTo>
                <a:lnTo>
                  <a:pt x="1826" y="507"/>
                </a:lnTo>
                <a:lnTo>
                  <a:pt x="1826" y="513"/>
                </a:lnTo>
                <a:lnTo>
                  <a:pt x="1826" y="519"/>
                </a:lnTo>
                <a:lnTo>
                  <a:pt x="1826" y="521"/>
                </a:lnTo>
                <a:lnTo>
                  <a:pt x="1826" y="525"/>
                </a:lnTo>
                <a:lnTo>
                  <a:pt x="1826" y="527"/>
                </a:lnTo>
                <a:lnTo>
                  <a:pt x="1826" y="529"/>
                </a:lnTo>
                <a:lnTo>
                  <a:pt x="1824" y="531"/>
                </a:lnTo>
                <a:lnTo>
                  <a:pt x="1824" y="533"/>
                </a:lnTo>
                <a:lnTo>
                  <a:pt x="1824" y="535"/>
                </a:lnTo>
                <a:lnTo>
                  <a:pt x="1824" y="541"/>
                </a:lnTo>
                <a:lnTo>
                  <a:pt x="1826" y="541"/>
                </a:lnTo>
                <a:lnTo>
                  <a:pt x="1826" y="545"/>
                </a:lnTo>
                <a:lnTo>
                  <a:pt x="1826" y="547"/>
                </a:lnTo>
                <a:lnTo>
                  <a:pt x="1826" y="549"/>
                </a:lnTo>
                <a:lnTo>
                  <a:pt x="1826" y="553"/>
                </a:lnTo>
                <a:lnTo>
                  <a:pt x="1826" y="553"/>
                </a:lnTo>
                <a:lnTo>
                  <a:pt x="1824" y="557"/>
                </a:lnTo>
                <a:lnTo>
                  <a:pt x="1824" y="559"/>
                </a:lnTo>
                <a:lnTo>
                  <a:pt x="1824" y="564"/>
                </a:lnTo>
                <a:lnTo>
                  <a:pt x="1824" y="566"/>
                </a:lnTo>
                <a:lnTo>
                  <a:pt x="1824" y="568"/>
                </a:lnTo>
                <a:lnTo>
                  <a:pt x="1824" y="570"/>
                </a:lnTo>
                <a:lnTo>
                  <a:pt x="1824" y="572"/>
                </a:lnTo>
                <a:lnTo>
                  <a:pt x="1824" y="574"/>
                </a:lnTo>
                <a:lnTo>
                  <a:pt x="1824" y="576"/>
                </a:lnTo>
                <a:lnTo>
                  <a:pt x="1824" y="582"/>
                </a:lnTo>
                <a:lnTo>
                  <a:pt x="1824" y="588"/>
                </a:lnTo>
                <a:lnTo>
                  <a:pt x="1824" y="590"/>
                </a:lnTo>
                <a:lnTo>
                  <a:pt x="1824" y="594"/>
                </a:lnTo>
                <a:lnTo>
                  <a:pt x="1824" y="596"/>
                </a:lnTo>
                <a:lnTo>
                  <a:pt x="1824" y="600"/>
                </a:lnTo>
                <a:lnTo>
                  <a:pt x="1824" y="602"/>
                </a:lnTo>
                <a:lnTo>
                  <a:pt x="1824" y="602"/>
                </a:lnTo>
                <a:lnTo>
                  <a:pt x="1824" y="606"/>
                </a:lnTo>
                <a:lnTo>
                  <a:pt x="1824" y="608"/>
                </a:lnTo>
                <a:lnTo>
                  <a:pt x="1824" y="610"/>
                </a:lnTo>
                <a:lnTo>
                  <a:pt x="1824" y="614"/>
                </a:lnTo>
                <a:lnTo>
                  <a:pt x="1824" y="618"/>
                </a:lnTo>
                <a:lnTo>
                  <a:pt x="1824" y="620"/>
                </a:lnTo>
                <a:lnTo>
                  <a:pt x="1824" y="622"/>
                </a:lnTo>
                <a:lnTo>
                  <a:pt x="1824" y="626"/>
                </a:lnTo>
                <a:lnTo>
                  <a:pt x="1824" y="628"/>
                </a:lnTo>
                <a:lnTo>
                  <a:pt x="1824" y="630"/>
                </a:lnTo>
                <a:lnTo>
                  <a:pt x="1824" y="632"/>
                </a:lnTo>
                <a:lnTo>
                  <a:pt x="1824" y="638"/>
                </a:lnTo>
                <a:lnTo>
                  <a:pt x="1824" y="640"/>
                </a:lnTo>
                <a:lnTo>
                  <a:pt x="1824" y="642"/>
                </a:lnTo>
                <a:lnTo>
                  <a:pt x="1824" y="644"/>
                </a:lnTo>
                <a:lnTo>
                  <a:pt x="1824" y="646"/>
                </a:lnTo>
                <a:lnTo>
                  <a:pt x="1824" y="648"/>
                </a:lnTo>
                <a:lnTo>
                  <a:pt x="1824" y="650"/>
                </a:lnTo>
                <a:lnTo>
                  <a:pt x="1824" y="652"/>
                </a:lnTo>
                <a:lnTo>
                  <a:pt x="1824" y="656"/>
                </a:lnTo>
                <a:lnTo>
                  <a:pt x="1824" y="660"/>
                </a:lnTo>
                <a:lnTo>
                  <a:pt x="1824" y="662"/>
                </a:lnTo>
                <a:lnTo>
                  <a:pt x="1824" y="664"/>
                </a:lnTo>
                <a:lnTo>
                  <a:pt x="1824" y="666"/>
                </a:lnTo>
                <a:lnTo>
                  <a:pt x="1824" y="668"/>
                </a:lnTo>
                <a:lnTo>
                  <a:pt x="1826" y="670"/>
                </a:lnTo>
                <a:lnTo>
                  <a:pt x="1826" y="676"/>
                </a:lnTo>
                <a:lnTo>
                  <a:pt x="1826" y="678"/>
                </a:lnTo>
                <a:lnTo>
                  <a:pt x="1826" y="682"/>
                </a:lnTo>
                <a:lnTo>
                  <a:pt x="1826" y="686"/>
                </a:lnTo>
                <a:lnTo>
                  <a:pt x="1826" y="688"/>
                </a:lnTo>
                <a:lnTo>
                  <a:pt x="1826" y="690"/>
                </a:lnTo>
                <a:lnTo>
                  <a:pt x="1826" y="694"/>
                </a:lnTo>
                <a:lnTo>
                  <a:pt x="1826" y="696"/>
                </a:lnTo>
                <a:lnTo>
                  <a:pt x="1826" y="698"/>
                </a:lnTo>
                <a:lnTo>
                  <a:pt x="1826" y="698"/>
                </a:lnTo>
                <a:lnTo>
                  <a:pt x="1826" y="700"/>
                </a:lnTo>
                <a:lnTo>
                  <a:pt x="1826" y="704"/>
                </a:lnTo>
                <a:lnTo>
                  <a:pt x="1826" y="710"/>
                </a:lnTo>
                <a:lnTo>
                  <a:pt x="1826" y="714"/>
                </a:lnTo>
                <a:lnTo>
                  <a:pt x="1826" y="716"/>
                </a:lnTo>
                <a:lnTo>
                  <a:pt x="1826" y="718"/>
                </a:lnTo>
                <a:lnTo>
                  <a:pt x="1826" y="726"/>
                </a:lnTo>
                <a:lnTo>
                  <a:pt x="1826" y="736"/>
                </a:lnTo>
                <a:lnTo>
                  <a:pt x="1826" y="738"/>
                </a:lnTo>
                <a:lnTo>
                  <a:pt x="1826" y="746"/>
                </a:lnTo>
                <a:lnTo>
                  <a:pt x="1826" y="762"/>
                </a:lnTo>
                <a:lnTo>
                  <a:pt x="1826" y="764"/>
                </a:lnTo>
                <a:lnTo>
                  <a:pt x="1826" y="774"/>
                </a:lnTo>
                <a:lnTo>
                  <a:pt x="1826" y="776"/>
                </a:lnTo>
                <a:lnTo>
                  <a:pt x="1826" y="778"/>
                </a:lnTo>
                <a:lnTo>
                  <a:pt x="1826" y="784"/>
                </a:lnTo>
                <a:lnTo>
                  <a:pt x="1826" y="786"/>
                </a:lnTo>
                <a:lnTo>
                  <a:pt x="1826" y="792"/>
                </a:lnTo>
                <a:lnTo>
                  <a:pt x="1826" y="794"/>
                </a:lnTo>
                <a:lnTo>
                  <a:pt x="1826" y="796"/>
                </a:lnTo>
                <a:lnTo>
                  <a:pt x="1826" y="798"/>
                </a:lnTo>
                <a:lnTo>
                  <a:pt x="1826" y="802"/>
                </a:lnTo>
                <a:lnTo>
                  <a:pt x="1826" y="808"/>
                </a:lnTo>
                <a:lnTo>
                  <a:pt x="1826" y="812"/>
                </a:lnTo>
                <a:lnTo>
                  <a:pt x="1826" y="816"/>
                </a:lnTo>
                <a:lnTo>
                  <a:pt x="1826" y="820"/>
                </a:lnTo>
                <a:lnTo>
                  <a:pt x="1826" y="824"/>
                </a:lnTo>
                <a:lnTo>
                  <a:pt x="1826" y="832"/>
                </a:lnTo>
                <a:lnTo>
                  <a:pt x="1826" y="834"/>
                </a:lnTo>
                <a:lnTo>
                  <a:pt x="1826" y="836"/>
                </a:lnTo>
                <a:lnTo>
                  <a:pt x="1826" y="838"/>
                </a:lnTo>
                <a:lnTo>
                  <a:pt x="1826" y="840"/>
                </a:lnTo>
                <a:lnTo>
                  <a:pt x="1826" y="842"/>
                </a:lnTo>
                <a:lnTo>
                  <a:pt x="1826" y="848"/>
                </a:lnTo>
                <a:lnTo>
                  <a:pt x="1826" y="852"/>
                </a:lnTo>
                <a:lnTo>
                  <a:pt x="1826" y="854"/>
                </a:lnTo>
                <a:lnTo>
                  <a:pt x="1826" y="860"/>
                </a:lnTo>
                <a:lnTo>
                  <a:pt x="1826" y="862"/>
                </a:lnTo>
                <a:lnTo>
                  <a:pt x="1826" y="866"/>
                </a:lnTo>
                <a:lnTo>
                  <a:pt x="1826" y="872"/>
                </a:lnTo>
                <a:lnTo>
                  <a:pt x="1826" y="874"/>
                </a:lnTo>
                <a:lnTo>
                  <a:pt x="1826" y="880"/>
                </a:lnTo>
                <a:lnTo>
                  <a:pt x="1826" y="888"/>
                </a:lnTo>
                <a:lnTo>
                  <a:pt x="1826" y="892"/>
                </a:lnTo>
                <a:lnTo>
                  <a:pt x="1826" y="894"/>
                </a:lnTo>
                <a:lnTo>
                  <a:pt x="1826" y="898"/>
                </a:lnTo>
                <a:lnTo>
                  <a:pt x="1826" y="904"/>
                </a:lnTo>
                <a:lnTo>
                  <a:pt x="1826" y="906"/>
                </a:lnTo>
                <a:lnTo>
                  <a:pt x="1826" y="926"/>
                </a:lnTo>
                <a:lnTo>
                  <a:pt x="1826" y="928"/>
                </a:lnTo>
                <a:lnTo>
                  <a:pt x="1826" y="934"/>
                </a:lnTo>
                <a:lnTo>
                  <a:pt x="1826" y="936"/>
                </a:lnTo>
                <a:lnTo>
                  <a:pt x="1826" y="938"/>
                </a:lnTo>
                <a:lnTo>
                  <a:pt x="1826" y="944"/>
                </a:lnTo>
                <a:lnTo>
                  <a:pt x="1826" y="962"/>
                </a:lnTo>
                <a:lnTo>
                  <a:pt x="1826" y="964"/>
                </a:lnTo>
                <a:lnTo>
                  <a:pt x="1826" y="966"/>
                </a:lnTo>
                <a:lnTo>
                  <a:pt x="1826" y="968"/>
                </a:lnTo>
                <a:lnTo>
                  <a:pt x="1826" y="976"/>
                </a:lnTo>
                <a:lnTo>
                  <a:pt x="1826" y="985"/>
                </a:lnTo>
                <a:lnTo>
                  <a:pt x="1826" y="987"/>
                </a:lnTo>
                <a:lnTo>
                  <a:pt x="1826" y="997"/>
                </a:lnTo>
                <a:lnTo>
                  <a:pt x="1826" y="1001"/>
                </a:lnTo>
                <a:lnTo>
                  <a:pt x="1824" y="1011"/>
                </a:lnTo>
                <a:lnTo>
                  <a:pt x="1824" y="1017"/>
                </a:lnTo>
                <a:lnTo>
                  <a:pt x="1824" y="1019"/>
                </a:lnTo>
                <a:lnTo>
                  <a:pt x="1824" y="1021"/>
                </a:lnTo>
                <a:lnTo>
                  <a:pt x="1824" y="1023"/>
                </a:lnTo>
                <a:lnTo>
                  <a:pt x="1824" y="1025"/>
                </a:lnTo>
                <a:lnTo>
                  <a:pt x="1824" y="1027"/>
                </a:lnTo>
                <a:lnTo>
                  <a:pt x="1824" y="1031"/>
                </a:lnTo>
                <a:lnTo>
                  <a:pt x="1824" y="1037"/>
                </a:lnTo>
                <a:lnTo>
                  <a:pt x="1824" y="1039"/>
                </a:lnTo>
                <a:lnTo>
                  <a:pt x="1824" y="1043"/>
                </a:lnTo>
                <a:lnTo>
                  <a:pt x="1824" y="1045"/>
                </a:lnTo>
                <a:lnTo>
                  <a:pt x="1824" y="1049"/>
                </a:lnTo>
                <a:lnTo>
                  <a:pt x="1824" y="1053"/>
                </a:lnTo>
                <a:lnTo>
                  <a:pt x="1824" y="1055"/>
                </a:lnTo>
                <a:lnTo>
                  <a:pt x="1824" y="1057"/>
                </a:lnTo>
                <a:lnTo>
                  <a:pt x="1824" y="1059"/>
                </a:lnTo>
                <a:lnTo>
                  <a:pt x="1824" y="1061"/>
                </a:lnTo>
                <a:lnTo>
                  <a:pt x="1824" y="1069"/>
                </a:lnTo>
                <a:lnTo>
                  <a:pt x="1824" y="1073"/>
                </a:lnTo>
                <a:lnTo>
                  <a:pt x="1824" y="1081"/>
                </a:lnTo>
                <a:lnTo>
                  <a:pt x="1824" y="1085"/>
                </a:lnTo>
                <a:lnTo>
                  <a:pt x="1824" y="1087"/>
                </a:lnTo>
                <a:lnTo>
                  <a:pt x="1824" y="1089"/>
                </a:lnTo>
                <a:lnTo>
                  <a:pt x="1824" y="1095"/>
                </a:lnTo>
                <a:lnTo>
                  <a:pt x="1824" y="1099"/>
                </a:lnTo>
                <a:lnTo>
                  <a:pt x="1824" y="1101"/>
                </a:lnTo>
                <a:lnTo>
                  <a:pt x="1824" y="1103"/>
                </a:lnTo>
                <a:lnTo>
                  <a:pt x="1824" y="1105"/>
                </a:lnTo>
                <a:lnTo>
                  <a:pt x="1824" y="1107"/>
                </a:lnTo>
                <a:lnTo>
                  <a:pt x="1824" y="1109"/>
                </a:lnTo>
                <a:lnTo>
                  <a:pt x="1824" y="1115"/>
                </a:lnTo>
                <a:lnTo>
                  <a:pt x="1824" y="1117"/>
                </a:lnTo>
                <a:lnTo>
                  <a:pt x="1824" y="1121"/>
                </a:lnTo>
                <a:lnTo>
                  <a:pt x="1824" y="1125"/>
                </a:lnTo>
                <a:lnTo>
                  <a:pt x="1824" y="1129"/>
                </a:lnTo>
                <a:lnTo>
                  <a:pt x="1824" y="1129"/>
                </a:lnTo>
                <a:lnTo>
                  <a:pt x="1824" y="1131"/>
                </a:lnTo>
                <a:lnTo>
                  <a:pt x="1824" y="1133"/>
                </a:lnTo>
                <a:lnTo>
                  <a:pt x="1824" y="1135"/>
                </a:lnTo>
                <a:lnTo>
                  <a:pt x="1824" y="1137"/>
                </a:lnTo>
                <a:lnTo>
                  <a:pt x="1824" y="1141"/>
                </a:lnTo>
                <a:lnTo>
                  <a:pt x="1824" y="1145"/>
                </a:lnTo>
                <a:lnTo>
                  <a:pt x="1824" y="1147"/>
                </a:lnTo>
                <a:lnTo>
                  <a:pt x="1824" y="1149"/>
                </a:lnTo>
                <a:lnTo>
                  <a:pt x="1824" y="1151"/>
                </a:lnTo>
                <a:lnTo>
                  <a:pt x="1824" y="1159"/>
                </a:lnTo>
                <a:lnTo>
                  <a:pt x="1824" y="1161"/>
                </a:lnTo>
                <a:lnTo>
                  <a:pt x="1824" y="1167"/>
                </a:lnTo>
                <a:lnTo>
                  <a:pt x="1824" y="1173"/>
                </a:lnTo>
                <a:lnTo>
                  <a:pt x="1824" y="1183"/>
                </a:lnTo>
                <a:lnTo>
                  <a:pt x="1824" y="1191"/>
                </a:lnTo>
                <a:lnTo>
                  <a:pt x="1824" y="1199"/>
                </a:lnTo>
                <a:lnTo>
                  <a:pt x="1824" y="1201"/>
                </a:lnTo>
                <a:lnTo>
                  <a:pt x="1824" y="1203"/>
                </a:lnTo>
                <a:lnTo>
                  <a:pt x="1824" y="1215"/>
                </a:lnTo>
                <a:lnTo>
                  <a:pt x="1824" y="1225"/>
                </a:lnTo>
                <a:lnTo>
                  <a:pt x="1824" y="1233"/>
                </a:lnTo>
                <a:lnTo>
                  <a:pt x="1824" y="1235"/>
                </a:lnTo>
                <a:lnTo>
                  <a:pt x="1824" y="1237"/>
                </a:lnTo>
                <a:lnTo>
                  <a:pt x="1824" y="1239"/>
                </a:lnTo>
                <a:lnTo>
                  <a:pt x="1824" y="1251"/>
                </a:lnTo>
                <a:lnTo>
                  <a:pt x="1824" y="1257"/>
                </a:lnTo>
                <a:lnTo>
                  <a:pt x="1824" y="1263"/>
                </a:lnTo>
                <a:lnTo>
                  <a:pt x="1824" y="1267"/>
                </a:lnTo>
                <a:lnTo>
                  <a:pt x="1824" y="1271"/>
                </a:lnTo>
                <a:lnTo>
                  <a:pt x="1824" y="1273"/>
                </a:lnTo>
                <a:lnTo>
                  <a:pt x="1824" y="1273"/>
                </a:lnTo>
                <a:lnTo>
                  <a:pt x="1824" y="1275"/>
                </a:lnTo>
                <a:lnTo>
                  <a:pt x="1824" y="1285"/>
                </a:lnTo>
                <a:lnTo>
                  <a:pt x="1824" y="1287"/>
                </a:lnTo>
                <a:lnTo>
                  <a:pt x="1824" y="1293"/>
                </a:lnTo>
                <a:lnTo>
                  <a:pt x="1824" y="1295"/>
                </a:lnTo>
                <a:lnTo>
                  <a:pt x="1824" y="1301"/>
                </a:lnTo>
                <a:lnTo>
                  <a:pt x="1824" y="1307"/>
                </a:lnTo>
                <a:lnTo>
                  <a:pt x="1824" y="1311"/>
                </a:lnTo>
                <a:lnTo>
                  <a:pt x="1824" y="1313"/>
                </a:lnTo>
                <a:lnTo>
                  <a:pt x="1824" y="1321"/>
                </a:lnTo>
                <a:lnTo>
                  <a:pt x="1824" y="1321"/>
                </a:lnTo>
                <a:lnTo>
                  <a:pt x="1824" y="1333"/>
                </a:lnTo>
                <a:lnTo>
                  <a:pt x="1824" y="1339"/>
                </a:lnTo>
                <a:lnTo>
                  <a:pt x="1824" y="1355"/>
                </a:lnTo>
                <a:lnTo>
                  <a:pt x="1824" y="1357"/>
                </a:lnTo>
                <a:lnTo>
                  <a:pt x="1824" y="1361"/>
                </a:lnTo>
                <a:lnTo>
                  <a:pt x="1824" y="1365"/>
                </a:lnTo>
                <a:lnTo>
                  <a:pt x="1824" y="1367"/>
                </a:lnTo>
                <a:lnTo>
                  <a:pt x="1824" y="1369"/>
                </a:lnTo>
                <a:lnTo>
                  <a:pt x="1824" y="1369"/>
                </a:lnTo>
                <a:lnTo>
                  <a:pt x="1824" y="1371"/>
                </a:lnTo>
                <a:lnTo>
                  <a:pt x="1824" y="1373"/>
                </a:lnTo>
                <a:lnTo>
                  <a:pt x="1824" y="1377"/>
                </a:lnTo>
                <a:lnTo>
                  <a:pt x="1824" y="1379"/>
                </a:lnTo>
                <a:lnTo>
                  <a:pt x="1824" y="1383"/>
                </a:lnTo>
                <a:lnTo>
                  <a:pt x="1824" y="1391"/>
                </a:lnTo>
                <a:lnTo>
                  <a:pt x="1824" y="1397"/>
                </a:lnTo>
                <a:lnTo>
                  <a:pt x="1824" y="1399"/>
                </a:lnTo>
                <a:lnTo>
                  <a:pt x="1824" y="1401"/>
                </a:lnTo>
                <a:lnTo>
                  <a:pt x="1824" y="1403"/>
                </a:lnTo>
                <a:lnTo>
                  <a:pt x="1824" y="1405"/>
                </a:lnTo>
                <a:lnTo>
                  <a:pt x="1824" y="1408"/>
                </a:lnTo>
                <a:lnTo>
                  <a:pt x="1824" y="1410"/>
                </a:lnTo>
                <a:lnTo>
                  <a:pt x="1824" y="1412"/>
                </a:lnTo>
                <a:lnTo>
                  <a:pt x="1824" y="1416"/>
                </a:lnTo>
                <a:lnTo>
                  <a:pt x="1824" y="1418"/>
                </a:lnTo>
                <a:lnTo>
                  <a:pt x="1824" y="1424"/>
                </a:lnTo>
                <a:lnTo>
                  <a:pt x="1824" y="1426"/>
                </a:lnTo>
                <a:lnTo>
                  <a:pt x="1824" y="1428"/>
                </a:lnTo>
                <a:lnTo>
                  <a:pt x="1824" y="1432"/>
                </a:lnTo>
                <a:lnTo>
                  <a:pt x="1824" y="1434"/>
                </a:lnTo>
                <a:lnTo>
                  <a:pt x="1824" y="1436"/>
                </a:lnTo>
                <a:lnTo>
                  <a:pt x="1824" y="1438"/>
                </a:lnTo>
                <a:lnTo>
                  <a:pt x="1824" y="1440"/>
                </a:lnTo>
                <a:lnTo>
                  <a:pt x="1824" y="1446"/>
                </a:lnTo>
                <a:lnTo>
                  <a:pt x="1824" y="1448"/>
                </a:lnTo>
                <a:lnTo>
                  <a:pt x="1824" y="1450"/>
                </a:lnTo>
                <a:lnTo>
                  <a:pt x="1824" y="1452"/>
                </a:lnTo>
                <a:lnTo>
                  <a:pt x="1824" y="1456"/>
                </a:lnTo>
                <a:lnTo>
                  <a:pt x="1824" y="1458"/>
                </a:lnTo>
                <a:lnTo>
                  <a:pt x="1824" y="1468"/>
                </a:lnTo>
                <a:lnTo>
                  <a:pt x="1824" y="1470"/>
                </a:lnTo>
                <a:lnTo>
                  <a:pt x="1824" y="1472"/>
                </a:lnTo>
                <a:lnTo>
                  <a:pt x="1824" y="1476"/>
                </a:lnTo>
                <a:lnTo>
                  <a:pt x="1824" y="1480"/>
                </a:lnTo>
                <a:lnTo>
                  <a:pt x="1824" y="1490"/>
                </a:lnTo>
                <a:lnTo>
                  <a:pt x="1824" y="1492"/>
                </a:lnTo>
                <a:lnTo>
                  <a:pt x="1824" y="1496"/>
                </a:lnTo>
                <a:lnTo>
                  <a:pt x="1824" y="1498"/>
                </a:lnTo>
                <a:lnTo>
                  <a:pt x="1824" y="1500"/>
                </a:lnTo>
                <a:lnTo>
                  <a:pt x="1824" y="1506"/>
                </a:lnTo>
                <a:lnTo>
                  <a:pt x="1824" y="1508"/>
                </a:lnTo>
                <a:lnTo>
                  <a:pt x="1824" y="1512"/>
                </a:lnTo>
                <a:lnTo>
                  <a:pt x="1824" y="1514"/>
                </a:lnTo>
                <a:lnTo>
                  <a:pt x="1824" y="1520"/>
                </a:lnTo>
                <a:lnTo>
                  <a:pt x="1824" y="1522"/>
                </a:lnTo>
                <a:lnTo>
                  <a:pt x="1824" y="1524"/>
                </a:lnTo>
                <a:lnTo>
                  <a:pt x="1824" y="1530"/>
                </a:lnTo>
                <a:lnTo>
                  <a:pt x="1824" y="1532"/>
                </a:lnTo>
                <a:lnTo>
                  <a:pt x="1824" y="1540"/>
                </a:lnTo>
                <a:lnTo>
                  <a:pt x="1824" y="1546"/>
                </a:lnTo>
                <a:lnTo>
                  <a:pt x="1824" y="1548"/>
                </a:lnTo>
                <a:lnTo>
                  <a:pt x="1824" y="1550"/>
                </a:lnTo>
                <a:lnTo>
                  <a:pt x="1824" y="1552"/>
                </a:lnTo>
                <a:lnTo>
                  <a:pt x="1824" y="1554"/>
                </a:lnTo>
                <a:lnTo>
                  <a:pt x="1824" y="1556"/>
                </a:lnTo>
                <a:lnTo>
                  <a:pt x="1824" y="1562"/>
                </a:lnTo>
                <a:lnTo>
                  <a:pt x="1824" y="1564"/>
                </a:lnTo>
                <a:lnTo>
                  <a:pt x="1824" y="1566"/>
                </a:lnTo>
                <a:lnTo>
                  <a:pt x="1824" y="1574"/>
                </a:lnTo>
                <a:lnTo>
                  <a:pt x="1824" y="1576"/>
                </a:lnTo>
                <a:lnTo>
                  <a:pt x="1824" y="1580"/>
                </a:lnTo>
                <a:lnTo>
                  <a:pt x="1824" y="1582"/>
                </a:lnTo>
                <a:lnTo>
                  <a:pt x="1824" y="1584"/>
                </a:lnTo>
                <a:lnTo>
                  <a:pt x="1824" y="1590"/>
                </a:lnTo>
                <a:lnTo>
                  <a:pt x="1824" y="1592"/>
                </a:lnTo>
                <a:lnTo>
                  <a:pt x="1824" y="1594"/>
                </a:lnTo>
                <a:lnTo>
                  <a:pt x="1824" y="1596"/>
                </a:lnTo>
                <a:lnTo>
                  <a:pt x="1824" y="1608"/>
                </a:lnTo>
                <a:lnTo>
                  <a:pt x="1824" y="1610"/>
                </a:lnTo>
                <a:lnTo>
                  <a:pt x="1824" y="1610"/>
                </a:lnTo>
                <a:lnTo>
                  <a:pt x="1824" y="1612"/>
                </a:lnTo>
                <a:lnTo>
                  <a:pt x="1824" y="1614"/>
                </a:lnTo>
                <a:lnTo>
                  <a:pt x="1824" y="1618"/>
                </a:lnTo>
                <a:lnTo>
                  <a:pt x="1824" y="1620"/>
                </a:lnTo>
                <a:lnTo>
                  <a:pt x="1824" y="1624"/>
                </a:lnTo>
                <a:lnTo>
                  <a:pt x="1824" y="1626"/>
                </a:lnTo>
                <a:lnTo>
                  <a:pt x="1824" y="1628"/>
                </a:lnTo>
                <a:lnTo>
                  <a:pt x="1824" y="1630"/>
                </a:lnTo>
                <a:lnTo>
                  <a:pt x="1824" y="1632"/>
                </a:lnTo>
                <a:lnTo>
                  <a:pt x="1824" y="1634"/>
                </a:lnTo>
                <a:lnTo>
                  <a:pt x="1824" y="1638"/>
                </a:lnTo>
                <a:lnTo>
                  <a:pt x="1824" y="1640"/>
                </a:lnTo>
                <a:lnTo>
                  <a:pt x="1824" y="1650"/>
                </a:lnTo>
                <a:lnTo>
                  <a:pt x="1824" y="1658"/>
                </a:lnTo>
                <a:lnTo>
                  <a:pt x="1824" y="1658"/>
                </a:lnTo>
                <a:lnTo>
                  <a:pt x="1824" y="1660"/>
                </a:lnTo>
                <a:lnTo>
                  <a:pt x="1824" y="1662"/>
                </a:lnTo>
                <a:lnTo>
                  <a:pt x="1824" y="1664"/>
                </a:lnTo>
                <a:lnTo>
                  <a:pt x="1824" y="1666"/>
                </a:lnTo>
                <a:lnTo>
                  <a:pt x="1824" y="1676"/>
                </a:lnTo>
                <a:lnTo>
                  <a:pt x="1824" y="1678"/>
                </a:lnTo>
                <a:lnTo>
                  <a:pt x="1824" y="1680"/>
                </a:lnTo>
                <a:lnTo>
                  <a:pt x="1824" y="1682"/>
                </a:lnTo>
                <a:lnTo>
                  <a:pt x="1824" y="1688"/>
                </a:lnTo>
                <a:lnTo>
                  <a:pt x="1824" y="1690"/>
                </a:lnTo>
                <a:lnTo>
                  <a:pt x="1824" y="1694"/>
                </a:lnTo>
                <a:lnTo>
                  <a:pt x="1824" y="1696"/>
                </a:lnTo>
                <a:lnTo>
                  <a:pt x="1824" y="1698"/>
                </a:lnTo>
                <a:lnTo>
                  <a:pt x="1824" y="1706"/>
                </a:lnTo>
                <a:lnTo>
                  <a:pt x="1824" y="1706"/>
                </a:lnTo>
                <a:lnTo>
                  <a:pt x="1824" y="1708"/>
                </a:lnTo>
                <a:lnTo>
                  <a:pt x="1824" y="1710"/>
                </a:lnTo>
                <a:lnTo>
                  <a:pt x="1824" y="1714"/>
                </a:lnTo>
                <a:lnTo>
                  <a:pt x="1824" y="1716"/>
                </a:lnTo>
                <a:lnTo>
                  <a:pt x="1824" y="1722"/>
                </a:lnTo>
                <a:lnTo>
                  <a:pt x="1824" y="1726"/>
                </a:lnTo>
                <a:lnTo>
                  <a:pt x="1824" y="1730"/>
                </a:lnTo>
                <a:lnTo>
                  <a:pt x="1824" y="1734"/>
                </a:lnTo>
                <a:lnTo>
                  <a:pt x="1824" y="1738"/>
                </a:lnTo>
                <a:lnTo>
                  <a:pt x="1824" y="1742"/>
                </a:lnTo>
                <a:lnTo>
                  <a:pt x="1824" y="1744"/>
                </a:lnTo>
                <a:lnTo>
                  <a:pt x="1824" y="1746"/>
                </a:lnTo>
                <a:lnTo>
                  <a:pt x="1824" y="1756"/>
                </a:lnTo>
                <a:lnTo>
                  <a:pt x="1824" y="1758"/>
                </a:lnTo>
                <a:lnTo>
                  <a:pt x="1824" y="1760"/>
                </a:lnTo>
                <a:lnTo>
                  <a:pt x="1824" y="1762"/>
                </a:lnTo>
                <a:lnTo>
                  <a:pt x="1824" y="1766"/>
                </a:lnTo>
                <a:lnTo>
                  <a:pt x="1824" y="1772"/>
                </a:lnTo>
                <a:lnTo>
                  <a:pt x="1824" y="1774"/>
                </a:lnTo>
                <a:lnTo>
                  <a:pt x="1824" y="1776"/>
                </a:lnTo>
                <a:lnTo>
                  <a:pt x="1824" y="1782"/>
                </a:lnTo>
                <a:lnTo>
                  <a:pt x="1824" y="1792"/>
                </a:lnTo>
                <a:lnTo>
                  <a:pt x="1824" y="1794"/>
                </a:lnTo>
                <a:lnTo>
                  <a:pt x="1824" y="1796"/>
                </a:lnTo>
                <a:lnTo>
                  <a:pt x="1824" y="1802"/>
                </a:lnTo>
                <a:lnTo>
                  <a:pt x="1824" y="1806"/>
                </a:lnTo>
                <a:lnTo>
                  <a:pt x="1824" y="1808"/>
                </a:lnTo>
                <a:lnTo>
                  <a:pt x="1824" y="1810"/>
                </a:lnTo>
                <a:lnTo>
                  <a:pt x="1824" y="1816"/>
                </a:lnTo>
                <a:lnTo>
                  <a:pt x="1824" y="1824"/>
                </a:lnTo>
                <a:lnTo>
                  <a:pt x="1824" y="1826"/>
                </a:lnTo>
                <a:lnTo>
                  <a:pt x="1824" y="1828"/>
                </a:lnTo>
                <a:lnTo>
                  <a:pt x="1824" y="1835"/>
                </a:lnTo>
                <a:lnTo>
                  <a:pt x="1824" y="1837"/>
                </a:lnTo>
                <a:lnTo>
                  <a:pt x="1824" y="1839"/>
                </a:lnTo>
                <a:lnTo>
                  <a:pt x="1824" y="1841"/>
                </a:lnTo>
                <a:lnTo>
                  <a:pt x="1824" y="1845"/>
                </a:lnTo>
                <a:lnTo>
                  <a:pt x="1824" y="1849"/>
                </a:lnTo>
                <a:lnTo>
                  <a:pt x="1824" y="1851"/>
                </a:lnTo>
                <a:lnTo>
                  <a:pt x="1824" y="1857"/>
                </a:lnTo>
                <a:lnTo>
                  <a:pt x="1824" y="1861"/>
                </a:lnTo>
                <a:lnTo>
                  <a:pt x="1824" y="1867"/>
                </a:lnTo>
                <a:lnTo>
                  <a:pt x="1824" y="1875"/>
                </a:lnTo>
                <a:lnTo>
                  <a:pt x="1824" y="1881"/>
                </a:lnTo>
                <a:lnTo>
                  <a:pt x="1824" y="1889"/>
                </a:lnTo>
                <a:lnTo>
                  <a:pt x="1824" y="1891"/>
                </a:lnTo>
                <a:lnTo>
                  <a:pt x="1824" y="1893"/>
                </a:lnTo>
                <a:lnTo>
                  <a:pt x="1824" y="1895"/>
                </a:lnTo>
                <a:lnTo>
                  <a:pt x="1824" y="1897"/>
                </a:lnTo>
                <a:lnTo>
                  <a:pt x="1824" y="1899"/>
                </a:lnTo>
                <a:lnTo>
                  <a:pt x="1824" y="1911"/>
                </a:lnTo>
                <a:lnTo>
                  <a:pt x="1824" y="1917"/>
                </a:lnTo>
                <a:lnTo>
                  <a:pt x="1824" y="1919"/>
                </a:lnTo>
                <a:lnTo>
                  <a:pt x="1824" y="1921"/>
                </a:lnTo>
                <a:lnTo>
                  <a:pt x="1824" y="1923"/>
                </a:lnTo>
                <a:lnTo>
                  <a:pt x="1824" y="1931"/>
                </a:lnTo>
                <a:lnTo>
                  <a:pt x="1824" y="1933"/>
                </a:lnTo>
                <a:lnTo>
                  <a:pt x="1824" y="1935"/>
                </a:lnTo>
                <a:lnTo>
                  <a:pt x="1824" y="1947"/>
                </a:lnTo>
                <a:lnTo>
                  <a:pt x="1824" y="1947"/>
                </a:lnTo>
                <a:lnTo>
                  <a:pt x="1824" y="1951"/>
                </a:lnTo>
                <a:lnTo>
                  <a:pt x="1824" y="1959"/>
                </a:lnTo>
                <a:lnTo>
                  <a:pt x="1824" y="1969"/>
                </a:lnTo>
                <a:lnTo>
                  <a:pt x="1824" y="1971"/>
                </a:lnTo>
                <a:lnTo>
                  <a:pt x="1824" y="1973"/>
                </a:lnTo>
                <a:lnTo>
                  <a:pt x="1824" y="1975"/>
                </a:lnTo>
                <a:lnTo>
                  <a:pt x="1824" y="1977"/>
                </a:lnTo>
                <a:lnTo>
                  <a:pt x="1824" y="1979"/>
                </a:lnTo>
                <a:lnTo>
                  <a:pt x="1824" y="1981"/>
                </a:lnTo>
                <a:lnTo>
                  <a:pt x="1824" y="1983"/>
                </a:lnTo>
                <a:lnTo>
                  <a:pt x="1824" y="1985"/>
                </a:lnTo>
                <a:lnTo>
                  <a:pt x="1824" y="1987"/>
                </a:lnTo>
                <a:lnTo>
                  <a:pt x="1824" y="1989"/>
                </a:lnTo>
                <a:lnTo>
                  <a:pt x="1824" y="1991"/>
                </a:lnTo>
                <a:lnTo>
                  <a:pt x="1824" y="1993"/>
                </a:lnTo>
                <a:lnTo>
                  <a:pt x="1824" y="1995"/>
                </a:lnTo>
                <a:lnTo>
                  <a:pt x="1824" y="1995"/>
                </a:lnTo>
                <a:lnTo>
                  <a:pt x="1824" y="1997"/>
                </a:lnTo>
                <a:lnTo>
                  <a:pt x="1824" y="1999"/>
                </a:lnTo>
                <a:lnTo>
                  <a:pt x="1824" y="2011"/>
                </a:lnTo>
                <a:lnTo>
                  <a:pt x="1824" y="2015"/>
                </a:lnTo>
                <a:lnTo>
                  <a:pt x="1824" y="2021"/>
                </a:lnTo>
                <a:lnTo>
                  <a:pt x="1824" y="2025"/>
                </a:lnTo>
                <a:lnTo>
                  <a:pt x="1824" y="2029"/>
                </a:lnTo>
                <a:lnTo>
                  <a:pt x="1824" y="2031"/>
                </a:lnTo>
                <a:lnTo>
                  <a:pt x="1824" y="2033"/>
                </a:lnTo>
                <a:lnTo>
                  <a:pt x="1824" y="2037"/>
                </a:lnTo>
                <a:lnTo>
                  <a:pt x="1824" y="2041"/>
                </a:lnTo>
                <a:lnTo>
                  <a:pt x="1824" y="2043"/>
                </a:lnTo>
                <a:lnTo>
                  <a:pt x="1824" y="2049"/>
                </a:lnTo>
                <a:lnTo>
                  <a:pt x="1824" y="2057"/>
                </a:lnTo>
                <a:lnTo>
                  <a:pt x="1824" y="2061"/>
                </a:lnTo>
                <a:lnTo>
                  <a:pt x="1824" y="2065"/>
                </a:lnTo>
                <a:lnTo>
                  <a:pt x="1824" y="2067"/>
                </a:lnTo>
                <a:lnTo>
                  <a:pt x="1824" y="2069"/>
                </a:lnTo>
                <a:lnTo>
                  <a:pt x="1824" y="2073"/>
                </a:lnTo>
                <a:lnTo>
                  <a:pt x="1824" y="2081"/>
                </a:lnTo>
                <a:lnTo>
                  <a:pt x="1824" y="2087"/>
                </a:lnTo>
                <a:lnTo>
                  <a:pt x="1824" y="2089"/>
                </a:lnTo>
                <a:lnTo>
                  <a:pt x="1824" y="2091"/>
                </a:lnTo>
                <a:lnTo>
                  <a:pt x="1824" y="2095"/>
                </a:lnTo>
                <a:lnTo>
                  <a:pt x="1824" y="2099"/>
                </a:lnTo>
                <a:lnTo>
                  <a:pt x="1824" y="2101"/>
                </a:lnTo>
                <a:lnTo>
                  <a:pt x="1824" y="2107"/>
                </a:lnTo>
                <a:lnTo>
                  <a:pt x="1824" y="2115"/>
                </a:lnTo>
                <a:lnTo>
                  <a:pt x="1824" y="2119"/>
                </a:lnTo>
                <a:lnTo>
                  <a:pt x="1824" y="2121"/>
                </a:lnTo>
                <a:lnTo>
                  <a:pt x="1824" y="2123"/>
                </a:lnTo>
                <a:lnTo>
                  <a:pt x="1824" y="2127"/>
                </a:lnTo>
                <a:lnTo>
                  <a:pt x="1824" y="2131"/>
                </a:lnTo>
                <a:lnTo>
                  <a:pt x="1824" y="2137"/>
                </a:lnTo>
                <a:lnTo>
                  <a:pt x="1824" y="2139"/>
                </a:lnTo>
                <a:lnTo>
                  <a:pt x="1824" y="2145"/>
                </a:lnTo>
                <a:lnTo>
                  <a:pt x="1824" y="2151"/>
                </a:lnTo>
                <a:lnTo>
                  <a:pt x="1824" y="2153"/>
                </a:lnTo>
                <a:lnTo>
                  <a:pt x="1824" y="2163"/>
                </a:lnTo>
                <a:lnTo>
                  <a:pt x="1824" y="2165"/>
                </a:lnTo>
                <a:lnTo>
                  <a:pt x="1824" y="2169"/>
                </a:lnTo>
                <a:lnTo>
                  <a:pt x="1812" y="2169"/>
                </a:lnTo>
                <a:lnTo>
                  <a:pt x="1810" y="2169"/>
                </a:lnTo>
                <a:lnTo>
                  <a:pt x="1798" y="2169"/>
                </a:lnTo>
                <a:lnTo>
                  <a:pt x="1778" y="2169"/>
                </a:lnTo>
                <a:lnTo>
                  <a:pt x="1766" y="2169"/>
                </a:lnTo>
                <a:lnTo>
                  <a:pt x="1758" y="2169"/>
                </a:lnTo>
                <a:lnTo>
                  <a:pt x="1754" y="2169"/>
                </a:lnTo>
                <a:lnTo>
                  <a:pt x="1748" y="2169"/>
                </a:lnTo>
                <a:lnTo>
                  <a:pt x="1744" y="2169"/>
                </a:lnTo>
                <a:lnTo>
                  <a:pt x="1730" y="2169"/>
                </a:lnTo>
                <a:lnTo>
                  <a:pt x="1714" y="2169"/>
                </a:lnTo>
                <a:lnTo>
                  <a:pt x="1708" y="2169"/>
                </a:lnTo>
                <a:lnTo>
                  <a:pt x="1696" y="2169"/>
                </a:lnTo>
                <a:lnTo>
                  <a:pt x="1676" y="2169"/>
                </a:lnTo>
                <a:lnTo>
                  <a:pt x="1664" y="2169"/>
                </a:lnTo>
                <a:lnTo>
                  <a:pt x="1662" y="2169"/>
                </a:lnTo>
                <a:lnTo>
                  <a:pt x="1658" y="2169"/>
                </a:lnTo>
                <a:lnTo>
                  <a:pt x="1656" y="2169"/>
                </a:lnTo>
                <a:lnTo>
                  <a:pt x="1648" y="2169"/>
                </a:lnTo>
                <a:lnTo>
                  <a:pt x="1628" y="2169"/>
                </a:lnTo>
                <a:lnTo>
                  <a:pt x="1604" y="2169"/>
                </a:lnTo>
                <a:lnTo>
                  <a:pt x="1602" y="2169"/>
                </a:lnTo>
                <a:lnTo>
                  <a:pt x="1592" y="2169"/>
                </a:lnTo>
                <a:lnTo>
                  <a:pt x="1582" y="2169"/>
                </a:lnTo>
                <a:lnTo>
                  <a:pt x="1564" y="2169"/>
                </a:lnTo>
                <a:lnTo>
                  <a:pt x="1544" y="2169"/>
                </a:lnTo>
                <a:lnTo>
                  <a:pt x="1540" y="2169"/>
                </a:lnTo>
                <a:lnTo>
                  <a:pt x="1538" y="2169"/>
                </a:lnTo>
                <a:lnTo>
                  <a:pt x="1536" y="2169"/>
                </a:lnTo>
                <a:lnTo>
                  <a:pt x="1530" y="2169"/>
                </a:lnTo>
                <a:lnTo>
                  <a:pt x="1518" y="2169"/>
                </a:lnTo>
                <a:lnTo>
                  <a:pt x="1496" y="2169"/>
                </a:lnTo>
                <a:lnTo>
                  <a:pt x="1486" y="2169"/>
                </a:lnTo>
                <a:lnTo>
                  <a:pt x="1476" y="2169"/>
                </a:lnTo>
                <a:lnTo>
                  <a:pt x="1474" y="2169"/>
                </a:lnTo>
                <a:lnTo>
                  <a:pt x="1456" y="2169"/>
                </a:lnTo>
                <a:lnTo>
                  <a:pt x="1440" y="2169"/>
                </a:lnTo>
                <a:lnTo>
                  <a:pt x="1434" y="2169"/>
                </a:lnTo>
                <a:lnTo>
                  <a:pt x="1416" y="2169"/>
                </a:lnTo>
                <a:lnTo>
                  <a:pt x="1408" y="2169"/>
                </a:lnTo>
                <a:lnTo>
                  <a:pt x="1400" y="2169"/>
                </a:lnTo>
                <a:lnTo>
                  <a:pt x="1390" y="2169"/>
                </a:lnTo>
                <a:lnTo>
                  <a:pt x="1378" y="2169"/>
                </a:lnTo>
                <a:lnTo>
                  <a:pt x="1367" y="2169"/>
                </a:lnTo>
                <a:lnTo>
                  <a:pt x="1363" y="2169"/>
                </a:lnTo>
                <a:lnTo>
                  <a:pt x="1351" y="2169"/>
                </a:lnTo>
                <a:lnTo>
                  <a:pt x="1341" y="2169"/>
                </a:lnTo>
                <a:lnTo>
                  <a:pt x="1335" y="2169"/>
                </a:lnTo>
                <a:lnTo>
                  <a:pt x="1333" y="2169"/>
                </a:lnTo>
                <a:lnTo>
                  <a:pt x="1325" y="2169"/>
                </a:lnTo>
                <a:lnTo>
                  <a:pt x="1303" y="2169"/>
                </a:lnTo>
                <a:lnTo>
                  <a:pt x="1297" y="2169"/>
                </a:lnTo>
                <a:lnTo>
                  <a:pt x="1287" y="2169"/>
                </a:lnTo>
                <a:lnTo>
                  <a:pt x="1275" y="2169"/>
                </a:lnTo>
                <a:lnTo>
                  <a:pt x="1261" y="2169"/>
                </a:lnTo>
                <a:lnTo>
                  <a:pt x="1253" y="2169"/>
                </a:lnTo>
                <a:lnTo>
                  <a:pt x="1239" y="2169"/>
                </a:lnTo>
                <a:lnTo>
                  <a:pt x="1229" y="2169"/>
                </a:lnTo>
                <a:lnTo>
                  <a:pt x="1225" y="2169"/>
                </a:lnTo>
                <a:lnTo>
                  <a:pt x="1223" y="2169"/>
                </a:lnTo>
                <a:lnTo>
                  <a:pt x="1219" y="2169"/>
                </a:lnTo>
                <a:lnTo>
                  <a:pt x="1217" y="2169"/>
                </a:lnTo>
                <a:lnTo>
                  <a:pt x="1213" y="2169"/>
                </a:lnTo>
                <a:lnTo>
                  <a:pt x="1211" y="2169"/>
                </a:lnTo>
                <a:lnTo>
                  <a:pt x="1197" y="2169"/>
                </a:lnTo>
                <a:lnTo>
                  <a:pt x="1183" y="2169"/>
                </a:lnTo>
                <a:lnTo>
                  <a:pt x="1181" y="2169"/>
                </a:lnTo>
                <a:lnTo>
                  <a:pt x="1163" y="2163"/>
                </a:lnTo>
                <a:lnTo>
                  <a:pt x="1151" y="2159"/>
                </a:lnTo>
                <a:lnTo>
                  <a:pt x="1135" y="2151"/>
                </a:lnTo>
                <a:lnTo>
                  <a:pt x="1119" y="2145"/>
                </a:lnTo>
                <a:lnTo>
                  <a:pt x="1109" y="2141"/>
                </a:lnTo>
                <a:lnTo>
                  <a:pt x="1101" y="2137"/>
                </a:lnTo>
                <a:lnTo>
                  <a:pt x="1091" y="2135"/>
                </a:lnTo>
                <a:lnTo>
                  <a:pt x="1087" y="2133"/>
                </a:lnTo>
                <a:lnTo>
                  <a:pt x="1083" y="2133"/>
                </a:lnTo>
                <a:lnTo>
                  <a:pt x="1073" y="2129"/>
                </a:lnTo>
                <a:lnTo>
                  <a:pt x="1061" y="2125"/>
                </a:lnTo>
                <a:lnTo>
                  <a:pt x="1047" y="2119"/>
                </a:lnTo>
                <a:lnTo>
                  <a:pt x="1035" y="2115"/>
                </a:lnTo>
                <a:lnTo>
                  <a:pt x="1035" y="2113"/>
                </a:lnTo>
                <a:lnTo>
                  <a:pt x="1021" y="2109"/>
                </a:lnTo>
                <a:lnTo>
                  <a:pt x="1015" y="2107"/>
                </a:lnTo>
                <a:lnTo>
                  <a:pt x="999" y="2099"/>
                </a:lnTo>
                <a:lnTo>
                  <a:pt x="981" y="2093"/>
                </a:lnTo>
                <a:lnTo>
                  <a:pt x="973" y="2091"/>
                </a:lnTo>
                <a:lnTo>
                  <a:pt x="965" y="2089"/>
                </a:lnTo>
                <a:lnTo>
                  <a:pt x="959" y="2087"/>
                </a:lnTo>
                <a:lnTo>
                  <a:pt x="929" y="2075"/>
                </a:lnTo>
                <a:lnTo>
                  <a:pt x="907" y="2067"/>
                </a:lnTo>
                <a:lnTo>
                  <a:pt x="895" y="2061"/>
                </a:lnTo>
                <a:lnTo>
                  <a:pt x="879" y="2055"/>
                </a:lnTo>
                <a:lnTo>
                  <a:pt x="867" y="2051"/>
                </a:lnTo>
                <a:lnTo>
                  <a:pt x="857" y="2047"/>
                </a:lnTo>
                <a:lnTo>
                  <a:pt x="839" y="2043"/>
                </a:lnTo>
                <a:lnTo>
                  <a:pt x="825" y="2037"/>
                </a:lnTo>
                <a:lnTo>
                  <a:pt x="807" y="2029"/>
                </a:lnTo>
                <a:lnTo>
                  <a:pt x="789" y="2023"/>
                </a:lnTo>
                <a:lnTo>
                  <a:pt x="773" y="2017"/>
                </a:lnTo>
                <a:lnTo>
                  <a:pt x="765" y="2015"/>
                </a:lnTo>
                <a:lnTo>
                  <a:pt x="761" y="2013"/>
                </a:lnTo>
                <a:lnTo>
                  <a:pt x="759" y="2011"/>
                </a:lnTo>
                <a:lnTo>
                  <a:pt x="747" y="2007"/>
                </a:lnTo>
                <a:lnTo>
                  <a:pt x="733" y="2003"/>
                </a:lnTo>
                <a:lnTo>
                  <a:pt x="721" y="1997"/>
                </a:lnTo>
                <a:lnTo>
                  <a:pt x="717" y="1995"/>
                </a:lnTo>
                <a:lnTo>
                  <a:pt x="715" y="1995"/>
                </a:lnTo>
                <a:lnTo>
                  <a:pt x="699" y="1991"/>
                </a:lnTo>
                <a:lnTo>
                  <a:pt x="693" y="1989"/>
                </a:lnTo>
                <a:lnTo>
                  <a:pt x="675" y="1983"/>
                </a:lnTo>
                <a:lnTo>
                  <a:pt x="665" y="1979"/>
                </a:lnTo>
                <a:lnTo>
                  <a:pt x="657" y="1975"/>
                </a:lnTo>
                <a:lnTo>
                  <a:pt x="647" y="1971"/>
                </a:lnTo>
                <a:lnTo>
                  <a:pt x="633" y="1967"/>
                </a:lnTo>
                <a:lnTo>
                  <a:pt x="631" y="1967"/>
                </a:lnTo>
                <a:lnTo>
                  <a:pt x="627" y="1965"/>
                </a:lnTo>
                <a:lnTo>
                  <a:pt x="623" y="1963"/>
                </a:lnTo>
                <a:lnTo>
                  <a:pt x="609" y="1957"/>
                </a:lnTo>
                <a:lnTo>
                  <a:pt x="595" y="1953"/>
                </a:lnTo>
                <a:lnTo>
                  <a:pt x="583" y="1949"/>
                </a:lnTo>
                <a:lnTo>
                  <a:pt x="571" y="1945"/>
                </a:lnTo>
                <a:lnTo>
                  <a:pt x="553" y="1939"/>
                </a:lnTo>
                <a:lnTo>
                  <a:pt x="541" y="1935"/>
                </a:lnTo>
                <a:lnTo>
                  <a:pt x="525" y="1929"/>
                </a:lnTo>
                <a:lnTo>
                  <a:pt x="513" y="1923"/>
                </a:lnTo>
                <a:lnTo>
                  <a:pt x="509" y="1921"/>
                </a:lnTo>
                <a:lnTo>
                  <a:pt x="493" y="1917"/>
                </a:lnTo>
                <a:lnTo>
                  <a:pt x="471" y="1907"/>
                </a:lnTo>
                <a:lnTo>
                  <a:pt x="455" y="1901"/>
                </a:lnTo>
                <a:lnTo>
                  <a:pt x="437" y="1897"/>
                </a:lnTo>
                <a:lnTo>
                  <a:pt x="413" y="1887"/>
                </a:lnTo>
                <a:lnTo>
                  <a:pt x="401" y="1883"/>
                </a:lnTo>
                <a:lnTo>
                  <a:pt x="389" y="1879"/>
                </a:lnTo>
                <a:lnTo>
                  <a:pt x="365" y="1869"/>
                </a:lnTo>
                <a:lnTo>
                  <a:pt x="353" y="1863"/>
                </a:lnTo>
                <a:lnTo>
                  <a:pt x="337" y="1859"/>
                </a:lnTo>
                <a:lnTo>
                  <a:pt x="325" y="1853"/>
                </a:lnTo>
                <a:lnTo>
                  <a:pt x="311" y="1849"/>
                </a:lnTo>
                <a:lnTo>
                  <a:pt x="289" y="1841"/>
                </a:lnTo>
                <a:lnTo>
                  <a:pt x="287" y="1841"/>
                </a:lnTo>
                <a:lnTo>
                  <a:pt x="285" y="1841"/>
                </a:lnTo>
                <a:lnTo>
                  <a:pt x="267" y="1833"/>
                </a:lnTo>
                <a:lnTo>
                  <a:pt x="259" y="1831"/>
                </a:lnTo>
                <a:lnTo>
                  <a:pt x="259" y="1828"/>
                </a:lnTo>
                <a:lnTo>
                  <a:pt x="255" y="1828"/>
                </a:lnTo>
                <a:lnTo>
                  <a:pt x="245" y="1824"/>
                </a:lnTo>
                <a:lnTo>
                  <a:pt x="235" y="1820"/>
                </a:lnTo>
                <a:lnTo>
                  <a:pt x="219" y="1814"/>
                </a:lnTo>
                <a:lnTo>
                  <a:pt x="201" y="1806"/>
                </a:lnTo>
                <a:lnTo>
                  <a:pt x="195" y="1804"/>
                </a:lnTo>
                <a:lnTo>
                  <a:pt x="189" y="1804"/>
                </a:lnTo>
                <a:lnTo>
                  <a:pt x="173" y="1798"/>
                </a:lnTo>
                <a:lnTo>
                  <a:pt x="169" y="1796"/>
                </a:lnTo>
                <a:lnTo>
                  <a:pt x="149" y="1790"/>
                </a:lnTo>
                <a:lnTo>
                  <a:pt x="125" y="1780"/>
                </a:lnTo>
                <a:lnTo>
                  <a:pt x="100" y="1772"/>
                </a:lnTo>
                <a:lnTo>
                  <a:pt x="76" y="1762"/>
                </a:lnTo>
                <a:lnTo>
                  <a:pt x="56" y="1754"/>
                </a:lnTo>
                <a:lnTo>
                  <a:pt x="40" y="1752"/>
                </a:lnTo>
                <a:lnTo>
                  <a:pt x="30" y="1746"/>
                </a:lnTo>
                <a:lnTo>
                  <a:pt x="8" y="1740"/>
                </a:lnTo>
                <a:lnTo>
                  <a:pt x="2" y="1738"/>
                </a:lnTo>
                <a:lnTo>
                  <a:pt x="2" y="1736"/>
                </a:lnTo>
                <a:lnTo>
                  <a:pt x="0" y="1736"/>
                </a:lnTo>
                <a:lnTo>
                  <a:pt x="2" y="1736"/>
                </a:lnTo>
                <a:lnTo>
                  <a:pt x="2" y="1734"/>
                </a:lnTo>
                <a:lnTo>
                  <a:pt x="2" y="1732"/>
                </a:lnTo>
                <a:lnTo>
                  <a:pt x="0" y="1732"/>
                </a:lnTo>
                <a:lnTo>
                  <a:pt x="0" y="1730"/>
                </a:lnTo>
                <a:lnTo>
                  <a:pt x="2" y="1730"/>
                </a:lnTo>
                <a:lnTo>
                  <a:pt x="2" y="1732"/>
                </a:lnTo>
                <a:lnTo>
                  <a:pt x="4" y="1732"/>
                </a:lnTo>
                <a:lnTo>
                  <a:pt x="4" y="1730"/>
                </a:lnTo>
                <a:lnTo>
                  <a:pt x="4" y="1728"/>
                </a:lnTo>
                <a:lnTo>
                  <a:pt x="2" y="1728"/>
                </a:lnTo>
                <a:lnTo>
                  <a:pt x="2" y="1726"/>
                </a:lnTo>
                <a:lnTo>
                  <a:pt x="2" y="1724"/>
                </a:lnTo>
                <a:lnTo>
                  <a:pt x="4" y="1722"/>
                </a:lnTo>
                <a:lnTo>
                  <a:pt x="4" y="1720"/>
                </a:lnTo>
                <a:lnTo>
                  <a:pt x="6" y="1720"/>
                </a:lnTo>
                <a:lnTo>
                  <a:pt x="4" y="1720"/>
                </a:lnTo>
                <a:lnTo>
                  <a:pt x="4" y="1718"/>
                </a:lnTo>
                <a:lnTo>
                  <a:pt x="4" y="1716"/>
                </a:lnTo>
                <a:lnTo>
                  <a:pt x="6" y="1716"/>
                </a:lnTo>
                <a:lnTo>
                  <a:pt x="6" y="1714"/>
                </a:lnTo>
                <a:lnTo>
                  <a:pt x="8" y="1714"/>
                </a:lnTo>
                <a:lnTo>
                  <a:pt x="8" y="1712"/>
                </a:lnTo>
                <a:lnTo>
                  <a:pt x="8" y="1710"/>
                </a:lnTo>
                <a:lnTo>
                  <a:pt x="8" y="1708"/>
                </a:lnTo>
                <a:lnTo>
                  <a:pt x="6" y="1710"/>
                </a:lnTo>
                <a:lnTo>
                  <a:pt x="4" y="1710"/>
                </a:lnTo>
                <a:lnTo>
                  <a:pt x="4" y="1712"/>
                </a:lnTo>
                <a:lnTo>
                  <a:pt x="2" y="1712"/>
                </a:lnTo>
                <a:lnTo>
                  <a:pt x="2" y="1710"/>
                </a:lnTo>
                <a:lnTo>
                  <a:pt x="0" y="1710"/>
                </a:lnTo>
                <a:lnTo>
                  <a:pt x="2" y="1708"/>
                </a:lnTo>
                <a:lnTo>
                  <a:pt x="4" y="1706"/>
                </a:lnTo>
                <a:lnTo>
                  <a:pt x="6" y="1706"/>
                </a:lnTo>
                <a:lnTo>
                  <a:pt x="4" y="1706"/>
                </a:lnTo>
                <a:lnTo>
                  <a:pt x="4" y="1704"/>
                </a:lnTo>
                <a:lnTo>
                  <a:pt x="6" y="1702"/>
                </a:lnTo>
                <a:lnTo>
                  <a:pt x="6" y="1700"/>
                </a:lnTo>
                <a:lnTo>
                  <a:pt x="6" y="1698"/>
                </a:lnTo>
                <a:lnTo>
                  <a:pt x="4" y="1698"/>
                </a:lnTo>
                <a:lnTo>
                  <a:pt x="4" y="1696"/>
                </a:lnTo>
                <a:lnTo>
                  <a:pt x="2" y="1692"/>
                </a:lnTo>
                <a:lnTo>
                  <a:pt x="2" y="1690"/>
                </a:lnTo>
                <a:lnTo>
                  <a:pt x="4" y="1690"/>
                </a:lnTo>
                <a:lnTo>
                  <a:pt x="4" y="1688"/>
                </a:lnTo>
                <a:lnTo>
                  <a:pt x="6" y="1688"/>
                </a:lnTo>
                <a:lnTo>
                  <a:pt x="8" y="1688"/>
                </a:lnTo>
                <a:lnTo>
                  <a:pt x="10" y="1688"/>
                </a:lnTo>
                <a:lnTo>
                  <a:pt x="12" y="1686"/>
                </a:lnTo>
                <a:lnTo>
                  <a:pt x="12" y="1684"/>
                </a:lnTo>
                <a:lnTo>
                  <a:pt x="14" y="1682"/>
                </a:lnTo>
                <a:lnTo>
                  <a:pt x="16" y="1682"/>
                </a:lnTo>
                <a:lnTo>
                  <a:pt x="18" y="1680"/>
                </a:lnTo>
                <a:lnTo>
                  <a:pt x="18" y="1678"/>
                </a:lnTo>
                <a:lnTo>
                  <a:pt x="18" y="1676"/>
                </a:lnTo>
                <a:lnTo>
                  <a:pt x="20" y="1676"/>
                </a:lnTo>
                <a:lnTo>
                  <a:pt x="20" y="1674"/>
                </a:lnTo>
                <a:lnTo>
                  <a:pt x="22" y="1674"/>
                </a:lnTo>
                <a:lnTo>
                  <a:pt x="22" y="1672"/>
                </a:lnTo>
                <a:lnTo>
                  <a:pt x="24" y="1670"/>
                </a:lnTo>
                <a:lnTo>
                  <a:pt x="24" y="1668"/>
                </a:lnTo>
                <a:lnTo>
                  <a:pt x="24" y="1666"/>
                </a:lnTo>
                <a:lnTo>
                  <a:pt x="26" y="1664"/>
                </a:lnTo>
                <a:lnTo>
                  <a:pt x="26" y="1662"/>
                </a:lnTo>
                <a:lnTo>
                  <a:pt x="28" y="1662"/>
                </a:lnTo>
                <a:lnTo>
                  <a:pt x="28" y="1660"/>
                </a:lnTo>
                <a:lnTo>
                  <a:pt x="28" y="1658"/>
                </a:lnTo>
                <a:lnTo>
                  <a:pt x="28" y="1658"/>
                </a:lnTo>
                <a:lnTo>
                  <a:pt x="30" y="1658"/>
                </a:lnTo>
                <a:lnTo>
                  <a:pt x="30" y="1656"/>
                </a:lnTo>
                <a:lnTo>
                  <a:pt x="32" y="1656"/>
                </a:lnTo>
                <a:lnTo>
                  <a:pt x="32" y="1654"/>
                </a:lnTo>
                <a:lnTo>
                  <a:pt x="32" y="1652"/>
                </a:lnTo>
                <a:lnTo>
                  <a:pt x="34" y="1650"/>
                </a:lnTo>
                <a:lnTo>
                  <a:pt x="34" y="1648"/>
                </a:lnTo>
                <a:lnTo>
                  <a:pt x="36" y="1648"/>
                </a:lnTo>
                <a:lnTo>
                  <a:pt x="36" y="1646"/>
                </a:lnTo>
                <a:lnTo>
                  <a:pt x="36" y="1644"/>
                </a:lnTo>
                <a:lnTo>
                  <a:pt x="38" y="1644"/>
                </a:lnTo>
                <a:lnTo>
                  <a:pt x="38" y="1642"/>
                </a:lnTo>
                <a:lnTo>
                  <a:pt x="40" y="1644"/>
                </a:lnTo>
                <a:lnTo>
                  <a:pt x="40" y="1646"/>
                </a:lnTo>
                <a:lnTo>
                  <a:pt x="42" y="1646"/>
                </a:lnTo>
                <a:lnTo>
                  <a:pt x="44" y="1646"/>
                </a:lnTo>
                <a:lnTo>
                  <a:pt x="46" y="1646"/>
                </a:lnTo>
                <a:lnTo>
                  <a:pt x="46" y="1648"/>
                </a:lnTo>
                <a:lnTo>
                  <a:pt x="48" y="1648"/>
                </a:lnTo>
                <a:lnTo>
                  <a:pt x="50" y="1648"/>
                </a:lnTo>
                <a:lnTo>
                  <a:pt x="52" y="1648"/>
                </a:lnTo>
                <a:lnTo>
                  <a:pt x="54" y="1648"/>
                </a:lnTo>
                <a:lnTo>
                  <a:pt x="56" y="1648"/>
                </a:lnTo>
                <a:lnTo>
                  <a:pt x="58" y="1648"/>
                </a:lnTo>
                <a:lnTo>
                  <a:pt x="60" y="1648"/>
                </a:lnTo>
                <a:lnTo>
                  <a:pt x="62" y="1650"/>
                </a:lnTo>
                <a:lnTo>
                  <a:pt x="64" y="1650"/>
                </a:lnTo>
                <a:lnTo>
                  <a:pt x="64" y="1648"/>
                </a:lnTo>
                <a:lnTo>
                  <a:pt x="64" y="1646"/>
                </a:lnTo>
                <a:lnTo>
                  <a:pt x="64" y="1648"/>
                </a:lnTo>
                <a:lnTo>
                  <a:pt x="76" y="1646"/>
                </a:lnTo>
                <a:lnTo>
                  <a:pt x="76" y="1644"/>
                </a:lnTo>
                <a:lnTo>
                  <a:pt x="82" y="1644"/>
                </a:lnTo>
                <a:lnTo>
                  <a:pt x="82" y="1642"/>
                </a:lnTo>
                <a:lnTo>
                  <a:pt x="88" y="1642"/>
                </a:lnTo>
                <a:lnTo>
                  <a:pt x="88" y="1638"/>
                </a:lnTo>
                <a:lnTo>
                  <a:pt x="92" y="1638"/>
                </a:lnTo>
                <a:lnTo>
                  <a:pt x="90" y="1636"/>
                </a:lnTo>
                <a:lnTo>
                  <a:pt x="90" y="1634"/>
                </a:lnTo>
                <a:lnTo>
                  <a:pt x="90" y="1632"/>
                </a:lnTo>
                <a:lnTo>
                  <a:pt x="90" y="1630"/>
                </a:lnTo>
                <a:lnTo>
                  <a:pt x="90" y="1628"/>
                </a:lnTo>
                <a:lnTo>
                  <a:pt x="90" y="1624"/>
                </a:lnTo>
                <a:lnTo>
                  <a:pt x="90" y="1622"/>
                </a:lnTo>
                <a:lnTo>
                  <a:pt x="92" y="1622"/>
                </a:lnTo>
                <a:lnTo>
                  <a:pt x="92" y="1620"/>
                </a:lnTo>
                <a:lnTo>
                  <a:pt x="94" y="1620"/>
                </a:lnTo>
                <a:lnTo>
                  <a:pt x="94" y="1618"/>
                </a:lnTo>
                <a:lnTo>
                  <a:pt x="96" y="1616"/>
                </a:lnTo>
                <a:lnTo>
                  <a:pt x="98" y="1614"/>
                </a:lnTo>
                <a:lnTo>
                  <a:pt x="102" y="1612"/>
                </a:lnTo>
                <a:lnTo>
                  <a:pt x="104" y="1612"/>
                </a:lnTo>
                <a:lnTo>
                  <a:pt x="104" y="1610"/>
                </a:lnTo>
                <a:lnTo>
                  <a:pt x="109" y="1608"/>
                </a:lnTo>
                <a:lnTo>
                  <a:pt x="111" y="1606"/>
                </a:lnTo>
                <a:lnTo>
                  <a:pt x="113" y="1598"/>
                </a:lnTo>
                <a:lnTo>
                  <a:pt x="113" y="1594"/>
                </a:lnTo>
                <a:lnTo>
                  <a:pt x="113" y="1590"/>
                </a:lnTo>
                <a:lnTo>
                  <a:pt x="113" y="1586"/>
                </a:lnTo>
                <a:lnTo>
                  <a:pt x="113" y="1584"/>
                </a:lnTo>
                <a:lnTo>
                  <a:pt x="113" y="1582"/>
                </a:lnTo>
                <a:lnTo>
                  <a:pt x="113" y="1580"/>
                </a:lnTo>
                <a:lnTo>
                  <a:pt x="111" y="1578"/>
                </a:lnTo>
                <a:lnTo>
                  <a:pt x="111" y="1576"/>
                </a:lnTo>
                <a:lnTo>
                  <a:pt x="109" y="1576"/>
                </a:lnTo>
                <a:lnTo>
                  <a:pt x="109" y="1574"/>
                </a:lnTo>
                <a:lnTo>
                  <a:pt x="107" y="1572"/>
                </a:lnTo>
                <a:lnTo>
                  <a:pt x="107" y="1570"/>
                </a:lnTo>
                <a:lnTo>
                  <a:pt x="109" y="1568"/>
                </a:lnTo>
                <a:lnTo>
                  <a:pt x="109" y="1566"/>
                </a:lnTo>
                <a:lnTo>
                  <a:pt x="111" y="1566"/>
                </a:lnTo>
                <a:lnTo>
                  <a:pt x="111" y="1564"/>
                </a:lnTo>
                <a:lnTo>
                  <a:pt x="111" y="1562"/>
                </a:lnTo>
                <a:lnTo>
                  <a:pt x="111" y="1562"/>
                </a:lnTo>
                <a:lnTo>
                  <a:pt x="111" y="1560"/>
                </a:lnTo>
                <a:lnTo>
                  <a:pt x="111" y="1558"/>
                </a:lnTo>
                <a:lnTo>
                  <a:pt x="109" y="1556"/>
                </a:lnTo>
                <a:lnTo>
                  <a:pt x="109" y="1558"/>
                </a:lnTo>
                <a:lnTo>
                  <a:pt x="107" y="1558"/>
                </a:lnTo>
                <a:lnTo>
                  <a:pt x="104" y="1558"/>
                </a:lnTo>
                <a:lnTo>
                  <a:pt x="102" y="1558"/>
                </a:lnTo>
                <a:lnTo>
                  <a:pt x="102" y="1556"/>
                </a:lnTo>
                <a:lnTo>
                  <a:pt x="102" y="1554"/>
                </a:lnTo>
                <a:lnTo>
                  <a:pt x="102" y="1552"/>
                </a:lnTo>
                <a:lnTo>
                  <a:pt x="102" y="1550"/>
                </a:lnTo>
                <a:lnTo>
                  <a:pt x="100" y="1548"/>
                </a:lnTo>
                <a:lnTo>
                  <a:pt x="100" y="1546"/>
                </a:lnTo>
                <a:lnTo>
                  <a:pt x="100" y="1544"/>
                </a:lnTo>
                <a:lnTo>
                  <a:pt x="98" y="1542"/>
                </a:lnTo>
                <a:lnTo>
                  <a:pt x="98" y="1540"/>
                </a:lnTo>
                <a:lnTo>
                  <a:pt x="96" y="1538"/>
                </a:lnTo>
                <a:lnTo>
                  <a:pt x="96" y="1536"/>
                </a:lnTo>
                <a:lnTo>
                  <a:pt x="94" y="1536"/>
                </a:lnTo>
                <a:lnTo>
                  <a:pt x="92" y="1536"/>
                </a:lnTo>
                <a:lnTo>
                  <a:pt x="90" y="1534"/>
                </a:lnTo>
                <a:lnTo>
                  <a:pt x="88" y="1534"/>
                </a:lnTo>
                <a:lnTo>
                  <a:pt x="88" y="1534"/>
                </a:lnTo>
                <a:lnTo>
                  <a:pt x="84" y="1534"/>
                </a:lnTo>
                <a:lnTo>
                  <a:pt x="82" y="1534"/>
                </a:lnTo>
                <a:lnTo>
                  <a:pt x="80" y="1534"/>
                </a:lnTo>
                <a:lnTo>
                  <a:pt x="78" y="1532"/>
                </a:lnTo>
                <a:lnTo>
                  <a:pt x="76" y="1534"/>
                </a:lnTo>
                <a:lnTo>
                  <a:pt x="74" y="1536"/>
                </a:lnTo>
                <a:lnTo>
                  <a:pt x="70" y="1538"/>
                </a:lnTo>
                <a:lnTo>
                  <a:pt x="68" y="1538"/>
                </a:lnTo>
                <a:lnTo>
                  <a:pt x="66" y="1536"/>
                </a:lnTo>
                <a:lnTo>
                  <a:pt x="62" y="1536"/>
                </a:lnTo>
                <a:lnTo>
                  <a:pt x="60" y="1534"/>
                </a:lnTo>
                <a:lnTo>
                  <a:pt x="58" y="1532"/>
                </a:lnTo>
                <a:lnTo>
                  <a:pt x="58" y="1530"/>
                </a:lnTo>
                <a:lnTo>
                  <a:pt x="56" y="1528"/>
                </a:lnTo>
                <a:lnTo>
                  <a:pt x="54" y="1528"/>
                </a:lnTo>
                <a:lnTo>
                  <a:pt x="54" y="1530"/>
                </a:lnTo>
                <a:lnTo>
                  <a:pt x="52" y="1532"/>
                </a:lnTo>
                <a:lnTo>
                  <a:pt x="50" y="1534"/>
                </a:lnTo>
                <a:lnTo>
                  <a:pt x="48" y="1534"/>
                </a:lnTo>
                <a:lnTo>
                  <a:pt x="46" y="1532"/>
                </a:lnTo>
                <a:lnTo>
                  <a:pt x="46" y="1530"/>
                </a:lnTo>
                <a:lnTo>
                  <a:pt x="44" y="1530"/>
                </a:lnTo>
                <a:lnTo>
                  <a:pt x="44" y="1528"/>
                </a:lnTo>
                <a:lnTo>
                  <a:pt x="44" y="1526"/>
                </a:lnTo>
                <a:lnTo>
                  <a:pt x="44" y="1524"/>
                </a:lnTo>
                <a:lnTo>
                  <a:pt x="42" y="1520"/>
                </a:lnTo>
                <a:lnTo>
                  <a:pt x="40" y="1520"/>
                </a:lnTo>
                <a:lnTo>
                  <a:pt x="40" y="1518"/>
                </a:lnTo>
                <a:lnTo>
                  <a:pt x="40" y="1516"/>
                </a:lnTo>
                <a:lnTo>
                  <a:pt x="40" y="1514"/>
                </a:lnTo>
                <a:lnTo>
                  <a:pt x="40" y="1514"/>
                </a:lnTo>
                <a:lnTo>
                  <a:pt x="38" y="1514"/>
                </a:lnTo>
                <a:lnTo>
                  <a:pt x="36" y="1514"/>
                </a:lnTo>
                <a:lnTo>
                  <a:pt x="36" y="1512"/>
                </a:lnTo>
                <a:lnTo>
                  <a:pt x="36" y="1510"/>
                </a:lnTo>
                <a:lnTo>
                  <a:pt x="36" y="1506"/>
                </a:lnTo>
                <a:lnTo>
                  <a:pt x="38" y="1504"/>
                </a:lnTo>
                <a:lnTo>
                  <a:pt x="40" y="1498"/>
                </a:lnTo>
                <a:lnTo>
                  <a:pt x="40" y="1496"/>
                </a:lnTo>
                <a:lnTo>
                  <a:pt x="40" y="1496"/>
                </a:lnTo>
                <a:lnTo>
                  <a:pt x="40" y="1494"/>
                </a:lnTo>
                <a:lnTo>
                  <a:pt x="42" y="1492"/>
                </a:lnTo>
                <a:lnTo>
                  <a:pt x="42" y="1490"/>
                </a:lnTo>
                <a:lnTo>
                  <a:pt x="42" y="1488"/>
                </a:lnTo>
                <a:lnTo>
                  <a:pt x="44" y="1486"/>
                </a:lnTo>
                <a:lnTo>
                  <a:pt x="44" y="1484"/>
                </a:lnTo>
                <a:lnTo>
                  <a:pt x="44" y="1482"/>
                </a:lnTo>
                <a:lnTo>
                  <a:pt x="44" y="1480"/>
                </a:lnTo>
                <a:lnTo>
                  <a:pt x="44" y="1478"/>
                </a:lnTo>
                <a:lnTo>
                  <a:pt x="44" y="1476"/>
                </a:lnTo>
                <a:lnTo>
                  <a:pt x="44" y="1474"/>
                </a:lnTo>
                <a:lnTo>
                  <a:pt x="44" y="1472"/>
                </a:lnTo>
                <a:lnTo>
                  <a:pt x="44" y="1470"/>
                </a:lnTo>
                <a:lnTo>
                  <a:pt x="44" y="1468"/>
                </a:lnTo>
                <a:lnTo>
                  <a:pt x="44" y="1466"/>
                </a:lnTo>
                <a:lnTo>
                  <a:pt x="44" y="1466"/>
                </a:lnTo>
                <a:lnTo>
                  <a:pt x="46" y="1466"/>
                </a:lnTo>
                <a:lnTo>
                  <a:pt x="46" y="1464"/>
                </a:lnTo>
                <a:lnTo>
                  <a:pt x="44" y="1462"/>
                </a:lnTo>
                <a:lnTo>
                  <a:pt x="44" y="1460"/>
                </a:lnTo>
                <a:lnTo>
                  <a:pt x="42" y="1460"/>
                </a:lnTo>
                <a:lnTo>
                  <a:pt x="42" y="1458"/>
                </a:lnTo>
                <a:lnTo>
                  <a:pt x="40" y="1456"/>
                </a:lnTo>
                <a:lnTo>
                  <a:pt x="40" y="1454"/>
                </a:lnTo>
                <a:lnTo>
                  <a:pt x="42" y="1452"/>
                </a:lnTo>
                <a:lnTo>
                  <a:pt x="44" y="1452"/>
                </a:lnTo>
                <a:lnTo>
                  <a:pt x="44" y="1450"/>
                </a:lnTo>
                <a:lnTo>
                  <a:pt x="46" y="1450"/>
                </a:lnTo>
                <a:lnTo>
                  <a:pt x="46" y="1448"/>
                </a:lnTo>
                <a:lnTo>
                  <a:pt x="44" y="1448"/>
                </a:lnTo>
                <a:lnTo>
                  <a:pt x="44" y="1446"/>
                </a:lnTo>
                <a:lnTo>
                  <a:pt x="42" y="1444"/>
                </a:lnTo>
                <a:lnTo>
                  <a:pt x="42" y="1442"/>
                </a:lnTo>
                <a:lnTo>
                  <a:pt x="40" y="1442"/>
                </a:lnTo>
                <a:lnTo>
                  <a:pt x="40" y="1442"/>
                </a:lnTo>
                <a:lnTo>
                  <a:pt x="38" y="1440"/>
                </a:lnTo>
                <a:lnTo>
                  <a:pt x="34" y="1440"/>
                </a:lnTo>
                <a:lnTo>
                  <a:pt x="32" y="1440"/>
                </a:lnTo>
                <a:lnTo>
                  <a:pt x="32" y="1438"/>
                </a:lnTo>
                <a:lnTo>
                  <a:pt x="30" y="1438"/>
                </a:lnTo>
                <a:lnTo>
                  <a:pt x="30" y="1436"/>
                </a:lnTo>
                <a:lnTo>
                  <a:pt x="28" y="1434"/>
                </a:lnTo>
                <a:lnTo>
                  <a:pt x="28" y="1432"/>
                </a:lnTo>
                <a:lnTo>
                  <a:pt x="30" y="1430"/>
                </a:lnTo>
                <a:lnTo>
                  <a:pt x="30" y="1428"/>
                </a:lnTo>
                <a:lnTo>
                  <a:pt x="32" y="1428"/>
                </a:lnTo>
                <a:lnTo>
                  <a:pt x="32" y="1426"/>
                </a:lnTo>
                <a:lnTo>
                  <a:pt x="34" y="1426"/>
                </a:lnTo>
                <a:lnTo>
                  <a:pt x="36" y="1426"/>
                </a:lnTo>
                <a:lnTo>
                  <a:pt x="36" y="1424"/>
                </a:lnTo>
                <a:lnTo>
                  <a:pt x="38" y="1422"/>
                </a:lnTo>
                <a:lnTo>
                  <a:pt x="38" y="1420"/>
                </a:lnTo>
                <a:lnTo>
                  <a:pt x="38" y="1418"/>
                </a:lnTo>
                <a:lnTo>
                  <a:pt x="38" y="1418"/>
                </a:lnTo>
                <a:lnTo>
                  <a:pt x="38" y="1416"/>
                </a:lnTo>
                <a:lnTo>
                  <a:pt x="40" y="1414"/>
                </a:lnTo>
                <a:lnTo>
                  <a:pt x="40" y="1412"/>
                </a:lnTo>
                <a:lnTo>
                  <a:pt x="38" y="1412"/>
                </a:lnTo>
                <a:lnTo>
                  <a:pt x="36" y="1405"/>
                </a:lnTo>
                <a:lnTo>
                  <a:pt x="36" y="1403"/>
                </a:lnTo>
                <a:lnTo>
                  <a:pt x="36" y="1401"/>
                </a:lnTo>
                <a:lnTo>
                  <a:pt x="34" y="1399"/>
                </a:lnTo>
                <a:lnTo>
                  <a:pt x="32" y="1397"/>
                </a:lnTo>
                <a:lnTo>
                  <a:pt x="32" y="1395"/>
                </a:lnTo>
                <a:lnTo>
                  <a:pt x="30" y="1395"/>
                </a:lnTo>
                <a:lnTo>
                  <a:pt x="30" y="1393"/>
                </a:lnTo>
                <a:lnTo>
                  <a:pt x="32" y="1391"/>
                </a:lnTo>
                <a:lnTo>
                  <a:pt x="34" y="1393"/>
                </a:lnTo>
                <a:lnTo>
                  <a:pt x="38" y="1391"/>
                </a:lnTo>
                <a:lnTo>
                  <a:pt x="40" y="1391"/>
                </a:lnTo>
                <a:lnTo>
                  <a:pt x="40" y="1389"/>
                </a:lnTo>
                <a:lnTo>
                  <a:pt x="40" y="1389"/>
                </a:lnTo>
                <a:lnTo>
                  <a:pt x="40" y="1387"/>
                </a:lnTo>
                <a:lnTo>
                  <a:pt x="42" y="1387"/>
                </a:lnTo>
                <a:lnTo>
                  <a:pt x="44" y="1387"/>
                </a:lnTo>
                <a:lnTo>
                  <a:pt x="46" y="1387"/>
                </a:lnTo>
                <a:lnTo>
                  <a:pt x="46" y="1389"/>
                </a:lnTo>
                <a:lnTo>
                  <a:pt x="48" y="1389"/>
                </a:lnTo>
                <a:lnTo>
                  <a:pt x="50" y="1389"/>
                </a:lnTo>
                <a:lnTo>
                  <a:pt x="52" y="1389"/>
                </a:lnTo>
                <a:lnTo>
                  <a:pt x="54" y="1389"/>
                </a:lnTo>
                <a:lnTo>
                  <a:pt x="56" y="1389"/>
                </a:lnTo>
                <a:lnTo>
                  <a:pt x="58" y="1387"/>
                </a:lnTo>
                <a:lnTo>
                  <a:pt x="58" y="1385"/>
                </a:lnTo>
                <a:lnTo>
                  <a:pt x="60" y="1383"/>
                </a:lnTo>
                <a:lnTo>
                  <a:pt x="60" y="1381"/>
                </a:lnTo>
                <a:lnTo>
                  <a:pt x="62" y="1381"/>
                </a:lnTo>
                <a:lnTo>
                  <a:pt x="62" y="1379"/>
                </a:lnTo>
                <a:lnTo>
                  <a:pt x="62" y="1377"/>
                </a:lnTo>
                <a:lnTo>
                  <a:pt x="62" y="1375"/>
                </a:lnTo>
                <a:lnTo>
                  <a:pt x="62" y="1373"/>
                </a:lnTo>
                <a:lnTo>
                  <a:pt x="64" y="1371"/>
                </a:lnTo>
                <a:lnTo>
                  <a:pt x="64" y="1369"/>
                </a:lnTo>
                <a:lnTo>
                  <a:pt x="64" y="1369"/>
                </a:lnTo>
                <a:lnTo>
                  <a:pt x="66" y="1369"/>
                </a:lnTo>
                <a:lnTo>
                  <a:pt x="66" y="1367"/>
                </a:lnTo>
                <a:lnTo>
                  <a:pt x="68" y="1367"/>
                </a:lnTo>
                <a:lnTo>
                  <a:pt x="68" y="1365"/>
                </a:lnTo>
                <a:lnTo>
                  <a:pt x="70" y="1365"/>
                </a:lnTo>
                <a:lnTo>
                  <a:pt x="70" y="1363"/>
                </a:lnTo>
                <a:lnTo>
                  <a:pt x="70" y="1361"/>
                </a:lnTo>
                <a:lnTo>
                  <a:pt x="72" y="1359"/>
                </a:lnTo>
                <a:lnTo>
                  <a:pt x="72" y="1357"/>
                </a:lnTo>
                <a:lnTo>
                  <a:pt x="74" y="1357"/>
                </a:lnTo>
                <a:lnTo>
                  <a:pt x="74" y="1355"/>
                </a:lnTo>
                <a:lnTo>
                  <a:pt x="76" y="1355"/>
                </a:lnTo>
                <a:lnTo>
                  <a:pt x="78" y="1355"/>
                </a:lnTo>
                <a:lnTo>
                  <a:pt x="80" y="1353"/>
                </a:lnTo>
                <a:lnTo>
                  <a:pt x="82" y="1351"/>
                </a:lnTo>
                <a:lnTo>
                  <a:pt x="82" y="1349"/>
                </a:lnTo>
                <a:lnTo>
                  <a:pt x="82" y="1347"/>
                </a:lnTo>
                <a:lnTo>
                  <a:pt x="82" y="1345"/>
                </a:lnTo>
                <a:lnTo>
                  <a:pt x="84" y="1345"/>
                </a:lnTo>
                <a:lnTo>
                  <a:pt x="84" y="1343"/>
                </a:lnTo>
                <a:lnTo>
                  <a:pt x="86" y="1343"/>
                </a:lnTo>
                <a:lnTo>
                  <a:pt x="88" y="1341"/>
                </a:lnTo>
                <a:lnTo>
                  <a:pt x="88" y="1341"/>
                </a:lnTo>
                <a:lnTo>
                  <a:pt x="90" y="1339"/>
                </a:lnTo>
                <a:lnTo>
                  <a:pt x="90" y="1337"/>
                </a:lnTo>
                <a:lnTo>
                  <a:pt x="92" y="1337"/>
                </a:lnTo>
                <a:lnTo>
                  <a:pt x="92" y="1335"/>
                </a:lnTo>
                <a:lnTo>
                  <a:pt x="90" y="1335"/>
                </a:lnTo>
                <a:lnTo>
                  <a:pt x="90" y="1333"/>
                </a:lnTo>
                <a:lnTo>
                  <a:pt x="90" y="1331"/>
                </a:lnTo>
                <a:lnTo>
                  <a:pt x="88" y="1331"/>
                </a:lnTo>
                <a:lnTo>
                  <a:pt x="88" y="1329"/>
                </a:lnTo>
                <a:lnTo>
                  <a:pt x="88" y="1327"/>
                </a:lnTo>
                <a:lnTo>
                  <a:pt x="88" y="1325"/>
                </a:lnTo>
                <a:lnTo>
                  <a:pt x="88" y="1323"/>
                </a:lnTo>
                <a:lnTo>
                  <a:pt x="88" y="1321"/>
                </a:lnTo>
                <a:lnTo>
                  <a:pt x="88" y="1321"/>
                </a:lnTo>
                <a:lnTo>
                  <a:pt x="88" y="1321"/>
                </a:lnTo>
                <a:lnTo>
                  <a:pt x="90" y="1319"/>
                </a:lnTo>
                <a:lnTo>
                  <a:pt x="90" y="1317"/>
                </a:lnTo>
                <a:lnTo>
                  <a:pt x="92" y="1317"/>
                </a:lnTo>
                <a:lnTo>
                  <a:pt x="92" y="1315"/>
                </a:lnTo>
                <a:lnTo>
                  <a:pt x="94" y="1315"/>
                </a:lnTo>
                <a:lnTo>
                  <a:pt x="92" y="1315"/>
                </a:lnTo>
                <a:lnTo>
                  <a:pt x="92" y="1313"/>
                </a:lnTo>
                <a:lnTo>
                  <a:pt x="90" y="1313"/>
                </a:lnTo>
                <a:lnTo>
                  <a:pt x="90" y="1311"/>
                </a:lnTo>
                <a:lnTo>
                  <a:pt x="90" y="1309"/>
                </a:lnTo>
                <a:lnTo>
                  <a:pt x="92" y="1309"/>
                </a:lnTo>
                <a:lnTo>
                  <a:pt x="92" y="1307"/>
                </a:lnTo>
                <a:lnTo>
                  <a:pt x="92" y="1305"/>
                </a:lnTo>
                <a:lnTo>
                  <a:pt x="90" y="1303"/>
                </a:lnTo>
                <a:lnTo>
                  <a:pt x="90" y="1301"/>
                </a:lnTo>
                <a:lnTo>
                  <a:pt x="90" y="1299"/>
                </a:lnTo>
                <a:lnTo>
                  <a:pt x="92" y="1299"/>
                </a:lnTo>
                <a:lnTo>
                  <a:pt x="94" y="1299"/>
                </a:lnTo>
                <a:lnTo>
                  <a:pt x="96" y="1297"/>
                </a:lnTo>
                <a:lnTo>
                  <a:pt x="96" y="1295"/>
                </a:lnTo>
                <a:lnTo>
                  <a:pt x="94" y="1295"/>
                </a:lnTo>
                <a:lnTo>
                  <a:pt x="92" y="1295"/>
                </a:lnTo>
                <a:lnTo>
                  <a:pt x="90" y="1293"/>
                </a:lnTo>
                <a:lnTo>
                  <a:pt x="90" y="1291"/>
                </a:lnTo>
                <a:lnTo>
                  <a:pt x="90" y="1289"/>
                </a:lnTo>
                <a:lnTo>
                  <a:pt x="92" y="1287"/>
                </a:lnTo>
                <a:lnTo>
                  <a:pt x="94" y="1285"/>
                </a:lnTo>
                <a:lnTo>
                  <a:pt x="96" y="1285"/>
                </a:lnTo>
                <a:lnTo>
                  <a:pt x="98" y="1283"/>
                </a:lnTo>
                <a:lnTo>
                  <a:pt x="100" y="1283"/>
                </a:lnTo>
                <a:lnTo>
                  <a:pt x="102" y="1281"/>
                </a:lnTo>
                <a:lnTo>
                  <a:pt x="102" y="1279"/>
                </a:lnTo>
                <a:lnTo>
                  <a:pt x="102" y="1277"/>
                </a:lnTo>
                <a:lnTo>
                  <a:pt x="102" y="1275"/>
                </a:lnTo>
                <a:lnTo>
                  <a:pt x="102" y="1273"/>
                </a:lnTo>
                <a:lnTo>
                  <a:pt x="100" y="1273"/>
                </a:lnTo>
                <a:lnTo>
                  <a:pt x="100" y="1273"/>
                </a:lnTo>
                <a:lnTo>
                  <a:pt x="98" y="1271"/>
                </a:lnTo>
                <a:lnTo>
                  <a:pt x="96" y="1269"/>
                </a:lnTo>
                <a:lnTo>
                  <a:pt x="96" y="1267"/>
                </a:lnTo>
                <a:lnTo>
                  <a:pt x="98" y="1267"/>
                </a:lnTo>
                <a:lnTo>
                  <a:pt x="98" y="1265"/>
                </a:lnTo>
                <a:lnTo>
                  <a:pt x="98" y="1263"/>
                </a:lnTo>
                <a:lnTo>
                  <a:pt x="98" y="1261"/>
                </a:lnTo>
                <a:lnTo>
                  <a:pt x="98" y="1259"/>
                </a:lnTo>
                <a:lnTo>
                  <a:pt x="98" y="1257"/>
                </a:lnTo>
                <a:lnTo>
                  <a:pt x="98" y="1255"/>
                </a:lnTo>
                <a:lnTo>
                  <a:pt x="98" y="1253"/>
                </a:lnTo>
                <a:lnTo>
                  <a:pt x="96" y="1253"/>
                </a:lnTo>
                <a:lnTo>
                  <a:pt x="96" y="1251"/>
                </a:lnTo>
                <a:lnTo>
                  <a:pt x="96" y="1249"/>
                </a:lnTo>
                <a:lnTo>
                  <a:pt x="94" y="1249"/>
                </a:lnTo>
                <a:lnTo>
                  <a:pt x="94" y="1247"/>
                </a:lnTo>
                <a:lnTo>
                  <a:pt x="94" y="1245"/>
                </a:lnTo>
                <a:lnTo>
                  <a:pt x="94" y="1243"/>
                </a:lnTo>
                <a:lnTo>
                  <a:pt x="92" y="1239"/>
                </a:lnTo>
                <a:lnTo>
                  <a:pt x="92" y="1237"/>
                </a:lnTo>
                <a:lnTo>
                  <a:pt x="92" y="1235"/>
                </a:lnTo>
                <a:lnTo>
                  <a:pt x="94" y="1235"/>
                </a:lnTo>
                <a:lnTo>
                  <a:pt x="94" y="1233"/>
                </a:lnTo>
                <a:lnTo>
                  <a:pt x="94" y="1231"/>
                </a:lnTo>
                <a:lnTo>
                  <a:pt x="92" y="1229"/>
                </a:lnTo>
                <a:lnTo>
                  <a:pt x="92" y="1227"/>
                </a:lnTo>
                <a:lnTo>
                  <a:pt x="90" y="1225"/>
                </a:lnTo>
                <a:lnTo>
                  <a:pt x="90" y="1225"/>
                </a:lnTo>
                <a:lnTo>
                  <a:pt x="90" y="1223"/>
                </a:lnTo>
                <a:lnTo>
                  <a:pt x="90" y="1221"/>
                </a:lnTo>
                <a:lnTo>
                  <a:pt x="92" y="1221"/>
                </a:lnTo>
                <a:lnTo>
                  <a:pt x="94" y="1221"/>
                </a:lnTo>
                <a:lnTo>
                  <a:pt x="94" y="1223"/>
                </a:lnTo>
                <a:lnTo>
                  <a:pt x="96" y="1223"/>
                </a:lnTo>
                <a:lnTo>
                  <a:pt x="96" y="1221"/>
                </a:lnTo>
                <a:lnTo>
                  <a:pt x="98" y="1221"/>
                </a:lnTo>
                <a:lnTo>
                  <a:pt x="98" y="1219"/>
                </a:lnTo>
                <a:lnTo>
                  <a:pt x="100" y="1219"/>
                </a:lnTo>
                <a:lnTo>
                  <a:pt x="100" y="1217"/>
                </a:lnTo>
                <a:lnTo>
                  <a:pt x="98" y="1217"/>
                </a:lnTo>
                <a:lnTo>
                  <a:pt x="100" y="1217"/>
                </a:lnTo>
                <a:lnTo>
                  <a:pt x="100" y="1215"/>
                </a:lnTo>
                <a:lnTo>
                  <a:pt x="98" y="1215"/>
                </a:lnTo>
                <a:lnTo>
                  <a:pt x="98" y="1213"/>
                </a:lnTo>
                <a:lnTo>
                  <a:pt x="96" y="1213"/>
                </a:lnTo>
                <a:lnTo>
                  <a:pt x="94" y="1211"/>
                </a:lnTo>
                <a:lnTo>
                  <a:pt x="92" y="1209"/>
                </a:lnTo>
                <a:lnTo>
                  <a:pt x="92" y="1207"/>
                </a:lnTo>
                <a:lnTo>
                  <a:pt x="92" y="1205"/>
                </a:lnTo>
                <a:lnTo>
                  <a:pt x="94" y="1207"/>
                </a:lnTo>
                <a:lnTo>
                  <a:pt x="96" y="1207"/>
                </a:lnTo>
                <a:lnTo>
                  <a:pt x="96" y="1205"/>
                </a:lnTo>
                <a:lnTo>
                  <a:pt x="98" y="1205"/>
                </a:lnTo>
                <a:lnTo>
                  <a:pt x="98" y="1203"/>
                </a:lnTo>
                <a:lnTo>
                  <a:pt x="96" y="1201"/>
                </a:lnTo>
                <a:lnTo>
                  <a:pt x="96" y="1199"/>
                </a:lnTo>
                <a:lnTo>
                  <a:pt x="94" y="1197"/>
                </a:lnTo>
                <a:lnTo>
                  <a:pt x="92" y="1197"/>
                </a:lnTo>
                <a:lnTo>
                  <a:pt x="90" y="1195"/>
                </a:lnTo>
                <a:lnTo>
                  <a:pt x="88" y="1195"/>
                </a:lnTo>
                <a:lnTo>
                  <a:pt x="88" y="1193"/>
                </a:lnTo>
                <a:lnTo>
                  <a:pt x="88" y="1191"/>
                </a:lnTo>
                <a:lnTo>
                  <a:pt x="90" y="1189"/>
                </a:lnTo>
                <a:lnTo>
                  <a:pt x="90" y="1187"/>
                </a:lnTo>
                <a:lnTo>
                  <a:pt x="92" y="1187"/>
                </a:lnTo>
                <a:lnTo>
                  <a:pt x="92" y="1183"/>
                </a:lnTo>
                <a:lnTo>
                  <a:pt x="94" y="1183"/>
                </a:lnTo>
                <a:lnTo>
                  <a:pt x="96" y="1183"/>
                </a:lnTo>
                <a:lnTo>
                  <a:pt x="100" y="1181"/>
                </a:lnTo>
                <a:lnTo>
                  <a:pt x="102" y="1179"/>
                </a:lnTo>
                <a:lnTo>
                  <a:pt x="104" y="1177"/>
                </a:lnTo>
                <a:lnTo>
                  <a:pt x="107" y="1177"/>
                </a:lnTo>
                <a:lnTo>
                  <a:pt x="107" y="1175"/>
                </a:lnTo>
                <a:lnTo>
                  <a:pt x="109" y="1173"/>
                </a:lnTo>
                <a:lnTo>
                  <a:pt x="111" y="1173"/>
                </a:lnTo>
                <a:lnTo>
                  <a:pt x="111" y="1171"/>
                </a:lnTo>
                <a:lnTo>
                  <a:pt x="113" y="1171"/>
                </a:lnTo>
                <a:lnTo>
                  <a:pt x="115" y="1171"/>
                </a:lnTo>
                <a:lnTo>
                  <a:pt x="115" y="1169"/>
                </a:lnTo>
                <a:lnTo>
                  <a:pt x="115" y="1167"/>
                </a:lnTo>
                <a:lnTo>
                  <a:pt x="113" y="1167"/>
                </a:lnTo>
                <a:lnTo>
                  <a:pt x="111" y="1165"/>
                </a:lnTo>
                <a:lnTo>
                  <a:pt x="113" y="1163"/>
                </a:lnTo>
                <a:lnTo>
                  <a:pt x="117" y="1163"/>
                </a:lnTo>
                <a:lnTo>
                  <a:pt x="119" y="1163"/>
                </a:lnTo>
                <a:lnTo>
                  <a:pt x="119" y="1161"/>
                </a:lnTo>
                <a:lnTo>
                  <a:pt x="121" y="1161"/>
                </a:lnTo>
                <a:lnTo>
                  <a:pt x="121" y="1159"/>
                </a:lnTo>
                <a:lnTo>
                  <a:pt x="123" y="1157"/>
                </a:lnTo>
                <a:lnTo>
                  <a:pt x="123" y="1155"/>
                </a:lnTo>
                <a:lnTo>
                  <a:pt x="123" y="1153"/>
                </a:lnTo>
                <a:lnTo>
                  <a:pt x="123" y="1151"/>
                </a:lnTo>
                <a:lnTo>
                  <a:pt x="123" y="1149"/>
                </a:lnTo>
                <a:lnTo>
                  <a:pt x="121" y="1147"/>
                </a:lnTo>
                <a:lnTo>
                  <a:pt x="121" y="1145"/>
                </a:lnTo>
                <a:lnTo>
                  <a:pt x="121" y="1143"/>
                </a:lnTo>
                <a:lnTo>
                  <a:pt x="121" y="1141"/>
                </a:lnTo>
                <a:lnTo>
                  <a:pt x="121" y="1139"/>
                </a:lnTo>
                <a:lnTo>
                  <a:pt x="123" y="1137"/>
                </a:lnTo>
                <a:lnTo>
                  <a:pt x="123" y="1135"/>
                </a:lnTo>
                <a:lnTo>
                  <a:pt x="123" y="1133"/>
                </a:lnTo>
                <a:lnTo>
                  <a:pt x="125" y="1133"/>
                </a:lnTo>
                <a:lnTo>
                  <a:pt x="125" y="1131"/>
                </a:lnTo>
                <a:lnTo>
                  <a:pt x="127" y="1129"/>
                </a:lnTo>
                <a:lnTo>
                  <a:pt x="127" y="1129"/>
                </a:lnTo>
                <a:lnTo>
                  <a:pt x="129" y="1127"/>
                </a:lnTo>
                <a:lnTo>
                  <a:pt x="131" y="1127"/>
                </a:lnTo>
                <a:lnTo>
                  <a:pt x="133" y="1125"/>
                </a:lnTo>
                <a:lnTo>
                  <a:pt x="135" y="1125"/>
                </a:lnTo>
                <a:lnTo>
                  <a:pt x="137" y="1127"/>
                </a:lnTo>
                <a:lnTo>
                  <a:pt x="137" y="1125"/>
                </a:lnTo>
                <a:lnTo>
                  <a:pt x="139" y="1125"/>
                </a:lnTo>
                <a:lnTo>
                  <a:pt x="139" y="1123"/>
                </a:lnTo>
                <a:lnTo>
                  <a:pt x="141" y="1123"/>
                </a:lnTo>
                <a:lnTo>
                  <a:pt x="143" y="1123"/>
                </a:lnTo>
                <a:lnTo>
                  <a:pt x="145" y="1121"/>
                </a:lnTo>
                <a:lnTo>
                  <a:pt x="145" y="1119"/>
                </a:lnTo>
                <a:lnTo>
                  <a:pt x="147" y="1119"/>
                </a:lnTo>
                <a:lnTo>
                  <a:pt x="147" y="1117"/>
                </a:lnTo>
                <a:lnTo>
                  <a:pt x="149" y="1117"/>
                </a:lnTo>
                <a:lnTo>
                  <a:pt x="151" y="1117"/>
                </a:lnTo>
                <a:lnTo>
                  <a:pt x="153" y="1117"/>
                </a:lnTo>
                <a:lnTo>
                  <a:pt x="155" y="1117"/>
                </a:lnTo>
                <a:lnTo>
                  <a:pt x="157" y="1115"/>
                </a:lnTo>
                <a:lnTo>
                  <a:pt x="159" y="1115"/>
                </a:lnTo>
                <a:lnTo>
                  <a:pt x="161" y="1113"/>
                </a:lnTo>
                <a:lnTo>
                  <a:pt x="161" y="1111"/>
                </a:lnTo>
                <a:lnTo>
                  <a:pt x="163" y="1111"/>
                </a:lnTo>
                <a:lnTo>
                  <a:pt x="163" y="1109"/>
                </a:lnTo>
                <a:lnTo>
                  <a:pt x="165" y="1107"/>
                </a:lnTo>
                <a:lnTo>
                  <a:pt x="167" y="1105"/>
                </a:lnTo>
                <a:lnTo>
                  <a:pt x="167" y="1103"/>
                </a:lnTo>
                <a:lnTo>
                  <a:pt x="169" y="1103"/>
                </a:lnTo>
                <a:lnTo>
                  <a:pt x="173" y="1101"/>
                </a:lnTo>
                <a:lnTo>
                  <a:pt x="175" y="1103"/>
                </a:lnTo>
                <a:lnTo>
                  <a:pt x="177" y="1103"/>
                </a:lnTo>
                <a:lnTo>
                  <a:pt x="179" y="1101"/>
                </a:lnTo>
                <a:lnTo>
                  <a:pt x="181" y="1101"/>
                </a:lnTo>
                <a:lnTo>
                  <a:pt x="183" y="1099"/>
                </a:lnTo>
                <a:lnTo>
                  <a:pt x="183" y="1097"/>
                </a:lnTo>
                <a:lnTo>
                  <a:pt x="185" y="1097"/>
                </a:lnTo>
                <a:lnTo>
                  <a:pt x="187" y="1095"/>
                </a:lnTo>
                <a:lnTo>
                  <a:pt x="187" y="1093"/>
                </a:lnTo>
                <a:lnTo>
                  <a:pt x="187" y="1091"/>
                </a:lnTo>
                <a:lnTo>
                  <a:pt x="187" y="1089"/>
                </a:lnTo>
                <a:lnTo>
                  <a:pt x="189" y="1089"/>
                </a:lnTo>
                <a:lnTo>
                  <a:pt x="191" y="1087"/>
                </a:lnTo>
                <a:lnTo>
                  <a:pt x="191" y="1085"/>
                </a:lnTo>
                <a:lnTo>
                  <a:pt x="193" y="1085"/>
                </a:lnTo>
                <a:lnTo>
                  <a:pt x="195" y="1083"/>
                </a:lnTo>
                <a:lnTo>
                  <a:pt x="195" y="1081"/>
                </a:lnTo>
                <a:lnTo>
                  <a:pt x="197" y="1081"/>
                </a:lnTo>
                <a:lnTo>
                  <a:pt x="197" y="1081"/>
                </a:lnTo>
                <a:lnTo>
                  <a:pt x="199" y="1081"/>
                </a:lnTo>
                <a:lnTo>
                  <a:pt x="201" y="1079"/>
                </a:lnTo>
                <a:lnTo>
                  <a:pt x="203" y="1077"/>
                </a:lnTo>
                <a:lnTo>
                  <a:pt x="203" y="1075"/>
                </a:lnTo>
                <a:lnTo>
                  <a:pt x="205" y="1073"/>
                </a:lnTo>
                <a:lnTo>
                  <a:pt x="207" y="1073"/>
                </a:lnTo>
                <a:lnTo>
                  <a:pt x="207" y="1071"/>
                </a:lnTo>
                <a:lnTo>
                  <a:pt x="207" y="1069"/>
                </a:lnTo>
                <a:lnTo>
                  <a:pt x="209" y="1069"/>
                </a:lnTo>
                <a:lnTo>
                  <a:pt x="211" y="1069"/>
                </a:lnTo>
                <a:lnTo>
                  <a:pt x="213" y="1069"/>
                </a:lnTo>
                <a:lnTo>
                  <a:pt x="217" y="1069"/>
                </a:lnTo>
                <a:lnTo>
                  <a:pt x="219" y="1069"/>
                </a:lnTo>
                <a:lnTo>
                  <a:pt x="219" y="1067"/>
                </a:lnTo>
                <a:lnTo>
                  <a:pt x="217" y="1065"/>
                </a:lnTo>
                <a:lnTo>
                  <a:pt x="217" y="1063"/>
                </a:lnTo>
                <a:lnTo>
                  <a:pt x="217" y="1061"/>
                </a:lnTo>
                <a:lnTo>
                  <a:pt x="217" y="1059"/>
                </a:lnTo>
                <a:lnTo>
                  <a:pt x="217" y="1057"/>
                </a:lnTo>
                <a:lnTo>
                  <a:pt x="215" y="1055"/>
                </a:lnTo>
                <a:lnTo>
                  <a:pt x="215" y="1053"/>
                </a:lnTo>
                <a:lnTo>
                  <a:pt x="217" y="1053"/>
                </a:lnTo>
                <a:lnTo>
                  <a:pt x="217" y="1051"/>
                </a:lnTo>
                <a:lnTo>
                  <a:pt x="213" y="1049"/>
                </a:lnTo>
                <a:lnTo>
                  <a:pt x="213" y="1047"/>
                </a:lnTo>
                <a:lnTo>
                  <a:pt x="211" y="1047"/>
                </a:lnTo>
                <a:lnTo>
                  <a:pt x="209" y="1045"/>
                </a:lnTo>
                <a:lnTo>
                  <a:pt x="209" y="1043"/>
                </a:lnTo>
                <a:lnTo>
                  <a:pt x="209" y="1041"/>
                </a:lnTo>
                <a:lnTo>
                  <a:pt x="207" y="1041"/>
                </a:lnTo>
                <a:lnTo>
                  <a:pt x="207" y="1039"/>
                </a:lnTo>
                <a:lnTo>
                  <a:pt x="207" y="1037"/>
                </a:lnTo>
                <a:lnTo>
                  <a:pt x="205" y="1035"/>
                </a:lnTo>
                <a:lnTo>
                  <a:pt x="203" y="1035"/>
                </a:lnTo>
                <a:lnTo>
                  <a:pt x="201" y="1033"/>
                </a:lnTo>
                <a:lnTo>
                  <a:pt x="199" y="1033"/>
                </a:lnTo>
                <a:lnTo>
                  <a:pt x="197" y="1031"/>
                </a:lnTo>
                <a:lnTo>
                  <a:pt x="195" y="1031"/>
                </a:lnTo>
                <a:lnTo>
                  <a:pt x="193" y="1031"/>
                </a:lnTo>
                <a:lnTo>
                  <a:pt x="191" y="1029"/>
                </a:lnTo>
                <a:lnTo>
                  <a:pt x="189" y="1029"/>
                </a:lnTo>
                <a:lnTo>
                  <a:pt x="187" y="1029"/>
                </a:lnTo>
                <a:lnTo>
                  <a:pt x="187" y="1027"/>
                </a:lnTo>
                <a:lnTo>
                  <a:pt x="185" y="1027"/>
                </a:lnTo>
                <a:lnTo>
                  <a:pt x="185" y="1025"/>
                </a:lnTo>
                <a:lnTo>
                  <a:pt x="185" y="1023"/>
                </a:lnTo>
                <a:lnTo>
                  <a:pt x="183" y="1021"/>
                </a:lnTo>
                <a:lnTo>
                  <a:pt x="181" y="1019"/>
                </a:lnTo>
                <a:lnTo>
                  <a:pt x="179" y="1017"/>
                </a:lnTo>
                <a:lnTo>
                  <a:pt x="177" y="1015"/>
                </a:lnTo>
                <a:lnTo>
                  <a:pt x="175" y="1013"/>
                </a:lnTo>
                <a:lnTo>
                  <a:pt x="173" y="1013"/>
                </a:lnTo>
                <a:lnTo>
                  <a:pt x="171" y="1013"/>
                </a:lnTo>
                <a:lnTo>
                  <a:pt x="169" y="1013"/>
                </a:lnTo>
                <a:lnTo>
                  <a:pt x="169" y="1011"/>
                </a:lnTo>
                <a:lnTo>
                  <a:pt x="167" y="1011"/>
                </a:lnTo>
                <a:lnTo>
                  <a:pt x="167" y="1009"/>
                </a:lnTo>
                <a:lnTo>
                  <a:pt x="167" y="1007"/>
                </a:lnTo>
                <a:lnTo>
                  <a:pt x="165" y="1005"/>
                </a:lnTo>
                <a:lnTo>
                  <a:pt x="163" y="1003"/>
                </a:lnTo>
                <a:lnTo>
                  <a:pt x="161" y="1003"/>
                </a:lnTo>
                <a:lnTo>
                  <a:pt x="161" y="1001"/>
                </a:lnTo>
                <a:lnTo>
                  <a:pt x="159" y="1001"/>
                </a:lnTo>
                <a:lnTo>
                  <a:pt x="157" y="1001"/>
                </a:lnTo>
                <a:lnTo>
                  <a:pt x="155" y="999"/>
                </a:lnTo>
                <a:lnTo>
                  <a:pt x="155" y="997"/>
                </a:lnTo>
                <a:lnTo>
                  <a:pt x="155" y="995"/>
                </a:lnTo>
                <a:lnTo>
                  <a:pt x="153" y="995"/>
                </a:lnTo>
                <a:lnTo>
                  <a:pt x="151" y="995"/>
                </a:lnTo>
                <a:lnTo>
                  <a:pt x="149" y="995"/>
                </a:lnTo>
                <a:lnTo>
                  <a:pt x="147" y="995"/>
                </a:lnTo>
                <a:lnTo>
                  <a:pt x="145" y="995"/>
                </a:lnTo>
                <a:lnTo>
                  <a:pt x="143" y="997"/>
                </a:lnTo>
                <a:lnTo>
                  <a:pt x="141" y="997"/>
                </a:lnTo>
                <a:lnTo>
                  <a:pt x="141" y="995"/>
                </a:lnTo>
                <a:lnTo>
                  <a:pt x="139" y="993"/>
                </a:lnTo>
                <a:lnTo>
                  <a:pt x="137" y="993"/>
                </a:lnTo>
                <a:lnTo>
                  <a:pt x="137" y="991"/>
                </a:lnTo>
                <a:lnTo>
                  <a:pt x="137" y="989"/>
                </a:lnTo>
                <a:lnTo>
                  <a:pt x="137" y="987"/>
                </a:lnTo>
                <a:lnTo>
                  <a:pt x="139" y="987"/>
                </a:lnTo>
                <a:lnTo>
                  <a:pt x="139" y="985"/>
                </a:lnTo>
                <a:lnTo>
                  <a:pt x="137" y="980"/>
                </a:lnTo>
                <a:lnTo>
                  <a:pt x="137" y="978"/>
                </a:lnTo>
                <a:lnTo>
                  <a:pt x="139" y="976"/>
                </a:lnTo>
                <a:lnTo>
                  <a:pt x="139" y="974"/>
                </a:lnTo>
                <a:lnTo>
                  <a:pt x="139" y="972"/>
                </a:lnTo>
                <a:lnTo>
                  <a:pt x="139" y="970"/>
                </a:lnTo>
                <a:lnTo>
                  <a:pt x="139" y="968"/>
                </a:lnTo>
                <a:lnTo>
                  <a:pt x="139" y="964"/>
                </a:lnTo>
                <a:lnTo>
                  <a:pt x="137" y="960"/>
                </a:lnTo>
                <a:lnTo>
                  <a:pt x="137" y="960"/>
                </a:lnTo>
                <a:lnTo>
                  <a:pt x="137" y="958"/>
                </a:lnTo>
                <a:lnTo>
                  <a:pt x="137" y="956"/>
                </a:lnTo>
                <a:lnTo>
                  <a:pt x="135" y="952"/>
                </a:lnTo>
                <a:lnTo>
                  <a:pt x="133" y="950"/>
                </a:lnTo>
                <a:lnTo>
                  <a:pt x="133" y="948"/>
                </a:lnTo>
                <a:lnTo>
                  <a:pt x="131" y="948"/>
                </a:lnTo>
                <a:lnTo>
                  <a:pt x="129" y="946"/>
                </a:lnTo>
                <a:lnTo>
                  <a:pt x="127" y="944"/>
                </a:lnTo>
                <a:lnTo>
                  <a:pt x="123" y="938"/>
                </a:lnTo>
                <a:lnTo>
                  <a:pt x="125" y="938"/>
                </a:lnTo>
                <a:lnTo>
                  <a:pt x="127" y="938"/>
                </a:lnTo>
                <a:lnTo>
                  <a:pt x="127" y="934"/>
                </a:lnTo>
                <a:lnTo>
                  <a:pt x="125" y="932"/>
                </a:lnTo>
                <a:lnTo>
                  <a:pt x="123" y="932"/>
                </a:lnTo>
                <a:lnTo>
                  <a:pt x="123" y="930"/>
                </a:lnTo>
                <a:lnTo>
                  <a:pt x="121" y="930"/>
                </a:lnTo>
                <a:lnTo>
                  <a:pt x="121" y="928"/>
                </a:lnTo>
                <a:lnTo>
                  <a:pt x="121" y="926"/>
                </a:lnTo>
                <a:lnTo>
                  <a:pt x="121" y="924"/>
                </a:lnTo>
                <a:lnTo>
                  <a:pt x="121" y="922"/>
                </a:lnTo>
                <a:lnTo>
                  <a:pt x="119" y="920"/>
                </a:lnTo>
                <a:lnTo>
                  <a:pt x="119" y="918"/>
                </a:lnTo>
                <a:lnTo>
                  <a:pt x="117" y="918"/>
                </a:lnTo>
                <a:lnTo>
                  <a:pt x="115" y="916"/>
                </a:lnTo>
                <a:lnTo>
                  <a:pt x="115" y="914"/>
                </a:lnTo>
                <a:lnTo>
                  <a:pt x="117" y="912"/>
                </a:lnTo>
                <a:lnTo>
                  <a:pt x="117" y="910"/>
                </a:lnTo>
                <a:lnTo>
                  <a:pt x="117" y="908"/>
                </a:lnTo>
                <a:lnTo>
                  <a:pt x="115" y="908"/>
                </a:lnTo>
                <a:lnTo>
                  <a:pt x="115" y="906"/>
                </a:lnTo>
                <a:lnTo>
                  <a:pt x="113" y="904"/>
                </a:lnTo>
                <a:lnTo>
                  <a:pt x="113" y="902"/>
                </a:lnTo>
                <a:lnTo>
                  <a:pt x="113" y="900"/>
                </a:lnTo>
                <a:lnTo>
                  <a:pt x="111" y="898"/>
                </a:lnTo>
                <a:lnTo>
                  <a:pt x="111" y="896"/>
                </a:lnTo>
                <a:lnTo>
                  <a:pt x="111" y="894"/>
                </a:lnTo>
                <a:lnTo>
                  <a:pt x="109" y="892"/>
                </a:lnTo>
                <a:lnTo>
                  <a:pt x="107" y="892"/>
                </a:lnTo>
                <a:lnTo>
                  <a:pt x="104" y="892"/>
                </a:lnTo>
                <a:lnTo>
                  <a:pt x="104" y="890"/>
                </a:lnTo>
                <a:lnTo>
                  <a:pt x="104" y="890"/>
                </a:lnTo>
                <a:lnTo>
                  <a:pt x="102" y="890"/>
                </a:lnTo>
                <a:lnTo>
                  <a:pt x="100" y="888"/>
                </a:lnTo>
                <a:lnTo>
                  <a:pt x="96" y="886"/>
                </a:lnTo>
                <a:lnTo>
                  <a:pt x="94" y="886"/>
                </a:lnTo>
                <a:lnTo>
                  <a:pt x="94" y="884"/>
                </a:lnTo>
                <a:lnTo>
                  <a:pt x="92" y="882"/>
                </a:lnTo>
                <a:lnTo>
                  <a:pt x="92" y="880"/>
                </a:lnTo>
                <a:lnTo>
                  <a:pt x="90" y="880"/>
                </a:lnTo>
                <a:lnTo>
                  <a:pt x="88" y="878"/>
                </a:lnTo>
                <a:lnTo>
                  <a:pt x="86" y="876"/>
                </a:lnTo>
                <a:lnTo>
                  <a:pt x="84" y="874"/>
                </a:lnTo>
                <a:lnTo>
                  <a:pt x="82" y="870"/>
                </a:lnTo>
                <a:lnTo>
                  <a:pt x="82" y="868"/>
                </a:lnTo>
                <a:lnTo>
                  <a:pt x="80" y="866"/>
                </a:lnTo>
                <a:lnTo>
                  <a:pt x="80" y="864"/>
                </a:lnTo>
                <a:lnTo>
                  <a:pt x="80" y="862"/>
                </a:lnTo>
                <a:lnTo>
                  <a:pt x="78" y="862"/>
                </a:lnTo>
                <a:lnTo>
                  <a:pt x="78" y="860"/>
                </a:lnTo>
                <a:lnTo>
                  <a:pt x="78" y="858"/>
                </a:lnTo>
                <a:lnTo>
                  <a:pt x="78" y="856"/>
                </a:lnTo>
                <a:lnTo>
                  <a:pt x="78" y="854"/>
                </a:lnTo>
                <a:lnTo>
                  <a:pt x="76" y="852"/>
                </a:lnTo>
                <a:lnTo>
                  <a:pt x="76" y="850"/>
                </a:lnTo>
                <a:lnTo>
                  <a:pt x="74" y="848"/>
                </a:lnTo>
                <a:lnTo>
                  <a:pt x="74" y="846"/>
                </a:lnTo>
                <a:lnTo>
                  <a:pt x="72" y="844"/>
                </a:lnTo>
                <a:lnTo>
                  <a:pt x="70" y="842"/>
                </a:lnTo>
                <a:lnTo>
                  <a:pt x="68" y="842"/>
                </a:lnTo>
                <a:lnTo>
                  <a:pt x="66" y="840"/>
                </a:lnTo>
                <a:lnTo>
                  <a:pt x="64" y="840"/>
                </a:lnTo>
                <a:lnTo>
                  <a:pt x="62" y="840"/>
                </a:lnTo>
                <a:lnTo>
                  <a:pt x="62" y="838"/>
                </a:lnTo>
                <a:lnTo>
                  <a:pt x="60" y="838"/>
                </a:lnTo>
                <a:lnTo>
                  <a:pt x="60" y="836"/>
                </a:lnTo>
                <a:lnTo>
                  <a:pt x="58" y="834"/>
                </a:lnTo>
                <a:lnTo>
                  <a:pt x="58" y="832"/>
                </a:lnTo>
                <a:lnTo>
                  <a:pt x="58" y="830"/>
                </a:lnTo>
                <a:lnTo>
                  <a:pt x="58" y="828"/>
                </a:lnTo>
                <a:lnTo>
                  <a:pt x="58" y="826"/>
                </a:lnTo>
                <a:lnTo>
                  <a:pt x="58" y="824"/>
                </a:lnTo>
                <a:lnTo>
                  <a:pt x="58" y="822"/>
                </a:lnTo>
                <a:lnTo>
                  <a:pt x="58" y="820"/>
                </a:lnTo>
                <a:lnTo>
                  <a:pt x="60" y="820"/>
                </a:lnTo>
                <a:lnTo>
                  <a:pt x="60" y="818"/>
                </a:lnTo>
                <a:lnTo>
                  <a:pt x="58" y="814"/>
                </a:lnTo>
                <a:lnTo>
                  <a:pt x="58" y="812"/>
                </a:lnTo>
                <a:lnTo>
                  <a:pt x="58" y="810"/>
                </a:lnTo>
                <a:lnTo>
                  <a:pt x="60" y="806"/>
                </a:lnTo>
                <a:lnTo>
                  <a:pt x="60" y="804"/>
                </a:lnTo>
                <a:lnTo>
                  <a:pt x="60" y="802"/>
                </a:lnTo>
                <a:lnTo>
                  <a:pt x="58" y="800"/>
                </a:lnTo>
                <a:lnTo>
                  <a:pt x="58" y="798"/>
                </a:lnTo>
                <a:lnTo>
                  <a:pt x="58" y="796"/>
                </a:lnTo>
                <a:lnTo>
                  <a:pt x="58" y="794"/>
                </a:lnTo>
                <a:lnTo>
                  <a:pt x="58" y="794"/>
                </a:lnTo>
                <a:lnTo>
                  <a:pt x="60" y="792"/>
                </a:lnTo>
                <a:lnTo>
                  <a:pt x="60" y="790"/>
                </a:lnTo>
                <a:lnTo>
                  <a:pt x="60" y="788"/>
                </a:lnTo>
                <a:lnTo>
                  <a:pt x="60" y="786"/>
                </a:lnTo>
                <a:lnTo>
                  <a:pt x="58" y="784"/>
                </a:lnTo>
                <a:lnTo>
                  <a:pt x="58" y="782"/>
                </a:lnTo>
                <a:lnTo>
                  <a:pt x="58" y="780"/>
                </a:lnTo>
                <a:lnTo>
                  <a:pt x="58" y="778"/>
                </a:lnTo>
                <a:lnTo>
                  <a:pt x="56" y="778"/>
                </a:lnTo>
                <a:lnTo>
                  <a:pt x="56" y="776"/>
                </a:lnTo>
                <a:lnTo>
                  <a:pt x="56" y="774"/>
                </a:lnTo>
                <a:lnTo>
                  <a:pt x="58" y="774"/>
                </a:lnTo>
                <a:lnTo>
                  <a:pt x="58" y="772"/>
                </a:lnTo>
                <a:lnTo>
                  <a:pt x="58" y="770"/>
                </a:lnTo>
                <a:lnTo>
                  <a:pt x="58" y="768"/>
                </a:lnTo>
                <a:lnTo>
                  <a:pt x="60" y="768"/>
                </a:lnTo>
                <a:lnTo>
                  <a:pt x="60" y="766"/>
                </a:lnTo>
                <a:lnTo>
                  <a:pt x="62" y="764"/>
                </a:lnTo>
                <a:lnTo>
                  <a:pt x="64" y="764"/>
                </a:lnTo>
                <a:lnTo>
                  <a:pt x="64" y="762"/>
                </a:lnTo>
                <a:lnTo>
                  <a:pt x="66" y="762"/>
                </a:lnTo>
                <a:lnTo>
                  <a:pt x="68" y="760"/>
                </a:lnTo>
                <a:lnTo>
                  <a:pt x="68" y="758"/>
                </a:lnTo>
                <a:lnTo>
                  <a:pt x="68" y="756"/>
                </a:lnTo>
                <a:lnTo>
                  <a:pt x="68" y="754"/>
                </a:lnTo>
                <a:lnTo>
                  <a:pt x="68" y="752"/>
                </a:lnTo>
                <a:lnTo>
                  <a:pt x="66" y="752"/>
                </a:lnTo>
                <a:lnTo>
                  <a:pt x="66" y="750"/>
                </a:lnTo>
                <a:lnTo>
                  <a:pt x="64" y="750"/>
                </a:lnTo>
                <a:lnTo>
                  <a:pt x="62" y="748"/>
                </a:lnTo>
                <a:lnTo>
                  <a:pt x="60" y="748"/>
                </a:lnTo>
                <a:lnTo>
                  <a:pt x="58" y="746"/>
                </a:lnTo>
                <a:lnTo>
                  <a:pt x="56" y="746"/>
                </a:lnTo>
                <a:lnTo>
                  <a:pt x="54" y="746"/>
                </a:lnTo>
                <a:lnTo>
                  <a:pt x="54" y="744"/>
                </a:lnTo>
                <a:lnTo>
                  <a:pt x="56" y="744"/>
                </a:lnTo>
                <a:lnTo>
                  <a:pt x="56" y="742"/>
                </a:lnTo>
                <a:lnTo>
                  <a:pt x="58" y="740"/>
                </a:lnTo>
                <a:lnTo>
                  <a:pt x="58" y="738"/>
                </a:lnTo>
                <a:lnTo>
                  <a:pt x="60" y="738"/>
                </a:lnTo>
                <a:lnTo>
                  <a:pt x="62" y="738"/>
                </a:lnTo>
                <a:lnTo>
                  <a:pt x="64" y="738"/>
                </a:lnTo>
                <a:lnTo>
                  <a:pt x="66" y="738"/>
                </a:lnTo>
                <a:lnTo>
                  <a:pt x="68" y="738"/>
                </a:lnTo>
                <a:lnTo>
                  <a:pt x="70" y="738"/>
                </a:lnTo>
                <a:lnTo>
                  <a:pt x="72" y="736"/>
                </a:lnTo>
                <a:lnTo>
                  <a:pt x="74" y="736"/>
                </a:lnTo>
                <a:lnTo>
                  <a:pt x="76" y="736"/>
                </a:lnTo>
                <a:lnTo>
                  <a:pt x="76" y="734"/>
                </a:lnTo>
                <a:lnTo>
                  <a:pt x="78" y="732"/>
                </a:lnTo>
                <a:lnTo>
                  <a:pt x="78" y="730"/>
                </a:lnTo>
                <a:lnTo>
                  <a:pt x="78" y="728"/>
                </a:lnTo>
                <a:lnTo>
                  <a:pt x="78" y="724"/>
                </a:lnTo>
                <a:lnTo>
                  <a:pt x="80" y="722"/>
                </a:lnTo>
                <a:lnTo>
                  <a:pt x="80" y="720"/>
                </a:lnTo>
                <a:lnTo>
                  <a:pt x="80" y="718"/>
                </a:lnTo>
                <a:lnTo>
                  <a:pt x="80" y="716"/>
                </a:lnTo>
                <a:lnTo>
                  <a:pt x="80" y="714"/>
                </a:lnTo>
                <a:lnTo>
                  <a:pt x="80" y="712"/>
                </a:lnTo>
                <a:lnTo>
                  <a:pt x="80" y="710"/>
                </a:lnTo>
                <a:lnTo>
                  <a:pt x="78" y="710"/>
                </a:lnTo>
                <a:lnTo>
                  <a:pt x="78" y="708"/>
                </a:lnTo>
                <a:lnTo>
                  <a:pt x="78" y="706"/>
                </a:lnTo>
                <a:lnTo>
                  <a:pt x="78" y="704"/>
                </a:lnTo>
                <a:lnTo>
                  <a:pt x="78" y="702"/>
                </a:lnTo>
                <a:lnTo>
                  <a:pt x="76" y="702"/>
                </a:lnTo>
                <a:lnTo>
                  <a:pt x="76" y="700"/>
                </a:lnTo>
                <a:lnTo>
                  <a:pt x="76" y="698"/>
                </a:lnTo>
                <a:lnTo>
                  <a:pt x="76" y="698"/>
                </a:lnTo>
                <a:lnTo>
                  <a:pt x="74" y="696"/>
                </a:lnTo>
                <a:lnTo>
                  <a:pt x="74" y="694"/>
                </a:lnTo>
                <a:lnTo>
                  <a:pt x="76" y="694"/>
                </a:lnTo>
                <a:lnTo>
                  <a:pt x="74" y="692"/>
                </a:lnTo>
                <a:lnTo>
                  <a:pt x="74" y="690"/>
                </a:lnTo>
                <a:lnTo>
                  <a:pt x="74" y="688"/>
                </a:lnTo>
                <a:lnTo>
                  <a:pt x="74" y="686"/>
                </a:lnTo>
                <a:lnTo>
                  <a:pt x="74" y="684"/>
                </a:lnTo>
                <a:lnTo>
                  <a:pt x="74" y="682"/>
                </a:lnTo>
                <a:lnTo>
                  <a:pt x="74" y="680"/>
                </a:lnTo>
                <a:lnTo>
                  <a:pt x="72" y="680"/>
                </a:lnTo>
                <a:lnTo>
                  <a:pt x="72" y="678"/>
                </a:lnTo>
                <a:lnTo>
                  <a:pt x="72" y="676"/>
                </a:lnTo>
                <a:lnTo>
                  <a:pt x="72" y="674"/>
                </a:lnTo>
                <a:lnTo>
                  <a:pt x="70" y="672"/>
                </a:lnTo>
                <a:lnTo>
                  <a:pt x="70" y="670"/>
                </a:lnTo>
                <a:lnTo>
                  <a:pt x="70" y="668"/>
                </a:lnTo>
                <a:lnTo>
                  <a:pt x="70" y="666"/>
                </a:lnTo>
                <a:lnTo>
                  <a:pt x="70" y="664"/>
                </a:lnTo>
                <a:lnTo>
                  <a:pt x="70" y="658"/>
                </a:lnTo>
                <a:lnTo>
                  <a:pt x="70" y="656"/>
                </a:lnTo>
                <a:lnTo>
                  <a:pt x="70" y="654"/>
                </a:lnTo>
                <a:lnTo>
                  <a:pt x="70" y="650"/>
                </a:lnTo>
                <a:lnTo>
                  <a:pt x="68" y="650"/>
                </a:lnTo>
                <a:lnTo>
                  <a:pt x="68" y="648"/>
                </a:lnTo>
                <a:lnTo>
                  <a:pt x="68" y="646"/>
                </a:lnTo>
                <a:lnTo>
                  <a:pt x="66" y="644"/>
                </a:lnTo>
                <a:lnTo>
                  <a:pt x="66" y="642"/>
                </a:lnTo>
                <a:lnTo>
                  <a:pt x="66" y="640"/>
                </a:lnTo>
                <a:lnTo>
                  <a:pt x="64" y="640"/>
                </a:lnTo>
                <a:lnTo>
                  <a:pt x="64" y="638"/>
                </a:lnTo>
                <a:lnTo>
                  <a:pt x="64" y="636"/>
                </a:lnTo>
                <a:lnTo>
                  <a:pt x="64" y="634"/>
                </a:lnTo>
                <a:lnTo>
                  <a:pt x="62" y="630"/>
                </a:lnTo>
                <a:lnTo>
                  <a:pt x="62" y="628"/>
                </a:lnTo>
                <a:lnTo>
                  <a:pt x="62" y="626"/>
                </a:lnTo>
                <a:lnTo>
                  <a:pt x="60" y="626"/>
                </a:lnTo>
                <a:lnTo>
                  <a:pt x="60" y="624"/>
                </a:lnTo>
                <a:lnTo>
                  <a:pt x="58" y="624"/>
                </a:lnTo>
                <a:lnTo>
                  <a:pt x="52" y="618"/>
                </a:lnTo>
                <a:lnTo>
                  <a:pt x="52" y="616"/>
                </a:lnTo>
                <a:lnTo>
                  <a:pt x="52" y="614"/>
                </a:lnTo>
                <a:lnTo>
                  <a:pt x="50" y="612"/>
                </a:lnTo>
                <a:lnTo>
                  <a:pt x="48" y="610"/>
                </a:lnTo>
                <a:lnTo>
                  <a:pt x="48" y="608"/>
                </a:lnTo>
                <a:lnTo>
                  <a:pt x="48" y="606"/>
                </a:lnTo>
                <a:lnTo>
                  <a:pt x="48" y="604"/>
                </a:lnTo>
                <a:lnTo>
                  <a:pt x="48" y="602"/>
                </a:lnTo>
                <a:lnTo>
                  <a:pt x="48" y="602"/>
                </a:lnTo>
                <a:lnTo>
                  <a:pt x="46" y="602"/>
                </a:lnTo>
                <a:lnTo>
                  <a:pt x="46" y="600"/>
                </a:lnTo>
                <a:lnTo>
                  <a:pt x="46" y="598"/>
                </a:lnTo>
                <a:lnTo>
                  <a:pt x="46" y="596"/>
                </a:lnTo>
                <a:lnTo>
                  <a:pt x="44" y="596"/>
                </a:lnTo>
                <a:lnTo>
                  <a:pt x="44" y="594"/>
                </a:lnTo>
                <a:lnTo>
                  <a:pt x="44" y="592"/>
                </a:lnTo>
                <a:lnTo>
                  <a:pt x="44" y="590"/>
                </a:lnTo>
                <a:lnTo>
                  <a:pt x="44" y="588"/>
                </a:lnTo>
                <a:lnTo>
                  <a:pt x="44" y="586"/>
                </a:lnTo>
                <a:lnTo>
                  <a:pt x="44" y="584"/>
                </a:lnTo>
                <a:lnTo>
                  <a:pt x="46" y="584"/>
                </a:lnTo>
                <a:lnTo>
                  <a:pt x="46" y="582"/>
                </a:lnTo>
                <a:lnTo>
                  <a:pt x="48" y="582"/>
                </a:lnTo>
                <a:lnTo>
                  <a:pt x="48" y="580"/>
                </a:lnTo>
                <a:lnTo>
                  <a:pt x="50" y="580"/>
                </a:lnTo>
                <a:lnTo>
                  <a:pt x="50" y="578"/>
                </a:lnTo>
                <a:lnTo>
                  <a:pt x="50" y="576"/>
                </a:lnTo>
                <a:lnTo>
                  <a:pt x="50" y="574"/>
                </a:lnTo>
                <a:lnTo>
                  <a:pt x="50" y="572"/>
                </a:lnTo>
                <a:lnTo>
                  <a:pt x="50" y="570"/>
                </a:lnTo>
                <a:lnTo>
                  <a:pt x="48" y="570"/>
                </a:lnTo>
                <a:lnTo>
                  <a:pt x="48" y="568"/>
                </a:lnTo>
                <a:lnTo>
                  <a:pt x="48" y="566"/>
                </a:lnTo>
                <a:lnTo>
                  <a:pt x="48" y="564"/>
                </a:lnTo>
                <a:lnTo>
                  <a:pt x="48" y="562"/>
                </a:lnTo>
                <a:lnTo>
                  <a:pt x="46" y="559"/>
                </a:lnTo>
                <a:lnTo>
                  <a:pt x="44" y="559"/>
                </a:lnTo>
                <a:lnTo>
                  <a:pt x="44" y="557"/>
                </a:lnTo>
                <a:lnTo>
                  <a:pt x="46" y="557"/>
                </a:lnTo>
                <a:lnTo>
                  <a:pt x="46" y="555"/>
                </a:lnTo>
                <a:lnTo>
                  <a:pt x="48" y="555"/>
                </a:lnTo>
                <a:lnTo>
                  <a:pt x="50" y="555"/>
                </a:lnTo>
                <a:lnTo>
                  <a:pt x="50" y="553"/>
                </a:lnTo>
                <a:lnTo>
                  <a:pt x="52" y="553"/>
                </a:lnTo>
                <a:lnTo>
                  <a:pt x="52" y="551"/>
                </a:lnTo>
                <a:lnTo>
                  <a:pt x="52" y="549"/>
                </a:lnTo>
                <a:lnTo>
                  <a:pt x="52" y="547"/>
                </a:lnTo>
                <a:lnTo>
                  <a:pt x="52" y="545"/>
                </a:lnTo>
                <a:lnTo>
                  <a:pt x="50" y="545"/>
                </a:lnTo>
                <a:lnTo>
                  <a:pt x="50" y="543"/>
                </a:lnTo>
                <a:lnTo>
                  <a:pt x="48" y="543"/>
                </a:lnTo>
                <a:lnTo>
                  <a:pt x="48" y="541"/>
                </a:lnTo>
                <a:lnTo>
                  <a:pt x="46" y="541"/>
                </a:lnTo>
                <a:lnTo>
                  <a:pt x="46" y="539"/>
                </a:lnTo>
                <a:lnTo>
                  <a:pt x="46" y="537"/>
                </a:lnTo>
                <a:lnTo>
                  <a:pt x="44" y="535"/>
                </a:lnTo>
                <a:lnTo>
                  <a:pt x="44" y="533"/>
                </a:lnTo>
                <a:lnTo>
                  <a:pt x="42" y="533"/>
                </a:lnTo>
                <a:lnTo>
                  <a:pt x="40" y="531"/>
                </a:lnTo>
                <a:lnTo>
                  <a:pt x="40" y="529"/>
                </a:lnTo>
                <a:lnTo>
                  <a:pt x="40" y="527"/>
                </a:lnTo>
                <a:lnTo>
                  <a:pt x="40" y="525"/>
                </a:lnTo>
                <a:lnTo>
                  <a:pt x="40" y="523"/>
                </a:lnTo>
                <a:lnTo>
                  <a:pt x="42" y="523"/>
                </a:lnTo>
                <a:lnTo>
                  <a:pt x="42" y="521"/>
                </a:lnTo>
                <a:lnTo>
                  <a:pt x="42" y="519"/>
                </a:lnTo>
                <a:lnTo>
                  <a:pt x="42" y="517"/>
                </a:lnTo>
                <a:lnTo>
                  <a:pt x="42" y="515"/>
                </a:lnTo>
                <a:lnTo>
                  <a:pt x="40" y="515"/>
                </a:lnTo>
                <a:lnTo>
                  <a:pt x="40" y="513"/>
                </a:lnTo>
                <a:lnTo>
                  <a:pt x="40" y="513"/>
                </a:lnTo>
                <a:lnTo>
                  <a:pt x="38" y="511"/>
                </a:lnTo>
                <a:lnTo>
                  <a:pt x="38" y="509"/>
                </a:lnTo>
                <a:lnTo>
                  <a:pt x="36" y="509"/>
                </a:lnTo>
                <a:lnTo>
                  <a:pt x="36" y="507"/>
                </a:lnTo>
                <a:lnTo>
                  <a:pt x="36" y="505"/>
                </a:lnTo>
                <a:lnTo>
                  <a:pt x="38" y="505"/>
                </a:lnTo>
                <a:lnTo>
                  <a:pt x="38" y="505"/>
                </a:lnTo>
                <a:lnTo>
                  <a:pt x="38" y="503"/>
                </a:lnTo>
                <a:lnTo>
                  <a:pt x="38" y="501"/>
                </a:lnTo>
                <a:lnTo>
                  <a:pt x="40" y="501"/>
                </a:lnTo>
                <a:lnTo>
                  <a:pt x="40" y="499"/>
                </a:lnTo>
                <a:lnTo>
                  <a:pt x="40" y="497"/>
                </a:lnTo>
                <a:lnTo>
                  <a:pt x="40" y="495"/>
                </a:lnTo>
                <a:lnTo>
                  <a:pt x="40" y="493"/>
                </a:lnTo>
                <a:lnTo>
                  <a:pt x="40" y="491"/>
                </a:lnTo>
                <a:lnTo>
                  <a:pt x="40" y="489"/>
                </a:lnTo>
                <a:lnTo>
                  <a:pt x="38" y="487"/>
                </a:lnTo>
                <a:lnTo>
                  <a:pt x="38" y="485"/>
                </a:lnTo>
                <a:lnTo>
                  <a:pt x="38" y="483"/>
                </a:lnTo>
                <a:lnTo>
                  <a:pt x="38" y="481"/>
                </a:lnTo>
                <a:lnTo>
                  <a:pt x="38" y="479"/>
                </a:lnTo>
                <a:lnTo>
                  <a:pt x="38" y="477"/>
                </a:lnTo>
                <a:lnTo>
                  <a:pt x="38" y="475"/>
                </a:lnTo>
                <a:lnTo>
                  <a:pt x="38" y="473"/>
                </a:lnTo>
                <a:lnTo>
                  <a:pt x="36" y="473"/>
                </a:lnTo>
                <a:lnTo>
                  <a:pt x="36" y="471"/>
                </a:lnTo>
                <a:lnTo>
                  <a:pt x="34" y="471"/>
                </a:lnTo>
                <a:lnTo>
                  <a:pt x="34" y="469"/>
                </a:lnTo>
                <a:lnTo>
                  <a:pt x="36" y="469"/>
                </a:lnTo>
                <a:lnTo>
                  <a:pt x="36" y="467"/>
                </a:lnTo>
                <a:lnTo>
                  <a:pt x="38" y="467"/>
                </a:lnTo>
                <a:lnTo>
                  <a:pt x="38" y="465"/>
                </a:lnTo>
                <a:lnTo>
                  <a:pt x="38" y="463"/>
                </a:lnTo>
                <a:lnTo>
                  <a:pt x="40" y="461"/>
                </a:lnTo>
                <a:lnTo>
                  <a:pt x="40" y="459"/>
                </a:lnTo>
                <a:lnTo>
                  <a:pt x="38" y="457"/>
                </a:lnTo>
                <a:lnTo>
                  <a:pt x="38" y="457"/>
                </a:lnTo>
                <a:lnTo>
                  <a:pt x="36" y="457"/>
                </a:lnTo>
                <a:lnTo>
                  <a:pt x="36" y="455"/>
                </a:lnTo>
                <a:lnTo>
                  <a:pt x="38" y="453"/>
                </a:lnTo>
                <a:lnTo>
                  <a:pt x="40" y="453"/>
                </a:lnTo>
                <a:lnTo>
                  <a:pt x="40" y="451"/>
                </a:lnTo>
                <a:lnTo>
                  <a:pt x="40" y="451"/>
                </a:lnTo>
                <a:lnTo>
                  <a:pt x="40" y="449"/>
                </a:lnTo>
                <a:lnTo>
                  <a:pt x="42" y="449"/>
                </a:lnTo>
                <a:lnTo>
                  <a:pt x="44" y="449"/>
                </a:lnTo>
                <a:lnTo>
                  <a:pt x="46" y="449"/>
                </a:lnTo>
                <a:lnTo>
                  <a:pt x="46" y="447"/>
                </a:lnTo>
                <a:lnTo>
                  <a:pt x="48" y="447"/>
                </a:lnTo>
                <a:lnTo>
                  <a:pt x="50" y="445"/>
                </a:lnTo>
                <a:lnTo>
                  <a:pt x="48" y="445"/>
                </a:lnTo>
                <a:lnTo>
                  <a:pt x="46" y="443"/>
                </a:lnTo>
                <a:lnTo>
                  <a:pt x="44" y="441"/>
                </a:lnTo>
                <a:lnTo>
                  <a:pt x="44" y="439"/>
                </a:lnTo>
                <a:lnTo>
                  <a:pt x="42" y="439"/>
                </a:lnTo>
                <a:lnTo>
                  <a:pt x="40" y="437"/>
                </a:lnTo>
                <a:lnTo>
                  <a:pt x="40" y="435"/>
                </a:lnTo>
                <a:lnTo>
                  <a:pt x="38" y="433"/>
                </a:lnTo>
                <a:lnTo>
                  <a:pt x="38" y="431"/>
                </a:lnTo>
                <a:lnTo>
                  <a:pt x="36" y="431"/>
                </a:lnTo>
                <a:lnTo>
                  <a:pt x="36" y="429"/>
                </a:lnTo>
                <a:lnTo>
                  <a:pt x="36" y="427"/>
                </a:lnTo>
                <a:lnTo>
                  <a:pt x="36" y="425"/>
                </a:lnTo>
                <a:lnTo>
                  <a:pt x="36" y="423"/>
                </a:lnTo>
                <a:lnTo>
                  <a:pt x="34" y="421"/>
                </a:lnTo>
                <a:lnTo>
                  <a:pt x="34" y="419"/>
                </a:lnTo>
                <a:lnTo>
                  <a:pt x="32" y="419"/>
                </a:lnTo>
                <a:lnTo>
                  <a:pt x="30" y="419"/>
                </a:lnTo>
                <a:lnTo>
                  <a:pt x="30" y="417"/>
                </a:lnTo>
                <a:lnTo>
                  <a:pt x="28" y="417"/>
                </a:lnTo>
                <a:lnTo>
                  <a:pt x="28" y="415"/>
                </a:lnTo>
                <a:lnTo>
                  <a:pt x="30" y="413"/>
                </a:lnTo>
                <a:lnTo>
                  <a:pt x="30" y="411"/>
                </a:lnTo>
                <a:lnTo>
                  <a:pt x="28" y="409"/>
                </a:lnTo>
                <a:lnTo>
                  <a:pt x="28" y="409"/>
                </a:lnTo>
                <a:lnTo>
                  <a:pt x="26" y="409"/>
                </a:lnTo>
                <a:lnTo>
                  <a:pt x="26" y="407"/>
                </a:lnTo>
                <a:lnTo>
                  <a:pt x="26" y="405"/>
                </a:lnTo>
                <a:lnTo>
                  <a:pt x="24" y="401"/>
                </a:lnTo>
                <a:lnTo>
                  <a:pt x="26" y="399"/>
                </a:lnTo>
                <a:lnTo>
                  <a:pt x="26" y="397"/>
                </a:lnTo>
                <a:lnTo>
                  <a:pt x="24" y="395"/>
                </a:lnTo>
                <a:lnTo>
                  <a:pt x="24" y="393"/>
                </a:lnTo>
                <a:lnTo>
                  <a:pt x="24" y="391"/>
                </a:lnTo>
                <a:lnTo>
                  <a:pt x="26" y="391"/>
                </a:lnTo>
                <a:lnTo>
                  <a:pt x="26" y="389"/>
                </a:lnTo>
                <a:lnTo>
                  <a:pt x="28" y="387"/>
                </a:lnTo>
                <a:lnTo>
                  <a:pt x="30" y="385"/>
                </a:lnTo>
                <a:lnTo>
                  <a:pt x="32" y="383"/>
                </a:lnTo>
                <a:lnTo>
                  <a:pt x="30" y="383"/>
                </a:lnTo>
                <a:lnTo>
                  <a:pt x="30" y="381"/>
                </a:lnTo>
                <a:lnTo>
                  <a:pt x="28" y="381"/>
                </a:lnTo>
                <a:lnTo>
                  <a:pt x="28" y="379"/>
                </a:lnTo>
                <a:lnTo>
                  <a:pt x="26" y="379"/>
                </a:lnTo>
                <a:lnTo>
                  <a:pt x="24" y="379"/>
                </a:lnTo>
                <a:lnTo>
                  <a:pt x="24" y="377"/>
                </a:lnTo>
                <a:lnTo>
                  <a:pt x="24" y="375"/>
                </a:lnTo>
                <a:lnTo>
                  <a:pt x="26" y="375"/>
                </a:lnTo>
                <a:lnTo>
                  <a:pt x="26" y="373"/>
                </a:lnTo>
                <a:lnTo>
                  <a:pt x="26" y="371"/>
                </a:lnTo>
                <a:lnTo>
                  <a:pt x="26" y="369"/>
                </a:lnTo>
                <a:lnTo>
                  <a:pt x="24" y="369"/>
                </a:lnTo>
                <a:lnTo>
                  <a:pt x="24" y="367"/>
                </a:lnTo>
                <a:lnTo>
                  <a:pt x="24" y="365"/>
                </a:lnTo>
                <a:lnTo>
                  <a:pt x="22" y="365"/>
                </a:lnTo>
                <a:lnTo>
                  <a:pt x="22" y="363"/>
                </a:lnTo>
                <a:lnTo>
                  <a:pt x="20" y="363"/>
                </a:lnTo>
                <a:lnTo>
                  <a:pt x="20" y="361"/>
                </a:lnTo>
                <a:lnTo>
                  <a:pt x="20" y="361"/>
                </a:lnTo>
                <a:lnTo>
                  <a:pt x="22" y="361"/>
                </a:lnTo>
                <a:lnTo>
                  <a:pt x="22" y="359"/>
                </a:lnTo>
                <a:lnTo>
                  <a:pt x="24" y="357"/>
                </a:lnTo>
                <a:lnTo>
                  <a:pt x="26" y="355"/>
                </a:lnTo>
                <a:lnTo>
                  <a:pt x="28" y="355"/>
                </a:lnTo>
                <a:lnTo>
                  <a:pt x="30" y="355"/>
                </a:lnTo>
                <a:lnTo>
                  <a:pt x="32" y="353"/>
                </a:lnTo>
                <a:lnTo>
                  <a:pt x="34" y="353"/>
                </a:lnTo>
                <a:lnTo>
                  <a:pt x="36" y="353"/>
                </a:lnTo>
                <a:lnTo>
                  <a:pt x="38" y="353"/>
                </a:lnTo>
                <a:lnTo>
                  <a:pt x="40" y="353"/>
                </a:lnTo>
                <a:lnTo>
                  <a:pt x="40" y="351"/>
                </a:lnTo>
                <a:lnTo>
                  <a:pt x="40" y="351"/>
                </a:lnTo>
                <a:lnTo>
                  <a:pt x="40" y="353"/>
                </a:lnTo>
                <a:lnTo>
                  <a:pt x="42" y="353"/>
                </a:lnTo>
                <a:lnTo>
                  <a:pt x="44" y="353"/>
                </a:lnTo>
                <a:lnTo>
                  <a:pt x="44" y="351"/>
                </a:lnTo>
                <a:lnTo>
                  <a:pt x="46" y="351"/>
                </a:lnTo>
                <a:lnTo>
                  <a:pt x="48" y="351"/>
                </a:lnTo>
                <a:lnTo>
                  <a:pt x="48" y="349"/>
                </a:lnTo>
                <a:lnTo>
                  <a:pt x="50" y="349"/>
                </a:lnTo>
                <a:lnTo>
                  <a:pt x="50" y="347"/>
                </a:lnTo>
                <a:lnTo>
                  <a:pt x="52" y="345"/>
                </a:lnTo>
                <a:lnTo>
                  <a:pt x="54" y="345"/>
                </a:lnTo>
                <a:lnTo>
                  <a:pt x="54" y="343"/>
                </a:lnTo>
                <a:lnTo>
                  <a:pt x="56" y="343"/>
                </a:lnTo>
                <a:lnTo>
                  <a:pt x="58" y="343"/>
                </a:lnTo>
                <a:lnTo>
                  <a:pt x="58" y="341"/>
                </a:lnTo>
                <a:lnTo>
                  <a:pt x="60" y="339"/>
                </a:lnTo>
                <a:lnTo>
                  <a:pt x="62" y="341"/>
                </a:lnTo>
                <a:lnTo>
                  <a:pt x="62" y="343"/>
                </a:lnTo>
                <a:lnTo>
                  <a:pt x="64" y="345"/>
                </a:lnTo>
                <a:lnTo>
                  <a:pt x="66" y="343"/>
                </a:lnTo>
                <a:lnTo>
                  <a:pt x="68" y="343"/>
                </a:lnTo>
                <a:lnTo>
                  <a:pt x="70" y="341"/>
                </a:lnTo>
                <a:lnTo>
                  <a:pt x="70" y="339"/>
                </a:lnTo>
                <a:lnTo>
                  <a:pt x="72" y="339"/>
                </a:lnTo>
                <a:lnTo>
                  <a:pt x="74" y="339"/>
                </a:lnTo>
                <a:lnTo>
                  <a:pt x="76" y="337"/>
                </a:lnTo>
                <a:lnTo>
                  <a:pt x="78" y="337"/>
                </a:lnTo>
                <a:lnTo>
                  <a:pt x="78" y="335"/>
                </a:lnTo>
                <a:lnTo>
                  <a:pt x="80" y="335"/>
                </a:lnTo>
                <a:lnTo>
                  <a:pt x="82" y="335"/>
                </a:lnTo>
                <a:lnTo>
                  <a:pt x="84" y="335"/>
                </a:lnTo>
                <a:lnTo>
                  <a:pt x="86" y="335"/>
                </a:lnTo>
                <a:lnTo>
                  <a:pt x="88" y="335"/>
                </a:lnTo>
                <a:lnTo>
                  <a:pt x="88" y="335"/>
                </a:lnTo>
                <a:lnTo>
                  <a:pt x="88" y="337"/>
                </a:lnTo>
                <a:lnTo>
                  <a:pt x="90" y="337"/>
                </a:lnTo>
                <a:lnTo>
                  <a:pt x="92" y="337"/>
                </a:lnTo>
                <a:lnTo>
                  <a:pt x="94" y="337"/>
                </a:lnTo>
                <a:lnTo>
                  <a:pt x="96" y="337"/>
                </a:lnTo>
                <a:lnTo>
                  <a:pt x="96" y="335"/>
                </a:lnTo>
                <a:lnTo>
                  <a:pt x="98" y="337"/>
                </a:lnTo>
                <a:lnTo>
                  <a:pt x="100" y="339"/>
                </a:lnTo>
                <a:lnTo>
                  <a:pt x="100" y="341"/>
                </a:lnTo>
                <a:lnTo>
                  <a:pt x="98" y="341"/>
                </a:lnTo>
                <a:lnTo>
                  <a:pt x="98" y="343"/>
                </a:lnTo>
                <a:lnTo>
                  <a:pt x="98" y="345"/>
                </a:lnTo>
                <a:lnTo>
                  <a:pt x="100" y="345"/>
                </a:lnTo>
                <a:lnTo>
                  <a:pt x="102" y="345"/>
                </a:lnTo>
                <a:lnTo>
                  <a:pt x="104" y="345"/>
                </a:lnTo>
                <a:lnTo>
                  <a:pt x="107" y="345"/>
                </a:lnTo>
                <a:lnTo>
                  <a:pt x="109" y="343"/>
                </a:lnTo>
                <a:lnTo>
                  <a:pt x="111" y="341"/>
                </a:lnTo>
                <a:lnTo>
                  <a:pt x="113" y="341"/>
                </a:lnTo>
                <a:lnTo>
                  <a:pt x="115" y="341"/>
                </a:lnTo>
                <a:lnTo>
                  <a:pt x="117" y="343"/>
                </a:lnTo>
                <a:lnTo>
                  <a:pt x="117" y="345"/>
                </a:lnTo>
                <a:lnTo>
                  <a:pt x="119" y="345"/>
                </a:lnTo>
                <a:lnTo>
                  <a:pt x="119" y="347"/>
                </a:lnTo>
                <a:lnTo>
                  <a:pt x="121" y="345"/>
                </a:lnTo>
                <a:lnTo>
                  <a:pt x="123" y="345"/>
                </a:lnTo>
                <a:lnTo>
                  <a:pt x="123" y="343"/>
                </a:lnTo>
                <a:lnTo>
                  <a:pt x="125" y="343"/>
                </a:lnTo>
                <a:lnTo>
                  <a:pt x="127" y="341"/>
                </a:lnTo>
                <a:lnTo>
                  <a:pt x="129" y="339"/>
                </a:lnTo>
                <a:lnTo>
                  <a:pt x="131" y="337"/>
                </a:lnTo>
                <a:lnTo>
                  <a:pt x="133" y="337"/>
                </a:lnTo>
                <a:lnTo>
                  <a:pt x="135" y="337"/>
                </a:lnTo>
                <a:lnTo>
                  <a:pt x="135" y="339"/>
                </a:lnTo>
                <a:lnTo>
                  <a:pt x="137" y="339"/>
                </a:lnTo>
                <a:lnTo>
                  <a:pt x="139" y="339"/>
                </a:lnTo>
                <a:lnTo>
                  <a:pt x="141" y="339"/>
                </a:lnTo>
                <a:lnTo>
                  <a:pt x="143" y="339"/>
                </a:lnTo>
                <a:lnTo>
                  <a:pt x="143" y="341"/>
                </a:lnTo>
                <a:lnTo>
                  <a:pt x="143" y="343"/>
                </a:lnTo>
                <a:lnTo>
                  <a:pt x="145" y="345"/>
                </a:lnTo>
                <a:lnTo>
                  <a:pt x="147" y="345"/>
                </a:lnTo>
                <a:lnTo>
                  <a:pt x="147" y="347"/>
                </a:lnTo>
                <a:lnTo>
                  <a:pt x="149" y="347"/>
                </a:lnTo>
                <a:lnTo>
                  <a:pt x="151" y="349"/>
                </a:lnTo>
                <a:lnTo>
                  <a:pt x="151" y="351"/>
                </a:lnTo>
                <a:lnTo>
                  <a:pt x="153" y="351"/>
                </a:lnTo>
                <a:lnTo>
                  <a:pt x="153" y="353"/>
                </a:lnTo>
                <a:lnTo>
                  <a:pt x="155" y="355"/>
                </a:lnTo>
                <a:lnTo>
                  <a:pt x="157" y="355"/>
                </a:lnTo>
                <a:lnTo>
                  <a:pt x="157" y="357"/>
                </a:lnTo>
                <a:lnTo>
                  <a:pt x="159" y="357"/>
                </a:lnTo>
                <a:lnTo>
                  <a:pt x="159" y="359"/>
                </a:lnTo>
                <a:lnTo>
                  <a:pt x="159" y="361"/>
                </a:lnTo>
                <a:lnTo>
                  <a:pt x="161" y="361"/>
                </a:lnTo>
                <a:lnTo>
                  <a:pt x="163" y="361"/>
                </a:lnTo>
                <a:lnTo>
                  <a:pt x="163" y="363"/>
                </a:lnTo>
                <a:lnTo>
                  <a:pt x="163" y="365"/>
                </a:lnTo>
                <a:lnTo>
                  <a:pt x="163" y="367"/>
                </a:lnTo>
                <a:lnTo>
                  <a:pt x="161" y="367"/>
                </a:lnTo>
                <a:lnTo>
                  <a:pt x="161" y="369"/>
                </a:lnTo>
                <a:lnTo>
                  <a:pt x="161" y="371"/>
                </a:lnTo>
                <a:lnTo>
                  <a:pt x="163" y="373"/>
                </a:lnTo>
                <a:lnTo>
                  <a:pt x="165" y="371"/>
                </a:lnTo>
                <a:lnTo>
                  <a:pt x="167" y="373"/>
                </a:lnTo>
                <a:lnTo>
                  <a:pt x="167" y="375"/>
                </a:lnTo>
                <a:lnTo>
                  <a:pt x="169" y="375"/>
                </a:lnTo>
                <a:lnTo>
                  <a:pt x="171" y="375"/>
                </a:lnTo>
                <a:lnTo>
                  <a:pt x="171" y="377"/>
                </a:lnTo>
                <a:lnTo>
                  <a:pt x="173" y="377"/>
                </a:lnTo>
                <a:lnTo>
                  <a:pt x="175" y="377"/>
                </a:lnTo>
                <a:lnTo>
                  <a:pt x="175" y="379"/>
                </a:lnTo>
                <a:lnTo>
                  <a:pt x="175" y="381"/>
                </a:lnTo>
                <a:lnTo>
                  <a:pt x="177" y="383"/>
                </a:lnTo>
                <a:lnTo>
                  <a:pt x="177" y="385"/>
                </a:lnTo>
                <a:lnTo>
                  <a:pt x="179" y="385"/>
                </a:lnTo>
                <a:lnTo>
                  <a:pt x="181" y="387"/>
                </a:lnTo>
                <a:lnTo>
                  <a:pt x="183" y="389"/>
                </a:lnTo>
                <a:lnTo>
                  <a:pt x="185" y="389"/>
                </a:lnTo>
                <a:lnTo>
                  <a:pt x="185" y="389"/>
                </a:lnTo>
                <a:lnTo>
                  <a:pt x="185" y="391"/>
                </a:lnTo>
                <a:lnTo>
                  <a:pt x="185" y="389"/>
                </a:lnTo>
                <a:lnTo>
                  <a:pt x="187" y="389"/>
                </a:lnTo>
                <a:lnTo>
                  <a:pt x="189" y="389"/>
                </a:lnTo>
                <a:lnTo>
                  <a:pt x="191" y="389"/>
                </a:lnTo>
                <a:lnTo>
                  <a:pt x="193" y="389"/>
                </a:lnTo>
                <a:lnTo>
                  <a:pt x="195" y="389"/>
                </a:lnTo>
                <a:lnTo>
                  <a:pt x="197" y="387"/>
                </a:lnTo>
                <a:lnTo>
                  <a:pt x="199" y="387"/>
                </a:lnTo>
                <a:lnTo>
                  <a:pt x="201" y="387"/>
                </a:lnTo>
                <a:lnTo>
                  <a:pt x="201" y="385"/>
                </a:lnTo>
                <a:lnTo>
                  <a:pt x="203" y="385"/>
                </a:lnTo>
                <a:lnTo>
                  <a:pt x="205" y="385"/>
                </a:lnTo>
                <a:lnTo>
                  <a:pt x="207" y="385"/>
                </a:lnTo>
                <a:lnTo>
                  <a:pt x="209" y="385"/>
                </a:lnTo>
                <a:lnTo>
                  <a:pt x="211" y="385"/>
                </a:lnTo>
                <a:lnTo>
                  <a:pt x="213" y="385"/>
                </a:lnTo>
                <a:lnTo>
                  <a:pt x="213" y="383"/>
                </a:lnTo>
                <a:lnTo>
                  <a:pt x="213" y="381"/>
                </a:lnTo>
                <a:lnTo>
                  <a:pt x="215" y="381"/>
                </a:lnTo>
                <a:lnTo>
                  <a:pt x="217" y="381"/>
                </a:lnTo>
                <a:lnTo>
                  <a:pt x="217" y="379"/>
                </a:lnTo>
                <a:lnTo>
                  <a:pt x="217" y="377"/>
                </a:lnTo>
                <a:lnTo>
                  <a:pt x="217" y="375"/>
                </a:lnTo>
                <a:lnTo>
                  <a:pt x="217" y="373"/>
                </a:lnTo>
                <a:lnTo>
                  <a:pt x="217" y="371"/>
                </a:lnTo>
                <a:lnTo>
                  <a:pt x="219" y="369"/>
                </a:lnTo>
                <a:lnTo>
                  <a:pt x="219" y="367"/>
                </a:lnTo>
                <a:lnTo>
                  <a:pt x="221" y="365"/>
                </a:lnTo>
                <a:lnTo>
                  <a:pt x="221" y="361"/>
                </a:lnTo>
                <a:lnTo>
                  <a:pt x="223" y="361"/>
                </a:lnTo>
                <a:lnTo>
                  <a:pt x="223" y="361"/>
                </a:lnTo>
                <a:lnTo>
                  <a:pt x="225" y="359"/>
                </a:lnTo>
                <a:lnTo>
                  <a:pt x="225" y="357"/>
                </a:lnTo>
                <a:lnTo>
                  <a:pt x="223" y="357"/>
                </a:lnTo>
                <a:lnTo>
                  <a:pt x="223" y="355"/>
                </a:lnTo>
                <a:lnTo>
                  <a:pt x="221" y="355"/>
                </a:lnTo>
                <a:lnTo>
                  <a:pt x="221" y="353"/>
                </a:lnTo>
                <a:lnTo>
                  <a:pt x="223" y="351"/>
                </a:lnTo>
                <a:lnTo>
                  <a:pt x="227" y="349"/>
                </a:lnTo>
                <a:lnTo>
                  <a:pt x="229" y="349"/>
                </a:lnTo>
                <a:lnTo>
                  <a:pt x="231" y="347"/>
                </a:lnTo>
                <a:lnTo>
                  <a:pt x="231" y="343"/>
                </a:lnTo>
                <a:lnTo>
                  <a:pt x="231" y="341"/>
                </a:lnTo>
                <a:lnTo>
                  <a:pt x="233" y="341"/>
                </a:lnTo>
                <a:lnTo>
                  <a:pt x="233" y="339"/>
                </a:lnTo>
                <a:lnTo>
                  <a:pt x="235" y="337"/>
                </a:lnTo>
                <a:lnTo>
                  <a:pt x="235" y="333"/>
                </a:lnTo>
                <a:lnTo>
                  <a:pt x="235" y="331"/>
                </a:lnTo>
                <a:lnTo>
                  <a:pt x="235" y="329"/>
                </a:lnTo>
                <a:lnTo>
                  <a:pt x="237" y="327"/>
                </a:lnTo>
                <a:lnTo>
                  <a:pt x="237" y="325"/>
                </a:lnTo>
                <a:lnTo>
                  <a:pt x="239" y="325"/>
                </a:lnTo>
                <a:lnTo>
                  <a:pt x="239" y="323"/>
                </a:lnTo>
                <a:lnTo>
                  <a:pt x="239" y="321"/>
                </a:lnTo>
                <a:lnTo>
                  <a:pt x="241" y="321"/>
                </a:lnTo>
                <a:lnTo>
                  <a:pt x="241" y="319"/>
                </a:lnTo>
                <a:lnTo>
                  <a:pt x="243" y="319"/>
                </a:lnTo>
                <a:lnTo>
                  <a:pt x="245" y="319"/>
                </a:lnTo>
                <a:lnTo>
                  <a:pt x="245" y="317"/>
                </a:lnTo>
                <a:lnTo>
                  <a:pt x="245" y="315"/>
                </a:lnTo>
                <a:lnTo>
                  <a:pt x="245" y="313"/>
                </a:lnTo>
                <a:lnTo>
                  <a:pt x="245" y="313"/>
                </a:lnTo>
                <a:lnTo>
                  <a:pt x="245" y="309"/>
                </a:lnTo>
                <a:lnTo>
                  <a:pt x="245" y="305"/>
                </a:lnTo>
                <a:lnTo>
                  <a:pt x="245" y="299"/>
                </a:lnTo>
                <a:lnTo>
                  <a:pt x="245" y="297"/>
                </a:lnTo>
                <a:lnTo>
                  <a:pt x="245" y="293"/>
                </a:lnTo>
                <a:lnTo>
                  <a:pt x="245" y="289"/>
                </a:lnTo>
                <a:lnTo>
                  <a:pt x="245" y="287"/>
                </a:lnTo>
                <a:lnTo>
                  <a:pt x="245" y="283"/>
                </a:lnTo>
                <a:lnTo>
                  <a:pt x="245" y="281"/>
                </a:lnTo>
                <a:lnTo>
                  <a:pt x="245" y="279"/>
                </a:lnTo>
                <a:lnTo>
                  <a:pt x="245" y="277"/>
                </a:lnTo>
                <a:lnTo>
                  <a:pt x="245" y="275"/>
                </a:lnTo>
                <a:lnTo>
                  <a:pt x="245" y="273"/>
                </a:lnTo>
                <a:lnTo>
                  <a:pt x="245" y="271"/>
                </a:lnTo>
                <a:lnTo>
                  <a:pt x="245" y="269"/>
                </a:lnTo>
                <a:lnTo>
                  <a:pt x="245" y="265"/>
                </a:lnTo>
                <a:lnTo>
                  <a:pt x="245" y="261"/>
                </a:lnTo>
                <a:lnTo>
                  <a:pt x="245" y="255"/>
                </a:lnTo>
                <a:lnTo>
                  <a:pt x="245" y="249"/>
                </a:lnTo>
                <a:lnTo>
                  <a:pt x="245" y="245"/>
                </a:lnTo>
                <a:lnTo>
                  <a:pt x="245" y="243"/>
                </a:lnTo>
                <a:lnTo>
                  <a:pt x="245" y="237"/>
                </a:lnTo>
                <a:lnTo>
                  <a:pt x="245" y="231"/>
                </a:lnTo>
                <a:lnTo>
                  <a:pt x="245" y="225"/>
                </a:lnTo>
                <a:lnTo>
                  <a:pt x="245" y="219"/>
                </a:lnTo>
                <a:lnTo>
                  <a:pt x="245" y="215"/>
                </a:lnTo>
                <a:lnTo>
                  <a:pt x="245" y="211"/>
                </a:lnTo>
                <a:lnTo>
                  <a:pt x="245" y="209"/>
                </a:lnTo>
                <a:lnTo>
                  <a:pt x="245" y="205"/>
                </a:lnTo>
                <a:lnTo>
                  <a:pt x="245" y="203"/>
                </a:lnTo>
                <a:lnTo>
                  <a:pt x="245" y="199"/>
                </a:lnTo>
                <a:lnTo>
                  <a:pt x="245" y="197"/>
                </a:lnTo>
                <a:lnTo>
                  <a:pt x="245" y="193"/>
                </a:lnTo>
                <a:lnTo>
                  <a:pt x="245" y="191"/>
                </a:lnTo>
                <a:lnTo>
                  <a:pt x="245" y="185"/>
                </a:lnTo>
                <a:lnTo>
                  <a:pt x="245" y="177"/>
                </a:lnTo>
                <a:lnTo>
                  <a:pt x="245" y="173"/>
                </a:lnTo>
                <a:lnTo>
                  <a:pt x="245" y="169"/>
                </a:lnTo>
                <a:lnTo>
                  <a:pt x="245" y="169"/>
                </a:lnTo>
                <a:lnTo>
                  <a:pt x="245" y="165"/>
                </a:lnTo>
                <a:lnTo>
                  <a:pt x="243" y="157"/>
                </a:lnTo>
                <a:lnTo>
                  <a:pt x="243" y="151"/>
                </a:lnTo>
                <a:lnTo>
                  <a:pt x="243" y="145"/>
                </a:lnTo>
                <a:lnTo>
                  <a:pt x="243" y="139"/>
                </a:lnTo>
                <a:lnTo>
                  <a:pt x="243" y="136"/>
                </a:lnTo>
                <a:lnTo>
                  <a:pt x="243" y="126"/>
                </a:lnTo>
                <a:lnTo>
                  <a:pt x="243" y="120"/>
                </a:lnTo>
                <a:lnTo>
                  <a:pt x="243" y="120"/>
                </a:lnTo>
                <a:lnTo>
                  <a:pt x="243" y="116"/>
                </a:lnTo>
                <a:lnTo>
                  <a:pt x="243" y="110"/>
                </a:lnTo>
                <a:lnTo>
                  <a:pt x="243" y="104"/>
                </a:lnTo>
                <a:lnTo>
                  <a:pt x="243" y="100"/>
                </a:lnTo>
                <a:lnTo>
                  <a:pt x="243" y="98"/>
                </a:lnTo>
                <a:lnTo>
                  <a:pt x="243" y="90"/>
                </a:lnTo>
                <a:lnTo>
                  <a:pt x="243" y="86"/>
                </a:lnTo>
                <a:lnTo>
                  <a:pt x="243" y="80"/>
                </a:lnTo>
                <a:lnTo>
                  <a:pt x="243" y="76"/>
                </a:lnTo>
                <a:lnTo>
                  <a:pt x="243" y="74"/>
                </a:lnTo>
                <a:lnTo>
                  <a:pt x="243" y="72"/>
                </a:lnTo>
                <a:lnTo>
                  <a:pt x="243" y="72"/>
                </a:lnTo>
                <a:lnTo>
                  <a:pt x="243" y="70"/>
                </a:lnTo>
                <a:lnTo>
                  <a:pt x="243" y="68"/>
                </a:lnTo>
                <a:lnTo>
                  <a:pt x="243" y="66"/>
                </a:lnTo>
                <a:lnTo>
                  <a:pt x="243" y="64"/>
                </a:lnTo>
                <a:lnTo>
                  <a:pt x="243" y="50"/>
                </a:lnTo>
                <a:lnTo>
                  <a:pt x="243" y="42"/>
                </a:lnTo>
                <a:lnTo>
                  <a:pt x="243" y="40"/>
                </a:lnTo>
                <a:lnTo>
                  <a:pt x="243" y="26"/>
                </a:lnTo>
                <a:lnTo>
                  <a:pt x="243" y="22"/>
                </a:lnTo>
                <a:lnTo>
                  <a:pt x="243" y="18"/>
                </a:lnTo>
                <a:lnTo>
                  <a:pt x="243" y="2"/>
                </a:lnTo>
                <a:lnTo>
                  <a:pt x="251" y="2"/>
                </a:lnTo>
                <a:lnTo>
                  <a:pt x="253" y="2"/>
                </a:lnTo>
                <a:lnTo>
                  <a:pt x="259" y="2"/>
                </a:lnTo>
                <a:lnTo>
                  <a:pt x="261" y="2"/>
                </a:lnTo>
                <a:lnTo>
                  <a:pt x="271" y="2"/>
                </a:lnTo>
                <a:lnTo>
                  <a:pt x="273" y="2"/>
                </a:lnTo>
                <a:lnTo>
                  <a:pt x="275" y="2"/>
                </a:lnTo>
                <a:lnTo>
                  <a:pt x="277" y="2"/>
                </a:lnTo>
                <a:lnTo>
                  <a:pt x="281" y="2"/>
                </a:lnTo>
                <a:lnTo>
                  <a:pt x="283" y="2"/>
                </a:lnTo>
                <a:lnTo>
                  <a:pt x="285" y="2"/>
                </a:lnTo>
                <a:lnTo>
                  <a:pt x="287" y="2"/>
                </a:lnTo>
                <a:lnTo>
                  <a:pt x="291" y="2"/>
                </a:lnTo>
                <a:lnTo>
                  <a:pt x="299" y="2"/>
                </a:lnTo>
                <a:lnTo>
                  <a:pt x="309" y="2"/>
                </a:lnTo>
                <a:lnTo>
                  <a:pt x="331" y="2"/>
                </a:lnTo>
                <a:lnTo>
                  <a:pt x="333" y="2"/>
                </a:lnTo>
                <a:lnTo>
                  <a:pt x="335" y="2"/>
                </a:lnTo>
                <a:lnTo>
                  <a:pt x="337" y="2"/>
                </a:lnTo>
                <a:lnTo>
                  <a:pt x="343" y="2"/>
                </a:lnTo>
                <a:lnTo>
                  <a:pt x="353" y="2"/>
                </a:lnTo>
                <a:lnTo>
                  <a:pt x="361" y="2"/>
                </a:lnTo>
                <a:lnTo>
                  <a:pt x="363" y="2"/>
                </a:lnTo>
                <a:lnTo>
                  <a:pt x="365" y="2"/>
                </a:lnTo>
                <a:lnTo>
                  <a:pt x="371" y="2"/>
                </a:lnTo>
                <a:lnTo>
                  <a:pt x="379" y="2"/>
                </a:lnTo>
                <a:lnTo>
                  <a:pt x="383" y="2"/>
                </a:lnTo>
                <a:lnTo>
                  <a:pt x="385" y="2"/>
                </a:lnTo>
                <a:lnTo>
                  <a:pt x="387" y="2"/>
                </a:lnTo>
                <a:lnTo>
                  <a:pt x="391" y="2"/>
                </a:lnTo>
                <a:lnTo>
                  <a:pt x="395" y="2"/>
                </a:lnTo>
                <a:lnTo>
                  <a:pt x="403" y="2"/>
                </a:lnTo>
                <a:lnTo>
                  <a:pt x="407" y="2"/>
                </a:lnTo>
                <a:lnTo>
                  <a:pt x="409" y="2"/>
                </a:lnTo>
                <a:lnTo>
                  <a:pt x="411" y="2"/>
                </a:lnTo>
                <a:lnTo>
                  <a:pt x="417" y="2"/>
                </a:lnTo>
                <a:lnTo>
                  <a:pt x="419" y="2"/>
                </a:lnTo>
                <a:lnTo>
                  <a:pt x="423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3" y="2"/>
                </a:lnTo>
                <a:lnTo>
                  <a:pt x="437" y="2"/>
                </a:lnTo>
                <a:lnTo>
                  <a:pt x="439" y="2"/>
                </a:lnTo>
                <a:lnTo>
                  <a:pt x="445" y="2"/>
                </a:lnTo>
                <a:lnTo>
                  <a:pt x="447" y="2"/>
                </a:lnTo>
                <a:lnTo>
                  <a:pt x="451" y="2"/>
                </a:lnTo>
                <a:lnTo>
                  <a:pt x="455" y="2"/>
                </a:lnTo>
                <a:lnTo>
                  <a:pt x="457" y="2"/>
                </a:lnTo>
                <a:lnTo>
                  <a:pt x="459" y="2"/>
                </a:lnTo>
                <a:lnTo>
                  <a:pt x="469" y="2"/>
                </a:lnTo>
                <a:lnTo>
                  <a:pt x="471" y="2"/>
                </a:lnTo>
                <a:lnTo>
                  <a:pt x="475" y="2"/>
                </a:lnTo>
                <a:lnTo>
                  <a:pt x="477" y="2"/>
                </a:lnTo>
                <a:lnTo>
                  <a:pt x="483" y="2"/>
                </a:lnTo>
                <a:lnTo>
                  <a:pt x="487" y="2"/>
                </a:lnTo>
                <a:lnTo>
                  <a:pt x="489" y="2"/>
                </a:lnTo>
                <a:lnTo>
                  <a:pt x="495" y="2"/>
                </a:lnTo>
                <a:lnTo>
                  <a:pt x="497" y="2"/>
                </a:lnTo>
                <a:lnTo>
                  <a:pt x="499" y="2"/>
                </a:lnTo>
                <a:lnTo>
                  <a:pt x="501" y="2"/>
                </a:lnTo>
                <a:lnTo>
                  <a:pt x="503" y="2"/>
                </a:lnTo>
                <a:lnTo>
                  <a:pt x="505" y="2"/>
                </a:lnTo>
                <a:lnTo>
                  <a:pt x="507" y="2"/>
                </a:lnTo>
                <a:lnTo>
                  <a:pt x="509" y="2"/>
                </a:lnTo>
                <a:lnTo>
                  <a:pt x="511" y="2"/>
                </a:lnTo>
                <a:lnTo>
                  <a:pt x="513" y="2"/>
                </a:lnTo>
                <a:lnTo>
                  <a:pt x="515" y="2"/>
                </a:lnTo>
                <a:lnTo>
                  <a:pt x="517" y="2"/>
                </a:lnTo>
                <a:lnTo>
                  <a:pt x="519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35" y="2"/>
                </a:lnTo>
                <a:lnTo>
                  <a:pt x="537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5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71" y="2"/>
                </a:lnTo>
                <a:lnTo>
                  <a:pt x="571" y="2"/>
                </a:lnTo>
                <a:lnTo>
                  <a:pt x="573" y="2"/>
                </a:lnTo>
                <a:lnTo>
                  <a:pt x="575" y="2"/>
                </a:lnTo>
                <a:lnTo>
                  <a:pt x="577" y="2"/>
                </a:lnTo>
                <a:lnTo>
                  <a:pt x="579" y="2"/>
                </a:lnTo>
                <a:lnTo>
                  <a:pt x="581" y="2"/>
                </a:lnTo>
                <a:lnTo>
                  <a:pt x="583" y="2"/>
                </a:lnTo>
                <a:lnTo>
                  <a:pt x="585" y="2"/>
                </a:lnTo>
                <a:lnTo>
                  <a:pt x="587" y="2"/>
                </a:lnTo>
                <a:lnTo>
                  <a:pt x="589" y="2"/>
                </a:lnTo>
                <a:lnTo>
                  <a:pt x="595" y="2"/>
                </a:lnTo>
                <a:lnTo>
                  <a:pt x="597" y="2"/>
                </a:lnTo>
                <a:lnTo>
                  <a:pt x="599" y="2"/>
                </a:lnTo>
                <a:lnTo>
                  <a:pt x="607" y="2"/>
                </a:lnTo>
                <a:lnTo>
                  <a:pt x="613" y="2"/>
                </a:lnTo>
                <a:lnTo>
                  <a:pt x="615" y="2"/>
                </a:lnTo>
                <a:lnTo>
                  <a:pt x="619" y="2"/>
                </a:lnTo>
                <a:lnTo>
                  <a:pt x="629" y="2"/>
                </a:lnTo>
                <a:lnTo>
                  <a:pt x="631" y="2"/>
                </a:lnTo>
                <a:lnTo>
                  <a:pt x="635" y="2"/>
                </a:lnTo>
                <a:lnTo>
                  <a:pt x="649" y="2"/>
                </a:lnTo>
                <a:lnTo>
                  <a:pt x="655" y="2"/>
                </a:lnTo>
                <a:lnTo>
                  <a:pt x="663" y="2"/>
                </a:lnTo>
                <a:lnTo>
                  <a:pt x="671" y="2"/>
                </a:lnTo>
                <a:lnTo>
                  <a:pt x="689" y="2"/>
                </a:lnTo>
                <a:lnTo>
                  <a:pt x="691" y="2"/>
                </a:lnTo>
                <a:lnTo>
                  <a:pt x="693" y="2"/>
                </a:lnTo>
                <a:lnTo>
                  <a:pt x="697" y="0"/>
                </a:lnTo>
                <a:lnTo>
                  <a:pt x="699" y="0"/>
                </a:lnTo>
                <a:lnTo>
                  <a:pt x="703" y="0"/>
                </a:lnTo>
                <a:lnTo>
                  <a:pt x="715" y="0"/>
                </a:lnTo>
                <a:lnTo>
                  <a:pt x="717" y="0"/>
                </a:lnTo>
                <a:lnTo>
                  <a:pt x="719" y="0"/>
                </a:lnTo>
                <a:lnTo>
                  <a:pt x="721" y="0"/>
                </a:lnTo>
                <a:lnTo>
                  <a:pt x="723" y="0"/>
                </a:lnTo>
                <a:lnTo>
                  <a:pt x="733" y="0"/>
                </a:lnTo>
                <a:lnTo>
                  <a:pt x="735" y="0"/>
                </a:lnTo>
                <a:lnTo>
                  <a:pt x="739" y="0"/>
                </a:lnTo>
                <a:lnTo>
                  <a:pt x="741" y="0"/>
                </a:lnTo>
                <a:lnTo>
                  <a:pt x="765" y="0"/>
                </a:lnTo>
                <a:lnTo>
                  <a:pt x="769" y="0"/>
                </a:lnTo>
                <a:lnTo>
                  <a:pt x="771" y="0"/>
                </a:lnTo>
                <a:lnTo>
                  <a:pt x="773" y="0"/>
                </a:lnTo>
                <a:lnTo>
                  <a:pt x="777" y="0"/>
                </a:lnTo>
                <a:lnTo>
                  <a:pt x="779" y="0"/>
                </a:lnTo>
                <a:lnTo>
                  <a:pt x="783" y="0"/>
                </a:lnTo>
                <a:lnTo>
                  <a:pt x="785" y="0"/>
                </a:lnTo>
                <a:lnTo>
                  <a:pt x="791" y="0"/>
                </a:lnTo>
                <a:lnTo>
                  <a:pt x="811" y="0"/>
                </a:lnTo>
                <a:lnTo>
                  <a:pt x="813" y="0"/>
                </a:lnTo>
                <a:lnTo>
                  <a:pt x="813" y="0"/>
                </a:lnTo>
                <a:lnTo>
                  <a:pt x="815" y="0"/>
                </a:lnTo>
                <a:lnTo>
                  <a:pt x="817" y="0"/>
                </a:lnTo>
                <a:lnTo>
                  <a:pt x="823" y="0"/>
                </a:lnTo>
                <a:lnTo>
                  <a:pt x="835" y="0"/>
                </a:lnTo>
                <a:lnTo>
                  <a:pt x="837" y="0"/>
                </a:lnTo>
                <a:lnTo>
                  <a:pt x="851" y="0"/>
                </a:lnTo>
                <a:lnTo>
                  <a:pt x="855" y="0"/>
                </a:lnTo>
                <a:lnTo>
                  <a:pt x="859" y="0"/>
                </a:lnTo>
                <a:lnTo>
                  <a:pt x="881" y="0"/>
                </a:lnTo>
                <a:lnTo>
                  <a:pt x="891" y="0"/>
                </a:lnTo>
                <a:lnTo>
                  <a:pt x="929" y="0"/>
                </a:lnTo>
                <a:lnTo>
                  <a:pt x="933" y="0"/>
                </a:lnTo>
                <a:lnTo>
                  <a:pt x="935" y="0"/>
                </a:lnTo>
                <a:lnTo>
                  <a:pt x="961" y="0"/>
                </a:lnTo>
                <a:lnTo>
                  <a:pt x="969" y="0"/>
                </a:lnTo>
                <a:lnTo>
                  <a:pt x="989" y="0"/>
                </a:lnTo>
                <a:lnTo>
                  <a:pt x="991" y="0"/>
                </a:lnTo>
                <a:lnTo>
                  <a:pt x="993" y="0"/>
                </a:lnTo>
                <a:lnTo>
                  <a:pt x="1005" y="0"/>
                </a:lnTo>
                <a:lnTo>
                  <a:pt x="1005" y="0"/>
                </a:lnTo>
                <a:lnTo>
                  <a:pt x="1009" y="0"/>
                </a:lnTo>
                <a:lnTo>
                  <a:pt x="1011" y="0"/>
                </a:lnTo>
                <a:lnTo>
                  <a:pt x="1013" y="0"/>
                </a:lnTo>
                <a:lnTo>
                  <a:pt x="1019" y="0"/>
                </a:lnTo>
                <a:lnTo>
                  <a:pt x="1021" y="0"/>
                </a:lnTo>
                <a:lnTo>
                  <a:pt x="1025" y="0"/>
                </a:lnTo>
                <a:lnTo>
                  <a:pt x="1037" y="0"/>
                </a:lnTo>
                <a:lnTo>
                  <a:pt x="1047" y="0"/>
                </a:lnTo>
                <a:lnTo>
                  <a:pt x="1049" y="0"/>
                </a:lnTo>
                <a:lnTo>
                  <a:pt x="1051" y="0"/>
                </a:lnTo>
                <a:lnTo>
                  <a:pt x="1055" y="0"/>
                </a:lnTo>
                <a:lnTo>
                  <a:pt x="1057" y="0"/>
                </a:lnTo>
                <a:lnTo>
                  <a:pt x="1063" y="0"/>
                </a:lnTo>
                <a:lnTo>
                  <a:pt x="1065" y="0"/>
                </a:lnTo>
                <a:lnTo>
                  <a:pt x="1071" y="0"/>
                </a:lnTo>
                <a:lnTo>
                  <a:pt x="1073" y="0"/>
                </a:lnTo>
                <a:lnTo>
                  <a:pt x="1075" y="0"/>
                </a:lnTo>
                <a:lnTo>
                  <a:pt x="1077" y="0"/>
                </a:lnTo>
                <a:lnTo>
                  <a:pt x="1079" y="0"/>
                </a:lnTo>
                <a:lnTo>
                  <a:pt x="1081" y="0"/>
                </a:lnTo>
                <a:lnTo>
                  <a:pt x="1083" y="0"/>
                </a:lnTo>
                <a:lnTo>
                  <a:pt x="1085" y="0"/>
                </a:lnTo>
                <a:lnTo>
                  <a:pt x="1089" y="0"/>
                </a:lnTo>
                <a:lnTo>
                  <a:pt x="1093" y="0"/>
                </a:lnTo>
                <a:lnTo>
                  <a:pt x="1095" y="0"/>
                </a:lnTo>
                <a:lnTo>
                  <a:pt x="1105" y="0"/>
                </a:lnTo>
                <a:lnTo>
                  <a:pt x="1107" y="0"/>
                </a:lnTo>
                <a:lnTo>
                  <a:pt x="1109" y="0"/>
                </a:lnTo>
                <a:lnTo>
                  <a:pt x="1111" y="0"/>
                </a:lnTo>
                <a:lnTo>
                  <a:pt x="1119" y="2"/>
                </a:lnTo>
                <a:lnTo>
                  <a:pt x="1123" y="0"/>
                </a:lnTo>
                <a:lnTo>
                  <a:pt x="1127" y="0"/>
                </a:lnTo>
                <a:lnTo>
                  <a:pt x="1133" y="0"/>
                </a:lnTo>
                <a:lnTo>
                  <a:pt x="1139" y="0"/>
                </a:lnTo>
                <a:lnTo>
                  <a:pt x="1147" y="0"/>
                </a:lnTo>
                <a:lnTo>
                  <a:pt x="1149" y="0"/>
                </a:lnTo>
                <a:lnTo>
                  <a:pt x="1153" y="0"/>
                </a:lnTo>
                <a:lnTo>
                  <a:pt x="1161" y="0"/>
                </a:lnTo>
                <a:lnTo>
                  <a:pt x="1163" y="0"/>
                </a:lnTo>
                <a:lnTo>
                  <a:pt x="1167" y="0"/>
                </a:lnTo>
                <a:lnTo>
                  <a:pt x="1175" y="0"/>
                </a:lnTo>
                <a:lnTo>
                  <a:pt x="1181" y="0"/>
                </a:lnTo>
                <a:lnTo>
                  <a:pt x="1183" y="0"/>
                </a:lnTo>
                <a:lnTo>
                  <a:pt x="1185" y="0"/>
                </a:lnTo>
                <a:lnTo>
                  <a:pt x="1187" y="0"/>
                </a:lnTo>
                <a:lnTo>
                  <a:pt x="1189" y="0"/>
                </a:lnTo>
                <a:lnTo>
                  <a:pt x="1191" y="0"/>
                </a:lnTo>
                <a:lnTo>
                  <a:pt x="1193" y="0"/>
                </a:lnTo>
                <a:lnTo>
                  <a:pt x="1197" y="0"/>
                </a:lnTo>
                <a:lnTo>
                  <a:pt x="1201" y="0"/>
                </a:lnTo>
                <a:lnTo>
                  <a:pt x="1203" y="0"/>
                </a:lnTo>
                <a:lnTo>
                  <a:pt x="1205" y="0"/>
                </a:lnTo>
                <a:lnTo>
                  <a:pt x="1209" y="0"/>
                </a:lnTo>
                <a:lnTo>
                  <a:pt x="1221" y="0"/>
                </a:lnTo>
                <a:lnTo>
                  <a:pt x="1223" y="0"/>
                </a:lnTo>
                <a:lnTo>
                  <a:pt x="1233" y="0"/>
                </a:lnTo>
                <a:lnTo>
                  <a:pt x="1235" y="0"/>
                </a:lnTo>
                <a:lnTo>
                  <a:pt x="1247" y="0"/>
                </a:lnTo>
                <a:lnTo>
                  <a:pt x="1267" y="0"/>
                </a:lnTo>
                <a:lnTo>
                  <a:pt x="1269" y="0"/>
                </a:lnTo>
                <a:lnTo>
                  <a:pt x="1273" y="0"/>
                </a:lnTo>
                <a:lnTo>
                  <a:pt x="1283" y="0"/>
                </a:lnTo>
                <a:lnTo>
                  <a:pt x="1285" y="0"/>
                </a:lnTo>
                <a:lnTo>
                  <a:pt x="1289" y="0"/>
                </a:lnTo>
                <a:lnTo>
                  <a:pt x="1293" y="0"/>
                </a:lnTo>
                <a:lnTo>
                  <a:pt x="1295" y="0"/>
                </a:lnTo>
                <a:lnTo>
                  <a:pt x="1297" y="0"/>
                </a:lnTo>
                <a:lnTo>
                  <a:pt x="1299" y="0"/>
                </a:lnTo>
                <a:lnTo>
                  <a:pt x="1309" y="0"/>
                </a:lnTo>
                <a:lnTo>
                  <a:pt x="1317" y="0"/>
                </a:lnTo>
                <a:lnTo>
                  <a:pt x="1323" y="0"/>
                </a:lnTo>
                <a:lnTo>
                  <a:pt x="1325" y="0"/>
                </a:lnTo>
                <a:lnTo>
                  <a:pt x="1327" y="0"/>
                </a:lnTo>
                <a:lnTo>
                  <a:pt x="1329" y="0"/>
                </a:lnTo>
                <a:lnTo>
                  <a:pt x="1331" y="0"/>
                </a:lnTo>
                <a:lnTo>
                  <a:pt x="1333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1" y="0"/>
                </a:lnTo>
                <a:lnTo>
                  <a:pt x="1343" y="0"/>
                </a:lnTo>
                <a:lnTo>
                  <a:pt x="1343" y="0"/>
                </a:lnTo>
                <a:lnTo>
                  <a:pt x="1345" y="0"/>
                </a:lnTo>
                <a:lnTo>
                  <a:pt x="1347" y="0"/>
                </a:lnTo>
                <a:lnTo>
                  <a:pt x="1349" y="0"/>
                </a:lnTo>
                <a:lnTo>
                  <a:pt x="1355" y="0"/>
                </a:lnTo>
                <a:lnTo>
                  <a:pt x="1361" y="0"/>
                </a:lnTo>
                <a:lnTo>
                  <a:pt x="1363" y="0"/>
                </a:lnTo>
                <a:lnTo>
                  <a:pt x="1365" y="0"/>
                </a:lnTo>
                <a:lnTo>
                  <a:pt x="136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93"/>
          <p:cNvSpPr>
            <a:spLocks/>
          </p:cNvSpPr>
          <p:nvPr/>
        </p:nvSpPr>
        <p:spPr bwMode="auto">
          <a:xfrm>
            <a:off x="5148064" y="2276872"/>
            <a:ext cx="2880320" cy="3421366"/>
          </a:xfrm>
          <a:custGeom>
            <a:avLst/>
            <a:gdLst>
              <a:gd name="T0" fmla="*/ 1498 w 1826"/>
              <a:gd name="T1" fmla="*/ 2 h 2169"/>
              <a:gd name="T2" fmla="*/ 1656 w 1826"/>
              <a:gd name="T3" fmla="*/ 2 h 2169"/>
              <a:gd name="T4" fmla="*/ 1774 w 1826"/>
              <a:gd name="T5" fmla="*/ 2 h 2169"/>
              <a:gd name="T6" fmla="*/ 1826 w 1826"/>
              <a:gd name="T7" fmla="*/ 90 h 2169"/>
              <a:gd name="T8" fmla="*/ 1826 w 1826"/>
              <a:gd name="T9" fmla="*/ 207 h 2169"/>
              <a:gd name="T10" fmla="*/ 1826 w 1826"/>
              <a:gd name="T11" fmla="*/ 323 h 2169"/>
              <a:gd name="T12" fmla="*/ 1826 w 1826"/>
              <a:gd name="T13" fmla="*/ 443 h 2169"/>
              <a:gd name="T14" fmla="*/ 1826 w 1826"/>
              <a:gd name="T15" fmla="*/ 541 h 2169"/>
              <a:gd name="T16" fmla="*/ 1824 w 1826"/>
              <a:gd name="T17" fmla="*/ 646 h 2169"/>
              <a:gd name="T18" fmla="*/ 1826 w 1826"/>
              <a:gd name="T19" fmla="*/ 792 h 2169"/>
              <a:gd name="T20" fmla="*/ 1826 w 1826"/>
              <a:gd name="T21" fmla="*/ 964 h 2169"/>
              <a:gd name="T22" fmla="*/ 1824 w 1826"/>
              <a:gd name="T23" fmla="*/ 1109 h 2169"/>
              <a:gd name="T24" fmla="*/ 1824 w 1826"/>
              <a:gd name="T25" fmla="*/ 1275 h 2169"/>
              <a:gd name="T26" fmla="*/ 1824 w 1826"/>
              <a:gd name="T27" fmla="*/ 1428 h 2169"/>
              <a:gd name="T28" fmla="*/ 1824 w 1826"/>
              <a:gd name="T29" fmla="*/ 1562 h 2169"/>
              <a:gd name="T30" fmla="*/ 1824 w 1826"/>
              <a:gd name="T31" fmla="*/ 1688 h 2169"/>
              <a:gd name="T32" fmla="*/ 1824 w 1826"/>
              <a:gd name="T33" fmla="*/ 1828 h 2169"/>
              <a:gd name="T34" fmla="*/ 1824 w 1826"/>
              <a:gd name="T35" fmla="*/ 1983 h 2169"/>
              <a:gd name="T36" fmla="*/ 1824 w 1826"/>
              <a:gd name="T37" fmla="*/ 2123 h 2169"/>
              <a:gd name="T38" fmla="*/ 1538 w 1826"/>
              <a:gd name="T39" fmla="*/ 2169 h 2169"/>
              <a:gd name="T40" fmla="*/ 1183 w 1826"/>
              <a:gd name="T41" fmla="*/ 2169 h 2169"/>
              <a:gd name="T42" fmla="*/ 733 w 1826"/>
              <a:gd name="T43" fmla="*/ 2003 h 2169"/>
              <a:gd name="T44" fmla="*/ 267 w 1826"/>
              <a:gd name="T45" fmla="*/ 1833 h 2169"/>
              <a:gd name="T46" fmla="*/ 6 w 1826"/>
              <a:gd name="T47" fmla="*/ 1720 h 2169"/>
              <a:gd name="T48" fmla="*/ 18 w 1826"/>
              <a:gd name="T49" fmla="*/ 1678 h 2169"/>
              <a:gd name="T50" fmla="*/ 58 w 1826"/>
              <a:gd name="T51" fmla="*/ 1648 h 2169"/>
              <a:gd name="T52" fmla="*/ 113 w 1826"/>
              <a:gd name="T53" fmla="*/ 1580 h 2169"/>
              <a:gd name="T54" fmla="*/ 80 w 1826"/>
              <a:gd name="T55" fmla="*/ 1534 h 2169"/>
              <a:gd name="T56" fmla="*/ 40 w 1826"/>
              <a:gd name="T57" fmla="*/ 1494 h 2169"/>
              <a:gd name="T58" fmla="*/ 32 w 1826"/>
              <a:gd name="T59" fmla="*/ 1438 h 2169"/>
              <a:gd name="T60" fmla="*/ 46 w 1826"/>
              <a:gd name="T61" fmla="*/ 1389 h 2169"/>
              <a:gd name="T62" fmla="*/ 86 w 1826"/>
              <a:gd name="T63" fmla="*/ 1343 h 2169"/>
              <a:gd name="T64" fmla="*/ 94 w 1826"/>
              <a:gd name="T65" fmla="*/ 1295 h 2169"/>
              <a:gd name="T66" fmla="*/ 94 w 1826"/>
              <a:gd name="T67" fmla="*/ 1235 h 2169"/>
              <a:gd name="T68" fmla="*/ 88 w 1826"/>
              <a:gd name="T69" fmla="*/ 1195 h 2169"/>
              <a:gd name="T70" fmla="*/ 121 w 1826"/>
              <a:gd name="T71" fmla="*/ 1139 h 2169"/>
              <a:gd name="T72" fmla="*/ 177 w 1826"/>
              <a:gd name="T73" fmla="*/ 1103 h 2169"/>
              <a:gd name="T74" fmla="*/ 215 w 1826"/>
              <a:gd name="T75" fmla="*/ 1053 h 2169"/>
              <a:gd name="T76" fmla="*/ 165 w 1826"/>
              <a:gd name="T77" fmla="*/ 1005 h 2169"/>
              <a:gd name="T78" fmla="*/ 133 w 1826"/>
              <a:gd name="T79" fmla="*/ 948 h 2169"/>
              <a:gd name="T80" fmla="*/ 100 w 1826"/>
              <a:gd name="T81" fmla="*/ 888 h 2169"/>
              <a:gd name="T82" fmla="*/ 58 w 1826"/>
              <a:gd name="T83" fmla="*/ 824 h 2169"/>
              <a:gd name="T84" fmla="*/ 68 w 1826"/>
              <a:gd name="T85" fmla="*/ 758 h 2169"/>
              <a:gd name="T86" fmla="*/ 78 w 1826"/>
              <a:gd name="T87" fmla="*/ 710 h 2169"/>
              <a:gd name="T88" fmla="*/ 64 w 1826"/>
              <a:gd name="T89" fmla="*/ 640 h 2169"/>
              <a:gd name="T90" fmla="*/ 50 w 1826"/>
              <a:gd name="T91" fmla="*/ 574 h 2169"/>
              <a:gd name="T92" fmla="*/ 42 w 1826"/>
              <a:gd name="T93" fmla="*/ 519 h 2169"/>
              <a:gd name="T94" fmla="*/ 38 w 1826"/>
              <a:gd name="T95" fmla="*/ 463 h 2169"/>
              <a:gd name="T96" fmla="*/ 28 w 1826"/>
              <a:gd name="T97" fmla="*/ 415 h 2169"/>
              <a:gd name="T98" fmla="*/ 20 w 1826"/>
              <a:gd name="T99" fmla="*/ 361 h 2169"/>
              <a:gd name="T100" fmla="*/ 74 w 1826"/>
              <a:gd name="T101" fmla="*/ 339 h 2169"/>
              <a:gd name="T102" fmla="*/ 127 w 1826"/>
              <a:gd name="T103" fmla="*/ 341 h 2169"/>
              <a:gd name="T104" fmla="*/ 169 w 1826"/>
              <a:gd name="T105" fmla="*/ 375 h 2169"/>
              <a:gd name="T106" fmla="*/ 217 w 1826"/>
              <a:gd name="T107" fmla="*/ 373 h 2169"/>
              <a:gd name="T108" fmla="*/ 245 w 1826"/>
              <a:gd name="T109" fmla="*/ 313 h 2169"/>
              <a:gd name="T110" fmla="*/ 245 w 1826"/>
              <a:gd name="T111" fmla="*/ 169 h 2169"/>
              <a:gd name="T112" fmla="*/ 271 w 1826"/>
              <a:gd name="T113" fmla="*/ 2 h 2169"/>
              <a:gd name="T114" fmla="*/ 437 w 1826"/>
              <a:gd name="T115" fmla="*/ 2 h 2169"/>
              <a:gd name="T116" fmla="*/ 557 w 1826"/>
              <a:gd name="T117" fmla="*/ 2 h 2169"/>
              <a:gd name="T118" fmla="*/ 723 w 1826"/>
              <a:gd name="T119" fmla="*/ 0 h 2169"/>
              <a:gd name="T120" fmla="*/ 1011 w 1826"/>
              <a:gd name="T121" fmla="*/ 0 h 2169"/>
              <a:gd name="T122" fmla="*/ 1167 w 1826"/>
              <a:gd name="T123" fmla="*/ 0 h 2169"/>
              <a:gd name="T124" fmla="*/ 1337 w 1826"/>
              <a:gd name="T125" fmla="*/ 0 h 2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2169">
                <a:moveTo>
                  <a:pt x="1367" y="0"/>
                </a:moveTo>
                <a:lnTo>
                  <a:pt x="1369" y="0"/>
                </a:lnTo>
                <a:lnTo>
                  <a:pt x="1371" y="2"/>
                </a:lnTo>
                <a:lnTo>
                  <a:pt x="1373" y="2"/>
                </a:lnTo>
                <a:lnTo>
                  <a:pt x="1376" y="2"/>
                </a:lnTo>
                <a:lnTo>
                  <a:pt x="1386" y="2"/>
                </a:lnTo>
                <a:lnTo>
                  <a:pt x="1392" y="2"/>
                </a:lnTo>
                <a:lnTo>
                  <a:pt x="1394" y="2"/>
                </a:lnTo>
                <a:lnTo>
                  <a:pt x="1396" y="2"/>
                </a:lnTo>
                <a:lnTo>
                  <a:pt x="1402" y="2"/>
                </a:lnTo>
                <a:lnTo>
                  <a:pt x="1404" y="2"/>
                </a:lnTo>
                <a:lnTo>
                  <a:pt x="1414" y="2"/>
                </a:lnTo>
                <a:lnTo>
                  <a:pt x="1418" y="2"/>
                </a:lnTo>
                <a:lnTo>
                  <a:pt x="1420" y="2"/>
                </a:lnTo>
                <a:lnTo>
                  <a:pt x="1426" y="2"/>
                </a:lnTo>
                <a:lnTo>
                  <a:pt x="1436" y="2"/>
                </a:lnTo>
                <a:lnTo>
                  <a:pt x="1438" y="2"/>
                </a:lnTo>
                <a:lnTo>
                  <a:pt x="1440" y="2"/>
                </a:lnTo>
                <a:lnTo>
                  <a:pt x="1444" y="2"/>
                </a:lnTo>
                <a:lnTo>
                  <a:pt x="1450" y="2"/>
                </a:lnTo>
                <a:lnTo>
                  <a:pt x="1454" y="2"/>
                </a:lnTo>
                <a:lnTo>
                  <a:pt x="1456" y="2"/>
                </a:lnTo>
                <a:lnTo>
                  <a:pt x="1460" y="2"/>
                </a:lnTo>
                <a:lnTo>
                  <a:pt x="1464" y="2"/>
                </a:lnTo>
                <a:lnTo>
                  <a:pt x="1468" y="2"/>
                </a:lnTo>
                <a:lnTo>
                  <a:pt x="1470" y="2"/>
                </a:lnTo>
                <a:lnTo>
                  <a:pt x="1472" y="2"/>
                </a:lnTo>
                <a:lnTo>
                  <a:pt x="1474" y="2"/>
                </a:lnTo>
                <a:lnTo>
                  <a:pt x="1476" y="2"/>
                </a:lnTo>
                <a:lnTo>
                  <a:pt x="1478" y="2"/>
                </a:lnTo>
                <a:lnTo>
                  <a:pt x="1480" y="2"/>
                </a:lnTo>
                <a:lnTo>
                  <a:pt x="1484" y="2"/>
                </a:lnTo>
                <a:lnTo>
                  <a:pt x="1486" y="2"/>
                </a:lnTo>
                <a:lnTo>
                  <a:pt x="1488" y="2"/>
                </a:lnTo>
                <a:lnTo>
                  <a:pt x="1492" y="2"/>
                </a:lnTo>
                <a:lnTo>
                  <a:pt x="1494" y="2"/>
                </a:lnTo>
                <a:lnTo>
                  <a:pt x="1496" y="2"/>
                </a:lnTo>
                <a:lnTo>
                  <a:pt x="1498" y="2"/>
                </a:lnTo>
                <a:lnTo>
                  <a:pt x="1504" y="2"/>
                </a:lnTo>
                <a:lnTo>
                  <a:pt x="1506" y="2"/>
                </a:lnTo>
                <a:lnTo>
                  <a:pt x="1512" y="2"/>
                </a:lnTo>
                <a:lnTo>
                  <a:pt x="1516" y="2"/>
                </a:lnTo>
                <a:lnTo>
                  <a:pt x="1524" y="2"/>
                </a:lnTo>
                <a:lnTo>
                  <a:pt x="1528" y="2"/>
                </a:lnTo>
                <a:lnTo>
                  <a:pt x="1532" y="2"/>
                </a:lnTo>
                <a:lnTo>
                  <a:pt x="1536" y="2"/>
                </a:lnTo>
                <a:lnTo>
                  <a:pt x="1536" y="2"/>
                </a:lnTo>
                <a:lnTo>
                  <a:pt x="1538" y="2"/>
                </a:lnTo>
                <a:lnTo>
                  <a:pt x="1540" y="2"/>
                </a:lnTo>
                <a:lnTo>
                  <a:pt x="1542" y="2"/>
                </a:lnTo>
                <a:lnTo>
                  <a:pt x="1544" y="2"/>
                </a:lnTo>
                <a:lnTo>
                  <a:pt x="1546" y="2"/>
                </a:lnTo>
                <a:lnTo>
                  <a:pt x="1548" y="2"/>
                </a:lnTo>
                <a:lnTo>
                  <a:pt x="1552" y="2"/>
                </a:lnTo>
                <a:lnTo>
                  <a:pt x="1558" y="2"/>
                </a:lnTo>
                <a:lnTo>
                  <a:pt x="1562" y="2"/>
                </a:lnTo>
                <a:lnTo>
                  <a:pt x="1566" y="2"/>
                </a:lnTo>
                <a:lnTo>
                  <a:pt x="1568" y="2"/>
                </a:lnTo>
                <a:lnTo>
                  <a:pt x="1572" y="2"/>
                </a:lnTo>
                <a:lnTo>
                  <a:pt x="1574" y="2"/>
                </a:lnTo>
                <a:lnTo>
                  <a:pt x="1576" y="2"/>
                </a:lnTo>
                <a:lnTo>
                  <a:pt x="1588" y="2"/>
                </a:lnTo>
                <a:lnTo>
                  <a:pt x="1592" y="2"/>
                </a:lnTo>
                <a:lnTo>
                  <a:pt x="1602" y="2"/>
                </a:lnTo>
                <a:lnTo>
                  <a:pt x="1604" y="2"/>
                </a:lnTo>
                <a:lnTo>
                  <a:pt x="1614" y="2"/>
                </a:lnTo>
                <a:lnTo>
                  <a:pt x="1618" y="2"/>
                </a:lnTo>
                <a:lnTo>
                  <a:pt x="1622" y="2"/>
                </a:lnTo>
                <a:lnTo>
                  <a:pt x="1624" y="2"/>
                </a:lnTo>
                <a:lnTo>
                  <a:pt x="1630" y="2"/>
                </a:lnTo>
                <a:lnTo>
                  <a:pt x="1632" y="2"/>
                </a:lnTo>
                <a:lnTo>
                  <a:pt x="1638" y="2"/>
                </a:lnTo>
                <a:lnTo>
                  <a:pt x="1640" y="2"/>
                </a:lnTo>
                <a:lnTo>
                  <a:pt x="1646" y="2"/>
                </a:lnTo>
                <a:lnTo>
                  <a:pt x="1652" y="2"/>
                </a:lnTo>
                <a:lnTo>
                  <a:pt x="1656" y="2"/>
                </a:lnTo>
                <a:lnTo>
                  <a:pt x="1658" y="2"/>
                </a:lnTo>
                <a:lnTo>
                  <a:pt x="1660" y="2"/>
                </a:lnTo>
                <a:lnTo>
                  <a:pt x="1670" y="2"/>
                </a:lnTo>
                <a:lnTo>
                  <a:pt x="1672" y="2"/>
                </a:lnTo>
                <a:lnTo>
                  <a:pt x="1680" y="2"/>
                </a:lnTo>
                <a:lnTo>
                  <a:pt x="1682" y="2"/>
                </a:lnTo>
                <a:lnTo>
                  <a:pt x="1684" y="2"/>
                </a:lnTo>
                <a:lnTo>
                  <a:pt x="1686" y="2"/>
                </a:lnTo>
                <a:lnTo>
                  <a:pt x="1690" y="2"/>
                </a:lnTo>
                <a:lnTo>
                  <a:pt x="1692" y="2"/>
                </a:lnTo>
                <a:lnTo>
                  <a:pt x="1696" y="2"/>
                </a:lnTo>
                <a:lnTo>
                  <a:pt x="1698" y="2"/>
                </a:lnTo>
                <a:lnTo>
                  <a:pt x="1700" y="2"/>
                </a:lnTo>
                <a:lnTo>
                  <a:pt x="1702" y="2"/>
                </a:lnTo>
                <a:lnTo>
                  <a:pt x="1704" y="2"/>
                </a:lnTo>
                <a:lnTo>
                  <a:pt x="1708" y="2"/>
                </a:lnTo>
                <a:lnTo>
                  <a:pt x="1714" y="2"/>
                </a:lnTo>
                <a:lnTo>
                  <a:pt x="1716" y="2"/>
                </a:lnTo>
                <a:lnTo>
                  <a:pt x="1718" y="2"/>
                </a:lnTo>
                <a:lnTo>
                  <a:pt x="1720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0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2" y="2"/>
                </a:lnTo>
                <a:lnTo>
                  <a:pt x="1746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60" y="2"/>
                </a:lnTo>
                <a:lnTo>
                  <a:pt x="1762" y="2"/>
                </a:lnTo>
                <a:lnTo>
                  <a:pt x="1766" y="2"/>
                </a:lnTo>
                <a:lnTo>
                  <a:pt x="1772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8" y="2"/>
                </a:lnTo>
                <a:lnTo>
                  <a:pt x="1790" y="2"/>
                </a:lnTo>
                <a:lnTo>
                  <a:pt x="1798" y="2"/>
                </a:lnTo>
                <a:lnTo>
                  <a:pt x="1800" y="2"/>
                </a:lnTo>
                <a:lnTo>
                  <a:pt x="1822" y="2"/>
                </a:lnTo>
                <a:lnTo>
                  <a:pt x="1826" y="2"/>
                </a:lnTo>
                <a:lnTo>
                  <a:pt x="1826" y="6"/>
                </a:lnTo>
                <a:lnTo>
                  <a:pt x="1826" y="8"/>
                </a:lnTo>
                <a:lnTo>
                  <a:pt x="1826" y="14"/>
                </a:lnTo>
                <a:lnTo>
                  <a:pt x="1826" y="16"/>
                </a:lnTo>
                <a:lnTo>
                  <a:pt x="1826" y="18"/>
                </a:lnTo>
                <a:lnTo>
                  <a:pt x="1826" y="26"/>
                </a:lnTo>
                <a:lnTo>
                  <a:pt x="1826" y="28"/>
                </a:lnTo>
                <a:lnTo>
                  <a:pt x="1826" y="30"/>
                </a:lnTo>
                <a:lnTo>
                  <a:pt x="1826" y="34"/>
                </a:lnTo>
                <a:lnTo>
                  <a:pt x="1826" y="42"/>
                </a:lnTo>
                <a:lnTo>
                  <a:pt x="1826" y="44"/>
                </a:lnTo>
                <a:lnTo>
                  <a:pt x="1826" y="46"/>
                </a:lnTo>
                <a:lnTo>
                  <a:pt x="1826" y="48"/>
                </a:lnTo>
                <a:lnTo>
                  <a:pt x="1826" y="50"/>
                </a:lnTo>
                <a:lnTo>
                  <a:pt x="1826" y="52"/>
                </a:lnTo>
                <a:lnTo>
                  <a:pt x="1826" y="54"/>
                </a:lnTo>
                <a:lnTo>
                  <a:pt x="1826" y="58"/>
                </a:lnTo>
                <a:lnTo>
                  <a:pt x="1826" y="60"/>
                </a:lnTo>
                <a:lnTo>
                  <a:pt x="1826" y="62"/>
                </a:lnTo>
                <a:lnTo>
                  <a:pt x="1826" y="64"/>
                </a:lnTo>
                <a:lnTo>
                  <a:pt x="1826" y="70"/>
                </a:lnTo>
                <a:lnTo>
                  <a:pt x="1826" y="72"/>
                </a:lnTo>
                <a:lnTo>
                  <a:pt x="1826" y="72"/>
                </a:lnTo>
                <a:lnTo>
                  <a:pt x="1826" y="74"/>
                </a:lnTo>
                <a:lnTo>
                  <a:pt x="1826" y="78"/>
                </a:lnTo>
                <a:lnTo>
                  <a:pt x="1826" y="80"/>
                </a:lnTo>
                <a:lnTo>
                  <a:pt x="1826" y="86"/>
                </a:lnTo>
                <a:lnTo>
                  <a:pt x="1826" y="88"/>
                </a:lnTo>
                <a:lnTo>
                  <a:pt x="1826" y="90"/>
                </a:lnTo>
                <a:lnTo>
                  <a:pt x="1826" y="92"/>
                </a:lnTo>
                <a:lnTo>
                  <a:pt x="1826" y="96"/>
                </a:lnTo>
                <a:lnTo>
                  <a:pt x="1826" y="100"/>
                </a:lnTo>
                <a:lnTo>
                  <a:pt x="1826" y="102"/>
                </a:lnTo>
                <a:lnTo>
                  <a:pt x="1826" y="104"/>
                </a:lnTo>
                <a:lnTo>
                  <a:pt x="1826" y="110"/>
                </a:lnTo>
                <a:lnTo>
                  <a:pt x="1826" y="116"/>
                </a:lnTo>
                <a:lnTo>
                  <a:pt x="1826" y="118"/>
                </a:lnTo>
                <a:lnTo>
                  <a:pt x="1826" y="120"/>
                </a:lnTo>
                <a:lnTo>
                  <a:pt x="1826" y="124"/>
                </a:lnTo>
                <a:lnTo>
                  <a:pt x="1826" y="126"/>
                </a:lnTo>
                <a:lnTo>
                  <a:pt x="1826" y="128"/>
                </a:lnTo>
                <a:lnTo>
                  <a:pt x="1826" y="130"/>
                </a:lnTo>
                <a:lnTo>
                  <a:pt x="1826" y="132"/>
                </a:lnTo>
                <a:lnTo>
                  <a:pt x="1826" y="141"/>
                </a:lnTo>
                <a:lnTo>
                  <a:pt x="1826" y="143"/>
                </a:lnTo>
                <a:lnTo>
                  <a:pt x="1826" y="151"/>
                </a:lnTo>
                <a:lnTo>
                  <a:pt x="1826" y="155"/>
                </a:lnTo>
                <a:lnTo>
                  <a:pt x="1826" y="157"/>
                </a:lnTo>
                <a:lnTo>
                  <a:pt x="1826" y="161"/>
                </a:lnTo>
                <a:lnTo>
                  <a:pt x="1826" y="165"/>
                </a:lnTo>
                <a:lnTo>
                  <a:pt x="1826" y="167"/>
                </a:lnTo>
                <a:lnTo>
                  <a:pt x="1826" y="169"/>
                </a:lnTo>
                <a:lnTo>
                  <a:pt x="1826" y="169"/>
                </a:lnTo>
                <a:lnTo>
                  <a:pt x="1826" y="171"/>
                </a:lnTo>
                <a:lnTo>
                  <a:pt x="1826" y="173"/>
                </a:lnTo>
                <a:lnTo>
                  <a:pt x="1826" y="175"/>
                </a:lnTo>
                <a:lnTo>
                  <a:pt x="1826" y="177"/>
                </a:lnTo>
                <a:lnTo>
                  <a:pt x="1826" y="179"/>
                </a:lnTo>
                <a:lnTo>
                  <a:pt x="1826" y="181"/>
                </a:lnTo>
                <a:lnTo>
                  <a:pt x="1826" y="183"/>
                </a:lnTo>
                <a:lnTo>
                  <a:pt x="1826" y="187"/>
                </a:lnTo>
                <a:lnTo>
                  <a:pt x="1826" y="189"/>
                </a:lnTo>
                <a:lnTo>
                  <a:pt x="1826" y="193"/>
                </a:lnTo>
                <a:lnTo>
                  <a:pt x="1826" y="195"/>
                </a:lnTo>
                <a:lnTo>
                  <a:pt x="1826" y="199"/>
                </a:lnTo>
                <a:lnTo>
                  <a:pt x="1826" y="205"/>
                </a:lnTo>
                <a:lnTo>
                  <a:pt x="1826" y="207"/>
                </a:lnTo>
                <a:lnTo>
                  <a:pt x="1826" y="211"/>
                </a:lnTo>
                <a:lnTo>
                  <a:pt x="1826" y="213"/>
                </a:lnTo>
                <a:lnTo>
                  <a:pt x="1826" y="217"/>
                </a:lnTo>
                <a:lnTo>
                  <a:pt x="1826" y="223"/>
                </a:lnTo>
                <a:lnTo>
                  <a:pt x="1826" y="229"/>
                </a:lnTo>
                <a:lnTo>
                  <a:pt x="1826" y="235"/>
                </a:lnTo>
                <a:lnTo>
                  <a:pt x="1826" y="239"/>
                </a:lnTo>
                <a:lnTo>
                  <a:pt x="1826" y="243"/>
                </a:lnTo>
                <a:lnTo>
                  <a:pt x="1826" y="245"/>
                </a:lnTo>
                <a:lnTo>
                  <a:pt x="1826" y="249"/>
                </a:lnTo>
                <a:lnTo>
                  <a:pt x="1826" y="253"/>
                </a:lnTo>
                <a:lnTo>
                  <a:pt x="1826" y="259"/>
                </a:lnTo>
                <a:lnTo>
                  <a:pt x="1826" y="261"/>
                </a:lnTo>
                <a:lnTo>
                  <a:pt x="1826" y="265"/>
                </a:lnTo>
                <a:lnTo>
                  <a:pt x="1826" y="265"/>
                </a:lnTo>
                <a:lnTo>
                  <a:pt x="1826" y="267"/>
                </a:lnTo>
                <a:lnTo>
                  <a:pt x="1826" y="269"/>
                </a:lnTo>
                <a:lnTo>
                  <a:pt x="1826" y="271"/>
                </a:lnTo>
                <a:lnTo>
                  <a:pt x="1826" y="273"/>
                </a:lnTo>
                <a:lnTo>
                  <a:pt x="1826" y="277"/>
                </a:lnTo>
                <a:lnTo>
                  <a:pt x="1826" y="279"/>
                </a:lnTo>
                <a:lnTo>
                  <a:pt x="1826" y="281"/>
                </a:lnTo>
                <a:lnTo>
                  <a:pt x="1826" y="285"/>
                </a:lnTo>
                <a:lnTo>
                  <a:pt x="1826" y="287"/>
                </a:lnTo>
                <a:lnTo>
                  <a:pt x="1826" y="289"/>
                </a:lnTo>
                <a:lnTo>
                  <a:pt x="1826" y="291"/>
                </a:lnTo>
                <a:lnTo>
                  <a:pt x="1826" y="293"/>
                </a:lnTo>
                <a:lnTo>
                  <a:pt x="1826" y="297"/>
                </a:lnTo>
                <a:lnTo>
                  <a:pt x="1826" y="299"/>
                </a:lnTo>
                <a:lnTo>
                  <a:pt x="1826" y="301"/>
                </a:lnTo>
                <a:lnTo>
                  <a:pt x="1826" y="305"/>
                </a:lnTo>
                <a:lnTo>
                  <a:pt x="1826" y="307"/>
                </a:lnTo>
                <a:lnTo>
                  <a:pt x="1826" y="311"/>
                </a:lnTo>
                <a:lnTo>
                  <a:pt x="1826" y="313"/>
                </a:lnTo>
                <a:lnTo>
                  <a:pt x="1826" y="317"/>
                </a:lnTo>
                <a:lnTo>
                  <a:pt x="1826" y="319"/>
                </a:lnTo>
                <a:lnTo>
                  <a:pt x="1826" y="321"/>
                </a:lnTo>
                <a:lnTo>
                  <a:pt x="1826" y="323"/>
                </a:lnTo>
                <a:lnTo>
                  <a:pt x="1826" y="327"/>
                </a:lnTo>
                <a:lnTo>
                  <a:pt x="1826" y="337"/>
                </a:lnTo>
                <a:lnTo>
                  <a:pt x="1826" y="339"/>
                </a:lnTo>
                <a:lnTo>
                  <a:pt x="1826" y="341"/>
                </a:lnTo>
                <a:lnTo>
                  <a:pt x="1826" y="347"/>
                </a:lnTo>
                <a:lnTo>
                  <a:pt x="1826" y="349"/>
                </a:lnTo>
                <a:lnTo>
                  <a:pt x="1826" y="351"/>
                </a:lnTo>
                <a:lnTo>
                  <a:pt x="1826" y="359"/>
                </a:lnTo>
                <a:lnTo>
                  <a:pt x="1826" y="361"/>
                </a:lnTo>
                <a:lnTo>
                  <a:pt x="1826" y="363"/>
                </a:lnTo>
                <a:lnTo>
                  <a:pt x="1826" y="365"/>
                </a:lnTo>
                <a:lnTo>
                  <a:pt x="1826" y="369"/>
                </a:lnTo>
                <a:lnTo>
                  <a:pt x="1826" y="371"/>
                </a:lnTo>
                <a:lnTo>
                  <a:pt x="1826" y="375"/>
                </a:lnTo>
                <a:lnTo>
                  <a:pt x="1826" y="377"/>
                </a:lnTo>
                <a:lnTo>
                  <a:pt x="1826" y="379"/>
                </a:lnTo>
                <a:lnTo>
                  <a:pt x="1826" y="381"/>
                </a:lnTo>
                <a:lnTo>
                  <a:pt x="1826" y="383"/>
                </a:lnTo>
                <a:lnTo>
                  <a:pt x="1826" y="387"/>
                </a:lnTo>
                <a:lnTo>
                  <a:pt x="1826" y="391"/>
                </a:lnTo>
                <a:lnTo>
                  <a:pt x="1826" y="393"/>
                </a:lnTo>
                <a:lnTo>
                  <a:pt x="1826" y="395"/>
                </a:lnTo>
                <a:lnTo>
                  <a:pt x="1826" y="399"/>
                </a:lnTo>
                <a:lnTo>
                  <a:pt x="1826" y="405"/>
                </a:lnTo>
                <a:lnTo>
                  <a:pt x="1826" y="407"/>
                </a:lnTo>
                <a:lnTo>
                  <a:pt x="1826" y="409"/>
                </a:lnTo>
                <a:lnTo>
                  <a:pt x="1826" y="409"/>
                </a:lnTo>
                <a:lnTo>
                  <a:pt x="1826" y="413"/>
                </a:lnTo>
                <a:lnTo>
                  <a:pt x="1826" y="419"/>
                </a:lnTo>
                <a:lnTo>
                  <a:pt x="1826" y="423"/>
                </a:lnTo>
                <a:lnTo>
                  <a:pt x="1826" y="425"/>
                </a:lnTo>
                <a:lnTo>
                  <a:pt x="1826" y="427"/>
                </a:lnTo>
                <a:lnTo>
                  <a:pt x="1826" y="429"/>
                </a:lnTo>
                <a:lnTo>
                  <a:pt x="1826" y="431"/>
                </a:lnTo>
                <a:lnTo>
                  <a:pt x="1826" y="435"/>
                </a:lnTo>
                <a:lnTo>
                  <a:pt x="1826" y="437"/>
                </a:lnTo>
                <a:lnTo>
                  <a:pt x="1826" y="439"/>
                </a:lnTo>
                <a:lnTo>
                  <a:pt x="1826" y="443"/>
                </a:lnTo>
                <a:lnTo>
                  <a:pt x="1826" y="445"/>
                </a:lnTo>
                <a:lnTo>
                  <a:pt x="1826" y="447"/>
                </a:lnTo>
                <a:lnTo>
                  <a:pt x="1826" y="449"/>
                </a:lnTo>
                <a:lnTo>
                  <a:pt x="1826" y="451"/>
                </a:lnTo>
                <a:lnTo>
                  <a:pt x="1826" y="453"/>
                </a:lnTo>
                <a:lnTo>
                  <a:pt x="1826" y="455"/>
                </a:lnTo>
                <a:lnTo>
                  <a:pt x="1826" y="457"/>
                </a:lnTo>
                <a:lnTo>
                  <a:pt x="1826" y="457"/>
                </a:lnTo>
                <a:lnTo>
                  <a:pt x="1826" y="459"/>
                </a:lnTo>
                <a:lnTo>
                  <a:pt x="1826" y="461"/>
                </a:lnTo>
                <a:lnTo>
                  <a:pt x="1826" y="463"/>
                </a:lnTo>
                <a:lnTo>
                  <a:pt x="1826" y="465"/>
                </a:lnTo>
                <a:lnTo>
                  <a:pt x="1826" y="467"/>
                </a:lnTo>
                <a:lnTo>
                  <a:pt x="1826" y="469"/>
                </a:lnTo>
                <a:lnTo>
                  <a:pt x="1826" y="471"/>
                </a:lnTo>
                <a:lnTo>
                  <a:pt x="1826" y="481"/>
                </a:lnTo>
                <a:lnTo>
                  <a:pt x="1826" y="489"/>
                </a:lnTo>
                <a:lnTo>
                  <a:pt x="1826" y="491"/>
                </a:lnTo>
                <a:lnTo>
                  <a:pt x="1826" y="493"/>
                </a:lnTo>
                <a:lnTo>
                  <a:pt x="1826" y="495"/>
                </a:lnTo>
                <a:lnTo>
                  <a:pt x="1826" y="497"/>
                </a:lnTo>
                <a:lnTo>
                  <a:pt x="1826" y="499"/>
                </a:lnTo>
                <a:lnTo>
                  <a:pt x="1826" y="501"/>
                </a:lnTo>
                <a:lnTo>
                  <a:pt x="1826" y="503"/>
                </a:lnTo>
                <a:lnTo>
                  <a:pt x="1826" y="505"/>
                </a:lnTo>
                <a:lnTo>
                  <a:pt x="1826" y="505"/>
                </a:lnTo>
                <a:lnTo>
                  <a:pt x="1826" y="507"/>
                </a:lnTo>
                <a:lnTo>
                  <a:pt x="1826" y="513"/>
                </a:lnTo>
                <a:lnTo>
                  <a:pt x="1826" y="519"/>
                </a:lnTo>
                <a:lnTo>
                  <a:pt x="1826" y="521"/>
                </a:lnTo>
                <a:lnTo>
                  <a:pt x="1826" y="525"/>
                </a:lnTo>
                <a:lnTo>
                  <a:pt x="1826" y="527"/>
                </a:lnTo>
                <a:lnTo>
                  <a:pt x="1826" y="529"/>
                </a:lnTo>
                <a:lnTo>
                  <a:pt x="1824" y="531"/>
                </a:lnTo>
                <a:lnTo>
                  <a:pt x="1824" y="533"/>
                </a:lnTo>
                <a:lnTo>
                  <a:pt x="1824" y="535"/>
                </a:lnTo>
                <a:lnTo>
                  <a:pt x="1824" y="541"/>
                </a:lnTo>
                <a:lnTo>
                  <a:pt x="1826" y="541"/>
                </a:lnTo>
                <a:lnTo>
                  <a:pt x="1826" y="545"/>
                </a:lnTo>
                <a:lnTo>
                  <a:pt x="1826" y="547"/>
                </a:lnTo>
                <a:lnTo>
                  <a:pt x="1826" y="549"/>
                </a:lnTo>
                <a:lnTo>
                  <a:pt x="1826" y="553"/>
                </a:lnTo>
                <a:lnTo>
                  <a:pt x="1826" y="553"/>
                </a:lnTo>
                <a:lnTo>
                  <a:pt x="1824" y="557"/>
                </a:lnTo>
                <a:lnTo>
                  <a:pt x="1824" y="559"/>
                </a:lnTo>
                <a:lnTo>
                  <a:pt x="1824" y="564"/>
                </a:lnTo>
                <a:lnTo>
                  <a:pt x="1824" y="566"/>
                </a:lnTo>
                <a:lnTo>
                  <a:pt x="1824" y="568"/>
                </a:lnTo>
                <a:lnTo>
                  <a:pt x="1824" y="570"/>
                </a:lnTo>
                <a:lnTo>
                  <a:pt x="1824" y="572"/>
                </a:lnTo>
                <a:lnTo>
                  <a:pt x="1824" y="574"/>
                </a:lnTo>
                <a:lnTo>
                  <a:pt x="1824" y="576"/>
                </a:lnTo>
                <a:lnTo>
                  <a:pt x="1824" y="582"/>
                </a:lnTo>
                <a:lnTo>
                  <a:pt x="1824" y="588"/>
                </a:lnTo>
                <a:lnTo>
                  <a:pt x="1824" y="590"/>
                </a:lnTo>
                <a:lnTo>
                  <a:pt x="1824" y="594"/>
                </a:lnTo>
                <a:lnTo>
                  <a:pt x="1824" y="596"/>
                </a:lnTo>
                <a:lnTo>
                  <a:pt x="1824" y="600"/>
                </a:lnTo>
                <a:lnTo>
                  <a:pt x="1824" y="602"/>
                </a:lnTo>
                <a:lnTo>
                  <a:pt x="1824" y="602"/>
                </a:lnTo>
                <a:lnTo>
                  <a:pt x="1824" y="606"/>
                </a:lnTo>
                <a:lnTo>
                  <a:pt x="1824" y="608"/>
                </a:lnTo>
                <a:lnTo>
                  <a:pt x="1824" y="610"/>
                </a:lnTo>
                <a:lnTo>
                  <a:pt x="1824" y="614"/>
                </a:lnTo>
                <a:lnTo>
                  <a:pt x="1824" y="618"/>
                </a:lnTo>
                <a:lnTo>
                  <a:pt x="1824" y="620"/>
                </a:lnTo>
                <a:lnTo>
                  <a:pt x="1824" y="622"/>
                </a:lnTo>
                <a:lnTo>
                  <a:pt x="1824" y="626"/>
                </a:lnTo>
                <a:lnTo>
                  <a:pt x="1824" y="628"/>
                </a:lnTo>
                <a:lnTo>
                  <a:pt x="1824" y="630"/>
                </a:lnTo>
                <a:lnTo>
                  <a:pt x="1824" y="632"/>
                </a:lnTo>
                <a:lnTo>
                  <a:pt x="1824" y="638"/>
                </a:lnTo>
                <a:lnTo>
                  <a:pt x="1824" y="640"/>
                </a:lnTo>
                <a:lnTo>
                  <a:pt x="1824" y="642"/>
                </a:lnTo>
                <a:lnTo>
                  <a:pt x="1824" y="644"/>
                </a:lnTo>
                <a:lnTo>
                  <a:pt x="1824" y="646"/>
                </a:lnTo>
                <a:lnTo>
                  <a:pt x="1824" y="648"/>
                </a:lnTo>
                <a:lnTo>
                  <a:pt x="1824" y="650"/>
                </a:lnTo>
                <a:lnTo>
                  <a:pt x="1824" y="652"/>
                </a:lnTo>
                <a:lnTo>
                  <a:pt x="1824" y="656"/>
                </a:lnTo>
                <a:lnTo>
                  <a:pt x="1824" y="660"/>
                </a:lnTo>
                <a:lnTo>
                  <a:pt x="1824" y="662"/>
                </a:lnTo>
                <a:lnTo>
                  <a:pt x="1824" y="664"/>
                </a:lnTo>
                <a:lnTo>
                  <a:pt x="1824" y="666"/>
                </a:lnTo>
                <a:lnTo>
                  <a:pt x="1824" y="668"/>
                </a:lnTo>
                <a:lnTo>
                  <a:pt x="1826" y="670"/>
                </a:lnTo>
                <a:lnTo>
                  <a:pt x="1826" y="676"/>
                </a:lnTo>
                <a:lnTo>
                  <a:pt x="1826" y="678"/>
                </a:lnTo>
                <a:lnTo>
                  <a:pt x="1826" y="682"/>
                </a:lnTo>
                <a:lnTo>
                  <a:pt x="1826" y="686"/>
                </a:lnTo>
                <a:lnTo>
                  <a:pt x="1826" y="688"/>
                </a:lnTo>
                <a:lnTo>
                  <a:pt x="1826" y="690"/>
                </a:lnTo>
                <a:lnTo>
                  <a:pt x="1826" y="694"/>
                </a:lnTo>
                <a:lnTo>
                  <a:pt x="1826" y="696"/>
                </a:lnTo>
                <a:lnTo>
                  <a:pt x="1826" y="698"/>
                </a:lnTo>
                <a:lnTo>
                  <a:pt x="1826" y="698"/>
                </a:lnTo>
                <a:lnTo>
                  <a:pt x="1826" y="700"/>
                </a:lnTo>
                <a:lnTo>
                  <a:pt x="1826" y="704"/>
                </a:lnTo>
                <a:lnTo>
                  <a:pt x="1826" y="710"/>
                </a:lnTo>
                <a:lnTo>
                  <a:pt x="1826" y="714"/>
                </a:lnTo>
                <a:lnTo>
                  <a:pt x="1826" y="716"/>
                </a:lnTo>
                <a:lnTo>
                  <a:pt x="1826" y="718"/>
                </a:lnTo>
                <a:lnTo>
                  <a:pt x="1826" y="726"/>
                </a:lnTo>
                <a:lnTo>
                  <a:pt x="1826" y="736"/>
                </a:lnTo>
                <a:lnTo>
                  <a:pt x="1826" y="738"/>
                </a:lnTo>
                <a:lnTo>
                  <a:pt x="1826" y="746"/>
                </a:lnTo>
                <a:lnTo>
                  <a:pt x="1826" y="762"/>
                </a:lnTo>
                <a:lnTo>
                  <a:pt x="1826" y="764"/>
                </a:lnTo>
                <a:lnTo>
                  <a:pt x="1826" y="774"/>
                </a:lnTo>
                <a:lnTo>
                  <a:pt x="1826" y="776"/>
                </a:lnTo>
                <a:lnTo>
                  <a:pt x="1826" y="778"/>
                </a:lnTo>
                <a:lnTo>
                  <a:pt x="1826" y="784"/>
                </a:lnTo>
                <a:lnTo>
                  <a:pt x="1826" y="786"/>
                </a:lnTo>
                <a:lnTo>
                  <a:pt x="1826" y="792"/>
                </a:lnTo>
                <a:lnTo>
                  <a:pt x="1826" y="794"/>
                </a:lnTo>
                <a:lnTo>
                  <a:pt x="1826" y="796"/>
                </a:lnTo>
                <a:lnTo>
                  <a:pt x="1826" y="798"/>
                </a:lnTo>
                <a:lnTo>
                  <a:pt x="1826" y="802"/>
                </a:lnTo>
                <a:lnTo>
                  <a:pt x="1826" y="808"/>
                </a:lnTo>
                <a:lnTo>
                  <a:pt x="1826" y="812"/>
                </a:lnTo>
                <a:lnTo>
                  <a:pt x="1826" y="816"/>
                </a:lnTo>
                <a:lnTo>
                  <a:pt x="1826" y="820"/>
                </a:lnTo>
                <a:lnTo>
                  <a:pt x="1826" y="824"/>
                </a:lnTo>
                <a:lnTo>
                  <a:pt x="1826" y="832"/>
                </a:lnTo>
                <a:lnTo>
                  <a:pt x="1826" y="834"/>
                </a:lnTo>
                <a:lnTo>
                  <a:pt x="1826" y="836"/>
                </a:lnTo>
                <a:lnTo>
                  <a:pt x="1826" y="838"/>
                </a:lnTo>
                <a:lnTo>
                  <a:pt x="1826" y="840"/>
                </a:lnTo>
                <a:lnTo>
                  <a:pt x="1826" y="842"/>
                </a:lnTo>
                <a:lnTo>
                  <a:pt x="1826" y="848"/>
                </a:lnTo>
                <a:lnTo>
                  <a:pt x="1826" y="852"/>
                </a:lnTo>
                <a:lnTo>
                  <a:pt x="1826" y="854"/>
                </a:lnTo>
                <a:lnTo>
                  <a:pt x="1826" y="860"/>
                </a:lnTo>
                <a:lnTo>
                  <a:pt x="1826" y="862"/>
                </a:lnTo>
                <a:lnTo>
                  <a:pt x="1826" y="866"/>
                </a:lnTo>
                <a:lnTo>
                  <a:pt x="1826" y="872"/>
                </a:lnTo>
                <a:lnTo>
                  <a:pt x="1826" y="874"/>
                </a:lnTo>
                <a:lnTo>
                  <a:pt x="1826" y="880"/>
                </a:lnTo>
                <a:lnTo>
                  <a:pt x="1826" y="888"/>
                </a:lnTo>
                <a:lnTo>
                  <a:pt x="1826" y="892"/>
                </a:lnTo>
                <a:lnTo>
                  <a:pt x="1826" y="894"/>
                </a:lnTo>
                <a:lnTo>
                  <a:pt x="1826" y="898"/>
                </a:lnTo>
                <a:lnTo>
                  <a:pt x="1826" y="904"/>
                </a:lnTo>
                <a:lnTo>
                  <a:pt x="1826" y="906"/>
                </a:lnTo>
                <a:lnTo>
                  <a:pt x="1826" y="926"/>
                </a:lnTo>
                <a:lnTo>
                  <a:pt x="1826" y="928"/>
                </a:lnTo>
                <a:lnTo>
                  <a:pt x="1826" y="934"/>
                </a:lnTo>
                <a:lnTo>
                  <a:pt x="1826" y="936"/>
                </a:lnTo>
                <a:lnTo>
                  <a:pt x="1826" y="938"/>
                </a:lnTo>
                <a:lnTo>
                  <a:pt x="1826" y="944"/>
                </a:lnTo>
                <a:lnTo>
                  <a:pt x="1826" y="962"/>
                </a:lnTo>
                <a:lnTo>
                  <a:pt x="1826" y="964"/>
                </a:lnTo>
                <a:lnTo>
                  <a:pt x="1826" y="966"/>
                </a:lnTo>
                <a:lnTo>
                  <a:pt x="1826" y="968"/>
                </a:lnTo>
                <a:lnTo>
                  <a:pt x="1826" y="976"/>
                </a:lnTo>
                <a:lnTo>
                  <a:pt x="1826" y="985"/>
                </a:lnTo>
                <a:lnTo>
                  <a:pt x="1826" y="987"/>
                </a:lnTo>
                <a:lnTo>
                  <a:pt x="1826" y="997"/>
                </a:lnTo>
                <a:lnTo>
                  <a:pt x="1826" y="1001"/>
                </a:lnTo>
                <a:lnTo>
                  <a:pt x="1824" y="1011"/>
                </a:lnTo>
                <a:lnTo>
                  <a:pt x="1824" y="1017"/>
                </a:lnTo>
                <a:lnTo>
                  <a:pt x="1824" y="1019"/>
                </a:lnTo>
                <a:lnTo>
                  <a:pt x="1824" y="1021"/>
                </a:lnTo>
                <a:lnTo>
                  <a:pt x="1824" y="1023"/>
                </a:lnTo>
                <a:lnTo>
                  <a:pt x="1824" y="1025"/>
                </a:lnTo>
                <a:lnTo>
                  <a:pt x="1824" y="1027"/>
                </a:lnTo>
                <a:lnTo>
                  <a:pt x="1824" y="1031"/>
                </a:lnTo>
                <a:lnTo>
                  <a:pt x="1824" y="1037"/>
                </a:lnTo>
                <a:lnTo>
                  <a:pt x="1824" y="1039"/>
                </a:lnTo>
                <a:lnTo>
                  <a:pt x="1824" y="1043"/>
                </a:lnTo>
                <a:lnTo>
                  <a:pt x="1824" y="1045"/>
                </a:lnTo>
                <a:lnTo>
                  <a:pt x="1824" y="1049"/>
                </a:lnTo>
                <a:lnTo>
                  <a:pt x="1824" y="1053"/>
                </a:lnTo>
                <a:lnTo>
                  <a:pt x="1824" y="1055"/>
                </a:lnTo>
                <a:lnTo>
                  <a:pt x="1824" y="1057"/>
                </a:lnTo>
                <a:lnTo>
                  <a:pt x="1824" y="1059"/>
                </a:lnTo>
                <a:lnTo>
                  <a:pt x="1824" y="1061"/>
                </a:lnTo>
                <a:lnTo>
                  <a:pt x="1824" y="1069"/>
                </a:lnTo>
                <a:lnTo>
                  <a:pt x="1824" y="1073"/>
                </a:lnTo>
                <a:lnTo>
                  <a:pt x="1824" y="1081"/>
                </a:lnTo>
                <a:lnTo>
                  <a:pt x="1824" y="1085"/>
                </a:lnTo>
                <a:lnTo>
                  <a:pt x="1824" y="1087"/>
                </a:lnTo>
                <a:lnTo>
                  <a:pt x="1824" y="1089"/>
                </a:lnTo>
                <a:lnTo>
                  <a:pt x="1824" y="1095"/>
                </a:lnTo>
                <a:lnTo>
                  <a:pt x="1824" y="1099"/>
                </a:lnTo>
                <a:lnTo>
                  <a:pt x="1824" y="1101"/>
                </a:lnTo>
                <a:lnTo>
                  <a:pt x="1824" y="1103"/>
                </a:lnTo>
                <a:lnTo>
                  <a:pt x="1824" y="1105"/>
                </a:lnTo>
                <a:lnTo>
                  <a:pt x="1824" y="1107"/>
                </a:lnTo>
                <a:lnTo>
                  <a:pt x="1824" y="1109"/>
                </a:lnTo>
                <a:lnTo>
                  <a:pt x="1824" y="1115"/>
                </a:lnTo>
                <a:lnTo>
                  <a:pt x="1824" y="1117"/>
                </a:lnTo>
                <a:lnTo>
                  <a:pt x="1824" y="1121"/>
                </a:lnTo>
                <a:lnTo>
                  <a:pt x="1824" y="1125"/>
                </a:lnTo>
                <a:lnTo>
                  <a:pt x="1824" y="1129"/>
                </a:lnTo>
                <a:lnTo>
                  <a:pt x="1824" y="1129"/>
                </a:lnTo>
                <a:lnTo>
                  <a:pt x="1824" y="1131"/>
                </a:lnTo>
                <a:lnTo>
                  <a:pt x="1824" y="1133"/>
                </a:lnTo>
                <a:lnTo>
                  <a:pt x="1824" y="1135"/>
                </a:lnTo>
                <a:lnTo>
                  <a:pt x="1824" y="1137"/>
                </a:lnTo>
                <a:lnTo>
                  <a:pt x="1824" y="1141"/>
                </a:lnTo>
                <a:lnTo>
                  <a:pt x="1824" y="1145"/>
                </a:lnTo>
                <a:lnTo>
                  <a:pt x="1824" y="1147"/>
                </a:lnTo>
                <a:lnTo>
                  <a:pt x="1824" y="1149"/>
                </a:lnTo>
                <a:lnTo>
                  <a:pt x="1824" y="1151"/>
                </a:lnTo>
                <a:lnTo>
                  <a:pt x="1824" y="1159"/>
                </a:lnTo>
                <a:lnTo>
                  <a:pt x="1824" y="1161"/>
                </a:lnTo>
                <a:lnTo>
                  <a:pt x="1824" y="1167"/>
                </a:lnTo>
                <a:lnTo>
                  <a:pt x="1824" y="1173"/>
                </a:lnTo>
                <a:lnTo>
                  <a:pt x="1824" y="1183"/>
                </a:lnTo>
                <a:lnTo>
                  <a:pt x="1824" y="1191"/>
                </a:lnTo>
                <a:lnTo>
                  <a:pt x="1824" y="1199"/>
                </a:lnTo>
                <a:lnTo>
                  <a:pt x="1824" y="1201"/>
                </a:lnTo>
                <a:lnTo>
                  <a:pt x="1824" y="1203"/>
                </a:lnTo>
                <a:lnTo>
                  <a:pt x="1824" y="1215"/>
                </a:lnTo>
                <a:lnTo>
                  <a:pt x="1824" y="1225"/>
                </a:lnTo>
                <a:lnTo>
                  <a:pt x="1824" y="1233"/>
                </a:lnTo>
                <a:lnTo>
                  <a:pt x="1824" y="1235"/>
                </a:lnTo>
                <a:lnTo>
                  <a:pt x="1824" y="1237"/>
                </a:lnTo>
                <a:lnTo>
                  <a:pt x="1824" y="1239"/>
                </a:lnTo>
                <a:lnTo>
                  <a:pt x="1824" y="1251"/>
                </a:lnTo>
                <a:lnTo>
                  <a:pt x="1824" y="1257"/>
                </a:lnTo>
                <a:lnTo>
                  <a:pt x="1824" y="1263"/>
                </a:lnTo>
                <a:lnTo>
                  <a:pt x="1824" y="1267"/>
                </a:lnTo>
                <a:lnTo>
                  <a:pt x="1824" y="1271"/>
                </a:lnTo>
                <a:lnTo>
                  <a:pt x="1824" y="1273"/>
                </a:lnTo>
                <a:lnTo>
                  <a:pt x="1824" y="1273"/>
                </a:lnTo>
                <a:lnTo>
                  <a:pt x="1824" y="1275"/>
                </a:lnTo>
                <a:lnTo>
                  <a:pt x="1824" y="1285"/>
                </a:lnTo>
                <a:lnTo>
                  <a:pt x="1824" y="1287"/>
                </a:lnTo>
                <a:lnTo>
                  <a:pt x="1824" y="1293"/>
                </a:lnTo>
                <a:lnTo>
                  <a:pt x="1824" y="1295"/>
                </a:lnTo>
                <a:lnTo>
                  <a:pt x="1824" y="1301"/>
                </a:lnTo>
                <a:lnTo>
                  <a:pt x="1824" y="1307"/>
                </a:lnTo>
                <a:lnTo>
                  <a:pt x="1824" y="1311"/>
                </a:lnTo>
                <a:lnTo>
                  <a:pt x="1824" y="1313"/>
                </a:lnTo>
                <a:lnTo>
                  <a:pt x="1824" y="1321"/>
                </a:lnTo>
                <a:lnTo>
                  <a:pt x="1824" y="1321"/>
                </a:lnTo>
                <a:lnTo>
                  <a:pt x="1824" y="1333"/>
                </a:lnTo>
                <a:lnTo>
                  <a:pt x="1824" y="1339"/>
                </a:lnTo>
                <a:lnTo>
                  <a:pt x="1824" y="1355"/>
                </a:lnTo>
                <a:lnTo>
                  <a:pt x="1824" y="1357"/>
                </a:lnTo>
                <a:lnTo>
                  <a:pt x="1824" y="1361"/>
                </a:lnTo>
                <a:lnTo>
                  <a:pt x="1824" y="1365"/>
                </a:lnTo>
                <a:lnTo>
                  <a:pt x="1824" y="1367"/>
                </a:lnTo>
                <a:lnTo>
                  <a:pt x="1824" y="1369"/>
                </a:lnTo>
                <a:lnTo>
                  <a:pt x="1824" y="1369"/>
                </a:lnTo>
                <a:lnTo>
                  <a:pt x="1824" y="1371"/>
                </a:lnTo>
                <a:lnTo>
                  <a:pt x="1824" y="1373"/>
                </a:lnTo>
                <a:lnTo>
                  <a:pt x="1824" y="1377"/>
                </a:lnTo>
                <a:lnTo>
                  <a:pt x="1824" y="1379"/>
                </a:lnTo>
                <a:lnTo>
                  <a:pt x="1824" y="1383"/>
                </a:lnTo>
                <a:lnTo>
                  <a:pt x="1824" y="1391"/>
                </a:lnTo>
                <a:lnTo>
                  <a:pt x="1824" y="1397"/>
                </a:lnTo>
                <a:lnTo>
                  <a:pt x="1824" y="1399"/>
                </a:lnTo>
                <a:lnTo>
                  <a:pt x="1824" y="1401"/>
                </a:lnTo>
                <a:lnTo>
                  <a:pt x="1824" y="1403"/>
                </a:lnTo>
                <a:lnTo>
                  <a:pt x="1824" y="1405"/>
                </a:lnTo>
                <a:lnTo>
                  <a:pt x="1824" y="1408"/>
                </a:lnTo>
                <a:lnTo>
                  <a:pt x="1824" y="1410"/>
                </a:lnTo>
                <a:lnTo>
                  <a:pt x="1824" y="1412"/>
                </a:lnTo>
                <a:lnTo>
                  <a:pt x="1824" y="1416"/>
                </a:lnTo>
                <a:lnTo>
                  <a:pt x="1824" y="1418"/>
                </a:lnTo>
                <a:lnTo>
                  <a:pt x="1824" y="1424"/>
                </a:lnTo>
                <a:lnTo>
                  <a:pt x="1824" y="1426"/>
                </a:lnTo>
                <a:lnTo>
                  <a:pt x="1824" y="1428"/>
                </a:lnTo>
                <a:lnTo>
                  <a:pt x="1824" y="1432"/>
                </a:lnTo>
                <a:lnTo>
                  <a:pt x="1824" y="1434"/>
                </a:lnTo>
                <a:lnTo>
                  <a:pt x="1824" y="1436"/>
                </a:lnTo>
                <a:lnTo>
                  <a:pt x="1824" y="1438"/>
                </a:lnTo>
                <a:lnTo>
                  <a:pt x="1824" y="1440"/>
                </a:lnTo>
                <a:lnTo>
                  <a:pt x="1824" y="1446"/>
                </a:lnTo>
                <a:lnTo>
                  <a:pt x="1824" y="1448"/>
                </a:lnTo>
                <a:lnTo>
                  <a:pt x="1824" y="1450"/>
                </a:lnTo>
                <a:lnTo>
                  <a:pt x="1824" y="1452"/>
                </a:lnTo>
                <a:lnTo>
                  <a:pt x="1824" y="1456"/>
                </a:lnTo>
                <a:lnTo>
                  <a:pt x="1824" y="1458"/>
                </a:lnTo>
                <a:lnTo>
                  <a:pt x="1824" y="1468"/>
                </a:lnTo>
                <a:lnTo>
                  <a:pt x="1824" y="1470"/>
                </a:lnTo>
                <a:lnTo>
                  <a:pt x="1824" y="1472"/>
                </a:lnTo>
                <a:lnTo>
                  <a:pt x="1824" y="1476"/>
                </a:lnTo>
                <a:lnTo>
                  <a:pt x="1824" y="1480"/>
                </a:lnTo>
                <a:lnTo>
                  <a:pt x="1824" y="1490"/>
                </a:lnTo>
                <a:lnTo>
                  <a:pt x="1824" y="1492"/>
                </a:lnTo>
                <a:lnTo>
                  <a:pt x="1824" y="1496"/>
                </a:lnTo>
                <a:lnTo>
                  <a:pt x="1824" y="1498"/>
                </a:lnTo>
                <a:lnTo>
                  <a:pt x="1824" y="1500"/>
                </a:lnTo>
                <a:lnTo>
                  <a:pt x="1824" y="1506"/>
                </a:lnTo>
                <a:lnTo>
                  <a:pt x="1824" y="1508"/>
                </a:lnTo>
                <a:lnTo>
                  <a:pt x="1824" y="1512"/>
                </a:lnTo>
                <a:lnTo>
                  <a:pt x="1824" y="1514"/>
                </a:lnTo>
                <a:lnTo>
                  <a:pt x="1824" y="1520"/>
                </a:lnTo>
                <a:lnTo>
                  <a:pt x="1824" y="1522"/>
                </a:lnTo>
                <a:lnTo>
                  <a:pt x="1824" y="1524"/>
                </a:lnTo>
                <a:lnTo>
                  <a:pt x="1824" y="1530"/>
                </a:lnTo>
                <a:lnTo>
                  <a:pt x="1824" y="1532"/>
                </a:lnTo>
                <a:lnTo>
                  <a:pt x="1824" y="1540"/>
                </a:lnTo>
                <a:lnTo>
                  <a:pt x="1824" y="1546"/>
                </a:lnTo>
                <a:lnTo>
                  <a:pt x="1824" y="1548"/>
                </a:lnTo>
                <a:lnTo>
                  <a:pt x="1824" y="1550"/>
                </a:lnTo>
                <a:lnTo>
                  <a:pt x="1824" y="1552"/>
                </a:lnTo>
                <a:lnTo>
                  <a:pt x="1824" y="1554"/>
                </a:lnTo>
                <a:lnTo>
                  <a:pt x="1824" y="1556"/>
                </a:lnTo>
                <a:lnTo>
                  <a:pt x="1824" y="1562"/>
                </a:lnTo>
                <a:lnTo>
                  <a:pt x="1824" y="1564"/>
                </a:lnTo>
                <a:lnTo>
                  <a:pt x="1824" y="1566"/>
                </a:lnTo>
                <a:lnTo>
                  <a:pt x="1824" y="1574"/>
                </a:lnTo>
                <a:lnTo>
                  <a:pt x="1824" y="1576"/>
                </a:lnTo>
                <a:lnTo>
                  <a:pt x="1824" y="1580"/>
                </a:lnTo>
                <a:lnTo>
                  <a:pt x="1824" y="1582"/>
                </a:lnTo>
                <a:lnTo>
                  <a:pt x="1824" y="1584"/>
                </a:lnTo>
                <a:lnTo>
                  <a:pt x="1824" y="1590"/>
                </a:lnTo>
                <a:lnTo>
                  <a:pt x="1824" y="1592"/>
                </a:lnTo>
                <a:lnTo>
                  <a:pt x="1824" y="1594"/>
                </a:lnTo>
                <a:lnTo>
                  <a:pt x="1824" y="1596"/>
                </a:lnTo>
                <a:lnTo>
                  <a:pt x="1824" y="1608"/>
                </a:lnTo>
                <a:lnTo>
                  <a:pt x="1824" y="1610"/>
                </a:lnTo>
                <a:lnTo>
                  <a:pt x="1824" y="1610"/>
                </a:lnTo>
                <a:lnTo>
                  <a:pt x="1824" y="1612"/>
                </a:lnTo>
                <a:lnTo>
                  <a:pt x="1824" y="1614"/>
                </a:lnTo>
                <a:lnTo>
                  <a:pt x="1824" y="1618"/>
                </a:lnTo>
                <a:lnTo>
                  <a:pt x="1824" y="1620"/>
                </a:lnTo>
                <a:lnTo>
                  <a:pt x="1824" y="1624"/>
                </a:lnTo>
                <a:lnTo>
                  <a:pt x="1824" y="1626"/>
                </a:lnTo>
                <a:lnTo>
                  <a:pt x="1824" y="1628"/>
                </a:lnTo>
                <a:lnTo>
                  <a:pt x="1824" y="1630"/>
                </a:lnTo>
                <a:lnTo>
                  <a:pt x="1824" y="1632"/>
                </a:lnTo>
                <a:lnTo>
                  <a:pt x="1824" y="1634"/>
                </a:lnTo>
                <a:lnTo>
                  <a:pt x="1824" y="1638"/>
                </a:lnTo>
                <a:lnTo>
                  <a:pt x="1824" y="1640"/>
                </a:lnTo>
                <a:lnTo>
                  <a:pt x="1824" y="1650"/>
                </a:lnTo>
                <a:lnTo>
                  <a:pt x="1824" y="1658"/>
                </a:lnTo>
                <a:lnTo>
                  <a:pt x="1824" y="1658"/>
                </a:lnTo>
                <a:lnTo>
                  <a:pt x="1824" y="1660"/>
                </a:lnTo>
                <a:lnTo>
                  <a:pt x="1824" y="1662"/>
                </a:lnTo>
                <a:lnTo>
                  <a:pt x="1824" y="1664"/>
                </a:lnTo>
                <a:lnTo>
                  <a:pt x="1824" y="1666"/>
                </a:lnTo>
                <a:lnTo>
                  <a:pt x="1824" y="1676"/>
                </a:lnTo>
                <a:lnTo>
                  <a:pt x="1824" y="1678"/>
                </a:lnTo>
                <a:lnTo>
                  <a:pt x="1824" y="1680"/>
                </a:lnTo>
                <a:lnTo>
                  <a:pt x="1824" y="1682"/>
                </a:lnTo>
                <a:lnTo>
                  <a:pt x="1824" y="1688"/>
                </a:lnTo>
                <a:lnTo>
                  <a:pt x="1824" y="1690"/>
                </a:lnTo>
                <a:lnTo>
                  <a:pt x="1824" y="1694"/>
                </a:lnTo>
                <a:lnTo>
                  <a:pt x="1824" y="1696"/>
                </a:lnTo>
                <a:lnTo>
                  <a:pt x="1824" y="1698"/>
                </a:lnTo>
                <a:lnTo>
                  <a:pt x="1824" y="1706"/>
                </a:lnTo>
                <a:lnTo>
                  <a:pt x="1824" y="1706"/>
                </a:lnTo>
                <a:lnTo>
                  <a:pt x="1824" y="1708"/>
                </a:lnTo>
                <a:lnTo>
                  <a:pt x="1824" y="1710"/>
                </a:lnTo>
                <a:lnTo>
                  <a:pt x="1824" y="1714"/>
                </a:lnTo>
                <a:lnTo>
                  <a:pt x="1824" y="1716"/>
                </a:lnTo>
                <a:lnTo>
                  <a:pt x="1824" y="1722"/>
                </a:lnTo>
                <a:lnTo>
                  <a:pt x="1824" y="1726"/>
                </a:lnTo>
                <a:lnTo>
                  <a:pt x="1824" y="1730"/>
                </a:lnTo>
                <a:lnTo>
                  <a:pt x="1824" y="1734"/>
                </a:lnTo>
                <a:lnTo>
                  <a:pt x="1824" y="1738"/>
                </a:lnTo>
                <a:lnTo>
                  <a:pt x="1824" y="1742"/>
                </a:lnTo>
                <a:lnTo>
                  <a:pt x="1824" y="1744"/>
                </a:lnTo>
                <a:lnTo>
                  <a:pt x="1824" y="1746"/>
                </a:lnTo>
                <a:lnTo>
                  <a:pt x="1824" y="1756"/>
                </a:lnTo>
                <a:lnTo>
                  <a:pt x="1824" y="1758"/>
                </a:lnTo>
                <a:lnTo>
                  <a:pt x="1824" y="1760"/>
                </a:lnTo>
                <a:lnTo>
                  <a:pt x="1824" y="1762"/>
                </a:lnTo>
                <a:lnTo>
                  <a:pt x="1824" y="1766"/>
                </a:lnTo>
                <a:lnTo>
                  <a:pt x="1824" y="1772"/>
                </a:lnTo>
                <a:lnTo>
                  <a:pt x="1824" y="1774"/>
                </a:lnTo>
                <a:lnTo>
                  <a:pt x="1824" y="1776"/>
                </a:lnTo>
                <a:lnTo>
                  <a:pt x="1824" y="1782"/>
                </a:lnTo>
                <a:lnTo>
                  <a:pt x="1824" y="1792"/>
                </a:lnTo>
                <a:lnTo>
                  <a:pt x="1824" y="1794"/>
                </a:lnTo>
                <a:lnTo>
                  <a:pt x="1824" y="1796"/>
                </a:lnTo>
                <a:lnTo>
                  <a:pt x="1824" y="1802"/>
                </a:lnTo>
                <a:lnTo>
                  <a:pt x="1824" y="1806"/>
                </a:lnTo>
                <a:lnTo>
                  <a:pt x="1824" y="1808"/>
                </a:lnTo>
                <a:lnTo>
                  <a:pt x="1824" y="1810"/>
                </a:lnTo>
                <a:lnTo>
                  <a:pt x="1824" y="1816"/>
                </a:lnTo>
                <a:lnTo>
                  <a:pt x="1824" y="1824"/>
                </a:lnTo>
                <a:lnTo>
                  <a:pt x="1824" y="1826"/>
                </a:lnTo>
                <a:lnTo>
                  <a:pt x="1824" y="1828"/>
                </a:lnTo>
                <a:lnTo>
                  <a:pt x="1824" y="1835"/>
                </a:lnTo>
                <a:lnTo>
                  <a:pt x="1824" y="1837"/>
                </a:lnTo>
                <a:lnTo>
                  <a:pt x="1824" y="1839"/>
                </a:lnTo>
                <a:lnTo>
                  <a:pt x="1824" y="1841"/>
                </a:lnTo>
                <a:lnTo>
                  <a:pt x="1824" y="1845"/>
                </a:lnTo>
                <a:lnTo>
                  <a:pt x="1824" y="1849"/>
                </a:lnTo>
                <a:lnTo>
                  <a:pt x="1824" y="1851"/>
                </a:lnTo>
                <a:lnTo>
                  <a:pt x="1824" y="1857"/>
                </a:lnTo>
                <a:lnTo>
                  <a:pt x="1824" y="1861"/>
                </a:lnTo>
                <a:lnTo>
                  <a:pt x="1824" y="1867"/>
                </a:lnTo>
                <a:lnTo>
                  <a:pt x="1824" y="1875"/>
                </a:lnTo>
                <a:lnTo>
                  <a:pt x="1824" y="1881"/>
                </a:lnTo>
                <a:lnTo>
                  <a:pt x="1824" y="1889"/>
                </a:lnTo>
                <a:lnTo>
                  <a:pt x="1824" y="1891"/>
                </a:lnTo>
                <a:lnTo>
                  <a:pt x="1824" y="1893"/>
                </a:lnTo>
                <a:lnTo>
                  <a:pt x="1824" y="1895"/>
                </a:lnTo>
                <a:lnTo>
                  <a:pt x="1824" y="1897"/>
                </a:lnTo>
                <a:lnTo>
                  <a:pt x="1824" y="1899"/>
                </a:lnTo>
                <a:lnTo>
                  <a:pt x="1824" y="1911"/>
                </a:lnTo>
                <a:lnTo>
                  <a:pt x="1824" y="1917"/>
                </a:lnTo>
                <a:lnTo>
                  <a:pt x="1824" y="1919"/>
                </a:lnTo>
                <a:lnTo>
                  <a:pt x="1824" y="1921"/>
                </a:lnTo>
                <a:lnTo>
                  <a:pt x="1824" y="1923"/>
                </a:lnTo>
                <a:lnTo>
                  <a:pt x="1824" y="1931"/>
                </a:lnTo>
                <a:lnTo>
                  <a:pt x="1824" y="1933"/>
                </a:lnTo>
                <a:lnTo>
                  <a:pt x="1824" y="1935"/>
                </a:lnTo>
                <a:lnTo>
                  <a:pt x="1824" y="1947"/>
                </a:lnTo>
                <a:lnTo>
                  <a:pt x="1824" y="1947"/>
                </a:lnTo>
                <a:lnTo>
                  <a:pt x="1824" y="1951"/>
                </a:lnTo>
                <a:lnTo>
                  <a:pt x="1824" y="1959"/>
                </a:lnTo>
                <a:lnTo>
                  <a:pt x="1824" y="1969"/>
                </a:lnTo>
                <a:lnTo>
                  <a:pt x="1824" y="1971"/>
                </a:lnTo>
                <a:lnTo>
                  <a:pt x="1824" y="1973"/>
                </a:lnTo>
                <a:lnTo>
                  <a:pt x="1824" y="1975"/>
                </a:lnTo>
                <a:lnTo>
                  <a:pt x="1824" y="1977"/>
                </a:lnTo>
                <a:lnTo>
                  <a:pt x="1824" y="1979"/>
                </a:lnTo>
                <a:lnTo>
                  <a:pt x="1824" y="1981"/>
                </a:lnTo>
                <a:lnTo>
                  <a:pt x="1824" y="1983"/>
                </a:lnTo>
                <a:lnTo>
                  <a:pt x="1824" y="1985"/>
                </a:lnTo>
                <a:lnTo>
                  <a:pt x="1824" y="1987"/>
                </a:lnTo>
                <a:lnTo>
                  <a:pt x="1824" y="1989"/>
                </a:lnTo>
                <a:lnTo>
                  <a:pt x="1824" y="1991"/>
                </a:lnTo>
                <a:lnTo>
                  <a:pt x="1824" y="1993"/>
                </a:lnTo>
                <a:lnTo>
                  <a:pt x="1824" y="1995"/>
                </a:lnTo>
                <a:lnTo>
                  <a:pt x="1824" y="1995"/>
                </a:lnTo>
                <a:lnTo>
                  <a:pt x="1824" y="1997"/>
                </a:lnTo>
                <a:lnTo>
                  <a:pt x="1824" y="1999"/>
                </a:lnTo>
                <a:lnTo>
                  <a:pt x="1824" y="2011"/>
                </a:lnTo>
                <a:lnTo>
                  <a:pt x="1824" y="2015"/>
                </a:lnTo>
                <a:lnTo>
                  <a:pt x="1824" y="2021"/>
                </a:lnTo>
                <a:lnTo>
                  <a:pt x="1824" y="2025"/>
                </a:lnTo>
                <a:lnTo>
                  <a:pt x="1824" y="2029"/>
                </a:lnTo>
                <a:lnTo>
                  <a:pt x="1824" y="2031"/>
                </a:lnTo>
                <a:lnTo>
                  <a:pt x="1824" y="2033"/>
                </a:lnTo>
                <a:lnTo>
                  <a:pt x="1824" y="2037"/>
                </a:lnTo>
                <a:lnTo>
                  <a:pt x="1824" y="2041"/>
                </a:lnTo>
                <a:lnTo>
                  <a:pt x="1824" y="2043"/>
                </a:lnTo>
                <a:lnTo>
                  <a:pt x="1824" y="2049"/>
                </a:lnTo>
                <a:lnTo>
                  <a:pt x="1824" y="2057"/>
                </a:lnTo>
                <a:lnTo>
                  <a:pt x="1824" y="2061"/>
                </a:lnTo>
                <a:lnTo>
                  <a:pt x="1824" y="2065"/>
                </a:lnTo>
                <a:lnTo>
                  <a:pt x="1824" y="2067"/>
                </a:lnTo>
                <a:lnTo>
                  <a:pt x="1824" y="2069"/>
                </a:lnTo>
                <a:lnTo>
                  <a:pt x="1824" y="2073"/>
                </a:lnTo>
                <a:lnTo>
                  <a:pt x="1824" y="2081"/>
                </a:lnTo>
                <a:lnTo>
                  <a:pt x="1824" y="2087"/>
                </a:lnTo>
                <a:lnTo>
                  <a:pt x="1824" y="2089"/>
                </a:lnTo>
                <a:lnTo>
                  <a:pt x="1824" y="2091"/>
                </a:lnTo>
                <a:lnTo>
                  <a:pt x="1824" y="2095"/>
                </a:lnTo>
                <a:lnTo>
                  <a:pt x="1824" y="2099"/>
                </a:lnTo>
                <a:lnTo>
                  <a:pt x="1824" y="2101"/>
                </a:lnTo>
                <a:lnTo>
                  <a:pt x="1824" y="2107"/>
                </a:lnTo>
                <a:lnTo>
                  <a:pt x="1824" y="2115"/>
                </a:lnTo>
                <a:lnTo>
                  <a:pt x="1824" y="2119"/>
                </a:lnTo>
                <a:lnTo>
                  <a:pt x="1824" y="2121"/>
                </a:lnTo>
                <a:lnTo>
                  <a:pt x="1824" y="2123"/>
                </a:lnTo>
                <a:lnTo>
                  <a:pt x="1824" y="2127"/>
                </a:lnTo>
                <a:lnTo>
                  <a:pt x="1824" y="2131"/>
                </a:lnTo>
                <a:lnTo>
                  <a:pt x="1824" y="2137"/>
                </a:lnTo>
                <a:lnTo>
                  <a:pt x="1824" y="2139"/>
                </a:lnTo>
                <a:lnTo>
                  <a:pt x="1824" y="2145"/>
                </a:lnTo>
                <a:lnTo>
                  <a:pt x="1824" y="2151"/>
                </a:lnTo>
                <a:lnTo>
                  <a:pt x="1824" y="2153"/>
                </a:lnTo>
                <a:lnTo>
                  <a:pt x="1824" y="2163"/>
                </a:lnTo>
                <a:lnTo>
                  <a:pt x="1824" y="2165"/>
                </a:lnTo>
                <a:lnTo>
                  <a:pt x="1824" y="2169"/>
                </a:lnTo>
                <a:lnTo>
                  <a:pt x="1812" y="2169"/>
                </a:lnTo>
                <a:lnTo>
                  <a:pt x="1810" y="2169"/>
                </a:lnTo>
                <a:lnTo>
                  <a:pt x="1798" y="2169"/>
                </a:lnTo>
                <a:lnTo>
                  <a:pt x="1778" y="2169"/>
                </a:lnTo>
                <a:lnTo>
                  <a:pt x="1766" y="2169"/>
                </a:lnTo>
                <a:lnTo>
                  <a:pt x="1758" y="2169"/>
                </a:lnTo>
                <a:lnTo>
                  <a:pt x="1754" y="2169"/>
                </a:lnTo>
                <a:lnTo>
                  <a:pt x="1748" y="2169"/>
                </a:lnTo>
                <a:lnTo>
                  <a:pt x="1744" y="2169"/>
                </a:lnTo>
                <a:lnTo>
                  <a:pt x="1730" y="2169"/>
                </a:lnTo>
                <a:lnTo>
                  <a:pt x="1714" y="2169"/>
                </a:lnTo>
                <a:lnTo>
                  <a:pt x="1708" y="2169"/>
                </a:lnTo>
                <a:lnTo>
                  <a:pt x="1696" y="2169"/>
                </a:lnTo>
                <a:lnTo>
                  <a:pt x="1676" y="2169"/>
                </a:lnTo>
                <a:lnTo>
                  <a:pt x="1664" y="2169"/>
                </a:lnTo>
                <a:lnTo>
                  <a:pt x="1662" y="2169"/>
                </a:lnTo>
                <a:lnTo>
                  <a:pt x="1658" y="2169"/>
                </a:lnTo>
                <a:lnTo>
                  <a:pt x="1656" y="2169"/>
                </a:lnTo>
                <a:lnTo>
                  <a:pt x="1648" y="2169"/>
                </a:lnTo>
                <a:lnTo>
                  <a:pt x="1628" y="2169"/>
                </a:lnTo>
                <a:lnTo>
                  <a:pt x="1604" y="2169"/>
                </a:lnTo>
                <a:lnTo>
                  <a:pt x="1602" y="2169"/>
                </a:lnTo>
                <a:lnTo>
                  <a:pt x="1592" y="2169"/>
                </a:lnTo>
                <a:lnTo>
                  <a:pt x="1582" y="2169"/>
                </a:lnTo>
                <a:lnTo>
                  <a:pt x="1564" y="2169"/>
                </a:lnTo>
                <a:lnTo>
                  <a:pt x="1544" y="2169"/>
                </a:lnTo>
                <a:lnTo>
                  <a:pt x="1540" y="2169"/>
                </a:lnTo>
                <a:lnTo>
                  <a:pt x="1538" y="2169"/>
                </a:lnTo>
                <a:lnTo>
                  <a:pt x="1536" y="2169"/>
                </a:lnTo>
                <a:lnTo>
                  <a:pt x="1530" y="2169"/>
                </a:lnTo>
                <a:lnTo>
                  <a:pt x="1518" y="2169"/>
                </a:lnTo>
                <a:lnTo>
                  <a:pt x="1496" y="2169"/>
                </a:lnTo>
                <a:lnTo>
                  <a:pt x="1486" y="2169"/>
                </a:lnTo>
                <a:lnTo>
                  <a:pt x="1476" y="2169"/>
                </a:lnTo>
                <a:lnTo>
                  <a:pt x="1474" y="2169"/>
                </a:lnTo>
                <a:lnTo>
                  <a:pt x="1456" y="2169"/>
                </a:lnTo>
                <a:lnTo>
                  <a:pt x="1440" y="2169"/>
                </a:lnTo>
                <a:lnTo>
                  <a:pt x="1434" y="2169"/>
                </a:lnTo>
                <a:lnTo>
                  <a:pt x="1416" y="2169"/>
                </a:lnTo>
                <a:lnTo>
                  <a:pt x="1408" y="2169"/>
                </a:lnTo>
                <a:lnTo>
                  <a:pt x="1400" y="2169"/>
                </a:lnTo>
                <a:lnTo>
                  <a:pt x="1390" y="2169"/>
                </a:lnTo>
                <a:lnTo>
                  <a:pt x="1378" y="2169"/>
                </a:lnTo>
                <a:lnTo>
                  <a:pt x="1367" y="2169"/>
                </a:lnTo>
                <a:lnTo>
                  <a:pt x="1363" y="2169"/>
                </a:lnTo>
                <a:lnTo>
                  <a:pt x="1351" y="2169"/>
                </a:lnTo>
                <a:lnTo>
                  <a:pt x="1341" y="2169"/>
                </a:lnTo>
                <a:lnTo>
                  <a:pt x="1335" y="2169"/>
                </a:lnTo>
                <a:lnTo>
                  <a:pt x="1333" y="2169"/>
                </a:lnTo>
                <a:lnTo>
                  <a:pt x="1325" y="2169"/>
                </a:lnTo>
                <a:lnTo>
                  <a:pt x="1303" y="2169"/>
                </a:lnTo>
                <a:lnTo>
                  <a:pt x="1297" y="2169"/>
                </a:lnTo>
                <a:lnTo>
                  <a:pt x="1287" y="2169"/>
                </a:lnTo>
                <a:lnTo>
                  <a:pt x="1275" y="2169"/>
                </a:lnTo>
                <a:lnTo>
                  <a:pt x="1261" y="2169"/>
                </a:lnTo>
                <a:lnTo>
                  <a:pt x="1253" y="2169"/>
                </a:lnTo>
                <a:lnTo>
                  <a:pt x="1239" y="2169"/>
                </a:lnTo>
                <a:lnTo>
                  <a:pt x="1229" y="2169"/>
                </a:lnTo>
                <a:lnTo>
                  <a:pt x="1225" y="2169"/>
                </a:lnTo>
                <a:lnTo>
                  <a:pt x="1223" y="2169"/>
                </a:lnTo>
                <a:lnTo>
                  <a:pt x="1219" y="2169"/>
                </a:lnTo>
                <a:lnTo>
                  <a:pt x="1217" y="2169"/>
                </a:lnTo>
                <a:lnTo>
                  <a:pt x="1213" y="2169"/>
                </a:lnTo>
                <a:lnTo>
                  <a:pt x="1211" y="2169"/>
                </a:lnTo>
                <a:lnTo>
                  <a:pt x="1197" y="2169"/>
                </a:lnTo>
                <a:lnTo>
                  <a:pt x="1183" y="2169"/>
                </a:lnTo>
                <a:lnTo>
                  <a:pt x="1181" y="2169"/>
                </a:lnTo>
                <a:lnTo>
                  <a:pt x="1163" y="2163"/>
                </a:lnTo>
                <a:lnTo>
                  <a:pt x="1151" y="2159"/>
                </a:lnTo>
                <a:lnTo>
                  <a:pt x="1135" y="2151"/>
                </a:lnTo>
                <a:lnTo>
                  <a:pt x="1119" y="2145"/>
                </a:lnTo>
                <a:lnTo>
                  <a:pt x="1109" y="2141"/>
                </a:lnTo>
                <a:lnTo>
                  <a:pt x="1101" y="2137"/>
                </a:lnTo>
                <a:lnTo>
                  <a:pt x="1091" y="2135"/>
                </a:lnTo>
                <a:lnTo>
                  <a:pt x="1087" y="2133"/>
                </a:lnTo>
                <a:lnTo>
                  <a:pt x="1083" y="2133"/>
                </a:lnTo>
                <a:lnTo>
                  <a:pt x="1073" y="2129"/>
                </a:lnTo>
                <a:lnTo>
                  <a:pt x="1061" y="2125"/>
                </a:lnTo>
                <a:lnTo>
                  <a:pt x="1047" y="2119"/>
                </a:lnTo>
                <a:lnTo>
                  <a:pt x="1035" y="2115"/>
                </a:lnTo>
                <a:lnTo>
                  <a:pt x="1035" y="2113"/>
                </a:lnTo>
                <a:lnTo>
                  <a:pt x="1021" y="2109"/>
                </a:lnTo>
                <a:lnTo>
                  <a:pt x="1015" y="2107"/>
                </a:lnTo>
                <a:lnTo>
                  <a:pt x="999" y="2099"/>
                </a:lnTo>
                <a:lnTo>
                  <a:pt x="981" y="2093"/>
                </a:lnTo>
                <a:lnTo>
                  <a:pt x="973" y="2091"/>
                </a:lnTo>
                <a:lnTo>
                  <a:pt x="965" y="2089"/>
                </a:lnTo>
                <a:lnTo>
                  <a:pt x="959" y="2087"/>
                </a:lnTo>
                <a:lnTo>
                  <a:pt x="929" y="2075"/>
                </a:lnTo>
                <a:lnTo>
                  <a:pt x="907" y="2067"/>
                </a:lnTo>
                <a:lnTo>
                  <a:pt x="895" y="2061"/>
                </a:lnTo>
                <a:lnTo>
                  <a:pt x="879" y="2055"/>
                </a:lnTo>
                <a:lnTo>
                  <a:pt x="867" y="2051"/>
                </a:lnTo>
                <a:lnTo>
                  <a:pt x="857" y="2047"/>
                </a:lnTo>
                <a:lnTo>
                  <a:pt x="839" y="2043"/>
                </a:lnTo>
                <a:lnTo>
                  <a:pt x="825" y="2037"/>
                </a:lnTo>
                <a:lnTo>
                  <a:pt x="807" y="2029"/>
                </a:lnTo>
                <a:lnTo>
                  <a:pt x="789" y="2023"/>
                </a:lnTo>
                <a:lnTo>
                  <a:pt x="773" y="2017"/>
                </a:lnTo>
                <a:lnTo>
                  <a:pt x="765" y="2015"/>
                </a:lnTo>
                <a:lnTo>
                  <a:pt x="761" y="2013"/>
                </a:lnTo>
                <a:lnTo>
                  <a:pt x="759" y="2011"/>
                </a:lnTo>
                <a:lnTo>
                  <a:pt x="747" y="2007"/>
                </a:lnTo>
                <a:lnTo>
                  <a:pt x="733" y="2003"/>
                </a:lnTo>
                <a:lnTo>
                  <a:pt x="721" y="1997"/>
                </a:lnTo>
                <a:lnTo>
                  <a:pt x="717" y="1995"/>
                </a:lnTo>
                <a:lnTo>
                  <a:pt x="715" y="1995"/>
                </a:lnTo>
                <a:lnTo>
                  <a:pt x="699" y="1991"/>
                </a:lnTo>
                <a:lnTo>
                  <a:pt x="693" y="1989"/>
                </a:lnTo>
                <a:lnTo>
                  <a:pt x="675" y="1983"/>
                </a:lnTo>
                <a:lnTo>
                  <a:pt x="665" y="1979"/>
                </a:lnTo>
                <a:lnTo>
                  <a:pt x="657" y="1975"/>
                </a:lnTo>
                <a:lnTo>
                  <a:pt x="647" y="1971"/>
                </a:lnTo>
                <a:lnTo>
                  <a:pt x="633" y="1967"/>
                </a:lnTo>
                <a:lnTo>
                  <a:pt x="631" y="1967"/>
                </a:lnTo>
                <a:lnTo>
                  <a:pt x="627" y="1965"/>
                </a:lnTo>
                <a:lnTo>
                  <a:pt x="623" y="1963"/>
                </a:lnTo>
                <a:lnTo>
                  <a:pt x="609" y="1957"/>
                </a:lnTo>
                <a:lnTo>
                  <a:pt x="595" y="1953"/>
                </a:lnTo>
                <a:lnTo>
                  <a:pt x="583" y="1949"/>
                </a:lnTo>
                <a:lnTo>
                  <a:pt x="571" y="1945"/>
                </a:lnTo>
                <a:lnTo>
                  <a:pt x="553" y="1939"/>
                </a:lnTo>
                <a:lnTo>
                  <a:pt x="541" y="1935"/>
                </a:lnTo>
                <a:lnTo>
                  <a:pt x="525" y="1929"/>
                </a:lnTo>
                <a:lnTo>
                  <a:pt x="513" y="1923"/>
                </a:lnTo>
                <a:lnTo>
                  <a:pt x="509" y="1921"/>
                </a:lnTo>
                <a:lnTo>
                  <a:pt x="493" y="1917"/>
                </a:lnTo>
                <a:lnTo>
                  <a:pt x="471" y="1907"/>
                </a:lnTo>
                <a:lnTo>
                  <a:pt x="455" y="1901"/>
                </a:lnTo>
                <a:lnTo>
                  <a:pt x="437" y="1897"/>
                </a:lnTo>
                <a:lnTo>
                  <a:pt x="413" y="1887"/>
                </a:lnTo>
                <a:lnTo>
                  <a:pt x="401" y="1883"/>
                </a:lnTo>
                <a:lnTo>
                  <a:pt x="389" y="1879"/>
                </a:lnTo>
                <a:lnTo>
                  <a:pt x="365" y="1869"/>
                </a:lnTo>
                <a:lnTo>
                  <a:pt x="353" y="1863"/>
                </a:lnTo>
                <a:lnTo>
                  <a:pt x="337" y="1859"/>
                </a:lnTo>
                <a:lnTo>
                  <a:pt x="325" y="1853"/>
                </a:lnTo>
                <a:lnTo>
                  <a:pt x="311" y="1849"/>
                </a:lnTo>
                <a:lnTo>
                  <a:pt x="289" y="1841"/>
                </a:lnTo>
                <a:lnTo>
                  <a:pt x="287" y="1841"/>
                </a:lnTo>
                <a:lnTo>
                  <a:pt x="285" y="1841"/>
                </a:lnTo>
                <a:lnTo>
                  <a:pt x="267" y="1833"/>
                </a:lnTo>
                <a:lnTo>
                  <a:pt x="259" y="1831"/>
                </a:lnTo>
                <a:lnTo>
                  <a:pt x="259" y="1828"/>
                </a:lnTo>
                <a:lnTo>
                  <a:pt x="255" y="1828"/>
                </a:lnTo>
                <a:lnTo>
                  <a:pt x="245" y="1824"/>
                </a:lnTo>
                <a:lnTo>
                  <a:pt x="235" y="1820"/>
                </a:lnTo>
                <a:lnTo>
                  <a:pt x="219" y="1814"/>
                </a:lnTo>
                <a:lnTo>
                  <a:pt x="201" y="1806"/>
                </a:lnTo>
                <a:lnTo>
                  <a:pt x="195" y="1804"/>
                </a:lnTo>
                <a:lnTo>
                  <a:pt x="189" y="1804"/>
                </a:lnTo>
                <a:lnTo>
                  <a:pt x="173" y="1798"/>
                </a:lnTo>
                <a:lnTo>
                  <a:pt x="169" y="1796"/>
                </a:lnTo>
                <a:lnTo>
                  <a:pt x="149" y="1790"/>
                </a:lnTo>
                <a:lnTo>
                  <a:pt x="125" y="1780"/>
                </a:lnTo>
                <a:lnTo>
                  <a:pt x="100" y="1772"/>
                </a:lnTo>
                <a:lnTo>
                  <a:pt x="76" y="1762"/>
                </a:lnTo>
                <a:lnTo>
                  <a:pt x="56" y="1754"/>
                </a:lnTo>
                <a:lnTo>
                  <a:pt x="40" y="1752"/>
                </a:lnTo>
                <a:lnTo>
                  <a:pt x="30" y="1746"/>
                </a:lnTo>
                <a:lnTo>
                  <a:pt x="8" y="1740"/>
                </a:lnTo>
                <a:lnTo>
                  <a:pt x="2" y="1738"/>
                </a:lnTo>
                <a:lnTo>
                  <a:pt x="2" y="1736"/>
                </a:lnTo>
                <a:lnTo>
                  <a:pt x="0" y="1736"/>
                </a:lnTo>
                <a:lnTo>
                  <a:pt x="2" y="1736"/>
                </a:lnTo>
                <a:lnTo>
                  <a:pt x="2" y="1734"/>
                </a:lnTo>
                <a:lnTo>
                  <a:pt x="2" y="1732"/>
                </a:lnTo>
                <a:lnTo>
                  <a:pt x="0" y="1732"/>
                </a:lnTo>
                <a:lnTo>
                  <a:pt x="0" y="1730"/>
                </a:lnTo>
                <a:lnTo>
                  <a:pt x="2" y="1730"/>
                </a:lnTo>
                <a:lnTo>
                  <a:pt x="2" y="1732"/>
                </a:lnTo>
                <a:lnTo>
                  <a:pt x="4" y="1732"/>
                </a:lnTo>
                <a:lnTo>
                  <a:pt x="4" y="1730"/>
                </a:lnTo>
                <a:lnTo>
                  <a:pt x="4" y="1728"/>
                </a:lnTo>
                <a:lnTo>
                  <a:pt x="2" y="1728"/>
                </a:lnTo>
                <a:lnTo>
                  <a:pt x="2" y="1726"/>
                </a:lnTo>
                <a:lnTo>
                  <a:pt x="2" y="1724"/>
                </a:lnTo>
                <a:lnTo>
                  <a:pt x="4" y="1722"/>
                </a:lnTo>
                <a:lnTo>
                  <a:pt x="4" y="1720"/>
                </a:lnTo>
                <a:lnTo>
                  <a:pt x="6" y="1720"/>
                </a:lnTo>
                <a:lnTo>
                  <a:pt x="4" y="1720"/>
                </a:lnTo>
                <a:lnTo>
                  <a:pt x="4" y="1718"/>
                </a:lnTo>
                <a:lnTo>
                  <a:pt x="4" y="1716"/>
                </a:lnTo>
                <a:lnTo>
                  <a:pt x="6" y="1716"/>
                </a:lnTo>
                <a:lnTo>
                  <a:pt x="6" y="1714"/>
                </a:lnTo>
                <a:lnTo>
                  <a:pt x="8" y="1714"/>
                </a:lnTo>
                <a:lnTo>
                  <a:pt x="8" y="1712"/>
                </a:lnTo>
                <a:lnTo>
                  <a:pt x="8" y="1710"/>
                </a:lnTo>
                <a:lnTo>
                  <a:pt x="8" y="1708"/>
                </a:lnTo>
                <a:lnTo>
                  <a:pt x="6" y="1710"/>
                </a:lnTo>
                <a:lnTo>
                  <a:pt x="4" y="1710"/>
                </a:lnTo>
                <a:lnTo>
                  <a:pt x="4" y="1712"/>
                </a:lnTo>
                <a:lnTo>
                  <a:pt x="2" y="1712"/>
                </a:lnTo>
                <a:lnTo>
                  <a:pt x="2" y="1710"/>
                </a:lnTo>
                <a:lnTo>
                  <a:pt x="0" y="1710"/>
                </a:lnTo>
                <a:lnTo>
                  <a:pt x="2" y="1708"/>
                </a:lnTo>
                <a:lnTo>
                  <a:pt x="4" y="1706"/>
                </a:lnTo>
                <a:lnTo>
                  <a:pt x="6" y="1706"/>
                </a:lnTo>
                <a:lnTo>
                  <a:pt x="4" y="1706"/>
                </a:lnTo>
                <a:lnTo>
                  <a:pt x="4" y="1704"/>
                </a:lnTo>
                <a:lnTo>
                  <a:pt x="6" y="1702"/>
                </a:lnTo>
                <a:lnTo>
                  <a:pt x="6" y="1700"/>
                </a:lnTo>
                <a:lnTo>
                  <a:pt x="6" y="1698"/>
                </a:lnTo>
                <a:lnTo>
                  <a:pt x="4" y="1698"/>
                </a:lnTo>
                <a:lnTo>
                  <a:pt x="4" y="1696"/>
                </a:lnTo>
                <a:lnTo>
                  <a:pt x="2" y="1692"/>
                </a:lnTo>
                <a:lnTo>
                  <a:pt x="2" y="1690"/>
                </a:lnTo>
                <a:lnTo>
                  <a:pt x="4" y="1690"/>
                </a:lnTo>
                <a:lnTo>
                  <a:pt x="4" y="1688"/>
                </a:lnTo>
                <a:lnTo>
                  <a:pt x="6" y="1688"/>
                </a:lnTo>
                <a:lnTo>
                  <a:pt x="8" y="1688"/>
                </a:lnTo>
                <a:lnTo>
                  <a:pt x="10" y="1688"/>
                </a:lnTo>
                <a:lnTo>
                  <a:pt x="12" y="1686"/>
                </a:lnTo>
                <a:lnTo>
                  <a:pt x="12" y="1684"/>
                </a:lnTo>
                <a:lnTo>
                  <a:pt x="14" y="1682"/>
                </a:lnTo>
                <a:lnTo>
                  <a:pt x="16" y="1682"/>
                </a:lnTo>
                <a:lnTo>
                  <a:pt x="18" y="1680"/>
                </a:lnTo>
                <a:lnTo>
                  <a:pt x="18" y="1678"/>
                </a:lnTo>
                <a:lnTo>
                  <a:pt x="18" y="1676"/>
                </a:lnTo>
                <a:lnTo>
                  <a:pt x="20" y="1676"/>
                </a:lnTo>
                <a:lnTo>
                  <a:pt x="20" y="1674"/>
                </a:lnTo>
                <a:lnTo>
                  <a:pt x="22" y="1674"/>
                </a:lnTo>
                <a:lnTo>
                  <a:pt x="22" y="1672"/>
                </a:lnTo>
                <a:lnTo>
                  <a:pt x="24" y="1670"/>
                </a:lnTo>
                <a:lnTo>
                  <a:pt x="24" y="1668"/>
                </a:lnTo>
                <a:lnTo>
                  <a:pt x="24" y="1666"/>
                </a:lnTo>
                <a:lnTo>
                  <a:pt x="26" y="1664"/>
                </a:lnTo>
                <a:lnTo>
                  <a:pt x="26" y="1662"/>
                </a:lnTo>
                <a:lnTo>
                  <a:pt x="28" y="1662"/>
                </a:lnTo>
                <a:lnTo>
                  <a:pt x="28" y="1660"/>
                </a:lnTo>
                <a:lnTo>
                  <a:pt x="28" y="1658"/>
                </a:lnTo>
                <a:lnTo>
                  <a:pt x="28" y="1658"/>
                </a:lnTo>
                <a:lnTo>
                  <a:pt x="30" y="1658"/>
                </a:lnTo>
                <a:lnTo>
                  <a:pt x="30" y="1656"/>
                </a:lnTo>
                <a:lnTo>
                  <a:pt x="32" y="1656"/>
                </a:lnTo>
                <a:lnTo>
                  <a:pt x="32" y="1654"/>
                </a:lnTo>
                <a:lnTo>
                  <a:pt x="32" y="1652"/>
                </a:lnTo>
                <a:lnTo>
                  <a:pt x="34" y="1650"/>
                </a:lnTo>
                <a:lnTo>
                  <a:pt x="34" y="1648"/>
                </a:lnTo>
                <a:lnTo>
                  <a:pt x="36" y="1648"/>
                </a:lnTo>
                <a:lnTo>
                  <a:pt x="36" y="1646"/>
                </a:lnTo>
                <a:lnTo>
                  <a:pt x="36" y="1644"/>
                </a:lnTo>
                <a:lnTo>
                  <a:pt x="38" y="1644"/>
                </a:lnTo>
                <a:lnTo>
                  <a:pt x="38" y="1642"/>
                </a:lnTo>
                <a:lnTo>
                  <a:pt x="40" y="1644"/>
                </a:lnTo>
                <a:lnTo>
                  <a:pt x="40" y="1646"/>
                </a:lnTo>
                <a:lnTo>
                  <a:pt x="42" y="1646"/>
                </a:lnTo>
                <a:lnTo>
                  <a:pt x="44" y="1646"/>
                </a:lnTo>
                <a:lnTo>
                  <a:pt x="46" y="1646"/>
                </a:lnTo>
                <a:lnTo>
                  <a:pt x="46" y="1648"/>
                </a:lnTo>
                <a:lnTo>
                  <a:pt x="48" y="1648"/>
                </a:lnTo>
                <a:lnTo>
                  <a:pt x="50" y="1648"/>
                </a:lnTo>
                <a:lnTo>
                  <a:pt x="52" y="1648"/>
                </a:lnTo>
                <a:lnTo>
                  <a:pt x="54" y="1648"/>
                </a:lnTo>
                <a:lnTo>
                  <a:pt x="56" y="1648"/>
                </a:lnTo>
                <a:lnTo>
                  <a:pt x="58" y="1648"/>
                </a:lnTo>
                <a:lnTo>
                  <a:pt x="60" y="1648"/>
                </a:lnTo>
                <a:lnTo>
                  <a:pt x="62" y="1650"/>
                </a:lnTo>
                <a:lnTo>
                  <a:pt x="64" y="1650"/>
                </a:lnTo>
                <a:lnTo>
                  <a:pt x="64" y="1648"/>
                </a:lnTo>
                <a:lnTo>
                  <a:pt x="64" y="1646"/>
                </a:lnTo>
                <a:lnTo>
                  <a:pt x="64" y="1648"/>
                </a:lnTo>
                <a:lnTo>
                  <a:pt x="76" y="1646"/>
                </a:lnTo>
                <a:lnTo>
                  <a:pt x="76" y="1644"/>
                </a:lnTo>
                <a:lnTo>
                  <a:pt x="82" y="1644"/>
                </a:lnTo>
                <a:lnTo>
                  <a:pt x="82" y="1642"/>
                </a:lnTo>
                <a:lnTo>
                  <a:pt x="88" y="1642"/>
                </a:lnTo>
                <a:lnTo>
                  <a:pt x="88" y="1638"/>
                </a:lnTo>
                <a:lnTo>
                  <a:pt x="92" y="1638"/>
                </a:lnTo>
                <a:lnTo>
                  <a:pt x="90" y="1636"/>
                </a:lnTo>
                <a:lnTo>
                  <a:pt x="90" y="1634"/>
                </a:lnTo>
                <a:lnTo>
                  <a:pt x="90" y="1632"/>
                </a:lnTo>
                <a:lnTo>
                  <a:pt x="90" y="1630"/>
                </a:lnTo>
                <a:lnTo>
                  <a:pt x="90" y="1628"/>
                </a:lnTo>
                <a:lnTo>
                  <a:pt x="90" y="1624"/>
                </a:lnTo>
                <a:lnTo>
                  <a:pt x="90" y="1622"/>
                </a:lnTo>
                <a:lnTo>
                  <a:pt x="92" y="1622"/>
                </a:lnTo>
                <a:lnTo>
                  <a:pt x="92" y="1620"/>
                </a:lnTo>
                <a:lnTo>
                  <a:pt x="94" y="1620"/>
                </a:lnTo>
                <a:lnTo>
                  <a:pt x="94" y="1618"/>
                </a:lnTo>
                <a:lnTo>
                  <a:pt x="96" y="1616"/>
                </a:lnTo>
                <a:lnTo>
                  <a:pt x="98" y="1614"/>
                </a:lnTo>
                <a:lnTo>
                  <a:pt x="102" y="1612"/>
                </a:lnTo>
                <a:lnTo>
                  <a:pt x="104" y="1612"/>
                </a:lnTo>
                <a:lnTo>
                  <a:pt x="104" y="1610"/>
                </a:lnTo>
                <a:lnTo>
                  <a:pt x="109" y="1608"/>
                </a:lnTo>
                <a:lnTo>
                  <a:pt x="111" y="1606"/>
                </a:lnTo>
                <a:lnTo>
                  <a:pt x="113" y="1598"/>
                </a:lnTo>
                <a:lnTo>
                  <a:pt x="113" y="1594"/>
                </a:lnTo>
                <a:lnTo>
                  <a:pt x="113" y="1590"/>
                </a:lnTo>
                <a:lnTo>
                  <a:pt x="113" y="1586"/>
                </a:lnTo>
                <a:lnTo>
                  <a:pt x="113" y="1584"/>
                </a:lnTo>
                <a:lnTo>
                  <a:pt x="113" y="1582"/>
                </a:lnTo>
                <a:lnTo>
                  <a:pt x="113" y="1580"/>
                </a:lnTo>
                <a:lnTo>
                  <a:pt x="111" y="1578"/>
                </a:lnTo>
                <a:lnTo>
                  <a:pt x="111" y="1576"/>
                </a:lnTo>
                <a:lnTo>
                  <a:pt x="109" y="1576"/>
                </a:lnTo>
                <a:lnTo>
                  <a:pt x="109" y="1574"/>
                </a:lnTo>
                <a:lnTo>
                  <a:pt x="107" y="1572"/>
                </a:lnTo>
                <a:lnTo>
                  <a:pt x="107" y="1570"/>
                </a:lnTo>
                <a:lnTo>
                  <a:pt x="109" y="1568"/>
                </a:lnTo>
                <a:lnTo>
                  <a:pt x="109" y="1566"/>
                </a:lnTo>
                <a:lnTo>
                  <a:pt x="111" y="1566"/>
                </a:lnTo>
                <a:lnTo>
                  <a:pt x="111" y="1564"/>
                </a:lnTo>
                <a:lnTo>
                  <a:pt x="111" y="1562"/>
                </a:lnTo>
                <a:lnTo>
                  <a:pt x="111" y="1562"/>
                </a:lnTo>
                <a:lnTo>
                  <a:pt x="111" y="1560"/>
                </a:lnTo>
                <a:lnTo>
                  <a:pt x="111" y="1558"/>
                </a:lnTo>
                <a:lnTo>
                  <a:pt x="109" y="1556"/>
                </a:lnTo>
                <a:lnTo>
                  <a:pt x="109" y="1558"/>
                </a:lnTo>
                <a:lnTo>
                  <a:pt x="107" y="1558"/>
                </a:lnTo>
                <a:lnTo>
                  <a:pt x="104" y="1558"/>
                </a:lnTo>
                <a:lnTo>
                  <a:pt x="102" y="1558"/>
                </a:lnTo>
                <a:lnTo>
                  <a:pt x="102" y="1556"/>
                </a:lnTo>
                <a:lnTo>
                  <a:pt x="102" y="1554"/>
                </a:lnTo>
                <a:lnTo>
                  <a:pt x="102" y="1552"/>
                </a:lnTo>
                <a:lnTo>
                  <a:pt x="102" y="1550"/>
                </a:lnTo>
                <a:lnTo>
                  <a:pt x="100" y="1548"/>
                </a:lnTo>
                <a:lnTo>
                  <a:pt x="100" y="1546"/>
                </a:lnTo>
                <a:lnTo>
                  <a:pt x="100" y="1544"/>
                </a:lnTo>
                <a:lnTo>
                  <a:pt x="98" y="1542"/>
                </a:lnTo>
                <a:lnTo>
                  <a:pt x="98" y="1540"/>
                </a:lnTo>
                <a:lnTo>
                  <a:pt x="96" y="1538"/>
                </a:lnTo>
                <a:lnTo>
                  <a:pt x="96" y="1536"/>
                </a:lnTo>
                <a:lnTo>
                  <a:pt x="94" y="1536"/>
                </a:lnTo>
                <a:lnTo>
                  <a:pt x="92" y="1536"/>
                </a:lnTo>
                <a:lnTo>
                  <a:pt x="90" y="1534"/>
                </a:lnTo>
                <a:lnTo>
                  <a:pt x="88" y="1534"/>
                </a:lnTo>
                <a:lnTo>
                  <a:pt x="88" y="1534"/>
                </a:lnTo>
                <a:lnTo>
                  <a:pt x="84" y="1534"/>
                </a:lnTo>
                <a:lnTo>
                  <a:pt x="82" y="1534"/>
                </a:lnTo>
                <a:lnTo>
                  <a:pt x="80" y="1534"/>
                </a:lnTo>
                <a:lnTo>
                  <a:pt x="78" y="1532"/>
                </a:lnTo>
                <a:lnTo>
                  <a:pt x="76" y="1534"/>
                </a:lnTo>
                <a:lnTo>
                  <a:pt x="74" y="1536"/>
                </a:lnTo>
                <a:lnTo>
                  <a:pt x="70" y="1538"/>
                </a:lnTo>
                <a:lnTo>
                  <a:pt x="68" y="1538"/>
                </a:lnTo>
                <a:lnTo>
                  <a:pt x="66" y="1536"/>
                </a:lnTo>
                <a:lnTo>
                  <a:pt x="62" y="1536"/>
                </a:lnTo>
                <a:lnTo>
                  <a:pt x="60" y="1534"/>
                </a:lnTo>
                <a:lnTo>
                  <a:pt x="58" y="1532"/>
                </a:lnTo>
                <a:lnTo>
                  <a:pt x="58" y="1530"/>
                </a:lnTo>
                <a:lnTo>
                  <a:pt x="56" y="1528"/>
                </a:lnTo>
                <a:lnTo>
                  <a:pt x="54" y="1528"/>
                </a:lnTo>
                <a:lnTo>
                  <a:pt x="54" y="1530"/>
                </a:lnTo>
                <a:lnTo>
                  <a:pt x="52" y="1532"/>
                </a:lnTo>
                <a:lnTo>
                  <a:pt x="50" y="1534"/>
                </a:lnTo>
                <a:lnTo>
                  <a:pt x="48" y="1534"/>
                </a:lnTo>
                <a:lnTo>
                  <a:pt x="46" y="1532"/>
                </a:lnTo>
                <a:lnTo>
                  <a:pt x="46" y="1530"/>
                </a:lnTo>
                <a:lnTo>
                  <a:pt x="44" y="1530"/>
                </a:lnTo>
                <a:lnTo>
                  <a:pt x="44" y="1528"/>
                </a:lnTo>
                <a:lnTo>
                  <a:pt x="44" y="1526"/>
                </a:lnTo>
                <a:lnTo>
                  <a:pt x="44" y="1524"/>
                </a:lnTo>
                <a:lnTo>
                  <a:pt x="42" y="1520"/>
                </a:lnTo>
                <a:lnTo>
                  <a:pt x="40" y="1520"/>
                </a:lnTo>
                <a:lnTo>
                  <a:pt x="40" y="1518"/>
                </a:lnTo>
                <a:lnTo>
                  <a:pt x="40" y="1516"/>
                </a:lnTo>
                <a:lnTo>
                  <a:pt x="40" y="1514"/>
                </a:lnTo>
                <a:lnTo>
                  <a:pt x="40" y="1514"/>
                </a:lnTo>
                <a:lnTo>
                  <a:pt x="38" y="1514"/>
                </a:lnTo>
                <a:lnTo>
                  <a:pt x="36" y="1514"/>
                </a:lnTo>
                <a:lnTo>
                  <a:pt x="36" y="1512"/>
                </a:lnTo>
                <a:lnTo>
                  <a:pt x="36" y="1510"/>
                </a:lnTo>
                <a:lnTo>
                  <a:pt x="36" y="1506"/>
                </a:lnTo>
                <a:lnTo>
                  <a:pt x="38" y="1504"/>
                </a:lnTo>
                <a:lnTo>
                  <a:pt x="40" y="1498"/>
                </a:lnTo>
                <a:lnTo>
                  <a:pt x="40" y="1496"/>
                </a:lnTo>
                <a:lnTo>
                  <a:pt x="40" y="1496"/>
                </a:lnTo>
                <a:lnTo>
                  <a:pt x="40" y="1494"/>
                </a:lnTo>
                <a:lnTo>
                  <a:pt x="42" y="1492"/>
                </a:lnTo>
                <a:lnTo>
                  <a:pt x="42" y="1490"/>
                </a:lnTo>
                <a:lnTo>
                  <a:pt x="42" y="1488"/>
                </a:lnTo>
                <a:lnTo>
                  <a:pt x="44" y="1486"/>
                </a:lnTo>
                <a:lnTo>
                  <a:pt x="44" y="1484"/>
                </a:lnTo>
                <a:lnTo>
                  <a:pt x="44" y="1482"/>
                </a:lnTo>
                <a:lnTo>
                  <a:pt x="44" y="1480"/>
                </a:lnTo>
                <a:lnTo>
                  <a:pt x="44" y="1478"/>
                </a:lnTo>
                <a:lnTo>
                  <a:pt x="44" y="1476"/>
                </a:lnTo>
                <a:lnTo>
                  <a:pt x="44" y="1474"/>
                </a:lnTo>
                <a:lnTo>
                  <a:pt x="44" y="1472"/>
                </a:lnTo>
                <a:lnTo>
                  <a:pt x="44" y="1470"/>
                </a:lnTo>
                <a:lnTo>
                  <a:pt x="44" y="1468"/>
                </a:lnTo>
                <a:lnTo>
                  <a:pt x="44" y="1466"/>
                </a:lnTo>
                <a:lnTo>
                  <a:pt x="44" y="1466"/>
                </a:lnTo>
                <a:lnTo>
                  <a:pt x="46" y="1466"/>
                </a:lnTo>
                <a:lnTo>
                  <a:pt x="46" y="1464"/>
                </a:lnTo>
                <a:lnTo>
                  <a:pt x="44" y="1462"/>
                </a:lnTo>
                <a:lnTo>
                  <a:pt x="44" y="1460"/>
                </a:lnTo>
                <a:lnTo>
                  <a:pt x="42" y="1460"/>
                </a:lnTo>
                <a:lnTo>
                  <a:pt x="42" y="1458"/>
                </a:lnTo>
                <a:lnTo>
                  <a:pt x="40" y="1456"/>
                </a:lnTo>
                <a:lnTo>
                  <a:pt x="40" y="1454"/>
                </a:lnTo>
                <a:lnTo>
                  <a:pt x="42" y="1452"/>
                </a:lnTo>
                <a:lnTo>
                  <a:pt x="44" y="1452"/>
                </a:lnTo>
                <a:lnTo>
                  <a:pt x="44" y="1450"/>
                </a:lnTo>
                <a:lnTo>
                  <a:pt x="46" y="1450"/>
                </a:lnTo>
                <a:lnTo>
                  <a:pt x="46" y="1448"/>
                </a:lnTo>
                <a:lnTo>
                  <a:pt x="44" y="1448"/>
                </a:lnTo>
                <a:lnTo>
                  <a:pt x="44" y="1446"/>
                </a:lnTo>
                <a:lnTo>
                  <a:pt x="42" y="1444"/>
                </a:lnTo>
                <a:lnTo>
                  <a:pt x="42" y="1442"/>
                </a:lnTo>
                <a:lnTo>
                  <a:pt x="40" y="1442"/>
                </a:lnTo>
                <a:lnTo>
                  <a:pt x="40" y="1442"/>
                </a:lnTo>
                <a:lnTo>
                  <a:pt x="38" y="1440"/>
                </a:lnTo>
                <a:lnTo>
                  <a:pt x="34" y="1440"/>
                </a:lnTo>
                <a:lnTo>
                  <a:pt x="32" y="1440"/>
                </a:lnTo>
                <a:lnTo>
                  <a:pt x="32" y="1438"/>
                </a:lnTo>
                <a:lnTo>
                  <a:pt x="30" y="1438"/>
                </a:lnTo>
                <a:lnTo>
                  <a:pt x="30" y="1436"/>
                </a:lnTo>
                <a:lnTo>
                  <a:pt x="28" y="1434"/>
                </a:lnTo>
                <a:lnTo>
                  <a:pt x="28" y="1432"/>
                </a:lnTo>
                <a:lnTo>
                  <a:pt x="30" y="1430"/>
                </a:lnTo>
                <a:lnTo>
                  <a:pt x="30" y="1428"/>
                </a:lnTo>
                <a:lnTo>
                  <a:pt x="32" y="1428"/>
                </a:lnTo>
                <a:lnTo>
                  <a:pt x="32" y="1426"/>
                </a:lnTo>
                <a:lnTo>
                  <a:pt x="34" y="1426"/>
                </a:lnTo>
                <a:lnTo>
                  <a:pt x="36" y="1426"/>
                </a:lnTo>
                <a:lnTo>
                  <a:pt x="36" y="1424"/>
                </a:lnTo>
                <a:lnTo>
                  <a:pt x="38" y="1422"/>
                </a:lnTo>
                <a:lnTo>
                  <a:pt x="38" y="1420"/>
                </a:lnTo>
                <a:lnTo>
                  <a:pt x="38" y="1418"/>
                </a:lnTo>
                <a:lnTo>
                  <a:pt x="38" y="1418"/>
                </a:lnTo>
                <a:lnTo>
                  <a:pt x="38" y="1416"/>
                </a:lnTo>
                <a:lnTo>
                  <a:pt x="40" y="1414"/>
                </a:lnTo>
                <a:lnTo>
                  <a:pt x="40" y="1412"/>
                </a:lnTo>
                <a:lnTo>
                  <a:pt x="38" y="1412"/>
                </a:lnTo>
                <a:lnTo>
                  <a:pt x="36" y="1405"/>
                </a:lnTo>
                <a:lnTo>
                  <a:pt x="36" y="1403"/>
                </a:lnTo>
                <a:lnTo>
                  <a:pt x="36" y="1401"/>
                </a:lnTo>
                <a:lnTo>
                  <a:pt x="34" y="1399"/>
                </a:lnTo>
                <a:lnTo>
                  <a:pt x="32" y="1397"/>
                </a:lnTo>
                <a:lnTo>
                  <a:pt x="32" y="1395"/>
                </a:lnTo>
                <a:lnTo>
                  <a:pt x="30" y="1395"/>
                </a:lnTo>
                <a:lnTo>
                  <a:pt x="30" y="1393"/>
                </a:lnTo>
                <a:lnTo>
                  <a:pt x="32" y="1391"/>
                </a:lnTo>
                <a:lnTo>
                  <a:pt x="34" y="1393"/>
                </a:lnTo>
                <a:lnTo>
                  <a:pt x="38" y="1391"/>
                </a:lnTo>
                <a:lnTo>
                  <a:pt x="40" y="1391"/>
                </a:lnTo>
                <a:lnTo>
                  <a:pt x="40" y="1389"/>
                </a:lnTo>
                <a:lnTo>
                  <a:pt x="40" y="1389"/>
                </a:lnTo>
                <a:lnTo>
                  <a:pt x="40" y="1387"/>
                </a:lnTo>
                <a:lnTo>
                  <a:pt x="42" y="1387"/>
                </a:lnTo>
                <a:lnTo>
                  <a:pt x="44" y="1387"/>
                </a:lnTo>
                <a:lnTo>
                  <a:pt x="46" y="1387"/>
                </a:lnTo>
                <a:lnTo>
                  <a:pt x="46" y="1389"/>
                </a:lnTo>
                <a:lnTo>
                  <a:pt x="48" y="1389"/>
                </a:lnTo>
                <a:lnTo>
                  <a:pt x="50" y="1389"/>
                </a:lnTo>
                <a:lnTo>
                  <a:pt x="52" y="1389"/>
                </a:lnTo>
                <a:lnTo>
                  <a:pt x="54" y="1389"/>
                </a:lnTo>
                <a:lnTo>
                  <a:pt x="56" y="1389"/>
                </a:lnTo>
                <a:lnTo>
                  <a:pt x="58" y="1387"/>
                </a:lnTo>
                <a:lnTo>
                  <a:pt x="58" y="1385"/>
                </a:lnTo>
                <a:lnTo>
                  <a:pt x="60" y="1383"/>
                </a:lnTo>
                <a:lnTo>
                  <a:pt x="60" y="1381"/>
                </a:lnTo>
                <a:lnTo>
                  <a:pt x="62" y="1381"/>
                </a:lnTo>
                <a:lnTo>
                  <a:pt x="62" y="1379"/>
                </a:lnTo>
                <a:lnTo>
                  <a:pt x="62" y="1377"/>
                </a:lnTo>
                <a:lnTo>
                  <a:pt x="62" y="1375"/>
                </a:lnTo>
                <a:lnTo>
                  <a:pt x="62" y="1373"/>
                </a:lnTo>
                <a:lnTo>
                  <a:pt x="64" y="1371"/>
                </a:lnTo>
                <a:lnTo>
                  <a:pt x="64" y="1369"/>
                </a:lnTo>
                <a:lnTo>
                  <a:pt x="64" y="1369"/>
                </a:lnTo>
                <a:lnTo>
                  <a:pt x="66" y="1369"/>
                </a:lnTo>
                <a:lnTo>
                  <a:pt x="66" y="1367"/>
                </a:lnTo>
                <a:lnTo>
                  <a:pt x="68" y="1367"/>
                </a:lnTo>
                <a:lnTo>
                  <a:pt x="68" y="1365"/>
                </a:lnTo>
                <a:lnTo>
                  <a:pt x="70" y="1365"/>
                </a:lnTo>
                <a:lnTo>
                  <a:pt x="70" y="1363"/>
                </a:lnTo>
                <a:lnTo>
                  <a:pt x="70" y="1361"/>
                </a:lnTo>
                <a:lnTo>
                  <a:pt x="72" y="1359"/>
                </a:lnTo>
                <a:lnTo>
                  <a:pt x="72" y="1357"/>
                </a:lnTo>
                <a:lnTo>
                  <a:pt x="74" y="1357"/>
                </a:lnTo>
                <a:lnTo>
                  <a:pt x="74" y="1355"/>
                </a:lnTo>
                <a:lnTo>
                  <a:pt x="76" y="1355"/>
                </a:lnTo>
                <a:lnTo>
                  <a:pt x="78" y="1355"/>
                </a:lnTo>
                <a:lnTo>
                  <a:pt x="80" y="1353"/>
                </a:lnTo>
                <a:lnTo>
                  <a:pt x="82" y="1351"/>
                </a:lnTo>
                <a:lnTo>
                  <a:pt x="82" y="1349"/>
                </a:lnTo>
                <a:lnTo>
                  <a:pt x="82" y="1347"/>
                </a:lnTo>
                <a:lnTo>
                  <a:pt x="82" y="1345"/>
                </a:lnTo>
                <a:lnTo>
                  <a:pt x="84" y="1345"/>
                </a:lnTo>
                <a:lnTo>
                  <a:pt x="84" y="1343"/>
                </a:lnTo>
                <a:lnTo>
                  <a:pt x="86" y="1343"/>
                </a:lnTo>
                <a:lnTo>
                  <a:pt x="88" y="1341"/>
                </a:lnTo>
                <a:lnTo>
                  <a:pt x="88" y="1341"/>
                </a:lnTo>
                <a:lnTo>
                  <a:pt x="90" y="1339"/>
                </a:lnTo>
                <a:lnTo>
                  <a:pt x="90" y="1337"/>
                </a:lnTo>
                <a:lnTo>
                  <a:pt x="92" y="1337"/>
                </a:lnTo>
                <a:lnTo>
                  <a:pt x="92" y="1335"/>
                </a:lnTo>
                <a:lnTo>
                  <a:pt x="90" y="1335"/>
                </a:lnTo>
                <a:lnTo>
                  <a:pt x="90" y="1333"/>
                </a:lnTo>
                <a:lnTo>
                  <a:pt x="90" y="1331"/>
                </a:lnTo>
                <a:lnTo>
                  <a:pt x="88" y="1331"/>
                </a:lnTo>
                <a:lnTo>
                  <a:pt x="88" y="1329"/>
                </a:lnTo>
                <a:lnTo>
                  <a:pt x="88" y="1327"/>
                </a:lnTo>
                <a:lnTo>
                  <a:pt x="88" y="1325"/>
                </a:lnTo>
                <a:lnTo>
                  <a:pt x="88" y="1323"/>
                </a:lnTo>
                <a:lnTo>
                  <a:pt x="88" y="1321"/>
                </a:lnTo>
                <a:lnTo>
                  <a:pt x="88" y="1321"/>
                </a:lnTo>
                <a:lnTo>
                  <a:pt x="88" y="1321"/>
                </a:lnTo>
                <a:lnTo>
                  <a:pt x="90" y="1319"/>
                </a:lnTo>
                <a:lnTo>
                  <a:pt x="90" y="1317"/>
                </a:lnTo>
                <a:lnTo>
                  <a:pt x="92" y="1317"/>
                </a:lnTo>
                <a:lnTo>
                  <a:pt x="92" y="1315"/>
                </a:lnTo>
                <a:lnTo>
                  <a:pt x="94" y="1315"/>
                </a:lnTo>
                <a:lnTo>
                  <a:pt x="92" y="1315"/>
                </a:lnTo>
                <a:lnTo>
                  <a:pt x="92" y="1313"/>
                </a:lnTo>
                <a:lnTo>
                  <a:pt x="90" y="1313"/>
                </a:lnTo>
                <a:lnTo>
                  <a:pt x="90" y="1311"/>
                </a:lnTo>
                <a:lnTo>
                  <a:pt x="90" y="1309"/>
                </a:lnTo>
                <a:lnTo>
                  <a:pt x="92" y="1309"/>
                </a:lnTo>
                <a:lnTo>
                  <a:pt x="92" y="1307"/>
                </a:lnTo>
                <a:lnTo>
                  <a:pt x="92" y="1305"/>
                </a:lnTo>
                <a:lnTo>
                  <a:pt x="90" y="1303"/>
                </a:lnTo>
                <a:lnTo>
                  <a:pt x="90" y="1301"/>
                </a:lnTo>
                <a:lnTo>
                  <a:pt x="90" y="1299"/>
                </a:lnTo>
                <a:lnTo>
                  <a:pt x="92" y="1299"/>
                </a:lnTo>
                <a:lnTo>
                  <a:pt x="94" y="1299"/>
                </a:lnTo>
                <a:lnTo>
                  <a:pt x="96" y="1297"/>
                </a:lnTo>
                <a:lnTo>
                  <a:pt x="96" y="1295"/>
                </a:lnTo>
                <a:lnTo>
                  <a:pt x="94" y="1295"/>
                </a:lnTo>
                <a:lnTo>
                  <a:pt x="92" y="1295"/>
                </a:lnTo>
                <a:lnTo>
                  <a:pt x="90" y="1293"/>
                </a:lnTo>
                <a:lnTo>
                  <a:pt x="90" y="1291"/>
                </a:lnTo>
                <a:lnTo>
                  <a:pt x="90" y="1289"/>
                </a:lnTo>
                <a:lnTo>
                  <a:pt x="92" y="1287"/>
                </a:lnTo>
                <a:lnTo>
                  <a:pt x="94" y="1285"/>
                </a:lnTo>
                <a:lnTo>
                  <a:pt x="96" y="1285"/>
                </a:lnTo>
                <a:lnTo>
                  <a:pt x="98" y="1283"/>
                </a:lnTo>
                <a:lnTo>
                  <a:pt x="100" y="1283"/>
                </a:lnTo>
                <a:lnTo>
                  <a:pt x="102" y="1281"/>
                </a:lnTo>
                <a:lnTo>
                  <a:pt x="102" y="1279"/>
                </a:lnTo>
                <a:lnTo>
                  <a:pt x="102" y="1277"/>
                </a:lnTo>
                <a:lnTo>
                  <a:pt x="102" y="1275"/>
                </a:lnTo>
                <a:lnTo>
                  <a:pt x="102" y="1273"/>
                </a:lnTo>
                <a:lnTo>
                  <a:pt x="100" y="1273"/>
                </a:lnTo>
                <a:lnTo>
                  <a:pt x="100" y="1273"/>
                </a:lnTo>
                <a:lnTo>
                  <a:pt x="98" y="1271"/>
                </a:lnTo>
                <a:lnTo>
                  <a:pt x="96" y="1269"/>
                </a:lnTo>
                <a:lnTo>
                  <a:pt x="96" y="1267"/>
                </a:lnTo>
                <a:lnTo>
                  <a:pt x="98" y="1267"/>
                </a:lnTo>
                <a:lnTo>
                  <a:pt x="98" y="1265"/>
                </a:lnTo>
                <a:lnTo>
                  <a:pt x="98" y="1263"/>
                </a:lnTo>
                <a:lnTo>
                  <a:pt x="98" y="1261"/>
                </a:lnTo>
                <a:lnTo>
                  <a:pt x="98" y="1259"/>
                </a:lnTo>
                <a:lnTo>
                  <a:pt x="98" y="1257"/>
                </a:lnTo>
                <a:lnTo>
                  <a:pt x="98" y="1255"/>
                </a:lnTo>
                <a:lnTo>
                  <a:pt x="98" y="1253"/>
                </a:lnTo>
                <a:lnTo>
                  <a:pt x="96" y="1253"/>
                </a:lnTo>
                <a:lnTo>
                  <a:pt x="96" y="1251"/>
                </a:lnTo>
                <a:lnTo>
                  <a:pt x="96" y="1249"/>
                </a:lnTo>
                <a:lnTo>
                  <a:pt x="94" y="1249"/>
                </a:lnTo>
                <a:lnTo>
                  <a:pt x="94" y="1247"/>
                </a:lnTo>
                <a:lnTo>
                  <a:pt x="94" y="1245"/>
                </a:lnTo>
                <a:lnTo>
                  <a:pt x="94" y="1243"/>
                </a:lnTo>
                <a:lnTo>
                  <a:pt x="92" y="1239"/>
                </a:lnTo>
                <a:lnTo>
                  <a:pt x="92" y="1237"/>
                </a:lnTo>
                <a:lnTo>
                  <a:pt x="92" y="1235"/>
                </a:lnTo>
                <a:lnTo>
                  <a:pt x="94" y="1235"/>
                </a:lnTo>
                <a:lnTo>
                  <a:pt x="94" y="1233"/>
                </a:lnTo>
                <a:lnTo>
                  <a:pt x="94" y="1231"/>
                </a:lnTo>
                <a:lnTo>
                  <a:pt x="92" y="1229"/>
                </a:lnTo>
                <a:lnTo>
                  <a:pt x="92" y="1227"/>
                </a:lnTo>
                <a:lnTo>
                  <a:pt x="90" y="1225"/>
                </a:lnTo>
                <a:lnTo>
                  <a:pt x="90" y="1225"/>
                </a:lnTo>
                <a:lnTo>
                  <a:pt x="90" y="1223"/>
                </a:lnTo>
                <a:lnTo>
                  <a:pt x="90" y="1221"/>
                </a:lnTo>
                <a:lnTo>
                  <a:pt x="92" y="1221"/>
                </a:lnTo>
                <a:lnTo>
                  <a:pt x="94" y="1221"/>
                </a:lnTo>
                <a:lnTo>
                  <a:pt x="94" y="1223"/>
                </a:lnTo>
                <a:lnTo>
                  <a:pt x="96" y="1223"/>
                </a:lnTo>
                <a:lnTo>
                  <a:pt x="96" y="1221"/>
                </a:lnTo>
                <a:lnTo>
                  <a:pt x="98" y="1221"/>
                </a:lnTo>
                <a:lnTo>
                  <a:pt x="98" y="1219"/>
                </a:lnTo>
                <a:lnTo>
                  <a:pt x="100" y="1219"/>
                </a:lnTo>
                <a:lnTo>
                  <a:pt x="100" y="1217"/>
                </a:lnTo>
                <a:lnTo>
                  <a:pt x="98" y="1217"/>
                </a:lnTo>
                <a:lnTo>
                  <a:pt x="100" y="1217"/>
                </a:lnTo>
                <a:lnTo>
                  <a:pt x="100" y="1215"/>
                </a:lnTo>
                <a:lnTo>
                  <a:pt x="98" y="1215"/>
                </a:lnTo>
                <a:lnTo>
                  <a:pt x="98" y="1213"/>
                </a:lnTo>
                <a:lnTo>
                  <a:pt x="96" y="1213"/>
                </a:lnTo>
                <a:lnTo>
                  <a:pt x="94" y="1211"/>
                </a:lnTo>
                <a:lnTo>
                  <a:pt x="92" y="1209"/>
                </a:lnTo>
                <a:lnTo>
                  <a:pt x="92" y="1207"/>
                </a:lnTo>
                <a:lnTo>
                  <a:pt x="92" y="1205"/>
                </a:lnTo>
                <a:lnTo>
                  <a:pt x="94" y="1207"/>
                </a:lnTo>
                <a:lnTo>
                  <a:pt x="96" y="1207"/>
                </a:lnTo>
                <a:lnTo>
                  <a:pt x="96" y="1205"/>
                </a:lnTo>
                <a:lnTo>
                  <a:pt x="98" y="1205"/>
                </a:lnTo>
                <a:lnTo>
                  <a:pt x="98" y="1203"/>
                </a:lnTo>
                <a:lnTo>
                  <a:pt x="96" y="1201"/>
                </a:lnTo>
                <a:lnTo>
                  <a:pt x="96" y="1199"/>
                </a:lnTo>
                <a:lnTo>
                  <a:pt x="94" y="1197"/>
                </a:lnTo>
                <a:lnTo>
                  <a:pt x="92" y="1197"/>
                </a:lnTo>
                <a:lnTo>
                  <a:pt x="90" y="1195"/>
                </a:lnTo>
                <a:lnTo>
                  <a:pt x="88" y="1195"/>
                </a:lnTo>
                <a:lnTo>
                  <a:pt x="88" y="1193"/>
                </a:lnTo>
                <a:lnTo>
                  <a:pt x="88" y="1191"/>
                </a:lnTo>
                <a:lnTo>
                  <a:pt x="90" y="1189"/>
                </a:lnTo>
                <a:lnTo>
                  <a:pt x="90" y="1187"/>
                </a:lnTo>
                <a:lnTo>
                  <a:pt x="92" y="1187"/>
                </a:lnTo>
                <a:lnTo>
                  <a:pt x="92" y="1183"/>
                </a:lnTo>
                <a:lnTo>
                  <a:pt x="94" y="1183"/>
                </a:lnTo>
                <a:lnTo>
                  <a:pt x="96" y="1183"/>
                </a:lnTo>
                <a:lnTo>
                  <a:pt x="100" y="1181"/>
                </a:lnTo>
                <a:lnTo>
                  <a:pt x="102" y="1179"/>
                </a:lnTo>
                <a:lnTo>
                  <a:pt x="104" y="1177"/>
                </a:lnTo>
                <a:lnTo>
                  <a:pt x="107" y="1177"/>
                </a:lnTo>
                <a:lnTo>
                  <a:pt x="107" y="1175"/>
                </a:lnTo>
                <a:lnTo>
                  <a:pt x="109" y="1173"/>
                </a:lnTo>
                <a:lnTo>
                  <a:pt x="111" y="1173"/>
                </a:lnTo>
                <a:lnTo>
                  <a:pt x="111" y="1171"/>
                </a:lnTo>
                <a:lnTo>
                  <a:pt x="113" y="1171"/>
                </a:lnTo>
                <a:lnTo>
                  <a:pt x="115" y="1171"/>
                </a:lnTo>
                <a:lnTo>
                  <a:pt x="115" y="1169"/>
                </a:lnTo>
                <a:lnTo>
                  <a:pt x="115" y="1167"/>
                </a:lnTo>
                <a:lnTo>
                  <a:pt x="113" y="1167"/>
                </a:lnTo>
                <a:lnTo>
                  <a:pt x="111" y="1165"/>
                </a:lnTo>
                <a:lnTo>
                  <a:pt x="113" y="1163"/>
                </a:lnTo>
                <a:lnTo>
                  <a:pt x="117" y="1163"/>
                </a:lnTo>
                <a:lnTo>
                  <a:pt x="119" y="1163"/>
                </a:lnTo>
                <a:lnTo>
                  <a:pt x="119" y="1161"/>
                </a:lnTo>
                <a:lnTo>
                  <a:pt x="121" y="1161"/>
                </a:lnTo>
                <a:lnTo>
                  <a:pt x="121" y="1159"/>
                </a:lnTo>
                <a:lnTo>
                  <a:pt x="123" y="1157"/>
                </a:lnTo>
                <a:lnTo>
                  <a:pt x="123" y="1155"/>
                </a:lnTo>
                <a:lnTo>
                  <a:pt x="123" y="1153"/>
                </a:lnTo>
                <a:lnTo>
                  <a:pt x="123" y="1151"/>
                </a:lnTo>
                <a:lnTo>
                  <a:pt x="123" y="1149"/>
                </a:lnTo>
                <a:lnTo>
                  <a:pt x="121" y="1147"/>
                </a:lnTo>
                <a:lnTo>
                  <a:pt x="121" y="1145"/>
                </a:lnTo>
                <a:lnTo>
                  <a:pt x="121" y="1143"/>
                </a:lnTo>
                <a:lnTo>
                  <a:pt x="121" y="1141"/>
                </a:lnTo>
                <a:lnTo>
                  <a:pt x="121" y="1139"/>
                </a:lnTo>
                <a:lnTo>
                  <a:pt x="123" y="1137"/>
                </a:lnTo>
                <a:lnTo>
                  <a:pt x="123" y="1135"/>
                </a:lnTo>
                <a:lnTo>
                  <a:pt x="123" y="1133"/>
                </a:lnTo>
                <a:lnTo>
                  <a:pt x="125" y="1133"/>
                </a:lnTo>
                <a:lnTo>
                  <a:pt x="125" y="1131"/>
                </a:lnTo>
                <a:lnTo>
                  <a:pt x="127" y="1129"/>
                </a:lnTo>
                <a:lnTo>
                  <a:pt x="127" y="1129"/>
                </a:lnTo>
                <a:lnTo>
                  <a:pt x="129" y="1127"/>
                </a:lnTo>
                <a:lnTo>
                  <a:pt x="131" y="1127"/>
                </a:lnTo>
                <a:lnTo>
                  <a:pt x="133" y="1125"/>
                </a:lnTo>
                <a:lnTo>
                  <a:pt x="135" y="1125"/>
                </a:lnTo>
                <a:lnTo>
                  <a:pt x="137" y="1127"/>
                </a:lnTo>
                <a:lnTo>
                  <a:pt x="137" y="1125"/>
                </a:lnTo>
                <a:lnTo>
                  <a:pt x="139" y="1125"/>
                </a:lnTo>
                <a:lnTo>
                  <a:pt x="139" y="1123"/>
                </a:lnTo>
                <a:lnTo>
                  <a:pt x="141" y="1123"/>
                </a:lnTo>
                <a:lnTo>
                  <a:pt x="143" y="1123"/>
                </a:lnTo>
                <a:lnTo>
                  <a:pt x="145" y="1121"/>
                </a:lnTo>
                <a:lnTo>
                  <a:pt x="145" y="1119"/>
                </a:lnTo>
                <a:lnTo>
                  <a:pt x="147" y="1119"/>
                </a:lnTo>
                <a:lnTo>
                  <a:pt x="147" y="1117"/>
                </a:lnTo>
                <a:lnTo>
                  <a:pt x="149" y="1117"/>
                </a:lnTo>
                <a:lnTo>
                  <a:pt x="151" y="1117"/>
                </a:lnTo>
                <a:lnTo>
                  <a:pt x="153" y="1117"/>
                </a:lnTo>
                <a:lnTo>
                  <a:pt x="155" y="1117"/>
                </a:lnTo>
                <a:lnTo>
                  <a:pt x="157" y="1115"/>
                </a:lnTo>
                <a:lnTo>
                  <a:pt x="159" y="1115"/>
                </a:lnTo>
                <a:lnTo>
                  <a:pt x="161" y="1113"/>
                </a:lnTo>
                <a:lnTo>
                  <a:pt x="161" y="1111"/>
                </a:lnTo>
                <a:lnTo>
                  <a:pt x="163" y="1111"/>
                </a:lnTo>
                <a:lnTo>
                  <a:pt x="163" y="1109"/>
                </a:lnTo>
                <a:lnTo>
                  <a:pt x="165" y="1107"/>
                </a:lnTo>
                <a:lnTo>
                  <a:pt x="167" y="1105"/>
                </a:lnTo>
                <a:lnTo>
                  <a:pt x="167" y="1103"/>
                </a:lnTo>
                <a:lnTo>
                  <a:pt x="169" y="1103"/>
                </a:lnTo>
                <a:lnTo>
                  <a:pt x="173" y="1101"/>
                </a:lnTo>
                <a:lnTo>
                  <a:pt x="175" y="1103"/>
                </a:lnTo>
                <a:lnTo>
                  <a:pt x="177" y="1103"/>
                </a:lnTo>
                <a:lnTo>
                  <a:pt x="179" y="1101"/>
                </a:lnTo>
                <a:lnTo>
                  <a:pt x="181" y="1101"/>
                </a:lnTo>
                <a:lnTo>
                  <a:pt x="183" y="1099"/>
                </a:lnTo>
                <a:lnTo>
                  <a:pt x="183" y="1097"/>
                </a:lnTo>
                <a:lnTo>
                  <a:pt x="185" y="1097"/>
                </a:lnTo>
                <a:lnTo>
                  <a:pt x="187" y="1095"/>
                </a:lnTo>
                <a:lnTo>
                  <a:pt x="187" y="1093"/>
                </a:lnTo>
                <a:lnTo>
                  <a:pt x="187" y="1091"/>
                </a:lnTo>
                <a:lnTo>
                  <a:pt x="187" y="1089"/>
                </a:lnTo>
                <a:lnTo>
                  <a:pt x="189" y="1089"/>
                </a:lnTo>
                <a:lnTo>
                  <a:pt x="191" y="1087"/>
                </a:lnTo>
                <a:lnTo>
                  <a:pt x="191" y="1085"/>
                </a:lnTo>
                <a:lnTo>
                  <a:pt x="193" y="1085"/>
                </a:lnTo>
                <a:lnTo>
                  <a:pt x="195" y="1083"/>
                </a:lnTo>
                <a:lnTo>
                  <a:pt x="195" y="1081"/>
                </a:lnTo>
                <a:lnTo>
                  <a:pt x="197" y="1081"/>
                </a:lnTo>
                <a:lnTo>
                  <a:pt x="197" y="1081"/>
                </a:lnTo>
                <a:lnTo>
                  <a:pt x="199" y="1081"/>
                </a:lnTo>
                <a:lnTo>
                  <a:pt x="201" y="1079"/>
                </a:lnTo>
                <a:lnTo>
                  <a:pt x="203" y="1077"/>
                </a:lnTo>
                <a:lnTo>
                  <a:pt x="203" y="1075"/>
                </a:lnTo>
                <a:lnTo>
                  <a:pt x="205" y="1073"/>
                </a:lnTo>
                <a:lnTo>
                  <a:pt x="207" y="1073"/>
                </a:lnTo>
                <a:lnTo>
                  <a:pt x="207" y="1071"/>
                </a:lnTo>
                <a:lnTo>
                  <a:pt x="207" y="1069"/>
                </a:lnTo>
                <a:lnTo>
                  <a:pt x="209" y="1069"/>
                </a:lnTo>
                <a:lnTo>
                  <a:pt x="211" y="1069"/>
                </a:lnTo>
                <a:lnTo>
                  <a:pt x="213" y="1069"/>
                </a:lnTo>
                <a:lnTo>
                  <a:pt x="217" y="1069"/>
                </a:lnTo>
                <a:lnTo>
                  <a:pt x="219" y="1069"/>
                </a:lnTo>
                <a:lnTo>
                  <a:pt x="219" y="1067"/>
                </a:lnTo>
                <a:lnTo>
                  <a:pt x="217" y="1065"/>
                </a:lnTo>
                <a:lnTo>
                  <a:pt x="217" y="1063"/>
                </a:lnTo>
                <a:lnTo>
                  <a:pt x="217" y="1061"/>
                </a:lnTo>
                <a:lnTo>
                  <a:pt x="217" y="1059"/>
                </a:lnTo>
                <a:lnTo>
                  <a:pt x="217" y="1057"/>
                </a:lnTo>
                <a:lnTo>
                  <a:pt x="215" y="1055"/>
                </a:lnTo>
                <a:lnTo>
                  <a:pt x="215" y="1053"/>
                </a:lnTo>
                <a:lnTo>
                  <a:pt x="217" y="1053"/>
                </a:lnTo>
                <a:lnTo>
                  <a:pt x="217" y="1051"/>
                </a:lnTo>
                <a:lnTo>
                  <a:pt x="213" y="1049"/>
                </a:lnTo>
                <a:lnTo>
                  <a:pt x="213" y="1047"/>
                </a:lnTo>
                <a:lnTo>
                  <a:pt x="211" y="1047"/>
                </a:lnTo>
                <a:lnTo>
                  <a:pt x="209" y="1045"/>
                </a:lnTo>
                <a:lnTo>
                  <a:pt x="209" y="1043"/>
                </a:lnTo>
                <a:lnTo>
                  <a:pt x="209" y="1041"/>
                </a:lnTo>
                <a:lnTo>
                  <a:pt x="207" y="1041"/>
                </a:lnTo>
                <a:lnTo>
                  <a:pt x="207" y="1039"/>
                </a:lnTo>
                <a:lnTo>
                  <a:pt x="207" y="1037"/>
                </a:lnTo>
                <a:lnTo>
                  <a:pt x="205" y="1035"/>
                </a:lnTo>
                <a:lnTo>
                  <a:pt x="203" y="1035"/>
                </a:lnTo>
                <a:lnTo>
                  <a:pt x="201" y="1033"/>
                </a:lnTo>
                <a:lnTo>
                  <a:pt x="199" y="1033"/>
                </a:lnTo>
                <a:lnTo>
                  <a:pt x="197" y="1031"/>
                </a:lnTo>
                <a:lnTo>
                  <a:pt x="195" y="1031"/>
                </a:lnTo>
                <a:lnTo>
                  <a:pt x="193" y="1031"/>
                </a:lnTo>
                <a:lnTo>
                  <a:pt x="191" y="1029"/>
                </a:lnTo>
                <a:lnTo>
                  <a:pt x="189" y="1029"/>
                </a:lnTo>
                <a:lnTo>
                  <a:pt x="187" y="1029"/>
                </a:lnTo>
                <a:lnTo>
                  <a:pt x="187" y="1027"/>
                </a:lnTo>
                <a:lnTo>
                  <a:pt x="185" y="1027"/>
                </a:lnTo>
                <a:lnTo>
                  <a:pt x="185" y="1025"/>
                </a:lnTo>
                <a:lnTo>
                  <a:pt x="185" y="1023"/>
                </a:lnTo>
                <a:lnTo>
                  <a:pt x="183" y="1021"/>
                </a:lnTo>
                <a:lnTo>
                  <a:pt x="181" y="1019"/>
                </a:lnTo>
                <a:lnTo>
                  <a:pt x="179" y="1017"/>
                </a:lnTo>
                <a:lnTo>
                  <a:pt x="177" y="1015"/>
                </a:lnTo>
                <a:lnTo>
                  <a:pt x="175" y="1013"/>
                </a:lnTo>
                <a:lnTo>
                  <a:pt x="173" y="1013"/>
                </a:lnTo>
                <a:lnTo>
                  <a:pt x="171" y="1013"/>
                </a:lnTo>
                <a:lnTo>
                  <a:pt x="169" y="1013"/>
                </a:lnTo>
                <a:lnTo>
                  <a:pt x="169" y="1011"/>
                </a:lnTo>
                <a:lnTo>
                  <a:pt x="167" y="1011"/>
                </a:lnTo>
                <a:lnTo>
                  <a:pt x="167" y="1009"/>
                </a:lnTo>
                <a:lnTo>
                  <a:pt x="167" y="1007"/>
                </a:lnTo>
                <a:lnTo>
                  <a:pt x="165" y="1005"/>
                </a:lnTo>
                <a:lnTo>
                  <a:pt x="163" y="1003"/>
                </a:lnTo>
                <a:lnTo>
                  <a:pt x="161" y="1003"/>
                </a:lnTo>
                <a:lnTo>
                  <a:pt x="161" y="1001"/>
                </a:lnTo>
                <a:lnTo>
                  <a:pt x="159" y="1001"/>
                </a:lnTo>
                <a:lnTo>
                  <a:pt x="157" y="1001"/>
                </a:lnTo>
                <a:lnTo>
                  <a:pt x="155" y="999"/>
                </a:lnTo>
                <a:lnTo>
                  <a:pt x="155" y="997"/>
                </a:lnTo>
                <a:lnTo>
                  <a:pt x="155" y="995"/>
                </a:lnTo>
                <a:lnTo>
                  <a:pt x="153" y="995"/>
                </a:lnTo>
                <a:lnTo>
                  <a:pt x="151" y="995"/>
                </a:lnTo>
                <a:lnTo>
                  <a:pt x="149" y="995"/>
                </a:lnTo>
                <a:lnTo>
                  <a:pt x="147" y="995"/>
                </a:lnTo>
                <a:lnTo>
                  <a:pt x="145" y="995"/>
                </a:lnTo>
                <a:lnTo>
                  <a:pt x="143" y="997"/>
                </a:lnTo>
                <a:lnTo>
                  <a:pt x="141" y="997"/>
                </a:lnTo>
                <a:lnTo>
                  <a:pt x="141" y="995"/>
                </a:lnTo>
                <a:lnTo>
                  <a:pt x="139" y="993"/>
                </a:lnTo>
                <a:lnTo>
                  <a:pt x="137" y="993"/>
                </a:lnTo>
                <a:lnTo>
                  <a:pt x="137" y="991"/>
                </a:lnTo>
                <a:lnTo>
                  <a:pt x="137" y="989"/>
                </a:lnTo>
                <a:lnTo>
                  <a:pt x="137" y="987"/>
                </a:lnTo>
                <a:lnTo>
                  <a:pt x="139" y="987"/>
                </a:lnTo>
                <a:lnTo>
                  <a:pt x="139" y="985"/>
                </a:lnTo>
                <a:lnTo>
                  <a:pt x="137" y="980"/>
                </a:lnTo>
                <a:lnTo>
                  <a:pt x="137" y="978"/>
                </a:lnTo>
                <a:lnTo>
                  <a:pt x="139" y="976"/>
                </a:lnTo>
                <a:lnTo>
                  <a:pt x="139" y="974"/>
                </a:lnTo>
                <a:lnTo>
                  <a:pt x="139" y="972"/>
                </a:lnTo>
                <a:lnTo>
                  <a:pt x="139" y="970"/>
                </a:lnTo>
                <a:lnTo>
                  <a:pt x="139" y="968"/>
                </a:lnTo>
                <a:lnTo>
                  <a:pt x="139" y="964"/>
                </a:lnTo>
                <a:lnTo>
                  <a:pt x="137" y="960"/>
                </a:lnTo>
                <a:lnTo>
                  <a:pt x="137" y="960"/>
                </a:lnTo>
                <a:lnTo>
                  <a:pt x="137" y="958"/>
                </a:lnTo>
                <a:lnTo>
                  <a:pt x="137" y="956"/>
                </a:lnTo>
                <a:lnTo>
                  <a:pt x="135" y="952"/>
                </a:lnTo>
                <a:lnTo>
                  <a:pt x="133" y="950"/>
                </a:lnTo>
                <a:lnTo>
                  <a:pt x="133" y="948"/>
                </a:lnTo>
                <a:lnTo>
                  <a:pt x="131" y="948"/>
                </a:lnTo>
                <a:lnTo>
                  <a:pt x="129" y="946"/>
                </a:lnTo>
                <a:lnTo>
                  <a:pt x="127" y="944"/>
                </a:lnTo>
                <a:lnTo>
                  <a:pt x="123" y="938"/>
                </a:lnTo>
                <a:lnTo>
                  <a:pt x="125" y="938"/>
                </a:lnTo>
                <a:lnTo>
                  <a:pt x="127" y="938"/>
                </a:lnTo>
                <a:lnTo>
                  <a:pt x="127" y="934"/>
                </a:lnTo>
                <a:lnTo>
                  <a:pt x="125" y="932"/>
                </a:lnTo>
                <a:lnTo>
                  <a:pt x="123" y="932"/>
                </a:lnTo>
                <a:lnTo>
                  <a:pt x="123" y="930"/>
                </a:lnTo>
                <a:lnTo>
                  <a:pt x="121" y="930"/>
                </a:lnTo>
                <a:lnTo>
                  <a:pt x="121" y="928"/>
                </a:lnTo>
                <a:lnTo>
                  <a:pt x="121" y="926"/>
                </a:lnTo>
                <a:lnTo>
                  <a:pt x="121" y="924"/>
                </a:lnTo>
                <a:lnTo>
                  <a:pt x="121" y="922"/>
                </a:lnTo>
                <a:lnTo>
                  <a:pt x="119" y="920"/>
                </a:lnTo>
                <a:lnTo>
                  <a:pt x="119" y="918"/>
                </a:lnTo>
                <a:lnTo>
                  <a:pt x="117" y="918"/>
                </a:lnTo>
                <a:lnTo>
                  <a:pt x="115" y="916"/>
                </a:lnTo>
                <a:lnTo>
                  <a:pt x="115" y="914"/>
                </a:lnTo>
                <a:lnTo>
                  <a:pt x="117" y="912"/>
                </a:lnTo>
                <a:lnTo>
                  <a:pt x="117" y="910"/>
                </a:lnTo>
                <a:lnTo>
                  <a:pt x="117" y="908"/>
                </a:lnTo>
                <a:lnTo>
                  <a:pt x="115" y="908"/>
                </a:lnTo>
                <a:lnTo>
                  <a:pt x="115" y="906"/>
                </a:lnTo>
                <a:lnTo>
                  <a:pt x="113" y="904"/>
                </a:lnTo>
                <a:lnTo>
                  <a:pt x="113" y="902"/>
                </a:lnTo>
                <a:lnTo>
                  <a:pt x="113" y="900"/>
                </a:lnTo>
                <a:lnTo>
                  <a:pt x="111" y="898"/>
                </a:lnTo>
                <a:lnTo>
                  <a:pt x="111" y="896"/>
                </a:lnTo>
                <a:lnTo>
                  <a:pt x="111" y="894"/>
                </a:lnTo>
                <a:lnTo>
                  <a:pt x="109" y="892"/>
                </a:lnTo>
                <a:lnTo>
                  <a:pt x="107" y="892"/>
                </a:lnTo>
                <a:lnTo>
                  <a:pt x="104" y="892"/>
                </a:lnTo>
                <a:lnTo>
                  <a:pt x="104" y="890"/>
                </a:lnTo>
                <a:lnTo>
                  <a:pt x="104" y="890"/>
                </a:lnTo>
                <a:lnTo>
                  <a:pt x="102" y="890"/>
                </a:lnTo>
                <a:lnTo>
                  <a:pt x="100" y="888"/>
                </a:lnTo>
                <a:lnTo>
                  <a:pt x="96" y="886"/>
                </a:lnTo>
                <a:lnTo>
                  <a:pt x="94" y="886"/>
                </a:lnTo>
                <a:lnTo>
                  <a:pt x="94" y="884"/>
                </a:lnTo>
                <a:lnTo>
                  <a:pt x="92" y="882"/>
                </a:lnTo>
                <a:lnTo>
                  <a:pt x="92" y="880"/>
                </a:lnTo>
                <a:lnTo>
                  <a:pt x="90" y="880"/>
                </a:lnTo>
                <a:lnTo>
                  <a:pt x="88" y="878"/>
                </a:lnTo>
                <a:lnTo>
                  <a:pt x="86" y="876"/>
                </a:lnTo>
                <a:lnTo>
                  <a:pt x="84" y="874"/>
                </a:lnTo>
                <a:lnTo>
                  <a:pt x="82" y="870"/>
                </a:lnTo>
                <a:lnTo>
                  <a:pt x="82" y="868"/>
                </a:lnTo>
                <a:lnTo>
                  <a:pt x="80" y="866"/>
                </a:lnTo>
                <a:lnTo>
                  <a:pt x="80" y="864"/>
                </a:lnTo>
                <a:lnTo>
                  <a:pt x="80" y="862"/>
                </a:lnTo>
                <a:lnTo>
                  <a:pt x="78" y="862"/>
                </a:lnTo>
                <a:lnTo>
                  <a:pt x="78" y="860"/>
                </a:lnTo>
                <a:lnTo>
                  <a:pt x="78" y="858"/>
                </a:lnTo>
                <a:lnTo>
                  <a:pt x="78" y="856"/>
                </a:lnTo>
                <a:lnTo>
                  <a:pt x="78" y="854"/>
                </a:lnTo>
                <a:lnTo>
                  <a:pt x="76" y="852"/>
                </a:lnTo>
                <a:lnTo>
                  <a:pt x="76" y="850"/>
                </a:lnTo>
                <a:lnTo>
                  <a:pt x="74" y="848"/>
                </a:lnTo>
                <a:lnTo>
                  <a:pt x="74" y="846"/>
                </a:lnTo>
                <a:lnTo>
                  <a:pt x="72" y="844"/>
                </a:lnTo>
                <a:lnTo>
                  <a:pt x="70" y="842"/>
                </a:lnTo>
                <a:lnTo>
                  <a:pt x="68" y="842"/>
                </a:lnTo>
                <a:lnTo>
                  <a:pt x="66" y="840"/>
                </a:lnTo>
                <a:lnTo>
                  <a:pt x="64" y="840"/>
                </a:lnTo>
                <a:lnTo>
                  <a:pt x="62" y="840"/>
                </a:lnTo>
                <a:lnTo>
                  <a:pt x="62" y="838"/>
                </a:lnTo>
                <a:lnTo>
                  <a:pt x="60" y="838"/>
                </a:lnTo>
                <a:lnTo>
                  <a:pt x="60" y="836"/>
                </a:lnTo>
                <a:lnTo>
                  <a:pt x="58" y="834"/>
                </a:lnTo>
                <a:lnTo>
                  <a:pt x="58" y="832"/>
                </a:lnTo>
                <a:lnTo>
                  <a:pt x="58" y="830"/>
                </a:lnTo>
                <a:lnTo>
                  <a:pt x="58" y="828"/>
                </a:lnTo>
                <a:lnTo>
                  <a:pt x="58" y="826"/>
                </a:lnTo>
                <a:lnTo>
                  <a:pt x="58" y="824"/>
                </a:lnTo>
                <a:lnTo>
                  <a:pt x="58" y="822"/>
                </a:lnTo>
                <a:lnTo>
                  <a:pt x="58" y="820"/>
                </a:lnTo>
                <a:lnTo>
                  <a:pt x="60" y="820"/>
                </a:lnTo>
                <a:lnTo>
                  <a:pt x="60" y="818"/>
                </a:lnTo>
                <a:lnTo>
                  <a:pt x="58" y="814"/>
                </a:lnTo>
                <a:lnTo>
                  <a:pt x="58" y="812"/>
                </a:lnTo>
                <a:lnTo>
                  <a:pt x="58" y="810"/>
                </a:lnTo>
                <a:lnTo>
                  <a:pt x="60" y="806"/>
                </a:lnTo>
                <a:lnTo>
                  <a:pt x="60" y="804"/>
                </a:lnTo>
                <a:lnTo>
                  <a:pt x="60" y="802"/>
                </a:lnTo>
                <a:lnTo>
                  <a:pt x="58" y="800"/>
                </a:lnTo>
                <a:lnTo>
                  <a:pt x="58" y="798"/>
                </a:lnTo>
                <a:lnTo>
                  <a:pt x="58" y="796"/>
                </a:lnTo>
                <a:lnTo>
                  <a:pt x="58" y="794"/>
                </a:lnTo>
                <a:lnTo>
                  <a:pt x="58" y="794"/>
                </a:lnTo>
                <a:lnTo>
                  <a:pt x="60" y="792"/>
                </a:lnTo>
                <a:lnTo>
                  <a:pt x="60" y="790"/>
                </a:lnTo>
                <a:lnTo>
                  <a:pt x="60" y="788"/>
                </a:lnTo>
                <a:lnTo>
                  <a:pt x="60" y="786"/>
                </a:lnTo>
                <a:lnTo>
                  <a:pt x="58" y="784"/>
                </a:lnTo>
                <a:lnTo>
                  <a:pt x="58" y="782"/>
                </a:lnTo>
                <a:lnTo>
                  <a:pt x="58" y="780"/>
                </a:lnTo>
                <a:lnTo>
                  <a:pt x="58" y="778"/>
                </a:lnTo>
                <a:lnTo>
                  <a:pt x="56" y="778"/>
                </a:lnTo>
                <a:lnTo>
                  <a:pt x="56" y="776"/>
                </a:lnTo>
                <a:lnTo>
                  <a:pt x="56" y="774"/>
                </a:lnTo>
                <a:lnTo>
                  <a:pt x="58" y="774"/>
                </a:lnTo>
                <a:lnTo>
                  <a:pt x="58" y="772"/>
                </a:lnTo>
                <a:lnTo>
                  <a:pt x="58" y="770"/>
                </a:lnTo>
                <a:lnTo>
                  <a:pt x="58" y="768"/>
                </a:lnTo>
                <a:lnTo>
                  <a:pt x="60" y="768"/>
                </a:lnTo>
                <a:lnTo>
                  <a:pt x="60" y="766"/>
                </a:lnTo>
                <a:lnTo>
                  <a:pt x="62" y="764"/>
                </a:lnTo>
                <a:lnTo>
                  <a:pt x="64" y="764"/>
                </a:lnTo>
                <a:lnTo>
                  <a:pt x="64" y="762"/>
                </a:lnTo>
                <a:lnTo>
                  <a:pt x="66" y="762"/>
                </a:lnTo>
                <a:lnTo>
                  <a:pt x="68" y="760"/>
                </a:lnTo>
                <a:lnTo>
                  <a:pt x="68" y="758"/>
                </a:lnTo>
                <a:lnTo>
                  <a:pt x="68" y="756"/>
                </a:lnTo>
                <a:lnTo>
                  <a:pt x="68" y="754"/>
                </a:lnTo>
                <a:lnTo>
                  <a:pt x="68" y="752"/>
                </a:lnTo>
                <a:lnTo>
                  <a:pt x="66" y="752"/>
                </a:lnTo>
                <a:lnTo>
                  <a:pt x="66" y="750"/>
                </a:lnTo>
                <a:lnTo>
                  <a:pt x="64" y="750"/>
                </a:lnTo>
                <a:lnTo>
                  <a:pt x="62" y="748"/>
                </a:lnTo>
                <a:lnTo>
                  <a:pt x="60" y="748"/>
                </a:lnTo>
                <a:lnTo>
                  <a:pt x="58" y="746"/>
                </a:lnTo>
                <a:lnTo>
                  <a:pt x="56" y="746"/>
                </a:lnTo>
                <a:lnTo>
                  <a:pt x="54" y="746"/>
                </a:lnTo>
                <a:lnTo>
                  <a:pt x="54" y="744"/>
                </a:lnTo>
                <a:lnTo>
                  <a:pt x="56" y="744"/>
                </a:lnTo>
                <a:lnTo>
                  <a:pt x="56" y="742"/>
                </a:lnTo>
                <a:lnTo>
                  <a:pt x="58" y="740"/>
                </a:lnTo>
                <a:lnTo>
                  <a:pt x="58" y="738"/>
                </a:lnTo>
                <a:lnTo>
                  <a:pt x="60" y="738"/>
                </a:lnTo>
                <a:lnTo>
                  <a:pt x="62" y="738"/>
                </a:lnTo>
                <a:lnTo>
                  <a:pt x="64" y="738"/>
                </a:lnTo>
                <a:lnTo>
                  <a:pt x="66" y="738"/>
                </a:lnTo>
                <a:lnTo>
                  <a:pt x="68" y="738"/>
                </a:lnTo>
                <a:lnTo>
                  <a:pt x="70" y="738"/>
                </a:lnTo>
                <a:lnTo>
                  <a:pt x="72" y="736"/>
                </a:lnTo>
                <a:lnTo>
                  <a:pt x="74" y="736"/>
                </a:lnTo>
                <a:lnTo>
                  <a:pt x="76" y="736"/>
                </a:lnTo>
                <a:lnTo>
                  <a:pt x="76" y="734"/>
                </a:lnTo>
                <a:lnTo>
                  <a:pt x="78" y="732"/>
                </a:lnTo>
                <a:lnTo>
                  <a:pt x="78" y="730"/>
                </a:lnTo>
                <a:lnTo>
                  <a:pt x="78" y="728"/>
                </a:lnTo>
                <a:lnTo>
                  <a:pt x="78" y="724"/>
                </a:lnTo>
                <a:lnTo>
                  <a:pt x="80" y="722"/>
                </a:lnTo>
                <a:lnTo>
                  <a:pt x="80" y="720"/>
                </a:lnTo>
                <a:lnTo>
                  <a:pt x="80" y="718"/>
                </a:lnTo>
                <a:lnTo>
                  <a:pt x="80" y="716"/>
                </a:lnTo>
                <a:lnTo>
                  <a:pt x="80" y="714"/>
                </a:lnTo>
                <a:lnTo>
                  <a:pt x="80" y="712"/>
                </a:lnTo>
                <a:lnTo>
                  <a:pt x="80" y="710"/>
                </a:lnTo>
                <a:lnTo>
                  <a:pt x="78" y="710"/>
                </a:lnTo>
                <a:lnTo>
                  <a:pt x="78" y="708"/>
                </a:lnTo>
                <a:lnTo>
                  <a:pt x="78" y="706"/>
                </a:lnTo>
                <a:lnTo>
                  <a:pt x="78" y="704"/>
                </a:lnTo>
                <a:lnTo>
                  <a:pt x="78" y="702"/>
                </a:lnTo>
                <a:lnTo>
                  <a:pt x="76" y="702"/>
                </a:lnTo>
                <a:lnTo>
                  <a:pt x="76" y="700"/>
                </a:lnTo>
                <a:lnTo>
                  <a:pt x="76" y="698"/>
                </a:lnTo>
                <a:lnTo>
                  <a:pt x="76" y="698"/>
                </a:lnTo>
                <a:lnTo>
                  <a:pt x="74" y="696"/>
                </a:lnTo>
                <a:lnTo>
                  <a:pt x="74" y="694"/>
                </a:lnTo>
                <a:lnTo>
                  <a:pt x="76" y="694"/>
                </a:lnTo>
                <a:lnTo>
                  <a:pt x="74" y="692"/>
                </a:lnTo>
                <a:lnTo>
                  <a:pt x="74" y="690"/>
                </a:lnTo>
                <a:lnTo>
                  <a:pt x="74" y="688"/>
                </a:lnTo>
                <a:lnTo>
                  <a:pt x="74" y="686"/>
                </a:lnTo>
                <a:lnTo>
                  <a:pt x="74" y="684"/>
                </a:lnTo>
                <a:lnTo>
                  <a:pt x="74" y="682"/>
                </a:lnTo>
                <a:lnTo>
                  <a:pt x="74" y="680"/>
                </a:lnTo>
                <a:lnTo>
                  <a:pt x="72" y="680"/>
                </a:lnTo>
                <a:lnTo>
                  <a:pt x="72" y="678"/>
                </a:lnTo>
                <a:lnTo>
                  <a:pt x="72" y="676"/>
                </a:lnTo>
                <a:lnTo>
                  <a:pt x="72" y="674"/>
                </a:lnTo>
                <a:lnTo>
                  <a:pt x="70" y="672"/>
                </a:lnTo>
                <a:lnTo>
                  <a:pt x="70" y="670"/>
                </a:lnTo>
                <a:lnTo>
                  <a:pt x="70" y="668"/>
                </a:lnTo>
                <a:lnTo>
                  <a:pt x="70" y="666"/>
                </a:lnTo>
                <a:lnTo>
                  <a:pt x="70" y="664"/>
                </a:lnTo>
                <a:lnTo>
                  <a:pt x="70" y="658"/>
                </a:lnTo>
                <a:lnTo>
                  <a:pt x="70" y="656"/>
                </a:lnTo>
                <a:lnTo>
                  <a:pt x="70" y="654"/>
                </a:lnTo>
                <a:lnTo>
                  <a:pt x="70" y="650"/>
                </a:lnTo>
                <a:lnTo>
                  <a:pt x="68" y="650"/>
                </a:lnTo>
                <a:lnTo>
                  <a:pt x="68" y="648"/>
                </a:lnTo>
                <a:lnTo>
                  <a:pt x="68" y="646"/>
                </a:lnTo>
                <a:lnTo>
                  <a:pt x="66" y="644"/>
                </a:lnTo>
                <a:lnTo>
                  <a:pt x="66" y="642"/>
                </a:lnTo>
                <a:lnTo>
                  <a:pt x="66" y="640"/>
                </a:lnTo>
                <a:lnTo>
                  <a:pt x="64" y="640"/>
                </a:lnTo>
                <a:lnTo>
                  <a:pt x="64" y="638"/>
                </a:lnTo>
                <a:lnTo>
                  <a:pt x="64" y="636"/>
                </a:lnTo>
                <a:lnTo>
                  <a:pt x="64" y="634"/>
                </a:lnTo>
                <a:lnTo>
                  <a:pt x="62" y="630"/>
                </a:lnTo>
                <a:lnTo>
                  <a:pt x="62" y="628"/>
                </a:lnTo>
                <a:lnTo>
                  <a:pt x="62" y="626"/>
                </a:lnTo>
                <a:lnTo>
                  <a:pt x="60" y="626"/>
                </a:lnTo>
                <a:lnTo>
                  <a:pt x="60" y="624"/>
                </a:lnTo>
                <a:lnTo>
                  <a:pt x="58" y="624"/>
                </a:lnTo>
                <a:lnTo>
                  <a:pt x="52" y="618"/>
                </a:lnTo>
                <a:lnTo>
                  <a:pt x="52" y="616"/>
                </a:lnTo>
                <a:lnTo>
                  <a:pt x="52" y="614"/>
                </a:lnTo>
                <a:lnTo>
                  <a:pt x="50" y="612"/>
                </a:lnTo>
                <a:lnTo>
                  <a:pt x="48" y="610"/>
                </a:lnTo>
                <a:lnTo>
                  <a:pt x="48" y="608"/>
                </a:lnTo>
                <a:lnTo>
                  <a:pt x="48" y="606"/>
                </a:lnTo>
                <a:lnTo>
                  <a:pt x="48" y="604"/>
                </a:lnTo>
                <a:lnTo>
                  <a:pt x="48" y="602"/>
                </a:lnTo>
                <a:lnTo>
                  <a:pt x="48" y="602"/>
                </a:lnTo>
                <a:lnTo>
                  <a:pt x="46" y="602"/>
                </a:lnTo>
                <a:lnTo>
                  <a:pt x="46" y="600"/>
                </a:lnTo>
                <a:lnTo>
                  <a:pt x="46" y="598"/>
                </a:lnTo>
                <a:lnTo>
                  <a:pt x="46" y="596"/>
                </a:lnTo>
                <a:lnTo>
                  <a:pt x="44" y="596"/>
                </a:lnTo>
                <a:lnTo>
                  <a:pt x="44" y="594"/>
                </a:lnTo>
                <a:lnTo>
                  <a:pt x="44" y="592"/>
                </a:lnTo>
                <a:lnTo>
                  <a:pt x="44" y="590"/>
                </a:lnTo>
                <a:lnTo>
                  <a:pt x="44" y="588"/>
                </a:lnTo>
                <a:lnTo>
                  <a:pt x="44" y="586"/>
                </a:lnTo>
                <a:lnTo>
                  <a:pt x="44" y="584"/>
                </a:lnTo>
                <a:lnTo>
                  <a:pt x="46" y="584"/>
                </a:lnTo>
                <a:lnTo>
                  <a:pt x="46" y="582"/>
                </a:lnTo>
                <a:lnTo>
                  <a:pt x="48" y="582"/>
                </a:lnTo>
                <a:lnTo>
                  <a:pt x="48" y="580"/>
                </a:lnTo>
                <a:lnTo>
                  <a:pt x="50" y="580"/>
                </a:lnTo>
                <a:lnTo>
                  <a:pt x="50" y="578"/>
                </a:lnTo>
                <a:lnTo>
                  <a:pt x="50" y="576"/>
                </a:lnTo>
                <a:lnTo>
                  <a:pt x="50" y="574"/>
                </a:lnTo>
                <a:lnTo>
                  <a:pt x="50" y="572"/>
                </a:lnTo>
                <a:lnTo>
                  <a:pt x="50" y="570"/>
                </a:lnTo>
                <a:lnTo>
                  <a:pt x="48" y="570"/>
                </a:lnTo>
                <a:lnTo>
                  <a:pt x="48" y="568"/>
                </a:lnTo>
                <a:lnTo>
                  <a:pt x="48" y="566"/>
                </a:lnTo>
                <a:lnTo>
                  <a:pt x="48" y="564"/>
                </a:lnTo>
                <a:lnTo>
                  <a:pt x="48" y="562"/>
                </a:lnTo>
                <a:lnTo>
                  <a:pt x="46" y="559"/>
                </a:lnTo>
                <a:lnTo>
                  <a:pt x="44" y="559"/>
                </a:lnTo>
                <a:lnTo>
                  <a:pt x="44" y="557"/>
                </a:lnTo>
                <a:lnTo>
                  <a:pt x="46" y="557"/>
                </a:lnTo>
                <a:lnTo>
                  <a:pt x="46" y="555"/>
                </a:lnTo>
                <a:lnTo>
                  <a:pt x="48" y="555"/>
                </a:lnTo>
                <a:lnTo>
                  <a:pt x="50" y="555"/>
                </a:lnTo>
                <a:lnTo>
                  <a:pt x="50" y="553"/>
                </a:lnTo>
                <a:lnTo>
                  <a:pt x="52" y="553"/>
                </a:lnTo>
                <a:lnTo>
                  <a:pt x="52" y="551"/>
                </a:lnTo>
                <a:lnTo>
                  <a:pt x="52" y="549"/>
                </a:lnTo>
                <a:lnTo>
                  <a:pt x="52" y="547"/>
                </a:lnTo>
                <a:lnTo>
                  <a:pt x="52" y="545"/>
                </a:lnTo>
                <a:lnTo>
                  <a:pt x="50" y="545"/>
                </a:lnTo>
                <a:lnTo>
                  <a:pt x="50" y="543"/>
                </a:lnTo>
                <a:lnTo>
                  <a:pt x="48" y="543"/>
                </a:lnTo>
                <a:lnTo>
                  <a:pt x="48" y="541"/>
                </a:lnTo>
                <a:lnTo>
                  <a:pt x="46" y="541"/>
                </a:lnTo>
                <a:lnTo>
                  <a:pt x="46" y="539"/>
                </a:lnTo>
                <a:lnTo>
                  <a:pt x="46" y="537"/>
                </a:lnTo>
                <a:lnTo>
                  <a:pt x="44" y="535"/>
                </a:lnTo>
                <a:lnTo>
                  <a:pt x="44" y="533"/>
                </a:lnTo>
                <a:lnTo>
                  <a:pt x="42" y="533"/>
                </a:lnTo>
                <a:lnTo>
                  <a:pt x="40" y="531"/>
                </a:lnTo>
                <a:lnTo>
                  <a:pt x="40" y="529"/>
                </a:lnTo>
                <a:lnTo>
                  <a:pt x="40" y="527"/>
                </a:lnTo>
                <a:lnTo>
                  <a:pt x="40" y="525"/>
                </a:lnTo>
                <a:lnTo>
                  <a:pt x="40" y="523"/>
                </a:lnTo>
                <a:lnTo>
                  <a:pt x="42" y="523"/>
                </a:lnTo>
                <a:lnTo>
                  <a:pt x="42" y="521"/>
                </a:lnTo>
                <a:lnTo>
                  <a:pt x="42" y="519"/>
                </a:lnTo>
                <a:lnTo>
                  <a:pt x="42" y="517"/>
                </a:lnTo>
                <a:lnTo>
                  <a:pt x="42" y="515"/>
                </a:lnTo>
                <a:lnTo>
                  <a:pt x="40" y="515"/>
                </a:lnTo>
                <a:lnTo>
                  <a:pt x="40" y="513"/>
                </a:lnTo>
                <a:lnTo>
                  <a:pt x="40" y="513"/>
                </a:lnTo>
                <a:lnTo>
                  <a:pt x="38" y="511"/>
                </a:lnTo>
                <a:lnTo>
                  <a:pt x="38" y="509"/>
                </a:lnTo>
                <a:lnTo>
                  <a:pt x="36" y="509"/>
                </a:lnTo>
                <a:lnTo>
                  <a:pt x="36" y="507"/>
                </a:lnTo>
                <a:lnTo>
                  <a:pt x="36" y="505"/>
                </a:lnTo>
                <a:lnTo>
                  <a:pt x="38" y="505"/>
                </a:lnTo>
                <a:lnTo>
                  <a:pt x="38" y="505"/>
                </a:lnTo>
                <a:lnTo>
                  <a:pt x="38" y="503"/>
                </a:lnTo>
                <a:lnTo>
                  <a:pt x="38" y="501"/>
                </a:lnTo>
                <a:lnTo>
                  <a:pt x="40" y="501"/>
                </a:lnTo>
                <a:lnTo>
                  <a:pt x="40" y="499"/>
                </a:lnTo>
                <a:lnTo>
                  <a:pt x="40" y="497"/>
                </a:lnTo>
                <a:lnTo>
                  <a:pt x="40" y="495"/>
                </a:lnTo>
                <a:lnTo>
                  <a:pt x="40" y="493"/>
                </a:lnTo>
                <a:lnTo>
                  <a:pt x="40" y="491"/>
                </a:lnTo>
                <a:lnTo>
                  <a:pt x="40" y="489"/>
                </a:lnTo>
                <a:lnTo>
                  <a:pt x="38" y="487"/>
                </a:lnTo>
                <a:lnTo>
                  <a:pt x="38" y="485"/>
                </a:lnTo>
                <a:lnTo>
                  <a:pt x="38" y="483"/>
                </a:lnTo>
                <a:lnTo>
                  <a:pt x="38" y="481"/>
                </a:lnTo>
                <a:lnTo>
                  <a:pt x="38" y="479"/>
                </a:lnTo>
                <a:lnTo>
                  <a:pt x="38" y="477"/>
                </a:lnTo>
                <a:lnTo>
                  <a:pt x="38" y="475"/>
                </a:lnTo>
                <a:lnTo>
                  <a:pt x="38" y="473"/>
                </a:lnTo>
                <a:lnTo>
                  <a:pt x="36" y="473"/>
                </a:lnTo>
                <a:lnTo>
                  <a:pt x="36" y="471"/>
                </a:lnTo>
                <a:lnTo>
                  <a:pt x="34" y="471"/>
                </a:lnTo>
                <a:lnTo>
                  <a:pt x="34" y="469"/>
                </a:lnTo>
                <a:lnTo>
                  <a:pt x="36" y="469"/>
                </a:lnTo>
                <a:lnTo>
                  <a:pt x="36" y="467"/>
                </a:lnTo>
                <a:lnTo>
                  <a:pt x="38" y="467"/>
                </a:lnTo>
                <a:lnTo>
                  <a:pt x="38" y="465"/>
                </a:lnTo>
                <a:lnTo>
                  <a:pt x="38" y="463"/>
                </a:lnTo>
                <a:lnTo>
                  <a:pt x="40" y="461"/>
                </a:lnTo>
                <a:lnTo>
                  <a:pt x="40" y="459"/>
                </a:lnTo>
                <a:lnTo>
                  <a:pt x="38" y="457"/>
                </a:lnTo>
                <a:lnTo>
                  <a:pt x="38" y="457"/>
                </a:lnTo>
                <a:lnTo>
                  <a:pt x="36" y="457"/>
                </a:lnTo>
                <a:lnTo>
                  <a:pt x="36" y="455"/>
                </a:lnTo>
                <a:lnTo>
                  <a:pt x="38" y="453"/>
                </a:lnTo>
                <a:lnTo>
                  <a:pt x="40" y="453"/>
                </a:lnTo>
                <a:lnTo>
                  <a:pt x="40" y="451"/>
                </a:lnTo>
                <a:lnTo>
                  <a:pt x="40" y="451"/>
                </a:lnTo>
                <a:lnTo>
                  <a:pt x="40" y="449"/>
                </a:lnTo>
                <a:lnTo>
                  <a:pt x="42" y="449"/>
                </a:lnTo>
                <a:lnTo>
                  <a:pt x="44" y="449"/>
                </a:lnTo>
                <a:lnTo>
                  <a:pt x="46" y="449"/>
                </a:lnTo>
                <a:lnTo>
                  <a:pt x="46" y="447"/>
                </a:lnTo>
                <a:lnTo>
                  <a:pt x="48" y="447"/>
                </a:lnTo>
                <a:lnTo>
                  <a:pt x="50" y="445"/>
                </a:lnTo>
                <a:lnTo>
                  <a:pt x="48" y="445"/>
                </a:lnTo>
                <a:lnTo>
                  <a:pt x="46" y="443"/>
                </a:lnTo>
                <a:lnTo>
                  <a:pt x="44" y="441"/>
                </a:lnTo>
                <a:lnTo>
                  <a:pt x="44" y="439"/>
                </a:lnTo>
                <a:lnTo>
                  <a:pt x="42" y="439"/>
                </a:lnTo>
                <a:lnTo>
                  <a:pt x="40" y="437"/>
                </a:lnTo>
                <a:lnTo>
                  <a:pt x="40" y="435"/>
                </a:lnTo>
                <a:lnTo>
                  <a:pt x="38" y="433"/>
                </a:lnTo>
                <a:lnTo>
                  <a:pt x="38" y="431"/>
                </a:lnTo>
                <a:lnTo>
                  <a:pt x="36" y="431"/>
                </a:lnTo>
                <a:lnTo>
                  <a:pt x="36" y="429"/>
                </a:lnTo>
                <a:lnTo>
                  <a:pt x="36" y="427"/>
                </a:lnTo>
                <a:lnTo>
                  <a:pt x="36" y="425"/>
                </a:lnTo>
                <a:lnTo>
                  <a:pt x="36" y="423"/>
                </a:lnTo>
                <a:lnTo>
                  <a:pt x="34" y="421"/>
                </a:lnTo>
                <a:lnTo>
                  <a:pt x="34" y="419"/>
                </a:lnTo>
                <a:lnTo>
                  <a:pt x="32" y="419"/>
                </a:lnTo>
                <a:lnTo>
                  <a:pt x="30" y="419"/>
                </a:lnTo>
                <a:lnTo>
                  <a:pt x="30" y="417"/>
                </a:lnTo>
                <a:lnTo>
                  <a:pt x="28" y="417"/>
                </a:lnTo>
                <a:lnTo>
                  <a:pt x="28" y="415"/>
                </a:lnTo>
                <a:lnTo>
                  <a:pt x="30" y="413"/>
                </a:lnTo>
                <a:lnTo>
                  <a:pt x="30" y="411"/>
                </a:lnTo>
                <a:lnTo>
                  <a:pt x="28" y="409"/>
                </a:lnTo>
                <a:lnTo>
                  <a:pt x="28" y="409"/>
                </a:lnTo>
                <a:lnTo>
                  <a:pt x="26" y="409"/>
                </a:lnTo>
                <a:lnTo>
                  <a:pt x="26" y="407"/>
                </a:lnTo>
                <a:lnTo>
                  <a:pt x="26" y="405"/>
                </a:lnTo>
                <a:lnTo>
                  <a:pt x="24" y="401"/>
                </a:lnTo>
                <a:lnTo>
                  <a:pt x="26" y="399"/>
                </a:lnTo>
                <a:lnTo>
                  <a:pt x="26" y="397"/>
                </a:lnTo>
                <a:lnTo>
                  <a:pt x="24" y="395"/>
                </a:lnTo>
                <a:lnTo>
                  <a:pt x="24" y="393"/>
                </a:lnTo>
                <a:lnTo>
                  <a:pt x="24" y="391"/>
                </a:lnTo>
                <a:lnTo>
                  <a:pt x="26" y="391"/>
                </a:lnTo>
                <a:lnTo>
                  <a:pt x="26" y="389"/>
                </a:lnTo>
                <a:lnTo>
                  <a:pt x="28" y="387"/>
                </a:lnTo>
                <a:lnTo>
                  <a:pt x="30" y="385"/>
                </a:lnTo>
                <a:lnTo>
                  <a:pt x="32" y="383"/>
                </a:lnTo>
                <a:lnTo>
                  <a:pt x="30" y="383"/>
                </a:lnTo>
                <a:lnTo>
                  <a:pt x="30" y="381"/>
                </a:lnTo>
                <a:lnTo>
                  <a:pt x="28" y="381"/>
                </a:lnTo>
                <a:lnTo>
                  <a:pt x="28" y="379"/>
                </a:lnTo>
                <a:lnTo>
                  <a:pt x="26" y="379"/>
                </a:lnTo>
                <a:lnTo>
                  <a:pt x="24" y="379"/>
                </a:lnTo>
                <a:lnTo>
                  <a:pt x="24" y="377"/>
                </a:lnTo>
                <a:lnTo>
                  <a:pt x="24" y="375"/>
                </a:lnTo>
                <a:lnTo>
                  <a:pt x="26" y="375"/>
                </a:lnTo>
                <a:lnTo>
                  <a:pt x="26" y="373"/>
                </a:lnTo>
                <a:lnTo>
                  <a:pt x="26" y="371"/>
                </a:lnTo>
                <a:lnTo>
                  <a:pt x="26" y="369"/>
                </a:lnTo>
                <a:lnTo>
                  <a:pt x="24" y="369"/>
                </a:lnTo>
                <a:lnTo>
                  <a:pt x="24" y="367"/>
                </a:lnTo>
                <a:lnTo>
                  <a:pt x="24" y="365"/>
                </a:lnTo>
                <a:lnTo>
                  <a:pt x="22" y="365"/>
                </a:lnTo>
                <a:lnTo>
                  <a:pt x="22" y="363"/>
                </a:lnTo>
                <a:lnTo>
                  <a:pt x="20" y="363"/>
                </a:lnTo>
                <a:lnTo>
                  <a:pt x="20" y="361"/>
                </a:lnTo>
                <a:lnTo>
                  <a:pt x="20" y="361"/>
                </a:lnTo>
                <a:lnTo>
                  <a:pt x="22" y="361"/>
                </a:lnTo>
                <a:lnTo>
                  <a:pt x="22" y="359"/>
                </a:lnTo>
                <a:lnTo>
                  <a:pt x="24" y="357"/>
                </a:lnTo>
                <a:lnTo>
                  <a:pt x="26" y="355"/>
                </a:lnTo>
                <a:lnTo>
                  <a:pt x="28" y="355"/>
                </a:lnTo>
                <a:lnTo>
                  <a:pt x="30" y="355"/>
                </a:lnTo>
                <a:lnTo>
                  <a:pt x="32" y="353"/>
                </a:lnTo>
                <a:lnTo>
                  <a:pt x="34" y="353"/>
                </a:lnTo>
                <a:lnTo>
                  <a:pt x="36" y="353"/>
                </a:lnTo>
                <a:lnTo>
                  <a:pt x="38" y="353"/>
                </a:lnTo>
                <a:lnTo>
                  <a:pt x="40" y="353"/>
                </a:lnTo>
                <a:lnTo>
                  <a:pt x="40" y="351"/>
                </a:lnTo>
                <a:lnTo>
                  <a:pt x="40" y="351"/>
                </a:lnTo>
                <a:lnTo>
                  <a:pt x="40" y="353"/>
                </a:lnTo>
                <a:lnTo>
                  <a:pt x="42" y="353"/>
                </a:lnTo>
                <a:lnTo>
                  <a:pt x="44" y="353"/>
                </a:lnTo>
                <a:lnTo>
                  <a:pt x="44" y="351"/>
                </a:lnTo>
                <a:lnTo>
                  <a:pt x="46" y="351"/>
                </a:lnTo>
                <a:lnTo>
                  <a:pt x="48" y="351"/>
                </a:lnTo>
                <a:lnTo>
                  <a:pt x="48" y="349"/>
                </a:lnTo>
                <a:lnTo>
                  <a:pt x="50" y="349"/>
                </a:lnTo>
                <a:lnTo>
                  <a:pt x="50" y="347"/>
                </a:lnTo>
                <a:lnTo>
                  <a:pt x="52" y="345"/>
                </a:lnTo>
                <a:lnTo>
                  <a:pt x="54" y="345"/>
                </a:lnTo>
                <a:lnTo>
                  <a:pt x="54" y="343"/>
                </a:lnTo>
                <a:lnTo>
                  <a:pt x="56" y="343"/>
                </a:lnTo>
                <a:lnTo>
                  <a:pt x="58" y="343"/>
                </a:lnTo>
                <a:lnTo>
                  <a:pt x="58" y="341"/>
                </a:lnTo>
                <a:lnTo>
                  <a:pt x="60" y="339"/>
                </a:lnTo>
                <a:lnTo>
                  <a:pt x="62" y="341"/>
                </a:lnTo>
                <a:lnTo>
                  <a:pt x="62" y="343"/>
                </a:lnTo>
                <a:lnTo>
                  <a:pt x="64" y="345"/>
                </a:lnTo>
                <a:lnTo>
                  <a:pt x="66" y="343"/>
                </a:lnTo>
                <a:lnTo>
                  <a:pt x="68" y="343"/>
                </a:lnTo>
                <a:lnTo>
                  <a:pt x="70" y="341"/>
                </a:lnTo>
                <a:lnTo>
                  <a:pt x="70" y="339"/>
                </a:lnTo>
                <a:lnTo>
                  <a:pt x="72" y="339"/>
                </a:lnTo>
                <a:lnTo>
                  <a:pt x="74" y="339"/>
                </a:lnTo>
                <a:lnTo>
                  <a:pt x="76" y="337"/>
                </a:lnTo>
                <a:lnTo>
                  <a:pt x="78" y="337"/>
                </a:lnTo>
                <a:lnTo>
                  <a:pt x="78" y="335"/>
                </a:lnTo>
                <a:lnTo>
                  <a:pt x="80" y="335"/>
                </a:lnTo>
                <a:lnTo>
                  <a:pt x="82" y="335"/>
                </a:lnTo>
                <a:lnTo>
                  <a:pt x="84" y="335"/>
                </a:lnTo>
                <a:lnTo>
                  <a:pt x="86" y="335"/>
                </a:lnTo>
                <a:lnTo>
                  <a:pt x="88" y="335"/>
                </a:lnTo>
                <a:lnTo>
                  <a:pt x="88" y="335"/>
                </a:lnTo>
                <a:lnTo>
                  <a:pt x="88" y="337"/>
                </a:lnTo>
                <a:lnTo>
                  <a:pt x="90" y="337"/>
                </a:lnTo>
                <a:lnTo>
                  <a:pt x="92" y="337"/>
                </a:lnTo>
                <a:lnTo>
                  <a:pt x="94" y="337"/>
                </a:lnTo>
                <a:lnTo>
                  <a:pt x="96" y="337"/>
                </a:lnTo>
                <a:lnTo>
                  <a:pt x="96" y="335"/>
                </a:lnTo>
                <a:lnTo>
                  <a:pt x="98" y="337"/>
                </a:lnTo>
                <a:lnTo>
                  <a:pt x="100" y="339"/>
                </a:lnTo>
                <a:lnTo>
                  <a:pt x="100" y="341"/>
                </a:lnTo>
                <a:lnTo>
                  <a:pt x="98" y="341"/>
                </a:lnTo>
                <a:lnTo>
                  <a:pt x="98" y="343"/>
                </a:lnTo>
                <a:lnTo>
                  <a:pt x="98" y="345"/>
                </a:lnTo>
                <a:lnTo>
                  <a:pt x="100" y="345"/>
                </a:lnTo>
                <a:lnTo>
                  <a:pt x="102" y="345"/>
                </a:lnTo>
                <a:lnTo>
                  <a:pt x="104" y="345"/>
                </a:lnTo>
                <a:lnTo>
                  <a:pt x="107" y="345"/>
                </a:lnTo>
                <a:lnTo>
                  <a:pt x="109" y="343"/>
                </a:lnTo>
                <a:lnTo>
                  <a:pt x="111" y="341"/>
                </a:lnTo>
                <a:lnTo>
                  <a:pt x="113" y="341"/>
                </a:lnTo>
                <a:lnTo>
                  <a:pt x="115" y="341"/>
                </a:lnTo>
                <a:lnTo>
                  <a:pt x="117" y="343"/>
                </a:lnTo>
                <a:lnTo>
                  <a:pt x="117" y="345"/>
                </a:lnTo>
                <a:lnTo>
                  <a:pt x="119" y="345"/>
                </a:lnTo>
                <a:lnTo>
                  <a:pt x="119" y="347"/>
                </a:lnTo>
                <a:lnTo>
                  <a:pt x="121" y="345"/>
                </a:lnTo>
                <a:lnTo>
                  <a:pt x="123" y="345"/>
                </a:lnTo>
                <a:lnTo>
                  <a:pt x="123" y="343"/>
                </a:lnTo>
                <a:lnTo>
                  <a:pt x="125" y="343"/>
                </a:lnTo>
                <a:lnTo>
                  <a:pt x="127" y="341"/>
                </a:lnTo>
                <a:lnTo>
                  <a:pt x="129" y="339"/>
                </a:lnTo>
                <a:lnTo>
                  <a:pt x="131" y="337"/>
                </a:lnTo>
                <a:lnTo>
                  <a:pt x="133" y="337"/>
                </a:lnTo>
                <a:lnTo>
                  <a:pt x="135" y="337"/>
                </a:lnTo>
                <a:lnTo>
                  <a:pt x="135" y="339"/>
                </a:lnTo>
                <a:lnTo>
                  <a:pt x="137" y="339"/>
                </a:lnTo>
                <a:lnTo>
                  <a:pt x="139" y="339"/>
                </a:lnTo>
                <a:lnTo>
                  <a:pt x="141" y="339"/>
                </a:lnTo>
                <a:lnTo>
                  <a:pt x="143" y="339"/>
                </a:lnTo>
                <a:lnTo>
                  <a:pt x="143" y="341"/>
                </a:lnTo>
                <a:lnTo>
                  <a:pt x="143" y="343"/>
                </a:lnTo>
                <a:lnTo>
                  <a:pt x="145" y="345"/>
                </a:lnTo>
                <a:lnTo>
                  <a:pt x="147" y="345"/>
                </a:lnTo>
                <a:lnTo>
                  <a:pt x="147" y="347"/>
                </a:lnTo>
                <a:lnTo>
                  <a:pt x="149" y="347"/>
                </a:lnTo>
                <a:lnTo>
                  <a:pt x="151" y="349"/>
                </a:lnTo>
                <a:lnTo>
                  <a:pt x="151" y="351"/>
                </a:lnTo>
                <a:lnTo>
                  <a:pt x="153" y="351"/>
                </a:lnTo>
                <a:lnTo>
                  <a:pt x="153" y="353"/>
                </a:lnTo>
                <a:lnTo>
                  <a:pt x="155" y="355"/>
                </a:lnTo>
                <a:lnTo>
                  <a:pt x="157" y="355"/>
                </a:lnTo>
                <a:lnTo>
                  <a:pt x="157" y="357"/>
                </a:lnTo>
                <a:lnTo>
                  <a:pt x="159" y="357"/>
                </a:lnTo>
                <a:lnTo>
                  <a:pt x="159" y="359"/>
                </a:lnTo>
                <a:lnTo>
                  <a:pt x="159" y="361"/>
                </a:lnTo>
                <a:lnTo>
                  <a:pt x="161" y="361"/>
                </a:lnTo>
                <a:lnTo>
                  <a:pt x="163" y="361"/>
                </a:lnTo>
                <a:lnTo>
                  <a:pt x="163" y="363"/>
                </a:lnTo>
                <a:lnTo>
                  <a:pt x="163" y="365"/>
                </a:lnTo>
                <a:lnTo>
                  <a:pt x="163" y="367"/>
                </a:lnTo>
                <a:lnTo>
                  <a:pt x="161" y="367"/>
                </a:lnTo>
                <a:lnTo>
                  <a:pt x="161" y="369"/>
                </a:lnTo>
                <a:lnTo>
                  <a:pt x="161" y="371"/>
                </a:lnTo>
                <a:lnTo>
                  <a:pt x="163" y="373"/>
                </a:lnTo>
                <a:lnTo>
                  <a:pt x="165" y="371"/>
                </a:lnTo>
                <a:lnTo>
                  <a:pt x="167" y="373"/>
                </a:lnTo>
                <a:lnTo>
                  <a:pt x="167" y="375"/>
                </a:lnTo>
                <a:lnTo>
                  <a:pt x="169" y="375"/>
                </a:lnTo>
                <a:lnTo>
                  <a:pt x="171" y="375"/>
                </a:lnTo>
                <a:lnTo>
                  <a:pt x="171" y="377"/>
                </a:lnTo>
                <a:lnTo>
                  <a:pt x="173" y="377"/>
                </a:lnTo>
                <a:lnTo>
                  <a:pt x="175" y="377"/>
                </a:lnTo>
                <a:lnTo>
                  <a:pt x="175" y="379"/>
                </a:lnTo>
                <a:lnTo>
                  <a:pt x="175" y="381"/>
                </a:lnTo>
                <a:lnTo>
                  <a:pt x="177" y="383"/>
                </a:lnTo>
                <a:lnTo>
                  <a:pt x="177" y="385"/>
                </a:lnTo>
                <a:lnTo>
                  <a:pt x="179" y="385"/>
                </a:lnTo>
                <a:lnTo>
                  <a:pt x="181" y="387"/>
                </a:lnTo>
                <a:lnTo>
                  <a:pt x="183" y="389"/>
                </a:lnTo>
                <a:lnTo>
                  <a:pt x="185" y="389"/>
                </a:lnTo>
                <a:lnTo>
                  <a:pt x="185" y="389"/>
                </a:lnTo>
                <a:lnTo>
                  <a:pt x="185" y="391"/>
                </a:lnTo>
                <a:lnTo>
                  <a:pt x="185" y="389"/>
                </a:lnTo>
                <a:lnTo>
                  <a:pt x="187" y="389"/>
                </a:lnTo>
                <a:lnTo>
                  <a:pt x="189" y="389"/>
                </a:lnTo>
                <a:lnTo>
                  <a:pt x="191" y="389"/>
                </a:lnTo>
                <a:lnTo>
                  <a:pt x="193" y="389"/>
                </a:lnTo>
                <a:lnTo>
                  <a:pt x="195" y="389"/>
                </a:lnTo>
                <a:lnTo>
                  <a:pt x="197" y="387"/>
                </a:lnTo>
                <a:lnTo>
                  <a:pt x="199" y="387"/>
                </a:lnTo>
                <a:lnTo>
                  <a:pt x="201" y="387"/>
                </a:lnTo>
                <a:lnTo>
                  <a:pt x="201" y="385"/>
                </a:lnTo>
                <a:lnTo>
                  <a:pt x="203" y="385"/>
                </a:lnTo>
                <a:lnTo>
                  <a:pt x="205" y="385"/>
                </a:lnTo>
                <a:lnTo>
                  <a:pt x="207" y="385"/>
                </a:lnTo>
                <a:lnTo>
                  <a:pt x="209" y="385"/>
                </a:lnTo>
                <a:lnTo>
                  <a:pt x="211" y="385"/>
                </a:lnTo>
                <a:lnTo>
                  <a:pt x="213" y="385"/>
                </a:lnTo>
                <a:lnTo>
                  <a:pt x="213" y="383"/>
                </a:lnTo>
                <a:lnTo>
                  <a:pt x="213" y="381"/>
                </a:lnTo>
                <a:lnTo>
                  <a:pt x="215" y="381"/>
                </a:lnTo>
                <a:lnTo>
                  <a:pt x="217" y="381"/>
                </a:lnTo>
                <a:lnTo>
                  <a:pt x="217" y="379"/>
                </a:lnTo>
                <a:lnTo>
                  <a:pt x="217" y="377"/>
                </a:lnTo>
                <a:lnTo>
                  <a:pt x="217" y="375"/>
                </a:lnTo>
                <a:lnTo>
                  <a:pt x="217" y="373"/>
                </a:lnTo>
                <a:lnTo>
                  <a:pt x="217" y="371"/>
                </a:lnTo>
                <a:lnTo>
                  <a:pt x="219" y="369"/>
                </a:lnTo>
                <a:lnTo>
                  <a:pt x="219" y="367"/>
                </a:lnTo>
                <a:lnTo>
                  <a:pt x="221" y="365"/>
                </a:lnTo>
                <a:lnTo>
                  <a:pt x="221" y="361"/>
                </a:lnTo>
                <a:lnTo>
                  <a:pt x="223" y="361"/>
                </a:lnTo>
                <a:lnTo>
                  <a:pt x="223" y="361"/>
                </a:lnTo>
                <a:lnTo>
                  <a:pt x="225" y="359"/>
                </a:lnTo>
                <a:lnTo>
                  <a:pt x="225" y="357"/>
                </a:lnTo>
                <a:lnTo>
                  <a:pt x="223" y="357"/>
                </a:lnTo>
                <a:lnTo>
                  <a:pt x="223" y="355"/>
                </a:lnTo>
                <a:lnTo>
                  <a:pt x="221" y="355"/>
                </a:lnTo>
                <a:lnTo>
                  <a:pt x="221" y="353"/>
                </a:lnTo>
                <a:lnTo>
                  <a:pt x="223" y="351"/>
                </a:lnTo>
                <a:lnTo>
                  <a:pt x="227" y="349"/>
                </a:lnTo>
                <a:lnTo>
                  <a:pt x="229" y="349"/>
                </a:lnTo>
                <a:lnTo>
                  <a:pt x="231" y="347"/>
                </a:lnTo>
                <a:lnTo>
                  <a:pt x="231" y="343"/>
                </a:lnTo>
                <a:lnTo>
                  <a:pt x="231" y="341"/>
                </a:lnTo>
                <a:lnTo>
                  <a:pt x="233" y="341"/>
                </a:lnTo>
                <a:lnTo>
                  <a:pt x="233" y="339"/>
                </a:lnTo>
                <a:lnTo>
                  <a:pt x="235" y="337"/>
                </a:lnTo>
                <a:lnTo>
                  <a:pt x="235" y="333"/>
                </a:lnTo>
                <a:lnTo>
                  <a:pt x="235" y="331"/>
                </a:lnTo>
                <a:lnTo>
                  <a:pt x="235" y="329"/>
                </a:lnTo>
                <a:lnTo>
                  <a:pt x="237" y="327"/>
                </a:lnTo>
                <a:lnTo>
                  <a:pt x="237" y="325"/>
                </a:lnTo>
                <a:lnTo>
                  <a:pt x="239" y="325"/>
                </a:lnTo>
                <a:lnTo>
                  <a:pt x="239" y="323"/>
                </a:lnTo>
                <a:lnTo>
                  <a:pt x="239" y="321"/>
                </a:lnTo>
                <a:lnTo>
                  <a:pt x="241" y="321"/>
                </a:lnTo>
                <a:lnTo>
                  <a:pt x="241" y="319"/>
                </a:lnTo>
                <a:lnTo>
                  <a:pt x="243" y="319"/>
                </a:lnTo>
                <a:lnTo>
                  <a:pt x="245" y="319"/>
                </a:lnTo>
                <a:lnTo>
                  <a:pt x="245" y="317"/>
                </a:lnTo>
                <a:lnTo>
                  <a:pt x="245" y="315"/>
                </a:lnTo>
                <a:lnTo>
                  <a:pt x="245" y="313"/>
                </a:lnTo>
                <a:lnTo>
                  <a:pt x="245" y="313"/>
                </a:lnTo>
                <a:lnTo>
                  <a:pt x="245" y="309"/>
                </a:lnTo>
                <a:lnTo>
                  <a:pt x="245" y="305"/>
                </a:lnTo>
                <a:lnTo>
                  <a:pt x="245" y="299"/>
                </a:lnTo>
                <a:lnTo>
                  <a:pt x="245" y="297"/>
                </a:lnTo>
                <a:lnTo>
                  <a:pt x="245" y="293"/>
                </a:lnTo>
                <a:lnTo>
                  <a:pt x="245" y="289"/>
                </a:lnTo>
                <a:lnTo>
                  <a:pt x="245" y="287"/>
                </a:lnTo>
                <a:lnTo>
                  <a:pt x="245" y="283"/>
                </a:lnTo>
                <a:lnTo>
                  <a:pt x="245" y="281"/>
                </a:lnTo>
                <a:lnTo>
                  <a:pt x="245" y="279"/>
                </a:lnTo>
                <a:lnTo>
                  <a:pt x="245" y="277"/>
                </a:lnTo>
                <a:lnTo>
                  <a:pt x="245" y="275"/>
                </a:lnTo>
                <a:lnTo>
                  <a:pt x="245" y="273"/>
                </a:lnTo>
                <a:lnTo>
                  <a:pt x="245" y="271"/>
                </a:lnTo>
                <a:lnTo>
                  <a:pt x="245" y="269"/>
                </a:lnTo>
                <a:lnTo>
                  <a:pt x="245" y="265"/>
                </a:lnTo>
                <a:lnTo>
                  <a:pt x="245" y="261"/>
                </a:lnTo>
                <a:lnTo>
                  <a:pt x="245" y="255"/>
                </a:lnTo>
                <a:lnTo>
                  <a:pt x="245" y="249"/>
                </a:lnTo>
                <a:lnTo>
                  <a:pt x="245" y="245"/>
                </a:lnTo>
                <a:lnTo>
                  <a:pt x="245" y="243"/>
                </a:lnTo>
                <a:lnTo>
                  <a:pt x="245" y="237"/>
                </a:lnTo>
                <a:lnTo>
                  <a:pt x="245" y="231"/>
                </a:lnTo>
                <a:lnTo>
                  <a:pt x="245" y="225"/>
                </a:lnTo>
                <a:lnTo>
                  <a:pt x="245" y="219"/>
                </a:lnTo>
                <a:lnTo>
                  <a:pt x="245" y="215"/>
                </a:lnTo>
                <a:lnTo>
                  <a:pt x="245" y="211"/>
                </a:lnTo>
                <a:lnTo>
                  <a:pt x="245" y="209"/>
                </a:lnTo>
                <a:lnTo>
                  <a:pt x="245" y="205"/>
                </a:lnTo>
                <a:lnTo>
                  <a:pt x="245" y="203"/>
                </a:lnTo>
                <a:lnTo>
                  <a:pt x="245" y="199"/>
                </a:lnTo>
                <a:lnTo>
                  <a:pt x="245" y="197"/>
                </a:lnTo>
                <a:lnTo>
                  <a:pt x="245" y="193"/>
                </a:lnTo>
                <a:lnTo>
                  <a:pt x="245" y="191"/>
                </a:lnTo>
                <a:lnTo>
                  <a:pt x="245" y="185"/>
                </a:lnTo>
                <a:lnTo>
                  <a:pt x="245" y="177"/>
                </a:lnTo>
                <a:lnTo>
                  <a:pt x="245" y="173"/>
                </a:lnTo>
                <a:lnTo>
                  <a:pt x="245" y="169"/>
                </a:lnTo>
                <a:lnTo>
                  <a:pt x="245" y="169"/>
                </a:lnTo>
                <a:lnTo>
                  <a:pt x="245" y="165"/>
                </a:lnTo>
                <a:lnTo>
                  <a:pt x="243" y="157"/>
                </a:lnTo>
                <a:lnTo>
                  <a:pt x="243" y="151"/>
                </a:lnTo>
                <a:lnTo>
                  <a:pt x="243" y="145"/>
                </a:lnTo>
                <a:lnTo>
                  <a:pt x="243" y="139"/>
                </a:lnTo>
                <a:lnTo>
                  <a:pt x="243" y="136"/>
                </a:lnTo>
                <a:lnTo>
                  <a:pt x="243" y="126"/>
                </a:lnTo>
                <a:lnTo>
                  <a:pt x="243" y="120"/>
                </a:lnTo>
                <a:lnTo>
                  <a:pt x="243" y="120"/>
                </a:lnTo>
                <a:lnTo>
                  <a:pt x="243" y="116"/>
                </a:lnTo>
                <a:lnTo>
                  <a:pt x="243" y="110"/>
                </a:lnTo>
                <a:lnTo>
                  <a:pt x="243" y="104"/>
                </a:lnTo>
                <a:lnTo>
                  <a:pt x="243" y="100"/>
                </a:lnTo>
                <a:lnTo>
                  <a:pt x="243" y="98"/>
                </a:lnTo>
                <a:lnTo>
                  <a:pt x="243" y="90"/>
                </a:lnTo>
                <a:lnTo>
                  <a:pt x="243" y="86"/>
                </a:lnTo>
                <a:lnTo>
                  <a:pt x="243" y="80"/>
                </a:lnTo>
                <a:lnTo>
                  <a:pt x="243" y="76"/>
                </a:lnTo>
                <a:lnTo>
                  <a:pt x="243" y="74"/>
                </a:lnTo>
                <a:lnTo>
                  <a:pt x="243" y="72"/>
                </a:lnTo>
                <a:lnTo>
                  <a:pt x="243" y="72"/>
                </a:lnTo>
                <a:lnTo>
                  <a:pt x="243" y="70"/>
                </a:lnTo>
                <a:lnTo>
                  <a:pt x="243" y="68"/>
                </a:lnTo>
                <a:lnTo>
                  <a:pt x="243" y="66"/>
                </a:lnTo>
                <a:lnTo>
                  <a:pt x="243" y="64"/>
                </a:lnTo>
                <a:lnTo>
                  <a:pt x="243" y="50"/>
                </a:lnTo>
                <a:lnTo>
                  <a:pt x="243" y="42"/>
                </a:lnTo>
                <a:lnTo>
                  <a:pt x="243" y="40"/>
                </a:lnTo>
                <a:lnTo>
                  <a:pt x="243" y="26"/>
                </a:lnTo>
                <a:lnTo>
                  <a:pt x="243" y="22"/>
                </a:lnTo>
                <a:lnTo>
                  <a:pt x="243" y="18"/>
                </a:lnTo>
                <a:lnTo>
                  <a:pt x="243" y="2"/>
                </a:lnTo>
                <a:lnTo>
                  <a:pt x="251" y="2"/>
                </a:lnTo>
                <a:lnTo>
                  <a:pt x="253" y="2"/>
                </a:lnTo>
                <a:lnTo>
                  <a:pt x="259" y="2"/>
                </a:lnTo>
                <a:lnTo>
                  <a:pt x="261" y="2"/>
                </a:lnTo>
                <a:lnTo>
                  <a:pt x="271" y="2"/>
                </a:lnTo>
                <a:lnTo>
                  <a:pt x="273" y="2"/>
                </a:lnTo>
                <a:lnTo>
                  <a:pt x="275" y="2"/>
                </a:lnTo>
                <a:lnTo>
                  <a:pt x="277" y="2"/>
                </a:lnTo>
                <a:lnTo>
                  <a:pt x="281" y="2"/>
                </a:lnTo>
                <a:lnTo>
                  <a:pt x="283" y="2"/>
                </a:lnTo>
                <a:lnTo>
                  <a:pt x="285" y="2"/>
                </a:lnTo>
                <a:lnTo>
                  <a:pt x="287" y="2"/>
                </a:lnTo>
                <a:lnTo>
                  <a:pt x="291" y="2"/>
                </a:lnTo>
                <a:lnTo>
                  <a:pt x="299" y="2"/>
                </a:lnTo>
                <a:lnTo>
                  <a:pt x="309" y="2"/>
                </a:lnTo>
                <a:lnTo>
                  <a:pt x="331" y="2"/>
                </a:lnTo>
                <a:lnTo>
                  <a:pt x="333" y="2"/>
                </a:lnTo>
                <a:lnTo>
                  <a:pt x="335" y="2"/>
                </a:lnTo>
                <a:lnTo>
                  <a:pt x="337" y="2"/>
                </a:lnTo>
                <a:lnTo>
                  <a:pt x="343" y="2"/>
                </a:lnTo>
                <a:lnTo>
                  <a:pt x="353" y="2"/>
                </a:lnTo>
                <a:lnTo>
                  <a:pt x="361" y="2"/>
                </a:lnTo>
                <a:lnTo>
                  <a:pt x="363" y="2"/>
                </a:lnTo>
                <a:lnTo>
                  <a:pt x="365" y="2"/>
                </a:lnTo>
                <a:lnTo>
                  <a:pt x="371" y="2"/>
                </a:lnTo>
                <a:lnTo>
                  <a:pt x="379" y="2"/>
                </a:lnTo>
                <a:lnTo>
                  <a:pt x="383" y="2"/>
                </a:lnTo>
                <a:lnTo>
                  <a:pt x="385" y="2"/>
                </a:lnTo>
                <a:lnTo>
                  <a:pt x="387" y="2"/>
                </a:lnTo>
                <a:lnTo>
                  <a:pt x="391" y="2"/>
                </a:lnTo>
                <a:lnTo>
                  <a:pt x="395" y="2"/>
                </a:lnTo>
                <a:lnTo>
                  <a:pt x="403" y="2"/>
                </a:lnTo>
                <a:lnTo>
                  <a:pt x="407" y="2"/>
                </a:lnTo>
                <a:lnTo>
                  <a:pt x="409" y="2"/>
                </a:lnTo>
                <a:lnTo>
                  <a:pt x="411" y="2"/>
                </a:lnTo>
                <a:lnTo>
                  <a:pt x="417" y="2"/>
                </a:lnTo>
                <a:lnTo>
                  <a:pt x="419" y="2"/>
                </a:lnTo>
                <a:lnTo>
                  <a:pt x="423" y="2"/>
                </a:lnTo>
                <a:lnTo>
                  <a:pt x="425" y="2"/>
                </a:lnTo>
                <a:lnTo>
                  <a:pt x="427" y="2"/>
                </a:lnTo>
                <a:lnTo>
                  <a:pt x="429" y="2"/>
                </a:lnTo>
                <a:lnTo>
                  <a:pt x="433" y="2"/>
                </a:lnTo>
                <a:lnTo>
                  <a:pt x="437" y="2"/>
                </a:lnTo>
                <a:lnTo>
                  <a:pt x="439" y="2"/>
                </a:lnTo>
                <a:lnTo>
                  <a:pt x="445" y="2"/>
                </a:lnTo>
                <a:lnTo>
                  <a:pt x="447" y="2"/>
                </a:lnTo>
                <a:lnTo>
                  <a:pt x="451" y="2"/>
                </a:lnTo>
                <a:lnTo>
                  <a:pt x="455" y="2"/>
                </a:lnTo>
                <a:lnTo>
                  <a:pt x="457" y="2"/>
                </a:lnTo>
                <a:lnTo>
                  <a:pt x="459" y="2"/>
                </a:lnTo>
                <a:lnTo>
                  <a:pt x="469" y="2"/>
                </a:lnTo>
                <a:lnTo>
                  <a:pt x="471" y="2"/>
                </a:lnTo>
                <a:lnTo>
                  <a:pt x="475" y="2"/>
                </a:lnTo>
                <a:lnTo>
                  <a:pt x="477" y="2"/>
                </a:lnTo>
                <a:lnTo>
                  <a:pt x="483" y="2"/>
                </a:lnTo>
                <a:lnTo>
                  <a:pt x="487" y="2"/>
                </a:lnTo>
                <a:lnTo>
                  <a:pt x="489" y="2"/>
                </a:lnTo>
                <a:lnTo>
                  <a:pt x="495" y="2"/>
                </a:lnTo>
                <a:lnTo>
                  <a:pt x="497" y="2"/>
                </a:lnTo>
                <a:lnTo>
                  <a:pt x="499" y="2"/>
                </a:lnTo>
                <a:lnTo>
                  <a:pt x="501" y="2"/>
                </a:lnTo>
                <a:lnTo>
                  <a:pt x="503" y="2"/>
                </a:lnTo>
                <a:lnTo>
                  <a:pt x="505" y="2"/>
                </a:lnTo>
                <a:lnTo>
                  <a:pt x="507" y="2"/>
                </a:lnTo>
                <a:lnTo>
                  <a:pt x="509" y="2"/>
                </a:lnTo>
                <a:lnTo>
                  <a:pt x="511" y="2"/>
                </a:lnTo>
                <a:lnTo>
                  <a:pt x="513" y="2"/>
                </a:lnTo>
                <a:lnTo>
                  <a:pt x="515" y="2"/>
                </a:lnTo>
                <a:lnTo>
                  <a:pt x="517" y="2"/>
                </a:lnTo>
                <a:lnTo>
                  <a:pt x="519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35" y="2"/>
                </a:lnTo>
                <a:lnTo>
                  <a:pt x="537" y="2"/>
                </a:lnTo>
                <a:lnTo>
                  <a:pt x="545" y="2"/>
                </a:lnTo>
                <a:lnTo>
                  <a:pt x="547" y="2"/>
                </a:lnTo>
                <a:lnTo>
                  <a:pt x="549" y="2"/>
                </a:lnTo>
                <a:lnTo>
                  <a:pt x="551" y="2"/>
                </a:lnTo>
                <a:lnTo>
                  <a:pt x="555" y="2"/>
                </a:lnTo>
                <a:lnTo>
                  <a:pt x="557" y="2"/>
                </a:lnTo>
                <a:lnTo>
                  <a:pt x="559" y="2"/>
                </a:lnTo>
                <a:lnTo>
                  <a:pt x="561" y="2"/>
                </a:lnTo>
                <a:lnTo>
                  <a:pt x="571" y="2"/>
                </a:lnTo>
                <a:lnTo>
                  <a:pt x="571" y="2"/>
                </a:lnTo>
                <a:lnTo>
                  <a:pt x="573" y="2"/>
                </a:lnTo>
                <a:lnTo>
                  <a:pt x="575" y="2"/>
                </a:lnTo>
                <a:lnTo>
                  <a:pt x="577" y="2"/>
                </a:lnTo>
                <a:lnTo>
                  <a:pt x="579" y="2"/>
                </a:lnTo>
                <a:lnTo>
                  <a:pt x="581" y="2"/>
                </a:lnTo>
                <a:lnTo>
                  <a:pt x="583" y="2"/>
                </a:lnTo>
                <a:lnTo>
                  <a:pt x="585" y="2"/>
                </a:lnTo>
                <a:lnTo>
                  <a:pt x="587" y="2"/>
                </a:lnTo>
                <a:lnTo>
                  <a:pt x="589" y="2"/>
                </a:lnTo>
                <a:lnTo>
                  <a:pt x="595" y="2"/>
                </a:lnTo>
                <a:lnTo>
                  <a:pt x="597" y="2"/>
                </a:lnTo>
                <a:lnTo>
                  <a:pt x="599" y="2"/>
                </a:lnTo>
                <a:lnTo>
                  <a:pt x="607" y="2"/>
                </a:lnTo>
                <a:lnTo>
                  <a:pt x="613" y="2"/>
                </a:lnTo>
                <a:lnTo>
                  <a:pt x="615" y="2"/>
                </a:lnTo>
                <a:lnTo>
                  <a:pt x="619" y="2"/>
                </a:lnTo>
                <a:lnTo>
                  <a:pt x="629" y="2"/>
                </a:lnTo>
                <a:lnTo>
                  <a:pt x="631" y="2"/>
                </a:lnTo>
                <a:lnTo>
                  <a:pt x="635" y="2"/>
                </a:lnTo>
                <a:lnTo>
                  <a:pt x="649" y="2"/>
                </a:lnTo>
                <a:lnTo>
                  <a:pt x="655" y="2"/>
                </a:lnTo>
                <a:lnTo>
                  <a:pt x="663" y="2"/>
                </a:lnTo>
                <a:lnTo>
                  <a:pt x="671" y="2"/>
                </a:lnTo>
                <a:lnTo>
                  <a:pt x="689" y="2"/>
                </a:lnTo>
                <a:lnTo>
                  <a:pt x="691" y="2"/>
                </a:lnTo>
                <a:lnTo>
                  <a:pt x="693" y="2"/>
                </a:lnTo>
                <a:lnTo>
                  <a:pt x="697" y="0"/>
                </a:lnTo>
                <a:lnTo>
                  <a:pt x="699" y="0"/>
                </a:lnTo>
                <a:lnTo>
                  <a:pt x="703" y="0"/>
                </a:lnTo>
                <a:lnTo>
                  <a:pt x="715" y="0"/>
                </a:lnTo>
                <a:lnTo>
                  <a:pt x="717" y="0"/>
                </a:lnTo>
                <a:lnTo>
                  <a:pt x="719" y="0"/>
                </a:lnTo>
                <a:lnTo>
                  <a:pt x="721" y="0"/>
                </a:lnTo>
                <a:lnTo>
                  <a:pt x="723" y="0"/>
                </a:lnTo>
                <a:lnTo>
                  <a:pt x="733" y="0"/>
                </a:lnTo>
                <a:lnTo>
                  <a:pt x="735" y="0"/>
                </a:lnTo>
                <a:lnTo>
                  <a:pt x="739" y="0"/>
                </a:lnTo>
                <a:lnTo>
                  <a:pt x="741" y="0"/>
                </a:lnTo>
                <a:lnTo>
                  <a:pt x="765" y="0"/>
                </a:lnTo>
                <a:lnTo>
                  <a:pt x="769" y="0"/>
                </a:lnTo>
                <a:lnTo>
                  <a:pt x="771" y="0"/>
                </a:lnTo>
                <a:lnTo>
                  <a:pt x="773" y="0"/>
                </a:lnTo>
                <a:lnTo>
                  <a:pt x="777" y="0"/>
                </a:lnTo>
                <a:lnTo>
                  <a:pt x="779" y="0"/>
                </a:lnTo>
                <a:lnTo>
                  <a:pt x="783" y="0"/>
                </a:lnTo>
                <a:lnTo>
                  <a:pt x="785" y="0"/>
                </a:lnTo>
                <a:lnTo>
                  <a:pt x="791" y="0"/>
                </a:lnTo>
                <a:lnTo>
                  <a:pt x="811" y="0"/>
                </a:lnTo>
                <a:lnTo>
                  <a:pt x="813" y="0"/>
                </a:lnTo>
                <a:lnTo>
                  <a:pt x="813" y="0"/>
                </a:lnTo>
                <a:lnTo>
                  <a:pt x="815" y="0"/>
                </a:lnTo>
                <a:lnTo>
                  <a:pt x="817" y="0"/>
                </a:lnTo>
                <a:lnTo>
                  <a:pt x="823" y="0"/>
                </a:lnTo>
                <a:lnTo>
                  <a:pt x="835" y="0"/>
                </a:lnTo>
                <a:lnTo>
                  <a:pt x="837" y="0"/>
                </a:lnTo>
                <a:lnTo>
                  <a:pt x="851" y="0"/>
                </a:lnTo>
                <a:lnTo>
                  <a:pt x="855" y="0"/>
                </a:lnTo>
                <a:lnTo>
                  <a:pt x="859" y="0"/>
                </a:lnTo>
                <a:lnTo>
                  <a:pt x="881" y="0"/>
                </a:lnTo>
                <a:lnTo>
                  <a:pt x="891" y="0"/>
                </a:lnTo>
                <a:lnTo>
                  <a:pt x="929" y="0"/>
                </a:lnTo>
                <a:lnTo>
                  <a:pt x="933" y="0"/>
                </a:lnTo>
                <a:lnTo>
                  <a:pt x="935" y="0"/>
                </a:lnTo>
                <a:lnTo>
                  <a:pt x="961" y="0"/>
                </a:lnTo>
                <a:lnTo>
                  <a:pt x="969" y="0"/>
                </a:lnTo>
                <a:lnTo>
                  <a:pt x="989" y="0"/>
                </a:lnTo>
                <a:lnTo>
                  <a:pt x="991" y="0"/>
                </a:lnTo>
                <a:lnTo>
                  <a:pt x="993" y="0"/>
                </a:lnTo>
                <a:lnTo>
                  <a:pt x="1005" y="0"/>
                </a:lnTo>
                <a:lnTo>
                  <a:pt x="1005" y="0"/>
                </a:lnTo>
                <a:lnTo>
                  <a:pt x="1009" y="0"/>
                </a:lnTo>
                <a:lnTo>
                  <a:pt x="1011" y="0"/>
                </a:lnTo>
                <a:lnTo>
                  <a:pt x="1013" y="0"/>
                </a:lnTo>
                <a:lnTo>
                  <a:pt x="1019" y="0"/>
                </a:lnTo>
                <a:lnTo>
                  <a:pt x="1021" y="0"/>
                </a:lnTo>
                <a:lnTo>
                  <a:pt x="1025" y="0"/>
                </a:lnTo>
                <a:lnTo>
                  <a:pt x="1037" y="0"/>
                </a:lnTo>
                <a:lnTo>
                  <a:pt x="1047" y="0"/>
                </a:lnTo>
                <a:lnTo>
                  <a:pt x="1049" y="0"/>
                </a:lnTo>
                <a:lnTo>
                  <a:pt x="1051" y="0"/>
                </a:lnTo>
                <a:lnTo>
                  <a:pt x="1055" y="0"/>
                </a:lnTo>
                <a:lnTo>
                  <a:pt x="1057" y="0"/>
                </a:lnTo>
                <a:lnTo>
                  <a:pt x="1063" y="0"/>
                </a:lnTo>
                <a:lnTo>
                  <a:pt x="1065" y="0"/>
                </a:lnTo>
                <a:lnTo>
                  <a:pt x="1071" y="0"/>
                </a:lnTo>
                <a:lnTo>
                  <a:pt x="1073" y="0"/>
                </a:lnTo>
                <a:lnTo>
                  <a:pt x="1075" y="0"/>
                </a:lnTo>
                <a:lnTo>
                  <a:pt x="1077" y="0"/>
                </a:lnTo>
                <a:lnTo>
                  <a:pt x="1079" y="0"/>
                </a:lnTo>
                <a:lnTo>
                  <a:pt x="1081" y="0"/>
                </a:lnTo>
                <a:lnTo>
                  <a:pt x="1083" y="0"/>
                </a:lnTo>
                <a:lnTo>
                  <a:pt x="1085" y="0"/>
                </a:lnTo>
                <a:lnTo>
                  <a:pt x="1089" y="0"/>
                </a:lnTo>
                <a:lnTo>
                  <a:pt x="1093" y="0"/>
                </a:lnTo>
                <a:lnTo>
                  <a:pt x="1095" y="0"/>
                </a:lnTo>
                <a:lnTo>
                  <a:pt x="1105" y="0"/>
                </a:lnTo>
                <a:lnTo>
                  <a:pt x="1107" y="0"/>
                </a:lnTo>
                <a:lnTo>
                  <a:pt x="1109" y="0"/>
                </a:lnTo>
                <a:lnTo>
                  <a:pt x="1111" y="0"/>
                </a:lnTo>
                <a:lnTo>
                  <a:pt x="1119" y="2"/>
                </a:lnTo>
                <a:lnTo>
                  <a:pt x="1123" y="0"/>
                </a:lnTo>
                <a:lnTo>
                  <a:pt x="1127" y="0"/>
                </a:lnTo>
                <a:lnTo>
                  <a:pt x="1133" y="0"/>
                </a:lnTo>
                <a:lnTo>
                  <a:pt x="1139" y="0"/>
                </a:lnTo>
                <a:lnTo>
                  <a:pt x="1147" y="0"/>
                </a:lnTo>
                <a:lnTo>
                  <a:pt x="1149" y="0"/>
                </a:lnTo>
                <a:lnTo>
                  <a:pt x="1153" y="0"/>
                </a:lnTo>
                <a:lnTo>
                  <a:pt x="1161" y="0"/>
                </a:lnTo>
                <a:lnTo>
                  <a:pt x="1163" y="0"/>
                </a:lnTo>
                <a:lnTo>
                  <a:pt x="1167" y="0"/>
                </a:lnTo>
                <a:lnTo>
                  <a:pt x="1175" y="0"/>
                </a:lnTo>
                <a:lnTo>
                  <a:pt x="1181" y="0"/>
                </a:lnTo>
                <a:lnTo>
                  <a:pt x="1183" y="0"/>
                </a:lnTo>
                <a:lnTo>
                  <a:pt x="1185" y="0"/>
                </a:lnTo>
                <a:lnTo>
                  <a:pt x="1187" y="0"/>
                </a:lnTo>
                <a:lnTo>
                  <a:pt x="1189" y="0"/>
                </a:lnTo>
                <a:lnTo>
                  <a:pt x="1191" y="0"/>
                </a:lnTo>
                <a:lnTo>
                  <a:pt x="1193" y="0"/>
                </a:lnTo>
                <a:lnTo>
                  <a:pt x="1197" y="0"/>
                </a:lnTo>
                <a:lnTo>
                  <a:pt x="1201" y="0"/>
                </a:lnTo>
                <a:lnTo>
                  <a:pt x="1203" y="0"/>
                </a:lnTo>
                <a:lnTo>
                  <a:pt x="1205" y="0"/>
                </a:lnTo>
                <a:lnTo>
                  <a:pt x="1209" y="0"/>
                </a:lnTo>
                <a:lnTo>
                  <a:pt x="1221" y="0"/>
                </a:lnTo>
                <a:lnTo>
                  <a:pt x="1223" y="0"/>
                </a:lnTo>
                <a:lnTo>
                  <a:pt x="1233" y="0"/>
                </a:lnTo>
                <a:lnTo>
                  <a:pt x="1235" y="0"/>
                </a:lnTo>
                <a:lnTo>
                  <a:pt x="1247" y="0"/>
                </a:lnTo>
                <a:lnTo>
                  <a:pt x="1267" y="0"/>
                </a:lnTo>
                <a:lnTo>
                  <a:pt x="1269" y="0"/>
                </a:lnTo>
                <a:lnTo>
                  <a:pt x="1273" y="0"/>
                </a:lnTo>
                <a:lnTo>
                  <a:pt x="1283" y="0"/>
                </a:lnTo>
                <a:lnTo>
                  <a:pt x="1285" y="0"/>
                </a:lnTo>
                <a:lnTo>
                  <a:pt x="1289" y="0"/>
                </a:lnTo>
                <a:lnTo>
                  <a:pt x="1293" y="0"/>
                </a:lnTo>
                <a:lnTo>
                  <a:pt x="1295" y="0"/>
                </a:lnTo>
                <a:lnTo>
                  <a:pt x="1297" y="0"/>
                </a:lnTo>
                <a:lnTo>
                  <a:pt x="1299" y="0"/>
                </a:lnTo>
                <a:lnTo>
                  <a:pt x="1309" y="0"/>
                </a:lnTo>
                <a:lnTo>
                  <a:pt x="1317" y="0"/>
                </a:lnTo>
                <a:lnTo>
                  <a:pt x="1323" y="0"/>
                </a:lnTo>
                <a:lnTo>
                  <a:pt x="1325" y="0"/>
                </a:lnTo>
                <a:lnTo>
                  <a:pt x="1327" y="0"/>
                </a:lnTo>
                <a:lnTo>
                  <a:pt x="1329" y="0"/>
                </a:lnTo>
                <a:lnTo>
                  <a:pt x="1331" y="0"/>
                </a:lnTo>
                <a:lnTo>
                  <a:pt x="1333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1" y="0"/>
                </a:lnTo>
                <a:lnTo>
                  <a:pt x="1343" y="0"/>
                </a:lnTo>
                <a:lnTo>
                  <a:pt x="1343" y="0"/>
                </a:lnTo>
                <a:lnTo>
                  <a:pt x="1345" y="0"/>
                </a:lnTo>
                <a:lnTo>
                  <a:pt x="1347" y="0"/>
                </a:lnTo>
                <a:lnTo>
                  <a:pt x="1349" y="0"/>
                </a:lnTo>
                <a:lnTo>
                  <a:pt x="1355" y="0"/>
                </a:lnTo>
                <a:lnTo>
                  <a:pt x="1361" y="0"/>
                </a:lnTo>
                <a:lnTo>
                  <a:pt x="1363" y="0"/>
                </a:lnTo>
                <a:lnTo>
                  <a:pt x="1365" y="0"/>
                </a:lnTo>
                <a:lnTo>
                  <a:pt x="136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4514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Pennsylvania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86"/>
          <p:cNvSpPr>
            <a:spLocks noEditPoints="1"/>
          </p:cNvSpPr>
          <p:nvPr/>
        </p:nvSpPr>
        <p:spPr bwMode="auto">
          <a:xfrm>
            <a:off x="5004048" y="2636912"/>
            <a:ext cx="3688254" cy="2137204"/>
          </a:xfrm>
          <a:custGeom>
            <a:avLst/>
            <a:gdLst>
              <a:gd name="T0" fmla="*/ 576 w 3681"/>
              <a:gd name="T1" fmla="*/ 232 h 2133"/>
              <a:gd name="T2" fmla="*/ 754 w 3681"/>
              <a:gd name="T3" fmla="*/ 230 h 2133"/>
              <a:gd name="T4" fmla="*/ 1150 w 3681"/>
              <a:gd name="T5" fmla="*/ 232 h 2133"/>
              <a:gd name="T6" fmla="*/ 1484 w 3681"/>
              <a:gd name="T7" fmla="*/ 230 h 2133"/>
              <a:gd name="T8" fmla="*/ 1749 w 3681"/>
              <a:gd name="T9" fmla="*/ 232 h 2133"/>
              <a:gd name="T10" fmla="*/ 2181 w 3681"/>
              <a:gd name="T11" fmla="*/ 230 h 2133"/>
              <a:gd name="T12" fmla="*/ 2481 w 3681"/>
              <a:gd name="T13" fmla="*/ 230 h 2133"/>
              <a:gd name="T14" fmla="*/ 3183 w 3681"/>
              <a:gd name="T15" fmla="*/ 230 h 2133"/>
              <a:gd name="T16" fmla="*/ 3304 w 3681"/>
              <a:gd name="T17" fmla="*/ 280 h 2133"/>
              <a:gd name="T18" fmla="*/ 3352 w 3681"/>
              <a:gd name="T19" fmla="*/ 341 h 2133"/>
              <a:gd name="T20" fmla="*/ 3412 w 3681"/>
              <a:gd name="T21" fmla="*/ 370 h 2133"/>
              <a:gd name="T22" fmla="*/ 3437 w 3681"/>
              <a:gd name="T23" fmla="*/ 424 h 2133"/>
              <a:gd name="T24" fmla="*/ 3452 w 3681"/>
              <a:gd name="T25" fmla="*/ 529 h 2133"/>
              <a:gd name="T26" fmla="*/ 3466 w 3681"/>
              <a:gd name="T27" fmla="*/ 597 h 2133"/>
              <a:gd name="T28" fmla="*/ 3525 w 3681"/>
              <a:gd name="T29" fmla="*/ 668 h 2133"/>
              <a:gd name="T30" fmla="*/ 3594 w 3681"/>
              <a:gd name="T31" fmla="*/ 706 h 2133"/>
              <a:gd name="T32" fmla="*/ 3663 w 3681"/>
              <a:gd name="T33" fmla="*/ 743 h 2133"/>
              <a:gd name="T34" fmla="*/ 3611 w 3681"/>
              <a:gd name="T35" fmla="*/ 814 h 2133"/>
              <a:gd name="T36" fmla="*/ 3563 w 3681"/>
              <a:gd name="T37" fmla="*/ 904 h 2133"/>
              <a:gd name="T38" fmla="*/ 3489 w 3681"/>
              <a:gd name="T39" fmla="*/ 998 h 2133"/>
              <a:gd name="T40" fmla="*/ 3439 w 3681"/>
              <a:gd name="T41" fmla="*/ 1057 h 2133"/>
              <a:gd name="T42" fmla="*/ 3423 w 3681"/>
              <a:gd name="T43" fmla="*/ 1134 h 2133"/>
              <a:gd name="T44" fmla="*/ 3429 w 3681"/>
              <a:gd name="T45" fmla="*/ 1213 h 2133"/>
              <a:gd name="T46" fmla="*/ 3360 w 3681"/>
              <a:gd name="T47" fmla="*/ 1278 h 2133"/>
              <a:gd name="T48" fmla="*/ 3360 w 3681"/>
              <a:gd name="T49" fmla="*/ 1370 h 2133"/>
              <a:gd name="T50" fmla="*/ 3425 w 3681"/>
              <a:gd name="T51" fmla="*/ 1438 h 2133"/>
              <a:gd name="T52" fmla="*/ 3479 w 3681"/>
              <a:gd name="T53" fmla="*/ 1564 h 2133"/>
              <a:gd name="T54" fmla="*/ 3569 w 3681"/>
              <a:gd name="T55" fmla="*/ 1660 h 2133"/>
              <a:gd name="T56" fmla="*/ 3652 w 3681"/>
              <a:gd name="T57" fmla="*/ 1787 h 2133"/>
              <a:gd name="T58" fmla="*/ 3571 w 3681"/>
              <a:gd name="T59" fmla="*/ 1833 h 2133"/>
              <a:gd name="T60" fmla="*/ 3477 w 3681"/>
              <a:gd name="T61" fmla="*/ 1883 h 2133"/>
              <a:gd name="T62" fmla="*/ 3396 w 3681"/>
              <a:gd name="T63" fmla="*/ 1952 h 2133"/>
              <a:gd name="T64" fmla="*/ 3308 w 3681"/>
              <a:gd name="T65" fmla="*/ 2019 h 2133"/>
              <a:gd name="T66" fmla="*/ 3147 w 3681"/>
              <a:gd name="T67" fmla="*/ 2035 h 2133"/>
              <a:gd name="T68" fmla="*/ 3028 w 3681"/>
              <a:gd name="T69" fmla="*/ 2075 h 2133"/>
              <a:gd name="T70" fmla="*/ 2918 w 3681"/>
              <a:gd name="T71" fmla="*/ 2131 h 2133"/>
              <a:gd name="T72" fmla="*/ 2767 w 3681"/>
              <a:gd name="T73" fmla="*/ 2131 h 2133"/>
              <a:gd name="T74" fmla="*/ 2578 w 3681"/>
              <a:gd name="T75" fmla="*/ 2131 h 2133"/>
              <a:gd name="T76" fmla="*/ 2388 w 3681"/>
              <a:gd name="T77" fmla="*/ 2131 h 2133"/>
              <a:gd name="T78" fmla="*/ 2225 w 3681"/>
              <a:gd name="T79" fmla="*/ 2133 h 2133"/>
              <a:gd name="T80" fmla="*/ 2066 w 3681"/>
              <a:gd name="T81" fmla="*/ 2133 h 2133"/>
              <a:gd name="T82" fmla="*/ 1895 w 3681"/>
              <a:gd name="T83" fmla="*/ 2133 h 2133"/>
              <a:gd name="T84" fmla="*/ 1676 w 3681"/>
              <a:gd name="T85" fmla="*/ 2131 h 2133"/>
              <a:gd name="T86" fmla="*/ 1488 w 3681"/>
              <a:gd name="T87" fmla="*/ 2131 h 2133"/>
              <a:gd name="T88" fmla="*/ 1323 w 3681"/>
              <a:gd name="T89" fmla="*/ 2131 h 2133"/>
              <a:gd name="T90" fmla="*/ 1156 w 3681"/>
              <a:gd name="T91" fmla="*/ 2129 h 2133"/>
              <a:gd name="T92" fmla="*/ 996 w 3681"/>
              <a:gd name="T93" fmla="*/ 2131 h 2133"/>
              <a:gd name="T94" fmla="*/ 762 w 3681"/>
              <a:gd name="T95" fmla="*/ 2131 h 2133"/>
              <a:gd name="T96" fmla="*/ 511 w 3681"/>
              <a:gd name="T97" fmla="*/ 2131 h 2133"/>
              <a:gd name="T98" fmla="*/ 274 w 3681"/>
              <a:gd name="T99" fmla="*/ 2131 h 2133"/>
              <a:gd name="T100" fmla="*/ 88 w 3681"/>
              <a:gd name="T101" fmla="*/ 2131 h 2133"/>
              <a:gd name="T102" fmla="*/ 0 w 3681"/>
              <a:gd name="T103" fmla="*/ 1973 h 2133"/>
              <a:gd name="T104" fmla="*/ 0 w 3681"/>
              <a:gd name="T105" fmla="*/ 1658 h 2133"/>
              <a:gd name="T106" fmla="*/ 0 w 3681"/>
              <a:gd name="T107" fmla="*/ 1436 h 2133"/>
              <a:gd name="T108" fmla="*/ 0 w 3681"/>
              <a:gd name="T109" fmla="*/ 929 h 2133"/>
              <a:gd name="T110" fmla="*/ 6 w 3681"/>
              <a:gd name="T111" fmla="*/ 245 h 2133"/>
              <a:gd name="T112" fmla="*/ 105 w 3681"/>
              <a:gd name="T113" fmla="*/ 203 h 2133"/>
              <a:gd name="T114" fmla="*/ 194 w 3681"/>
              <a:gd name="T115" fmla="*/ 159 h 2133"/>
              <a:gd name="T116" fmla="*/ 269 w 3681"/>
              <a:gd name="T117" fmla="*/ 82 h 2133"/>
              <a:gd name="T118" fmla="*/ 253 w 3681"/>
              <a:gd name="T119" fmla="*/ 96 h 2133"/>
              <a:gd name="T120" fmla="*/ 269 w 3681"/>
              <a:gd name="T121" fmla="*/ 111 h 2133"/>
              <a:gd name="T122" fmla="*/ 351 w 3681"/>
              <a:gd name="T123" fmla="*/ 67 h 2133"/>
              <a:gd name="T124" fmla="*/ 438 w 3681"/>
              <a:gd name="T125" fmla="*/ 23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81" h="2133">
                <a:moveTo>
                  <a:pt x="3298" y="2021"/>
                </a:moveTo>
                <a:lnTo>
                  <a:pt x="3304" y="2021"/>
                </a:lnTo>
                <a:lnTo>
                  <a:pt x="3306" y="2021"/>
                </a:lnTo>
                <a:lnTo>
                  <a:pt x="3312" y="2021"/>
                </a:lnTo>
                <a:lnTo>
                  <a:pt x="3312" y="2023"/>
                </a:lnTo>
                <a:lnTo>
                  <a:pt x="3308" y="2023"/>
                </a:lnTo>
                <a:lnTo>
                  <a:pt x="3306" y="2023"/>
                </a:lnTo>
                <a:lnTo>
                  <a:pt x="3304" y="2023"/>
                </a:lnTo>
                <a:lnTo>
                  <a:pt x="3302" y="2023"/>
                </a:lnTo>
                <a:lnTo>
                  <a:pt x="3298" y="2023"/>
                </a:lnTo>
                <a:lnTo>
                  <a:pt x="3295" y="2023"/>
                </a:lnTo>
                <a:lnTo>
                  <a:pt x="3291" y="2023"/>
                </a:lnTo>
                <a:lnTo>
                  <a:pt x="3291" y="2021"/>
                </a:lnTo>
                <a:lnTo>
                  <a:pt x="3293" y="2021"/>
                </a:lnTo>
                <a:lnTo>
                  <a:pt x="3295" y="2021"/>
                </a:lnTo>
                <a:lnTo>
                  <a:pt x="3298" y="2021"/>
                </a:lnTo>
                <a:close/>
                <a:moveTo>
                  <a:pt x="478" y="3"/>
                </a:moveTo>
                <a:lnTo>
                  <a:pt x="478" y="15"/>
                </a:lnTo>
                <a:lnTo>
                  <a:pt x="478" y="23"/>
                </a:lnTo>
                <a:lnTo>
                  <a:pt x="478" y="26"/>
                </a:lnTo>
                <a:lnTo>
                  <a:pt x="478" y="32"/>
                </a:lnTo>
                <a:lnTo>
                  <a:pt x="478" y="78"/>
                </a:lnTo>
                <a:lnTo>
                  <a:pt x="478" y="88"/>
                </a:lnTo>
                <a:lnTo>
                  <a:pt x="478" y="96"/>
                </a:lnTo>
                <a:lnTo>
                  <a:pt x="478" y="98"/>
                </a:lnTo>
                <a:lnTo>
                  <a:pt x="478" y="101"/>
                </a:lnTo>
                <a:lnTo>
                  <a:pt x="478" y="117"/>
                </a:lnTo>
                <a:lnTo>
                  <a:pt x="478" y="119"/>
                </a:lnTo>
                <a:lnTo>
                  <a:pt x="478" y="128"/>
                </a:lnTo>
                <a:lnTo>
                  <a:pt x="478" y="142"/>
                </a:lnTo>
                <a:lnTo>
                  <a:pt x="478" y="213"/>
                </a:lnTo>
                <a:lnTo>
                  <a:pt x="478" y="215"/>
                </a:lnTo>
                <a:lnTo>
                  <a:pt x="478" y="230"/>
                </a:lnTo>
                <a:lnTo>
                  <a:pt x="484" y="230"/>
                </a:lnTo>
                <a:lnTo>
                  <a:pt x="486" y="230"/>
                </a:lnTo>
                <a:lnTo>
                  <a:pt x="497" y="230"/>
                </a:lnTo>
                <a:lnTo>
                  <a:pt x="499" y="230"/>
                </a:lnTo>
                <a:lnTo>
                  <a:pt x="501" y="230"/>
                </a:lnTo>
                <a:lnTo>
                  <a:pt x="503" y="230"/>
                </a:lnTo>
                <a:lnTo>
                  <a:pt x="505" y="230"/>
                </a:lnTo>
                <a:lnTo>
                  <a:pt x="507" y="230"/>
                </a:lnTo>
                <a:lnTo>
                  <a:pt x="512" y="228"/>
                </a:lnTo>
                <a:lnTo>
                  <a:pt x="530" y="230"/>
                </a:lnTo>
                <a:lnTo>
                  <a:pt x="534" y="230"/>
                </a:lnTo>
                <a:lnTo>
                  <a:pt x="539" y="230"/>
                </a:lnTo>
                <a:lnTo>
                  <a:pt x="541" y="230"/>
                </a:lnTo>
                <a:lnTo>
                  <a:pt x="545" y="230"/>
                </a:lnTo>
                <a:lnTo>
                  <a:pt x="549" y="230"/>
                </a:lnTo>
                <a:lnTo>
                  <a:pt x="551" y="230"/>
                </a:lnTo>
                <a:lnTo>
                  <a:pt x="553" y="230"/>
                </a:lnTo>
                <a:lnTo>
                  <a:pt x="555" y="230"/>
                </a:lnTo>
                <a:lnTo>
                  <a:pt x="559" y="230"/>
                </a:lnTo>
                <a:lnTo>
                  <a:pt x="560" y="230"/>
                </a:lnTo>
                <a:lnTo>
                  <a:pt x="564" y="232"/>
                </a:lnTo>
                <a:lnTo>
                  <a:pt x="566" y="232"/>
                </a:lnTo>
                <a:lnTo>
                  <a:pt x="570" y="232"/>
                </a:lnTo>
                <a:lnTo>
                  <a:pt x="574" y="232"/>
                </a:lnTo>
                <a:lnTo>
                  <a:pt x="576" y="232"/>
                </a:lnTo>
                <a:lnTo>
                  <a:pt x="585" y="232"/>
                </a:lnTo>
                <a:lnTo>
                  <a:pt x="593" y="232"/>
                </a:lnTo>
                <a:lnTo>
                  <a:pt x="597" y="232"/>
                </a:lnTo>
                <a:lnTo>
                  <a:pt x="599" y="232"/>
                </a:lnTo>
                <a:lnTo>
                  <a:pt x="603" y="232"/>
                </a:lnTo>
                <a:lnTo>
                  <a:pt x="605" y="232"/>
                </a:lnTo>
                <a:lnTo>
                  <a:pt x="608" y="232"/>
                </a:lnTo>
                <a:lnTo>
                  <a:pt x="610" y="232"/>
                </a:lnTo>
                <a:lnTo>
                  <a:pt x="618" y="232"/>
                </a:lnTo>
                <a:lnTo>
                  <a:pt x="620" y="232"/>
                </a:lnTo>
                <a:lnTo>
                  <a:pt x="624" y="232"/>
                </a:lnTo>
                <a:lnTo>
                  <a:pt x="626" y="232"/>
                </a:lnTo>
                <a:lnTo>
                  <a:pt x="628" y="232"/>
                </a:lnTo>
                <a:lnTo>
                  <a:pt x="633" y="232"/>
                </a:lnTo>
                <a:lnTo>
                  <a:pt x="635" y="232"/>
                </a:lnTo>
                <a:lnTo>
                  <a:pt x="637" y="232"/>
                </a:lnTo>
                <a:lnTo>
                  <a:pt x="639" y="232"/>
                </a:lnTo>
                <a:lnTo>
                  <a:pt x="641" y="232"/>
                </a:lnTo>
                <a:lnTo>
                  <a:pt x="643" y="232"/>
                </a:lnTo>
                <a:lnTo>
                  <a:pt x="647" y="232"/>
                </a:lnTo>
                <a:lnTo>
                  <a:pt x="649" y="232"/>
                </a:lnTo>
                <a:lnTo>
                  <a:pt x="651" y="232"/>
                </a:lnTo>
                <a:lnTo>
                  <a:pt x="658" y="232"/>
                </a:lnTo>
                <a:lnTo>
                  <a:pt x="660" y="232"/>
                </a:lnTo>
                <a:lnTo>
                  <a:pt x="664" y="232"/>
                </a:lnTo>
                <a:lnTo>
                  <a:pt x="666" y="232"/>
                </a:lnTo>
                <a:lnTo>
                  <a:pt x="674" y="230"/>
                </a:lnTo>
                <a:lnTo>
                  <a:pt x="676" y="230"/>
                </a:lnTo>
                <a:lnTo>
                  <a:pt x="678" y="230"/>
                </a:lnTo>
                <a:lnTo>
                  <a:pt x="680" y="230"/>
                </a:lnTo>
                <a:lnTo>
                  <a:pt x="683" y="230"/>
                </a:lnTo>
                <a:lnTo>
                  <a:pt x="685" y="230"/>
                </a:lnTo>
                <a:lnTo>
                  <a:pt x="689" y="230"/>
                </a:lnTo>
                <a:lnTo>
                  <a:pt x="691" y="230"/>
                </a:lnTo>
                <a:lnTo>
                  <a:pt x="693" y="230"/>
                </a:lnTo>
                <a:lnTo>
                  <a:pt x="699" y="230"/>
                </a:lnTo>
                <a:lnTo>
                  <a:pt x="701" y="230"/>
                </a:lnTo>
                <a:lnTo>
                  <a:pt x="703" y="230"/>
                </a:lnTo>
                <a:lnTo>
                  <a:pt x="704" y="230"/>
                </a:lnTo>
                <a:lnTo>
                  <a:pt x="706" y="230"/>
                </a:lnTo>
                <a:lnTo>
                  <a:pt x="708" y="230"/>
                </a:lnTo>
                <a:lnTo>
                  <a:pt x="710" y="230"/>
                </a:lnTo>
                <a:lnTo>
                  <a:pt x="712" y="230"/>
                </a:lnTo>
                <a:lnTo>
                  <a:pt x="714" y="230"/>
                </a:lnTo>
                <a:lnTo>
                  <a:pt x="718" y="230"/>
                </a:lnTo>
                <a:lnTo>
                  <a:pt x="720" y="230"/>
                </a:lnTo>
                <a:lnTo>
                  <a:pt x="722" y="230"/>
                </a:lnTo>
                <a:lnTo>
                  <a:pt x="728" y="230"/>
                </a:lnTo>
                <a:lnTo>
                  <a:pt x="729" y="230"/>
                </a:lnTo>
                <a:lnTo>
                  <a:pt x="731" y="230"/>
                </a:lnTo>
                <a:lnTo>
                  <a:pt x="735" y="230"/>
                </a:lnTo>
                <a:lnTo>
                  <a:pt x="737" y="230"/>
                </a:lnTo>
                <a:lnTo>
                  <a:pt x="739" y="230"/>
                </a:lnTo>
                <a:lnTo>
                  <a:pt x="741" y="230"/>
                </a:lnTo>
                <a:lnTo>
                  <a:pt x="743" y="230"/>
                </a:lnTo>
                <a:lnTo>
                  <a:pt x="745" y="230"/>
                </a:lnTo>
                <a:lnTo>
                  <a:pt x="747" y="230"/>
                </a:lnTo>
                <a:lnTo>
                  <a:pt x="754" y="230"/>
                </a:lnTo>
                <a:lnTo>
                  <a:pt x="758" y="230"/>
                </a:lnTo>
                <a:lnTo>
                  <a:pt x="760" y="230"/>
                </a:lnTo>
                <a:lnTo>
                  <a:pt x="762" y="230"/>
                </a:lnTo>
                <a:lnTo>
                  <a:pt x="764" y="230"/>
                </a:lnTo>
                <a:lnTo>
                  <a:pt x="768" y="230"/>
                </a:lnTo>
                <a:lnTo>
                  <a:pt x="772" y="230"/>
                </a:lnTo>
                <a:lnTo>
                  <a:pt x="774" y="230"/>
                </a:lnTo>
                <a:lnTo>
                  <a:pt x="831" y="230"/>
                </a:lnTo>
                <a:lnTo>
                  <a:pt x="835" y="230"/>
                </a:lnTo>
                <a:lnTo>
                  <a:pt x="837" y="230"/>
                </a:lnTo>
                <a:lnTo>
                  <a:pt x="839" y="230"/>
                </a:lnTo>
                <a:lnTo>
                  <a:pt x="841" y="230"/>
                </a:lnTo>
                <a:lnTo>
                  <a:pt x="843" y="230"/>
                </a:lnTo>
                <a:lnTo>
                  <a:pt x="845" y="230"/>
                </a:lnTo>
                <a:lnTo>
                  <a:pt x="847" y="230"/>
                </a:lnTo>
                <a:lnTo>
                  <a:pt x="848" y="230"/>
                </a:lnTo>
                <a:lnTo>
                  <a:pt x="856" y="230"/>
                </a:lnTo>
                <a:lnTo>
                  <a:pt x="858" y="230"/>
                </a:lnTo>
                <a:lnTo>
                  <a:pt x="866" y="230"/>
                </a:lnTo>
                <a:lnTo>
                  <a:pt x="868" y="230"/>
                </a:lnTo>
                <a:lnTo>
                  <a:pt x="921" y="230"/>
                </a:lnTo>
                <a:lnTo>
                  <a:pt x="923" y="230"/>
                </a:lnTo>
                <a:lnTo>
                  <a:pt x="956" y="230"/>
                </a:lnTo>
                <a:lnTo>
                  <a:pt x="960" y="230"/>
                </a:lnTo>
                <a:lnTo>
                  <a:pt x="962" y="230"/>
                </a:lnTo>
                <a:lnTo>
                  <a:pt x="969" y="230"/>
                </a:lnTo>
                <a:lnTo>
                  <a:pt x="971" y="230"/>
                </a:lnTo>
                <a:lnTo>
                  <a:pt x="973" y="230"/>
                </a:lnTo>
                <a:lnTo>
                  <a:pt x="977" y="230"/>
                </a:lnTo>
                <a:lnTo>
                  <a:pt x="979" y="230"/>
                </a:lnTo>
                <a:lnTo>
                  <a:pt x="983" y="230"/>
                </a:lnTo>
                <a:lnTo>
                  <a:pt x="989" y="232"/>
                </a:lnTo>
                <a:lnTo>
                  <a:pt x="994" y="232"/>
                </a:lnTo>
                <a:lnTo>
                  <a:pt x="996" y="232"/>
                </a:lnTo>
                <a:lnTo>
                  <a:pt x="1000" y="232"/>
                </a:lnTo>
                <a:lnTo>
                  <a:pt x="1008" y="232"/>
                </a:lnTo>
                <a:lnTo>
                  <a:pt x="1010" y="232"/>
                </a:lnTo>
                <a:lnTo>
                  <a:pt x="1016" y="232"/>
                </a:lnTo>
                <a:lnTo>
                  <a:pt x="1017" y="232"/>
                </a:lnTo>
                <a:lnTo>
                  <a:pt x="1019" y="232"/>
                </a:lnTo>
                <a:lnTo>
                  <a:pt x="1029" y="232"/>
                </a:lnTo>
                <a:lnTo>
                  <a:pt x="1037" y="232"/>
                </a:lnTo>
                <a:lnTo>
                  <a:pt x="1039" y="232"/>
                </a:lnTo>
                <a:lnTo>
                  <a:pt x="1044" y="232"/>
                </a:lnTo>
                <a:lnTo>
                  <a:pt x="1048" y="232"/>
                </a:lnTo>
                <a:lnTo>
                  <a:pt x="1054" y="232"/>
                </a:lnTo>
                <a:lnTo>
                  <a:pt x="1065" y="232"/>
                </a:lnTo>
                <a:lnTo>
                  <a:pt x="1067" y="232"/>
                </a:lnTo>
                <a:lnTo>
                  <a:pt x="1073" y="232"/>
                </a:lnTo>
                <a:lnTo>
                  <a:pt x="1075" y="232"/>
                </a:lnTo>
                <a:lnTo>
                  <a:pt x="1077" y="232"/>
                </a:lnTo>
                <a:lnTo>
                  <a:pt x="1096" y="232"/>
                </a:lnTo>
                <a:lnTo>
                  <a:pt x="1098" y="232"/>
                </a:lnTo>
                <a:lnTo>
                  <a:pt x="1100" y="232"/>
                </a:lnTo>
                <a:lnTo>
                  <a:pt x="1115" y="232"/>
                </a:lnTo>
                <a:lnTo>
                  <a:pt x="1117" y="232"/>
                </a:lnTo>
                <a:lnTo>
                  <a:pt x="1138" y="232"/>
                </a:lnTo>
                <a:lnTo>
                  <a:pt x="1150" y="232"/>
                </a:lnTo>
                <a:lnTo>
                  <a:pt x="1152" y="232"/>
                </a:lnTo>
                <a:lnTo>
                  <a:pt x="1156" y="232"/>
                </a:lnTo>
                <a:lnTo>
                  <a:pt x="1161" y="232"/>
                </a:lnTo>
                <a:lnTo>
                  <a:pt x="1163" y="232"/>
                </a:lnTo>
                <a:lnTo>
                  <a:pt x="1181" y="230"/>
                </a:lnTo>
                <a:lnTo>
                  <a:pt x="1192" y="230"/>
                </a:lnTo>
                <a:lnTo>
                  <a:pt x="1196" y="230"/>
                </a:lnTo>
                <a:lnTo>
                  <a:pt x="1198" y="230"/>
                </a:lnTo>
                <a:lnTo>
                  <a:pt x="1200" y="230"/>
                </a:lnTo>
                <a:lnTo>
                  <a:pt x="1202" y="230"/>
                </a:lnTo>
                <a:lnTo>
                  <a:pt x="1204" y="230"/>
                </a:lnTo>
                <a:lnTo>
                  <a:pt x="1211" y="230"/>
                </a:lnTo>
                <a:lnTo>
                  <a:pt x="1213" y="230"/>
                </a:lnTo>
                <a:lnTo>
                  <a:pt x="1221" y="230"/>
                </a:lnTo>
                <a:lnTo>
                  <a:pt x="1225" y="230"/>
                </a:lnTo>
                <a:lnTo>
                  <a:pt x="1231" y="230"/>
                </a:lnTo>
                <a:lnTo>
                  <a:pt x="1233" y="230"/>
                </a:lnTo>
                <a:lnTo>
                  <a:pt x="1234" y="230"/>
                </a:lnTo>
                <a:lnTo>
                  <a:pt x="1236" y="230"/>
                </a:lnTo>
                <a:lnTo>
                  <a:pt x="1238" y="230"/>
                </a:lnTo>
                <a:lnTo>
                  <a:pt x="1242" y="230"/>
                </a:lnTo>
                <a:lnTo>
                  <a:pt x="1244" y="230"/>
                </a:lnTo>
                <a:lnTo>
                  <a:pt x="1248" y="230"/>
                </a:lnTo>
                <a:lnTo>
                  <a:pt x="1254" y="230"/>
                </a:lnTo>
                <a:lnTo>
                  <a:pt x="1257" y="230"/>
                </a:lnTo>
                <a:lnTo>
                  <a:pt x="1261" y="230"/>
                </a:lnTo>
                <a:lnTo>
                  <a:pt x="1263" y="230"/>
                </a:lnTo>
                <a:lnTo>
                  <a:pt x="1265" y="230"/>
                </a:lnTo>
                <a:lnTo>
                  <a:pt x="1267" y="230"/>
                </a:lnTo>
                <a:lnTo>
                  <a:pt x="1269" y="230"/>
                </a:lnTo>
                <a:lnTo>
                  <a:pt x="1271" y="230"/>
                </a:lnTo>
                <a:lnTo>
                  <a:pt x="1273" y="230"/>
                </a:lnTo>
                <a:lnTo>
                  <a:pt x="1275" y="230"/>
                </a:lnTo>
                <a:lnTo>
                  <a:pt x="1279" y="230"/>
                </a:lnTo>
                <a:lnTo>
                  <a:pt x="1281" y="230"/>
                </a:lnTo>
                <a:lnTo>
                  <a:pt x="1288" y="230"/>
                </a:lnTo>
                <a:lnTo>
                  <a:pt x="1290" y="230"/>
                </a:lnTo>
                <a:lnTo>
                  <a:pt x="1292" y="230"/>
                </a:lnTo>
                <a:lnTo>
                  <a:pt x="1294" y="230"/>
                </a:lnTo>
                <a:lnTo>
                  <a:pt x="1296" y="230"/>
                </a:lnTo>
                <a:lnTo>
                  <a:pt x="1298" y="230"/>
                </a:lnTo>
                <a:lnTo>
                  <a:pt x="1300" y="230"/>
                </a:lnTo>
                <a:lnTo>
                  <a:pt x="1305" y="230"/>
                </a:lnTo>
                <a:lnTo>
                  <a:pt x="1332" y="228"/>
                </a:lnTo>
                <a:lnTo>
                  <a:pt x="1369" y="230"/>
                </a:lnTo>
                <a:lnTo>
                  <a:pt x="1371" y="230"/>
                </a:lnTo>
                <a:lnTo>
                  <a:pt x="1392" y="230"/>
                </a:lnTo>
                <a:lnTo>
                  <a:pt x="1394" y="230"/>
                </a:lnTo>
                <a:lnTo>
                  <a:pt x="1396" y="230"/>
                </a:lnTo>
                <a:lnTo>
                  <a:pt x="1401" y="230"/>
                </a:lnTo>
                <a:lnTo>
                  <a:pt x="1421" y="230"/>
                </a:lnTo>
                <a:lnTo>
                  <a:pt x="1434" y="230"/>
                </a:lnTo>
                <a:lnTo>
                  <a:pt x="1459" y="230"/>
                </a:lnTo>
                <a:lnTo>
                  <a:pt x="1461" y="230"/>
                </a:lnTo>
                <a:lnTo>
                  <a:pt x="1471" y="230"/>
                </a:lnTo>
                <a:lnTo>
                  <a:pt x="1478" y="230"/>
                </a:lnTo>
                <a:lnTo>
                  <a:pt x="1480" y="230"/>
                </a:lnTo>
                <a:lnTo>
                  <a:pt x="1484" y="230"/>
                </a:lnTo>
                <a:lnTo>
                  <a:pt x="1488" y="230"/>
                </a:lnTo>
                <a:lnTo>
                  <a:pt x="1490" y="230"/>
                </a:lnTo>
                <a:lnTo>
                  <a:pt x="1494" y="230"/>
                </a:lnTo>
                <a:lnTo>
                  <a:pt x="1497" y="230"/>
                </a:lnTo>
                <a:lnTo>
                  <a:pt x="1499" y="230"/>
                </a:lnTo>
                <a:lnTo>
                  <a:pt x="1501" y="230"/>
                </a:lnTo>
                <a:lnTo>
                  <a:pt x="1503" y="230"/>
                </a:lnTo>
                <a:lnTo>
                  <a:pt x="1505" y="230"/>
                </a:lnTo>
                <a:lnTo>
                  <a:pt x="1511" y="230"/>
                </a:lnTo>
                <a:lnTo>
                  <a:pt x="1513" y="230"/>
                </a:lnTo>
                <a:lnTo>
                  <a:pt x="1519" y="230"/>
                </a:lnTo>
                <a:lnTo>
                  <a:pt x="1521" y="230"/>
                </a:lnTo>
                <a:lnTo>
                  <a:pt x="1522" y="230"/>
                </a:lnTo>
                <a:lnTo>
                  <a:pt x="1524" y="230"/>
                </a:lnTo>
                <a:lnTo>
                  <a:pt x="1532" y="230"/>
                </a:lnTo>
                <a:lnTo>
                  <a:pt x="1534" y="230"/>
                </a:lnTo>
                <a:lnTo>
                  <a:pt x="1544" y="230"/>
                </a:lnTo>
                <a:lnTo>
                  <a:pt x="1545" y="230"/>
                </a:lnTo>
                <a:lnTo>
                  <a:pt x="1555" y="230"/>
                </a:lnTo>
                <a:lnTo>
                  <a:pt x="1557" y="230"/>
                </a:lnTo>
                <a:lnTo>
                  <a:pt x="1570" y="230"/>
                </a:lnTo>
                <a:lnTo>
                  <a:pt x="1572" y="230"/>
                </a:lnTo>
                <a:lnTo>
                  <a:pt x="1574" y="230"/>
                </a:lnTo>
                <a:lnTo>
                  <a:pt x="1588" y="230"/>
                </a:lnTo>
                <a:lnTo>
                  <a:pt x="1590" y="230"/>
                </a:lnTo>
                <a:lnTo>
                  <a:pt x="1592" y="230"/>
                </a:lnTo>
                <a:lnTo>
                  <a:pt x="1601" y="230"/>
                </a:lnTo>
                <a:lnTo>
                  <a:pt x="1603" y="230"/>
                </a:lnTo>
                <a:lnTo>
                  <a:pt x="1613" y="230"/>
                </a:lnTo>
                <a:lnTo>
                  <a:pt x="1615" y="230"/>
                </a:lnTo>
                <a:lnTo>
                  <a:pt x="1617" y="230"/>
                </a:lnTo>
                <a:lnTo>
                  <a:pt x="1618" y="230"/>
                </a:lnTo>
                <a:lnTo>
                  <a:pt x="1624" y="230"/>
                </a:lnTo>
                <a:lnTo>
                  <a:pt x="1628" y="230"/>
                </a:lnTo>
                <a:lnTo>
                  <a:pt x="1634" y="230"/>
                </a:lnTo>
                <a:lnTo>
                  <a:pt x="1636" y="230"/>
                </a:lnTo>
                <a:lnTo>
                  <a:pt x="1645" y="230"/>
                </a:lnTo>
                <a:lnTo>
                  <a:pt x="1649" y="230"/>
                </a:lnTo>
                <a:lnTo>
                  <a:pt x="1651" y="230"/>
                </a:lnTo>
                <a:lnTo>
                  <a:pt x="1657" y="230"/>
                </a:lnTo>
                <a:lnTo>
                  <a:pt x="1659" y="230"/>
                </a:lnTo>
                <a:lnTo>
                  <a:pt x="1665" y="230"/>
                </a:lnTo>
                <a:lnTo>
                  <a:pt x="1666" y="230"/>
                </a:lnTo>
                <a:lnTo>
                  <a:pt x="1670" y="230"/>
                </a:lnTo>
                <a:lnTo>
                  <a:pt x="1672" y="230"/>
                </a:lnTo>
                <a:lnTo>
                  <a:pt x="1676" y="232"/>
                </a:lnTo>
                <a:lnTo>
                  <a:pt x="1678" y="232"/>
                </a:lnTo>
                <a:lnTo>
                  <a:pt x="1688" y="232"/>
                </a:lnTo>
                <a:lnTo>
                  <a:pt x="1691" y="232"/>
                </a:lnTo>
                <a:lnTo>
                  <a:pt x="1697" y="232"/>
                </a:lnTo>
                <a:lnTo>
                  <a:pt x="1699" y="232"/>
                </a:lnTo>
                <a:lnTo>
                  <a:pt x="1701" y="232"/>
                </a:lnTo>
                <a:lnTo>
                  <a:pt x="1705" y="232"/>
                </a:lnTo>
                <a:lnTo>
                  <a:pt x="1707" y="232"/>
                </a:lnTo>
                <a:lnTo>
                  <a:pt x="1714" y="232"/>
                </a:lnTo>
                <a:lnTo>
                  <a:pt x="1732" y="232"/>
                </a:lnTo>
                <a:lnTo>
                  <a:pt x="1736" y="232"/>
                </a:lnTo>
                <a:lnTo>
                  <a:pt x="1749" y="232"/>
                </a:lnTo>
                <a:lnTo>
                  <a:pt x="1751" y="232"/>
                </a:lnTo>
                <a:lnTo>
                  <a:pt x="1753" y="232"/>
                </a:lnTo>
                <a:lnTo>
                  <a:pt x="1757" y="232"/>
                </a:lnTo>
                <a:lnTo>
                  <a:pt x="1762" y="232"/>
                </a:lnTo>
                <a:lnTo>
                  <a:pt x="1766" y="232"/>
                </a:lnTo>
                <a:lnTo>
                  <a:pt x="1770" y="232"/>
                </a:lnTo>
                <a:lnTo>
                  <a:pt x="1772" y="232"/>
                </a:lnTo>
                <a:lnTo>
                  <a:pt x="1774" y="230"/>
                </a:lnTo>
                <a:lnTo>
                  <a:pt x="1787" y="230"/>
                </a:lnTo>
                <a:lnTo>
                  <a:pt x="1807" y="230"/>
                </a:lnTo>
                <a:lnTo>
                  <a:pt x="1809" y="230"/>
                </a:lnTo>
                <a:lnTo>
                  <a:pt x="1820" y="230"/>
                </a:lnTo>
                <a:lnTo>
                  <a:pt x="1822" y="230"/>
                </a:lnTo>
                <a:lnTo>
                  <a:pt x="1837" y="230"/>
                </a:lnTo>
                <a:lnTo>
                  <a:pt x="1891" y="230"/>
                </a:lnTo>
                <a:lnTo>
                  <a:pt x="1899" y="230"/>
                </a:lnTo>
                <a:lnTo>
                  <a:pt x="1901" y="230"/>
                </a:lnTo>
                <a:lnTo>
                  <a:pt x="1903" y="230"/>
                </a:lnTo>
                <a:lnTo>
                  <a:pt x="1905" y="230"/>
                </a:lnTo>
                <a:lnTo>
                  <a:pt x="1906" y="230"/>
                </a:lnTo>
                <a:lnTo>
                  <a:pt x="1912" y="230"/>
                </a:lnTo>
                <a:lnTo>
                  <a:pt x="1922" y="230"/>
                </a:lnTo>
                <a:lnTo>
                  <a:pt x="1929" y="230"/>
                </a:lnTo>
                <a:lnTo>
                  <a:pt x="1931" y="230"/>
                </a:lnTo>
                <a:lnTo>
                  <a:pt x="1933" y="230"/>
                </a:lnTo>
                <a:lnTo>
                  <a:pt x="1945" y="230"/>
                </a:lnTo>
                <a:lnTo>
                  <a:pt x="1951" y="230"/>
                </a:lnTo>
                <a:lnTo>
                  <a:pt x="1953" y="230"/>
                </a:lnTo>
                <a:lnTo>
                  <a:pt x="1954" y="230"/>
                </a:lnTo>
                <a:lnTo>
                  <a:pt x="1968" y="230"/>
                </a:lnTo>
                <a:lnTo>
                  <a:pt x="1972" y="230"/>
                </a:lnTo>
                <a:lnTo>
                  <a:pt x="1974" y="230"/>
                </a:lnTo>
                <a:lnTo>
                  <a:pt x="1976" y="230"/>
                </a:lnTo>
                <a:lnTo>
                  <a:pt x="1977" y="230"/>
                </a:lnTo>
                <a:lnTo>
                  <a:pt x="1983" y="230"/>
                </a:lnTo>
                <a:lnTo>
                  <a:pt x="1985" y="230"/>
                </a:lnTo>
                <a:lnTo>
                  <a:pt x="1987" y="230"/>
                </a:lnTo>
                <a:lnTo>
                  <a:pt x="1989" y="230"/>
                </a:lnTo>
                <a:lnTo>
                  <a:pt x="1991" y="230"/>
                </a:lnTo>
                <a:lnTo>
                  <a:pt x="1993" y="230"/>
                </a:lnTo>
                <a:lnTo>
                  <a:pt x="1995" y="230"/>
                </a:lnTo>
                <a:lnTo>
                  <a:pt x="1997" y="230"/>
                </a:lnTo>
                <a:lnTo>
                  <a:pt x="1999" y="230"/>
                </a:lnTo>
                <a:lnTo>
                  <a:pt x="2002" y="230"/>
                </a:lnTo>
                <a:lnTo>
                  <a:pt x="2004" y="230"/>
                </a:lnTo>
                <a:lnTo>
                  <a:pt x="2006" y="230"/>
                </a:lnTo>
                <a:lnTo>
                  <a:pt x="2008" y="230"/>
                </a:lnTo>
                <a:lnTo>
                  <a:pt x="2010" y="230"/>
                </a:lnTo>
                <a:lnTo>
                  <a:pt x="2139" y="230"/>
                </a:lnTo>
                <a:lnTo>
                  <a:pt x="2141" y="230"/>
                </a:lnTo>
                <a:lnTo>
                  <a:pt x="2148" y="230"/>
                </a:lnTo>
                <a:lnTo>
                  <a:pt x="2150" y="230"/>
                </a:lnTo>
                <a:lnTo>
                  <a:pt x="2160" y="230"/>
                </a:lnTo>
                <a:lnTo>
                  <a:pt x="2162" y="230"/>
                </a:lnTo>
                <a:lnTo>
                  <a:pt x="2166" y="230"/>
                </a:lnTo>
                <a:lnTo>
                  <a:pt x="2169" y="230"/>
                </a:lnTo>
                <a:lnTo>
                  <a:pt x="2175" y="230"/>
                </a:lnTo>
                <a:lnTo>
                  <a:pt x="2181" y="230"/>
                </a:lnTo>
                <a:lnTo>
                  <a:pt x="2189" y="230"/>
                </a:lnTo>
                <a:lnTo>
                  <a:pt x="2191" y="230"/>
                </a:lnTo>
                <a:lnTo>
                  <a:pt x="2196" y="230"/>
                </a:lnTo>
                <a:lnTo>
                  <a:pt x="2198" y="230"/>
                </a:lnTo>
                <a:lnTo>
                  <a:pt x="2202" y="230"/>
                </a:lnTo>
                <a:lnTo>
                  <a:pt x="2206" y="230"/>
                </a:lnTo>
                <a:lnTo>
                  <a:pt x="2208" y="230"/>
                </a:lnTo>
                <a:lnTo>
                  <a:pt x="2212" y="230"/>
                </a:lnTo>
                <a:lnTo>
                  <a:pt x="2216" y="230"/>
                </a:lnTo>
                <a:lnTo>
                  <a:pt x="2217" y="230"/>
                </a:lnTo>
                <a:lnTo>
                  <a:pt x="2221" y="230"/>
                </a:lnTo>
                <a:lnTo>
                  <a:pt x="2242" y="230"/>
                </a:lnTo>
                <a:lnTo>
                  <a:pt x="2244" y="230"/>
                </a:lnTo>
                <a:lnTo>
                  <a:pt x="2250" y="230"/>
                </a:lnTo>
                <a:lnTo>
                  <a:pt x="2252" y="230"/>
                </a:lnTo>
                <a:lnTo>
                  <a:pt x="2254" y="230"/>
                </a:lnTo>
                <a:lnTo>
                  <a:pt x="2258" y="230"/>
                </a:lnTo>
                <a:lnTo>
                  <a:pt x="2260" y="230"/>
                </a:lnTo>
                <a:lnTo>
                  <a:pt x="2262" y="230"/>
                </a:lnTo>
                <a:lnTo>
                  <a:pt x="2267" y="230"/>
                </a:lnTo>
                <a:lnTo>
                  <a:pt x="2283" y="230"/>
                </a:lnTo>
                <a:lnTo>
                  <a:pt x="2333" y="230"/>
                </a:lnTo>
                <a:lnTo>
                  <a:pt x="2340" y="230"/>
                </a:lnTo>
                <a:lnTo>
                  <a:pt x="2344" y="230"/>
                </a:lnTo>
                <a:lnTo>
                  <a:pt x="2350" y="230"/>
                </a:lnTo>
                <a:lnTo>
                  <a:pt x="2356" y="230"/>
                </a:lnTo>
                <a:lnTo>
                  <a:pt x="2358" y="230"/>
                </a:lnTo>
                <a:lnTo>
                  <a:pt x="2361" y="230"/>
                </a:lnTo>
                <a:lnTo>
                  <a:pt x="2371" y="230"/>
                </a:lnTo>
                <a:lnTo>
                  <a:pt x="2377" y="230"/>
                </a:lnTo>
                <a:lnTo>
                  <a:pt x="2379" y="230"/>
                </a:lnTo>
                <a:lnTo>
                  <a:pt x="2385" y="230"/>
                </a:lnTo>
                <a:lnTo>
                  <a:pt x="2388" y="230"/>
                </a:lnTo>
                <a:lnTo>
                  <a:pt x="2392" y="230"/>
                </a:lnTo>
                <a:lnTo>
                  <a:pt x="2394" y="230"/>
                </a:lnTo>
                <a:lnTo>
                  <a:pt x="2396" y="230"/>
                </a:lnTo>
                <a:lnTo>
                  <a:pt x="2404" y="230"/>
                </a:lnTo>
                <a:lnTo>
                  <a:pt x="2406" y="230"/>
                </a:lnTo>
                <a:lnTo>
                  <a:pt x="2408" y="230"/>
                </a:lnTo>
                <a:lnTo>
                  <a:pt x="2409" y="230"/>
                </a:lnTo>
                <a:lnTo>
                  <a:pt x="2419" y="230"/>
                </a:lnTo>
                <a:lnTo>
                  <a:pt x="2425" y="230"/>
                </a:lnTo>
                <a:lnTo>
                  <a:pt x="2429" y="230"/>
                </a:lnTo>
                <a:lnTo>
                  <a:pt x="2433" y="230"/>
                </a:lnTo>
                <a:lnTo>
                  <a:pt x="2434" y="230"/>
                </a:lnTo>
                <a:lnTo>
                  <a:pt x="2444" y="230"/>
                </a:lnTo>
                <a:lnTo>
                  <a:pt x="2448" y="230"/>
                </a:lnTo>
                <a:lnTo>
                  <a:pt x="2450" y="230"/>
                </a:lnTo>
                <a:lnTo>
                  <a:pt x="2454" y="230"/>
                </a:lnTo>
                <a:lnTo>
                  <a:pt x="2457" y="230"/>
                </a:lnTo>
                <a:lnTo>
                  <a:pt x="2459" y="230"/>
                </a:lnTo>
                <a:lnTo>
                  <a:pt x="2461" y="230"/>
                </a:lnTo>
                <a:lnTo>
                  <a:pt x="2463" y="230"/>
                </a:lnTo>
                <a:lnTo>
                  <a:pt x="2471" y="230"/>
                </a:lnTo>
                <a:lnTo>
                  <a:pt x="2475" y="230"/>
                </a:lnTo>
                <a:lnTo>
                  <a:pt x="2477" y="230"/>
                </a:lnTo>
                <a:lnTo>
                  <a:pt x="2479" y="230"/>
                </a:lnTo>
                <a:lnTo>
                  <a:pt x="2481" y="230"/>
                </a:lnTo>
                <a:lnTo>
                  <a:pt x="2482" y="230"/>
                </a:lnTo>
                <a:lnTo>
                  <a:pt x="2486" y="230"/>
                </a:lnTo>
                <a:lnTo>
                  <a:pt x="2488" y="230"/>
                </a:lnTo>
                <a:lnTo>
                  <a:pt x="2492" y="230"/>
                </a:lnTo>
                <a:lnTo>
                  <a:pt x="2494" y="230"/>
                </a:lnTo>
                <a:lnTo>
                  <a:pt x="2498" y="230"/>
                </a:lnTo>
                <a:lnTo>
                  <a:pt x="2500" y="230"/>
                </a:lnTo>
                <a:lnTo>
                  <a:pt x="2502" y="230"/>
                </a:lnTo>
                <a:lnTo>
                  <a:pt x="2504" y="230"/>
                </a:lnTo>
                <a:lnTo>
                  <a:pt x="2505" y="230"/>
                </a:lnTo>
                <a:lnTo>
                  <a:pt x="2507" y="230"/>
                </a:lnTo>
                <a:lnTo>
                  <a:pt x="2509" y="230"/>
                </a:lnTo>
                <a:lnTo>
                  <a:pt x="2511" y="230"/>
                </a:lnTo>
                <a:lnTo>
                  <a:pt x="2513" y="230"/>
                </a:lnTo>
                <a:lnTo>
                  <a:pt x="2515" y="230"/>
                </a:lnTo>
                <a:lnTo>
                  <a:pt x="2517" y="230"/>
                </a:lnTo>
                <a:lnTo>
                  <a:pt x="2519" y="230"/>
                </a:lnTo>
                <a:lnTo>
                  <a:pt x="2521" y="230"/>
                </a:lnTo>
                <a:lnTo>
                  <a:pt x="2523" y="230"/>
                </a:lnTo>
                <a:lnTo>
                  <a:pt x="2525" y="230"/>
                </a:lnTo>
                <a:lnTo>
                  <a:pt x="2532" y="230"/>
                </a:lnTo>
                <a:lnTo>
                  <a:pt x="2555" y="230"/>
                </a:lnTo>
                <a:lnTo>
                  <a:pt x="2628" y="230"/>
                </a:lnTo>
                <a:lnTo>
                  <a:pt x="2630" y="230"/>
                </a:lnTo>
                <a:lnTo>
                  <a:pt x="2761" y="230"/>
                </a:lnTo>
                <a:lnTo>
                  <a:pt x="2765" y="230"/>
                </a:lnTo>
                <a:lnTo>
                  <a:pt x="2782" y="230"/>
                </a:lnTo>
                <a:lnTo>
                  <a:pt x="2786" y="230"/>
                </a:lnTo>
                <a:lnTo>
                  <a:pt x="2849" y="230"/>
                </a:lnTo>
                <a:lnTo>
                  <a:pt x="2851" y="230"/>
                </a:lnTo>
                <a:lnTo>
                  <a:pt x="2882" y="230"/>
                </a:lnTo>
                <a:lnTo>
                  <a:pt x="2924" y="230"/>
                </a:lnTo>
                <a:lnTo>
                  <a:pt x="2984" y="230"/>
                </a:lnTo>
                <a:lnTo>
                  <a:pt x="2987" y="230"/>
                </a:lnTo>
                <a:lnTo>
                  <a:pt x="2999" y="230"/>
                </a:lnTo>
                <a:lnTo>
                  <a:pt x="3001" y="230"/>
                </a:lnTo>
                <a:lnTo>
                  <a:pt x="3003" y="230"/>
                </a:lnTo>
                <a:lnTo>
                  <a:pt x="3007" y="230"/>
                </a:lnTo>
                <a:lnTo>
                  <a:pt x="3010" y="230"/>
                </a:lnTo>
                <a:lnTo>
                  <a:pt x="3095" y="230"/>
                </a:lnTo>
                <a:lnTo>
                  <a:pt x="3099" y="230"/>
                </a:lnTo>
                <a:lnTo>
                  <a:pt x="3101" y="230"/>
                </a:lnTo>
                <a:lnTo>
                  <a:pt x="3103" y="230"/>
                </a:lnTo>
                <a:lnTo>
                  <a:pt x="3105" y="230"/>
                </a:lnTo>
                <a:lnTo>
                  <a:pt x="3112" y="230"/>
                </a:lnTo>
                <a:lnTo>
                  <a:pt x="3114" y="230"/>
                </a:lnTo>
                <a:lnTo>
                  <a:pt x="3118" y="230"/>
                </a:lnTo>
                <a:lnTo>
                  <a:pt x="3122" y="230"/>
                </a:lnTo>
                <a:lnTo>
                  <a:pt x="3131" y="230"/>
                </a:lnTo>
                <a:lnTo>
                  <a:pt x="3135" y="230"/>
                </a:lnTo>
                <a:lnTo>
                  <a:pt x="3139" y="230"/>
                </a:lnTo>
                <a:lnTo>
                  <a:pt x="3141" y="230"/>
                </a:lnTo>
                <a:lnTo>
                  <a:pt x="3143" y="230"/>
                </a:lnTo>
                <a:lnTo>
                  <a:pt x="3149" y="230"/>
                </a:lnTo>
                <a:lnTo>
                  <a:pt x="3154" y="230"/>
                </a:lnTo>
                <a:lnTo>
                  <a:pt x="3168" y="230"/>
                </a:lnTo>
                <a:lnTo>
                  <a:pt x="3179" y="230"/>
                </a:lnTo>
                <a:lnTo>
                  <a:pt x="3183" y="230"/>
                </a:lnTo>
                <a:lnTo>
                  <a:pt x="3189" y="230"/>
                </a:lnTo>
                <a:lnTo>
                  <a:pt x="3195" y="230"/>
                </a:lnTo>
                <a:lnTo>
                  <a:pt x="3208" y="230"/>
                </a:lnTo>
                <a:lnTo>
                  <a:pt x="3212" y="230"/>
                </a:lnTo>
                <a:lnTo>
                  <a:pt x="3233" y="230"/>
                </a:lnTo>
                <a:lnTo>
                  <a:pt x="3235" y="230"/>
                </a:lnTo>
                <a:lnTo>
                  <a:pt x="3237" y="230"/>
                </a:lnTo>
                <a:lnTo>
                  <a:pt x="3254" y="230"/>
                </a:lnTo>
                <a:lnTo>
                  <a:pt x="3256" y="230"/>
                </a:lnTo>
                <a:lnTo>
                  <a:pt x="3258" y="230"/>
                </a:lnTo>
                <a:lnTo>
                  <a:pt x="3258" y="232"/>
                </a:lnTo>
                <a:lnTo>
                  <a:pt x="3260" y="232"/>
                </a:lnTo>
                <a:lnTo>
                  <a:pt x="3260" y="234"/>
                </a:lnTo>
                <a:lnTo>
                  <a:pt x="3262" y="234"/>
                </a:lnTo>
                <a:lnTo>
                  <a:pt x="3264" y="234"/>
                </a:lnTo>
                <a:lnTo>
                  <a:pt x="3266" y="234"/>
                </a:lnTo>
                <a:lnTo>
                  <a:pt x="3266" y="236"/>
                </a:lnTo>
                <a:lnTo>
                  <a:pt x="3268" y="236"/>
                </a:lnTo>
                <a:lnTo>
                  <a:pt x="3268" y="238"/>
                </a:lnTo>
                <a:lnTo>
                  <a:pt x="3270" y="240"/>
                </a:lnTo>
                <a:lnTo>
                  <a:pt x="3270" y="242"/>
                </a:lnTo>
                <a:lnTo>
                  <a:pt x="3270" y="243"/>
                </a:lnTo>
                <a:lnTo>
                  <a:pt x="3268" y="245"/>
                </a:lnTo>
                <a:lnTo>
                  <a:pt x="3268" y="247"/>
                </a:lnTo>
                <a:lnTo>
                  <a:pt x="3268" y="249"/>
                </a:lnTo>
                <a:lnTo>
                  <a:pt x="3268" y="251"/>
                </a:lnTo>
                <a:lnTo>
                  <a:pt x="3270" y="253"/>
                </a:lnTo>
                <a:lnTo>
                  <a:pt x="3270" y="255"/>
                </a:lnTo>
                <a:lnTo>
                  <a:pt x="3272" y="257"/>
                </a:lnTo>
                <a:lnTo>
                  <a:pt x="3275" y="257"/>
                </a:lnTo>
                <a:lnTo>
                  <a:pt x="3275" y="259"/>
                </a:lnTo>
                <a:lnTo>
                  <a:pt x="3277" y="259"/>
                </a:lnTo>
                <a:lnTo>
                  <a:pt x="3277" y="261"/>
                </a:lnTo>
                <a:lnTo>
                  <a:pt x="3279" y="261"/>
                </a:lnTo>
                <a:lnTo>
                  <a:pt x="3279" y="263"/>
                </a:lnTo>
                <a:lnTo>
                  <a:pt x="3281" y="263"/>
                </a:lnTo>
                <a:lnTo>
                  <a:pt x="3281" y="265"/>
                </a:lnTo>
                <a:lnTo>
                  <a:pt x="3281" y="266"/>
                </a:lnTo>
                <a:lnTo>
                  <a:pt x="3283" y="268"/>
                </a:lnTo>
                <a:lnTo>
                  <a:pt x="3285" y="272"/>
                </a:lnTo>
                <a:lnTo>
                  <a:pt x="3287" y="272"/>
                </a:lnTo>
                <a:lnTo>
                  <a:pt x="3287" y="274"/>
                </a:lnTo>
                <a:lnTo>
                  <a:pt x="3289" y="274"/>
                </a:lnTo>
                <a:lnTo>
                  <a:pt x="3291" y="274"/>
                </a:lnTo>
                <a:lnTo>
                  <a:pt x="3293" y="274"/>
                </a:lnTo>
                <a:lnTo>
                  <a:pt x="3293" y="272"/>
                </a:lnTo>
                <a:lnTo>
                  <a:pt x="3295" y="272"/>
                </a:lnTo>
                <a:lnTo>
                  <a:pt x="3295" y="270"/>
                </a:lnTo>
                <a:lnTo>
                  <a:pt x="3297" y="268"/>
                </a:lnTo>
                <a:lnTo>
                  <a:pt x="3298" y="268"/>
                </a:lnTo>
                <a:lnTo>
                  <a:pt x="3298" y="270"/>
                </a:lnTo>
                <a:lnTo>
                  <a:pt x="3298" y="272"/>
                </a:lnTo>
                <a:lnTo>
                  <a:pt x="3298" y="274"/>
                </a:lnTo>
                <a:lnTo>
                  <a:pt x="3300" y="276"/>
                </a:lnTo>
                <a:lnTo>
                  <a:pt x="3300" y="278"/>
                </a:lnTo>
                <a:lnTo>
                  <a:pt x="3302" y="278"/>
                </a:lnTo>
                <a:lnTo>
                  <a:pt x="3304" y="278"/>
                </a:lnTo>
                <a:lnTo>
                  <a:pt x="3304" y="280"/>
                </a:lnTo>
                <a:lnTo>
                  <a:pt x="3306" y="280"/>
                </a:lnTo>
                <a:lnTo>
                  <a:pt x="3306" y="282"/>
                </a:lnTo>
                <a:lnTo>
                  <a:pt x="3308" y="282"/>
                </a:lnTo>
                <a:lnTo>
                  <a:pt x="3308" y="284"/>
                </a:lnTo>
                <a:lnTo>
                  <a:pt x="3310" y="286"/>
                </a:lnTo>
                <a:lnTo>
                  <a:pt x="3310" y="288"/>
                </a:lnTo>
                <a:lnTo>
                  <a:pt x="3310" y="291"/>
                </a:lnTo>
                <a:lnTo>
                  <a:pt x="3310" y="295"/>
                </a:lnTo>
                <a:lnTo>
                  <a:pt x="3312" y="297"/>
                </a:lnTo>
                <a:lnTo>
                  <a:pt x="3312" y="299"/>
                </a:lnTo>
                <a:lnTo>
                  <a:pt x="3312" y="301"/>
                </a:lnTo>
                <a:lnTo>
                  <a:pt x="3314" y="303"/>
                </a:lnTo>
                <a:lnTo>
                  <a:pt x="3314" y="305"/>
                </a:lnTo>
                <a:lnTo>
                  <a:pt x="3314" y="307"/>
                </a:lnTo>
                <a:lnTo>
                  <a:pt x="3314" y="309"/>
                </a:lnTo>
                <a:lnTo>
                  <a:pt x="3312" y="313"/>
                </a:lnTo>
                <a:lnTo>
                  <a:pt x="3312" y="314"/>
                </a:lnTo>
                <a:lnTo>
                  <a:pt x="3310" y="316"/>
                </a:lnTo>
                <a:lnTo>
                  <a:pt x="3310" y="318"/>
                </a:lnTo>
                <a:lnTo>
                  <a:pt x="3310" y="322"/>
                </a:lnTo>
                <a:lnTo>
                  <a:pt x="3312" y="322"/>
                </a:lnTo>
                <a:lnTo>
                  <a:pt x="3312" y="324"/>
                </a:lnTo>
                <a:lnTo>
                  <a:pt x="3316" y="326"/>
                </a:lnTo>
                <a:lnTo>
                  <a:pt x="3318" y="326"/>
                </a:lnTo>
                <a:lnTo>
                  <a:pt x="3318" y="328"/>
                </a:lnTo>
                <a:lnTo>
                  <a:pt x="3320" y="328"/>
                </a:lnTo>
                <a:lnTo>
                  <a:pt x="3320" y="332"/>
                </a:lnTo>
                <a:lnTo>
                  <a:pt x="3320" y="334"/>
                </a:lnTo>
                <a:lnTo>
                  <a:pt x="3320" y="336"/>
                </a:lnTo>
                <a:lnTo>
                  <a:pt x="3318" y="336"/>
                </a:lnTo>
                <a:lnTo>
                  <a:pt x="3318" y="338"/>
                </a:lnTo>
                <a:lnTo>
                  <a:pt x="3318" y="339"/>
                </a:lnTo>
                <a:lnTo>
                  <a:pt x="3318" y="341"/>
                </a:lnTo>
                <a:lnTo>
                  <a:pt x="3318" y="343"/>
                </a:lnTo>
                <a:lnTo>
                  <a:pt x="3320" y="345"/>
                </a:lnTo>
                <a:lnTo>
                  <a:pt x="3322" y="347"/>
                </a:lnTo>
                <a:lnTo>
                  <a:pt x="3323" y="347"/>
                </a:lnTo>
                <a:lnTo>
                  <a:pt x="3325" y="347"/>
                </a:lnTo>
                <a:lnTo>
                  <a:pt x="3325" y="345"/>
                </a:lnTo>
                <a:lnTo>
                  <a:pt x="3327" y="345"/>
                </a:lnTo>
                <a:lnTo>
                  <a:pt x="3329" y="343"/>
                </a:lnTo>
                <a:lnTo>
                  <a:pt x="3331" y="343"/>
                </a:lnTo>
                <a:lnTo>
                  <a:pt x="3331" y="341"/>
                </a:lnTo>
                <a:lnTo>
                  <a:pt x="3333" y="341"/>
                </a:lnTo>
                <a:lnTo>
                  <a:pt x="3335" y="343"/>
                </a:lnTo>
                <a:lnTo>
                  <a:pt x="3337" y="347"/>
                </a:lnTo>
                <a:lnTo>
                  <a:pt x="3339" y="349"/>
                </a:lnTo>
                <a:lnTo>
                  <a:pt x="3341" y="349"/>
                </a:lnTo>
                <a:lnTo>
                  <a:pt x="3341" y="351"/>
                </a:lnTo>
                <a:lnTo>
                  <a:pt x="3343" y="351"/>
                </a:lnTo>
                <a:lnTo>
                  <a:pt x="3345" y="351"/>
                </a:lnTo>
                <a:lnTo>
                  <a:pt x="3345" y="349"/>
                </a:lnTo>
                <a:lnTo>
                  <a:pt x="3346" y="347"/>
                </a:lnTo>
                <a:lnTo>
                  <a:pt x="3346" y="345"/>
                </a:lnTo>
                <a:lnTo>
                  <a:pt x="3348" y="343"/>
                </a:lnTo>
                <a:lnTo>
                  <a:pt x="3350" y="343"/>
                </a:lnTo>
                <a:lnTo>
                  <a:pt x="3350" y="341"/>
                </a:lnTo>
                <a:lnTo>
                  <a:pt x="3352" y="341"/>
                </a:lnTo>
                <a:lnTo>
                  <a:pt x="3354" y="341"/>
                </a:lnTo>
                <a:lnTo>
                  <a:pt x="3356" y="341"/>
                </a:lnTo>
                <a:lnTo>
                  <a:pt x="3358" y="341"/>
                </a:lnTo>
                <a:lnTo>
                  <a:pt x="3360" y="341"/>
                </a:lnTo>
                <a:lnTo>
                  <a:pt x="3360" y="343"/>
                </a:lnTo>
                <a:lnTo>
                  <a:pt x="3362" y="343"/>
                </a:lnTo>
                <a:lnTo>
                  <a:pt x="3362" y="345"/>
                </a:lnTo>
                <a:lnTo>
                  <a:pt x="3364" y="345"/>
                </a:lnTo>
                <a:lnTo>
                  <a:pt x="3364" y="347"/>
                </a:lnTo>
                <a:lnTo>
                  <a:pt x="3364" y="349"/>
                </a:lnTo>
                <a:lnTo>
                  <a:pt x="3366" y="349"/>
                </a:lnTo>
                <a:lnTo>
                  <a:pt x="3368" y="349"/>
                </a:lnTo>
                <a:lnTo>
                  <a:pt x="3370" y="347"/>
                </a:lnTo>
                <a:lnTo>
                  <a:pt x="3370" y="345"/>
                </a:lnTo>
                <a:lnTo>
                  <a:pt x="3371" y="343"/>
                </a:lnTo>
                <a:lnTo>
                  <a:pt x="3371" y="341"/>
                </a:lnTo>
                <a:lnTo>
                  <a:pt x="3371" y="339"/>
                </a:lnTo>
                <a:lnTo>
                  <a:pt x="3373" y="339"/>
                </a:lnTo>
                <a:lnTo>
                  <a:pt x="3375" y="339"/>
                </a:lnTo>
                <a:lnTo>
                  <a:pt x="3377" y="339"/>
                </a:lnTo>
                <a:lnTo>
                  <a:pt x="3377" y="341"/>
                </a:lnTo>
                <a:lnTo>
                  <a:pt x="3377" y="343"/>
                </a:lnTo>
                <a:lnTo>
                  <a:pt x="3377" y="345"/>
                </a:lnTo>
                <a:lnTo>
                  <a:pt x="3377" y="347"/>
                </a:lnTo>
                <a:lnTo>
                  <a:pt x="3377" y="349"/>
                </a:lnTo>
                <a:lnTo>
                  <a:pt x="3377" y="351"/>
                </a:lnTo>
                <a:lnTo>
                  <a:pt x="3377" y="353"/>
                </a:lnTo>
                <a:lnTo>
                  <a:pt x="3379" y="353"/>
                </a:lnTo>
                <a:lnTo>
                  <a:pt x="3379" y="355"/>
                </a:lnTo>
                <a:lnTo>
                  <a:pt x="3379" y="357"/>
                </a:lnTo>
                <a:lnTo>
                  <a:pt x="3381" y="357"/>
                </a:lnTo>
                <a:lnTo>
                  <a:pt x="3381" y="359"/>
                </a:lnTo>
                <a:lnTo>
                  <a:pt x="3383" y="359"/>
                </a:lnTo>
                <a:lnTo>
                  <a:pt x="3385" y="359"/>
                </a:lnTo>
                <a:lnTo>
                  <a:pt x="3387" y="359"/>
                </a:lnTo>
                <a:lnTo>
                  <a:pt x="3389" y="359"/>
                </a:lnTo>
                <a:lnTo>
                  <a:pt x="3391" y="359"/>
                </a:lnTo>
                <a:lnTo>
                  <a:pt x="3391" y="357"/>
                </a:lnTo>
                <a:lnTo>
                  <a:pt x="3393" y="357"/>
                </a:lnTo>
                <a:lnTo>
                  <a:pt x="3393" y="355"/>
                </a:lnTo>
                <a:lnTo>
                  <a:pt x="3394" y="355"/>
                </a:lnTo>
                <a:lnTo>
                  <a:pt x="3396" y="355"/>
                </a:lnTo>
                <a:lnTo>
                  <a:pt x="3396" y="357"/>
                </a:lnTo>
                <a:lnTo>
                  <a:pt x="3398" y="357"/>
                </a:lnTo>
                <a:lnTo>
                  <a:pt x="3398" y="359"/>
                </a:lnTo>
                <a:lnTo>
                  <a:pt x="3400" y="359"/>
                </a:lnTo>
                <a:lnTo>
                  <a:pt x="3400" y="361"/>
                </a:lnTo>
                <a:lnTo>
                  <a:pt x="3402" y="361"/>
                </a:lnTo>
                <a:lnTo>
                  <a:pt x="3404" y="362"/>
                </a:lnTo>
                <a:lnTo>
                  <a:pt x="3406" y="361"/>
                </a:lnTo>
                <a:lnTo>
                  <a:pt x="3408" y="361"/>
                </a:lnTo>
                <a:lnTo>
                  <a:pt x="3410" y="361"/>
                </a:lnTo>
                <a:lnTo>
                  <a:pt x="3410" y="362"/>
                </a:lnTo>
                <a:lnTo>
                  <a:pt x="3412" y="362"/>
                </a:lnTo>
                <a:lnTo>
                  <a:pt x="3412" y="364"/>
                </a:lnTo>
                <a:lnTo>
                  <a:pt x="3412" y="366"/>
                </a:lnTo>
                <a:lnTo>
                  <a:pt x="3412" y="368"/>
                </a:lnTo>
                <a:lnTo>
                  <a:pt x="3412" y="370"/>
                </a:lnTo>
                <a:lnTo>
                  <a:pt x="3412" y="372"/>
                </a:lnTo>
                <a:lnTo>
                  <a:pt x="3410" y="372"/>
                </a:lnTo>
                <a:lnTo>
                  <a:pt x="3410" y="374"/>
                </a:lnTo>
                <a:lnTo>
                  <a:pt x="3410" y="376"/>
                </a:lnTo>
                <a:lnTo>
                  <a:pt x="3410" y="378"/>
                </a:lnTo>
                <a:lnTo>
                  <a:pt x="3412" y="378"/>
                </a:lnTo>
                <a:lnTo>
                  <a:pt x="3412" y="380"/>
                </a:lnTo>
                <a:lnTo>
                  <a:pt x="3412" y="382"/>
                </a:lnTo>
                <a:lnTo>
                  <a:pt x="3414" y="382"/>
                </a:lnTo>
                <a:lnTo>
                  <a:pt x="3416" y="382"/>
                </a:lnTo>
                <a:lnTo>
                  <a:pt x="3416" y="384"/>
                </a:lnTo>
                <a:lnTo>
                  <a:pt x="3418" y="384"/>
                </a:lnTo>
                <a:lnTo>
                  <a:pt x="3419" y="384"/>
                </a:lnTo>
                <a:lnTo>
                  <a:pt x="3419" y="386"/>
                </a:lnTo>
                <a:lnTo>
                  <a:pt x="3421" y="386"/>
                </a:lnTo>
                <a:lnTo>
                  <a:pt x="3421" y="387"/>
                </a:lnTo>
                <a:lnTo>
                  <a:pt x="3423" y="387"/>
                </a:lnTo>
                <a:lnTo>
                  <a:pt x="3423" y="389"/>
                </a:lnTo>
                <a:lnTo>
                  <a:pt x="3425" y="389"/>
                </a:lnTo>
                <a:lnTo>
                  <a:pt x="3427" y="389"/>
                </a:lnTo>
                <a:lnTo>
                  <a:pt x="3429" y="389"/>
                </a:lnTo>
                <a:lnTo>
                  <a:pt x="3433" y="387"/>
                </a:lnTo>
                <a:lnTo>
                  <a:pt x="3435" y="387"/>
                </a:lnTo>
                <a:lnTo>
                  <a:pt x="3437" y="387"/>
                </a:lnTo>
                <a:lnTo>
                  <a:pt x="3437" y="389"/>
                </a:lnTo>
                <a:lnTo>
                  <a:pt x="3437" y="391"/>
                </a:lnTo>
                <a:lnTo>
                  <a:pt x="3437" y="393"/>
                </a:lnTo>
                <a:lnTo>
                  <a:pt x="3437" y="395"/>
                </a:lnTo>
                <a:lnTo>
                  <a:pt x="3437" y="397"/>
                </a:lnTo>
                <a:lnTo>
                  <a:pt x="3435" y="397"/>
                </a:lnTo>
                <a:lnTo>
                  <a:pt x="3435" y="399"/>
                </a:lnTo>
                <a:lnTo>
                  <a:pt x="3433" y="399"/>
                </a:lnTo>
                <a:lnTo>
                  <a:pt x="3433" y="401"/>
                </a:lnTo>
                <a:lnTo>
                  <a:pt x="3431" y="401"/>
                </a:lnTo>
                <a:lnTo>
                  <a:pt x="3429" y="399"/>
                </a:lnTo>
                <a:lnTo>
                  <a:pt x="3427" y="399"/>
                </a:lnTo>
                <a:lnTo>
                  <a:pt x="3425" y="401"/>
                </a:lnTo>
                <a:lnTo>
                  <a:pt x="3423" y="403"/>
                </a:lnTo>
                <a:lnTo>
                  <a:pt x="3421" y="405"/>
                </a:lnTo>
                <a:lnTo>
                  <a:pt x="3421" y="407"/>
                </a:lnTo>
                <a:lnTo>
                  <a:pt x="3421" y="409"/>
                </a:lnTo>
                <a:lnTo>
                  <a:pt x="3419" y="409"/>
                </a:lnTo>
                <a:lnTo>
                  <a:pt x="3419" y="410"/>
                </a:lnTo>
                <a:lnTo>
                  <a:pt x="3419" y="412"/>
                </a:lnTo>
                <a:lnTo>
                  <a:pt x="3419" y="416"/>
                </a:lnTo>
                <a:lnTo>
                  <a:pt x="3419" y="420"/>
                </a:lnTo>
                <a:lnTo>
                  <a:pt x="3419" y="422"/>
                </a:lnTo>
                <a:lnTo>
                  <a:pt x="3419" y="424"/>
                </a:lnTo>
                <a:lnTo>
                  <a:pt x="3421" y="424"/>
                </a:lnTo>
                <a:lnTo>
                  <a:pt x="3421" y="426"/>
                </a:lnTo>
                <a:lnTo>
                  <a:pt x="3423" y="426"/>
                </a:lnTo>
                <a:lnTo>
                  <a:pt x="3425" y="426"/>
                </a:lnTo>
                <a:lnTo>
                  <a:pt x="3427" y="426"/>
                </a:lnTo>
                <a:lnTo>
                  <a:pt x="3429" y="426"/>
                </a:lnTo>
                <a:lnTo>
                  <a:pt x="3431" y="426"/>
                </a:lnTo>
                <a:lnTo>
                  <a:pt x="3433" y="424"/>
                </a:lnTo>
                <a:lnTo>
                  <a:pt x="3435" y="424"/>
                </a:lnTo>
                <a:lnTo>
                  <a:pt x="3437" y="424"/>
                </a:lnTo>
                <a:lnTo>
                  <a:pt x="3441" y="426"/>
                </a:lnTo>
                <a:lnTo>
                  <a:pt x="3442" y="428"/>
                </a:lnTo>
                <a:lnTo>
                  <a:pt x="3444" y="428"/>
                </a:lnTo>
                <a:lnTo>
                  <a:pt x="3446" y="428"/>
                </a:lnTo>
                <a:lnTo>
                  <a:pt x="3446" y="430"/>
                </a:lnTo>
                <a:lnTo>
                  <a:pt x="3448" y="432"/>
                </a:lnTo>
                <a:lnTo>
                  <a:pt x="3450" y="439"/>
                </a:lnTo>
                <a:lnTo>
                  <a:pt x="3450" y="445"/>
                </a:lnTo>
                <a:lnTo>
                  <a:pt x="3450" y="447"/>
                </a:lnTo>
                <a:lnTo>
                  <a:pt x="3450" y="449"/>
                </a:lnTo>
                <a:lnTo>
                  <a:pt x="3450" y="451"/>
                </a:lnTo>
                <a:lnTo>
                  <a:pt x="3450" y="453"/>
                </a:lnTo>
                <a:lnTo>
                  <a:pt x="3450" y="455"/>
                </a:lnTo>
                <a:lnTo>
                  <a:pt x="3450" y="457"/>
                </a:lnTo>
                <a:lnTo>
                  <a:pt x="3450" y="458"/>
                </a:lnTo>
                <a:lnTo>
                  <a:pt x="3450" y="460"/>
                </a:lnTo>
                <a:lnTo>
                  <a:pt x="3452" y="466"/>
                </a:lnTo>
                <a:lnTo>
                  <a:pt x="3452" y="468"/>
                </a:lnTo>
                <a:lnTo>
                  <a:pt x="3452" y="470"/>
                </a:lnTo>
                <a:lnTo>
                  <a:pt x="3452" y="472"/>
                </a:lnTo>
                <a:lnTo>
                  <a:pt x="3450" y="472"/>
                </a:lnTo>
                <a:lnTo>
                  <a:pt x="3446" y="472"/>
                </a:lnTo>
                <a:lnTo>
                  <a:pt x="3444" y="472"/>
                </a:lnTo>
                <a:lnTo>
                  <a:pt x="3442" y="472"/>
                </a:lnTo>
                <a:lnTo>
                  <a:pt x="3441" y="474"/>
                </a:lnTo>
                <a:lnTo>
                  <a:pt x="3441" y="476"/>
                </a:lnTo>
                <a:lnTo>
                  <a:pt x="3441" y="478"/>
                </a:lnTo>
                <a:lnTo>
                  <a:pt x="3442" y="480"/>
                </a:lnTo>
                <a:lnTo>
                  <a:pt x="3442" y="481"/>
                </a:lnTo>
                <a:lnTo>
                  <a:pt x="3444" y="481"/>
                </a:lnTo>
                <a:lnTo>
                  <a:pt x="3446" y="483"/>
                </a:lnTo>
                <a:lnTo>
                  <a:pt x="3448" y="485"/>
                </a:lnTo>
                <a:lnTo>
                  <a:pt x="3448" y="487"/>
                </a:lnTo>
                <a:lnTo>
                  <a:pt x="3448" y="489"/>
                </a:lnTo>
                <a:lnTo>
                  <a:pt x="3450" y="493"/>
                </a:lnTo>
                <a:lnTo>
                  <a:pt x="3450" y="495"/>
                </a:lnTo>
                <a:lnTo>
                  <a:pt x="3452" y="497"/>
                </a:lnTo>
                <a:lnTo>
                  <a:pt x="3452" y="499"/>
                </a:lnTo>
                <a:lnTo>
                  <a:pt x="3450" y="499"/>
                </a:lnTo>
                <a:lnTo>
                  <a:pt x="3450" y="501"/>
                </a:lnTo>
                <a:lnTo>
                  <a:pt x="3448" y="501"/>
                </a:lnTo>
                <a:lnTo>
                  <a:pt x="3448" y="503"/>
                </a:lnTo>
                <a:lnTo>
                  <a:pt x="3446" y="503"/>
                </a:lnTo>
                <a:lnTo>
                  <a:pt x="3446" y="505"/>
                </a:lnTo>
                <a:lnTo>
                  <a:pt x="3446" y="506"/>
                </a:lnTo>
                <a:lnTo>
                  <a:pt x="3446" y="508"/>
                </a:lnTo>
                <a:lnTo>
                  <a:pt x="3448" y="508"/>
                </a:lnTo>
                <a:lnTo>
                  <a:pt x="3448" y="510"/>
                </a:lnTo>
                <a:lnTo>
                  <a:pt x="3450" y="510"/>
                </a:lnTo>
                <a:lnTo>
                  <a:pt x="3450" y="512"/>
                </a:lnTo>
                <a:lnTo>
                  <a:pt x="3450" y="514"/>
                </a:lnTo>
                <a:lnTo>
                  <a:pt x="3452" y="516"/>
                </a:lnTo>
                <a:lnTo>
                  <a:pt x="3452" y="518"/>
                </a:lnTo>
                <a:lnTo>
                  <a:pt x="3452" y="520"/>
                </a:lnTo>
                <a:lnTo>
                  <a:pt x="3452" y="522"/>
                </a:lnTo>
                <a:lnTo>
                  <a:pt x="3452" y="526"/>
                </a:lnTo>
                <a:lnTo>
                  <a:pt x="3452" y="528"/>
                </a:lnTo>
                <a:lnTo>
                  <a:pt x="3452" y="529"/>
                </a:lnTo>
                <a:lnTo>
                  <a:pt x="3452" y="531"/>
                </a:lnTo>
                <a:lnTo>
                  <a:pt x="3452" y="533"/>
                </a:lnTo>
                <a:lnTo>
                  <a:pt x="3452" y="535"/>
                </a:lnTo>
                <a:lnTo>
                  <a:pt x="3452" y="537"/>
                </a:lnTo>
                <a:lnTo>
                  <a:pt x="3452" y="539"/>
                </a:lnTo>
                <a:lnTo>
                  <a:pt x="3454" y="539"/>
                </a:lnTo>
                <a:lnTo>
                  <a:pt x="3454" y="541"/>
                </a:lnTo>
                <a:lnTo>
                  <a:pt x="3454" y="543"/>
                </a:lnTo>
                <a:lnTo>
                  <a:pt x="3454" y="545"/>
                </a:lnTo>
                <a:lnTo>
                  <a:pt x="3454" y="547"/>
                </a:lnTo>
                <a:lnTo>
                  <a:pt x="3456" y="549"/>
                </a:lnTo>
                <a:lnTo>
                  <a:pt x="3456" y="551"/>
                </a:lnTo>
                <a:lnTo>
                  <a:pt x="3456" y="553"/>
                </a:lnTo>
                <a:lnTo>
                  <a:pt x="3454" y="553"/>
                </a:lnTo>
                <a:lnTo>
                  <a:pt x="3452" y="553"/>
                </a:lnTo>
                <a:lnTo>
                  <a:pt x="3452" y="551"/>
                </a:lnTo>
                <a:lnTo>
                  <a:pt x="3450" y="551"/>
                </a:lnTo>
                <a:lnTo>
                  <a:pt x="3448" y="551"/>
                </a:lnTo>
                <a:lnTo>
                  <a:pt x="3446" y="553"/>
                </a:lnTo>
                <a:lnTo>
                  <a:pt x="3446" y="554"/>
                </a:lnTo>
                <a:lnTo>
                  <a:pt x="3446" y="556"/>
                </a:lnTo>
                <a:lnTo>
                  <a:pt x="3446" y="558"/>
                </a:lnTo>
                <a:lnTo>
                  <a:pt x="3444" y="560"/>
                </a:lnTo>
                <a:lnTo>
                  <a:pt x="3442" y="560"/>
                </a:lnTo>
                <a:lnTo>
                  <a:pt x="3441" y="560"/>
                </a:lnTo>
                <a:lnTo>
                  <a:pt x="3439" y="560"/>
                </a:lnTo>
                <a:lnTo>
                  <a:pt x="3437" y="560"/>
                </a:lnTo>
                <a:lnTo>
                  <a:pt x="3437" y="562"/>
                </a:lnTo>
                <a:lnTo>
                  <a:pt x="3437" y="564"/>
                </a:lnTo>
                <a:lnTo>
                  <a:pt x="3439" y="564"/>
                </a:lnTo>
                <a:lnTo>
                  <a:pt x="3441" y="566"/>
                </a:lnTo>
                <a:lnTo>
                  <a:pt x="3441" y="568"/>
                </a:lnTo>
                <a:lnTo>
                  <a:pt x="3442" y="570"/>
                </a:lnTo>
                <a:lnTo>
                  <a:pt x="3442" y="572"/>
                </a:lnTo>
                <a:lnTo>
                  <a:pt x="3442" y="574"/>
                </a:lnTo>
                <a:lnTo>
                  <a:pt x="3444" y="574"/>
                </a:lnTo>
                <a:lnTo>
                  <a:pt x="3444" y="576"/>
                </a:lnTo>
                <a:lnTo>
                  <a:pt x="3446" y="576"/>
                </a:lnTo>
                <a:lnTo>
                  <a:pt x="3446" y="577"/>
                </a:lnTo>
                <a:lnTo>
                  <a:pt x="3448" y="577"/>
                </a:lnTo>
                <a:lnTo>
                  <a:pt x="3448" y="579"/>
                </a:lnTo>
                <a:lnTo>
                  <a:pt x="3450" y="579"/>
                </a:lnTo>
                <a:lnTo>
                  <a:pt x="3450" y="581"/>
                </a:lnTo>
                <a:lnTo>
                  <a:pt x="3452" y="581"/>
                </a:lnTo>
                <a:lnTo>
                  <a:pt x="3452" y="583"/>
                </a:lnTo>
                <a:lnTo>
                  <a:pt x="3454" y="583"/>
                </a:lnTo>
                <a:lnTo>
                  <a:pt x="3454" y="585"/>
                </a:lnTo>
                <a:lnTo>
                  <a:pt x="3454" y="587"/>
                </a:lnTo>
                <a:lnTo>
                  <a:pt x="3456" y="589"/>
                </a:lnTo>
                <a:lnTo>
                  <a:pt x="3456" y="591"/>
                </a:lnTo>
                <a:lnTo>
                  <a:pt x="3458" y="593"/>
                </a:lnTo>
                <a:lnTo>
                  <a:pt x="3458" y="595"/>
                </a:lnTo>
                <a:lnTo>
                  <a:pt x="3460" y="597"/>
                </a:lnTo>
                <a:lnTo>
                  <a:pt x="3462" y="597"/>
                </a:lnTo>
                <a:lnTo>
                  <a:pt x="3462" y="599"/>
                </a:lnTo>
                <a:lnTo>
                  <a:pt x="3464" y="599"/>
                </a:lnTo>
                <a:lnTo>
                  <a:pt x="3466" y="599"/>
                </a:lnTo>
                <a:lnTo>
                  <a:pt x="3466" y="597"/>
                </a:lnTo>
                <a:lnTo>
                  <a:pt x="3467" y="599"/>
                </a:lnTo>
                <a:lnTo>
                  <a:pt x="3469" y="602"/>
                </a:lnTo>
                <a:lnTo>
                  <a:pt x="3471" y="606"/>
                </a:lnTo>
                <a:lnTo>
                  <a:pt x="3475" y="610"/>
                </a:lnTo>
                <a:lnTo>
                  <a:pt x="3475" y="612"/>
                </a:lnTo>
                <a:lnTo>
                  <a:pt x="3473" y="614"/>
                </a:lnTo>
                <a:lnTo>
                  <a:pt x="3473" y="616"/>
                </a:lnTo>
                <a:lnTo>
                  <a:pt x="3471" y="618"/>
                </a:lnTo>
                <a:lnTo>
                  <a:pt x="3469" y="618"/>
                </a:lnTo>
                <a:lnTo>
                  <a:pt x="3469" y="622"/>
                </a:lnTo>
                <a:lnTo>
                  <a:pt x="3469" y="624"/>
                </a:lnTo>
                <a:lnTo>
                  <a:pt x="3471" y="624"/>
                </a:lnTo>
                <a:lnTo>
                  <a:pt x="3475" y="624"/>
                </a:lnTo>
                <a:lnTo>
                  <a:pt x="3475" y="625"/>
                </a:lnTo>
                <a:lnTo>
                  <a:pt x="3477" y="625"/>
                </a:lnTo>
                <a:lnTo>
                  <a:pt x="3479" y="627"/>
                </a:lnTo>
                <a:lnTo>
                  <a:pt x="3481" y="629"/>
                </a:lnTo>
                <a:lnTo>
                  <a:pt x="3481" y="631"/>
                </a:lnTo>
                <a:lnTo>
                  <a:pt x="3483" y="635"/>
                </a:lnTo>
                <a:lnTo>
                  <a:pt x="3483" y="637"/>
                </a:lnTo>
                <a:lnTo>
                  <a:pt x="3483" y="639"/>
                </a:lnTo>
                <a:lnTo>
                  <a:pt x="3483" y="641"/>
                </a:lnTo>
                <a:lnTo>
                  <a:pt x="3483" y="643"/>
                </a:lnTo>
                <a:lnTo>
                  <a:pt x="3483" y="645"/>
                </a:lnTo>
                <a:lnTo>
                  <a:pt x="3485" y="645"/>
                </a:lnTo>
                <a:lnTo>
                  <a:pt x="3487" y="645"/>
                </a:lnTo>
                <a:lnTo>
                  <a:pt x="3489" y="645"/>
                </a:lnTo>
                <a:lnTo>
                  <a:pt x="3490" y="645"/>
                </a:lnTo>
                <a:lnTo>
                  <a:pt x="3492" y="645"/>
                </a:lnTo>
                <a:lnTo>
                  <a:pt x="3492" y="647"/>
                </a:lnTo>
                <a:lnTo>
                  <a:pt x="3494" y="647"/>
                </a:lnTo>
                <a:lnTo>
                  <a:pt x="3494" y="649"/>
                </a:lnTo>
                <a:lnTo>
                  <a:pt x="3494" y="650"/>
                </a:lnTo>
                <a:lnTo>
                  <a:pt x="3494" y="652"/>
                </a:lnTo>
                <a:lnTo>
                  <a:pt x="3494" y="654"/>
                </a:lnTo>
                <a:lnTo>
                  <a:pt x="3494" y="656"/>
                </a:lnTo>
                <a:lnTo>
                  <a:pt x="3494" y="658"/>
                </a:lnTo>
                <a:lnTo>
                  <a:pt x="3492" y="658"/>
                </a:lnTo>
                <a:lnTo>
                  <a:pt x="3492" y="660"/>
                </a:lnTo>
                <a:lnTo>
                  <a:pt x="3492" y="662"/>
                </a:lnTo>
                <a:lnTo>
                  <a:pt x="3492" y="664"/>
                </a:lnTo>
                <a:lnTo>
                  <a:pt x="3492" y="666"/>
                </a:lnTo>
                <a:lnTo>
                  <a:pt x="3494" y="668"/>
                </a:lnTo>
                <a:lnTo>
                  <a:pt x="3494" y="670"/>
                </a:lnTo>
                <a:lnTo>
                  <a:pt x="3496" y="670"/>
                </a:lnTo>
                <a:lnTo>
                  <a:pt x="3498" y="670"/>
                </a:lnTo>
                <a:lnTo>
                  <a:pt x="3500" y="670"/>
                </a:lnTo>
                <a:lnTo>
                  <a:pt x="3504" y="672"/>
                </a:lnTo>
                <a:lnTo>
                  <a:pt x="3506" y="672"/>
                </a:lnTo>
                <a:lnTo>
                  <a:pt x="3508" y="672"/>
                </a:lnTo>
                <a:lnTo>
                  <a:pt x="3510" y="672"/>
                </a:lnTo>
                <a:lnTo>
                  <a:pt x="3512" y="672"/>
                </a:lnTo>
                <a:lnTo>
                  <a:pt x="3517" y="668"/>
                </a:lnTo>
                <a:lnTo>
                  <a:pt x="3517" y="666"/>
                </a:lnTo>
                <a:lnTo>
                  <a:pt x="3519" y="666"/>
                </a:lnTo>
                <a:lnTo>
                  <a:pt x="3521" y="666"/>
                </a:lnTo>
                <a:lnTo>
                  <a:pt x="3525" y="666"/>
                </a:lnTo>
                <a:lnTo>
                  <a:pt x="3525" y="668"/>
                </a:lnTo>
                <a:lnTo>
                  <a:pt x="3527" y="668"/>
                </a:lnTo>
                <a:lnTo>
                  <a:pt x="3529" y="668"/>
                </a:lnTo>
                <a:lnTo>
                  <a:pt x="3529" y="670"/>
                </a:lnTo>
                <a:lnTo>
                  <a:pt x="3531" y="670"/>
                </a:lnTo>
                <a:lnTo>
                  <a:pt x="3531" y="672"/>
                </a:lnTo>
                <a:lnTo>
                  <a:pt x="3533" y="672"/>
                </a:lnTo>
                <a:lnTo>
                  <a:pt x="3535" y="672"/>
                </a:lnTo>
                <a:lnTo>
                  <a:pt x="3537" y="672"/>
                </a:lnTo>
                <a:lnTo>
                  <a:pt x="3538" y="672"/>
                </a:lnTo>
                <a:lnTo>
                  <a:pt x="3538" y="673"/>
                </a:lnTo>
                <a:lnTo>
                  <a:pt x="3540" y="673"/>
                </a:lnTo>
                <a:lnTo>
                  <a:pt x="3540" y="675"/>
                </a:lnTo>
                <a:lnTo>
                  <a:pt x="3542" y="677"/>
                </a:lnTo>
                <a:lnTo>
                  <a:pt x="3542" y="679"/>
                </a:lnTo>
                <a:lnTo>
                  <a:pt x="3542" y="683"/>
                </a:lnTo>
                <a:lnTo>
                  <a:pt x="3542" y="685"/>
                </a:lnTo>
                <a:lnTo>
                  <a:pt x="3544" y="687"/>
                </a:lnTo>
                <a:lnTo>
                  <a:pt x="3546" y="687"/>
                </a:lnTo>
                <a:lnTo>
                  <a:pt x="3548" y="687"/>
                </a:lnTo>
                <a:lnTo>
                  <a:pt x="3550" y="687"/>
                </a:lnTo>
                <a:lnTo>
                  <a:pt x="3552" y="689"/>
                </a:lnTo>
                <a:lnTo>
                  <a:pt x="3554" y="691"/>
                </a:lnTo>
                <a:lnTo>
                  <a:pt x="3554" y="693"/>
                </a:lnTo>
                <a:lnTo>
                  <a:pt x="3554" y="695"/>
                </a:lnTo>
                <a:lnTo>
                  <a:pt x="3552" y="695"/>
                </a:lnTo>
                <a:lnTo>
                  <a:pt x="3552" y="697"/>
                </a:lnTo>
                <a:lnTo>
                  <a:pt x="3550" y="697"/>
                </a:lnTo>
                <a:lnTo>
                  <a:pt x="3550" y="698"/>
                </a:lnTo>
                <a:lnTo>
                  <a:pt x="3550" y="700"/>
                </a:lnTo>
                <a:lnTo>
                  <a:pt x="3550" y="702"/>
                </a:lnTo>
                <a:lnTo>
                  <a:pt x="3550" y="704"/>
                </a:lnTo>
                <a:lnTo>
                  <a:pt x="3554" y="704"/>
                </a:lnTo>
                <a:lnTo>
                  <a:pt x="3556" y="704"/>
                </a:lnTo>
                <a:lnTo>
                  <a:pt x="3558" y="704"/>
                </a:lnTo>
                <a:lnTo>
                  <a:pt x="3560" y="702"/>
                </a:lnTo>
                <a:lnTo>
                  <a:pt x="3562" y="702"/>
                </a:lnTo>
                <a:lnTo>
                  <a:pt x="3563" y="702"/>
                </a:lnTo>
                <a:lnTo>
                  <a:pt x="3565" y="702"/>
                </a:lnTo>
                <a:lnTo>
                  <a:pt x="3565" y="700"/>
                </a:lnTo>
                <a:lnTo>
                  <a:pt x="3567" y="700"/>
                </a:lnTo>
                <a:lnTo>
                  <a:pt x="3569" y="700"/>
                </a:lnTo>
                <a:lnTo>
                  <a:pt x="3569" y="698"/>
                </a:lnTo>
                <a:lnTo>
                  <a:pt x="3571" y="698"/>
                </a:lnTo>
                <a:lnTo>
                  <a:pt x="3573" y="698"/>
                </a:lnTo>
                <a:lnTo>
                  <a:pt x="3575" y="698"/>
                </a:lnTo>
                <a:lnTo>
                  <a:pt x="3575" y="700"/>
                </a:lnTo>
                <a:lnTo>
                  <a:pt x="3577" y="700"/>
                </a:lnTo>
                <a:lnTo>
                  <a:pt x="3579" y="702"/>
                </a:lnTo>
                <a:lnTo>
                  <a:pt x="3581" y="702"/>
                </a:lnTo>
                <a:lnTo>
                  <a:pt x="3581" y="704"/>
                </a:lnTo>
                <a:lnTo>
                  <a:pt x="3585" y="708"/>
                </a:lnTo>
                <a:lnTo>
                  <a:pt x="3586" y="708"/>
                </a:lnTo>
                <a:lnTo>
                  <a:pt x="3588" y="710"/>
                </a:lnTo>
                <a:lnTo>
                  <a:pt x="3590" y="710"/>
                </a:lnTo>
                <a:lnTo>
                  <a:pt x="3592" y="710"/>
                </a:lnTo>
                <a:lnTo>
                  <a:pt x="3594" y="710"/>
                </a:lnTo>
                <a:lnTo>
                  <a:pt x="3594" y="708"/>
                </a:lnTo>
                <a:lnTo>
                  <a:pt x="3594" y="706"/>
                </a:lnTo>
                <a:lnTo>
                  <a:pt x="3596" y="706"/>
                </a:lnTo>
                <a:lnTo>
                  <a:pt x="3598" y="704"/>
                </a:lnTo>
                <a:lnTo>
                  <a:pt x="3598" y="702"/>
                </a:lnTo>
                <a:lnTo>
                  <a:pt x="3600" y="702"/>
                </a:lnTo>
                <a:lnTo>
                  <a:pt x="3602" y="700"/>
                </a:lnTo>
                <a:lnTo>
                  <a:pt x="3604" y="700"/>
                </a:lnTo>
                <a:lnTo>
                  <a:pt x="3606" y="700"/>
                </a:lnTo>
                <a:lnTo>
                  <a:pt x="3608" y="702"/>
                </a:lnTo>
                <a:lnTo>
                  <a:pt x="3610" y="704"/>
                </a:lnTo>
                <a:lnTo>
                  <a:pt x="3610" y="706"/>
                </a:lnTo>
                <a:lnTo>
                  <a:pt x="3610" y="708"/>
                </a:lnTo>
                <a:lnTo>
                  <a:pt x="3610" y="710"/>
                </a:lnTo>
                <a:lnTo>
                  <a:pt x="3611" y="710"/>
                </a:lnTo>
                <a:lnTo>
                  <a:pt x="3611" y="712"/>
                </a:lnTo>
                <a:lnTo>
                  <a:pt x="3611" y="714"/>
                </a:lnTo>
                <a:lnTo>
                  <a:pt x="3613" y="716"/>
                </a:lnTo>
                <a:lnTo>
                  <a:pt x="3615" y="718"/>
                </a:lnTo>
                <a:lnTo>
                  <a:pt x="3617" y="718"/>
                </a:lnTo>
                <a:lnTo>
                  <a:pt x="3619" y="718"/>
                </a:lnTo>
                <a:lnTo>
                  <a:pt x="3621" y="718"/>
                </a:lnTo>
                <a:lnTo>
                  <a:pt x="3623" y="716"/>
                </a:lnTo>
                <a:lnTo>
                  <a:pt x="3625" y="716"/>
                </a:lnTo>
                <a:lnTo>
                  <a:pt x="3625" y="714"/>
                </a:lnTo>
                <a:lnTo>
                  <a:pt x="3627" y="714"/>
                </a:lnTo>
                <a:lnTo>
                  <a:pt x="3629" y="714"/>
                </a:lnTo>
                <a:lnTo>
                  <a:pt x="3631" y="716"/>
                </a:lnTo>
                <a:lnTo>
                  <a:pt x="3633" y="716"/>
                </a:lnTo>
                <a:lnTo>
                  <a:pt x="3634" y="718"/>
                </a:lnTo>
                <a:lnTo>
                  <a:pt x="3636" y="718"/>
                </a:lnTo>
                <a:lnTo>
                  <a:pt x="3638" y="716"/>
                </a:lnTo>
                <a:lnTo>
                  <a:pt x="3640" y="716"/>
                </a:lnTo>
                <a:lnTo>
                  <a:pt x="3640" y="714"/>
                </a:lnTo>
                <a:lnTo>
                  <a:pt x="3642" y="712"/>
                </a:lnTo>
                <a:lnTo>
                  <a:pt x="3644" y="712"/>
                </a:lnTo>
                <a:lnTo>
                  <a:pt x="3646" y="710"/>
                </a:lnTo>
                <a:lnTo>
                  <a:pt x="3648" y="710"/>
                </a:lnTo>
                <a:lnTo>
                  <a:pt x="3648" y="712"/>
                </a:lnTo>
                <a:lnTo>
                  <a:pt x="3650" y="712"/>
                </a:lnTo>
                <a:lnTo>
                  <a:pt x="3650" y="714"/>
                </a:lnTo>
                <a:lnTo>
                  <a:pt x="3650" y="716"/>
                </a:lnTo>
                <a:lnTo>
                  <a:pt x="3650" y="718"/>
                </a:lnTo>
                <a:lnTo>
                  <a:pt x="3650" y="720"/>
                </a:lnTo>
                <a:lnTo>
                  <a:pt x="3650" y="721"/>
                </a:lnTo>
                <a:lnTo>
                  <a:pt x="3650" y="723"/>
                </a:lnTo>
                <a:lnTo>
                  <a:pt x="3650" y="725"/>
                </a:lnTo>
                <a:lnTo>
                  <a:pt x="3648" y="727"/>
                </a:lnTo>
                <a:lnTo>
                  <a:pt x="3648" y="729"/>
                </a:lnTo>
                <a:lnTo>
                  <a:pt x="3648" y="731"/>
                </a:lnTo>
                <a:lnTo>
                  <a:pt x="3648" y="735"/>
                </a:lnTo>
                <a:lnTo>
                  <a:pt x="3650" y="737"/>
                </a:lnTo>
                <a:lnTo>
                  <a:pt x="3650" y="739"/>
                </a:lnTo>
                <a:lnTo>
                  <a:pt x="3652" y="739"/>
                </a:lnTo>
                <a:lnTo>
                  <a:pt x="3656" y="741"/>
                </a:lnTo>
                <a:lnTo>
                  <a:pt x="3658" y="741"/>
                </a:lnTo>
                <a:lnTo>
                  <a:pt x="3659" y="741"/>
                </a:lnTo>
                <a:lnTo>
                  <a:pt x="3659" y="743"/>
                </a:lnTo>
                <a:lnTo>
                  <a:pt x="3661" y="743"/>
                </a:lnTo>
                <a:lnTo>
                  <a:pt x="3663" y="743"/>
                </a:lnTo>
                <a:lnTo>
                  <a:pt x="3665" y="745"/>
                </a:lnTo>
                <a:lnTo>
                  <a:pt x="3665" y="746"/>
                </a:lnTo>
                <a:lnTo>
                  <a:pt x="3665" y="748"/>
                </a:lnTo>
                <a:lnTo>
                  <a:pt x="3667" y="750"/>
                </a:lnTo>
                <a:lnTo>
                  <a:pt x="3667" y="752"/>
                </a:lnTo>
                <a:lnTo>
                  <a:pt x="3669" y="754"/>
                </a:lnTo>
                <a:lnTo>
                  <a:pt x="3669" y="756"/>
                </a:lnTo>
                <a:lnTo>
                  <a:pt x="3671" y="758"/>
                </a:lnTo>
                <a:lnTo>
                  <a:pt x="3675" y="760"/>
                </a:lnTo>
                <a:lnTo>
                  <a:pt x="3677" y="762"/>
                </a:lnTo>
                <a:lnTo>
                  <a:pt x="3679" y="764"/>
                </a:lnTo>
                <a:lnTo>
                  <a:pt x="3679" y="766"/>
                </a:lnTo>
                <a:lnTo>
                  <a:pt x="3681" y="768"/>
                </a:lnTo>
                <a:lnTo>
                  <a:pt x="3681" y="769"/>
                </a:lnTo>
                <a:lnTo>
                  <a:pt x="3679" y="769"/>
                </a:lnTo>
                <a:lnTo>
                  <a:pt x="3677" y="771"/>
                </a:lnTo>
                <a:lnTo>
                  <a:pt x="3675" y="773"/>
                </a:lnTo>
                <a:lnTo>
                  <a:pt x="3673" y="773"/>
                </a:lnTo>
                <a:lnTo>
                  <a:pt x="3673" y="775"/>
                </a:lnTo>
                <a:lnTo>
                  <a:pt x="3671" y="775"/>
                </a:lnTo>
                <a:lnTo>
                  <a:pt x="3669" y="775"/>
                </a:lnTo>
                <a:lnTo>
                  <a:pt x="3667" y="775"/>
                </a:lnTo>
                <a:lnTo>
                  <a:pt x="3667" y="777"/>
                </a:lnTo>
                <a:lnTo>
                  <a:pt x="3665" y="777"/>
                </a:lnTo>
                <a:lnTo>
                  <a:pt x="3663" y="779"/>
                </a:lnTo>
                <a:lnTo>
                  <a:pt x="3659" y="781"/>
                </a:lnTo>
                <a:lnTo>
                  <a:pt x="3656" y="781"/>
                </a:lnTo>
                <a:lnTo>
                  <a:pt x="3654" y="781"/>
                </a:lnTo>
                <a:lnTo>
                  <a:pt x="3650" y="781"/>
                </a:lnTo>
                <a:lnTo>
                  <a:pt x="3646" y="781"/>
                </a:lnTo>
                <a:lnTo>
                  <a:pt x="3644" y="783"/>
                </a:lnTo>
                <a:lnTo>
                  <a:pt x="3642" y="785"/>
                </a:lnTo>
                <a:lnTo>
                  <a:pt x="3638" y="785"/>
                </a:lnTo>
                <a:lnTo>
                  <a:pt x="3636" y="785"/>
                </a:lnTo>
                <a:lnTo>
                  <a:pt x="3634" y="789"/>
                </a:lnTo>
                <a:lnTo>
                  <a:pt x="3634" y="791"/>
                </a:lnTo>
                <a:lnTo>
                  <a:pt x="3634" y="793"/>
                </a:lnTo>
                <a:lnTo>
                  <a:pt x="3633" y="793"/>
                </a:lnTo>
                <a:lnTo>
                  <a:pt x="3633" y="794"/>
                </a:lnTo>
                <a:lnTo>
                  <a:pt x="3631" y="796"/>
                </a:lnTo>
                <a:lnTo>
                  <a:pt x="3631" y="798"/>
                </a:lnTo>
                <a:lnTo>
                  <a:pt x="3629" y="798"/>
                </a:lnTo>
                <a:lnTo>
                  <a:pt x="3627" y="800"/>
                </a:lnTo>
                <a:lnTo>
                  <a:pt x="3625" y="800"/>
                </a:lnTo>
                <a:lnTo>
                  <a:pt x="3623" y="800"/>
                </a:lnTo>
                <a:lnTo>
                  <a:pt x="3621" y="800"/>
                </a:lnTo>
                <a:lnTo>
                  <a:pt x="3619" y="800"/>
                </a:lnTo>
                <a:lnTo>
                  <a:pt x="3617" y="800"/>
                </a:lnTo>
                <a:lnTo>
                  <a:pt x="3615" y="802"/>
                </a:lnTo>
                <a:lnTo>
                  <a:pt x="3613" y="802"/>
                </a:lnTo>
                <a:lnTo>
                  <a:pt x="3613" y="804"/>
                </a:lnTo>
                <a:lnTo>
                  <a:pt x="3613" y="806"/>
                </a:lnTo>
                <a:lnTo>
                  <a:pt x="3613" y="808"/>
                </a:lnTo>
                <a:lnTo>
                  <a:pt x="3615" y="808"/>
                </a:lnTo>
                <a:lnTo>
                  <a:pt x="3615" y="810"/>
                </a:lnTo>
                <a:lnTo>
                  <a:pt x="3615" y="812"/>
                </a:lnTo>
                <a:lnTo>
                  <a:pt x="3613" y="814"/>
                </a:lnTo>
                <a:lnTo>
                  <a:pt x="3611" y="814"/>
                </a:lnTo>
                <a:lnTo>
                  <a:pt x="3610" y="814"/>
                </a:lnTo>
                <a:lnTo>
                  <a:pt x="3610" y="816"/>
                </a:lnTo>
                <a:lnTo>
                  <a:pt x="3608" y="816"/>
                </a:lnTo>
                <a:lnTo>
                  <a:pt x="3608" y="817"/>
                </a:lnTo>
                <a:lnTo>
                  <a:pt x="3606" y="817"/>
                </a:lnTo>
                <a:lnTo>
                  <a:pt x="3606" y="819"/>
                </a:lnTo>
                <a:lnTo>
                  <a:pt x="3604" y="819"/>
                </a:lnTo>
                <a:lnTo>
                  <a:pt x="3604" y="821"/>
                </a:lnTo>
                <a:lnTo>
                  <a:pt x="3602" y="821"/>
                </a:lnTo>
                <a:lnTo>
                  <a:pt x="3602" y="823"/>
                </a:lnTo>
                <a:lnTo>
                  <a:pt x="3600" y="823"/>
                </a:lnTo>
                <a:lnTo>
                  <a:pt x="3598" y="825"/>
                </a:lnTo>
                <a:lnTo>
                  <a:pt x="3596" y="825"/>
                </a:lnTo>
                <a:lnTo>
                  <a:pt x="3594" y="827"/>
                </a:lnTo>
                <a:lnTo>
                  <a:pt x="3592" y="831"/>
                </a:lnTo>
                <a:lnTo>
                  <a:pt x="3590" y="831"/>
                </a:lnTo>
                <a:lnTo>
                  <a:pt x="3590" y="833"/>
                </a:lnTo>
                <a:lnTo>
                  <a:pt x="3590" y="835"/>
                </a:lnTo>
                <a:lnTo>
                  <a:pt x="3588" y="835"/>
                </a:lnTo>
                <a:lnTo>
                  <a:pt x="3586" y="839"/>
                </a:lnTo>
                <a:lnTo>
                  <a:pt x="3586" y="841"/>
                </a:lnTo>
                <a:lnTo>
                  <a:pt x="3585" y="841"/>
                </a:lnTo>
                <a:lnTo>
                  <a:pt x="3585" y="842"/>
                </a:lnTo>
                <a:lnTo>
                  <a:pt x="3585" y="844"/>
                </a:lnTo>
                <a:lnTo>
                  <a:pt x="3583" y="848"/>
                </a:lnTo>
                <a:lnTo>
                  <a:pt x="3581" y="852"/>
                </a:lnTo>
                <a:lnTo>
                  <a:pt x="3581" y="854"/>
                </a:lnTo>
                <a:lnTo>
                  <a:pt x="3583" y="856"/>
                </a:lnTo>
                <a:lnTo>
                  <a:pt x="3581" y="856"/>
                </a:lnTo>
                <a:lnTo>
                  <a:pt x="3581" y="858"/>
                </a:lnTo>
                <a:lnTo>
                  <a:pt x="3581" y="860"/>
                </a:lnTo>
                <a:lnTo>
                  <a:pt x="3579" y="862"/>
                </a:lnTo>
                <a:lnTo>
                  <a:pt x="3577" y="862"/>
                </a:lnTo>
                <a:lnTo>
                  <a:pt x="3575" y="862"/>
                </a:lnTo>
                <a:lnTo>
                  <a:pt x="3575" y="864"/>
                </a:lnTo>
                <a:lnTo>
                  <a:pt x="3573" y="864"/>
                </a:lnTo>
                <a:lnTo>
                  <a:pt x="3573" y="865"/>
                </a:lnTo>
                <a:lnTo>
                  <a:pt x="3571" y="869"/>
                </a:lnTo>
                <a:lnTo>
                  <a:pt x="3571" y="871"/>
                </a:lnTo>
                <a:lnTo>
                  <a:pt x="3567" y="877"/>
                </a:lnTo>
                <a:lnTo>
                  <a:pt x="3567" y="879"/>
                </a:lnTo>
                <a:lnTo>
                  <a:pt x="3567" y="881"/>
                </a:lnTo>
                <a:lnTo>
                  <a:pt x="3569" y="883"/>
                </a:lnTo>
                <a:lnTo>
                  <a:pt x="3569" y="885"/>
                </a:lnTo>
                <a:lnTo>
                  <a:pt x="3571" y="885"/>
                </a:lnTo>
                <a:lnTo>
                  <a:pt x="3571" y="887"/>
                </a:lnTo>
                <a:lnTo>
                  <a:pt x="3573" y="887"/>
                </a:lnTo>
                <a:lnTo>
                  <a:pt x="3573" y="889"/>
                </a:lnTo>
                <a:lnTo>
                  <a:pt x="3571" y="890"/>
                </a:lnTo>
                <a:lnTo>
                  <a:pt x="3569" y="894"/>
                </a:lnTo>
                <a:lnTo>
                  <a:pt x="3569" y="896"/>
                </a:lnTo>
                <a:lnTo>
                  <a:pt x="3567" y="896"/>
                </a:lnTo>
                <a:lnTo>
                  <a:pt x="3567" y="898"/>
                </a:lnTo>
                <a:lnTo>
                  <a:pt x="3567" y="900"/>
                </a:lnTo>
                <a:lnTo>
                  <a:pt x="3565" y="900"/>
                </a:lnTo>
                <a:lnTo>
                  <a:pt x="3565" y="902"/>
                </a:lnTo>
                <a:lnTo>
                  <a:pt x="3565" y="904"/>
                </a:lnTo>
                <a:lnTo>
                  <a:pt x="3563" y="904"/>
                </a:lnTo>
                <a:lnTo>
                  <a:pt x="3563" y="906"/>
                </a:lnTo>
                <a:lnTo>
                  <a:pt x="3562" y="912"/>
                </a:lnTo>
                <a:lnTo>
                  <a:pt x="3562" y="913"/>
                </a:lnTo>
                <a:lnTo>
                  <a:pt x="3560" y="915"/>
                </a:lnTo>
                <a:lnTo>
                  <a:pt x="3560" y="919"/>
                </a:lnTo>
                <a:lnTo>
                  <a:pt x="3558" y="921"/>
                </a:lnTo>
                <a:lnTo>
                  <a:pt x="3554" y="925"/>
                </a:lnTo>
                <a:lnTo>
                  <a:pt x="3554" y="927"/>
                </a:lnTo>
                <a:lnTo>
                  <a:pt x="3552" y="927"/>
                </a:lnTo>
                <a:lnTo>
                  <a:pt x="3552" y="929"/>
                </a:lnTo>
                <a:lnTo>
                  <a:pt x="3550" y="931"/>
                </a:lnTo>
                <a:lnTo>
                  <a:pt x="3548" y="931"/>
                </a:lnTo>
                <a:lnTo>
                  <a:pt x="3548" y="933"/>
                </a:lnTo>
                <a:lnTo>
                  <a:pt x="3546" y="933"/>
                </a:lnTo>
                <a:lnTo>
                  <a:pt x="3546" y="935"/>
                </a:lnTo>
                <a:lnTo>
                  <a:pt x="3546" y="937"/>
                </a:lnTo>
                <a:lnTo>
                  <a:pt x="3544" y="938"/>
                </a:lnTo>
                <a:lnTo>
                  <a:pt x="3544" y="940"/>
                </a:lnTo>
                <a:lnTo>
                  <a:pt x="3544" y="942"/>
                </a:lnTo>
                <a:lnTo>
                  <a:pt x="3542" y="942"/>
                </a:lnTo>
                <a:lnTo>
                  <a:pt x="3542" y="944"/>
                </a:lnTo>
                <a:lnTo>
                  <a:pt x="3540" y="946"/>
                </a:lnTo>
                <a:lnTo>
                  <a:pt x="3538" y="948"/>
                </a:lnTo>
                <a:lnTo>
                  <a:pt x="3538" y="950"/>
                </a:lnTo>
                <a:lnTo>
                  <a:pt x="3537" y="952"/>
                </a:lnTo>
                <a:lnTo>
                  <a:pt x="3535" y="952"/>
                </a:lnTo>
                <a:lnTo>
                  <a:pt x="3535" y="954"/>
                </a:lnTo>
                <a:lnTo>
                  <a:pt x="3533" y="954"/>
                </a:lnTo>
                <a:lnTo>
                  <a:pt x="3533" y="956"/>
                </a:lnTo>
                <a:lnTo>
                  <a:pt x="3531" y="958"/>
                </a:lnTo>
                <a:lnTo>
                  <a:pt x="3529" y="960"/>
                </a:lnTo>
                <a:lnTo>
                  <a:pt x="3527" y="960"/>
                </a:lnTo>
                <a:lnTo>
                  <a:pt x="3527" y="961"/>
                </a:lnTo>
                <a:lnTo>
                  <a:pt x="3525" y="961"/>
                </a:lnTo>
                <a:lnTo>
                  <a:pt x="3523" y="961"/>
                </a:lnTo>
                <a:lnTo>
                  <a:pt x="3521" y="963"/>
                </a:lnTo>
                <a:lnTo>
                  <a:pt x="3519" y="963"/>
                </a:lnTo>
                <a:lnTo>
                  <a:pt x="3517" y="965"/>
                </a:lnTo>
                <a:lnTo>
                  <a:pt x="3517" y="967"/>
                </a:lnTo>
                <a:lnTo>
                  <a:pt x="3517" y="969"/>
                </a:lnTo>
                <a:lnTo>
                  <a:pt x="3515" y="969"/>
                </a:lnTo>
                <a:lnTo>
                  <a:pt x="3515" y="971"/>
                </a:lnTo>
                <a:lnTo>
                  <a:pt x="3510" y="973"/>
                </a:lnTo>
                <a:lnTo>
                  <a:pt x="3510" y="975"/>
                </a:lnTo>
                <a:lnTo>
                  <a:pt x="3508" y="975"/>
                </a:lnTo>
                <a:lnTo>
                  <a:pt x="3508" y="977"/>
                </a:lnTo>
                <a:lnTo>
                  <a:pt x="3506" y="977"/>
                </a:lnTo>
                <a:lnTo>
                  <a:pt x="3504" y="977"/>
                </a:lnTo>
                <a:lnTo>
                  <a:pt x="3502" y="977"/>
                </a:lnTo>
                <a:lnTo>
                  <a:pt x="3498" y="979"/>
                </a:lnTo>
                <a:lnTo>
                  <a:pt x="3498" y="981"/>
                </a:lnTo>
                <a:lnTo>
                  <a:pt x="3496" y="983"/>
                </a:lnTo>
                <a:lnTo>
                  <a:pt x="3494" y="984"/>
                </a:lnTo>
                <a:lnTo>
                  <a:pt x="3490" y="992"/>
                </a:lnTo>
                <a:lnTo>
                  <a:pt x="3490" y="994"/>
                </a:lnTo>
                <a:lnTo>
                  <a:pt x="3489" y="994"/>
                </a:lnTo>
                <a:lnTo>
                  <a:pt x="3489" y="996"/>
                </a:lnTo>
                <a:lnTo>
                  <a:pt x="3489" y="998"/>
                </a:lnTo>
                <a:lnTo>
                  <a:pt x="3490" y="998"/>
                </a:lnTo>
                <a:lnTo>
                  <a:pt x="3492" y="998"/>
                </a:lnTo>
                <a:lnTo>
                  <a:pt x="3494" y="998"/>
                </a:lnTo>
                <a:lnTo>
                  <a:pt x="3496" y="996"/>
                </a:lnTo>
                <a:lnTo>
                  <a:pt x="3498" y="994"/>
                </a:lnTo>
                <a:lnTo>
                  <a:pt x="3500" y="994"/>
                </a:lnTo>
                <a:lnTo>
                  <a:pt x="3500" y="992"/>
                </a:lnTo>
                <a:lnTo>
                  <a:pt x="3502" y="992"/>
                </a:lnTo>
                <a:lnTo>
                  <a:pt x="3504" y="992"/>
                </a:lnTo>
                <a:lnTo>
                  <a:pt x="3504" y="994"/>
                </a:lnTo>
                <a:lnTo>
                  <a:pt x="3506" y="994"/>
                </a:lnTo>
                <a:lnTo>
                  <a:pt x="3504" y="994"/>
                </a:lnTo>
                <a:lnTo>
                  <a:pt x="3504" y="996"/>
                </a:lnTo>
                <a:lnTo>
                  <a:pt x="3504" y="998"/>
                </a:lnTo>
                <a:lnTo>
                  <a:pt x="3504" y="1000"/>
                </a:lnTo>
                <a:lnTo>
                  <a:pt x="3502" y="1000"/>
                </a:lnTo>
                <a:lnTo>
                  <a:pt x="3502" y="1002"/>
                </a:lnTo>
                <a:lnTo>
                  <a:pt x="3498" y="1004"/>
                </a:lnTo>
                <a:lnTo>
                  <a:pt x="3496" y="1004"/>
                </a:lnTo>
                <a:lnTo>
                  <a:pt x="3496" y="1006"/>
                </a:lnTo>
                <a:lnTo>
                  <a:pt x="3494" y="1006"/>
                </a:lnTo>
                <a:lnTo>
                  <a:pt x="3492" y="1006"/>
                </a:lnTo>
                <a:lnTo>
                  <a:pt x="3490" y="1006"/>
                </a:lnTo>
                <a:lnTo>
                  <a:pt x="3490" y="1008"/>
                </a:lnTo>
                <a:lnTo>
                  <a:pt x="3489" y="1008"/>
                </a:lnTo>
                <a:lnTo>
                  <a:pt x="3487" y="1008"/>
                </a:lnTo>
                <a:lnTo>
                  <a:pt x="3487" y="1009"/>
                </a:lnTo>
                <a:lnTo>
                  <a:pt x="3485" y="1009"/>
                </a:lnTo>
                <a:lnTo>
                  <a:pt x="3483" y="1011"/>
                </a:lnTo>
                <a:lnTo>
                  <a:pt x="3483" y="1013"/>
                </a:lnTo>
                <a:lnTo>
                  <a:pt x="3481" y="1015"/>
                </a:lnTo>
                <a:lnTo>
                  <a:pt x="3479" y="1015"/>
                </a:lnTo>
                <a:lnTo>
                  <a:pt x="3477" y="1015"/>
                </a:lnTo>
                <a:lnTo>
                  <a:pt x="3475" y="1017"/>
                </a:lnTo>
                <a:lnTo>
                  <a:pt x="3475" y="1021"/>
                </a:lnTo>
                <a:lnTo>
                  <a:pt x="3473" y="1023"/>
                </a:lnTo>
                <a:lnTo>
                  <a:pt x="3473" y="1025"/>
                </a:lnTo>
                <a:lnTo>
                  <a:pt x="3473" y="1027"/>
                </a:lnTo>
                <a:lnTo>
                  <a:pt x="3471" y="1027"/>
                </a:lnTo>
                <a:lnTo>
                  <a:pt x="3469" y="1031"/>
                </a:lnTo>
                <a:lnTo>
                  <a:pt x="3467" y="1032"/>
                </a:lnTo>
                <a:lnTo>
                  <a:pt x="3467" y="1034"/>
                </a:lnTo>
                <a:lnTo>
                  <a:pt x="3467" y="1036"/>
                </a:lnTo>
                <a:lnTo>
                  <a:pt x="3467" y="1038"/>
                </a:lnTo>
                <a:lnTo>
                  <a:pt x="3466" y="1038"/>
                </a:lnTo>
                <a:lnTo>
                  <a:pt x="3466" y="1040"/>
                </a:lnTo>
                <a:lnTo>
                  <a:pt x="3464" y="1040"/>
                </a:lnTo>
                <a:lnTo>
                  <a:pt x="3462" y="1040"/>
                </a:lnTo>
                <a:lnTo>
                  <a:pt x="3460" y="1042"/>
                </a:lnTo>
                <a:lnTo>
                  <a:pt x="3458" y="1046"/>
                </a:lnTo>
                <a:lnTo>
                  <a:pt x="3456" y="1046"/>
                </a:lnTo>
                <a:lnTo>
                  <a:pt x="3454" y="1046"/>
                </a:lnTo>
                <a:lnTo>
                  <a:pt x="3452" y="1050"/>
                </a:lnTo>
                <a:lnTo>
                  <a:pt x="3446" y="1052"/>
                </a:lnTo>
                <a:lnTo>
                  <a:pt x="3442" y="1054"/>
                </a:lnTo>
                <a:lnTo>
                  <a:pt x="3441" y="1056"/>
                </a:lnTo>
                <a:lnTo>
                  <a:pt x="3439" y="1056"/>
                </a:lnTo>
                <a:lnTo>
                  <a:pt x="3439" y="1057"/>
                </a:lnTo>
                <a:lnTo>
                  <a:pt x="3437" y="1057"/>
                </a:lnTo>
                <a:lnTo>
                  <a:pt x="3435" y="1057"/>
                </a:lnTo>
                <a:lnTo>
                  <a:pt x="3433" y="1057"/>
                </a:lnTo>
                <a:lnTo>
                  <a:pt x="3431" y="1057"/>
                </a:lnTo>
                <a:lnTo>
                  <a:pt x="3429" y="1059"/>
                </a:lnTo>
                <a:lnTo>
                  <a:pt x="3427" y="1059"/>
                </a:lnTo>
                <a:lnTo>
                  <a:pt x="3427" y="1061"/>
                </a:lnTo>
                <a:lnTo>
                  <a:pt x="3425" y="1061"/>
                </a:lnTo>
                <a:lnTo>
                  <a:pt x="3425" y="1063"/>
                </a:lnTo>
                <a:lnTo>
                  <a:pt x="3423" y="1063"/>
                </a:lnTo>
                <a:lnTo>
                  <a:pt x="3423" y="1065"/>
                </a:lnTo>
                <a:lnTo>
                  <a:pt x="3421" y="1065"/>
                </a:lnTo>
                <a:lnTo>
                  <a:pt x="3419" y="1067"/>
                </a:lnTo>
                <a:lnTo>
                  <a:pt x="3418" y="1067"/>
                </a:lnTo>
                <a:lnTo>
                  <a:pt x="3416" y="1067"/>
                </a:lnTo>
                <a:lnTo>
                  <a:pt x="3416" y="1069"/>
                </a:lnTo>
                <a:lnTo>
                  <a:pt x="3414" y="1069"/>
                </a:lnTo>
                <a:lnTo>
                  <a:pt x="3414" y="1071"/>
                </a:lnTo>
                <a:lnTo>
                  <a:pt x="3412" y="1071"/>
                </a:lnTo>
                <a:lnTo>
                  <a:pt x="3412" y="1073"/>
                </a:lnTo>
                <a:lnTo>
                  <a:pt x="3410" y="1073"/>
                </a:lnTo>
                <a:lnTo>
                  <a:pt x="3408" y="1075"/>
                </a:lnTo>
                <a:lnTo>
                  <a:pt x="3406" y="1075"/>
                </a:lnTo>
                <a:lnTo>
                  <a:pt x="3404" y="1077"/>
                </a:lnTo>
                <a:lnTo>
                  <a:pt x="3402" y="1077"/>
                </a:lnTo>
                <a:lnTo>
                  <a:pt x="3402" y="1079"/>
                </a:lnTo>
                <a:lnTo>
                  <a:pt x="3400" y="1080"/>
                </a:lnTo>
                <a:lnTo>
                  <a:pt x="3400" y="1082"/>
                </a:lnTo>
                <a:lnTo>
                  <a:pt x="3400" y="1084"/>
                </a:lnTo>
                <a:lnTo>
                  <a:pt x="3400" y="1086"/>
                </a:lnTo>
                <a:lnTo>
                  <a:pt x="3400" y="1088"/>
                </a:lnTo>
                <a:lnTo>
                  <a:pt x="3400" y="1090"/>
                </a:lnTo>
                <a:lnTo>
                  <a:pt x="3398" y="1090"/>
                </a:lnTo>
                <a:lnTo>
                  <a:pt x="3398" y="1092"/>
                </a:lnTo>
                <a:lnTo>
                  <a:pt x="3398" y="1094"/>
                </a:lnTo>
                <a:lnTo>
                  <a:pt x="3398" y="1096"/>
                </a:lnTo>
                <a:lnTo>
                  <a:pt x="3400" y="1096"/>
                </a:lnTo>
                <a:lnTo>
                  <a:pt x="3400" y="1098"/>
                </a:lnTo>
                <a:lnTo>
                  <a:pt x="3402" y="1098"/>
                </a:lnTo>
                <a:lnTo>
                  <a:pt x="3404" y="1098"/>
                </a:lnTo>
                <a:lnTo>
                  <a:pt x="3406" y="1098"/>
                </a:lnTo>
                <a:lnTo>
                  <a:pt x="3408" y="1098"/>
                </a:lnTo>
                <a:lnTo>
                  <a:pt x="3408" y="1100"/>
                </a:lnTo>
                <a:lnTo>
                  <a:pt x="3408" y="1102"/>
                </a:lnTo>
                <a:lnTo>
                  <a:pt x="3408" y="1105"/>
                </a:lnTo>
                <a:lnTo>
                  <a:pt x="3410" y="1105"/>
                </a:lnTo>
                <a:lnTo>
                  <a:pt x="3410" y="1107"/>
                </a:lnTo>
                <a:lnTo>
                  <a:pt x="3410" y="1109"/>
                </a:lnTo>
                <a:lnTo>
                  <a:pt x="3410" y="1111"/>
                </a:lnTo>
                <a:lnTo>
                  <a:pt x="3412" y="1113"/>
                </a:lnTo>
                <a:lnTo>
                  <a:pt x="3412" y="1115"/>
                </a:lnTo>
                <a:lnTo>
                  <a:pt x="3414" y="1119"/>
                </a:lnTo>
                <a:lnTo>
                  <a:pt x="3418" y="1123"/>
                </a:lnTo>
                <a:lnTo>
                  <a:pt x="3418" y="1125"/>
                </a:lnTo>
                <a:lnTo>
                  <a:pt x="3418" y="1127"/>
                </a:lnTo>
                <a:lnTo>
                  <a:pt x="3419" y="1128"/>
                </a:lnTo>
                <a:lnTo>
                  <a:pt x="3421" y="1132"/>
                </a:lnTo>
                <a:lnTo>
                  <a:pt x="3423" y="1134"/>
                </a:lnTo>
                <a:lnTo>
                  <a:pt x="3423" y="1136"/>
                </a:lnTo>
                <a:lnTo>
                  <a:pt x="3425" y="1136"/>
                </a:lnTo>
                <a:lnTo>
                  <a:pt x="3425" y="1138"/>
                </a:lnTo>
                <a:lnTo>
                  <a:pt x="3427" y="1140"/>
                </a:lnTo>
                <a:lnTo>
                  <a:pt x="3429" y="1140"/>
                </a:lnTo>
                <a:lnTo>
                  <a:pt x="3429" y="1142"/>
                </a:lnTo>
                <a:lnTo>
                  <a:pt x="3431" y="1142"/>
                </a:lnTo>
                <a:lnTo>
                  <a:pt x="3431" y="1144"/>
                </a:lnTo>
                <a:lnTo>
                  <a:pt x="3433" y="1144"/>
                </a:lnTo>
                <a:lnTo>
                  <a:pt x="3433" y="1146"/>
                </a:lnTo>
                <a:lnTo>
                  <a:pt x="3435" y="1146"/>
                </a:lnTo>
                <a:lnTo>
                  <a:pt x="3435" y="1150"/>
                </a:lnTo>
                <a:lnTo>
                  <a:pt x="3435" y="1152"/>
                </a:lnTo>
                <a:lnTo>
                  <a:pt x="3435" y="1153"/>
                </a:lnTo>
                <a:lnTo>
                  <a:pt x="3435" y="1155"/>
                </a:lnTo>
                <a:lnTo>
                  <a:pt x="3437" y="1155"/>
                </a:lnTo>
                <a:lnTo>
                  <a:pt x="3437" y="1157"/>
                </a:lnTo>
                <a:lnTo>
                  <a:pt x="3437" y="1161"/>
                </a:lnTo>
                <a:lnTo>
                  <a:pt x="3439" y="1163"/>
                </a:lnTo>
                <a:lnTo>
                  <a:pt x="3439" y="1165"/>
                </a:lnTo>
                <a:lnTo>
                  <a:pt x="3441" y="1165"/>
                </a:lnTo>
                <a:lnTo>
                  <a:pt x="3442" y="1167"/>
                </a:lnTo>
                <a:lnTo>
                  <a:pt x="3444" y="1169"/>
                </a:lnTo>
                <a:lnTo>
                  <a:pt x="3446" y="1171"/>
                </a:lnTo>
                <a:lnTo>
                  <a:pt x="3446" y="1175"/>
                </a:lnTo>
                <a:lnTo>
                  <a:pt x="3448" y="1175"/>
                </a:lnTo>
                <a:lnTo>
                  <a:pt x="3448" y="1176"/>
                </a:lnTo>
                <a:lnTo>
                  <a:pt x="3450" y="1176"/>
                </a:lnTo>
                <a:lnTo>
                  <a:pt x="3452" y="1178"/>
                </a:lnTo>
                <a:lnTo>
                  <a:pt x="3452" y="1180"/>
                </a:lnTo>
                <a:lnTo>
                  <a:pt x="3452" y="1184"/>
                </a:lnTo>
                <a:lnTo>
                  <a:pt x="3452" y="1186"/>
                </a:lnTo>
                <a:lnTo>
                  <a:pt x="3450" y="1188"/>
                </a:lnTo>
                <a:lnTo>
                  <a:pt x="3450" y="1190"/>
                </a:lnTo>
                <a:lnTo>
                  <a:pt x="3448" y="1190"/>
                </a:lnTo>
                <a:lnTo>
                  <a:pt x="3448" y="1192"/>
                </a:lnTo>
                <a:lnTo>
                  <a:pt x="3446" y="1194"/>
                </a:lnTo>
                <a:lnTo>
                  <a:pt x="3446" y="1196"/>
                </a:lnTo>
                <a:lnTo>
                  <a:pt x="3444" y="1198"/>
                </a:lnTo>
                <a:lnTo>
                  <a:pt x="3442" y="1198"/>
                </a:lnTo>
                <a:lnTo>
                  <a:pt x="3442" y="1200"/>
                </a:lnTo>
                <a:lnTo>
                  <a:pt x="3441" y="1200"/>
                </a:lnTo>
                <a:lnTo>
                  <a:pt x="3439" y="1200"/>
                </a:lnTo>
                <a:lnTo>
                  <a:pt x="3437" y="1198"/>
                </a:lnTo>
                <a:lnTo>
                  <a:pt x="3435" y="1198"/>
                </a:lnTo>
                <a:lnTo>
                  <a:pt x="3431" y="1198"/>
                </a:lnTo>
                <a:lnTo>
                  <a:pt x="3429" y="1198"/>
                </a:lnTo>
                <a:lnTo>
                  <a:pt x="3427" y="1198"/>
                </a:lnTo>
                <a:lnTo>
                  <a:pt x="3425" y="1198"/>
                </a:lnTo>
                <a:lnTo>
                  <a:pt x="3423" y="1200"/>
                </a:lnTo>
                <a:lnTo>
                  <a:pt x="3423" y="1201"/>
                </a:lnTo>
                <a:lnTo>
                  <a:pt x="3423" y="1203"/>
                </a:lnTo>
                <a:lnTo>
                  <a:pt x="3421" y="1203"/>
                </a:lnTo>
                <a:lnTo>
                  <a:pt x="3423" y="1205"/>
                </a:lnTo>
                <a:lnTo>
                  <a:pt x="3423" y="1207"/>
                </a:lnTo>
                <a:lnTo>
                  <a:pt x="3425" y="1209"/>
                </a:lnTo>
                <a:lnTo>
                  <a:pt x="3427" y="1211"/>
                </a:lnTo>
                <a:lnTo>
                  <a:pt x="3429" y="1213"/>
                </a:lnTo>
                <a:lnTo>
                  <a:pt x="3431" y="1215"/>
                </a:lnTo>
                <a:lnTo>
                  <a:pt x="3431" y="1217"/>
                </a:lnTo>
                <a:lnTo>
                  <a:pt x="3431" y="1219"/>
                </a:lnTo>
                <a:lnTo>
                  <a:pt x="3429" y="1219"/>
                </a:lnTo>
                <a:lnTo>
                  <a:pt x="3429" y="1221"/>
                </a:lnTo>
                <a:lnTo>
                  <a:pt x="3429" y="1223"/>
                </a:lnTo>
                <a:lnTo>
                  <a:pt x="3427" y="1224"/>
                </a:lnTo>
                <a:lnTo>
                  <a:pt x="3425" y="1226"/>
                </a:lnTo>
                <a:lnTo>
                  <a:pt x="3423" y="1226"/>
                </a:lnTo>
                <a:lnTo>
                  <a:pt x="3423" y="1228"/>
                </a:lnTo>
                <a:lnTo>
                  <a:pt x="3421" y="1230"/>
                </a:lnTo>
                <a:lnTo>
                  <a:pt x="3419" y="1230"/>
                </a:lnTo>
                <a:lnTo>
                  <a:pt x="3419" y="1232"/>
                </a:lnTo>
                <a:lnTo>
                  <a:pt x="3419" y="1234"/>
                </a:lnTo>
                <a:lnTo>
                  <a:pt x="3419" y="1236"/>
                </a:lnTo>
                <a:lnTo>
                  <a:pt x="3421" y="1236"/>
                </a:lnTo>
                <a:lnTo>
                  <a:pt x="3421" y="1238"/>
                </a:lnTo>
                <a:lnTo>
                  <a:pt x="3419" y="1238"/>
                </a:lnTo>
                <a:lnTo>
                  <a:pt x="3419" y="1240"/>
                </a:lnTo>
                <a:lnTo>
                  <a:pt x="3418" y="1242"/>
                </a:lnTo>
                <a:lnTo>
                  <a:pt x="3416" y="1244"/>
                </a:lnTo>
                <a:lnTo>
                  <a:pt x="3416" y="1246"/>
                </a:lnTo>
                <a:lnTo>
                  <a:pt x="3414" y="1246"/>
                </a:lnTo>
                <a:lnTo>
                  <a:pt x="3412" y="1246"/>
                </a:lnTo>
                <a:lnTo>
                  <a:pt x="3410" y="1248"/>
                </a:lnTo>
                <a:lnTo>
                  <a:pt x="3408" y="1248"/>
                </a:lnTo>
                <a:lnTo>
                  <a:pt x="3408" y="1249"/>
                </a:lnTo>
                <a:lnTo>
                  <a:pt x="3406" y="1249"/>
                </a:lnTo>
                <a:lnTo>
                  <a:pt x="3406" y="1251"/>
                </a:lnTo>
                <a:lnTo>
                  <a:pt x="3404" y="1253"/>
                </a:lnTo>
                <a:lnTo>
                  <a:pt x="3402" y="1253"/>
                </a:lnTo>
                <a:lnTo>
                  <a:pt x="3402" y="1255"/>
                </a:lnTo>
                <a:lnTo>
                  <a:pt x="3402" y="1257"/>
                </a:lnTo>
                <a:lnTo>
                  <a:pt x="3400" y="1259"/>
                </a:lnTo>
                <a:lnTo>
                  <a:pt x="3398" y="1259"/>
                </a:lnTo>
                <a:lnTo>
                  <a:pt x="3394" y="1259"/>
                </a:lnTo>
                <a:lnTo>
                  <a:pt x="3389" y="1259"/>
                </a:lnTo>
                <a:lnTo>
                  <a:pt x="3387" y="1257"/>
                </a:lnTo>
                <a:lnTo>
                  <a:pt x="3385" y="1257"/>
                </a:lnTo>
                <a:lnTo>
                  <a:pt x="3381" y="1255"/>
                </a:lnTo>
                <a:lnTo>
                  <a:pt x="3377" y="1257"/>
                </a:lnTo>
                <a:lnTo>
                  <a:pt x="3375" y="1257"/>
                </a:lnTo>
                <a:lnTo>
                  <a:pt x="3373" y="1259"/>
                </a:lnTo>
                <a:lnTo>
                  <a:pt x="3373" y="1261"/>
                </a:lnTo>
                <a:lnTo>
                  <a:pt x="3373" y="1263"/>
                </a:lnTo>
                <a:lnTo>
                  <a:pt x="3371" y="1265"/>
                </a:lnTo>
                <a:lnTo>
                  <a:pt x="3371" y="1267"/>
                </a:lnTo>
                <a:lnTo>
                  <a:pt x="3371" y="1269"/>
                </a:lnTo>
                <a:lnTo>
                  <a:pt x="3371" y="1271"/>
                </a:lnTo>
                <a:lnTo>
                  <a:pt x="3370" y="1271"/>
                </a:lnTo>
                <a:lnTo>
                  <a:pt x="3370" y="1272"/>
                </a:lnTo>
                <a:lnTo>
                  <a:pt x="3368" y="1272"/>
                </a:lnTo>
                <a:lnTo>
                  <a:pt x="3368" y="1274"/>
                </a:lnTo>
                <a:lnTo>
                  <a:pt x="3366" y="1274"/>
                </a:lnTo>
                <a:lnTo>
                  <a:pt x="3364" y="1274"/>
                </a:lnTo>
                <a:lnTo>
                  <a:pt x="3364" y="1276"/>
                </a:lnTo>
                <a:lnTo>
                  <a:pt x="3362" y="1276"/>
                </a:lnTo>
                <a:lnTo>
                  <a:pt x="3360" y="1278"/>
                </a:lnTo>
                <a:lnTo>
                  <a:pt x="3360" y="1280"/>
                </a:lnTo>
                <a:lnTo>
                  <a:pt x="3360" y="1284"/>
                </a:lnTo>
                <a:lnTo>
                  <a:pt x="3362" y="1286"/>
                </a:lnTo>
                <a:lnTo>
                  <a:pt x="3364" y="1288"/>
                </a:lnTo>
                <a:lnTo>
                  <a:pt x="3366" y="1290"/>
                </a:lnTo>
                <a:lnTo>
                  <a:pt x="3366" y="1292"/>
                </a:lnTo>
                <a:lnTo>
                  <a:pt x="3368" y="1292"/>
                </a:lnTo>
                <a:lnTo>
                  <a:pt x="3368" y="1294"/>
                </a:lnTo>
                <a:lnTo>
                  <a:pt x="3370" y="1294"/>
                </a:lnTo>
                <a:lnTo>
                  <a:pt x="3370" y="1296"/>
                </a:lnTo>
                <a:lnTo>
                  <a:pt x="3370" y="1297"/>
                </a:lnTo>
                <a:lnTo>
                  <a:pt x="3368" y="1299"/>
                </a:lnTo>
                <a:lnTo>
                  <a:pt x="3366" y="1301"/>
                </a:lnTo>
                <a:lnTo>
                  <a:pt x="3366" y="1303"/>
                </a:lnTo>
                <a:lnTo>
                  <a:pt x="3366" y="1305"/>
                </a:lnTo>
                <a:lnTo>
                  <a:pt x="3366" y="1307"/>
                </a:lnTo>
                <a:lnTo>
                  <a:pt x="3364" y="1307"/>
                </a:lnTo>
                <a:lnTo>
                  <a:pt x="3364" y="1309"/>
                </a:lnTo>
                <a:lnTo>
                  <a:pt x="3362" y="1309"/>
                </a:lnTo>
                <a:lnTo>
                  <a:pt x="3362" y="1311"/>
                </a:lnTo>
                <a:lnTo>
                  <a:pt x="3360" y="1313"/>
                </a:lnTo>
                <a:lnTo>
                  <a:pt x="3358" y="1319"/>
                </a:lnTo>
                <a:lnTo>
                  <a:pt x="3358" y="1320"/>
                </a:lnTo>
                <a:lnTo>
                  <a:pt x="3358" y="1322"/>
                </a:lnTo>
                <a:lnTo>
                  <a:pt x="3356" y="1324"/>
                </a:lnTo>
                <a:lnTo>
                  <a:pt x="3356" y="1326"/>
                </a:lnTo>
                <a:lnTo>
                  <a:pt x="3356" y="1330"/>
                </a:lnTo>
                <a:lnTo>
                  <a:pt x="3356" y="1332"/>
                </a:lnTo>
                <a:lnTo>
                  <a:pt x="3356" y="1334"/>
                </a:lnTo>
                <a:lnTo>
                  <a:pt x="3358" y="1334"/>
                </a:lnTo>
                <a:lnTo>
                  <a:pt x="3360" y="1338"/>
                </a:lnTo>
                <a:lnTo>
                  <a:pt x="3362" y="1338"/>
                </a:lnTo>
                <a:lnTo>
                  <a:pt x="3362" y="1340"/>
                </a:lnTo>
                <a:lnTo>
                  <a:pt x="3364" y="1340"/>
                </a:lnTo>
                <a:lnTo>
                  <a:pt x="3366" y="1340"/>
                </a:lnTo>
                <a:lnTo>
                  <a:pt x="3368" y="1340"/>
                </a:lnTo>
                <a:lnTo>
                  <a:pt x="3370" y="1340"/>
                </a:lnTo>
                <a:lnTo>
                  <a:pt x="3371" y="1340"/>
                </a:lnTo>
                <a:lnTo>
                  <a:pt x="3371" y="1342"/>
                </a:lnTo>
                <a:lnTo>
                  <a:pt x="3371" y="1344"/>
                </a:lnTo>
                <a:lnTo>
                  <a:pt x="3371" y="1345"/>
                </a:lnTo>
                <a:lnTo>
                  <a:pt x="3371" y="1347"/>
                </a:lnTo>
                <a:lnTo>
                  <a:pt x="3370" y="1347"/>
                </a:lnTo>
                <a:lnTo>
                  <a:pt x="3370" y="1349"/>
                </a:lnTo>
                <a:lnTo>
                  <a:pt x="3370" y="1351"/>
                </a:lnTo>
                <a:lnTo>
                  <a:pt x="3368" y="1351"/>
                </a:lnTo>
                <a:lnTo>
                  <a:pt x="3366" y="1351"/>
                </a:lnTo>
                <a:lnTo>
                  <a:pt x="3366" y="1353"/>
                </a:lnTo>
                <a:lnTo>
                  <a:pt x="3364" y="1353"/>
                </a:lnTo>
                <a:lnTo>
                  <a:pt x="3364" y="1355"/>
                </a:lnTo>
                <a:lnTo>
                  <a:pt x="3362" y="1355"/>
                </a:lnTo>
                <a:lnTo>
                  <a:pt x="3360" y="1359"/>
                </a:lnTo>
                <a:lnTo>
                  <a:pt x="3358" y="1361"/>
                </a:lnTo>
                <a:lnTo>
                  <a:pt x="3358" y="1363"/>
                </a:lnTo>
                <a:lnTo>
                  <a:pt x="3358" y="1365"/>
                </a:lnTo>
                <a:lnTo>
                  <a:pt x="3358" y="1367"/>
                </a:lnTo>
                <a:lnTo>
                  <a:pt x="3358" y="1368"/>
                </a:lnTo>
                <a:lnTo>
                  <a:pt x="3360" y="1370"/>
                </a:lnTo>
                <a:lnTo>
                  <a:pt x="3362" y="1372"/>
                </a:lnTo>
                <a:lnTo>
                  <a:pt x="3362" y="1374"/>
                </a:lnTo>
                <a:lnTo>
                  <a:pt x="3364" y="1378"/>
                </a:lnTo>
                <a:lnTo>
                  <a:pt x="3364" y="1380"/>
                </a:lnTo>
                <a:lnTo>
                  <a:pt x="3364" y="1382"/>
                </a:lnTo>
                <a:lnTo>
                  <a:pt x="3364" y="1384"/>
                </a:lnTo>
                <a:lnTo>
                  <a:pt x="3366" y="1384"/>
                </a:lnTo>
                <a:lnTo>
                  <a:pt x="3366" y="1386"/>
                </a:lnTo>
                <a:lnTo>
                  <a:pt x="3364" y="1386"/>
                </a:lnTo>
                <a:lnTo>
                  <a:pt x="3364" y="1388"/>
                </a:lnTo>
                <a:lnTo>
                  <a:pt x="3362" y="1388"/>
                </a:lnTo>
                <a:lnTo>
                  <a:pt x="3360" y="1388"/>
                </a:lnTo>
                <a:lnTo>
                  <a:pt x="3358" y="1388"/>
                </a:lnTo>
                <a:lnTo>
                  <a:pt x="3358" y="1390"/>
                </a:lnTo>
                <a:lnTo>
                  <a:pt x="3356" y="1390"/>
                </a:lnTo>
                <a:lnTo>
                  <a:pt x="3356" y="1392"/>
                </a:lnTo>
                <a:lnTo>
                  <a:pt x="3356" y="1393"/>
                </a:lnTo>
                <a:lnTo>
                  <a:pt x="3356" y="1395"/>
                </a:lnTo>
                <a:lnTo>
                  <a:pt x="3358" y="1395"/>
                </a:lnTo>
                <a:lnTo>
                  <a:pt x="3358" y="1397"/>
                </a:lnTo>
                <a:lnTo>
                  <a:pt x="3360" y="1397"/>
                </a:lnTo>
                <a:lnTo>
                  <a:pt x="3360" y="1399"/>
                </a:lnTo>
                <a:lnTo>
                  <a:pt x="3360" y="1401"/>
                </a:lnTo>
                <a:lnTo>
                  <a:pt x="3362" y="1403"/>
                </a:lnTo>
                <a:lnTo>
                  <a:pt x="3362" y="1405"/>
                </a:lnTo>
                <a:lnTo>
                  <a:pt x="3362" y="1407"/>
                </a:lnTo>
                <a:lnTo>
                  <a:pt x="3362" y="1409"/>
                </a:lnTo>
                <a:lnTo>
                  <a:pt x="3364" y="1411"/>
                </a:lnTo>
                <a:lnTo>
                  <a:pt x="3364" y="1413"/>
                </a:lnTo>
                <a:lnTo>
                  <a:pt x="3364" y="1416"/>
                </a:lnTo>
                <a:lnTo>
                  <a:pt x="3364" y="1418"/>
                </a:lnTo>
                <a:lnTo>
                  <a:pt x="3362" y="1420"/>
                </a:lnTo>
                <a:lnTo>
                  <a:pt x="3362" y="1422"/>
                </a:lnTo>
                <a:lnTo>
                  <a:pt x="3362" y="1424"/>
                </a:lnTo>
                <a:lnTo>
                  <a:pt x="3364" y="1428"/>
                </a:lnTo>
                <a:lnTo>
                  <a:pt x="3366" y="1430"/>
                </a:lnTo>
                <a:lnTo>
                  <a:pt x="3368" y="1434"/>
                </a:lnTo>
                <a:lnTo>
                  <a:pt x="3371" y="1436"/>
                </a:lnTo>
                <a:lnTo>
                  <a:pt x="3375" y="1436"/>
                </a:lnTo>
                <a:lnTo>
                  <a:pt x="3377" y="1436"/>
                </a:lnTo>
                <a:lnTo>
                  <a:pt x="3379" y="1436"/>
                </a:lnTo>
                <a:lnTo>
                  <a:pt x="3383" y="1434"/>
                </a:lnTo>
                <a:lnTo>
                  <a:pt x="3387" y="1430"/>
                </a:lnTo>
                <a:lnTo>
                  <a:pt x="3389" y="1428"/>
                </a:lnTo>
                <a:lnTo>
                  <a:pt x="3391" y="1428"/>
                </a:lnTo>
                <a:lnTo>
                  <a:pt x="3396" y="1426"/>
                </a:lnTo>
                <a:lnTo>
                  <a:pt x="3404" y="1428"/>
                </a:lnTo>
                <a:lnTo>
                  <a:pt x="3410" y="1428"/>
                </a:lnTo>
                <a:lnTo>
                  <a:pt x="3414" y="1430"/>
                </a:lnTo>
                <a:lnTo>
                  <a:pt x="3416" y="1430"/>
                </a:lnTo>
                <a:lnTo>
                  <a:pt x="3418" y="1430"/>
                </a:lnTo>
                <a:lnTo>
                  <a:pt x="3419" y="1432"/>
                </a:lnTo>
                <a:lnTo>
                  <a:pt x="3421" y="1432"/>
                </a:lnTo>
                <a:lnTo>
                  <a:pt x="3421" y="1434"/>
                </a:lnTo>
                <a:lnTo>
                  <a:pt x="3423" y="1434"/>
                </a:lnTo>
                <a:lnTo>
                  <a:pt x="3423" y="1436"/>
                </a:lnTo>
                <a:lnTo>
                  <a:pt x="3425" y="1436"/>
                </a:lnTo>
                <a:lnTo>
                  <a:pt x="3425" y="1438"/>
                </a:lnTo>
                <a:lnTo>
                  <a:pt x="3429" y="1441"/>
                </a:lnTo>
                <a:lnTo>
                  <a:pt x="3431" y="1445"/>
                </a:lnTo>
                <a:lnTo>
                  <a:pt x="3433" y="1447"/>
                </a:lnTo>
                <a:lnTo>
                  <a:pt x="3435" y="1449"/>
                </a:lnTo>
                <a:lnTo>
                  <a:pt x="3437" y="1449"/>
                </a:lnTo>
                <a:lnTo>
                  <a:pt x="3437" y="1451"/>
                </a:lnTo>
                <a:lnTo>
                  <a:pt x="3439" y="1451"/>
                </a:lnTo>
                <a:lnTo>
                  <a:pt x="3441" y="1453"/>
                </a:lnTo>
                <a:lnTo>
                  <a:pt x="3441" y="1455"/>
                </a:lnTo>
                <a:lnTo>
                  <a:pt x="3442" y="1457"/>
                </a:lnTo>
                <a:lnTo>
                  <a:pt x="3442" y="1459"/>
                </a:lnTo>
                <a:lnTo>
                  <a:pt x="3442" y="1461"/>
                </a:lnTo>
                <a:lnTo>
                  <a:pt x="3442" y="1464"/>
                </a:lnTo>
                <a:lnTo>
                  <a:pt x="3442" y="1466"/>
                </a:lnTo>
                <a:lnTo>
                  <a:pt x="3442" y="1468"/>
                </a:lnTo>
                <a:lnTo>
                  <a:pt x="3442" y="1470"/>
                </a:lnTo>
                <a:lnTo>
                  <a:pt x="3442" y="1472"/>
                </a:lnTo>
                <a:lnTo>
                  <a:pt x="3442" y="1474"/>
                </a:lnTo>
                <a:lnTo>
                  <a:pt x="3442" y="1484"/>
                </a:lnTo>
                <a:lnTo>
                  <a:pt x="3442" y="1486"/>
                </a:lnTo>
                <a:lnTo>
                  <a:pt x="3442" y="1488"/>
                </a:lnTo>
                <a:lnTo>
                  <a:pt x="3444" y="1488"/>
                </a:lnTo>
                <a:lnTo>
                  <a:pt x="3444" y="1491"/>
                </a:lnTo>
                <a:lnTo>
                  <a:pt x="3444" y="1493"/>
                </a:lnTo>
                <a:lnTo>
                  <a:pt x="3444" y="1495"/>
                </a:lnTo>
                <a:lnTo>
                  <a:pt x="3444" y="1497"/>
                </a:lnTo>
                <a:lnTo>
                  <a:pt x="3444" y="1499"/>
                </a:lnTo>
                <a:lnTo>
                  <a:pt x="3444" y="1501"/>
                </a:lnTo>
                <a:lnTo>
                  <a:pt x="3444" y="1503"/>
                </a:lnTo>
                <a:lnTo>
                  <a:pt x="3444" y="1505"/>
                </a:lnTo>
                <a:lnTo>
                  <a:pt x="3444" y="1509"/>
                </a:lnTo>
                <a:lnTo>
                  <a:pt x="3442" y="1514"/>
                </a:lnTo>
                <a:lnTo>
                  <a:pt x="3442" y="1516"/>
                </a:lnTo>
                <a:lnTo>
                  <a:pt x="3441" y="1518"/>
                </a:lnTo>
                <a:lnTo>
                  <a:pt x="3441" y="1520"/>
                </a:lnTo>
                <a:lnTo>
                  <a:pt x="3441" y="1522"/>
                </a:lnTo>
                <a:lnTo>
                  <a:pt x="3439" y="1522"/>
                </a:lnTo>
                <a:lnTo>
                  <a:pt x="3439" y="1524"/>
                </a:lnTo>
                <a:lnTo>
                  <a:pt x="3439" y="1526"/>
                </a:lnTo>
                <a:lnTo>
                  <a:pt x="3441" y="1528"/>
                </a:lnTo>
                <a:lnTo>
                  <a:pt x="3441" y="1530"/>
                </a:lnTo>
                <a:lnTo>
                  <a:pt x="3442" y="1534"/>
                </a:lnTo>
                <a:lnTo>
                  <a:pt x="3442" y="1543"/>
                </a:lnTo>
                <a:lnTo>
                  <a:pt x="3444" y="1547"/>
                </a:lnTo>
                <a:lnTo>
                  <a:pt x="3444" y="1549"/>
                </a:lnTo>
                <a:lnTo>
                  <a:pt x="3444" y="1553"/>
                </a:lnTo>
                <a:lnTo>
                  <a:pt x="3446" y="1557"/>
                </a:lnTo>
                <a:lnTo>
                  <a:pt x="3448" y="1557"/>
                </a:lnTo>
                <a:lnTo>
                  <a:pt x="3450" y="1559"/>
                </a:lnTo>
                <a:lnTo>
                  <a:pt x="3454" y="1559"/>
                </a:lnTo>
                <a:lnTo>
                  <a:pt x="3456" y="1560"/>
                </a:lnTo>
                <a:lnTo>
                  <a:pt x="3458" y="1562"/>
                </a:lnTo>
                <a:lnTo>
                  <a:pt x="3464" y="1566"/>
                </a:lnTo>
                <a:lnTo>
                  <a:pt x="3467" y="1568"/>
                </a:lnTo>
                <a:lnTo>
                  <a:pt x="3469" y="1568"/>
                </a:lnTo>
                <a:lnTo>
                  <a:pt x="3471" y="1568"/>
                </a:lnTo>
                <a:lnTo>
                  <a:pt x="3475" y="1566"/>
                </a:lnTo>
                <a:lnTo>
                  <a:pt x="3479" y="1564"/>
                </a:lnTo>
                <a:lnTo>
                  <a:pt x="3481" y="1564"/>
                </a:lnTo>
                <a:lnTo>
                  <a:pt x="3483" y="1564"/>
                </a:lnTo>
                <a:lnTo>
                  <a:pt x="3485" y="1564"/>
                </a:lnTo>
                <a:lnTo>
                  <a:pt x="3490" y="1564"/>
                </a:lnTo>
                <a:lnTo>
                  <a:pt x="3492" y="1566"/>
                </a:lnTo>
                <a:lnTo>
                  <a:pt x="3496" y="1568"/>
                </a:lnTo>
                <a:lnTo>
                  <a:pt x="3502" y="1570"/>
                </a:lnTo>
                <a:lnTo>
                  <a:pt x="3502" y="1572"/>
                </a:lnTo>
                <a:lnTo>
                  <a:pt x="3504" y="1574"/>
                </a:lnTo>
                <a:lnTo>
                  <a:pt x="3506" y="1574"/>
                </a:lnTo>
                <a:lnTo>
                  <a:pt x="3508" y="1580"/>
                </a:lnTo>
                <a:lnTo>
                  <a:pt x="3510" y="1582"/>
                </a:lnTo>
                <a:lnTo>
                  <a:pt x="3510" y="1583"/>
                </a:lnTo>
                <a:lnTo>
                  <a:pt x="3512" y="1585"/>
                </a:lnTo>
                <a:lnTo>
                  <a:pt x="3512" y="1587"/>
                </a:lnTo>
                <a:lnTo>
                  <a:pt x="3512" y="1589"/>
                </a:lnTo>
                <a:lnTo>
                  <a:pt x="3514" y="1589"/>
                </a:lnTo>
                <a:lnTo>
                  <a:pt x="3514" y="1591"/>
                </a:lnTo>
                <a:lnTo>
                  <a:pt x="3514" y="1595"/>
                </a:lnTo>
                <a:lnTo>
                  <a:pt x="3515" y="1599"/>
                </a:lnTo>
                <a:lnTo>
                  <a:pt x="3515" y="1601"/>
                </a:lnTo>
                <a:lnTo>
                  <a:pt x="3517" y="1601"/>
                </a:lnTo>
                <a:lnTo>
                  <a:pt x="3517" y="1603"/>
                </a:lnTo>
                <a:lnTo>
                  <a:pt x="3517" y="1605"/>
                </a:lnTo>
                <a:lnTo>
                  <a:pt x="3517" y="1607"/>
                </a:lnTo>
                <a:lnTo>
                  <a:pt x="3517" y="1608"/>
                </a:lnTo>
                <a:lnTo>
                  <a:pt x="3517" y="1610"/>
                </a:lnTo>
                <a:lnTo>
                  <a:pt x="3519" y="1614"/>
                </a:lnTo>
                <a:lnTo>
                  <a:pt x="3519" y="1616"/>
                </a:lnTo>
                <a:lnTo>
                  <a:pt x="3519" y="1618"/>
                </a:lnTo>
                <a:lnTo>
                  <a:pt x="3519" y="1620"/>
                </a:lnTo>
                <a:lnTo>
                  <a:pt x="3521" y="1620"/>
                </a:lnTo>
                <a:lnTo>
                  <a:pt x="3521" y="1622"/>
                </a:lnTo>
                <a:lnTo>
                  <a:pt x="3523" y="1624"/>
                </a:lnTo>
                <a:lnTo>
                  <a:pt x="3525" y="1626"/>
                </a:lnTo>
                <a:lnTo>
                  <a:pt x="3527" y="1626"/>
                </a:lnTo>
                <a:lnTo>
                  <a:pt x="3527" y="1628"/>
                </a:lnTo>
                <a:lnTo>
                  <a:pt x="3529" y="1628"/>
                </a:lnTo>
                <a:lnTo>
                  <a:pt x="3531" y="1630"/>
                </a:lnTo>
                <a:lnTo>
                  <a:pt x="3531" y="1631"/>
                </a:lnTo>
                <a:lnTo>
                  <a:pt x="3533" y="1633"/>
                </a:lnTo>
                <a:lnTo>
                  <a:pt x="3535" y="1635"/>
                </a:lnTo>
                <a:lnTo>
                  <a:pt x="3538" y="1639"/>
                </a:lnTo>
                <a:lnTo>
                  <a:pt x="3540" y="1639"/>
                </a:lnTo>
                <a:lnTo>
                  <a:pt x="3540" y="1641"/>
                </a:lnTo>
                <a:lnTo>
                  <a:pt x="3544" y="1641"/>
                </a:lnTo>
                <a:lnTo>
                  <a:pt x="3546" y="1641"/>
                </a:lnTo>
                <a:lnTo>
                  <a:pt x="3548" y="1641"/>
                </a:lnTo>
                <a:lnTo>
                  <a:pt x="3550" y="1641"/>
                </a:lnTo>
                <a:lnTo>
                  <a:pt x="3552" y="1643"/>
                </a:lnTo>
                <a:lnTo>
                  <a:pt x="3554" y="1645"/>
                </a:lnTo>
                <a:lnTo>
                  <a:pt x="3556" y="1645"/>
                </a:lnTo>
                <a:lnTo>
                  <a:pt x="3556" y="1647"/>
                </a:lnTo>
                <a:lnTo>
                  <a:pt x="3560" y="1649"/>
                </a:lnTo>
                <a:lnTo>
                  <a:pt x="3565" y="1655"/>
                </a:lnTo>
                <a:lnTo>
                  <a:pt x="3565" y="1656"/>
                </a:lnTo>
                <a:lnTo>
                  <a:pt x="3567" y="1660"/>
                </a:lnTo>
                <a:lnTo>
                  <a:pt x="3569" y="1660"/>
                </a:lnTo>
                <a:lnTo>
                  <a:pt x="3571" y="1664"/>
                </a:lnTo>
                <a:lnTo>
                  <a:pt x="3573" y="1670"/>
                </a:lnTo>
                <a:lnTo>
                  <a:pt x="3575" y="1672"/>
                </a:lnTo>
                <a:lnTo>
                  <a:pt x="3575" y="1674"/>
                </a:lnTo>
                <a:lnTo>
                  <a:pt x="3575" y="1676"/>
                </a:lnTo>
                <a:lnTo>
                  <a:pt x="3575" y="1679"/>
                </a:lnTo>
                <a:lnTo>
                  <a:pt x="3575" y="1681"/>
                </a:lnTo>
                <a:lnTo>
                  <a:pt x="3577" y="1681"/>
                </a:lnTo>
                <a:lnTo>
                  <a:pt x="3579" y="1683"/>
                </a:lnTo>
                <a:lnTo>
                  <a:pt x="3579" y="1685"/>
                </a:lnTo>
                <a:lnTo>
                  <a:pt x="3579" y="1687"/>
                </a:lnTo>
                <a:lnTo>
                  <a:pt x="3581" y="1689"/>
                </a:lnTo>
                <a:lnTo>
                  <a:pt x="3581" y="1691"/>
                </a:lnTo>
                <a:lnTo>
                  <a:pt x="3583" y="1695"/>
                </a:lnTo>
                <a:lnTo>
                  <a:pt x="3585" y="1697"/>
                </a:lnTo>
                <a:lnTo>
                  <a:pt x="3586" y="1699"/>
                </a:lnTo>
                <a:lnTo>
                  <a:pt x="3588" y="1699"/>
                </a:lnTo>
                <a:lnTo>
                  <a:pt x="3592" y="1701"/>
                </a:lnTo>
                <a:lnTo>
                  <a:pt x="3594" y="1703"/>
                </a:lnTo>
                <a:lnTo>
                  <a:pt x="3604" y="1706"/>
                </a:lnTo>
                <a:lnTo>
                  <a:pt x="3608" y="1708"/>
                </a:lnTo>
                <a:lnTo>
                  <a:pt x="3615" y="1714"/>
                </a:lnTo>
                <a:lnTo>
                  <a:pt x="3625" y="1722"/>
                </a:lnTo>
                <a:lnTo>
                  <a:pt x="3627" y="1724"/>
                </a:lnTo>
                <a:lnTo>
                  <a:pt x="3629" y="1726"/>
                </a:lnTo>
                <a:lnTo>
                  <a:pt x="3631" y="1727"/>
                </a:lnTo>
                <a:lnTo>
                  <a:pt x="3631" y="1729"/>
                </a:lnTo>
                <a:lnTo>
                  <a:pt x="3631" y="1731"/>
                </a:lnTo>
                <a:lnTo>
                  <a:pt x="3633" y="1733"/>
                </a:lnTo>
                <a:lnTo>
                  <a:pt x="3633" y="1735"/>
                </a:lnTo>
                <a:lnTo>
                  <a:pt x="3634" y="1735"/>
                </a:lnTo>
                <a:lnTo>
                  <a:pt x="3634" y="1737"/>
                </a:lnTo>
                <a:lnTo>
                  <a:pt x="3634" y="1739"/>
                </a:lnTo>
                <a:lnTo>
                  <a:pt x="3634" y="1741"/>
                </a:lnTo>
                <a:lnTo>
                  <a:pt x="3636" y="1741"/>
                </a:lnTo>
                <a:lnTo>
                  <a:pt x="3636" y="1743"/>
                </a:lnTo>
                <a:lnTo>
                  <a:pt x="3636" y="1745"/>
                </a:lnTo>
                <a:lnTo>
                  <a:pt x="3636" y="1747"/>
                </a:lnTo>
                <a:lnTo>
                  <a:pt x="3638" y="1749"/>
                </a:lnTo>
                <a:lnTo>
                  <a:pt x="3640" y="1751"/>
                </a:lnTo>
                <a:lnTo>
                  <a:pt x="3642" y="1751"/>
                </a:lnTo>
                <a:lnTo>
                  <a:pt x="3646" y="1752"/>
                </a:lnTo>
                <a:lnTo>
                  <a:pt x="3648" y="1752"/>
                </a:lnTo>
                <a:lnTo>
                  <a:pt x="3650" y="1754"/>
                </a:lnTo>
                <a:lnTo>
                  <a:pt x="3650" y="1756"/>
                </a:lnTo>
                <a:lnTo>
                  <a:pt x="3652" y="1758"/>
                </a:lnTo>
                <a:lnTo>
                  <a:pt x="3654" y="1758"/>
                </a:lnTo>
                <a:lnTo>
                  <a:pt x="3654" y="1760"/>
                </a:lnTo>
                <a:lnTo>
                  <a:pt x="3659" y="1768"/>
                </a:lnTo>
                <a:lnTo>
                  <a:pt x="3659" y="1770"/>
                </a:lnTo>
                <a:lnTo>
                  <a:pt x="3659" y="1772"/>
                </a:lnTo>
                <a:lnTo>
                  <a:pt x="3659" y="1774"/>
                </a:lnTo>
                <a:lnTo>
                  <a:pt x="3659" y="1777"/>
                </a:lnTo>
                <a:lnTo>
                  <a:pt x="3658" y="1779"/>
                </a:lnTo>
                <a:lnTo>
                  <a:pt x="3658" y="1781"/>
                </a:lnTo>
                <a:lnTo>
                  <a:pt x="3656" y="1783"/>
                </a:lnTo>
                <a:lnTo>
                  <a:pt x="3654" y="1785"/>
                </a:lnTo>
                <a:lnTo>
                  <a:pt x="3652" y="1787"/>
                </a:lnTo>
                <a:lnTo>
                  <a:pt x="3650" y="1787"/>
                </a:lnTo>
                <a:lnTo>
                  <a:pt x="3650" y="1789"/>
                </a:lnTo>
                <a:lnTo>
                  <a:pt x="3648" y="1789"/>
                </a:lnTo>
                <a:lnTo>
                  <a:pt x="3648" y="1791"/>
                </a:lnTo>
                <a:lnTo>
                  <a:pt x="3646" y="1791"/>
                </a:lnTo>
                <a:lnTo>
                  <a:pt x="3644" y="1791"/>
                </a:lnTo>
                <a:lnTo>
                  <a:pt x="3642" y="1791"/>
                </a:lnTo>
                <a:lnTo>
                  <a:pt x="3640" y="1791"/>
                </a:lnTo>
                <a:lnTo>
                  <a:pt x="3638" y="1791"/>
                </a:lnTo>
                <a:lnTo>
                  <a:pt x="3636" y="1791"/>
                </a:lnTo>
                <a:lnTo>
                  <a:pt x="3634" y="1791"/>
                </a:lnTo>
                <a:lnTo>
                  <a:pt x="3634" y="1793"/>
                </a:lnTo>
                <a:lnTo>
                  <a:pt x="3633" y="1793"/>
                </a:lnTo>
                <a:lnTo>
                  <a:pt x="3629" y="1795"/>
                </a:lnTo>
                <a:lnTo>
                  <a:pt x="3629" y="1797"/>
                </a:lnTo>
                <a:lnTo>
                  <a:pt x="3627" y="1799"/>
                </a:lnTo>
                <a:lnTo>
                  <a:pt x="3625" y="1799"/>
                </a:lnTo>
                <a:lnTo>
                  <a:pt x="3623" y="1800"/>
                </a:lnTo>
                <a:lnTo>
                  <a:pt x="3621" y="1802"/>
                </a:lnTo>
                <a:lnTo>
                  <a:pt x="3619" y="1802"/>
                </a:lnTo>
                <a:lnTo>
                  <a:pt x="3617" y="1802"/>
                </a:lnTo>
                <a:lnTo>
                  <a:pt x="3615" y="1802"/>
                </a:lnTo>
                <a:lnTo>
                  <a:pt x="3613" y="1802"/>
                </a:lnTo>
                <a:lnTo>
                  <a:pt x="3613" y="1800"/>
                </a:lnTo>
                <a:lnTo>
                  <a:pt x="3611" y="1800"/>
                </a:lnTo>
                <a:lnTo>
                  <a:pt x="3610" y="1800"/>
                </a:lnTo>
                <a:lnTo>
                  <a:pt x="3608" y="1800"/>
                </a:lnTo>
                <a:lnTo>
                  <a:pt x="3606" y="1799"/>
                </a:lnTo>
                <a:lnTo>
                  <a:pt x="3604" y="1799"/>
                </a:lnTo>
                <a:lnTo>
                  <a:pt x="3604" y="1797"/>
                </a:lnTo>
                <a:lnTo>
                  <a:pt x="3602" y="1797"/>
                </a:lnTo>
                <a:lnTo>
                  <a:pt x="3600" y="1797"/>
                </a:lnTo>
                <a:lnTo>
                  <a:pt x="3598" y="1797"/>
                </a:lnTo>
                <a:lnTo>
                  <a:pt x="3596" y="1797"/>
                </a:lnTo>
                <a:lnTo>
                  <a:pt x="3594" y="1799"/>
                </a:lnTo>
                <a:lnTo>
                  <a:pt x="3594" y="1800"/>
                </a:lnTo>
                <a:lnTo>
                  <a:pt x="3592" y="1800"/>
                </a:lnTo>
                <a:lnTo>
                  <a:pt x="3592" y="1802"/>
                </a:lnTo>
                <a:lnTo>
                  <a:pt x="3590" y="1804"/>
                </a:lnTo>
                <a:lnTo>
                  <a:pt x="3590" y="1806"/>
                </a:lnTo>
                <a:lnTo>
                  <a:pt x="3590" y="1808"/>
                </a:lnTo>
                <a:lnTo>
                  <a:pt x="3588" y="1812"/>
                </a:lnTo>
                <a:lnTo>
                  <a:pt x="3588" y="1814"/>
                </a:lnTo>
                <a:lnTo>
                  <a:pt x="3588" y="1816"/>
                </a:lnTo>
                <a:lnTo>
                  <a:pt x="3586" y="1818"/>
                </a:lnTo>
                <a:lnTo>
                  <a:pt x="3586" y="1820"/>
                </a:lnTo>
                <a:lnTo>
                  <a:pt x="3585" y="1820"/>
                </a:lnTo>
                <a:lnTo>
                  <a:pt x="3583" y="1822"/>
                </a:lnTo>
                <a:lnTo>
                  <a:pt x="3581" y="1822"/>
                </a:lnTo>
                <a:lnTo>
                  <a:pt x="3581" y="1823"/>
                </a:lnTo>
                <a:lnTo>
                  <a:pt x="3579" y="1823"/>
                </a:lnTo>
                <a:lnTo>
                  <a:pt x="3577" y="1823"/>
                </a:lnTo>
                <a:lnTo>
                  <a:pt x="3575" y="1825"/>
                </a:lnTo>
                <a:lnTo>
                  <a:pt x="3575" y="1827"/>
                </a:lnTo>
                <a:lnTo>
                  <a:pt x="3573" y="1827"/>
                </a:lnTo>
                <a:lnTo>
                  <a:pt x="3573" y="1829"/>
                </a:lnTo>
                <a:lnTo>
                  <a:pt x="3573" y="1831"/>
                </a:lnTo>
                <a:lnTo>
                  <a:pt x="3571" y="1833"/>
                </a:lnTo>
                <a:lnTo>
                  <a:pt x="3569" y="1833"/>
                </a:lnTo>
                <a:lnTo>
                  <a:pt x="3569" y="1835"/>
                </a:lnTo>
                <a:lnTo>
                  <a:pt x="3567" y="1835"/>
                </a:lnTo>
                <a:lnTo>
                  <a:pt x="3565" y="1835"/>
                </a:lnTo>
                <a:lnTo>
                  <a:pt x="3563" y="1835"/>
                </a:lnTo>
                <a:lnTo>
                  <a:pt x="3562" y="1835"/>
                </a:lnTo>
                <a:lnTo>
                  <a:pt x="3562" y="1837"/>
                </a:lnTo>
                <a:lnTo>
                  <a:pt x="3560" y="1837"/>
                </a:lnTo>
                <a:lnTo>
                  <a:pt x="3556" y="1839"/>
                </a:lnTo>
                <a:lnTo>
                  <a:pt x="3554" y="1839"/>
                </a:lnTo>
                <a:lnTo>
                  <a:pt x="3552" y="1839"/>
                </a:lnTo>
                <a:lnTo>
                  <a:pt x="3552" y="1841"/>
                </a:lnTo>
                <a:lnTo>
                  <a:pt x="3550" y="1841"/>
                </a:lnTo>
                <a:lnTo>
                  <a:pt x="3548" y="1841"/>
                </a:lnTo>
                <a:lnTo>
                  <a:pt x="3546" y="1843"/>
                </a:lnTo>
                <a:lnTo>
                  <a:pt x="3544" y="1843"/>
                </a:lnTo>
                <a:lnTo>
                  <a:pt x="3542" y="1843"/>
                </a:lnTo>
                <a:lnTo>
                  <a:pt x="3540" y="1845"/>
                </a:lnTo>
                <a:lnTo>
                  <a:pt x="3538" y="1845"/>
                </a:lnTo>
                <a:lnTo>
                  <a:pt x="3537" y="1845"/>
                </a:lnTo>
                <a:lnTo>
                  <a:pt x="3537" y="1843"/>
                </a:lnTo>
                <a:lnTo>
                  <a:pt x="3535" y="1843"/>
                </a:lnTo>
                <a:lnTo>
                  <a:pt x="3533" y="1843"/>
                </a:lnTo>
                <a:lnTo>
                  <a:pt x="3531" y="1843"/>
                </a:lnTo>
                <a:lnTo>
                  <a:pt x="3529" y="1845"/>
                </a:lnTo>
                <a:lnTo>
                  <a:pt x="3527" y="1845"/>
                </a:lnTo>
                <a:lnTo>
                  <a:pt x="3525" y="1847"/>
                </a:lnTo>
                <a:lnTo>
                  <a:pt x="3523" y="1847"/>
                </a:lnTo>
                <a:lnTo>
                  <a:pt x="3521" y="1848"/>
                </a:lnTo>
                <a:lnTo>
                  <a:pt x="3519" y="1848"/>
                </a:lnTo>
                <a:lnTo>
                  <a:pt x="3519" y="1850"/>
                </a:lnTo>
                <a:lnTo>
                  <a:pt x="3517" y="1850"/>
                </a:lnTo>
                <a:lnTo>
                  <a:pt x="3515" y="1852"/>
                </a:lnTo>
                <a:lnTo>
                  <a:pt x="3514" y="1852"/>
                </a:lnTo>
                <a:lnTo>
                  <a:pt x="3514" y="1854"/>
                </a:lnTo>
                <a:lnTo>
                  <a:pt x="3512" y="1854"/>
                </a:lnTo>
                <a:lnTo>
                  <a:pt x="3510" y="1856"/>
                </a:lnTo>
                <a:lnTo>
                  <a:pt x="3508" y="1856"/>
                </a:lnTo>
                <a:lnTo>
                  <a:pt x="3506" y="1858"/>
                </a:lnTo>
                <a:lnTo>
                  <a:pt x="3504" y="1858"/>
                </a:lnTo>
                <a:lnTo>
                  <a:pt x="3504" y="1860"/>
                </a:lnTo>
                <a:lnTo>
                  <a:pt x="3502" y="1860"/>
                </a:lnTo>
                <a:lnTo>
                  <a:pt x="3502" y="1862"/>
                </a:lnTo>
                <a:lnTo>
                  <a:pt x="3500" y="1862"/>
                </a:lnTo>
                <a:lnTo>
                  <a:pt x="3498" y="1864"/>
                </a:lnTo>
                <a:lnTo>
                  <a:pt x="3498" y="1866"/>
                </a:lnTo>
                <a:lnTo>
                  <a:pt x="3496" y="1866"/>
                </a:lnTo>
                <a:lnTo>
                  <a:pt x="3494" y="1868"/>
                </a:lnTo>
                <a:lnTo>
                  <a:pt x="3492" y="1870"/>
                </a:lnTo>
                <a:lnTo>
                  <a:pt x="3490" y="1871"/>
                </a:lnTo>
                <a:lnTo>
                  <a:pt x="3489" y="1873"/>
                </a:lnTo>
                <a:lnTo>
                  <a:pt x="3487" y="1875"/>
                </a:lnTo>
                <a:lnTo>
                  <a:pt x="3485" y="1875"/>
                </a:lnTo>
                <a:lnTo>
                  <a:pt x="3485" y="1877"/>
                </a:lnTo>
                <a:lnTo>
                  <a:pt x="3483" y="1879"/>
                </a:lnTo>
                <a:lnTo>
                  <a:pt x="3481" y="1879"/>
                </a:lnTo>
                <a:lnTo>
                  <a:pt x="3481" y="1881"/>
                </a:lnTo>
                <a:lnTo>
                  <a:pt x="3477" y="1883"/>
                </a:lnTo>
                <a:lnTo>
                  <a:pt x="3477" y="1885"/>
                </a:lnTo>
                <a:lnTo>
                  <a:pt x="3475" y="1885"/>
                </a:lnTo>
                <a:lnTo>
                  <a:pt x="3473" y="1885"/>
                </a:lnTo>
                <a:lnTo>
                  <a:pt x="3473" y="1887"/>
                </a:lnTo>
                <a:lnTo>
                  <a:pt x="3471" y="1887"/>
                </a:lnTo>
                <a:lnTo>
                  <a:pt x="3469" y="1887"/>
                </a:lnTo>
                <a:lnTo>
                  <a:pt x="3467" y="1887"/>
                </a:lnTo>
                <a:lnTo>
                  <a:pt x="3466" y="1889"/>
                </a:lnTo>
                <a:lnTo>
                  <a:pt x="3464" y="1889"/>
                </a:lnTo>
                <a:lnTo>
                  <a:pt x="3462" y="1889"/>
                </a:lnTo>
                <a:lnTo>
                  <a:pt x="3460" y="1891"/>
                </a:lnTo>
                <a:lnTo>
                  <a:pt x="3458" y="1891"/>
                </a:lnTo>
                <a:lnTo>
                  <a:pt x="3456" y="1893"/>
                </a:lnTo>
                <a:lnTo>
                  <a:pt x="3454" y="1893"/>
                </a:lnTo>
                <a:lnTo>
                  <a:pt x="3454" y="1895"/>
                </a:lnTo>
                <a:lnTo>
                  <a:pt x="3452" y="1896"/>
                </a:lnTo>
                <a:lnTo>
                  <a:pt x="3450" y="1896"/>
                </a:lnTo>
                <a:lnTo>
                  <a:pt x="3450" y="1898"/>
                </a:lnTo>
                <a:lnTo>
                  <a:pt x="3448" y="1900"/>
                </a:lnTo>
                <a:lnTo>
                  <a:pt x="3448" y="1902"/>
                </a:lnTo>
                <a:lnTo>
                  <a:pt x="3448" y="1904"/>
                </a:lnTo>
                <a:lnTo>
                  <a:pt x="3446" y="1904"/>
                </a:lnTo>
                <a:lnTo>
                  <a:pt x="3446" y="1906"/>
                </a:lnTo>
                <a:lnTo>
                  <a:pt x="3446" y="1908"/>
                </a:lnTo>
                <a:lnTo>
                  <a:pt x="3444" y="1908"/>
                </a:lnTo>
                <a:lnTo>
                  <a:pt x="3444" y="1906"/>
                </a:lnTo>
                <a:lnTo>
                  <a:pt x="3442" y="1908"/>
                </a:lnTo>
                <a:lnTo>
                  <a:pt x="3442" y="1910"/>
                </a:lnTo>
                <a:lnTo>
                  <a:pt x="3441" y="1912"/>
                </a:lnTo>
                <a:lnTo>
                  <a:pt x="3441" y="1914"/>
                </a:lnTo>
                <a:lnTo>
                  <a:pt x="3439" y="1914"/>
                </a:lnTo>
                <a:lnTo>
                  <a:pt x="3439" y="1916"/>
                </a:lnTo>
                <a:lnTo>
                  <a:pt x="3437" y="1916"/>
                </a:lnTo>
                <a:lnTo>
                  <a:pt x="3435" y="1918"/>
                </a:lnTo>
                <a:lnTo>
                  <a:pt x="3433" y="1919"/>
                </a:lnTo>
                <a:lnTo>
                  <a:pt x="3431" y="1919"/>
                </a:lnTo>
                <a:lnTo>
                  <a:pt x="3429" y="1919"/>
                </a:lnTo>
                <a:lnTo>
                  <a:pt x="3427" y="1921"/>
                </a:lnTo>
                <a:lnTo>
                  <a:pt x="3425" y="1921"/>
                </a:lnTo>
                <a:lnTo>
                  <a:pt x="3423" y="1921"/>
                </a:lnTo>
                <a:lnTo>
                  <a:pt x="3421" y="1921"/>
                </a:lnTo>
                <a:lnTo>
                  <a:pt x="3418" y="1923"/>
                </a:lnTo>
                <a:lnTo>
                  <a:pt x="3416" y="1925"/>
                </a:lnTo>
                <a:lnTo>
                  <a:pt x="3412" y="1925"/>
                </a:lnTo>
                <a:lnTo>
                  <a:pt x="3410" y="1927"/>
                </a:lnTo>
                <a:lnTo>
                  <a:pt x="3406" y="1929"/>
                </a:lnTo>
                <a:lnTo>
                  <a:pt x="3404" y="1931"/>
                </a:lnTo>
                <a:lnTo>
                  <a:pt x="3402" y="1933"/>
                </a:lnTo>
                <a:lnTo>
                  <a:pt x="3400" y="1935"/>
                </a:lnTo>
                <a:lnTo>
                  <a:pt x="3398" y="1935"/>
                </a:lnTo>
                <a:lnTo>
                  <a:pt x="3398" y="1941"/>
                </a:lnTo>
                <a:lnTo>
                  <a:pt x="3396" y="1941"/>
                </a:lnTo>
                <a:lnTo>
                  <a:pt x="3396" y="1943"/>
                </a:lnTo>
                <a:lnTo>
                  <a:pt x="3396" y="1944"/>
                </a:lnTo>
                <a:lnTo>
                  <a:pt x="3396" y="1946"/>
                </a:lnTo>
                <a:lnTo>
                  <a:pt x="3396" y="1948"/>
                </a:lnTo>
                <a:lnTo>
                  <a:pt x="3396" y="1950"/>
                </a:lnTo>
                <a:lnTo>
                  <a:pt x="3396" y="1952"/>
                </a:lnTo>
                <a:lnTo>
                  <a:pt x="3396" y="1954"/>
                </a:lnTo>
                <a:lnTo>
                  <a:pt x="3396" y="1956"/>
                </a:lnTo>
                <a:lnTo>
                  <a:pt x="3396" y="1958"/>
                </a:lnTo>
                <a:lnTo>
                  <a:pt x="3396" y="1962"/>
                </a:lnTo>
                <a:lnTo>
                  <a:pt x="3396" y="1964"/>
                </a:lnTo>
                <a:lnTo>
                  <a:pt x="3398" y="1966"/>
                </a:lnTo>
                <a:lnTo>
                  <a:pt x="3398" y="1967"/>
                </a:lnTo>
                <a:lnTo>
                  <a:pt x="3398" y="1971"/>
                </a:lnTo>
                <a:lnTo>
                  <a:pt x="3398" y="1973"/>
                </a:lnTo>
                <a:lnTo>
                  <a:pt x="3400" y="1977"/>
                </a:lnTo>
                <a:lnTo>
                  <a:pt x="3400" y="1979"/>
                </a:lnTo>
                <a:lnTo>
                  <a:pt x="3400" y="1981"/>
                </a:lnTo>
                <a:lnTo>
                  <a:pt x="3400" y="1983"/>
                </a:lnTo>
                <a:lnTo>
                  <a:pt x="3398" y="1983"/>
                </a:lnTo>
                <a:lnTo>
                  <a:pt x="3398" y="1985"/>
                </a:lnTo>
                <a:lnTo>
                  <a:pt x="3396" y="1989"/>
                </a:lnTo>
                <a:lnTo>
                  <a:pt x="3394" y="1992"/>
                </a:lnTo>
                <a:lnTo>
                  <a:pt x="3393" y="1992"/>
                </a:lnTo>
                <a:lnTo>
                  <a:pt x="3393" y="1994"/>
                </a:lnTo>
                <a:lnTo>
                  <a:pt x="3391" y="1994"/>
                </a:lnTo>
                <a:lnTo>
                  <a:pt x="3389" y="1994"/>
                </a:lnTo>
                <a:lnTo>
                  <a:pt x="3387" y="1994"/>
                </a:lnTo>
                <a:lnTo>
                  <a:pt x="3385" y="1994"/>
                </a:lnTo>
                <a:lnTo>
                  <a:pt x="3383" y="1994"/>
                </a:lnTo>
                <a:lnTo>
                  <a:pt x="3381" y="1994"/>
                </a:lnTo>
                <a:lnTo>
                  <a:pt x="3379" y="1994"/>
                </a:lnTo>
                <a:lnTo>
                  <a:pt x="3377" y="1994"/>
                </a:lnTo>
                <a:lnTo>
                  <a:pt x="3375" y="1994"/>
                </a:lnTo>
                <a:lnTo>
                  <a:pt x="3373" y="1994"/>
                </a:lnTo>
                <a:lnTo>
                  <a:pt x="3371" y="1994"/>
                </a:lnTo>
                <a:lnTo>
                  <a:pt x="3370" y="1994"/>
                </a:lnTo>
                <a:lnTo>
                  <a:pt x="3370" y="1996"/>
                </a:lnTo>
                <a:lnTo>
                  <a:pt x="3368" y="1996"/>
                </a:lnTo>
                <a:lnTo>
                  <a:pt x="3366" y="1996"/>
                </a:lnTo>
                <a:lnTo>
                  <a:pt x="3364" y="1996"/>
                </a:lnTo>
                <a:lnTo>
                  <a:pt x="3362" y="1996"/>
                </a:lnTo>
                <a:lnTo>
                  <a:pt x="3362" y="1998"/>
                </a:lnTo>
                <a:lnTo>
                  <a:pt x="3360" y="1998"/>
                </a:lnTo>
                <a:lnTo>
                  <a:pt x="3358" y="1998"/>
                </a:lnTo>
                <a:lnTo>
                  <a:pt x="3358" y="2000"/>
                </a:lnTo>
                <a:lnTo>
                  <a:pt x="3356" y="2000"/>
                </a:lnTo>
                <a:lnTo>
                  <a:pt x="3354" y="2002"/>
                </a:lnTo>
                <a:lnTo>
                  <a:pt x="3352" y="2004"/>
                </a:lnTo>
                <a:lnTo>
                  <a:pt x="3350" y="2006"/>
                </a:lnTo>
                <a:lnTo>
                  <a:pt x="3346" y="2008"/>
                </a:lnTo>
                <a:lnTo>
                  <a:pt x="3343" y="2012"/>
                </a:lnTo>
                <a:lnTo>
                  <a:pt x="3335" y="2015"/>
                </a:lnTo>
                <a:lnTo>
                  <a:pt x="3329" y="2017"/>
                </a:lnTo>
                <a:lnTo>
                  <a:pt x="3329" y="2019"/>
                </a:lnTo>
                <a:lnTo>
                  <a:pt x="3327" y="2019"/>
                </a:lnTo>
                <a:lnTo>
                  <a:pt x="3323" y="2021"/>
                </a:lnTo>
                <a:lnTo>
                  <a:pt x="3322" y="2019"/>
                </a:lnTo>
                <a:lnTo>
                  <a:pt x="3318" y="2019"/>
                </a:lnTo>
                <a:lnTo>
                  <a:pt x="3316" y="2019"/>
                </a:lnTo>
                <a:lnTo>
                  <a:pt x="3314" y="2019"/>
                </a:lnTo>
                <a:lnTo>
                  <a:pt x="3312" y="2019"/>
                </a:lnTo>
                <a:lnTo>
                  <a:pt x="3310" y="2019"/>
                </a:lnTo>
                <a:lnTo>
                  <a:pt x="3308" y="2019"/>
                </a:lnTo>
                <a:lnTo>
                  <a:pt x="3308" y="2017"/>
                </a:lnTo>
                <a:lnTo>
                  <a:pt x="3306" y="2017"/>
                </a:lnTo>
                <a:lnTo>
                  <a:pt x="3304" y="2017"/>
                </a:lnTo>
                <a:lnTo>
                  <a:pt x="3300" y="2017"/>
                </a:lnTo>
                <a:lnTo>
                  <a:pt x="3297" y="2017"/>
                </a:lnTo>
                <a:lnTo>
                  <a:pt x="3293" y="2017"/>
                </a:lnTo>
                <a:lnTo>
                  <a:pt x="3287" y="2015"/>
                </a:lnTo>
                <a:lnTo>
                  <a:pt x="3285" y="2017"/>
                </a:lnTo>
                <a:lnTo>
                  <a:pt x="3281" y="2019"/>
                </a:lnTo>
                <a:lnTo>
                  <a:pt x="3279" y="2021"/>
                </a:lnTo>
                <a:lnTo>
                  <a:pt x="3274" y="2023"/>
                </a:lnTo>
                <a:lnTo>
                  <a:pt x="3268" y="2027"/>
                </a:lnTo>
                <a:lnTo>
                  <a:pt x="3262" y="2029"/>
                </a:lnTo>
                <a:lnTo>
                  <a:pt x="3260" y="2031"/>
                </a:lnTo>
                <a:lnTo>
                  <a:pt x="3256" y="2033"/>
                </a:lnTo>
                <a:lnTo>
                  <a:pt x="3252" y="2035"/>
                </a:lnTo>
                <a:lnTo>
                  <a:pt x="3247" y="2038"/>
                </a:lnTo>
                <a:lnTo>
                  <a:pt x="3243" y="2042"/>
                </a:lnTo>
                <a:lnTo>
                  <a:pt x="3235" y="2048"/>
                </a:lnTo>
                <a:lnTo>
                  <a:pt x="3233" y="2050"/>
                </a:lnTo>
                <a:lnTo>
                  <a:pt x="3227" y="2054"/>
                </a:lnTo>
                <a:lnTo>
                  <a:pt x="3222" y="2058"/>
                </a:lnTo>
                <a:lnTo>
                  <a:pt x="3220" y="2058"/>
                </a:lnTo>
                <a:lnTo>
                  <a:pt x="3218" y="2060"/>
                </a:lnTo>
                <a:lnTo>
                  <a:pt x="3216" y="2060"/>
                </a:lnTo>
                <a:lnTo>
                  <a:pt x="3214" y="2060"/>
                </a:lnTo>
                <a:lnTo>
                  <a:pt x="3214" y="2058"/>
                </a:lnTo>
                <a:lnTo>
                  <a:pt x="3212" y="2058"/>
                </a:lnTo>
                <a:lnTo>
                  <a:pt x="3210" y="2056"/>
                </a:lnTo>
                <a:lnTo>
                  <a:pt x="3208" y="2056"/>
                </a:lnTo>
                <a:lnTo>
                  <a:pt x="3206" y="2054"/>
                </a:lnTo>
                <a:lnTo>
                  <a:pt x="3204" y="2054"/>
                </a:lnTo>
                <a:lnTo>
                  <a:pt x="3204" y="2052"/>
                </a:lnTo>
                <a:lnTo>
                  <a:pt x="3202" y="2052"/>
                </a:lnTo>
                <a:lnTo>
                  <a:pt x="3201" y="2050"/>
                </a:lnTo>
                <a:lnTo>
                  <a:pt x="3199" y="2050"/>
                </a:lnTo>
                <a:lnTo>
                  <a:pt x="3197" y="2050"/>
                </a:lnTo>
                <a:lnTo>
                  <a:pt x="3195" y="2048"/>
                </a:lnTo>
                <a:lnTo>
                  <a:pt x="3193" y="2048"/>
                </a:lnTo>
                <a:lnTo>
                  <a:pt x="3191" y="2046"/>
                </a:lnTo>
                <a:lnTo>
                  <a:pt x="3187" y="2044"/>
                </a:lnTo>
                <a:lnTo>
                  <a:pt x="3185" y="2044"/>
                </a:lnTo>
                <a:lnTo>
                  <a:pt x="3179" y="2042"/>
                </a:lnTo>
                <a:lnTo>
                  <a:pt x="3178" y="2040"/>
                </a:lnTo>
                <a:lnTo>
                  <a:pt x="3174" y="2040"/>
                </a:lnTo>
                <a:lnTo>
                  <a:pt x="3172" y="2040"/>
                </a:lnTo>
                <a:lnTo>
                  <a:pt x="3170" y="2038"/>
                </a:lnTo>
                <a:lnTo>
                  <a:pt x="3168" y="2038"/>
                </a:lnTo>
                <a:lnTo>
                  <a:pt x="3166" y="2038"/>
                </a:lnTo>
                <a:lnTo>
                  <a:pt x="3164" y="2038"/>
                </a:lnTo>
                <a:lnTo>
                  <a:pt x="3162" y="2037"/>
                </a:lnTo>
                <a:lnTo>
                  <a:pt x="3160" y="2037"/>
                </a:lnTo>
                <a:lnTo>
                  <a:pt x="3158" y="2037"/>
                </a:lnTo>
                <a:lnTo>
                  <a:pt x="3156" y="2037"/>
                </a:lnTo>
                <a:lnTo>
                  <a:pt x="3154" y="2037"/>
                </a:lnTo>
                <a:lnTo>
                  <a:pt x="3153" y="2035"/>
                </a:lnTo>
                <a:lnTo>
                  <a:pt x="3151" y="2035"/>
                </a:lnTo>
                <a:lnTo>
                  <a:pt x="3147" y="2035"/>
                </a:lnTo>
                <a:lnTo>
                  <a:pt x="3145" y="2035"/>
                </a:lnTo>
                <a:lnTo>
                  <a:pt x="3143" y="2035"/>
                </a:lnTo>
                <a:lnTo>
                  <a:pt x="3135" y="2035"/>
                </a:lnTo>
                <a:lnTo>
                  <a:pt x="3133" y="2035"/>
                </a:lnTo>
                <a:lnTo>
                  <a:pt x="3131" y="2035"/>
                </a:lnTo>
                <a:lnTo>
                  <a:pt x="3130" y="2035"/>
                </a:lnTo>
                <a:lnTo>
                  <a:pt x="3128" y="2035"/>
                </a:lnTo>
                <a:lnTo>
                  <a:pt x="3126" y="2035"/>
                </a:lnTo>
                <a:lnTo>
                  <a:pt x="3124" y="2035"/>
                </a:lnTo>
                <a:lnTo>
                  <a:pt x="3120" y="2035"/>
                </a:lnTo>
                <a:lnTo>
                  <a:pt x="3118" y="2035"/>
                </a:lnTo>
                <a:lnTo>
                  <a:pt x="3116" y="2035"/>
                </a:lnTo>
                <a:lnTo>
                  <a:pt x="3114" y="2035"/>
                </a:lnTo>
                <a:lnTo>
                  <a:pt x="3112" y="2035"/>
                </a:lnTo>
                <a:lnTo>
                  <a:pt x="3110" y="2035"/>
                </a:lnTo>
                <a:lnTo>
                  <a:pt x="3108" y="2037"/>
                </a:lnTo>
                <a:lnTo>
                  <a:pt x="3106" y="2037"/>
                </a:lnTo>
                <a:lnTo>
                  <a:pt x="3105" y="2037"/>
                </a:lnTo>
                <a:lnTo>
                  <a:pt x="3101" y="2037"/>
                </a:lnTo>
                <a:lnTo>
                  <a:pt x="3099" y="2037"/>
                </a:lnTo>
                <a:lnTo>
                  <a:pt x="3097" y="2038"/>
                </a:lnTo>
                <a:lnTo>
                  <a:pt x="3093" y="2038"/>
                </a:lnTo>
                <a:lnTo>
                  <a:pt x="3091" y="2038"/>
                </a:lnTo>
                <a:lnTo>
                  <a:pt x="3089" y="2040"/>
                </a:lnTo>
                <a:lnTo>
                  <a:pt x="3087" y="2040"/>
                </a:lnTo>
                <a:lnTo>
                  <a:pt x="3085" y="2040"/>
                </a:lnTo>
                <a:lnTo>
                  <a:pt x="3083" y="2040"/>
                </a:lnTo>
                <a:lnTo>
                  <a:pt x="3083" y="2042"/>
                </a:lnTo>
                <a:lnTo>
                  <a:pt x="3082" y="2042"/>
                </a:lnTo>
                <a:lnTo>
                  <a:pt x="3080" y="2042"/>
                </a:lnTo>
                <a:lnTo>
                  <a:pt x="3078" y="2042"/>
                </a:lnTo>
                <a:lnTo>
                  <a:pt x="3078" y="2044"/>
                </a:lnTo>
                <a:lnTo>
                  <a:pt x="3076" y="2044"/>
                </a:lnTo>
                <a:lnTo>
                  <a:pt x="3074" y="2044"/>
                </a:lnTo>
                <a:lnTo>
                  <a:pt x="3072" y="2046"/>
                </a:lnTo>
                <a:lnTo>
                  <a:pt x="3068" y="2046"/>
                </a:lnTo>
                <a:lnTo>
                  <a:pt x="3068" y="2048"/>
                </a:lnTo>
                <a:lnTo>
                  <a:pt x="3066" y="2048"/>
                </a:lnTo>
                <a:lnTo>
                  <a:pt x="3064" y="2050"/>
                </a:lnTo>
                <a:lnTo>
                  <a:pt x="3062" y="2050"/>
                </a:lnTo>
                <a:lnTo>
                  <a:pt x="3058" y="2052"/>
                </a:lnTo>
                <a:lnTo>
                  <a:pt x="3055" y="2056"/>
                </a:lnTo>
                <a:lnTo>
                  <a:pt x="3051" y="2058"/>
                </a:lnTo>
                <a:lnTo>
                  <a:pt x="3049" y="2058"/>
                </a:lnTo>
                <a:lnTo>
                  <a:pt x="3047" y="2060"/>
                </a:lnTo>
                <a:lnTo>
                  <a:pt x="3045" y="2062"/>
                </a:lnTo>
                <a:lnTo>
                  <a:pt x="3043" y="2063"/>
                </a:lnTo>
                <a:lnTo>
                  <a:pt x="3041" y="2063"/>
                </a:lnTo>
                <a:lnTo>
                  <a:pt x="3041" y="2065"/>
                </a:lnTo>
                <a:lnTo>
                  <a:pt x="3039" y="2065"/>
                </a:lnTo>
                <a:lnTo>
                  <a:pt x="3039" y="2067"/>
                </a:lnTo>
                <a:lnTo>
                  <a:pt x="3037" y="2067"/>
                </a:lnTo>
                <a:lnTo>
                  <a:pt x="3035" y="2069"/>
                </a:lnTo>
                <a:lnTo>
                  <a:pt x="3034" y="2069"/>
                </a:lnTo>
                <a:lnTo>
                  <a:pt x="3034" y="2071"/>
                </a:lnTo>
                <a:lnTo>
                  <a:pt x="3032" y="2073"/>
                </a:lnTo>
                <a:lnTo>
                  <a:pt x="3030" y="2075"/>
                </a:lnTo>
                <a:lnTo>
                  <a:pt x="3028" y="2075"/>
                </a:lnTo>
                <a:lnTo>
                  <a:pt x="3028" y="2077"/>
                </a:lnTo>
                <a:lnTo>
                  <a:pt x="3026" y="2077"/>
                </a:lnTo>
                <a:lnTo>
                  <a:pt x="3026" y="2079"/>
                </a:lnTo>
                <a:lnTo>
                  <a:pt x="3024" y="2079"/>
                </a:lnTo>
                <a:lnTo>
                  <a:pt x="3024" y="2081"/>
                </a:lnTo>
                <a:lnTo>
                  <a:pt x="3022" y="2083"/>
                </a:lnTo>
                <a:lnTo>
                  <a:pt x="3020" y="2085"/>
                </a:lnTo>
                <a:lnTo>
                  <a:pt x="3018" y="2086"/>
                </a:lnTo>
                <a:lnTo>
                  <a:pt x="3016" y="2088"/>
                </a:lnTo>
                <a:lnTo>
                  <a:pt x="3016" y="2090"/>
                </a:lnTo>
                <a:lnTo>
                  <a:pt x="3014" y="2092"/>
                </a:lnTo>
                <a:lnTo>
                  <a:pt x="3014" y="2094"/>
                </a:lnTo>
                <a:lnTo>
                  <a:pt x="3012" y="2094"/>
                </a:lnTo>
                <a:lnTo>
                  <a:pt x="3012" y="2096"/>
                </a:lnTo>
                <a:lnTo>
                  <a:pt x="3010" y="2098"/>
                </a:lnTo>
                <a:lnTo>
                  <a:pt x="3010" y="2100"/>
                </a:lnTo>
                <a:lnTo>
                  <a:pt x="3009" y="2100"/>
                </a:lnTo>
                <a:lnTo>
                  <a:pt x="3009" y="2102"/>
                </a:lnTo>
                <a:lnTo>
                  <a:pt x="3007" y="2104"/>
                </a:lnTo>
                <a:lnTo>
                  <a:pt x="3005" y="2108"/>
                </a:lnTo>
                <a:lnTo>
                  <a:pt x="3005" y="2110"/>
                </a:lnTo>
                <a:lnTo>
                  <a:pt x="3003" y="2111"/>
                </a:lnTo>
                <a:lnTo>
                  <a:pt x="3003" y="2113"/>
                </a:lnTo>
                <a:lnTo>
                  <a:pt x="3001" y="2117"/>
                </a:lnTo>
                <a:lnTo>
                  <a:pt x="2999" y="2119"/>
                </a:lnTo>
                <a:lnTo>
                  <a:pt x="2999" y="2121"/>
                </a:lnTo>
                <a:lnTo>
                  <a:pt x="2997" y="2127"/>
                </a:lnTo>
                <a:lnTo>
                  <a:pt x="2995" y="2129"/>
                </a:lnTo>
                <a:lnTo>
                  <a:pt x="2995" y="2131"/>
                </a:lnTo>
                <a:lnTo>
                  <a:pt x="2991" y="2131"/>
                </a:lnTo>
                <a:lnTo>
                  <a:pt x="2989" y="2131"/>
                </a:lnTo>
                <a:lnTo>
                  <a:pt x="2987" y="2131"/>
                </a:lnTo>
                <a:lnTo>
                  <a:pt x="2986" y="2131"/>
                </a:lnTo>
                <a:lnTo>
                  <a:pt x="2984" y="2131"/>
                </a:lnTo>
                <a:lnTo>
                  <a:pt x="2982" y="2131"/>
                </a:lnTo>
                <a:lnTo>
                  <a:pt x="2980" y="2131"/>
                </a:lnTo>
                <a:lnTo>
                  <a:pt x="2978" y="2131"/>
                </a:lnTo>
                <a:lnTo>
                  <a:pt x="2976" y="2131"/>
                </a:lnTo>
                <a:lnTo>
                  <a:pt x="2972" y="2131"/>
                </a:lnTo>
                <a:lnTo>
                  <a:pt x="2966" y="2131"/>
                </a:lnTo>
                <a:lnTo>
                  <a:pt x="2962" y="2131"/>
                </a:lnTo>
                <a:lnTo>
                  <a:pt x="2961" y="2131"/>
                </a:lnTo>
                <a:lnTo>
                  <a:pt x="2959" y="2131"/>
                </a:lnTo>
                <a:lnTo>
                  <a:pt x="2953" y="2131"/>
                </a:lnTo>
                <a:lnTo>
                  <a:pt x="2951" y="2131"/>
                </a:lnTo>
                <a:lnTo>
                  <a:pt x="2949" y="2131"/>
                </a:lnTo>
                <a:lnTo>
                  <a:pt x="2945" y="2131"/>
                </a:lnTo>
                <a:lnTo>
                  <a:pt x="2943" y="2131"/>
                </a:lnTo>
                <a:lnTo>
                  <a:pt x="2941" y="2131"/>
                </a:lnTo>
                <a:lnTo>
                  <a:pt x="2939" y="2131"/>
                </a:lnTo>
                <a:lnTo>
                  <a:pt x="2938" y="2131"/>
                </a:lnTo>
                <a:lnTo>
                  <a:pt x="2936" y="2131"/>
                </a:lnTo>
                <a:lnTo>
                  <a:pt x="2934" y="2131"/>
                </a:lnTo>
                <a:lnTo>
                  <a:pt x="2932" y="2131"/>
                </a:lnTo>
                <a:lnTo>
                  <a:pt x="2928" y="2131"/>
                </a:lnTo>
                <a:lnTo>
                  <a:pt x="2924" y="2131"/>
                </a:lnTo>
                <a:lnTo>
                  <a:pt x="2920" y="2131"/>
                </a:lnTo>
                <a:lnTo>
                  <a:pt x="2918" y="2131"/>
                </a:lnTo>
                <a:lnTo>
                  <a:pt x="2916" y="2131"/>
                </a:lnTo>
                <a:lnTo>
                  <a:pt x="2914" y="2131"/>
                </a:lnTo>
                <a:lnTo>
                  <a:pt x="2913" y="2131"/>
                </a:lnTo>
                <a:lnTo>
                  <a:pt x="2909" y="2131"/>
                </a:lnTo>
                <a:lnTo>
                  <a:pt x="2903" y="2131"/>
                </a:lnTo>
                <a:lnTo>
                  <a:pt x="2901" y="2131"/>
                </a:lnTo>
                <a:lnTo>
                  <a:pt x="2899" y="2131"/>
                </a:lnTo>
                <a:lnTo>
                  <a:pt x="2895" y="2131"/>
                </a:lnTo>
                <a:lnTo>
                  <a:pt x="2893" y="2131"/>
                </a:lnTo>
                <a:lnTo>
                  <a:pt x="2890" y="2131"/>
                </a:lnTo>
                <a:lnTo>
                  <a:pt x="2886" y="2131"/>
                </a:lnTo>
                <a:lnTo>
                  <a:pt x="2884" y="2131"/>
                </a:lnTo>
                <a:lnTo>
                  <a:pt x="2882" y="2131"/>
                </a:lnTo>
                <a:lnTo>
                  <a:pt x="2878" y="2131"/>
                </a:lnTo>
                <a:lnTo>
                  <a:pt x="2876" y="2131"/>
                </a:lnTo>
                <a:lnTo>
                  <a:pt x="2874" y="2131"/>
                </a:lnTo>
                <a:lnTo>
                  <a:pt x="2870" y="2131"/>
                </a:lnTo>
                <a:lnTo>
                  <a:pt x="2868" y="2131"/>
                </a:lnTo>
                <a:lnTo>
                  <a:pt x="2865" y="2131"/>
                </a:lnTo>
                <a:lnTo>
                  <a:pt x="2863" y="2131"/>
                </a:lnTo>
                <a:lnTo>
                  <a:pt x="2859" y="2131"/>
                </a:lnTo>
                <a:lnTo>
                  <a:pt x="2857" y="2131"/>
                </a:lnTo>
                <a:lnTo>
                  <a:pt x="2855" y="2131"/>
                </a:lnTo>
                <a:lnTo>
                  <a:pt x="2853" y="2131"/>
                </a:lnTo>
                <a:lnTo>
                  <a:pt x="2851" y="2131"/>
                </a:lnTo>
                <a:lnTo>
                  <a:pt x="2845" y="2131"/>
                </a:lnTo>
                <a:lnTo>
                  <a:pt x="2842" y="2131"/>
                </a:lnTo>
                <a:lnTo>
                  <a:pt x="2840" y="2131"/>
                </a:lnTo>
                <a:lnTo>
                  <a:pt x="2836" y="2131"/>
                </a:lnTo>
                <a:lnTo>
                  <a:pt x="2834" y="2131"/>
                </a:lnTo>
                <a:lnTo>
                  <a:pt x="2832" y="2131"/>
                </a:lnTo>
                <a:lnTo>
                  <a:pt x="2830" y="2131"/>
                </a:lnTo>
                <a:lnTo>
                  <a:pt x="2828" y="2131"/>
                </a:lnTo>
                <a:lnTo>
                  <a:pt x="2826" y="2131"/>
                </a:lnTo>
                <a:lnTo>
                  <a:pt x="2824" y="2131"/>
                </a:lnTo>
                <a:lnTo>
                  <a:pt x="2822" y="2131"/>
                </a:lnTo>
                <a:lnTo>
                  <a:pt x="2820" y="2131"/>
                </a:lnTo>
                <a:lnTo>
                  <a:pt x="2818" y="2131"/>
                </a:lnTo>
                <a:lnTo>
                  <a:pt x="2815" y="2131"/>
                </a:lnTo>
                <a:lnTo>
                  <a:pt x="2811" y="2131"/>
                </a:lnTo>
                <a:lnTo>
                  <a:pt x="2809" y="2131"/>
                </a:lnTo>
                <a:lnTo>
                  <a:pt x="2807" y="2131"/>
                </a:lnTo>
                <a:lnTo>
                  <a:pt x="2803" y="2131"/>
                </a:lnTo>
                <a:lnTo>
                  <a:pt x="2801" y="2131"/>
                </a:lnTo>
                <a:lnTo>
                  <a:pt x="2799" y="2131"/>
                </a:lnTo>
                <a:lnTo>
                  <a:pt x="2797" y="2131"/>
                </a:lnTo>
                <a:lnTo>
                  <a:pt x="2794" y="2131"/>
                </a:lnTo>
                <a:lnTo>
                  <a:pt x="2788" y="2131"/>
                </a:lnTo>
                <a:lnTo>
                  <a:pt x="2786" y="2131"/>
                </a:lnTo>
                <a:lnTo>
                  <a:pt x="2784" y="2131"/>
                </a:lnTo>
                <a:lnTo>
                  <a:pt x="2782" y="2131"/>
                </a:lnTo>
                <a:lnTo>
                  <a:pt x="2780" y="2131"/>
                </a:lnTo>
                <a:lnTo>
                  <a:pt x="2778" y="2131"/>
                </a:lnTo>
                <a:lnTo>
                  <a:pt x="2776" y="2131"/>
                </a:lnTo>
                <a:lnTo>
                  <a:pt x="2774" y="2131"/>
                </a:lnTo>
                <a:lnTo>
                  <a:pt x="2772" y="2131"/>
                </a:lnTo>
                <a:lnTo>
                  <a:pt x="2770" y="2131"/>
                </a:lnTo>
                <a:lnTo>
                  <a:pt x="2767" y="2131"/>
                </a:lnTo>
                <a:lnTo>
                  <a:pt x="2761" y="2131"/>
                </a:lnTo>
                <a:lnTo>
                  <a:pt x="2757" y="2131"/>
                </a:lnTo>
                <a:lnTo>
                  <a:pt x="2755" y="2131"/>
                </a:lnTo>
                <a:lnTo>
                  <a:pt x="2751" y="2131"/>
                </a:lnTo>
                <a:lnTo>
                  <a:pt x="2749" y="2131"/>
                </a:lnTo>
                <a:lnTo>
                  <a:pt x="2742" y="2131"/>
                </a:lnTo>
                <a:lnTo>
                  <a:pt x="2740" y="2131"/>
                </a:lnTo>
                <a:lnTo>
                  <a:pt x="2738" y="2131"/>
                </a:lnTo>
                <a:lnTo>
                  <a:pt x="2736" y="2131"/>
                </a:lnTo>
                <a:lnTo>
                  <a:pt x="2728" y="2131"/>
                </a:lnTo>
                <a:lnTo>
                  <a:pt x="2726" y="2131"/>
                </a:lnTo>
                <a:lnTo>
                  <a:pt x="2724" y="2131"/>
                </a:lnTo>
                <a:lnTo>
                  <a:pt x="2722" y="2131"/>
                </a:lnTo>
                <a:lnTo>
                  <a:pt x="2721" y="2131"/>
                </a:lnTo>
                <a:lnTo>
                  <a:pt x="2719" y="2131"/>
                </a:lnTo>
                <a:lnTo>
                  <a:pt x="2715" y="2131"/>
                </a:lnTo>
                <a:lnTo>
                  <a:pt x="2713" y="2131"/>
                </a:lnTo>
                <a:lnTo>
                  <a:pt x="2711" y="2131"/>
                </a:lnTo>
                <a:lnTo>
                  <a:pt x="2705" y="2131"/>
                </a:lnTo>
                <a:lnTo>
                  <a:pt x="2701" y="2131"/>
                </a:lnTo>
                <a:lnTo>
                  <a:pt x="2699" y="2131"/>
                </a:lnTo>
                <a:lnTo>
                  <a:pt x="2696" y="2131"/>
                </a:lnTo>
                <a:lnTo>
                  <a:pt x="2692" y="2131"/>
                </a:lnTo>
                <a:lnTo>
                  <a:pt x="2690" y="2131"/>
                </a:lnTo>
                <a:lnTo>
                  <a:pt x="2686" y="2131"/>
                </a:lnTo>
                <a:lnTo>
                  <a:pt x="2678" y="2131"/>
                </a:lnTo>
                <a:lnTo>
                  <a:pt x="2674" y="2131"/>
                </a:lnTo>
                <a:lnTo>
                  <a:pt x="2673" y="2131"/>
                </a:lnTo>
                <a:lnTo>
                  <a:pt x="2671" y="2131"/>
                </a:lnTo>
                <a:lnTo>
                  <a:pt x="2669" y="2131"/>
                </a:lnTo>
                <a:lnTo>
                  <a:pt x="2665" y="2131"/>
                </a:lnTo>
                <a:lnTo>
                  <a:pt x="2661" y="2131"/>
                </a:lnTo>
                <a:lnTo>
                  <a:pt x="2659" y="2131"/>
                </a:lnTo>
                <a:lnTo>
                  <a:pt x="2655" y="2131"/>
                </a:lnTo>
                <a:lnTo>
                  <a:pt x="2651" y="2131"/>
                </a:lnTo>
                <a:lnTo>
                  <a:pt x="2646" y="2131"/>
                </a:lnTo>
                <a:lnTo>
                  <a:pt x="2644" y="2131"/>
                </a:lnTo>
                <a:lnTo>
                  <a:pt x="2642" y="2131"/>
                </a:lnTo>
                <a:lnTo>
                  <a:pt x="2640" y="2131"/>
                </a:lnTo>
                <a:lnTo>
                  <a:pt x="2636" y="2131"/>
                </a:lnTo>
                <a:lnTo>
                  <a:pt x="2634" y="2131"/>
                </a:lnTo>
                <a:lnTo>
                  <a:pt x="2628" y="2131"/>
                </a:lnTo>
                <a:lnTo>
                  <a:pt x="2625" y="2131"/>
                </a:lnTo>
                <a:lnTo>
                  <a:pt x="2613" y="2131"/>
                </a:lnTo>
                <a:lnTo>
                  <a:pt x="2609" y="2131"/>
                </a:lnTo>
                <a:lnTo>
                  <a:pt x="2605" y="2131"/>
                </a:lnTo>
                <a:lnTo>
                  <a:pt x="2603" y="2131"/>
                </a:lnTo>
                <a:lnTo>
                  <a:pt x="2601" y="2131"/>
                </a:lnTo>
                <a:lnTo>
                  <a:pt x="2600" y="2131"/>
                </a:lnTo>
                <a:lnTo>
                  <a:pt x="2598" y="2131"/>
                </a:lnTo>
                <a:lnTo>
                  <a:pt x="2596" y="2131"/>
                </a:lnTo>
                <a:lnTo>
                  <a:pt x="2594" y="2131"/>
                </a:lnTo>
                <a:lnTo>
                  <a:pt x="2592" y="2131"/>
                </a:lnTo>
                <a:lnTo>
                  <a:pt x="2590" y="2131"/>
                </a:lnTo>
                <a:lnTo>
                  <a:pt x="2588" y="2131"/>
                </a:lnTo>
                <a:lnTo>
                  <a:pt x="2584" y="2131"/>
                </a:lnTo>
                <a:lnTo>
                  <a:pt x="2580" y="2131"/>
                </a:lnTo>
                <a:lnTo>
                  <a:pt x="2578" y="2131"/>
                </a:lnTo>
                <a:lnTo>
                  <a:pt x="2575" y="2131"/>
                </a:lnTo>
                <a:lnTo>
                  <a:pt x="2573" y="2131"/>
                </a:lnTo>
                <a:lnTo>
                  <a:pt x="2567" y="2131"/>
                </a:lnTo>
                <a:lnTo>
                  <a:pt x="2563" y="2131"/>
                </a:lnTo>
                <a:lnTo>
                  <a:pt x="2561" y="2131"/>
                </a:lnTo>
                <a:lnTo>
                  <a:pt x="2559" y="2131"/>
                </a:lnTo>
                <a:lnTo>
                  <a:pt x="2555" y="2131"/>
                </a:lnTo>
                <a:lnTo>
                  <a:pt x="2553" y="2131"/>
                </a:lnTo>
                <a:lnTo>
                  <a:pt x="2550" y="2131"/>
                </a:lnTo>
                <a:lnTo>
                  <a:pt x="2548" y="2131"/>
                </a:lnTo>
                <a:lnTo>
                  <a:pt x="2542" y="2131"/>
                </a:lnTo>
                <a:lnTo>
                  <a:pt x="2534" y="2131"/>
                </a:lnTo>
                <a:lnTo>
                  <a:pt x="2529" y="2131"/>
                </a:lnTo>
                <a:lnTo>
                  <a:pt x="2527" y="2131"/>
                </a:lnTo>
                <a:lnTo>
                  <a:pt x="2523" y="2131"/>
                </a:lnTo>
                <a:lnTo>
                  <a:pt x="2521" y="2131"/>
                </a:lnTo>
                <a:lnTo>
                  <a:pt x="2519" y="2131"/>
                </a:lnTo>
                <a:lnTo>
                  <a:pt x="2511" y="2131"/>
                </a:lnTo>
                <a:lnTo>
                  <a:pt x="2509" y="2131"/>
                </a:lnTo>
                <a:lnTo>
                  <a:pt x="2507" y="2131"/>
                </a:lnTo>
                <a:lnTo>
                  <a:pt x="2505" y="2131"/>
                </a:lnTo>
                <a:lnTo>
                  <a:pt x="2504" y="2131"/>
                </a:lnTo>
                <a:lnTo>
                  <a:pt x="2498" y="2131"/>
                </a:lnTo>
                <a:lnTo>
                  <a:pt x="2494" y="2131"/>
                </a:lnTo>
                <a:lnTo>
                  <a:pt x="2492" y="2131"/>
                </a:lnTo>
                <a:lnTo>
                  <a:pt x="2488" y="2131"/>
                </a:lnTo>
                <a:lnTo>
                  <a:pt x="2484" y="2131"/>
                </a:lnTo>
                <a:lnTo>
                  <a:pt x="2479" y="2131"/>
                </a:lnTo>
                <a:lnTo>
                  <a:pt x="2477" y="2131"/>
                </a:lnTo>
                <a:lnTo>
                  <a:pt x="2475" y="2131"/>
                </a:lnTo>
                <a:lnTo>
                  <a:pt x="2473" y="2131"/>
                </a:lnTo>
                <a:lnTo>
                  <a:pt x="2467" y="2131"/>
                </a:lnTo>
                <a:lnTo>
                  <a:pt x="2465" y="2131"/>
                </a:lnTo>
                <a:lnTo>
                  <a:pt x="2456" y="2131"/>
                </a:lnTo>
                <a:lnTo>
                  <a:pt x="2454" y="2131"/>
                </a:lnTo>
                <a:lnTo>
                  <a:pt x="2450" y="2131"/>
                </a:lnTo>
                <a:lnTo>
                  <a:pt x="2446" y="2131"/>
                </a:lnTo>
                <a:lnTo>
                  <a:pt x="2440" y="2131"/>
                </a:lnTo>
                <a:lnTo>
                  <a:pt x="2438" y="2131"/>
                </a:lnTo>
                <a:lnTo>
                  <a:pt x="2436" y="2131"/>
                </a:lnTo>
                <a:lnTo>
                  <a:pt x="2434" y="2131"/>
                </a:lnTo>
                <a:lnTo>
                  <a:pt x="2433" y="2131"/>
                </a:lnTo>
                <a:lnTo>
                  <a:pt x="2431" y="2131"/>
                </a:lnTo>
                <a:lnTo>
                  <a:pt x="2427" y="2131"/>
                </a:lnTo>
                <a:lnTo>
                  <a:pt x="2425" y="2131"/>
                </a:lnTo>
                <a:lnTo>
                  <a:pt x="2421" y="2131"/>
                </a:lnTo>
                <a:lnTo>
                  <a:pt x="2415" y="2131"/>
                </a:lnTo>
                <a:lnTo>
                  <a:pt x="2413" y="2131"/>
                </a:lnTo>
                <a:lnTo>
                  <a:pt x="2411" y="2131"/>
                </a:lnTo>
                <a:lnTo>
                  <a:pt x="2409" y="2131"/>
                </a:lnTo>
                <a:lnTo>
                  <a:pt x="2408" y="2131"/>
                </a:lnTo>
                <a:lnTo>
                  <a:pt x="2404" y="2131"/>
                </a:lnTo>
                <a:lnTo>
                  <a:pt x="2402" y="2131"/>
                </a:lnTo>
                <a:lnTo>
                  <a:pt x="2400" y="2131"/>
                </a:lnTo>
                <a:lnTo>
                  <a:pt x="2398" y="2131"/>
                </a:lnTo>
                <a:lnTo>
                  <a:pt x="2394" y="2131"/>
                </a:lnTo>
                <a:lnTo>
                  <a:pt x="2392" y="2131"/>
                </a:lnTo>
                <a:lnTo>
                  <a:pt x="2388" y="2131"/>
                </a:lnTo>
                <a:lnTo>
                  <a:pt x="2381" y="2131"/>
                </a:lnTo>
                <a:lnTo>
                  <a:pt x="2379" y="2131"/>
                </a:lnTo>
                <a:lnTo>
                  <a:pt x="2377" y="2131"/>
                </a:lnTo>
                <a:lnTo>
                  <a:pt x="2375" y="2131"/>
                </a:lnTo>
                <a:lnTo>
                  <a:pt x="2369" y="2131"/>
                </a:lnTo>
                <a:lnTo>
                  <a:pt x="2365" y="2131"/>
                </a:lnTo>
                <a:lnTo>
                  <a:pt x="2363" y="2131"/>
                </a:lnTo>
                <a:lnTo>
                  <a:pt x="2358" y="2131"/>
                </a:lnTo>
                <a:lnTo>
                  <a:pt x="2356" y="2131"/>
                </a:lnTo>
                <a:lnTo>
                  <a:pt x="2352" y="2131"/>
                </a:lnTo>
                <a:lnTo>
                  <a:pt x="2348" y="2131"/>
                </a:lnTo>
                <a:lnTo>
                  <a:pt x="2346" y="2131"/>
                </a:lnTo>
                <a:lnTo>
                  <a:pt x="2344" y="2131"/>
                </a:lnTo>
                <a:lnTo>
                  <a:pt x="2342" y="2131"/>
                </a:lnTo>
                <a:lnTo>
                  <a:pt x="2340" y="2131"/>
                </a:lnTo>
                <a:lnTo>
                  <a:pt x="2338" y="2131"/>
                </a:lnTo>
                <a:lnTo>
                  <a:pt x="2335" y="2131"/>
                </a:lnTo>
                <a:lnTo>
                  <a:pt x="2333" y="2133"/>
                </a:lnTo>
                <a:lnTo>
                  <a:pt x="2323" y="2133"/>
                </a:lnTo>
                <a:lnTo>
                  <a:pt x="2321" y="2133"/>
                </a:lnTo>
                <a:lnTo>
                  <a:pt x="2319" y="2133"/>
                </a:lnTo>
                <a:lnTo>
                  <a:pt x="2317" y="2133"/>
                </a:lnTo>
                <a:lnTo>
                  <a:pt x="2315" y="2133"/>
                </a:lnTo>
                <a:lnTo>
                  <a:pt x="2312" y="2133"/>
                </a:lnTo>
                <a:lnTo>
                  <a:pt x="2310" y="2133"/>
                </a:lnTo>
                <a:lnTo>
                  <a:pt x="2306" y="2133"/>
                </a:lnTo>
                <a:lnTo>
                  <a:pt x="2304" y="2133"/>
                </a:lnTo>
                <a:lnTo>
                  <a:pt x="2302" y="2133"/>
                </a:lnTo>
                <a:lnTo>
                  <a:pt x="2296" y="2133"/>
                </a:lnTo>
                <a:lnTo>
                  <a:pt x="2294" y="2133"/>
                </a:lnTo>
                <a:lnTo>
                  <a:pt x="2290" y="2133"/>
                </a:lnTo>
                <a:lnTo>
                  <a:pt x="2289" y="2133"/>
                </a:lnTo>
                <a:lnTo>
                  <a:pt x="2287" y="2133"/>
                </a:lnTo>
                <a:lnTo>
                  <a:pt x="2285" y="2133"/>
                </a:lnTo>
                <a:lnTo>
                  <a:pt x="2283" y="2133"/>
                </a:lnTo>
                <a:lnTo>
                  <a:pt x="2279" y="2131"/>
                </a:lnTo>
                <a:lnTo>
                  <a:pt x="2275" y="2131"/>
                </a:lnTo>
                <a:lnTo>
                  <a:pt x="2273" y="2131"/>
                </a:lnTo>
                <a:lnTo>
                  <a:pt x="2271" y="2131"/>
                </a:lnTo>
                <a:lnTo>
                  <a:pt x="2269" y="2131"/>
                </a:lnTo>
                <a:lnTo>
                  <a:pt x="2265" y="2131"/>
                </a:lnTo>
                <a:lnTo>
                  <a:pt x="2264" y="2131"/>
                </a:lnTo>
                <a:lnTo>
                  <a:pt x="2262" y="2131"/>
                </a:lnTo>
                <a:lnTo>
                  <a:pt x="2260" y="2131"/>
                </a:lnTo>
                <a:lnTo>
                  <a:pt x="2258" y="2133"/>
                </a:lnTo>
                <a:lnTo>
                  <a:pt x="2256" y="2133"/>
                </a:lnTo>
                <a:lnTo>
                  <a:pt x="2254" y="2133"/>
                </a:lnTo>
                <a:lnTo>
                  <a:pt x="2252" y="2133"/>
                </a:lnTo>
                <a:lnTo>
                  <a:pt x="2248" y="2133"/>
                </a:lnTo>
                <a:lnTo>
                  <a:pt x="2244" y="2133"/>
                </a:lnTo>
                <a:lnTo>
                  <a:pt x="2241" y="2133"/>
                </a:lnTo>
                <a:lnTo>
                  <a:pt x="2239" y="2133"/>
                </a:lnTo>
                <a:lnTo>
                  <a:pt x="2237" y="2133"/>
                </a:lnTo>
                <a:lnTo>
                  <a:pt x="2235" y="2133"/>
                </a:lnTo>
                <a:lnTo>
                  <a:pt x="2233" y="2133"/>
                </a:lnTo>
                <a:lnTo>
                  <a:pt x="2231" y="2133"/>
                </a:lnTo>
                <a:lnTo>
                  <a:pt x="2227" y="2133"/>
                </a:lnTo>
                <a:lnTo>
                  <a:pt x="2225" y="2133"/>
                </a:lnTo>
                <a:lnTo>
                  <a:pt x="2221" y="2133"/>
                </a:lnTo>
                <a:lnTo>
                  <a:pt x="2217" y="2133"/>
                </a:lnTo>
                <a:lnTo>
                  <a:pt x="2216" y="2133"/>
                </a:lnTo>
                <a:lnTo>
                  <a:pt x="2214" y="2133"/>
                </a:lnTo>
                <a:lnTo>
                  <a:pt x="2210" y="2133"/>
                </a:lnTo>
                <a:lnTo>
                  <a:pt x="2208" y="2133"/>
                </a:lnTo>
                <a:lnTo>
                  <a:pt x="2206" y="2133"/>
                </a:lnTo>
                <a:lnTo>
                  <a:pt x="2204" y="2133"/>
                </a:lnTo>
                <a:lnTo>
                  <a:pt x="2202" y="2133"/>
                </a:lnTo>
                <a:lnTo>
                  <a:pt x="2198" y="2133"/>
                </a:lnTo>
                <a:lnTo>
                  <a:pt x="2196" y="2133"/>
                </a:lnTo>
                <a:lnTo>
                  <a:pt x="2194" y="2133"/>
                </a:lnTo>
                <a:lnTo>
                  <a:pt x="2193" y="2133"/>
                </a:lnTo>
                <a:lnTo>
                  <a:pt x="2191" y="2133"/>
                </a:lnTo>
                <a:lnTo>
                  <a:pt x="2189" y="2133"/>
                </a:lnTo>
                <a:lnTo>
                  <a:pt x="2187" y="2133"/>
                </a:lnTo>
                <a:lnTo>
                  <a:pt x="2185" y="2133"/>
                </a:lnTo>
                <a:lnTo>
                  <a:pt x="2179" y="2133"/>
                </a:lnTo>
                <a:lnTo>
                  <a:pt x="2169" y="2133"/>
                </a:lnTo>
                <a:lnTo>
                  <a:pt x="2166" y="2133"/>
                </a:lnTo>
                <a:lnTo>
                  <a:pt x="2162" y="2133"/>
                </a:lnTo>
                <a:lnTo>
                  <a:pt x="2160" y="2133"/>
                </a:lnTo>
                <a:lnTo>
                  <a:pt x="2158" y="2133"/>
                </a:lnTo>
                <a:lnTo>
                  <a:pt x="2156" y="2133"/>
                </a:lnTo>
                <a:lnTo>
                  <a:pt x="2154" y="2133"/>
                </a:lnTo>
                <a:lnTo>
                  <a:pt x="2152" y="2133"/>
                </a:lnTo>
                <a:lnTo>
                  <a:pt x="2150" y="2133"/>
                </a:lnTo>
                <a:lnTo>
                  <a:pt x="2146" y="2133"/>
                </a:lnTo>
                <a:lnTo>
                  <a:pt x="2145" y="2133"/>
                </a:lnTo>
                <a:lnTo>
                  <a:pt x="2143" y="2133"/>
                </a:lnTo>
                <a:lnTo>
                  <a:pt x="2137" y="2133"/>
                </a:lnTo>
                <a:lnTo>
                  <a:pt x="2133" y="2133"/>
                </a:lnTo>
                <a:lnTo>
                  <a:pt x="2131" y="2133"/>
                </a:lnTo>
                <a:lnTo>
                  <a:pt x="2129" y="2133"/>
                </a:lnTo>
                <a:lnTo>
                  <a:pt x="2127" y="2133"/>
                </a:lnTo>
                <a:lnTo>
                  <a:pt x="2123" y="2133"/>
                </a:lnTo>
                <a:lnTo>
                  <a:pt x="2121" y="2133"/>
                </a:lnTo>
                <a:lnTo>
                  <a:pt x="2120" y="2133"/>
                </a:lnTo>
                <a:lnTo>
                  <a:pt x="2116" y="2133"/>
                </a:lnTo>
                <a:lnTo>
                  <a:pt x="2114" y="2133"/>
                </a:lnTo>
                <a:lnTo>
                  <a:pt x="2112" y="2133"/>
                </a:lnTo>
                <a:lnTo>
                  <a:pt x="2110" y="2133"/>
                </a:lnTo>
                <a:lnTo>
                  <a:pt x="2108" y="2133"/>
                </a:lnTo>
                <a:lnTo>
                  <a:pt x="2106" y="2133"/>
                </a:lnTo>
                <a:lnTo>
                  <a:pt x="2104" y="2133"/>
                </a:lnTo>
                <a:lnTo>
                  <a:pt x="2102" y="2133"/>
                </a:lnTo>
                <a:lnTo>
                  <a:pt x="2100" y="2133"/>
                </a:lnTo>
                <a:lnTo>
                  <a:pt x="2097" y="2133"/>
                </a:lnTo>
                <a:lnTo>
                  <a:pt x="2095" y="2133"/>
                </a:lnTo>
                <a:lnTo>
                  <a:pt x="2093" y="2133"/>
                </a:lnTo>
                <a:lnTo>
                  <a:pt x="2089" y="2133"/>
                </a:lnTo>
                <a:lnTo>
                  <a:pt x="2085" y="2133"/>
                </a:lnTo>
                <a:lnTo>
                  <a:pt x="2083" y="2133"/>
                </a:lnTo>
                <a:lnTo>
                  <a:pt x="2073" y="2133"/>
                </a:lnTo>
                <a:lnTo>
                  <a:pt x="2072" y="2133"/>
                </a:lnTo>
                <a:lnTo>
                  <a:pt x="2070" y="2133"/>
                </a:lnTo>
                <a:lnTo>
                  <a:pt x="2068" y="2133"/>
                </a:lnTo>
                <a:lnTo>
                  <a:pt x="2066" y="2133"/>
                </a:lnTo>
                <a:lnTo>
                  <a:pt x="2064" y="2133"/>
                </a:lnTo>
                <a:lnTo>
                  <a:pt x="2062" y="2133"/>
                </a:lnTo>
                <a:lnTo>
                  <a:pt x="2056" y="2133"/>
                </a:lnTo>
                <a:lnTo>
                  <a:pt x="2054" y="2133"/>
                </a:lnTo>
                <a:lnTo>
                  <a:pt x="2052" y="2133"/>
                </a:lnTo>
                <a:lnTo>
                  <a:pt x="2050" y="2133"/>
                </a:lnTo>
                <a:lnTo>
                  <a:pt x="2037" y="2133"/>
                </a:lnTo>
                <a:lnTo>
                  <a:pt x="2029" y="2133"/>
                </a:lnTo>
                <a:lnTo>
                  <a:pt x="2027" y="2133"/>
                </a:lnTo>
                <a:lnTo>
                  <a:pt x="2020" y="2133"/>
                </a:lnTo>
                <a:lnTo>
                  <a:pt x="2018" y="2133"/>
                </a:lnTo>
                <a:lnTo>
                  <a:pt x="2016" y="2133"/>
                </a:lnTo>
                <a:lnTo>
                  <a:pt x="2012" y="2133"/>
                </a:lnTo>
                <a:lnTo>
                  <a:pt x="2010" y="2133"/>
                </a:lnTo>
                <a:lnTo>
                  <a:pt x="2008" y="2133"/>
                </a:lnTo>
                <a:lnTo>
                  <a:pt x="2001" y="2133"/>
                </a:lnTo>
                <a:lnTo>
                  <a:pt x="1997" y="2133"/>
                </a:lnTo>
                <a:lnTo>
                  <a:pt x="1993" y="2133"/>
                </a:lnTo>
                <a:lnTo>
                  <a:pt x="1991" y="2133"/>
                </a:lnTo>
                <a:lnTo>
                  <a:pt x="1989" y="2133"/>
                </a:lnTo>
                <a:lnTo>
                  <a:pt x="1987" y="2133"/>
                </a:lnTo>
                <a:lnTo>
                  <a:pt x="1985" y="2133"/>
                </a:lnTo>
                <a:lnTo>
                  <a:pt x="1983" y="2133"/>
                </a:lnTo>
                <a:lnTo>
                  <a:pt x="1981" y="2133"/>
                </a:lnTo>
                <a:lnTo>
                  <a:pt x="1977" y="2133"/>
                </a:lnTo>
                <a:lnTo>
                  <a:pt x="1976" y="2133"/>
                </a:lnTo>
                <a:lnTo>
                  <a:pt x="1974" y="2133"/>
                </a:lnTo>
                <a:lnTo>
                  <a:pt x="1966" y="2133"/>
                </a:lnTo>
                <a:lnTo>
                  <a:pt x="1964" y="2133"/>
                </a:lnTo>
                <a:lnTo>
                  <a:pt x="1960" y="2133"/>
                </a:lnTo>
                <a:lnTo>
                  <a:pt x="1958" y="2133"/>
                </a:lnTo>
                <a:lnTo>
                  <a:pt x="1951" y="2133"/>
                </a:lnTo>
                <a:lnTo>
                  <a:pt x="1947" y="2133"/>
                </a:lnTo>
                <a:lnTo>
                  <a:pt x="1943" y="2133"/>
                </a:lnTo>
                <a:lnTo>
                  <a:pt x="1941" y="2133"/>
                </a:lnTo>
                <a:lnTo>
                  <a:pt x="1939" y="2133"/>
                </a:lnTo>
                <a:lnTo>
                  <a:pt x="1937" y="2133"/>
                </a:lnTo>
                <a:lnTo>
                  <a:pt x="1935" y="2133"/>
                </a:lnTo>
                <a:lnTo>
                  <a:pt x="1933" y="2133"/>
                </a:lnTo>
                <a:lnTo>
                  <a:pt x="1931" y="2133"/>
                </a:lnTo>
                <a:lnTo>
                  <a:pt x="1929" y="2133"/>
                </a:lnTo>
                <a:lnTo>
                  <a:pt x="1928" y="2133"/>
                </a:lnTo>
                <a:lnTo>
                  <a:pt x="1926" y="2133"/>
                </a:lnTo>
                <a:lnTo>
                  <a:pt x="1924" y="2133"/>
                </a:lnTo>
                <a:lnTo>
                  <a:pt x="1922" y="2133"/>
                </a:lnTo>
                <a:lnTo>
                  <a:pt x="1920" y="2133"/>
                </a:lnTo>
                <a:lnTo>
                  <a:pt x="1918" y="2133"/>
                </a:lnTo>
                <a:lnTo>
                  <a:pt x="1916" y="2133"/>
                </a:lnTo>
                <a:lnTo>
                  <a:pt x="1914" y="2133"/>
                </a:lnTo>
                <a:lnTo>
                  <a:pt x="1912" y="2133"/>
                </a:lnTo>
                <a:lnTo>
                  <a:pt x="1908" y="2133"/>
                </a:lnTo>
                <a:lnTo>
                  <a:pt x="1906" y="2133"/>
                </a:lnTo>
                <a:lnTo>
                  <a:pt x="1905" y="2133"/>
                </a:lnTo>
                <a:lnTo>
                  <a:pt x="1903" y="2133"/>
                </a:lnTo>
                <a:lnTo>
                  <a:pt x="1901" y="2133"/>
                </a:lnTo>
                <a:lnTo>
                  <a:pt x="1899" y="2133"/>
                </a:lnTo>
                <a:lnTo>
                  <a:pt x="1897" y="2133"/>
                </a:lnTo>
                <a:lnTo>
                  <a:pt x="1895" y="2133"/>
                </a:lnTo>
                <a:lnTo>
                  <a:pt x="1891" y="2133"/>
                </a:lnTo>
                <a:lnTo>
                  <a:pt x="1889" y="2133"/>
                </a:lnTo>
                <a:lnTo>
                  <a:pt x="1885" y="2133"/>
                </a:lnTo>
                <a:lnTo>
                  <a:pt x="1881" y="2133"/>
                </a:lnTo>
                <a:lnTo>
                  <a:pt x="1880" y="2133"/>
                </a:lnTo>
                <a:lnTo>
                  <a:pt x="1878" y="2133"/>
                </a:lnTo>
                <a:lnTo>
                  <a:pt x="1874" y="2133"/>
                </a:lnTo>
                <a:lnTo>
                  <a:pt x="1864" y="2133"/>
                </a:lnTo>
                <a:lnTo>
                  <a:pt x="1860" y="2133"/>
                </a:lnTo>
                <a:lnTo>
                  <a:pt x="1858" y="2133"/>
                </a:lnTo>
                <a:lnTo>
                  <a:pt x="1857" y="2133"/>
                </a:lnTo>
                <a:lnTo>
                  <a:pt x="1855" y="2133"/>
                </a:lnTo>
                <a:lnTo>
                  <a:pt x="1853" y="2133"/>
                </a:lnTo>
                <a:lnTo>
                  <a:pt x="1849" y="2133"/>
                </a:lnTo>
                <a:lnTo>
                  <a:pt x="1847" y="2133"/>
                </a:lnTo>
                <a:lnTo>
                  <a:pt x="1845" y="2133"/>
                </a:lnTo>
                <a:lnTo>
                  <a:pt x="1841" y="2133"/>
                </a:lnTo>
                <a:lnTo>
                  <a:pt x="1839" y="2133"/>
                </a:lnTo>
                <a:lnTo>
                  <a:pt x="1837" y="2133"/>
                </a:lnTo>
                <a:lnTo>
                  <a:pt x="1833" y="2133"/>
                </a:lnTo>
                <a:lnTo>
                  <a:pt x="1832" y="2133"/>
                </a:lnTo>
                <a:lnTo>
                  <a:pt x="1830" y="2133"/>
                </a:lnTo>
                <a:lnTo>
                  <a:pt x="1828" y="2133"/>
                </a:lnTo>
                <a:lnTo>
                  <a:pt x="1818" y="2131"/>
                </a:lnTo>
                <a:lnTo>
                  <a:pt x="1816" y="2131"/>
                </a:lnTo>
                <a:lnTo>
                  <a:pt x="1809" y="2131"/>
                </a:lnTo>
                <a:lnTo>
                  <a:pt x="1799" y="2131"/>
                </a:lnTo>
                <a:lnTo>
                  <a:pt x="1797" y="2131"/>
                </a:lnTo>
                <a:lnTo>
                  <a:pt x="1795" y="2131"/>
                </a:lnTo>
                <a:lnTo>
                  <a:pt x="1793" y="2131"/>
                </a:lnTo>
                <a:lnTo>
                  <a:pt x="1780" y="2131"/>
                </a:lnTo>
                <a:lnTo>
                  <a:pt x="1772" y="2131"/>
                </a:lnTo>
                <a:lnTo>
                  <a:pt x="1770" y="2131"/>
                </a:lnTo>
                <a:lnTo>
                  <a:pt x="1766" y="2131"/>
                </a:lnTo>
                <a:lnTo>
                  <a:pt x="1764" y="2131"/>
                </a:lnTo>
                <a:lnTo>
                  <a:pt x="1762" y="2131"/>
                </a:lnTo>
                <a:lnTo>
                  <a:pt x="1761" y="2131"/>
                </a:lnTo>
                <a:lnTo>
                  <a:pt x="1759" y="2131"/>
                </a:lnTo>
                <a:lnTo>
                  <a:pt x="1757" y="2131"/>
                </a:lnTo>
                <a:lnTo>
                  <a:pt x="1755" y="2131"/>
                </a:lnTo>
                <a:lnTo>
                  <a:pt x="1753" y="2131"/>
                </a:lnTo>
                <a:lnTo>
                  <a:pt x="1747" y="2131"/>
                </a:lnTo>
                <a:lnTo>
                  <a:pt x="1745" y="2131"/>
                </a:lnTo>
                <a:lnTo>
                  <a:pt x="1743" y="2131"/>
                </a:lnTo>
                <a:lnTo>
                  <a:pt x="1736" y="2131"/>
                </a:lnTo>
                <a:lnTo>
                  <a:pt x="1732" y="2131"/>
                </a:lnTo>
                <a:lnTo>
                  <a:pt x="1728" y="2131"/>
                </a:lnTo>
                <a:lnTo>
                  <a:pt x="1726" y="2131"/>
                </a:lnTo>
                <a:lnTo>
                  <a:pt x="1724" y="2131"/>
                </a:lnTo>
                <a:lnTo>
                  <a:pt x="1722" y="2131"/>
                </a:lnTo>
                <a:lnTo>
                  <a:pt x="1720" y="2131"/>
                </a:lnTo>
                <a:lnTo>
                  <a:pt x="1716" y="2131"/>
                </a:lnTo>
                <a:lnTo>
                  <a:pt x="1714" y="2131"/>
                </a:lnTo>
                <a:lnTo>
                  <a:pt x="1699" y="2131"/>
                </a:lnTo>
                <a:lnTo>
                  <a:pt x="1691" y="2131"/>
                </a:lnTo>
                <a:lnTo>
                  <a:pt x="1688" y="2131"/>
                </a:lnTo>
                <a:lnTo>
                  <a:pt x="1682" y="2131"/>
                </a:lnTo>
                <a:lnTo>
                  <a:pt x="1676" y="2131"/>
                </a:lnTo>
                <a:lnTo>
                  <a:pt x="1670" y="2131"/>
                </a:lnTo>
                <a:lnTo>
                  <a:pt x="1668" y="2131"/>
                </a:lnTo>
                <a:lnTo>
                  <a:pt x="1663" y="2131"/>
                </a:lnTo>
                <a:lnTo>
                  <a:pt x="1659" y="2131"/>
                </a:lnTo>
                <a:lnTo>
                  <a:pt x="1657" y="2131"/>
                </a:lnTo>
                <a:lnTo>
                  <a:pt x="1655" y="2131"/>
                </a:lnTo>
                <a:lnTo>
                  <a:pt x="1653" y="2131"/>
                </a:lnTo>
                <a:lnTo>
                  <a:pt x="1647" y="2131"/>
                </a:lnTo>
                <a:lnTo>
                  <a:pt x="1645" y="2131"/>
                </a:lnTo>
                <a:lnTo>
                  <a:pt x="1643" y="2131"/>
                </a:lnTo>
                <a:lnTo>
                  <a:pt x="1641" y="2131"/>
                </a:lnTo>
                <a:lnTo>
                  <a:pt x="1640" y="2131"/>
                </a:lnTo>
                <a:lnTo>
                  <a:pt x="1636" y="2131"/>
                </a:lnTo>
                <a:lnTo>
                  <a:pt x="1632" y="2131"/>
                </a:lnTo>
                <a:lnTo>
                  <a:pt x="1630" y="2131"/>
                </a:lnTo>
                <a:lnTo>
                  <a:pt x="1628" y="2131"/>
                </a:lnTo>
                <a:lnTo>
                  <a:pt x="1626" y="2131"/>
                </a:lnTo>
                <a:lnTo>
                  <a:pt x="1624" y="2131"/>
                </a:lnTo>
                <a:lnTo>
                  <a:pt x="1622" y="2131"/>
                </a:lnTo>
                <a:lnTo>
                  <a:pt x="1620" y="2131"/>
                </a:lnTo>
                <a:lnTo>
                  <a:pt x="1618" y="2131"/>
                </a:lnTo>
                <a:lnTo>
                  <a:pt x="1617" y="2131"/>
                </a:lnTo>
                <a:lnTo>
                  <a:pt x="1611" y="2131"/>
                </a:lnTo>
                <a:lnTo>
                  <a:pt x="1609" y="2131"/>
                </a:lnTo>
                <a:lnTo>
                  <a:pt x="1605" y="2131"/>
                </a:lnTo>
                <a:lnTo>
                  <a:pt x="1603" y="2131"/>
                </a:lnTo>
                <a:lnTo>
                  <a:pt x="1599" y="2131"/>
                </a:lnTo>
                <a:lnTo>
                  <a:pt x="1593" y="2131"/>
                </a:lnTo>
                <a:lnTo>
                  <a:pt x="1590" y="2131"/>
                </a:lnTo>
                <a:lnTo>
                  <a:pt x="1582" y="2131"/>
                </a:lnTo>
                <a:lnTo>
                  <a:pt x="1576" y="2131"/>
                </a:lnTo>
                <a:lnTo>
                  <a:pt x="1574" y="2131"/>
                </a:lnTo>
                <a:lnTo>
                  <a:pt x="1570" y="2131"/>
                </a:lnTo>
                <a:lnTo>
                  <a:pt x="1563" y="2131"/>
                </a:lnTo>
                <a:lnTo>
                  <a:pt x="1561" y="2131"/>
                </a:lnTo>
                <a:lnTo>
                  <a:pt x="1559" y="2131"/>
                </a:lnTo>
                <a:lnTo>
                  <a:pt x="1557" y="2131"/>
                </a:lnTo>
                <a:lnTo>
                  <a:pt x="1555" y="2131"/>
                </a:lnTo>
                <a:lnTo>
                  <a:pt x="1553" y="2131"/>
                </a:lnTo>
                <a:lnTo>
                  <a:pt x="1551" y="2131"/>
                </a:lnTo>
                <a:lnTo>
                  <a:pt x="1549" y="2131"/>
                </a:lnTo>
                <a:lnTo>
                  <a:pt x="1544" y="2131"/>
                </a:lnTo>
                <a:lnTo>
                  <a:pt x="1540" y="2131"/>
                </a:lnTo>
                <a:lnTo>
                  <a:pt x="1538" y="2131"/>
                </a:lnTo>
                <a:lnTo>
                  <a:pt x="1536" y="2131"/>
                </a:lnTo>
                <a:lnTo>
                  <a:pt x="1530" y="2131"/>
                </a:lnTo>
                <a:lnTo>
                  <a:pt x="1528" y="2131"/>
                </a:lnTo>
                <a:lnTo>
                  <a:pt x="1519" y="2131"/>
                </a:lnTo>
                <a:lnTo>
                  <a:pt x="1513" y="2131"/>
                </a:lnTo>
                <a:lnTo>
                  <a:pt x="1511" y="2131"/>
                </a:lnTo>
                <a:lnTo>
                  <a:pt x="1509" y="2131"/>
                </a:lnTo>
                <a:lnTo>
                  <a:pt x="1507" y="2131"/>
                </a:lnTo>
                <a:lnTo>
                  <a:pt x="1505" y="2131"/>
                </a:lnTo>
                <a:lnTo>
                  <a:pt x="1503" y="2131"/>
                </a:lnTo>
                <a:lnTo>
                  <a:pt x="1501" y="2131"/>
                </a:lnTo>
                <a:lnTo>
                  <a:pt x="1497" y="2131"/>
                </a:lnTo>
                <a:lnTo>
                  <a:pt x="1496" y="2131"/>
                </a:lnTo>
                <a:lnTo>
                  <a:pt x="1488" y="2131"/>
                </a:lnTo>
                <a:lnTo>
                  <a:pt x="1482" y="2131"/>
                </a:lnTo>
                <a:lnTo>
                  <a:pt x="1480" y="2131"/>
                </a:lnTo>
                <a:lnTo>
                  <a:pt x="1478" y="2131"/>
                </a:lnTo>
                <a:lnTo>
                  <a:pt x="1476" y="2131"/>
                </a:lnTo>
                <a:lnTo>
                  <a:pt x="1474" y="2131"/>
                </a:lnTo>
                <a:lnTo>
                  <a:pt x="1471" y="2131"/>
                </a:lnTo>
                <a:lnTo>
                  <a:pt x="1465" y="2131"/>
                </a:lnTo>
                <a:lnTo>
                  <a:pt x="1463" y="2131"/>
                </a:lnTo>
                <a:lnTo>
                  <a:pt x="1461" y="2131"/>
                </a:lnTo>
                <a:lnTo>
                  <a:pt x="1455" y="2131"/>
                </a:lnTo>
                <a:lnTo>
                  <a:pt x="1453" y="2131"/>
                </a:lnTo>
                <a:lnTo>
                  <a:pt x="1449" y="2131"/>
                </a:lnTo>
                <a:lnTo>
                  <a:pt x="1448" y="2131"/>
                </a:lnTo>
                <a:lnTo>
                  <a:pt x="1440" y="2131"/>
                </a:lnTo>
                <a:lnTo>
                  <a:pt x="1438" y="2131"/>
                </a:lnTo>
                <a:lnTo>
                  <a:pt x="1436" y="2131"/>
                </a:lnTo>
                <a:lnTo>
                  <a:pt x="1432" y="2131"/>
                </a:lnTo>
                <a:lnTo>
                  <a:pt x="1430" y="2131"/>
                </a:lnTo>
                <a:lnTo>
                  <a:pt x="1426" y="2131"/>
                </a:lnTo>
                <a:lnTo>
                  <a:pt x="1421" y="2131"/>
                </a:lnTo>
                <a:lnTo>
                  <a:pt x="1417" y="2131"/>
                </a:lnTo>
                <a:lnTo>
                  <a:pt x="1415" y="2131"/>
                </a:lnTo>
                <a:lnTo>
                  <a:pt x="1413" y="2131"/>
                </a:lnTo>
                <a:lnTo>
                  <a:pt x="1409" y="2131"/>
                </a:lnTo>
                <a:lnTo>
                  <a:pt x="1407" y="2131"/>
                </a:lnTo>
                <a:lnTo>
                  <a:pt x="1405" y="2131"/>
                </a:lnTo>
                <a:lnTo>
                  <a:pt x="1403" y="2131"/>
                </a:lnTo>
                <a:lnTo>
                  <a:pt x="1401" y="2131"/>
                </a:lnTo>
                <a:lnTo>
                  <a:pt x="1398" y="2131"/>
                </a:lnTo>
                <a:lnTo>
                  <a:pt x="1396" y="2131"/>
                </a:lnTo>
                <a:lnTo>
                  <a:pt x="1394" y="2131"/>
                </a:lnTo>
                <a:lnTo>
                  <a:pt x="1392" y="2131"/>
                </a:lnTo>
                <a:lnTo>
                  <a:pt x="1390" y="2131"/>
                </a:lnTo>
                <a:lnTo>
                  <a:pt x="1388" y="2131"/>
                </a:lnTo>
                <a:lnTo>
                  <a:pt x="1382" y="2131"/>
                </a:lnTo>
                <a:lnTo>
                  <a:pt x="1380" y="2131"/>
                </a:lnTo>
                <a:lnTo>
                  <a:pt x="1378" y="2131"/>
                </a:lnTo>
                <a:lnTo>
                  <a:pt x="1377" y="2131"/>
                </a:lnTo>
                <a:lnTo>
                  <a:pt x="1375" y="2131"/>
                </a:lnTo>
                <a:lnTo>
                  <a:pt x="1373" y="2131"/>
                </a:lnTo>
                <a:lnTo>
                  <a:pt x="1367" y="2131"/>
                </a:lnTo>
                <a:lnTo>
                  <a:pt x="1365" y="2131"/>
                </a:lnTo>
                <a:lnTo>
                  <a:pt x="1363" y="2131"/>
                </a:lnTo>
                <a:lnTo>
                  <a:pt x="1361" y="2131"/>
                </a:lnTo>
                <a:lnTo>
                  <a:pt x="1359" y="2131"/>
                </a:lnTo>
                <a:lnTo>
                  <a:pt x="1357" y="2131"/>
                </a:lnTo>
                <a:lnTo>
                  <a:pt x="1350" y="2131"/>
                </a:lnTo>
                <a:lnTo>
                  <a:pt x="1348" y="2131"/>
                </a:lnTo>
                <a:lnTo>
                  <a:pt x="1346" y="2131"/>
                </a:lnTo>
                <a:lnTo>
                  <a:pt x="1342" y="2131"/>
                </a:lnTo>
                <a:lnTo>
                  <a:pt x="1338" y="2131"/>
                </a:lnTo>
                <a:lnTo>
                  <a:pt x="1336" y="2131"/>
                </a:lnTo>
                <a:lnTo>
                  <a:pt x="1334" y="2131"/>
                </a:lnTo>
                <a:lnTo>
                  <a:pt x="1332" y="2131"/>
                </a:lnTo>
                <a:lnTo>
                  <a:pt x="1330" y="2131"/>
                </a:lnTo>
                <a:lnTo>
                  <a:pt x="1329" y="2131"/>
                </a:lnTo>
                <a:lnTo>
                  <a:pt x="1325" y="2131"/>
                </a:lnTo>
                <a:lnTo>
                  <a:pt x="1323" y="2131"/>
                </a:lnTo>
                <a:lnTo>
                  <a:pt x="1321" y="2131"/>
                </a:lnTo>
                <a:lnTo>
                  <a:pt x="1317" y="2131"/>
                </a:lnTo>
                <a:lnTo>
                  <a:pt x="1315" y="2131"/>
                </a:lnTo>
                <a:lnTo>
                  <a:pt x="1313" y="2131"/>
                </a:lnTo>
                <a:lnTo>
                  <a:pt x="1311" y="2131"/>
                </a:lnTo>
                <a:lnTo>
                  <a:pt x="1309" y="2131"/>
                </a:lnTo>
                <a:lnTo>
                  <a:pt x="1307" y="2131"/>
                </a:lnTo>
                <a:lnTo>
                  <a:pt x="1305" y="2131"/>
                </a:lnTo>
                <a:lnTo>
                  <a:pt x="1302" y="2131"/>
                </a:lnTo>
                <a:lnTo>
                  <a:pt x="1300" y="2131"/>
                </a:lnTo>
                <a:lnTo>
                  <a:pt x="1298" y="2131"/>
                </a:lnTo>
                <a:lnTo>
                  <a:pt x="1294" y="2131"/>
                </a:lnTo>
                <a:lnTo>
                  <a:pt x="1290" y="2131"/>
                </a:lnTo>
                <a:lnTo>
                  <a:pt x="1288" y="2131"/>
                </a:lnTo>
                <a:lnTo>
                  <a:pt x="1286" y="2131"/>
                </a:lnTo>
                <a:lnTo>
                  <a:pt x="1284" y="2131"/>
                </a:lnTo>
                <a:lnTo>
                  <a:pt x="1282" y="2131"/>
                </a:lnTo>
                <a:lnTo>
                  <a:pt x="1281" y="2131"/>
                </a:lnTo>
                <a:lnTo>
                  <a:pt x="1277" y="2131"/>
                </a:lnTo>
                <a:lnTo>
                  <a:pt x="1275" y="2131"/>
                </a:lnTo>
                <a:lnTo>
                  <a:pt x="1273" y="2131"/>
                </a:lnTo>
                <a:lnTo>
                  <a:pt x="1271" y="2131"/>
                </a:lnTo>
                <a:lnTo>
                  <a:pt x="1263" y="2131"/>
                </a:lnTo>
                <a:lnTo>
                  <a:pt x="1261" y="2131"/>
                </a:lnTo>
                <a:lnTo>
                  <a:pt x="1259" y="2131"/>
                </a:lnTo>
                <a:lnTo>
                  <a:pt x="1254" y="2131"/>
                </a:lnTo>
                <a:lnTo>
                  <a:pt x="1252" y="2131"/>
                </a:lnTo>
                <a:lnTo>
                  <a:pt x="1250" y="2131"/>
                </a:lnTo>
                <a:lnTo>
                  <a:pt x="1248" y="2131"/>
                </a:lnTo>
                <a:lnTo>
                  <a:pt x="1246" y="2131"/>
                </a:lnTo>
                <a:lnTo>
                  <a:pt x="1244" y="2131"/>
                </a:lnTo>
                <a:lnTo>
                  <a:pt x="1242" y="2131"/>
                </a:lnTo>
                <a:lnTo>
                  <a:pt x="1240" y="2131"/>
                </a:lnTo>
                <a:lnTo>
                  <a:pt x="1236" y="2131"/>
                </a:lnTo>
                <a:lnTo>
                  <a:pt x="1234" y="2131"/>
                </a:lnTo>
                <a:lnTo>
                  <a:pt x="1227" y="2131"/>
                </a:lnTo>
                <a:lnTo>
                  <a:pt x="1225" y="2131"/>
                </a:lnTo>
                <a:lnTo>
                  <a:pt x="1223" y="2131"/>
                </a:lnTo>
                <a:lnTo>
                  <a:pt x="1217" y="2131"/>
                </a:lnTo>
                <a:lnTo>
                  <a:pt x="1213" y="2131"/>
                </a:lnTo>
                <a:lnTo>
                  <a:pt x="1206" y="2131"/>
                </a:lnTo>
                <a:lnTo>
                  <a:pt x="1204" y="2131"/>
                </a:lnTo>
                <a:lnTo>
                  <a:pt x="1202" y="2131"/>
                </a:lnTo>
                <a:lnTo>
                  <a:pt x="1196" y="2129"/>
                </a:lnTo>
                <a:lnTo>
                  <a:pt x="1192" y="2129"/>
                </a:lnTo>
                <a:lnTo>
                  <a:pt x="1190" y="2129"/>
                </a:lnTo>
                <a:lnTo>
                  <a:pt x="1188" y="2129"/>
                </a:lnTo>
                <a:lnTo>
                  <a:pt x="1186" y="2129"/>
                </a:lnTo>
                <a:lnTo>
                  <a:pt x="1185" y="2129"/>
                </a:lnTo>
                <a:lnTo>
                  <a:pt x="1181" y="2129"/>
                </a:lnTo>
                <a:lnTo>
                  <a:pt x="1177" y="2129"/>
                </a:lnTo>
                <a:lnTo>
                  <a:pt x="1175" y="2131"/>
                </a:lnTo>
                <a:lnTo>
                  <a:pt x="1169" y="2129"/>
                </a:lnTo>
                <a:lnTo>
                  <a:pt x="1167" y="2129"/>
                </a:lnTo>
                <a:lnTo>
                  <a:pt x="1165" y="2129"/>
                </a:lnTo>
                <a:lnTo>
                  <a:pt x="1161" y="2129"/>
                </a:lnTo>
                <a:lnTo>
                  <a:pt x="1158" y="2129"/>
                </a:lnTo>
                <a:lnTo>
                  <a:pt x="1156" y="2129"/>
                </a:lnTo>
                <a:lnTo>
                  <a:pt x="1154" y="2129"/>
                </a:lnTo>
                <a:lnTo>
                  <a:pt x="1152" y="2129"/>
                </a:lnTo>
                <a:lnTo>
                  <a:pt x="1148" y="2129"/>
                </a:lnTo>
                <a:lnTo>
                  <a:pt x="1146" y="2129"/>
                </a:lnTo>
                <a:lnTo>
                  <a:pt x="1144" y="2131"/>
                </a:lnTo>
                <a:lnTo>
                  <a:pt x="1142" y="2129"/>
                </a:lnTo>
                <a:lnTo>
                  <a:pt x="1138" y="2129"/>
                </a:lnTo>
                <a:lnTo>
                  <a:pt x="1137" y="2129"/>
                </a:lnTo>
                <a:lnTo>
                  <a:pt x="1135" y="2129"/>
                </a:lnTo>
                <a:lnTo>
                  <a:pt x="1133" y="2129"/>
                </a:lnTo>
                <a:lnTo>
                  <a:pt x="1129" y="2129"/>
                </a:lnTo>
                <a:lnTo>
                  <a:pt x="1125" y="2129"/>
                </a:lnTo>
                <a:lnTo>
                  <a:pt x="1121" y="2129"/>
                </a:lnTo>
                <a:lnTo>
                  <a:pt x="1119" y="2129"/>
                </a:lnTo>
                <a:lnTo>
                  <a:pt x="1115" y="2129"/>
                </a:lnTo>
                <a:lnTo>
                  <a:pt x="1108" y="2129"/>
                </a:lnTo>
                <a:lnTo>
                  <a:pt x="1106" y="2129"/>
                </a:lnTo>
                <a:lnTo>
                  <a:pt x="1104" y="2129"/>
                </a:lnTo>
                <a:lnTo>
                  <a:pt x="1102" y="2129"/>
                </a:lnTo>
                <a:lnTo>
                  <a:pt x="1100" y="2129"/>
                </a:lnTo>
                <a:lnTo>
                  <a:pt x="1098" y="2129"/>
                </a:lnTo>
                <a:lnTo>
                  <a:pt x="1096" y="2129"/>
                </a:lnTo>
                <a:lnTo>
                  <a:pt x="1092" y="2129"/>
                </a:lnTo>
                <a:lnTo>
                  <a:pt x="1089" y="2129"/>
                </a:lnTo>
                <a:lnTo>
                  <a:pt x="1087" y="2129"/>
                </a:lnTo>
                <a:lnTo>
                  <a:pt x="1083" y="2129"/>
                </a:lnTo>
                <a:lnTo>
                  <a:pt x="1081" y="2129"/>
                </a:lnTo>
                <a:lnTo>
                  <a:pt x="1079" y="2129"/>
                </a:lnTo>
                <a:lnTo>
                  <a:pt x="1075" y="2131"/>
                </a:lnTo>
                <a:lnTo>
                  <a:pt x="1075" y="2129"/>
                </a:lnTo>
                <a:lnTo>
                  <a:pt x="1071" y="2129"/>
                </a:lnTo>
                <a:lnTo>
                  <a:pt x="1069" y="2129"/>
                </a:lnTo>
                <a:lnTo>
                  <a:pt x="1067" y="2129"/>
                </a:lnTo>
                <a:lnTo>
                  <a:pt x="1065" y="2129"/>
                </a:lnTo>
                <a:lnTo>
                  <a:pt x="1062" y="2129"/>
                </a:lnTo>
                <a:lnTo>
                  <a:pt x="1060" y="2129"/>
                </a:lnTo>
                <a:lnTo>
                  <a:pt x="1058" y="2129"/>
                </a:lnTo>
                <a:lnTo>
                  <a:pt x="1056" y="2129"/>
                </a:lnTo>
                <a:lnTo>
                  <a:pt x="1054" y="2129"/>
                </a:lnTo>
                <a:lnTo>
                  <a:pt x="1052" y="2129"/>
                </a:lnTo>
                <a:lnTo>
                  <a:pt x="1050" y="2129"/>
                </a:lnTo>
                <a:lnTo>
                  <a:pt x="1048" y="2129"/>
                </a:lnTo>
                <a:lnTo>
                  <a:pt x="1046" y="2129"/>
                </a:lnTo>
                <a:lnTo>
                  <a:pt x="1040" y="2129"/>
                </a:lnTo>
                <a:lnTo>
                  <a:pt x="1031" y="2131"/>
                </a:lnTo>
                <a:lnTo>
                  <a:pt x="1029" y="2131"/>
                </a:lnTo>
                <a:lnTo>
                  <a:pt x="1025" y="2131"/>
                </a:lnTo>
                <a:lnTo>
                  <a:pt x="1021" y="2131"/>
                </a:lnTo>
                <a:lnTo>
                  <a:pt x="1016" y="2131"/>
                </a:lnTo>
                <a:lnTo>
                  <a:pt x="1014" y="2131"/>
                </a:lnTo>
                <a:lnTo>
                  <a:pt x="1012" y="2131"/>
                </a:lnTo>
                <a:lnTo>
                  <a:pt x="1010" y="2131"/>
                </a:lnTo>
                <a:lnTo>
                  <a:pt x="1008" y="2131"/>
                </a:lnTo>
                <a:lnTo>
                  <a:pt x="1006" y="2131"/>
                </a:lnTo>
                <a:lnTo>
                  <a:pt x="1004" y="2131"/>
                </a:lnTo>
                <a:lnTo>
                  <a:pt x="1002" y="2131"/>
                </a:lnTo>
                <a:lnTo>
                  <a:pt x="1000" y="2131"/>
                </a:lnTo>
                <a:lnTo>
                  <a:pt x="996" y="2131"/>
                </a:lnTo>
                <a:lnTo>
                  <a:pt x="985" y="2131"/>
                </a:lnTo>
                <a:lnTo>
                  <a:pt x="983" y="2131"/>
                </a:lnTo>
                <a:lnTo>
                  <a:pt x="981" y="2131"/>
                </a:lnTo>
                <a:lnTo>
                  <a:pt x="979" y="2131"/>
                </a:lnTo>
                <a:lnTo>
                  <a:pt x="973" y="2131"/>
                </a:lnTo>
                <a:lnTo>
                  <a:pt x="971" y="2131"/>
                </a:lnTo>
                <a:lnTo>
                  <a:pt x="966" y="2131"/>
                </a:lnTo>
                <a:lnTo>
                  <a:pt x="960" y="2131"/>
                </a:lnTo>
                <a:lnTo>
                  <a:pt x="958" y="2131"/>
                </a:lnTo>
                <a:lnTo>
                  <a:pt x="950" y="2131"/>
                </a:lnTo>
                <a:lnTo>
                  <a:pt x="948" y="2131"/>
                </a:lnTo>
                <a:lnTo>
                  <a:pt x="943" y="2131"/>
                </a:lnTo>
                <a:lnTo>
                  <a:pt x="939" y="2131"/>
                </a:lnTo>
                <a:lnTo>
                  <a:pt x="933" y="2131"/>
                </a:lnTo>
                <a:lnTo>
                  <a:pt x="931" y="2131"/>
                </a:lnTo>
                <a:lnTo>
                  <a:pt x="929" y="2131"/>
                </a:lnTo>
                <a:lnTo>
                  <a:pt x="927" y="2131"/>
                </a:lnTo>
                <a:lnTo>
                  <a:pt x="925" y="2131"/>
                </a:lnTo>
                <a:lnTo>
                  <a:pt x="923" y="2131"/>
                </a:lnTo>
                <a:lnTo>
                  <a:pt x="916" y="2131"/>
                </a:lnTo>
                <a:lnTo>
                  <a:pt x="914" y="2131"/>
                </a:lnTo>
                <a:lnTo>
                  <a:pt x="910" y="2131"/>
                </a:lnTo>
                <a:lnTo>
                  <a:pt x="906" y="2131"/>
                </a:lnTo>
                <a:lnTo>
                  <a:pt x="904" y="2131"/>
                </a:lnTo>
                <a:lnTo>
                  <a:pt x="900" y="2131"/>
                </a:lnTo>
                <a:lnTo>
                  <a:pt x="889" y="2131"/>
                </a:lnTo>
                <a:lnTo>
                  <a:pt x="887" y="2131"/>
                </a:lnTo>
                <a:lnTo>
                  <a:pt x="881" y="2131"/>
                </a:lnTo>
                <a:lnTo>
                  <a:pt x="879" y="2131"/>
                </a:lnTo>
                <a:lnTo>
                  <a:pt x="877" y="2131"/>
                </a:lnTo>
                <a:lnTo>
                  <a:pt x="875" y="2131"/>
                </a:lnTo>
                <a:lnTo>
                  <a:pt x="873" y="2131"/>
                </a:lnTo>
                <a:lnTo>
                  <a:pt x="872" y="2131"/>
                </a:lnTo>
                <a:lnTo>
                  <a:pt x="862" y="2131"/>
                </a:lnTo>
                <a:lnTo>
                  <a:pt x="858" y="2131"/>
                </a:lnTo>
                <a:lnTo>
                  <a:pt x="854" y="2131"/>
                </a:lnTo>
                <a:lnTo>
                  <a:pt x="852" y="2131"/>
                </a:lnTo>
                <a:lnTo>
                  <a:pt x="850" y="2131"/>
                </a:lnTo>
                <a:lnTo>
                  <a:pt x="848" y="2131"/>
                </a:lnTo>
                <a:lnTo>
                  <a:pt x="837" y="2131"/>
                </a:lnTo>
                <a:lnTo>
                  <a:pt x="835" y="2131"/>
                </a:lnTo>
                <a:lnTo>
                  <a:pt x="833" y="2131"/>
                </a:lnTo>
                <a:lnTo>
                  <a:pt x="829" y="2131"/>
                </a:lnTo>
                <a:lnTo>
                  <a:pt x="827" y="2131"/>
                </a:lnTo>
                <a:lnTo>
                  <a:pt x="825" y="2131"/>
                </a:lnTo>
                <a:lnTo>
                  <a:pt x="824" y="2131"/>
                </a:lnTo>
                <a:lnTo>
                  <a:pt x="820" y="2131"/>
                </a:lnTo>
                <a:lnTo>
                  <a:pt x="818" y="2131"/>
                </a:lnTo>
                <a:lnTo>
                  <a:pt x="812" y="2131"/>
                </a:lnTo>
                <a:lnTo>
                  <a:pt x="806" y="2131"/>
                </a:lnTo>
                <a:lnTo>
                  <a:pt x="802" y="2131"/>
                </a:lnTo>
                <a:lnTo>
                  <a:pt x="799" y="2131"/>
                </a:lnTo>
                <a:lnTo>
                  <a:pt x="797" y="2131"/>
                </a:lnTo>
                <a:lnTo>
                  <a:pt x="793" y="2131"/>
                </a:lnTo>
                <a:lnTo>
                  <a:pt x="777" y="2131"/>
                </a:lnTo>
                <a:lnTo>
                  <a:pt x="776" y="2131"/>
                </a:lnTo>
                <a:lnTo>
                  <a:pt x="770" y="2131"/>
                </a:lnTo>
                <a:lnTo>
                  <a:pt x="762" y="2131"/>
                </a:lnTo>
                <a:lnTo>
                  <a:pt x="760" y="2131"/>
                </a:lnTo>
                <a:lnTo>
                  <a:pt x="758" y="2131"/>
                </a:lnTo>
                <a:lnTo>
                  <a:pt x="754" y="2131"/>
                </a:lnTo>
                <a:lnTo>
                  <a:pt x="749" y="2131"/>
                </a:lnTo>
                <a:lnTo>
                  <a:pt x="745" y="2131"/>
                </a:lnTo>
                <a:lnTo>
                  <a:pt x="741" y="2131"/>
                </a:lnTo>
                <a:lnTo>
                  <a:pt x="731" y="2131"/>
                </a:lnTo>
                <a:lnTo>
                  <a:pt x="729" y="2131"/>
                </a:lnTo>
                <a:lnTo>
                  <a:pt x="728" y="2131"/>
                </a:lnTo>
                <a:lnTo>
                  <a:pt x="722" y="2131"/>
                </a:lnTo>
                <a:lnTo>
                  <a:pt x="720" y="2131"/>
                </a:lnTo>
                <a:lnTo>
                  <a:pt x="718" y="2131"/>
                </a:lnTo>
                <a:lnTo>
                  <a:pt x="716" y="2131"/>
                </a:lnTo>
                <a:lnTo>
                  <a:pt x="714" y="2131"/>
                </a:lnTo>
                <a:lnTo>
                  <a:pt x="712" y="2131"/>
                </a:lnTo>
                <a:lnTo>
                  <a:pt x="710" y="2131"/>
                </a:lnTo>
                <a:lnTo>
                  <a:pt x="706" y="2131"/>
                </a:lnTo>
                <a:lnTo>
                  <a:pt x="704" y="2131"/>
                </a:lnTo>
                <a:lnTo>
                  <a:pt x="701" y="2131"/>
                </a:lnTo>
                <a:lnTo>
                  <a:pt x="697" y="2131"/>
                </a:lnTo>
                <a:lnTo>
                  <a:pt x="693" y="2131"/>
                </a:lnTo>
                <a:lnTo>
                  <a:pt x="687" y="2131"/>
                </a:lnTo>
                <a:lnTo>
                  <a:pt x="685" y="2131"/>
                </a:lnTo>
                <a:lnTo>
                  <a:pt x="678" y="2131"/>
                </a:lnTo>
                <a:lnTo>
                  <a:pt x="674" y="2131"/>
                </a:lnTo>
                <a:lnTo>
                  <a:pt x="672" y="2131"/>
                </a:lnTo>
                <a:lnTo>
                  <a:pt x="670" y="2131"/>
                </a:lnTo>
                <a:lnTo>
                  <a:pt x="660" y="2131"/>
                </a:lnTo>
                <a:lnTo>
                  <a:pt x="658" y="2131"/>
                </a:lnTo>
                <a:lnTo>
                  <a:pt x="651" y="2131"/>
                </a:lnTo>
                <a:lnTo>
                  <a:pt x="643" y="2131"/>
                </a:lnTo>
                <a:lnTo>
                  <a:pt x="639" y="2131"/>
                </a:lnTo>
                <a:lnTo>
                  <a:pt x="632" y="2131"/>
                </a:lnTo>
                <a:lnTo>
                  <a:pt x="630" y="2131"/>
                </a:lnTo>
                <a:lnTo>
                  <a:pt x="624" y="2131"/>
                </a:lnTo>
                <a:lnTo>
                  <a:pt x="622" y="2131"/>
                </a:lnTo>
                <a:lnTo>
                  <a:pt x="614" y="2131"/>
                </a:lnTo>
                <a:lnTo>
                  <a:pt x="603" y="2131"/>
                </a:lnTo>
                <a:lnTo>
                  <a:pt x="601" y="2131"/>
                </a:lnTo>
                <a:lnTo>
                  <a:pt x="591" y="2131"/>
                </a:lnTo>
                <a:lnTo>
                  <a:pt x="587" y="2131"/>
                </a:lnTo>
                <a:lnTo>
                  <a:pt x="582" y="2131"/>
                </a:lnTo>
                <a:lnTo>
                  <a:pt x="578" y="2131"/>
                </a:lnTo>
                <a:lnTo>
                  <a:pt x="576" y="2131"/>
                </a:lnTo>
                <a:lnTo>
                  <a:pt x="574" y="2131"/>
                </a:lnTo>
                <a:lnTo>
                  <a:pt x="566" y="2131"/>
                </a:lnTo>
                <a:lnTo>
                  <a:pt x="564" y="2131"/>
                </a:lnTo>
                <a:lnTo>
                  <a:pt x="560" y="2131"/>
                </a:lnTo>
                <a:lnTo>
                  <a:pt x="553" y="2131"/>
                </a:lnTo>
                <a:lnTo>
                  <a:pt x="549" y="2131"/>
                </a:lnTo>
                <a:lnTo>
                  <a:pt x="545" y="2131"/>
                </a:lnTo>
                <a:lnTo>
                  <a:pt x="543" y="2131"/>
                </a:lnTo>
                <a:lnTo>
                  <a:pt x="541" y="2131"/>
                </a:lnTo>
                <a:lnTo>
                  <a:pt x="537" y="2131"/>
                </a:lnTo>
                <a:lnTo>
                  <a:pt x="532" y="2131"/>
                </a:lnTo>
                <a:lnTo>
                  <a:pt x="522" y="2131"/>
                </a:lnTo>
                <a:lnTo>
                  <a:pt x="516" y="2131"/>
                </a:lnTo>
                <a:lnTo>
                  <a:pt x="511" y="2131"/>
                </a:lnTo>
                <a:lnTo>
                  <a:pt x="505" y="2131"/>
                </a:lnTo>
                <a:lnTo>
                  <a:pt x="497" y="2131"/>
                </a:lnTo>
                <a:lnTo>
                  <a:pt x="488" y="2131"/>
                </a:lnTo>
                <a:lnTo>
                  <a:pt x="486" y="2131"/>
                </a:lnTo>
                <a:lnTo>
                  <a:pt x="480" y="2131"/>
                </a:lnTo>
                <a:lnTo>
                  <a:pt x="478" y="2131"/>
                </a:lnTo>
                <a:lnTo>
                  <a:pt x="466" y="2131"/>
                </a:lnTo>
                <a:lnTo>
                  <a:pt x="463" y="2131"/>
                </a:lnTo>
                <a:lnTo>
                  <a:pt x="459" y="2131"/>
                </a:lnTo>
                <a:lnTo>
                  <a:pt x="457" y="2131"/>
                </a:lnTo>
                <a:lnTo>
                  <a:pt x="453" y="2131"/>
                </a:lnTo>
                <a:lnTo>
                  <a:pt x="449" y="2131"/>
                </a:lnTo>
                <a:lnTo>
                  <a:pt x="445" y="2131"/>
                </a:lnTo>
                <a:lnTo>
                  <a:pt x="443" y="2131"/>
                </a:lnTo>
                <a:lnTo>
                  <a:pt x="441" y="2131"/>
                </a:lnTo>
                <a:lnTo>
                  <a:pt x="440" y="2131"/>
                </a:lnTo>
                <a:lnTo>
                  <a:pt x="438" y="2131"/>
                </a:lnTo>
                <a:lnTo>
                  <a:pt x="436" y="2131"/>
                </a:lnTo>
                <a:lnTo>
                  <a:pt x="434" y="2131"/>
                </a:lnTo>
                <a:lnTo>
                  <a:pt x="430" y="2131"/>
                </a:lnTo>
                <a:lnTo>
                  <a:pt x="428" y="2131"/>
                </a:lnTo>
                <a:lnTo>
                  <a:pt x="420" y="2131"/>
                </a:lnTo>
                <a:lnTo>
                  <a:pt x="418" y="2131"/>
                </a:lnTo>
                <a:lnTo>
                  <a:pt x="416" y="2131"/>
                </a:lnTo>
                <a:lnTo>
                  <a:pt x="415" y="2131"/>
                </a:lnTo>
                <a:lnTo>
                  <a:pt x="411" y="2131"/>
                </a:lnTo>
                <a:lnTo>
                  <a:pt x="407" y="2131"/>
                </a:lnTo>
                <a:lnTo>
                  <a:pt x="403" y="2131"/>
                </a:lnTo>
                <a:lnTo>
                  <a:pt x="399" y="2131"/>
                </a:lnTo>
                <a:lnTo>
                  <a:pt x="395" y="2131"/>
                </a:lnTo>
                <a:lnTo>
                  <a:pt x="386" y="2131"/>
                </a:lnTo>
                <a:lnTo>
                  <a:pt x="384" y="2131"/>
                </a:lnTo>
                <a:lnTo>
                  <a:pt x="382" y="2131"/>
                </a:lnTo>
                <a:lnTo>
                  <a:pt x="380" y="2131"/>
                </a:lnTo>
                <a:lnTo>
                  <a:pt x="378" y="2131"/>
                </a:lnTo>
                <a:lnTo>
                  <a:pt x="376" y="2131"/>
                </a:lnTo>
                <a:lnTo>
                  <a:pt x="372" y="2131"/>
                </a:lnTo>
                <a:lnTo>
                  <a:pt x="365" y="2131"/>
                </a:lnTo>
                <a:lnTo>
                  <a:pt x="361" y="2131"/>
                </a:lnTo>
                <a:lnTo>
                  <a:pt x="359" y="2131"/>
                </a:lnTo>
                <a:lnTo>
                  <a:pt x="355" y="2131"/>
                </a:lnTo>
                <a:lnTo>
                  <a:pt x="351" y="2131"/>
                </a:lnTo>
                <a:lnTo>
                  <a:pt x="345" y="2131"/>
                </a:lnTo>
                <a:lnTo>
                  <a:pt x="338" y="2131"/>
                </a:lnTo>
                <a:lnTo>
                  <a:pt x="328" y="2131"/>
                </a:lnTo>
                <a:lnTo>
                  <a:pt x="324" y="2131"/>
                </a:lnTo>
                <a:lnTo>
                  <a:pt x="320" y="2131"/>
                </a:lnTo>
                <a:lnTo>
                  <a:pt x="317" y="2131"/>
                </a:lnTo>
                <a:lnTo>
                  <a:pt x="309" y="2131"/>
                </a:lnTo>
                <a:lnTo>
                  <a:pt x="303" y="2131"/>
                </a:lnTo>
                <a:lnTo>
                  <a:pt x="301" y="2131"/>
                </a:lnTo>
                <a:lnTo>
                  <a:pt x="299" y="2131"/>
                </a:lnTo>
                <a:lnTo>
                  <a:pt x="297" y="2131"/>
                </a:lnTo>
                <a:lnTo>
                  <a:pt x="290" y="2131"/>
                </a:lnTo>
                <a:lnTo>
                  <a:pt x="288" y="2131"/>
                </a:lnTo>
                <a:lnTo>
                  <a:pt x="280" y="2131"/>
                </a:lnTo>
                <a:lnTo>
                  <a:pt x="278" y="2131"/>
                </a:lnTo>
                <a:lnTo>
                  <a:pt x="274" y="2131"/>
                </a:lnTo>
                <a:lnTo>
                  <a:pt x="271" y="2131"/>
                </a:lnTo>
                <a:lnTo>
                  <a:pt x="261" y="2131"/>
                </a:lnTo>
                <a:lnTo>
                  <a:pt x="259" y="2131"/>
                </a:lnTo>
                <a:lnTo>
                  <a:pt x="249" y="2131"/>
                </a:lnTo>
                <a:lnTo>
                  <a:pt x="248" y="2131"/>
                </a:lnTo>
                <a:lnTo>
                  <a:pt x="240" y="2131"/>
                </a:lnTo>
                <a:lnTo>
                  <a:pt x="238" y="2131"/>
                </a:lnTo>
                <a:lnTo>
                  <a:pt x="236" y="2131"/>
                </a:lnTo>
                <a:lnTo>
                  <a:pt x="234" y="2131"/>
                </a:lnTo>
                <a:lnTo>
                  <a:pt x="230" y="2131"/>
                </a:lnTo>
                <a:lnTo>
                  <a:pt x="219" y="2131"/>
                </a:lnTo>
                <a:lnTo>
                  <a:pt x="217" y="2131"/>
                </a:lnTo>
                <a:lnTo>
                  <a:pt x="213" y="2131"/>
                </a:lnTo>
                <a:lnTo>
                  <a:pt x="211" y="2131"/>
                </a:lnTo>
                <a:lnTo>
                  <a:pt x="209" y="2131"/>
                </a:lnTo>
                <a:lnTo>
                  <a:pt x="207" y="2131"/>
                </a:lnTo>
                <a:lnTo>
                  <a:pt x="205" y="2131"/>
                </a:lnTo>
                <a:lnTo>
                  <a:pt x="203" y="2131"/>
                </a:lnTo>
                <a:lnTo>
                  <a:pt x="201" y="2131"/>
                </a:lnTo>
                <a:lnTo>
                  <a:pt x="200" y="2131"/>
                </a:lnTo>
                <a:lnTo>
                  <a:pt x="198" y="2131"/>
                </a:lnTo>
                <a:lnTo>
                  <a:pt x="196" y="2131"/>
                </a:lnTo>
                <a:lnTo>
                  <a:pt x="194" y="2131"/>
                </a:lnTo>
                <a:lnTo>
                  <a:pt x="192" y="2131"/>
                </a:lnTo>
                <a:lnTo>
                  <a:pt x="190" y="2131"/>
                </a:lnTo>
                <a:lnTo>
                  <a:pt x="188" y="2131"/>
                </a:lnTo>
                <a:lnTo>
                  <a:pt x="186" y="2131"/>
                </a:lnTo>
                <a:lnTo>
                  <a:pt x="184" y="2131"/>
                </a:lnTo>
                <a:lnTo>
                  <a:pt x="182" y="2131"/>
                </a:lnTo>
                <a:lnTo>
                  <a:pt x="180" y="2131"/>
                </a:lnTo>
                <a:lnTo>
                  <a:pt x="178" y="2131"/>
                </a:lnTo>
                <a:lnTo>
                  <a:pt x="176" y="2131"/>
                </a:lnTo>
                <a:lnTo>
                  <a:pt x="175" y="2131"/>
                </a:lnTo>
                <a:lnTo>
                  <a:pt x="173" y="2131"/>
                </a:lnTo>
                <a:lnTo>
                  <a:pt x="171" y="2131"/>
                </a:lnTo>
                <a:lnTo>
                  <a:pt x="165" y="2131"/>
                </a:lnTo>
                <a:lnTo>
                  <a:pt x="163" y="2131"/>
                </a:lnTo>
                <a:lnTo>
                  <a:pt x="161" y="2131"/>
                </a:lnTo>
                <a:lnTo>
                  <a:pt x="159" y="2131"/>
                </a:lnTo>
                <a:lnTo>
                  <a:pt x="157" y="2131"/>
                </a:lnTo>
                <a:lnTo>
                  <a:pt x="155" y="2131"/>
                </a:lnTo>
                <a:lnTo>
                  <a:pt x="153" y="2131"/>
                </a:lnTo>
                <a:lnTo>
                  <a:pt x="150" y="2131"/>
                </a:lnTo>
                <a:lnTo>
                  <a:pt x="146" y="2131"/>
                </a:lnTo>
                <a:lnTo>
                  <a:pt x="144" y="2131"/>
                </a:lnTo>
                <a:lnTo>
                  <a:pt x="142" y="2131"/>
                </a:lnTo>
                <a:lnTo>
                  <a:pt x="134" y="2131"/>
                </a:lnTo>
                <a:lnTo>
                  <a:pt x="132" y="2131"/>
                </a:lnTo>
                <a:lnTo>
                  <a:pt x="121" y="2131"/>
                </a:lnTo>
                <a:lnTo>
                  <a:pt x="117" y="2131"/>
                </a:lnTo>
                <a:lnTo>
                  <a:pt x="115" y="2131"/>
                </a:lnTo>
                <a:lnTo>
                  <a:pt x="107" y="2131"/>
                </a:lnTo>
                <a:lnTo>
                  <a:pt x="104" y="2131"/>
                </a:lnTo>
                <a:lnTo>
                  <a:pt x="96" y="2131"/>
                </a:lnTo>
                <a:lnTo>
                  <a:pt x="94" y="2131"/>
                </a:lnTo>
                <a:lnTo>
                  <a:pt x="92" y="2131"/>
                </a:lnTo>
                <a:lnTo>
                  <a:pt x="90" y="2131"/>
                </a:lnTo>
                <a:lnTo>
                  <a:pt x="88" y="2131"/>
                </a:lnTo>
                <a:lnTo>
                  <a:pt x="82" y="2131"/>
                </a:lnTo>
                <a:lnTo>
                  <a:pt x="80" y="2131"/>
                </a:lnTo>
                <a:lnTo>
                  <a:pt x="79" y="2131"/>
                </a:lnTo>
                <a:lnTo>
                  <a:pt x="77" y="2131"/>
                </a:lnTo>
                <a:lnTo>
                  <a:pt x="73" y="2131"/>
                </a:lnTo>
                <a:lnTo>
                  <a:pt x="69" y="2131"/>
                </a:lnTo>
                <a:lnTo>
                  <a:pt x="67" y="2131"/>
                </a:lnTo>
                <a:lnTo>
                  <a:pt x="61" y="2131"/>
                </a:lnTo>
                <a:lnTo>
                  <a:pt x="59" y="2131"/>
                </a:lnTo>
                <a:lnTo>
                  <a:pt x="56" y="2131"/>
                </a:lnTo>
                <a:lnTo>
                  <a:pt x="46" y="2131"/>
                </a:lnTo>
                <a:lnTo>
                  <a:pt x="44" y="2131"/>
                </a:lnTo>
                <a:lnTo>
                  <a:pt x="42" y="2131"/>
                </a:lnTo>
                <a:lnTo>
                  <a:pt x="38" y="2131"/>
                </a:lnTo>
                <a:lnTo>
                  <a:pt x="32" y="2131"/>
                </a:lnTo>
                <a:lnTo>
                  <a:pt x="27" y="2131"/>
                </a:lnTo>
                <a:lnTo>
                  <a:pt x="19" y="2131"/>
                </a:lnTo>
                <a:lnTo>
                  <a:pt x="17" y="2131"/>
                </a:lnTo>
                <a:lnTo>
                  <a:pt x="15" y="2131"/>
                </a:lnTo>
                <a:lnTo>
                  <a:pt x="13" y="2131"/>
                </a:lnTo>
                <a:lnTo>
                  <a:pt x="9" y="2131"/>
                </a:lnTo>
                <a:lnTo>
                  <a:pt x="4" y="2131"/>
                </a:lnTo>
                <a:lnTo>
                  <a:pt x="0" y="2131"/>
                </a:lnTo>
                <a:lnTo>
                  <a:pt x="0" y="2129"/>
                </a:lnTo>
                <a:lnTo>
                  <a:pt x="0" y="2123"/>
                </a:lnTo>
                <a:lnTo>
                  <a:pt x="0" y="2117"/>
                </a:lnTo>
                <a:lnTo>
                  <a:pt x="0" y="2115"/>
                </a:lnTo>
                <a:lnTo>
                  <a:pt x="0" y="2113"/>
                </a:lnTo>
                <a:lnTo>
                  <a:pt x="0" y="2111"/>
                </a:lnTo>
                <a:lnTo>
                  <a:pt x="0" y="2108"/>
                </a:lnTo>
                <a:lnTo>
                  <a:pt x="0" y="2096"/>
                </a:lnTo>
                <a:lnTo>
                  <a:pt x="0" y="2094"/>
                </a:lnTo>
                <a:lnTo>
                  <a:pt x="0" y="2085"/>
                </a:lnTo>
                <a:lnTo>
                  <a:pt x="0" y="2083"/>
                </a:lnTo>
                <a:lnTo>
                  <a:pt x="0" y="2079"/>
                </a:lnTo>
                <a:lnTo>
                  <a:pt x="0" y="2077"/>
                </a:lnTo>
                <a:lnTo>
                  <a:pt x="0" y="2075"/>
                </a:lnTo>
                <a:lnTo>
                  <a:pt x="0" y="2073"/>
                </a:lnTo>
                <a:lnTo>
                  <a:pt x="0" y="2069"/>
                </a:lnTo>
                <a:lnTo>
                  <a:pt x="0" y="2063"/>
                </a:lnTo>
                <a:lnTo>
                  <a:pt x="0" y="2062"/>
                </a:lnTo>
                <a:lnTo>
                  <a:pt x="0" y="2048"/>
                </a:lnTo>
                <a:lnTo>
                  <a:pt x="0" y="2042"/>
                </a:lnTo>
                <a:lnTo>
                  <a:pt x="0" y="2038"/>
                </a:lnTo>
                <a:lnTo>
                  <a:pt x="0" y="2037"/>
                </a:lnTo>
                <a:lnTo>
                  <a:pt x="0" y="2029"/>
                </a:lnTo>
                <a:lnTo>
                  <a:pt x="0" y="2027"/>
                </a:lnTo>
                <a:lnTo>
                  <a:pt x="0" y="2021"/>
                </a:lnTo>
                <a:lnTo>
                  <a:pt x="0" y="2019"/>
                </a:lnTo>
                <a:lnTo>
                  <a:pt x="0" y="2015"/>
                </a:lnTo>
                <a:lnTo>
                  <a:pt x="0" y="2012"/>
                </a:lnTo>
                <a:lnTo>
                  <a:pt x="0" y="2008"/>
                </a:lnTo>
                <a:lnTo>
                  <a:pt x="0" y="2004"/>
                </a:lnTo>
                <a:lnTo>
                  <a:pt x="0" y="2002"/>
                </a:lnTo>
                <a:lnTo>
                  <a:pt x="0" y="1992"/>
                </a:lnTo>
                <a:lnTo>
                  <a:pt x="0" y="1987"/>
                </a:lnTo>
                <a:lnTo>
                  <a:pt x="0" y="1977"/>
                </a:lnTo>
                <a:lnTo>
                  <a:pt x="0" y="1973"/>
                </a:lnTo>
                <a:lnTo>
                  <a:pt x="0" y="1971"/>
                </a:lnTo>
                <a:lnTo>
                  <a:pt x="0" y="1958"/>
                </a:lnTo>
                <a:lnTo>
                  <a:pt x="0" y="1956"/>
                </a:lnTo>
                <a:lnTo>
                  <a:pt x="0" y="1954"/>
                </a:lnTo>
                <a:lnTo>
                  <a:pt x="0" y="1952"/>
                </a:lnTo>
                <a:lnTo>
                  <a:pt x="0" y="1944"/>
                </a:lnTo>
                <a:lnTo>
                  <a:pt x="0" y="1937"/>
                </a:lnTo>
                <a:lnTo>
                  <a:pt x="0" y="1935"/>
                </a:lnTo>
                <a:lnTo>
                  <a:pt x="0" y="1933"/>
                </a:lnTo>
                <a:lnTo>
                  <a:pt x="0" y="1931"/>
                </a:lnTo>
                <a:lnTo>
                  <a:pt x="0" y="1929"/>
                </a:lnTo>
                <a:lnTo>
                  <a:pt x="0" y="1927"/>
                </a:lnTo>
                <a:lnTo>
                  <a:pt x="0" y="1902"/>
                </a:lnTo>
                <a:lnTo>
                  <a:pt x="0" y="1900"/>
                </a:lnTo>
                <a:lnTo>
                  <a:pt x="0" y="1895"/>
                </a:lnTo>
                <a:lnTo>
                  <a:pt x="0" y="1889"/>
                </a:lnTo>
                <a:lnTo>
                  <a:pt x="0" y="1881"/>
                </a:lnTo>
                <a:lnTo>
                  <a:pt x="0" y="1871"/>
                </a:lnTo>
                <a:lnTo>
                  <a:pt x="0" y="1864"/>
                </a:lnTo>
                <a:lnTo>
                  <a:pt x="0" y="1860"/>
                </a:lnTo>
                <a:lnTo>
                  <a:pt x="0" y="1848"/>
                </a:lnTo>
                <a:lnTo>
                  <a:pt x="0" y="1847"/>
                </a:lnTo>
                <a:lnTo>
                  <a:pt x="0" y="1841"/>
                </a:lnTo>
                <a:lnTo>
                  <a:pt x="0" y="1839"/>
                </a:lnTo>
                <a:lnTo>
                  <a:pt x="0" y="1837"/>
                </a:lnTo>
                <a:lnTo>
                  <a:pt x="0" y="1831"/>
                </a:lnTo>
                <a:lnTo>
                  <a:pt x="0" y="1823"/>
                </a:lnTo>
                <a:lnTo>
                  <a:pt x="0" y="1822"/>
                </a:lnTo>
                <a:lnTo>
                  <a:pt x="0" y="1820"/>
                </a:lnTo>
                <a:lnTo>
                  <a:pt x="0" y="1816"/>
                </a:lnTo>
                <a:lnTo>
                  <a:pt x="0" y="1814"/>
                </a:lnTo>
                <a:lnTo>
                  <a:pt x="0" y="1804"/>
                </a:lnTo>
                <a:lnTo>
                  <a:pt x="0" y="1800"/>
                </a:lnTo>
                <a:lnTo>
                  <a:pt x="0" y="1799"/>
                </a:lnTo>
                <a:lnTo>
                  <a:pt x="0" y="1791"/>
                </a:lnTo>
                <a:lnTo>
                  <a:pt x="0" y="1783"/>
                </a:lnTo>
                <a:lnTo>
                  <a:pt x="0" y="1781"/>
                </a:lnTo>
                <a:lnTo>
                  <a:pt x="0" y="1777"/>
                </a:lnTo>
                <a:lnTo>
                  <a:pt x="0" y="1774"/>
                </a:lnTo>
                <a:lnTo>
                  <a:pt x="0" y="1770"/>
                </a:lnTo>
                <a:lnTo>
                  <a:pt x="0" y="1760"/>
                </a:lnTo>
                <a:lnTo>
                  <a:pt x="0" y="1751"/>
                </a:lnTo>
                <a:lnTo>
                  <a:pt x="0" y="1743"/>
                </a:lnTo>
                <a:lnTo>
                  <a:pt x="0" y="1741"/>
                </a:lnTo>
                <a:lnTo>
                  <a:pt x="0" y="1737"/>
                </a:lnTo>
                <a:lnTo>
                  <a:pt x="0" y="1733"/>
                </a:lnTo>
                <a:lnTo>
                  <a:pt x="0" y="1731"/>
                </a:lnTo>
                <a:lnTo>
                  <a:pt x="0" y="1712"/>
                </a:lnTo>
                <a:lnTo>
                  <a:pt x="0" y="1701"/>
                </a:lnTo>
                <a:lnTo>
                  <a:pt x="0" y="1689"/>
                </a:lnTo>
                <a:lnTo>
                  <a:pt x="0" y="1685"/>
                </a:lnTo>
                <a:lnTo>
                  <a:pt x="0" y="1681"/>
                </a:lnTo>
                <a:lnTo>
                  <a:pt x="0" y="1670"/>
                </a:lnTo>
                <a:lnTo>
                  <a:pt x="0" y="1668"/>
                </a:lnTo>
                <a:lnTo>
                  <a:pt x="0" y="1666"/>
                </a:lnTo>
                <a:lnTo>
                  <a:pt x="0" y="1664"/>
                </a:lnTo>
                <a:lnTo>
                  <a:pt x="0" y="1662"/>
                </a:lnTo>
                <a:lnTo>
                  <a:pt x="0" y="1658"/>
                </a:lnTo>
                <a:lnTo>
                  <a:pt x="0" y="1655"/>
                </a:lnTo>
                <a:lnTo>
                  <a:pt x="0" y="1645"/>
                </a:lnTo>
                <a:lnTo>
                  <a:pt x="0" y="1639"/>
                </a:lnTo>
                <a:lnTo>
                  <a:pt x="0" y="1635"/>
                </a:lnTo>
                <a:lnTo>
                  <a:pt x="0" y="1630"/>
                </a:lnTo>
                <a:lnTo>
                  <a:pt x="0" y="1624"/>
                </a:lnTo>
                <a:lnTo>
                  <a:pt x="0" y="1622"/>
                </a:lnTo>
                <a:lnTo>
                  <a:pt x="0" y="1620"/>
                </a:lnTo>
                <a:lnTo>
                  <a:pt x="0" y="1618"/>
                </a:lnTo>
                <a:lnTo>
                  <a:pt x="0" y="1614"/>
                </a:lnTo>
                <a:lnTo>
                  <a:pt x="0" y="1612"/>
                </a:lnTo>
                <a:lnTo>
                  <a:pt x="2" y="1603"/>
                </a:lnTo>
                <a:lnTo>
                  <a:pt x="2" y="1599"/>
                </a:lnTo>
                <a:lnTo>
                  <a:pt x="2" y="1597"/>
                </a:lnTo>
                <a:lnTo>
                  <a:pt x="2" y="1582"/>
                </a:lnTo>
                <a:lnTo>
                  <a:pt x="2" y="1578"/>
                </a:lnTo>
                <a:lnTo>
                  <a:pt x="2" y="1576"/>
                </a:lnTo>
                <a:lnTo>
                  <a:pt x="2" y="1574"/>
                </a:lnTo>
                <a:lnTo>
                  <a:pt x="2" y="1572"/>
                </a:lnTo>
                <a:lnTo>
                  <a:pt x="2" y="1568"/>
                </a:lnTo>
                <a:lnTo>
                  <a:pt x="2" y="1564"/>
                </a:lnTo>
                <a:lnTo>
                  <a:pt x="2" y="1562"/>
                </a:lnTo>
                <a:lnTo>
                  <a:pt x="2" y="1560"/>
                </a:lnTo>
                <a:lnTo>
                  <a:pt x="2" y="1557"/>
                </a:lnTo>
                <a:lnTo>
                  <a:pt x="2" y="1555"/>
                </a:lnTo>
                <a:lnTo>
                  <a:pt x="2" y="1553"/>
                </a:lnTo>
                <a:lnTo>
                  <a:pt x="2" y="1551"/>
                </a:lnTo>
                <a:lnTo>
                  <a:pt x="2" y="1545"/>
                </a:lnTo>
                <a:lnTo>
                  <a:pt x="2" y="1534"/>
                </a:lnTo>
                <a:lnTo>
                  <a:pt x="2" y="1528"/>
                </a:lnTo>
                <a:lnTo>
                  <a:pt x="2" y="1524"/>
                </a:lnTo>
                <a:lnTo>
                  <a:pt x="2" y="1520"/>
                </a:lnTo>
                <a:lnTo>
                  <a:pt x="2" y="1518"/>
                </a:lnTo>
                <a:lnTo>
                  <a:pt x="2" y="1514"/>
                </a:lnTo>
                <a:lnTo>
                  <a:pt x="0" y="1511"/>
                </a:lnTo>
                <a:lnTo>
                  <a:pt x="0" y="1507"/>
                </a:lnTo>
                <a:lnTo>
                  <a:pt x="0" y="1505"/>
                </a:lnTo>
                <a:lnTo>
                  <a:pt x="0" y="1503"/>
                </a:lnTo>
                <a:lnTo>
                  <a:pt x="0" y="1501"/>
                </a:lnTo>
                <a:lnTo>
                  <a:pt x="0" y="1497"/>
                </a:lnTo>
                <a:lnTo>
                  <a:pt x="0" y="1493"/>
                </a:lnTo>
                <a:lnTo>
                  <a:pt x="0" y="1491"/>
                </a:lnTo>
                <a:lnTo>
                  <a:pt x="0" y="1489"/>
                </a:lnTo>
                <a:lnTo>
                  <a:pt x="0" y="1488"/>
                </a:lnTo>
                <a:lnTo>
                  <a:pt x="0" y="1480"/>
                </a:lnTo>
                <a:lnTo>
                  <a:pt x="0" y="1478"/>
                </a:lnTo>
                <a:lnTo>
                  <a:pt x="0" y="1476"/>
                </a:lnTo>
                <a:lnTo>
                  <a:pt x="0" y="1474"/>
                </a:lnTo>
                <a:lnTo>
                  <a:pt x="0" y="1472"/>
                </a:lnTo>
                <a:lnTo>
                  <a:pt x="0" y="1470"/>
                </a:lnTo>
                <a:lnTo>
                  <a:pt x="0" y="1468"/>
                </a:lnTo>
                <a:lnTo>
                  <a:pt x="0" y="1461"/>
                </a:lnTo>
                <a:lnTo>
                  <a:pt x="0" y="1453"/>
                </a:lnTo>
                <a:lnTo>
                  <a:pt x="0" y="1445"/>
                </a:lnTo>
                <a:lnTo>
                  <a:pt x="0" y="1441"/>
                </a:lnTo>
                <a:lnTo>
                  <a:pt x="0" y="1440"/>
                </a:lnTo>
                <a:lnTo>
                  <a:pt x="0" y="1438"/>
                </a:lnTo>
                <a:lnTo>
                  <a:pt x="0" y="1436"/>
                </a:lnTo>
                <a:lnTo>
                  <a:pt x="0" y="1432"/>
                </a:lnTo>
                <a:lnTo>
                  <a:pt x="0" y="1430"/>
                </a:lnTo>
                <a:lnTo>
                  <a:pt x="0" y="1428"/>
                </a:lnTo>
                <a:lnTo>
                  <a:pt x="0" y="1426"/>
                </a:lnTo>
                <a:lnTo>
                  <a:pt x="0" y="1422"/>
                </a:lnTo>
                <a:lnTo>
                  <a:pt x="0" y="1420"/>
                </a:lnTo>
                <a:lnTo>
                  <a:pt x="0" y="1413"/>
                </a:lnTo>
                <a:lnTo>
                  <a:pt x="0" y="1407"/>
                </a:lnTo>
                <a:lnTo>
                  <a:pt x="0" y="1403"/>
                </a:lnTo>
                <a:lnTo>
                  <a:pt x="0" y="1401"/>
                </a:lnTo>
                <a:lnTo>
                  <a:pt x="0" y="1399"/>
                </a:lnTo>
                <a:lnTo>
                  <a:pt x="0" y="1397"/>
                </a:lnTo>
                <a:lnTo>
                  <a:pt x="0" y="1395"/>
                </a:lnTo>
                <a:lnTo>
                  <a:pt x="0" y="1393"/>
                </a:lnTo>
                <a:lnTo>
                  <a:pt x="0" y="1392"/>
                </a:lnTo>
                <a:lnTo>
                  <a:pt x="0" y="1390"/>
                </a:lnTo>
                <a:lnTo>
                  <a:pt x="0" y="1384"/>
                </a:lnTo>
                <a:lnTo>
                  <a:pt x="0" y="1382"/>
                </a:lnTo>
                <a:lnTo>
                  <a:pt x="0" y="1378"/>
                </a:lnTo>
                <a:lnTo>
                  <a:pt x="0" y="1376"/>
                </a:lnTo>
                <a:lnTo>
                  <a:pt x="0" y="1372"/>
                </a:lnTo>
                <a:lnTo>
                  <a:pt x="0" y="1370"/>
                </a:lnTo>
                <a:lnTo>
                  <a:pt x="0" y="1368"/>
                </a:lnTo>
                <a:lnTo>
                  <a:pt x="0" y="1363"/>
                </a:lnTo>
                <a:lnTo>
                  <a:pt x="0" y="1349"/>
                </a:lnTo>
                <a:lnTo>
                  <a:pt x="0" y="1344"/>
                </a:lnTo>
                <a:lnTo>
                  <a:pt x="0" y="1330"/>
                </a:lnTo>
                <a:lnTo>
                  <a:pt x="0" y="1259"/>
                </a:lnTo>
                <a:lnTo>
                  <a:pt x="0" y="1249"/>
                </a:lnTo>
                <a:lnTo>
                  <a:pt x="0" y="1246"/>
                </a:lnTo>
                <a:lnTo>
                  <a:pt x="0" y="1209"/>
                </a:lnTo>
                <a:lnTo>
                  <a:pt x="0" y="1207"/>
                </a:lnTo>
                <a:lnTo>
                  <a:pt x="0" y="1198"/>
                </a:lnTo>
                <a:lnTo>
                  <a:pt x="0" y="1196"/>
                </a:lnTo>
                <a:lnTo>
                  <a:pt x="0" y="1176"/>
                </a:lnTo>
                <a:lnTo>
                  <a:pt x="0" y="1155"/>
                </a:lnTo>
                <a:lnTo>
                  <a:pt x="0" y="1153"/>
                </a:lnTo>
                <a:lnTo>
                  <a:pt x="0" y="1146"/>
                </a:lnTo>
                <a:lnTo>
                  <a:pt x="0" y="1144"/>
                </a:lnTo>
                <a:lnTo>
                  <a:pt x="0" y="1138"/>
                </a:lnTo>
                <a:lnTo>
                  <a:pt x="0" y="1098"/>
                </a:lnTo>
                <a:lnTo>
                  <a:pt x="0" y="1094"/>
                </a:lnTo>
                <a:lnTo>
                  <a:pt x="0" y="1082"/>
                </a:lnTo>
                <a:lnTo>
                  <a:pt x="0" y="1061"/>
                </a:lnTo>
                <a:lnTo>
                  <a:pt x="0" y="1052"/>
                </a:lnTo>
                <a:lnTo>
                  <a:pt x="0" y="1050"/>
                </a:lnTo>
                <a:lnTo>
                  <a:pt x="0" y="1048"/>
                </a:lnTo>
                <a:lnTo>
                  <a:pt x="0" y="1046"/>
                </a:lnTo>
                <a:lnTo>
                  <a:pt x="0" y="1044"/>
                </a:lnTo>
                <a:lnTo>
                  <a:pt x="0" y="1029"/>
                </a:lnTo>
                <a:lnTo>
                  <a:pt x="0" y="1025"/>
                </a:lnTo>
                <a:lnTo>
                  <a:pt x="0" y="996"/>
                </a:lnTo>
                <a:lnTo>
                  <a:pt x="0" y="967"/>
                </a:lnTo>
                <a:lnTo>
                  <a:pt x="0" y="960"/>
                </a:lnTo>
                <a:lnTo>
                  <a:pt x="0" y="958"/>
                </a:lnTo>
                <a:lnTo>
                  <a:pt x="0" y="946"/>
                </a:lnTo>
                <a:lnTo>
                  <a:pt x="0" y="944"/>
                </a:lnTo>
                <a:lnTo>
                  <a:pt x="0" y="929"/>
                </a:lnTo>
                <a:lnTo>
                  <a:pt x="0" y="927"/>
                </a:lnTo>
                <a:lnTo>
                  <a:pt x="0" y="921"/>
                </a:lnTo>
                <a:lnTo>
                  <a:pt x="0" y="919"/>
                </a:lnTo>
                <a:lnTo>
                  <a:pt x="0" y="917"/>
                </a:lnTo>
                <a:lnTo>
                  <a:pt x="0" y="910"/>
                </a:lnTo>
                <a:lnTo>
                  <a:pt x="0" y="906"/>
                </a:lnTo>
                <a:lnTo>
                  <a:pt x="0" y="898"/>
                </a:lnTo>
                <a:lnTo>
                  <a:pt x="0" y="896"/>
                </a:lnTo>
                <a:lnTo>
                  <a:pt x="0" y="892"/>
                </a:lnTo>
                <a:lnTo>
                  <a:pt x="0" y="889"/>
                </a:lnTo>
                <a:lnTo>
                  <a:pt x="0" y="887"/>
                </a:lnTo>
                <a:lnTo>
                  <a:pt x="0" y="885"/>
                </a:lnTo>
                <a:lnTo>
                  <a:pt x="0" y="864"/>
                </a:lnTo>
                <a:lnTo>
                  <a:pt x="0" y="848"/>
                </a:lnTo>
                <a:lnTo>
                  <a:pt x="0" y="837"/>
                </a:lnTo>
                <a:lnTo>
                  <a:pt x="0" y="827"/>
                </a:lnTo>
                <a:lnTo>
                  <a:pt x="0" y="810"/>
                </a:lnTo>
                <a:lnTo>
                  <a:pt x="0" y="793"/>
                </a:lnTo>
                <a:lnTo>
                  <a:pt x="0" y="787"/>
                </a:lnTo>
                <a:lnTo>
                  <a:pt x="0" y="746"/>
                </a:lnTo>
                <a:lnTo>
                  <a:pt x="0" y="737"/>
                </a:lnTo>
                <a:lnTo>
                  <a:pt x="0" y="723"/>
                </a:lnTo>
                <a:lnTo>
                  <a:pt x="0" y="683"/>
                </a:lnTo>
                <a:lnTo>
                  <a:pt x="0" y="672"/>
                </a:lnTo>
                <a:lnTo>
                  <a:pt x="0" y="662"/>
                </a:lnTo>
                <a:lnTo>
                  <a:pt x="0" y="652"/>
                </a:lnTo>
                <a:lnTo>
                  <a:pt x="0" y="625"/>
                </a:lnTo>
                <a:lnTo>
                  <a:pt x="0" y="618"/>
                </a:lnTo>
                <a:lnTo>
                  <a:pt x="0" y="606"/>
                </a:lnTo>
                <a:lnTo>
                  <a:pt x="0" y="574"/>
                </a:lnTo>
                <a:lnTo>
                  <a:pt x="0" y="562"/>
                </a:lnTo>
                <a:lnTo>
                  <a:pt x="0" y="553"/>
                </a:lnTo>
                <a:lnTo>
                  <a:pt x="0" y="524"/>
                </a:lnTo>
                <a:lnTo>
                  <a:pt x="0" y="516"/>
                </a:lnTo>
                <a:lnTo>
                  <a:pt x="0" y="472"/>
                </a:lnTo>
                <a:lnTo>
                  <a:pt x="0" y="428"/>
                </a:lnTo>
                <a:lnTo>
                  <a:pt x="0" y="403"/>
                </a:lnTo>
                <a:lnTo>
                  <a:pt x="0" y="359"/>
                </a:lnTo>
                <a:lnTo>
                  <a:pt x="0" y="357"/>
                </a:lnTo>
                <a:lnTo>
                  <a:pt x="0" y="345"/>
                </a:lnTo>
                <a:lnTo>
                  <a:pt x="0" y="338"/>
                </a:lnTo>
                <a:lnTo>
                  <a:pt x="0" y="324"/>
                </a:lnTo>
                <a:lnTo>
                  <a:pt x="0" y="322"/>
                </a:lnTo>
                <a:lnTo>
                  <a:pt x="0" y="318"/>
                </a:lnTo>
                <a:lnTo>
                  <a:pt x="0" y="313"/>
                </a:lnTo>
                <a:lnTo>
                  <a:pt x="0" y="309"/>
                </a:lnTo>
                <a:lnTo>
                  <a:pt x="0" y="301"/>
                </a:lnTo>
                <a:lnTo>
                  <a:pt x="0" y="286"/>
                </a:lnTo>
                <a:lnTo>
                  <a:pt x="0" y="284"/>
                </a:lnTo>
                <a:lnTo>
                  <a:pt x="0" y="282"/>
                </a:lnTo>
                <a:lnTo>
                  <a:pt x="0" y="276"/>
                </a:lnTo>
                <a:lnTo>
                  <a:pt x="0" y="272"/>
                </a:lnTo>
                <a:lnTo>
                  <a:pt x="0" y="268"/>
                </a:lnTo>
                <a:lnTo>
                  <a:pt x="0" y="253"/>
                </a:lnTo>
                <a:lnTo>
                  <a:pt x="0" y="249"/>
                </a:lnTo>
                <a:lnTo>
                  <a:pt x="2" y="247"/>
                </a:lnTo>
                <a:lnTo>
                  <a:pt x="4" y="247"/>
                </a:lnTo>
                <a:lnTo>
                  <a:pt x="6" y="245"/>
                </a:lnTo>
                <a:lnTo>
                  <a:pt x="8" y="243"/>
                </a:lnTo>
                <a:lnTo>
                  <a:pt x="11" y="243"/>
                </a:lnTo>
                <a:lnTo>
                  <a:pt x="13" y="242"/>
                </a:lnTo>
                <a:lnTo>
                  <a:pt x="15" y="242"/>
                </a:lnTo>
                <a:lnTo>
                  <a:pt x="17" y="240"/>
                </a:lnTo>
                <a:lnTo>
                  <a:pt x="19" y="240"/>
                </a:lnTo>
                <a:lnTo>
                  <a:pt x="21" y="238"/>
                </a:lnTo>
                <a:lnTo>
                  <a:pt x="23" y="238"/>
                </a:lnTo>
                <a:lnTo>
                  <a:pt x="25" y="238"/>
                </a:lnTo>
                <a:lnTo>
                  <a:pt x="27" y="238"/>
                </a:lnTo>
                <a:lnTo>
                  <a:pt x="27" y="236"/>
                </a:lnTo>
                <a:lnTo>
                  <a:pt x="29" y="236"/>
                </a:lnTo>
                <a:lnTo>
                  <a:pt x="31" y="236"/>
                </a:lnTo>
                <a:lnTo>
                  <a:pt x="31" y="234"/>
                </a:lnTo>
                <a:lnTo>
                  <a:pt x="32" y="234"/>
                </a:lnTo>
                <a:lnTo>
                  <a:pt x="34" y="234"/>
                </a:lnTo>
                <a:lnTo>
                  <a:pt x="36" y="232"/>
                </a:lnTo>
                <a:lnTo>
                  <a:pt x="38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28"/>
                </a:lnTo>
                <a:lnTo>
                  <a:pt x="46" y="228"/>
                </a:lnTo>
                <a:lnTo>
                  <a:pt x="48" y="226"/>
                </a:lnTo>
                <a:lnTo>
                  <a:pt x="50" y="226"/>
                </a:lnTo>
                <a:lnTo>
                  <a:pt x="52" y="224"/>
                </a:lnTo>
                <a:lnTo>
                  <a:pt x="54" y="224"/>
                </a:lnTo>
                <a:lnTo>
                  <a:pt x="56" y="224"/>
                </a:lnTo>
                <a:lnTo>
                  <a:pt x="57" y="224"/>
                </a:lnTo>
                <a:lnTo>
                  <a:pt x="57" y="222"/>
                </a:lnTo>
                <a:lnTo>
                  <a:pt x="59" y="222"/>
                </a:lnTo>
                <a:lnTo>
                  <a:pt x="61" y="220"/>
                </a:lnTo>
                <a:lnTo>
                  <a:pt x="63" y="220"/>
                </a:lnTo>
                <a:lnTo>
                  <a:pt x="65" y="220"/>
                </a:lnTo>
                <a:lnTo>
                  <a:pt x="67" y="220"/>
                </a:lnTo>
                <a:lnTo>
                  <a:pt x="69" y="218"/>
                </a:lnTo>
                <a:lnTo>
                  <a:pt x="71" y="218"/>
                </a:lnTo>
                <a:lnTo>
                  <a:pt x="73" y="218"/>
                </a:lnTo>
                <a:lnTo>
                  <a:pt x="75" y="218"/>
                </a:lnTo>
                <a:lnTo>
                  <a:pt x="75" y="217"/>
                </a:lnTo>
                <a:lnTo>
                  <a:pt x="77" y="217"/>
                </a:lnTo>
                <a:lnTo>
                  <a:pt x="79" y="217"/>
                </a:lnTo>
                <a:lnTo>
                  <a:pt x="79" y="215"/>
                </a:lnTo>
                <a:lnTo>
                  <a:pt x="80" y="215"/>
                </a:lnTo>
                <a:lnTo>
                  <a:pt x="82" y="213"/>
                </a:lnTo>
                <a:lnTo>
                  <a:pt x="84" y="213"/>
                </a:lnTo>
                <a:lnTo>
                  <a:pt x="86" y="213"/>
                </a:lnTo>
                <a:lnTo>
                  <a:pt x="88" y="211"/>
                </a:lnTo>
                <a:lnTo>
                  <a:pt x="90" y="211"/>
                </a:lnTo>
                <a:lnTo>
                  <a:pt x="90" y="209"/>
                </a:lnTo>
                <a:lnTo>
                  <a:pt x="92" y="209"/>
                </a:lnTo>
                <a:lnTo>
                  <a:pt x="94" y="209"/>
                </a:lnTo>
                <a:lnTo>
                  <a:pt x="96" y="207"/>
                </a:lnTo>
                <a:lnTo>
                  <a:pt x="98" y="207"/>
                </a:lnTo>
                <a:lnTo>
                  <a:pt x="98" y="205"/>
                </a:lnTo>
                <a:lnTo>
                  <a:pt x="100" y="205"/>
                </a:lnTo>
                <a:lnTo>
                  <a:pt x="102" y="205"/>
                </a:lnTo>
                <a:lnTo>
                  <a:pt x="104" y="205"/>
                </a:lnTo>
                <a:lnTo>
                  <a:pt x="105" y="203"/>
                </a:lnTo>
                <a:lnTo>
                  <a:pt x="107" y="203"/>
                </a:lnTo>
                <a:lnTo>
                  <a:pt x="109" y="203"/>
                </a:lnTo>
                <a:lnTo>
                  <a:pt x="111" y="203"/>
                </a:lnTo>
                <a:lnTo>
                  <a:pt x="111" y="201"/>
                </a:lnTo>
                <a:lnTo>
                  <a:pt x="113" y="201"/>
                </a:lnTo>
                <a:lnTo>
                  <a:pt x="115" y="201"/>
                </a:lnTo>
                <a:lnTo>
                  <a:pt x="115" y="199"/>
                </a:lnTo>
                <a:lnTo>
                  <a:pt x="117" y="199"/>
                </a:lnTo>
                <a:lnTo>
                  <a:pt x="119" y="199"/>
                </a:lnTo>
                <a:lnTo>
                  <a:pt x="121" y="199"/>
                </a:lnTo>
                <a:lnTo>
                  <a:pt x="121" y="197"/>
                </a:lnTo>
                <a:lnTo>
                  <a:pt x="123" y="197"/>
                </a:lnTo>
                <a:lnTo>
                  <a:pt x="125" y="197"/>
                </a:lnTo>
                <a:lnTo>
                  <a:pt x="125" y="195"/>
                </a:lnTo>
                <a:lnTo>
                  <a:pt x="127" y="195"/>
                </a:lnTo>
                <a:lnTo>
                  <a:pt x="128" y="194"/>
                </a:lnTo>
                <a:lnTo>
                  <a:pt x="130" y="194"/>
                </a:lnTo>
                <a:lnTo>
                  <a:pt x="132" y="192"/>
                </a:lnTo>
                <a:lnTo>
                  <a:pt x="134" y="192"/>
                </a:lnTo>
                <a:lnTo>
                  <a:pt x="134" y="190"/>
                </a:lnTo>
                <a:lnTo>
                  <a:pt x="136" y="190"/>
                </a:lnTo>
                <a:lnTo>
                  <a:pt x="138" y="188"/>
                </a:lnTo>
                <a:lnTo>
                  <a:pt x="140" y="188"/>
                </a:lnTo>
                <a:lnTo>
                  <a:pt x="142" y="188"/>
                </a:lnTo>
                <a:lnTo>
                  <a:pt x="142" y="186"/>
                </a:lnTo>
                <a:lnTo>
                  <a:pt x="144" y="186"/>
                </a:lnTo>
                <a:lnTo>
                  <a:pt x="144" y="184"/>
                </a:lnTo>
                <a:lnTo>
                  <a:pt x="146" y="184"/>
                </a:lnTo>
                <a:lnTo>
                  <a:pt x="148" y="184"/>
                </a:lnTo>
                <a:lnTo>
                  <a:pt x="148" y="182"/>
                </a:lnTo>
                <a:lnTo>
                  <a:pt x="150" y="182"/>
                </a:lnTo>
                <a:lnTo>
                  <a:pt x="152" y="180"/>
                </a:lnTo>
                <a:lnTo>
                  <a:pt x="155" y="180"/>
                </a:lnTo>
                <a:lnTo>
                  <a:pt x="157" y="178"/>
                </a:lnTo>
                <a:lnTo>
                  <a:pt x="159" y="178"/>
                </a:lnTo>
                <a:lnTo>
                  <a:pt x="161" y="176"/>
                </a:lnTo>
                <a:lnTo>
                  <a:pt x="163" y="176"/>
                </a:lnTo>
                <a:lnTo>
                  <a:pt x="163" y="174"/>
                </a:lnTo>
                <a:lnTo>
                  <a:pt x="165" y="174"/>
                </a:lnTo>
                <a:lnTo>
                  <a:pt x="165" y="172"/>
                </a:lnTo>
                <a:lnTo>
                  <a:pt x="167" y="172"/>
                </a:lnTo>
                <a:lnTo>
                  <a:pt x="169" y="170"/>
                </a:lnTo>
                <a:lnTo>
                  <a:pt x="171" y="170"/>
                </a:lnTo>
                <a:lnTo>
                  <a:pt x="171" y="169"/>
                </a:lnTo>
                <a:lnTo>
                  <a:pt x="173" y="169"/>
                </a:lnTo>
                <a:lnTo>
                  <a:pt x="175" y="167"/>
                </a:lnTo>
                <a:lnTo>
                  <a:pt x="176" y="165"/>
                </a:lnTo>
                <a:lnTo>
                  <a:pt x="178" y="163"/>
                </a:lnTo>
                <a:lnTo>
                  <a:pt x="180" y="163"/>
                </a:lnTo>
                <a:lnTo>
                  <a:pt x="182" y="163"/>
                </a:lnTo>
                <a:lnTo>
                  <a:pt x="184" y="163"/>
                </a:lnTo>
                <a:lnTo>
                  <a:pt x="184" y="161"/>
                </a:lnTo>
                <a:lnTo>
                  <a:pt x="186" y="161"/>
                </a:lnTo>
                <a:lnTo>
                  <a:pt x="188" y="161"/>
                </a:lnTo>
                <a:lnTo>
                  <a:pt x="190" y="161"/>
                </a:lnTo>
                <a:lnTo>
                  <a:pt x="190" y="159"/>
                </a:lnTo>
                <a:lnTo>
                  <a:pt x="192" y="159"/>
                </a:lnTo>
                <a:lnTo>
                  <a:pt x="194" y="159"/>
                </a:lnTo>
                <a:lnTo>
                  <a:pt x="194" y="157"/>
                </a:lnTo>
                <a:lnTo>
                  <a:pt x="196" y="157"/>
                </a:lnTo>
                <a:lnTo>
                  <a:pt x="198" y="155"/>
                </a:lnTo>
                <a:lnTo>
                  <a:pt x="200" y="153"/>
                </a:lnTo>
                <a:lnTo>
                  <a:pt x="201" y="153"/>
                </a:lnTo>
                <a:lnTo>
                  <a:pt x="203" y="153"/>
                </a:lnTo>
                <a:lnTo>
                  <a:pt x="205" y="151"/>
                </a:lnTo>
                <a:lnTo>
                  <a:pt x="207" y="149"/>
                </a:lnTo>
                <a:lnTo>
                  <a:pt x="209" y="149"/>
                </a:lnTo>
                <a:lnTo>
                  <a:pt x="211" y="147"/>
                </a:lnTo>
                <a:lnTo>
                  <a:pt x="213" y="147"/>
                </a:lnTo>
                <a:lnTo>
                  <a:pt x="213" y="146"/>
                </a:lnTo>
                <a:lnTo>
                  <a:pt x="215" y="146"/>
                </a:lnTo>
                <a:lnTo>
                  <a:pt x="217" y="144"/>
                </a:lnTo>
                <a:lnTo>
                  <a:pt x="219" y="144"/>
                </a:lnTo>
                <a:lnTo>
                  <a:pt x="219" y="142"/>
                </a:lnTo>
                <a:lnTo>
                  <a:pt x="221" y="142"/>
                </a:lnTo>
                <a:lnTo>
                  <a:pt x="221" y="140"/>
                </a:lnTo>
                <a:lnTo>
                  <a:pt x="223" y="140"/>
                </a:lnTo>
                <a:lnTo>
                  <a:pt x="224" y="140"/>
                </a:lnTo>
                <a:lnTo>
                  <a:pt x="224" y="138"/>
                </a:lnTo>
                <a:lnTo>
                  <a:pt x="226" y="136"/>
                </a:lnTo>
                <a:lnTo>
                  <a:pt x="228" y="134"/>
                </a:lnTo>
                <a:lnTo>
                  <a:pt x="230" y="134"/>
                </a:lnTo>
                <a:lnTo>
                  <a:pt x="230" y="132"/>
                </a:lnTo>
                <a:lnTo>
                  <a:pt x="230" y="130"/>
                </a:lnTo>
                <a:lnTo>
                  <a:pt x="232" y="130"/>
                </a:lnTo>
                <a:lnTo>
                  <a:pt x="232" y="128"/>
                </a:lnTo>
                <a:lnTo>
                  <a:pt x="232" y="126"/>
                </a:lnTo>
                <a:lnTo>
                  <a:pt x="234" y="124"/>
                </a:lnTo>
                <a:lnTo>
                  <a:pt x="234" y="122"/>
                </a:lnTo>
                <a:lnTo>
                  <a:pt x="236" y="121"/>
                </a:lnTo>
                <a:lnTo>
                  <a:pt x="236" y="119"/>
                </a:lnTo>
                <a:lnTo>
                  <a:pt x="236" y="117"/>
                </a:lnTo>
                <a:lnTo>
                  <a:pt x="236" y="115"/>
                </a:lnTo>
                <a:lnTo>
                  <a:pt x="238" y="115"/>
                </a:lnTo>
                <a:lnTo>
                  <a:pt x="238" y="113"/>
                </a:lnTo>
                <a:lnTo>
                  <a:pt x="238" y="111"/>
                </a:lnTo>
                <a:lnTo>
                  <a:pt x="240" y="109"/>
                </a:lnTo>
                <a:lnTo>
                  <a:pt x="240" y="107"/>
                </a:lnTo>
                <a:lnTo>
                  <a:pt x="242" y="107"/>
                </a:lnTo>
                <a:lnTo>
                  <a:pt x="242" y="105"/>
                </a:lnTo>
                <a:lnTo>
                  <a:pt x="242" y="103"/>
                </a:lnTo>
                <a:lnTo>
                  <a:pt x="244" y="101"/>
                </a:lnTo>
                <a:lnTo>
                  <a:pt x="246" y="98"/>
                </a:lnTo>
                <a:lnTo>
                  <a:pt x="248" y="96"/>
                </a:lnTo>
                <a:lnTo>
                  <a:pt x="249" y="94"/>
                </a:lnTo>
                <a:lnTo>
                  <a:pt x="251" y="92"/>
                </a:lnTo>
                <a:lnTo>
                  <a:pt x="251" y="90"/>
                </a:lnTo>
                <a:lnTo>
                  <a:pt x="253" y="90"/>
                </a:lnTo>
                <a:lnTo>
                  <a:pt x="255" y="88"/>
                </a:lnTo>
                <a:lnTo>
                  <a:pt x="257" y="88"/>
                </a:lnTo>
                <a:lnTo>
                  <a:pt x="259" y="86"/>
                </a:lnTo>
                <a:lnTo>
                  <a:pt x="261" y="86"/>
                </a:lnTo>
                <a:lnTo>
                  <a:pt x="261" y="84"/>
                </a:lnTo>
                <a:lnTo>
                  <a:pt x="263" y="84"/>
                </a:lnTo>
                <a:lnTo>
                  <a:pt x="267" y="82"/>
                </a:lnTo>
                <a:lnTo>
                  <a:pt x="269" y="82"/>
                </a:lnTo>
                <a:lnTo>
                  <a:pt x="271" y="82"/>
                </a:lnTo>
                <a:lnTo>
                  <a:pt x="272" y="82"/>
                </a:lnTo>
                <a:lnTo>
                  <a:pt x="274" y="82"/>
                </a:lnTo>
                <a:lnTo>
                  <a:pt x="276" y="82"/>
                </a:lnTo>
                <a:lnTo>
                  <a:pt x="278" y="82"/>
                </a:lnTo>
                <a:lnTo>
                  <a:pt x="280" y="82"/>
                </a:lnTo>
                <a:lnTo>
                  <a:pt x="284" y="82"/>
                </a:lnTo>
                <a:lnTo>
                  <a:pt x="286" y="82"/>
                </a:lnTo>
                <a:lnTo>
                  <a:pt x="286" y="84"/>
                </a:lnTo>
                <a:lnTo>
                  <a:pt x="286" y="86"/>
                </a:lnTo>
                <a:lnTo>
                  <a:pt x="284" y="88"/>
                </a:lnTo>
                <a:lnTo>
                  <a:pt x="284" y="86"/>
                </a:lnTo>
                <a:lnTo>
                  <a:pt x="282" y="86"/>
                </a:lnTo>
                <a:lnTo>
                  <a:pt x="282" y="88"/>
                </a:lnTo>
                <a:lnTo>
                  <a:pt x="278" y="88"/>
                </a:lnTo>
                <a:lnTo>
                  <a:pt x="278" y="86"/>
                </a:lnTo>
                <a:lnTo>
                  <a:pt x="276" y="84"/>
                </a:lnTo>
                <a:lnTo>
                  <a:pt x="276" y="86"/>
                </a:lnTo>
                <a:lnTo>
                  <a:pt x="276" y="88"/>
                </a:lnTo>
                <a:lnTo>
                  <a:pt x="276" y="90"/>
                </a:lnTo>
                <a:lnTo>
                  <a:pt x="278" y="90"/>
                </a:lnTo>
                <a:lnTo>
                  <a:pt x="278" y="92"/>
                </a:lnTo>
                <a:lnTo>
                  <a:pt x="280" y="92"/>
                </a:lnTo>
                <a:lnTo>
                  <a:pt x="280" y="94"/>
                </a:lnTo>
                <a:lnTo>
                  <a:pt x="282" y="96"/>
                </a:lnTo>
                <a:lnTo>
                  <a:pt x="282" y="98"/>
                </a:lnTo>
                <a:lnTo>
                  <a:pt x="280" y="98"/>
                </a:lnTo>
                <a:lnTo>
                  <a:pt x="280" y="99"/>
                </a:lnTo>
                <a:lnTo>
                  <a:pt x="278" y="99"/>
                </a:lnTo>
                <a:lnTo>
                  <a:pt x="276" y="99"/>
                </a:lnTo>
                <a:lnTo>
                  <a:pt x="276" y="98"/>
                </a:lnTo>
                <a:lnTo>
                  <a:pt x="276" y="96"/>
                </a:lnTo>
                <a:lnTo>
                  <a:pt x="276" y="98"/>
                </a:lnTo>
                <a:lnTo>
                  <a:pt x="278" y="98"/>
                </a:lnTo>
                <a:lnTo>
                  <a:pt x="278" y="94"/>
                </a:lnTo>
                <a:lnTo>
                  <a:pt x="276" y="94"/>
                </a:lnTo>
                <a:lnTo>
                  <a:pt x="276" y="96"/>
                </a:lnTo>
                <a:lnTo>
                  <a:pt x="274" y="96"/>
                </a:lnTo>
                <a:lnTo>
                  <a:pt x="274" y="94"/>
                </a:lnTo>
                <a:lnTo>
                  <a:pt x="272" y="94"/>
                </a:lnTo>
                <a:lnTo>
                  <a:pt x="272" y="92"/>
                </a:lnTo>
                <a:lnTo>
                  <a:pt x="271" y="94"/>
                </a:lnTo>
                <a:lnTo>
                  <a:pt x="269" y="94"/>
                </a:lnTo>
                <a:lnTo>
                  <a:pt x="269" y="96"/>
                </a:lnTo>
                <a:lnTo>
                  <a:pt x="271" y="96"/>
                </a:lnTo>
                <a:lnTo>
                  <a:pt x="271" y="98"/>
                </a:lnTo>
                <a:lnTo>
                  <a:pt x="272" y="98"/>
                </a:lnTo>
                <a:lnTo>
                  <a:pt x="271" y="99"/>
                </a:lnTo>
                <a:lnTo>
                  <a:pt x="267" y="99"/>
                </a:lnTo>
                <a:lnTo>
                  <a:pt x="265" y="99"/>
                </a:lnTo>
                <a:lnTo>
                  <a:pt x="263" y="99"/>
                </a:lnTo>
                <a:lnTo>
                  <a:pt x="261" y="99"/>
                </a:lnTo>
                <a:lnTo>
                  <a:pt x="259" y="99"/>
                </a:lnTo>
                <a:lnTo>
                  <a:pt x="259" y="98"/>
                </a:lnTo>
                <a:lnTo>
                  <a:pt x="257" y="98"/>
                </a:lnTo>
                <a:lnTo>
                  <a:pt x="255" y="98"/>
                </a:lnTo>
                <a:lnTo>
                  <a:pt x="255" y="96"/>
                </a:lnTo>
                <a:lnTo>
                  <a:pt x="253" y="96"/>
                </a:lnTo>
                <a:lnTo>
                  <a:pt x="251" y="96"/>
                </a:lnTo>
                <a:lnTo>
                  <a:pt x="249" y="98"/>
                </a:lnTo>
                <a:lnTo>
                  <a:pt x="249" y="99"/>
                </a:lnTo>
                <a:lnTo>
                  <a:pt x="251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9"/>
                </a:lnTo>
                <a:lnTo>
                  <a:pt x="251" y="99"/>
                </a:lnTo>
                <a:lnTo>
                  <a:pt x="249" y="101"/>
                </a:lnTo>
                <a:lnTo>
                  <a:pt x="248" y="101"/>
                </a:lnTo>
                <a:lnTo>
                  <a:pt x="246" y="105"/>
                </a:lnTo>
                <a:lnTo>
                  <a:pt x="244" y="107"/>
                </a:lnTo>
                <a:lnTo>
                  <a:pt x="244" y="109"/>
                </a:lnTo>
                <a:lnTo>
                  <a:pt x="242" y="111"/>
                </a:lnTo>
                <a:lnTo>
                  <a:pt x="240" y="111"/>
                </a:lnTo>
                <a:lnTo>
                  <a:pt x="240" y="113"/>
                </a:lnTo>
                <a:lnTo>
                  <a:pt x="238" y="115"/>
                </a:lnTo>
                <a:lnTo>
                  <a:pt x="238" y="119"/>
                </a:lnTo>
                <a:lnTo>
                  <a:pt x="238" y="121"/>
                </a:lnTo>
                <a:lnTo>
                  <a:pt x="240" y="121"/>
                </a:lnTo>
                <a:lnTo>
                  <a:pt x="238" y="121"/>
                </a:lnTo>
                <a:lnTo>
                  <a:pt x="238" y="122"/>
                </a:lnTo>
                <a:lnTo>
                  <a:pt x="236" y="122"/>
                </a:lnTo>
                <a:lnTo>
                  <a:pt x="236" y="124"/>
                </a:lnTo>
                <a:lnTo>
                  <a:pt x="234" y="124"/>
                </a:lnTo>
                <a:lnTo>
                  <a:pt x="234" y="126"/>
                </a:lnTo>
                <a:lnTo>
                  <a:pt x="234" y="128"/>
                </a:lnTo>
                <a:lnTo>
                  <a:pt x="234" y="130"/>
                </a:lnTo>
                <a:lnTo>
                  <a:pt x="232" y="132"/>
                </a:lnTo>
                <a:lnTo>
                  <a:pt x="232" y="134"/>
                </a:lnTo>
                <a:lnTo>
                  <a:pt x="234" y="134"/>
                </a:lnTo>
                <a:lnTo>
                  <a:pt x="236" y="132"/>
                </a:lnTo>
                <a:lnTo>
                  <a:pt x="238" y="132"/>
                </a:lnTo>
                <a:lnTo>
                  <a:pt x="240" y="130"/>
                </a:lnTo>
                <a:lnTo>
                  <a:pt x="242" y="130"/>
                </a:lnTo>
                <a:lnTo>
                  <a:pt x="244" y="128"/>
                </a:lnTo>
                <a:lnTo>
                  <a:pt x="246" y="128"/>
                </a:lnTo>
                <a:lnTo>
                  <a:pt x="244" y="124"/>
                </a:lnTo>
                <a:lnTo>
                  <a:pt x="246" y="124"/>
                </a:lnTo>
                <a:lnTo>
                  <a:pt x="248" y="126"/>
                </a:lnTo>
                <a:lnTo>
                  <a:pt x="249" y="126"/>
                </a:lnTo>
                <a:lnTo>
                  <a:pt x="249" y="124"/>
                </a:lnTo>
                <a:lnTo>
                  <a:pt x="255" y="122"/>
                </a:lnTo>
                <a:lnTo>
                  <a:pt x="257" y="121"/>
                </a:lnTo>
                <a:lnTo>
                  <a:pt x="257" y="119"/>
                </a:lnTo>
                <a:lnTo>
                  <a:pt x="257" y="121"/>
                </a:lnTo>
                <a:lnTo>
                  <a:pt x="259" y="121"/>
                </a:lnTo>
                <a:lnTo>
                  <a:pt x="259" y="119"/>
                </a:lnTo>
                <a:lnTo>
                  <a:pt x="261" y="117"/>
                </a:lnTo>
                <a:lnTo>
                  <a:pt x="261" y="119"/>
                </a:lnTo>
                <a:lnTo>
                  <a:pt x="263" y="119"/>
                </a:lnTo>
                <a:lnTo>
                  <a:pt x="265" y="119"/>
                </a:lnTo>
                <a:lnTo>
                  <a:pt x="265" y="117"/>
                </a:lnTo>
                <a:lnTo>
                  <a:pt x="267" y="117"/>
                </a:lnTo>
                <a:lnTo>
                  <a:pt x="267" y="115"/>
                </a:lnTo>
                <a:lnTo>
                  <a:pt x="269" y="115"/>
                </a:lnTo>
                <a:lnTo>
                  <a:pt x="269" y="113"/>
                </a:lnTo>
                <a:lnTo>
                  <a:pt x="269" y="111"/>
                </a:lnTo>
                <a:lnTo>
                  <a:pt x="269" y="113"/>
                </a:lnTo>
                <a:lnTo>
                  <a:pt x="271" y="113"/>
                </a:lnTo>
                <a:lnTo>
                  <a:pt x="271" y="111"/>
                </a:lnTo>
                <a:lnTo>
                  <a:pt x="272" y="111"/>
                </a:lnTo>
                <a:lnTo>
                  <a:pt x="274" y="109"/>
                </a:lnTo>
                <a:lnTo>
                  <a:pt x="276" y="107"/>
                </a:lnTo>
                <a:lnTo>
                  <a:pt x="276" y="105"/>
                </a:lnTo>
                <a:lnTo>
                  <a:pt x="274" y="105"/>
                </a:lnTo>
                <a:lnTo>
                  <a:pt x="274" y="103"/>
                </a:lnTo>
                <a:lnTo>
                  <a:pt x="276" y="103"/>
                </a:lnTo>
                <a:lnTo>
                  <a:pt x="276" y="101"/>
                </a:lnTo>
                <a:lnTo>
                  <a:pt x="278" y="101"/>
                </a:lnTo>
                <a:lnTo>
                  <a:pt x="280" y="101"/>
                </a:lnTo>
                <a:lnTo>
                  <a:pt x="280" y="103"/>
                </a:lnTo>
                <a:lnTo>
                  <a:pt x="284" y="109"/>
                </a:lnTo>
                <a:lnTo>
                  <a:pt x="284" y="107"/>
                </a:lnTo>
                <a:lnTo>
                  <a:pt x="286" y="107"/>
                </a:lnTo>
                <a:lnTo>
                  <a:pt x="286" y="105"/>
                </a:lnTo>
                <a:lnTo>
                  <a:pt x="288" y="105"/>
                </a:lnTo>
                <a:lnTo>
                  <a:pt x="290" y="105"/>
                </a:lnTo>
                <a:lnTo>
                  <a:pt x="292" y="105"/>
                </a:lnTo>
                <a:lnTo>
                  <a:pt x="294" y="103"/>
                </a:lnTo>
                <a:lnTo>
                  <a:pt x="296" y="103"/>
                </a:lnTo>
                <a:lnTo>
                  <a:pt x="296" y="101"/>
                </a:lnTo>
                <a:lnTo>
                  <a:pt x="297" y="101"/>
                </a:lnTo>
                <a:lnTo>
                  <a:pt x="299" y="99"/>
                </a:lnTo>
                <a:lnTo>
                  <a:pt x="301" y="99"/>
                </a:lnTo>
                <a:lnTo>
                  <a:pt x="301" y="98"/>
                </a:lnTo>
                <a:lnTo>
                  <a:pt x="303" y="98"/>
                </a:lnTo>
                <a:lnTo>
                  <a:pt x="305" y="98"/>
                </a:lnTo>
                <a:lnTo>
                  <a:pt x="305" y="96"/>
                </a:lnTo>
                <a:lnTo>
                  <a:pt x="307" y="96"/>
                </a:lnTo>
                <a:lnTo>
                  <a:pt x="309" y="94"/>
                </a:lnTo>
                <a:lnTo>
                  <a:pt x="311" y="94"/>
                </a:lnTo>
                <a:lnTo>
                  <a:pt x="313" y="92"/>
                </a:lnTo>
                <a:lnTo>
                  <a:pt x="315" y="90"/>
                </a:lnTo>
                <a:lnTo>
                  <a:pt x="317" y="90"/>
                </a:lnTo>
                <a:lnTo>
                  <a:pt x="319" y="88"/>
                </a:lnTo>
                <a:lnTo>
                  <a:pt x="320" y="88"/>
                </a:lnTo>
                <a:lnTo>
                  <a:pt x="322" y="86"/>
                </a:lnTo>
                <a:lnTo>
                  <a:pt x="324" y="86"/>
                </a:lnTo>
                <a:lnTo>
                  <a:pt x="324" y="84"/>
                </a:lnTo>
                <a:lnTo>
                  <a:pt x="326" y="84"/>
                </a:lnTo>
                <a:lnTo>
                  <a:pt x="328" y="82"/>
                </a:lnTo>
                <a:lnTo>
                  <a:pt x="330" y="80"/>
                </a:lnTo>
                <a:lnTo>
                  <a:pt x="332" y="80"/>
                </a:lnTo>
                <a:lnTo>
                  <a:pt x="334" y="78"/>
                </a:lnTo>
                <a:lnTo>
                  <a:pt x="336" y="78"/>
                </a:lnTo>
                <a:lnTo>
                  <a:pt x="336" y="76"/>
                </a:lnTo>
                <a:lnTo>
                  <a:pt x="338" y="76"/>
                </a:lnTo>
                <a:lnTo>
                  <a:pt x="338" y="74"/>
                </a:lnTo>
                <a:lnTo>
                  <a:pt x="340" y="74"/>
                </a:lnTo>
                <a:lnTo>
                  <a:pt x="344" y="73"/>
                </a:lnTo>
                <a:lnTo>
                  <a:pt x="345" y="71"/>
                </a:lnTo>
                <a:lnTo>
                  <a:pt x="347" y="69"/>
                </a:lnTo>
                <a:lnTo>
                  <a:pt x="349" y="69"/>
                </a:lnTo>
                <a:lnTo>
                  <a:pt x="351" y="69"/>
                </a:lnTo>
                <a:lnTo>
                  <a:pt x="351" y="67"/>
                </a:lnTo>
                <a:lnTo>
                  <a:pt x="353" y="67"/>
                </a:lnTo>
                <a:lnTo>
                  <a:pt x="353" y="65"/>
                </a:lnTo>
                <a:lnTo>
                  <a:pt x="355" y="65"/>
                </a:lnTo>
                <a:lnTo>
                  <a:pt x="359" y="63"/>
                </a:lnTo>
                <a:lnTo>
                  <a:pt x="359" y="61"/>
                </a:lnTo>
                <a:lnTo>
                  <a:pt x="361" y="61"/>
                </a:lnTo>
                <a:lnTo>
                  <a:pt x="361" y="59"/>
                </a:lnTo>
                <a:lnTo>
                  <a:pt x="363" y="59"/>
                </a:lnTo>
                <a:lnTo>
                  <a:pt x="365" y="59"/>
                </a:lnTo>
                <a:lnTo>
                  <a:pt x="365" y="57"/>
                </a:lnTo>
                <a:lnTo>
                  <a:pt x="367" y="57"/>
                </a:lnTo>
                <a:lnTo>
                  <a:pt x="368" y="57"/>
                </a:lnTo>
                <a:lnTo>
                  <a:pt x="368" y="55"/>
                </a:lnTo>
                <a:lnTo>
                  <a:pt x="370" y="55"/>
                </a:lnTo>
                <a:lnTo>
                  <a:pt x="370" y="53"/>
                </a:lnTo>
                <a:lnTo>
                  <a:pt x="372" y="53"/>
                </a:lnTo>
                <a:lnTo>
                  <a:pt x="374" y="53"/>
                </a:lnTo>
                <a:lnTo>
                  <a:pt x="376" y="53"/>
                </a:lnTo>
                <a:lnTo>
                  <a:pt x="378" y="51"/>
                </a:lnTo>
                <a:lnTo>
                  <a:pt x="380" y="51"/>
                </a:lnTo>
                <a:lnTo>
                  <a:pt x="380" y="50"/>
                </a:lnTo>
                <a:lnTo>
                  <a:pt x="382" y="50"/>
                </a:lnTo>
                <a:lnTo>
                  <a:pt x="384" y="48"/>
                </a:lnTo>
                <a:lnTo>
                  <a:pt x="386" y="48"/>
                </a:lnTo>
                <a:lnTo>
                  <a:pt x="386" y="46"/>
                </a:lnTo>
                <a:lnTo>
                  <a:pt x="388" y="46"/>
                </a:lnTo>
                <a:lnTo>
                  <a:pt x="390" y="46"/>
                </a:lnTo>
                <a:lnTo>
                  <a:pt x="393" y="44"/>
                </a:lnTo>
                <a:lnTo>
                  <a:pt x="393" y="42"/>
                </a:lnTo>
                <a:lnTo>
                  <a:pt x="395" y="42"/>
                </a:lnTo>
                <a:lnTo>
                  <a:pt x="397" y="40"/>
                </a:lnTo>
                <a:lnTo>
                  <a:pt x="399" y="38"/>
                </a:lnTo>
                <a:lnTo>
                  <a:pt x="401" y="38"/>
                </a:lnTo>
                <a:lnTo>
                  <a:pt x="401" y="36"/>
                </a:lnTo>
                <a:lnTo>
                  <a:pt x="403" y="36"/>
                </a:lnTo>
                <a:lnTo>
                  <a:pt x="403" y="34"/>
                </a:lnTo>
                <a:lnTo>
                  <a:pt x="405" y="34"/>
                </a:lnTo>
                <a:lnTo>
                  <a:pt x="407" y="32"/>
                </a:lnTo>
                <a:lnTo>
                  <a:pt x="409" y="32"/>
                </a:lnTo>
                <a:lnTo>
                  <a:pt x="411" y="32"/>
                </a:lnTo>
                <a:lnTo>
                  <a:pt x="413" y="32"/>
                </a:lnTo>
                <a:lnTo>
                  <a:pt x="415" y="32"/>
                </a:lnTo>
                <a:lnTo>
                  <a:pt x="416" y="32"/>
                </a:lnTo>
                <a:lnTo>
                  <a:pt x="418" y="32"/>
                </a:lnTo>
                <a:lnTo>
                  <a:pt x="418" y="30"/>
                </a:lnTo>
                <a:lnTo>
                  <a:pt x="420" y="30"/>
                </a:lnTo>
                <a:lnTo>
                  <a:pt x="422" y="30"/>
                </a:lnTo>
                <a:lnTo>
                  <a:pt x="424" y="30"/>
                </a:lnTo>
                <a:lnTo>
                  <a:pt x="424" y="28"/>
                </a:lnTo>
                <a:lnTo>
                  <a:pt x="426" y="28"/>
                </a:lnTo>
                <a:lnTo>
                  <a:pt x="428" y="28"/>
                </a:lnTo>
                <a:lnTo>
                  <a:pt x="430" y="26"/>
                </a:lnTo>
                <a:lnTo>
                  <a:pt x="432" y="26"/>
                </a:lnTo>
                <a:lnTo>
                  <a:pt x="432" y="25"/>
                </a:lnTo>
                <a:lnTo>
                  <a:pt x="434" y="25"/>
                </a:lnTo>
                <a:lnTo>
                  <a:pt x="434" y="23"/>
                </a:lnTo>
                <a:lnTo>
                  <a:pt x="436" y="23"/>
                </a:lnTo>
                <a:lnTo>
                  <a:pt x="438" y="23"/>
                </a:lnTo>
                <a:lnTo>
                  <a:pt x="440" y="21"/>
                </a:lnTo>
                <a:lnTo>
                  <a:pt x="441" y="21"/>
                </a:lnTo>
                <a:lnTo>
                  <a:pt x="443" y="21"/>
                </a:lnTo>
                <a:lnTo>
                  <a:pt x="445" y="19"/>
                </a:lnTo>
                <a:lnTo>
                  <a:pt x="447" y="17"/>
                </a:lnTo>
                <a:lnTo>
                  <a:pt x="449" y="15"/>
                </a:lnTo>
                <a:lnTo>
                  <a:pt x="453" y="13"/>
                </a:lnTo>
                <a:lnTo>
                  <a:pt x="453" y="11"/>
                </a:lnTo>
                <a:lnTo>
                  <a:pt x="455" y="11"/>
                </a:lnTo>
                <a:lnTo>
                  <a:pt x="457" y="11"/>
                </a:lnTo>
                <a:lnTo>
                  <a:pt x="459" y="9"/>
                </a:lnTo>
                <a:lnTo>
                  <a:pt x="461" y="9"/>
                </a:lnTo>
                <a:lnTo>
                  <a:pt x="461" y="7"/>
                </a:lnTo>
                <a:lnTo>
                  <a:pt x="463" y="7"/>
                </a:lnTo>
                <a:lnTo>
                  <a:pt x="463" y="5"/>
                </a:lnTo>
                <a:lnTo>
                  <a:pt x="464" y="5"/>
                </a:lnTo>
                <a:lnTo>
                  <a:pt x="464" y="3"/>
                </a:lnTo>
                <a:lnTo>
                  <a:pt x="466" y="3"/>
                </a:lnTo>
                <a:lnTo>
                  <a:pt x="468" y="3"/>
                </a:lnTo>
                <a:lnTo>
                  <a:pt x="470" y="3"/>
                </a:lnTo>
                <a:lnTo>
                  <a:pt x="472" y="3"/>
                </a:lnTo>
                <a:lnTo>
                  <a:pt x="474" y="3"/>
                </a:lnTo>
                <a:lnTo>
                  <a:pt x="476" y="2"/>
                </a:lnTo>
                <a:lnTo>
                  <a:pt x="478" y="0"/>
                </a:lnTo>
                <a:lnTo>
                  <a:pt x="478" y="2"/>
                </a:lnTo>
                <a:lnTo>
                  <a:pt x="478" y="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86"/>
          <p:cNvSpPr>
            <a:spLocks noEditPoints="1"/>
          </p:cNvSpPr>
          <p:nvPr/>
        </p:nvSpPr>
        <p:spPr bwMode="auto">
          <a:xfrm>
            <a:off x="539552" y="2636912"/>
            <a:ext cx="3688254" cy="2137204"/>
          </a:xfrm>
          <a:custGeom>
            <a:avLst/>
            <a:gdLst>
              <a:gd name="T0" fmla="*/ 576 w 3681"/>
              <a:gd name="T1" fmla="*/ 232 h 2133"/>
              <a:gd name="T2" fmla="*/ 754 w 3681"/>
              <a:gd name="T3" fmla="*/ 230 h 2133"/>
              <a:gd name="T4" fmla="*/ 1150 w 3681"/>
              <a:gd name="T5" fmla="*/ 232 h 2133"/>
              <a:gd name="T6" fmla="*/ 1484 w 3681"/>
              <a:gd name="T7" fmla="*/ 230 h 2133"/>
              <a:gd name="T8" fmla="*/ 1749 w 3681"/>
              <a:gd name="T9" fmla="*/ 232 h 2133"/>
              <a:gd name="T10" fmla="*/ 2181 w 3681"/>
              <a:gd name="T11" fmla="*/ 230 h 2133"/>
              <a:gd name="T12" fmla="*/ 2481 w 3681"/>
              <a:gd name="T13" fmla="*/ 230 h 2133"/>
              <a:gd name="T14" fmla="*/ 3183 w 3681"/>
              <a:gd name="T15" fmla="*/ 230 h 2133"/>
              <a:gd name="T16" fmla="*/ 3304 w 3681"/>
              <a:gd name="T17" fmla="*/ 280 h 2133"/>
              <a:gd name="T18" fmla="*/ 3352 w 3681"/>
              <a:gd name="T19" fmla="*/ 341 h 2133"/>
              <a:gd name="T20" fmla="*/ 3412 w 3681"/>
              <a:gd name="T21" fmla="*/ 370 h 2133"/>
              <a:gd name="T22" fmla="*/ 3437 w 3681"/>
              <a:gd name="T23" fmla="*/ 424 h 2133"/>
              <a:gd name="T24" fmla="*/ 3452 w 3681"/>
              <a:gd name="T25" fmla="*/ 529 h 2133"/>
              <a:gd name="T26" fmla="*/ 3466 w 3681"/>
              <a:gd name="T27" fmla="*/ 597 h 2133"/>
              <a:gd name="T28" fmla="*/ 3525 w 3681"/>
              <a:gd name="T29" fmla="*/ 668 h 2133"/>
              <a:gd name="T30" fmla="*/ 3594 w 3681"/>
              <a:gd name="T31" fmla="*/ 706 h 2133"/>
              <a:gd name="T32" fmla="*/ 3663 w 3681"/>
              <a:gd name="T33" fmla="*/ 743 h 2133"/>
              <a:gd name="T34" fmla="*/ 3611 w 3681"/>
              <a:gd name="T35" fmla="*/ 814 h 2133"/>
              <a:gd name="T36" fmla="*/ 3563 w 3681"/>
              <a:gd name="T37" fmla="*/ 904 h 2133"/>
              <a:gd name="T38" fmla="*/ 3489 w 3681"/>
              <a:gd name="T39" fmla="*/ 998 h 2133"/>
              <a:gd name="T40" fmla="*/ 3439 w 3681"/>
              <a:gd name="T41" fmla="*/ 1057 h 2133"/>
              <a:gd name="T42" fmla="*/ 3423 w 3681"/>
              <a:gd name="T43" fmla="*/ 1134 h 2133"/>
              <a:gd name="T44" fmla="*/ 3429 w 3681"/>
              <a:gd name="T45" fmla="*/ 1213 h 2133"/>
              <a:gd name="T46" fmla="*/ 3360 w 3681"/>
              <a:gd name="T47" fmla="*/ 1278 h 2133"/>
              <a:gd name="T48" fmla="*/ 3360 w 3681"/>
              <a:gd name="T49" fmla="*/ 1370 h 2133"/>
              <a:gd name="T50" fmla="*/ 3425 w 3681"/>
              <a:gd name="T51" fmla="*/ 1438 h 2133"/>
              <a:gd name="T52" fmla="*/ 3479 w 3681"/>
              <a:gd name="T53" fmla="*/ 1564 h 2133"/>
              <a:gd name="T54" fmla="*/ 3569 w 3681"/>
              <a:gd name="T55" fmla="*/ 1660 h 2133"/>
              <a:gd name="T56" fmla="*/ 3652 w 3681"/>
              <a:gd name="T57" fmla="*/ 1787 h 2133"/>
              <a:gd name="T58" fmla="*/ 3571 w 3681"/>
              <a:gd name="T59" fmla="*/ 1833 h 2133"/>
              <a:gd name="T60" fmla="*/ 3477 w 3681"/>
              <a:gd name="T61" fmla="*/ 1883 h 2133"/>
              <a:gd name="T62" fmla="*/ 3396 w 3681"/>
              <a:gd name="T63" fmla="*/ 1952 h 2133"/>
              <a:gd name="T64" fmla="*/ 3308 w 3681"/>
              <a:gd name="T65" fmla="*/ 2019 h 2133"/>
              <a:gd name="T66" fmla="*/ 3147 w 3681"/>
              <a:gd name="T67" fmla="*/ 2035 h 2133"/>
              <a:gd name="T68" fmla="*/ 3028 w 3681"/>
              <a:gd name="T69" fmla="*/ 2075 h 2133"/>
              <a:gd name="T70" fmla="*/ 2918 w 3681"/>
              <a:gd name="T71" fmla="*/ 2131 h 2133"/>
              <a:gd name="T72" fmla="*/ 2767 w 3681"/>
              <a:gd name="T73" fmla="*/ 2131 h 2133"/>
              <a:gd name="T74" fmla="*/ 2578 w 3681"/>
              <a:gd name="T75" fmla="*/ 2131 h 2133"/>
              <a:gd name="T76" fmla="*/ 2388 w 3681"/>
              <a:gd name="T77" fmla="*/ 2131 h 2133"/>
              <a:gd name="T78" fmla="*/ 2225 w 3681"/>
              <a:gd name="T79" fmla="*/ 2133 h 2133"/>
              <a:gd name="T80" fmla="*/ 2066 w 3681"/>
              <a:gd name="T81" fmla="*/ 2133 h 2133"/>
              <a:gd name="T82" fmla="*/ 1895 w 3681"/>
              <a:gd name="T83" fmla="*/ 2133 h 2133"/>
              <a:gd name="T84" fmla="*/ 1676 w 3681"/>
              <a:gd name="T85" fmla="*/ 2131 h 2133"/>
              <a:gd name="T86" fmla="*/ 1488 w 3681"/>
              <a:gd name="T87" fmla="*/ 2131 h 2133"/>
              <a:gd name="T88" fmla="*/ 1323 w 3681"/>
              <a:gd name="T89" fmla="*/ 2131 h 2133"/>
              <a:gd name="T90" fmla="*/ 1156 w 3681"/>
              <a:gd name="T91" fmla="*/ 2129 h 2133"/>
              <a:gd name="T92" fmla="*/ 996 w 3681"/>
              <a:gd name="T93" fmla="*/ 2131 h 2133"/>
              <a:gd name="T94" fmla="*/ 762 w 3681"/>
              <a:gd name="T95" fmla="*/ 2131 h 2133"/>
              <a:gd name="T96" fmla="*/ 511 w 3681"/>
              <a:gd name="T97" fmla="*/ 2131 h 2133"/>
              <a:gd name="T98" fmla="*/ 274 w 3681"/>
              <a:gd name="T99" fmla="*/ 2131 h 2133"/>
              <a:gd name="T100" fmla="*/ 88 w 3681"/>
              <a:gd name="T101" fmla="*/ 2131 h 2133"/>
              <a:gd name="T102" fmla="*/ 0 w 3681"/>
              <a:gd name="T103" fmla="*/ 1973 h 2133"/>
              <a:gd name="T104" fmla="*/ 0 w 3681"/>
              <a:gd name="T105" fmla="*/ 1658 h 2133"/>
              <a:gd name="T106" fmla="*/ 0 w 3681"/>
              <a:gd name="T107" fmla="*/ 1436 h 2133"/>
              <a:gd name="T108" fmla="*/ 0 w 3681"/>
              <a:gd name="T109" fmla="*/ 929 h 2133"/>
              <a:gd name="T110" fmla="*/ 6 w 3681"/>
              <a:gd name="T111" fmla="*/ 245 h 2133"/>
              <a:gd name="T112" fmla="*/ 105 w 3681"/>
              <a:gd name="T113" fmla="*/ 203 h 2133"/>
              <a:gd name="T114" fmla="*/ 194 w 3681"/>
              <a:gd name="T115" fmla="*/ 159 h 2133"/>
              <a:gd name="T116" fmla="*/ 269 w 3681"/>
              <a:gd name="T117" fmla="*/ 82 h 2133"/>
              <a:gd name="T118" fmla="*/ 253 w 3681"/>
              <a:gd name="T119" fmla="*/ 96 h 2133"/>
              <a:gd name="T120" fmla="*/ 269 w 3681"/>
              <a:gd name="T121" fmla="*/ 111 h 2133"/>
              <a:gd name="T122" fmla="*/ 351 w 3681"/>
              <a:gd name="T123" fmla="*/ 67 h 2133"/>
              <a:gd name="T124" fmla="*/ 438 w 3681"/>
              <a:gd name="T125" fmla="*/ 23 h 2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81" h="2133">
                <a:moveTo>
                  <a:pt x="3298" y="2021"/>
                </a:moveTo>
                <a:lnTo>
                  <a:pt x="3304" y="2021"/>
                </a:lnTo>
                <a:lnTo>
                  <a:pt x="3306" y="2021"/>
                </a:lnTo>
                <a:lnTo>
                  <a:pt x="3312" y="2021"/>
                </a:lnTo>
                <a:lnTo>
                  <a:pt x="3312" y="2023"/>
                </a:lnTo>
                <a:lnTo>
                  <a:pt x="3308" y="2023"/>
                </a:lnTo>
                <a:lnTo>
                  <a:pt x="3306" y="2023"/>
                </a:lnTo>
                <a:lnTo>
                  <a:pt x="3304" y="2023"/>
                </a:lnTo>
                <a:lnTo>
                  <a:pt x="3302" y="2023"/>
                </a:lnTo>
                <a:lnTo>
                  <a:pt x="3298" y="2023"/>
                </a:lnTo>
                <a:lnTo>
                  <a:pt x="3295" y="2023"/>
                </a:lnTo>
                <a:lnTo>
                  <a:pt x="3291" y="2023"/>
                </a:lnTo>
                <a:lnTo>
                  <a:pt x="3291" y="2021"/>
                </a:lnTo>
                <a:lnTo>
                  <a:pt x="3293" y="2021"/>
                </a:lnTo>
                <a:lnTo>
                  <a:pt x="3295" y="2021"/>
                </a:lnTo>
                <a:lnTo>
                  <a:pt x="3298" y="2021"/>
                </a:lnTo>
                <a:close/>
                <a:moveTo>
                  <a:pt x="478" y="3"/>
                </a:moveTo>
                <a:lnTo>
                  <a:pt x="478" y="15"/>
                </a:lnTo>
                <a:lnTo>
                  <a:pt x="478" y="23"/>
                </a:lnTo>
                <a:lnTo>
                  <a:pt x="478" y="26"/>
                </a:lnTo>
                <a:lnTo>
                  <a:pt x="478" y="32"/>
                </a:lnTo>
                <a:lnTo>
                  <a:pt x="478" y="78"/>
                </a:lnTo>
                <a:lnTo>
                  <a:pt x="478" y="88"/>
                </a:lnTo>
                <a:lnTo>
                  <a:pt x="478" y="96"/>
                </a:lnTo>
                <a:lnTo>
                  <a:pt x="478" y="98"/>
                </a:lnTo>
                <a:lnTo>
                  <a:pt x="478" y="101"/>
                </a:lnTo>
                <a:lnTo>
                  <a:pt x="478" y="117"/>
                </a:lnTo>
                <a:lnTo>
                  <a:pt x="478" y="119"/>
                </a:lnTo>
                <a:lnTo>
                  <a:pt x="478" y="128"/>
                </a:lnTo>
                <a:lnTo>
                  <a:pt x="478" y="142"/>
                </a:lnTo>
                <a:lnTo>
                  <a:pt x="478" y="213"/>
                </a:lnTo>
                <a:lnTo>
                  <a:pt x="478" y="215"/>
                </a:lnTo>
                <a:lnTo>
                  <a:pt x="478" y="230"/>
                </a:lnTo>
                <a:lnTo>
                  <a:pt x="484" y="230"/>
                </a:lnTo>
                <a:lnTo>
                  <a:pt x="486" y="230"/>
                </a:lnTo>
                <a:lnTo>
                  <a:pt x="497" y="230"/>
                </a:lnTo>
                <a:lnTo>
                  <a:pt x="499" y="230"/>
                </a:lnTo>
                <a:lnTo>
                  <a:pt x="501" y="230"/>
                </a:lnTo>
                <a:lnTo>
                  <a:pt x="503" y="230"/>
                </a:lnTo>
                <a:lnTo>
                  <a:pt x="505" y="230"/>
                </a:lnTo>
                <a:lnTo>
                  <a:pt x="507" y="230"/>
                </a:lnTo>
                <a:lnTo>
                  <a:pt x="512" y="228"/>
                </a:lnTo>
                <a:lnTo>
                  <a:pt x="530" y="230"/>
                </a:lnTo>
                <a:lnTo>
                  <a:pt x="534" y="230"/>
                </a:lnTo>
                <a:lnTo>
                  <a:pt x="539" y="230"/>
                </a:lnTo>
                <a:lnTo>
                  <a:pt x="541" y="230"/>
                </a:lnTo>
                <a:lnTo>
                  <a:pt x="545" y="230"/>
                </a:lnTo>
                <a:lnTo>
                  <a:pt x="549" y="230"/>
                </a:lnTo>
                <a:lnTo>
                  <a:pt x="551" y="230"/>
                </a:lnTo>
                <a:lnTo>
                  <a:pt x="553" y="230"/>
                </a:lnTo>
                <a:lnTo>
                  <a:pt x="555" y="230"/>
                </a:lnTo>
                <a:lnTo>
                  <a:pt x="559" y="230"/>
                </a:lnTo>
                <a:lnTo>
                  <a:pt x="560" y="230"/>
                </a:lnTo>
                <a:lnTo>
                  <a:pt x="564" y="232"/>
                </a:lnTo>
                <a:lnTo>
                  <a:pt x="566" y="232"/>
                </a:lnTo>
                <a:lnTo>
                  <a:pt x="570" y="232"/>
                </a:lnTo>
                <a:lnTo>
                  <a:pt x="574" y="232"/>
                </a:lnTo>
                <a:lnTo>
                  <a:pt x="576" y="232"/>
                </a:lnTo>
                <a:lnTo>
                  <a:pt x="585" y="232"/>
                </a:lnTo>
                <a:lnTo>
                  <a:pt x="593" y="232"/>
                </a:lnTo>
                <a:lnTo>
                  <a:pt x="597" y="232"/>
                </a:lnTo>
                <a:lnTo>
                  <a:pt x="599" y="232"/>
                </a:lnTo>
                <a:lnTo>
                  <a:pt x="603" y="232"/>
                </a:lnTo>
                <a:lnTo>
                  <a:pt x="605" y="232"/>
                </a:lnTo>
                <a:lnTo>
                  <a:pt x="608" y="232"/>
                </a:lnTo>
                <a:lnTo>
                  <a:pt x="610" y="232"/>
                </a:lnTo>
                <a:lnTo>
                  <a:pt x="618" y="232"/>
                </a:lnTo>
                <a:lnTo>
                  <a:pt x="620" y="232"/>
                </a:lnTo>
                <a:lnTo>
                  <a:pt x="624" y="232"/>
                </a:lnTo>
                <a:lnTo>
                  <a:pt x="626" y="232"/>
                </a:lnTo>
                <a:lnTo>
                  <a:pt x="628" y="232"/>
                </a:lnTo>
                <a:lnTo>
                  <a:pt x="633" y="232"/>
                </a:lnTo>
                <a:lnTo>
                  <a:pt x="635" y="232"/>
                </a:lnTo>
                <a:lnTo>
                  <a:pt x="637" y="232"/>
                </a:lnTo>
                <a:lnTo>
                  <a:pt x="639" y="232"/>
                </a:lnTo>
                <a:lnTo>
                  <a:pt x="641" y="232"/>
                </a:lnTo>
                <a:lnTo>
                  <a:pt x="643" y="232"/>
                </a:lnTo>
                <a:lnTo>
                  <a:pt x="647" y="232"/>
                </a:lnTo>
                <a:lnTo>
                  <a:pt x="649" y="232"/>
                </a:lnTo>
                <a:lnTo>
                  <a:pt x="651" y="232"/>
                </a:lnTo>
                <a:lnTo>
                  <a:pt x="658" y="232"/>
                </a:lnTo>
                <a:lnTo>
                  <a:pt x="660" y="232"/>
                </a:lnTo>
                <a:lnTo>
                  <a:pt x="664" y="232"/>
                </a:lnTo>
                <a:lnTo>
                  <a:pt x="666" y="232"/>
                </a:lnTo>
                <a:lnTo>
                  <a:pt x="674" y="230"/>
                </a:lnTo>
                <a:lnTo>
                  <a:pt x="676" y="230"/>
                </a:lnTo>
                <a:lnTo>
                  <a:pt x="678" y="230"/>
                </a:lnTo>
                <a:lnTo>
                  <a:pt x="680" y="230"/>
                </a:lnTo>
                <a:lnTo>
                  <a:pt x="683" y="230"/>
                </a:lnTo>
                <a:lnTo>
                  <a:pt x="685" y="230"/>
                </a:lnTo>
                <a:lnTo>
                  <a:pt x="689" y="230"/>
                </a:lnTo>
                <a:lnTo>
                  <a:pt x="691" y="230"/>
                </a:lnTo>
                <a:lnTo>
                  <a:pt x="693" y="230"/>
                </a:lnTo>
                <a:lnTo>
                  <a:pt x="699" y="230"/>
                </a:lnTo>
                <a:lnTo>
                  <a:pt x="701" y="230"/>
                </a:lnTo>
                <a:lnTo>
                  <a:pt x="703" y="230"/>
                </a:lnTo>
                <a:lnTo>
                  <a:pt x="704" y="230"/>
                </a:lnTo>
                <a:lnTo>
                  <a:pt x="706" y="230"/>
                </a:lnTo>
                <a:lnTo>
                  <a:pt x="708" y="230"/>
                </a:lnTo>
                <a:lnTo>
                  <a:pt x="710" y="230"/>
                </a:lnTo>
                <a:lnTo>
                  <a:pt x="712" y="230"/>
                </a:lnTo>
                <a:lnTo>
                  <a:pt x="714" y="230"/>
                </a:lnTo>
                <a:lnTo>
                  <a:pt x="718" y="230"/>
                </a:lnTo>
                <a:lnTo>
                  <a:pt x="720" y="230"/>
                </a:lnTo>
                <a:lnTo>
                  <a:pt x="722" y="230"/>
                </a:lnTo>
                <a:lnTo>
                  <a:pt x="728" y="230"/>
                </a:lnTo>
                <a:lnTo>
                  <a:pt x="729" y="230"/>
                </a:lnTo>
                <a:lnTo>
                  <a:pt x="731" y="230"/>
                </a:lnTo>
                <a:lnTo>
                  <a:pt x="735" y="230"/>
                </a:lnTo>
                <a:lnTo>
                  <a:pt x="737" y="230"/>
                </a:lnTo>
                <a:lnTo>
                  <a:pt x="739" y="230"/>
                </a:lnTo>
                <a:lnTo>
                  <a:pt x="741" y="230"/>
                </a:lnTo>
                <a:lnTo>
                  <a:pt x="743" y="230"/>
                </a:lnTo>
                <a:lnTo>
                  <a:pt x="745" y="230"/>
                </a:lnTo>
                <a:lnTo>
                  <a:pt x="747" y="230"/>
                </a:lnTo>
                <a:lnTo>
                  <a:pt x="754" y="230"/>
                </a:lnTo>
                <a:lnTo>
                  <a:pt x="758" y="230"/>
                </a:lnTo>
                <a:lnTo>
                  <a:pt x="760" y="230"/>
                </a:lnTo>
                <a:lnTo>
                  <a:pt x="762" y="230"/>
                </a:lnTo>
                <a:lnTo>
                  <a:pt x="764" y="230"/>
                </a:lnTo>
                <a:lnTo>
                  <a:pt x="768" y="230"/>
                </a:lnTo>
                <a:lnTo>
                  <a:pt x="772" y="230"/>
                </a:lnTo>
                <a:lnTo>
                  <a:pt x="774" y="230"/>
                </a:lnTo>
                <a:lnTo>
                  <a:pt x="831" y="230"/>
                </a:lnTo>
                <a:lnTo>
                  <a:pt x="835" y="230"/>
                </a:lnTo>
                <a:lnTo>
                  <a:pt x="837" y="230"/>
                </a:lnTo>
                <a:lnTo>
                  <a:pt x="839" y="230"/>
                </a:lnTo>
                <a:lnTo>
                  <a:pt x="841" y="230"/>
                </a:lnTo>
                <a:lnTo>
                  <a:pt x="843" y="230"/>
                </a:lnTo>
                <a:lnTo>
                  <a:pt x="845" y="230"/>
                </a:lnTo>
                <a:lnTo>
                  <a:pt x="847" y="230"/>
                </a:lnTo>
                <a:lnTo>
                  <a:pt x="848" y="230"/>
                </a:lnTo>
                <a:lnTo>
                  <a:pt x="856" y="230"/>
                </a:lnTo>
                <a:lnTo>
                  <a:pt x="858" y="230"/>
                </a:lnTo>
                <a:lnTo>
                  <a:pt x="866" y="230"/>
                </a:lnTo>
                <a:lnTo>
                  <a:pt x="868" y="230"/>
                </a:lnTo>
                <a:lnTo>
                  <a:pt x="921" y="230"/>
                </a:lnTo>
                <a:lnTo>
                  <a:pt x="923" y="230"/>
                </a:lnTo>
                <a:lnTo>
                  <a:pt x="956" y="230"/>
                </a:lnTo>
                <a:lnTo>
                  <a:pt x="960" y="230"/>
                </a:lnTo>
                <a:lnTo>
                  <a:pt x="962" y="230"/>
                </a:lnTo>
                <a:lnTo>
                  <a:pt x="969" y="230"/>
                </a:lnTo>
                <a:lnTo>
                  <a:pt x="971" y="230"/>
                </a:lnTo>
                <a:lnTo>
                  <a:pt x="973" y="230"/>
                </a:lnTo>
                <a:lnTo>
                  <a:pt x="977" y="230"/>
                </a:lnTo>
                <a:lnTo>
                  <a:pt x="979" y="230"/>
                </a:lnTo>
                <a:lnTo>
                  <a:pt x="983" y="230"/>
                </a:lnTo>
                <a:lnTo>
                  <a:pt x="989" y="232"/>
                </a:lnTo>
                <a:lnTo>
                  <a:pt x="994" y="232"/>
                </a:lnTo>
                <a:lnTo>
                  <a:pt x="996" y="232"/>
                </a:lnTo>
                <a:lnTo>
                  <a:pt x="1000" y="232"/>
                </a:lnTo>
                <a:lnTo>
                  <a:pt x="1008" y="232"/>
                </a:lnTo>
                <a:lnTo>
                  <a:pt x="1010" y="232"/>
                </a:lnTo>
                <a:lnTo>
                  <a:pt x="1016" y="232"/>
                </a:lnTo>
                <a:lnTo>
                  <a:pt x="1017" y="232"/>
                </a:lnTo>
                <a:lnTo>
                  <a:pt x="1019" y="232"/>
                </a:lnTo>
                <a:lnTo>
                  <a:pt x="1029" y="232"/>
                </a:lnTo>
                <a:lnTo>
                  <a:pt x="1037" y="232"/>
                </a:lnTo>
                <a:lnTo>
                  <a:pt x="1039" y="232"/>
                </a:lnTo>
                <a:lnTo>
                  <a:pt x="1044" y="232"/>
                </a:lnTo>
                <a:lnTo>
                  <a:pt x="1048" y="232"/>
                </a:lnTo>
                <a:lnTo>
                  <a:pt x="1054" y="232"/>
                </a:lnTo>
                <a:lnTo>
                  <a:pt x="1065" y="232"/>
                </a:lnTo>
                <a:lnTo>
                  <a:pt x="1067" y="232"/>
                </a:lnTo>
                <a:lnTo>
                  <a:pt x="1073" y="232"/>
                </a:lnTo>
                <a:lnTo>
                  <a:pt x="1075" y="232"/>
                </a:lnTo>
                <a:lnTo>
                  <a:pt x="1077" y="232"/>
                </a:lnTo>
                <a:lnTo>
                  <a:pt x="1096" y="232"/>
                </a:lnTo>
                <a:lnTo>
                  <a:pt x="1098" y="232"/>
                </a:lnTo>
                <a:lnTo>
                  <a:pt x="1100" y="232"/>
                </a:lnTo>
                <a:lnTo>
                  <a:pt x="1115" y="232"/>
                </a:lnTo>
                <a:lnTo>
                  <a:pt x="1117" y="232"/>
                </a:lnTo>
                <a:lnTo>
                  <a:pt x="1138" y="232"/>
                </a:lnTo>
                <a:lnTo>
                  <a:pt x="1150" y="232"/>
                </a:lnTo>
                <a:lnTo>
                  <a:pt x="1152" y="232"/>
                </a:lnTo>
                <a:lnTo>
                  <a:pt x="1156" y="232"/>
                </a:lnTo>
                <a:lnTo>
                  <a:pt x="1161" y="232"/>
                </a:lnTo>
                <a:lnTo>
                  <a:pt x="1163" y="232"/>
                </a:lnTo>
                <a:lnTo>
                  <a:pt x="1181" y="230"/>
                </a:lnTo>
                <a:lnTo>
                  <a:pt x="1192" y="230"/>
                </a:lnTo>
                <a:lnTo>
                  <a:pt x="1196" y="230"/>
                </a:lnTo>
                <a:lnTo>
                  <a:pt x="1198" y="230"/>
                </a:lnTo>
                <a:lnTo>
                  <a:pt x="1200" y="230"/>
                </a:lnTo>
                <a:lnTo>
                  <a:pt x="1202" y="230"/>
                </a:lnTo>
                <a:lnTo>
                  <a:pt x="1204" y="230"/>
                </a:lnTo>
                <a:lnTo>
                  <a:pt x="1211" y="230"/>
                </a:lnTo>
                <a:lnTo>
                  <a:pt x="1213" y="230"/>
                </a:lnTo>
                <a:lnTo>
                  <a:pt x="1221" y="230"/>
                </a:lnTo>
                <a:lnTo>
                  <a:pt x="1225" y="230"/>
                </a:lnTo>
                <a:lnTo>
                  <a:pt x="1231" y="230"/>
                </a:lnTo>
                <a:lnTo>
                  <a:pt x="1233" y="230"/>
                </a:lnTo>
                <a:lnTo>
                  <a:pt x="1234" y="230"/>
                </a:lnTo>
                <a:lnTo>
                  <a:pt x="1236" y="230"/>
                </a:lnTo>
                <a:lnTo>
                  <a:pt x="1238" y="230"/>
                </a:lnTo>
                <a:lnTo>
                  <a:pt x="1242" y="230"/>
                </a:lnTo>
                <a:lnTo>
                  <a:pt x="1244" y="230"/>
                </a:lnTo>
                <a:lnTo>
                  <a:pt x="1248" y="230"/>
                </a:lnTo>
                <a:lnTo>
                  <a:pt x="1254" y="230"/>
                </a:lnTo>
                <a:lnTo>
                  <a:pt x="1257" y="230"/>
                </a:lnTo>
                <a:lnTo>
                  <a:pt x="1261" y="230"/>
                </a:lnTo>
                <a:lnTo>
                  <a:pt x="1263" y="230"/>
                </a:lnTo>
                <a:lnTo>
                  <a:pt x="1265" y="230"/>
                </a:lnTo>
                <a:lnTo>
                  <a:pt x="1267" y="230"/>
                </a:lnTo>
                <a:lnTo>
                  <a:pt x="1269" y="230"/>
                </a:lnTo>
                <a:lnTo>
                  <a:pt x="1271" y="230"/>
                </a:lnTo>
                <a:lnTo>
                  <a:pt x="1273" y="230"/>
                </a:lnTo>
                <a:lnTo>
                  <a:pt x="1275" y="230"/>
                </a:lnTo>
                <a:lnTo>
                  <a:pt x="1279" y="230"/>
                </a:lnTo>
                <a:lnTo>
                  <a:pt x="1281" y="230"/>
                </a:lnTo>
                <a:lnTo>
                  <a:pt x="1288" y="230"/>
                </a:lnTo>
                <a:lnTo>
                  <a:pt x="1290" y="230"/>
                </a:lnTo>
                <a:lnTo>
                  <a:pt x="1292" y="230"/>
                </a:lnTo>
                <a:lnTo>
                  <a:pt x="1294" y="230"/>
                </a:lnTo>
                <a:lnTo>
                  <a:pt x="1296" y="230"/>
                </a:lnTo>
                <a:lnTo>
                  <a:pt x="1298" y="230"/>
                </a:lnTo>
                <a:lnTo>
                  <a:pt x="1300" y="230"/>
                </a:lnTo>
                <a:lnTo>
                  <a:pt x="1305" y="230"/>
                </a:lnTo>
                <a:lnTo>
                  <a:pt x="1332" y="228"/>
                </a:lnTo>
                <a:lnTo>
                  <a:pt x="1369" y="230"/>
                </a:lnTo>
                <a:lnTo>
                  <a:pt x="1371" y="230"/>
                </a:lnTo>
                <a:lnTo>
                  <a:pt x="1392" y="230"/>
                </a:lnTo>
                <a:lnTo>
                  <a:pt x="1394" y="230"/>
                </a:lnTo>
                <a:lnTo>
                  <a:pt x="1396" y="230"/>
                </a:lnTo>
                <a:lnTo>
                  <a:pt x="1401" y="230"/>
                </a:lnTo>
                <a:lnTo>
                  <a:pt x="1421" y="230"/>
                </a:lnTo>
                <a:lnTo>
                  <a:pt x="1434" y="230"/>
                </a:lnTo>
                <a:lnTo>
                  <a:pt x="1459" y="230"/>
                </a:lnTo>
                <a:lnTo>
                  <a:pt x="1461" y="230"/>
                </a:lnTo>
                <a:lnTo>
                  <a:pt x="1471" y="230"/>
                </a:lnTo>
                <a:lnTo>
                  <a:pt x="1478" y="230"/>
                </a:lnTo>
                <a:lnTo>
                  <a:pt x="1480" y="230"/>
                </a:lnTo>
                <a:lnTo>
                  <a:pt x="1484" y="230"/>
                </a:lnTo>
                <a:lnTo>
                  <a:pt x="1488" y="230"/>
                </a:lnTo>
                <a:lnTo>
                  <a:pt x="1490" y="230"/>
                </a:lnTo>
                <a:lnTo>
                  <a:pt x="1494" y="230"/>
                </a:lnTo>
                <a:lnTo>
                  <a:pt x="1497" y="230"/>
                </a:lnTo>
                <a:lnTo>
                  <a:pt x="1499" y="230"/>
                </a:lnTo>
                <a:lnTo>
                  <a:pt x="1501" y="230"/>
                </a:lnTo>
                <a:lnTo>
                  <a:pt x="1503" y="230"/>
                </a:lnTo>
                <a:lnTo>
                  <a:pt x="1505" y="230"/>
                </a:lnTo>
                <a:lnTo>
                  <a:pt x="1511" y="230"/>
                </a:lnTo>
                <a:lnTo>
                  <a:pt x="1513" y="230"/>
                </a:lnTo>
                <a:lnTo>
                  <a:pt x="1519" y="230"/>
                </a:lnTo>
                <a:lnTo>
                  <a:pt x="1521" y="230"/>
                </a:lnTo>
                <a:lnTo>
                  <a:pt x="1522" y="230"/>
                </a:lnTo>
                <a:lnTo>
                  <a:pt x="1524" y="230"/>
                </a:lnTo>
                <a:lnTo>
                  <a:pt x="1532" y="230"/>
                </a:lnTo>
                <a:lnTo>
                  <a:pt x="1534" y="230"/>
                </a:lnTo>
                <a:lnTo>
                  <a:pt x="1544" y="230"/>
                </a:lnTo>
                <a:lnTo>
                  <a:pt x="1545" y="230"/>
                </a:lnTo>
                <a:lnTo>
                  <a:pt x="1555" y="230"/>
                </a:lnTo>
                <a:lnTo>
                  <a:pt x="1557" y="230"/>
                </a:lnTo>
                <a:lnTo>
                  <a:pt x="1570" y="230"/>
                </a:lnTo>
                <a:lnTo>
                  <a:pt x="1572" y="230"/>
                </a:lnTo>
                <a:lnTo>
                  <a:pt x="1574" y="230"/>
                </a:lnTo>
                <a:lnTo>
                  <a:pt x="1588" y="230"/>
                </a:lnTo>
                <a:lnTo>
                  <a:pt x="1590" y="230"/>
                </a:lnTo>
                <a:lnTo>
                  <a:pt x="1592" y="230"/>
                </a:lnTo>
                <a:lnTo>
                  <a:pt x="1601" y="230"/>
                </a:lnTo>
                <a:lnTo>
                  <a:pt x="1603" y="230"/>
                </a:lnTo>
                <a:lnTo>
                  <a:pt x="1613" y="230"/>
                </a:lnTo>
                <a:lnTo>
                  <a:pt x="1615" y="230"/>
                </a:lnTo>
                <a:lnTo>
                  <a:pt x="1617" y="230"/>
                </a:lnTo>
                <a:lnTo>
                  <a:pt x="1618" y="230"/>
                </a:lnTo>
                <a:lnTo>
                  <a:pt x="1624" y="230"/>
                </a:lnTo>
                <a:lnTo>
                  <a:pt x="1628" y="230"/>
                </a:lnTo>
                <a:lnTo>
                  <a:pt x="1634" y="230"/>
                </a:lnTo>
                <a:lnTo>
                  <a:pt x="1636" y="230"/>
                </a:lnTo>
                <a:lnTo>
                  <a:pt x="1645" y="230"/>
                </a:lnTo>
                <a:lnTo>
                  <a:pt x="1649" y="230"/>
                </a:lnTo>
                <a:lnTo>
                  <a:pt x="1651" y="230"/>
                </a:lnTo>
                <a:lnTo>
                  <a:pt x="1657" y="230"/>
                </a:lnTo>
                <a:lnTo>
                  <a:pt x="1659" y="230"/>
                </a:lnTo>
                <a:lnTo>
                  <a:pt x="1665" y="230"/>
                </a:lnTo>
                <a:lnTo>
                  <a:pt x="1666" y="230"/>
                </a:lnTo>
                <a:lnTo>
                  <a:pt x="1670" y="230"/>
                </a:lnTo>
                <a:lnTo>
                  <a:pt x="1672" y="230"/>
                </a:lnTo>
                <a:lnTo>
                  <a:pt x="1676" y="232"/>
                </a:lnTo>
                <a:lnTo>
                  <a:pt x="1678" y="232"/>
                </a:lnTo>
                <a:lnTo>
                  <a:pt x="1688" y="232"/>
                </a:lnTo>
                <a:lnTo>
                  <a:pt x="1691" y="232"/>
                </a:lnTo>
                <a:lnTo>
                  <a:pt x="1697" y="232"/>
                </a:lnTo>
                <a:lnTo>
                  <a:pt x="1699" y="232"/>
                </a:lnTo>
                <a:lnTo>
                  <a:pt x="1701" y="232"/>
                </a:lnTo>
                <a:lnTo>
                  <a:pt x="1705" y="232"/>
                </a:lnTo>
                <a:lnTo>
                  <a:pt x="1707" y="232"/>
                </a:lnTo>
                <a:lnTo>
                  <a:pt x="1714" y="232"/>
                </a:lnTo>
                <a:lnTo>
                  <a:pt x="1732" y="232"/>
                </a:lnTo>
                <a:lnTo>
                  <a:pt x="1736" y="232"/>
                </a:lnTo>
                <a:lnTo>
                  <a:pt x="1749" y="232"/>
                </a:lnTo>
                <a:lnTo>
                  <a:pt x="1751" y="232"/>
                </a:lnTo>
                <a:lnTo>
                  <a:pt x="1753" y="232"/>
                </a:lnTo>
                <a:lnTo>
                  <a:pt x="1757" y="232"/>
                </a:lnTo>
                <a:lnTo>
                  <a:pt x="1762" y="232"/>
                </a:lnTo>
                <a:lnTo>
                  <a:pt x="1766" y="232"/>
                </a:lnTo>
                <a:lnTo>
                  <a:pt x="1770" y="232"/>
                </a:lnTo>
                <a:lnTo>
                  <a:pt x="1772" y="232"/>
                </a:lnTo>
                <a:lnTo>
                  <a:pt x="1774" y="230"/>
                </a:lnTo>
                <a:lnTo>
                  <a:pt x="1787" y="230"/>
                </a:lnTo>
                <a:lnTo>
                  <a:pt x="1807" y="230"/>
                </a:lnTo>
                <a:lnTo>
                  <a:pt x="1809" y="230"/>
                </a:lnTo>
                <a:lnTo>
                  <a:pt x="1820" y="230"/>
                </a:lnTo>
                <a:lnTo>
                  <a:pt x="1822" y="230"/>
                </a:lnTo>
                <a:lnTo>
                  <a:pt x="1837" y="230"/>
                </a:lnTo>
                <a:lnTo>
                  <a:pt x="1891" y="230"/>
                </a:lnTo>
                <a:lnTo>
                  <a:pt x="1899" y="230"/>
                </a:lnTo>
                <a:lnTo>
                  <a:pt x="1901" y="230"/>
                </a:lnTo>
                <a:lnTo>
                  <a:pt x="1903" y="230"/>
                </a:lnTo>
                <a:lnTo>
                  <a:pt x="1905" y="230"/>
                </a:lnTo>
                <a:lnTo>
                  <a:pt x="1906" y="230"/>
                </a:lnTo>
                <a:lnTo>
                  <a:pt x="1912" y="230"/>
                </a:lnTo>
                <a:lnTo>
                  <a:pt x="1922" y="230"/>
                </a:lnTo>
                <a:lnTo>
                  <a:pt x="1929" y="230"/>
                </a:lnTo>
                <a:lnTo>
                  <a:pt x="1931" y="230"/>
                </a:lnTo>
                <a:lnTo>
                  <a:pt x="1933" y="230"/>
                </a:lnTo>
                <a:lnTo>
                  <a:pt x="1945" y="230"/>
                </a:lnTo>
                <a:lnTo>
                  <a:pt x="1951" y="230"/>
                </a:lnTo>
                <a:lnTo>
                  <a:pt x="1953" y="230"/>
                </a:lnTo>
                <a:lnTo>
                  <a:pt x="1954" y="230"/>
                </a:lnTo>
                <a:lnTo>
                  <a:pt x="1968" y="230"/>
                </a:lnTo>
                <a:lnTo>
                  <a:pt x="1972" y="230"/>
                </a:lnTo>
                <a:lnTo>
                  <a:pt x="1974" y="230"/>
                </a:lnTo>
                <a:lnTo>
                  <a:pt x="1976" y="230"/>
                </a:lnTo>
                <a:lnTo>
                  <a:pt x="1977" y="230"/>
                </a:lnTo>
                <a:lnTo>
                  <a:pt x="1983" y="230"/>
                </a:lnTo>
                <a:lnTo>
                  <a:pt x="1985" y="230"/>
                </a:lnTo>
                <a:lnTo>
                  <a:pt x="1987" y="230"/>
                </a:lnTo>
                <a:lnTo>
                  <a:pt x="1989" y="230"/>
                </a:lnTo>
                <a:lnTo>
                  <a:pt x="1991" y="230"/>
                </a:lnTo>
                <a:lnTo>
                  <a:pt x="1993" y="230"/>
                </a:lnTo>
                <a:lnTo>
                  <a:pt x="1995" y="230"/>
                </a:lnTo>
                <a:lnTo>
                  <a:pt x="1997" y="230"/>
                </a:lnTo>
                <a:lnTo>
                  <a:pt x="1999" y="230"/>
                </a:lnTo>
                <a:lnTo>
                  <a:pt x="2002" y="230"/>
                </a:lnTo>
                <a:lnTo>
                  <a:pt x="2004" y="230"/>
                </a:lnTo>
                <a:lnTo>
                  <a:pt x="2006" y="230"/>
                </a:lnTo>
                <a:lnTo>
                  <a:pt x="2008" y="230"/>
                </a:lnTo>
                <a:lnTo>
                  <a:pt x="2010" y="230"/>
                </a:lnTo>
                <a:lnTo>
                  <a:pt x="2139" y="230"/>
                </a:lnTo>
                <a:lnTo>
                  <a:pt x="2141" y="230"/>
                </a:lnTo>
                <a:lnTo>
                  <a:pt x="2148" y="230"/>
                </a:lnTo>
                <a:lnTo>
                  <a:pt x="2150" y="230"/>
                </a:lnTo>
                <a:lnTo>
                  <a:pt x="2160" y="230"/>
                </a:lnTo>
                <a:lnTo>
                  <a:pt x="2162" y="230"/>
                </a:lnTo>
                <a:lnTo>
                  <a:pt x="2166" y="230"/>
                </a:lnTo>
                <a:lnTo>
                  <a:pt x="2169" y="230"/>
                </a:lnTo>
                <a:lnTo>
                  <a:pt x="2175" y="230"/>
                </a:lnTo>
                <a:lnTo>
                  <a:pt x="2181" y="230"/>
                </a:lnTo>
                <a:lnTo>
                  <a:pt x="2189" y="230"/>
                </a:lnTo>
                <a:lnTo>
                  <a:pt x="2191" y="230"/>
                </a:lnTo>
                <a:lnTo>
                  <a:pt x="2196" y="230"/>
                </a:lnTo>
                <a:lnTo>
                  <a:pt x="2198" y="230"/>
                </a:lnTo>
                <a:lnTo>
                  <a:pt x="2202" y="230"/>
                </a:lnTo>
                <a:lnTo>
                  <a:pt x="2206" y="230"/>
                </a:lnTo>
                <a:lnTo>
                  <a:pt x="2208" y="230"/>
                </a:lnTo>
                <a:lnTo>
                  <a:pt x="2212" y="230"/>
                </a:lnTo>
                <a:lnTo>
                  <a:pt x="2216" y="230"/>
                </a:lnTo>
                <a:lnTo>
                  <a:pt x="2217" y="230"/>
                </a:lnTo>
                <a:lnTo>
                  <a:pt x="2221" y="230"/>
                </a:lnTo>
                <a:lnTo>
                  <a:pt x="2242" y="230"/>
                </a:lnTo>
                <a:lnTo>
                  <a:pt x="2244" y="230"/>
                </a:lnTo>
                <a:lnTo>
                  <a:pt x="2250" y="230"/>
                </a:lnTo>
                <a:lnTo>
                  <a:pt x="2252" y="230"/>
                </a:lnTo>
                <a:lnTo>
                  <a:pt x="2254" y="230"/>
                </a:lnTo>
                <a:lnTo>
                  <a:pt x="2258" y="230"/>
                </a:lnTo>
                <a:lnTo>
                  <a:pt x="2260" y="230"/>
                </a:lnTo>
                <a:lnTo>
                  <a:pt x="2262" y="230"/>
                </a:lnTo>
                <a:lnTo>
                  <a:pt x="2267" y="230"/>
                </a:lnTo>
                <a:lnTo>
                  <a:pt x="2283" y="230"/>
                </a:lnTo>
                <a:lnTo>
                  <a:pt x="2333" y="230"/>
                </a:lnTo>
                <a:lnTo>
                  <a:pt x="2340" y="230"/>
                </a:lnTo>
                <a:lnTo>
                  <a:pt x="2344" y="230"/>
                </a:lnTo>
                <a:lnTo>
                  <a:pt x="2350" y="230"/>
                </a:lnTo>
                <a:lnTo>
                  <a:pt x="2356" y="230"/>
                </a:lnTo>
                <a:lnTo>
                  <a:pt x="2358" y="230"/>
                </a:lnTo>
                <a:lnTo>
                  <a:pt x="2361" y="230"/>
                </a:lnTo>
                <a:lnTo>
                  <a:pt x="2371" y="230"/>
                </a:lnTo>
                <a:lnTo>
                  <a:pt x="2377" y="230"/>
                </a:lnTo>
                <a:lnTo>
                  <a:pt x="2379" y="230"/>
                </a:lnTo>
                <a:lnTo>
                  <a:pt x="2385" y="230"/>
                </a:lnTo>
                <a:lnTo>
                  <a:pt x="2388" y="230"/>
                </a:lnTo>
                <a:lnTo>
                  <a:pt x="2392" y="230"/>
                </a:lnTo>
                <a:lnTo>
                  <a:pt x="2394" y="230"/>
                </a:lnTo>
                <a:lnTo>
                  <a:pt x="2396" y="230"/>
                </a:lnTo>
                <a:lnTo>
                  <a:pt x="2404" y="230"/>
                </a:lnTo>
                <a:lnTo>
                  <a:pt x="2406" y="230"/>
                </a:lnTo>
                <a:lnTo>
                  <a:pt x="2408" y="230"/>
                </a:lnTo>
                <a:lnTo>
                  <a:pt x="2409" y="230"/>
                </a:lnTo>
                <a:lnTo>
                  <a:pt x="2419" y="230"/>
                </a:lnTo>
                <a:lnTo>
                  <a:pt x="2425" y="230"/>
                </a:lnTo>
                <a:lnTo>
                  <a:pt x="2429" y="230"/>
                </a:lnTo>
                <a:lnTo>
                  <a:pt x="2433" y="230"/>
                </a:lnTo>
                <a:lnTo>
                  <a:pt x="2434" y="230"/>
                </a:lnTo>
                <a:lnTo>
                  <a:pt x="2444" y="230"/>
                </a:lnTo>
                <a:lnTo>
                  <a:pt x="2448" y="230"/>
                </a:lnTo>
                <a:lnTo>
                  <a:pt x="2450" y="230"/>
                </a:lnTo>
                <a:lnTo>
                  <a:pt x="2454" y="230"/>
                </a:lnTo>
                <a:lnTo>
                  <a:pt x="2457" y="230"/>
                </a:lnTo>
                <a:lnTo>
                  <a:pt x="2459" y="230"/>
                </a:lnTo>
                <a:lnTo>
                  <a:pt x="2461" y="230"/>
                </a:lnTo>
                <a:lnTo>
                  <a:pt x="2463" y="230"/>
                </a:lnTo>
                <a:lnTo>
                  <a:pt x="2471" y="230"/>
                </a:lnTo>
                <a:lnTo>
                  <a:pt x="2475" y="230"/>
                </a:lnTo>
                <a:lnTo>
                  <a:pt x="2477" y="230"/>
                </a:lnTo>
                <a:lnTo>
                  <a:pt x="2479" y="230"/>
                </a:lnTo>
                <a:lnTo>
                  <a:pt x="2481" y="230"/>
                </a:lnTo>
                <a:lnTo>
                  <a:pt x="2482" y="230"/>
                </a:lnTo>
                <a:lnTo>
                  <a:pt x="2486" y="230"/>
                </a:lnTo>
                <a:lnTo>
                  <a:pt x="2488" y="230"/>
                </a:lnTo>
                <a:lnTo>
                  <a:pt x="2492" y="230"/>
                </a:lnTo>
                <a:lnTo>
                  <a:pt x="2494" y="230"/>
                </a:lnTo>
                <a:lnTo>
                  <a:pt x="2498" y="230"/>
                </a:lnTo>
                <a:lnTo>
                  <a:pt x="2500" y="230"/>
                </a:lnTo>
                <a:lnTo>
                  <a:pt x="2502" y="230"/>
                </a:lnTo>
                <a:lnTo>
                  <a:pt x="2504" y="230"/>
                </a:lnTo>
                <a:lnTo>
                  <a:pt x="2505" y="230"/>
                </a:lnTo>
                <a:lnTo>
                  <a:pt x="2507" y="230"/>
                </a:lnTo>
                <a:lnTo>
                  <a:pt x="2509" y="230"/>
                </a:lnTo>
                <a:lnTo>
                  <a:pt x="2511" y="230"/>
                </a:lnTo>
                <a:lnTo>
                  <a:pt x="2513" y="230"/>
                </a:lnTo>
                <a:lnTo>
                  <a:pt x="2515" y="230"/>
                </a:lnTo>
                <a:lnTo>
                  <a:pt x="2517" y="230"/>
                </a:lnTo>
                <a:lnTo>
                  <a:pt x="2519" y="230"/>
                </a:lnTo>
                <a:lnTo>
                  <a:pt x="2521" y="230"/>
                </a:lnTo>
                <a:lnTo>
                  <a:pt x="2523" y="230"/>
                </a:lnTo>
                <a:lnTo>
                  <a:pt x="2525" y="230"/>
                </a:lnTo>
                <a:lnTo>
                  <a:pt x="2532" y="230"/>
                </a:lnTo>
                <a:lnTo>
                  <a:pt x="2555" y="230"/>
                </a:lnTo>
                <a:lnTo>
                  <a:pt x="2628" y="230"/>
                </a:lnTo>
                <a:lnTo>
                  <a:pt x="2630" y="230"/>
                </a:lnTo>
                <a:lnTo>
                  <a:pt x="2761" y="230"/>
                </a:lnTo>
                <a:lnTo>
                  <a:pt x="2765" y="230"/>
                </a:lnTo>
                <a:lnTo>
                  <a:pt x="2782" y="230"/>
                </a:lnTo>
                <a:lnTo>
                  <a:pt x="2786" y="230"/>
                </a:lnTo>
                <a:lnTo>
                  <a:pt x="2849" y="230"/>
                </a:lnTo>
                <a:lnTo>
                  <a:pt x="2851" y="230"/>
                </a:lnTo>
                <a:lnTo>
                  <a:pt x="2882" y="230"/>
                </a:lnTo>
                <a:lnTo>
                  <a:pt x="2924" y="230"/>
                </a:lnTo>
                <a:lnTo>
                  <a:pt x="2984" y="230"/>
                </a:lnTo>
                <a:lnTo>
                  <a:pt x="2987" y="230"/>
                </a:lnTo>
                <a:lnTo>
                  <a:pt x="2999" y="230"/>
                </a:lnTo>
                <a:lnTo>
                  <a:pt x="3001" y="230"/>
                </a:lnTo>
                <a:lnTo>
                  <a:pt x="3003" y="230"/>
                </a:lnTo>
                <a:lnTo>
                  <a:pt x="3007" y="230"/>
                </a:lnTo>
                <a:lnTo>
                  <a:pt x="3010" y="230"/>
                </a:lnTo>
                <a:lnTo>
                  <a:pt x="3095" y="230"/>
                </a:lnTo>
                <a:lnTo>
                  <a:pt x="3099" y="230"/>
                </a:lnTo>
                <a:lnTo>
                  <a:pt x="3101" y="230"/>
                </a:lnTo>
                <a:lnTo>
                  <a:pt x="3103" y="230"/>
                </a:lnTo>
                <a:lnTo>
                  <a:pt x="3105" y="230"/>
                </a:lnTo>
                <a:lnTo>
                  <a:pt x="3112" y="230"/>
                </a:lnTo>
                <a:lnTo>
                  <a:pt x="3114" y="230"/>
                </a:lnTo>
                <a:lnTo>
                  <a:pt x="3118" y="230"/>
                </a:lnTo>
                <a:lnTo>
                  <a:pt x="3122" y="230"/>
                </a:lnTo>
                <a:lnTo>
                  <a:pt x="3131" y="230"/>
                </a:lnTo>
                <a:lnTo>
                  <a:pt x="3135" y="230"/>
                </a:lnTo>
                <a:lnTo>
                  <a:pt x="3139" y="230"/>
                </a:lnTo>
                <a:lnTo>
                  <a:pt x="3141" y="230"/>
                </a:lnTo>
                <a:lnTo>
                  <a:pt x="3143" y="230"/>
                </a:lnTo>
                <a:lnTo>
                  <a:pt x="3149" y="230"/>
                </a:lnTo>
                <a:lnTo>
                  <a:pt x="3154" y="230"/>
                </a:lnTo>
                <a:lnTo>
                  <a:pt x="3168" y="230"/>
                </a:lnTo>
                <a:lnTo>
                  <a:pt x="3179" y="230"/>
                </a:lnTo>
                <a:lnTo>
                  <a:pt x="3183" y="230"/>
                </a:lnTo>
                <a:lnTo>
                  <a:pt x="3189" y="230"/>
                </a:lnTo>
                <a:lnTo>
                  <a:pt x="3195" y="230"/>
                </a:lnTo>
                <a:lnTo>
                  <a:pt x="3208" y="230"/>
                </a:lnTo>
                <a:lnTo>
                  <a:pt x="3212" y="230"/>
                </a:lnTo>
                <a:lnTo>
                  <a:pt x="3233" y="230"/>
                </a:lnTo>
                <a:lnTo>
                  <a:pt x="3235" y="230"/>
                </a:lnTo>
                <a:lnTo>
                  <a:pt x="3237" y="230"/>
                </a:lnTo>
                <a:lnTo>
                  <a:pt x="3254" y="230"/>
                </a:lnTo>
                <a:lnTo>
                  <a:pt x="3256" y="230"/>
                </a:lnTo>
                <a:lnTo>
                  <a:pt x="3258" y="230"/>
                </a:lnTo>
                <a:lnTo>
                  <a:pt x="3258" y="232"/>
                </a:lnTo>
                <a:lnTo>
                  <a:pt x="3260" y="232"/>
                </a:lnTo>
                <a:lnTo>
                  <a:pt x="3260" y="234"/>
                </a:lnTo>
                <a:lnTo>
                  <a:pt x="3262" y="234"/>
                </a:lnTo>
                <a:lnTo>
                  <a:pt x="3264" y="234"/>
                </a:lnTo>
                <a:lnTo>
                  <a:pt x="3266" y="234"/>
                </a:lnTo>
                <a:lnTo>
                  <a:pt x="3266" y="236"/>
                </a:lnTo>
                <a:lnTo>
                  <a:pt x="3268" y="236"/>
                </a:lnTo>
                <a:lnTo>
                  <a:pt x="3268" y="238"/>
                </a:lnTo>
                <a:lnTo>
                  <a:pt x="3270" y="240"/>
                </a:lnTo>
                <a:lnTo>
                  <a:pt x="3270" y="242"/>
                </a:lnTo>
                <a:lnTo>
                  <a:pt x="3270" y="243"/>
                </a:lnTo>
                <a:lnTo>
                  <a:pt x="3268" y="245"/>
                </a:lnTo>
                <a:lnTo>
                  <a:pt x="3268" y="247"/>
                </a:lnTo>
                <a:lnTo>
                  <a:pt x="3268" y="249"/>
                </a:lnTo>
                <a:lnTo>
                  <a:pt x="3268" y="251"/>
                </a:lnTo>
                <a:lnTo>
                  <a:pt x="3270" y="253"/>
                </a:lnTo>
                <a:lnTo>
                  <a:pt x="3270" y="255"/>
                </a:lnTo>
                <a:lnTo>
                  <a:pt x="3272" y="257"/>
                </a:lnTo>
                <a:lnTo>
                  <a:pt x="3275" y="257"/>
                </a:lnTo>
                <a:lnTo>
                  <a:pt x="3275" y="259"/>
                </a:lnTo>
                <a:lnTo>
                  <a:pt x="3277" y="259"/>
                </a:lnTo>
                <a:lnTo>
                  <a:pt x="3277" y="261"/>
                </a:lnTo>
                <a:lnTo>
                  <a:pt x="3279" y="261"/>
                </a:lnTo>
                <a:lnTo>
                  <a:pt x="3279" y="263"/>
                </a:lnTo>
                <a:lnTo>
                  <a:pt x="3281" y="263"/>
                </a:lnTo>
                <a:lnTo>
                  <a:pt x="3281" y="265"/>
                </a:lnTo>
                <a:lnTo>
                  <a:pt x="3281" y="266"/>
                </a:lnTo>
                <a:lnTo>
                  <a:pt x="3283" y="268"/>
                </a:lnTo>
                <a:lnTo>
                  <a:pt x="3285" y="272"/>
                </a:lnTo>
                <a:lnTo>
                  <a:pt x="3287" y="272"/>
                </a:lnTo>
                <a:lnTo>
                  <a:pt x="3287" y="274"/>
                </a:lnTo>
                <a:lnTo>
                  <a:pt x="3289" y="274"/>
                </a:lnTo>
                <a:lnTo>
                  <a:pt x="3291" y="274"/>
                </a:lnTo>
                <a:lnTo>
                  <a:pt x="3293" y="274"/>
                </a:lnTo>
                <a:lnTo>
                  <a:pt x="3293" y="272"/>
                </a:lnTo>
                <a:lnTo>
                  <a:pt x="3295" y="272"/>
                </a:lnTo>
                <a:lnTo>
                  <a:pt x="3295" y="270"/>
                </a:lnTo>
                <a:lnTo>
                  <a:pt x="3297" y="268"/>
                </a:lnTo>
                <a:lnTo>
                  <a:pt x="3298" y="268"/>
                </a:lnTo>
                <a:lnTo>
                  <a:pt x="3298" y="270"/>
                </a:lnTo>
                <a:lnTo>
                  <a:pt x="3298" y="272"/>
                </a:lnTo>
                <a:lnTo>
                  <a:pt x="3298" y="274"/>
                </a:lnTo>
                <a:lnTo>
                  <a:pt x="3300" y="276"/>
                </a:lnTo>
                <a:lnTo>
                  <a:pt x="3300" y="278"/>
                </a:lnTo>
                <a:lnTo>
                  <a:pt x="3302" y="278"/>
                </a:lnTo>
                <a:lnTo>
                  <a:pt x="3304" y="278"/>
                </a:lnTo>
                <a:lnTo>
                  <a:pt x="3304" y="280"/>
                </a:lnTo>
                <a:lnTo>
                  <a:pt x="3306" y="280"/>
                </a:lnTo>
                <a:lnTo>
                  <a:pt x="3306" y="282"/>
                </a:lnTo>
                <a:lnTo>
                  <a:pt x="3308" y="282"/>
                </a:lnTo>
                <a:lnTo>
                  <a:pt x="3308" y="284"/>
                </a:lnTo>
                <a:lnTo>
                  <a:pt x="3310" y="286"/>
                </a:lnTo>
                <a:lnTo>
                  <a:pt x="3310" y="288"/>
                </a:lnTo>
                <a:lnTo>
                  <a:pt x="3310" y="291"/>
                </a:lnTo>
                <a:lnTo>
                  <a:pt x="3310" y="295"/>
                </a:lnTo>
                <a:lnTo>
                  <a:pt x="3312" y="297"/>
                </a:lnTo>
                <a:lnTo>
                  <a:pt x="3312" y="299"/>
                </a:lnTo>
                <a:lnTo>
                  <a:pt x="3312" y="301"/>
                </a:lnTo>
                <a:lnTo>
                  <a:pt x="3314" y="303"/>
                </a:lnTo>
                <a:lnTo>
                  <a:pt x="3314" y="305"/>
                </a:lnTo>
                <a:lnTo>
                  <a:pt x="3314" y="307"/>
                </a:lnTo>
                <a:lnTo>
                  <a:pt x="3314" y="309"/>
                </a:lnTo>
                <a:lnTo>
                  <a:pt x="3312" y="313"/>
                </a:lnTo>
                <a:lnTo>
                  <a:pt x="3312" y="314"/>
                </a:lnTo>
                <a:lnTo>
                  <a:pt x="3310" y="316"/>
                </a:lnTo>
                <a:lnTo>
                  <a:pt x="3310" y="318"/>
                </a:lnTo>
                <a:lnTo>
                  <a:pt x="3310" y="322"/>
                </a:lnTo>
                <a:lnTo>
                  <a:pt x="3312" y="322"/>
                </a:lnTo>
                <a:lnTo>
                  <a:pt x="3312" y="324"/>
                </a:lnTo>
                <a:lnTo>
                  <a:pt x="3316" y="326"/>
                </a:lnTo>
                <a:lnTo>
                  <a:pt x="3318" y="326"/>
                </a:lnTo>
                <a:lnTo>
                  <a:pt x="3318" y="328"/>
                </a:lnTo>
                <a:lnTo>
                  <a:pt x="3320" y="328"/>
                </a:lnTo>
                <a:lnTo>
                  <a:pt x="3320" y="332"/>
                </a:lnTo>
                <a:lnTo>
                  <a:pt x="3320" y="334"/>
                </a:lnTo>
                <a:lnTo>
                  <a:pt x="3320" y="336"/>
                </a:lnTo>
                <a:lnTo>
                  <a:pt x="3318" y="336"/>
                </a:lnTo>
                <a:lnTo>
                  <a:pt x="3318" y="338"/>
                </a:lnTo>
                <a:lnTo>
                  <a:pt x="3318" y="339"/>
                </a:lnTo>
                <a:lnTo>
                  <a:pt x="3318" y="341"/>
                </a:lnTo>
                <a:lnTo>
                  <a:pt x="3318" y="343"/>
                </a:lnTo>
                <a:lnTo>
                  <a:pt x="3320" y="345"/>
                </a:lnTo>
                <a:lnTo>
                  <a:pt x="3322" y="347"/>
                </a:lnTo>
                <a:lnTo>
                  <a:pt x="3323" y="347"/>
                </a:lnTo>
                <a:lnTo>
                  <a:pt x="3325" y="347"/>
                </a:lnTo>
                <a:lnTo>
                  <a:pt x="3325" y="345"/>
                </a:lnTo>
                <a:lnTo>
                  <a:pt x="3327" y="345"/>
                </a:lnTo>
                <a:lnTo>
                  <a:pt x="3329" y="343"/>
                </a:lnTo>
                <a:lnTo>
                  <a:pt x="3331" y="343"/>
                </a:lnTo>
                <a:lnTo>
                  <a:pt x="3331" y="341"/>
                </a:lnTo>
                <a:lnTo>
                  <a:pt x="3333" y="341"/>
                </a:lnTo>
                <a:lnTo>
                  <a:pt x="3335" y="343"/>
                </a:lnTo>
                <a:lnTo>
                  <a:pt x="3337" y="347"/>
                </a:lnTo>
                <a:lnTo>
                  <a:pt x="3339" y="349"/>
                </a:lnTo>
                <a:lnTo>
                  <a:pt x="3341" y="349"/>
                </a:lnTo>
                <a:lnTo>
                  <a:pt x="3341" y="351"/>
                </a:lnTo>
                <a:lnTo>
                  <a:pt x="3343" y="351"/>
                </a:lnTo>
                <a:lnTo>
                  <a:pt x="3345" y="351"/>
                </a:lnTo>
                <a:lnTo>
                  <a:pt x="3345" y="349"/>
                </a:lnTo>
                <a:lnTo>
                  <a:pt x="3346" y="347"/>
                </a:lnTo>
                <a:lnTo>
                  <a:pt x="3346" y="345"/>
                </a:lnTo>
                <a:lnTo>
                  <a:pt x="3348" y="343"/>
                </a:lnTo>
                <a:lnTo>
                  <a:pt x="3350" y="343"/>
                </a:lnTo>
                <a:lnTo>
                  <a:pt x="3350" y="341"/>
                </a:lnTo>
                <a:lnTo>
                  <a:pt x="3352" y="341"/>
                </a:lnTo>
                <a:lnTo>
                  <a:pt x="3354" y="341"/>
                </a:lnTo>
                <a:lnTo>
                  <a:pt x="3356" y="341"/>
                </a:lnTo>
                <a:lnTo>
                  <a:pt x="3358" y="341"/>
                </a:lnTo>
                <a:lnTo>
                  <a:pt x="3360" y="341"/>
                </a:lnTo>
                <a:lnTo>
                  <a:pt x="3360" y="343"/>
                </a:lnTo>
                <a:lnTo>
                  <a:pt x="3362" y="343"/>
                </a:lnTo>
                <a:lnTo>
                  <a:pt x="3362" y="345"/>
                </a:lnTo>
                <a:lnTo>
                  <a:pt x="3364" y="345"/>
                </a:lnTo>
                <a:lnTo>
                  <a:pt x="3364" y="347"/>
                </a:lnTo>
                <a:lnTo>
                  <a:pt x="3364" y="349"/>
                </a:lnTo>
                <a:lnTo>
                  <a:pt x="3366" y="349"/>
                </a:lnTo>
                <a:lnTo>
                  <a:pt x="3368" y="349"/>
                </a:lnTo>
                <a:lnTo>
                  <a:pt x="3370" y="347"/>
                </a:lnTo>
                <a:lnTo>
                  <a:pt x="3370" y="345"/>
                </a:lnTo>
                <a:lnTo>
                  <a:pt x="3371" y="343"/>
                </a:lnTo>
                <a:lnTo>
                  <a:pt x="3371" y="341"/>
                </a:lnTo>
                <a:lnTo>
                  <a:pt x="3371" y="339"/>
                </a:lnTo>
                <a:lnTo>
                  <a:pt x="3373" y="339"/>
                </a:lnTo>
                <a:lnTo>
                  <a:pt x="3375" y="339"/>
                </a:lnTo>
                <a:lnTo>
                  <a:pt x="3377" y="339"/>
                </a:lnTo>
                <a:lnTo>
                  <a:pt x="3377" y="341"/>
                </a:lnTo>
                <a:lnTo>
                  <a:pt x="3377" y="343"/>
                </a:lnTo>
                <a:lnTo>
                  <a:pt x="3377" y="345"/>
                </a:lnTo>
                <a:lnTo>
                  <a:pt x="3377" y="347"/>
                </a:lnTo>
                <a:lnTo>
                  <a:pt x="3377" y="349"/>
                </a:lnTo>
                <a:lnTo>
                  <a:pt x="3377" y="351"/>
                </a:lnTo>
                <a:lnTo>
                  <a:pt x="3377" y="353"/>
                </a:lnTo>
                <a:lnTo>
                  <a:pt x="3379" y="353"/>
                </a:lnTo>
                <a:lnTo>
                  <a:pt x="3379" y="355"/>
                </a:lnTo>
                <a:lnTo>
                  <a:pt x="3379" y="357"/>
                </a:lnTo>
                <a:lnTo>
                  <a:pt x="3381" y="357"/>
                </a:lnTo>
                <a:lnTo>
                  <a:pt x="3381" y="359"/>
                </a:lnTo>
                <a:lnTo>
                  <a:pt x="3383" y="359"/>
                </a:lnTo>
                <a:lnTo>
                  <a:pt x="3385" y="359"/>
                </a:lnTo>
                <a:lnTo>
                  <a:pt x="3387" y="359"/>
                </a:lnTo>
                <a:lnTo>
                  <a:pt x="3389" y="359"/>
                </a:lnTo>
                <a:lnTo>
                  <a:pt x="3391" y="359"/>
                </a:lnTo>
                <a:lnTo>
                  <a:pt x="3391" y="357"/>
                </a:lnTo>
                <a:lnTo>
                  <a:pt x="3393" y="357"/>
                </a:lnTo>
                <a:lnTo>
                  <a:pt x="3393" y="355"/>
                </a:lnTo>
                <a:lnTo>
                  <a:pt x="3394" y="355"/>
                </a:lnTo>
                <a:lnTo>
                  <a:pt x="3396" y="355"/>
                </a:lnTo>
                <a:lnTo>
                  <a:pt x="3396" y="357"/>
                </a:lnTo>
                <a:lnTo>
                  <a:pt x="3398" y="357"/>
                </a:lnTo>
                <a:lnTo>
                  <a:pt x="3398" y="359"/>
                </a:lnTo>
                <a:lnTo>
                  <a:pt x="3400" y="359"/>
                </a:lnTo>
                <a:lnTo>
                  <a:pt x="3400" y="361"/>
                </a:lnTo>
                <a:lnTo>
                  <a:pt x="3402" y="361"/>
                </a:lnTo>
                <a:lnTo>
                  <a:pt x="3404" y="362"/>
                </a:lnTo>
                <a:lnTo>
                  <a:pt x="3406" y="361"/>
                </a:lnTo>
                <a:lnTo>
                  <a:pt x="3408" y="361"/>
                </a:lnTo>
                <a:lnTo>
                  <a:pt x="3410" y="361"/>
                </a:lnTo>
                <a:lnTo>
                  <a:pt x="3410" y="362"/>
                </a:lnTo>
                <a:lnTo>
                  <a:pt x="3412" y="362"/>
                </a:lnTo>
                <a:lnTo>
                  <a:pt x="3412" y="364"/>
                </a:lnTo>
                <a:lnTo>
                  <a:pt x="3412" y="366"/>
                </a:lnTo>
                <a:lnTo>
                  <a:pt x="3412" y="368"/>
                </a:lnTo>
                <a:lnTo>
                  <a:pt x="3412" y="370"/>
                </a:lnTo>
                <a:lnTo>
                  <a:pt x="3412" y="372"/>
                </a:lnTo>
                <a:lnTo>
                  <a:pt x="3410" y="372"/>
                </a:lnTo>
                <a:lnTo>
                  <a:pt x="3410" y="374"/>
                </a:lnTo>
                <a:lnTo>
                  <a:pt x="3410" y="376"/>
                </a:lnTo>
                <a:lnTo>
                  <a:pt x="3410" y="378"/>
                </a:lnTo>
                <a:lnTo>
                  <a:pt x="3412" y="378"/>
                </a:lnTo>
                <a:lnTo>
                  <a:pt x="3412" y="380"/>
                </a:lnTo>
                <a:lnTo>
                  <a:pt x="3412" y="382"/>
                </a:lnTo>
                <a:lnTo>
                  <a:pt x="3414" y="382"/>
                </a:lnTo>
                <a:lnTo>
                  <a:pt x="3416" y="382"/>
                </a:lnTo>
                <a:lnTo>
                  <a:pt x="3416" y="384"/>
                </a:lnTo>
                <a:lnTo>
                  <a:pt x="3418" y="384"/>
                </a:lnTo>
                <a:lnTo>
                  <a:pt x="3419" y="384"/>
                </a:lnTo>
                <a:lnTo>
                  <a:pt x="3419" y="386"/>
                </a:lnTo>
                <a:lnTo>
                  <a:pt x="3421" y="386"/>
                </a:lnTo>
                <a:lnTo>
                  <a:pt x="3421" y="387"/>
                </a:lnTo>
                <a:lnTo>
                  <a:pt x="3423" y="387"/>
                </a:lnTo>
                <a:lnTo>
                  <a:pt x="3423" y="389"/>
                </a:lnTo>
                <a:lnTo>
                  <a:pt x="3425" y="389"/>
                </a:lnTo>
                <a:lnTo>
                  <a:pt x="3427" y="389"/>
                </a:lnTo>
                <a:lnTo>
                  <a:pt x="3429" y="389"/>
                </a:lnTo>
                <a:lnTo>
                  <a:pt x="3433" y="387"/>
                </a:lnTo>
                <a:lnTo>
                  <a:pt x="3435" y="387"/>
                </a:lnTo>
                <a:lnTo>
                  <a:pt x="3437" y="387"/>
                </a:lnTo>
                <a:lnTo>
                  <a:pt x="3437" y="389"/>
                </a:lnTo>
                <a:lnTo>
                  <a:pt x="3437" y="391"/>
                </a:lnTo>
                <a:lnTo>
                  <a:pt x="3437" y="393"/>
                </a:lnTo>
                <a:lnTo>
                  <a:pt x="3437" y="395"/>
                </a:lnTo>
                <a:lnTo>
                  <a:pt x="3437" y="397"/>
                </a:lnTo>
                <a:lnTo>
                  <a:pt x="3435" y="397"/>
                </a:lnTo>
                <a:lnTo>
                  <a:pt x="3435" y="399"/>
                </a:lnTo>
                <a:lnTo>
                  <a:pt x="3433" y="399"/>
                </a:lnTo>
                <a:lnTo>
                  <a:pt x="3433" y="401"/>
                </a:lnTo>
                <a:lnTo>
                  <a:pt x="3431" y="401"/>
                </a:lnTo>
                <a:lnTo>
                  <a:pt x="3429" y="399"/>
                </a:lnTo>
                <a:lnTo>
                  <a:pt x="3427" y="399"/>
                </a:lnTo>
                <a:lnTo>
                  <a:pt x="3425" y="401"/>
                </a:lnTo>
                <a:lnTo>
                  <a:pt x="3423" y="403"/>
                </a:lnTo>
                <a:lnTo>
                  <a:pt x="3421" y="405"/>
                </a:lnTo>
                <a:lnTo>
                  <a:pt x="3421" y="407"/>
                </a:lnTo>
                <a:lnTo>
                  <a:pt x="3421" y="409"/>
                </a:lnTo>
                <a:lnTo>
                  <a:pt x="3419" y="409"/>
                </a:lnTo>
                <a:lnTo>
                  <a:pt x="3419" y="410"/>
                </a:lnTo>
                <a:lnTo>
                  <a:pt x="3419" y="412"/>
                </a:lnTo>
                <a:lnTo>
                  <a:pt x="3419" y="416"/>
                </a:lnTo>
                <a:lnTo>
                  <a:pt x="3419" y="420"/>
                </a:lnTo>
                <a:lnTo>
                  <a:pt x="3419" y="422"/>
                </a:lnTo>
                <a:lnTo>
                  <a:pt x="3419" y="424"/>
                </a:lnTo>
                <a:lnTo>
                  <a:pt x="3421" y="424"/>
                </a:lnTo>
                <a:lnTo>
                  <a:pt x="3421" y="426"/>
                </a:lnTo>
                <a:lnTo>
                  <a:pt x="3423" y="426"/>
                </a:lnTo>
                <a:lnTo>
                  <a:pt x="3425" y="426"/>
                </a:lnTo>
                <a:lnTo>
                  <a:pt x="3427" y="426"/>
                </a:lnTo>
                <a:lnTo>
                  <a:pt x="3429" y="426"/>
                </a:lnTo>
                <a:lnTo>
                  <a:pt x="3431" y="426"/>
                </a:lnTo>
                <a:lnTo>
                  <a:pt x="3433" y="424"/>
                </a:lnTo>
                <a:lnTo>
                  <a:pt x="3435" y="424"/>
                </a:lnTo>
                <a:lnTo>
                  <a:pt x="3437" y="424"/>
                </a:lnTo>
                <a:lnTo>
                  <a:pt x="3441" y="426"/>
                </a:lnTo>
                <a:lnTo>
                  <a:pt x="3442" y="428"/>
                </a:lnTo>
                <a:lnTo>
                  <a:pt x="3444" y="428"/>
                </a:lnTo>
                <a:lnTo>
                  <a:pt x="3446" y="428"/>
                </a:lnTo>
                <a:lnTo>
                  <a:pt x="3446" y="430"/>
                </a:lnTo>
                <a:lnTo>
                  <a:pt x="3448" y="432"/>
                </a:lnTo>
                <a:lnTo>
                  <a:pt x="3450" y="439"/>
                </a:lnTo>
                <a:lnTo>
                  <a:pt x="3450" y="445"/>
                </a:lnTo>
                <a:lnTo>
                  <a:pt x="3450" y="447"/>
                </a:lnTo>
                <a:lnTo>
                  <a:pt x="3450" y="449"/>
                </a:lnTo>
                <a:lnTo>
                  <a:pt x="3450" y="451"/>
                </a:lnTo>
                <a:lnTo>
                  <a:pt x="3450" y="453"/>
                </a:lnTo>
                <a:lnTo>
                  <a:pt x="3450" y="455"/>
                </a:lnTo>
                <a:lnTo>
                  <a:pt x="3450" y="457"/>
                </a:lnTo>
                <a:lnTo>
                  <a:pt x="3450" y="458"/>
                </a:lnTo>
                <a:lnTo>
                  <a:pt x="3450" y="460"/>
                </a:lnTo>
                <a:lnTo>
                  <a:pt x="3452" y="466"/>
                </a:lnTo>
                <a:lnTo>
                  <a:pt x="3452" y="468"/>
                </a:lnTo>
                <a:lnTo>
                  <a:pt x="3452" y="470"/>
                </a:lnTo>
                <a:lnTo>
                  <a:pt x="3452" y="472"/>
                </a:lnTo>
                <a:lnTo>
                  <a:pt x="3450" y="472"/>
                </a:lnTo>
                <a:lnTo>
                  <a:pt x="3446" y="472"/>
                </a:lnTo>
                <a:lnTo>
                  <a:pt x="3444" y="472"/>
                </a:lnTo>
                <a:lnTo>
                  <a:pt x="3442" y="472"/>
                </a:lnTo>
                <a:lnTo>
                  <a:pt x="3441" y="474"/>
                </a:lnTo>
                <a:lnTo>
                  <a:pt x="3441" y="476"/>
                </a:lnTo>
                <a:lnTo>
                  <a:pt x="3441" y="478"/>
                </a:lnTo>
                <a:lnTo>
                  <a:pt x="3442" y="480"/>
                </a:lnTo>
                <a:lnTo>
                  <a:pt x="3442" y="481"/>
                </a:lnTo>
                <a:lnTo>
                  <a:pt x="3444" y="481"/>
                </a:lnTo>
                <a:lnTo>
                  <a:pt x="3446" y="483"/>
                </a:lnTo>
                <a:lnTo>
                  <a:pt x="3448" y="485"/>
                </a:lnTo>
                <a:lnTo>
                  <a:pt x="3448" y="487"/>
                </a:lnTo>
                <a:lnTo>
                  <a:pt x="3448" y="489"/>
                </a:lnTo>
                <a:lnTo>
                  <a:pt x="3450" y="493"/>
                </a:lnTo>
                <a:lnTo>
                  <a:pt x="3450" y="495"/>
                </a:lnTo>
                <a:lnTo>
                  <a:pt x="3452" y="497"/>
                </a:lnTo>
                <a:lnTo>
                  <a:pt x="3452" y="499"/>
                </a:lnTo>
                <a:lnTo>
                  <a:pt x="3450" y="499"/>
                </a:lnTo>
                <a:lnTo>
                  <a:pt x="3450" y="501"/>
                </a:lnTo>
                <a:lnTo>
                  <a:pt x="3448" y="501"/>
                </a:lnTo>
                <a:lnTo>
                  <a:pt x="3448" y="503"/>
                </a:lnTo>
                <a:lnTo>
                  <a:pt x="3446" y="503"/>
                </a:lnTo>
                <a:lnTo>
                  <a:pt x="3446" y="505"/>
                </a:lnTo>
                <a:lnTo>
                  <a:pt x="3446" y="506"/>
                </a:lnTo>
                <a:lnTo>
                  <a:pt x="3446" y="508"/>
                </a:lnTo>
                <a:lnTo>
                  <a:pt x="3448" y="508"/>
                </a:lnTo>
                <a:lnTo>
                  <a:pt x="3448" y="510"/>
                </a:lnTo>
                <a:lnTo>
                  <a:pt x="3450" y="510"/>
                </a:lnTo>
                <a:lnTo>
                  <a:pt x="3450" y="512"/>
                </a:lnTo>
                <a:lnTo>
                  <a:pt x="3450" y="514"/>
                </a:lnTo>
                <a:lnTo>
                  <a:pt x="3452" y="516"/>
                </a:lnTo>
                <a:lnTo>
                  <a:pt x="3452" y="518"/>
                </a:lnTo>
                <a:lnTo>
                  <a:pt x="3452" y="520"/>
                </a:lnTo>
                <a:lnTo>
                  <a:pt x="3452" y="522"/>
                </a:lnTo>
                <a:lnTo>
                  <a:pt x="3452" y="526"/>
                </a:lnTo>
                <a:lnTo>
                  <a:pt x="3452" y="528"/>
                </a:lnTo>
                <a:lnTo>
                  <a:pt x="3452" y="529"/>
                </a:lnTo>
                <a:lnTo>
                  <a:pt x="3452" y="531"/>
                </a:lnTo>
                <a:lnTo>
                  <a:pt x="3452" y="533"/>
                </a:lnTo>
                <a:lnTo>
                  <a:pt x="3452" y="535"/>
                </a:lnTo>
                <a:lnTo>
                  <a:pt x="3452" y="537"/>
                </a:lnTo>
                <a:lnTo>
                  <a:pt x="3452" y="539"/>
                </a:lnTo>
                <a:lnTo>
                  <a:pt x="3454" y="539"/>
                </a:lnTo>
                <a:lnTo>
                  <a:pt x="3454" y="541"/>
                </a:lnTo>
                <a:lnTo>
                  <a:pt x="3454" y="543"/>
                </a:lnTo>
                <a:lnTo>
                  <a:pt x="3454" y="545"/>
                </a:lnTo>
                <a:lnTo>
                  <a:pt x="3454" y="547"/>
                </a:lnTo>
                <a:lnTo>
                  <a:pt x="3456" y="549"/>
                </a:lnTo>
                <a:lnTo>
                  <a:pt x="3456" y="551"/>
                </a:lnTo>
                <a:lnTo>
                  <a:pt x="3456" y="553"/>
                </a:lnTo>
                <a:lnTo>
                  <a:pt x="3454" y="553"/>
                </a:lnTo>
                <a:lnTo>
                  <a:pt x="3452" y="553"/>
                </a:lnTo>
                <a:lnTo>
                  <a:pt x="3452" y="551"/>
                </a:lnTo>
                <a:lnTo>
                  <a:pt x="3450" y="551"/>
                </a:lnTo>
                <a:lnTo>
                  <a:pt x="3448" y="551"/>
                </a:lnTo>
                <a:lnTo>
                  <a:pt x="3446" y="553"/>
                </a:lnTo>
                <a:lnTo>
                  <a:pt x="3446" y="554"/>
                </a:lnTo>
                <a:lnTo>
                  <a:pt x="3446" y="556"/>
                </a:lnTo>
                <a:lnTo>
                  <a:pt x="3446" y="558"/>
                </a:lnTo>
                <a:lnTo>
                  <a:pt x="3444" y="560"/>
                </a:lnTo>
                <a:lnTo>
                  <a:pt x="3442" y="560"/>
                </a:lnTo>
                <a:lnTo>
                  <a:pt x="3441" y="560"/>
                </a:lnTo>
                <a:lnTo>
                  <a:pt x="3439" y="560"/>
                </a:lnTo>
                <a:lnTo>
                  <a:pt x="3437" y="560"/>
                </a:lnTo>
                <a:lnTo>
                  <a:pt x="3437" y="562"/>
                </a:lnTo>
                <a:lnTo>
                  <a:pt x="3437" y="564"/>
                </a:lnTo>
                <a:lnTo>
                  <a:pt x="3439" y="564"/>
                </a:lnTo>
                <a:lnTo>
                  <a:pt x="3441" y="566"/>
                </a:lnTo>
                <a:lnTo>
                  <a:pt x="3441" y="568"/>
                </a:lnTo>
                <a:lnTo>
                  <a:pt x="3442" y="570"/>
                </a:lnTo>
                <a:lnTo>
                  <a:pt x="3442" y="572"/>
                </a:lnTo>
                <a:lnTo>
                  <a:pt x="3442" y="574"/>
                </a:lnTo>
                <a:lnTo>
                  <a:pt x="3444" y="574"/>
                </a:lnTo>
                <a:lnTo>
                  <a:pt x="3444" y="576"/>
                </a:lnTo>
                <a:lnTo>
                  <a:pt x="3446" y="576"/>
                </a:lnTo>
                <a:lnTo>
                  <a:pt x="3446" y="577"/>
                </a:lnTo>
                <a:lnTo>
                  <a:pt x="3448" y="577"/>
                </a:lnTo>
                <a:lnTo>
                  <a:pt x="3448" y="579"/>
                </a:lnTo>
                <a:lnTo>
                  <a:pt x="3450" y="579"/>
                </a:lnTo>
                <a:lnTo>
                  <a:pt x="3450" y="581"/>
                </a:lnTo>
                <a:lnTo>
                  <a:pt x="3452" y="581"/>
                </a:lnTo>
                <a:lnTo>
                  <a:pt x="3452" y="583"/>
                </a:lnTo>
                <a:lnTo>
                  <a:pt x="3454" y="583"/>
                </a:lnTo>
                <a:lnTo>
                  <a:pt x="3454" y="585"/>
                </a:lnTo>
                <a:lnTo>
                  <a:pt x="3454" y="587"/>
                </a:lnTo>
                <a:lnTo>
                  <a:pt x="3456" y="589"/>
                </a:lnTo>
                <a:lnTo>
                  <a:pt x="3456" y="591"/>
                </a:lnTo>
                <a:lnTo>
                  <a:pt x="3458" y="593"/>
                </a:lnTo>
                <a:lnTo>
                  <a:pt x="3458" y="595"/>
                </a:lnTo>
                <a:lnTo>
                  <a:pt x="3460" y="597"/>
                </a:lnTo>
                <a:lnTo>
                  <a:pt x="3462" y="597"/>
                </a:lnTo>
                <a:lnTo>
                  <a:pt x="3462" y="599"/>
                </a:lnTo>
                <a:lnTo>
                  <a:pt x="3464" y="599"/>
                </a:lnTo>
                <a:lnTo>
                  <a:pt x="3466" y="599"/>
                </a:lnTo>
                <a:lnTo>
                  <a:pt x="3466" y="597"/>
                </a:lnTo>
                <a:lnTo>
                  <a:pt x="3467" y="599"/>
                </a:lnTo>
                <a:lnTo>
                  <a:pt x="3469" y="602"/>
                </a:lnTo>
                <a:lnTo>
                  <a:pt x="3471" y="606"/>
                </a:lnTo>
                <a:lnTo>
                  <a:pt x="3475" y="610"/>
                </a:lnTo>
                <a:lnTo>
                  <a:pt x="3475" y="612"/>
                </a:lnTo>
                <a:lnTo>
                  <a:pt x="3473" y="614"/>
                </a:lnTo>
                <a:lnTo>
                  <a:pt x="3473" y="616"/>
                </a:lnTo>
                <a:lnTo>
                  <a:pt x="3471" y="618"/>
                </a:lnTo>
                <a:lnTo>
                  <a:pt x="3469" y="618"/>
                </a:lnTo>
                <a:lnTo>
                  <a:pt x="3469" y="622"/>
                </a:lnTo>
                <a:lnTo>
                  <a:pt x="3469" y="624"/>
                </a:lnTo>
                <a:lnTo>
                  <a:pt x="3471" y="624"/>
                </a:lnTo>
                <a:lnTo>
                  <a:pt x="3475" y="624"/>
                </a:lnTo>
                <a:lnTo>
                  <a:pt x="3475" y="625"/>
                </a:lnTo>
                <a:lnTo>
                  <a:pt x="3477" y="625"/>
                </a:lnTo>
                <a:lnTo>
                  <a:pt x="3479" y="627"/>
                </a:lnTo>
                <a:lnTo>
                  <a:pt x="3481" y="629"/>
                </a:lnTo>
                <a:lnTo>
                  <a:pt x="3481" y="631"/>
                </a:lnTo>
                <a:lnTo>
                  <a:pt x="3483" y="635"/>
                </a:lnTo>
                <a:lnTo>
                  <a:pt x="3483" y="637"/>
                </a:lnTo>
                <a:lnTo>
                  <a:pt x="3483" y="639"/>
                </a:lnTo>
                <a:lnTo>
                  <a:pt x="3483" y="641"/>
                </a:lnTo>
                <a:lnTo>
                  <a:pt x="3483" y="643"/>
                </a:lnTo>
                <a:lnTo>
                  <a:pt x="3483" y="645"/>
                </a:lnTo>
                <a:lnTo>
                  <a:pt x="3485" y="645"/>
                </a:lnTo>
                <a:lnTo>
                  <a:pt x="3487" y="645"/>
                </a:lnTo>
                <a:lnTo>
                  <a:pt x="3489" y="645"/>
                </a:lnTo>
                <a:lnTo>
                  <a:pt x="3490" y="645"/>
                </a:lnTo>
                <a:lnTo>
                  <a:pt x="3492" y="645"/>
                </a:lnTo>
                <a:lnTo>
                  <a:pt x="3492" y="647"/>
                </a:lnTo>
                <a:lnTo>
                  <a:pt x="3494" y="647"/>
                </a:lnTo>
                <a:lnTo>
                  <a:pt x="3494" y="649"/>
                </a:lnTo>
                <a:lnTo>
                  <a:pt x="3494" y="650"/>
                </a:lnTo>
                <a:lnTo>
                  <a:pt x="3494" y="652"/>
                </a:lnTo>
                <a:lnTo>
                  <a:pt x="3494" y="654"/>
                </a:lnTo>
                <a:lnTo>
                  <a:pt x="3494" y="656"/>
                </a:lnTo>
                <a:lnTo>
                  <a:pt x="3494" y="658"/>
                </a:lnTo>
                <a:lnTo>
                  <a:pt x="3492" y="658"/>
                </a:lnTo>
                <a:lnTo>
                  <a:pt x="3492" y="660"/>
                </a:lnTo>
                <a:lnTo>
                  <a:pt x="3492" y="662"/>
                </a:lnTo>
                <a:lnTo>
                  <a:pt x="3492" y="664"/>
                </a:lnTo>
                <a:lnTo>
                  <a:pt x="3492" y="666"/>
                </a:lnTo>
                <a:lnTo>
                  <a:pt x="3494" y="668"/>
                </a:lnTo>
                <a:lnTo>
                  <a:pt x="3494" y="670"/>
                </a:lnTo>
                <a:lnTo>
                  <a:pt x="3496" y="670"/>
                </a:lnTo>
                <a:lnTo>
                  <a:pt x="3498" y="670"/>
                </a:lnTo>
                <a:lnTo>
                  <a:pt x="3500" y="670"/>
                </a:lnTo>
                <a:lnTo>
                  <a:pt x="3504" y="672"/>
                </a:lnTo>
                <a:lnTo>
                  <a:pt x="3506" y="672"/>
                </a:lnTo>
                <a:lnTo>
                  <a:pt x="3508" y="672"/>
                </a:lnTo>
                <a:lnTo>
                  <a:pt x="3510" y="672"/>
                </a:lnTo>
                <a:lnTo>
                  <a:pt x="3512" y="672"/>
                </a:lnTo>
                <a:lnTo>
                  <a:pt x="3517" y="668"/>
                </a:lnTo>
                <a:lnTo>
                  <a:pt x="3517" y="666"/>
                </a:lnTo>
                <a:lnTo>
                  <a:pt x="3519" y="666"/>
                </a:lnTo>
                <a:lnTo>
                  <a:pt x="3521" y="666"/>
                </a:lnTo>
                <a:lnTo>
                  <a:pt x="3525" y="666"/>
                </a:lnTo>
                <a:lnTo>
                  <a:pt x="3525" y="668"/>
                </a:lnTo>
                <a:lnTo>
                  <a:pt x="3527" y="668"/>
                </a:lnTo>
                <a:lnTo>
                  <a:pt x="3529" y="668"/>
                </a:lnTo>
                <a:lnTo>
                  <a:pt x="3529" y="670"/>
                </a:lnTo>
                <a:lnTo>
                  <a:pt x="3531" y="670"/>
                </a:lnTo>
                <a:lnTo>
                  <a:pt x="3531" y="672"/>
                </a:lnTo>
                <a:lnTo>
                  <a:pt x="3533" y="672"/>
                </a:lnTo>
                <a:lnTo>
                  <a:pt x="3535" y="672"/>
                </a:lnTo>
                <a:lnTo>
                  <a:pt x="3537" y="672"/>
                </a:lnTo>
                <a:lnTo>
                  <a:pt x="3538" y="672"/>
                </a:lnTo>
                <a:lnTo>
                  <a:pt x="3538" y="673"/>
                </a:lnTo>
                <a:lnTo>
                  <a:pt x="3540" y="673"/>
                </a:lnTo>
                <a:lnTo>
                  <a:pt x="3540" y="675"/>
                </a:lnTo>
                <a:lnTo>
                  <a:pt x="3542" y="677"/>
                </a:lnTo>
                <a:lnTo>
                  <a:pt x="3542" y="679"/>
                </a:lnTo>
                <a:lnTo>
                  <a:pt x="3542" y="683"/>
                </a:lnTo>
                <a:lnTo>
                  <a:pt x="3542" y="685"/>
                </a:lnTo>
                <a:lnTo>
                  <a:pt x="3544" y="687"/>
                </a:lnTo>
                <a:lnTo>
                  <a:pt x="3546" y="687"/>
                </a:lnTo>
                <a:lnTo>
                  <a:pt x="3548" y="687"/>
                </a:lnTo>
                <a:lnTo>
                  <a:pt x="3550" y="687"/>
                </a:lnTo>
                <a:lnTo>
                  <a:pt x="3552" y="689"/>
                </a:lnTo>
                <a:lnTo>
                  <a:pt x="3554" y="691"/>
                </a:lnTo>
                <a:lnTo>
                  <a:pt x="3554" y="693"/>
                </a:lnTo>
                <a:lnTo>
                  <a:pt x="3554" y="695"/>
                </a:lnTo>
                <a:lnTo>
                  <a:pt x="3552" y="695"/>
                </a:lnTo>
                <a:lnTo>
                  <a:pt x="3552" y="697"/>
                </a:lnTo>
                <a:lnTo>
                  <a:pt x="3550" y="697"/>
                </a:lnTo>
                <a:lnTo>
                  <a:pt x="3550" y="698"/>
                </a:lnTo>
                <a:lnTo>
                  <a:pt x="3550" y="700"/>
                </a:lnTo>
                <a:lnTo>
                  <a:pt x="3550" y="702"/>
                </a:lnTo>
                <a:lnTo>
                  <a:pt x="3550" y="704"/>
                </a:lnTo>
                <a:lnTo>
                  <a:pt x="3554" y="704"/>
                </a:lnTo>
                <a:lnTo>
                  <a:pt x="3556" y="704"/>
                </a:lnTo>
                <a:lnTo>
                  <a:pt x="3558" y="704"/>
                </a:lnTo>
                <a:lnTo>
                  <a:pt x="3560" y="702"/>
                </a:lnTo>
                <a:lnTo>
                  <a:pt x="3562" y="702"/>
                </a:lnTo>
                <a:lnTo>
                  <a:pt x="3563" y="702"/>
                </a:lnTo>
                <a:lnTo>
                  <a:pt x="3565" y="702"/>
                </a:lnTo>
                <a:lnTo>
                  <a:pt x="3565" y="700"/>
                </a:lnTo>
                <a:lnTo>
                  <a:pt x="3567" y="700"/>
                </a:lnTo>
                <a:lnTo>
                  <a:pt x="3569" y="700"/>
                </a:lnTo>
                <a:lnTo>
                  <a:pt x="3569" y="698"/>
                </a:lnTo>
                <a:lnTo>
                  <a:pt x="3571" y="698"/>
                </a:lnTo>
                <a:lnTo>
                  <a:pt x="3573" y="698"/>
                </a:lnTo>
                <a:lnTo>
                  <a:pt x="3575" y="698"/>
                </a:lnTo>
                <a:lnTo>
                  <a:pt x="3575" y="700"/>
                </a:lnTo>
                <a:lnTo>
                  <a:pt x="3577" y="700"/>
                </a:lnTo>
                <a:lnTo>
                  <a:pt x="3579" y="702"/>
                </a:lnTo>
                <a:lnTo>
                  <a:pt x="3581" y="702"/>
                </a:lnTo>
                <a:lnTo>
                  <a:pt x="3581" y="704"/>
                </a:lnTo>
                <a:lnTo>
                  <a:pt x="3585" y="708"/>
                </a:lnTo>
                <a:lnTo>
                  <a:pt x="3586" y="708"/>
                </a:lnTo>
                <a:lnTo>
                  <a:pt x="3588" y="710"/>
                </a:lnTo>
                <a:lnTo>
                  <a:pt x="3590" y="710"/>
                </a:lnTo>
                <a:lnTo>
                  <a:pt x="3592" y="710"/>
                </a:lnTo>
                <a:lnTo>
                  <a:pt x="3594" y="710"/>
                </a:lnTo>
                <a:lnTo>
                  <a:pt x="3594" y="708"/>
                </a:lnTo>
                <a:lnTo>
                  <a:pt x="3594" y="706"/>
                </a:lnTo>
                <a:lnTo>
                  <a:pt x="3596" y="706"/>
                </a:lnTo>
                <a:lnTo>
                  <a:pt x="3598" y="704"/>
                </a:lnTo>
                <a:lnTo>
                  <a:pt x="3598" y="702"/>
                </a:lnTo>
                <a:lnTo>
                  <a:pt x="3600" y="702"/>
                </a:lnTo>
                <a:lnTo>
                  <a:pt x="3602" y="700"/>
                </a:lnTo>
                <a:lnTo>
                  <a:pt x="3604" y="700"/>
                </a:lnTo>
                <a:lnTo>
                  <a:pt x="3606" y="700"/>
                </a:lnTo>
                <a:lnTo>
                  <a:pt x="3608" y="702"/>
                </a:lnTo>
                <a:lnTo>
                  <a:pt x="3610" y="704"/>
                </a:lnTo>
                <a:lnTo>
                  <a:pt x="3610" y="706"/>
                </a:lnTo>
                <a:lnTo>
                  <a:pt x="3610" y="708"/>
                </a:lnTo>
                <a:lnTo>
                  <a:pt x="3610" y="710"/>
                </a:lnTo>
                <a:lnTo>
                  <a:pt x="3611" y="710"/>
                </a:lnTo>
                <a:lnTo>
                  <a:pt x="3611" y="712"/>
                </a:lnTo>
                <a:lnTo>
                  <a:pt x="3611" y="714"/>
                </a:lnTo>
                <a:lnTo>
                  <a:pt x="3613" y="716"/>
                </a:lnTo>
                <a:lnTo>
                  <a:pt x="3615" y="718"/>
                </a:lnTo>
                <a:lnTo>
                  <a:pt x="3617" y="718"/>
                </a:lnTo>
                <a:lnTo>
                  <a:pt x="3619" y="718"/>
                </a:lnTo>
                <a:lnTo>
                  <a:pt x="3621" y="718"/>
                </a:lnTo>
                <a:lnTo>
                  <a:pt x="3623" y="716"/>
                </a:lnTo>
                <a:lnTo>
                  <a:pt x="3625" y="716"/>
                </a:lnTo>
                <a:lnTo>
                  <a:pt x="3625" y="714"/>
                </a:lnTo>
                <a:lnTo>
                  <a:pt x="3627" y="714"/>
                </a:lnTo>
                <a:lnTo>
                  <a:pt x="3629" y="714"/>
                </a:lnTo>
                <a:lnTo>
                  <a:pt x="3631" y="716"/>
                </a:lnTo>
                <a:lnTo>
                  <a:pt x="3633" y="716"/>
                </a:lnTo>
                <a:lnTo>
                  <a:pt x="3634" y="718"/>
                </a:lnTo>
                <a:lnTo>
                  <a:pt x="3636" y="718"/>
                </a:lnTo>
                <a:lnTo>
                  <a:pt x="3638" y="716"/>
                </a:lnTo>
                <a:lnTo>
                  <a:pt x="3640" y="716"/>
                </a:lnTo>
                <a:lnTo>
                  <a:pt x="3640" y="714"/>
                </a:lnTo>
                <a:lnTo>
                  <a:pt x="3642" y="712"/>
                </a:lnTo>
                <a:lnTo>
                  <a:pt x="3644" y="712"/>
                </a:lnTo>
                <a:lnTo>
                  <a:pt x="3646" y="710"/>
                </a:lnTo>
                <a:lnTo>
                  <a:pt x="3648" y="710"/>
                </a:lnTo>
                <a:lnTo>
                  <a:pt x="3648" y="712"/>
                </a:lnTo>
                <a:lnTo>
                  <a:pt x="3650" y="712"/>
                </a:lnTo>
                <a:lnTo>
                  <a:pt x="3650" y="714"/>
                </a:lnTo>
                <a:lnTo>
                  <a:pt x="3650" y="716"/>
                </a:lnTo>
                <a:lnTo>
                  <a:pt x="3650" y="718"/>
                </a:lnTo>
                <a:lnTo>
                  <a:pt x="3650" y="720"/>
                </a:lnTo>
                <a:lnTo>
                  <a:pt x="3650" y="721"/>
                </a:lnTo>
                <a:lnTo>
                  <a:pt x="3650" y="723"/>
                </a:lnTo>
                <a:lnTo>
                  <a:pt x="3650" y="725"/>
                </a:lnTo>
                <a:lnTo>
                  <a:pt x="3648" y="727"/>
                </a:lnTo>
                <a:lnTo>
                  <a:pt x="3648" y="729"/>
                </a:lnTo>
                <a:lnTo>
                  <a:pt x="3648" y="731"/>
                </a:lnTo>
                <a:lnTo>
                  <a:pt x="3648" y="735"/>
                </a:lnTo>
                <a:lnTo>
                  <a:pt x="3650" y="737"/>
                </a:lnTo>
                <a:lnTo>
                  <a:pt x="3650" y="739"/>
                </a:lnTo>
                <a:lnTo>
                  <a:pt x="3652" y="739"/>
                </a:lnTo>
                <a:lnTo>
                  <a:pt x="3656" y="741"/>
                </a:lnTo>
                <a:lnTo>
                  <a:pt x="3658" y="741"/>
                </a:lnTo>
                <a:lnTo>
                  <a:pt x="3659" y="741"/>
                </a:lnTo>
                <a:lnTo>
                  <a:pt x="3659" y="743"/>
                </a:lnTo>
                <a:lnTo>
                  <a:pt x="3661" y="743"/>
                </a:lnTo>
                <a:lnTo>
                  <a:pt x="3663" y="743"/>
                </a:lnTo>
                <a:lnTo>
                  <a:pt x="3665" y="745"/>
                </a:lnTo>
                <a:lnTo>
                  <a:pt x="3665" y="746"/>
                </a:lnTo>
                <a:lnTo>
                  <a:pt x="3665" y="748"/>
                </a:lnTo>
                <a:lnTo>
                  <a:pt x="3667" y="750"/>
                </a:lnTo>
                <a:lnTo>
                  <a:pt x="3667" y="752"/>
                </a:lnTo>
                <a:lnTo>
                  <a:pt x="3669" y="754"/>
                </a:lnTo>
                <a:lnTo>
                  <a:pt x="3669" y="756"/>
                </a:lnTo>
                <a:lnTo>
                  <a:pt x="3671" y="758"/>
                </a:lnTo>
                <a:lnTo>
                  <a:pt x="3675" y="760"/>
                </a:lnTo>
                <a:lnTo>
                  <a:pt x="3677" y="762"/>
                </a:lnTo>
                <a:lnTo>
                  <a:pt x="3679" y="764"/>
                </a:lnTo>
                <a:lnTo>
                  <a:pt x="3679" y="766"/>
                </a:lnTo>
                <a:lnTo>
                  <a:pt x="3681" y="768"/>
                </a:lnTo>
                <a:lnTo>
                  <a:pt x="3681" y="769"/>
                </a:lnTo>
                <a:lnTo>
                  <a:pt x="3679" y="769"/>
                </a:lnTo>
                <a:lnTo>
                  <a:pt x="3677" y="771"/>
                </a:lnTo>
                <a:lnTo>
                  <a:pt x="3675" y="773"/>
                </a:lnTo>
                <a:lnTo>
                  <a:pt x="3673" y="773"/>
                </a:lnTo>
                <a:lnTo>
                  <a:pt x="3673" y="775"/>
                </a:lnTo>
                <a:lnTo>
                  <a:pt x="3671" y="775"/>
                </a:lnTo>
                <a:lnTo>
                  <a:pt x="3669" y="775"/>
                </a:lnTo>
                <a:lnTo>
                  <a:pt x="3667" y="775"/>
                </a:lnTo>
                <a:lnTo>
                  <a:pt x="3667" y="777"/>
                </a:lnTo>
                <a:lnTo>
                  <a:pt x="3665" y="777"/>
                </a:lnTo>
                <a:lnTo>
                  <a:pt x="3663" y="779"/>
                </a:lnTo>
                <a:lnTo>
                  <a:pt x="3659" y="781"/>
                </a:lnTo>
                <a:lnTo>
                  <a:pt x="3656" y="781"/>
                </a:lnTo>
                <a:lnTo>
                  <a:pt x="3654" y="781"/>
                </a:lnTo>
                <a:lnTo>
                  <a:pt x="3650" y="781"/>
                </a:lnTo>
                <a:lnTo>
                  <a:pt x="3646" y="781"/>
                </a:lnTo>
                <a:lnTo>
                  <a:pt x="3644" y="783"/>
                </a:lnTo>
                <a:lnTo>
                  <a:pt x="3642" y="785"/>
                </a:lnTo>
                <a:lnTo>
                  <a:pt x="3638" y="785"/>
                </a:lnTo>
                <a:lnTo>
                  <a:pt x="3636" y="785"/>
                </a:lnTo>
                <a:lnTo>
                  <a:pt x="3634" y="789"/>
                </a:lnTo>
                <a:lnTo>
                  <a:pt x="3634" y="791"/>
                </a:lnTo>
                <a:lnTo>
                  <a:pt x="3634" y="793"/>
                </a:lnTo>
                <a:lnTo>
                  <a:pt x="3633" y="793"/>
                </a:lnTo>
                <a:lnTo>
                  <a:pt x="3633" y="794"/>
                </a:lnTo>
                <a:lnTo>
                  <a:pt x="3631" y="796"/>
                </a:lnTo>
                <a:lnTo>
                  <a:pt x="3631" y="798"/>
                </a:lnTo>
                <a:lnTo>
                  <a:pt x="3629" y="798"/>
                </a:lnTo>
                <a:lnTo>
                  <a:pt x="3627" y="800"/>
                </a:lnTo>
                <a:lnTo>
                  <a:pt x="3625" y="800"/>
                </a:lnTo>
                <a:lnTo>
                  <a:pt x="3623" y="800"/>
                </a:lnTo>
                <a:lnTo>
                  <a:pt x="3621" y="800"/>
                </a:lnTo>
                <a:lnTo>
                  <a:pt x="3619" y="800"/>
                </a:lnTo>
                <a:lnTo>
                  <a:pt x="3617" y="800"/>
                </a:lnTo>
                <a:lnTo>
                  <a:pt x="3615" y="802"/>
                </a:lnTo>
                <a:lnTo>
                  <a:pt x="3613" y="802"/>
                </a:lnTo>
                <a:lnTo>
                  <a:pt x="3613" y="804"/>
                </a:lnTo>
                <a:lnTo>
                  <a:pt x="3613" y="806"/>
                </a:lnTo>
                <a:lnTo>
                  <a:pt x="3613" y="808"/>
                </a:lnTo>
                <a:lnTo>
                  <a:pt x="3615" y="808"/>
                </a:lnTo>
                <a:lnTo>
                  <a:pt x="3615" y="810"/>
                </a:lnTo>
                <a:lnTo>
                  <a:pt x="3615" y="812"/>
                </a:lnTo>
                <a:lnTo>
                  <a:pt x="3613" y="814"/>
                </a:lnTo>
                <a:lnTo>
                  <a:pt x="3611" y="814"/>
                </a:lnTo>
                <a:lnTo>
                  <a:pt x="3610" y="814"/>
                </a:lnTo>
                <a:lnTo>
                  <a:pt x="3610" y="816"/>
                </a:lnTo>
                <a:lnTo>
                  <a:pt x="3608" y="816"/>
                </a:lnTo>
                <a:lnTo>
                  <a:pt x="3608" y="817"/>
                </a:lnTo>
                <a:lnTo>
                  <a:pt x="3606" y="817"/>
                </a:lnTo>
                <a:lnTo>
                  <a:pt x="3606" y="819"/>
                </a:lnTo>
                <a:lnTo>
                  <a:pt x="3604" y="819"/>
                </a:lnTo>
                <a:lnTo>
                  <a:pt x="3604" y="821"/>
                </a:lnTo>
                <a:lnTo>
                  <a:pt x="3602" y="821"/>
                </a:lnTo>
                <a:lnTo>
                  <a:pt x="3602" y="823"/>
                </a:lnTo>
                <a:lnTo>
                  <a:pt x="3600" y="823"/>
                </a:lnTo>
                <a:lnTo>
                  <a:pt x="3598" y="825"/>
                </a:lnTo>
                <a:lnTo>
                  <a:pt x="3596" y="825"/>
                </a:lnTo>
                <a:lnTo>
                  <a:pt x="3594" y="827"/>
                </a:lnTo>
                <a:lnTo>
                  <a:pt x="3592" y="831"/>
                </a:lnTo>
                <a:lnTo>
                  <a:pt x="3590" y="831"/>
                </a:lnTo>
                <a:lnTo>
                  <a:pt x="3590" y="833"/>
                </a:lnTo>
                <a:lnTo>
                  <a:pt x="3590" y="835"/>
                </a:lnTo>
                <a:lnTo>
                  <a:pt x="3588" y="835"/>
                </a:lnTo>
                <a:lnTo>
                  <a:pt x="3586" y="839"/>
                </a:lnTo>
                <a:lnTo>
                  <a:pt x="3586" y="841"/>
                </a:lnTo>
                <a:lnTo>
                  <a:pt x="3585" y="841"/>
                </a:lnTo>
                <a:lnTo>
                  <a:pt x="3585" y="842"/>
                </a:lnTo>
                <a:lnTo>
                  <a:pt x="3585" y="844"/>
                </a:lnTo>
                <a:lnTo>
                  <a:pt x="3583" y="848"/>
                </a:lnTo>
                <a:lnTo>
                  <a:pt x="3581" y="852"/>
                </a:lnTo>
                <a:lnTo>
                  <a:pt x="3581" y="854"/>
                </a:lnTo>
                <a:lnTo>
                  <a:pt x="3583" y="856"/>
                </a:lnTo>
                <a:lnTo>
                  <a:pt x="3581" y="856"/>
                </a:lnTo>
                <a:lnTo>
                  <a:pt x="3581" y="858"/>
                </a:lnTo>
                <a:lnTo>
                  <a:pt x="3581" y="860"/>
                </a:lnTo>
                <a:lnTo>
                  <a:pt x="3579" y="862"/>
                </a:lnTo>
                <a:lnTo>
                  <a:pt x="3577" y="862"/>
                </a:lnTo>
                <a:lnTo>
                  <a:pt x="3575" y="862"/>
                </a:lnTo>
                <a:lnTo>
                  <a:pt x="3575" y="864"/>
                </a:lnTo>
                <a:lnTo>
                  <a:pt x="3573" y="864"/>
                </a:lnTo>
                <a:lnTo>
                  <a:pt x="3573" y="865"/>
                </a:lnTo>
                <a:lnTo>
                  <a:pt x="3571" y="869"/>
                </a:lnTo>
                <a:lnTo>
                  <a:pt x="3571" y="871"/>
                </a:lnTo>
                <a:lnTo>
                  <a:pt x="3567" y="877"/>
                </a:lnTo>
                <a:lnTo>
                  <a:pt x="3567" y="879"/>
                </a:lnTo>
                <a:lnTo>
                  <a:pt x="3567" y="881"/>
                </a:lnTo>
                <a:lnTo>
                  <a:pt x="3569" y="883"/>
                </a:lnTo>
                <a:lnTo>
                  <a:pt x="3569" y="885"/>
                </a:lnTo>
                <a:lnTo>
                  <a:pt x="3571" y="885"/>
                </a:lnTo>
                <a:lnTo>
                  <a:pt x="3571" y="887"/>
                </a:lnTo>
                <a:lnTo>
                  <a:pt x="3573" y="887"/>
                </a:lnTo>
                <a:lnTo>
                  <a:pt x="3573" y="889"/>
                </a:lnTo>
                <a:lnTo>
                  <a:pt x="3571" y="890"/>
                </a:lnTo>
                <a:lnTo>
                  <a:pt x="3569" y="894"/>
                </a:lnTo>
                <a:lnTo>
                  <a:pt x="3569" y="896"/>
                </a:lnTo>
                <a:lnTo>
                  <a:pt x="3567" y="896"/>
                </a:lnTo>
                <a:lnTo>
                  <a:pt x="3567" y="898"/>
                </a:lnTo>
                <a:lnTo>
                  <a:pt x="3567" y="900"/>
                </a:lnTo>
                <a:lnTo>
                  <a:pt x="3565" y="900"/>
                </a:lnTo>
                <a:lnTo>
                  <a:pt x="3565" y="902"/>
                </a:lnTo>
                <a:lnTo>
                  <a:pt x="3565" y="904"/>
                </a:lnTo>
                <a:lnTo>
                  <a:pt x="3563" y="904"/>
                </a:lnTo>
                <a:lnTo>
                  <a:pt x="3563" y="906"/>
                </a:lnTo>
                <a:lnTo>
                  <a:pt x="3562" y="912"/>
                </a:lnTo>
                <a:lnTo>
                  <a:pt x="3562" y="913"/>
                </a:lnTo>
                <a:lnTo>
                  <a:pt x="3560" y="915"/>
                </a:lnTo>
                <a:lnTo>
                  <a:pt x="3560" y="919"/>
                </a:lnTo>
                <a:lnTo>
                  <a:pt x="3558" y="921"/>
                </a:lnTo>
                <a:lnTo>
                  <a:pt x="3554" y="925"/>
                </a:lnTo>
                <a:lnTo>
                  <a:pt x="3554" y="927"/>
                </a:lnTo>
                <a:lnTo>
                  <a:pt x="3552" y="927"/>
                </a:lnTo>
                <a:lnTo>
                  <a:pt x="3552" y="929"/>
                </a:lnTo>
                <a:lnTo>
                  <a:pt x="3550" y="931"/>
                </a:lnTo>
                <a:lnTo>
                  <a:pt x="3548" y="931"/>
                </a:lnTo>
                <a:lnTo>
                  <a:pt x="3548" y="933"/>
                </a:lnTo>
                <a:lnTo>
                  <a:pt x="3546" y="933"/>
                </a:lnTo>
                <a:lnTo>
                  <a:pt x="3546" y="935"/>
                </a:lnTo>
                <a:lnTo>
                  <a:pt x="3546" y="937"/>
                </a:lnTo>
                <a:lnTo>
                  <a:pt x="3544" y="938"/>
                </a:lnTo>
                <a:lnTo>
                  <a:pt x="3544" y="940"/>
                </a:lnTo>
                <a:lnTo>
                  <a:pt x="3544" y="942"/>
                </a:lnTo>
                <a:lnTo>
                  <a:pt x="3542" y="942"/>
                </a:lnTo>
                <a:lnTo>
                  <a:pt x="3542" y="944"/>
                </a:lnTo>
                <a:lnTo>
                  <a:pt x="3540" y="946"/>
                </a:lnTo>
                <a:lnTo>
                  <a:pt x="3538" y="948"/>
                </a:lnTo>
                <a:lnTo>
                  <a:pt x="3538" y="950"/>
                </a:lnTo>
                <a:lnTo>
                  <a:pt x="3537" y="952"/>
                </a:lnTo>
                <a:lnTo>
                  <a:pt x="3535" y="952"/>
                </a:lnTo>
                <a:lnTo>
                  <a:pt x="3535" y="954"/>
                </a:lnTo>
                <a:lnTo>
                  <a:pt x="3533" y="954"/>
                </a:lnTo>
                <a:lnTo>
                  <a:pt x="3533" y="956"/>
                </a:lnTo>
                <a:lnTo>
                  <a:pt x="3531" y="958"/>
                </a:lnTo>
                <a:lnTo>
                  <a:pt x="3529" y="960"/>
                </a:lnTo>
                <a:lnTo>
                  <a:pt x="3527" y="960"/>
                </a:lnTo>
                <a:lnTo>
                  <a:pt x="3527" y="961"/>
                </a:lnTo>
                <a:lnTo>
                  <a:pt x="3525" y="961"/>
                </a:lnTo>
                <a:lnTo>
                  <a:pt x="3523" y="961"/>
                </a:lnTo>
                <a:lnTo>
                  <a:pt x="3521" y="963"/>
                </a:lnTo>
                <a:lnTo>
                  <a:pt x="3519" y="963"/>
                </a:lnTo>
                <a:lnTo>
                  <a:pt x="3517" y="965"/>
                </a:lnTo>
                <a:lnTo>
                  <a:pt x="3517" y="967"/>
                </a:lnTo>
                <a:lnTo>
                  <a:pt x="3517" y="969"/>
                </a:lnTo>
                <a:lnTo>
                  <a:pt x="3515" y="969"/>
                </a:lnTo>
                <a:lnTo>
                  <a:pt x="3515" y="971"/>
                </a:lnTo>
                <a:lnTo>
                  <a:pt x="3510" y="973"/>
                </a:lnTo>
                <a:lnTo>
                  <a:pt x="3510" y="975"/>
                </a:lnTo>
                <a:lnTo>
                  <a:pt x="3508" y="975"/>
                </a:lnTo>
                <a:lnTo>
                  <a:pt x="3508" y="977"/>
                </a:lnTo>
                <a:lnTo>
                  <a:pt x="3506" y="977"/>
                </a:lnTo>
                <a:lnTo>
                  <a:pt x="3504" y="977"/>
                </a:lnTo>
                <a:lnTo>
                  <a:pt x="3502" y="977"/>
                </a:lnTo>
                <a:lnTo>
                  <a:pt x="3498" y="979"/>
                </a:lnTo>
                <a:lnTo>
                  <a:pt x="3498" y="981"/>
                </a:lnTo>
                <a:lnTo>
                  <a:pt x="3496" y="983"/>
                </a:lnTo>
                <a:lnTo>
                  <a:pt x="3494" y="984"/>
                </a:lnTo>
                <a:lnTo>
                  <a:pt x="3490" y="992"/>
                </a:lnTo>
                <a:lnTo>
                  <a:pt x="3490" y="994"/>
                </a:lnTo>
                <a:lnTo>
                  <a:pt x="3489" y="994"/>
                </a:lnTo>
                <a:lnTo>
                  <a:pt x="3489" y="996"/>
                </a:lnTo>
                <a:lnTo>
                  <a:pt x="3489" y="998"/>
                </a:lnTo>
                <a:lnTo>
                  <a:pt x="3490" y="998"/>
                </a:lnTo>
                <a:lnTo>
                  <a:pt x="3492" y="998"/>
                </a:lnTo>
                <a:lnTo>
                  <a:pt x="3494" y="998"/>
                </a:lnTo>
                <a:lnTo>
                  <a:pt x="3496" y="996"/>
                </a:lnTo>
                <a:lnTo>
                  <a:pt x="3498" y="994"/>
                </a:lnTo>
                <a:lnTo>
                  <a:pt x="3500" y="994"/>
                </a:lnTo>
                <a:lnTo>
                  <a:pt x="3500" y="992"/>
                </a:lnTo>
                <a:lnTo>
                  <a:pt x="3502" y="992"/>
                </a:lnTo>
                <a:lnTo>
                  <a:pt x="3504" y="992"/>
                </a:lnTo>
                <a:lnTo>
                  <a:pt x="3504" y="994"/>
                </a:lnTo>
                <a:lnTo>
                  <a:pt x="3506" y="994"/>
                </a:lnTo>
                <a:lnTo>
                  <a:pt x="3504" y="994"/>
                </a:lnTo>
                <a:lnTo>
                  <a:pt x="3504" y="996"/>
                </a:lnTo>
                <a:lnTo>
                  <a:pt x="3504" y="998"/>
                </a:lnTo>
                <a:lnTo>
                  <a:pt x="3504" y="1000"/>
                </a:lnTo>
                <a:lnTo>
                  <a:pt x="3502" y="1000"/>
                </a:lnTo>
                <a:lnTo>
                  <a:pt x="3502" y="1002"/>
                </a:lnTo>
                <a:lnTo>
                  <a:pt x="3498" y="1004"/>
                </a:lnTo>
                <a:lnTo>
                  <a:pt x="3496" y="1004"/>
                </a:lnTo>
                <a:lnTo>
                  <a:pt x="3496" y="1006"/>
                </a:lnTo>
                <a:lnTo>
                  <a:pt x="3494" y="1006"/>
                </a:lnTo>
                <a:lnTo>
                  <a:pt x="3492" y="1006"/>
                </a:lnTo>
                <a:lnTo>
                  <a:pt x="3490" y="1006"/>
                </a:lnTo>
                <a:lnTo>
                  <a:pt x="3490" y="1008"/>
                </a:lnTo>
                <a:lnTo>
                  <a:pt x="3489" y="1008"/>
                </a:lnTo>
                <a:lnTo>
                  <a:pt x="3487" y="1008"/>
                </a:lnTo>
                <a:lnTo>
                  <a:pt x="3487" y="1009"/>
                </a:lnTo>
                <a:lnTo>
                  <a:pt x="3485" y="1009"/>
                </a:lnTo>
                <a:lnTo>
                  <a:pt x="3483" y="1011"/>
                </a:lnTo>
                <a:lnTo>
                  <a:pt x="3483" y="1013"/>
                </a:lnTo>
                <a:lnTo>
                  <a:pt x="3481" y="1015"/>
                </a:lnTo>
                <a:lnTo>
                  <a:pt x="3479" y="1015"/>
                </a:lnTo>
                <a:lnTo>
                  <a:pt x="3477" y="1015"/>
                </a:lnTo>
                <a:lnTo>
                  <a:pt x="3475" y="1017"/>
                </a:lnTo>
                <a:lnTo>
                  <a:pt x="3475" y="1021"/>
                </a:lnTo>
                <a:lnTo>
                  <a:pt x="3473" y="1023"/>
                </a:lnTo>
                <a:lnTo>
                  <a:pt x="3473" y="1025"/>
                </a:lnTo>
                <a:lnTo>
                  <a:pt x="3473" y="1027"/>
                </a:lnTo>
                <a:lnTo>
                  <a:pt x="3471" y="1027"/>
                </a:lnTo>
                <a:lnTo>
                  <a:pt x="3469" y="1031"/>
                </a:lnTo>
                <a:lnTo>
                  <a:pt x="3467" y="1032"/>
                </a:lnTo>
                <a:lnTo>
                  <a:pt x="3467" y="1034"/>
                </a:lnTo>
                <a:lnTo>
                  <a:pt x="3467" y="1036"/>
                </a:lnTo>
                <a:lnTo>
                  <a:pt x="3467" y="1038"/>
                </a:lnTo>
                <a:lnTo>
                  <a:pt x="3466" y="1038"/>
                </a:lnTo>
                <a:lnTo>
                  <a:pt x="3466" y="1040"/>
                </a:lnTo>
                <a:lnTo>
                  <a:pt x="3464" y="1040"/>
                </a:lnTo>
                <a:lnTo>
                  <a:pt x="3462" y="1040"/>
                </a:lnTo>
                <a:lnTo>
                  <a:pt x="3460" y="1042"/>
                </a:lnTo>
                <a:lnTo>
                  <a:pt x="3458" y="1046"/>
                </a:lnTo>
                <a:lnTo>
                  <a:pt x="3456" y="1046"/>
                </a:lnTo>
                <a:lnTo>
                  <a:pt x="3454" y="1046"/>
                </a:lnTo>
                <a:lnTo>
                  <a:pt x="3452" y="1050"/>
                </a:lnTo>
                <a:lnTo>
                  <a:pt x="3446" y="1052"/>
                </a:lnTo>
                <a:lnTo>
                  <a:pt x="3442" y="1054"/>
                </a:lnTo>
                <a:lnTo>
                  <a:pt x="3441" y="1056"/>
                </a:lnTo>
                <a:lnTo>
                  <a:pt x="3439" y="1056"/>
                </a:lnTo>
                <a:lnTo>
                  <a:pt x="3439" y="1057"/>
                </a:lnTo>
                <a:lnTo>
                  <a:pt x="3437" y="1057"/>
                </a:lnTo>
                <a:lnTo>
                  <a:pt x="3435" y="1057"/>
                </a:lnTo>
                <a:lnTo>
                  <a:pt x="3433" y="1057"/>
                </a:lnTo>
                <a:lnTo>
                  <a:pt x="3431" y="1057"/>
                </a:lnTo>
                <a:lnTo>
                  <a:pt x="3429" y="1059"/>
                </a:lnTo>
                <a:lnTo>
                  <a:pt x="3427" y="1059"/>
                </a:lnTo>
                <a:lnTo>
                  <a:pt x="3427" y="1061"/>
                </a:lnTo>
                <a:lnTo>
                  <a:pt x="3425" y="1061"/>
                </a:lnTo>
                <a:lnTo>
                  <a:pt x="3425" y="1063"/>
                </a:lnTo>
                <a:lnTo>
                  <a:pt x="3423" y="1063"/>
                </a:lnTo>
                <a:lnTo>
                  <a:pt x="3423" y="1065"/>
                </a:lnTo>
                <a:lnTo>
                  <a:pt x="3421" y="1065"/>
                </a:lnTo>
                <a:lnTo>
                  <a:pt x="3419" y="1067"/>
                </a:lnTo>
                <a:lnTo>
                  <a:pt x="3418" y="1067"/>
                </a:lnTo>
                <a:lnTo>
                  <a:pt x="3416" y="1067"/>
                </a:lnTo>
                <a:lnTo>
                  <a:pt x="3416" y="1069"/>
                </a:lnTo>
                <a:lnTo>
                  <a:pt x="3414" y="1069"/>
                </a:lnTo>
                <a:lnTo>
                  <a:pt x="3414" y="1071"/>
                </a:lnTo>
                <a:lnTo>
                  <a:pt x="3412" y="1071"/>
                </a:lnTo>
                <a:lnTo>
                  <a:pt x="3412" y="1073"/>
                </a:lnTo>
                <a:lnTo>
                  <a:pt x="3410" y="1073"/>
                </a:lnTo>
                <a:lnTo>
                  <a:pt x="3408" y="1075"/>
                </a:lnTo>
                <a:lnTo>
                  <a:pt x="3406" y="1075"/>
                </a:lnTo>
                <a:lnTo>
                  <a:pt x="3404" y="1077"/>
                </a:lnTo>
                <a:lnTo>
                  <a:pt x="3402" y="1077"/>
                </a:lnTo>
                <a:lnTo>
                  <a:pt x="3402" y="1079"/>
                </a:lnTo>
                <a:lnTo>
                  <a:pt x="3400" y="1080"/>
                </a:lnTo>
                <a:lnTo>
                  <a:pt x="3400" y="1082"/>
                </a:lnTo>
                <a:lnTo>
                  <a:pt x="3400" y="1084"/>
                </a:lnTo>
                <a:lnTo>
                  <a:pt x="3400" y="1086"/>
                </a:lnTo>
                <a:lnTo>
                  <a:pt x="3400" y="1088"/>
                </a:lnTo>
                <a:lnTo>
                  <a:pt x="3400" y="1090"/>
                </a:lnTo>
                <a:lnTo>
                  <a:pt x="3398" y="1090"/>
                </a:lnTo>
                <a:lnTo>
                  <a:pt x="3398" y="1092"/>
                </a:lnTo>
                <a:lnTo>
                  <a:pt x="3398" y="1094"/>
                </a:lnTo>
                <a:lnTo>
                  <a:pt x="3398" y="1096"/>
                </a:lnTo>
                <a:lnTo>
                  <a:pt x="3400" y="1096"/>
                </a:lnTo>
                <a:lnTo>
                  <a:pt x="3400" y="1098"/>
                </a:lnTo>
                <a:lnTo>
                  <a:pt x="3402" y="1098"/>
                </a:lnTo>
                <a:lnTo>
                  <a:pt x="3404" y="1098"/>
                </a:lnTo>
                <a:lnTo>
                  <a:pt x="3406" y="1098"/>
                </a:lnTo>
                <a:lnTo>
                  <a:pt x="3408" y="1098"/>
                </a:lnTo>
                <a:lnTo>
                  <a:pt x="3408" y="1100"/>
                </a:lnTo>
                <a:lnTo>
                  <a:pt x="3408" y="1102"/>
                </a:lnTo>
                <a:lnTo>
                  <a:pt x="3408" y="1105"/>
                </a:lnTo>
                <a:lnTo>
                  <a:pt x="3410" y="1105"/>
                </a:lnTo>
                <a:lnTo>
                  <a:pt x="3410" y="1107"/>
                </a:lnTo>
                <a:lnTo>
                  <a:pt x="3410" y="1109"/>
                </a:lnTo>
                <a:lnTo>
                  <a:pt x="3410" y="1111"/>
                </a:lnTo>
                <a:lnTo>
                  <a:pt x="3412" y="1113"/>
                </a:lnTo>
                <a:lnTo>
                  <a:pt x="3412" y="1115"/>
                </a:lnTo>
                <a:lnTo>
                  <a:pt x="3414" y="1119"/>
                </a:lnTo>
                <a:lnTo>
                  <a:pt x="3418" y="1123"/>
                </a:lnTo>
                <a:lnTo>
                  <a:pt x="3418" y="1125"/>
                </a:lnTo>
                <a:lnTo>
                  <a:pt x="3418" y="1127"/>
                </a:lnTo>
                <a:lnTo>
                  <a:pt x="3419" y="1128"/>
                </a:lnTo>
                <a:lnTo>
                  <a:pt x="3421" y="1132"/>
                </a:lnTo>
                <a:lnTo>
                  <a:pt x="3423" y="1134"/>
                </a:lnTo>
                <a:lnTo>
                  <a:pt x="3423" y="1136"/>
                </a:lnTo>
                <a:lnTo>
                  <a:pt x="3425" y="1136"/>
                </a:lnTo>
                <a:lnTo>
                  <a:pt x="3425" y="1138"/>
                </a:lnTo>
                <a:lnTo>
                  <a:pt x="3427" y="1140"/>
                </a:lnTo>
                <a:lnTo>
                  <a:pt x="3429" y="1140"/>
                </a:lnTo>
                <a:lnTo>
                  <a:pt x="3429" y="1142"/>
                </a:lnTo>
                <a:lnTo>
                  <a:pt x="3431" y="1142"/>
                </a:lnTo>
                <a:lnTo>
                  <a:pt x="3431" y="1144"/>
                </a:lnTo>
                <a:lnTo>
                  <a:pt x="3433" y="1144"/>
                </a:lnTo>
                <a:lnTo>
                  <a:pt x="3433" y="1146"/>
                </a:lnTo>
                <a:lnTo>
                  <a:pt x="3435" y="1146"/>
                </a:lnTo>
                <a:lnTo>
                  <a:pt x="3435" y="1150"/>
                </a:lnTo>
                <a:lnTo>
                  <a:pt x="3435" y="1152"/>
                </a:lnTo>
                <a:lnTo>
                  <a:pt x="3435" y="1153"/>
                </a:lnTo>
                <a:lnTo>
                  <a:pt x="3435" y="1155"/>
                </a:lnTo>
                <a:lnTo>
                  <a:pt x="3437" y="1155"/>
                </a:lnTo>
                <a:lnTo>
                  <a:pt x="3437" y="1157"/>
                </a:lnTo>
                <a:lnTo>
                  <a:pt x="3437" y="1161"/>
                </a:lnTo>
                <a:lnTo>
                  <a:pt x="3439" y="1163"/>
                </a:lnTo>
                <a:lnTo>
                  <a:pt x="3439" y="1165"/>
                </a:lnTo>
                <a:lnTo>
                  <a:pt x="3441" y="1165"/>
                </a:lnTo>
                <a:lnTo>
                  <a:pt x="3442" y="1167"/>
                </a:lnTo>
                <a:lnTo>
                  <a:pt x="3444" y="1169"/>
                </a:lnTo>
                <a:lnTo>
                  <a:pt x="3446" y="1171"/>
                </a:lnTo>
                <a:lnTo>
                  <a:pt x="3446" y="1175"/>
                </a:lnTo>
                <a:lnTo>
                  <a:pt x="3448" y="1175"/>
                </a:lnTo>
                <a:lnTo>
                  <a:pt x="3448" y="1176"/>
                </a:lnTo>
                <a:lnTo>
                  <a:pt x="3450" y="1176"/>
                </a:lnTo>
                <a:lnTo>
                  <a:pt x="3452" y="1178"/>
                </a:lnTo>
                <a:lnTo>
                  <a:pt x="3452" y="1180"/>
                </a:lnTo>
                <a:lnTo>
                  <a:pt x="3452" y="1184"/>
                </a:lnTo>
                <a:lnTo>
                  <a:pt x="3452" y="1186"/>
                </a:lnTo>
                <a:lnTo>
                  <a:pt x="3450" y="1188"/>
                </a:lnTo>
                <a:lnTo>
                  <a:pt x="3450" y="1190"/>
                </a:lnTo>
                <a:lnTo>
                  <a:pt x="3448" y="1190"/>
                </a:lnTo>
                <a:lnTo>
                  <a:pt x="3448" y="1192"/>
                </a:lnTo>
                <a:lnTo>
                  <a:pt x="3446" y="1194"/>
                </a:lnTo>
                <a:lnTo>
                  <a:pt x="3446" y="1196"/>
                </a:lnTo>
                <a:lnTo>
                  <a:pt x="3444" y="1198"/>
                </a:lnTo>
                <a:lnTo>
                  <a:pt x="3442" y="1198"/>
                </a:lnTo>
                <a:lnTo>
                  <a:pt x="3442" y="1200"/>
                </a:lnTo>
                <a:lnTo>
                  <a:pt x="3441" y="1200"/>
                </a:lnTo>
                <a:lnTo>
                  <a:pt x="3439" y="1200"/>
                </a:lnTo>
                <a:lnTo>
                  <a:pt x="3437" y="1198"/>
                </a:lnTo>
                <a:lnTo>
                  <a:pt x="3435" y="1198"/>
                </a:lnTo>
                <a:lnTo>
                  <a:pt x="3431" y="1198"/>
                </a:lnTo>
                <a:lnTo>
                  <a:pt x="3429" y="1198"/>
                </a:lnTo>
                <a:lnTo>
                  <a:pt x="3427" y="1198"/>
                </a:lnTo>
                <a:lnTo>
                  <a:pt x="3425" y="1198"/>
                </a:lnTo>
                <a:lnTo>
                  <a:pt x="3423" y="1200"/>
                </a:lnTo>
                <a:lnTo>
                  <a:pt x="3423" y="1201"/>
                </a:lnTo>
                <a:lnTo>
                  <a:pt x="3423" y="1203"/>
                </a:lnTo>
                <a:lnTo>
                  <a:pt x="3421" y="1203"/>
                </a:lnTo>
                <a:lnTo>
                  <a:pt x="3423" y="1205"/>
                </a:lnTo>
                <a:lnTo>
                  <a:pt x="3423" y="1207"/>
                </a:lnTo>
                <a:lnTo>
                  <a:pt x="3425" y="1209"/>
                </a:lnTo>
                <a:lnTo>
                  <a:pt x="3427" y="1211"/>
                </a:lnTo>
                <a:lnTo>
                  <a:pt x="3429" y="1213"/>
                </a:lnTo>
                <a:lnTo>
                  <a:pt x="3431" y="1215"/>
                </a:lnTo>
                <a:lnTo>
                  <a:pt x="3431" y="1217"/>
                </a:lnTo>
                <a:lnTo>
                  <a:pt x="3431" y="1219"/>
                </a:lnTo>
                <a:lnTo>
                  <a:pt x="3429" y="1219"/>
                </a:lnTo>
                <a:lnTo>
                  <a:pt x="3429" y="1221"/>
                </a:lnTo>
                <a:lnTo>
                  <a:pt x="3429" y="1223"/>
                </a:lnTo>
                <a:lnTo>
                  <a:pt x="3427" y="1224"/>
                </a:lnTo>
                <a:lnTo>
                  <a:pt x="3425" y="1226"/>
                </a:lnTo>
                <a:lnTo>
                  <a:pt x="3423" y="1226"/>
                </a:lnTo>
                <a:lnTo>
                  <a:pt x="3423" y="1228"/>
                </a:lnTo>
                <a:lnTo>
                  <a:pt x="3421" y="1230"/>
                </a:lnTo>
                <a:lnTo>
                  <a:pt x="3419" y="1230"/>
                </a:lnTo>
                <a:lnTo>
                  <a:pt x="3419" y="1232"/>
                </a:lnTo>
                <a:lnTo>
                  <a:pt x="3419" y="1234"/>
                </a:lnTo>
                <a:lnTo>
                  <a:pt x="3419" y="1236"/>
                </a:lnTo>
                <a:lnTo>
                  <a:pt x="3421" y="1236"/>
                </a:lnTo>
                <a:lnTo>
                  <a:pt x="3421" y="1238"/>
                </a:lnTo>
                <a:lnTo>
                  <a:pt x="3419" y="1238"/>
                </a:lnTo>
                <a:lnTo>
                  <a:pt x="3419" y="1240"/>
                </a:lnTo>
                <a:lnTo>
                  <a:pt x="3418" y="1242"/>
                </a:lnTo>
                <a:lnTo>
                  <a:pt x="3416" y="1244"/>
                </a:lnTo>
                <a:lnTo>
                  <a:pt x="3416" y="1246"/>
                </a:lnTo>
                <a:lnTo>
                  <a:pt x="3414" y="1246"/>
                </a:lnTo>
                <a:lnTo>
                  <a:pt x="3412" y="1246"/>
                </a:lnTo>
                <a:lnTo>
                  <a:pt x="3410" y="1248"/>
                </a:lnTo>
                <a:lnTo>
                  <a:pt x="3408" y="1248"/>
                </a:lnTo>
                <a:lnTo>
                  <a:pt x="3408" y="1249"/>
                </a:lnTo>
                <a:lnTo>
                  <a:pt x="3406" y="1249"/>
                </a:lnTo>
                <a:lnTo>
                  <a:pt x="3406" y="1251"/>
                </a:lnTo>
                <a:lnTo>
                  <a:pt x="3404" y="1253"/>
                </a:lnTo>
                <a:lnTo>
                  <a:pt x="3402" y="1253"/>
                </a:lnTo>
                <a:lnTo>
                  <a:pt x="3402" y="1255"/>
                </a:lnTo>
                <a:lnTo>
                  <a:pt x="3402" y="1257"/>
                </a:lnTo>
                <a:lnTo>
                  <a:pt x="3400" y="1259"/>
                </a:lnTo>
                <a:lnTo>
                  <a:pt x="3398" y="1259"/>
                </a:lnTo>
                <a:lnTo>
                  <a:pt x="3394" y="1259"/>
                </a:lnTo>
                <a:lnTo>
                  <a:pt x="3389" y="1259"/>
                </a:lnTo>
                <a:lnTo>
                  <a:pt x="3387" y="1257"/>
                </a:lnTo>
                <a:lnTo>
                  <a:pt x="3385" y="1257"/>
                </a:lnTo>
                <a:lnTo>
                  <a:pt x="3381" y="1255"/>
                </a:lnTo>
                <a:lnTo>
                  <a:pt x="3377" y="1257"/>
                </a:lnTo>
                <a:lnTo>
                  <a:pt x="3375" y="1257"/>
                </a:lnTo>
                <a:lnTo>
                  <a:pt x="3373" y="1259"/>
                </a:lnTo>
                <a:lnTo>
                  <a:pt x="3373" y="1261"/>
                </a:lnTo>
                <a:lnTo>
                  <a:pt x="3373" y="1263"/>
                </a:lnTo>
                <a:lnTo>
                  <a:pt x="3371" y="1265"/>
                </a:lnTo>
                <a:lnTo>
                  <a:pt x="3371" y="1267"/>
                </a:lnTo>
                <a:lnTo>
                  <a:pt x="3371" y="1269"/>
                </a:lnTo>
                <a:lnTo>
                  <a:pt x="3371" y="1271"/>
                </a:lnTo>
                <a:lnTo>
                  <a:pt x="3370" y="1271"/>
                </a:lnTo>
                <a:lnTo>
                  <a:pt x="3370" y="1272"/>
                </a:lnTo>
                <a:lnTo>
                  <a:pt x="3368" y="1272"/>
                </a:lnTo>
                <a:lnTo>
                  <a:pt x="3368" y="1274"/>
                </a:lnTo>
                <a:lnTo>
                  <a:pt x="3366" y="1274"/>
                </a:lnTo>
                <a:lnTo>
                  <a:pt x="3364" y="1274"/>
                </a:lnTo>
                <a:lnTo>
                  <a:pt x="3364" y="1276"/>
                </a:lnTo>
                <a:lnTo>
                  <a:pt x="3362" y="1276"/>
                </a:lnTo>
                <a:lnTo>
                  <a:pt x="3360" y="1278"/>
                </a:lnTo>
                <a:lnTo>
                  <a:pt x="3360" y="1280"/>
                </a:lnTo>
                <a:lnTo>
                  <a:pt x="3360" y="1284"/>
                </a:lnTo>
                <a:lnTo>
                  <a:pt x="3362" y="1286"/>
                </a:lnTo>
                <a:lnTo>
                  <a:pt x="3364" y="1288"/>
                </a:lnTo>
                <a:lnTo>
                  <a:pt x="3366" y="1290"/>
                </a:lnTo>
                <a:lnTo>
                  <a:pt x="3366" y="1292"/>
                </a:lnTo>
                <a:lnTo>
                  <a:pt x="3368" y="1292"/>
                </a:lnTo>
                <a:lnTo>
                  <a:pt x="3368" y="1294"/>
                </a:lnTo>
                <a:lnTo>
                  <a:pt x="3370" y="1294"/>
                </a:lnTo>
                <a:lnTo>
                  <a:pt x="3370" y="1296"/>
                </a:lnTo>
                <a:lnTo>
                  <a:pt x="3370" y="1297"/>
                </a:lnTo>
                <a:lnTo>
                  <a:pt x="3368" y="1299"/>
                </a:lnTo>
                <a:lnTo>
                  <a:pt x="3366" y="1301"/>
                </a:lnTo>
                <a:lnTo>
                  <a:pt x="3366" y="1303"/>
                </a:lnTo>
                <a:lnTo>
                  <a:pt x="3366" y="1305"/>
                </a:lnTo>
                <a:lnTo>
                  <a:pt x="3366" y="1307"/>
                </a:lnTo>
                <a:lnTo>
                  <a:pt x="3364" y="1307"/>
                </a:lnTo>
                <a:lnTo>
                  <a:pt x="3364" y="1309"/>
                </a:lnTo>
                <a:lnTo>
                  <a:pt x="3362" y="1309"/>
                </a:lnTo>
                <a:lnTo>
                  <a:pt x="3362" y="1311"/>
                </a:lnTo>
                <a:lnTo>
                  <a:pt x="3360" y="1313"/>
                </a:lnTo>
                <a:lnTo>
                  <a:pt x="3358" y="1319"/>
                </a:lnTo>
                <a:lnTo>
                  <a:pt x="3358" y="1320"/>
                </a:lnTo>
                <a:lnTo>
                  <a:pt x="3358" y="1322"/>
                </a:lnTo>
                <a:lnTo>
                  <a:pt x="3356" y="1324"/>
                </a:lnTo>
                <a:lnTo>
                  <a:pt x="3356" y="1326"/>
                </a:lnTo>
                <a:lnTo>
                  <a:pt x="3356" y="1330"/>
                </a:lnTo>
                <a:lnTo>
                  <a:pt x="3356" y="1332"/>
                </a:lnTo>
                <a:lnTo>
                  <a:pt x="3356" y="1334"/>
                </a:lnTo>
                <a:lnTo>
                  <a:pt x="3358" y="1334"/>
                </a:lnTo>
                <a:lnTo>
                  <a:pt x="3360" y="1338"/>
                </a:lnTo>
                <a:lnTo>
                  <a:pt x="3362" y="1338"/>
                </a:lnTo>
                <a:lnTo>
                  <a:pt x="3362" y="1340"/>
                </a:lnTo>
                <a:lnTo>
                  <a:pt x="3364" y="1340"/>
                </a:lnTo>
                <a:lnTo>
                  <a:pt x="3366" y="1340"/>
                </a:lnTo>
                <a:lnTo>
                  <a:pt x="3368" y="1340"/>
                </a:lnTo>
                <a:lnTo>
                  <a:pt x="3370" y="1340"/>
                </a:lnTo>
                <a:lnTo>
                  <a:pt x="3371" y="1340"/>
                </a:lnTo>
                <a:lnTo>
                  <a:pt x="3371" y="1342"/>
                </a:lnTo>
                <a:lnTo>
                  <a:pt x="3371" y="1344"/>
                </a:lnTo>
                <a:lnTo>
                  <a:pt x="3371" y="1345"/>
                </a:lnTo>
                <a:lnTo>
                  <a:pt x="3371" y="1347"/>
                </a:lnTo>
                <a:lnTo>
                  <a:pt x="3370" y="1347"/>
                </a:lnTo>
                <a:lnTo>
                  <a:pt x="3370" y="1349"/>
                </a:lnTo>
                <a:lnTo>
                  <a:pt x="3370" y="1351"/>
                </a:lnTo>
                <a:lnTo>
                  <a:pt x="3368" y="1351"/>
                </a:lnTo>
                <a:lnTo>
                  <a:pt x="3366" y="1351"/>
                </a:lnTo>
                <a:lnTo>
                  <a:pt x="3366" y="1353"/>
                </a:lnTo>
                <a:lnTo>
                  <a:pt x="3364" y="1353"/>
                </a:lnTo>
                <a:lnTo>
                  <a:pt x="3364" y="1355"/>
                </a:lnTo>
                <a:lnTo>
                  <a:pt x="3362" y="1355"/>
                </a:lnTo>
                <a:lnTo>
                  <a:pt x="3360" y="1359"/>
                </a:lnTo>
                <a:lnTo>
                  <a:pt x="3358" y="1361"/>
                </a:lnTo>
                <a:lnTo>
                  <a:pt x="3358" y="1363"/>
                </a:lnTo>
                <a:lnTo>
                  <a:pt x="3358" y="1365"/>
                </a:lnTo>
                <a:lnTo>
                  <a:pt x="3358" y="1367"/>
                </a:lnTo>
                <a:lnTo>
                  <a:pt x="3358" y="1368"/>
                </a:lnTo>
                <a:lnTo>
                  <a:pt x="3360" y="1370"/>
                </a:lnTo>
                <a:lnTo>
                  <a:pt x="3362" y="1372"/>
                </a:lnTo>
                <a:lnTo>
                  <a:pt x="3362" y="1374"/>
                </a:lnTo>
                <a:lnTo>
                  <a:pt x="3364" y="1378"/>
                </a:lnTo>
                <a:lnTo>
                  <a:pt x="3364" y="1380"/>
                </a:lnTo>
                <a:lnTo>
                  <a:pt x="3364" y="1382"/>
                </a:lnTo>
                <a:lnTo>
                  <a:pt x="3364" y="1384"/>
                </a:lnTo>
                <a:lnTo>
                  <a:pt x="3366" y="1384"/>
                </a:lnTo>
                <a:lnTo>
                  <a:pt x="3366" y="1386"/>
                </a:lnTo>
                <a:lnTo>
                  <a:pt x="3364" y="1386"/>
                </a:lnTo>
                <a:lnTo>
                  <a:pt x="3364" y="1388"/>
                </a:lnTo>
                <a:lnTo>
                  <a:pt x="3362" y="1388"/>
                </a:lnTo>
                <a:lnTo>
                  <a:pt x="3360" y="1388"/>
                </a:lnTo>
                <a:lnTo>
                  <a:pt x="3358" y="1388"/>
                </a:lnTo>
                <a:lnTo>
                  <a:pt x="3358" y="1390"/>
                </a:lnTo>
                <a:lnTo>
                  <a:pt x="3356" y="1390"/>
                </a:lnTo>
                <a:lnTo>
                  <a:pt x="3356" y="1392"/>
                </a:lnTo>
                <a:lnTo>
                  <a:pt x="3356" y="1393"/>
                </a:lnTo>
                <a:lnTo>
                  <a:pt x="3356" y="1395"/>
                </a:lnTo>
                <a:lnTo>
                  <a:pt x="3358" y="1395"/>
                </a:lnTo>
                <a:lnTo>
                  <a:pt x="3358" y="1397"/>
                </a:lnTo>
                <a:lnTo>
                  <a:pt x="3360" y="1397"/>
                </a:lnTo>
                <a:lnTo>
                  <a:pt x="3360" y="1399"/>
                </a:lnTo>
                <a:lnTo>
                  <a:pt x="3360" y="1401"/>
                </a:lnTo>
                <a:lnTo>
                  <a:pt x="3362" y="1403"/>
                </a:lnTo>
                <a:lnTo>
                  <a:pt x="3362" y="1405"/>
                </a:lnTo>
                <a:lnTo>
                  <a:pt x="3362" y="1407"/>
                </a:lnTo>
                <a:lnTo>
                  <a:pt x="3362" y="1409"/>
                </a:lnTo>
                <a:lnTo>
                  <a:pt x="3364" y="1411"/>
                </a:lnTo>
                <a:lnTo>
                  <a:pt x="3364" y="1413"/>
                </a:lnTo>
                <a:lnTo>
                  <a:pt x="3364" y="1416"/>
                </a:lnTo>
                <a:lnTo>
                  <a:pt x="3364" y="1418"/>
                </a:lnTo>
                <a:lnTo>
                  <a:pt x="3362" y="1420"/>
                </a:lnTo>
                <a:lnTo>
                  <a:pt x="3362" y="1422"/>
                </a:lnTo>
                <a:lnTo>
                  <a:pt x="3362" y="1424"/>
                </a:lnTo>
                <a:lnTo>
                  <a:pt x="3364" y="1428"/>
                </a:lnTo>
                <a:lnTo>
                  <a:pt x="3366" y="1430"/>
                </a:lnTo>
                <a:lnTo>
                  <a:pt x="3368" y="1434"/>
                </a:lnTo>
                <a:lnTo>
                  <a:pt x="3371" y="1436"/>
                </a:lnTo>
                <a:lnTo>
                  <a:pt x="3375" y="1436"/>
                </a:lnTo>
                <a:lnTo>
                  <a:pt x="3377" y="1436"/>
                </a:lnTo>
                <a:lnTo>
                  <a:pt x="3379" y="1436"/>
                </a:lnTo>
                <a:lnTo>
                  <a:pt x="3383" y="1434"/>
                </a:lnTo>
                <a:lnTo>
                  <a:pt x="3387" y="1430"/>
                </a:lnTo>
                <a:lnTo>
                  <a:pt x="3389" y="1428"/>
                </a:lnTo>
                <a:lnTo>
                  <a:pt x="3391" y="1428"/>
                </a:lnTo>
                <a:lnTo>
                  <a:pt x="3396" y="1426"/>
                </a:lnTo>
                <a:lnTo>
                  <a:pt x="3404" y="1428"/>
                </a:lnTo>
                <a:lnTo>
                  <a:pt x="3410" y="1428"/>
                </a:lnTo>
                <a:lnTo>
                  <a:pt x="3414" y="1430"/>
                </a:lnTo>
                <a:lnTo>
                  <a:pt x="3416" y="1430"/>
                </a:lnTo>
                <a:lnTo>
                  <a:pt x="3418" y="1430"/>
                </a:lnTo>
                <a:lnTo>
                  <a:pt x="3419" y="1432"/>
                </a:lnTo>
                <a:lnTo>
                  <a:pt x="3421" y="1432"/>
                </a:lnTo>
                <a:lnTo>
                  <a:pt x="3421" y="1434"/>
                </a:lnTo>
                <a:lnTo>
                  <a:pt x="3423" y="1434"/>
                </a:lnTo>
                <a:lnTo>
                  <a:pt x="3423" y="1436"/>
                </a:lnTo>
                <a:lnTo>
                  <a:pt x="3425" y="1436"/>
                </a:lnTo>
                <a:lnTo>
                  <a:pt x="3425" y="1438"/>
                </a:lnTo>
                <a:lnTo>
                  <a:pt x="3429" y="1441"/>
                </a:lnTo>
                <a:lnTo>
                  <a:pt x="3431" y="1445"/>
                </a:lnTo>
                <a:lnTo>
                  <a:pt x="3433" y="1447"/>
                </a:lnTo>
                <a:lnTo>
                  <a:pt x="3435" y="1449"/>
                </a:lnTo>
                <a:lnTo>
                  <a:pt x="3437" y="1449"/>
                </a:lnTo>
                <a:lnTo>
                  <a:pt x="3437" y="1451"/>
                </a:lnTo>
                <a:lnTo>
                  <a:pt x="3439" y="1451"/>
                </a:lnTo>
                <a:lnTo>
                  <a:pt x="3441" y="1453"/>
                </a:lnTo>
                <a:lnTo>
                  <a:pt x="3441" y="1455"/>
                </a:lnTo>
                <a:lnTo>
                  <a:pt x="3442" y="1457"/>
                </a:lnTo>
                <a:lnTo>
                  <a:pt x="3442" y="1459"/>
                </a:lnTo>
                <a:lnTo>
                  <a:pt x="3442" y="1461"/>
                </a:lnTo>
                <a:lnTo>
                  <a:pt x="3442" y="1464"/>
                </a:lnTo>
                <a:lnTo>
                  <a:pt x="3442" y="1466"/>
                </a:lnTo>
                <a:lnTo>
                  <a:pt x="3442" y="1468"/>
                </a:lnTo>
                <a:lnTo>
                  <a:pt x="3442" y="1470"/>
                </a:lnTo>
                <a:lnTo>
                  <a:pt x="3442" y="1472"/>
                </a:lnTo>
                <a:lnTo>
                  <a:pt x="3442" y="1474"/>
                </a:lnTo>
                <a:lnTo>
                  <a:pt x="3442" y="1484"/>
                </a:lnTo>
                <a:lnTo>
                  <a:pt x="3442" y="1486"/>
                </a:lnTo>
                <a:lnTo>
                  <a:pt x="3442" y="1488"/>
                </a:lnTo>
                <a:lnTo>
                  <a:pt x="3444" y="1488"/>
                </a:lnTo>
                <a:lnTo>
                  <a:pt x="3444" y="1491"/>
                </a:lnTo>
                <a:lnTo>
                  <a:pt x="3444" y="1493"/>
                </a:lnTo>
                <a:lnTo>
                  <a:pt x="3444" y="1495"/>
                </a:lnTo>
                <a:lnTo>
                  <a:pt x="3444" y="1497"/>
                </a:lnTo>
                <a:lnTo>
                  <a:pt x="3444" y="1499"/>
                </a:lnTo>
                <a:lnTo>
                  <a:pt x="3444" y="1501"/>
                </a:lnTo>
                <a:lnTo>
                  <a:pt x="3444" y="1503"/>
                </a:lnTo>
                <a:lnTo>
                  <a:pt x="3444" y="1505"/>
                </a:lnTo>
                <a:lnTo>
                  <a:pt x="3444" y="1509"/>
                </a:lnTo>
                <a:lnTo>
                  <a:pt x="3442" y="1514"/>
                </a:lnTo>
                <a:lnTo>
                  <a:pt x="3442" y="1516"/>
                </a:lnTo>
                <a:lnTo>
                  <a:pt x="3441" y="1518"/>
                </a:lnTo>
                <a:lnTo>
                  <a:pt x="3441" y="1520"/>
                </a:lnTo>
                <a:lnTo>
                  <a:pt x="3441" y="1522"/>
                </a:lnTo>
                <a:lnTo>
                  <a:pt x="3439" y="1522"/>
                </a:lnTo>
                <a:lnTo>
                  <a:pt x="3439" y="1524"/>
                </a:lnTo>
                <a:lnTo>
                  <a:pt x="3439" y="1526"/>
                </a:lnTo>
                <a:lnTo>
                  <a:pt x="3441" y="1528"/>
                </a:lnTo>
                <a:lnTo>
                  <a:pt x="3441" y="1530"/>
                </a:lnTo>
                <a:lnTo>
                  <a:pt x="3442" y="1534"/>
                </a:lnTo>
                <a:lnTo>
                  <a:pt x="3442" y="1543"/>
                </a:lnTo>
                <a:lnTo>
                  <a:pt x="3444" y="1547"/>
                </a:lnTo>
                <a:lnTo>
                  <a:pt x="3444" y="1549"/>
                </a:lnTo>
                <a:lnTo>
                  <a:pt x="3444" y="1553"/>
                </a:lnTo>
                <a:lnTo>
                  <a:pt x="3446" y="1557"/>
                </a:lnTo>
                <a:lnTo>
                  <a:pt x="3448" y="1557"/>
                </a:lnTo>
                <a:lnTo>
                  <a:pt x="3450" y="1559"/>
                </a:lnTo>
                <a:lnTo>
                  <a:pt x="3454" y="1559"/>
                </a:lnTo>
                <a:lnTo>
                  <a:pt x="3456" y="1560"/>
                </a:lnTo>
                <a:lnTo>
                  <a:pt x="3458" y="1562"/>
                </a:lnTo>
                <a:lnTo>
                  <a:pt x="3464" y="1566"/>
                </a:lnTo>
                <a:lnTo>
                  <a:pt x="3467" y="1568"/>
                </a:lnTo>
                <a:lnTo>
                  <a:pt x="3469" y="1568"/>
                </a:lnTo>
                <a:lnTo>
                  <a:pt x="3471" y="1568"/>
                </a:lnTo>
                <a:lnTo>
                  <a:pt x="3475" y="1566"/>
                </a:lnTo>
                <a:lnTo>
                  <a:pt x="3479" y="1564"/>
                </a:lnTo>
                <a:lnTo>
                  <a:pt x="3481" y="1564"/>
                </a:lnTo>
                <a:lnTo>
                  <a:pt x="3483" y="1564"/>
                </a:lnTo>
                <a:lnTo>
                  <a:pt x="3485" y="1564"/>
                </a:lnTo>
                <a:lnTo>
                  <a:pt x="3490" y="1564"/>
                </a:lnTo>
                <a:lnTo>
                  <a:pt x="3492" y="1566"/>
                </a:lnTo>
                <a:lnTo>
                  <a:pt x="3496" y="1568"/>
                </a:lnTo>
                <a:lnTo>
                  <a:pt x="3502" y="1570"/>
                </a:lnTo>
                <a:lnTo>
                  <a:pt x="3502" y="1572"/>
                </a:lnTo>
                <a:lnTo>
                  <a:pt x="3504" y="1574"/>
                </a:lnTo>
                <a:lnTo>
                  <a:pt x="3506" y="1574"/>
                </a:lnTo>
                <a:lnTo>
                  <a:pt x="3508" y="1580"/>
                </a:lnTo>
                <a:lnTo>
                  <a:pt x="3510" y="1582"/>
                </a:lnTo>
                <a:lnTo>
                  <a:pt x="3510" y="1583"/>
                </a:lnTo>
                <a:lnTo>
                  <a:pt x="3512" y="1585"/>
                </a:lnTo>
                <a:lnTo>
                  <a:pt x="3512" y="1587"/>
                </a:lnTo>
                <a:lnTo>
                  <a:pt x="3512" y="1589"/>
                </a:lnTo>
                <a:lnTo>
                  <a:pt x="3514" y="1589"/>
                </a:lnTo>
                <a:lnTo>
                  <a:pt x="3514" y="1591"/>
                </a:lnTo>
                <a:lnTo>
                  <a:pt x="3514" y="1595"/>
                </a:lnTo>
                <a:lnTo>
                  <a:pt x="3515" y="1599"/>
                </a:lnTo>
                <a:lnTo>
                  <a:pt x="3515" y="1601"/>
                </a:lnTo>
                <a:lnTo>
                  <a:pt x="3517" y="1601"/>
                </a:lnTo>
                <a:lnTo>
                  <a:pt x="3517" y="1603"/>
                </a:lnTo>
                <a:lnTo>
                  <a:pt x="3517" y="1605"/>
                </a:lnTo>
                <a:lnTo>
                  <a:pt x="3517" y="1607"/>
                </a:lnTo>
                <a:lnTo>
                  <a:pt x="3517" y="1608"/>
                </a:lnTo>
                <a:lnTo>
                  <a:pt x="3517" y="1610"/>
                </a:lnTo>
                <a:lnTo>
                  <a:pt x="3519" y="1614"/>
                </a:lnTo>
                <a:lnTo>
                  <a:pt x="3519" y="1616"/>
                </a:lnTo>
                <a:lnTo>
                  <a:pt x="3519" y="1618"/>
                </a:lnTo>
                <a:lnTo>
                  <a:pt x="3519" y="1620"/>
                </a:lnTo>
                <a:lnTo>
                  <a:pt x="3521" y="1620"/>
                </a:lnTo>
                <a:lnTo>
                  <a:pt x="3521" y="1622"/>
                </a:lnTo>
                <a:lnTo>
                  <a:pt x="3523" y="1624"/>
                </a:lnTo>
                <a:lnTo>
                  <a:pt x="3525" y="1626"/>
                </a:lnTo>
                <a:lnTo>
                  <a:pt x="3527" y="1626"/>
                </a:lnTo>
                <a:lnTo>
                  <a:pt x="3527" y="1628"/>
                </a:lnTo>
                <a:lnTo>
                  <a:pt x="3529" y="1628"/>
                </a:lnTo>
                <a:lnTo>
                  <a:pt x="3531" y="1630"/>
                </a:lnTo>
                <a:lnTo>
                  <a:pt x="3531" y="1631"/>
                </a:lnTo>
                <a:lnTo>
                  <a:pt x="3533" y="1633"/>
                </a:lnTo>
                <a:lnTo>
                  <a:pt x="3535" y="1635"/>
                </a:lnTo>
                <a:lnTo>
                  <a:pt x="3538" y="1639"/>
                </a:lnTo>
                <a:lnTo>
                  <a:pt x="3540" y="1639"/>
                </a:lnTo>
                <a:lnTo>
                  <a:pt x="3540" y="1641"/>
                </a:lnTo>
                <a:lnTo>
                  <a:pt x="3544" y="1641"/>
                </a:lnTo>
                <a:lnTo>
                  <a:pt x="3546" y="1641"/>
                </a:lnTo>
                <a:lnTo>
                  <a:pt x="3548" y="1641"/>
                </a:lnTo>
                <a:lnTo>
                  <a:pt x="3550" y="1641"/>
                </a:lnTo>
                <a:lnTo>
                  <a:pt x="3552" y="1643"/>
                </a:lnTo>
                <a:lnTo>
                  <a:pt x="3554" y="1645"/>
                </a:lnTo>
                <a:lnTo>
                  <a:pt x="3556" y="1645"/>
                </a:lnTo>
                <a:lnTo>
                  <a:pt x="3556" y="1647"/>
                </a:lnTo>
                <a:lnTo>
                  <a:pt x="3560" y="1649"/>
                </a:lnTo>
                <a:lnTo>
                  <a:pt x="3565" y="1655"/>
                </a:lnTo>
                <a:lnTo>
                  <a:pt x="3565" y="1656"/>
                </a:lnTo>
                <a:lnTo>
                  <a:pt x="3567" y="1660"/>
                </a:lnTo>
                <a:lnTo>
                  <a:pt x="3569" y="1660"/>
                </a:lnTo>
                <a:lnTo>
                  <a:pt x="3571" y="1664"/>
                </a:lnTo>
                <a:lnTo>
                  <a:pt x="3573" y="1670"/>
                </a:lnTo>
                <a:lnTo>
                  <a:pt x="3575" y="1672"/>
                </a:lnTo>
                <a:lnTo>
                  <a:pt x="3575" y="1674"/>
                </a:lnTo>
                <a:lnTo>
                  <a:pt x="3575" y="1676"/>
                </a:lnTo>
                <a:lnTo>
                  <a:pt x="3575" y="1679"/>
                </a:lnTo>
                <a:lnTo>
                  <a:pt x="3575" y="1681"/>
                </a:lnTo>
                <a:lnTo>
                  <a:pt x="3577" y="1681"/>
                </a:lnTo>
                <a:lnTo>
                  <a:pt x="3579" y="1683"/>
                </a:lnTo>
                <a:lnTo>
                  <a:pt x="3579" y="1685"/>
                </a:lnTo>
                <a:lnTo>
                  <a:pt x="3579" y="1687"/>
                </a:lnTo>
                <a:lnTo>
                  <a:pt x="3581" y="1689"/>
                </a:lnTo>
                <a:lnTo>
                  <a:pt x="3581" y="1691"/>
                </a:lnTo>
                <a:lnTo>
                  <a:pt x="3583" y="1695"/>
                </a:lnTo>
                <a:lnTo>
                  <a:pt x="3585" y="1697"/>
                </a:lnTo>
                <a:lnTo>
                  <a:pt x="3586" y="1699"/>
                </a:lnTo>
                <a:lnTo>
                  <a:pt x="3588" y="1699"/>
                </a:lnTo>
                <a:lnTo>
                  <a:pt x="3592" y="1701"/>
                </a:lnTo>
                <a:lnTo>
                  <a:pt x="3594" y="1703"/>
                </a:lnTo>
                <a:lnTo>
                  <a:pt x="3604" y="1706"/>
                </a:lnTo>
                <a:lnTo>
                  <a:pt x="3608" y="1708"/>
                </a:lnTo>
                <a:lnTo>
                  <a:pt x="3615" y="1714"/>
                </a:lnTo>
                <a:lnTo>
                  <a:pt x="3625" y="1722"/>
                </a:lnTo>
                <a:lnTo>
                  <a:pt x="3627" y="1724"/>
                </a:lnTo>
                <a:lnTo>
                  <a:pt x="3629" y="1726"/>
                </a:lnTo>
                <a:lnTo>
                  <a:pt x="3631" y="1727"/>
                </a:lnTo>
                <a:lnTo>
                  <a:pt x="3631" y="1729"/>
                </a:lnTo>
                <a:lnTo>
                  <a:pt x="3631" y="1731"/>
                </a:lnTo>
                <a:lnTo>
                  <a:pt x="3633" y="1733"/>
                </a:lnTo>
                <a:lnTo>
                  <a:pt x="3633" y="1735"/>
                </a:lnTo>
                <a:lnTo>
                  <a:pt x="3634" y="1735"/>
                </a:lnTo>
                <a:lnTo>
                  <a:pt x="3634" y="1737"/>
                </a:lnTo>
                <a:lnTo>
                  <a:pt x="3634" y="1739"/>
                </a:lnTo>
                <a:lnTo>
                  <a:pt x="3634" y="1741"/>
                </a:lnTo>
                <a:lnTo>
                  <a:pt x="3636" y="1741"/>
                </a:lnTo>
                <a:lnTo>
                  <a:pt x="3636" y="1743"/>
                </a:lnTo>
                <a:lnTo>
                  <a:pt x="3636" y="1745"/>
                </a:lnTo>
                <a:lnTo>
                  <a:pt x="3636" y="1747"/>
                </a:lnTo>
                <a:lnTo>
                  <a:pt x="3638" y="1749"/>
                </a:lnTo>
                <a:lnTo>
                  <a:pt x="3640" y="1751"/>
                </a:lnTo>
                <a:lnTo>
                  <a:pt x="3642" y="1751"/>
                </a:lnTo>
                <a:lnTo>
                  <a:pt x="3646" y="1752"/>
                </a:lnTo>
                <a:lnTo>
                  <a:pt x="3648" y="1752"/>
                </a:lnTo>
                <a:lnTo>
                  <a:pt x="3650" y="1754"/>
                </a:lnTo>
                <a:lnTo>
                  <a:pt x="3650" y="1756"/>
                </a:lnTo>
                <a:lnTo>
                  <a:pt x="3652" y="1758"/>
                </a:lnTo>
                <a:lnTo>
                  <a:pt x="3654" y="1758"/>
                </a:lnTo>
                <a:lnTo>
                  <a:pt x="3654" y="1760"/>
                </a:lnTo>
                <a:lnTo>
                  <a:pt x="3659" y="1768"/>
                </a:lnTo>
                <a:lnTo>
                  <a:pt x="3659" y="1770"/>
                </a:lnTo>
                <a:lnTo>
                  <a:pt x="3659" y="1772"/>
                </a:lnTo>
                <a:lnTo>
                  <a:pt x="3659" y="1774"/>
                </a:lnTo>
                <a:lnTo>
                  <a:pt x="3659" y="1777"/>
                </a:lnTo>
                <a:lnTo>
                  <a:pt x="3658" y="1779"/>
                </a:lnTo>
                <a:lnTo>
                  <a:pt x="3658" y="1781"/>
                </a:lnTo>
                <a:lnTo>
                  <a:pt x="3656" y="1783"/>
                </a:lnTo>
                <a:lnTo>
                  <a:pt x="3654" y="1785"/>
                </a:lnTo>
                <a:lnTo>
                  <a:pt x="3652" y="1787"/>
                </a:lnTo>
                <a:lnTo>
                  <a:pt x="3650" y="1787"/>
                </a:lnTo>
                <a:lnTo>
                  <a:pt x="3650" y="1789"/>
                </a:lnTo>
                <a:lnTo>
                  <a:pt x="3648" y="1789"/>
                </a:lnTo>
                <a:lnTo>
                  <a:pt x="3648" y="1791"/>
                </a:lnTo>
                <a:lnTo>
                  <a:pt x="3646" y="1791"/>
                </a:lnTo>
                <a:lnTo>
                  <a:pt x="3644" y="1791"/>
                </a:lnTo>
                <a:lnTo>
                  <a:pt x="3642" y="1791"/>
                </a:lnTo>
                <a:lnTo>
                  <a:pt x="3640" y="1791"/>
                </a:lnTo>
                <a:lnTo>
                  <a:pt x="3638" y="1791"/>
                </a:lnTo>
                <a:lnTo>
                  <a:pt x="3636" y="1791"/>
                </a:lnTo>
                <a:lnTo>
                  <a:pt x="3634" y="1791"/>
                </a:lnTo>
                <a:lnTo>
                  <a:pt x="3634" y="1793"/>
                </a:lnTo>
                <a:lnTo>
                  <a:pt x="3633" y="1793"/>
                </a:lnTo>
                <a:lnTo>
                  <a:pt x="3629" y="1795"/>
                </a:lnTo>
                <a:lnTo>
                  <a:pt x="3629" y="1797"/>
                </a:lnTo>
                <a:lnTo>
                  <a:pt x="3627" y="1799"/>
                </a:lnTo>
                <a:lnTo>
                  <a:pt x="3625" y="1799"/>
                </a:lnTo>
                <a:lnTo>
                  <a:pt x="3623" y="1800"/>
                </a:lnTo>
                <a:lnTo>
                  <a:pt x="3621" y="1802"/>
                </a:lnTo>
                <a:lnTo>
                  <a:pt x="3619" y="1802"/>
                </a:lnTo>
                <a:lnTo>
                  <a:pt x="3617" y="1802"/>
                </a:lnTo>
                <a:lnTo>
                  <a:pt x="3615" y="1802"/>
                </a:lnTo>
                <a:lnTo>
                  <a:pt x="3613" y="1802"/>
                </a:lnTo>
                <a:lnTo>
                  <a:pt x="3613" y="1800"/>
                </a:lnTo>
                <a:lnTo>
                  <a:pt x="3611" y="1800"/>
                </a:lnTo>
                <a:lnTo>
                  <a:pt x="3610" y="1800"/>
                </a:lnTo>
                <a:lnTo>
                  <a:pt x="3608" y="1800"/>
                </a:lnTo>
                <a:lnTo>
                  <a:pt x="3606" y="1799"/>
                </a:lnTo>
                <a:lnTo>
                  <a:pt x="3604" y="1799"/>
                </a:lnTo>
                <a:lnTo>
                  <a:pt x="3604" y="1797"/>
                </a:lnTo>
                <a:lnTo>
                  <a:pt x="3602" y="1797"/>
                </a:lnTo>
                <a:lnTo>
                  <a:pt x="3600" y="1797"/>
                </a:lnTo>
                <a:lnTo>
                  <a:pt x="3598" y="1797"/>
                </a:lnTo>
                <a:lnTo>
                  <a:pt x="3596" y="1797"/>
                </a:lnTo>
                <a:lnTo>
                  <a:pt x="3594" y="1799"/>
                </a:lnTo>
                <a:lnTo>
                  <a:pt x="3594" y="1800"/>
                </a:lnTo>
                <a:lnTo>
                  <a:pt x="3592" y="1800"/>
                </a:lnTo>
                <a:lnTo>
                  <a:pt x="3592" y="1802"/>
                </a:lnTo>
                <a:lnTo>
                  <a:pt x="3590" y="1804"/>
                </a:lnTo>
                <a:lnTo>
                  <a:pt x="3590" y="1806"/>
                </a:lnTo>
                <a:lnTo>
                  <a:pt x="3590" y="1808"/>
                </a:lnTo>
                <a:lnTo>
                  <a:pt x="3588" y="1812"/>
                </a:lnTo>
                <a:lnTo>
                  <a:pt x="3588" y="1814"/>
                </a:lnTo>
                <a:lnTo>
                  <a:pt x="3588" y="1816"/>
                </a:lnTo>
                <a:lnTo>
                  <a:pt x="3586" y="1818"/>
                </a:lnTo>
                <a:lnTo>
                  <a:pt x="3586" y="1820"/>
                </a:lnTo>
                <a:lnTo>
                  <a:pt x="3585" y="1820"/>
                </a:lnTo>
                <a:lnTo>
                  <a:pt x="3583" y="1822"/>
                </a:lnTo>
                <a:lnTo>
                  <a:pt x="3581" y="1822"/>
                </a:lnTo>
                <a:lnTo>
                  <a:pt x="3581" y="1823"/>
                </a:lnTo>
                <a:lnTo>
                  <a:pt x="3579" y="1823"/>
                </a:lnTo>
                <a:lnTo>
                  <a:pt x="3577" y="1823"/>
                </a:lnTo>
                <a:lnTo>
                  <a:pt x="3575" y="1825"/>
                </a:lnTo>
                <a:lnTo>
                  <a:pt x="3575" y="1827"/>
                </a:lnTo>
                <a:lnTo>
                  <a:pt x="3573" y="1827"/>
                </a:lnTo>
                <a:lnTo>
                  <a:pt x="3573" y="1829"/>
                </a:lnTo>
                <a:lnTo>
                  <a:pt x="3573" y="1831"/>
                </a:lnTo>
                <a:lnTo>
                  <a:pt x="3571" y="1833"/>
                </a:lnTo>
                <a:lnTo>
                  <a:pt x="3569" y="1833"/>
                </a:lnTo>
                <a:lnTo>
                  <a:pt x="3569" y="1835"/>
                </a:lnTo>
                <a:lnTo>
                  <a:pt x="3567" y="1835"/>
                </a:lnTo>
                <a:lnTo>
                  <a:pt x="3565" y="1835"/>
                </a:lnTo>
                <a:lnTo>
                  <a:pt x="3563" y="1835"/>
                </a:lnTo>
                <a:lnTo>
                  <a:pt x="3562" y="1835"/>
                </a:lnTo>
                <a:lnTo>
                  <a:pt x="3562" y="1837"/>
                </a:lnTo>
                <a:lnTo>
                  <a:pt x="3560" y="1837"/>
                </a:lnTo>
                <a:lnTo>
                  <a:pt x="3556" y="1839"/>
                </a:lnTo>
                <a:lnTo>
                  <a:pt x="3554" y="1839"/>
                </a:lnTo>
                <a:lnTo>
                  <a:pt x="3552" y="1839"/>
                </a:lnTo>
                <a:lnTo>
                  <a:pt x="3552" y="1841"/>
                </a:lnTo>
                <a:lnTo>
                  <a:pt x="3550" y="1841"/>
                </a:lnTo>
                <a:lnTo>
                  <a:pt x="3548" y="1841"/>
                </a:lnTo>
                <a:lnTo>
                  <a:pt x="3546" y="1843"/>
                </a:lnTo>
                <a:lnTo>
                  <a:pt x="3544" y="1843"/>
                </a:lnTo>
                <a:lnTo>
                  <a:pt x="3542" y="1843"/>
                </a:lnTo>
                <a:lnTo>
                  <a:pt x="3540" y="1845"/>
                </a:lnTo>
                <a:lnTo>
                  <a:pt x="3538" y="1845"/>
                </a:lnTo>
                <a:lnTo>
                  <a:pt x="3537" y="1845"/>
                </a:lnTo>
                <a:lnTo>
                  <a:pt x="3537" y="1843"/>
                </a:lnTo>
                <a:lnTo>
                  <a:pt x="3535" y="1843"/>
                </a:lnTo>
                <a:lnTo>
                  <a:pt x="3533" y="1843"/>
                </a:lnTo>
                <a:lnTo>
                  <a:pt x="3531" y="1843"/>
                </a:lnTo>
                <a:lnTo>
                  <a:pt x="3529" y="1845"/>
                </a:lnTo>
                <a:lnTo>
                  <a:pt x="3527" y="1845"/>
                </a:lnTo>
                <a:lnTo>
                  <a:pt x="3525" y="1847"/>
                </a:lnTo>
                <a:lnTo>
                  <a:pt x="3523" y="1847"/>
                </a:lnTo>
                <a:lnTo>
                  <a:pt x="3521" y="1848"/>
                </a:lnTo>
                <a:lnTo>
                  <a:pt x="3519" y="1848"/>
                </a:lnTo>
                <a:lnTo>
                  <a:pt x="3519" y="1850"/>
                </a:lnTo>
                <a:lnTo>
                  <a:pt x="3517" y="1850"/>
                </a:lnTo>
                <a:lnTo>
                  <a:pt x="3515" y="1852"/>
                </a:lnTo>
                <a:lnTo>
                  <a:pt x="3514" y="1852"/>
                </a:lnTo>
                <a:lnTo>
                  <a:pt x="3514" y="1854"/>
                </a:lnTo>
                <a:lnTo>
                  <a:pt x="3512" y="1854"/>
                </a:lnTo>
                <a:lnTo>
                  <a:pt x="3510" y="1856"/>
                </a:lnTo>
                <a:lnTo>
                  <a:pt x="3508" y="1856"/>
                </a:lnTo>
                <a:lnTo>
                  <a:pt x="3506" y="1858"/>
                </a:lnTo>
                <a:lnTo>
                  <a:pt x="3504" y="1858"/>
                </a:lnTo>
                <a:lnTo>
                  <a:pt x="3504" y="1860"/>
                </a:lnTo>
                <a:lnTo>
                  <a:pt x="3502" y="1860"/>
                </a:lnTo>
                <a:lnTo>
                  <a:pt x="3502" y="1862"/>
                </a:lnTo>
                <a:lnTo>
                  <a:pt x="3500" y="1862"/>
                </a:lnTo>
                <a:lnTo>
                  <a:pt x="3498" y="1864"/>
                </a:lnTo>
                <a:lnTo>
                  <a:pt x="3498" y="1866"/>
                </a:lnTo>
                <a:lnTo>
                  <a:pt x="3496" y="1866"/>
                </a:lnTo>
                <a:lnTo>
                  <a:pt x="3494" y="1868"/>
                </a:lnTo>
                <a:lnTo>
                  <a:pt x="3492" y="1870"/>
                </a:lnTo>
                <a:lnTo>
                  <a:pt x="3490" y="1871"/>
                </a:lnTo>
                <a:lnTo>
                  <a:pt x="3489" y="1873"/>
                </a:lnTo>
                <a:lnTo>
                  <a:pt x="3487" y="1875"/>
                </a:lnTo>
                <a:lnTo>
                  <a:pt x="3485" y="1875"/>
                </a:lnTo>
                <a:lnTo>
                  <a:pt x="3485" y="1877"/>
                </a:lnTo>
                <a:lnTo>
                  <a:pt x="3483" y="1879"/>
                </a:lnTo>
                <a:lnTo>
                  <a:pt x="3481" y="1879"/>
                </a:lnTo>
                <a:lnTo>
                  <a:pt x="3481" y="1881"/>
                </a:lnTo>
                <a:lnTo>
                  <a:pt x="3477" y="1883"/>
                </a:lnTo>
                <a:lnTo>
                  <a:pt x="3477" y="1885"/>
                </a:lnTo>
                <a:lnTo>
                  <a:pt x="3475" y="1885"/>
                </a:lnTo>
                <a:lnTo>
                  <a:pt x="3473" y="1885"/>
                </a:lnTo>
                <a:lnTo>
                  <a:pt x="3473" y="1887"/>
                </a:lnTo>
                <a:lnTo>
                  <a:pt x="3471" y="1887"/>
                </a:lnTo>
                <a:lnTo>
                  <a:pt x="3469" y="1887"/>
                </a:lnTo>
                <a:lnTo>
                  <a:pt x="3467" y="1887"/>
                </a:lnTo>
                <a:lnTo>
                  <a:pt x="3466" y="1889"/>
                </a:lnTo>
                <a:lnTo>
                  <a:pt x="3464" y="1889"/>
                </a:lnTo>
                <a:lnTo>
                  <a:pt x="3462" y="1889"/>
                </a:lnTo>
                <a:lnTo>
                  <a:pt x="3460" y="1891"/>
                </a:lnTo>
                <a:lnTo>
                  <a:pt x="3458" y="1891"/>
                </a:lnTo>
                <a:lnTo>
                  <a:pt x="3456" y="1893"/>
                </a:lnTo>
                <a:lnTo>
                  <a:pt x="3454" y="1893"/>
                </a:lnTo>
                <a:lnTo>
                  <a:pt x="3454" y="1895"/>
                </a:lnTo>
                <a:lnTo>
                  <a:pt x="3452" y="1896"/>
                </a:lnTo>
                <a:lnTo>
                  <a:pt x="3450" y="1896"/>
                </a:lnTo>
                <a:lnTo>
                  <a:pt x="3450" y="1898"/>
                </a:lnTo>
                <a:lnTo>
                  <a:pt x="3448" y="1900"/>
                </a:lnTo>
                <a:lnTo>
                  <a:pt x="3448" y="1902"/>
                </a:lnTo>
                <a:lnTo>
                  <a:pt x="3448" y="1904"/>
                </a:lnTo>
                <a:lnTo>
                  <a:pt x="3446" y="1904"/>
                </a:lnTo>
                <a:lnTo>
                  <a:pt x="3446" y="1906"/>
                </a:lnTo>
                <a:lnTo>
                  <a:pt x="3446" y="1908"/>
                </a:lnTo>
                <a:lnTo>
                  <a:pt x="3444" y="1908"/>
                </a:lnTo>
                <a:lnTo>
                  <a:pt x="3444" y="1906"/>
                </a:lnTo>
                <a:lnTo>
                  <a:pt x="3442" y="1908"/>
                </a:lnTo>
                <a:lnTo>
                  <a:pt x="3442" y="1910"/>
                </a:lnTo>
                <a:lnTo>
                  <a:pt x="3441" y="1912"/>
                </a:lnTo>
                <a:lnTo>
                  <a:pt x="3441" y="1914"/>
                </a:lnTo>
                <a:lnTo>
                  <a:pt x="3439" y="1914"/>
                </a:lnTo>
                <a:lnTo>
                  <a:pt x="3439" y="1916"/>
                </a:lnTo>
                <a:lnTo>
                  <a:pt x="3437" y="1916"/>
                </a:lnTo>
                <a:lnTo>
                  <a:pt x="3435" y="1918"/>
                </a:lnTo>
                <a:lnTo>
                  <a:pt x="3433" y="1919"/>
                </a:lnTo>
                <a:lnTo>
                  <a:pt x="3431" y="1919"/>
                </a:lnTo>
                <a:lnTo>
                  <a:pt x="3429" y="1919"/>
                </a:lnTo>
                <a:lnTo>
                  <a:pt x="3427" y="1921"/>
                </a:lnTo>
                <a:lnTo>
                  <a:pt x="3425" y="1921"/>
                </a:lnTo>
                <a:lnTo>
                  <a:pt x="3423" y="1921"/>
                </a:lnTo>
                <a:lnTo>
                  <a:pt x="3421" y="1921"/>
                </a:lnTo>
                <a:lnTo>
                  <a:pt x="3418" y="1923"/>
                </a:lnTo>
                <a:lnTo>
                  <a:pt x="3416" y="1925"/>
                </a:lnTo>
                <a:lnTo>
                  <a:pt x="3412" y="1925"/>
                </a:lnTo>
                <a:lnTo>
                  <a:pt x="3410" y="1927"/>
                </a:lnTo>
                <a:lnTo>
                  <a:pt x="3406" y="1929"/>
                </a:lnTo>
                <a:lnTo>
                  <a:pt x="3404" y="1931"/>
                </a:lnTo>
                <a:lnTo>
                  <a:pt x="3402" y="1933"/>
                </a:lnTo>
                <a:lnTo>
                  <a:pt x="3400" y="1935"/>
                </a:lnTo>
                <a:lnTo>
                  <a:pt x="3398" y="1935"/>
                </a:lnTo>
                <a:lnTo>
                  <a:pt x="3398" y="1941"/>
                </a:lnTo>
                <a:lnTo>
                  <a:pt x="3396" y="1941"/>
                </a:lnTo>
                <a:lnTo>
                  <a:pt x="3396" y="1943"/>
                </a:lnTo>
                <a:lnTo>
                  <a:pt x="3396" y="1944"/>
                </a:lnTo>
                <a:lnTo>
                  <a:pt x="3396" y="1946"/>
                </a:lnTo>
                <a:lnTo>
                  <a:pt x="3396" y="1948"/>
                </a:lnTo>
                <a:lnTo>
                  <a:pt x="3396" y="1950"/>
                </a:lnTo>
                <a:lnTo>
                  <a:pt x="3396" y="1952"/>
                </a:lnTo>
                <a:lnTo>
                  <a:pt x="3396" y="1954"/>
                </a:lnTo>
                <a:lnTo>
                  <a:pt x="3396" y="1956"/>
                </a:lnTo>
                <a:lnTo>
                  <a:pt x="3396" y="1958"/>
                </a:lnTo>
                <a:lnTo>
                  <a:pt x="3396" y="1962"/>
                </a:lnTo>
                <a:lnTo>
                  <a:pt x="3396" y="1964"/>
                </a:lnTo>
                <a:lnTo>
                  <a:pt x="3398" y="1966"/>
                </a:lnTo>
                <a:lnTo>
                  <a:pt x="3398" y="1967"/>
                </a:lnTo>
                <a:lnTo>
                  <a:pt x="3398" y="1971"/>
                </a:lnTo>
                <a:lnTo>
                  <a:pt x="3398" y="1973"/>
                </a:lnTo>
                <a:lnTo>
                  <a:pt x="3400" y="1977"/>
                </a:lnTo>
                <a:lnTo>
                  <a:pt x="3400" y="1979"/>
                </a:lnTo>
                <a:lnTo>
                  <a:pt x="3400" y="1981"/>
                </a:lnTo>
                <a:lnTo>
                  <a:pt x="3400" y="1983"/>
                </a:lnTo>
                <a:lnTo>
                  <a:pt x="3398" y="1983"/>
                </a:lnTo>
                <a:lnTo>
                  <a:pt x="3398" y="1985"/>
                </a:lnTo>
                <a:lnTo>
                  <a:pt x="3396" y="1989"/>
                </a:lnTo>
                <a:lnTo>
                  <a:pt x="3394" y="1992"/>
                </a:lnTo>
                <a:lnTo>
                  <a:pt x="3393" y="1992"/>
                </a:lnTo>
                <a:lnTo>
                  <a:pt x="3393" y="1994"/>
                </a:lnTo>
                <a:lnTo>
                  <a:pt x="3391" y="1994"/>
                </a:lnTo>
                <a:lnTo>
                  <a:pt x="3389" y="1994"/>
                </a:lnTo>
                <a:lnTo>
                  <a:pt x="3387" y="1994"/>
                </a:lnTo>
                <a:lnTo>
                  <a:pt x="3385" y="1994"/>
                </a:lnTo>
                <a:lnTo>
                  <a:pt x="3383" y="1994"/>
                </a:lnTo>
                <a:lnTo>
                  <a:pt x="3381" y="1994"/>
                </a:lnTo>
                <a:lnTo>
                  <a:pt x="3379" y="1994"/>
                </a:lnTo>
                <a:lnTo>
                  <a:pt x="3377" y="1994"/>
                </a:lnTo>
                <a:lnTo>
                  <a:pt x="3375" y="1994"/>
                </a:lnTo>
                <a:lnTo>
                  <a:pt x="3373" y="1994"/>
                </a:lnTo>
                <a:lnTo>
                  <a:pt x="3371" y="1994"/>
                </a:lnTo>
                <a:lnTo>
                  <a:pt x="3370" y="1994"/>
                </a:lnTo>
                <a:lnTo>
                  <a:pt x="3370" y="1996"/>
                </a:lnTo>
                <a:lnTo>
                  <a:pt x="3368" y="1996"/>
                </a:lnTo>
                <a:lnTo>
                  <a:pt x="3366" y="1996"/>
                </a:lnTo>
                <a:lnTo>
                  <a:pt x="3364" y="1996"/>
                </a:lnTo>
                <a:lnTo>
                  <a:pt x="3362" y="1996"/>
                </a:lnTo>
                <a:lnTo>
                  <a:pt x="3362" y="1998"/>
                </a:lnTo>
                <a:lnTo>
                  <a:pt x="3360" y="1998"/>
                </a:lnTo>
                <a:lnTo>
                  <a:pt x="3358" y="1998"/>
                </a:lnTo>
                <a:lnTo>
                  <a:pt x="3358" y="2000"/>
                </a:lnTo>
                <a:lnTo>
                  <a:pt x="3356" y="2000"/>
                </a:lnTo>
                <a:lnTo>
                  <a:pt x="3354" y="2002"/>
                </a:lnTo>
                <a:lnTo>
                  <a:pt x="3352" y="2004"/>
                </a:lnTo>
                <a:lnTo>
                  <a:pt x="3350" y="2006"/>
                </a:lnTo>
                <a:lnTo>
                  <a:pt x="3346" y="2008"/>
                </a:lnTo>
                <a:lnTo>
                  <a:pt x="3343" y="2012"/>
                </a:lnTo>
                <a:lnTo>
                  <a:pt x="3335" y="2015"/>
                </a:lnTo>
                <a:lnTo>
                  <a:pt x="3329" y="2017"/>
                </a:lnTo>
                <a:lnTo>
                  <a:pt x="3329" y="2019"/>
                </a:lnTo>
                <a:lnTo>
                  <a:pt x="3327" y="2019"/>
                </a:lnTo>
                <a:lnTo>
                  <a:pt x="3323" y="2021"/>
                </a:lnTo>
                <a:lnTo>
                  <a:pt x="3322" y="2019"/>
                </a:lnTo>
                <a:lnTo>
                  <a:pt x="3318" y="2019"/>
                </a:lnTo>
                <a:lnTo>
                  <a:pt x="3316" y="2019"/>
                </a:lnTo>
                <a:lnTo>
                  <a:pt x="3314" y="2019"/>
                </a:lnTo>
                <a:lnTo>
                  <a:pt x="3312" y="2019"/>
                </a:lnTo>
                <a:lnTo>
                  <a:pt x="3310" y="2019"/>
                </a:lnTo>
                <a:lnTo>
                  <a:pt x="3308" y="2019"/>
                </a:lnTo>
                <a:lnTo>
                  <a:pt x="3308" y="2017"/>
                </a:lnTo>
                <a:lnTo>
                  <a:pt x="3306" y="2017"/>
                </a:lnTo>
                <a:lnTo>
                  <a:pt x="3304" y="2017"/>
                </a:lnTo>
                <a:lnTo>
                  <a:pt x="3300" y="2017"/>
                </a:lnTo>
                <a:lnTo>
                  <a:pt x="3297" y="2017"/>
                </a:lnTo>
                <a:lnTo>
                  <a:pt x="3293" y="2017"/>
                </a:lnTo>
                <a:lnTo>
                  <a:pt x="3287" y="2015"/>
                </a:lnTo>
                <a:lnTo>
                  <a:pt x="3285" y="2017"/>
                </a:lnTo>
                <a:lnTo>
                  <a:pt x="3281" y="2019"/>
                </a:lnTo>
                <a:lnTo>
                  <a:pt x="3279" y="2021"/>
                </a:lnTo>
                <a:lnTo>
                  <a:pt x="3274" y="2023"/>
                </a:lnTo>
                <a:lnTo>
                  <a:pt x="3268" y="2027"/>
                </a:lnTo>
                <a:lnTo>
                  <a:pt x="3262" y="2029"/>
                </a:lnTo>
                <a:lnTo>
                  <a:pt x="3260" y="2031"/>
                </a:lnTo>
                <a:lnTo>
                  <a:pt x="3256" y="2033"/>
                </a:lnTo>
                <a:lnTo>
                  <a:pt x="3252" y="2035"/>
                </a:lnTo>
                <a:lnTo>
                  <a:pt x="3247" y="2038"/>
                </a:lnTo>
                <a:lnTo>
                  <a:pt x="3243" y="2042"/>
                </a:lnTo>
                <a:lnTo>
                  <a:pt x="3235" y="2048"/>
                </a:lnTo>
                <a:lnTo>
                  <a:pt x="3233" y="2050"/>
                </a:lnTo>
                <a:lnTo>
                  <a:pt x="3227" y="2054"/>
                </a:lnTo>
                <a:lnTo>
                  <a:pt x="3222" y="2058"/>
                </a:lnTo>
                <a:lnTo>
                  <a:pt x="3220" y="2058"/>
                </a:lnTo>
                <a:lnTo>
                  <a:pt x="3218" y="2060"/>
                </a:lnTo>
                <a:lnTo>
                  <a:pt x="3216" y="2060"/>
                </a:lnTo>
                <a:lnTo>
                  <a:pt x="3214" y="2060"/>
                </a:lnTo>
                <a:lnTo>
                  <a:pt x="3214" y="2058"/>
                </a:lnTo>
                <a:lnTo>
                  <a:pt x="3212" y="2058"/>
                </a:lnTo>
                <a:lnTo>
                  <a:pt x="3210" y="2056"/>
                </a:lnTo>
                <a:lnTo>
                  <a:pt x="3208" y="2056"/>
                </a:lnTo>
                <a:lnTo>
                  <a:pt x="3206" y="2054"/>
                </a:lnTo>
                <a:lnTo>
                  <a:pt x="3204" y="2054"/>
                </a:lnTo>
                <a:lnTo>
                  <a:pt x="3204" y="2052"/>
                </a:lnTo>
                <a:lnTo>
                  <a:pt x="3202" y="2052"/>
                </a:lnTo>
                <a:lnTo>
                  <a:pt x="3201" y="2050"/>
                </a:lnTo>
                <a:lnTo>
                  <a:pt x="3199" y="2050"/>
                </a:lnTo>
                <a:lnTo>
                  <a:pt x="3197" y="2050"/>
                </a:lnTo>
                <a:lnTo>
                  <a:pt x="3195" y="2048"/>
                </a:lnTo>
                <a:lnTo>
                  <a:pt x="3193" y="2048"/>
                </a:lnTo>
                <a:lnTo>
                  <a:pt x="3191" y="2046"/>
                </a:lnTo>
                <a:lnTo>
                  <a:pt x="3187" y="2044"/>
                </a:lnTo>
                <a:lnTo>
                  <a:pt x="3185" y="2044"/>
                </a:lnTo>
                <a:lnTo>
                  <a:pt x="3179" y="2042"/>
                </a:lnTo>
                <a:lnTo>
                  <a:pt x="3178" y="2040"/>
                </a:lnTo>
                <a:lnTo>
                  <a:pt x="3174" y="2040"/>
                </a:lnTo>
                <a:lnTo>
                  <a:pt x="3172" y="2040"/>
                </a:lnTo>
                <a:lnTo>
                  <a:pt x="3170" y="2038"/>
                </a:lnTo>
                <a:lnTo>
                  <a:pt x="3168" y="2038"/>
                </a:lnTo>
                <a:lnTo>
                  <a:pt x="3166" y="2038"/>
                </a:lnTo>
                <a:lnTo>
                  <a:pt x="3164" y="2038"/>
                </a:lnTo>
                <a:lnTo>
                  <a:pt x="3162" y="2037"/>
                </a:lnTo>
                <a:lnTo>
                  <a:pt x="3160" y="2037"/>
                </a:lnTo>
                <a:lnTo>
                  <a:pt x="3158" y="2037"/>
                </a:lnTo>
                <a:lnTo>
                  <a:pt x="3156" y="2037"/>
                </a:lnTo>
                <a:lnTo>
                  <a:pt x="3154" y="2037"/>
                </a:lnTo>
                <a:lnTo>
                  <a:pt x="3153" y="2035"/>
                </a:lnTo>
                <a:lnTo>
                  <a:pt x="3151" y="2035"/>
                </a:lnTo>
                <a:lnTo>
                  <a:pt x="3147" y="2035"/>
                </a:lnTo>
                <a:lnTo>
                  <a:pt x="3145" y="2035"/>
                </a:lnTo>
                <a:lnTo>
                  <a:pt x="3143" y="2035"/>
                </a:lnTo>
                <a:lnTo>
                  <a:pt x="3135" y="2035"/>
                </a:lnTo>
                <a:lnTo>
                  <a:pt x="3133" y="2035"/>
                </a:lnTo>
                <a:lnTo>
                  <a:pt x="3131" y="2035"/>
                </a:lnTo>
                <a:lnTo>
                  <a:pt x="3130" y="2035"/>
                </a:lnTo>
                <a:lnTo>
                  <a:pt x="3128" y="2035"/>
                </a:lnTo>
                <a:lnTo>
                  <a:pt x="3126" y="2035"/>
                </a:lnTo>
                <a:lnTo>
                  <a:pt x="3124" y="2035"/>
                </a:lnTo>
                <a:lnTo>
                  <a:pt x="3120" y="2035"/>
                </a:lnTo>
                <a:lnTo>
                  <a:pt x="3118" y="2035"/>
                </a:lnTo>
                <a:lnTo>
                  <a:pt x="3116" y="2035"/>
                </a:lnTo>
                <a:lnTo>
                  <a:pt x="3114" y="2035"/>
                </a:lnTo>
                <a:lnTo>
                  <a:pt x="3112" y="2035"/>
                </a:lnTo>
                <a:lnTo>
                  <a:pt x="3110" y="2035"/>
                </a:lnTo>
                <a:lnTo>
                  <a:pt x="3108" y="2037"/>
                </a:lnTo>
                <a:lnTo>
                  <a:pt x="3106" y="2037"/>
                </a:lnTo>
                <a:lnTo>
                  <a:pt x="3105" y="2037"/>
                </a:lnTo>
                <a:lnTo>
                  <a:pt x="3101" y="2037"/>
                </a:lnTo>
                <a:lnTo>
                  <a:pt x="3099" y="2037"/>
                </a:lnTo>
                <a:lnTo>
                  <a:pt x="3097" y="2038"/>
                </a:lnTo>
                <a:lnTo>
                  <a:pt x="3093" y="2038"/>
                </a:lnTo>
                <a:lnTo>
                  <a:pt x="3091" y="2038"/>
                </a:lnTo>
                <a:lnTo>
                  <a:pt x="3089" y="2040"/>
                </a:lnTo>
                <a:lnTo>
                  <a:pt x="3087" y="2040"/>
                </a:lnTo>
                <a:lnTo>
                  <a:pt x="3085" y="2040"/>
                </a:lnTo>
                <a:lnTo>
                  <a:pt x="3083" y="2040"/>
                </a:lnTo>
                <a:lnTo>
                  <a:pt x="3083" y="2042"/>
                </a:lnTo>
                <a:lnTo>
                  <a:pt x="3082" y="2042"/>
                </a:lnTo>
                <a:lnTo>
                  <a:pt x="3080" y="2042"/>
                </a:lnTo>
                <a:lnTo>
                  <a:pt x="3078" y="2042"/>
                </a:lnTo>
                <a:lnTo>
                  <a:pt x="3078" y="2044"/>
                </a:lnTo>
                <a:lnTo>
                  <a:pt x="3076" y="2044"/>
                </a:lnTo>
                <a:lnTo>
                  <a:pt x="3074" y="2044"/>
                </a:lnTo>
                <a:lnTo>
                  <a:pt x="3072" y="2046"/>
                </a:lnTo>
                <a:lnTo>
                  <a:pt x="3068" y="2046"/>
                </a:lnTo>
                <a:lnTo>
                  <a:pt x="3068" y="2048"/>
                </a:lnTo>
                <a:lnTo>
                  <a:pt x="3066" y="2048"/>
                </a:lnTo>
                <a:lnTo>
                  <a:pt x="3064" y="2050"/>
                </a:lnTo>
                <a:lnTo>
                  <a:pt x="3062" y="2050"/>
                </a:lnTo>
                <a:lnTo>
                  <a:pt x="3058" y="2052"/>
                </a:lnTo>
                <a:lnTo>
                  <a:pt x="3055" y="2056"/>
                </a:lnTo>
                <a:lnTo>
                  <a:pt x="3051" y="2058"/>
                </a:lnTo>
                <a:lnTo>
                  <a:pt x="3049" y="2058"/>
                </a:lnTo>
                <a:lnTo>
                  <a:pt x="3047" y="2060"/>
                </a:lnTo>
                <a:lnTo>
                  <a:pt x="3045" y="2062"/>
                </a:lnTo>
                <a:lnTo>
                  <a:pt x="3043" y="2063"/>
                </a:lnTo>
                <a:lnTo>
                  <a:pt x="3041" y="2063"/>
                </a:lnTo>
                <a:lnTo>
                  <a:pt x="3041" y="2065"/>
                </a:lnTo>
                <a:lnTo>
                  <a:pt x="3039" y="2065"/>
                </a:lnTo>
                <a:lnTo>
                  <a:pt x="3039" y="2067"/>
                </a:lnTo>
                <a:lnTo>
                  <a:pt x="3037" y="2067"/>
                </a:lnTo>
                <a:lnTo>
                  <a:pt x="3035" y="2069"/>
                </a:lnTo>
                <a:lnTo>
                  <a:pt x="3034" y="2069"/>
                </a:lnTo>
                <a:lnTo>
                  <a:pt x="3034" y="2071"/>
                </a:lnTo>
                <a:lnTo>
                  <a:pt x="3032" y="2073"/>
                </a:lnTo>
                <a:lnTo>
                  <a:pt x="3030" y="2075"/>
                </a:lnTo>
                <a:lnTo>
                  <a:pt x="3028" y="2075"/>
                </a:lnTo>
                <a:lnTo>
                  <a:pt x="3028" y="2077"/>
                </a:lnTo>
                <a:lnTo>
                  <a:pt x="3026" y="2077"/>
                </a:lnTo>
                <a:lnTo>
                  <a:pt x="3026" y="2079"/>
                </a:lnTo>
                <a:lnTo>
                  <a:pt x="3024" y="2079"/>
                </a:lnTo>
                <a:lnTo>
                  <a:pt x="3024" y="2081"/>
                </a:lnTo>
                <a:lnTo>
                  <a:pt x="3022" y="2083"/>
                </a:lnTo>
                <a:lnTo>
                  <a:pt x="3020" y="2085"/>
                </a:lnTo>
                <a:lnTo>
                  <a:pt x="3018" y="2086"/>
                </a:lnTo>
                <a:lnTo>
                  <a:pt x="3016" y="2088"/>
                </a:lnTo>
                <a:lnTo>
                  <a:pt x="3016" y="2090"/>
                </a:lnTo>
                <a:lnTo>
                  <a:pt x="3014" y="2092"/>
                </a:lnTo>
                <a:lnTo>
                  <a:pt x="3014" y="2094"/>
                </a:lnTo>
                <a:lnTo>
                  <a:pt x="3012" y="2094"/>
                </a:lnTo>
                <a:lnTo>
                  <a:pt x="3012" y="2096"/>
                </a:lnTo>
                <a:lnTo>
                  <a:pt x="3010" y="2098"/>
                </a:lnTo>
                <a:lnTo>
                  <a:pt x="3010" y="2100"/>
                </a:lnTo>
                <a:lnTo>
                  <a:pt x="3009" y="2100"/>
                </a:lnTo>
                <a:lnTo>
                  <a:pt x="3009" y="2102"/>
                </a:lnTo>
                <a:lnTo>
                  <a:pt x="3007" y="2104"/>
                </a:lnTo>
                <a:lnTo>
                  <a:pt x="3005" y="2108"/>
                </a:lnTo>
                <a:lnTo>
                  <a:pt x="3005" y="2110"/>
                </a:lnTo>
                <a:lnTo>
                  <a:pt x="3003" y="2111"/>
                </a:lnTo>
                <a:lnTo>
                  <a:pt x="3003" y="2113"/>
                </a:lnTo>
                <a:lnTo>
                  <a:pt x="3001" y="2117"/>
                </a:lnTo>
                <a:lnTo>
                  <a:pt x="2999" y="2119"/>
                </a:lnTo>
                <a:lnTo>
                  <a:pt x="2999" y="2121"/>
                </a:lnTo>
                <a:lnTo>
                  <a:pt x="2997" y="2127"/>
                </a:lnTo>
                <a:lnTo>
                  <a:pt x="2995" y="2129"/>
                </a:lnTo>
                <a:lnTo>
                  <a:pt x="2995" y="2131"/>
                </a:lnTo>
                <a:lnTo>
                  <a:pt x="2991" y="2131"/>
                </a:lnTo>
                <a:lnTo>
                  <a:pt x="2989" y="2131"/>
                </a:lnTo>
                <a:lnTo>
                  <a:pt x="2987" y="2131"/>
                </a:lnTo>
                <a:lnTo>
                  <a:pt x="2986" y="2131"/>
                </a:lnTo>
                <a:lnTo>
                  <a:pt x="2984" y="2131"/>
                </a:lnTo>
                <a:lnTo>
                  <a:pt x="2982" y="2131"/>
                </a:lnTo>
                <a:lnTo>
                  <a:pt x="2980" y="2131"/>
                </a:lnTo>
                <a:lnTo>
                  <a:pt x="2978" y="2131"/>
                </a:lnTo>
                <a:lnTo>
                  <a:pt x="2976" y="2131"/>
                </a:lnTo>
                <a:lnTo>
                  <a:pt x="2972" y="2131"/>
                </a:lnTo>
                <a:lnTo>
                  <a:pt x="2966" y="2131"/>
                </a:lnTo>
                <a:lnTo>
                  <a:pt x="2962" y="2131"/>
                </a:lnTo>
                <a:lnTo>
                  <a:pt x="2961" y="2131"/>
                </a:lnTo>
                <a:lnTo>
                  <a:pt x="2959" y="2131"/>
                </a:lnTo>
                <a:lnTo>
                  <a:pt x="2953" y="2131"/>
                </a:lnTo>
                <a:lnTo>
                  <a:pt x="2951" y="2131"/>
                </a:lnTo>
                <a:lnTo>
                  <a:pt x="2949" y="2131"/>
                </a:lnTo>
                <a:lnTo>
                  <a:pt x="2945" y="2131"/>
                </a:lnTo>
                <a:lnTo>
                  <a:pt x="2943" y="2131"/>
                </a:lnTo>
                <a:lnTo>
                  <a:pt x="2941" y="2131"/>
                </a:lnTo>
                <a:lnTo>
                  <a:pt x="2939" y="2131"/>
                </a:lnTo>
                <a:lnTo>
                  <a:pt x="2938" y="2131"/>
                </a:lnTo>
                <a:lnTo>
                  <a:pt x="2936" y="2131"/>
                </a:lnTo>
                <a:lnTo>
                  <a:pt x="2934" y="2131"/>
                </a:lnTo>
                <a:lnTo>
                  <a:pt x="2932" y="2131"/>
                </a:lnTo>
                <a:lnTo>
                  <a:pt x="2928" y="2131"/>
                </a:lnTo>
                <a:lnTo>
                  <a:pt x="2924" y="2131"/>
                </a:lnTo>
                <a:lnTo>
                  <a:pt x="2920" y="2131"/>
                </a:lnTo>
                <a:lnTo>
                  <a:pt x="2918" y="2131"/>
                </a:lnTo>
                <a:lnTo>
                  <a:pt x="2916" y="2131"/>
                </a:lnTo>
                <a:lnTo>
                  <a:pt x="2914" y="2131"/>
                </a:lnTo>
                <a:lnTo>
                  <a:pt x="2913" y="2131"/>
                </a:lnTo>
                <a:lnTo>
                  <a:pt x="2909" y="2131"/>
                </a:lnTo>
                <a:lnTo>
                  <a:pt x="2903" y="2131"/>
                </a:lnTo>
                <a:lnTo>
                  <a:pt x="2901" y="2131"/>
                </a:lnTo>
                <a:lnTo>
                  <a:pt x="2899" y="2131"/>
                </a:lnTo>
                <a:lnTo>
                  <a:pt x="2895" y="2131"/>
                </a:lnTo>
                <a:lnTo>
                  <a:pt x="2893" y="2131"/>
                </a:lnTo>
                <a:lnTo>
                  <a:pt x="2890" y="2131"/>
                </a:lnTo>
                <a:lnTo>
                  <a:pt x="2886" y="2131"/>
                </a:lnTo>
                <a:lnTo>
                  <a:pt x="2884" y="2131"/>
                </a:lnTo>
                <a:lnTo>
                  <a:pt x="2882" y="2131"/>
                </a:lnTo>
                <a:lnTo>
                  <a:pt x="2878" y="2131"/>
                </a:lnTo>
                <a:lnTo>
                  <a:pt x="2876" y="2131"/>
                </a:lnTo>
                <a:lnTo>
                  <a:pt x="2874" y="2131"/>
                </a:lnTo>
                <a:lnTo>
                  <a:pt x="2870" y="2131"/>
                </a:lnTo>
                <a:lnTo>
                  <a:pt x="2868" y="2131"/>
                </a:lnTo>
                <a:lnTo>
                  <a:pt x="2865" y="2131"/>
                </a:lnTo>
                <a:lnTo>
                  <a:pt x="2863" y="2131"/>
                </a:lnTo>
                <a:lnTo>
                  <a:pt x="2859" y="2131"/>
                </a:lnTo>
                <a:lnTo>
                  <a:pt x="2857" y="2131"/>
                </a:lnTo>
                <a:lnTo>
                  <a:pt x="2855" y="2131"/>
                </a:lnTo>
                <a:lnTo>
                  <a:pt x="2853" y="2131"/>
                </a:lnTo>
                <a:lnTo>
                  <a:pt x="2851" y="2131"/>
                </a:lnTo>
                <a:lnTo>
                  <a:pt x="2845" y="2131"/>
                </a:lnTo>
                <a:lnTo>
                  <a:pt x="2842" y="2131"/>
                </a:lnTo>
                <a:lnTo>
                  <a:pt x="2840" y="2131"/>
                </a:lnTo>
                <a:lnTo>
                  <a:pt x="2836" y="2131"/>
                </a:lnTo>
                <a:lnTo>
                  <a:pt x="2834" y="2131"/>
                </a:lnTo>
                <a:lnTo>
                  <a:pt x="2832" y="2131"/>
                </a:lnTo>
                <a:lnTo>
                  <a:pt x="2830" y="2131"/>
                </a:lnTo>
                <a:lnTo>
                  <a:pt x="2828" y="2131"/>
                </a:lnTo>
                <a:lnTo>
                  <a:pt x="2826" y="2131"/>
                </a:lnTo>
                <a:lnTo>
                  <a:pt x="2824" y="2131"/>
                </a:lnTo>
                <a:lnTo>
                  <a:pt x="2822" y="2131"/>
                </a:lnTo>
                <a:lnTo>
                  <a:pt x="2820" y="2131"/>
                </a:lnTo>
                <a:lnTo>
                  <a:pt x="2818" y="2131"/>
                </a:lnTo>
                <a:lnTo>
                  <a:pt x="2815" y="2131"/>
                </a:lnTo>
                <a:lnTo>
                  <a:pt x="2811" y="2131"/>
                </a:lnTo>
                <a:lnTo>
                  <a:pt x="2809" y="2131"/>
                </a:lnTo>
                <a:lnTo>
                  <a:pt x="2807" y="2131"/>
                </a:lnTo>
                <a:lnTo>
                  <a:pt x="2803" y="2131"/>
                </a:lnTo>
                <a:lnTo>
                  <a:pt x="2801" y="2131"/>
                </a:lnTo>
                <a:lnTo>
                  <a:pt x="2799" y="2131"/>
                </a:lnTo>
                <a:lnTo>
                  <a:pt x="2797" y="2131"/>
                </a:lnTo>
                <a:lnTo>
                  <a:pt x="2794" y="2131"/>
                </a:lnTo>
                <a:lnTo>
                  <a:pt x="2788" y="2131"/>
                </a:lnTo>
                <a:lnTo>
                  <a:pt x="2786" y="2131"/>
                </a:lnTo>
                <a:lnTo>
                  <a:pt x="2784" y="2131"/>
                </a:lnTo>
                <a:lnTo>
                  <a:pt x="2782" y="2131"/>
                </a:lnTo>
                <a:lnTo>
                  <a:pt x="2780" y="2131"/>
                </a:lnTo>
                <a:lnTo>
                  <a:pt x="2778" y="2131"/>
                </a:lnTo>
                <a:lnTo>
                  <a:pt x="2776" y="2131"/>
                </a:lnTo>
                <a:lnTo>
                  <a:pt x="2774" y="2131"/>
                </a:lnTo>
                <a:lnTo>
                  <a:pt x="2772" y="2131"/>
                </a:lnTo>
                <a:lnTo>
                  <a:pt x="2770" y="2131"/>
                </a:lnTo>
                <a:lnTo>
                  <a:pt x="2767" y="2131"/>
                </a:lnTo>
                <a:lnTo>
                  <a:pt x="2761" y="2131"/>
                </a:lnTo>
                <a:lnTo>
                  <a:pt x="2757" y="2131"/>
                </a:lnTo>
                <a:lnTo>
                  <a:pt x="2755" y="2131"/>
                </a:lnTo>
                <a:lnTo>
                  <a:pt x="2751" y="2131"/>
                </a:lnTo>
                <a:lnTo>
                  <a:pt x="2749" y="2131"/>
                </a:lnTo>
                <a:lnTo>
                  <a:pt x="2742" y="2131"/>
                </a:lnTo>
                <a:lnTo>
                  <a:pt x="2740" y="2131"/>
                </a:lnTo>
                <a:lnTo>
                  <a:pt x="2738" y="2131"/>
                </a:lnTo>
                <a:lnTo>
                  <a:pt x="2736" y="2131"/>
                </a:lnTo>
                <a:lnTo>
                  <a:pt x="2728" y="2131"/>
                </a:lnTo>
                <a:lnTo>
                  <a:pt x="2726" y="2131"/>
                </a:lnTo>
                <a:lnTo>
                  <a:pt x="2724" y="2131"/>
                </a:lnTo>
                <a:lnTo>
                  <a:pt x="2722" y="2131"/>
                </a:lnTo>
                <a:lnTo>
                  <a:pt x="2721" y="2131"/>
                </a:lnTo>
                <a:lnTo>
                  <a:pt x="2719" y="2131"/>
                </a:lnTo>
                <a:lnTo>
                  <a:pt x="2715" y="2131"/>
                </a:lnTo>
                <a:lnTo>
                  <a:pt x="2713" y="2131"/>
                </a:lnTo>
                <a:lnTo>
                  <a:pt x="2711" y="2131"/>
                </a:lnTo>
                <a:lnTo>
                  <a:pt x="2705" y="2131"/>
                </a:lnTo>
                <a:lnTo>
                  <a:pt x="2701" y="2131"/>
                </a:lnTo>
                <a:lnTo>
                  <a:pt x="2699" y="2131"/>
                </a:lnTo>
                <a:lnTo>
                  <a:pt x="2696" y="2131"/>
                </a:lnTo>
                <a:lnTo>
                  <a:pt x="2692" y="2131"/>
                </a:lnTo>
                <a:lnTo>
                  <a:pt x="2690" y="2131"/>
                </a:lnTo>
                <a:lnTo>
                  <a:pt x="2686" y="2131"/>
                </a:lnTo>
                <a:lnTo>
                  <a:pt x="2678" y="2131"/>
                </a:lnTo>
                <a:lnTo>
                  <a:pt x="2674" y="2131"/>
                </a:lnTo>
                <a:lnTo>
                  <a:pt x="2673" y="2131"/>
                </a:lnTo>
                <a:lnTo>
                  <a:pt x="2671" y="2131"/>
                </a:lnTo>
                <a:lnTo>
                  <a:pt x="2669" y="2131"/>
                </a:lnTo>
                <a:lnTo>
                  <a:pt x="2665" y="2131"/>
                </a:lnTo>
                <a:lnTo>
                  <a:pt x="2661" y="2131"/>
                </a:lnTo>
                <a:lnTo>
                  <a:pt x="2659" y="2131"/>
                </a:lnTo>
                <a:lnTo>
                  <a:pt x="2655" y="2131"/>
                </a:lnTo>
                <a:lnTo>
                  <a:pt x="2651" y="2131"/>
                </a:lnTo>
                <a:lnTo>
                  <a:pt x="2646" y="2131"/>
                </a:lnTo>
                <a:lnTo>
                  <a:pt x="2644" y="2131"/>
                </a:lnTo>
                <a:lnTo>
                  <a:pt x="2642" y="2131"/>
                </a:lnTo>
                <a:lnTo>
                  <a:pt x="2640" y="2131"/>
                </a:lnTo>
                <a:lnTo>
                  <a:pt x="2636" y="2131"/>
                </a:lnTo>
                <a:lnTo>
                  <a:pt x="2634" y="2131"/>
                </a:lnTo>
                <a:lnTo>
                  <a:pt x="2628" y="2131"/>
                </a:lnTo>
                <a:lnTo>
                  <a:pt x="2625" y="2131"/>
                </a:lnTo>
                <a:lnTo>
                  <a:pt x="2613" y="2131"/>
                </a:lnTo>
                <a:lnTo>
                  <a:pt x="2609" y="2131"/>
                </a:lnTo>
                <a:lnTo>
                  <a:pt x="2605" y="2131"/>
                </a:lnTo>
                <a:lnTo>
                  <a:pt x="2603" y="2131"/>
                </a:lnTo>
                <a:lnTo>
                  <a:pt x="2601" y="2131"/>
                </a:lnTo>
                <a:lnTo>
                  <a:pt x="2600" y="2131"/>
                </a:lnTo>
                <a:lnTo>
                  <a:pt x="2598" y="2131"/>
                </a:lnTo>
                <a:lnTo>
                  <a:pt x="2596" y="2131"/>
                </a:lnTo>
                <a:lnTo>
                  <a:pt x="2594" y="2131"/>
                </a:lnTo>
                <a:lnTo>
                  <a:pt x="2592" y="2131"/>
                </a:lnTo>
                <a:lnTo>
                  <a:pt x="2590" y="2131"/>
                </a:lnTo>
                <a:lnTo>
                  <a:pt x="2588" y="2131"/>
                </a:lnTo>
                <a:lnTo>
                  <a:pt x="2584" y="2131"/>
                </a:lnTo>
                <a:lnTo>
                  <a:pt x="2580" y="2131"/>
                </a:lnTo>
                <a:lnTo>
                  <a:pt x="2578" y="2131"/>
                </a:lnTo>
                <a:lnTo>
                  <a:pt x="2575" y="2131"/>
                </a:lnTo>
                <a:lnTo>
                  <a:pt x="2573" y="2131"/>
                </a:lnTo>
                <a:lnTo>
                  <a:pt x="2567" y="2131"/>
                </a:lnTo>
                <a:lnTo>
                  <a:pt x="2563" y="2131"/>
                </a:lnTo>
                <a:lnTo>
                  <a:pt x="2561" y="2131"/>
                </a:lnTo>
                <a:lnTo>
                  <a:pt x="2559" y="2131"/>
                </a:lnTo>
                <a:lnTo>
                  <a:pt x="2555" y="2131"/>
                </a:lnTo>
                <a:lnTo>
                  <a:pt x="2553" y="2131"/>
                </a:lnTo>
                <a:lnTo>
                  <a:pt x="2550" y="2131"/>
                </a:lnTo>
                <a:lnTo>
                  <a:pt x="2548" y="2131"/>
                </a:lnTo>
                <a:lnTo>
                  <a:pt x="2542" y="2131"/>
                </a:lnTo>
                <a:lnTo>
                  <a:pt x="2534" y="2131"/>
                </a:lnTo>
                <a:lnTo>
                  <a:pt x="2529" y="2131"/>
                </a:lnTo>
                <a:lnTo>
                  <a:pt x="2527" y="2131"/>
                </a:lnTo>
                <a:lnTo>
                  <a:pt x="2523" y="2131"/>
                </a:lnTo>
                <a:lnTo>
                  <a:pt x="2521" y="2131"/>
                </a:lnTo>
                <a:lnTo>
                  <a:pt x="2519" y="2131"/>
                </a:lnTo>
                <a:lnTo>
                  <a:pt x="2511" y="2131"/>
                </a:lnTo>
                <a:lnTo>
                  <a:pt x="2509" y="2131"/>
                </a:lnTo>
                <a:lnTo>
                  <a:pt x="2507" y="2131"/>
                </a:lnTo>
                <a:lnTo>
                  <a:pt x="2505" y="2131"/>
                </a:lnTo>
                <a:lnTo>
                  <a:pt x="2504" y="2131"/>
                </a:lnTo>
                <a:lnTo>
                  <a:pt x="2498" y="2131"/>
                </a:lnTo>
                <a:lnTo>
                  <a:pt x="2494" y="2131"/>
                </a:lnTo>
                <a:lnTo>
                  <a:pt x="2492" y="2131"/>
                </a:lnTo>
                <a:lnTo>
                  <a:pt x="2488" y="2131"/>
                </a:lnTo>
                <a:lnTo>
                  <a:pt x="2484" y="2131"/>
                </a:lnTo>
                <a:lnTo>
                  <a:pt x="2479" y="2131"/>
                </a:lnTo>
                <a:lnTo>
                  <a:pt x="2477" y="2131"/>
                </a:lnTo>
                <a:lnTo>
                  <a:pt x="2475" y="2131"/>
                </a:lnTo>
                <a:lnTo>
                  <a:pt x="2473" y="2131"/>
                </a:lnTo>
                <a:lnTo>
                  <a:pt x="2467" y="2131"/>
                </a:lnTo>
                <a:lnTo>
                  <a:pt x="2465" y="2131"/>
                </a:lnTo>
                <a:lnTo>
                  <a:pt x="2456" y="2131"/>
                </a:lnTo>
                <a:lnTo>
                  <a:pt x="2454" y="2131"/>
                </a:lnTo>
                <a:lnTo>
                  <a:pt x="2450" y="2131"/>
                </a:lnTo>
                <a:lnTo>
                  <a:pt x="2446" y="2131"/>
                </a:lnTo>
                <a:lnTo>
                  <a:pt x="2440" y="2131"/>
                </a:lnTo>
                <a:lnTo>
                  <a:pt x="2438" y="2131"/>
                </a:lnTo>
                <a:lnTo>
                  <a:pt x="2436" y="2131"/>
                </a:lnTo>
                <a:lnTo>
                  <a:pt x="2434" y="2131"/>
                </a:lnTo>
                <a:lnTo>
                  <a:pt x="2433" y="2131"/>
                </a:lnTo>
                <a:lnTo>
                  <a:pt x="2431" y="2131"/>
                </a:lnTo>
                <a:lnTo>
                  <a:pt x="2427" y="2131"/>
                </a:lnTo>
                <a:lnTo>
                  <a:pt x="2425" y="2131"/>
                </a:lnTo>
                <a:lnTo>
                  <a:pt x="2421" y="2131"/>
                </a:lnTo>
                <a:lnTo>
                  <a:pt x="2415" y="2131"/>
                </a:lnTo>
                <a:lnTo>
                  <a:pt x="2413" y="2131"/>
                </a:lnTo>
                <a:lnTo>
                  <a:pt x="2411" y="2131"/>
                </a:lnTo>
                <a:lnTo>
                  <a:pt x="2409" y="2131"/>
                </a:lnTo>
                <a:lnTo>
                  <a:pt x="2408" y="2131"/>
                </a:lnTo>
                <a:lnTo>
                  <a:pt x="2404" y="2131"/>
                </a:lnTo>
                <a:lnTo>
                  <a:pt x="2402" y="2131"/>
                </a:lnTo>
                <a:lnTo>
                  <a:pt x="2400" y="2131"/>
                </a:lnTo>
                <a:lnTo>
                  <a:pt x="2398" y="2131"/>
                </a:lnTo>
                <a:lnTo>
                  <a:pt x="2394" y="2131"/>
                </a:lnTo>
                <a:lnTo>
                  <a:pt x="2392" y="2131"/>
                </a:lnTo>
                <a:lnTo>
                  <a:pt x="2388" y="2131"/>
                </a:lnTo>
                <a:lnTo>
                  <a:pt x="2381" y="2131"/>
                </a:lnTo>
                <a:lnTo>
                  <a:pt x="2379" y="2131"/>
                </a:lnTo>
                <a:lnTo>
                  <a:pt x="2377" y="2131"/>
                </a:lnTo>
                <a:lnTo>
                  <a:pt x="2375" y="2131"/>
                </a:lnTo>
                <a:lnTo>
                  <a:pt x="2369" y="2131"/>
                </a:lnTo>
                <a:lnTo>
                  <a:pt x="2365" y="2131"/>
                </a:lnTo>
                <a:lnTo>
                  <a:pt x="2363" y="2131"/>
                </a:lnTo>
                <a:lnTo>
                  <a:pt x="2358" y="2131"/>
                </a:lnTo>
                <a:lnTo>
                  <a:pt x="2356" y="2131"/>
                </a:lnTo>
                <a:lnTo>
                  <a:pt x="2352" y="2131"/>
                </a:lnTo>
                <a:lnTo>
                  <a:pt x="2348" y="2131"/>
                </a:lnTo>
                <a:lnTo>
                  <a:pt x="2346" y="2131"/>
                </a:lnTo>
                <a:lnTo>
                  <a:pt x="2344" y="2131"/>
                </a:lnTo>
                <a:lnTo>
                  <a:pt x="2342" y="2131"/>
                </a:lnTo>
                <a:lnTo>
                  <a:pt x="2340" y="2131"/>
                </a:lnTo>
                <a:lnTo>
                  <a:pt x="2338" y="2131"/>
                </a:lnTo>
                <a:lnTo>
                  <a:pt x="2335" y="2131"/>
                </a:lnTo>
                <a:lnTo>
                  <a:pt x="2333" y="2133"/>
                </a:lnTo>
                <a:lnTo>
                  <a:pt x="2323" y="2133"/>
                </a:lnTo>
                <a:lnTo>
                  <a:pt x="2321" y="2133"/>
                </a:lnTo>
                <a:lnTo>
                  <a:pt x="2319" y="2133"/>
                </a:lnTo>
                <a:lnTo>
                  <a:pt x="2317" y="2133"/>
                </a:lnTo>
                <a:lnTo>
                  <a:pt x="2315" y="2133"/>
                </a:lnTo>
                <a:lnTo>
                  <a:pt x="2312" y="2133"/>
                </a:lnTo>
                <a:lnTo>
                  <a:pt x="2310" y="2133"/>
                </a:lnTo>
                <a:lnTo>
                  <a:pt x="2306" y="2133"/>
                </a:lnTo>
                <a:lnTo>
                  <a:pt x="2304" y="2133"/>
                </a:lnTo>
                <a:lnTo>
                  <a:pt x="2302" y="2133"/>
                </a:lnTo>
                <a:lnTo>
                  <a:pt x="2296" y="2133"/>
                </a:lnTo>
                <a:lnTo>
                  <a:pt x="2294" y="2133"/>
                </a:lnTo>
                <a:lnTo>
                  <a:pt x="2290" y="2133"/>
                </a:lnTo>
                <a:lnTo>
                  <a:pt x="2289" y="2133"/>
                </a:lnTo>
                <a:lnTo>
                  <a:pt x="2287" y="2133"/>
                </a:lnTo>
                <a:lnTo>
                  <a:pt x="2285" y="2133"/>
                </a:lnTo>
                <a:lnTo>
                  <a:pt x="2283" y="2133"/>
                </a:lnTo>
                <a:lnTo>
                  <a:pt x="2279" y="2131"/>
                </a:lnTo>
                <a:lnTo>
                  <a:pt x="2275" y="2131"/>
                </a:lnTo>
                <a:lnTo>
                  <a:pt x="2273" y="2131"/>
                </a:lnTo>
                <a:lnTo>
                  <a:pt x="2271" y="2131"/>
                </a:lnTo>
                <a:lnTo>
                  <a:pt x="2269" y="2131"/>
                </a:lnTo>
                <a:lnTo>
                  <a:pt x="2265" y="2131"/>
                </a:lnTo>
                <a:lnTo>
                  <a:pt x="2264" y="2131"/>
                </a:lnTo>
                <a:lnTo>
                  <a:pt x="2262" y="2131"/>
                </a:lnTo>
                <a:lnTo>
                  <a:pt x="2260" y="2131"/>
                </a:lnTo>
                <a:lnTo>
                  <a:pt x="2258" y="2133"/>
                </a:lnTo>
                <a:lnTo>
                  <a:pt x="2256" y="2133"/>
                </a:lnTo>
                <a:lnTo>
                  <a:pt x="2254" y="2133"/>
                </a:lnTo>
                <a:lnTo>
                  <a:pt x="2252" y="2133"/>
                </a:lnTo>
                <a:lnTo>
                  <a:pt x="2248" y="2133"/>
                </a:lnTo>
                <a:lnTo>
                  <a:pt x="2244" y="2133"/>
                </a:lnTo>
                <a:lnTo>
                  <a:pt x="2241" y="2133"/>
                </a:lnTo>
                <a:lnTo>
                  <a:pt x="2239" y="2133"/>
                </a:lnTo>
                <a:lnTo>
                  <a:pt x="2237" y="2133"/>
                </a:lnTo>
                <a:lnTo>
                  <a:pt x="2235" y="2133"/>
                </a:lnTo>
                <a:lnTo>
                  <a:pt x="2233" y="2133"/>
                </a:lnTo>
                <a:lnTo>
                  <a:pt x="2231" y="2133"/>
                </a:lnTo>
                <a:lnTo>
                  <a:pt x="2227" y="2133"/>
                </a:lnTo>
                <a:lnTo>
                  <a:pt x="2225" y="2133"/>
                </a:lnTo>
                <a:lnTo>
                  <a:pt x="2221" y="2133"/>
                </a:lnTo>
                <a:lnTo>
                  <a:pt x="2217" y="2133"/>
                </a:lnTo>
                <a:lnTo>
                  <a:pt x="2216" y="2133"/>
                </a:lnTo>
                <a:lnTo>
                  <a:pt x="2214" y="2133"/>
                </a:lnTo>
                <a:lnTo>
                  <a:pt x="2210" y="2133"/>
                </a:lnTo>
                <a:lnTo>
                  <a:pt x="2208" y="2133"/>
                </a:lnTo>
                <a:lnTo>
                  <a:pt x="2206" y="2133"/>
                </a:lnTo>
                <a:lnTo>
                  <a:pt x="2204" y="2133"/>
                </a:lnTo>
                <a:lnTo>
                  <a:pt x="2202" y="2133"/>
                </a:lnTo>
                <a:lnTo>
                  <a:pt x="2198" y="2133"/>
                </a:lnTo>
                <a:lnTo>
                  <a:pt x="2196" y="2133"/>
                </a:lnTo>
                <a:lnTo>
                  <a:pt x="2194" y="2133"/>
                </a:lnTo>
                <a:lnTo>
                  <a:pt x="2193" y="2133"/>
                </a:lnTo>
                <a:lnTo>
                  <a:pt x="2191" y="2133"/>
                </a:lnTo>
                <a:lnTo>
                  <a:pt x="2189" y="2133"/>
                </a:lnTo>
                <a:lnTo>
                  <a:pt x="2187" y="2133"/>
                </a:lnTo>
                <a:lnTo>
                  <a:pt x="2185" y="2133"/>
                </a:lnTo>
                <a:lnTo>
                  <a:pt x="2179" y="2133"/>
                </a:lnTo>
                <a:lnTo>
                  <a:pt x="2169" y="2133"/>
                </a:lnTo>
                <a:lnTo>
                  <a:pt x="2166" y="2133"/>
                </a:lnTo>
                <a:lnTo>
                  <a:pt x="2162" y="2133"/>
                </a:lnTo>
                <a:lnTo>
                  <a:pt x="2160" y="2133"/>
                </a:lnTo>
                <a:lnTo>
                  <a:pt x="2158" y="2133"/>
                </a:lnTo>
                <a:lnTo>
                  <a:pt x="2156" y="2133"/>
                </a:lnTo>
                <a:lnTo>
                  <a:pt x="2154" y="2133"/>
                </a:lnTo>
                <a:lnTo>
                  <a:pt x="2152" y="2133"/>
                </a:lnTo>
                <a:lnTo>
                  <a:pt x="2150" y="2133"/>
                </a:lnTo>
                <a:lnTo>
                  <a:pt x="2146" y="2133"/>
                </a:lnTo>
                <a:lnTo>
                  <a:pt x="2145" y="2133"/>
                </a:lnTo>
                <a:lnTo>
                  <a:pt x="2143" y="2133"/>
                </a:lnTo>
                <a:lnTo>
                  <a:pt x="2137" y="2133"/>
                </a:lnTo>
                <a:lnTo>
                  <a:pt x="2133" y="2133"/>
                </a:lnTo>
                <a:lnTo>
                  <a:pt x="2131" y="2133"/>
                </a:lnTo>
                <a:lnTo>
                  <a:pt x="2129" y="2133"/>
                </a:lnTo>
                <a:lnTo>
                  <a:pt x="2127" y="2133"/>
                </a:lnTo>
                <a:lnTo>
                  <a:pt x="2123" y="2133"/>
                </a:lnTo>
                <a:lnTo>
                  <a:pt x="2121" y="2133"/>
                </a:lnTo>
                <a:lnTo>
                  <a:pt x="2120" y="2133"/>
                </a:lnTo>
                <a:lnTo>
                  <a:pt x="2116" y="2133"/>
                </a:lnTo>
                <a:lnTo>
                  <a:pt x="2114" y="2133"/>
                </a:lnTo>
                <a:lnTo>
                  <a:pt x="2112" y="2133"/>
                </a:lnTo>
                <a:lnTo>
                  <a:pt x="2110" y="2133"/>
                </a:lnTo>
                <a:lnTo>
                  <a:pt x="2108" y="2133"/>
                </a:lnTo>
                <a:lnTo>
                  <a:pt x="2106" y="2133"/>
                </a:lnTo>
                <a:lnTo>
                  <a:pt x="2104" y="2133"/>
                </a:lnTo>
                <a:lnTo>
                  <a:pt x="2102" y="2133"/>
                </a:lnTo>
                <a:lnTo>
                  <a:pt x="2100" y="2133"/>
                </a:lnTo>
                <a:lnTo>
                  <a:pt x="2097" y="2133"/>
                </a:lnTo>
                <a:lnTo>
                  <a:pt x="2095" y="2133"/>
                </a:lnTo>
                <a:lnTo>
                  <a:pt x="2093" y="2133"/>
                </a:lnTo>
                <a:lnTo>
                  <a:pt x="2089" y="2133"/>
                </a:lnTo>
                <a:lnTo>
                  <a:pt x="2085" y="2133"/>
                </a:lnTo>
                <a:lnTo>
                  <a:pt x="2083" y="2133"/>
                </a:lnTo>
                <a:lnTo>
                  <a:pt x="2073" y="2133"/>
                </a:lnTo>
                <a:lnTo>
                  <a:pt x="2072" y="2133"/>
                </a:lnTo>
                <a:lnTo>
                  <a:pt x="2070" y="2133"/>
                </a:lnTo>
                <a:lnTo>
                  <a:pt x="2068" y="2133"/>
                </a:lnTo>
                <a:lnTo>
                  <a:pt x="2066" y="2133"/>
                </a:lnTo>
                <a:lnTo>
                  <a:pt x="2064" y="2133"/>
                </a:lnTo>
                <a:lnTo>
                  <a:pt x="2062" y="2133"/>
                </a:lnTo>
                <a:lnTo>
                  <a:pt x="2056" y="2133"/>
                </a:lnTo>
                <a:lnTo>
                  <a:pt x="2054" y="2133"/>
                </a:lnTo>
                <a:lnTo>
                  <a:pt x="2052" y="2133"/>
                </a:lnTo>
                <a:lnTo>
                  <a:pt x="2050" y="2133"/>
                </a:lnTo>
                <a:lnTo>
                  <a:pt x="2037" y="2133"/>
                </a:lnTo>
                <a:lnTo>
                  <a:pt x="2029" y="2133"/>
                </a:lnTo>
                <a:lnTo>
                  <a:pt x="2027" y="2133"/>
                </a:lnTo>
                <a:lnTo>
                  <a:pt x="2020" y="2133"/>
                </a:lnTo>
                <a:lnTo>
                  <a:pt x="2018" y="2133"/>
                </a:lnTo>
                <a:lnTo>
                  <a:pt x="2016" y="2133"/>
                </a:lnTo>
                <a:lnTo>
                  <a:pt x="2012" y="2133"/>
                </a:lnTo>
                <a:lnTo>
                  <a:pt x="2010" y="2133"/>
                </a:lnTo>
                <a:lnTo>
                  <a:pt x="2008" y="2133"/>
                </a:lnTo>
                <a:lnTo>
                  <a:pt x="2001" y="2133"/>
                </a:lnTo>
                <a:lnTo>
                  <a:pt x="1997" y="2133"/>
                </a:lnTo>
                <a:lnTo>
                  <a:pt x="1993" y="2133"/>
                </a:lnTo>
                <a:lnTo>
                  <a:pt x="1991" y="2133"/>
                </a:lnTo>
                <a:lnTo>
                  <a:pt x="1989" y="2133"/>
                </a:lnTo>
                <a:lnTo>
                  <a:pt x="1987" y="2133"/>
                </a:lnTo>
                <a:lnTo>
                  <a:pt x="1985" y="2133"/>
                </a:lnTo>
                <a:lnTo>
                  <a:pt x="1983" y="2133"/>
                </a:lnTo>
                <a:lnTo>
                  <a:pt x="1981" y="2133"/>
                </a:lnTo>
                <a:lnTo>
                  <a:pt x="1977" y="2133"/>
                </a:lnTo>
                <a:lnTo>
                  <a:pt x="1976" y="2133"/>
                </a:lnTo>
                <a:lnTo>
                  <a:pt x="1974" y="2133"/>
                </a:lnTo>
                <a:lnTo>
                  <a:pt x="1966" y="2133"/>
                </a:lnTo>
                <a:lnTo>
                  <a:pt x="1964" y="2133"/>
                </a:lnTo>
                <a:lnTo>
                  <a:pt x="1960" y="2133"/>
                </a:lnTo>
                <a:lnTo>
                  <a:pt x="1958" y="2133"/>
                </a:lnTo>
                <a:lnTo>
                  <a:pt x="1951" y="2133"/>
                </a:lnTo>
                <a:lnTo>
                  <a:pt x="1947" y="2133"/>
                </a:lnTo>
                <a:lnTo>
                  <a:pt x="1943" y="2133"/>
                </a:lnTo>
                <a:lnTo>
                  <a:pt x="1941" y="2133"/>
                </a:lnTo>
                <a:lnTo>
                  <a:pt x="1939" y="2133"/>
                </a:lnTo>
                <a:lnTo>
                  <a:pt x="1937" y="2133"/>
                </a:lnTo>
                <a:lnTo>
                  <a:pt x="1935" y="2133"/>
                </a:lnTo>
                <a:lnTo>
                  <a:pt x="1933" y="2133"/>
                </a:lnTo>
                <a:lnTo>
                  <a:pt x="1931" y="2133"/>
                </a:lnTo>
                <a:lnTo>
                  <a:pt x="1929" y="2133"/>
                </a:lnTo>
                <a:lnTo>
                  <a:pt x="1928" y="2133"/>
                </a:lnTo>
                <a:lnTo>
                  <a:pt x="1926" y="2133"/>
                </a:lnTo>
                <a:lnTo>
                  <a:pt x="1924" y="2133"/>
                </a:lnTo>
                <a:lnTo>
                  <a:pt x="1922" y="2133"/>
                </a:lnTo>
                <a:lnTo>
                  <a:pt x="1920" y="2133"/>
                </a:lnTo>
                <a:lnTo>
                  <a:pt x="1918" y="2133"/>
                </a:lnTo>
                <a:lnTo>
                  <a:pt x="1916" y="2133"/>
                </a:lnTo>
                <a:lnTo>
                  <a:pt x="1914" y="2133"/>
                </a:lnTo>
                <a:lnTo>
                  <a:pt x="1912" y="2133"/>
                </a:lnTo>
                <a:lnTo>
                  <a:pt x="1908" y="2133"/>
                </a:lnTo>
                <a:lnTo>
                  <a:pt x="1906" y="2133"/>
                </a:lnTo>
                <a:lnTo>
                  <a:pt x="1905" y="2133"/>
                </a:lnTo>
                <a:lnTo>
                  <a:pt x="1903" y="2133"/>
                </a:lnTo>
                <a:lnTo>
                  <a:pt x="1901" y="2133"/>
                </a:lnTo>
                <a:lnTo>
                  <a:pt x="1899" y="2133"/>
                </a:lnTo>
                <a:lnTo>
                  <a:pt x="1897" y="2133"/>
                </a:lnTo>
                <a:lnTo>
                  <a:pt x="1895" y="2133"/>
                </a:lnTo>
                <a:lnTo>
                  <a:pt x="1891" y="2133"/>
                </a:lnTo>
                <a:lnTo>
                  <a:pt x="1889" y="2133"/>
                </a:lnTo>
                <a:lnTo>
                  <a:pt x="1885" y="2133"/>
                </a:lnTo>
                <a:lnTo>
                  <a:pt x="1881" y="2133"/>
                </a:lnTo>
                <a:lnTo>
                  <a:pt x="1880" y="2133"/>
                </a:lnTo>
                <a:lnTo>
                  <a:pt x="1878" y="2133"/>
                </a:lnTo>
                <a:lnTo>
                  <a:pt x="1874" y="2133"/>
                </a:lnTo>
                <a:lnTo>
                  <a:pt x="1864" y="2133"/>
                </a:lnTo>
                <a:lnTo>
                  <a:pt x="1860" y="2133"/>
                </a:lnTo>
                <a:lnTo>
                  <a:pt x="1858" y="2133"/>
                </a:lnTo>
                <a:lnTo>
                  <a:pt x="1857" y="2133"/>
                </a:lnTo>
                <a:lnTo>
                  <a:pt x="1855" y="2133"/>
                </a:lnTo>
                <a:lnTo>
                  <a:pt x="1853" y="2133"/>
                </a:lnTo>
                <a:lnTo>
                  <a:pt x="1849" y="2133"/>
                </a:lnTo>
                <a:lnTo>
                  <a:pt x="1847" y="2133"/>
                </a:lnTo>
                <a:lnTo>
                  <a:pt x="1845" y="2133"/>
                </a:lnTo>
                <a:lnTo>
                  <a:pt x="1841" y="2133"/>
                </a:lnTo>
                <a:lnTo>
                  <a:pt x="1839" y="2133"/>
                </a:lnTo>
                <a:lnTo>
                  <a:pt x="1837" y="2133"/>
                </a:lnTo>
                <a:lnTo>
                  <a:pt x="1833" y="2133"/>
                </a:lnTo>
                <a:lnTo>
                  <a:pt x="1832" y="2133"/>
                </a:lnTo>
                <a:lnTo>
                  <a:pt x="1830" y="2133"/>
                </a:lnTo>
                <a:lnTo>
                  <a:pt x="1828" y="2133"/>
                </a:lnTo>
                <a:lnTo>
                  <a:pt x="1818" y="2131"/>
                </a:lnTo>
                <a:lnTo>
                  <a:pt x="1816" y="2131"/>
                </a:lnTo>
                <a:lnTo>
                  <a:pt x="1809" y="2131"/>
                </a:lnTo>
                <a:lnTo>
                  <a:pt x="1799" y="2131"/>
                </a:lnTo>
                <a:lnTo>
                  <a:pt x="1797" y="2131"/>
                </a:lnTo>
                <a:lnTo>
                  <a:pt x="1795" y="2131"/>
                </a:lnTo>
                <a:lnTo>
                  <a:pt x="1793" y="2131"/>
                </a:lnTo>
                <a:lnTo>
                  <a:pt x="1780" y="2131"/>
                </a:lnTo>
                <a:lnTo>
                  <a:pt x="1772" y="2131"/>
                </a:lnTo>
                <a:lnTo>
                  <a:pt x="1770" y="2131"/>
                </a:lnTo>
                <a:lnTo>
                  <a:pt x="1766" y="2131"/>
                </a:lnTo>
                <a:lnTo>
                  <a:pt x="1764" y="2131"/>
                </a:lnTo>
                <a:lnTo>
                  <a:pt x="1762" y="2131"/>
                </a:lnTo>
                <a:lnTo>
                  <a:pt x="1761" y="2131"/>
                </a:lnTo>
                <a:lnTo>
                  <a:pt x="1759" y="2131"/>
                </a:lnTo>
                <a:lnTo>
                  <a:pt x="1757" y="2131"/>
                </a:lnTo>
                <a:lnTo>
                  <a:pt x="1755" y="2131"/>
                </a:lnTo>
                <a:lnTo>
                  <a:pt x="1753" y="2131"/>
                </a:lnTo>
                <a:lnTo>
                  <a:pt x="1747" y="2131"/>
                </a:lnTo>
                <a:lnTo>
                  <a:pt x="1745" y="2131"/>
                </a:lnTo>
                <a:lnTo>
                  <a:pt x="1743" y="2131"/>
                </a:lnTo>
                <a:lnTo>
                  <a:pt x="1736" y="2131"/>
                </a:lnTo>
                <a:lnTo>
                  <a:pt x="1732" y="2131"/>
                </a:lnTo>
                <a:lnTo>
                  <a:pt x="1728" y="2131"/>
                </a:lnTo>
                <a:lnTo>
                  <a:pt x="1726" y="2131"/>
                </a:lnTo>
                <a:lnTo>
                  <a:pt x="1724" y="2131"/>
                </a:lnTo>
                <a:lnTo>
                  <a:pt x="1722" y="2131"/>
                </a:lnTo>
                <a:lnTo>
                  <a:pt x="1720" y="2131"/>
                </a:lnTo>
                <a:lnTo>
                  <a:pt x="1716" y="2131"/>
                </a:lnTo>
                <a:lnTo>
                  <a:pt x="1714" y="2131"/>
                </a:lnTo>
                <a:lnTo>
                  <a:pt x="1699" y="2131"/>
                </a:lnTo>
                <a:lnTo>
                  <a:pt x="1691" y="2131"/>
                </a:lnTo>
                <a:lnTo>
                  <a:pt x="1688" y="2131"/>
                </a:lnTo>
                <a:lnTo>
                  <a:pt x="1682" y="2131"/>
                </a:lnTo>
                <a:lnTo>
                  <a:pt x="1676" y="2131"/>
                </a:lnTo>
                <a:lnTo>
                  <a:pt x="1670" y="2131"/>
                </a:lnTo>
                <a:lnTo>
                  <a:pt x="1668" y="2131"/>
                </a:lnTo>
                <a:lnTo>
                  <a:pt x="1663" y="2131"/>
                </a:lnTo>
                <a:lnTo>
                  <a:pt x="1659" y="2131"/>
                </a:lnTo>
                <a:lnTo>
                  <a:pt x="1657" y="2131"/>
                </a:lnTo>
                <a:lnTo>
                  <a:pt x="1655" y="2131"/>
                </a:lnTo>
                <a:lnTo>
                  <a:pt x="1653" y="2131"/>
                </a:lnTo>
                <a:lnTo>
                  <a:pt x="1647" y="2131"/>
                </a:lnTo>
                <a:lnTo>
                  <a:pt x="1645" y="2131"/>
                </a:lnTo>
                <a:lnTo>
                  <a:pt x="1643" y="2131"/>
                </a:lnTo>
                <a:lnTo>
                  <a:pt x="1641" y="2131"/>
                </a:lnTo>
                <a:lnTo>
                  <a:pt x="1640" y="2131"/>
                </a:lnTo>
                <a:lnTo>
                  <a:pt x="1636" y="2131"/>
                </a:lnTo>
                <a:lnTo>
                  <a:pt x="1632" y="2131"/>
                </a:lnTo>
                <a:lnTo>
                  <a:pt x="1630" y="2131"/>
                </a:lnTo>
                <a:lnTo>
                  <a:pt x="1628" y="2131"/>
                </a:lnTo>
                <a:lnTo>
                  <a:pt x="1626" y="2131"/>
                </a:lnTo>
                <a:lnTo>
                  <a:pt x="1624" y="2131"/>
                </a:lnTo>
                <a:lnTo>
                  <a:pt x="1622" y="2131"/>
                </a:lnTo>
                <a:lnTo>
                  <a:pt x="1620" y="2131"/>
                </a:lnTo>
                <a:lnTo>
                  <a:pt x="1618" y="2131"/>
                </a:lnTo>
                <a:lnTo>
                  <a:pt x="1617" y="2131"/>
                </a:lnTo>
                <a:lnTo>
                  <a:pt x="1611" y="2131"/>
                </a:lnTo>
                <a:lnTo>
                  <a:pt x="1609" y="2131"/>
                </a:lnTo>
                <a:lnTo>
                  <a:pt x="1605" y="2131"/>
                </a:lnTo>
                <a:lnTo>
                  <a:pt x="1603" y="2131"/>
                </a:lnTo>
                <a:lnTo>
                  <a:pt x="1599" y="2131"/>
                </a:lnTo>
                <a:lnTo>
                  <a:pt x="1593" y="2131"/>
                </a:lnTo>
                <a:lnTo>
                  <a:pt x="1590" y="2131"/>
                </a:lnTo>
                <a:lnTo>
                  <a:pt x="1582" y="2131"/>
                </a:lnTo>
                <a:lnTo>
                  <a:pt x="1576" y="2131"/>
                </a:lnTo>
                <a:lnTo>
                  <a:pt x="1574" y="2131"/>
                </a:lnTo>
                <a:lnTo>
                  <a:pt x="1570" y="2131"/>
                </a:lnTo>
                <a:lnTo>
                  <a:pt x="1563" y="2131"/>
                </a:lnTo>
                <a:lnTo>
                  <a:pt x="1561" y="2131"/>
                </a:lnTo>
                <a:lnTo>
                  <a:pt x="1559" y="2131"/>
                </a:lnTo>
                <a:lnTo>
                  <a:pt x="1557" y="2131"/>
                </a:lnTo>
                <a:lnTo>
                  <a:pt x="1555" y="2131"/>
                </a:lnTo>
                <a:lnTo>
                  <a:pt x="1553" y="2131"/>
                </a:lnTo>
                <a:lnTo>
                  <a:pt x="1551" y="2131"/>
                </a:lnTo>
                <a:lnTo>
                  <a:pt x="1549" y="2131"/>
                </a:lnTo>
                <a:lnTo>
                  <a:pt x="1544" y="2131"/>
                </a:lnTo>
                <a:lnTo>
                  <a:pt x="1540" y="2131"/>
                </a:lnTo>
                <a:lnTo>
                  <a:pt x="1538" y="2131"/>
                </a:lnTo>
                <a:lnTo>
                  <a:pt x="1536" y="2131"/>
                </a:lnTo>
                <a:lnTo>
                  <a:pt x="1530" y="2131"/>
                </a:lnTo>
                <a:lnTo>
                  <a:pt x="1528" y="2131"/>
                </a:lnTo>
                <a:lnTo>
                  <a:pt x="1519" y="2131"/>
                </a:lnTo>
                <a:lnTo>
                  <a:pt x="1513" y="2131"/>
                </a:lnTo>
                <a:lnTo>
                  <a:pt x="1511" y="2131"/>
                </a:lnTo>
                <a:lnTo>
                  <a:pt x="1509" y="2131"/>
                </a:lnTo>
                <a:lnTo>
                  <a:pt x="1507" y="2131"/>
                </a:lnTo>
                <a:lnTo>
                  <a:pt x="1505" y="2131"/>
                </a:lnTo>
                <a:lnTo>
                  <a:pt x="1503" y="2131"/>
                </a:lnTo>
                <a:lnTo>
                  <a:pt x="1501" y="2131"/>
                </a:lnTo>
                <a:lnTo>
                  <a:pt x="1497" y="2131"/>
                </a:lnTo>
                <a:lnTo>
                  <a:pt x="1496" y="2131"/>
                </a:lnTo>
                <a:lnTo>
                  <a:pt x="1488" y="2131"/>
                </a:lnTo>
                <a:lnTo>
                  <a:pt x="1482" y="2131"/>
                </a:lnTo>
                <a:lnTo>
                  <a:pt x="1480" y="2131"/>
                </a:lnTo>
                <a:lnTo>
                  <a:pt x="1478" y="2131"/>
                </a:lnTo>
                <a:lnTo>
                  <a:pt x="1476" y="2131"/>
                </a:lnTo>
                <a:lnTo>
                  <a:pt x="1474" y="2131"/>
                </a:lnTo>
                <a:lnTo>
                  <a:pt x="1471" y="2131"/>
                </a:lnTo>
                <a:lnTo>
                  <a:pt x="1465" y="2131"/>
                </a:lnTo>
                <a:lnTo>
                  <a:pt x="1463" y="2131"/>
                </a:lnTo>
                <a:lnTo>
                  <a:pt x="1461" y="2131"/>
                </a:lnTo>
                <a:lnTo>
                  <a:pt x="1455" y="2131"/>
                </a:lnTo>
                <a:lnTo>
                  <a:pt x="1453" y="2131"/>
                </a:lnTo>
                <a:lnTo>
                  <a:pt x="1449" y="2131"/>
                </a:lnTo>
                <a:lnTo>
                  <a:pt x="1448" y="2131"/>
                </a:lnTo>
                <a:lnTo>
                  <a:pt x="1440" y="2131"/>
                </a:lnTo>
                <a:lnTo>
                  <a:pt x="1438" y="2131"/>
                </a:lnTo>
                <a:lnTo>
                  <a:pt x="1436" y="2131"/>
                </a:lnTo>
                <a:lnTo>
                  <a:pt x="1432" y="2131"/>
                </a:lnTo>
                <a:lnTo>
                  <a:pt x="1430" y="2131"/>
                </a:lnTo>
                <a:lnTo>
                  <a:pt x="1426" y="2131"/>
                </a:lnTo>
                <a:lnTo>
                  <a:pt x="1421" y="2131"/>
                </a:lnTo>
                <a:lnTo>
                  <a:pt x="1417" y="2131"/>
                </a:lnTo>
                <a:lnTo>
                  <a:pt x="1415" y="2131"/>
                </a:lnTo>
                <a:lnTo>
                  <a:pt x="1413" y="2131"/>
                </a:lnTo>
                <a:lnTo>
                  <a:pt x="1409" y="2131"/>
                </a:lnTo>
                <a:lnTo>
                  <a:pt x="1407" y="2131"/>
                </a:lnTo>
                <a:lnTo>
                  <a:pt x="1405" y="2131"/>
                </a:lnTo>
                <a:lnTo>
                  <a:pt x="1403" y="2131"/>
                </a:lnTo>
                <a:lnTo>
                  <a:pt x="1401" y="2131"/>
                </a:lnTo>
                <a:lnTo>
                  <a:pt x="1398" y="2131"/>
                </a:lnTo>
                <a:lnTo>
                  <a:pt x="1396" y="2131"/>
                </a:lnTo>
                <a:lnTo>
                  <a:pt x="1394" y="2131"/>
                </a:lnTo>
                <a:lnTo>
                  <a:pt x="1392" y="2131"/>
                </a:lnTo>
                <a:lnTo>
                  <a:pt x="1390" y="2131"/>
                </a:lnTo>
                <a:lnTo>
                  <a:pt x="1388" y="2131"/>
                </a:lnTo>
                <a:lnTo>
                  <a:pt x="1382" y="2131"/>
                </a:lnTo>
                <a:lnTo>
                  <a:pt x="1380" y="2131"/>
                </a:lnTo>
                <a:lnTo>
                  <a:pt x="1378" y="2131"/>
                </a:lnTo>
                <a:lnTo>
                  <a:pt x="1377" y="2131"/>
                </a:lnTo>
                <a:lnTo>
                  <a:pt x="1375" y="2131"/>
                </a:lnTo>
                <a:lnTo>
                  <a:pt x="1373" y="2131"/>
                </a:lnTo>
                <a:lnTo>
                  <a:pt x="1367" y="2131"/>
                </a:lnTo>
                <a:lnTo>
                  <a:pt x="1365" y="2131"/>
                </a:lnTo>
                <a:lnTo>
                  <a:pt x="1363" y="2131"/>
                </a:lnTo>
                <a:lnTo>
                  <a:pt x="1361" y="2131"/>
                </a:lnTo>
                <a:lnTo>
                  <a:pt x="1359" y="2131"/>
                </a:lnTo>
                <a:lnTo>
                  <a:pt x="1357" y="2131"/>
                </a:lnTo>
                <a:lnTo>
                  <a:pt x="1350" y="2131"/>
                </a:lnTo>
                <a:lnTo>
                  <a:pt x="1348" y="2131"/>
                </a:lnTo>
                <a:lnTo>
                  <a:pt x="1346" y="2131"/>
                </a:lnTo>
                <a:lnTo>
                  <a:pt x="1342" y="2131"/>
                </a:lnTo>
                <a:lnTo>
                  <a:pt x="1338" y="2131"/>
                </a:lnTo>
                <a:lnTo>
                  <a:pt x="1336" y="2131"/>
                </a:lnTo>
                <a:lnTo>
                  <a:pt x="1334" y="2131"/>
                </a:lnTo>
                <a:lnTo>
                  <a:pt x="1332" y="2131"/>
                </a:lnTo>
                <a:lnTo>
                  <a:pt x="1330" y="2131"/>
                </a:lnTo>
                <a:lnTo>
                  <a:pt x="1329" y="2131"/>
                </a:lnTo>
                <a:lnTo>
                  <a:pt x="1325" y="2131"/>
                </a:lnTo>
                <a:lnTo>
                  <a:pt x="1323" y="2131"/>
                </a:lnTo>
                <a:lnTo>
                  <a:pt x="1321" y="2131"/>
                </a:lnTo>
                <a:lnTo>
                  <a:pt x="1317" y="2131"/>
                </a:lnTo>
                <a:lnTo>
                  <a:pt x="1315" y="2131"/>
                </a:lnTo>
                <a:lnTo>
                  <a:pt x="1313" y="2131"/>
                </a:lnTo>
                <a:lnTo>
                  <a:pt x="1311" y="2131"/>
                </a:lnTo>
                <a:lnTo>
                  <a:pt x="1309" y="2131"/>
                </a:lnTo>
                <a:lnTo>
                  <a:pt x="1307" y="2131"/>
                </a:lnTo>
                <a:lnTo>
                  <a:pt x="1305" y="2131"/>
                </a:lnTo>
                <a:lnTo>
                  <a:pt x="1302" y="2131"/>
                </a:lnTo>
                <a:lnTo>
                  <a:pt x="1300" y="2131"/>
                </a:lnTo>
                <a:lnTo>
                  <a:pt x="1298" y="2131"/>
                </a:lnTo>
                <a:lnTo>
                  <a:pt x="1294" y="2131"/>
                </a:lnTo>
                <a:lnTo>
                  <a:pt x="1290" y="2131"/>
                </a:lnTo>
                <a:lnTo>
                  <a:pt x="1288" y="2131"/>
                </a:lnTo>
                <a:lnTo>
                  <a:pt x="1286" y="2131"/>
                </a:lnTo>
                <a:lnTo>
                  <a:pt x="1284" y="2131"/>
                </a:lnTo>
                <a:lnTo>
                  <a:pt x="1282" y="2131"/>
                </a:lnTo>
                <a:lnTo>
                  <a:pt x="1281" y="2131"/>
                </a:lnTo>
                <a:lnTo>
                  <a:pt x="1277" y="2131"/>
                </a:lnTo>
                <a:lnTo>
                  <a:pt x="1275" y="2131"/>
                </a:lnTo>
                <a:lnTo>
                  <a:pt x="1273" y="2131"/>
                </a:lnTo>
                <a:lnTo>
                  <a:pt x="1271" y="2131"/>
                </a:lnTo>
                <a:lnTo>
                  <a:pt x="1263" y="2131"/>
                </a:lnTo>
                <a:lnTo>
                  <a:pt x="1261" y="2131"/>
                </a:lnTo>
                <a:lnTo>
                  <a:pt x="1259" y="2131"/>
                </a:lnTo>
                <a:lnTo>
                  <a:pt x="1254" y="2131"/>
                </a:lnTo>
                <a:lnTo>
                  <a:pt x="1252" y="2131"/>
                </a:lnTo>
                <a:lnTo>
                  <a:pt x="1250" y="2131"/>
                </a:lnTo>
                <a:lnTo>
                  <a:pt x="1248" y="2131"/>
                </a:lnTo>
                <a:lnTo>
                  <a:pt x="1246" y="2131"/>
                </a:lnTo>
                <a:lnTo>
                  <a:pt x="1244" y="2131"/>
                </a:lnTo>
                <a:lnTo>
                  <a:pt x="1242" y="2131"/>
                </a:lnTo>
                <a:lnTo>
                  <a:pt x="1240" y="2131"/>
                </a:lnTo>
                <a:lnTo>
                  <a:pt x="1236" y="2131"/>
                </a:lnTo>
                <a:lnTo>
                  <a:pt x="1234" y="2131"/>
                </a:lnTo>
                <a:lnTo>
                  <a:pt x="1227" y="2131"/>
                </a:lnTo>
                <a:lnTo>
                  <a:pt x="1225" y="2131"/>
                </a:lnTo>
                <a:lnTo>
                  <a:pt x="1223" y="2131"/>
                </a:lnTo>
                <a:lnTo>
                  <a:pt x="1217" y="2131"/>
                </a:lnTo>
                <a:lnTo>
                  <a:pt x="1213" y="2131"/>
                </a:lnTo>
                <a:lnTo>
                  <a:pt x="1206" y="2131"/>
                </a:lnTo>
                <a:lnTo>
                  <a:pt x="1204" y="2131"/>
                </a:lnTo>
                <a:lnTo>
                  <a:pt x="1202" y="2131"/>
                </a:lnTo>
                <a:lnTo>
                  <a:pt x="1196" y="2129"/>
                </a:lnTo>
                <a:lnTo>
                  <a:pt x="1192" y="2129"/>
                </a:lnTo>
                <a:lnTo>
                  <a:pt x="1190" y="2129"/>
                </a:lnTo>
                <a:lnTo>
                  <a:pt x="1188" y="2129"/>
                </a:lnTo>
                <a:lnTo>
                  <a:pt x="1186" y="2129"/>
                </a:lnTo>
                <a:lnTo>
                  <a:pt x="1185" y="2129"/>
                </a:lnTo>
                <a:lnTo>
                  <a:pt x="1181" y="2129"/>
                </a:lnTo>
                <a:lnTo>
                  <a:pt x="1177" y="2129"/>
                </a:lnTo>
                <a:lnTo>
                  <a:pt x="1175" y="2131"/>
                </a:lnTo>
                <a:lnTo>
                  <a:pt x="1169" y="2129"/>
                </a:lnTo>
                <a:lnTo>
                  <a:pt x="1167" y="2129"/>
                </a:lnTo>
                <a:lnTo>
                  <a:pt x="1165" y="2129"/>
                </a:lnTo>
                <a:lnTo>
                  <a:pt x="1161" y="2129"/>
                </a:lnTo>
                <a:lnTo>
                  <a:pt x="1158" y="2129"/>
                </a:lnTo>
                <a:lnTo>
                  <a:pt x="1156" y="2129"/>
                </a:lnTo>
                <a:lnTo>
                  <a:pt x="1154" y="2129"/>
                </a:lnTo>
                <a:lnTo>
                  <a:pt x="1152" y="2129"/>
                </a:lnTo>
                <a:lnTo>
                  <a:pt x="1148" y="2129"/>
                </a:lnTo>
                <a:lnTo>
                  <a:pt x="1146" y="2129"/>
                </a:lnTo>
                <a:lnTo>
                  <a:pt x="1144" y="2131"/>
                </a:lnTo>
                <a:lnTo>
                  <a:pt x="1142" y="2129"/>
                </a:lnTo>
                <a:lnTo>
                  <a:pt x="1138" y="2129"/>
                </a:lnTo>
                <a:lnTo>
                  <a:pt x="1137" y="2129"/>
                </a:lnTo>
                <a:lnTo>
                  <a:pt x="1135" y="2129"/>
                </a:lnTo>
                <a:lnTo>
                  <a:pt x="1133" y="2129"/>
                </a:lnTo>
                <a:lnTo>
                  <a:pt x="1129" y="2129"/>
                </a:lnTo>
                <a:lnTo>
                  <a:pt x="1125" y="2129"/>
                </a:lnTo>
                <a:lnTo>
                  <a:pt x="1121" y="2129"/>
                </a:lnTo>
                <a:lnTo>
                  <a:pt x="1119" y="2129"/>
                </a:lnTo>
                <a:lnTo>
                  <a:pt x="1115" y="2129"/>
                </a:lnTo>
                <a:lnTo>
                  <a:pt x="1108" y="2129"/>
                </a:lnTo>
                <a:lnTo>
                  <a:pt x="1106" y="2129"/>
                </a:lnTo>
                <a:lnTo>
                  <a:pt x="1104" y="2129"/>
                </a:lnTo>
                <a:lnTo>
                  <a:pt x="1102" y="2129"/>
                </a:lnTo>
                <a:lnTo>
                  <a:pt x="1100" y="2129"/>
                </a:lnTo>
                <a:lnTo>
                  <a:pt x="1098" y="2129"/>
                </a:lnTo>
                <a:lnTo>
                  <a:pt x="1096" y="2129"/>
                </a:lnTo>
                <a:lnTo>
                  <a:pt x="1092" y="2129"/>
                </a:lnTo>
                <a:lnTo>
                  <a:pt x="1089" y="2129"/>
                </a:lnTo>
                <a:lnTo>
                  <a:pt x="1087" y="2129"/>
                </a:lnTo>
                <a:lnTo>
                  <a:pt x="1083" y="2129"/>
                </a:lnTo>
                <a:lnTo>
                  <a:pt x="1081" y="2129"/>
                </a:lnTo>
                <a:lnTo>
                  <a:pt x="1079" y="2129"/>
                </a:lnTo>
                <a:lnTo>
                  <a:pt x="1075" y="2131"/>
                </a:lnTo>
                <a:lnTo>
                  <a:pt x="1075" y="2129"/>
                </a:lnTo>
                <a:lnTo>
                  <a:pt x="1071" y="2129"/>
                </a:lnTo>
                <a:lnTo>
                  <a:pt x="1069" y="2129"/>
                </a:lnTo>
                <a:lnTo>
                  <a:pt x="1067" y="2129"/>
                </a:lnTo>
                <a:lnTo>
                  <a:pt x="1065" y="2129"/>
                </a:lnTo>
                <a:lnTo>
                  <a:pt x="1062" y="2129"/>
                </a:lnTo>
                <a:lnTo>
                  <a:pt x="1060" y="2129"/>
                </a:lnTo>
                <a:lnTo>
                  <a:pt x="1058" y="2129"/>
                </a:lnTo>
                <a:lnTo>
                  <a:pt x="1056" y="2129"/>
                </a:lnTo>
                <a:lnTo>
                  <a:pt x="1054" y="2129"/>
                </a:lnTo>
                <a:lnTo>
                  <a:pt x="1052" y="2129"/>
                </a:lnTo>
                <a:lnTo>
                  <a:pt x="1050" y="2129"/>
                </a:lnTo>
                <a:lnTo>
                  <a:pt x="1048" y="2129"/>
                </a:lnTo>
                <a:lnTo>
                  <a:pt x="1046" y="2129"/>
                </a:lnTo>
                <a:lnTo>
                  <a:pt x="1040" y="2129"/>
                </a:lnTo>
                <a:lnTo>
                  <a:pt x="1031" y="2131"/>
                </a:lnTo>
                <a:lnTo>
                  <a:pt x="1029" y="2131"/>
                </a:lnTo>
                <a:lnTo>
                  <a:pt x="1025" y="2131"/>
                </a:lnTo>
                <a:lnTo>
                  <a:pt x="1021" y="2131"/>
                </a:lnTo>
                <a:lnTo>
                  <a:pt x="1016" y="2131"/>
                </a:lnTo>
                <a:lnTo>
                  <a:pt x="1014" y="2131"/>
                </a:lnTo>
                <a:lnTo>
                  <a:pt x="1012" y="2131"/>
                </a:lnTo>
                <a:lnTo>
                  <a:pt x="1010" y="2131"/>
                </a:lnTo>
                <a:lnTo>
                  <a:pt x="1008" y="2131"/>
                </a:lnTo>
                <a:lnTo>
                  <a:pt x="1006" y="2131"/>
                </a:lnTo>
                <a:lnTo>
                  <a:pt x="1004" y="2131"/>
                </a:lnTo>
                <a:lnTo>
                  <a:pt x="1002" y="2131"/>
                </a:lnTo>
                <a:lnTo>
                  <a:pt x="1000" y="2131"/>
                </a:lnTo>
                <a:lnTo>
                  <a:pt x="996" y="2131"/>
                </a:lnTo>
                <a:lnTo>
                  <a:pt x="985" y="2131"/>
                </a:lnTo>
                <a:lnTo>
                  <a:pt x="983" y="2131"/>
                </a:lnTo>
                <a:lnTo>
                  <a:pt x="981" y="2131"/>
                </a:lnTo>
                <a:lnTo>
                  <a:pt x="979" y="2131"/>
                </a:lnTo>
                <a:lnTo>
                  <a:pt x="973" y="2131"/>
                </a:lnTo>
                <a:lnTo>
                  <a:pt x="971" y="2131"/>
                </a:lnTo>
                <a:lnTo>
                  <a:pt x="966" y="2131"/>
                </a:lnTo>
                <a:lnTo>
                  <a:pt x="960" y="2131"/>
                </a:lnTo>
                <a:lnTo>
                  <a:pt x="958" y="2131"/>
                </a:lnTo>
                <a:lnTo>
                  <a:pt x="950" y="2131"/>
                </a:lnTo>
                <a:lnTo>
                  <a:pt x="948" y="2131"/>
                </a:lnTo>
                <a:lnTo>
                  <a:pt x="943" y="2131"/>
                </a:lnTo>
                <a:lnTo>
                  <a:pt x="939" y="2131"/>
                </a:lnTo>
                <a:lnTo>
                  <a:pt x="933" y="2131"/>
                </a:lnTo>
                <a:lnTo>
                  <a:pt x="931" y="2131"/>
                </a:lnTo>
                <a:lnTo>
                  <a:pt x="929" y="2131"/>
                </a:lnTo>
                <a:lnTo>
                  <a:pt x="927" y="2131"/>
                </a:lnTo>
                <a:lnTo>
                  <a:pt x="925" y="2131"/>
                </a:lnTo>
                <a:lnTo>
                  <a:pt x="923" y="2131"/>
                </a:lnTo>
                <a:lnTo>
                  <a:pt x="916" y="2131"/>
                </a:lnTo>
                <a:lnTo>
                  <a:pt x="914" y="2131"/>
                </a:lnTo>
                <a:lnTo>
                  <a:pt x="910" y="2131"/>
                </a:lnTo>
                <a:lnTo>
                  <a:pt x="906" y="2131"/>
                </a:lnTo>
                <a:lnTo>
                  <a:pt x="904" y="2131"/>
                </a:lnTo>
                <a:lnTo>
                  <a:pt x="900" y="2131"/>
                </a:lnTo>
                <a:lnTo>
                  <a:pt x="889" y="2131"/>
                </a:lnTo>
                <a:lnTo>
                  <a:pt x="887" y="2131"/>
                </a:lnTo>
                <a:lnTo>
                  <a:pt x="881" y="2131"/>
                </a:lnTo>
                <a:lnTo>
                  <a:pt x="879" y="2131"/>
                </a:lnTo>
                <a:lnTo>
                  <a:pt x="877" y="2131"/>
                </a:lnTo>
                <a:lnTo>
                  <a:pt x="875" y="2131"/>
                </a:lnTo>
                <a:lnTo>
                  <a:pt x="873" y="2131"/>
                </a:lnTo>
                <a:lnTo>
                  <a:pt x="872" y="2131"/>
                </a:lnTo>
                <a:lnTo>
                  <a:pt x="862" y="2131"/>
                </a:lnTo>
                <a:lnTo>
                  <a:pt x="858" y="2131"/>
                </a:lnTo>
                <a:lnTo>
                  <a:pt x="854" y="2131"/>
                </a:lnTo>
                <a:lnTo>
                  <a:pt x="852" y="2131"/>
                </a:lnTo>
                <a:lnTo>
                  <a:pt x="850" y="2131"/>
                </a:lnTo>
                <a:lnTo>
                  <a:pt x="848" y="2131"/>
                </a:lnTo>
                <a:lnTo>
                  <a:pt x="837" y="2131"/>
                </a:lnTo>
                <a:lnTo>
                  <a:pt x="835" y="2131"/>
                </a:lnTo>
                <a:lnTo>
                  <a:pt x="833" y="2131"/>
                </a:lnTo>
                <a:lnTo>
                  <a:pt x="829" y="2131"/>
                </a:lnTo>
                <a:lnTo>
                  <a:pt x="827" y="2131"/>
                </a:lnTo>
                <a:lnTo>
                  <a:pt x="825" y="2131"/>
                </a:lnTo>
                <a:lnTo>
                  <a:pt x="824" y="2131"/>
                </a:lnTo>
                <a:lnTo>
                  <a:pt x="820" y="2131"/>
                </a:lnTo>
                <a:lnTo>
                  <a:pt x="818" y="2131"/>
                </a:lnTo>
                <a:lnTo>
                  <a:pt x="812" y="2131"/>
                </a:lnTo>
                <a:lnTo>
                  <a:pt x="806" y="2131"/>
                </a:lnTo>
                <a:lnTo>
                  <a:pt x="802" y="2131"/>
                </a:lnTo>
                <a:lnTo>
                  <a:pt x="799" y="2131"/>
                </a:lnTo>
                <a:lnTo>
                  <a:pt x="797" y="2131"/>
                </a:lnTo>
                <a:lnTo>
                  <a:pt x="793" y="2131"/>
                </a:lnTo>
                <a:lnTo>
                  <a:pt x="777" y="2131"/>
                </a:lnTo>
                <a:lnTo>
                  <a:pt x="776" y="2131"/>
                </a:lnTo>
                <a:lnTo>
                  <a:pt x="770" y="2131"/>
                </a:lnTo>
                <a:lnTo>
                  <a:pt x="762" y="2131"/>
                </a:lnTo>
                <a:lnTo>
                  <a:pt x="760" y="2131"/>
                </a:lnTo>
                <a:lnTo>
                  <a:pt x="758" y="2131"/>
                </a:lnTo>
                <a:lnTo>
                  <a:pt x="754" y="2131"/>
                </a:lnTo>
                <a:lnTo>
                  <a:pt x="749" y="2131"/>
                </a:lnTo>
                <a:lnTo>
                  <a:pt x="745" y="2131"/>
                </a:lnTo>
                <a:lnTo>
                  <a:pt x="741" y="2131"/>
                </a:lnTo>
                <a:lnTo>
                  <a:pt x="731" y="2131"/>
                </a:lnTo>
                <a:lnTo>
                  <a:pt x="729" y="2131"/>
                </a:lnTo>
                <a:lnTo>
                  <a:pt x="728" y="2131"/>
                </a:lnTo>
                <a:lnTo>
                  <a:pt x="722" y="2131"/>
                </a:lnTo>
                <a:lnTo>
                  <a:pt x="720" y="2131"/>
                </a:lnTo>
                <a:lnTo>
                  <a:pt x="718" y="2131"/>
                </a:lnTo>
                <a:lnTo>
                  <a:pt x="716" y="2131"/>
                </a:lnTo>
                <a:lnTo>
                  <a:pt x="714" y="2131"/>
                </a:lnTo>
                <a:lnTo>
                  <a:pt x="712" y="2131"/>
                </a:lnTo>
                <a:lnTo>
                  <a:pt x="710" y="2131"/>
                </a:lnTo>
                <a:lnTo>
                  <a:pt x="706" y="2131"/>
                </a:lnTo>
                <a:lnTo>
                  <a:pt x="704" y="2131"/>
                </a:lnTo>
                <a:lnTo>
                  <a:pt x="701" y="2131"/>
                </a:lnTo>
                <a:lnTo>
                  <a:pt x="697" y="2131"/>
                </a:lnTo>
                <a:lnTo>
                  <a:pt x="693" y="2131"/>
                </a:lnTo>
                <a:lnTo>
                  <a:pt x="687" y="2131"/>
                </a:lnTo>
                <a:lnTo>
                  <a:pt x="685" y="2131"/>
                </a:lnTo>
                <a:lnTo>
                  <a:pt x="678" y="2131"/>
                </a:lnTo>
                <a:lnTo>
                  <a:pt x="674" y="2131"/>
                </a:lnTo>
                <a:lnTo>
                  <a:pt x="672" y="2131"/>
                </a:lnTo>
                <a:lnTo>
                  <a:pt x="670" y="2131"/>
                </a:lnTo>
                <a:lnTo>
                  <a:pt x="660" y="2131"/>
                </a:lnTo>
                <a:lnTo>
                  <a:pt x="658" y="2131"/>
                </a:lnTo>
                <a:lnTo>
                  <a:pt x="651" y="2131"/>
                </a:lnTo>
                <a:lnTo>
                  <a:pt x="643" y="2131"/>
                </a:lnTo>
                <a:lnTo>
                  <a:pt x="639" y="2131"/>
                </a:lnTo>
                <a:lnTo>
                  <a:pt x="632" y="2131"/>
                </a:lnTo>
                <a:lnTo>
                  <a:pt x="630" y="2131"/>
                </a:lnTo>
                <a:lnTo>
                  <a:pt x="624" y="2131"/>
                </a:lnTo>
                <a:lnTo>
                  <a:pt x="622" y="2131"/>
                </a:lnTo>
                <a:lnTo>
                  <a:pt x="614" y="2131"/>
                </a:lnTo>
                <a:lnTo>
                  <a:pt x="603" y="2131"/>
                </a:lnTo>
                <a:lnTo>
                  <a:pt x="601" y="2131"/>
                </a:lnTo>
                <a:lnTo>
                  <a:pt x="591" y="2131"/>
                </a:lnTo>
                <a:lnTo>
                  <a:pt x="587" y="2131"/>
                </a:lnTo>
                <a:lnTo>
                  <a:pt x="582" y="2131"/>
                </a:lnTo>
                <a:lnTo>
                  <a:pt x="578" y="2131"/>
                </a:lnTo>
                <a:lnTo>
                  <a:pt x="576" y="2131"/>
                </a:lnTo>
                <a:lnTo>
                  <a:pt x="574" y="2131"/>
                </a:lnTo>
                <a:lnTo>
                  <a:pt x="566" y="2131"/>
                </a:lnTo>
                <a:lnTo>
                  <a:pt x="564" y="2131"/>
                </a:lnTo>
                <a:lnTo>
                  <a:pt x="560" y="2131"/>
                </a:lnTo>
                <a:lnTo>
                  <a:pt x="553" y="2131"/>
                </a:lnTo>
                <a:lnTo>
                  <a:pt x="549" y="2131"/>
                </a:lnTo>
                <a:lnTo>
                  <a:pt x="545" y="2131"/>
                </a:lnTo>
                <a:lnTo>
                  <a:pt x="543" y="2131"/>
                </a:lnTo>
                <a:lnTo>
                  <a:pt x="541" y="2131"/>
                </a:lnTo>
                <a:lnTo>
                  <a:pt x="537" y="2131"/>
                </a:lnTo>
                <a:lnTo>
                  <a:pt x="532" y="2131"/>
                </a:lnTo>
                <a:lnTo>
                  <a:pt x="522" y="2131"/>
                </a:lnTo>
                <a:lnTo>
                  <a:pt x="516" y="2131"/>
                </a:lnTo>
                <a:lnTo>
                  <a:pt x="511" y="2131"/>
                </a:lnTo>
                <a:lnTo>
                  <a:pt x="505" y="2131"/>
                </a:lnTo>
                <a:lnTo>
                  <a:pt x="497" y="2131"/>
                </a:lnTo>
                <a:lnTo>
                  <a:pt x="488" y="2131"/>
                </a:lnTo>
                <a:lnTo>
                  <a:pt x="486" y="2131"/>
                </a:lnTo>
                <a:lnTo>
                  <a:pt x="480" y="2131"/>
                </a:lnTo>
                <a:lnTo>
                  <a:pt x="478" y="2131"/>
                </a:lnTo>
                <a:lnTo>
                  <a:pt x="466" y="2131"/>
                </a:lnTo>
                <a:lnTo>
                  <a:pt x="463" y="2131"/>
                </a:lnTo>
                <a:lnTo>
                  <a:pt x="459" y="2131"/>
                </a:lnTo>
                <a:lnTo>
                  <a:pt x="457" y="2131"/>
                </a:lnTo>
                <a:lnTo>
                  <a:pt x="453" y="2131"/>
                </a:lnTo>
                <a:lnTo>
                  <a:pt x="449" y="2131"/>
                </a:lnTo>
                <a:lnTo>
                  <a:pt x="445" y="2131"/>
                </a:lnTo>
                <a:lnTo>
                  <a:pt x="443" y="2131"/>
                </a:lnTo>
                <a:lnTo>
                  <a:pt x="441" y="2131"/>
                </a:lnTo>
                <a:lnTo>
                  <a:pt x="440" y="2131"/>
                </a:lnTo>
                <a:lnTo>
                  <a:pt x="438" y="2131"/>
                </a:lnTo>
                <a:lnTo>
                  <a:pt x="436" y="2131"/>
                </a:lnTo>
                <a:lnTo>
                  <a:pt x="434" y="2131"/>
                </a:lnTo>
                <a:lnTo>
                  <a:pt x="430" y="2131"/>
                </a:lnTo>
                <a:lnTo>
                  <a:pt x="428" y="2131"/>
                </a:lnTo>
                <a:lnTo>
                  <a:pt x="420" y="2131"/>
                </a:lnTo>
                <a:lnTo>
                  <a:pt x="418" y="2131"/>
                </a:lnTo>
                <a:lnTo>
                  <a:pt x="416" y="2131"/>
                </a:lnTo>
                <a:lnTo>
                  <a:pt x="415" y="2131"/>
                </a:lnTo>
                <a:lnTo>
                  <a:pt x="411" y="2131"/>
                </a:lnTo>
                <a:lnTo>
                  <a:pt x="407" y="2131"/>
                </a:lnTo>
                <a:lnTo>
                  <a:pt x="403" y="2131"/>
                </a:lnTo>
                <a:lnTo>
                  <a:pt x="399" y="2131"/>
                </a:lnTo>
                <a:lnTo>
                  <a:pt x="395" y="2131"/>
                </a:lnTo>
                <a:lnTo>
                  <a:pt x="386" y="2131"/>
                </a:lnTo>
                <a:lnTo>
                  <a:pt x="384" y="2131"/>
                </a:lnTo>
                <a:lnTo>
                  <a:pt x="382" y="2131"/>
                </a:lnTo>
                <a:lnTo>
                  <a:pt x="380" y="2131"/>
                </a:lnTo>
                <a:lnTo>
                  <a:pt x="378" y="2131"/>
                </a:lnTo>
                <a:lnTo>
                  <a:pt x="376" y="2131"/>
                </a:lnTo>
                <a:lnTo>
                  <a:pt x="372" y="2131"/>
                </a:lnTo>
                <a:lnTo>
                  <a:pt x="365" y="2131"/>
                </a:lnTo>
                <a:lnTo>
                  <a:pt x="361" y="2131"/>
                </a:lnTo>
                <a:lnTo>
                  <a:pt x="359" y="2131"/>
                </a:lnTo>
                <a:lnTo>
                  <a:pt x="355" y="2131"/>
                </a:lnTo>
                <a:lnTo>
                  <a:pt x="351" y="2131"/>
                </a:lnTo>
                <a:lnTo>
                  <a:pt x="345" y="2131"/>
                </a:lnTo>
                <a:lnTo>
                  <a:pt x="338" y="2131"/>
                </a:lnTo>
                <a:lnTo>
                  <a:pt x="328" y="2131"/>
                </a:lnTo>
                <a:lnTo>
                  <a:pt x="324" y="2131"/>
                </a:lnTo>
                <a:lnTo>
                  <a:pt x="320" y="2131"/>
                </a:lnTo>
                <a:lnTo>
                  <a:pt x="317" y="2131"/>
                </a:lnTo>
                <a:lnTo>
                  <a:pt x="309" y="2131"/>
                </a:lnTo>
                <a:lnTo>
                  <a:pt x="303" y="2131"/>
                </a:lnTo>
                <a:lnTo>
                  <a:pt x="301" y="2131"/>
                </a:lnTo>
                <a:lnTo>
                  <a:pt x="299" y="2131"/>
                </a:lnTo>
                <a:lnTo>
                  <a:pt x="297" y="2131"/>
                </a:lnTo>
                <a:lnTo>
                  <a:pt x="290" y="2131"/>
                </a:lnTo>
                <a:lnTo>
                  <a:pt x="288" y="2131"/>
                </a:lnTo>
                <a:lnTo>
                  <a:pt x="280" y="2131"/>
                </a:lnTo>
                <a:lnTo>
                  <a:pt x="278" y="2131"/>
                </a:lnTo>
                <a:lnTo>
                  <a:pt x="274" y="2131"/>
                </a:lnTo>
                <a:lnTo>
                  <a:pt x="271" y="2131"/>
                </a:lnTo>
                <a:lnTo>
                  <a:pt x="261" y="2131"/>
                </a:lnTo>
                <a:lnTo>
                  <a:pt x="259" y="2131"/>
                </a:lnTo>
                <a:lnTo>
                  <a:pt x="249" y="2131"/>
                </a:lnTo>
                <a:lnTo>
                  <a:pt x="248" y="2131"/>
                </a:lnTo>
                <a:lnTo>
                  <a:pt x="240" y="2131"/>
                </a:lnTo>
                <a:lnTo>
                  <a:pt x="238" y="2131"/>
                </a:lnTo>
                <a:lnTo>
                  <a:pt x="236" y="2131"/>
                </a:lnTo>
                <a:lnTo>
                  <a:pt x="234" y="2131"/>
                </a:lnTo>
                <a:lnTo>
                  <a:pt x="230" y="2131"/>
                </a:lnTo>
                <a:lnTo>
                  <a:pt x="219" y="2131"/>
                </a:lnTo>
                <a:lnTo>
                  <a:pt x="217" y="2131"/>
                </a:lnTo>
                <a:lnTo>
                  <a:pt x="213" y="2131"/>
                </a:lnTo>
                <a:lnTo>
                  <a:pt x="211" y="2131"/>
                </a:lnTo>
                <a:lnTo>
                  <a:pt x="209" y="2131"/>
                </a:lnTo>
                <a:lnTo>
                  <a:pt x="207" y="2131"/>
                </a:lnTo>
                <a:lnTo>
                  <a:pt x="205" y="2131"/>
                </a:lnTo>
                <a:lnTo>
                  <a:pt x="203" y="2131"/>
                </a:lnTo>
                <a:lnTo>
                  <a:pt x="201" y="2131"/>
                </a:lnTo>
                <a:lnTo>
                  <a:pt x="200" y="2131"/>
                </a:lnTo>
                <a:lnTo>
                  <a:pt x="198" y="2131"/>
                </a:lnTo>
                <a:lnTo>
                  <a:pt x="196" y="2131"/>
                </a:lnTo>
                <a:lnTo>
                  <a:pt x="194" y="2131"/>
                </a:lnTo>
                <a:lnTo>
                  <a:pt x="192" y="2131"/>
                </a:lnTo>
                <a:lnTo>
                  <a:pt x="190" y="2131"/>
                </a:lnTo>
                <a:lnTo>
                  <a:pt x="188" y="2131"/>
                </a:lnTo>
                <a:lnTo>
                  <a:pt x="186" y="2131"/>
                </a:lnTo>
                <a:lnTo>
                  <a:pt x="184" y="2131"/>
                </a:lnTo>
                <a:lnTo>
                  <a:pt x="182" y="2131"/>
                </a:lnTo>
                <a:lnTo>
                  <a:pt x="180" y="2131"/>
                </a:lnTo>
                <a:lnTo>
                  <a:pt x="178" y="2131"/>
                </a:lnTo>
                <a:lnTo>
                  <a:pt x="176" y="2131"/>
                </a:lnTo>
                <a:lnTo>
                  <a:pt x="175" y="2131"/>
                </a:lnTo>
                <a:lnTo>
                  <a:pt x="173" y="2131"/>
                </a:lnTo>
                <a:lnTo>
                  <a:pt x="171" y="2131"/>
                </a:lnTo>
                <a:lnTo>
                  <a:pt x="165" y="2131"/>
                </a:lnTo>
                <a:lnTo>
                  <a:pt x="163" y="2131"/>
                </a:lnTo>
                <a:lnTo>
                  <a:pt x="161" y="2131"/>
                </a:lnTo>
                <a:lnTo>
                  <a:pt x="159" y="2131"/>
                </a:lnTo>
                <a:lnTo>
                  <a:pt x="157" y="2131"/>
                </a:lnTo>
                <a:lnTo>
                  <a:pt x="155" y="2131"/>
                </a:lnTo>
                <a:lnTo>
                  <a:pt x="153" y="2131"/>
                </a:lnTo>
                <a:lnTo>
                  <a:pt x="150" y="2131"/>
                </a:lnTo>
                <a:lnTo>
                  <a:pt x="146" y="2131"/>
                </a:lnTo>
                <a:lnTo>
                  <a:pt x="144" y="2131"/>
                </a:lnTo>
                <a:lnTo>
                  <a:pt x="142" y="2131"/>
                </a:lnTo>
                <a:lnTo>
                  <a:pt x="134" y="2131"/>
                </a:lnTo>
                <a:lnTo>
                  <a:pt x="132" y="2131"/>
                </a:lnTo>
                <a:lnTo>
                  <a:pt x="121" y="2131"/>
                </a:lnTo>
                <a:lnTo>
                  <a:pt x="117" y="2131"/>
                </a:lnTo>
                <a:lnTo>
                  <a:pt x="115" y="2131"/>
                </a:lnTo>
                <a:lnTo>
                  <a:pt x="107" y="2131"/>
                </a:lnTo>
                <a:lnTo>
                  <a:pt x="104" y="2131"/>
                </a:lnTo>
                <a:lnTo>
                  <a:pt x="96" y="2131"/>
                </a:lnTo>
                <a:lnTo>
                  <a:pt x="94" y="2131"/>
                </a:lnTo>
                <a:lnTo>
                  <a:pt x="92" y="2131"/>
                </a:lnTo>
                <a:lnTo>
                  <a:pt x="90" y="2131"/>
                </a:lnTo>
                <a:lnTo>
                  <a:pt x="88" y="2131"/>
                </a:lnTo>
                <a:lnTo>
                  <a:pt x="82" y="2131"/>
                </a:lnTo>
                <a:lnTo>
                  <a:pt x="80" y="2131"/>
                </a:lnTo>
                <a:lnTo>
                  <a:pt x="79" y="2131"/>
                </a:lnTo>
                <a:lnTo>
                  <a:pt x="77" y="2131"/>
                </a:lnTo>
                <a:lnTo>
                  <a:pt x="73" y="2131"/>
                </a:lnTo>
                <a:lnTo>
                  <a:pt x="69" y="2131"/>
                </a:lnTo>
                <a:lnTo>
                  <a:pt x="67" y="2131"/>
                </a:lnTo>
                <a:lnTo>
                  <a:pt x="61" y="2131"/>
                </a:lnTo>
                <a:lnTo>
                  <a:pt x="59" y="2131"/>
                </a:lnTo>
                <a:lnTo>
                  <a:pt x="56" y="2131"/>
                </a:lnTo>
                <a:lnTo>
                  <a:pt x="46" y="2131"/>
                </a:lnTo>
                <a:lnTo>
                  <a:pt x="44" y="2131"/>
                </a:lnTo>
                <a:lnTo>
                  <a:pt x="42" y="2131"/>
                </a:lnTo>
                <a:lnTo>
                  <a:pt x="38" y="2131"/>
                </a:lnTo>
                <a:lnTo>
                  <a:pt x="32" y="2131"/>
                </a:lnTo>
                <a:lnTo>
                  <a:pt x="27" y="2131"/>
                </a:lnTo>
                <a:lnTo>
                  <a:pt x="19" y="2131"/>
                </a:lnTo>
                <a:lnTo>
                  <a:pt x="17" y="2131"/>
                </a:lnTo>
                <a:lnTo>
                  <a:pt x="15" y="2131"/>
                </a:lnTo>
                <a:lnTo>
                  <a:pt x="13" y="2131"/>
                </a:lnTo>
                <a:lnTo>
                  <a:pt x="9" y="2131"/>
                </a:lnTo>
                <a:lnTo>
                  <a:pt x="4" y="2131"/>
                </a:lnTo>
                <a:lnTo>
                  <a:pt x="0" y="2131"/>
                </a:lnTo>
                <a:lnTo>
                  <a:pt x="0" y="2129"/>
                </a:lnTo>
                <a:lnTo>
                  <a:pt x="0" y="2123"/>
                </a:lnTo>
                <a:lnTo>
                  <a:pt x="0" y="2117"/>
                </a:lnTo>
                <a:lnTo>
                  <a:pt x="0" y="2115"/>
                </a:lnTo>
                <a:lnTo>
                  <a:pt x="0" y="2113"/>
                </a:lnTo>
                <a:lnTo>
                  <a:pt x="0" y="2111"/>
                </a:lnTo>
                <a:lnTo>
                  <a:pt x="0" y="2108"/>
                </a:lnTo>
                <a:lnTo>
                  <a:pt x="0" y="2096"/>
                </a:lnTo>
                <a:lnTo>
                  <a:pt x="0" y="2094"/>
                </a:lnTo>
                <a:lnTo>
                  <a:pt x="0" y="2085"/>
                </a:lnTo>
                <a:lnTo>
                  <a:pt x="0" y="2083"/>
                </a:lnTo>
                <a:lnTo>
                  <a:pt x="0" y="2079"/>
                </a:lnTo>
                <a:lnTo>
                  <a:pt x="0" y="2077"/>
                </a:lnTo>
                <a:lnTo>
                  <a:pt x="0" y="2075"/>
                </a:lnTo>
                <a:lnTo>
                  <a:pt x="0" y="2073"/>
                </a:lnTo>
                <a:lnTo>
                  <a:pt x="0" y="2069"/>
                </a:lnTo>
                <a:lnTo>
                  <a:pt x="0" y="2063"/>
                </a:lnTo>
                <a:lnTo>
                  <a:pt x="0" y="2062"/>
                </a:lnTo>
                <a:lnTo>
                  <a:pt x="0" y="2048"/>
                </a:lnTo>
                <a:lnTo>
                  <a:pt x="0" y="2042"/>
                </a:lnTo>
                <a:lnTo>
                  <a:pt x="0" y="2038"/>
                </a:lnTo>
                <a:lnTo>
                  <a:pt x="0" y="2037"/>
                </a:lnTo>
                <a:lnTo>
                  <a:pt x="0" y="2029"/>
                </a:lnTo>
                <a:lnTo>
                  <a:pt x="0" y="2027"/>
                </a:lnTo>
                <a:lnTo>
                  <a:pt x="0" y="2021"/>
                </a:lnTo>
                <a:lnTo>
                  <a:pt x="0" y="2019"/>
                </a:lnTo>
                <a:lnTo>
                  <a:pt x="0" y="2015"/>
                </a:lnTo>
                <a:lnTo>
                  <a:pt x="0" y="2012"/>
                </a:lnTo>
                <a:lnTo>
                  <a:pt x="0" y="2008"/>
                </a:lnTo>
                <a:lnTo>
                  <a:pt x="0" y="2004"/>
                </a:lnTo>
                <a:lnTo>
                  <a:pt x="0" y="2002"/>
                </a:lnTo>
                <a:lnTo>
                  <a:pt x="0" y="1992"/>
                </a:lnTo>
                <a:lnTo>
                  <a:pt x="0" y="1987"/>
                </a:lnTo>
                <a:lnTo>
                  <a:pt x="0" y="1977"/>
                </a:lnTo>
                <a:lnTo>
                  <a:pt x="0" y="1973"/>
                </a:lnTo>
                <a:lnTo>
                  <a:pt x="0" y="1971"/>
                </a:lnTo>
                <a:lnTo>
                  <a:pt x="0" y="1958"/>
                </a:lnTo>
                <a:lnTo>
                  <a:pt x="0" y="1956"/>
                </a:lnTo>
                <a:lnTo>
                  <a:pt x="0" y="1954"/>
                </a:lnTo>
                <a:lnTo>
                  <a:pt x="0" y="1952"/>
                </a:lnTo>
                <a:lnTo>
                  <a:pt x="0" y="1944"/>
                </a:lnTo>
                <a:lnTo>
                  <a:pt x="0" y="1937"/>
                </a:lnTo>
                <a:lnTo>
                  <a:pt x="0" y="1935"/>
                </a:lnTo>
                <a:lnTo>
                  <a:pt x="0" y="1933"/>
                </a:lnTo>
                <a:lnTo>
                  <a:pt x="0" y="1931"/>
                </a:lnTo>
                <a:lnTo>
                  <a:pt x="0" y="1929"/>
                </a:lnTo>
                <a:lnTo>
                  <a:pt x="0" y="1927"/>
                </a:lnTo>
                <a:lnTo>
                  <a:pt x="0" y="1902"/>
                </a:lnTo>
                <a:lnTo>
                  <a:pt x="0" y="1900"/>
                </a:lnTo>
                <a:lnTo>
                  <a:pt x="0" y="1895"/>
                </a:lnTo>
                <a:lnTo>
                  <a:pt x="0" y="1889"/>
                </a:lnTo>
                <a:lnTo>
                  <a:pt x="0" y="1881"/>
                </a:lnTo>
                <a:lnTo>
                  <a:pt x="0" y="1871"/>
                </a:lnTo>
                <a:lnTo>
                  <a:pt x="0" y="1864"/>
                </a:lnTo>
                <a:lnTo>
                  <a:pt x="0" y="1860"/>
                </a:lnTo>
                <a:lnTo>
                  <a:pt x="0" y="1848"/>
                </a:lnTo>
                <a:lnTo>
                  <a:pt x="0" y="1847"/>
                </a:lnTo>
                <a:lnTo>
                  <a:pt x="0" y="1841"/>
                </a:lnTo>
                <a:lnTo>
                  <a:pt x="0" y="1839"/>
                </a:lnTo>
                <a:lnTo>
                  <a:pt x="0" y="1837"/>
                </a:lnTo>
                <a:lnTo>
                  <a:pt x="0" y="1831"/>
                </a:lnTo>
                <a:lnTo>
                  <a:pt x="0" y="1823"/>
                </a:lnTo>
                <a:lnTo>
                  <a:pt x="0" y="1822"/>
                </a:lnTo>
                <a:lnTo>
                  <a:pt x="0" y="1820"/>
                </a:lnTo>
                <a:lnTo>
                  <a:pt x="0" y="1816"/>
                </a:lnTo>
                <a:lnTo>
                  <a:pt x="0" y="1814"/>
                </a:lnTo>
                <a:lnTo>
                  <a:pt x="0" y="1804"/>
                </a:lnTo>
                <a:lnTo>
                  <a:pt x="0" y="1800"/>
                </a:lnTo>
                <a:lnTo>
                  <a:pt x="0" y="1799"/>
                </a:lnTo>
                <a:lnTo>
                  <a:pt x="0" y="1791"/>
                </a:lnTo>
                <a:lnTo>
                  <a:pt x="0" y="1783"/>
                </a:lnTo>
                <a:lnTo>
                  <a:pt x="0" y="1781"/>
                </a:lnTo>
                <a:lnTo>
                  <a:pt x="0" y="1777"/>
                </a:lnTo>
                <a:lnTo>
                  <a:pt x="0" y="1774"/>
                </a:lnTo>
                <a:lnTo>
                  <a:pt x="0" y="1770"/>
                </a:lnTo>
                <a:lnTo>
                  <a:pt x="0" y="1760"/>
                </a:lnTo>
                <a:lnTo>
                  <a:pt x="0" y="1751"/>
                </a:lnTo>
                <a:lnTo>
                  <a:pt x="0" y="1743"/>
                </a:lnTo>
                <a:lnTo>
                  <a:pt x="0" y="1741"/>
                </a:lnTo>
                <a:lnTo>
                  <a:pt x="0" y="1737"/>
                </a:lnTo>
                <a:lnTo>
                  <a:pt x="0" y="1733"/>
                </a:lnTo>
                <a:lnTo>
                  <a:pt x="0" y="1731"/>
                </a:lnTo>
                <a:lnTo>
                  <a:pt x="0" y="1712"/>
                </a:lnTo>
                <a:lnTo>
                  <a:pt x="0" y="1701"/>
                </a:lnTo>
                <a:lnTo>
                  <a:pt x="0" y="1689"/>
                </a:lnTo>
                <a:lnTo>
                  <a:pt x="0" y="1685"/>
                </a:lnTo>
                <a:lnTo>
                  <a:pt x="0" y="1681"/>
                </a:lnTo>
                <a:lnTo>
                  <a:pt x="0" y="1670"/>
                </a:lnTo>
                <a:lnTo>
                  <a:pt x="0" y="1668"/>
                </a:lnTo>
                <a:lnTo>
                  <a:pt x="0" y="1666"/>
                </a:lnTo>
                <a:lnTo>
                  <a:pt x="0" y="1664"/>
                </a:lnTo>
                <a:lnTo>
                  <a:pt x="0" y="1662"/>
                </a:lnTo>
                <a:lnTo>
                  <a:pt x="0" y="1658"/>
                </a:lnTo>
                <a:lnTo>
                  <a:pt x="0" y="1655"/>
                </a:lnTo>
                <a:lnTo>
                  <a:pt x="0" y="1645"/>
                </a:lnTo>
                <a:lnTo>
                  <a:pt x="0" y="1639"/>
                </a:lnTo>
                <a:lnTo>
                  <a:pt x="0" y="1635"/>
                </a:lnTo>
                <a:lnTo>
                  <a:pt x="0" y="1630"/>
                </a:lnTo>
                <a:lnTo>
                  <a:pt x="0" y="1624"/>
                </a:lnTo>
                <a:lnTo>
                  <a:pt x="0" y="1622"/>
                </a:lnTo>
                <a:lnTo>
                  <a:pt x="0" y="1620"/>
                </a:lnTo>
                <a:lnTo>
                  <a:pt x="0" y="1618"/>
                </a:lnTo>
                <a:lnTo>
                  <a:pt x="0" y="1614"/>
                </a:lnTo>
                <a:lnTo>
                  <a:pt x="0" y="1612"/>
                </a:lnTo>
                <a:lnTo>
                  <a:pt x="2" y="1603"/>
                </a:lnTo>
                <a:lnTo>
                  <a:pt x="2" y="1599"/>
                </a:lnTo>
                <a:lnTo>
                  <a:pt x="2" y="1597"/>
                </a:lnTo>
                <a:lnTo>
                  <a:pt x="2" y="1582"/>
                </a:lnTo>
                <a:lnTo>
                  <a:pt x="2" y="1578"/>
                </a:lnTo>
                <a:lnTo>
                  <a:pt x="2" y="1576"/>
                </a:lnTo>
                <a:lnTo>
                  <a:pt x="2" y="1574"/>
                </a:lnTo>
                <a:lnTo>
                  <a:pt x="2" y="1572"/>
                </a:lnTo>
                <a:lnTo>
                  <a:pt x="2" y="1568"/>
                </a:lnTo>
                <a:lnTo>
                  <a:pt x="2" y="1564"/>
                </a:lnTo>
                <a:lnTo>
                  <a:pt x="2" y="1562"/>
                </a:lnTo>
                <a:lnTo>
                  <a:pt x="2" y="1560"/>
                </a:lnTo>
                <a:lnTo>
                  <a:pt x="2" y="1557"/>
                </a:lnTo>
                <a:lnTo>
                  <a:pt x="2" y="1555"/>
                </a:lnTo>
                <a:lnTo>
                  <a:pt x="2" y="1553"/>
                </a:lnTo>
                <a:lnTo>
                  <a:pt x="2" y="1551"/>
                </a:lnTo>
                <a:lnTo>
                  <a:pt x="2" y="1545"/>
                </a:lnTo>
                <a:lnTo>
                  <a:pt x="2" y="1534"/>
                </a:lnTo>
                <a:lnTo>
                  <a:pt x="2" y="1528"/>
                </a:lnTo>
                <a:lnTo>
                  <a:pt x="2" y="1524"/>
                </a:lnTo>
                <a:lnTo>
                  <a:pt x="2" y="1520"/>
                </a:lnTo>
                <a:lnTo>
                  <a:pt x="2" y="1518"/>
                </a:lnTo>
                <a:lnTo>
                  <a:pt x="2" y="1514"/>
                </a:lnTo>
                <a:lnTo>
                  <a:pt x="0" y="1511"/>
                </a:lnTo>
                <a:lnTo>
                  <a:pt x="0" y="1507"/>
                </a:lnTo>
                <a:lnTo>
                  <a:pt x="0" y="1505"/>
                </a:lnTo>
                <a:lnTo>
                  <a:pt x="0" y="1503"/>
                </a:lnTo>
                <a:lnTo>
                  <a:pt x="0" y="1501"/>
                </a:lnTo>
                <a:lnTo>
                  <a:pt x="0" y="1497"/>
                </a:lnTo>
                <a:lnTo>
                  <a:pt x="0" y="1493"/>
                </a:lnTo>
                <a:lnTo>
                  <a:pt x="0" y="1491"/>
                </a:lnTo>
                <a:lnTo>
                  <a:pt x="0" y="1489"/>
                </a:lnTo>
                <a:lnTo>
                  <a:pt x="0" y="1488"/>
                </a:lnTo>
                <a:lnTo>
                  <a:pt x="0" y="1480"/>
                </a:lnTo>
                <a:lnTo>
                  <a:pt x="0" y="1478"/>
                </a:lnTo>
                <a:lnTo>
                  <a:pt x="0" y="1476"/>
                </a:lnTo>
                <a:lnTo>
                  <a:pt x="0" y="1474"/>
                </a:lnTo>
                <a:lnTo>
                  <a:pt x="0" y="1472"/>
                </a:lnTo>
                <a:lnTo>
                  <a:pt x="0" y="1470"/>
                </a:lnTo>
                <a:lnTo>
                  <a:pt x="0" y="1468"/>
                </a:lnTo>
                <a:lnTo>
                  <a:pt x="0" y="1461"/>
                </a:lnTo>
                <a:lnTo>
                  <a:pt x="0" y="1453"/>
                </a:lnTo>
                <a:lnTo>
                  <a:pt x="0" y="1445"/>
                </a:lnTo>
                <a:lnTo>
                  <a:pt x="0" y="1441"/>
                </a:lnTo>
                <a:lnTo>
                  <a:pt x="0" y="1440"/>
                </a:lnTo>
                <a:lnTo>
                  <a:pt x="0" y="1438"/>
                </a:lnTo>
                <a:lnTo>
                  <a:pt x="0" y="1436"/>
                </a:lnTo>
                <a:lnTo>
                  <a:pt x="0" y="1432"/>
                </a:lnTo>
                <a:lnTo>
                  <a:pt x="0" y="1430"/>
                </a:lnTo>
                <a:lnTo>
                  <a:pt x="0" y="1428"/>
                </a:lnTo>
                <a:lnTo>
                  <a:pt x="0" y="1426"/>
                </a:lnTo>
                <a:lnTo>
                  <a:pt x="0" y="1422"/>
                </a:lnTo>
                <a:lnTo>
                  <a:pt x="0" y="1420"/>
                </a:lnTo>
                <a:lnTo>
                  <a:pt x="0" y="1413"/>
                </a:lnTo>
                <a:lnTo>
                  <a:pt x="0" y="1407"/>
                </a:lnTo>
                <a:lnTo>
                  <a:pt x="0" y="1403"/>
                </a:lnTo>
                <a:lnTo>
                  <a:pt x="0" y="1401"/>
                </a:lnTo>
                <a:lnTo>
                  <a:pt x="0" y="1399"/>
                </a:lnTo>
                <a:lnTo>
                  <a:pt x="0" y="1397"/>
                </a:lnTo>
                <a:lnTo>
                  <a:pt x="0" y="1395"/>
                </a:lnTo>
                <a:lnTo>
                  <a:pt x="0" y="1393"/>
                </a:lnTo>
                <a:lnTo>
                  <a:pt x="0" y="1392"/>
                </a:lnTo>
                <a:lnTo>
                  <a:pt x="0" y="1390"/>
                </a:lnTo>
                <a:lnTo>
                  <a:pt x="0" y="1384"/>
                </a:lnTo>
                <a:lnTo>
                  <a:pt x="0" y="1382"/>
                </a:lnTo>
                <a:lnTo>
                  <a:pt x="0" y="1378"/>
                </a:lnTo>
                <a:lnTo>
                  <a:pt x="0" y="1376"/>
                </a:lnTo>
                <a:lnTo>
                  <a:pt x="0" y="1372"/>
                </a:lnTo>
                <a:lnTo>
                  <a:pt x="0" y="1370"/>
                </a:lnTo>
                <a:lnTo>
                  <a:pt x="0" y="1368"/>
                </a:lnTo>
                <a:lnTo>
                  <a:pt x="0" y="1363"/>
                </a:lnTo>
                <a:lnTo>
                  <a:pt x="0" y="1349"/>
                </a:lnTo>
                <a:lnTo>
                  <a:pt x="0" y="1344"/>
                </a:lnTo>
                <a:lnTo>
                  <a:pt x="0" y="1330"/>
                </a:lnTo>
                <a:lnTo>
                  <a:pt x="0" y="1259"/>
                </a:lnTo>
                <a:lnTo>
                  <a:pt x="0" y="1249"/>
                </a:lnTo>
                <a:lnTo>
                  <a:pt x="0" y="1246"/>
                </a:lnTo>
                <a:lnTo>
                  <a:pt x="0" y="1209"/>
                </a:lnTo>
                <a:lnTo>
                  <a:pt x="0" y="1207"/>
                </a:lnTo>
                <a:lnTo>
                  <a:pt x="0" y="1198"/>
                </a:lnTo>
                <a:lnTo>
                  <a:pt x="0" y="1196"/>
                </a:lnTo>
                <a:lnTo>
                  <a:pt x="0" y="1176"/>
                </a:lnTo>
                <a:lnTo>
                  <a:pt x="0" y="1155"/>
                </a:lnTo>
                <a:lnTo>
                  <a:pt x="0" y="1153"/>
                </a:lnTo>
                <a:lnTo>
                  <a:pt x="0" y="1146"/>
                </a:lnTo>
                <a:lnTo>
                  <a:pt x="0" y="1144"/>
                </a:lnTo>
                <a:lnTo>
                  <a:pt x="0" y="1138"/>
                </a:lnTo>
                <a:lnTo>
                  <a:pt x="0" y="1098"/>
                </a:lnTo>
                <a:lnTo>
                  <a:pt x="0" y="1094"/>
                </a:lnTo>
                <a:lnTo>
                  <a:pt x="0" y="1082"/>
                </a:lnTo>
                <a:lnTo>
                  <a:pt x="0" y="1061"/>
                </a:lnTo>
                <a:lnTo>
                  <a:pt x="0" y="1052"/>
                </a:lnTo>
                <a:lnTo>
                  <a:pt x="0" y="1050"/>
                </a:lnTo>
                <a:lnTo>
                  <a:pt x="0" y="1048"/>
                </a:lnTo>
                <a:lnTo>
                  <a:pt x="0" y="1046"/>
                </a:lnTo>
                <a:lnTo>
                  <a:pt x="0" y="1044"/>
                </a:lnTo>
                <a:lnTo>
                  <a:pt x="0" y="1029"/>
                </a:lnTo>
                <a:lnTo>
                  <a:pt x="0" y="1025"/>
                </a:lnTo>
                <a:lnTo>
                  <a:pt x="0" y="996"/>
                </a:lnTo>
                <a:lnTo>
                  <a:pt x="0" y="967"/>
                </a:lnTo>
                <a:lnTo>
                  <a:pt x="0" y="960"/>
                </a:lnTo>
                <a:lnTo>
                  <a:pt x="0" y="958"/>
                </a:lnTo>
                <a:lnTo>
                  <a:pt x="0" y="946"/>
                </a:lnTo>
                <a:lnTo>
                  <a:pt x="0" y="944"/>
                </a:lnTo>
                <a:lnTo>
                  <a:pt x="0" y="929"/>
                </a:lnTo>
                <a:lnTo>
                  <a:pt x="0" y="927"/>
                </a:lnTo>
                <a:lnTo>
                  <a:pt x="0" y="921"/>
                </a:lnTo>
                <a:lnTo>
                  <a:pt x="0" y="919"/>
                </a:lnTo>
                <a:lnTo>
                  <a:pt x="0" y="917"/>
                </a:lnTo>
                <a:lnTo>
                  <a:pt x="0" y="910"/>
                </a:lnTo>
                <a:lnTo>
                  <a:pt x="0" y="906"/>
                </a:lnTo>
                <a:lnTo>
                  <a:pt x="0" y="898"/>
                </a:lnTo>
                <a:lnTo>
                  <a:pt x="0" y="896"/>
                </a:lnTo>
                <a:lnTo>
                  <a:pt x="0" y="892"/>
                </a:lnTo>
                <a:lnTo>
                  <a:pt x="0" y="889"/>
                </a:lnTo>
                <a:lnTo>
                  <a:pt x="0" y="887"/>
                </a:lnTo>
                <a:lnTo>
                  <a:pt x="0" y="885"/>
                </a:lnTo>
                <a:lnTo>
                  <a:pt x="0" y="864"/>
                </a:lnTo>
                <a:lnTo>
                  <a:pt x="0" y="848"/>
                </a:lnTo>
                <a:lnTo>
                  <a:pt x="0" y="837"/>
                </a:lnTo>
                <a:lnTo>
                  <a:pt x="0" y="827"/>
                </a:lnTo>
                <a:lnTo>
                  <a:pt x="0" y="810"/>
                </a:lnTo>
                <a:lnTo>
                  <a:pt x="0" y="793"/>
                </a:lnTo>
                <a:lnTo>
                  <a:pt x="0" y="787"/>
                </a:lnTo>
                <a:lnTo>
                  <a:pt x="0" y="746"/>
                </a:lnTo>
                <a:lnTo>
                  <a:pt x="0" y="737"/>
                </a:lnTo>
                <a:lnTo>
                  <a:pt x="0" y="723"/>
                </a:lnTo>
                <a:lnTo>
                  <a:pt x="0" y="683"/>
                </a:lnTo>
                <a:lnTo>
                  <a:pt x="0" y="672"/>
                </a:lnTo>
                <a:lnTo>
                  <a:pt x="0" y="662"/>
                </a:lnTo>
                <a:lnTo>
                  <a:pt x="0" y="652"/>
                </a:lnTo>
                <a:lnTo>
                  <a:pt x="0" y="625"/>
                </a:lnTo>
                <a:lnTo>
                  <a:pt x="0" y="618"/>
                </a:lnTo>
                <a:lnTo>
                  <a:pt x="0" y="606"/>
                </a:lnTo>
                <a:lnTo>
                  <a:pt x="0" y="574"/>
                </a:lnTo>
                <a:lnTo>
                  <a:pt x="0" y="562"/>
                </a:lnTo>
                <a:lnTo>
                  <a:pt x="0" y="553"/>
                </a:lnTo>
                <a:lnTo>
                  <a:pt x="0" y="524"/>
                </a:lnTo>
                <a:lnTo>
                  <a:pt x="0" y="516"/>
                </a:lnTo>
                <a:lnTo>
                  <a:pt x="0" y="472"/>
                </a:lnTo>
                <a:lnTo>
                  <a:pt x="0" y="428"/>
                </a:lnTo>
                <a:lnTo>
                  <a:pt x="0" y="403"/>
                </a:lnTo>
                <a:lnTo>
                  <a:pt x="0" y="359"/>
                </a:lnTo>
                <a:lnTo>
                  <a:pt x="0" y="357"/>
                </a:lnTo>
                <a:lnTo>
                  <a:pt x="0" y="345"/>
                </a:lnTo>
                <a:lnTo>
                  <a:pt x="0" y="338"/>
                </a:lnTo>
                <a:lnTo>
                  <a:pt x="0" y="324"/>
                </a:lnTo>
                <a:lnTo>
                  <a:pt x="0" y="322"/>
                </a:lnTo>
                <a:lnTo>
                  <a:pt x="0" y="318"/>
                </a:lnTo>
                <a:lnTo>
                  <a:pt x="0" y="313"/>
                </a:lnTo>
                <a:lnTo>
                  <a:pt x="0" y="309"/>
                </a:lnTo>
                <a:lnTo>
                  <a:pt x="0" y="301"/>
                </a:lnTo>
                <a:lnTo>
                  <a:pt x="0" y="286"/>
                </a:lnTo>
                <a:lnTo>
                  <a:pt x="0" y="284"/>
                </a:lnTo>
                <a:lnTo>
                  <a:pt x="0" y="282"/>
                </a:lnTo>
                <a:lnTo>
                  <a:pt x="0" y="276"/>
                </a:lnTo>
                <a:lnTo>
                  <a:pt x="0" y="272"/>
                </a:lnTo>
                <a:lnTo>
                  <a:pt x="0" y="268"/>
                </a:lnTo>
                <a:lnTo>
                  <a:pt x="0" y="253"/>
                </a:lnTo>
                <a:lnTo>
                  <a:pt x="0" y="249"/>
                </a:lnTo>
                <a:lnTo>
                  <a:pt x="2" y="247"/>
                </a:lnTo>
                <a:lnTo>
                  <a:pt x="4" y="247"/>
                </a:lnTo>
                <a:lnTo>
                  <a:pt x="6" y="245"/>
                </a:lnTo>
                <a:lnTo>
                  <a:pt x="8" y="243"/>
                </a:lnTo>
                <a:lnTo>
                  <a:pt x="11" y="243"/>
                </a:lnTo>
                <a:lnTo>
                  <a:pt x="13" y="242"/>
                </a:lnTo>
                <a:lnTo>
                  <a:pt x="15" y="242"/>
                </a:lnTo>
                <a:lnTo>
                  <a:pt x="17" y="240"/>
                </a:lnTo>
                <a:lnTo>
                  <a:pt x="19" y="240"/>
                </a:lnTo>
                <a:lnTo>
                  <a:pt x="21" y="238"/>
                </a:lnTo>
                <a:lnTo>
                  <a:pt x="23" y="238"/>
                </a:lnTo>
                <a:lnTo>
                  <a:pt x="25" y="238"/>
                </a:lnTo>
                <a:lnTo>
                  <a:pt x="27" y="238"/>
                </a:lnTo>
                <a:lnTo>
                  <a:pt x="27" y="236"/>
                </a:lnTo>
                <a:lnTo>
                  <a:pt x="29" y="236"/>
                </a:lnTo>
                <a:lnTo>
                  <a:pt x="31" y="236"/>
                </a:lnTo>
                <a:lnTo>
                  <a:pt x="31" y="234"/>
                </a:lnTo>
                <a:lnTo>
                  <a:pt x="32" y="234"/>
                </a:lnTo>
                <a:lnTo>
                  <a:pt x="34" y="234"/>
                </a:lnTo>
                <a:lnTo>
                  <a:pt x="36" y="232"/>
                </a:lnTo>
                <a:lnTo>
                  <a:pt x="38" y="232"/>
                </a:lnTo>
                <a:lnTo>
                  <a:pt x="40" y="230"/>
                </a:lnTo>
                <a:lnTo>
                  <a:pt x="42" y="230"/>
                </a:lnTo>
                <a:lnTo>
                  <a:pt x="44" y="228"/>
                </a:lnTo>
                <a:lnTo>
                  <a:pt x="46" y="228"/>
                </a:lnTo>
                <a:lnTo>
                  <a:pt x="48" y="226"/>
                </a:lnTo>
                <a:lnTo>
                  <a:pt x="50" y="226"/>
                </a:lnTo>
                <a:lnTo>
                  <a:pt x="52" y="224"/>
                </a:lnTo>
                <a:lnTo>
                  <a:pt x="54" y="224"/>
                </a:lnTo>
                <a:lnTo>
                  <a:pt x="56" y="224"/>
                </a:lnTo>
                <a:lnTo>
                  <a:pt x="57" y="224"/>
                </a:lnTo>
                <a:lnTo>
                  <a:pt x="57" y="222"/>
                </a:lnTo>
                <a:lnTo>
                  <a:pt x="59" y="222"/>
                </a:lnTo>
                <a:lnTo>
                  <a:pt x="61" y="220"/>
                </a:lnTo>
                <a:lnTo>
                  <a:pt x="63" y="220"/>
                </a:lnTo>
                <a:lnTo>
                  <a:pt x="65" y="220"/>
                </a:lnTo>
                <a:lnTo>
                  <a:pt x="67" y="220"/>
                </a:lnTo>
                <a:lnTo>
                  <a:pt x="69" y="218"/>
                </a:lnTo>
                <a:lnTo>
                  <a:pt x="71" y="218"/>
                </a:lnTo>
                <a:lnTo>
                  <a:pt x="73" y="218"/>
                </a:lnTo>
                <a:lnTo>
                  <a:pt x="75" y="218"/>
                </a:lnTo>
                <a:lnTo>
                  <a:pt x="75" y="217"/>
                </a:lnTo>
                <a:lnTo>
                  <a:pt x="77" y="217"/>
                </a:lnTo>
                <a:lnTo>
                  <a:pt x="79" y="217"/>
                </a:lnTo>
                <a:lnTo>
                  <a:pt x="79" y="215"/>
                </a:lnTo>
                <a:lnTo>
                  <a:pt x="80" y="215"/>
                </a:lnTo>
                <a:lnTo>
                  <a:pt x="82" y="213"/>
                </a:lnTo>
                <a:lnTo>
                  <a:pt x="84" y="213"/>
                </a:lnTo>
                <a:lnTo>
                  <a:pt x="86" y="213"/>
                </a:lnTo>
                <a:lnTo>
                  <a:pt x="88" y="211"/>
                </a:lnTo>
                <a:lnTo>
                  <a:pt x="90" y="211"/>
                </a:lnTo>
                <a:lnTo>
                  <a:pt x="90" y="209"/>
                </a:lnTo>
                <a:lnTo>
                  <a:pt x="92" y="209"/>
                </a:lnTo>
                <a:lnTo>
                  <a:pt x="94" y="209"/>
                </a:lnTo>
                <a:lnTo>
                  <a:pt x="96" y="207"/>
                </a:lnTo>
                <a:lnTo>
                  <a:pt x="98" y="207"/>
                </a:lnTo>
                <a:lnTo>
                  <a:pt x="98" y="205"/>
                </a:lnTo>
                <a:lnTo>
                  <a:pt x="100" y="205"/>
                </a:lnTo>
                <a:lnTo>
                  <a:pt x="102" y="205"/>
                </a:lnTo>
                <a:lnTo>
                  <a:pt x="104" y="205"/>
                </a:lnTo>
                <a:lnTo>
                  <a:pt x="105" y="203"/>
                </a:lnTo>
                <a:lnTo>
                  <a:pt x="107" y="203"/>
                </a:lnTo>
                <a:lnTo>
                  <a:pt x="109" y="203"/>
                </a:lnTo>
                <a:lnTo>
                  <a:pt x="111" y="203"/>
                </a:lnTo>
                <a:lnTo>
                  <a:pt x="111" y="201"/>
                </a:lnTo>
                <a:lnTo>
                  <a:pt x="113" y="201"/>
                </a:lnTo>
                <a:lnTo>
                  <a:pt x="115" y="201"/>
                </a:lnTo>
                <a:lnTo>
                  <a:pt x="115" y="199"/>
                </a:lnTo>
                <a:lnTo>
                  <a:pt x="117" y="199"/>
                </a:lnTo>
                <a:lnTo>
                  <a:pt x="119" y="199"/>
                </a:lnTo>
                <a:lnTo>
                  <a:pt x="121" y="199"/>
                </a:lnTo>
                <a:lnTo>
                  <a:pt x="121" y="197"/>
                </a:lnTo>
                <a:lnTo>
                  <a:pt x="123" y="197"/>
                </a:lnTo>
                <a:lnTo>
                  <a:pt x="125" y="197"/>
                </a:lnTo>
                <a:lnTo>
                  <a:pt x="125" y="195"/>
                </a:lnTo>
                <a:lnTo>
                  <a:pt x="127" y="195"/>
                </a:lnTo>
                <a:lnTo>
                  <a:pt x="128" y="194"/>
                </a:lnTo>
                <a:lnTo>
                  <a:pt x="130" y="194"/>
                </a:lnTo>
                <a:lnTo>
                  <a:pt x="132" y="192"/>
                </a:lnTo>
                <a:lnTo>
                  <a:pt x="134" y="192"/>
                </a:lnTo>
                <a:lnTo>
                  <a:pt x="134" y="190"/>
                </a:lnTo>
                <a:lnTo>
                  <a:pt x="136" y="190"/>
                </a:lnTo>
                <a:lnTo>
                  <a:pt x="138" y="188"/>
                </a:lnTo>
                <a:lnTo>
                  <a:pt x="140" y="188"/>
                </a:lnTo>
                <a:lnTo>
                  <a:pt x="142" y="188"/>
                </a:lnTo>
                <a:lnTo>
                  <a:pt x="142" y="186"/>
                </a:lnTo>
                <a:lnTo>
                  <a:pt x="144" y="186"/>
                </a:lnTo>
                <a:lnTo>
                  <a:pt x="144" y="184"/>
                </a:lnTo>
                <a:lnTo>
                  <a:pt x="146" y="184"/>
                </a:lnTo>
                <a:lnTo>
                  <a:pt x="148" y="184"/>
                </a:lnTo>
                <a:lnTo>
                  <a:pt x="148" y="182"/>
                </a:lnTo>
                <a:lnTo>
                  <a:pt x="150" y="182"/>
                </a:lnTo>
                <a:lnTo>
                  <a:pt x="152" y="180"/>
                </a:lnTo>
                <a:lnTo>
                  <a:pt x="155" y="180"/>
                </a:lnTo>
                <a:lnTo>
                  <a:pt x="157" y="178"/>
                </a:lnTo>
                <a:lnTo>
                  <a:pt x="159" y="178"/>
                </a:lnTo>
                <a:lnTo>
                  <a:pt x="161" y="176"/>
                </a:lnTo>
                <a:lnTo>
                  <a:pt x="163" y="176"/>
                </a:lnTo>
                <a:lnTo>
                  <a:pt x="163" y="174"/>
                </a:lnTo>
                <a:lnTo>
                  <a:pt x="165" y="174"/>
                </a:lnTo>
                <a:lnTo>
                  <a:pt x="165" y="172"/>
                </a:lnTo>
                <a:lnTo>
                  <a:pt x="167" y="172"/>
                </a:lnTo>
                <a:lnTo>
                  <a:pt x="169" y="170"/>
                </a:lnTo>
                <a:lnTo>
                  <a:pt x="171" y="170"/>
                </a:lnTo>
                <a:lnTo>
                  <a:pt x="171" y="169"/>
                </a:lnTo>
                <a:lnTo>
                  <a:pt x="173" y="169"/>
                </a:lnTo>
                <a:lnTo>
                  <a:pt x="175" y="167"/>
                </a:lnTo>
                <a:lnTo>
                  <a:pt x="176" y="165"/>
                </a:lnTo>
                <a:lnTo>
                  <a:pt x="178" y="163"/>
                </a:lnTo>
                <a:lnTo>
                  <a:pt x="180" y="163"/>
                </a:lnTo>
                <a:lnTo>
                  <a:pt x="182" y="163"/>
                </a:lnTo>
                <a:lnTo>
                  <a:pt x="184" y="163"/>
                </a:lnTo>
                <a:lnTo>
                  <a:pt x="184" y="161"/>
                </a:lnTo>
                <a:lnTo>
                  <a:pt x="186" y="161"/>
                </a:lnTo>
                <a:lnTo>
                  <a:pt x="188" y="161"/>
                </a:lnTo>
                <a:lnTo>
                  <a:pt x="190" y="161"/>
                </a:lnTo>
                <a:lnTo>
                  <a:pt x="190" y="159"/>
                </a:lnTo>
                <a:lnTo>
                  <a:pt x="192" y="159"/>
                </a:lnTo>
                <a:lnTo>
                  <a:pt x="194" y="159"/>
                </a:lnTo>
                <a:lnTo>
                  <a:pt x="194" y="157"/>
                </a:lnTo>
                <a:lnTo>
                  <a:pt x="196" y="157"/>
                </a:lnTo>
                <a:lnTo>
                  <a:pt x="198" y="155"/>
                </a:lnTo>
                <a:lnTo>
                  <a:pt x="200" y="153"/>
                </a:lnTo>
                <a:lnTo>
                  <a:pt x="201" y="153"/>
                </a:lnTo>
                <a:lnTo>
                  <a:pt x="203" y="153"/>
                </a:lnTo>
                <a:lnTo>
                  <a:pt x="205" y="151"/>
                </a:lnTo>
                <a:lnTo>
                  <a:pt x="207" y="149"/>
                </a:lnTo>
                <a:lnTo>
                  <a:pt x="209" y="149"/>
                </a:lnTo>
                <a:lnTo>
                  <a:pt x="211" y="147"/>
                </a:lnTo>
                <a:lnTo>
                  <a:pt x="213" y="147"/>
                </a:lnTo>
                <a:lnTo>
                  <a:pt x="213" y="146"/>
                </a:lnTo>
                <a:lnTo>
                  <a:pt x="215" y="146"/>
                </a:lnTo>
                <a:lnTo>
                  <a:pt x="217" y="144"/>
                </a:lnTo>
                <a:lnTo>
                  <a:pt x="219" y="144"/>
                </a:lnTo>
                <a:lnTo>
                  <a:pt x="219" y="142"/>
                </a:lnTo>
                <a:lnTo>
                  <a:pt x="221" y="142"/>
                </a:lnTo>
                <a:lnTo>
                  <a:pt x="221" y="140"/>
                </a:lnTo>
                <a:lnTo>
                  <a:pt x="223" y="140"/>
                </a:lnTo>
                <a:lnTo>
                  <a:pt x="224" y="140"/>
                </a:lnTo>
                <a:lnTo>
                  <a:pt x="224" y="138"/>
                </a:lnTo>
                <a:lnTo>
                  <a:pt x="226" y="136"/>
                </a:lnTo>
                <a:lnTo>
                  <a:pt x="228" y="134"/>
                </a:lnTo>
                <a:lnTo>
                  <a:pt x="230" y="134"/>
                </a:lnTo>
                <a:lnTo>
                  <a:pt x="230" y="132"/>
                </a:lnTo>
                <a:lnTo>
                  <a:pt x="230" y="130"/>
                </a:lnTo>
                <a:lnTo>
                  <a:pt x="232" y="130"/>
                </a:lnTo>
                <a:lnTo>
                  <a:pt x="232" y="128"/>
                </a:lnTo>
                <a:lnTo>
                  <a:pt x="232" y="126"/>
                </a:lnTo>
                <a:lnTo>
                  <a:pt x="234" y="124"/>
                </a:lnTo>
                <a:lnTo>
                  <a:pt x="234" y="122"/>
                </a:lnTo>
                <a:lnTo>
                  <a:pt x="236" y="121"/>
                </a:lnTo>
                <a:lnTo>
                  <a:pt x="236" y="119"/>
                </a:lnTo>
                <a:lnTo>
                  <a:pt x="236" y="117"/>
                </a:lnTo>
                <a:lnTo>
                  <a:pt x="236" y="115"/>
                </a:lnTo>
                <a:lnTo>
                  <a:pt x="238" y="115"/>
                </a:lnTo>
                <a:lnTo>
                  <a:pt x="238" y="113"/>
                </a:lnTo>
                <a:lnTo>
                  <a:pt x="238" y="111"/>
                </a:lnTo>
                <a:lnTo>
                  <a:pt x="240" y="109"/>
                </a:lnTo>
                <a:lnTo>
                  <a:pt x="240" y="107"/>
                </a:lnTo>
                <a:lnTo>
                  <a:pt x="242" y="107"/>
                </a:lnTo>
                <a:lnTo>
                  <a:pt x="242" y="105"/>
                </a:lnTo>
                <a:lnTo>
                  <a:pt x="242" y="103"/>
                </a:lnTo>
                <a:lnTo>
                  <a:pt x="244" y="101"/>
                </a:lnTo>
                <a:lnTo>
                  <a:pt x="246" y="98"/>
                </a:lnTo>
                <a:lnTo>
                  <a:pt x="248" y="96"/>
                </a:lnTo>
                <a:lnTo>
                  <a:pt x="249" y="94"/>
                </a:lnTo>
                <a:lnTo>
                  <a:pt x="251" y="92"/>
                </a:lnTo>
                <a:lnTo>
                  <a:pt x="251" y="90"/>
                </a:lnTo>
                <a:lnTo>
                  <a:pt x="253" y="90"/>
                </a:lnTo>
                <a:lnTo>
                  <a:pt x="255" y="88"/>
                </a:lnTo>
                <a:lnTo>
                  <a:pt x="257" y="88"/>
                </a:lnTo>
                <a:lnTo>
                  <a:pt x="259" y="86"/>
                </a:lnTo>
                <a:lnTo>
                  <a:pt x="261" y="86"/>
                </a:lnTo>
                <a:lnTo>
                  <a:pt x="261" y="84"/>
                </a:lnTo>
                <a:lnTo>
                  <a:pt x="263" y="84"/>
                </a:lnTo>
                <a:lnTo>
                  <a:pt x="267" y="82"/>
                </a:lnTo>
                <a:lnTo>
                  <a:pt x="269" y="82"/>
                </a:lnTo>
                <a:lnTo>
                  <a:pt x="271" y="82"/>
                </a:lnTo>
                <a:lnTo>
                  <a:pt x="272" y="82"/>
                </a:lnTo>
                <a:lnTo>
                  <a:pt x="274" y="82"/>
                </a:lnTo>
                <a:lnTo>
                  <a:pt x="276" y="82"/>
                </a:lnTo>
                <a:lnTo>
                  <a:pt x="278" y="82"/>
                </a:lnTo>
                <a:lnTo>
                  <a:pt x="280" y="82"/>
                </a:lnTo>
                <a:lnTo>
                  <a:pt x="284" y="82"/>
                </a:lnTo>
                <a:lnTo>
                  <a:pt x="286" y="82"/>
                </a:lnTo>
                <a:lnTo>
                  <a:pt x="286" y="84"/>
                </a:lnTo>
                <a:lnTo>
                  <a:pt x="286" y="86"/>
                </a:lnTo>
                <a:lnTo>
                  <a:pt x="284" y="88"/>
                </a:lnTo>
                <a:lnTo>
                  <a:pt x="284" y="86"/>
                </a:lnTo>
                <a:lnTo>
                  <a:pt x="282" y="86"/>
                </a:lnTo>
                <a:lnTo>
                  <a:pt x="282" y="88"/>
                </a:lnTo>
                <a:lnTo>
                  <a:pt x="278" y="88"/>
                </a:lnTo>
                <a:lnTo>
                  <a:pt x="278" y="86"/>
                </a:lnTo>
                <a:lnTo>
                  <a:pt x="276" y="84"/>
                </a:lnTo>
                <a:lnTo>
                  <a:pt x="276" y="86"/>
                </a:lnTo>
                <a:lnTo>
                  <a:pt x="276" y="88"/>
                </a:lnTo>
                <a:lnTo>
                  <a:pt x="276" y="90"/>
                </a:lnTo>
                <a:lnTo>
                  <a:pt x="278" y="90"/>
                </a:lnTo>
                <a:lnTo>
                  <a:pt x="278" y="92"/>
                </a:lnTo>
                <a:lnTo>
                  <a:pt x="280" y="92"/>
                </a:lnTo>
                <a:lnTo>
                  <a:pt x="280" y="94"/>
                </a:lnTo>
                <a:lnTo>
                  <a:pt x="282" y="96"/>
                </a:lnTo>
                <a:lnTo>
                  <a:pt x="282" y="98"/>
                </a:lnTo>
                <a:lnTo>
                  <a:pt x="280" y="98"/>
                </a:lnTo>
                <a:lnTo>
                  <a:pt x="280" y="99"/>
                </a:lnTo>
                <a:lnTo>
                  <a:pt x="278" y="99"/>
                </a:lnTo>
                <a:lnTo>
                  <a:pt x="276" y="99"/>
                </a:lnTo>
                <a:lnTo>
                  <a:pt x="276" y="98"/>
                </a:lnTo>
                <a:lnTo>
                  <a:pt x="276" y="96"/>
                </a:lnTo>
                <a:lnTo>
                  <a:pt x="276" y="98"/>
                </a:lnTo>
                <a:lnTo>
                  <a:pt x="278" y="98"/>
                </a:lnTo>
                <a:lnTo>
                  <a:pt x="278" y="94"/>
                </a:lnTo>
                <a:lnTo>
                  <a:pt x="276" y="94"/>
                </a:lnTo>
                <a:lnTo>
                  <a:pt x="276" y="96"/>
                </a:lnTo>
                <a:lnTo>
                  <a:pt x="274" y="96"/>
                </a:lnTo>
                <a:lnTo>
                  <a:pt x="274" y="94"/>
                </a:lnTo>
                <a:lnTo>
                  <a:pt x="272" y="94"/>
                </a:lnTo>
                <a:lnTo>
                  <a:pt x="272" y="92"/>
                </a:lnTo>
                <a:lnTo>
                  <a:pt x="271" y="94"/>
                </a:lnTo>
                <a:lnTo>
                  <a:pt x="269" y="94"/>
                </a:lnTo>
                <a:lnTo>
                  <a:pt x="269" y="96"/>
                </a:lnTo>
                <a:lnTo>
                  <a:pt x="271" y="96"/>
                </a:lnTo>
                <a:lnTo>
                  <a:pt x="271" y="98"/>
                </a:lnTo>
                <a:lnTo>
                  <a:pt x="272" y="98"/>
                </a:lnTo>
                <a:lnTo>
                  <a:pt x="271" y="99"/>
                </a:lnTo>
                <a:lnTo>
                  <a:pt x="267" y="99"/>
                </a:lnTo>
                <a:lnTo>
                  <a:pt x="265" y="99"/>
                </a:lnTo>
                <a:lnTo>
                  <a:pt x="263" y="99"/>
                </a:lnTo>
                <a:lnTo>
                  <a:pt x="261" y="99"/>
                </a:lnTo>
                <a:lnTo>
                  <a:pt x="259" y="99"/>
                </a:lnTo>
                <a:lnTo>
                  <a:pt x="259" y="98"/>
                </a:lnTo>
                <a:lnTo>
                  <a:pt x="257" y="98"/>
                </a:lnTo>
                <a:lnTo>
                  <a:pt x="255" y="98"/>
                </a:lnTo>
                <a:lnTo>
                  <a:pt x="255" y="96"/>
                </a:lnTo>
                <a:lnTo>
                  <a:pt x="253" y="96"/>
                </a:lnTo>
                <a:lnTo>
                  <a:pt x="251" y="96"/>
                </a:lnTo>
                <a:lnTo>
                  <a:pt x="249" y="98"/>
                </a:lnTo>
                <a:lnTo>
                  <a:pt x="249" y="99"/>
                </a:lnTo>
                <a:lnTo>
                  <a:pt x="251" y="99"/>
                </a:lnTo>
                <a:lnTo>
                  <a:pt x="253" y="99"/>
                </a:lnTo>
                <a:lnTo>
                  <a:pt x="255" y="99"/>
                </a:lnTo>
                <a:lnTo>
                  <a:pt x="257" y="99"/>
                </a:lnTo>
                <a:lnTo>
                  <a:pt x="251" y="99"/>
                </a:lnTo>
                <a:lnTo>
                  <a:pt x="249" y="101"/>
                </a:lnTo>
                <a:lnTo>
                  <a:pt x="248" y="101"/>
                </a:lnTo>
                <a:lnTo>
                  <a:pt x="246" y="105"/>
                </a:lnTo>
                <a:lnTo>
                  <a:pt x="244" y="107"/>
                </a:lnTo>
                <a:lnTo>
                  <a:pt x="244" y="109"/>
                </a:lnTo>
                <a:lnTo>
                  <a:pt x="242" y="111"/>
                </a:lnTo>
                <a:lnTo>
                  <a:pt x="240" y="111"/>
                </a:lnTo>
                <a:lnTo>
                  <a:pt x="240" y="113"/>
                </a:lnTo>
                <a:lnTo>
                  <a:pt x="238" y="115"/>
                </a:lnTo>
                <a:lnTo>
                  <a:pt x="238" y="119"/>
                </a:lnTo>
                <a:lnTo>
                  <a:pt x="238" y="121"/>
                </a:lnTo>
                <a:lnTo>
                  <a:pt x="240" y="121"/>
                </a:lnTo>
                <a:lnTo>
                  <a:pt x="238" y="121"/>
                </a:lnTo>
                <a:lnTo>
                  <a:pt x="238" y="122"/>
                </a:lnTo>
                <a:lnTo>
                  <a:pt x="236" y="122"/>
                </a:lnTo>
                <a:lnTo>
                  <a:pt x="236" y="124"/>
                </a:lnTo>
                <a:lnTo>
                  <a:pt x="234" y="124"/>
                </a:lnTo>
                <a:lnTo>
                  <a:pt x="234" y="126"/>
                </a:lnTo>
                <a:lnTo>
                  <a:pt x="234" y="128"/>
                </a:lnTo>
                <a:lnTo>
                  <a:pt x="234" y="130"/>
                </a:lnTo>
                <a:lnTo>
                  <a:pt x="232" y="132"/>
                </a:lnTo>
                <a:lnTo>
                  <a:pt x="232" y="134"/>
                </a:lnTo>
                <a:lnTo>
                  <a:pt x="234" y="134"/>
                </a:lnTo>
                <a:lnTo>
                  <a:pt x="236" y="132"/>
                </a:lnTo>
                <a:lnTo>
                  <a:pt x="238" y="132"/>
                </a:lnTo>
                <a:lnTo>
                  <a:pt x="240" y="130"/>
                </a:lnTo>
                <a:lnTo>
                  <a:pt x="242" y="130"/>
                </a:lnTo>
                <a:lnTo>
                  <a:pt x="244" y="128"/>
                </a:lnTo>
                <a:lnTo>
                  <a:pt x="246" y="128"/>
                </a:lnTo>
                <a:lnTo>
                  <a:pt x="244" y="124"/>
                </a:lnTo>
                <a:lnTo>
                  <a:pt x="246" y="124"/>
                </a:lnTo>
                <a:lnTo>
                  <a:pt x="248" y="126"/>
                </a:lnTo>
                <a:lnTo>
                  <a:pt x="249" y="126"/>
                </a:lnTo>
                <a:lnTo>
                  <a:pt x="249" y="124"/>
                </a:lnTo>
                <a:lnTo>
                  <a:pt x="255" y="122"/>
                </a:lnTo>
                <a:lnTo>
                  <a:pt x="257" y="121"/>
                </a:lnTo>
                <a:lnTo>
                  <a:pt x="257" y="119"/>
                </a:lnTo>
                <a:lnTo>
                  <a:pt x="257" y="121"/>
                </a:lnTo>
                <a:lnTo>
                  <a:pt x="259" y="121"/>
                </a:lnTo>
                <a:lnTo>
                  <a:pt x="259" y="119"/>
                </a:lnTo>
                <a:lnTo>
                  <a:pt x="261" y="117"/>
                </a:lnTo>
                <a:lnTo>
                  <a:pt x="261" y="119"/>
                </a:lnTo>
                <a:lnTo>
                  <a:pt x="263" y="119"/>
                </a:lnTo>
                <a:lnTo>
                  <a:pt x="265" y="119"/>
                </a:lnTo>
                <a:lnTo>
                  <a:pt x="265" y="117"/>
                </a:lnTo>
                <a:lnTo>
                  <a:pt x="267" y="117"/>
                </a:lnTo>
                <a:lnTo>
                  <a:pt x="267" y="115"/>
                </a:lnTo>
                <a:lnTo>
                  <a:pt x="269" y="115"/>
                </a:lnTo>
                <a:lnTo>
                  <a:pt x="269" y="113"/>
                </a:lnTo>
                <a:lnTo>
                  <a:pt x="269" y="111"/>
                </a:lnTo>
                <a:lnTo>
                  <a:pt x="269" y="113"/>
                </a:lnTo>
                <a:lnTo>
                  <a:pt x="271" y="113"/>
                </a:lnTo>
                <a:lnTo>
                  <a:pt x="271" y="111"/>
                </a:lnTo>
                <a:lnTo>
                  <a:pt x="272" y="111"/>
                </a:lnTo>
                <a:lnTo>
                  <a:pt x="274" y="109"/>
                </a:lnTo>
                <a:lnTo>
                  <a:pt x="276" y="107"/>
                </a:lnTo>
                <a:lnTo>
                  <a:pt x="276" y="105"/>
                </a:lnTo>
                <a:lnTo>
                  <a:pt x="274" y="105"/>
                </a:lnTo>
                <a:lnTo>
                  <a:pt x="274" y="103"/>
                </a:lnTo>
                <a:lnTo>
                  <a:pt x="276" y="103"/>
                </a:lnTo>
                <a:lnTo>
                  <a:pt x="276" y="101"/>
                </a:lnTo>
                <a:lnTo>
                  <a:pt x="278" y="101"/>
                </a:lnTo>
                <a:lnTo>
                  <a:pt x="280" y="101"/>
                </a:lnTo>
                <a:lnTo>
                  <a:pt x="280" y="103"/>
                </a:lnTo>
                <a:lnTo>
                  <a:pt x="284" y="109"/>
                </a:lnTo>
                <a:lnTo>
                  <a:pt x="284" y="107"/>
                </a:lnTo>
                <a:lnTo>
                  <a:pt x="286" y="107"/>
                </a:lnTo>
                <a:lnTo>
                  <a:pt x="286" y="105"/>
                </a:lnTo>
                <a:lnTo>
                  <a:pt x="288" y="105"/>
                </a:lnTo>
                <a:lnTo>
                  <a:pt x="290" y="105"/>
                </a:lnTo>
                <a:lnTo>
                  <a:pt x="292" y="105"/>
                </a:lnTo>
                <a:lnTo>
                  <a:pt x="294" y="103"/>
                </a:lnTo>
                <a:lnTo>
                  <a:pt x="296" y="103"/>
                </a:lnTo>
                <a:lnTo>
                  <a:pt x="296" y="101"/>
                </a:lnTo>
                <a:lnTo>
                  <a:pt x="297" y="101"/>
                </a:lnTo>
                <a:lnTo>
                  <a:pt x="299" y="99"/>
                </a:lnTo>
                <a:lnTo>
                  <a:pt x="301" y="99"/>
                </a:lnTo>
                <a:lnTo>
                  <a:pt x="301" y="98"/>
                </a:lnTo>
                <a:lnTo>
                  <a:pt x="303" y="98"/>
                </a:lnTo>
                <a:lnTo>
                  <a:pt x="305" y="98"/>
                </a:lnTo>
                <a:lnTo>
                  <a:pt x="305" y="96"/>
                </a:lnTo>
                <a:lnTo>
                  <a:pt x="307" y="96"/>
                </a:lnTo>
                <a:lnTo>
                  <a:pt x="309" y="94"/>
                </a:lnTo>
                <a:lnTo>
                  <a:pt x="311" y="94"/>
                </a:lnTo>
                <a:lnTo>
                  <a:pt x="313" y="92"/>
                </a:lnTo>
                <a:lnTo>
                  <a:pt x="315" y="90"/>
                </a:lnTo>
                <a:lnTo>
                  <a:pt x="317" y="90"/>
                </a:lnTo>
                <a:lnTo>
                  <a:pt x="319" y="88"/>
                </a:lnTo>
                <a:lnTo>
                  <a:pt x="320" y="88"/>
                </a:lnTo>
                <a:lnTo>
                  <a:pt x="322" y="86"/>
                </a:lnTo>
                <a:lnTo>
                  <a:pt x="324" y="86"/>
                </a:lnTo>
                <a:lnTo>
                  <a:pt x="324" y="84"/>
                </a:lnTo>
                <a:lnTo>
                  <a:pt x="326" y="84"/>
                </a:lnTo>
                <a:lnTo>
                  <a:pt x="328" y="82"/>
                </a:lnTo>
                <a:lnTo>
                  <a:pt x="330" y="80"/>
                </a:lnTo>
                <a:lnTo>
                  <a:pt x="332" y="80"/>
                </a:lnTo>
                <a:lnTo>
                  <a:pt x="334" y="78"/>
                </a:lnTo>
                <a:lnTo>
                  <a:pt x="336" y="78"/>
                </a:lnTo>
                <a:lnTo>
                  <a:pt x="336" y="76"/>
                </a:lnTo>
                <a:lnTo>
                  <a:pt x="338" y="76"/>
                </a:lnTo>
                <a:lnTo>
                  <a:pt x="338" y="74"/>
                </a:lnTo>
                <a:lnTo>
                  <a:pt x="340" y="74"/>
                </a:lnTo>
                <a:lnTo>
                  <a:pt x="344" y="73"/>
                </a:lnTo>
                <a:lnTo>
                  <a:pt x="345" y="71"/>
                </a:lnTo>
                <a:lnTo>
                  <a:pt x="347" y="69"/>
                </a:lnTo>
                <a:lnTo>
                  <a:pt x="349" y="69"/>
                </a:lnTo>
                <a:lnTo>
                  <a:pt x="351" y="69"/>
                </a:lnTo>
                <a:lnTo>
                  <a:pt x="351" y="67"/>
                </a:lnTo>
                <a:lnTo>
                  <a:pt x="353" y="67"/>
                </a:lnTo>
                <a:lnTo>
                  <a:pt x="353" y="65"/>
                </a:lnTo>
                <a:lnTo>
                  <a:pt x="355" y="65"/>
                </a:lnTo>
                <a:lnTo>
                  <a:pt x="359" y="63"/>
                </a:lnTo>
                <a:lnTo>
                  <a:pt x="359" y="61"/>
                </a:lnTo>
                <a:lnTo>
                  <a:pt x="361" y="61"/>
                </a:lnTo>
                <a:lnTo>
                  <a:pt x="361" y="59"/>
                </a:lnTo>
                <a:lnTo>
                  <a:pt x="363" y="59"/>
                </a:lnTo>
                <a:lnTo>
                  <a:pt x="365" y="59"/>
                </a:lnTo>
                <a:lnTo>
                  <a:pt x="365" y="57"/>
                </a:lnTo>
                <a:lnTo>
                  <a:pt x="367" y="57"/>
                </a:lnTo>
                <a:lnTo>
                  <a:pt x="368" y="57"/>
                </a:lnTo>
                <a:lnTo>
                  <a:pt x="368" y="55"/>
                </a:lnTo>
                <a:lnTo>
                  <a:pt x="370" y="55"/>
                </a:lnTo>
                <a:lnTo>
                  <a:pt x="370" y="53"/>
                </a:lnTo>
                <a:lnTo>
                  <a:pt x="372" y="53"/>
                </a:lnTo>
                <a:lnTo>
                  <a:pt x="374" y="53"/>
                </a:lnTo>
                <a:lnTo>
                  <a:pt x="376" y="53"/>
                </a:lnTo>
                <a:lnTo>
                  <a:pt x="378" y="51"/>
                </a:lnTo>
                <a:lnTo>
                  <a:pt x="380" y="51"/>
                </a:lnTo>
                <a:lnTo>
                  <a:pt x="380" y="50"/>
                </a:lnTo>
                <a:lnTo>
                  <a:pt x="382" y="50"/>
                </a:lnTo>
                <a:lnTo>
                  <a:pt x="384" y="48"/>
                </a:lnTo>
                <a:lnTo>
                  <a:pt x="386" y="48"/>
                </a:lnTo>
                <a:lnTo>
                  <a:pt x="386" y="46"/>
                </a:lnTo>
                <a:lnTo>
                  <a:pt x="388" y="46"/>
                </a:lnTo>
                <a:lnTo>
                  <a:pt x="390" y="46"/>
                </a:lnTo>
                <a:lnTo>
                  <a:pt x="393" y="44"/>
                </a:lnTo>
                <a:lnTo>
                  <a:pt x="393" y="42"/>
                </a:lnTo>
                <a:lnTo>
                  <a:pt x="395" y="42"/>
                </a:lnTo>
                <a:lnTo>
                  <a:pt x="397" y="40"/>
                </a:lnTo>
                <a:lnTo>
                  <a:pt x="399" y="38"/>
                </a:lnTo>
                <a:lnTo>
                  <a:pt x="401" y="38"/>
                </a:lnTo>
                <a:lnTo>
                  <a:pt x="401" y="36"/>
                </a:lnTo>
                <a:lnTo>
                  <a:pt x="403" y="36"/>
                </a:lnTo>
                <a:lnTo>
                  <a:pt x="403" y="34"/>
                </a:lnTo>
                <a:lnTo>
                  <a:pt x="405" y="34"/>
                </a:lnTo>
                <a:lnTo>
                  <a:pt x="407" y="32"/>
                </a:lnTo>
                <a:lnTo>
                  <a:pt x="409" y="32"/>
                </a:lnTo>
                <a:lnTo>
                  <a:pt x="411" y="32"/>
                </a:lnTo>
                <a:lnTo>
                  <a:pt x="413" y="32"/>
                </a:lnTo>
                <a:lnTo>
                  <a:pt x="415" y="32"/>
                </a:lnTo>
                <a:lnTo>
                  <a:pt x="416" y="32"/>
                </a:lnTo>
                <a:lnTo>
                  <a:pt x="418" y="32"/>
                </a:lnTo>
                <a:lnTo>
                  <a:pt x="418" y="30"/>
                </a:lnTo>
                <a:lnTo>
                  <a:pt x="420" y="30"/>
                </a:lnTo>
                <a:lnTo>
                  <a:pt x="422" y="30"/>
                </a:lnTo>
                <a:lnTo>
                  <a:pt x="424" y="30"/>
                </a:lnTo>
                <a:lnTo>
                  <a:pt x="424" y="28"/>
                </a:lnTo>
                <a:lnTo>
                  <a:pt x="426" y="28"/>
                </a:lnTo>
                <a:lnTo>
                  <a:pt x="428" y="28"/>
                </a:lnTo>
                <a:lnTo>
                  <a:pt x="430" y="26"/>
                </a:lnTo>
                <a:lnTo>
                  <a:pt x="432" y="26"/>
                </a:lnTo>
                <a:lnTo>
                  <a:pt x="432" y="25"/>
                </a:lnTo>
                <a:lnTo>
                  <a:pt x="434" y="25"/>
                </a:lnTo>
                <a:lnTo>
                  <a:pt x="434" y="23"/>
                </a:lnTo>
                <a:lnTo>
                  <a:pt x="436" y="23"/>
                </a:lnTo>
                <a:lnTo>
                  <a:pt x="438" y="23"/>
                </a:lnTo>
                <a:lnTo>
                  <a:pt x="440" y="21"/>
                </a:lnTo>
                <a:lnTo>
                  <a:pt x="441" y="21"/>
                </a:lnTo>
                <a:lnTo>
                  <a:pt x="443" y="21"/>
                </a:lnTo>
                <a:lnTo>
                  <a:pt x="445" y="19"/>
                </a:lnTo>
                <a:lnTo>
                  <a:pt x="447" y="17"/>
                </a:lnTo>
                <a:lnTo>
                  <a:pt x="449" y="15"/>
                </a:lnTo>
                <a:lnTo>
                  <a:pt x="453" y="13"/>
                </a:lnTo>
                <a:lnTo>
                  <a:pt x="453" y="11"/>
                </a:lnTo>
                <a:lnTo>
                  <a:pt x="455" y="11"/>
                </a:lnTo>
                <a:lnTo>
                  <a:pt x="457" y="11"/>
                </a:lnTo>
                <a:lnTo>
                  <a:pt x="459" y="9"/>
                </a:lnTo>
                <a:lnTo>
                  <a:pt x="461" y="9"/>
                </a:lnTo>
                <a:lnTo>
                  <a:pt x="461" y="7"/>
                </a:lnTo>
                <a:lnTo>
                  <a:pt x="463" y="7"/>
                </a:lnTo>
                <a:lnTo>
                  <a:pt x="463" y="5"/>
                </a:lnTo>
                <a:lnTo>
                  <a:pt x="464" y="5"/>
                </a:lnTo>
                <a:lnTo>
                  <a:pt x="464" y="3"/>
                </a:lnTo>
                <a:lnTo>
                  <a:pt x="466" y="3"/>
                </a:lnTo>
                <a:lnTo>
                  <a:pt x="468" y="3"/>
                </a:lnTo>
                <a:lnTo>
                  <a:pt x="470" y="3"/>
                </a:lnTo>
                <a:lnTo>
                  <a:pt x="472" y="3"/>
                </a:lnTo>
                <a:lnTo>
                  <a:pt x="474" y="3"/>
                </a:lnTo>
                <a:lnTo>
                  <a:pt x="476" y="2"/>
                </a:lnTo>
                <a:lnTo>
                  <a:pt x="478" y="0"/>
                </a:lnTo>
                <a:lnTo>
                  <a:pt x="478" y="2"/>
                </a:lnTo>
                <a:lnTo>
                  <a:pt x="478" y="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8515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Rhode Island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5296991" y="2060848"/>
            <a:ext cx="2304256" cy="3500205"/>
          </a:xfrm>
          <a:custGeom>
            <a:avLst/>
            <a:gdLst>
              <a:gd name="T0" fmla="*/ 696 w 1630"/>
              <a:gd name="T1" fmla="*/ 2465 h 2476"/>
              <a:gd name="T2" fmla="*/ 632 w 1630"/>
              <a:gd name="T3" fmla="*/ 2341 h 2476"/>
              <a:gd name="T4" fmla="*/ 1023 w 1630"/>
              <a:gd name="T5" fmla="*/ 1482 h 2476"/>
              <a:gd name="T6" fmla="*/ 1095 w 1630"/>
              <a:gd name="T7" fmla="*/ 1540 h 2476"/>
              <a:gd name="T8" fmla="*/ 1060 w 1630"/>
              <a:gd name="T9" fmla="*/ 1499 h 2476"/>
              <a:gd name="T10" fmla="*/ 1114 w 1630"/>
              <a:gd name="T11" fmla="*/ 1292 h 2476"/>
              <a:gd name="T12" fmla="*/ 1102 w 1630"/>
              <a:gd name="T13" fmla="*/ 1194 h 2476"/>
              <a:gd name="T14" fmla="*/ 1394 w 1630"/>
              <a:gd name="T15" fmla="*/ 1132 h 2476"/>
              <a:gd name="T16" fmla="*/ 1397 w 1630"/>
              <a:gd name="T17" fmla="*/ 1392 h 2476"/>
              <a:gd name="T18" fmla="*/ 1299 w 1630"/>
              <a:gd name="T19" fmla="*/ 1536 h 2476"/>
              <a:gd name="T20" fmla="*/ 1162 w 1630"/>
              <a:gd name="T21" fmla="*/ 1606 h 2476"/>
              <a:gd name="T22" fmla="*/ 1183 w 1630"/>
              <a:gd name="T23" fmla="*/ 1555 h 2476"/>
              <a:gd name="T24" fmla="*/ 1235 w 1630"/>
              <a:gd name="T25" fmla="*/ 1319 h 2476"/>
              <a:gd name="T26" fmla="*/ 1353 w 1630"/>
              <a:gd name="T27" fmla="*/ 1083 h 2476"/>
              <a:gd name="T28" fmla="*/ 1160 w 1630"/>
              <a:gd name="T29" fmla="*/ 1065 h 2476"/>
              <a:gd name="T30" fmla="*/ 1176 w 1630"/>
              <a:gd name="T31" fmla="*/ 1242 h 2476"/>
              <a:gd name="T32" fmla="*/ 1151 w 1630"/>
              <a:gd name="T33" fmla="*/ 1005 h 2476"/>
              <a:gd name="T34" fmla="*/ 1588 w 1630"/>
              <a:gd name="T35" fmla="*/ 1522 h 2476"/>
              <a:gd name="T36" fmla="*/ 1479 w 1630"/>
              <a:gd name="T37" fmla="*/ 1545 h 2476"/>
              <a:gd name="T38" fmla="*/ 1414 w 1630"/>
              <a:gd name="T39" fmla="*/ 1311 h 2476"/>
              <a:gd name="T40" fmla="*/ 1442 w 1630"/>
              <a:gd name="T41" fmla="*/ 1047 h 2476"/>
              <a:gd name="T42" fmla="*/ 1533 w 1630"/>
              <a:gd name="T43" fmla="*/ 1006 h 2476"/>
              <a:gd name="T44" fmla="*/ 1592 w 1630"/>
              <a:gd name="T45" fmla="*/ 1118 h 2476"/>
              <a:gd name="T46" fmla="*/ 1074 w 1630"/>
              <a:gd name="T47" fmla="*/ 96 h 2476"/>
              <a:gd name="T48" fmla="*/ 1069 w 1630"/>
              <a:gd name="T49" fmla="*/ 316 h 2476"/>
              <a:gd name="T50" fmla="*/ 1163 w 1630"/>
              <a:gd name="T51" fmla="*/ 357 h 2476"/>
              <a:gd name="T52" fmla="*/ 1157 w 1630"/>
              <a:gd name="T53" fmla="*/ 534 h 2476"/>
              <a:gd name="T54" fmla="*/ 1225 w 1630"/>
              <a:gd name="T55" fmla="*/ 701 h 2476"/>
              <a:gd name="T56" fmla="*/ 1391 w 1630"/>
              <a:gd name="T57" fmla="*/ 855 h 2476"/>
              <a:gd name="T58" fmla="*/ 1383 w 1630"/>
              <a:gd name="T59" fmla="*/ 972 h 2476"/>
              <a:gd name="T60" fmla="*/ 1269 w 1630"/>
              <a:gd name="T61" fmla="*/ 972 h 2476"/>
              <a:gd name="T62" fmla="*/ 1265 w 1630"/>
              <a:gd name="T63" fmla="*/ 881 h 2476"/>
              <a:gd name="T64" fmla="*/ 1209 w 1630"/>
              <a:gd name="T65" fmla="*/ 772 h 2476"/>
              <a:gd name="T66" fmla="*/ 1185 w 1630"/>
              <a:gd name="T67" fmla="*/ 837 h 2476"/>
              <a:gd name="T68" fmla="*/ 1091 w 1630"/>
              <a:gd name="T69" fmla="*/ 653 h 2476"/>
              <a:gd name="T70" fmla="*/ 1063 w 1630"/>
              <a:gd name="T71" fmla="*/ 556 h 2476"/>
              <a:gd name="T72" fmla="*/ 1066 w 1630"/>
              <a:gd name="T73" fmla="*/ 754 h 2476"/>
              <a:gd name="T74" fmla="*/ 1091 w 1630"/>
              <a:gd name="T75" fmla="*/ 968 h 2476"/>
              <a:gd name="T76" fmla="*/ 985 w 1630"/>
              <a:gd name="T77" fmla="*/ 950 h 2476"/>
              <a:gd name="T78" fmla="*/ 946 w 1630"/>
              <a:gd name="T79" fmla="*/ 1023 h 2476"/>
              <a:gd name="T80" fmla="*/ 1026 w 1630"/>
              <a:gd name="T81" fmla="*/ 1120 h 2476"/>
              <a:gd name="T82" fmla="*/ 939 w 1630"/>
              <a:gd name="T83" fmla="*/ 1252 h 2476"/>
              <a:gd name="T84" fmla="*/ 996 w 1630"/>
              <a:gd name="T85" fmla="*/ 1385 h 2476"/>
              <a:gd name="T86" fmla="*/ 950 w 1630"/>
              <a:gd name="T87" fmla="*/ 1646 h 2476"/>
              <a:gd name="T88" fmla="*/ 863 w 1630"/>
              <a:gd name="T89" fmla="*/ 1865 h 2476"/>
              <a:gd name="T90" fmla="*/ 724 w 1630"/>
              <a:gd name="T91" fmla="*/ 1835 h 2476"/>
              <a:gd name="T92" fmla="*/ 402 w 1630"/>
              <a:gd name="T93" fmla="*/ 1931 h 2476"/>
              <a:gd name="T94" fmla="*/ 0 w 1630"/>
              <a:gd name="T95" fmla="*/ 2029 h 2476"/>
              <a:gd name="T96" fmla="*/ 117 w 1630"/>
              <a:gd name="T97" fmla="*/ 1830 h 2476"/>
              <a:gd name="T98" fmla="*/ 130 w 1630"/>
              <a:gd name="T99" fmla="*/ 1719 h 2476"/>
              <a:gd name="T100" fmla="*/ 191 w 1630"/>
              <a:gd name="T101" fmla="*/ 1643 h 2476"/>
              <a:gd name="T102" fmla="*/ 202 w 1630"/>
              <a:gd name="T103" fmla="*/ 1334 h 2476"/>
              <a:gd name="T104" fmla="*/ 208 w 1630"/>
              <a:gd name="T105" fmla="*/ 1165 h 2476"/>
              <a:gd name="T106" fmla="*/ 208 w 1630"/>
              <a:gd name="T107" fmla="*/ 948 h 2476"/>
              <a:gd name="T108" fmla="*/ 204 w 1630"/>
              <a:gd name="T109" fmla="*/ 767 h 2476"/>
              <a:gd name="T110" fmla="*/ 198 w 1630"/>
              <a:gd name="T111" fmla="*/ 566 h 2476"/>
              <a:gd name="T112" fmla="*/ 191 w 1630"/>
              <a:gd name="T113" fmla="*/ 347 h 2476"/>
              <a:gd name="T114" fmla="*/ 187 w 1630"/>
              <a:gd name="T115" fmla="*/ 185 h 2476"/>
              <a:gd name="T116" fmla="*/ 283 w 1630"/>
              <a:gd name="T117" fmla="*/ 25 h 2476"/>
              <a:gd name="T118" fmla="*/ 516 w 1630"/>
              <a:gd name="T119" fmla="*/ 18 h 2476"/>
              <a:gd name="T120" fmla="*/ 693 w 1630"/>
              <a:gd name="T121" fmla="*/ 13 h 2476"/>
              <a:gd name="T122" fmla="*/ 829 w 1630"/>
              <a:gd name="T123" fmla="*/ 4 h 2476"/>
              <a:gd name="T124" fmla="*/ 1034 w 1630"/>
              <a:gd name="T125" fmla="*/ 0 h 2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0" h="2476">
                <a:moveTo>
                  <a:pt x="676" y="2258"/>
                </a:moveTo>
                <a:lnTo>
                  <a:pt x="682" y="2258"/>
                </a:lnTo>
                <a:lnTo>
                  <a:pt x="687" y="2258"/>
                </a:lnTo>
                <a:lnTo>
                  <a:pt x="690" y="2260"/>
                </a:lnTo>
                <a:lnTo>
                  <a:pt x="693" y="2265"/>
                </a:lnTo>
                <a:lnTo>
                  <a:pt x="696" y="2271"/>
                </a:lnTo>
                <a:lnTo>
                  <a:pt x="702" y="2282"/>
                </a:lnTo>
                <a:lnTo>
                  <a:pt x="705" y="2292"/>
                </a:lnTo>
                <a:lnTo>
                  <a:pt x="704" y="2298"/>
                </a:lnTo>
                <a:lnTo>
                  <a:pt x="702" y="2304"/>
                </a:lnTo>
                <a:lnTo>
                  <a:pt x="699" y="2310"/>
                </a:lnTo>
                <a:lnTo>
                  <a:pt x="695" y="2320"/>
                </a:lnTo>
                <a:lnTo>
                  <a:pt x="690" y="2326"/>
                </a:lnTo>
                <a:lnTo>
                  <a:pt x="687" y="2334"/>
                </a:lnTo>
                <a:lnTo>
                  <a:pt x="684" y="2343"/>
                </a:lnTo>
                <a:lnTo>
                  <a:pt x="682" y="2351"/>
                </a:lnTo>
                <a:lnTo>
                  <a:pt x="681" y="2357"/>
                </a:lnTo>
                <a:lnTo>
                  <a:pt x="679" y="2364"/>
                </a:lnTo>
                <a:lnTo>
                  <a:pt x="681" y="2371"/>
                </a:lnTo>
                <a:lnTo>
                  <a:pt x="682" y="2378"/>
                </a:lnTo>
                <a:lnTo>
                  <a:pt x="684" y="2387"/>
                </a:lnTo>
                <a:lnTo>
                  <a:pt x="684" y="2390"/>
                </a:lnTo>
                <a:lnTo>
                  <a:pt x="686" y="2396"/>
                </a:lnTo>
                <a:lnTo>
                  <a:pt x="689" y="2395"/>
                </a:lnTo>
                <a:lnTo>
                  <a:pt x="690" y="2395"/>
                </a:lnTo>
                <a:lnTo>
                  <a:pt x="696" y="2399"/>
                </a:lnTo>
                <a:lnTo>
                  <a:pt x="704" y="2400"/>
                </a:lnTo>
                <a:lnTo>
                  <a:pt x="704" y="2401"/>
                </a:lnTo>
                <a:lnTo>
                  <a:pt x="706" y="2407"/>
                </a:lnTo>
                <a:lnTo>
                  <a:pt x="707" y="2414"/>
                </a:lnTo>
                <a:lnTo>
                  <a:pt x="713" y="2422"/>
                </a:lnTo>
                <a:lnTo>
                  <a:pt x="718" y="2423"/>
                </a:lnTo>
                <a:lnTo>
                  <a:pt x="723" y="2425"/>
                </a:lnTo>
                <a:lnTo>
                  <a:pt x="726" y="2434"/>
                </a:lnTo>
                <a:lnTo>
                  <a:pt x="724" y="2441"/>
                </a:lnTo>
                <a:lnTo>
                  <a:pt x="723" y="2448"/>
                </a:lnTo>
                <a:lnTo>
                  <a:pt x="721" y="2457"/>
                </a:lnTo>
                <a:lnTo>
                  <a:pt x="713" y="2462"/>
                </a:lnTo>
                <a:lnTo>
                  <a:pt x="706" y="2463"/>
                </a:lnTo>
                <a:lnTo>
                  <a:pt x="696" y="2465"/>
                </a:lnTo>
                <a:lnTo>
                  <a:pt x="690" y="2467"/>
                </a:lnTo>
                <a:lnTo>
                  <a:pt x="684" y="2469"/>
                </a:lnTo>
                <a:lnTo>
                  <a:pt x="678" y="2471"/>
                </a:lnTo>
                <a:lnTo>
                  <a:pt x="671" y="2470"/>
                </a:lnTo>
                <a:lnTo>
                  <a:pt x="666" y="2471"/>
                </a:lnTo>
                <a:lnTo>
                  <a:pt x="661" y="2473"/>
                </a:lnTo>
                <a:lnTo>
                  <a:pt x="656" y="2474"/>
                </a:lnTo>
                <a:lnTo>
                  <a:pt x="650" y="2471"/>
                </a:lnTo>
                <a:lnTo>
                  <a:pt x="643" y="2473"/>
                </a:lnTo>
                <a:lnTo>
                  <a:pt x="638" y="2474"/>
                </a:lnTo>
                <a:lnTo>
                  <a:pt x="631" y="2475"/>
                </a:lnTo>
                <a:lnTo>
                  <a:pt x="625" y="2476"/>
                </a:lnTo>
                <a:lnTo>
                  <a:pt x="621" y="2476"/>
                </a:lnTo>
                <a:lnTo>
                  <a:pt x="616" y="2476"/>
                </a:lnTo>
                <a:lnTo>
                  <a:pt x="613" y="2476"/>
                </a:lnTo>
                <a:lnTo>
                  <a:pt x="607" y="2476"/>
                </a:lnTo>
                <a:lnTo>
                  <a:pt x="601" y="2471"/>
                </a:lnTo>
                <a:lnTo>
                  <a:pt x="595" y="2467"/>
                </a:lnTo>
                <a:lnTo>
                  <a:pt x="591" y="2464"/>
                </a:lnTo>
                <a:lnTo>
                  <a:pt x="585" y="2458"/>
                </a:lnTo>
                <a:lnTo>
                  <a:pt x="582" y="2452"/>
                </a:lnTo>
                <a:lnTo>
                  <a:pt x="581" y="2441"/>
                </a:lnTo>
                <a:lnTo>
                  <a:pt x="585" y="2431"/>
                </a:lnTo>
                <a:lnTo>
                  <a:pt x="585" y="2424"/>
                </a:lnTo>
                <a:lnTo>
                  <a:pt x="586" y="2416"/>
                </a:lnTo>
                <a:lnTo>
                  <a:pt x="588" y="2407"/>
                </a:lnTo>
                <a:lnTo>
                  <a:pt x="593" y="2402"/>
                </a:lnTo>
                <a:lnTo>
                  <a:pt x="592" y="2396"/>
                </a:lnTo>
                <a:lnTo>
                  <a:pt x="595" y="2388"/>
                </a:lnTo>
                <a:lnTo>
                  <a:pt x="597" y="2379"/>
                </a:lnTo>
                <a:lnTo>
                  <a:pt x="601" y="2377"/>
                </a:lnTo>
                <a:lnTo>
                  <a:pt x="605" y="2374"/>
                </a:lnTo>
                <a:lnTo>
                  <a:pt x="613" y="2368"/>
                </a:lnTo>
                <a:lnTo>
                  <a:pt x="620" y="2361"/>
                </a:lnTo>
                <a:lnTo>
                  <a:pt x="622" y="2353"/>
                </a:lnTo>
                <a:lnTo>
                  <a:pt x="624" y="2347"/>
                </a:lnTo>
                <a:lnTo>
                  <a:pt x="624" y="2341"/>
                </a:lnTo>
                <a:lnTo>
                  <a:pt x="625" y="2331"/>
                </a:lnTo>
                <a:lnTo>
                  <a:pt x="627" y="2336"/>
                </a:lnTo>
                <a:lnTo>
                  <a:pt x="632" y="2341"/>
                </a:lnTo>
                <a:lnTo>
                  <a:pt x="631" y="2347"/>
                </a:lnTo>
                <a:lnTo>
                  <a:pt x="627" y="2355"/>
                </a:lnTo>
                <a:lnTo>
                  <a:pt x="635" y="2356"/>
                </a:lnTo>
                <a:lnTo>
                  <a:pt x="638" y="2360"/>
                </a:lnTo>
                <a:lnTo>
                  <a:pt x="642" y="2365"/>
                </a:lnTo>
                <a:lnTo>
                  <a:pt x="644" y="2372"/>
                </a:lnTo>
                <a:lnTo>
                  <a:pt x="648" y="2376"/>
                </a:lnTo>
                <a:lnTo>
                  <a:pt x="655" y="2378"/>
                </a:lnTo>
                <a:lnTo>
                  <a:pt x="660" y="2379"/>
                </a:lnTo>
                <a:lnTo>
                  <a:pt x="662" y="2381"/>
                </a:lnTo>
                <a:lnTo>
                  <a:pt x="667" y="2382"/>
                </a:lnTo>
                <a:lnTo>
                  <a:pt x="669" y="2372"/>
                </a:lnTo>
                <a:lnTo>
                  <a:pt x="672" y="2365"/>
                </a:lnTo>
                <a:lnTo>
                  <a:pt x="673" y="2356"/>
                </a:lnTo>
                <a:lnTo>
                  <a:pt x="667" y="2354"/>
                </a:lnTo>
                <a:lnTo>
                  <a:pt x="664" y="2348"/>
                </a:lnTo>
                <a:lnTo>
                  <a:pt x="664" y="2339"/>
                </a:lnTo>
                <a:lnTo>
                  <a:pt x="665" y="2332"/>
                </a:lnTo>
                <a:lnTo>
                  <a:pt x="664" y="2328"/>
                </a:lnTo>
                <a:lnTo>
                  <a:pt x="660" y="2321"/>
                </a:lnTo>
                <a:lnTo>
                  <a:pt x="655" y="2324"/>
                </a:lnTo>
                <a:lnTo>
                  <a:pt x="649" y="2325"/>
                </a:lnTo>
                <a:lnTo>
                  <a:pt x="645" y="2326"/>
                </a:lnTo>
                <a:lnTo>
                  <a:pt x="647" y="2321"/>
                </a:lnTo>
                <a:lnTo>
                  <a:pt x="650" y="2315"/>
                </a:lnTo>
                <a:lnTo>
                  <a:pt x="654" y="2309"/>
                </a:lnTo>
                <a:lnTo>
                  <a:pt x="656" y="2300"/>
                </a:lnTo>
                <a:lnTo>
                  <a:pt x="658" y="2296"/>
                </a:lnTo>
                <a:lnTo>
                  <a:pt x="660" y="2290"/>
                </a:lnTo>
                <a:lnTo>
                  <a:pt x="659" y="2282"/>
                </a:lnTo>
                <a:lnTo>
                  <a:pt x="659" y="2271"/>
                </a:lnTo>
                <a:lnTo>
                  <a:pt x="659" y="2260"/>
                </a:lnTo>
                <a:lnTo>
                  <a:pt x="658" y="2253"/>
                </a:lnTo>
                <a:lnTo>
                  <a:pt x="660" y="2246"/>
                </a:lnTo>
                <a:lnTo>
                  <a:pt x="667" y="2252"/>
                </a:lnTo>
                <a:lnTo>
                  <a:pt x="670" y="2257"/>
                </a:lnTo>
                <a:lnTo>
                  <a:pt x="676" y="2258"/>
                </a:lnTo>
                <a:close/>
                <a:moveTo>
                  <a:pt x="1032" y="1480"/>
                </a:moveTo>
                <a:lnTo>
                  <a:pt x="1026" y="1486"/>
                </a:lnTo>
                <a:lnTo>
                  <a:pt x="1023" y="1482"/>
                </a:lnTo>
                <a:lnTo>
                  <a:pt x="1026" y="1472"/>
                </a:lnTo>
                <a:lnTo>
                  <a:pt x="1028" y="1464"/>
                </a:lnTo>
                <a:lnTo>
                  <a:pt x="1032" y="1459"/>
                </a:lnTo>
                <a:lnTo>
                  <a:pt x="1040" y="1460"/>
                </a:lnTo>
                <a:lnTo>
                  <a:pt x="1041" y="1466"/>
                </a:lnTo>
                <a:lnTo>
                  <a:pt x="1037" y="1472"/>
                </a:lnTo>
                <a:lnTo>
                  <a:pt x="1035" y="1474"/>
                </a:lnTo>
                <a:lnTo>
                  <a:pt x="1032" y="1480"/>
                </a:lnTo>
                <a:close/>
                <a:moveTo>
                  <a:pt x="1190" y="1459"/>
                </a:moveTo>
                <a:lnTo>
                  <a:pt x="1186" y="1464"/>
                </a:lnTo>
                <a:lnTo>
                  <a:pt x="1183" y="1458"/>
                </a:lnTo>
                <a:lnTo>
                  <a:pt x="1182" y="1453"/>
                </a:lnTo>
                <a:lnTo>
                  <a:pt x="1183" y="1442"/>
                </a:lnTo>
                <a:lnTo>
                  <a:pt x="1188" y="1437"/>
                </a:lnTo>
                <a:lnTo>
                  <a:pt x="1194" y="1442"/>
                </a:lnTo>
                <a:lnTo>
                  <a:pt x="1195" y="1451"/>
                </a:lnTo>
                <a:lnTo>
                  <a:pt x="1195" y="1453"/>
                </a:lnTo>
                <a:lnTo>
                  <a:pt x="1194" y="1458"/>
                </a:lnTo>
                <a:lnTo>
                  <a:pt x="1190" y="1459"/>
                </a:lnTo>
                <a:close/>
                <a:moveTo>
                  <a:pt x="1155" y="1392"/>
                </a:moveTo>
                <a:lnTo>
                  <a:pt x="1150" y="1394"/>
                </a:lnTo>
                <a:lnTo>
                  <a:pt x="1150" y="1386"/>
                </a:lnTo>
                <a:lnTo>
                  <a:pt x="1149" y="1379"/>
                </a:lnTo>
                <a:lnTo>
                  <a:pt x="1150" y="1371"/>
                </a:lnTo>
                <a:lnTo>
                  <a:pt x="1154" y="1375"/>
                </a:lnTo>
                <a:lnTo>
                  <a:pt x="1155" y="1382"/>
                </a:lnTo>
                <a:lnTo>
                  <a:pt x="1156" y="1388"/>
                </a:lnTo>
                <a:lnTo>
                  <a:pt x="1155" y="1392"/>
                </a:lnTo>
                <a:close/>
                <a:moveTo>
                  <a:pt x="1110" y="1505"/>
                </a:moveTo>
                <a:lnTo>
                  <a:pt x="1114" y="1511"/>
                </a:lnTo>
                <a:lnTo>
                  <a:pt x="1117" y="1519"/>
                </a:lnTo>
                <a:lnTo>
                  <a:pt x="1119" y="1526"/>
                </a:lnTo>
                <a:lnTo>
                  <a:pt x="1122" y="1531"/>
                </a:lnTo>
                <a:lnTo>
                  <a:pt x="1127" y="1534"/>
                </a:lnTo>
                <a:lnTo>
                  <a:pt x="1121" y="1540"/>
                </a:lnTo>
                <a:lnTo>
                  <a:pt x="1116" y="1538"/>
                </a:lnTo>
                <a:lnTo>
                  <a:pt x="1111" y="1543"/>
                </a:lnTo>
                <a:lnTo>
                  <a:pt x="1105" y="1543"/>
                </a:lnTo>
                <a:lnTo>
                  <a:pt x="1100" y="1540"/>
                </a:lnTo>
                <a:lnTo>
                  <a:pt x="1095" y="1540"/>
                </a:lnTo>
                <a:lnTo>
                  <a:pt x="1091" y="1546"/>
                </a:lnTo>
                <a:lnTo>
                  <a:pt x="1086" y="1550"/>
                </a:lnTo>
                <a:lnTo>
                  <a:pt x="1083" y="1542"/>
                </a:lnTo>
                <a:lnTo>
                  <a:pt x="1081" y="1532"/>
                </a:lnTo>
                <a:lnTo>
                  <a:pt x="1080" y="1525"/>
                </a:lnTo>
                <a:lnTo>
                  <a:pt x="1078" y="1519"/>
                </a:lnTo>
                <a:lnTo>
                  <a:pt x="1076" y="1514"/>
                </a:lnTo>
                <a:lnTo>
                  <a:pt x="1072" y="1510"/>
                </a:lnTo>
                <a:lnTo>
                  <a:pt x="1064" y="1514"/>
                </a:lnTo>
                <a:lnTo>
                  <a:pt x="1064" y="1515"/>
                </a:lnTo>
                <a:lnTo>
                  <a:pt x="1065" y="1519"/>
                </a:lnTo>
                <a:lnTo>
                  <a:pt x="1066" y="1532"/>
                </a:lnTo>
                <a:lnTo>
                  <a:pt x="1071" y="1555"/>
                </a:lnTo>
                <a:lnTo>
                  <a:pt x="1074" y="1568"/>
                </a:lnTo>
                <a:lnTo>
                  <a:pt x="1070" y="1580"/>
                </a:lnTo>
                <a:lnTo>
                  <a:pt x="1065" y="1580"/>
                </a:lnTo>
                <a:lnTo>
                  <a:pt x="1058" y="1574"/>
                </a:lnTo>
                <a:lnTo>
                  <a:pt x="1055" y="1578"/>
                </a:lnTo>
                <a:lnTo>
                  <a:pt x="1057" y="1589"/>
                </a:lnTo>
                <a:lnTo>
                  <a:pt x="1055" y="1601"/>
                </a:lnTo>
                <a:lnTo>
                  <a:pt x="1054" y="1607"/>
                </a:lnTo>
                <a:lnTo>
                  <a:pt x="1043" y="1614"/>
                </a:lnTo>
                <a:lnTo>
                  <a:pt x="1038" y="1623"/>
                </a:lnTo>
                <a:lnTo>
                  <a:pt x="1036" y="1624"/>
                </a:lnTo>
                <a:lnTo>
                  <a:pt x="1034" y="1623"/>
                </a:lnTo>
                <a:lnTo>
                  <a:pt x="1032" y="1586"/>
                </a:lnTo>
                <a:lnTo>
                  <a:pt x="1038" y="1579"/>
                </a:lnTo>
                <a:lnTo>
                  <a:pt x="1045" y="1576"/>
                </a:lnTo>
                <a:lnTo>
                  <a:pt x="1045" y="1568"/>
                </a:lnTo>
                <a:lnTo>
                  <a:pt x="1037" y="1554"/>
                </a:lnTo>
                <a:lnTo>
                  <a:pt x="1041" y="1540"/>
                </a:lnTo>
                <a:lnTo>
                  <a:pt x="1041" y="1532"/>
                </a:lnTo>
                <a:lnTo>
                  <a:pt x="1040" y="1517"/>
                </a:lnTo>
                <a:lnTo>
                  <a:pt x="1032" y="1505"/>
                </a:lnTo>
                <a:lnTo>
                  <a:pt x="1034" y="1498"/>
                </a:lnTo>
                <a:lnTo>
                  <a:pt x="1038" y="1496"/>
                </a:lnTo>
                <a:lnTo>
                  <a:pt x="1042" y="1497"/>
                </a:lnTo>
                <a:lnTo>
                  <a:pt x="1052" y="1498"/>
                </a:lnTo>
                <a:lnTo>
                  <a:pt x="1059" y="1498"/>
                </a:lnTo>
                <a:lnTo>
                  <a:pt x="1060" y="1499"/>
                </a:lnTo>
                <a:lnTo>
                  <a:pt x="1064" y="1505"/>
                </a:lnTo>
                <a:lnTo>
                  <a:pt x="1070" y="1503"/>
                </a:lnTo>
                <a:lnTo>
                  <a:pt x="1069" y="1497"/>
                </a:lnTo>
                <a:lnTo>
                  <a:pt x="1065" y="1489"/>
                </a:lnTo>
                <a:lnTo>
                  <a:pt x="1068" y="1482"/>
                </a:lnTo>
                <a:lnTo>
                  <a:pt x="1071" y="1474"/>
                </a:lnTo>
                <a:lnTo>
                  <a:pt x="1077" y="1466"/>
                </a:lnTo>
                <a:lnTo>
                  <a:pt x="1078" y="1465"/>
                </a:lnTo>
                <a:lnTo>
                  <a:pt x="1077" y="1460"/>
                </a:lnTo>
                <a:lnTo>
                  <a:pt x="1071" y="1454"/>
                </a:lnTo>
                <a:lnTo>
                  <a:pt x="1065" y="1447"/>
                </a:lnTo>
                <a:lnTo>
                  <a:pt x="1059" y="1441"/>
                </a:lnTo>
                <a:lnTo>
                  <a:pt x="1053" y="1435"/>
                </a:lnTo>
                <a:lnTo>
                  <a:pt x="1051" y="1425"/>
                </a:lnTo>
                <a:lnTo>
                  <a:pt x="1051" y="1416"/>
                </a:lnTo>
                <a:lnTo>
                  <a:pt x="1052" y="1405"/>
                </a:lnTo>
                <a:lnTo>
                  <a:pt x="1053" y="1397"/>
                </a:lnTo>
                <a:lnTo>
                  <a:pt x="1055" y="1389"/>
                </a:lnTo>
                <a:lnTo>
                  <a:pt x="1058" y="1380"/>
                </a:lnTo>
                <a:lnTo>
                  <a:pt x="1062" y="1373"/>
                </a:lnTo>
                <a:lnTo>
                  <a:pt x="1064" y="1368"/>
                </a:lnTo>
                <a:lnTo>
                  <a:pt x="1064" y="1361"/>
                </a:lnTo>
                <a:lnTo>
                  <a:pt x="1064" y="1354"/>
                </a:lnTo>
                <a:lnTo>
                  <a:pt x="1063" y="1348"/>
                </a:lnTo>
                <a:lnTo>
                  <a:pt x="1064" y="1339"/>
                </a:lnTo>
                <a:lnTo>
                  <a:pt x="1064" y="1331"/>
                </a:lnTo>
                <a:lnTo>
                  <a:pt x="1066" y="1320"/>
                </a:lnTo>
                <a:lnTo>
                  <a:pt x="1070" y="1311"/>
                </a:lnTo>
                <a:lnTo>
                  <a:pt x="1074" y="1304"/>
                </a:lnTo>
                <a:lnTo>
                  <a:pt x="1076" y="1295"/>
                </a:lnTo>
                <a:lnTo>
                  <a:pt x="1078" y="1288"/>
                </a:lnTo>
                <a:lnTo>
                  <a:pt x="1082" y="1282"/>
                </a:lnTo>
                <a:lnTo>
                  <a:pt x="1085" y="1276"/>
                </a:lnTo>
                <a:lnTo>
                  <a:pt x="1089" y="1272"/>
                </a:lnTo>
                <a:lnTo>
                  <a:pt x="1094" y="1269"/>
                </a:lnTo>
                <a:lnTo>
                  <a:pt x="1099" y="1271"/>
                </a:lnTo>
                <a:lnTo>
                  <a:pt x="1105" y="1272"/>
                </a:lnTo>
                <a:lnTo>
                  <a:pt x="1109" y="1275"/>
                </a:lnTo>
                <a:lnTo>
                  <a:pt x="1112" y="1282"/>
                </a:lnTo>
                <a:lnTo>
                  <a:pt x="1114" y="1292"/>
                </a:lnTo>
                <a:lnTo>
                  <a:pt x="1115" y="1302"/>
                </a:lnTo>
                <a:lnTo>
                  <a:pt x="1117" y="1309"/>
                </a:lnTo>
                <a:lnTo>
                  <a:pt x="1119" y="1315"/>
                </a:lnTo>
                <a:lnTo>
                  <a:pt x="1119" y="1322"/>
                </a:lnTo>
                <a:lnTo>
                  <a:pt x="1120" y="1332"/>
                </a:lnTo>
                <a:lnTo>
                  <a:pt x="1119" y="1339"/>
                </a:lnTo>
                <a:lnTo>
                  <a:pt x="1117" y="1345"/>
                </a:lnTo>
                <a:lnTo>
                  <a:pt x="1114" y="1351"/>
                </a:lnTo>
                <a:lnTo>
                  <a:pt x="1110" y="1360"/>
                </a:lnTo>
                <a:lnTo>
                  <a:pt x="1109" y="1368"/>
                </a:lnTo>
                <a:lnTo>
                  <a:pt x="1110" y="1375"/>
                </a:lnTo>
                <a:lnTo>
                  <a:pt x="1112" y="1384"/>
                </a:lnTo>
                <a:lnTo>
                  <a:pt x="1115" y="1396"/>
                </a:lnTo>
                <a:lnTo>
                  <a:pt x="1116" y="1405"/>
                </a:lnTo>
                <a:lnTo>
                  <a:pt x="1115" y="1409"/>
                </a:lnTo>
                <a:lnTo>
                  <a:pt x="1114" y="1414"/>
                </a:lnTo>
                <a:lnTo>
                  <a:pt x="1112" y="1420"/>
                </a:lnTo>
                <a:lnTo>
                  <a:pt x="1110" y="1428"/>
                </a:lnTo>
                <a:lnTo>
                  <a:pt x="1105" y="1434"/>
                </a:lnTo>
                <a:lnTo>
                  <a:pt x="1106" y="1440"/>
                </a:lnTo>
                <a:lnTo>
                  <a:pt x="1109" y="1447"/>
                </a:lnTo>
                <a:lnTo>
                  <a:pt x="1115" y="1449"/>
                </a:lnTo>
                <a:lnTo>
                  <a:pt x="1121" y="1449"/>
                </a:lnTo>
                <a:lnTo>
                  <a:pt x="1122" y="1457"/>
                </a:lnTo>
                <a:lnTo>
                  <a:pt x="1122" y="1460"/>
                </a:lnTo>
                <a:lnTo>
                  <a:pt x="1116" y="1471"/>
                </a:lnTo>
                <a:lnTo>
                  <a:pt x="1108" y="1479"/>
                </a:lnTo>
                <a:lnTo>
                  <a:pt x="1105" y="1487"/>
                </a:lnTo>
                <a:lnTo>
                  <a:pt x="1105" y="1492"/>
                </a:lnTo>
                <a:lnTo>
                  <a:pt x="1108" y="1499"/>
                </a:lnTo>
                <a:lnTo>
                  <a:pt x="1110" y="1505"/>
                </a:lnTo>
                <a:close/>
                <a:moveTo>
                  <a:pt x="1102" y="1194"/>
                </a:moveTo>
                <a:lnTo>
                  <a:pt x="1094" y="1197"/>
                </a:lnTo>
                <a:lnTo>
                  <a:pt x="1097" y="1190"/>
                </a:lnTo>
                <a:lnTo>
                  <a:pt x="1099" y="1185"/>
                </a:lnTo>
                <a:lnTo>
                  <a:pt x="1104" y="1177"/>
                </a:lnTo>
                <a:lnTo>
                  <a:pt x="1110" y="1177"/>
                </a:lnTo>
                <a:lnTo>
                  <a:pt x="1110" y="1183"/>
                </a:lnTo>
                <a:lnTo>
                  <a:pt x="1108" y="1189"/>
                </a:lnTo>
                <a:lnTo>
                  <a:pt x="1102" y="1194"/>
                </a:lnTo>
                <a:close/>
                <a:moveTo>
                  <a:pt x="1299" y="1083"/>
                </a:moveTo>
                <a:lnTo>
                  <a:pt x="1297" y="1087"/>
                </a:lnTo>
                <a:lnTo>
                  <a:pt x="1292" y="1086"/>
                </a:lnTo>
                <a:lnTo>
                  <a:pt x="1285" y="1086"/>
                </a:lnTo>
                <a:lnTo>
                  <a:pt x="1279" y="1086"/>
                </a:lnTo>
                <a:lnTo>
                  <a:pt x="1277" y="1080"/>
                </a:lnTo>
                <a:lnTo>
                  <a:pt x="1275" y="1074"/>
                </a:lnTo>
                <a:lnTo>
                  <a:pt x="1282" y="1069"/>
                </a:lnTo>
                <a:lnTo>
                  <a:pt x="1286" y="1059"/>
                </a:lnTo>
                <a:lnTo>
                  <a:pt x="1292" y="1059"/>
                </a:lnTo>
                <a:lnTo>
                  <a:pt x="1296" y="1068"/>
                </a:lnTo>
                <a:lnTo>
                  <a:pt x="1297" y="1076"/>
                </a:lnTo>
                <a:lnTo>
                  <a:pt x="1299" y="1083"/>
                </a:lnTo>
                <a:close/>
                <a:moveTo>
                  <a:pt x="1423" y="1085"/>
                </a:moveTo>
                <a:lnTo>
                  <a:pt x="1419" y="1091"/>
                </a:lnTo>
                <a:lnTo>
                  <a:pt x="1421" y="1098"/>
                </a:lnTo>
                <a:lnTo>
                  <a:pt x="1419" y="1099"/>
                </a:lnTo>
                <a:lnTo>
                  <a:pt x="1417" y="1100"/>
                </a:lnTo>
                <a:lnTo>
                  <a:pt x="1414" y="1094"/>
                </a:lnTo>
                <a:lnTo>
                  <a:pt x="1411" y="1087"/>
                </a:lnTo>
                <a:lnTo>
                  <a:pt x="1404" y="1088"/>
                </a:lnTo>
                <a:lnTo>
                  <a:pt x="1397" y="1092"/>
                </a:lnTo>
                <a:lnTo>
                  <a:pt x="1391" y="1095"/>
                </a:lnTo>
                <a:lnTo>
                  <a:pt x="1391" y="1097"/>
                </a:lnTo>
                <a:lnTo>
                  <a:pt x="1383" y="1102"/>
                </a:lnTo>
                <a:lnTo>
                  <a:pt x="1378" y="1108"/>
                </a:lnTo>
                <a:lnTo>
                  <a:pt x="1379" y="1114"/>
                </a:lnTo>
                <a:lnTo>
                  <a:pt x="1384" y="1112"/>
                </a:lnTo>
                <a:lnTo>
                  <a:pt x="1388" y="1112"/>
                </a:lnTo>
                <a:lnTo>
                  <a:pt x="1394" y="1114"/>
                </a:lnTo>
                <a:lnTo>
                  <a:pt x="1395" y="1114"/>
                </a:lnTo>
                <a:lnTo>
                  <a:pt x="1399" y="1116"/>
                </a:lnTo>
                <a:lnTo>
                  <a:pt x="1404" y="1120"/>
                </a:lnTo>
                <a:lnTo>
                  <a:pt x="1406" y="1121"/>
                </a:lnTo>
                <a:lnTo>
                  <a:pt x="1412" y="1121"/>
                </a:lnTo>
                <a:lnTo>
                  <a:pt x="1414" y="1115"/>
                </a:lnTo>
                <a:lnTo>
                  <a:pt x="1419" y="1115"/>
                </a:lnTo>
                <a:lnTo>
                  <a:pt x="1419" y="1128"/>
                </a:lnTo>
                <a:lnTo>
                  <a:pt x="1410" y="1131"/>
                </a:lnTo>
                <a:lnTo>
                  <a:pt x="1394" y="1132"/>
                </a:lnTo>
                <a:lnTo>
                  <a:pt x="1388" y="1132"/>
                </a:lnTo>
                <a:lnTo>
                  <a:pt x="1385" y="1132"/>
                </a:lnTo>
                <a:lnTo>
                  <a:pt x="1379" y="1134"/>
                </a:lnTo>
                <a:lnTo>
                  <a:pt x="1373" y="1139"/>
                </a:lnTo>
                <a:lnTo>
                  <a:pt x="1373" y="1149"/>
                </a:lnTo>
                <a:lnTo>
                  <a:pt x="1372" y="1158"/>
                </a:lnTo>
                <a:lnTo>
                  <a:pt x="1373" y="1166"/>
                </a:lnTo>
                <a:lnTo>
                  <a:pt x="1372" y="1172"/>
                </a:lnTo>
                <a:lnTo>
                  <a:pt x="1372" y="1178"/>
                </a:lnTo>
                <a:lnTo>
                  <a:pt x="1370" y="1186"/>
                </a:lnTo>
                <a:lnTo>
                  <a:pt x="1368" y="1195"/>
                </a:lnTo>
                <a:lnTo>
                  <a:pt x="1368" y="1201"/>
                </a:lnTo>
                <a:lnTo>
                  <a:pt x="1367" y="1207"/>
                </a:lnTo>
                <a:lnTo>
                  <a:pt x="1367" y="1217"/>
                </a:lnTo>
                <a:lnTo>
                  <a:pt x="1367" y="1228"/>
                </a:lnTo>
                <a:lnTo>
                  <a:pt x="1368" y="1236"/>
                </a:lnTo>
                <a:lnTo>
                  <a:pt x="1373" y="1242"/>
                </a:lnTo>
                <a:lnTo>
                  <a:pt x="1377" y="1249"/>
                </a:lnTo>
                <a:lnTo>
                  <a:pt x="1379" y="1255"/>
                </a:lnTo>
                <a:lnTo>
                  <a:pt x="1384" y="1260"/>
                </a:lnTo>
                <a:lnTo>
                  <a:pt x="1383" y="1265"/>
                </a:lnTo>
                <a:lnTo>
                  <a:pt x="1383" y="1271"/>
                </a:lnTo>
                <a:lnTo>
                  <a:pt x="1383" y="1279"/>
                </a:lnTo>
                <a:lnTo>
                  <a:pt x="1382" y="1287"/>
                </a:lnTo>
                <a:lnTo>
                  <a:pt x="1380" y="1294"/>
                </a:lnTo>
                <a:lnTo>
                  <a:pt x="1379" y="1302"/>
                </a:lnTo>
                <a:lnTo>
                  <a:pt x="1379" y="1310"/>
                </a:lnTo>
                <a:lnTo>
                  <a:pt x="1379" y="1316"/>
                </a:lnTo>
                <a:lnTo>
                  <a:pt x="1380" y="1322"/>
                </a:lnTo>
                <a:lnTo>
                  <a:pt x="1387" y="1327"/>
                </a:lnTo>
                <a:lnTo>
                  <a:pt x="1387" y="1333"/>
                </a:lnTo>
                <a:lnTo>
                  <a:pt x="1384" y="1340"/>
                </a:lnTo>
                <a:lnTo>
                  <a:pt x="1383" y="1348"/>
                </a:lnTo>
                <a:lnTo>
                  <a:pt x="1383" y="1355"/>
                </a:lnTo>
                <a:lnTo>
                  <a:pt x="1383" y="1362"/>
                </a:lnTo>
                <a:lnTo>
                  <a:pt x="1382" y="1371"/>
                </a:lnTo>
                <a:lnTo>
                  <a:pt x="1382" y="1378"/>
                </a:lnTo>
                <a:lnTo>
                  <a:pt x="1385" y="1385"/>
                </a:lnTo>
                <a:lnTo>
                  <a:pt x="1391" y="1391"/>
                </a:lnTo>
                <a:lnTo>
                  <a:pt x="1397" y="1392"/>
                </a:lnTo>
                <a:lnTo>
                  <a:pt x="1399" y="1399"/>
                </a:lnTo>
                <a:lnTo>
                  <a:pt x="1397" y="1406"/>
                </a:lnTo>
                <a:lnTo>
                  <a:pt x="1396" y="1416"/>
                </a:lnTo>
                <a:lnTo>
                  <a:pt x="1394" y="1420"/>
                </a:lnTo>
                <a:lnTo>
                  <a:pt x="1390" y="1426"/>
                </a:lnTo>
                <a:lnTo>
                  <a:pt x="1389" y="1434"/>
                </a:lnTo>
                <a:lnTo>
                  <a:pt x="1385" y="1441"/>
                </a:lnTo>
                <a:lnTo>
                  <a:pt x="1382" y="1449"/>
                </a:lnTo>
                <a:lnTo>
                  <a:pt x="1377" y="1457"/>
                </a:lnTo>
                <a:lnTo>
                  <a:pt x="1373" y="1464"/>
                </a:lnTo>
                <a:lnTo>
                  <a:pt x="1373" y="1471"/>
                </a:lnTo>
                <a:lnTo>
                  <a:pt x="1371" y="1479"/>
                </a:lnTo>
                <a:lnTo>
                  <a:pt x="1366" y="1485"/>
                </a:lnTo>
                <a:lnTo>
                  <a:pt x="1361" y="1493"/>
                </a:lnTo>
                <a:lnTo>
                  <a:pt x="1359" y="1499"/>
                </a:lnTo>
                <a:lnTo>
                  <a:pt x="1357" y="1505"/>
                </a:lnTo>
                <a:lnTo>
                  <a:pt x="1359" y="1510"/>
                </a:lnTo>
                <a:lnTo>
                  <a:pt x="1362" y="1516"/>
                </a:lnTo>
                <a:lnTo>
                  <a:pt x="1367" y="1520"/>
                </a:lnTo>
                <a:lnTo>
                  <a:pt x="1372" y="1519"/>
                </a:lnTo>
                <a:lnTo>
                  <a:pt x="1378" y="1517"/>
                </a:lnTo>
                <a:lnTo>
                  <a:pt x="1379" y="1526"/>
                </a:lnTo>
                <a:lnTo>
                  <a:pt x="1378" y="1533"/>
                </a:lnTo>
                <a:lnTo>
                  <a:pt x="1374" y="1538"/>
                </a:lnTo>
                <a:lnTo>
                  <a:pt x="1373" y="1546"/>
                </a:lnTo>
                <a:lnTo>
                  <a:pt x="1368" y="1548"/>
                </a:lnTo>
                <a:lnTo>
                  <a:pt x="1365" y="1550"/>
                </a:lnTo>
                <a:lnTo>
                  <a:pt x="1359" y="1555"/>
                </a:lnTo>
                <a:lnTo>
                  <a:pt x="1359" y="1546"/>
                </a:lnTo>
                <a:lnTo>
                  <a:pt x="1361" y="1537"/>
                </a:lnTo>
                <a:lnTo>
                  <a:pt x="1360" y="1528"/>
                </a:lnTo>
                <a:lnTo>
                  <a:pt x="1354" y="1523"/>
                </a:lnTo>
                <a:lnTo>
                  <a:pt x="1345" y="1516"/>
                </a:lnTo>
                <a:lnTo>
                  <a:pt x="1338" y="1514"/>
                </a:lnTo>
                <a:lnTo>
                  <a:pt x="1332" y="1511"/>
                </a:lnTo>
                <a:lnTo>
                  <a:pt x="1322" y="1509"/>
                </a:lnTo>
                <a:lnTo>
                  <a:pt x="1315" y="1512"/>
                </a:lnTo>
                <a:lnTo>
                  <a:pt x="1311" y="1523"/>
                </a:lnTo>
                <a:lnTo>
                  <a:pt x="1305" y="1529"/>
                </a:lnTo>
                <a:lnTo>
                  <a:pt x="1299" y="1536"/>
                </a:lnTo>
                <a:lnTo>
                  <a:pt x="1294" y="1532"/>
                </a:lnTo>
                <a:lnTo>
                  <a:pt x="1293" y="1526"/>
                </a:lnTo>
                <a:lnTo>
                  <a:pt x="1290" y="1521"/>
                </a:lnTo>
                <a:lnTo>
                  <a:pt x="1285" y="1512"/>
                </a:lnTo>
                <a:lnTo>
                  <a:pt x="1277" y="1509"/>
                </a:lnTo>
                <a:lnTo>
                  <a:pt x="1271" y="1510"/>
                </a:lnTo>
                <a:lnTo>
                  <a:pt x="1266" y="1509"/>
                </a:lnTo>
                <a:lnTo>
                  <a:pt x="1259" y="1514"/>
                </a:lnTo>
                <a:lnTo>
                  <a:pt x="1253" y="1521"/>
                </a:lnTo>
                <a:lnTo>
                  <a:pt x="1253" y="1529"/>
                </a:lnTo>
                <a:lnTo>
                  <a:pt x="1253" y="1540"/>
                </a:lnTo>
                <a:lnTo>
                  <a:pt x="1252" y="1548"/>
                </a:lnTo>
                <a:lnTo>
                  <a:pt x="1252" y="1555"/>
                </a:lnTo>
                <a:lnTo>
                  <a:pt x="1253" y="1563"/>
                </a:lnTo>
                <a:lnTo>
                  <a:pt x="1249" y="1571"/>
                </a:lnTo>
                <a:lnTo>
                  <a:pt x="1243" y="1572"/>
                </a:lnTo>
                <a:lnTo>
                  <a:pt x="1240" y="1579"/>
                </a:lnTo>
                <a:lnTo>
                  <a:pt x="1239" y="1585"/>
                </a:lnTo>
                <a:lnTo>
                  <a:pt x="1240" y="1591"/>
                </a:lnTo>
                <a:lnTo>
                  <a:pt x="1239" y="1597"/>
                </a:lnTo>
                <a:lnTo>
                  <a:pt x="1237" y="1605"/>
                </a:lnTo>
                <a:lnTo>
                  <a:pt x="1234" y="1609"/>
                </a:lnTo>
                <a:lnTo>
                  <a:pt x="1228" y="1614"/>
                </a:lnTo>
                <a:lnTo>
                  <a:pt x="1222" y="1616"/>
                </a:lnTo>
                <a:lnTo>
                  <a:pt x="1222" y="1607"/>
                </a:lnTo>
                <a:lnTo>
                  <a:pt x="1218" y="1599"/>
                </a:lnTo>
                <a:lnTo>
                  <a:pt x="1214" y="1602"/>
                </a:lnTo>
                <a:lnTo>
                  <a:pt x="1211" y="1606"/>
                </a:lnTo>
                <a:lnTo>
                  <a:pt x="1206" y="1602"/>
                </a:lnTo>
                <a:lnTo>
                  <a:pt x="1203" y="1595"/>
                </a:lnTo>
                <a:lnTo>
                  <a:pt x="1197" y="1589"/>
                </a:lnTo>
                <a:lnTo>
                  <a:pt x="1191" y="1594"/>
                </a:lnTo>
                <a:lnTo>
                  <a:pt x="1188" y="1601"/>
                </a:lnTo>
                <a:lnTo>
                  <a:pt x="1183" y="1606"/>
                </a:lnTo>
                <a:lnTo>
                  <a:pt x="1179" y="1609"/>
                </a:lnTo>
                <a:lnTo>
                  <a:pt x="1173" y="1608"/>
                </a:lnTo>
                <a:lnTo>
                  <a:pt x="1169" y="1605"/>
                </a:lnTo>
                <a:lnTo>
                  <a:pt x="1167" y="1601"/>
                </a:lnTo>
                <a:lnTo>
                  <a:pt x="1160" y="1603"/>
                </a:lnTo>
                <a:lnTo>
                  <a:pt x="1162" y="1606"/>
                </a:lnTo>
                <a:lnTo>
                  <a:pt x="1163" y="1606"/>
                </a:lnTo>
                <a:lnTo>
                  <a:pt x="1166" y="1606"/>
                </a:lnTo>
                <a:lnTo>
                  <a:pt x="1169" y="1608"/>
                </a:lnTo>
                <a:lnTo>
                  <a:pt x="1169" y="1614"/>
                </a:lnTo>
                <a:lnTo>
                  <a:pt x="1169" y="1616"/>
                </a:lnTo>
                <a:lnTo>
                  <a:pt x="1168" y="1616"/>
                </a:lnTo>
                <a:lnTo>
                  <a:pt x="1166" y="1617"/>
                </a:lnTo>
                <a:lnTo>
                  <a:pt x="1163" y="1613"/>
                </a:lnTo>
                <a:lnTo>
                  <a:pt x="1159" y="1609"/>
                </a:lnTo>
                <a:lnTo>
                  <a:pt x="1152" y="1609"/>
                </a:lnTo>
                <a:lnTo>
                  <a:pt x="1148" y="1612"/>
                </a:lnTo>
                <a:lnTo>
                  <a:pt x="1143" y="1613"/>
                </a:lnTo>
                <a:lnTo>
                  <a:pt x="1139" y="1616"/>
                </a:lnTo>
                <a:lnTo>
                  <a:pt x="1135" y="1619"/>
                </a:lnTo>
                <a:lnTo>
                  <a:pt x="1128" y="1622"/>
                </a:lnTo>
                <a:lnTo>
                  <a:pt x="1125" y="1613"/>
                </a:lnTo>
                <a:lnTo>
                  <a:pt x="1122" y="1601"/>
                </a:lnTo>
                <a:lnTo>
                  <a:pt x="1120" y="1593"/>
                </a:lnTo>
                <a:lnTo>
                  <a:pt x="1112" y="1590"/>
                </a:lnTo>
                <a:lnTo>
                  <a:pt x="1114" y="1584"/>
                </a:lnTo>
                <a:lnTo>
                  <a:pt x="1120" y="1579"/>
                </a:lnTo>
                <a:lnTo>
                  <a:pt x="1127" y="1572"/>
                </a:lnTo>
                <a:lnTo>
                  <a:pt x="1135" y="1565"/>
                </a:lnTo>
                <a:lnTo>
                  <a:pt x="1143" y="1561"/>
                </a:lnTo>
                <a:lnTo>
                  <a:pt x="1149" y="1556"/>
                </a:lnTo>
                <a:lnTo>
                  <a:pt x="1152" y="1551"/>
                </a:lnTo>
                <a:lnTo>
                  <a:pt x="1156" y="1548"/>
                </a:lnTo>
                <a:lnTo>
                  <a:pt x="1160" y="1543"/>
                </a:lnTo>
                <a:lnTo>
                  <a:pt x="1162" y="1538"/>
                </a:lnTo>
                <a:lnTo>
                  <a:pt x="1165" y="1531"/>
                </a:lnTo>
                <a:lnTo>
                  <a:pt x="1169" y="1529"/>
                </a:lnTo>
                <a:lnTo>
                  <a:pt x="1172" y="1538"/>
                </a:lnTo>
                <a:lnTo>
                  <a:pt x="1172" y="1539"/>
                </a:lnTo>
                <a:lnTo>
                  <a:pt x="1171" y="1543"/>
                </a:lnTo>
                <a:lnTo>
                  <a:pt x="1172" y="1544"/>
                </a:lnTo>
                <a:lnTo>
                  <a:pt x="1168" y="1551"/>
                </a:lnTo>
                <a:lnTo>
                  <a:pt x="1168" y="1562"/>
                </a:lnTo>
                <a:lnTo>
                  <a:pt x="1174" y="1560"/>
                </a:lnTo>
                <a:lnTo>
                  <a:pt x="1179" y="1559"/>
                </a:lnTo>
                <a:lnTo>
                  <a:pt x="1183" y="1555"/>
                </a:lnTo>
                <a:lnTo>
                  <a:pt x="1188" y="1551"/>
                </a:lnTo>
                <a:lnTo>
                  <a:pt x="1192" y="1549"/>
                </a:lnTo>
                <a:lnTo>
                  <a:pt x="1196" y="1544"/>
                </a:lnTo>
                <a:lnTo>
                  <a:pt x="1201" y="1544"/>
                </a:lnTo>
                <a:lnTo>
                  <a:pt x="1208" y="1542"/>
                </a:lnTo>
                <a:lnTo>
                  <a:pt x="1209" y="1538"/>
                </a:lnTo>
                <a:lnTo>
                  <a:pt x="1207" y="1509"/>
                </a:lnTo>
                <a:lnTo>
                  <a:pt x="1206" y="1510"/>
                </a:lnTo>
                <a:lnTo>
                  <a:pt x="1200" y="1505"/>
                </a:lnTo>
                <a:lnTo>
                  <a:pt x="1201" y="1499"/>
                </a:lnTo>
                <a:lnTo>
                  <a:pt x="1200" y="1489"/>
                </a:lnTo>
                <a:lnTo>
                  <a:pt x="1200" y="1481"/>
                </a:lnTo>
                <a:lnTo>
                  <a:pt x="1200" y="1480"/>
                </a:lnTo>
                <a:lnTo>
                  <a:pt x="1200" y="1472"/>
                </a:lnTo>
                <a:lnTo>
                  <a:pt x="1196" y="1458"/>
                </a:lnTo>
                <a:lnTo>
                  <a:pt x="1201" y="1447"/>
                </a:lnTo>
                <a:lnTo>
                  <a:pt x="1199" y="1441"/>
                </a:lnTo>
                <a:lnTo>
                  <a:pt x="1199" y="1434"/>
                </a:lnTo>
                <a:lnTo>
                  <a:pt x="1194" y="1429"/>
                </a:lnTo>
                <a:lnTo>
                  <a:pt x="1186" y="1424"/>
                </a:lnTo>
                <a:lnTo>
                  <a:pt x="1190" y="1417"/>
                </a:lnTo>
                <a:lnTo>
                  <a:pt x="1196" y="1414"/>
                </a:lnTo>
                <a:lnTo>
                  <a:pt x="1202" y="1422"/>
                </a:lnTo>
                <a:lnTo>
                  <a:pt x="1207" y="1422"/>
                </a:lnTo>
                <a:lnTo>
                  <a:pt x="1214" y="1420"/>
                </a:lnTo>
                <a:lnTo>
                  <a:pt x="1222" y="1414"/>
                </a:lnTo>
                <a:lnTo>
                  <a:pt x="1220" y="1408"/>
                </a:lnTo>
                <a:lnTo>
                  <a:pt x="1219" y="1402"/>
                </a:lnTo>
                <a:lnTo>
                  <a:pt x="1219" y="1396"/>
                </a:lnTo>
                <a:lnTo>
                  <a:pt x="1218" y="1385"/>
                </a:lnTo>
                <a:lnTo>
                  <a:pt x="1218" y="1379"/>
                </a:lnTo>
                <a:lnTo>
                  <a:pt x="1220" y="1373"/>
                </a:lnTo>
                <a:lnTo>
                  <a:pt x="1228" y="1366"/>
                </a:lnTo>
                <a:lnTo>
                  <a:pt x="1229" y="1357"/>
                </a:lnTo>
                <a:lnTo>
                  <a:pt x="1224" y="1351"/>
                </a:lnTo>
                <a:lnTo>
                  <a:pt x="1224" y="1345"/>
                </a:lnTo>
                <a:lnTo>
                  <a:pt x="1226" y="1339"/>
                </a:lnTo>
                <a:lnTo>
                  <a:pt x="1229" y="1333"/>
                </a:lnTo>
                <a:lnTo>
                  <a:pt x="1234" y="1326"/>
                </a:lnTo>
                <a:lnTo>
                  <a:pt x="1235" y="1319"/>
                </a:lnTo>
                <a:lnTo>
                  <a:pt x="1239" y="1312"/>
                </a:lnTo>
                <a:lnTo>
                  <a:pt x="1242" y="1305"/>
                </a:lnTo>
                <a:lnTo>
                  <a:pt x="1246" y="1299"/>
                </a:lnTo>
                <a:lnTo>
                  <a:pt x="1251" y="1293"/>
                </a:lnTo>
                <a:lnTo>
                  <a:pt x="1253" y="1287"/>
                </a:lnTo>
                <a:lnTo>
                  <a:pt x="1257" y="1282"/>
                </a:lnTo>
                <a:lnTo>
                  <a:pt x="1259" y="1276"/>
                </a:lnTo>
                <a:lnTo>
                  <a:pt x="1263" y="1275"/>
                </a:lnTo>
                <a:lnTo>
                  <a:pt x="1266" y="1272"/>
                </a:lnTo>
                <a:lnTo>
                  <a:pt x="1273" y="1270"/>
                </a:lnTo>
                <a:lnTo>
                  <a:pt x="1275" y="1265"/>
                </a:lnTo>
                <a:lnTo>
                  <a:pt x="1279" y="1258"/>
                </a:lnTo>
                <a:lnTo>
                  <a:pt x="1279" y="1248"/>
                </a:lnTo>
                <a:lnTo>
                  <a:pt x="1274" y="1240"/>
                </a:lnTo>
                <a:lnTo>
                  <a:pt x="1275" y="1224"/>
                </a:lnTo>
                <a:lnTo>
                  <a:pt x="1281" y="1224"/>
                </a:lnTo>
                <a:lnTo>
                  <a:pt x="1282" y="1217"/>
                </a:lnTo>
                <a:lnTo>
                  <a:pt x="1286" y="1214"/>
                </a:lnTo>
                <a:lnTo>
                  <a:pt x="1288" y="1211"/>
                </a:lnTo>
                <a:lnTo>
                  <a:pt x="1292" y="1201"/>
                </a:lnTo>
                <a:lnTo>
                  <a:pt x="1294" y="1192"/>
                </a:lnTo>
                <a:lnTo>
                  <a:pt x="1299" y="1185"/>
                </a:lnTo>
                <a:lnTo>
                  <a:pt x="1302" y="1177"/>
                </a:lnTo>
                <a:lnTo>
                  <a:pt x="1304" y="1172"/>
                </a:lnTo>
                <a:lnTo>
                  <a:pt x="1305" y="1163"/>
                </a:lnTo>
                <a:lnTo>
                  <a:pt x="1305" y="1155"/>
                </a:lnTo>
                <a:lnTo>
                  <a:pt x="1302" y="1148"/>
                </a:lnTo>
                <a:lnTo>
                  <a:pt x="1302" y="1138"/>
                </a:lnTo>
                <a:lnTo>
                  <a:pt x="1305" y="1128"/>
                </a:lnTo>
                <a:lnTo>
                  <a:pt x="1309" y="1126"/>
                </a:lnTo>
                <a:lnTo>
                  <a:pt x="1314" y="1125"/>
                </a:lnTo>
                <a:lnTo>
                  <a:pt x="1320" y="1125"/>
                </a:lnTo>
                <a:lnTo>
                  <a:pt x="1323" y="1120"/>
                </a:lnTo>
                <a:lnTo>
                  <a:pt x="1331" y="1114"/>
                </a:lnTo>
                <a:lnTo>
                  <a:pt x="1333" y="1104"/>
                </a:lnTo>
                <a:lnTo>
                  <a:pt x="1336" y="1098"/>
                </a:lnTo>
                <a:lnTo>
                  <a:pt x="1340" y="1094"/>
                </a:lnTo>
                <a:lnTo>
                  <a:pt x="1342" y="1093"/>
                </a:lnTo>
                <a:lnTo>
                  <a:pt x="1347" y="1088"/>
                </a:lnTo>
                <a:lnTo>
                  <a:pt x="1353" y="1083"/>
                </a:lnTo>
                <a:lnTo>
                  <a:pt x="1357" y="1082"/>
                </a:lnTo>
                <a:lnTo>
                  <a:pt x="1362" y="1086"/>
                </a:lnTo>
                <a:lnTo>
                  <a:pt x="1368" y="1086"/>
                </a:lnTo>
                <a:lnTo>
                  <a:pt x="1374" y="1086"/>
                </a:lnTo>
                <a:lnTo>
                  <a:pt x="1379" y="1085"/>
                </a:lnTo>
                <a:lnTo>
                  <a:pt x="1385" y="1082"/>
                </a:lnTo>
                <a:lnTo>
                  <a:pt x="1390" y="1077"/>
                </a:lnTo>
                <a:lnTo>
                  <a:pt x="1391" y="1072"/>
                </a:lnTo>
                <a:lnTo>
                  <a:pt x="1399" y="1065"/>
                </a:lnTo>
                <a:lnTo>
                  <a:pt x="1404" y="1063"/>
                </a:lnTo>
                <a:lnTo>
                  <a:pt x="1408" y="1052"/>
                </a:lnTo>
                <a:lnTo>
                  <a:pt x="1411" y="1046"/>
                </a:lnTo>
                <a:lnTo>
                  <a:pt x="1414" y="1038"/>
                </a:lnTo>
                <a:lnTo>
                  <a:pt x="1416" y="1045"/>
                </a:lnTo>
                <a:lnTo>
                  <a:pt x="1414" y="1053"/>
                </a:lnTo>
                <a:lnTo>
                  <a:pt x="1418" y="1060"/>
                </a:lnTo>
                <a:lnTo>
                  <a:pt x="1422" y="1070"/>
                </a:lnTo>
                <a:lnTo>
                  <a:pt x="1422" y="1076"/>
                </a:lnTo>
                <a:lnTo>
                  <a:pt x="1423" y="1077"/>
                </a:lnTo>
                <a:lnTo>
                  <a:pt x="1424" y="1083"/>
                </a:lnTo>
                <a:lnTo>
                  <a:pt x="1423" y="1085"/>
                </a:lnTo>
                <a:close/>
                <a:moveTo>
                  <a:pt x="1122" y="1021"/>
                </a:moveTo>
                <a:lnTo>
                  <a:pt x="1128" y="1024"/>
                </a:lnTo>
                <a:lnTo>
                  <a:pt x="1132" y="1028"/>
                </a:lnTo>
                <a:lnTo>
                  <a:pt x="1131" y="1035"/>
                </a:lnTo>
                <a:lnTo>
                  <a:pt x="1127" y="1043"/>
                </a:lnTo>
                <a:lnTo>
                  <a:pt x="1122" y="1048"/>
                </a:lnTo>
                <a:lnTo>
                  <a:pt x="1119" y="1051"/>
                </a:lnTo>
                <a:lnTo>
                  <a:pt x="1112" y="1045"/>
                </a:lnTo>
                <a:lnTo>
                  <a:pt x="1110" y="1035"/>
                </a:lnTo>
                <a:lnTo>
                  <a:pt x="1108" y="1028"/>
                </a:lnTo>
                <a:lnTo>
                  <a:pt x="1106" y="1021"/>
                </a:lnTo>
                <a:lnTo>
                  <a:pt x="1111" y="1021"/>
                </a:lnTo>
                <a:lnTo>
                  <a:pt x="1115" y="1021"/>
                </a:lnTo>
                <a:lnTo>
                  <a:pt x="1122" y="1021"/>
                </a:lnTo>
                <a:close/>
                <a:moveTo>
                  <a:pt x="1165" y="1045"/>
                </a:moveTo>
                <a:lnTo>
                  <a:pt x="1168" y="1052"/>
                </a:lnTo>
                <a:lnTo>
                  <a:pt x="1169" y="1059"/>
                </a:lnTo>
                <a:lnTo>
                  <a:pt x="1165" y="1062"/>
                </a:lnTo>
                <a:lnTo>
                  <a:pt x="1160" y="1065"/>
                </a:lnTo>
                <a:lnTo>
                  <a:pt x="1155" y="1070"/>
                </a:lnTo>
                <a:lnTo>
                  <a:pt x="1154" y="1080"/>
                </a:lnTo>
                <a:lnTo>
                  <a:pt x="1157" y="1083"/>
                </a:lnTo>
                <a:lnTo>
                  <a:pt x="1160" y="1081"/>
                </a:lnTo>
                <a:lnTo>
                  <a:pt x="1163" y="1086"/>
                </a:lnTo>
                <a:lnTo>
                  <a:pt x="1167" y="1089"/>
                </a:lnTo>
                <a:lnTo>
                  <a:pt x="1171" y="1092"/>
                </a:lnTo>
                <a:lnTo>
                  <a:pt x="1174" y="1097"/>
                </a:lnTo>
                <a:lnTo>
                  <a:pt x="1180" y="1099"/>
                </a:lnTo>
                <a:lnTo>
                  <a:pt x="1184" y="1102"/>
                </a:lnTo>
                <a:lnTo>
                  <a:pt x="1206" y="1105"/>
                </a:lnTo>
                <a:lnTo>
                  <a:pt x="1211" y="1105"/>
                </a:lnTo>
                <a:lnTo>
                  <a:pt x="1212" y="1108"/>
                </a:lnTo>
                <a:lnTo>
                  <a:pt x="1216" y="1111"/>
                </a:lnTo>
                <a:lnTo>
                  <a:pt x="1219" y="1116"/>
                </a:lnTo>
                <a:lnTo>
                  <a:pt x="1223" y="1117"/>
                </a:lnTo>
                <a:lnTo>
                  <a:pt x="1228" y="1118"/>
                </a:lnTo>
                <a:lnTo>
                  <a:pt x="1230" y="1123"/>
                </a:lnTo>
                <a:lnTo>
                  <a:pt x="1234" y="1132"/>
                </a:lnTo>
                <a:lnTo>
                  <a:pt x="1237" y="1140"/>
                </a:lnTo>
                <a:lnTo>
                  <a:pt x="1237" y="1148"/>
                </a:lnTo>
                <a:lnTo>
                  <a:pt x="1239" y="1156"/>
                </a:lnTo>
                <a:lnTo>
                  <a:pt x="1237" y="1166"/>
                </a:lnTo>
                <a:lnTo>
                  <a:pt x="1239" y="1177"/>
                </a:lnTo>
                <a:lnTo>
                  <a:pt x="1235" y="1183"/>
                </a:lnTo>
                <a:lnTo>
                  <a:pt x="1234" y="1188"/>
                </a:lnTo>
                <a:lnTo>
                  <a:pt x="1231" y="1194"/>
                </a:lnTo>
                <a:lnTo>
                  <a:pt x="1230" y="1200"/>
                </a:lnTo>
                <a:lnTo>
                  <a:pt x="1226" y="1206"/>
                </a:lnTo>
                <a:lnTo>
                  <a:pt x="1223" y="1213"/>
                </a:lnTo>
                <a:lnTo>
                  <a:pt x="1220" y="1220"/>
                </a:lnTo>
                <a:lnTo>
                  <a:pt x="1217" y="1228"/>
                </a:lnTo>
                <a:lnTo>
                  <a:pt x="1213" y="1236"/>
                </a:lnTo>
                <a:lnTo>
                  <a:pt x="1208" y="1242"/>
                </a:lnTo>
                <a:lnTo>
                  <a:pt x="1203" y="1245"/>
                </a:lnTo>
                <a:lnTo>
                  <a:pt x="1200" y="1249"/>
                </a:lnTo>
                <a:lnTo>
                  <a:pt x="1194" y="1252"/>
                </a:lnTo>
                <a:lnTo>
                  <a:pt x="1188" y="1253"/>
                </a:lnTo>
                <a:lnTo>
                  <a:pt x="1182" y="1249"/>
                </a:lnTo>
                <a:lnTo>
                  <a:pt x="1176" y="1242"/>
                </a:lnTo>
                <a:lnTo>
                  <a:pt x="1171" y="1234"/>
                </a:lnTo>
                <a:lnTo>
                  <a:pt x="1169" y="1226"/>
                </a:lnTo>
                <a:lnTo>
                  <a:pt x="1168" y="1217"/>
                </a:lnTo>
                <a:lnTo>
                  <a:pt x="1168" y="1209"/>
                </a:lnTo>
                <a:lnTo>
                  <a:pt x="1169" y="1201"/>
                </a:lnTo>
                <a:lnTo>
                  <a:pt x="1172" y="1194"/>
                </a:lnTo>
                <a:lnTo>
                  <a:pt x="1173" y="1188"/>
                </a:lnTo>
                <a:lnTo>
                  <a:pt x="1174" y="1179"/>
                </a:lnTo>
                <a:lnTo>
                  <a:pt x="1179" y="1174"/>
                </a:lnTo>
                <a:lnTo>
                  <a:pt x="1184" y="1167"/>
                </a:lnTo>
                <a:lnTo>
                  <a:pt x="1184" y="1158"/>
                </a:lnTo>
                <a:lnTo>
                  <a:pt x="1188" y="1151"/>
                </a:lnTo>
                <a:lnTo>
                  <a:pt x="1190" y="1144"/>
                </a:lnTo>
                <a:lnTo>
                  <a:pt x="1191" y="1135"/>
                </a:lnTo>
                <a:lnTo>
                  <a:pt x="1192" y="1128"/>
                </a:lnTo>
                <a:lnTo>
                  <a:pt x="1186" y="1118"/>
                </a:lnTo>
                <a:lnTo>
                  <a:pt x="1182" y="1112"/>
                </a:lnTo>
                <a:lnTo>
                  <a:pt x="1178" y="1110"/>
                </a:lnTo>
                <a:lnTo>
                  <a:pt x="1177" y="1110"/>
                </a:lnTo>
                <a:lnTo>
                  <a:pt x="1152" y="1102"/>
                </a:lnTo>
                <a:lnTo>
                  <a:pt x="1146" y="1104"/>
                </a:lnTo>
                <a:lnTo>
                  <a:pt x="1143" y="1102"/>
                </a:lnTo>
                <a:lnTo>
                  <a:pt x="1138" y="1095"/>
                </a:lnTo>
                <a:lnTo>
                  <a:pt x="1135" y="1087"/>
                </a:lnTo>
                <a:lnTo>
                  <a:pt x="1134" y="1075"/>
                </a:lnTo>
                <a:lnTo>
                  <a:pt x="1134" y="1066"/>
                </a:lnTo>
                <a:lnTo>
                  <a:pt x="1134" y="1057"/>
                </a:lnTo>
                <a:lnTo>
                  <a:pt x="1140" y="1054"/>
                </a:lnTo>
                <a:lnTo>
                  <a:pt x="1140" y="1051"/>
                </a:lnTo>
                <a:lnTo>
                  <a:pt x="1146" y="1045"/>
                </a:lnTo>
                <a:lnTo>
                  <a:pt x="1148" y="1045"/>
                </a:lnTo>
                <a:lnTo>
                  <a:pt x="1152" y="1045"/>
                </a:lnTo>
                <a:lnTo>
                  <a:pt x="1154" y="1042"/>
                </a:lnTo>
                <a:lnTo>
                  <a:pt x="1150" y="1037"/>
                </a:lnTo>
                <a:lnTo>
                  <a:pt x="1146" y="1034"/>
                </a:lnTo>
                <a:lnTo>
                  <a:pt x="1140" y="1031"/>
                </a:lnTo>
                <a:lnTo>
                  <a:pt x="1139" y="1025"/>
                </a:lnTo>
                <a:lnTo>
                  <a:pt x="1144" y="1019"/>
                </a:lnTo>
                <a:lnTo>
                  <a:pt x="1145" y="1009"/>
                </a:lnTo>
                <a:lnTo>
                  <a:pt x="1151" y="1005"/>
                </a:lnTo>
                <a:lnTo>
                  <a:pt x="1152" y="1012"/>
                </a:lnTo>
                <a:lnTo>
                  <a:pt x="1155" y="1018"/>
                </a:lnTo>
                <a:lnTo>
                  <a:pt x="1160" y="1023"/>
                </a:lnTo>
                <a:lnTo>
                  <a:pt x="1163" y="1026"/>
                </a:lnTo>
                <a:lnTo>
                  <a:pt x="1166" y="1034"/>
                </a:lnTo>
                <a:lnTo>
                  <a:pt x="1165" y="1045"/>
                </a:lnTo>
                <a:close/>
                <a:moveTo>
                  <a:pt x="1613" y="1306"/>
                </a:moveTo>
                <a:lnTo>
                  <a:pt x="1613" y="1314"/>
                </a:lnTo>
                <a:lnTo>
                  <a:pt x="1615" y="1315"/>
                </a:lnTo>
                <a:lnTo>
                  <a:pt x="1615" y="1321"/>
                </a:lnTo>
                <a:lnTo>
                  <a:pt x="1615" y="1322"/>
                </a:lnTo>
                <a:lnTo>
                  <a:pt x="1615" y="1323"/>
                </a:lnTo>
                <a:lnTo>
                  <a:pt x="1616" y="1331"/>
                </a:lnTo>
                <a:lnTo>
                  <a:pt x="1616" y="1332"/>
                </a:lnTo>
                <a:lnTo>
                  <a:pt x="1618" y="1354"/>
                </a:lnTo>
                <a:lnTo>
                  <a:pt x="1619" y="1372"/>
                </a:lnTo>
                <a:lnTo>
                  <a:pt x="1624" y="1416"/>
                </a:lnTo>
                <a:lnTo>
                  <a:pt x="1624" y="1424"/>
                </a:lnTo>
                <a:lnTo>
                  <a:pt x="1624" y="1430"/>
                </a:lnTo>
                <a:lnTo>
                  <a:pt x="1625" y="1440"/>
                </a:lnTo>
                <a:lnTo>
                  <a:pt x="1625" y="1442"/>
                </a:lnTo>
                <a:lnTo>
                  <a:pt x="1625" y="1446"/>
                </a:lnTo>
                <a:lnTo>
                  <a:pt x="1627" y="1453"/>
                </a:lnTo>
                <a:lnTo>
                  <a:pt x="1627" y="1454"/>
                </a:lnTo>
                <a:lnTo>
                  <a:pt x="1627" y="1457"/>
                </a:lnTo>
                <a:lnTo>
                  <a:pt x="1627" y="1458"/>
                </a:lnTo>
                <a:lnTo>
                  <a:pt x="1627" y="1462"/>
                </a:lnTo>
                <a:lnTo>
                  <a:pt x="1628" y="1479"/>
                </a:lnTo>
                <a:lnTo>
                  <a:pt x="1630" y="1486"/>
                </a:lnTo>
                <a:lnTo>
                  <a:pt x="1625" y="1486"/>
                </a:lnTo>
                <a:lnTo>
                  <a:pt x="1624" y="1486"/>
                </a:lnTo>
                <a:lnTo>
                  <a:pt x="1618" y="1485"/>
                </a:lnTo>
                <a:lnTo>
                  <a:pt x="1612" y="1486"/>
                </a:lnTo>
                <a:lnTo>
                  <a:pt x="1605" y="1488"/>
                </a:lnTo>
                <a:lnTo>
                  <a:pt x="1598" y="1492"/>
                </a:lnTo>
                <a:lnTo>
                  <a:pt x="1592" y="1497"/>
                </a:lnTo>
                <a:lnTo>
                  <a:pt x="1584" y="1502"/>
                </a:lnTo>
                <a:lnTo>
                  <a:pt x="1584" y="1508"/>
                </a:lnTo>
                <a:lnTo>
                  <a:pt x="1585" y="1515"/>
                </a:lnTo>
                <a:lnTo>
                  <a:pt x="1588" y="1522"/>
                </a:lnTo>
                <a:lnTo>
                  <a:pt x="1585" y="1527"/>
                </a:lnTo>
                <a:lnTo>
                  <a:pt x="1581" y="1531"/>
                </a:lnTo>
                <a:lnTo>
                  <a:pt x="1573" y="1529"/>
                </a:lnTo>
                <a:lnTo>
                  <a:pt x="1575" y="1537"/>
                </a:lnTo>
                <a:lnTo>
                  <a:pt x="1571" y="1542"/>
                </a:lnTo>
                <a:lnTo>
                  <a:pt x="1565" y="1545"/>
                </a:lnTo>
                <a:lnTo>
                  <a:pt x="1559" y="1544"/>
                </a:lnTo>
                <a:lnTo>
                  <a:pt x="1553" y="1544"/>
                </a:lnTo>
                <a:lnTo>
                  <a:pt x="1545" y="1545"/>
                </a:lnTo>
                <a:lnTo>
                  <a:pt x="1541" y="1550"/>
                </a:lnTo>
                <a:lnTo>
                  <a:pt x="1537" y="1555"/>
                </a:lnTo>
                <a:lnTo>
                  <a:pt x="1532" y="1557"/>
                </a:lnTo>
                <a:lnTo>
                  <a:pt x="1527" y="1557"/>
                </a:lnTo>
                <a:lnTo>
                  <a:pt x="1524" y="1566"/>
                </a:lnTo>
                <a:lnTo>
                  <a:pt x="1524" y="1574"/>
                </a:lnTo>
                <a:lnTo>
                  <a:pt x="1524" y="1582"/>
                </a:lnTo>
                <a:lnTo>
                  <a:pt x="1526" y="1586"/>
                </a:lnTo>
                <a:lnTo>
                  <a:pt x="1521" y="1589"/>
                </a:lnTo>
                <a:lnTo>
                  <a:pt x="1516" y="1588"/>
                </a:lnTo>
                <a:lnTo>
                  <a:pt x="1510" y="1590"/>
                </a:lnTo>
                <a:lnTo>
                  <a:pt x="1503" y="1589"/>
                </a:lnTo>
                <a:lnTo>
                  <a:pt x="1499" y="1591"/>
                </a:lnTo>
                <a:lnTo>
                  <a:pt x="1496" y="1590"/>
                </a:lnTo>
                <a:lnTo>
                  <a:pt x="1476" y="1599"/>
                </a:lnTo>
                <a:lnTo>
                  <a:pt x="1475" y="1600"/>
                </a:lnTo>
                <a:lnTo>
                  <a:pt x="1474" y="1600"/>
                </a:lnTo>
                <a:lnTo>
                  <a:pt x="1471" y="1600"/>
                </a:lnTo>
                <a:lnTo>
                  <a:pt x="1470" y="1595"/>
                </a:lnTo>
                <a:lnTo>
                  <a:pt x="1468" y="1589"/>
                </a:lnTo>
                <a:lnTo>
                  <a:pt x="1468" y="1586"/>
                </a:lnTo>
                <a:lnTo>
                  <a:pt x="1467" y="1585"/>
                </a:lnTo>
                <a:lnTo>
                  <a:pt x="1467" y="1583"/>
                </a:lnTo>
                <a:lnTo>
                  <a:pt x="1468" y="1578"/>
                </a:lnTo>
                <a:lnTo>
                  <a:pt x="1471" y="1578"/>
                </a:lnTo>
                <a:lnTo>
                  <a:pt x="1475" y="1577"/>
                </a:lnTo>
                <a:lnTo>
                  <a:pt x="1475" y="1574"/>
                </a:lnTo>
                <a:lnTo>
                  <a:pt x="1475" y="1566"/>
                </a:lnTo>
                <a:lnTo>
                  <a:pt x="1476" y="1557"/>
                </a:lnTo>
                <a:lnTo>
                  <a:pt x="1478" y="1550"/>
                </a:lnTo>
                <a:lnTo>
                  <a:pt x="1479" y="1545"/>
                </a:lnTo>
                <a:lnTo>
                  <a:pt x="1481" y="1540"/>
                </a:lnTo>
                <a:lnTo>
                  <a:pt x="1480" y="1533"/>
                </a:lnTo>
                <a:lnTo>
                  <a:pt x="1480" y="1527"/>
                </a:lnTo>
                <a:lnTo>
                  <a:pt x="1478" y="1517"/>
                </a:lnTo>
                <a:lnTo>
                  <a:pt x="1473" y="1514"/>
                </a:lnTo>
                <a:lnTo>
                  <a:pt x="1470" y="1508"/>
                </a:lnTo>
                <a:lnTo>
                  <a:pt x="1464" y="1504"/>
                </a:lnTo>
                <a:lnTo>
                  <a:pt x="1461" y="1498"/>
                </a:lnTo>
                <a:lnTo>
                  <a:pt x="1461" y="1491"/>
                </a:lnTo>
                <a:lnTo>
                  <a:pt x="1458" y="1486"/>
                </a:lnTo>
                <a:lnTo>
                  <a:pt x="1454" y="1482"/>
                </a:lnTo>
                <a:lnTo>
                  <a:pt x="1450" y="1481"/>
                </a:lnTo>
                <a:lnTo>
                  <a:pt x="1446" y="1476"/>
                </a:lnTo>
                <a:lnTo>
                  <a:pt x="1447" y="1469"/>
                </a:lnTo>
                <a:lnTo>
                  <a:pt x="1448" y="1462"/>
                </a:lnTo>
                <a:lnTo>
                  <a:pt x="1452" y="1454"/>
                </a:lnTo>
                <a:lnTo>
                  <a:pt x="1453" y="1446"/>
                </a:lnTo>
                <a:lnTo>
                  <a:pt x="1457" y="1440"/>
                </a:lnTo>
                <a:lnTo>
                  <a:pt x="1457" y="1432"/>
                </a:lnTo>
                <a:lnTo>
                  <a:pt x="1453" y="1428"/>
                </a:lnTo>
                <a:lnTo>
                  <a:pt x="1450" y="1424"/>
                </a:lnTo>
                <a:lnTo>
                  <a:pt x="1450" y="1418"/>
                </a:lnTo>
                <a:lnTo>
                  <a:pt x="1447" y="1408"/>
                </a:lnTo>
                <a:lnTo>
                  <a:pt x="1442" y="1401"/>
                </a:lnTo>
                <a:lnTo>
                  <a:pt x="1441" y="1395"/>
                </a:lnTo>
                <a:lnTo>
                  <a:pt x="1442" y="1389"/>
                </a:lnTo>
                <a:lnTo>
                  <a:pt x="1445" y="1382"/>
                </a:lnTo>
                <a:lnTo>
                  <a:pt x="1446" y="1374"/>
                </a:lnTo>
                <a:lnTo>
                  <a:pt x="1448" y="1367"/>
                </a:lnTo>
                <a:lnTo>
                  <a:pt x="1447" y="1360"/>
                </a:lnTo>
                <a:lnTo>
                  <a:pt x="1447" y="1352"/>
                </a:lnTo>
                <a:lnTo>
                  <a:pt x="1442" y="1352"/>
                </a:lnTo>
                <a:lnTo>
                  <a:pt x="1439" y="1351"/>
                </a:lnTo>
                <a:lnTo>
                  <a:pt x="1435" y="1349"/>
                </a:lnTo>
                <a:lnTo>
                  <a:pt x="1429" y="1346"/>
                </a:lnTo>
                <a:lnTo>
                  <a:pt x="1425" y="1339"/>
                </a:lnTo>
                <a:lnTo>
                  <a:pt x="1425" y="1331"/>
                </a:lnTo>
                <a:lnTo>
                  <a:pt x="1428" y="1327"/>
                </a:lnTo>
                <a:lnTo>
                  <a:pt x="1425" y="1317"/>
                </a:lnTo>
                <a:lnTo>
                  <a:pt x="1414" y="1311"/>
                </a:lnTo>
                <a:lnTo>
                  <a:pt x="1413" y="1303"/>
                </a:lnTo>
                <a:lnTo>
                  <a:pt x="1421" y="1300"/>
                </a:lnTo>
                <a:lnTo>
                  <a:pt x="1430" y="1309"/>
                </a:lnTo>
                <a:lnTo>
                  <a:pt x="1437" y="1310"/>
                </a:lnTo>
                <a:lnTo>
                  <a:pt x="1437" y="1302"/>
                </a:lnTo>
                <a:lnTo>
                  <a:pt x="1437" y="1293"/>
                </a:lnTo>
                <a:lnTo>
                  <a:pt x="1439" y="1286"/>
                </a:lnTo>
                <a:lnTo>
                  <a:pt x="1441" y="1277"/>
                </a:lnTo>
                <a:lnTo>
                  <a:pt x="1441" y="1272"/>
                </a:lnTo>
                <a:lnTo>
                  <a:pt x="1441" y="1271"/>
                </a:lnTo>
                <a:lnTo>
                  <a:pt x="1441" y="1269"/>
                </a:lnTo>
                <a:lnTo>
                  <a:pt x="1441" y="1262"/>
                </a:lnTo>
                <a:lnTo>
                  <a:pt x="1441" y="1258"/>
                </a:lnTo>
                <a:lnTo>
                  <a:pt x="1442" y="1247"/>
                </a:lnTo>
                <a:lnTo>
                  <a:pt x="1436" y="1243"/>
                </a:lnTo>
                <a:lnTo>
                  <a:pt x="1430" y="1236"/>
                </a:lnTo>
                <a:lnTo>
                  <a:pt x="1433" y="1228"/>
                </a:lnTo>
                <a:lnTo>
                  <a:pt x="1436" y="1224"/>
                </a:lnTo>
                <a:lnTo>
                  <a:pt x="1440" y="1217"/>
                </a:lnTo>
                <a:lnTo>
                  <a:pt x="1441" y="1214"/>
                </a:lnTo>
                <a:lnTo>
                  <a:pt x="1444" y="1213"/>
                </a:lnTo>
                <a:lnTo>
                  <a:pt x="1447" y="1211"/>
                </a:lnTo>
                <a:lnTo>
                  <a:pt x="1450" y="1200"/>
                </a:lnTo>
                <a:lnTo>
                  <a:pt x="1448" y="1197"/>
                </a:lnTo>
                <a:lnTo>
                  <a:pt x="1444" y="1191"/>
                </a:lnTo>
                <a:lnTo>
                  <a:pt x="1439" y="1183"/>
                </a:lnTo>
                <a:lnTo>
                  <a:pt x="1435" y="1171"/>
                </a:lnTo>
                <a:lnTo>
                  <a:pt x="1434" y="1162"/>
                </a:lnTo>
                <a:lnTo>
                  <a:pt x="1434" y="1152"/>
                </a:lnTo>
                <a:lnTo>
                  <a:pt x="1435" y="1144"/>
                </a:lnTo>
                <a:lnTo>
                  <a:pt x="1427" y="1121"/>
                </a:lnTo>
                <a:lnTo>
                  <a:pt x="1429" y="1114"/>
                </a:lnTo>
                <a:lnTo>
                  <a:pt x="1435" y="1091"/>
                </a:lnTo>
                <a:lnTo>
                  <a:pt x="1435" y="1085"/>
                </a:lnTo>
                <a:lnTo>
                  <a:pt x="1435" y="1083"/>
                </a:lnTo>
                <a:lnTo>
                  <a:pt x="1436" y="1076"/>
                </a:lnTo>
                <a:lnTo>
                  <a:pt x="1437" y="1069"/>
                </a:lnTo>
                <a:lnTo>
                  <a:pt x="1439" y="1060"/>
                </a:lnTo>
                <a:lnTo>
                  <a:pt x="1442" y="1053"/>
                </a:lnTo>
                <a:lnTo>
                  <a:pt x="1442" y="1047"/>
                </a:lnTo>
                <a:lnTo>
                  <a:pt x="1445" y="1036"/>
                </a:lnTo>
                <a:lnTo>
                  <a:pt x="1450" y="1026"/>
                </a:lnTo>
                <a:lnTo>
                  <a:pt x="1453" y="1019"/>
                </a:lnTo>
                <a:lnTo>
                  <a:pt x="1457" y="1012"/>
                </a:lnTo>
                <a:lnTo>
                  <a:pt x="1461" y="1006"/>
                </a:lnTo>
                <a:lnTo>
                  <a:pt x="1464" y="998"/>
                </a:lnTo>
                <a:lnTo>
                  <a:pt x="1467" y="990"/>
                </a:lnTo>
                <a:lnTo>
                  <a:pt x="1469" y="980"/>
                </a:lnTo>
                <a:lnTo>
                  <a:pt x="1470" y="980"/>
                </a:lnTo>
                <a:lnTo>
                  <a:pt x="1471" y="980"/>
                </a:lnTo>
                <a:lnTo>
                  <a:pt x="1473" y="981"/>
                </a:lnTo>
                <a:lnTo>
                  <a:pt x="1474" y="981"/>
                </a:lnTo>
                <a:lnTo>
                  <a:pt x="1475" y="981"/>
                </a:lnTo>
                <a:lnTo>
                  <a:pt x="1476" y="981"/>
                </a:lnTo>
                <a:lnTo>
                  <a:pt x="1478" y="983"/>
                </a:lnTo>
                <a:lnTo>
                  <a:pt x="1479" y="983"/>
                </a:lnTo>
                <a:lnTo>
                  <a:pt x="1480" y="983"/>
                </a:lnTo>
                <a:lnTo>
                  <a:pt x="1482" y="984"/>
                </a:lnTo>
                <a:lnTo>
                  <a:pt x="1484" y="984"/>
                </a:lnTo>
                <a:lnTo>
                  <a:pt x="1485" y="984"/>
                </a:lnTo>
                <a:lnTo>
                  <a:pt x="1486" y="984"/>
                </a:lnTo>
                <a:lnTo>
                  <a:pt x="1488" y="985"/>
                </a:lnTo>
                <a:lnTo>
                  <a:pt x="1491" y="985"/>
                </a:lnTo>
                <a:lnTo>
                  <a:pt x="1492" y="986"/>
                </a:lnTo>
                <a:lnTo>
                  <a:pt x="1494" y="986"/>
                </a:lnTo>
                <a:lnTo>
                  <a:pt x="1496" y="986"/>
                </a:lnTo>
                <a:lnTo>
                  <a:pt x="1498" y="988"/>
                </a:lnTo>
                <a:lnTo>
                  <a:pt x="1505" y="989"/>
                </a:lnTo>
                <a:lnTo>
                  <a:pt x="1507" y="989"/>
                </a:lnTo>
                <a:lnTo>
                  <a:pt x="1510" y="990"/>
                </a:lnTo>
                <a:lnTo>
                  <a:pt x="1510" y="991"/>
                </a:lnTo>
                <a:lnTo>
                  <a:pt x="1510" y="995"/>
                </a:lnTo>
                <a:lnTo>
                  <a:pt x="1510" y="998"/>
                </a:lnTo>
                <a:lnTo>
                  <a:pt x="1510" y="1000"/>
                </a:lnTo>
                <a:lnTo>
                  <a:pt x="1511" y="1000"/>
                </a:lnTo>
                <a:lnTo>
                  <a:pt x="1515" y="1001"/>
                </a:lnTo>
                <a:lnTo>
                  <a:pt x="1521" y="1002"/>
                </a:lnTo>
                <a:lnTo>
                  <a:pt x="1524" y="1003"/>
                </a:lnTo>
                <a:lnTo>
                  <a:pt x="1532" y="1005"/>
                </a:lnTo>
                <a:lnTo>
                  <a:pt x="1533" y="1006"/>
                </a:lnTo>
                <a:lnTo>
                  <a:pt x="1538" y="1007"/>
                </a:lnTo>
                <a:lnTo>
                  <a:pt x="1539" y="1007"/>
                </a:lnTo>
                <a:lnTo>
                  <a:pt x="1547" y="1008"/>
                </a:lnTo>
                <a:lnTo>
                  <a:pt x="1553" y="1011"/>
                </a:lnTo>
                <a:lnTo>
                  <a:pt x="1555" y="1011"/>
                </a:lnTo>
                <a:lnTo>
                  <a:pt x="1558" y="1012"/>
                </a:lnTo>
                <a:lnTo>
                  <a:pt x="1562" y="1012"/>
                </a:lnTo>
                <a:lnTo>
                  <a:pt x="1564" y="1013"/>
                </a:lnTo>
                <a:lnTo>
                  <a:pt x="1565" y="1013"/>
                </a:lnTo>
                <a:lnTo>
                  <a:pt x="1566" y="1013"/>
                </a:lnTo>
                <a:lnTo>
                  <a:pt x="1567" y="1014"/>
                </a:lnTo>
                <a:lnTo>
                  <a:pt x="1568" y="1014"/>
                </a:lnTo>
                <a:lnTo>
                  <a:pt x="1572" y="1015"/>
                </a:lnTo>
                <a:lnTo>
                  <a:pt x="1575" y="1015"/>
                </a:lnTo>
                <a:lnTo>
                  <a:pt x="1577" y="1015"/>
                </a:lnTo>
                <a:lnTo>
                  <a:pt x="1579" y="1017"/>
                </a:lnTo>
                <a:lnTo>
                  <a:pt x="1581" y="1017"/>
                </a:lnTo>
                <a:lnTo>
                  <a:pt x="1584" y="1018"/>
                </a:lnTo>
                <a:lnTo>
                  <a:pt x="1585" y="1018"/>
                </a:lnTo>
                <a:lnTo>
                  <a:pt x="1588" y="1019"/>
                </a:lnTo>
                <a:lnTo>
                  <a:pt x="1590" y="1019"/>
                </a:lnTo>
                <a:lnTo>
                  <a:pt x="1592" y="1019"/>
                </a:lnTo>
                <a:lnTo>
                  <a:pt x="1593" y="1020"/>
                </a:lnTo>
                <a:lnTo>
                  <a:pt x="1595" y="1020"/>
                </a:lnTo>
                <a:lnTo>
                  <a:pt x="1598" y="1020"/>
                </a:lnTo>
                <a:lnTo>
                  <a:pt x="1598" y="1021"/>
                </a:lnTo>
                <a:lnTo>
                  <a:pt x="1601" y="1021"/>
                </a:lnTo>
                <a:lnTo>
                  <a:pt x="1602" y="1023"/>
                </a:lnTo>
                <a:lnTo>
                  <a:pt x="1602" y="1025"/>
                </a:lnTo>
                <a:lnTo>
                  <a:pt x="1601" y="1031"/>
                </a:lnTo>
                <a:lnTo>
                  <a:pt x="1601" y="1040"/>
                </a:lnTo>
                <a:lnTo>
                  <a:pt x="1600" y="1054"/>
                </a:lnTo>
                <a:lnTo>
                  <a:pt x="1600" y="1058"/>
                </a:lnTo>
                <a:lnTo>
                  <a:pt x="1599" y="1069"/>
                </a:lnTo>
                <a:lnTo>
                  <a:pt x="1599" y="1072"/>
                </a:lnTo>
                <a:lnTo>
                  <a:pt x="1599" y="1075"/>
                </a:lnTo>
                <a:lnTo>
                  <a:pt x="1598" y="1078"/>
                </a:lnTo>
                <a:lnTo>
                  <a:pt x="1598" y="1081"/>
                </a:lnTo>
                <a:lnTo>
                  <a:pt x="1596" y="1112"/>
                </a:lnTo>
                <a:lnTo>
                  <a:pt x="1592" y="1118"/>
                </a:lnTo>
                <a:lnTo>
                  <a:pt x="1590" y="1121"/>
                </a:lnTo>
                <a:lnTo>
                  <a:pt x="1588" y="1125"/>
                </a:lnTo>
                <a:lnTo>
                  <a:pt x="1587" y="1126"/>
                </a:lnTo>
                <a:lnTo>
                  <a:pt x="1585" y="1129"/>
                </a:lnTo>
                <a:lnTo>
                  <a:pt x="1585" y="1138"/>
                </a:lnTo>
                <a:lnTo>
                  <a:pt x="1584" y="1142"/>
                </a:lnTo>
                <a:lnTo>
                  <a:pt x="1583" y="1149"/>
                </a:lnTo>
                <a:lnTo>
                  <a:pt x="1583" y="1152"/>
                </a:lnTo>
                <a:lnTo>
                  <a:pt x="1583" y="1162"/>
                </a:lnTo>
                <a:lnTo>
                  <a:pt x="1584" y="1171"/>
                </a:lnTo>
                <a:lnTo>
                  <a:pt x="1585" y="1175"/>
                </a:lnTo>
                <a:lnTo>
                  <a:pt x="1585" y="1179"/>
                </a:lnTo>
                <a:lnTo>
                  <a:pt x="1587" y="1182"/>
                </a:lnTo>
                <a:lnTo>
                  <a:pt x="1589" y="1183"/>
                </a:lnTo>
                <a:lnTo>
                  <a:pt x="1590" y="1184"/>
                </a:lnTo>
                <a:lnTo>
                  <a:pt x="1592" y="1186"/>
                </a:lnTo>
                <a:lnTo>
                  <a:pt x="1594" y="1191"/>
                </a:lnTo>
                <a:lnTo>
                  <a:pt x="1595" y="1194"/>
                </a:lnTo>
                <a:lnTo>
                  <a:pt x="1599" y="1201"/>
                </a:lnTo>
                <a:lnTo>
                  <a:pt x="1605" y="1213"/>
                </a:lnTo>
                <a:lnTo>
                  <a:pt x="1607" y="1243"/>
                </a:lnTo>
                <a:lnTo>
                  <a:pt x="1609" y="1253"/>
                </a:lnTo>
                <a:lnTo>
                  <a:pt x="1610" y="1271"/>
                </a:lnTo>
                <a:lnTo>
                  <a:pt x="1611" y="1280"/>
                </a:lnTo>
                <a:lnTo>
                  <a:pt x="1612" y="1292"/>
                </a:lnTo>
                <a:lnTo>
                  <a:pt x="1612" y="1293"/>
                </a:lnTo>
                <a:lnTo>
                  <a:pt x="1612" y="1299"/>
                </a:lnTo>
                <a:lnTo>
                  <a:pt x="1613" y="1305"/>
                </a:lnTo>
                <a:lnTo>
                  <a:pt x="1613" y="1306"/>
                </a:lnTo>
                <a:close/>
                <a:moveTo>
                  <a:pt x="1074" y="0"/>
                </a:moveTo>
                <a:lnTo>
                  <a:pt x="1074" y="14"/>
                </a:lnTo>
                <a:lnTo>
                  <a:pt x="1074" y="24"/>
                </a:lnTo>
                <a:lnTo>
                  <a:pt x="1074" y="35"/>
                </a:lnTo>
                <a:lnTo>
                  <a:pt x="1074" y="49"/>
                </a:lnTo>
                <a:lnTo>
                  <a:pt x="1074" y="53"/>
                </a:lnTo>
                <a:lnTo>
                  <a:pt x="1074" y="55"/>
                </a:lnTo>
                <a:lnTo>
                  <a:pt x="1074" y="70"/>
                </a:lnTo>
                <a:lnTo>
                  <a:pt x="1074" y="76"/>
                </a:lnTo>
                <a:lnTo>
                  <a:pt x="1074" y="81"/>
                </a:lnTo>
                <a:lnTo>
                  <a:pt x="1074" y="96"/>
                </a:lnTo>
                <a:lnTo>
                  <a:pt x="1074" y="98"/>
                </a:lnTo>
                <a:lnTo>
                  <a:pt x="1074" y="104"/>
                </a:lnTo>
                <a:lnTo>
                  <a:pt x="1074" y="113"/>
                </a:lnTo>
                <a:lnTo>
                  <a:pt x="1074" y="118"/>
                </a:lnTo>
                <a:lnTo>
                  <a:pt x="1074" y="120"/>
                </a:lnTo>
                <a:lnTo>
                  <a:pt x="1074" y="123"/>
                </a:lnTo>
                <a:lnTo>
                  <a:pt x="1074" y="132"/>
                </a:lnTo>
                <a:lnTo>
                  <a:pt x="1074" y="133"/>
                </a:lnTo>
                <a:lnTo>
                  <a:pt x="1074" y="134"/>
                </a:lnTo>
                <a:lnTo>
                  <a:pt x="1074" y="149"/>
                </a:lnTo>
                <a:lnTo>
                  <a:pt x="1074" y="150"/>
                </a:lnTo>
                <a:lnTo>
                  <a:pt x="1074" y="152"/>
                </a:lnTo>
                <a:lnTo>
                  <a:pt x="1074" y="155"/>
                </a:lnTo>
                <a:lnTo>
                  <a:pt x="1074" y="160"/>
                </a:lnTo>
                <a:lnTo>
                  <a:pt x="1074" y="163"/>
                </a:lnTo>
                <a:lnTo>
                  <a:pt x="1074" y="170"/>
                </a:lnTo>
                <a:lnTo>
                  <a:pt x="1074" y="183"/>
                </a:lnTo>
                <a:lnTo>
                  <a:pt x="1074" y="187"/>
                </a:lnTo>
                <a:lnTo>
                  <a:pt x="1074" y="189"/>
                </a:lnTo>
                <a:lnTo>
                  <a:pt x="1074" y="191"/>
                </a:lnTo>
                <a:lnTo>
                  <a:pt x="1074" y="192"/>
                </a:lnTo>
                <a:lnTo>
                  <a:pt x="1074" y="196"/>
                </a:lnTo>
                <a:lnTo>
                  <a:pt x="1074" y="197"/>
                </a:lnTo>
                <a:lnTo>
                  <a:pt x="1074" y="202"/>
                </a:lnTo>
                <a:lnTo>
                  <a:pt x="1072" y="209"/>
                </a:lnTo>
                <a:lnTo>
                  <a:pt x="1072" y="212"/>
                </a:lnTo>
                <a:lnTo>
                  <a:pt x="1072" y="229"/>
                </a:lnTo>
                <a:lnTo>
                  <a:pt x="1072" y="232"/>
                </a:lnTo>
                <a:lnTo>
                  <a:pt x="1072" y="255"/>
                </a:lnTo>
                <a:lnTo>
                  <a:pt x="1072" y="260"/>
                </a:lnTo>
                <a:lnTo>
                  <a:pt x="1072" y="267"/>
                </a:lnTo>
                <a:lnTo>
                  <a:pt x="1072" y="273"/>
                </a:lnTo>
                <a:lnTo>
                  <a:pt x="1074" y="277"/>
                </a:lnTo>
                <a:lnTo>
                  <a:pt x="1074" y="282"/>
                </a:lnTo>
                <a:lnTo>
                  <a:pt x="1072" y="289"/>
                </a:lnTo>
                <a:lnTo>
                  <a:pt x="1068" y="292"/>
                </a:lnTo>
                <a:lnTo>
                  <a:pt x="1068" y="293"/>
                </a:lnTo>
                <a:lnTo>
                  <a:pt x="1068" y="299"/>
                </a:lnTo>
                <a:lnTo>
                  <a:pt x="1068" y="306"/>
                </a:lnTo>
                <a:lnTo>
                  <a:pt x="1069" y="316"/>
                </a:lnTo>
                <a:lnTo>
                  <a:pt x="1068" y="321"/>
                </a:lnTo>
                <a:lnTo>
                  <a:pt x="1065" y="330"/>
                </a:lnTo>
                <a:lnTo>
                  <a:pt x="1071" y="333"/>
                </a:lnTo>
                <a:lnTo>
                  <a:pt x="1070" y="340"/>
                </a:lnTo>
                <a:lnTo>
                  <a:pt x="1069" y="349"/>
                </a:lnTo>
                <a:lnTo>
                  <a:pt x="1070" y="349"/>
                </a:lnTo>
                <a:lnTo>
                  <a:pt x="1070" y="350"/>
                </a:lnTo>
                <a:lnTo>
                  <a:pt x="1071" y="352"/>
                </a:lnTo>
                <a:lnTo>
                  <a:pt x="1072" y="358"/>
                </a:lnTo>
                <a:lnTo>
                  <a:pt x="1074" y="358"/>
                </a:lnTo>
                <a:lnTo>
                  <a:pt x="1080" y="357"/>
                </a:lnTo>
                <a:lnTo>
                  <a:pt x="1081" y="357"/>
                </a:lnTo>
                <a:lnTo>
                  <a:pt x="1082" y="357"/>
                </a:lnTo>
                <a:lnTo>
                  <a:pt x="1083" y="356"/>
                </a:lnTo>
                <a:lnTo>
                  <a:pt x="1085" y="356"/>
                </a:lnTo>
                <a:lnTo>
                  <a:pt x="1088" y="356"/>
                </a:lnTo>
                <a:lnTo>
                  <a:pt x="1092" y="355"/>
                </a:lnTo>
                <a:lnTo>
                  <a:pt x="1094" y="355"/>
                </a:lnTo>
                <a:lnTo>
                  <a:pt x="1095" y="355"/>
                </a:lnTo>
                <a:lnTo>
                  <a:pt x="1105" y="352"/>
                </a:lnTo>
                <a:lnTo>
                  <a:pt x="1109" y="352"/>
                </a:lnTo>
                <a:lnTo>
                  <a:pt x="1115" y="351"/>
                </a:lnTo>
                <a:lnTo>
                  <a:pt x="1121" y="350"/>
                </a:lnTo>
                <a:lnTo>
                  <a:pt x="1126" y="350"/>
                </a:lnTo>
                <a:lnTo>
                  <a:pt x="1129" y="349"/>
                </a:lnTo>
                <a:lnTo>
                  <a:pt x="1133" y="349"/>
                </a:lnTo>
                <a:lnTo>
                  <a:pt x="1135" y="347"/>
                </a:lnTo>
                <a:lnTo>
                  <a:pt x="1137" y="347"/>
                </a:lnTo>
                <a:lnTo>
                  <a:pt x="1140" y="347"/>
                </a:lnTo>
                <a:lnTo>
                  <a:pt x="1143" y="347"/>
                </a:lnTo>
                <a:lnTo>
                  <a:pt x="1145" y="346"/>
                </a:lnTo>
                <a:lnTo>
                  <a:pt x="1146" y="346"/>
                </a:lnTo>
                <a:lnTo>
                  <a:pt x="1148" y="346"/>
                </a:lnTo>
                <a:lnTo>
                  <a:pt x="1154" y="345"/>
                </a:lnTo>
                <a:lnTo>
                  <a:pt x="1157" y="345"/>
                </a:lnTo>
                <a:lnTo>
                  <a:pt x="1162" y="344"/>
                </a:lnTo>
                <a:lnTo>
                  <a:pt x="1165" y="344"/>
                </a:lnTo>
                <a:lnTo>
                  <a:pt x="1163" y="355"/>
                </a:lnTo>
                <a:lnTo>
                  <a:pt x="1163" y="356"/>
                </a:lnTo>
                <a:lnTo>
                  <a:pt x="1163" y="357"/>
                </a:lnTo>
                <a:lnTo>
                  <a:pt x="1163" y="358"/>
                </a:lnTo>
                <a:lnTo>
                  <a:pt x="1162" y="361"/>
                </a:lnTo>
                <a:lnTo>
                  <a:pt x="1162" y="362"/>
                </a:lnTo>
                <a:lnTo>
                  <a:pt x="1162" y="366"/>
                </a:lnTo>
                <a:lnTo>
                  <a:pt x="1162" y="367"/>
                </a:lnTo>
                <a:lnTo>
                  <a:pt x="1161" y="379"/>
                </a:lnTo>
                <a:lnTo>
                  <a:pt x="1161" y="381"/>
                </a:lnTo>
                <a:lnTo>
                  <a:pt x="1160" y="387"/>
                </a:lnTo>
                <a:lnTo>
                  <a:pt x="1160" y="389"/>
                </a:lnTo>
                <a:lnTo>
                  <a:pt x="1160" y="392"/>
                </a:lnTo>
                <a:lnTo>
                  <a:pt x="1159" y="404"/>
                </a:lnTo>
                <a:lnTo>
                  <a:pt x="1159" y="410"/>
                </a:lnTo>
                <a:lnTo>
                  <a:pt x="1159" y="413"/>
                </a:lnTo>
                <a:lnTo>
                  <a:pt x="1157" y="423"/>
                </a:lnTo>
                <a:lnTo>
                  <a:pt x="1157" y="434"/>
                </a:lnTo>
                <a:lnTo>
                  <a:pt x="1160" y="436"/>
                </a:lnTo>
                <a:lnTo>
                  <a:pt x="1162" y="442"/>
                </a:lnTo>
                <a:lnTo>
                  <a:pt x="1166" y="449"/>
                </a:lnTo>
                <a:lnTo>
                  <a:pt x="1168" y="450"/>
                </a:lnTo>
                <a:lnTo>
                  <a:pt x="1167" y="453"/>
                </a:lnTo>
                <a:lnTo>
                  <a:pt x="1163" y="457"/>
                </a:lnTo>
                <a:lnTo>
                  <a:pt x="1162" y="459"/>
                </a:lnTo>
                <a:lnTo>
                  <a:pt x="1161" y="464"/>
                </a:lnTo>
                <a:lnTo>
                  <a:pt x="1162" y="467"/>
                </a:lnTo>
                <a:lnTo>
                  <a:pt x="1163" y="477"/>
                </a:lnTo>
                <a:lnTo>
                  <a:pt x="1161" y="484"/>
                </a:lnTo>
                <a:lnTo>
                  <a:pt x="1160" y="487"/>
                </a:lnTo>
                <a:lnTo>
                  <a:pt x="1159" y="492"/>
                </a:lnTo>
                <a:lnTo>
                  <a:pt x="1157" y="494"/>
                </a:lnTo>
                <a:lnTo>
                  <a:pt x="1157" y="497"/>
                </a:lnTo>
                <a:lnTo>
                  <a:pt x="1156" y="504"/>
                </a:lnTo>
                <a:lnTo>
                  <a:pt x="1156" y="512"/>
                </a:lnTo>
                <a:lnTo>
                  <a:pt x="1161" y="510"/>
                </a:lnTo>
                <a:lnTo>
                  <a:pt x="1162" y="512"/>
                </a:lnTo>
                <a:lnTo>
                  <a:pt x="1163" y="520"/>
                </a:lnTo>
                <a:lnTo>
                  <a:pt x="1161" y="527"/>
                </a:lnTo>
                <a:lnTo>
                  <a:pt x="1159" y="529"/>
                </a:lnTo>
                <a:lnTo>
                  <a:pt x="1159" y="531"/>
                </a:lnTo>
                <a:lnTo>
                  <a:pt x="1157" y="532"/>
                </a:lnTo>
                <a:lnTo>
                  <a:pt x="1157" y="534"/>
                </a:lnTo>
                <a:lnTo>
                  <a:pt x="1154" y="539"/>
                </a:lnTo>
                <a:lnTo>
                  <a:pt x="1150" y="545"/>
                </a:lnTo>
                <a:lnTo>
                  <a:pt x="1148" y="556"/>
                </a:lnTo>
                <a:lnTo>
                  <a:pt x="1148" y="558"/>
                </a:lnTo>
                <a:lnTo>
                  <a:pt x="1156" y="580"/>
                </a:lnTo>
                <a:lnTo>
                  <a:pt x="1161" y="592"/>
                </a:lnTo>
                <a:lnTo>
                  <a:pt x="1162" y="595"/>
                </a:lnTo>
                <a:lnTo>
                  <a:pt x="1162" y="597"/>
                </a:lnTo>
                <a:lnTo>
                  <a:pt x="1162" y="604"/>
                </a:lnTo>
                <a:lnTo>
                  <a:pt x="1161" y="614"/>
                </a:lnTo>
                <a:lnTo>
                  <a:pt x="1161" y="618"/>
                </a:lnTo>
                <a:lnTo>
                  <a:pt x="1160" y="619"/>
                </a:lnTo>
                <a:lnTo>
                  <a:pt x="1160" y="620"/>
                </a:lnTo>
                <a:lnTo>
                  <a:pt x="1160" y="623"/>
                </a:lnTo>
                <a:lnTo>
                  <a:pt x="1160" y="625"/>
                </a:lnTo>
                <a:lnTo>
                  <a:pt x="1160" y="629"/>
                </a:lnTo>
                <a:lnTo>
                  <a:pt x="1161" y="632"/>
                </a:lnTo>
                <a:lnTo>
                  <a:pt x="1161" y="634"/>
                </a:lnTo>
                <a:lnTo>
                  <a:pt x="1162" y="635"/>
                </a:lnTo>
                <a:lnTo>
                  <a:pt x="1163" y="635"/>
                </a:lnTo>
                <a:lnTo>
                  <a:pt x="1167" y="637"/>
                </a:lnTo>
                <a:lnTo>
                  <a:pt x="1168" y="638"/>
                </a:lnTo>
                <a:lnTo>
                  <a:pt x="1178" y="651"/>
                </a:lnTo>
                <a:lnTo>
                  <a:pt x="1178" y="652"/>
                </a:lnTo>
                <a:lnTo>
                  <a:pt x="1179" y="653"/>
                </a:lnTo>
                <a:lnTo>
                  <a:pt x="1183" y="657"/>
                </a:lnTo>
                <a:lnTo>
                  <a:pt x="1183" y="666"/>
                </a:lnTo>
                <a:lnTo>
                  <a:pt x="1183" y="674"/>
                </a:lnTo>
                <a:lnTo>
                  <a:pt x="1184" y="680"/>
                </a:lnTo>
                <a:lnTo>
                  <a:pt x="1186" y="682"/>
                </a:lnTo>
                <a:lnTo>
                  <a:pt x="1186" y="683"/>
                </a:lnTo>
                <a:lnTo>
                  <a:pt x="1191" y="686"/>
                </a:lnTo>
                <a:lnTo>
                  <a:pt x="1195" y="687"/>
                </a:lnTo>
                <a:lnTo>
                  <a:pt x="1201" y="687"/>
                </a:lnTo>
                <a:lnTo>
                  <a:pt x="1208" y="693"/>
                </a:lnTo>
                <a:lnTo>
                  <a:pt x="1213" y="695"/>
                </a:lnTo>
                <a:lnTo>
                  <a:pt x="1216" y="697"/>
                </a:lnTo>
                <a:lnTo>
                  <a:pt x="1219" y="699"/>
                </a:lnTo>
                <a:lnTo>
                  <a:pt x="1224" y="701"/>
                </a:lnTo>
                <a:lnTo>
                  <a:pt x="1225" y="701"/>
                </a:lnTo>
                <a:lnTo>
                  <a:pt x="1226" y="703"/>
                </a:lnTo>
                <a:lnTo>
                  <a:pt x="1228" y="703"/>
                </a:lnTo>
                <a:lnTo>
                  <a:pt x="1228" y="704"/>
                </a:lnTo>
                <a:lnTo>
                  <a:pt x="1234" y="706"/>
                </a:lnTo>
                <a:lnTo>
                  <a:pt x="1239" y="710"/>
                </a:lnTo>
                <a:lnTo>
                  <a:pt x="1249" y="716"/>
                </a:lnTo>
                <a:lnTo>
                  <a:pt x="1251" y="716"/>
                </a:lnTo>
                <a:lnTo>
                  <a:pt x="1252" y="717"/>
                </a:lnTo>
                <a:lnTo>
                  <a:pt x="1257" y="720"/>
                </a:lnTo>
                <a:lnTo>
                  <a:pt x="1258" y="721"/>
                </a:lnTo>
                <a:lnTo>
                  <a:pt x="1266" y="726"/>
                </a:lnTo>
                <a:lnTo>
                  <a:pt x="1268" y="726"/>
                </a:lnTo>
                <a:lnTo>
                  <a:pt x="1273" y="728"/>
                </a:lnTo>
                <a:lnTo>
                  <a:pt x="1276" y="731"/>
                </a:lnTo>
                <a:lnTo>
                  <a:pt x="1280" y="733"/>
                </a:lnTo>
                <a:lnTo>
                  <a:pt x="1282" y="734"/>
                </a:lnTo>
                <a:lnTo>
                  <a:pt x="1285" y="735"/>
                </a:lnTo>
                <a:lnTo>
                  <a:pt x="1290" y="739"/>
                </a:lnTo>
                <a:lnTo>
                  <a:pt x="1291" y="739"/>
                </a:lnTo>
                <a:lnTo>
                  <a:pt x="1294" y="741"/>
                </a:lnTo>
                <a:lnTo>
                  <a:pt x="1297" y="743"/>
                </a:lnTo>
                <a:lnTo>
                  <a:pt x="1304" y="746"/>
                </a:lnTo>
                <a:lnTo>
                  <a:pt x="1308" y="749"/>
                </a:lnTo>
                <a:lnTo>
                  <a:pt x="1309" y="749"/>
                </a:lnTo>
                <a:lnTo>
                  <a:pt x="1319" y="755"/>
                </a:lnTo>
                <a:lnTo>
                  <a:pt x="1322" y="757"/>
                </a:lnTo>
                <a:lnTo>
                  <a:pt x="1325" y="758"/>
                </a:lnTo>
                <a:lnTo>
                  <a:pt x="1330" y="761"/>
                </a:lnTo>
                <a:lnTo>
                  <a:pt x="1333" y="767"/>
                </a:lnTo>
                <a:lnTo>
                  <a:pt x="1336" y="771"/>
                </a:lnTo>
                <a:lnTo>
                  <a:pt x="1343" y="781"/>
                </a:lnTo>
                <a:lnTo>
                  <a:pt x="1345" y="786"/>
                </a:lnTo>
                <a:lnTo>
                  <a:pt x="1348" y="790"/>
                </a:lnTo>
                <a:lnTo>
                  <a:pt x="1349" y="791"/>
                </a:lnTo>
                <a:lnTo>
                  <a:pt x="1354" y="800"/>
                </a:lnTo>
                <a:lnTo>
                  <a:pt x="1356" y="803"/>
                </a:lnTo>
                <a:lnTo>
                  <a:pt x="1362" y="812"/>
                </a:lnTo>
                <a:lnTo>
                  <a:pt x="1362" y="813"/>
                </a:lnTo>
                <a:lnTo>
                  <a:pt x="1383" y="842"/>
                </a:lnTo>
                <a:lnTo>
                  <a:pt x="1391" y="855"/>
                </a:lnTo>
                <a:lnTo>
                  <a:pt x="1402" y="872"/>
                </a:lnTo>
                <a:lnTo>
                  <a:pt x="1405" y="881"/>
                </a:lnTo>
                <a:lnTo>
                  <a:pt x="1402" y="889"/>
                </a:lnTo>
                <a:lnTo>
                  <a:pt x="1397" y="895"/>
                </a:lnTo>
                <a:lnTo>
                  <a:pt x="1391" y="901"/>
                </a:lnTo>
                <a:lnTo>
                  <a:pt x="1384" y="908"/>
                </a:lnTo>
                <a:lnTo>
                  <a:pt x="1379" y="910"/>
                </a:lnTo>
                <a:lnTo>
                  <a:pt x="1376" y="912"/>
                </a:lnTo>
                <a:lnTo>
                  <a:pt x="1370" y="912"/>
                </a:lnTo>
                <a:lnTo>
                  <a:pt x="1370" y="905"/>
                </a:lnTo>
                <a:lnTo>
                  <a:pt x="1370" y="903"/>
                </a:lnTo>
                <a:lnTo>
                  <a:pt x="1370" y="898"/>
                </a:lnTo>
                <a:lnTo>
                  <a:pt x="1371" y="897"/>
                </a:lnTo>
                <a:lnTo>
                  <a:pt x="1371" y="883"/>
                </a:lnTo>
                <a:lnTo>
                  <a:pt x="1368" y="876"/>
                </a:lnTo>
                <a:lnTo>
                  <a:pt x="1368" y="871"/>
                </a:lnTo>
                <a:lnTo>
                  <a:pt x="1366" y="865"/>
                </a:lnTo>
                <a:lnTo>
                  <a:pt x="1359" y="864"/>
                </a:lnTo>
                <a:lnTo>
                  <a:pt x="1354" y="859"/>
                </a:lnTo>
                <a:lnTo>
                  <a:pt x="1349" y="855"/>
                </a:lnTo>
                <a:lnTo>
                  <a:pt x="1343" y="857"/>
                </a:lnTo>
                <a:lnTo>
                  <a:pt x="1340" y="851"/>
                </a:lnTo>
                <a:lnTo>
                  <a:pt x="1339" y="846"/>
                </a:lnTo>
                <a:lnTo>
                  <a:pt x="1334" y="841"/>
                </a:lnTo>
                <a:lnTo>
                  <a:pt x="1325" y="842"/>
                </a:lnTo>
                <a:lnTo>
                  <a:pt x="1328" y="851"/>
                </a:lnTo>
                <a:lnTo>
                  <a:pt x="1332" y="857"/>
                </a:lnTo>
                <a:lnTo>
                  <a:pt x="1334" y="859"/>
                </a:lnTo>
                <a:lnTo>
                  <a:pt x="1334" y="865"/>
                </a:lnTo>
                <a:lnTo>
                  <a:pt x="1360" y="906"/>
                </a:lnTo>
                <a:lnTo>
                  <a:pt x="1362" y="911"/>
                </a:lnTo>
                <a:lnTo>
                  <a:pt x="1361" y="915"/>
                </a:lnTo>
                <a:lnTo>
                  <a:pt x="1362" y="923"/>
                </a:lnTo>
                <a:lnTo>
                  <a:pt x="1362" y="925"/>
                </a:lnTo>
                <a:lnTo>
                  <a:pt x="1366" y="932"/>
                </a:lnTo>
                <a:lnTo>
                  <a:pt x="1367" y="939"/>
                </a:lnTo>
                <a:lnTo>
                  <a:pt x="1370" y="945"/>
                </a:lnTo>
                <a:lnTo>
                  <a:pt x="1374" y="952"/>
                </a:lnTo>
                <a:lnTo>
                  <a:pt x="1378" y="960"/>
                </a:lnTo>
                <a:lnTo>
                  <a:pt x="1383" y="972"/>
                </a:lnTo>
                <a:lnTo>
                  <a:pt x="1383" y="983"/>
                </a:lnTo>
                <a:lnTo>
                  <a:pt x="1382" y="990"/>
                </a:lnTo>
                <a:lnTo>
                  <a:pt x="1379" y="995"/>
                </a:lnTo>
                <a:lnTo>
                  <a:pt x="1378" y="1002"/>
                </a:lnTo>
                <a:lnTo>
                  <a:pt x="1371" y="1003"/>
                </a:lnTo>
                <a:lnTo>
                  <a:pt x="1366" y="998"/>
                </a:lnTo>
                <a:lnTo>
                  <a:pt x="1361" y="1000"/>
                </a:lnTo>
                <a:lnTo>
                  <a:pt x="1355" y="1005"/>
                </a:lnTo>
                <a:lnTo>
                  <a:pt x="1349" y="1011"/>
                </a:lnTo>
                <a:lnTo>
                  <a:pt x="1347" y="1018"/>
                </a:lnTo>
                <a:lnTo>
                  <a:pt x="1344" y="1025"/>
                </a:lnTo>
                <a:lnTo>
                  <a:pt x="1344" y="1032"/>
                </a:lnTo>
                <a:lnTo>
                  <a:pt x="1343" y="1038"/>
                </a:lnTo>
                <a:lnTo>
                  <a:pt x="1340" y="1048"/>
                </a:lnTo>
                <a:lnTo>
                  <a:pt x="1337" y="1055"/>
                </a:lnTo>
                <a:lnTo>
                  <a:pt x="1334" y="1064"/>
                </a:lnTo>
                <a:lnTo>
                  <a:pt x="1331" y="1071"/>
                </a:lnTo>
                <a:lnTo>
                  <a:pt x="1325" y="1071"/>
                </a:lnTo>
                <a:lnTo>
                  <a:pt x="1321" y="1069"/>
                </a:lnTo>
                <a:lnTo>
                  <a:pt x="1316" y="1065"/>
                </a:lnTo>
                <a:lnTo>
                  <a:pt x="1314" y="1059"/>
                </a:lnTo>
                <a:lnTo>
                  <a:pt x="1311" y="1051"/>
                </a:lnTo>
                <a:lnTo>
                  <a:pt x="1310" y="1043"/>
                </a:lnTo>
                <a:lnTo>
                  <a:pt x="1313" y="1036"/>
                </a:lnTo>
                <a:lnTo>
                  <a:pt x="1315" y="1030"/>
                </a:lnTo>
                <a:lnTo>
                  <a:pt x="1314" y="1024"/>
                </a:lnTo>
                <a:lnTo>
                  <a:pt x="1309" y="1020"/>
                </a:lnTo>
                <a:lnTo>
                  <a:pt x="1303" y="1014"/>
                </a:lnTo>
                <a:lnTo>
                  <a:pt x="1298" y="1008"/>
                </a:lnTo>
                <a:lnTo>
                  <a:pt x="1293" y="1002"/>
                </a:lnTo>
                <a:lnTo>
                  <a:pt x="1291" y="992"/>
                </a:lnTo>
                <a:lnTo>
                  <a:pt x="1290" y="981"/>
                </a:lnTo>
                <a:lnTo>
                  <a:pt x="1291" y="975"/>
                </a:lnTo>
                <a:lnTo>
                  <a:pt x="1290" y="968"/>
                </a:lnTo>
                <a:lnTo>
                  <a:pt x="1286" y="967"/>
                </a:lnTo>
                <a:lnTo>
                  <a:pt x="1283" y="962"/>
                </a:lnTo>
                <a:lnTo>
                  <a:pt x="1281" y="958"/>
                </a:lnTo>
                <a:lnTo>
                  <a:pt x="1275" y="961"/>
                </a:lnTo>
                <a:lnTo>
                  <a:pt x="1268" y="967"/>
                </a:lnTo>
                <a:lnTo>
                  <a:pt x="1269" y="972"/>
                </a:lnTo>
                <a:lnTo>
                  <a:pt x="1270" y="975"/>
                </a:lnTo>
                <a:lnTo>
                  <a:pt x="1270" y="977"/>
                </a:lnTo>
                <a:lnTo>
                  <a:pt x="1271" y="984"/>
                </a:lnTo>
                <a:lnTo>
                  <a:pt x="1271" y="991"/>
                </a:lnTo>
                <a:lnTo>
                  <a:pt x="1270" y="1000"/>
                </a:lnTo>
                <a:lnTo>
                  <a:pt x="1268" y="1006"/>
                </a:lnTo>
                <a:lnTo>
                  <a:pt x="1265" y="1014"/>
                </a:lnTo>
                <a:lnTo>
                  <a:pt x="1259" y="1020"/>
                </a:lnTo>
                <a:lnTo>
                  <a:pt x="1257" y="1018"/>
                </a:lnTo>
                <a:lnTo>
                  <a:pt x="1252" y="1020"/>
                </a:lnTo>
                <a:lnTo>
                  <a:pt x="1251" y="1028"/>
                </a:lnTo>
                <a:lnTo>
                  <a:pt x="1249" y="1036"/>
                </a:lnTo>
                <a:lnTo>
                  <a:pt x="1251" y="1046"/>
                </a:lnTo>
                <a:lnTo>
                  <a:pt x="1248" y="1053"/>
                </a:lnTo>
                <a:lnTo>
                  <a:pt x="1243" y="1052"/>
                </a:lnTo>
                <a:lnTo>
                  <a:pt x="1241" y="1043"/>
                </a:lnTo>
                <a:lnTo>
                  <a:pt x="1239" y="1037"/>
                </a:lnTo>
                <a:lnTo>
                  <a:pt x="1237" y="1030"/>
                </a:lnTo>
                <a:lnTo>
                  <a:pt x="1235" y="1023"/>
                </a:lnTo>
                <a:lnTo>
                  <a:pt x="1236" y="1015"/>
                </a:lnTo>
                <a:lnTo>
                  <a:pt x="1236" y="1007"/>
                </a:lnTo>
                <a:lnTo>
                  <a:pt x="1235" y="1001"/>
                </a:lnTo>
                <a:lnTo>
                  <a:pt x="1234" y="991"/>
                </a:lnTo>
                <a:lnTo>
                  <a:pt x="1235" y="981"/>
                </a:lnTo>
                <a:lnTo>
                  <a:pt x="1237" y="973"/>
                </a:lnTo>
                <a:lnTo>
                  <a:pt x="1240" y="968"/>
                </a:lnTo>
                <a:lnTo>
                  <a:pt x="1242" y="961"/>
                </a:lnTo>
                <a:lnTo>
                  <a:pt x="1249" y="961"/>
                </a:lnTo>
                <a:lnTo>
                  <a:pt x="1251" y="960"/>
                </a:lnTo>
                <a:lnTo>
                  <a:pt x="1256" y="956"/>
                </a:lnTo>
                <a:lnTo>
                  <a:pt x="1257" y="950"/>
                </a:lnTo>
                <a:lnTo>
                  <a:pt x="1262" y="943"/>
                </a:lnTo>
                <a:lnTo>
                  <a:pt x="1262" y="938"/>
                </a:lnTo>
                <a:lnTo>
                  <a:pt x="1263" y="931"/>
                </a:lnTo>
                <a:lnTo>
                  <a:pt x="1263" y="922"/>
                </a:lnTo>
                <a:lnTo>
                  <a:pt x="1264" y="914"/>
                </a:lnTo>
                <a:lnTo>
                  <a:pt x="1265" y="901"/>
                </a:lnTo>
                <a:lnTo>
                  <a:pt x="1265" y="894"/>
                </a:lnTo>
                <a:lnTo>
                  <a:pt x="1265" y="888"/>
                </a:lnTo>
                <a:lnTo>
                  <a:pt x="1265" y="881"/>
                </a:lnTo>
                <a:lnTo>
                  <a:pt x="1266" y="874"/>
                </a:lnTo>
                <a:lnTo>
                  <a:pt x="1273" y="870"/>
                </a:lnTo>
                <a:lnTo>
                  <a:pt x="1277" y="866"/>
                </a:lnTo>
                <a:lnTo>
                  <a:pt x="1279" y="858"/>
                </a:lnTo>
                <a:lnTo>
                  <a:pt x="1279" y="852"/>
                </a:lnTo>
                <a:lnTo>
                  <a:pt x="1276" y="842"/>
                </a:lnTo>
                <a:lnTo>
                  <a:pt x="1276" y="832"/>
                </a:lnTo>
                <a:lnTo>
                  <a:pt x="1276" y="825"/>
                </a:lnTo>
                <a:lnTo>
                  <a:pt x="1275" y="820"/>
                </a:lnTo>
                <a:lnTo>
                  <a:pt x="1271" y="814"/>
                </a:lnTo>
                <a:lnTo>
                  <a:pt x="1273" y="808"/>
                </a:lnTo>
                <a:lnTo>
                  <a:pt x="1271" y="806"/>
                </a:lnTo>
                <a:lnTo>
                  <a:pt x="1273" y="804"/>
                </a:lnTo>
                <a:lnTo>
                  <a:pt x="1274" y="800"/>
                </a:lnTo>
                <a:lnTo>
                  <a:pt x="1275" y="800"/>
                </a:lnTo>
                <a:lnTo>
                  <a:pt x="1283" y="807"/>
                </a:lnTo>
                <a:lnTo>
                  <a:pt x="1291" y="807"/>
                </a:lnTo>
                <a:lnTo>
                  <a:pt x="1293" y="806"/>
                </a:lnTo>
                <a:lnTo>
                  <a:pt x="1288" y="790"/>
                </a:lnTo>
                <a:lnTo>
                  <a:pt x="1286" y="771"/>
                </a:lnTo>
                <a:lnTo>
                  <a:pt x="1282" y="743"/>
                </a:lnTo>
                <a:lnTo>
                  <a:pt x="1280" y="743"/>
                </a:lnTo>
                <a:lnTo>
                  <a:pt x="1274" y="741"/>
                </a:lnTo>
                <a:lnTo>
                  <a:pt x="1269" y="751"/>
                </a:lnTo>
                <a:lnTo>
                  <a:pt x="1270" y="768"/>
                </a:lnTo>
                <a:lnTo>
                  <a:pt x="1271" y="789"/>
                </a:lnTo>
                <a:lnTo>
                  <a:pt x="1266" y="798"/>
                </a:lnTo>
                <a:lnTo>
                  <a:pt x="1268" y="803"/>
                </a:lnTo>
                <a:lnTo>
                  <a:pt x="1266" y="811"/>
                </a:lnTo>
                <a:lnTo>
                  <a:pt x="1262" y="812"/>
                </a:lnTo>
                <a:lnTo>
                  <a:pt x="1258" y="804"/>
                </a:lnTo>
                <a:lnTo>
                  <a:pt x="1258" y="802"/>
                </a:lnTo>
                <a:lnTo>
                  <a:pt x="1257" y="802"/>
                </a:lnTo>
                <a:lnTo>
                  <a:pt x="1256" y="797"/>
                </a:lnTo>
                <a:lnTo>
                  <a:pt x="1247" y="785"/>
                </a:lnTo>
                <a:lnTo>
                  <a:pt x="1237" y="781"/>
                </a:lnTo>
                <a:lnTo>
                  <a:pt x="1228" y="777"/>
                </a:lnTo>
                <a:lnTo>
                  <a:pt x="1214" y="767"/>
                </a:lnTo>
                <a:lnTo>
                  <a:pt x="1208" y="767"/>
                </a:lnTo>
                <a:lnTo>
                  <a:pt x="1209" y="772"/>
                </a:lnTo>
                <a:lnTo>
                  <a:pt x="1218" y="785"/>
                </a:lnTo>
                <a:lnTo>
                  <a:pt x="1228" y="790"/>
                </a:lnTo>
                <a:lnTo>
                  <a:pt x="1245" y="794"/>
                </a:lnTo>
                <a:lnTo>
                  <a:pt x="1251" y="802"/>
                </a:lnTo>
                <a:lnTo>
                  <a:pt x="1253" y="806"/>
                </a:lnTo>
                <a:lnTo>
                  <a:pt x="1254" y="807"/>
                </a:lnTo>
                <a:lnTo>
                  <a:pt x="1254" y="811"/>
                </a:lnTo>
                <a:lnTo>
                  <a:pt x="1260" y="818"/>
                </a:lnTo>
                <a:lnTo>
                  <a:pt x="1266" y="820"/>
                </a:lnTo>
                <a:lnTo>
                  <a:pt x="1270" y="824"/>
                </a:lnTo>
                <a:lnTo>
                  <a:pt x="1271" y="830"/>
                </a:lnTo>
                <a:lnTo>
                  <a:pt x="1269" y="838"/>
                </a:lnTo>
                <a:lnTo>
                  <a:pt x="1266" y="843"/>
                </a:lnTo>
                <a:lnTo>
                  <a:pt x="1263" y="847"/>
                </a:lnTo>
                <a:lnTo>
                  <a:pt x="1263" y="854"/>
                </a:lnTo>
                <a:lnTo>
                  <a:pt x="1262" y="863"/>
                </a:lnTo>
                <a:lnTo>
                  <a:pt x="1257" y="860"/>
                </a:lnTo>
                <a:lnTo>
                  <a:pt x="1257" y="852"/>
                </a:lnTo>
                <a:lnTo>
                  <a:pt x="1253" y="847"/>
                </a:lnTo>
                <a:lnTo>
                  <a:pt x="1248" y="849"/>
                </a:lnTo>
                <a:lnTo>
                  <a:pt x="1247" y="860"/>
                </a:lnTo>
                <a:lnTo>
                  <a:pt x="1248" y="861"/>
                </a:lnTo>
                <a:lnTo>
                  <a:pt x="1247" y="869"/>
                </a:lnTo>
                <a:lnTo>
                  <a:pt x="1249" y="874"/>
                </a:lnTo>
                <a:lnTo>
                  <a:pt x="1248" y="880"/>
                </a:lnTo>
                <a:lnTo>
                  <a:pt x="1245" y="886"/>
                </a:lnTo>
                <a:lnTo>
                  <a:pt x="1241" y="888"/>
                </a:lnTo>
                <a:lnTo>
                  <a:pt x="1235" y="885"/>
                </a:lnTo>
                <a:lnTo>
                  <a:pt x="1231" y="877"/>
                </a:lnTo>
                <a:lnTo>
                  <a:pt x="1231" y="866"/>
                </a:lnTo>
                <a:lnTo>
                  <a:pt x="1234" y="861"/>
                </a:lnTo>
                <a:lnTo>
                  <a:pt x="1234" y="854"/>
                </a:lnTo>
                <a:lnTo>
                  <a:pt x="1228" y="847"/>
                </a:lnTo>
                <a:lnTo>
                  <a:pt x="1222" y="843"/>
                </a:lnTo>
                <a:lnTo>
                  <a:pt x="1214" y="841"/>
                </a:lnTo>
                <a:lnTo>
                  <a:pt x="1208" y="838"/>
                </a:lnTo>
                <a:lnTo>
                  <a:pt x="1201" y="838"/>
                </a:lnTo>
                <a:lnTo>
                  <a:pt x="1195" y="837"/>
                </a:lnTo>
                <a:lnTo>
                  <a:pt x="1189" y="837"/>
                </a:lnTo>
                <a:lnTo>
                  <a:pt x="1185" y="837"/>
                </a:lnTo>
                <a:lnTo>
                  <a:pt x="1177" y="837"/>
                </a:lnTo>
                <a:lnTo>
                  <a:pt x="1171" y="838"/>
                </a:lnTo>
                <a:lnTo>
                  <a:pt x="1165" y="837"/>
                </a:lnTo>
                <a:lnTo>
                  <a:pt x="1161" y="830"/>
                </a:lnTo>
                <a:lnTo>
                  <a:pt x="1161" y="821"/>
                </a:lnTo>
                <a:lnTo>
                  <a:pt x="1159" y="818"/>
                </a:lnTo>
                <a:lnTo>
                  <a:pt x="1159" y="812"/>
                </a:lnTo>
                <a:lnTo>
                  <a:pt x="1155" y="804"/>
                </a:lnTo>
                <a:lnTo>
                  <a:pt x="1151" y="803"/>
                </a:lnTo>
                <a:lnTo>
                  <a:pt x="1146" y="796"/>
                </a:lnTo>
                <a:lnTo>
                  <a:pt x="1143" y="788"/>
                </a:lnTo>
                <a:lnTo>
                  <a:pt x="1135" y="780"/>
                </a:lnTo>
                <a:lnTo>
                  <a:pt x="1137" y="771"/>
                </a:lnTo>
                <a:lnTo>
                  <a:pt x="1137" y="758"/>
                </a:lnTo>
                <a:lnTo>
                  <a:pt x="1135" y="752"/>
                </a:lnTo>
                <a:lnTo>
                  <a:pt x="1131" y="748"/>
                </a:lnTo>
                <a:lnTo>
                  <a:pt x="1128" y="756"/>
                </a:lnTo>
                <a:lnTo>
                  <a:pt x="1122" y="754"/>
                </a:lnTo>
                <a:lnTo>
                  <a:pt x="1125" y="761"/>
                </a:lnTo>
                <a:lnTo>
                  <a:pt x="1128" y="769"/>
                </a:lnTo>
                <a:lnTo>
                  <a:pt x="1128" y="777"/>
                </a:lnTo>
                <a:lnTo>
                  <a:pt x="1122" y="780"/>
                </a:lnTo>
                <a:lnTo>
                  <a:pt x="1120" y="774"/>
                </a:lnTo>
                <a:lnTo>
                  <a:pt x="1119" y="768"/>
                </a:lnTo>
                <a:lnTo>
                  <a:pt x="1116" y="763"/>
                </a:lnTo>
                <a:lnTo>
                  <a:pt x="1115" y="757"/>
                </a:lnTo>
                <a:lnTo>
                  <a:pt x="1116" y="751"/>
                </a:lnTo>
                <a:lnTo>
                  <a:pt x="1116" y="744"/>
                </a:lnTo>
                <a:lnTo>
                  <a:pt x="1115" y="734"/>
                </a:lnTo>
                <a:lnTo>
                  <a:pt x="1110" y="726"/>
                </a:lnTo>
                <a:lnTo>
                  <a:pt x="1100" y="722"/>
                </a:lnTo>
                <a:lnTo>
                  <a:pt x="1103" y="715"/>
                </a:lnTo>
                <a:lnTo>
                  <a:pt x="1106" y="708"/>
                </a:lnTo>
                <a:lnTo>
                  <a:pt x="1106" y="699"/>
                </a:lnTo>
                <a:lnTo>
                  <a:pt x="1105" y="689"/>
                </a:lnTo>
                <a:lnTo>
                  <a:pt x="1102" y="680"/>
                </a:lnTo>
                <a:lnTo>
                  <a:pt x="1097" y="676"/>
                </a:lnTo>
                <a:lnTo>
                  <a:pt x="1097" y="669"/>
                </a:lnTo>
                <a:lnTo>
                  <a:pt x="1095" y="659"/>
                </a:lnTo>
                <a:lnTo>
                  <a:pt x="1091" y="653"/>
                </a:lnTo>
                <a:lnTo>
                  <a:pt x="1091" y="647"/>
                </a:lnTo>
                <a:lnTo>
                  <a:pt x="1088" y="642"/>
                </a:lnTo>
                <a:lnTo>
                  <a:pt x="1082" y="640"/>
                </a:lnTo>
                <a:lnTo>
                  <a:pt x="1077" y="637"/>
                </a:lnTo>
                <a:lnTo>
                  <a:pt x="1077" y="630"/>
                </a:lnTo>
                <a:lnTo>
                  <a:pt x="1075" y="627"/>
                </a:lnTo>
                <a:lnTo>
                  <a:pt x="1071" y="619"/>
                </a:lnTo>
                <a:lnTo>
                  <a:pt x="1066" y="615"/>
                </a:lnTo>
                <a:lnTo>
                  <a:pt x="1063" y="613"/>
                </a:lnTo>
                <a:lnTo>
                  <a:pt x="1059" y="602"/>
                </a:lnTo>
                <a:lnTo>
                  <a:pt x="1054" y="592"/>
                </a:lnTo>
                <a:lnTo>
                  <a:pt x="1051" y="592"/>
                </a:lnTo>
                <a:lnTo>
                  <a:pt x="1052" y="586"/>
                </a:lnTo>
                <a:lnTo>
                  <a:pt x="1059" y="583"/>
                </a:lnTo>
                <a:lnTo>
                  <a:pt x="1066" y="579"/>
                </a:lnTo>
                <a:lnTo>
                  <a:pt x="1072" y="575"/>
                </a:lnTo>
                <a:lnTo>
                  <a:pt x="1075" y="573"/>
                </a:lnTo>
                <a:lnTo>
                  <a:pt x="1081" y="569"/>
                </a:lnTo>
                <a:lnTo>
                  <a:pt x="1080" y="568"/>
                </a:lnTo>
                <a:lnTo>
                  <a:pt x="1076" y="561"/>
                </a:lnTo>
                <a:lnTo>
                  <a:pt x="1075" y="561"/>
                </a:lnTo>
                <a:lnTo>
                  <a:pt x="1074" y="558"/>
                </a:lnTo>
                <a:lnTo>
                  <a:pt x="1080" y="549"/>
                </a:lnTo>
                <a:lnTo>
                  <a:pt x="1092" y="538"/>
                </a:lnTo>
                <a:lnTo>
                  <a:pt x="1098" y="517"/>
                </a:lnTo>
                <a:lnTo>
                  <a:pt x="1098" y="515"/>
                </a:lnTo>
                <a:lnTo>
                  <a:pt x="1097" y="498"/>
                </a:lnTo>
                <a:lnTo>
                  <a:pt x="1097" y="475"/>
                </a:lnTo>
                <a:lnTo>
                  <a:pt x="1087" y="458"/>
                </a:lnTo>
                <a:lnTo>
                  <a:pt x="1082" y="458"/>
                </a:lnTo>
                <a:lnTo>
                  <a:pt x="1077" y="459"/>
                </a:lnTo>
                <a:lnTo>
                  <a:pt x="1077" y="470"/>
                </a:lnTo>
                <a:lnTo>
                  <a:pt x="1077" y="486"/>
                </a:lnTo>
                <a:lnTo>
                  <a:pt x="1075" y="503"/>
                </a:lnTo>
                <a:lnTo>
                  <a:pt x="1065" y="511"/>
                </a:lnTo>
                <a:lnTo>
                  <a:pt x="1065" y="532"/>
                </a:lnTo>
                <a:lnTo>
                  <a:pt x="1074" y="538"/>
                </a:lnTo>
                <a:lnTo>
                  <a:pt x="1071" y="547"/>
                </a:lnTo>
                <a:lnTo>
                  <a:pt x="1063" y="552"/>
                </a:lnTo>
                <a:lnTo>
                  <a:pt x="1063" y="556"/>
                </a:lnTo>
                <a:lnTo>
                  <a:pt x="1059" y="567"/>
                </a:lnTo>
                <a:lnTo>
                  <a:pt x="1057" y="571"/>
                </a:lnTo>
                <a:lnTo>
                  <a:pt x="1054" y="575"/>
                </a:lnTo>
                <a:lnTo>
                  <a:pt x="1053" y="574"/>
                </a:lnTo>
                <a:lnTo>
                  <a:pt x="1045" y="574"/>
                </a:lnTo>
                <a:lnTo>
                  <a:pt x="1038" y="578"/>
                </a:lnTo>
                <a:lnTo>
                  <a:pt x="1029" y="575"/>
                </a:lnTo>
                <a:lnTo>
                  <a:pt x="1029" y="577"/>
                </a:lnTo>
                <a:lnTo>
                  <a:pt x="1028" y="585"/>
                </a:lnTo>
                <a:lnTo>
                  <a:pt x="1030" y="594"/>
                </a:lnTo>
                <a:lnTo>
                  <a:pt x="1030" y="596"/>
                </a:lnTo>
                <a:lnTo>
                  <a:pt x="1036" y="603"/>
                </a:lnTo>
                <a:lnTo>
                  <a:pt x="1036" y="611"/>
                </a:lnTo>
                <a:lnTo>
                  <a:pt x="1038" y="617"/>
                </a:lnTo>
                <a:lnTo>
                  <a:pt x="1042" y="624"/>
                </a:lnTo>
                <a:lnTo>
                  <a:pt x="1052" y="625"/>
                </a:lnTo>
                <a:lnTo>
                  <a:pt x="1060" y="635"/>
                </a:lnTo>
                <a:lnTo>
                  <a:pt x="1065" y="641"/>
                </a:lnTo>
                <a:lnTo>
                  <a:pt x="1071" y="646"/>
                </a:lnTo>
                <a:lnTo>
                  <a:pt x="1075" y="653"/>
                </a:lnTo>
                <a:lnTo>
                  <a:pt x="1075" y="665"/>
                </a:lnTo>
                <a:lnTo>
                  <a:pt x="1069" y="666"/>
                </a:lnTo>
                <a:lnTo>
                  <a:pt x="1065" y="669"/>
                </a:lnTo>
                <a:lnTo>
                  <a:pt x="1060" y="674"/>
                </a:lnTo>
                <a:lnTo>
                  <a:pt x="1055" y="674"/>
                </a:lnTo>
                <a:lnTo>
                  <a:pt x="1053" y="681"/>
                </a:lnTo>
                <a:lnTo>
                  <a:pt x="1054" y="694"/>
                </a:lnTo>
                <a:lnTo>
                  <a:pt x="1059" y="704"/>
                </a:lnTo>
                <a:lnTo>
                  <a:pt x="1058" y="712"/>
                </a:lnTo>
                <a:lnTo>
                  <a:pt x="1064" y="717"/>
                </a:lnTo>
                <a:lnTo>
                  <a:pt x="1066" y="727"/>
                </a:lnTo>
                <a:lnTo>
                  <a:pt x="1063" y="737"/>
                </a:lnTo>
                <a:lnTo>
                  <a:pt x="1060" y="726"/>
                </a:lnTo>
                <a:lnTo>
                  <a:pt x="1055" y="726"/>
                </a:lnTo>
                <a:lnTo>
                  <a:pt x="1052" y="727"/>
                </a:lnTo>
                <a:lnTo>
                  <a:pt x="1058" y="731"/>
                </a:lnTo>
                <a:lnTo>
                  <a:pt x="1059" y="735"/>
                </a:lnTo>
                <a:lnTo>
                  <a:pt x="1060" y="740"/>
                </a:lnTo>
                <a:lnTo>
                  <a:pt x="1063" y="746"/>
                </a:lnTo>
                <a:lnTo>
                  <a:pt x="1066" y="754"/>
                </a:lnTo>
                <a:lnTo>
                  <a:pt x="1071" y="758"/>
                </a:lnTo>
                <a:lnTo>
                  <a:pt x="1076" y="760"/>
                </a:lnTo>
                <a:lnTo>
                  <a:pt x="1072" y="767"/>
                </a:lnTo>
                <a:lnTo>
                  <a:pt x="1068" y="775"/>
                </a:lnTo>
                <a:lnTo>
                  <a:pt x="1075" y="780"/>
                </a:lnTo>
                <a:lnTo>
                  <a:pt x="1082" y="784"/>
                </a:lnTo>
                <a:lnTo>
                  <a:pt x="1076" y="795"/>
                </a:lnTo>
                <a:lnTo>
                  <a:pt x="1072" y="801"/>
                </a:lnTo>
                <a:lnTo>
                  <a:pt x="1068" y="798"/>
                </a:lnTo>
                <a:lnTo>
                  <a:pt x="1063" y="802"/>
                </a:lnTo>
                <a:lnTo>
                  <a:pt x="1057" y="804"/>
                </a:lnTo>
                <a:lnTo>
                  <a:pt x="1055" y="815"/>
                </a:lnTo>
                <a:lnTo>
                  <a:pt x="1063" y="815"/>
                </a:lnTo>
                <a:lnTo>
                  <a:pt x="1066" y="823"/>
                </a:lnTo>
                <a:lnTo>
                  <a:pt x="1074" y="831"/>
                </a:lnTo>
                <a:lnTo>
                  <a:pt x="1077" y="840"/>
                </a:lnTo>
                <a:lnTo>
                  <a:pt x="1083" y="846"/>
                </a:lnTo>
                <a:lnTo>
                  <a:pt x="1089" y="851"/>
                </a:lnTo>
                <a:lnTo>
                  <a:pt x="1094" y="855"/>
                </a:lnTo>
                <a:lnTo>
                  <a:pt x="1102" y="860"/>
                </a:lnTo>
                <a:lnTo>
                  <a:pt x="1104" y="860"/>
                </a:lnTo>
                <a:lnTo>
                  <a:pt x="1122" y="857"/>
                </a:lnTo>
                <a:lnTo>
                  <a:pt x="1123" y="858"/>
                </a:lnTo>
                <a:lnTo>
                  <a:pt x="1125" y="863"/>
                </a:lnTo>
                <a:lnTo>
                  <a:pt x="1117" y="869"/>
                </a:lnTo>
                <a:lnTo>
                  <a:pt x="1105" y="874"/>
                </a:lnTo>
                <a:lnTo>
                  <a:pt x="1106" y="881"/>
                </a:lnTo>
                <a:lnTo>
                  <a:pt x="1106" y="889"/>
                </a:lnTo>
                <a:lnTo>
                  <a:pt x="1109" y="897"/>
                </a:lnTo>
                <a:lnTo>
                  <a:pt x="1108" y="905"/>
                </a:lnTo>
                <a:lnTo>
                  <a:pt x="1106" y="915"/>
                </a:lnTo>
                <a:lnTo>
                  <a:pt x="1106" y="922"/>
                </a:lnTo>
                <a:lnTo>
                  <a:pt x="1108" y="928"/>
                </a:lnTo>
                <a:lnTo>
                  <a:pt x="1111" y="935"/>
                </a:lnTo>
                <a:lnTo>
                  <a:pt x="1108" y="943"/>
                </a:lnTo>
                <a:lnTo>
                  <a:pt x="1103" y="945"/>
                </a:lnTo>
                <a:lnTo>
                  <a:pt x="1098" y="946"/>
                </a:lnTo>
                <a:lnTo>
                  <a:pt x="1094" y="954"/>
                </a:lnTo>
                <a:lnTo>
                  <a:pt x="1091" y="962"/>
                </a:lnTo>
                <a:lnTo>
                  <a:pt x="1091" y="968"/>
                </a:lnTo>
                <a:lnTo>
                  <a:pt x="1089" y="975"/>
                </a:lnTo>
                <a:lnTo>
                  <a:pt x="1089" y="984"/>
                </a:lnTo>
                <a:lnTo>
                  <a:pt x="1089" y="989"/>
                </a:lnTo>
                <a:lnTo>
                  <a:pt x="1087" y="996"/>
                </a:lnTo>
                <a:lnTo>
                  <a:pt x="1082" y="1002"/>
                </a:lnTo>
                <a:lnTo>
                  <a:pt x="1075" y="1003"/>
                </a:lnTo>
                <a:lnTo>
                  <a:pt x="1069" y="1000"/>
                </a:lnTo>
                <a:lnTo>
                  <a:pt x="1064" y="995"/>
                </a:lnTo>
                <a:lnTo>
                  <a:pt x="1060" y="989"/>
                </a:lnTo>
                <a:lnTo>
                  <a:pt x="1054" y="986"/>
                </a:lnTo>
                <a:lnTo>
                  <a:pt x="1053" y="980"/>
                </a:lnTo>
                <a:lnTo>
                  <a:pt x="1053" y="972"/>
                </a:lnTo>
                <a:lnTo>
                  <a:pt x="1053" y="965"/>
                </a:lnTo>
                <a:lnTo>
                  <a:pt x="1055" y="958"/>
                </a:lnTo>
                <a:lnTo>
                  <a:pt x="1057" y="951"/>
                </a:lnTo>
                <a:lnTo>
                  <a:pt x="1055" y="948"/>
                </a:lnTo>
                <a:lnTo>
                  <a:pt x="1057" y="934"/>
                </a:lnTo>
                <a:lnTo>
                  <a:pt x="1051" y="931"/>
                </a:lnTo>
                <a:lnTo>
                  <a:pt x="1047" y="933"/>
                </a:lnTo>
                <a:lnTo>
                  <a:pt x="1046" y="938"/>
                </a:lnTo>
                <a:lnTo>
                  <a:pt x="1047" y="945"/>
                </a:lnTo>
                <a:lnTo>
                  <a:pt x="1048" y="952"/>
                </a:lnTo>
                <a:lnTo>
                  <a:pt x="1045" y="956"/>
                </a:lnTo>
                <a:lnTo>
                  <a:pt x="1038" y="956"/>
                </a:lnTo>
                <a:lnTo>
                  <a:pt x="1032" y="951"/>
                </a:lnTo>
                <a:lnTo>
                  <a:pt x="1032" y="939"/>
                </a:lnTo>
                <a:lnTo>
                  <a:pt x="1026" y="926"/>
                </a:lnTo>
                <a:lnTo>
                  <a:pt x="1019" y="923"/>
                </a:lnTo>
                <a:lnTo>
                  <a:pt x="1019" y="929"/>
                </a:lnTo>
                <a:lnTo>
                  <a:pt x="1019" y="941"/>
                </a:lnTo>
                <a:lnTo>
                  <a:pt x="1013" y="941"/>
                </a:lnTo>
                <a:lnTo>
                  <a:pt x="1006" y="941"/>
                </a:lnTo>
                <a:lnTo>
                  <a:pt x="1007" y="946"/>
                </a:lnTo>
                <a:lnTo>
                  <a:pt x="1017" y="950"/>
                </a:lnTo>
                <a:lnTo>
                  <a:pt x="1017" y="951"/>
                </a:lnTo>
                <a:lnTo>
                  <a:pt x="1015" y="952"/>
                </a:lnTo>
                <a:lnTo>
                  <a:pt x="1009" y="954"/>
                </a:lnTo>
                <a:lnTo>
                  <a:pt x="1001" y="954"/>
                </a:lnTo>
                <a:lnTo>
                  <a:pt x="994" y="952"/>
                </a:lnTo>
                <a:lnTo>
                  <a:pt x="985" y="950"/>
                </a:lnTo>
                <a:lnTo>
                  <a:pt x="980" y="949"/>
                </a:lnTo>
                <a:lnTo>
                  <a:pt x="975" y="949"/>
                </a:lnTo>
                <a:lnTo>
                  <a:pt x="968" y="949"/>
                </a:lnTo>
                <a:lnTo>
                  <a:pt x="960" y="946"/>
                </a:lnTo>
                <a:lnTo>
                  <a:pt x="955" y="946"/>
                </a:lnTo>
                <a:lnTo>
                  <a:pt x="949" y="946"/>
                </a:lnTo>
                <a:lnTo>
                  <a:pt x="941" y="943"/>
                </a:lnTo>
                <a:lnTo>
                  <a:pt x="945" y="935"/>
                </a:lnTo>
                <a:lnTo>
                  <a:pt x="939" y="929"/>
                </a:lnTo>
                <a:lnTo>
                  <a:pt x="935" y="923"/>
                </a:lnTo>
                <a:lnTo>
                  <a:pt x="929" y="921"/>
                </a:lnTo>
                <a:lnTo>
                  <a:pt x="926" y="920"/>
                </a:lnTo>
                <a:lnTo>
                  <a:pt x="922" y="922"/>
                </a:lnTo>
                <a:lnTo>
                  <a:pt x="923" y="926"/>
                </a:lnTo>
                <a:lnTo>
                  <a:pt x="929" y="932"/>
                </a:lnTo>
                <a:lnTo>
                  <a:pt x="933" y="935"/>
                </a:lnTo>
                <a:lnTo>
                  <a:pt x="932" y="941"/>
                </a:lnTo>
                <a:lnTo>
                  <a:pt x="927" y="946"/>
                </a:lnTo>
                <a:lnTo>
                  <a:pt x="928" y="954"/>
                </a:lnTo>
                <a:lnTo>
                  <a:pt x="931" y="961"/>
                </a:lnTo>
                <a:lnTo>
                  <a:pt x="932" y="968"/>
                </a:lnTo>
                <a:lnTo>
                  <a:pt x="933" y="972"/>
                </a:lnTo>
                <a:lnTo>
                  <a:pt x="937" y="978"/>
                </a:lnTo>
                <a:lnTo>
                  <a:pt x="939" y="984"/>
                </a:lnTo>
                <a:lnTo>
                  <a:pt x="935" y="990"/>
                </a:lnTo>
                <a:lnTo>
                  <a:pt x="935" y="998"/>
                </a:lnTo>
                <a:lnTo>
                  <a:pt x="937" y="1003"/>
                </a:lnTo>
                <a:lnTo>
                  <a:pt x="938" y="1011"/>
                </a:lnTo>
                <a:lnTo>
                  <a:pt x="939" y="1015"/>
                </a:lnTo>
                <a:lnTo>
                  <a:pt x="939" y="1023"/>
                </a:lnTo>
                <a:lnTo>
                  <a:pt x="934" y="1029"/>
                </a:lnTo>
                <a:lnTo>
                  <a:pt x="932" y="1032"/>
                </a:lnTo>
                <a:lnTo>
                  <a:pt x="922" y="1043"/>
                </a:lnTo>
                <a:lnTo>
                  <a:pt x="921" y="1058"/>
                </a:lnTo>
                <a:lnTo>
                  <a:pt x="926" y="1058"/>
                </a:lnTo>
                <a:lnTo>
                  <a:pt x="929" y="1049"/>
                </a:lnTo>
                <a:lnTo>
                  <a:pt x="933" y="1043"/>
                </a:lnTo>
                <a:lnTo>
                  <a:pt x="939" y="1038"/>
                </a:lnTo>
                <a:lnTo>
                  <a:pt x="944" y="1032"/>
                </a:lnTo>
                <a:lnTo>
                  <a:pt x="946" y="1023"/>
                </a:lnTo>
                <a:lnTo>
                  <a:pt x="947" y="1015"/>
                </a:lnTo>
                <a:lnTo>
                  <a:pt x="947" y="1007"/>
                </a:lnTo>
                <a:lnTo>
                  <a:pt x="951" y="1003"/>
                </a:lnTo>
                <a:lnTo>
                  <a:pt x="955" y="1005"/>
                </a:lnTo>
                <a:lnTo>
                  <a:pt x="962" y="1003"/>
                </a:lnTo>
                <a:lnTo>
                  <a:pt x="969" y="1001"/>
                </a:lnTo>
                <a:lnTo>
                  <a:pt x="974" y="1001"/>
                </a:lnTo>
                <a:lnTo>
                  <a:pt x="980" y="994"/>
                </a:lnTo>
                <a:lnTo>
                  <a:pt x="988" y="1001"/>
                </a:lnTo>
                <a:lnTo>
                  <a:pt x="991" y="1008"/>
                </a:lnTo>
                <a:lnTo>
                  <a:pt x="998" y="1009"/>
                </a:lnTo>
                <a:lnTo>
                  <a:pt x="1006" y="1012"/>
                </a:lnTo>
                <a:lnTo>
                  <a:pt x="1013" y="1018"/>
                </a:lnTo>
                <a:lnTo>
                  <a:pt x="1013" y="1030"/>
                </a:lnTo>
                <a:lnTo>
                  <a:pt x="1009" y="1031"/>
                </a:lnTo>
                <a:lnTo>
                  <a:pt x="1002" y="1034"/>
                </a:lnTo>
                <a:lnTo>
                  <a:pt x="994" y="1034"/>
                </a:lnTo>
                <a:lnTo>
                  <a:pt x="991" y="1034"/>
                </a:lnTo>
                <a:lnTo>
                  <a:pt x="985" y="1035"/>
                </a:lnTo>
                <a:lnTo>
                  <a:pt x="980" y="1037"/>
                </a:lnTo>
                <a:lnTo>
                  <a:pt x="975" y="1042"/>
                </a:lnTo>
                <a:lnTo>
                  <a:pt x="971" y="1049"/>
                </a:lnTo>
                <a:lnTo>
                  <a:pt x="974" y="1052"/>
                </a:lnTo>
                <a:lnTo>
                  <a:pt x="981" y="1047"/>
                </a:lnTo>
                <a:lnTo>
                  <a:pt x="985" y="1042"/>
                </a:lnTo>
                <a:lnTo>
                  <a:pt x="989" y="1041"/>
                </a:lnTo>
                <a:lnTo>
                  <a:pt x="994" y="1040"/>
                </a:lnTo>
                <a:lnTo>
                  <a:pt x="1000" y="1040"/>
                </a:lnTo>
                <a:lnTo>
                  <a:pt x="1004" y="1043"/>
                </a:lnTo>
                <a:lnTo>
                  <a:pt x="1009" y="1048"/>
                </a:lnTo>
                <a:lnTo>
                  <a:pt x="1015" y="1051"/>
                </a:lnTo>
                <a:lnTo>
                  <a:pt x="1017" y="1059"/>
                </a:lnTo>
                <a:lnTo>
                  <a:pt x="1017" y="1064"/>
                </a:lnTo>
                <a:lnTo>
                  <a:pt x="1015" y="1072"/>
                </a:lnTo>
                <a:lnTo>
                  <a:pt x="1015" y="1081"/>
                </a:lnTo>
                <a:lnTo>
                  <a:pt x="1017" y="1089"/>
                </a:lnTo>
                <a:lnTo>
                  <a:pt x="1019" y="1097"/>
                </a:lnTo>
                <a:lnTo>
                  <a:pt x="1021" y="1104"/>
                </a:lnTo>
                <a:lnTo>
                  <a:pt x="1023" y="1111"/>
                </a:lnTo>
                <a:lnTo>
                  <a:pt x="1026" y="1120"/>
                </a:lnTo>
                <a:lnTo>
                  <a:pt x="1021" y="1126"/>
                </a:lnTo>
                <a:lnTo>
                  <a:pt x="1007" y="1125"/>
                </a:lnTo>
                <a:lnTo>
                  <a:pt x="994" y="1131"/>
                </a:lnTo>
                <a:lnTo>
                  <a:pt x="998" y="1139"/>
                </a:lnTo>
                <a:lnTo>
                  <a:pt x="1011" y="1139"/>
                </a:lnTo>
                <a:lnTo>
                  <a:pt x="1019" y="1137"/>
                </a:lnTo>
                <a:lnTo>
                  <a:pt x="1029" y="1145"/>
                </a:lnTo>
                <a:lnTo>
                  <a:pt x="1028" y="1148"/>
                </a:lnTo>
                <a:lnTo>
                  <a:pt x="1029" y="1148"/>
                </a:lnTo>
                <a:lnTo>
                  <a:pt x="1023" y="1161"/>
                </a:lnTo>
                <a:lnTo>
                  <a:pt x="1012" y="1161"/>
                </a:lnTo>
                <a:lnTo>
                  <a:pt x="1008" y="1163"/>
                </a:lnTo>
                <a:lnTo>
                  <a:pt x="1003" y="1169"/>
                </a:lnTo>
                <a:lnTo>
                  <a:pt x="998" y="1178"/>
                </a:lnTo>
                <a:lnTo>
                  <a:pt x="1003" y="1186"/>
                </a:lnTo>
                <a:lnTo>
                  <a:pt x="1026" y="1189"/>
                </a:lnTo>
                <a:lnTo>
                  <a:pt x="1026" y="1194"/>
                </a:lnTo>
                <a:lnTo>
                  <a:pt x="1025" y="1203"/>
                </a:lnTo>
                <a:lnTo>
                  <a:pt x="1025" y="1214"/>
                </a:lnTo>
                <a:lnTo>
                  <a:pt x="1025" y="1222"/>
                </a:lnTo>
                <a:lnTo>
                  <a:pt x="1020" y="1226"/>
                </a:lnTo>
                <a:lnTo>
                  <a:pt x="1013" y="1231"/>
                </a:lnTo>
                <a:lnTo>
                  <a:pt x="1007" y="1232"/>
                </a:lnTo>
                <a:lnTo>
                  <a:pt x="997" y="1234"/>
                </a:lnTo>
                <a:lnTo>
                  <a:pt x="990" y="1235"/>
                </a:lnTo>
                <a:lnTo>
                  <a:pt x="985" y="1235"/>
                </a:lnTo>
                <a:lnTo>
                  <a:pt x="977" y="1237"/>
                </a:lnTo>
                <a:lnTo>
                  <a:pt x="969" y="1241"/>
                </a:lnTo>
                <a:lnTo>
                  <a:pt x="966" y="1243"/>
                </a:lnTo>
                <a:lnTo>
                  <a:pt x="961" y="1247"/>
                </a:lnTo>
                <a:lnTo>
                  <a:pt x="957" y="1252"/>
                </a:lnTo>
                <a:lnTo>
                  <a:pt x="952" y="1257"/>
                </a:lnTo>
                <a:lnTo>
                  <a:pt x="951" y="1252"/>
                </a:lnTo>
                <a:lnTo>
                  <a:pt x="951" y="1249"/>
                </a:lnTo>
                <a:lnTo>
                  <a:pt x="951" y="1246"/>
                </a:lnTo>
                <a:lnTo>
                  <a:pt x="947" y="1236"/>
                </a:lnTo>
                <a:lnTo>
                  <a:pt x="940" y="1239"/>
                </a:lnTo>
                <a:lnTo>
                  <a:pt x="935" y="1242"/>
                </a:lnTo>
                <a:lnTo>
                  <a:pt x="935" y="1247"/>
                </a:lnTo>
                <a:lnTo>
                  <a:pt x="939" y="1252"/>
                </a:lnTo>
                <a:lnTo>
                  <a:pt x="933" y="1254"/>
                </a:lnTo>
                <a:lnTo>
                  <a:pt x="931" y="1248"/>
                </a:lnTo>
                <a:lnTo>
                  <a:pt x="928" y="1247"/>
                </a:lnTo>
                <a:lnTo>
                  <a:pt x="931" y="1235"/>
                </a:lnTo>
                <a:lnTo>
                  <a:pt x="929" y="1229"/>
                </a:lnTo>
                <a:lnTo>
                  <a:pt x="929" y="1228"/>
                </a:lnTo>
                <a:lnTo>
                  <a:pt x="914" y="1242"/>
                </a:lnTo>
                <a:lnTo>
                  <a:pt x="912" y="1243"/>
                </a:lnTo>
                <a:lnTo>
                  <a:pt x="912" y="1254"/>
                </a:lnTo>
                <a:lnTo>
                  <a:pt x="914" y="1254"/>
                </a:lnTo>
                <a:lnTo>
                  <a:pt x="918" y="1257"/>
                </a:lnTo>
                <a:lnTo>
                  <a:pt x="927" y="1257"/>
                </a:lnTo>
                <a:lnTo>
                  <a:pt x="934" y="1262"/>
                </a:lnTo>
                <a:lnTo>
                  <a:pt x="935" y="1268"/>
                </a:lnTo>
                <a:lnTo>
                  <a:pt x="941" y="1269"/>
                </a:lnTo>
                <a:lnTo>
                  <a:pt x="949" y="1272"/>
                </a:lnTo>
                <a:lnTo>
                  <a:pt x="952" y="1282"/>
                </a:lnTo>
                <a:lnTo>
                  <a:pt x="949" y="1293"/>
                </a:lnTo>
                <a:lnTo>
                  <a:pt x="947" y="1297"/>
                </a:lnTo>
                <a:lnTo>
                  <a:pt x="949" y="1297"/>
                </a:lnTo>
                <a:lnTo>
                  <a:pt x="951" y="1304"/>
                </a:lnTo>
                <a:lnTo>
                  <a:pt x="957" y="1305"/>
                </a:lnTo>
                <a:lnTo>
                  <a:pt x="957" y="1306"/>
                </a:lnTo>
                <a:lnTo>
                  <a:pt x="958" y="1306"/>
                </a:lnTo>
                <a:lnTo>
                  <a:pt x="967" y="1310"/>
                </a:lnTo>
                <a:lnTo>
                  <a:pt x="975" y="1317"/>
                </a:lnTo>
                <a:lnTo>
                  <a:pt x="974" y="1320"/>
                </a:lnTo>
                <a:lnTo>
                  <a:pt x="972" y="1326"/>
                </a:lnTo>
                <a:lnTo>
                  <a:pt x="969" y="1332"/>
                </a:lnTo>
                <a:lnTo>
                  <a:pt x="962" y="1328"/>
                </a:lnTo>
                <a:lnTo>
                  <a:pt x="960" y="1333"/>
                </a:lnTo>
                <a:lnTo>
                  <a:pt x="960" y="1334"/>
                </a:lnTo>
                <a:lnTo>
                  <a:pt x="960" y="1339"/>
                </a:lnTo>
                <a:lnTo>
                  <a:pt x="961" y="1342"/>
                </a:lnTo>
                <a:lnTo>
                  <a:pt x="966" y="1346"/>
                </a:lnTo>
                <a:lnTo>
                  <a:pt x="979" y="1346"/>
                </a:lnTo>
                <a:lnTo>
                  <a:pt x="983" y="1357"/>
                </a:lnTo>
                <a:lnTo>
                  <a:pt x="984" y="1365"/>
                </a:lnTo>
                <a:lnTo>
                  <a:pt x="995" y="1374"/>
                </a:lnTo>
                <a:lnTo>
                  <a:pt x="996" y="1385"/>
                </a:lnTo>
                <a:lnTo>
                  <a:pt x="998" y="1390"/>
                </a:lnTo>
                <a:lnTo>
                  <a:pt x="1000" y="1394"/>
                </a:lnTo>
                <a:lnTo>
                  <a:pt x="1001" y="1395"/>
                </a:lnTo>
                <a:lnTo>
                  <a:pt x="1000" y="1409"/>
                </a:lnTo>
                <a:lnTo>
                  <a:pt x="1001" y="1419"/>
                </a:lnTo>
                <a:lnTo>
                  <a:pt x="1002" y="1425"/>
                </a:lnTo>
                <a:lnTo>
                  <a:pt x="1001" y="1431"/>
                </a:lnTo>
                <a:lnTo>
                  <a:pt x="1001" y="1441"/>
                </a:lnTo>
                <a:lnTo>
                  <a:pt x="998" y="1447"/>
                </a:lnTo>
                <a:lnTo>
                  <a:pt x="996" y="1454"/>
                </a:lnTo>
                <a:lnTo>
                  <a:pt x="995" y="1459"/>
                </a:lnTo>
                <a:lnTo>
                  <a:pt x="991" y="1468"/>
                </a:lnTo>
                <a:lnTo>
                  <a:pt x="989" y="1479"/>
                </a:lnTo>
                <a:lnTo>
                  <a:pt x="989" y="1488"/>
                </a:lnTo>
                <a:lnTo>
                  <a:pt x="991" y="1500"/>
                </a:lnTo>
                <a:lnTo>
                  <a:pt x="991" y="1511"/>
                </a:lnTo>
                <a:lnTo>
                  <a:pt x="991" y="1521"/>
                </a:lnTo>
                <a:lnTo>
                  <a:pt x="996" y="1529"/>
                </a:lnTo>
                <a:lnTo>
                  <a:pt x="996" y="1540"/>
                </a:lnTo>
                <a:lnTo>
                  <a:pt x="995" y="1549"/>
                </a:lnTo>
                <a:lnTo>
                  <a:pt x="995" y="1556"/>
                </a:lnTo>
                <a:lnTo>
                  <a:pt x="991" y="1563"/>
                </a:lnTo>
                <a:lnTo>
                  <a:pt x="988" y="1557"/>
                </a:lnTo>
                <a:lnTo>
                  <a:pt x="980" y="1555"/>
                </a:lnTo>
                <a:lnTo>
                  <a:pt x="974" y="1556"/>
                </a:lnTo>
                <a:lnTo>
                  <a:pt x="971" y="1559"/>
                </a:lnTo>
                <a:lnTo>
                  <a:pt x="969" y="1563"/>
                </a:lnTo>
                <a:lnTo>
                  <a:pt x="968" y="1568"/>
                </a:lnTo>
                <a:lnTo>
                  <a:pt x="968" y="1576"/>
                </a:lnTo>
                <a:lnTo>
                  <a:pt x="971" y="1582"/>
                </a:lnTo>
                <a:lnTo>
                  <a:pt x="973" y="1590"/>
                </a:lnTo>
                <a:lnTo>
                  <a:pt x="978" y="1597"/>
                </a:lnTo>
                <a:lnTo>
                  <a:pt x="977" y="1606"/>
                </a:lnTo>
                <a:lnTo>
                  <a:pt x="971" y="1611"/>
                </a:lnTo>
                <a:lnTo>
                  <a:pt x="967" y="1619"/>
                </a:lnTo>
                <a:lnTo>
                  <a:pt x="967" y="1626"/>
                </a:lnTo>
                <a:lnTo>
                  <a:pt x="964" y="1633"/>
                </a:lnTo>
                <a:lnTo>
                  <a:pt x="960" y="1634"/>
                </a:lnTo>
                <a:lnTo>
                  <a:pt x="955" y="1642"/>
                </a:lnTo>
                <a:lnTo>
                  <a:pt x="950" y="1646"/>
                </a:lnTo>
                <a:lnTo>
                  <a:pt x="947" y="1642"/>
                </a:lnTo>
                <a:lnTo>
                  <a:pt x="941" y="1645"/>
                </a:lnTo>
                <a:lnTo>
                  <a:pt x="940" y="1645"/>
                </a:lnTo>
                <a:lnTo>
                  <a:pt x="932" y="1648"/>
                </a:lnTo>
                <a:lnTo>
                  <a:pt x="914" y="1669"/>
                </a:lnTo>
                <a:lnTo>
                  <a:pt x="915" y="1670"/>
                </a:lnTo>
                <a:lnTo>
                  <a:pt x="916" y="1674"/>
                </a:lnTo>
                <a:lnTo>
                  <a:pt x="916" y="1681"/>
                </a:lnTo>
                <a:lnTo>
                  <a:pt x="916" y="1688"/>
                </a:lnTo>
                <a:lnTo>
                  <a:pt x="917" y="1698"/>
                </a:lnTo>
                <a:lnTo>
                  <a:pt x="920" y="1705"/>
                </a:lnTo>
                <a:lnTo>
                  <a:pt x="922" y="1714"/>
                </a:lnTo>
                <a:lnTo>
                  <a:pt x="922" y="1721"/>
                </a:lnTo>
                <a:lnTo>
                  <a:pt x="921" y="1727"/>
                </a:lnTo>
                <a:lnTo>
                  <a:pt x="921" y="1734"/>
                </a:lnTo>
                <a:lnTo>
                  <a:pt x="916" y="1739"/>
                </a:lnTo>
                <a:lnTo>
                  <a:pt x="914" y="1746"/>
                </a:lnTo>
                <a:lnTo>
                  <a:pt x="906" y="1751"/>
                </a:lnTo>
                <a:lnTo>
                  <a:pt x="904" y="1756"/>
                </a:lnTo>
                <a:lnTo>
                  <a:pt x="901" y="1760"/>
                </a:lnTo>
                <a:lnTo>
                  <a:pt x="900" y="1767"/>
                </a:lnTo>
                <a:lnTo>
                  <a:pt x="899" y="1773"/>
                </a:lnTo>
                <a:lnTo>
                  <a:pt x="892" y="1776"/>
                </a:lnTo>
                <a:lnTo>
                  <a:pt x="887" y="1779"/>
                </a:lnTo>
                <a:lnTo>
                  <a:pt x="883" y="1786"/>
                </a:lnTo>
                <a:lnTo>
                  <a:pt x="880" y="1793"/>
                </a:lnTo>
                <a:lnTo>
                  <a:pt x="875" y="1800"/>
                </a:lnTo>
                <a:lnTo>
                  <a:pt x="872" y="1807"/>
                </a:lnTo>
                <a:lnTo>
                  <a:pt x="871" y="1811"/>
                </a:lnTo>
                <a:lnTo>
                  <a:pt x="867" y="1817"/>
                </a:lnTo>
                <a:lnTo>
                  <a:pt x="866" y="1823"/>
                </a:lnTo>
                <a:lnTo>
                  <a:pt x="864" y="1828"/>
                </a:lnTo>
                <a:lnTo>
                  <a:pt x="860" y="1834"/>
                </a:lnTo>
                <a:lnTo>
                  <a:pt x="858" y="1837"/>
                </a:lnTo>
                <a:lnTo>
                  <a:pt x="854" y="1842"/>
                </a:lnTo>
                <a:lnTo>
                  <a:pt x="855" y="1847"/>
                </a:lnTo>
                <a:lnTo>
                  <a:pt x="857" y="1853"/>
                </a:lnTo>
                <a:lnTo>
                  <a:pt x="859" y="1860"/>
                </a:lnTo>
                <a:lnTo>
                  <a:pt x="860" y="1863"/>
                </a:lnTo>
                <a:lnTo>
                  <a:pt x="863" y="1865"/>
                </a:lnTo>
                <a:lnTo>
                  <a:pt x="865" y="1873"/>
                </a:lnTo>
                <a:lnTo>
                  <a:pt x="860" y="1874"/>
                </a:lnTo>
                <a:lnTo>
                  <a:pt x="849" y="1871"/>
                </a:lnTo>
                <a:lnTo>
                  <a:pt x="844" y="1873"/>
                </a:lnTo>
                <a:lnTo>
                  <a:pt x="842" y="1864"/>
                </a:lnTo>
                <a:lnTo>
                  <a:pt x="826" y="1846"/>
                </a:lnTo>
                <a:lnTo>
                  <a:pt x="810" y="1834"/>
                </a:lnTo>
                <a:lnTo>
                  <a:pt x="807" y="1833"/>
                </a:lnTo>
                <a:lnTo>
                  <a:pt x="800" y="1831"/>
                </a:lnTo>
                <a:lnTo>
                  <a:pt x="798" y="1831"/>
                </a:lnTo>
                <a:lnTo>
                  <a:pt x="795" y="1833"/>
                </a:lnTo>
                <a:lnTo>
                  <a:pt x="795" y="1831"/>
                </a:lnTo>
                <a:lnTo>
                  <a:pt x="797" y="1820"/>
                </a:lnTo>
                <a:lnTo>
                  <a:pt x="798" y="1812"/>
                </a:lnTo>
                <a:lnTo>
                  <a:pt x="800" y="1800"/>
                </a:lnTo>
                <a:lnTo>
                  <a:pt x="814" y="1777"/>
                </a:lnTo>
                <a:lnTo>
                  <a:pt x="824" y="1744"/>
                </a:lnTo>
                <a:lnTo>
                  <a:pt x="825" y="1715"/>
                </a:lnTo>
                <a:lnTo>
                  <a:pt x="825" y="1714"/>
                </a:lnTo>
                <a:lnTo>
                  <a:pt x="818" y="1703"/>
                </a:lnTo>
                <a:lnTo>
                  <a:pt x="808" y="1716"/>
                </a:lnTo>
                <a:lnTo>
                  <a:pt x="789" y="1772"/>
                </a:lnTo>
                <a:lnTo>
                  <a:pt x="783" y="1805"/>
                </a:lnTo>
                <a:lnTo>
                  <a:pt x="783" y="1807"/>
                </a:lnTo>
                <a:lnTo>
                  <a:pt x="787" y="1817"/>
                </a:lnTo>
                <a:lnTo>
                  <a:pt x="791" y="1826"/>
                </a:lnTo>
                <a:lnTo>
                  <a:pt x="791" y="1835"/>
                </a:lnTo>
                <a:lnTo>
                  <a:pt x="790" y="1835"/>
                </a:lnTo>
                <a:lnTo>
                  <a:pt x="781" y="1830"/>
                </a:lnTo>
                <a:lnTo>
                  <a:pt x="779" y="1830"/>
                </a:lnTo>
                <a:lnTo>
                  <a:pt x="775" y="1828"/>
                </a:lnTo>
                <a:lnTo>
                  <a:pt x="772" y="1826"/>
                </a:lnTo>
                <a:lnTo>
                  <a:pt x="766" y="1826"/>
                </a:lnTo>
                <a:lnTo>
                  <a:pt x="758" y="1826"/>
                </a:lnTo>
                <a:lnTo>
                  <a:pt x="753" y="1828"/>
                </a:lnTo>
                <a:lnTo>
                  <a:pt x="741" y="1836"/>
                </a:lnTo>
                <a:lnTo>
                  <a:pt x="739" y="1836"/>
                </a:lnTo>
                <a:lnTo>
                  <a:pt x="736" y="1837"/>
                </a:lnTo>
                <a:lnTo>
                  <a:pt x="729" y="1837"/>
                </a:lnTo>
                <a:lnTo>
                  <a:pt x="724" y="1835"/>
                </a:lnTo>
                <a:lnTo>
                  <a:pt x="721" y="1834"/>
                </a:lnTo>
                <a:lnTo>
                  <a:pt x="716" y="1833"/>
                </a:lnTo>
                <a:lnTo>
                  <a:pt x="710" y="1834"/>
                </a:lnTo>
                <a:lnTo>
                  <a:pt x="705" y="1835"/>
                </a:lnTo>
                <a:lnTo>
                  <a:pt x="700" y="1836"/>
                </a:lnTo>
                <a:lnTo>
                  <a:pt x="695" y="1837"/>
                </a:lnTo>
                <a:lnTo>
                  <a:pt x="687" y="1841"/>
                </a:lnTo>
                <a:lnTo>
                  <a:pt x="667" y="1846"/>
                </a:lnTo>
                <a:lnTo>
                  <a:pt x="637" y="1853"/>
                </a:lnTo>
                <a:lnTo>
                  <a:pt x="610" y="1864"/>
                </a:lnTo>
                <a:lnTo>
                  <a:pt x="598" y="1864"/>
                </a:lnTo>
                <a:lnTo>
                  <a:pt x="575" y="1866"/>
                </a:lnTo>
                <a:lnTo>
                  <a:pt x="564" y="1869"/>
                </a:lnTo>
                <a:lnTo>
                  <a:pt x="559" y="1870"/>
                </a:lnTo>
                <a:lnTo>
                  <a:pt x="551" y="1874"/>
                </a:lnTo>
                <a:lnTo>
                  <a:pt x="541" y="1877"/>
                </a:lnTo>
                <a:lnTo>
                  <a:pt x="535" y="1880"/>
                </a:lnTo>
                <a:lnTo>
                  <a:pt x="530" y="1885"/>
                </a:lnTo>
                <a:lnTo>
                  <a:pt x="527" y="1886"/>
                </a:lnTo>
                <a:lnTo>
                  <a:pt x="521" y="1887"/>
                </a:lnTo>
                <a:lnTo>
                  <a:pt x="513" y="1890"/>
                </a:lnTo>
                <a:lnTo>
                  <a:pt x="508" y="1891"/>
                </a:lnTo>
                <a:lnTo>
                  <a:pt x="504" y="1893"/>
                </a:lnTo>
                <a:lnTo>
                  <a:pt x="496" y="1894"/>
                </a:lnTo>
                <a:lnTo>
                  <a:pt x="490" y="1897"/>
                </a:lnTo>
                <a:lnTo>
                  <a:pt x="485" y="1898"/>
                </a:lnTo>
                <a:lnTo>
                  <a:pt x="481" y="1899"/>
                </a:lnTo>
                <a:lnTo>
                  <a:pt x="472" y="1903"/>
                </a:lnTo>
                <a:lnTo>
                  <a:pt x="471" y="1903"/>
                </a:lnTo>
                <a:lnTo>
                  <a:pt x="454" y="1910"/>
                </a:lnTo>
                <a:lnTo>
                  <a:pt x="453" y="1910"/>
                </a:lnTo>
                <a:lnTo>
                  <a:pt x="451" y="1910"/>
                </a:lnTo>
                <a:lnTo>
                  <a:pt x="447" y="1913"/>
                </a:lnTo>
                <a:lnTo>
                  <a:pt x="443" y="1914"/>
                </a:lnTo>
                <a:lnTo>
                  <a:pt x="439" y="1915"/>
                </a:lnTo>
                <a:lnTo>
                  <a:pt x="433" y="1917"/>
                </a:lnTo>
                <a:lnTo>
                  <a:pt x="426" y="1920"/>
                </a:lnTo>
                <a:lnTo>
                  <a:pt x="417" y="1923"/>
                </a:lnTo>
                <a:lnTo>
                  <a:pt x="410" y="1926"/>
                </a:lnTo>
                <a:lnTo>
                  <a:pt x="402" y="1931"/>
                </a:lnTo>
                <a:lnTo>
                  <a:pt x="396" y="1936"/>
                </a:lnTo>
                <a:lnTo>
                  <a:pt x="390" y="1942"/>
                </a:lnTo>
                <a:lnTo>
                  <a:pt x="384" y="1948"/>
                </a:lnTo>
                <a:lnTo>
                  <a:pt x="379" y="1950"/>
                </a:lnTo>
                <a:lnTo>
                  <a:pt x="375" y="1951"/>
                </a:lnTo>
                <a:lnTo>
                  <a:pt x="369" y="1954"/>
                </a:lnTo>
                <a:lnTo>
                  <a:pt x="363" y="1956"/>
                </a:lnTo>
                <a:lnTo>
                  <a:pt x="360" y="1959"/>
                </a:lnTo>
                <a:lnTo>
                  <a:pt x="352" y="1955"/>
                </a:lnTo>
                <a:lnTo>
                  <a:pt x="327" y="1957"/>
                </a:lnTo>
                <a:lnTo>
                  <a:pt x="294" y="1967"/>
                </a:lnTo>
                <a:lnTo>
                  <a:pt x="286" y="1976"/>
                </a:lnTo>
                <a:lnTo>
                  <a:pt x="274" y="1968"/>
                </a:lnTo>
                <a:lnTo>
                  <a:pt x="270" y="1966"/>
                </a:lnTo>
                <a:lnTo>
                  <a:pt x="262" y="1963"/>
                </a:lnTo>
                <a:lnTo>
                  <a:pt x="257" y="1962"/>
                </a:lnTo>
                <a:lnTo>
                  <a:pt x="253" y="1963"/>
                </a:lnTo>
                <a:lnTo>
                  <a:pt x="246" y="1963"/>
                </a:lnTo>
                <a:lnTo>
                  <a:pt x="242" y="1965"/>
                </a:lnTo>
                <a:lnTo>
                  <a:pt x="237" y="1966"/>
                </a:lnTo>
                <a:lnTo>
                  <a:pt x="232" y="1967"/>
                </a:lnTo>
                <a:lnTo>
                  <a:pt x="225" y="1968"/>
                </a:lnTo>
                <a:lnTo>
                  <a:pt x="217" y="1971"/>
                </a:lnTo>
                <a:lnTo>
                  <a:pt x="209" y="1973"/>
                </a:lnTo>
                <a:lnTo>
                  <a:pt x="204" y="1974"/>
                </a:lnTo>
                <a:lnTo>
                  <a:pt x="197" y="1976"/>
                </a:lnTo>
                <a:lnTo>
                  <a:pt x="188" y="1978"/>
                </a:lnTo>
                <a:lnTo>
                  <a:pt x="181" y="1979"/>
                </a:lnTo>
                <a:lnTo>
                  <a:pt x="147" y="1990"/>
                </a:lnTo>
                <a:lnTo>
                  <a:pt x="108" y="2001"/>
                </a:lnTo>
                <a:lnTo>
                  <a:pt x="107" y="2001"/>
                </a:lnTo>
                <a:lnTo>
                  <a:pt x="68" y="2024"/>
                </a:lnTo>
                <a:lnTo>
                  <a:pt x="61" y="2031"/>
                </a:lnTo>
                <a:lnTo>
                  <a:pt x="58" y="2031"/>
                </a:lnTo>
                <a:lnTo>
                  <a:pt x="58" y="2025"/>
                </a:lnTo>
                <a:lnTo>
                  <a:pt x="57" y="2020"/>
                </a:lnTo>
                <a:lnTo>
                  <a:pt x="52" y="2020"/>
                </a:lnTo>
                <a:lnTo>
                  <a:pt x="38" y="2020"/>
                </a:lnTo>
                <a:lnTo>
                  <a:pt x="12" y="2030"/>
                </a:lnTo>
                <a:lnTo>
                  <a:pt x="0" y="2029"/>
                </a:lnTo>
                <a:lnTo>
                  <a:pt x="0" y="2028"/>
                </a:lnTo>
                <a:lnTo>
                  <a:pt x="3" y="2017"/>
                </a:lnTo>
                <a:lnTo>
                  <a:pt x="41" y="2010"/>
                </a:lnTo>
                <a:lnTo>
                  <a:pt x="57" y="2011"/>
                </a:lnTo>
                <a:lnTo>
                  <a:pt x="58" y="2007"/>
                </a:lnTo>
                <a:lnTo>
                  <a:pt x="57" y="1997"/>
                </a:lnTo>
                <a:lnTo>
                  <a:pt x="58" y="1996"/>
                </a:lnTo>
                <a:lnTo>
                  <a:pt x="65" y="1990"/>
                </a:lnTo>
                <a:lnTo>
                  <a:pt x="67" y="1988"/>
                </a:lnTo>
                <a:lnTo>
                  <a:pt x="75" y="1985"/>
                </a:lnTo>
                <a:lnTo>
                  <a:pt x="82" y="1979"/>
                </a:lnTo>
                <a:lnTo>
                  <a:pt x="82" y="1962"/>
                </a:lnTo>
                <a:lnTo>
                  <a:pt x="82" y="1961"/>
                </a:lnTo>
                <a:lnTo>
                  <a:pt x="84" y="1960"/>
                </a:lnTo>
                <a:lnTo>
                  <a:pt x="90" y="1957"/>
                </a:lnTo>
                <a:lnTo>
                  <a:pt x="103" y="1945"/>
                </a:lnTo>
                <a:lnTo>
                  <a:pt x="114" y="1936"/>
                </a:lnTo>
                <a:lnTo>
                  <a:pt x="119" y="1931"/>
                </a:lnTo>
                <a:lnTo>
                  <a:pt x="122" y="1927"/>
                </a:lnTo>
                <a:lnTo>
                  <a:pt x="123" y="1925"/>
                </a:lnTo>
                <a:lnTo>
                  <a:pt x="123" y="1923"/>
                </a:lnTo>
                <a:lnTo>
                  <a:pt x="119" y="1909"/>
                </a:lnTo>
                <a:lnTo>
                  <a:pt x="118" y="1902"/>
                </a:lnTo>
                <a:lnTo>
                  <a:pt x="117" y="1900"/>
                </a:lnTo>
                <a:lnTo>
                  <a:pt x="117" y="1899"/>
                </a:lnTo>
                <a:lnTo>
                  <a:pt x="114" y="1897"/>
                </a:lnTo>
                <a:lnTo>
                  <a:pt x="112" y="1896"/>
                </a:lnTo>
                <a:lnTo>
                  <a:pt x="109" y="1894"/>
                </a:lnTo>
                <a:lnTo>
                  <a:pt x="108" y="1893"/>
                </a:lnTo>
                <a:lnTo>
                  <a:pt x="106" y="1890"/>
                </a:lnTo>
                <a:lnTo>
                  <a:pt x="105" y="1883"/>
                </a:lnTo>
                <a:lnTo>
                  <a:pt x="103" y="1881"/>
                </a:lnTo>
                <a:lnTo>
                  <a:pt x="102" y="1876"/>
                </a:lnTo>
                <a:lnTo>
                  <a:pt x="103" y="1864"/>
                </a:lnTo>
                <a:lnTo>
                  <a:pt x="107" y="1858"/>
                </a:lnTo>
                <a:lnTo>
                  <a:pt x="113" y="1850"/>
                </a:lnTo>
                <a:lnTo>
                  <a:pt x="112" y="1842"/>
                </a:lnTo>
                <a:lnTo>
                  <a:pt x="114" y="1836"/>
                </a:lnTo>
                <a:lnTo>
                  <a:pt x="114" y="1835"/>
                </a:lnTo>
                <a:lnTo>
                  <a:pt x="117" y="1830"/>
                </a:lnTo>
                <a:lnTo>
                  <a:pt x="117" y="1828"/>
                </a:lnTo>
                <a:lnTo>
                  <a:pt x="118" y="1825"/>
                </a:lnTo>
                <a:lnTo>
                  <a:pt x="119" y="1824"/>
                </a:lnTo>
                <a:lnTo>
                  <a:pt x="119" y="1822"/>
                </a:lnTo>
                <a:lnTo>
                  <a:pt x="120" y="1819"/>
                </a:lnTo>
                <a:lnTo>
                  <a:pt x="115" y="1817"/>
                </a:lnTo>
                <a:lnTo>
                  <a:pt x="114" y="1816"/>
                </a:lnTo>
                <a:lnTo>
                  <a:pt x="111" y="1813"/>
                </a:lnTo>
                <a:lnTo>
                  <a:pt x="112" y="1808"/>
                </a:lnTo>
                <a:lnTo>
                  <a:pt x="112" y="1807"/>
                </a:lnTo>
                <a:lnTo>
                  <a:pt x="112" y="1805"/>
                </a:lnTo>
                <a:lnTo>
                  <a:pt x="113" y="1802"/>
                </a:lnTo>
                <a:lnTo>
                  <a:pt x="113" y="1799"/>
                </a:lnTo>
                <a:lnTo>
                  <a:pt x="112" y="1795"/>
                </a:lnTo>
                <a:lnTo>
                  <a:pt x="111" y="1793"/>
                </a:lnTo>
                <a:lnTo>
                  <a:pt x="109" y="1791"/>
                </a:lnTo>
                <a:lnTo>
                  <a:pt x="108" y="1790"/>
                </a:lnTo>
                <a:lnTo>
                  <a:pt x="102" y="1786"/>
                </a:lnTo>
                <a:lnTo>
                  <a:pt x="100" y="1785"/>
                </a:lnTo>
                <a:lnTo>
                  <a:pt x="95" y="1785"/>
                </a:lnTo>
                <a:lnTo>
                  <a:pt x="95" y="1778"/>
                </a:lnTo>
                <a:lnTo>
                  <a:pt x="95" y="1777"/>
                </a:lnTo>
                <a:lnTo>
                  <a:pt x="95" y="1769"/>
                </a:lnTo>
                <a:lnTo>
                  <a:pt x="97" y="1760"/>
                </a:lnTo>
                <a:lnTo>
                  <a:pt x="97" y="1759"/>
                </a:lnTo>
                <a:lnTo>
                  <a:pt x="92" y="1745"/>
                </a:lnTo>
                <a:lnTo>
                  <a:pt x="94" y="1740"/>
                </a:lnTo>
                <a:lnTo>
                  <a:pt x="94" y="1732"/>
                </a:lnTo>
                <a:lnTo>
                  <a:pt x="96" y="1729"/>
                </a:lnTo>
                <a:lnTo>
                  <a:pt x="97" y="1728"/>
                </a:lnTo>
                <a:lnTo>
                  <a:pt x="98" y="1727"/>
                </a:lnTo>
                <a:lnTo>
                  <a:pt x="100" y="1727"/>
                </a:lnTo>
                <a:lnTo>
                  <a:pt x="102" y="1727"/>
                </a:lnTo>
                <a:lnTo>
                  <a:pt x="106" y="1727"/>
                </a:lnTo>
                <a:lnTo>
                  <a:pt x="108" y="1728"/>
                </a:lnTo>
                <a:lnTo>
                  <a:pt x="109" y="1728"/>
                </a:lnTo>
                <a:lnTo>
                  <a:pt x="111" y="1728"/>
                </a:lnTo>
                <a:lnTo>
                  <a:pt x="112" y="1728"/>
                </a:lnTo>
                <a:lnTo>
                  <a:pt x="126" y="1720"/>
                </a:lnTo>
                <a:lnTo>
                  <a:pt x="130" y="1719"/>
                </a:lnTo>
                <a:lnTo>
                  <a:pt x="130" y="1717"/>
                </a:lnTo>
                <a:lnTo>
                  <a:pt x="131" y="1715"/>
                </a:lnTo>
                <a:lnTo>
                  <a:pt x="132" y="1714"/>
                </a:lnTo>
                <a:lnTo>
                  <a:pt x="134" y="1711"/>
                </a:lnTo>
                <a:lnTo>
                  <a:pt x="136" y="1710"/>
                </a:lnTo>
                <a:lnTo>
                  <a:pt x="137" y="1709"/>
                </a:lnTo>
                <a:lnTo>
                  <a:pt x="139" y="1708"/>
                </a:lnTo>
                <a:lnTo>
                  <a:pt x="141" y="1706"/>
                </a:lnTo>
                <a:lnTo>
                  <a:pt x="145" y="1705"/>
                </a:lnTo>
                <a:lnTo>
                  <a:pt x="147" y="1705"/>
                </a:lnTo>
                <a:lnTo>
                  <a:pt x="154" y="1706"/>
                </a:lnTo>
                <a:lnTo>
                  <a:pt x="158" y="1708"/>
                </a:lnTo>
                <a:lnTo>
                  <a:pt x="160" y="1709"/>
                </a:lnTo>
                <a:lnTo>
                  <a:pt x="163" y="1711"/>
                </a:lnTo>
                <a:lnTo>
                  <a:pt x="169" y="1715"/>
                </a:lnTo>
                <a:lnTo>
                  <a:pt x="172" y="1713"/>
                </a:lnTo>
                <a:lnTo>
                  <a:pt x="175" y="1713"/>
                </a:lnTo>
                <a:lnTo>
                  <a:pt x="177" y="1714"/>
                </a:lnTo>
                <a:lnTo>
                  <a:pt x="179" y="1716"/>
                </a:lnTo>
                <a:lnTo>
                  <a:pt x="181" y="1717"/>
                </a:lnTo>
                <a:lnTo>
                  <a:pt x="183" y="1717"/>
                </a:lnTo>
                <a:lnTo>
                  <a:pt x="185" y="1716"/>
                </a:lnTo>
                <a:lnTo>
                  <a:pt x="188" y="1715"/>
                </a:lnTo>
                <a:lnTo>
                  <a:pt x="188" y="1714"/>
                </a:lnTo>
                <a:lnTo>
                  <a:pt x="188" y="1711"/>
                </a:lnTo>
                <a:lnTo>
                  <a:pt x="188" y="1705"/>
                </a:lnTo>
                <a:lnTo>
                  <a:pt x="189" y="1691"/>
                </a:lnTo>
                <a:lnTo>
                  <a:pt x="189" y="1687"/>
                </a:lnTo>
                <a:lnTo>
                  <a:pt x="189" y="1673"/>
                </a:lnTo>
                <a:lnTo>
                  <a:pt x="189" y="1665"/>
                </a:lnTo>
                <a:lnTo>
                  <a:pt x="189" y="1662"/>
                </a:lnTo>
                <a:lnTo>
                  <a:pt x="189" y="1660"/>
                </a:lnTo>
                <a:lnTo>
                  <a:pt x="189" y="1659"/>
                </a:lnTo>
                <a:lnTo>
                  <a:pt x="189" y="1658"/>
                </a:lnTo>
                <a:lnTo>
                  <a:pt x="189" y="1657"/>
                </a:lnTo>
                <a:lnTo>
                  <a:pt x="191" y="1652"/>
                </a:lnTo>
                <a:lnTo>
                  <a:pt x="191" y="1648"/>
                </a:lnTo>
                <a:lnTo>
                  <a:pt x="191" y="1646"/>
                </a:lnTo>
                <a:lnTo>
                  <a:pt x="191" y="1645"/>
                </a:lnTo>
                <a:lnTo>
                  <a:pt x="191" y="1643"/>
                </a:lnTo>
                <a:lnTo>
                  <a:pt x="191" y="1642"/>
                </a:lnTo>
                <a:lnTo>
                  <a:pt x="191" y="1641"/>
                </a:lnTo>
                <a:lnTo>
                  <a:pt x="191" y="1634"/>
                </a:lnTo>
                <a:lnTo>
                  <a:pt x="191" y="1628"/>
                </a:lnTo>
                <a:lnTo>
                  <a:pt x="191" y="1626"/>
                </a:lnTo>
                <a:lnTo>
                  <a:pt x="191" y="1622"/>
                </a:lnTo>
                <a:lnTo>
                  <a:pt x="191" y="1616"/>
                </a:lnTo>
                <a:lnTo>
                  <a:pt x="192" y="1605"/>
                </a:lnTo>
                <a:lnTo>
                  <a:pt x="193" y="1591"/>
                </a:lnTo>
                <a:lnTo>
                  <a:pt x="193" y="1580"/>
                </a:lnTo>
                <a:lnTo>
                  <a:pt x="194" y="1561"/>
                </a:lnTo>
                <a:lnTo>
                  <a:pt x="194" y="1550"/>
                </a:lnTo>
                <a:lnTo>
                  <a:pt x="194" y="1545"/>
                </a:lnTo>
                <a:lnTo>
                  <a:pt x="196" y="1512"/>
                </a:lnTo>
                <a:lnTo>
                  <a:pt x="197" y="1500"/>
                </a:lnTo>
                <a:lnTo>
                  <a:pt x="197" y="1489"/>
                </a:lnTo>
                <a:lnTo>
                  <a:pt x="197" y="1486"/>
                </a:lnTo>
                <a:lnTo>
                  <a:pt x="197" y="1480"/>
                </a:lnTo>
                <a:lnTo>
                  <a:pt x="197" y="1477"/>
                </a:lnTo>
                <a:lnTo>
                  <a:pt x="197" y="1476"/>
                </a:lnTo>
                <a:lnTo>
                  <a:pt x="198" y="1475"/>
                </a:lnTo>
                <a:lnTo>
                  <a:pt x="198" y="1471"/>
                </a:lnTo>
                <a:lnTo>
                  <a:pt x="198" y="1462"/>
                </a:lnTo>
                <a:lnTo>
                  <a:pt x="198" y="1458"/>
                </a:lnTo>
                <a:lnTo>
                  <a:pt x="198" y="1456"/>
                </a:lnTo>
                <a:lnTo>
                  <a:pt x="198" y="1453"/>
                </a:lnTo>
                <a:lnTo>
                  <a:pt x="199" y="1442"/>
                </a:lnTo>
                <a:lnTo>
                  <a:pt x="199" y="1436"/>
                </a:lnTo>
                <a:lnTo>
                  <a:pt x="199" y="1432"/>
                </a:lnTo>
                <a:lnTo>
                  <a:pt x="199" y="1422"/>
                </a:lnTo>
                <a:lnTo>
                  <a:pt x="199" y="1414"/>
                </a:lnTo>
                <a:lnTo>
                  <a:pt x="200" y="1403"/>
                </a:lnTo>
                <a:lnTo>
                  <a:pt x="200" y="1399"/>
                </a:lnTo>
                <a:lnTo>
                  <a:pt x="200" y="1397"/>
                </a:lnTo>
                <a:lnTo>
                  <a:pt x="200" y="1391"/>
                </a:lnTo>
                <a:lnTo>
                  <a:pt x="200" y="1383"/>
                </a:lnTo>
                <a:lnTo>
                  <a:pt x="202" y="1365"/>
                </a:lnTo>
                <a:lnTo>
                  <a:pt x="202" y="1348"/>
                </a:lnTo>
                <a:lnTo>
                  <a:pt x="202" y="1339"/>
                </a:lnTo>
                <a:lnTo>
                  <a:pt x="202" y="1334"/>
                </a:lnTo>
                <a:lnTo>
                  <a:pt x="202" y="1333"/>
                </a:lnTo>
                <a:lnTo>
                  <a:pt x="202" y="1332"/>
                </a:lnTo>
                <a:lnTo>
                  <a:pt x="202" y="1331"/>
                </a:lnTo>
                <a:lnTo>
                  <a:pt x="202" y="1328"/>
                </a:lnTo>
                <a:lnTo>
                  <a:pt x="202" y="1327"/>
                </a:lnTo>
                <a:lnTo>
                  <a:pt x="203" y="1326"/>
                </a:lnTo>
                <a:lnTo>
                  <a:pt x="203" y="1321"/>
                </a:lnTo>
                <a:lnTo>
                  <a:pt x="203" y="1320"/>
                </a:lnTo>
                <a:lnTo>
                  <a:pt x="203" y="1304"/>
                </a:lnTo>
                <a:lnTo>
                  <a:pt x="203" y="1292"/>
                </a:lnTo>
                <a:lnTo>
                  <a:pt x="203" y="1289"/>
                </a:lnTo>
                <a:lnTo>
                  <a:pt x="204" y="1280"/>
                </a:lnTo>
                <a:lnTo>
                  <a:pt x="204" y="1279"/>
                </a:lnTo>
                <a:lnTo>
                  <a:pt x="204" y="1275"/>
                </a:lnTo>
                <a:lnTo>
                  <a:pt x="204" y="1274"/>
                </a:lnTo>
                <a:lnTo>
                  <a:pt x="204" y="1266"/>
                </a:lnTo>
                <a:lnTo>
                  <a:pt x="204" y="1260"/>
                </a:lnTo>
                <a:lnTo>
                  <a:pt x="204" y="1254"/>
                </a:lnTo>
                <a:lnTo>
                  <a:pt x="204" y="1252"/>
                </a:lnTo>
                <a:lnTo>
                  <a:pt x="204" y="1245"/>
                </a:lnTo>
                <a:lnTo>
                  <a:pt x="205" y="1243"/>
                </a:lnTo>
                <a:lnTo>
                  <a:pt x="205" y="1241"/>
                </a:lnTo>
                <a:lnTo>
                  <a:pt x="205" y="1237"/>
                </a:lnTo>
                <a:lnTo>
                  <a:pt x="205" y="1235"/>
                </a:lnTo>
                <a:lnTo>
                  <a:pt x="205" y="1230"/>
                </a:lnTo>
                <a:lnTo>
                  <a:pt x="205" y="1226"/>
                </a:lnTo>
                <a:lnTo>
                  <a:pt x="205" y="1225"/>
                </a:lnTo>
                <a:lnTo>
                  <a:pt x="205" y="1224"/>
                </a:lnTo>
                <a:lnTo>
                  <a:pt x="205" y="1222"/>
                </a:lnTo>
                <a:lnTo>
                  <a:pt x="205" y="1217"/>
                </a:lnTo>
                <a:lnTo>
                  <a:pt x="205" y="1215"/>
                </a:lnTo>
                <a:lnTo>
                  <a:pt x="205" y="1213"/>
                </a:lnTo>
                <a:lnTo>
                  <a:pt x="206" y="1208"/>
                </a:lnTo>
                <a:lnTo>
                  <a:pt x="206" y="1205"/>
                </a:lnTo>
                <a:lnTo>
                  <a:pt x="206" y="1202"/>
                </a:lnTo>
                <a:lnTo>
                  <a:pt x="206" y="1191"/>
                </a:lnTo>
                <a:lnTo>
                  <a:pt x="206" y="1182"/>
                </a:lnTo>
                <a:lnTo>
                  <a:pt x="206" y="1172"/>
                </a:lnTo>
                <a:lnTo>
                  <a:pt x="208" y="1166"/>
                </a:lnTo>
                <a:lnTo>
                  <a:pt x="208" y="1165"/>
                </a:lnTo>
                <a:lnTo>
                  <a:pt x="208" y="1158"/>
                </a:lnTo>
                <a:lnTo>
                  <a:pt x="208" y="1149"/>
                </a:lnTo>
                <a:lnTo>
                  <a:pt x="208" y="1145"/>
                </a:lnTo>
                <a:lnTo>
                  <a:pt x="208" y="1140"/>
                </a:lnTo>
                <a:lnTo>
                  <a:pt x="209" y="1138"/>
                </a:lnTo>
                <a:lnTo>
                  <a:pt x="209" y="1134"/>
                </a:lnTo>
                <a:lnTo>
                  <a:pt x="209" y="1132"/>
                </a:lnTo>
                <a:lnTo>
                  <a:pt x="209" y="1128"/>
                </a:lnTo>
                <a:lnTo>
                  <a:pt x="209" y="1122"/>
                </a:lnTo>
                <a:lnTo>
                  <a:pt x="209" y="1114"/>
                </a:lnTo>
                <a:lnTo>
                  <a:pt x="209" y="1112"/>
                </a:lnTo>
                <a:lnTo>
                  <a:pt x="209" y="1111"/>
                </a:lnTo>
                <a:lnTo>
                  <a:pt x="209" y="1110"/>
                </a:lnTo>
                <a:lnTo>
                  <a:pt x="209" y="1100"/>
                </a:lnTo>
                <a:lnTo>
                  <a:pt x="209" y="1095"/>
                </a:lnTo>
                <a:lnTo>
                  <a:pt x="209" y="1092"/>
                </a:lnTo>
                <a:lnTo>
                  <a:pt x="209" y="1089"/>
                </a:lnTo>
                <a:lnTo>
                  <a:pt x="209" y="1088"/>
                </a:lnTo>
                <a:lnTo>
                  <a:pt x="209" y="1087"/>
                </a:lnTo>
                <a:lnTo>
                  <a:pt x="209" y="1086"/>
                </a:lnTo>
                <a:lnTo>
                  <a:pt x="210" y="1080"/>
                </a:lnTo>
                <a:lnTo>
                  <a:pt x="210" y="1072"/>
                </a:lnTo>
                <a:lnTo>
                  <a:pt x="210" y="1068"/>
                </a:lnTo>
                <a:lnTo>
                  <a:pt x="210" y="1035"/>
                </a:lnTo>
                <a:lnTo>
                  <a:pt x="210" y="1034"/>
                </a:lnTo>
                <a:lnTo>
                  <a:pt x="210" y="1032"/>
                </a:lnTo>
                <a:lnTo>
                  <a:pt x="210" y="1025"/>
                </a:lnTo>
                <a:lnTo>
                  <a:pt x="210" y="1021"/>
                </a:lnTo>
                <a:lnTo>
                  <a:pt x="210" y="1017"/>
                </a:lnTo>
                <a:lnTo>
                  <a:pt x="210" y="1015"/>
                </a:lnTo>
                <a:lnTo>
                  <a:pt x="210" y="1006"/>
                </a:lnTo>
                <a:lnTo>
                  <a:pt x="210" y="1005"/>
                </a:lnTo>
                <a:lnTo>
                  <a:pt x="209" y="996"/>
                </a:lnTo>
                <a:lnTo>
                  <a:pt x="209" y="995"/>
                </a:lnTo>
                <a:lnTo>
                  <a:pt x="209" y="988"/>
                </a:lnTo>
                <a:lnTo>
                  <a:pt x="209" y="963"/>
                </a:lnTo>
                <a:lnTo>
                  <a:pt x="208" y="956"/>
                </a:lnTo>
                <a:lnTo>
                  <a:pt x="208" y="951"/>
                </a:lnTo>
                <a:lnTo>
                  <a:pt x="208" y="949"/>
                </a:lnTo>
                <a:lnTo>
                  <a:pt x="208" y="948"/>
                </a:lnTo>
                <a:lnTo>
                  <a:pt x="208" y="937"/>
                </a:lnTo>
                <a:lnTo>
                  <a:pt x="208" y="935"/>
                </a:lnTo>
                <a:lnTo>
                  <a:pt x="208" y="933"/>
                </a:lnTo>
                <a:lnTo>
                  <a:pt x="208" y="928"/>
                </a:lnTo>
                <a:lnTo>
                  <a:pt x="208" y="927"/>
                </a:lnTo>
                <a:lnTo>
                  <a:pt x="208" y="925"/>
                </a:lnTo>
                <a:lnTo>
                  <a:pt x="208" y="923"/>
                </a:lnTo>
                <a:lnTo>
                  <a:pt x="208" y="922"/>
                </a:lnTo>
                <a:lnTo>
                  <a:pt x="208" y="915"/>
                </a:lnTo>
                <a:lnTo>
                  <a:pt x="208" y="914"/>
                </a:lnTo>
                <a:lnTo>
                  <a:pt x="208" y="912"/>
                </a:lnTo>
                <a:lnTo>
                  <a:pt x="208" y="911"/>
                </a:lnTo>
                <a:lnTo>
                  <a:pt x="206" y="908"/>
                </a:lnTo>
                <a:lnTo>
                  <a:pt x="206" y="903"/>
                </a:lnTo>
                <a:lnTo>
                  <a:pt x="206" y="891"/>
                </a:lnTo>
                <a:lnTo>
                  <a:pt x="206" y="888"/>
                </a:lnTo>
                <a:lnTo>
                  <a:pt x="206" y="887"/>
                </a:lnTo>
                <a:lnTo>
                  <a:pt x="206" y="882"/>
                </a:lnTo>
                <a:lnTo>
                  <a:pt x="206" y="876"/>
                </a:lnTo>
                <a:lnTo>
                  <a:pt x="206" y="875"/>
                </a:lnTo>
                <a:lnTo>
                  <a:pt x="205" y="857"/>
                </a:lnTo>
                <a:lnTo>
                  <a:pt x="205" y="854"/>
                </a:lnTo>
                <a:lnTo>
                  <a:pt x="205" y="853"/>
                </a:lnTo>
                <a:lnTo>
                  <a:pt x="205" y="852"/>
                </a:lnTo>
                <a:lnTo>
                  <a:pt x="205" y="849"/>
                </a:lnTo>
                <a:lnTo>
                  <a:pt x="205" y="841"/>
                </a:lnTo>
                <a:lnTo>
                  <a:pt x="205" y="840"/>
                </a:lnTo>
                <a:lnTo>
                  <a:pt x="205" y="838"/>
                </a:lnTo>
                <a:lnTo>
                  <a:pt x="205" y="831"/>
                </a:lnTo>
                <a:lnTo>
                  <a:pt x="205" y="819"/>
                </a:lnTo>
                <a:lnTo>
                  <a:pt x="205" y="808"/>
                </a:lnTo>
                <a:lnTo>
                  <a:pt x="205" y="803"/>
                </a:lnTo>
                <a:lnTo>
                  <a:pt x="205" y="802"/>
                </a:lnTo>
                <a:lnTo>
                  <a:pt x="204" y="798"/>
                </a:lnTo>
                <a:lnTo>
                  <a:pt x="204" y="794"/>
                </a:lnTo>
                <a:lnTo>
                  <a:pt x="204" y="789"/>
                </a:lnTo>
                <a:lnTo>
                  <a:pt x="204" y="784"/>
                </a:lnTo>
                <a:lnTo>
                  <a:pt x="204" y="774"/>
                </a:lnTo>
                <a:lnTo>
                  <a:pt x="204" y="773"/>
                </a:lnTo>
                <a:lnTo>
                  <a:pt x="204" y="767"/>
                </a:lnTo>
                <a:lnTo>
                  <a:pt x="203" y="761"/>
                </a:lnTo>
                <a:lnTo>
                  <a:pt x="203" y="760"/>
                </a:lnTo>
                <a:lnTo>
                  <a:pt x="203" y="758"/>
                </a:lnTo>
                <a:lnTo>
                  <a:pt x="203" y="757"/>
                </a:lnTo>
                <a:lnTo>
                  <a:pt x="203" y="756"/>
                </a:lnTo>
                <a:lnTo>
                  <a:pt x="203" y="750"/>
                </a:lnTo>
                <a:lnTo>
                  <a:pt x="203" y="710"/>
                </a:lnTo>
                <a:lnTo>
                  <a:pt x="202" y="698"/>
                </a:lnTo>
                <a:lnTo>
                  <a:pt x="202" y="697"/>
                </a:lnTo>
                <a:lnTo>
                  <a:pt x="202" y="688"/>
                </a:lnTo>
                <a:lnTo>
                  <a:pt x="202" y="687"/>
                </a:lnTo>
                <a:lnTo>
                  <a:pt x="202" y="683"/>
                </a:lnTo>
                <a:lnTo>
                  <a:pt x="202" y="677"/>
                </a:lnTo>
                <a:lnTo>
                  <a:pt x="200" y="655"/>
                </a:lnTo>
                <a:lnTo>
                  <a:pt x="200" y="654"/>
                </a:lnTo>
                <a:lnTo>
                  <a:pt x="200" y="648"/>
                </a:lnTo>
                <a:lnTo>
                  <a:pt x="200" y="642"/>
                </a:lnTo>
                <a:lnTo>
                  <a:pt x="200" y="641"/>
                </a:lnTo>
                <a:lnTo>
                  <a:pt x="200" y="640"/>
                </a:lnTo>
                <a:lnTo>
                  <a:pt x="200" y="638"/>
                </a:lnTo>
                <a:lnTo>
                  <a:pt x="200" y="637"/>
                </a:lnTo>
                <a:lnTo>
                  <a:pt x="200" y="634"/>
                </a:lnTo>
                <a:lnTo>
                  <a:pt x="199" y="627"/>
                </a:lnTo>
                <a:lnTo>
                  <a:pt x="199" y="624"/>
                </a:lnTo>
                <a:lnTo>
                  <a:pt x="199" y="614"/>
                </a:lnTo>
                <a:lnTo>
                  <a:pt x="199" y="613"/>
                </a:lnTo>
                <a:lnTo>
                  <a:pt x="199" y="603"/>
                </a:lnTo>
                <a:lnTo>
                  <a:pt x="199" y="602"/>
                </a:lnTo>
                <a:lnTo>
                  <a:pt x="199" y="601"/>
                </a:lnTo>
                <a:lnTo>
                  <a:pt x="199" y="600"/>
                </a:lnTo>
                <a:lnTo>
                  <a:pt x="198" y="594"/>
                </a:lnTo>
                <a:lnTo>
                  <a:pt x="198" y="591"/>
                </a:lnTo>
                <a:lnTo>
                  <a:pt x="198" y="586"/>
                </a:lnTo>
                <a:lnTo>
                  <a:pt x="198" y="583"/>
                </a:lnTo>
                <a:lnTo>
                  <a:pt x="198" y="579"/>
                </a:lnTo>
                <a:lnTo>
                  <a:pt x="198" y="577"/>
                </a:lnTo>
                <a:lnTo>
                  <a:pt x="198" y="575"/>
                </a:lnTo>
                <a:lnTo>
                  <a:pt x="198" y="574"/>
                </a:lnTo>
                <a:lnTo>
                  <a:pt x="198" y="568"/>
                </a:lnTo>
                <a:lnTo>
                  <a:pt x="198" y="566"/>
                </a:lnTo>
                <a:lnTo>
                  <a:pt x="198" y="563"/>
                </a:lnTo>
                <a:lnTo>
                  <a:pt x="198" y="562"/>
                </a:lnTo>
                <a:lnTo>
                  <a:pt x="198" y="561"/>
                </a:lnTo>
                <a:lnTo>
                  <a:pt x="198" y="555"/>
                </a:lnTo>
                <a:lnTo>
                  <a:pt x="198" y="554"/>
                </a:lnTo>
                <a:lnTo>
                  <a:pt x="197" y="551"/>
                </a:lnTo>
                <a:lnTo>
                  <a:pt x="197" y="550"/>
                </a:lnTo>
                <a:lnTo>
                  <a:pt x="197" y="547"/>
                </a:lnTo>
                <a:lnTo>
                  <a:pt x="197" y="546"/>
                </a:lnTo>
                <a:lnTo>
                  <a:pt x="197" y="543"/>
                </a:lnTo>
                <a:lnTo>
                  <a:pt x="197" y="541"/>
                </a:lnTo>
                <a:lnTo>
                  <a:pt x="197" y="540"/>
                </a:lnTo>
                <a:lnTo>
                  <a:pt x="197" y="539"/>
                </a:lnTo>
                <a:lnTo>
                  <a:pt x="197" y="535"/>
                </a:lnTo>
                <a:lnTo>
                  <a:pt x="197" y="532"/>
                </a:lnTo>
                <a:lnTo>
                  <a:pt x="197" y="524"/>
                </a:lnTo>
                <a:lnTo>
                  <a:pt x="196" y="511"/>
                </a:lnTo>
                <a:lnTo>
                  <a:pt x="196" y="506"/>
                </a:lnTo>
                <a:lnTo>
                  <a:pt x="196" y="503"/>
                </a:lnTo>
                <a:lnTo>
                  <a:pt x="196" y="501"/>
                </a:lnTo>
                <a:lnTo>
                  <a:pt x="196" y="492"/>
                </a:lnTo>
                <a:lnTo>
                  <a:pt x="196" y="484"/>
                </a:lnTo>
                <a:lnTo>
                  <a:pt x="196" y="481"/>
                </a:lnTo>
                <a:lnTo>
                  <a:pt x="194" y="477"/>
                </a:lnTo>
                <a:lnTo>
                  <a:pt x="194" y="469"/>
                </a:lnTo>
                <a:lnTo>
                  <a:pt x="194" y="465"/>
                </a:lnTo>
                <a:lnTo>
                  <a:pt x="194" y="455"/>
                </a:lnTo>
                <a:lnTo>
                  <a:pt x="194" y="446"/>
                </a:lnTo>
                <a:lnTo>
                  <a:pt x="193" y="435"/>
                </a:lnTo>
                <a:lnTo>
                  <a:pt x="193" y="432"/>
                </a:lnTo>
                <a:lnTo>
                  <a:pt x="193" y="430"/>
                </a:lnTo>
                <a:lnTo>
                  <a:pt x="193" y="429"/>
                </a:lnTo>
                <a:lnTo>
                  <a:pt x="193" y="415"/>
                </a:lnTo>
                <a:lnTo>
                  <a:pt x="192" y="410"/>
                </a:lnTo>
                <a:lnTo>
                  <a:pt x="192" y="403"/>
                </a:lnTo>
                <a:lnTo>
                  <a:pt x="192" y="396"/>
                </a:lnTo>
                <a:lnTo>
                  <a:pt x="192" y="379"/>
                </a:lnTo>
                <a:lnTo>
                  <a:pt x="191" y="363"/>
                </a:lnTo>
                <a:lnTo>
                  <a:pt x="191" y="352"/>
                </a:lnTo>
                <a:lnTo>
                  <a:pt x="191" y="347"/>
                </a:lnTo>
                <a:lnTo>
                  <a:pt x="191" y="345"/>
                </a:lnTo>
                <a:lnTo>
                  <a:pt x="191" y="344"/>
                </a:lnTo>
                <a:lnTo>
                  <a:pt x="191" y="343"/>
                </a:lnTo>
                <a:lnTo>
                  <a:pt x="191" y="341"/>
                </a:lnTo>
                <a:lnTo>
                  <a:pt x="191" y="338"/>
                </a:lnTo>
                <a:lnTo>
                  <a:pt x="191" y="333"/>
                </a:lnTo>
                <a:lnTo>
                  <a:pt x="191" y="327"/>
                </a:lnTo>
                <a:lnTo>
                  <a:pt x="189" y="322"/>
                </a:lnTo>
                <a:lnTo>
                  <a:pt x="189" y="311"/>
                </a:lnTo>
                <a:lnTo>
                  <a:pt x="189" y="310"/>
                </a:lnTo>
                <a:lnTo>
                  <a:pt x="189" y="304"/>
                </a:lnTo>
                <a:lnTo>
                  <a:pt x="189" y="295"/>
                </a:lnTo>
                <a:lnTo>
                  <a:pt x="189" y="293"/>
                </a:lnTo>
                <a:lnTo>
                  <a:pt x="189" y="292"/>
                </a:lnTo>
                <a:lnTo>
                  <a:pt x="189" y="290"/>
                </a:lnTo>
                <a:lnTo>
                  <a:pt x="188" y="280"/>
                </a:lnTo>
                <a:lnTo>
                  <a:pt x="188" y="277"/>
                </a:lnTo>
                <a:lnTo>
                  <a:pt x="188" y="272"/>
                </a:lnTo>
                <a:lnTo>
                  <a:pt x="188" y="269"/>
                </a:lnTo>
                <a:lnTo>
                  <a:pt x="188" y="266"/>
                </a:lnTo>
                <a:lnTo>
                  <a:pt x="188" y="260"/>
                </a:lnTo>
                <a:lnTo>
                  <a:pt x="188" y="258"/>
                </a:lnTo>
                <a:lnTo>
                  <a:pt x="188" y="252"/>
                </a:lnTo>
                <a:lnTo>
                  <a:pt x="188" y="250"/>
                </a:lnTo>
                <a:lnTo>
                  <a:pt x="188" y="247"/>
                </a:lnTo>
                <a:lnTo>
                  <a:pt x="188" y="246"/>
                </a:lnTo>
                <a:lnTo>
                  <a:pt x="188" y="242"/>
                </a:lnTo>
                <a:lnTo>
                  <a:pt x="188" y="241"/>
                </a:lnTo>
                <a:lnTo>
                  <a:pt x="188" y="238"/>
                </a:lnTo>
                <a:lnTo>
                  <a:pt x="188" y="237"/>
                </a:lnTo>
                <a:lnTo>
                  <a:pt x="188" y="236"/>
                </a:lnTo>
                <a:lnTo>
                  <a:pt x="187" y="220"/>
                </a:lnTo>
                <a:lnTo>
                  <a:pt x="187" y="210"/>
                </a:lnTo>
                <a:lnTo>
                  <a:pt x="187" y="206"/>
                </a:lnTo>
                <a:lnTo>
                  <a:pt x="187" y="200"/>
                </a:lnTo>
                <a:lnTo>
                  <a:pt x="187" y="195"/>
                </a:lnTo>
                <a:lnTo>
                  <a:pt x="187" y="193"/>
                </a:lnTo>
                <a:lnTo>
                  <a:pt x="187" y="190"/>
                </a:lnTo>
                <a:lnTo>
                  <a:pt x="187" y="189"/>
                </a:lnTo>
                <a:lnTo>
                  <a:pt x="187" y="185"/>
                </a:lnTo>
                <a:lnTo>
                  <a:pt x="187" y="184"/>
                </a:lnTo>
                <a:lnTo>
                  <a:pt x="187" y="180"/>
                </a:lnTo>
                <a:lnTo>
                  <a:pt x="187" y="175"/>
                </a:lnTo>
                <a:lnTo>
                  <a:pt x="187" y="172"/>
                </a:lnTo>
                <a:lnTo>
                  <a:pt x="187" y="167"/>
                </a:lnTo>
                <a:lnTo>
                  <a:pt x="187" y="164"/>
                </a:lnTo>
                <a:lnTo>
                  <a:pt x="187" y="163"/>
                </a:lnTo>
                <a:lnTo>
                  <a:pt x="187" y="162"/>
                </a:lnTo>
                <a:lnTo>
                  <a:pt x="187" y="160"/>
                </a:lnTo>
                <a:lnTo>
                  <a:pt x="187" y="157"/>
                </a:lnTo>
                <a:lnTo>
                  <a:pt x="187" y="138"/>
                </a:lnTo>
                <a:lnTo>
                  <a:pt x="186" y="134"/>
                </a:lnTo>
                <a:lnTo>
                  <a:pt x="186" y="120"/>
                </a:lnTo>
                <a:lnTo>
                  <a:pt x="186" y="110"/>
                </a:lnTo>
                <a:lnTo>
                  <a:pt x="186" y="106"/>
                </a:lnTo>
                <a:lnTo>
                  <a:pt x="186" y="101"/>
                </a:lnTo>
                <a:lnTo>
                  <a:pt x="186" y="96"/>
                </a:lnTo>
                <a:lnTo>
                  <a:pt x="186" y="93"/>
                </a:lnTo>
                <a:lnTo>
                  <a:pt x="186" y="84"/>
                </a:lnTo>
                <a:lnTo>
                  <a:pt x="186" y="65"/>
                </a:lnTo>
                <a:lnTo>
                  <a:pt x="186" y="53"/>
                </a:lnTo>
                <a:lnTo>
                  <a:pt x="185" y="43"/>
                </a:lnTo>
                <a:lnTo>
                  <a:pt x="185" y="38"/>
                </a:lnTo>
                <a:lnTo>
                  <a:pt x="185" y="30"/>
                </a:lnTo>
                <a:lnTo>
                  <a:pt x="204" y="29"/>
                </a:lnTo>
                <a:lnTo>
                  <a:pt x="209" y="29"/>
                </a:lnTo>
                <a:lnTo>
                  <a:pt x="211" y="27"/>
                </a:lnTo>
                <a:lnTo>
                  <a:pt x="216" y="27"/>
                </a:lnTo>
                <a:lnTo>
                  <a:pt x="223" y="27"/>
                </a:lnTo>
                <a:lnTo>
                  <a:pt x="229" y="27"/>
                </a:lnTo>
                <a:lnTo>
                  <a:pt x="232" y="26"/>
                </a:lnTo>
                <a:lnTo>
                  <a:pt x="240" y="26"/>
                </a:lnTo>
                <a:lnTo>
                  <a:pt x="244" y="26"/>
                </a:lnTo>
                <a:lnTo>
                  <a:pt x="255" y="25"/>
                </a:lnTo>
                <a:lnTo>
                  <a:pt x="256" y="25"/>
                </a:lnTo>
                <a:lnTo>
                  <a:pt x="270" y="25"/>
                </a:lnTo>
                <a:lnTo>
                  <a:pt x="277" y="25"/>
                </a:lnTo>
                <a:lnTo>
                  <a:pt x="278" y="25"/>
                </a:lnTo>
                <a:lnTo>
                  <a:pt x="280" y="25"/>
                </a:lnTo>
                <a:lnTo>
                  <a:pt x="283" y="25"/>
                </a:lnTo>
                <a:lnTo>
                  <a:pt x="285" y="25"/>
                </a:lnTo>
                <a:lnTo>
                  <a:pt x="286" y="25"/>
                </a:lnTo>
                <a:lnTo>
                  <a:pt x="289" y="25"/>
                </a:lnTo>
                <a:lnTo>
                  <a:pt x="291" y="25"/>
                </a:lnTo>
                <a:lnTo>
                  <a:pt x="308" y="24"/>
                </a:lnTo>
                <a:lnTo>
                  <a:pt x="314" y="24"/>
                </a:lnTo>
                <a:lnTo>
                  <a:pt x="322" y="24"/>
                </a:lnTo>
                <a:lnTo>
                  <a:pt x="343" y="23"/>
                </a:lnTo>
                <a:lnTo>
                  <a:pt x="351" y="23"/>
                </a:lnTo>
                <a:lnTo>
                  <a:pt x="363" y="23"/>
                </a:lnTo>
                <a:lnTo>
                  <a:pt x="367" y="23"/>
                </a:lnTo>
                <a:lnTo>
                  <a:pt x="371" y="23"/>
                </a:lnTo>
                <a:lnTo>
                  <a:pt x="373" y="23"/>
                </a:lnTo>
                <a:lnTo>
                  <a:pt x="375" y="23"/>
                </a:lnTo>
                <a:lnTo>
                  <a:pt x="385" y="21"/>
                </a:lnTo>
                <a:lnTo>
                  <a:pt x="386" y="21"/>
                </a:lnTo>
                <a:lnTo>
                  <a:pt x="390" y="21"/>
                </a:lnTo>
                <a:lnTo>
                  <a:pt x="392" y="21"/>
                </a:lnTo>
                <a:lnTo>
                  <a:pt x="394" y="21"/>
                </a:lnTo>
                <a:lnTo>
                  <a:pt x="399" y="21"/>
                </a:lnTo>
                <a:lnTo>
                  <a:pt x="428" y="20"/>
                </a:lnTo>
                <a:lnTo>
                  <a:pt x="433" y="20"/>
                </a:lnTo>
                <a:lnTo>
                  <a:pt x="437" y="20"/>
                </a:lnTo>
                <a:lnTo>
                  <a:pt x="442" y="20"/>
                </a:lnTo>
                <a:lnTo>
                  <a:pt x="443" y="20"/>
                </a:lnTo>
                <a:lnTo>
                  <a:pt x="445" y="20"/>
                </a:lnTo>
                <a:lnTo>
                  <a:pt x="448" y="20"/>
                </a:lnTo>
                <a:lnTo>
                  <a:pt x="451" y="20"/>
                </a:lnTo>
                <a:lnTo>
                  <a:pt x="461" y="20"/>
                </a:lnTo>
                <a:lnTo>
                  <a:pt x="466" y="20"/>
                </a:lnTo>
                <a:lnTo>
                  <a:pt x="471" y="19"/>
                </a:lnTo>
                <a:lnTo>
                  <a:pt x="476" y="19"/>
                </a:lnTo>
                <a:lnTo>
                  <a:pt x="478" y="19"/>
                </a:lnTo>
                <a:lnTo>
                  <a:pt x="493" y="19"/>
                </a:lnTo>
                <a:lnTo>
                  <a:pt x="498" y="19"/>
                </a:lnTo>
                <a:lnTo>
                  <a:pt x="502" y="19"/>
                </a:lnTo>
                <a:lnTo>
                  <a:pt x="508" y="18"/>
                </a:lnTo>
                <a:lnTo>
                  <a:pt x="512" y="18"/>
                </a:lnTo>
                <a:lnTo>
                  <a:pt x="513" y="18"/>
                </a:lnTo>
                <a:lnTo>
                  <a:pt x="516" y="18"/>
                </a:lnTo>
                <a:lnTo>
                  <a:pt x="524" y="18"/>
                </a:lnTo>
                <a:lnTo>
                  <a:pt x="530" y="18"/>
                </a:lnTo>
                <a:lnTo>
                  <a:pt x="533" y="18"/>
                </a:lnTo>
                <a:lnTo>
                  <a:pt x="539" y="16"/>
                </a:lnTo>
                <a:lnTo>
                  <a:pt x="550" y="16"/>
                </a:lnTo>
                <a:lnTo>
                  <a:pt x="551" y="16"/>
                </a:lnTo>
                <a:lnTo>
                  <a:pt x="553" y="16"/>
                </a:lnTo>
                <a:lnTo>
                  <a:pt x="557" y="16"/>
                </a:lnTo>
                <a:lnTo>
                  <a:pt x="559" y="16"/>
                </a:lnTo>
                <a:lnTo>
                  <a:pt x="562" y="16"/>
                </a:lnTo>
                <a:lnTo>
                  <a:pt x="572" y="15"/>
                </a:lnTo>
                <a:lnTo>
                  <a:pt x="573" y="15"/>
                </a:lnTo>
                <a:lnTo>
                  <a:pt x="578" y="15"/>
                </a:lnTo>
                <a:lnTo>
                  <a:pt x="592" y="15"/>
                </a:lnTo>
                <a:lnTo>
                  <a:pt x="596" y="15"/>
                </a:lnTo>
                <a:lnTo>
                  <a:pt x="598" y="15"/>
                </a:lnTo>
                <a:lnTo>
                  <a:pt x="602" y="15"/>
                </a:lnTo>
                <a:lnTo>
                  <a:pt x="605" y="15"/>
                </a:lnTo>
                <a:lnTo>
                  <a:pt x="620" y="14"/>
                </a:lnTo>
                <a:lnTo>
                  <a:pt x="621" y="14"/>
                </a:lnTo>
                <a:lnTo>
                  <a:pt x="625" y="14"/>
                </a:lnTo>
                <a:lnTo>
                  <a:pt x="629" y="14"/>
                </a:lnTo>
                <a:lnTo>
                  <a:pt x="631" y="14"/>
                </a:lnTo>
                <a:lnTo>
                  <a:pt x="635" y="14"/>
                </a:lnTo>
                <a:lnTo>
                  <a:pt x="636" y="14"/>
                </a:lnTo>
                <a:lnTo>
                  <a:pt x="639" y="14"/>
                </a:lnTo>
                <a:lnTo>
                  <a:pt x="641" y="14"/>
                </a:lnTo>
                <a:lnTo>
                  <a:pt x="645" y="13"/>
                </a:lnTo>
                <a:lnTo>
                  <a:pt x="648" y="13"/>
                </a:lnTo>
                <a:lnTo>
                  <a:pt x="658" y="14"/>
                </a:lnTo>
                <a:lnTo>
                  <a:pt x="659" y="13"/>
                </a:lnTo>
                <a:lnTo>
                  <a:pt x="665" y="13"/>
                </a:lnTo>
                <a:lnTo>
                  <a:pt x="669" y="13"/>
                </a:lnTo>
                <a:lnTo>
                  <a:pt x="672" y="13"/>
                </a:lnTo>
                <a:lnTo>
                  <a:pt x="676" y="13"/>
                </a:lnTo>
                <a:lnTo>
                  <a:pt x="682" y="13"/>
                </a:lnTo>
                <a:lnTo>
                  <a:pt x="687" y="13"/>
                </a:lnTo>
                <a:lnTo>
                  <a:pt x="688" y="13"/>
                </a:lnTo>
                <a:lnTo>
                  <a:pt x="690" y="13"/>
                </a:lnTo>
                <a:lnTo>
                  <a:pt x="693" y="13"/>
                </a:lnTo>
                <a:lnTo>
                  <a:pt x="698" y="12"/>
                </a:lnTo>
                <a:lnTo>
                  <a:pt x="699" y="12"/>
                </a:lnTo>
                <a:lnTo>
                  <a:pt x="704" y="12"/>
                </a:lnTo>
                <a:lnTo>
                  <a:pt x="707" y="12"/>
                </a:lnTo>
                <a:lnTo>
                  <a:pt x="709" y="12"/>
                </a:lnTo>
                <a:lnTo>
                  <a:pt x="710" y="12"/>
                </a:lnTo>
                <a:lnTo>
                  <a:pt x="721" y="12"/>
                </a:lnTo>
                <a:lnTo>
                  <a:pt x="724" y="12"/>
                </a:lnTo>
                <a:lnTo>
                  <a:pt x="727" y="12"/>
                </a:lnTo>
                <a:lnTo>
                  <a:pt x="729" y="12"/>
                </a:lnTo>
                <a:lnTo>
                  <a:pt x="733" y="12"/>
                </a:lnTo>
                <a:lnTo>
                  <a:pt x="738" y="12"/>
                </a:lnTo>
                <a:lnTo>
                  <a:pt x="739" y="10"/>
                </a:lnTo>
                <a:lnTo>
                  <a:pt x="740" y="10"/>
                </a:lnTo>
                <a:lnTo>
                  <a:pt x="743" y="10"/>
                </a:lnTo>
                <a:lnTo>
                  <a:pt x="744" y="10"/>
                </a:lnTo>
                <a:lnTo>
                  <a:pt x="746" y="10"/>
                </a:lnTo>
                <a:lnTo>
                  <a:pt x="750" y="10"/>
                </a:lnTo>
                <a:lnTo>
                  <a:pt x="758" y="10"/>
                </a:lnTo>
                <a:lnTo>
                  <a:pt x="761" y="10"/>
                </a:lnTo>
                <a:lnTo>
                  <a:pt x="763" y="10"/>
                </a:lnTo>
                <a:lnTo>
                  <a:pt x="766" y="10"/>
                </a:lnTo>
                <a:lnTo>
                  <a:pt x="769" y="9"/>
                </a:lnTo>
                <a:lnTo>
                  <a:pt x="775" y="9"/>
                </a:lnTo>
                <a:lnTo>
                  <a:pt x="778" y="9"/>
                </a:lnTo>
                <a:lnTo>
                  <a:pt x="780" y="9"/>
                </a:lnTo>
                <a:lnTo>
                  <a:pt x="784" y="9"/>
                </a:lnTo>
                <a:lnTo>
                  <a:pt x="791" y="8"/>
                </a:lnTo>
                <a:lnTo>
                  <a:pt x="796" y="7"/>
                </a:lnTo>
                <a:lnTo>
                  <a:pt x="801" y="7"/>
                </a:lnTo>
                <a:lnTo>
                  <a:pt x="803" y="6"/>
                </a:lnTo>
                <a:lnTo>
                  <a:pt x="804" y="6"/>
                </a:lnTo>
                <a:lnTo>
                  <a:pt x="808" y="6"/>
                </a:lnTo>
                <a:lnTo>
                  <a:pt x="809" y="6"/>
                </a:lnTo>
                <a:lnTo>
                  <a:pt x="812" y="6"/>
                </a:lnTo>
                <a:lnTo>
                  <a:pt x="817" y="4"/>
                </a:lnTo>
                <a:lnTo>
                  <a:pt x="818" y="4"/>
                </a:lnTo>
                <a:lnTo>
                  <a:pt x="824" y="4"/>
                </a:lnTo>
                <a:lnTo>
                  <a:pt x="825" y="4"/>
                </a:lnTo>
                <a:lnTo>
                  <a:pt x="829" y="4"/>
                </a:lnTo>
                <a:lnTo>
                  <a:pt x="830" y="4"/>
                </a:lnTo>
                <a:lnTo>
                  <a:pt x="832" y="4"/>
                </a:lnTo>
                <a:lnTo>
                  <a:pt x="833" y="4"/>
                </a:lnTo>
                <a:lnTo>
                  <a:pt x="835" y="4"/>
                </a:lnTo>
                <a:lnTo>
                  <a:pt x="838" y="4"/>
                </a:lnTo>
                <a:lnTo>
                  <a:pt x="841" y="4"/>
                </a:lnTo>
                <a:lnTo>
                  <a:pt x="843" y="4"/>
                </a:lnTo>
                <a:lnTo>
                  <a:pt x="849" y="3"/>
                </a:lnTo>
                <a:lnTo>
                  <a:pt x="850" y="3"/>
                </a:lnTo>
                <a:lnTo>
                  <a:pt x="853" y="3"/>
                </a:lnTo>
                <a:lnTo>
                  <a:pt x="855" y="3"/>
                </a:lnTo>
                <a:lnTo>
                  <a:pt x="878" y="3"/>
                </a:lnTo>
                <a:lnTo>
                  <a:pt x="889" y="3"/>
                </a:lnTo>
                <a:lnTo>
                  <a:pt x="894" y="3"/>
                </a:lnTo>
                <a:lnTo>
                  <a:pt x="904" y="2"/>
                </a:lnTo>
                <a:lnTo>
                  <a:pt x="909" y="2"/>
                </a:lnTo>
                <a:lnTo>
                  <a:pt x="910" y="2"/>
                </a:lnTo>
                <a:lnTo>
                  <a:pt x="914" y="2"/>
                </a:lnTo>
                <a:lnTo>
                  <a:pt x="922" y="2"/>
                </a:lnTo>
                <a:lnTo>
                  <a:pt x="927" y="2"/>
                </a:lnTo>
                <a:lnTo>
                  <a:pt x="933" y="2"/>
                </a:lnTo>
                <a:lnTo>
                  <a:pt x="934" y="2"/>
                </a:lnTo>
                <a:lnTo>
                  <a:pt x="945" y="2"/>
                </a:lnTo>
                <a:lnTo>
                  <a:pt x="946" y="2"/>
                </a:lnTo>
                <a:lnTo>
                  <a:pt x="951" y="2"/>
                </a:lnTo>
                <a:lnTo>
                  <a:pt x="972" y="1"/>
                </a:lnTo>
                <a:lnTo>
                  <a:pt x="981" y="1"/>
                </a:lnTo>
                <a:lnTo>
                  <a:pt x="984" y="1"/>
                </a:lnTo>
                <a:lnTo>
                  <a:pt x="985" y="1"/>
                </a:lnTo>
                <a:lnTo>
                  <a:pt x="986" y="1"/>
                </a:lnTo>
                <a:lnTo>
                  <a:pt x="989" y="1"/>
                </a:lnTo>
                <a:lnTo>
                  <a:pt x="992" y="1"/>
                </a:lnTo>
                <a:lnTo>
                  <a:pt x="995" y="1"/>
                </a:lnTo>
                <a:lnTo>
                  <a:pt x="1000" y="1"/>
                </a:lnTo>
                <a:lnTo>
                  <a:pt x="1003" y="1"/>
                </a:lnTo>
                <a:lnTo>
                  <a:pt x="1008" y="1"/>
                </a:lnTo>
                <a:lnTo>
                  <a:pt x="1012" y="1"/>
                </a:lnTo>
                <a:lnTo>
                  <a:pt x="1013" y="1"/>
                </a:lnTo>
                <a:lnTo>
                  <a:pt x="1028" y="0"/>
                </a:lnTo>
                <a:lnTo>
                  <a:pt x="1034" y="0"/>
                </a:lnTo>
                <a:lnTo>
                  <a:pt x="1037" y="0"/>
                </a:lnTo>
                <a:lnTo>
                  <a:pt x="1041" y="0"/>
                </a:lnTo>
                <a:lnTo>
                  <a:pt x="1045" y="0"/>
                </a:lnTo>
                <a:lnTo>
                  <a:pt x="1049" y="0"/>
                </a:lnTo>
                <a:lnTo>
                  <a:pt x="1053" y="0"/>
                </a:lnTo>
                <a:lnTo>
                  <a:pt x="1054" y="0"/>
                </a:lnTo>
                <a:lnTo>
                  <a:pt x="1055" y="0"/>
                </a:lnTo>
                <a:lnTo>
                  <a:pt x="1060" y="0"/>
                </a:lnTo>
                <a:lnTo>
                  <a:pt x="1065" y="0"/>
                </a:lnTo>
                <a:lnTo>
                  <a:pt x="1066" y="0"/>
                </a:lnTo>
                <a:lnTo>
                  <a:pt x="1069" y="0"/>
                </a:lnTo>
                <a:lnTo>
                  <a:pt x="1070" y="0"/>
                </a:lnTo>
                <a:lnTo>
                  <a:pt x="1074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1691680" y="2060848"/>
            <a:ext cx="2304256" cy="3500205"/>
          </a:xfrm>
          <a:custGeom>
            <a:avLst/>
            <a:gdLst>
              <a:gd name="T0" fmla="*/ 696 w 1630"/>
              <a:gd name="T1" fmla="*/ 2465 h 2476"/>
              <a:gd name="T2" fmla="*/ 632 w 1630"/>
              <a:gd name="T3" fmla="*/ 2341 h 2476"/>
              <a:gd name="T4" fmla="*/ 1023 w 1630"/>
              <a:gd name="T5" fmla="*/ 1482 h 2476"/>
              <a:gd name="T6" fmla="*/ 1095 w 1630"/>
              <a:gd name="T7" fmla="*/ 1540 h 2476"/>
              <a:gd name="T8" fmla="*/ 1060 w 1630"/>
              <a:gd name="T9" fmla="*/ 1499 h 2476"/>
              <a:gd name="T10" fmla="*/ 1114 w 1630"/>
              <a:gd name="T11" fmla="*/ 1292 h 2476"/>
              <a:gd name="T12" fmla="*/ 1102 w 1630"/>
              <a:gd name="T13" fmla="*/ 1194 h 2476"/>
              <a:gd name="T14" fmla="*/ 1394 w 1630"/>
              <a:gd name="T15" fmla="*/ 1132 h 2476"/>
              <a:gd name="T16" fmla="*/ 1397 w 1630"/>
              <a:gd name="T17" fmla="*/ 1392 h 2476"/>
              <a:gd name="T18" fmla="*/ 1299 w 1630"/>
              <a:gd name="T19" fmla="*/ 1536 h 2476"/>
              <a:gd name="T20" fmla="*/ 1162 w 1630"/>
              <a:gd name="T21" fmla="*/ 1606 h 2476"/>
              <a:gd name="T22" fmla="*/ 1183 w 1630"/>
              <a:gd name="T23" fmla="*/ 1555 h 2476"/>
              <a:gd name="T24" fmla="*/ 1235 w 1630"/>
              <a:gd name="T25" fmla="*/ 1319 h 2476"/>
              <a:gd name="T26" fmla="*/ 1353 w 1630"/>
              <a:gd name="T27" fmla="*/ 1083 h 2476"/>
              <a:gd name="T28" fmla="*/ 1160 w 1630"/>
              <a:gd name="T29" fmla="*/ 1065 h 2476"/>
              <a:gd name="T30" fmla="*/ 1176 w 1630"/>
              <a:gd name="T31" fmla="*/ 1242 h 2476"/>
              <a:gd name="T32" fmla="*/ 1151 w 1630"/>
              <a:gd name="T33" fmla="*/ 1005 h 2476"/>
              <a:gd name="T34" fmla="*/ 1588 w 1630"/>
              <a:gd name="T35" fmla="*/ 1522 h 2476"/>
              <a:gd name="T36" fmla="*/ 1479 w 1630"/>
              <a:gd name="T37" fmla="*/ 1545 h 2476"/>
              <a:gd name="T38" fmla="*/ 1414 w 1630"/>
              <a:gd name="T39" fmla="*/ 1311 h 2476"/>
              <a:gd name="T40" fmla="*/ 1442 w 1630"/>
              <a:gd name="T41" fmla="*/ 1047 h 2476"/>
              <a:gd name="T42" fmla="*/ 1533 w 1630"/>
              <a:gd name="T43" fmla="*/ 1006 h 2476"/>
              <a:gd name="T44" fmla="*/ 1592 w 1630"/>
              <a:gd name="T45" fmla="*/ 1118 h 2476"/>
              <a:gd name="T46" fmla="*/ 1074 w 1630"/>
              <a:gd name="T47" fmla="*/ 96 h 2476"/>
              <a:gd name="T48" fmla="*/ 1069 w 1630"/>
              <a:gd name="T49" fmla="*/ 316 h 2476"/>
              <a:gd name="T50" fmla="*/ 1163 w 1630"/>
              <a:gd name="T51" fmla="*/ 357 h 2476"/>
              <a:gd name="T52" fmla="*/ 1157 w 1630"/>
              <a:gd name="T53" fmla="*/ 534 h 2476"/>
              <a:gd name="T54" fmla="*/ 1225 w 1630"/>
              <a:gd name="T55" fmla="*/ 701 h 2476"/>
              <a:gd name="T56" fmla="*/ 1391 w 1630"/>
              <a:gd name="T57" fmla="*/ 855 h 2476"/>
              <a:gd name="T58" fmla="*/ 1383 w 1630"/>
              <a:gd name="T59" fmla="*/ 972 h 2476"/>
              <a:gd name="T60" fmla="*/ 1269 w 1630"/>
              <a:gd name="T61" fmla="*/ 972 h 2476"/>
              <a:gd name="T62" fmla="*/ 1265 w 1630"/>
              <a:gd name="T63" fmla="*/ 881 h 2476"/>
              <a:gd name="T64" fmla="*/ 1209 w 1630"/>
              <a:gd name="T65" fmla="*/ 772 h 2476"/>
              <a:gd name="T66" fmla="*/ 1185 w 1630"/>
              <a:gd name="T67" fmla="*/ 837 h 2476"/>
              <a:gd name="T68" fmla="*/ 1091 w 1630"/>
              <a:gd name="T69" fmla="*/ 653 h 2476"/>
              <a:gd name="T70" fmla="*/ 1063 w 1630"/>
              <a:gd name="T71" fmla="*/ 556 h 2476"/>
              <a:gd name="T72" fmla="*/ 1066 w 1630"/>
              <a:gd name="T73" fmla="*/ 754 h 2476"/>
              <a:gd name="T74" fmla="*/ 1091 w 1630"/>
              <a:gd name="T75" fmla="*/ 968 h 2476"/>
              <a:gd name="T76" fmla="*/ 985 w 1630"/>
              <a:gd name="T77" fmla="*/ 950 h 2476"/>
              <a:gd name="T78" fmla="*/ 946 w 1630"/>
              <a:gd name="T79" fmla="*/ 1023 h 2476"/>
              <a:gd name="T80" fmla="*/ 1026 w 1630"/>
              <a:gd name="T81" fmla="*/ 1120 h 2476"/>
              <a:gd name="T82" fmla="*/ 939 w 1630"/>
              <a:gd name="T83" fmla="*/ 1252 h 2476"/>
              <a:gd name="T84" fmla="*/ 996 w 1630"/>
              <a:gd name="T85" fmla="*/ 1385 h 2476"/>
              <a:gd name="T86" fmla="*/ 950 w 1630"/>
              <a:gd name="T87" fmla="*/ 1646 h 2476"/>
              <a:gd name="T88" fmla="*/ 863 w 1630"/>
              <a:gd name="T89" fmla="*/ 1865 h 2476"/>
              <a:gd name="T90" fmla="*/ 724 w 1630"/>
              <a:gd name="T91" fmla="*/ 1835 h 2476"/>
              <a:gd name="T92" fmla="*/ 402 w 1630"/>
              <a:gd name="T93" fmla="*/ 1931 h 2476"/>
              <a:gd name="T94" fmla="*/ 0 w 1630"/>
              <a:gd name="T95" fmla="*/ 2029 h 2476"/>
              <a:gd name="T96" fmla="*/ 117 w 1630"/>
              <a:gd name="T97" fmla="*/ 1830 h 2476"/>
              <a:gd name="T98" fmla="*/ 130 w 1630"/>
              <a:gd name="T99" fmla="*/ 1719 h 2476"/>
              <a:gd name="T100" fmla="*/ 191 w 1630"/>
              <a:gd name="T101" fmla="*/ 1643 h 2476"/>
              <a:gd name="T102" fmla="*/ 202 w 1630"/>
              <a:gd name="T103" fmla="*/ 1334 h 2476"/>
              <a:gd name="T104" fmla="*/ 208 w 1630"/>
              <a:gd name="T105" fmla="*/ 1165 h 2476"/>
              <a:gd name="T106" fmla="*/ 208 w 1630"/>
              <a:gd name="T107" fmla="*/ 948 h 2476"/>
              <a:gd name="T108" fmla="*/ 204 w 1630"/>
              <a:gd name="T109" fmla="*/ 767 h 2476"/>
              <a:gd name="T110" fmla="*/ 198 w 1630"/>
              <a:gd name="T111" fmla="*/ 566 h 2476"/>
              <a:gd name="T112" fmla="*/ 191 w 1630"/>
              <a:gd name="T113" fmla="*/ 347 h 2476"/>
              <a:gd name="T114" fmla="*/ 187 w 1630"/>
              <a:gd name="T115" fmla="*/ 185 h 2476"/>
              <a:gd name="T116" fmla="*/ 283 w 1630"/>
              <a:gd name="T117" fmla="*/ 25 h 2476"/>
              <a:gd name="T118" fmla="*/ 516 w 1630"/>
              <a:gd name="T119" fmla="*/ 18 h 2476"/>
              <a:gd name="T120" fmla="*/ 693 w 1630"/>
              <a:gd name="T121" fmla="*/ 13 h 2476"/>
              <a:gd name="T122" fmla="*/ 829 w 1630"/>
              <a:gd name="T123" fmla="*/ 4 h 2476"/>
              <a:gd name="T124" fmla="*/ 1034 w 1630"/>
              <a:gd name="T125" fmla="*/ 0 h 2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0" h="2476">
                <a:moveTo>
                  <a:pt x="676" y="2258"/>
                </a:moveTo>
                <a:lnTo>
                  <a:pt x="682" y="2258"/>
                </a:lnTo>
                <a:lnTo>
                  <a:pt x="687" y="2258"/>
                </a:lnTo>
                <a:lnTo>
                  <a:pt x="690" y="2260"/>
                </a:lnTo>
                <a:lnTo>
                  <a:pt x="693" y="2265"/>
                </a:lnTo>
                <a:lnTo>
                  <a:pt x="696" y="2271"/>
                </a:lnTo>
                <a:lnTo>
                  <a:pt x="702" y="2282"/>
                </a:lnTo>
                <a:lnTo>
                  <a:pt x="705" y="2292"/>
                </a:lnTo>
                <a:lnTo>
                  <a:pt x="704" y="2298"/>
                </a:lnTo>
                <a:lnTo>
                  <a:pt x="702" y="2304"/>
                </a:lnTo>
                <a:lnTo>
                  <a:pt x="699" y="2310"/>
                </a:lnTo>
                <a:lnTo>
                  <a:pt x="695" y="2320"/>
                </a:lnTo>
                <a:lnTo>
                  <a:pt x="690" y="2326"/>
                </a:lnTo>
                <a:lnTo>
                  <a:pt x="687" y="2334"/>
                </a:lnTo>
                <a:lnTo>
                  <a:pt x="684" y="2343"/>
                </a:lnTo>
                <a:lnTo>
                  <a:pt x="682" y="2351"/>
                </a:lnTo>
                <a:lnTo>
                  <a:pt x="681" y="2357"/>
                </a:lnTo>
                <a:lnTo>
                  <a:pt x="679" y="2364"/>
                </a:lnTo>
                <a:lnTo>
                  <a:pt x="681" y="2371"/>
                </a:lnTo>
                <a:lnTo>
                  <a:pt x="682" y="2378"/>
                </a:lnTo>
                <a:lnTo>
                  <a:pt x="684" y="2387"/>
                </a:lnTo>
                <a:lnTo>
                  <a:pt x="684" y="2390"/>
                </a:lnTo>
                <a:lnTo>
                  <a:pt x="686" y="2396"/>
                </a:lnTo>
                <a:lnTo>
                  <a:pt x="689" y="2395"/>
                </a:lnTo>
                <a:lnTo>
                  <a:pt x="690" y="2395"/>
                </a:lnTo>
                <a:lnTo>
                  <a:pt x="696" y="2399"/>
                </a:lnTo>
                <a:lnTo>
                  <a:pt x="704" y="2400"/>
                </a:lnTo>
                <a:lnTo>
                  <a:pt x="704" y="2401"/>
                </a:lnTo>
                <a:lnTo>
                  <a:pt x="706" y="2407"/>
                </a:lnTo>
                <a:lnTo>
                  <a:pt x="707" y="2414"/>
                </a:lnTo>
                <a:lnTo>
                  <a:pt x="713" y="2422"/>
                </a:lnTo>
                <a:lnTo>
                  <a:pt x="718" y="2423"/>
                </a:lnTo>
                <a:lnTo>
                  <a:pt x="723" y="2425"/>
                </a:lnTo>
                <a:lnTo>
                  <a:pt x="726" y="2434"/>
                </a:lnTo>
                <a:lnTo>
                  <a:pt x="724" y="2441"/>
                </a:lnTo>
                <a:lnTo>
                  <a:pt x="723" y="2448"/>
                </a:lnTo>
                <a:lnTo>
                  <a:pt x="721" y="2457"/>
                </a:lnTo>
                <a:lnTo>
                  <a:pt x="713" y="2462"/>
                </a:lnTo>
                <a:lnTo>
                  <a:pt x="706" y="2463"/>
                </a:lnTo>
                <a:lnTo>
                  <a:pt x="696" y="2465"/>
                </a:lnTo>
                <a:lnTo>
                  <a:pt x="690" y="2467"/>
                </a:lnTo>
                <a:lnTo>
                  <a:pt x="684" y="2469"/>
                </a:lnTo>
                <a:lnTo>
                  <a:pt x="678" y="2471"/>
                </a:lnTo>
                <a:lnTo>
                  <a:pt x="671" y="2470"/>
                </a:lnTo>
                <a:lnTo>
                  <a:pt x="666" y="2471"/>
                </a:lnTo>
                <a:lnTo>
                  <a:pt x="661" y="2473"/>
                </a:lnTo>
                <a:lnTo>
                  <a:pt x="656" y="2474"/>
                </a:lnTo>
                <a:lnTo>
                  <a:pt x="650" y="2471"/>
                </a:lnTo>
                <a:lnTo>
                  <a:pt x="643" y="2473"/>
                </a:lnTo>
                <a:lnTo>
                  <a:pt x="638" y="2474"/>
                </a:lnTo>
                <a:lnTo>
                  <a:pt x="631" y="2475"/>
                </a:lnTo>
                <a:lnTo>
                  <a:pt x="625" y="2476"/>
                </a:lnTo>
                <a:lnTo>
                  <a:pt x="621" y="2476"/>
                </a:lnTo>
                <a:lnTo>
                  <a:pt x="616" y="2476"/>
                </a:lnTo>
                <a:lnTo>
                  <a:pt x="613" y="2476"/>
                </a:lnTo>
                <a:lnTo>
                  <a:pt x="607" y="2476"/>
                </a:lnTo>
                <a:lnTo>
                  <a:pt x="601" y="2471"/>
                </a:lnTo>
                <a:lnTo>
                  <a:pt x="595" y="2467"/>
                </a:lnTo>
                <a:lnTo>
                  <a:pt x="591" y="2464"/>
                </a:lnTo>
                <a:lnTo>
                  <a:pt x="585" y="2458"/>
                </a:lnTo>
                <a:lnTo>
                  <a:pt x="582" y="2452"/>
                </a:lnTo>
                <a:lnTo>
                  <a:pt x="581" y="2441"/>
                </a:lnTo>
                <a:lnTo>
                  <a:pt x="585" y="2431"/>
                </a:lnTo>
                <a:lnTo>
                  <a:pt x="585" y="2424"/>
                </a:lnTo>
                <a:lnTo>
                  <a:pt x="586" y="2416"/>
                </a:lnTo>
                <a:lnTo>
                  <a:pt x="588" y="2407"/>
                </a:lnTo>
                <a:lnTo>
                  <a:pt x="593" y="2402"/>
                </a:lnTo>
                <a:lnTo>
                  <a:pt x="592" y="2396"/>
                </a:lnTo>
                <a:lnTo>
                  <a:pt x="595" y="2388"/>
                </a:lnTo>
                <a:lnTo>
                  <a:pt x="597" y="2379"/>
                </a:lnTo>
                <a:lnTo>
                  <a:pt x="601" y="2377"/>
                </a:lnTo>
                <a:lnTo>
                  <a:pt x="605" y="2374"/>
                </a:lnTo>
                <a:lnTo>
                  <a:pt x="613" y="2368"/>
                </a:lnTo>
                <a:lnTo>
                  <a:pt x="620" y="2361"/>
                </a:lnTo>
                <a:lnTo>
                  <a:pt x="622" y="2353"/>
                </a:lnTo>
                <a:lnTo>
                  <a:pt x="624" y="2347"/>
                </a:lnTo>
                <a:lnTo>
                  <a:pt x="624" y="2341"/>
                </a:lnTo>
                <a:lnTo>
                  <a:pt x="625" y="2331"/>
                </a:lnTo>
                <a:lnTo>
                  <a:pt x="627" y="2336"/>
                </a:lnTo>
                <a:lnTo>
                  <a:pt x="632" y="2341"/>
                </a:lnTo>
                <a:lnTo>
                  <a:pt x="631" y="2347"/>
                </a:lnTo>
                <a:lnTo>
                  <a:pt x="627" y="2355"/>
                </a:lnTo>
                <a:lnTo>
                  <a:pt x="635" y="2356"/>
                </a:lnTo>
                <a:lnTo>
                  <a:pt x="638" y="2360"/>
                </a:lnTo>
                <a:lnTo>
                  <a:pt x="642" y="2365"/>
                </a:lnTo>
                <a:lnTo>
                  <a:pt x="644" y="2372"/>
                </a:lnTo>
                <a:lnTo>
                  <a:pt x="648" y="2376"/>
                </a:lnTo>
                <a:lnTo>
                  <a:pt x="655" y="2378"/>
                </a:lnTo>
                <a:lnTo>
                  <a:pt x="660" y="2379"/>
                </a:lnTo>
                <a:lnTo>
                  <a:pt x="662" y="2381"/>
                </a:lnTo>
                <a:lnTo>
                  <a:pt x="667" y="2382"/>
                </a:lnTo>
                <a:lnTo>
                  <a:pt x="669" y="2372"/>
                </a:lnTo>
                <a:lnTo>
                  <a:pt x="672" y="2365"/>
                </a:lnTo>
                <a:lnTo>
                  <a:pt x="673" y="2356"/>
                </a:lnTo>
                <a:lnTo>
                  <a:pt x="667" y="2354"/>
                </a:lnTo>
                <a:lnTo>
                  <a:pt x="664" y="2348"/>
                </a:lnTo>
                <a:lnTo>
                  <a:pt x="664" y="2339"/>
                </a:lnTo>
                <a:lnTo>
                  <a:pt x="665" y="2332"/>
                </a:lnTo>
                <a:lnTo>
                  <a:pt x="664" y="2328"/>
                </a:lnTo>
                <a:lnTo>
                  <a:pt x="660" y="2321"/>
                </a:lnTo>
                <a:lnTo>
                  <a:pt x="655" y="2324"/>
                </a:lnTo>
                <a:lnTo>
                  <a:pt x="649" y="2325"/>
                </a:lnTo>
                <a:lnTo>
                  <a:pt x="645" y="2326"/>
                </a:lnTo>
                <a:lnTo>
                  <a:pt x="647" y="2321"/>
                </a:lnTo>
                <a:lnTo>
                  <a:pt x="650" y="2315"/>
                </a:lnTo>
                <a:lnTo>
                  <a:pt x="654" y="2309"/>
                </a:lnTo>
                <a:lnTo>
                  <a:pt x="656" y="2300"/>
                </a:lnTo>
                <a:lnTo>
                  <a:pt x="658" y="2296"/>
                </a:lnTo>
                <a:lnTo>
                  <a:pt x="660" y="2290"/>
                </a:lnTo>
                <a:lnTo>
                  <a:pt x="659" y="2282"/>
                </a:lnTo>
                <a:lnTo>
                  <a:pt x="659" y="2271"/>
                </a:lnTo>
                <a:lnTo>
                  <a:pt x="659" y="2260"/>
                </a:lnTo>
                <a:lnTo>
                  <a:pt x="658" y="2253"/>
                </a:lnTo>
                <a:lnTo>
                  <a:pt x="660" y="2246"/>
                </a:lnTo>
                <a:lnTo>
                  <a:pt x="667" y="2252"/>
                </a:lnTo>
                <a:lnTo>
                  <a:pt x="670" y="2257"/>
                </a:lnTo>
                <a:lnTo>
                  <a:pt x="676" y="2258"/>
                </a:lnTo>
                <a:close/>
                <a:moveTo>
                  <a:pt x="1032" y="1480"/>
                </a:moveTo>
                <a:lnTo>
                  <a:pt x="1026" y="1486"/>
                </a:lnTo>
                <a:lnTo>
                  <a:pt x="1023" y="1482"/>
                </a:lnTo>
                <a:lnTo>
                  <a:pt x="1026" y="1472"/>
                </a:lnTo>
                <a:lnTo>
                  <a:pt x="1028" y="1464"/>
                </a:lnTo>
                <a:lnTo>
                  <a:pt x="1032" y="1459"/>
                </a:lnTo>
                <a:lnTo>
                  <a:pt x="1040" y="1460"/>
                </a:lnTo>
                <a:lnTo>
                  <a:pt x="1041" y="1466"/>
                </a:lnTo>
                <a:lnTo>
                  <a:pt x="1037" y="1472"/>
                </a:lnTo>
                <a:lnTo>
                  <a:pt x="1035" y="1474"/>
                </a:lnTo>
                <a:lnTo>
                  <a:pt x="1032" y="1480"/>
                </a:lnTo>
                <a:close/>
                <a:moveTo>
                  <a:pt x="1190" y="1459"/>
                </a:moveTo>
                <a:lnTo>
                  <a:pt x="1186" y="1464"/>
                </a:lnTo>
                <a:lnTo>
                  <a:pt x="1183" y="1458"/>
                </a:lnTo>
                <a:lnTo>
                  <a:pt x="1182" y="1453"/>
                </a:lnTo>
                <a:lnTo>
                  <a:pt x="1183" y="1442"/>
                </a:lnTo>
                <a:lnTo>
                  <a:pt x="1188" y="1437"/>
                </a:lnTo>
                <a:lnTo>
                  <a:pt x="1194" y="1442"/>
                </a:lnTo>
                <a:lnTo>
                  <a:pt x="1195" y="1451"/>
                </a:lnTo>
                <a:lnTo>
                  <a:pt x="1195" y="1453"/>
                </a:lnTo>
                <a:lnTo>
                  <a:pt x="1194" y="1458"/>
                </a:lnTo>
                <a:lnTo>
                  <a:pt x="1190" y="1459"/>
                </a:lnTo>
                <a:close/>
                <a:moveTo>
                  <a:pt x="1155" y="1392"/>
                </a:moveTo>
                <a:lnTo>
                  <a:pt x="1150" y="1394"/>
                </a:lnTo>
                <a:lnTo>
                  <a:pt x="1150" y="1386"/>
                </a:lnTo>
                <a:lnTo>
                  <a:pt x="1149" y="1379"/>
                </a:lnTo>
                <a:lnTo>
                  <a:pt x="1150" y="1371"/>
                </a:lnTo>
                <a:lnTo>
                  <a:pt x="1154" y="1375"/>
                </a:lnTo>
                <a:lnTo>
                  <a:pt x="1155" y="1382"/>
                </a:lnTo>
                <a:lnTo>
                  <a:pt x="1156" y="1388"/>
                </a:lnTo>
                <a:lnTo>
                  <a:pt x="1155" y="1392"/>
                </a:lnTo>
                <a:close/>
                <a:moveTo>
                  <a:pt x="1110" y="1505"/>
                </a:moveTo>
                <a:lnTo>
                  <a:pt x="1114" y="1511"/>
                </a:lnTo>
                <a:lnTo>
                  <a:pt x="1117" y="1519"/>
                </a:lnTo>
                <a:lnTo>
                  <a:pt x="1119" y="1526"/>
                </a:lnTo>
                <a:lnTo>
                  <a:pt x="1122" y="1531"/>
                </a:lnTo>
                <a:lnTo>
                  <a:pt x="1127" y="1534"/>
                </a:lnTo>
                <a:lnTo>
                  <a:pt x="1121" y="1540"/>
                </a:lnTo>
                <a:lnTo>
                  <a:pt x="1116" y="1538"/>
                </a:lnTo>
                <a:lnTo>
                  <a:pt x="1111" y="1543"/>
                </a:lnTo>
                <a:lnTo>
                  <a:pt x="1105" y="1543"/>
                </a:lnTo>
                <a:lnTo>
                  <a:pt x="1100" y="1540"/>
                </a:lnTo>
                <a:lnTo>
                  <a:pt x="1095" y="1540"/>
                </a:lnTo>
                <a:lnTo>
                  <a:pt x="1091" y="1546"/>
                </a:lnTo>
                <a:lnTo>
                  <a:pt x="1086" y="1550"/>
                </a:lnTo>
                <a:lnTo>
                  <a:pt x="1083" y="1542"/>
                </a:lnTo>
                <a:lnTo>
                  <a:pt x="1081" y="1532"/>
                </a:lnTo>
                <a:lnTo>
                  <a:pt x="1080" y="1525"/>
                </a:lnTo>
                <a:lnTo>
                  <a:pt x="1078" y="1519"/>
                </a:lnTo>
                <a:lnTo>
                  <a:pt x="1076" y="1514"/>
                </a:lnTo>
                <a:lnTo>
                  <a:pt x="1072" y="1510"/>
                </a:lnTo>
                <a:lnTo>
                  <a:pt x="1064" y="1514"/>
                </a:lnTo>
                <a:lnTo>
                  <a:pt x="1064" y="1515"/>
                </a:lnTo>
                <a:lnTo>
                  <a:pt x="1065" y="1519"/>
                </a:lnTo>
                <a:lnTo>
                  <a:pt x="1066" y="1532"/>
                </a:lnTo>
                <a:lnTo>
                  <a:pt x="1071" y="1555"/>
                </a:lnTo>
                <a:lnTo>
                  <a:pt x="1074" y="1568"/>
                </a:lnTo>
                <a:lnTo>
                  <a:pt x="1070" y="1580"/>
                </a:lnTo>
                <a:lnTo>
                  <a:pt x="1065" y="1580"/>
                </a:lnTo>
                <a:lnTo>
                  <a:pt x="1058" y="1574"/>
                </a:lnTo>
                <a:lnTo>
                  <a:pt x="1055" y="1578"/>
                </a:lnTo>
                <a:lnTo>
                  <a:pt x="1057" y="1589"/>
                </a:lnTo>
                <a:lnTo>
                  <a:pt x="1055" y="1601"/>
                </a:lnTo>
                <a:lnTo>
                  <a:pt x="1054" y="1607"/>
                </a:lnTo>
                <a:lnTo>
                  <a:pt x="1043" y="1614"/>
                </a:lnTo>
                <a:lnTo>
                  <a:pt x="1038" y="1623"/>
                </a:lnTo>
                <a:lnTo>
                  <a:pt x="1036" y="1624"/>
                </a:lnTo>
                <a:lnTo>
                  <a:pt x="1034" y="1623"/>
                </a:lnTo>
                <a:lnTo>
                  <a:pt x="1032" y="1586"/>
                </a:lnTo>
                <a:lnTo>
                  <a:pt x="1038" y="1579"/>
                </a:lnTo>
                <a:lnTo>
                  <a:pt x="1045" y="1576"/>
                </a:lnTo>
                <a:lnTo>
                  <a:pt x="1045" y="1568"/>
                </a:lnTo>
                <a:lnTo>
                  <a:pt x="1037" y="1554"/>
                </a:lnTo>
                <a:lnTo>
                  <a:pt x="1041" y="1540"/>
                </a:lnTo>
                <a:lnTo>
                  <a:pt x="1041" y="1532"/>
                </a:lnTo>
                <a:lnTo>
                  <a:pt x="1040" y="1517"/>
                </a:lnTo>
                <a:lnTo>
                  <a:pt x="1032" y="1505"/>
                </a:lnTo>
                <a:lnTo>
                  <a:pt x="1034" y="1498"/>
                </a:lnTo>
                <a:lnTo>
                  <a:pt x="1038" y="1496"/>
                </a:lnTo>
                <a:lnTo>
                  <a:pt x="1042" y="1497"/>
                </a:lnTo>
                <a:lnTo>
                  <a:pt x="1052" y="1498"/>
                </a:lnTo>
                <a:lnTo>
                  <a:pt x="1059" y="1498"/>
                </a:lnTo>
                <a:lnTo>
                  <a:pt x="1060" y="1499"/>
                </a:lnTo>
                <a:lnTo>
                  <a:pt x="1064" y="1505"/>
                </a:lnTo>
                <a:lnTo>
                  <a:pt x="1070" y="1503"/>
                </a:lnTo>
                <a:lnTo>
                  <a:pt x="1069" y="1497"/>
                </a:lnTo>
                <a:lnTo>
                  <a:pt x="1065" y="1489"/>
                </a:lnTo>
                <a:lnTo>
                  <a:pt x="1068" y="1482"/>
                </a:lnTo>
                <a:lnTo>
                  <a:pt x="1071" y="1474"/>
                </a:lnTo>
                <a:lnTo>
                  <a:pt x="1077" y="1466"/>
                </a:lnTo>
                <a:lnTo>
                  <a:pt x="1078" y="1465"/>
                </a:lnTo>
                <a:lnTo>
                  <a:pt x="1077" y="1460"/>
                </a:lnTo>
                <a:lnTo>
                  <a:pt x="1071" y="1454"/>
                </a:lnTo>
                <a:lnTo>
                  <a:pt x="1065" y="1447"/>
                </a:lnTo>
                <a:lnTo>
                  <a:pt x="1059" y="1441"/>
                </a:lnTo>
                <a:lnTo>
                  <a:pt x="1053" y="1435"/>
                </a:lnTo>
                <a:lnTo>
                  <a:pt x="1051" y="1425"/>
                </a:lnTo>
                <a:lnTo>
                  <a:pt x="1051" y="1416"/>
                </a:lnTo>
                <a:lnTo>
                  <a:pt x="1052" y="1405"/>
                </a:lnTo>
                <a:lnTo>
                  <a:pt x="1053" y="1397"/>
                </a:lnTo>
                <a:lnTo>
                  <a:pt x="1055" y="1389"/>
                </a:lnTo>
                <a:lnTo>
                  <a:pt x="1058" y="1380"/>
                </a:lnTo>
                <a:lnTo>
                  <a:pt x="1062" y="1373"/>
                </a:lnTo>
                <a:lnTo>
                  <a:pt x="1064" y="1368"/>
                </a:lnTo>
                <a:lnTo>
                  <a:pt x="1064" y="1361"/>
                </a:lnTo>
                <a:lnTo>
                  <a:pt x="1064" y="1354"/>
                </a:lnTo>
                <a:lnTo>
                  <a:pt x="1063" y="1348"/>
                </a:lnTo>
                <a:lnTo>
                  <a:pt x="1064" y="1339"/>
                </a:lnTo>
                <a:lnTo>
                  <a:pt x="1064" y="1331"/>
                </a:lnTo>
                <a:lnTo>
                  <a:pt x="1066" y="1320"/>
                </a:lnTo>
                <a:lnTo>
                  <a:pt x="1070" y="1311"/>
                </a:lnTo>
                <a:lnTo>
                  <a:pt x="1074" y="1304"/>
                </a:lnTo>
                <a:lnTo>
                  <a:pt x="1076" y="1295"/>
                </a:lnTo>
                <a:lnTo>
                  <a:pt x="1078" y="1288"/>
                </a:lnTo>
                <a:lnTo>
                  <a:pt x="1082" y="1282"/>
                </a:lnTo>
                <a:lnTo>
                  <a:pt x="1085" y="1276"/>
                </a:lnTo>
                <a:lnTo>
                  <a:pt x="1089" y="1272"/>
                </a:lnTo>
                <a:lnTo>
                  <a:pt x="1094" y="1269"/>
                </a:lnTo>
                <a:lnTo>
                  <a:pt x="1099" y="1271"/>
                </a:lnTo>
                <a:lnTo>
                  <a:pt x="1105" y="1272"/>
                </a:lnTo>
                <a:lnTo>
                  <a:pt x="1109" y="1275"/>
                </a:lnTo>
                <a:lnTo>
                  <a:pt x="1112" y="1282"/>
                </a:lnTo>
                <a:lnTo>
                  <a:pt x="1114" y="1292"/>
                </a:lnTo>
                <a:lnTo>
                  <a:pt x="1115" y="1302"/>
                </a:lnTo>
                <a:lnTo>
                  <a:pt x="1117" y="1309"/>
                </a:lnTo>
                <a:lnTo>
                  <a:pt x="1119" y="1315"/>
                </a:lnTo>
                <a:lnTo>
                  <a:pt x="1119" y="1322"/>
                </a:lnTo>
                <a:lnTo>
                  <a:pt x="1120" y="1332"/>
                </a:lnTo>
                <a:lnTo>
                  <a:pt x="1119" y="1339"/>
                </a:lnTo>
                <a:lnTo>
                  <a:pt x="1117" y="1345"/>
                </a:lnTo>
                <a:lnTo>
                  <a:pt x="1114" y="1351"/>
                </a:lnTo>
                <a:lnTo>
                  <a:pt x="1110" y="1360"/>
                </a:lnTo>
                <a:lnTo>
                  <a:pt x="1109" y="1368"/>
                </a:lnTo>
                <a:lnTo>
                  <a:pt x="1110" y="1375"/>
                </a:lnTo>
                <a:lnTo>
                  <a:pt x="1112" y="1384"/>
                </a:lnTo>
                <a:lnTo>
                  <a:pt x="1115" y="1396"/>
                </a:lnTo>
                <a:lnTo>
                  <a:pt x="1116" y="1405"/>
                </a:lnTo>
                <a:lnTo>
                  <a:pt x="1115" y="1409"/>
                </a:lnTo>
                <a:lnTo>
                  <a:pt x="1114" y="1414"/>
                </a:lnTo>
                <a:lnTo>
                  <a:pt x="1112" y="1420"/>
                </a:lnTo>
                <a:lnTo>
                  <a:pt x="1110" y="1428"/>
                </a:lnTo>
                <a:lnTo>
                  <a:pt x="1105" y="1434"/>
                </a:lnTo>
                <a:lnTo>
                  <a:pt x="1106" y="1440"/>
                </a:lnTo>
                <a:lnTo>
                  <a:pt x="1109" y="1447"/>
                </a:lnTo>
                <a:lnTo>
                  <a:pt x="1115" y="1449"/>
                </a:lnTo>
                <a:lnTo>
                  <a:pt x="1121" y="1449"/>
                </a:lnTo>
                <a:lnTo>
                  <a:pt x="1122" y="1457"/>
                </a:lnTo>
                <a:lnTo>
                  <a:pt x="1122" y="1460"/>
                </a:lnTo>
                <a:lnTo>
                  <a:pt x="1116" y="1471"/>
                </a:lnTo>
                <a:lnTo>
                  <a:pt x="1108" y="1479"/>
                </a:lnTo>
                <a:lnTo>
                  <a:pt x="1105" y="1487"/>
                </a:lnTo>
                <a:lnTo>
                  <a:pt x="1105" y="1492"/>
                </a:lnTo>
                <a:lnTo>
                  <a:pt x="1108" y="1499"/>
                </a:lnTo>
                <a:lnTo>
                  <a:pt x="1110" y="1505"/>
                </a:lnTo>
                <a:close/>
                <a:moveTo>
                  <a:pt x="1102" y="1194"/>
                </a:moveTo>
                <a:lnTo>
                  <a:pt x="1094" y="1197"/>
                </a:lnTo>
                <a:lnTo>
                  <a:pt x="1097" y="1190"/>
                </a:lnTo>
                <a:lnTo>
                  <a:pt x="1099" y="1185"/>
                </a:lnTo>
                <a:lnTo>
                  <a:pt x="1104" y="1177"/>
                </a:lnTo>
                <a:lnTo>
                  <a:pt x="1110" y="1177"/>
                </a:lnTo>
                <a:lnTo>
                  <a:pt x="1110" y="1183"/>
                </a:lnTo>
                <a:lnTo>
                  <a:pt x="1108" y="1189"/>
                </a:lnTo>
                <a:lnTo>
                  <a:pt x="1102" y="1194"/>
                </a:lnTo>
                <a:close/>
                <a:moveTo>
                  <a:pt x="1299" y="1083"/>
                </a:moveTo>
                <a:lnTo>
                  <a:pt x="1297" y="1087"/>
                </a:lnTo>
                <a:lnTo>
                  <a:pt x="1292" y="1086"/>
                </a:lnTo>
                <a:lnTo>
                  <a:pt x="1285" y="1086"/>
                </a:lnTo>
                <a:lnTo>
                  <a:pt x="1279" y="1086"/>
                </a:lnTo>
                <a:lnTo>
                  <a:pt x="1277" y="1080"/>
                </a:lnTo>
                <a:lnTo>
                  <a:pt x="1275" y="1074"/>
                </a:lnTo>
                <a:lnTo>
                  <a:pt x="1282" y="1069"/>
                </a:lnTo>
                <a:lnTo>
                  <a:pt x="1286" y="1059"/>
                </a:lnTo>
                <a:lnTo>
                  <a:pt x="1292" y="1059"/>
                </a:lnTo>
                <a:lnTo>
                  <a:pt x="1296" y="1068"/>
                </a:lnTo>
                <a:lnTo>
                  <a:pt x="1297" y="1076"/>
                </a:lnTo>
                <a:lnTo>
                  <a:pt x="1299" y="1083"/>
                </a:lnTo>
                <a:close/>
                <a:moveTo>
                  <a:pt x="1423" y="1085"/>
                </a:moveTo>
                <a:lnTo>
                  <a:pt x="1419" y="1091"/>
                </a:lnTo>
                <a:lnTo>
                  <a:pt x="1421" y="1098"/>
                </a:lnTo>
                <a:lnTo>
                  <a:pt x="1419" y="1099"/>
                </a:lnTo>
                <a:lnTo>
                  <a:pt x="1417" y="1100"/>
                </a:lnTo>
                <a:lnTo>
                  <a:pt x="1414" y="1094"/>
                </a:lnTo>
                <a:lnTo>
                  <a:pt x="1411" y="1087"/>
                </a:lnTo>
                <a:lnTo>
                  <a:pt x="1404" y="1088"/>
                </a:lnTo>
                <a:lnTo>
                  <a:pt x="1397" y="1092"/>
                </a:lnTo>
                <a:lnTo>
                  <a:pt x="1391" y="1095"/>
                </a:lnTo>
                <a:lnTo>
                  <a:pt x="1391" y="1097"/>
                </a:lnTo>
                <a:lnTo>
                  <a:pt x="1383" y="1102"/>
                </a:lnTo>
                <a:lnTo>
                  <a:pt x="1378" y="1108"/>
                </a:lnTo>
                <a:lnTo>
                  <a:pt x="1379" y="1114"/>
                </a:lnTo>
                <a:lnTo>
                  <a:pt x="1384" y="1112"/>
                </a:lnTo>
                <a:lnTo>
                  <a:pt x="1388" y="1112"/>
                </a:lnTo>
                <a:lnTo>
                  <a:pt x="1394" y="1114"/>
                </a:lnTo>
                <a:lnTo>
                  <a:pt x="1395" y="1114"/>
                </a:lnTo>
                <a:lnTo>
                  <a:pt x="1399" y="1116"/>
                </a:lnTo>
                <a:lnTo>
                  <a:pt x="1404" y="1120"/>
                </a:lnTo>
                <a:lnTo>
                  <a:pt x="1406" y="1121"/>
                </a:lnTo>
                <a:lnTo>
                  <a:pt x="1412" y="1121"/>
                </a:lnTo>
                <a:lnTo>
                  <a:pt x="1414" y="1115"/>
                </a:lnTo>
                <a:lnTo>
                  <a:pt x="1419" y="1115"/>
                </a:lnTo>
                <a:lnTo>
                  <a:pt x="1419" y="1128"/>
                </a:lnTo>
                <a:lnTo>
                  <a:pt x="1410" y="1131"/>
                </a:lnTo>
                <a:lnTo>
                  <a:pt x="1394" y="1132"/>
                </a:lnTo>
                <a:lnTo>
                  <a:pt x="1388" y="1132"/>
                </a:lnTo>
                <a:lnTo>
                  <a:pt x="1385" y="1132"/>
                </a:lnTo>
                <a:lnTo>
                  <a:pt x="1379" y="1134"/>
                </a:lnTo>
                <a:lnTo>
                  <a:pt x="1373" y="1139"/>
                </a:lnTo>
                <a:lnTo>
                  <a:pt x="1373" y="1149"/>
                </a:lnTo>
                <a:lnTo>
                  <a:pt x="1372" y="1158"/>
                </a:lnTo>
                <a:lnTo>
                  <a:pt x="1373" y="1166"/>
                </a:lnTo>
                <a:lnTo>
                  <a:pt x="1372" y="1172"/>
                </a:lnTo>
                <a:lnTo>
                  <a:pt x="1372" y="1178"/>
                </a:lnTo>
                <a:lnTo>
                  <a:pt x="1370" y="1186"/>
                </a:lnTo>
                <a:lnTo>
                  <a:pt x="1368" y="1195"/>
                </a:lnTo>
                <a:lnTo>
                  <a:pt x="1368" y="1201"/>
                </a:lnTo>
                <a:lnTo>
                  <a:pt x="1367" y="1207"/>
                </a:lnTo>
                <a:lnTo>
                  <a:pt x="1367" y="1217"/>
                </a:lnTo>
                <a:lnTo>
                  <a:pt x="1367" y="1228"/>
                </a:lnTo>
                <a:lnTo>
                  <a:pt x="1368" y="1236"/>
                </a:lnTo>
                <a:lnTo>
                  <a:pt x="1373" y="1242"/>
                </a:lnTo>
                <a:lnTo>
                  <a:pt x="1377" y="1249"/>
                </a:lnTo>
                <a:lnTo>
                  <a:pt x="1379" y="1255"/>
                </a:lnTo>
                <a:lnTo>
                  <a:pt x="1384" y="1260"/>
                </a:lnTo>
                <a:lnTo>
                  <a:pt x="1383" y="1265"/>
                </a:lnTo>
                <a:lnTo>
                  <a:pt x="1383" y="1271"/>
                </a:lnTo>
                <a:lnTo>
                  <a:pt x="1383" y="1279"/>
                </a:lnTo>
                <a:lnTo>
                  <a:pt x="1382" y="1287"/>
                </a:lnTo>
                <a:lnTo>
                  <a:pt x="1380" y="1294"/>
                </a:lnTo>
                <a:lnTo>
                  <a:pt x="1379" y="1302"/>
                </a:lnTo>
                <a:lnTo>
                  <a:pt x="1379" y="1310"/>
                </a:lnTo>
                <a:lnTo>
                  <a:pt x="1379" y="1316"/>
                </a:lnTo>
                <a:lnTo>
                  <a:pt x="1380" y="1322"/>
                </a:lnTo>
                <a:lnTo>
                  <a:pt x="1387" y="1327"/>
                </a:lnTo>
                <a:lnTo>
                  <a:pt x="1387" y="1333"/>
                </a:lnTo>
                <a:lnTo>
                  <a:pt x="1384" y="1340"/>
                </a:lnTo>
                <a:lnTo>
                  <a:pt x="1383" y="1348"/>
                </a:lnTo>
                <a:lnTo>
                  <a:pt x="1383" y="1355"/>
                </a:lnTo>
                <a:lnTo>
                  <a:pt x="1383" y="1362"/>
                </a:lnTo>
                <a:lnTo>
                  <a:pt x="1382" y="1371"/>
                </a:lnTo>
                <a:lnTo>
                  <a:pt x="1382" y="1378"/>
                </a:lnTo>
                <a:lnTo>
                  <a:pt x="1385" y="1385"/>
                </a:lnTo>
                <a:lnTo>
                  <a:pt x="1391" y="1391"/>
                </a:lnTo>
                <a:lnTo>
                  <a:pt x="1397" y="1392"/>
                </a:lnTo>
                <a:lnTo>
                  <a:pt x="1399" y="1399"/>
                </a:lnTo>
                <a:lnTo>
                  <a:pt x="1397" y="1406"/>
                </a:lnTo>
                <a:lnTo>
                  <a:pt x="1396" y="1416"/>
                </a:lnTo>
                <a:lnTo>
                  <a:pt x="1394" y="1420"/>
                </a:lnTo>
                <a:lnTo>
                  <a:pt x="1390" y="1426"/>
                </a:lnTo>
                <a:lnTo>
                  <a:pt x="1389" y="1434"/>
                </a:lnTo>
                <a:lnTo>
                  <a:pt x="1385" y="1441"/>
                </a:lnTo>
                <a:lnTo>
                  <a:pt x="1382" y="1449"/>
                </a:lnTo>
                <a:lnTo>
                  <a:pt x="1377" y="1457"/>
                </a:lnTo>
                <a:lnTo>
                  <a:pt x="1373" y="1464"/>
                </a:lnTo>
                <a:lnTo>
                  <a:pt x="1373" y="1471"/>
                </a:lnTo>
                <a:lnTo>
                  <a:pt x="1371" y="1479"/>
                </a:lnTo>
                <a:lnTo>
                  <a:pt x="1366" y="1485"/>
                </a:lnTo>
                <a:lnTo>
                  <a:pt x="1361" y="1493"/>
                </a:lnTo>
                <a:lnTo>
                  <a:pt x="1359" y="1499"/>
                </a:lnTo>
                <a:lnTo>
                  <a:pt x="1357" y="1505"/>
                </a:lnTo>
                <a:lnTo>
                  <a:pt x="1359" y="1510"/>
                </a:lnTo>
                <a:lnTo>
                  <a:pt x="1362" y="1516"/>
                </a:lnTo>
                <a:lnTo>
                  <a:pt x="1367" y="1520"/>
                </a:lnTo>
                <a:lnTo>
                  <a:pt x="1372" y="1519"/>
                </a:lnTo>
                <a:lnTo>
                  <a:pt x="1378" y="1517"/>
                </a:lnTo>
                <a:lnTo>
                  <a:pt x="1379" y="1526"/>
                </a:lnTo>
                <a:lnTo>
                  <a:pt x="1378" y="1533"/>
                </a:lnTo>
                <a:lnTo>
                  <a:pt x="1374" y="1538"/>
                </a:lnTo>
                <a:lnTo>
                  <a:pt x="1373" y="1546"/>
                </a:lnTo>
                <a:lnTo>
                  <a:pt x="1368" y="1548"/>
                </a:lnTo>
                <a:lnTo>
                  <a:pt x="1365" y="1550"/>
                </a:lnTo>
                <a:lnTo>
                  <a:pt x="1359" y="1555"/>
                </a:lnTo>
                <a:lnTo>
                  <a:pt x="1359" y="1546"/>
                </a:lnTo>
                <a:lnTo>
                  <a:pt x="1361" y="1537"/>
                </a:lnTo>
                <a:lnTo>
                  <a:pt x="1360" y="1528"/>
                </a:lnTo>
                <a:lnTo>
                  <a:pt x="1354" y="1523"/>
                </a:lnTo>
                <a:lnTo>
                  <a:pt x="1345" y="1516"/>
                </a:lnTo>
                <a:lnTo>
                  <a:pt x="1338" y="1514"/>
                </a:lnTo>
                <a:lnTo>
                  <a:pt x="1332" y="1511"/>
                </a:lnTo>
                <a:lnTo>
                  <a:pt x="1322" y="1509"/>
                </a:lnTo>
                <a:lnTo>
                  <a:pt x="1315" y="1512"/>
                </a:lnTo>
                <a:lnTo>
                  <a:pt x="1311" y="1523"/>
                </a:lnTo>
                <a:lnTo>
                  <a:pt x="1305" y="1529"/>
                </a:lnTo>
                <a:lnTo>
                  <a:pt x="1299" y="1536"/>
                </a:lnTo>
                <a:lnTo>
                  <a:pt x="1294" y="1532"/>
                </a:lnTo>
                <a:lnTo>
                  <a:pt x="1293" y="1526"/>
                </a:lnTo>
                <a:lnTo>
                  <a:pt x="1290" y="1521"/>
                </a:lnTo>
                <a:lnTo>
                  <a:pt x="1285" y="1512"/>
                </a:lnTo>
                <a:lnTo>
                  <a:pt x="1277" y="1509"/>
                </a:lnTo>
                <a:lnTo>
                  <a:pt x="1271" y="1510"/>
                </a:lnTo>
                <a:lnTo>
                  <a:pt x="1266" y="1509"/>
                </a:lnTo>
                <a:lnTo>
                  <a:pt x="1259" y="1514"/>
                </a:lnTo>
                <a:lnTo>
                  <a:pt x="1253" y="1521"/>
                </a:lnTo>
                <a:lnTo>
                  <a:pt x="1253" y="1529"/>
                </a:lnTo>
                <a:lnTo>
                  <a:pt x="1253" y="1540"/>
                </a:lnTo>
                <a:lnTo>
                  <a:pt x="1252" y="1548"/>
                </a:lnTo>
                <a:lnTo>
                  <a:pt x="1252" y="1555"/>
                </a:lnTo>
                <a:lnTo>
                  <a:pt x="1253" y="1563"/>
                </a:lnTo>
                <a:lnTo>
                  <a:pt x="1249" y="1571"/>
                </a:lnTo>
                <a:lnTo>
                  <a:pt x="1243" y="1572"/>
                </a:lnTo>
                <a:lnTo>
                  <a:pt x="1240" y="1579"/>
                </a:lnTo>
                <a:lnTo>
                  <a:pt x="1239" y="1585"/>
                </a:lnTo>
                <a:lnTo>
                  <a:pt x="1240" y="1591"/>
                </a:lnTo>
                <a:lnTo>
                  <a:pt x="1239" y="1597"/>
                </a:lnTo>
                <a:lnTo>
                  <a:pt x="1237" y="1605"/>
                </a:lnTo>
                <a:lnTo>
                  <a:pt x="1234" y="1609"/>
                </a:lnTo>
                <a:lnTo>
                  <a:pt x="1228" y="1614"/>
                </a:lnTo>
                <a:lnTo>
                  <a:pt x="1222" y="1616"/>
                </a:lnTo>
                <a:lnTo>
                  <a:pt x="1222" y="1607"/>
                </a:lnTo>
                <a:lnTo>
                  <a:pt x="1218" y="1599"/>
                </a:lnTo>
                <a:lnTo>
                  <a:pt x="1214" y="1602"/>
                </a:lnTo>
                <a:lnTo>
                  <a:pt x="1211" y="1606"/>
                </a:lnTo>
                <a:lnTo>
                  <a:pt x="1206" y="1602"/>
                </a:lnTo>
                <a:lnTo>
                  <a:pt x="1203" y="1595"/>
                </a:lnTo>
                <a:lnTo>
                  <a:pt x="1197" y="1589"/>
                </a:lnTo>
                <a:lnTo>
                  <a:pt x="1191" y="1594"/>
                </a:lnTo>
                <a:lnTo>
                  <a:pt x="1188" y="1601"/>
                </a:lnTo>
                <a:lnTo>
                  <a:pt x="1183" y="1606"/>
                </a:lnTo>
                <a:lnTo>
                  <a:pt x="1179" y="1609"/>
                </a:lnTo>
                <a:lnTo>
                  <a:pt x="1173" y="1608"/>
                </a:lnTo>
                <a:lnTo>
                  <a:pt x="1169" y="1605"/>
                </a:lnTo>
                <a:lnTo>
                  <a:pt x="1167" y="1601"/>
                </a:lnTo>
                <a:lnTo>
                  <a:pt x="1160" y="1603"/>
                </a:lnTo>
                <a:lnTo>
                  <a:pt x="1162" y="1606"/>
                </a:lnTo>
                <a:lnTo>
                  <a:pt x="1163" y="1606"/>
                </a:lnTo>
                <a:lnTo>
                  <a:pt x="1166" y="1606"/>
                </a:lnTo>
                <a:lnTo>
                  <a:pt x="1169" y="1608"/>
                </a:lnTo>
                <a:lnTo>
                  <a:pt x="1169" y="1614"/>
                </a:lnTo>
                <a:lnTo>
                  <a:pt x="1169" y="1616"/>
                </a:lnTo>
                <a:lnTo>
                  <a:pt x="1168" y="1616"/>
                </a:lnTo>
                <a:lnTo>
                  <a:pt x="1166" y="1617"/>
                </a:lnTo>
                <a:lnTo>
                  <a:pt x="1163" y="1613"/>
                </a:lnTo>
                <a:lnTo>
                  <a:pt x="1159" y="1609"/>
                </a:lnTo>
                <a:lnTo>
                  <a:pt x="1152" y="1609"/>
                </a:lnTo>
                <a:lnTo>
                  <a:pt x="1148" y="1612"/>
                </a:lnTo>
                <a:lnTo>
                  <a:pt x="1143" y="1613"/>
                </a:lnTo>
                <a:lnTo>
                  <a:pt x="1139" y="1616"/>
                </a:lnTo>
                <a:lnTo>
                  <a:pt x="1135" y="1619"/>
                </a:lnTo>
                <a:lnTo>
                  <a:pt x="1128" y="1622"/>
                </a:lnTo>
                <a:lnTo>
                  <a:pt x="1125" y="1613"/>
                </a:lnTo>
                <a:lnTo>
                  <a:pt x="1122" y="1601"/>
                </a:lnTo>
                <a:lnTo>
                  <a:pt x="1120" y="1593"/>
                </a:lnTo>
                <a:lnTo>
                  <a:pt x="1112" y="1590"/>
                </a:lnTo>
                <a:lnTo>
                  <a:pt x="1114" y="1584"/>
                </a:lnTo>
                <a:lnTo>
                  <a:pt x="1120" y="1579"/>
                </a:lnTo>
                <a:lnTo>
                  <a:pt x="1127" y="1572"/>
                </a:lnTo>
                <a:lnTo>
                  <a:pt x="1135" y="1565"/>
                </a:lnTo>
                <a:lnTo>
                  <a:pt x="1143" y="1561"/>
                </a:lnTo>
                <a:lnTo>
                  <a:pt x="1149" y="1556"/>
                </a:lnTo>
                <a:lnTo>
                  <a:pt x="1152" y="1551"/>
                </a:lnTo>
                <a:lnTo>
                  <a:pt x="1156" y="1548"/>
                </a:lnTo>
                <a:lnTo>
                  <a:pt x="1160" y="1543"/>
                </a:lnTo>
                <a:lnTo>
                  <a:pt x="1162" y="1538"/>
                </a:lnTo>
                <a:lnTo>
                  <a:pt x="1165" y="1531"/>
                </a:lnTo>
                <a:lnTo>
                  <a:pt x="1169" y="1529"/>
                </a:lnTo>
                <a:lnTo>
                  <a:pt x="1172" y="1538"/>
                </a:lnTo>
                <a:lnTo>
                  <a:pt x="1172" y="1539"/>
                </a:lnTo>
                <a:lnTo>
                  <a:pt x="1171" y="1543"/>
                </a:lnTo>
                <a:lnTo>
                  <a:pt x="1172" y="1544"/>
                </a:lnTo>
                <a:lnTo>
                  <a:pt x="1168" y="1551"/>
                </a:lnTo>
                <a:lnTo>
                  <a:pt x="1168" y="1562"/>
                </a:lnTo>
                <a:lnTo>
                  <a:pt x="1174" y="1560"/>
                </a:lnTo>
                <a:lnTo>
                  <a:pt x="1179" y="1559"/>
                </a:lnTo>
                <a:lnTo>
                  <a:pt x="1183" y="1555"/>
                </a:lnTo>
                <a:lnTo>
                  <a:pt x="1188" y="1551"/>
                </a:lnTo>
                <a:lnTo>
                  <a:pt x="1192" y="1549"/>
                </a:lnTo>
                <a:lnTo>
                  <a:pt x="1196" y="1544"/>
                </a:lnTo>
                <a:lnTo>
                  <a:pt x="1201" y="1544"/>
                </a:lnTo>
                <a:lnTo>
                  <a:pt x="1208" y="1542"/>
                </a:lnTo>
                <a:lnTo>
                  <a:pt x="1209" y="1538"/>
                </a:lnTo>
                <a:lnTo>
                  <a:pt x="1207" y="1509"/>
                </a:lnTo>
                <a:lnTo>
                  <a:pt x="1206" y="1510"/>
                </a:lnTo>
                <a:lnTo>
                  <a:pt x="1200" y="1505"/>
                </a:lnTo>
                <a:lnTo>
                  <a:pt x="1201" y="1499"/>
                </a:lnTo>
                <a:lnTo>
                  <a:pt x="1200" y="1489"/>
                </a:lnTo>
                <a:lnTo>
                  <a:pt x="1200" y="1481"/>
                </a:lnTo>
                <a:lnTo>
                  <a:pt x="1200" y="1480"/>
                </a:lnTo>
                <a:lnTo>
                  <a:pt x="1200" y="1472"/>
                </a:lnTo>
                <a:lnTo>
                  <a:pt x="1196" y="1458"/>
                </a:lnTo>
                <a:lnTo>
                  <a:pt x="1201" y="1447"/>
                </a:lnTo>
                <a:lnTo>
                  <a:pt x="1199" y="1441"/>
                </a:lnTo>
                <a:lnTo>
                  <a:pt x="1199" y="1434"/>
                </a:lnTo>
                <a:lnTo>
                  <a:pt x="1194" y="1429"/>
                </a:lnTo>
                <a:lnTo>
                  <a:pt x="1186" y="1424"/>
                </a:lnTo>
                <a:lnTo>
                  <a:pt x="1190" y="1417"/>
                </a:lnTo>
                <a:lnTo>
                  <a:pt x="1196" y="1414"/>
                </a:lnTo>
                <a:lnTo>
                  <a:pt x="1202" y="1422"/>
                </a:lnTo>
                <a:lnTo>
                  <a:pt x="1207" y="1422"/>
                </a:lnTo>
                <a:lnTo>
                  <a:pt x="1214" y="1420"/>
                </a:lnTo>
                <a:lnTo>
                  <a:pt x="1222" y="1414"/>
                </a:lnTo>
                <a:lnTo>
                  <a:pt x="1220" y="1408"/>
                </a:lnTo>
                <a:lnTo>
                  <a:pt x="1219" y="1402"/>
                </a:lnTo>
                <a:lnTo>
                  <a:pt x="1219" y="1396"/>
                </a:lnTo>
                <a:lnTo>
                  <a:pt x="1218" y="1385"/>
                </a:lnTo>
                <a:lnTo>
                  <a:pt x="1218" y="1379"/>
                </a:lnTo>
                <a:lnTo>
                  <a:pt x="1220" y="1373"/>
                </a:lnTo>
                <a:lnTo>
                  <a:pt x="1228" y="1366"/>
                </a:lnTo>
                <a:lnTo>
                  <a:pt x="1229" y="1357"/>
                </a:lnTo>
                <a:lnTo>
                  <a:pt x="1224" y="1351"/>
                </a:lnTo>
                <a:lnTo>
                  <a:pt x="1224" y="1345"/>
                </a:lnTo>
                <a:lnTo>
                  <a:pt x="1226" y="1339"/>
                </a:lnTo>
                <a:lnTo>
                  <a:pt x="1229" y="1333"/>
                </a:lnTo>
                <a:lnTo>
                  <a:pt x="1234" y="1326"/>
                </a:lnTo>
                <a:lnTo>
                  <a:pt x="1235" y="1319"/>
                </a:lnTo>
                <a:lnTo>
                  <a:pt x="1239" y="1312"/>
                </a:lnTo>
                <a:lnTo>
                  <a:pt x="1242" y="1305"/>
                </a:lnTo>
                <a:lnTo>
                  <a:pt x="1246" y="1299"/>
                </a:lnTo>
                <a:lnTo>
                  <a:pt x="1251" y="1293"/>
                </a:lnTo>
                <a:lnTo>
                  <a:pt x="1253" y="1287"/>
                </a:lnTo>
                <a:lnTo>
                  <a:pt x="1257" y="1282"/>
                </a:lnTo>
                <a:lnTo>
                  <a:pt x="1259" y="1276"/>
                </a:lnTo>
                <a:lnTo>
                  <a:pt x="1263" y="1275"/>
                </a:lnTo>
                <a:lnTo>
                  <a:pt x="1266" y="1272"/>
                </a:lnTo>
                <a:lnTo>
                  <a:pt x="1273" y="1270"/>
                </a:lnTo>
                <a:lnTo>
                  <a:pt x="1275" y="1265"/>
                </a:lnTo>
                <a:lnTo>
                  <a:pt x="1279" y="1258"/>
                </a:lnTo>
                <a:lnTo>
                  <a:pt x="1279" y="1248"/>
                </a:lnTo>
                <a:lnTo>
                  <a:pt x="1274" y="1240"/>
                </a:lnTo>
                <a:lnTo>
                  <a:pt x="1275" y="1224"/>
                </a:lnTo>
                <a:lnTo>
                  <a:pt x="1281" y="1224"/>
                </a:lnTo>
                <a:lnTo>
                  <a:pt x="1282" y="1217"/>
                </a:lnTo>
                <a:lnTo>
                  <a:pt x="1286" y="1214"/>
                </a:lnTo>
                <a:lnTo>
                  <a:pt x="1288" y="1211"/>
                </a:lnTo>
                <a:lnTo>
                  <a:pt x="1292" y="1201"/>
                </a:lnTo>
                <a:lnTo>
                  <a:pt x="1294" y="1192"/>
                </a:lnTo>
                <a:lnTo>
                  <a:pt x="1299" y="1185"/>
                </a:lnTo>
                <a:lnTo>
                  <a:pt x="1302" y="1177"/>
                </a:lnTo>
                <a:lnTo>
                  <a:pt x="1304" y="1172"/>
                </a:lnTo>
                <a:lnTo>
                  <a:pt x="1305" y="1163"/>
                </a:lnTo>
                <a:lnTo>
                  <a:pt x="1305" y="1155"/>
                </a:lnTo>
                <a:lnTo>
                  <a:pt x="1302" y="1148"/>
                </a:lnTo>
                <a:lnTo>
                  <a:pt x="1302" y="1138"/>
                </a:lnTo>
                <a:lnTo>
                  <a:pt x="1305" y="1128"/>
                </a:lnTo>
                <a:lnTo>
                  <a:pt x="1309" y="1126"/>
                </a:lnTo>
                <a:lnTo>
                  <a:pt x="1314" y="1125"/>
                </a:lnTo>
                <a:lnTo>
                  <a:pt x="1320" y="1125"/>
                </a:lnTo>
                <a:lnTo>
                  <a:pt x="1323" y="1120"/>
                </a:lnTo>
                <a:lnTo>
                  <a:pt x="1331" y="1114"/>
                </a:lnTo>
                <a:lnTo>
                  <a:pt x="1333" y="1104"/>
                </a:lnTo>
                <a:lnTo>
                  <a:pt x="1336" y="1098"/>
                </a:lnTo>
                <a:lnTo>
                  <a:pt x="1340" y="1094"/>
                </a:lnTo>
                <a:lnTo>
                  <a:pt x="1342" y="1093"/>
                </a:lnTo>
                <a:lnTo>
                  <a:pt x="1347" y="1088"/>
                </a:lnTo>
                <a:lnTo>
                  <a:pt x="1353" y="1083"/>
                </a:lnTo>
                <a:lnTo>
                  <a:pt x="1357" y="1082"/>
                </a:lnTo>
                <a:lnTo>
                  <a:pt x="1362" y="1086"/>
                </a:lnTo>
                <a:lnTo>
                  <a:pt x="1368" y="1086"/>
                </a:lnTo>
                <a:lnTo>
                  <a:pt x="1374" y="1086"/>
                </a:lnTo>
                <a:lnTo>
                  <a:pt x="1379" y="1085"/>
                </a:lnTo>
                <a:lnTo>
                  <a:pt x="1385" y="1082"/>
                </a:lnTo>
                <a:lnTo>
                  <a:pt x="1390" y="1077"/>
                </a:lnTo>
                <a:lnTo>
                  <a:pt x="1391" y="1072"/>
                </a:lnTo>
                <a:lnTo>
                  <a:pt x="1399" y="1065"/>
                </a:lnTo>
                <a:lnTo>
                  <a:pt x="1404" y="1063"/>
                </a:lnTo>
                <a:lnTo>
                  <a:pt x="1408" y="1052"/>
                </a:lnTo>
                <a:lnTo>
                  <a:pt x="1411" y="1046"/>
                </a:lnTo>
                <a:lnTo>
                  <a:pt x="1414" y="1038"/>
                </a:lnTo>
                <a:lnTo>
                  <a:pt x="1416" y="1045"/>
                </a:lnTo>
                <a:lnTo>
                  <a:pt x="1414" y="1053"/>
                </a:lnTo>
                <a:lnTo>
                  <a:pt x="1418" y="1060"/>
                </a:lnTo>
                <a:lnTo>
                  <a:pt x="1422" y="1070"/>
                </a:lnTo>
                <a:lnTo>
                  <a:pt x="1422" y="1076"/>
                </a:lnTo>
                <a:lnTo>
                  <a:pt x="1423" y="1077"/>
                </a:lnTo>
                <a:lnTo>
                  <a:pt x="1424" y="1083"/>
                </a:lnTo>
                <a:lnTo>
                  <a:pt x="1423" y="1085"/>
                </a:lnTo>
                <a:close/>
                <a:moveTo>
                  <a:pt x="1122" y="1021"/>
                </a:moveTo>
                <a:lnTo>
                  <a:pt x="1128" y="1024"/>
                </a:lnTo>
                <a:lnTo>
                  <a:pt x="1132" y="1028"/>
                </a:lnTo>
                <a:lnTo>
                  <a:pt x="1131" y="1035"/>
                </a:lnTo>
                <a:lnTo>
                  <a:pt x="1127" y="1043"/>
                </a:lnTo>
                <a:lnTo>
                  <a:pt x="1122" y="1048"/>
                </a:lnTo>
                <a:lnTo>
                  <a:pt x="1119" y="1051"/>
                </a:lnTo>
                <a:lnTo>
                  <a:pt x="1112" y="1045"/>
                </a:lnTo>
                <a:lnTo>
                  <a:pt x="1110" y="1035"/>
                </a:lnTo>
                <a:lnTo>
                  <a:pt x="1108" y="1028"/>
                </a:lnTo>
                <a:lnTo>
                  <a:pt x="1106" y="1021"/>
                </a:lnTo>
                <a:lnTo>
                  <a:pt x="1111" y="1021"/>
                </a:lnTo>
                <a:lnTo>
                  <a:pt x="1115" y="1021"/>
                </a:lnTo>
                <a:lnTo>
                  <a:pt x="1122" y="1021"/>
                </a:lnTo>
                <a:close/>
                <a:moveTo>
                  <a:pt x="1165" y="1045"/>
                </a:moveTo>
                <a:lnTo>
                  <a:pt x="1168" y="1052"/>
                </a:lnTo>
                <a:lnTo>
                  <a:pt x="1169" y="1059"/>
                </a:lnTo>
                <a:lnTo>
                  <a:pt x="1165" y="1062"/>
                </a:lnTo>
                <a:lnTo>
                  <a:pt x="1160" y="1065"/>
                </a:lnTo>
                <a:lnTo>
                  <a:pt x="1155" y="1070"/>
                </a:lnTo>
                <a:lnTo>
                  <a:pt x="1154" y="1080"/>
                </a:lnTo>
                <a:lnTo>
                  <a:pt x="1157" y="1083"/>
                </a:lnTo>
                <a:lnTo>
                  <a:pt x="1160" y="1081"/>
                </a:lnTo>
                <a:lnTo>
                  <a:pt x="1163" y="1086"/>
                </a:lnTo>
                <a:lnTo>
                  <a:pt x="1167" y="1089"/>
                </a:lnTo>
                <a:lnTo>
                  <a:pt x="1171" y="1092"/>
                </a:lnTo>
                <a:lnTo>
                  <a:pt x="1174" y="1097"/>
                </a:lnTo>
                <a:lnTo>
                  <a:pt x="1180" y="1099"/>
                </a:lnTo>
                <a:lnTo>
                  <a:pt x="1184" y="1102"/>
                </a:lnTo>
                <a:lnTo>
                  <a:pt x="1206" y="1105"/>
                </a:lnTo>
                <a:lnTo>
                  <a:pt x="1211" y="1105"/>
                </a:lnTo>
                <a:lnTo>
                  <a:pt x="1212" y="1108"/>
                </a:lnTo>
                <a:lnTo>
                  <a:pt x="1216" y="1111"/>
                </a:lnTo>
                <a:lnTo>
                  <a:pt x="1219" y="1116"/>
                </a:lnTo>
                <a:lnTo>
                  <a:pt x="1223" y="1117"/>
                </a:lnTo>
                <a:lnTo>
                  <a:pt x="1228" y="1118"/>
                </a:lnTo>
                <a:lnTo>
                  <a:pt x="1230" y="1123"/>
                </a:lnTo>
                <a:lnTo>
                  <a:pt x="1234" y="1132"/>
                </a:lnTo>
                <a:lnTo>
                  <a:pt x="1237" y="1140"/>
                </a:lnTo>
                <a:lnTo>
                  <a:pt x="1237" y="1148"/>
                </a:lnTo>
                <a:lnTo>
                  <a:pt x="1239" y="1156"/>
                </a:lnTo>
                <a:lnTo>
                  <a:pt x="1237" y="1166"/>
                </a:lnTo>
                <a:lnTo>
                  <a:pt x="1239" y="1177"/>
                </a:lnTo>
                <a:lnTo>
                  <a:pt x="1235" y="1183"/>
                </a:lnTo>
                <a:lnTo>
                  <a:pt x="1234" y="1188"/>
                </a:lnTo>
                <a:lnTo>
                  <a:pt x="1231" y="1194"/>
                </a:lnTo>
                <a:lnTo>
                  <a:pt x="1230" y="1200"/>
                </a:lnTo>
                <a:lnTo>
                  <a:pt x="1226" y="1206"/>
                </a:lnTo>
                <a:lnTo>
                  <a:pt x="1223" y="1213"/>
                </a:lnTo>
                <a:lnTo>
                  <a:pt x="1220" y="1220"/>
                </a:lnTo>
                <a:lnTo>
                  <a:pt x="1217" y="1228"/>
                </a:lnTo>
                <a:lnTo>
                  <a:pt x="1213" y="1236"/>
                </a:lnTo>
                <a:lnTo>
                  <a:pt x="1208" y="1242"/>
                </a:lnTo>
                <a:lnTo>
                  <a:pt x="1203" y="1245"/>
                </a:lnTo>
                <a:lnTo>
                  <a:pt x="1200" y="1249"/>
                </a:lnTo>
                <a:lnTo>
                  <a:pt x="1194" y="1252"/>
                </a:lnTo>
                <a:lnTo>
                  <a:pt x="1188" y="1253"/>
                </a:lnTo>
                <a:lnTo>
                  <a:pt x="1182" y="1249"/>
                </a:lnTo>
                <a:lnTo>
                  <a:pt x="1176" y="1242"/>
                </a:lnTo>
                <a:lnTo>
                  <a:pt x="1171" y="1234"/>
                </a:lnTo>
                <a:lnTo>
                  <a:pt x="1169" y="1226"/>
                </a:lnTo>
                <a:lnTo>
                  <a:pt x="1168" y="1217"/>
                </a:lnTo>
                <a:lnTo>
                  <a:pt x="1168" y="1209"/>
                </a:lnTo>
                <a:lnTo>
                  <a:pt x="1169" y="1201"/>
                </a:lnTo>
                <a:lnTo>
                  <a:pt x="1172" y="1194"/>
                </a:lnTo>
                <a:lnTo>
                  <a:pt x="1173" y="1188"/>
                </a:lnTo>
                <a:lnTo>
                  <a:pt x="1174" y="1179"/>
                </a:lnTo>
                <a:lnTo>
                  <a:pt x="1179" y="1174"/>
                </a:lnTo>
                <a:lnTo>
                  <a:pt x="1184" y="1167"/>
                </a:lnTo>
                <a:lnTo>
                  <a:pt x="1184" y="1158"/>
                </a:lnTo>
                <a:lnTo>
                  <a:pt x="1188" y="1151"/>
                </a:lnTo>
                <a:lnTo>
                  <a:pt x="1190" y="1144"/>
                </a:lnTo>
                <a:lnTo>
                  <a:pt x="1191" y="1135"/>
                </a:lnTo>
                <a:lnTo>
                  <a:pt x="1192" y="1128"/>
                </a:lnTo>
                <a:lnTo>
                  <a:pt x="1186" y="1118"/>
                </a:lnTo>
                <a:lnTo>
                  <a:pt x="1182" y="1112"/>
                </a:lnTo>
                <a:lnTo>
                  <a:pt x="1178" y="1110"/>
                </a:lnTo>
                <a:lnTo>
                  <a:pt x="1177" y="1110"/>
                </a:lnTo>
                <a:lnTo>
                  <a:pt x="1152" y="1102"/>
                </a:lnTo>
                <a:lnTo>
                  <a:pt x="1146" y="1104"/>
                </a:lnTo>
                <a:lnTo>
                  <a:pt x="1143" y="1102"/>
                </a:lnTo>
                <a:lnTo>
                  <a:pt x="1138" y="1095"/>
                </a:lnTo>
                <a:lnTo>
                  <a:pt x="1135" y="1087"/>
                </a:lnTo>
                <a:lnTo>
                  <a:pt x="1134" y="1075"/>
                </a:lnTo>
                <a:lnTo>
                  <a:pt x="1134" y="1066"/>
                </a:lnTo>
                <a:lnTo>
                  <a:pt x="1134" y="1057"/>
                </a:lnTo>
                <a:lnTo>
                  <a:pt x="1140" y="1054"/>
                </a:lnTo>
                <a:lnTo>
                  <a:pt x="1140" y="1051"/>
                </a:lnTo>
                <a:lnTo>
                  <a:pt x="1146" y="1045"/>
                </a:lnTo>
                <a:lnTo>
                  <a:pt x="1148" y="1045"/>
                </a:lnTo>
                <a:lnTo>
                  <a:pt x="1152" y="1045"/>
                </a:lnTo>
                <a:lnTo>
                  <a:pt x="1154" y="1042"/>
                </a:lnTo>
                <a:lnTo>
                  <a:pt x="1150" y="1037"/>
                </a:lnTo>
                <a:lnTo>
                  <a:pt x="1146" y="1034"/>
                </a:lnTo>
                <a:lnTo>
                  <a:pt x="1140" y="1031"/>
                </a:lnTo>
                <a:lnTo>
                  <a:pt x="1139" y="1025"/>
                </a:lnTo>
                <a:lnTo>
                  <a:pt x="1144" y="1019"/>
                </a:lnTo>
                <a:lnTo>
                  <a:pt x="1145" y="1009"/>
                </a:lnTo>
                <a:lnTo>
                  <a:pt x="1151" y="1005"/>
                </a:lnTo>
                <a:lnTo>
                  <a:pt x="1152" y="1012"/>
                </a:lnTo>
                <a:lnTo>
                  <a:pt x="1155" y="1018"/>
                </a:lnTo>
                <a:lnTo>
                  <a:pt x="1160" y="1023"/>
                </a:lnTo>
                <a:lnTo>
                  <a:pt x="1163" y="1026"/>
                </a:lnTo>
                <a:lnTo>
                  <a:pt x="1166" y="1034"/>
                </a:lnTo>
                <a:lnTo>
                  <a:pt x="1165" y="1045"/>
                </a:lnTo>
                <a:close/>
                <a:moveTo>
                  <a:pt x="1613" y="1306"/>
                </a:moveTo>
                <a:lnTo>
                  <a:pt x="1613" y="1314"/>
                </a:lnTo>
                <a:lnTo>
                  <a:pt x="1615" y="1315"/>
                </a:lnTo>
                <a:lnTo>
                  <a:pt x="1615" y="1321"/>
                </a:lnTo>
                <a:lnTo>
                  <a:pt x="1615" y="1322"/>
                </a:lnTo>
                <a:lnTo>
                  <a:pt x="1615" y="1323"/>
                </a:lnTo>
                <a:lnTo>
                  <a:pt x="1616" y="1331"/>
                </a:lnTo>
                <a:lnTo>
                  <a:pt x="1616" y="1332"/>
                </a:lnTo>
                <a:lnTo>
                  <a:pt x="1618" y="1354"/>
                </a:lnTo>
                <a:lnTo>
                  <a:pt x="1619" y="1372"/>
                </a:lnTo>
                <a:lnTo>
                  <a:pt x="1624" y="1416"/>
                </a:lnTo>
                <a:lnTo>
                  <a:pt x="1624" y="1424"/>
                </a:lnTo>
                <a:lnTo>
                  <a:pt x="1624" y="1430"/>
                </a:lnTo>
                <a:lnTo>
                  <a:pt x="1625" y="1440"/>
                </a:lnTo>
                <a:lnTo>
                  <a:pt x="1625" y="1442"/>
                </a:lnTo>
                <a:lnTo>
                  <a:pt x="1625" y="1446"/>
                </a:lnTo>
                <a:lnTo>
                  <a:pt x="1627" y="1453"/>
                </a:lnTo>
                <a:lnTo>
                  <a:pt x="1627" y="1454"/>
                </a:lnTo>
                <a:lnTo>
                  <a:pt x="1627" y="1457"/>
                </a:lnTo>
                <a:lnTo>
                  <a:pt x="1627" y="1458"/>
                </a:lnTo>
                <a:lnTo>
                  <a:pt x="1627" y="1462"/>
                </a:lnTo>
                <a:lnTo>
                  <a:pt x="1628" y="1479"/>
                </a:lnTo>
                <a:lnTo>
                  <a:pt x="1630" y="1486"/>
                </a:lnTo>
                <a:lnTo>
                  <a:pt x="1625" y="1486"/>
                </a:lnTo>
                <a:lnTo>
                  <a:pt x="1624" y="1486"/>
                </a:lnTo>
                <a:lnTo>
                  <a:pt x="1618" y="1485"/>
                </a:lnTo>
                <a:lnTo>
                  <a:pt x="1612" y="1486"/>
                </a:lnTo>
                <a:lnTo>
                  <a:pt x="1605" y="1488"/>
                </a:lnTo>
                <a:lnTo>
                  <a:pt x="1598" y="1492"/>
                </a:lnTo>
                <a:lnTo>
                  <a:pt x="1592" y="1497"/>
                </a:lnTo>
                <a:lnTo>
                  <a:pt x="1584" y="1502"/>
                </a:lnTo>
                <a:lnTo>
                  <a:pt x="1584" y="1508"/>
                </a:lnTo>
                <a:lnTo>
                  <a:pt x="1585" y="1515"/>
                </a:lnTo>
                <a:lnTo>
                  <a:pt x="1588" y="1522"/>
                </a:lnTo>
                <a:lnTo>
                  <a:pt x="1585" y="1527"/>
                </a:lnTo>
                <a:lnTo>
                  <a:pt x="1581" y="1531"/>
                </a:lnTo>
                <a:lnTo>
                  <a:pt x="1573" y="1529"/>
                </a:lnTo>
                <a:lnTo>
                  <a:pt x="1575" y="1537"/>
                </a:lnTo>
                <a:lnTo>
                  <a:pt x="1571" y="1542"/>
                </a:lnTo>
                <a:lnTo>
                  <a:pt x="1565" y="1545"/>
                </a:lnTo>
                <a:lnTo>
                  <a:pt x="1559" y="1544"/>
                </a:lnTo>
                <a:lnTo>
                  <a:pt x="1553" y="1544"/>
                </a:lnTo>
                <a:lnTo>
                  <a:pt x="1545" y="1545"/>
                </a:lnTo>
                <a:lnTo>
                  <a:pt x="1541" y="1550"/>
                </a:lnTo>
                <a:lnTo>
                  <a:pt x="1537" y="1555"/>
                </a:lnTo>
                <a:lnTo>
                  <a:pt x="1532" y="1557"/>
                </a:lnTo>
                <a:lnTo>
                  <a:pt x="1527" y="1557"/>
                </a:lnTo>
                <a:lnTo>
                  <a:pt x="1524" y="1566"/>
                </a:lnTo>
                <a:lnTo>
                  <a:pt x="1524" y="1574"/>
                </a:lnTo>
                <a:lnTo>
                  <a:pt x="1524" y="1582"/>
                </a:lnTo>
                <a:lnTo>
                  <a:pt x="1526" y="1586"/>
                </a:lnTo>
                <a:lnTo>
                  <a:pt x="1521" y="1589"/>
                </a:lnTo>
                <a:lnTo>
                  <a:pt x="1516" y="1588"/>
                </a:lnTo>
                <a:lnTo>
                  <a:pt x="1510" y="1590"/>
                </a:lnTo>
                <a:lnTo>
                  <a:pt x="1503" y="1589"/>
                </a:lnTo>
                <a:lnTo>
                  <a:pt x="1499" y="1591"/>
                </a:lnTo>
                <a:lnTo>
                  <a:pt x="1496" y="1590"/>
                </a:lnTo>
                <a:lnTo>
                  <a:pt x="1476" y="1599"/>
                </a:lnTo>
                <a:lnTo>
                  <a:pt x="1475" y="1600"/>
                </a:lnTo>
                <a:lnTo>
                  <a:pt x="1474" y="1600"/>
                </a:lnTo>
                <a:lnTo>
                  <a:pt x="1471" y="1600"/>
                </a:lnTo>
                <a:lnTo>
                  <a:pt x="1470" y="1595"/>
                </a:lnTo>
                <a:lnTo>
                  <a:pt x="1468" y="1589"/>
                </a:lnTo>
                <a:lnTo>
                  <a:pt x="1468" y="1586"/>
                </a:lnTo>
                <a:lnTo>
                  <a:pt x="1467" y="1585"/>
                </a:lnTo>
                <a:lnTo>
                  <a:pt x="1467" y="1583"/>
                </a:lnTo>
                <a:lnTo>
                  <a:pt x="1468" y="1578"/>
                </a:lnTo>
                <a:lnTo>
                  <a:pt x="1471" y="1578"/>
                </a:lnTo>
                <a:lnTo>
                  <a:pt x="1475" y="1577"/>
                </a:lnTo>
                <a:lnTo>
                  <a:pt x="1475" y="1574"/>
                </a:lnTo>
                <a:lnTo>
                  <a:pt x="1475" y="1566"/>
                </a:lnTo>
                <a:lnTo>
                  <a:pt x="1476" y="1557"/>
                </a:lnTo>
                <a:lnTo>
                  <a:pt x="1478" y="1550"/>
                </a:lnTo>
                <a:lnTo>
                  <a:pt x="1479" y="1545"/>
                </a:lnTo>
                <a:lnTo>
                  <a:pt x="1481" y="1540"/>
                </a:lnTo>
                <a:lnTo>
                  <a:pt x="1480" y="1533"/>
                </a:lnTo>
                <a:lnTo>
                  <a:pt x="1480" y="1527"/>
                </a:lnTo>
                <a:lnTo>
                  <a:pt x="1478" y="1517"/>
                </a:lnTo>
                <a:lnTo>
                  <a:pt x="1473" y="1514"/>
                </a:lnTo>
                <a:lnTo>
                  <a:pt x="1470" y="1508"/>
                </a:lnTo>
                <a:lnTo>
                  <a:pt x="1464" y="1504"/>
                </a:lnTo>
                <a:lnTo>
                  <a:pt x="1461" y="1498"/>
                </a:lnTo>
                <a:lnTo>
                  <a:pt x="1461" y="1491"/>
                </a:lnTo>
                <a:lnTo>
                  <a:pt x="1458" y="1486"/>
                </a:lnTo>
                <a:lnTo>
                  <a:pt x="1454" y="1482"/>
                </a:lnTo>
                <a:lnTo>
                  <a:pt x="1450" y="1481"/>
                </a:lnTo>
                <a:lnTo>
                  <a:pt x="1446" y="1476"/>
                </a:lnTo>
                <a:lnTo>
                  <a:pt x="1447" y="1469"/>
                </a:lnTo>
                <a:lnTo>
                  <a:pt x="1448" y="1462"/>
                </a:lnTo>
                <a:lnTo>
                  <a:pt x="1452" y="1454"/>
                </a:lnTo>
                <a:lnTo>
                  <a:pt x="1453" y="1446"/>
                </a:lnTo>
                <a:lnTo>
                  <a:pt x="1457" y="1440"/>
                </a:lnTo>
                <a:lnTo>
                  <a:pt x="1457" y="1432"/>
                </a:lnTo>
                <a:lnTo>
                  <a:pt x="1453" y="1428"/>
                </a:lnTo>
                <a:lnTo>
                  <a:pt x="1450" y="1424"/>
                </a:lnTo>
                <a:lnTo>
                  <a:pt x="1450" y="1418"/>
                </a:lnTo>
                <a:lnTo>
                  <a:pt x="1447" y="1408"/>
                </a:lnTo>
                <a:lnTo>
                  <a:pt x="1442" y="1401"/>
                </a:lnTo>
                <a:lnTo>
                  <a:pt x="1441" y="1395"/>
                </a:lnTo>
                <a:lnTo>
                  <a:pt x="1442" y="1389"/>
                </a:lnTo>
                <a:lnTo>
                  <a:pt x="1445" y="1382"/>
                </a:lnTo>
                <a:lnTo>
                  <a:pt x="1446" y="1374"/>
                </a:lnTo>
                <a:lnTo>
                  <a:pt x="1448" y="1367"/>
                </a:lnTo>
                <a:lnTo>
                  <a:pt x="1447" y="1360"/>
                </a:lnTo>
                <a:lnTo>
                  <a:pt x="1447" y="1352"/>
                </a:lnTo>
                <a:lnTo>
                  <a:pt x="1442" y="1352"/>
                </a:lnTo>
                <a:lnTo>
                  <a:pt x="1439" y="1351"/>
                </a:lnTo>
                <a:lnTo>
                  <a:pt x="1435" y="1349"/>
                </a:lnTo>
                <a:lnTo>
                  <a:pt x="1429" y="1346"/>
                </a:lnTo>
                <a:lnTo>
                  <a:pt x="1425" y="1339"/>
                </a:lnTo>
                <a:lnTo>
                  <a:pt x="1425" y="1331"/>
                </a:lnTo>
                <a:lnTo>
                  <a:pt x="1428" y="1327"/>
                </a:lnTo>
                <a:lnTo>
                  <a:pt x="1425" y="1317"/>
                </a:lnTo>
                <a:lnTo>
                  <a:pt x="1414" y="1311"/>
                </a:lnTo>
                <a:lnTo>
                  <a:pt x="1413" y="1303"/>
                </a:lnTo>
                <a:lnTo>
                  <a:pt x="1421" y="1300"/>
                </a:lnTo>
                <a:lnTo>
                  <a:pt x="1430" y="1309"/>
                </a:lnTo>
                <a:lnTo>
                  <a:pt x="1437" y="1310"/>
                </a:lnTo>
                <a:lnTo>
                  <a:pt x="1437" y="1302"/>
                </a:lnTo>
                <a:lnTo>
                  <a:pt x="1437" y="1293"/>
                </a:lnTo>
                <a:lnTo>
                  <a:pt x="1439" y="1286"/>
                </a:lnTo>
                <a:lnTo>
                  <a:pt x="1441" y="1277"/>
                </a:lnTo>
                <a:lnTo>
                  <a:pt x="1441" y="1272"/>
                </a:lnTo>
                <a:lnTo>
                  <a:pt x="1441" y="1271"/>
                </a:lnTo>
                <a:lnTo>
                  <a:pt x="1441" y="1269"/>
                </a:lnTo>
                <a:lnTo>
                  <a:pt x="1441" y="1262"/>
                </a:lnTo>
                <a:lnTo>
                  <a:pt x="1441" y="1258"/>
                </a:lnTo>
                <a:lnTo>
                  <a:pt x="1442" y="1247"/>
                </a:lnTo>
                <a:lnTo>
                  <a:pt x="1436" y="1243"/>
                </a:lnTo>
                <a:lnTo>
                  <a:pt x="1430" y="1236"/>
                </a:lnTo>
                <a:lnTo>
                  <a:pt x="1433" y="1228"/>
                </a:lnTo>
                <a:lnTo>
                  <a:pt x="1436" y="1224"/>
                </a:lnTo>
                <a:lnTo>
                  <a:pt x="1440" y="1217"/>
                </a:lnTo>
                <a:lnTo>
                  <a:pt x="1441" y="1214"/>
                </a:lnTo>
                <a:lnTo>
                  <a:pt x="1444" y="1213"/>
                </a:lnTo>
                <a:lnTo>
                  <a:pt x="1447" y="1211"/>
                </a:lnTo>
                <a:lnTo>
                  <a:pt x="1450" y="1200"/>
                </a:lnTo>
                <a:lnTo>
                  <a:pt x="1448" y="1197"/>
                </a:lnTo>
                <a:lnTo>
                  <a:pt x="1444" y="1191"/>
                </a:lnTo>
                <a:lnTo>
                  <a:pt x="1439" y="1183"/>
                </a:lnTo>
                <a:lnTo>
                  <a:pt x="1435" y="1171"/>
                </a:lnTo>
                <a:lnTo>
                  <a:pt x="1434" y="1162"/>
                </a:lnTo>
                <a:lnTo>
                  <a:pt x="1434" y="1152"/>
                </a:lnTo>
                <a:lnTo>
                  <a:pt x="1435" y="1144"/>
                </a:lnTo>
                <a:lnTo>
                  <a:pt x="1427" y="1121"/>
                </a:lnTo>
                <a:lnTo>
                  <a:pt x="1429" y="1114"/>
                </a:lnTo>
                <a:lnTo>
                  <a:pt x="1435" y="1091"/>
                </a:lnTo>
                <a:lnTo>
                  <a:pt x="1435" y="1085"/>
                </a:lnTo>
                <a:lnTo>
                  <a:pt x="1435" y="1083"/>
                </a:lnTo>
                <a:lnTo>
                  <a:pt x="1436" y="1076"/>
                </a:lnTo>
                <a:lnTo>
                  <a:pt x="1437" y="1069"/>
                </a:lnTo>
                <a:lnTo>
                  <a:pt x="1439" y="1060"/>
                </a:lnTo>
                <a:lnTo>
                  <a:pt x="1442" y="1053"/>
                </a:lnTo>
                <a:lnTo>
                  <a:pt x="1442" y="1047"/>
                </a:lnTo>
                <a:lnTo>
                  <a:pt x="1445" y="1036"/>
                </a:lnTo>
                <a:lnTo>
                  <a:pt x="1450" y="1026"/>
                </a:lnTo>
                <a:lnTo>
                  <a:pt x="1453" y="1019"/>
                </a:lnTo>
                <a:lnTo>
                  <a:pt x="1457" y="1012"/>
                </a:lnTo>
                <a:lnTo>
                  <a:pt x="1461" y="1006"/>
                </a:lnTo>
                <a:lnTo>
                  <a:pt x="1464" y="998"/>
                </a:lnTo>
                <a:lnTo>
                  <a:pt x="1467" y="990"/>
                </a:lnTo>
                <a:lnTo>
                  <a:pt x="1469" y="980"/>
                </a:lnTo>
                <a:lnTo>
                  <a:pt x="1470" y="980"/>
                </a:lnTo>
                <a:lnTo>
                  <a:pt x="1471" y="980"/>
                </a:lnTo>
                <a:lnTo>
                  <a:pt x="1473" y="981"/>
                </a:lnTo>
                <a:lnTo>
                  <a:pt x="1474" y="981"/>
                </a:lnTo>
                <a:lnTo>
                  <a:pt x="1475" y="981"/>
                </a:lnTo>
                <a:lnTo>
                  <a:pt x="1476" y="981"/>
                </a:lnTo>
                <a:lnTo>
                  <a:pt x="1478" y="983"/>
                </a:lnTo>
                <a:lnTo>
                  <a:pt x="1479" y="983"/>
                </a:lnTo>
                <a:lnTo>
                  <a:pt x="1480" y="983"/>
                </a:lnTo>
                <a:lnTo>
                  <a:pt x="1482" y="984"/>
                </a:lnTo>
                <a:lnTo>
                  <a:pt x="1484" y="984"/>
                </a:lnTo>
                <a:lnTo>
                  <a:pt x="1485" y="984"/>
                </a:lnTo>
                <a:lnTo>
                  <a:pt x="1486" y="984"/>
                </a:lnTo>
                <a:lnTo>
                  <a:pt x="1488" y="985"/>
                </a:lnTo>
                <a:lnTo>
                  <a:pt x="1491" y="985"/>
                </a:lnTo>
                <a:lnTo>
                  <a:pt x="1492" y="986"/>
                </a:lnTo>
                <a:lnTo>
                  <a:pt x="1494" y="986"/>
                </a:lnTo>
                <a:lnTo>
                  <a:pt x="1496" y="986"/>
                </a:lnTo>
                <a:lnTo>
                  <a:pt x="1498" y="988"/>
                </a:lnTo>
                <a:lnTo>
                  <a:pt x="1505" y="989"/>
                </a:lnTo>
                <a:lnTo>
                  <a:pt x="1507" y="989"/>
                </a:lnTo>
                <a:lnTo>
                  <a:pt x="1510" y="990"/>
                </a:lnTo>
                <a:lnTo>
                  <a:pt x="1510" y="991"/>
                </a:lnTo>
                <a:lnTo>
                  <a:pt x="1510" y="995"/>
                </a:lnTo>
                <a:lnTo>
                  <a:pt x="1510" y="998"/>
                </a:lnTo>
                <a:lnTo>
                  <a:pt x="1510" y="1000"/>
                </a:lnTo>
                <a:lnTo>
                  <a:pt x="1511" y="1000"/>
                </a:lnTo>
                <a:lnTo>
                  <a:pt x="1515" y="1001"/>
                </a:lnTo>
                <a:lnTo>
                  <a:pt x="1521" y="1002"/>
                </a:lnTo>
                <a:lnTo>
                  <a:pt x="1524" y="1003"/>
                </a:lnTo>
                <a:lnTo>
                  <a:pt x="1532" y="1005"/>
                </a:lnTo>
                <a:lnTo>
                  <a:pt x="1533" y="1006"/>
                </a:lnTo>
                <a:lnTo>
                  <a:pt x="1538" y="1007"/>
                </a:lnTo>
                <a:lnTo>
                  <a:pt x="1539" y="1007"/>
                </a:lnTo>
                <a:lnTo>
                  <a:pt x="1547" y="1008"/>
                </a:lnTo>
                <a:lnTo>
                  <a:pt x="1553" y="1011"/>
                </a:lnTo>
                <a:lnTo>
                  <a:pt x="1555" y="1011"/>
                </a:lnTo>
                <a:lnTo>
                  <a:pt x="1558" y="1012"/>
                </a:lnTo>
                <a:lnTo>
                  <a:pt x="1562" y="1012"/>
                </a:lnTo>
                <a:lnTo>
                  <a:pt x="1564" y="1013"/>
                </a:lnTo>
                <a:lnTo>
                  <a:pt x="1565" y="1013"/>
                </a:lnTo>
                <a:lnTo>
                  <a:pt x="1566" y="1013"/>
                </a:lnTo>
                <a:lnTo>
                  <a:pt x="1567" y="1014"/>
                </a:lnTo>
                <a:lnTo>
                  <a:pt x="1568" y="1014"/>
                </a:lnTo>
                <a:lnTo>
                  <a:pt x="1572" y="1015"/>
                </a:lnTo>
                <a:lnTo>
                  <a:pt x="1575" y="1015"/>
                </a:lnTo>
                <a:lnTo>
                  <a:pt x="1577" y="1015"/>
                </a:lnTo>
                <a:lnTo>
                  <a:pt x="1579" y="1017"/>
                </a:lnTo>
                <a:lnTo>
                  <a:pt x="1581" y="1017"/>
                </a:lnTo>
                <a:lnTo>
                  <a:pt x="1584" y="1018"/>
                </a:lnTo>
                <a:lnTo>
                  <a:pt x="1585" y="1018"/>
                </a:lnTo>
                <a:lnTo>
                  <a:pt x="1588" y="1019"/>
                </a:lnTo>
                <a:lnTo>
                  <a:pt x="1590" y="1019"/>
                </a:lnTo>
                <a:lnTo>
                  <a:pt x="1592" y="1019"/>
                </a:lnTo>
                <a:lnTo>
                  <a:pt x="1593" y="1020"/>
                </a:lnTo>
                <a:lnTo>
                  <a:pt x="1595" y="1020"/>
                </a:lnTo>
                <a:lnTo>
                  <a:pt x="1598" y="1020"/>
                </a:lnTo>
                <a:lnTo>
                  <a:pt x="1598" y="1021"/>
                </a:lnTo>
                <a:lnTo>
                  <a:pt x="1601" y="1021"/>
                </a:lnTo>
                <a:lnTo>
                  <a:pt x="1602" y="1023"/>
                </a:lnTo>
                <a:lnTo>
                  <a:pt x="1602" y="1025"/>
                </a:lnTo>
                <a:lnTo>
                  <a:pt x="1601" y="1031"/>
                </a:lnTo>
                <a:lnTo>
                  <a:pt x="1601" y="1040"/>
                </a:lnTo>
                <a:lnTo>
                  <a:pt x="1600" y="1054"/>
                </a:lnTo>
                <a:lnTo>
                  <a:pt x="1600" y="1058"/>
                </a:lnTo>
                <a:lnTo>
                  <a:pt x="1599" y="1069"/>
                </a:lnTo>
                <a:lnTo>
                  <a:pt x="1599" y="1072"/>
                </a:lnTo>
                <a:lnTo>
                  <a:pt x="1599" y="1075"/>
                </a:lnTo>
                <a:lnTo>
                  <a:pt x="1598" y="1078"/>
                </a:lnTo>
                <a:lnTo>
                  <a:pt x="1598" y="1081"/>
                </a:lnTo>
                <a:lnTo>
                  <a:pt x="1596" y="1112"/>
                </a:lnTo>
                <a:lnTo>
                  <a:pt x="1592" y="1118"/>
                </a:lnTo>
                <a:lnTo>
                  <a:pt x="1590" y="1121"/>
                </a:lnTo>
                <a:lnTo>
                  <a:pt x="1588" y="1125"/>
                </a:lnTo>
                <a:lnTo>
                  <a:pt x="1587" y="1126"/>
                </a:lnTo>
                <a:lnTo>
                  <a:pt x="1585" y="1129"/>
                </a:lnTo>
                <a:lnTo>
                  <a:pt x="1585" y="1138"/>
                </a:lnTo>
                <a:lnTo>
                  <a:pt x="1584" y="1142"/>
                </a:lnTo>
                <a:lnTo>
                  <a:pt x="1583" y="1149"/>
                </a:lnTo>
                <a:lnTo>
                  <a:pt x="1583" y="1152"/>
                </a:lnTo>
                <a:lnTo>
                  <a:pt x="1583" y="1162"/>
                </a:lnTo>
                <a:lnTo>
                  <a:pt x="1584" y="1171"/>
                </a:lnTo>
                <a:lnTo>
                  <a:pt x="1585" y="1175"/>
                </a:lnTo>
                <a:lnTo>
                  <a:pt x="1585" y="1179"/>
                </a:lnTo>
                <a:lnTo>
                  <a:pt x="1587" y="1182"/>
                </a:lnTo>
                <a:lnTo>
                  <a:pt x="1589" y="1183"/>
                </a:lnTo>
                <a:lnTo>
                  <a:pt x="1590" y="1184"/>
                </a:lnTo>
                <a:lnTo>
                  <a:pt x="1592" y="1186"/>
                </a:lnTo>
                <a:lnTo>
                  <a:pt x="1594" y="1191"/>
                </a:lnTo>
                <a:lnTo>
                  <a:pt x="1595" y="1194"/>
                </a:lnTo>
                <a:lnTo>
                  <a:pt x="1599" y="1201"/>
                </a:lnTo>
                <a:lnTo>
                  <a:pt x="1605" y="1213"/>
                </a:lnTo>
                <a:lnTo>
                  <a:pt x="1607" y="1243"/>
                </a:lnTo>
                <a:lnTo>
                  <a:pt x="1609" y="1253"/>
                </a:lnTo>
                <a:lnTo>
                  <a:pt x="1610" y="1271"/>
                </a:lnTo>
                <a:lnTo>
                  <a:pt x="1611" y="1280"/>
                </a:lnTo>
                <a:lnTo>
                  <a:pt x="1612" y="1292"/>
                </a:lnTo>
                <a:lnTo>
                  <a:pt x="1612" y="1293"/>
                </a:lnTo>
                <a:lnTo>
                  <a:pt x="1612" y="1299"/>
                </a:lnTo>
                <a:lnTo>
                  <a:pt x="1613" y="1305"/>
                </a:lnTo>
                <a:lnTo>
                  <a:pt x="1613" y="1306"/>
                </a:lnTo>
                <a:close/>
                <a:moveTo>
                  <a:pt x="1074" y="0"/>
                </a:moveTo>
                <a:lnTo>
                  <a:pt x="1074" y="14"/>
                </a:lnTo>
                <a:lnTo>
                  <a:pt x="1074" y="24"/>
                </a:lnTo>
                <a:lnTo>
                  <a:pt x="1074" y="35"/>
                </a:lnTo>
                <a:lnTo>
                  <a:pt x="1074" y="49"/>
                </a:lnTo>
                <a:lnTo>
                  <a:pt x="1074" y="53"/>
                </a:lnTo>
                <a:lnTo>
                  <a:pt x="1074" y="55"/>
                </a:lnTo>
                <a:lnTo>
                  <a:pt x="1074" y="70"/>
                </a:lnTo>
                <a:lnTo>
                  <a:pt x="1074" y="76"/>
                </a:lnTo>
                <a:lnTo>
                  <a:pt x="1074" y="81"/>
                </a:lnTo>
                <a:lnTo>
                  <a:pt x="1074" y="96"/>
                </a:lnTo>
                <a:lnTo>
                  <a:pt x="1074" y="98"/>
                </a:lnTo>
                <a:lnTo>
                  <a:pt x="1074" y="104"/>
                </a:lnTo>
                <a:lnTo>
                  <a:pt x="1074" y="113"/>
                </a:lnTo>
                <a:lnTo>
                  <a:pt x="1074" y="118"/>
                </a:lnTo>
                <a:lnTo>
                  <a:pt x="1074" y="120"/>
                </a:lnTo>
                <a:lnTo>
                  <a:pt x="1074" y="123"/>
                </a:lnTo>
                <a:lnTo>
                  <a:pt x="1074" y="132"/>
                </a:lnTo>
                <a:lnTo>
                  <a:pt x="1074" y="133"/>
                </a:lnTo>
                <a:lnTo>
                  <a:pt x="1074" y="134"/>
                </a:lnTo>
                <a:lnTo>
                  <a:pt x="1074" y="149"/>
                </a:lnTo>
                <a:lnTo>
                  <a:pt x="1074" y="150"/>
                </a:lnTo>
                <a:lnTo>
                  <a:pt x="1074" y="152"/>
                </a:lnTo>
                <a:lnTo>
                  <a:pt x="1074" y="155"/>
                </a:lnTo>
                <a:lnTo>
                  <a:pt x="1074" y="160"/>
                </a:lnTo>
                <a:lnTo>
                  <a:pt x="1074" y="163"/>
                </a:lnTo>
                <a:lnTo>
                  <a:pt x="1074" y="170"/>
                </a:lnTo>
                <a:lnTo>
                  <a:pt x="1074" y="183"/>
                </a:lnTo>
                <a:lnTo>
                  <a:pt x="1074" y="187"/>
                </a:lnTo>
                <a:lnTo>
                  <a:pt x="1074" y="189"/>
                </a:lnTo>
                <a:lnTo>
                  <a:pt x="1074" y="191"/>
                </a:lnTo>
                <a:lnTo>
                  <a:pt x="1074" y="192"/>
                </a:lnTo>
                <a:lnTo>
                  <a:pt x="1074" y="196"/>
                </a:lnTo>
                <a:lnTo>
                  <a:pt x="1074" y="197"/>
                </a:lnTo>
                <a:lnTo>
                  <a:pt x="1074" y="202"/>
                </a:lnTo>
                <a:lnTo>
                  <a:pt x="1072" y="209"/>
                </a:lnTo>
                <a:lnTo>
                  <a:pt x="1072" y="212"/>
                </a:lnTo>
                <a:lnTo>
                  <a:pt x="1072" y="229"/>
                </a:lnTo>
                <a:lnTo>
                  <a:pt x="1072" y="232"/>
                </a:lnTo>
                <a:lnTo>
                  <a:pt x="1072" y="255"/>
                </a:lnTo>
                <a:lnTo>
                  <a:pt x="1072" y="260"/>
                </a:lnTo>
                <a:lnTo>
                  <a:pt x="1072" y="267"/>
                </a:lnTo>
                <a:lnTo>
                  <a:pt x="1072" y="273"/>
                </a:lnTo>
                <a:lnTo>
                  <a:pt x="1074" y="277"/>
                </a:lnTo>
                <a:lnTo>
                  <a:pt x="1074" y="282"/>
                </a:lnTo>
                <a:lnTo>
                  <a:pt x="1072" y="289"/>
                </a:lnTo>
                <a:lnTo>
                  <a:pt x="1068" y="292"/>
                </a:lnTo>
                <a:lnTo>
                  <a:pt x="1068" y="293"/>
                </a:lnTo>
                <a:lnTo>
                  <a:pt x="1068" y="299"/>
                </a:lnTo>
                <a:lnTo>
                  <a:pt x="1068" y="306"/>
                </a:lnTo>
                <a:lnTo>
                  <a:pt x="1069" y="316"/>
                </a:lnTo>
                <a:lnTo>
                  <a:pt x="1068" y="321"/>
                </a:lnTo>
                <a:lnTo>
                  <a:pt x="1065" y="330"/>
                </a:lnTo>
                <a:lnTo>
                  <a:pt x="1071" y="333"/>
                </a:lnTo>
                <a:lnTo>
                  <a:pt x="1070" y="340"/>
                </a:lnTo>
                <a:lnTo>
                  <a:pt x="1069" y="349"/>
                </a:lnTo>
                <a:lnTo>
                  <a:pt x="1070" y="349"/>
                </a:lnTo>
                <a:lnTo>
                  <a:pt x="1070" y="350"/>
                </a:lnTo>
                <a:lnTo>
                  <a:pt x="1071" y="352"/>
                </a:lnTo>
                <a:lnTo>
                  <a:pt x="1072" y="358"/>
                </a:lnTo>
                <a:lnTo>
                  <a:pt x="1074" y="358"/>
                </a:lnTo>
                <a:lnTo>
                  <a:pt x="1080" y="357"/>
                </a:lnTo>
                <a:lnTo>
                  <a:pt x="1081" y="357"/>
                </a:lnTo>
                <a:lnTo>
                  <a:pt x="1082" y="357"/>
                </a:lnTo>
                <a:lnTo>
                  <a:pt x="1083" y="356"/>
                </a:lnTo>
                <a:lnTo>
                  <a:pt x="1085" y="356"/>
                </a:lnTo>
                <a:lnTo>
                  <a:pt x="1088" y="356"/>
                </a:lnTo>
                <a:lnTo>
                  <a:pt x="1092" y="355"/>
                </a:lnTo>
                <a:lnTo>
                  <a:pt x="1094" y="355"/>
                </a:lnTo>
                <a:lnTo>
                  <a:pt x="1095" y="355"/>
                </a:lnTo>
                <a:lnTo>
                  <a:pt x="1105" y="352"/>
                </a:lnTo>
                <a:lnTo>
                  <a:pt x="1109" y="352"/>
                </a:lnTo>
                <a:lnTo>
                  <a:pt x="1115" y="351"/>
                </a:lnTo>
                <a:lnTo>
                  <a:pt x="1121" y="350"/>
                </a:lnTo>
                <a:lnTo>
                  <a:pt x="1126" y="350"/>
                </a:lnTo>
                <a:lnTo>
                  <a:pt x="1129" y="349"/>
                </a:lnTo>
                <a:lnTo>
                  <a:pt x="1133" y="349"/>
                </a:lnTo>
                <a:lnTo>
                  <a:pt x="1135" y="347"/>
                </a:lnTo>
                <a:lnTo>
                  <a:pt x="1137" y="347"/>
                </a:lnTo>
                <a:lnTo>
                  <a:pt x="1140" y="347"/>
                </a:lnTo>
                <a:lnTo>
                  <a:pt x="1143" y="347"/>
                </a:lnTo>
                <a:lnTo>
                  <a:pt x="1145" y="346"/>
                </a:lnTo>
                <a:lnTo>
                  <a:pt x="1146" y="346"/>
                </a:lnTo>
                <a:lnTo>
                  <a:pt x="1148" y="346"/>
                </a:lnTo>
                <a:lnTo>
                  <a:pt x="1154" y="345"/>
                </a:lnTo>
                <a:lnTo>
                  <a:pt x="1157" y="345"/>
                </a:lnTo>
                <a:lnTo>
                  <a:pt x="1162" y="344"/>
                </a:lnTo>
                <a:lnTo>
                  <a:pt x="1165" y="344"/>
                </a:lnTo>
                <a:lnTo>
                  <a:pt x="1163" y="355"/>
                </a:lnTo>
                <a:lnTo>
                  <a:pt x="1163" y="356"/>
                </a:lnTo>
                <a:lnTo>
                  <a:pt x="1163" y="357"/>
                </a:lnTo>
                <a:lnTo>
                  <a:pt x="1163" y="358"/>
                </a:lnTo>
                <a:lnTo>
                  <a:pt x="1162" y="361"/>
                </a:lnTo>
                <a:lnTo>
                  <a:pt x="1162" y="362"/>
                </a:lnTo>
                <a:lnTo>
                  <a:pt x="1162" y="366"/>
                </a:lnTo>
                <a:lnTo>
                  <a:pt x="1162" y="367"/>
                </a:lnTo>
                <a:lnTo>
                  <a:pt x="1161" y="379"/>
                </a:lnTo>
                <a:lnTo>
                  <a:pt x="1161" y="381"/>
                </a:lnTo>
                <a:lnTo>
                  <a:pt x="1160" y="387"/>
                </a:lnTo>
                <a:lnTo>
                  <a:pt x="1160" y="389"/>
                </a:lnTo>
                <a:lnTo>
                  <a:pt x="1160" y="392"/>
                </a:lnTo>
                <a:lnTo>
                  <a:pt x="1159" y="404"/>
                </a:lnTo>
                <a:lnTo>
                  <a:pt x="1159" y="410"/>
                </a:lnTo>
                <a:lnTo>
                  <a:pt x="1159" y="413"/>
                </a:lnTo>
                <a:lnTo>
                  <a:pt x="1157" y="423"/>
                </a:lnTo>
                <a:lnTo>
                  <a:pt x="1157" y="434"/>
                </a:lnTo>
                <a:lnTo>
                  <a:pt x="1160" y="436"/>
                </a:lnTo>
                <a:lnTo>
                  <a:pt x="1162" y="442"/>
                </a:lnTo>
                <a:lnTo>
                  <a:pt x="1166" y="449"/>
                </a:lnTo>
                <a:lnTo>
                  <a:pt x="1168" y="450"/>
                </a:lnTo>
                <a:lnTo>
                  <a:pt x="1167" y="453"/>
                </a:lnTo>
                <a:lnTo>
                  <a:pt x="1163" y="457"/>
                </a:lnTo>
                <a:lnTo>
                  <a:pt x="1162" y="459"/>
                </a:lnTo>
                <a:lnTo>
                  <a:pt x="1161" y="464"/>
                </a:lnTo>
                <a:lnTo>
                  <a:pt x="1162" y="467"/>
                </a:lnTo>
                <a:lnTo>
                  <a:pt x="1163" y="477"/>
                </a:lnTo>
                <a:lnTo>
                  <a:pt x="1161" y="484"/>
                </a:lnTo>
                <a:lnTo>
                  <a:pt x="1160" y="487"/>
                </a:lnTo>
                <a:lnTo>
                  <a:pt x="1159" y="492"/>
                </a:lnTo>
                <a:lnTo>
                  <a:pt x="1157" y="494"/>
                </a:lnTo>
                <a:lnTo>
                  <a:pt x="1157" y="497"/>
                </a:lnTo>
                <a:lnTo>
                  <a:pt x="1156" y="504"/>
                </a:lnTo>
                <a:lnTo>
                  <a:pt x="1156" y="512"/>
                </a:lnTo>
                <a:lnTo>
                  <a:pt x="1161" y="510"/>
                </a:lnTo>
                <a:lnTo>
                  <a:pt x="1162" y="512"/>
                </a:lnTo>
                <a:lnTo>
                  <a:pt x="1163" y="520"/>
                </a:lnTo>
                <a:lnTo>
                  <a:pt x="1161" y="527"/>
                </a:lnTo>
                <a:lnTo>
                  <a:pt x="1159" y="529"/>
                </a:lnTo>
                <a:lnTo>
                  <a:pt x="1159" y="531"/>
                </a:lnTo>
                <a:lnTo>
                  <a:pt x="1157" y="532"/>
                </a:lnTo>
                <a:lnTo>
                  <a:pt x="1157" y="534"/>
                </a:lnTo>
                <a:lnTo>
                  <a:pt x="1154" y="539"/>
                </a:lnTo>
                <a:lnTo>
                  <a:pt x="1150" y="545"/>
                </a:lnTo>
                <a:lnTo>
                  <a:pt x="1148" y="556"/>
                </a:lnTo>
                <a:lnTo>
                  <a:pt x="1148" y="558"/>
                </a:lnTo>
                <a:lnTo>
                  <a:pt x="1156" y="580"/>
                </a:lnTo>
                <a:lnTo>
                  <a:pt x="1161" y="592"/>
                </a:lnTo>
                <a:lnTo>
                  <a:pt x="1162" y="595"/>
                </a:lnTo>
                <a:lnTo>
                  <a:pt x="1162" y="597"/>
                </a:lnTo>
                <a:lnTo>
                  <a:pt x="1162" y="604"/>
                </a:lnTo>
                <a:lnTo>
                  <a:pt x="1161" y="614"/>
                </a:lnTo>
                <a:lnTo>
                  <a:pt x="1161" y="618"/>
                </a:lnTo>
                <a:lnTo>
                  <a:pt x="1160" y="619"/>
                </a:lnTo>
                <a:lnTo>
                  <a:pt x="1160" y="620"/>
                </a:lnTo>
                <a:lnTo>
                  <a:pt x="1160" y="623"/>
                </a:lnTo>
                <a:lnTo>
                  <a:pt x="1160" y="625"/>
                </a:lnTo>
                <a:lnTo>
                  <a:pt x="1160" y="629"/>
                </a:lnTo>
                <a:lnTo>
                  <a:pt x="1161" y="632"/>
                </a:lnTo>
                <a:lnTo>
                  <a:pt x="1161" y="634"/>
                </a:lnTo>
                <a:lnTo>
                  <a:pt x="1162" y="635"/>
                </a:lnTo>
                <a:lnTo>
                  <a:pt x="1163" y="635"/>
                </a:lnTo>
                <a:lnTo>
                  <a:pt x="1167" y="637"/>
                </a:lnTo>
                <a:lnTo>
                  <a:pt x="1168" y="638"/>
                </a:lnTo>
                <a:lnTo>
                  <a:pt x="1178" y="651"/>
                </a:lnTo>
                <a:lnTo>
                  <a:pt x="1178" y="652"/>
                </a:lnTo>
                <a:lnTo>
                  <a:pt x="1179" y="653"/>
                </a:lnTo>
                <a:lnTo>
                  <a:pt x="1183" y="657"/>
                </a:lnTo>
                <a:lnTo>
                  <a:pt x="1183" y="666"/>
                </a:lnTo>
                <a:lnTo>
                  <a:pt x="1183" y="674"/>
                </a:lnTo>
                <a:lnTo>
                  <a:pt x="1184" y="680"/>
                </a:lnTo>
                <a:lnTo>
                  <a:pt x="1186" y="682"/>
                </a:lnTo>
                <a:lnTo>
                  <a:pt x="1186" y="683"/>
                </a:lnTo>
                <a:lnTo>
                  <a:pt x="1191" y="686"/>
                </a:lnTo>
                <a:lnTo>
                  <a:pt x="1195" y="687"/>
                </a:lnTo>
                <a:lnTo>
                  <a:pt x="1201" y="687"/>
                </a:lnTo>
                <a:lnTo>
                  <a:pt x="1208" y="693"/>
                </a:lnTo>
                <a:lnTo>
                  <a:pt x="1213" y="695"/>
                </a:lnTo>
                <a:lnTo>
                  <a:pt x="1216" y="697"/>
                </a:lnTo>
                <a:lnTo>
                  <a:pt x="1219" y="699"/>
                </a:lnTo>
                <a:lnTo>
                  <a:pt x="1224" y="701"/>
                </a:lnTo>
                <a:lnTo>
                  <a:pt x="1225" y="701"/>
                </a:lnTo>
                <a:lnTo>
                  <a:pt x="1226" y="703"/>
                </a:lnTo>
                <a:lnTo>
                  <a:pt x="1228" y="703"/>
                </a:lnTo>
                <a:lnTo>
                  <a:pt x="1228" y="704"/>
                </a:lnTo>
                <a:lnTo>
                  <a:pt x="1234" y="706"/>
                </a:lnTo>
                <a:lnTo>
                  <a:pt x="1239" y="710"/>
                </a:lnTo>
                <a:lnTo>
                  <a:pt x="1249" y="716"/>
                </a:lnTo>
                <a:lnTo>
                  <a:pt x="1251" y="716"/>
                </a:lnTo>
                <a:lnTo>
                  <a:pt x="1252" y="717"/>
                </a:lnTo>
                <a:lnTo>
                  <a:pt x="1257" y="720"/>
                </a:lnTo>
                <a:lnTo>
                  <a:pt x="1258" y="721"/>
                </a:lnTo>
                <a:lnTo>
                  <a:pt x="1266" y="726"/>
                </a:lnTo>
                <a:lnTo>
                  <a:pt x="1268" y="726"/>
                </a:lnTo>
                <a:lnTo>
                  <a:pt x="1273" y="728"/>
                </a:lnTo>
                <a:lnTo>
                  <a:pt x="1276" y="731"/>
                </a:lnTo>
                <a:lnTo>
                  <a:pt x="1280" y="733"/>
                </a:lnTo>
                <a:lnTo>
                  <a:pt x="1282" y="734"/>
                </a:lnTo>
                <a:lnTo>
                  <a:pt x="1285" y="735"/>
                </a:lnTo>
                <a:lnTo>
                  <a:pt x="1290" y="739"/>
                </a:lnTo>
                <a:lnTo>
                  <a:pt x="1291" y="739"/>
                </a:lnTo>
                <a:lnTo>
                  <a:pt x="1294" y="741"/>
                </a:lnTo>
                <a:lnTo>
                  <a:pt x="1297" y="743"/>
                </a:lnTo>
                <a:lnTo>
                  <a:pt x="1304" y="746"/>
                </a:lnTo>
                <a:lnTo>
                  <a:pt x="1308" y="749"/>
                </a:lnTo>
                <a:lnTo>
                  <a:pt x="1309" y="749"/>
                </a:lnTo>
                <a:lnTo>
                  <a:pt x="1319" y="755"/>
                </a:lnTo>
                <a:lnTo>
                  <a:pt x="1322" y="757"/>
                </a:lnTo>
                <a:lnTo>
                  <a:pt x="1325" y="758"/>
                </a:lnTo>
                <a:lnTo>
                  <a:pt x="1330" y="761"/>
                </a:lnTo>
                <a:lnTo>
                  <a:pt x="1333" y="767"/>
                </a:lnTo>
                <a:lnTo>
                  <a:pt x="1336" y="771"/>
                </a:lnTo>
                <a:lnTo>
                  <a:pt x="1343" y="781"/>
                </a:lnTo>
                <a:lnTo>
                  <a:pt x="1345" y="786"/>
                </a:lnTo>
                <a:lnTo>
                  <a:pt x="1348" y="790"/>
                </a:lnTo>
                <a:lnTo>
                  <a:pt x="1349" y="791"/>
                </a:lnTo>
                <a:lnTo>
                  <a:pt x="1354" y="800"/>
                </a:lnTo>
                <a:lnTo>
                  <a:pt x="1356" y="803"/>
                </a:lnTo>
                <a:lnTo>
                  <a:pt x="1362" y="812"/>
                </a:lnTo>
                <a:lnTo>
                  <a:pt x="1362" y="813"/>
                </a:lnTo>
                <a:lnTo>
                  <a:pt x="1383" y="842"/>
                </a:lnTo>
                <a:lnTo>
                  <a:pt x="1391" y="855"/>
                </a:lnTo>
                <a:lnTo>
                  <a:pt x="1402" y="872"/>
                </a:lnTo>
                <a:lnTo>
                  <a:pt x="1405" y="881"/>
                </a:lnTo>
                <a:lnTo>
                  <a:pt x="1402" y="889"/>
                </a:lnTo>
                <a:lnTo>
                  <a:pt x="1397" y="895"/>
                </a:lnTo>
                <a:lnTo>
                  <a:pt x="1391" y="901"/>
                </a:lnTo>
                <a:lnTo>
                  <a:pt x="1384" y="908"/>
                </a:lnTo>
                <a:lnTo>
                  <a:pt x="1379" y="910"/>
                </a:lnTo>
                <a:lnTo>
                  <a:pt x="1376" y="912"/>
                </a:lnTo>
                <a:lnTo>
                  <a:pt x="1370" y="912"/>
                </a:lnTo>
                <a:lnTo>
                  <a:pt x="1370" y="905"/>
                </a:lnTo>
                <a:lnTo>
                  <a:pt x="1370" y="903"/>
                </a:lnTo>
                <a:lnTo>
                  <a:pt x="1370" y="898"/>
                </a:lnTo>
                <a:lnTo>
                  <a:pt x="1371" y="897"/>
                </a:lnTo>
                <a:lnTo>
                  <a:pt x="1371" y="883"/>
                </a:lnTo>
                <a:lnTo>
                  <a:pt x="1368" y="876"/>
                </a:lnTo>
                <a:lnTo>
                  <a:pt x="1368" y="871"/>
                </a:lnTo>
                <a:lnTo>
                  <a:pt x="1366" y="865"/>
                </a:lnTo>
                <a:lnTo>
                  <a:pt x="1359" y="864"/>
                </a:lnTo>
                <a:lnTo>
                  <a:pt x="1354" y="859"/>
                </a:lnTo>
                <a:lnTo>
                  <a:pt x="1349" y="855"/>
                </a:lnTo>
                <a:lnTo>
                  <a:pt x="1343" y="857"/>
                </a:lnTo>
                <a:lnTo>
                  <a:pt x="1340" y="851"/>
                </a:lnTo>
                <a:lnTo>
                  <a:pt x="1339" y="846"/>
                </a:lnTo>
                <a:lnTo>
                  <a:pt x="1334" y="841"/>
                </a:lnTo>
                <a:lnTo>
                  <a:pt x="1325" y="842"/>
                </a:lnTo>
                <a:lnTo>
                  <a:pt x="1328" y="851"/>
                </a:lnTo>
                <a:lnTo>
                  <a:pt x="1332" y="857"/>
                </a:lnTo>
                <a:lnTo>
                  <a:pt x="1334" y="859"/>
                </a:lnTo>
                <a:lnTo>
                  <a:pt x="1334" y="865"/>
                </a:lnTo>
                <a:lnTo>
                  <a:pt x="1360" y="906"/>
                </a:lnTo>
                <a:lnTo>
                  <a:pt x="1362" y="911"/>
                </a:lnTo>
                <a:lnTo>
                  <a:pt x="1361" y="915"/>
                </a:lnTo>
                <a:lnTo>
                  <a:pt x="1362" y="923"/>
                </a:lnTo>
                <a:lnTo>
                  <a:pt x="1362" y="925"/>
                </a:lnTo>
                <a:lnTo>
                  <a:pt x="1366" y="932"/>
                </a:lnTo>
                <a:lnTo>
                  <a:pt x="1367" y="939"/>
                </a:lnTo>
                <a:lnTo>
                  <a:pt x="1370" y="945"/>
                </a:lnTo>
                <a:lnTo>
                  <a:pt x="1374" y="952"/>
                </a:lnTo>
                <a:lnTo>
                  <a:pt x="1378" y="960"/>
                </a:lnTo>
                <a:lnTo>
                  <a:pt x="1383" y="972"/>
                </a:lnTo>
                <a:lnTo>
                  <a:pt x="1383" y="983"/>
                </a:lnTo>
                <a:lnTo>
                  <a:pt x="1382" y="990"/>
                </a:lnTo>
                <a:lnTo>
                  <a:pt x="1379" y="995"/>
                </a:lnTo>
                <a:lnTo>
                  <a:pt x="1378" y="1002"/>
                </a:lnTo>
                <a:lnTo>
                  <a:pt x="1371" y="1003"/>
                </a:lnTo>
                <a:lnTo>
                  <a:pt x="1366" y="998"/>
                </a:lnTo>
                <a:lnTo>
                  <a:pt x="1361" y="1000"/>
                </a:lnTo>
                <a:lnTo>
                  <a:pt x="1355" y="1005"/>
                </a:lnTo>
                <a:lnTo>
                  <a:pt x="1349" y="1011"/>
                </a:lnTo>
                <a:lnTo>
                  <a:pt x="1347" y="1018"/>
                </a:lnTo>
                <a:lnTo>
                  <a:pt x="1344" y="1025"/>
                </a:lnTo>
                <a:lnTo>
                  <a:pt x="1344" y="1032"/>
                </a:lnTo>
                <a:lnTo>
                  <a:pt x="1343" y="1038"/>
                </a:lnTo>
                <a:lnTo>
                  <a:pt x="1340" y="1048"/>
                </a:lnTo>
                <a:lnTo>
                  <a:pt x="1337" y="1055"/>
                </a:lnTo>
                <a:lnTo>
                  <a:pt x="1334" y="1064"/>
                </a:lnTo>
                <a:lnTo>
                  <a:pt x="1331" y="1071"/>
                </a:lnTo>
                <a:lnTo>
                  <a:pt x="1325" y="1071"/>
                </a:lnTo>
                <a:lnTo>
                  <a:pt x="1321" y="1069"/>
                </a:lnTo>
                <a:lnTo>
                  <a:pt x="1316" y="1065"/>
                </a:lnTo>
                <a:lnTo>
                  <a:pt x="1314" y="1059"/>
                </a:lnTo>
                <a:lnTo>
                  <a:pt x="1311" y="1051"/>
                </a:lnTo>
                <a:lnTo>
                  <a:pt x="1310" y="1043"/>
                </a:lnTo>
                <a:lnTo>
                  <a:pt x="1313" y="1036"/>
                </a:lnTo>
                <a:lnTo>
                  <a:pt x="1315" y="1030"/>
                </a:lnTo>
                <a:lnTo>
                  <a:pt x="1314" y="1024"/>
                </a:lnTo>
                <a:lnTo>
                  <a:pt x="1309" y="1020"/>
                </a:lnTo>
                <a:lnTo>
                  <a:pt x="1303" y="1014"/>
                </a:lnTo>
                <a:lnTo>
                  <a:pt x="1298" y="1008"/>
                </a:lnTo>
                <a:lnTo>
                  <a:pt x="1293" y="1002"/>
                </a:lnTo>
                <a:lnTo>
                  <a:pt x="1291" y="992"/>
                </a:lnTo>
                <a:lnTo>
                  <a:pt x="1290" y="981"/>
                </a:lnTo>
                <a:lnTo>
                  <a:pt x="1291" y="975"/>
                </a:lnTo>
                <a:lnTo>
                  <a:pt x="1290" y="968"/>
                </a:lnTo>
                <a:lnTo>
                  <a:pt x="1286" y="967"/>
                </a:lnTo>
                <a:lnTo>
                  <a:pt x="1283" y="962"/>
                </a:lnTo>
                <a:lnTo>
                  <a:pt x="1281" y="958"/>
                </a:lnTo>
                <a:lnTo>
                  <a:pt x="1275" y="961"/>
                </a:lnTo>
                <a:lnTo>
                  <a:pt x="1268" y="967"/>
                </a:lnTo>
                <a:lnTo>
                  <a:pt x="1269" y="972"/>
                </a:lnTo>
                <a:lnTo>
                  <a:pt x="1270" y="975"/>
                </a:lnTo>
                <a:lnTo>
                  <a:pt x="1270" y="977"/>
                </a:lnTo>
                <a:lnTo>
                  <a:pt x="1271" y="984"/>
                </a:lnTo>
                <a:lnTo>
                  <a:pt x="1271" y="991"/>
                </a:lnTo>
                <a:lnTo>
                  <a:pt x="1270" y="1000"/>
                </a:lnTo>
                <a:lnTo>
                  <a:pt x="1268" y="1006"/>
                </a:lnTo>
                <a:lnTo>
                  <a:pt x="1265" y="1014"/>
                </a:lnTo>
                <a:lnTo>
                  <a:pt x="1259" y="1020"/>
                </a:lnTo>
                <a:lnTo>
                  <a:pt x="1257" y="1018"/>
                </a:lnTo>
                <a:lnTo>
                  <a:pt x="1252" y="1020"/>
                </a:lnTo>
                <a:lnTo>
                  <a:pt x="1251" y="1028"/>
                </a:lnTo>
                <a:lnTo>
                  <a:pt x="1249" y="1036"/>
                </a:lnTo>
                <a:lnTo>
                  <a:pt x="1251" y="1046"/>
                </a:lnTo>
                <a:lnTo>
                  <a:pt x="1248" y="1053"/>
                </a:lnTo>
                <a:lnTo>
                  <a:pt x="1243" y="1052"/>
                </a:lnTo>
                <a:lnTo>
                  <a:pt x="1241" y="1043"/>
                </a:lnTo>
                <a:lnTo>
                  <a:pt x="1239" y="1037"/>
                </a:lnTo>
                <a:lnTo>
                  <a:pt x="1237" y="1030"/>
                </a:lnTo>
                <a:lnTo>
                  <a:pt x="1235" y="1023"/>
                </a:lnTo>
                <a:lnTo>
                  <a:pt x="1236" y="1015"/>
                </a:lnTo>
                <a:lnTo>
                  <a:pt x="1236" y="1007"/>
                </a:lnTo>
                <a:lnTo>
                  <a:pt x="1235" y="1001"/>
                </a:lnTo>
                <a:lnTo>
                  <a:pt x="1234" y="991"/>
                </a:lnTo>
                <a:lnTo>
                  <a:pt x="1235" y="981"/>
                </a:lnTo>
                <a:lnTo>
                  <a:pt x="1237" y="973"/>
                </a:lnTo>
                <a:lnTo>
                  <a:pt x="1240" y="968"/>
                </a:lnTo>
                <a:lnTo>
                  <a:pt x="1242" y="961"/>
                </a:lnTo>
                <a:lnTo>
                  <a:pt x="1249" y="961"/>
                </a:lnTo>
                <a:lnTo>
                  <a:pt x="1251" y="960"/>
                </a:lnTo>
                <a:lnTo>
                  <a:pt x="1256" y="956"/>
                </a:lnTo>
                <a:lnTo>
                  <a:pt x="1257" y="950"/>
                </a:lnTo>
                <a:lnTo>
                  <a:pt x="1262" y="943"/>
                </a:lnTo>
                <a:lnTo>
                  <a:pt x="1262" y="938"/>
                </a:lnTo>
                <a:lnTo>
                  <a:pt x="1263" y="931"/>
                </a:lnTo>
                <a:lnTo>
                  <a:pt x="1263" y="922"/>
                </a:lnTo>
                <a:lnTo>
                  <a:pt x="1264" y="914"/>
                </a:lnTo>
                <a:lnTo>
                  <a:pt x="1265" y="901"/>
                </a:lnTo>
                <a:lnTo>
                  <a:pt x="1265" y="894"/>
                </a:lnTo>
                <a:lnTo>
                  <a:pt x="1265" y="888"/>
                </a:lnTo>
                <a:lnTo>
                  <a:pt x="1265" y="881"/>
                </a:lnTo>
                <a:lnTo>
                  <a:pt x="1266" y="874"/>
                </a:lnTo>
                <a:lnTo>
                  <a:pt x="1273" y="870"/>
                </a:lnTo>
                <a:lnTo>
                  <a:pt x="1277" y="866"/>
                </a:lnTo>
                <a:lnTo>
                  <a:pt x="1279" y="858"/>
                </a:lnTo>
                <a:lnTo>
                  <a:pt x="1279" y="852"/>
                </a:lnTo>
                <a:lnTo>
                  <a:pt x="1276" y="842"/>
                </a:lnTo>
                <a:lnTo>
                  <a:pt x="1276" y="832"/>
                </a:lnTo>
                <a:lnTo>
                  <a:pt x="1276" y="825"/>
                </a:lnTo>
                <a:lnTo>
                  <a:pt x="1275" y="820"/>
                </a:lnTo>
                <a:lnTo>
                  <a:pt x="1271" y="814"/>
                </a:lnTo>
                <a:lnTo>
                  <a:pt x="1273" y="808"/>
                </a:lnTo>
                <a:lnTo>
                  <a:pt x="1271" y="806"/>
                </a:lnTo>
                <a:lnTo>
                  <a:pt x="1273" y="804"/>
                </a:lnTo>
                <a:lnTo>
                  <a:pt x="1274" y="800"/>
                </a:lnTo>
                <a:lnTo>
                  <a:pt x="1275" y="800"/>
                </a:lnTo>
                <a:lnTo>
                  <a:pt x="1283" y="807"/>
                </a:lnTo>
                <a:lnTo>
                  <a:pt x="1291" y="807"/>
                </a:lnTo>
                <a:lnTo>
                  <a:pt x="1293" y="806"/>
                </a:lnTo>
                <a:lnTo>
                  <a:pt x="1288" y="790"/>
                </a:lnTo>
                <a:lnTo>
                  <a:pt x="1286" y="771"/>
                </a:lnTo>
                <a:lnTo>
                  <a:pt x="1282" y="743"/>
                </a:lnTo>
                <a:lnTo>
                  <a:pt x="1280" y="743"/>
                </a:lnTo>
                <a:lnTo>
                  <a:pt x="1274" y="741"/>
                </a:lnTo>
                <a:lnTo>
                  <a:pt x="1269" y="751"/>
                </a:lnTo>
                <a:lnTo>
                  <a:pt x="1270" y="768"/>
                </a:lnTo>
                <a:lnTo>
                  <a:pt x="1271" y="789"/>
                </a:lnTo>
                <a:lnTo>
                  <a:pt x="1266" y="798"/>
                </a:lnTo>
                <a:lnTo>
                  <a:pt x="1268" y="803"/>
                </a:lnTo>
                <a:lnTo>
                  <a:pt x="1266" y="811"/>
                </a:lnTo>
                <a:lnTo>
                  <a:pt x="1262" y="812"/>
                </a:lnTo>
                <a:lnTo>
                  <a:pt x="1258" y="804"/>
                </a:lnTo>
                <a:lnTo>
                  <a:pt x="1258" y="802"/>
                </a:lnTo>
                <a:lnTo>
                  <a:pt x="1257" y="802"/>
                </a:lnTo>
                <a:lnTo>
                  <a:pt x="1256" y="797"/>
                </a:lnTo>
                <a:lnTo>
                  <a:pt x="1247" y="785"/>
                </a:lnTo>
                <a:lnTo>
                  <a:pt x="1237" y="781"/>
                </a:lnTo>
                <a:lnTo>
                  <a:pt x="1228" y="777"/>
                </a:lnTo>
                <a:lnTo>
                  <a:pt x="1214" y="767"/>
                </a:lnTo>
                <a:lnTo>
                  <a:pt x="1208" y="767"/>
                </a:lnTo>
                <a:lnTo>
                  <a:pt x="1209" y="772"/>
                </a:lnTo>
                <a:lnTo>
                  <a:pt x="1218" y="785"/>
                </a:lnTo>
                <a:lnTo>
                  <a:pt x="1228" y="790"/>
                </a:lnTo>
                <a:lnTo>
                  <a:pt x="1245" y="794"/>
                </a:lnTo>
                <a:lnTo>
                  <a:pt x="1251" y="802"/>
                </a:lnTo>
                <a:lnTo>
                  <a:pt x="1253" y="806"/>
                </a:lnTo>
                <a:lnTo>
                  <a:pt x="1254" y="807"/>
                </a:lnTo>
                <a:lnTo>
                  <a:pt x="1254" y="811"/>
                </a:lnTo>
                <a:lnTo>
                  <a:pt x="1260" y="818"/>
                </a:lnTo>
                <a:lnTo>
                  <a:pt x="1266" y="820"/>
                </a:lnTo>
                <a:lnTo>
                  <a:pt x="1270" y="824"/>
                </a:lnTo>
                <a:lnTo>
                  <a:pt x="1271" y="830"/>
                </a:lnTo>
                <a:lnTo>
                  <a:pt x="1269" y="838"/>
                </a:lnTo>
                <a:lnTo>
                  <a:pt x="1266" y="843"/>
                </a:lnTo>
                <a:lnTo>
                  <a:pt x="1263" y="847"/>
                </a:lnTo>
                <a:lnTo>
                  <a:pt x="1263" y="854"/>
                </a:lnTo>
                <a:lnTo>
                  <a:pt x="1262" y="863"/>
                </a:lnTo>
                <a:lnTo>
                  <a:pt x="1257" y="860"/>
                </a:lnTo>
                <a:lnTo>
                  <a:pt x="1257" y="852"/>
                </a:lnTo>
                <a:lnTo>
                  <a:pt x="1253" y="847"/>
                </a:lnTo>
                <a:lnTo>
                  <a:pt x="1248" y="849"/>
                </a:lnTo>
                <a:lnTo>
                  <a:pt x="1247" y="860"/>
                </a:lnTo>
                <a:lnTo>
                  <a:pt x="1248" y="861"/>
                </a:lnTo>
                <a:lnTo>
                  <a:pt x="1247" y="869"/>
                </a:lnTo>
                <a:lnTo>
                  <a:pt x="1249" y="874"/>
                </a:lnTo>
                <a:lnTo>
                  <a:pt x="1248" y="880"/>
                </a:lnTo>
                <a:lnTo>
                  <a:pt x="1245" y="886"/>
                </a:lnTo>
                <a:lnTo>
                  <a:pt x="1241" y="888"/>
                </a:lnTo>
                <a:lnTo>
                  <a:pt x="1235" y="885"/>
                </a:lnTo>
                <a:lnTo>
                  <a:pt x="1231" y="877"/>
                </a:lnTo>
                <a:lnTo>
                  <a:pt x="1231" y="866"/>
                </a:lnTo>
                <a:lnTo>
                  <a:pt x="1234" y="861"/>
                </a:lnTo>
                <a:lnTo>
                  <a:pt x="1234" y="854"/>
                </a:lnTo>
                <a:lnTo>
                  <a:pt x="1228" y="847"/>
                </a:lnTo>
                <a:lnTo>
                  <a:pt x="1222" y="843"/>
                </a:lnTo>
                <a:lnTo>
                  <a:pt x="1214" y="841"/>
                </a:lnTo>
                <a:lnTo>
                  <a:pt x="1208" y="838"/>
                </a:lnTo>
                <a:lnTo>
                  <a:pt x="1201" y="838"/>
                </a:lnTo>
                <a:lnTo>
                  <a:pt x="1195" y="837"/>
                </a:lnTo>
                <a:lnTo>
                  <a:pt x="1189" y="837"/>
                </a:lnTo>
                <a:lnTo>
                  <a:pt x="1185" y="837"/>
                </a:lnTo>
                <a:lnTo>
                  <a:pt x="1177" y="837"/>
                </a:lnTo>
                <a:lnTo>
                  <a:pt x="1171" y="838"/>
                </a:lnTo>
                <a:lnTo>
                  <a:pt x="1165" y="837"/>
                </a:lnTo>
                <a:lnTo>
                  <a:pt x="1161" y="830"/>
                </a:lnTo>
                <a:lnTo>
                  <a:pt x="1161" y="821"/>
                </a:lnTo>
                <a:lnTo>
                  <a:pt x="1159" y="818"/>
                </a:lnTo>
                <a:lnTo>
                  <a:pt x="1159" y="812"/>
                </a:lnTo>
                <a:lnTo>
                  <a:pt x="1155" y="804"/>
                </a:lnTo>
                <a:lnTo>
                  <a:pt x="1151" y="803"/>
                </a:lnTo>
                <a:lnTo>
                  <a:pt x="1146" y="796"/>
                </a:lnTo>
                <a:lnTo>
                  <a:pt x="1143" y="788"/>
                </a:lnTo>
                <a:lnTo>
                  <a:pt x="1135" y="780"/>
                </a:lnTo>
                <a:lnTo>
                  <a:pt x="1137" y="771"/>
                </a:lnTo>
                <a:lnTo>
                  <a:pt x="1137" y="758"/>
                </a:lnTo>
                <a:lnTo>
                  <a:pt x="1135" y="752"/>
                </a:lnTo>
                <a:lnTo>
                  <a:pt x="1131" y="748"/>
                </a:lnTo>
                <a:lnTo>
                  <a:pt x="1128" y="756"/>
                </a:lnTo>
                <a:lnTo>
                  <a:pt x="1122" y="754"/>
                </a:lnTo>
                <a:lnTo>
                  <a:pt x="1125" y="761"/>
                </a:lnTo>
                <a:lnTo>
                  <a:pt x="1128" y="769"/>
                </a:lnTo>
                <a:lnTo>
                  <a:pt x="1128" y="777"/>
                </a:lnTo>
                <a:lnTo>
                  <a:pt x="1122" y="780"/>
                </a:lnTo>
                <a:lnTo>
                  <a:pt x="1120" y="774"/>
                </a:lnTo>
                <a:lnTo>
                  <a:pt x="1119" y="768"/>
                </a:lnTo>
                <a:lnTo>
                  <a:pt x="1116" y="763"/>
                </a:lnTo>
                <a:lnTo>
                  <a:pt x="1115" y="757"/>
                </a:lnTo>
                <a:lnTo>
                  <a:pt x="1116" y="751"/>
                </a:lnTo>
                <a:lnTo>
                  <a:pt x="1116" y="744"/>
                </a:lnTo>
                <a:lnTo>
                  <a:pt x="1115" y="734"/>
                </a:lnTo>
                <a:lnTo>
                  <a:pt x="1110" y="726"/>
                </a:lnTo>
                <a:lnTo>
                  <a:pt x="1100" y="722"/>
                </a:lnTo>
                <a:lnTo>
                  <a:pt x="1103" y="715"/>
                </a:lnTo>
                <a:lnTo>
                  <a:pt x="1106" y="708"/>
                </a:lnTo>
                <a:lnTo>
                  <a:pt x="1106" y="699"/>
                </a:lnTo>
                <a:lnTo>
                  <a:pt x="1105" y="689"/>
                </a:lnTo>
                <a:lnTo>
                  <a:pt x="1102" y="680"/>
                </a:lnTo>
                <a:lnTo>
                  <a:pt x="1097" y="676"/>
                </a:lnTo>
                <a:lnTo>
                  <a:pt x="1097" y="669"/>
                </a:lnTo>
                <a:lnTo>
                  <a:pt x="1095" y="659"/>
                </a:lnTo>
                <a:lnTo>
                  <a:pt x="1091" y="653"/>
                </a:lnTo>
                <a:lnTo>
                  <a:pt x="1091" y="647"/>
                </a:lnTo>
                <a:lnTo>
                  <a:pt x="1088" y="642"/>
                </a:lnTo>
                <a:lnTo>
                  <a:pt x="1082" y="640"/>
                </a:lnTo>
                <a:lnTo>
                  <a:pt x="1077" y="637"/>
                </a:lnTo>
                <a:lnTo>
                  <a:pt x="1077" y="630"/>
                </a:lnTo>
                <a:lnTo>
                  <a:pt x="1075" y="627"/>
                </a:lnTo>
                <a:lnTo>
                  <a:pt x="1071" y="619"/>
                </a:lnTo>
                <a:lnTo>
                  <a:pt x="1066" y="615"/>
                </a:lnTo>
                <a:lnTo>
                  <a:pt x="1063" y="613"/>
                </a:lnTo>
                <a:lnTo>
                  <a:pt x="1059" y="602"/>
                </a:lnTo>
                <a:lnTo>
                  <a:pt x="1054" y="592"/>
                </a:lnTo>
                <a:lnTo>
                  <a:pt x="1051" y="592"/>
                </a:lnTo>
                <a:lnTo>
                  <a:pt x="1052" y="586"/>
                </a:lnTo>
                <a:lnTo>
                  <a:pt x="1059" y="583"/>
                </a:lnTo>
                <a:lnTo>
                  <a:pt x="1066" y="579"/>
                </a:lnTo>
                <a:lnTo>
                  <a:pt x="1072" y="575"/>
                </a:lnTo>
                <a:lnTo>
                  <a:pt x="1075" y="573"/>
                </a:lnTo>
                <a:lnTo>
                  <a:pt x="1081" y="569"/>
                </a:lnTo>
                <a:lnTo>
                  <a:pt x="1080" y="568"/>
                </a:lnTo>
                <a:lnTo>
                  <a:pt x="1076" y="561"/>
                </a:lnTo>
                <a:lnTo>
                  <a:pt x="1075" y="561"/>
                </a:lnTo>
                <a:lnTo>
                  <a:pt x="1074" y="558"/>
                </a:lnTo>
                <a:lnTo>
                  <a:pt x="1080" y="549"/>
                </a:lnTo>
                <a:lnTo>
                  <a:pt x="1092" y="538"/>
                </a:lnTo>
                <a:lnTo>
                  <a:pt x="1098" y="517"/>
                </a:lnTo>
                <a:lnTo>
                  <a:pt x="1098" y="515"/>
                </a:lnTo>
                <a:lnTo>
                  <a:pt x="1097" y="498"/>
                </a:lnTo>
                <a:lnTo>
                  <a:pt x="1097" y="475"/>
                </a:lnTo>
                <a:lnTo>
                  <a:pt x="1087" y="458"/>
                </a:lnTo>
                <a:lnTo>
                  <a:pt x="1082" y="458"/>
                </a:lnTo>
                <a:lnTo>
                  <a:pt x="1077" y="459"/>
                </a:lnTo>
                <a:lnTo>
                  <a:pt x="1077" y="470"/>
                </a:lnTo>
                <a:lnTo>
                  <a:pt x="1077" y="486"/>
                </a:lnTo>
                <a:lnTo>
                  <a:pt x="1075" y="503"/>
                </a:lnTo>
                <a:lnTo>
                  <a:pt x="1065" y="511"/>
                </a:lnTo>
                <a:lnTo>
                  <a:pt x="1065" y="532"/>
                </a:lnTo>
                <a:lnTo>
                  <a:pt x="1074" y="538"/>
                </a:lnTo>
                <a:lnTo>
                  <a:pt x="1071" y="547"/>
                </a:lnTo>
                <a:lnTo>
                  <a:pt x="1063" y="552"/>
                </a:lnTo>
                <a:lnTo>
                  <a:pt x="1063" y="556"/>
                </a:lnTo>
                <a:lnTo>
                  <a:pt x="1059" y="567"/>
                </a:lnTo>
                <a:lnTo>
                  <a:pt x="1057" y="571"/>
                </a:lnTo>
                <a:lnTo>
                  <a:pt x="1054" y="575"/>
                </a:lnTo>
                <a:lnTo>
                  <a:pt x="1053" y="574"/>
                </a:lnTo>
                <a:lnTo>
                  <a:pt x="1045" y="574"/>
                </a:lnTo>
                <a:lnTo>
                  <a:pt x="1038" y="578"/>
                </a:lnTo>
                <a:lnTo>
                  <a:pt x="1029" y="575"/>
                </a:lnTo>
                <a:lnTo>
                  <a:pt x="1029" y="577"/>
                </a:lnTo>
                <a:lnTo>
                  <a:pt x="1028" y="585"/>
                </a:lnTo>
                <a:lnTo>
                  <a:pt x="1030" y="594"/>
                </a:lnTo>
                <a:lnTo>
                  <a:pt x="1030" y="596"/>
                </a:lnTo>
                <a:lnTo>
                  <a:pt x="1036" y="603"/>
                </a:lnTo>
                <a:lnTo>
                  <a:pt x="1036" y="611"/>
                </a:lnTo>
                <a:lnTo>
                  <a:pt x="1038" y="617"/>
                </a:lnTo>
                <a:lnTo>
                  <a:pt x="1042" y="624"/>
                </a:lnTo>
                <a:lnTo>
                  <a:pt x="1052" y="625"/>
                </a:lnTo>
                <a:lnTo>
                  <a:pt x="1060" y="635"/>
                </a:lnTo>
                <a:lnTo>
                  <a:pt x="1065" y="641"/>
                </a:lnTo>
                <a:lnTo>
                  <a:pt x="1071" y="646"/>
                </a:lnTo>
                <a:lnTo>
                  <a:pt x="1075" y="653"/>
                </a:lnTo>
                <a:lnTo>
                  <a:pt x="1075" y="665"/>
                </a:lnTo>
                <a:lnTo>
                  <a:pt x="1069" y="666"/>
                </a:lnTo>
                <a:lnTo>
                  <a:pt x="1065" y="669"/>
                </a:lnTo>
                <a:lnTo>
                  <a:pt x="1060" y="674"/>
                </a:lnTo>
                <a:lnTo>
                  <a:pt x="1055" y="674"/>
                </a:lnTo>
                <a:lnTo>
                  <a:pt x="1053" y="681"/>
                </a:lnTo>
                <a:lnTo>
                  <a:pt x="1054" y="694"/>
                </a:lnTo>
                <a:lnTo>
                  <a:pt x="1059" y="704"/>
                </a:lnTo>
                <a:lnTo>
                  <a:pt x="1058" y="712"/>
                </a:lnTo>
                <a:lnTo>
                  <a:pt x="1064" y="717"/>
                </a:lnTo>
                <a:lnTo>
                  <a:pt x="1066" y="727"/>
                </a:lnTo>
                <a:lnTo>
                  <a:pt x="1063" y="737"/>
                </a:lnTo>
                <a:lnTo>
                  <a:pt x="1060" y="726"/>
                </a:lnTo>
                <a:lnTo>
                  <a:pt x="1055" y="726"/>
                </a:lnTo>
                <a:lnTo>
                  <a:pt x="1052" y="727"/>
                </a:lnTo>
                <a:lnTo>
                  <a:pt x="1058" y="731"/>
                </a:lnTo>
                <a:lnTo>
                  <a:pt x="1059" y="735"/>
                </a:lnTo>
                <a:lnTo>
                  <a:pt x="1060" y="740"/>
                </a:lnTo>
                <a:lnTo>
                  <a:pt x="1063" y="746"/>
                </a:lnTo>
                <a:lnTo>
                  <a:pt x="1066" y="754"/>
                </a:lnTo>
                <a:lnTo>
                  <a:pt x="1071" y="758"/>
                </a:lnTo>
                <a:lnTo>
                  <a:pt x="1076" y="760"/>
                </a:lnTo>
                <a:lnTo>
                  <a:pt x="1072" y="767"/>
                </a:lnTo>
                <a:lnTo>
                  <a:pt x="1068" y="775"/>
                </a:lnTo>
                <a:lnTo>
                  <a:pt x="1075" y="780"/>
                </a:lnTo>
                <a:lnTo>
                  <a:pt x="1082" y="784"/>
                </a:lnTo>
                <a:lnTo>
                  <a:pt x="1076" y="795"/>
                </a:lnTo>
                <a:lnTo>
                  <a:pt x="1072" y="801"/>
                </a:lnTo>
                <a:lnTo>
                  <a:pt x="1068" y="798"/>
                </a:lnTo>
                <a:lnTo>
                  <a:pt x="1063" y="802"/>
                </a:lnTo>
                <a:lnTo>
                  <a:pt x="1057" y="804"/>
                </a:lnTo>
                <a:lnTo>
                  <a:pt x="1055" y="815"/>
                </a:lnTo>
                <a:lnTo>
                  <a:pt x="1063" y="815"/>
                </a:lnTo>
                <a:lnTo>
                  <a:pt x="1066" y="823"/>
                </a:lnTo>
                <a:lnTo>
                  <a:pt x="1074" y="831"/>
                </a:lnTo>
                <a:lnTo>
                  <a:pt x="1077" y="840"/>
                </a:lnTo>
                <a:lnTo>
                  <a:pt x="1083" y="846"/>
                </a:lnTo>
                <a:lnTo>
                  <a:pt x="1089" y="851"/>
                </a:lnTo>
                <a:lnTo>
                  <a:pt x="1094" y="855"/>
                </a:lnTo>
                <a:lnTo>
                  <a:pt x="1102" y="860"/>
                </a:lnTo>
                <a:lnTo>
                  <a:pt x="1104" y="860"/>
                </a:lnTo>
                <a:lnTo>
                  <a:pt x="1122" y="857"/>
                </a:lnTo>
                <a:lnTo>
                  <a:pt x="1123" y="858"/>
                </a:lnTo>
                <a:lnTo>
                  <a:pt x="1125" y="863"/>
                </a:lnTo>
                <a:lnTo>
                  <a:pt x="1117" y="869"/>
                </a:lnTo>
                <a:lnTo>
                  <a:pt x="1105" y="874"/>
                </a:lnTo>
                <a:lnTo>
                  <a:pt x="1106" y="881"/>
                </a:lnTo>
                <a:lnTo>
                  <a:pt x="1106" y="889"/>
                </a:lnTo>
                <a:lnTo>
                  <a:pt x="1109" y="897"/>
                </a:lnTo>
                <a:lnTo>
                  <a:pt x="1108" y="905"/>
                </a:lnTo>
                <a:lnTo>
                  <a:pt x="1106" y="915"/>
                </a:lnTo>
                <a:lnTo>
                  <a:pt x="1106" y="922"/>
                </a:lnTo>
                <a:lnTo>
                  <a:pt x="1108" y="928"/>
                </a:lnTo>
                <a:lnTo>
                  <a:pt x="1111" y="935"/>
                </a:lnTo>
                <a:lnTo>
                  <a:pt x="1108" y="943"/>
                </a:lnTo>
                <a:lnTo>
                  <a:pt x="1103" y="945"/>
                </a:lnTo>
                <a:lnTo>
                  <a:pt x="1098" y="946"/>
                </a:lnTo>
                <a:lnTo>
                  <a:pt x="1094" y="954"/>
                </a:lnTo>
                <a:lnTo>
                  <a:pt x="1091" y="962"/>
                </a:lnTo>
                <a:lnTo>
                  <a:pt x="1091" y="968"/>
                </a:lnTo>
                <a:lnTo>
                  <a:pt x="1089" y="975"/>
                </a:lnTo>
                <a:lnTo>
                  <a:pt x="1089" y="984"/>
                </a:lnTo>
                <a:lnTo>
                  <a:pt x="1089" y="989"/>
                </a:lnTo>
                <a:lnTo>
                  <a:pt x="1087" y="996"/>
                </a:lnTo>
                <a:lnTo>
                  <a:pt x="1082" y="1002"/>
                </a:lnTo>
                <a:lnTo>
                  <a:pt x="1075" y="1003"/>
                </a:lnTo>
                <a:lnTo>
                  <a:pt x="1069" y="1000"/>
                </a:lnTo>
                <a:lnTo>
                  <a:pt x="1064" y="995"/>
                </a:lnTo>
                <a:lnTo>
                  <a:pt x="1060" y="989"/>
                </a:lnTo>
                <a:lnTo>
                  <a:pt x="1054" y="986"/>
                </a:lnTo>
                <a:lnTo>
                  <a:pt x="1053" y="980"/>
                </a:lnTo>
                <a:lnTo>
                  <a:pt x="1053" y="972"/>
                </a:lnTo>
                <a:lnTo>
                  <a:pt x="1053" y="965"/>
                </a:lnTo>
                <a:lnTo>
                  <a:pt x="1055" y="958"/>
                </a:lnTo>
                <a:lnTo>
                  <a:pt x="1057" y="951"/>
                </a:lnTo>
                <a:lnTo>
                  <a:pt x="1055" y="948"/>
                </a:lnTo>
                <a:lnTo>
                  <a:pt x="1057" y="934"/>
                </a:lnTo>
                <a:lnTo>
                  <a:pt x="1051" y="931"/>
                </a:lnTo>
                <a:lnTo>
                  <a:pt x="1047" y="933"/>
                </a:lnTo>
                <a:lnTo>
                  <a:pt x="1046" y="938"/>
                </a:lnTo>
                <a:lnTo>
                  <a:pt x="1047" y="945"/>
                </a:lnTo>
                <a:lnTo>
                  <a:pt x="1048" y="952"/>
                </a:lnTo>
                <a:lnTo>
                  <a:pt x="1045" y="956"/>
                </a:lnTo>
                <a:lnTo>
                  <a:pt x="1038" y="956"/>
                </a:lnTo>
                <a:lnTo>
                  <a:pt x="1032" y="951"/>
                </a:lnTo>
                <a:lnTo>
                  <a:pt x="1032" y="939"/>
                </a:lnTo>
                <a:lnTo>
                  <a:pt x="1026" y="926"/>
                </a:lnTo>
                <a:lnTo>
                  <a:pt x="1019" y="923"/>
                </a:lnTo>
                <a:lnTo>
                  <a:pt x="1019" y="929"/>
                </a:lnTo>
                <a:lnTo>
                  <a:pt x="1019" y="941"/>
                </a:lnTo>
                <a:lnTo>
                  <a:pt x="1013" y="941"/>
                </a:lnTo>
                <a:lnTo>
                  <a:pt x="1006" y="941"/>
                </a:lnTo>
                <a:lnTo>
                  <a:pt x="1007" y="946"/>
                </a:lnTo>
                <a:lnTo>
                  <a:pt x="1017" y="950"/>
                </a:lnTo>
                <a:lnTo>
                  <a:pt x="1017" y="951"/>
                </a:lnTo>
                <a:lnTo>
                  <a:pt x="1015" y="952"/>
                </a:lnTo>
                <a:lnTo>
                  <a:pt x="1009" y="954"/>
                </a:lnTo>
                <a:lnTo>
                  <a:pt x="1001" y="954"/>
                </a:lnTo>
                <a:lnTo>
                  <a:pt x="994" y="952"/>
                </a:lnTo>
                <a:lnTo>
                  <a:pt x="985" y="950"/>
                </a:lnTo>
                <a:lnTo>
                  <a:pt x="980" y="949"/>
                </a:lnTo>
                <a:lnTo>
                  <a:pt x="975" y="949"/>
                </a:lnTo>
                <a:lnTo>
                  <a:pt x="968" y="949"/>
                </a:lnTo>
                <a:lnTo>
                  <a:pt x="960" y="946"/>
                </a:lnTo>
                <a:lnTo>
                  <a:pt x="955" y="946"/>
                </a:lnTo>
                <a:lnTo>
                  <a:pt x="949" y="946"/>
                </a:lnTo>
                <a:lnTo>
                  <a:pt x="941" y="943"/>
                </a:lnTo>
                <a:lnTo>
                  <a:pt x="945" y="935"/>
                </a:lnTo>
                <a:lnTo>
                  <a:pt x="939" y="929"/>
                </a:lnTo>
                <a:lnTo>
                  <a:pt x="935" y="923"/>
                </a:lnTo>
                <a:lnTo>
                  <a:pt x="929" y="921"/>
                </a:lnTo>
                <a:lnTo>
                  <a:pt x="926" y="920"/>
                </a:lnTo>
                <a:lnTo>
                  <a:pt x="922" y="922"/>
                </a:lnTo>
                <a:lnTo>
                  <a:pt x="923" y="926"/>
                </a:lnTo>
                <a:lnTo>
                  <a:pt x="929" y="932"/>
                </a:lnTo>
                <a:lnTo>
                  <a:pt x="933" y="935"/>
                </a:lnTo>
                <a:lnTo>
                  <a:pt x="932" y="941"/>
                </a:lnTo>
                <a:lnTo>
                  <a:pt x="927" y="946"/>
                </a:lnTo>
                <a:lnTo>
                  <a:pt x="928" y="954"/>
                </a:lnTo>
                <a:lnTo>
                  <a:pt x="931" y="961"/>
                </a:lnTo>
                <a:lnTo>
                  <a:pt x="932" y="968"/>
                </a:lnTo>
                <a:lnTo>
                  <a:pt x="933" y="972"/>
                </a:lnTo>
                <a:lnTo>
                  <a:pt x="937" y="978"/>
                </a:lnTo>
                <a:lnTo>
                  <a:pt x="939" y="984"/>
                </a:lnTo>
                <a:lnTo>
                  <a:pt x="935" y="990"/>
                </a:lnTo>
                <a:lnTo>
                  <a:pt x="935" y="998"/>
                </a:lnTo>
                <a:lnTo>
                  <a:pt x="937" y="1003"/>
                </a:lnTo>
                <a:lnTo>
                  <a:pt x="938" y="1011"/>
                </a:lnTo>
                <a:lnTo>
                  <a:pt x="939" y="1015"/>
                </a:lnTo>
                <a:lnTo>
                  <a:pt x="939" y="1023"/>
                </a:lnTo>
                <a:lnTo>
                  <a:pt x="934" y="1029"/>
                </a:lnTo>
                <a:lnTo>
                  <a:pt x="932" y="1032"/>
                </a:lnTo>
                <a:lnTo>
                  <a:pt x="922" y="1043"/>
                </a:lnTo>
                <a:lnTo>
                  <a:pt x="921" y="1058"/>
                </a:lnTo>
                <a:lnTo>
                  <a:pt x="926" y="1058"/>
                </a:lnTo>
                <a:lnTo>
                  <a:pt x="929" y="1049"/>
                </a:lnTo>
                <a:lnTo>
                  <a:pt x="933" y="1043"/>
                </a:lnTo>
                <a:lnTo>
                  <a:pt x="939" y="1038"/>
                </a:lnTo>
                <a:lnTo>
                  <a:pt x="944" y="1032"/>
                </a:lnTo>
                <a:lnTo>
                  <a:pt x="946" y="1023"/>
                </a:lnTo>
                <a:lnTo>
                  <a:pt x="947" y="1015"/>
                </a:lnTo>
                <a:lnTo>
                  <a:pt x="947" y="1007"/>
                </a:lnTo>
                <a:lnTo>
                  <a:pt x="951" y="1003"/>
                </a:lnTo>
                <a:lnTo>
                  <a:pt x="955" y="1005"/>
                </a:lnTo>
                <a:lnTo>
                  <a:pt x="962" y="1003"/>
                </a:lnTo>
                <a:lnTo>
                  <a:pt x="969" y="1001"/>
                </a:lnTo>
                <a:lnTo>
                  <a:pt x="974" y="1001"/>
                </a:lnTo>
                <a:lnTo>
                  <a:pt x="980" y="994"/>
                </a:lnTo>
                <a:lnTo>
                  <a:pt x="988" y="1001"/>
                </a:lnTo>
                <a:lnTo>
                  <a:pt x="991" y="1008"/>
                </a:lnTo>
                <a:lnTo>
                  <a:pt x="998" y="1009"/>
                </a:lnTo>
                <a:lnTo>
                  <a:pt x="1006" y="1012"/>
                </a:lnTo>
                <a:lnTo>
                  <a:pt x="1013" y="1018"/>
                </a:lnTo>
                <a:lnTo>
                  <a:pt x="1013" y="1030"/>
                </a:lnTo>
                <a:lnTo>
                  <a:pt x="1009" y="1031"/>
                </a:lnTo>
                <a:lnTo>
                  <a:pt x="1002" y="1034"/>
                </a:lnTo>
                <a:lnTo>
                  <a:pt x="994" y="1034"/>
                </a:lnTo>
                <a:lnTo>
                  <a:pt x="991" y="1034"/>
                </a:lnTo>
                <a:lnTo>
                  <a:pt x="985" y="1035"/>
                </a:lnTo>
                <a:lnTo>
                  <a:pt x="980" y="1037"/>
                </a:lnTo>
                <a:lnTo>
                  <a:pt x="975" y="1042"/>
                </a:lnTo>
                <a:lnTo>
                  <a:pt x="971" y="1049"/>
                </a:lnTo>
                <a:lnTo>
                  <a:pt x="974" y="1052"/>
                </a:lnTo>
                <a:lnTo>
                  <a:pt x="981" y="1047"/>
                </a:lnTo>
                <a:lnTo>
                  <a:pt x="985" y="1042"/>
                </a:lnTo>
                <a:lnTo>
                  <a:pt x="989" y="1041"/>
                </a:lnTo>
                <a:lnTo>
                  <a:pt x="994" y="1040"/>
                </a:lnTo>
                <a:lnTo>
                  <a:pt x="1000" y="1040"/>
                </a:lnTo>
                <a:lnTo>
                  <a:pt x="1004" y="1043"/>
                </a:lnTo>
                <a:lnTo>
                  <a:pt x="1009" y="1048"/>
                </a:lnTo>
                <a:lnTo>
                  <a:pt x="1015" y="1051"/>
                </a:lnTo>
                <a:lnTo>
                  <a:pt x="1017" y="1059"/>
                </a:lnTo>
                <a:lnTo>
                  <a:pt x="1017" y="1064"/>
                </a:lnTo>
                <a:lnTo>
                  <a:pt x="1015" y="1072"/>
                </a:lnTo>
                <a:lnTo>
                  <a:pt x="1015" y="1081"/>
                </a:lnTo>
                <a:lnTo>
                  <a:pt x="1017" y="1089"/>
                </a:lnTo>
                <a:lnTo>
                  <a:pt x="1019" y="1097"/>
                </a:lnTo>
                <a:lnTo>
                  <a:pt x="1021" y="1104"/>
                </a:lnTo>
                <a:lnTo>
                  <a:pt x="1023" y="1111"/>
                </a:lnTo>
                <a:lnTo>
                  <a:pt x="1026" y="1120"/>
                </a:lnTo>
                <a:lnTo>
                  <a:pt x="1021" y="1126"/>
                </a:lnTo>
                <a:lnTo>
                  <a:pt x="1007" y="1125"/>
                </a:lnTo>
                <a:lnTo>
                  <a:pt x="994" y="1131"/>
                </a:lnTo>
                <a:lnTo>
                  <a:pt x="998" y="1139"/>
                </a:lnTo>
                <a:lnTo>
                  <a:pt x="1011" y="1139"/>
                </a:lnTo>
                <a:lnTo>
                  <a:pt x="1019" y="1137"/>
                </a:lnTo>
                <a:lnTo>
                  <a:pt x="1029" y="1145"/>
                </a:lnTo>
                <a:lnTo>
                  <a:pt x="1028" y="1148"/>
                </a:lnTo>
                <a:lnTo>
                  <a:pt x="1029" y="1148"/>
                </a:lnTo>
                <a:lnTo>
                  <a:pt x="1023" y="1161"/>
                </a:lnTo>
                <a:lnTo>
                  <a:pt x="1012" y="1161"/>
                </a:lnTo>
                <a:lnTo>
                  <a:pt x="1008" y="1163"/>
                </a:lnTo>
                <a:lnTo>
                  <a:pt x="1003" y="1169"/>
                </a:lnTo>
                <a:lnTo>
                  <a:pt x="998" y="1178"/>
                </a:lnTo>
                <a:lnTo>
                  <a:pt x="1003" y="1186"/>
                </a:lnTo>
                <a:lnTo>
                  <a:pt x="1026" y="1189"/>
                </a:lnTo>
                <a:lnTo>
                  <a:pt x="1026" y="1194"/>
                </a:lnTo>
                <a:lnTo>
                  <a:pt x="1025" y="1203"/>
                </a:lnTo>
                <a:lnTo>
                  <a:pt x="1025" y="1214"/>
                </a:lnTo>
                <a:lnTo>
                  <a:pt x="1025" y="1222"/>
                </a:lnTo>
                <a:lnTo>
                  <a:pt x="1020" y="1226"/>
                </a:lnTo>
                <a:lnTo>
                  <a:pt x="1013" y="1231"/>
                </a:lnTo>
                <a:lnTo>
                  <a:pt x="1007" y="1232"/>
                </a:lnTo>
                <a:lnTo>
                  <a:pt x="997" y="1234"/>
                </a:lnTo>
                <a:lnTo>
                  <a:pt x="990" y="1235"/>
                </a:lnTo>
                <a:lnTo>
                  <a:pt x="985" y="1235"/>
                </a:lnTo>
                <a:lnTo>
                  <a:pt x="977" y="1237"/>
                </a:lnTo>
                <a:lnTo>
                  <a:pt x="969" y="1241"/>
                </a:lnTo>
                <a:lnTo>
                  <a:pt x="966" y="1243"/>
                </a:lnTo>
                <a:lnTo>
                  <a:pt x="961" y="1247"/>
                </a:lnTo>
                <a:lnTo>
                  <a:pt x="957" y="1252"/>
                </a:lnTo>
                <a:lnTo>
                  <a:pt x="952" y="1257"/>
                </a:lnTo>
                <a:lnTo>
                  <a:pt x="951" y="1252"/>
                </a:lnTo>
                <a:lnTo>
                  <a:pt x="951" y="1249"/>
                </a:lnTo>
                <a:lnTo>
                  <a:pt x="951" y="1246"/>
                </a:lnTo>
                <a:lnTo>
                  <a:pt x="947" y="1236"/>
                </a:lnTo>
                <a:lnTo>
                  <a:pt x="940" y="1239"/>
                </a:lnTo>
                <a:lnTo>
                  <a:pt x="935" y="1242"/>
                </a:lnTo>
                <a:lnTo>
                  <a:pt x="935" y="1247"/>
                </a:lnTo>
                <a:lnTo>
                  <a:pt x="939" y="1252"/>
                </a:lnTo>
                <a:lnTo>
                  <a:pt x="933" y="1254"/>
                </a:lnTo>
                <a:lnTo>
                  <a:pt x="931" y="1248"/>
                </a:lnTo>
                <a:lnTo>
                  <a:pt x="928" y="1247"/>
                </a:lnTo>
                <a:lnTo>
                  <a:pt x="931" y="1235"/>
                </a:lnTo>
                <a:lnTo>
                  <a:pt x="929" y="1229"/>
                </a:lnTo>
                <a:lnTo>
                  <a:pt x="929" y="1228"/>
                </a:lnTo>
                <a:lnTo>
                  <a:pt x="914" y="1242"/>
                </a:lnTo>
                <a:lnTo>
                  <a:pt x="912" y="1243"/>
                </a:lnTo>
                <a:lnTo>
                  <a:pt x="912" y="1254"/>
                </a:lnTo>
                <a:lnTo>
                  <a:pt x="914" y="1254"/>
                </a:lnTo>
                <a:lnTo>
                  <a:pt x="918" y="1257"/>
                </a:lnTo>
                <a:lnTo>
                  <a:pt x="927" y="1257"/>
                </a:lnTo>
                <a:lnTo>
                  <a:pt x="934" y="1262"/>
                </a:lnTo>
                <a:lnTo>
                  <a:pt x="935" y="1268"/>
                </a:lnTo>
                <a:lnTo>
                  <a:pt x="941" y="1269"/>
                </a:lnTo>
                <a:lnTo>
                  <a:pt x="949" y="1272"/>
                </a:lnTo>
                <a:lnTo>
                  <a:pt x="952" y="1282"/>
                </a:lnTo>
                <a:lnTo>
                  <a:pt x="949" y="1293"/>
                </a:lnTo>
                <a:lnTo>
                  <a:pt x="947" y="1297"/>
                </a:lnTo>
                <a:lnTo>
                  <a:pt x="949" y="1297"/>
                </a:lnTo>
                <a:lnTo>
                  <a:pt x="951" y="1304"/>
                </a:lnTo>
                <a:lnTo>
                  <a:pt x="957" y="1305"/>
                </a:lnTo>
                <a:lnTo>
                  <a:pt x="957" y="1306"/>
                </a:lnTo>
                <a:lnTo>
                  <a:pt x="958" y="1306"/>
                </a:lnTo>
                <a:lnTo>
                  <a:pt x="967" y="1310"/>
                </a:lnTo>
                <a:lnTo>
                  <a:pt x="975" y="1317"/>
                </a:lnTo>
                <a:lnTo>
                  <a:pt x="974" y="1320"/>
                </a:lnTo>
                <a:lnTo>
                  <a:pt x="972" y="1326"/>
                </a:lnTo>
                <a:lnTo>
                  <a:pt x="969" y="1332"/>
                </a:lnTo>
                <a:lnTo>
                  <a:pt x="962" y="1328"/>
                </a:lnTo>
                <a:lnTo>
                  <a:pt x="960" y="1333"/>
                </a:lnTo>
                <a:lnTo>
                  <a:pt x="960" y="1334"/>
                </a:lnTo>
                <a:lnTo>
                  <a:pt x="960" y="1339"/>
                </a:lnTo>
                <a:lnTo>
                  <a:pt x="961" y="1342"/>
                </a:lnTo>
                <a:lnTo>
                  <a:pt x="966" y="1346"/>
                </a:lnTo>
                <a:lnTo>
                  <a:pt x="979" y="1346"/>
                </a:lnTo>
                <a:lnTo>
                  <a:pt x="983" y="1357"/>
                </a:lnTo>
                <a:lnTo>
                  <a:pt x="984" y="1365"/>
                </a:lnTo>
                <a:lnTo>
                  <a:pt x="995" y="1374"/>
                </a:lnTo>
                <a:lnTo>
                  <a:pt x="996" y="1385"/>
                </a:lnTo>
                <a:lnTo>
                  <a:pt x="998" y="1390"/>
                </a:lnTo>
                <a:lnTo>
                  <a:pt x="1000" y="1394"/>
                </a:lnTo>
                <a:lnTo>
                  <a:pt x="1001" y="1395"/>
                </a:lnTo>
                <a:lnTo>
                  <a:pt x="1000" y="1409"/>
                </a:lnTo>
                <a:lnTo>
                  <a:pt x="1001" y="1419"/>
                </a:lnTo>
                <a:lnTo>
                  <a:pt x="1002" y="1425"/>
                </a:lnTo>
                <a:lnTo>
                  <a:pt x="1001" y="1431"/>
                </a:lnTo>
                <a:lnTo>
                  <a:pt x="1001" y="1441"/>
                </a:lnTo>
                <a:lnTo>
                  <a:pt x="998" y="1447"/>
                </a:lnTo>
                <a:lnTo>
                  <a:pt x="996" y="1454"/>
                </a:lnTo>
                <a:lnTo>
                  <a:pt x="995" y="1459"/>
                </a:lnTo>
                <a:lnTo>
                  <a:pt x="991" y="1468"/>
                </a:lnTo>
                <a:lnTo>
                  <a:pt x="989" y="1479"/>
                </a:lnTo>
                <a:lnTo>
                  <a:pt x="989" y="1488"/>
                </a:lnTo>
                <a:lnTo>
                  <a:pt x="991" y="1500"/>
                </a:lnTo>
                <a:lnTo>
                  <a:pt x="991" y="1511"/>
                </a:lnTo>
                <a:lnTo>
                  <a:pt x="991" y="1521"/>
                </a:lnTo>
                <a:lnTo>
                  <a:pt x="996" y="1529"/>
                </a:lnTo>
                <a:lnTo>
                  <a:pt x="996" y="1540"/>
                </a:lnTo>
                <a:lnTo>
                  <a:pt x="995" y="1549"/>
                </a:lnTo>
                <a:lnTo>
                  <a:pt x="995" y="1556"/>
                </a:lnTo>
                <a:lnTo>
                  <a:pt x="991" y="1563"/>
                </a:lnTo>
                <a:lnTo>
                  <a:pt x="988" y="1557"/>
                </a:lnTo>
                <a:lnTo>
                  <a:pt x="980" y="1555"/>
                </a:lnTo>
                <a:lnTo>
                  <a:pt x="974" y="1556"/>
                </a:lnTo>
                <a:lnTo>
                  <a:pt x="971" y="1559"/>
                </a:lnTo>
                <a:lnTo>
                  <a:pt x="969" y="1563"/>
                </a:lnTo>
                <a:lnTo>
                  <a:pt x="968" y="1568"/>
                </a:lnTo>
                <a:lnTo>
                  <a:pt x="968" y="1576"/>
                </a:lnTo>
                <a:lnTo>
                  <a:pt x="971" y="1582"/>
                </a:lnTo>
                <a:lnTo>
                  <a:pt x="973" y="1590"/>
                </a:lnTo>
                <a:lnTo>
                  <a:pt x="978" y="1597"/>
                </a:lnTo>
                <a:lnTo>
                  <a:pt x="977" y="1606"/>
                </a:lnTo>
                <a:lnTo>
                  <a:pt x="971" y="1611"/>
                </a:lnTo>
                <a:lnTo>
                  <a:pt x="967" y="1619"/>
                </a:lnTo>
                <a:lnTo>
                  <a:pt x="967" y="1626"/>
                </a:lnTo>
                <a:lnTo>
                  <a:pt x="964" y="1633"/>
                </a:lnTo>
                <a:lnTo>
                  <a:pt x="960" y="1634"/>
                </a:lnTo>
                <a:lnTo>
                  <a:pt x="955" y="1642"/>
                </a:lnTo>
                <a:lnTo>
                  <a:pt x="950" y="1646"/>
                </a:lnTo>
                <a:lnTo>
                  <a:pt x="947" y="1642"/>
                </a:lnTo>
                <a:lnTo>
                  <a:pt x="941" y="1645"/>
                </a:lnTo>
                <a:lnTo>
                  <a:pt x="940" y="1645"/>
                </a:lnTo>
                <a:lnTo>
                  <a:pt x="932" y="1648"/>
                </a:lnTo>
                <a:lnTo>
                  <a:pt x="914" y="1669"/>
                </a:lnTo>
                <a:lnTo>
                  <a:pt x="915" y="1670"/>
                </a:lnTo>
                <a:lnTo>
                  <a:pt x="916" y="1674"/>
                </a:lnTo>
                <a:lnTo>
                  <a:pt x="916" y="1681"/>
                </a:lnTo>
                <a:lnTo>
                  <a:pt x="916" y="1688"/>
                </a:lnTo>
                <a:lnTo>
                  <a:pt x="917" y="1698"/>
                </a:lnTo>
                <a:lnTo>
                  <a:pt x="920" y="1705"/>
                </a:lnTo>
                <a:lnTo>
                  <a:pt x="922" y="1714"/>
                </a:lnTo>
                <a:lnTo>
                  <a:pt x="922" y="1721"/>
                </a:lnTo>
                <a:lnTo>
                  <a:pt x="921" y="1727"/>
                </a:lnTo>
                <a:lnTo>
                  <a:pt x="921" y="1734"/>
                </a:lnTo>
                <a:lnTo>
                  <a:pt x="916" y="1739"/>
                </a:lnTo>
                <a:lnTo>
                  <a:pt x="914" y="1746"/>
                </a:lnTo>
                <a:lnTo>
                  <a:pt x="906" y="1751"/>
                </a:lnTo>
                <a:lnTo>
                  <a:pt x="904" y="1756"/>
                </a:lnTo>
                <a:lnTo>
                  <a:pt x="901" y="1760"/>
                </a:lnTo>
                <a:lnTo>
                  <a:pt x="900" y="1767"/>
                </a:lnTo>
                <a:lnTo>
                  <a:pt x="899" y="1773"/>
                </a:lnTo>
                <a:lnTo>
                  <a:pt x="892" y="1776"/>
                </a:lnTo>
                <a:lnTo>
                  <a:pt x="887" y="1779"/>
                </a:lnTo>
                <a:lnTo>
                  <a:pt x="883" y="1786"/>
                </a:lnTo>
                <a:lnTo>
                  <a:pt x="880" y="1793"/>
                </a:lnTo>
                <a:lnTo>
                  <a:pt x="875" y="1800"/>
                </a:lnTo>
                <a:lnTo>
                  <a:pt x="872" y="1807"/>
                </a:lnTo>
                <a:lnTo>
                  <a:pt x="871" y="1811"/>
                </a:lnTo>
                <a:lnTo>
                  <a:pt x="867" y="1817"/>
                </a:lnTo>
                <a:lnTo>
                  <a:pt x="866" y="1823"/>
                </a:lnTo>
                <a:lnTo>
                  <a:pt x="864" y="1828"/>
                </a:lnTo>
                <a:lnTo>
                  <a:pt x="860" y="1834"/>
                </a:lnTo>
                <a:lnTo>
                  <a:pt x="858" y="1837"/>
                </a:lnTo>
                <a:lnTo>
                  <a:pt x="854" y="1842"/>
                </a:lnTo>
                <a:lnTo>
                  <a:pt x="855" y="1847"/>
                </a:lnTo>
                <a:lnTo>
                  <a:pt x="857" y="1853"/>
                </a:lnTo>
                <a:lnTo>
                  <a:pt x="859" y="1860"/>
                </a:lnTo>
                <a:lnTo>
                  <a:pt x="860" y="1863"/>
                </a:lnTo>
                <a:lnTo>
                  <a:pt x="863" y="1865"/>
                </a:lnTo>
                <a:lnTo>
                  <a:pt x="865" y="1873"/>
                </a:lnTo>
                <a:lnTo>
                  <a:pt x="860" y="1874"/>
                </a:lnTo>
                <a:lnTo>
                  <a:pt x="849" y="1871"/>
                </a:lnTo>
                <a:lnTo>
                  <a:pt x="844" y="1873"/>
                </a:lnTo>
                <a:lnTo>
                  <a:pt x="842" y="1864"/>
                </a:lnTo>
                <a:lnTo>
                  <a:pt x="826" y="1846"/>
                </a:lnTo>
                <a:lnTo>
                  <a:pt x="810" y="1834"/>
                </a:lnTo>
                <a:lnTo>
                  <a:pt x="807" y="1833"/>
                </a:lnTo>
                <a:lnTo>
                  <a:pt x="800" y="1831"/>
                </a:lnTo>
                <a:lnTo>
                  <a:pt x="798" y="1831"/>
                </a:lnTo>
                <a:lnTo>
                  <a:pt x="795" y="1833"/>
                </a:lnTo>
                <a:lnTo>
                  <a:pt x="795" y="1831"/>
                </a:lnTo>
                <a:lnTo>
                  <a:pt x="797" y="1820"/>
                </a:lnTo>
                <a:lnTo>
                  <a:pt x="798" y="1812"/>
                </a:lnTo>
                <a:lnTo>
                  <a:pt x="800" y="1800"/>
                </a:lnTo>
                <a:lnTo>
                  <a:pt x="814" y="1777"/>
                </a:lnTo>
                <a:lnTo>
                  <a:pt x="824" y="1744"/>
                </a:lnTo>
                <a:lnTo>
                  <a:pt x="825" y="1715"/>
                </a:lnTo>
                <a:lnTo>
                  <a:pt x="825" y="1714"/>
                </a:lnTo>
                <a:lnTo>
                  <a:pt x="818" y="1703"/>
                </a:lnTo>
                <a:lnTo>
                  <a:pt x="808" y="1716"/>
                </a:lnTo>
                <a:lnTo>
                  <a:pt x="789" y="1772"/>
                </a:lnTo>
                <a:lnTo>
                  <a:pt x="783" y="1805"/>
                </a:lnTo>
                <a:lnTo>
                  <a:pt x="783" y="1807"/>
                </a:lnTo>
                <a:lnTo>
                  <a:pt x="787" y="1817"/>
                </a:lnTo>
                <a:lnTo>
                  <a:pt x="791" y="1826"/>
                </a:lnTo>
                <a:lnTo>
                  <a:pt x="791" y="1835"/>
                </a:lnTo>
                <a:lnTo>
                  <a:pt x="790" y="1835"/>
                </a:lnTo>
                <a:lnTo>
                  <a:pt x="781" y="1830"/>
                </a:lnTo>
                <a:lnTo>
                  <a:pt x="779" y="1830"/>
                </a:lnTo>
                <a:lnTo>
                  <a:pt x="775" y="1828"/>
                </a:lnTo>
                <a:lnTo>
                  <a:pt x="772" y="1826"/>
                </a:lnTo>
                <a:lnTo>
                  <a:pt x="766" y="1826"/>
                </a:lnTo>
                <a:lnTo>
                  <a:pt x="758" y="1826"/>
                </a:lnTo>
                <a:lnTo>
                  <a:pt x="753" y="1828"/>
                </a:lnTo>
                <a:lnTo>
                  <a:pt x="741" y="1836"/>
                </a:lnTo>
                <a:lnTo>
                  <a:pt x="739" y="1836"/>
                </a:lnTo>
                <a:lnTo>
                  <a:pt x="736" y="1837"/>
                </a:lnTo>
                <a:lnTo>
                  <a:pt x="729" y="1837"/>
                </a:lnTo>
                <a:lnTo>
                  <a:pt x="724" y="1835"/>
                </a:lnTo>
                <a:lnTo>
                  <a:pt x="721" y="1834"/>
                </a:lnTo>
                <a:lnTo>
                  <a:pt x="716" y="1833"/>
                </a:lnTo>
                <a:lnTo>
                  <a:pt x="710" y="1834"/>
                </a:lnTo>
                <a:lnTo>
                  <a:pt x="705" y="1835"/>
                </a:lnTo>
                <a:lnTo>
                  <a:pt x="700" y="1836"/>
                </a:lnTo>
                <a:lnTo>
                  <a:pt x="695" y="1837"/>
                </a:lnTo>
                <a:lnTo>
                  <a:pt x="687" y="1841"/>
                </a:lnTo>
                <a:lnTo>
                  <a:pt x="667" y="1846"/>
                </a:lnTo>
                <a:lnTo>
                  <a:pt x="637" y="1853"/>
                </a:lnTo>
                <a:lnTo>
                  <a:pt x="610" y="1864"/>
                </a:lnTo>
                <a:lnTo>
                  <a:pt x="598" y="1864"/>
                </a:lnTo>
                <a:lnTo>
                  <a:pt x="575" y="1866"/>
                </a:lnTo>
                <a:lnTo>
                  <a:pt x="564" y="1869"/>
                </a:lnTo>
                <a:lnTo>
                  <a:pt x="559" y="1870"/>
                </a:lnTo>
                <a:lnTo>
                  <a:pt x="551" y="1874"/>
                </a:lnTo>
                <a:lnTo>
                  <a:pt x="541" y="1877"/>
                </a:lnTo>
                <a:lnTo>
                  <a:pt x="535" y="1880"/>
                </a:lnTo>
                <a:lnTo>
                  <a:pt x="530" y="1885"/>
                </a:lnTo>
                <a:lnTo>
                  <a:pt x="527" y="1886"/>
                </a:lnTo>
                <a:lnTo>
                  <a:pt x="521" y="1887"/>
                </a:lnTo>
                <a:lnTo>
                  <a:pt x="513" y="1890"/>
                </a:lnTo>
                <a:lnTo>
                  <a:pt x="508" y="1891"/>
                </a:lnTo>
                <a:lnTo>
                  <a:pt x="504" y="1893"/>
                </a:lnTo>
                <a:lnTo>
                  <a:pt x="496" y="1894"/>
                </a:lnTo>
                <a:lnTo>
                  <a:pt x="490" y="1897"/>
                </a:lnTo>
                <a:lnTo>
                  <a:pt x="485" y="1898"/>
                </a:lnTo>
                <a:lnTo>
                  <a:pt x="481" y="1899"/>
                </a:lnTo>
                <a:lnTo>
                  <a:pt x="472" y="1903"/>
                </a:lnTo>
                <a:lnTo>
                  <a:pt x="471" y="1903"/>
                </a:lnTo>
                <a:lnTo>
                  <a:pt x="454" y="1910"/>
                </a:lnTo>
                <a:lnTo>
                  <a:pt x="453" y="1910"/>
                </a:lnTo>
                <a:lnTo>
                  <a:pt x="451" y="1910"/>
                </a:lnTo>
                <a:lnTo>
                  <a:pt x="447" y="1913"/>
                </a:lnTo>
                <a:lnTo>
                  <a:pt x="443" y="1914"/>
                </a:lnTo>
                <a:lnTo>
                  <a:pt x="439" y="1915"/>
                </a:lnTo>
                <a:lnTo>
                  <a:pt x="433" y="1917"/>
                </a:lnTo>
                <a:lnTo>
                  <a:pt x="426" y="1920"/>
                </a:lnTo>
                <a:lnTo>
                  <a:pt x="417" y="1923"/>
                </a:lnTo>
                <a:lnTo>
                  <a:pt x="410" y="1926"/>
                </a:lnTo>
                <a:lnTo>
                  <a:pt x="402" y="1931"/>
                </a:lnTo>
                <a:lnTo>
                  <a:pt x="396" y="1936"/>
                </a:lnTo>
                <a:lnTo>
                  <a:pt x="390" y="1942"/>
                </a:lnTo>
                <a:lnTo>
                  <a:pt x="384" y="1948"/>
                </a:lnTo>
                <a:lnTo>
                  <a:pt x="379" y="1950"/>
                </a:lnTo>
                <a:lnTo>
                  <a:pt x="375" y="1951"/>
                </a:lnTo>
                <a:lnTo>
                  <a:pt x="369" y="1954"/>
                </a:lnTo>
                <a:lnTo>
                  <a:pt x="363" y="1956"/>
                </a:lnTo>
                <a:lnTo>
                  <a:pt x="360" y="1959"/>
                </a:lnTo>
                <a:lnTo>
                  <a:pt x="352" y="1955"/>
                </a:lnTo>
                <a:lnTo>
                  <a:pt x="327" y="1957"/>
                </a:lnTo>
                <a:lnTo>
                  <a:pt x="294" y="1967"/>
                </a:lnTo>
                <a:lnTo>
                  <a:pt x="286" y="1976"/>
                </a:lnTo>
                <a:lnTo>
                  <a:pt x="274" y="1968"/>
                </a:lnTo>
                <a:lnTo>
                  <a:pt x="270" y="1966"/>
                </a:lnTo>
                <a:lnTo>
                  <a:pt x="262" y="1963"/>
                </a:lnTo>
                <a:lnTo>
                  <a:pt x="257" y="1962"/>
                </a:lnTo>
                <a:lnTo>
                  <a:pt x="253" y="1963"/>
                </a:lnTo>
                <a:lnTo>
                  <a:pt x="246" y="1963"/>
                </a:lnTo>
                <a:lnTo>
                  <a:pt x="242" y="1965"/>
                </a:lnTo>
                <a:lnTo>
                  <a:pt x="237" y="1966"/>
                </a:lnTo>
                <a:lnTo>
                  <a:pt x="232" y="1967"/>
                </a:lnTo>
                <a:lnTo>
                  <a:pt x="225" y="1968"/>
                </a:lnTo>
                <a:lnTo>
                  <a:pt x="217" y="1971"/>
                </a:lnTo>
                <a:lnTo>
                  <a:pt x="209" y="1973"/>
                </a:lnTo>
                <a:lnTo>
                  <a:pt x="204" y="1974"/>
                </a:lnTo>
                <a:lnTo>
                  <a:pt x="197" y="1976"/>
                </a:lnTo>
                <a:lnTo>
                  <a:pt x="188" y="1978"/>
                </a:lnTo>
                <a:lnTo>
                  <a:pt x="181" y="1979"/>
                </a:lnTo>
                <a:lnTo>
                  <a:pt x="147" y="1990"/>
                </a:lnTo>
                <a:lnTo>
                  <a:pt x="108" y="2001"/>
                </a:lnTo>
                <a:lnTo>
                  <a:pt x="107" y="2001"/>
                </a:lnTo>
                <a:lnTo>
                  <a:pt x="68" y="2024"/>
                </a:lnTo>
                <a:lnTo>
                  <a:pt x="61" y="2031"/>
                </a:lnTo>
                <a:lnTo>
                  <a:pt x="58" y="2031"/>
                </a:lnTo>
                <a:lnTo>
                  <a:pt x="58" y="2025"/>
                </a:lnTo>
                <a:lnTo>
                  <a:pt x="57" y="2020"/>
                </a:lnTo>
                <a:lnTo>
                  <a:pt x="52" y="2020"/>
                </a:lnTo>
                <a:lnTo>
                  <a:pt x="38" y="2020"/>
                </a:lnTo>
                <a:lnTo>
                  <a:pt x="12" y="2030"/>
                </a:lnTo>
                <a:lnTo>
                  <a:pt x="0" y="2029"/>
                </a:lnTo>
                <a:lnTo>
                  <a:pt x="0" y="2028"/>
                </a:lnTo>
                <a:lnTo>
                  <a:pt x="3" y="2017"/>
                </a:lnTo>
                <a:lnTo>
                  <a:pt x="41" y="2010"/>
                </a:lnTo>
                <a:lnTo>
                  <a:pt x="57" y="2011"/>
                </a:lnTo>
                <a:lnTo>
                  <a:pt x="58" y="2007"/>
                </a:lnTo>
                <a:lnTo>
                  <a:pt x="57" y="1997"/>
                </a:lnTo>
                <a:lnTo>
                  <a:pt x="58" y="1996"/>
                </a:lnTo>
                <a:lnTo>
                  <a:pt x="65" y="1990"/>
                </a:lnTo>
                <a:lnTo>
                  <a:pt x="67" y="1988"/>
                </a:lnTo>
                <a:lnTo>
                  <a:pt x="75" y="1985"/>
                </a:lnTo>
                <a:lnTo>
                  <a:pt x="82" y="1979"/>
                </a:lnTo>
                <a:lnTo>
                  <a:pt x="82" y="1962"/>
                </a:lnTo>
                <a:lnTo>
                  <a:pt x="82" y="1961"/>
                </a:lnTo>
                <a:lnTo>
                  <a:pt x="84" y="1960"/>
                </a:lnTo>
                <a:lnTo>
                  <a:pt x="90" y="1957"/>
                </a:lnTo>
                <a:lnTo>
                  <a:pt x="103" y="1945"/>
                </a:lnTo>
                <a:lnTo>
                  <a:pt x="114" y="1936"/>
                </a:lnTo>
                <a:lnTo>
                  <a:pt x="119" y="1931"/>
                </a:lnTo>
                <a:lnTo>
                  <a:pt x="122" y="1927"/>
                </a:lnTo>
                <a:lnTo>
                  <a:pt x="123" y="1925"/>
                </a:lnTo>
                <a:lnTo>
                  <a:pt x="123" y="1923"/>
                </a:lnTo>
                <a:lnTo>
                  <a:pt x="119" y="1909"/>
                </a:lnTo>
                <a:lnTo>
                  <a:pt x="118" y="1902"/>
                </a:lnTo>
                <a:lnTo>
                  <a:pt x="117" y="1900"/>
                </a:lnTo>
                <a:lnTo>
                  <a:pt x="117" y="1899"/>
                </a:lnTo>
                <a:lnTo>
                  <a:pt x="114" y="1897"/>
                </a:lnTo>
                <a:lnTo>
                  <a:pt x="112" y="1896"/>
                </a:lnTo>
                <a:lnTo>
                  <a:pt x="109" y="1894"/>
                </a:lnTo>
                <a:lnTo>
                  <a:pt x="108" y="1893"/>
                </a:lnTo>
                <a:lnTo>
                  <a:pt x="106" y="1890"/>
                </a:lnTo>
                <a:lnTo>
                  <a:pt x="105" y="1883"/>
                </a:lnTo>
                <a:lnTo>
                  <a:pt x="103" y="1881"/>
                </a:lnTo>
                <a:lnTo>
                  <a:pt x="102" y="1876"/>
                </a:lnTo>
                <a:lnTo>
                  <a:pt x="103" y="1864"/>
                </a:lnTo>
                <a:lnTo>
                  <a:pt x="107" y="1858"/>
                </a:lnTo>
                <a:lnTo>
                  <a:pt x="113" y="1850"/>
                </a:lnTo>
                <a:lnTo>
                  <a:pt x="112" y="1842"/>
                </a:lnTo>
                <a:lnTo>
                  <a:pt x="114" y="1836"/>
                </a:lnTo>
                <a:lnTo>
                  <a:pt x="114" y="1835"/>
                </a:lnTo>
                <a:lnTo>
                  <a:pt x="117" y="1830"/>
                </a:lnTo>
                <a:lnTo>
                  <a:pt x="117" y="1828"/>
                </a:lnTo>
                <a:lnTo>
                  <a:pt x="118" y="1825"/>
                </a:lnTo>
                <a:lnTo>
                  <a:pt x="119" y="1824"/>
                </a:lnTo>
                <a:lnTo>
                  <a:pt x="119" y="1822"/>
                </a:lnTo>
                <a:lnTo>
                  <a:pt x="120" y="1819"/>
                </a:lnTo>
                <a:lnTo>
                  <a:pt x="115" y="1817"/>
                </a:lnTo>
                <a:lnTo>
                  <a:pt x="114" y="1816"/>
                </a:lnTo>
                <a:lnTo>
                  <a:pt x="111" y="1813"/>
                </a:lnTo>
                <a:lnTo>
                  <a:pt x="112" y="1808"/>
                </a:lnTo>
                <a:lnTo>
                  <a:pt x="112" y="1807"/>
                </a:lnTo>
                <a:lnTo>
                  <a:pt x="112" y="1805"/>
                </a:lnTo>
                <a:lnTo>
                  <a:pt x="113" y="1802"/>
                </a:lnTo>
                <a:lnTo>
                  <a:pt x="113" y="1799"/>
                </a:lnTo>
                <a:lnTo>
                  <a:pt x="112" y="1795"/>
                </a:lnTo>
                <a:lnTo>
                  <a:pt x="111" y="1793"/>
                </a:lnTo>
                <a:lnTo>
                  <a:pt x="109" y="1791"/>
                </a:lnTo>
                <a:lnTo>
                  <a:pt x="108" y="1790"/>
                </a:lnTo>
                <a:lnTo>
                  <a:pt x="102" y="1786"/>
                </a:lnTo>
                <a:lnTo>
                  <a:pt x="100" y="1785"/>
                </a:lnTo>
                <a:lnTo>
                  <a:pt x="95" y="1785"/>
                </a:lnTo>
                <a:lnTo>
                  <a:pt x="95" y="1778"/>
                </a:lnTo>
                <a:lnTo>
                  <a:pt x="95" y="1777"/>
                </a:lnTo>
                <a:lnTo>
                  <a:pt x="95" y="1769"/>
                </a:lnTo>
                <a:lnTo>
                  <a:pt x="97" y="1760"/>
                </a:lnTo>
                <a:lnTo>
                  <a:pt x="97" y="1759"/>
                </a:lnTo>
                <a:lnTo>
                  <a:pt x="92" y="1745"/>
                </a:lnTo>
                <a:lnTo>
                  <a:pt x="94" y="1740"/>
                </a:lnTo>
                <a:lnTo>
                  <a:pt x="94" y="1732"/>
                </a:lnTo>
                <a:lnTo>
                  <a:pt x="96" y="1729"/>
                </a:lnTo>
                <a:lnTo>
                  <a:pt x="97" y="1728"/>
                </a:lnTo>
                <a:lnTo>
                  <a:pt x="98" y="1727"/>
                </a:lnTo>
                <a:lnTo>
                  <a:pt x="100" y="1727"/>
                </a:lnTo>
                <a:lnTo>
                  <a:pt x="102" y="1727"/>
                </a:lnTo>
                <a:lnTo>
                  <a:pt x="106" y="1727"/>
                </a:lnTo>
                <a:lnTo>
                  <a:pt x="108" y="1728"/>
                </a:lnTo>
                <a:lnTo>
                  <a:pt x="109" y="1728"/>
                </a:lnTo>
                <a:lnTo>
                  <a:pt x="111" y="1728"/>
                </a:lnTo>
                <a:lnTo>
                  <a:pt x="112" y="1728"/>
                </a:lnTo>
                <a:lnTo>
                  <a:pt x="126" y="1720"/>
                </a:lnTo>
                <a:lnTo>
                  <a:pt x="130" y="1719"/>
                </a:lnTo>
                <a:lnTo>
                  <a:pt x="130" y="1717"/>
                </a:lnTo>
                <a:lnTo>
                  <a:pt x="131" y="1715"/>
                </a:lnTo>
                <a:lnTo>
                  <a:pt x="132" y="1714"/>
                </a:lnTo>
                <a:lnTo>
                  <a:pt x="134" y="1711"/>
                </a:lnTo>
                <a:lnTo>
                  <a:pt x="136" y="1710"/>
                </a:lnTo>
                <a:lnTo>
                  <a:pt x="137" y="1709"/>
                </a:lnTo>
                <a:lnTo>
                  <a:pt x="139" y="1708"/>
                </a:lnTo>
                <a:lnTo>
                  <a:pt x="141" y="1706"/>
                </a:lnTo>
                <a:lnTo>
                  <a:pt x="145" y="1705"/>
                </a:lnTo>
                <a:lnTo>
                  <a:pt x="147" y="1705"/>
                </a:lnTo>
                <a:lnTo>
                  <a:pt x="154" y="1706"/>
                </a:lnTo>
                <a:lnTo>
                  <a:pt x="158" y="1708"/>
                </a:lnTo>
                <a:lnTo>
                  <a:pt x="160" y="1709"/>
                </a:lnTo>
                <a:lnTo>
                  <a:pt x="163" y="1711"/>
                </a:lnTo>
                <a:lnTo>
                  <a:pt x="169" y="1715"/>
                </a:lnTo>
                <a:lnTo>
                  <a:pt x="172" y="1713"/>
                </a:lnTo>
                <a:lnTo>
                  <a:pt x="175" y="1713"/>
                </a:lnTo>
                <a:lnTo>
                  <a:pt x="177" y="1714"/>
                </a:lnTo>
                <a:lnTo>
                  <a:pt x="179" y="1716"/>
                </a:lnTo>
                <a:lnTo>
                  <a:pt x="181" y="1717"/>
                </a:lnTo>
                <a:lnTo>
                  <a:pt x="183" y="1717"/>
                </a:lnTo>
                <a:lnTo>
                  <a:pt x="185" y="1716"/>
                </a:lnTo>
                <a:lnTo>
                  <a:pt x="188" y="1715"/>
                </a:lnTo>
                <a:lnTo>
                  <a:pt x="188" y="1714"/>
                </a:lnTo>
                <a:lnTo>
                  <a:pt x="188" y="1711"/>
                </a:lnTo>
                <a:lnTo>
                  <a:pt x="188" y="1705"/>
                </a:lnTo>
                <a:lnTo>
                  <a:pt x="189" y="1691"/>
                </a:lnTo>
                <a:lnTo>
                  <a:pt x="189" y="1687"/>
                </a:lnTo>
                <a:lnTo>
                  <a:pt x="189" y="1673"/>
                </a:lnTo>
                <a:lnTo>
                  <a:pt x="189" y="1665"/>
                </a:lnTo>
                <a:lnTo>
                  <a:pt x="189" y="1662"/>
                </a:lnTo>
                <a:lnTo>
                  <a:pt x="189" y="1660"/>
                </a:lnTo>
                <a:lnTo>
                  <a:pt x="189" y="1659"/>
                </a:lnTo>
                <a:lnTo>
                  <a:pt x="189" y="1658"/>
                </a:lnTo>
                <a:lnTo>
                  <a:pt x="189" y="1657"/>
                </a:lnTo>
                <a:lnTo>
                  <a:pt x="191" y="1652"/>
                </a:lnTo>
                <a:lnTo>
                  <a:pt x="191" y="1648"/>
                </a:lnTo>
                <a:lnTo>
                  <a:pt x="191" y="1646"/>
                </a:lnTo>
                <a:lnTo>
                  <a:pt x="191" y="1645"/>
                </a:lnTo>
                <a:lnTo>
                  <a:pt x="191" y="1643"/>
                </a:lnTo>
                <a:lnTo>
                  <a:pt x="191" y="1642"/>
                </a:lnTo>
                <a:lnTo>
                  <a:pt x="191" y="1641"/>
                </a:lnTo>
                <a:lnTo>
                  <a:pt x="191" y="1634"/>
                </a:lnTo>
                <a:lnTo>
                  <a:pt x="191" y="1628"/>
                </a:lnTo>
                <a:lnTo>
                  <a:pt x="191" y="1626"/>
                </a:lnTo>
                <a:lnTo>
                  <a:pt x="191" y="1622"/>
                </a:lnTo>
                <a:lnTo>
                  <a:pt x="191" y="1616"/>
                </a:lnTo>
                <a:lnTo>
                  <a:pt x="192" y="1605"/>
                </a:lnTo>
                <a:lnTo>
                  <a:pt x="193" y="1591"/>
                </a:lnTo>
                <a:lnTo>
                  <a:pt x="193" y="1580"/>
                </a:lnTo>
                <a:lnTo>
                  <a:pt x="194" y="1561"/>
                </a:lnTo>
                <a:lnTo>
                  <a:pt x="194" y="1550"/>
                </a:lnTo>
                <a:lnTo>
                  <a:pt x="194" y="1545"/>
                </a:lnTo>
                <a:lnTo>
                  <a:pt x="196" y="1512"/>
                </a:lnTo>
                <a:lnTo>
                  <a:pt x="197" y="1500"/>
                </a:lnTo>
                <a:lnTo>
                  <a:pt x="197" y="1489"/>
                </a:lnTo>
                <a:lnTo>
                  <a:pt x="197" y="1486"/>
                </a:lnTo>
                <a:lnTo>
                  <a:pt x="197" y="1480"/>
                </a:lnTo>
                <a:lnTo>
                  <a:pt x="197" y="1477"/>
                </a:lnTo>
                <a:lnTo>
                  <a:pt x="197" y="1476"/>
                </a:lnTo>
                <a:lnTo>
                  <a:pt x="198" y="1475"/>
                </a:lnTo>
                <a:lnTo>
                  <a:pt x="198" y="1471"/>
                </a:lnTo>
                <a:lnTo>
                  <a:pt x="198" y="1462"/>
                </a:lnTo>
                <a:lnTo>
                  <a:pt x="198" y="1458"/>
                </a:lnTo>
                <a:lnTo>
                  <a:pt x="198" y="1456"/>
                </a:lnTo>
                <a:lnTo>
                  <a:pt x="198" y="1453"/>
                </a:lnTo>
                <a:lnTo>
                  <a:pt x="199" y="1442"/>
                </a:lnTo>
                <a:lnTo>
                  <a:pt x="199" y="1436"/>
                </a:lnTo>
                <a:lnTo>
                  <a:pt x="199" y="1432"/>
                </a:lnTo>
                <a:lnTo>
                  <a:pt x="199" y="1422"/>
                </a:lnTo>
                <a:lnTo>
                  <a:pt x="199" y="1414"/>
                </a:lnTo>
                <a:lnTo>
                  <a:pt x="200" y="1403"/>
                </a:lnTo>
                <a:lnTo>
                  <a:pt x="200" y="1399"/>
                </a:lnTo>
                <a:lnTo>
                  <a:pt x="200" y="1397"/>
                </a:lnTo>
                <a:lnTo>
                  <a:pt x="200" y="1391"/>
                </a:lnTo>
                <a:lnTo>
                  <a:pt x="200" y="1383"/>
                </a:lnTo>
                <a:lnTo>
                  <a:pt x="202" y="1365"/>
                </a:lnTo>
                <a:lnTo>
                  <a:pt x="202" y="1348"/>
                </a:lnTo>
                <a:lnTo>
                  <a:pt x="202" y="1339"/>
                </a:lnTo>
                <a:lnTo>
                  <a:pt x="202" y="1334"/>
                </a:lnTo>
                <a:lnTo>
                  <a:pt x="202" y="1333"/>
                </a:lnTo>
                <a:lnTo>
                  <a:pt x="202" y="1332"/>
                </a:lnTo>
                <a:lnTo>
                  <a:pt x="202" y="1331"/>
                </a:lnTo>
                <a:lnTo>
                  <a:pt x="202" y="1328"/>
                </a:lnTo>
                <a:lnTo>
                  <a:pt x="202" y="1327"/>
                </a:lnTo>
                <a:lnTo>
                  <a:pt x="203" y="1326"/>
                </a:lnTo>
                <a:lnTo>
                  <a:pt x="203" y="1321"/>
                </a:lnTo>
                <a:lnTo>
                  <a:pt x="203" y="1320"/>
                </a:lnTo>
                <a:lnTo>
                  <a:pt x="203" y="1304"/>
                </a:lnTo>
                <a:lnTo>
                  <a:pt x="203" y="1292"/>
                </a:lnTo>
                <a:lnTo>
                  <a:pt x="203" y="1289"/>
                </a:lnTo>
                <a:lnTo>
                  <a:pt x="204" y="1280"/>
                </a:lnTo>
                <a:lnTo>
                  <a:pt x="204" y="1279"/>
                </a:lnTo>
                <a:lnTo>
                  <a:pt x="204" y="1275"/>
                </a:lnTo>
                <a:lnTo>
                  <a:pt x="204" y="1274"/>
                </a:lnTo>
                <a:lnTo>
                  <a:pt x="204" y="1266"/>
                </a:lnTo>
                <a:lnTo>
                  <a:pt x="204" y="1260"/>
                </a:lnTo>
                <a:lnTo>
                  <a:pt x="204" y="1254"/>
                </a:lnTo>
                <a:lnTo>
                  <a:pt x="204" y="1252"/>
                </a:lnTo>
                <a:lnTo>
                  <a:pt x="204" y="1245"/>
                </a:lnTo>
                <a:lnTo>
                  <a:pt x="205" y="1243"/>
                </a:lnTo>
                <a:lnTo>
                  <a:pt x="205" y="1241"/>
                </a:lnTo>
                <a:lnTo>
                  <a:pt x="205" y="1237"/>
                </a:lnTo>
                <a:lnTo>
                  <a:pt x="205" y="1235"/>
                </a:lnTo>
                <a:lnTo>
                  <a:pt x="205" y="1230"/>
                </a:lnTo>
                <a:lnTo>
                  <a:pt x="205" y="1226"/>
                </a:lnTo>
                <a:lnTo>
                  <a:pt x="205" y="1225"/>
                </a:lnTo>
                <a:lnTo>
                  <a:pt x="205" y="1224"/>
                </a:lnTo>
                <a:lnTo>
                  <a:pt x="205" y="1222"/>
                </a:lnTo>
                <a:lnTo>
                  <a:pt x="205" y="1217"/>
                </a:lnTo>
                <a:lnTo>
                  <a:pt x="205" y="1215"/>
                </a:lnTo>
                <a:lnTo>
                  <a:pt x="205" y="1213"/>
                </a:lnTo>
                <a:lnTo>
                  <a:pt x="206" y="1208"/>
                </a:lnTo>
                <a:lnTo>
                  <a:pt x="206" y="1205"/>
                </a:lnTo>
                <a:lnTo>
                  <a:pt x="206" y="1202"/>
                </a:lnTo>
                <a:lnTo>
                  <a:pt x="206" y="1191"/>
                </a:lnTo>
                <a:lnTo>
                  <a:pt x="206" y="1182"/>
                </a:lnTo>
                <a:lnTo>
                  <a:pt x="206" y="1172"/>
                </a:lnTo>
                <a:lnTo>
                  <a:pt x="208" y="1166"/>
                </a:lnTo>
                <a:lnTo>
                  <a:pt x="208" y="1165"/>
                </a:lnTo>
                <a:lnTo>
                  <a:pt x="208" y="1158"/>
                </a:lnTo>
                <a:lnTo>
                  <a:pt x="208" y="1149"/>
                </a:lnTo>
                <a:lnTo>
                  <a:pt x="208" y="1145"/>
                </a:lnTo>
                <a:lnTo>
                  <a:pt x="208" y="1140"/>
                </a:lnTo>
                <a:lnTo>
                  <a:pt x="209" y="1138"/>
                </a:lnTo>
                <a:lnTo>
                  <a:pt x="209" y="1134"/>
                </a:lnTo>
                <a:lnTo>
                  <a:pt x="209" y="1132"/>
                </a:lnTo>
                <a:lnTo>
                  <a:pt x="209" y="1128"/>
                </a:lnTo>
                <a:lnTo>
                  <a:pt x="209" y="1122"/>
                </a:lnTo>
                <a:lnTo>
                  <a:pt x="209" y="1114"/>
                </a:lnTo>
                <a:lnTo>
                  <a:pt x="209" y="1112"/>
                </a:lnTo>
                <a:lnTo>
                  <a:pt x="209" y="1111"/>
                </a:lnTo>
                <a:lnTo>
                  <a:pt x="209" y="1110"/>
                </a:lnTo>
                <a:lnTo>
                  <a:pt x="209" y="1100"/>
                </a:lnTo>
                <a:lnTo>
                  <a:pt x="209" y="1095"/>
                </a:lnTo>
                <a:lnTo>
                  <a:pt x="209" y="1092"/>
                </a:lnTo>
                <a:lnTo>
                  <a:pt x="209" y="1089"/>
                </a:lnTo>
                <a:lnTo>
                  <a:pt x="209" y="1088"/>
                </a:lnTo>
                <a:lnTo>
                  <a:pt x="209" y="1087"/>
                </a:lnTo>
                <a:lnTo>
                  <a:pt x="209" y="1086"/>
                </a:lnTo>
                <a:lnTo>
                  <a:pt x="210" y="1080"/>
                </a:lnTo>
                <a:lnTo>
                  <a:pt x="210" y="1072"/>
                </a:lnTo>
                <a:lnTo>
                  <a:pt x="210" y="1068"/>
                </a:lnTo>
                <a:lnTo>
                  <a:pt x="210" y="1035"/>
                </a:lnTo>
                <a:lnTo>
                  <a:pt x="210" y="1034"/>
                </a:lnTo>
                <a:lnTo>
                  <a:pt x="210" y="1032"/>
                </a:lnTo>
                <a:lnTo>
                  <a:pt x="210" y="1025"/>
                </a:lnTo>
                <a:lnTo>
                  <a:pt x="210" y="1021"/>
                </a:lnTo>
                <a:lnTo>
                  <a:pt x="210" y="1017"/>
                </a:lnTo>
                <a:lnTo>
                  <a:pt x="210" y="1015"/>
                </a:lnTo>
                <a:lnTo>
                  <a:pt x="210" y="1006"/>
                </a:lnTo>
                <a:lnTo>
                  <a:pt x="210" y="1005"/>
                </a:lnTo>
                <a:lnTo>
                  <a:pt x="209" y="996"/>
                </a:lnTo>
                <a:lnTo>
                  <a:pt x="209" y="995"/>
                </a:lnTo>
                <a:lnTo>
                  <a:pt x="209" y="988"/>
                </a:lnTo>
                <a:lnTo>
                  <a:pt x="209" y="963"/>
                </a:lnTo>
                <a:lnTo>
                  <a:pt x="208" y="956"/>
                </a:lnTo>
                <a:lnTo>
                  <a:pt x="208" y="951"/>
                </a:lnTo>
                <a:lnTo>
                  <a:pt x="208" y="949"/>
                </a:lnTo>
                <a:lnTo>
                  <a:pt x="208" y="948"/>
                </a:lnTo>
                <a:lnTo>
                  <a:pt x="208" y="937"/>
                </a:lnTo>
                <a:lnTo>
                  <a:pt x="208" y="935"/>
                </a:lnTo>
                <a:lnTo>
                  <a:pt x="208" y="933"/>
                </a:lnTo>
                <a:lnTo>
                  <a:pt x="208" y="928"/>
                </a:lnTo>
                <a:lnTo>
                  <a:pt x="208" y="927"/>
                </a:lnTo>
                <a:lnTo>
                  <a:pt x="208" y="925"/>
                </a:lnTo>
                <a:lnTo>
                  <a:pt x="208" y="923"/>
                </a:lnTo>
                <a:lnTo>
                  <a:pt x="208" y="922"/>
                </a:lnTo>
                <a:lnTo>
                  <a:pt x="208" y="915"/>
                </a:lnTo>
                <a:lnTo>
                  <a:pt x="208" y="914"/>
                </a:lnTo>
                <a:lnTo>
                  <a:pt x="208" y="912"/>
                </a:lnTo>
                <a:lnTo>
                  <a:pt x="208" y="911"/>
                </a:lnTo>
                <a:lnTo>
                  <a:pt x="206" y="908"/>
                </a:lnTo>
                <a:lnTo>
                  <a:pt x="206" y="903"/>
                </a:lnTo>
                <a:lnTo>
                  <a:pt x="206" y="891"/>
                </a:lnTo>
                <a:lnTo>
                  <a:pt x="206" y="888"/>
                </a:lnTo>
                <a:lnTo>
                  <a:pt x="206" y="887"/>
                </a:lnTo>
                <a:lnTo>
                  <a:pt x="206" y="882"/>
                </a:lnTo>
                <a:lnTo>
                  <a:pt x="206" y="876"/>
                </a:lnTo>
                <a:lnTo>
                  <a:pt x="206" y="875"/>
                </a:lnTo>
                <a:lnTo>
                  <a:pt x="205" y="857"/>
                </a:lnTo>
                <a:lnTo>
                  <a:pt x="205" y="854"/>
                </a:lnTo>
                <a:lnTo>
                  <a:pt x="205" y="853"/>
                </a:lnTo>
                <a:lnTo>
                  <a:pt x="205" y="852"/>
                </a:lnTo>
                <a:lnTo>
                  <a:pt x="205" y="849"/>
                </a:lnTo>
                <a:lnTo>
                  <a:pt x="205" y="841"/>
                </a:lnTo>
                <a:lnTo>
                  <a:pt x="205" y="840"/>
                </a:lnTo>
                <a:lnTo>
                  <a:pt x="205" y="838"/>
                </a:lnTo>
                <a:lnTo>
                  <a:pt x="205" y="831"/>
                </a:lnTo>
                <a:lnTo>
                  <a:pt x="205" y="819"/>
                </a:lnTo>
                <a:lnTo>
                  <a:pt x="205" y="808"/>
                </a:lnTo>
                <a:lnTo>
                  <a:pt x="205" y="803"/>
                </a:lnTo>
                <a:lnTo>
                  <a:pt x="205" y="802"/>
                </a:lnTo>
                <a:lnTo>
                  <a:pt x="204" y="798"/>
                </a:lnTo>
                <a:lnTo>
                  <a:pt x="204" y="794"/>
                </a:lnTo>
                <a:lnTo>
                  <a:pt x="204" y="789"/>
                </a:lnTo>
                <a:lnTo>
                  <a:pt x="204" y="784"/>
                </a:lnTo>
                <a:lnTo>
                  <a:pt x="204" y="774"/>
                </a:lnTo>
                <a:lnTo>
                  <a:pt x="204" y="773"/>
                </a:lnTo>
                <a:lnTo>
                  <a:pt x="204" y="767"/>
                </a:lnTo>
                <a:lnTo>
                  <a:pt x="203" y="761"/>
                </a:lnTo>
                <a:lnTo>
                  <a:pt x="203" y="760"/>
                </a:lnTo>
                <a:lnTo>
                  <a:pt x="203" y="758"/>
                </a:lnTo>
                <a:lnTo>
                  <a:pt x="203" y="757"/>
                </a:lnTo>
                <a:lnTo>
                  <a:pt x="203" y="756"/>
                </a:lnTo>
                <a:lnTo>
                  <a:pt x="203" y="750"/>
                </a:lnTo>
                <a:lnTo>
                  <a:pt x="203" y="710"/>
                </a:lnTo>
                <a:lnTo>
                  <a:pt x="202" y="698"/>
                </a:lnTo>
                <a:lnTo>
                  <a:pt x="202" y="697"/>
                </a:lnTo>
                <a:lnTo>
                  <a:pt x="202" y="688"/>
                </a:lnTo>
                <a:lnTo>
                  <a:pt x="202" y="687"/>
                </a:lnTo>
                <a:lnTo>
                  <a:pt x="202" y="683"/>
                </a:lnTo>
                <a:lnTo>
                  <a:pt x="202" y="677"/>
                </a:lnTo>
                <a:lnTo>
                  <a:pt x="200" y="655"/>
                </a:lnTo>
                <a:lnTo>
                  <a:pt x="200" y="654"/>
                </a:lnTo>
                <a:lnTo>
                  <a:pt x="200" y="648"/>
                </a:lnTo>
                <a:lnTo>
                  <a:pt x="200" y="642"/>
                </a:lnTo>
                <a:lnTo>
                  <a:pt x="200" y="641"/>
                </a:lnTo>
                <a:lnTo>
                  <a:pt x="200" y="640"/>
                </a:lnTo>
                <a:lnTo>
                  <a:pt x="200" y="638"/>
                </a:lnTo>
                <a:lnTo>
                  <a:pt x="200" y="637"/>
                </a:lnTo>
                <a:lnTo>
                  <a:pt x="200" y="634"/>
                </a:lnTo>
                <a:lnTo>
                  <a:pt x="199" y="627"/>
                </a:lnTo>
                <a:lnTo>
                  <a:pt x="199" y="624"/>
                </a:lnTo>
                <a:lnTo>
                  <a:pt x="199" y="614"/>
                </a:lnTo>
                <a:lnTo>
                  <a:pt x="199" y="613"/>
                </a:lnTo>
                <a:lnTo>
                  <a:pt x="199" y="603"/>
                </a:lnTo>
                <a:lnTo>
                  <a:pt x="199" y="602"/>
                </a:lnTo>
                <a:lnTo>
                  <a:pt x="199" y="601"/>
                </a:lnTo>
                <a:lnTo>
                  <a:pt x="199" y="600"/>
                </a:lnTo>
                <a:lnTo>
                  <a:pt x="198" y="594"/>
                </a:lnTo>
                <a:lnTo>
                  <a:pt x="198" y="591"/>
                </a:lnTo>
                <a:lnTo>
                  <a:pt x="198" y="586"/>
                </a:lnTo>
                <a:lnTo>
                  <a:pt x="198" y="583"/>
                </a:lnTo>
                <a:lnTo>
                  <a:pt x="198" y="579"/>
                </a:lnTo>
                <a:lnTo>
                  <a:pt x="198" y="577"/>
                </a:lnTo>
                <a:lnTo>
                  <a:pt x="198" y="575"/>
                </a:lnTo>
                <a:lnTo>
                  <a:pt x="198" y="574"/>
                </a:lnTo>
                <a:lnTo>
                  <a:pt x="198" y="568"/>
                </a:lnTo>
                <a:lnTo>
                  <a:pt x="198" y="566"/>
                </a:lnTo>
                <a:lnTo>
                  <a:pt x="198" y="563"/>
                </a:lnTo>
                <a:lnTo>
                  <a:pt x="198" y="562"/>
                </a:lnTo>
                <a:lnTo>
                  <a:pt x="198" y="561"/>
                </a:lnTo>
                <a:lnTo>
                  <a:pt x="198" y="555"/>
                </a:lnTo>
                <a:lnTo>
                  <a:pt x="198" y="554"/>
                </a:lnTo>
                <a:lnTo>
                  <a:pt x="197" y="551"/>
                </a:lnTo>
                <a:lnTo>
                  <a:pt x="197" y="550"/>
                </a:lnTo>
                <a:lnTo>
                  <a:pt x="197" y="547"/>
                </a:lnTo>
                <a:lnTo>
                  <a:pt x="197" y="546"/>
                </a:lnTo>
                <a:lnTo>
                  <a:pt x="197" y="543"/>
                </a:lnTo>
                <a:lnTo>
                  <a:pt x="197" y="541"/>
                </a:lnTo>
                <a:lnTo>
                  <a:pt x="197" y="540"/>
                </a:lnTo>
                <a:lnTo>
                  <a:pt x="197" y="539"/>
                </a:lnTo>
                <a:lnTo>
                  <a:pt x="197" y="535"/>
                </a:lnTo>
                <a:lnTo>
                  <a:pt x="197" y="532"/>
                </a:lnTo>
                <a:lnTo>
                  <a:pt x="197" y="524"/>
                </a:lnTo>
                <a:lnTo>
                  <a:pt x="196" y="511"/>
                </a:lnTo>
                <a:lnTo>
                  <a:pt x="196" y="506"/>
                </a:lnTo>
                <a:lnTo>
                  <a:pt x="196" y="503"/>
                </a:lnTo>
                <a:lnTo>
                  <a:pt x="196" y="501"/>
                </a:lnTo>
                <a:lnTo>
                  <a:pt x="196" y="492"/>
                </a:lnTo>
                <a:lnTo>
                  <a:pt x="196" y="484"/>
                </a:lnTo>
                <a:lnTo>
                  <a:pt x="196" y="481"/>
                </a:lnTo>
                <a:lnTo>
                  <a:pt x="194" y="477"/>
                </a:lnTo>
                <a:lnTo>
                  <a:pt x="194" y="469"/>
                </a:lnTo>
                <a:lnTo>
                  <a:pt x="194" y="465"/>
                </a:lnTo>
                <a:lnTo>
                  <a:pt x="194" y="455"/>
                </a:lnTo>
                <a:lnTo>
                  <a:pt x="194" y="446"/>
                </a:lnTo>
                <a:lnTo>
                  <a:pt x="193" y="435"/>
                </a:lnTo>
                <a:lnTo>
                  <a:pt x="193" y="432"/>
                </a:lnTo>
                <a:lnTo>
                  <a:pt x="193" y="430"/>
                </a:lnTo>
                <a:lnTo>
                  <a:pt x="193" y="429"/>
                </a:lnTo>
                <a:lnTo>
                  <a:pt x="193" y="415"/>
                </a:lnTo>
                <a:lnTo>
                  <a:pt x="192" y="410"/>
                </a:lnTo>
                <a:lnTo>
                  <a:pt x="192" y="403"/>
                </a:lnTo>
                <a:lnTo>
                  <a:pt x="192" y="396"/>
                </a:lnTo>
                <a:lnTo>
                  <a:pt x="192" y="379"/>
                </a:lnTo>
                <a:lnTo>
                  <a:pt x="191" y="363"/>
                </a:lnTo>
                <a:lnTo>
                  <a:pt x="191" y="352"/>
                </a:lnTo>
                <a:lnTo>
                  <a:pt x="191" y="347"/>
                </a:lnTo>
                <a:lnTo>
                  <a:pt x="191" y="345"/>
                </a:lnTo>
                <a:lnTo>
                  <a:pt x="191" y="344"/>
                </a:lnTo>
                <a:lnTo>
                  <a:pt x="191" y="343"/>
                </a:lnTo>
                <a:lnTo>
                  <a:pt x="191" y="341"/>
                </a:lnTo>
                <a:lnTo>
                  <a:pt x="191" y="338"/>
                </a:lnTo>
                <a:lnTo>
                  <a:pt x="191" y="333"/>
                </a:lnTo>
                <a:lnTo>
                  <a:pt x="191" y="327"/>
                </a:lnTo>
                <a:lnTo>
                  <a:pt x="189" y="322"/>
                </a:lnTo>
                <a:lnTo>
                  <a:pt x="189" y="311"/>
                </a:lnTo>
                <a:lnTo>
                  <a:pt x="189" y="310"/>
                </a:lnTo>
                <a:lnTo>
                  <a:pt x="189" y="304"/>
                </a:lnTo>
                <a:lnTo>
                  <a:pt x="189" y="295"/>
                </a:lnTo>
                <a:lnTo>
                  <a:pt x="189" y="293"/>
                </a:lnTo>
                <a:lnTo>
                  <a:pt x="189" y="292"/>
                </a:lnTo>
                <a:lnTo>
                  <a:pt x="189" y="290"/>
                </a:lnTo>
                <a:lnTo>
                  <a:pt x="188" y="280"/>
                </a:lnTo>
                <a:lnTo>
                  <a:pt x="188" y="277"/>
                </a:lnTo>
                <a:lnTo>
                  <a:pt x="188" y="272"/>
                </a:lnTo>
                <a:lnTo>
                  <a:pt x="188" y="269"/>
                </a:lnTo>
                <a:lnTo>
                  <a:pt x="188" y="266"/>
                </a:lnTo>
                <a:lnTo>
                  <a:pt x="188" y="260"/>
                </a:lnTo>
                <a:lnTo>
                  <a:pt x="188" y="258"/>
                </a:lnTo>
                <a:lnTo>
                  <a:pt x="188" y="252"/>
                </a:lnTo>
                <a:lnTo>
                  <a:pt x="188" y="250"/>
                </a:lnTo>
                <a:lnTo>
                  <a:pt x="188" y="247"/>
                </a:lnTo>
                <a:lnTo>
                  <a:pt x="188" y="246"/>
                </a:lnTo>
                <a:lnTo>
                  <a:pt x="188" y="242"/>
                </a:lnTo>
                <a:lnTo>
                  <a:pt x="188" y="241"/>
                </a:lnTo>
                <a:lnTo>
                  <a:pt x="188" y="238"/>
                </a:lnTo>
                <a:lnTo>
                  <a:pt x="188" y="237"/>
                </a:lnTo>
                <a:lnTo>
                  <a:pt x="188" y="236"/>
                </a:lnTo>
                <a:lnTo>
                  <a:pt x="187" y="220"/>
                </a:lnTo>
                <a:lnTo>
                  <a:pt x="187" y="210"/>
                </a:lnTo>
                <a:lnTo>
                  <a:pt x="187" y="206"/>
                </a:lnTo>
                <a:lnTo>
                  <a:pt x="187" y="200"/>
                </a:lnTo>
                <a:lnTo>
                  <a:pt x="187" y="195"/>
                </a:lnTo>
                <a:lnTo>
                  <a:pt x="187" y="193"/>
                </a:lnTo>
                <a:lnTo>
                  <a:pt x="187" y="190"/>
                </a:lnTo>
                <a:lnTo>
                  <a:pt x="187" y="189"/>
                </a:lnTo>
                <a:lnTo>
                  <a:pt x="187" y="185"/>
                </a:lnTo>
                <a:lnTo>
                  <a:pt x="187" y="184"/>
                </a:lnTo>
                <a:lnTo>
                  <a:pt x="187" y="180"/>
                </a:lnTo>
                <a:lnTo>
                  <a:pt x="187" y="175"/>
                </a:lnTo>
                <a:lnTo>
                  <a:pt x="187" y="172"/>
                </a:lnTo>
                <a:lnTo>
                  <a:pt x="187" y="167"/>
                </a:lnTo>
                <a:lnTo>
                  <a:pt x="187" y="164"/>
                </a:lnTo>
                <a:lnTo>
                  <a:pt x="187" y="163"/>
                </a:lnTo>
                <a:lnTo>
                  <a:pt x="187" y="162"/>
                </a:lnTo>
                <a:lnTo>
                  <a:pt x="187" y="160"/>
                </a:lnTo>
                <a:lnTo>
                  <a:pt x="187" y="157"/>
                </a:lnTo>
                <a:lnTo>
                  <a:pt x="187" y="138"/>
                </a:lnTo>
                <a:lnTo>
                  <a:pt x="186" y="134"/>
                </a:lnTo>
                <a:lnTo>
                  <a:pt x="186" y="120"/>
                </a:lnTo>
                <a:lnTo>
                  <a:pt x="186" y="110"/>
                </a:lnTo>
                <a:lnTo>
                  <a:pt x="186" y="106"/>
                </a:lnTo>
                <a:lnTo>
                  <a:pt x="186" y="101"/>
                </a:lnTo>
                <a:lnTo>
                  <a:pt x="186" y="96"/>
                </a:lnTo>
                <a:lnTo>
                  <a:pt x="186" y="93"/>
                </a:lnTo>
                <a:lnTo>
                  <a:pt x="186" y="84"/>
                </a:lnTo>
                <a:lnTo>
                  <a:pt x="186" y="65"/>
                </a:lnTo>
                <a:lnTo>
                  <a:pt x="186" y="53"/>
                </a:lnTo>
                <a:lnTo>
                  <a:pt x="185" y="43"/>
                </a:lnTo>
                <a:lnTo>
                  <a:pt x="185" y="38"/>
                </a:lnTo>
                <a:lnTo>
                  <a:pt x="185" y="30"/>
                </a:lnTo>
                <a:lnTo>
                  <a:pt x="204" y="29"/>
                </a:lnTo>
                <a:lnTo>
                  <a:pt x="209" y="29"/>
                </a:lnTo>
                <a:lnTo>
                  <a:pt x="211" y="27"/>
                </a:lnTo>
                <a:lnTo>
                  <a:pt x="216" y="27"/>
                </a:lnTo>
                <a:lnTo>
                  <a:pt x="223" y="27"/>
                </a:lnTo>
                <a:lnTo>
                  <a:pt x="229" y="27"/>
                </a:lnTo>
                <a:lnTo>
                  <a:pt x="232" y="26"/>
                </a:lnTo>
                <a:lnTo>
                  <a:pt x="240" y="26"/>
                </a:lnTo>
                <a:lnTo>
                  <a:pt x="244" y="26"/>
                </a:lnTo>
                <a:lnTo>
                  <a:pt x="255" y="25"/>
                </a:lnTo>
                <a:lnTo>
                  <a:pt x="256" y="25"/>
                </a:lnTo>
                <a:lnTo>
                  <a:pt x="270" y="25"/>
                </a:lnTo>
                <a:lnTo>
                  <a:pt x="277" y="25"/>
                </a:lnTo>
                <a:lnTo>
                  <a:pt x="278" y="25"/>
                </a:lnTo>
                <a:lnTo>
                  <a:pt x="280" y="25"/>
                </a:lnTo>
                <a:lnTo>
                  <a:pt x="283" y="25"/>
                </a:lnTo>
                <a:lnTo>
                  <a:pt x="285" y="25"/>
                </a:lnTo>
                <a:lnTo>
                  <a:pt x="286" y="25"/>
                </a:lnTo>
                <a:lnTo>
                  <a:pt x="289" y="25"/>
                </a:lnTo>
                <a:lnTo>
                  <a:pt x="291" y="25"/>
                </a:lnTo>
                <a:lnTo>
                  <a:pt x="308" y="24"/>
                </a:lnTo>
                <a:lnTo>
                  <a:pt x="314" y="24"/>
                </a:lnTo>
                <a:lnTo>
                  <a:pt x="322" y="24"/>
                </a:lnTo>
                <a:lnTo>
                  <a:pt x="343" y="23"/>
                </a:lnTo>
                <a:lnTo>
                  <a:pt x="351" y="23"/>
                </a:lnTo>
                <a:lnTo>
                  <a:pt x="363" y="23"/>
                </a:lnTo>
                <a:lnTo>
                  <a:pt x="367" y="23"/>
                </a:lnTo>
                <a:lnTo>
                  <a:pt x="371" y="23"/>
                </a:lnTo>
                <a:lnTo>
                  <a:pt x="373" y="23"/>
                </a:lnTo>
                <a:lnTo>
                  <a:pt x="375" y="23"/>
                </a:lnTo>
                <a:lnTo>
                  <a:pt x="385" y="21"/>
                </a:lnTo>
                <a:lnTo>
                  <a:pt x="386" y="21"/>
                </a:lnTo>
                <a:lnTo>
                  <a:pt x="390" y="21"/>
                </a:lnTo>
                <a:lnTo>
                  <a:pt x="392" y="21"/>
                </a:lnTo>
                <a:lnTo>
                  <a:pt x="394" y="21"/>
                </a:lnTo>
                <a:lnTo>
                  <a:pt x="399" y="21"/>
                </a:lnTo>
                <a:lnTo>
                  <a:pt x="428" y="20"/>
                </a:lnTo>
                <a:lnTo>
                  <a:pt x="433" y="20"/>
                </a:lnTo>
                <a:lnTo>
                  <a:pt x="437" y="20"/>
                </a:lnTo>
                <a:lnTo>
                  <a:pt x="442" y="20"/>
                </a:lnTo>
                <a:lnTo>
                  <a:pt x="443" y="20"/>
                </a:lnTo>
                <a:lnTo>
                  <a:pt x="445" y="20"/>
                </a:lnTo>
                <a:lnTo>
                  <a:pt x="448" y="20"/>
                </a:lnTo>
                <a:lnTo>
                  <a:pt x="451" y="20"/>
                </a:lnTo>
                <a:lnTo>
                  <a:pt x="461" y="20"/>
                </a:lnTo>
                <a:lnTo>
                  <a:pt x="466" y="20"/>
                </a:lnTo>
                <a:lnTo>
                  <a:pt x="471" y="19"/>
                </a:lnTo>
                <a:lnTo>
                  <a:pt x="476" y="19"/>
                </a:lnTo>
                <a:lnTo>
                  <a:pt x="478" y="19"/>
                </a:lnTo>
                <a:lnTo>
                  <a:pt x="493" y="19"/>
                </a:lnTo>
                <a:lnTo>
                  <a:pt x="498" y="19"/>
                </a:lnTo>
                <a:lnTo>
                  <a:pt x="502" y="19"/>
                </a:lnTo>
                <a:lnTo>
                  <a:pt x="508" y="18"/>
                </a:lnTo>
                <a:lnTo>
                  <a:pt x="512" y="18"/>
                </a:lnTo>
                <a:lnTo>
                  <a:pt x="513" y="18"/>
                </a:lnTo>
                <a:lnTo>
                  <a:pt x="516" y="18"/>
                </a:lnTo>
                <a:lnTo>
                  <a:pt x="524" y="18"/>
                </a:lnTo>
                <a:lnTo>
                  <a:pt x="530" y="18"/>
                </a:lnTo>
                <a:lnTo>
                  <a:pt x="533" y="18"/>
                </a:lnTo>
                <a:lnTo>
                  <a:pt x="539" y="16"/>
                </a:lnTo>
                <a:lnTo>
                  <a:pt x="550" y="16"/>
                </a:lnTo>
                <a:lnTo>
                  <a:pt x="551" y="16"/>
                </a:lnTo>
                <a:lnTo>
                  <a:pt x="553" y="16"/>
                </a:lnTo>
                <a:lnTo>
                  <a:pt x="557" y="16"/>
                </a:lnTo>
                <a:lnTo>
                  <a:pt x="559" y="16"/>
                </a:lnTo>
                <a:lnTo>
                  <a:pt x="562" y="16"/>
                </a:lnTo>
                <a:lnTo>
                  <a:pt x="572" y="15"/>
                </a:lnTo>
                <a:lnTo>
                  <a:pt x="573" y="15"/>
                </a:lnTo>
                <a:lnTo>
                  <a:pt x="578" y="15"/>
                </a:lnTo>
                <a:lnTo>
                  <a:pt x="592" y="15"/>
                </a:lnTo>
                <a:lnTo>
                  <a:pt x="596" y="15"/>
                </a:lnTo>
                <a:lnTo>
                  <a:pt x="598" y="15"/>
                </a:lnTo>
                <a:lnTo>
                  <a:pt x="602" y="15"/>
                </a:lnTo>
                <a:lnTo>
                  <a:pt x="605" y="15"/>
                </a:lnTo>
                <a:lnTo>
                  <a:pt x="620" y="14"/>
                </a:lnTo>
                <a:lnTo>
                  <a:pt x="621" y="14"/>
                </a:lnTo>
                <a:lnTo>
                  <a:pt x="625" y="14"/>
                </a:lnTo>
                <a:lnTo>
                  <a:pt x="629" y="14"/>
                </a:lnTo>
                <a:lnTo>
                  <a:pt x="631" y="14"/>
                </a:lnTo>
                <a:lnTo>
                  <a:pt x="635" y="14"/>
                </a:lnTo>
                <a:lnTo>
                  <a:pt x="636" y="14"/>
                </a:lnTo>
                <a:lnTo>
                  <a:pt x="639" y="14"/>
                </a:lnTo>
                <a:lnTo>
                  <a:pt x="641" y="14"/>
                </a:lnTo>
                <a:lnTo>
                  <a:pt x="645" y="13"/>
                </a:lnTo>
                <a:lnTo>
                  <a:pt x="648" y="13"/>
                </a:lnTo>
                <a:lnTo>
                  <a:pt x="658" y="14"/>
                </a:lnTo>
                <a:lnTo>
                  <a:pt x="659" y="13"/>
                </a:lnTo>
                <a:lnTo>
                  <a:pt x="665" y="13"/>
                </a:lnTo>
                <a:lnTo>
                  <a:pt x="669" y="13"/>
                </a:lnTo>
                <a:lnTo>
                  <a:pt x="672" y="13"/>
                </a:lnTo>
                <a:lnTo>
                  <a:pt x="676" y="13"/>
                </a:lnTo>
                <a:lnTo>
                  <a:pt x="682" y="13"/>
                </a:lnTo>
                <a:lnTo>
                  <a:pt x="687" y="13"/>
                </a:lnTo>
                <a:lnTo>
                  <a:pt x="688" y="13"/>
                </a:lnTo>
                <a:lnTo>
                  <a:pt x="690" y="13"/>
                </a:lnTo>
                <a:lnTo>
                  <a:pt x="693" y="13"/>
                </a:lnTo>
                <a:lnTo>
                  <a:pt x="698" y="12"/>
                </a:lnTo>
                <a:lnTo>
                  <a:pt x="699" y="12"/>
                </a:lnTo>
                <a:lnTo>
                  <a:pt x="704" y="12"/>
                </a:lnTo>
                <a:lnTo>
                  <a:pt x="707" y="12"/>
                </a:lnTo>
                <a:lnTo>
                  <a:pt x="709" y="12"/>
                </a:lnTo>
                <a:lnTo>
                  <a:pt x="710" y="12"/>
                </a:lnTo>
                <a:lnTo>
                  <a:pt x="721" y="12"/>
                </a:lnTo>
                <a:lnTo>
                  <a:pt x="724" y="12"/>
                </a:lnTo>
                <a:lnTo>
                  <a:pt x="727" y="12"/>
                </a:lnTo>
                <a:lnTo>
                  <a:pt x="729" y="12"/>
                </a:lnTo>
                <a:lnTo>
                  <a:pt x="733" y="12"/>
                </a:lnTo>
                <a:lnTo>
                  <a:pt x="738" y="12"/>
                </a:lnTo>
                <a:lnTo>
                  <a:pt x="739" y="10"/>
                </a:lnTo>
                <a:lnTo>
                  <a:pt x="740" y="10"/>
                </a:lnTo>
                <a:lnTo>
                  <a:pt x="743" y="10"/>
                </a:lnTo>
                <a:lnTo>
                  <a:pt x="744" y="10"/>
                </a:lnTo>
                <a:lnTo>
                  <a:pt x="746" y="10"/>
                </a:lnTo>
                <a:lnTo>
                  <a:pt x="750" y="10"/>
                </a:lnTo>
                <a:lnTo>
                  <a:pt x="758" y="10"/>
                </a:lnTo>
                <a:lnTo>
                  <a:pt x="761" y="10"/>
                </a:lnTo>
                <a:lnTo>
                  <a:pt x="763" y="10"/>
                </a:lnTo>
                <a:lnTo>
                  <a:pt x="766" y="10"/>
                </a:lnTo>
                <a:lnTo>
                  <a:pt x="769" y="9"/>
                </a:lnTo>
                <a:lnTo>
                  <a:pt x="775" y="9"/>
                </a:lnTo>
                <a:lnTo>
                  <a:pt x="778" y="9"/>
                </a:lnTo>
                <a:lnTo>
                  <a:pt x="780" y="9"/>
                </a:lnTo>
                <a:lnTo>
                  <a:pt x="784" y="9"/>
                </a:lnTo>
                <a:lnTo>
                  <a:pt x="791" y="8"/>
                </a:lnTo>
                <a:lnTo>
                  <a:pt x="796" y="7"/>
                </a:lnTo>
                <a:lnTo>
                  <a:pt x="801" y="7"/>
                </a:lnTo>
                <a:lnTo>
                  <a:pt x="803" y="6"/>
                </a:lnTo>
                <a:lnTo>
                  <a:pt x="804" y="6"/>
                </a:lnTo>
                <a:lnTo>
                  <a:pt x="808" y="6"/>
                </a:lnTo>
                <a:lnTo>
                  <a:pt x="809" y="6"/>
                </a:lnTo>
                <a:lnTo>
                  <a:pt x="812" y="6"/>
                </a:lnTo>
                <a:lnTo>
                  <a:pt x="817" y="4"/>
                </a:lnTo>
                <a:lnTo>
                  <a:pt x="818" y="4"/>
                </a:lnTo>
                <a:lnTo>
                  <a:pt x="824" y="4"/>
                </a:lnTo>
                <a:lnTo>
                  <a:pt x="825" y="4"/>
                </a:lnTo>
                <a:lnTo>
                  <a:pt x="829" y="4"/>
                </a:lnTo>
                <a:lnTo>
                  <a:pt x="830" y="4"/>
                </a:lnTo>
                <a:lnTo>
                  <a:pt x="832" y="4"/>
                </a:lnTo>
                <a:lnTo>
                  <a:pt x="833" y="4"/>
                </a:lnTo>
                <a:lnTo>
                  <a:pt x="835" y="4"/>
                </a:lnTo>
                <a:lnTo>
                  <a:pt x="838" y="4"/>
                </a:lnTo>
                <a:lnTo>
                  <a:pt x="841" y="4"/>
                </a:lnTo>
                <a:lnTo>
                  <a:pt x="843" y="4"/>
                </a:lnTo>
                <a:lnTo>
                  <a:pt x="849" y="3"/>
                </a:lnTo>
                <a:lnTo>
                  <a:pt x="850" y="3"/>
                </a:lnTo>
                <a:lnTo>
                  <a:pt x="853" y="3"/>
                </a:lnTo>
                <a:lnTo>
                  <a:pt x="855" y="3"/>
                </a:lnTo>
                <a:lnTo>
                  <a:pt x="878" y="3"/>
                </a:lnTo>
                <a:lnTo>
                  <a:pt x="889" y="3"/>
                </a:lnTo>
                <a:lnTo>
                  <a:pt x="894" y="3"/>
                </a:lnTo>
                <a:lnTo>
                  <a:pt x="904" y="2"/>
                </a:lnTo>
                <a:lnTo>
                  <a:pt x="909" y="2"/>
                </a:lnTo>
                <a:lnTo>
                  <a:pt x="910" y="2"/>
                </a:lnTo>
                <a:lnTo>
                  <a:pt x="914" y="2"/>
                </a:lnTo>
                <a:lnTo>
                  <a:pt x="922" y="2"/>
                </a:lnTo>
                <a:lnTo>
                  <a:pt x="927" y="2"/>
                </a:lnTo>
                <a:lnTo>
                  <a:pt x="933" y="2"/>
                </a:lnTo>
                <a:lnTo>
                  <a:pt x="934" y="2"/>
                </a:lnTo>
                <a:lnTo>
                  <a:pt x="945" y="2"/>
                </a:lnTo>
                <a:lnTo>
                  <a:pt x="946" y="2"/>
                </a:lnTo>
                <a:lnTo>
                  <a:pt x="951" y="2"/>
                </a:lnTo>
                <a:lnTo>
                  <a:pt x="972" y="1"/>
                </a:lnTo>
                <a:lnTo>
                  <a:pt x="981" y="1"/>
                </a:lnTo>
                <a:lnTo>
                  <a:pt x="984" y="1"/>
                </a:lnTo>
                <a:lnTo>
                  <a:pt x="985" y="1"/>
                </a:lnTo>
                <a:lnTo>
                  <a:pt x="986" y="1"/>
                </a:lnTo>
                <a:lnTo>
                  <a:pt x="989" y="1"/>
                </a:lnTo>
                <a:lnTo>
                  <a:pt x="992" y="1"/>
                </a:lnTo>
                <a:lnTo>
                  <a:pt x="995" y="1"/>
                </a:lnTo>
                <a:lnTo>
                  <a:pt x="1000" y="1"/>
                </a:lnTo>
                <a:lnTo>
                  <a:pt x="1003" y="1"/>
                </a:lnTo>
                <a:lnTo>
                  <a:pt x="1008" y="1"/>
                </a:lnTo>
                <a:lnTo>
                  <a:pt x="1012" y="1"/>
                </a:lnTo>
                <a:lnTo>
                  <a:pt x="1013" y="1"/>
                </a:lnTo>
                <a:lnTo>
                  <a:pt x="1028" y="0"/>
                </a:lnTo>
                <a:lnTo>
                  <a:pt x="1034" y="0"/>
                </a:lnTo>
                <a:lnTo>
                  <a:pt x="1037" y="0"/>
                </a:lnTo>
                <a:lnTo>
                  <a:pt x="1041" y="0"/>
                </a:lnTo>
                <a:lnTo>
                  <a:pt x="1045" y="0"/>
                </a:lnTo>
                <a:lnTo>
                  <a:pt x="1049" y="0"/>
                </a:lnTo>
                <a:lnTo>
                  <a:pt x="1053" y="0"/>
                </a:lnTo>
                <a:lnTo>
                  <a:pt x="1054" y="0"/>
                </a:lnTo>
                <a:lnTo>
                  <a:pt x="1055" y="0"/>
                </a:lnTo>
                <a:lnTo>
                  <a:pt x="1060" y="0"/>
                </a:lnTo>
                <a:lnTo>
                  <a:pt x="1065" y="0"/>
                </a:lnTo>
                <a:lnTo>
                  <a:pt x="1066" y="0"/>
                </a:lnTo>
                <a:lnTo>
                  <a:pt x="1069" y="0"/>
                </a:lnTo>
                <a:lnTo>
                  <a:pt x="1070" y="0"/>
                </a:lnTo>
                <a:lnTo>
                  <a:pt x="1074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6195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South </a:t>
            </a:r>
            <a:r>
              <a:rPr lang="en-US" altLang="zh-CN" dirty="0" smtClean="0"/>
              <a:t>Carolina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550"/>
          <p:cNvSpPr>
            <a:spLocks noEditPoints="1"/>
          </p:cNvSpPr>
          <p:nvPr/>
        </p:nvSpPr>
        <p:spPr bwMode="auto">
          <a:xfrm>
            <a:off x="4860032" y="2420888"/>
            <a:ext cx="3896458" cy="3096344"/>
          </a:xfrm>
          <a:custGeom>
            <a:avLst/>
            <a:gdLst>
              <a:gd name="T0" fmla="*/ 2074 w 4042"/>
              <a:gd name="T1" fmla="*/ 3122 h 3212"/>
              <a:gd name="T2" fmla="*/ 2231 w 4042"/>
              <a:gd name="T3" fmla="*/ 3068 h 3212"/>
              <a:gd name="T4" fmla="*/ 2164 w 4042"/>
              <a:gd name="T5" fmla="*/ 3013 h 3212"/>
              <a:gd name="T6" fmla="*/ 2362 w 4042"/>
              <a:gd name="T7" fmla="*/ 2938 h 3212"/>
              <a:gd name="T8" fmla="*/ 2456 w 4042"/>
              <a:gd name="T9" fmla="*/ 2861 h 3212"/>
              <a:gd name="T10" fmla="*/ 2371 w 4042"/>
              <a:gd name="T11" fmla="*/ 2792 h 3212"/>
              <a:gd name="T12" fmla="*/ 2339 w 4042"/>
              <a:gd name="T13" fmla="*/ 2802 h 3212"/>
              <a:gd name="T14" fmla="*/ 2348 w 4042"/>
              <a:gd name="T15" fmla="*/ 2934 h 3212"/>
              <a:gd name="T16" fmla="*/ 2247 w 4042"/>
              <a:gd name="T17" fmla="*/ 2796 h 3212"/>
              <a:gd name="T18" fmla="*/ 2239 w 4042"/>
              <a:gd name="T19" fmla="*/ 2798 h 3212"/>
              <a:gd name="T20" fmla="*/ 2149 w 4042"/>
              <a:gd name="T21" fmla="*/ 2815 h 3212"/>
              <a:gd name="T22" fmla="*/ 2892 w 4042"/>
              <a:gd name="T23" fmla="*/ 2588 h 3212"/>
              <a:gd name="T24" fmla="*/ 2945 w 4042"/>
              <a:gd name="T25" fmla="*/ 2496 h 3212"/>
              <a:gd name="T26" fmla="*/ 3017 w 4042"/>
              <a:gd name="T27" fmla="*/ 2425 h 3212"/>
              <a:gd name="T28" fmla="*/ 3130 w 4042"/>
              <a:gd name="T29" fmla="*/ 2329 h 3212"/>
              <a:gd name="T30" fmla="*/ 3368 w 4042"/>
              <a:gd name="T31" fmla="*/ 2228 h 3212"/>
              <a:gd name="T32" fmla="*/ 3374 w 4042"/>
              <a:gd name="T33" fmla="*/ 2193 h 3212"/>
              <a:gd name="T34" fmla="*/ 3441 w 4042"/>
              <a:gd name="T35" fmla="*/ 1920 h 3212"/>
              <a:gd name="T36" fmla="*/ 2913 w 4042"/>
              <a:gd name="T37" fmla="*/ 2423 h 3212"/>
              <a:gd name="T38" fmla="*/ 2886 w 4042"/>
              <a:gd name="T39" fmla="*/ 2406 h 3212"/>
              <a:gd name="T40" fmla="*/ 2873 w 4042"/>
              <a:gd name="T41" fmla="*/ 2283 h 3212"/>
              <a:gd name="T42" fmla="*/ 2794 w 4042"/>
              <a:gd name="T43" fmla="*/ 2414 h 3212"/>
              <a:gd name="T44" fmla="*/ 2840 w 4042"/>
              <a:gd name="T45" fmla="*/ 2581 h 3212"/>
              <a:gd name="T46" fmla="*/ 2817 w 4042"/>
              <a:gd name="T47" fmla="*/ 2489 h 3212"/>
              <a:gd name="T48" fmla="*/ 2796 w 4042"/>
              <a:gd name="T49" fmla="*/ 2615 h 3212"/>
              <a:gd name="T50" fmla="*/ 2661 w 4042"/>
              <a:gd name="T51" fmla="*/ 2652 h 3212"/>
              <a:gd name="T52" fmla="*/ 2633 w 4042"/>
              <a:gd name="T53" fmla="*/ 2565 h 3212"/>
              <a:gd name="T54" fmla="*/ 2611 w 4042"/>
              <a:gd name="T55" fmla="*/ 2648 h 3212"/>
              <a:gd name="T56" fmla="*/ 2490 w 4042"/>
              <a:gd name="T57" fmla="*/ 2711 h 3212"/>
              <a:gd name="T58" fmla="*/ 2435 w 4042"/>
              <a:gd name="T59" fmla="*/ 2742 h 3212"/>
              <a:gd name="T60" fmla="*/ 2310 w 4042"/>
              <a:gd name="T61" fmla="*/ 2686 h 3212"/>
              <a:gd name="T62" fmla="*/ 2176 w 4042"/>
              <a:gd name="T63" fmla="*/ 2686 h 3212"/>
              <a:gd name="T64" fmla="*/ 2126 w 4042"/>
              <a:gd name="T65" fmla="*/ 2786 h 3212"/>
              <a:gd name="T66" fmla="*/ 2122 w 4042"/>
              <a:gd name="T67" fmla="*/ 2890 h 3212"/>
              <a:gd name="T68" fmla="*/ 2183 w 4042"/>
              <a:gd name="T69" fmla="*/ 2974 h 3212"/>
              <a:gd name="T70" fmla="*/ 2116 w 4042"/>
              <a:gd name="T71" fmla="*/ 3043 h 3212"/>
              <a:gd name="T72" fmla="*/ 2058 w 4042"/>
              <a:gd name="T73" fmla="*/ 3159 h 3212"/>
              <a:gd name="T74" fmla="*/ 1884 w 4042"/>
              <a:gd name="T75" fmla="*/ 3059 h 3212"/>
              <a:gd name="T76" fmla="*/ 1838 w 4042"/>
              <a:gd name="T77" fmla="*/ 2882 h 3212"/>
              <a:gd name="T78" fmla="*/ 1694 w 4042"/>
              <a:gd name="T79" fmla="*/ 2688 h 3212"/>
              <a:gd name="T80" fmla="*/ 1632 w 4042"/>
              <a:gd name="T81" fmla="*/ 2531 h 3212"/>
              <a:gd name="T82" fmla="*/ 1588 w 4042"/>
              <a:gd name="T83" fmla="*/ 2375 h 3212"/>
              <a:gd name="T84" fmla="*/ 1536 w 4042"/>
              <a:gd name="T85" fmla="*/ 2216 h 3212"/>
              <a:gd name="T86" fmla="*/ 1348 w 4042"/>
              <a:gd name="T87" fmla="*/ 2103 h 3212"/>
              <a:gd name="T88" fmla="*/ 1252 w 4042"/>
              <a:gd name="T89" fmla="*/ 1940 h 3212"/>
              <a:gd name="T90" fmla="*/ 1204 w 4042"/>
              <a:gd name="T91" fmla="*/ 1792 h 3212"/>
              <a:gd name="T92" fmla="*/ 839 w 4042"/>
              <a:gd name="T93" fmla="*/ 1408 h 3212"/>
              <a:gd name="T94" fmla="*/ 547 w 4042"/>
              <a:gd name="T95" fmla="*/ 1101 h 3212"/>
              <a:gd name="T96" fmla="*/ 328 w 4042"/>
              <a:gd name="T97" fmla="*/ 749 h 3212"/>
              <a:gd name="T98" fmla="*/ 31 w 4042"/>
              <a:gd name="T99" fmla="*/ 559 h 3212"/>
              <a:gd name="T100" fmla="*/ 92 w 4042"/>
              <a:gd name="T101" fmla="*/ 359 h 3212"/>
              <a:gd name="T102" fmla="*/ 501 w 4042"/>
              <a:gd name="T103" fmla="*/ 152 h 3212"/>
              <a:gd name="T104" fmla="*/ 709 w 4042"/>
              <a:gd name="T105" fmla="*/ 54 h 3212"/>
              <a:gd name="T106" fmla="*/ 1335 w 4042"/>
              <a:gd name="T107" fmla="*/ 37 h 3212"/>
              <a:gd name="T108" fmla="*/ 3454 w 4042"/>
              <a:gd name="T109" fmla="*/ 786 h 3212"/>
              <a:gd name="T110" fmla="*/ 3800 w 4042"/>
              <a:gd name="T111" fmla="*/ 1521 h 3212"/>
              <a:gd name="T112" fmla="*/ 3577 w 4042"/>
              <a:gd name="T113" fmla="*/ 1794 h 3212"/>
              <a:gd name="T114" fmla="*/ 3495 w 4042"/>
              <a:gd name="T115" fmla="*/ 1976 h 3212"/>
              <a:gd name="T116" fmla="*/ 3533 w 4042"/>
              <a:gd name="T117" fmla="*/ 1769 h 3212"/>
              <a:gd name="T118" fmla="*/ 3466 w 4042"/>
              <a:gd name="T119" fmla="*/ 1999 h 3212"/>
              <a:gd name="T120" fmla="*/ 3435 w 4042"/>
              <a:gd name="T121" fmla="*/ 2132 h 3212"/>
              <a:gd name="T122" fmla="*/ 3308 w 4042"/>
              <a:gd name="T123" fmla="*/ 2191 h 3212"/>
              <a:gd name="T124" fmla="*/ 3145 w 4042"/>
              <a:gd name="T125" fmla="*/ 2295 h 3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2" h="3212">
                <a:moveTo>
                  <a:pt x="2060" y="3176"/>
                </a:moveTo>
                <a:lnTo>
                  <a:pt x="2062" y="3176"/>
                </a:lnTo>
                <a:lnTo>
                  <a:pt x="2066" y="3176"/>
                </a:lnTo>
                <a:lnTo>
                  <a:pt x="2068" y="3174"/>
                </a:lnTo>
                <a:lnTo>
                  <a:pt x="2072" y="3172"/>
                </a:lnTo>
                <a:lnTo>
                  <a:pt x="2074" y="3172"/>
                </a:lnTo>
                <a:lnTo>
                  <a:pt x="2076" y="3170"/>
                </a:lnTo>
                <a:lnTo>
                  <a:pt x="2078" y="3170"/>
                </a:lnTo>
                <a:lnTo>
                  <a:pt x="2080" y="3170"/>
                </a:lnTo>
                <a:lnTo>
                  <a:pt x="2080" y="3174"/>
                </a:lnTo>
                <a:lnTo>
                  <a:pt x="2078" y="3176"/>
                </a:lnTo>
                <a:lnTo>
                  <a:pt x="2076" y="3178"/>
                </a:lnTo>
                <a:lnTo>
                  <a:pt x="2074" y="3182"/>
                </a:lnTo>
                <a:lnTo>
                  <a:pt x="2072" y="3184"/>
                </a:lnTo>
                <a:lnTo>
                  <a:pt x="2070" y="3186"/>
                </a:lnTo>
                <a:lnTo>
                  <a:pt x="2068" y="3189"/>
                </a:lnTo>
                <a:lnTo>
                  <a:pt x="2066" y="3191"/>
                </a:lnTo>
                <a:lnTo>
                  <a:pt x="2066" y="3193"/>
                </a:lnTo>
                <a:lnTo>
                  <a:pt x="2064" y="3195"/>
                </a:lnTo>
                <a:lnTo>
                  <a:pt x="2062" y="3197"/>
                </a:lnTo>
                <a:lnTo>
                  <a:pt x="2060" y="3199"/>
                </a:lnTo>
                <a:lnTo>
                  <a:pt x="2057" y="3199"/>
                </a:lnTo>
                <a:lnTo>
                  <a:pt x="2055" y="3197"/>
                </a:lnTo>
                <a:lnTo>
                  <a:pt x="2053" y="3195"/>
                </a:lnTo>
                <a:lnTo>
                  <a:pt x="2051" y="3195"/>
                </a:lnTo>
                <a:lnTo>
                  <a:pt x="2047" y="3191"/>
                </a:lnTo>
                <a:lnTo>
                  <a:pt x="2051" y="3182"/>
                </a:lnTo>
                <a:lnTo>
                  <a:pt x="2051" y="3180"/>
                </a:lnTo>
                <a:lnTo>
                  <a:pt x="2051" y="3174"/>
                </a:lnTo>
                <a:lnTo>
                  <a:pt x="2051" y="3170"/>
                </a:lnTo>
                <a:lnTo>
                  <a:pt x="2055" y="3170"/>
                </a:lnTo>
                <a:lnTo>
                  <a:pt x="2057" y="3172"/>
                </a:lnTo>
                <a:lnTo>
                  <a:pt x="2058" y="3174"/>
                </a:lnTo>
                <a:lnTo>
                  <a:pt x="2060" y="3176"/>
                </a:lnTo>
                <a:close/>
                <a:moveTo>
                  <a:pt x="2049" y="3172"/>
                </a:moveTo>
                <a:lnTo>
                  <a:pt x="2049" y="3176"/>
                </a:lnTo>
                <a:lnTo>
                  <a:pt x="2049" y="3178"/>
                </a:lnTo>
                <a:lnTo>
                  <a:pt x="2047" y="3184"/>
                </a:lnTo>
                <a:lnTo>
                  <a:pt x="2047" y="3186"/>
                </a:lnTo>
                <a:lnTo>
                  <a:pt x="2045" y="3193"/>
                </a:lnTo>
                <a:lnTo>
                  <a:pt x="2049" y="3197"/>
                </a:lnTo>
                <a:lnTo>
                  <a:pt x="2051" y="3197"/>
                </a:lnTo>
                <a:lnTo>
                  <a:pt x="2051" y="3199"/>
                </a:lnTo>
                <a:lnTo>
                  <a:pt x="2055" y="3201"/>
                </a:lnTo>
                <a:lnTo>
                  <a:pt x="2057" y="3203"/>
                </a:lnTo>
                <a:lnTo>
                  <a:pt x="2057" y="3205"/>
                </a:lnTo>
                <a:lnTo>
                  <a:pt x="2060" y="3207"/>
                </a:lnTo>
                <a:lnTo>
                  <a:pt x="2064" y="3209"/>
                </a:lnTo>
                <a:lnTo>
                  <a:pt x="2066" y="3207"/>
                </a:lnTo>
                <a:lnTo>
                  <a:pt x="2068" y="3207"/>
                </a:lnTo>
                <a:lnTo>
                  <a:pt x="2070" y="3207"/>
                </a:lnTo>
                <a:lnTo>
                  <a:pt x="2072" y="3209"/>
                </a:lnTo>
                <a:lnTo>
                  <a:pt x="2074" y="3212"/>
                </a:lnTo>
                <a:lnTo>
                  <a:pt x="2072" y="3212"/>
                </a:lnTo>
                <a:lnTo>
                  <a:pt x="2068" y="3212"/>
                </a:lnTo>
                <a:lnTo>
                  <a:pt x="2066" y="3212"/>
                </a:lnTo>
                <a:lnTo>
                  <a:pt x="2062" y="3212"/>
                </a:lnTo>
                <a:lnTo>
                  <a:pt x="2060" y="3210"/>
                </a:lnTo>
                <a:lnTo>
                  <a:pt x="2057" y="3210"/>
                </a:lnTo>
                <a:lnTo>
                  <a:pt x="2055" y="3210"/>
                </a:lnTo>
                <a:lnTo>
                  <a:pt x="2053" y="3210"/>
                </a:lnTo>
                <a:lnTo>
                  <a:pt x="2049" y="3210"/>
                </a:lnTo>
                <a:lnTo>
                  <a:pt x="2047" y="3209"/>
                </a:lnTo>
                <a:lnTo>
                  <a:pt x="2045" y="3207"/>
                </a:lnTo>
                <a:lnTo>
                  <a:pt x="2043" y="3205"/>
                </a:lnTo>
                <a:lnTo>
                  <a:pt x="2041" y="3203"/>
                </a:lnTo>
                <a:lnTo>
                  <a:pt x="2039" y="3201"/>
                </a:lnTo>
                <a:lnTo>
                  <a:pt x="2037" y="3201"/>
                </a:lnTo>
                <a:lnTo>
                  <a:pt x="2035" y="3199"/>
                </a:lnTo>
                <a:lnTo>
                  <a:pt x="2035" y="3197"/>
                </a:lnTo>
                <a:lnTo>
                  <a:pt x="2033" y="3193"/>
                </a:lnTo>
                <a:lnTo>
                  <a:pt x="2032" y="3191"/>
                </a:lnTo>
                <a:lnTo>
                  <a:pt x="2030" y="3189"/>
                </a:lnTo>
                <a:lnTo>
                  <a:pt x="2028" y="3187"/>
                </a:lnTo>
                <a:lnTo>
                  <a:pt x="2026" y="3187"/>
                </a:lnTo>
                <a:lnTo>
                  <a:pt x="2024" y="3186"/>
                </a:lnTo>
                <a:lnTo>
                  <a:pt x="2022" y="3184"/>
                </a:lnTo>
                <a:lnTo>
                  <a:pt x="2020" y="3182"/>
                </a:lnTo>
                <a:lnTo>
                  <a:pt x="2020" y="3180"/>
                </a:lnTo>
                <a:lnTo>
                  <a:pt x="2016" y="3178"/>
                </a:lnTo>
                <a:lnTo>
                  <a:pt x="2014" y="3178"/>
                </a:lnTo>
                <a:lnTo>
                  <a:pt x="2016" y="3176"/>
                </a:lnTo>
                <a:lnTo>
                  <a:pt x="2018" y="3174"/>
                </a:lnTo>
                <a:lnTo>
                  <a:pt x="2020" y="3174"/>
                </a:lnTo>
                <a:lnTo>
                  <a:pt x="2024" y="3174"/>
                </a:lnTo>
                <a:lnTo>
                  <a:pt x="2026" y="3174"/>
                </a:lnTo>
                <a:lnTo>
                  <a:pt x="2028" y="3174"/>
                </a:lnTo>
                <a:lnTo>
                  <a:pt x="2030" y="3174"/>
                </a:lnTo>
                <a:lnTo>
                  <a:pt x="2032" y="3172"/>
                </a:lnTo>
                <a:lnTo>
                  <a:pt x="2033" y="3168"/>
                </a:lnTo>
                <a:lnTo>
                  <a:pt x="2039" y="3162"/>
                </a:lnTo>
                <a:lnTo>
                  <a:pt x="2041" y="3162"/>
                </a:lnTo>
                <a:lnTo>
                  <a:pt x="2045" y="3166"/>
                </a:lnTo>
                <a:lnTo>
                  <a:pt x="2047" y="3168"/>
                </a:lnTo>
                <a:lnTo>
                  <a:pt x="2049" y="3172"/>
                </a:lnTo>
                <a:close/>
                <a:moveTo>
                  <a:pt x="2070" y="3162"/>
                </a:moveTo>
                <a:lnTo>
                  <a:pt x="2072" y="3164"/>
                </a:lnTo>
                <a:lnTo>
                  <a:pt x="2074" y="3164"/>
                </a:lnTo>
                <a:lnTo>
                  <a:pt x="2078" y="3162"/>
                </a:lnTo>
                <a:lnTo>
                  <a:pt x="2081" y="3162"/>
                </a:lnTo>
                <a:lnTo>
                  <a:pt x="2081" y="3166"/>
                </a:lnTo>
                <a:lnTo>
                  <a:pt x="2078" y="3166"/>
                </a:lnTo>
                <a:lnTo>
                  <a:pt x="2074" y="3168"/>
                </a:lnTo>
                <a:lnTo>
                  <a:pt x="2072" y="3168"/>
                </a:lnTo>
                <a:lnTo>
                  <a:pt x="2066" y="3170"/>
                </a:lnTo>
                <a:lnTo>
                  <a:pt x="2064" y="3172"/>
                </a:lnTo>
                <a:lnTo>
                  <a:pt x="2062" y="3172"/>
                </a:lnTo>
                <a:lnTo>
                  <a:pt x="2058" y="3172"/>
                </a:lnTo>
                <a:lnTo>
                  <a:pt x="2057" y="3168"/>
                </a:lnTo>
                <a:lnTo>
                  <a:pt x="2057" y="3166"/>
                </a:lnTo>
                <a:lnTo>
                  <a:pt x="2057" y="3164"/>
                </a:lnTo>
                <a:lnTo>
                  <a:pt x="2060" y="3161"/>
                </a:lnTo>
                <a:lnTo>
                  <a:pt x="2064" y="3162"/>
                </a:lnTo>
                <a:lnTo>
                  <a:pt x="2066" y="3161"/>
                </a:lnTo>
                <a:lnTo>
                  <a:pt x="2068" y="3161"/>
                </a:lnTo>
                <a:lnTo>
                  <a:pt x="2070" y="3162"/>
                </a:lnTo>
                <a:close/>
                <a:moveTo>
                  <a:pt x="2118" y="3120"/>
                </a:moveTo>
                <a:lnTo>
                  <a:pt x="2118" y="3124"/>
                </a:lnTo>
                <a:lnTo>
                  <a:pt x="2116" y="3126"/>
                </a:lnTo>
                <a:lnTo>
                  <a:pt x="2116" y="3128"/>
                </a:lnTo>
                <a:lnTo>
                  <a:pt x="2116" y="3130"/>
                </a:lnTo>
                <a:lnTo>
                  <a:pt x="2116" y="3132"/>
                </a:lnTo>
                <a:lnTo>
                  <a:pt x="2112" y="3136"/>
                </a:lnTo>
                <a:lnTo>
                  <a:pt x="2112" y="3138"/>
                </a:lnTo>
                <a:lnTo>
                  <a:pt x="2108" y="3141"/>
                </a:lnTo>
                <a:lnTo>
                  <a:pt x="2108" y="3143"/>
                </a:lnTo>
                <a:lnTo>
                  <a:pt x="2106" y="3145"/>
                </a:lnTo>
                <a:lnTo>
                  <a:pt x="2105" y="3147"/>
                </a:lnTo>
                <a:lnTo>
                  <a:pt x="2103" y="3151"/>
                </a:lnTo>
                <a:lnTo>
                  <a:pt x="2099" y="3153"/>
                </a:lnTo>
                <a:lnTo>
                  <a:pt x="2097" y="3155"/>
                </a:lnTo>
                <a:lnTo>
                  <a:pt x="2095" y="3157"/>
                </a:lnTo>
                <a:lnTo>
                  <a:pt x="2095" y="3159"/>
                </a:lnTo>
                <a:lnTo>
                  <a:pt x="2093" y="3161"/>
                </a:lnTo>
                <a:lnTo>
                  <a:pt x="2091" y="3162"/>
                </a:lnTo>
                <a:lnTo>
                  <a:pt x="2091" y="3164"/>
                </a:lnTo>
                <a:lnTo>
                  <a:pt x="2089" y="3168"/>
                </a:lnTo>
                <a:lnTo>
                  <a:pt x="2087" y="3168"/>
                </a:lnTo>
                <a:lnTo>
                  <a:pt x="2085" y="3170"/>
                </a:lnTo>
                <a:lnTo>
                  <a:pt x="2083" y="3168"/>
                </a:lnTo>
                <a:lnTo>
                  <a:pt x="2083" y="3164"/>
                </a:lnTo>
                <a:lnTo>
                  <a:pt x="2083" y="3162"/>
                </a:lnTo>
                <a:lnTo>
                  <a:pt x="2081" y="3161"/>
                </a:lnTo>
                <a:lnTo>
                  <a:pt x="2080" y="3161"/>
                </a:lnTo>
                <a:lnTo>
                  <a:pt x="2076" y="3162"/>
                </a:lnTo>
                <a:lnTo>
                  <a:pt x="2074" y="3162"/>
                </a:lnTo>
                <a:lnTo>
                  <a:pt x="2072" y="3162"/>
                </a:lnTo>
                <a:lnTo>
                  <a:pt x="2070" y="3159"/>
                </a:lnTo>
                <a:lnTo>
                  <a:pt x="2066" y="3159"/>
                </a:lnTo>
                <a:lnTo>
                  <a:pt x="2064" y="3159"/>
                </a:lnTo>
                <a:lnTo>
                  <a:pt x="2062" y="3159"/>
                </a:lnTo>
                <a:lnTo>
                  <a:pt x="2062" y="3157"/>
                </a:lnTo>
                <a:lnTo>
                  <a:pt x="2066" y="3153"/>
                </a:lnTo>
                <a:lnTo>
                  <a:pt x="2068" y="3151"/>
                </a:lnTo>
                <a:lnTo>
                  <a:pt x="2070" y="3147"/>
                </a:lnTo>
                <a:lnTo>
                  <a:pt x="2070" y="3143"/>
                </a:lnTo>
                <a:lnTo>
                  <a:pt x="2068" y="3139"/>
                </a:lnTo>
                <a:lnTo>
                  <a:pt x="2066" y="3136"/>
                </a:lnTo>
                <a:lnTo>
                  <a:pt x="2066" y="3134"/>
                </a:lnTo>
                <a:lnTo>
                  <a:pt x="2068" y="3130"/>
                </a:lnTo>
                <a:lnTo>
                  <a:pt x="2070" y="3128"/>
                </a:lnTo>
                <a:lnTo>
                  <a:pt x="2070" y="3126"/>
                </a:lnTo>
                <a:lnTo>
                  <a:pt x="2072" y="3124"/>
                </a:lnTo>
                <a:lnTo>
                  <a:pt x="2074" y="3122"/>
                </a:lnTo>
                <a:lnTo>
                  <a:pt x="2076" y="3122"/>
                </a:lnTo>
                <a:lnTo>
                  <a:pt x="2078" y="3122"/>
                </a:lnTo>
                <a:lnTo>
                  <a:pt x="2080" y="3122"/>
                </a:lnTo>
                <a:lnTo>
                  <a:pt x="2081" y="3122"/>
                </a:lnTo>
                <a:lnTo>
                  <a:pt x="2083" y="3122"/>
                </a:lnTo>
                <a:lnTo>
                  <a:pt x="2085" y="3122"/>
                </a:lnTo>
                <a:lnTo>
                  <a:pt x="2089" y="3118"/>
                </a:lnTo>
                <a:lnTo>
                  <a:pt x="2091" y="3116"/>
                </a:lnTo>
                <a:lnTo>
                  <a:pt x="2093" y="3113"/>
                </a:lnTo>
                <a:lnTo>
                  <a:pt x="2095" y="3113"/>
                </a:lnTo>
                <a:lnTo>
                  <a:pt x="2099" y="3109"/>
                </a:lnTo>
                <a:lnTo>
                  <a:pt x="2101" y="3109"/>
                </a:lnTo>
                <a:lnTo>
                  <a:pt x="2108" y="3105"/>
                </a:lnTo>
                <a:lnTo>
                  <a:pt x="2112" y="3103"/>
                </a:lnTo>
                <a:lnTo>
                  <a:pt x="2116" y="3105"/>
                </a:lnTo>
                <a:lnTo>
                  <a:pt x="2118" y="3105"/>
                </a:lnTo>
                <a:lnTo>
                  <a:pt x="2120" y="3107"/>
                </a:lnTo>
                <a:lnTo>
                  <a:pt x="2122" y="3109"/>
                </a:lnTo>
                <a:lnTo>
                  <a:pt x="2122" y="3114"/>
                </a:lnTo>
                <a:lnTo>
                  <a:pt x="2118" y="3116"/>
                </a:lnTo>
                <a:lnTo>
                  <a:pt x="2118" y="3120"/>
                </a:lnTo>
                <a:close/>
                <a:moveTo>
                  <a:pt x="2078" y="3099"/>
                </a:moveTo>
                <a:lnTo>
                  <a:pt x="2080" y="3099"/>
                </a:lnTo>
                <a:lnTo>
                  <a:pt x="2081" y="3099"/>
                </a:lnTo>
                <a:lnTo>
                  <a:pt x="2083" y="3101"/>
                </a:lnTo>
                <a:lnTo>
                  <a:pt x="2081" y="3101"/>
                </a:lnTo>
                <a:lnTo>
                  <a:pt x="2080" y="3103"/>
                </a:lnTo>
                <a:lnTo>
                  <a:pt x="2078" y="3105"/>
                </a:lnTo>
                <a:lnTo>
                  <a:pt x="2076" y="3107"/>
                </a:lnTo>
                <a:lnTo>
                  <a:pt x="2074" y="3109"/>
                </a:lnTo>
                <a:lnTo>
                  <a:pt x="2072" y="3109"/>
                </a:lnTo>
                <a:lnTo>
                  <a:pt x="2070" y="3113"/>
                </a:lnTo>
                <a:lnTo>
                  <a:pt x="2070" y="3114"/>
                </a:lnTo>
                <a:lnTo>
                  <a:pt x="2070" y="3116"/>
                </a:lnTo>
                <a:lnTo>
                  <a:pt x="2072" y="3118"/>
                </a:lnTo>
                <a:lnTo>
                  <a:pt x="2072" y="3120"/>
                </a:lnTo>
                <a:lnTo>
                  <a:pt x="2070" y="3124"/>
                </a:lnTo>
                <a:lnTo>
                  <a:pt x="2068" y="3126"/>
                </a:lnTo>
                <a:lnTo>
                  <a:pt x="2066" y="3128"/>
                </a:lnTo>
                <a:lnTo>
                  <a:pt x="2066" y="3130"/>
                </a:lnTo>
                <a:lnTo>
                  <a:pt x="2064" y="3132"/>
                </a:lnTo>
                <a:lnTo>
                  <a:pt x="2064" y="3134"/>
                </a:lnTo>
                <a:lnTo>
                  <a:pt x="2064" y="3136"/>
                </a:lnTo>
                <a:lnTo>
                  <a:pt x="2062" y="3138"/>
                </a:lnTo>
                <a:lnTo>
                  <a:pt x="2057" y="3136"/>
                </a:lnTo>
                <a:lnTo>
                  <a:pt x="2053" y="3134"/>
                </a:lnTo>
                <a:lnTo>
                  <a:pt x="2051" y="3134"/>
                </a:lnTo>
                <a:lnTo>
                  <a:pt x="2049" y="3134"/>
                </a:lnTo>
                <a:lnTo>
                  <a:pt x="2045" y="3132"/>
                </a:lnTo>
                <a:lnTo>
                  <a:pt x="2043" y="3132"/>
                </a:lnTo>
                <a:lnTo>
                  <a:pt x="2041" y="3130"/>
                </a:lnTo>
                <a:lnTo>
                  <a:pt x="2043" y="3128"/>
                </a:lnTo>
                <a:lnTo>
                  <a:pt x="2049" y="3128"/>
                </a:lnTo>
                <a:lnTo>
                  <a:pt x="2055" y="3126"/>
                </a:lnTo>
                <a:lnTo>
                  <a:pt x="2060" y="3122"/>
                </a:lnTo>
                <a:lnTo>
                  <a:pt x="2060" y="3120"/>
                </a:lnTo>
                <a:lnTo>
                  <a:pt x="2060" y="3118"/>
                </a:lnTo>
                <a:lnTo>
                  <a:pt x="2060" y="3116"/>
                </a:lnTo>
                <a:lnTo>
                  <a:pt x="2058" y="3114"/>
                </a:lnTo>
                <a:lnTo>
                  <a:pt x="2057" y="3114"/>
                </a:lnTo>
                <a:lnTo>
                  <a:pt x="2057" y="3113"/>
                </a:lnTo>
                <a:lnTo>
                  <a:pt x="2057" y="3111"/>
                </a:lnTo>
                <a:lnTo>
                  <a:pt x="2058" y="3109"/>
                </a:lnTo>
                <a:lnTo>
                  <a:pt x="2062" y="3105"/>
                </a:lnTo>
                <a:lnTo>
                  <a:pt x="2064" y="3105"/>
                </a:lnTo>
                <a:lnTo>
                  <a:pt x="2066" y="3107"/>
                </a:lnTo>
                <a:lnTo>
                  <a:pt x="2066" y="3109"/>
                </a:lnTo>
                <a:lnTo>
                  <a:pt x="2068" y="3111"/>
                </a:lnTo>
                <a:lnTo>
                  <a:pt x="2070" y="3111"/>
                </a:lnTo>
                <a:lnTo>
                  <a:pt x="2070" y="3109"/>
                </a:lnTo>
                <a:lnTo>
                  <a:pt x="2072" y="3107"/>
                </a:lnTo>
                <a:lnTo>
                  <a:pt x="2070" y="3105"/>
                </a:lnTo>
                <a:lnTo>
                  <a:pt x="2070" y="3103"/>
                </a:lnTo>
                <a:lnTo>
                  <a:pt x="2070" y="3101"/>
                </a:lnTo>
                <a:lnTo>
                  <a:pt x="2070" y="3099"/>
                </a:lnTo>
                <a:lnTo>
                  <a:pt x="2068" y="3099"/>
                </a:lnTo>
                <a:lnTo>
                  <a:pt x="2066" y="3099"/>
                </a:lnTo>
                <a:lnTo>
                  <a:pt x="2064" y="3099"/>
                </a:lnTo>
                <a:lnTo>
                  <a:pt x="2064" y="3097"/>
                </a:lnTo>
                <a:lnTo>
                  <a:pt x="2064" y="3095"/>
                </a:lnTo>
                <a:lnTo>
                  <a:pt x="2066" y="3095"/>
                </a:lnTo>
                <a:lnTo>
                  <a:pt x="2068" y="3095"/>
                </a:lnTo>
                <a:lnTo>
                  <a:pt x="2070" y="3095"/>
                </a:lnTo>
                <a:lnTo>
                  <a:pt x="2072" y="3095"/>
                </a:lnTo>
                <a:lnTo>
                  <a:pt x="2076" y="3097"/>
                </a:lnTo>
                <a:lnTo>
                  <a:pt x="2078" y="3099"/>
                </a:lnTo>
                <a:close/>
                <a:moveTo>
                  <a:pt x="2147" y="3101"/>
                </a:moveTo>
                <a:lnTo>
                  <a:pt x="2143" y="3101"/>
                </a:lnTo>
                <a:lnTo>
                  <a:pt x="2145" y="3097"/>
                </a:lnTo>
                <a:lnTo>
                  <a:pt x="2147" y="3093"/>
                </a:lnTo>
                <a:lnTo>
                  <a:pt x="2149" y="3091"/>
                </a:lnTo>
                <a:lnTo>
                  <a:pt x="2151" y="3088"/>
                </a:lnTo>
                <a:lnTo>
                  <a:pt x="2153" y="3086"/>
                </a:lnTo>
                <a:lnTo>
                  <a:pt x="2154" y="3086"/>
                </a:lnTo>
                <a:lnTo>
                  <a:pt x="2153" y="3090"/>
                </a:lnTo>
                <a:lnTo>
                  <a:pt x="2153" y="3093"/>
                </a:lnTo>
                <a:lnTo>
                  <a:pt x="2151" y="3095"/>
                </a:lnTo>
                <a:lnTo>
                  <a:pt x="2151" y="3097"/>
                </a:lnTo>
                <a:lnTo>
                  <a:pt x="2147" y="3101"/>
                </a:lnTo>
                <a:close/>
                <a:moveTo>
                  <a:pt x="2145" y="3080"/>
                </a:moveTo>
                <a:lnTo>
                  <a:pt x="2141" y="3082"/>
                </a:lnTo>
                <a:lnTo>
                  <a:pt x="2145" y="3078"/>
                </a:lnTo>
                <a:lnTo>
                  <a:pt x="2147" y="3076"/>
                </a:lnTo>
                <a:lnTo>
                  <a:pt x="2149" y="3074"/>
                </a:lnTo>
                <a:lnTo>
                  <a:pt x="2151" y="3072"/>
                </a:lnTo>
                <a:lnTo>
                  <a:pt x="2153" y="3072"/>
                </a:lnTo>
                <a:lnTo>
                  <a:pt x="2154" y="3070"/>
                </a:lnTo>
                <a:lnTo>
                  <a:pt x="2153" y="3074"/>
                </a:lnTo>
                <a:lnTo>
                  <a:pt x="2149" y="3078"/>
                </a:lnTo>
                <a:lnTo>
                  <a:pt x="2145" y="3080"/>
                </a:lnTo>
                <a:close/>
                <a:moveTo>
                  <a:pt x="2095" y="3030"/>
                </a:moveTo>
                <a:lnTo>
                  <a:pt x="2093" y="3030"/>
                </a:lnTo>
                <a:lnTo>
                  <a:pt x="2091" y="3030"/>
                </a:lnTo>
                <a:lnTo>
                  <a:pt x="2091" y="3028"/>
                </a:lnTo>
                <a:lnTo>
                  <a:pt x="2091" y="3024"/>
                </a:lnTo>
                <a:lnTo>
                  <a:pt x="2093" y="3024"/>
                </a:lnTo>
                <a:lnTo>
                  <a:pt x="2095" y="3024"/>
                </a:lnTo>
                <a:lnTo>
                  <a:pt x="2095" y="3028"/>
                </a:lnTo>
                <a:lnTo>
                  <a:pt x="2095" y="3030"/>
                </a:lnTo>
                <a:close/>
                <a:moveTo>
                  <a:pt x="2168" y="3005"/>
                </a:moveTo>
                <a:lnTo>
                  <a:pt x="2166" y="3007"/>
                </a:lnTo>
                <a:lnTo>
                  <a:pt x="2164" y="3007"/>
                </a:lnTo>
                <a:lnTo>
                  <a:pt x="2164" y="3005"/>
                </a:lnTo>
                <a:lnTo>
                  <a:pt x="2164" y="3003"/>
                </a:lnTo>
                <a:lnTo>
                  <a:pt x="2164" y="3001"/>
                </a:lnTo>
                <a:lnTo>
                  <a:pt x="2166" y="2999"/>
                </a:lnTo>
                <a:lnTo>
                  <a:pt x="2168" y="3001"/>
                </a:lnTo>
                <a:lnTo>
                  <a:pt x="2168" y="3003"/>
                </a:lnTo>
                <a:lnTo>
                  <a:pt x="2168" y="3005"/>
                </a:lnTo>
                <a:close/>
                <a:moveTo>
                  <a:pt x="2212" y="2982"/>
                </a:moveTo>
                <a:lnTo>
                  <a:pt x="2214" y="2984"/>
                </a:lnTo>
                <a:lnTo>
                  <a:pt x="2218" y="2986"/>
                </a:lnTo>
                <a:lnTo>
                  <a:pt x="2220" y="2988"/>
                </a:lnTo>
                <a:lnTo>
                  <a:pt x="2225" y="2994"/>
                </a:lnTo>
                <a:lnTo>
                  <a:pt x="2229" y="2997"/>
                </a:lnTo>
                <a:lnTo>
                  <a:pt x="2233" y="3001"/>
                </a:lnTo>
                <a:lnTo>
                  <a:pt x="2241" y="3005"/>
                </a:lnTo>
                <a:lnTo>
                  <a:pt x="2241" y="3007"/>
                </a:lnTo>
                <a:lnTo>
                  <a:pt x="2245" y="3007"/>
                </a:lnTo>
                <a:lnTo>
                  <a:pt x="2247" y="3009"/>
                </a:lnTo>
                <a:lnTo>
                  <a:pt x="2249" y="3013"/>
                </a:lnTo>
                <a:lnTo>
                  <a:pt x="2250" y="3013"/>
                </a:lnTo>
                <a:lnTo>
                  <a:pt x="2250" y="3015"/>
                </a:lnTo>
                <a:lnTo>
                  <a:pt x="2252" y="3015"/>
                </a:lnTo>
                <a:lnTo>
                  <a:pt x="2254" y="3018"/>
                </a:lnTo>
                <a:lnTo>
                  <a:pt x="2256" y="3024"/>
                </a:lnTo>
                <a:lnTo>
                  <a:pt x="2258" y="3026"/>
                </a:lnTo>
                <a:lnTo>
                  <a:pt x="2260" y="3028"/>
                </a:lnTo>
                <a:lnTo>
                  <a:pt x="2260" y="3032"/>
                </a:lnTo>
                <a:lnTo>
                  <a:pt x="2258" y="3036"/>
                </a:lnTo>
                <a:lnTo>
                  <a:pt x="2254" y="3040"/>
                </a:lnTo>
                <a:lnTo>
                  <a:pt x="2252" y="3042"/>
                </a:lnTo>
                <a:lnTo>
                  <a:pt x="2250" y="3043"/>
                </a:lnTo>
                <a:lnTo>
                  <a:pt x="2249" y="3045"/>
                </a:lnTo>
                <a:lnTo>
                  <a:pt x="2247" y="3047"/>
                </a:lnTo>
                <a:lnTo>
                  <a:pt x="2245" y="3045"/>
                </a:lnTo>
                <a:lnTo>
                  <a:pt x="2245" y="3049"/>
                </a:lnTo>
                <a:lnTo>
                  <a:pt x="2243" y="3051"/>
                </a:lnTo>
                <a:lnTo>
                  <a:pt x="2241" y="3053"/>
                </a:lnTo>
                <a:lnTo>
                  <a:pt x="2239" y="3057"/>
                </a:lnTo>
                <a:lnTo>
                  <a:pt x="2237" y="3061"/>
                </a:lnTo>
                <a:lnTo>
                  <a:pt x="2233" y="3063"/>
                </a:lnTo>
                <a:lnTo>
                  <a:pt x="2231" y="3066"/>
                </a:lnTo>
                <a:lnTo>
                  <a:pt x="2231" y="3068"/>
                </a:lnTo>
                <a:lnTo>
                  <a:pt x="2227" y="3074"/>
                </a:lnTo>
                <a:lnTo>
                  <a:pt x="2225" y="3076"/>
                </a:lnTo>
                <a:lnTo>
                  <a:pt x="2220" y="3084"/>
                </a:lnTo>
                <a:lnTo>
                  <a:pt x="2218" y="3088"/>
                </a:lnTo>
                <a:lnTo>
                  <a:pt x="2216" y="3091"/>
                </a:lnTo>
                <a:lnTo>
                  <a:pt x="2212" y="3093"/>
                </a:lnTo>
                <a:lnTo>
                  <a:pt x="2208" y="3097"/>
                </a:lnTo>
                <a:lnTo>
                  <a:pt x="2206" y="3099"/>
                </a:lnTo>
                <a:lnTo>
                  <a:pt x="2204" y="3101"/>
                </a:lnTo>
                <a:lnTo>
                  <a:pt x="2202" y="3103"/>
                </a:lnTo>
                <a:lnTo>
                  <a:pt x="2199" y="3107"/>
                </a:lnTo>
                <a:lnTo>
                  <a:pt x="2197" y="3107"/>
                </a:lnTo>
                <a:lnTo>
                  <a:pt x="2193" y="3109"/>
                </a:lnTo>
                <a:lnTo>
                  <a:pt x="2191" y="3111"/>
                </a:lnTo>
                <a:lnTo>
                  <a:pt x="2187" y="3114"/>
                </a:lnTo>
                <a:lnTo>
                  <a:pt x="2185" y="3114"/>
                </a:lnTo>
                <a:lnTo>
                  <a:pt x="2183" y="3116"/>
                </a:lnTo>
                <a:lnTo>
                  <a:pt x="2181" y="3116"/>
                </a:lnTo>
                <a:lnTo>
                  <a:pt x="2179" y="3118"/>
                </a:lnTo>
                <a:lnTo>
                  <a:pt x="2177" y="3118"/>
                </a:lnTo>
                <a:lnTo>
                  <a:pt x="2176" y="3120"/>
                </a:lnTo>
                <a:lnTo>
                  <a:pt x="2172" y="3122"/>
                </a:lnTo>
                <a:lnTo>
                  <a:pt x="2168" y="3124"/>
                </a:lnTo>
                <a:lnTo>
                  <a:pt x="2164" y="3126"/>
                </a:lnTo>
                <a:lnTo>
                  <a:pt x="2160" y="3128"/>
                </a:lnTo>
                <a:lnTo>
                  <a:pt x="2158" y="3128"/>
                </a:lnTo>
                <a:lnTo>
                  <a:pt x="2156" y="3130"/>
                </a:lnTo>
                <a:lnTo>
                  <a:pt x="2154" y="3132"/>
                </a:lnTo>
                <a:lnTo>
                  <a:pt x="2151" y="3132"/>
                </a:lnTo>
                <a:lnTo>
                  <a:pt x="2149" y="3134"/>
                </a:lnTo>
                <a:lnTo>
                  <a:pt x="2145" y="3136"/>
                </a:lnTo>
                <a:lnTo>
                  <a:pt x="2143" y="3139"/>
                </a:lnTo>
                <a:lnTo>
                  <a:pt x="2139" y="3141"/>
                </a:lnTo>
                <a:lnTo>
                  <a:pt x="2135" y="3141"/>
                </a:lnTo>
                <a:lnTo>
                  <a:pt x="2131" y="3143"/>
                </a:lnTo>
                <a:lnTo>
                  <a:pt x="2129" y="3141"/>
                </a:lnTo>
                <a:lnTo>
                  <a:pt x="2128" y="3139"/>
                </a:lnTo>
                <a:lnTo>
                  <a:pt x="2126" y="3138"/>
                </a:lnTo>
                <a:lnTo>
                  <a:pt x="2126" y="3136"/>
                </a:lnTo>
                <a:lnTo>
                  <a:pt x="2126" y="3132"/>
                </a:lnTo>
                <a:lnTo>
                  <a:pt x="2128" y="3130"/>
                </a:lnTo>
                <a:lnTo>
                  <a:pt x="2129" y="3128"/>
                </a:lnTo>
                <a:lnTo>
                  <a:pt x="2129" y="3126"/>
                </a:lnTo>
                <a:lnTo>
                  <a:pt x="2131" y="3124"/>
                </a:lnTo>
                <a:lnTo>
                  <a:pt x="2131" y="3120"/>
                </a:lnTo>
                <a:lnTo>
                  <a:pt x="2133" y="3118"/>
                </a:lnTo>
                <a:lnTo>
                  <a:pt x="2135" y="3114"/>
                </a:lnTo>
                <a:lnTo>
                  <a:pt x="2137" y="3114"/>
                </a:lnTo>
                <a:lnTo>
                  <a:pt x="2139" y="3113"/>
                </a:lnTo>
                <a:lnTo>
                  <a:pt x="2139" y="3111"/>
                </a:lnTo>
                <a:lnTo>
                  <a:pt x="2143" y="3107"/>
                </a:lnTo>
                <a:lnTo>
                  <a:pt x="2145" y="3105"/>
                </a:lnTo>
                <a:lnTo>
                  <a:pt x="2147" y="3103"/>
                </a:lnTo>
                <a:lnTo>
                  <a:pt x="2151" y="3101"/>
                </a:lnTo>
                <a:lnTo>
                  <a:pt x="2153" y="3097"/>
                </a:lnTo>
                <a:lnTo>
                  <a:pt x="2154" y="3095"/>
                </a:lnTo>
                <a:lnTo>
                  <a:pt x="2156" y="3093"/>
                </a:lnTo>
                <a:lnTo>
                  <a:pt x="2156" y="3090"/>
                </a:lnTo>
                <a:lnTo>
                  <a:pt x="2156" y="3088"/>
                </a:lnTo>
                <a:lnTo>
                  <a:pt x="2156" y="3084"/>
                </a:lnTo>
                <a:lnTo>
                  <a:pt x="2158" y="3082"/>
                </a:lnTo>
                <a:lnTo>
                  <a:pt x="2160" y="3080"/>
                </a:lnTo>
                <a:lnTo>
                  <a:pt x="2162" y="3078"/>
                </a:lnTo>
                <a:lnTo>
                  <a:pt x="2164" y="3074"/>
                </a:lnTo>
                <a:lnTo>
                  <a:pt x="2164" y="3072"/>
                </a:lnTo>
                <a:lnTo>
                  <a:pt x="2168" y="3072"/>
                </a:lnTo>
                <a:lnTo>
                  <a:pt x="2166" y="3070"/>
                </a:lnTo>
                <a:lnTo>
                  <a:pt x="2162" y="3072"/>
                </a:lnTo>
                <a:lnTo>
                  <a:pt x="2160" y="3076"/>
                </a:lnTo>
                <a:lnTo>
                  <a:pt x="2162" y="3068"/>
                </a:lnTo>
                <a:lnTo>
                  <a:pt x="2164" y="3065"/>
                </a:lnTo>
                <a:lnTo>
                  <a:pt x="2164" y="3061"/>
                </a:lnTo>
                <a:lnTo>
                  <a:pt x="2164" y="3057"/>
                </a:lnTo>
                <a:lnTo>
                  <a:pt x="2164" y="3055"/>
                </a:lnTo>
                <a:lnTo>
                  <a:pt x="2164" y="3053"/>
                </a:lnTo>
                <a:lnTo>
                  <a:pt x="2164" y="3051"/>
                </a:lnTo>
                <a:lnTo>
                  <a:pt x="2166" y="3047"/>
                </a:lnTo>
                <a:lnTo>
                  <a:pt x="2166" y="3045"/>
                </a:lnTo>
                <a:lnTo>
                  <a:pt x="2166" y="3043"/>
                </a:lnTo>
                <a:lnTo>
                  <a:pt x="2164" y="3038"/>
                </a:lnTo>
                <a:lnTo>
                  <a:pt x="2162" y="3034"/>
                </a:lnTo>
                <a:lnTo>
                  <a:pt x="2162" y="3030"/>
                </a:lnTo>
                <a:lnTo>
                  <a:pt x="2164" y="3028"/>
                </a:lnTo>
                <a:lnTo>
                  <a:pt x="2166" y="3028"/>
                </a:lnTo>
                <a:lnTo>
                  <a:pt x="2168" y="3028"/>
                </a:lnTo>
                <a:lnTo>
                  <a:pt x="2170" y="3028"/>
                </a:lnTo>
                <a:lnTo>
                  <a:pt x="2172" y="3028"/>
                </a:lnTo>
                <a:lnTo>
                  <a:pt x="2174" y="3028"/>
                </a:lnTo>
                <a:lnTo>
                  <a:pt x="2176" y="3028"/>
                </a:lnTo>
                <a:lnTo>
                  <a:pt x="2177" y="3028"/>
                </a:lnTo>
                <a:lnTo>
                  <a:pt x="2179" y="3028"/>
                </a:lnTo>
                <a:lnTo>
                  <a:pt x="2181" y="3026"/>
                </a:lnTo>
                <a:lnTo>
                  <a:pt x="2181" y="3024"/>
                </a:lnTo>
                <a:lnTo>
                  <a:pt x="2183" y="3024"/>
                </a:lnTo>
                <a:lnTo>
                  <a:pt x="2183" y="3020"/>
                </a:lnTo>
                <a:lnTo>
                  <a:pt x="2185" y="3017"/>
                </a:lnTo>
                <a:lnTo>
                  <a:pt x="2187" y="3017"/>
                </a:lnTo>
                <a:lnTo>
                  <a:pt x="2187" y="3018"/>
                </a:lnTo>
                <a:lnTo>
                  <a:pt x="2187" y="3022"/>
                </a:lnTo>
                <a:lnTo>
                  <a:pt x="2189" y="3022"/>
                </a:lnTo>
                <a:lnTo>
                  <a:pt x="2191" y="3018"/>
                </a:lnTo>
                <a:lnTo>
                  <a:pt x="2193" y="3017"/>
                </a:lnTo>
                <a:lnTo>
                  <a:pt x="2195" y="3015"/>
                </a:lnTo>
                <a:lnTo>
                  <a:pt x="2197" y="3013"/>
                </a:lnTo>
                <a:lnTo>
                  <a:pt x="2197" y="3011"/>
                </a:lnTo>
                <a:lnTo>
                  <a:pt x="2195" y="3009"/>
                </a:lnTo>
                <a:lnTo>
                  <a:pt x="2195" y="3005"/>
                </a:lnTo>
                <a:lnTo>
                  <a:pt x="2193" y="3001"/>
                </a:lnTo>
                <a:lnTo>
                  <a:pt x="2191" y="2999"/>
                </a:lnTo>
                <a:lnTo>
                  <a:pt x="2191" y="2997"/>
                </a:lnTo>
                <a:lnTo>
                  <a:pt x="2193" y="2995"/>
                </a:lnTo>
                <a:lnTo>
                  <a:pt x="2197" y="2995"/>
                </a:lnTo>
                <a:lnTo>
                  <a:pt x="2195" y="2997"/>
                </a:lnTo>
                <a:lnTo>
                  <a:pt x="2197" y="2999"/>
                </a:lnTo>
                <a:lnTo>
                  <a:pt x="2199" y="2997"/>
                </a:lnTo>
                <a:lnTo>
                  <a:pt x="2199" y="2994"/>
                </a:lnTo>
                <a:lnTo>
                  <a:pt x="2199" y="2992"/>
                </a:lnTo>
                <a:lnTo>
                  <a:pt x="2199" y="2990"/>
                </a:lnTo>
                <a:lnTo>
                  <a:pt x="2202" y="2986"/>
                </a:lnTo>
                <a:lnTo>
                  <a:pt x="2204" y="2984"/>
                </a:lnTo>
                <a:lnTo>
                  <a:pt x="2206" y="2984"/>
                </a:lnTo>
                <a:lnTo>
                  <a:pt x="2208" y="2984"/>
                </a:lnTo>
                <a:lnTo>
                  <a:pt x="2210" y="2982"/>
                </a:lnTo>
                <a:lnTo>
                  <a:pt x="2212" y="2982"/>
                </a:lnTo>
                <a:close/>
                <a:moveTo>
                  <a:pt x="2197" y="2984"/>
                </a:moveTo>
                <a:lnTo>
                  <a:pt x="2199" y="2986"/>
                </a:lnTo>
                <a:lnTo>
                  <a:pt x="2199" y="2988"/>
                </a:lnTo>
                <a:lnTo>
                  <a:pt x="2195" y="2990"/>
                </a:lnTo>
                <a:lnTo>
                  <a:pt x="2193" y="2992"/>
                </a:lnTo>
                <a:lnTo>
                  <a:pt x="2191" y="2994"/>
                </a:lnTo>
                <a:lnTo>
                  <a:pt x="2189" y="2995"/>
                </a:lnTo>
                <a:lnTo>
                  <a:pt x="2187" y="2997"/>
                </a:lnTo>
                <a:lnTo>
                  <a:pt x="2187" y="2999"/>
                </a:lnTo>
                <a:lnTo>
                  <a:pt x="2187" y="3001"/>
                </a:lnTo>
                <a:lnTo>
                  <a:pt x="2189" y="3003"/>
                </a:lnTo>
                <a:lnTo>
                  <a:pt x="2191" y="3007"/>
                </a:lnTo>
                <a:lnTo>
                  <a:pt x="2191" y="3009"/>
                </a:lnTo>
                <a:lnTo>
                  <a:pt x="2191" y="3011"/>
                </a:lnTo>
                <a:lnTo>
                  <a:pt x="2189" y="3011"/>
                </a:lnTo>
                <a:lnTo>
                  <a:pt x="2187" y="3013"/>
                </a:lnTo>
                <a:lnTo>
                  <a:pt x="2187" y="3015"/>
                </a:lnTo>
                <a:lnTo>
                  <a:pt x="2185" y="3015"/>
                </a:lnTo>
                <a:lnTo>
                  <a:pt x="2185" y="3011"/>
                </a:lnTo>
                <a:lnTo>
                  <a:pt x="2183" y="3011"/>
                </a:lnTo>
                <a:lnTo>
                  <a:pt x="2181" y="3015"/>
                </a:lnTo>
                <a:lnTo>
                  <a:pt x="2183" y="3017"/>
                </a:lnTo>
                <a:lnTo>
                  <a:pt x="2183" y="3018"/>
                </a:lnTo>
                <a:lnTo>
                  <a:pt x="2181" y="3020"/>
                </a:lnTo>
                <a:lnTo>
                  <a:pt x="2179" y="3024"/>
                </a:lnTo>
                <a:lnTo>
                  <a:pt x="2176" y="3026"/>
                </a:lnTo>
                <a:lnTo>
                  <a:pt x="2174" y="3026"/>
                </a:lnTo>
                <a:lnTo>
                  <a:pt x="2172" y="3024"/>
                </a:lnTo>
                <a:lnTo>
                  <a:pt x="2168" y="3024"/>
                </a:lnTo>
                <a:lnTo>
                  <a:pt x="2166" y="3026"/>
                </a:lnTo>
                <a:lnTo>
                  <a:pt x="2164" y="3026"/>
                </a:lnTo>
                <a:lnTo>
                  <a:pt x="2162" y="3028"/>
                </a:lnTo>
                <a:lnTo>
                  <a:pt x="2160" y="3028"/>
                </a:lnTo>
                <a:lnTo>
                  <a:pt x="2158" y="3026"/>
                </a:lnTo>
                <a:lnTo>
                  <a:pt x="2158" y="3024"/>
                </a:lnTo>
                <a:lnTo>
                  <a:pt x="2160" y="3022"/>
                </a:lnTo>
                <a:lnTo>
                  <a:pt x="2160" y="3020"/>
                </a:lnTo>
                <a:lnTo>
                  <a:pt x="2162" y="3017"/>
                </a:lnTo>
                <a:lnTo>
                  <a:pt x="2162" y="3015"/>
                </a:lnTo>
                <a:lnTo>
                  <a:pt x="2164" y="3013"/>
                </a:lnTo>
                <a:lnTo>
                  <a:pt x="2166" y="3013"/>
                </a:lnTo>
                <a:lnTo>
                  <a:pt x="2168" y="3011"/>
                </a:lnTo>
                <a:lnTo>
                  <a:pt x="2168" y="3009"/>
                </a:lnTo>
                <a:lnTo>
                  <a:pt x="2170" y="3007"/>
                </a:lnTo>
                <a:lnTo>
                  <a:pt x="2172" y="3003"/>
                </a:lnTo>
                <a:lnTo>
                  <a:pt x="2170" y="3001"/>
                </a:lnTo>
                <a:lnTo>
                  <a:pt x="2170" y="2999"/>
                </a:lnTo>
                <a:lnTo>
                  <a:pt x="2170" y="2997"/>
                </a:lnTo>
                <a:lnTo>
                  <a:pt x="2170" y="2994"/>
                </a:lnTo>
                <a:lnTo>
                  <a:pt x="2174" y="2994"/>
                </a:lnTo>
                <a:lnTo>
                  <a:pt x="2176" y="2995"/>
                </a:lnTo>
                <a:lnTo>
                  <a:pt x="2177" y="2995"/>
                </a:lnTo>
                <a:lnTo>
                  <a:pt x="2177" y="2994"/>
                </a:lnTo>
                <a:lnTo>
                  <a:pt x="2179" y="2992"/>
                </a:lnTo>
                <a:lnTo>
                  <a:pt x="2179" y="2990"/>
                </a:lnTo>
                <a:lnTo>
                  <a:pt x="2179" y="2984"/>
                </a:lnTo>
                <a:lnTo>
                  <a:pt x="2179" y="2982"/>
                </a:lnTo>
                <a:lnTo>
                  <a:pt x="2181" y="2980"/>
                </a:lnTo>
                <a:lnTo>
                  <a:pt x="2183" y="2978"/>
                </a:lnTo>
                <a:lnTo>
                  <a:pt x="2185" y="2976"/>
                </a:lnTo>
                <a:lnTo>
                  <a:pt x="2187" y="2976"/>
                </a:lnTo>
                <a:lnTo>
                  <a:pt x="2189" y="2980"/>
                </a:lnTo>
                <a:lnTo>
                  <a:pt x="2191" y="2982"/>
                </a:lnTo>
                <a:lnTo>
                  <a:pt x="2193" y="2982"/>
                </a:lnTo>
                <a:lnTo>
                  <a:pt x="2197" y="2984"/>
                </a:lnTo>
                <a:close/>
                <a:moveTo>
                  <a:pt x="2103" y="2947"/>
                </a:moveTo>
                <a:lnTo>
                  <a:pt x="2101" y="2947"/>
                </a:lnTo>
                <a:lnTo>
                  <a:pt x="2097" y="2946"/>
                </a:lnTo>
                <a:lnTo>
                  <a:pt x="2095" y="2946"/>
                </a:lnTo>
                <a:lnTo>
                  <a:pt x="2097" y="2944"/>
                </a:lnTo>
                <a:lnTo>
                  <a:pt x="2099" y="2944"/>
                </a:lnTo>
                <a:lnTo>
                  <a:pt x="2101" y="2944"/>
                </a:lnTo>
                <a:lnTo>
                  <a:pt x="2105" y="2946"/>
                </a:lnTo>
                <a:lnTo>
                  <a:pt x="2103" y="2947"/>
                </a:lnTo>
                <a:close/>
                <a:moveTo>
                  <a:pt x="2419" y="2907"/>
                </a:moveTo>
                <a:lnTo>
                  <a:pt x="2421" y="2909"/>
                </a:lnTo>
                <a:lnTo>
                  <a:pt x="2425" y="2911"/>
                </a:lnTo>
                <a:lnTo>
                  <a:pt x="2423" y="2913"/>
                </a:lnTo>
                <a:lnTo>
                  <a:pt x="2421" y="2913"/>
                </a:lnTo>
                <a:lnTo>
                  <a:pt x="2419" y="2915"/>
                </a:lnTo>
                <a:lnTo>
                  <a:pt x="2416" y="2917"/>
                </a:lnTo>
                <a:lnTo>
                  <a:pt x="2416" y="2919"/>
                </a:lnTo>
                <a:lnTo>
                  <a:pt x="2416" y="2921"/>
                </a:lnTo>
                <a:lnTo>
                  <a:pt x="2416" y="2924"/>
                </a:lnTo>
                <a:lnTo>
                  <a:pt x="2416" y="2926"/>
                </a:lnTo>
                <a:lnTo>
                  <a:pt x="2412" y="2928"/>
                </a:lnTo>
                <a:lnTo>
                  <a:pt x="2410" y="2930"/>
                </a:lnTo>
                <a:lnTo>
                  <a:pt x="2408" y="2930"/>
                </a:lnTo>
                <a:lnTo>
                  <a:pt x="2406" y="2928"/>
                </a:lnTo>
                <a:lnTo>
                  <a:pt x="2404" y="2928"/>
                </a:lnTo>
                <a:lnTo>
                  <a:pt x="2402" y="2926"/>
                </a:lnTo>
                <a:lnTo>
                  <a:pt x="2400" y="2926"/>
                </a:lnTo>
                <a:lnTo>
                  <a:pt x="2402" y="2928"/>
                </a:lnTo>
                <a:lnTo>
                  <a:pt x="2404" y="2928"/>
                </a:lnTo>
                <a:lnTo>
                  <a:pt x="2406" y="2930"/>
                </a:lnTo>
                <a:lnTo>
                  <a:pt x="2408" y="2930"/>
                </a:lnTo>
                <a:lnTo>
                  <a:pt x="2414" y="2928"/>
                </a:lnTo>
                <a:lnTo>
                  <a:pt x="2416" y="2926"/>
                </a:lnTo>
                <a:lnTo>
                  <a:pt x="2416" y="2922"/>
                </a:lnTo>
                <a:lnTo>
                  <a:pt x="2417" y="2919"/>
                </a:lnTo>
                <a:lnTo>
                  <a:pt x="2417" y="2917"/>
                </a:lnTo>
                <a:lnTo>
                  <a:pt x="2419" y="2917"/>
                </a:lnTo>
                <a:lnTo>
                  <a:pt x="2421" y="2917"/>
                </a:lnTo>
                <a:lnTo>
                  <a:pt x="2423" y="2915"/>
                </a:lnTo>
                <a:lnTo>
                  <a:pt x="2425" y="2915"/>
                </a:lnTo>
                <a:lnTo>
                  <a:pt x="2429" y="2913"/>
                </a:lnTo>
                <a:lnTo>
                  <a:pt x="2431" y="2913"/>
                </a:lnTo>
                <a:lnTo>
                  <a:pt x="2431" y="2915"/>
                </a:lnTo>
                <a:lnTo>
                  <a:pt x="2433" y="2919"/>
                </a:lnTo>
                <a:lnTo>
                  <a:pt x="2435" y="2921"/>
                </a:lnTo>
                <a:lnTo>
                  <a:pt x="2437" y="2922"/>
                </a:lnTo>
                <a:lnTo>
                  <a:pt x="2437" y="2924"/>
                </a:lnTo>
                <a:lnTo>
                  <a:pt x="2439" y="2924"/>
                </a:lnTo>
                <a:lnTo>
                  <a:pt x="2441" y="2928"/>
                </a:lnTo>
                <a:lnTo>
                  <a:pt x="2439" y="2930"/>
                </a:lnTo>
                <a:lnTo>
                  <a:pt x="2435" y="2932"/>
                </a:lnTo>
                <a:lnTo>
                  <a:pt x="2433" y="2932"/>
                </a:lnTo>
                <a:lnTo>
                  <a:pt x="2431" y="2932"/>
                </a:lnTo>
                <a:lnTo>
                  <a:pt x="2429" y="2934"/>
                </a:lnTo>
                <a:lnTo>
                  <a:pt x="2427" y="2934"/>
                </a:lnTo>
                <a:lnTo>
                  <a:pt x="2425" y="2936"/>
                </a:lnTo>
                <a:lnTo>
                  <a:pt x="2421" y="2936"/>
                </a:lnTo>
                <a:lnTo>
                  <a:pt x="2417" y="2938"/>
                </a:lnTo>
                <a:lnTo>
                  <a:pt x="2416" y="2940"/>
                </a:lnTo>
                <a:lnTo>
                  <a:pt x="2414" y="2940"/>
                </a:lnTo>
                <a:lnTo>
                  <a:pt x="2412" y="2942"/>
                </a:lnTo>
                <a:lnTo>
                  <a:pt x="2410" y="2944"/>
                </a:lnTo>
                <a:lnTo>
                  <a:pt x="2406" y="2944"/>
                </a:lnTo>
                <a:lnTo>
                  <a:pt x="2404" y="2946"/>
                </a:lnTo>
                <a:lnTo>
                  <a:pt x="2402" y="2946"/>
                </a:lnTo>
                <a:lnTo>
                  <a:pt x="2400" y="2946"/>
                </a:lnTo>
                <a:lnTo>
                  <a:pt x="2400" y="2944"/>
                </a:lnTo>
                <a:lnTo>
                  <a:pt x="2398" y="2944"/>
                </a:lnTo>
                <a:lnTo>
                  <a:pt x="2396" y="2944"/>
                </a:lnTo>
                <a:lnTo>
                  <a:pt x="2396" y="2942"/>
                </a:lnTo>
                <a:lnTo>
                  <a:pt x="2396" y="2940"/>
                </a:lnTo>
                <a:lnTo>
                  <a:pt x="2396" y="2938"/>
                </a:lnTo>
                <a:lnTo>
                  <a:pt x="2394" y="2936"/>
                </a:lnTo>
                <a:lnTo>
                  <a:pt x="2394" y="2938"/>
                </a:lnTo>
                <a:lnTo>
                  <a:pt x="2394" y="2940"/>
                </a:lnTo>
                <a:lnTo>
                  <a:pt x="2394" y="2942"/>
                </a:lnTo>
                <a:lnTo>
                  <a:pt x="2396" y="2944"/>
                </a:lnTo>
                <a:lnTo>
                  <a:pt x="2398" y="2944"/>
                </a:lnTo>
                <a:lnTo>
                  <a:pt x="2400" y="2946"/>
                </a:lnTo>
                <a:lnTo>
                  <a:pt x="2398" y="2949"/>
                </a:lnTo>
                <a:lnTo>
                  <a:pt x="2394" y="2951"/>
                </a:lnTo>
                <a:lnTo>
                  <a:pt x="2393" y="2951"/>
                </a:lnTo>
                <a:lnTo>
                  <a:pt x="2387" y="2953"/>
                </a:lnTo>
                <a:lnTo>
                  <a:pt x="2379" y="2959"/>
                </a:lnTo>
                <a:lnTo>
                  <a:pt x="2375" y="2961"/>
                </a:lnTo>
                <a:lnTo>
                  <a:pt x="2371" y="2963"/>
                </a:lnTo>
                <a:lnTo>
                  <a:pt x="2368" y="2965"/>
                </a:lnTo>
                <a:lnTo>
                  <a:pt x="2366" y="2969"/>
                </a:lnTo>
                <a:lnTo>
                  <a:pt x="2364" y="2970"/>
                </a:lnTo>
                <a:lnTo>
                  <a:pt x="2358" y="2972"/>
                </a:lnTo>
                <a:lnTo>
                  <a:pt x="2352" y="2974"/>
                </a:lnTo>
                <a:lnTo>
                  <a:pt x="2350" y="2976"/>
                </a:lnTo>
                <a:lnTo>
                  <a:pt x="2348" y="2976"/>
                </a:lnTo>
                <a:lnTo>
                  <a:pt x="2345" y="2978"/>
                </a:lnTo>
                <a:lnTo>
                  <a:pt x="2343" y="2978"/>
                </a:lnTo>
                <a:lnTo>
                  <a:pt x="2341" y="2978"/>
                </a:lnTo>
                <a:lnTo>
                  <a:pt x="2339" y="2980"/>
                </a:lnTo>
                <a:lnTo>
                  <a:pt x="2337" y="2980"/>
                </a:lnTo>
                <a:lnTo>
                  <a:pt x="2333" y="2980"/>
                </a:lnTo>
                <a:lnTo>
                  <a:pt x="2333" y="2978"/>
                </a:lnTo>
                <a:lnTo>
                  <a:pt x="2331" y="2976"/>
                </a:lnTo>
                <a:lnTo>
                  <a:pt x="2333" y="2976"/>
                </a:lnTo>
                <a:lnTo>
                  <a:pt x="2335" y="2976"/>
                </a:lnTo>
                <a:lnTo>
                  <a:pt x="2335" y="2972"/>
                </a:lnTo>
                <a:lnTo>
                  <a:pt x="2335" y="2970"/>
                </a:lnTo>
                <a:lnTo>
                  <a:pt x="2335" y="2969"/>
                </a:lnTo>
                <a:lnTo>
                  <a:pt x="2335" y="2967"/>
                </a:lnTo>
                <a:lnTo>
                  <a:pt x="2335" y="2965"/>
                </a:lnTo>
                <a:lnTo>
                  <a:pt x="2339" y="2963"/>
                </a:lnTo>
                <a:lnTo>
                  <a:pt x="2341" y="2961"/>
                </a:lnTo>
                <a:lnTo>
                  <a:pt x="2345" y="2959"/>
                </a:lnTo>
                <a:lnTo>
                  <a:pt x="2346" y="2957"/>
                </a:lnTo>
                <a:lnTo>
                  <a:pt x="2348" y="2955"/>
                </a:lnTo>
                <a:lnTo>
                  <a:pt x="2348" y="2953"/>
                </a:lnTo>
                <a:lnTo>
                  <a:pt x="2352" y="2951"/>
                </a:lnTo>
                <a:lnTo>
                  <a:pt x="2352" y="2947"/>
                </a:lnTo>
                <a:lnTo>
                  <a:pt x="2354" y="2946"/>
                </a:lnTo>
                <a:lnTo>
                  <a:pt x="2354" y="2942"/>
                </a:lnTo>
                <a:lnTo>
                  <a:pt x="2356" y="2940"/>
                </a:lnTo>
                <a:lnTo>
                  <a:pt x="2354" y="2938"/>
                </a:lnTo>
                <a:lnTo>
                  <a:pt x="2354" y="2936"/>
                </a:lnTo>
                <a:lnTo>
                  <a:pt x="2354" y="2934"/>
                </a:lnTo>
                <a:lnTo>
                  <a:pt x="2352" y="2932"/>
                </a:lnTo>
                <a:lnTo>
                  <a:pt x="2356" y="2930"/>
                </a:lnTo>
                <a:lnTo>
                  <a:pt x="2358" y="2930"/>
                </a:lnTo>
                <a:lnTo>
                  <a:pt x="2360" y="2930"/>
                </a:lnTo>
                <a:lnTo>
                  <a:pt x="2364" y="2928"/>
                </a:lnTo>
                <a:lnTo>
                  <a:pt x="2366" y="2926"/>
                </a:lnTo>
                <a:lnTo>
                  <a:pt x="2368" y="2924"/>
                </a:lnTo>
                <a:lnTo>
                  <a:pt x="2369" y="2922"/>
                </a:lnTo>
                <a:lnTo>
                  <a:pt x="2371" y="2924"/>
                </a:lnTo>
                <a:lnTo>
                  <a:pt x="2373" y="2922"/>
                </a:lnTo>
                <a:lnTo>
                  <a:pt x="2373" y="2924"/>
                </a:lnTo>
                <a:lnTo>
                  <a:pt x="2373" y="2926"/>
                </a:lnTo>
                <a:lnTo>
                  <a:pt x="2371" y="2928"/>
                </a:lnTo>
                <a:lnTo>
                  <a:pt x="2369" y="2930"/>
                </a:lnTo>
                <a:lnTo>
                  <a:pt x="2368" y="2930"/>
                </a:lnTo>
                <a:lnTo>
                  <a:pt x="2366" y="2932"/>
                </a:lnTo>
                <a:lnTo>
                  <a:pt x="2362" y="2938"/>
                </a:lnTo>
                <a:lnTo>
                  <a:pt x="2364" y="2936"/>
                </a:lnTo>
                <a:lnTo>
                  <a:pt x="2366" y="2934"/>
                </a:lnTo>
                <a:lnTo>
                  <a:pt x="2368" y="2934"/>
                </a:lnTo>
                <a:lnTo>
                  <a:pt x="2369" y="2932"/>
                </a:lnTo>
                <a:lnTo>
                  <a:pt x="2373" y="2928"/>
                </a:lnTo>
                <a:lnTo>
                  <a:pt x="2377" y="2928"/>
                </a:lnTo>
                <a:lnTo>
                  <a:pt x="2379" y="2926"/>
                </a:lnTo>
                <a:lnTo>
                  <a:pt x="2381" y="2926"/>
                </a:lnTo>
                <a:lnTo>
                  <a:pt x="2383" y="2926"/>
                </a:lnTo>
                <a:lnTo>
                  <a:pt x="2385" y="2922"/>
                </a:lnTo>
                <a:lnTo>
                  <a:pt x="2387" y="2921"/>
                </a:lnTo>
                <a:lnTo>
                  <a:pt x="2389" y="2919"/>
                </a:lnTo>
                <a:lnTo>
                  <a:pt x="2393" y="2917"/>
                </a:lnTo>
                <a:lnTo>
                  <a:pt x="2394" y="2915"/>
                </a:lnTo>
                <a:lnTo>
                  <a:pt x="2394" y="2913"/>
                </a:lnTo>
                <a:lnTo>
                  <a:pt x="2396" y="2911"/>
                </a:lnTo>
                <a:lnTo>
                  <a:pt x="2400" y="2909"/>
                </a:lnTo>
                <a:lnTo>
                  <a:pt x="2402" y="2909"/>
                </a:lnTo>
                <a:lnTo>
                  <a:pt x="2406" y="2907"/>
                </a:lnTo>
                <a:lnTo>
                  <a:pt x="2408" y="2907"/>
                </a:lnTo>
                <a:lnTo>
                  <a:pt x="2410" y="2909"/>
                </a:lnTo>
                <a:lnTo>
                  <a:pt x="2414" y="2907"/>
                </a:lnTo>
                <a:lnTo>
                  <a:pt x="2417" y="2905"/>
                </a:lnTo>
                <a:lnTo>
                  <a:pt x="2419" y="2907"/>
                </a:lnTo>
                <a:close/>
                <a:moveTo>
                  <a:pt x="2201" y="2944"/>
                </a:moveTo>
                <a:lnTo>
                  <a:pt x="2201" y="2947"/>
                </a:lnTo>
                <a:lnTo>
                  <a:pt x="2199" y="2949"/>
                </a:lnTo>
                <a:lnTo>
                  <a:pt x="2195" y="2947"/>
                </a:lnTo>
                <a:lnTo>
                  <a:pt x="2189" y="2947"/>
                </a:lnTo>
                <a:lnTo>
                  <a:pt x="2187" y="2946"/>
                </a:lnTo>
                <a:lnTo>
                  <a:pt x="2185" y="2946"/>
                </a:lnTo>
                <a:lnTo>
                  <a:pt x="2183" y="2946"/>
                </a:lnTo>
                <a:lnTo>
                  <a:pt x="2179" y="2938"/>
                </a:lnTo>
                <a:lnTo>
                  <a:pt x="2177" y="2936"/>
                </a:lnTo>
                <a:lnTo>
                  <a:pt x="2176" y="2930"/>
                </a:lnTo>
                <a:lnTo>
                  <a:pt x="2174" y="2926"/>
                </a:lnTo>
                <a:lnTo>
                  <a:pt x="2172" y="2924"/>
                </a:lnTo>
                <a:lnTo>
                  <a:pt x="2170" y="2922"/>
                </a:lnTo>
                <a:lnTo>
                  <a:pt x="2166" y="2921"/>
                </a:lnTo>
                <a:lnTo>
                  <a:pt x="2166" y="2917"/>
                </a:lnTo>
                <a:lnTo>
                  <a:pt x="2166" y="2915"/>
                </a:lnTo>
                <a:lnTo>
                  <a:pt x="2164" y="2913"/>
                </a:lnTo>
                <a:lnTo>
                  <a:pt x="2162" y="2911"/>
                </a:lnTo>
                <a:lnTo>
                  <a:pt x="2160" y="2911"/>
                </a:lnTo>
                <a:lnTo>
                  <a:pt x="2160" y="2909"/>
                </a:lnTo>
                <a:lnTo>
                  <a:pt x="2158" y="2907"/>
                </a:lnTo>
                <a:lnTo>
                  <a:pt x="2160" y="2903"/>
                </a:lnTo>
                <a:lnTo>
                  <a:pt x="2162" y="2903"/>
                </a:lnTo>
                <a:lnTo>
                  <a:pt x="2164" y="2903"/>
                </a:lnTo>
                <a:lnTo>
                  <a:pt x="2166" y="2903"/>
                </a:lnTo>
                <a:lnTo>
                  <a:pt x="2168" y="2903"/>
                </a:lnTo>
                <a:lnTo>
                  <a:pt x="2170" y="2905"/>
                </a:lnTo>
                <a:lnTo>
                  <a:pt x="2174" y="2909"/>
                </a:lnTo>
                <a:lnTo>
                  <a:pt x="2177" y="2911"/>
                </a:lnTo>
                <a:lnTo>
                  <a:pt x="2179" y="2915"/>
                </a:lnTo>
                <a:lnTo>
                  <a:pt x="2183" y="2917"/>
                </a:lnTo>
                <a:lnTo>
                  <a:pt x="2185" y="2919"/>
                </a:lnTo>
                <a:lnTo>
                  <a:pt x="2187" y="2921"/>
                </a:lnTo>
                <a:lnTo>
                  <a:pt x="2189" y="2922"/>
                </a:lnTo>
                <a:lnTo>
                  <a:pt x="2191" y="2924"/>
                </a:lnTo>
                <a:lnTo>
                  <a:pt x="2193" y="2928"/>
                </a:lnTo>
                <a:lnTo>
                  <a:pt x="2197" y="2936"/>
                </a:lnTo>
                <a:lnTo>
                  <a:pt x="2201" y="2940"/>
                </a:lnTo>
                <a:lnTo>
                  <a:pt x="2201" y="2944"/>
                </a:lnTo>
                <a:close/>
                <a:moveTo>
                  <a:pt x="2391" y="2909"/>
                </a:moveTo>
                <a:lnTo>
                  <a:pt x="2393" y="2911"/>
                </a:lnTo>
                <a:lnTo>
                  <a:pt x="2394" y="2911"/>
                </a:lnTo>
                <a:lnTo>
                  <a:pt x="2394" y="2913"/>
                </a:lnTo>
                <a:lnTo>
                  <a:pt x="2393" y="2915"/>
                </a:lnTo>
                <a:lnTo>
                  <a:pt x="2391" y="2915"/>
                </a:lnTo>
                <a:lnTo>
                  <a:pt x="2391" y="2917"/>
                </a:lnTo>
                <a:lnTo>
                  <a:pt x="2389" y="2917"/>
                </a:lnTo>
                <a:lnTo>
                  <a:pt x="2385" y="2921"/>
                </a:lnTo>
                <a:lnTo>
                  <a:pt x="2383" y="2922"/>
                </a:lnTo>
                <a:lnTo>
                  <a:pt x="2383" y="2919"/>
                </a:lnTo>
                <a:lnTo>
                  <a:pt x="2387" y="2917"/>
                </a:lnTo>
                <a:lnTo>
                  <a:pt x="2387" y="2915"/>
                </a:lnTo>
                <a:lnTo>
                  <a:pt x="2383" y="2917"/>
                </a:lnTo>
                <a:lnTo>
                  <a:pt x="2381" y="2913"/>
                </a:lnTo>
                <a:lnTo>
                  <a:pt x="2379" y="2913"/>
                </a:lnTo>
                <a:lnTo>
                  <a:pt x="2381" y="2915"/>
                </a:lnTo>
                <a:lnTo>
                  <a:pt x="2381" y="2919"/>
                </a:lnTo>
                <a:lnTo>
                  <a:pt x="2379" y="2921"/>
                </a:lnTo>
                <a:lnTo>
                  <a:pt x="2377" y="2921"/>
                </a:lnTo>
                <a:lnTo>
                  <a:pt x="2375" y="2919"/>
                </a:lnTo>
                <a:lnTo>
                  <a:pt x="2373" y="2919"/>
                </a:lnTo>
                <a:lnTo>
                  <a:pt x="2371" y="2919"/>
                </a:lnTo>
                <a:lnTo>
                  <a:pt x="2369" y="2921"/>
                </a:lnTo>
                <a:lnTo>
                  <a:pt x="2368" y="2919"/>
                </a:lnTo>
                <a:lnTo>
                  <a:pt x="2368" y="2915"/>
                </a:lnTo>
                <a:lnTo>
                  <a:pt x="2369" y="2915"/>
                </a:lnTo>
                <a:lnTo>
                  <a:pt x="2369" y="2913"/>
                </a:lnTo>
                <a:lnTo>
                  <a:pt x="2371" y="2909"/>
                </a:lnTo>
                <a:lnTo>
                  <a:pt x="2369" y="2911"/>
                </a:lnTo>
                <a:lnTo>
                  <a:pt x="2368" y="2911"/>
                </a:lnTo>
                <a:lnTo>
                  <a:pt x="2366" y="2909"/>
                </a:lnTo>
                <a:lnTo>
                  <a:pt x="2369" y="2907"/>
                </a:lnTo>
                <a:lnTo>
                  <a:pt x="2371" y="2907"/>
                </a:lnTo>
                <a:lnTo>
                  <a:pt x="2373" y="2905"/>
                </a:lnTo>
                <a:lnTo>
                  <a:pt x="2375" y="2903"/>
                </a:lnTo>
                <a:lnTo>
                  <a:pt x="2379" y="2903"/>
                </a:lnTo>
                <a:lnTo>
                  <a:pt x="2383" y="2901"/>
                </a:lnTo>
                <a:lnTo>
                  <a:pt x="2385" y="2901"/>
                </a:lnTo>
                <a:lnTo>
                  <a:pt x="2387" y="2901"/>
                </a:lnTo>
                <a:lnTo>
                  <a:pt x="2389" y="2903"/>
                </a:lnTo>
                <a:lnTo>
                  <a:pt x="2391" y="2905"/>
                </a:lnTo>
                <a:lnTo>
                  <a:pt x="2391" y="2907"/>
                </a:lnTo>
                <a:lnTo>
                  <a:pt x="2391" y="2909"/>
                </a:lnTo>
                <a:close/>
                <a:moveTo>
                  <a:pt x="2396" y="2909"/>
                </a:moveTo>
                <a:lnTo>
                  <a:pt x="2394" y="2909"/>
                </a:lnTo>
                <a:lnTo>
                  <a:pt x="2393" y="2909"/>
                </a:lnTo>
                <a:lnTo>
                  <a:pt x="2393" y="2907"/>
                </a:lnTo>
                <a:lnTo>
                  <a:pt x="2391" y="2905"/>
                </a:lnTo>
                <a:lnTo>
                  <a:pt x="2391" y="2903"/>
                </a:lnTo>
                <a:lnTo>
                  <a:pt x="2389" y="2901"/>
                </a:lnTo>
                <a:lnTo>
                  <a:pt x="2391" y="2898"/>
                </a:lnTo>
                <a:lnTo>
                  <a:pt x="2393" y="2898"/>
                </a:lnTo>
                <a:lnTo>
                  <a:pt x="2393" y="2896"/>
                </a:lnTo>
                <a:lnTo>
                  <a:pt x="2394" y="2896"/>
                </a:lnTo>
                <a:lnTo>
                  <a:pt x="2396" y="2896"/>
                </a:lnTo>
                <a:lnTo>
                  <a:pt x="2398" y="2894"/>
                </a:lnTo>
                <a:lnTo>
                  <a:pt x="2398" y="2892"/>
                </a:lnTo>
                <a:lnTo>
                  <a:pt x="2400" y="2890"/>
                </a:lnTo>
                <a:lnTo>
                  <a:pt x="2408" y="2892"/>
                </a:lnTo>
                <a:lnTo>
                  <a:pt x="2412" y="2894"/>
                </a:lnTo>
                <a:lnTo>
                  <a:pt x="2414" y="2896"/>
                </a:lnTo>
                <a:lnTo>
                  <a:pt x="2416" y="2898"/>
                </a:lnTo>
                <a:lnTo>
                  <a:pt x="2416" y="2901"/>
                </a:lnTo>
                <a:lnTo>
                  <a:pt x="2416" y="2903"/>
                </a:lnTo>
                <a:lnTo>
                  <a:pt x="2414" y="2905"/>
                </a:lnTo>
                <a:lnTo>
                  <a:pt x="2410" y="2905"/>
                </a:lnTo>
                <a:lnTo>
                  <a:pt x="2406" y="2907"/>
                </a:lnTo>
                <a:lnTo>
                  <a:pt x="2402" y="2907"/>
                </a:lnTo>
                <a:lnTo>
                  <a:pt x="2400" y="2907"/>
                </a:lnTo>
                <a:lnTo>
                  <a:pt x="2398" y="2909"/>
                </a:lnTo>
                <a:lnTo>
                  <a:pt x="2396" y="2909"/>
                </a:lnTo>
                <a:close/>
                <a:moveTo>
                  <a:pt x="2412" y="2890"/>
                </a:moveTo>
                <a:lnTo>
                  <a:pt x="2410" y="2890"/>
                </a:lnTo>
                <a:lnTo>
                  <a:pt x="2408" y="2890"/>
                </a:lnTo>
                <a:lnTo>
                  <a:pt x="2404" y="2888"/>
                </a:lnTo>
                <a:lnTo>
                  <a:pt x="2400" y="2888"/>
                </a:lnTo>
                <a:lnTo>
                  <a:pt x="2402" y="2884"/>
                </a:lnTo>
                <a:lnTo>
                  <a:pt x="2404" y="2882"/>
                </a:lnTo>
                <a:lnTo>
                  <a:pt x="2406" y="2878"/>
                </a:lnTo>
                <a:lnTo>
                  <a:pt x="2406" y="2880"/>
                </a:lnTo>
                <a:lnTo>
                  <a:pt x="2408" y="2882"/>
                </a:lnTo>
                <a:lnTo>
                  <a:pt x="2408" y="2884"/>
                </a:lnTo>
                <a:lnTo>
                  <a:pt x="2410" y="2884"/>
                </a:lnTo>
                <a:lnTo>
                  <a:pt x="2410" y="2888"/>
                </a:lnTo>
                <a:lnTo>
                  <a:pt x="2412" y="2890"/>
                </a:lnTo>
                <a:close/>
                <a:moveTo>
                  <a:pt x="2143" y="2850"/>
                </a:moveTo>
                <a:lnTo>
                  <a:pt x="2143" y="2853"/>
                </a:lnTo>
                <a:lnTo>
                  <a:pt x="2141" y="2853"/>
                </a:lnTo>
                <a:lnTo>
                  <a:pt x="2141" y="2850"/>
                </a:lnTo>
                <a:lnTo>
                  <a:pt x="2139" y="2848"/>
                </a:lnTo>
                <a:lnTo>
                  <a:pt x="2139" y="2846"/>
                </a:lnTo>
                <a:lnTo>
                  <a:pt x="2143" y="2846"/>
                </a:lnTo>
                <a:lnTo>
                  <a:pt x="2143" y="2850"/>
                </a:lnTo>
                <a:close/>
                <a:moveTo>
                  <a:pt x="2460" y="2851"/>
                </a:moveTo>
                <a:lnTo>
                  <a:pt x="2462" y="2853"/>
                </a:lnTo>
                <a:lnTo>
                  <a:pt x="2458" y="2851"/>
                </a:lnTo>
                <a:lnTo>
                  <a:pt x="2458" y="2855"/>
                </a:lnTo>
                <a:lnTo>
                  <a:pt x="2458" y="2859"/>
                </a:lnTo>
                <a:lnTo>
                  <a:pt x="2456" y="2861"/>
                </a:lnTo>
                <a:lnTo>
                  <a:pt x="2454" y="2861"/>
                </a:lnTo>
                <a:lnTo>
                  <a:pt x="2452" y="2861"/>
                </a:lnTo>
                <a:lnTo>
                  <a:pt x="2452" y="2863"/>
                </a:lnTo>
                <a:lnTo>
                  <a:pt x="2450" y="2863"/>
                </a:lnTo>
                <a:lnTo>
                  <a:pt x="2450" y="2865"/>
                </a:lnTo>
                <a:lnTo>
                  <a:pt x="2450" y="2867"/>
                </a:lnTo>
                <a:lnTo>
                  <a:pt x="2448" y="2867"/>
                </a:lnTo>
                <a:lnTo>
                  <a:pt x="2446" y="2869"/>
                </a:lnTo>
                <a:lnTo>
                  <a:pt x="2444" y="2873"/>
                </a:lnTo>
                <a:lnTo>
                  <a:pt x="2444" y="2874"/>
                </a:lnTo>
                <a:lnTo>
                  <a:pt x="2442" y="2876"/>
                </a:lnTo>
                <a:lnTo>
                  <a:pt x="2442" y="2878"/>
                </a:lnTo>
                <a:lnTo>
                  <a:pt x="2442" y="2880"/>
                </a:lnTo>
                <a:lnTo>
                  <a:pt x="2442" y="2882"/>
                </a:lnTo>
                <a:lnTo>
                  <a:pt x="2442" y="2884"/>
                </a:lnTo>
                <a:lnTo>
                  <a:pt x="2444" y="2884"/>
                </a:lnTo>
                <a:lnTo>
                  <a:pt x="2444" y="2880"/>
                </a:lnTo>
                <a:lnTo>
                  <a:pt x="2444" y="2878"/>
                </a:lnTo>
                <a:lnTo>
                  <a:pt x="2444" y="2876"/>
                </a:lnTo>
                <a:lnTo>
                  <a:pt x="2444" y="2874"/>
                </a:lnTo>
                <a:lnTo>
                  <a:pt x="2446" y="2873"/>
                </a:lnTo>
                <a:lnTo>
                  <a:pt x="2448" y="2871"/>
                </a:lnTo>
                <a:lnTo>
                  <a:pt x="2450" y="2869"/>
                </a:lnTo>
                <a:lnTo>
                  <a:pt x="2450" y="2867"/>
                </a:lnTo>
                <a:lnTo>
                  <a:pt x="2452" y="2865"/>
                </a:lnTo>
                <a:lnTo>
                  <a:pt x="2452" y="2863"/>
                </a:lnTo>
                <a:lnTo>
                  <a:pt x="2454" y="2863"/>
                </a:lnTo>
                <a:lnTo>
                  <a:pt x="2454" y="2861"/>
                </a:lnTo>
                <a:lnTo>
                  <a:pt x="2458" y="2861"/>
                </a:lnTo>
                <a:lnTo>
                  <a:pt x="2462" y="2863"/>
                </a:lnTo>
                <a:lnTo>
                  <a:pt x="2460" y="2865"/>
                </a:lnTo>
                <a:lnTo>
                  <a:pt x="2458" y="2874"/>
                </a:lnTo>
                <a:lnTo>
                  <a:pt x="2456" y="2878"/>
                </a:lnTo>
                <a:lnTo>
                  <a:pt x="2454" y="2884"/>
                </a:lnTo>
                <a:lnTo>
                  <a:pt x="2452" y="2888"/>
                </a:lnTo>
                <a:lnTo>
                  <a:pt x="2450" y="2894"/>
                </a:lnTo>
                <a:lnTo>
                  <a:pt x="2446" y="2903"/>
                </a:lnTo>
                <a:lnTo>
                  <a:pt x="2444" y="2907"/>
                </a:lnTo>
                <a:lnTo>
                  <a:pt x="2444" y="2911"/>
                </a:lnTo>
                <a:lnTo>
                  <a:pt x="2441" y="2913"/>
                </a:lnTo>
                <a:lnTo>
                  <a:pt x="2439" y="2915"/>
                </a:lnTo>
                <a:lnTo>
                  <a:pt x="2435" y="2913"/>
                </a:lnTo>
                <a:lnTo>
                  <a:pt x="2433" y="2911"/>
                </a:lnTo>
                <a:lnTo>
                  <a:pt x="2429" y="2909"/>
                </a:lnTo>
                <a:lnTo>
                  <a:pt x="2427" y="2907"/>
                </a:lnTo>
                <a:lnTo>
                  <a:pt x="2423" y="2905"/>
                </a:lnTo>
                <a:lnTo>
                  <a:pt x="2421" y="2905"/>
                </a:lnTo>
                <a:lnTo>
                  <a:pt x="2421" y="2903"/>
                </a:lnTo>
                <a:lnTo>
                  <a:pt x="2419" y="2903"/>
                </a:lnTo>
                <a:lnTo>
                  <a:pt x="2419" y="2899"/>
                </a:lnTo>
                <a:lnTo>
                  <a:pt x="2417" y="2898"/>
                </a:lnTo>
                <a:lnTo>
                  <a:pt x="2416" y="2896"/>
                </a:lnTo>
                <a:lnTo>
                  <a:pt x="2414" y="2892"/>
                </a:lnTo>
                <a:lnTo>
                  <a:pt x="2412" y="2890"/>
                </a:lnTo>
                <a:lnTo>
                  <a:pt x="2412" y="2888"/>
                </a:lnTo>
                <a:lnTo>
                  <a:pt x="2412" y="2886"/>
                </a:lnTo>
                <a:lnTo>
                  <a:pt x="2410" y="2884"/>
                </a:lnTo>
                <a:lnTo>
                  <a:pt x="2410" y="2882"/>
                </a:lnTo>
                <a:lnTo>
                  <a:pt x="2412" y="2880"/>
                </a:lnTo>
                <a:lnTo>
                  <a:pt x="2414" y="2880"/>
                </a:lnTo>
                <a:lnTo>
                  <a:pt x="2414" y="2886"/>
                </a:lnTo>
                <a:lnTo>
                  <a:pt x="2416" y="2888"/>
                </a:lnTo>
                <a:lnTo>
                  <a:pt x="2419" y="2886"/>
                </a:lnTo>
                <a:lnTo>
                  <a:pt x="2419" y="2884"/>
                </a:lnTo>
                <a:lnTo>
                  <a:pt x="2421" y="2882"/>
                </a:lnTo>
                <a:lnTo>
                  <a:pt x="2423" y="2882"/>
                </a:lnTo>
                <a:lnTo>
                  <a:pt x="2423" y="2880"/>
                </a:lnTo>
                <a:lnTo>
                  <a:pt x="2423" y="2878"/>
                </a:lnTo>
                <a:lnTo>
                  <a:pt x="2421" y="2880"/>
                </a:lnTo>
                <a:lnTo>
                  <a:pt x="2419" y="2876"/>
                </a:lnTo>
                <a:lnTo>
                  <a:pt x="2419" y="2874"/>
                </a:lnTo>
                <a:lnTo>
                  <a:pt x="2421" y="2871"/>
                </a:lnTo>
                <a:lnTo>
                  <a:pt x="2423" y="2869"/>
                </a:lnTo>
                <a:lnTo>
                  <a:pt x="2425" y="2869"/>
                </a:lnTo>
                <a:lnTo>
                  <a:pt x="2427" y="2869"/>
                </a:lnTo>
                <a:lnTo>
                  <a:pt x="2429" y="2869"/>
                </a:lnTo>
                <a:lnTo>
                  <a:pt x="2431" y="2867"/>
                </a:lnTo>
                <a:lnTo>
                  <a:pt x="2433" y="2865"/>
                </a:lnTo>
                <a:lnTo>
                  <a:pt x="2433" y="2863"/>
                </a:lnTo>
                <a:lnTo>
                  <a:pt x="2435" y="2861"/>
                </a:lnTo>
                <a:lnTo>
                  <a:pt x="2435" y="2859"/>
                </a:lnTo>
                <a:lnTo>
                  <a:pt x="2437" y="2855"/>
                </a:lnTo>
                <a:lnTo>
                  <a:pt x="2439" y="2855"/>
                </a:lnTo>
                <a:lnTo>
                  <a:pt x="2441" y="2853"/>
                </a:lnTo>
                <a:lnTo>
                  <a:pt x="2442" y="2851"/>
                </a:lnTo>
                <a:lnTo>
                  <a:pt x="2442" y="2850"/>
                </a:lnTo>
                <a:lnTo>
                  <a:pt x="2444" y="2850"/>
                </a:lnTo>
                <a:lnTo>
                  <a:pt x="2446" y="2848"/>
                </a:lnTo>
                <a:lnTo>
                  <a:pt x="2448" y="2846"/>
                </a:lnTo>
                <a:lnTo>
                  <a:pt x="2448" y="2842"/>
                </a:lnTo>
                <a:lnTo>
                  <a:pt x="2450" y="2840"/>
                </a:lnTo>
                <a:lnTo>
                  <a:pt x="2452" y="2840"/>
                </a:lnTo>
                <a:lnTo>
                  <a:pt x="2454" y="2840"/>
                </a:lnTo>
                <a:lnTo>
                  <a:pt x="2456" y="2840"/>
                </a:lnTo>
                <a:lnTo>
                  <a:pt x="2458" y="2842"/>
                </a:lnTo>
                <a:lnTo>
                  <a:pt x="2458" y="2844"/>
                </a:lnTo>
                <a:lnTo>
                  <a:pt x="2460" y="2848"/>
                </a:lnTo>
                <a:lnTo>
                  <a:pt x="2460" y="2851"/>
                </a:lnTo>
                <a:close/>
                <a:moveTo>
                  <a:pt x="2252" y="2836"/>
                </a:moveTo>
                <a:lnTo>
                  <a:pt x="2252" y="2838"/>
                </a:lnTo>
                <a:lnTo>
                  <a:pt x="2249" y="2836"/>
                </a:lnTo>
                <a:lnTo>
                  <a:pt x="2249" y="2832"/>
                </a:lnTo>
                <a:lnTo>
                  <a:pt x="2250" y="2832"/>
                </a:lnTo>
                <a:lnTo>
                  <a:pt x="2250" y="2834"/>
                </a:lnTo>
                <a:lnTo>
                  <a:pt x="2252" y="2836"/>
                </a:lnTo>
                <a:close/>
                <a:moveTo>
                  <a:pt x="2256" y="2836"/>
                </a:moveTo>
                <a:lnTo>
                  <a:pt x="2254" y="2836"/>
                </a:lnTo>
                <a:lnTo>
                  <a:pt x="2254" y="2834"/>
                </a:lnTo>
                <a:lnTo>
                  <a:pt x="2252" y="2830"/>
                </a:lnTo>
                <a:lnTo>
                  <a:pt x="2252" y="2828"/>
                </a:lnTo>
                <a:lnTo>
                  <a:pt x="2254" y="2827"/>
                </a:lnTo>
                <a:lnTo>
                  <a:pt x="2254" y="2830"/>
                </a:lnTo>
                <a:lnTo>
                  <a:pt x="2258" y="2832"/>
                </a:lnTo>
                <a:lnTo>
                  <a:pt x="2258" y="2834"/>
                </a:lnTo>
                <a:lnTo>
                  <a:pt x="2256" y="2836"/>
                </a:lnTo>
                <a:close/>
                <a:moveTo>
                  <a:pt x="2147" y="2771"/>
                </a:moveTo>
                <a:lnTo>
                  <a:pt x="2145" y="2771"/>
                </a:lnTo>
                <a:lnTo>
                  <a:pt x="2143" y="2771"/>
                </a:lnTo>
                <a:lnTo>
                  <a:pt x="2141" y="2771"/>
                </a:lnTo>
                <a:lnTo>
                  <a:pt x="2143" y="2767"/>
                </a:lnTo>
                <a:lnTo>
                  <a:pt x="2145" y="2763"/>
                </a:lnTo>
                <a:lnTo>
                  <a:pt x="2147" y="2759"/>
                </a:lnTo>
                <a:lnTo>
                  <a:pt x="2151" y="2759"/>
                </a:lnTo>
                <a:lnTo>
                  <a:pt x="2154" y="2763"/>
                </a:lnTo>
                <a:lnTo>
                  <a:pt x="2154" y="2765"/>
                </a:lnTo>
                <a:lnTo>
                  <a:pt x="2154" y="2769"/>
                </a:lnTo>
                <a:lnTo>
                  <a:pt x="2153" y="2769"/>
                </a:lnTo>
                <a:lnTo>
                  <a:pt x="2153" y="2771"/>
                </a:lnTo>
                <a:lnTo>
                  <a:pt x="2149" y="2771"/>
                </a:lnTo>
                <a:lnTo>
                  <a:pt x="2147" y="2771"/>
                </a:lnTo>
                <a:close/>
                <a:moveTo>
                  <a:pt x="2400" y="2769"/>
                </a:moveTo>
                <a:lnTo>
                  <a:pt x="2402" y="2773"/>
                </a:lnTo>
                <a:lnTo>
                  <a:pt x="2404" y="2771"/>
                </a:lnTo>
                <a:lnTo>
                  <a:pt x="2406" y="2771"/>
                </a:lnTo>
                <a:lnTo>
                  <a:pt x="2408" y="2771"/>
                </a:lnTo>
                <a:lnTo>
                  <a:pt x="2410" y="2771"/>
                </a:lnTo>
                <a:lnTo>
                  <a:pt x="2412" y="2773"/>
                </a:lnTo>
                <a:lnTo>
                  <a:pt x="2414" y="2773"/>
                </a:lnTo>
                <a:lnTo>
                  <a:pt x="2417" y="2775"/>
                </a:lnTo>
                <a:lnTo>
                  <a:pt x="2417" y="2777"/>
                </a:lnTo>
                <a:lnTo>
                  <a:pt x="2417" y="2779"/>
                </a:lnTo>
                <a:lnTo>
                  <a:pt x="2419" y="2780"/>
                </a:lnTo>
                <a:lnTo>
                  <a:pt x="2421" y="2782"/>
                </a:lnTo>
                <a:lnTo>
                  <a:pt x="2419" y="2786"/>
                </a:lnTo>
                <a:lnTo>
                  <a:pt x="2417" y="2788"/>
                </a:lnTo>
                <a:lnTo>
                  <a:pt x="2416" y="2790"/>
                </a:lnTo>
                <a:lnTo>
                  <a:pt x="2414" y="2792"/>
                </a:lnTo>
                <a:lnTo>
                  <a:pt x="2410" y="2794"/>
                </a:lnTo>
                <a:lnTo>
                  <a:pt x="2408" y="2794"/>
                </a:lnTo>
                <a:lnTo>
                  <a:pt x="2406" y="2794"/>
                </a:lnTo>
                <a:lnTo>
                  <a:pt x="2402" y="2794"/>
                </a:lnTo>
                <a:lnTo>
                  <a:pt x="2398" y="2794"/>
                </a:lnTo>
                <a:lnTo>
                  <a:pt x="2396" y="2794"/>
                </a:lnTo>
                <a:lnTo>
                  <a:pt x="2393" y="2794"/>
                </a:lnTo>
                <a:lnTo>
                  <a:pt x="2389" y="2794"/>
                </a:lnTo>
                <a:lnTo>
                  <a:pt x="2387" y="2794"/>
                </a:lnTo>
                <a:lnTo>
                  <a:pt x="2385" y="2792"/>
                </a:lnTo>
                <a:lnTo>
                  <a:pt x="2383" y="2792"/>
                </a:lnTo>
                <a:lnTo>
                  <a:pt x="2381" y="2792"/>
                </a:lnTo>
                <a:lnTo>
                  <a:pt x="2379" y="2792"/>
                </a:lnTo>
                <a:lnTo>
                  <a:pt x="2375" y="2792"/>
                </a:lnTo>
                <a:lnTo>
                  <a:pt x="2373" y="2794"/>
                </a:lnTo>
                <a:lnTo>
                  <a:pt x="2373" y="2792"/>
                </a:lnTo>
                <a:lnTo>
                  <a:pt x="2371" y="2792"/>
                </a:lnTo>
                <a:lnTo>
                  <a:pt x="2369" y="2792"/>
                </a:lnTo>
                <a:lnTo>
                  <a:pt x="2366" y="2788"/>
                </a:lnTo>
                <a:lnTo>
                  <a:pt x="2366" y="2786"/>
                </a:lnTo>
                <a:lnTo>
                  <a:pt x="2366" y="2784"/>
                </a:lnTo>
                <a:lnTo>
                  <a:pt x="2366" y="2782"/>
                </a:lnTo>
                <a:lnTo>
                  <a:pt x="2366" y="2779"/>
                </a:lnTo>
                <a:lnTo>
                  <a:pt x="2364" y="2777"/>
                </a:lnTo>
                <a:lnTo>
                  <a:pt x="2360" y="2773"/>
                </a:lnTo>
                <a:lnTo>
                  <a:pt x="2358" y="2771"/>
                </a:lnTo>
                <a:lnTo>
                  <a:pt x="2358" y="2769"/>
                </a:lnTo>
                <a:lnTo>
                  <a:pt x="2358" y="2765"/>
                </a:lnTo>
                <a:lnTo>
                  <a:pt x="2360" y="2759"/>
                </a:lnTo>
                <a:lnTo>
                  <a:pt x="2362" y="2757"/>
                </a:lnTo>
                <a:lnTo>
                  <a:pt x="2364" y="2755"/>
                </a:lnTo>
                <a:lnTo>
                  <a:pt x="2368" y="2754"/>
                </a:lnTo>
                <a:lnTo>
                  <a:pt x="2371" y="2754"/>
                </a:lnTo>
                <a:lnTo>
                  <a:pt x="2375" y="2754"/>
                </a:lnTo>
                <a:lnTo>
                  <a:pt x="2379" y="2754"/>
                </a:lnTo>
                <a:lnTo>
                  <a:pt x="2381" y="2755"/>
                </a:lnTo>
                <a:lnTo>
                  <a:pt x="2381" y="2757"/>
                </a:lnTo>
                <a:lnTo>
                  <a:pt x="2383" y="2757"/>
                </a:lnTo>
                <a:lnTo>
                  <a:pt x="2385" y="2757"/>
                </a:lnTo>
                <a:lnTo>
                  <a:pt x="2385" y="2759"/>
                </a:lnTo>
                <a:lnTo>
                  <a:pt x="2387" y="2759"/>
                </a:lnTo>
                <a:lnTo>
                  <a:pt x="2391" y="2763"/>
                </a:lnTo>
                <a:lnTo>
                  <a:pt x="2393" y="2765"/>
                </a:lnTo>
                <a:lnTo>
                  <a:pt x="2394" y="2767"/>
                </a:lnTo>
                <a:lnTo>
                  <a:pt x="2396" y="2767"/>
                </a:lnTo>
                <a:lnTo>
                  <a:pt x="2396" y="2769"/>
                </a:lnTo>
                <a:lnTo>
                  <a:pt x="2398" y="2769"/>
                </a:lnTo>
                <a:lnTo>
                  <a:pt x="2400" y="2769"/>
                </a:lnTo>
                <a:close/>
                <a:moveTo>
                  <a:pt x="2273" y="2754"/>
                </a:moveTo>
                <a:lnTo>
                  <a:pt x="2275" y="2754"/>
                </a:lnTo>
                <a:lnTo>
                  <a:pt x="2277" y="2754"/>
                </a:lnTo>
                <a:lnTo>
                  <a:pt x="2281" y="2754"/>
                </a:lnTo>
                <a:lnTo>
                  <a:pt x="2285" y="2752"/>
                </a:lnTo>
                <a:lnTo>
                  <a:pt x="2289" y="2752"/>
                </a:lnTo>
                <a:lnTo>
                  <a:pt x="2291" y="2752"/>
                </a:lnTo>
                <a:lnTo>
                  <a:pt x="2295" y="2750"/>
                </a:lnTo>
                <a:lnTo>
                  <a:pt x="2297" y="2750"/>
                </a:lnTo>
                <a:lnTo>
                  <a:pt x="2300" y="2750"/>
                </a:lnTo>
                <a:lnTo>
                  <a:pt x="2302" y="2752"/>
                </a:lnTo>
                <a:lnTo>
                  <a:pt x="2308" y="2754"/>
                </a:lnTo>
                <a:lnTo>
                  <a:pt x="2310" y="2754"/>
                </a:lnTo>
                <a:lnTo>
                  <a:pt x="2312" y="2757"/>
                </a:lnTo>
                <a:lnTo>
                  <a:pt x="2314" y="2759"/>
                </a:lnTo>
                <a:lnTo>
                  <a:pt x="2316" y="2761"/>
                </a:lnTo>
                <a:lnTo>
                  <a:pt x="2318" y="2763"/>
                </a:lnTo>
                <a:lnTo>
                  <a:pt x="2318" y="2767"/>
                </a:lnTo>
                <a:lnTo>
                  <a:pt x="2318" y="2769"/>
                </a:lnTo>
                <a:lnTo>
                  <a:pt x="2320" y="2767"/>
                </a:lnTo>
                <a:lnTo>
                  <a:pt x="2323" y="2767"/>
                </a:lnTo>
                <a:lnTo>
                  <a:pt x="2329" y="2767"/>
                </a:lnTo>
                <a:lnTo>
                  <a:pt x="2331" y="2769"/>
                </a:lnTo>
                <a:lnTo>
                  <a:pt x="2333" y="2769"/>
                </a:lnTo>
                <a:lnTo>
                  <a:pt x="2335" y="2767"/>
                </a:lnTo>
                <a:lnTo>
                  <a:pt x="2339" y="2767"/>
                </a:lnTo>
                <a:lnTo>
                  <a:pt x="2341" y="2767"/>
                </a:lnTo>
                <a:lnTo>
                  <a:pt x="2343" y="2765"/>
                </a:lnTo>
                <a:lnTo>
                  <a:pt x="2345" y="2765"/>
                </a:lnTo>
                <a:lnTo>
                  <a:pt x="2346" y="2765"/>
                </a:lnTo>
                <a:lnTo>
                  <a:pt x="2348" y="2763"/>
                </a:lnTo>
                <a:lnTo>
                  <a:pt x="2350" y="2763"/>
                </a:lnTo>
                <a:lnTo>
                  <a:pt x="2352" y="2763"/>
                </a:lnTo>
                <a:lnTo>
                  <a:pt x="2354" y="2765"/>
                </a:lnTo>
                <a:lnTo>
                  <a:pt x="2354" y="2767"/>
                </a:lnTo>
                <a:lnTo>
                  <a:pt x="2356" y="2769"/>
                </a:lnTo>
                <a:lnTo>
                  <a:pt x="2356" y="2773"/>
                </a:lnTo>
                <a:lnTo>
                  <a:pt x="2358" y="2775"/>
                </a:lnTo>
                <a:lnTo>
                  <a:pt x="2360" y="2779"/>
                </a:lnTo>
                <a:lnTo>
                  <a:pt x="2362" y="2780"/>
                </a:lnTo>
                <a:lnTo>
                  <a:pt x="2360" y="2782"/>
                </a:lnTo>
                <a:lnTo>
                  <a:pt x="2358" y="2784"/>
                </a:lnTo>
                <a:lnTo>
                  <a:pt x="2360" y="2786"/>
                </a:lnTo>
                <a:lnTo>
                  <a:pt x="2360" y="2788"/>
                </a:lnTo>
                <a:lnTo>
                  <a:pt x="2358" y="2788"/>
                </a:lnTo>
                <a:lnTo>
                  <a:pt x="2356" y="2788"/>
                </a:lnTo>
                <a:lnTo>
                  <a:pt x="2354" y="2788"/>
                </a:lnTo>
                <a:lnTo>
                  <a:pt x="2352" y="2790"/>
                </a:lnTo>
                <a:lnTo>
                  <a:pt x="2348" y="2792"/>
                </a:lnTo>
                <a:lnTo>
                  <a:pt x="2346" y="2794"/>
                </a:lnTo>
                <a:lnTo>
                  <a:pt x="2341" y="2796"/>
                </a:lnTo>
                <a:lnTo>
                  <a:pt x="2339" y="2796"/>
                </a:lnTo>
                <a:lnTo>
                  <a:pt x="2337" y="2796"/>
                </a:lnTo>
                <a:lnTo>
                  <a:pt x="2333" y="2796"/>
                </a:lnTo>
                <a:lnTo>
                  <a:pt x="2331" y="2800"/>
                </a:lnTo>
                <a:lnTo>
                  <a:pt x="2329" y="2800"/>
                </a:lnTo>
                <a:lnTo>
                  <a:pt x="2323" y="2802"/>
                </a:lnTo>
                <a:lnTo>
                  <a:pt x="2318" y="2803"/>
                </a:lnTo>
                <a:lnTo>
                  <a:pt x="2312" y="2805"/>
                </a:lnTo>
                <a:lnTo>
                  <a:pt x="2312" y="2803"/>
                </a:lnTo>
                <a:lnTo>
                  <a:pt x="2312" y="2802"/>
                </a:lnTo>
                <a:lnTo>
                  <a:pt x="2314" y="2800"/>
                </a:lnTo>
                <a:lnTo>
                  <a:pt x="2314" y="2796"/>
                </a:lnTo>
                <a:lnTo>
                  <a:pt x="2312" y="2794"/>
                </a:lnTo>
                <a:lnTo>
                  <a:pt x="2310" y="2792"/>
                </a:lnTo>
                <a:lnTo>
                  <a:pt x="2310" y="2790"/>
                </a:lnTo>
                <a:lnTo>
                  <a:pt x="2310" y="2788"/>
                </a:lnTo>
                <a:lnTo>
                  <a:pt x="2310" y="2786"/>
                </a:lnTo>
                <a:lnTo>
                  <a:pt x="2308" y="2782"/>
                </a:lnTo>
                <a:lnTo>
                  <a:pt x="2308" y="2784"/>
                </a:lnTo>
                <a:lnTo>
                  <a:pt x="2308" y="2786"/>
                </a:lnTo>
                <a:lnTo>
                  <a:pt x="2308" y="2788"/>
                </a:lnTo>
                <a:lnTo>
                  <a:pt x="2308" y="2790"/>
                </a:lnTo>
                <a:lnTo>
                  <a:pt x="2308" y="2792"/>
                </a:lnTo>
                <a:lnTo>
                  <a:pt x="2310" y="2794"/>
                </a:lnTo>
                <a:lnTo>
                  <a:pt x="2308" y="2796"/>
                </a:lnTo>
                <a:lnTo>
                  <a:pt x="2308" y="2798"/>
                </a:lnTo>
                <a:lnTo>
                  <a:pt x="2308" y="2802"/>
                </a:lnTo>
                <a:lnTo>
                  <a:pt x="2308" y="2805"/>
                </a:lnTo>
                <a:lnTo>
                  <a:pt x="2310" y="2807"/>
                </a:lnTo>
                <a:lnTo>
                  <a:pt x="2310" y="2809"/>
                </a:lnTo>
                <a:lnTo>
                  <a:pt x="2310" y="2815"/>
                </a:lnTo>
                <a:lnTo>
                  <a:pt x="2308" y="2815"/>
                </a:lnTo>
                <a:lnTo>
                  <a:pt x="2306" y="2817"/>
                </a:lnTo>
                <a:lnTo>
                  <a:pt x="2304" y="2817"/>
                </a:lnTo>
                <a:lnTo>
                  <a:pt x="2308" y="2819"/>
                </a:lnTo>
                <a:lnTo>
                  <a:pt x="2306" y="2821"/>
                </a:lnTo>
                <a:lnTo>
                  <a:pt x="2304" y="2821"/>
                </a:lnTo>
                <a:lnTo>
                  <a:pt x="2302" y="2821"/>
                </a:lnTo>
                <a:lnTo>
                  <a:pt x="2300" y="2821"/>
                </a:lnTo>
                <a:lnTo>
                  <a:pt x="2298" y="2821"/>
                </a:lnTo>
                <a:lnTo>
                  <a:pt x="2297" y="2823"/>
                </a:lnTo>
                <a:lnTo>
                  <a:pt x="2298" y="2825"/>
                </a:lnTo>
                <a:lnTo>
                  <a:pt x="2298" y="2827"/>
                </a:lnTo>
                <a:lnTo>
                  <a:pt x="2298" y="2828"/>
                </a:lnTo>
                <a:lnTo>
                  <a:pt x="2297" y="2830"/>
                </a:lnTo>
                <a:lnTo>
                  <a:pt x="2297" y="2832"/>
                </a:lnTo>
                <a:lnTo>
                  <a:pt x="2297" y="2834"/>
                </a:lnTo>
                <a:lnTo>
                  <a:pt x="2297" y="2836"/>
                </a:lnTo>
                <a:lnTo>
                  <a:pt x="2297" y="2838"/>
                </a:lnTo>
                <a:lnTo>
                  <a:pt x="2297" y="2842"/>
                </a:lnTo>
                <a:lnTo>
                  <a:pt x="2300" y="2846"/>
                </a:lnTo>
                <a:lnTo>
                  <a:pt x="2300" y="2848"/>
                </a:lnTo>
                <a:lnTo>
                  <a:pt x="2300" y="2850"/>
                </a:lnTo>
                <a:lnTo>
                  <a:pt x="2302" y="2850"/>
                </a:lnTo>
                <a:lnTo>
                  <a:pt x="2302" y="2848"/>
                </a:lnTo>
                <a:lnTo>
                  <a:pt x="2302" y="2846"/>
                </a:lnTo>
                <a:lnTo>
                  <a:pt x="2300" y="2844"/>
                </a:lnTo>
                <a:lnTo>
                  <a:pt x="2300" y="2842"/>
                </a:lnTo>
                <a:lnTo>
                  <a:pt x="2304" y="2840"/>
                </a:lnTo>
                <a:lnTo>
                  <a:pt x="2304" y="2838"/>
                </a:lnTo>
                <a:lnTo>
                  <a:pt x="2306" y="2836"/>
                </a:lnTo>
                <a:lnTo>
                  <a:pt x="2304" y="2832"/>
                </a:lnTo>
                <a:lnTo>
                  <a:pt x="2304" y="2828"/>
                </a:lnTo>
                <a:lnTo>
                  <a:pt x="2306" y="2828"/>
                </a:lnTo>
                <a:lnTo>
                  <a:pt x="2310" y="2827"/>
                </a:lnTo>
                <a:lnTo>
                  <a:pt x="2312" y="2825"/>
                </a:lnTo>
                <a:lnTo>
                  <a:pt x="2312" y="2823"/>
                </a:lnTo>
                <a:lnTo>
                  <a:pt x="2314" y="2821"/>
                </a:lnTo>
                <a:lnTo>
                  <a:pt x="2314" y="2819"/>
                </a:lnTo>
                <a:lnTo>
                  <a:pt x="2314" y="2815"/>
                </a:lnTo>
                <a:lnTo>
                  <a:pt x="2312" y="2815"/>
                </a:lnTo>
                <a:lnTo>
                  <a:pt x="2312" y="2811"/>
                </a:lnTo>
                <a:lnTo>
                  <a:pt x="2314" y="2811"/>
                </a:lnTo>
                <a:lnTo>
                  <a:pt x="2314" y="2809"/>
                </a:lnTo>
                <a:lnTo>
                  <a:pt x="2316" y="2807"/>
                </a:lnTo>
                <a:lnTo>
                  <a:pt x="2320" y="2809"/>
                </a:lnTo>
                <a:lnTo>
                  <a:pt x="2323" y="2807"/>
                </a:lnTo>
                <a:lnTo>
                  <a:pt x="2325" y="2805"/>
                </a:lnTo>
                <a:lnTo>
                  <a:pt x="2329" y="2805"/>
                </a:lnTo>
                <a:lnTo>
                  <a:pt x="2333" y="2803"/>
                </a:lnTo>
                <a:lnTo>
                  <a:pt x="2337" y="2802"/>
                </a:lnTo>
                <a:lnTo>
                  <a:pt x="2339" y="2802"/>
                </a:lnTo>
                <a:lnTo>
                  <a:pt x="2341" y="2802"/>
                </a:lnTo>
                <a:lnTo>
                  <a:pt x="2343" y="2802"/>
                </a:lnTo>
                <a:lnTo>
                  <a:pt x="2343" y="2803"/>
                </a:lnTo>
                <a:lnTo>
                  <a:pt x="2345" y="2805"/>
                </a:lnTo>
                <a:lnTo>
                  <a:pt x="2346" y="2805"/>
                </a:lnTo>
                <a:lnTo>
                  <a:pt x="2346" y="2807"/>
                </a:lnTo>
                <a:lnTo>
                  <a:pt x="2348" y="2807"/>
                </a:lnTo>
                <a:lnTo>
                  <a:pt x="2352" y="2807"/>
                </a:lnTo>
                <a:lnTo>
                  <a:pt x="2354" y="2807"/>
                </a:lnTo>
                <a:lnTo>
                  <a:pt x="2354" y="2805"/>
                </a:lnTo>
                <a:lnTo>
                  <a:pt x="2352" y="2803"/>
                </a:lnTo>
                <a:lnTo>
                  <a:pt x="2348" y="2803"/>
                </a:lnTo>
                <a:lnTo>
                  <a:pt x="2346" y="2803"/>
                </a:lnTo>
                <a:lnTo>
                  <a:pt x="2345" y="2802"/>
                </a:lnTo>
                <a:lnTo>
                  <a:pt x="2345" y="2800"/>
                </a:lnTo>
                <a:lnTo>
                  <a:pt x="2345" y="2798"/>
                </a:lnTo>
                <a:lnTo>
                  <a:pt x="2350" y="2798"/>
                </a:lnTo>
                <a:lnTo>
                  <a:pt x="2352" y="2796"/>
                </a:lnTo>
                <a:lnTo>
                  <a:pt x="2354" y="2796"/>
                </a:lnTo>
                <a:lnTo>
                  <a:pt x="2356" y="2796"/>
                </a:lnTo>
                <a:lnTo>
                  <a:pt x="2358" y="2796"/>
                </a:lnTo>
                <a:lnTo>
                  <a:pt x="2362" y="2798"/>
                </a:lnTo>
                <a:lnTo>
                  <a:pt x="2364" y="2798"/>
                </a:lnTo>
                <a:lnTo>
                  <a:pt x="2366" y="2798"/>
                </a:lnTo>
                <a:lnTo>
                  <a:pt x="2368" y="2800"/>
                </a:lnTo>
                <a:lnTo>
                  <a:pt x="2369" y="2800"/>
                </a:lnTo>
                <a:lnTo>
                  <a:pt x="2373" y="2802"/>
                </a:lnTo>
                <a:lnTo>
                  <a:pt x="2375" y="2803"/>
                </a:lnTo>
                <a:lnTo>
                  <a:pt x="2373" y="2807"/>
                </a:lnTo>
                <a:lnTo>
                  <a:pt x="2377" y="2805"/>
                </a:lnTo>
                <a:lnTo>
                  <a:pt x="2379" y="2802"/>
                </a:lnTo>
                <a:lnTo>
                  <a:pt x="2383" y="2802"/>
                </a:lnTo>
                <a:lnTo>
                  <a:pt x="2385" y="2802"/>
                </a:lnTo>
                <a:lnTo>
                  <a:pt x="2389" y="2803"/>
                </a:lnTo>
                <a:lnTo>
                  <a:pt x="2393" y="2803"/>
                </a:lnTo>
                <a:lnTo>
                  <a:pt x="2394" y="2805"/>
                </a:lnTo>
                <a:lnTo>
                  <a:pt x="2398" y="2805"/>
                </a:lnTo>
                <a:lnTo>
                  <a:pt x="2400" y="2805"/>
                </a:lnTo>
                <a:lnTo>
                  <a:pt x="2398" y="2807"/>
                </a:lnTo>
                <a:lnTo>
                  <a:pt x="2398" y="2809"/>
                </a:lnTo>
                <a:lnTo>
                  <a:pt x="2400" y="2809"/>
                </a:lnTo>
                <a:lnTo>
                  <a:pt x="2402" y="2807"/>
                </a:lnTo>
                <a:lnTo>
                  <a:pt x="2404" y="2807"/>
                </a:lnTo>
                <a:lnTo>
                  <a:pt x="2406" y="2805"/>
                </a:lnTo>
                <a:lnTo>
                  <a:pt x="2408" y="2805"/>
                </a:lnTo>
                <a:lnTo>
                  <a:pt x="2410" y="2805"/>
                </a:lnTo>
                <a:lnTo>
                  <a:pt x="2412" y="2807"/>
                </a:lnTo>
                <a:lnTo>
                  <a:pt x="2414" y="2805"/>
                </a:lnTo>
                <a:lnTo>
                  <a:pt x="2417" y="2805"/>
                </a:lnTo>
                <a:lnTo>
                  <a:pt x="2419" y="2809"/>
                </a:lnTo>
                <a:lnTo>
                  <a:pt x="2421" y="2809"/>
                </a:lnTo>
                <a:lnTo>
                  <a:pt x="2421" y="2811"/>
                </a:lnTo>
                <a:lnTo>
                  <a:pt x="2423" y="2811"/>
                </a:lnTo>
                <a:lnTo>
                  <a:pt x="2425" y="2815"/>
                </a:lnTo>
                <a:lnTo>
                  <a:pt x="2425" y="2817"/>
                </a:lnTo>
                <a:lnTo>
                  <a:pt x="2427" y="2821"/>
                </a:lnTo>
                <a:lnTo>
                  <a:pt x="2427" y="2825"/>
                </a:lnTo>
                <a:lnTo>
                  <a:pt x="2429" y="2828"/>
                </a:lnTo>
                <a:lnTo>
                  <a:pt x="2429" y="2830"/>
                </a:lnTo>
                <a:lnTo>
                  <a:pt x="2431" y="2832"/>
                </a:lnTo>
                <a:lnTo>
                  <a:pt x="2431" y="2836"/>
                </a:lnTo>
                <a:lnTo>
                  <a:pt x="2433" y="2840"/>
                </a:lnTo>
                <a:lnTo>
                  <a:pt x="2435" y="2842"/>
                </a:lnTo>
                <a:lnTo>
                  <a:pt x="2437" y="2844"/>
                </a:lnTo>
                <a:lnTo>
                  <a:pt x="2437" y="2848"/>
                </a:lnTo>
                <a:lnTo>
                  <a:pt x="2435" y="2851"/>
                </a:lnTo>
                <a:lnTo>
                  <a:pt x="2435" y="2853"/>
                </a:lnTo>
                <a:lnTo>
                  <a:pt x="2433" y="2855"/>
                </a:lnTo>
                <a:lnTo>
                  <a:pt x="2433" y="2857"/>
                </a:lnTo>
                <a:lnTo>
                  <a:pt x="2431" y="2857"/>
                </a:lnTo>
                <a:lnTo>
                  <a:pt x="2431" y="2859"/>
                </a:lnTo>
                <a:lnTo>
                  <a:pt x="2431" y="2861"/>
                </a:lnTo>
                <a:lnTo>
                  <a:pt x="2429" y="2863"/>
                </a:lnTo>
                <a:lnTo>
                  <a:pt x="2427" y="2863"/>
                </a:lnTo>
                <a:lnTo>
                  <a:pt x="2423" y="2863"/>
                </a:lnTo>
                <a:lnTo>
                  <a:pt x="2421" y="2863"/>
                </a:lnTo>
                <a:lnTo>
                  <a:pt x="2423" y="2861"/>
                </a:lnTo>
                <a:lnTo>
                  <a:pt x="2423" y="2859"/>
                </a:lnTo>
                <a:lnTo>
                  <a:pt x="2423" y="2857"/>
                </a:lnTo>
                <a:lnTo>
                  <a:pt x="2423" y="2855"/>
                </a:lnTo>
                <a:lnTo>
                  <a:pt x="2423" y="2853"/>
                </a:lnTo>
                <a:lnTo>
                  <a:pt x="2423" y="2851"/>
                </a:lnTo>
                <a:lnTo>
                  <a:pt x="2421" y="2851"/>
                </a:lnTo>
                <a:lnTo>
                  <a:pt x="2421" y="2850"/>
                </a:lnTo>
                <a:lnTo>
                  <a:pt x="2419" y="2851"/>
                </a:lnTo>
                <a:lnTo>
                  <a:pt x="2417" y="2851"/>
                </a:lnTo>
                <a:lnTo>
                  <a:pt x="2416" y="2853"/>
                </a:lnTo>
                <a:lnTo>
                  <a:pt x="2417" y="2853"/>
                </a:lnTo>
                <a:lnTo>
                  <a:pt x="2417" y="2855"/>
                </a:lnTo>
                <a:lnTo>
                  <a:pt x="2419" y="2859"/>
                </a:lnTo>
                <a:lnTo>
                  <a:pt x="2417" y="2859"/>
                </a:lnTo>
                <a:lnTo>
                  <a:pt x="2416" y="2859"/>
                </a:lnTo>
                <a:lnTo>
                  <a:pt x="2414" y="2859"/>
                </a:lnTo>
                <a:lnTo>
                  <a:pt x="2410" y="2859"/>
                </a:lnTo>
                <a:lnTo>
                  <a:pt x="2408" y="2857"/>
                </a:lnTo>
                <a:lnTo>
                  <a:pt x="2406" y="2859"/>
                </a:lnTo>
                <a:lnTo>
                  <a:pt x="2404" y="2859"/>
                </a:lnTo>
                <a:lnTo>
                  <a:pt x="2400" y="2859"/>
                </a:lnTo>
                <a:lnTo>
                  <a:pt x="2398" y="2861"/>
                </a:lnTo>
                <a:lnTo>
                  <a:pt x="2396" y="2863"/>
                </a:lnTo>
                <a:lnTo>
                  <a:pt x="2393" y="2865"/>
                </a:lnTo>
                <a:lnTo>
                  <a:pt x="2391" y="2869"/>
                </a:lnTo>
                <a:lnTo>
                  <a:pt x="2394" y="2867"/>
                </a:lnTo>
                <a:lnTo>
                  <a:pt x="2398" y="2867"/>
                </a:lnTo>
                <a:lnTo>
                  <a:pt x="2400" y="2867"/>
                </a:lnTo>
                <a:lnTo>
                  <a:pt x="2396" y="2871"/>
                </a:lnTo>
                <a:lnTo>
                  <a:pt x="2394" y="2871"/>
                </a:lnTo>
                <a:lnTo>
                  <a:pt x="2394" y="2873"/>
                </a:lnTo>
                <a:lnTo>
                  <a:pt x="2393" y="2873"/>
                </a:lnTo>
                <a:lnTo>
                  <a:pt x="2391" y="2874"/>
                </a:lnTo>
                <a:lnTo>
                  <a:pt x="2387" y="2876"/>
                </a:lnTo>
                <a:lnTo>
                  <a:pt x="2385" y="2876"/>
                </a:lnTo>
                <a:lnTo>
                  <a:pt x="2383" y="2874"/>
                </a:lnTo>
                <a:lnTo>
                  <a:pt x="2381" y="2874"/>
                </a:lnTo>
                <a:lnTo>
                  <a:pt x="2381" y="2876"/>
                </a:lnTo>
                <a:lnTo>
                  <a:pt x="2381" y="2878"/>
                </a:lnTo>
                <a:lnTo>
                  <a:pt x="2379" y="2878"/>
                </a:lnTo>
                <a:lnTo>
                  <a:pt x="2377" y="2880"/>
                </a:lnTo>
                <a:lnTo>
                  <a:pt x="2375" y="2882"/>
                </a:lnTo>
                <a:lnTo>
                  <a:pt x="2373" y="2880"/>
                </a:lnTo>
                <a:lnTo>
                  <a:pt x="2371" y="2880"/>
                </a:lnTo>
                <a:lnTo>
                  <a:pt x="2369" y="2882"/>
                </a:lnTo>
                <a:lnTo>
                  <a:pt x="2371" y="2884"/>
                </a:lnTo>
                <a:lnTo>
                  <a:pt x="2369" y="2884"/>
                </a:lnTo>
                <a:lnTo>
                  <a:pt x="2368" y="2884"/>
                </a:lnTo>
                <a:lnTo>
                  <a:pt x="2366" y="2886"/>
                </a:lnTo>
                <a:lnTo>
                  <a:pt x="2364" y="2888"/>
                </a:lnTo>
                <a:lnTo>
                  <a:pt x="2362" y="2890"/>
                </a:lnTo>
                <a:lnTo>
                  <a:pt x="2360" y="2892"/>
                </a:lnTo>
                <a:lnTo>
                  <a:pt x="2356" y="2894"/>
                </a:lnTo>
                <a:lnTo>
                  <a:pt x="2354" y="2896"/>
                </a:lnTo>
                <a:lnTo>
                  <a:pt x="2350" y="2896"/>
                </a:lnTo>
                <a:lnTo>
                  <a:pt x="2348" y="2898"/>
                </a:lnTo>
                <a:lnTo>
                  <a:pt x="2350" y="2899"/>
                </a:lnTo>
                <a:lnTo>
                  <a:pt x="2352" y="2903"/>
                </a:lnTo>
                <a:lnTo>
                  <a:pt x="2354" y="2901"/>
                </a:lnTo>
                <a:lnTo>
                  <a:pt x="2354" y="2905"/>
                </a:lnTo>
                <a:lnTo>
                  <a:pt x="2354" y="2907"/>
                </a:lnTo>
                <a:lnTo>
                  <a:pt x="2354" y="2909"/>
                </a:lnTo>
                <a:lnTo>
                  <a:pt x="2356" y="2909"/>
                </a:lnTo>
                <a:lnTo>
                  <a:pt x="2358" y="2909"/>
                </a:lnTo>
                <a:lnTo>
                  <a:pt x="2360" y="2909"/>
                </a:lnTo>
                <a:lnTo>
                  <a:pt x="2362" y="2911"/>
                </a:lnTo>
                <a:lnTo>
                  <a:pt x="2362" y="2913"/>
                </a:lnTo>
                <a:lnTo>
                  <a:pt x="2362" y="2915"/>
                </a:lnTo>
                <a:lnTo>
                  <a:pt x="2364" y="2917"/>
                </a:lnTo>
                <a:lnTo>
                  <a:pt x="2366" y="2921"/>
                </a:lnTo>
                <a:lnTo>
                  <a:pt x="2364" y="2922"/>
                </a:lnTo>
                <a:lnTo>
                  <a:pt x="2360" y="2924"/>
                </a:lnTo>
                <a:lnTo>
                  <a:pt x="2358" y="2926"/>
                </a:lnTo>
                <a:lnTo>
                  <a:pt x="2356" y="2928"/>
                </a:lnTo>
                <a:lnTo>
                  <a:pt x="2354" y="2928"/>
                </a:lnTo>
                <a:lnTo>
                  <a:pt x="2350" y="2928"/>
                </a:lnTo>
                <a:lnTo>
                  <a:pt x="2350" y="2930"/>
                </a:lnTo>
                <a:lnTo>
                  <a:pt x="2348" y="2930"/>
                </a:lnTo>
                <a:lnTo>
                  <a:pt x="2346" y="2930"/>
                </a:lnTo>
                <a:lnTo>
                  <a:pt x="2345" y="2930"/>
                </a:lnTo>
                <a:lnTo>
                  <a:pt x="2343" y="2930"/>
                </a:lnTo>
                <a:lnTo>
                  <a:pt x="2339" y="2930"/>
                </a:lnTo>
                <a:lnTo>
                  <a:pt x="2337" y="2932"/>
                </a:lnTo>
                <a:lnTo>
                  <a:pt x="2339" y="2932"/>
                </a:lnTo>
                <a:lnTo>
                  <a:pt x="2343" y="2932"/>
                </a:lnTo>
                <a:lnTo>
                  <a:pt x="2346" y="2932"/>
                </a:lnTo>
                <a:lnTo>
                  <a:pt x="2348" y="2934"/>
                </a:lnTo>
                <a:lnTo>
                  <a:pt x="2348" y="2938"/>
                </a:lnTo>
                <a:lnTo>
                  <a:pt x="2346" y="2940"/>
                </a:lnTo>
                <a:lnTo>
                  <a:pt x="2346" y="2942"/>
                </a:lnTo>
                <a:lnTo>
                  <a:pt x="2345" y="2944"/>
                </a:lnTo>
                <a:lnTo>
                  <a:pt x="2345" y="2946"/>
                </a:lnTo>
                <a:lnTo>
                  <a:pt x="2343" y="2947"/>
                </a:lnTo>
                <a:lnTo>
                  <a:pt x="2339" y="2951"/>
                </a:lnTo>
                <a:lnTo>
                  <a:pt x="2337" y="2953"/>
                </a:lnTo>
                <a:lnTo>
                  <a:pt x="2337" y="2955"/>
                </a:lnTo>
                <a:lnTo>
                  <a:pt x="2335" y="2957"/>
                </a:lnTo>
                <a:lnTo>
                  <a:pt x="2333" y="2957"/>
                </a:lnTo>
                <a:lnTo>
                  <a:pt x="2333" y="2959"/>
                </a:lnTo>
                <a:lnTo>
                  <a:pt x="2331" y="2959"/>
                </a:lnTo>
                <a:lnTo>
                  <a:pt x="2331" y="2961"/>
                </a:lnTo>
                <a:lnTo>
                  <a:pt x="2329" y="2963"/>
                </a:lnTo>
                <a:lnTo>
                  <a:pt x="2327" y="2967"/>
                </a:lnTo>
                <a:lnTo>
                  <a:pt x="2327" y="2969"/>
                </a:lnTo>
                <a:lnTo>
                  <a:pt x="2325" y="2972"/>
                </a:lnTo>
                <a:lnTo>
                  <a:pt x="2323" y="2972"/>
                </a:lnTo>
                <a:lnTo>
                  <a:pt x="2318" y="2978"/>
                </a:lnTo>
                <a:lnTo>
                  <a:pt x="2316" y="2978"/>
                </a:lnTo>
                <a:lnTo>
                  <a:pt x="2310" y="2982"/>
                </a:lnTo>
                <a:lnTo>
                  <a:pt x="2306" y="2986"/>
                </a:lnTo>
                <a:lnTo>
                  <a:pt x="2302" y="2990"/>
                </a:lnTo>
                <a:lnTo>
                  <a:pt x="2298" y="2994"/>
                </a:lnTo>
                <a:lnTo>
                  <a:pt x="2297" y="2994"/>
                </a:lnTo>
                <a:lnTo>
                  <a:pt x="2295" y="2995"/>
                </a:lnTo>
                <a:lnTo>
                  <a:pt x="2293" y="2995"/>
                </a:lnTo>
                <a:lnTo>
                  <a:pt x="2291" y="2995"/>
                </a:lnTo>
                <a:lnTo>
                  <a:pt x="2291" y="2997"/>
                </a:lnTo>
                <a:lnTo>
                  <a:pt x="2289" y="2995"/>
                </a:lnTo>
                <a:lnTo>
                  <a:pt x="2287" y="2995"/>
                </a:lnTo>
                <a:lnTo>
                  <a:pt x="2285" y="2994"/>
                </a:lnTo>
                <a:lnTo>
                  <a:pt x="2281" y="2994"/>
                </a:lnTo>
                <a:lnTo>
                  <a:pt x="2279" y="2990"/>
                </a:lnTo>
                <a:lnTo>
                  <a:pt x="2279" y="2988"/>
                </a:lnTo>
                <a:lnTo>
                  <a:pt x="2279" y="2986"/>
                </a:lnTo>
                <a:lnTo>
                  <a:pt x="2279" y="2984"/>
                </a:lnTo>
                <a:lnTo>
                  <a:pt x="2279" y="2982"/>
                </a:lnTo>
                <a:lnTo>
                  <a:pt x="2279" y="2978"/>
                </a:lnTo>
                <a:lnTo>
                  <a:pt x="2279" y="2976"/>
                </a:lnTo>
                <a:lnTo>
                  <a:pt x="2279" y="2974"/>
                </a:lnTo>
                <a:lnTo>
                  <a:pt x="2281" y="2974"/>
                </a:lnTo>
                <a:lnTo>
                  <a:pt x="2281" y="2972"/>
                </a:lnTo>
                <a:lnTo>
                  <a:pt x="2279" y="2972"/>
                </a:lnTo>
                <a:lnTo>
                  <a:pt x="2279" y="2969"/>
                </a:lnTo>
                <a:lnTo>
                  <a:pt x="2279" y="2967"/>
                </a:lnTo>
                <a:lnTo>
                  <a:pt x="2279" y="2965"/>
                </a:lnTo>
                <a:lnTo>
                  <a:pt x="2279" y="2963"/>
                </a:lnTo>
                <a:lnTo>
                  <a:pt x="2279" y="2961"/>
                </a:lnTo>
                <a:lnTo>
                  <a:pt x="2279" y="2959"/>
                </a:lnTo>
                <a:lnTo>
                  <a:pt x="2279" y="2955"/>
                </a:lnTo>
                <a:lnTo>
                  <a:pt x="2281" y="2951"/>
                </a:lnTo>
                <a:lnTo>
                  <a:pt x="2279" y="2949"/>
                </a:lnTo>
                <a:lnTo>
                  <a:pt x="2279" y="2947"/>
                </a:lnTo>
                <a:lnTo>
                  <a:pt x="2279" y="2946"/>
                </a:lnTo>
                <a:lnTo>
                  <a:pt x="2279" y="2942"/>
                </a:lnTo>
                <a:lnTo>
                  <a:pt x="2279" y="2940"/>
                </a:lnTo>
                <a:lnTo>
                  <a:pt x="2279" y="2938"/>
                </a:lnTo>
                <a:lnTo>
                  <a:pt x="2279" y="2934"/>
                </a:lnTo>
                <a:lnTo>
                  <a:pt x="2279" y="2930"/>
                </a:lnTo>
                <a:lnTo>
                  <a:pt x="2277" y="2926"/>
                </a:lnTo>
                <a:lnTo>
                  <a:pt x="2277" y="2924"/>
                </a:lnTo>
                <a:lnTo>
                  <a:pt x="2277" y="2921"/>
                </a:lnTo>
                <a:lnTo>
                  <a:pt x="2277" y="2919"/>
                </a:lnTo>
                <a:lnTo>
                  <a:pt x="2277" y="2917"/>
                </a:lnTo>
                <a:lnTo>
                  <a:pt x="2277" y="2915"/>
                </a:lnTo>
                <a:lnTo>
                  <a:pt x="2277" y="2913"/>
                </a:lnTo>
                <a:lnTo>
                  <a:pt x="2277" y="2911"/>
                </a:lnTo>
                <a:lnTo>
                  <a:pt x="2277" y="2907"/>
                </a:lnTo>
                <a:lnTo>
                  <a:pt x="2277" y="2905"/>
                </a:lnTo>
                <a:lnTo>
                  <a:pt x="2277" y="2903"/>
                </a:lnTo>
                <a:lnTo>
                  <a:pt x="2277" y="2901"/>
                </a:lnTo>
                <a:lnTo>
                  <a:pt x="2277" y="2899"/>
                </a:lnTo>
                <a:lnTo>
                  <a:pt x="2277" y="2896"/>
                </a:lnTo>
                <a:lnTo>
                  <a:pt x="2279" y="2892"/>
                </a:lnTo>
                <a:lnTo>
                  <a:pt x="2281" y="2890"/>
                </a:lnTo>
                <a:lnTo>
                  <a:pt x="2281" y="2888"/>
                </a:lnTo>
                <a:lnTo>
                  <a:pt x="2283" y="2888"/>
                </a:lnTo>
                <a:lnTo>
                  <a:pt x="2285" y="2886"/>
                </a:lnTo>
                <a:lnTo>
                  <a:pt x="2287" y="2884"/>
                </a:lnTo>
                <a:lnTo>
                  <a:pt x="2289" y="2882"/>
                </a:lnTo>
                <a:lnTo>
                  <a:pt x="2291" y="2878"/>
                </a:lnTo>
                <a:lnTo>
                  <a:pt x="2293" y="2880"/>
                </a:lnTo>
                <a:lnTo>
                  <a:pt x="2295" y="2880"/>
                </a:lnTo>
                <a:lnTo>
                  <a:pt x="2295" y="2878"/>
                </a:lnTo>
                <a:lnTo>
                  <a:pt x="2295" y="2876"/>
                </a:lnTo>
                <a:lnTo>
                  <a:pt x="2297" y="2874"/>
                </a:lnTo>
                <a:lnTo>
                  <a:pt x="2293" y="2873"/>
                </a:lnTo>
                <a:lnTo>
                  <a:pt x="2291" y="2871"/>
                </a:lnTo>
                <a:lnTo>
                  <a:pt x="2291" y="2874"/>
                </a:lnTo>
                <a:lnTo>
                  <a:pt x="2287" y="2873"/>
                </a:lnTo>
                <a:lnTo>
                  <a:pt x="2289" y="2876"/>
                </a:lnTo>
                <a:lnTo>
                  <a:pt x="2287" y="2878"/>
                </a:lnTo>
                <a:lnTo>
                  <a:pt x="2285" y="2880"/>
                </a:lnTo>
                <a:lnTo>
                  <a:pt x="2283" y="2880"/>
                </a:lnTo>
                <a:lnTo>
                  <a:pt x="2285" y="2882"/>
                </a:lnTo>
                <a:lnTo>
                  <a:pt x="2281" y="2884"/>
                </a:lnTo>
                <a:lnTo>
                  <a:pt x="2279" y="2884"/>
                </a:lnTo>
                <a:lnTo>
                  <a:pt x="2277" y="2886"/>
                </a:lnTo>
                <a:lnTo>
                  <a:pt x="2275" y="2890"/>
                </a:lnTo>
                <a:lnTo>
                  <a:pt x="2273" y="2892"/>
                </a:lnTo>
                <a:lnTo>
                  <a:pt x="2272" y="2896"/>
                </a:lnTo>
                <a:lnTo>
                  <a:pt x="2270" y="2898"/>
                </a:lnTo>
                <a:lnTo>
                  <a:pt x="2268" y="2898"/>
                </a:lnTo>
                <a:lnTo>
                  <a:pt x="2268" y="2896"/>
                </a:lnTo>
                <a:lnTo>
                  <a:pt x="2266" y="2896"/>
                </a:lnTo>
                <a:lnTo>
                  <a:pt x="2262" y="2894"/>
                </a:lnTo>
                <a:lnTo>
                  <a:pt x="2260" y="2894"/>
                </a:lnTo>
                <a:lnTo>
                  <a:pt x="2258" y="2890"/>
                </a:lnTo>
                <a:lnTo>
                  <a:pt x="2256" y="2888"/>
                </a:lnTo>
                <a:lnTo>
                  <a:pt x="2256" y="2886"/>
                </a:lnTo>
                <a:lnTo>
                  <a:pt x="2256" y="2880"/>
                </a:lnTo>
                <a:lnTo>
                  <a:pt x="2258" y="2876"/>
                </a:lnTo>
                <a:lnTo>
                  <a:pt x="2258" y="2874"/>
                </a:lnTo>
                <a:lnTo>
                  <a:pt x="2258" y="2873"/>
                </a:lnTo>
                <a:lnTo>
                  <a:pt x="2258" y="2871"/>
                </a:lnTo>
                <a:lnTo>
                  <a:pt x="2258" y="2867"/>
                </a:lnTo>
                <a:lnTo>
                  <a:pt x="2258" y="2865"/>
                </a:lnTo>
                <a:lnTo>
                  <a:pt x="2258" y="2861"/>
                </a:lnTo>
                <a:lnTo>
                  <a:pt x="2256" y="2859"/>
                </a:lnTo>
                <a:lnTo>
                  <a:pt x="2258" y="2855"/>
                </a:lnTo>
                <a:lnTo>
                  <a:pt x="2258" y="2853"/>
                </a:lnTo>
                <a:lnTo>
                  <a:pt x="2260" y="2851"/>
                </a:lnTo>
                <a:lnTo>
                  <a:pt x="2260" y="2850"/>
                </a:lnTo>
                <a:lnTo>
                  <a:pt x="2260" y="2846"/>
                </a:lnTo>
                <a:lnTo>
                  <a:pt x="2260" y="2844"/>
                </a:lnTo>
                <a:lnTo>
                  <a:pt x="2258" y="2840"/>
                </a:lnTo>
                <a:lnTo>
                  <a:pt x="2258" y="2838"/>
                </a:lnTo>
                <a:lnTo>
                  <a:pt x="2262" y="2836"/>
                </a:lnTo>
                <a:lnTo>
                  <a:pt x="2262" y="2834"/>
                </a:lnTo>
                <a:lnTo>
                  <a:pt x="2260" y="2832"/>
                </a:lnTo>
                <a:lnTo>
                  <a:pt x="2262" y="2830"/>
                </a:lnTo>
                <a:lnTo>
                  <a:pt x="2266" y="2832"/>
                </a:lnTo>
                <a:lnTo>
                  <a:pt x="2264" y="2828"/>
                </a:lnTo>
                <a:lnTo>
                  <a:pt x="2268" y="2827"/>
                </a:lnTo>
                <a:lnTo>
                  <a:pt x="2266" y="2825"/>
                </a:lnTo>
                <a:lnTo>
                  <a:pt x="2268" y="2823"/>
                </a:lnTo>
                <a:lnTo>
                  <a:pt x="2270" y="2819"/>
                </a:lnTo>
                <a:lnTo>
                  <a:pt x="2272" y="2819"/>
                </a:lnTo>
                <a:lnTo>
                  <a:pt x="2270" y="2817"/>
                </a:lnTo>
                <a:lnTo>
                  <a:pt x="2270" y="2815"/>
                </a:lnTo>
                <a:lnTo>
                  <a:pt x="2273" y="2815"/>
                </a:lnTo>
                <a:lnTo>
                  <a:pt x="2273" y="2817"/>
                </a:lnTo>
                <a:lnTo>
                  <a:pt x="2275" y="2819"/>
                </a:lnTo>
                <a:lnTo>
                  <a:pt x="2275" y="2815"/>
                </a:lnTo>
                <a:lnTo>
                  <a:pt x="2275" y="2811"/>
                </a:lnTo>
                <a:lnTo>
                  <a:pt x="2272" y="2811"/>
                </a:lnTo>
                <a:lnTo>
                  <a:pt x="2270" y="2809"/>
                </a:lnTo>
                <a:lnTo>
                  <a:pt x="2266" y="2809"/>
                </a:lnTo>
                <a:lnTo>
                  <a:pt x="2268" y="2805"/>
                </a:lnTo>
                <a:lnTo>
                  <a:pt x="2268" y="2803"/>
                </a:lnTo>
                <a:lnTo>
                  <a:pt x="2266" y="2805"/>
                </a:lnTo>
                <a:lnTo>
                  <a:pt x="2266" y="2803"/>
                </a:lnTo>
                <a:lnTo>
                  <a:pt x="2264" y="2802"/>
                </a:lnTo>
                <a:lnTo>
                  <a:pt x="2264" y="2800"/>
                </a:lnTo>
                <a:lnTo>
                  <a:pt x="2262" y="2798"/>
                </a:lnTo>
                <a:lnTo>
                  <a:pt x="2260" y="2798"/>
                </a:lnTo>
                <a:lnTo>
                  <a:pt x="2256" y="2796"/>
                </a:lnTo>
                <a:lnTo>
                  <a:pt x="2254" y="2796"/>
                </a:lnTo>
                <a:lnTo>
                  <a:pt x="2252" y="2796"/>
                </a:lnTo>
                <a:lnTo>
                  <a:pt x="2250" y="2796"/>
                </a:lnTo>
                <a:lnTo>
                  <a:pt x="2249" y="2796"/>
                </a:lnTo>
                <a:lnTo>
                  <a:pt x="2247" y="2796"/>
                </a:lnTo>
                <a:lnTo>
                  <a:pt x="2245" y="2794"/>
                </a:lnTo>
                <a:lnTo>
                  <a:pt x="2243" y="2790"/>
                </a:lnTo>
                <a:lnTo>
                  <a:pt x="2243" y="2788"/>
                </a:lnTo>
                <a:lnTo>
                  <a:pt x="2243" y="2786"/>
                </a:lnTo>
                <a:lnTo>
                  <a:pt x="2243" y="2784"/>
                </a:lnTo>
                <a:lnTo>
                  <a:pt x="2243" y="2782"/>
                </a:lnTo>
                <a:lnTo>
                  <a:pt x="2241" y="2779"/>
                </a:lnTo>
                <a:lnTo>
                  <a:pt x="2241" y="2777"/>
                </a:lnTo>
                <a:lnTo>
                  <a:pt x="2241" y="2773"/>
                </a:lnTo>
                <a:lnTo>
                  <a:pt x="2243" y="2771"/>
                </a:lnTo>
                <a:lnTo>
                  <a:pt x="2243" y="2767"/>
                </a:lnTo>
                <a:lnTo>
                  <a:pt x="2245" y="2767"/>
                </a:lnTo>
                <a:lnTo>
                  <a:pt x="2245" y="2763"/>
                </a:lnTo>
                <a:lnTo>
                  <a:pt x="2245" y="2761"/>
                </a:lnTo>
                <a:lnTo>
                  <a:pt x="2247" y="2759"/>
                </a:lnTo>
                <a:lnTo>
                  <a:pt x="2249" y="2757"/>
                </a:lnTo>
                <a:lnTo>
                  <a:pt x="2250" y="2757"/>
                </a:lnTo>
                <a:lnTo>
                  <a:pt x="2250" y="2755"/>
                </a:lnTo>
                <a:lnTo>
                  <a:pt x="2250" y="2752"/>
                </a:lnTo>
                <a:lnTo>
                  <a:pt x="2252" y="2750"/>
                </a:lnTo>
                <a:lnTo>
                  <a:pt x="2256" y="2750"/>
                </a:lnTo>
                <a:lnTo>
                  <a:pt x="2258" y="2750"/>
                </a:lnTo>
                <a:lnTo>
                  <a:pt x="2262" y="2752"/>
                </a:lnTo>
                <a:lnTo>
                  <a:pt x="2264" y="2752"/>
                </a:lnTo>
                <a:lnTo>
                  <a:pt x="2268" y="2754"/>
                </a:lnTo>
                <a:lnTo>
                  <a:pt x="2272" y="2754"/>
                </a:lnTo>
                <a:lnTo>
                  <a:pt x="2273" y="2754"/>
                </a:lnTo>
                <a:close/>
                <a:moveTo>
                  <a:pt x="2519" y="2754"/>
                </a:moveTo>
                <a:lnTo>
                  <a:pt x="2517" y="2755"/>
                </a:lnTo>
                <a:lnTo>
                  <a:pt x="2515" y="2757"/>
                </a:lnTo>
                <a:lnTo>
                  <a:pt x="2513" y="2759"/>
                </a:lnTo>
                <a:lnTo>
                  <a:pt x="2512" y="2761"/>
                </a:lnTo>
                <a:lnTo>
                  <a:pt x="2510" y="2763"/>
                </a:lnTo>
                <a:lnTo>
                  <a:pt x="2510" y="2765"/>
                </a:lnTo>
                <a:lnTo>
                  <a:pt x="2506" y="2765"/>
                </a:lnTo>
                <a:lnTo>
                  <a:pt x="2504" y="2767"/>
                </a:lnTo>
                <a:lnTo>
                  <a:pt x="2500" y="2767"/>
                </a:lnTo>
                <a:lnTo>
                  <a:pt x="2498" y="2765"/>
                </a:lnTo>
                <a:lnTo>
                  <a:pt x="2498" y="2761"/>
                </a:lnTo>
                <a:lnTo>
                  <a:pt x="2498" y="2759"/>
                </a:lnTo>
                <a:lnTo>
                  <a:pt x="2498" y="2757"/>
                </a:lnTo>
                <a:lnTo>
                  <a:pt x="2500" y="2757"/>
                </a:lnTo>
                <a:lnTo>
                  <a:pt x="2498" y="2755"/>
                </a:lnTo>
                <a:lnTo>
                  <a:pt x="2496" y="2754"/>
                </a:lnTo>
                <a:lnTo>
                  <a:pt x="2492" y="2754"/>
                </a:lnTo>
                <a:lnTo>
                  <a:pt x="2494" y="2755"/>
                </a:lnTo>
                <a:lnTo>
                  <a:pt x="2494" y="2757"/>
                </a:lnTo>
                <a:lnTo>
                  <a:pt x="2496" y="2757"/>
                </a:lnTo>
                <a:lnTo>
                  <a:pt x="2496" y="2759"/>
                </a:lnTo>
                <a:lnTo>
                  <a:pt x="2496" y="2761"/>
                </a:lnTo>
                <a:lnTo>
                  <a:pt x="2496" y="2763"/>
                </a:lnTo>
                <a:lnTo>
                  <a:pt x="2496" y="2767"/>
                </a:lnTo>
                <a:lnTo>
                  <a:pt x="2496" y="2771"/>
                </a:lnTo>
                <a:lnTo>
                  <a:pt x="2498" y="2771"/>
                </a:lnTo>
                <a:lnTo>
                  <a:pt x="2496" y="2775"/>
                </a:lnTo>
                <a:lnTo>
                  <a:pt x="2492" y="2777"/>
                </a:lnTo>
                <a:lnTo>
                  <a:pt x="2489" y="2779"/>
                </a:lnTo>
                <a:lnTo>
                  <a:pt x="2483" y="2780"/>
                </a:lnTo>
                <a:lnTo>
                  <a:pt x="2481" y="2780"/>
                </a:lnTo>
                <a:lnTo>
                  <a:pt x="2477" y="2782"/>
                </a:lnTo>
                <a:lnTo>
                  <a:pt x="2473" y="2782"/>
                </a:lnTo>
                <a:lnTo>
                  <a:pt x="2471" y="2780"/>
                </a:lnTo>
                <a:lnTo>
                  <a:pt x="2471" y="2775"/>
                </a:lnTo>
                <a:lnTo>
                  <a:pt x="2469" y="2773"/>
                </a:lnTo>
                <a:lnTo>
                  <a:pt x="2469" y="2769"/>
                </a:lnTo>
                <a:lnTo>
                  <a:pt x="2469" y="2767"/>
                </a:lnTo>
                <a:lnTo>
                  <a:pt x="2469" y="2765"/>
                </a:lnTo>
                <a:lnTo>
                  <a:pt x="2471" y="2761"/>
                </a:lnTo>
                <a:lnTo>
                  <a:pt x="2473" y="2757"/>
                </a:lnTo>
                <a:lnTo>
                  <a:pt x="2473" y="2755"/>
                </a:lnTo>
                <a:lnTo>
                  <a:pt x="2475" y="2755"/>
                </a:lnTo>
                <a:lnTo>
                  <a:pt x="2475" y="2754"/>
                </a:lnTo>
                <a:lnTo>
                  <a:pt x="2477" y="2752"/>
                </a:lnTo>
                <a:lnTo>
                  <a:pt x="2479" y="2750"/>
                </a:lnTo>
                <a:lnTo>
                  <a:pt x="2479" y="2744"/>
                </a:lnTo>
                <a:lnTo>
                  <a:pt x="2481" y="2742"/>
                </a:lnTo>
                <a:lnTo>
                  <a:pt x="2479" y="2740"/>
                </a:lnTo>
                <a:lnTo>
                  <a:pt x="2479" y="2738"/>
                </a:lnTo>
                <a:lnTo>
                  <a:pt x="2479" y="2734"/>
                </a:lnTo>
                <a:lnTo>
                  <a:pt x="2479" y="2732"/>
                </a:lnTo>
                <a:lnTo>
                  <a:pt x="2479" y="2731"/>
                </a:lnTo>
                <a:lnTo>
                  <a:pt x="2477" y="2727"/>
                </a:lnTo>
                <a:lnTo>
                  <a:pt x="2477" y="2723"/>
                </a:lnTo>
                <a:lnTo>
                  <a:pt x="2475" y="2721"/>
                </a:lnTo>
                <a:lnTo>
                  <a:pt x="2477" y="2719"/>
                </a:lnTo>
                <a:lnTo>
                  <a:pt x="2477" y="2717"/>
                </a:lnTo>
                <a:lnTo>
                  <a:pt x="2481" y="2717"/>
                </a:lnTo>
                <a:lnTo>
                  <a:pt x="2487" y="2719"/>
                </a:lnTo>
                <a:lnTo>
                  <a:pt x="2489" y="2719"/>
                </a:lnTo>
                <a:lnTo>
                  <a:pt x="2492" y="2719"/>
                </a:lnTo>
                <a:lnTo>
                  <a:pt x="2496" y="2721"/>
                </a:lnTo>
                <a:lnTo>
                  <a:pt x="2500" y="2723"/>
                </a:lnTo>
                <a:lnTo>
                  <a:pt x="2504" y="2729"/>
                </a:lnTo>
                <a:lnTo>
                  <a:pt x="2508" y="2732"/>
                </a:lnTo>
                <a:lnTo>
                  <a:pt x="2508" y="2734"/>
                </a:lnTo>
                <a:lnTo>
                  <a:pt x="2510" y="2736"/>
                </a:lnTo>
                <a:lnTo>
                  <a:pt x="2510" y="2738"/>
                </a:lnTo>
                <a:lnTo>
                  <a:pt x="2513" y="2744"/>
                </a:lnTo>
                <a:lnTo>
                  <a:pt x="2515" y="2746"/>
                </a:lnTo>
                <a:lnTo>
                  <a:pt x="2515" y="2748"/>
                </a:lnTo>
                <a:lnTo>
                  <a:pt x="2517" y="2750"/>
                </a:lnTo>
                <a:lnTo>
                  <a:pt x="2517" y="2752"/>
                </a:lnTo>
                <a:lnTo>
                  <a:pt x="2519" y="2754"/>
                </a:lnTo>
                <a:close/>
                <a:moveTo>
                  <a:pt x="2197" y="2715"/>
                </a:moveTo>
                <a:lnTo>
                  <a:pt x="2199" y="2717"/>
                </a:lnTo>
                <a:lnTo>
                  <a:pt x="2201" y="2717"/>
                </a:lnTo>
                <a:lnTo>
                  <a:pt x="2202" y="2719"/>
                </a:lnTo>
                <a:lnTo>
                  <a:pt x="2204" y="2719"/>
                </a:lnTo>
                <a:lnTo>
                  <a:pt x="2208" y="2719"/>
                </a:lnTo>
                <a:lnTo>
                  <a:pt x="2210" y="2719"/>
                </a:lnTo>
                <a:lnTo>
                  <a:pt x="2214" y="2721"/>
                </a:lnTo>
                <a:lnTo>
                  <a:pt x="2218" y="2723"/>
                </a:lnTo>
                <a:lnTo>
                  <a:pt x="2220" y="2723"/>
                </a:lnTo>
                <a:lnTo>
                  <a:pt x="2224" y="2725"/>
                </a:lnTo>
                <a:lnTo>
                  <a:pt x="2227" y="2727"/>
                </a:lnTo>
                <a:lnTo>
                  <a:pt x="2229" y="2727"/>
                </a:lnTo>
                <a:lnTo>
                  <a:pt x="2233" y="2727"/>
                </a:lnTo>
                <a:lnTo>
                  <a:pt x="2237" y="2727"/>
                </a:lnTo>
                <a:lnTo>
                  <a:pt x="2239" y="2729"/>
                </a:lnTo>
                <a:lnTo>
                  <a:pt x="2243" y="2731"/>
                </a:lnTo>
                <a:lnTo>
                  <a:pt x="2247" y="2732"/>
                </a:lnTo>
                <a:lnTo>
                  <a:pt x="2249" y="2734"/>
                </a:lnTo>
                <a:lnTo>
                  <a:pt x="2249" y="2736"/>
                </a:lnTo>
                <a:lnTo>
                  <a:pt x="2252" y="2738"/>
                </a:lnTo>
                <a:lnTo>
                  <a:pt x="2254" y="2738"/>
                </a:lnTo>
                <a:lnTo>
                  <a:pt x="2256" y="2740"/>
                </a:lnTo>
                <a:lnTo>
                  <a:pt x="2256" y="2742"/>
                </a:lnTo>
                <a:lnTo>
                  <a:pt x="2252" y="2744"/>
                </a:lnTo>
                <a:lnTo>
                  <a:pt x="2254" y="2748"/>
                </a:lnTo>
                <a:lnTo>
                  <a:pt x="2252" y="2748"/>
                </a:lnTo>
                <a:lnTo>
                  <a:pt x="2250" y="2748"/>
                </a:lnTo>
                <a:lnTo>
                  <a:pt x="2249" y="2750"/>
                </a:lnTo>
                <a:lnTo>
                  <a:pt x="2245" y="2750"/>
                </a:lnTo>
                <a:lnTo>
                  <a:pt x="2247" y="2752"/>
                </a:lnTo>
                <a:lnTo>
                  <a:pt x="2249" y="2754"/>
                </a:lnTo>
                <a:lnTo>
                  <a:pt x="2247" y="2755"/>
                </a:lnTo>
                <a:lnTo>
                  <a:pt x="2245" y="2755"/>
                </a:lnTo>
                <a:lnTo>
                  <a:pt x="2241" y="2755"/>
                </a:lnTo>
                <a:lnTo>
                  <a:pt x="2241" y="2757"/>
                </a:lnTo>
                <a:lnTo>
                  <a:pt x="2241" y="2759"/>
                </a:lnTo>
                <a:lnTo>
                  <a:pt x="2241" y="2761"/>
                </a:lnTo>
                <a:lnTo>
                  <a:pt x="2239" y="2763"/>
                </a:lnTo>
                <a:lnTo>
                  <a:pt x="2241" y="2765"/>
                </a:lnTo>
                <a:lnTo>
                  <a:pt x="2241" y="2767"/>
                </a:lnTo>
                <a:lnTo>
                  <a:pt x="2239" y="2769"/>
                </a:lnTo>
                <a:lnTo>
                  <a:pt x="2239" y="2771"/>
                </a:lnTo>
                <a:lnTo>
                  <a:pt x="2239" y="2775"/>
                </a:lnTo>
                <a:lnTo>
                  <a:pt x="2239" y="2777"/>
                </a:lnTo>
                <a:lnTo>
                  <a:pt x="2239" y="2779"/>
                </a:lnTo>
                <a:lnTo>
                  <a:pt x="2239" y="2782"/>
                </a:lnTo>
                <a:lnTo>
                  <a:pt x="2241" y="2782"/>
                </a:lnTo>
                <a:lnTo>
                  <a:pt x="2241" y="2786"/>
                </a:lnTo>
                <a:lnTo>
                  <a:pt x="2239" y="2788"/>
                </a:lnTo>
                <a:lnTo>
                  <a:pt x="2239" y="2790"/>
                </a:lnTo>
                <a:lnTo>
                  <a:pt x="2239" y="2792"/>
                </a:lnTo>
                <a:lnTo>
                  <a:pt x="2237" y="2794"/>
                </a:lnTo>
                <a:lnTo>
                  <a:pt x="2235" y="2794"/>
                </a:lnTo>
                <a:lnTo>
                  <a:pt x="2235" y="2796"/>
                </a:lnTo>
                <a:lnTo>
                  <a:pt x="2233" y="2798"/>
                </a:lnTo>
                <a:lnTo>
                  <a:pt x="2231" y="2802"/>
                </a:lnTo>
                <a:lnTo>
                  <a:pt x="2235" y="2800"/>
                </a:lnTo>
                <a:lnTo>
                  <a:pt x="2237" y="2800"/>
                </a:lnTo>
                <a:lnTo>
                  <a:pt x="2237" y="2798"/>
                </a:lnTo>
                <a:lnTo>
                  <a:pt x="2239" y="2798"/>
                </a:lnTo>
                <a:lnTo>
                  <a:pt x="2241" y="2798"/>
                </a:lnTo>
                <a:lnTo>
                  <a:pt x="2247" y="2800"/>
                </a:lnTo>
                <a:lnTo>
                  <a:pt x="2249" y="2802"/>
                </a:lnTo>
                <a:lnTo>
                  <a:pt x="2250" y="2802"/>
                </a:lnTo>
                <a:lnTo>
                  <a:pt x="2252" y="2802"/>
                </a:lnTo>
                <a:lnTo>
                  <a:pt x="2256" y="2800"/>
                </a:lnTo>
                <a:lnTo>
                  <a:pt x="2260" y="2802"/>
                </a:lnTo>
                <a:lnTo>
                  <a:pt x="2260" y="2803"/>
                </a:lnTo>
                <a:lnTo>
                  <a:pt x="2262" y="2805"/>
                </a:lnTo>
                <a:lnTo>
                  <a:pt x="2262" y="2807"/>
                </a:lnTo>
                <a:lnTo>
                  <a:pt x="2262" y="2809"/>
                </a:lnTo>
                <a:lnTo>
                  <a:pt x="2264" y="2811"/>
                </a:lnTo>
                <a:lnTo>
                  <a:pt x="2264" y="2815"/>
                </a:lnTo>
                <a:lnTo>
                  <a:pt x="2264" y="2817"/>
                </a:lnTo>
                <a:lnTo>
                  <a:pt x="2264" y="2821"/>
                </a:lnTo>
                <a:lnTo>
                  <a:pt x="2262" y="2823"/>
                </a:lnTo>
                <a:lnTo>
                  <a:pt x="2258" y="2823"/>
                </a:lnTo>
                <a:lnTo>
                  <a:pt x="2254" y="2823"/>
                </a:lnTo>
                <a:lnTo>
                  <a:pt x="2250" y="2821"/>
                </a:lnTo>
                <a:lnTo>
                  <a:pt x="2249" y="2821"/>
                </a:lnTo>
                <a:lnTo>
                  <a:pt x="2247" y="2821"/>
                </a:lnTo>
                <a:lnTo>
                  <a:pt x="2247" y="2823"/>
                </a:lnTo>
                <a:lnTo>
                  <a:pt x="2245" y="2825"/>
                </a:lnTo>
                <a:lnTo>
                  <a:pt x="2245" y="2828"/>
                </a:lnTo>
                <a:lnTo>
                  <a:pt x="2245" y="2832"/>
                </a:lnTo>
                <a:lnTo>
                  <a:pt x="2245" y="2834"/>
                </a:lnTo>
                <a:lnTo>
                  <a:pt x="2247" y="2838"/>
                </a:lnTo>
                <a:lnTo>
                  <a:pt x="2247" y="2840"/>
                </a:lnTo>
                <a:lnTo>
                  <a:pt x="2249" y="2842"/>
                </a:lnTo>
                <a:lnTo>
                  <a:pt x="2252" y="2846"/>
                </a:lnTo>
                <a:lnTo>
                  <a:pt x="2254" y="2850"/>
                </a:lnTo>
                <a:lnTo>
                  <a:pt x="2252" y="2851"/>
                </a:lnTo>
                <a:lnTo>
                  <a:pt x="2250" y="2857"/>
                </a:lnTo>
                <a:lnTo>
                  <a:pt x="2250" y="2859"/>
                </a:lnTo>
                <a:lnTo>
                  <a:pt x="2250" y="2861"/>
                </a:lnTo>
                <a:lnTo>
                  <a:pt x="2250" y="2863"/>
                </a:lnTo>
                <a:lnTo>
                  <a:pt x="2252" y="2865"/>
                </a:lnTo>
                <a:lnTo>
                  <a:pt x="2252" y="2869"/>
                </a:lnTo>
                <a:lnTo>
                  <a:pt x="2252" y="2873"/>
                </a:lnTo>
                <a:lnTo>
                  <a:pt x="2250" y="2874"/>
                </a:lnTo>
                <a:lnTo>
                  <a:pt x="2249" y="2876"/>
                </a:lnTo>
                <a:lnTo>
                  <a:pt x="2249" y="2880"/>
                </a:lnTo>
                <a:lnTo>
                  <a:pt x="2247" y="2882"/>
                </a:lnTo>
                <a:lnTo>
                  <a:pt x="2245" y="2882"/>
                </a:lnTo>
                <a:lnTo>
                  <a:pt x="2243" y="2882"/>
                </a:lnTo>
                <a:lnTo>
                  <a:pt x="2241" y="2882"/>
                </a:lnTo>
                <a:lnTo>
                  <a:pt x="2239" y="2878"/>
                </a:lnTo>
                <a:lnTo>
                  <a:pt x="2235" y="2876"/>
                </a:lnTo>
                <a:lnTo>
                  <a:pt x="2235" y="2874"/>
                </a:lnTo>
                <a:lnTo>
                  <a:pt x="2233" y="2874"/>
                </a:lnTo>
                <a:lnTo>
                  <a:pt x="2229" y="2873"/>
                </a:lnTo>
                <a:lnTo>
                  <a:pt x="2227" y="2874"/>
                </a:lnTo>
                <a:lnTo>
                  <a:pt x="2225" y="2876"/>
                </a:lnTo>
                <a:lnTo>
                  <a:pt x="2224" y="2876"/>
                </a:lnTo>
                <a:lnTo>
                  <a:pt x="2222" y="2876"/>
                </a:lnTo>
                <a:lnTo>
                  <a:pt x="2224" y="2878"/>
                </a:lnTo>
                <a:lnTo>
                  <a:pt x="2225" y="2878"/>
                </a:lnTo>
                <a:lnTo>
                  <a:pt x="2229" y="2878"/>
                </a:lnTo>
                <a:lnTo>
                  <a:pt x="2231" y="2878"/>
                </a:lnTo>
                <a:lnTo>
                  <a:pt x="2235" y="2878"/>
                </a:lnTo>
                <a:lnTo>
                  <a:pt x="2237" y="2882"/>
                </a:lnTo>
                <a:lnTo>
                  <a:pt x="2239" y="2884"/>
                </a:lnTo>
                <a:lnTo>
                  <a:pt x="2241" y="2884"/>
                </a:lnTo>
                <a:lnTo>
                  <a:pt x="2243" y="2884"/>
                </a:lnTo>
                <a:lnTo>
                  <a:pt x="2243" y="2886"/>
                </a:lnTo>
                <a:lnTo>
                  <a:pt x="2245" y="2886"/>
                </a:lnTo>
                <a:lnTo>
                  <a:pt x="2247" y="2888"/>
                </a:lnTo>
                <a:lnTo>
                  <a:pt x="2249" y="2890"/>
                </a:lnTo>
                <a:lnTo>
                  <a:pt x="2250" y="2892"/>
                </a:lnTo>
                <a:lnTo>
                  <a:pt x="2250" y="2894"/>
                </a:lnTo>
                <a:lnTo>
                  <a:pt x="2252" y="2896"/>
                </a:lnTo>
                <a:lnTo>
                  <a:pt x="2254" y="2898"/>
                </a:lnTo>
                <a:lnTo>
                  <a:pt x="2256" y="2898"/>
                </a:lnTo>
                <a:lnTo>
                  <a:pt x="2258" y="2901"/>
                </a:lnTo>
                <a:lnTo>
                  <a:pt x="2260" y="2903"/>
                </a:lnTo>
                <a:lnTo>
                  <a:pt x="2260" y="2905"/>
                </a:lnTo>
                <a:lnTo>
                  <a:pt x="2262" y="2907"/>
                </a:lnTo>
                <a:lnTo>
                  <a:pt x="2262" y="2909"/>
                </a:lnTo>
                <a:lnTo>
                  <a:pt x="2264" y="2913"/>
                </a:lnTo>
                <a:lnTo>
                  <a:pt x="2264" y="2915"/>
                </a:lnTo>
                <a:lnTo>
                  <a:pt x="2266" y="2919"/>
                </a:lnTo>
                <a:lnTo>
                  <a:pt x="2264" y="2921"/>
                </a:lnTo>
                <a:lnTo>
                  <a:pt x="2264" y="2922"/>
                </a:lnTo>
                <a:lnTo>
                  <a:pt x="2264" y="2924"/>
                </a:lnTo>
                <a:lnTo>
                  <a:pt x="2264" y="2926"/>
                </a:lnTo>
                <a:lnTo>
                  <a:pt x="2264" y="2928"/>
                </a:lnTo>
                <a:lnTo>
                  <a:pt x="2264" y="2932"/>
                </a:lnTo>
                <a:lnTo>
                  <a:pt x="2262" y="2934"/>
                </a:lnTo>
                <a:lnTo>
                  <a:pt x="2262" y="2936"/>
                </a:lnTo>
                <a:lnTo>
                  <a:pt x="2262" y="2940"/>
                </a:lnTo>
                <a:lnTo>
                  <a:pt x="2262" y="2944"/>
                </a:lnTo>
                <a:lnTo>
                  <a:pt x="2262" y="2946"/>
                </a:lnTo>
                <a:lnTo>
                  <a:pt x="2262" y="2947"/>
                </a:lnTo>
                <a:lnTo>
                  <a:pt x="2262" y="2949"/>
                </a:lnTo>
                <a:lnTo>
                  <a:pt x="2262" y="2951"/>
                </a:lnTo>
                <a:lnTo>
                  <a:pt x="2262" y="2953"/>
                </a:lnTo>
                <a:lnTo>
                  <a:pt x="2262" y="2955"/>
                </a:lnTo>
                <a:lnTo>
                  <a:pt x="2258" y="2955"/>
                </a:lnTo>
                <a:lnTo>
                  <a:pt x="2254" y="2953"/>
                </a:lnTo>
                <a:lnTo>
                  <a:pt x="2252" y="2953"/>
                </a:lnTo>
                <a:lnTo>
                  <a:pt x="2245" y="2951"/>
                </a:lnTo>
                <a:lnTo>
                  <a:pt x="2239" y="2946"/>
                </a:lnTo>
                <a:lnTo>
                  <a:pt x="2233" y="2940"/>
                </a:lnTo>
                <a:lnTo>
                  <a:pt x="2229" y="2934"/>
                </a:lnTo>
                <a:lnTo>
                  <a:pt x="2225" y="2926"/>
                </a:lnTo>
                <a:lnTo>
                  <a:pt x="2216" y="2917"/>
                </a:lnTo>
                <a:lnTo>
                  <a:pt x="2216" y="2915"/>
                </a:lnTo>
                <a:lnTo>
                  <a:pt x="2216" y="2911"/>
                </a:lnTo>
                <a:lnTo>
                  <a:pt x="2218" y="2911"/>
                </a:lnTo>
                <a:lnTo>
                  <a:pt x="2218" y="2909"/>
                </a:lnTo>
                <a:lnTo>
                  <a:pt x="2220" y="2907"/>
                </a:lnTo>
                <a:lnTo>
                  <a:pt x="2218" y="2907"/>
                </a:lnTo>
                <a:lnTo>
                  <a:pt x="2216" y="2907"/>
                </a:lnTo>
                <a:lnTo>
                  <a:pt x="2214" y="2909"/>
                </a:lnTo>
                <a:lnTo>
                  <a:pt x="2214" y="2911"/>
                </a:lnTo>
                <a:lnTo>
                  <a:pt x="2212" y="2911"/>
                </a:lnTo>
                <a:lnTo>
                  <a:pt x="2208" y="2907"/>
                </a:lnTo>
                <a:lnTo>
                  <a:pt x="2206" y="2905"/>
                </a:lnTo>
                <a:lnTo>
                  <a:pt x="2204" y="2903"/>
                </a:lnTo>
                <a:lnTo>
                  <a:pt x="2202" y="2899"/>
                </a:lnTo>
                <a:lnTo>
                  <a:pt x="2204" y="2898"/>
                </a:lnTo>
                <a:lnTo>
                  <a:pt x="2206" y="2896"/>
                </a:lnTo>
                <a:lnTo>
                  <a:pt x="2208" y="2896"/>
                </a:lnTo>
                <a:lnTo>
                  <a:pt x="2208" y="2894"/>
                </a:lnTo>
                <a:lnTo>
                  <a:pt x="2201" y="2896"/>
                </a:lnTo>
                <a:lnTo>
                  <a:pt x="2201" y="2898"/>
                </a:lnTo>
                <a:lnTo>
                  <a:pt x="2199" y="2898"/>
                </a:lnTo>
                <a:lnTo>
                  <a:pt x="2199" y="2899"/>
                </a:lnTo>
                <a:lnTo>
                  <a:pt x="2197" y="2899"/>
                </a:lnTo>
                <a:lnTo>
                  <a:pt x="2195" y="2899"/>
                </a:lnTo>
                <a:lnTo>
                  <a:pt x="2195" y="2898"/>
                </a:lnTo>
                <a:lnTo>
                  <a:pt x="2193" y="2896"/>
                </a:lnTo>
                <a:lnTo>
                  <a:pt x="2193" y="2892"/>
                </a:lnTo>
                <a:lnTo>
                  <a:pt x="2191" y="2890"/>
                </a:lnTo>
                <a:lnTo>
                  <a:pt x="2191" y="2888"/>
                </a:lnTo>
                <a:lnTo>
                  <a:pt x="2189" y="2890"/>
                </a:lnTo>
                <a:lnTo>
                  <a:pt x="2185" y="2888"/>
                </a:lnTo>
                <a:lnTo>
                  <a:pt x="2183" y="2886"/>
                </a:lnTo>
                <a:lnTo>
                  <a:pt x="2181" y="2882"/>
                </a:lnTo>
                <a:lnTo>
                  <a:pt x="2179" y="2880"/>
                </a:lnTo>
                <a:lnTo>
                  <a:pt x="2177" y="2878"/>
                </a:lnTo>
                <a:lnTo>
                  <a:pt x="2176" y="2874"/>
                </a:lnTo>
                <a:lnTo>
                  <a:pt x="2176" y="2873"/>
                </a:lnTo>
                <a:lnTo>
                  <a:pt x="2174" y="2871"/>
                </a:lnTo>
                <a:lnTo>
                  <a:pt x="2174" y="2869"/>
                </a:lnTo>
                <a:lnTo>
                  <a:pt x="2172" y="2865"/>
                </a:lnTo>
                <a:lnTo>
                  <a:pt x="2170" y="2863"/>
                </a:lnTo>
                <a:lnTo>
                  <a:pt x="2170" y="2861"/>
                </a:lnTo>
                <a:lnTo>
                  <a:pt x="2168" y="2859"/>
                </a:lnTo>
                <a:lnTo>
                  <a:pt x="2168" y="2855"/>
                </a:lnTo>
                <a:lnTo>
                  <a:pt x="2166" y="2853"/>
                </a:lnTo>
                <a:lnTo>
                  <a:pt x="2164" y="2850"/>
                </a:lnTo>
                <a:lnTo>
                  <a:pt x="2164" y="2848"/>
                </a:lnTo>
                <a:lnTo>
                  <a:pt x="2164" y="2846"/>
                </a:lnTo>
                <a:lnTo>
                  <a:pt x="2160" y="2842"/>
                </a:lnTo>
                <a:lnTo>
                  <a:pt x="2160" y="2840"/>
                </a:lnTo>
                <a:lnTo>
                  <a:pt x="2158" y="2836"/>
                </a:lnTo>
                <a:lnTo>
                  <a:pt x="2158" y="2834"/>
                </a:lnTo>
                <a:lnTo>
                  <a:pt x="2156" y="2827"/>
                </a:lnTo>
                <a:lnTo>
                  <a:pt x="2154" y="2825"/>
                </a:lnTo>
                <a:lnTo>
                  <a:pt x="2153" y="2823"/>
                </a:lnTo>
                <a:lnTo>
                  <a:pt x="2153" y="2821"/>
                </a:lnTo>
                <a:lnTo>
                  <a:pt x="2151" y="2819"/>
                </a:lnTo>
                <a:lnTo>
                  <a:pt x="2149" y="2815"/>
                </a:lnTo>
                <a:lnTo>
                  <a:pt x="2147" y="2811"/>
                </a:lnTo>
                <a:lnTo>
                  <a:pt x="2147" y="2809"/>
                </a:lnTo>
                <a:lnTo>
                  <a:pt x="2147" y="2803"/>
                </a:lnTo>
                <a:lnTo>
                  <a:pt x="2145" y="2800"/>
                </a:lnTo>
                <a:lnTo>
                  <a:pt x="2145" y="2794"/>
                </a:lnTo>
                <a:lnTo>
                  <a:pt x="2145" y="2790"/>
                </a:lnTo>
                <a:lnTo>
                  <a:pt x="2143" y="2788"/>
                </a:lnTo>
                <a:lnTo>
                  <a:pt x="2143" y="2784"/>
                </a:lnTo>
                <a:lnTo>
                  <a:pt x="2141" y="2780"/>
                </a:lnTo>
                <a:lnTo>
                  <a:pt x="2141" y="2779"/>
                </a:lnTo>
                <a:lnTo>
                  <a:pt x="2141" y="2777"/>
                </a:lnTo>
                <a:lnTo>
                  <a:pt x="2143" y="2775"/>
                </a:lnTo>
                <a:lnTo>
                  <a:pt x="2145" y="2775"/>
                </a:lnTo>
                <a:lnTo>
                  <a:pt x="2147" y="2775"/>
                </a:lnTo>
                <a:lnTo>
                  <a:pt x="2149" y="2775"/>
                </a:lnTo>
                <a:lnTo>
                  <a:pt x="2151" y="2773"/>
                </a:lnTo>
                <a:lnTo>
                  <a:pt x="2153" y="2771"/>
                </a:lnTo>
                <a:lnTo>
                  <a:pt x="2156" y="2773"/>
                </a:lnTo>
                <a:lnTo>
                  <a:pt x="2158" y="2769"/>
                </a:lnTo>
                <a:lnTo>
                  <a:pt x="2158" y="2767"/>
                </a:lnTo>
                <a:lnTo>
                  <a:pt x="2156" y="2763"/>
                </a:lnTo>
                <a:lnTo>
                  <a:pt x="2158" y="2763"/>
                </a:lnTo>
                <a:lnTo>
                  <a:pt x="2160" y="2759"/>
                </a:lnTo>
                <a:lnTo>
                  <a:pt x="2162" y="2757"/>
                </a:lnTo>
                <a:lnTo>
                  <a:pt x="2162" y="2755"/>
                </a:lnTo>
                <a:lnTo>
                  <a:pt x="2162" y="2752"/>
                </a:lnTo>
                <a:lnTo>
                  <a:pt x="2162" y="2750"/>
                </a:lnTo>
                <a:lnTo>
                  <a:pt x="2162" y="2748"/>
                </a:lnTo>
                <a:lnTo>
                  <a:pt x="2162" y="2744"/>
                </a:lnTo>
                <a:lnTo>
                  <a:pt x="2162" y="2742"/>
                </a:lnTo>
                <a:lnTo>
                  <a:pt x="2164" y="2740"/>
                </a:lnTo>
                <a:lnTo>
                  <a:pt x="2166" y="2740"/>
                </a:lnTo>
                <a:lnTo>
                  <a:pt x="2168" y="2736"/>
                </a:lnTo>
                <a:lnTo>
                  <a:pt x="2168" y="2732"/>
                </a:lnTo>
                <a:lnTo>
                  <a:pt x="2166" y="2729"/>
                </a:lnTo>
                <a:lnTo>
                  <a:pt x="2166" y="2727"/>
                </a:lnTo>
                <a:lnTo>
                  <a:pt x="2168" y="2725"/>
                </a:lnTo>
                <a:lnTo>
                  <a:pt x="2170" y="2723"/>
                </a:lnTo>
                <a:lnTo>
                  <a:pt x="2174" y="2723"/>
                </a:lnTo>
                <a:lnTo>
                  <a:pt x="2176" y="2721"/>
                </a:lnTo>
                <a:lnTo>
                  <a:pt x="2177" y="2721"/>
                </a:lnTo>
                <a:lnTo>
                  <a:pt x="2179" y="2719"/>
                </a:lnTo>
                <a:lnTo>
                  <a:pt x="2183" y="2715"/>
                </a:lnTo>
                <a:lnTo>
                  <a:pt x="2185" y="2715"/>
                </a:lnTo>
                <a:lnTo>
                  <a:pt x="2187" y="2715"/>
                </a:lnTo>
                <a:lnTo>
                  <a:pt x="2189" y="2713"/>
                </a:lnTo>
                <a:lnTo>
                  <a:pt x="2193" y="2713"/>
                </a:lnTo>
                <a:lnTo>
                  <a:pt x="2195" y="2715"/>
                </a:lnTo>
                <a:lnTo>
                  <a:pt x="2197" y="2715"/>
                </a:lnTo>
                <a:close/>
                <a:moveTo>
                  <a:pt x="2333" y="2713"/>
                </a:moveTo>
                <a:lnTo>
                  <a:pt x="2333" y="2717"/>
                </a:lnTo>
                <a:lnTo>
                  <a:pt x="2327" y="2713"/>
                </a:lnTo>
                <a:lnTo>
                  <a:pt x="2323" y="2713"/>
                </a:lnTo>
                <a:lnTo>
                  <a:pt x="2321" y="2709"/>
                </a:lnTo>
                <a:lnTo>
                  <a:pt x="2321" y="2707"/>
                </a:lnTo>
                <a:lnTo>
                  <a:pt x="2321" y="2706"/>
                </a:lnTo>
                <a:lnTo>
                  <a:pt x="2323" y="2706"/>
                </a:lnTo>
                <a:lnTo>
                  <a:pt x="2323" y="2704"/>
                </a:lnTo>
                <a:lnTo>
                  <a:pt x="2327" y="2704"/>
                </a:lnTo>
                <a:lnTo>
                  <a:pt x="2329" y="2704"/>
                </a:lnTo>
                <a:lnTo>
                  <a:pt x="2331" y="2706"/>
                </a:lnTo>
                <a:lnTo>
                  <a:pt x="2333" y="2707"/>
                </a:lnTo>
                <a:lnTo>
                  <a:pt x="2333" y="2709"/>
                </a:lnTo>
                <a:lnTo>
                  <a:pt x="2333" y="2713"/>
                </a:lnTo>
                <a:close/>
                <a:moveTo>
                  <a:pt x="2673" y="2711"/>
                </a:moveTo>
                <a:lnTo>
                  <a:pt x="2669" y="2711"/>
                </a:lnTo>
                <a:lnTo>
                  <a:pt x="2667" y="2709"/>
                </a:lnTo>
                <a:lnTo>
                  <a:pt x="2667" y="2706"/>
                </a:lnTo>
                <a:lnTo>
                  <a:pt x="2669" y="2704"/>
                </a:lnTo>
                <a:lnTo>
                  <a:pt x="2669" y="2702"/>
                </a:lnTo>
                <a:lnTo>
                  <a:pt x="2671" y="2702"/>
                </a:lnTo>
                <a:lnTo>
                  <a:pt x="2675" y="2704"/>
                </a:lnTo>
                <a:lnTo>
                  <a:pt x="2677" y="2706"/>
                </a:lnTo>
                <a:lnTo>
                  <a:pt x="2681" y="2709"/>
                </a:lnTo>
                <a:lnTo>
                  <a:pt x="2677" y="2711"/>
                </a:lnTo>
                <a:lnTo>
                  <a:pt x="2673" y="2711"/>
                </a:lnTo>
                <a:close/>
                <a:moveTo>
                  <a:pt x="2348" y="2700"/>
                </a:moveTo>
                <a:lnTo>
                  <a:pt x="2348" y="2702"/>
                </a:lnTo>
                <a:lnTo>
                  <a:pt x="2346" y="2700"/>
                </a:lnTo>
                <a:lnTo>
                  <a:pt x="2345" y="2696"/>
                </a:lnTo>
                <a:lnTo>
                  <a:pt x="2346" y="2694"/>
                </a:lnTo>
                <a:lnTo>
                  <a:pt x="2348" y="2692"/>
                </a:lnTo>
                <a:lnTo>
                  <a:pt x="2350" y="2696"/>
                </a:lnTo>
                <a:lnTo>
                  <a:pt x="2350" y="2698"/>
                </a:lnTo>
                <a:lnTo>
                  <a:pt x="2348" y="2700"/>
                </a:lnTo>
                <a:close/>
                <a:moveTo>
                  <a:pt x="2596" y="2638"/>
                </a:moveTo>
                <a:lnTo>
                  <a:pt x="2594" y="2638"/>
                </a:lnTo>
                <a:lnTo>
                  <a:pt x="2592" y="2638"/>
                </a:lnTo>
                <a:lnTo>
                  <a:pt x="2590" y="2638"/>
                </a:lnTo>
                <a:lnTo>
                  <a:pt x="2588" y="2640"/>
                </a:lnTo>
                <a:lnTo>
                  <a:pt x="2586" y="2642"/>
                </a:lnTo>
                <a:lnTo>
                  <a:pt x="2585" y="2644"/>
                </a:lnTo>
                <a:lnTo>
                  <a:pt x="2585" y="2646"/>
                </a:lnTo>
                <a:lnTo>
                  <a:pt x="2583" y="2646"/>
                </a:lnTo>
                <a:lnTo>
                  <a:pt x="2583" y="2648"/>
                </a:lnTo>
                <a:lnTo>
                  <a:pt x="2581" y="2648"/>
                </a:lnTo>
                <a:lnTo>
                  <a:pt x="2579" y="2648"/>
                </a:lnTo>
                <a:lnTo>
                  <a:pt x="2575" y="2648"/>
                </a:lnTo>
                <a:lnTo>
                  <a:pt x="2573" y="2644"/>
                </a:lnTo>
                <a:lnTo>
                  <a:pt x="2573" y="2642"/>
                </a:lnTo>
                <a:lnTo>
                  <a:pt x="2575" y="2638"/>
                </a:lnTo>
                <a:lnTo>
                  <a:pt x="2577" y="2638"/>
                </a:lnTo>
                <a:lnTo>
                  <a:pt x="2575" y="2636"/>
                </a:lnTo>
                <a:lnTo>
                  <a:pt x="2577" y="2636"/>
                </a:lnTo>
                <a:lnTo>
                  <a:pt x="2581" y="2636"/>
                </a:lnTo>
                <a:lnTo>
                  <a:pt x="2583" y="2640"/>
                </a:lnTo>
                <a:lnTo>
                  <a:pt x="2585" y="2640"/>
                </a:lnTo>
                <a:lnTo>
                  <a:pt x="2586" y="2638"/>
                </a:lnTo>
                <a:lnTo>
                  <a:pt x="2590" y="2636"/>
                </a:lnTo>
                <a:lnTo>
                  <a:pt x="2590" y="2635"/>
                </a:lnTo>
                <a:lnTo>
                  <a:pt x="2590" y="2633"/>
                </a:lnTo>
                <a:lnTo>
                  <a:pt x="2592" y="2633"/>
                </a:lnTo>
                <a:lnTo>
                  <a:pt x="2594" y="2635"/>
                </a:lnTo>
                <a:lnTo>
                  <a:pt x="2596" y="2638"/>
                </a:lnTo>
                <a:close/>
                <a:moveTo>
                  <a:pt x="2859" y="2594"/>
                </a:moveTo>
                <a:lnTo>
                  <a:pt x="2857" y="2596"/>
                </a:lnTo>
                <a:lnTo>
                  <a:pt x="2853" y="2594"/>
                </a:lnTo>
                <a:lnTo>
                  <a:pt x="2851" y="2592"/>
                </a:lnTo>
                <a:lnTo>
                  <a:pt x="2851" y="2590"/>
                </a:lnTo>
                <a:lnTo>
                  <a:pt x="2851" y="2588"/>
                </a:lnTo>
                <a:lnTo>
                  <a:pt x="2853" y="2588"/>
                </a:lnTo>
                <a:lnTo>
                  <a:pt x="2855" y="2588"/>
                </a:lnTo>
                <a:lnTo>
                  <a:pt x="2859" y="2590"/>
                </a:lnTo>
                <a:lnTo>
                  <a:pt x="2861" y="2592"/>
                </a:lnTo>
                <a:lnTo>
                  <a:pt x="2859" y="2594"/>
                </a:lnTo>
                <a:close/>
                <a:moveTo>
                  <a:pt x="2849" y="2613"/>
                </a:moveTo>
                <a:lnTo>
                  <a:pt x="2846" y="2613"/>
                </a:lnTo>
                <a:lnTo>
                  <a:pt x="2844" y="2613"/>
                </a:lnTo>
                <a:lnTo>
                  <a:pt x="2844" y="2611"/>
                </a:lnTo>
                <a:lnTo>
                  <a:pt x="2848" y="2610"/>
                </a:lnTo>
                <a:lnTo>
                  <a:pt x="2849" y="2608"/>
                </a:lnTo>
                <a:lnTo>
                  <a:pt x="2851" y="2606"/>
                </a:lnTo>
                <a:lnTo>
                  <a:pt x="2855" y="2606"/>
                </a:lnTo>
                <a:lnTo>
                  <a:pt x="2855" y="2604"/>
                </a:lnTo>
                <a:lnTo>
                  <a:pt x="2857" y="2602"/>
                </a:lnTo>
                <a:lnTo>
                  <a:pt x="2859" y="2600"/>
                </a:lnTo>
                <a:lnTo>
                  <a:pt x="2861" y="2596"/>
                </a:lnTo>
                <a:lnTo>
                  <a:pt x="2863" y="2596"/>
                </a:lnTo>
                <a:lnTo>
                  <a:pt x="2865" y="2594"/>
                </a:lnTo>
                <a:lnTo>
                  <a:pt x="2867" y="2594"/>
                </a:lnTo>
                <a:lnTo>
                  <a:pt x="2871" y="2592"/>
                </a:lnTo>
                <a:lnTo>
                  <a:pt x="2873" y="2592"/>
                </a:lnTo>
                <a:lnTo>
                  <a:pt x="2882" y="2588"/>
                </a:lnTo>
                <a:lnTo>
                  <a:pt x="2888" y="2587"/>
                </a:lnTo>
                <a:lnTo>
                  <a:pt x="2894" y="2583"/>
                </a:lnTo>
                <a:lnTo>
                  <a:pt x="2899" y="2579"/>
                </a:lnTo>
                <a:lnTo>
                  <a:pt x="2903" y="2575"/>
                </a:lnTo>
                <a:lnTo>
                  <a:pt x="2905" y="2573"/>
                </a:lnTo>
                <a:lnTo>
                  <a:pt x="2907" y="2571"/>
                </a:lnTo>
                <a:lnTo>
                  <a:pt x="2915" y="2563"/>
                </a:lnTo>
                <a:lnTo>
                  <a:pt x="2917" y="2565"/>
                </a:lnTo>
                <a:lnTo>
                  <a:pt x="2919" y="2567"/>
                </a:lnTo>
                <a:lnTo>
                  <a:pt x="2919" y="2569"/>
                </a:lnTo>
                <a:lnTo>
                  <a:pt x="2915" y="2571"/>
                </a:lnTo>
                <a:lnTo>
                  <a:pt x="2913" y="2573"/>
                </a:lnTo>
                <a:lnTo>
                  <a:pt x="2911" y="2575"/>
                </a:lnTo>
                <a:lnTo>
                  <a:pt x="2909" y="2577"/>
                </a:lnTo>
                <a:lnTo>
                  <a:pt x="2907" y="2579"/>
                </a:lnTo>
                <a:lnTo>
                  <a:pt x="2903" y="2581"/>
                </a:lnTo>
                <a:lnTo>
                  <a:pt x="2901" y="2583"/>
                </a:lnTo>
                <a:lnTo>
                  <a:pt x="2899" y="2585"/>
                </a:lnTo>
                <a:lnTo>
                  <a:pt x="2896" y="2587"/>
                </a:lnTo>
                <a:lnTo>
                  <a:pt x="2894" y="2588"/>
                </a:lnTo>
                <a:lnTo>
                  <a:pt x="2892" y="2588"/>
                </a:lnTo>
                <a:lnTo>
                  <a:pt x="2890" y="2590"/>
                </a:lnTo>
                <a:lnTo>
                  <a:pt x="2888" y="2592"/>
                </a:lnTo>
                <a:lnTo>
                  <a:pt x="2884" y="2592"/>
                </a:lnTo>
                <a:lnTo>
                  <a:pt x="2882" y="2594"/>
                </a:lnTo>
                <a:lnTo>
                  <a:pt x="2880" y="2594"/>
                </a:lnTo>
                <a:lnTo>
                  <a:pt x="2878" y="2596"/>
                </a:lnTo>
                <a:lnTo>
                  <a:pt x="2876" y="2596"/>
                </a:lnTo>
                <a:lnTo>
                  <a:pt x="2874" y="2598"/>
                </a:lnTo>
                <a:lnTo>
                  <a:pt x="2873" y="2598"/>
                </a:lnTo>
                <a:lnTo>
                  <a:pt x="2871" y="2600"/>
                </a:lnTo>
                <a:lnTo>
                  <a:pt x="2867" y="2602"/>
                </a:lnTo>
                <a:lnTo>
                  <a:pt x="2865" y="2604"/>
                </a:lnTo>
                <a:lnTo>
                  <a:pt x="2863" y="2604"/>
                </a:lnTo>
                <a:lnTo>
                  <a:pt x="2861" y="2606"/>
                </a:lnTo>
                <a:lnTo>
                  <a:pt x="2857" y="2608"/>
                </a:lnTo>
                <a:lnTo>
                  <a:pt x="2855" y="2608"/>
                </a:lnTo>
                <a:lnTo>
                  <a:pt x="2853" y="2610"/>
                </a:lnTo>
                <a:lnTo>
                  <a:pt x="2851" y="2611"/>
                </a:lnTo>
                <a:lnTo>
                  <a:pt x="2849" y="2613"/>
                </a:lnTo>
                <a:close/>
                <a:moveTo>
                  <a:pt x="2903" y="2569"/>
                </a:moveTo>
                <a:lnTo>
                  <a:pt x="2899" y="2571"/>
                </a:lnTo>
                <a:lnTo>
                  <a:pt x="2897" y="2571"/>
                </a:lnTo>
                <a:lnTo>
                  <a:pt x="2896" y="2571"/>
                </a:lnTo>
                <a:lnTo>
                  <a:pt x="2894" y="2571"/>
                </a:lnTo>
                <a:lnTo>
                  <a:pt x="2892" y="2571"/>
                </a:lnTo>
                <a:lnTo>
                  <a:pt x="2888" y="2573"/>
                </a:lnTo>
                <a:lnTo>
                  <a:pt x="2888" y="2577"/>
                </a:lnTo>
                <a:lnTo>
                  <a:pt x="2886" y="2579"/>
                </a:lnTo>
                <a:lnTo>
                  <a:pt x="2884" y="2575"/>
                </a:lnTo>
                <a:lnTo>
                  <a:pt x="2882" y="2575"/>
                </a:lnTo>
                <a:lnTo>
                  <a:pt x="2880" y="2575"/>
                </a:lnTo>
                <a:lnTo>
                  <a:pt x="2880" y="2577"/>
                </a:lnTo>
                <a:lnTo>
                  <a:pt x="2878" y="2579"/>
                </a:lnTo>
                <a:lnTo>
                  <a:pt x="2876" y="2585"/>
                </a:lnTo>
                <a:lnTo>
                  <a:pt x="2871" y="2588"/>
                </a:lnTo>
                <a:lnTo>
                  <a:pt x="2871" y="2590"/>
                </a:lnTo>
                <a:lnTo>
                  <a:pt x="2869" y="2590"/>
                </a:lnTo>
                <a:lnTo>
                  <a:pt x="2865" y="2592"/>
                </a:lnTo>
                <a:lnTo>
                  <a:pt x="2863" y="2590"/>
                </a:lnTo>
                <a:lnTo>
                  <a:pt x="2859" y="2588"/>
                </a:lnTo>
                <a:lnTo>
                  <a:pt x="2857" y="2587"/>
                </a:lnTo>
                <a:lnTo>
                  <a:pt x="2853" y="2585"/>
                </a:lnTo>
                <a:lnTo>
                  <a:pt x="2849" y="2585"/>
                </a:lnTo>
                <a:lnTo>
                  <a:pt x="2848" y="2585"/>
                </a:lnTo>
                <a:lnTo>
                  <a:pt x="2846" y="2583"/>
                </a:lnTo>
                <a:lnTo>
                  <a:pt x="2848" y="2581"/>
                </a:lnTo>
                <a:lnTo>
                  <a:pt x="2849" y="2579"/>
                </a:lnTo>
                <a:lnTo>
                  <a:pt x="2851" y="2579"/>
                </a:lnTo>
                <a:lnTo>
                  <a:pt x="2853" y="2581"/>
                </a:lnTo>
                <a:lnTo>
                  <a:pt x="2855" y="2583"/>
                </a:lnTo>
                <a:lnTo>
                  <a:pt x="2859" y="2585"/>
                </a:lnTo>
                <a:lnTo>
                  <a:pt x="2863" y="2583"/>
                </a:lnTo>
                <a:lnTo>
                  <a:pt x="2863" y="2581"/>
                </a:lnTo>
                <a:lnTo>
                  <a:pt x="2865" y="2581"/>
                </a:lnTo>
                <a:lnTo>
                  <a:pt x="2867" y="2579"/>
                </a:lnTo>
                <a:lnTo>
                  <a:pt x="2869" y="2575"/>
                </a:lnTo>
                <a:lnTo>
                  <a:pt x="2869" y="2573"/>
                </a:lnTo>
                <a:lnTo>
                  <a:pt x="2871" y="2573"/>
                </a:lnTo>
                <a:lnTo>
                  <a:pt x="2873" y="2571"/>
                </a:lnTo>
                <a:lnTo>
                  <a:pt x="2886" y="2567"/>
                </a:lnTo>
                <a:lnTo>
                  <a:pt x="2892" y="2565"/>
                </a:lnTo>
                <a:lnTo>
                  <a:pt x="2896" y="2562"/>
                </a:lnTo>
                <a:lnTo>
                  <a:pt x="2896" y="2560"/>
                </a:lnTo>
                <a:lnTo>
                  <a:pt x="2897" y="2556"/>
                </a:lnTo>
                <a:lnTo>
                  <a:pt x="2897" y="2554"/>
                </a:lnTo>
                <a:lnTo>
                  <a:pt x="2905" y="2554"/>
                </a:lnTo>
                <a:lnTo>
                  <a:pt x="2905" y="2556"/>
                </a:lnTo>
                <a:lnTo>
                  <a:pt x="2907" y="2558"/>
                </a:lnTo>
                <a:lnTo>
                  <a:pt x="2905" y="2562"/>
                </a:lnTo>
                <a:lnTo>
                  <a:pt x="2905" y="2567"/>
                </a:lnTo>
                <a:lnTo>
                  <a:pt x="2903" y="2569"/>
                </a:lnTo>
                <a:close/>
                <a:moveTo>
                  <a:pt x="2880" y="2565"/>
                </a:moveTo>
                <a:lnTo>
                  <a:pt x="2873" y="2567"/>
                </a:lnTo>
                <a:lnTo>
                  <a:pt x="2871" y="2565"/>
                </a:lnTo>
                <a:lnTo>
                  <a:pt x="2873" y="2560"/>
                </a:lnTo>
                <a:lnTo>
                  <a:pt x="2876" y="2556"/>
                </a:lnTo>
                <a:lnTo>
                  <a:pt x="2876" y="2554"/>
                </a:lnTo>
                <a:lnTo>
                  <a:pt x="2876" y="2552"/>
                </a:lnTo>
                <a:lnTo>
                  <a:pt x="2878" y="2552"/>
                </a:lnTo>
                <a:lnTo>
                  <a:pt x="2880" y="2548"/>
                </a:lnTo>
                <a:lnTo>
                  <a:pt x="2882" y="2544"/>
                </a:lnTo>
                <a:lnTo>
                  <a:pt x="2886" y="2539"/>
                </a:lnTo>
                <a:lnTo>
                  <a:pt x="2888" y="2539"/>
                </a:lnTo>
                <a:lnTo>
                  <a:pt x="2890" y="2539"/>
                </a:lnTo>
                <a:lnTo>
                  <a:pt x="2892" y="2537"/>
                </a:lnTo>
                <a:lnTo>
                  <a:pt x="2892" y="2548"/>
                </a:lnTo>
                <a:lnTo>
                  <a:pt x="2890" y="2554"/>
                </a:lnTo>
                <a:lnTo>
                  <a:pt x="2890" y="2558"/>
                </a:lnTo>
                <a:lnTo>
                  <a:pt x="2886" y="2562"/>
                </a:lnTo>
                <a:lnTo>
                  <a:pt x="2880" y="2565"/>
                </a:lnTo>
                <a:close/>
                <a:moveTo>
                  <a:pt x="2932" y="2523"/>
                </a:moveTo>
                <a:lnTo>
                  <a:pt x="2930" y="2527"/>
                </a:lnTo>
                <a:lnTo>
                  <a:pt x="2928" y="2531"/>
                </a:lnTo>
                <a:lnTo>
                  <a:pt x="2928" y="2533"/>
                </a:lnTo>
                <a:lnTo>
                  <a:pt x="2926" y="2535"/>
                </a:lnTo>
                <a:lnTo>
                  <a:pt x="2924" y="2539"/>
                </a:lnTo>
                <a:lnTo>
                  <a:pt x="2924" y="2540"/>
                </a:lnTo>
                <a:lnTo>
                  <a:pt x="2922" y="2544"/>
                </a:lnTo>
                <a:lnTo>
                  <a:pt x="2922" y="2546"/>
                </a:lnTo>
                <a:lnTo>
                  <a:pt x="2921" y="2550"/>
                </a:lnTo>
                <a:lnTo>
                  <a:pt x="2919" y="2552"/>
                </a:lnTo>
                <a:lnTo>
                  <a:pt x="2919" y="2554"/>
                </a:lnTo>
                <a:lnTo>
                  <a:pt x="2917" y="2556"/>
                </a:lnTo>
                <a:lnTo>
                  <a:pt x="2915" y="2558"/>
                </a:lnTo>
                <a:lnTo>
                  <a:pt x="2913" y="2556"/>
                </a:lnTo>
                <a:lnTo>
                  <a:pt x="2909" y="2554"/>
                </a:lnTo>
                <a:lnTo>
                  <a:pt x="2907" y="2554"/>
                </a:lnTo>
                <a:lnTo>
                  <a:pt x="2903" y="2552"/>
                </a:lnTo>
                <a:lnTo>
                  <a:pt x="2897" y="2552"/>
                </a:lnTo>
                <a:lnTo>
                  <a:pt x="2897" y="2546"/>
                </a:lnTo>
                <a:lnTo>
                  <a:pt x="2897" y="2542"/>
                </a:lnTo>
                <a:lnTo>
                  <a:pt x="2899" y="2542"/>
                </a:lnTo>
                <a:lnTo>
                  <a:pt x="2896" y="2537"/>
                </a:lnTo>
                <a:lnTo>
                  <a:pt x="2899" y="2537"/>
                </a:lnTo>
                <a:lnTo>
                  <a:pt x="2901" y="2535"/>
                </a:lnTo>
                <a:lnTo>
                  <a:pt x="2903" y="2533"/>
                </a:lnTo>
                <a:lnTo>
                  <a:pt x="2905" y="2533"/>
                </a:lnTo>
                <a:lnTo>
                  <a:pt x="2907" y="2531"/>
                </a:lnTo>
                <a:lnTo>
                  <a:pt x="2909" y="2531"/>
                </a:lnTo>
                <a:lnTo>
                  <a:pt x="2911" y="2529"/>
                </a:lnTo>
                <a:lnTo>
                  <a:pt x="2913" y="2527"/>
                </a:lnTo>
                <a:lnTo>
                  <a:pt x="2915" y="2527"/>
                </a:lnTo>
                <a:lnTo>
                  <a:pt x="2915" y="2523"/>
                </a:lnTo>
                <a:lnTo>
                  <a:pt x="2917" y="2523"/>
                </a:lnTo>
                <a:lnTo>
                  <a:pt x="2921" y="2525"/>
                </a:lnTo>
                <a:lnTo>
                  <a:pt x="2922" y="2525"/>
                </a:lnTo>
                <a:lnTo>
                  <a:pt x="2926" y="2525"/>
                </a:lnTo>
                <a:lnTo>
                  <a:pt x="2926" y="2521"/>
                </a:lnTo>
                <a:lnTo>
                  <a:pt x="2928" y="2517"/>
                </a:lnTo>
                <a:lnTo>
                  <a:pt x="2928" y="2514"/>
                </a:lnTo>
                <a:lnTo>
                  <a:pt x="2930" y="2512"/>
                </a:lnTo>
                <a:lnTo>
                  <a:pt x="2932" y="2517"/>
                </a:lnTo>
                <a:lnTo>
                  <a:pt x="2932" y="2521"/>
                </a:lnTo>
                <a:lnTo>
                  <a:pt x="2932" y="2523"/>
                </a:lnTo>
                <a:close/>
                <a:moveTo>
                  <a:pt x="2978" y="2475"/>
                </a:moveTo>
                <a:lnTo>
                  <a:pt x="2978" y="2477"/>
                </a:lnTo>
                <a:lnTo>
                  <a:pt x="2976" y="2477"/>
                </a:lnTo>
                <a:lnTo>
                  <a:pt x="2974" y="2479"/>
                </a:lnTo>
                <a:lnTo>
                  <a:pt x="2972" y="2479"/>
                </a:lnTo>
                <a:lnTo>
                  <a:pt x="2970" y="2477"/>
                </a:lnTo>
                <a:lnTo>
                  <a:pt x="2969" y="2477"/>
                </a:lnTo>
                <a:lnTo>
                  <a:pt x="2969" y="2479"/>
                </a:lnTo>
                <a:lnTo>
                  <a:pt x="2970" y="2479"/>
                </a:lnTo>
                <a:lnTo>
                  <a:pt x="2972" y="2479"/>
                </a:lnTo>
                <a:lnTo>
                  <a:pt x="2972" y="2481"/>
                </a:lnTo>
                <a:lnTo>
                  <a:pt x="2974" y="2481"/>
                </a:lnTo>
                <a:lnTo>
                  <a:pt x="2976" y="2479"/>
                </a:lnTo>
                <a:lnTo>
                  <a:pt x="2978" y="2477"/>
                </a:lnTo>
                <a:lnTo>
                  <a:pt x="2980" y="2479"/>
                </a:lnTo>
                <a:lnTo>
                  <a:pt x="2978" y="2483"/>
                </a:lnTo>
                <a:lnTo>
                  <a:pt x="2976" y="2487"/>
                </a:lnTo>
                <a:lnTo>
                  <a:pt x="2974" y="2487"/>
                </a:lnTo>
                <a:lnTo>
                  <a:pt x="2970" y="2489"/>
                </a:lnTo>
                <a:lnTo>
                  <a:pt x="2969" y="2489"/>
                </a:lnTo>
                <a:lnTo>
                  <a:pt x="2967" y="2491"/>
                </a:lnTo>
                <a:lnTo>
                  <a:pt x="2965" y="2492"/>
                </a:lnTo>
                <a:lnTo>
                  <a:pt x="2963" y="2492"/>
                </a:lnTo>
                <a:lnTo>
                  <a:pt x="2959" y="2494"/>
                </a:lnTo>
                <a:lnTo>
                  <a:pt x="2957" y="2496"/>
                </a:lnTo>
                <a:lnTo>
                  <a:pt x="2955" y="2496"/>
                </a:lnTo>
                <a:lnTo>
                  <a:pt x="2951" y="2498"/>
                </a:lnTo>
                <a:lnTo>
                  <a:pt x="2949" y="2498"/>
                </a:lnTo>
                <a:lnTo>
                  <a:pt x="2947" y="2498"/>
                </a:lnTo>
                <a:lnTo>
                  <a:pt x="2945" y="2496"/>
                </a:lnTo>
                <a:lnTo>
                  <a:pt x="2944" y="2496"/>
                </a:lnTo>
                <a:lnTo>
                  <a:pt x="2942" y="2494"/>
                </a:lnTo>
                <a:lnTo>
                  <a:pt x="2940" y="2492"/>
                </a:lnTo>
                <a:lnTo>
                  <a:pt x="2938" y="2491"/>
                </a:lnTo>
                <a:lnTo>
                  <a:pt x="2936" y="2489"/>
                </a:lnTo>
                <a:lnTo>
                  <a:pt x="2936" y="2487"/>
                </a:lnTo>
                <a:lnTo>
                  <a:pt x="2938" y="2487"/>
                </a:lnTo>
                <a:lnTo>
                  <a:pt x="2940" y="2489"/>
                </a:lnTo>
                <a:lnTo>
                  <a:pt x="2942" y="2491"/>
                </a:lnTo>
                <a:lnTo>
                  <a:pt x="2944" y="2489"/>
                </a:lnTo>
                <a:lnTo>
                  <a:pt x="2945" y="2487"/>
                </a:lnTo>
                <a:lnTo>
                  <a:pt x="2945" y="2489"/>
                </a:lnTo>
                <a:lnTo>
                  <a:pt x="2949" y="2492"/>
                </a:lnTo>
                <a:lnTo>
                  <a:pt x="2949" y="2491"/>
                </a:lnTo>
                <a:lnTo>
                  <a:pt x="2951" y="2491"/>
                </a:lnTo>
                <a:lnTo>
                  <a:pt x="2947" y="2487"/>
                </a:lnTo>
                <a:lnTo>
                  <a:pt x="2947" y="2485"/>
                </a:lnTo>
                <a:lnTo>
                  <a:pt x="2955" y="2481"/>
                </a:lnTo>
                <a:lnTo>
                  <a:pt x="2953" y="2483"/>
                </a:lnTo>
                <a:lnTo>
                  <a:pt x="2957" y="2483"/>
                </a:lnTo>
                <a:lnTo>
                  <a:pt x="2957" y="2481"/>
                </a:lnTo>
                <a:lnTo>
                  <a:pt x="2963" y="2477"/>
                </a:lnTo>
                <a:lnTo>
                  <a:pt x="2967" y="2477"/>
                </a:lnTo>
                <a:lnTo>
                  <a:pt x="2970" y="2473"/>
                </a:lnTo>
                <a:lnTo>
                  <a:pt x="2972" y="2475"/>
                </a:lnTo>
                <a:lnTo>
                  <a:pt x="2976" y="2475"/>
                </a:lnTo>
                <a:lnTo>
                  <a:pt x="2976" y="2473"/>
                </a:lnTo>
                <a:lnTo>
                  <a:pt x="2980" y="2475"/>
                </a:lnTo>
                <a:lnTo>
                  <a:pt x="2978" y="2475"/>
                </a:lnTo>
                <a:close/>
                <a:moveTo>
                  <a:pt x="2986" y="2471"/>
                </a:moveTo>
                <a:lnTo>
                  <a:pt x="2982" y="2471"/>
                </a:lnTo>
                <a:lnTo>
                  <a:pt x="2982" y="2473"/>
                </a:lnTo>
                <a:lnTo>
                  <a:pt x="2978" y="2471"/>
                </a:lnTo>
                <a:lnTo>
                  <a:pt x="2976" y="2471"/>
                </a:lnTo>
                <a:lnTo>
                  <a:pt x="2976" y="2473"/>
                </a:lnTo>
                <a:lnTo>
                  <a:pt x="2974" y="2473"/>
                </a:lnTo>
                <a:lnTo>
                  <a:pt x="2972" y="2473"/>
                </a:lnTo>
                <a:lnTo>
                  <a:pt x="2974" y="2471"/>
                </a:lnTo>
                <a:lnTo>
                  <a:pt x="2976" y="2469"/>
                </a:lnTo>
                <a:lnTo>
                  <a:pt x="2980" y="2469"/>
                </a:lnTo>
                <a:lnTo>
                  <a:pt x="2984" y="2467"/>
                </a:lnTo>
                <a:lnTo>
                  <a:pt x="2986" y="2466"/>
                </a:lnTo>
                <a:lnTo>
                  <a:pt x="2993" y="2462"/>
                </a:lnTo>
                <a:lnTo>
                  <a:pt x="2997" y="2460"/>
                </a:lnTo>
                <a:lnTo>
                  <a:pt x="2999" y="2460"/>
                </a:lnTo>
                <a:lnTo>
                  <a:pt x="2999" y="2462"/>
                </a:lnTo>
                <a:lnTo>
                  <a:pt x="2997" y="2464"/>
                </a:lnTo>
                <a:lnTo>
                  <a:pt x="2995" y="2466"/>
                </a:lnTo>
                <a:lnTo>
                  <a:pt x="2993" y="2467"/>
                </a:lnTo>
                <a:lnTo>
                  <a:pt x="2992" y="2467"/>
                </a:lnTo>
                <a:lnTo>
                  <a:pt x="2990" y="2467"/>
                </a:lnTo>
                <a:lnTo>
                  <a:pt x="2988" y="2469"/>
                </a:lnTo>
                <a:lnTo>
                  <a:pt x="2986" y="2469"/>
                </a:lnTo>
                <a:lnTo>
                  <a:pt x="2986" y="2471"/>
                </a:lnTo>
                <a:close/>
                <a:moveTo>
                  <a:pt x="2888" y="2448"/>
                </a:moveTo>
                <a:lnTo>
                  <a:pt x="2886" y="2454"/>
                </a:lnTo>
                <a:lnTo>
                  <a:pt x="2882" y="2450"/>
                </a:lnTo>
                <a:lnTo>
                  <a:pt x="2882" y="2448"/>
                </a:lnTo>
                <a:lnTo>
                  <a:pt x="2880" y="2446"/>
                </a:lnTo>
                <a:lnTo>
                  <a:pt x="2882" y="2443"/>
                </a:lnTo>
                <a:lnTo>
                  <a:pt x="2884" y="2441"/>
                </a:lnTo>
                <a:lnTo>
                  <a:pt x="2884" y="2437"/>
                </a:lnTo>
                <a:lnTo>
                  <a:pt x="2888" y="2439"/>
                </a:lnTo>
                <a:lnTo>
                  <a:pt x="2890" y="2441"/>
                </a:lnTo>
                <a:lnTo>
                  <a:pt x="2890" y="2443"/>
                </a:lnTo>
                <a:lnTo>
                  <a:pt x="2888" y="2448"/>
                </a:lnTo>
                <a:close/>
                <a:moveTo>
                  <a:pt x="2988" y="2477"/>
                </a:moveTo>
                <a:lnTo>
                  <a:pt x="2984" y="2477"/>
                </a:lnTo>
                <a:lnTo>
                  <a:pt x="2982" y="2477"/>
                </a:lnTo>
                <a:lnTo>
                  <a:pt x="2982" y="2475"/>
                </a:lnTo>
                <a:lnTo>
                  <a:pt x="2984" y="2475"/>
                </a:lnTo>
                <a:lnTo>
                  <a:pt x="2988" y="2471"/>
                </a:lnTo>
                <a:lnTo>
                  <a:pt x="2990" y="2469"/>
                </a:lnTo>
                <a:lnTo>
                  <a:pt x="2993" y="2467"/>
                </a:lnTo>
                <a:lnTo>
                  <a:pt x="2997" y="2466"/>
                </a:lnTo>
                <a:lnTo>
                  <a:pt x="2999" y="2464"/>
                </a:lnTo>
                <a:lnTo>
                  <a:pt x="3001" y="2462"/>
                </a:lnTo>
                <a:lnTo>
                  <a:pt x="3001" y="2460"/>
                </a:lnTo>
                <a:lnTo>
                  <a:pt x="3001" y="2458"/>
                </a:lnTo>
                <a:lnTo>
                  <a:pt x="3003" y="2458"/>
                </a:lnTo>
                <a:lnTo>
                  <a:pt x="3007" y="2456"/>
                </a:lnTo>
                <a:lnTo>
                  <a:pt x="3015" y="2452"/>
                </a:lnTo>
                <a:lnTo>
                  <a:pt x="3024" y="2446"/>
                </a:lnTo>
                <a:lnTo>
                  <a:pt x="3028" y="2444"/>
                </a:lnTo>
                <a:lnTo>
                  <a:pt x="3030" y="2444"/>
                </a:lnTo>
                <a:lnTo>
                  <a:pt x="3032" y="2443"/>
                </a:lnTo>
                <a:lnTo>
                  <a:pt x="3032" y="2439"/>
                </a:lnTo>
                <a:lnTo>
                  <a:pt x="3034" y="2437"/>
                </a:lnTo>
                <a:lnTo>
                  <a:pt x="3036" y="2435"/>
                </a:lnTo>
                <a:lnTo>
                  <a:pt x="3036" y="2433"/>
                </a:lnTo>
                <a:lnTo>
                  <a:pt x="3038" y="2431"/>
                </a:lnTo>
                <a:lnTo>
                  <a:pt x="3038" y="2429"/>
                </a:lnTo>
                <a:lnTo>
                  <a:pt x="3043" y="2427"/>
                </a:lnTo>
                <a:lnTo>
                  <a:pt x="3043" y="2425"/>
                </a:lnTo>
                <a:lnTo>
                  <a:pt x="3045" y="2425"/>
                </a:lnTo>
                <a:lnTo>
                  <a:pt x="3047" y="2427"/>
                </a:lnTo>
                <a:lnTo>
                  <a:pt x="3049" y="2427"/>
                </a:lnTo>
                <a:lnTo>
                  <a:pt x="3049" y="2429"/>
                </a:lnTo>
                <a:lnTo>
                  <a:pt x="3053" y="2431"/>
                </a:lnTo>
                <a:lnTo>
                  <a:pt x="3055" y="2431"/>
                </a:lnTo>
                <a:lnTo>
                  <a:pt x="3057" y="2433"/>
                </a:lnTo>
                <a:lnTo>
                  <a:pt x="3059" y="2435"/>
                </a:lnTo>
                <a:lnTo>
                  <a:pt x="3061" y="2439"/>
                </a:lnTo>
                <a:lnTo>
                  <a:pt x="3059" y="2443"/>
                </a:lnTo>
                <a:lnTo>
                  <a:pt x="3055" y="2444"/>
                </a:lnTo>
                <a:lnTo>
                  <a:pt x="3053" y="2446"/>
                </a:lnTo>
                <a:lnTo>
                  <a:pt x="3051" y="2448"/>
                </a:lnTo>
                <a:lnTo>
                  <a:pt x="3049" y="2450"/>
                </a:lnTo>
                <a:lnTo>
                  <a:pt x="3045" y="2450"/>
                </a:lnTo>
                <a:lnTo>
                  <a:pt x="3041" y="2452"/>
                </a:lnTo>
                <a:lnTo>
                  <a:pt x="3040" y="2454"/>
                </a:lnTo>
                <a:lnTo>
                  <a:pt x="3036" y="2454"/>
                </a:lnTo>
                <a:lnTo>
                  <a:pt x="3032" y="2454"/>
                </a:lnTo>
                <a:lnTo>
                  <a:pt x="3030" y="2456"/>
                </a:lnTo>
                <a:lnTo>
                  <a:pt x="3028" y="2456"/>
                </a:lnTo>
                <a:lnTo>
                  <a:pt x="3026" y="2458"/>
                </a:lnTo>
                <a:lnTo>
                  <a:pt x="3024" y="2458"/>
                </a:lnTo>
                <a:lnTo>
                  <a:pt x="3022" y="2458"/>
                </a:lnTo>
                <a:lnTo>
                  <a:pt x="3020" y="2460"/>
                </a:lnTo>
                <a:lnTo>
                  <a:pt x="3018" y="2460"/>
                </a:lnTo>
                <a:lnTo>
                  <a:pt x="3015" y="2462"/>
                </a:lnTo>
                <a:lnTo>
                  <a:pt x="3013" y="2462"/>
                </a:lnTo>
                <a:lnTo>
                  <a:pt x="3011" y="2464"/>
                </a:lnTo>
                <a:lnTo>
                  <a:pt x="3009" y="2466"/>
                </a:lnTo>
                <a:lnTo>
                  <a:pt x="3005" y="2466"/>
                </a:lnTo>
                <a:lnTo>
                  <a:pt x="3003" y="2467"/>
                </a:lnTo>
                <a:lnTo>
                  <a:pt x="3001" y="2467"/>
                </a:lnTo>
                <a:lnTo>
                  <a:pt x="2999" y="2469"/>
                </a:lnTo>
                <a:lnTo>
                  <a:pt x="2997" y="2471"/>
                </a:lnTo>
                <a:lnTo>
                  <a:pt x="2995" y="2471"/>
                </a:lnTo>
                <a:lnTo>
                  <a:pt x="2992" y="2473"/>
                </a:lnTo>
                <a:lnTo>
                  <a:pt x="2990" y="2475"/>
                </a:lnTo>
                <a:lnTo>
                  <a:pt x="2988" y="2477"/>
                </a:lnTo>
                <a:close/>
                <a:moveTo>
                  <a:pt x="3028" y="2425"/>
                </a:moveTo>
                <a:lnTo>
                  <a:pt x="3030" y="2427"/>
                </a:lnTo>
                <a:lnTo>
                  <a:pt x="3030" y="2429"/>
                </a:lnTo>
                <a:lnTo>
                  <a:pt x="3032" y="2431"/>
                </a:lnTo>
                <a:lnTo>
                  <a:pt x="3030" y="2433"/>
                </a:lnTo>
                <a:lnTo>
                  <a:pt x="3028" y="2431"/>
                </a:lnTo>
                <a:lnTo>
                  <a:pt x="3028" y="2429"/>
                </a:lnTo>
                <a:lnTo>
                  <a:pt x="3026" y="2427"/>
                </a:lnTo>
                <a:lnTo>
                  <a:pt x="3026" y="2429"/>
                </a:lnTo>
                <a:lnTo>
                  <a:pt x="3024" y="2429"/>
                </a:lnTo>
                <a:lnTo>
                  <a:pt x="3022" y="2429"/>
                </a:lnTo>
                <a:lnTo>
                  <a:pt x="3022" y="2431"/>
                </a:lnTo>
                <a:lnTo>
                  <a:pt x="3020" y="2429"/>
                </a:lnTo>
                <a:lnTo>
                  <a:pt x="3017" y="2433"/>
                </a:lnTo>
                <a:lnTo>
                  <a:pt x="3020" y="2433"/>
                </a:lnTo>
                <a:lnTo>
                  <a:pt x="3017" y="2435"/>
                </a:lnTo>
                <a:lnTo>
                  <a:pt x="3015" y="2435"/>
                </a:lnTo>
                <a:lnTo>
                  <a:pt x="3013" y="2433"/>
                </a:lnTo>
                <a:lnTo>
                  <a:pt x="3009" y="2433"/>
                </a:lnTo>
                <a:lnTo>
                  <a:pt x="3007" y="2433"/>
                </a:lnTo>
                <a:lnTo>
                  <a:pt x="3005" y="2433"/>
                </a:lnTo>
                <a:lnTo>
                  <a:pt x="3003" y="2435"/>
                </a:lnTo>
                <a:lnTo>
                  <a:pt x="3003" y="2433"/>
                </a:lnTo>
                <a:lnTo>
                  <a:pt x="3003" y="2431"/>
                </a:lnTo>
                <a:lnTo>
                  <a:pt x="3005" y="2431"/>
                </a:lnTo>
                <a:lnTo>
                  <a:pt x="3007" y="2429"/>
                </a:lnTo>
                <a:lnTo>
                  <a:pt x="3009" y="2429"/>
                </a:lnTo>
                <a:lnTo>
                  <a:pt x="3011" y="2427"/>
                </a:lnTo>
                <a:lnTo>
                  <a:pt x="3013" y="2425"/>
                </a:lnTo>
                <a:lnTo>
                  <a:pt x="3015" y="2425"/>
                </a:lnTo>
                <a:lnTo>
                  <a:pt x="3017" y="2425"/>
                </a:lnTo>
                <a:lnTo>
                  <a:pt x="3022" y="2425"/>
                </a:lnTo>
                <a:lnTo>
                  <a:pt x="3024" y="2423"/>
                </a:lnTo>
                <a:lnTo>
                  <a:pt x="3028" y="2421"/>
                </a:lnTo>
                <a:lnTo>
                  <a:pt x="3028" y="2425"/>
                </a:lnTo>
                <a:close/>
                <a:moveTo>
                  <a:pt x="3022" y="2418"/>
                </a:moveTo>
                <a:lnTo>
                  <a:pt x="3024" y="2419"/>
                </a:lnTo>
                <a:lnTo>
                  <a:pt x="3024" y="2421"/>
                </a:lnTo>
                <a:lnTo>
                  <a:pt x="3022" y="2421"/>
                </a:lnTo>
                <a:lnTo>
                  <a:pt x="3022" y="2423"/>
                </a:lnTo>
                <a:lnTo>
                  <a:pt x="3020" y="2423"/>
                </a:lnTo>
                <a:lnTo>
                  <a:pt x="3017" y="2423"/>
                </a:lnTo>
                <a:lnTo>
                  <a:pt x="3018" y="2421"/>
                </a:lnTo>
                <a:lnTo>
                  <a:pt x="3017" y="2419"/>
                </a:lnTo>
                <a:lnTo>
                  <a:pt x="3017" y="2418"/>
                </a:lnTo>
                <a:lnTo>
                  <a:pt x="3020" y="2418"/>
                </a:lnTo>
                <a:lnTo>
                  <a:pt x="3022" y="2418"/>
                </a:lnTo>
                <a:close/>
                <a:moveTo>
                  <a:pt x="3026" y="2404"/>
                </a:moveTo>
                <a:lnTo>
                  <a:pt x="3028" y="2406"/>
                </a:lnTo>
                <a:lnTo>
                  <a:pt x="3030" y="2404"/>
                </a:lnTo>
                <a:lnTo>
                  <a:pt x="3030" y="2402"/>
                </a:lnTo>
                <a:lnTo>
                  <a:pt x="3032" y="2402"/>
                </a:lnTo>
                <a:lnTo>
                  <a:pt x="3032" y="2404"/>
                </a:lnTo>
                <a:lnTo>
                  <a:pt x="3032" y="2406"/>
                </a:lnTo>
                <a:lnTo>
                  <a:pt x="3032" y="2408"/>
                </a:lnTo>
                <a:lnTo>
                  <a:pt x="3034" y="2408"/>
                </a:lnTo>
                <a:lnTo>
                  <a:pt x="3036" y="2408"/>
                </a:lnTo>
                <a:lnTo>
                  <a:pt x="3038" y="2408"/>
                </a:lnTo>
                <a:lnTo>
                  <a:pt x="3038" y="2410"/>
                </a:lnTo>
                <a:lnTo>
                  <a:pt x="3041" y="2412"/>
                </a:lnTo>
                <a:lnTo>
                  <a:pt x="3040" y="2414"/>
                </a:lnTo>
                <a:lnTo>
                  <a:pt x="3040" y="2416"/>
                </a:lnTo>
                <a:lnTo>
                  <a:pt x="3040" y="2418"/>
                </a:lnTo>
                <a:lnTo>
                  <a:pt x="3038" y="2419"/>
                </a:lnTo>
                <a:lnTo>
                  <a:pt x="3036" y="2418"/>
                </a:lnTo>
                <a:lnTo>
                  <a:pt x="3036" y="2414"/>
                </a:lnTo>
                <a:lnTo>
                  <a:pt x="3036" y="2412"/>
                </a:lnTo>
                <a:lnTo>
                  <a:pt x="3034" y="2410"/>
                </a:lnTo>
                <a:lnTo>
                  <a:pt x="3030" y="2410"/>
                </a:lnTo>
                <a:lnTo>
                  <a:pt x="3026" y="2408"/>
                </a:lnTo>
                <a:lnTo>
                  <a:pt x="3026" y="2404"/>
                </a:lnTo>
                <a:close/>
                <a:moveTo>
                  <a:pt x="3070" y="2418"/>
                </a:moveTo>
                <a:lnTo>
                  <a:pt x="3068" y="2419"/>
                </a:lnTo>
                <a:lnTo>
                  <a:pt x="3065" y="2421"/>
                </a:lnTo>
                <a:lnTo>
                  <a:pt x="3063" y="2423"/>
                </a:lnTo>
                <a:lnTo>
                  <a:pt x="3061" y="2425"/>
                </a:lnTo>
                <a:lnTo>
                  <a:pt x="3059" y="2427"/>
                </a:lnTo>
                <a:lnTo>
                  <a:pt x="3057" y="2427"/>
                </a:lnTo>
                <a:lnTo>
                  <a:pt x="3053" y="2425"/>
                </a:lnTo>
                <a:lnTo>
                  <a:pt x="3053" y="2423"/>
                </a:lnTo>
                <a:lnTo>
                  <a:pt x="3053" y="2421"/>
                </a:lnTo>
                <a:lnTo>
                  <a:pt x="3051" y="2419"/>
                </a:lnTo>
                <a:lnTo>
                  <a:pt x="3051" y="2418"/>
                </a:lnTo>
                <a:lnTo>
                  <a:pt x="3051" y="2419"/>
                </a:lnTo>
                <a:lnTo>
                  <a:pt x="3051" y="2421"/>
                </a:lnTo>
                <a:lnTo>
                  <a:pt x="3049" y="2423"/>
                </a:lnTo>
                <a:lnTo>
                  <a:pt x="3047" y="2423"/>
                </a:lnTo>
                <a:lnTo>
                  <a:pt x="3045" y="2423"/>
                </a:lnTo>
                <a:lnTo>
                  <a:pt x="3043" y="2423"/>
                </a:lnTo>
                <a:lnTo>
                  <a:pt x="3041" y="2421"/>
                </a:lnTo>
                <a:lnTo>
                  <a:pt x="3041" y="2419"/>
                </a:lnTo>
                <a:lnTo>
                  <a:pt x="3041" y="2418"/>
                </a:lnTo>
                <a:lnTo>
                  <a:pt x="3043" y="2416"/>
                </a:lnTo>
                <a:lnTo>
                  <a:pt x="3045" y="2416"/>
                </a:lnTo>
                <a:lnTo>
                  <a:pt x="3049" y="2414"/>
                </a:lnTo>
                <a:lnTo>
                  <a:pt x="3051" y="2410"/>
                </a:lnTo>
                <a:lnTo>
                  <a:pt x="3053" y="2406"/>
                </a:lnTo>
                <a:lnTo>
                  <a:pt x="3055" y="2404"/>
                </a:lnTo>
                <a:lnTo>
                  <a:pt x="3057" y="2402"/>
                </a:lnTo>
                <a:lnTo>
                  <a:pt x="3059" y="2402"/>
                </a:lnTo>
                <a:lnTo>
                  <a:pt x="3061" y="2400"/>
                </a:lnTo>
                <a:lnTo>
                  <a:pt x="3061" y="2398"/>
                </a:lnTo>
                <a:lnTo>
                  <a:pt x="3059" y="2398"/>
                </a:lnTo>
                <a:lnTo>
                  <a:pt x="3061" y="2395"/>
                </a:lnTo>
                <a:lnTo>
                  <a:pt x="3059" y="2393"/>
                </a:lnTo>
                <a:lnTo>
                  <a:pt x="3061" y="2391"/>
                </a:lnTo>
                <a:lnTo>
                  <a:pt x="3065" y="2396"/>
                </a:lnTo>
                <a:lnTo>
                  <a:pt x="3065" y="2398"/>
                </a:lnTo>
                <a:lnTo>
                  <a:pt x="3063" y="2400"/>
                </a:lnTo>
                <a:lnTo>
                  <a:pt x="3065" y="2400"/>
                </a:lnTo>
                <a:lnTo>
                  <a:pt x="3066" y="2400"/>
                </a:lnTo>
                <a:lnTo>
                  <a:pt x="3068" y="2400"/>
                </a:lnTo>
                <a:lnTo>
                  <a:pt x="3070" y="2402"/>
                </a:lnTo>
                <a:lnTo>
                  <a:pt x="3072" y="2402"/>
                </a:lnTo>
                <a:lnTo>
                  <a:pt x="3072" y="2404"/>
                </a:lnTo>
                <a:lnTo>
                  <a:pt x="3074" y="2404"/>
                </a:lnTo>
                <a:lnTo>
                  <a:pt x="3074" y="2408"/>
                </a:lnTo>
                <a:lnTo>
                  <a:pt x="3076" y="2412"/>
                </a:lnTo>
                <a:lnTo>
                  <a:pt x="3074" y="2414"/>
                </a:lnTo>
                <a:lnTo>
                  <a:pt x="3074" y="2416"/>
                </a:lnTo>
                <a:lnTo>
                  <a:pt x="3070" y="2418"/>
                </a:lnTo>
                <a:close/>
                <a:moveTo>
                  <a:pt x="3068" y="2389"/>
                </a:moveTo>
                <a:lnTo>
                  <a:pt x="3066" y="2389"/>
                </a:lnTo>
                <a:lnTo>
                  <a:pt x="3066" y="2385"/>
                </a:lnTo>
                <a:lnTo>
                  <a:pt x="3070" y="2379"/>
                </a:lnTo>
                <a:lnTo>
                  <a:pt x="3070" y="2385"/>
                </a:lnTo>
                <a:lnTo>
                  <a:pt x="3068" y="2389"/>
                </a:lnTo>
                <a:close/>
                <a:moveTo>
                  <a:pt x="3103" y="2360"/>
                </a:moveTo>
                <a:lnTo>
                  <a:pt x="3103" y="2362"/>
                </a:lnTo>
                <a:lnTo>
                  <a:pt x="3105" y="2362"/>
                </a:lnTo>
                <a:lnTo>
                  <a:pt x="3105" y="2366"/>
                </a:lnTo>
                <a:lnTo>
                  <a:pt x="3107" y="2368"/>
                </a:lnTo>
                <a:lnTo>
                  <a:pt x="3109" y="2370"/>
                </a:lnTo>
                <a:lnTo>
                  <a:pt x="3111" y="2371"/>
                </a:lnTo>
                <a:lnTo>
                  <a:pt x="3111" y="2373"/>
                </a:lnTo>
                <a:lnTo>
                  <a:pt x="3113" y="2375"/>
                </a:lnTo>
                <a:lnTo>
                  <a:pt x="3114" y="2377"/>
                </a:lnTo>
                <a:lnTo>
                  <a:pt x="3114" y="2379"/>
                </a:lnTo>
                <a:lnTo>
                  <a:pt x="3113" y="2381"/>
                </a:lnTo>
                <a:lnTo>
                  <a:pt x="3111" y="2383"/>
                </a:lnTo>
                <a:lnTo>
                  <a:pt x="3107" y="2383"/>
                </a:lnTo>
                <a:lnTo>
                  <a:pt x="3105" y="2385"/>
                </a:lnTo>
                <a:lnTo>
                  <a:pt x="3103" y="2387"/>
                </a:lnTo>
                <a:lnTo>
                  <a:pt x="3099" y="2389"/>
                </a:lnTo>
                <a:lnTo>
                  <a:pt x="3097" y="2391"/>
                </a:lnTo>
                <a:lnTo>
                  <a:pt x="3095" y="2391"/>
                </a:lnTo>
                <a:lnTo>
                  <a:pt x="3089" y="2396"/>
                </a:lnTo>
                <a:lnTo>
                  <a:pt x="3086" y="2398"/>
                </a:lnTo>
                <a:lnTo>
                  <a:pt x="3082" y="2402"/>
                </a:lnTo>
                <a:lnTo>
                  <a:pt x="3078" y="2402"/>
                </a:lnTo>
                <a:lnTo>
                  <a:pt x="3076" y="2402"/>
                </a:lnTo>
                <a:lnTo>
                  <a:pt x="3076" y="2400"/>
                </a:lnTo>
                <a:lnTo>
                  <a:pt x="3072" y="2396"/>
                </a:lnTo>
                <a:lnTo>
                  <a:pt x="3070" y="2395"/>
                </a:lnTo>
                <a:lnTo>
                  <a:pt x="3068" y="2393"/>
                </a:lnTo>
                <a:lnTo>
                  <a:pt x="3068" y="2391"/>
                </a:lnTo>
                <a:lnTo>
                  <a:pt x="3070" y="2389"/>
                </a:lnTo>
                <a:lnTo>
                  <a:pt x="3070" y="2387"/>
                </a:lnTo>
                <a:lnTo>
                  <a:pt x="3074" y="2383"/>
                </a:lnTo>
                <a:lnTo>
                  <a:pt x="3074" y="2381"/>
                </a:lnTo>
                <a:lnTo>
                  <a:pt x="3074" y="2379"/>
                </a:lnTo>
                <a:lnTo>
                  <a:pt x="3074" y="2377"/>
                </a:lnTo>
                <a:lnTo>
                  <a:pt x="3074" y="2375"/>
                </a:lnTo>
                <a:lnTo>
                  <a:pt x="3076" y="2375"/>
                </a:lnTo>
                <a:lnTo>
                  <a:pt x="3078" y="2371"/>
                </a:lnTo>
                <a:lnTo>
                  <a:pt x="3080" y="2370"/>
                </a:lnTo>
                <a:lnTo>
                  <a:pt x="3084" y="2370"/>
                </a:lnTo>
                <a:lnTo>
                  <a:pt x="3084" y="2371"/>
                </a:lnTo>
                <a:lnTo>
                  <a:pt x="3084" y="2373"/>
                </a:lnTo>
                <a:lnTo>
                  <a:pt x="3086" y="2375"/>
                </a:lnTo>
                <a:lnTo>
                  <a:pt x="3088" y="2373"/>
                </a:lnTo>
                <a:lnTo>
                  <a:pt x="3089" y="2373"/>
                </a:lnTo>
                <a:lnTo>
                  <a:pt x="3093" y="2373"/>
                </a:lnTo>
                <a:lnTo>
                  <a:pt x="3095" y="2370"/>
                </a:lnTo>
                <a:lnTo>
                  <a:pt x="3093" y="2368"/>
                </a:lnTo>
                <a:lnTo>
                  <a:pt x="3093" y="2366"/>
                </a:lnTo>
                <a:lnTo>
                  <a:pt x="3091" y="2364"/>
                </a:lnTo>
                <a:lnTo>
                  <a:pt x="3088" y="2364"/>
                </a:lnTo>
                <a:lnTo>
                  <a:pt x="3088" y="2362"/>
                </a:lnTo>
                <a:lnTo>
                  <a:pt x="3088" y="2360"/>
                </a:lnTo>
                <a:lnTo>
                  <a:pt x="3086" y="2360"/>
                </a:lnTo>
                <a:lnTo>
                  <a:pt x="3086" y="2362"/>
                </a:lnTo>
                <a:lnTo>
                  <a:pt x="3084" y="2362"/>
                </a:lnTo>
                <a:lnTo>
                  <a:pt x="3084" y="2360"/>
                </a:lnTo>
                <a:lnTo>
                  <a:pt x="3086" y="2358"/>
                </a:lnTo>
                <a:lnTo>
                  <a:pt x="3089" y="2356"/>
                </a:lnTo>
                <a:lnTo>
                  <a:pt x="3093" y="2354"/>
                </a:lnTo>
                <a:lnTo>
                  <a:pt x="3095" y="2354"/>
                </a:lnTo>
                <a:lnTo>
                  <a:pt x="3097" y="2352"/>
                </a:lnTo>
                <a:lnTo>
                  <a:pt x="3097" y="2350"/>
                </a:lnTo>
                <a:lnTo>
                  <a:pt x="3099" y="2352"/>
                </a:lnTo>
                <a:lnTo>
                  <a:pt x="3103" y="2354"/>
                </a:lnTo>
                <a:lnTo>
                  <a:pt x="3103" y="2356"/>
                </a:lnTo>
                <a:lnTo>
                  <a:pt x="3103" y="2360"/>
                </a:lnTo>
                <a:close/>
                <a:moveTo>
                  <a:pt x="3130" y="2329"/>
                </a:moveTo>
                <a:lnTo>
                  <a:pt x="3132" y="2333"/>
                </a:lnTo>
                <a:lnTo>
                  <a:pt x="3132" y="2335"/>
                </a:lnTo>
                <a:lnTo>
                  <a:pt x="3132" y="2337"/>
                </a:lnTo>
                <a:lnTo>
                  <a:pt x="3134" y="2337"/>
                </a:lnTo>
                <a:lnTo>
                  <a:pt x="3134" y="2339"/>
                </a:lnTo>
                <a:lnTo>
                  <a:pt x="3134" y="2341"/>
                </a:lnTo>
                <a:lnTo>
                  <a:pt x="3130" y="2341"/>
                </a:lnTo>
                <a:lnTo>
                  <a:pt x="3128" y="2341"/>
                </a:lnTo>
                <a:lnTo>
                  <a:pt x="3126" y="2339"/>
                </a:lnTo>
                <a:lnTo>
                  <a:pt x="3124" y="2337"/>
                </a:lnTo>
                <a:lnTo>
                  <a:pt x="3122" y="2335"/>
                </a:lnTo>
                <a:lnTo>
                  <a:pt x="3124" y="2333"/>
                </a:lnTo>
                <a:lnTo>
                  <a:pt x="3124" y="2331"/>
                </a:lnTo>
                <a:lnTo>
                  <a:pt x="3124" y="2329"/>
                </a:lnTo>
                <a:lnTo>
                  <a:pt x="3126" y="2329"/>
                </a:lnTo>
                <a:lnTo>
                  <a:pt x="3126" y="2327"/>
                </a:lnTo>
                <a:lnTo>
                  <a:pt x="3130" y="2329"/>
                </a:lnTo>
                <a:close/>
                <a:moveTo>
                  <a:pt x="3137" y="2335"/>
                </a:moveTo>
                <a:lnTo>
                  <a:pt x="3136" y="2335"/>
                </a:lnTo>
                <a:lnTo>
                  <a:pt x="3134" y="2333"/>
                </a:lnTo>
                <a:lnTo>
                  <a:pt x="3134" y="2331"/>
                </a:lnTo>
                <a:lnTo>
                  <a:pt x="3130" y="2329"/>
                </a:lnTo>
                <a:lnTo>
                  <a:pt x="3128" y="2327"/>
                </a:lnTo>
                <a:lnTo>
                  <a:pt x="3130" y="2325"/>
                </a:lnTo>
                <a:lnTo>
                  <a:pt x="3134" y="2325"/>
                </a:lnTo>
                <a:lnTo>
                  <a:pt x="3134" y="2323"/>
                </a:lnTo>
                <a:lnTo>
                  <a:pt x="3132" y="2322"/>
                </a:lnTo>
                <a:lnTo>
                  <a:pt x="3136" y="2320"/>
                </a:lnTo>
                <a:lnTo>
                  <a:pt x="3136" y="2318"/>
                </a:lnTo>
                <a:lnTo>
                  <a:pt x="3137" y="2316"/>
                </a:lnTo>
                <a:lnTo>
                  <a:pt x="3137" y="2314"/>
                </a:lnTo>
                <a:lnTo>
                  <a:pt x="3139" y="2312"/>
                </a:lnTo>
                <a:lnTo>
                  <a:pt x="3139" y="2314"/>
                </a:lnTo>
                <a:lnTo>
                  <a:pt x="3143" y="2316"/>
                </a:lnTo>
                <a:lnTo>
                  <a:pt x="3147" y="2316"/>
                </a:lnTo>
                <a:lnTo>
                  <a:pt x="3147" y="2318"/>
                </a:lnTo>
                <a:lnTo>
                  <a:pt x="3149" y="2318"/>
                </a:lnTo>
                <a:lnTo>
                  <a:pt x="3151" y="2322"/>
                </a:lnTo>
                <a:lnTo>
                  <a:pt x="3153" y="2325"/>
                </a:lnTo>
                <a:lnTo>
                  <a:pt x="3153" y="2327"/>
                </a:lnTo>
                <a:lnTo>
                  <a:pt x="3149" y="2329"/>
                </a:lnTo>
                <a:lnTo>
                  <a:pt x="3147" y="2329"/>
                </a:lnTo>
                <a:lnTo>
                  <a:pt x="3143" y="2331"/>
                </a:lnTo>
                <a:lnTo>
                  <a:pt x="3143" y="2333"/>
                </a:lnTo>
                <a:lnTo>
                  <a:pt x="3141" y="2335"/>
                </a:lnTo>
                <a:lnTo>
                  <a:pt x="3137" y="2335"/>
                </a:lnTo>
                <a:close/>
                <a:moveTo>
                  <a:pt x="3116" y="2345"/>
                </a:moveTo>
                <a:lnTo>
                  <a:pt x="3118" y="2345"/>
                </a:lnTo>
                <a:lnTo>
                  <a:pt x="3118" y="2343"/>
                </a:lnTo>
                <a:lnTo>
                  <a:pt x="3118" y="2341"/>
                </a:lnTo>
                <a:lnTo>
                  <a:pt x="3120" y="2339"/>
                </a:lnTo>
                <a:lnTo>
                  <a:pt x="3120" y="2337"/>
                </a:lnTo>
                <a:lnTo>
                  <a:pt x="3122" y="2339"/>
                </a:lnTo>
                <a:lnTo>
                  <a:pt x="3124" y="2339"/>
                </a:lnTo>
                <a:lnTo>
                  <a:pt x="3126" y="2341"/>
                </a:lnTo>
                <a:lnTo>
                  <a:pt x="3128" y="2343"/>
                </a:lnTo>
                <a:lnTo>
                  <a:pt x="3134" y="2343"/>
                </a:lnTo>
                <a:lnTo>
                  <a:pt x="3136" y="2339"/>
                </a:lnTo>
                <a:lnTo>
                  <a:pt x="3139" y="2337"/>
                </a:lnTo>
                <a:lnTo>
                  <a:pt x="3141" y="2337"/>
                </a:lnTo>
                <a:lnTo>
                  <a:pt x="3143" y="2337"/>
                </a:lnTo>
                <a:lnTo>
                  <a:pt x="3145" y="2337"/>
                </a:lnTo>
                <a:lnTo>
                  <a:pt x="3147" y="2337"/>
                </a:lnTo>
                <a:lnTo>
                  <a:pt x="3149" y="2337"/>
                </a:lnTo>
                <a:lnTo>
                  <a:pt x="3151" y="2333"/>
                </a:lnTo>
                <a:lnTo>
                  <a:pt x="3153" y="2331"/>
                </a:lnTo>
                <a:lnTo>
                  <a:pt x="3155" y="2331"/>
                </a:lnTo>
                <a:lnTo>
                  <a:pt x="3157" y="2327"/>
                </a:lnTo>
                <a:lnTo>
                  <a:pt x="3159" y="2327"/>
                </a:lnTo>
                <a:lnTo>
                  <a:pt x="3162" y="2327"/>
                </a:lnTo>
                <a:lnTo>
                  <a:pt x="3164" y="2327"/>
                </a:lnTo>
                <a:lnTo>
                  <a:pt x="3166" y="2327"/>
                </a:lnTo>
                <a:lnTo>
                  <a:pt x="3170" y="2325"/>
                </a:lnTo>
                <a:lnTo>
                  <a:pt x="3172" y="2323"/>
                </a:lnTo>
                <a:lnTo>
                  <a:pt x="3172" y="2322"/>
                </a:lnTo>
                <a:lnTo>
                  <a:pt x="3176" y="2322"/>
                </a:lnTo>
                <a:lnTo>
                  <a:pt x="3178" y="2322"/>
                </a:lnTo>
                <a:lnTo>
                  <a:pt x="3180" y="2320"/>
                </a:lnTo>
                <a:lnTo>
                  <a:pt x="3182" y="2320"/>
                </a:lnTo>
                <a:lnTo>
                  <a:pt x="3184" y="2322"/>
                </a:lnTo>
                <a:lnTo>
                  <a:pt x="3184" y="2323"/>
                </a:lnTo>
                <a:lnTo>
                  <a:pt x="3184" y="2327"/>
                </a:lnTo>
                <a:lnTo>
                  <a:pt x="3184" y="2331"/>
                </a:lnTo>
                <a:lnTo>
                  <a:pt x="3182" y="2335"/>
                </a:lnTo>
                <a:lnTo>
                  <a:pt x="3182" y="2337"/>
                </a:lnTo>
                <a:lnTo>
                  <a:pt x="3182" y="2339"/>
                </a:lnTo>
                <a:lnTo>
                  <a:pt x="3180" y="2343"/>
                </a:lnTo>
                <a:lnTo>
                  <a:pt x="3180" y="2347"/>
                </a:lnTo>
                <a:lnTo>
                  <a:pt x="3178" y="2348"/>
                </a:lnTo>
                <a:lnTo>
                  <a:pt x="3174" y="2348"/>
                </a:lnTo>
                <a:lnTo>
                  <a:pt x="3172" y="2350"/>
                </a:lnTo>
                <a:lnTo>
                  <a:pt x="3166" y="2350"/>
                </a:lnTo>
                <a:lnTo>
                  <a:pt x="3164" y="2352"/>
                </a:lnTo>
                <a:lnTo>
                  <a:pt x="3159" y="2354"/>
                </a:lnTo>
                <a:lnTo>
                  <a:pt x="3157" y="2354"/>
                </a:lnTo>
                <a:lnTo>
                  <a:pt x="3155" y="2356"/>
                </a:lnTo>
                <a:lnTo>
                  <a:pt x="3151" y="2356"/>
                </a:lnTo>
                <a:lnTo>
                  <a:pt x="3147" y="2358"/>
                </a:lnTo>
                <a:lnTo>
                  <a:pt x="3145" y="2358"/>
                </a:lnTo>
                <a:lnTo>
                  <a:pt x="3143" y="2360"/>
                </a:lnTo>
                <a:lnTo>
                  <a:pt x="3139" y="2362"/>
                </a:lnTo>
                <a:lnTo>
                  <a:pt x="3137" y="2362"/>
                </a:lnTo>
                <a:lnTo>
                  <a:pt x="3136" y="2364"/>
                </a:lnTo>
                <a:lnTo>
                  <a:pt x="3132" y="2364"/>
                </a:lnTo>
                <a:lnTo>
                  <a:pt x="3130" y="2366"/>
                </a:lnTo>
                <a:lnTo>
                  <a:pt x="3126" y="2370"/>
                </a:lnTo>
                <a:lnTo>
                  <a:pt x="3124" y="2371"/>
                </a:lnTo>
                <a:lnTo>
                  <a:pt x="3122" y="2375"/>
                </a:lnTo>
                <a:lnTo>
                  <a:pt x="3118" y="2377"/>
                </a:lnTo>
                <a:lnTo>
                  <a:pt x="3116" y="2375"/>
                </a:lnTo>
                <a:lnTo>
                  <a:pt x="3114" y="2373"/>
                </a:lnTo>
                <a:lnTo>
                  <a:pt x="3113" y="2370"/>
                </a:lnTo>
                <a:lnTo>
                  <a:pt x="3111" y="2368"/>
                </a:lnTo>
                <a:lnTo>
                  <a:pt x="3109" y="2366"/>
                </a:lnTo>
                <a:lnTo>
                  <a:pt x="3107" y="2364"/>
                </a:lnTo>
                <a:lnTo>
                  <a:pt x="3105" y="2362"/>
                </a:lnTo>
                <a:lnTo>
                  <a:pt x="3105" y="2360"/>
                </a:lnTo>
                <a:lnTo>
                  <a:pt x="3105" y="2356"/>
                </a:lnTo>
                <a:lnTo>
                  <a:pt x="3105" y="2354"/>
                </a:lnTo>
                <a:lnTo>
                  <a:pt x="3103" y="2352"/>
                </a:lnTo>
                <a:lnTo>
                  <a:pt x="3101" y="2350"/>
                </a:lnTo>
                <a:lnTo>
                  <a:pt x="3099" y="2350"/>
                </a:lnTo>
                <a:lnTo>
                  <a:pt x="3099" y="2347"/>
                </a:lnTo>
                <a:lnTo>
                  <a:pt x="3099" y="2345"/>
                </a:lnTo>
                <a:lnTo>
                  <a:pt x="3101" y="2341"/>
                </a:lnTo>
                <a:lnTo>
                  <a:pt x="3105" y="2337"/>
                </a:lnTo>
                <a:lnTo>
                  <a:pt x="3107" y="2335"/>
                </a:lnTo>
                <a:lnTo>
                  <a:pt x="3109" y="2333"/>
                </a:lnTo>
                <a:lnTo>
                  <a:pt x="3109" y="2331"/>
                </a:lnTo>
                <a:lnTo>
                  <a:pt x="3111" y="2329"/>
                </a:lnTo>
                <a:lnTo>
                  <a:pt x="3111" y="2325"/>
                </a:lnTo>
                <a:lnTo>
                  <a:pt x="3113" y="2322"/>
                </a:lnTo>
                <a:lnTo>
                  <a:pt x="3114" y="2316"/>
                </a:lnTo>
                <a:lnTo>
                  <a:pt x="3114" y="2314"/>
                </a:lnTo>
                <a:lnTo>
                  <a:pt x="3116" y="2312"/>
                </a:lnTo>
                <a:lnTo>
                  <a:pt x="3116" y="2316"/>
                </a:lnTo>
                <a:lnTo>
                  <a:pt x="3116" y="2318"/>
                </a:lnTo>
                <a:lnTo>
                  <a:pt x="3114" y="2320"/>
                </a:lnTo>
                <a:lnTo>
                  <a:pt x="3113" y="2325"/>
                </a:lnTo>
                <a:lnTo>
                  <a:pt x="3113" y="2327"/>
                </a:lnTo>
                <a:lnTo>
                  <a:pt x="3111" y="2331"/>
                </a:lnTo>
                <a:lnTo>
                  <a:pt x="3111" y="2333"/>
                </a:lnTo>
                <a:lnTo>
                  <a:pt x="3109" y="2335"/>
                </a:lnTo>
                <a:lnTo>
                  <a:pt x="3109" y="2337"/>
                </a:lnTo>
                <a:lnTo>
                  <a:pt x="3109" y="2339"/>
                </a:lnTo>
                <a:lnTo>
                  <a:pt x="3111" y="2343"/>
                </a:lnTo>
                <a:lnTo>
                  <a:pt x="3116" y="2345"/>
                </a:lnTo>
                <a:close/>
                <a:moveTo>
                  <a:pt x="3264" y="2247"/>
                </a:moveTo>
                <a:lnTo>
                  <a:pt x="3260" y="2249"/>
                </a:lnTo>
                <a:lnTo>
                  <a:pt x="3257" y="2249"/>
                </a:lnTo>
                <a:lnTo>
                  <a:pt x="3255" y="2249"/>
                </a:lnTo>
                <a:lnTo>
                  <a:pt x="3253" y="2249"/>
                </a:lnTo>
                <a:lnTo>
                  <a:pt x="3253" y="2247"/>
                </a:lnTo>
                <a:lnTo>
                  <a:pt x="3255" y="2245"/>
                </a:lnTo>
                <a:lnTo>
                  <a:pt x="3257" y="2247"/>
                </a:lnTo>
                <a:lnTo>
                  <a:pt x="3258" y="2247"/>
                </a:lnTo>
                <a:lnTo>
                  <a:pt x="3260" y="2247"/>
                </a:lnTo>
                <a:lnTo>
                  <a:pt x="3262" y="2245"/>
                </a:lnTo>
                <a:lnTo>
                  <a:pt x="3262" y="2243"/>
                </a:lnTo>
                <a:lnTo>
                  <a:pt x="3264" y="2245"/>
                </a:lnTo>
                <a:lnTo>
                  <a:pt x="3264" y="2247"/>
                </a:lnTo>
                <a:close/>
                <a:moveTo>
                  <a:pt x="3364" y="2228"/>
                </a:moveTo>
                <a:lnTo>
                  <a:pt x="3366" y="2229"/>
                </a:lnTo>
                <a:lnTo>
                  <a:pt x="3368" y="2228"/>
                </a:lnTo>
                <a:lnTo>
                  <a:pt x="3368" y="2229"/>
                </a:lnTo>
                <a:lnTo>
                  <a:pt x="3368" y="2231"/>
                </a:lnTo>
                <a:lnTo>
                  <a:pt x="3366" y="2235"/>
                </a:lnTo>
                <a:lnTo>
                  <a:pt x="3364" y="2239"/>
                </a:lnTo>
                <a:lnTo>
                  <a:pt x="3364" y="2243"/>
                </a:lnTo>
                <a:lnTo>
                  <a:pt x="3362" y="2245"/>
                </a:lnTo>
                <a:lnTo>
                  <a:pt x="3360" y="2245"/>
                </a:lnTo>
                <a:lnTo>
                  <a:pt x="3358" y="2245"/>
                </a:lnTo>
                <a:lnTo>
                  <a:pt x="3360" y="2245"/>
                </a:lnTo>
                <a:lnTo>
                  <a:pt x="3360" y="2243"/>
                </a:lnTo>
                <a:lnTo>
                  <a:pt x="3360" y="2239"/>
                </a:lnTo>
                <a:lnTo>
                  <a:pt x="3360" y="2237"/>
                </a:lnTo>
                <a:lnTo>
                  <a:pt x="3360" y="2235"/>
                </a:lnTo>
                <a:lnTo>
                  <a:pt x="3358" y="2233"/>
                </a:lnTo>
                <a:lnTo>
                  <a:pt x="3358" y="2231"/>
                </a:lnTo>
                <a:lnTo>
                  <a:pt x="3358" y="2229"/>
                </a:lnTo>
                <a:lnTo>
                  <a:pt x="3360" y="2228"/>
                </a:lnTo>
                <a:lnTo>
                  <a:pt x="3362" y="2228"/>
                </a:lnTo>
                <a:lnTo>
                  <a:pt x="3364" y="2228"/>
                </a:lnTo>
                <a:close/>
                <a:moveTo>
                  <a:pt x="3333" y="2229"/>
                </a:moveTo>
                <a:lnTo>
                  <a:pt x="3339" y="2229"/>
                </a:lnTo>
                <a:lnTo>
                  <a:pt x="3341" y="2229"/>
                </a:lnTo>
                <a:lnTo>
                  <a:pt x="3343" y="2228"/>
                </a:lnTo>
                <a:lnTo>
                  <a:pt x="3347" y="2229"/>
                </a:lnTo>
                <a:lnTo>
                  <a:pt x="3351" y="2231"/>
                </a:lnTo>
                <a:lnTo>
                  <a:pt x="3353" y="2235"/>
                </a:lnTo>
                <a:lnTo>
                  <a:pt x="3354" y="2239"/>
                </a:lnTo>
                <a:lnTo>
                  <a:pt x="3354" y="2243"/>
                </a:lnTo>
                <a:lnTo>
                  <a:pt x="3353" y="2245"/>
                </a:lnTo>
                <a:lnTo>
                  <a:pt x="3349" y="2247"/>
                </a:lnTo>
                <a:lnTo>
                  <a:pt x="3345" y="2247"/>
                </a:lnTo>
                <a:lnTo>
                  <a:pt x="3343" y="2245"/>
                </a:lnTo>
                <a:lnTo>
                  <a:pt x="3341" y="2245"/>
                </a:lnTo>
                <a:lnTo>
                  <a:pt x="3339" y="2245"/>
                </a:lnTo>
                <a:lnTo>
                  <a:pt x="3331" y="2247"/>
                </a:lnTo>
                <a:lnTo>
                  <a:pt x="3328" y="2247"/>
                </a:lnTo>
                <a:lnTo>
                  <a:pt x="3324" y="2247"/>
                </a:lnTo>
                <a:lnTo>
                  <a:pt x="3324" y="2245"/>
                </a:lnTo>
                <a:lnTo>
                  <a:pt x="3322" y="2245"/>
                </a:lnTo>
                <a:lnTo>
                  <a:pt x="3322" y="2243"/>
                </a:lnTo>
                <a:lnTo>
                  <a:pt x="3328" y="2243"/>
                </a:lnTo>
                <a:lnTo>
                  <a:pt x="3329" y="2239"/>
                </a:lnTo>
                <a:lnTo>
                  <a:pt x="3329" y="2237"/>
                </a:lnTo>
                <a:lnTo>
                  <a:pt x="3326" y="2235"/>
                </a:lnTo>
                <a:lnTo>
                  <a:pt x="3324" y="2233"/>
                </a:lnTo>
                <a:lnTo>
                  <a:pt x="3324" y="2231"/>
                </a:lnTo>
                <a:lnTo>
                  <a:pt x="3326" y="2228"/>
                </a:lnTo>
                <a:lnTo>
                  <a:pt x="3328" y="2228"/>
                </a:lnTo>
                <a:lnTo>
                  <a:pt x="3329" y="2229"/>
                </a:lnTo>
                <a:lnTo>
                  <a:pt x="3333" y="2229"/>
                </a:lnTo>
                <a:close/>
                <a:moveTo>
                  <a:pt x="3320" y="2235"/>
                </a:moveTo>
                <a:lnTo>
                  <a:pt x="3316" y="2237"/>
                </a:lnTo>
                <a:lnTo>
                  <a:pt x="3314" y="2235"/>
                </a:lnTo>
                <a:lnTo>
                  <a:pt x="3312" y="2235"/>
                </a:lnTo>
                <a:lnTo>
                  <a:pt x="3310" y="2235"/>
                </a:lnTo>
                <a:lnTo>
                  <a:pt x="3308" y="2233"/>
                </a:lnTo>
                <a:lnTo>
                  <a:pt x="3306" y="2231"/>
                </a:lnTo>
                <a:lnTo>
                  <a:pt x="3306" y="2229"/>
                </a:lnTo>
                <a:lnTo>
                  <a:pt x="3306" y="2228"/>
                </a:lnTo>
                <a:lnTo>
                  <a:pt x="3308" y="2226"/>
                </a:lnTo>
                <a:lnTo>
                  <a:pt x="3310" y="2224"/>
                </a:lnTo>
                <a:lnTo>
                  <a:pt x="3312" y="2224"/>
                </a:lnTo>
                <a:lnTo>
                  <a:pt x="3314" y="2222"/>
                </a:lnTo>
                <a:lnTo>
                  <a:pt x="3316" y="2220"/>
                </a:lnTo>
                <a:lnTo>
                  <a:pt x="3318" y="2220"/>
                </a:lnTo>
                <a:lnTo>
                  <a:pt x="3320" y="2220"/>
                </a:lnTo>
                <a:lnTo>
                  <a:pt x="3322" y="2222"/>
                </a:lnTo>
                <a:lnTo>
                  <a:pt x="3324" y="2224"/>
                </a:lnTo>
                <a:lnTo>
                  <a:pt x="3324" y="2226"/>
                </a:lnTo>
                <a:lnTo>
                  <a:pt x="3322" y="2231"/>
                </a:lnTo>
                <a:lnTo>
                  <a:pt x="3320" y="2235"/>
                </a:lnTo>
                <a:close/>
                <a:moveTo>
                  <a:pt x="3335" y="2203"/>
                </a:moveTo>
                <a:lnTo>
                  <a:pt x="3337" y="2204"/>
                </a:lnTo>
                <a:lnTo>
                  <a:pt x="3339" y="2204"/>
                </a:lnTo>
                <a:lnTo>
                  <a:pt x="3341" y="2204"/>
                </a:lnTo>
                <a:lnTo>
                  <a:pt x="3343" y="2206"/>
                </a:lnTo>
                <a:lnTo>
                  <a:pt x="3345" y="2206"/>
                </a:lnTo>
                <a:lnTo>
                  <a:pt x="3347" y="2208"/>
                </a:lnTo>
                <a:lnTo>
                  <a:pt x="3347" y="2210"/>
                </a:lnTo>
                <a:lnTo>
                  <a:pt x="3349" y="2212"/>
                </a:lnTo>
                <a:lnTo>
                  <a:pt x="3347" y="2214"/>
                </a:lnTo>
                <a:lnTo>
                  <a:pt x="3347" y="2216"/>
                </a:lnTo>
                <a:lnTo>
                  <a:pt x="3351" y="2214"/>
                </a:lnTo>
                <a:lnTo>
                  <a:pt x="3351" y="2212"/>
                </a:lnTo>
                <a:lnTo>
                  <a:pt x="3354" y="2212"/>
                </a:lnTo>
                <a:lnTo>
                  <a:pt x="3356" y="2216"/>
                </a:lnTo>
                <a:lnTo>
                  <a:pt x="3358" y="2218"/>
                </a:lnTo>
                <a:lnTo>
                  <a:pt x="3358" y="2224"/>
                </a:lnTo>
                <a:lnTo>
                  <a:pt x="3356" y="2226"/>
                </a:lnTo>
                <a:lnTo>
                  <a:pt x="3354" y="2226"/>
                </a:lnTo>
                <a:lnTo>
                  <a:pt x="3354" y="2228"/>
                </a:lnTo>
                <a:lnTo>
                  <a:pt x="3353" y="2228"/>
                </a:lnTo>
                <a:lnTo>
                  <a:pt x="3351" y="2228"/>
                </a:lnTo>
                <a:lnTo>
                  <a:pt x="3349" y="2226"/>
                </a:lnTo>
                <a:lnTo>
                  <a:pt x="3347" y="2226"/>
                </a:lnTo>
                <a:lnTo>
                  <a:pt x="3347" y="2224"/>
                </a:lnTo>
                <a:lnTo>
                  <a:pt x="3345" y="2224"/>
                </a:lnTo>
                <a:lnTo>
                  <a:pt x="3345" y="2220"/>
                </a:lnTo>
                <a:lnTo>
                  <a:pt x="3343" y="2222"/>
                </a:lnTo>
                <a:lnTo>
                  <a:pt x="3341" y="2224"/>
                </a:lnTo>
                <a:lnTo>
                  <a:pt x="3337" y="2224"/>
                </a:lnTo>
                <a:lnTo>
                  <a:pt x="3337" y="2226"/>
                </a:lnTo>
                <a:lnTo>
                  <a:pt x="3335" y="2226"/>
                </a:lnTo>
                <a:lnTo>
                  <a:pt x="3333" y="2226"/>
                </a:lnTo>
                <a:lnTo>
                  <a:pt x="3329" y="2226"/>
                </a:lnTo>
                <a:lnTo>
                  <a:pt x="3328" y="2226"/>
                </a:lnTo>
                <a:lnTo>
                  <a:pt x="3326" y="2222"/>
                </a:lnTo>
                <a:lnTo>
                  <a:pt x="3324" y="2218"/>
                </a:lnTo>
                <a:lnTo>
                  <a:pt x="3324" y="2214"/>
                </a:lnTo>
                <a:lnTo>
                  <a:pt x="3324" y="2212"/>
                </a:lnTo>
                <a:lnTo>
                  <a:pt x="3320" y="2208"/>
                </a:lnTo>
                <a:lnTo>
                  <a:pt x="3316" y="2208"/>
                </a:lnTo>
                <a:lnTo>
                  <a:pt x="3316" y="2206"/>
                </a:lnTo>
                <a:lnTo>
                  <a:pt x="3316" y="2203"/>
                </a:lnTo>
                <a:lnTo>
                  <a:pt x="3318" y="2203"/>
                </a:lnTo>
                <a:lnTo>
                  <a:pt x="3322" y="2203"/>
                </a:lnTo>
                <a:lnTo>
                  <a:pt x="3326" y="2203"/>
                </a:lnTo>
                <a:lnTo>
                  <a:pt x="3328" y="2204"/>
                </a:lnTo>
                <a:lnTo>
                  <a:pt x="3329" y="2204"/>
                </a:lnTo>
                <a:lnTo>
                  <a:pt x="3331" y="2203"/>
                </a:lnTo>
                <a:lnTo>
                  <a:pt x="3333" y="2203"/>
                </a:lnTo>
                <a:lnTo>
                  <a:pt x="3335" y="2203"/>
                </a:lnTo>
                <a:close/>
                <a:moveTo>
                  <a:pt x="3329" y="2199"/>
                </a:moveTo>
                <a:lnTo>
                  <a:pt x="3331" y="2201"/>
                </a:lnTo>
                <a:lnTo>
                  <a:pt x="3329" y="2203"/>
                </a:lnTo>
                <a:lnTo>
                  <a:pt x="3328" y="2203"/>
                </a:lnTo>
                <a:lnTo>
                  <a:pt x="3326" y="2201"/>
                </a:lnTo>
                <a:lnTo>
                  <a:pt x="3322" y="2201"/>
                </a:lnTo>
                <a:lnTo>
                  <a:pt x="3320" y="2201"/>
                </a:lnTo>
                <a:lnTo>
                  <a:pt x="3320" y="2197"/>
                </a:lnTo>
                <a:lnTo>
                  <a:pt x="3324" y="2197"/>
                </a:lnTo>
                <a:lnTo>
                  <a:pt x="3326" y="2195"/>
                </a:lnTo>
                <a:lnTo>
                  <a:pt x="3328" y="2195"/>
                </a:lnTo>
                <a:lnTo>
                  <a:pt x="3329" y="2199"/>
                </a:lnTo>
                <a:close/>
                <a:moveTo>
                  <a:pt x="3379" y="2199"/>
                </a:moveTo>
                <a:lnTo>
                  <a:pt x="3377" y="2201"/>
                </a:lnTo>
                <a:lnTo>
                  <a:pt x="3377" y="2204"/>
                </a:lnTo>
                <a:lnTo>
                  <a:pt x="3377" y="2206"/>
                </a:lnTo>
                <a:lnTo>
                  <a:pt x="3376" y="2208"/>
                </a:lnTo>
                <a:lnTo>
                  <a:pt x="3374" y="2214"/>
                </a:lnTo>
                <a:lnTo>
                  <a:pt x="3372" y="2218"/>
                </a:lnTo>
                <a:lnTo>
                  <a:pt x="3372" y="2220"/>
                </a:lnTo>
                <a:lnTo>
                  <a:pt x="3370" y="2222"/>
                </a:lnTo>
                <a:lnTo>
                  <a:pt x="3370" y="2224"/>
                </a:lnTo>
                <a:lnTo>
                  <a:pt x="3368" y="2226"/>
                </a:lnTo>
                <a:lnTo>
                  <a:pt x="3368" y="2222"/>
                </a:lnTo>
                <a:lnTo>
                  <a:pt x="3368" y="2220"/>
                </a:lnTo>
                <a:lnTo>
                  <a:pt x="3368" y="2218"/>
                </a:lnTo>
                <a:lnTo>
                  <a:pt x="3368" y="2214"/>
                </a:lnTo>
                <a:lnTo>
                  <a:pt x="3368" y="2212"/>
                </a:lnTo>
                <a:lnTo>
                  <a:pt x="3368" y="2210"/>
                </a:lnTo>
                <a:lnTo>
                  <a:pt x="3366" y="2208"/>
                </a:lnTo>
                <a:lnTo>
                  <a:pt x="3364" y="2206"/>
                </a:lnTo>
                <a:lnTo>
                  <a:pt x="3364" y="2204"/>
                </a:lnTo>
                <a:lnTo>
                  <a:pt x="3364" y="2203"/>
                </a:lnTo>
                <a:lnTo>
                  <a:pt x="3362" y="2201"/>
                </a:lnTo>
                <a:lnTo>
                  <a:pt x="3362" y="2199"/>
                </a:lnTo>
                <a:lnTo>
                  <a:pt x="3364" y="2199"/>
                </a:lnTo>
                <a:lnTo>
                  <a:pt x="3366" y="2201"/>
                </a:lnTo>
                <a:lnTo>
                  <a:pt x="3368" y="2201"/>
                </a:lnTo>
                <a:lnTo>
                  <a:pt x="3370" y="2201"/>
                </a:lnTo>
                <a:lnTo>
                  <a:pt x="3374" y="2199"/>
                </a:lnTo>
                <a:lnTo>
                  <a:pt x="3374" y="2195"/>
                </a:lnTo>
                <a:lnTo>
                  <a:pt x="3374" y="2193"/>
                </a:lnTo>
                <a:lnTo>
                  <a:pt x="3374" y="2191"/>
                </a:lnTo>
                <a:lnTo>
                  <a:pt x="3376" y="2189"/>
                </a:lnTo>
                <a:lnTo>
                  <a:pt x="3376" y="2187"/>
                </a:lnTo>
                <a:lnTo>
                  <a:pt x="3377" y="2185"/>
                </a:lnTo>
                <a:lnTo>
                  <a:pt x="3377" y="2183"/>
                </a:lnTo>
                <a:lnTo>
                  <a:pt x="3379" y="2181"/>
                </a:lnTo>
                <a:lnTo>
                  <a:pt x="3381" y="2183"/>
                </a:lnTo>
                <a:lnTo>
                  <a:pt x="3381" y="2185"/>
                </a:lnTo>
                <a:lnTo>
                  <a:pt x="3381" y="2187"/>
                </a:lnTo>
                <a:lnTo>
                  <a:pt x="3381" y="2191"/>
                </a:lnTo>
                <a:lnTo>
                  <a:pt x="3379" y="2195"/>
                </a:lnTo>
                <a:lnTo>
                  <a:pt x="3379" y="2197"/>
                </a:lnTo>
                <a:lnTo>
                  <a:pt x="3379" y="2199"/>
                </a:lnTo>
                <a:close/>
                <a:moveTo>
                  <a:pt x="3437" y="2116"/>
                </a:moveTo>
                <a:lnTo>
                  <a:pt x="3437" y="2118"/>
                </a:lnTo>
                <a:lnTo>
                  <a:pt x="3437" y="2120"/>
                </a:lnTo>
                <a:lnTo>
                  <a:pt x="3435" y="2120"/>
                </a:lnTo>
                <a:lnTo>
                  <a:pt x="3435" y="2118"/>
                </a:lnTo>
                <a:lnTo>
                  <a:pt x="3433" y="2120"/>
                </a:lnTo>
                <a:lnTo>
                  <a:pt x="3433" y="2118"/>
                </a:lnTo>
                <a:lnTo>
                  <a:pt x="3433" y="2116"/>
                </a:lnTo>
                <a:lnTo>
                  <a:pt x="3429" y="2114"/>
                </a:lnTo>
                <a:lnTo>
                  <a:pt x="3427" y="2112"/>
                </a:lnTo>
                <a:lnTo>
                  <a:pt x="3424" y="2110"/>
                </a:lnTo>
                <a:lnTo>
                  <a:pt x="3422" y="2110"/>
                </a:lnTo>
                <a:lnTo>
                  <a:pt x="3414" y="2107"/>
                </a:lnTo>
                <a:lnTo>
                  <a:pt x="3418" y="2105"/>
                </a:lnTo>
                <a:lnTo>
                  <a:pt x="3420" y="2107"/>
                </a:lnTo>
                <a:lnTo>
                  <a:pt x="3424" y="2107"/>
                </a:lnTo>
                <a:lnTo>
                  <a:pt x="3426" y="2108"/>
                </a:lnTo>
                <a:lnTo>
                  <a:pt x="3429" y="2108"/>
                </a:lnTo>
                <a:lnTo>
                  <a:pt x="3429" y="2110"/>
                </a:lnTo>
                <a:lnTo>
                  <a:pt x="3431" y="2110"/>
                </a:lnTo>
                <a:lnTo>
                  <a:pt x="3435" y="2112"/>
                </a:lnTo>
                <a:lnTo>
                  <a:pt x="3437" y="2114"/>
                </a:lnTo>
                <a:lnTo>
                  <a:pt x="3437" y="2116"/>
                </a:lnTo>
                <a:close/>
                <a:moveTo>
                  <a:pt x="3447" y="2082"/>
                </a:moveTo>
                <a:lnTo>
                  <a:pt x="3449" y="2085"/>
                </a:lnTo>
                <a:lnTo>
                  <a:pt x="3450" y="2085"/>
                </a:lnTo>
                <a:lnTo>
                  <a:pt x="3454" y="2087"/>
                </a:lnTo>
                <a:lnTo>
                  <a:pt x="3456" y="2089"/>
                </a:lnTo>
                <a:lnTo>
                  <a:pt x="3456" y="2093"/>
                </a:lnTo>
                <a:lnTo>
                  <a:pt x="3456" y="2095"/>
                </a:lnTo>
                <a:lnTo>
                  <a:pt x="3456" y="2099"/>
                </a:lnTo>
                <a:lnTo>
                  <a:pt x="3454" y="2099"/>
                </a:lnTo>
                <a:lnTo>
                  <a:pt x="3454" y="2101"/>
                </a:lnTo>
                <a:lnTo>
                  <a:pt x="3452" y="2099"/>
                </a:lnTo>
                <a:lnTo>
                  <a:pt x="3450" y="2097"/>
                </a:lnTo>
                <a:lnTo>
                  <a:pt x="3449" y="2095"/>
                </a:lnTo>
                <a:lnTo>
                  <a:pt x="3447" y="2093"/>
                </a:lnTo>
                <a:lnTo>
                  <a:pt x="3447" y="2091"/>
                </a:lnTo>
                <a:lnTo>
                  <a:pt x="3445" y="2087"/>
                </a:lnTo>
                <a:lnTo>
                  <a:pt x="3441" y="2087"/>
                </a:lnTo>
                <a:lnTo>
                  <a:pt x="3439" y="2085"/>
                </a:lnTo>
                <a:lnTo>
                  <a:pt x="3437" y="2085"/>
                </a:lnTo>
                <a:lnTo>
                  <a:pt x="3433" y="2084"/>
                </a:lnTo>
                <a:lnTo>
                  <a:pt x="3427" y="2084"/>
                </a:lnTo>
                <a:lnTo>
                  <a:pt x="3426" y="2087"/>
                </a:lnTo>
                <a:lnTo>
                  <a:pt x="3422" y="2087"/>
                </a:lnTo>
                <a:lnTo>
                  <a:pt x="3418" y="2084"/>
                </a:lnTo>
                <a:lnTo>
                  <a:pt x="3418" y="2082"/>
                </a:lnTo>
                <a:lnTo>
                  <a:pt x="3422" y="2080"/>
                </a:lnTo>
                <a:lnTo>
                  <a:pt x="3424" y="2078"/>
                </a:lnTo>
                <a:lnTo>
                  <a:pt x="3426" y="2074"/>
                </a:lnTo>
                <a:lnTo>
                  <a:pt x="3429" y="2070"/>
                </a:lnTo>
                <a:lnTo>
                  <a:pt x="3433" y="2068"/>
                </a:lnTo>
                <a:lnTo>
                  <a:pt x="3435" y="2068"/>
                </a:lnTo>
                <a:lnTo>
                  <a:pt x="3437" y="2068"/>
                </a:lnTo>
                <a:lnTo>
                  <a:pt x="3439" y="2070"/>
                </a:lnTo>
                <a:lnTo>
                  <a:pt x="3443" y="2070"/>
                </a:lnTo>
                <a:lnTo>
                  <a:pt x="3443" y="2072"/>
                </a:lnTo>
                <a:lnTo>
                  <a:pt x="3443" y="2074"/>
                </a:lnTo>
                <a:lnTo>
                  <a:pt x="3443" y="2076"/>
                </a:lnTo>
                <a:lnTo>
                  <a:pt x="3445" y="2078"/>
                </a:lnTo>
                <a:lnTo>
                  <a:pt x="3445" y="2080"/>
                </a:lnTo>
                <a:lnTo>
                  <a:pt x="3447" y="2082"/>
                </a:lnTo>
                <a:close/>
                <a:moveTo>
                  <a:pt x="3452" y="1989"/>
                </a:moveTo>
                <a:lnTo>
                  <a:pt x="3450" y="1989"/>
                </a:lnTo>
                <a:lnTo>
                  <a:pt x="3447" y="1988"/>
                </a:lnTo>
                <a:lnTo>
                  <a:pt x="3445" y="1986"/>
                </a:lnTo>
                <a:lnTo>
                  <a:pt x="3447" y="1986"/>
                </a:lnTo>
                <a:lnTo>
                  <a:pt x="3449" y="1986"/>
                </a:lnTo>
                <a:lnTo>
                  <a:pt x="3449" y="1988"/>
                </a:lnTo>
                <a:lnTo>
                  <a:pt x="3450" y="1988"/>
                </a:lnTo>
                <a:lnTo>
                  <a:pt x="3452" y="1988"/>
                </a:lnTo>
                <a:lnTo>
                  <a:pt x="3454" y="1989"/>
                </a:lnTo>
                <a:lnTo>
                  <a:pt x="3452" y="1989"/>
                </a:lnTo>
                <a:close/>
                <a:moveTo>
                  <a:pt x="3474" y="1978"/>
                </a:moveTo>
                <a:lnTo>
                  <a:pt x="3472" y="1978"/>
                </a:lnTo>
                <a:lnTo>
                  <a:pt x="3470" y="1978"/>
                </a:lnTo>
                <a:lnTo>
                  <a:pt x="3472" y="1982"/>
                </a:lnTo>
                <a:lnTo>
                  <a:pt x="3474" y="1982"/>
                </a:lnTo>
                <a:lnTo>
                  <a:pt x="3475" y="1984"/>
                </a:lnTo>
                <a:lnTo>
                  <a:pt x="3477" y="1986"/>
                </a:lnTo>
                <a:lnTo>
                  <a:pt x="3477" y="1988"/>
                </a:lnTo>
                <a:lnTo>
                  <a:pt x="3479" y="1989"/>
                </a:lnTo>
                <a:lnTo>
                  <a:pt x="3475" y="1989"/>
                </a:lnTo>
                <a:lnTo>
                  <a:pt x="3474" y="1986"/>
                </a:lnTo>
                <a:lnTo>
                  <a:pt x="3472" y="1984"/>
                </a:lnTo>
                <a:lnTo>
                  <a:pt x="3470" y="1982"/>
                </a:lnTo>
                <a:lnTo>
                  <a:pt x="3466" y="1980"/>
                </a:lnTo>
                <a:lnTo>
                  <a:pt x="3464" y="1978"/>
                </a:lnTo>
                <a:lnTo>
                  <a:pt x="3462" y="1976"/>
                </a:lnTo>
                <a:lnTo>
                  <a:pt x="3462" y="1974"/>
                </a:lnTo>
                <a:lnTo>
                  <a:pt x="3462" y="1972"/>
                </a:lnTo>
                <a:lnTo>
                  <a:pt x="3462" y="1970"/>
                </a:lnTo>
                <a:lnTo>
                  <a:pt x="3464" y="1968"/>
                </a:lnTo>
                <a:lnTo>
                  <a:pt x="3470" y="1970"/>
                </a:lnTo>
                <a:lnTo>
                  <a:pt x="3472" y="1972"/>
                </a:lnTo>
                <a:lnTo>
                  <a:pt x="3475" y="1974"/>
                </a:lnTo>
                <a:lnTo>
                  <a:pt x="3474" y="1976"/>
                </a:lnTo>
                <a:lnTo>
                  <a:pt x="3474" y="1978"/>
                </a:lnTo>
                <a:close/>
                <a:moveTo>
                  <a:pt x="3443" y="1982"/>
                </a:moveTo>
                <a:lnTo>
                  <a:pt x="3443" y="1984"/>
                </a:lnTo>
                <a:lnTo>
                  <a:pt x="3441" y="1982"/>
                </a:lnTo>
                <a:lnTo>
                  <a:pt x="3439" y="1980"/>
                </a:lnTo>
                <a:lnTo>
                  <a:pt x="3437" y="1978"/>
                </a:lnTo>
                <a:lnTo>
                  <a:pt x="3433" y="1978"/>
                </a:lnTo>
                <a:lnTo>
                  <a:pt x="3431" y="1974"/>
                </a:lnTo>
                <a:lnTo>
                  <a:pt x="3429" y="1970"/>
                </a:lnTo>
                <a:lnTo>
                  <a:pt x="3431" y="1970"/>
                </a:lnTo>
                <a:lnTo>
                  <a:pt x="3431" y="1968"/>
                </a:lnTo>
                <a:lnTo>
                  <a:pt x="3433" y="1968"/>
                </a:lnTo>
                <a:lnTo>
                  <a:pt x="3435" y="1970"/>
                </a:lnTo>
                <a:lnTo>
                  <a:pt x="3439" y="1970"/>
                </a:lnTo>
                <a:lnTo>
                  <a:pt x="3439" y="1972"/>
                </a:lnTo>
                <a:lnTo>
                  <a:pt x="3439" y="1976"/>
                </a:lnTo>
                <a:lnTo>
                  <a:pt x="3441" y="1978"/>
                </a:lnTo>
                <a:lnTo>
                  <a:pt x="3443" y="1982"/>
                </a:lnTo>
                <a:close/>
                <a:moveTo>
                  <a:pt x="3475" y="1966"/>
                </a:moveTo>
                <a:lnTo>
                  <a:pt x="3474" y="1968"/>
                </a:lnTo>
                <a:lnTo>
                  <a:pt x="3472" y="1968"/>
                </a:lnTo>
                <a:lnTo>
                  <a:pt x="3470" y="1968"/>
                </a:lnTo>
                <a:lnTo>
                  <a:pt x="3466" y="1964"/>
                </a:lnTo>
                <a:lnTo>
                  <a:pt x="3468" y="1961"/>
                </a:lnTo>
                <a:lnTo>
                  <a:pt x="3468" y="1959"/>
                </a:lnTo>
                <a:lnTo>
                  <a:pt x="3470" y="1955"/>
                </a:lnTo>
                <a:lnTo>
                  <a:pt x="3472" y="1953"/>
                </a:lnTo>
                <a:lnTo>
                  <a:pt x="3474" y="1955"/>
                </a:lnTo>
                <a:lnTo>
                  <a:pt x="3474" y="1957"/>
                </a:lnTo>
                <a:lnTo>
                  <a:pt x="3475" y="1959"/>
                </a:lnTo>
                <a:lnTo>
                  <a:pt x="3475" y="1961"/>
                </a:lnTo>
                <a:lnTo>
                  <a:pt x="3475" y="1963"/>
                </a:lnTo>
                <a:lnTo>
                  <a:pt x="3475" y="1964"/>
                </a:lnTo>
                <a:lnTo>
                  <a:pt x="3475" y="1966"/>
                </a:lnTo>
                <a:close/>
                <a:moveTo>
                  <a:pt x="3433" y="1949"/>
                </a:moveTo>
                <a:lnTo>
                  <a:pt x="3435" y="1951"/>
                </a:lnTo>
                <a:lnTo>
                  <a:pt x="3433" y="1949"/>
                </a:lnTo>
                <a:lnTo>
                  <a:pt x="3429" y="1947"/>
                </a:lnTo>
                <a:lnTo>
                  <a:pt x="3429" y="1945"/>
                </a:lnTo>
                <a:lnTo>
                  <a:pt x="3431" y="1945"/>
                </a:lnTo>
                <a:lnTo>
                  <a:pt x="3433" y="1949"/>
                </a:lnTo>
                <a:close/>
                <a:moveTo>
                  <a:pt x="3439" y="1924"/>
                </a:moveTo>
                <a:lnTo>
                  <a:pt x="3437" y="1926"/>
                </a:lnTo>
                <a:lnTo>
                  <a:pt x="3435" y="1926"/>
                </a:lnTo>
                <a:lnTo>
                  <a:pt x="3433" y="1924"/>
                </a:lnTo>
                <a:lnTo>
                  <a:pt x="3433" y="1922"/>
                </a:lnTo>
                <a:lnTo>
                  <a:pt x="3431" y="1918"/>
                </a:lnTo>
                <a:lnTo>
                  <a:pt x="3433" y="1916"/>
                </a:lnTo>
                <a:lnTo>
                  <a:pt x="3433" y="1915"/>
                </a:lnTo>
                <a:lnTo>
                  <a:pt x="3437" y="1913"/>
                </a:lnTo>
                <a:lnTo>
                  <a:pt x="3439" y="1915"/>
                </a:lnTo>
                <a:lnTo>
                  <a:pt x="3441" y="1916"/>
                </a:lnTo>
                <a:lnTo>
                  <a:pt x="3441" y="1920"/>
                </a:lnTo>
                <a:lnTo>
                  <a:pt x="3441" y="1922"/>
                </a:lnTo>
                <a:lnTo>
                  <a:pt x="3439" y="1924"/>
                </a:lnTo>
                <a:close/>
                <a:moveTo>
                  <a:pt x="3497" y="1826"/>
                </a:moveTo>
                <a:lnTo>
                  <a:pt x="3495" y="1826"/>
                </a:lnTo>
                <a:lnTo>
                  <a:pt x="3491" y="1826"/>
                </a:lnTo>
                <a:lnTo>
                  <a:pt x="3493" y="1824"/>
                </a:lnTo>
                <a:lnTo>
                  <a:pt x="3495" y="1824"/>
                </a:lnTo>
                <a:lnTo>
                  <a:pt x="3497" y="1824"/>
                </a:lnTo>
                <a:lnTo>
                  <a:pt x="3498" y="1822"/>
                </a:lnTo>
                <a:lnTo>
                  <a:pt x="3500" y="1824"/>
                </a:lnTo>
                <a:lnTo>
                  <a:pt x="3497" y="1826"/>
                </a:lnTo>
                <a:close/>
                <a:moveTo>
                  <a:pt x="4028" y="1381"/>
                </a:moveTo>
                <a:lnTo>
                  <a:pt x="4028" y="1383"/>
                </a:lnTo>
                <a:lnTo>
                  <a:pt x="4030" y="1381"/>
                </a:lnTo>
                <a:lnTo>
                  <a:pt x="4032" y="1381"/>
                </a:lnTo>
                <a:lnTo>
                  <a:pt x="4034" y="1381"/>
                </a:lnTo>
                <a:lnTo>
                  <a:pt x="4036" y="1379"/>
                </a:lnTo>
                <a:lnTo>
                  <a:pt x="4042" y="1385"/>
                </a:lnTo>
                <a:lnTo>
                  <a:pt x="4040" y="1385"/>
                </a:lnTo>
                <a:lnTo>
                  <a:pt x="4038" y="1385"/>
                </a:lnTo>
                <a:lnTo>
                  <a:pt x="4036" y="1387"/>
                </a:lnTo>
                <a:lnTo>
                  <a:pt x="4032" y="1389"/>
                </a:lnTo>
                <a:lnTo>
                  <a:pt x="4030" y="1387"/>
                </a:lnTo>
                <a:lnTo>
                  <a:pt x="4028" y="1387"/>
                </a:lnTo>
                <a:lnTo>
                  <a:pt x="4026" y="1387"/>
                </a:lnTo>
                <a:lnTo>
                  <a:pt x="4025" y="1383"/>
                </a:lnTo>
                <a:lnTo>
                  <a:pt x="4023" y="1381"/>
                </a:lnTo>
                <a:lnTo>
                  <a:pt x="4023" y="1379"/>
                </a:lnTo>
                <a:lnTo>
                  <a:pt x="4025" y="1379"/>
                </a:lnTo>
                <a:lnTo>
                  <a:pt x="4026" y="1381"/>
                </a:lnTo>
                <a:lnTo>
                  <a:pt x="4028" y="1381"/>
                </a:lnTo>
                <a:close/>
                <a:moveTo>
                  <a:pt x="4030" y="1381"/>
                </a:moveTo>
                <a:lnTo>
                  <a:pt x="4028" y="1381"/>
                </a:lnTo>
                <a:lnTo>
                  <a:pt x="4028" y="1379"/>
                </a:lnTo>
                <a:lnTo>
                  <a:pt x="4026" y="1379"/>
                </a:lnTo>
                <a:lnTo>
                  <a:pt x="4025" y="1377"/>
                </a:lnTo>
                <a:lnTo>
                  <a:pt x="4025" y="1375"/>
                </a:lnTo>
                <a:lnTo>
                  <a:pt x="4026" y="1375"/>
                </a:lnTo>
                <a:lnTo>
                  <a:pt x="4026" y="1373"/>
                </a:lnTo>
                <a:lnTo>
                  <a:pt x="4026" y="1371"/>
                </a:lnTo>
                <a:lnTo>
                  <a:pt x="4025" y="1369"/>
                </a:lnTo>
                <a:lnTo>
                  <a:pt x="4028" y="1371"/>
                </a:lnTo>
                <a:lnTo>
                  <a:pt x="4032" y="1375"/>
                </a:lnTo>
                <a:lnTo>
                  <a:pt x="4034" y="1379"/>
                </a:lnTo>
                <a:lnTo>
                  <a:pt x="4032" y="1379"/>
                </a:lnTo>
                <a:lnTo>
                  <a:pt x="4032" y="1381"/>
                </a:lnTo>
                <a:lnTo>
                  <a:pt x="4030" y="1381"/>
                </a:lnTo>
                <a:close/>
                <a:moveTo>
                  <a:pt x="3026" y="2404"/>
                </a:moveTo>
                <a:lnTo>
                  <a:pt x="3022" y="2404"/>
                </a:lnTo>
                <a:lnTo>
                  <a:pt x="3022" y="2402"/>
                </a:lnTo>
                <a:lnTo>
                  <a:pt x="3020" y="2402"/>
                </a:lnTo>
                <a:lnTo>
                  <a:pt x="3018" y="2404"/>
                </a:lnTo>
                <a:lnTo>
                  <a:pt x="3017" y="2406"/>
                </a:lnTo>
                <a:lnTo>
                  <a:pt x="3015" y="2410"/>
                </a:lnTo>
                <a:lnTo>
                  <a:pt x="3011" y="2412"/>
                </a:lnTo>
                <a:lnTo>
                  <a:pt x="3011" y="2416"/>
                </a:lnTo>
                <a:lnTo>
                  <a:pt x="3009" y="2418"/>
                </a:lnTo>
                <a:lnTo>
                  <a:pt x="3007" y="2419"/>
                </a:lnTo>
                <a:lnTo>
                  <a:pt x="3005" y="2421"/>
                </a:lnTo>
                <a:lnTo>
                  <a:pt x="3003" y="2423"/>
                </a:lnTo>
                <a:lnTo>
                  <a:pt x="3001" y="2427"/>
                </a:lnTo>
                <a:lnTo>
                  <a:pt x="2999" y="2427"/>
                </a:lnTo>
                <a:lnTo>
                  <a:pt x="2997" y="2431"/>
                </a:lnTo>
                <a:lnTo>
                  <a:pt x="2997" y="2433"/>
                </a:lnTo>
                <a:lnTo>
                  <a:pt x="2995" y="2435"/>
                </a:lnTo>
                <a:lnTo>
                  <a:pt x="2995" y="2437"/>
                </a:lnTo>
                <a:lnTo>
                  <a:pt x="2993" y="2439"/>
                </a:lnTo>
                <a:lnTo>
                  <a:pt x="2995" y="2441"/>
                </a:lnTo>
                <a:lnTo>
                  <a:pt x="2999" y="2441"/>
                </a:lnTo>
                <a:lnTo>
                  <a:pt x="2997" y="2443"/>
                </a:lnTo>
                <a:lnTo>
                  <a:pt x="2999" y="2446"/>
                </a:lnTo>
                <a:lnTo>
                  <a:pt x="3001" y="2446"/>
                </a:lnTo>
                <a:lnTo>
                  <a:pt x="3003" y="2446"/>
                </a:lnTo>
                <a:lnTo>
                  <a:pt x="3005" y="2448"/>
                </a:lnTo>
                <a:lnTo>
                  <a:pt x="3007" y="2450"/>
                </a:lnTo>
                <a:lnTo>
                  <a:pt x="3011" y="2450"/>
                </a:lnTo>
                <a:lnTo>
                  <a:pt x="3013" y="2446"/>
                </a:lnTo>
                <a:lnTo>
                  <a:pt x="3015" y="2444"/>
                </a:lnTo>
                <a:lnTo>
                  <a:pt x="3015" y="2443"/>
                </a:lnTo>
                <a:lnTo>
                  <a:pt x="3017" y="2441"/>
                </a:lnTo>
                <a:lnTo>
                  <a:pt x="3018" y="2441"/>
                </a:lnTo>
                <a:lnTo>
                  <a:pt x="3020" y="2437"/>
                </a:lnTo>
                <a:lnTo>
                  <a:pt x="3022" y="2437"/>
                </a:lnTo>
                <a:lnTo>
                  <a:pt x="3024" y="2437"/>
                </a:lnTo>
                <a:lnTo>
                  <a:pt x="3026" y="2437"/>
                </a:lnTo>
                <a:lnTo>
                  <a:pt x="3028" y="2435"/>
                </a:lnTo>
                <a:lnTo>
                  <a:pt x="3030" y="2435"/>
                </a:lnTo>
                <a:lnTo>
                  <a:pt x="3032" y="2431"/>
                </a:lnTo>
                <a:lnTo>
                  <a:pt x="3034" y="2429"/>
                </a:lnTo>
                <a:lnTo>
                  <a:pt x="3032" y="2427"/>
                </a:lnTo>
                <a:lnTo>
                  <a:pt x="3030" y="2425"/>
                </a:lnTo>
                <a:lnTo>
                  <a:pt x="3028" y="2423"/>
                </a:lnTo>
                <a:lnTo>
                  <a:pt x="3030" y="2421"/>
                </a:lnTo>
                <a:lnTo>
                  <a:pt x="3034" y="2419"/>
                </a:lnTo>
                <a:lnTo>
                  <a:pt x="3036" y="2421"/>
                </a:lnTo>
                <a:lnTo>
                  <a:pt x="3038" y="2423"/>
                </a:lnTo>
                <a:lnTo>
                  <a:pt x="3038" y="2425"/>
                </a:lnTo>
                <a:lnTo>
                  <a:pt x="3036" y="2431"/>
                </a:lnTo>
                <a:lnTo>
                  <a:pt x="3034" y="2433"/>
                </a:lnTo>
                <a:lnTo>
                  <a:pt x="3034" y="2435"/>
                </a:lnTo>
                <a:lnTo>
                  <a:pt x="3032" y="2437"/>
                </a:lnTo>
                <a:lnTo>
                  <a:pt x="3030" y="2439"/>
                </a:lnTo>
                <a:lnTo>
                  <a:pt x="3030" y="2441"/>
                </a:lnTo>
                <a:lnTo>
                  <a:pt x="3026" y="2444"/>
                </a:lnTo>
                <a:lnTo>
                  <a:pt x="3020" y="2448"/>
                </a:lnTo>
                <a:lnTo>
                  <a:pt x="3011" y="2452"/>
                </a:lnTo>
                <a:lnTo>
                  <a:pt x="3003" y="2456"/>
                </a:lnTo>
                <a:lnTo>
                  <a:pt x="2997" y="2458"/>
                </a:lnTo>
                <a:lnTo>
                  <a:pt x="2990" y="2462"/>
                </a:lnTo>
                <a:lnTo>
                  <a:pt x="2984" y="2464"/>
                </a:lnTo>
                <a:lnTo>
                  <a:pt x="2978" y="2467"/>
                </a:lnTo>
                <a:lnTo>
                  <a:pt x="2970" y="2471"/>
                </a:lnTo>
                <a:lnTo>
                  <a:pt x="2969" y="2471"/>
                </a:lnTo>
                <a:lnTo>
                  <a:pt x="2967" y="2473"/>
                </a:lnTo>
                <a:lnTo>
                  <a:pt x="2965" y="2475"/>
                </a:lnTo>
                <a:lnTo>
                  <a:pt x="2963" y="2475"/>
                </a:lnTo>
                <a:lnTo>
                  <a:pt x="2957" y="2477"/>
                </a:lnTo>
                <a:lnTo>
                  <a:pt x="2955" y="2479"/>
                </a:lnTo>
                <a:lnTo>
                  <a:pt x="2951" y="2481"/>
                </a:lnTo>
                <a:lnTo>
                  <a:pt x="2947" y="2483"/>
                </a:lnTo>
                <a:lnTo>
                  <a:pt x="2945" y="2481"/>
                </a:lnTo>
                <a:lnTo>
                  <a:pt x="2947" y="2479"/>
                </a:lnTo>
                <a:lnTo>
                  <a:pt x="2947" y="2477"/>
                </a:lnTo>
                <a:lnTo>
                  <a:pt x="2945" y="2477"/>
                </a:lnTo>
                <a:lnTo>
                  <a:pt x="2944" y="2481"/>
                </a:lnTo>
                <a:lnTo>
                  <a:pt x="2944" y="2485"/>
                </a:lnTo>
                <a:lnTo>
                  <a:pt x="2942" y="2487"/>
                </a:lnTo>
                <a:lnTo>
                  <a:pt x="2940" y="2485"/>
                </a:lnTo>
                <a:lnTo>
                  <a:pt x="2938" y="2483"/>
                </a:lnTo>
                <a:lnTo>
                  <a:pt x="2938" y="2481"/>
                </a:lnTo>
                <a:lnTo>
                  <a:pt x="2938" y="2479"/>
                </a:lnTo>
                <a:lnTo>
                  <a:pt x="2936" y="2479"/>
                </a:lnTo>
                <a:lnTo>
                  <a:pt x="2934" y="2477"/>
                </a:lnTo>
                <a:lnTo>
                  <a:pt x="2930" y="2473"/>
                </a:lnTo>
                <a:lnTo>
                  <a:pt x="2928" y="2471"/>
                </a:lnTo>
                <a:lnTo>
                  <a:pt x="2926" y="2469"/>
                </a:lnTo>
                <a:lnTo>
                  <a:pt x="2922" y="2467"/>
                </a:lnTo>
                <a:lnTo>
                  <a:pt x="2921" y="2466"/>
                </a:lnTo>
                <a:lnTo>
                  <a:pt x="2919" y="2466"/>
                </a:lnTo>
                <a:lnTo>
                  <a:pt x="2919" y="2464"/>
                </a:lnTo>
                <a:lnTo>
                  <a:pt x="2917" y="2464"/>
                </a:lnTo>
                <a:lnTo>
                  <a:pt x="2915" y="2466"/>
                </a:lnTo>
                <a:lnTo>
                  <a:pt x="2913" y="2466"/>
                </a:lnTo>
                <a:lnTo>
                  <a:pt x="2909" y="2467"/>
                </a:lnTo>
                <a:lnTo>
                  <a:pt x="2905" y="2467"/>
                </a:lnTo>
                <a:lnTo>
                  <a:pt x="2903" y="2469"/>
                </a:lnTo>
                <a:lnTo>
                  <a:pt x="2901" y="2469"/>
                </a:lnTo>
                <a:lnTo>
                  <a:pt x="2899" y="2467"/>
                </a:lnTo>
                <a:lnTo>
                  <a:pt x="2899" y="2464"/>
                </a:lnTo>
                <a:lnTo>
                  <a:pt x="2899" y="2460"/>
                </a:lnTo>
                <a:lnTo>
                  <a:pt x="2901" y="2460"/>
                </a:lnTo>
                <a:lnTo>
                  <a:pt x="2901" y="2458"/>
                </a:lnTo>
                <a:lnTo>
                  <a:pt x="2901" y="2454"/>
                </a:lnTo>
                <a:lnTo>
                  <a:pt x="2901" y="2450"/>
                </a:lnTo>
                <a:lnTo>
                  <a:pt x="2901" y="2448"/>
                </a:lnTo>
                <a:lnTo>
                  <a:pt x="2901" y="2446"/>
                </a:lnTo>
                <a:lnTo>
                  <a:pt x="2901" y="2444"/>
                </a:lnTo>
                <a:lnTo>
                  <a:pt x="2901" y="2441"/>
                </a:lnTo>
                <a:lnTo>
                  <a:pt x="2901" y="2437"/>
                </a:lnTo>
                <a:lnTo>
                  <a:pt x="2903" y="2435"/>
                </a:lnTo>
                <a:lnTo>
                  <a:pt x="2907" y="2433"/>
                </a:lnTo>
                <a:lnTo>
                  <a:pt x="2909" y="2429"/>
                </a:lnTo>
                <a:lnTo>
                  <a:pt x="2911" y="2427"/>
                </a:lnTo>
                <a:lnTo>
                  <a:pt x="2913" y="2423"/>
                </a:lnTo>
                <a:lnTo>
                  <a:pt x="2913" y="2421"/>
                </a:lnTo>
                <a:lnTo>
                  <a:pt x="2913" y="2419"/>
                </a:lnTo>
                <a:lnTo>
                  <a:pt x="2915" y="2418"/>
                </a:lnTo>
                <a:lnTo>
                  <a:pt x="2917" y="2418"/>
                </a:lnTo>
                <a:lnTo>
                  <a:pt x="2919" y="2416"/>
                </a:lnTo>
                <a:lnTo>
                  <a:pt x="2919" y="2412"/>
                </a:lnTo>
                <a:lnTo>
                  <a:pt x="2919" y="2408"/>
                </a:lnTo>
                <a:lnTo>
                  <a:pt x="2917" y="2404"/>
                </a:lnTo>
                <a:lnTo>
                  <a:pt x="2915" y="2404"/>
                </a:lnTo>
                <a:lnTo>
                  <a:pt x="2913" y="2402"/>
                </a:lnTo>
                <a:lnTo>
                  <a:pt x="2913" y="2400"/>
                </a:lnTo>
                <a:lnTo>
                  <a:pt x="2911" y="2400"/>
                </a:lnTo>
                <a:lnTo>
                  <a:pt x="2911" y="2398"/>
                </a:lnTo>
                <a:lnTo>
                  <a:pt x="2911" y="2396"/>
                </a:lnTo>
                <a:lnTo>
                  <a:pt x="2911" y="2395"/>
                </a:lnTo>
                <a:lnTo>
                  <a:pt x="2913" y="2395"/>
                </a:lnTo>
                <a:lnTo>
                  <a:pt x="2915" y="2393"/>
                </a:lnTo>
                <a:lnTo>
                  <a:pt x="2917" y="2393"/>
                </a:lnTo>
                <a:lnTo>
                  <a:pt x="2919" y="2391"/>
                </a:lnTo>
                <a:lnTo>
                  <a:pt x="2921" y="2391"/>
                </a:lnTo>
                <a:lnTo>
                  <a:pt x="2922" y="2389"/>
                </a:lnTo>
                <a:lnTo>
                  <a:pt x="2924" y="2389"/>
                </a:lnTo>
                <a:lnTo>
                  <a:pt x="2926" y="2391"/>
                </a:lnTo>
                <a:lnTo>
                  <a:pt x="2928" y="2391"/>
                </a:lnTo>
                <a:lnTo>
                  <a:pt x="2930" y="2391"/>
                </a:lnTo>
                <a:lnTo>
                  <a:pt x="2932" y="2389"/>
                </a:lnTo>
                <a:lnTo>
                  <a:pt x="2934" y="2389"/>
                </a:lnTo>
                <a:lnTo>
                  <a:pt x="2936" y="2389"/>
                </a:lnTo>
                <a:lnTo>
                  <a:pt x="2940" y="2389"/>
                </a:lnTo>
                <a:lnTo>
                  <a:pt x="2942" y="2387"/>
                </a:lnTo>
                <a:lnTo>
                  <a:pt x="2945" y="2385"/>
                </a:lnTo>
                <a:lnTo>
                  <a:pt x="2945" y="2383"/>
                </a:lnTo>
                <a:lnTo>
                  <a:pt x="2947" y="2381"/>
                </a:lnTo>
                <a:lnTo>
                  <a:pt x="2947" y="2379"/>
                </a:lnTo>
                <a:lnTo>
                  <a:pt x="2949" y="2377"/>
                </a:lnTo>
                <a:lnTo>
                  <a:pt x="2951" y="2377"/>
                </a:lnTo>
                <a:lnTo>
                  <a:pt x="2953" y="2377"/>
                </a:lnTo>
                <a:lnTo>
                  <a:pt x="2955" y="2379"/>
                </a:lnTo>
                <a:lnTo>
                  <a:pt x="2957" y="2379"/>
                </a:lnTo>
                <a:lnTo>
                  <a:pt x="2957" y="2375"/>
                </a:lnTo>
                <a:lnTo>
                  <a:pt x="2953" y="2370"/>
                </a:lnTo>
                <a:lnTo>
                  <a:pt x="2957" y="2362"/>
                </a:lnTo>
                <a:lnTo>
                  <a:pt x="2957" y="2356"/>
                </a:lnTo>
                <a:lnTo>
                  <a:pt x="2959" y="2354"/>
                </a:lnTo>
                <a:lnTo>
                  <a:pt x="2961" y="2347"/>
                </a:lnTo>
                <a:lnTo>
                  <a:pt x="2959" y="2343"/>
                </a:lnTo>
                <a:lnTo>
                  <a:pt x="2959" y="2341"/>
                </a:lnTo>
                <a:lnTo>
                  <a:pt x="2963" y="2337"/>
                </a:lnTo>
                <a:lnTo>
                  <a:pt x="2963" y="2333"/>
                </a:lnTo>
                <a:lnTo>
                  <a:pt x="2963" y="2331"/>
                </a:lnTo>
                <a:lnTo>
                  <a:pt x="2965" y="2329"/>
                </a:lnTo>
                <a:lnTo>
                  <a:pt x="2967" y="2329"/>
                </a:lnTo>
                <a:lnTo>
                  <a:pt x="2967" y="2331"/>
                </a:lnTo>
                <a:lnTo>
                  <a:pt x="2969" y="2333"/>
                </a:lnTo>
                <a:lnTo>
                  <a:pt x="2970" y="2335"/>
                </a:lnTo>
                <a:lnTo>
                  <a:pt x="2972" y="2335"/>
                </a:lnTo>
                <a:lnTo>
                  <a:pt x="2974" y="2333"/>
                </a:lnTo>
                <a:lnTo>
                  <a:pt x="2976" y="2333"/>
                </a:lnTo>
                <a:lnTo>
                  <a:pt x="2978" y="2329"/>
                </a:lnTo>
                <a:lnTo>
                  <a:pt x="2980" y="2327"/>
                </a:lnTo>
                <a:lnTo>
                  <a:pt x="2982" y="2327"/>
                </a:lnTo>
                <a:lnTo>
                  <a:pt x="2984" y="2327"/>
                </a:lnTo>
                <a:lnTo>
                  <a:pt x="2986" y="2325"/>
                </a:lnTo>
                <a:lnTo>
                  <a:pt x="2988" y="2325"/>
                </a:lnTo>
                <a:lnTo>
                  <a:pt x="2992" y="2327"/>
                </a:lnTo>
                <a:lnTo>
                  <a:pt x="2995" y="2327"/>
                </a:lnTo>
                <a:lnTo>
                  <a:pt x="2997" y="2325"/>
                </a:lnTo>
                <a:lnTo>
                  <a:pt x="2999" y="2323"/>
                </a:lnTo>
                <a:lnTo>
                  <a:pt x="3001" y="2323"/>
                </a:lnTo>
                <a:lnTo>
                  <a:pt x="3003" y="2325"/>
                </a:lnTo>
                <a:lnTo>
                  <a:pt x="3005" y="2327"/>
                </a:lnTo>
                <a:lnTo>
                  <a:pt x="3009" y="2327"/>
                </a:lnTo>
                <a:lnTo>
                  <a:pt x="3011" y="2329"/>
                </a:lnTo>
                <a:lnTo>
                  <a:pt x="3011" y="2331"/>
                </a:lnTo>
                <a:lnTo>
                  <a:pt x="3013" y="2331"/>
                </a:lnTo>
                <a:lnTo>
                  <a:pt x="3013" y="2329"/>
                </a:lnTo>
                <a:lnTo>
                  <a:pt x="3013" y="2327"/>
                </a:lnTo>
                <a:lnTo>
                  <a:pt x="3009" y="2325"/>
                </a:lnTo>
                <a:lnTo>
                  <a:pt x="3007" y="2323"/>
                </a:lnTo>
                <a:lnTo>
                  <a:pt x="3005" y="2323"/>
                </a:lnTo>
                <a:lnTo>
                  <a:pt x="3003" y="2322"/>
                </a:lnTo>
                <a:lnTo>
                  <a:pt x="3003" y="2320"/>
                </a:lnTo>
                <a:lnTo>
                  <a:pt x="2999" y="2320"/>
                </a:lnTo>
                <a:lnTo>
                  <a:pt x="2997" y="2322"/>
                </a:lnTo>
                <a:lnTo>
                  <a:pt x="2995" y="2323"/>
                </a:lnTo>
                <a:lnTo>
                  <a:pt x="2992" y="2323"/>
                </a:lnTo>
                <a:lnTo>
                  <a:pt x="2992" y="2322"/>
                </a:lnTo>
                <a:lnTo>
                  <a:pt x="2993" y="2318"/>
                </a:lnTo>
                <a:lnTo>
                  <a:pt x="2992" y="2320"/>
                </a:lnTo>
                <a:lnTo>
                  <a:pt x="2990" y="2322"/>
                </a:lnTo>
                <a:lnTo>
                  <a:pt x="2988" y="2322"/>
                </a:lnTo>
                <a:lnTo>
                  <a:pt x="2984" y="2322"/>
                </a:lnTo>
                <a:lnTo>
                  <a:pt x="2980" y="2323"/>
                </a:lnTo>
                <a:lnTo>
                  <a:pt x="2978" y="2323"/>
                </a:lnTo>
                <a:lnTo>
                  <a:pt x="2976" y="2325"/>
                </a:lnTo>
                <a:lnTo>
                  <a:pt x="2974" y="2325"/>
                </a:lnTo>
                <a:lnTo>
                  <a:pt x="2972" y="2329"/>
                </a:lnTo>
                <a:lnTo>
                  <a:pt x="2970" y="2327"/>
                </a:lnTo>
                <a:lnTo>
                  <a:pt x="2970" y="2325"/>
                </a:lnTo>
                <a:lnTo>
                  <a:pt x="2969" y="2325"/>
                </a:lnTo>
                <a:lnTo>
                  <a:pt x="2967" y="2325"/>
                </a:lnTo>
                <a:lnTo>
                  <a:pt x="2963" y="2325"/>
                </a:lnTo>
                <a:lnTo>
                  <a:pt x="2961" y="2327"/>
                </a:lnTo>
                <a:lnTo>
                  <a:pt x="2961" y="2329"/>
                </a:lnTo>
                <a:lnTo>
                  <a:pt x="2959" y="2333"/>
                </a:lnTo>
                <a:lnTo>
                  <a:pt x="2957" y="2335"/>
                </a:lnTo>
                <a:lnTo>
                  <a:pt x="2955" y="2339"/>
                </a:lnTo>
                <a:lnTo>
                  <a:pt x="2953" y="2343"/>
                </a:lnTo>
                <a:lnTo>
                  <a:pt x="2953" y="2347"/>
                </a:lnTo>
                <a:lnTo>
                  <a:pt x="2953" y="2350"/>
                </a:lnTo>
                <a:lnTo>
                  <a:pt x="2951" y="2352"/>
                </a:lnTo>
                <a:lnTo>
                  <a:pt x="2953" y="2356"/>
                </a:lnTo>
                <a:lnTo>
                  <a:pt x="2951" y="2360"/>
                </a:lnTo>
                <a:lnTo>
                  <a:pt x="2949" y="2362"/>
                </a:lnTo>
                <a:lnTo>
                  <a:pt x="2947" y="2360"/>
                </a:lnTo>
                <a:lnTo>
                  <a:pt x="2945" y="2364"/>
                </a:lnTo>
                <a:lnTo>
                  <a:pt x="2945" y="2368"/>
                </a:lnTo>
                <a:lnTo>
                  <a:pt x="2945" y="2370"/>
                </a:lnTo>
                <a:lnTo>
                  <a:pt x="2944" y="2373"/>
                </a:lnTo>
                <a:lnTo>
                  <a:pt x="2942" y="2375"/>
                </a:lnTo>
                <a:lnTo>
                  <a:pt x="2940" y="2377"/>
                </a:lnTo>
                <a:lnTo>
                  <a:pt x="2938" y="2377"/>
                </a:lnTo>
                <a:lnTo>
                  <a:pt x="2936" y="2377"/>
                </a:lnTo>
                <a:lnTo>
                  <a:pt x="2934" y="2377"/>
                </a:lnTo>
                <a:lnTo>
                  <a:pt x="2932" y="2377"/>
                </a:lnTo>
                <a:lnTo>
                  <a:pt x="2930" y="2375"/>
                </a:lnTo>
                <a:lnTo>
                  <a:pt x="2928" y="2375"/>
                </a:lnTo>
                <a:lnTo>
                  <a:pt x="2926" y="2373"/>
                </a:lnTo>
                <a:lnTo>
                  <a:pt x="2926" y="2375"/>
                </a:lnTo>
                <a:lnTo>
                  <a:pt x="2926" y="2377"/>
                </a:lnTo>
                <a:lnTo>
                  <a:pt x="2924" y="2379"/>
                </a:lnTo>
                <a:lnTo>
                  <a:pt x="2922" y="2381"/>
                </a:lnTo>
                <a:lnTo>
                  <a:pt x="2921" y="2381"/>
                </a:lnTo>
                <a:lnTo>
                  <a:pt x="2919" y="2381"/>
                </a:lnTo>
                <a:lnTo>
                  <a:pt x="2915" y="2383"/>
                </a:lnTo>
                <a:lnTo>
                  <a:pt x="2913" y="2385"/>
                </a:lnTo>
                <a:lnTo>
                  <a:pt x="2911" y="2387"/>
                </a:lnTo>
                <a:lnTo>
                  <a:pt x="2909" y="2389"/>
                </a:lnTo>
                <a:lnTo>
                  <a:pt x="2909" y="2391"/>
                </a:lnTo>
                <a:lnTo>
                  <a:pt x="2907" y="2391"/>
                </a:lnTo>
                <a:lnTo>
                  <a:pt x="2905" y="2395"/>
                </a:lnTo>
                <a:lnTo>
                  <a:pt x="2905" y="2398"/>
                </a:lnTo>
                <a:lnTo>
                  <a:pt x="2905" y="2400"/>
                </a:lnTo>
                <a:lnTo>
                  <a:pt x="2905" y="2402"/>
                </a:lnTo>
                <a:lnTo>
                  <a:pt x="2905" y="2406"/>
                </a:lnTo>
                <a:lnTo>
                  <a:pt x="2905" y="2408"/>
                </a:lnTo>
                <a:lnTo>
                  <a:pt x="2907" y="2412"/>
                </a:lnTo>
                <a:lnTo>
                  <a:pt x="2907" y="2414"/>
                </a:lnTo>
                <a:lnTo>
                  <a:pt x="2907" y="2418"/>
                </a:lnTo>
                <a:lnTo>
                  <a:pt x="2907" y="2419"/>
                </a:lnTo>
                <a:lnTo>
                  <a:pt x="2905" y="2423"/>
                </a:lnTo>
                <a:lnTo>
                  <a:pt x="2903" y="2423"/>
                </a:lnTo>
                <a:lnTo>
                  <a:pt x="2899" y="2423"/>
                </a:lnTo>
                <a:lnTo>
                  <a:pt x="2897" y="2423"/>
                </a:lnTo>
                <a:lnTo>
                  <a:pt x="2896" y="2425"/>
                </a:lnTo>
                <a:lnTo>
                  <a:pt x="2892" y="2423"/>
                </a:lnTo>
                <a:lnTo>
                  <a:pt x="2888" y="2423"/>
                </a:lnTo>
                <a:lnTo>
                  <a:pt x="2886" y="2423"/>
                </a:lnTo>
                <a:lnTo>
                  <a:pt x="2884" y="2421"/>
                </a:lnTo>
                <a:lnTo>
                  <a:pt x="2884" y="2418"/>
                </a:lnTo>
                <a:lnTo>
                  <a:pt x="2884" y="2416"/>
                </a:lnTo>
                <a:lnTo>
                  <a:pt x="2886" y="2412"/>
                </a:lnTo>
                <a:lnTo>
                  <a:pt x="2886" y="2408"/>
                </a:lnTo>
                <a:lnTo>
                  <a:pt x="2886" y="2406"/>
                </a:lnTo>
                <a:lnTo>
                  <a:pt x="2884" y="2402"/>
                </a:lnTo>
                <a:lnTo>
                  <a:pt x="2882" y="2398"/>
                </a:lnTo>
                <a:lnTo>
                  <a:pt x="2880" y="2396"/>
                </a:lnTo>
                <a:lnTo>
                  <a:pt x="2878" y="2396"/>
                </a:lnTo>
                <a:lnTo>
                  <a:pt x="2876" y="2395"/>
                </a:lnTo>
                <a:lnTo>
                  <a:pt x="2876" y="2393"/>
                </a:lnTo>
                <a:lnTo>
                  <a:pt x="2874" y="2391"/>
                </a:lnTo>
                <a:lnTo>
                  <a:pt x="2873" y="2389"/>
                </a:lnTo>
                <a:lnTo>
                  <a:pt x="2873" y="2391"/>
                </a:lnTo>
                <a:lnTo>
                  <a:pt x="2874" y="2395"/>
                </a:lnTo>
                <a:lnTo>
                  <a:pt x="2871" y="2393"/>
                </a:lnTo>
                <a:lnTo>
                  <a:pt x="2869" y="2393"/>
                </a:lnTo>
                <a:lnTo>
                  <a:pt x="2865" y="2393"/>
                </a:lnTo>
                <a:lnTo>
                  <a:pt x="2863" y="2393"/>
                </a:lnTo>
                <a:lnTo>
                  <a:pt x="2861" y="2393"/>
                </a:lnTo>
                <a:lnTo>
                  <a:pt x="2859" y="2389"/>
                </a:lnTo>
                <a:lnTo>
                  <a:pt x="2857" y="2385"/>
                </a:lnTo>
                <a:lnTo>
                  <a:pt x="2857" y="2383"/>
                </a:lnTo>
                <a:lnTo>
                  <a:pt x="2857" y="2381"/>
                </a:lnTo>
                <a:lnTo>
                  <a:pt x="2855" y="2377"/>
                </a:lnTo>
                <a:lnTo>
                  <a:pt x="2855" y="2375"/>
                </a:lnTo>
                <a:lnTo>
                  <a:pt x="2855" y="2371"/>
                </a:lnTo>
                <a:lnTo>
                  <a:pt x="2855" y="2368"/>
                </a:lnTo>
                <a:lnTo>
                  <a:pt x="2857" y="2368"/>
                </a:lnTo>
                <a:lnTo>
                  <a:pt x="2857" y="2366"/>
                </a:lnTo>
                <a:lnTo>
                  <a:pt x="2857" y="2364"/>
                </a:lnTo>
                <a:lnTo>
                  <a:pt x="2857" y="2362"/>
                </a:lnTo>
                <a:lnTo>
                  <a:pt x="2859" y="2358"/>
                </a:lnTo>
                <a:lnTo>
                  <a:pt x="2861" y="2356"/>
                </a:lnTo>
                <a:lnTo>
                  <a:pt x="2863" y="2352"/>
                </a:lnTo>
                <a:lnTo>
                  <a:pt x="2865" y="2350"/>
                </a:lnTo>
                <a:lnTo>
                  <a:pt x="2869" y="2348"/>
                </a:lnTo>
                <a:lnTo>
                  <a:pt x="2871" y="2347"/>
                </a:lnTo>
                <a:lnTo>
                  <a:pt x="2873" y="2347"/>
                </a:lnTo>
                <a:lnTo>
                  <a:pt x="2876" y="2345"/>
                </a:lnTo>
                <a:lnTo>
                  <a:pt x="2876" y="2347"/>
                </a:lnTo>
                <a:lnTo>
                  <a:pt x="2878" y="2347"/>
                </a:lnTo>
                <a:lnTo>
                  <a:pt x="2880" y="2347"/>
                </a:lnTo>
                <a:lnTo>
                  <a:pt x="2880" y="2345"/>
                </a:lnTo>
                <a:lnTo>
                  <a:pt x="2884" y="2343"/>
                </a:lnTo>
                <a:lnTo>
                  <a:pt x="2884" y="2339"/>
                </a:lnTo>
                <a:lnTo>
                  <a:pt x="2886" y="2337"/>
                </a:lnTo>
                <a:lnTo>
                  <a:pt x="2886" y="2335"/>
                </a:lnTo>
                <a:lnTo>
                  <a:pt x="2886" y="2333"/>
                </a:lnTo>
                <a:lnTo>
                  <a:pt x="2886" y="2331"/>
                </a:lnTo>
                <a:lnTo>
                  <a:pt x="2884" y="2329"/>
                </a:lnTo>
                <a:lnTo>
                  <a:pt x="2882" y="2327"/>
                </a:lnTo>
                <a:lnTo>
                  <a:pt x="2880" y="2325"/>
                </a:lnTo>
                <a:lnTo>
                  <a:pt x="2876" y="2323"/>
                </a:lnTo>
                <a:lnTo>
                  <a:pt x="2876" y="2322"/>
                </a:lnTo>
                <a:lnTo>
                  <a:pt x="2878" y="2320"/>
                </a:lnTo>
                <a:lnTo>
                  <a:pt x="2880" y="2318"/>
                </a:lnTo>
                <a:lnTo>
                  <a:pt x="2882" y="2316"/>
                </a:lnTo>
                <a:lnTo>
                  <a:pt x="2886" y="2314"/>
                </a:lnTo>
                <a:lnTo>
                  <a:pt x="2886" y="2310"/>
                </a:lnTo>
                <a:lnTo>
                  <a:pt x="2888" y="2310"/>
                </a:lnTo>
                <a:lnTo>
                  <a:pt x="2890" y="2308"/>
                </a:lnTo>
                <a:lnTo>
                  <a:pt x="2892" y="2308"/>
                </a:lnTo>
                <a:lnTo>
                  <a:pt x="2892" y="2306"/>
                </a:lnTo>
                <a:lnTo>
                  <a:pt x="2894" y="2306"/>
                </a:lnTo>
                <a:lnTo>
                  <a:pt x="2894" y="2302"/>
                </a:lnTo>
                <a:lnTo>
                  <a:pt x="2894" y="2300"/>
                </a:lnTo>
                <a:lnTo>
                  <a:pt x="2896" y="2299"/>
                </a:lnTo>
                <a:lnTo>
                  <a:pt x="2897" y="2300"/>
                </a:lnTo>
                <a:lnTo>
                  <a:pt x="2899" y="2300"/>
                </a:lnTo>
                <a:lnTo>
                  <a:pt x="2901" y="2302"/>
                </a:lnTo>
                <a:lnTo>
                  <a:pt x="2901" y="2306"/>
                </a:lnTo>
                <a:lnTo>
                  <a:pt x="2901" y="2308"/>
                </a:lnTo>
                <a:lnTo>
                  <a:pt x="2899" y="2310"/>
                </a:lnTo>
                <a:lnTo>
                  <a:pt x="2897" y="2310"/>
                </a:lnTo>
                <a:lnTo>
                  <a:pt x="2897" y="2312"/>
                </a:lnTo>
                <a:lnTo>
                  <a:pt x="2897" y="2316"/>
                </a:lnTo>
                <a:lnTo>
                  <a:pt x="2897" y="2318"/>
                </a:lnTo>
                <a:lnTo>
                  <a:pt x="2897" y="2322"/>
                </a:lnTo>
                <a:lnTo>
                  <a:pt x="2897" y="2323"/>
                </a:lnTo>
                <a:lnTo>
                  <a:pt x="2896" y="2323"/>
                </a:lnTo>
                <a:lnTo>
                  <a:pt x="2894" y="2325"/>
                </a:lnTo>
                <a:lnTo>
                  <a:pt x="2892" y="2325"/>
                </a:lnTo>
                <a:lnTo>
                  <a:pt x="2890" y="2325"/>
                </a:lnTo>
                <a:lnTo>
                  <a:pt x="2896" y="2327"/>
                </a:lnTo>
                <a:lnTo>
                  <a:pt x="2897" y="2327"/>
                </a:lnTo>
                <a:lnTo>
                  <a:pt x="2897" y="2323"/>
                </a:lnTo>
                <a:lnTo>
                  <a:pt x="2899" y="2320"/>
                </a:lnTo>
                <a:lnTo>
                  <a:pt x="2899" y="2318"/>
                </a:lnTo>
                <a:lnTo>
                  <a:pt x="2899" y="2316"/>
                </a:lnTo>
                <a:lnTo>
                  <a:pt x="2901" y="2312"/>
                </a:lnTo>
                <a:lnTo>
                  <a:pt x="2903" y="2312"/>
                </a:lnTo>
                <a:lnTo>
                  <a:pt x="2903" y="2310"/>
                </a:lnTo>
                <a:lnTo>
                  <a:pt x="2903" y="2306"/>
                </a:lnTo>
                <a:lnTo>
                  <a:pt x="2905" y="2304"/>
                </a:lnTo>
                <a:lnTo>
                  <a:pt x="2903" y="2299"/>
                </a:lnTo>
                <a:lnTo>
                  <a:pt x="2899" y="2297"/>
                </a:lnTo>
                <a:lnTo>
                  <a:pt x="2897" y="2297"/>
                </a:lnTo>
                <a:lnTo>
                  <a:pt x="2894" y="2297"/>
                </a:lnTo>
                <a:lnTo>
                  <a:pt x="2892" y="2299"/>
                </a:lnTo>
                <a:lnTo>
                  <a:pt x="2892" y="2302"/>
                </a:lnTo>
                <a:lnTo>
                  <a:pt x="2890" y="2306"/>
                </a:lnTo>
                <a:lnTo>
                  <a:pt x="2888" y="2306"/>
                </a:lnTo>
                <a:lnTo>
                  <a:pt x="2886" y="2306"/>
                </a:lnTo>
                <a:lnTo>
                  <a:pt x="2884" y="2304"/>
                </a:lnTo>
                <a:lnTo>
                  <a:pt x="2884" y="2300"/>
                </a:lnTo>
                <a:lnTo>
                  <a:pt x="2888" y="2299"/>
                </a:lnTo>
                <a:lnTo>
                  <a:pt x="2892" y="2297"/>
                </a:lnTo>
                <a:lnTo>
                  <a:pt x="2894" y="2293"/>
                </a:lnTo>
                <a:lnTo>
                  <a:pt x="2894" y="2291"/>
                </a:lnTo>
                <a:lnTo>
                  <a:pt x="2892" y="2287"/>
                </a:lnTo>
                <a:lnTo>
                  <a:pt x="2890" y="2285"/>
                </a:lnTo>
                <a:lnTo>
                  <a:pt x="2886" y="2283"/>
                </a:lnTo>
                <a:lnTo>
                  <a:pt x="2886" y="2281"/>
                </a:lnTo>
                <a:lnTo>
                  <a:pt x="2888" y="2279"/>
                </a:lnTo>
                <a:lnTo>
                  <a:pt x="2890" y="2281"/>
                </a:lnTo>
                <a:lnTo>
                  <a:pt x="2892" y="2281"/>
                </a:lnTo>
                <a:lnTo>
                  <a:pt x="2894" y="2281"/>
                </a:lnTo>
                <a:lnTo>
                  <a:pt x="2896" y="2281"/>
                </a:lnTo>
                <a:lnTo>
                  <a:pt x="2897" y="2281"/>
                </a:lnTo>
                <a:lnTo>
                  <a:pt x="2899" y="2279"/>
                </a:lnTo>
                <a:lnTo>
                  <a:pt x="2899" y="2276"/>
                </a:lnTo>
                <a:lnTo>
                  <a:pt x="2897" y="2274"/>
                </a:lnTo>
                <a:lnTo>
                  <a:pt x="2897" y="2270"/>
                </a:lnTo>
                <a:lnTo>
                  <a:pt x="2896" y="2270"/>
                </a:lnTo>
                <a:lnTo>
                  <a:pt x="2894" y="2268"/>
                </a:lnTo>
                <a:lnTo>
                  <a:pt x="2892" y="2268"/>
                </a:lnTo>
                <a:lnTo>
                  <a:pt x="2888" y="2268"/>
                </a:lnTo>
                <a:lnTo>
                  <a:pt x="2886" y="2266"/>
                </a:lnTo>
                <a:lnTo>
                  <a:pt x="2886" y="2264"/>
                </a:lnTo>
                <a:lnTo>
                  <a:pt x="2886" y="2262"/>
                </a:lnTo>
                <a:lnTo>
                  <a:pt x="2886" y="2260"/>
                </a:lnTo>
                <a:lnTo>
                  <a:pt x="2888" y="2260"/>
                </a:lnTo>
                <a:lnTo>
                  <a:pt x="2890" y="2260"/>
                </a:lnTo>
                <a:lnTo>
                  <a:pt x="2892" y="2260"/>
                </a:lnTo>
                <a:lnTo>
                  <a:pt x="2894" y="2260"/>
                </a:lnTo>
                <a:lnTo>
                  <a:pt x="2896" y="2260"/>
                </a:lnTo>
                <a:lnTo>
                  <a:pt x="2897" y="2258"/>
                </a:lnTo>
                <a:lnTo>
                  <a:pt x="2896" y="2258"/>
                </a:lnTo>
                <a:lnTo>
                  <a:pt x="2892" y="2258"/>
                </a:lnTo>
                <a:lnTo>
                  <a:pt x="2890" y="2256"/>
                </a:lnTo>
                <a:lnTo>
                  <a:pt x="2888" y="2256"/>
                </a:lnTo>
                <a:lnTo>
                  <a:pt x="2884" y="2258"/>
                </a:lnTo>
                <a:lnTo>
                  <a:pt x="2884" y="2262"/>
                </a:lnTo>
                <a:lnTo>
                  <a:pt x="2884" y="2264"/>
                </a:lnTo>
                <a:lnTo>
                  <a:pt x="2884" y="2266"/>
                </a:lnTo>
                <a:lnTo>
                  <a:pt x="2886" y="2270"/>
                </a:lnTo>
                <a:lnTo>
                  <a:pt x="2888" y="2270"/>
                </a:lnTo>
                <a:lnTo>
                  <a:pt x="2892" y="2270"/>
                </a:lnTo>
                <a:lnTo>
                  <a:pt x="2894" y="2272"/>
                </a:lnTo>
                <a:lnTo>
                  <a:pt x="2896" y="2276"/>
                </a:lnTo>
                <a:lnTo>
                  <a:pt x="2892" y="2277"/>
                </a:lnTo>
                <a:lnTo>
                  <a:pt x="2890" y="2277"/>
                </a:lnTo>
                <a:lnTo>
                  <a:pt x="2886" y="2277"/>
                </a:lnTo>
                <a:lnTo>
                  <a:pt x="2884" y="2277"/>
                </a:lnTo>
                <a:lnTo>
                  <a:pt x="2882" y="2279"/>
                </a:lnTo>
                <a:lnTo>
                  <a:pt x="2882" y="2281"/>
                </a:lnTo>
                <a:lnTo>
                  <a:pt x="2882" y="2283"/>
                </a:lnTo>
                <a:lnTo>
                  <a:pt x="2878" y="2283"/>
                </a:lnTo>
                <a:lnTo>
                  <a:pt x="2876" y="2283"/>
                </a:lnTo>
                <a:lnTo>
                  <a:pt x="2874" y="2283"/>
                </a:lnTo>
                <a:lnTo>
                  <a:pt x="2874" y="2279"/>
                </a:lnTo>
                <a:lnTo>
                  <a:pt x="2873" y="2277"/>
                </a:lnTo>
                <a:lnTo>
                  <a:pt x="2873" y="2276"/>
                </a:lnTo>
                <a:lnTo>
                  <a:pt x="2873" y="2274"/>
                </a:lnTo>
                <a:lnTo>
                  <a:pt x="2871" y="2276"/>
                </a:lnTo>
                <a:lnTo>
                  <a:pt x="2871" y="2277"/>
                </a:lnTo>
                <a:lnTo>
                  <a:pt x="2873" y="2279"/>
                </a:lnTo>
                <a:lnTo>
                  <a:pt x="2873" y="2283"/>
                </a:lnTo>
                <a:lnTo>
                  <a:pt x="2874" y="2285"/>
                </a:lnTo>
                <a:lnTo>
                  <a:pt x="2874" y="2287"/>
                </a:lnTo>
                <a:lnTo>
                  <a:pt x="2878" y="2287"/>
                </a:lnTo>
                <a:lnTo>
                  <a:pt x="2880" y="2285"/>
                </a:lnTo>
                <a:lnTo>
                  <a:pt x="2882" y="2285"/>
                </a:lnTo>
                <a:lnTo>
                  <a:pt x="2884" y="2287"/>
                </a:lnTo>
                <a:lnTo>
                  <a:pt x="2886" y="2289"/>
                </a:lnTo>
                <a:lnTo>
                  <a:pt x="2888" y="2289"/>
                </a:lnTo>
                <a:lnTo>
                  <a:pt x="2888" y="2293"/>
                </a:lnTo>
                <a:lnTo>
                  <a:pt x="2886" y="2295"/>
                </a:lnTo>
                <a:lnTo>
                  <a:pt x="2882" y="2297"/>
                </a:lnTo>
                <a:lnTo>
                  <a:pt x="2880" y="2299"/>
                </a:lnTo>
                <a:lnTo>
                  <a:pt x="2880" y="2302"/>
                </a:lnTo>
                <a:lnTo>
                  <a:pt x="2880" y="2304"/>
                </a:lnTo>
                <a:lnTo>
                  <a:pt x="2880" y="2308"/>
                </a:lnTo>
                <a:lnTo>
                  <a:pt x="2882" y="2310"/>
                </a:lnTo>
                <a:lnTo>
                  <a:pt x="2880" y="2312"/>
                </a:lnTo>
                <a:lnTo>
                  <a:pt x="2876" y="2314"/>
                </a:lnTo>
                <a:lnTo>
                  <a:pt x="2874" y="2316"/>
                </a:lnTo>
                <a:lnTo>
                  <a:pt x="2873" y="2318"/>
                </a:lnTo>
                <a:lnTo>
                  <a:pt x="2873" y="2322"/>
                </a:lnTo>
                <a:lnTo>
                  <a:pt x="2873" y="2323"/>
                </a:lnTo>
                <a:lnTo>
                  <a:pt x="2874" y="2325"/>
                </a:lnTo>
                <a:lnTo>
                  <a:pt x="2874" y="2327"/>
                </a:lnTo>
                <a:lnTo>
                  <a:pt x="2876" y="2331"/>
                </a:lnTo>
                <a:lnTo>
                  <a:pt x="2878" y="2333"/>
                </a:lnTo>
                <a:lnTo>
                  <a:pt x="2878" y="2335"/>
                </a:lnTo>
                <a:lnTo>
                  <a:pt x="2880" y="2337"/>
                </a:lnTo>
                <a:lnTo>
                  <a:pt x="2876" y="2339"/>
                </a:lnTo>
                <a:lnTo>
                  <a:pt x="2874" y="2339"/>
                </a:lnTo>
                <a:lnTo>
                  <a:pt x="2871" y="2341"/>
                </a:lnTo>
                <a:lnTo>
                  <a:pt x="2869" y="2341"/>
                </a:lnTo>
                <a:lnTo>
                  <a:pt x="2867" y="2341"/>
                </a:lnTo>
                <a:lnTo>
                  <a:pt x="2865" y="2343"/>
                </a:lnTo>
                <a:lnTo>
                  <a:pt x="2863" y="2343"/>
                </a:lnTo>
                <a:lnTo>
                  <a:pt x="2863" y="2345"/>
                </a:lnTo>
                <a:lnTo>
                  <a:pt x="2861" y="2347"/>
                </a:lnTo>
                <a:lnTo>
                  <a:pt x="2859" y="2348"/>
                </a:lnTo>
                <a:lnTo>
                  <a:pt x="2857" y="2350"/>
                </a:lnTo>
                <a:lnTo>
                  <a:pt x="2855" y="2352"/>
                </a:lnTo>
                <a:lnTo>
                  <a:pt x="2853" y="2354"/>
                </a:lnTo>
                <a:lnTo>
                  <a:pt x="2851" y="2356"/>
                </a:lnTo>
                <a:lnTo>
                  <a:pt x="2851" y="2358"/>
                </a:lnTo>
                <a:lnTo>
                  <a:pt x="2849" y="2362"/>
                </a:lnTo>
                <a:lnTo>
                  <a:pt x="2849" y="2364"/>
                </a:lnTo>
                <a:lnTo>
                  <a:pt x="2849" y="2366"/>
                </a:lnTo>
                <a:lnTo>
                  <a:pt x="2849" y="2370"/>
                </a:lnTo>
                <a:lnTo>
                  <a:pt x="2849" y="2373"/>
                </a:lnTo>
                <a:lnTo>
                  <a:pt x="2849" y="2377"/>
                </a:lnTo>
                <a:lnTo>
                  <a:pt x="2849" y="2379"/>
                </a:lnTo>
                <a:lnTo>
                  <a:pt x="2849" y="2381"/>
                </a:lnTo>
                <a:lnTo>
                  <a:pt x="2851" y="2385"/>
                </a:lnTo>
                <a:lnTo>
                  <a:pt x="2851" y="2387"/>
                </a:lnTo>
                <a:lnTo>
                  <a:pt x="2851" y="2389"/>
                </a:lnTo>
                <a:lnTo>
                  <a:pt x="2855" y="2391"/>
                </a:lnTo>
                <a:lnTo>
                  <a:pt x="2855" y="2393"/>
                </a:lnTo>
                <a:lnTo>
                  <a:pt x="2857" y="2393"/>
                </a:lnTo>
                <a:lnTo>
                  <a:pt x="2859" y="2395"/>
                </a:lnTo>
                <a:lnTo>
                  <a:pt x="2859" y="2396"/>
                </a:lnTo>
                <a:lnTo>
                  <a:pt x="2861" y="2398"/>
                </a:lnTo>
                <a:lnTo>
                  <a:pt x="2861" y="2400"/>
                </a:lnTo>
                <a:lnTo>
                  <a:pt x="2863" y="2400"/>
                </a:lnTo>
                <a:lnTo>
                  <a:pt x="2865" y="2402"/>
                </a:lnTo>
                <a:lnTo>
                  <a:pt x="2869" y="2402"/>
                </a:lnTo>
                <a:lnTo>
                  <a:pt x="2873" y="2402"/>
                </a:lnTo>
                <a:lnTo>
                  <a:pt x="2874" y="2404"/>
                </a:lnTo>
                <a:lnTo>
                  <a:pt x="2876" y="2408"/>
                </a:lnTo>
                <a:lnTo>
                  <a:pt x="2876" y="2410"/>
                </a:lnTo>
                <a:lnTo>
                  <a:pt x="2876" y="2414"/>
                </a:lnTo>
                <a:lnTo>
                  <a:pt x="2876" y="2416"/>
                </a:lnTo>
                <a:lnTo>
                  <a:pt x="2876" y="2419"/>
                </a:lnTo>
                <a:lnTo>
                  <a:pt x="2876" y="2421"/>
                </a:lnTo>
                <a:lnTo>
                  <a:pt x="2873" y="2421"/>
                </a:lnTo>
                <a:lnTo>
                  <a:pt x="2873" y="2419"/>
                </a:lnTo>
                <a:lnTo>
                  <a:pt x="2871" y="2419"/>
                </a:lnTo>
                <a:lnTo>
                  <a:pt x="2871" y="2421"/>
                </a:lnTo>
                <a:lnTo>
                  <a:pt x="2871" y="2423"/>
                </a:lnTo>
                <a:lnTo>
                  <a:pt x="2874" y="2423"/>
                </a:lnTo>
                <a:lnTo>
                  <a:pt x="2876" y="2425"/>
                </a:lnTo>
                <a:lnTo>
                  <a:pt x="2876" y="2427"/>
                </a:lnTo>
                <a:lnTo>
                  <a:pt x="2878" y="2431"/>
                </a:lnTo>
                <a:lnTo>
                  <a:pt x="2878" y="2435"/>
                </a:lnTo>
                <a:lnTo>
                  <a:pt x="2878" y="2437"/>
                </a:lnTo>
                <a:lnTo>
                  <a:pt x="2880" y="2439"/>
                </a:lnTo>
                <a:lnTo>
                  <a:pt x="2880" y="2441"/>
                </a:lnTo>
                <a:lnTo>
                  <a:pt x="2878" y="2443"/>
                </a:lnTo>
                <a:lnTo>
                  <a:pt x="2878" y="2446"/>
                </a:lnTo>
                <a:lnTo>
                  <a:pt x="2878" y="2448"/>
                </a:lnTo>
                <a:lnTo>
                  <a:pt x="2880" y="2452"/>
                </a:lnTo>
                <a:lnTo>
                  <a:pt x="2882" y="2454"/>
                </a:lnTo>
                <a:lnTo>
                  <a:pt x="2882" y="2456"/>
                </a:lnTo>
                <a:lnTo>
                  <a:pt x="2884" y="2458"/>
                </a:lnTo>
                <a:lnTo>
                  <a:pt x="2886" y="2462"/>
                </a:lnTo>
                <a:lnTo>
                  <a:pt x="2886" y="2466"/>
                </a:lnTo>
                <a:lnTo>
                  <a:pt x="2886" y="2467"/>
                </a:lnTo>
                <a:lnTo>
                  <a:pt x="2886" y="2473"/>
                </a:lnTo>
                <a:lnTo>
                  <a:pt x="2886" y="2477"/>
                </a:lnTo>
                <a:lnTo>
                  <a:pt x="2884" y="2479"/>
                </a:lnTo>
                <a:lnTo>
                  <a:pt x="2882" y="2485"/>
                </a:lnTo>
                <a:lnTo>
                  <a:pt x="2876" y="2483"/>
                </a:lnTo>
                <a:lnTo>
                  <a:pt x="2873" y="2483"/>
                </a:lnTo>
                <a:lnTo>
                  <a:pt x="2871" y="2481"/>
                </a:lnTo>
                <a:lnTo>
                  <a:pt x="2869" y="2479"/>
                </a:lnTo>
                <a:lnTo>
                  <a:pt x="2867" y="2475"/>
                </a:lnTo>
                <a:lnTo>
                  <a:pt x="2865" y="2473"/>
                </a:lnTo>
                <a:lnTo>
                  <a:pt x="2863" y="2475"/>
                </a:lnTo>
                <a:lnTo>
                  <a:pt x="2861" y="2473"/>
                </a:lnTo>
                <a:lnTo>
                  <a:pt x="2859" y="2471"/>
                </a:lnTo>
                <a:lnTo>
                  <a:pt x="2857" y="2469"/>
                </a:lnTo>
                <a:lnTo>
                  <a:pt x="2855" y="2467"/>
                </a:lnTo>
                <a:lnTo>
                  <a:pt x="2853" y="2464"/>
                </a:lnTo>
                <a:lnTo>
                  <a:pt x="2849" y="2460"/>
                </a:lnTo>
                <a:lnTo>
                  <a:pt x="2849" y="2456"/>
                </a:lnTo>
                <a:lnTo>
                  <a:pt x="2849" y="2454"/>
                </a:lnTo>
                <a:lnTo>
                  <a:pt x="2851" y="2448"/>
                </a:lnTo>
                <a:lnTo>
                  <a:pt x="2853" y="2441"/>
                </a:lnTo>
                <a:lnTo>
                  <a:pt x="2853" y="2439"/>
                </a:lnTo>
                <a:lnTo>
                  <a:pt x="2853" y="2437"/>
                </a:lnTo>
                <a:lnTo>
                  <a:pt x="2853" y="2435"/>
                </a:lnTo>
                <a:lnTo>
                  <a:pt x="2853" y="2431"/>
                </a:lnTo>
                <a:lnTo>
                  <a:pt x="2853" y="2429"/>
                </a:lnTo>
                <a:lnTo>
                  <a:pt x="2851" y="2425"/>
                </a:lnTo>
                <a:lnTo>
                  <a:pt x="2851" y="2423"/>
                </a:lnTo>
                <a:lnTo>
                  <a:pt x="2849" y="2419"/>
                </a:lnTo>
                <a:lnTo>
                  <a:pt x="2848" y="2418"/>
                </a:lnTo>
                <a:lnTo>
                  <a:pt x="2846" y="2416"/>
                </a:lnTo>
                <a:lnTo>
                  <a:pt x="2842" y="2414"/>
                </a:lnTo>
                <a:lnTo>
                  <a:pt x="2840" y="2412"/>
                </a:lnTo>
                <a:lnTo>
                  <a:pt x="2840" y="2416"/>
                </a:lnTo>
                <a:lnTo>
                  <a:pt x="2836" y="2414"/>
                </a:lnTo>
                <a:lnTo>
                  <a:pt x="2834" y="2412"/>
                </a:lnTo>
                <a:lnTo>
                  <a:pt x="2836" y="2410"/>
                </a:lnTo>
                <a:lnTo>
                  <a:pt x="2834" y="2408"/>
                </a:lnTo>
                <a:lnTo>
                  <a:pt x="2832" y="2408"/>
                </a:lnTo>
                <a:lnTo>
                  <a:pt x="2830" y="2410"/>
                </a:lnTo>
                <a:lnTo>
                  <a:pt x="2826" y="2412"/>
                </a:lnTo>
                <a:lnTo>
                  <a:pt x="2823" y="2412"/>
                </a:lnTo>
                <a:lnTo>
                  <a:pt x="2821" y="2414"/>
                </a:lnTo>
                <a:lnTo>
                  <a:pt x="2819" y="2416"/>
                </a:lnTo>
                <a:lnTo>
                  <a:pt x="2819" y="2418"/>
                </a:lnTo>
                <a:lnTo>
                  <a:pt x="2817" y="2419"/>
                </a:lnTo>
                <a:lnTo>
                  <a:pt x="2815" y="2421"/>
                </a:lnTo>
                <a:lnTo>
                  <a:pt x="2813" y="2423"/>
                </a:lnTo>
                <a:lnTo>
                  <a:pt x="2811" y="2423"/>
                </a:lnTo>
                <a:lnTo>
                  <a:pt x="2809" y="2421"/>
                </a:lnTo>
                <a:lnTo>
                  <a:pt x="2807" y="2419"/>
                </a:lnTo>
                <a:lnTo>
                  <a:pt x="2805" y="2419"/>
                </a:lnTo>
                <a:lnTo>
                  <a:pt x="2803" y="2418"/>
                </a:lnTo>
                <a:lnTo>
                  <a:pt x="2803" y="2416"/>
                </a:lnTo>
                <a:lnTo>
                  <a:pt x="2801" y="2416"/>
                </a:lnTo>
                <a:lnTo>
                  <a:pt x="2800" y="2414"/>
                </a:lnTo>
                <a:lnTo>
                  <a:pt x="2798" y="2412"/>
                </a:lnTo>
                <a:lnTo>
                  <a:pt x="2796" y="2410"/>
                </a:lnTo>
                <a:lnTo>
                  <a:pt x="2792" y="2408"/>
                </a:lnTo>
                <a:lnTo>
                  <a:pt x="2790" y="2406"/>
                </a:lnTo>
                <a:lnTo>
                  <a:pt x="2788" y="2404"/>
                </a:lnTo>
                <a:lnTo>
                  <a:pt x="2786" y="2404"/>
                </a:lnTo>
                <a:lnTo>
                  <a:pt x="2784" y="2406"/>
                </a:lnTo>
                <a:lnTo>
                  <a:pt x="2782" y="2406"/>
                </a:lnTo>
                <a:lnTo>
                  <a:pt x="2786" y="2408"/>
                </a:lnTo>
                <a:lnTo>
                  <a:pt x="2788" y="2406"/>
                </a:lnTo>
                <a:lnTo>
                  <a:pt x="2790" y="2410"/>
                </a:lnTo>
                <a:lnTo>
                  <a:pt x="2792" y="2412"/>
                </a:lnTo>
                <a:lnTo>
                  <a:pt x="2794" y="2414"/>
                </a:lnTo>
                <a:lnTo>
                  <a:pt x="2796" y="2418"/>
                </a:lnTo>
                <a:lnTo>
                  <a:pt x="2800" y="2419"/>
                </a:lnTo>
                <a:lnTo>
                  <a:pt x="2801" y="2419"/>
                </a:lnTo>
                <a:lnTo>
                  <a:pt x="2803" y="2419"/>
                </a:lnTo>
                <a:lnTo>
                  <a:pt x="2805" y="2423"/>
                </a:lnTo>
                <a:lnTo>
                  <a:pt x="2805" y="2425"/>
                </a:lnTo>
                <a:lnTo>
                  <a:pt x="2811" y="2429"/>
                </a:lnTo>
                <a:lnTo>
                  <a:pt x="2815" y="2429"/>
                </a:lnTo>
                <a:lnTo>
                  <a:pt x="2817" y="2429"/>
                </a:lnTo>
                <a:lnTo>
                  <a:pt x="2817" y="2427"/>
                </a:lnTo>
                <a:lnTo>
                  <a:pt x="2821" y="2423"/>
                </a:lnTo>
                <a:lnTo>
                  <a:pt x="2823" y="2423"/>
                </a:lnTo>
                <a:lnTo>
                  <a:pt x="2825" y="2423"/>
                </a:lnTo>
                <a:lnTo>
                  <a:pt x="2828" y="2421"/>
                </a:lnTo>
                <a:lnTo>
                  <a:pt x="2830" y="2421"/>
                </a:lnTo>
                <a:lnTo>
                  <a:pt x="2832" y="2421"/>
                </a:lnTo>
                <a:lnTo>
                  <a:pt x="2832" y="2419"/>
                </a:lnTo>
                <a:lnTo>
                  <a:pt x="2834" y="2419"/>
                </a:lnTo>
                <a:lnTo>
                  <a:pt x="2834" y="2418"/>
                </a:lnTo>
                <a:lnTo>
                  <a:pt x="2834" y="2421"/>
                </a:lnTo>
                <a:lnTo>
                  <a:pt x="2836" y="2421"/>
                </a:lnTo>
                <a:lnTo>
                  <a:pt x="2838" y="2421"/>
                </a:lnTo>
                <a:lnTo>
                  <a:pt x="2840" y="2421"/>
                </a:lnTo>
                <a:lnTo>
                  <a:pt x="2842" y="2425"/>
                </a:lnTo>
                <a:lnTo>
                  <a:pt x="2844" y="2423"/>
                </a:lnTo>
                <a:lnTo>
                  <a:pt x="2844" y="2421"/>
                </a:lnTo>
                <a:lnTo>
                  <a:pt x="2846" y="2423"/>
                </a:lnTo>
                <a:lnTo>
                  <a:pt x="2848" y="2425"/>
                </a:lnTo>
                <a:lnTo>
                  <a:pt x="2848" y="2427"/>
                </a:lnTo>
                <a:lnTo>
                  <a:pt x="2844" y="2427"/>
                </a:lnTo>
                <a:lnTo>
                  <a:pt x="2848" y="2431"/>
                </a:lnTo>
                <a:lnTo>
                  <a:pt x="2849" y="2433"/>
                </a:lnTo>
                <a:lnTo>
                  <a:pt x="2849" y="2435"/>
                </a:lnTo>
                <a:lnTo>
                  <a:pt x="2849" y="2437"/>
                </a:lnTo>
                <a:lnTo>
                  <a:pt x="2848" y="2439"/>
                </a:lnTo>
                <a:lnTo>
                  <a:pt x="2848" y="2443"/>
                </a:lnTo>
                <a:lnTo>
                  <a:pt x="2846" y="2446"/>
                </a:lnTo>
                <a:lnTo>
                  <a:pt x="2844" y="2450"/>
                </a:lnTo>
                <a:lnTo>
                  <a:pt x="2842" y="2454"/>
                </a:lnTo>
                <a:lnTo>
                  <a:pt x="2842" y="2456"/>
                </a:lnTo>
                <a:lnTo>
                  <a:pt x="2844" y="2458"/>
                </a:lnTo>
                <a:lnTo>
                  <a:pt x="2844" y="2460"/>
                </a:lnTo>
                <a:lnTo>
                  <a:pt x="2844" y="2464"/>
                </a:lnTo>
                <a:lnTo>
                  <a:pt x="2848" y="2466"/>
                </a:lnTo>
                <a:lnTo>
                  <a:pt x="2849" y="2467"/>
                </a:lnTo>
                <a:lnTo>
                  <a:pt x="2851" y="2469"/>
                </a:lnTo>
                <a:lnTo>
                  <a:pt x="2853" y="2471"/>
                </a:lnTo>
                <a:lnTo>
                  <a:pt x="2855" y="2473"/>
                </a:lnTo>
                <a:lnTo>
                  <a:pt x="2855" y="2475"/>
                </a:lnTo>
                <a:lnTo>
                  <a:pt x="2859" y="2475"/>
                </a:lnTo>
                <a:lnTo>
                  <a:pt x="2861" y="2479"/>
                </a:lnTo>
                <a:lnTo>
                  <a:pt x="2859" y="2481"/>
                </a:lnTo>
                <a:lnTo>
                  <a:pt x="2857" y="2483"/>
                </a:lnTo>
                <a:lnTo>
                  <a:pt x="2855" y="2483"/>
                </a:lnTo>
                <a:lnTo>
                  <a:pt x="2853" y="2483"/>
                </a:lnTo>
                <a:lnTo>
                  <a:pt x="2849" y="2485"/>
                </a:lnTo>
                <a:lnTo>
                  <a:pt x="2846" y="2485"/>
                </a:lnTo>
                <a:lnTo>
                  <a:pt x="2844" y="2485"/>
                </a:lnTo>
                <a:lnTo>
                  <a:pt x="2842" y="2485"/>
                </a:lnTo>
                <a:lnTo>
                  <a:pt x="2840" y="2485"/>
                </a:lnTo>
                <a:lnTo>
                  <a:pt x="2838" y="2487"/>
                </a:lnTo>
                <a:lnTo>
                  <a:pt x="2836" y="2485"/>
                </a:lnTo>
                <a:lnTo>
                  <a:pt x="2834" y="2485"/>
                </a:lnTo>
                <a:lnTo>
                  <a:pt x="2834" y="2487"/>
                </a:lnTo>
                <a:lnTo>
                  <a:pt x="2838" y="2489"/>
                </a:lnTo>
                <a:lnTo>
                  <a:pt x="2840" y="2487"/>
                </a:lnTo>
                <a:lnTo>
                  <a:pt x="2842" y="2487"/>
                </a:lnTo>
                <a:lnTo>
                  <a:pt x="2844" y="2487"/>
                </a:lnTo>
                <a:lnTo>
                  <a:pt x="2846" y="2487"/>
                </a:lnTo>
                <a:lnTo>
                  <a:pt x="2848" y="2487"/>
                </a:lnTo>
                <a:lnTo>
                  <a:pt x="2849" y="2487"/>
                </a:lnTo>
                <a:lnTo>
                  <a:pt x="2851" y="2487"/>
                </a:lnTo>
                <a:lnTo>
                  <a:pt x="2853" y="2485"/>
                </a:lnTo>
                <a:lnTo>
                  <a:pt x="2855" y="2485"/>
                </a:lnTo>
                <a:lnTo>
                  <a:pt x="2857" y="2485"/>
                </a:lnTo>
                <a:lnTo>
                  <a:pt x="2859" y="2483"/>
                </a:lnTo>
                <a:lnTo>
                  <a:pt x="2861" y="2483"/>
                </a:lnTo>
                <a:lnTo>
                  <a:pt x="2863" y="2483"/>
                </a:lnTo>
                <a:lnTo>
                  <a:pt x="2863" y="2485"/>
                </a:lnTo>
                <a:lnTo>
                  <a:pt x="2865" y="2487"/>
                </a:lnTo>
                <a:lnTo>
                  <a:pt x="2865" y="2489"/>
                </a:lnTo>
                <a:lnTo>
                  <a:pt x="2867" y="2491"/>
                </a:lnTo>
                <a:lnTo>
                  <a:pt x="2867" y="2492"/>
                </a:lnTo>
                <a:lnTo>
                  <a:pt x="2869" y="2494"/>
                </a:lnTo>
                <a:lnTo>
                  <a:pt x="2874" y="2496"/>
                </a:lnTo>
                <a:lnTo>
                  <a:pt x="2878" y="2498"/>
                </a:lnTo>
                <a:lnTo>
                  <a:pt x="2882" y="2500"/>
                </a:lnTo>
                <a:lnTo>
                  <a:pt x="2884" y="2500"/>
                </a:lnTo>
                <a:lnTo>
                  <a:pt x="2888" y="2500"/>
                </a:lnTo>
                <a:lnTo>
                  <a:pt x="2892" y="2500"/>
                </a:lnTo>
                <a:lnTo>
                  <a:pt x="2894" y="2500"/>
                </a:lnTo>
                <a:lnTo>
                  <a:pt x="2896" y="2500"/>
                </a:lnTo>
                <a:lnTo>
                  <a:pt x="2899" y="2502"/>
                </a:lnTo>
                <a:lnTo>
                  <a:pt x="2903" y="2502"/>
                </a:lnTo>
                <a:lnTo>
                  <a:pt x="2907" y="2500"/>
                </a:lnTo>
                <a:lnTo>
                  <a:pt x="2909" y="2500"/>
                </a:lnTo>
                <a:lnTo>
                  <a:pt x="2909" y="2504"/>
                </a:lnTo>
                <a:lnTo>
                  <a:pt x="2911" y="2506"/>
                </a:lnTo>
                <a:lnTo>
                  <a:pt x="2913" y="2506"/>
                </a:lnTo>
                <a:lnTo>
                  <a:pt x="2913" y="2504"/>
                </a:lnTo>
                <a:lnTo>
                  <a:pt x="2913" y="2502"/>
                </a:lnTo>
                <a:lnTo>
                  <a:pt x="2917" y="2500"/>
                </a:lnTo>
                <a:lnTo>
                  <a:pt x="2917" y="2502"/>
                </a:lnTo>
                <a:lnTo>
                  <a:pt x="2919" y="2504"/>
                </a:lnTo>
                <a:lnTo>
                  <a:pt x="2921" y="2504"/>
                </a:lnTo>
                <a:lnTo>
                  <a:pt x="2922" y="2502"/>
                </a:lnTo>
                <a:lnTo>
                  <a:pt x="2924" y="2502"/>
                </a:lnTo>
                <a:lnTo>
                  <a:pt x="2926" y="2504"/>
                </a:lnTo>
                <a:lnTo>
                  <a:pt x="2924" y="2504"/>
                </a:lnTo>
                <a:lnTo>
                  <a:pt x="2924" y="2508"/>
                </a:lnTo>
                <a:lnTo>
                  <a:pt x="2924" y="2510"/>
                </a:lnTo>
                <a:lnTo>
                  <a:pt x="2922" y="2512"/>
                </a:lnTo>
                <a:lnTo>
                  <a:pt x="2921" y="2514"/>
                </a:lnTo>
                <a:lnTo>
                  <a:pt x="2919" y="2514"/>
                </a:lnTo>
                <a:lnTo>
                  <a:pt x="2917" y="2514"/>
                </a:lnTo>
                <a:lnTo>
                  <a:pt x="2913" y="2515"/>
                </a:lnTo>
                <a:lnTo>
                  <a:pt x="2915" y="2517"/>
                </a:lnTo>
                <a:lnTo>
                  <a:pt x="2913" y="2523"/>
                </a:lnTo>
                <a:lnTo>
                  <a:pt x="2913" y="2525"/>
                </a:lnTo>
                <a:lnTo>
                  <a:pt x="2911" y="2527"/>
                </a:lnTo>
                <a:lnTo>
                  <a:pt x="2907" y="2525"/>
                </a:lnTo>
                <a:lnTo>
                  <a:pt x="2905" y="2525"/>
                </a:lnTo>
                <a:lnTo>
                  <a:pt x="2903" y="2527"/>
                </a:lnTo>
                <a:lnTo>
                  <a:pt x="2903" y="2529"/>
                </a:lnTo>
                <a:lnTo>
                  <a:pt x="2901" y="2529"/>
                </a:lnTo>
                <a:lnTo>
                  <a:pt x="2897" y="2529"/>
                </a:lnTo>
                <a:lnTo>
                  <a:pt x="2892" y="2529"/>
                </a:lnTo>
                <a:lnTo>
                  <a:pt x="2890" y="2531"/>
                </a:lnTo>
                <a:lnTo>
                  <a:pt x="2888" y="2531"/>
                </a:lnTo>
                <a:lnTo>
                  <a:pt x="2884" y="2531"/>
                </a:lnTo>
                <a:lnTo>
                  <a:pt x="2882" y="2531"/>
                </a:lnTo>
                <a:lnTo>
                  <a:pt x="2880" y="2533"/>
                </a:lnTo>
                <a:lnTo>
                  <a:pt x="2878" y="2533"/>
                </a:lnTo>
                <a:lnTo>
                  <a:pt x="2878" y="2535"/>
                </a:lnTo>
                <a:lnTo>
                  <a:pt x="2882" y="2535"/>
                </a:lnTo>
                <a:lnTo>
                  <a:pt x="2880" y="2535"/>
                </a:lnTo>
                <a:lnTo>
                  <a:pt x="2876" y="2537"/>
                </a:lnTo>
                <a:lnTo>
                  <a:pt x="2873" y="2537"/>
                </a:lnTo>
                <a:lnTo>
                  <a:pt x="2871" y="2537"/>
                </a:lnTo>
                <a:lnTo>
                  <a:pt x="2869" y="2537"/>
                </a:lnTo>
                <a:lnTo>
                  <a:pt x="2867" y="2537"/>
                </a:lnTo>
                <a:lnTo>
                  <a:pt x="2867" y="2540"/>
                </a:lnTo>
                <a:lnTo>
                  <a:pt x="2869" y="2539"/>
                </a:lnTo>
                <a:lnTo>
                  <a:pt x="2873" y="2539"/>
                </a:lnTo>
                <a:lnTo>
                  <a:pt x="2874" y="2540"/>
                </a:lnTo>
                <a:lnTo>
                  <a:pt x="2873" y="2542"/>
                </a:lnTo>
                <a:lnTo>
                  <a:pt x="2874" y="2546"/>
                </a:lnTo>
                <a:lnTo>
                  <a:pt x="2873" y="2554"/>
                </a:lnTo>
                <a:lnTo>
                  <a:pt x="2869" y="2556"/>
                </a:lnTo>
                <a:lnTo>
                  <a:pt x="2865" y="2562"/>
                </a:lnTo>
                <a:lnTo>
                  <a:pt x="2865" y="2565"/>
                </a:lnTo>
                <a:lnTo>
                  <a:pt x="2865" y="2571"/>
                </a:lnTo>
                <a:lnTo>
                  <a:pt x="2863" y="2577"/>
                </a:lnTo>
                <a:lnTo>
                  <a:pt x="2863" y="2579"/>
                </a:lnTo>
                <a:lnTo>
                  <a:pt x="2863" y="2581"/>
                </a:lnTo>
                <a:lnTo>
                  <a:pt x="2861" y="2583"/>
                </a:lnTo>
                <a:lnTo>
                  <a:pt x="2857" y="2581"/>
                </a:lnTo>
                <a:lnTo>
                  <a:pt x="2853" y="2579"/>
                </a:lnTo>
                <a:lnTo>
                  <a:pt x="2851" y="2577"/>
                </a:lnTo>
                <a:lnTo>
                  <a:pt x="2848" y="2577"/>
                </a:lnTo>
                <a:lnTo>
                  <a:pt x="2846" y="2579"/>
                </a:lnTo>
                <a:lnTo>
                  <a:pt x="2844" y="2579"/>
                </a:lnTo>
                <a:lnTo>
                  <a:pt x="2842" y="2579"/>
                </a:lnTo>
                <a:lnTo>
                  <a:pt x="2840" y="2581"/>
                </a:lnTo>
                <a:lnTo>
                  <a:pt x="2836" y="2581"/>
                </a:lnTo>
                <a:lnTo>
                  <a:pt x="2834" y="2581"/>
                </a:lnTo>
                <a:lnTo>
                  <a:pt x="2832" y="2583"/>
                </a:lnTo>
                <a:lnTo>
                  <a:pt x="2828" y="2583"/>
                </a:lnTo>
                <a:lnTo>
                  <a:pt x="2828" y="2585"/>
                </a:lnTo>
                <a:lnTo>
                  <a:pt x="2830" y="2587"/>
                </a:lnTo>
                <a:lnTo>
                  <a:pt x="2834" y="2585"/>
                </a:lnTo>
                <a:lnTo>
                  <a:pt x="2836" y="2585"/>
                </a:lnTo>
                <a:lnTo>
                  <a:pt x="2840" y="2583"/>
                </a:lnTo>
                <a:lnTo>
                  <a:pt x="2844" y="2581"/>
                </a:lnTo>
                <a:lnTo>
                  <a:pt x="2844" y="2583"/>
                </a:lnTo>
                <a:lnTo>
                  <a:pt x="2846" y="2585"/>
                </a:lnTo>
                <a:lnTo>
                  <a:pt x="2846" y="2587"/>
                </a:lnTo>
                <a:lnTo>
                  <a:pt x="2849" y="2588"/>
                </a:lnTo>
                <a:lnTo>
                  <a:pt x="2849" y="2590"/>
                </a:lnTo>
                <a:lnTo>
                  <a:pt x="2851" y="2590"/>
                </a:lnTo>
                <a:lnTo>
                  <a:pt x="2851" y="2594"/>
                </a:lnTo>
                <a:lnTo>
                  <a:pt x="2857" y="2598"/>
                </a:lnTo>
                <a:lnTo>
                  <a:pt x="2855" y="2600"/>
                </a:lnTo>
                <a:lnTo>
                  <a:pt x="2853" y="2602"/>
                </a:lnTo>
                <a:lnTo>
                  <a:pt x="2849" y="2602"/>
                </a:lnTo>
                <a:lnTo>
                  <a:pt x="2848" y="2604"/>
                </a:lnTo>
                <a:lnTo>
                  <a:pt x="2846" y="2606"/>
                </a:lnTo>
                <a:lnTo>
                  <a:pt x="2844" y="2606"/>
                </a:lnTo>
                <a:lnTo>
                  <a:pt x="2842" y="2608"/>
                </a:lnTo>
                <a:lnTo>
                  <a:pt x="2838" y="2610"/>
                </a:lnTo>
                <a:lnTo>
                  <a:pt x="2836" y="2610"/>
                </a:lnTo>
                <a:lnTo>
                  <a:pt x="2834" y="2611"/>
                </a:lnTo>
                <a:lnTo>
                  <a:pt x="2834" y="2613"/>
                </a:lnTo>
                <a:lnTo>
                  <a:pt x="2828" y="2613"/>
                </a:lnTo>
                <a:lnTo>
                  <a:pt x="2825" y="2613"/>
                </a:lnTo>
                <a:lnTo>
                  <a:pt x="2823" y="2613"/>
                </a:lnTo>
                <a:lnTo>
                  <a:pt x="2823" y="2615"/>
                </a:lnTo>
                <a:lnTo>
                  <a:pt x="2819" y="2615"/>
                </a:lnTo>
                <a:lnTo>
                  <a:pt x="2817" y="2615"/>
                </a:lnTo>
                <a:lnTo>
                  <a:pt x="2813" y="2615"/>
                </a:lnTo>
                <a:lnTo>
                  <a:pt x="2811" y="2613"/>
                </a:lnTo>
                <a:lnTo>
                  <a:pt x="2809" y="2611"/>
                </a:lnTo>
                <a:lnTo>
                  <a:pt x="2811" y="2610"/>
                </a:lnTo>
                <a:lnTo>
                  <a:pt x="2811" y="2608"/>
                </a:lnTo>
                <a:lnTo>
                  <a:pt x="2813" y="2604"/>
                </a:lnTo>
                <a:lnTo>
                  <a:pt x="2813" y="2602"/>
                </a:lnTo>
                <a:lnTo>
                  <a:pt x="2813" y="2600"/>
                </a:lnTo>
                <a:lnTo>
                  <a:pt x="2815" y="2596"/>
                </a:lnTo>
                <a:lnTo>
                  <a:pt x="2819" y="2596"/>
                </a:lnTo>
                <a:lnTo>
                  <a:pt x="2819" y="2594"/>
                </a:lnTo>
                <a:lnTo>
                  <a:pt x="2821" y="2592"/>
                </a:lnTo>
                <a:lnTo>
                  <a:pt x="2823" y="2592"/>
                </a:lnTo>
                <a:lnTo>
                  <a:pt x="2823" y="2590"/>
                </a:lnTo>
                <a:lnTo>
                  <a:pt x="2825" y="2588"/>
                </a:lnTo>
                <a:lnTo>
                  <a:pt x="2825" y="2587"/>
                </a:lnTo>
                <a:lnTo>
                  <a:pt x="2825" y="2585"/>
                </a:lnTo>
                <a:lnTo>
                  <a:pt x="2825" y="2581"/>
                </a:lnTo>
                <a:lnTo>
                  <a:pt x="2823" y="2581"/>
                </a:lnTo>
                <a:lnTo>
                  <a:pt x="2823" y="2579"/>
                </a:lnTo>
                <a:lnTo>
                  <a:pt x="2823" y="2577"/>
                </a:lnTo>
                <a:lnTo>
                  <a:pt x="2821" y="2573"/>
                </a:lnTo>
                <a:lnTo>
                  <a:pt x="2821" y="2571"/>
                </a:lnTo>
                <a:lnTo>
                  <a:pt x="2821" y="2569"/>
                </a:lnTo>
                <a:lnTo>
                  <a:pt x="2823" y="2567"/>
                </a:lnTo>
                <a:lnTo>
                  <a:pt x="2826" y="2567"/>
                </a:lnTo>
                <a:lnTo>
                  <a:pt x="2828" y="2565"/>
                </a:lnTo>
                <a:lnTo>
                  <a:pt x="2830" y="2565"/>
                </a:lnTo>
                <a:lnTo>
                  <a:pt x="2832" y="2563"/>
                </a:lnTo>
                <a:lnTo>
                  <a:pt x="2834" y="2562"/>
                </a:lnTo>
                <a:lnTo>
                  <a:pt x="2836" y="2558"/>
                </a:lnTo>
                <a:lnTo>
                  <a:pt x="2836" y="2552"/>
                </a:lnTo>
                <a:lnTo>
                  <a:pt x="2834" y="2550"/>
                </a:lnTo>
                <a:lnTo>
                  <a:pt x="2834" y="2548"/>
                </a:lnTo>
                <a:lnTo>
                  <a:pt x="2834" y="2544"/>
                </a:lnTo>
                <a:lnTo>
                  <a:pt x="2834" y="2537"/>
                </a:lnTo>
                <a:lnTo>
                  <a:pt x="2832" y="2533"/>
                </a:lnTo>
                <a:lnTo>
                  <a:pt x="2830" y="2533"/>
                </a:lnTo>
                <a:lnTo>
                  <a:pt x="2826" y="2531"/>
                </a:lnTo>
                <a:lnTo>
                  <a:pt x="2823" y="2529"/>
                </a:lnTo>
                <a:lnTo>
                  <a:pt x="2817" y="2527"/>
                </a:lnTo>
                <a:lnTo>
                  <a:pt x="2817" y="2525"/>
                </a:lnTo>
                <a:lnTo>
                  <a:pt x="2817" y="2521"/>
                </a:lnTo>
                <a:lnTo>
                  <a:pt x="2817" y="2514"/>
                </a:lnTo>
                <a:lnTo>
                  <a:pt x="2817" y="2512"/>
                </a:lnTo>
                <a:lnTo>
                  <a:pt x="2817" y="2510"/>
                </a:lnTo>
                <a:lnTo>
                  <a:pt x="2817" y="2508"/>
                </a:lnTo>
                <a:lnTo>
                  <a:pt x="2817" y="2504"/>
                </a:lnTo>
                <a:lnTo>
                  <a:pt x="2815" y="2504"/>
                </a:lnTo>
                <a:lnTo>
                  <a:pt x="2815" y="2500"/>
                </a:lnTo>
                <a:lnTo>
                  <a:pt x="2815" y="2498"/>
                </a:lnTo>
                <a:lnTo>
                  <a:pt x="2817" y="2496"/>
                </a:lnTo>
                <a:lnTo>
                  <a:pt x="2821" y="2492"/>
                </a:lnTo>
                <a:lnTo>
                  <a:pt x="2821" y="2487"/>
                </a:lnTo>
                <a:lnTo>
                  <a:pt x="2821" y="2485"/>
                </a:lnTo>
                <a:lnTo>
                  <a:pt x="2817" y="2481"/>
                </a:lnTo>
                <a:lnTo>
                  <a:pt x="2813" y="2481"/>
                </a:lnTo>
                <a:lnTo>
                  <a:pt x="2807" y="2481"/>
                </a:lnTo>
                <a:lnTo>
                  <a:pt x="2805" y="2483"/>
                </a:lnTo>
                <a:lnTo>
                  <a:pt x="2801" y="2483"/>
                </a:lnTo>
                <a:lnTo>
                  <a:pt x="2794" y="2481"/>
                </a:lnTo>
                <a:lnTo>
                  <a:pt x="2792" y="2479"/>
                </a:lnTo>
                <a:lnTo>
                  <a:pt x="2788" y="2475"/>
                </a:lnTo>
                <a:lnTo>
                  <a:pt x="2782" y="2473"/>
                </a:lnTo>
                <a:lnTo>
                  <a:pt x="2780" y="2473"/>
                </a:lnTo>
                <a:lnTo>
                  <a:pt x="2777" y="2473"/>
                </a:lnTo>
                <a:lnTo>
                  <a:pt x="2773" y="2473"/>
                </a:lnTo>
                <a:lnTo>
                  <a:pt x="2771" y="2475"/>
                </a:lnTo>
                <a:lnTo>
                  <a:pt x="2769" y="2475"/>
                </a:lnTo>
                <a:lnTo>
                  <a:pt x="2767" y="2477"/>
                </a:lnTo>
                <a:lnTo>
                  <a:pt x="2765" y="2479"/>
                </a:lnTo>
                <a:lnTo>
                  <a:pt x="2761" y="2479"/>
                </a:lnTo>
                <a:lnTo>
                  <a:pt x="2761" y="2475"/>
                </a:lnTo>
                <a:lnTo>
                  <a:pt x="2759" y="2473"/>
                </a:lnTo>
                <a:lnTo>
                  <a:pt x="2755" y="2471"/>
                </a:lnTo>
                <a:lnTo>
                  <a:pt x="2753" y="2473"/>
                </a:lnTo>
                <a:lnTo>
                  <a:pt x="2753" y="2471"/>
                </a:lnTo>
                <a:lnTo>
                  <a:pt x="2752" y="2471"/>
                </a:lnTo>
                <a:lnTo>
                  <a:pt x="2750" y="2473"/>
                </a:lnTo>
                <a:lnTo>
                  <a:pt x="2748" y="2473"/>
                </a:lnTo>
                <a:lnTo>
                  <a:pt x="2746" y="2473"/>
                </a:lnTo>
                <a:lnTo>
                  <a:pt x="2746" y="2471"/>
                </a:lnTo>
                <a:lnTo>
                  <a:pt x="2744" y="2471"/>
                </a:lnTo>
                <a:lnTo>
                  <a:pt x="2742" y="2469"/>
                </a:lnTo>
                <a:lnTo>
                  <a:pt x="2740" y="2467"/>
                </a:lnTo>
                <a:lnTo>
                  <a:pt x="2740" y="2466"/>
                </a:lnTo>
                <a:lnTo>
                  <a:pt x="2738" y="2466"/>
                </a:lnTo>
                <a:lnTo>
                  <a:pt x="2736" y="2466"/>
                </a:lnTo>
                <a:lnTo>
                  <a:pt x="2734" y="2466"/>
                </a:lnTo>
                <a:lnTo>
                  <a:pt x="2730" y="2466"/>
                </a:lnTo>
                <a:lnTo>
                  <a:pt x="2730" y="2469"/>
                </a:lnTo>
                <a:lnTo>
                  <a:pt x="2732" y="2467"/>
                </a:lnTo>
                <a:lnTo>
                  <a:pt x="2734" y="2467"/>
                </a:lnTo>
                <a:lnTo>
                  <a:pt x="2738" y="2467"/>
                </a:lnTo>
                <a:lnTo>
                  <a:pt x="2740" y="2471"/>
                </a:lnTo>
                <a:lnTo>
                  <a:pt x="2742" y="2473"/>
                </a:lnTo>
                <a:lnTo>
                  <a:pt x="2744" y="2475"/>
                </a:lnTo>
                <a:lnTo>
                  <a:pt x="2748" y="2477"/>
                </a:lnTo>
                <a:lnTo>
                  <a:pt x="2750" y="2475"/>
                </a:lnTo>
                <a:lnTo>
                  <a:pt x="2752" y="2477"/>
                </a:lnTo>
                <a:lnTo>
                  <a:pt x="2753" y="2477"/>
                </a:lnTo>
                <a:lnTo>
                  <a:pt x="2757" y="2477"/>
                </a:lnTo>
                <a:lnTo>
                  <a:pt x="2757" y="2481"/>
                </a:lnTo>
                <a:lnTo>
                  <a:pt x="2759" y="2483"/>
                </a:lnTo>
                <a:lnTo>
                  <a:pt x="2761" y="2483"/>
                </a:lnTo>
                <a:lnTo>
                  <a:pt x="2765" y="2485"/>
                </a:lnTo>
                <a:lnTo>
                  <a:pt x="2765" y="2483"/>
                </a:lnTo>
                <a:lnTo>
                  <a:pt x="2767" y="2483"/>
                </a:lnTo>
                <a:lnTo>
                  <a:pt x="2769" y="2481"/>
                </a:lnTo>
                <a:lnTo>
                  <a:pt x="2773" y="2479"/>
                </a:lnTo>
                <a:lnTo>
                  <a:pt x="2775" y="2477"/>
                </a:lnTo>
                <a:lnTo>
                  <a:pt x="2777" y="2477"/>
                </a:lnTo>
                <a:lnTo>
                  <a:pt x="2778" y="2477"/>
                </a:lnTo>
                <a:lnTo>
                  <a:pt x="2782" y="2477"/>
                </a:lnTo>
                <a:lnTo>
                  <a:pt x="2784" y="2479"/>
                </a:lnTo>
                <a:lnTo>
                  <a:pt x="2786" y="2479"/>
                </a:lnTo>
                <a:lnTo>
                  <a:pt x="2790" y="2483"/>
                </a:lnTo>
                <a:lnTo>
                  <a:pt x="2794" y="2483"/>
                </a:lnTo>
                <a:lnTo>
                  <a:pt x="2796" y="2485"/>
                </a:lnTo>
                <a:lnTo>
                  <a:pt x="2798" y="2485"/>
                </a:lnTo>
                <a:lnTo>
                  <a:pt x="2800" y="2487"/>
                </a:lnTo>
                <a:lnTo>
                  <a:pt x="2803" y="2487"/>
                </a:lnTo>
                <a:lnTo>
                  <a:pt x="2805" y="2487"/>
                </a:lnTo>
                <a:lnTo>
                  <a:pt x="2807" y="2487"/>
                </a:lnTo>
                <a:lnTo>
                  <a:pt x="2809" y="2487"/>
                </a:lnTo>
                <a:lnTo>
                  <a:pt x="2811" y="2487"/>
                </a:lnTo>
                <a:lnTo>
                  <a:pt x="2813" y="2487"/>
                </a:lnTo>
                <a:lnTo>
                  <a:pt x="2815" y="2487"/>
                </a:lnTo>
                <a:lnTo>
                  <a:pt x="2817" y="2489"/>
                </a:lnTo>
                <a:lnTo>
                  <a:pt x="2815" y="2491"/>
                </a:lnTo>
                <a:lnTo>
                  <a:pt x="2815" y="2492"/>
                </a:lnTo>
                <a:lnTo>
                  <a:pt x="2813" y="2494"/>
                </a:lnTo>
                <a:lnTo>
                  <a:pt x="2813" y="2496"/>
                </a:lnTo>
                <a:lnTo>
                  <a:pt x="2811" y="2498"/>
                </a:lnTo>
                <a:lnTo>
                  <a:pt x="2811" y="2500"/>
                </a:lnTo>
                <a:lnTo>
                  <a:pt x="2811" y="2502"/>
                </a:lnTo>
                <a:lnTo>
                  <a:pt x="2811" y="2504"/>
                </a:lnTo>
                <a:lnTo>
                  <a:pt x="2813" y="2504"/>
                </a:lnTo>
                <a:lnTo>
                  <a:pt x="2813" y="2508"/>
                </a:lnTo>
                <a:lnTo>
                  <a:pt x="2813" y="2510"/>
                </a:lnTo>
                <a:lnTo>
                  <a:pt x="2813" y="2514"/>
                </a:lnTo>
                <a:lnTo>
                  <a:pt x="2813" y="2515"/>
                </a:lnTo>
                <a:lnTo>
                  <a:pt x="2813" y="2519"/>
                </a:lnTo>
                <a:lnTo>
                  <a:pt x="2813" y="2521"/>
                </a:lnTo>
                <a:lnTo>
                  <a:pt x="2813" y="2523"/>
                </a:lnTo>
                <a:lnTo>
                  <a:pt x="2813" y="2525"/>
                </a:lnTo>
                <a:lnTo>
                  <a:pt x="2813" y="2527"/>
                </a:lnTo>
                <a:lnTo>
                  <a:pt x="2815" y="2529"/>
                </a:lnTo>
                <a:lnTo>
                  <a:pt x="2817" y="2531"/>
                </a:lnTo>
                <a:lnTo>
                  <a:pt x="2819" y="2533"/>
                </a:lnTo>
                <a:lnTo>
                  <a:pt x="2821" y="2533"/>
                </a:lnTo>
                <a:lnTo>
                  <a:pt x="2825" y="2533"/>
                </a:lnTo>
                <a:lnTo>
                  <a:pt x="2826" y="2535"/>
                </a:lnTo>
                <a:lnTo>
                  <a:pt x="2828" y="2535"/>
                </a:lnTo>
                <a:lnTo>
                  <a:pt x="2830" y="2535"/>
                </a:lnTo>
                <a:lnTo>
                  <a:pt x="2830" y="2537"/>
                </a:lnTo>
                <a:lnTo>
                  <a:pt x="2830" y="2540"/>
                </a:lnTo>
                <a:lnTo>
                  <a:pt x="2830" y="2542"/>
                </a:lnTo>
                <a:lnTo>
                  <a:pt x="2830" y="2544"/>
                </a:lnTo>
                <a:lnTo>
                  <a:pt x="2830" y="2546"/>
                </a:lnTo>
                <a:lnTo>
                  <a:pt x="2830" y="2548"/>
                </a:lnTo>
                <a:lnTo>
                  <a:pt x="2830" y="2550"/>
                </a:lnTo>
                <a:lnTo>
                  <a:pt x="2830" y="2554"/>
                </a:lnTo>
                <a:lnTo>
                  <a:pt x="2830" y="2558"/>
                </a:lnTo>
                <a:lnTo>
                  <a:pt x="2828" y="2560"/>
                </a:lnTo>
                <a:lnTo>
                  <a:pt x="2826" y="2562"/>
                </a:lnTo>
                <a:lnTo>
                  <a:pt x="2825" y="2562"/>
                </a:lnTo>
                <a:lnTo>
                  <a:pt x="2823" y="2563"/>
                </a:lnTo>
                <a:lnTo>
                  <a:pt x="2821" y="2565"/>
                </a:lnTo>
                <a:lnTo>
                  <a:pt x="2817" y="2567"/>
                </a:lnTo>
                <a:lnTo>
                  <a:pt x="2817" y="2571"/>
                </a:lnTo>
                <a:lnTo>
                  <a:pt x="2817" y="2573"/>
                </a:lnTo>
                <a:lnTo>
                  <a:pt x="2817" y="2575"/>
                </a:lnTo>
                <a:lnTo>
                  <a:pt x="2817" y="2577"/>
                </a:lnTo>
                <a:lnTo>
                  <a:pt x="2817" y="2579"/>
                </a:lnTo>
                <a:lnTo>
                  <a:pt x="2819" y="2581"/>
                </a:lnTo>
                <a:lnTo>
                  <a:pt x="2821" y="2581"/>
                </a:lnTo>
                <a:lnTo>
                  <a:pt x="2821" y="2583"/>
                </a:lnTo>
                <a:lnTo>
                  <a:pt x="2821" y="2585"/>
                </a:lnTo>
                <a:lnTo>
                  <a:pt x="2821" y="2587"/>
                </a:lnTo>
                <a:lnTo>
                  <a:pt x="2819" y="2587"/>
                </a:lnTo>
                <a:lnTo>
                  <a:pt x="2817" y="2590"/>
                </a:lnTo>
                <a:lnTo>
                  <a:pt x="2815" y="2590"/>
                </a:lnTo>
                <a:lnTo>
                  <a:pt x="2813" y="2592"/>
                </a:lnTo>
                <a:lnTo>
                  <a:pt x="2811" y="2594"/>
                </a:lnTo>
                <a:lnTo>
                  <a:pt x="2811" y="2596"/>
                </a:lnTo>
                <a:lnTo>
                  <a:pt x="2809" y="2596"/>
                </a:lnTo>
                <a:lnTo>
                  <a:pt x="2809" y="2598"/>
                </a:lnTo>
                <a:lnTo>
                  <a:pt x="2809" y="2600"/>
                </a:lnTo>
                <a:lnTo>
                  <a:pt x="2807" y="2604"/>
                </a:lnTo>
                <a:lnTo>
                  <a:pt x="2805" y="2606"/>
                </a:lnTo>
                <a:lnTo>
                  <a:pt x="2805" y="2608"/>
                </a:lnTo>
                <a:lnTo>
                  <a:pt x="2803" y="2610"/>
                </a:lnTo>
                <a:lnTo>
                  <a:pt x="2803" y="2611"/>
                </a:lnTo>
                <a:lnTo>
                  <a:pt x="2800" y="2611"/>
                </a:lnTo>
                <a:lnTo>
                  <a:pt x="2798" y="2613"/>
                </a:lnTo>
                <a:lnTo>
                  <a:pt x="2794" y="2613"/>
                </a:lnTo>
                <a:lnTo>
                  <a:pt x="2792" y="2613"/>
                </a:lnTo>
                <a:lnTo>
                  <a:pt x="2790" y="2613"/>
                </a:lnTo>
                <a:lnTo>
                  <a:pt x="2788" y="2613"/>
                </a:lnTo>
                <a:lnTo>
                  <a:pt x="2786" y="2613"/>
                </a:lnTo>
                <a:lnTo>
                  <a:pt x="2784" y="2613"/>
                </a:lnTo>
                <a:lnTo>
                  <a:pt x="2782" y="2613"/>
                </a:lnTo>
                <a:lnTo>
                  <a:pt x="2780" y="2613"/>
                </a:lnTo>
                <a:lnTo>
                  <a:pt x="2778" y="2613"/>
                </a:lnTo>
                <a:lnTo>
                  <a:pt x="2777" y="2615"/>
                </a:lnTo>
                <a:lnTo>
                  <a:pt x="2773" y="2617"/>
                </a:lnTo>
                <a:lnTo>
                  <a:pt x="2771" y="2619"/>
                </a:lnTo>
                <a:lnTo>
                  <a:pt x="2767" y="2621"/>
                </a:lnTo>
                <a:lnTo>
                  <a:pt x="2765" y="2623"/>
                </a:lnTo>
                <a:lnTo>
                  <a:pt x="2761" y="2625"/>
                </a:lnTo>
                <a:lnTo>
                  <a:pt x="2759" y="2627"/>
                </a:lnTo>
                <a:lnTo>
                  <a:pt x="2757" y="2627"/>
                </a:lnTo>
                <a:lnTo>
                  <a:pt x="2755" y="2629"/>
                </a:lnTo>
                <a:lnTo>
                  <a:pt x="2752" y="2633"/>
                </a:lnTo>
                <a:lnTo>
                  <a:pt x="2748" y="2633"/>
                </a:lnTo>
                <a:lnTo>
                  <a:pt x="2746" y="2633"/>
                </a:lnTo>
                <a:lnTo>
                  <a:pt x="2742" y="2633"/>
                </a:lnTo>
                <a:lnTo>
                  <a:pt x="2738" y="2635"/>
                </a:lnTo>
                <a:lnTo>
                  <a:pt x="2736" y="2635"/>
                </a:lnTo>
                <a:lnTo>
                  <a:pt x="2732" y="2636"/>
                </a:lnTo>
                <a:lnTo>
                  <a:pt x="2730" y="2635"/>
                </a:lnTo>
                <a:lnTo>
                  <a:pt x="2730" y="2631"/>
                </a:lnTo>
                <a:lnTo>
                  <a:pt x="2732" y="2631"/>
                </a:lnTo>
                <a:lnTo>
                  <a:pt x="2732" y="2629"/>
                </a:lnTo>
                <a:lnTo>
                  <a:pt x="2729" y="2629"/>
                </a:lnTo>
                <a:lnTo>
                  <a:pt x="2725" y="2629"/>
                </a:lnTo>
                <a:lnTo>
                  <a:pt x="2723" y="2629"/>
                </a:lnTo>
                <a:lnTo>
                  <a:pt x="2723" y="2631"/>
                </a:lnTo>
                <a:lnTo>
                  <a:pt x="2725" y="2631"/>
                </a:lnTo>
                <a:lnTo>
                  <a:pt x="2727" y="2631"/>
                </a:lnTo>
                <a:lnTo>
                  <a:pt x="2727" y="2635"/>
                </a:lnTo>
                <a:lnTo>
                  <a:pt x="2721" y="2635"/>
                </a:lnTo>
                <a:lnTo>
                  <a:pt x="2719" y="2635"/>
                </a:lnTo>
                <a:lnTo>
                  <a:pt x="2717" y="2635"/>
                </a:lnTo>
                <a:lnTo>
                  <a:pt x="2715" y="2635"/>
                </a:lnTo>
                <a:lnTo>
                  <a:pt x="2713" y="2635"/>
                </a:lnTo>
                <a:lnTo>
                  <a:pt x="2711" y="2636"/>
                </a:lnTo>
                <a:lnTo>
                  <a:pt x="2707" y="2636"/>
                </a:lnTo>
                <a:lnTo>
                  <a:pt x="2705" y="2636"/>
                </a:lnTo>
                <a:lnTo>
                  <a:pt x="2704" y="2638"/>
                </a:lnTo>
                <a:lnTo>
                  <a:pt x="2702" y="2640"/>
                </a:lnTo>
                <a:lnTo>
                  <a:pt x="2700" y="2642"/>
                </a:lnTo>
                <a:lnTo>
                  <a:pt x="2704" y="2642"/>
                </a:lnTo>
                <a:lnTo>
                  <a:pt x="2705" y="2640"/>
                </a:lnTo>
                <a:lnTo>
                  <a:pt x="2707" y="2638"/>
                </a:lnTo>
                <a:lnTo>
                  <a:pt x="2709" y="2638"/>
                </a:lnTo>
                <a:lnTo>
                  <a:pt x="2711" y="2640"/>
                </a:lnTo>
                <a:lnTo>
                  <a:pt x="2713" y="2642"/>
                </a:lnTo>
                <a:lnTo>
                  <a:pt x="2713" y="2644"/>
                </a:lnTo>
                <a:lnTo>
                  <a:pt x="2715" y="2646"/>
                </a:lnTo>
                <a:lnTo>
                  <a:pt x="2719" y="2644"/>
                </a:lnTo>
                <a:lnTo>
                  <a:pt x="2721" y="2642"/>
                </a:lnTo>
                <a:lnTo>
                  <a:pt x="2723" y="2640"/>
                </a:lnTo>
                <a:lnTo>
                  <a:pt x="2727" y="2638"/>
                </a:lnTo>
                <a:lnTo>
                  <a:pt x="2729" y="2638"/>
                </a:lnTo>
                <a:lnTo>
                  <a:pt x="2730" y="2640"/>
                </a:lnTo>
                <a:lnTo>
                  <a:pt x="2729" y="2642"/>
                </a:lnTo>
                <a:lnTo>
                  <a:pt x="2725" y="2642"/>
                </a:lnTo>
                <a:lnTo>
                  <a:pt x="2723" y="2644"/>
                </a:lnTo>
                <a:lnTo>
                  <a:pt x="2723" y="2648"/>
                </a:lnTo>
                <a:lnTo>
                  <a:pt x="2727" y="2648"/>
                </a:lnTo>
                <a:lnTo>
                  <a:pt x="2732" y="2646"/>
                </a:lnTo>
                <a:lnTo>
                  <a:pt x="2734" y="2644"/>
                </a:lnTo>
                <a:lnTo>
                  <a:pt x="2736" y="2640"/>
                </a:lnTo>
                <a:lnTo>
                  <a:pt x="2738" y="2638"/>
                </a:lnTo>
                <a:lnTo>
                  <a:pt x="2740" y="2636"/>
                </a:lnTo>
                <a:lnTo>
                  <a:pt x="2742" y="2636"/>
                </a:lnTo>
                <a:lnTo>
                  <a:pt x="2744" y="2636"/>
                </a:lnTo>
                <a:lnTo>
                  <a:pt x="2750" y="2636"/>
                </a:lnTo>
                <a:lnTo>
                  <a:pt x="2752" y="2635"/>
                </a:lnTo>
                <a:lnTo>
                  <a:pt x="2753" y="2635"/>
                </a:lnTo>
                <a:lnTo>
                  <a:pt x="2755" y="2633"/>
                </a:lnTo>
                <a:lnTo>
                  <a:pt x="2757" y="2631"/>
                </a:lnTo>
                <a:lnTo>
                  <a:pt x="2763" y="2627"/>
                </a:lnTo>
                <a:lnTo>
                  <a:pt x="2765" y="2627"/>
                </a:lnTo>
                <a:lnTo>
                  <a:pt x="2765" y="2625"/>
                </a:lnTo>
                <a:lnTo>
                  <a:pt x="2767" y="2625"/>
                </a:lnTo>
                <a:lnTo>
                  <a:pt x="2771" y="2623"/>
                </a:lnTo>
                <a:lnTo>
                  <a:pt x="2773" y="2621"/>
                </a:lnTo>
                <a:lnTo>
                  <a:pt x="2775" y="2619"/>
                </a:lnTo>
                <a:lnTo>
                  <a:pt x="2777" y="2619"/>
                </a:lnTo>
                <a:lnTo>
                  <a:pt x="2777" y="2617"/>
                </a:lnTo>
                <a:lnTo>
                  <a:pt x="2778" y="2617"/>
                </a:lnTo>
                <a:lnTo>
                  <a:pt x="2780" y="2617"/>
                </a:lnTo>
                <a:lnTo>
                  <a:pt x="2782" y="2617"/>
                </a:lnTo>
                <a:lnTo>
                  <a:pt x="2784" y="2617"/>
                </a:lnTo>
                <a:lnTo>
                  <a:pt x="2786" y="2617"/>
                </a:lnTo>
                <a:lnTo>
                  <a:pt x="2788" y="2617"/>
                </a:lnTo>
                <a:lnTo>
                  <a:pt x="2790" y="2617"/>
                </a:lnTo>
                <a:lnTo>
                  <a:pt x="2792" y="2617"/>
                </a:lnTo>
                <a:lnTo>
                  <a:pt x="2792" y="2615"/>
                </a:lnTo>
                <a:lnTo>
                  <a:pt x="2796" y="2615"/>
                </a:lnTo>
                <a:lnTo>
                  <a:pt x="2798" y="2615"/>
                </a:lnTo>
                <a:lnTo>
                  <a:pt x="2800" y="2615"/>
                </a:lnTo>
                <a:lnTo>
                  <a:pt x="2801" y="2615"/>
                </a:lnTo>
                <a:lnTo>
                  <a:pt x="2803" y="2617"/>
                </a:lnTo>
                <a:lnTo>
                  <a:pt x="2805" y="2619"/>
                </a:lnTo>
                <a:lnTo>
                  <a:pt x="2809" y="2619"/>
                </a:lnTo>
                <a:lnTo>
                  <a:pt x="2811" y="2621"/>
                </a:lnTo>
                <a:lnTo>
                  <a:pt x="2813" y="2621"/>
                </a:lnTo>
                <a:lnTo>
                  <a:pt x="2815" y="2623"/>
                </a:lnTo>
                <a:lnTo>
                  <a:pt x="2819" y="2623"/>
                </a:lnTo>
                <a:lnTo>
                  <a:pt x="2821" y="2625"/>
                </a:lnTo>
                <a:lnTo>
                  <a:pt x="2825" y="2625"/>
                </a:lnTo>
                <a:lnTo>
                  <a:pt x="2826" y="2627"/>
                </a:lnTo>
                <a:lnTo>
                  <a:pt x="2826" y="2631"/>
                </a:lnTo>
                <a:lnTo>
                  <a:pt x="2828" y="2633"/>
                </a:lnTo>
                <a:lnTo>
                  <a:pt x="2830" y="2635"/>
                </a:lnTo>
                <a:lnTo>
                  <a:pt x="2826" y="2638"/>
                </a:lnTo>
                <a:lnTo>
                  <a:pt x="2825" y="2640"/>
                </a:lnTo>
                <a:lnTo>
                  <a:pt x="2823" y="2642"/>
                </a:lnTo>
                <a:lnTo>
                  <a:pt x="2821" y="2642"/>
                </a:lnTo>
                <a:lnTo>
                  <a:pt x="2817" y="2642"/>
                </a:lnTo>
                <a:lnTo>
                  <a:pt x="2817" y="2644"/>
                </a:lnTo>
                <a:lnTo>
                  <a:pt x="2815" y="2644"/>
                </a:lnTo>
                <a:lnTo>
                  <a:pt x="2813" y="2644"/>
                </a:lnTo>
                <a:lnTo>
                  <a:pt x="2811" y="2644"/>
                </a:lnTo>
                <a:lnTo>
                  <a:pt x="2807" y="2644"/>
                </a:lnTo>
                <a:lnTo>
                  <a:pt x="2801" y="2642"/>
                </a:lnTo>
                <a:lnTo>
                  <a:pt x="2800" y="2642"/>
                </a:lnTo>
                <a:lnTo>
                  <a:pt x="2796" y="2642"/>
                </a:lnTo>
                <a:lnTo>
                  <a:pt x="2790" y="2642"/>
                </a:lnTo>
                <a:lnTo>
                  <a:pt x="2784" y="2644"/>
                </a:lnTo>
                <a:lnTo>
                  <a:pt x="2782" y="2644"/>
                </a:lnTo>
                <a:lnTo>
                  <a:pt x="2771" y="2646"/>
                </a:lnTo>
                <a:lnTo>
                  <a:pt x="2767" y="2648"/>
                </a:lnTo>
                <a:lnTo>
                  <a:pt x="2757" y="2650"/>
                </a:lnTo>
                <a:lnTo>
                  <a:pt x="2752" y="2652"/>
                </a:lnTo>
                <a:lnTo>
                  <a:pt x="2744" y="2654"/>
                </a:lnTo>
                <a:lnTo>
                  <a:pt x="2738" y="2656"/>
                </a:lnTo>
                <a:lnTo>
                  <a:pt x="2738" y="2654"/>
                </a:lnTo>
                <a:lnTo>
                  <a:pt x="2734" y="2656"/>
                </a:lnTo>
                <a:lnTo>
                  <a:pt x="2729" y="2659"/>
                </a:lnTo>
                <a:lnTo>
                  <a:pt x="2727" y="2659"/>
                </a:lnTo>
                <a:lnTo>
                  <a:pt x="2725" y="2661"/>
                </a:lnTo>
                <a:lnTo>
                  <a:pt x="2721" y="2663"/>
                </a:lnTo>
                <a:lnTo>
                  <a:pt x="2717" y="2663"/>
                </a:lnTo>
                <a:lnTo>
                  <a:pt x="2713" y="2667"/>
                </a:lnTo>
                <a:lnTo>
                  <a:pt x="2711" y="2669"/>
                </a:lnTo>
                <a:lnTo>
                  <a:pt x="2707" y="2671"/>
                </a:lnTo>
                <a:lnTo>
                  <a:pt x="2705" y="2673"/>
                </a:lnTo>
                <a:lnTo>
                  <a:pt x="2702" y="2675"/>
                </a:lnTo>
                <a:lnTo>
                  <a:pt x="2700" y="2673"/>
                </a:lnTo>
                <a:lnTo>
                  <a:pt x="2702" y="2671"/>
                </a:lnTo>
                <a:lnTo>
                  <a:pt x="2705" y="2669"/>
                </a:lnTo>
                <a:lnTo>
                  <a:pt x="2709" y="2667"/>
                </a:lnTo>
                <a:lnTo>
                  <a:pt x="2711" y="2665"/>
                </a:lnTo>
                <a:lnTo>
                  <a:pt x="2713" y="2663"/>
                </a:lnTo>
                <a:lnTo>
                  <a:pt x="2713" y="2661"/>
                </a:lnTo>
                <a:lnTo>
                  <a:pt x="2713" y="2659"/>
                </a:lnTo>
                <a:lnTo>
                  <a:pt x="2713" y="2658"/>
                </a:lnTo>
                <a:lnTo>
                  <a:pt x="2713" y="2656"/>
                </a:lnTo>
                <a:lnTo>
                  <a:pt x="2711" y="2656"/>
                </a:lnTo>
                <a:lnTo>
                  <a:pt x="2711" y="2654"/>
                </a:lnTo>
                <a:lnTo>
                  <a:pt x="2711" y="2656"/>
                </a:lnTo>
                <a:lnTo>
                  <a:pt x="2711" y="2658"/>
                </a:lnTo>
                <a:lnTo>
                  <a:pt x="2711" y="2661"/>
                </a:lnTo>
                <a:lnTo>
                  <a:pt x="2711" y="2663"/>
                </a:lnTo>
                <a:lnTo>
                  <a:pt x="2709" y="2665"/>
                </a:lnTo>
                <a:lnTo>
                  <a:pt x="2709" y="2667"/>
                </a:lnTo>
                <a:lnTo>
                  <a:pt x="2707" y="2667"/>
                </a:lnTo>
                <a:lnTo>
                  <a:pt x="2704" y="2667"/>
                </a:lnTo>
                <a:lnTo>
                  <a:pt x="2702" y="2669"/>
                </a:lnTo>
                <a:lnTo>
                  <a:pt x="2700" y="2669"/>
                </a:lnTo>
                <a:lnTo>
                  <a:pt x="2698" y="2671"/>
                </a:lnTo>
                <a:lnTo>
                  <a:pt x="2698" y="2673"/>
                </a:lnTo>
                <a:lnTo>
                  <a:pt x="2700" y="2679"/>
                </a:lnTo>
                <a:lnTo>
                  <a:pt x="2696" y="2684"/>
                </a:lnTo>
                <a:lnTo>
                  <a:pt x="2690" y="2686"/>
                </a:lnTo>
                <a:lnTo>
                  <a:pt x="2686" y="2692"/>
                </a:lnTo>
                <a:lnTo>
                  <a:pt x="2682" y="2694"/>
                </a:lnTo>
                <a:lnTo>
                  <a:pt x="2677" y="2694"/>
                </a:lnTo>
                <a:lnTo>
                  <a:pt x="2673" y="2694"/>
                </a:lnTo>
                <a:lnTo>
                  <a:pt x="2669" y="2686"/>
                </a:lnTo>
                <a:lnTo>
                  <a:pt x="2665" y="2684"/>
                </a:lnTo>
                <a:lnTo>
                  <a:pt x="2661" y="2679"/>
                </a:lnTo>
                <a:lnTo>
                  <a:pt x="2659" y="2677"/>
                </a:lnTo>
                <a:lnTo>
                  <a:pt x="2657" y="2675"/>
                </a:lnTo>
                <a:lnTo>
                  <a:pt x="2654" y="2673"/>
                </a:lnTo>
                <a:lnTo>
                  <a:pt x="2652" y="2671"/>
                </a:lnTo>
                <a:lnTo>
                  <a:pt x="2650" y="2667"/>
                </a:lnTo>
                <a:lnTo>
                  <a:pt x="2654" y="2663"/>
                </a:lnTo>
                <a:lnTo>
                  <a:pt x="2657" y="2661"/>
                </a:lnTo>
                <a:lnTo>
                  <a:pt x="2659" y="2658"/>
                </a:lnTo>
                <a:lnTo>
                  <a:pt x="2663" y="2656"/>
                </a:lnTo>
                <a:lnTo>
                  <a:pt x="2665" y="2658"/>
                </a:lnTo>
                <a:lnTo>
                  <a:pt x="2667" y="2658"/>
                </a:lnTo>
                <a:lnTo>
                  <a:pt x="2669" y="2659"/>
                </a:lnTo>
                <a:lnTo>
                  <a:pt x="2671" y="2659"/>
                </a:lnTo>
                <a:lnTo>
                  <a:pt x="2673" y="2659"/>
                </a:lnTo>
                <a:lnTo>
                  <a:pt x="2677" y="2656"/>
                </a:lnTo>
                <a:lnTo>
                  <a:pt x="2677" y="2654"/>
                </a:lnTo>
                <a:lnTo>
                  <a:pt x="2677" y="2652"/>
                </a:lnTo>
                <a:lnTo>
                  <a:pt x="2679" y="2652"/>
                </a:lnTo>
                <a:lnTo>
                  <a:pt x="2681" y="2652"/>
                </a:lnTo>
                <a:lnTo>
                  <a:pt x="2682" y="2652"/>
                </a:lnTo>
                <a:lnTo>
                  <a:pt x="2682" y="2650"/>
                </a:lnTo>
                <a:lnTo>
                  <a:pt x="2686" y="2650"/>
                </a:lnTo>
                <a:lnTo>
                  <a:pt x="2688" y="2650"/>
                </a:lnTo>
                <a:lnTo>
                  <a:pt x="2692" y="2646"/>
                </a:lnTo>
                <a:lnTo>
                  <a:pt x="2692" y="2642"/>
                </a:lnTo>
                <a:lnTo>
                  <a:pt x="2690" y="2640"/>
                </a:lnTo>
                <a:lnTo>
                  <a:pt x="2688" y="2640"/>
                </a:lnTo>
                <a:lnTo>
                  <a:pt x="2684" y="2638"/>
                </a:lnTo>
                <a:lnTo>
                  <a:pt x="2684" y="2635"/>
                </a:lnTo>
                <a:lnTo>
                  <a:pt x="2686" y="2631"/>
                </a:lnTo>
                <a:lnTo>
                  <a:pt x="2686" y="2629"/>
                </a:lnTo>
                <a:lnTo>
                  <a:pt x="2684" y="2627"/>
                </a:lnTo>
                <a:lnTo>
                  <a:pt x="2684" y="2625"/>
                </a:lnTo>
                <a:lnTo>
                  <a:pt x="2684" y="2621"/>
                </a:lnTo>
                <a:lnTo>
                  <a:pt x="2686" y="2617"/>
                </a:lnTo>
                <a:lnTo>
                  <a:pt x="2686" y="2615"/>
                </a:lnTo>
                <a:lnTo>
                  <a:pt x="2690" y="2613"/>
                </a:lnTo>
                <a:lnTo>
                  <a:pt x="2690" y="2611"/>
                </a:lnTo>
                <a:lnTo>
                  <a:pt x="2692" y="2610"/>
                </a:lnTo>
                <a:lnTo>
                  <a:pt x="2692" y="2608"/>
                </a:lnTo>
                <a:lnTo>
                  <a:pt x="2694" y="2608"/>
                </a:lnTo>
                <a:lnTo>
                  <a:pt x="2694" y="2606"/>
                </a:lnTo>
                <a:lnTo>
                  <a:pt x="2692" y="2608"/>
                </a:lnTo>
                <a:lnTo>
                  <a:pt x="2690" y="2610"/>
                </a:lnTo>
                <a:lnTo>
                  <a:pt x="2690" y="2611"/>
                </a:lnTo>
                <a:lnTo>
                  <a:pt x="2688" y="2611"/>
                </a:lnTo>
                <a:lnTo>
                  <a:pt x="2686" y="2613"/>
                </a:lnTo>
                <a:lnTo>
                  <a:pt x="2686" y="2615"/>
                </a:lnTo>
                <a:lnTo>
                  <a:pt x="2684" y="2617"/>
                </a:lnTo>
                <a:lnTo>
                  <a:pt x="2684" y="2619"/>
                </a:lnTo>
                <a:lnTo>
                  <a:pt x="2682" y="2621"/>
                </a:lnTo>
                <a:lnTo>
                  <a:pt x="2682" y="2623"/>
                </a:lnTo>
                <a:lnTo>
                  <a:pt x="2682" y="2625"/>
                </a:lnTo>
                <a:lnTo>
                  <a:pt x="2682" y="2627"/>
                </a:lnTo>
                <a:lnTo>
                  <a:pt x="2682" y="2629"/>
                </a:lnTo>
                <a:lnTo>
                  <a:pt x="2684" y="2631"/>
                </a:lnTo>
                <a:lnTo>
                  <a:pt x="2684" y="2633"/>
                </a:lnTo>
                <a:lnTo>
                  <a:pt x="2682" y="2635"/>
                </a:lnTo>
                <a:lnTo>
                  <a:pt x="2682" y="2636"/>
                </a:lnTo>
                <a:lnTo>
                  <a:pt x="2682" y="2638"/>
                </a:lnTo>
                <a:lnTo>
                  <a:pt x="2682" y="2640"/>
                </a:lnTo>
                <a:lnTo>
                  <a:pt x="2684" y="2640"/>
                </a:lnTo>
                <a:lnTo>
                  <a:pt x="2686" y="2642"/>
                </a:lnTo>
                <a:lnTo>
                  <a:pt x="2688" y="2642"/>
                </a:lnTo>
                <a:lnTo>
                  <a:pt x="2690" y="2642"/>
                </a:lnTo>
                <a:lnTo>
                  <a:pt x="2690" y="2644"/>
                </a:lnTo>
                <a:lnTo>
                  <a:pt x="2690" y="2646"/>
                </a:lnTo>
                <a:lnTo>
                  <a:pt x="2688" y="2646"/>
                </a:lnTo>
                <a:lnTo>
                  <a:pt x="2686" y="2648"/>
                </a:lnTo>
                <a:lnTo>
                  <a:pt x="2681" y="2648"/>
                </a:lnTo>
                <a:lnTo>
                  <a:pt x="2679" y="2650"/>
                </a:lnTo>
                <a:lnTo>
                  <a:pt x="2677" y="2650"/>
                </a:lnTo>
                <a:lnTo>
                  <a:pt x="2675" y="2650"/>
                </a:lnTo>
                <a:lnTo>
                  <a:pt x="2675" y="2652"/>
                </a:lnTo>
                <a:lnTo>
                  <a:pt x="2673" y="2652"/>
                </a:lnTo>
                <a:lnTo>
                  <a:pt x="2673" y="2656"/>
                </a:lnTo>
                <a:lnTo>
                  <a:pt x="2669" y="2656"/>
                </a:lnTo>
                <a:lnTo>
                  <a:pt x="2667" y="2654"/>
                </a:lnTo>
                <a:lnTo>
                  <a:pt x="2665" y="2654"/>
                </a:lnTo>
                <a:lnTo>
                  <a:pt x="2661" y="2652"/>
                </a:lnTo>
                <a:lnTo>
                  <a:pt x="2661" y="2654"/>
                </a:lnTo>
                <a:lnTo>
                  <a:pt x="2659" y="2654"/>
                </a:lnTo>
                <a:lnTo>
                  <a:pt x="2657" y="2656"/>
                </a:lnTo>
                <a:lnTo>
                  <a:pt x="2656" y="2656"/>
                </a:lnTo>
                <a:lnTo>
                  <a:pt x="2656" y="2658"/>
                </a:lnTo>
                <a:lnTo>
                  <a:pt x="2654" y="2659"/>
                </a:lnTo>
                <a:lnTo>
                  <a:pt x="2652" y="2661"/>
                </a:lnTo>
                <a:lnTo>
                  <a:pt x="2650" y="2661"/>
                </a:lnTo>
                <a:lnTo>
                  <a:pt x="2650" y="2663"/>
                </a:lnTo>
                <a:lnTo>
                  <a:pt x="2648" y="2665"/>
                </a:lnTo>
                <a:lnTo>
                  <a:pt x="2648" y="2667"/>
                </a:lnTo>
                <a:lnTo>
                  <a:pt x="2646" y="2667"/>
                </a:lnTo>
                <a:lnTo>
                  <a:pt x="2644" y="2667"/>
                </a:lnTo>
                <a:lnTo>
                  <a:pt x="2642" y="2667"/>
                </a:lnTo>
                <a:lnTo>
                  <a:pt x="2640" y="2667"/>
                </a:lnTo>
                <a:lnTo>
                  <a:pt x="2638" y="2665"/>
                </a:lnTo>
                <a:lnTo>
                  <a:pt x="2636" y="2661"/>
                </a:lnTo>
                <a:lnTo>
                  <a:pt x="2636" y="2656"/>
                </a:lnTo>
                <a:lnTo>
                  <a:pt x="2634" y="2654"/>
                </a:lnTo>
                <a:lnTo>
                  <a:pt x="2633" y="2652"/>
                </a:lnTo>
                <a:lnTo>
                  <a:pt x="2634" y="2648"/>
                </a:lnTo>
                <a:lnTo>
                  <a:pt x="2633" y="2646"/>
                </a:lnTo>
                <a:lnTo>
                  <a:pt x="2633" y="2644"/>
                </a:lnTo>
                <a:lnTo>
                  <a:pt x="2631" y="2640"/>
                </a:lnTo>
                <a:lnTo>
                  <a:pt x="2631" y="2638"/>
                </a:lnTo>
                <a:lnTo>
                  <a:pt x="2634" y="2635"/>
                </a:lnTo>
                <a:lnTo>
                  <a:pt x="2634" y="2633"/>
                </a:lnTo>
                <a:lnTo>
                  <a:pt x="2636" y="2633"/>
                </a:lnTo>
                <a:lnTo>
                  <a:pt x="2636" y="2631"/>
                </a:lnTo>
                <a:lnTo>
                  <a:pt x="2636" y="2629"/>
                </a:lnTo>
                <a:lnTo>
                  <a:pt x="2636" y="2627"/>
                </a:lnTo>
                <a:lnTo>
                  <a:pt x="2634" y="2625"/>
                </a:lnTo>
                <a:lnTo>
                  <a:pt x="2634" y="2627"/>
                </a:lnTo>
                <a:lnTo>
                  <a:pt x="2634" y="2631"/>
                </a:lnTo>
                <a:lnTo>
                  <a:pt x="2634" y="2633"/>
                </a:lnTo>
                <a:lnTo>
                  <a:pt x="2631" y="2635"/>
                </a:lnTo>
                <a:lnTo>
                  <a:pt x="2629" y="2636"/>
                </a:lnTo>
                <a:lnTo>
                  <a:pt x="2629" y="2638"/>
                </a:lnTo>
                <a:lnTo>
                  <a:pt x="2629" y="2640"/>
                </a:lnTo>
                <a:lnTo>
                  <a:pt x="2629" y="2644"/>
                </a:lnTo>
                <a:lnTo>
                  <a:pt x="2627" y="2644"/>
                </a:lnTo>
                <a:lnTo>
                  <a:pt x="2625" y="2642"/>
                </a:lnTo>
                <a:lnTo>
                  <a:pt x="2623" y="2642"/>
                </a:lnTo>
                <a:lnTo>
                  <a:pt x="2617" y="2640"/>
                </a:lnTo>
                <a:lnTo>
                  <a:pt x="2615" y="2640"/>
                </a:lnTo>
                <a:lnTo>
                  <a:pt x="2613" y="2638"/>
                </a:lnTo>
                <a:lnTo>
                  <a:pt x="2608" y="2636"/>
                </a:lnTo>
                <a:lnTo>
                  <a:pt x="2606" y="2636"/>
                </a:lnTo>
                <a:lnTo>
                  <a:pt x="2602" y="2633"/>
                </a:lnTo>
                <a:lnTo>
                  <a:pt x="2602" y="2629"/>
                </a:lnTo>
                <a:lnTo>
                  <a:pt x="2604" y="2631"/>
                </a:lnTo>
                <a:lnTo>
                  <a:pt x="2606" y="2633"/>
                </a:lnTo>
                <a:lnTo>
                  <a:pt x="2606" y="2635"/>
                </a:lnTo>
                <a:lnTo>
                  <a:pt x="2608" y="2633"/>
                </a:lnTo>
                <a:lnTo>
                  <a:pt x="2608" y="2631"/>
                </a:lnTo>
                <a:lnTo>
                  <a:pt x="2608" y="2629"/>
                </a:lnTo>
                <a:lnTo>
                  <a:pt x="2608" y="2627"/>
                </a:lnTo>
                <a:lnTo>
                  <a:pt x="2608" y="2625"/>
                </a:lnTo>
                <a:lnTo>
                  <a:pt x="2608" y="2623"/>
                </a:lnTo>
                <a:lnTo>
                  <a:pt x="2609" y="2621"/>
                </a:lnTo>
                <a:lnTo>
                  <a:pt x="2608" y="2619"/>
                </a:lnTo>
                <a:lnTo>
                  <a:pt x="2608" y="2617"/>
                </a:lnTo>
                <a:lnTo>
                  <a:pt x="2608" y="2615"/>
                </a:lnTo>
                <a:lnTo>
                  <a:pt x="2608" y="2611"/>
                </a:lnTo>
                <a:lnTo>
                  <a:pt x="2608" y="2608"/>
                </a:lnTo>
                <a:lnTo>
                  <a:pt x="2609" y="2604"/>
                </a:lnTo>
                <a:lnTo>
                  <a:pt x="2611" y="2604"/>
                </a:lnTo>
                <a:lnTo>
                  <a:pt x="2611" y="2606"/>
                </a:lnTo>
                <a:lnTo>
                  <a:pt x="2613" y="2606"/>
                </a:lnTo>
                <a:lnTo>
                  <a:pt x="2615" y="2602"/>
                </a:lnTo>
                <a:lnTo>
                  <a:pt x="2617" y="2602"/>
                </a:lnTo>
                <a:lnTo>
                  <a:pt x="2619" y="2602"/>
                </a:lnTo>
                <a:lnTo>
                  <a:pt x="2621" y="2604"/>
                </a:lnTo>
                <a:lnTo>
                  <a:pt x="2623" y="2600"/>
                </a:lnTo>
                <a:lnTo>
                  <a:pt x="2623" y="2598"/>
                </a:lnTo>
                <a:lnTo>
                  <a:pt x="2625" y="2594"/>
                </a:lnTo>
                <a:lnTo>
                  <a:pt x="2627" y="2592"/>
                </a:lnTo>
                <a:lnTo>
                  <a:pt x="2625" y="2588"/>
                </a:lnTo>
                <a:lnTo>
                  <a:pt x="2625" y="2587"/>
                </a:lnTo>
                <a:lnTo>
                  <a:pt x="2623" y="2583"/>
                </a:lnTo>
                <a:lnTo>
                  <a:pt x="2621" y="2577"/>
                </a:lnTo>
                <a:lnTo>
                  <a:pt x="2623" y="2575"/>
                </a:lnTo>
                <a:lnTo>
                  <a:pt x="2625" y="2577"/>
                </a:lnTo>
                <a:lnTo>
                  <a:pt x="2627" y="2575"/>
                </a:lnTo>
                <a:lnTo>
                  <a:pt x="2629" y="2575"/>
                </a:lnTo>
                <a:lnTo>
                  <a:pt x="2629" y="2579"/>
                </a:lnTo>
                <a:lnTo>
                  <a:pt x="2631" y="2579"/>
                </a:lnTo>
                <a:lnTo>
                  <a:pt x="2631" y="2581"/>
                </a:lnTo>
                <a:lnTo>
                  <a:pt x="2634" y="2579"/>
                </a:lnTo>
                <a:lnTo>
                  <a:pt x="2636" y="2579"/>
                </a:lnTo>
                <a:lnTo>
                  <a:pt x="2640" y="2579"/>
                </a:lnTo>
                <a:lnTo>
                  <a:pt x="2638" y="2581"/>
                </a:lnTo>
                <a:lnTo>
                  <a:pt x="2642" y="2581"/>
                </a:lnTo>
                <a:lnTo>
                  <a:pt x="2644" y="2577"/>
                </a:lnTo>
                <a:lnTo>
                  <a:pt x="2644" y="2575"/>
                </a:lnTo>
                <a:lnTo>
                  <a:pt x="2646" y="2571"/>
                </a:lnTo>
                <a:lnTo>
                  <a:pt x="2646" y="2569"/>
                </a:lnTo>
                <a:lnTo>
                  <a:pt x="2644" y="2567"/>
                </a:lnTo>
                <a:lnTo>
                  <a:pt x="2642" y="2567"/>
                </a:lnTo>
                <a:lnTo>
                  <a:pt x="2640" y="2565"/>
                </a:lnTo>
                <a:lnTo>
                  <a:pt x="2638" y="2565"/>
                </a:lnTo>
                <a:lnTo>
                  <a:pt x="2638" y="2562"/>
                </a:lnTo>
                <a:lnTo>
                  <a:pt x="2640" y="2562"/>
                </a:lnTo>
                <a:lnTo>
                  <a:pt x="2642" y="2563"/>
                </a:lnTo>
                <a:lnTo>
                  <a:pt x="2644" y="2562"/>
                </a:lnTo>
                <a:lnTo>
                  <a:pt x="2644" y="2560"/>
                </a:lnTo>
                <a:lnTo>
                  <a:pt x="2646" y="2562"/>
                </a:lnTo>
                <a:lnTo>
                  <a:pt x="2648" y="2562"/>
                </a:lnTo>
                <a:lnTo>
                  <a:pt x="2650" y="2560"/>
                </a:lnTo>
                <a:lnTo>
                  <a:pt x="2652" y="2558"/>
                </a:lnTo>
                <a:lnTo>
                  <a:pt x="2652" y="2556"/>
                </a:lnTo>
                <a:lnTo>
                  <a:pt x="2654" y="2554"/>
                </a:lnTo>
                <a:lnTo>
                  <a:pt x="2656" y="2554"/>
                </a:lnTo>
                <a:lnTo>
                  <a:pt x="2657" y="2554"/>
                </a:lnTo>
                <a:lnTo>
                  <a:pt x="2661" y="2554"/>
                </a:lnTo>
                <a:lnTo>
                  <a:pt x="2663" y="2550"/>
                </a:lnTo>
                <a:lnTo>
                  <a:pt x="2665" y="2548"/>
                </a:lnTo>
                <a:lnTo>
                  <a:pt x="2667" y="2546"/>
                </a:lnTo>
                <a:lnTo>
                  <a:pt x="2669" y="2546"/>
                </a:lnTo>
                <a:lnTo>
                  <a:pt x="2673" y="2546"/>
                </a:lnTo>
                <a:lnTo>
                  <a:pt x="2675" y="2548"/>
                </a:lnTo>
                <a:lnTo>
                  <a:pt x="2677" y="2548"/>
                </a:lnTo>
                <a:lnTo>
                  <a:pt x="2679" y="2544"/>
                </a:lnTo>
                <a:lnTo>
                  <a:pt x="2679" y="2542"/>
                </a:lnTo>
                <a:lnTo>
                  <a:pt x="2681" y="2540"/>
                </a:lnTo>
                <a:lnTo>
                  <a:pt x="2681" y="2539"/>
                </a:lnTo>
                <a:lnTo>
                  <a:pt x="2679" y="2540"/>
                </a:lnTo>
                <a:lnTo>
                  <a:pt x="2677" y="2542"/>
                </a:lnTo>
                <a:lnTo>
                  <a:pt x="2677" y="2544"/>
                </a:lnTo>
                <a:lnTo>
                  <a:pt x="2675" y="2544"/>
                </a:lnTo>
                <a:lnTo>
                  <a:pt x="2677" y="2540"/>
                </a:lnTo>
                <a:lnTo>
                  <a:pt x="2675" y="2539"/>
                </a:lnTo>
                <a:lnTo>
                  <a:pt x="2671" y="2537"/>
                </a:lnTo>
                <a:lnTo>
                  <a:pt x="2667" y="2535"/>
                </a:lnTo>
                <a:lnTo>
                  <a:pt x="2663" y="2535"/>
                </a:lnTo>
                <a:lnTo>
                  <a:pt x="2661" y="2535"/>
                </a:lnTo>
                <a:lnTo>
                  <a:pt x="2657" y="2535"/>
                </a:lnTo>
                <a:lnTo>
                  <a:pt x="2654" y="2537"/>
                </a:lnTo>
                <a:lnTo>
                  <a:pt x="2652" y="2535"/>
                </a:lnTo>
                <a:lnTo>
                  <a:pt x="2650" y="2537"/>
                </a:lnTo>
                <a:lnTo>
                  <a:pt x="2652" y="2537"/>
                </a:lnTo>
                <a:lnTo>
                  <a:pt x="2654" y="2539"/>
                </a:lnTo>
                <a:lnTo>
                  <a:pt x="2654" y="2540"/>
                </a:lnTo>
                <a:lnTo>
                  <a:pt x="2652" y="2542"/>
                </a:lnTo>
                <a:lnTo>
                  <a:pt x="2652" y="2540"/>
                </a:lnTo>
                <a:lnTo>
                  <a:pt x="2650" y="2542"/>
                </a:lnTo>
                <a:lnTo>
                  <a:pt x="2648" y="2542"/>
                </a:lnTo>
                <a:lnTo>
                  <a:pt x="2644" y="2542"/>
                </a:lnTo>
                <a:lnTo>
                  <a:pt x="2642" y="2542"/>
                </a:lnTo>
                <a:lnTo>
                  <a:pt x="2640" y="2544"/>
                </a:lnTo>
                <a:lnTo>
                  <a:pt x="2642" y="2544"/>
                </a:lnTo>
                <a:lnTo>
                  <a:pt x="2644" y="2546"/>
                </a:lnTo>
                <a:lnTo>
                  <a:pt x="2644" y="2550"/>
                </a:lnTo>
                <a:lnTo>
                  <a:pt x="2644" y="2552"/>
                </a:lnTo>
                <a:lnTo>
                  <a:pt x="2640" y="2552"/>
                </a:lnTo>
                <a:lnTo>
                  <a:pt x="2638" y="2554"/>
                </a:lnTo>
                <a:lnTo>
                  <a:pt x="2636" y="2554"/>
                </a:lnTo>
                <a:lnTo>
                  <a:pt x="2634" y="2552"/>
                </a:lnTo>
                <a:lnTo>
                  <a:pt x="2636" y="2554"/>
                </a:lnTo>
                <a:lnTo>
                  <a:pt x="2634" y="2558"/>
                </a:lnTo>
                <a:lnTo>
                  <a:pt x="2633" y="2560"/>
                </a:lnTo>
                <a:lnTo>
                  <a:pt x="2633" y="2562"/>
                </a:lnTo>
                <a:lnTo>
                  <a:pt x="2634" y="2563"/>
                </a:lnTo>
                <a:lnTo>
                  <a:pt x="2633" y="2565"/>
                </a:lnTo>
                <a:lnTo>
                  <a:pt x="2631" y="2565"/>
                </a:lnTo>
                <a:lnTo>
                  <a:pt x="2629" y="2565"/>
                </a:lnTo>
                <a:lnTo>
                  <a:pt x="2625" y="2565"/>
                </a:lnTo>
                <a:lnTo>
                  <a:pt x="2623" y="2565"/>
                </a:lnTo>
                <a:lnTo>
                  <a:pt x="2621" y="2567"/>
                </a:lnTo>
                <a:lnTo>
                  <a:pt x="2621" y="2563"/>
                </a:lnTo>
                <a:lnTo>
                  <a:pt x="2617" y="2565"/>
                </a:lnTo>
                <a:lnTo>
                  <a:pt x="2615" y="2567"/>
                </a:lnTo>
                <a:lnTo>
                  <a:pt x="2613" y="2567"/>
                </a:lnTo>
                <a:lnTo>
                  <a:pt x="2611" y="2569"/>
                </a:lnTo>
                <a:lnTo>
                  <a:pt x="2611" y="2571"/>
                </a:lnTo>
                <a:lnTo>
                  <a:pt x="2609" y="2575"/>
                </a:lnTo>
                <a:lnTo>
                  <a:pt x="2608" y="2575"/>
                </a:lnTo>
                <a:lnTo>
                  <a:pt x="2608" y="2577"/>
                </a:lnTo>
                <a:lnTo>
                  <a:pt x="2609" y="2579"/>
                </a:lnTo>
                <a:lnTo>
                  <a:pt x="2608" y="2581"/>
                </a:lnTo>
                <a:lnTo>
                  <a:pt x="2608" y="2583"/>
                </a:lnTo>
                <a:lnTo>
                  <a:pt x="2609" y="2585"/>
                </a:lnTo>
                <a:lnTo>
                  <a:pt x="2611" y="2581"/>
                </a:lnTo>
                <a:lnTo>
                  <a:pt x="2615" y="2581"/>
                </a:lnTo>
                <a:lnTo>
                  <a:pt x="2617" y="2583"/>
                </a:lnTo>
                <a:lnTo>
                  <a:pt x="2619" y="2587"/>
                </a:lnTo>
                <a:lnTo>
                  <a:pt x="2619" y="2588"/>
                </a:lnTo>
                <a:lnTo>
                  <a:pt x="2615" y="2594"/>
                </a:lnTo>
                <a:lnTo>
                  <a:pt x="2613" y="2596"/>
                </a:lnTo>
                <a:lnTo>
                  <a:pt x="2611" y="2596"/>
                </a:lnTo>
                <a:lnTo>
                  <a:pt x="2609" y="2594"/>
                </a:lnTo>
                <a:lnTo>
                  <a:pt x="2608" y="2592"/>
                </a:lnTo>
                <a:lnTo>
                  <a:pt x="2604" y="2592"/>
                </a:lnTo>
                <a:lnTo>
                  <a:pt x="2602" y="2594"/>
                </a:lnTo>
                <a:lnTo>
                  <a:pt x="2600" y="2594"/>
                </a:lnTo>
                <a:lnTo>
                  <a:pt x="2600" y="2592"/>
                </a:lnTo>
                <a:lnTo>
                  <a:pt x="2598" y="2592"/>
                </a:lnTo>
                <a:lnTo>
                  <a:pt x="2594" y="2588"/>
                </a:lnTo>
                <a:lnTo>
                  <a:pt x="2592" y="2588"/>
                </a:lnTo>
                <a:lnTo>
                  <a:pt x="2590" y="2590"/>
                </a:lnTo>
                <a:lnTo>
                  <a:pt x="2588" y="2588"/>
                </a:lnTo>
                <a:lnTo>
                  <a:pt x="2588" y="2587"/>
                </a:lnTo>
                <a:lnTo>
                  <a:pt x="2588" y="2585"/>
                </a:lnTo>
                <a:lnTo>
                  <a:pt x="2586" y="2585"/>
                </a:lnTo>
                <a:lnTo>
                  <a:pt x="2585" y="2583"/>
                </a:lnTo>
                <a:lnTo>
                  <a:pt x="2583" y="2583"/>
                </a:lnTo>
                <a:lnTo>
                  <a:pt x="2581" y="2581"/>
                </a:lnTo>
                <a:lnTo>
                  <a:pt x="2577" y="2577"/>
                </a:lnTo>
                <a:lnTo>
                  <a:pt x="2575" y="2577"/>
                </a:lnTo>
                <a:lnTo>
                  <a:pt x="2575" y="2575"/>
                </a:lnTo>
                <a:lnTo>
                  <a:pt x="2573" y="2573"/>
                </a:lnTo>
                <a:lnTo>
                  <a:pt x="2571" y="2571"/>
                </a:lnTo>
                <a:lnTo>
                  <a:pt x="2571" y="2569"/>
                </a:lnTo>
                <a:lnTo>
                  <a:pt x="2571" y="2567"/>
                </a:lnTo>
                <a:lnTo>
                  <a:pt x="2573" y="2565"/>
                </a:lnTo>
                <a:lnTo>
                  <a:pt x="2571" y="2567"/>
                </a:lnTo>
                <a:lnTo>
                  <a:pt x="2567" y="2567"/>
                </a:lnTo>
                <a:lnTo>
                  <a:pt x="2567" y="2569"/>
                </a:lnTo>
                <a:lnTo>
                  <a:pt x="2565" y="2571"/>
                </a:lnTo>
                <a:lnTo>
                  <a:pt x="2569" y="2571"/>
                </a:lnTo>
                <a:lnTo>
                  <a:pt x="2571" y="2573"/>
                </a:lnTo>
                <a:lnTo>
                  <a:pt x="2571" y="2577"/>
                </a:lnTo>
                <a:lnTo>
                  <a:pt x="2573" y="2581"/>
                </a:lnTo>
                <a:lnTo>
                  <a:pt x="2575" y="2583"/>
                </a:lnTo>
                <a:lnTo>
                  <a:pt x="2577" y="2585"/>
                </a:lnTo>
                <a:lnTo>
                  <a:pt x="2581" y="2588"/>
                </a:lnTo>
                <a:lnTo>
                  <a:pt x="2583" y="2588"/>
                </a:lnTo>
                <a:lnTo>
                  <a:pt x="2585" y="2592"/>
                </a:lnTo>
                <a:lnTo>
                  <a:pt x="2586" y="2592"/>
                </a:lnTo>
                <a:lnTo>
                  <a:pt x="2588" y="2592"/>
                </a:lnTo>
                <a:lnTo>
                  <a:pt x="2590" y="2592"/>
                </a:lnTo>
                <a:lnTo>
                  <a:pt x="2594" y="2592"/>
                </a:lnTo>
                <a:lnTo>
                  <a:pt x="2596" y="2592"/>
                </a:lnTo>
                <a:lnTo>
                  <a:pt x="2598" y="2594"/>
                </a:lnTo>
                <a:lnTo>
                  <a:pt x="2600" y="2596"/>
                </a:lnTo>
                <a:lnTo>
                  <a:pt x="2600" y="2598"/>
                </a:lnTo>
                <a:lnTo>
                  <a:pt x="2598" y="2600"/>
                </a:lnTo>
                <a:lnTo>
                  <a:pt x="2598" y="2604"/>
                </a:lnTo>
                <a:lnTo>
                  <a:pt x="2594" y="2608"/>
                </a:lnTo>
                <a:lnTo>
                  <a:pt x="2592" y="2608"/>
                </a:lnTo>
                <a:lnTo>
                  <a:pt x="2590" y="2613"/>
                </a:lnTo>
                <a:lnTo>
                  <a:pt x="2590" y="2617"/>
                </a:lnTo>
                <a:lnTo>
                  <a:pt x="2588" y="2619"/>
                </a:lnTo>
                <a:lnTo>
                  <a:pt x="2588" y="2621"/>
                </a:lnTo>
                <a:lnTo>
                  <a:pt x="2588" y="2623"/>
                </a:lnTo>
                <a:lnTo>
                  <a:pt x="2586" y="2625"/>
                </a:lnTo>
                <a:lnTo>
                  <a:pt x="2585" y="2625"/>
                </a:lnTo>
                <a:lnTo>
                  <a:pt x="2581" y="2627"/>
                </a:lnTo>
                <a:lnTo>
                  <a:pt x="2579" y="2629"/>
                </a:lnTo>
                <a:lnTo>
                  <a:pt x="2579" y="2625"/>
                </a:lnTo>
                <a:lnTo>
                  <a:pt x="2577" y="2621"/>
                </a:lnTo>
                <a:lnTo>
                  <a:pt x="2575" y="2619"/>
                </a:lnTo>
                <a:lnTo>
                  <a:pt x="2571" y="2619"/>
                </a:lnTo>
                <a:lnTo>
                  <a:pt x="2569" y="2621"/>
                </a:lnTo>
                <a:lnTo>
                  <a:pt x="2567" y="2623"/>
                </a:lnTo>
                <a:lnTo>
                  <a:pt x="2565" y="2623"/>
                </a:lnTo>
                <a:lnTo>
                  <a:pt x="2563" y="2619"/>
                </a:lnTo>
                <a:lnTo>
                  <a:pt x="2561" y="2619"/>
                </a:lnTo>
                <a:lnTo>
                  <a:pt x="2558" y="2619"/>
                </a:lnTo>
                <a:lnTo>
                  <a:pt x="2556" y="2621"/>
                </a:lnTo>
                <a:lnTo>
                  <a:pt x="2556" y="2619"/>
                </a:lnTo>
                <a:lnTo>
                  <a:pt x="2558" y="2617"/>
                </a:lnTo>
                <a:lnTo>
                  <a:pt x="2560" y="2615"/>
                </a:lnTo>
                <a:lnTo>
                  <a:pt x="2560" y="2613"/>
                </a:lnTo>
                <a:lnTo>
                  <a:pt x="2558" y="2611"/>
                </a:lnTo>
                <a:lnTo>
                  <a:pt x="2556" y="2610"/>
                </a:lnTo>
                <a:lnTo>
                  <a:pt x="2554" y="2610"/>
                </a:lnTo>
                <a:lnTo>
                  <a:pt x="2552" y="2610"/>
                </a:lnTo>
                <a:lnTo>
                  <a:pt x="2554" y="2611"/>
                </a:lnTo>
                <a:lnTo>
                  <a:pt x="2556" y="2611"/>
                </a:lnTo>
                <a:lnTo>
                  <a:pt x="2558" y="2613"/>
                </a:lnTo>
                <a:lnTo>
                  <a:pt x="2556" y="2615"/>
                </a:lnTo>
                <a:lnTo>
                  <a:pt x="2554" y="2615"/>
                </a:lnTo>
                <a:lnTo>
                  <a:pt x="2554" y="2617"/>
                </a:lnTo>
                <a:lnTo>
                  <a:pt x="2554" y="2619"/>
                </a:lnTo>
                <a:lnTo>
                  <a:pt x="2554" y="2621"/>
                </a:lnTo>
                <a:lnTo>
                  <a:pt x="2552" y="2621"/>
                </a:lnTo>
                <a:lnTo>
                  <a:pt x="2554" y="2625"/>
                </a:lnTo>
                <a:lnTo>
                  <a:pt x="2552" y="2625"/>
                </a:lnTo>
                <a:lnTo>
                  <a:pt x="2550" y="2625"/>
                </a:lnTo>
                <a:lnTo>
                  <a:pt x="2548" y="2627"/>
                </a:lnTo>
                <a:lnTo>
                  <a:pt x="2550" y="2629"/>
                </a:lnTo>
                <a:lnTo>
                  <a:pt x="2552" y="2631"/>
                </a:lnTo>
                <a:lnTo>
                  <a:pt x="2554" y="2633"/>
                </a:lnTo>
                <a:lnTo>
                  <a:pt x="2556" y="2635"/>
                </a:lnTo>
                <a:lnTo>
                  <a:pt x="2556" y="2636"/>
                </a:lnTo>
                <a:lnTo>
                  <a:pt x="2556" y="2638"/>
                </a:lnTo>
                <a:lnTo>
                  <a:pt x="2558" y="2636"/>
                </a:lnTo>
                <a:lnTo>
                  <a:pt x="2560" y="2635"/>
                </a:lnTo>
                <a:lnTo>
                  <a:pt x="2560" y="2633"/>
                </a:lnTo>
                <a:lnTo>
                  <a:pt x="2561" y="2633"/>
                </a:lnTo>
                <a:lnTo>
                  <a:pt x="2563" y="2635"/>
                </a:lnTo>
                <a:lnTo>
                  <a:pt x="2565" y="2638"/>
                </a:lnTo>
                <a:lnTo>
                  <a:pt x="2561" y="2638"/>
                </a:lnTo>
                <a:lnTo>
                  <a:pt x="2563" y="2640"/>
                </a:lnTo>
                <a:lnTo>
                  <a:pt x="2565" y="2642"/>
                </a:lnTo>
                <a:lnTo>
                  <a:pt x="2569" y="2644"/>
                </a:lnTo>
                <a:lnTo>
                  <a:pt x="2569" y="2646"/>
                </a:lnTo>
                <a:lnTo>
                  <a:pt x="2567" y="2648"/>
                </a:lnTo>
                <a:lnTo>
                  <a:pt x="2571" y="2648"/>
                </a:lnTo>
                <a:lnTo>
                  <a:pt x="2575" y="2650"/>
                </a:lnTo>
                <a:lnTo>
                  <a:pt x="2581" y="2650"/>
                </a:lnTo>
                <a:lnTo>
                  <a:pt x="2583" y="2650"/>
                </a:lnTo>
                <a:lnTo>
                  <a:pt x="2585" y="2648"/>
                </a:lnTo>
                <a:lnTo>
                  <a:pt x="2586" y="2646"/>
                </a:lnTo>
                <a:lnTo>
                  <a:pt x="2588" y="2642"/>
                </a:lnTo>
                <a:lnTo>
                  <a:pt x="2590" y="2642"/>
                </a:lnTo>
                <a:lnTo>
                  <a:pt x="2592" y="2640"/>
                </a:lnTo>
                <a:lnTo>
                  <a:pt x="2594" y="2640"/>
                </a:lnTo>
                <a:lnTo>
                  <a:pt x="2596" y="2642"/>
                </a:lnTo>
                <a:lnTo>
                  <a:pt x="2598" y="2642"/>
                </a:lnTo>
                <a:lnTo>
                  <a:pt x="2600" y="2644"/>
                </a:lnTo>
                <a:lnTo>
                  <a:pt x="2600" y="2646"/>
                </a:lnTo>
                <a:lnTo>
                  <a:pt x="2600" y="2650"/>
                </a:lnTo>
                <a:lnTo>
                  <a:pt x="2600" y="2652"/>
                </a:lnTo>
                <a:lnTo>
                  <a:pt x="2604" y="2654"/>
                </a:lnTo>
                <a:lnTo>
                  <a:pt x="2606" y="2654"/>
                </a:lnTo>
                <a:lnTo>
                  <a:pt x="2609" y="2654"/>
                </a:lnTo>
                <a:lnTo>
                  <a:pt x="2611" y="2656"/>
                </a:lnTo>
                <a:lnTo>
                  <a:pt x="2611" y="2658"/>
                </a:lnTo>
                <a:lnTo>
                  <a:pt x="2613" y="2658"/>
                </a:lnTo>
                <a:lnTo>
                  <a:pt x="2613" y="2656"/>
                </a:lnTo>
                <a:lnTo>
                  <a:pt x="2613" y="2652"/>
                </a:lnTo>
                <a:lnTo>
                  <a:pt x="2613" y="2650"/>
                </a:lnTo>
                <a:lnTo>
                  <a:pt x="2611" y="2648"/>
                </a:lnTo>
                <a:lnTo>
                  <a:pt x="2608" y="2648"/>
                </a:lnTo>
                <a:lnTo>
                  <a:pt x="2609" y="2646"/>
                </a:lnTo>
                <a:lnTo>
                  <a:pt x="2611" y="2648"/>
                </a:lnTo>
                <a:lnTo>
                  <a:pt x="2615" y="2648"/>
                </a:lnTo>
                <a:lnTo>
                  <a:pt x="2617" y="2648"/>
                </a:lnTo>
                <a:lnTo>
                  <a:pt x="2619" y="2650"/>
                </a:lnTo>
                <a:lnTo>
                  <a:pt x="2617" y="2654"/>
                </a:lnTo>
                <a:lnTo>
                  <a:pt x="2617" y="2656"/>
                </a:lnTo>
                <a:lnTo>
                  <a:pt x="2619" y="2654"/>
                </a:lnTo>
                <a:lnTo>
                  <a:pt x="2621" y="2652"/>
                </a:lnTo>
                <a:lnTo>
                  <a:pt x="2623" y="2654"/>
                </a:lnTo>
                <a:lnTo>
                  <a:pt x="2623" y="2658"/>
                </a:lnTo>
                <a:lnTo>
                  <a:pt x="2625" y="2659"/>
                </a:lnTo>
                <a:lnTo>
                  <a:pt x="2627" y="2663"/>
                </a:lnTo>
                <a:lnTo>
                  <a:pt x="2629" y="2665"/>
                </a:lnTo>
                <a:lnTo>
                  <a:pt x="2633" y="2671"/>
                </a:lnTo>
                <a:lnTo>
                  <a:pt x="2634" y="2673"/>
                </a:lnTo>
                <a:lnTo>
                  <a:pt x="2636" y="2675"/>
                </a:lnTo>
                <a:lnTo>
                  <a:pt x="2638" y="2677"/>
                </a:lnTo>
                <a:lnTo>
                  <a:pt x="2640" y="2677"/>
                </a:lnTo>
                <a:lnTo>
                  <a:pt x="2642" y="2679"/>
                </a:lnTo>
                <a:lnTo>
                  <a:pt x="2646" y="2679"/>
                </a:lnTo>
                <a:lnTo>
                  <a:pt x="2650" y="2681"/>
                </a:lnTo>
                <a:lnTo>
                  <a:pt x="2648" y="2683"/>
                </a:lnTo>
                <a:lnTo>
                  <a:pt x="2646" y="2684"/>
                </a:lnTo>
                <a:lnTo>
                  <a:pt x="2644" y="2686"/>
                </a:lnTo>
                <a:lnTo>
                  <a:pt x="2642" y="2688"/>
                </a:lnTo>
                <a:lnTo>
                  <a:pt x="2642" y="2686"/>
                </a:lnTo>
                <a:lnTo>
                  <a:pt x="2640" y="2686"/>
                </a:lnTo>
                <a:lnTo>
                  <a:pt x="2640" y="2684"/>
                </a:lnTo>
                <a:lnTo>
                  <a:pt x="2638" y="2684"/>
                </a:lnTo>
                <a:lnTo>
                  <a:pt x="2638" y="2683"/>
                </a:lnTo>
                <a:lnTo>
                  <a:pt x="2636" y="2681"/>
                </a:lnTo>
                <a:lnTo>
                  <a:pt x="2634" y="2681"/>
                </a:lnTo>
                <a:lnTo>
                  <a:pt x="2633" y="2683"/>
                </a:lnTo>
                <a:lnTo>
                  <a:pt x="2633" y="2684"/>
                </a:lnTo>
                <a:lnTo>
                  <a:pt x="2631" y="2684"/>
                </a:lnTo>
                <a:lnTo>
                  <a:pt x="2631" y="2686"/>
                </a:lnTo>
                <a:lnTo>
                  <a:pt x="2629" y="2688"/>
                </a:lnTo>
                <a:lnTo>
                  <a:pt x="2627" y="2688"/>
                </a:lnTo>
                <a:lnTo>
                  <a:pt x="2627" y="2690"/>
                </a:lnTo>
                <a:lnTo>
                  <a:pt x="2627" y="2692"/>
                </a:lnTo>
                <a:lnTo>
                  <a:pt x="2629" y="2690"/>
                </a:lnTo>
                <a:lnTo>
                  <a:pt x="2629" y="2688"/>
                </a:lnTo>
                <a:lnTo>
                  <a:pt x="2631" y="2688"/>
                </a:lnTo>
                <a:lnTo>
                  <a:pt x="2631" y="2686"/>
                </a:lnTo>
                <a:lnTo>
                  <a:pt x="2633" y="2686"/>
                </a:lnTo>
                <a:lnTo>
                  <a:pt x="2633" y="2684"/>
                </a:lnTo>
                <a:lnTo>
                  <a:pt x="2634" y="2683"/>
                </a:lnTo>
                <a:lnTo>
                  <a:pt x="2636" y="2683"/>
                </a:lnTo>
                <a:lnTo>
                  <a:pt x="2638" y="2684"/>
                </a:lnTo>
                <a:lnTo>
                  <a:pt x="2638" y="2686"/>
                </a:lnTo>
                <a:lnTo>
                  <a:pt x="2640" y="2686"/>
                </a:lnTo>
                <a:lnTo>
                  <a:pt x="2640" y="2688"/>
                </a:lnTo>
                <a:lnTo>
                  <a:pt x="2642" y="2688"/>
                </a:lnTo>
                <a:lnTo>
                  <a:pt x="2644" y="2688"/>
                </a:lnTo>
                <a:lnTo>
                  <a:pt x="2646" y="2688"/>
                </a:lnTo>
                <a:lnTo>
                  <a:pt x="2646" y="2686"/>
                </a:lnTo>
                <a:lnTo>
                  <a:pt x="2648" y="2684"/>
                </a:lnTo>
                <a:lnTo>
                  <a:pt x="2650" y="2684"/>
                </a:lnTo>
                <a:lnTo>
                  <a:pt x="2654" y="2684"/>
                </a:lnTo>
                <a:lnTo>
                  <a:pt x="2656" y="2684"/>
                </a:lnTo>
                <a:lnTo>
                  <a:pt x="2657" y="2686"/>
                </a:lnTo>
                <a:lnTo>
                  <a:pt x="2657" y="2690"/>
                </a:lnTo>
                <a:lnTo>
                  <a:pt x="2656" y="2694"/>
                </a:lnTo>
                <a:lnTo>
                  <a:pt x="2654" y="2696"/>
                </a:lnTo>
                <a:lnTo>
                  <a:pt x="2650" y="2698"/>
                </a:lnTo>
                <a:lnTo>
                  <a:pt x="2648" y="2698"/>
                </a:lnTo>
                <a:lnTo>
                  <a:pt x="2646" y="2698"/>
                </a:lnTo>
                <a:lnTo>
                  <a:pt x="2644" y="2698"/>
                </a:lnTo>
                <a:lnTo>
                  <a:pt x="2644" y="2700"/>
                </a:lnTo>
                <a:lnTo>
                  <a:pt x="2640" y="2702"/>
                </a:lnTo>
                <a:lnTo>
                  <a:pt x="2636" y="2704"/>
                </a:lnTo>
                <a:lnTo>
                  <a:pt x="2633" y="2707"/>
                </a:lnTo>
                <a:lnTo>
                  <a:pt x="2627" y="2711"/>
                </a:lnTo>
                <a:lnTo>
                  <a:pt x="2625" y="2713"/>
                </a:lnTo>
                <a:lnTo>
                  <a:pt x="2621" y="2715"/>
                </a:lnTo>
                <a:lnTo>
                  <a:pt x="2619" y="2717"/>
                </a:lnTo>
                <a:lnTo>
                  <a:pt x="2617" y="2717"/>
                </a:lnTo>
                <a:lnTo>
                  <a:pt x="2617" y="2719"/>
                </a:lnTo>
                <a:lnTo>
                  <a:pt x="2615" y="2719"/>
                </a:lnTo>
                <a:lnTo>
                  <a:pt x="2615" y="2721"/>
                </a:lnTo>
                <a:lnTo>
                  <a:pt x="2611" y="2723"/>
                </a:lnTo>
                <a:lnTo>
                  <a:pt x="2609" y="2723"/>
                </a:lnTo>
                <a:lnTo>
                  <a:pt x="2608" y="2725"/>
                </a:lnTo>
                <a:lnTo>
                  <a:pt x="2604" y="2727"/>
                </a:lnTo>
                <a:lnTo>
                  <a:pt x="2598" y="2731"/>
                </a:lnTo>
                <a:lnTo>
                  <a:pt x="2596" y="2732"/>
                </a:lnTo>
                <a:lnTo>
                  <a:pt x="2594" y="2732"/>
                </a:lnTo>
                <a:lnTo>
                  <a:pt x="2590" y="2736"/>
                </a:lnTo>
                <a:lnTo>
                  <a:pt x="2586" y="2738"/>
                </a:lnTo>
                <a:lnTo>
                  <a:pt x="2585" y="2740"/>
                </a:lnTo>
                <a:lnTo>
                  <a:pt x="2581" y="2744"/>
                </a:lnTo>
                <a:lnTo>
                  <a:pt x="2579" y="2744"/>
                </a:lnTo>
                <a:lnTo>
                  <a:pt x="2575" y="2748"/>
                </a:lnTo>
                <a:lnTo>
                  <a:pt x="2573" y="2750"/>
                </a:lnTo>
                <a:lnTo>
                  <a:pt x="2571" y="2752"/>
                </a:lnTo>
                <a:lnTo>
                  <a:pt x="2567" y="2755"/>
                </a:lnTo>
                <a:lnTo>
                  <a:pt x="2565" y="2757"/>
                </a:lnTo>
                <a:lnTo>
                  <a:pt x="2561" y="2761"/>
                </a:lnTo>
                <a:lnTo>
                  <a:pt x="2558" y="2763"/>
                </a:lnTo>
                <a:lnTo>
                  <a:pt x="2552" y="2769"/>
                </a:lnTo>
                <a:lnTo>
                  <a:pt x="2550" y="2769"/>
                </a:lnTo>
                <a:lnTo>
                  <a:pt x="2546" y="2773"/>
                </a:lnTo>
                <a:lnTo>
                  <a:pt x="2542" y="2775"/>
                </a:lnTo>
                <a:lnTo>
                  <a:pt x="2538" y="2775"/>
                </a:lnTo>
                <a:lnTo>
                  <a:pt x="2537" y="2773"/>
                </a:lnTo>
                <a:lnTo>
                  <a:pt x="2535" y="2765"/>
                </a:lnTo>
                <a:lnTo>
                  <a:pt x="2533" y="2761"/>
                </a:lnTo>
                <a:lnTo>
                  <a:pt x="2533" y="2759"/>
                </a:lnTo>
                <a:lnTo>
                  <a:pt x="2533" y="2757"/>
                </a:lnTo>
                <a:lnTo>
                  <a:pt x="2533" y="2755"/>
                </a:lnTo>
                <a:lnTo>
                  <a:pt x="2533" y="2754"/>
                </a:lnTo>
                <a:lnTo>
                  <a:pt x="2533" y="2752"/>
                </a:lnTo>
                <a:lnTo>
                  <a:pt x="2533" y="2750"/>
                </a:lnTo>
                <a:lnTo>
                  <a:pt x="2533" y="2748"/>
                </a:lnTo>
                <a:lnTo>
                  <a:pt x="2531" y="2748"/>
                </a:lnTo>
                <a:lnTo>
                  <a:pt x="2531" y="2746"/>
                </a:lnTo>
                <a:lnTo>
                  <a:pt x="2529" y="2744"/>
                </a:lnTo>
                <a:lnTo>
                  <a:pt x="2525" y="2742"/>
                </a:lnTo>
                <a:lnTo>
                  <a:pt x="2523" y="2742"/>
                </a:lnTo>
                <a:lnTo>
                  <a:pt x="2523" y="2740"/>
                </a:lnTo>
                <a:lnTo>
                  <a:pt x="2521" y="2738"/>
                </a:lnTo>
                <a:lnTo>
                  <a:pt x="2521" y="2736"/>
                </a:lnTo>
                <a:lnTo>
                  <a:pt x="2521" y="2734"/>
                </a:lnTo>
                <a:lnTo>
                  <a:pt x="2521" y="2732"/>
                </a:lnTo>
                <a:lnTo>
                  <a:pt x="2521" y="2731"/>
                </a:lnTo>
                <a:lnTo>
                  <a:pt x="2521" y="2729"/>
                </a:lnTo>
                <a:lnTo>
                  <a:pt x="2523" y="2727"/>
                </a:lnTo>
                <a:lnTo>
                  <a:pt x="2523" y="2723"/>
                </a:lnTo>
                <a:lnTo>
                  <a:pt x="2525" y="2717"/>
                </a:lnTo>
                <a:lnTo>
                  <a:pt x="2527" y="2715"/>
                </a:lnTo>
                <a:lnTo>
                  <a:pt x="2529" y="2715"/>
                </a:lnTo>
                <a:lnTo>
                  <a:pt x="2531" y="2715"/>
                </a:lnTo>
                <a:lnTo>
                  <a:pt x="2533" y="2715"/>
                </a:lnTo>
                <a:lnTo>
                  <a:pt x="2535" y="2715"/>
                </a:lnTo>
                <a:lnTo>
                  <a:pt x="2537" y="2713"/>
                </a:lnTo>
                <a:lnTo>
                  <a:pt x="2537" y="2711"/>
                </a:lnTo>
                <a:lnTo>
                  <a:pt x="2537" y="2709"/>
                </a:lnTo>
                <a:lnTo>
                  <a:pt x="2537" y="2707"/>
                </a:lnTo>
                <a:lnTo>
                  <a:pt x="2533" y="2706"/>
                </a:lnTo>
                <a:lnTo>
                  <a:pt x="2533" y="2709"/>
                </a:lnTo>
                <a:lnTo>
                  <a:pt x="2535" y="2711"/>
                </a:lnTo>
                <a:lnTo>
                  <a:pt x="2531" y="2713"/>
                </a:lnTo>
                <a:lnTo>
                  <a:pt x="2529" y="2713"/>
                </a:lnTo>
                <a:lnTo>
                  <a:pt x="2525" y="2713"/>
                </a:lnTo>
                <a:lnTo>
                  <a:pt x="2523" y="2715"/>
                </a:lnTo>
                <a:lnTo>
                  <a:pt x="2523" y="2717"/>
                </a:lnTo>
                <a:lnTo>
                  <a:pt x="2521" y="2721"/>
                </a:lnTo>
                <a:lnTo>
                  <a:pt x="2521" y="2723"/>
                </a:lnTo>
                <a:lnTo>
                  <a:pt x="2519" y="2723"/>
                </a:lnTo>
                <a:lnTo>
                  <a:pt x="2519" y="2727"/>
                </a:lnTo>
                <a:lnTo>
                  <a:pt x="2517" y="2731"/>
                </a:lnTo>
                <a:lnTo>
                  <a:pt x="2517" y="2732"/>
                </a:lnTo>
                <a:lnTo>
                  <a:pt x="2513" y="2731"/>
                </a:lnTo>
                <a:lnTo>
                  <a:pt x="2512" y="2729"/>
                </a:lnTo>
                <a:lnTo>
                  <a:pt x="2510" y="2725"/>
                </a:lnTo>
                <a:lnTo>
                  <a:pt x="2508" y="2723"/>
                </a:lnTo>
                <a:lnTo>
                  <a:pt x="2506" y="2721"/>
                </a:lnTo>
                <a:lnTo>
                  <a:pt x="2504" y="2719"/>
                </a:lnTo>
                <a:lnTo>
                  <a:pt x="2500" y="2717"/>
                </a:lnTo>
                <a:lnTo>
                  <a:pt x="2500" y="2715"/>
                </a:lnTo>
                <a:lnTo>
                  <a:pt x="2498" y="2715"/>
                </a:lnTo>
                <a:lnTo>
                  <a:pt x="2496" y="2713"/>
                </a:lnTo>
                <a:lnTo>
                  <a:pt x="2494" y="2713"/>
                </a:lnTo>
                <a:lnTo>
                  <a:pt x="2492" y="2711"/>
                </a:lnTo>
                <a:lnTo>
                  <a:pt x="2490" y="2711"/>
                </a:lnTo>
                <a:lnTo>
                  <a:pt x="2485" y="2709"/>
                </a:lnTo>
                <a:lnTo>
                  <a:pt x="2483" y="2707"/>
                </a:lnTo>
                <a:lnTo>
                  <a:pt x="2481" y="2707"/>
                </a:lnTo>
                <a:lnTo>
                  <a:pt x="2479" y="2707"/>
                </a:lnTo>
                <a:lnTo>
                  <a:pt x="2475" y="2706"/>
                </a:lnTo>
                <a:lnTo>
                  <a:pt x="2477" y="2704"/>
                </a:lnTo>
                <a:lnTo>
                  <a:pt x="2479" y="2702"/>
                </a:lnTo>
                <a:lnTo>
                  <a:pt x="2479" y="2700"/>
                </a:lnTo>
                <a:lnTo>
                  <a:pt x="2481" y="2698"/>
                </a:lnTo>
                <a:lnTo>
                  <a:pt x="2483" y="2698"/>
                </a:lnTo>
                <a:lnTo>
                  <a:pt x="2483" y="2696"/>
                </a:lnTo>
                <a:lnTo>
                  <a:pt x="2487" y="2694"/>
                </a:lnTo>
                <a:lnTo>
                  <a:pt x="2490" y="2694"/>
                </a:lnTo>
                <a:lnTo>
                  <a:pt x="2490" y="2692"/>
                </a:lnTo>
                <a:lnTo>
                  <a:pt x="2492" y="2690"/>
                </a:lnTo>
                <a:lnTo>
                  <a:pt x="2496" y="2688"/>
                </a:lnTo>
                <a:lnTo>
                  <a:pt x="2498" y="2684"/>
                </a:lnTo>
                <a:lnTo>
                  <a:pt x="2498" y="2681"/>
                </a:lnTo>
                <a:lnTo>
                  <a:pt x="2498" y="2679"/>
                </a:lnTo>
                <a:lnTo>
                  <a:pt x="2498" y="2677"/>
                </a:lnTo>
                <a:lnTo>
                  <a:pt x="2498" y="2675"/>
                </a:lnTo>
                <a:lnTo>
                  <a:pt x="2498" y="2673"/>
                </a:lnTo>
                <a:lnTo>
                  <a:pt x="2496" y="2671"/>
                </a:lnTo>
                <a:lnTo>
                  <a:pt x="2494" y="2667"/>
                </a:lnTo>
                <a:lnTo>
                  <a:pt x="2492" y="2665"/>
                </a:lnTo>
                <a:lnTo>
                  <a:pt x="2490" y="2661"/>
                </a:lnTo>
                <a:lnTo>
                  <a:pt x="2492" y="2658"/>
                </a:lnTo>
                <a:lnTo>
                  <a:pt x="2492" y="2656"/>
                </a:lnTo>
                <a:lnTo>
                  <a:pt x="2494" y="2654"/>
                </a:lnTo>
                <a:lnTo>
                  <a:pt x="2494" y="2652"/>
                </a:lnTo>
                <a:lnTo>
                  <a:pt x="2496" y="2650"/>
                </a:lnTo>
                <a:lnTo>
                  <a:pt x="2498" y="2644"/>
                </a:lnTo>
                <a:lnTo>
                  <a:pt x="2498" y="2640"/>
                </a:lnTo>
                <a:lnTo>
                  <a:pt x="2498" y="2638"/>
                </a:lnTo>
                <a:lnTo>
                  <a:pt x="2498" y="2636"/>
                </a:lnTo>
                <a:lnTo>
                  <a:pt x="2496" y="2635"/>
                </a:lnTo>
                <a:lnTo>
                  <a:pt x="2492" y="2633"/>
                </a:lnTo>
                <a:lnTo>
                  <a:pt x="2490" y="2633"/>
                </a:lnTo>
                <a:lnTo>
                  <a:pt x="2489" y="2633"/>
                </a:lnTo>
                <a:lnTo>
                  <a:pt x="2485" y="2633"/>
                </a:lnTo>
                <a:lnTo>
                  <a:pt x="2481" y="2636"/>
                </a:lnTo>
                <a:lnTo>
                  <a:pt x="2479" y="2636"/>
                </a:lnTo>
                <a:lnTo>
                  <a:pt x="2477" y="2638"/>
                </a:lnTo>
                <a:lnTo>
                  <a:pt x="2475" y="2640"/>
                </a:lnTo>
                <a:lnTo>
                  <a:pt x="2471" y="2646"/>
                </a:lnTo>
                <a:lnTo>
                  <a:pt x="2469" y="2648"/>
                </a:lnTo>
                <a:lnTo>
                  <a:pt x="2471" y="2648"/>
                </a:lnTo>
                <a:lnTo>
                  <a:pt x="2475" y="2646"/>
                </a:lnTo>
                <a:lnTo>
                  <a:pt x="2479" y="2642"/>
                </a:lnTo>
                <a:lnTo>
                  <a:pt x="2481" y="2642"/>
                </a:lnTo>
                <a:lnTo>
                  <a:pt x="2483" y="2640"/>
                </a:lnTo>
                <a:lnTo>
                  <a:pt x="2487" y="2638"/>
                </a:lnTo>
                <a:lnTo>
                  <a:pt x="2489" y="2636"/>
                </a:lnTo>
                <a:lnTo>
                  <a:pt x="2490" y="2636"/>
                </a:lnTo>
                <a:lnTo>
                  <a:pt x="2492" y="2635"/>
                </a:lnTo>
                <a:lnTo>
                  <a:pt x="2494" y="2636"/>
                </a:lnTo>
                <a:lnTo>
                  <a:pt x="2494" y="2640"/>
                </a:lnTo>
                <a:lnTo>
                  <a:pt x="2490" y="2648"/>
                </a:lnTo>
                <a:lnTo>
                  <a:pt x="2489" y="2650"/>
                </a:lnTo>
                <a:lnTo>
                  <a:pt x="2487" y="2654"/>
                </a:lnTo>
                <a:lnTo>
                  <a:pt x="2487" y="2658"/>
                </a:lnTo>
                <a:lnTo>
                  <a:pt x="2485" y="2663"/>
                </a:lnTo>
                <a:lnTo>
                  <a:pt x="2487" y="2665"/>
                </a:lnTo>
                <a:lnTo>
                  <a:pt x="2487" y="2669"/>
                </a:lnTo>
                <a:lnTo>
                  <a:pt x="2489" y="2671"/>
                </a:lnTo>
                <a:lnTo>
                  <a:pt x="2489" y="2673"/>
                </a:lnTo>
                <a:lnTo>
                  <a:pt x="2490" y="2677"/>
                </a:lnTo>
                <a:lnTo>
                  <a:pt x="2490" y="2681"/>
                </a:lnTo>
                <a:lnTo>
                  <a:pt x="2490" y="2683"/>
                </a:lnTo>
                <a:lnTo>
                  <a:pt x="2490" y="2684"/>
                </a:lnTo>
                <a:lnTo>
                  <a:pt x="2489" y="2688"/>
                </a:lnTo>
                <a:lnTo>
                  <a:pt x="2489" y="2690"/>
                </a:lnTo>
                <a:lnTo>
                  <a:pt x="2487" y="2690"/>
                </a:lnTo>
                <a:lnTo>
                  <a:pt x="2485" y="2690"/>
                </a:lnTo>
                <a:lnTo>
                  <a:pt x="2483" y="2690"/>
                </a:lnTo>
                <a:lnTo>
                  <a:pt x="2481" y="2690"/>
                </a:lnTo>
                <a:lnTo>
                  <a:pt x="2479" y="2690"/>
                </a:lnTo>
                <a:lnTo>
                  <a:pt x="2481" y="2686"/>
                </a:lnTo>
                <a:lnTo>
                  <a:pt x="2481" y="2684"/>
                </a:lnTo>
                <a:lnTo>
                  <a:pt x="2479" y="2686"/>
                </a:lnTo>
                <a:lnTo>
                  <a:pt x="2477" y="2690"/>
                </a:lnTo>
                <a:lnTo>
                  <a:pt x="2473" y="2690"/>
                </a:lnTo>
                <a:lnTo>
                  <a:pt x="2471" y="2692"/>
                </a:lnTo>
                <a:lnTo>
                  <a:pt x="2469" y="2694"/>
                </a:lnTo>
                <a:lnTo>
                  <a:pt x="2469" y="2696"/>
                </a:lnTo>
                <a:lnTo>
                  <a:pt x="2467" y="2698"/>
                </a:lnTo>
                <a:lnTo>
                  <a:pt x="2467" y="2700"/>
                </a:lnTo>
                <a:lnTo>
                  <a:pt x="2467" y="2704"/>
                </a:lnTo>
                <a:lnTo>
                  <a:pt x="2467" y="2707"/>
                </a:lnTo>
                <a:lnTo>
                  <a:pt x="2469" y="2709"/>
                </a:lnTo>
                <a:lnTo>
                  <a:pt x="2473" y="2713"/>
                </a:lnTo>
                <a:lnTo>
                  <a:pt x="2475" y="2715"/>
                </a:lnTo>
                <a:lnTo>
                  <a:pt x="2473" y="2719"/>
                </a:lnTo>
                <a:lnTo>
                  <a:pt x="2473" y="2717"/>
                </a:lnTo>
                <a:lnTo>
                  <a:pt x="2469" y="2715"/>
                </a:lnTo>
                <a:lnTo>
                  <a:pt x="2467" y="2715"/>
                </a:lnTo>
                <a:lnTo>
                  <a:pt x="2465" y="2715"/>
                </a:lnTo>
                <a:lnTo>
                  <a:pt x="2464" y="2715"/>
                </a:lnTo>
                <a:lnTo>
                  <a:pt x="2460" y="2717"/>
                </a:lnTo>
                <a:lnTo>
                  <a:pt x="2456" y="2719"/>
                </a:lnTo>
                <a:lnTo>
                  <a:pt x="2454" y="2719"/>
                </a:lnTo>
                <a:lnTo>
                  <a:pt x="2450" y="2719"/>
                </a:lnTo>
                <a:lnTo>
                  <a:pt x="2448" y="2719"/>
                </a:lnTo>
                <a:lnTo>
                  <a:pt x="2446" y="2717"/>
                </a:lnTo>
                <a:lnTo>
                  <a:pt x="2444" y="2715"/>
                </a:lnTo>
                <a:lnTo>
                  <a:pt x="2442" y="2711"/>
                </a:lnTo>
                <a:lnTo>
                  <a:pt x="2442" y="2709"/>
                </a:lnTo>
                <a:lnTo>
                  <a:pt x="2442" y="2707"/>
                </a:lnTo>
                <a:lnTo>
                  <a:pt x="2441" y="2702"/>
                </a:lnTo>
                <a:lnTo>
                  <a:pt x="2439" y="2700"/>
                </a:lnTo>
                <a:lnTo>
                  <a:pt x="2435" y="2700"/>
                </a:lnTo>
                <a:lnTo>
                  <a:pt x="2433" y="2700"/>
                </a:lnTo>
                <a:lnTo>
                  <a:pt x="2431" y="2700"/>
                </a:lnTo>
                <a:lnTo>
                  <a:pt x="2429" y="2700"/>
                </a:lnTo>
                <a:lnTo>
                  <a:pt x="2427" y="2700"/>
                </a:lnTo>
                <a:lnTo>
                  <a:pt x="2423" y="2700"/>
                </a:lnTo>
                <a:lnTo>
                  <a:pt x="2419" y="2702"/>
                </a:lnTo>
                <a:lnTo>
                  <a:pt x="2423" y="2702"/>
                </a:lnTo>
                <a:lnTo>
                  <a:pt x="2427" y="2702"/>
                </a:lnTo>
                <a:lnTo>
                  <a:pt x="2429" y="2702"/>
                </a:lnTo>
                <a:lnTo>
                  <a:pt x="2433" y="2702"/>
                </a:lnTo>
                <a:lnTo>
                  <a:pt x="2435" y="2702"/>
                </a:lnTo>
                <a:lnTo>
                  <a:pt x="2437" y="2702"/>
                </a:lnTo>
                <a:lnTo>
                  <a:pt x="2439" y="2704"/>
                </a:lnTo>
                <a:lnTo>
                  <a:pt x="2439" y="2706"/>
                </a:lnTo>
                <a:lnTo>
                  <a:pt x="2439" y="2709"/>
                </a:lnTo>
                <a:lnTo>
                  <a:pt x="2441" y="2711"/>
                </a:lnTo>
                <a:lnTo>
                  <a:pt x="2441" y="2715"/>
                </a:lnTo>
                <a:lnTo>
                  <a:pt x="2442" y="2717"/>
                </a:lnTo>
                <a:lnTo>
                  <a:pt x="2444" y="2719"/>
                </a:lnTo>
                <a:lnTo>
                  <a:pt x="2446" y="2721"/>
                </a:lnTo>
                <a:lnTo>
                  <a:pt x="2446" y="2723"/>
                </a:lnTo>
                <a:lnTo>
                  <a:pt x="2448" y="2723"/>
                </a:lnTo>
                <a:lnTo>
                  <a:pt x="2450" y="2723"/>
                </a:lnTo>
                <a:lnTo>
                  <a:pt x="2452" y="2723"/>
                </a:lnTo>
                <a:lnTo>
                  <a:pt x="2458" y="2723"/>
                </a:lnTo>
                <a:lnTo>
                  <a:pt x="2460" y="2721"/>
                </a:lnTo>
                <a:lnTo>
                  <a:pt x="2464" y="2719"/>
                </a:lnTo>
                <a:lnTo>
                  <a:pt x="2465" y="2719"/>
                </a:lnTo>
                <a:lnTo>
                  <a:pt x="2471" y="2721"/>
                </a:lnTo>
                <a:lnTo>
                  <a:pt x="2473" y="2723"/>
                </a:lnTo>
                <a:lnTo>
                  <a:pt x="2475" y="2727"/>
                </a:lnTo>
                <a:lnTo>
                  <a:pt x="2475" y="2731"/>
                </a:lnTo>
                <a:lnTo>
                  <a:pt x="2475" y="2734"/>
                </a:lnTo>
                <a:lnTo>
                  <a:pt x="2475" y="2742"/>
                </a:lnTo>
                <a:lnTo>
                  <a:pt x="2475" y="2746"/>
                </a:lnTo>
                <a:lnTo>
                  <a:pt x="2473" y="2750"/>
                </a:lnTo>
                <a:lnTo>
                  <a:pt x="2473" y="2752"/>
                </a:lnTo>
                <a:lnTo>
                  <a:pt x="2471" y="2754"/>
                </a:lnTo>
                <a:lnTo>
                  <a:pt x="2469" y="2755"/>
                </a:lnTo>
                <a:lnTo>
                  <a:pt x="2467" y="2757"/>
                </a:lnTo>
                <a:lnTo>
                  <a:pt x="2464" y="2754"/>
                </a:lnTo>
                <a:lnTo>
                  <a:pt x="2462" y="2754"/>
                </a:lnTo>
                <a:lnTo>
                  <a:pt x="2458" y="2752"/>
                </a:lnTo>
                <a:lnTo>
                  <a:pt x="2456" y="2752"/>
                </a:lnTo>
                <a:lnTo>
                  <a:pt x="2454" y="2750"/>
                </a:lnTo>
                <a:lnTo>
                  <a:pt x="2452" y="2748"/>
                </a:lnTo>
                <a:lnTo>
                  <a:pt x="2448" y="2746"/>
                </a:lnTo>
                <a:lnTo>
                  <a:pt x="2448" y="2750"/>
                </a:lnTo>
                <a:lnTo>
                  <a:pt x="2444" y="2750"/>
                </a:lnTo>
                <a:lnTo>
                  <a:pt x="2442" y="2748"/>
                </a:lnTo>
                <a:lnTo>
                  <a:pt x="2441" y="2746"/>
                </a:lnTo>
                <a:lnTo>
                  <a:pt x="2437" y="2744"/>
                </a:lnTo>
                <a:lnTo>
                  <a:pt x="2435" y="2742"/>
                </a:lnTo>
                <a:lnTo>
                  <a:pt x="2433" y="2738"/>
                </a:lnTo>
                <a:lnTo>
                  <a:pt x="2433" y="2736"/>
                </a:lnTo>
                <a:lnTo>
                  <a:pt x="2431" y="2734"/>
                </a:lnTo>
                <a:lnTo>
                  <a:pt x="2429" y="2732"/>
                </a:lnTo>
                <a:lnTo>
                  <a:pt x="2427" y="2731"/>
                </a:lnTo>
                <a:lnTo>
                  <a:pt x="2423" y="2731"/>
                </a:lnTo>
                <a:lnTo>
                  <a:pt x="2421" y="2731"/>
                </a:lnTo>
                <a:lnTo>
                  <a:pt x="2419" y="2729"/>
                </a:lnTo>
                <a:lnTo>
                  <a:pt x="2417" y="2729"/>
                </a:lnTo>
                <a:lnTo>
                  <a:pt x="2419" y="2731"/>
                </a:lnTo>
                <a:lnTo>
                  <a:pt x="2419" y="2732"/>
                </a:lnTo>
                <a:lnTo>
                  <a:pt x="2421" y="2734"/>
                </a:lnTo>
                <a:lnTo>
                  <a:pt x="2423" y="2734"/>
                </a:lnTo>
                <a:lnTo>
                  <a:pt x="2425" y="2736"/>
                </a:lnTo>
                <a:lnTo>
                  <a:pt x="2429" y="2736"/>
                </a:lnTo>
                <a:lnTo>
                  <a:pt x="2431" y="2738"/>
                </a:lnTo>
                <a:lnTo>
                  <a:pt x="2433" y="2742"/>
                </a:lnTo>
                <a:lnTo>
                  <a:pt x="2433" y="2744"/>
                </a:lnTo>
                <a:lnTo>
                  <a:pt x="2437" y="2748"/>
                </a:lnTo>
                <a:lnTo>
                  <a:pt x="2439" y="2750"/>
                </a:lnTo>
                <a:lnTo>
                  <a:pt x="2442" y="2752"/>
                </a:lnTo>
                <a:lnTo>
                  <a:pt x="2444" y="2752"/>
                </a:lnTo>
                <a:lnTo>
                  <a:pt x="2446" y="2754"/>
                </a:lnTo>
                <a:lnTo>
                  <a:pt x="2442" y="2755"/>
                </a:lnTo>
                <a:lnTo>
                  <a:pt x="2441" y="2755"/>
                </a:lnTo>
                <a:lnTo>
                  <a:pt x="2439" y="2755"/>
                </a:lnTo>
                <a:lnTo>
                  <a:pt x="2435" y="2757"/>
                </a:lnTo>
                <a:lnTo>
                  <a:pt x="2433" y="2757"/>
                </a:lnTo>
                <a:lnTo>
                  <a:pt x="2431" y="2757"/>
                </a:lnTo>
                <a:lnTo>
                  <a:pt x="2429" y="2757"/>
                </a:lnTo>
                <a:lnTo>
                  <a:pt x="2425" y="2755"/>
                </a:lnTo>
                <a:lnTo>
                  <a:pt x="2421" y="2757"/>
                </a:lnTo>
                <a:lnTo>
                  <a:pt x="2419" y="2755"/>
                </a:lnTo>
                <a:lnTo>
                  <a:pt x="2417" y="2755"/>
                </a:lnTo>
                <a:lnTo>
                  <a:pt x="2414" y="2754"/>
                </a:lnTo>
                <a:lnTo>
                  <a:pt x="2410" y="2752"/>
                </a:lnTo>
                <a:lnTo>
                  <a:pt x="2408" y="2752"/>
                </a:lnTo>
                <a:lnTo>
                  <a:pt x="2404" y="2748"/>
                </a:lnTo>
                <a:lnTo>
                  <a:pt x="2402" y="2746"/>
                </a:lnTo>
                <a:lnTo>
                  <a:pt x="2400" y="2746"/>
                </a:lnTo>
                <a:lnTo>
                  <a:pt x="2400" y="2742"/>
                </a:lnTo>
                <a:lnTo>
                  <a:pt x="2398" y="2742"/>
                </a:lnTo>
                <a:lnTo>
                  <a:pt x="2398" y="2740"/>
                </a:lnTo>
                <a:lnTo>
                  <a:pt x="2396" y="2738"/>
                </a:lnTo>
                <a:lnTo>
                  <a:pt x="2394" y="2736"/>
                </a:lnTo>
                <a:lnTo>
                  <a:pt x="2393" y="2736"/>
                </a:lnTo>
                <a:lnTo>
                  <a:pt x="2391" y="2734"/>
                </a:lnTo>
                <a:lnTo>
                  <a:pt x="2391" y="2732"/>
                </a:lnTo>
                <a:lnTo>
                  <a:pt x="2391" y="2731"/>
                </a:lnTo>
                <a:lnTo>
                  <a:pt x="2389" y="2729"/>
                </a:lnTo>
                <a:lnTo>
                  <a:pt x="2389" y="2727"/>
                </a:lnTo>
                <a:lnTo>
                  <a:pt x="2387" y="2725"/>
                </a:lnTo>
                <a:lnTo>
                  <a:pt x="2387" y="2723"/>
                </a:lnTo>
                <a:lnTo>
                  <a:pt x="2385" y="2721"/>
                </a:lnTo>
                <a:lnTo>
                  <a:pt x="2385" y="2725"/>
                </a:lnTo>
                <a:lnTo>
                  <a:pt x="2385" y="2729"/>
                </a:lnTo>
                <a:lnTo>
                  <a:pt x="2383" y="2729"/>
                </a:lnTo>
                <a:lnTo>
                  <a:pt x="2381" y="2729"/>
                </a:lnTo>
                <a:lnTo>
                  <a:pt x="2379" y="2727"/>
                </a:lnTo>
                <a:lnTo>
                  <a:pt x="2373" y="2725"/>
                </a:lnTo>
                <a:lnTo>
                  <a:pt x="2373" y="2721"/>
                </a:lnTo>
                <a:lnTo>
                  <a:pt x="2373" y="2715"/>
                </a:lnTo>
                <a:lnTo>
                  <a:pt x="2371" y="2713"/>
                </a:lnTo>
                <a:lnTo>
                  <a:pt x="2371" y="2711"/>
                </a:lnTo>
                <a:lnTo>
                  <a:pt x="2371" y="2707"/>
                </a:lnTo>
                <a:lnTo>
                  <a:pt x="2369" y="2704"/>
                </a:lnTo>
                <a:lnTo>
                  <a:pt x="2368" y="2702"/>
                </a:lnTo>
                <a:lnTo>
                  <a:pt x="2366" y="2700"/>
                </a:lnTo>
                <a:lnTo>
                  <a:pt x="2366" y="2698"/>
                </a:lnTo>
                <a:lnTo>
                  <a:pt x="2366" y="2696"/>
                </a:lnTo>
                <a:lnTo>
                  <a:pt x="2364" y="2696"/>
                </a:lnTo>
                <a:lnTo>
                  <a:pt x="2364" y="2694"/>
                </a:lnTo>
                <a:lnTo>
                  <a:pt x="2362" y="2692"/>
                </a:lnTo>
                <a:lnTo>
                  <a:pt x="2362" y="2688"/>
                </a:lnTo>
                <a:lnTo>
                  <a:pt x="2360" y="2686"/>
                </a:lnTo>
                <a:lnTo>
                  <a:pt x="2358" y="2686"/>
                </a:lnTo>
                <a:lnTo>
                  <a:pt x="2356" y="2686"/>
                </a:lnTo>
                <a:lnTo>
                  <a:pt x="2356" y="2684"/>
                </a:lnTo>
                <a:lnTo>
                  <a:pt x="2352" y="2686"/>
                </a:lnTo>
                <a:lnTo>
                  <a:pt x="2348" y="2688"/>
                </a:lnTo>
                <a:lnTo>
                  <a:pt x="2345" y="2686"/>
                </a:lnTo>
                <a:lnTo>
                  <a:pt x="2341" y="2686"/>
                </a:lnTo>
                <a:lnTo>
                  <a:pt x="2339" y="2688"/>
                </a:lnTo>
                <a:lnTo>
                  <a:pt x="2337" y="2688"/>
                </a:lnTo>
                <a:lnTo>
                  <a:pt x="2335" y="2692"/>
                </a:lnTo>
                <a:lnTo>
                  <a:pt x="2339" y="2690"/>
                </a:lnTo>
                <a:lnTo>
                  <a:pt x="2343" y="2688"/>
                </a:lnTo>
                <a:lnTo>
                  <a:pt x="2345" y="2688"/>
                </a:lnTo>
                <a:lnTo>
                  <a:pt x="2346" y="2688"/>
                </a:lnTo>
                <a:lnTo>
                  <a:pt x="2345" y="2692"/>
                </a:lnTo>
                <a:lnTo>
                  <a:pt x="2343" y="2694"/>
                </a:lnTo>
                <a:lnTo>
                  <a:pt x="2343" y="2698"/>
                </a:lnTo>
                <a:lnTo>
                  <a:pt x="2343" y="2702"/>
                </a:lnTo>
                <a:lnTo>
                  <a:pt x="2345" y="2702"/>
                </a:lnTo>
                <a:lnTo>
                  <a:pt x="2346" y="2704"/>
                </a:lnTo>
                <a:lnTo>
                  <a:pt x="2348" y="2704"/>
                </a:lnTo>
                <a:lnTo>
                  <a:pt x="2350" y="2704"/>
                </a:lnTo>
                <a:lnTo>
                  <a:pt x="2352" y="2702"/>
                </a:lnTo>
                <a:lnTo>
                  <a:pt x="2354" y="2700"/>
                </a:lnTo>
                <a:lnTo>
                  <a:pt x="2354" y="2696"/>
                </a:lnTo>
                <a:lnTo>
                  <a:pt x="2354" y="2694"/>
                </a:lnTo>
                <a:lnTo>
                  <a:pt x="2354" y="2690"/>
                </a:lnTo>
                <a:lnTo>
                  <a:pt x="2354" y="2688"/>
                </a:lnTo>
                <a:lnTo>
                  <a:pt x="2356" y="2688"/>
                </a:lnTo>
                <a:lnTo>
                  <a:pt x="2358" y="2690"/>
                </a:lnTo>
                <a:lnTo>
                  <a:pt x="2358" y="2692"/>
                </a:lnTo>
                <a:lnTo>
                  <a:pt x="2358" y="2694"/>
                </a:lnTo>
                <a:lnTo>
                  <a:pt x="2360" y="2696"/>
                </a:lnTo>
                <a:lnTo>
                  <a:pt x="2362" y="2702"/>
                </a:lnTo>
                <a:lnTo>
                  <a:pt x="2362" y="2704"/>
                </a:lnTo>
                <a:lnTo>
                  <a:pt x="2362" y="2706"/>
                </a:lnTo>
                <a:lnTo>
                  <a:pt x="2364" y="2707"/>
                </a:lnTo>
                <a:lnTo>
                  <a:pt x="2364" y="2713"/>
                </a:lnTo>
                <a:lnTo>
                  <a:pt x="2366" y="2717"/>
                </a:lnTo>
                <a:lnTo>
                  <a:pt x="2366" y="2719"/>
                </a:lnTo>
                <a:lnTo>
                  <a:pt x="2366" y="2721"/>
                </a:lnTo>
                <a:lnTo>
                  <a:pt x="2366" y="2723"/>
                </a:lnTo>
                <a:lnTo>
                  <a:pt x="2368" y="2723"/>
                </a:lnTo>
                <a:lnTo>
                  <a:pt x="2369" y="2727"/>
                </a:lnTo>
                <a:lnTo>
                  <a:pt x="2369" y="2729"/>
                </a:lnTo>
                <a:lnTo>
                  <a:pt x="2371" y="2731"/>
                </a:lnTo>
                <a:lnTo>
                  <a:pt x="2373" y="2732"/>
                </a:lnTo>
                <a:lnTo>
                  <a:pt x="2375" y="2734"/>
                </a:lnTo>
                <a:lnTo>
                  <a:pt x="2379" y="2736"/>
                </a:lnTo>
                <a:lnTo>
                  <a:pt x="2381" y="2736"/>
                </a:lnTo>
                <a:lnTo>
                  <a:pt x="2383" y="2736"/>
                </a:lnTo>
                <a:lnTo>
                  <a:pt x="2383" y="2738"/>
                </a:lnTo>
                <a:lnTo>
                  <a:pt x="2385" y="2738"/>
                </a:lnTo>
                <a:lnTo>
                  <a:pt x="2383" y="2740"/>
                </a:lnTo>
                <a:lnTo>
                  <a:pt x="2381" y="2740"/>
                </a:lnTo>
                <a:lnTo>
                  <a:pt x="2379" y="2740"/>
                </a:lnTo>
                <a:lnTo>
                  <a:pt x="2377" y="2740"/>
                </a:lnTo>
                <a:lnTo>
                  <a:pt x="2366" y="2740"/>
                </a:lnTo>
                <a:lnTo>
                  <a:pt x="2362" y="2742"/>
                </a:lnTo>
                <a:lnTo>
                  <a:pt x="2360" y="2742"/>
                </a:lnTo>
                <a:lnTo>
                  <a:pt x="2358" y="2742"/>
                </a:lnTo>
                <a:lnTo>
                  <a:pt x="2352" y="2744"/>
                </a:lnTo>
                <a:lnTo>
                  <a:pt x="2352" y="2742"/>
                </a:lnTo>
                <a:lnTo>
                  <a:pt x="2350" y="2738"/>
                </a:lnTo>
                <a:lnTo>
                  <a:pt x="2350" y="2732"/>
                </a:lnTo>
                <a:lnTo>
                  <a:pt x="2348" y="2729"/>
                </a:lnTo>
                <a:lnTo>
                  <a:pt x="2345" y="2725"/>
                </a:lnTo>
                <a:lnTo>
                  <a:pt x="2343" y="2723"/>
                </a:lnTo>
                <a:lnTo>
                  <a:pt x="2345" y="2723"/>
                </a:lnTo>
                <a:lnTo>
                  <a:pt x="2345" y="2721"/>
                </a:lnTo>
                <a:lnTo>
                  <a:pt x="2343" y="2719"/>
                </a:lnTo>
                <a:lnTo>
                  <a:pt x="2341" y="2717"/>
                </a:lnTo>
                <a:lnTo>
                  <a:pt x="2339" y="2717"/>
                </a:lnTo>
                <a:lnTo>
                  <a:pt x="2339" y="2713"/>
                </a:lnTo>
                <a:lnTo>
                  <a:pt x="2337" y="2709"/>
                </a:lnTo>
                <a:lnTo>
                  <a:pt x="2337" y="2707"/>
                </a:lnTo>
                <a:lnTo>
                  <a:pt x="2335" y="2704"/>
                </a:lnTo>
                <a:lnTo>
                  <a:pt x="2333" y="2702"/>
                </a:lnTo>
                <a:lnTo>
                  <a:pt x="2329" y="2700"/>
                </a:lnTo>
                <a:lnTo>
                  <a:pt x="2327" y="2696"/>
                </a:lnTo>
                <a:lnTo>
                  <a:pt x="2323" y="2690"/>
                </a:lnTo>
                <a:lnTo>
                  <a:pt x="2323" y="2688"/>
                </a:lnTo>
                <a:lnTo>
                  <a:pt x="2320" y="2684"/>
                </a:lnTo>
                <a:lnTo>
                  <a:pt x="2318" y="2683"/>
                </a:lnTo>
                <a:lnTo>
                  <a:pt x="2316" y="2683"/>
                </a:lnTo>
                <a:lnTo>
                  <a:pt x="2314" y="2683"/>
                </a:lnTo>
                <a:lnTo>
                  <a:pt x="2312" y="2684"/>
                </a:lnTo>
                <a:lnTo>
                  <a:pt x="2312" y="2686"/>
                </a:lnTo>
                <a:lnTo>
                  <a:pt x="2310" y="2686"/>
                </a:lnTo>
                <a:lnTo>
                  <a:pt x="2314" y="2686"/>
                </a:lnTo>
                <a:lnTo>
                  <a:pt x="2316" y="2684"/>
                </a:lnTo>
                <a:lnTo>
                  <a:pt x="2318" y="2686"/>
                </a:lnTo>
                <a:lnTo>
                  <a:pt x="2320" y="2688"/>
                </a:lnTo>
                <a:lnTo>
                  <a:pt x="2321" y="2690"/>
                </a:lnTo>
                <a:lnTo>
                  <a:pt x="2321" y="2692"/>
                </a:lnTo>
                <a:lnTo>
                  <a:pt x="2325" y="2696"/>
                </a:lnTo>
                <a:lnTo>
                  <a:pt x="2325" y="2698"/>
                </a:lnTo>
                <a:lnTo>
                  <a:pt x="2323" y="2700"/>
                </a:lnTo>
                <a:lnTo>
                  <a:pt x="2321" y="2702"/>
                </a:lnTo>
                <a:lnTo>
                  <a:pt x="2321" y="2704"/>
                </a:lnTo>
                <a:lnTo>
                  <a:pt x="2320" y="2706"/>
                </a:lnTo>
                <a:lnTo>
                  <a:pt x="2320" y="2707"/>
                </a:lnTo>
                <a:lnTo>
                  <a:pt x="2320" y="2709"/>
                </a:lnTo>
                <a:lnTo>
                  <a:pt x="2321" y="2711"/>
                </a:lnTo>
                <a:lnTo>
                  <a:pt x="2323" y="2715"/>
                </a:lnTo>
                <a:lnTo>
                  <a:pt x="2321" y="2715"/>
                </a:lnTo>
                <a:lnTo>
                  <a:pt x="2320" y="2715"/>
                </a:lnTo>
                <a:lnTo>
                  <a:pt x="2318" y="2711"/>
                </a:lnTo>
                <a:lnTo>
                  <a:pt x="2316" y="2711"/>
                </a:lnTo>
                <a:lnTo>
                  <a:pt x="2314" y="2709"/>
                </a:lnTo>
                <a:lnTo>
                  <a:pt x="2312" y="2707"/>
                </a:lnTo>
                <a:lnTo>
                  <a:pt x="2308" y="2704"/>
                </a:lnTo>
                <a:lnTo>
                  <a:pt x="2304" y="2704"/>
                </a:lnTo>
                <a:lnTo>
                  <a:pt x="2304" y="2702"/>
                </a:lnTo>
                <a:lnTo>
                  <a:pt x="2302" y="2702"/>
                </a:lnTo>
                <a:lnTo>
                  <a:pt x="2300" y="2702"/>
                </a:lnTo>
                <a:lnTo>
                  <a:pt x="2297" y="2700"/>
                </a:lnTo>
                <a:lnTo>
                  <a:pt x="2293" y="2698"/>
                </a:lnTo>
                <a:lnTo>
                  <a:pt x="2291" y="2696"/>
                </a:lnTo>
                <a:lnTo>
                  <a:pt x="2287" y="2694"/>
                </a:lnTo>
                <a:lnTo>
                  <a:pt x="2285" y="2694"/>
                </a:lnTo>
                <a:lnTo>
                  <a:pt x="2283" y="2692"/>
                </a:lnTo>
                <a:lnTo>
                  <a:pt x="2279" y="2690"/>
                </a:lnTo>
                <a:lnTo>
                  <a:pt x="2277" y="2690"/>
                </a:lnTo>
                <a:lnTo>
                  <a:pt x="2275" y="2688"/>
                </a:lnTo>
                <a:lnTo>
                  <a:pt x="2275" y="2686"/>
                </a:lnTo>
                <a:lnTo>
                  <a:pt x="2275" y="2684"/>
                </a:lnTo>
                <a:lnTo>
                  <a:pt x="2277" y="2683"/>
                </a:lnTo>
                <a:lnTo>
                  <a:pt x="2275" y="2683"/>
                </a:lnTo>
                <a:lnTo>
                  <a:pt x="2273" y="2683"/>
                </a:lnTo>
                <a:lnTo>
                  <a:pt x="2272" y="2684"/>
                </a:lnTo>
                <a:lnTo>
                  <a:pt x="2270" y="2683"/>
                </a:lnTo>
                <a:lnTo>
                  <a:pt x="2268" y="2679"/>
                </a:lnTo>
                <a:lnTo>
                  <a:pt x="2266" y="2679"/>
                </a:lnTo>
                <a:lnTo>
                  <a:pt x="2264" y="2679"/>
                </a:lnTo>
                <a:lnTo>
                  <a:pt x="2266" y="2683"/>
                </a:lnTo>
                <a:lnTo>
                  <a:pt x="2268" y="2684"/>
                </a:lnTo>
                <a:lnTo>
                  <a:pt x="2270" y="2686"/>
                </a:lnTo>
                <a:lnTo>
                  <a:pt x="2272" y="2686"/>
                </a:lnTo>
                <a:lnTo>
                  <a:pt x="2273" y="2688"/>
                </a:lnTo>
                <a:lnTo>
                  <a:pt x="2275" y="2690"/>
                </a:lnTo>
                <a:lnTo>
                  <a:pt x="2277" y="2692"/>
                </a:lnTo>
                <a:lnTo>
                  <a:pt x="2281" y="2694"/>
                </a:lnTo>
                <a:lnTo>
                  <a:pt x="2285" y="2696"/>
                </a:lnTo>
                <a:lnTo>
                  <a:pt x="2287" y="2698"/>
                </a:lnTo>
                <a:lnTo>
                  <a:pt x="2291" y="2700"/>
                </a:lnTo>
                <a:lnTo>
                  <a:pt x="2293" y="2700"/>
                </a:lnTo>
                <a:lnTo>
                  <a:pt x="2295" y="2702"/>
                </a:lnTo>
                <a:lnTo>
                  <a:pt x="2297" y="2704"/>
                </a:lnTo>
                <a:lnTo>
                  <a:pt x="2298" y="2704"/>
                </a:lnTo>
                <a:lnTo>
                  <a:pt x="2300" y="2706"/>
                </a:lnTo>
                <a:lnTo>
                  <a:pt x="2302" y="2706"/>
                </a:lnTo>
                <a:lnTo>
                  <a:pt x="2306" y="2707"/>
                </a:lnTo>
                <a:lnTo>
                  <a:pt x="2306" y="2709"/>
                </a:lnTo>
                <a:lnTo>
                  <a:pt x="2310" y="2711"/>
                </a:lnTo>
                <a:lnTo>
                  <a:pt x="2314" y="2713"/>
                </a:lnTo>
                <a:lnTo>
                  <a:pt x="2316" y="2715"/>
                </a:lnTo>
                <a:lnTo>
                  <a:pt x="2318" y="2717"/>
                </a:lnTo>
                <a:lnTo>
                  <a:pt x="2320" y="2717"/>
                </a:lnTo>
                <a:lnTo>
                  <a:pt x="2323" y="2717"/>
                </a:lnTo>
                <a:lnTo>
                  <a:pt x="2327" y="2717"/>
                </a:lnTo>
                <a:lnTo>
                  <a:pt x="2329" y="2717"/>
                </a:lnTo>
                <a:lnTo>
                  <a:pt x="2329" y="2719"/>
                </a:lnTo>
                <a:lnTo>
                  <a:pt x="2331" y="2719"/>
                </a:lnTo>
                <a:lnTo>
                  <a:pt x="2333" y="2721"/>
                </a:lnTo>
                <a:lnTo>
                  <a:pt x="2337" y="2725"/>
                </a:lnTo>
                <a:lnTo>
                  <a:pt x="2341" y="2727"/>
                </a:lnTo>
                <a:lnTo>
                  <a:pt x="2343" y="2729"/>
                </a:lnTo>
                <a:lnTo>
                  <a:pt x="2343" y="2731"/>
                </a:lnTo>
                <a:lnTo>
                  <a:pt x="2343" y="2732"/>
                </a:lnTo>
                <a:lnTo>
                  <a:pt x="2343" y="2736"/>
                </a:lnTo>
                <a:lnTo>
                  <a:pt x="2343" y="2738"/>
                </a:lnTo>
                <a:lnTo>
                  <a:pt x="2345" y="2742"/>
                </a:lnTo>
                <a:lnTo>
                  <a:pt x="2346" y="2746"/>
                </a:lnTo>
                <a:lnTo>
                  <a:pt x="2348" y="2748"/>
                </a:lnTo>
                <a:lnTo>
                  <a:pt x="2350" y="2750"/>
                </a:lnTo>
                <a:lnTo>
                  <a:pt x="2348" y="2750"/>
                </a:lnTo>
                <a:lnTo>
                  <a:pt x="2339" y="2752"/>
                </a:lnTo>
                <a:lnTo>
                  <a:pt x="2337" y="2752"/>
                </a:lnTo>
                <a:lnTo>
                  <a:pt x="2333" y="2752"/>
                </a:lnTo>
                <a:lnTo>
                  <a:pt x="2331" y="2754"/>
                </a:lnTo>
                <a:lnTo>
                  <a:pt x="2327" y="2754"/>
                </a:lnTo>
                <a:lnTo>
                  <a:pt x="2325" y="2752"/>
                </a:lnTo>
                <a:lnTo>
                  <a:pt x="2325" y="2748"/>
                </a:lnTo>
                <a:lnTo>
                  <a:pt x="2323" y="2746"/>
                </a:lnTo>
                <a:lnTo>
                  <a:pt x="2321" y="2746"/>
                </a:lnTo>
                <a:lnTo>
                  <a:pt x="2320" y="2744"/>
                </a:lnTo>
                <a:lnTo>
                  <a:pt x="2318" y="2742"/>
                </a:lnTo>
                <a:lnTo>
                  <a:pt x="2314" y="2740"/>
                </a:lnTo>
                <a:lnTo>
                  <a:pt x="2310" y="2738"/>
                </a:lnTo>
                <a:lnTo>
                  <a:pt x="2308" y="2738"/>
                </a:lnTo>
                <a:lnTo>
                  <a:pt x="2306" y="2736"/>
                </a:lnTo>
                <a:lnTo>
                  <a:pt x="2304" y="2736"/>
                </a:lnTo>
                <a:lnTo>
                  <a:pt x="2300" y="2736"/>
                </a:lnTo>
                <a:lnTo>
                  <a:pt x="2298" y="2736"/>
                </a:lnTo>
                <a:lnTo>
                  <a:pt x="2297" y="2736"/>
                </a:lnTo>
                <a:lnTo>
                  <a:pt x="2295" y="2734"/>
                </a:lnTo>
                <a:lnTo>
                  <a:pt x="2289" y="2736"/>
                </a:lnTo>
                <a:lnTo>
                  <a:pt x="2283" y="2738"/>
                </a:lnTo>
                <a:lnTo>
                  <a:pt x="2277" y="2740"/>
                </a:lnTo>
                <a:lnTo>
                  <a:pt x="2273" y="2742"/>
                </a:lnTo>
                <a:lnTo>
                  <a:pt x="2272" y="2742"/>
                </a:lnTo>
                <a:lnTo>
                  <a:pt x="2268" y="2738"/>
                </a:lnTo>
                <a:lnTo>
                  <a:pt x="2268" y="2736"/>
                </a:lnTo>
                <a:lnTo>
                  <a:pt x="2266" y="2732"/>
                </a:lnTo>
                <a:lnTo>
                  <a:pt x="2264" y="2732"/>
                </a:lnTo>
                <a:lnTo>
                  <a:pt x="2262" y="2732"/>
                </a:lnTo>
                <a:lnTo>
                  <a:pt x="2260" y="2732"/>
                </a:lnTo>
                <a:lnTo>
                  <a:pt x="2260" y="2731"/>
                </a:lnTo>
                <a:lnTo>
                  <a:pt x="2258" y="2731"/>
                </a:lnTo>
                <a:lnTo>
                  <a:pt x="2258" y="2729"/>
                </a:lnTo>
                <a:lnTo>
                  <a:pt x="2256" y="2729"/>
                </a:lnTo>
                <a:lnTo>
                  <a:pt x="2249" y="2727"/>
                </a:lnTo>
                <a:lnTo>
                  <a:pt x="2247" y="2727"/>
                </a:lnTo>
                <a:lnTo>
                  <a:pt x="2243" y="2727"/>
                </a:lnTo>
                <a:lnTo>
                  <a:pt x="2241" y="2725"/>
                </a:lnTo>
                <a:lnTo>
                  <a:pt x="2237" y="2723"/>
                </a:lnTo>
                <a:lnTo>
                  <a:pt x="2235" y="2723"/>
                </a:lnTo>
                <a:lnTo>
                  <a:pt x="2231" y="2723"/>
                </a:lnTo>
                <a:lnTo>
                  <a:pt x="2227" y="2723"/>
                </a:lnTo>
                <a:lnTo>
                  <a:pt x="2225" y="2721"/>
                </a:lnTo>
                <a:lnTo>
                  <a:pt x="2224" y="2721"/>
                </a:lnTo>
                <a:lnTo>
                  <a:pt x="2220" y="2721"/>
                </a:lnTo>
                <a:lnTo>
                  <a:pt x="2216" y="2719"/>
                </a:lnTo>
                <a:lnTo>
                  <a:pt x="2214" y="2719"/>
                </a:lnTo>
                <a:lnTo>
                  <a:pt x="2212" y="2717"/>
                </a:lnTo>
                <a:lnTo>
                  <a:pt x="2208" y="2715"/>
                </a:lnTo>
                <a:lnTo>
                  <a:pt x="2204" y="2715"/>
                </a:lnTo>
                <a:lnTo>
                  <a:pt x="2202" y="2717"/>
                </a:lnTo>
                <a:lnTo>
                  <a:pt x="2201" y="2713"/>
                </a:lnTo>
                <a:lnTo>
                  <a:pt x="2197" y="2713"/>
                </a:lnTo>
                <a:lnTo>
                  <a:pt x="2195" y="2711"/>
                </a:lnTo>
                <a:lnTo>
                  <a:pt x="2193" y="2711"/>
                </a:lnTo>
                <a:lnTo>
                  <a:pt x="2191" y="2709"/>
                </a:lnTo>
                <a:lnTo>
                  <a:pt x="2189" y="2709"/>
                </a:lnTo>
                <a:lnTo>
                  <a:pt x="2189" y="2707"/>
                </a:lnTo>
                <a:lnTo>
                  <a:pt x="2191" y="2706"/>
                </a:lnTo>
                <a:lnTo>
                  <a:pt x="2189" y="2706"/>
                </a:lnTo>
                <a:lnTo>
                  <a:pt x="2189" y="2704"/>
                </a:lnTo>
                <a:lnTo>
                  <a:pt x="2187" y="2702"/>
                </a:lnTo>
                <a:lnTo>
                  <a:pt x="2187" y="2700"/>
                </a:lnTo>
                <a:lnTo>
                  <a:pt x="2185" y="2696"/>
                </a:lnTo>
                <a:lnTo>
                  <a:pt x="2183" y="2696"/>
                </a:lnTo>
                <a:lnTo>
                  <a:pt x="2179" y="2694"/>
                </a:lnTo>
                <a:lnTo>
                  <a:pt x="2177" y="2694"/>
                </a:lnTo>
                <a:lnTo>
                  <a:pt x="2177" y="2690"/>
                </a:lnTo>
                <a:lnTo>
                  <a:pt x="2177" y="2688"/>
                </a:lnTo>
                <a:lnTo>
                  <a:pt x="2177" y="2686"/>
                </a:lnTo>
                <a:lnTo>
                  <a:pt x="2179" y="2684"/>
                </a:lnTo>
                <a:lnTo>
                  <a:pt x="2179" y="2683"/>
                </a:lnTo>
                <a:lnTo>
                  <a:pt x="2177" y="2683"/>
                </a:lnTo>
                <a:lnTo>
                  <a:pt x="2177" y="2684"/>
                </a:lnTo>
                <a:lnTo>
                  <a:pt x="2176" y="2686"/>
                </a:lnTo>
                <a:lnTo>
                  <a:pt x="2176" y="2688"/>
                </a:lnTo>
                <a:lnTo>
                  <a:pt x="2176" y="2690"/>
                </a:lnTo>
                <a:lnTo>
                  <a:pt x="2176" y="2692"/>
                </a:lnTo>
                <a:lnTo>
                  <a:pt x="2176" y="2694"/>
                </a:lnTo>
                <a:lnTo>
                  <a:pt x="2177" y="2696"/>
                </a:lnTo>
                <a:lnTo>
                  <a:pt x="2179" y="2698"/>
                </a:lnTo>
                <a:lnTo>
                  <a:pt x="2181" y="2700"/>
                </a:lnTo>
                <a:lnTo>
                  <a:pt x="2181" y="2702"/>
                </a:lnTo>
                <a:lnTo>
                  <a:pt x="2183" y="2700"/>
                </a:lnTo>
                <a:lnTo>
                  <a:pt x="2185" y="2702"/>
                </a:lnTo>
                <a:lnTo>
                  <a:pt x="2185" y="2704"/>
                </a:lnTo>
                <a:lnTo>
                  <a:pt x="2187" y="2707"/>
                </a:lnTo>
                <a:lnTo>
                  <a:pt x="2185" y="2709"/>
                </a:lnTo>
                <a:lnTo>
                  <a:pt x="2185" y="2711"/>
                </a:lnTo>
                <a:lnTo>
                  <a:pt x="2181" y="2711"/>
                </a:lnTo>
                <a:lnTo>
                  <a:pt x="2179" y="2713"/>
                </a:lnTo>
                <a:lnTo>
                  <a:pt x="2177" y="2717"/>
                </a:lnTo>
                <a:lnTo>
                  <a:pt x="2176" y="2719"/>
                </a:lnTo>
                <a:lnTo>
                  <a:pt x="2174" y="2721"/>
                </a:lnTo>
                <a:lnTo>
                  <a:pt x="2172" y="2719"/>
                </a:lnTo>
                <a:lnTo>
                  <a:pt x="2170" y="2721"/>
                </a:lnTo>
                <a:lnTo>
                  <a:pt x="2166" y="2721"/>
                </a:lnTo>
                <a:lnTo>
                  <a:pt x="2164" y="2721"/>
                </a:lnTo>
                <a:lnTo>
                  <a:pt x="2162" y="2723"/>
                </a:lnTo>
                <a:lnTo>
                  <a:pt x="2160" y="2723"/>
                </a:lnTo>
                <a:lnTo>
                  <a:pt x="2158" y="2723"/>
                </a:lnTo>
                <a:lnTo>
                  <a:pt x="2158" y="2725"/>
                </a:lnTo>
                <a:lnTo>
                  <a:pt x="2160" y="2725"/>
                </a:lnTo>
                <a:lnTo>
                  <a:pt x="2162" y="2725"/>
                </a:lnTo>
                <a:lnTo>
                  <a:pt x="2162" y="2729"/>
                </a:lnTo>
                <a:lnTo>
                  <a:pt x="2162" y="2731"/>
                </a:lnTo>
                <a:lnTo>
                  <a:pt x="2164" y="2734"/>
                </a:lnTo>
                <a:lnTo>
                  <a:pt x="2162" y="2736"/>
                </a:lnTo>
                <a:lnTo>
                  <a:pt x="2160" y="2738"/>
                </a:lnTo>
                <a:lnTo>
                  <a:pt x="2158" y="2740"/>
                </a:lnTo>
                <a:lnTo>
                  <a:pt x="2158" y="2742"/>
                </a:lnTo>
                <a:lnTo>
                  <a:pt x="2158" y="2744"/>
                </a:lnTo>
                <a:lnTo>
                  <a:pt x="2158" y="2746"/>
                </a:lnTo>
                <a:lnTo>
                  <a:pt x="2158" y="2748"/>
                </a:lnTo>
                <a:lnTo>
                  <a:pt x="2158" y="2750"/>
                </a:lnTo>
                <a:lnTo>
                  <a:pt x="2158" y="2754"/>
                </a:lnTo>
                <a:lnTo>
                  <a:pt x="2158" y="2755"/>
                </a:lnTo>
                <a:lnTo>
                  <a:pt x="2156" y="2755"/>
                </a:lnTo>
                <a:lnTo>
                  <a:pt x="2154" y="2755"/>
                </a:lnTo>
                <a:lnTo>
                  <a:pt x="2153" y="2755"/>
                </a:lnTo>
                <a:lnTo>
                  <a:pt x="2149" y="2754"/>
                </a:lnTo>
                <a:lnTo>
                  <a:pt x="2145" y="2755"/>
                </a:lnTo>
                <a:lnTo>
                  <a:pt x="2141" y="2759"/>
                </a:lnTo>
                <a:lnTo>
                  <a:pt x="2139" y="2759"/>
                </a:lnTo>
                <a:lnTo>
                  <a:pt x="2137" y="2759"/>
                </a:lnTo>
                <a:lnTo>
                  <a:pt x="2137" y="2757"/>
                </a:lnTo>
                <a:lnTo>
                  <a:pt x="2135" y="2755"/>
                </a:lnTo>
                <a:lnTo>
                  <a:pt x="2133" y="2754"/>
                </a:lnTo>
                <a:lnTo>
                  <a:pt x="2133" y="2752"/>
                </a:lnTo>
                <a:lnTo>
                  <a:pt x="2131" y="2752"/>
                </a:lnTo>
                <a:lnTo>
                  <a:pt x="2131" y="2750"/>
                </a:lnTo>
                <a:lnTo>
                  <a:pt x="2129" y="2748"/>
                </a:lnTo>
                <a:lnTo>
                  <a:pt x="2128" y="2746"/>
                </a:lnTo>
                <a:lnTo>
                  <a:pt x="2126" y="2742"/>
                </a:lnTo>
                <a:lnTo>
                  <a:pt x="2126" y="2738"/>
                </a:lnTo>
                <a:lnTo>
                  <a:pt x="2126" y="2736"/>
                </a:lnTo>
                <a:lnTo>
                  <a:pt x="2126" y="2734"/>
                </a:lnTo>
                <a:lnTo>
                  <a:pt x="2128" y="2732"/>
                </a:lnTo>
                <a:lnTo>
                  <a:pt x="2129" y="2731"/>
                </a:lnTo>
                <a:lnTo>
                  <a:pt x="2128" y="2729"/>
                </a:lnTo>
                <a:lnTo>
                  <a:pt x="2126" y="2731"/>
                </a:lnTo>
                <a:lnTo>
                  <a:pt x="2124" y="2732"/>
                </a:lnTo>
                <a:lnTo>
                  <a:pt x="2124" y="2731"/>
                </a:lnTo>
                <a:lnTo>
                  <a:pt x="2122" y="2731"/>
                </a:lnTo>
                <a:lnTo>
                  <a:pt x="2120" y="2729"/>
                </a:lnTo>
                <a:lnTo>
                  <a:pt x="2116" y="2725"/>
                </a:lnTo>
                <a:lnTo>
                  <a:pt x="2114" y="2725"/>
                </a:lnTo>
                <a:lnTo>
                  <a:pt x="2114" y="2721"/>
                </a:lnTo>
                <a:lnTo>
                  <a:pt x="2116" y="2717"/>
                </a:lnTo>
                <a:lnTo>
                  <a:pt x="2118" y="2715"/>
                </a:lnTo>
                <a:lnTo>
                  <a:pt x="2118" y="2711"/>
                </a:lnTo>
                <a:lnTo>
                  <a:pt x="2120" y="2709"/>
                </a:lnTo>
                <a:lnTo>
                  <a:pt x="2120" y="2707"/>
                </a:lnTo>
                <a:lnTo>
                  <a:pt x="2120" y="2706"/>
                </a:lnTo>
                <a:lnTo>
                  <a:pt x="2120" y="2704"/>
                </a:lnTo>
                <a:lnTo>
                  <a:pt x="2120" y="2700"/>
                </a:lnTo>
                <a:lnTo>
                  <a:pt x="2118" y="2698"/>
                </a:lnTo>
                <a:lnTo>
                  <a:pt x="2118" y="2696"/>
                </a:lnTo>
                <a:lnTo>
                  <a:pt x="2118" y="2694"/>
                </a:lnTo>
                <a:lnTo>
                  <a:pt x="2120" y="2690"/>
                </a:lnTo>
                <a:lnTo>
                  <a:pt x="2120" y="2688"/>
                </a:lnTo>
                <a:lnTo>
                  <a:pt x="2122" y="2686"/>
                </a:lnTo>
                <a:lnTo>
                  <a:pt x="2120" y="2683"/>
                </a:lnTo>
                <a:lnTo>
                  <a:pt x="2120" y="2681"/>
                </a:lnTo>
                <a:lnTo>
                  <a:pt x="2120" y="2683"/>
                </a:lnTo>
                <a:lnTo>
                  <a:pt x="2118" y="2683"/>
                </a:lnTo>
                <a:lnTo>
                  <a:pt x="2118" y="2684"/>
                </a:lnTo>
                <a:lnTo>
                  <a:pt x="2118" y="2686"/>
                </a:lnTo>
                <a:lnTo>
                  <a:pt x="2118" y="2688"/>
                </a:lnTo>
                <a:lnTo>
                  <a:pt x="2118" y="2690"/>
                </a:lnTo>
                <a:lnTo>
                  <a:pt x="2116" y="2690"/>
                </a:lnTo>
                <a:lnTo>
                  <a:pt x="2116" y="2692"/>
                </a:lnTo>
                <a:lnTo>
                  <a:pt x="2114" y="2694"/>
                </a:lnTo>
                <a:lnTo>
                  <a:pt x="2114" y="2698"/>
                </a:lnTo>
                <a:lnTo>
                  <a:pt x="2116" y="2700"/>
                </a:lnTo>
                <a:lnTo>
                  <a:pt x="2116" y="2704"/>
                </a:lnTo>
                <a:lnTo>
                  <a:pt x="2116" y="2706"/>
                </a:lnTo>
                <a:lnTo>
                  <a:pt x="2118" y="2707"/>
                </a:lnTo>
                <a:lnTo>
                  <a:pt x="2118" y="2709"/>
                </a:lnTo>
                <a:lnTo>
                  <a:pt x="2116" y="2711"/>
                </a:lnTo>
                <a:lnTo>
                  <a:pt x="2114" y="2713"/>
                </a:lnTo>
                <a:lnTo>
                  <a:pt x="2114" y="2715"/>
                </a:lnTo>
                <a:lnTo>
                  <a:pt x="2110" y="2717"/>
                </a:lnTo>
                <a:lnTo>
                  <a:pt x="2106" y="2719"/>
                </a:lnTo>
                <a:lnTo>
                  <a:pt x="2105" y="2717"/>
                </a:lnTo>
                <a:lnTo>
                  <a:pt x="2103" y="2715"/>
                </a:lnTo>
                <a:lnTo>
                  <a:pt x="2101" y="2713"/>
                </a:lnTo>
                <a:lnTo>
                  <a:pt x="2101" y="2711"/>
                </a:lnTo>
                <a:lnTo>
                  <a:pt x="2099" y="2709"/>
                </a:lnTo>
                <a:lnTo>
                  <a:pt x="2095" y="2707"/>
                </a:lnTo>
                <a:lnTo>
                  <a:pt x="2095" y="2706"/>
                </a:lnTo>
                <a:lnTo>
                  <a:pt x="2095" y="2704"/>
                </a:lnTo>
                <a:lnTo>
                  <a:pt x="2093" y="2706"/>
                </a:lnTo>
                <a:lnTo>
                  <a:pt x="2091" y="2706"/>
                </a:lnTo>
                <a:lnTo>
                  <a:pt x="2089" y="2707"/>
                </a:lnTo>
                <a:lnTo>
                  <a:pt x="2087" y="2707"/>
                </a:lnTo>
                <a:lnTo>
                  <a:pt x="2089" y="2709"/>
                </a:lnTo>
                <a:lnTo>
                  <a:pt x="2093" y="2711"/>
                </a:lnTo>
                <a:lnTo>
                  <a:pt x="2095" y="2711"/>
                </a:lnTo>
                <a:lnTo>
                  <a:pt x="2097" y="2711"/>
                </a:lnTo>
                <a:lnTo>
                  <a:pt x="2099" y="2715"/>
                </a:lnTo>
                <a:lnTo>
                  <a:pt x="2101" y="2717"/>
                </a:lnTo>
                <a:lnTo>
                  <a:pt x="2101" y="2719"/>
                </a:lnTo>
                <a:lnTo>
                  <a:pt x="2103" y="2721"/>
                </a:lnTo>
                <a:lnTo>
                  <a:pt x="2105" y="2725"/>
                </a:lnTo>
                <a:lnTo>
                  <a:pt x="2106" y="2727"/>
                </a:lnTo>
                <a:lnTo>
                  <a:pt x="2108" y="2729"/>
                </a:lnTo>
                <a:lnTo>
                  <a:pt x="2108" y="2731"/>
                </a:lnTo>
                <a:lnTo>
                  <a:pt x="2106" y="2732"/>
                </a:lnTo>
                <a:lnTo>
                  <a:pt x="2103" y="2734"/>
                </a:lnTo>
                <a:lnTo>
                  <a:pt x="2103" y="2736"/>
                </a:lnTo>
                <a:lnTo>
                  <a:pt x="2105" y="2738"/>
                </a:lnTo>
                <a:lnTo>
                  <a:pt x="2106" y="2736"/>
                </a:lnTo>
                <a:lnTo>
                  <a:pt x="2108" y="2734"/>
                </a:lnTo>
                <a:lnTo>
                  <a:pt x="2110" y="2732"/>
                </a:lnTo>
                <a:lnTo>
                  <a:pt x="2112" y="2732"/>
                </a:lnTo>
                <a:lnTo>
                  <a:pt x="2114" y="2734"/>
                </a:lnTo>
                <a:lnTo>
                  <a:pt x="2116" y="2736"/>
                </a:lnTo>
                <a:lnTo>
                  <a:pt x="2116" y="2740"/>
                </a:lnTo>
                <a:lnTo>
                  <a:pt x="2116" y="2742"/>
                </a:lnTo>
                <a:lnTo>
                  <a:pt x="2116" y="2744"/>
                </a:lnTo>
                <a:lnTo>
                  <a:pt x="2118" y="2748"/>
                </a:lnTo>
                <a:lnTo>
                  <a:pt x="2118" y="2750"/>
                </a:lnTo>
                <a:lnTo>
                  <a:pt x="2120" y="2752"/>
                </a:lnTo>
                <a:lnTo>
                  <a:pt x="2122" y="2754"/>
                </a:lnTo>
                <a:lnTo>
                  <a:pt x="2122" y="2755"/>
                </a:lnTo>
                <a:lnTo>
                  <a:pt x="2124" y="2759"/>
                </a:lnTo>
                <a:lnTo>
                  <a:pt x="2124" y="2761"/>
                </a:lnTo>
                <a:lnTo>
                  <a:pt x="2126" y="2765"/>
                </a:lnTo>
                <a:lnTo>
                  <a:pt x="2126" y="2767"/>
                </a:lnTo>
                <a:lnTo>
                  <a:pt x="2126" y="2771"/>
                </a:lnTo>
                <a:lnTo>
                  <a:pt x="2126" y="2773"/>
                </a:lnTo>
                <a:lnTo>
                  <a:pt x="2128" y="2777"/>
                </a:lnTo>
                <a:lnTo>
                  <a:pt x="2128" y="2779"/>
                </a:lnTo>
                <a:lnTo>
                  <a:pt x="2128" y="2780"/>
                </a:lnTo>
                <a:lnTo>
                  <a:pt x="2128" y="2782"/>
                </a:lnTo>
                <a:lnTo>
                  <a:pt x="2126" y="2782"/>
                </a:lnTo>
                <a:lnTo>
                  <a:pt x="2126" y="2784"/>
                </a:lnTo>
                <a:lnTo>
                  <a:pt x="2126" y="2786"/>
                </a:lnTo>
                <a:lnTo>
                  <a:pt x="2124" y="2788"/>
                </a:lnTo>
                <a:lnTo>
                  <a:pt x="2122" y="2788"/>
                </a:lnTo>
                <a:lnTo>
                  <a:pt x="2120" y="2788"/>
                </a:lnTo>
                <a:lnTo>
                  <a:pt x="2122" y="2788"/>
                </a:lnTo>
                <a:lnTo>
                  <a:pt x="2122" y="2784"/>
                </a:lnTo>
                <a:lnTo>
                  <a:pt x="2124" y="2782"/>
                </a:lnTo>
                <a:lnTo>
                  <a:pt x="2122" y="2780"/>
                </a:lnTo>
                <a:lnTo>
                  <a:pt x="2120" y="2779"/>
                </a:lnTo>
                <a:lnTo>
                  <a:pt x="2116" y="2779"/>
                </a:lnTo>
                <a:lnTo>
                  <a:pt x="2114" y="2777"/>
                </a:lnTo>
                <a:lnTo>
                  <a:pt x="2112" y="2775"/>
                </a:lnTo>
                <a:lnTo>
                  <a:pt x="2112" y="2777"/>
                </a:lnTo>
                <a:lnTo>
                  <a:pt x="2110" y="2777"/>
                </a:lnTo>
                <a:lnTo>
                  <a:pt x="2108" y="2777"/>
                </a:lnTo>
                <a:lnTo>
                  <a:pt x="2106" y="2777"/>
                </a:lnTo>
                <a:lnTo>
                  <a:pt x="2108" y="2779"/>
                </a:lnTo>
                <a:lnTo>
                  <a:pt x="2112" y="2779"/>
                </a:lnTo>
                <a:lnTo>
                  <a:pt x="2114" y="2780"/>
                </a:lnTo>
                <a:lnTo>
                  <a:pt x="2116" y="2780"/>
                </a:lnTo>
                <a:lnTo>
                  <a:pt x="2118" y="2782"/>
                </a:lnTo>
                <a:lnTo>
                  <a:pt x="2120" y="2782"/>
                </a:lnTo>
                <a:lnTo>
                  <a:pt x="2116" y="2786"/>
                </a:lnTo>
                <a:lnTo>
                  <a:pt x="2118" y="2788"/>
                </a:lnTo>
                <a:lnTo>
                  <a:pt x="2118" y="2790"/>
                </a:lnTo>
                <a:lnTo>
                  <a:pt x="2120" y="2792"/>
                </a:lnTo>
                <a:lnTo>
                  <a:pt x="2122" y="2794"/>
                </a:lnTo>
                <a:lnTo>
                  <a:pt x="2124" y="2792"/>
                </a:lnTo>
                <a:lnTo>
                  <a:pt x="2128" y="2792"/>
                </a:lnTo>
                <a:lnTo>
                  <a:pt x="2128" y="2796"/>
                </a:lnTo>
                <a:lnTo>
                  <a:pt x="2126" y="2798"/>
                </a:lnTo>
                <a:lnTo>
                  <a:pt x="2126" y="2800"/>
                </a:lnTo>
                <a:lnTo>
                  <a:pt x="2128" y="2802"/>
                </a:lnTo>
                <a:lnTo>
                  <a:pt x="2128" y="2803"/>
                </a:lnTo>
                <a:lnTo>
                  <a:pt x="2128" y="2807"/>
                </a:lnTo>
                <a:lnTo>
                  <a:pt x="2129" y="2809"/>
                </a:lnTo>
                <a:lnTo>
                  <a:pt x="2129" y="2811"/>
                </a:lnTo>
                <a:lnTo>
                  <a:pt x="2131" y="2813"/>
                </a:lnTo>
                <a:lnTo>
                  <a:pt x="2131" y="2815"/>
                </a:lnTo>
                <a:lnTo>
                  <a:pt x="2133" y="2817"/>
                </a:lnTo>
                <a:lnTo>
                  <a:pt x="2133" y="2819"/>
                </a:lnTo>
                <a:lnTo>
                  <a:pt x="2133" y="2821"/>
                </a:lnTo>
                <a:lnTo>
                  <a:pt x="2133" y="2823"/>
                </a:lnTo>
                <a:lnTo>
                  <a:pt x="2135" y="2825"/>
                </a:lnTo>
                <a:lnTo>
                  <a:pt x="2133" y="2827"/>
                </a:lnTo>
                <a:lnTo>
                  <a:pt x="2133" y="2828"/>
                </a:lnTo>
                <a:lnTo>
                  <a:pt x="2133" y="2832"/>
                </a:lnTo>
                <a:lnTo>
                  <a:pt x="2135" y="2836"/>
                </a:lnTo>
                <a:lnTo>
                  <a:pt x="2135" y="2838"/>
                </a:lnTo>
                <a:lnTo>
                  <a:pt x="2135" y="2842"/>
                </a:lnTo>
                <a:lnTo>
                  <a:pt x="2133" y="2840"/>
                </a:lnTo>
                <a:lnTo>
                  <a:pt x="2131" y="2840"/>
                </a:lnTo>
                <a:lnTo>
                  <a:pt x="2131" y="2838"/>
                </a:lnTo>
                <a:lnTo>
                  <a:pt x="2129" y="2840"/>
                </a:lnTo>
                <a:lnTo>
                  <a:pt x="2126" y="2840"/>
                </a:lnTo>
                <a:lnTo>
                  <a:pt x="2124" y="2840"/>
                </a:lnTo>
                <a:lnTo>
                  <a:pt x="2122" y="2838"/>
                </a:lnTo>
                <a:lnTo>
                  <a:pt x="2120" y="2838"/>
                </a:lnTo>
                <a:lnTo>
                  <a:pt x="2120" y="2840"/>
                </a:lnTo>
                <a:lnTo>
                  <a:pt x="2122" y="2842"/>
                </a:lnTo>
                <a:lnTo>
                  <a:pt x="2124" y="2842"/>
                </a:lnTo>
                <a:lnTo>
                  <a:pt x="2126" y="2842"/>
                </a:lnTo>
                <a:lnTo>
                  <a:pt x="2128" y="2844"/>
                </a:lnTo>
                <a:lnTo>
                  <a:pt x="2131" y="2844"/>
                </a:lnTo>
                <a:lnTo>
                  <a:pt x="2133" y="2846"/>
                </a:lnTo>
                <a:lnTo>
                  <a:pt x="2135" y="2850"/>
                </a:lnTo>
                <a:lnTo>
                  <a:pt x="2135" y="2851"/>
                </a:lnTo>
                <a:lnTo>
                  <a:pt x="2137" y="2853"/>
                </a:lnTo>
                <a:lnTo>
                  <a:pt x="2137" y="2855"/>
                </a:lnTo>
                <a:lnTo>
                  <a:pt x="2139" y="2857"/>
                </a:lnTo>
                <a:lnTo>
                  <a:pt x="2139" y="2859"/>
                </a:lnTo>
                <a:lnTo>
                  <a:pt x="2141" y="2861"/>
                </a:lnTo>
                <a:lnTo>
                  <a:pt x="2141" y="2865"/>
                </a:lnTo>
                <a:lnTo>
                  <a:pt x="2139" y="2867"/>
                </a:lnTo>
                <a:lnTo>
                  <a:pt x="2139" y="2869"/>
                </a:lnTo>
                <a:lnTo>
                  <a:pt x="2143" y="2867"/>
                </a:lnTo>
                <a:lnTo>
                  <a:pt x="2143" y="2865"/>
                </a:lnTo>
                <a:lnTo>
                  <a:pt x="2147" y="2863"/>
                </a:lnTo>
                <a:lnTo>
                  <a:pt x="2149" y="2863"/>
                </a:lnTo>
                <a:lnTo>
                  <a:pt x="2151" y="2867"/>
                </a:lnTo>
                <a:lnTo>
                  <a:pt x="2151" y="2869"/>
                </a:lnTo>
                <a:lnTo>
                  <a:pt x="2153" y="2871"/>
                </a:lnTo>
                <a:lnTo>
                  <a:pt x="2154" y="2873"/>
                </a:lnTo>
                <a:lnTo>
                  <a:pt x="2154" y="2874"/>
                </a:lnTo>
                <a:lnTo>
                  <a:pt x="2156" y="2878"/>
                </a:lnTo>
                <a:lnTo>
                  <a:pt x="2156" y="2880"/>
                </a:lnTo>
                <a:lnTo>
                  <a:pt x="2156" y="2882"/>
                </a:lnTo>
                <a:lnTo>
                  <a:pt x="2156" y="2884"/>
                </a:lnTo>
                <a:lnTo>
                  <a:pt x="2158" y="2886"/>
                </a:lnTo>
                <a:lnTo>
                  <a:pt x="2160" y="2890"/>
                </a:lnTo>
                <a:lnTo>
                  <a:pt x="2160" y="2892"/>
                </a:lnTo>
                <a:lnTo>
                  <a:pt x="2160" y="2894"/>
                </a:lnTo>
                <a:lnTo>
                  <a:pt x="2160" y="2896"/>
                </a:lnTo>
                <a:lnTo>
                  <a:pt x="2160" y="2899"/>
                </a:lnTo>
                <a:lnTo>
                  <a:pt x="2158" y="2901"/>
                </a:lnTo>
                <a:lnTo>
                  <a:pt x="2158" y="2903"/>
                </a:lnTo>
                <a:lnTo>
                  <a:pt x="2156" y="2905"/>
                </a:lnTo>
                <a:lnTo>
                  <a:pt x="2154" y="2907"/>
                </a:lnTo>
                <a:lnTo>
                  <a:pt x="2153" y="2907"/>
                </a:lnTo>
                <a:lnTo>
                  <a:pt x="2151" y="2907"/>
                </a:lnTo>
                <a:lnTo>
                  <a:pt x="2149" y="2905"/>
                </a:lnTo>
                <a:lnTo>
                  <a:pt x="2147" y="2905"/>
                </a:lnTo>
                <a:lnTo>
                  <a:pt x="2147" y="2903"/>
                </a:lnTo>
                <a:lnTo>
                  <a:pt x="2145" y="2901"/>
                </a:lnTo>
                <a:lnTo>
                  <a:pt x="2145" y="2899"/>
                </a:lnTo>
                <a:lnTo>
                  <a:pt x="2143" y="2898"/>
                </a:lnTo>
                <a:lnTo>
                  <a:pt x="2143" y="2896"/>
                </a:lnTo>
                <a:lnTo>
                  <a:pt x="2143" y="2894"/>
                </a:lnTo>
                <a:lnTo>
                  <a:pt x="2141" y="2892"/>
                </a:lnTo>
                <a:lnTo>
                  <a:pt x="2137" y="2888"/>
                </a:lnTo>
                <a:lnTo>
                  <a:pt x="2135" y="2886"/>
                </a:lnTo>
                <a:lnTo>
                  <a:pt x="2131" y="2884"/>
                </a:lnTo>
                <a:lnTo>
                  <a:pt x="2131" y="2886"/>
                </a:lnTo>
                <a:lnTo>
                  <a:pt x="2128" y="2884"/>
                </a:lnTo>
                <a:lnTo>
                  <a:pt x="2126" y="2884"/>
                </a:lnTo>
                <a:lnTo>
                  <a:pt x="2124" y="2882"/>
                </a:lnTo>
                <a:lnTo>
                  <a:pt x="2122" y="2878"/>
                </a:lnTo>
                <a:lnTo>
                  <a:pt x="2120" y="2876"/>
                </a:lnTo>
                <a:lnTo>
                  <a:pt x="2120" y="2874"/>
                </a:lnTo>
                <a:lnTo>
                  <a:pt x="2116" y="2871"/>
                </a:lnTo>
                <a:lnTo>
                  <a:pt x="2116" y="2867"/>
                </a:lnTo>
                <a:lnTo>
                  <a:pt x="2116" y="2865"/>
                </a:lnTo>
                <a:lnTo>
                  <a:pt x="2114" y="2863"/>
                </a:lnTo>
                <a:lnTo>
                  <a:pt x="2114" y="2859"/>
                </a:lnTo>
                <a:lnTo>
                  <a:pt x="2116" y="2859"/>
                </a:lnTo>
                <a:lnTo>
                  <a:pt x="2118" y="2859"/>
                </a:lnTo>
                <a:lnTo>
                  <a:pt x="2120" y="2859"/>
                </a:lnTo>
                <a:lnTo>
                  <a:pt x="2124" y="2857"/>
                </a:lnTo>
                <a:lnTo>
                  <a:pt x="2122" y="2857"/>
                </a:lnTo>
                <a:lnTo>
                  <a:pt x="2120" y="2855"/>
                </a:lnTo>
                <a:lnTo>
                  <a:pt x="2118" y="2855"/>
                </a:lnTo>
                <a:lnTo>
                  <a:pt x="2118" y="2853"/>
                </a:lnTo>
                <a:lnTo>
                  <a:pt x="2114" y="2855"/>
                </a:lnTo>
                <a:lnTo>
                  <a:pt x="2112" y="2859"/>
                </a:lnTo>
                <a:lnTo>
                  <a:pt x="2114" y="2863"/>
                </a:lnTo>
                <a:lnTo>
                  <a:pt x="2112" y="2867"/>
                </a:lnTo>
                <a:lnTo>
                  <a:pt x="2110" y="2867"/>
                </a:lnTo>
                <a:lnTo>
                  <a:pt x="2108" y="2867"/>
                </a:lnTo>
                <a:lnTo>
                  <a:pt x="2106" y="2865"/>
                </a:lnTo>
                <a:lnTo>
                  <a:pt x="2108" y="2869"/>
                </a:lnTo>
                <a:lnTo>
                  <a:pt x="2106" y="2871"/>
                </a:lnTo>
                <a:lnTo>
                  <a:pt x="2105" y="2871"/>
                </a:lnTo>
                <a:lnTo>
                  <a:pt x="2103" y="2869"/>
                </a:lnTo>
                <a:lnTo>
                  <a:pt x="2099" y="2869"/>
                </a:lnTo>
                <a:lnTo>
                  <a:pt x="2095" y="2869"/>
                </a:lnTo>
                <a:lnTo>
                  <a:pt x="2099" y="2871"/>
                </a:lnTo>
                <a:lnTo>
                  <a:pt x="2099" y="2873"/>
                </a:lnTo>
                <a:lnTo>
                  <a:pt x="2101" y="2873"/>
                </a:lnTo>
                <a:lnTo>
                  <a:pt x="2103" y="2874"/>
                </a:lnTo>
                <a:lnTo>
                  <a:pt x="2106" y="2874"/>
                </a:lnTo>
                <a:lnTo>
                  <a:pt x="2108" y="2871"/>
                </a:lnTo>
                <a:lnTo>
                  <a:pt x="2112" y="2869"/>
                </a:lnTo>
                <a:lnTo>
                  <a:pt x="2112" y="2871"/>
                </a:lnTo>
                <a:lnTo>
                  <a:pt x="2114" y="2873"/>
                </a:lnTo>
                <a:lnTo>
                  <a:pt x="2116" y="2874"/>
                </a:lnTo>
                <a:lnTo>
                  <a:pt x="2118" y="2878"/>
                </a:lnTo>
                <a:lnTo>
                  <a:pt x="2120" y="2880"/>
                </a:lnTo>
                <a:lnTo>
                  <a:pt x="2120" y="2882"/>
                </a:lnTo>
                <a:lnTo>
                  <a:pt x="2120" y="2884"/>
                </a:lnTo>
                <a:lnTo>
                  <a:pt x="2122" y="2886"/>
                </a:lnTo>
                <a:lnTo>
                  <a:pt x="2124" y="2888"/>
                </a:lnTo>
                <a:lnTo>
                  <a:pt x="2128" y="2890"/>
                </a:lnTo>
                <a:lnTo>
                  <a:pt x="2126" y="2890"/>
                </a:lnTo>
                <a:lnTo>
                  <a:pt x="2124" y="2890"/>
                </a:lnTo>
                <a:lnTo>
                  <a:pt x="2122" y="2890"/>
                </a:lnTo>
                <a:lnTo>
                  <a:pt x="2120" y="2890"/>
                </a:lnTo>
                <a:lnTo>
                  <a:pt x="2118" y="2888"/>
                </a:lnTo>
                <a:lnTo>
                  <a:pt x="2116" y="2888"/>
                </a:lnTo>
                <a:lnTo>
                  <a:pt x="2114" y="2886"/>
                </a:lnTo>
                <a:lnTo>
                  <a:pt x="2112" y="2886"/>
                </a:lnTo>
                <a:lnTo>
                  <a:pt x="2110" y="2888"/>
                </a:lnTo>
                <a:lnTo>
                  <a:pt x="2110" y="2890"/>
                </a:lnTo>
                <a:lnTo>
                  <a:pt x="2112" y="2888"/>
                </a:lnTo>
                <a:lnTo>
                  <a:pt x="2116" y="2892"/>
                </a:lnTo>
                <a:lnTo>
                  <a:pt x="2118" y="2892"/>
                </a:lnTo>
                <a:lnTo>
                  <a:pt x="2120" y="2892"/>
                </a:lnTo>
                <a:lnTo>
                  <a:pt x="2122" y="2894"/>
                </a:lnTo>
                <a:lnTo>
                  <a:pt x="2126" y="2894"/>
                </a:lnTo>
                <a:lnTo>
                  <a:pt x="2128" y="2894"/>
                </a:lnTo>
                <a:lnTo>
                  <a:pt x="2129" y="2892"/>
                </a:lnTo>
                <a:lnTo>
                  <a:pt x="2133" y="2892"/>
                </a:lnTo>
                <a:lnTo>
                  <a:pt x="2135" y="2894"/>
                </a:lnTo>
                <a:lnTo>
                  <a:pt x="2135" y="2896"/>
                </a:lnTo>
                <a:lnTo>
                  <a:pt x="2137" y="2898"/>
                </a:lnTo>
                <a:lnTo>
                  <a:pt x="2139" y="2898"/>
                </a:lnTo>
                <a:lnTo>
                  <a:pt x="2139" y="2899"/>
                </a:lnTo>
                <a:lnTo>
                  <a:pt x="2139" y="2901"/>
                </a:lnTo>
                <a:lnTo>
                  <a:pt x="2139" y="2903"/>
                </a:lnTo>
                <a:lnTo>
                  <a:pt x="2141" y="2905"/>
                </a:lnTo>
                <a:lnTo>
                  <a:pt x="2141" y="2907"/>
                </a:lnTo>
                <a:lnTo>
                  <a:pt x="2143" y="2909"/>
                </a:lnTo>
                <a:lnTo>
                  <a:pt x="2145" y="2909"/>
                </a:lnTo>
                <a:lnTo>
                  <a:pt x="2147" y="2911"/>
                </a:lnTo>
                <a:lnTo>
                  <a:pt x="2149" y="2911"/>
                </a:lnTo>
                <a:lnTo>
                  <a:pt x="2149" y="2913"/>
                </a:lnTo>
                <a:lnTo>
                  <a:pt x="2151" y="2917"/>
                </a:lnTo>
                <a:lnTo>
                  <a:pt x="2151" y="2919"/>
                </a:lnTo>
                <a:lnTo>
                  <a:pt x="2153" y="2922"/>
                </a:lnTo>
                <a:lnTo>
                  <a:pt x="2153" y="2926"/>
                </a:lnTo>
                <a:lnTo>
                  <a:pt x="2151" y="2926"/>
                </a:lnTo>
                <a:lnTo>
                  <a:pt x="2149" y="2928"/>
                </a:lnTo>
                <a:lnTo>
                  <a:pt x="2147" y="2928"/>
                </a:lnTo>
                <a:lnTo>
                  <a:pt x="2145" y="2934"/>
                </a:lnTo>
                <a:lnTo>
                  <a:pt x="2143" y="2938"/>
                </a:lnTo>
                <a:lnTo>
                  <a:pt x="2143" y="2940"/>
                </a:lnTo>
                <a:lnTo>
                  <a:pt x="2145" y="2942"/>
                </a:lnTo>
                <a:lnTo>
                  <a:pt x="2145" y="2946"/>
                </a:lnTo>
                <a:lnTo>
                  <a:pt x="2145" y="2949"/>
                </a:lnTo>
                <a:lnTo>
                  <a:pt x="2145" y="2953"/>
                </a:lnTo>
                <a:lnTo>
                  <a:pt x="2145" y="2955"/>
                </a:lnTo>
                <a:lnTo>
                  <a:pt x="2141" y="2957"/>
                </a:lnTo>
                <a:lnTo>
                  <a:pt x="2137" y="2959"/>
                </a:lnTo>
                <a:lnTo>
                  <a:pt x="2133" y="2959"/>
                </a:lnTo>
                <a:lnTo>
                  <a:pt x="2131" y="2959"/>
                </a:lnTo>
                <a:lnTo>
                  <a:pt x="2129" y="2959"/>
                </a:lnTo>
                <a:lnTo>
                  <a:pt x="2128" y="2957"/>
                </a:lnTo>
                <a:lnTo>
                  <a:pt x="2126" y="2957"/>
                </a:lnTo>
                <a:lnTo>
                  <a:pt x="2122" y="2953"/>
                </a:lnTo>
                <a:lnTo>
                  <a:pt x="2120" y="2953"/>
                </a:lnTo>
                <a:lnTo>
                  <a:pt x="2116" y="2949"/>
                </a:lnTo>
                <a:lnTo>
                  <a:pt x="2112" y="2947"/>
                </a:lnTo>
                <a:lnTo>
                  <a:pt x="2110" y="2946"/>
                </a:lnTo>
                <a:lnTo>
                  <a:pt x="2106" y="2942"/>
                </a:lnTo>
                <a:lnTo>
                  <a:pt x="2108" y="2940"/>
                </a:lnTo>
                <a:lnTo>
                  <a:pt x="2112" y="2938"/>
                </a:lnTo>
                <a:lnTo>
                  <a:pt x="2108" y="2938"/>
                </a:lnTo>
                <a:lnTo>
                  <a:pt x="2106" y="2940"/>
                </a:lnTo>
                <a:lnTo>
                  <a:pt x="2105" y="2940"/>
                </a:lnTo>
                <a:lnTo>
                  <a:pt x="2103" y="2938"/>
                </a:lnTo>
                <a:lnTo>
                  <a:pt x="2101" y="2938"/>
                </a:lnTo>
                <a:lnTo>
                  <a:pt x="2099" y="2938"/>
                </a:lnTo>
                <a:lnTo>
                  <a:pt x="2095" y="2938"/>
                </a:lnTo>
                <a:lnTo>
                  <a:pt x="2095" y="2940"/>
                </a:lnTo>
                <a:lnTo>
                  <a:pt x="2093" y="2940"/>
                </a:lnTo>
                <a:lnTo>
                  <a:pt x="2091" y="2938"/>
                </a:lnTo>
                <a:lnTo>
                  <a:pt x="2089" y="2936"/>
                </a:lnTo>
                <a:lnTo>
                  <a:pt x="2089" y="2934"/>
                </a:lnTo>
                <a:lnTo>
                  <a:pt x="2087" y="2932"/>
                </a:lnTo>
                <a:lnTo>
                  <a:pt x="2085" y="2930"/>
                </a:lnTo>
                <a:lnTo>
                  <a:pt x="2085" y="2928"/>
                </a:lnTo>
                <a:lnTo>
                  <a:pt x="2087" y="2926"/>
                </a:lnTo>
                <a:lnTo>
                  <a:pt x="2087" y="2924"/>
                </a:lnTo>
                <a:lnTo>
                  <a:pt x="2089" y="2922"/>
                </a:lnTo>
                <a:lnTo>
                  <a:pt x="2091" y="2921"/>
                </a:lnTo>
                <a:lnTo>
                  <a:pt x="2087" y="2919"/>
                </a:lnTo>
                <a:lnTo>
                  <a:pt x="2087" y="2917"/>
                </a:lnTo>
                <a:lnTo>
                  <a:pt x="2083" y="2917"/>
                </a:lnTo>
                <a:lnTo>
                  <a:pt x="2080" y="2915"/>
                </a:lnTo>
                <a:lnTo>
                  <a:pt x="2080" y="2913"/>
                </a:lnTo>
                <a:lnTo>
                  <a:pt x="2078" y="2911"/>
                </a:lnTo>
                <a:lnTo>
                  <a:pt x="2074" y="2907"/>
                </a:lnTo>
                <a:lnTo>
                  <a:pt x="2072" y="2907"/>
                </a:lnTo>
                <a:lnTo>
                  <a:pt x="2070" y="2907"/>
                </a:lnTo>
                <a:lnTo>
                  <a:pt x="2070" y="2909"/>
                </a:lnTo>
                <a:lnTo>
                  <a:pt x="2072" y="2909"/>
                </a:lnTo>
                <a:lnTo>
                  <a:pt x="2074" y="2909"/>
                </a:lnTo>
                <a:lnTo>
                  <a:pt x="2074" y="2911"/>
                </a:lnTo>
                <a:lnTo>
                  <a:pt x="2076" y="2913"/>
                </a:lnTo>
                <a:lnTo>
                  <a:pt x="2078" y="2915"/>
                </a:lnTo>
                <a:lnTo>
                  <a:pt x="2080" y="2917"/>
                </a:lnTo>
                <a:lnTo>
                  <a:pt x="2081" y="2921"/>
                </a:lnTo>
                <a:lnTo>
                  <a:pt x="2083" y="2922"/>
                </a:lnTo>
                <a:lnTo>
                  <a:pt x="2083" y="2924"/>
                </a:lnTo>
                <a:lnTo>
                  <a:pt x="2083" y="2926"/>
                </a:lnTo>
                <a:lnTo>
                  <a:pt x="2083" y="2928"/>
                </a:lnTo>
                <a:lnTo>
                  <a:pt x="2083" y="2930"/>
                </a:lnTo>
                <a:lnTo>
                  <a:pt x="2083" y="2932"/>
                </a:lnTo>
                <a:lnTo>
                  <a:pt x="2081" y="2934"/>
                </a:lnTo>
                <a:lnTo>
                  <a:pt x="2081" y="2936"/>
                </a:lnTo>
                <a:lnTo>
                  <a:pt x="2083" y="2940"/>
                </a:lnTo>
                <a:lnTo>
                  <a:pt x="2083" y="2942"/>
                </a:lnTo>
                <a:lnTo>
                  <a:pt x="2085" y="2946"/>
                </a:lnTo>
                <a:lnTo>
                  <a:pt x="2087" y="2946"/>
                </a:lnTo>
                <a:lnTo>
                  <a:pt x="2089" y="2947"/>
                </a:lnTo>
                <a:lnTo>
                  <a:pt x="2093" y="2947"/>
                </a:lnTo>
                <a:lnTo>
                  <a:pt x="2097" y="2949"/>
                </a:lnTo>
                <a:lnTo>
                  <a:pt x="2099" y="2949"/>
                </a:lnTo>
                <a:lnTo>
                  <a:pt x="2105" y="2949"/>
                </a:lnTo>
                <a:lnTo>
                  <a:pt x="2108" y="2949"/>
                </a:lnTo>
                <a:lnTo>
                  <a:pt x="2110" y="2951"/>
                </a:lnTo>
                <a:lnTo>
                  <a:pt x="2112" y="2953"/>
                </a:lnTo>
                <a:lnTo>
                  <a:pt x="2114" y="2955"/>
                </a:lnTo>
                <a:lnTo>
                  <a:pt x="2114" y="2957"/>
                </a:lnTo>
                <a:lnTo>
                  <a:pt x="2116" y="2957"/>
                </a:lnTo>
                <a:lnTo>
                  <a:pt x="2116" y="2959"/>
                </a:lnTo>
                <a:lnTo>
                  <a:pt x="2118" y="2959"/>
                </a:lnTo>
                <a:lnTo>
                  <a:pt x="2120" y="2961"/>
                </a:lnTo>
                <a:lnTo>
                  <a:pt x="2124" y="2961"/>
                </a:lnTo>
                <a:lnTo>
                  <a:pt x="2128" y="2963"/>
                </a:lnTo>
                <a:lnTo>
                  <a:pt x="2129" y="2965"/>
                </a:lnTo>
                <a:lnTo>
                  <a:pt x="2131" y="2965"/>
                </a:lnTo>
                <a:lnTo>
                  <a:pt x="2133" y="2965"/>
                </a:lnTo>
                <a:lnTo>
                  <a:pt x="2135" y="2965"/>
                </a:lnTo>
                <a:lnTo>
                  <a:pt x="2137" y="2965"/>
                </a:lnTo>
                <a:lnTo>
                  <a:pt x="2141" y="2963"/>
                </a:lnTo>
                <a:lnTo>
                  <a:pt x="2143" y="2961"/>
                </a:lnTo>
                <a:lnTo>
                  <a:pt x="2145" y="2961"/>
                </a:lnTo>
                <a:lnTo>
                  <a:pt x="2147" y="2957"/>
                </a:lnTo>
                <a:lnTo>
                  <a:pt x="2149" y="2955"/>
                </a:lnTo>
                <a:lnTo>
                  <a:pt x="2149" y="2953"/>
                </a:lnTo>
                <a:lnTo>
                  <a:pt x="2151" y="2949"/>
                </a:lnTo>
                <a:lnTo>
                  <a:pt x="2151" y="2947"/>
                </a:lnTo>
                <a:lnTo>
                  <a:pt x="2151" y="2946"/>
                </a:lnTo>
                <a:lnTo>
                  <a:pt x="2151" y="2944"/>
                </a:lnTo>
                <a:lnTo>
                  <a:pt x="2151" y="2942"/>
                </a:lnTo>
                <a:lnTo>
                  <a:pt x="2151" y="2940"/>
                </a:lnTo>
                <a:lnTo>
                  <a:pt x="2153" y="2936"/>
                </a:lnTo>
                <a:lnTo>
                  <a:pt x="2153" y="2934"/>
                </a:lnTo>
                <a:lnTo>
                  <a:pt x="2156" y="2930"/>
                </a:lnTo>
                <a:lnTo>
                  <a:pt x="2158" y="2930"/>
                </a:lnTo>
                <a:lnTo>
                  <a:pt x="2160" y="2930"/>
                </a:lnTo>
                <a:lnTo>
                  <a:pt x="2164" y="2934"/>
                </a:lnTo>
                <a:lnTo>
                  <a:pt x="2166" y="2936"/>
                </a:lnTo>
                <a:lnTo>
                  <a:pt x="2166" y="2938"/>
                </a:lnTo>
                <a:lnTo>
                  <a:pt x="2164" y="2938"/>
                </a:lnTo>
                <a:lnTo>
                  <a:pt x="2168" y="2942"/>
                </a:lnTo>
                <a:lnTo>
                  <a:pt x="2168" y="2944"/>
                </a:lnTo>
                <a:lnTo>
                  <a:pt x="2170" y="2946"/>
                </a:lnTo>
                <a:lnTo>
                  <a:pt x="2170" y="2947"/>
                </a:lnTo>
                <a:lnTo>
                  <a:pt x="2172" y="2949"/>
                </a:lnTo>
                <a:lnTo>
                  <a:pt x="2174" y="2951"/>
                </a:lnTo>
                <a:lnTo>
                  <a:pt x="2174" y="2953"/>
                </a:lnTo>
                <a:lnTo>
                  <a:pt x="2177" y="2959"/>
                </a:lnTo>
                <a:lnTo>
                  <a:pt x="2177" y="2963"/>
                </a:lnTo>
                <a:lnTo>
                  <a:pt x="2177" y="2967"/>
                </a:lnTo>
                <a:lnTo>
                  <a:pt x="2181" y="2967"/>
                </a:lnTo>
                <a:lnTo>
                  <a:pt x="2181" y="2970"/>
                </a:lnTo>
                <a:lnTo>
                  <a:pt x="2183" y="2972"/>
                </a:lnTo>
                <a:lnTo>
                  <a:pt x="2183" y="2974"/>
                </a:lnTo>
                <a:lnTo>
                  <a:pt x="2179" y="2976"/>
                </a:lnTo>
                <a:lnTo>
                  <a:pt x="2177" y="2978"/>
                </a:lnTo>
                <a:lnTo>
                  <a:pt x="2176" y="2982"/>
                </a:lnTo>
                <a:lnTo>
                  <a:pt x="2177" y="2992"/>
                </a:lnTo>
                <a:lnTo>
                  <a:pt x="2176" y="2992"/>
                </a:lnTo>
                <a:lnTo>
                  <a:pt x="2174" y="2992"/>
                </a:lnTo>
                <a:lnTo>
                  <a:pt x="2172" y="2990"/>
                </a:lnTo>
                <a:lnTo>
                  <a:pt x="2168" y="2990"/>
                </a:lnTo>
                <a:lnTo>
                  <a:pt x="2166" y="2992"/>
                </a:lnTo>
                <a:lnTo>
                  <a:pt x="2164" y="2994"/>
                </a:lnTo>
                <a:lnTo>
                  <a:pt x="2166" y="2995"/>
                </a:lnTo>
                <a:lnTo>
                  <a:pt x="2164" y="2999"/>
                </a:lnTo>
                <a:lnTo>
                  <a:pt x="2162" y="3001"/>
                </a:lnTo>
                <a:lnTo>
                  <a:pt x="2160" y="3001"/>
                </a:lnTo>
                <a:lnTo>
                  <a:pt x="2160" y="2999"/>
                </a:lnTo>
                <a:lnTo>
                  <a:pt x="2160" y="2997"/>
                </a:lnTo>
                <a:lnTo>
                  <a:pt x="2158" y="2995"/>
                </a:lnTo>
                <a:lnTo>
                  <a:pt x="2156" y="2994"/>
                </a:lnTo>
                <a:lnTo>
                  <a:pt x="2154" y="2992"/>
                </a:lnTo>
                <a:lnTo>
                  <a:pt x="2153" y="2995"/>
                </a:lnTo>
                <a:lnTo>
                  <a:pt x="2154" y="2995"/>
                </a:lnTo>
                <a:lnTo>
                  <a:pt x="2156" y="2995"/>
                </a:lnTo>
                <a:lnTo>
                  <a:pt x="2156" y="2997"/>
                </a:lnTo>
                <a:lnTo>
                  <a:pt x="2156" y="2999"/>
                </a:lnTo>
                <a:lnTo>
                  <a:pt x="2156" y="3001"/>
                </a:lnTo>
                <a:lnTo>
                  <a:pt x="2158" y="3005"/>
                </a:lnTo>
                <a:lnTo>
                  <a:pt x="2160" y="3007"/>
                </a:lnTo>
                <a:lnTo>
                  <a:pt x="2160" y="3009"/>
                </a:lnTo>
                <a:lnTo>
                  <a:pt x="2158" y="3013"/>
                </a:lnTo>
                <a:lnTo>
                  <a:pt x="2156" y="3017"/>
                </a:lnTo>
                <a:lnTo>
                  <a:pt x="2154" y="3020"/>
                </a:lnTo>
                <a:lnTo>
                  <a:pt x="2153" y="3022"/>
                </a:lnTo>
                <a:lnTo>
                  <a:pt x="2154" y="3024"/>
                </a:lnTo>
                <a:lnTo>
                  <a:pt x="2154" y="3026"/>
                </a:lnTo>
                <a:lnTo>
                  <a:pt x="2154" y="3028"/>
                </a:lnTo>
                <a:lnTo>
                  <a:pt x="2154" y="3030"/>
                </a:lnTo>
                <a:lnTo>
                  <a:pt x="2156" y="3034"/>
                </a:lnTo>
                <a:lnTo>
                  <a:pt x="2158" y="3036"/>
                </a:lnTo>
                <a:lnTo>
                  <a:pt x="2158" y="3038"/>
                </a:lnTo>
                <a:lnTo>
                  <a:pt x="2158" y="3040"/>
                </a:lnTo>
                <a:lnTo>
                  <a:pt x="2158" y="3042"/>
                </a:lnTo>
                <a:lnTo>
                  <a:pt x="2160" y="3043"/>
                </a:lnTo>
                <a:lnTo>
                  <a:pt x="2160" y="3045"/>
                </a:lnTo>
                <a:lnTo>
                  <a:pt x="2160" y="3047"/>
                </a:lnTo>
                <a:lnTo>
                  <a:pt x="2160" y="3049"/>
                </a:lnTo>
                <a:lnTo>
                  <a:pt x="2158" y="3053"/>
                </a:lnTo>
                <a:lnTo>
                  <a:pt x="2158" y="3051"/>
                </a:lnTo>
                <a:lnTo>
                  <a:pt x="2156" y="3049"/>
                </a:lnTo>
                <a:lnTo>
                  <a:pt x="2154" y="3049"/>
                </a:lnTo>
                <a:lnTo>
                  <a:pt x="2153" y="3047"/>
                </a:lnTo>
                <a:lnTo>
                  <a:pt x="2151" y="3047"/>
                </a:lnTo>
                <a:lnTo>
                  <a:pt x="2149" y="3045"/>
                </a:lnTo>
                <a:lnTo>
                  <a:pt x="2145" y="3045"/>
                </a:lnTo>
                <a:lnTo>
                  <a:pt x="2145" y="3042"/>
                </a:lnTo>
                <a:lnTo>
                  <a:pt x="2145" y="3040"/>
                </a:lnTo>
                <a:lnTo>
                  <a:pt x="2145" y="3038"/>
                </a:lnTo>
                <a:lnTo>
                  <a:pt x="2143" y="3038"/>
                </a:lnTo>
                <a:lnTo>
                  <a:pt x="2141" y="3040"/>
                </a:lnTo>
                <a:lnTo>
                  <a:pt x="2143" y="3043"/>
                </a:lnTo>
                <a:lnTo>
                  <a:pt x="2143" y="3045"/>
                </a:lnTo>
                <a:lnTo>
                  <a:pt x="2141" y="3047"/>
                </a:lnTo>
                <a:lnTo>
                  <a:pt x="2139" y="3047"/>
                </a:lnTo>
                <a:lnTo>
                  <a:pt x="2137" y="3047"/>
                </a:lnTo>
                <a:lnTo>
                  <a:pt x="2135" y="3047"/>
                </a:lnTo>
                <a:lnTo>
                  <a:pt x="2135" y="3045"/>
                </a:lnTo>
                <a:lnTo>
                  <a:pt x="2133" y="3045"/>
                </a:lnTo>
                <a:lnTo>
                  <a:pt x="2131" y="3045"/>
                </a:lnTo>
                <a:lnTo>
                  <a:pt x="2129" y="3043"/>
                </a:lnTo>
                <a:lnTo>
                  <a:pt x="2128" y="3042"/>
                </a:lnTo>
                <a:lnTo>
                  <a:pt x="2126" y="3040"/>
                </a:lnTo>
                <a:lnTo>
                  <a:pt x="2124" y="3040"/>
                </a:lnTo>
                <a:lnTo>
                  <a:pt x="2122" y="3038"/>
                </a:lnTo>
                <a:lnTo>
                  <a:pt x="2120" y="3038"/>
                </a:lnTo>
                <a:lnTo>
                  <a:pt x="2118" y="3038"/>
                </a:lnTo>
                <a:lnTo>
                  <a:pt x="2116" y="3038"/>
                </a:lnTo>
                <a:lnTo>
                  <a:pt x="2114" y="3038"/>
                </a:lnTo>
                <a:lnTo>
                  <a:pt x="2110" y="3038"/>
                </a:lnTo>
                <a:lnTo>
                  <a:pt x="2108" y="3038"/>
                </a:lnTo>
                <a:lnTo>
                  <a:pt x="2103" y="3040"/>
                </a:lnTo>
                <a:lnTo>
                  <a:pt x="2099" y="3040"/>
                </a:lnTo>
                <a:lnTo>
                  <a:pt x="2099" y="3042"/>
                </a:lnTo>
                <a:lnTo>
                  <a:pt x="2097" y="3042"/>
                </a:lnTo>
                <a:lnTo>
                  <a:pt x="2093" y="3043"/>
                </a:lnTo>
                <a:lnTo>
                  <a:pt x="2091" y="3043"/>
                </a:lnTo>
                <a:lnTo>
                  <a:pt x="2087" y="3043"/>
                </a:lnTo>
                <a:lnTo>
                  <a:pt x="2087" y="3042"/>
                </a:lnTo>
                <a:lnTo>
                  <a:pt x="2089" y="3040"/>
                </a:lnTo>
                <a:lnTo>
                  <a:pt x="2091" y="3038"/>
                </a:lnTo>
                <a:lnTo>
                  <a:pt x="2093" y="3038"/>
                </a:lnTo>
                <a:lnTo>
                  <a:pt x="2095" y="3036"/>
                </a:lnTo>
                <a:lnTo>
                  <a:pt x="2099" y="3034"/>
                </a:lnTo>
                <a:lnTo>
                  <a:pt x="2099" y="3030"/>
                </a:lnTo>
                <a:lnTo>
                  <a:pt x="2101" y="3026"/>
                </a:lnTo>
                <a:lnTo>
                  <a:pt x="2099" y="3022"/>
                </a:lnTo>
                <a:lnTo>
                  <a:pt x="2095" y="3020"/>
                </a:lnTo>
                <a:lnTo>
                  <a:pt x="2093" y="3020"/>
                </a:lnTo>
                <a:lnTo>
                  <a:pt x="2089" y="3020"/>
                </a:lnTo>
                <a:lnTo>
                  <a:pt x="2087" y="3020"/>
                </a:lnTo>
                <a:lnTo>
                  <a:pt x="2085" y="3020"/>
                </a:lnTo>
                <a:lnTo>
                  <a:pt x="2083" y="3022"/>
                </a:lnTo>
                <a:lnTo>
                  <a:pt x="2080" y="3024"/>
                </a:lnTo>
                <a:lnTo>
                  <a:pt x="2078" y="3022"/>
                </a:lnTo>
                <a:lnTo>
                  <a:pt x="2074" y="3022"/>
                </a:lnTo>
                <a:lnTo>
                  <a:pt x="2070" y="3022"/>
                </a:lnTo>
                <a:lnTo>
                  <a:pt x="2072" y="3024"/>
                </a:lnTo>
                <a:lnTo>
                  <a:pt x="2076" y="3026"/>
                </a:lnTo>
                <a:lnTo>
                  <a:pt x="2078" y="3028"/>
                </a:lnTo>
                <a:lnTo>
                  <a:pt x="2080" y="3026"/>
                </a:lnTo>
                <a:lnTo>
                  <a:pt x="2083" y="3026"/>
                </a:lnTo>
                <a:lnTo>
                  <a:pt x="2085" y="3024"/>
                </a:lnTo>
                <a:lnTo>
                  <a:pt x="2089" y="3024"/>
                </a:lnTo>
                <a:lnTo>
                  <a:pt x="2089" y="3026"/>
                </a:lnTo>
                <a:lnTo>
                  <a:pt x="2089" y="3028"/>
                </a:lnTo>
                <a:lnTo>
                  <a:pt x="2089" y="3032"/>
                </a:lnTo>
                <a:lnTo>
                  <a:pt x="2089" y="3034"/>
                </a:lnTo>
                <a:lnTo>
                  <a:pt x="2087" y="3034"/>
                </a:lnTo>
                <a:lnTo>
                  <a:pt x="2085" y="3036"/>
                </a:lnTo>
                <a:lnTo>
                  <a:pt x="2085" y="3032"/>
                </a:lnTo>
                <a:lnTo>
                  <a:pt x="2083" y="3036"/>
                </a:lnTo>
                <a:lnTo>
                  <a:pt x="2083" y="3038"/>
                </a:lnTo>
                <a:lnTo>
                  <a:pt x="2081" y="3042"/>
                </a:lnTo>
                <a:lnTo>
                  <a:pt x="2081" y="3047"/>
                </a:lnTo>
                <a:lnTo>
                  <a:pt x="2083" y="3049"/>
                </a:lnTo>
                <a:lnTo>
                  <a:pt x="2085" y="3045"/>
                </a:lnTo>
                <a:lnTo>
                  <a:pt x="2089" y="3047"/>
                </a:lnTo>
                <a:lnTo>
                  <a:pt x="2091" y="3047"/>
                </a:lnTo>
                <a:lnTo>
                  <a:pt x="2093" y="3047"/>
                </a:lnTo>
                <a:lnTo>
                  <a:pt x="2091" y="3051"/>
                </a:lnTo>
                <a:lnTo>
                  <a:pt x="2089" y="3051"/>
                </a:lnTo>
                <a:lnTo>
                  <a:pt x="2087" y="3053"/>
                </a:lnTo>
                <a:lnTo>
                  <a:pt x="2087" y="3055"/>
                </a:lnTo>
                <a:lnTo>
                  <a:pt x="2087" y="3057"/>
                </a:lnTo>
                <a:lnTo>
                  <a:pt x="2087" y="3059"/>
                </a:lnTo>
                <a:lnTo>
                  <a:pt x="2085" y="3061"/>
                </a:lnTo>
                <a:lnTo>
                  <a:pt x="2085" y="3063"/>
                </a:lnTo>
                <a:lnTo>
                  <a:pt x="2083" y="3065"/>
                </a:lnTo>
                <a:lnTo>
                  <a:pt x="2085" y="3065"/>
                </a:lnTo>
                <a:lnTo>
                  <a:pt x="2085" y="3063"/>
                </a:lnTo>
                <a:lnTo>
                  <a:pt x="2087" y="3063"/>
                </a:lnTo>
                <a:lnTo>
                  <a:pt x="2087" y="3061"/>
                </a:lnTo>
                <a:lnTo>
                  <a:pt x="2089" y="3059"/>
                </a:lnTo>
                <a:lnTo>
                  <a:pt x="2089" y="3057"/>
                </a:lnTo>
                <a:lnTo>
                  <a:pt x="2091" y="3055"/>
                </a:lnTo>
                <a:lnTo>
                  <a:pt x="2093" y="3053"/>
                </a:lnTo>
                <a:lnTo>
                  <a:pt x="2095" y="3049"/>
                </a:lnTo>
                <a:lnTo>
                  <a:pt x="2097" y="3049"/>
                </a:lnTo>
                <a:lnTo>
                  <a:pt x="2099" y="3047"/>
                </a:lnTo>
                <a:lnTo>
                  <a:pt x="2101" y="3045"/>
                </a:lnTo>
                <a:lnTo>
                  <a:pt x="2103" y="3043"/>
                </a:lnTo>
                <a:lnTo>
                  <a:pt x="2105" y="3043"/>
                </a:lnTo>
                <a:lnTo>
                  <a:pt x="2108" y="3042"/>
                </a:lnTo>
                <a:lnTo>
                  <a:pt x="2110" y="3043"/>
                </a:lnTo>
                <a:lnTo>
                  <a:pt x="2112" y="3043"/>
                </a:lnTo>
                <a:lnTo>
                  <a:pt x="2110" y="3047"/>
                </a:lnTo>
                <a:lnTo>
                  <a:pt x="2112" y="3051"/>
                </a:lnTo>
                <a:lnTo>
                  <a:pt x="2112" y="3053"/>
                </a:lnTo>
                <a:lnTo>
                  <a:pt x="2112" y="3055"/>
                </a:lnTo>
                <a:lnTo>
                  <a:pt x="2112" y="3057"/>
                </a:lnTo>
                <a:lnTo>
                  <a:pt x="2112" y="3059"/>
                </a:lnTo>
                <a:lnTo>
                  <a:pt x="2114" y="3057"/>
                </a:lnTo>
                <a:lnTo>
                  <a:pt x="2112" y="3051"/>
                </a:lnTo>
                <a:lnTo>
                  <a:pt x="2112" y="3047"/>
                </a:lnTo>
                <a:lnTo>
                  <a:pt x="2114" y="3043"/>
                </a:lnTo>
                <a:lnTo>
                  <a:pt x="2116" y="3043"/>
                </a:lnTo>
                <a:lnTo>
                  <a:pt x="2118" y="3045"/>
                </a:lnTo>
                <a:lnTo>
                  <a:pt x="2122" y="3045"/>
                </a:lnTo>
                <a:lnTo>
                  <a:pt x="2124" y="3047"/>
                </a:lnTo>
                <a:lnTo>
                  <a:pt x="2126" y="3049"/>
                </a:lnTo>
                <a:lnTo>
                  <a:pt x="2129" y="3049"/>
                </a:lnTo>
                <a:lnTo>
                  <a:pt x="2131" y="3051"/>
                </a:lnTo>
                <a:lnTo>
                  <a:pt x="2133" y="3051"/>
                </a:lnTo>
                <a:lnTo>
                  <a:pt x="2135" y="3053"/>
                </a:lnTo>
                <a:lnTo>
                  <a:pt x="2137" y="3053"/>
                </a:lnTo>
                <a:lnTo>
                  <a:pt x="2137" y="3055"/>
                </a:lnTo>
                <a:lnTo>
                  <a:pt x="2139" y="3055"/>
                </a:lnTo>
                <a:lnTo>
                  <a:pt x="2143" y="3055"/>
                </a:lnTo>
                <a:lnTo>
                  <a:pt x="2145" y="3057"/>
                </a:lnTo>
                <a:lnTo>
                  <a:pt x="2147" y="3057"/>
                </a:lnTo>
                <a:lnTo>
                  <a:pt x="2151" y="3057"/>
                </a:lnTo>
                <a:lnTo>
                  <a:pt x="2153" y="3057"/>
                </a:lnTo>
                <a:lnTo>
                  <a:pt x="2156" y="3057"/>
                </a:lnTo>
                <a:lnTo>
                  <a:pt x="2158" y="3061"/>
                </a:lnTo>
                <a:lnTo>
                  <a:pt x="2156" y="3065"/>
                </a:lnTo>
                <a:lnTo>
                  <a:pt x="2154" y="3066"/>
                </a:lnTo>
                <a:lnTo>
                  <a:pt x="2153" y="3066"/>
                </a:lnTo>
                <a:lnTo>
                  <a:pt x="2151" y="3068"/>
                </a:lnTo>
                <a:lnTo>
                  <a:pt x="2149" y="3070"/>
                </a:lnTo>
                <a:lnTo>
                  <a:pt x="2147" y="3072"/>
                </a:lnTo>
                <a:lnTo>
                  <a:pt x="2139" y="3078"/>
                </a:lnTo>
                <a:lnTo>
                  <a:pt x="2137" y="3080"/>
                </a:lnTo>
                <a:lnTo>
                  <a:pt x="2133" y="3082"/>
                </a:lnTo>
                <a:lnTo>
                  <a:pt x="2131" y="3084"/>
                </a:lnTo>
                <a:lnTo>
                  <a:pt x="2129" y="3086"/>
                </a:lnTo>
                <a:lnTo>
                  <a:pt x="2128" y="3090"/>
                </a:lnTo>
                <a:lnTo>
                  <a:pt x="2126" y="3090"/>
                </a:lnTo>
                <a:lnTo>
                  <a:pt x="2126" y="3091"/>
                </a:lnTo>
                <a:lnTo>
                  <a:pt x="2124" y="3095"/>
                </a:lnTo>
                <a:lnTo>
                  <a:pt x="2122" y="3099"/>
                </a:lnTo>
                <a:lnTo>
                  <a:pt x="2122" y="3097"/>
                </a:lnTo>
                <a:lnTo>
                  <a:pt x="2118" y="3097"/>
                </a:lnTo>
                <a:lnTo>
                  <a:pt x="2116" y="3097"/>
                </a:lnTo>
                <a:lnTo>
                  <a:pt x="2114" y="3097"/>
                </a:lnTo>
                <a:lnTo>
                  <a:pt x="2110" y="3099"/>
                </a:lnTo>
                <a:lnTo>
                  <a:pt x="2108" y="3099"/>
                </a:lnTo>
                <a:lnTo>
                  <a:pt x="2106" y="3097"/>
                </a:lnTo>
                <a:lnTo>
                  <a:pt x="2106" y="3095"/>
                </a:lnTo>
                <a:lnTo>
                  <a:pt x="2106" y="3091"/>
                </a:lnTo>
                <a:lnTo>
                  <a:pt x="2106" y="3090"/>
                </a:lnTo>
                <a:lnTo>
                  <a:pt x="2105" y="3088"/>
                </a:lnTo>
                <a:lnTo>
                  <a:pt x="2103" y="3088"/>
                </a:lnTo>
                <a:lnTo>
                  <a:pt x="2105" y="3090"/>
                </a:lnTo>
                <a:lnTo>
                  <a:pt x="2105" y="3093"/>
                </a:lnTo>
                <a:lnTo>
                  <a:pt x="2105" y="3095"/>
                </a:lnTo>
                <a:lnTo>
                  <a:pt x="2105" y="3099"/>
                </a:lnTo>
                <a:lnTo>
                  <a:pt x="2103" y="3101"/>
                </a:lnTo>
                <a:lnTo>
                  <a:pt x="2101" y="3103"/>
                </a:lnTo>
                <a:lnTo>
                  <a:pt x="2099" y="3105"/>
                </a:lnTo>
                <a:lnTo>
                  <a:pt x="2097" y="3105"/>
                </a:lnTo>
                <a:lnTo>
                  <a:pt x="2095" y="3107"/>
                </a:lnTo>
                <a:lnTo>
                  <a:pt x="2093" y="3109"/>
                </a:lnTo>
                <a:lnTo>
                  <a:pt x="2091" y="3109"/>
                </a:lnTo>
                <a:lnTo>
                  <a:pt x="2089" y="3111"/>
                </a:lnTo>
                <a:lnTo>
                  <a:pt x="2085" y="3114"/>
                </a:lnTo>
                <a:lnTo>
                  <a:pt x="2085" y="3116"/>
                </a:lnTo>
                <a:lnTo>
                  <a:pt x="2083" y="3120"/>
                </a:lnTo>
                <a:lnTo>
                  <a:pt x="2080" y="3120"/>
                </a:lnTo>
                <a:lnTo>
                  <a:pt x="2076" y="3118"/>
                </a:lnTo>
                <a:lnTo>
                  <a:pt x="2072" y="3116"/>
                </a:lnTo>
                <a:lnTo>
                  <a:pt x="2072" y="3114"/>
                </a:lnTo>
                <a:lnTo>
                  <a:pt x="2078" y="3109"/>
                </a:lnTo>
                <a:lnTo>
                  <a:pt x="2081" y="3105"/>
                </a:lnTo>
                <a:lnTo>
                  <a:pt x="2083" y="3103"/>
                </a:lnTo>
                <a:lnTo>
                  <a:pt x="2083" y="3101"/>
                </a:lnTo>
                <a:lnTo>
                  <a:pt x="2083" y="3099"/>
                </a:lnTo>
                <a:lnTo>
                  <a:pt x="2081" y="3097"/>
                </a:lnTo>
                <a:lnTo>
                  <a:pt x="2080" y="3095"/>
                </a:lnTo>
                <a:lnTo>
                  <a:pt x="2078" y="3095"/>
                </a:lnTo>
                <a:lnTo>
                  <a:pt x="2076" y="3095"/>
                </a:lnTo>
                <a:lnTo>
                  <a:pt x="2072" y="3093"/>
                </a:lnTo>
                <a:lnTo>
                  <a:pt x="2070" y="3093"/>
                </a:lnTo>
                <a:lnTo>
                  <a:pt x="2066" y="3093"/>
                </a:lnTo>
                <a:lnTo>
                  <a:pt x="2064" y="3093"/>
                </a:lnTo>
                <a:lnTo>
                  <a:pt x="2062" y="3095"/>
                </a:lnTo>
                <a:lnTo>
                  <a:pt x="2062" y="3099"/>
                </a:lnTo>
                <a:lnTo>
                  <a:pt x="2064" y="3099"/>
                </a:lnTo>
                <a:lnTo>
                  <a:pt x="2066" y="3099"/>
                </a:lnTo>
                <a:lnTo>
                  <a:pt x="2068" y="3099"/>
                </a:lnTo>
                <a:lnTo>
                  <a:pt x="2068" y="3103"/>
                </a:lnTo>
                <a:lnTo>
                  <a:pt x="2070" y="3105"/>
                </a:lnTo>
                <a:lnTo>
                  <a:pt x="2070" y="3107"/>
                </a:lnTo>
                <a:lnTo>
                  <a:pt x="2070" y="3109"/>
                </a:lnTo>
                <a:lnTo>
                  <a:pt x="2068" y="3109"/>
                </a:lnTo>
                <a:lnTo>
                  <a:pt x="2068" y="3107"/>
                </a:lnTo>
                <a:lnTo>
                  <a:pt x="2066" y="3105"/>
                </a:lnTo>
                <a:lnTo>
                  <a:pt x="2064" y="3103"/>
                </a:lnTo>
                <a:lnTo>
                  <a:pt x="2060" y="3103"/>
                </a:lnTo>
                <a:lnTo>
                  <a:pt x="2058" y="3105"/>
                </a:lnTo>
                <a:lnTo>
                  <a:pt x="2057" y="3107"/>
                </a:lnTo>
                <a:lnTo>
                  <a:pt x="2055" y="3109"/>
                </a:lnTo>
                <a:lnTo>
                  <a:pt x="2055" y="3111"/>
                </a:lnTo>
                <a:lnTo>
                  <a:pt x="2055" y="3113"/>
                </a:lnTo>
                <a:lnTo>
                  <a:pt x="2057" y="3114"/>
                </a:lnTo>
                <a:lnTo>
                  <a:pt x="2055" y="3114"/>
                </a:lnTo>
                <a:lnTo>
                  <a:pt x="2051" y="3116"/>
                </a:lnTo>
                <a:lnTo>
                  <a:pt x="2049" y="3118"/>
                </a:lnTo>
                <a:lnTo>
                  <a:pt x="2047" y="3118"/>
                </a:lnTo>
                <a:lnTo>
                  <a:pt x="2047" y="3120"/>
                </a:lnTo>
                <a:lnTo>
                  <a:pt x="2045" y="3120"/>
                </a:lnTo>
                <a:lnTo>
                  <a:pt x="2045" y="3118"/>
                </a:lnTo>
                <a:lnTo>
                  <a:pt x="2045" y="3114"/>
                </a:lnTo>
                <a:lnTo>
                  <a:pt x="2043" y="3114"/>
                </a:lnTo>
                <a:lnTo>
                  <a:pt x="2043" y="3113"/>
                </a:lnTo>
                <a:lnTo>
                  <a:pt x="2041" y="3113"/>
                </a:lnTo>
                <a:lnTo>
                  <a:pt x="2039" y="3113"/>
                </a:lnTo>
                <a:lnTo>
                  <a:pt x="2037" y="3113"/>
                </a:lnTo>
                <a:lnTo>
                  <a:pt x="2037" y="3114"/>
                </a:lnTo>
                <a:lnTo>
                  <a:pt x="2037" y="3116"/>
                </a:lnTo>
                <a:lnTo>
                  <a:pt x="2035" y="3116"/>
                </a:lnTo>
                <a:lnTo>
                  <a:pt x="2035" y="3114"/>
                </a:lnTo>
                <a:lnTo>
                  <a:pt x="2033" y="3114"/>
                </a:lnTo>
                <a:lnTo>
                  <a:pt x="2032" y="3114"/>
                </a:lnTo>
                <a:lnTo>
                  <a:pt x="2032" y="3113"/>
                </a:lnTo>
                <a:lnTo>
                  <a:pt x="2030" y="3114"/>
                </a:lnTo>
                <a:lnTo>
                  <a:pt x="2028" y="3116"/>
                </a:lnTo>
                <a:lnTo>
                  <a:pt x="2026" y="3120"/>
                </a:lnTo>
                <a:lnTo>
                  <a:pt x="2026" y="3122"/>
                </a:lnTo>
                <a:lnTo>
                  <a:pt x="2028" y="3122"/>
                </a:lnTo>
                <a:lnTo>
                  <a:pt x="2028" y="3120"/>
                </a:lnTo>
                <a:lnTo>
                  <a:pt x="2028" y="3118"/>
                </a:lnTo>
                <a:lnTo>
                  <a:pt x="2030" y="3116"/>
                </a:lnTo>
                <a:lnTo>
                  <a:pt x="2030" y="3114"/>
                </a:lnTo>
                <a:lnTo>
                  <a:pt x="2032" y="3116"/>
                </a:lnTo>
                <a:lnTo>
                  <a:pt x="2033" y="3116"/>
                </a:lnTo>
                <a:lnTo>
                  <a:pt x="2037" y="3118"/>
                </a:lnTo>
                <a:lnTo>
                  <a:pt x="2037" y="3116"/>
                </a:lnTo>
                <a:lnTo>
                  <a:pt x="2039" y="3116"/>
                </a:lnTo>
                <a:lnTo>
                  <a:pt x="2039" y="3114"/>
                </a:lnTo>
                <a:lnTo>
                  <a:pt x="2041" y="3114"/>
                </a:lnTo>
                <a:lnTo>
                  <a:pt x="2041" y="3118"/>
                </a:lnTo>
                <a:lnTo>
                  <a:pt x="2043" y="3120"/>
                </a:lnTo>
                <a:lnTo>
                  <a:pt x="2045" y="3122"/>
                </a:lnTo>
                <a:lnTo>
                  <a:pt x="2047" y="3122"/>
                </a:lnTo>
                <a:lnTo>
                  <a:pt x="2049" y="3122"/>
                </a:lnTo>
                <a:lnTo>
                  <a:pt x="2051" y="3120"/>
                </a:lnTo>
                <a:lnTo>
                  <a:pt x="2053" y="3118"/>
                </a:lnTo>
                <a:lnTo>
                  <a:pt x="2055" y="3116"/>
                </a:lnTo>
                <a:lnTo>
                  <a:pt x="2057" y="3118"/>
                </a:lnTo>
                <a:lnTo>
                  <a:pt x="2057" y="3120"/>
                </a:lnTo>
                <a:lnTo>
                  <a:pt x="2057" y="3122"/>
                </a:lnTo>
                <a:lnTo>
                  <a:pt x="2053" y="3122"/>
                </a:lnTo>
                <a:lnTo>
                  <a:pt x="2049" y="3124"/>
                </a:lnTo>
                <a:lnTo>
                  <a:pt x="2047" y="3124"/>
                </a:lnTo>
                <a:lnTo>
                  <a:pt x="2045" y="3124"/>
                </a:lnTo>
                <a:lnTo>
                  <a:pt x="2043" y="3126"/>
                </a:lnTo>
                <a:lnTo>
                  <a:pt x="2041" y="3126"/>
                </a:lnTo>
                <a:lnTo>
                  <a:pt x="2041" y="3128"/>
                </a:lnTo>
                <a:lnTo>
                  <a:pt x="2039" y="3130"/>
                </a:lnTo>
                <a:lnTo>
                  <a:pt x="2041" y="3134"/>
                </a:lnTo>
                <a:lnTo>
                  <a:pt x="2045" y="3136"/>
                </a:lnTo>
                <a:lnTo>
                  <a:pt x="2051" y="3138"/>
                </a:lnTo>
                <a:lnTo>
                  <a:pt x="2058" y="3139"/>
                </a:lnTo>
                <a:lnTo>
                  <a:pt x="2060" y="3139"/>
                </a:lnTo>
                <a:lnTo>
                  <a:pt x="2068" y="3143"/>
                </a:lnTo>
                <a:lnTo>
                  <a:pt x="2068" y="3147"/>
                </a:lnTo>
                <a:lnTo>
                  <a:pt x="2066" y="3149"/>
                </a:lnTo>
                <a:lnTo>
                  <a:pt x="2064" y="3151"/>
                </a:lnTo>
                <a:lnTo>
                  <a:pt x="2060" y="3155"/>
                </a:lnTo>
                <a:lnTo>
                  <a:pt x="2058" y="3159"/>
                </a:lnTo>
                <a:lnTo>
                  <a:pt x="2057" y="3159"/>
                </a:lnTo>
                <a:lnTo>
                  <a:pt x="2055" y="3164"/>
                </a:lnTo>
                <a:lnTo>
                  <a:pt x="2051" y="3166"/>
                </a:lnTo>
                <a:lnTo>
                  <a:pt x="2049" y="3166"/>
                </a:lnTo>
                <a:lnTo>
                  <a:pt x="2045" y="3164"/>
                </a:lnTo>
                <a:lnTo>
                  <a:pt x="2043" y="3161"/>
                </a:lnTo>
                <a:lnTo>
                  <a:pt x="2041" y="3161"/>
                </a:lnTo>
                <a:lnTo>
                  <a:pt x="2037" y="3161"/>
                </a:lnTo>
                <a:lnTo>
                  <a:pt x="2033" y="3161"/>
                </a:lnTo>
                <a:lnTo>
                  <a:pt x="2032" y="3161"/>
                </a:lnTo>
                <a:lnTo>
                  <a:pt x="2030" y="3161"/>
                </a:lnTo>
                <a:lnTo>
                  <a:pt x="2028" y="3159"/>
                </a:lnTo>
                <a:lnTo>
                  <a:pt x="2026" y="3157"/>
                </a:lnTo>
                <a:lnTo>
                  <a:pt x="2026" y="3153"/>
                </a:lnTo>
                <a:lnTo>
                  <a:pt x="2026" y="3151"/>
                </a:lnTo>
                <a:lnTo>
                  <a:pt x="2026" y="3149"/>
                </a:lnTo>
                <a:lnTo>
                  <a:pt x="2024" y="3147"/>
                </a:lnTo>
                <a:lnTo>
                  <a:pt x="2022" y="3147"/>
                </a:lnTo>
                <a:lnTo>
                  <a:pt x="2022" y="3149"/>
                </a:lnTo>
                <a:lnTo>
                  <a:pt x="2020" y="3149"/>
                </a:lnTo>
                <a:lnTo>
                  <a:pt x="2018" y="3149"/>
                </a:lnTo>
                <a:lnTo>
                  <a:pt x="2018" y="3151"/>
                </a:lnTo>
                <a:lnTo>
                  <a:pt x="2020" y="3151"/>
                </a:lnTo>
                <a:lnTo>
                  <a:pt x="2022" y="3151"/>
                </a:lnTo>
                <a:lnTo>
                  <a:pt x="2024" y="3153"/>
                </a:lnTo>
                <a:lnTo>
                  <a:pt x="2024" y="3155"/>
                </a:lnTo>
                <a:lnTo>
                  <a:pt x="2024" y="3157"/>
                </a:lnTo>
                <a:lnTo>
                  <a:pt x="2024" y="3159"/>
                </a:lnTo>
                <a:lnTo>
                  <a:pt x="2024" y="3161"/>
                </a:lnTo>
                <a:lnTo>
                  <a:pt x="2026" y="3161"/>
                </a:lnTo>
                <a:lnTo>
                  <a:pt x="2028" y="3162"/>
                </a:lnTo>
                <a:lnTo>
                  <a:pt x="2030" y="3162"/>
                </a:lnTo>
                <a:lnTo>
                  <a:pt x="2033" y="3162"/>
                </a:lnTo>
                <a:lnTo>
                  <a:pt x="2035" y="3164"/>
                </a:lnTo>
                <a:lnTo>
                  <a:pt x="2037" y="3164"/>
                </a:lnTo>
                <a:lnTo>
                  <a:pt x="2033" y="3166"/>
                </a:lnTo>
                <a:lnTo>
                  <a:pt x="2032" y="3168"/>
                </a:lnTo>
                <a:lnTo>
                  <a:pt x="2030" y="3172"/>
                </a:lnTo>
                <a:lnTo>
                  <a:pt x="2028" y="3172"/>
                </a:lnTo>
                <a:lnTo>
                  <a:pt x="2026" y="3174"/>
                </a:lnTo>
                <a:lnTo>
                  <a:pt x="2022" y="3174"/>
                </a:lnTo>
                <a:lnTo>
                  <a:pt x="2020" y="3174"/>
                </a:lnTo>
                <a:lnTo>
                  <a:pt x="2016" y="3174"/>
                </a:lnTo>
                <a:lnTo>
                  <a:pt x="2014" y="3174"/>
                </a:lnTo>
                <a:lnTo>
                  <a:pt x="2012" y="3176"/>
                </a:lnTo>
                <a:lnTo>
                  <a:pt x="2009" y="3176"/>
                </a:lnTo>
                <a:lnTo>
                  <a:pt x="2005" y="3174"/>
                </a:lnTo>
                <a:lnTo>
                  <a:pt x="2003" y="3174"/>
                </a:lnTo>
                <a:lnTo>
                  <a:pt x="2001" y="3172"/>
                </a:lnTo>
                <a:lnTo>
                  <a:pt x="1999" y="3172"/>
                </a:lnTo>
                <a:lnTo>
                  <a:pt x="1995" y="3168"/>
                </a:lnTo>
                <a:lnTo>
                  <a:pt x="1993" y="3164"/>
                </a:lnTo>
                <a:lnTo>
                  <a:pt x="1991" y="3162"/>
                </a:lnTo>
                <a:lnTo>
                  <a:pt x="1989" y="3161"/>
                </a:lnTo>
                <a:lnTo>
                  <a:pt x="1989" y="3157"/>
                </a:lnTo>
                <a:lnTo>
                  <a:pt x="1985" y="3155"/>
                </a:lnTo>
                <a:lnTo>
                  <a:pt x="1982" y="3151"/>
                </a:lnTo>
                <a:lnTo>
                  <a:pt x="1980" y="3149"/>
                </a:lnTo>
                <a:lnTo>
                  <a:pt x="1976" y="3149"/>
                </a:lnTo>
                <a:lnTo>
                  <a:pt x="1974" y="3149"/>
                </a:lnTo>
                <a:lnTo>
                  <a:pt x="1972" y="3149"/>
                </a:lnTo>
                <a:lnTo>
                  <a:pt x="1968" y="3149"/>
                </a:lnTo>
                <a:lnTo>
                  <a:pt x="1964" y="3153"/>
                </a:lnTo>
                <a:lnTo>
                  <a:pt x="1962" y="3157"/>
                </a:lnTo>
                <a:lnTo>
                  <a:pt x="1961" y="3159"/>
                </a:lnTo>
                <a:lnTo>
                  <a:pt x="1951" y="3164"/>
                </a:lnTo>
                <a:lnTo>
                  <a:pt x="1949" y="3164"/>
                </a:lnTo>
                <a:lnTo>
                  <a:pt x="1941" y="3162"/>
                </a:lnTo>
                <a:lnTo>
                  <a:pt x="1937" y="3162"/>
                </a:lnTo>
                <a:lnTo>
                  <a:pt x="1936" y="3162"/>
                </a:lnTo>
                <a:lnTo>
                  <a:pt x="1934" y="3162"/>
                </a:lnTo>
                <a:lnTo>
                  <a:pt x="1934" y="3161"/>
                </a:lnTo>
                <a:lnTo>
                  <a:pt x="1932" y="3161"/>
                </a:lnTo>
                <a:lnTo>
                  <a:pt x="1930" y="3161"/>
                </a:lnTo>
                <a:lnTo>
                  <a:pt x="1928" y="3159"/>
                </a:lnTo>
                <a:lnTo>
                  <a:pt x="1926" y="3159"/>
                </a:lnTo>
                <a:lnTo>
                  <a:pt x="1926" y="3157"/>
                </a:lnTo>
                <a:lnTo>
                  <a:pt x="1924" y="3157"/>
                </a:lnTo>
                <a:lnTo>
                  <a:pt x="1920" y="3155"/>
                </a:lnTo>
                <a:lnTo>
                  <a:pt x="1920" y="3153"/>
                </a:lnTo>
                <a:lnTo>
                  <a:pt x="1918" y="3151"/>
                </a:lnTo>
                <a:lnTo>
                  <a:pt x="1914" y="3153"/>
                </a:lnTo>
                <a:lnTo>
                  <a:pt x="1913" y="3151"/>
                </a:lnTo>
                <a:lnTo>
                  <a:pt x="1911" y="3151"/>
                </a:lnTo>
                <a:lnTo>
                  <a:pt x="1909" y="3149"/>
                </a:lnTo>
                <a:lnTo>
                  <a:pt x="1907" y="3149"/>
                </a:lnTo>
                <a:lnTo>
                  <a:pt x="1907" y="3147"/>
                </a:lnTo>
                <a:lnTo>
                  <a:pt x="1907" y="3145"/>
                </a:lnTo>
                <a:lnTo>
                  <a:pt x="1905" y="3143"/>
                </a:lnTo>
                <a:lnTo>
                  <a:pt x="1905" y="3141"/>
                </a:lnTo>
                <a:lnTo>
                  <a:pt x="1903" y="3139"/>
                </a:lnTo>
                <a:lnTo>
                  <a:pt x="1901" y="3139"/>
                </a:lnTo>
                <a:lnTo>
                  <a:pt x="1899" y="3139"/>
                </a:lnTo>
                <a:lnTo>
                  <a:pt x="1895" y="3139"/>
                </a:lnTo>
                <a:lnTo>
                  <a:pt x="1893" y="3139"/>
                </a:lnTo>
                <a:lnTo>
                  <a:pt x="1891" y="3139"/>
                </a:lnTo>
                <a:lnTo>
                  <a:pt x="1889" y="3138"/>
                </a:lnTo>
                <a:lnTo>
                  <a:pt x="1888" y="3136"/>
                </a:lnTo>
                <a:lnTo>
                  <a:pt x="1886" y="3136"/>
                </a:lnTo>
                <a:lnTo>
                  <a:pt x="1884" y="3136"/>
                </a:lnTo>
                <a:lnTo>
                  <a:pt x="1884" y="3134"/>
                </a:lnTo>
                <a:lnTo>
                  <a:pt x="1882" y="3134"/>
                </a:lnTo>
                <a:lnTo>
                  <a:pt x="1882" y="3132"/>
                </a:lnTo>
                <a:lnTo>
                  <a:pt x="1884" y="3128"/>
                </a:lnTo>
                <a:lnTo>
                  <a:pt x="1884" y="3126"/>
                </a:lnTo>
                <a:lnTo>
                  <a:pt x="1884" y="3124"/>
                </a:lnTo>
                <a:lnTo>
                  <a:pt x="1884" y="3122"/>
                </a:lnTo>
                <a:lnTo>
                  <a:pt x="1882" y="3122"/>
                </a:lnTo>
                <a:lnTo>
                  <a:pt x="1882" y="3120"/>
                </a:lnTo>
                <a:lnTo>
                  <a:pt x="1880" y="3118"/>
                </a:lnTo>
                <a:lnTo>
                  <a:pt x="1880" y="3116"/>
                </a:lnTo>
                <a:lnTo>
                  <a:pt x="1880" y="3114"/>
                </a:lnTo>
                <a:lnTo>
                  <a:pt x="1880" y="3113"/>
                </a:lnTo>
                <a:lnTo>
                  <a:pt x="1880" y="3109"/>
                </a:lnTo>
                <a:lnTo>
                  <a:pt x="1882" y="3107"/>
                </a:lnTo>
                <a:lnTo>
                  <a:pt x="1882" y="3105"/>
                </a:lnTo>
                <a:lnTo>
                  <a:pt x="1884" y="3105"/>
                </a:lnTo>
                <a:lnTo>
                  <a:pt x="1884" y="3103"/>
                </a:lnTo>
                <a:lnTo>
                  <a:pt x="1886" y="3103"/>
                </a:lnTo>
                <a:lnTo>
                  <a:pt x="1886" y="3101"/>
                </a:lnTo>
                <a:lnTo>
                  <a:pt x="1886" y="3099"/>
                </a:lnTo>
                <a:lnTo>
                  <a:pt x="1884" y="3099"/>
                </a:lnTo>
                <a:lnTo>
                  <a:pt x="1882" y="3099"/>
                </a:lnTo>
                <a:lnTo>
                  <a:pt x="1880" y="3099"/>
                </a:lnTo>
                <a:lnTo>
                  <a:pt x="1880" y="3097"/>
                </a:lnTo>
                <a:lnTo>
                  <a:pt x="1878" y="3097"/>
                </a:lnTo>
                <a:lnTo>
                  <a:pt x="1878" y="3093"/>
                </a:lnTo>
                <a:lnTo>
                  <a:pt x="1878" y="3091"/>
                </a:lnTo>
                <a:lnTo>
                  <a:pt x="1878" y="3090"/>
                </a:lnTo>
                <a:lnTo>
                  <a:pt x="1876" y="3088"/>
                </a:lnTo>
                <a:lnTo>
                  <a:pt x="1874" y="3088"/>
                </a:lnTo>
                <a:lnTo>
                  <a:pt x="1872" y="3088"/>
                </a:lnTo>
                <a:lnTo>
                  <a:pt x="1872" y="3086"/>
                </a:lnTo>
                <a:lnTo>
                  <a:pt x="1872" y="3084"/>
                </a:lnTo>
                <a:lnTo>
                  <a:pt x="1872" y="3082"/>
                </a:lnTo>
                <a:lnTo>
                  <a:pt x="1874" y="3082"/>
                </a:lnTo>
                <a:lnTo>
                  <a:pt x="1876" y="3080"/>
                </a:lnTo>
                <a:lnTo>
                  <a:pt x="1876" y="3078"/>
                </a:lnTo>
                <a:lnTo>
                  <a:pt x="1878" y="3078"/>
                </a:lnTo>
                <a:lnTo>
                  <a:pt x="1880" y="3076"/>
                </a:lnTo>
                <a:lnTo>
                  <a:pt x="1880" y="3078"/>
                </a:lnTo>
                <a:lnTo>
                  <a:pt x="1882" y="3078"/>
                </a:lnTo>
                <a:lnTo>
                  <a:pt x="1882" y="3080"/>
                </a:lnTo>
                <a:lnTo>
                  <a:pt x="1884" y="3080"/>
                </a:lnTo>
                <a:lnTo>
                  <a:pt x="1886" y="3080"/>
                </a:lnTo>
                <a:lnTo>
                  <a:pt x="1888" y="3078"/>
                </a:lnTo>
                <a:lnTo>
                  <a:pt x="1888" y="3076"/>
                </a:lnTo>
                <a:lnTo>
                  <a:pt x="1888" y="3074"/>
                </a:lnTo>
                <a:lnTo>
                  <a:pt x="1886" y="3074"/>
                </a:lnTo>
                <a:lnTo>
                  <a:pt x="1884" y="3074"/>
                </a:lnTo>
                <a:lnTo>
                  <a:pt x="1882" y="3076"/>
                </a:lnTo>
                <a:lnTo>
                  <a:pt x="1882" y="3074"/>
                </a:lnTo>
                <a:lnTo>
                  <a:pt x="1880" y="3072"/>
                </a:lnTo>
                <a:lnTo>
                  <a:pt x="1880" y="3070"/>
                </a:lnTo>
                <a:lnTo>
                  <a:pt x="1880" y="3068"/>
                </a:lnTo>
                <a:lnTo>
                  <a:pt x="1882" y="3066"/>
                </a:lnTo>
                <a:lnTo>
                  <a:pt x="1882" y="3065"/>
                </a:lnTo>
                <a:lnTo>
                  <a:pt x="1882" y="3063"/>
                </a:lnTo>
                <a:lnTo>
                  <a:pt x="1880" y="3063"/>
                </a:lnTo>
                <a:lnTo>
                  <a:pt x="1878" y="3061"/>
                </a:lnTo>
                <a:lnTo>
                  <a:pt x="1878" y="3059"/>
                </a:lnTo>
                <a:lnTo>
                  <a:pt x="1880" y="3059"/>
                </a:lnTo>
                <a:lnTo>
                  <a:pt x="1882" y="3059"/>
                </a:lnTo>
                <a:lnTo>
                  <a:pt x="1884" y="3059"/>
                </a:lnTo>
                <a:lnTo>
                  <a:pt x="1886" y="3057"/>
                </a:lnTo>
                <a:lnTo>
                  <a:pt x="1884" y="3055"/>
                </a:lnTo>
                <a:lnTo>
                  <a:pt x="1882" y="3057"/>
                </a:lnTo>
                <a:lnTo>
                  <a:pt x="1880" y="3057"/>
                </a:lnTo>
                <a:lnTo>
                  <a:pt x="1878" y="3057"/>
                </a:lnTo>
                <a:lnTo>
                  <a:pt x="1878" y="3053"/>
                </a:lnTo>
                <a:lnTo>
                  <a:pt x="1878" y="3051"/>
                </a:lnTo>
                <a:lnTo>
                  <a:pt x="1876" y="3049"/>
                </a:lnTo>
                <a:lnTo>
                  <a:pt x="1874" y="3047"/>
                </a:lnTo>
                <a:lnTo>
                  <a:pt x="1874" y="3045"/>
                </a:lnTo>
                <a:lnTo>
                  <a:pt x="1874" y="3043"/>
                </a:lnTo>
                <a:lnTo>
                  <a:pt x="1872" y="3043"/>
                </a:lnTo>
                <a:lnTo>
                  <a:pt x="1872" y="3042"/>
                </a:lnTo>
                <a:lnTo>
                  <a:pt x="1870" y="3042"/>
                </a:lnTo>
                <a:lnTo>
                  <a:pt x="1868" y="3042"/>
                </a:lnTo>
                <a:lnTo>
                  <a:pt x="1868" y="3040"/>
                </a:lnTo>
                <a:lnTo>
                  <a:pt x="1866" y="3040"/>
                </a:lnTo>
                <a:lnTo>
                  <a:pt x="1866" y="3038"/>
                </a:lnTo>
                <a:lnTo>
                  <a:pt x="1866" y="3036"/>
                </a:lnTo>
                <a:lnTo>
                  <a:pt x="1865" y="3034"/>
                </a:lnTo>
                <a:lnTo>
                  <a:pt x="1865" y="3032"/>
                </a:lnTo>
                <a:lnTo>
                  <a:pt x="1863" y="3032"/>
                </a:lnTo>
                <a:lnTo>
                  <a:pt x="1861" y="3030"/>
                </a:lnTo>
                <a:lnTo>
                  <a:pt x="1859" y="3030"/>
                </a:lnTo>
                <a:lnTo>
                  <a:pt x="1857" y="3030"/>
                </a:lnTo>
                <a:lnTo>
                  <a:pt x="1855" y="3030"/>
                </a:lnTo>
                <a:lnTo>
                  <a:pt x="1853" y="3030"/>
                </a:lnTo>
                <a:lnTo>
                  <a:pt x="1855" y="3028"/>
                </a:lnTo>
                <a:lnTo>
                  <a:pt x="1857" y="3028"/>
                </a:lnTo>
                <a:lnTo>
                  <a:pt x="1859" y="3026"/>
                </a:lnTo>
                <a:lnTo>
                  <a:pt x="1859" y="3024"/>
                </a:lnTo>
                <a:lnTo>
                  <a:pt x="1859" y="3022"/>
                </a:lnTo>
                <a:lnTo>
                  <a:pt x="1859" y="3020"/>
                </a:lnTo>
                <a:lnTo>
                  <a:pt x="1859" y="3018"/>
                </a:lnTo>
                <a:lnTo>
                  <a:pt x="1857" y="3018"/>
                </a:lnTo>
                <a:lnTo>
                  <a:pt x="1855" y="3018"/>
                </a:lnTo>
                <a:lnTo>
                  <a:pt x="1855" y="3017"/>
                </a:lnTo>
                <a:lnTo>
                  <a:pt x="1853" y="3017"/>
                </a:lnTo>
                <a:lnTo>
                  <a:pt x="1851" y="3015"/>
                </a:lnTo>
                <a:lnTo>
                  <a:pt x="1851" y="3013"/>
                </a:lnTo>
                <a:lnTo>
                  <a:pt x="1849" y="3011"/>
                </a:lnTo>
                <a:lnTo>
                  <a:pt x="1849" y="3009"/>
                </a:lnTo>
                <a:lnTo>
                  <a:pt x="1849" y="3007"/>
                </a:lnTo>
                <a:lnTo>
                  <a:pt x="1851" y="3005"/>
                </a:lnTo>
                <a:lnTo>
                  <a:pt x="1857" y="3003"/>
                </a:lnTo>
                <a:lnTo>
                  <a:pt x="1859" y="3001"/>
                </a:lnTo>
                <a:lnTo>
                  <a:pt x="1857" y="2999"/>
                </a:lnTo>
                <a:lnTo>
                  <a:pt x="1857" y="2997"/>
                </a:lnTo>
                <a:lnTo>
                  <a:pt x="1855" y="2997"/>
                </a:lnTo>
                <a:lnTo>
                  <a:pt x="1857" y="2992"/>
                </a:lnTo>
                <a:lnTo>
                  <a:pt x="1857" y="2990"/>
                </a:lnTo>
                <a:lnTo>
                  <a:pt x="1857" y="2988"/>
                </a:lnTo>
                <a:lnTo>
                  <a:pt x="1859" y="2988"/>
                </a:lnTo>
                <a:lnTo>
                  <a:pt x="1863" y="2988"/>
                </a:lnTo>
                <a:lnTo>
                  <a:pt x="1865" y="2988"/>
                </a:lnTo>
                <a:lnTo>
                  <a:pt x="1865" y="2986"/>
                </a:lnTo>
                <a:lnTo>
                  <a:pt x="1865" y="2984"/>
                </a:lnTo>
                <a:lnTo>
                  <a:pt x="1865" y="2982"/>
                </a:lnTo>
                <a:lnTo>
                  <a:pt x="1861" y="2982"/>
                </a:lnTo>
                <a:lnTo>
                  <a:pt x="1861" y="2980"/>
                </a:lnTo>
                <a:lnTo>
                  <a:pt x="1863" y="2980"/>
                </a:lnTo>
                <a:lnTo>
                  <a:pt x="1865" y="2980"/>
                </a:lnTo>
                <a:lnTo>
                  <a:pt x="1866" y="2980"/>
                </a:lnTo>
                <a:lnTo>
                  <a:pt x="1870" y="2980"/>
                </a:lnTo>
                <a:lnTo>
                  <a:pt x="1870" y="2978"/>
                </a:lnTo>
                <a:lnTo>
                  <a:pt x="1870" y="2976"/>
                </a:lnTo>
                <a:lnTo>
                  <a:pt x="1872" y="2976"/>
                </a:lnTo>
                <a:lnTo>
                  <a:pt x="1874" y="2976"/>
                </a:lnTo>
                <a:lnTo>
                  <a:pt x="1876" y="2976"/>
                </a:lnTo>
                <a:lnTo>
                  <a:pt x="1876" y="2978"/>
                </a:lnTo>
                <a:lnTo>
                  <a:pt x="1876" y="2976"/>
                </a:lnTo>
                <a:lnTo>
                  <a:pt x="1876" y="2974"/>
                </a:lnTo>
                <a:lnTo>
                  <a:pt x="1874" y="2974"/>
                </a:lnTo>
                <a:lnTo>
                  <a:pt x="1874" y="2972"/>
                </a:lnTo>
                <a:lnTo>
                  <a:pt x="1874" y="2970"/>
                </a:lnTo>
                <a:lnTo>
                  <a:pt x="1874" y="2969"/>
                </a:lnTo>
                <a:lnTo>
                  <a:pt x="1878" y="2969"/>
                </a:lnTo>
                <a:lnTo>
                  <a:pt x="1880" y="2967"/>
                </a:lnTo>
                <a:lnTo>
                  <a:pt x="1880" y="2965"/>
                </a:lnTo>
                <a:lnTo>
                  <a:pt x="1880" y="2961"/>
                </a:lnTo>
                <a:lnTo>
                  <a:pt x="1878" y="2959"/>
                </a:lnTo>
                <a:lnTo>
                  <a:pt x="1876" y="2959"/>
                </a:lnTo>
                <a:lnTo>
                  <a:pt x="1876" y="2957"/>
                </a:lnTo>
                <a:lnTo>
                  <a:pt x="1878" y="2955"/>
                </a:lnTo>
                <a:lnTo>
                  <a:pt x="1878" y="2953"/>
                </a:lnTo>
                <a:lnTo>
                  <a:pt x="1878" y="2951"/>
                </a:lnTo>
                <a:lnTo>
                  <a:pt x="1878" y="2949"/>
                </a:lnTo>
                <a:lnTo>
                  <a:pt x="1878" y="2947"/>
                </a:lnTo>
                <a:lnTo>
                  <a:pt x="1878" y="2946"/>
                </a:lnTo>
                <a:lnTo>
                  <a:pt x="1876" y="2944"/>
                </a:lnTo>
                <a:lnTo>
                  <a:pt x="1874" y="2946"/>
                </a:lnTo>
                <a:lnTo>
                  <a:pt x="1872" y="2946"/>
                </a:lnTo>
                <a:lnTo>
                  <a:pt x="1870" y="2946"/>
                </a:lnTo>
                <a:lnTo>
                  <a:pt x="1868" y="2944"/>
                </a:lnTo>
                <a:lnTo>
                  <a:pt x="1868" y="2942"/>
                </a:lnTo>
                <a:lnTo>
                  <a:pt x="1870" y="2942"/>
                </a:lnTo>
                <a:lnTo>
                  <a:pt x="1870" y="2940"/>
                </a:lnTo>
                <a:lnTo>
                  <a:pt x="1872" y="2938"/>
                </a:lnTo>
                <a:lnTo>
                  <a:pt x="1870" y="2936"/>
                </a:lnTo>
                <a:lnTo>
                  <a:pt x="1870" y="2934"/>
                </a:lnTo>
                <a:lnTo>
                  <a:pt x="1870" y="2932"/>
                </a:lnTo>
                <a:lnTo>
                  <a:pt x="1870" y="2930"/>
                </a:lnTo>
                <a:lnTo>
                  <a:pt x="1870" y="2928"/>
                </a:lnTo>
                <a:lnTo>
                  <a:pt x="1870" y="2926"/>
                </a:lnTo>
                <a:lnTo>
                  <a:pt x="1868" y="2926"/>
                </a:lnTo>
                <a:lnTo>
                  <a:pt x="1868" y="2928"/>
                </a:lnTo>
                <a:lnTo>
                  <a:pt x="1866" y="2928"/>
                </a:lnTo>
                <a:lnTo>
                  <a:pt x="1866" y="2926"/>
                </a:lnTo>
                <a:lnTo>
                  <a:pt x="1865" y="2924"/>
                </a:lnTo>
                <a:lnTo>
                  <a:pt x="1865" y="2922"/>
                </a:lnTo>
                <a:lnTo>
                  <a:pt x="1866" y="2922"/>
                </a:lnTo>
                <a:lnTo>
                  <a:pt x="1866" y="2921"/>
                </a:lnTo>
                <a:lnTo>
                  <a:pt x="1868" y="2921"/>
                </a:lnTo>
                <a:lnTo>
                  <a:pt x="1868" y="2919"/>
                </a:lnTo>
                <a:lnTo>
                  <a:pt x="1868" y="2917"/>
                </a:lnTo>
                <a:lnTo>
                  <a:pt x="1870" y="2917"/>
                </a:lnTo>
                <a:lnTo>
                  <a:pt x="1872" y="2917"/>
                </a:lnTo>
                <a:lnTo>
                  <a:pt x="1872" y="2915"/>
                </a:lnTo>
                <a:lnTo>
                  <a:pt x="1872" y="2913"/>
                </a:lnTo>
                <a:lnTo>
                  <a:pt x="1872" y="2911"/>
                </a:lnTo>
                <a:lnTo>
                  <a:pt x="1870" y="2911"/>
                </a:lnTo>
                <a:lnTo>
                  <a:pt x="1868" y="2911"/>
                </a:lnTo>
                <a:lnTo>
                  <a:pt x="1865" y="2907"/>
                </a:lnTo>
                <a:lnTo>
                  <a:pt x="1863" y="2907"/>
                </a:lnTo>
                <a:lnTo>
                  <a:pt x="1863" y="2903"/>
                </a:lnTo>
                <a:lnTo>
                  <a:pt x="1861" y="2901"/>
                </a:lnTo>
                <a:lnTo>
                  <a:pt x="1859" y="2901"/>
                </a:lnTo>
                <a:lnTo>
                  <a:pt x="1857" y="2903"/>
                </a:lnTo>
                <a:lnTo>
                  <a:pt x="1857" y="2905"/>
                </a:lnTo>
                <a:lnTo>
                  <a:pt x="1857" y="2907"/>
                </a:lnTo>
                <a:lnTo>
                  <a:pt x="1855" y="2907"/>
                </a:lnTo>
                <a:lnTo>
                  <a:pt x="1853" y="2909"/>
                </a:lnTo>
                <a:lnTo>
                  <a:pt x="1853" y="2911"/>
                </a:lnTo>
                <a:lnTo>
                  <a:pt x="1849" y="2913"/>
                </a:lnTo>
                <a:lnTo>
                  <a:pt x="1847" y="2913"/>
                </a:lnTo>
                <a:lnTo>
                  <a:pt x="1845" y="2913"/>
                </a:lnTo>
                <a:lnTo>
                  <a:pt x="1845" y="2911"/>
                </a:lnTo>
                <a:lnTo>
                  <a:pt x="1845" y="2909"/>
                </a:lnTo>
                <a:lnTo>
                  <a:pt x="1847" y="2909"/>
                </a:lnTo>
                <a:lnTo>
                  <a:pt x="1849" y="2909"/>
                </a:lnTo>
                <a:lnTo>
                  <a:pt x="1851" y="2909"/>
                </a:lnTo>
                <a:lnTo>
                  <a:pt x="1851" y="2907"/>
                </a:lnTo>
                <a:lnTo>
                  <a:pt x="1851" y="2905"/>
                </a:lnTo>
                <a:lnTo>
                  <a:pt x="1849" y="2905"/>
                </a:lnTo>
                <a:lnTo>
                  <a:pt x="1845" y="2903"/>
                </a:lnTo>
                <a:lnTo>
                  <a:pt x="1845" y="2901"/>
                </a:lnTo>
                <a:lnTo>
                  <a:pt x="1845" y="2898"/>
                </a:lnTo>
                <a:lnTo>
                  <a:pt x="1843" y="2896"/>
                </a:lnTo>
                <a:lnTo>
                  <a:pt x="1841" y="2896"/>
                </a:lnTo>
                <a:lnTo>
                  <a:pt x="1840" y="2894"/>
                </a:lnTo>
                <a:lnTo>
                  <a:pt x="1840" y="2892"/>
                </a:lnTo>
                <a:lnTo>
                  <a:pt x="1840" y="2890"/>
                </a:lnTo>
                <a:lnTo>
                  <a:pt x="1840" y="2892"/>
                </a:lnTo>
                <a:lnTo>
                  <a:pt x="1838" y="2892"/>
                </a:lnTo>
                <a:lnTo>
                  <a:pt x="1838" y="2890"/>
                </a:lnTo>
                <a:lnTo>
                  <a:pt x="1836" y="2890"/>
                </a:lnTo>
                <a:lnTo>
                  <a:pt x="1834" y="2890"/>
                </a:lnTo>
                <a:lnTo>
                  <a:pt x="1836" y="2890"/>
                </a:lnTo>
                <a:lnTo>
                  <a:pt x="1836" y="2888"/>
                </a:lnTo>
                <a:lnTo>
                  <a:pt x="1838" y="2888"/>
                </a:lnTo>
                <a:lnTo>
                  <a:pt x="1840" y="2886"/>
                </a:lnTo>
                <a:lnTo>
                  <a:pt x="1840" y="2884"/>
                </a:lnTo>
                <a:lnTo>
                  <a:pt x="1840" y="2882"/>
                </a:lnTo>
                <a:lnTo>
                  <a:pt x="1838" y="2882"/>
                </a:lnTo>
                <a:lnTo>
                  <a:pt x="1836" y="2882"/>
                </a:lnTo>
                <a:lnTo>
                  <a:pt x="1834" y="2880"/>
                </a:lnTo>
                <a:lnTo>
                  <a:pt x="1832" y="2876"/>
                </a:lnTo>
                <a:lnTo>
                  <a:pt x="1830" y="2874"/>
                </a:lnTo>
                <a:lnTo>
                  <a:pt x="1828" y="2874"/>
                </a:lnTo>
                <a:lnTo>
                  <a:pt x="1828" y="2873"/>
                </a:lnTo>
                <a:lnTo>
                  <a:pt x="1828" y="2871"/>
                </a:lnTo>
                <a:lnTo>
                  <a:pt x="1830" y="2871"/>
                </a:lnTo>
                <a:lnTo>
                  <a:pt x="1830" y="2869"/>
                </a:lnTo>
                <a:lnTo>
                  <a:pt x="1830" y="2867"/>
                </a:lnTo>
                <a:lnTo>
                  <a:pt x="1832" y="2863"/>
                </a:lnTo>
                <a:lnTo>
                  <a:pt x="1832" y="2861"/>
                </a:lnTo>
                <a:lnTo>
                  <a:pt x="1830" y="2859"/>
                </a:lnTo>
                <a:lnTo>
                  <a:pt x="1828" y="2857"/>
                </a:lnTo>
                <a:lnTo>
                  <a:pt x="1824" y="2853"/>
                </a:lnTo>
                <a:lnTo>
                  <a:pt x="1824" y="2851"/>
                </a:lnTo>
                <a:lnTo>
                  <a:pt x="1822" y="2848"/>
                </a:lnTo>
                <a:lnTo>
                  <a:pt x="1820" y="2846"/>
                </a:lnTo>
                <a:lnTo>
                  <a:pt x="1820" y="2844"/>
                </a:lnTo>
                <a:lnTo>
                  <a:pt x="1816" y="2842"/>
                </a:lnTo>
                <a:lnTo>
                  <a:pt x="1816" y="2840"/>
                </a:lnTo>
                <a:lnTo>
                  <a:pt x="1815" y="2838"/>
                </a:lnTo>
                <a:lnTo>
                  <a:pt x="1811" y="2832"/>
                </a:lnTo>
                <a:lnTo>
                  <a:pt x="1809" y="2830"/>
                </a:lnTo>
                <a:lnTo>
                  <a:pt x="1809" y="2828"/>
                </a:lnTo>
                <a:lnTo>
                  <a:pt x="1809" y="2827"/>
                </a:lnTo>
                <a:lnTo>
                  <a:pt x="1809" y="2825"/>
                </a:lnTo>
                <a:lnTo>
                  <a:pt x="1807" y="2825"/>
                </a:lnTo>
                <a:lnTo>
                  <a:pt x="1807" y="2823"/>
                </a:lnTo>
                <a:lnTo>
                  <a:pt x="1807" y="2821"/>
                </a:lnTo>
                <a:lnTo>
                  <a:pt x="1807" y="2819"/>
                </a:lnTo>
                <a:lnTo>
                  <a:pt x="1805" y="2817"/>
                </a:lnTo>
                <a:lnTo>
                  <a:pt x="1805" y="2815"/>
                </a:lnTo>
                <a:lnTo>
                  <a:pt x="1807" y="2815"/>
                </a:lnTo>
                <a:lnTo>
                  <a:pt x="1809" y="2815"/>
                </a:lnTo>
                <a:lnTo>
                  <a:pt x="1811" y="2813"/>
                </a:lnTo>
                <a:lnTo>
                  <a:pt x="1813" y="2813"/>
                </a:lnTo>
                <a:lnTo>
                  <a:pt x="1813" y="2811"/>
                </a:lnTo>
                <a:lnTo>
                  <a:pt x="1813" y="2809"/>
                </a:lnTo>
                <a:lnTo>
                  <a:pt x="1813" y="2807"/>
                </a:lnTo>
                <a:lnTo>
                  <a:pt x="1811" y="2807"/>
                </a:lnTo>
                <a:lnTo>
                  <a:pt x="1809" y="2807"/>
                </a:lnTo>
                <a:lnTo>
                  <a:pt x="1807" y="2807"/>
                </a:lnTo>
                <a:lnTo>
                  <a:pt x="1807" y="2805"/>
                </a:lnTo>
                <a:lnTo>
                  <a:pt x="1807" y="2803"/>
                </a:lnTo>
                <a:lnTo>
                  <a:pt x="1807" y="2802"/>
                </a:lnTo>
                <a:lnTo>
                  <a:pt x="1811" y="2800"/>
                </a:lnTo>
                <a:lnTo>
                  <a:pt x="1811" y="2802"/>
                </a:lnTo>
                <a:lnTo>
                  <a:pt x="1815" y="2803"/>
                </a:lnTo>
                <a:lnTo>
                  <a:pt x="1815" y="2800"/>
                </a:lnTo>
                <a:lnTo>
                  <a:pt x="1815" y="2798"/>
                </a:lnTo>
                <a:lnTo>
                  <a:pt x="1816" y="2798"/>
                </a:lnTo>
                <a:lnTo>
                  <a:pt x="1816" y="2800"/>
                </a:lnTo>
                <a:lnTo>
                  <a:pt x="1818" y="2800"/>
                </a:lnTo>
                <a:lnTo>
                  <a:pt x="1818" y="2798"/>
                </a:lnTo>
                <a:lnTo>
                  <a:pt x="1820" y="2798"/>
                </a:lnTo>
                <a:lnTo>
                  <a:pt x="1818" y="2798"/>
                </a:lnTo>
                <a:lnTo>
                  <a:pt x="1818" y="2796"/>
                </a:lnTo>
                <a:lnTo>
                  <a:pt x="1818" y="2794"/>
                </a:lnTo>
                <a:lnTo>
                  <a:pt x="1820" y="2792"/>
                </a:lnTo>
                <a:lnTo>
                  <a:pt x="1822" y="2792"/>
                </a:lnTo>
                <a:lnTo>
                  <a:pt x="1822" y="2788"/>
                </a:lnTo>
                <a:lnTo>
                  <a:pt x="1820" y="2788"/>
                </a:lnTo>
                <a:lnTo>
                  <a:pt x="1818" y="2788"/>
                </a:lnTo>
                <a:lnTo>
                  <a:pt x="1816" y="2788"/>
                </a:lnTo>
                <a:lnTo>
                  <a:pt x="1813" y="2784"/>
                </a:lnTo>
                <a:lnTo>
                  <a:pt x="1811" y="2782"/>
                </a:lnTo>
                <a:lnTo>
                  <a:pt x="1809" y="2780"/>
                </a:lnTo>
                <a:lnTo>
                  <a:pt x="1807" y="2779"/>
                </a:lnTo>
                <a:lnTo>
                  <a:pt x="1805" y="2777"/>
                </a:lnTo>
                <a:lnTo>
                  <a:pt x="1801" y="2773"/>
                </a:lnTo>
                <a:lnTo>
                  <a:pt x="1799" y="2771"/>
                </a:lnTo>
                <a:lnTo>
                  <a:pt x="1797" y="2769"/>
                </a:lnTo>
                <a:lnTo>
                  <a:pt x="1795" y="2765"/>
                </a:lnTo>
                <a:lnTo>
                  <a:pt x="1793" y="2763"/>
                </a:lnTo>
                <a:lnTo>
                  <a:pt x="1792" y="2761"/>
                </a:lnTo>
                <a:lnTo>
                  <a:pt x="1788" y="2757"/>
                </a:lnTo>
                <a:lnTo>
                  <a:pt x="1786" y="2755"/>
                </a:lnTo>
                <a:lnTo>
                  <a:pt x="1784" y="2754"/>
                </a:lnTo>
                <a:lnTo>
                  <a:pt x="1784" y="2752"/>
                </a:lnTo>
                <a:lnTo>
                  <a:pt x="1784" y="2750"/>
                </a:lnTo>
                <a:lnTo>
                  <a:pt x="1782" y="2750"/>
                </a:lnTo>
                <a:lnTo>
                  <a:pt x="1782" y="2748"/>
                </a:lnTo>
                <a:lnTo>
                  <a:pt x="1780" y="2748"/>
                </a:lnTo>
                <a:lnTo>
                  <a:pt x="1780" y="2746"/>
                </a:lnTo>
                <a:lnTo>
                  <a:pt x="1780" y="2744"/>
                </a:lnTo>
                <a:lnTo>
                  <a:pt x="1780" y="2742"/>
                </a:lnTo>
                <a:lnTo>
                  <a:pt x="1782" y="2742"/>
                </a:lnTo>
                <a:lnTo>
                  <a:pt x="1784" y="2742"/>
                </a:lnTo>
                <a:lnTo>
                  <a:pt x="1786" y="2740"/>
                </a:lnTo>
                <a:lnTo>
                  <a:pt x="1786" y="2738"/>
                </a:lnTo>
                <a:lnTo>
                  <a:pt x="1784" y="2738"/>
                </a:lnTo>
                <a:lnTo>
                  <a:pt x="1784" y="2736"/>
                </a:lnTo>
                <a:lnTo>
                  <a:pt x="1782" y="2736"/>
                </a:lnTo>
                <a:lnTo>
                  <a:pt x="1776" y="2734"/>
                </a:lnTo>
                <a:lnTo>
                  <a:pt x="1774" y="2734"/>
                </a:lnTo>
                <a:lnTo>
                  <a:pt x="1772" y="2734"/>
                </a:lnTo>
                <a:lnTo>
                  <a:pt x="1770" y="2734"/>
                </a:lnTo>
                <a:lnTo>
                  <a:pt x="1761" y="2727"/>
                </a:lnTo>
                <a:lnTo>
                  <a:pt x="1755" y="2723"/>
                </a:lnTo>
                <a:lnTo>
                  <a:pt x="1749" y="2719"/>
                </a:lnTo>
                <a:lnTo>
                  <a:pt x="1747" y="2719"/>
                </a:lnTo>
                <a:lnTo>
                  <a:pt x="1747" y="2717"/>
                </a:lnTo>
                <a:lnTo>
                  <a:pt x="1747" y="2715"/>
                </a:lnTo>
                <a:lnTo>
                  <a:pt x="1749" y="2713"/>
                </a:lnTo>
                <a:lnTo>
                  <a:pt x="1749" y="2711"/>
                </a:lnTo>
                <a:lnTo>
                  <a:pt x="1749" y="2709"/>
                </a:lnTo>
                <a:lnTo>
                  <a:pt x="1749" y="2707"/>
                </a:lnTo>
                <a:lnTo>
                  <a:pt x="1747" y="2707"/>
                </a:lnTo>
                <a:lnTo>
                  <a:pt x="1745" y="2707"/>
                </a:lnTo>
                <a:lnTo>
                  <a:pt x="1744" y="2706"/>
                </a:lnTo>
                <a:lnTo>
                  <a:pt x="1744" y="2704"/>
                </a:lnTo>
                <a:lnTo>
                  <a:pt x="1745" y="2702"/>
                </a:lnTo>
                <a:lnTo>
                  <a:pt x="1745" y="2700"/>
                </a:lnTo>
                <a:lnTo>
                  <a:pt x="1745" y="2698"/>
                </a:lnTo>
                <a:lnTo>
                  <a:pt x="1744" y="2698"/>
                </a:lnTo>
                <a:lnTo>
                  <a:pt x="1744" y="2696"/>
                </a:lnTo>
                <a:lnTo>
                  <a:pt x="1742" y="2696"/>
                </a:lnTo>
                <a:lnTo>
                  <a:pt x="1742" y="2698"/>
                </a:lnTo>
                <a:lnTo>
                  <a:pt x="1742" y="2700"/>
                </a:lnTo>
                <a:lnTo>
                  <a:pt x="1740" y="2702"/>
                </a:lnTo>
                <a:lnTo>
                  <a:pt x="1738" y="2702"/>
                </a:lnTo>
                <a:lnTo>
                  <a:pt x="1736" y="2702"/>
                </a:lnTo>
                <a:lnTo>
                  <a:pt x="1738" y="2702"/>
                </a:lnTo>
                <a:lnTo>
                  <a:pt x="1738" y="2700"/>
                </a:lnTo>
                <a:lnTo>
                  <a:pt x="1738" y="2698"/>
                </a:lnTo>
                <a:lnTo>
                  <a:pt x="1738" y="2696"/>
                </a:lnTo>
                <a:lnTo>
                  <a:pt x="1738" y="2694"/>
                </a:lnTo>
                <a:lnTo>
                  <a:pt x="1738" y="2692"/>
                </a:lnTo>
                <a:lnTo>
                  <a:pt x="1736" y="2690"/>
                </a:lnTo>
                <a:lnTo>
                  <a:pt x="1734" y="2690"/>
                </a:lnTo>
                <a:lnTo>
                  <a:pt x="1734" y="2692"/>
                </a:lnTo>
                <a:lnTo>
                  <a:pt x="1736" y="2694"/>
                </a:lnTo>
                <a:lnTo>
                  <a:pt x="1736" y="2696"/>
                </a:lnTo>
                <a:lnTo>
                  <a:pt x="1736" y="2698"/>
                </a:lnTo>
                <a:lnTo>
                  <a:pt x="1734" y="2698"/>
                </a:lnTo>
                <a:lnTo>
                  <a:pt x="1734" y="2700"/>
                </a:lnTo>
                <a:lnTo>
                  <a:pt x="1732" y="2700"/>
                </a:lnTo>
                <a:lnTo>
                  <a:pt x="1730" y="2700"/>
                </a:lnTo>
                <a:lnTo>
                  <a:pt x="1730" y="2698"/>
                </a:lnTo>
                <a:lnTo>
                  <a:pt x="1730" y="2696"/>
                </a:lnTo>
                <a:lnTo>
                  <a:pt x="1732" y="2696"/>
                </a:lnTo>
                <a:lnTo>
                  <a:pt x="1732" y="2694"/>
                </a:lnTo>
                <a:lnTo>
                  <a:pt x="1732" y="2692"/>
                </a:lnTo>
                <a:lnTo>
                  <a:pt x="1730" y="2690"/>
                </a:lnTo>
                <a:lnTo>
                  <a:pt x="1728" y="2690"/>
                </a:lnTo>
                <a:lnTo>
                  <a:pt x="1726" y="2690"/>
                </a:lnTo>
                <a:lnTo>
                  <a:pt x="1724" y="2690"/>
                </a:lnTo>
                <a:lnTo>
                  <a:pt x="1724" y="2692"/>
                </a:lnTo>
                <a:lnTo>
                  <a:pt x="1722" y="2692"/>
                </a:lnTo>
                <a:lnTo>
                  <a:pt x="1717" y="2692"/>
                </a:lnTo>
                <a:lnTo>
                  <a:pt x="1715" y="2694"/>
                </a:lnTo>
                <a:lnTo>
                  <a:pt x="1713" y="2694"/>
                </a:lnTo>
                <a:lnTo>
                  <a:pt x="1711" y="2694"/>
                </a:lnTo>
                <a:lnTo>
                  <a:pt x="1709" y="2694"/>
                </a:lnTo>
                <a:lnTo>
                  <a:pt x="1707" y="2692"/>
                </a:lnTo>
                <a:lnTo>
                  <a:pt x="1705" y="2692"/>
                </a:lnTo>
                <a:lnTo>
                  <a:pt x="1703" y="2692"/>
                </a:lnTo>
                <a:lnTo>
                  <a:pt x="1703" y="2690"/>
                </a:lnTo>
                <a:lnTo>
                  <a:pt x="1701" y="2690"/>
                </a:lnTo>
                <a:lnTo>
                  <a:pt x="1699" y="2690"/>
                </a:lnTo>
                <a:lnTo>
                  <a:pt x="1697" y="2688"/>
                </a:lnTo>
                <a:lnTo>
                  <a:pt x="1696" y="2688"/>
                </a:lnTo>
                <a:lnTo>
                  <a:pt x="1694" y="2688"/>
                </a:lnTo>
                <a:lnTo>
                  <a:pt x="1692" y="2686"/>
                </a:lnTo>
                <a:lnTo>
                  <a:pt x="1690" y="2684"/>
                </a:lnTo>
                <a:lnTo>
                  <a:pt x="1688" y="2684"/>
                </a:lnTo>
                <a:lnTo>
                  <a:pt x="1684" y="2683"/>
                </a:lnTo>
                <a:lnTo>
                  <a:pt x="1682" y="2683"/>
                </a:lnTo>
                <a:lnTo>
                  <a:pt x="1680" y="2681"/>
                </a:lnTo>
                <a:lnTo>
                  <a:pt x="1678" y="2679"/>
                </a:lnTo>
                <a:lnTo>
                  <a:pt x="1680" y="2679"/>
                </a:lnTo>
                <a:lnTo>
                  <a:pt x="1680" y="2677"/>
                </a:lnTo>
                <a:lnTo>
                  <a:pt x="1682" y="2677"/>
                </a:lnTo>
                <a:lnTo>
                  <a:pt x="1682" y="2675"/>
                </a:lnTo>
                <a:lnTo>
                  <a:pt x="1684" y="2675"/>
                </a:lnTo>
                <a:lnTo>
                  <a:pt x="1682" y="2673"/>
                </a:lnTo>
                <a:lnTo>
                  <a:pt x="1680" y="2671"/>
                </a:lnTo>
                <a:lnTo>
                  <a:pt x="1678" y="2671"/>
                </a:lnTo>
                <a:lnTo>
                  <a:pt x="1676" y="2673"/>
                </a:lnTo>
                <a:lnTo>
                  <a:pt x="1676" y="2675"/>
                </a:lnTo>
                <a:lnTo>
                  <a:pt x="1674" y="2677"/>
                </a:lnTo>
                <a:lnTo>
                  <a:pt x="1672" y="2677"/>
                </a:lnTo>
                <a:lnTo>
                  <a:pt x="1672" y="2675"/>
                </a:lnTo>
                <a:lnTo>
                  <a:pt x="1672" y="2673"/>
                </a:lnTo>
                <a:lnTo>
                  <a:pt x="1674" y="2673"/>
                </a:lnTo>
                <a:lnTo>
                  <a:pt x="1674" y="2671"/>
                </a:lnTo>
                <a:lnTo>
                  <a:pt x="1674" y="2669"/>
                </a:lnTo>
                <a:lnTo>
                  <a:pt x="1672" y="2669"/>
                </a:lnTo>
                <a:lnTo>
                  <a:pt x="1671" y="2669"/>
                </a:lnTo>
                <a:lnTo>
                  <a:pt x="1669" y="2667"/>
                </a:lnTo>
                <a:lnTo>
                  <a:pt x="1669" y="2665"/>
                </a:lnTo>
                <a:lnTo>
                  <a:pt x="1671" y="2665"/>
                </a:lnTo>
                <a:lnTo>
                  <a:pt x="1671" y="2663"/>
                </a:lnTo>
                <a:lnTo>
                  <a:pt x="1669" y="2661"/>
                </a:lnTo>
                <a:lnTo>
                  <a:pt x="1667" y="2661"/>
                </a:lnTo>
                <a:lnTo>
                  <a:pt x="1665" y="2663"/>
                </a:lnTo>
                <a:lnTo>
                  <a:pt x="1663" y="2663"/>
                </a:lnTo>
                <a:lnTo>
                  <a:pt x="1663" y="2665"/>
                </a:lnTo>
                <a:lnTo>
                  <a:pt x="1661" y="2663"/>
                </a:lnTo>
                <a:lnTo>
                  <a:pt x="1659" y="2663"/>
                </a:lnTo>
                <a:lnTo>
                  <a:pt x="1657" y="2661"/>
                </a:lnTo>
                <a:lnTo>
                  <a:pt x="1653" y="2658"/>
                </a:lnTo>
                <a:lnTo>
                  <a:pt x="1653" y="2656"/>
                </a:lnTo>
                <a:lnTo>
                  <a:pt x="1651" y="2656"/>
                </a:lnTo>
                <a:lnTo>
                  <a:pt x="1651" y="2654"/>
                </a:lnTo>
                <a:lnTo>
                  <a:pt x="1649" y="2652"/>
                </a:lnTo>
                <a:lnTo>
                  <a:pt x="1649" y="2650"/>
                </a:lnTo>
                <a:lnTo>
                  <a:pt x="1648" y="2650"/>
                </a:lnTo>
                <a:lnTo>
                  <a:pt x="1648" y="2648"/>
                </a:lnTo>
                <a:lnTo>
                  <a:pt x="1646" y="2646"/>
                </a:lnTo>
                <a:lnTo>
                  <a:pt x="1644" y="2644"/>
                </a:lnTo>
                <a:lnTo>
                  <a:pt x="1642" y="2644"/>
                </a:lnTo>
                <a:lnTo>
                  <a:pt x="1640" y="2642"/>
                </a:lnTo>
                <a:lnTo>
                  <a:pt x="1640" y="2640"/>
                </a:lnTo>
                <a:lnTo>
                  <a:pt x="1638" y="2640"/>
                </a:lnTo>
                <a:lnTo>
                  <a:pt x="1638" y="2638"/>
                </a:lnTo>
                <a:lnTo>
                  <a:pt x="1638" y="2636"/>
                </a:lnTo>
                <a:lnTo>
                  <a:pt x="1636" y="2636"/>
                </a:lnTo>
                <a:lnTo>
                  <a:pt x="1634" y="2635"/>
                </a:lnTo>
                <a:lnTo>
                  <a:pt x="1634" y="2633"/>
                </a:lnTo>
                <a:lnTo>
                  <a:pt x="1634" y="2631"/>
                </a:lnTo>
                <a:lnTo>
                  <a:pt x="1634" y="2629"/>
                </a:lnTo>
                <a:lnTo>
                  <a:pt x="1632" y="2629"/>
                </a:lnTo>
                <a:lnTo>
                  <a:pt x="1632" y="2627"/>
                </a:lnTo>
                <a:lnTo>
                  <a:pt x="1630" y="2627"/>
                </a:lnTo>
                <a:lnTo>
                  <a:pt x="1630" y="2625"/>
                </a:lnTo>
                <a:lnTo>
                  <a:pt x="1628" y="2625"/>
                </a:lnTo>
                <a:lnTo>
                  <a:pt x="1628" y="2623"/>
                </a:lnTo>
                <a:lnTo>
                  <a:pt x="1628" y="2621"/>
                </a:lnTo>
                <a:lnTo>
                  <a:pt x="1628" y="2619"/>
                </a:lnTo>
                <a:lnTo>
                  <a:pt x="1628" y="2617"/>
                </a:lnTo>
                <a:lnTo>
                  <a:pt x="1630" y="2617"/>
                </a:lnTo>
                <a:lnTo>
                  <a:pt x="1630" y="2615"/>
                </a:lnTo>
                <a:lnTo>
                  <a:pt x="1632" y="2615"/>
                </a:lnTo>
                <a:lnTo>
                  <a:pt x="1634" y="2617"/>
                </a:lnTo>
                <a:lnTo>
                  <a:pt x="1634" y="2619"/>
                </a:lnTo>
                <a:lnTo>
                  <a:pt x="1634" y="2621"/>
                </a:lnTo>
                <a:lnTo>
                  <a:pt x="1636" y="2623"/>
                </a:lnTo>
                <a:lnTo>
                  <a:pt x="1638" y="2621"/>
                </a:lnTo>
                <a:lnTo>
                  <a:pt x="1640" y="2621"/>
                </a:lnTo>
                <a:lnTo>
                  <a:pt x="1640" y="2619"/>
                </a:lnTo>
                <a:lnTo>
                  <a:pt x="1642" y="2617"/>
                </a:lnTo>
                <a:lnTo>
                  <a:pt x="1642" y="2615"/>
                </a:lnTo>
                <a:lnTo>
                  <a:pt x="1640" y="2615"/>
                </a:lnTo>
                <a:lnTo>
                  <a:pt x="1638" y="2615"/>
                </a:lnTo>
                <a:lnTo>
                  <a:pt x="1636" y="2615"/>
                </a:lnTo>
                <a:lnTo>
                  <a:pt x="1634" y="2613"/>
                </a:lnTo>
                <a:lnTo>
                  <a:pt x="1634" y="2611"/>
                </a:lnTo>
                <a:lnTo>
                  <a:pt x="1638" y="2611"/>
                </a:lnTo>
                <a:lnTo>
                  <a:pt x="1640" y="2610"/>
                </a:lnTo>
                <a:lnTo>
                  <a:pt x="1642" y="2610"/>
                </a:lnTo>
                <a:lnTo>
                  <a:pt x="1644" y="2608"/>
                </a:lnTo>
                <a:lnTo>
                  <a:pt x="1649" y="2604"/>
                </a:lnTo>
                <a:lnTo>
                  <a:pt x="1649" y="2602"/>
                </a:lnTo>
                <a:lnTo>
                  <a:pt x="1649" y="2600"/>
                </a:lnTo>
                <a:lnTo>
                  <a:pt x="1648" y="2600"/>
                </a:lnTo>
                <a:lnTo>
                  <a:pt x="1646" y="2596"/>
                </a:lnTo>
                <a:lnTo>
                  <a:pt x="1644" y="2596"/>
                </a:lnTo>
                <a:lnTo>
                  <a:pt x="1642" y="2596"/>
                </a:lnTo>
                <a:lnTo>
                  <a:pt x="1640" y="2596"/>
                </a:lnTo>
                <a:lnTo>
                  <a:pt x="1638" y="2594"/>
                </a:lnTo>
                <a:lnTo>
                  <a:pt x="1638" y="2592"/>
                </a:lnTo>
                <a:lnTo>
                  <a:pt x="1638" y="2590"/>
                </a:lnTo>
                <a:lnTo>
                  <a:pt x="1640" y="2590"/>
                </a:lnTo>
                <a:lnTo>
                  <a:pt x="1642" y="2592"/>
                </a:lnTo>
                <a:lnTo>
                  <a:pt x="1642" y="2594"/>
                </a:lnTo>
                <a:lnTo>
                  <a:pt x="1644" y="2594"/>
                </a:lnTo>
                <a:lnTo>
                  <a:pt x="1646" y="2594"/>
                </a:lnTo>
                <a:lnTo>
                  <a:pt x="1646" y="2592"/>
                </a:lnTo>
                <a:lnTo>
                  <a:pt x="1646" y="2590"/>
                </a:lnTo>
                <a:lnTo>
                  <a:pt x="1644" y="2588"/>
                </a:lnTo>
                <a:lnTo>
                  <a:pt x="1642" y="2588"/>
                </a:lnTo>
                <a:lnTo>
                  <a:pt x="1642" y="2587"/>
                </a:lnTo>
                <a:lnTo>
                  <a:pt x="1640" y="2587"/>
                </a:lnTo>
                <a:lnTo>
                  <a:pt x="1640" y="2585"/>
                </a:lnTo>
                <a:lnTo>
                  <a:pt x="1640" y="2583"/>
                </a:lnTo>
                <a:lnTo>
                  <a:pt x="1642" y="2579"/>
                </a:lnTo>
                <a:lnTo>
                  <a:pt x="1644" y="2577"/>
                </a:lnTo>
                <a:lnTo>
                  <a:pt x="1644" y="2575"/>
                </a:lnTo>
                <a:lnTo>
                  <a:pt x="1644" y="2573"/>
                </a:lnTo>
                <a:lnTo>
                  <a:pt x="1642" y="2571"/>
                </a:lnTo>
                <a:lnTo>
                  <a:pt x="1642" y="2569"/>
                </a:lnTo>
                <a:lnTo>
                  <a:pt x="1640" y="2569"/>
                </a:lnTo>
                <a:lnTo>
                  <a:pt x="1638" y="2567"/>
                </a:lnTo>
                <a:lnTo>
                  <a:pt x="1640" y="2565"/>
                </a:lnTo>
                <a:lnTo>
                  <a:pt x="1640" y="2563"/>
                </a:lnTo>
                <a:lnTo>
                  <a:pt x="1638" y="2562"/>
                </a:lnTo>
                <a:lnTo>
                  <a:pt x="1638" y="2560"/>
                </a:lnTo>
                <a:lnTo>
                  <a:pt x="1638" y="2558"/>
                </a:lnTo>
                <a:lnTo>
                  <a:pt x="1636" y="2558"/>
                </a:lnTo>
                <a:lnTo>
                  <a:pt x="1636" y="2556"/>
                </a:lnTo>
                <a:lnTo>
                  <a:pt x="1634" y="2556"/>
                </a:lnTo>
                <a:lnTo>
                  <a:pt x="1634" y="2558"/>
                </a:lnTo>
                <a:lnTo>
                  <a:pt x="1636" y="2560"/>
                </a:lnTo>
                <a:lnTo>
                  <a:pt x="1636" y="2562"/>
                </a:lnTo>
                <a:lnTo>
                  <a:pt x="1634" y="2562"/>
                </a:lnTo>
                <a:lnTo>
                  <a:pt x="1634" y="2560"/>
                </a:lnTo>
                <a:lnTo>
                  <a:pt x="1632" y="2560"/>
                </a:lnTo>
                <a:lnTo>
                  <a:pt x="1632" y="2558"/>
                </a:lnTo>
                <a:lnTo>
                  <a:pt x="1630" y="2558"/>
                </a:lnTo>
                <a:lnTo>
                  <a:pt x="1628" y="2558"/>
                </a:lnTo>
                <a:lnTo>
                  <a:pt x="1628" y="2556"/>
                </a:lnTo>
                <a:lnTo>
                  <a:pt x="1626" y="2554"/>
                </a:lnTo>
                <a:lnTo>
                  <a:pt x="1626" y="2552"/>
                </a:lnTo>
                <a:lnTo>
                  <a:pt x="1624" y="2552"/>
                </a:lnTo>
                <a:lnTo>
                  <a:pt x="1623" y="2552"/>
                </a:lnTo>
                <a:lnTo>
                  <a:pt x="1621" y="2552"/>
                </a:lnTo>
                <a:lnTo>
                  <a:pt x="1621" y="2550"/>
                </a:lnTo>
                <a:lnTo>
                  <a:pt x="1623" y="2550"/>
                </a:lnTo>
                <a:lnTo>
                  <a:pt x="1623" y="2548"/>
                </a:lnTo>
                <a:lnTo>
                  <a:pt x="1624" y="2548"/>
                </a:lnTo>
                <a:lnTo>
                  <a:pt x="1624" y="2546"/>
                </a:lnTo>
                <a:lnTo>
                  <a:pt x="1623" y="2544"/>
                </a:lnTo>
                <a:lnTo>
                  <a:pt x="1623" y="2542"/>
                </a:lnTo>
                <a:lnTo>
                  <a:pt x="1624" y="2544"/>
                </a:lnTo>
                <a:lnTo>
                  <a:pt x="1626" y="2542"/>
                </a:lnTo>
                <a:lnTo>
                  <a:pt x="1626" y="2540"/>
                </a:lnTo>
                <a:lnTo>
                  <a:pt x="1630" y="2540"/>
                </a:lnTo>
                <a:lnTo>
                  <a:pt x="1632" y="2540"/>
                </a:lnTo>
                <a:lnTo>
                  <a:pt x="1632" y="2539"/>
                </a:lnTo>
                <a:lnTo>
                  <a:pt x="1630" y="2539"/>
                </a:lnTo>
                <a:lnTo>
                  <a:pt x="1630" y="2537"/>
                </a:lnTo>
                <a:lnTo>
                  <a:pt x="1628" y="2535"/>
                </a:lnTo>
                <a:lnTo>
                  <a:pt x="1626" y="2533"/>
                </a:lnTo>
                <a:lnTo>
                  <a:pt x="1628" y="2531"/>
                </a:lnTo>
                <a:lnTo>
                  <a:pt x="1630" y="2531"/>
                </a:lnTo>
                <a:lnTo>
                  <a:pt x="1632" y="2531"/>
                </a:lnTo>
                <a:lnTo>
                  <a:pt x="1634" y="2533"/>
                </a:lnTo>
                <a:lnTo>
                  <a:pt x="1636" y="2531"/>
                </a:lnTo>
                <a:lnTo>
                  <a:pt x="1634" y="2529"/>
                </a:lnTo>
                <a:lnTo>
                  <a:pt x="1634" y="2531"/>
                </a:lnTo>
                <a:lnTo>
                  <a:pt x="1632" y="2531"/>
                </a:lnTo>
                <a:lnTo>
                  <a:pt x="1630" y="2529"/>
                </a:lnTo>
                <a:lnTo>
                  <a:pt x="1628" y="2527"/>
                </a:lnTo>
                <a:lnTo>
                  <a:pt x="1630" y="2527"/>
                </a:lnTo>
                <a:lnTo>
                  <a:pt x="1628" y="2527"/>
                </a:lnTo>
                <a:lnTo>
                  <a:pt x="1628" y="2523"/>
                </a:lnTo>
                <a:lnTo>
                  <a:pt x="1628" y="2521"/>
                </a:lnTo>
                <a:lnTo>
                  <a:pt x="1630" y="2519"/>
                </a:lnTo>
                <a:lnTo>
                  <a:pt x="1632" y="2521"/>
                </a:lnTo>
                <a:lnTo>
                  <a:pt x="1634" y="2521"/>
                </a:lnTo>
                <a:lnTo>
                  <a:pt x="1634" y="2519"/>
                </a:lnTo>
                <a:lnTo>
                  <a:pt x="1632" y="2517"/>
                </a:lnTo>
                <a:lnTo>
                  <a:pt x="1632" y="2515"/>
                </a:lnTo>
                <a:lnTo>
                  <a:pt x="1634" y="2514"/>
                </a:lnTo>
                <a:lnTo>
                  <a:pt x="1638" y="2514"/>
                </a:lnTo>
                <a:lnTo>
                  <a:pt x="1640" y="2512"/>
                </a:lnTo>
                <a:lnTo>
                  <a:pt x="1640" y="2508"/>
                </a:lnTo>
                <a:lnTo>
                  <a:pt x="1640" y="2506"/>
                </a:lnTo>
                <a:lnTo>
                  <a:pt x="1640" y="2504"/>
                </a:lnTo>
                <a:lnTo>
                  <a:pt x="1638" y="2504"/>
                </a:lnTo>
                <a:lnTo>
                  <a:pt x="1634" y="2504"/>
                </a:lnTo>
                <a:lnTo>
                  <a:pt x="1632" y="2504"/>
                </a:lnTo>
                <a:lnTo>
                  <a:pt x="1630" y="2506"/>
                </a:lnTo>
                <a:lnTo>
                  <a:pt x="1628" y="2506"/>
                </a:lnTo>
                <a:lnTo>
                  <a:pt x="1628" y="2504"/>
                </a:lnTo>
                <a:lnTo>
                  <a:pt x="1628" y="2502"/>
                </a:lnTo>
                <a:lnTo>
                  <a:pt x="1628" y="2500"/>
                </a:lnTo>
                <a:lnTo>
                  <a:pt x="1630" y="2500"/>
                </a:lnTo>
                <a:lnTo>
                  <a:pt x="1632" y="2500"/>
                </a:lnTo>
                <a:lnTo>
                  <a:pt x="1634" y="2500"/>
                </a:lnTo>
                <a:lnTo>
                  <a:pt x="1636" y="2500"/>
                </a:lnTo>
                <a:lnTo>
                  <a:pt x="1636" y="2498"/>
                </a:lnTo>
                <a:lnTo>
                  <a:pt x="1636" y="2496"/>
                </a:lnTo>
                <a:lnTo>
                  <a:pt x="1636" y="2498"/>
                </a:lnTo>
                <a:lnTo>
                  <a:pt x="1634" y="2498"/>
                </a:lnTo>
                <a:lnTo>
                  <a:pt x="1632" y="2498"/>
                </a:lnTo>
                <a:lnTo>
                  <a:pt x="1632" y="2496"/>
                </a:lnTo>
                <a:lnTo>
                  <a:pt x="1634" y="2494"/>
                </a:lnTo>
                <a:lnTo>
                  <a:pt x="1634" y="2492"/>
                </a:lnTo>
                <a:lnTo>
                  <a:pt x="1634" y="2491"/>
                </a:lnTo>
                <a:lnTo>
                  <a:pt x="1634" y="2489"/>
                </a:lnTo>
                <a:lnTo>
                  <a:pt x="1632" y="2489"/>
                </a:lnTo>
                <a:lnTo>
                  <a:pt x="1630" y="2491"/>
                </a:lnTo>
                <a:lnTo>
                  <a:pt x="1630" y="2492"/>
                </a:lnTo>
                <a:lnTo>
                  <a:pt x="1628" y="2492"/>
                </a:lnTo>
                <a:lnTo>
                  <a:pt x="1628" y="2491"/>
                </a:lnTo>
                <a:lnTo>
                  <a:pt x="1630" y="2491"/>
                </a:lnTo>
                <a:lnTo>
                  <a:pt x="1630" y="2489"/>
                </a:lnTo>
                <a:lnTo>
                  <a:pt x="1630" y="2487"/>
                </a:lnTo>
                <a:lnTo>
                  <a:pt x="1628" y="2487"/>
                </a:lnTo>
                <a:lnTo>
                  <a:pt x="1626" y="2485"/>
                </a:lnTo>
                <a:lnTo>
                  <a:pt x="1624" y="2485"/>
                </a:lnTo>
                <a:lnTo>
                  <a:pt x="1623" y="2485"/>
                </a:lnTo>
                <a:lnTo>
                  <a:pt x="1621" y="2485"/>
                </a:lnTo>
                <a:lnTo>
                  <a:pt x="1619" y="2485"/>
                </a:lnTo>
                <a:lnTo>
                  <a:pt x="1617" y="2485"/>
                </a:lnTo>
                <a:lnTo>
                  <a:pt x="1617" y="2483"/>
                </a:lnTo>
                <a:lnTo>
                  <a:pt x="1617" y="2481"/>
                </a:lnTo>
                <a:lnTo>
                  <a:pt x="1619" y="2481"/>
                </a:lnTo>
                <a:lnTo>
                  <a:pt x="1623" y="2481"/>
                </a:lnTo>
                <a:lnTo>
                  <a:pt x="1624" y="2481"/>
                </a:lnTo>
                <a:lnTo>
                  <a:pt x="1628" y="2481"/>
                </a:lnTo>
                <a:lnTo>
                  <a:pt x="1630" y="2479"/>
                </a:lnTo>
                <a:lnTo>
                  <a:pt x="1632" y="2475"/>
                </a:lnTo>
                <a:lnTo>
                  <a:pt x="1632" y="2473"/>
                </a:lnTo>
                <a:lnTo>
                  <a:pt x="1630" y="2473"/>
                </a:lnTo>
                <a:lnTo>
                  <a:pt x="1628" y="2473"/>
                </a:lnTo>
                <a:lnTo>
                  <a:pt x="1626" y="2475"/>
                </a:lnTo>
                <a:lnTo>
                  <a:pt x="1624" y="2475"/>
                </a:lnTo>
                <a:lnTo>
                  <a:pt x="1623" y="2475"/>
                </a:lnTo>
                <a:lnTo>
                  <a:pt x="1623" y="2473"/>
                </a:lnTo>
                <a:lnTo>
                  <a:pt x="1621" y="2473"/>
                </a:lnTo>
                <a:lnTo>
                  <a:pt x="1619" y="2471"/>
                </a:lnTo>
                <a:lnTo>
                  <a:pt x="1619" y="2469"/>
                </a:lnTo>
                <a:lnTo>
                  <a:pt x="1619" y="2467"/>
                </a:lnTo>
                <a:lnTo>
                  <a:pt x="1621" y="2469"/>
                </a:lnTo>
                <a:lnTo>
                  <a:pt x="1623" y="2471"/>
                </a:lnTo>
                <a:lnTo>
                  <a:pt x="1624" y="2469"/>
                </a:lnTo>
                <a:lnTo>
                  <a:pt x="1626" y="2467"/>
                </a:lnTo>
                <a:lnTo>
                  <a:pt x="1624" y="2467"/>
                </a:lnTo>
                <a:lnTo>
                  <a:pt x="1623" y="2467"/>
                </a:lnTo>
                <a:lnTo>
                  <a:pt x="1621" y="2467"/>
                </a:lnTo>
                <a:lnTo>
                  <a:pt x="1621" y="2466"/>
                </a:lnTo>
                <a:lnTo>
                  <a:pt x="1621" y="2464"/>
                </a:lnTo>
                <a:lnTo>
                  <a:pt x="1623" y="2464"/>
                </a:lnTo>
                <a:lnTo>
                  <a:pt x="1624" y="2462"/>
                </a:lnTo>
                <a:lnTo>
                  <a:pt x="1626" y="2462"/>
                </a:lnTo>
                <a:lnTo>
                  <a:pt x="1628" y="2460"/>
                </a:lnTo>
                <a:lnTo>
                  <a:pt x="1626" y="2458"/>
                </a:lnTo>
                <a:lnTo>
                  <a:pt x="1626" y="2460"/>
                </a:lnTo>
                <a:lnTo>
                  <a:pt x="1624" y="2460"/>
                </a:lnTo>
                <a:lnTo>
                  <a:pt x="1623" y="2460"/>
                </a:lnTo>
                <a:lnTo>
                  <a:pt x="1623" y="2458"/>
                </a:lnTo>
                <a:lnTo>
                  <a:pt x="1623" y="2456"/>
                </a:lnTo>
                <a:lnTo>
                  <a:pt x="1623" y="2454"/>
                </a:lnTo>
                <a:lnTo>
                  <a:pt x="1621" y="2454"/>
                </a:lnTo>
                <a:lnTo>
                  <a:pt x="1621" y="2452"/>
                </a:lnTo>
                <a:lnTo>
                  <a:pt x="1621" y="2450"/>
                </a:lnTo>
                <a:lnTo>
                  <a:pt x="1623" y="2450"/>
                </a:lnTo>
                <a:lnTo>
                  <a:pt x="1623" y="2452"/>
                </a:lnTo>
                <a:lnTo>
                  <a:pt x="1624" y="2452"/>
                </a:lnTo>
                <a:lnTo>
                  <a:pt x="1624" y="2450"/>
                </a:lnTo>
                <a:lnTo>
                  <a:pt x="1626" y="2450"/>
                </a:lnTo>
                <a:lnTo>
                  <a:pt x="1624" y="2448"/>
                </a:lnTo>
                <a:lnTo>
                  <a:pt x="1623" y="2446"/>
                </a:lnTo>
                <a:lnTo>
                  <a:pt x="1623" y="2444"/>
                </a:lnTo>
                <a:lnTo>
                  <a:pt x="1624" y="2443"/>
                </a:lnTo>
                <a:lnTo>
                  <a:pt x="1626" y="2443"/>
                </a:lnTo>
                <a:lnTo>
                  <a:pt x="1626" y="2441"/>
                </a:lnTo>
                <a:lnTo>
                  <a:pt x="1628" y="2439"/>
                </a:lnTo>
                <a:lnTo>
                  <a:pt x="1628" y="2437"/>
                </a:lnTo>
                <a:lnTo>
                  <a:pt x="1628" y="2435"/>
                </a:lnTo>
                <a:lnTo>
                  <a:pt x="1626" y="2435"/>
                </a:lnTo>
                <a:lnTo>
                  <a:pt x="1626" y="2433"/>
                </a:lnTo>
                <a:lnTo>
                  <a:pt x="1624" y="2433"/>
                </a:lnTo>
                <a:lnTo>
                  <a:pt x="1623" y="2429"/>
                </a:lnTo>
                <a:lnTo>
                  <a:pt x="1623" y="2425"/>
                </a:lnTo>
                <a:lnTo>
                  <a:pt x="1624" y="2425"/>
                </a:lnTo>
                <a:lnTo>
                  <a:pt x="1626" y="2423"/>
                </a:lnTo>
                <a:lnTo>
                  <a:pt x="1626" y="2421"/>
                </a:lnTo>
                <a:lnTo>
                  <a:pt x="1624" y="2418"/>
                </a:lnTo>
                <a:lnTo>
                  <a:pt x="1619" y="2412"/>
                </a:lnTo>
                <a:lnTo>
                  <a:pt x="1617" y="2410"/>
                </a:lnTo>
                <a:lnTo>
                  <a:pt x="1615" y="2410"/>
                </a:lnTo>
                <a:lnTo>
                  <a:pt x="1613" y="2412"/>
                </a:lnTo>
                <a:lnTo>
                  <a:pt x="1611" y="2414"/>
                </a:lnTo>
                <a:lnTo>
                  <a:pt x="1611" y="2412"/>
                </a:lnTo>
                <a:lnTo>
                  <a:pt x="1609" y="2412"/>
                </a:lnTo>
                <a:lnTo>
                  <a:pt x="1607" y="2408"/>
                </a:lnTo>
                <a:lnTo>
                  <a:pt x="1609" y="2404"/>
                </a:lnTo>
                <a:lnTo>
                  <a:pt x="1609" y="2402"/>
                </a:lnTo>
                <a:lnTo>
                  <a:pt x="1607" y="2402"/>
                </a:lnTo>
                <a:lnTo>
                  <a:pt x="1605" y="2402"/>
                </a:lnTo>
                <a:lnTo>
                  <a:pt x="1601" y="2404"/>
                </a:lnTo>
                <a:lnTo>
                  <a:pt x="1601" y="2406"/>
                </a:lnTo>
                <a:lnTo>
                  <a:pt x="1601" y="2408"/>
                </a:lnTo>
                <a:lnTo>
                  <a:pt x="1600" y="2410"/>
                </a:lnTo>
                <a:lnTo>
                  <a:pt x="1598" y="2408"/>
                </a:lnTo>
                <a:lnTo>
                  <a:pt x="1598" y="2406"/>
                </a:lnTo>
                <a:lnTo>
                  <a:pt x="1596" y="2402"/>
                </a:lnTo>
                <a:lnTo>
                  <a:pt x="1596" y="2400"/>
                </a:lnTo>
                <a:lnTo>
                  <a:pt x="1598" y="2398"/>
                </a:lnTo>
                <a:lnTo>
                  <a:pt x="1598" y="2396"/>
                </a:lnTo>
                <a:lnTo>
                  <a:pt x="1600" y="2395"/>
                </a:lnTo>
                <a:lnTo>
                  <a:pt x="1600" y="2393"/>
                </a:lnTo>
                <a:lnTo>
                  <a:pt x="1601" y="2387"/>
                </a:lnTo>
                <a:lnTo>
                  <a:pt x="1601" y="2385"/>
                </a:lnTo>
                <a:lnTo>
                  <a:pt x="1601" y="2383"/>
                </a:lnTo>
                <a:lnTo>
                  <a:pt x="1600" y="2381"/>
                </a:lnTo>
                <a:lnTo>
                  <a:pt x="1600" y="2379"/>
                </a:lnTo>
                <a:lnTo>
                  <a:pt x="1598" y="2379"/>
                </a:lnTo>
                <a:lnTo>
                  <a:pt x="1596" y="2379"/>
                </a:lnTo>
                <a:lnTo>
                  <a:pt x="1594" y="2379"/>
                </a:lnTo>
                <a:lnTo>
                  <a:pt x="1594" y="2377"/>
                </a:lnTo>
                <a:lnTo>
                  <a:pt x="1592" y="2377"/>
                </a:lnTo>
                <a:lnTo>
                  <a:pt x="1592" y="2375"/>
                </a:lnTo>
                <a:lnTo>
                  <a:pt x="1590" y="2371"/>
                </a:lnTo>
                <a:lnTo>
                  <a:pt x="1588" y="2371"/>
                </a:lnTo>
                <a:lnTo>
                  <a:pt x="1588" y="2373"/>
                </a:lnTo>
                <a:lnTo>
                  <a:pt x="1588" y="2375"/>
                </a:lnTo>
                <a:lnTo>
                  <a:pt x="1586" y="2375"/>
                </a:lnTo>
                <a:lnTo>
                  <a:pt x="1586" y="2377"/>
                </a:lnTo>
                <a:lnTo>
                  <a:pt x="1584" y="2377"/>
                </a:lnTo>
                <a:lnTo>
                  <a:pt x="1584" y="2375"/>
                </a:lnTo>
                <a:lnTo>
                  <a:pt x="1582" y="2375"/>
                </a:lnTo>
                <a:lnTo>
                  <a:pt x="1580" y="2375"/>
                </a:lnTo>
                <a:lnTo>
                  <a:pt x="1578" y="2373"/>
                </a:lnTo>
                <a:lnTo>
                  <a:pt x="1578" y="2371"/>
                </a:lnTo>
                <a:lnTo>
                  <a:pt x="1576" y="2371"/>
                </a:lnTo>
                <a:lnTo>
                  <a:pt x="1578" y="2366"/>
                </a:lnTo>
                <a:lnTo>
                  <a:pt x="1580" y="2366"/>
                </a:lnTo>
                <a:lnTo>
                  <a:pt x="1580" y="2364"/>
                </a:lnTo>
                <a:lnTo>
                  <a:pt x="1582" y="2364"/>
                </a:lnTo>
                <a:lnTo>
                  <a:pt x="1584" y="2364"/>
                </a:lnTo>
                <a:lnTo>
                  <a:pt x="1584" y="2362"/>
                </a:lnTo>
                <a:lnTo>
                  <a:pt x="1586" y="2364"/>
                </a:lnTo>
                <a:lnTo>
                  <a:pt x="1588" y="2364"/>
                </a:lnTo>
                <a:lnTo>
                  <a:pt x="1588" y="2362"/>
                </a:lnTo>
                <a:lnTo>
                  <a:pt x="1586" y="2362"/>
                </a:lnTo>
                <a:lnTo>
                  <a:pt x="1586" y="2360"/>
                </a:lnTo>
                <a:lnTo>
                  <a:pt x="1588" y="2358"/>
                </a:lnTo>
                <a:lnTo>
                  <a:pt x="1590" y="2356"/>
                </a:lnTo>
                <a:lnTo>
                  <a:pt x="1590" y="2354"/>
                </a:lnTo>
                <a:lnTo>
                  <a:pt x="1588" y="2352"/>
                </a:lnTo>
                <a:lnTo>
                  <a:pt x="1586" y="2352"/>
                </a:lnTo>
                <a:lnTo>
                  <a:pt x="1584" y="2352"/>
                </a:lnTo>
                <a:lnTo>
                  <a:pt x="1584" y="2354"/>
                </a:lnTo>
                <a:lnTo>
                  <a:pt x="1584" y="2358"/>
                </a:lnTo>
                <a:lnTo>
                  <a:pt x="1582" y="2358"/>
                </a:lnTo>
                <a:lnTo>
                  <a:pt x="1580" y="2356"/>
                </a:lnTo>
                <a:lnTo>
                  <a:pt x="1576" y="2356"/>
                </a:lnTo>
                <a:lnTo>
                  <a:pt x="1576" y="2354"/>
                </a:lnTo>
                <a:lnTo>
                  <a:pt x="1576" y="2352"/>
                </a:lnTo>
                <a:lnTo>
                  <a:pt x="1578" y="2350"/>
                </a:lnTo>
                <a:lnTo>
                  <a:pt x="1578" y="2348"/>
                </a:lnTo>
                <a:lnTo>
                  <a:pt x="1576" y="2347"/>
                </a:lnTo>
                <a:lnTo>
                  <a:pt x="1576" y="2345"/>
                </a:lnTo>
                <a:lnTo>
                  <a:pt x="1575" y="2345"/>
                </a:lnTo>
                <a:lnTo>
                  <a:pt x="1575" y="2343"/>
                </a:lnTo>
                <a:lnTo>
                  <a:pt x="1576" y="2343"/>
                </a:lnTo>
                <a:lnTo>
                  <a:pt x="1576" y="2341"/>
                </a:lnTo>
                <a:lnTo>
                  <a:pt x="1576" y="2339"/>
                </a:lnTo>
                <a:lnTo>
                  <a:pt x="1575" y="2339"/>
                </a:lnTo>
                <a:lnTo>
                  <a:pt x="1573" y="2339"/>
                </a:lnTo>
                <a:lnTo>
                  <a:pt x="1571" y="2339"/>
                </a:lnTo>
                <a:lnTo>
                  <a:pt x="1571" y="2337"/>
                </a:lnTo>
                <a:lnTo>
                  <a:pt x="1571" y="2335"/>
                </a:lnTo>
                <a:lnTo>
                  <a:pt x="1573" y="2335"/>
                </a:lnTo>
                <a:lnTo>
                  <a:pt x="1573" y="2333"/>
                </a:lnTo>
                <a:lnTo>
                  <a:pt x="1575" y="2333"/>
                </a:lnTo>
                <a:lnTo>
                  <a:pt x="1575" y="2331"/>
                </a:lnTo>
                <a:lnTo>
                  <a:pt x="1573" y="2329"/>
                </a:lnTo>
                <a:lnTo>
                  <a:pt x="1569" y="2327"/>
                </a:lnTo>
                <a:lnTo>
                  <a:pt x="1569" y="2325"/>
                </a:lnTo>
                <a:lnTo>
                  <a:pt x="1567" y="2325"/>
                </a:lnTo>
                <a:lnTo>
                  <a:pt x="1565" y="2322"/>
                </a:lnTo>
                <a:lnTo>
                  <a:pt x="1563" y="2322"/>
                </a:lnTo>
                <a:lnTo>
                  <a:pt x="1561" y="2320"/>
                </a:lnTo>
                <a:lnTo>
                  <a:pt x="1559" y="2320"/>
                </a:lnTo>
                <a:lnTo>
                  <a:pt x="1559" y="2318"/>
                </a:lnTo>
                <a:lnTo>
                  <a:pt x="1557" y="2318"/>
                </a:lnTo>
                <a:lnTo>
                  <a:pt x="1557" y="2316"/>
                </a:lnTo>
                <a:lnTo>
                  <a:pt x="1557" y="2314"/>
                </a:lnTo>
                <a:lnTo>
                  <a:pt x="1559" y="2312"/>
                </a:lnTo>
                <a:lnTo>
                  <a:pt x="1559" y="2310"/>
                </a:lnTo>
                <a:lnTo>
                  <a:pt x="1561" y="2308"/>
                </a:lnTo>
                <a:lnTo>
                  <a:pt x="1559" y="2308"/>
                </a:lnTo>
                <a:lnTo>
                  <a:pt x="1559" y="2306"/>
                </a:lnTo>
                <a:lnTo>
                  <a:pt x="1557" y="2306"/>
                </a:lnTo>
                <a:lnTo>
                  <a:pt x="1557" y="2304"/>
                </a:lnTo>
                <a:lnTo>
                  <a:pt x="1555" y="2304"/>
                </a:lnTo>
                <a:lnTo>
                  <a:pt x="1553" y="2300"/>
                </a:lnTo>
                <a:lnTo>
                  <a:pt x="1552" y="2297"/>
                </a:lnTo>
                <a:lnTo>
                  <a:pt x="1552" y="2295"/>
                </a:lnTo>
                <a:lnTo>
                  <a:pt x="1552" y="2293"/>
                </a:lnTo>
                <a:lnTo>
                  <a:pt x="1552" y="2291"/>
                </a:lnTo>
                <a:lnTo>
                  <a:pt x="1552" y="2289"/>
                </a:lnTo>
                <a:lnTo>
                  <a:pt x="1550" y="2287"/>
                </a:lnTo>
                <a:lnTo>
                  <a:pt x="1550" y="2285"/>
                </a:lnTo>
                <a:lnTo>
                  <a:pt x="1552" y="2283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89"/>
                </a:lnTo>
                <a:lnTo>
                  <a:pt x="1557" y="2291"/>
                </a:lnTo>
                <a:lnTo>
                  <a:pt x="1559" y="2291"/>
                </a:lnTo>
                <a:lnTo>
                  <a:pt x="1559" y="2289"/>
                </a:lnTo>
                <a:lnTo>
                  <a:pt x="1561" y="2289"/>
                </a:lnTo>
                <a:lnTo>
                  <a:pt x="1561" y="2287"/>
                </a:lnTo>
                <a:lnTo>
                  <a:pt x="1561" y="2285"/>
                </a:lnTo>
                <a:lnTo>
                  <a:pt x="1561" y="2283"/>
                </a:lnTo>
                <a:lnTo>
                  <a:pt x="1561" y="2281"/>
                </a:lnTo>
                <a:lnTo>
                  <a:pt x="1561" y="2279"/>
                </a:lnTo>
                <a:lnTo>
                  <a:pt x="1563" y="2279"/>
                </a:lnTo>
                <a:lnTo>
                  <a:pt x="1563" y="2277"/>
                </a:lnTo>
                <a:lnTo>
                  <a:pt x="1563" y="2276"/>
                </a:lnTo>
                <a:lnTo>
                  <a:pt x="1565" y="2274"/>
                </a:lnTo>
                <a:lnTo>
                  <a:pt x="1565" y="2272"/>
                </a:lnTo>
                <a:lnTo>
                  <a:pt x="1563" y="2272"/>
                </a:lnTo>
                <a:lnTo>
                  <a:pt x="1563" y="2270"/>
                </a:lnTo>
                <a:lnTo>
                  <a:pt x="1565" y="2268"/>
                </a:lnTo>
                <a:lnTo>
                  <a:pt x="1565" y="2266"/>
                </a:lnTo>
                <a:lnTo>
                  <a:pt x="1563" y="2264"/>
                </a:lnTo>
                <a:lnTo>
                  <a:pt x="1563" y="2262"/>
                </a:lnTo>
                <a:lnTo>
                  <a:pt x="1565" y="2260"/>
                </a:lnTo>
                <a:lnTo>
                  <a:pt x="1567" y="2260"/>
                </a:lnTo>
                <a:lnTo>
                  <a:pt x="1567" y="2258"/>
                </a:lnTo>
                <a:lnTo>
                  <a:pt x="1567" y="2256"/>
                </a:lnTo>
                <a:lnTo>
                  <a:pt x="1567" y="2254"/>
                </a:lnTo>
                <a:lnTo>
                  <a:pt x="1565" y="2254"/>
                </a:lnTo>
                <a:lnTo>
                  <a:pt x="1563" y="2252"/>
                </a:lnTo>
                <a:lnTo>
                  <a:pt x="1561" y="2252"/>
                </a:lnTo>
                <a:lnTo>
                  <a:pt x="1559" y="2252"/>
                </a:lnTo>
                <a:lnTo>
                  <a:pt x="1559" y="2251"/>
                </a:lnTo>
                <a:lnTo>
                  <a:pt x="1559" y="2249"/>
                </a:lnTo>
                <a:lnTo>
                  <a:pt x="1561" y="2249"/>
                </a:lnTo>
                <a:lnTo>
                  <a:pt x="1561" y="2247"/>
                </a:lnTo>
                <a:lnTo>
                  <a:pt x="1563" y="2247"/>
                </a:lnTo>
                <a:lnTo>
                  <a:pt x="1565" y="2247"/>
                </a:lnTo>
                <a:lnTo>
                  <a:pt x="1567" y="2247"/>
                </a:lnTo>
                <a:lnTo>
                  <a:pt x="1567" y="2245"/>
                </a:lnTo>
                <a:lnTo>
                  <a:pt x="1567" y="2243"/>
                </a:lnTo>
                <a:lnTo>
                  <a:pt x="1565" y="2243"/>
                </a:lnTo>
                <a:lnTo>
                  <a:pt x="1563" y="2243"/>
                </a:lnTo>
                <a:lnTo>
                  <a:pt x="1561" y="2241"/>
                </a:lnTo>
                <a:lnTo>
                  <a:pt x="1559" y="2241"/>
                </a:lnTo>
                <a:lnTo>
                  <a:pt x="1559" y="2239"/>
                </a:lnTo>
                <a:lnTo>
                  <a:pt x="1559" y="2237"/>
                </a:lnTo>
                <a:lnTo>
                  <a:pt x="1557" y="2237"/>
                </a:lnTo>
                <a:lnTo>
                  <a:pt x="1555" y="2237"/>
                </a:lnTo>
                <a:lnTo>
                  <a:pt x="1553" y="2237"/>
                </a:lnTo>
                <a:lnTo>
                  <a:pt x="1553" y="2239"/>
                </a:lnTo>
                <a:lnTo>
                  <a:pt x="1553" y="2241"/>
                </a:lnTo>
                <a:lnTo>
                  <a:pt x="1553" y="2243"/>
                </a:lnTo>
                <a:lnTo>
                  <a:pt x="1552" y="2243"/>
                </a:lnTo>
                <a:lnTo>
                  <a:pt x="1550" y="2241"/>
                </a:lnTo>
                <a:lnTo>
                  <a:pt x="1550" y="2239"/>
                </a:lnTo>
                <a:lnTo>
                  <a:pt x="1552" y="2239"/>
                </a:lnTo>
                <a:lnTo>
                  <a:pt x="1552" y="2237"/>
                </a:lnTo>
                <a:lnTo>
                  <a:pt x="1553" y="2237"/>
                </a:lnTo>
                <a:lnTo>
                  <a:pt x="1553" y="2235"/>
                </a:lnTo>
                <a:lnTo>
                  <a:pt x="1552" y="2233"/>
                </a:lnTo>
                <a:lnTo>
                  <a:pt x="1552" y="2231"/>
                </a:lnTo>
                <a:lnTo>
                  <a:pt x="1550" y="2231"/>
                </a:lnTo>
                <a:lnTo>
                  <a:pt x="1548" y="2231"/>
                </a:lnTo>
                <a:lnTo>
                  <a:pt x="1546" y="2231"/>
                </a:lnTo>
                <a:lnTo>
                  <a:pt x="1544" y="2231"/>
                </a:lnTo>
                <a:lnTo>
                  <a:pt x="1544" y="2229"/>
                </a:lnTo>
                <a:lnTo>
                  <a:pt x="1546" y="2229"/>
                </a:lnTo>
                <a:lnTo>
                  <a:pt x="1548" y="2229"/>
                </a:lnTo>
                <a:lnTo>
                  <a:pt x="1550" y="2228"/>
                </a:lnTo>
                <a:lnTo>
                  <a:pt x="1552" y="2228"/>
                </a:lnTo>
                <a:lnTo>
                  <a:pt x="1552" y="2226"/>
                </a:lnTo>
                <a:lnTo>
                  <a:pt x="1550" y="2226"/>
                </a:lnTo>
                <a:lnTo>
                  <a:pt x="1550" y="2224"/>
                </a:lnTo>
                <a:lnTo>
                  <a:pt x="1548" y="2224"/>
                </a:lnTo>
                <a:lnTo>
                  <a:pt x="1546" y="2224"/>
                </a:lnTo>
                <a:lnTo>
                  <a:pt x="1544" y="2224"/>
                </a:lnTo>
                <a:lnTo>
                  <a:pt x="1542" y="2224"/>
                </a:lnTo>
                <a:lnTo>
                  <a:pt x="1542" y="2222"/>
                </a:lnTo>
                <a:lnTo>
                  <a:pt x="1540" y="2222"/>
                </a:lnTo>
                <a:lnTo>
                  <a:pt x="1540" y="2220"/>
                </a:lnTo>
                <a:lnTo>
                  <a:pt x="1536" y="2218"/>
                </a:lnTo>
                <a:lnTo>
                  <a:pt x="1536" y="2216"/>
                </a:lnTo>
                <a:lnTo>
                  <a:pt x="1536" y="2214"/>
                </a:lnTo>
                <a:lnTo>
                  <a:pt x="1536" y="2212"/>
                </a:lnTo>
                <a:lnTo>
                  <a:pt x="1534" y="2212"/>
                </a:lnTo>
                <a:lnTo>
                  <a:pt x="1532" y="2212"/>
                </a:lnTo>
                <a:lnTo>
                  <a:pt x="1530" y="2214"/>
                </a:lnTo>
                <a:lnTo>
                  <a:pt x="1528" y="2214"/>
                </a:lnTo>
                <a:lnTo>
                  <a:pt x="1527" y="2214"/>
                </a:lnTo>
                <a:lnTo>
                  <a:pt x="1527" y="2212"/>
                </a:lnTo>
                <a:lnTo>
                  <a:pt x="1525" y="2206"/>
                </a:lnTo>
                <a:lnTo>
                  <a:pt x="1525" y="2204"/>
                </a:lnTo>
                <a:lnTo>
                  <a:pt x="1523" y="2204"/>
                </a:lnTo>
                <a:lnTo>
                  <a:pt x="1521" y="2204"/>
                </a:lnTo>
                <a:lnTo>
                  <a:pt x="1519" y="2206"/>
                </a:lnTo>
                <a:lnTo>
                  <a:pt x="1517" y="2208"/>
                </a:lnTo>
                <a:lnTo>
                  <a:pt x="1515" y="2210"/>
                </a:lnTo>
                <a:lnTo>
                  <a:pt x="1515" y="2208"/>
                </a:lnTo>
                <a:lnTo>
                  <a:pt x="1513" y="2208"/>
                </a:lnTo>
                <a:lnTo>
                  <a:pt x="1509" y="2208"/>
                </a:lnTo>
                <a:lnTo>
                  <a:pt x="1509" y="2206"/>
                </a:lnTo>
                <a:lnTo>
                  <a:pt x="1507" y="2206"/>
                </a:lnTo>
                <a:lnTo>
                  <a:pt x="1505" y="2204"/>
                </a:lnTo>
                <a:lnTo>
                  <a:pt x="1504" y="2204"/>
                </a:lnTo>
                <a:lnTo>
                  <a:pt x="1504" y="2203"/>
                </a:lnTo>
                <a:lnTo>
                  <a:pt x="1505" y="2203"/>
                </a:lnTo>
                <a:lnTo>
                  <a:pt x="1507" y="2203"/>
                </a:lnTo>
                <a:lnTo>
                  <a:pt x="1509" y="2203"/>
                </a:lnTo>
                <a:lnTo>
                  <a:pt x="1509" y="2201"/>
                </a:lnTo>
                <a:lnTo>
                  <a:pt x="1511" y="2199"/>
                </a:lnTo>
                <a:lnTo>
                  <a:pt x="1509" y="2197"/>
                </a:lnTo>
                <a:lnTo>
                  <a:pt x="1509" y="2195"/>
                </a:lnTo>
                <a:lnTo>
                  <a:pt x="1507" y="2195"/>
                </a:lnTo>
                <a:lnTo>
                  <a:pt x="1507" y="2193"/>
                </a:lnTo>
                <a:lnTo>
                  <a:pt x="1505" y="2191"/>
                </a:lnTo>
                <a:lnTo>
                  <a:pt x="1504" y="2191"/>
                </a:lnTo>
                <a:lnTo>
                  <a:pt x="1504" y="2193"/>
                </a:lnTo>
                <a:lnTo>
                  <a:pt x="1505" y="2195"/>
                </a:lnTo>
                <a:lnTo>
                  <a:pt x="1507" y="2195"/>
                </a:lnTo>
                <a:lnTo>
                  <a:pt x="1507" y="2197"/>
                </a:lnTo>
                <a:lnTo>
                  <a:pt x="1504" y="2199"/>
                </a:lnTo>
                <a:lnTo>
                  <a:pt x="1502" y="2199"/>
                </a:lnTo>
                <a:lnTo>
                  <a:pt x="1500" y="2199"/>
                </a:lnTo>
                <a:lnTo>
                  <a:pt x="1498" y="2197"/>
                </a:lnTo>
                <a:lnTo>
                  <a:pt x="1500" y="2197"/>
                </a:lnTo>
                <a:lnTo>
                  <a:pt x="1500" y="2195"/>
                </a:lnTo>
                <a:lnTo>
                  <a:pt x="1498" y="2193"/>
                </a:lnTo>
                <a:lnTo>
                  <a:pt x="1498" y="2195"/>
                </a:lnTo>
                <a:lnTo>
                  <a:pt x="1496" y="2195"/>
                </a:lnTo>
                <a:lnTo>
                  <a:pt x="1494" y="2195"/>
                </a:lnTo>
                <a:lnTo>
                  <a:pt x="1494" y="2193"/>
                </a:lnTo>
                <a:lnTo>
                  <a:pt x="1498" y="2191"/>
                </a:lnTo>
                <a:lnTo>
                  <a:pt x="1496" y="2191"/>
                </a:lnTo>
                <a:lnTo>
                  <a:pt x="1494" y="2191"/>
                </a:lnTo>
                <a:lnTo>
                  <a:pt x="1492" y="2191"/>
                </a:lnTo>
                <a:lnTo>
                  <a:pt x="1492" y="2189"/>
                </a:lnTo>
                <a:lnTo>
                  <a:pt x="1496" y="2187"/>
                </a:lnTo>
                <a:lnTo>
                  <a:pt x="1494" y="2187"/>
                </a:lnTo>
                <a:lnTo>
                  <a:pt x="1490" y="2187"/>
                </a:lnTo>
                <a:lnTo>
                  <a:pt x="1490" y="2183"/>
                </a:lnTo>
                <a:lnTo>
                  <a:pt x="1488" y="2183"/>
                </a:lnTo>
                <a:lnTo>
                  <a:pt x="1484" y="2180"/>
                </a:lnTo>
                <a:lnTo>
                  <a:pt x="1482" y="2180"/>
                </a:lnTo>
                <a:lnTo>
                  <a:pt x="1482" y="2183"/>
                </a:lnTo>
                <a:lnTo>
                  <a:pt x="1480" y="2183"/>
                </a:lnTo>
                <a:lnTo>
                  <a:pt x="1480" y="2181"/>
                </a:lnTo>
                <a:lnTo>
                  <a:pt x="1479" y="2180"/>
                </a:lnTo>
                <a:lnTo>
                  <a:pt x="1477" y="2180"/>
                </a:lnTo>
                <a:lnTo>
                  <a:pt x="1475" y="2180"/>
                </a:lnTo>
                <a:lnTo>
                  <a:pt x="1473" y="2180"/>
                </a:lnTo>
                <a:lnTo>
                  <a:pt x="1473" y="2178"/>
                </a:lnTo>
                <a:lnTo>
                  <a:pt x="1475" y="2176"/>
                </a:lnTo>
                <a:lnTo>
                  <a:pt x="1477" y="2176"/>
                </a:lnTo>
                <a:lnTo>
                  <a:pt x="1479" y="2174"/>
                </a:lnTo>
                <a:lnTo>
                  <a:pt x="1479" y="2172"/>
                </a:lnTo>
                <a:lnTo>
                  <a:pt x="1477" y="2168"/>
                </a:lnTo>
                <a:lnTo>
                  <a:pt x="1475" y="2166"/>
                </a:lnTo>
                <a:lnTo>
                  <a:pt x="1473" y="2166"/>
                </a:lnTo>
                <a:lnTo>
                  <a:pt x="1473" y="2168"/>
                </a:lnTo>
                <a:lnTo>
                  <a:pt x="1471" y="2170"/>
                </a:lnTo>
                <a:lnTo>
                  <a:pt x="1469" y="2172"/>
                </a:lnTo>
                <a:lnTo>
                  <a:pt x="1467" y="2172"/>
                </a:lnTo>
                <a:lnTo>
                  <a:pt x="1465" y="2172"/>
                </a:lnTo>
                <a:lnTo>
                  <a:pt x="1465" y="2170"/>
                </a:lnTo>
                <a:lnTo>
                  <a:pt x="1465" y="2168"/>
                </a:lnTo>
                <a:lnTo>
                  <a:pt x="1467" y="2166"/>
                </a:lnTo>
                <a:lnTo>
                  <a:pt x="1469" y="2166"/>
                </a:lnTo>
                <a:lnTo>
                  <a:pt x="1469" y="2164"/>
                </a:lnTo>
                <a:lnTo>
                  <a:pt x="1469" y="2162"/>
                </a:lnTo>
                <a:lnTo>
                  <a:pt x="1469" y="2160"/>
                </a:lnTo>
                <a:lnTo>
                  <a:pt x="1467" y="2160"/>
                </a:lnTo>
                <a:lnTo>
                  <a:pt x="1467" y="2158"/>
                </a:lnTo>
                <a:lnTo>
                  <a:pt x="1465" y="2158"/>
                </a:lnTo>
                <a:lnTo>
                  <a:pt x="1463" y="2156"/>
                </a:lnTo>
                <a:lnTo>
                  <a:pt x="1461" y="2156"/>
                </a:lnTo>
                <a:lnTo>
                  <a:pt x="1457" y="2156"/>
                </a:lnTo>
                <a:lnTo>
                  <a:pt x="1457" y="2158"/>
                </a:lnTo>
                <a:lnTo>
                  <a:pt x="1456" y="2158"/>
                </a:lnTo>
                <a:lnTo>
                  <a:pt x="1444" y="2158"/>
                </a:lnTo>
                <a:lnTo>
                  <a:pt x="1444" y="2160"/>
                </a:lnTo>
                <a:lnTo>
                  <a:pt x="1442" y="2160"/>
                </a:lnTo>
                <a:lnTo>
                  <a:pt x="1440" y="2158"/>
                </a:lnTo>
                <a:lnTo>
                  <a:pt x="1438" y="2158"/>
                </a:lnTo>
                <a:lnTo>
                  <a:pt x="1436" y="2158"/>
                </a:lnTo>
                <a:lnTo>
                  <a:pt x="1436" y="2156"/>
                </a:lnTo>
                <a:lnTo>
                  <a:pt x="1434" y="2156"/>
                </a:lnTo>
                <a:lnTo>
                  <a:pt x="1434" y="2155"/>
                </a:lnTo>
                <a:lnTo>
                  <a:pt x="1432" y="2155"/>
                </a:lnTo>
                <a:lnTo>
                  <a:pt x="1431" y="2153"/>
                </a:lnTo>
                <a:lnTo>
                  <a:pt x="1429" y="2151"/>
                </a:lnTo>
                <a:lnTo>
                  <a:pt x="1427" y="2149"/>
                </a:lnTo>
                <a:lnTo>
                  <a:pt x="1425" y="2149"/>
                </a:lnTo>
                <a:lnTo>
                  <a:pt x="1423" y="2147"/>
                </a:lnTo>
                <a:lnTo>
                  <a:pt x="1421" y="2147"/>
                </a:lnTo>
                <a:lnTo>
                  <a:pt x="1419" y="2147"/>
                </a:lnTo>
                <a:lnTo>
                  <a:pt x="1419" y="2145"/>
                </a:lnTo>
                <a:lnTo>
                  <a:pt x="1417" y="2145"/>
                </a:lnTo>
                <a:lnTo>
                  <a:pt x="1415" y="2145"/>
                </a:lnTo>
                <a:lnTo>
                  <a:pt x="1413" y="2143"/>
                </a:lnTo>
                <a:lnTo>
                  <a:pt x="1411" y="2143"/>
                </a:lnTo>
                <a:lnTo>
                  <a:pt x="1411" y="2141"/>
                </a:lnTo>
                <a:lnTo>
                  <a:pt x="1409" y="2141"/>
                </a:lnTo>
                <a:lnTo>
                  <a:pt x="1408" y="2141"/>
                </a:lnTo>
                <a:lnTo>
                  <a:pt x="1408" y="2139"/>
                </a:lnTo>
                <a:lnTo>
                  <a:pt x="1406" y="2139"/>
                </a:lnTo>
                <a:lnTo>
                  <a:pt x="1404" y="2139"/>
                </a:lnTo>
                <a:lnTo>
                  <a:pt x="1402" y="2139"/>
                </a:lnTo>
                <a:lnTo>
                  <a:pt x="1400" y="2137"/>
                </a:lnTo>
                <a:lnTo>
                  <a:pt x="1398" y="2137"/>
                </a:lnTo>
                <a:lnTo>
                  <a:pt x="1396" y="2137"/>
                </a:lnTo>
                <a:lnTo>
                  <a:pt x="1396" y="2135"/>
                </a:lnTo>
                <a:lnTo>
                  <a:pt x="1394" y="2135"/>
                </a:lnTo>
                <a:lnTo>
                  <a:pt x="1392" y="2135"/>
                </a:lnTo>
                <a:lnTo>
                  <a:pt x="1390" y="2135"/>
                </a:lnTo>
                <a:lnTo>
                  <a:pt x="1388" y="2135"/>
                </a:lnTo>
                <a:lnTo>
                  <a:pt x="1383" y="2132"/>
                </a:lnTo>
                <a:lnTo>
                  <a:pt x="1383" y="2130"/>
                </a:lnTo>
                <a:lnTo>
                  <a:pt x="1381" y="2130"/>
                </a:lnTo>
                <a:lnTo>
                  <a:pt x="1379" y="2130"/>
                </a:lnTo>
                <a:lnTo>
                  <a:pt x="1379" y="2128"/>
                </a:lnTo>
                <a:lnTo>
                  <a:pt x="1377" y="2128"/>
                </a:lnTo>
                <a:lnTo>
                  <a:pt x="1375" y="2128"/>
                </a:lnTo>
                <a:lnTo>
                  <a:pt x="1375" y="2126"/>
                </a:lnTo>
                <a:lnTo>
                  <a:pt x="1373" y="2126"/>
                </a:lnTo>
                <a:lnTo>
                  <a:pt x="1371" y="2124"/>
                </a:lnTo>
                <a:lnTo>
                  <a:pt x="1371" y="2122"/>
                </a:lnTo>
                <a:lnTo>
                  <a:pt x="1369" y="2120"/>
                </a:lnTo>
                <a:lnTo>
                  <a:pt x="1367" y="2120"/>
                </a:lnTo>
                <a:lnTo>
                  <a:pt x="1367" y="2118"/>
                </a:lnTo>
                <a:lnTo>
                  <a:pt x="1365" y="2118"/>
                </a:lnTo>
                <a:lnTo>
                  <a:pt x="1365" y="2116"/>
                </a:lnTo>
                <a:lnTo>
                  <a:pt x="1363" y="2116"/>
                </a:lnTo>
                <a:lnTo>
                  <a:pt x="1361" y="2116"/>
                </a:lnTo>
                <a:lnTo>
                  <a:pt x="1361" y="2114"/>
                </a:lnTo>
                <a:lnTo>
                  <a:pt x="1360" y="2114"/>
                </a:lnTo>
                <a:lnTo>
                  <a:pt x="1360" y="2112"/>
                </a:lnTo>
                <a:lnTo>
                  <a:pt x="1358" y="2112"/>
                </a:lnTo>
                <a:lnTo>
                  <a:pt x="1356" y="2110"/>
                </a:lnTo>
                <a:lnTo>
                  <a:pt x="1354" y="2110"/>
                </a:lnTo>
                <a:lnTo>
                  <a:pt x="1354" y="2108"/>
                </a:lnTo>
                <a:lnTo>
                  <a:pt x="1354" y="2107"/>
                </a:lnTo>
                <a:lnTo>
                  <a:pt x="1352" y="2107"/>
                </a:lnTo>
                <a:lnTo>
                  <a:pt x="1352" y="2105"/>
                </a:lnTo>
                <a:lnTo>
                  <a:pt x="1350" y="2105"/>
                </a:lnTo>
                <a:lnTo>
                  <a:pt x="1348" y="2105"/>
                </a:lnTo>
                <a:lnTo>
                  <a:pt x="1348" y="2103"/>
                </a:lnTo>
                <a:lnTo>
                  <a:pt x="1346" y="2103"/>
                </a:lnTo>
                <a:lnTo>
                  <a:pt x="1346" y="2101"/>
                </a:lnTo>
                <a:lnTo>
                  <a:pt x="1344" y="2099"/>
                </a:lnTo>
                <a:lnTo>
                  <a:pt x="1342" y="2097"/>
                </a:lnTo>
                <a:lnTo>
                  <a:pt x="1340" y="2095"/>
                </a:lnTo>
                <a:lnTo>
                  <a:pt x="1340" y="2093"/>
                </a:lnTo>
                <a:lnTo>
                  <a:pt x="1338" y="2093"/>
                </a:lnTo>
                <a:lnTo>
                  <a:pt x="1338" y="2091"/>
                </a:lnTo>
                <a:lnTo>
                  <a:pt x="1338" y="2089"/>
                </a:lnTo>
                <a:lnTo>
                  <a:pt x="1338" y="2087"/>
                </a:lnTo>
                <a:lnTo>
                  <a:pt x="1336" y="2085"/>
                </a:lnTo>
                <a:lnTo>
                  <a:pt x="1335" y="2085"/>
                </a:lnTo>
                <a:lnTo>
                  <a:pt x="1335" y="2084"/>
                </a:lnTo>
                <a:lnTo>
                  <a:pt x="1335" y="2082"/>
                </a:lnTo>
                <a:lnTo>
                  <a:pt x="1335" y="2080"/>
                </a:lnTo>
                <a:lnTo>
                  <a:pt x="1335" y="2078"/>
                </a:lnTo>
                <a:lnTo>
                  <a:pt x="1333" y="2078"/>
                </a:lnTo>
                <a:lnTo>
                  <a:pt x="1333" y="2076"/>
                </a:lnTo>
                <a:lnTo>
                  <a:pt x="1333" y="2074"/>
                </a:lnTo>
                <a:lnTo>
                  <a:pt x="1331" y="2072"/>
                </a:lnTo>
                <a:lnTo>
                  <a:pt x="1331" y="2070"/>
                </a:lnTo>
                <a:lnTo>
                  <a:pt x="1333" y="2072"/>
                </a:lnTo>
                <a:lnTo>
                  <a:pt x="1333" y="2074"/>
                </a:lnTo>
                <a:lnTo>
                  <a:pt x="1335" y="2074"/>
                </a:lnTo>
                <a:lnTo>
                  <a:pt x="1336" y="2074"/>
                </a:lnTo>
                <a:lnTo>
                  <a:pt x="1336" y="2072"/>
                </a:lnTo>
                <a:lnTo>
                  <a:pt x="1336" y="2070"/>
                </a:lnTo>
                <a:lnTo>
                  <a:pt x="1335" y="2070"/>
                </a:lnTo>
                <a:lnTo>
                  <a:pt x="1335" y="2068"/>
                </a:lnTo>
                <a:lnTo>
                  <a:pt x="1335" y="2066"/>
                </a:lnTo>
                <a:lnTo>
                  <a:pt x="1335" y="2064"/>
                </a:lnTo>
                <a:lnTo>
                  <a:pt x="1336" y="2064"/>
                </a:lnTo>
                <a:lnTo>
                  <a:pt x="1338" y="2064"/>
                </a:lnTo>
                <a:lnTo>
                  <a:pt x="1338" y="2062"/>
                </a:lnTo>
                <a:lnTo>
                  <a:pt x="1340" y="2062"/>
                </a:lnTo>
                <a:lnTo>
                  <a:pt x="1340" y="2060"/>
                </a:lnTo>
                <a:lnTo>
                  <a:pt x="1340" y="2059"/>
                </a:lnTo>
                <a:lnTo>
                  <a:pt x="1342" y="2057"/>
                </a:lnTo>
                <a:lnTo>
                  <a:pt x="1342" y="2055"/>
                </a:lnTo>
                <a:lnTo>
                  <a:pt x="1344" y="2055"/>
                </a:lnTo>
                <a:lnTo>
                  <a:pt x="1344" y="2053"/>
                </a:lnTo>
                <a:lnTo>
                  <a:pt x="1342" y="2051"/>
                </a:lnTo>
                <a:lnTo>
                  <a:pt x="1340" y="2051"/>
                </a:lnTo>
                <a:lnTo>
                  <a:pt x="1340" y="2049"/>
                </a:lnTo>
                <a:lnTo>
                  <a:pt x="1338" y="2049"/>
                </a:lnTo>
                <a:lnTo>
                  <a:pt x="1338" y="2047"/>
                </a:lnTo>
                <a:lnTo>
                  <a:pt x="1335" y="2037"/>
                </a:lnTo>
                <a:lnTo>
                  <a:pt x="1335" y="2036"/>
                </a:lnTo>
                <a:lnTo>
                  <a:pt x="1335" y="2034"/>
                </a:lnTo>
                <a:lnTo>
                  <a:pt x="1333" y="2034"/>
                </a:lnTo>
                <a:lnTo>
                  <a:pt x="1331" y="2034"/>
                </a:lnTo>
                <a:lnTo>
                  <a:pt x="1331" y="2032"/>
                </a:lnTo>
                <a:lnTo>
                  <a:pt x="1329" y="2030"/>
                </a:lnTo>
                <a:lnTo>
                  <a:pt x="1325" y="2030"/>
                </a:lnTo>
                <a:lnTo>
                  <a:pt x="1323" y="2032"/>
                </a:lnTo>
                <a:lnTo>
                  <a:pt x="1325" y="2036"/>
                </a:lnTo>
                <a:lnTo>
                  <a:pt x="1327" y="2037"/>
                </a:lnTo>
                <a:lnTo>
                  <a:pt x="1327" y="2039"/>
                </a:lnTo>
                <a:lnTo>
                  <a:pt x="1325" y="2041"/>
                </a:lnTo>
                <a:lnTo>
                  <a:pt x="1325" y="2043"/>
                </a:lnTo>
                <a:lnTo>
                  <a:pt x="1323" y="2043"/>
                </a:lnTo>
                <a:lnTo>
                  <a:pt x="1321" y="2043"/>
                </a:lnTo>
                <a:lnTo>
                  <a:pt x="1319" y="2043"/>
                </a:lnTo>
                <a:lnTo>
                  <a:pt x="1315" y="2043"/>
                </a:lnTo>
                <a:lnTo>
                  <a:pt x="1310" y="2041"/>
                </a:lnTo>
                <a:lnTo>
                  <a:pt x="1308" y="2039"/>
                </a:lnTo>
                <a:lnTo>
                  <a:pt x="1304" y="2041"/>
                </a:lnTo>
                <a:lnTo>
                  <a:pt x="1304" y="2039"/>
                </a:lnTo>
                <a:lnTo>
                  <a:pt x="1302" y="2039"/>
                </a:lnTo>
                <a:lnTo>
                  <a:pt x="1300" y="2037"/>
                </a:lnTo>
                <a:lnTo>
                  <a:pt x="1300" y="2036"/>
                </a:lnTo>
                <a:lnTo>
                  <a:pt x="1300" y="2032"/>
                </a:lnTo>
                <a:lnTo>
                  <a:pt x="1300" y="2030"/>
                </a:lnTo>
                <a:lnTo>
                  <a:pt x="1298" y="2028"/>
                </a:lnTo>
                <a:lnTo>
                  <a:pt x="1294" y="2028"/>
                </a:lnTo>
                <a:lnTo>
                  <a:pt x="1292" y="2026"/>
                </a:lnTo>
                <a:lnTo>
                  <a:pt x="1288" y="2024"/>
                </a:lnTo>
                <a:lnTo>
                  <a:pt x="1285" y="2024"/>
                </a:lnTo>
                <a:lnTo>
                  <a:pt x="1285" y="2022"/>
                </a:lnTo>
                <a:lnTo>
                  <a:pt x="1283" y="2022"/>
                </a:lnTo>
                <a:lnTo>
                  <a:pt x="1281" y="2018"/>
                </a:lnTo>
                <a:lnTo>
                  <a:pt x="1275" y="2012"/>
                </a:lnTo>
                <a:lnTo>
                  <a:pt x="1271" y="2011"/>
                </a:lnTo>
                <a:lnTo>
                  <a:pt x="1269" y="2011"/>
                </a:lnTo>
                <a:lnTo>
                  <a:pt x="1267" y="2009"/>
                </a:lnTo>
                <a:lnTo>
                  <a:pt x="1267" y="2007"/>
                </a:lnTo>
                <a:lnTo>
                  <a:pt x="1265" y="2007"/>
                </a:lnTo>
                <a:lnTo>
                  <a:pt x="1264" y="2005"/>
                </a:lnTo>
                <a:lnTo>
                  <a:pt x="1264" y="2003"/>
                </a:lnTo>
                <a:lnTo>
                  <a:pt x="1264" y="2001"/>
                </a:lnTo>
                <a:lnTo>
                  <a:pt x="1264" y="1999"/>
                </a:lnTo>
                <a:lnTo>
                  <a:pt x="1265" y="1999"/>
                </a:lnTo>
                <a:lnTo>
                  <a:pt x="1267" y="1999"/>
                </a:lnTo>
                <a:lnTo>
                  <a:pt x="1269" y="1999"/>
                </a:lnTo>
                <a:lnTo>
                  <a:pt x="1273" y="1997"/>
                </a:lnTo>
                <a:lnTo>
                  <a:pt x="1273" y="1995"/>
                </a:lnTo>
                <a:lnTo>
                  <a:pt x="1269" y="1993"/>
                </a:lnTo>
                <a:lnTo>
                  <a:pt x="1267" y="1993"/>
                </a:lnTo>
                <a:lnTo>
                  <a:pt x="1267" y="1988"/>
                </a:lnTo>
                <a:lnTo>
                  <a:pt x="1267" y="1986"/>
                </a:lnTo>
                <a:lnTo>
                  <a:pt x="1269" y="1986"/>
                </a:lnTo>
                <a:lnTo>
                  <a:pt x="1271" y="1986"/>
                </a:lnTo>
                <a:lnTo>
                  <a:pt x="1273" y="1988"/>
                </a:lnTo>
                <a:lnTo>
                  <a:pt x="1275" y="1989"/>
                </a:lnTo>
                <a:lnTo>
                  <a:pt x="1277" y="1991"/>
                </a:lnTo>
                <a:lnTo>
                  <a:pt x="1279" y="1993"/>
                </a:lnTo>
                <a:lnTo>
                  <a:pt x="1281" y="1991"/>
                </a:lnTo>
                <a:lnTo>
                  <a:pt x="1283" y="1989"/>
                </a:lnTo>
                <a:lnTo>
                  <a:pt x="1283" y="1988"/>
                </a:lnTo>
                <a:lnTo>
                  <a:pt x="1281" y="1988"/>
                </a:lnTo>
                <a:lnTo>
                  <a:pt x="1281" y="1989"/>
                </a:lnTo>
                <a:lnTo>
                  <a:pt x="1279" y="1989"/>
                </a:lnTo>
                <a:lnTo>
                  <a:pt x="1277" y="1989"/>
                </a:lnTo>
                <a:lnTo>
                  <a:pt x="1277" y="1988"/>
                </a:lnTo>
                <a:lnTo>
                  <a:pt x="1277" y="1986"/>
                </a:lnTo>
                <a:lnTo>
                  <a:pt x="1277" y="1984"/>
                </a:lnTo>
                <a:lnTo>
                  <a:pt x="1277" y="1982"/>
                </a:lnTo>
                <a:lnTo>
                  <a:pt x="1277" y="1980"/>
                </a:lnTo>
                <a:lnTo>
                  <a:pt x="1279" y="1980"/>
                </a:lnTo>
                <a:lnTo>
                  <a:pt x="1279" y="1978"/>
                </a:lnTo>
                <a:lnTo>
                  <a:pt x="1281" y="1976"/>
                </a:lnTo>
                <a:lnTo>
                  <a:pt x="1279" y="1976"/>
                </a:lnTo>
                <a:lnTo>
                  <a:pt x="1277" y="1976"/>
                </a:lnTo>
                <a:lnTo>
                  <a:pt x="1277" y="1978"/>
                </a:lnTo>
                <a:lnTo>
                  <a:pt x="1275" y="1978"/>
                </a:lnTo>
                <a:lnTo>
                  <a:pt x="1273" y="1978"/>
                </a:lnTo>
                <a:lnTo>
                  <a:pt x="1273" y="1976"/>
                </a:lnTo>
                <a:lnTo>
                  <a:pt x="1271" y="1974"/>
                </a:lnTo>
                <a:lnTo>
                  <a:pt x="1269" y="1972"/>
                </a:lnTo>
                <a:lnTo>
                  <a:pt x="1269" y="1968"/>
                </a:lnTo>
                <a:lnTo>
                  <a:pt x="1269" y="1966"/>
                </a:lnTo>
                <a:lnTo>
                  <a:pt x="1267" y="1966"/>
                </a:lnTo>
                <a:lnTo>
                  <a:pt x="1265" y="1968"/>
                </a:lnTo>
                <a:lnTo>
                  <a:pt x="1264" y="1968"/>
                </a:lnTo>
                <a:lnTo>
                  <a:pt x="1258" y="1966"/>
                </a:lnTo>
                <a:lnTo>
                  <a:pt x="1254" y="1963"/>
                </a:lnTo>
                <a:lnTo>
                  <a:pt x="1254" y="1961"/>
                </a:lnTo>
                <a:lnTo>
                  <a:pt x="1256" y="1959"/>
                </a:lnTo>
                <a:lnTo>
                  <a:pt x="1256" y="1957"/>
                </a:lnTo>
                <a:lnTo>
                  <a:pt x="1256" y="1955"/>
                </a:lnTo>
                <a:lnTo>
                  <a:pt x="1256" y="1953"/>
                </a:lnTo>
                <a:lnTo>
                  <a:pt x="1258" y="1951"/>
                </a:lnTo>
                <a:lnTo>
                  <a:pt x="1260" y="1953"/>
                </a:lnTo>
                <a:lnTo>
                  <a:pt x="1262" y="1951"/>
                </a:lnTo>
                <a:lnTo>
                  <a:pt x="1264" y="1951"/>
                </a:lnTo>
                <a:lnTo>
                  <a:pt x="1264" y="1953"/>
                </a:lnTo>
                <a:lnTo>
                  <a:pt x="1265" y="1953"/>
                </a:lnTo>
                <a:lnTo>
                  <a:pt x="1265" y="1951"/>
                </a:lnTo>
                <a:lnTo>
                  <a:pt x="1267" y="1949"/>
                </a:lnTo>
                <a:lnTo>
                  <a:pt x="1269" y="1947"/>
                </a:lnTo>
                <a:lnTo>
                  <a:pt x="1267" y="1945"/>
                </a:lnTo>
                <a:lnTo>
                  <a:pt x="1267" y="1943"/>
                </a:lnTo>
                <a:lnTo>
                  <a:pt x="1265" y="1943"/>
                </a:lnTo>
                <a:lnTo>
                  <a:pt x="1262" y="1941"/>
                </a:lnTo>
                <a:lnTo>
                  <a:pt x="1260" y="1941"/>
                </a:lnTo>
                <a:lnTo>
                  <a:pt x="1260" y="1943"/>
                </a:lnTo>
                <a:lnTo>
                  <a:pt x="1258" y="1945"/>
                </a:lnTo>
                <a:lnTo>
                  <a:pt x="1256" y="1945"/>
                </a:lnTo>
                <a:lnTo>
                  <a:pt x="1256" y="1947"/>
                </a:lnTo>
                <a:lnTo>
                  <a:pt x="1256" y="1949"/>
                </a:lnTo>
                <a:lnTo>
                  <a:pt x="1254" y="1949"/>
                </a:lnTo>
                <a:lnTo>
                  <a:pt x="1252" y="1947"/>
                </a:lnTo>
                <a:lnTo>
                  <a:pt x="1254" y="1943"/>
                </a:lnTo>
                <a:lnTo>
                  <a:pt x="1252" y="1940"/>
                </a:lnTo>
                <a:lnTo>
                  <a:pt x="1252" y="1938"/>
                </a:lnTo>
                <a:lnTo>
                  <a:pt x="1250" y="1938"/>
                </a:lnTo>
                <a:lnTo>
                  <a:pt x="1248" y="1938"/>
                </a:lnTo>
                <a:lnTo>
                  <a:pt x="1248" y="1940"/>
                </a:lnTo>
                <a:lnTo>
                  <a:pt x="1244" y="1941"/>
                </a:lnTo>
                <a:lnTo>
                  <a:pt x="1244" y="1943"/>
                </a:lnTo>
                <a:lnTo>
                  <a:pt x="1242" y="1947"/>
                </a:lnTo>
                <a:lnTo>
                  <a:pt x="1240" y="1949"/>
                </a:lnTo>
                <a:lnTo>
                  <a:pt x="1239" y="1949"/>
                </a:lnTo>
                <a:lnTo>
                  <a:pt x="1239" y="1947"/>
                </a:lnTo>
                <a:lnTo>
                  <a:pt x="1237" y="1943"/>
                </a:lnTo>
                <a:lnTo>
                  <a:pt x="1237" y="1941"/>
                </a:lnTo>
                <a:lnTo>
                  <a:pt x="1237" y="1940"/>
                </a:lnTo>
                <a:lnTo>
                  <a:pt x="1239" y="1940"/>
                </a:lnTo>
                <a:lnTo>
                  <a:pt x="1239" y="1938"/>
                </a:lnTo>
                <a:lnTo>
                  <a:pt x="1239" y="1936"/>
                </a:lnTo>
                <a:lnTo>
                  <a:pt x="1237" y="1934"/>
                </a:lnTo>
                <a:lnTo>
                  <a:pt x="1235" y="1934"/>
                </a:lnTo>
                <a:lnTo>
                  <a:pt x="1231" y="1936"/>
                </a:lnTo>
                <a:lnTo>
                  <a:pt x="1231" y="1934"/>
                </a:lnTo>
                <a:lnTo>
                  <a:pt x="1229" y="1934"/>
                </a:lnTo>
                <a:lnTo>
                  <a:pt x="1231" y="1932"/>
                </a:lnTo>
                <a:lnTo>
                  <a:pt x="1233" y="1932"/>
                </a:lnTo>
                <a:lnTo>
                  <a:pt x="1233" y="1930"/>
                </a:lnTo>
                <a:lnTo>
                  <a:pt x="1231" y="1930"/>
                </a:lnTo>
                <a:lnTo>
                  <a:pt x="1231" y="1928"/>
                </a:lnTo>
                <a:lnTo>
                  <a:pt x="1227" y="1930"/>
                </a:lnTo>
                <a:lnTo>
                  <a:pt x="1225" y="1930"/>
                </a:lnTo>
                <a:lnTo>
                  <a:pt x="1223" y="1928"/>
                </a:lnTo>
                <a:lnTo>
                  <a:pt x="1223" y="1926"/>
                </a:lnTo>
                <a:lnTo>
                  <a:pt x="1225" y="1924"/>
                </a:lnTo>
                <a:lnTo>
                  <a:pt x="1225" y="1922"/>
                </a:lnTo>
                <a:lnTo>
                  <a:pt x="1227" y="1922"/>
                </a:lnTo>
                <a:lnTo>
                  <a:pt x="1223" y="1918"/>
                </a:lnTo>
                <a:lnTo>
                  <a:pt x="1221" y="1918"/>
                </a:lnTo>
                <a:lnTo>
                  <a:pt x="1221" y="1922"/>
                </a:lnTo>
                <a:lnTo>
                  <a:pt x="1219" y="1922"/>
                </a:lnTo>
                <a:lnTo>
                  <a:pt x="1219" y="1924"/>
                </a:lnTo>
                <a:lnTo>
                  <a:pt x="1217" y="1924"/>
                </a:lnTo>
                <a:lnTo>
                  <a:pt x="1217" y="1926"/>
                </a:lnTo>
                <a:lnTo>
                  <a:pt x="1217" y="1928"/>
                </a:lnTo>
                <a:lnTo>
                  <a:pt x="1217" y="1930"/>
                </a:lnTo>
                <a:lnTo>
                  <a:pt x="1216" y="1932"/>
                </a:lnTo>
                <a:lnTo>
                  <a:pt x="1214" y="1932"/>
                </a:lnTo>
                <a:lnTo>
                  <a:pt x="1212" y="1932"/>
                </a:lnTo>
                <a:lnTo>
                  <a:pt x="1212" y="1930"/>
                </a:lnTo>
                <a:lnTo>
                  <a:pt x="1214" y="1928"/>
                </a:lnTo>
                <a:lnTo>
                  <a:pt x="1216" y="1928"/>
                </a:lnTo>
                <a:lnTo>
                  <a:pt x="1216" y="1926"/>
                </a:lnTo>
                <a:lnTo>
                  <a:pt x="1216" y="1924"/>
                </a:lnTo>
                <a:lnTo>
                  <a:pt x="1212" y="1920"/>
                </a:lnTo>
                <a:lnTo>
                  <a:pt x="1208" y="1918"/>
                </a:lnTo>
                <a:lnTo>
                  <a:pt x="1208" y="1916"/>
                </a:lnTo>
                <a:lnTo>
                  <a:pt x="1208" y="1915"/>
                </a:lnTo>
                <a:lnTo>
                  <a:pt x="1208" y="1913"/>
                </a:lnTo>
                <a:lnTo>
                  <a:pt x="1210" y="1913"/>
                </a:lnTo>
                <a:lnTo>
                  <a:pt x="1210" y="1911"/>
                </a:lnTo>
                <a:lnTo>
                  <a:pt x="1212" y="1909"/>
                </a:lnTo>
                <a:lnTo>
                  <a:pt x="1214" y="1909"/>
                </a:lnTo>
                <a:lnTo>
                  <a:pt x="1216" y="1909"/>
                </a:lnTo>
                <a:lnTo>
                  <a:pt x="1216" y="1907"/>
                </a:lnTo>
                <a:lnTo>
                  <a:pt x="1216" y="1905"/>
                </a:lnTo>
                <a:lnTo>
                  <a:pt x="1214" y="1903"/>
                </a:lnTo>
                <a:lnTo>
                  <a:pt x="1212" y="1905"/>
                </a:lnTo>
                <a:lnTo>
                  <a:pt x="1212" y="1907"/>
                </a:lnTo>
                <a:lnTo>
                  <a:pt x="1210" y="1909"/>
                </a:lnTo>
                <a:lnTo>
                  <a:pt x="1208" y="1909"/>
                </a:lnTo>
                <a:lnTo>
                  <a:pt x="1208" y="1911"/>
                </a:lnTo>
                <a:lnTo>
                  <a:pt x="1206" y="1911"/>
                </a:lnTo>
                <a:lnTo>
                  <a:pt x="1206" y="1909"/>
                </a:lnTo>
                <a:lnTo>
                  <a:pt x="1204" y="1907"/>
                </a:lnTo>
                <a:lnTo>
                  <a:pt x="1202" y="1905"/>
                </a:lnTo>
                <a:lnTo>
                  <a:pt x="1200" y="1905"/>
                </a:lnTo>
                <a:lnTo>
                  <a:pt x="1196" y="1907"/>
                </a:lnTo>
                <a:lnTo>
                  <a:pt x="1194" y="1907"/>
                </a:lnTo>
                <a:lnTo>
                  <a:pt x="1192" y="1907"/>
                </a:lnTo>
                <a:lnTo>
                  <a:pt x="1191" y="1907"/>
                </a:lnTo>
                <a:lnTo>
                  <a:pt x="1189" y="1905"/>
                </a:lnTo>
                <a:lnTo>
                  <a:pt x="1189" y="1903"/>
                </a:lnTo>
                <a:lnTo>
                  <a:pt x="1191" y="1903"/>
                </a:lnTo>
                <a:lnTo>
                  <a:pt x="1191" y="1901"/>
                </a:lnTo>
                <a:lnTo>
                  <a:pt x="1192" y="1899"/>
                </a:lnTo>
                <a:lnTo>
                  <a:pt x="1194" y="1899"/>
                </a:lnTo>
                <a:lnTo>
                  <a:pt x="1194" y="1895"/>
                </a:lnTo>
                <a:lnTo>
                  <a:pt x="1192" y="1893"/>
                </a:lnTo>
                <a:lnTo>
                  <a:pt x="1192" y="1892"/>
                </a:lnTo>
                <a:lnTo>
                  <a:pt x="1191" y="1892"/>
                </a:lnTo>
                <a:lnTo>
                  <a:pt x="1189" y="1890"/>
                </a:lnTo>
                <a:lnTo>
                  <a:pt x="1187" y="1888"/>
                </a:lnTo>
                <a:lnTo>
                  <a:pt x="1185" y="1886"/>
                </a:lnTo>
                <a:lnTo>
                  <a:pt x="1185" y="1884"/>
                </a:lnTo>
                <a:lnTo>
                  <a:pt x="1185" y="1882"/>
                </a:lnTo>
                <a:lnTo>
                  <a:pt x="1185" y="1880"/>
                </a:lnTo>
                <a:lnTo>
                  <a:pt x="1187" y="1878"/>
                </a:lnTo>
                <a:lnTo>
                  <a:pt x="1191" y="1878"/>
                </a:lnTo>
                <a:lnTo>
                  <a:pt x="1192" y="1880"/>
                </a:lnTo>
                <a:lnTo>
                  <a:pt x="1194" y="1882"/>
                </a:lnTo>
                <a:lnTo>
                  <a:pt x="1196" y="1884"/>
                </a:lnTo>
                <a:lnTo>
                  <a:pt x="1200" y="1880"/>
                </a:lnTo>
                <a:lnTo>
                  <a:pt x="1202" y="1880"/>
                </a:lnTo>
                <a:lnTo>
                  <a:pt x="1202" y="1878"/>
                </a:lnTo>
                <a:lnTo>
                  <a:pt x="1202" y="1876"/>
                </a:lnTo>
                <a:lnTo>
                  <a:pt x="1202" y="1874"/>
                </a:lnTo>
                <a:lnTo>
                  <a:pt x="1200" y="1872"/>
                </a:lnTo>
                <a:lnTo>
                  <a:pt x="1198" y="1872"/>
                </a:lnTo>
                <a:lnTo>
                  <a:pt x="1196" y="1870"/>
                </a:lnTo>
                <a:lnTo>
                  <a:pt x="1196" y="1868"/>
                </a:lnTo>
                <a:lnTo>
                  <a:pt x="1196" y="1867"/>
                </a:lnTo>
                <a:lnTo>
                  <a:pt x="1196" y="1863"/>
                </a:lnTo>
                <a:lnTo>
                  <a:pt x="1196" y="1861"/>
                </a:lnTo>
                <a:lnTo>
                  <a:pt x="1194" y="1853"/>
                </a:lnTo>
                <a:lnTo>
                  <a:pt x="1192" y="1851"/>
                </a:lnTo>
                <a:lnTo>
                  <a:pt x="1191" y="1851"/>
                </a:lnTo>
                <a:lnTo>
                  <a:pt x="1187" y="1847"/>
                </a:lnTo>
                <a:lnTo>
                  <a:pt x="1185" y="1845"/>
                </a:lnTo>
                <a:lnTo>
                  <a:pt x="1185" y="1844"/>
                </a:lnTo>
                <a:lnTo>
                  <a:pt x="1187" y="1842"/>
                </a:lnTo>
                <a:lnTo>
                  <a:pt x="1189" y="1842"/>
                </a:lnTo>
                <a:lnTo>
                  <a:pt x="1191" y="1842"/>
                </a:lnTo>
                <a:lnTo>
                  <a:pt x="1192" y="1844"/>
                </a:lnTo>
                <a:lnTo>
                  <a:pt x="1196" y="1844"/>
                </a:lnTo>
                <a:lnTo>
                  <a:pt x="1198" y="1844"/>
                </a:lnTo>
                <a:lnTo>
                  <a:pt x="1200" y="1842"/>
                </a:lnTo>
                <a:lnTo>
                  <a:pt x="1200" y="1840"/>
                </a:lnTo>
                <a:lnTo>
                  <a:pt x="1202" y="1838"/>
                </a:lnTo>
                <a:lnTo>
                  <a:pt x="1204" y="1838"/>
                </a:lnTo>
                <a:lnTo>
                  <a:pt x="1206" y="1840"/>
                </a:lnTo>
                <a:lnTo>
                  <a:pt x="1206" y="1842"/>
                </a:lnTo>
                <a:lnTo>
                  <a:pt x="1208" y="1842"/>
                </a:lnTo>
                <a:lnTo>
                  <a:pt x="1210" y="1842"/>
                </a:lnTo>
                <a:lnTo>
                  <a:pt x="1212" y="1842"/>
                </a:lnTo>
                <a:lnTo>
                  <a:pt x="1214" y="1842"/>
                </a:lnTo>
                <a:lnTo>
                  <a:pt x="1216" y="1840"/>
                </a:lnTo>
                <a:lnTo>
                  <a:pt x="1216" y="1838"/>
                </a:lnTo>
                <a:lnTo>
                  <a:pt x="1216" y="1836"/>
                </a:lnTo>
                <a:lnTo>
                  <a:pt x="1214" y="1836"/>
                </a:lnTo>
                <a:lnTo>
                  <a:pt x="1214" y="1834"/>
                </a:lnTo>
                <a:lnTo>
                  <a:pt x="1212" y="1834"/>
                </a:lnTo>
                <a:lnTo>
                  <a:pt x="1210" y="1834"/>
                </a:lnTo>
                <a:lnTo>
                  <a:pt x="1208" y="1834"/>
                </a:lnTo>
                <a:lnTo>
                  <a:pt x="1206" y="1832"/>
                </a:lnTo>
                <a:lnTo>
                  <a:pt x="1204" y="1832"/>
                </a:lnTo>
                <a:lnTo>
                  <a:pt x="1202" y="1832"/>
                </a:lnTo>
                <a:lnTo>
                  <a:pt x="1202" y="1830"/>
                </a:lnTo>
                <a:lnTo>
                  <a:pt x="1198" y="1828"/>
                </a:lnTo>
                <a:lnTo>
                  <a:pt x="1196" y="1826"/>
                </a:lnTo>
                <a:lnTo>
                  <a:pt x="1196" y="1824"/>
                </a:lnTo>
                <a:lnTo>
                  <a:pt x="1196" y="1822"/>
                </a:lnTo>
                <a:lnTo>
                  <a:pt x="1196" y="1820"/>
                </a:lnTo>
                <a:lnTo>
                  <a:pt x="1198" y="1820"/>
                </a:lnTo>
                <a:lnTo>
                  <a:pt x="1200" y="1820"/>
                </a:lnTo>
                <a:lnTo>
                  <a:pt x="1204" y="1820"/>
                </a:lnTo>
                <a:lnTo>
                  <a:pt x="1206" y="1819"/>
                </a:lnTo>
                <a:lnTo>
                  <a:pt x="1208" y="1819"/>
                </a:lnTo>
                <a:lnTo>
                  <a:pt x="1210" y="1817"/>
                </a:lnTo>
                <a:lnTo>
                  <a:pt x="1212" y="1815"/>
                </a:lnTo>
                <a:lnTo>
                  <a:pt x="1212" y="1813"/>
                </a:lnTo>
                <a:lnTo>
                  <a:pt x="1212" y="1811"/>
                </a:lnTo>
                <a:lnTo>
                  <a:pt x="1212" y="1807"/>
                </a:lnTo>
                <a:lnTo>
                  <a:pt x="1208" y="1803"/>
                </a:lnTo>
                <a:lnTo>
                  <a:pt x="1206" y="1799"/>
                </a:lnTo>
                <a:lnTo>
                  <a:pt x="1204" y="1797"/>
                </a:lnTo>
                <a:lnTo>
                  <a:pt x="1204" y="1794"/>
                </a:lnTo>
                <a:lnTo>
                  <a:pt x="1204" y="1792"/>
                </a:lnTo>
                <a:lnTo>
                  <a:pt x="1202" y="1790"/>
                </a:lnTo>
                <a:lnTo>
                  <a:pt x="1200" y="1788"/>
                </a:lnTo>
                <a:lnTo>
                  <a:pt x="1198" y="1786"/>
                </a:lnTo>
                <a:lnTo>
                  <a:pt x="1196" y="1782"/>
                </a:lnTo>
                <a:lnTo>
                  <a:pt x="1192" y="1782"/>
                </a:lnTo>
                <a:lnTo>
                  <a:pt x="1187" y="1780"/>
                </a:lnTo>
                <a:lnTo>
                  <a:pt x="1183" y="1778"/>
                </a:lnTo>
                <a:lnTo>
                  <a:pt x="1177" y="1774"/>
                </a:lnTo>
                <a:lnTo>
                  <a:pt x="1175" y="1773"/>
                </a:lnTo>
                <a:lnTo>
                  <a:pt x="1173" y="1773"/>
                </a:lnTo>
                <a:lnTo>
                  <a:pt x="1168" y="1769"/>
                </a:lnTo>
                <a:lnTo>
                  <a:pt x="1166" y="1769"/>
                </a:lnTo>
                <a:lnTo>
                  <a:pt x="1164" y="1769"/>
                </a:lnTo>
                <a:lnTo>
                  <a:pt x="1162" y="1767"/>
                </a:lnTo>
                <a:lnTo>
                  <a:pt x="1152" y="1757"/>
                </a:lnTo>
                <a:lnTo>
                  <a:pt x="1146" y="1751"/>
                </a:lnTo>
                <a:lnTo>
                  <a:pt x="1146" y="1749"/>
                </a:lnTo>
                <a:lnTo>
                  <a:pt x="1146" y="1746"/>
                </a:lnTo>
                <a:lnTo>
                  <a:pt x="1144" y="1744"/>
                </a:lnTo>
                <a:lnTo>
                  <a:pt x="1143" y="1742"/>
                </a:lnTo>
                <a:lnTo>
                  <a:pt x="1141" y="1738"/>
                </a:lnTo>
                <a:lnTo>
                  <a:pt x="1139" y="1734"/>
                </a:lnTo>
                <a:lnTo>
                  <a:pt x="1139" y="1730"/>
                </a:lnTo>
                <a:lnTo>
                  <a:pt x="1137" y="1728"/>
                </a:lnTo>
                <a:lnTo>
                  <a:pt x="1135" y="1726"/>
                </a:lnTo>
                <a:lnTo>
                  <a:pt x="1133" y="1726"/>
                </a:lnTo>
                <a:lnTo>
                  <a:pt x="1131" y="1725"/>
                </a:lnTo>
                <a:lnTo>
                  <a:pt x="1131" y="1723"/>
                </a:lnTo>
                <a:lnTo>
                  <a:pt x="1131" y="1719"/>
                </a:lnTo>
                <a:lnTo>
                  <a:pt x="1129" y="1719"/>
                </a:lnTo>
                <a:lnTo>
                  <a:pt x="1129" y="1717"/>
                </a:lnTo>
                <a:lnTo>
                  <a:pt x="1125" y="1715"/>
                </a:lnTo>
                <a:lnTo>
                  <a:pt x="1123" y="1715"/>
                </a:lnTo>
                <a:lnTo>
                  <a:pt x="1121" y="1715"/>
                </a:lnTo>
                <a:lnTo>
                  <a:pt x="1121" y="1713"/>
                </a:lnTo>
                <a:lnTo>
                  <a:pt x="1120" y="1711"/>
                </a:lnTo>
                <a:lnTo>
                  <a:pt x="1116" y="1707"/>
                </a:lnTo>
                <a:lnTo>
                  <a:pt x="1116" y="1703"/>
                </a:lnTo>
                <a:lnTo>
                  <a:pt x="1114" y="1705"/>
                </a:lnTo>
                <a:lnTo>
                  <a:pt x="1112" y="1703"/>
                </a:lnTo>
                <a:lnTo>
                  <a:pt x="1112" y="1701"/>
                </a:lnTo>
                <a:lnTo>
                  <a:pt x="1108" y="1696"/>
                </a:lnTo>
                <a:lnTo>
                  <a:pt x="1108" y="1694"/>
                </a:lnTo>
                <a:lnTo>
                  <a:pt x="1106" y="1694"/>
                </a:lnTo>
                <a:lnTo>
                  <a:pt x="1104" y="1692"/>
                </a:lnTo>
                <a:lnTo>
                  <a:pt x="1104" y="1690"/>
                </a:lnTo>
                <a:lnTo>
                  <a:pt x="1100" y="1684"/>
                </a:lnTo>
                <a:lnTo>
                  <a:pt x="1096" y="1682"/>
                </a:lnTo>
                <a:lnTo>
                  <a:pt x="1093" y="1678"/>
                </a:lnTo>
                <a:lnTo>
                  <a:pt x="1089" y="1677"/>
                </a:lnTo>
                <a:lnTo>
                  <a:pt x="1087" y="1677"/>
                </a:lnTo>
                <a:lnTo>
                  <a:pt x="1083" y="1675"/>
                </a:lnTo>
                <a:lnTo>
                  <a:pt x="1079" y="1671"/>
                </a:lnTo>
                <a:lnTo>
                  <a:pt x="1077" y="1671"/>
                </a:lnTo>
                <a:lnTo>
                  <a:pt x="1073" y="1669"/>
                </a:lnTo>
                <a:lnTo>
                  <a:pt x="1072" y="1669"/>
                </a:lnTo>
                <a:lnTo>
                  <a:pt x="1070" y="1669"/>
                </a:lnTo>
                <a:lnTo>
                  <a:pt x="1066" y="1669"/>
                </a:lnTo>
                <a:lnTo>
                  <a:pt x="1064" y="1667"/>
                </a:lnTo>
                <a:lnTo>
                  <a:pt x="1062" y="1667"/>
                </a:lnTo>
                <a:lnTo>
                  <a:pt x="1060" y="1667"/>
                </a:lnTo>
                <a:lnTo>
                  <a:pt x="1058" y="1665"/>
                </a:lnTo>
                <a:lnTo>
                  <a:pt x="1058" y="1663"/>
                </a:lnTo>
                <a:lnTo>
                  <a:pt x="1056" y="1663"/>
                </a:lnTo>
                <a:lnTo>
                  <a:pt x="1054" y="1661"/>
                </a:lnTo>
                <a:lnTo>
                  <a:pt x="1052" y="1657"/>
                </a:lnTo>
                <a:lnTo>
                  <a:pt x="1050" y="1653"/>
                </a:lnTo>
                <a:lnTo>
                  <a:pt x="1048" y="1652"/>
                </a:lnTo>
                <a:lnTo>
                  <a:pt x="1045" y="1652"/>
                </a:lnTo>
                <a:lnTo>
                  <a:pt x="1043" y="1652"/>
                </a:lnTo>
                <a:lnTo>
                  <a:pt x="1041" y="1652"/>
                </a:lnTo>
                <a:lnTo>
                  <a:pt x="1039" y="1652"/>
                </a:lnTo>
                <a:lnTo>
                  <a:pt x="1037" y="1653"/>
                </a:lnTo>
                <a:lnTo>
                  <a:pt x="1035" y="1655"/>
                </a:lnTo>
                <a:lnTo>
                  <a:pt x="1033" y="1657"/>
                </a:lnTo>
                <a:lnTo>
                  <a:pt x="1031" y="1659"/>
                </a:lnTo>
                <a:lnTo>
                  <a:pt x="1027" y="1657"/>
                </a:lnTo>
                <a:lnTo>
                  <a:pt x="1025" y="1657"/>
                </a:lnTo>
                <a:lnTo>
                  <a:pt x="1024" y="1657"/>
                </a:lnTo>
                <a:lnTo>
                  <a:pt x="1022" y="1657"/>
                </a:lnTo>
                <a:lnTo>
                  <a:pt x="1018" y="1653"/>
                </a:lnTo>
                <a:lnTo>
                  <a:pt x="1016" y="1653"/>
                </a:lnTo>
                <a:lnTo>
                  <a:pt x="1016" y="1652"/>
                </a:lnTo>
                <a:lnTo>
                  <a:pt x="1014" y="1650"/>
                </a:lnTo>
                <a:lnTo>
                  <a:pt x="1010" y="1648"/>
                </a:lnTo>
                <a:lnTo>
                  <a:pt x="1010" y="1642"/>
                </a:lnTo>
                <a:lnTo>
                  <a:pt x="1006" y="1638"/>
                </a:lnTo>
                <a:lnTo>
                  <a:pt x="1004" y="1638"/>
                </a:lnTo>
                <a:lnTo>
                  <a:pt x="1002" y="1638"/>
                </a:lnTo>
                <a:lnTo>
                  <a:pt x="1000" y="1636"/>
                </a:lnTo>
                <a:lnTo>
                  <a:pt x="999" y="1636"/>
                </a:lnTo>
                <a:lnTo>
                  <a:pt x="995" y="1636"/>
                </a:lnTo>
                <a:lnTo>
                  <a:pt x="991" y="1634"/>
                </a:lnTo>
                <a:lnTo>
                  <a:pt x="987" y="1632"/>
                </a:lnTo>
                <a:lnTo>
                  <a:pt x="985" y="1630"/>
                </a:lnTo>
                <a:lnTo>
                  <a:pt x="979" y="1625"/>
                </a:lnTo>
                <a:lnTo>
                  <a:pt x="977" y="1623"/>
                </a:lnTo>
                <a:lnTo>
                  <a:pt x="976" y="1619"/>
                </a:lnTo>
                <a:lnTo>
                  <a:pt x="974" y="1613"/>
                </a:lnTo>
                <a:lnTo>
                  <a:pt x="972" y="1611"/>
                </a:lnTo>
                <a:lnTo>
                  <a:pt x="970" y="1602"/>
                </a:lnTo>
                <a:lnTo>
                  <a:pt x="970" y="1600"/>
                </a:lnTo>
                <a:lnTo>
                  <a:pt x="970" y="1598"/>
                </a:lnTo>
                <a:lnTo>
                  <a:pt x="970" y="1596"/>
                </a:lnTo>
                <a:lnTo>
                  <a:pt x="972" y="1586"/>
                </a:lnTo>
                <a:lnTo>
                  <a:pt x="972" y="1584"/>
                </a:lnTo>
                <a:lnTo>
                  <a:pt x="970" y="1584"/>
                </a:lnTo>
                <a:lnTo>
                  <a:pt x="970" y="1582"/>
                </a:lnTo>
                <a:lnTo>
                  <a:pt x="966" y="1579"/>
                </a:lnTo>
                <a:lnTo>
                  <a:pt x="964" y="1579"/>
                </a:lnTo>
                <a:lnTo>
                  <a:pt x="962" y="1577"/>
                </a:lnTo>
                <a:lnTo>
                  <a:pt x="960" y="1573"/>
                </a:lnTo>
                <a:lnTo>
                  <a:pt x="956" y="1567"/>
                </a:lnTo>
                <a:lnTo>
                  <a:pt x="954" y="1565"/>
                </a:lnTo>
                <a:lnTo>
                  <a:pt x="954" y="1561"/>
                </a:lnTo>
                <a:lnTo>
                  <a:pt x="947" y="1559"/>
                </a:lnTo>
                <a:lnTo>
                  <a:pt x="943" y="1554"/>
                </a:lnTo>
                <a:lnTo>
                  <a:pt x="941" y="1550"/>
                </a:lnTo>
                <a:lnTo>
                  <a:pt x="937" y="1533"/>
                </a:lnTo>
                <a:lnTo>
                  <a:pt x="939" y="1525"/>
                </a:lnTo>
                <a:lnTo>
                  <a:pt x="939" y="1523"/>
                </a:lnTo>
                <a:lnTo>
                  <a:pt x="937" y="1519"/>
                </a:lnTo>
                <a:lnTo>
                  <a:pt x="937" y="1517"/>
                </a:lnTo>
                <a:lnTo>
                  <a:pt x="931" y="1511"/>
                </a:lnTo>
                <a:lnTo>
                  <a:pt x="929" y="1509"/>
                </a:lnTo>
                <a:lnTo>
                  <a:pt x="924" y="1502"/>
                </a:lnTo>
                <a:lnTo>
                  <a:pt x="924" y="1500"/>
                </a:lnTo>
                <a:lnTo>
                  <a:pt x="926" y="1498"/>
                </a:lnTo>
                <a:lnTo>
                  <a:pt x="924" y="1492"/>
                </a:lnTo>
                <a:lnTo>
                  <a:pt x="920" y="1486"/>
                </a:lnTo>
                <a:lnTo>
                  <a:pt x="918" y="1485"/>
                </a:lnTo>
                <a:lnTo>
                  <a:pt x="914" y="1481"/>
                </a:lnTo>
                <a:lnTo>
                  <a:pt x="914" y="1479"/>
                </a:lnTo>
                <a:lnTo>
                  <a:pt x="910" y="1475"/>
                </a:lnTo>
                <a:lnTo>
                  <a:pt x="908" y="1473"/>
                </a:lnTo>
                <a:lnTo>
                  <a:pt x="906" y="1473"/>
                </a:lnTo>
                <a:lnTo>
                  <a:pt x="904" y="1473"/>
                </a:lnTo>
                <a:lnTo>
                  <a:pt x="903" y="1469"/>
                </a:lnTo>
                <a:lnTo>
                  <a:pt x="899" y="1467"/>
                </a:lnTo>
                <a:lnTo>
                  <a:pt x="897" y="1465"/>
                </a:lnTo>
                <a:lnTo>
                  <a:pt x="889" y="1465"/>
                </a:lnTo>
                <a:lnTo>
                  <a:pt x="885" y="1461"/>
                </a:lnTo>
                <a:lnTo>
                  <a:pt x="885" y="1458"/>
                </a:lnTo>
                <a:lnTo>
                  <a:pt x="887" y="1448"/>
                </a:lnTo>
                <a:lnTo>
                  <a:pt x="887" y="1446"/>
                </a:lnTo>
                <a:lnTo>
                  <a:pt x="885" y="1444"/>
                </a:lnTo>
                <a:lnTo>
                  <a:pt x="881" y="1442"/>
                </a:lnTo>
                <a:lnTo>
                  <a:pt x="880" y="1440"/>
                </a:lnTo>
                <a:lnTo>
                  <a:pt x="876" y="1438"/>
                </a:lnTo>
                <a:lnTo>
                  <a:pt x="874" y="1437"/>
                </a:lnTo>
                <a:lnTo>
                  <a:pt x="870" y="1433"/>
                </a:lnTo>
                <a:lnTo>
                  <a:pt x="870" y="1431"/>
                </a:lnTo>
                <a:lnTo>
                  <a:pt x="868" y="1429"/>
                </a:lnTo>
                <a:lnTo>
                  <a:pt x="866" y="1427"/>
                </a:lnTo>
                <a:lnTo>
                  <a:pt x="862" y="1427"/>
                </a:lnTo>
                <a:lnTo>
                  <a:pt x="860" y="1423"/>
                </a:lnTo>
                <a:lnTo>
                  <a:pt x="858" y="1421"/>
                </a:lnTo>
                <a:lnTo>
                  <a:pt x="856" y="1421"/>
                </a:lnTo>
                <a:lnTo>
                  <a:pt x="855" y="1417"/>
                </a:lnTo>
                <a:lnTo>
                  <a:pt x="853" y="1417"/>
                </a:lnTo>
                <a:lnTo>
                  <a:pt x="851" y="1415"/>
                </a:lnTo>
                <a:lnTo>
                  <a:pt x="847" y="1410"/>
                </a:lnTo>
                <a:lnTo>
                  <a:pt x="841" y="1408"/>
                </a:lnTo>
                <a:lnTo>
                  <a:pt x="839" y="1408"/>
                </a:lnTo>
                <a:lnTo>
                  <a:pt x="837" y="1408"/>
                </a:lnTo>
                <a:lnTo>
                  <a:pt x="833" y="1408"/>
                </a:lnTo>
                <a:lnTo>
                  <a:pt x="832" y="1406"/>
                </a:lnTo>
                <a:lnTo>
                  <a:pt x="830" y="1404"/>
                </a:lnTo>
                <a:lnTo>
                  <a:pt x="828" y="1402"/>
                </a:lnTo>
                <a:lnTo>
                  <a:pt x="824" y="1400"/>
                </a:lnTo>
                <a:lnTo>
                  <a:pt x="822" y="1398"/>
                </a:lnTo>
                <a:lnTo>
                  <a:pt x="822" y="1396"/>
                </a:lnTo>
                <a:lnTo>
                  <a:pt x="820" y="1394"/>
                </a:lnTo>
                <a:lnTo>
                  <a:pt x="818" y="1394"/>
                </a:lnTo>
                <a:lnTo>
                  <a:pt x="818" y="1392"/>
                </a:lnTo>
                <a:lnTo>
                  <a:pt x="816" y="1392"/>
                </a:lnTo>
                <a:lnTo>
                  <a:pt x="814" y="1390"/>
                </a:lnTo>
                <a:lnTo>
                  <a:pt x="812" y="1389"/>
                </a:lnTo>
                <a:lnTo>
                  <a:pt x="810" y="1389"/>
                </a:lnTo>
                <a:lnTo>
                  <a:pt x="808" y="1389"/>
                </a:lnTo>
                <a:lnTo>
                  <a:pt x="808" y="1387"/>
                </a:lnTo>
                <a:lnTo>
                  <a:pt x="807" y="1387"/>
                </a:lnTo>
                <a:lnTo>
                  <a:pt x="805" y="1387"/>
                </a:lnTo>
                <a:lnTo>
                  <a:pt x="805" y="1385"/>
                </a:lnTo>
                <a:lnTo>
                  <a:pt x="803" y="1385"/>
                </a:lnTo>
                <a:lnTo>
                  <a:pt x="803" y="1383"/>
                </a:lnTo>
                <a:lnTo>
                  <a:pt x="801" y="1383"/>
                </a:lnTo>
                <a:lnTo>
                  <a:pt x="793" y="1381"/>
                </a:lnTo>
                <a:lnTo>
                  <a:pt x="791" y="1381"/>
                </a:lnTo>
                <a:lnTo>
                  <a:pt x="789" y="1379"/>
                </a:lnTo>
                <a:lnTo>
                  <a:pt x="785" y="1379"/>
                </a:lnTo>
                <a:lnTo>
                  <a:pt x="784" y="1379"/>
                </a:lnTo>
                <a:lnTo>
                  <a:pt x="782" y="1377"/>
                </a:lnTo>
                <a:lnTo>
                  <a:pt x="778" y="1377"/>
                </a:lnTo>
                <a:lnTo>
                  <a:pt x="774" y="1371"/>
                </a:lnTo>
                <a:lnTo>
                  <a:pt x="770" y="1367"/>
                </a:lnTo>
                <a:lnTo>
                  <a:pt x="766" y="1365"/>
                </a:lnTo>
                <a:lnTo>
                  <a:pt x="764" y="1365"/>
                </a:lnTo>
                <a:lnTo>
                  <a:pt x="760" y="1364"/>
                </a:lnTo>
                <a:lnTo>
                  <a:pt x="759" y="1360"/>
                </a:lnTo>
                <a:lnTo>
                  <a:pt x="755" y="1358"/>
                </a:lnTo>
                <a:lnTo>
                  <a:pt x="751" y="1354"/>
                </a:lnTo>
                <a:lnTo>
                  <a:pt x="749" y="1350"/>
                </a:lnTo>
                <a:lnTo>
                  <a:pt x="747" y="1350"/>
                </a:lnTo>
                <a:lnTo>
                  <a:pt x="745" y="1350"/>
                </a:lnTo>
                <a:lnTo>
                  <a:pt x="741" y="1348"/>
                </a:lnTo>
                <a:lnTo>
                  <a:pt x="741" y="1346"/>
                </a:lnTo>
                <a:lnTo>
                  <a:pt x="739" y="1344"/>
                </a:lnTo>
                <a:lnTo>
                  <a:pt x="736" y="1341"/>
                </a:lnTo>
                <a:lnTo>
                  <a:pt x="734" y="1339"/>
                </a:lnTo>
                <a:lnTo>
                  <a:pt x="732" y="1337"/>
                </a:lnTo>
                <a:lnTo>
                  <a:pt x="730" y="1335"/>
                </a:lnTo>
                <a:lnTo>
                  <a:pt x="726" y="1331"/>
                </a:lnTo>
                <a:lnTo>
                  <a:pt x="724" y="1331"/>
                </a:lnTo>
                <a:lnTo>
                  <a:pt x="722" y="1327"/>
                </a:lnTo>
                <a:lnTo>
                  <a:pt x="718" y="1319"/>
                </a:lnTo>
                <a:lnTo>
                  <a:pt x="716" y="1319"/>
                </a:lnTo>
                <a:lnTo>
                  <a:pt x="716" y="1317"/>
                </a:lnTo>
                <a:lnTo>
                  <a:pt x="714" y="1316"/>
                </a:lnTo>
                <a:lnTo>
                  <a:pt x="712" y="1312"/>
                </a:lnTo>
                <a:lnTo>
                  <a:pt x="711" y="1312"/>
                </a:lnTo>
                <a:lnTo>
                  <a:pt x="711" y="1310"/>
                </a:lnTo>
                <a:lnTo>
                  <a:pt x="707" y="1308"/>
                </a:lnTo>
                <a:lnTo>
                  <a:pt x="703" y="1308"/>
                </a:lnTo>
                <a:lnTo>
                  <a:pt x="699" y="1302"/>
                </a:lnTo>
                <a:lnTo>
                  <a:pt x="697" y="1302"/>
                </a:lnTo>
                <a:lnTo>
                  <a:pt x="695" y="1300"/>
                </a:lnTo>
                <a:lnTo>
                  <a:pt x="693" y="1300"/>
                </a:lnTo>
                <a:lnTo>
                  <a:pt x="689" y="1298"/>
                </a:lnTo>
                <a:lnTo>
                  <a:pt x="688" y="1298"/>
                </a:lnTo>
                <a:lnTo>
                  <a:pt x="676" y="1296"/>
                </a:lnTo>
                <a:lnTo>
                  <a:pt x="674" y="1296"/>
                </a:lnTo>
                <a:lnTo>
                  <a:pt x="672" y="1294"/>
                </a:lnTo>
                <a:lnTo>
                  <a:pt x="670" y="1293"/>
                </a:lnTo>
                <a:lnTo>
                  <a:pt x="668" y="1291"/>
                </a:lnTo>
                <a:lnTo>
                  <a:pt x="666" y="1291"/>
                </a:lnTo>
                <a:lnTo>
                  <a:pt x="664" y="1289"/>
                </a:lnTo>
                <a:lnTo>
                  <a:pt x="663" y="1287"/>
                </a:lnTo>
                <a:lnTo>
                  <a:pt x="661" y="1279"/>
                </a:lnTo>
                <a:lnTo>
                  <a:pt x="661" y="1277"/>
                </a:lnTo>
                <a:lnTo>
                  <a:pt x="659" y="1273"/>
                </a:lnTo>
                <a:lnTo>
                  <a:pt x="659" y="1271"/>
                </a:lnTo>
                <a:lnTo>
                  <a:pt x="651" y="1264"/>
                </a:lnTo>
                <a:lnTo>
                  <a:pt x="651" y="1262"/>
                </a:lnTo>
                <a:lnTo>
                  <a:pt x="651" y="1260"/>
                </a:lnTo>
                <a:lnTo>
                  <a:pt x="649" y="1258"/>
                </a:lnTo>
                <a:lnTo>
                  <a:pt x="647" y="1254"/>
                </a:lnTo>
                <a:lnTo>
                  <a:pt x="647" y="1252"/>
                </a:lnTo>
                <a:lnTo>
                  <a:pt x="647" y="1246"/>
                </a:lnTo>
                <a:lnTo>
                  <a:pt x="645" y="1243"/>
                </a:lnTo>
                <a:lnTo>
                  <a:pt x="643" y="1243"/>
                </a:lnTo>
                <a:lnTo>
                  <a:pt x="643" y="1241"/>
                </a:lnTo>
                <a:lnTo>
                  <a:pt x="643" y="1239"/>
                </a:lnTo>
                <a:lnTo>
                  <a:pt x="643" y="1235"/>
                </a:lnTo>
                <a:lnTo>
                  <a:pt x="640" y="1229"/>
                </a:lnTo>
                <a:lnTo>
                  <a:pt x="640" y="1227"/>
                </a:lnTo>
                <a:lnTo>
                  <a:pt x="638" y="1227"/>
                </a:lnTo>
                <a:lnTo>
                  <a:pt x="638" y="1225"/>
                </a:lnTo>
                <a:lnTo>
                  <a:pt x="638" y="1223"/>
                </a:lnTo>
                <a:lnTo>
                  <a:pt x="638" y="1220"/>
                </a:lnTo>
                <a:lnTo>
                  <a:pt x="640" y="1218"/>
                </a:lnTo>
                <a:lnTo>
                  <a:pt x="640" y="1216"/>
                </a:lnTo>
                <a:lnTo>
                  <a:pt x="640" y="1214"/>
                </a:lnTo>
                <a:lnTo>
                  <a:pt x="638" y="1212"/>
                </a:lnTo>
                <a:lnTo>
                  <a:pt x="632" y="1208"/>
                </a:lnTo>
                <a:lnTo>
                  <a:pt x="630" y="1206"/>
                </a:lnTo>
                <a:lnTo>
                  <a:pt x="628" y="1206"/>
                </a:lnTo>
                <a:lnTo>
                  <a:pt x="626" y="1202"/>
                </a:lnTo>
                <a:lnTo>
                  <a:pt x="620" y="1198"/>
                </a:lnTo>
                <a:lnTo>
                  <a:pt x="618" y="1197"/>
                </a:lnTo>
                <a:lnTo>
                  <a:pt x="616" y="1197"/>
                </a:lnTo>
                <a:lnTo>
                  <a:pt x="616" y="1195"/>
                </a:lnTo>
                <a:lnTo>
                  <a:pt x="616" y="1189"/>
                </a:lnTo>
                <a:lnTo>
                  <a:pt x="616" y="1187"/>
                </a:lnTo>
                <a:lnTo>
                  <a:pt x="616" y="1185"/>
                </a:lnTo>
                <a:lnTo>
                  <a:pt x="615" y="1185"/>
                </a:lnTo>
                <a:lnTo>
                  <a:pt x="615" y="1183"/>
                </a:lnTo>
                <a:lnTo>
                  <a:pt x="613" y="1181"/>
                </a:lnTo>
                <a:lnTo>
                  <a:pt x="611" y="1181"/>
                </a:lnTo>
                <a:lnTo>
                  <a:pt x="607" y="1179"/>
                </a:lnTo>
                <a:lnTo>
                  <a:pt x="605" y="1179"/>
                </a:lnTo>
                <a:lnTo>
                  <a:pt x="603" y="1177"/>
                </a:lnTo>
                <a:lnTo>
                  <a:pt x="601" y="1175"/>
                </a:lnTo>
                <a:lnTo>
                  <a:pt x="599" y="1174"/>
                </a:lnTo>
                <a:lnTo>
                  <a:pt x="597" y="1170"/>
                </a:lnTo>
                <a:lnTo>
                  <a:pt x="597" y="1168"/>
                </a:lnTo>
                <a:lnTo>
                  <a:pt x="595" y="1168"/>
                </a:lnTo>
                <a:lnTo>
                  <a:pt x="593" y="1164"/>
                </a:lnTo>
                <a:lnTo>
                  <a:pt x="592" y="1164"/>
                </a:lnTo>
                <a:lnTo>
                  <a:pt x="592" y="1162"/>
                </a:lnTo>
                <a:lnTo>
                  <a:pt x="592" y="1160"/>
                </a:lnTo>
                <a:lnTo>
                  <a:pt x="593" y="1156"/>
                </a:lnTo>
                <a:lnTo>
                  <a:pt x="597" y="1154"/>
                </a:lnTo>
                <a:lnTo>
                  <a:pt x="599" y="1154"/>
                </a:lnTo>
                <a:lnTo>
                  <a:pt x="599" y="1152"/>
                </a:lnTo>
                <a:lnTo>
                  <a:pt x="597" y="1150"/>
                </a:lnTo>
                <a:lnTo>
                  <a:pt x="595" y="1150"/>
                </a:lnTo>
                <a:lnTo>
                  <a:pt x="593" y="1149"/>
                </a:lnTo>
                <a:lnTo>
                  <a:pt x="593" y="1150"/>
                </a:lnTo>
                <a:lnTo>
                  <a:pt x="592" y="1150"/>
                </a:lnTo>
                <a:lnTo>
                  <a:pt x="590" y="1149"/>
                </a:lnTo>
                <a:lnTo>
                  <a:pt x="588" y="1145"/>
                </a:lnTo>
                <a:lnTo>
                  <a:pt x="586" y="1143"/>
                </a:lnTo>
                <a:lnTo>
                  <a:pt x="584" y="1141"/>
                </a:lnTo>
                <a:lnTo>
                  <a:pt x="584" y="1139"/>
                </a:lnTo>
                <a:lnTo>
                  <a:pt x="582" y="1135"/>
                </a:lnTo>
                <a:lnTo>
                  <a:pt x="582" y="1133"/>
                </a:lnTo>
                <a:lnTo>
                  <a:pt x="580" y="1129"/>
                </a:lnTo>
                <a:lnTo>
                  <a:pt x="578" y="1129"/>
                </a:lnTo>
                <a:lnTo>
                  <a:pt x="578" y="1127"/>
                </a:lnTo>
                <a:lnTo>
                  <a:pt x="578" y="1126"/>
                </a:lnTo>
                <a:lnTo>
                  <a:pt x="578" y="1124"/>
                </a:lnTo>
                <a:lnTo>
                  <a:pt x="576" y="1124"/>
                </a:lnTo>
                <a:lnTo>
                  <a:pt x="576" y="1122"/>
                </a:lnTo>
                <a:lnTo>
                  <a:pt x="576" y="1120"/>
                </a:lnTo>
                <a:lnTo>
                  <a:pt x="574" y="1118"/>
                </a:lnTo>
                <a:lnTo>
                  <a:pt x="574" y="1116"/>
                </a:lnTo>
                <a:lnTo>
                  <a:pt x="572" y="1112"/>
                </a:lnTo>
                <a:lnTo>
                  <a:pt x="570" y="1110"/>
                </a:lnTo>
                <a:lnTo>
                  <a:pt x="568" y="1108"/>
                </a:lnTo>
                <a:lnTo>
                  <a:pt x="567" y="1108"/>
                </a:lnTo>
                <a:lnTo>
                  <a:pt x="563" y="1106"/>
                </a:lnTo>
                <a:lnTo>
                  <a:pt x="559" y="1102"/>
                </a:lnTo>
                <a:lnTo>
                  <a:pt x="557" y="1102"/>
                </a:lnTo>
                <a:lnTo>
                  <a:pt x="553" y="1102"/>
                </a:lnTo>
                <a:lnTo>
                  <a:pt x="551" y="1102"/>
                </a:lnTo>
                <a:lnTo>
                  <a:pt x="549" y="1101"/>
                </a:lnTo>
                <a:lnTo>
                  <a:pt x="547" y="1101"/>
                </a:lnTo>
                <a:lnTo>
                  <a:pt x="544" y="1097"/>
                </a:lnTo>
                <a:lnTo>
                  <a:pt x="540" y="1095"/>
                </a:lnTo>
                <a:lnTo>
                  <a:pt x="538" y="1093"/>
                </a:lnTo>
                <a:lnTo>
                  <a:pt x="536" y="1091"/>
                </a:lnTo>
                <a:lnTo>
                  <a:pt x="536" y="1089"/>
                </a:lnTo>
                <a:lnTo>
                  <a:pt x="534" y="1089"/>
                </a:lnTo>
                <a:lnTo>
                  <a:pt x="534" y="1087"/>
                </a:lnTo>
                <a:lnTo>
                  <a:pt x="534" y="1085"/>
                </a:lnTo>
                <a:lnTo>
                  <a:pt x="534" y="1081"/>
                </a:lnTo>
                <a:lnTo>
                  <a:pt x="532" y="1078"/>
                </a:lnTo>
                <a:lnTo>
                  <a:pt x="532" y="1076"/>
                </a:lnTo>
                <a:lnTo>
                  <a:pt x="530" y="1074"/>
                </a:lnTo>
                <a:lnTo>
                  <a:pt x="528" y="1070"/>
                </a:lnTo>
                <a:lnTo>
                  <a:pt x="526" y="1068"/>
                </a:lnTo>
                <a:lnTo>
                  <a:pt x="526" y="1066"/>
                </a:lnTo>
                <a:lnTo>
                  <a:pt x="524" y="1064"/>
                </a:lnTo>
                <a:lnTo>
                  <a:pt x="522" y="1062"/>
                </a:lnTo>
                <a:lnTo>
                  <a:pt x="522" y="1060"/>
                </a:lnTo>
                <a:lnTo>
                  <a:pt x="522" y="1054"/>
                </a:lnTo>
                <a:lnTo>
                  <a:pt x="524" y="1051"/>
                </a:lnTo>
                <a:lnTo>
                  <a:pt x="522" y="1047"/>
                </a:lnTo>
                <a:lnTo>
                  <a:pt x="522" y="1043"/>
                </a:lnTo>
                <a:lnTo>
                  <a:pt x="520" y="1041"/>
                </a:lnTo>
                <a:lnTo>
                  <a:pt x="520" y="1039"/>
                </a:lnTo>
                <a:lnTo>
                  <a:pt x="515" y="1031"/>
                </a:lnTo>
                <a:lnTo>
                  <a:pt x="515" y="1030"/>
                </a:lnTo>
                <a:lnTo>
                  <a:pt x="515" y="1028"/>
                </a:lnTo>
                <a:lnTo>
                  <a:pt x="515" y="1026"/>
                </a:lnTo>
                <a:lnTo>
                  <a:pt x="515" y="1024"/>
                </a:lnTo>
                <a:lnTo>
                  <a:pt x="517" y="1022"/>
                </a:lnTo>
                <a:lnTo>
                  <a:pt x="517" y="1020"/>
                </a:lnTo>
                <a:lnTo>
                  <a:pt x="515" y="1018"/>
                </a:lnTo>
                <a:lnTo>
                  <a:pt x="513" y="1016"/>
                </a:lnTo>
                <a:lnTo>
                  <a:pt x="513" y="1014"/>
                </a:lnTo>
                <a:lnTo>
                  <a:pt x="513" y="1012"/>
                </a:lnTo>
                <a:lnTo>
                  <a:pt x="515" y="1010"/>
                </a:lnTo>
                <a:lnTo>
                  <a:pt x="515" y="1006"/>
                </a:lnTo>
                <a:lnTo>
                  <a:pt x="515" y="1005"/>
                </a:lnTo>
                <a:lnTo>
                  <a:pt x="515" y="1003"/>
                </a:lnTo>
                <a:lnTo>
                  <a:pt x="515" y="1001"/>
                </a:lnTo>
                <a:lnTo>
                  <a:pt x="513" y="997"/>
                </a:lnTo>
                <a:lnTo>
                  <a:pt x="513" y="993"/>
                </a:lnTo>
                <a:lnTo>
                  <a:pt x="513" y="991"/>
                </a:lnTo>
                <a:lnTo>
                  <a:pt x="513" y="989"/>
                </a:lnTo>
                <a:lnTo>
                  <a:pt x="513" y="987"/>
                </a:lnTo>
                <a:lnTo>
                  <a:pt x="513" y="983"/>
                </a:lnTo>
                <a:lnTo>
                  <a:pt x="511" y="982"/>
                </a:lnTo>
                <a:lnTo>
                  <a:pt x="511" y="980"/>
                </a:lnTo>
                <a:lnTo>
                  <a:pt x="509" y="978"/>
                </a:lnTo>
                <a:lnTo>
                  <a:pt x="509" y="976"/>
                </a:lnTo>
                <a:lnTo>
                  <a:pt x="509" y="972"/>
                </a:lnTo>
                <a:lnTo>
                  <a:pt x="507" y="968"/>
                </a:lnTo>
                <a:lnTo>
                  <a:pt x="505" y="966"/>
                </a:lnTo>
                <a:lnTo>
                  <a:pt x="505" y="964"/>
                </a:lnTo>
                <a:lnTo>
                  <a:pt x="505" y="962"/>
                </a:lnTo>
                <a:lnTo>
                  <a:pt x="503" y="962"/>
                </a:lnTo>
                <a:lnTo>
                  <a:pt x="501" y="962"/>
                </a:lnTo>
                <a:lnTo>
                  <a:pt x="499" y="958"/>
                </a:lnTo>
                <a:lnTo>
                  <a:pt x="497" y="958"/>
                </a:lnTo>
                <a:lnTo>
                  <a:pt x="496" y="957"/>
                </a:lnTo>
                <a:lnTo>
                  <a:pt x="494" y="957"/>
                </a:lnTo>
                <a:lnTo>
                  <a:pt x="492" y="955"/>
                </a:lnTo>
                <a:lnTo>
                  <a:pt x="490" y="953"/>
                </a:lnTo>
                <a:lnTo>
                  <a:pt x="490" y="951"/>
                </a:lnTo>
                <a:lnTo>
                  <a:pt x="488" y="949"/>
                </a:lnTo>
                <a:lnTo>
                  <a:pt x="482" y="943"/>
                </a:lnTo>
                <a:lnTo>
                  <a:pt x="482" y="941"/>
                </a:lnTo>
                <a:lnTo>
                  <a:pt x="482" y="939"/>
                </a:lnTo>
                <a:lnTo>
                  <a:pt x="482" y="937"/>
                </a:lnTo>
                <a:lnTo>
                  <a:pt x="482" y="935"/>
                </a:lnTo>
                <a:lnTo>
                  <a:pt x="480" y="935"/>
                </a:lnTo>
                <a:lnTo>
                  <a:pt x="478" y="930"/>
                </a:lnTo>
                <a:lnTo>
                  <a:pt x="476" y="928"/>
                </a:lnTo>
                <a:lnTo>
                  <a:pt x="476" y="926"/>
                </a:lnTo>
                <a:lnTo>
                  <a:pt x="474" y="918"/>
                </a:lnTo>
                <a:lnTo>
                  <a:pt x="474" y="916"/>
                </a:lnTo>
                <a:lnTo>
                  <a:pt x="474" y="914"/>
                </a:lnTo>
                <a:lnTo>
                  <a:pt x="472" y="910"/>
                </a:lnTo>
                <a:lnTo>
                  <a:pt x="471" y="907"/>
                </a:lnTo>
                <a:lnTo>
                  <a:pt x="471" y="903"/>
                </a:lnTo>
                <a:lnTo>
                  <a:pt x="471" y="901"/>
                </a:lnTo>
                <a:lnTo>
                  <a:pt x="467" y="895"/>
                </a:lnTo>
                <a:lnTo>
                  <a:pt x="465" y="893"/>
                </a:lnTo>
                <a:lnTo>
                  <a:pt x="463" y="891"/>
                </a:lnTo>
                <a:lnTo>
                  <a:pt x="461" y="891"/>
                </a:lnTo>
                <a:lnTo>
                  <a:pt x="459" y="887"/>
                </a:lnTo>
                <a:lnTo>
                  <a:pt x="457" y="887"/>
                </a:lnTo>
                <a:lnTo>
                  <a:pt x="455" y="887"/>
                </a:lnTo>
                <a:lnTo>
                  <a:pt x="455" y="886"/>
                </a:lnTo>
                <a:lnTo>
                  <a:pt x="453" y="884"/>
                </a:lnTo>
                <a:lnTo>
                  <a:pt x="451" y="884"/>
                </a:lnTo>
                <a:lnTo>
                  <a:pt x="451" y="882"/>
                </a:lnTo>
                <a:lnTo>
                  <a:pt x="449" y="882"/>
                </a:lnTo>
                <a:lnTo>
                  <a:pt x="449" y="880"/>
                </a:lnTo>
                <a:lnTo>
                  <a:pt x="448" y="880"/>
                </a:lnTo>
                <a:lnTo>
                  <a:pt x="446" y="882"/>
                </a:lnTo>
                <a:lnTo>
                  <a:pt x="442" y="884"/>
                </a:lnTo>
                <a:lnTo>
                  <a:pt x="434" y="884"/>
                </a:lnTo>
                <a:lnTo>
                  <a:pt x="434" y="882"/>
                </a:lnTo>
                <a:lnTo>
                  <a:pt x="430" y="878"/>
                </a:lnTo>
                <a:lnTo>
                  <a:pt x="430" y="872"/>
                </a:lnTo>
                <a:lnTo>
                  <a:pt x="428" y="868"/>
                </a:lnTo>
                <a:lnTo>
                  <a:pt x="430" y="859"/>
                </a:lnTo>
                <a:lnTo>
                  <a:pt x="430" y="855"/>
                </a:lnTo>
                <a:lnTo>
                  <a:pt x="428" y="855"/>
                </a:lnTo>
                <a:lnTo>
                  <a:pt x="428" y="853"/>
                </a:lnTo>
                <a:lnTo>
                  <a:pt x="423" y="843"/>
                </a:lnTo>
                <a:lnTo>
                  <a:pt x="421" y="843"/>
                </a:lnTo>
                <a:lnTo>
                  <a:pt x="421" y="839"/>
                </a:lnTo>
                <a:lnTo>
                  <a:pt x="423" y="826"/>
                </a:lnTo>
                <a:lnTo>
                  <a:pt x="421" y="813"/>
                </a:lnTo>
                <a:lnTo>
                  <a:pt x="421" y="811"/>
                </a:lnTo>
                <a:lnTo>
                  <a:pt x="419" y="811"/>
                </a:lnTo>
                <a:lnTo>
                  <a:pt x="417" y="809"/>
                </a:lnTo>
                <a:lnTo>
                  <a:pt x="415" y="807"/>
                </a:lnTo>
                <a:lnTo>
                  <a:pt x="415" y="801"/>
                </a:lnTo>
                <a:lnTo>
                  <a:pt x="415" y="797"/>
                </a:lnTo>
                <a:lnTo>
                  <a:pt x="413" y="795"/>
                </a:lnTo>
                <a:lnTo>
                  <a:pt x="413" y="793"/>
                </a:lnTo>
                <a:lnTo>
                  <a:pt x="413" y="791"/>
                </a:lnTo>
                <a:lnTo>
                  <a:pt x="413" y="788"/>
                </a:lnTo>
                <a:lnTo>
                  <a:pt x="411" y="784"/>
                </a:lnTo>
                <a:lnTo>
                  <a:pt x="411" y="782"/>
                </a:lnTo>
                <a:lnTo>
                  <a:pt x="413" y="782"/>
                </a:lnTo>
                <a:lnTo>
                  <a:pt x="413" y="780"/>
                </a:lnTo>
                <a:lnTo>
                  <a:pt x="411" y="778"/>
                </a:lnTo>
                <a:lnTo>
                  <a:pt x="407" y="776"/>
                </a:lnTo>
                <a:lnTo>
                  <a:pt x="405" y="776"/>
                </a:lnTo>
                <a:lnTo>
                  <a:pt x="403" y="776"/>
                </a:lnTo>
                <a:lnTo>
                  <a:pt x="401" y="772"/>
                </a:lnTo>
                <a:lnTo>
                  <a:pt x="400" y="770"/>
                </a:lnTo>
                <a:lnTo>
                  <a:pt x="398" y="770"/>
                </a:lnTo>
                <a:lnTo>
                  <a:pt x="396" y="766"/>
                </a:lnTo>
                <a:lnTo>
                  <a:pt x="394" y="765"/>
                </a:lnTo>
                <a:lnTo>
                  <a:pt x="394" y="763"/>
                </a:lnTo>
                <a:lnTo>
                  <a:pt x="394" y="759"/>
                </a:lnTo>
                <a:lnTo>
                  <a:pt x="392" y="755"/>
                </a:lnTo>
                <a:lnTo>
                  <a:pt x="390" y="755"/>
                </a:lnTo>
                <a:lnTo>
                  <a:pt x="388" y="755"/>
                </a:lnTo>
                <a:lnTo>
                  <a:pt x="386" y="753"/>
                </a:lnTo>
                <a:lnTo>
                  <a:pt x="384" y="753"/>
                </a:lnTo>
                <a:lnTo>
                  <a:pt x="384" y="751"/>
                </a:lnTo>
                <a:lnTo>
                  <a:pt x="382" y="751"/>
                </a:lnTo>
                <a:lnTo>
                  <a:pt x="380" y="749"/>
                </a:lnTo>
                <a:lnTo>
                  <a:pt x="378" y="749"/>
                </a:lnTo>
                <a:lnTo>
                  <a:pt x="376" y="749"/>
                </a:lnTo>
                <a:lnTo>
                  <a:pt x="375" y="749"/>
                </a:lnTo>
                <a:lnTo>
                  <a:pt x="373" y="749"/>
                </a:lnTo>
                <a:lnTo>
                  <a:pt x="369" y="749"/>
                </a:lnTo>
                <a:lnTo>
                  <a:pt x="365" y="751"/>
                </a:lnTo>
                <a:lnTo>
                  <a:pt x="361" y="753"/>
                </a:lnTo>
                <a:lnTo>
                  <a:pt x="359" y="751"/>
                </a:lnTo>
                <a:lnTo>
                  <a:pt x="357" y="749"/>
                </a:lnTo>
                <a:lnTo>
                  <a:pt x="352" y="747"/>
                </a:lnTo>
                <a:lnTo>
                  <a:pt x="350" y="747"/>
                </a:lnTo>
                <a:lnTo>
                  <a:pt x="346" y="747"/>
                </a:lnTo>
                <a:lnTo>
                  <a:pt x="344" y="749"/>
                </a:lnTo>
                <a:lnTo>
                  <a:pt x="340" y="753"/>
                </a:lnTo>
                <a:lnTo>
                  <a:pt x="338" y="755"/>
                </a:lnTo>
                <a:lnTo>
                  <a:pt x="336" y="755"/>
                </a:lnTo>
                <a:lnTo>
                  <a:pt x="334" y="755"/>
                </a:lnTo>
                <a:lnTo>
                  <a:pt x="330" y="753"/>
                </a:lnTo>
                <a:lnTo>
                  <a:pt x="330" y="749"/>
                </a:lnTo>
                <a:lnTo>
                  <a:pt x="328" y="749"/>
                </a:lnTo>
                <a:lnTo>
                  <a:pt x="325" y="747"/>
                </a:lnTo>
                <a:lnTo>
                  <a:pt x="323" y="747"/>
                </a:lnTo>
                <a:lnTo>
                  <a:pt x="321" y="747"/>
                </a:lnTo>
                <a:lnTo>
                  <a:pt x="319" y="749"/>
                </a:lnTo>
                <a:lnTo>
                  <a:pt x="317" y="749"/>
                </a:lnTo>
                <a:lnTo>
                  <a:pt x="315" y="751"/>
                </a:lnTo>
                <a:lnTo>
                  <a:pt x="313" y="751"/>
                </a:lnTo>
                <a:lnTo>
                  <a:pt x="311" y="751"/>
                </a:lnTo>
                <a:lnTo>
                  <a:pt x="309" y="751"/>
                </a:lnTo>
                <a:lnTo>
                  <a:pt x="307" y="753"/>
                </a:lnTo>
                <a:lnTo>
                  <a:pt x="305" y="755"/>
                </a:lnTo>
                <a:lnTo>
                  <a:pt x="304" y="755"/>
                </a:lnTo>
                <a:lnTo>
                  <a:pt x="304" y="757"/>
                </a:lnTo>
                <a:lnTo>
                  <a:pt x="302" y="757"/>
                </a:lnTo>
                <a:lnTo>
                  <a:pt x="302" y="759"/>
                </a:lnTo>
                <a:lnTo>
                  <a:pt x="298" y="759"/>
                </a:lnTo>
                <a:lnTo>
                  <a:pt x="296" y="761"/>
                </a:lnTo>
                <a:lnTo>
                  <a:pt x="294" y="761"/>
                </a:lnTo>
                <a:lnTo>
                  <a:pt x="292" y="759"/>
                </a:lnTo>
                <a:lnTo>
                  <a:pt x="290" y="759"/>
                </a:lnTo>
                <a:lnTo>
                  <a:pt x="288" y="759"/>
                </a:lnTo>
                <a:lnTo>
                  <a:pt x="286" y="757"/>
                </a:lnTo>
                <a:lnTo>
                  <a:pt x="282" y="753"/>
                </a:lnTo>
                <a:lnTo>
                  <a:pt x="280" y="753"/>
                </a:lnTo>
                <a:lnTo>
                  <a:pt x="279" y="753"/>
                </a:lnTo>
                <a:lnTo>
                  <a:pt x="275" y="751"/>
                </a:lnTo>
                <a:lnTo>
                  <a:pt x="273" y="749"/>
                </a:lnTo>
                <a:lnTo>
                  <a:pt x="267" y="747"/>
                </a:lnTo>
                <a:lnTo>
                  <a:pt x="265" y="747"/>
                </a:lnTo>
                <a:lnTo>
                  <a:pt x="265" y="749"/>
                </a:lnTo>
                <a:lnTo>
                  <a:pt x="263" y="749"/>
                </a:lnTo>
                <a:lnTo>
                  <a:pt x="261" y="749"/>
                </a:lnTo>
                <a:lnTo>
                  <a:pt x="259" y="747"/>
                </a:lnTo>
                <a:lnTo>
                  <a:pt x="257" y="745"/>
                </a:lnTo>
                <a:lnTo>
                  <a:pt x="254" y="745"/>
                </a:lnTo>
                <a:lnTo>
                  <a:pt x="254" y="742"/>
                </a:lnTo>
                <a:lnTo>
                  <a:pt x="250" y="740"/>
                </a:lnTo>
                <a:lnTo>
                  <a:pt x="250" y="738"/>
                </a:lnTo>
                <a:lnTo>
                  <a:pt x="252" y="734"/>
                </a:lnTo>
                <a:lnTo>
                  <a:pt x="250" y="732"/>
                </a:lnTo>
                <a:lnTo>
                  <a:pt x="248" y="730"/>
                </a:lnTo>
                <a:lnTo>
                  <a:pt x="246" y="730"/>
                </a:lnTo>
                <a:lnTo>
                  <a:pt x="244" y="732"/>
                </a:lnTo>
                <a:lnTo>
                  <a:pt x="242" y="732"/>
                </a:lnTo>
                <a:lnTo>
                  <a:pt x="240" y="732"/>
                </a:lnTo>
                <a:lnTo>
                  <a:pt x="238" y="732"/>
                </a:lnTo>
                <a:lnTo>
                  <a:pt x="238" y="730"/>
                </a:lnTo>
                <a:lnTo>
                  <a:pt x="236" y="728"/>
                </a:lnTo>
                <a:lnTo>
                  <a:pt x="234" y="724"/>
                </a:lnTo>
                <a:lnTo>
                  <a:pt x="234" y="722"/>
                </a:lnTo>
                <a:lnTo>
                  <a:pt x="232" y="718"/>
                </a:lnTo>
                <a:lnTo>
                  <a:pt x="231" y="717"/>
                </a:lnTo>
                <a:lnTo>
                  <a:pt x="229" y="715"/>
                </a:lnTo>
                <a:lnTo>
                  <a:pt x="229" y="713"/>
                </a:lnTo>
                <a:lnTo>
                  <a:pt x="229" y="711"/>
                </a:lnTo>
                <a:lnTo>
                  <a:pt x="231" y="707"/>
                </a:lnTo>
                <a:lnTo>
                  <a:pt x="231" y="705"/>
                </a:lnTo>
                <a:lnTo>
                  <a:pt x="227" y="701"/>
                </a:lnTo>
                <a:lnTo>
                  <a:pt x="225" y="699"/>
                </a:lnTo>
                <a:lnTo>
                  <a:pt x="221" y="699"/>
                </a:lnTo>
                <a:lnTo>
                  <a:pt x="215" y="701"/>
                </a:lnTo>
                <a:lnTo>
                  <a:pt x="213" y="699"/>
                </a:lnTo>
                <a:lnTo>
                  <a:pt x="211" y="697"/>
                </a:lnTo>
                <a:lnTo>
                  <a:pt x="209" y="697"/>
                </a:lnTo>
                <a:lnTo>
                  <a:pt x="211" y="697"/>
                </a:lnTo>
                <a:lnTo>
                  <a:pt x="211" y="695"/>
                </a:lnTo>
                <a:lnTo>
                  <a:pt x="209" y="695"/>
                </a:lnTo>
                <a:lnTo>
                  <a:pt x="206" y="694"/>
                </a:lnTo>
                <a:lnTo>
                  <a:pt x="204" y="690"/>
                </a:lnTo>
                <a:lnTo>
                  <a:pt x="202" y="684"/>
                </a:lnTo>
                <a:lnTo>
                  <a:pt x="198" y="682"/>
                </a:lnTo>
                <a:lnTo>
                  <a:pt x="198" y="680"/>
                </a:lnTo>
                <a:lnTo>
                  <a:pt x="194" y="676"/>
                </a:lnTo>
                <a:lnTo>
                  <a:pt x="194" y="674"/>
                </a:lnTo>
                <a:lnTo>
                  <a:pt x="192" y="674"/>
                </a:lnTo>
                <a:lnTo>
                  <a:pt x="192" y="672"/>
                </a:lnTo>
                <a:lnTo>
                  <a:pt x="188" y="672"/>
                </a:lnTo>
                <a:lnTo>
                  <a:pt x="186" y="672"/>
                </a:lnTo>
                <a:lnTo>
                  <a:pt x="181" y="671"/>
                </a:lnTo>
                <a:lnTo>
                  <a:pt x="179" y="669"/>
                </a:lnTo>
                <a:lnTo>
                  <a:pt x="179" y="667"/>
                </a:lnTo>
                <a:lnTo>
                  <a:pt x="177" y="663"/>
                </a:lnTo>
                <a:lnTo>
                  <a:pt x="175" y="661"/>
                </a:lnTo>
                <a:lnTo>
                  <a:pt x="175" y="659"/>
                </a:lnTo>
                <a:lnTo>
                  <a:pt x="171" y="657"/>
                </a:lnTo>
                <a:lnTo>
                  <a:pt x="167" y="655"/>
                </a:lnTo>
                <a:lnTo>
                  <a:pt x="165" y="655"/>
                </a:lnTo>
                <a:lnTo>
                  <a:pt x="163" y="655"/>
                </a:lnTo>
                <a:lnTo>
                  <a:pt x="161" y="653"/>
                </a:lnTo>
                <a:lnTo>
                  <a:pt x="163" y="651"/>
                </a:lnTo>
                <a:lnTo>
                  <a:pt x="163" y="647"/>
                </a:lnTo>
                <a:lnTo>
                  <a:pt x="165" y="647"/>
                </a:lnTo>
                <a:lnTo>
                  <a:pt x="167" y="646"/>
                </a:lnTo>
                <a:lnTo>
                  <a:pt x="165" y="644"/>
                </a:lnTo>
                <a:lnTo>
                  <a:pt x="165" y="642"/>
                </a:lnTo>
                <a:lnTo>
                  <a:pt x="159" y="642"/>
                </a:lnTo>
                <a:lnTo>
                  <a:pt x="156" y="640"/>
                </a:lnTo>
                <a:lnTo>
                  <a:pt x="156" y="638"/>
                </a:lnTo>
                <a:lnTo>
                  <a:pt x="156" y="636"/>
                </a:lnTo>
                <a:lnTo>
                  <a:pt x="156" y="634"/>
                </a:lnTo>
                <a:lnTo>
                  <a:pt x="158" y="632"/>
                </a:lnTo>
                <a:lnTo>
                  <a:pt x="159" y="632"/>
                </a:lnTo>
                <a:lnTo>
                  <a:pt x="163" y="630"/>
                </a:lnTo>
                <a:lnTo>
                  <a:pt x="161" y="630"/>
                </a:lnTo>
                <a:lnTo>
                  <a:pt x="161" y="628"/>
                </a:lnTo>
                <a:lnTo>
                  <a:pt x="158" y="626"/>
                </a:lnTo>
                <a:lnTo>
                  <a:pt x="156" y="626"/>
                </a:lnTo>
                <a:lnTo>
                  <a:pt x="154" y="626"/>
                </a:lnTo>
                <a:lnTo>
                  <a:pt x="148" y="626"/>
                </a:lnTo>
                <a:lnTo>
                  <a:pt x="144" y="626"/>
                </a:lnTo>
                <a:lnTo>
                  <a:pt x="142" y="626"/>
                </a:lnTo>
                <a:lnTo>
                  <a:pt x="138" y="626"/>
                </a:lnTo>
                <a:lnTo>
                  <a:pt x="135" y="626"/>
                </a:lnTo>
                <a:lnTo>
                  <a:pt x="133" y="624"/>
                </a:lnTo>
                <a:lnTo>
                  <a:pt x="129" y="623"/>
                </a:lnTo>
                <a:lnTo>
                  <a:pt x="127" y="623"/>
                </a:lnTo>
                <a:lnTo>
                  <a:pt x="123" y="623"/>
                </a:lnTo>
                <a:lnTo>
                  <a:pt x="117" y="623"/>
                </a:lnTo>
                <a:lnTo>
                  <a:pt x="113" y="623"/>
                </a:lnTo>
                <a:lnTo>
                  <a:pt x="111" y="623"/>
                </a:lnTo>
                <a:lnTo>
                  <a:pt x="110" y="623"/>
                </a:lnTo>
                <a:lnTo>
                  <a:pt x="108" y="621"/>
                </a:lnTo>
                <a:lnTo>
                  <a:pt x="106" y="621"/>
                </a:lnTo>
                <a:lnTo>
                  <a:pt x="104" y="621"/>
                </a:lnTo>
                <a:lnTo>
                  <a:pt x="102" y="619"/>
                </a:lnTo>
                <a:lnTo>
                  <a:pt x="98" y="615"/>
                </a:lnTo>
                <a:lnTo>
                  <a:pt x="94" y="613"/>
                </a:lnTo>
                <a:lnTo>
                  <a:pt x="94" y="611"/>
                </a:lnTo>
                <a:lnTo>
                  <a:pt x="92" y="611"/>
                </a:lnTo>
                <a:lnTo>
                  <a:pt x="92" y="609"/>
                </a:lnTo>
                <a:lnTo>
                  <a:pt x="90" y="607"/>
                </a:lnTo>
                <a:lnTo>
                  <a:pt x="87" y="599"/>
                </a:lnTo>
                <a:lnTo>
                  <a:pt x="85" y="599"/>
                </a:lnTo>
                <a:lnTo>
                  <a:pt x="83" y="598"/>
                </a:lnTo>
                <a:lnTo>
                  <a:pt x="83" y="596"/>
                </a:lnTo>
                <a:lnTo>
                  <a:pt x="81" y="594"/>
                </a:lnTo>
                <a:lnTo>
                  <a:pt x="77" y="594"/>
                </a:lnTo>
                <a:lnTo>
                  <a:pt x="75" y="592"/>
                </a:lnTo>
                <a:lnTo>
                  <a:pt x="73" y="590"/>
                </a:lnTo>
                <a:lnTo>
                  <a:pt x="71" y="590"/>
                </a:lnTo>
                <a:lnTo>
                  <a:pt x="69" y="590"/>
                </a:lnTo>
                <a:lnTo>
                  <a:pt x="67" y="590"/>
                </a:lnTo>
                <a:lnTo>
                  <a:pt x="67" y="588"/>
                </a:lnTo>
                <a:lnTo>
                  <a:pt x="65" y="588"/>
                </a:lnTo>
                <a:lnTo>
                  <a:pt x="65" y="586"/>
                </a:lnTo>
                <a:lnTo>
                  <a:pt x="63" y="586"/>
                </a:lnTo>
                <a:lnTo>
                  <a:pt x="63" y="584"/>
                </a:lnTo>
                <a:lnTo>
                  <a:pt x="62" y="584"/>
                </a:lnTo>
                <a:lnTo>
                  <a:pt x="62" y="582"/>
                </a:lnTo>
                <a:lnTo>
                  <a:pt x="60" y="582"/>
                </a:lnTo>
                <a:lnTo>
                  <a:pt x="52" y="578"/>
                </a:lnTo>
                <a:lnTo>
                  <a:pt x="50" y="576"/>
                </a:lnTo>
                <a:lnTo>
                  <a:pt x="46" y="571"/>
                </a:lnTo>
                <a:lnTo>
                  <a:pt x="44" y="569"/>
                </a:lnTo>
                <a:lnTo>
                  <a:pt x="44" y="567"/>
                </a:lnTo>
                <a:lnTo>
                  <a:pt x="44" y="565"/>
                </a:lnTo>
                <a:lnTo>
                  <a:pt x="44" y="563"/>
                </a:lnTo>
                <a:lnTo>
                  <a:pt x="42" y="561"/>
                </a:lnTo>
                <a:lnTo>
                  <a:pt x="40" y="561"/>
                </a:lnTo>
                <a:lnTo>
                  <a:pt x="39" y="561"/>
                </a:lnTo>
                <a:lnTo>
                  <a:pt x="37" y="561"/>
                </a:lnTo>
                <a:lnTo>
                  <a:pt x="33" y="561"/>
                </a:lnTo>
                <a:lnTo>
                  <a:pt x="31" y="561"/>
                </a:lnTo>
                <a:lnTo>
                  <a:pt x="31" y="559"/>
                </a:lnTo>
                <a:lnTo>
                  <a:pt x="31" y="557"/>
                </a:lnTo>
                <a:lnTo>
                  <a:pt x="29" y="555"/>
                </a:lnTo>
                <a:lnTo>
                  <a:pt x="29" y="553"/>
                </a:lnTo>
                <a:lnTo>
                  <a:pt x="27" y="553"/>
                </a:lnTo>
                <a:lnTo>
                  <a:pt x="25" y="553"/>
                </a:lnTo>
                <a:lnTo>
                  <a:pt x="25" y="551"/>
                </a:lnTo>
                <a:lnTo>
                  <a:pt x="21" y="550"/>
                </a:lnTo>
                <a:lnTo>
                  <a:pt x="19" y="550"/>
                </a:lnTo>
                <a:lnTo>
                  <a:pt x="17" y="550"/>
                </a:lnTo>
                <a:lnTo>
                  <a:pt x="15" y="550"/>
                </a:lnTo>
                <a:lnTo>
                  <a:pt x="14" y="550"/>
                </a:lnTo>
                <a:lnTo>
                  <a:pt x="14" y="551"/>
                </a:lnTo>
                <a:lnTo>
                  <a:pt x="12" y="551"/>
                </a:lnTo>
                <a:lnTo>
                  <a:pt x="12" y="550"/>
                </a:lnTo>
                <a:lnTo>
                  <a:pt x="10" y="548"/>
                </a:lnTo>
                <a:lnTo>
                  <a:pt x="10" y="546"/>
                </a:lnTo>
                <a:lnTo>
                  <a:pt x="12" y="544"/>
                </a:lnTo>
                <a:lnTo>
                  <a:pt x="14" y="544"/>
                </a:lnTo>
                <a:lnTo>
                  <a:pt x="14" y="542"/>
                </a:lnTo>
                <a:lnTo>
                  <a:pt x="12" y="540"/>
                </a:lnTo>
                <a:lnTo>
                  <a:pt x="12" y="538"/>
                </a:lnTo>
                <a:lnTo>
                  <a:pt x="8" y="536"/>
                </a:lnTo>
                <a:lnTo>
                  <a:pt x="6" y="536"/>
                </a:lnTo>
                <a:lnTo>
                  <a:pt x="0" y="534"/>
                </a:lnTo>
                <a:lnTo>
                  <a:pt x="0" y="532"/>
                </a:lnTo>
                <a:lnTo>
                  <a:pt x="0" y="530"/>
                </a:lnTo>
                <a:lnTo>
                  <a:pt x="2" y="528"/>
                </a:lnTo>
                <a:lnTo>
                  <a:pt x="4" y="528"/>
                </a:lnTo>
                <a:lnTo>
                  <a:pt x="4" y="527"/>
                </a:lnTo>
                <a:lnTo>
                  <a:pt x="6" y="527"/>
                </a:lnTo>
                <a:lnTo>
                  <a:pt x="6" y="525"/>
                </a:lnTo>
                <a:lnTo>
                  <a:pt x="4" y="523"/>
                </a:lnTo>
                <a:lnTo>
                  <a:pt x="2" y="521"/>
                </a:lnTo>
                <a:lnTo>
                  <a:pt x="2" y="517"/>
                </a:lnTo>
                <a:lnTo>
                  <a:pt x="2" y="515"/>
                </a:lnTo>
                <a:lnTo>
                  <a:pt x="0" y="513"/>
                </a:lnTo>
                <a:lnTo>
                  <a:pt x="0" y="511"/>
                </a:lnTo>
                <a:lnTo>
                  <a:pt x="0" y="507"/>
                </a:lnTo>
                <a:lnTo>
                  <a:pt x="0" y="505"/>
                </a:lnTo>
                <a:lnTo>
                  <a:pt x="0" y="503"/>
                </a:lnTo>
                <a:lnTo>
                  <a:pt x="0" y="502"/>
                </a:lnTo>
                <a:lnTo>
                  <a:pt x="2" y="500"/>
                </a:lnTo>
                <a:lnTo>
                  <a:pt x="2" y="498"/>
                </a:lnTo>
                <a:lnTo>
                  <a:pt x="4" y="494"/>
                </a:lnTo>
                <a:lnTo>
                  <a:pt x="4" y="492"/>
                </a:lnTo>
                <a:lnTo>
                  <a:pt x="6" y="492"/>
                </a:lnTo>
                <a:lnTo>
                  <a:pt x="6" y="490"/>
                </a:lnTo>
                <a:lnTo>
                  <a:pt x="8" y="490"/>
                </a:lnTo>
                <a:lnTo>
                  <a:pt x="12" y="492"/>
                </a:lnTo>
                <a:lnTo>
                  <a:pt x="12" y="490"/>
                </a:lnTo>
                <a:lnTo>
                  <a:pt x="14" y="486"/>
                </a:lnTo>
                <a:lnTo>
                  <a:pt x="17" y="484"/>
                </a:lnTo>
                <a:lnTo>
                  <a:pt x="17" y="482"/>
                </a:lnTo>
                <a:lnTo>
                  <a:pt x="17" y="480"/>
                </a:lnTo>
                <a:lnTo>
                  <a:pt x="19" y="479"/>
                </a:lnTo>
                <a:lnTo>
                  <a:pt x="21" y="479"/>
                </a:lnTo>
                <a:lnTo>
                  <a:pt x="23" y="475"/>
                </a:lnTo>
                <a:lnTo>
                  <a:pt x="23" y="473"/>
                </a:lnTo>
                <a:lnTo>
                  <a:pt x="25" y="473"/>
                </a:lnTo>
                <a:lnTo>
                  <a:pt x="27" y="473"/>
                </a:lnTo>
                <a:lnTo>
                  <a:pt x="29" y="471"/>
                </a:lnTo>
                <a:lnTo>
                  <a:pt x="29" y="469"/>
                </a:lnTo>
                <a:lnTo>
                  <a:pt x="27" y="469"/>
                </a:lnTo>
                <a:lnTo>
                  <a:pt x="25" y="467"/>
                </a:lnTo>
                <a:lnTo>
                  <a:pt x="27" y="467"/>
                </a:lnTo>
                <a:lnTo>
                  <a:pt x="27" y="465"/>
                </a:lnTo>
                <a:lnTo>
                  <a:pt x="29" y="465"/>
                </a:lnTo>
                <a:lnTo>
                  <a:pt x="29" y="463"/>
                </a:lnTo>
                <a:lnTo>
                  <a:pt x="27" y="463"/>
                </a:lnTo>
                <a:lnTo>
                  <a:pt x="29" y="459"/>
                </a:lnTo>
                <a:lnTo>
                  <a:pt x="29" y="457"/>
                </a:lnTo>
                <a:lnTo>
                  <a:pt x="29" y="455"/>
                </a:lnTo>
                <a:lnTo>
                  <a:pt x="27" y="452"/>
                </a:lnTo>
                <a:lnTo>
                  <a:pt x="27" y="450"/>
                </a:lnTo>
                <a:lnTo>
                  <a:pt x="27" y="448"/>
                </a:lnTo>
                <a:lnTo>
                  <a:pt x="25" y="442"/>
                </a:lnTo>
                <a:lnTo>
                  <a:pt x="25" y="440"/>
                </a:lnTo>
                <a:lnTo>
                  <a:pt x="25" y="438"/>
                </a:lnTo>
                <a:lnTo>
                  <a:pt x="27" y="436"/>
                </a:lnTo>
                <a:lnTo>
                  <a:pt x="29" y="436"/>
                </a:lnTo>
                <a:lnTo>
                  <a:pt x="29" y="434"/>
                </a:lnTo>
                <a:lnTo>
                  <a:pt x="29" y="432"/>
                </a:lnTo>
                <a:lnTo>
                  <a:pt x="31" y="432"/>
                </a:lnTo>
                <a:lnTo>
                  <a:pt x="33" y="429"/>
                </a:lnTo>
                <a:lnTo>
                  <a:pt x="35" y="427"/>
                </a:lnTo>
                <a:lnTo>
                  <a:pt x="37" y="427"/>
                </a:lnTo>
                <a:lnTo>
                  <a:pt x="40" y="425"/>
                </a:lnTo>
                <a:lnTo>
                  <a:pt x="42" y="425"/>
                </a:lnTo>
                <a:lnTo>
                  <a:pt x="44" y="425"/>
                </a:lnTo>
                <a:lnTo>
                  <a:pt x="44" y="423"/>
                </a:lnTo>
                <a:lnTo>
                  <a:pt x="46" y="419"/>
                </a:lnTo>
                <a:lnTo>
                  <a:pt x="46" y="417"/>
                </a:lnTo>
                <a:lnTo>
                  <a:pt x="44" y="417"/>
                </a:lnTo>
                <a:lnTo>
                  <a:pt x="42" y="417"/>
                </a:lnTo>
                <a:lnTo>
                  <a:pt x="40" y="413"/>
                </a:lnTo>
                <a:lnTo>
                  <a:pt x="40" y="411"/>
                </a:lnTo>
                <a:lnTo>
                  <a:pt x="40" y="409"/>
                </a:lnTo>
                <a:lnTo>
                  <a:pt x="42" y="409"/>
                </a:lnTo>
                <a:lnTo>
                  <a:pt x="42" y="407"/>
                </a:lnTo>
                <a:lnTo>
                  <a:pt x="46" y="409"/>
                </a:lnTo>
                <a:lnTo>
                  <a:pt x="44" y="411"/>
                </a:lnTo>
                <a:lnTo>
                  <a:pt x="46" y="411"/>
                </a:lnTo>
                <a:lnTo>
                  <a:pt x="46" y="413"/>
                </a:lnTo>
                <a:lnTo>
                  <a:pt x="48" y="413"/>
                </a:lnTo>
                <a:lnTo>
                  <a:pt x="50" y="413"/>
                </a:lnTo>
                <a:lnTo>
                  <a:pt x="50" y="411"/>
                </a:lnTo>
                <a:lnTo>
                  <a:pt x="54" y="409"/>
                </a:lnTo>
                <a:lnTo>
                  <a:pt x="54" y="407"/>
                </a:lnTo>
                <a:lnTo>
                  <a:pt x="52" y="406"/>
                </a:lnTo>
                <a:lnTo>
                  <a:pt x="52" y="404"/>
                </a:lnTo>
                <a:lnTo>
                  <a:pt x="54" y="404"/>
                </a:lnTo>
                <a:lnTo>
                  <a:pt x="54" y="402"/>
                </a:lnTo>
                <a:lnTo>
                  <a:pt x="56" y="402"/>
                </a:lnTo>
                <a:lnTo>
                  <a:pt x="58" y="404"/>
                </a:lnTo>
                <a:lnTo>
                  <a:pt x="60" y="406"/>
                </a:lnTo>
                <a:lnTo>
                  <a:pt x="60" y="407"/>
                </a:lnTo>
                <a:lnTo>
                  <a:pt x="62" y="407"/>
                </a:lnTo>
                <a:lnTo>
                  <a:pt x="65" y="409"/>
                </a:lnTo>
                <a:lnTo>
                  <a:pt x="65" y="411"/>
                </a:lnTo>
                <a:lnTo>
                  <a:pt x="65" y="409"/>
                </a:lnTo>
                <a:lnTo>
                  <a:pt x="67" y="409"/>
                </a:lnTo>
                <a:lnTo>
                  <a:pt x="69" y="409"/>
                </a:lnTo>
                <a:lnTo>
                  <a:pt x="71" y="407"/>
                </a:lnTo>
                <a:lnTo>
                  <a:pt x="71" y="406"/>
                </a:lnTo>
                <a:lnTo>
                  <a:pt x="73" y="400"/>
                </a:lnTo>
                <a:lnTo>
                  <a:pt x="73" y="398"/>
                </a:lnTo>
                <a:lnTo>
                  <a:pt x="73" y="394"/>
                </a:lnTo>
                <a:lnTo>
                  <a:pt x="71" y="394"/>
                </a:lnTo>
                <a:lnTo>
                  <a:pt x="69" y="392"/>
                </a:lnTo>
                <a:lnTo>
                  <a:pt x="69" y="388"/>
                </a:lnTo>
                <a:lnTo>
                  <a:pt x="69" y="386"/>
                </a:lnTo>
                <a:lnTo>
                  <a:pt x="69" y="384"/>
                </a:lnTo>
                <a:lnTo>
                  <a:pt x="71" y="384"/>
                </a:lnTo>
                <a:lnTo>
                  <a:pt x="71" y="383"/>
                </a:lnTo>
                <a:lnTo>
                  <a:pt x="71" y="381"/>
                </a:lnTo>
                <a:lnTo>
                  <a:pt x="73" y="379"/>
                </a:lnTo>
                <a:lnTo>
                  <a:pt x="73" y="377"/>
                </a:lnTo>
                <a:lnTo>
                  <a:pt x="77" y="377"/>
                </a:lnTo>
                <a:lnTo>
                  <a:pt x="79" y="379"/>
                </a:lnTo>
                <a:lnTo>
                  <a:pt x="79" y="381"/>
                </a:lnTo>
                <a:lnTo>
                  <a:pt x="81" y="383"/>
                </a:lnTo>
                <a:lnTo>
                  <a:pt x="83" y="383"/>
                </a:lnTo>
                <a:lnTo>
                  <a:pt x="85" y="383"/>
                </a:lnTo>
                <a:lnTo>
                  <a:pt x="87" y="383"/>
                </a:lnTo>
                <a:lnTo>
                  <a:pt x="88" y="381"/>
                </a:lnTo>
                <a:lnTo>
                  <a:pt x="87" y="381"/>
                </a:lnTo>
                <a:lnTo>
                  <a:pt x="87" y="379"/>
                </a:lnTo>
                <a:lnTo>
                  <a:pt x="85" y="379"/>
                </a:lnTo>
                <a:lnTo>
                  <a:pt x="85" y="377"/>
                </a:lnTo>
                <a:lnTo>
                  <a:pt x="85" y="371"/>
                </a:lnTo>
                <a:lnTo>
                  <a:pt x="85" y="369"/>
                </a:lnTo>
                <a:lnTo>
                  <a:pt x="87" y="371"/>
                </a:lnTo>
                <a:lnTo>
                  <a:pt x="88" y="371"/>
                </a:lnTo>
                <a:lnTo>
                  <a:pt x="90" y="371"/>
                </a:lnTo>
                <a:lnTo>
                  <a:pt x="90" y="369"/>
                </a:lnTo>
                <a:lnTo>
                  <a:pt x="88" y="369"/>
                </a:lnTo>
                <a:lnTo>
                  <a:pt x="88" y="367"/>
                </a:lnTo>
                <a:lnTo>
                  <a:pt x="90" y="365"/>
                </a:lnTo>
                <a:lnTo>
                  <a:pt x="88" y="363"/>
                </a:lnTo>
                <a:lnTo>
                  <a:pt x="88" y="361"/>
                </a:lnTo>
                <a:lnTo>
                  <a:pt x="88" y="359"/>
                </a:lnTo>
                <a:lnTo>
                  <a:pt x="90" y="359"/>
                </a:lnTo>
                <a:lnTo>
                  <a:pt x="90" y="358"/>
                </a:lnTo>
                <a:lnTo>
                  <a:pt x="92" y="359"/>
                </a:lnTo>
                <a:lnTo>
                  <a:pt x="94" y="361"/>
                </a:lnTo>
                <a:lnTo>
                  <a:pt x="96" y="361"/>
                </a:lnTo>
                <a:lnTo>
                  <a:pt x="96" y="359"/>
                </a:lnTo>
                <a:lnTo>
                  <a:pt x="98" y="359"/>
                </a:lnTo>
                <a:lnTo>
                  <a:pt x="100" y="356"/>
                </a:lnTo>
                <a:lnTo>
                  <a:pt x="100" y="354"/>
                </a:lnTo>
                <a:lnTo>
                  <a:pt x="96" y="354"/>
                </a:lnTo>
                <a:lnTo>
                  <a:pt x="94" y="352"/>
                </a:lnTo>
                <a:lnTo>
                  <a:pt x="92" y="348"/>
                </a:lnTo>
                <a:lnTo>
                  <a:pt x="94" y="348"/>
                </a:lnTo>
                <a:lnTo>
                  <a:pt x="96" y="346"/>
                </a:lnTo>
                <a:lnTo>
                  <a:pt x="98" y="346"/>
                </a:lnTo>
                <a:lnTo>
                  <a:pt x="100" y="348"/>
                </a:lnTo>
                <a:lnTo>
                  <a:pt x="102" y="348"/>
                </a:lnTo>
                <a:lnTo>
                  <a:pt x="104" y="346"/>
                </a:lnTo>
                <a:lnTo>
                  <a:pt x="106" y="346"/>
                </a:lnTo>
                <a:lnTo>
                  <a:pt x="111" y="348"/>
                </a:lnTo>
                <a:lnTo>
                  <a:pt x="113" y="346"/>
                </a:lnTo>
                <a:lnTo>
                  <a:pt x="113" y="344"/>
                </a:lnTo>
                <a:lnTo>
                  <a:pt x="115" y="340"/>
                </a:lnTo>
                <a:lnTo>
                  <a:pt x="115" y="338"/>
                </a:lnTo>
                <a:lnTo>
                  <a:pt x="117" y="336"/>
                </a:lnTo>
                <a:lnTo>
                  <a:pt x="119" y="338"/>
                </a:lnTo>
                <a:lnTo>
                  <a:pt x="117" y="338"/>
                </a:lnTo>
                <a:lnTo>
                  <a:pt x="117" y="340"/>
                </a:lnTo>
                <a:lnTo>
                  <a:pt x="117" y="342"/>
                </a:lnTo>
                <a:lnTo>
                  <a:pt x="119" y="342"/>
                </a:lnTo>
                <a:lnTo>
                  <a:pt x="121" y="344"/>
                </a:lnTo>
                <a:lnTo>
                  <a:pt x="121" y="346"/>
                </a:lnTo>
                <a:lnTo>
                  <a:pt x="125" y="346"/>
                </a:lnTo>
                <a:lnTo>
                  <a:pt x="127" y="342"/>
                </a:lnTo>
                <a:lnTo>
                  <a:pt x="129" y="340"/>
                </a:lnTo>
                <a:lnTo>
                  <a:pt x="127" y="338"/>
                </a:lnTo>
                <a:lnTo>
                  <a:pt x="125" y="336"/>
                </a:lnTo>
                <a:lnTo>
                  <a:pt x="125" y="335"/>
                </a:lnTo>
                <a:lnTo>
                  <a:pt x="125" y="333"/>
                </a:lnTo>
                <a:lnTo>
                  <a:pt x="127" y="333"/>
                </a:lnTo>
                <a:lnTo>
                  <a:pt x="127" y="331"/>
                </a:lnTo>
                <a:lnTo>
                  <a:pt x="131" y="331"/>
                </a:lnTo>
                <a:lnTo>
                  <a:pt x="133" y="329"/>
                </a:lnTo>
                <a:lnTo>
                  <a:pt x="133" y="327"/>
                </a:lnTo>
                <a:lnTo>
                  <a:pt x="135" y="325"/>
                </a:lnTo>
                <a:lnTo>
                  <a:pt x="135" y="327"/>
                </a:lnTo>
                <a:lnTo>
                  <a:pt x="136" y="327"/>
                </a:lnTo>
                <a:lnTo>
                  <a:pt x="136" y="329"/>
                </a:lnTo>
                <a:lnTo>
                  <a:pt x="138" y="327"/>
                </a:lnTo>
                <a:lnTo>
                  <a:pt x="140" y="325"/>
                </a:lnTo>
                <a:lnTo>
                  <a:pt x="142" y="325"/>
                </a:lnTo>
                <a:lnTo>
                  <a:pt x="142" y="323"/>
                </a:lnTo>
                <a:lnTo>
                  <a:pt x="142" y="321"/>
                </a:lnTo>
                <a:lnTo>
                  <a:pt x="144" y="319"/>
                </a:lnTo>
                <a:lnTo>
                  <a:pt x="144" y="315"/>
                </a:lnTo>
                <a:lnTo>
                  <a:pt x="146" y="313"/>
                </a:lnTo>
                <a:lnTo>
                  <a:pt x="150" y="313"/>
                </a:lnTo>
                <a:lnTo>
                  <a:pt x="152" y="313"/>
                </a:lnTo>
                <a:lnTo>
                  <a:pt x="152" y="311"/>
                </a:lnTo>
                <a:lnTo>
                  <a:pt x="154" y="308"/>
                </a:lnTo>
                <a:lnTo>
                  <a:pt x="156" y="306"/>
                </a:lnTo>
                <a:lnTo>
                  <a:pt x="158" y="304"/>
                </a:lnTo>
                <a:lnTo>
                  <a:pt x="158" y="306"/>
                </a:lnTo>
                <a:lnTo>
                  <a:pt x="159" y="306"/>
                </a:lnTo>
                <a:lnTo>
                  <a:pt x="161" y="308"/>
                </a:lnTo>
                <a:lnTo>
                  <a:pt x="163" y="310"/>
                </a:lnTo>
                <a:lnTo>
                  <a:pt x="165" y="310"/>
                </a:lnTo>
                <a:lnTo>
                  <a:pt x="165" y="308"/>
                </a:lnTo>
                <a:lnTo>
                  <a:pt x="165" y="304"/>
                </a:lnTo>
                <a:lnTo>
                  <a:pt x="163" y="298"/>
                </a:lnTo>
                <a:lnTo>
                  <a:pt x="163" y="296"/>
                </a:lnTo>
                <a:lnTo>
                  <a:pt x="163" y="294"/>
                </a:lnTo>
                <a:lnTo>
                  <a:pt x="165" y="294"/>
                </a:lnTo>
                <a:lnTo>
                  <a:pt x="167" y="294"/>
                </a:lnTo>
                <a:lnTo>
                  <a:pt x="169" y="296"/>
                </a:lnTo>
                <a:lnTo>
                  <a:pt x="171" y="296"/>
                </a:lnTo>
                <a:lnTo>
                  <a:pt x="173" y="298"/>
                </a:lnTo>
                <a:lnTo>
                  <a:pt x="175" y="298"/>
                </a:lnTo>
                <a:lnTo>
                  <a:pt x="177" y="300"/>
                </a:lnTo>
                <a:lnTo>
                  <a:pt x="179" y="300"/>
                </a:lnTo>
                <a:lnTo>
                  <a:pt x="184" y="296"/>
                </a:lnTo>
                <a:lnTo>
                  <a:pt x="184" y="294"/>
                </a:lnTo>
                <a:lnTo>
                  <a:pt x="186" y="294"/>
                </a:lnTo>
                <a:lnTo>
                  <a:pt x="188" y="294"/>
                </a:lnTo>
                <a:lnTo>
                  <a:pt x="188" y="292"/>
                </a:lnTo>
                <a:lnTo>
                  <a:pt x="186" y="290"/>
                </a:lnTo>
                <a:lnTo>
                  <a:pt x="186" y="288"/>
                </a:lnTo>
                <a:lnTo>
                  <a:pt x="188" y="287"/>
                </a:lnTo>
                <a:lnTo>
                  <a:pt x="190" y="287"/>
                </a:lnTo>
                <a:lnTo>
                  <a:pt x="190" y="285"/>
                </a:lnTo>
                <a:lnTo>
                  <a:pt x="190" y="287"/>
                </a:lnTo>
                <a:lnTo>
                  <a:pt x="192" y="288"/>
                </a:lnTo>
                <a:lnTo>
                  <a:pt x="194" y="288"/>
                </a:lnTo>
                <a:lnTo>
                  <a:pt x="196" y="290"/>
                </a:lnTo>
                <a:lnTo>
                  <a:pt x="198" y="290"/>
                </a:lnTo>
                <a:lnTo>
                  <a:pt x="202" y="288"/>
                </a:lnTo>
                <a:lnTo>
                  <a:pt x="202" y="287"/>
                </a:lnTo>
                <a:lnTo>
                  <a:pt x="200" y="283"/>
                </a:lnTo>
                <a:lnTo>
                  <a:pt x="200" y="281"/>
                </a:lnTo>
                <a:lnTo>
                  <a:pt x="198" y="281"/>
                </a:lnTo>
                <a:lnTo>
                  <a:pt x="196" y="281"/>
                </a:lnTo>
                <a:lnTo>
                  <a:pt x="194" y="281"/>
                </a:lnTo>
                <a:lnTo>
                  <a:pt x="194" y="279"/>
                </a:lnTo>
                <a:lnTo>
                  <a:pt x="192" y="277"/>
                </a:lnTo>
                <a:lnTo>
                  <a:pt x="192" y="275"/>
                </a:lnTo>
                <a:lnTo>
                  <a:pt x="190" y="275"/>
                </a:lnTo>
                <a:lnTo>
                  <a:pt x="190" y="273"/>
                </a:lnTo>
                <a:lnTo>
                  <a:pt x="190" y="269"/>
                </a:lnTo>
                <a:lnTo>
                  <a:pt x="192" y="269"/>
                </a:lnTo>
                <a:lnTo>
                  <a:pt x="198" y="271"/>
                </a:lnTo>
                <a:lnTo>
                  <a:pt x="196" y="265"/>
                </a:lnTo>
                <a:lnTo>
                  <a:pt x="196" y="262"/>
                </a:lnTo>
                <a:lnTo>
                  <a:pt x="196" y="260"/>
                </a:lnTo>
                <a:lnTo>
                  <a:pt x="196" y="258"/>
                </a:lnTo>
                <a:lnTo>
                  <a:pt x="196" y="256"/>
                </a:lnTo>
                <a:lnTo>
                  <a:pt x="196" y="254"/>
                </a:lnTo>
                <a:lnTo>
                  <a:pt x="198" y="254"/>
                </a:lnTo>
                <a:lnTo>
                  <a:pt x="200" y="250"/>
                </a:lnTo>
                <a:lnTo>
                  <a:pt x="200" y="248"/>
                </a:lnTo>
                <a:lnTo>
                  <a:pt x="202" y="248"/>
                </a:lnTo>
                <a:lnTo>
                  <a:pt x="204" y="248"/>
                </a:lnTo>
                <a:lnTo>
                  <a:pt x="204" y="246"/>
                </a:lnTo>
                <a:lnTo>
                  <a:pt x="204" y="244"/>
                </a:lnTo>
                <a:lnTo>
                  <a:pt x="204" y="242"/>
                </a:lnTo>
                <a:lnTo>
                  <a:pt x="209" y="237"/>
                </a:lnTo>
                <a:lnTo>
                  <a:pt x="211" y="237"/>
                </a:lnTo>
                <a:lnTo>
                  <a:pt x="211" y="235"/>
                </a:lnTo>
                <a:lnTo>
                  <a:pt x="211" y="233"/>
                </a:lnTo>
                <a:lnTo>
                  <a:pt x="213" y="233"/>
                </a:lnTo>
                <a:lnTo>
                  <a:pt x="215" y="233"/>
                </a:lnTo>
                <a:lnTo>
                  <a:pt x="215" y="231"/>
                </a:lnTo>
                <a:lnTo>
                  <a:pt x="213" y="231"/>
                </a:lnTo>
                <a:lnTo>
                  <a:pt x="211" y="229"/>
                </a:lnTo>
                <a:lnTo>
                  <a:pt x="211" y="227"/>
                </a:lnTo>
                <a:lnTo>
                  <a:pt x="211" y="225"/>
                </a:lnTo>
                <a:lnTo>
                  <a:pt x="209" y="225"/>
                </a:lnTo>
                <a:lnTo>
                  <a:pt x="209" y="223"/>
                </a:lnTo>
                <a:lnTo>
                  <a:pt x="207" y="223"/>
                </a:lnTo>
                <a:lnTo>
                  <a:pt x="207" y="221"/>
                </a:lnTo>
                <a:lnTo>
                  <a:pt x="240" y="210"/>
                </a:lnTo>
                <a:lnTo>
                  <a:pt x="250" y="208"/>
                </a:lnTo>
                <a:lnTo>
                  <a:pt x="282" y="196"/>
                </a:lnTo>
                <a:lnTo>
                  <a:pt x="290" y="194"/>
                </a:lnTo>
                <a:lnTo>
                  <a:pt x="313" y="187"/>
                </a:lnTo>
                <a:lnTo>
                  <a:pt x="357" y="173"/>
                </a:lnTo>
                <a:lnTo>
                  <a:pt x="384" y="166"/>
                </a:lnTo>
                <a:lnTo>
                  <a:pt x="457" y="141"/>
                </a:lnTo>
                <a:lnTo>
                  <a:pt x="478" y="135"/>
                </a:lnTo>
                <a:lnTo>
                  <a:pt x="482" y="137"/>
                </a:lnTo>
                <a:lnTo>
                  <a:pt x="484" y="137"/>
                </a:lnTo>
                <a:lnTo>
                  <a:pt x="486" y="139"/>
                </a:lnTo>
                <a:lnTo>
                  <a:pt x="486" y="141"/>
                </a:lnTo>
                <a:lnTo>
                  <a:pt x="486" y="143"/>
                </a:lnTo>
                <a:lnTo>
                  <a:pt x="482" y="148"/>
                </a:lnTo>
                <a:lnTo>
                  <a:pt x="484" y="150"/>
                </a:lnTo>
                <a:lnTo>
                  <a:pt x="482" y="154"/>
                </a:lnTo>
                <a:lnTo>
                  <a:pt x="480" y="154"/>
                </a:lnTo>
                <a:lnTo>
                  <a:pt x="480" y="156"/>
                </a:lnTo>
                <a:lnTo>
                  <a:pt x="482" y="156"/>
                </a:lnTo>
                <a:lnTo>
                  <a:pt x="484" y="156"/>
                </a:lnTo>
                <a:lnTo>
                  <a:pt x="488" y="156"/>
                </a:lnTo>
                <a:lnTo>
                  <a:pt x="492" y="154"/>
                </a:lnTo>
                <a:lnTo>
                  <a:pt x="494" y="152"/>
                </a:lnTo>
                <a:lnTo>
                  <a:pt x="496" y="152"/>
                </a:lnTo>
                <a:lnTo>
                  <a:pt x="497" y="152"/>
                </a:lnTo>
                <a:lnTo>
                  <a:pt x="499" y="154"/>
                </a:lnTo>
                <a:lnTo>
                  <a:pt x="501" y="152"/>
                </a:lnTo>
                <a:lnTo>
                  <a:pt x="501" y="154"/>
                </a:lnTo>
                <a:lnTo>
                  <a:pt x="505" y="152"/>
                </a:lnTo>
                <a:lnTo>
                  <a:pt x="505" y="150"/>
                </a:lnTo>
                <a:lnTo>
                  <a:pt x="507" y="148"/>
                </a:lnTo>
                <a:lnTo>
                  <a:pt x="507" y="146"/>
                </a:lnTo>
                <a:lnTo>
                  <a:pt x="507" y="144"/>
                </a:lnTo>
                <a:lnTo>
                  <a:pt x="507" y="143"/>
                </a:lnTo>
                <a:lnTo>
                  <a:pt x="507" y="141"/>
                </a:lnTo>
                <a:lnTo>
                  <a:pt x="507" y="139"/>
                </a:lnTo>
                <a:lnTo>
                  <a:pt x="509" y="139"/>
                </a:lnTo>
                <a:lnTo>
                  <a:pt x="511" y="141"/>
                </a:lnTo>
                <a:lnTo>
                  <a:pt x="513" y="141"/>
                </a:lnTo>
                <a:lnTo>
                  <a:pt x="515" y="141"/>
                </a:lnTo>
                <a:lnTo>
                  <a:pt x="515" y="143"/>
                </a:lnTo>
                <a:lnTo>
                  <a:pt x="517" y="143"/>
                </a:lnTo>
                <a:lnTo>
                  <a:pt x="517" y="141"/>
                </a:lnTo>
                <a:lnTo>
                  <a:pt x="519" y="139"/>
                </a:lnTo>
                <a:lnTo>
                  <a:pt x="520" y="139"/>
                </a:lnTo>
                <a:lnTo>
                  <a:pt x="520" y="137"/>
                </a:lnTo>
                <a:lnTo>
                  <a:pt x="520" y="135"/>
                </a:lnTo>
                <a:lnTo>
                  <a:pt x="520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1"/>
                </a:lnTo>
                <a:lnTo>
                  <a:pt x="524" y="129"/>
                </a:lnTo>
                <a:lnTo>
                  <a:pt x="526" y="127"/>
                </a:lnTo>
                <a:lnTo>
                  <a:pt x="528" y="125"/>
                </a:lnTo>
                <a:lnTo>
                  <a:pt x="530" y="125"/>
                </a:lnTo>
                <a:lnTo>
                  <a:pt x="532" y="127"/>
                </a:lnTo>
                <a:lnTo>
                  <a:pt x="534" y="125"/>
                </a:lnTo>
                <a:lnTo>
                  <a:pt x="536" y="127"/>
                </a:lnTo>
                <a:lnTo>
                  <a:pt x="538" y="127"/>
                </a:lnTo>
                <a:lnTo>
                  <a:pt x="540" y="125"/>
                </a:lnTo>
                <a:lnTo>
                  <a:pt x="542" y="125"/>
                </a:lnTo>
                <a:lnTo>
                  <a:pt x="542" y="123"/>
                </a:lnTo>
                <a:lnTo>
                  <a:pt x="544" y="123"/>
                </a:lnTo>
                <a:lnTo>
                  <a:pt x="545" y="121"/>
                </a:lnTo>
                <a:lnTo>
                  <a:pt x="547" y="121"/>
                </a:lnTo>
                <a:lnTo>
                  <a:pt x="549" y="120"/>
                </a:lnTo>
                <a:lnTo>
                  <a:pt x="551" y="121"/>
                </a:lnTo>
                <a:lnTo>
                  <a:pt x="551" y="123"/>
                </a:lnTo>
                <a:lnTo>
                  <a:pt x="551" y="125"/>
                </a:lnTo>
                <a:lnTo>
                  <a:pt x="553" y="121"/>
                </a:lnTo>
                <a:lnTo>
                  <a:pt x="555" y="121"/>
                </a:lnTo>
                <a:lnTo>
                  <a:pt x="555" y="120"/>
                </a:lnTo>
                <a:lnTo>
                  <a:pt x="557" y="118"/>
                </a:lnTo>
                <a:lnTo>
                  <a:pt x="559" y="116"/>
                </a:lnTo>
                <a:lnTo>
                  <a:pt x="559" y="114"/>
                </a:lnTo>
                <a:lnTo>
                  <a:pt x="561" y="112"/>
                </a:lnTo>
                <a:lnTo>
                  <a:pt x="561" y="110"/>
                </a:lnTo>
                <a:lnTo>
                  <a:pt x="561" y="108"/>
                </a:lnTo>
                <a:lnTo>
                  <a:pt x="559" y="108"/>
                </a:lnTo>
                <a:lnTo>
                  <a:pt x="555" y="106"/>
                </a:lnTo>
                <a:lnTo>
                  <a:pt x="555" y="104"/>
                </a:lnTo>
                <a:lnTo>
                  <a:pt x="555" y="102"/>
                </a:lnTo>
                <a:lnTo>
                  <a:pt x="557" y="100"/>
                </a:lnTo>
                <a:lnTo>
                  <a:pt x="561" y="100"/>
                </a:lnTo>
                <a:lnTo>
                  <a:pt x="561" y="98"/>
                </a:lnTo>
                <a:lnTo>
                  <a:pt x="561" y="96"/>
                </a:lnTo>
                <a:lnTo>
                  <a:pt x="561" y="95"/>
                </a:lnTo>
                <a:lnTo>
                  <a:pt x="563" y="95"/>
                </a:lnTo>
                <a:lnTo>
                  <a:pt x="565" y="93"/>
                </a:lnTo>
                <a:lnTo>
                  <a:pt x="565" y="91"/>
                </a:lnTo>
                <a:lnTo>
                  <a:pt x="567" y="91"/>
                </a:lnTo>
                <a:lnTo>
                  <a:pt x="568" y="91"/>
                </a:lnTo>
                <a:lnTo>
                  <a:pt x="570" y="93"/>
                </a:lnTo>
                <a:lnTo>
                  <a:pt x="572" y="93"/>
                </a:lnTo>
                <a:lnTo>
                  <a:pt x="572" y="96"/>
                </a:lnTo>
                <a:lnTo>
                  <a:pt x="572" y="98"/>
                </a:lnTo>
                <a:lnTo>
                  <a:pt x="572" y="100"/>
                </a:lnTo>
                <a:lnTo>
                  <a:pt x="572" y="102"/>
                </a:lnTo>
                <a:lnTo>
                  <a:pt x="574" y="100"/>
                </a:lnTo>
                <a:lnTo>
                  <a:pt x="576" y="98"/>
                </a:lnTo>
                <a:lnTo>
                  <a:pt x="576" y="100"/>
                </a:lnTo>
                <a:lnTo>
                  <a:pt x="578" y="100"/>
                </a:lnTo>
                <a:lnTo>
                  <a:pt x="580" y="100"/>
                </a:lnTo>
                <a:lnTo>
                  <a:pt x="582" y="100"/>
                </a:lnTo>
                <a:lnTo>
                  <a:pt x="584" y="100"/>
                </a:lnTo>
                <a:lnTo>
                  <a:pt x="586" y="100"/>
                </a:lnTo>
                <a:lnTo>
                  <a:pt x="588" y="98"/>
                </a:lnTo>
                <a:lnTo>
                  <a:pt x="590" y="96"/>
                </a:lnTo>
                <a:lnTo>
                  <a:pt x="592" y="95"/>
                </a:lnTo>
                <a:lnTo>
                  <a:pt x="590" y="93"/>
                </a:lnTo>
                <a:lnTo>
                  <a:pt x="592" y="93"/>
                </a:lnTo>
                <a:lnTo>
                  <a:pt x="593" y="93"/>
                </a:lnTo>
                <a:lnTo>
                  <a:pt x="595" y="93"/>
                </a:lnTo>
                <a:lnTo>
                  <a:pt x="597" y="91"/>
                </a:lnTo>
                <a:lnTo>
                  <a:pt x="597" y="89"/>
                </a:lnTo>
                <a:lnTo>
                  <a:pt x="599" y="87"/>
                </a:lnTo>
                <a:lnTo>
                  <a:pt x="601" y="89"/>
                </a:lnTo>
                <a:lnTo>
                  <a:pt x="603" y="89"/>
                </a:lnTo>
                <a:lnTo>
                  <a:pt x="603" y="91"/>
                </a:lnTo>
                <a:lnTo>
                  <a:pt x="605" y="91"/>
                </a:lnTo>
                <a:lnTo>
                  <a:pt x="605" y="93"/>
                </a:lnTo>
                <a:lnTo>
                  <a:pt x="603" y="93"/>
                </a:lnTo>
                <a:lnTo>
                  <a:pt x="605" y="93"/>
                </a:lnTo>
                <a:lnTo>
                  <a:pt x="607" y="93"/>
                </a:lnTo>
                <a:lnTo>
                  <a:pt x="609" y="93"/>
                </a:lnTo>
                <a:lnTo>
                  <a:pt x="611" y="93"/>
                </a:lnTo>
                <a:lnTo>
                  <a:pt x="613" y="91"/>
                </a:lnTo>
                <a:lnTo>
                  <a:pt x="613" y="89"/>
                </a:lnTo>
                <a:lnTo>
                  <a:pt x="613" y="87"/>
                </a:lnTo>
                <a:lnTo>
                  <a:pt x="615" y="85"/>
                </a:lnTo>
                <a:lnTo>
                  <a:pt x="615" y="83"/>
                </a:lnTo>
                <a:lnTo>
                  <a:pt x="616" y="83"/>
                </a:lnTo>
                <a:lnTo>
                  <a:pt x="620" y="83"/>
                </a:lnTo>
                <a:lnTo>
                  <a:pt x="622" y="81"/>
                </a:lnTo>
                <a:lnTo>
                  <a:pt x="622" y="79"/>
                </a:lnTo>
                <a:lnTo>
                  <a:pt x="624" y="79"/>
                </a:lnTo>
                <a:lnTo>
                  <a:pt x="626" y="79"/>
                </a:lnTo>
                <a:lnTo>
                  <a:pt x="628" y="79"/>
                </a:lnTo>
                <a:lnTo>
                  <a:pt x="632" y="79"/>
                </a:lnTo>
                <a:lnTo>
                  <a:pt x="636" y="81"/>
                </a:lnTo>
                <a:lnTo>
                  <a:pt x="638" y="81"/>
                </a:lnTo>
                <a:lnTo>
                  <a:pt x="640" y="79"/>
                </a:lnTo>
                <a:lnTo>
                  <a:pt x="641" y="79"/>
                </a:lnTo>
                <a:lnTo>
                  <a:pt x="641" y="77"/>
                </a:lnTo>
                <a:lnTo>
                  <a:pt x="643" y="77"/>
                </a:lnTo>
                <a:lnTo>
                  <a:pt x="645" y="75"/>
                </a:lnTo>
                <a:lnTo>
                  <a:pt x="649" y="75"/>
                </a:lnTo>
                <a:lnTo>
                  <a:pt x="651" y="77"/>
                </a:lnTo>
                <a:lnTo>
                  <a:pt x="653" y="75"/>
                </a:lnTo>
                <a:lnTo>
                  <a:pt x="653" y="73"/>
                </a:lnTo>
                <a:lnTo>
                  <a:pt x="655" y="73"/>
                </a:lnTo>
                <a:lnTo>
                  <a:pt x="657" y="73"/>
                </a:lnTo>
                <a:lnTo>
                  <a:pt x="659" y="73"/>
                </a:lnTo>
                <a:lnTo>
                  <a:pt x="661" y="73"/>
                </a:lnTo>
                <a:lnTo>
                  <a:pt x="661" y="72"/>
                </a:lnTo>
                <a:lnTo>
                  <a:pt x="661" y="70"/>
                </a:lnTo>
                <a:lnTo>
                  <a:pt x="663" y="70"/>
                </a:lnTo>
                <a:lnTo>
                  <a:pt x="663" y="68"/>
                </a:lnTo>
                <a:lnTo>
                  <a:pt x="664" y="66"/>
                </a:lnTo>
                <a:lnTo>
                  <a:pt x="666" y="66"/>
                </a:lnTo>
                <a:lnTo>
                  <a:pt x="668" y="68"/>
                </a:lnTo>
                <a:lnTo>
                  <a:pt x="670" y="68"/>
                </a:lnTo>
                <a:lnTo>
                  <a:pt x="672" y="66"/>
                </a:lnTo>
                <a:lnTo>
                  <a:pt x="674" y="64"/>
                </a:lnTo>
                <a:lnTo>
                  <a:pt x="672" y="64"/>
                </a:lnTo>
                <a:lnTo>
                  <a:pt x="672" y="62"/>
                </a:lnTo>
                <a:lnTo>
                  <a:pt x="672" y="60"/>
                </a:lnTo>
                <a:lnTo>
                  <a:pt x="672" y="58"/>
                </a:lnTo>
                <a:lnTo>
                  <a:pt x="674" y="56"/>
                </a:lnTo>
                <a:lnTo>
                  <a:pt x="676" y="56"/>
                </a:lnTo>
                <a:lnTo>
                  <a:pt x="678" y="54"/>
                </a:lnTo>
                <a:lnTo>
                  <a:pt x="678" y="56"/>
                </a:lnTo>
                <a:lnTo>
                  <a:pt x="680" y="54"/>
                </a:lnTo>
                <a:lnTo>
                  <a:pt x="682" y="56"/>
                </a:lnTo>
                <a:lnTo>
                  <a:pt x="684" y="56"/>
                </a:lnTo>
                <a:lnTo>
                  <a:pt x="686" y="56"/>
                </a:lnTo>
                <a:lnTo>
                  <a:pt x="688" y="58"/>
                </a:lnTo>
                <a:lnTo>
                  <a:pt x="688" y="60"/>
                </a:lnTo>
                <a:lnTo>
                  <a:pt x="688" y="62"/>
                </a:lnTo>
                <a:lnTo>
                  <a:pt x="688" y="64"/>
                </a:lnTo>
                <a:lnTo>
                  <a:pt x="689" y="64"/>
                </a:lnTo>
                <a:lnTo>
                  <a:pt x="691" y="62"/>
                </a:lnTo>
                <a:lnTo>
                  <a:pt x="693" y="62"/>
                </a:lnTo>
                <a:lnTo>
                  <a:pt x="695" y="62"/>
                </a:lnTo>
                <a:lnTo>
                  <a:pt x="697" y="62"/>
                </a:lnTo>
                <a:lnTo>
                  <a:pt x="699" y="60"/>
                </a:lnTo>
                <a:lnTo>
                  <a:pt x="701" y="60"/>
                </a:lnTo>
                <a:lnTo>
                  <a:pt x="701" y="58"/>
                </a:lnTo>
                <a:lnTo>
                  <a:pt x="703" y="56"/>
                </a:lnTo>
                <a:lnTo>
                  <a:pt x="705" y="54"/>
                </a:lnTo>
                <a:lnTo>
                  <a:pt x="709" y="54"/>
                </a:lnTo>
                <a:lnTo>
                  <a:pt x="711" y="54"/>
                </a:lnTo>
                <a:lnTo>
                  <a:pt x="711" y="56"/>
                </a:lnTo>
                <a:lnTo>
                  <a:pt x="712" y="54"/>
                </a:lnTo>
                <a:lnTo>
                  <a:pt x="714" y="54"/>
                </a:lnTo>
                <a:lnTo>
                  <a:pt x="714" y="52"/>
                </a:lnTo>
                <a:lnTo>
                  <a:pt x="718" y="54"/>
                </a:lnTo>
                <a:lnTo>
                  <a:pt x="720" y="54"/>
                </a:lnTo>
                <a:lnTo>
                  <a:pt x="720" y="56"/>
                </a:lnTo>
                <a:lnTo>
                  <a:pt x="722" y="56"/>
                </a:lnTo>
                <a:lnTo>
                  <a:pt x="722" y="54"/>
                </a:lnTo>
                <a:lnTo>
                  <a:pt x="722" y="52"/>
                </a:lnTo>
                <a:lnTo>
                  <a:pt x="726" y="48"/>
                </a:lnTo>
                <a:lnTo>
                  <a:pt x="728" y="48"/>
                </a:lnTo>
                <a:lnTo>
                  <a:pt x="730" y="48"/>
                </a:lnTo>
                <a:lnTo>
                  <a:pt x="730" y="47"/>
                </a:lnTo>
                <a:lnTo>
                  <a:pt x="730" y="43"/>
                </a:lnTo>
                <a:lnTo>
                  <a:pt x="732" y="45"/>
                </a:lnTo>
                <a:lnTo>
                  <a:pt x="734" y="43"/>
                </a:lnTo>
                <a:lnTo>
                  <a:pt x="736" y="43"/>
                </a:lnTo>
                <a:lnTo>
                  <a:pt x="737" y="41"/>
                </a:lnTo>
                <a:lnTo>
                  <a:pt x="737" y="43"/>
                </a:lnTo>
                <a:lnTo>
                  <a:pt x="739" y="43"/>
                </a:lnTo>
                <a:lnTo>
                  <a:pt x="741" y="43"/>
                </a:lnTo>
                <a:lnTo>
                  <a:pt x="743" y="43"/>
                </a:lnTo>
                <a:lnTo>
                  <a:pt x="745" y="43"/>
                </a:lnTo>
                <a:lnTo>
                  <a:pt x="747" y="43"/>
                </a:lnTo>
                <a:lnTo>
                  <a:pt x="749" y="41"/>
                </a:lnTo>
                <a:lnTo>
                  <a:pt x="751" y="41"/>
                </a:lnTo>
                <a:lnTo>
                  <a:pt x="753" y="39"/>
                </a:lnTo>
                <a:lnTo>
                  <a:pt x="755" y="41"/>
                </a:lnTo>
                <a:lnTo>
                  <a:pt x="757" y="41"/>
                </a:lnTo>
                <a:lnTo>
                  <a:pt x="759" y="45"/>
                </a:lnTo>
                <a:lnTo>
                  <a:pt x="755" y="50"/>
                </a:lnTo>
                <a:lnTo>
                  <a:pt x="755" y="52"/>
                </a:lnTo>
                <a:lnTo>
                  <a:pt x="755" y="54"/>
                </a:lnTo>
                <a:lnTo>
                  <a:pt x="759" y="52"/>
                </a:lnTo>
                <a:lnTo>
                  <a:pt x="760" y="52"/>
                </a:lnTo>
                <a:lnTo>
                  <a:pt x="762" y="52"/>
                </a:lnTo>
                <a:lnTo>
                  <a:pt x="766" y="52"/>
                </a:lnTo>
                <a:lnTo>
                  <a:pt x="768" y="52"/>
                </a:lnTo>
                <a:lnTo>
                  <a:pt x="770" y="52"/>
                </a:lnTo>
                <a:lnTo>
                  <a:pt x="770" y="50"/>
                </a:lnTo>
                <a:lnTo>
                  <a:pt x="772" y="50"/>
                </a:lnTo>
                <a:lnTo>
                  <a:pt x="774" y="50"/>
                </a:lnTo>
                <a:lnTo>
                  <a:pt x="774" y="48"/>
                </a:lnTo>
                <a:lnTo>
                  <a:pt x="774" y="47"/>
                </a:lnTo>
                <a:lnTo>
                  <a:pt x="776" y="45"/>
                </a:lnTo>
                <a:lnTo>
                  <a:pt x="776" y="43"/>
                </a:lnTo>
                <a:lnTo>
                  <a:pt x="776" y="41"/>
                </a:lnTo>
                <a:lnTo>
                  <a:pt x="778" y="39"/>
                </a:lnTo>
                <a:lnTo>
                  <a:pt x="780" y="39"/>
                </a:lnTo>
                <a:lnTo>
                  <a:pt x="782" y="37"/>
                </a:lnTo>
                <a:lnTo>
                  <a:pt x="782" y="35"/>
                </a:lnTo>
                <a:lnTo>
                  <a:pt x="780" y="33"/>
                </a:lnTo>
                <a:lnTo>
                  <a:pt x="780" y="29"/>
                </a:lnTo>
                <a:lnTo>
                  <a:pt x="780" y="27"/>
                </a:lnTo>
                <a:lnTo>
                  <a:pt x="782" y="27"/>
                </a:lnTo>
                <a:lnTo>
                  <a:pt x="784" y="25"/>
                </a:lnTo>
                <a:lnTo>
                  <a:pt x="782" y="24"/>
                </a:lnTo>
                <a:lnTo>
                  <a:pt x="784" y="24"/>
                </a:lnTo>
                <a:lnTo>
                  <a:pt x="784" y="22"/>
                </a:lnTo>
                <a:lnTo>
                  <a:pt x="785" y="20"/>
                </a:lnTo>
                <a:lnTo>
                  <a:pt x="787" y="18"/>
                </a:lnTo>
                <a:lnTo>
                  <a:pt x="787" y="16"/>
                </a:lnTo>
                <a:lnTo>
                  <a:pt x="789" y="18"/>
                </a:lnTo>
                <a:lnTo>
                  <a:pt x="791" y="14"/>
                </a:lnTo>
                <a:lnTo>
                  <a:pt x="795" y="14"/>
                </a:lnTo>
                <a:lnTo>
                  <a:pt x="797" y="14"/>
                </a:lnTo>
                <a:lnTo>
                  <a:pt x="799" y="12"/>
                </a:lnTo>
                <a:lnTo>
                  <a:pt x="801" y="12"/>
                </a:lnTo>
                <a:lnTo>
                  <a:pt x="803" y="12"/>
                </a:lnTo>
                <a:lnTo>
                  <a:pt x="803" y="10"/>
                </a:lnTo>
                <a:lnTo>
                  <a:pt x="805" y="10"/>
                </a:lnTo>
                <a:lnTo>
                  <a:pt x="803" y="8"/>
                </a:lnTo>
                <a:lnTo>
                  <a:pt x="803" y="6"/>
                </a:lnTo>
                <a:lnTo>
                  <a:pt x="807" y="4"/>
                </a:lnTo>
                <a:lnTo>
                  <a:pt x="807" y="2"/>
                </a:lnTo>
                <a:lnTo>
                  <a:pt x="808" y="0"/>
                </a:lnTo>
                <a:lnTo>
                  <a:pt x="810" y="0"/>
                </a:lnTo>
                <a:lnTo>
                  <a:pt x="812" y="2"/>
                </a:lnTo>
                <a:lnTo>
                  <a:pt x="812" y="4"/>
                </a:lnTo>
                <a:lnTo>
                  <a:pt x="814" y="4"/>
                </a:lnTo>
                <a:lnTo>
                  <a:pt x="816" y="6"/>
                </a:lnTo>
                <a:lnTo>
                  <a:pt x="816" y="8"/>
                </a:lnTo>
                <a:lnTo>
                  <a:pt x="816" y="10"/>
                </a:lnTo>
                <a:lnTo>
                  <a:pt x="814" y="10"/>
                </a:lnTo>
                <a:lnTo>
                  <a:pt x="816" y="10"/>
                </a:lnTo>
                <a:lnTo>
                  <a:pt x="816" y="12"/>
                </a:lnTo>
                <a:lnTo>
                  <a:pt x="818" y="14"/>
                </a:lnTo>
                <a:lnTo>
                  <a:pt x="818" y="16"/>
                </a:lnTo>
                <a:lnTo>
                  <a:pt x="820" y="18"/>
                </a:lnTo>
                <a:lnTo>
                  <a:pt x="820" y="20"/>
                </a:lnTo>
                <a:lnTo>
                  <a:pt x="820" y="22"/>
                </a:lnTo>
                <a:lnTo>
                  <a:pt x="816" y="24"/>
                </a:lnTo>
                <a:lnTo>
                  <a:pt x="816" y="25"/>
                </a:lnTo>
                <a:lnTo>
                  <a:pt x="818" y="29"/>
                </a:lnTo>
                <a:lnTo>
                  <a:pt x="822" y="31"/>
                </a:lnTo>
                <a:lnTo>
                  <a:pt x="824" y="33"/>
                </a:lnTo>
                <a:lnTo>
                  <a:pt x="826" y="35"/>
                </a:lnTo>
                <a:lnTo>
                  <a:pt x="826" y="37"/>
                </a:lnTo>
                <a:lnTo>
                  <a:pt x="828" y="37"/>
                </a:lnTo>
                <a:lnTo>
                  <a:pt x="830" y="35"/>
                </a:lnTo>
                <a:lnTo>
                  <a:pt x="832" y="33"/>
                </a:lnTo>
                <a:lnTo>
                  <a:pt x="833" y="33"/>
                </a:lnTo>
                <a:lnTo>
                  <a:pt x="833" y="31"/>
                </a:lnTo>
                <a:lnTo>
                  <a:pt x="833" y="29"/>
                </a:lnTo>
                <a:lnTo>
                  <a:pt x="833" y="25"/>
                </a:lnTo>
                <a:lnTo>
                  <a:pt x="835" y="25"/>
                </a:lnTo>
                <a:lnTo>
                  <a:pt x="837" y="25"/>
                </a:lnTo>
                <a:lnTo>
                  <a:pt x="839" y="25"/>
                </a:lnTo>
                <a:lnTo>
                  <a:pt x="841" y="25"/>
                </a:lnTo>
                <a:lnTo>
                  <a:pt x="843" y="27"/>
                </a:lnTo>
                <a:lnTo>
                  <a:pt x="845" y="27"/>
                </a:lnTo>
                <a:lnTo>
                  <a:pt x="845" y="25"/>
                </a:lnTo>
                <a:lnTo>
                  <a:pt x="847" y="24"/>
                </a:lnTo>
                <a:lnTo>
                  <a:pt x="849" y="24"/>
                </a:lnTo>
                <a:lnTo>
                  <a:pt x="851" y="25"/>
                </a:lnTo>
                <a:lnTo>
                  <a:pt x="853" y="25"/>
                </a:lnTo>
                <a:lnTo>
                  <a:pt x="853" y="27"/>
                </a:lnTo>
                <a:lnTo>
                  <a:pt x="855" y="27"/>
                </a:lnTo>
                <a:lnTo>
                  <a:pt x="856" y="27"/>
                </a:lnTo>
                <a:lnTo>
                  <a:pt x="858" y="27"/>
                </a:lnTo>
                <a:lnTo>
                  <a:pt x="860" y="27"/>
                </a:lnTo>
                <a:lnTo>
                  <a:pt x="860" y="29"/>
                </a:lnTo>
                <a:lnTo>
                  <a:pt x="864" y="31"/>
                </a:lnTo>
                <a:lnTo>
                  <a:pt x="864" y="33"/>
                </a:lnTo>
                <a:lnTo>
                  <a:pt x="866" y="33"/>
                </a:lnTo>
                <a:lnTo>
                  <a:pt x="868" y="31"/>
                </a:lnTo>
                <a:lnTo>
                  <a:pt x="870" y="31"/>
                </a:lnTo>
                <a:lnTo>
                  <a:pt x="872" y="29"/>
                </a:lnTo>
                <a:lnTo>
                  <a:pt x="874" y="25"/>
                </a:lnTo>
                <a:lnTo>
                  <a:pt x="881" y="24"/>
                </a:lnTo>
                <a:lnTo>
                  <a:pt x="885" y="24"/>
                </a:lnTo>
                <a:lnTo>
                  <a:pt x="887" y="24"/>
                </a:lnTo>
                <a:lnTo>
                  <a:pt x="889" y="22"/>
                </a:lnTo>
                <a:lnTo>
                  <a:pt x="891" y="22"/>
                </a:lnTo>
                <a:lnTo>
                  <a:pt x="893" y="22"/>
                </a:lnTo>
                <a:lnTo>
                  <a:pt x="895" y="20"/>
                </a:lnTo>
                <a:lnTo>
                  <a:pt x="897" y="18"/>
                </a:lnTo>
                <a:lnTo>
                  <a:pt x="901" y="18"/>
                </a:lnTo>
                <a:lnTo>
                  <a:pt x="904" y="18"/>
                </a:lnTo>
                <a:lnTo>
                  <a:pt x="908" y="18"/>
                </a:lnTo>
                <a:lnTo>
                  <a:pt x="912" y="18"/>
                </a:lnTo>
                <a:lnTo>
                  <a:pt x="922" y="18"/>
                </a:lnTo>
                <a:lnTo>
                  <a:pt x="929" y="20"/>
                </a:lnTo>
                <a:lnTo>
                  <a:pt x="937" y="20"/>
                </a:lnTo>
                <a:lnTo>
                  <a:pt x="947" y="20"/>
                </a:lnTo>
                <a:lnTo>
                  <a:pt x="949" y="20"/>
                </a:lnTo>
                <a:lnTo>
                  <a:pt x="952" y="20"/>
                </a:lnTo>
                <a:lnTo>
                  <a:pt x="956" y="22"/>
                </a:lnTo>
                <a:lnTo>
                  <a:pt x="997" y="24"/>
                </a:lnTo>
                <a:lnTo>
                  <a:pt x="1010" y="24"/>
                </a:lnTo>
                <a:lnTo>
                  <a:pt x="1083" y="27"/>
                </a:lnTo>
                <a:lnTo>
                  <a:pt x="1096" y="27"/>
                </a:lnTo>
                <a:lnTo>
                  <a:pt x="1098" y="27"/>
                </a:lnTo>
                <a:lnTo>
                  <a:pt x="1158" y="29"/>
                </a:lnTo>
                <a:lnTo>
                  <a:pt x="1166" y="29"/>
                </a:lnTo>
                <a:lnTo>
                  <a:pt x="1169" y="29"/>
                </a:lnTo>
                <a:lnTo>
                  <a:pt x="1240" y="33"/>
                </a:lnTo>
                <a:lnTo>
                  <a:pt x="1244" y="33"/>
                </a:lnTo>
                <a:lnTo>
                  <a:pt x="1265" y="33"/>
                </a:lnTo>
                <a:lnTo>
                  <a:pt x="1271" y="35"/>
                </a:lnTo>
                <a:lnTo>
                  <a:pt x="1310" y="35"/>
                </a:lnTo>
                <a:lnTo>
                  <a:pt x="1335" y="37"/>
                </a:lnTo>
                <a:lnTo>
                  <a:pt x="1411" y="41"/>
                </a:lnTo>
                <a:lnTo>
                  <a:pt x="1467" y="43"/>
                </a:lnTo>
                <a:lnTo>
                  <a:pt x="1498" y="45"/>
                </a:lnTo>
                <a:lnTo>
                  <a:pt x="1528" y="47"/>
                </a:lnTo>
                <a:lnTo>
                  <a:pt x="1542" y="47"/>
                </a:lnTo>
                <a:lnTo>
                  <a:pt x="1546" y="47"/>
                </a:lnTo>
                <a:lnTo>
                  <a:pt x="1550" y="47"/>
                </a:lnTo>
                <a:lnTo>
                  <a:pt x="1598" y="50"/>
                </a:lnTo>
                <a:lnTo>
                  <a:pt x="1601" y="50"/>
                </a:lnTo>
                <a:lnTo>
                  <a:pt x="1607" y="50"/>
                </a:lnTo>
                <a:lnTo>
                  <a:pt x="1638" y="50"/>
                </a:lnTo>
                <a:lnTo>
                  <a:pt x="1653" y="52"/>
                </a:lnTo>
                <a:lnTo>
                  <a:pt x="1672" y="52"/>
                </a:lnTo>
                <a:lnTo>
                  <a:pt x="1696" y="54"/>
                </a:lnTo>
                <a:lnTo>
                  <a:pt x="1703" y="54"/>
                </a:lnTo>
                <a:lnTo>
                  <a:pt x="1705" y="54"/>
                </a:lnTo>
                <a:lnTo>
                  <a:pt x="1749" y="56"/>
                </a:lnTo>
                <a:lnTo>
                  <a:pt x="1813" y="60"/>
                </a:lnTo>
                <a:lnTo>
                  <a:pt x="1815" y="60"/>
                </a:lnTo>
                <a:lnTo>
                  <a:pt x="1830" y="62"/>
                </a:lnTo>
                <a:lnTo>
                  <a:pt x="1838" y="62"/>
                </a:lnTo>
                <a:lnTo>
                  <a:pt x="1903" y="66"/>
                </a:lnTo>
                <a:lnTo>
                  <a:pt x="1930" y="68"/>
                </a:lnTo>
                <a:lnTo>
                  <a:pt x="1934" y="68"/>
                </a:lnTo>
                <a:lnTo>
                  <a:pt x="1936" y="68"/>
                </a:lnTo>
                <a:lnTo>
                  <a:pt x="1941" y="68"/>
                </a:lnTo>
                <a:lnTo>
                  <a:pt x="1953" y="70"/>
                </a:lnTo>
                <a:lnTo>
                  <a:pt x="1949" y="70"/>
                </a:lnTo>
                <a:lnTo>
                  <a:pt x="1945" y="72"/>
                </a:lnTo>
                <a:lnTo>
                  <a:pt x="1943" y="72"/>
                </a:lnTo>
                <a:lnTo>
                  <a:pt x="1941" y="72"/>
                </a:lnTo>
                <a:lnTo>
                  <a:pt x="1937" y="75"/>
                </a:lnTo>
                <a:lnTo>
                  <a:pt x="1937" y="77"/>
                </a:lnTo>
                <a:lnTo>
                  <a:pt x="1936" y="79"/>
                </a:lnTo>
                <a:lnTo>
                  <a:pt x="1936" y="81"/>
                </a:lnTo>
                <a:lnTo>
                  <a:pt x="1937" y="81"/>
                </a:lnTo>
                <a:lnTo>
                  <a:pt x="1937" y="83"/>
                </a:lnTo>
                <a:lnTo>
                  <a:pt x="1941" y="85"/>
                </a:lnTo>
                <a:lnTo>
                  <a:pt x="1943" y="89"/>
                </a:lnTo>
                <a:lnTo>
                  <a:pt x="1945" y="89"/>
                </a:lnTo>
                <a:lnTo>
                  <a:pt x="1945" y="91"/>
                </a:lnTo>
                <a:lnTo>
                  <a:pt x="1947" y="95"/>
                </a:lnTo>
                <a:lnTo>
                  <a:pt x="1949" y="96"/>
                </a:lnTo>
                <a:lnTo>
                  <a:pt x="1949" y="98"/>
                </a:lnTo>
                <a:lnTo>
                  <a:pt x="1953" y="108"/>
                </a:lnTo>
                <a:lnTo>
                  <a:pt x="1951" y="112"/>
                </a:lnTo>
                <a:lnTo>
                  <a:pt x="1951" y="114"/>
                </a:lnTo>
                <a:lnTo>
                  <a:pt x="1949" y="116"/>
                </a:lnTo>
                <a:lnTo>
                  <a:pt x="1947" y="116"/>
                </a:lnTo>
                <a:lnTo>
                  <a:pt x="1943" y="118"/>
                </a:lnTo>
                <a:lnTo>
                  <a:pt x="1941" y="120"/>
                </a:lnTo>
                <a:lnTo>
                  <a:pt x="1939" y="121"/>
                </a:lnTo>
                <a:lnTo>
                  <a:pt x="1937" y="125"/>
                </a:lnTo>
                <a:lnTo>
                  <a:pt x="1937" y="127"/>
                </a:lnTo>
                <a:lnTo>
                  <a:pt x="1936" y="129"/>
                </a:lnTo>
                <a:lnTo>
                  <a:pt x="1934" y="133"/>
                </a:lnTo>
                <a:lnTo>
                  <a:pt x="1934" y="135"/>
                </a:lnTo>
                <a:lnTo>
                  <a:pt x="1930" y="139"/>
                </a:lnTo>
                <a:lnTo>
                  <a:pt x="1930" y="141"/>
                </a:lnTo>
                <a:lnTo>
                  <a:pt x="1930" y="144"/>
                </a:lnTo>
                <a:lnTo>
                  <a:pt x="1928" y="146"/>
                </a:lnTo>
                <a:lnTo>
                  <a:pt x="1928" y="152"/>
                </a:lnTo>
                <a:lnTo>
                  <a:pt x="1928" y="156"/>
                </a:lnTo>
                <a:lnTo>
                  <a:pt x="1928" y="158"/>
                </a:lnTo>
                <a:lnTo>
                  <a:pt x="1934" y="160"/>
                </a:lnTo>
                <a:lnTo>
                  <a:pt x="1934" y="162"/>
                </a:lnTo>
                <a:lnTo>
                  <a:pt x="1936" y="164"/>
                </a:lnTo>
                <a:lnTo>
                  <a:pt x="1937" y="167"/>
                </a:lnTo>
                <a:lnTo>
                  <a:pt x="1941" y="171"/>
                </a:lnTo>
                <a:lnTo>
                  <a:pt x="1943" y="177"/>
                </a:lnTo>
                <a:lnTo>
                  <a:pt x="1947" y="177"/>
                </a:lnTo>
                <a:lnTo>
                  <a:pt x="1949" y="173"/>
                </a:lnTo>
                <a:lnTo>
                  <a:pt x="1951" y="173"/>
                </a:lnTo>
                <a:lnTo>
                  <a:pt x="1989" y="146"/>
                </a:lnTo>
                <a:lnTo>
                  <a:pt x="1999" y="139"/>
                </a:lnTo>
                <a:lnTo>
                  <a:pt x="2016" y="127"/>
                </a:lnTo>
                <a:lnTo>
                  <a:pt x="2022" y="123"/>
                </a:lnTo>
                <a:lnTo>
                  <a:pt x="2035" y="112"/>
                </a:lnTo>
                <a:lnTo>
                  <a:pt x="2039" y="116"/>
                </a:lnTo>
                <a:lnTo>
                  <a:pt x="2049" y="131"/>
                </a:lnTo>
                <a:lnTo>
                  <a:pt x="2060" y="144"/>
                </a:lnTo>
                <a:lnTo>
                  <a:pt x="2066" y="152"/>
                </a:lnTo>
                <a:lnTo>
                  <a:pt x="2078" y="167"/>
                </a:lnTo>
                <a:lnTo>
                  <a:pt x="2095" y="192"/>
                </a:lnTo>
                <a:lnTo>
                  <a:pt x="2106" y="208"/>
                </a:lnTo>
                <a:lnTo>
                  <a:pt x="2116" y="221"/>
                </a:lnTo>
                <a:lnTo>
                  <a:pt x="2118" y="223"/>
                </a:lnTo>
                <a:lnTo>
                  <a:pt x="2122" y="231"/>
                </a:lnTo>
                <a:lnTo>
                  <a:pt x="2137" y="252"/>
                </a:lnTo>
                <a:lnTo>
                  <a:pt x="2145" y="263"/>
                </a:lnTo>
                <a:lnTo>
                  <a:pt x="2162" y="288"/>
                </a:lnTo>
                <a:lnTo>
                  <a:pt x="2164" y="290"/>
                </a:lnTo>
                <a:lnTo>
                  <a:pt x="2162" y="302"/>
                </a:lnTo>
                <a:lnTo>
                  <a:pt x="2162" y="304"/>
                </a:lnTo>
                <a:lnTo>
                  <a:pt x="2153" y="392"/>
                </a:lnTo>
                <a:lnTo>
                  <a:pt x="2151" y="407"/>
                </a:lnTo>
                <a:lnTo>
                  <a:pt x="2210" y="407"/>
                </a:lnTo>
                <a:lnTo>
                  <a:pt x="2220" y="407"/>
                </a:lnTo>
                <a:lnTo>
                  <a:pt x="2295" y="409"/>
                </a:lnTo>
                <a:lnTo>
                  <a:pt x="2348" y="409"/>
                </a:lnTo>
                <a:lnTo>
                  <a:pt x="2379" y="409"/>
                </a:lnTo>
                <a:lnTo>
                  <a:pt x="2416" y="411"/>
                </a:lnTo>
                <a:lnTo>
                  <a:pt x="2471" y="411"/>
                </a:lnTo>
                <a:lnTo>
                  <a:pt x="2517" y="413"/>
                </a:lnTo>
                <a:lnTo>
                  <a:pt x="2552" y="413"/>
                </a:lnTo>
                <a:lnTo>
                  <a:pt x="2646" y="415"/>
                </a:lnTo>
                <a:lnTo>
                  <a:pt x="2657" y="415"/>
                </a:lnTo>
                <a:lnTo>
                  <a:pt x="2667" y="415"/>
                </a:lnTo>
                <a:lnTo>
                  <a:pt x="2675" y="415"/>
                </a:lnTo>
                <a:lnTo>
                  <a:pt x="2702" y="417"/>
                </a:lnTo>
                <a:lnTo>
                  <a:pt x="2740" y="417"/>
                </a:lnTo>
                <a:lnTo>
                  <a:pt x="2786" y="419"/>
                </a:lnTo>
                <a:lnTo>
                  <a:pt x="2821" y="419"/>
                </a:lnTo>
                <a:lnTo>
                  <a:pt x="2849" y="421"/>
                </a:lnTo>
                <a:lnTo>
                  <a:pt x="2880" y="421"/>
                </a:lnTo>
                <a:lnTo>
                  <a:pt x="2882" y="421"/>
                </a:lnTo>
                <a:lnTo>
                  <a:pt x="2884" y="421"/>
                </a:lnTo>
                <a:lnTo>
                  <a:pt x="2890" y="421"/>
                </a:lnTo>
                <a:lnTo>
                  <a:pt x="2892" y="421"/>
                </a:lnTo>
                <a:lnTo>
                  <a:pt x="2896" y="421"/>
                </a:lnTo>
                <a:lnTo>
                  <a:pt x="2905" y="421"/>
                </a:lnTo>
                <a:lnTo>
                  <a:pt x="2915" y="421"/>
                </a:lnTo>
                <a:lnTo>
                  <a:pt x="2942" y="421"/>
                </a:lnTo>
                <a:lnTo>
                  <a:pt x="2955" y="421"/>
                </a:lnTo>
                <a:lnTo>
                  <a:pt x="3013" y="423"/>
                </a:lnTo>
                <a:lnTo>
                  <a:pt x="3022" y="423"/>
                </a:lnTo>
                <a:lnTo>
                  <a:pt x="3065" y="423"/>
                </a:lnTo>
                <a:lnTo>
                  <a:pt x="3086" y="423"/>
                </a:lnTo>
                <a:lnTo>
                  <a:pt x="3095" y="423"/>
                </a:lnTo>
                <a:lnTo>
                  <a:pt x="3099" y="427"/>
                </a:lnTo>
                <a:lnTo>
                  <a:pt x="3145" y="471"/>
                </a:lnTo>
                <a:lnTo>
                  <a:pt x="3149" y="477"/>
                </a:lnTo>
                <a:lnTo>
                  <a:pt x="3161" y="488"/>
                </a:lnTo>
                <a:lnTo>
                  <a:pt x="3216" y="542"/>
                </a:lnTo>
                <a:lnTo>
                  <a:pt x="3237" y="565"/>
                </a:lnTo>
                <a:lnTo>
                  <a:pt x="3276" y="601"/>
                </a:lnTo>
                <a:lnTo>
                  <a:pt x="3278" y="605"/>
                </a:lnTo>
                <a:lnTo>
                  <a:pt x="3285" y="611"/>
                </a:lnTo>
                <a:lnTo>
                  <a:pt x="3293" y="619"/>
                </a:lnTo>
                <a:lnTo>
                  <a:pt x="3335" y="661"/>
                </a:lnTo>
                <a:lnTo>
                  <a:pt x="3337" y="663"/>
                </a:lnTo>
                <a:lnTo>
                  <a:pt x="3339" y="665"/>
                </a:lnTo>
                <a:lnTo>
                  <a:pt x="3347" y="672"/>
                </a:lnTo>
                <a:lnTo>
                  <a:pt x="3349" y="674"/>
                </a:lnTo>
                <a:lnTo>
                  <a:pt x="3354" y="680"/>
                </a:lnTo>
                <a:lnTo>
                  <a:pt x="3356" y="682"/>
                </a:lnTo>
                <a:lnTo>
                  <a:pt x="3360" y="686"/>
                </a:lnTo>
                <a:lnTo>
                  <a:pt x="3362" y="688"/>
                </a:lnTo>
                <a:lnTo>
                  <a:pt x="3364" y="690"/>
                </a:lnTo>
                <a:lnTo>
                  <a:pt x="3366" y="692"/>
                </a:lnTo>
                <a:lnTo>
                  <a:pt x="3366" y="694"/>
                </a:lnTo>
                <a:lnTo>
                  <a:pt x="3368" y="694"/>
                </a:lnTo>
                <a:lnTo>
                  <a:pt x="3368" y="695"/>
                </a:lnTo>
                <a:lnTo>
                  <a:pt x="3370" y="695"/>
                </a:lnTo>
                <a:lnTo>
                  <a:pt x="3372" y="697"/>
                </a:lnTo>
                <a:lnTo>
                  <a:pt x="3372" y="699"/>
                </a:lnTo>
                <a:lnTo>
                  <a:pt x="3374" y="699"/>
                </a:lnTo>
                <a:lnTo>
                  <a:pt x="3376" y="703"/>
                </a:lnTo>
                <a:lnTo>
                  <a:pt x="3401" y="728"/>
                </a:lnTo>
                <a:lnTo>
                  <a:pt x="3404" y="732"/>
                </a:lnTo>
                <a:lnTo>
                  <a:pt x="3404" y="734"/>
                </a:lnTo>
                <a:lnTo>
                  <a:pt x="3433" y="763"/>
                </a:lnTo>
                <a:lnTo>
                  <a:pt x="3447" y="778"/>
                </a:lnTo>
                <a:lnTo>
                  <a:pt x="3454" y="786"/>
                </a:lnTo>
                <a:lnTo>
                  <a:pt x="3466" y="797"/>
                </a:lnTo>
                <a:lnTo>
                  <a:pt x="3479" y="813"/>
                </a:lnTo>
                <a:lnTo>
                  <a:pt x="3481" y="813"/>
                </a:lnTo>
                <a:lnTo>
                  <a:pt x="3483" y="816"/>
                </a:lnTo>
                <a:lnTo>
                  <a:pt x="3495" y="828"/>
                </a:lnTo>
                <a:lnTo>
                  <a:pt x="3497" y="828"/>
                </a:lnTo>
                <a:lnTo>
                  <a:pt x="3497" y="830"/>
                </a:lnTo>
                <a:lnTo>
                  <a:pt x="3498" y="830"/>
                </a:lnTo>
                <a:lnTo>
                  <a:pt x="3498" y="832"/>
                </a:lnTo>
                <a:lnTo>
                  <a:pt x="3500" y="834"/>
                </a:lnTo>
                <a:lnTo>
                  <a:pt x="3502" y="834"/>
                </a:lnTo>
                <a:lnTo>
                  <a:pt x="3545" y="878"/>
                </a:lnTo>
                <a:lnTo>
                  <a:pt x="3571" y="905"/>
                </a:lnTo>
                <a:lnTo>
                  <a:pt x="3573" y="907"/>
                </a:lnTo>
                <a:lnTo>
                  <a:pt x="3581" y="916"/>
                </a:lnTo>
                <a:lnTo>
                  <a:pt x="3587" y="922"/>
                </a:lnTo>
                <a:lnTo>
                  <a:pt x="3591" y="926"/>
                </a:lnTo>
                <a:lnTo>
                  <a:pt x="3593" y="928"/>
                </a:lnTo>
                <a:lnTo>
                  <a:pt x="3596" y="932"/>
                </a:lnTo>
                <a:lnTo>
                  <a:pt x="3598" y="934"/>
                </a:lnTo>
                <a:lnTo>
                  <a:pt x="3602" y="937"/>
                </a:lnTo>
                <a:lnTo>
                  <a:pt x="3604" y="939"/>
                </a:lnTo>
                <a:lnTo>
                  <a:pt x="3608" y="943"/>
                </a:lnTo>
                <a:lnTo>
                  <a:pt x="3612" y="947"/>
                </a:lnTo>
                <a:lnTo>
                  <a:pt x="3614" y="949"/>
                </a:lnTo>
                <a:lnTo>
                  <a:pt x="3627" y="962"/>
                </a:lnTo>
                <a:lnTo>
                  <a:pt x="3627" y="964"/>
                </a:lnTo>
                <a:lnTo>
                  <a:pt x="3629" y="964"/>
                </a:lnTo>
                <a:lnTo>
                  <a:pt x="3679" y="1016"/>
                </a:lnTo>
                <a:lnTo>
                  <a:pt x="3683" y="1020"/>
                </a:lnTo>
                <a:lnTo>
                  <a:pt x="3706" y="1043"/>
                </a:lnTo>
                <a:lnTo>
                  <a:pt x="3714" y="1051"/>
                </a:lnTo>
                <a:lnTo>
                  <a:pt x="3763" y="1101"/>
                </a:lnTo>
                <a:lnTo>
                  <a:pt x="3765" y="1104"/>
                </a:lnTo>
                <a:lnTo>
                  <a:pt x="3769" y="1106"/>
                </a:lnTo>
                <a:lnTo>
                  <a:pt x="3850" y="1189"/>
                </a:lnTo>
                <a:lnTo>
                  <a:pt x="3881" y="1222"/>
                </a:lnTo>
                <a:lnTo>
                  <a:pt x="3882" y="1223"/>
                </a:lnTo>
                <a:lnTo>
                  <a:pt x="3890" y="1231"/>
                </a:lnTo>
                <a:lnTo>
                  <a:pt x="3934" y="1277"/>
                </a:lnTo>
                <a:lnTo>
                  <a:pt x="3938" y="1279"/>
                </a:lnTo>
                <a:lnTo>
                  <a:pt x="3946" y="1287"/>
                </a:lnTo>
                <a:lnTo>
                  <a:pt x="3948" y="1289"/>
                </a:lnTo>
                <a:lnTo>
                  <a:pt x="3957" y="1300"/>
                </a:lnTo>
                <a:lnTo>
                  <a:pt x="3967" y="1310"/>
                </a:lnTo>
                <a:lnTo>
                  <a:pt x="4000" y="1342"/>
                </a:lnTo>
                <a:lnTo>
                  <a:pt x="4007" y="1350"/>
                </a:lnTo>
                <a:lnTo>
                  <a:pt x="4011" y="1354"/>
                </a:lnTo>
                <a:lnTo>
                  <a:pt x="4019" y="1362"/>
                </a:lnTo>
                <a:lnTo>
                  <a:pt x="4021" y="1365"/>
                </a:lnTo>
                <a:lnTo>
                  <a:pt x="4017" y="1365"/>
                </a:lnTo>
                <a:lnTo>
                  <a:pt x="4015" y="1367"/>
                </a:lnTo>
                <a:lnTo>
                  <a:pt x="4013" y="1369"/>
                </a:lnTo>
                <a:lnTo>
                  <a:pt x="4011" y="1371"/>
                </a:lnTo>
                <a:lnTo>
                  <a:pt x="4009" y="1371"/>
                </a:lnTo>
                <a:lnTo>
                  <a:pt x="4007" y="1371"/>
                </a:lnTo>
                <a:lnTo>
                  <a:pt x="4005" y="1371"/>
                </a:lnTo>
                <a:lnTo>
                  <a:pt x="4003" y="1371"/>
                </a:lnTo>
                <a:lnTo>
                  <a:pt x="4002" y="1373"/>
                </a:lnTo>
                <a:lnTo>
                  <a:pt x="4000" y="1373"/>
                </a:lnTo>
                <a:lnTo>
                  <a:pt x="3998" y="1373"/>
                </a:lnTo>
                <a:lnTo>
                  <a:pt x="3996" y="1373"/>
                </a:lnTo>
                <a:lnTo>
                  <a:pt x="3994" y="1375"/>
                </a:lnTo>
                <a:lnTo>
                  <a:pt x="3996" y="1375"/>
                </a:lnTo>
                <a:lnTo>
                  <a:pt x="3998" y="1375"/>
                </a:lnTo>
                <a:lnTo>
                  <a:pt x="4000" y="1375"/>
                </a:lnTo>
                <a:lnTo>
                  <a:pt x="4002" y="1375"/>
                </a:lnTo>
                <a:lnTo>
                  <a:pt x="4002" y="1373"/>
                </a:lnTo>
                <a:lnTo>
                  <a:pt x="4003" y="1373"/>
                </a:lnTo>
                <a:lnTo>
                  <a:pt x="4005" y="1373"/>
                </a:lnTo>
                <a:lnTo>
                  <a:pt x="4007" y="1373"/>
                </a:lnTo>
                <a:lnTo>
                  <a:pt x="4013" y="1373"/>
                </a:lnTo>
                <a:lnTo>
                  <a:pt x="4015" y="1371"/>
                </a:lnTo>
                <a:lnTo>
                  <a:pt x="4017" y="1371"/>
                </a:lnTo>
                <a:lnTo>
                  <a:pt x="4019" y="1369"/>
                </a:lnTo>
                <a:lnTo>
                  <a:pt x="4021" y="1371"/>
                </a:lnTo>
                <a:lnTo>
                  <a:pt x="4023" y="1375"/>
                </a:lnTo>
                <a:lnTo>
                  <a:pt x="4023" y="1377"/>
                </a:lnTo>
                <a:lnTo>
                  <a:pt x="4021" y="1379"/>
                </a:lnTo>
                <a:lnTo>
                  <a:pt x="4021" y="1381"/>
                </a:lnTo>
                <a:lnTo>
                  <a:pt x="4021" y="1383"/>
                </a:lnTo>
                <a:lnTo>
                  <a:pt x="4023" y="1385"/>
                </a:lnTo>
                <a:lnTo>
                  <a:pt x="4023" y="1387"/>
                </a:lnTo>
                <a:lnTo>
                  <a:pt x="4025" y="1389"/>
                </a:lnTo>
                <a:lnTo>
                  <a:pt x="4026" y="1389"/>
                </a:lnTo>
                <a:lnTo>
                  <a:pt x="4028" y="1390"/>
                </a:lnTo>
                <a:lnTo>
                  <a:pt x="4030" y="1390"/>
                </a:lnTo>
                <a:lnTo>
                  <a:pt x="4032" y="1392"/>
                </a:lnTo>
                <a:lnTo>
                  <a:pt x="4036" y="1392"/>
                </a:lnTo>
                <a:lnTo>
                  <a:pt x="4040" y="1392"/>
                </a:lnTo>
                <a:lnTo>
                  <a:pt x="4042" y="1392"/>
                </a:lnTo>
                <a:lnTo>
                  <a:pt x="4042" y="1396"/>
                </a:lnTo>
                <a:lnTo>
                  <a:pt x="4040" y="1398"/>
                </a:lnTo>
                <a:lnTo>
                  <a:pt x="4036" y="1398"/>
                </a:lnTo>
                <a:lnTo>
                  <a:pt x="4032" y="1398"/>
                </a:lnTo>
                <a:lnTo>
                  <a:pt x="4028" y="1398"/>
                </a:lnTo>
                <a:lnTo>
                  <a:pt x="4023" y="1400"/>
                </a:lnTo>
                <a:lnTo>
                  <a:pt x="4019" y="1400"/>
                </a:lnTo>
                <a:lnTo>
                  <a:pt x="4015" y="1400"/>
                </a:lnTo>
                <a:lnTo>
                  <a:pt x="4013" y="1402"/>
                </a:lnTo>
                <a:lnTo>
                  <a:pt x="4009" y="1404"/>
                </a:lnTo>
                <a:lnTo>
                  <a:pt x="4007" y="1404"/>
                </a:lnTo>
                <a:lnTo>
                  <a:pt x="4005" y="1404"/>
                </a:lnTo>
                <a:lnTo>
                  <a:pt x="4002" y="1406"/>
                </a:lnTo>
                <a:lnTo>
                  <a:pt x="4000" y="1404"/>
                </a:lnTo>
                <a:lnTo>
                  <a:pt x="3998" y="1404"/>
                </a:lnTo>
                <a:lnTo>
                  <a:pt x="3998" y="1406"/>
                </a:lnTo>
                <a:lnTo>
                  <a:pt x="3994" y="1408"/>
                </a:lnTo>
                <a:lnTo>
                  <a:pt x="3990" y="1410"/>
                </a:lnTo>
                <a:lnTo>
                  <a:pt x="3984" y="1412"/>
                </a:lnTo>
                <a:lnTo>
                  <a:pt x="3978" y="1413"/>
                </a:lnTo>
                <a:lnTo>
                  <a:pt x="3971" y="1417"/>
                </a:lnTo>
                <a:lnTo>
                  <a:pt x="3969" y="1417"/>
                </a:lnTo>
                <a:lnTo>
                  <a:pt x="3965" y="1419"/>
                </a:lnTo>
                <a:lnTo>
                  <a:pt x="3961" y="1419"/>
                </a:lnTo>
                <a:lnTo>
                  <a:pt x="3959" y="1421"/>
                </a:lnTo>
                <a:lnTo>
                  <a:pt x="3952" y="1423"/>
                </a:lnTo>
                <a:lnTo>
                  <a:pt x="3950" y="1425"/>
                </a:lnTo>
                <a:lnTo>
                  <a:pt x="3946" y="1425"/>
                </a:lnTo>
                <a:lnTo>
                  <a:pt x="3944" y="1427"/>
                </a:lnTo>
                <a:lnTo>
                  <a:pt x="3940" y="1429"/>
                </a:lnTo>
                <a:lnTo>
                  <a:pt x="3936" y="1429"/>
                </a:lnTo>
                <a:lnTo>
                  <a:pt x="3934" y="1431"/>
                </a:lnTo>
                <a:lnTo>
                  <a:pt x="3930" y="1433"/>
                </a:lnTo>
                <a:lnTo>
                  <a:pt x="3925" y="1437"/>
                </a:lnTo>
                <a:lnTo>
                  <a:pt x="3921" y="1437"/>
                </a:lnTo>
                <a:lnTo>
                  <a:pt x="3919" y="1438"/>
                </a:lnTo>
                <a:lnTo>
                  <a:pt x="3915" y="1440"/>
                </a:lnTo>
                <a:lnTo>
                  <a:pt x="3913" y="1442"/>
                </a:lnTo>
                <a:lnTo>
                  <a:pt x="3906" y="1446"/>
                </a:lnTo>
                <a:lnTo>
                  <a:pt x="3904" y="1446"/>
                </a:lnTo>
                <a:lnTo>
                  <a:pt x="3902" y="1448"/>
                </a:lnTo>
                <a:lnTo>
                  <a:pt x="3898" y="1450"/>
                </a:lnTo>
                <a:lnTo>
                  <a:pt x="3894" y="1452"/>
                </a:lnTo>
                <a:lnTo>
                  <a:pt x="3890" y="1454"/>
                </a:lnTo>
                <a:lnTo>
                  <a:pt x="3888" y="1456"/>
                </a:lnTo>
                <a:lnTo>
                  <a:pt x="3886" y="1458"/>
                </a:lnTo>
                <a:lnTo>
                  <a:pt x="3884" y="1460"/>
                </a:lnTo>
                <a:lnTo>
                  <a:pt x="3881" y="1461"/>
                </a:lnTo>
                <a:lnTo>
                  <a:pt x="3877" y="1463"/>
                </a:lnTo>
                <a:lnTo>
                  <a:pt x="3875" y="1465"/>
                </a:lnTo>
                <a:lnTo>
                  <a:pt x="3873" y="1467"/>
                </a:lnTo>
                <a:lnTo>
                  <a:pt x="3858" y="1477"/>
                </a:lnTo>
                <a:lnTo>
                  <a:pt x="3856" y="1477"/>
                </a:lnTo>
                <a:lnTo>
                  <a:pt x="3854" y="1479"/>
                </a:lnTo>
                <a:lnTo>
                  <a:pt x="3852" y="1481"/>
                </a:lnTo>
                <a:lnTo>
                  <a:pt x="3848" y="1485"/>
                </a:lnTo>
                <a:lnTo>
                  <a:pt x="3846" y="1485"/>
                </a:lnTo>
                <a:lnTo>
                  <a:pt x="3842" y="1486"/>
                </a:lnTo>
                <a:lnTo>
                  <a:pt x="3838" y="1490"/>
                </a:lnTo>
                <a:lnTo>
                  <a:pt x="3836" y="1492"/>
                </a:lnTo>
                <a:lnTo>
                  <a:pt x="3834" y="1492"/>
                </a:lnTo>
                <a:lnTo>
                  <a:pt x="3829" y="1498"/>
                </a:lnTo>
                <a:lnTo>
                  <a:pt x="3827" y="1500"/>
                </a:lnTo>
                <a:lnTo>
                  <a:pt x="3821" y="1504"/>
                </a:lnTo>
                <a:lnTo>
                  <a:pt x="3819" y="1506"/>
                </a:lnTo>
                <a:lnTo>
                  <a:pt x="3817" y="1506"/>
                </a:lnTo>
                <a:lnTo>
                  <a:pt x="3817" y="1508"/>
                </a:lnTo>
                <a:lnTo>
                  <a:pt x="3815" y="1509"/>
                </a:lnTo>
                <a:lnTo>
                  <a:pt x="3813" y="1509"/>
                </a:lnTo>
                <a:lnTo>
                  <a:pt x="3811" y="1513"/>
                </a:lnTo>
                <a:lnTo>
                  <a:pt x="3808" y="1515"/>
                </a:lnTo>
                <a:lnTo>
                  <a:pt x="3804" y="1517"/>
                </a:lnTo>
                <a:lnTo>
                  <a:pt x="3800" y="1521"/>
                </a:lnTo>
                <a:lnTo>
                  <a:pt x="3798" y="1523"/>
                </a:lnTo>
                <a:lnTo>
                  <a:pt x="3796" y="1525"/>
                </a:lnTo>
                <a:lnTo>
                  <a:pt x="3794" y="1529"/>
                </a:lnTo>
                <a:lnTo>
                  <a:pt x="3792" y="1529"/>
                </a:lnTo>
                <a:lnTo>
                  <a:pt x="3790" y="1531"/>
                </a:lnTo>
                <a:lnTo>
                  <a:pt x="3786" y="1534"/>
                </a:lnTo>
                <a:lnTo>
                  <a:pt x="3785" y="1536"/>
                </a:lnTo>
                <a:lnTo>
                  <a:pt x="3783" y="1538"/>
                </a:lnTo>
                <a:lnTo>
                  <a:pt x="3779" y="1542"/>
                </a:lnTo>
                <a:lnTo>
                  <a:pt x="3777" y="1544"/>
                </a:lnTo>
                <a:lnTo>
                  <a:pt x="3775" y="1546"/>
                </a:lnTo>
                <a:lnTo>
                  <a:pt x="3771" y="1550"/>
                </a:lnTo>
                <a:lnTo>
                  <a:pt x="3769" y="1552"/>
                </a:lnTo>
                <a:lnTo>
                  <a:pt x="3767" y="1556"/>
                </a:lnTo>
                <a:lnTo>
                  <a:pt x="3765" y="1556"/>
                </a:lnTo>
                <a:lnTo>
                  <a:pt x="3763" y="1557"/>
                </a:lnTo>
                <a:lnTo>
                  <a:pt x="3763" y="1559"/>
                </a:lnTo>
                <a:lnTo>
                  <a:pt x="3760" y="1563"/>
                </a:lnTo>
                <a:lnTo>
                  <a:pt x="3756" y="1567"/>
                </a:lnTo>
                <a:lnTo>
                  <a:pt x="3754" y="1569"/>
                </a:lnTo>
                <a:lnTo>
                  <a:pt x="3752" y="1571"/>
                </a:lnTo>
                <a:lnTo>
                  <a:pt x="3748" y="1575"/>
                </a:lnTo>
                <a:lnTo>
                  <a:pt x="3746" y="1577"/>
                </a:lnTo>
                <a:lnTo>
                  <a:pt x="3742" y="1581"/>
                </a:lnTo>
                <a:lnTo>
                  <a:pt x="3740" y="1582"/>
                </a:lnTo>
                <a:lnTo>
                  <a:pt x="3738" y="1584"/>
                </a:lnTo>
                <a:lnTo>
                  <a:pt x="3737" y="1586"/>
                </a:lnTo>
                <a:lnTo>
                  <a:pt x="3735" y="1588"/>
                </a:lnTo>
                <a:lnTo>
                  <a:pt x="3733" y="1590"/>
                </a:lnTo>
                <a:lnTo>
                  <a:pt x="3731" y="1594"/>
                </a:lnTo>
                <a:lnTo>
                  <a:pt x="3727" y="1596"/>
                </a:lnTo>
                <a:lnTo>
                  <a:pt x="3725" y="1600"/>
                </a:lnTo>
                <a:lnTo>
                  <a:pt x="3719" y="1605"/>
                </a:lnTo>
                <a:lnTo>
                  <a:pt x="3715" y="1609"/>
                </a:lnTo>
                <a:lnTo>
                  <a:pt x="3714" y="1611"/>
                </a:lnTo>
                <a:lnTo>
                  <a:pt x="3710" y="1615"/>
                </a:lnTo>
                <a:lnTo>
                  <a:pt x="3708" y="1619"/>
                </a:lnTo>
                <a:lnTo>
                  <a:pt x="3704" y="1623"/>
                </a:lnTo>
                <a:lnTo>
                  <a:pt x="3700" y="1627"/>
                </a:lnTo>
                <a:lnTo>
                  <a:pt x="3698" y="1629"/>
                </a:lnTo>
                <a:lnTo>
                  <a:pt x="3698" y="1632"/>
                </a:lnTo>
                <a:lnTo>
                  <a:pt x="3696" y="1634"/>
                </a:lnTo>
                <a:lnTo>
                  <a:pt x="3694" y="1634"/>
                </a:lnTo>
                <a:lnTo>
                  <a:pt x="3692" y="1636"/>
                </a:lnTo>
                <a:lnTo>
                  <a:pt x="3690" y="1640"/>
                </a:lnTo>
                <a:lnTo>
                  <a:pt x="3687" y="1644"/>
                </a:lnTo>
                <a:lnTo>
                  <a:pt x="3685" y="1646"/>
                </a:lnTo>
                <a:lnTo>
                  <a:pt x="3683" y="1650"/>
                </a:lnTo>
                <a:lnTo>
                  <a:pt x="3681" y="1652"/>
                </a:lnTo>
                <a:lnTo>
                  <a:pt x="3679" y="1653"/>
                </a:lnTo>
                <a:lnTo>
                  <a:pt x="3679" y="1655"/>
                </a:lnTo>
                <a:lnTo>
                  <a:pt x="3677" y="1657"/>
                </a:lnTo>
                <a:lnTo>
                  <a:pt x="3675" y="1661"/>
                </a:lnTo>
                <a:lnTo>
                  <a:pt x="3673" y="1663"/>
                </a:lnTo>
                <a:lnTo>
                  <a:pt x="3671" y="1665"/>
                </a:lnTo>
                <a:lnTo>
                  <a:pt x="3669" y="1667"/>
                </a:lnTo>
                <a:lnTo>
                  <a:pt x="3667" y="1669"/>
                </a:lnTo>
                <a:lnTo>
                  <a:pt x="3666" y="1673"/>
                </a:lnTo>
                <a:lnTo>
                  <a:pt x="3664" y="1675"/>
                </a:lnTo>
                <a:lnTo>
                  <a:pt x="3662" y="1677"/>
                </a:lnTo>
                <a:lnTo>
                  <a:pt x="3660" y="1678"/>
                </a:lnTo>
                <a:lnTo>
                  <a:pt x="3658" y="1680"/>
                </a:lnTo>
                <a:lnTo>
                  <a:pt x="3658" y="1682"/>
                </a:lnTo>
                <a:lnTo>
                  <a:pt x="3656" y="1682"/>
                </a:lnTo>
                <a:lnTo>
                  <a:pt x="3656" y="1684"/>
                </a:lnTo>
                <a:lnTo>
                  <a:pt x="3656" y="1686"/>
                </a:lnTo>
                <a:lnTo>
                  <a:pt x="3654" y="1688"/>
                </a:lnTo>
                <a:lnTo>
                  <a:pt x="3650" y="1694"/>
                </a:lnTo>
                <a:lnTo>
                  <a:pt x="3648" y="1698"/>
                </a:lnTo>
                <a:lnTo>
                  <a:pt x="3648" y="1700"/>
                </a:lnTo>
                <a:lnTo>
                  <a:pt x="3646" y="1703"/>
                </a:lnTo>
                <a:lnTo>
                  <a:pt x="3644" y="1709"/>
                </a:lnTo>
                <a:lnTo>
                  <a:pt x="3642" y="1711"/>
                </a:lnTo>
                <a:lnTo>
                  <a:pt x="3641" y="1715"/>
                </a:lnTo>
                <a:lnTo>
                  <a:pt x="3639" y="1717"/>
                </a:lnTo>
                <a:lnTo>
                  <a:pt x="3637" y="1719"/>
                </a:lnTo>
                <a:lnTo>
                  <a:pt x="3635" y="1717"/>
                </a:lnTo>
                <a:lnTo>
                  <a:pt x="3637" y="1715"/>
                </a:lnTo>
                <a:lnTo>
                  <a:pt x="3637" y="1713"/>
                </a:lnTo>
                <a:lnTo>
                  <a:pt x="3639" y="1711"/>
                </a:lnTo>
                <a:lnTo>
                  <a:pt x="3641" y="1711"/>
                </a:lnTo>
                <a:lnTo>
                  <a:pt x="3641" y="1709"/>
                </a:lnTo>
                <a:lnTo>
                  <a:pt x="3641" y="1707"/>
                </a:lnTo>
                <a:lnTo>
                  <a:pt x="3642" y="1705"/>
                </a:lnTo>
                <a:lnTo>
                  <a:pt x="3644" y="1703"/>
                </a:lnTo>
                <a:lnTo>
                  <a:pt x="3644" y="1701"/>
                </a:lnTo>
                <a:lnTo>
                  <a:pt x="3644" y="1700"/>
                </a:lnTo>
                <a:lnTo>
                  <a:pt x="3642" y="1698"/>
                </a:lnTo>
                <a:lnTo>
                  <a:pt x="3644" y="1698"/>
                </a:lnTo>
                <a:lnTo>
                  <a:pt x="3646" y="1698"/>
                </a:lnTo>
                <a:lnTo>
                  <a:pt x="3646" y="1696"/>
                </a:lnTo>
                <a:lnTo>
                  <a:pt x="3646" y="1694"/>
                </a:lnTo>
                <a:lnTo>
                  <a:pt x="3644" y="1692"/>
                </a:lnTo>
                <a:lnTo>
                  <a:pt x="3642" y="1694"/>
                </a:lnTo>
                <a:lnTo>
                  <a:pt x="3641" y="1694"/>
                </a:lnTo>
                <a:lnTo>
                  <a:pt x="3641" y="1696"/>
                </a:lnTo>
                <a:lnTo>
                  <a:pt x="3639" y="1694"/>
                </a:lnTo>
                <a:lnTo>
                  <a:pt x="3639" y="1696"/>
                </a:lnTo>
                <a:lnTo>
                  <a:pt x="3641" y="1696"/>
                </a:lnTo>
                <a:lnTo>
                  <a:pt x="3642" y="1696"/>
                </a:lnTo>
                <a:lnTo>
                  <a:pt x="3642" y="1694"/>
                </a:lnTo>
                <a:lnTo>
                  <a:pt x="3644" y="1694"/>
                </a:lnTo>
                <a:lnTo>
                  <a:pt x="3644" y="1696"/>
                </a:lnTo>
                <a:lnTo>
                  <a:pt x="3642" y="1698"/>
                </a:lnTo>
                <a:lnTo>
                  <a:pt x="3642" y="1700"/>
                </a:lnTo>
                <a:lnTo>
                  <a:pt x="3642" y="1701"/>
                </a:lnTo>
                <a:lnTo>
                  <a:pt x="3642" y="1703"/>
                </a:lnTo>
                <a:lnTo>
                  <a:pt x="3641" y="1703"/>
                </a:lnTo>
                <a:lnTo>
                  <a:pt x="3641" y="1707"/>
                </a:lnTo>
                <a:lnTo>
                  <a:pt x="3639" y="1709"/>
                </a:lnTo>
                <a:lnTo>
                  <a:pt x="3637" y="1711"/>
                </a:lnTo>
                <a:lnTo>
                  <a:pt x="3635" y="1711"/>
                </a:lnTo>
                <a:lnTo>
                  <a:pt x="3633" y="1713"/>
                </a:lnTo>
                <a:lnTo>
                  <a:pt x="3635" y="1713"/>
                </a:lnTo>
                <a:lnTo>
                  <a:pt x="3633" y="1715"/>
                </a:lnTo>
                <a:lnTo>
                  <a:pt x="3631" y="1717"/>
                </a:lnTo>
                <a:lnTo>
                  <a:pt x="3631" y="1719"/>
                </a:lnTo>
                <a:lnTo>
                  <a:pt x="3631" y="1717"/>
                </a:lnTo>
                <a:lnTo>
                  <a:pt x="3629" y="1719"/>
                </a:lnTo>
                <a:lnTo>
                  <a:pt x="3625" y="1719"/>
                </a:lnTo>
                <a:lnTo>
                  <a:pt x="3623" y="1719"/>
                </a:lnTo>
                <a:lnTo>
                  <a:pt x="3621" y="1719"/>
                </a:lnTo>
                <a:lnTo>
                  <a:pt x="3619" y="1719"/>
                </a:lnTo>
                <a:lnTo>
                  <a:pt x="3619" y="1721"/>
                </a:lnTo>
                <a:lnTo>
                  <a:pt x="3621" y="1721"/>
                </a:lnTo>
                <a:lnTo>
                  <a:pt x="3623" y="1721"/>
                </a:lnTo>
                <a:lnTo>
                  <a:pt x="3625" y="1721"/>
                </a:lnTo>
                <a:lnTo>
                  <a:pt x="3625" y="1719"/>
                </a:lnTo>
                <a:lnTo>
                  <a:pt x="3627" y="1719"/>
                </a:lnTo>
                <a:lnTo>
                  <a:pt x="3629" y="1719"/>
                </a:lnTo>
                <a:lnTo>
                  <a:pt x="3631" y="1721"/>
                </a:lnTo>
                <a:lnTo>
                  <a:pt x="3633" y="1723"/>
                </a:lnTo>
                <a:lnTo>
                  <a:pt x="3631" y="1725"/>
                </a:lnTo>
                <a:lnTo>
                  <a:pt x="3631" y="1726"/>
                </a:lnTo>
                <a:lnTo>
                  <a:pt x="3629" y="1726"/>
                </a:lnTo>
                <a:lnTo>
                  <a:pt x="3627" y="1728"/>
                </a:lnTo>
                <a:lnTo>
                  <a:pt x="3627" y="1730"/>
                </a:lnTo>
                <a:lnTo>
                  <a:pt x="3625" y="1730"/>
                </a:lnTo>
                <a:lnTo>
                  <a:pt x="3623" y="1732"/>
                </a:lnTo>
                <a:lnTo>
                  <a:pt x="3623" y="1734"/>
                </a:lnTo>
                <a:lnTo>
                  <a:pt x="3621" y="1736"/>
                </a:lnTo>
                <a:lnTo>
                  <a:pt x="3618" y="1738"/>
                </a:lnTo>
                <a:lnTo>
                  <a:pt x="3616" y="1740"/>
                </a:lnTo>
                <a:lnTo>
                  <a:pt x="3614" y="1744"/>
                </a:lnTo>
                <a:lnTo>
                  <a:pt x="3612" y="1746"/>
                </a:lnTo>
                <a:lnTo>
                  <a:pt x="3610" y="1748"/>
                </a:lnTo>
                <a:lnTo>
                  <a:pt x="3608" y="1749"/>
                </a:lnTo>
                <a:lnTo>
                  <a:pt x="3606" y="1751"/>
                </a:lnTo>
                <a:lnTo>
                  <a:pt x="3604" y="1753"/>
                </a:lnTo>
                <a:lnTo>
                  <a:pt x="3600" y="1757"/>
                </a:lnTo>
                <a:lnTo>
                  <a:pt x="3598" y="1759"/>
                </a:lnTo>
                <a:lnTo>
                  <a:pt x="3594" y="1765"/>
                </a:lnTo>
                <a:lnTo>
                  <a:pt x="3593" y="1767"/>
                </a:lnTo>
                <a:lnTo>
                  <a:pt x="3591" y="1771"/>
                </a:lnTo>
                <a:lnTo>
                  <a:pt x="3589" y="1773"/>
                </a:lnTo>
                <a:lnTo>
                  <a:pt x="3589" y="1774"/>
                </a:lnTo>
                <a:lnTo>
                  <a:pt x="3587" y="1776"/>
                </a:lnTo>
                <a:lnTo>
                  <a:pt x="3585" y="1778"/>
                </a:lnTo>
                <a:lnTo>
                  <a:pt x="3583" y="1780"/>
                </a:lnTo>
                <a:lnTo>
                  <a:pt x="3581" y="1782"/>
                </a:lnTo>
                <a:lnTo>
                  <a:pt x="3581" y="1786"/>
                </a:lnTo>
                <a:lnTo>
                  <a:pt x="3579" y="1790"/>
                </a:lnTo>
                <a:lnTo>
                  <a:pt x="3577" y="1792"/>
                </a:lnTo>
                <a:lnTo>
                  <a:pt x="3577" y="1794"/>
                </a:lnTo>
                <a:lnTo>
                  <a:pt x="3575" y="1794"/>
                </a:lnTo>
                <a:lnTo>
                  <a:pt x="3575" y="1796"/>
                </a:lnTo>
                <a:lnTo>
                  <a:pt x="3573" y="1797"/>
                </a:lnTo>
                <a:lnTo>
                  <a:pt x="3573" y="1799"/>
                </a:lnTo>
                <a:lnTo>
                  <a:pt x="3571" y="1799"/>
                </a:lnTo>
                <a:lnTo>
                  <a:pt x="3570" y="1803"/>
                </a:lnTo>
                <a:lnTo>
                  <a:pt x="3570" y="1805"/>
                </a:lnTo>
                <a:lnTo>
                  <a:pt x="3568" y="1809"/>
                </a:lnTo>
                <a:lnTo>
                  <a:pt x="3568" y="1811"/>
                </a:lnTo>
                <a:lnTo>
                  <a:pt x="3566" y="1811"/>
                </a:lnTo>
                <a:lnTo>
                  <a:pt x="3566" y="1813"/>
                </a:lnTo>
                <a:lnTo>
                  <a:pt x="3566" y="1815"/>
                </a:lnTo>
                <a:lnTo>
                  <a:pt x="3564" y="1819"/>
                </a:lnTo>
                <a:lnTo>
                  <a:pt x="3562" y="1822"/>
                </a:lnTo>
                <a:lnTo>
                  <a:pt x="3560" y="1828"/>
                </a:lnTo>
                <a:lnTo>
                  <a:pt x="3558" y="1828"/>
                </a:lnTo>
                <a:lnTo>
                  <a:pt x="3558" y="1830"/>
                </a:lnTo>
                <a:lnTo>
                  <a:pt x="3556" y="1832"/>
                </a:lnTo>
                <a:lnTo>
                  <a:pt x="3556" y="1834"/>
                </a:lnTo>
                <a:lnTo>
                  <a:pt x="3554" y="1836"/>
                </a:lnTo>
                <a:lnTo>
                  <a:pt x="3554" y="1838"/>
                </a:lnTo>
                <a:lnTo>
                  <a:pt x="3552" y="1842"/>
                </a:lnTo>
                <a:lnTo>
                  <a:pt x="3550" y="1842"/>
                </a:lnTo>
                <a:lnTo>
                  <a:pt x="3550" y="1844"/>
                </a:lnTo>
                <a:lnTo>
                  <a:pt x="3548" y="1845"/>
                </a:lnTo>
                <a:lnTo>
                  <a:pt x="3548" y="1847"/>
                </a:lnTo>
                <a:lnTo>
                  <a:pt x="3546" y="1851"/>
                </a:lnTo>
                <a:lnTo>
                  <a:pt x="3546" y="1853"/>
                </a:lnTo>
                <a:lnTo>
                  <a:pt x="3545" y="1857"/>
                </a:lnTo>
                <a:lnTo>
                  <a:pt x="3545" y="1859"/>
                </a:lnTo>
                <a:lnTo>
                  <a:pt x="3543" y="1861"/>
                </a:lnTo>
                <a:lnTo>
                  <a:pt x="3543" y="1865"/>
                </a:lnTo>
                <a:lnTo>
                  <a:pt x="3541" y="1868"/>
                </a:lnTo>
                <a:lnTo>
                  <a:pt x="3539" y="1872"/>
                </a:lnTo>
                <a:lnTo>
                  <a:pt x="3539" y="1876"/>
                </a:lnTo>
                <a:lnTo>
                  <a:pt x="3539" y="1882"/>
                </a:lnTo>
                <a:lnTo>
                  <a:pt x="3537" y="1884"/>
                </a:lnTo>
                <a:lnTo>
                  <a:pt x="3537" y="1888"/>
                </a:lnTo>
                <a:lnTo>
                  <a:pt x="3537" y="1890"/>
                </a:lnTo>
                <a:lnTo>
                  <a:pt x="3537" y="1895"/>
                </a:lnTo>
                <a:lnTo>
                  <a:pt x="3537" y="1899"/>
                </a:lnTo>
                <a:lnTo>
                  <a:pt x="3535" y="1905"/>
                </a:lnTo>
                <a:lnTo>
                  <a:pt x="3533" y="1909"/>
                </a:lnTo>
                <a:lnTo>
                  <a:pt x="3531" y="1909"/>
                </a:lnTo>
                <a:lnTo>
                  <a:pt x="3531" y="1913"/>
                </a:lnTo>
                <a:lnTo>
                  <a:pt x="3531" y="1916"/>
                </a:lnTo>
                <a:lnTo>
                  <a:pt x="3529" y="1920"/>
                </a:lnTo>
                <a:lnTo>
                  <a:pt x="3527" y="1922"/>
                </a:lnTo>
                <a:lnTo>
                  <a:pt x="3525" y="1920"/>
                </a:lnTo>
                <a:lnTo>
                  <a:pt x="3525" y="1918"/>
                </a:lnTo>
                <a:lnTo>
                  <a:pt x="3525" y="1915"/>
                </a:lnTo>
                <a:lnTo>
                  <a:pt x="3527" y="1911"/>
                </a:lnTo>
                <a:lnTo>
                  <a:pt x="3529" y="1907"/>
                </a:lnTo>
                <a:lnTo>
                  <a:pt x="3531" y="1905"/>
                </a:lnTo>
                <a:lnTo>
                  <a:pt x="3529" y="1903"/>
                </a:lnTo>
                <a:lnTo>
                  <a:pt x="3529" y="1901"/>
                </a:lnTo>
                <a:lnTo>
                  <a:pt x="3527" y="1899"/>
                </a:lnTo>
                <a:lnTo>
                  <a:pt x="3527" y="1901"/>
                </a:lnTo>
                <a:lnTo>
                  <a:pt x="3527" y="1903"/>
                </a:lnTo>
                <a:lnTo>
                  <a:pt x="3525" y="1907"/>
                </a:lnTo>
                <a:lnTo>
                  <a:pt x="3523" y="1911"/>
                </a:lnTo>
                <a:lnTo>
                  <a:pt x="3522" y="1915"/>
                </a:lnTo>
                <a:lnTo>
                  <a:pt x="3520" y="1915"/>
                </a:lnTo>
                <a:lnTo>
                  <a:pt x="3518" y="1916"/>
                </a:lnTo>
                <a:lnTo>
                  <a:pt x="3516" y="1915"/>
                </a:lnTo>
                <a:lnTo>
                  <a:pt x="3516" y="1911"/>
                </a:lnTo>
                <a:lnTo>
                  <a:pt x="3514" y="1915"/>
                </a:lnTo>
                <a:lnTo>
                  <a:pt x="3512" y="1915"/>
                </a:lnTo>
                <a:lnTo>
                  <a:pt x="3510" y="1915"/>
                </a:lnTo>
                <a:lnTo>
                  <a:pt x="3508" y="1915"/>
                </a:lnTo>
                <a:lnTo>
                  <a:pt x="3506" y="1916"/>
                </a:lnTo>
                <a:lnTo>
                  <a:pt x="3506" y="1920"/>
                </a:lnTo>
                <a:lnTo>
                  <a:pt x="3506" y="1918"/>
                </a:lnTo>
                <a:lnTo>
                  <a:pt x="3508" y="1916"/>
                </a:lnTo>
                <a:lnTo>
                  <a:pt x="3510" y="1916"/>
                </a:lnTo>
                <a:lnTo>
                  <a:pt x="3512" y="1916"/>
                </a:lnTo>
                <a:lnTo>
                  <a:pt x="3514" y="1916"/>
                </a:lnTo>
                <a:lnTo>
                  <a:pt x="3518" y="1918"/>
                </a:lnTo>
                <a:lnTo>
                  <a:pt x="3522" y="1920"/>
                </a:lnTo>
                <a:lnTo>
                  <a:pt x="3522" y="1922"/>
                </a:lnTo>
                <a:lnTo>
                  <a:pt x="3522" y="1924"/>
                </a:lnTo>
                <a:lnTo>
                  <a:pt x="3520" y="1924"/>
                </a:lnTo>
                <a:lnTo>
                  <a:pt x="3518" y="1924"/>
                </a:lnTo>
                <a:lnTo>
                  <a:pt x="3520" y="1928"/>
                </a:lnTo>
                <a:lnTo>
                  <a:pt x="3520" y="1932"/>
                </a:lnTo>
                <a:lnTo>
                  <a:pt x="3520" y="1934"/>
                </a:lnTo>
                <a:lnTo>
                  <a:pt x="3520" y="1936"/>
                </a:lnTo>
                <a:lnTo>
                  <a:pt x="3520" y="1938"/>
                </a:lnTo>
                <a:lnTo>
                  <a:pt x="3522" y="1936"/>
                </a:lnTo>
                <a:lnTo>
                  <a:pt x="3522" y="1932"/>
                </a:lnTo>
                <a:lnTo>
                  <a:pt x="3522" y="1930"/>
                </a:lnTo>
                <a:lnTo>
                  <a:pt x="3522" y="1928"/>
                </a:lnTo>
                <a:lnTo>
                  <a:pt x="3523" y="1928"/>
                </a:lnTo>
                <a:lnTo>
                  <a:pt x="3525" y="1928"/>
                </a:lnTo>
                <a:lnTo>
                  <a:pt x="3525" y="1930"/>
                </a:lnTo>
                <a:lnTo>
                  <a:pt x="3525" y="1932"/>
                </a:lnTo>
                <a:lnTo>
                  <a:pt x="3527" y="1936"/>
                </a:lnTo>
                <a:lnTo>
                  <a:pt x="3527" y="1938"/>
                </a:lnTo>
                <a:lnTo>
                  <a:pt x="3523" y="1943"/>
                </a:lnTo>
                <a:lnTo>
                  <a:pt x="3523" y="1945"/>
                </a:lnTo>
                <a:lnTo>
                  <a:pt x="3523" y="1947"/>
                </a:lnTo>
                <a:lnTo>
                  <a:pt x="3522" y="1947"/>
                </a:lnTo>
                <a:lnTo>
                  <a:pt x="3522" y="1953"/>
                </a:lnTo>
                <a:lnTo>
                  <a:pt x="3520" y="1953"/>
                </a:lnTo>
                <a:lnTo>
                  <a:pt x="3520" y="1957"/>
                </a:lnTo>
                <a:lnTo>
                  <a:pt x="3520" y="1959"/>
                </a:lnTo>
                <a:lnTo>
                  <a:pt x="3520" y="1961"/>
                </a:lnTo>
                <a:lnTo>
                  <a:pt x="3518" y="1964"/>
                </a:lnTo>
                <a:lnTo>
                  <a:pt x="3518" y="1966"/>
                </a:lnTo>
                <a:lnTo>
                  <a:pt x="3518" y="1968"/>
                </a:lnTo>
                <a:lnTo>
                  <a:pt x="3516" y="1972"/>
                </a:lnTo>
                <a:lnTo>
                  <a:pt x="3516" y="1974"/>
                </a:lnTo>
                <a:lnTo>
                  <a:pt x="3516" y="1976"/>
                </a:lnTo>
                <a:lnTo>
                  <a:pt x="3516" y="1978"/>
                </a:lnTo>
                <a:lnTo>
                  <a:pt x="3514" y="1982"/>
                </a:lnTo>
                <a:lnTo>
                  <a:pt x="3514" y="1988"/>
                </a:lnTo>
                <a:lnTo>
                  <a:pt x="3514" y="1989"/>
                </a:lnTo>
                <a:lnTo>
                  <a:pt x="3514" y="1991"/>
                </a:lnTo>
                <a:lnTo>
                  <a:pt x="3514" y="1993"/>
                </a:lnTo>
                <a:lnTo>
                  <a:pt x="3512" y="1995"/>
                </a:lnTo>
                <a:lnTo>
                  <a:pt x="3512" y="1997"/>
                </a:lnTo>
                <a:lnTo>
                  <a:pt x="3512" y="2001"/>
                </a:lnTo>
                <a:lnTo>
                  <a:pt x="3512" y="2005"/>
                </a:lnTo>
                <a:lnTo>
                  <a:pt x="3512" y="2009"/>
                </a:lnTo>
                <a:lnTo>
                  <a:pt x="3512" y="2011"/>
                </a:lnTo>
                <a:lnTo>
                  <a:pt x="3512" y="2014"/>
                </a:lnTo>
                <a:lnTo>
                  <a:pt x="3512" y="2016"/>
                </a:lnTo>
                <a:lnTo>
                  <a:pt x="3512" y="2018"/>
                </a:lnTo>
                <a:lnTo>
                  <a:pt x="3514" y="2022"/>
                </a:lnTo>
                <a:lnTo>
                  <a:pt x="3514" y="2024"/>
                </a:lnTo>
                <a:lnTo>
                  <a:pt x="3516" y="2028"/>
                </a:lnTo>
                <a:lnTo>
                  <a:pt x="3516" y="2032"/>
                </a:lnTo>
                <a:lnTo>
                  <a:pt x="3518" y="2037"/>
                </a:lnTo>
                <a:lnTo>
                  <a:pt x="3518" y="2039"/>
                </a:lnTo>
                <a:lnTo>
                  <a:pt x="3518" y="2043"/>
                </a:lnTo>
                <a:lnTo>
                  <a:pt x="3512" y="2045"/>
                </a:lnTo>
                <a:lnTo>
                  <a:pt x="3512" y="2043"/>
                </a:lnTo>
                <a:lnTo>
                  <a:pt x="3512" y="2041"/>
                </a:lnTo>
                <a:lnTo>
                  <a:pt x="3510" y="2037"/>
                </a:lnTo>
                <a:lnTo>
                  <a:pt x="3510" y="2036"/>
                </a:lnTo>
                <a:lnTo>
                  <a:pt x="3508" y="2034"/>
                </a:lnTo>
                <a:lnTo>
                  <a:pt x="3508" y="2030"/>
                </a:lnTo>
                <a:lnTo>
                  <a:pt x="3506" y="2030"/>
                </a:lnTo>
                <a:lnTo>
                  <a:pt x="3506" y="2028"/>
                </a:lnTo>
                <a:lnTo>
                  <a:pt x="3506" y="2026"/>
                </a:lnTo>
                <a:lnTo>
                  <a:pt x="3506" y="2022"/>
                </a:lnTo>
                <a:lnTo>
                  <a:pt x="3506" y="2020"/>
                </a:lnTo>
                <a:lnTo>
                  <a:pt x="3504" y="2016"/>
                </a:lnTo>
                <a:lnTo>
                  <a:pt x="3504" y="2014"/>
                </a:lnTo>
                <a:lnTo>
                  <a:pt x="3502" y="2012"/>
                </a:lnTo>
                <a:lnTo>
                  <a:pt x="3502" y="2009"/>
                </a:lnTo>
                <a:lnTo>
                  <a:pt x="3500" y="2005"/>
                </a:lnTo>
                <a:lnTo>
                  <a:pt x="3500" y="2003"/>
                </a:lnTo>
                <a:lnTo>
                  <a:pt x="3498" y="2001"/>
                </a:lnTo>
                <a:lnTo>
                  <a:pt x="3498" y="1997"/>
                </a:lnTo>
                <a:lnTo>
                  <a:pt x="3498" y="1995"/>
                </a:lnTo>
                <a:lnTo>
                  <a:pt x="3498" y="1993"/>
                </a:lnTo>
                <a:lnTo>
                  <a:pt x="3498" y="1991"/>
                </a:lnTo>
                <a:lnTo>
                  <a:pt x="3497" y="1989"/>
                </a:lnTo>
                <a:lnTo>
                  <a:pt x="3495" y="1986"/>
                </a:lnTo>
                <a:lnTo>
                  <a:pt x="3495" y="1982"/>
                </a:lnTo>
                <a:lnTo>
                  <a:pt x="3495" y="1980"/>
                </a:lnTo>
                <a:lnTo>
                  <a:pt x="3495" y="1978"/>
                </a:lnTo>
                <a:lnTo>
                  <a:pt x="3495" y="1976"/>
                </a:lnTo>
                <a:lnTo>
                  <a:pt x="3497" y="1974"/>
                </a:lnTo>
                <a:lnTo>
                  <a:pt x="3497" y="1970"/>
                </a:lnTo>
                <a:lnTo>
                  <a:pt x="3498" y="1968"/>
                </a:lnTo>
                <a:lnTo>
                  <a:pt x="3498" y="1964"/>
                </a:lnTo>
                <a:lnTo>
                  <a:pt x="3500" y="1963"/>
                </a:lnTo>
                <a:lnTo>
                  <a:pt x="3500" y="1961"/>
                </a:lnTo>
                <a:lnTo>
                  <a:pt x="3500" y="1959"/>
                </a:lnTo>
                <a:lnTo>
                  <a:pt x="3500" y="1955"/>
                </a:lnTo>
                <a:lnTo>
                  <a:pt x="3498" y="1953"/>
                </a:lnTo>
                <a:lnTo>
                  <a:pt x="3497" y="1951"/>
                </a:lnTo>
                <a:lnTo>
                  <a:pt x="3493" y="1949"/>
                </a:lnTo>
                <a:lnTo>
                  <a:pt x="3489" y="1947"/>
                </a:lnTo>
                <a:lnTo>
                  <a:pt x="3487" y="1947"/>
                </a:lnTo>
                <a:lnTo>
                  <a:pt x="3485" y="1947"/>
                </a:lnTo>
                <a:lnTo>
                  <a:pt x="3483" y="1947"/>
                </a:lnTo>
                <a:lnTo>
                  <a:pt x="3481" y="1947"/>
                </a:lnTo>
                <a:lnTo>
                  <a:pt x="3479" y="1949"/>
                </a:lnTo>
                <a:lnTo>
                  <a:pt x="3475" y="1949"/>
                </a:lnTo>
                <a:lnTo>
                  <a:pt x="3474" y="1949"/>
                </a:lnTo>
                <a:lnTo>
                  <a:pt x="3472" y="1949"/>
                </a:lnTo>
                <a:lnTo>
                  <a:pt x="3470" y="1949"/>
                </a:lnTo>
                <a:lnTo>
                  <a:pt x="3466" y="1949"/>
                </a:lnTo>
                <a:lnTo>
                  <a:pt x="3464" y="1947"/>
                </a:lnTo>
                <a:lnTo>
                  <a:pt x="3462" y="1949"/>
                </a:lnTo>
                <a:lnTo>
                  <a:pt x="3460" y="1949"/>
                </a:lnTo>
                <a:lnTo>
                  <a:pt x="3458" y="1951"/>
                </a:lnTo>
                <a:lnTo>
                  <a:pt x="3456" y="1953"/>
                </a:lnTo>
                <a:lnTo>
                  <a:pt x="3454" y="1953"/>
                </a:lnTo>
                <a:lnTo>
                  <a:pt x="3450" y="1953"/>
                </a:lnTo>
                <a:lnTo>
                  <a:pt x="3449" y="1953"/>
                </a:lnTo>
                <a:lnTo>
                  <a:pt x="3445" y="1951"/>
                </a:lnTo>
                <a:lnTo>
                  <a:pt x="3443" y="1951"/>
                </a:lnTo>
                <a:lnTo>
                  <a:pt x="3441" y="1951"/>
                </a:lnTo>
                <a:lnTo>
                  <a:pt x="3439" y="1949"/>
                </a:lnTo>
                <a:lnTo>
                  <a:pt x="3437" y="1947"/>
                </a:lnTo>
                <a:lnTo>
                  <a:pt x="3435" y="1945"/>
                </a:lnTo>
                <a:lnTo>
                  <a:pt x="3433" y="1941"/>
                </a:lnTo>
                <a:lnTo>
                  <a:pt x="3433" y="1940"/>
                </a:lnTo>
                <a:lnTo>
                  <a:pt x="3433" y="1938"/>
                </a:lnTo>
                <a:lnTo>
                  <a:pt x="3435" y="1936"/>
                </a:lnTo>
                <a:lnTo>
                  <a:pt x="3437" y="1932"/>
                </a:lnTo>
                <a:lnTo>
                  <a:pt x="3439" y="1930"/>
                </a:lnTo>
                <a:lnTo>
                  <a:pt x="3441" y="1928"/>
                </a:lnTo>
                <a:lnTo>
                  <a:pt x="3441" y="1926"/>
                </a:lnTo>
                <a:lnTo>
                  <a:pt x="3441" y="1924"/>
                </a:lnTo>
                <a:lnTo>
                  <a:pt x="3443" y="1920"/>
                </a:lnTo>
                <a:lnTo>
                  <a:pt x="3445" y="1916"/>
                </a:lnTo>
                <a:lnTo>
                  <a:pt x="3445" y="1913"/>
                </a:lnTo>
                <a:lnTo>
                  <a:pt x="3445" y="1911"/>
                </a:lnTo>
                <a:lnTo>
                  <a:pt x="3447" y="1907"/>
                </a:lnTo>
                <a:lnTo>
                  <a:pt x="3449" y="1905"/>
                </a:lnTo>
                <a:lnTo>
                  <a:pt x="3449" y="1903"/>
                </a:lnTo>
                <a:lnTo>
                  <a:pt x="3450" y="1901"/>
                </a:lnTo>
                <a:lnTo>
                  <a:pt x="3452" y="1897"/>
                </a:lnTo>
                <a:lnTo>
                  <a:pt x="3452" y="1895"/>
                </a:lnTo>
                <a:lnTo>
                  <a:pt x="3454" y="1893"/>
                </a:lnTo>
                <a:lnTo>
                  <a:pt x="3454" y="1892"/>
                </a:lnTo>
                <a:lnTo>
                  <a:pt x="3456" y="1888"/>
                </a:lnTo>
                <a:lnTo>
                  <a:pt x="3454" y="1886"/>
                </a:lnTo>
                <a:lnTo>
                  <a:pt x="3456" y="1884"/>
                </a:lnTo>
                <a:lnTo>
                  <a:pt x="3458" y="1880"/>
                </a:lnTo>
                <a:lnTo>
                  <a:pt x="3458" y="1876"/>
                </a:lnTo>
                <a:lnTo>
                  <a:pt x="3460" y="1874"/>
                </a:lnTo>
                <a:lnTo>
                  <a:pt x="3462" y="1872"/>
                </a:lnTo>
                <a:lnTo>
                  <a:pt x="3464" y="1870"/>
                </a:lnTo>
                <a:lnTo>
                  <a:pt x="3466" y="1868"/>
                </a:lnTo>
                <a:lnTo>
                  <a:pt x="3466" y="1867"/>
                </a:lnTo>
                <a:lnTo>
                  <a:pt x="3468" y="1865"/>
                </a:lnTo>
                <a:lnTo>
                  <a:pt x="3470" y="1861"/>
                </a:lnTo>
                <a:lnTo>
                  <a:pt x="3472" y="1861"/>
                </a:lnTo>
                <a:lnTo>
                  <a:pt x="3472" y="1859"/>
                </a:lnTo>
                <a:lnTo>
                  <a:pt x="3474" y="1857"/>
                </a:lnTo>
                <a:lnTo>
                  <a:pt x="3475" y="1855"/>
                </a:lnTo>
                <a:lnTo>
                  <a:pt x="3475" y="1851"/>
                </a:lnTo>
                <a:lnTo>
                  <a:pt x="3477" y="1849"/>
                </a:lnTo>
                <a:lnTo>
                  <a:pt x="3481" y="1845"/>
                </a:lnTo>
                <a:lnTo>
                  <a:pt x="3481" y="1844"/>
                </a:lnTo>
                <a:lnTo>
                  <a:pt x="3483" y="1842"/>
                </a:lnTo>
                <a:lnTo>
                  <a:pt x="3483" y="1840"/>
                </a:lnTo>
                <a:lnTo>
                  <a:pt x="3485" y="1840"/>
                </a:lnTo>
                <a:lnTo>
                  <a:pt x="3487" y="1836"/>
                </a:lnTo>
                <a:lnTo>
                  <a:pt x="3491" y="1832"/>
                </a:lnTo>
                <a:lnTo>
                  <a:pt x="3493" y="1828"/>
                </a:lnTo>
                <a:lnTo>
                  <a:pt x="3495" y="1828"/>
                </a:lnTo>
                <a:lnTo>
                  <a:pt x="3497" y="1828"/>
                </a:lnTo>
                <a:lnTo>
                  <a:pt x="3498" y="1826"/>
                </a:lnTo>
                <a:lnTo>
                  <a:pt x="3500" y="1826"/>
                </a:lnTo>
                <a:lnTo>
                  <a:pt x="3502" y="1824"/>
                </a:lnTo>
                <a:lnTo>
                  <a:pt x="3504" y="1822"/>
                </a:lnTo>
                <a:lnTo>
                  <a:pt x="3506" y="1820"/>
                </a:lnTo>
                <a:lnTo>
                  <a:pt x="3506" y="1819"/>
                </a:lnTo>
                <a:lnTo>
                  <a:pt x="3508" y="1817"/>
                </a:lnTo>
                <a:lnTo>
                  <a:pt x="3510" y="1815"/>
                </a:lnTo>
                <a:lnTo>
                  <a:pt x="3512" y="1811"/>
                </a:lnTo>
                <a:lnTo>
                  <a:pt x="3514" y="1809"/>
                </a:lnTo>
                <a:lnTo>
                  <a:pt x="3518" y="1805"/>
                </a:lnTo>
                <a:lnTo>
                  <a:pt x="3520" y="1803"/>
                </a:lnTo>
                <a:lnTo>
                  <a:pt x="3522" y="1801"/>
                </a:lnTo>
                <a:lnTo>
                  <a:pt x="3523" y="1799"/>
                </a:lnTo>
                <a:lnTo>
                  <a:pt x="3525" y="1797"/>
                </a:lnTo>
                <a:lnTo>
                  <a:pt x="3527" y="1794"/>
                </a:lnTo>
                <a:lnTo>
                  <a:pt x="3529" y="1792"/>
                </a:lnTo>
                <a:lnTo>
                  <a:pt x="3531" y="1790"/>
                </a:lnTo>
                <a:lnTo>
                  <a:pt x="3533" y="1786"/>
                </a:lnTo>
                <a:lnTo>
                  <a:pt x="3533" y="1784"/>
                </a:lnTo>
                <a:lnTo>
                  <a:pt x="3533" y="1780"/>
                </a:lnTo>
                <a:lnTo>
                  <a:pt x="3533" y="1778"/>
                </a:lnTo>
                <a:lnTo>
                  <a:pt x="3535" y="1774"/>
                </a:lnTo>
                <a:lnTo>
                  <a:pt x="3535" y="1773"/>
                </a:lnTo>
                <a:lnTo>
                  <a:pt x="3535" y="1769"/>
                </a:lnTo>
                <a:lnTo>
                  <a:pt x="3537" y="1767"/>
                </a:lnTo>
                <a:lnTo>
                  <a:pt x="3541" y="1765"/>
                </a:lnTo>
                <a:lnTo>
                  <a:pt x="3543" y="1761"/>
                </a:lnTo>
                <a:lnTo>
                  <a:pt x="3545" y="1757"/>
                </a:lnTo>
                <a:lnTo>
                  <a:pt x="3545" y="1753"/>
                </a:lnTo>
                <a:lnTo>
                  <a:pt x="3546" y="1749"/>
                </a:lnTo>
                <a:lnTo>
                  <a:pt x="3546" y="1748"/>
                </a:lnTo>
                <a:lnTo>
                  <a:pt x="3548" y="1746"/>
                </a:lnTo>
                <a:lnTo>
                  <a:pt x="3550" y="1746"/>
                </a:lnTo>
                <a:lnTo>
                  <a:pt x="3552" y="1746"/>
                </a:lnTo>
                <a:lnTo>
                  <a:pt x="3554" y="1746"/>
                </a:lnTo>
                <a:lnTo>
                  <a:pt x="3556" y="1744"/>
                </a:lnTo>
                <a:lnTo>
                  <a:pt x="3558" y="1742"/>
                </a:lnTo>
                <a:lnTo>
                  <a:pt x="3558" y="1740"/>
                </a:lnTo>
                <a:lnTo>
                  <a:pt x="3560" y="1738"/>
                </a:lnTo>
                <a:lnTo>
                  <a:pt x="3560" y="1736"/>
                </a:lnTo>
                <a:lnTo>
                  <a:pt x="3558" y="1734"/>
                </a:lnTo>
                <a:lnTo>
                  <a:pt x="3560" y="1732"/>
                </a:lnTo>
                <a:lnTo>
                  <a:pt x="3564" y="1730"/>
                </a:lnTo>
                <a:lnTo>
                  <a:pt x="3566" y="1728"/>
                </a:lnTo>
                <a:lnTo>
                  <a:pt x="3568" y="1726"/>
                </a:lnTo>
                <a:lnTo>
                  <a:pt x="3570" y="1726"/>
                </a:lnTo>
                <a:lnTo>
                  <a:pt x="3571" y="1723"/>
                </a:lnTo>
                <a:lnTo>
                  <a:pt x="3575" y="1721"/>
                </a:lnTo>
                <a:lnTo>
                  <a:pt x="3575" y="1719"/>
                </a:lnTo>
                <a:lnTo>
                  <a:pt x="3575" y="1715"/>
                </a:lnTo>
                <a:lnTo>
                  <a:pt x="3573" y="1717"/>
                </a:lnTo>
                <a:lnTo>
                  <a:pt x="3571" y="1719"/>
                </a:lnTo>
                <a:lnTo>
                  <a:pt x="3570" y="1721"/>
                </a:lnTo>
                <a:lnTo>
                  <a:pt x="3568" y="1723"/>
                </a:lnTo>
                <a:lnTo>
                  <a:pt x="3566" y="1725"/>
                </a:lnTo>
                <a:lnTo>
                  <a:pt x="3566" y="1726"/>
                </a:lnTo>
                <a:lnTo>
                  <a:pt x="3564" y="1728"/>
                </a:lnTo>
                <a:lnTo>
                  <a:pt x="3560" y="1730"/>
                </a:lnTo>
                <a:lnTo>
                  <a:pt x="3558" y="1732"/>
                </a:lnTo>
                <a:lnTo>
                  <a:pt x="3556" y="1734"/>
                </a:lnTo>
                <a:lnTo>
                  <a:pt x="3556" y="1736"/>
                </a:lnTo>
                <a:lnTo>
                  <a:pt x="3556" y="1738"/>
                </a:lnTo>
                <a:lnTo>
                  <a:pt x="3556" y="1740"/>
                </a:lnTo>
                <a:lnTo>
                  <a:pt x="3554" y="1742"/>
                </a:lnTo>
                <a:lnTo>
                  <a:pt x="3550" y="1744"/>
                </a:lnTo>
                <a:lnTo>
                  <a:pt x="3545" y="1744"/>
                </a:lnTo>
                <a:lnTo>
                  <a:pt x="3543" y="1746"/>
                </a:lnTo>
                <a:lnTo>
                  <a:pt x="3545" y="1746"/>
                </a:lnTo>
                <a:lnTo>
                  <a:pt x="3543" y="1749"/>
                </a:lnTo>
                <a:lnTo>
                  <a:pt x="3541" y="1753"/>
                </a:lnTo>
                <a:lnTo>
                  <a:pt x="3539" y="1755"/>
                </a:lnTo>
                <a:lnTo>
                  <a:pt x="3539" y="1757"/>
                </a:lnTo>
                <a:lnTo>
                  <a:pt x="3539" y="1759"/>
                </a:lnTo>
                <a:lnTo>
                  <a:pt x="3537" y="1761"/>
                </a:lnTo>
                <a:lnTo>
                  <a:pt x="3535" y="1763"/>
                </a:lnTo>
                <a:lnTo>
                  <a:pt x="3533" y="1765"/>
                </a:lnTo>
                <a:lnTo>
                  <a:pt x="3533" y="1767"/>
                </a:lnTo>
                <a:lnTo>
                  <a:pt x="3533" y="1769"/>
                </a:lnTo>
                <a:lnTo>
                  <a:pt x="3533" y="1771"/>
                </a:lnTo>
                <a:lnTo>
                  <a:pt x="3533" y="1773"/>
                </a:lnTo>
                <a:lnTo>
                  <a:pt x="3531" y="1776"/>
                </a:lnTo>
                <a:lnTo>
                  <a:pt x="3531" y="1778"/>
                </a:lnTo>
                <a:lnTo>
                  <a:pt x="3529" y="1784"/>
                </a:lnTo>
                <a:lnTo>
                  <a:pt x="3527" y="1788"/>
                </a:lnTo>
                <a:lnTo>
                  <a:pt x="3525" y="1790"/>
                </a:lnTo>
                <a:lnTo>
                  <a:pt x="3523" y="1794"/>
                </a:lnTo>
                <a:lnTo>
                  <a:pt x="3522" y="1796"/>
                </a:lnTo>
                <a:lnTo>
                  <a:pt x="3520" y="1796"/>
                </a:lnTo>
                <a:lnTo>
                  <a:pt x="3520" y="1799"/>
                </a:lnTo>
                <a:lnTo>
                  <a:pt x="3518" y="1801"/>
                </a:lnTo>
                <a:lnTo>
                  <a:pt x="3516" y="1803"/>
                </a:lnTo>
                <a:lnTo>
                  <a:pt x="3514" y="1805"/>
                </a:lnTo>
                <a:lnTo>
                  <a:pt x="3512" y="1807"/>
                </a:lnTo>
                <a:lnTo>
                  <a:pt x="3510" y="1811"/>
                </a:lnTo>
                <a:lnTo>
                  <a:pt x="3508" y="1811"/>
                </a:lnTo>
                <a:lnTo>
                  <a:pt x="3508" y="1813"/>
                </a:lnTo>
                <a:lnTo>
                  <a:pt x="3506" y="1813"/>
                </a:lnTo>
                <a:lnTo>
                  <a:pt x="3504" y="1815"/>
                </a:lnTo>
                <a:lnTo>
                  <a:pt x="3502" y="1817"/>
                </a:lnTo>
                <a:lnTo>
                  <a:pt x="3500" y="1817"/>
                </a:lnTo>
                <a:lnTo>
                  <a:pt x="3500" y="1819"/>
                </a:lnTo>
                <a:lnTo>
                  <a:pt x="3498" y="1819"/>
                </a:lnTo>
                <a:lnTo>
                  <a:pt x="3495" y="1819"/>
                </a:lnTo>
                <a:lnTo>
                  <a:pt x="3493" y="1820"/>
                </a:lnTo>
                <a:lnTo>
                  <a:pt x="3491" y="1820"/>
                </a:lnTo>
                <a:lnTo>
                  <a:pt x="3489" y="1822"/>
                </a:lnTo>
                <a:lnTo>
                  <a:pt x="3487" y="1824"/>
                </a:lnTo>
                <a:lnTo>
                  <a:pt x="3485" y="1826"/>
                </a:lnTo>
                <a:lnTo>
                  <a:pt x="3485" y="1828"/>
                </a:lnTo>
                <a:lnTo>
                  <a:pt x="3483" y="1830"/>
                </a:lnTo>
                <a:lnTo>
                  <a:pt x="3483" y="1832"/>
                </a:lnTo>
                <a:lnTo>
                  <a:pt x="3483" y="1834"/>
                </a:lnTo>
                <a:lnTo>
                  <a:pt x="3481" y="1836"/>
                </a:lnTo>
                <a:lnTo>
                  <a:pt x="3479" y="1840"/>
                </a:lnTo>
                <a:lnTo>
                  <a:pt x="3479" y="1842"/>
                </a:lnTo>
                <a:lnTo>
                  <a:pt x="3477" y="1844"/>
                </a:lnTo>
                <a:lnTo>
                  <a:pt x="3475" y="1845"/>
                </a:lnTo>
                <a:lnTo>
                  <a:pt x="3474" y="1845"/>
                </a:lnTo>
                <a:lnTo>
                  <a:pt x="3474" y="1847"/>
                </a:lnTo>
                <a:lnTo>
                  <a:pt x="3472" y="1849"/>
                </a:lnTo>
                <a:lnTo>
                  <a:pt x="3470" y="1853"/>
                </a:lnTo>
                <a:lnTo>
                  <a:pt x="3468" y="1855"/>
                </a:lnTo>
                <a:lnTo>
                  <a:pt x="3466" y="1857"/>
                </a:lnTo>
                <a:lnTo>
                  <a:pt x="3464" y="1861"/>
                </a:lnTo>
                <a:lnTo>
                  <a:pt x="3462" y="1863"/>
                </a:lnTo>
                <a:lnTo>
                  <a:pt x="3460" y="1865"/>
                </a:lnTo>
                <a:lnTo>
                  <a:pt x="3458" y="1867"/>
                </a:lnTo>
                <a:lnTo>
                  <a:pt x="3458" y="1870"/>
                </a:lnTo>
                <a:lnTo>
                  <a:pt x="3456" y="1870"/>
                </a:lnTo>
                <a:lnTo>
                  <a:pt x="3454" y="1870"/>
                </a:lnTo>
                <a:lnTo>
                  <a:pt x="3452" y="1872"/>
                </a:lnTo>
                <a:lnTo>
                  <a:pt x="3450" y="1874"/>
                </a:lnTo>
                <a:lnTo>
                  <a:pt x="3450" y="1876"/>
                </a:lnTo>
                <a:lnTo>
                  <a:pt x="3449" y="1878"/>
                </a:lnTo>
                <a:lnTo>
                  <a:pt x="3449" y="1880"/>
                </a:lnTo>
                <a:lnTo>
                  <a:pt x="3449" y="1882"/>
                </a:lnTo>
                <a:lnTo>
                  <a:pt x="3449" y="1884"/>
                </a:lnTo>
                <a:lnTo>
                  <a:pt x="3447" y="1884"/>
                </a:lnTo>
                <a:lnTo>
                  <a:pt x="3447" y="1886"/>
                </a:lnTo>
                <a:lnTo>
                  <a:pt x="3445" y="1888"/>
                </a:lnTo>
                <a:lnTo>
                  <a:pt x="3443" y="1890"/>
                </a:lnTo>
                <a:lnTo>
                  <a:pt x="3443" y="1888"/>
                </a:lnTo>
                <a:lnTo>
                  <a:pt x="3443" y="1886"/>
                </a:lnTo>
                <a:lnTo>
                  <a:pt x="3443" y="1884"/>
                </a:lnTo>
                <a:lnTo>
                  <a:pt x="3443" y="1882"/>
                </a:lnTo>
                <a:lnTo>
                  <a:pt x="3445" y="1878"/>
                </a:lnTo>
                <a:lnTo>
                  <a:pt x="3445" y="1876"/>
                </a:lnTo>
                <a:lnTo>
                  <a:pt x="3445" y="1874"/>
                </a:lnTo>
                <a:lnTo>
                  <a:pt x="3445" y="1870"/>
                </a:lnTo>
                <a:lnTo>
                  <a:pt x="3447" y="1867"/>
                </a:lnTo>
                <a:lnTo>
                  <a:pt x="3445" y="1863"/>
                </a:lnTo>
                <a:lnTo>
                  <a:pt x="3445" y="1861"/>
                </a:lnTo>
                <a:lnTo>
                  <a:pt x="3447" y="1859"/>
                </a:lnTo>
                <a:lnTo>
                  <a:pt x="3449" y="1857"/>
                </a:lnTo>
                <a:lnTo>
                  <a:pt x="3450" y="1857"/>
                </a:lnTo>
                <a:lnTo>
                  <a:pt x="3454" y="1855"/>
                </a:lnTo>
                <a:lnTo>
                  <a:pt x="3456" y="1855"/>
                </a:lnTo>
                <a:lnTo>
                  <a:pt x="3458" y="1853"/>
                </a:lnTo>
                <a:lnTo>
                  <a:pt x="3460" y="1851"/>
                </a:lnTo>
                <a:lnTo>
                  <a:pt x="3456" y="1851"/>
                </a:lnTo>
                <a:lnTo>
                  <a:pt x="3456" y="1849"/>
                </a:lnTo>
                <a:lnTo>
                  <a:pt x="3456" y="1847"/>
                </a:lnTo>
                <a:lnTo>
                  <a:pt x="3456" y="1845"/>
                </a:lnTo>
                <a:lnTo>
                  <a:pt x="3454" y="1844"/>
                </a:lnTo>
                <a:lnTo>
                  <a:pt x="3454" y="1842"/>
                </a:lnTo>
                <a:lnTo>
                  <a:pt x="3452" y="1842"/>
                </a:lnTo>
                <a:lnTo>
                  <a:pt x="3454" y="1845"/>
                </a:lnTo>
                <a:lnTo>
                  <a:pt x="3454" y="1847"/>
                </a:lnTo>
                <a:lnTo>
                  <a:pt x="3454" y="1851"/>
                </a:lnTo>
                <a:lnTo>
                  <a:pt x="3452" y="1853"/>
                </a:lnTo>
                <a:lnTo>
                  <a:pt x="3449" y="1853"/>
                </a:lnTo>
                <a:lnTo>
                  <a:pt x="3447" y="1853"/>
                </a:lnTo>
                <a:lnTo>
                  <a:pt x="3443" y="1855"/>
                </a:lnTo>
                <a:lnTo>
                  <a:pt x="3443" y="1859"/>
                </a:lnTo>
                <a:lnTo>
                  <a:pt x="3441" y="1863"/>
                </a:lnTo>
                <a:lnTo>
                  <a:pt x="3441" y="1867"/>
                </a:lnTo>
                <a:lnTo>
                  <a:pt x="3441" y="1870"/>
                </a:lnTo>
                <a:lnTo>
                  <a:pt x="3441" y="1874"/>
                </a:lnTo>
                <a:lnTo>
                  <a:pt x="3439" y="1880"/>
                </a:lnTo>
                <a:lnTo>
                  <a:pt x="3439" y="1884"/>
                </a:lnTo>
                <a:lnTo>
                  <a:pt x="3437" y="1888"/>
                </a:lnTo>
                <a:lnTo>
                  <a:pt x="3435" y="1888"/>
                </a:lnTo>
                <a:lnTo>
                  <a:pt x="3435" y="1890"/>
                </a:lnTo>
                <a:lnTo>
                  <a:pt x="3433" y="1890"/>
                </a:lnTo>
                <a:lnTo>
                  <a:pt x="3433" y="1893"/>
                </a:lnTo>
                <a:lnTo>
                  <a:pt x="3431" y="1897"/>
                </a:lnTo>
                <a:lnTo>
                  <a:pt x="3429" y="1899"/>
                </a:lnTo>
                <a:lnTo>
                  <a:pt x="3429" y="1897"/>
                </a:lnTo>
                <a:lnTo>
                  <a:pt x="3427" y="1893"/>
                </a:lnTo>
                <a:lnTo>
                  <a:pt x="3427" y="1890"/>
                </a:lnTo>
                <a:lnTo>
                  <a:pt x="3426" y="1888"/>
                </a:lnTo>
                <a:lnTo>
                  <a:pt x="3424" y="1886"/>
                </a:lnTo>
                <a:lnTo>
                  <a:pt x="3422" y="1884"/>
                </a:lnTo>
                <a:lnTo>
                  <a:pt x="3420" y="1884"/>
                </a:lnTo>
                <a:lnTo>
                  <a:pt x="3418" y="1886"/>
                </a:lnTo>
                <a:lnTo>
                  <a:pt x="3420" y="1888"/>
                </a:lnTo>
                <a:lnTo>
                  <a:pt x="3424" y="1890"/>
                </a:lnTo>
                <a:lnTo>
                  <a:pt x="3422" y="1892"/>
                </a:lnTo>
                <a:lnTo>
                  <a:pt x="3424" y="1892"/>
                </a:lnTo>
                <a:lnTo>
                  <a:pt x="3426" y="1893"/>
                </a:lnTo>
                <a:lnTo>
                  <a:pt x="3426" y="1897"/>
                </a:lnTo>
                <a:lnTo>
                  <a:pt x="3426" y="1901"/>
                </a:lnTo>
                <a:lnTo>
                  <a:pt x="3426" y="1903"/>
                </a:lnTo>
                <a:lnTo>
                  <a:pt x="3426" y="1905"/>
                </a:lnTo>
                <a:lnTo>
                  <a:pt x="3424" y="1907"/>
                </a:lnTo>
                <a:lnTo>
                  <a:pt x="3420" y="1911"/>
                </a:lnTo>
                <a:lnTo>
                  <a:pt x="3420" y="1915"/>
                </a:lnTo>
                <a:lnTo>
                  <a:pt x="3418" y="1918"/>
                </a:lnTo>
                <a:lnTo>
                  <a:pt x="3418" y="1922"/>
                </a:lnTo>
                <a:lnTo>
                  <a:pt x="3418" y="1926"/>
                </a:lnTo>
                <a:lnTo>
                  <a:pt x="3418" y="1930"/>
                </a:lnTo>
                <a:lnTo>
                  <a:pt x="3418" y="1934"/>
                </a:lnTo>
                <a:lnTo>
                  <a:pt x="3418" y="1938"/>
                </a:lnTo>
                <a:lnTo>
                  <a:pt x="3418" y="1940"/>
                </a:lnTo>
                <a:lnTo>
                  <a:pt x="3420" y="1945"/>
                </a:lnTo>
                <a:lnTo>
                  <a:pt x="3418" y="1947"/>
                </a:lnTo>
                <a:lnTo>
                  <a:pt x="3416" y="1949"/>
                </a:lnTo>
                <a:lnTo>
                  <a:pt x="3418" y="1951"/>
                </a:lnTo>
                <a:lnTo>
                  <a:pt x="3418" y="1955"/>
                </a:lnTo>
                <a:lnTo>
                  <a:pt x="3420" y="1959"/>
                </a:lnTo>
                <a:lnTo>
                  <a:pt x="3422" y="1963"/>
                </a:lnTo>
                <a:lnTo>
                  <a:pt x="3424" y="1964"/>
                </a:lnTo>
                <a:lnTo>
                  <a:pt x="3424" y="1966"/>
                </a:lnTo>
                <a:lnTo>
                  <a:pt x="3426" y="1970"/>
                </a:lnTo>
                <a:lnTo>
                  <a:pt x="3426" y="1972"/>
                </a:lnTo>
                <a:lnTo>
                  <a:pt x="3427" y="1974"/>
                </a:lnTo>
                <a:lnTo>
                  <a:pt x="3427" y="1976"/>
                </a:lnTo>
                <a:lnTo>
                  <a:pt x="3429" y="1980"/>
                </a:lnTo>
                <a:lnTo>
                  <a:pt x="3433" y="1980"/>
                </a:lnTo>
                <a:lnTo>
                  <a:pt x="3433" y="1982"/>
                </a:lnTo>
                <a:lnTo>
                  <a:pt x="3435" y="1984"/>
                </a:lnTo>
                <a:lnTo>
                  <a:pt x="3437" y="1986"/>
                </a:lnTo>
                <a:lnTo>
                  <a:pt x="3439" y="1988"/>
                </a:lnTo>
                <a:lnTo>
                  <a:pt x="3443" y="1989"/>
                </a:lnTo>
                <a:lnTo>
                  <a:pt x="3445" y="1991"/>
                </a:lnTo>
                <a:lnTo>
                  <a:pt x="3447" y="1991"/>
                </a:lnTo>
                <a:lnTo>
                  <a:pt x="3447" y="1993"/>
                </a:lnTo>
                <a:lnTo>
                  <a:pt x="3450" y="1993"/>
                </a:lnTo>
                <a:lnTo>
                  <a:pt x="3452" y="1995"/>
                </a:lnTo>
                <a:lnTo>
                  <a:pt x="3456" y="1997"/>
                </a:lnTo>
                <a:lnTo>
                  <a:pt x="3460" y="1997"/>
                </a:lnTo>
                <a:lnTo>
                  <a:pt x="3466" y="1999"/>
                </a:lnTo>
                <a:lnTo>
                  <a:pt x="3470" y="2001"/>
                </a:lnTo>
                <a:lnTo>
                  <a:pt x="3472" y="2001"/>
                </a:lnTo>
                <a:lnTo>
                  <a:pt x="3474" y="2003"/>
                </a:lnTo>
                <a:lnTo>
                  <a:pt x="3475" y="2003"/>
                </a:lnTo>
                <a:lnTo>
                  <a:pt x="3479" y="2005"/>
                </a:lnTo>
                <a:lnTo>
                  <a:pt x="3481" y="2005"/>
                </a:lnTo>
                <a:lnTo>
                  <a:pt x="3485" y="2005"/>
                </a:lnTo>
                <a:lnTo>
                  <a:pt x="3487" y="2009"/>
                </a:lnTo>
                <a:lnTo>
                  <a:pt x="3489" y="2011"/>
                </a:lnTo>
                <a:lnTo>
                  <a:pt x="3491" y="2014"/>
                </a:lnTo>
                <a:lnTo>
                  <a:pt x="3493" y="2016"/>
                </a:lnTo>
                <a:lnTo>
                  <a:pt x="3493" y="2018"/>
                </a:lnTo>
                <a:lnTo>
                  <a:pt x="3493" y="2020"/>
                </a:lnTo>
                <a:lnTo>
                  <a:pt x="3493" y="2024"/>
                </a:lnTo>
                <a:lnTo>
                  <a:pt x="3495" y="2026"/>
                </a:lnTo>
                <a:lnTo>
                  <a:pt x="3495" y="2028"/>
                </a:lnTo>
                <a:lnTo>
                  <a:pt x="3495" y="2032"/>
                </a:lnTo>
                <a:lnTo>
                  <a:pt x="3495" y="2034"/>
                </a:lnTo>
                <a:lnTo>
                  <a:pt x="3493" y="2036"/>
                </a:lnTo>
                <a:lnTo>
                  <a:pt x="3493" y="2039"/>
                </a:lnTo>
                <a:lnTo>
                  <a:pt x="3493" y="2041"/>
                </a:lnTo>
                <a:lnTo>
                  <a:pt x="3493" y="2047"/>
                </a:lnTo>
                <a:lnTo>
                  <a:pt x="3495" y="2051"/>
                </a:lnTo>
                <a:lnTo>
                  <a:pt x="3500" y="2057"/>
                </a:lnTo>
                <a:lnTo>
                  <a:pt x="3504" y="2057"/>
                </a:lnTo>
                <a:lnTo>
                  <a:pt x="3504" y="2055"/>
                </a:lnTo>
                <a:lnTo>
                  <a:pt x="3504" y="2053"/>
                </a:lnTo>
                <a:lnTo>
                  <a:pt x="3500" y="2049"/>
                </a:lnTo>
                <a:lnTo>
                  <a:pt x="3500" y="2045"/>
                </a:lnTo>
                <a:lnTo>
                  <a:pt x="3500" y="2043"/>
                </a:lnTo>
                <a:lnTo>
                  <a:pt x="3506" y="2051"/>
                </a:lnTo>
                <a:lnTo>
                  <a:pt x="3510" y="2055"/>
                </a:lnTo>
                <a:lnTo>
                  <a:pt x="3510" y="2057"/>
                </a:lnTo>
                <a:lnTo>
                  <a:pt x="3510" y="2059"/>
                </a:lnTo>
                <a:lnTo>
                  <a:pt x="3510" y="2060"/>
                </a:lnTo>
                <a:lnTo>
                  <a:pt x="3506" y="2072"/>
                </a:lnTo>
                <a:lnTo>
                  <a:pt x="3502" y="2082"/>
                </a:lnTo>
                <a:lnTo>
                  <a:pt x="3500" y="2082"/>
                </a:lnTo>
                <a:lnTo>
                  <a:pt x="3498" y="2084"/>
                </a:lnTo>
                <a:lnTo>
                  <a:pt x="3495" y="2085"/>
                </a:lnTo>
                <a:lnTo>
                  <a:pt x="3495" y="2089"/>
                </a:lnTo>
                <a:lnTo>
                  <a:pt x="3493" y="2089"/>
                </a:lnTo>
                <a:lnTo>
                  <a:pt x="3489" y="2091"/>
                </a:lnTo>
                <a:lnTo>
                  <a:pt x="3487" y="2093"/>
                </a:lnTo>
                <a:lnTo>
                  <a:pt x="3485" y="2095"/>
                </a:lnTo>
                <a:lnTo>
                  <a:pt x="3483" y="2097"/>
                </a:lnTo>
                <a:lnTo>
                  <a:pt x="3479" y="2099"/>
                </a:lnTo>
                <a:lnTo>
                  <a:pt x="3477" y="2101"/>
                </a:lnTo>
                <a:lnTo>
                  <a:pt x="3477" y="2103"/>
                </a:lnTo>
                <a:lnTo>
                  <a:pt x="3475" y="2103"/>
                </a:lnTo>
                <a:lnTo>
                  <a:pt x="3474" y="2105"/>
                </a:lnTo>
                <a:lnTo>
                  <a:pt x="3472" y="2107"/>
                </a:lnTo>
                <a:lnTo>
                  <a:pt x="3472" y="2108"/>
                </a:lnTo>
                <a:lnTo>
                  <a:pt x="3470" y="2108"/>
                </a:lnTo>
                <a:lnTo>
                  <a:pt x="3468" y="2112"/>
                </a:lnTo>
                <a:lnTo>
                  <a:pt x="3466" y="2114"/>
                </a:lnTo>
                <a:lnTo>
                  <a:pt x="3462" y="2114"/>
                </a:lnTo>
                <a:lnTo>
                  <a:pt x="3462" y="2112"/>
                </a:lnTo>
                <a:lnTo>
                  <a:pt x="3464" y="2108"/>
                </a:lnTo>
                <a:lnTo>
                  <a:pt x="3464" y="2107"/>
                </a:lnTo>
                <a:lnTo>
                  <a:pt x="3464" y="2105"/>
                </a:lnTo>
                <a:lnTo>
                  <a:pt x="3466" y="2101"/>
                </a:lnTo>
                <a:lnTo>
                  <a:pt x="3466" y="2099"/>
                </a:lnTo>
                <a:lnTo>
                  <a:pt x="3466" y="2097"/>
                </a:lnTo>
                <a:lnTo>
                  <a:pt x="3464" y="2095"/>
                </a:lnTo>
                <a:lnTo>
                  <a:pt x="3464" y="2093"/>
                </a:lnTo>
                <a:lnTo>
                  <a:pt x="3464" y="2091"/>
                </a:lnTo>
                <a:lnTo>
                  <a:pt x="3464" y="2089"/>
                </a:lnTo>
                <a:lnTo>
                  <a:pt x="3464" y="2085"/>
                </a:lnTo>
                <a:lnTo>
                  <a:pt x="3462" y="2084"/>
                </a:lnTo>
                <a:lnTo>
                  <a:pt x="3460" y="2080"/>
                </a:lnTo>
                <a:lnTo>
                  <a:pt x="3458" y="2078"/>
                </a:lnTo>
                <a:lnTo>
                  <a:pt x="3456" y="2078"/>
                </a:lnTo>
                <a:lnTo>
                  <a:pt x="3452" y="2076"/>
                </a:lnTo>
                <a:lnTo>
                  <a:pt x="3449" y="2074"/>
                </a:lnTo>
                <a:lnTo>
                  <a:pt x="3445" y="2070"/>
                </a:lnTo>
                <a:lnTo>
                  <a:pt x="3443" y="2068"/>
                </a:lnTo>
                <a:lnTo>
                  <a:pt x="3441" y="2066"/>
                </a:lnTo>
                <a:lnTo>
                  <a:pt x="3437" y="2064"/>
                </a:lnTo>
                <a:lnTo>
                  <a:pt x="3435" y="2064"/>
                </a:lnTo>
                <a:lnTo>
                  <a:pt x="3435" y="2066"/>
                </a:lnTo>
                <a:lnTo>
                  <a:pt x="3431" y="2066"/>
                </a:lnTo>
                <a:lnTo>
                  <a:pt x="3429" y="2066"/>
                </a:lnTo>
                <a:lnTo>
                  <a:pt x="3427" y="2068"/>
                </a:lnTo>
                <a:lnTo>
                  <a:pt x="3426" y="2070"/>
                </a:lnTo>
                <a:lnTo>
                  <a:pt x="3424" y="2072"/>
                </a:lnTo>
                <a:lnTo>
                  <a:pt x="3422" y="2076"/>
                </a:lnTo>
                <a:lnTo>
                  <a:pt x="3420" y="2078"/>
                </a:lnTo>
                <a:lnTo>
                  <a:pt x="3416" y="2078"/>
                </a:lnTo>
                <a:lnTo>
                  <a:pt x="3412" y="2078"/>
                </a:lnTo>
                <a:lnTo>
                  <a:pt x="3408" y="2078"/>
                </a:lnTo>
                <a:lnTo>
                  <a:pt x="3406" y="2076"/>
                </a:lnTo>
                <a:lnTo>
                  <a:pt x="3404" y="2076"/>
                </a:lnTo>
                <a:lnTo>
                  <a:pt x="3404" y="2074"/>
                </a:lnTo>
                <a:lnTo>
                  <a:pt x="3401" y="2072"/>
                </a:lnTo>
                <a:lnTo>
                  <a:pt x="3399" y="2072"/>
                </a:lnTo>
                <a:lnTo>
                  <a:pt x="3395" y="2068"/>
                </a:lnTo>
                <a:lnTo>
                  <a:pt x="3393" y="2068"/>
                </a:lnTo>
                <a:lnTo>
                  <a:pt x="3389" y="2068"/>
                </a:lnTo>
                <a:lnTo>
                  <a:pt x="3389" y="2070"/>
                </a:lnTo>
                <a:lnTo>
                  <a:pt x="3387" y="2072"/>
                </a:lnTo>
                <a:lnTo>
                  <a:pt x="3385" y="2076"/>
                </a:lnTo>
                <a:lnTo>
                  <a:pt x="3383" y="2078"/>
                </a:lnTo>
                <a:lnTo>
                  <a:pt x="3381" y="2080"/>
                </a:lnTo>
                <a:lnTo>
                  <a:pt x="3379" y="2080"/>
                </a:lnTo>
                <a:lnTo>
                  <a:pt x="3376" y="2080"/>
                </a:lnTo>
                <a:lnTo>
                  <a:pt x="3374" y="2080"/>
                </a:lnTo>
                <a:lnTo>
                  <a:pt x="3372" y="2078"/>
                </a:lnTo>
                <a:lnTo>
                  <a:pt x="3370" y="2076"/>
                </a:lnTo>
                <a:lnTo>
                  <a:pt x="3370" y="2074"/>
                </a:lnTo>
                <a:lnTo>
                  <a:pt x="3370" y="2076"/>
                </a:lnTo>
                <a:lnTo>
                  <a:pt x="3372" y="2080"/>
                </a:lnTo>
                <a:lnTo>
                  <a:pt x="3374" y="2080"/>
                </a:lnTo>
                <a:lnTo>
                  <a:pt x="3376" y="2082"/>
                </a:lnTo>
                <a:lnTo>
                  <a:pt x="3377" y="2082"/>
                </a:lnTo>
                <a:lnTo>
                  <a:pt x="3379" y="2082"/>
                </a:lnTo>
                <a:lnTo>
                  <a:pt x="3383" y="2080"/>
                </a:lnTo>
                <a:lnTo>
                  <a:pt x="3385" y="2076"/>
                </a:lnTo>
                <a:lnTo>
                  <a:pt x="3389" y="2072"/>
                </a:lnTo>
                <a:lnTo>
                  <a:pt x="3391" y="2070"/>
                </a:lnTo>
                <a:lnTo>
                  <a:pt x="3395" y="2070"/>
                </a:lnTo>
                <a:lnTo>
                  <a:pt x="3395" y="2072"/>
                </a:lnTo>
                <a:lnTo>
                  <a:pt x="3399" y="2074"/>
                </a:lnTo>
                <a:lnTo>
                  <a:pt x="3402" y="2076"/>
                </a:lnTo>
                <a:lnTo>
                  <a:pt x="3404" y="2080"/>
                </a:lnTo>
                <a:lnTo>
                  <a:pt x="3406" y="2082"/>
                </a:lnTo>
                <a:lnTo>
                  <a:pt x="3412" y="2082"/>
                </a:lnTo>
                <a:lnTo>
                  <a:pt x="3416" y="2082"/>
                </a:lnTo>
                <a:lnTo>
                  <a:pt x="3420" y="2089"/>
                </a:lnTo>
                <a:lnTo>
                  <a:pt x="3422" y="2089"/>
                </a:lnTo>
                <a:lnTo>
                  <a:pt x="3424" y="2089"/>
                </a:lnTo>
                <a:lnTo>
                  <a:pt x="3426" y="2089"/>
                </a:lnTo>
                <a:lnTo>
                  <a:pt x="3429" y="2085"/>
                </a:lnTo>
                <a:lnTo>
                  <a:pt x="3431" y="2085"/>
                </a:lnTo>
                <a:lnTo>
                  <a:pt x="3433" y="2087"/>
                </a:lnTo>
                <a:lnTo>
                  <a:pt x="3437" y="2089"/>
                </a:lnTo>
                <a:lnTo>
                  <a:pt x="3441" y="2089"/>
                </a:lnTo>
                <a:lnTo>
                  <a:pt x="3445" y="2093"/>
                </a:lnTo>
                <a:lnTo>
                  <a:pt x="3447" y="2095"/>
                </a:lnTo>
                <a:lnTo>
                  <a:pt x="3447" y="2097"/>
                </a:lnTo>
                <a:lnTo>
                  <a:pt x="3449" y="2099"/>
                </a:lnTo>
                <a:lnTo>
                  <a:pt x="3449" y="2101"/>
                </a:lnTo>
                <a:lnTo>
                  <a:pt x="3450" y="2105"/>
                </a:lnTo>
                <a:lnTo>
                  <a:pt x="3454" y="2108"/>
                </a:lnTo>
                <a:lnTo>
                  <a:pt x="3456" y="2110"/>
                </a:lnTo>
                <a:lnTo>
                  <a:pt x="3456" y="2112"/>
                </a:lnTo>
                <a:lnTo>
                  <a:pt x="3458" y="2114"/>
                </a:lnTo>
                <a:lnTo>
                  <a:pt x="3456" y="2118"/>
                </a:lnTo>
                <a:lnTo>
                  <a:pt x="3456" y="2122"/>
                </a:lnTo>
                <a:lnTo>
                  <a:pt x="3456" y="2124"/>
                </a:lnTo>
                <a:lnTo>
                  <a:pt x="3456" y="2126"/>
                </a:lnTo>
                <a:lnTo>
                  <a:pt x="3456" y="2128"/>
                </a:lnTo>
                <a:lnTo>
                  <a:pt x="3452" y="2130"/>
                </a:lnTo>
                <a:lnTo>
                  <a:pt x="3450" y="2130"/>
                </a:lnTo>
                <a:lnTo>
                  <a:pt x="3449" y="2130"/>
                </a:lnTo>
                <a:lnTo>
                  <a:pt x="3447" y="2132"/>
                </a:lnTo>
                <a:lnTo>
                  <a:pt x="3443" y="2132"/>
                </a:lnTo>
                <a:lnTo>
                  <a:pt x="3441" y="2133"/>
                </a:lnTo>
                <a:lnTo>
                  <a:pt x="3439" y="2135"/>
                </a:lnTo>
                <a:lnTo>
                  <a:pt x="3437" y="2135"/>
                </a:lnTo>
                <a:lnTo>
                  <a:pt x="3435" y="2137"/>
                </a:lnTo>
                <a:lnTo>
                  <a:pt x="3433" y="2135"/>
                </a:lnTo>
                <a:lnTo>
                  <a:pt x="3433" y="2133"/>
                </a:lnTo>
                <a:lnTo>
                  <a:pt x="3435" y="2132"/>
                </a:lnTo>
                <a:lnTo>
                  <a:pt x="3439" y="2130"/>
                </a:lnTo>
                <a:lnTo>
                  <a:pt x="3441" y="2128"/>
                </a:lnTo>
                <a:lnTo>
                  <a:pt x="3441" y="2126"/>
                </a:lnTo>
                <a:lnTo>
                  <a:pt x="3441" y="2124"/>
                </a:lnTo>
                <a:lnTo>
                  <a:pt x="3441" y="2122"/>
                </a:lnTo>
                <a:lnTo>
                  <a:pt x="3441" y="2120"/>
                </a:lnTo>
                <a:lnTo>
                  <a:pt x="3441" y="2118"/>
                </a:lnTo>
                <a:lnTo>
                  <a:pt x="3441" y="2116"/>
                </a:lnTo>
                <a:lnTo>
                  <a:pt x="3439" y="2112"/>
                </a:lnTo>
                <a:lnTo>
                  <a:pt x="3437" y="2112"/>
                </a:lnTo>
                <a:lnTo>
                  <a:pt x="3437" y="2110"/>
                </a:lnTo>
                <a:lnTo>
                  <a:pt x="3433" y="2108"/>
                </a:lnTo>
                <a:lnTo>
                  <a:pt x="3431" y="2108"/>
                </a:lnTo>
                <a:lnTo>
                  <a:pt x="3429" y="2107"/>
                </a:lnTo>
                <a:lnTo>
                  <a:pt x="3427" y="2107"/>
                </a:lnTo>
                <a:lnTo>
                  <a:pt x="3424" y="2105"/>
                </a:lnTo>
                <a:lnTo>
                  <a:pt x="3420" y="2105"/>
                </a:lnTo>
                <a:lnTo>
                  <a:pt x="3416" y="2103"/>
                </a:lnTo>
                <a:lnTo>
                  <a:pt x="3414" y="2103"/>
                </a:lnTo>
                <a:lnTo>
                  <a:pt x="3408" y="2105"/>
                </a:lnTo>
                <a:lnTo>
                  <a:pt x="3406" y="2105"/>
                </a:lnTo>
                <a:lnTo>
                  <a:pt x="3404" y="2105"/>
                </a:lnTo>
                <a:lnTo>
                  <a:pt x="3401" y="2105"/>
                </a:lnTo>
                <a:lnTo>
                  <a:pt x="3397" y="2103"/>
                </a:lnTo>
                <a:lnTo>
                  <a:pt x="3393" y="2101"/>
                </a:lnTo>
                <a:lnTo>
                  <a:pt x="3391" y="2099"/>
                </a:lnTo>
                <a:lnTo>
                  <a:pt x="3389" y="2099"/>
                </a:lnTo>
                <a:lnTo>
                  <a:pt x="3387" y="2097"/>
                </a:lnTo>
                <a:lnTo>
                  <a:pt x="3383" y="2095"/>
                </a:lnTo>
                <a:lnTo>
                  <a:pt x="3379" y="2095"/>
                </a:lnTo>
                <a:lnTo>
                  <a:pt x="3376" y="2097"/>
                </a:lnTo>
                <a:lnTo>
                  <a:pt x="3374" y="2097"/>
                </a:lnTo>
                <a:lnTo>
                  <a:pt x="3370" y="2097"/>
                </a:lnTo>
                <a:lnTo>
                  <a:pt x="3368" y="2097"/>
                </a:lnTo>
                <a:lnTo>
                  <a:pt x="3366" y="2093"/>
                </a:lnTo>
                <a:lnTo>
                  <a:pt x="3362" y="2091"/>
                </a:lnTo>
                <a:lnTo>
                  <a:pt x="3356" y="2089"/>
                </a:lnTo>
                <a:lnTo>
                  <a:pt x="3354" y="2087"/>
                </a:lnTo>
                <a:lnTo>
                  <a:pt x="3354" y="2085"/>
                </a:lnTo>
                <a:lnTo>
                  <a:pt x="3353" y="2085"/>
                </a:lnTo>
                <a:lnTo>
                  <a:pt x="3349" y="2084"/>
                </a:lnTo>
                <a:lnTo>
                  <a:pt x="3349" y="2082"/>
                </a:lnTo>
                <a:lnTo>
                  <a:pt x="3347" y="2080"/>
                </a:lnTo>
                <a:lnTo>
                  <a:pt x="3345" y="2078"/>
                </a:lnTo>
                <a:lnTo>
                  <a:pt x="3343" y="2078"/>
                </a:lnTo>
                <a:lnTo>
                  <a:pt x="3341" y="2076"/>
                </a:lnTo>
                <a:lnTo>
                  <a:pt x="3337" y="2074"/>
                </a:lnTo>
                <a:lnTo>
                  <a:pt x="3335" y="2074"/>
                </a:lnTo>
                <a:lnTo>
                  <a:pt x="3331" y="2072"/>
                </a:lnTo>
                <a:lnTo>
                  <a:pt x="3328" y="2070"/>
                </a:lnTo>
                <a:lnTo>
                  <a:pt x="3326" y="2068"/>
                </a:lnTo>
                <a:lnTo>
                  <a:pt x="3326" y="2070"/>
                </a:lnTo>
                <a:lnTo>
                  <a:pt x="3328" y="2072"/>
                </a:lnTo>
                <a:lnTo>
                  <a:pt x="3331" y="2074"/>
                </a:lnTo>
                <a:lnTo>
                  <a:pt x="3333" y="2076"/>
                </a:lnTo>
                <a:lnTo>
                  <a:pt x="3337" y="2076"/>
                </a:lnTo>
                <a:lnTo>
                  <a:pt x="3341" y="2078"/>
                </a:lnTo>
                <a:lnTo>
                  <a:pt x="3343" y="2080"/>
                </a:lnTo>
                <a:lnTo>
                  <a:pt x="3343" y="2082"/>
                </a:lnTo>
                <a:lnTo>
                  <a:pt x="3345" y="2084"/>
                </a:lnTo>
                <a:lnTo>
                  <a:pt x="3349" y="2085"/>
                </a:lnTo>
                <a:lnTo>
                  <a:pt x="3353" y="2089"/>
                </a:lnTo>
                <a:lnTo>
                  <a:pt x="3356" y="2091"/>
                </a:lnTo>
                <a:lnTo>
                  <a:pt x="3360" y="2093"/>
                </a:lnTo>
                <a:lnTo>
                  <a:pt x="3362" y="2093"/>
                </a:lnTo>
                <a:lnTo>
                  <a:pt x="3364" y="2095"/>
                </a:lnTo>
                <a:lnTo>
                  <a:pt x="3366" y="2097"/>
                </a:lnTo>
                <a:lnTo>
                  <a:pt x="3366" y="2099"/>
                </a:lnTo>
                <a:lnTo>
                  <a:pt x="3368" y="2099"/>
                </a:lnTo>
                <a:lnTo>
                  <a:pt x="3370" y="2101"/>
                </a:lnTo>
                <a:lnTo>
                  <a:pt x="3372" y="2101"/>
                </a:lnTo>
                <a:lnTo>
                  <a:pt x="3374" y="2101"/>
                </a:lnTo>
                <a:lnTo>
                  <a:pt x="3377" y="2101"/>
                </a:lnTo>
                <a:lnTo>
                  <a:pt x="3379" y="2101"/>
                </a:lnTo>
                <a:lnTo>
                  <a:pt x="3379" y="2099"/>
                </a:lnTo>
                <a:lnTo>
                  <a:pt x="3383" y="2099"/>
                </a:lnTo>
                <a:lnTo>
                  <a:pt x="3385" y="2099"/>
                </a:lnTo>
                <a:lnTo>
                  <a:pt x="3385" y="2101"/>
                </a:lnTo>
                <a:lnTo>
                  <a:pt x="3387" y="2101"/>
                </a:lnTo>
                <a:lnTo>
                  <a:pt x="3389" y="2101"/>
                </a:lnTo>
                <a:lnTo>
                  <a:pt x="3395" y="2105"/>
                </a:lnTo>
                <a:lnTo>
                  <a:pt x="3397" y="2107"/>
                </a:lnTo>
                <a:lnTo>
                  <a:pt x="3404" y="2107"/>
                </a:lnTo>
                <a:lnTo>
                  <a:pt x="3412" y="2110"/>
                </a:lnTo>
                <a:lnTo>
                  <a:pt x="3420" y="2112"/>
                </a:lnTo>
                <a:lnTo>
                  <a:pt x="3426" y="2114"/>
                </a:lnTo>
                <a:lnTo>
                  <a:pt x="3427" y="2116"/>
                </a:lnTo>
                <a:lnTo>
                  <a:pt x="3429" y="2118"/>
                </a:lnTo>
                <a:lnTo>
                  <a:pt x="3431" y="2118"/>
                </a:lnTo>
                <a:lnTo>
                  <a:pt x="3433" y="2122"/>
                </a:lnTo>
                <a:lnTo>
                  <a:pt x="3433" y="2126"/>
                </a:lnTo>
                <a:lnTo>
                  <a:pt x="3433" y="2128"/>
                </a:lnTo>
                <a:lnTo>
                  <a:pt x="3431" y="2128"/>
                </a:lnTo>
                <a:lnTo>
                  <a:pt x="3431" y="2130"/>
                </a:lnTo>
                <a:lnTo>
                  <a:pt x="3427" y="2133"/>
                </a:lnTo>
                <a:lnTo>
                  <a:pt x="3426" y="2133"/>
                </a:lnTo>
                <a:lnTo>
                  <a:pt x="3424" y="2135"/>
                </a:lnTo>
                <a:lnTo>
                  <a:pt x="3422" y="2139"/>
                </a:lnTo>
                <a:lnTo>
                  <a:pt x="3420" y="2139"/>
                </a:lnTo>
                <a:lnTo>
                  <a:pt x="3418" y="2141"/>
                </a:lnTo>
                <a:lnTo>
                  <a:pt x="3416" y="2143"/>
                </a:lnTo>
                <a:lnTo>
                  <a:pt x="3408" y="2147"/>
                </a:lnTo>
                <a:lnTo>
                  <a:pt x="3404" y="2149"/>
                </a:lnTo>
                <a:lnTo>
                  <a:pt x="3401" y="2151"/>
                </a:lnTo>
                <a:lnTo>
                  <a:pt x="3397" y="2155"/>
                </a:lnTo>
                <a:lnTo>
                  <a:pt x="3395" y="2156"/>
                </a:lnTo>
                <a:lnTo>
                  <a:pt x="3393" y="2156"/>
                </a:lnTo>
                <a:lnTo>
                  <a:pt x="3391" y="2160"/>
                </a:lnTo>
                <a:lnTo>
                  <a:pt x="3389" y="2160"/>
                </a:lnTo>
                <a:lnTo>
                  <a:pt x="3389" y="2162"/>
                </a:lnTo>
                <a:lnTo>
                  <a:pt x="3387" y="2162"/>
                </a:lnTo>
                <a:lnTo>
                  <a:pt x="3383" y="2162"/>
                </a:lnTo>
                <a:lnTo>
                  <a:pt x="3381" y="2164"/>
                </a:lnTo>
                <a:lnTo>
                  <a:pt x="3377" y="2168"/>
                </a:lnTo>
                <a:lnTo>
                  <a:pt x="3372" y="2172"/>
                </a:lnTo>
                <a:lnTo>
                  <a:pt x="3366" y="2174"/>
                </a:lnTo>
                <a:lnTo>
                  <a:pt x="3364" y="2174"/>
                </a:lnTo>
                <a:lnTo>
                  <a:pt x="3362" y="2174"/>
                </a:lnTo>
                <a:lnTo>
                  <a:pt x="3360" y="2174"/>
                </a:lnTo>
                <a:lnTo>
                  <a:pt x="3358" y="2176"/>
                </a:lnTo>
                <a:lnTo>
                  <a:pt x="3356" y="2176"/>
                </a:lnTo>
                <a:lnTo>
                  <a:pt x="3354" y="2178"/>
                </a:lnTo>
                <a:lnTo>
                  <a:pt x="3354" y="2180"/>
                </a:lnTo>
                <a:lnTo>
                  <a:pt x="3354" y="2181"/>
                </a:lnTo>
                <a:lnTo>
                  <a:pt x="3353" y="2181"/>
                </a:lnTo>
                <a:lnTo>
                  <a:pt x="3353" y="2185"/>
                </a:lnTo>
                <a:lnTo>
                  <a:pt x="3351" y="2187"/>
                </a:lnTo>
                <a:lnTo>
                  <a:pt x="3349" y="2187"/>
                </a:lnTo>
                <a:lnTo>
                  <a:pt x="3349" y="2189"/>
                </a:lnTo>
                <a:lnTo>
                  <a:pt x="3349" y="2191"/>
                </a:lnTo>
                <a:lnTo>
                  <a:pt x="3349" y="2193"/>
                </a:lnTo>
                <a:lnTo>
                  <a:pt x="3349" y="2195"/>
                </a:lnTo>
                <a:lnTo>
                  <a:pt x="3351" y="2197"/>
                </a:lnTo>
                <a:lnTo>
                  <a:pt x="3351" y="2199"/>
                </a:lnTo>
                <a:lnTo>
                  <a:pt x="3353" y="2203"/>
                </a:lnTo>
                <a:lnTo>
                  <a:pt x="3351" y="2204"/>
                </a:lnTo>
                <a:lnTo>
                  <a:pt x="3349" y="2204"/>
                </a:lnTo>
                <a:lnTo>
                  <a:pt x="3347" y="2204"/>
                </a:lnTo>
                <a:lnTo>
                  <a:pt x="3341" y="2203"/>
                </a:lnTo>
                <a:lnTo>
                  <a:pt x="3337" y="2201"/>
                </a:lnTo>
                <a:lnTo>
                  <a:pt x="3333" y="2199"/>
                </a:lnTo>
                <a:lnTo>
                  <a:pt x="3329" y="2195"/>
                </a:lnTo>
                <a:lnTo>
                  <a:pt x="3326" y="2193"/>
                </a:lnTo>
                <a:lnTo>
                  <a:pt x="3324" y="2193"/>
                </a:lnTo>
                <a:lnTo>
                  <a:pt x="3322" y="2191"/>
                </a:lnTo>
                <a:lnTo>
                  <a:pt x="3320" y="2191"/>
                </a:lnTo>
                <a:lnTo>
                  <a:pt x="3318" y="2187"/>
                </a:lnTo>
                <a:lnTo>
                  <a:pt x="3316" y="2187"/>
                </a:lnTo>
                <a:lnTo>
                  <a:pt x="3314" y="2187"/>
                </a:lnTo>
                <a:lnTo>
                  <a:pt x="3312" y="2185"/>
                </a:lnTo>
                <a:lnTo>
                  <a:pt x="3310" y="2185"/>
                </a:lnTo>
                <a:lnTo>
                  <a:pt x="3310" y="2183"/>
                </a:lnTo>
                <a:lnTo>
                  <a:pt x="3310" y="2181"/>
                </a:lnTo>
                <a:lnTo>
                  <a:pt x="3308" y="2183"/>
                </a:lnTo>
                <a:lnTo>
                  <a:pt x="3308" y="2185"/>
                </a:lnTo>
                <a:lnTo>
                  <a:pt x="3306" y="2185"/>
                </a:lnTo>
                <a:lnTo>
                  <a:pt x="3305" y="2187"/>
                </a:lnTo>
                <a:lnTo>
                  <a:pt x="3303" y="2187"/>
                </a:lnTo>
                <a:lnTo>
                  <a:pt x="3303" y="2189"/>
                </a:lnTo>
                <a:lnTo>
                  <a:pt x="3305" y="2189"/>
                </a:lnTo>
                <a:lnTo>
                  <a:pt x="3306" y="2189"/>
                </a:lnTo>
                <a:lnTo>
                  <a:pt x="3308" y="2189"/>
                </a:lnTo>
                <a:lnTo>
                  <a:pt x="3310" y="2189"/>
                </a:lnTo>
                <a:lnTo>
                  <a:pt x="3308" y="2191"/>
                </a:lnTo>
                <a:lnTo>
                  <a:pt x="3305" y="2193"/>
                </a:lnTo>
                <a:lnTo>
                  <a:pt x="3303" y="2193"/>
                </a:lnTo>
                <a:lnTo>
                  <a:pt x="3303" y="2195"/>
                </a:lnTo>
                <a:lnTo>
                  <a:pt x="3301" y="2197"/>
                </a:lnTo>
                <a:lnTo>
                  <a:pt x="3303" y="2197"/>
                </a:lnTo>
                <a:lnTo>
                  <a:pt x="3305" y="2197"/>
                </a:lnTo>
                <a:lnTo>
                  <a:pt x="3308" y="2197"/>
                </a:lnTo>
                <a:lnTo>
                  <a:pt x="3308" y="2199"/>
                </a:lnTo>
                <a:lnTo>
                  <a:pt x="3310" y="2201"/>
                </a:lnTo>
                <a:lnTo>
                  <a:pt x="3310" y="2203"/>
                </a:lnTo>
                <a:lnTo>
                  <a:pt x="3310" y="2204"/>
                </a:lnTo>
                <a:lnTo>
                  <a:pt x="3312" y="2206"/>
                </a:lnTo>
                <a:lnTo>
                  <a:pt x="3314" y="2210"/>
                </a:lnTo>
                <a:lnTo>
                  <a:pt x="3320" y="2210"/>
                </a:lnTo>
                <a:lnTo>
                  <a:pt x="3322" y="2214"/>
                </a:lnTo>
                <a:lnTo>
                  <a:pt x="3322" y="2218"/>
                </a:lnTo>
                <a:lnTo>
                  <a:pt x="3318" y="2218"/>
                </a:lnTo>
                <a:lnTo>
                  <a:pt x="3314" y="2218"/>
                </a:lnTo>
                <a:lnTo>
                  <a:pt x="3312" y="2218"/>
                </a:lnTo>
                <a:lnTo>
                  <a:pt x="3310" y="2218"/>
                </a:lnTo>
                <a:lnTo>
                  <a:pt x="3306" y="2220"/>
                </a:lnTo>
                <a:lnTo>
                  <a:pt x="3305" y="2220"/>
                </a:lnTo>
                <a:lnTo>
                  <a:pt x="3303" y="2222"/>
                </a:lnTo>
                <a:lnTo>
                  <a:pt x="3305" y="2222"/>
                </a:lnTo>
                <a:lnTo>
                  <a:pt x="3308" y="2222"/>
                </a:lnTo>
                <a:lnTo>
                  <a:pt x="3308" y="2224"/>
                </a:lnTo>
                <a:lnTo>
                  <a:pt x="3306" y="2224"/>
                </a:lnTo>
                <a:lnTo>
                  <a:pt x="3306" y="2226"/>
                </a:lnTo>
                <a:lnTo>
                  <a:pt x="3305" y="2229"/>
                </a:lnTo>
                <a:lnTo>
                  <a:pt x="3305" y="2231"/>
                </a:lnTo>
                <a:lnTo>
                  <a:pt x="3306" y="2233"/>
                </a:lnTo>
                <a:lnTo>
                  <a:pt x="3306" y="2235"/>
                </a:lnTo>
                <a:lnTo>
                  <a:pt x="3308" y="2237"/>
                </a:lnTo>
                <a:lnTo>
                  <a:pt x="3305" y="2235"/>
                </a:lnTo>
                <a:lnTo>
                  <a:pt x="3301" y="2237"/>
                </a:lnTo>
                <a:lnTo>
                  <a:pt x="3295" y="2237"/>
                </a:lnTo>
                <a:lnTo>
                  <a:pt x="3287" y="2237"/>
                </a:lnTo>
                <a:lnTo>
                  <a:pt x="3283" y="2239"/>
                </a:lnTo>
                <a:lnTo>
                  <a:pt x="3280" y="2239"/>
                </a:lnTo>
                <a:lnTo>
                  <a:pt x="3276" y="2241"/>
                </a:lnTo>
                <a:lnTo>
                  <a:pt x="3272" y="2241"/>
                </a:lnTo>
                <a:lnTo>
                  <a:pt x="3268" y="2243"/>
                </a:lnTo>
                <a:lnTo>
                  <a:pt x="3264" y="2243"/>
                </a:lnTo>
                <a:lnTo>
                  <a:pt x="3264" y="2239"/>
                </a:lnTo>
                <a:lnTo>
                  <a:pt x="3264" y="2235"/>
                </a:lnTo>
                <a:lnTo>
                  <a:pt x="3266" y="2231"/>
                </a:lnTo>
                <a:lnTo>
                  <a:pt x="3264" y="2228"/>
                </a:lnTo>
                <a:lnTo>
                  <a:pt x="3266" y="2226"/>
                </a:lnTo>
                <a:lnTo>
                  <a:pt x="3266" y="2224"/>
                </a:lnTo>
                <a:lnTo>
                  <a:pt x="3268" y="2220"/>
                </a:lnTo>
                <a:lnTo>
                  <a:pt x="3268" y="2218"/>
                </a:lnTo>
                <a:lnTo>
                  <a:pt x="3268" y="2214"/>
                </a:lnTo>
                <a:lnTo>
                  <a:pt x="3266" y="2214"/>
                </a:lnTo>
                <a:lnTo>
                  <a:pt x="3264" y="2212"/>
                </a:lnTo>
                <a:lnTo>
                  <a:pt x="3262" y="2210"/>
                </a:lnTo>
                <a:lnTo>
                  <a:pt x="3262" y="2208"/>
                </a:lnTo>
                <a:lnTo>
                  <a:pt x="3260" y="2208"/>
                </a:lnTo>
                <a:lnTo>
                  <a:pt x="3262" y="2204"/>
                </a:lnTo>
                <a:lnTo>
                  <a:pt x="3268" y="2201"/>
                </a:lnTo>
                <a:lnTo>
                  <a:pt x="3270" y="2197"/>
                </a:lnTo>
                <a:lnTo>
                  <a:pt x="3270" y="2193"/>
                </a:lnTo>
                <a:lnTo>
                  <a:pt x="3270" y="2191"/>
                </a:lnTo>
                <a:lnTo>
                  <a:pt x="3270" y="2189"/>
                </a:lnTo>
                <a:lnTo>
                  <a:pt x="3268" y="2191"/>
                </a:lnTo>
                <a:lnTo>
                  <a:pt x="3268" y="2193"/>
                </a:lnTo>
                <a:lnTo>
                  <a:pt x="3268" y="2195"/>
                </a:lnTo>
                <a:lnTo>
                  <a:pt x="3268" y="2197"/>
                </a:lnTo>
                <a:lnTo>
                  <a:pt x="3266" y="2199"/>
                </a:lnTo>
                <a:lnTo>
                  <a:pt x="3264" y="2199"/>
                </a:lnTo>
                <a:lnTo>
                  <a:pt x="3262" y="2201"/>
                </a:lnTo>
                <a:lnTo>
                  <a:pt x="3260" y="2203"/>
                </a:lnTo>
                <a:lnTo>
                  <a:pt x="3258" y="2206"/>
                </a:lnTo>
                <a:lnTo>
                  <a:pt x="3258" y="2210"/>
                </a:lnTo>
                <a:lnTo>
                  <a:pt x="3260" y="2210"/>
                </a:lnTo>
                <a:lnTo>
                  <a:pt x="3262" y="2214"/>
                </a:lnTo>
                <a:lnTo>
                  <a:pt x="3264" y="2216"/>
                </a:lnTo>
                <a:lnTo>
                  <a:pt x="3266" y="2218"/>
                </a:lnTo>
                <a:lnTo>
                  <a:pt x="3264" y="2222"/>
                </a:lnTo>
                <a:lnTo>
                  <a:pt x="3262" y="2224"/>
                </a:lnTo>
                <a:lnTo>
                  <a:pt x="3262" y="2226"/>
                </a:lnTo>
                <a:lnTo>
                  <a:pt x="3260" y="2229"/>
                </a:lnTo>
                <a:lnTo>
                  <a:pt x="3262" y="2233"/>
                </a:lnTo>
                <a:lnTo>
                  <a:pt x="3262" y="2235"/>
                </a:lnTo>
                <a:lnTo>
                  <a:pt x="3262" y="2239"/>
                </a:lnTo>
                <a:lnTo>
                  <a:pt x="3260" y="2241"/>
                </a:lnTo>
                <a:lnTo>
                  <a:pt x="3260" y="2243"/>
                </a:lnTo>
                <a:lnTo>
                  <a:pt x="3260" y="2245"/>
                </a:lnTo>
                <a:lnTo>
                  <a:pt x="3258" y="2245"/>
                </a:lnTo>
                <a:lnTo>
                  <a:pt x="3257" y="2243"/>
                </a:lnTo>
                <a:lnTo>
                  <a:pt x="3255" y="2241"/>
                </a:lnTo>
                <a:lnTo>
                  <a:pt x="3253" y="2241"/>
                </a:lnTo>
                <a:lnTo>
                  <a:pt x="3253" y="2239"/>
                </a:lnTo>
                <a:lnTo>
                  <a:pt x="3253" y="2237"/>
                </a:lnTo>
                <a:lnTo>
                  <a:pt x="3251" y="2235"/>
                </a:lnTo>
                <a:lnTo>
                  <a:pt x="3249" y="2235"/>
                </a:lnTo>
                <a:lnTo>
                  <a:pt x="3249" y="2233"/>
                </a:lnTo>
                <a:lnTo>
                  <a:pt x="3245" y="2231"/>
                </a:lnTo>
                <a:lnTo>
                  <a:pt x="3245" y="2229"/>
                </a:lnTo>
                <a:lnTo>
                  <a:pt x="3243" y="2228"/>
                </a:lnTo>
                <a:lnTo>
                  <a:pt x="3241" y="2226"/>
                </a:lnTo>
                <a:lnTo>
                  <a:pt x="3239" y="2226"/>
                </a:lnTo>
                <a:lnTo>
                  <a:pt x="3239" y="2224"/>
                </a:lnTo>
                <a:lnTo>
                  <a:pt x="3239" y="2222"/>
                </a:lnTo>
                <a:lnTo>
                  <a:pt x="3237" y="2220"/>
                </a:lnTo>
                <a:lnTo>
                  <a:pt x="3239" y="2216"/>
                </a:lnTo>
                <a:lnTo>
                  <a:pt x="3237" y="2214"/>
                </a:lnTo>
                <a:lnTo>
                  <a:pt x="3235" y="2214"/>
                </a:lnTo>
                <a:lnTo>
                  <a:pt x="3233" y="2212"/>
                </a:lnTo>
                <a:lnTo>
                  <a:pt x="3232" y="2214"/>
                </a:lnTo>
                <a:lnTo>
                  <a:pt x="3232" y="2216"/>
                </a:lnTo>
                <a:lnTo>
                  <a:pt x="3230" y="2218"/>
                </a:lnTo>
                <a:lnTo>
                  <a:pt x="3228" y="2218"/>
                </a:lnTo>
                <a:lnTo>
                  <a:pt x="3226" y="2218"/>
                </a:lnTo>
                <a:lnTo>
                  <a:pt x="3224" y="2216"/>
                </a:lnTo>
                <a:lnTo>
                  <a:pt x="3224" y="2214"/>
                </a:lnTo>
                <a:lnTo>
                  <a:pt x="3222" y="2214"/>
                </a:lnTo>
                <a:lnTo>
                  <a:pt x="3218" y="2214"/>
                </a:lnTo>
                <a:lnTo>
                  <a:pt x="3216" y="2218"/>
                </a:lnTo>
                <a:lnTo>
                  <a:pt x="3214" y="2218"/>
                </a:lnTo>
                <a:lnTo>
                  <a:pt x="3212" y="2216"/>
                </a:lnTo>
                <a:lnTo>
                  <a:pt x="3209" y="2218"/>
                </a:lnTo>
                <a:lnTo>
                  <a:pt x="3210" y="2220"/>
                </a:lnTo>
                <a:lnTo>
                  <a:pt x="3214" y="2220"/>
                </a:lnTo>
                <a:lnTo>
                  <a:pt x="3216" y="2222"/>
                </a:lnTo>
                <a:lnTo>
                  <a:pt x="3212" y="2226"/>
                </a:lnTo>
                <a:lnTo>
                  <a:pt x="3210" y="2226"/>
                </a:lnTo>
                <a:lnTo>
                  <a:pt x="3209" y="2228"/>
                </a:lnTo>
                <a:lnTo>
                  <a:pt x="3207" y="2228"/>
                </a:lnTo>
                <a:lnTo>
                  <a:pt x="3203" y="2228"/>
                </a:lnTo>
                <a:lnTo>
                  <a:pt x="3201" y="2228"/>
                </a:lnTo>
                <a:lnTo>
                  <a:pt x="3199" y="2229"/>
                </a:lnTo>
                <a:lnTo>
                  <a:pt x="3197" y="2231"/>
                </a:lnTo>
                <a:lnTo>
                  <a:pt x="3195" y="2231"/>
                </a:lnTo>
                <a:lnTo>
                  <a:pt x="3191" y="2233"/>
                </a:lnTo>
                <a:lnTo>
                  <a:pt x="3187" y="2237"/>
                </a:lnTo>
                <a:lnTo>
                  <a:pt x="3185" y="2237"/>
                </a:lnTo>
                <a:lnTo>
                  <a:pt x="3184" y="2239"/>
                </a:lnTo>
                <a:lnTo>
                  <a:pt x="3182" y="2241"/>
                </a:lnTo>
                <a:lnTo>
                  <a:pt x="3180" y="2243"/>
                </a:lnTo>
                <a:lnTo>
                  <a:pt x="3178" y="2245"/>
                </a:lnTo>
                <a:lnTo>
                  <a:pt x="3176" y="2245"/>
                </a:lnTo>
                <a:lnTo>
                  <a:pt x="3174" y="2247"/>
                </a:lnTo>
                <a:lnTo>
                  <a:pt x="3172" y="2247"/>
                </a:lnTo>
                <a:lnTo>
                  <a:pt x="3172" y="2249"/>
                </a:lnTo>
                <a:lnTo>
                  <a:pt x="3174" y="2251"/>
                </a:lnTo>
                <a:lnTo>
                  <a:pt x="3172" y="2252"/>
                </a:lnTo>
                <a:lnTo>
                  <a:pt x="3172" y="2254"/>
                </a:lnTo>
                <a:lnTo>
                  <a:pt x="3172" y="2258"/>
                </a:lnTo>
                <a:lnTo>
                  <a:pt x="3170" y="2260"/>
                </a:lnTo>
                <a:lnTo>
                  <a:pt x="3168" y="2264"/>
                </a:lnTo>
                <a:lnTo>
                  <a:pt x="3166" y="2266"/>
                </a:lnTo>
                <a:lnTo>
                  <a:pt x="3164" y="2268"/>
                </a:lnTo>
                <a:lnTo>
                  <a:pt x="3161" y="2272"/>
                </a:lnTo>
                <a:lnTo>
                  <a:pt x="3159" y="2274"/>
                </a:lnTo>
                <a:lnTo>
                  <a:pt x="3157" y="2276"/>
                </a:lnTo>
                <a:lnTo>
                  <a:pt x="3155" y="2277"/>
                </a:lnTo>
                <a:lnTo>
                  <a:pt x="3153" y="2279"/>
                </a:lnTo>
                <a:lnTo>
                  <a:pt x="3153" y="2281"/>
                </a:lnTo>
                <a:lnTo>
                  <a:pt x="3153" y="2283"/>
                </a:lnTo>
                <a:lnTo>
                  <a:pt x="3153" y="2285"/>
                </a:lnTo>
                <a:lnTo>
                  <a:pt x="3153" y="2289"/>
                </a:lnTo>
                <a:lnTo>
                  <a:pt x="3151" y="2291"/>
                </a:lnTo>
                <a:lnTo>
                  <a:pt x="3149" y="2293"/>
                </a:lnTo>
                <a:lnTo>
                  <a:pt x="3145" y="2295"/>
                </a:lnTo>
                <a:lnTo>
                  <a:pt x="3145" y="2297"/>
                </a:lnTo>
                <a:lnTo>
                  <a:pt x="3145" y="2299"/>
                </a:lnTo>
                <a:lnTo>
                  <a:pt x="3143" y="2302"/>
                </a:lnTo>
                <a:lnTo>
                  <a:pt x="3145" y="2306"/>
                </a:lnTo>
                <a:lnTo>
                  <a:pt x="3143" y="2308"/>
                </a:lnTo>
                <a:lnTo>
                  <a:pt x="3145" y="2310"/>
                </a:lnTo>
                <a:lnTo>
                  <a:pt x="3145" y="2312"/>
                </a:lnTo>
                <a:lnTo>
                  <a:pt x="3143" y="2312"/>
                </a:lnTo>
                <a:lnTo>
                  <a:pt x="3141" y="2312"/>
                </a:lnTo>
                <a:lnTo>
                  <a:pt x="3137" y="2312"/>
                </a:lnTo>
                <a:lnTo>
                  <a:pt x="3136" y="2308"/>
                </a:lnTo>
                <a:lnTo>
                  <a:pt x="3134" y="2308"/>
                </a:lnTo>
                <a:lnTo>
                  <a:pt x="3132" y="2306"/>
                </a:lnTo>
                <a:lnTo>
                  <a:pt x="3128" y="2306"/>
                </a:lnTo>
                <a:lnTo>
                  <a:pt x="3130" y="2306"/>
                </a:lnTo>
                <a:lnTo>
                  <a:pt x="3132" y="2306"/>
                </a:lnTo>
                <a:lnTo>
                  <a:pt x="3134" y="2308"/>
                </a:lnTo>
                <a:lnTo>
                  <a:pt x="3134" y="2310"/>
                </a:lnTo>
                <a:lnTo>
                  <a:pt x="3136" y="2312"/>
                </a:lnTo>
                <a:lnTo>
                  <a:pt x="3136" y="2316"/>
                </a:lnTo>
                <a:lnTo>
                  <a:pt x="3134" y="2318"/>
                </a:lnTo>
                <a:lnTo>
                  <a:pt x="3132" y="2320"/>
                </a:lnTo>
                <a:lnTo>
                  <a:pt x="3130" y="2320"/>
                </a:lnTo>
                <a:lnTo>
                  <a:pt x="3128" y="2320"/>
                </a:lnTo>
                <a:lnTo>
                  <a:pt x="3126" y="2322"/>
                </a:lnTo>
                <a:lnTo>
                  <a:pt x="3124" y="2322"/>
                </a:lnTo>
                <a:lnTo>
                  <a:pt x="3122" y="2322"/>
                </a:lnTo>
                <a:lnTo>
                  <a:pt x="3124" y="2320"/>
                </a:lnTo>
                <a:lnTo>
                  <a:pt x="3122" y="2320"/>
                </a:lnTo>
                <a:lnTo>
                  <a:pt x="3120" y="2320"/>
                </a:lnTo>
                <a:lnTo>
                  <a:pt x="3118" y="2322"/>
                </a:lnTo>
                <a:lnTo>
                  <a:pt x="3116" y="2320"/>
                </a:lnTo>
                <a:lnTo>
                  <a:pt x="3118" y="2318"/>
                </a:lnTo>
                <a:lnTo>
                  <a:pt x="3118" y="2316"/>
                </a:lnTo>
                <a:lnTo>
                  <a:pt x="3120" y="2316"/>
                </a:lnTo>
                <a:lnTo>
                  <a:pt x="3120" y="2314"/>
                </a:lnTo>
                <a:lnTo>
                  <a:pt x="3122" y="2312"/>
                </a:lnTo>
                <a:lnTo>
                  <a:pt x="3122" y="2310"/>
                </a:lnTo>
                <a:lnTo>
                  <a:pt x="3120" y="2308"/>
                </a:lnTo>
                <a:lnTo>
                  <a:pt x="3118" y="2310"/>
                </a:lnTo>
                <a:lnTo>
                  <a:pt x="3118" y="2306"/>
                </a:lnTo>
                <a:lnTo>
                  <a:pt x="3120" y="2302"/>
                </a:lnTo>
                <a:lnTo>
                  <a:pt x="3124" y="2300"/>
                </a:lnTo>
                <a:lnTo>
                  <a:pt x="3126" y="2297"/>
                </a:lnTo>
                <a:lnTo>
                  <a:pt x="3126" y="2295"/>
                </a:lnTo>
                <a:lnTo>
                  <a:pt x="3122" y="2299"/>
                </a:lnTo>
                <a:lnTo>
                  <a:pt x="3120" y="2300"/>
                </a:lnTo>
                <a:lnTo>
                  <a:pt x="3118" y="2302"/>
                </a:lnTo>
                <a:lnTo>
                  <a:pt x="3114" y="2308"/>
                </a:lnTo>
                <a:lnTo>
                  <a:pt x="3113" y="2314"/>
                </a:lnTo>
                <a:lnTo>
                  <a:pt x="3111" y="2320"/>
                </a:lnTo>
                <a:lnTo>
                  <a:pt x="3109" y="2323"/>
                </a:lnTo>
                <a:lnTo>
                  <a:pt x="3107" y="2331"/>
                </a:lnTo>
                <a:lnTo>
                  <a:pt x="3107" y="2333"/>
                </a:lnTo>
                <a:lnTo>
                  <a:pt x="3103" y="2337"/>
                </a:lnTo>
                <a:lnTo>
                  <a:pt x="3099" y="2339"/>
                </a:lnTo>
                <a:lnTo>
                  <a:pt x="3097" y="2343"/>
                </a:lnTo>
                <a:lnTo>
                  <a:pt x="3097" y="2347"/>
                </a:lnTo>
                <a:lnTo>
                  <a:pt x="3095" y="2348"/>
                </a:lnTo>
                <a:lnTo>
                  <a:pt x="3095" y="2350"/>
                </a:lnTo>
                <a:lnTo>
                  <a:pt x="3093" y="2352"/>
                </a:lnTo>
                <a:lnTo>
                  <a:pt x="3089" y="2354"/>
                </a:lnTo>
                <a:lnTo>
                  <a:pt x="3086" y="2356"/>
                </a:lnTo>
                <a:lnTo>
                  <a:pt x="3084" y="2358"/>
                </a:lnTo>
                <a:lnTo>
                  <a:pt x="3082" y="2358"/>
                </a:lnTo>
                <a:lnTo>
                  <a:pt x="3082" y="2362"/>
                </a:lnTo>
                <a:lnTo>
                  <a:pt x="3080" y="2362"/>
                </a:lnTo>
                <a:lnTo>
                  <a:pt x="3080" y="2364"/>
                </a:lnTo>
                <a:lnTo>
                  <a:pt x="3080" y="2366"/>
                </a:lnTo>
                <a:lnTo>
                  <a:pt x="3078" y="2368"/>
                </a:lnTo>
                <a:lnTo>
                  <a:pt x="3076" y="2370"/>
                </a:lnTo>
                <a:lnTo>
                  <a:pt x="3074" y="2371"/>
                </a:lnTo>
                <a:lnTo>
                  <a:pt x="3074" y="2373"/>
                </a:lnTo>
                <a:lnTo>
                  <a:pt x="3072" y="2375"/>
                </a:lnTo>
                <a:lnTo>
                  <a:pt x="3070" y="2377"/>
                </a:lnTo>
                <a:lnTo>
                  <a:pt x="3070" y="2379"/>
                </a:lnTo>
                <a:lnTo>
                  <a:pt x="3066" y="2383"/>
                </a:lnTo>
                <a:lnTo>
                  <a:pt x="3065" y="2381"/>
                </a:lnTo>
                <a:lnTo>
                  <a:pt x="3063" y="2379"/>
                </a:lnTo>
                <a:lnTo>
                  <a:pt x="3065" y="2377"/>
                </a:lnTo>
                <a:lnTo>
                  <a:pt x="3065" y="2375"/>
                </a:lnTo>
                <a:lnTo>
                  <a:pt x="3065" y="2373"/>
                </a:lnTo>
                <a:lnTo>
                  <a:pt x="3063" y="2371"/>
                </a:lnTo>
                <a:lnTo>
                  <a:pt x="3063" y="2373"/>
                </a:lnTo>
                <a:lnTo>
                  <a:pt x="3063" y="2375"/>
                </a:lnTo>
                <a:lnTo>
                  <a:pt x="3063" y="2377"/>
                </a:lnTo>
                <a:lnTo>
                  <a:pt x="3059" y="2377"/>
                </a:lnTo>
                <a:lnTo>
                  <a:pt x="3061" y="2379"/>
                </a:lnTo>
                <a:lnTo>
                  <a:pt x="3061" y="2381"/>
                </a:lnTo>
                <a:lnTo>
                  <a:pt x="3063" y="2381"/>
                </a:lnTo>
                <a:lnTo>
                  <a:pt x="3065" y="2383"/>
                </a:lnTo>
                <a:lnTo>
                  <a:pt x="3061" y="2389"/>
                </a:lnTo>
                <a:lnTo>
                  <a:pt x="3059" y="2389"/>
                </a:lnTo>
                <a:lnTo>
                  <a:pt x="3057" y="2387"/>
                </a:lnTo>
                <a:lnTo>
                  <a:pt x="3055" y="2387"/>
                </a:lnTo>
                <a:lnTo>
                  <a:pt x="3057" y="2389"/>
                </a:lnTo>
                <a:lnTo>
                  <a:pt x="3055" y="2391"/>
                </a:lnTo>
                <a:lnTo>
                  <a:pt x="3055" y="2393"/>
                </a:lnTo>
                <a:lnTo>
                  <a:pt x="3053" y="2395"/>
                </a:lnTo>
                <a:lnTo>
                  <a:pt x="3053" y="2396"/>
                </a:lnTo>
                <a:lnTo>
                  <a:pt x="3051" y="2396"/>
                </a:lnTo>
                <a:lnTo>
                  <a:pt x="3053" y="2395"/>
                </a:lnTo>
                <a:lnTo>
                  <a:pt x="3053" y="2393"/>
                </a:lnTo>
                <a:lnTo>
                  <a:pt x="3053" y="2389"/>
                </a:lnTo>
                <a:lnTo>
                  <a:pt x="3051" y="2389"/>
                </a:lnTo>
                <a:lnTo>
                  <a:pt x="3049" y="2385"/>
                </a:lnTo>
                <a:lnTo>
                  <a:pt x="3049" y="2383"/>
                </a:lnTo>
                <a:lnTo>
                  <a:pt x="3045" y="2381"/>
                </a:lnTo>
                <a:lnTo>
                  <a:pt x="3043" y="2381"/>
                </a:lnTo>
                <a:lnTo>
                  <a:pt x="3041" y="2381"/>
                </a:lnTo>
                <a:lnTo>
                  <a:pt x="3040" y="2383"/>
                </a:lnTo>
                <a:lnTo>
                  <a:pt x="3036" y="2387"/>
                </a:lnTo>
                <a:lnTo>
                  <a:pt x="3032" y="2391"/>
                </a:lnTo>
                <a:lnTo>
                  <a:pt x="3030" y="2393"/>
                </a:lnTo>
                <a:lnTo>
                  <a:pt x="3028" y="2395"/>
                </a:lnTo>
                <a:lnTo>
                  <a:pt x="3024" y="2396"/>
                </a:lnTo>
                <a:lnTo>
                  <a:pt x="3026" y="2400"/>
                </a:lnTo>
                <a:lnTo>
                  <a:pt x="3026" y="2402"/>
                </a:lnTo>
                <a:lnTo>
                  <a:pt x="3026" y="240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550"/>
          <p:cNvSpPr>
            <a:spLocks noEditPoints="1"/>
          </p:cNvSpPr>
          <p:nvPr/>
        </p:nvSpPr>
        <p:spPr bwMode="auto">
          <a:xfrm>
            <a:off x="395536" y="2420888"/>
            <a:ext cx="3896458" cy="3096344"/>
          </a:xfrm>
          <a:custGeom>
            <a:avLst/>
            <a:gdLst>
              <a:gd name="T0" fmla="*/ 2074 w 4042"/>
              <a:gd name="T1" fmla="*/ 3122 h 3212"/>
              <a:gd name="T2" fmla="*/ 2231 w 4042"/>
              <a:gd name="T3" fmla="*/ 3068 h 3212"/>
              <a:gd name="T4" fmla="*/ 2164 w 4042"/>
              <a:gd name="T5" fmla="*/ 3013 h 3212"/>
              <a:gd name="T6" fmla="*/ 2362 w 4042"/>
              <a:gd name="T7" fmla="*/ 2938 h 3212"/>
              <a:gd name="T8" fmla="*/ 2456 w 4042"/>
              <a:gd name="T9" fmla="*/ 2861 h 3212"/>
              <a:gd name="T10" fmla="*/ 2371 w 4042"/>
              <a:gd name="T11" fmla="*/ 2792 h 3212"/>
              <a:gd name="T12" fmla="*/ 2339 w 4042"/>
              <a:gd name="T13" fmla="*/ 2802 h 3212"/>
              <a:gd name="T14" fmla="*/ 2348 w 4042"/>
              <a:gd name="T15" fmla="*/ 2934 h 3212"/>
              <a:gd name="T16" fmla="*/ 2247 w 4042"/>
              <a:gd name="T17" fmla="*/ 2796 h 3212"/>
              <a:gd name="T18" fmla="*/ 2239 w 4042"/>
              <a:gd name="T19" fmla="*/ 2798 h 3212"/>
              <a:gd name="T20" fmla="*/ 2149 w 4042"/>
              <a:gd name="T21" fmla="*/ 2815 h 3212"/>
              <a:gd name="T22" fmla="*/ 2892 w 4042"/>
              <a:gd name="T23" fmla="*/ 2588 h 3212"/>
              <a:gd name="T24" fmla="*/ 2945 w 4042"/>
              <a:gd name="T25" fmla="*/ 2496 h 3212"/>
              <a:gd name="T26" fmla="*/ 3017 w 4042"/>
              <a:gd name="T27" fmla="*/ 2425 h 3212"/>
              <a:gd name="T28" fmla="*/ 3130 w 4042"/>
              <a:gd name="T29" fmla="*/ 2329 h 3212"/>
              <a:gd name="T30" fmla="*/ 3368 w 4042"/>
              <a:gd name="T31" fmla="*/ 2228 h 3212"/>
              <a:gd name="T32" fmla="*/ 3374 w 4042"/>
              <a:gd name="T33" fmla="*/ 2193 h 3212"/>
              <a:gd name="T34" fmla="*/ 3441 w 4042"/>
              <a:gd name="T35" fmla="*/ 1920 h 3212"/>
              <a:gd name="T36" fmla="*/ 2913 w 4042"/>
              <a:gd name="T37" fmla="*/ 2423 h 3212"/>
              <a:gd name="T38" fmla="*/ 2886 w 4042"/>
              <a:gd name="T39" fmla="*/ 2406 h 3212"/>
              <a:gd name="T40" fmla="*/ 2873 w 4042"/>
              <a:gd name="T41" fmla="*/ 2283 h 3212"/>
              <a:gd name="T42" fmla="*/ 2794 w 4042"/>
              <a:gd name="T43" fmla="*/ 2414 h 3212"/>
              <a:gd name="T44" fmla="*/ 2840 w 4042"/>
              <a:gd name="T45" fmla="*/ 2581 h 3212"/>
              <a:gd name="T46" fmla="*/ 2817 w 4042"/>
              <a:gd name="T47" fmla="*/ 2489 h 3212"/>
              <a:gd name="T48" fmla="*/ 2796 w 4042"/>
              <a:gd name="T49" fmla="*/ 2615 h 3212"/>
              <a:gd name="T50" fmla="*/ 2661 w 4042"/>
              <a:gd name="T51" fmla="*/ 2652 h 3212"/>
              <a:gd name="T52" fmla="*/ 2633 w 4042"/>
              <a:gd name="T53" fmla="*/ 2565 h 3212"/>
              <a:gd name="T54" fmla="*/ 2611 w 4042"/>
              <a:gd name="T55" fmla="*/ 2648 h 3212"/>
              <a:gd name="T56" fmla="*/ 2490 w 4042"/>
              <a:gd name="T57" fmla="*/ 2711 h 3212"/>
              <a:gd name="T58" fmla="*/ 2435 w 4042"/>
              <a:gd name="T59" fmla="*/ 2742 h 3212"/>
              <a:gd name="T60" fmla="*/ 2310 w 4042"/>
              <a:gd name="T61" fmla="*/ 2686 h 3212"/>
              <a:gd name="T62" fmla="*/ 2176 w 4042"/>
              <a:gd name="T63" fmla="*/ 2686 h 3212"/>
              <a:gd name="T64" fmla="*/ 2126 w 4042"/>
              <a:gd name="T65" fmla="*/ 2786 h 3212"/>
              <a:gd name="T66" fmla="*/ 2122 w 4042"/>
              <a:gd name="T67" fmla="*/ 2890 h 3212"/>
              <a:gd name="T68" fmla="*/ 2183 w 4042"/>
              <a:gd name="T69" fmla="*/ 2974 h 3212"/>
              <a:gd name="T70" fmla="*/ 2116 w 4042"/>
              <a:gd name="T71" fmla="*/ 3043 h 3212"/>
              <a:gd name="T72" fmla="*/ 2058 w 4042"/>
              <a:gd name="T73" fmla="*/ 3159 h 3212"/>
              <a:gd name="T74" fmla="*/ 1884 w 4042"/>
              <a:gd name="T75" fmla="*/ 3059 h 3212"/>
              <a:gd name="T76" fmla="*/ 1838 w 4042"/>
              <a:gd name="T77" fmla="*/ 2882 h 3212"/>
              <a:gd name="T78" fmla="*/ 1694 w 4042"/>
              <a:gd name="T79" fmla="*/ 2688 h 3212"/>
              <a:gd name="T80" fmla="*/ 1632 w 4042"/>
              <a:gd name="T81" fmla="*/ 2531 h 3212"/>
              <a:gd name="T82" fmla="*/ 1588 w 4042"/>
              <a:gd name="T83" fmla="*/ 2375 h 3212"/>
              <a:gd name="T84" fmla="*/ 1536 w 4042"/>
              <a:gd name="T85" fmla="*/ 2216 h 3212"/>
              <a:gd name="T86" fmla="*/ 1348 w 4042"/>
              <a:gd name="T87" fmla="*/ 2103 h 3212"/>
              <a:gd name="T88" fmla="*/ 1252 w 4042"/>
              <a:gd name="T89" fmla="*/ 1940 h 3212"/>
              <a:gd name="T90" fmla="*/ 1204 w 4042"/>
              <a:gd name="T91" fmla="*/ 1792 h 3212"/>
              <a:gd name="T92" fmla="*/ 839 w 4042"/>
              <a:gd name="T93" fmla="*/ 1408 h 3212"/>
              <a:gd name="T94" fmla="*/ 547 w 4042"/>
              <a:gd name="T95" fmla="*/ 1101 h 3212"/>
              <a:gd name="T96" fmla="*/ 328 w 4042"/>
              <a:gd name="T97" fmla="*/ 749 h 3212"/>
              <a:gd name="T98" fmla="*/ 31 w 4042"/>
              <a:gd name="T99" fmla="*/ 559 h 3212"/>
              <a:gd name="T100" fmla="*/ 92 w 4042"/>
              <a:gd name="T101" fmla="*/ 359 h 3212"/>
              <a:gd name="T102" fmla="*/ 501 w 4042"/>
              <a:gd name="T103" fmla="*/ 152 h 3212"/>
              <a:gd name="T104" fmla="*/ 709 w 4042"/>
              <a:gd name="T105" fmla="*/ 54 h 3212"/>
              <a:gd name="T106" fmla="*/ 1335 w 4042"/>
              <a:gd name="T107" fmla="*/ 37 h 3212"/>
              <a:gd name="T108" fmla="*/ 3454 w 4042"/>
              <a:gd name="T109" fmla="*/ 786 h 3212"/>
              <a:gd name="T110" fmla="*/ 3800 w 4042"/>
              <a:gd name="T111" fmla="*/ 1521 h 3212"/>
              <a:gd name="T112" fmla="*/ 3577 w 4042"/>
              <a:gd name="T113" fmla="*/ 1794 h 3212"/>
              <a:gd name="T114" fmla="*/ 3495 w 4042"/>
              <a:gd name="T115" fmla="*/ 1976 h 3212"/>
              <a:gd name="T116" fmla="*/ 3533 w 4042"/>
              <a:gd name="T117" fmla="*/ 1769 h 3212"/>
              <a:gd name="T118" fmla="*/ 3466 w 4042"/>
              <a:gd name="T119" fmla="*/ 1999 h 3212"/>
              <a:gd name="T120" fmla="*/ 3435 w 4042"/>
              <a:gd name="T121" fmla="*/ 2132 h 3212"/>
              <a:gd name="T122" fmla="*/ 3308 w 4042"/>
              <a:gd name="T123" fmla="*/ 2191 h 3212"/>
              <a:gd name="T124" fmla="*/ 3145 w 4042"/>
              <a:gd name="T125" fmla="*/ 2295 h 3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42" h="3212">
                <a:moveTo>
                  <a:pt x="2060" y="3176"/>
                </a:moveTo>
                <a:lnTo>
                  <a:pt x="2062" y="3176"/>
                </a:lnTo>
                <a:lnTo>
                  <a:pt x="2066" y="3176"/>
                </a:lnTo>
                <a:lnTo>
                  <a:pt x="2068" y="3174"/>
                </a:lnTo>
                <a:lnTo>
                  <a:pt x="2072" y="3172"/>
                </a:lnTo>
                <a:lnTo>
                  <a:pt x="2074" y="3172"/>
                </a:lnTo>
                <a:lnTo>
                  <a:pt x="2076" y="3170"/>
                </a:lnTo>
                <a:lnTo>
                  <a:pt x="2078" y="3170"/>
                </a:lnTo>
                <a:lnTo>
                  <a:pt x="2080" y="3170"/>
                </a:lnTo>
                <a:lnTo>
                  <a:pt x="2080" y="3174"/>
                </a:lnTo>
                <a:lnTo>
                  <a:pt x="2078" y="3176"/>
                </a:lnTo>
                <a:lnTo>
                  <a:pt x="2076" y="3178"/>
                </a:lnTo>
                <a:lnTo>
                  <a:pt x="2074" y="3182"/>
                </a:lnTo>
                <a:lnTo>
                  <a:pt x="2072" y="3184"/>
                </a:lnTo>
                <a:lnTo>
                  <a:pt x="2070" y="3186"/>
                </a:lnTo>
                <a:lnTo>
                  <a:pt x="2068" y="3189"/>
                </a:lnTo>
                <a:lnTo>
                  <a:pt x="2066" y="3191"/>
                </a:lnTo>
                <a:lnTo>
                  <a:pt x="2066" y="3193"/>
                </a:lnTo>
                <a:lnTo>
                  <a:pt x="2064" y="3195"/>
                </a:lnTo>
                <a:lnTo>
                  <a:pt x="2062" y="3197"/>
                </a:lnTo>
                <a:lnTo>
                  <a:pt x="2060" y="3199"/>
                </a:lnTo>
                <a:lnTo>
                  <a:pt x="2057" y="3199"/>
                </a:lnTo>
                <a:lnTo>
                  <a:pt x="2055" y="3197"/>
                </a:lnTo>
                <a:lnTo>
                  <a:pt x="2053" y="3195"/>
                </a:lnTo>
                <a:lnTo>
                  <a:pt x="2051" y="3195"/>
                </a:lnTo>
                <a:lnTo>
                  <a:pt x="2047" y="3191"/>
                </a:lnTo>
                <a:lnTo>
                  <a:pt x="2051" y="3182"/>
                </a:lnTo>
                <a:lnTo>
                  <a:pt x="2051" y="3180"/>
                </a:lnTo>
                <a:lnTo>
                  <a:pt x="2051" y="3174"/>
                </a:lnTo>
                <a:lnTo>
                  <a:pt x="2051" y="3170"/>
                </a:lnTo>
                <a:lnTo>
                  <a:pt x="2055" y="3170"/>
                </a:lnTo>
                <a:lnTo>
                  <a:pt x="2057" y="3172"/>
                </a:lnTo>
                <a:lnTo>
                  <a:pt x="2058" y="3174"/>
                </a:lnTo>
                <a:lnTo>
                  <a:pt x="2060" y="3176"/>
                </a:lnTo>
                <a:close/>
                <a:moveTo>
                  <a:pt x="2049" y="3172"/>
                </a:moveTo>
                <a:lnTo>
                  <a:pt x="2049" y="3176"/>
                </a:lnTo>
                <a:lnTo>
                  <a:pt x="2049" y="3178"/>
                </a:lnTo>
                <a:lnTo>
                  <a:pt x="2047" y="3184"/>
                </a:lnTo>
                <a:lnTo>
                  <a:pt x="2047" y="3186"/>
                </a:lnTo>
                <a:lnTo>
                  <a:pt x="2045" y="3193"/>
                </a:lnTo>
                <a:lnTo>
                  <a:pt x="2049" y="3197"/>
                </a:lnTo>
                <a:lnTo>
                  <a:pt x="2051" y="3197"/>
                </a:lnTo>
                <a:lnTo>
                  <a:pt x="2051" y="3199"/>
                </a:lnTo>
                <a:lnTo>
                  <a:pt x="2055" y="3201"/>
                </a:lnTo>
                <a:lnTo>
                  <a:pt x="2057" y="3203"/>
                </a:lnTo>
                <a:lnTo>
                  <a:pt x="2057" y="3205"/>
                </a:lnTo>
                <a:lnTo>
                  <a:pt x="2060" y="3207"/>
                </a:lnTo>
                <a:lnTo>
                  <a:pt x="2064" y="3209"/>
                </a:lnTo>
                <a:lnTo>
                  <a:pt x="2066" y="3207"/>
                </a:lnTo>
                <a:lnTo>
                  <a:pt x="2068" y="3207"/>
                </a:lnTo>
                <a:lnTo>
                  <a:pt x="2070" y="3207"/>
                </a:lnTo>
                <a:lnTo>
                  <a:pt x="2072" y="3209"/>
                </a:lnTo>
                <a:lnTo>
                  <a:pt x="2074" y="3212"/>
                </a:lnTo>
                <a:lnTo>
                  <a:pt x="2072" y="3212"/>
                </a:lnTo>
                <a:lnTo>
                  <a:pt x="2068" y="3212"/>
                </a:lnTo>
                <a:lnTo>
                  <a:pt x="2066" y="3212"/>
                </a:lnTo>
                <a:lnTo>
                  <a:pt x="2062" y="3212"/>
                </a:lnTo>
                <a:lnTo>
                  <a:pt x="2060" y="3210"/>
                </a:lnTo>
                <a:lnTo>
                  <a:pt x="2057" y="3210"/>
                </a:lnTo>
                <a:lnTo>
                  <a:pt x="2055" y="3210"/>
                </a:lnTo>
                <a:lnTo>
                  <a:pt x="2053" y="3210"/>
                </a:lnTo>
                <a:lnTo>
                  <a:pt x="2049" y="3210"/>
                </a:lnTo>
                <a:lnTo>
                  <a:pt x="2047" y="3209"/>
                </a:lnTo>
                <a:lnTo>
                  <a:pt x="2045" y="3207"/>
                </a:lnTo>
                <a:lnTo>
                  <a:pt x="2043" y="3205"/>
                </a:lnTo>
                <a:lnTo>
                  <a:pt x="2041" y="3203"/>
                </a:lnTo>
                <a:lnTo>
                  <a:pt x="2039" y="3201"/>
                </a:lnTo>
                <a:lnTo>
                  <a:pt x="2037" y="3201"/>
                </a:lnTo>
                <a:lnTo>
                  <a:pt x="2035" y="3199"/>
                </a:lnTo>
                <a:lnTo>
                  <a:pt x="2035" y="3197"/>
                </a:lnTo>
                <a:lnTo>
                  <a:pt x="2033" y="3193"/>
                </a:lnTo>
                <a:lnTo>
                  <a:pt x="2032" y="3191"/>
                </a:lnTo>
                <a:lnTo>
                  <a:pt x="2030" y="3189"/>
                </a:lnTo>
                <a:lnTo>
                  <a:pt x="2028" y="3187"/>
                </a:lnTo>
                <a:lnTo>
                  <a:pt x="2026" y="3187"/>
                </a:lnTo>
                <a:lnTo>
                  <a:pt x="2024" y="3186"/>
                </a:lnTo>
                <a:lnTo>
                  <a:pt x="2022" y="3184"/>
                </a:lnTo>
                <a:lnTo>
                  <a:pt x="2020" y="3182"/>
                </a:lnTo>
                <a:lnTo>
                  <a:pt x="2020" y="3180"/>
                </a:lnTo>
                <a:lnTo>
                  <a:pt x="2016" y="3178"/>
                </a:lnTo>
                <a:lnTo>
                  <a:pt x="2014" y="3178"/>
                </a:lnTo>
                <a:lnTo>
                  <a:pt x="2016" y="3176"/>
                </a:lnTo>
                <a:lnTo>
                  <a:pt x="2018" y="3174"/>
                </a:lnTo>
                <a:lnTo>
                  <a:pt x="2020" y="3174"/>
                </a:lnTo>
                <a:lnTo>
                  <a:pt x="2024" y="3174"/>
                </a:lnTo>
                <a:lnTo>
                  <a:pt x="2026" y="3174"/>
                </a:lnTo>
                <a:lnTo>
                  <a:pt x="2028" y="3174"/>
                </a:lnTo>
                <a:lnTo>
                  <a:pt x="2030" y="3174"/>
                </a:lnTo>
                <a:lnTo>
                  <a:pt x="2032" y="3172"/>
                </a:lnTo>
                <a:lnTo>
                  <a:pt x="2033" y="3168"/>
                </a:lnTo>
                <a:lnTo>
                  <a:pt x="2039" y="3162"/>
                </a:lnTo>
                <a:lnTo>
                  <a:pt x="2041" y="3162"/>
                </a:lnTo>
                <a:lnTo>
                  <a:pt x="2045" y="3166"/>
                </a:lnTo>
                <a:lnTo>
                  <a:pt x="2047" y="3168"/>
                </a:lnTo>
                <a:lnTo>
                  <a:pt x="2049" y="3172"/>
                </a:lnTo>
                <a:close/>
                <a:moveTo>
                  <a:pt x="2070" y="3162"/>
                </a:moveTo>
                <a:lnTo>
                  <a:pt x="2072" y="3164"/>
                </a:lnTo>
                <a:lnTo>
                  <a:pt x="2074" y="3164"/>
                </a:lnTo>
                <a:lnTo>
                  <a:pt x="2078" y="3162"/>
                </a:lnTo>
                <a:lnTo>
                  <a:pt x="2081" y="3162"/>
                </a:lnTo>
                <a:lnTo>
                  <a:pt x="2081" y="3166"/>
                </a:lnTo>
                <a:lnTo>
                  <a:pt x="2078" y="3166"/>
                </a:lnTo>
                <a:lnTo>
                  <a:pt x="2074" y="3168"/>
                </a:lnTo>
                <a:lnTo>
                  <a:pt x="2072" y="3168"/>
                </a:lnTo>
                <a:lnTo>
                  <a:pt x="2066" y="3170"/>
                </a:lnTo>
                <a:lnTo>
                  <a:pt x="2064" y="3172"/>
                </a:lnTo>
                <a:lnTo>
                  <a:pt x="2062" y="3172"/>
                </a:lnTo>
                <a:lnTo>
                  <a:pt x="2058" y="3172"/>
                </a:lnTo>
                <a:lnTo>
                  <a:pt x="2057" y="3168"/>
                </a:lnTo>
                <a:lnTo>
                  <a:pt x="2057" y="3166"/>
                </a:lnTo>
                <a:lnTo>
                  <a:pt x="2057" y="3164"/>
                </a:lnTo>
                <a:lnTo>
                  <a:pt x="2060" y="3161"/>
                </a:lnTo>
                <a:lnTo>
                  <a:pt x="2064" y="3162"/>
                </a:lnTo>
                <a:lnTo>
                  <a:pt x="2066" y="3161"/>
                </a:lnTo>
                <a:lnTo>
                  <a:pt x="2068" y="3161"/>
                </a:lnTo>
                <a:lnTo>
                  <a:pt x="2070" y="3162"/>
                </a:lnTo>
                <a:close/>
                <a:moveTo>
                  <a:pt x="2118" y="3120"/>
                </a:moveTo>
                <a:lnTo>
                  <a:pt x="2118" y="3124"/>
                </a:lnTo>
                <a:lnTo>
                  <a:pt x="2116" y="3126"/>
                </a:lnTo>
                <a:lnTo>
                  <a:pt x="2116" y="3128"/>
                </a:lnTo>
                <a:lnTo>
                  <a:pt x="2116" y="3130"/>
                </a:lnTo>
                <a:lnTo>
                  <a:pt x="2116" y="3132"/>
                </a:lnTo>
                <a:lnTo>
                  <a:pt x="2112" y="3136"/>
                </a:lnTo>
                <a:lnTo>
                  <a:pt x="2112" y="3138"/>
                </a:lnTo>
                <a:lnTo>
                  <a:pt x="2108" y="3141"/>
                </a:lnTo>
                <a:lnTo>
                  <a:pt x="2108" y="3143"/>
                </a:lnTo>
                <a:lnTo>
                  <a:pt x="2106" y="3145"/>
                </a:lnTo>
                <a:lnTo>
                  <a:pt x="2105" y="3147"/>
                </a:lnTo>
                <a:lnTo>
                  <a:pt x="2103" y="3151"/>
                </a:lnTo>
                <a:lnTo>
                  <a:pt x="2099" y="3153"/>
                </a:lnTo>
                <a:lnTo>
                  <a:pt x="2097" y="3155"/>
                </a:lnTo>
                <a:lnTo>
                  <a:pt x="2095" y="3157"/>
                </a:lnTo>
                <a:lnTo>
                  <a:pt x="2095" y="3159"/>
                </a:lnTo>
                <a:lnTo>
                  <a:pt x="2093" y="3161"/>
                </a:lnTo>
                <a:lnTo>
                  <a:pt x="2091" y="3162"/>
                </a:lnTo>
                <a:lnTo>
                  <a:pt x="2091" y="3164"/>
                </a:lnTo>
                <a:lnTo>
                  <a:pt x="2089" y="3168"/>
                </a:lnTo>
                <a:lnTo>
                  <a:pt x="2087" y="3168"/>
                </a:lnTo>
                <a:lnTo>
                  <a:pt x="2085" y="3170"/>
                </a:lnTo>
                <a:lnTo>
                  <a:pt x="2083" y="3168"/>
                </a:lnTo>
                <a:lnTo>
                  <a:pt x="2083" y="3164"/>
                </a:lnTo>
                <a:lnTo>
                  <a:pt x="2083" y="3162"/>
                </a:lnTo>
                <a:lnTo>
                  <a:pt x="2081" y="3161"/>
                </a:lnTo>
                <a:lnTo>
                  <a:pt x="2080" y="3161"/>
                </a:lnTo>
                <a:lnTo>
                  <a:pt x="2076" y="3162"/>
                </a:lnTo>
                <a:lnTo>
                  <a:pt x="2074" y="3162"/>
                </a:lnTo>
                <a:lnTo>
                  <a:pt x="2072" y="3162"/>
                </a:lnTo>
                <a:lnTo>
                  <a:pt x="2070" y="3159"/>
                </a:lnTo>
                <a:lnTo>
                  <a:pt x="2066" y="3159"/>
                </a:lnTo>
                <a:lnTo>
                  <a:pt x="2064" y="3159"/>
                </a:lnTo>
                <a:lnTo>
                  <a:pt x="2062" y="3159"/>
                </a:lnTo>
                <a:lnTo>
                  <a:pt x="2062" y="3157"/>
                </a:lnTo>
                <a:lnTo>
                  <a:pt x="2066" y="3153"/>
                </a:lnTo>
                <a:lnTo>
                  <a:pt x="2068" y="3151"/>
                </a:lnTo>
                <a:lnTo>
                  <a:pt x="2070" y="3147"/>
                </a:lnTo>
                <a:lnTo>
                  <a:pt x="2070" y="3143"/>
                </a:lnTo>
                <a:lnTo>
                  <a:pt x="2068" y="3139"/>
                </a:lnTo>
                <a:lnTo>
                  <a:pt x="2066" y="3136"/>
                </a:lnTo>
                <a:lnTo>
                  <a:pt x="2066" y="3134"/>
                </a:lnTo>
                <a:lnTo>
                  <a:pt x="2068" y="3130"/>
                </a:lnTo>
                <a:lnTo>
                  <a:pt x="2070" y="3128"/>
                </a:lnTo>
                <a:lnTo>
                  <a:pt x="2070" y="3126"/>
                </a:lnTo>
                <a:lnTo>
                  <a:pt x="2072" y="3124"/>
                </a:lnTo>
                <a:lnTo>
                  <a:pt x="2074" y="3122"/>
                </a:lnTo>
                <a:lnTo>
                  <a:pt x="2076" y="3122"/>
                </a:lnTo>
                <a:lnTo>
                  <a:pt x="2078" y="3122"/>
                </a:lnTo>
                <a:lnTo>
                  <a:pt x="2080" y="3122"/>
                </a:lnTo>
                <a:lnTo>
                  <a:pt x="2081" y="3122"/>
                </a:lnTo>
                <a:lnTo>
                  <a:pt x="2083" y="3122"/>
                </a:lnTo>
                <a:lnTo>
                  <a:pt x="2085" y="3122"/>
                </a:lnTo>
                <a:lnTo>
                  <a:pt x="2089" y="3118"/>
                </a:lnTo>
                <a:lnTo>
                  <a:pt x="2091" y="3116"/>
                </a:lnTo>
                <a:lnTo>
                  <a:pt x="2093" y="3113"/>
                </a:lnTo>
                <a:lnTo>
                  <a:pt x="2095" y="3113"/>
                </a:lnTo>
                <a:lnTo>
                  <a:pt x="2099" y="3109"/>
                </a:lnTo>
                <a:lnTo>
                  <a:pt x="2101" y="3109"/>
                </a:lnTo>
                <a:lnTo>
                  <a:pt x="2108" y="3105"/>
                </a:lnTo>
                <a:lnTo>
                  <a:pt x="2112" y="3103"/>
                </a:lnTo>
                <a:lnTo>
                  <a:pt x="2116" y="3105"/>
                </a:lnTo>
                <a:lnTo>
                  <a:pt x="2118" y="3105"/>
                </a:lnTo>
                <a:lnTo>
                  <a:pt x="2120" y="3107"/>
                </a:lnTo>
                <a:lnTo>
                  <a:pt x="2122" y="3109"/>
                </a:lnTo>
                <a:lnTo>
                  <a:pt x="2122" y="3114"/>
                </a:lnTo>
                <a:lnTo>
                  <a:pt x="2118" y="3116"/>
                </a:lnTo>
                <a:lnTo>
                  <a:pt x="2118" y="3120"/>
                </a:lnTo>
                <a:close/>
                <a:moveTo>
                  <a:pt x="2078" y="3099"/>
                </a:moveTo>
                <a:lnTo>
                  <a:pt x="2080" y="3099"/>
                </a:lnTo>
                <a:lnTo>
                  <a:pt x="2081" y="3099"/>
                </a:lnTo>
                <a:lnTo>
                  <a:pt x="2083" y="3101"/>
                </a:lnTo>
                <a:lnTo>
                  <a:pt x="2081" y="3101"/>
                </a:lnTo>
                <a:lnTo>
                  <a:pt x="2080" y="3103"/>
                </a:lnTo>
                <a:lnTo>
                  <a:pt x="2078" y="3105"/>
                </a:lnTo>
                <a:lnTo>
                  <a:pt x="2076" y="3107"/>
                </a:lnTo>
                <a:lnTo>
                  <a:pt x="2074" y="3109"/>
                </a:lnTo>
                <a:lnTo>
                  <a:pt x="2072" y="3109"/>
                </a:lnTo>
                <a:lnTo>
                  <a:pt x="2070" y="3113"/>
                </a:lnTo>
                <a:lnTo>
                  <a:pt x="2070" y="3114"/>
                </a:lnTo>
                <a:lnTo>
                  <a:pt x="2070" y="3116"/>
                </a:lnTo>
                <a:lnTo>
                  <a:pt x="2072" y="3118"/>
                </a:lnTo>
                <a:lnTo>
                  <a:pt x="2072" y="3120"/>
                </a:lnTo>
                <a:lnTo>
                  <a:pt x="2070" y="3124"/>
                </a:lnTo>
                <a:lnTo>
                  <a:pt x="2068" y="3126"/>
                </a:lnTo>
                <a:lnTo>
                  <a:pt x="2066" y="3128"/>
                </a:lnTo>
                <a:lnTo>
                  <a:pt x="2066" y="3130"/>
                </a:lnTo>
                <a:lnTo>
                  <a:pt x="2064" y="3132"/>
                </a:lnTo>
                <a:lnTo>
                  <a:pt x="2064" y="3134"/>
                </a:lnTo>
                <a:lnTo>
                  <a:pt x="2064" y="3136"/>
                </a:lnTo>
                <a:lnTo>
                  <a:pt x="2062" y="3138"/>
                </a:lnTo>
                <a:lnTo>
                  <a:pt x="2057" y="3136"/>
                </a:lnTo>
                <a:lnTo>
                  <a:pt x="2053" y="3134"/>
                </a:lnTo>
                <a:lnTo>
                  <a:pt x="2051" y="3134"/>
                </a:lnTo>
                <a:lnTo>
                  <a:pt x="2049" y="3134"/>
                </a:lnTo>
                <a:lnTo>
                  <a:pt x="2045" y="3132"/>
                </a:lnTo>
                <a:lnTo>
                  <a:pt x="2043" y="3132"/>
                </a:lnTo>
                <a:lnTo>
                  <a:pt x="2041" y="3130"/>
                </a:lnTo>
                <a:lnTo>
                  <a:pt x="2043" y="3128"/>
                </a:lnTo>
                <a:lnTo>
                  <a:pt x="2049" y="3128"/>
                </a:lnTo>
                <a:lnTo>
                  <a:pt x="2055" y="3126"/>
                </a:lnTo>
                <a:lnTo>
                  <a:pt x="2060" y="3122"/>
                </a:lnTo>
                <a:lnTo>
                  <a:pt x="2060" y="3120"/>
                </a:lnTo>
                <a:lnTo>
                  <a:pt x="2060" y="3118"/>
                </a:lnTo>
                <a:lnTo>
                  <a:pt x="2060" y="3116"/>
                </a:lnTo>
                <a:lnTo>
                  <a:pt x="2058" y="3114"/>
                </a:lnTo>
                <a:lnTo>
                  <a:pt x="2057" y="3114"/>
                </a:lnTo>
                <a:lnTo>
                  <a:pt x="2057" y="3113"/>
                </a:lnTo>
                <a:lnTo>
                  <a:pt x="2057" y="3111"/>
                </a:lnTo>
                <a:lnTo>
                  <a:pt x="2058" y="3109"/>
                </a:lnTo>
                <a:lnTo>
                  <a:pt x="2062" y="3105"/>
                </a:lnTo>
                <a:lnTo>
                  <a:pt x="2064" y="3105"/>
                </a:lnTo>
                <a:lnTo>
                  <a:pt x="2066" y="3107"/>
                </a:lnTo>
                <a:lnTo>
                  <a:pt x="2066" y="3109"/>
                </a:lnTo>
                <a:lnTo>
                  <a:pt x="2068" y="3111"/>
                </a:lnTo>
                <a:lnTo>
                  <a:pt x="2070" y="3111"/>
                </a:lnTo>
                <a:lnTo>
                  <a:pt x="2070" y="3109"/>
                </a:lnTo>
                <a:lnTo>
                  <a:pt x="2072" y="3107"/>
                </a:lnTo>
                <a:lnTo>
                  <a:pt x="2070" y="3105"/>
                </a:lnTo>
                <a:lnTo>
                  <a:pt x="2070" y="3103"/>
                </a:lnTo>
                <a:lnTo>
                  <a:pt x="2070" y="3101"/>
                </a:lnTo>
                <a:lnTo>
                  <a:pt x="2070" y="3099"/>
                </a:lnTo>
                <a:lnTo>
                  <a:pt x="2068" y="3099"/>
                </a:lnTo>
                <a:lnTo>
                  <a:pt x="2066" y="3099"/>
                </a:lnTo>
                <a:lnTo>
                  <a:pt x="2064" y="3099"/>
                </a:lnTo>
                <a:lnTo>
                  <a:pt x="2064" y="3097"/>
                </a:lnTo>
                <a:lnTo>
                  <a:pt x="2064" y="3095"/>
                </a:lnTo>
                <a:lnTo>
                  <a:pt x="2066" y="3095"/>
                </a:lnTo>
                <a:lnTo>
                  <a:pt x="2068" y="3095"/>
                </a:lnTo>
                <a:lnTo>
                  <a:pt x="2070" y="3095"/>
                </a:lnTo>
                <a:lnTo>
                  <a:pt x="2072" y="3095"/>
                </a:lnTo>
                <a:lnTo>
                  <a:pt x="2076" y="3097"/>
                </a:lnTo>
                <a:lnTo>
                  <a:pt x="2078" y="3099"/>
                </a:lnTo>
                <a:close/>
                <a:moveTo>
                  <a:pt x="2147" y="3101"/>
                </a:moveTo>
                <a:lnTo>
                  <a:pt x="2143" y="3101"/>
                </a:lnTo>
                <a:lnTo>
                  <a:pt x="2145" y="3097"/>
                </a:lnTo>
                <a:lnTo>
                  <a:pt x="2147" y="3093"/>
                </a:lnTo>
                <a:lnTo>
                  <a:pt x="2149" y="3091"/>
                </a:lnTo>
                <a:lnTo>
                  <a:pt x="2151" y="3088"/>
                </a:lnTo>
                <a:lnTo>
                  <a:pt x="2153" y="3086"/>
                </a:lnTo>
                <a:lnTo>
                  <a:pt x="2154" y="3086"/>
                </a:lnTo>
                <a:lnTo>
                  <a:pt x="2153" y="3090"/>
                </a:lnTo>
                <a:lnTo>
                  <a:pt x="2153" y="3093"/>
                </a:lnTo>
                <a:lnTo>
                  <a:pt x="2151" y="3095"/>
                </a:lnTo>
                <a:lnTo>
                  <a:pt x="2151" y="3097"/>
                </a:lnTo>
                <a:lnTo>
                  <a:pt x="2147" y="3101"/>
                </a:lnTo>
                <a:close/>
                <a:moveTo>
                  <a:pt x="2145" y="3080"/>
                </a:moveTo>
                <a:lnTo>
                  <a:pt x="2141" y="3082"/>
                </a:lnTo>
                <a:lnTo>
                  <a:pt x="2145" y="3078"/>
                </a:lnTo>
                <a:lnTo>
                  <a:pt x="2147" y="3076"/>
                </a:lnTo>
                <a:lnTo>
                  <a:pt x="2149" y="3074"/>
                </a:lnTo>
                <a:lnTo>
                  <a:pt x="2151" y="3072"/>
                </a:lnTo>
                <a:lnTo>
                  <a:pt x="2153" y="3072"/>
                </a:lnTo>
                <a:lnTo>
                  <a:pt x="2154" y="3070"/>
                </a:lnTo>
                <a:lnTo>
                  <a:pt x="2153" y="3074"/>
                </a:lnTo>
                <a:lnTo>
                  <a:pt x="2149" y="3078"/>
                </a:lnTo>
                <a:lnTo>
                  <a:pt x="2145" y="3080"/>
                </a:lnTo>
                <a:close/>
                <a:moveTo>
                  <a:pt x="2095" y="3030"/>
                </a:moveTo>
                <a:lnTo>
                  <a:pt x="2093" y="3030"/>
                </a:lnTo>
                <a:lnTo>
                  <a:pt x="2091" y="3030"/>
                </a:lnTo>
                <a:lnTo>
                  <a:pt x="2091" y="3028"/>
                </a:lnTo>
                <a:lnTo>
                  <a:pt x="2091" y="3024"/>
                </a:lnTo>
                <a:lnTo>
                  <a:pt x="2093" y="3024"/>
                </a:lnTo>
                <a:lnTo>
                  <a:pt x="2095" y="3024"/>
                </a:lnTo>
                <a:lnTo>
                  <a:pt x="2095" y="3028"/>
                </a:lnTo>
                <a:lnTo>
                  <a:pt x="2095" y="3030"/>
                </a:lnTo>
                <a:close/>
                <a:moveTo>
                  <a:pt x="2168" y="3005"/>
                </a:moveTo>
                <a:lnTo>
                  <a:pt x="2166" y="3007"/>
                </a:lnTo>
                <a:lnTo>
                  <a:pt x="2164" y="3007"/>
                </a:lnTo>
                <a:lnTo>
                  <a:pt x="2164" y="3005"/>
                </a:lnTo>
                <a:lnTo>
                  <a:pt x="2164" y="3003"/>
                </a:lnTo>
                <a:lnTo>
                  <a:pt x="2164" y="3001"/>
                </a:lnTo>
                <a:lnTo>
                  <a:pt x="2166" y="2999"/>
                </a:lnTo>
                <a:lnTo>
                  <a:pt x="2168" y="3001"/>
                </a:lnTo>
                <a:lnTo>
                  <a:pt x="2168" y="3003"/>
                </a:lnTo>
                <a:lnTo>
                  <a:pt x="2168" y="3005"/>
                </a:lnTo>
                <a:close/>
                <a:moveTo>
                  <a:pt x="2212" y="2982"/>
                </a:moveTo>
                <a:lnTo>
                  <a:pt x="2214" y="2984"/>
                </a:lnTo>
                <a:lnTo>
                  <a:pt x="2218" y="2986"/>
                </a:lnTo>
                <a:lnTo>
                  <a:pt x="2220" y="2988"/>
                </a:lnTo>
                <a:lnTo>
                  <a:pt x="2225" y="2994"/>
                </a:lnTo>
                <a:lnTo>
                  <a:pt x="2229" y="2997"/>
                </a:lnTo>
                <a:lnTo>
                  <a:pt x="2233" y="3001"/>
                </a:lnTo>
                <a:lnTo>
                  <a:pt x="2241" y="3005"/>
                </a:lnTo>
                <a:lnTo>
                  <a:pt x="2241" y="3007"/>
                </a:lnTo>
                <a:lnTo>
                  <a:pt x="2245" y="3007"/>
                </a:lnTo>
                <a:lnTo>
                  <a:pt x="2247" y="3009"/>
                </a:lnTo>
                <a:lnTo>
                  <a:pt x="2249" y="3013"/>
                </a:lnTo>
                <a:lnTo>
                  <a:pt x="2250" y="3013"/>
                </a:lnTo>
                <a:lnTo>
                  <a:pt x="2250" y="3015"/>
                </a:lnTo>
                <a:lnTo>
                  <a:pt x="2252" y="3015"/>
                </a:lnTo>
                <a:lnTo>
                  <a:pt x="2254" y="3018"/>
                </a:lnTo>
                <a:lnTo>
                  <a:pt x="2256" y="3024"/>
                </a:lnTo>
                <a:lnTo>
                  <a:pt x="2258" y="3026"/>
                </a:lnTo>
                <a:lnTo>
                  <a:pt x="2260" y="3028"/>
                </a:lnTo>
                <a:lnTo>
                  <a:pt x="2260" y="3032"/>
                </a:lnTo>
                <a:lnTo>
                  <a:pt x="2258" y="3036"/>
                </a:lnTo>
                <a:lnTo>
                  <a:pt x="2254" y="3040"/>
                </a:lnTo>
                <a:lnTo>
                  <a:pt x="2252" y="3042"/>
                </a:lnTo>
                <a:lnTo>
                  <a:pt x="2250" y="3043"/>
                </a:lnTo>
                <a:lnTo>
                  <a:pt x="2249" y="3045"/>
                </a:lnTo>
                <a:lnTo>
                  <a:pt x="2247" y="3047"/>
                </a:lnTo>
                <a:lnTo>
                  <a:pt x="2245" y="3045"/>
                </a:lnTo>
                <a:lnTo>
                  <a:pt x="2245" y="3049"/>
                </a:lnTo>
                <a:lnTo>
                  <a:pt x="2243" y="3051"/>
                </a:lnTo>
                <a:lnTo>
                  <a:pt x="2241" y="3053"/>
                </a:lnTo>
                <a:lnTo>
                  <a:pt x="2239" y="3057"/>
                </a:lnTo>
                <a:lnTo>
                  <a:pt x="2237" y="3061"/>
                </a:lnTo>
                <a:lnTo>
                  <a:pt x="2233" y="3063"/>
                </a:lnTo>
                <a:lnTo>
                  <a:pt x="2231" y="3066"/>
                </a:lnTo>
                <a:lnTo>
                  <a:pt x="2231" y="3068"/>
                </a:lnTo>
                <a:lnTo>
                  <a:pt x="2227" y="3074"/>
                </a:lnTo>
                <a:lnTo>
                  <a:pt x="2225" y="3076"/>
                </a:lnTo>
                <a:lnTo>
                  <a:pt x="2220" y="3084"/>
                </a:lnTo>
                <a:lnTo>
                  <a:pt x="2218" y="3088"/>
                </a:lnTo>
                <a:lnTo>
                  <a:pt x="2216" y="3091"/>
                </a:lnTo>
                <a:lnTo>
                  <a:pt x="2212" y="3093"/>
                </a:lnTo>
                <a:lnTo>
                  <a:pt x="2208" y="3097"/>
                </a:lnTo>
                <a:lnTo>
                  <a:pt x="2206" y="3099"/>
                </a:lnTo>
                <a:lnTo>
                  <a:pt x="2204" y="3101"/>
                </a:lnTo>
                <a:lnTo>
                  <a:pt x="2202" y="3103"/>
                </a:lnTo>
                <a:lnTo>
                  <a:pt x="2199" y="3107"/>
                </a:lnTo>
                <a:lnTo>
                  <a:pt x="2197" y="3107"/>
                </a:lnTo>
                <a:lnTo>
                  <a:pt x="2193" y="3109"/>
                </a:lnTo>
                <a:lnTo>
                  <a:pt x="2191" y="3111"/>
                </a:lnTo>
                <a:lnTo>
                  <a:pt x="2187" y="3114"/>
                </a:lnTo>
                <a:lnTo>
                  <a:pt x="2185" y="3114"/>
                </a:lnTo>
                <a:lnTo>
                  <a:pt x="2183" y="3116"/>
                </a:lnTo>
                <a:lnTo>
                  <a:pt x="2181" y="3116"/>
                </a:lnTo>
                <a:lnTo>
                  <a:pt x="2179" y="3118"/>
                </a:lnTo>
                <a:lnTo>
                  <a:pt x="2177" y="3118"/>
                </a:lnTo>
                <a:lnTo>
                  <a:pt x="2176" y="3120"/>
                </a:lnTo>
                <a:lnTo>
                  <a:pt x="2172" y="3122"/>
                </a:lnTo>
                <a:lnTo>
                  <a:pt x="2168" y="3124"/>
                </a:lnTo>
                <a:lnTo>
                  <a:pt x="2164" y="3126"/>
                </a:lnTo>
                <a:lnTo>
                  <a:pt x="2160" y="3128"/>
                </a:lnTo>
                <a:lnTo>
                  <a:pt x="2158" y="3128"/>
                </a:lnTo>
                <a:lnTo>
                  <a:pt x="2156" y="3130"/>
                </a:lnTo>
                <a:lnTo>
                  <a:pt x="2154" y="3132"/>
                </a:lnTo>
                <a:lnTo>
                  <a:pt x="2151" y="3132"/>
                </a:lnTo>
                <a:lnTo>
                  <a:pt x="2149" y="3134"/>
                </a:lnTo>
                <a:lnTo>
                  <a:pt x="2145" y="3136"/>
                </a:lnTo>
                <a:lnTo>
                  <a:pt x="2143" y="3139"/>
                </a:lnTo>
                <a:lnTo>
                  <a:pt x="2139" y="3141"/>
                </a:lnTo>
                <a:lnTo>
                  <a:pt x="2135" y="3141"/>
                </a:lnTo>
                <a:lnTo>
                  <a:pt x="2131" y="3143"/>
                </a:lnTo>
                <a:lnTo>
                  <a:pt x="2129" y="3141"/>
                </a:lnTo>
                <a:lnTo>
                  <a:pt x="2128" y="3139"/>
                </a:lnTo>
                <a:lnTo>
                  <a:pt x="2126" y="3138"/>
                </a:lnTo>
                <a:lnTo>
                  <a:pt x="2126" y="3136"/>
                </a:lnTo>
                <a:lnTo>
                  <a:pt x="2126" y="3132"/>
                </a:lnTo>
                <a:lnTo>
                  <a:pt x="2128" y="3130"/>
                </a:lnTo>
                <a:lnTo>
                  <a:pt x="2129" y="3128"/>
                </a:lnTo>
                <a:lnTo>
                  <a:pt x="2129" y="3126"/>
                </a:lnTo>
                <a:lnTo>
                  <a:pt x="2131" y="3124"/>
                </a:lnTo>
                <a:lnTo>
                  <a:pt x="2131" y="3120"/>
                </a:lnTo>
                <a:lnTo>
                  <a:pt x="2133" y="3118"/>
                </a:lnTo>
                <a:lnTo>
                  <a:pt x="2135" y="3114"/>
                </a:lnTo>
                <a:lnTo>
                  <a:pt x="2137" y="3114"/>
                </a:lnTo>
                <a:lnTo>
                  <a:pt x="2139" y="3113"/>
                </a:lnTo>
                <a:lnTo>
                  <a:pt x="2139" y="3111"/>
                </a:lnTo>
                <a:lnTo>
                  <a:pt x="2143" y="3107"/>
                </a:lnTo>
                <a:lnTo>
                  <a:pt x="2145" y="3105"/>
                </a:lnTo>
                <a:lnTo>
                  <a:pt x="2147" y="3103"/>
                </a:lnTo>
                <a:lnTo>
                  <a:pt x="2151" y="3101"/>
                </a:lnTo>
                <a:lnTo>
                  <a:pt x="2153" y="3097"/>
                </a:lnTo>
                <a:lnTo>
                  <a:pt x="2154" y="3095"/>
                </a:lnTo>
                <a:lnTo>
                  <a:pt x="2156" y="3093"/>
                </a:lnTo>
                <a:lnTo>
                  <a:pt x="2156" y="3090"/>
                </a:lnTo>
                <a:lnTo>
                  <a:pt x="2156" y="3088"/>
                </a:lnTo>
                <a:lnTo>
                  <a:pt x="2156" y="3084"/>
                </a:lnTo>
                <a:lnTo>
                  <a:pt x="2158" y="3082"/>
                </a:lnTo>
                <a:lnTo>
                  <a:pt x="2160" y="3080"/>
                </a:lnTo>
                <a:lnTo>
                  <a:pt x="2162" y="3078"/>
                </a:lnTo>
                <a:lnTo>
                  <a:pt x="2164" y="3074"/>
                </a:lnTo>
                <a:lnTo>
                  <a:pt x="2164" y="3072"/>
                </a:lnTo>
                <a:lnTo>
                  <a:pt x="2168" y="3072"/>
                </a:lnTo>
                <a:lnTo>
                  <a:pt x="2166" y="3070"/>
                </a:lnTo>
                <a:lnTo>
                  <a:pt x="2162" y="3072"/>
                </a:lnTo>
                <a:lnTo>
                  <a:pt x="2160" y="3076"/>
                </a:lnTo>
                <a:lnTo>
                  <a:pt x="2162" y="3068"/>
                </a:lnTo>
                <a:lnTo>
                  <a:pt x="2164" y="3065"/>
                </a:lnTo>
                <a:lnTo>
                  <a:pt x="2164" y="3061"/>
                </a:lnTo>
                <a:lnTo>
                  <a:pt x="2164" y="3057"/>
                </a:lnTo>
                <a:lnTo>
                  <a:pt x="2164" y="3055"/>
                </a:lnTo>
                <a:lnTo>
                  <a:pt x="2164" y="3053"/>
                </a:lnTo>
                <a:lnTo>
                  <a:pt x="2164" y="3051"/>
                </a:lnTo>
                <a:lnTo>
                  <a:pt x="2166" y="3047"/>
                </a:lnTo>
                <a:lnTo>
                  <a:pt x="2166" y="3045"/>
                </a:lnTo>
                <a:lnTo>
                  <a:pt x="2166" y="3043"/>
                </a:lnTo>
                <a:lnTo>
                  <a:pt x="2164" y="3038"/>
                </a:lnTo>
                <a:lnTo>
                  <a:pt x="2162" y="3034"/>
                </a:lnTo>
                <a:lnTo>
                  <a:pt x="2162" y="3030"/>
                </a:lnTo>
                <a:lnTo>
                  <a:pt x="2164" y="3028"/>
                </a:lnTo>
                <a:lnTo>
                  <a:pt x="2166" y="3028"/>
                </a:lnTo>
                <a:lnTo>
                  <a:pt x="2168" y="3028"/>
                </a:lnTo>
                <a:lnTo>
                  <a:pt x="2170" y="3028"/>
                </a:lnTo>
                <a:lnTo>
                  <a:pt x="2172" y="3028"/>
                </a:lnTo>
                <a:lnTo>
                  <a:pt x="2174" y="3028"/>
                </a:lnTo>
                <a:lnTo>
                  <a:pt x="2176" y="3028"/>
                </a:lnTo>
                <a:lnTo>
                  <a:pt x="2177" y="3028"/>
                </a:lnTo>
                <a:lnTo>
                  <a:pt x="2179" y="3028"/>
                </a:lnTo>
                <a:lnTo>
                  <a:pt x="2181" y="3026"/>
                </a:lnTo>
                <a:lnTo>
                  <a:pt x="2181" y="3024"/>
                </a:lnTo>
                <a:lnTo>
                  <a:pt x="2183" y="3024"/>
                </a:lnTo>
                <a:lnTo>
                  <a:pt x="2183" y="3020"/>
                </a:lnTo>
                <a:lnTo>
                  <a:pt x="2185" y="3017"/>
                </a:lnTo>
                <a:lnTo>
                  <a:pt x="2187" y="3017"/>
                </a:lnTo>
                <a:lnTo>
                  <a:pt x="2187" y="3018"/>
                </a:lnTo>
                <a:lnTo>
                  <a:pt x="2187" y="3022"/>
                </a:lnTo>
                <a:lnTo>
                  <a:pt x="2189" y="3022"/>
                </a:lnTo>
                <a:lnTo>
                  <a:pt x="2191" y="3018"/>
                </a:lnTo>
                <a:lnTo>
                  <a:pt x="2193" y="3017"/>
                </a:lnTo>
                <a:lnTo>
                  <a:pt x="2195" y="3015"/>
                </a:lnTo>
                <a:lnTo>
                  <a:pt x="2197" y="3013"/>
                </a:lnTo>
                <a:lnTo>
                  <a:pt x="2197" y="3011"/>
                </a:lnTo>
                <a:lnTo>
                  <a:pt x="2195" y="3009"/>
                </a:lnTo>
                <a:lnTo>
                  <a:pt x="2195" y="3005"/>
                </a:lnTo>
                <a:lnTo>
                  <a:pt x="2193" y="3001"/>
                </a:lnTo>
                <a:lnTo>
                  <a:pt x="2191" y="2999"/>
                </a:lnTo>
                <a:lnTo>
                  <a:pt x="2191" y="2997"/>
                </a:lnTo>
                <a:lnTo>
                  <a:pt x="2193" y="2995"/>
                </a:lnTo>
                <a:lnTo>
                  <a:pt x="2197" y="2995"/>
                </a:lnTo>
                <a:lnTo>
                  <a:pt x="2195" y="2997"/>
                </a:lnTo>
                <a:lnTo>
                  <a:pt x="2197" y="2999"/>
                </a:lnTo>
                <a:lnTo>
                  <a:pt x="2199" y="2997"/>
                </a:lnTo>
                <a:lnTo>
                  <a:pt x="2199" y="2994"/>
                </a:lnTo>
                <a:lnTo>
                  <a:pt x="2199" y="2992"/>
                </a:lnTo>
                <a:lnTo>
                  <a:pt x="2199" y="2990"/>
                </a:lnTo>
                <a:lnTo>
                  <a:pt x="2202" y="2986"/>
                </a:lnTo>
                <a:lnTo>
                  <a:pt x="2204" y="2984"/>
                </a:lnTo>
                <a:lnTo>
                  <a:pt x="2206" y="2984"/>
                </a:lnTo>
                <a:lnTo>
                  <a:pt x="2208" y="2984"/>
                </a:lnTo>
                <a:lnTo>
                  <a:pt x="2210" y="2982"/>
                </a:lnTo>
                <a:lnTo>
                  <a:pt x="2212" y="2982"/>
                </a:lnTo>
                <a:close/>
                <a:moveTo>
                  <a:pt x="2197" y="2984"/>
                </a:moveTo>
                <a:lnTo>
                  <a:pt x="2199" y="2986"/>
                </a:lnTo>
                <a:lnTo>
                  <a:pt x="2199" y="2988"/>
                </a:lnTo>
                <a:lnTo>
                  <a:pt x="2195" y="2990"/>
                </a:lnTo>
                <a:lnTo>
                  <a:pt x="2193" y="2992"/>
                </a:lnTo>
                <a:lnTo>
                  <a:pt x="2191" y="2994"/>
                </a:lnTo>
                <a:lnTo>
                  <a:pt x="2189" y="2995"/>
                </a:lnTo>
                <a:lnTo>
                  <a:pt x="2187" y="2997"/>
                </a:lnTo>
                <a:lnTo>
                  <a:pt x="2187" y="2999"/>
                </a:lnTo>
                <a:lnTo>
                  <a:pt x="2187" y="3001"/>
                </a:lnTo>
                <a:lnTo>
                  <a:pt x="2189" y="3003"/>
                </a:lnTo>
                <a:lnTo>
                  <a:pt x="2191" y="3007"/>
                </a:lnTo>
                <a:lnTo>
                  <a:pt x="2191" y="3009"/>
                </a:lnTo>
                <a:lnTo>
                  <a:pt x="2191" y="3011"/>
                </a:lnTo>
                <a:lnTo>
                  <a:pt x="2189" y="3011"/>
                </a:lnTo>
                <a:lnTo>
                  <a:pt x="2187" y="3013"/>
                </a:lnTo>
                <a:lnTo>
                  <a:pt x="2187" y="3015"/>
                </a:lnTo>
                <a:lnTo>
                  <a:pt x="2185" y="3015"/>
                </a:lnTo>
                <a:lnTo>
                  <a:pt x="2185" y="3011"/>
                </a:lnTo>
                <a:lnTo>
                  <a:pt x="2183" y="3011"/>
                </a:lnTo>
                <a:lnTo>
                  <a:pt x="2181" y="3015"/>
                </a:lnTo>
                <a:lnTo>
                  <a:pt x="2183" y="3017"/>
                </a:lnTo>
                <a:lnTo>
                  <a:pt x="2183" y="3018"/>
                </a:lnTo>
                <a:lnTo>
                  <a:pt x="2181" y="3020"/>
                </a:lnTo>
                <a:lnTo>
                  <a:pt x="2179" y="3024"/>
                </a:lnTo>
                <a:lnTo>
                  <a:pt x="2176" y="3026"/>
                </a:lnTo>
                <a:lnTo>
                  <a:pt x="2174" y="3026"/>
                </a:lnTo>
                <a:lnTo>
                  <a:pt x="2172" y="3024"/>
                </a:lnTo>
                <a:lnTo>
                  <a:pt x="2168" y="3024"/>
                </a:lnTo>
                <a:lnTo>
                  <a:pt x="2166" y="3026"/>
                </a:lnTo>
                <a:lnTo>
                  <a:pt x="2164" y="3026"/>
                </a:lnTo>
                <a:lnTo>
                  <a:pt x="2162" y="3028"/>
                </a:lnTo>
                <a:lnTo>
                  <a:pt x="2160" y="3028"/>
                </a:lnTo>
                <a:lnTo>
                  <a:pt x="2158" y="3026"/>
                </a:lnTo>
                <a:lnTo>
                  <a:pt x="2158" y="3024"/>
                </a:lnTo>
                <a:lnTo>
                  <a:pt x="2160" y="3022"/>
                </a:lnTo>
                <a:lnTo>
                  <a:pt x="2160" y="3020"/>
                </a:lnTo>
                <a:lnTo>
                  <a:pt x="2162" y="3017"/>
                </a:lnTo>
                <a:lnTo>
                  <a:pt x="2162" y="3015"/>
                </a:lnTo>
                <a:lnTo>
                  <a:pt x="2164" y="3013"/>
                </a:lnTo>
                <a:lnTo>
                  <a:pt x="2166" y="3013"/>
                </a:lnTo>
                <a:lnTo>
                  <a:pt x="2168" y="3011"/>
                </a:lnTo>
                <a:lnTo>
                  <a:pt x="2168" y="3009"/>
                </a:lnTo>
                <a:lnTo>
                  <a:pt x="2170" y="3007"/>
                </a:lnTo>
                <a:lnTo>
                  <a:pt x="2172" y="3003"/>
                </a:lnTo>
                <a:lnTo>
                  <a:pt x="2170" y="3001"/>
                </a:lnTo>
                <a:lnTo>
                  <a:pt x="2170" y="2999"/>
                </a:lnTo>
                <a:lnTo>
                  <a:pt x="2170" y="2997"/>
                </a:lnTo>
                <a:lnTo>
                  <a:pt x="2170" y="2994"/>
                </a:lnTo>
                <a:lnTo>
                  <a:pt x="2174" y="2994"/>
                </a:lnTo>
                <a:lnTo>
                  <a:pt x="2176" y="2995"/>
                </a:lnTo>
                <a:lnTo>
                  <a:pt x="2177" y="2995"/>
                </a:lnTo>
                <a:lnTo>
                  <a:pt x="2177" y="2994"/>
                </a:lnTo>
                <a:lnTo>
                  <a:pt x="2179" y="2992"/>
                </a:lnTo>
                <a:lnTo>
                  <a:pt x="2179" y="2990"/>
                </a:lnTo>
                <a:lnTo>
                  <a:pt x="2179" y="2984"/>
                </a:lnTo>
                <a:lnTo>
                  <a:pt x="2179" y="2982"/>
                </a:lnTo>
                <a:lnTo>
                  <a:pt x="2181" y="2980"/>
                </a:lnTo>
                <a:lnTo>
                  <a:pt x="2183" y="2978"/>
                </a:lnTo>
                <a:lnTo>
                  <a:pt x="2185" y="2976"/>
                </a:lnTo>
                <a:lnTo>
                  <a:pt x="2187" y="2976"/>
                </a:lnTo>
                <a:lnTo>
                  <a:pt x="2189" y="2980"/>
                </a:lnTo>
                <a:lnTo>
                  <a:pt x="2191" y="2982"/>
                </a:lnTo>
                <a:lnTo>
                  <a:pt x="2193" y="2982"/>
                </a:lnTo>
                <a:lnTo>
                  <a:pt x="2197" y="2984"/>
                </a:lnTo>
                <a:close/>
                <a:moveTo>
                  <a:pt x="2103" y="2947"/>
                </a:moveTo>
                <a:lnTo>
                  <a:pt x="2101" y="2947"/>
                </a:lnTo>
                <a:lnTo>
                  <a:pt x="2097" y="2946"/>
                </a:lnTo>
                <a:lnTo>
                  <a:pt x="2095" y="2946"/>
                </a:lnTo>
                <a:lnTo>
                  <a:pt x="2097" y="2944"/>
                </a:lnTo>
                <a:lnTo>
                  <a:pt x="2099" y="2944"/>
                </a:lnTo>
                <a:lnTo>
                  <a:pt x="2101" y="2944"/>
                </a:lnTo>
                <a:lnTo>
                  <a:pt x="2105" y="2946"/>
                </a:lnTo>
                <a:lnTo>
                  <a:pt x="2103" y="2947"/>
                </a:lnTo>
                <a:close/>
                <a:moveTo>
                  <a:pt x="2419" y="2907"/>
                </a:moveTo>
                <a:lnTo>
                  <a:pt x="2421" y="2909"/>
                </a:lnTo>
                <a:lnTo>
                  <a:pt x="2425" y="2911"/>
                </a:lnTo>
                <a:lnTo>
                  <a:pt x="2423" y="2913"/>
                </a:lnTo>
                <a:lnTo>
                  <a:pt x="2421" y="2913"/>
                </a:lnTo>
                <a:lnTo>
                  <a:pt x="2419" y="2915"/>
                </a:lnTo>
                <a:lnTo>
                  <a:pt x="2416" y="2917"/>
                </a:lnTo>
                <a:lnTo>
                  <a:pt x="2416" y="2919"/>
                </a:lnTo>
                <a:lnTo>
                  <a:pt x="2416" y="2921"/>
                </a:lnTo>
                <a:lnTo>
                  <a:pt x="2416" y="2924"/>
                </a:lnTo>
                <a:lnTo>
                  <a:pt x="2416" y="2926"/>
                </a:lnTo>
                <a:lnTo>
                  <a:pt x="2412" y="2928"/>
                </a:lnTo>
                <a:lnTo>
                  <a:pt x="2410" y="2930"/>
                </a:lnTo>
                <a:lnTo>
                  <a:pt x="2408" y="2930"/>
                </a:lnTo>
                <a:lnTo>
                  <a:pt x="2406" y="2928"/>
                </a:lnTo>
                <a:lnTo>
                  <a:pt x="2404" y="2928"/>
                </a:lnTo>
                <a:lnTo>
                  <a:pt x="2402" y="2926"/>
                </a:lnTo>
                <a:lnTo>
                  <a:pt x="2400" y="2926"/>
                </a:lnTo>
                <a:lnTo>
                  <a:pt x="2402" y="2928"/>
                </a:lnTo>
                <a:lnTo>
                  <a:pt x="2404" y="2928"/>
                </a:lnTo>
                <a:lnTo>
                  <a:pt x="2406" y="2930"/>
                </a:lnTo>
                <a:lnTo>
                  <a:pt x="2408" y="2930"/>
                </a:lnTo>
                <a:lnTo>
                  <a:pt x="2414" y="2928"/>
                </a:lnTo>
                <a:lnTo>
                  <a:pt x="2416" y="2926"/>
                </a:lnTo>
                <a:lnTo>
                  <a:pt x="2416" y="2922"/>
                </a:lnTo>
                <a:lnTo>
                  <a:pt x="2417" y="2919"/>
                </a:lnTo>
                <a:lnTo>
                  <a:pt x="2417" y="2917"/>
                </a:lnTo>
                <a:lnTo>
                  <a:pt x="2419" y="2917"/>
                </a:lnTo>
                <a:lnTo>
                  <a:pt x="2421" y="2917"/>
                </a:lnTo>
                <a:lnTo>
                  <a:pt x="2423" y="2915"/>
                </a:lnTo>
                <a:lnTo>
                  <a:pt x="2425" y="2915"/>
                </a:lnTo>
                <a:lnTo>
                  <a:pt x="2429" y="2913"/>
                </a:lnTo>
                <a:lnTo>
                  <a:pt x="2431" y="2913"/>
                </a:lnTo>
                <a:lnTo>
                  <a:pt x="2431" y="2915"/>
                </a:lnTo>
                <a:lnTo>
                  <a:pt x="2433" y="2919"/>
                </a:lnTo>
                <a:lnTo>
                  <a:pt x="2435" y="2921"/>
                </a:lnTo>
                <a:lnTo>
                  <a:pt x="2437" y="2922"/>
                </a:lnTo>
                <a:lnTo>
                  <a:pt x="2437" y="2924"/>
                </a:lnTo>
                <a:lnTo>
                  <a:pt x="2439" y="2924"/>
                </a:lnTo>
                <a:lnTo>
                  <a:pt x="2441" y="2928"/>
                </a:lnTo>
                <a:lnTo>
                  <a:pt x="2439" y="2930"/>
                </a:lnTo>
                <a:lnTo>
                  <a:pt x="2435" y="2932"/>
                </a:lnTo>
                <a:lnTo>
                  <a:pt x="2433" y="2932"/>
                </a:lnTo>
                <a:lnTo>
                  <a:pt x="2431" y="2932"/>
                </a:lnTo>
                <a:lnTo>
                  <a:pt x="2429" y="2934"/>
                </a:lnTo>
                <a:lnTo>
                  <a:pt x="2427" y="2934"/>
                </a:lnTo>
                <a:lnTo>
                  <a:pt x="2425" y="2936"/>
                </a:lnTo>
                <a:lnTo>
                  <a:pt x="2421" y="2936"/>
                </a:lnTo>
                <a:lnTo>
                  <a:pt x="2417" y="2938"/>
                </a:lnTo>
                <a:lnTo>
                  <a:pt x="2416" y="2940"/>
                </a:lnTo>
                <a:lnTo>
                  <a:pt x="2414" y="2940"/>
                </a:lnTo>
                <a:lnTo>
                  <a:pt x="2412" y="2942"/>
                </a:lnTo>
                <a:lnTo>
                  <a:pt x="2410" y="2944"/>
                </a:lnTo>
                <a:lnTo>
                  <a:pt x="2406" y="2944"/>
                </a:lnTo>
                <a:lnTo>
                  <a:pt x="2404" y="2946"/>
                </a:lnTo>
                <a:lnTo>
                  <a:pt x="2402" y="2946"/>
                </a:lnTo>
                <a:lnTo>
                  <a:pt x="2400" y="2946"/>
                </a:lnTo>
                <a:lnTo>
                  <a:pt x="2400" y="2944"/>
                </a:lnTo>
                <a:lnTo>
                  <a:pt x="2398" y="2944"/>
                </a:lnTo>
                <a:lnTo>
                  <a:pt x="2396" y="2944"/>
                </a:lnTo>
                <a:lnTo>
                  <a:pt x="2396" y="2942"/>
                </a:lnTo>
                <a:lnTo>
                  <a:pt x="2396" y="2940"/>
                </a:lnTo>
                <a:lnTo>
                  <a:pt x="2396" y="2938"/>
                </a:lnTo>
                <a:lnTo>
                  <a:pt x="2394" y="2936"/>
                </a:lnTo>
                <a:lnTo>
                  <a:pt x="2394" y="2938"/>
                </a:lnTo>
                <a:lnTo>
                  <a:pt x="2394" y="2940"/>
                </a:lnTo>
                <a:lnTo>
                  <a:pt x="2394" y="2942"/>
                </a:lnTo>
                <a:lnTo>
                  <a:pt x="2396" y="2944"/>
                </a:lnTo>
                <a:lnTo>
                  <a:pt x="2398" y="2944"/>
                </a:lnTo>
                <a:lnTo>
                  <a:pt x="2400" y="2946"/>
                </a:lnTo>
                <a:lnTo>
                  <a:pt x="2398" y="2949"/>
                </a:lnTo>
                <a:lnTo>
                  <a:pt x="2394" y="2951"/>
                </a:lnTo>
                <a:lnTo>
                  <a:pt x="2393" y="2951"/>
                </a:lnTo>
                <a:lnTo>
                  <a:pt x="2387" y="2953"/>
                </a:lnTo>
                <a:lnTo>
                  <a:pt x="2379" y="2959"/>
                </a:lnTo>
                <a:lnTo>
                  <a:pt x="2375" y="2961"/>
                </a:lnTo>
                <a:lnTo>
                  <a:pt x="2371" y="2963"/>
                </a:lnTo>
                <a:lnTo>
                  <a:pt x="2368" y="2965"/>
                </a:lnTo>
                <a:lnTo>
                  <a:pt x="2366" y="2969"/>
                </a:lnTo>
                <a:lnTo>
                  <a:pt x="2364" y="2970"/>
                </a:lnTo>
                <a:lnTo>
                  <a:pt x="2358" y="2972"/>
                </a:lnTo>
                <a:lnTo>
                  <a:pt x="2352" y="2974"/>
                </a:lnTo>
                <a:lnTo>
                  <a:pt x="2350" y="2976"/>
                </a:lnTo>
                <a:lnTo>
                  <a:pt x="2348" y="2976"/>
                </a:lnTo>
                <a:lnTo>
                  <a:pt x="2345" y="2978"/>
                </a:lnTo>
                <a:lnTo>
                  <a:pt x="2343" y="2978"/>
                </a:lnTo>
                <a:lnTo>
                  <a:pt x="2341" y="2978"/>
                </a:lnTo>
                <a:lnTo>
                  <a:pt x="2339" y="2980"/>
                </a:lnTo>
                <a:lnTo>
                  <a:pt x="2337" y="2980"/>
                </a:lnTo>
                <a:lnTo>
                  <a:pt x="2333" y="2980"/>
                </a:lnTo>
                <a:lnTo>
                  <a:pt x="2333" y="2978"/>
                </a:lnTo>
                <a:lnTo>
                  <a:pt x="2331" y="2976"/>
                </a:lnTo>
                <a:lnTo>
                  <a:pt x="2333" y="2976"/>
                </a:lnTo>
                <a:lnTo>
                  <a:pt x="2335" y="2976"/>
                </a:lnTo>
                <a:lnTo>
                  <a:pt x="2335" y="2972"/>
                </a:lnTo>
                <a:lnTo>
                  <a:pt x="2335" y="2970"/>
                </a:lnTo>
                <a:lnTo>
                  <a:pt x="2335" y="2969"/>
                </a:lnTo>
                <a:lnTo>
                  <a:pt x="2335" y="2967"/>
                </a:lnTo>
                <a:lnTo>
                  <a:pt x="2335" y="2965"/>
                </a:lnTo>
                <a:lnTo>
                  <a:pt x="2339" y="2963"/>
                </a:lnTo>
                <a:lnTo>
                  <a:pt x="2341" y="2961"/>
                </a:lnTo>
                <a:lnTo>
                  <a:pt x="2345" y="2959"/>
                </a:lnTo>
                <a:lnTo>
                  <a:pt x="2346" y="2957"/>
                </a:lnTo>
                <a:lnTo>
                  <a:pt x="2348" y="2955"/>
                </a:lnTo>
                <a:lnTo>
                  <a:pt x="2348" y="2953"/>
                </a:lnTo>
                <a:lnTo>
                  <a:pt x="2352" y="2951"/>
                </a:lnTo>
                <a:lnTo>
                  <a:pt x="2352" y="2947"/>
                </a:lnTo>
                <a:lnTo>
                  <a:pt x="2354" y="2946"/>
                </a:lnTo>
                <a:lnTo>
                  <a:pt x="2354" y="2942"/>
                </a:lnTo>
                <a:lnTo>
                  <a:pt x="2356" y="2940"/>
                </a:lnTo>
                <a:lnTo>
                  <a:pt x="2354" y="2938"/>
                </a:lnTo>
                <a:lnTo>
                  <a:pt x="2354" y="2936"/>
                </a:lnTo>
                <a:lnTo>
                  <a:pt x="2354" y="2934"/>
                </a:lnTo>
                <a:lnTo>
                  <a:pt x="2352" y="2932"/>
                </a:lnTo>
                <a:lnTo>
                  <a:pt x="2356" y="2930"/>
                </a:lnTo>
                <a:lnTo>
                  <a:pt x="2358" y="2930"/>
                </a:lnTo>
                <a:lnTo>
                  <a:pt x="2360" y="2930"/>
                </a:lnTo>
                <a:lnTo>
                  <a:pt x="2364" y="2928"/>
                </a:lnTo>
                <a:lnTo>
                  <a:pt x="2366" y="2926"/>
                </a:lnTo>
                <a:lnTo>
                  <a:pt x="2368" y="2924"/>
                </a:lnTo>
                <a:lnTo>
                  <a:pt x="2369" y="2922"/>
                </a:lnTo>
                <a:lnTo>
                  <a:pt x="2371" y="2924"/>
                </a:lnTo>
                <a:lnTo>
                  <a:pt x="2373" y="2922"/>
                </a:lnTo>
                <a:lnTo>
                  <a:pt x="2373" y="2924"/>
                </a:lnTo>
                <a:lnTo>
                  <a:pt x="2373" y="2926"/>
                </a:lnTo>
                <a:lnTo>
                  <a:pt x="2371" y="2928"/>
                </a:lnTo>
                <a:lnTo>
                  <a:pt x="2369" y="2930"/>
                </a:lnTo>
                <a:lnTo>
                  <a:pt x="2368" y="2930"/>
                </a:lnTo>
                <a:lnTo>
                  <a:pt x="2366" y="2932"/>
                </a:lnTo>
                <a:lnTo>
                  <a:pt x="2362" y="2938"/>
                </a:lnTo>
                <a:lnTo>
                  <a:pt x="2364" y="2936"/>
                </a:lnTo>
                <a:lnTo>
                  <a:pt x="2366" y="2934"/>
                </a:lnTo>
                <a:lnTo>
                  <a:pt x="2368" y="2934"/>
                </a:lnTo>
                <a:lnTo>
                  <a:pt x="2369" y="2932"/>
                </a:lnTo>
                <a:lnTo>
                  <a:pt x="2373" y="2928"/>
                </a:lnTo>
                <a:lnTo>
                  <a:pt x="2377" y="2928"/>
                </a:lnTo>
                <a:lnTo>
                  <a:pt x="2379" y="2926"/>
                </a:lnTo>
                <a:lnTo>
                  <a:pt x="2381" y="2926"/>
                </a:lnTo>
                <a:lnTo>
                  <a:pt x="2383" y="2926"/>
                </a:lnTo>
                <a:lnTo>
                  <a:pt x="2385" y="2922"/>
                </a:lnTo>
                <a:lnTo>
                  <a:pt x="2387" y="2921"/>
                </a:lnTo>
                <a:lnTo>
                  <a:pt x="2389" y="2919"/>
                </a:lnTo>
                <a:lnTo>
                  <a:pt x="2393" y="2917"/>
                </a:lnTo>
                <a:lnTo>
                  <a:pt x="2394" y="2915"/>
                </a:lnTo>
                <a:lnTo>
                  <a:pt x="2394" y="2913"/>
                </a:lnTo>
                <a:lnTo>
                  <a:pt x="2396" y="2911"/>
                </a:lnTo>
                <a:lnTo>
                  <a:pt x="2400" y="2909"/>
                </a:lnTo>
                <a:lnTo>
                  <a:pt x="2402" y="2909"/>
                </a:lnTo>
                <a:lnTo>
                  <a:pt x="2406" y="2907"/>
                </a:lnTo>
                <a:lnTo>
                  <a:pt x="2408" y="2907"/>
                </a:lnTo>
                <a:lnTo>
                  <a:pt x="2410" y="2909"/>
                </a:lnTo>
                <a:lnTo>
                  <a:pt x="2414" y="2907"/>
                </a:lnTo>
                <a:lnTo>
                  <a:pt x="2417" y="2905"/>
                </a:lnTo>
                <a:lnTo>
                  <a:pt x="2419" y="2907"/>
                </a:lnTo>
                <a:close/>
                <a:moveTo>
                  <a:pt x="2201" y="2944"/>
                </a:moveTo>
                <a:lnTo>
                  <a:pt x="2201" y="2947"/>
                </a:lnTo>
                <a:lnTo>
                  <a:pt x="2199" y="2949"/>
                </a:lnTo>
                <a:lnTo>
                  <a:pt x="2195" y="2947"/>
                </a:lnTo>
                <a:lnTo>
                  <a:pt x="2189" y="2947"/>
                </a:lnTo>
                <a:lnTo>
                  <a:pt x="2187" y="2946"/>
                </a:lnTo>
                <a:lnTo>
                  <a:pt x="2185" y="2946"/>
                </a:lnTo>
                <a:lnTo>
                  <a:pt x="2183" y="2946"/>
                </a:lnTo>
                <a:lnTo>
                  <a:pt x="2179" y="2938"/>
                </a:lnTo>
                <a:lnTo>
                  <a:pt x="2177" y="2936"/>
                </a:lnTo>
                <a:lnTo>
                  <a:pt x="2176" y="2930"/>
                </a:lnTo>
                <a:lnTo>
                  <a:pt x="2174" y="2926"/>
                </a:lnTo>
                <a:lnTo>
                  <a:pt x="2172" y="2924"/>
                </a:lnTo>
                <a:lnTo>
                  <a:pt x="2170" y="2922"/>
                </a:lnTo>
                <a:lnTo>
                  <a:pt x="2166" y="2921"/>
                </a:lnTo>
                <a:lnTo>
                  <a:pt x="2166" y="2917"/>
                </a:lnTo>
                <a:lnTo>
                  <a:pt x="2166" y="2915"/>
                </a:lnTo>
                <a:lnTo>
                  <a:pt x="2164" y="2913"/>
                </a:lnTo>
                <a:lnTo>
                  <a:pt x="2162" y="2911"/>
                </a:lnTo>
                <a:lnTo>
                  <a:pt x="2160" y="2911"/>
                </a:lnTo>
                <a:lnTo>
                  <a:pt x="2160" y="2909"/>
                </a:lnTo>
                <a:lnTo>
                  <a:pt x="2158" y="2907"/>
                </a:lnTo>
                <a:lnTo>
                  <a:pt x="2160" y="2903"/>
                </a:lnTo>
                <a:lnTo>
                  <a:pt x="2162" y="2903"/>
                </a:lnTo>
                <a:lnTo>
                  <a:pt x="2164" y="2903"/>
                </a:lnTo>
                <a:lnTo>
                  <a:pt x="2166" y="2903"/>
                </a:lnTo>
                <a:lnTo>
                  <a:pt x="2168" y="2903"/>
                </a:lnTo>
                <a:lnTo>
                  <a:pt x="2170" y="2905"/>
                </a:lnTo>
                <a:lnTo>
                  <a:pt x="2174" y="2909"/>
                </a:lnTo>
                <a:lnTo>
                  <a:pt x="2177" y="2911"/>
                </a:lnTo>
                <a:lnTo>
                  <a:pt x="2179" y="2915"/>
                </a:lnTo>
                <a:lnTo>
                  <a:pt x="2183" y="2917"/>
                </a:lnTo>
                <a:lnTo>
                  <a:pt x="2185" y="2919"/>
                </a:lnTo>
                <a:lnTo>
                  <a:pt x="2187" y="2921"/>
                </a:lnTo>
                <a:lnTo>
                  <a:pt x="2189" y="2922"/>
                </a:lnTo>
                <a:lnTo>
                  <a:pt x="2191" y="2924"/>
                </a:lnTo>
                <a:lnTo>
                  <a:pt x="2193" y="2928"/>
                </a:lnTo>
                <a:lnTo>
                  <a:pt x="2197" y="2936"/>
                </a:lnTo>
                <a:lnTo>
                  <a:pt x="2201" y="2940"/>
                </a:lnTo>
                <a:lnTo>
                  <a:pt x="2201" y="2944"/>
                </a:lnTo>
                <a:close/>
                <a:moveTo>
                  <a:pt x="2391" y="2909"/>
                </a:moveTo>
                <a:lnTo>
                  <a:pt x="2393" y="2911"/>
                </a:lnTo>
                <a:lnTo>
                  <a:pt x="2394" y="2911"/>
                </a:lnTo>
                <a:lnTo>
                  <a:pt x="2394" y="2913"/>
                </a:lnTo>
                <a:lnTo>
                  <a:pt x="2393" y="2915"/>
                </a:lnTo>
                <a:lnTo>
                  <a:pt x="2391" y="2915"/>
                </a:lnTo>
                <a:lnTo>
                  <a:pt x="2391" y="2917"/>
                </a:lnTo>
                <a:lnTo>
                  <a:pt x="2389" y="2917"/>
                </a:lnTo>
                <a:lnTo>
                  <a:pt x="2385" y="2921"/>
                </a:lnTo>
                <a:lnTo>
                  <a:pt x="2383" y="2922"/>
                </a:lnTo>
                <a:lnTo>
                  <a:pt x="2383" y="2919"/>
                </a:lnTo>
                <a:lnTo>
                  <a:pt x="2387" y="2917"/>
                </a:lnTo>
                <a:lnTo>
                  <a:pt x="2387" y="2915"/>
                </a:lnTo>
                <a:lnTo>
                  <a:pt x="2383" y="2917"/>
                </a:lnTo>
                <a:lnTo>
                  <a:pt x="2381" y="2913"/>
                </a:lnTo>
                <a:lnTo>
                  <a:pt x="2379" y="2913"/>
                </a:lnTo>
                <a:lnTo>
                  <a:pt x="2381" y="2915"/>
                </a:lnTo>
                <a:lnTo>
                  <a:pt x="2381" y="2919"/>
                </a:lnTo>
                <a:lnTo>
                  <a:pt x="2379" y="2921"/>
                </a:lnTo>
                <a:lnTo>
                  <a:pt x="2377" y="2921"/>
                </a:lnTo>
                <a:lnTo>
                  <a:pt x="2375" y="2919"/>
                </a:lnTo>
                <a:lnTo>
                  <a:pt x="2373" y="2919"/>
                </a:lnTo>
                <a:lnTo>
                  <a:pt x="2371" y="2919"/>
                </a:lnTo>
                <a:lnTo>
                  <a:pt x="2369" y="2921"/>
                </a:lnTo>
                <a:lnTo>
                  <a:pt x="2368" y="2919"/>
                </a:lnTo>
                <a:lnTo>
                  <a:pt x="2368" y="2915"/>
                </a:lnTo>
                <a:lnTo>
                  <a:pt x="2369" y="2915"/>
                </a:lnTo>
                <a:lnTo>
                  <a:pt x="2369" y="2913"/>
                </a:lnTo>
                <a:lnTo>
                  <a:pt x="2371" y="2909"/>
                </a:lnTo>
                <a:lnTo>
                  <a:pt x="2369" y="2911"/>
                </a:lnTo>
                <a:lnTo>
                  <a:pt x="2368" y="2911"/>
                </a:lnTo>
                <a:lnTo>
                  <a:pt x="2366" y="2909"/>
                </a:lnTo>
                <a:lnTo>
                  <a:pt x="2369" y="2907"/>
                </a:lnTo>
                <a:lnTo>
                  <a:pt x="2371" y="2907"/>
                </a:lnTo>
                <a:lnTo>
                  <a:pt x="2373" y="2905"/>
                </a:lnTo>
                <a:lnTo>
                  <a:pt x="2375" y="2903"/>
                </a:lnTo>
                <a:lnTo>
                  <a:pt x="2379" y="2903"/>
                </a:lnTo>
                <a:lnTo>
                  <a:pt x="2383" y="2901"/>
                </a:lnTo>
                <a:lnTo>
                  <a:pt x="2385" y="2901"/>
                </a:lnTo>
                <a:lnTo>
                  <a:pt x="2387" y="2901"/>
                </a:lnTo>
                <a:lnTo>
                  <a:pt x="2389" y="2903"/>
                </a:lnTo>
                <a:lnTo>
                  <a:pt x="2391" y="2905"/>
                </a:lnTo>
                <a:lnTo>
                  <a:pt x="2391" y="2907"/>
                </a:lnTo>
                <a:lnTo>
                  <a:pt x="2391" y="2909"/>
                </a:lnTo>
                <a:close/>
                <a:moveTo>
                  <a:pt x="2396" y="2909"/>
                </a:moveTo>
                <a:lnTo>
                  <a:pt x="2394" y="2909"/>
                </a:lnTo>
                <a:lnTo>
                  <a:pt x="2393" y="2909"/>
                </a:lnTo>
                <a:lnTo>
                  <a:pt x="2393" y="2907"/>
                </a:lnTo>
                <a:lnTo>
                  <a:pt x="2391" y="2905"/>
                </a:lnTo>
                <a:lnTo>
                  <a:pt x="2391" y="2903"/>
                </a:lnTo>
                <a:lnTo>
                  <a:pt x="2389" y="2901"/>
                </a:lnTo>
                <a:lnTo>
                  <a:pt x="2391" y="2898"/>
                </a:lnTo>
                <a:lnTo>
                  <a:pt x="2393" y="2898"/>
                </a:lnTo>
                <a:lnTo>
                  <a:pt x="2393" y="2896"/>
                </a:lnTo>
                <a:lnTo>
                  <a:pt x="2394" y="2896"/>
                </a:lnTo>
                <a:lnTo>
                  <a:pt x="2396" y="2896"/>
                </a:lnTo>
                <a:lnTo>
                  <a:pt x="2398" y="2894"/>
                </a:lnTo>
                <a:lnTo>
                  <a:pt x="2398" y="2892"/>
                </a:lnTo>
                <a:lnTo>
                  <a:pt x="2400" y="2890"/>
                </a:lnTo>
                <a:lnTo>
                  <a:pt x="2408" y="2892"/>
                </a:lnTo>
                <a:lnTo>
                  <a:pt x="2412" y="2894"/>
                </a:lnTo>
                <a:lnTo>
                  <a:pt x="2414" y="2896"/>
                </a:lnTo>
                <a:lnTo>
                  <a:pt x="2416" y="2898"/>
                </a:lnTo>
                <a:lnTo>
                  <a:pt x="2416" y="2901"/>
                </a:lnTo>
                <a:lnTo>
                  <a:pt x="2416" y="2903"/>
                </a:lnTo>
                <a:lnTo>
                  <a:pt x="2414" y="2905"/>
                </a:lnTo>
                <a:lnTo>
                  <a:pt x="2410" y="2905"/>
                </a:lnTo>
                <a:lnTo>
                  <a:pt x="2406" y="2907"/>
                </a:lnTo>
                <a:lnTo>
                  <a:pt x="2402" y="2907"/>
                </a:lnTo>
                <a:lnTo>
                  <a:pt x="2400" y="2907"/>
                </a:lnTo>
                <a:lnTo>
                  <a:pt x="2398" y="2909"/>
                </a:lnTo>
                <a:lnTo>
                  <a:pt x="2396" y="2909"/>
                </a:lnTo>
                <a:close/>
                <a:moveTo>
                  <a:pt x="2412" y="2890"/>
                </a:moveTo>
                <a:lnTo>
                  <a:pt x="2410" y="2890"/>
                </a:lnTo>
                <a:lnTo>
                  <a:pt x="2408" y="2890"/>
                </a:lnTo>
                <a:lnTo>
                  <a:pt x="2404" y="2888"/>
                </a:lnTo>
                <a:lnTo>
                  <a:pt x="2400" y="2888"/>
                </a:lnTo>
                <a:lnTo>
                  <a:pt x="2402" y="2884"/>
                </a:lnTo>
                <a:lnTo>
                  <a:pt x="2404" y="2882"/>
                </a:lnTo>
                <a:lnTo>
                  <a:pt x="2406" y="2878"/>
                </a:lnTo>
                <a:lnTo>
                  <a:pt x="2406" y="2880"/>
                </a:lnTo>
                <a:lnTo>
                  <a:pt x="2408" y="2882"/>
                </a:lnTo>
                <a:lnTo>
                  <a:pt x="2408" y="2884"/>
                </a:lnTo>
                <a:lnTo>
                  <a:pt x="2410" y="2884"/>
                </a:lnTo>
                <a:lnTo>
                  <a:pt x="2410" y="2888"/>
                </a:lnTo>
                <a:lnTo>
                  <a:pt x="2412" y="2890"/>
                </a:lnTo>
                <a:close/>
                <a:moveTo>
                  <a:pt x="2143" y="2850"/>
                </a:moveTo>
                <a:lnTo>
                  <a:pt x="2143" y="2853"/>
                </a:lnTo>
                <a:lnTo>
                  <a:pt x="2141" y="2853"/>
                </a:lnTo>
                <a:lnTo>
                  <a:pt x="2141" y="2850"/>
                </a:lnTo>
                <a:lnTo>
                  <a:pt x="2139" y="2848"/>
                </a:lnTo>
                <a:lnTo>
                  <a:pt x="2139" y="2846"/>
                </a:lnTo>
                <a:lnTo>
                  <a:pt x="2143" y="2846"/>
                </a:lnTo>
                <a:lnTo>
                  <a:pt x="2143" y="2850"/>
                </a:lnTo>
                <a:close/>
                <a:moveTo>
                  <a:pt x="2460" y="2851"/>
                </a:moveTo>
                <a:lnTo>
                  <a:pt x="2462" y="2853"/>
                </a:lnTo>
                <a:lnTo>
                  <a:pt x="2458" y="2851"/>
                </a:lnTo>
                <a:lnTo>
                  <a:pt x="2458" y="2855"/>
                </a:lnTo>
                <a:lnTo>
                  <a:pt x="2458" y="2859"/>
                </a:lnTo>
                <a:lnTo>
                  <a:pt x="2456" y="2861"/>
                </a:lnTo>
                <a:lnTo>
                  <a:pt x="2454" y="2861"/>
                </a:lnTo>
                <a:lnTo>
                  <a:pt x="2452" y="2861"/>
                </a:lnTo>
                <a:lnTo>
                  <a:pt x="2452" y="2863"/>
                </a:lnTo>
                <a:lnTo>
                  <a:pt x="2450" y="2863"/>
                </a:lnTo>
                <a:lnTo>
                  <a:pt x="2450" y="2865"/>
                </a:lnTo>
                <a:lnTo>
                  <a:pt x="2450" y="2867"/>
                </a:lnTo>
                <a:lnTo>
                  <a:pt x="2448" y="2867"/>
                </a:lnTo>
                <a:lnTo>
                  <a:pt x="2446" y="2869"/>
                </a:lnTo>
                <a:lnTo>
                  <a:pt x="2444" y="2873"/>
                </a:lnTo>
                <a:lnTo>
                  <a:pt x="2444" y="2874"/>
                </a:lnTo>
                <a:lnTo>
                  <a:pt x="2442" y="2876"/>
                </a:lnTo>
                <a:lnTo>
                  <a:pt x="2442" y="2878"/>
                </a:lnTo>
                <a:lnTo>
                  <a:pt x="2442" y="2880"/>
                </a:lnTo>
                <a:lnTo>
                  <a:pt x="2442" y="2882"/>
                </a:lnTo>
                <a:lnTo>
                  <a:pt x="2442" y="2884"/>
                </a:lnTo>
                <a:lnTo>
                  <a:pt x="2444" y="2884"/>
                </a:lnTo>
                <a:lnTo>
                  <a:pt x="2444" y="2880"/>
                </a:lnTo>
                <a:lnTo>
                  <a:pt x="2444" y="2878"/>
                </a:lnTo>
                <a:lnTo>
                  <a:pt x="2444" y="2876"/>
                </a:lnTo>
                <a:lnTo>
                  <a:pt x="2444" y="2874"/>
                </a:lnTo>
                <a:lnTo>
                  <a:pt x="2446" y="2873"/>
                </a:lnTo>
                <a:lnTo>
                  <a:pt x="2448" y="2871"/>
                </a:lnTo>
                <a:lnTo>
                  <a:pt x="2450" y="2869"/>
                </a:lnTo>
                <a:lnTo>
                  <a:pt x="2450" y="2867"/>
                </a:lnTo>
                <a:lnTo>
                  <a:pt x="2452" y="2865"/>
                </a:lnTo>
                <a:lnTo>
                  <a:pt x="2452" y="2863"/>
                </a:lnTo>
                <a:lnTo>
                  <a:pt x="2454" y="2863"/>
                </a:lnTo>
                <a:lnTo>
                  <a:pt x="2454" y="2861"/>
                </a:lnTo>
                <a:lnTo>
                  <a:pt x="2458" y="2861"/>
                </a:lnTo>
                <a:lnTo>
                  <a:pt x="2462" y="2863"/>
                </a:lnTo>
                <a:lnTo>
                  <a:pt x="2460" y="2865"/>
                </a:lnTo>
                <a:lnTo>
                  <a:pt x="2458" y="2874"/>
                </a:lnTo>
                <a:lnTo>
                  <a:pt x="2456" y="2878"/>
                </a:lnTo>
                <a:lnTo>
                  <a:pt x="2454" y="2884"/>
                </a:lnTo>
                <a:lnTo>
                  <a:pt x="2452" y="2888"/>
                </a:lnTo>
                <a:lnTo>
                  <a:pt x="2450" y="2894"/>
                </a:lnTo>
                <a:lnTo>
                  <a:pt x="2446" y="2903"/>
                </a:lnTo>
                <a:lnTo>
                  <a:pt x="2444" y="2907"/>
                </a:lnTo>
                <a:lnTo>
                  <a:pt x="2444" y="2911"/>
                </a:lnTo>
                <a:lnTo>
                  <a:pt x="2441" y="2913"/>
                </a:lnTo>
                <a:lnTo>
                  <a:pt x="2439" y="2915"/>
                </a:lnTo>
                <a:lnTo>
                  <a:pt x="2435" y="2913"/>
                </a:lnTo>
                <a:lnTo>
                  <a:pt x="2433" y="2911"/>
                </a:lnTo>
                <a:lnTo>
                  <a:pt x="2429" y="2909"/>
                </a:lnTo>
                <a:lnTo>
                  <a:pt x="2427" y="2907"/>
                </a:lnTo>
                <a:lnTo>
                  <a:pt x="2423" y="2905"/>
                </a:lnTo>
                <a:lnTo>
                  <a:pt x="2421" y="2905"/>
                </a:lnTo>
                <a:lnTo>
                  <a:pt x="2421" y="2903"/>
                </a:lnTo>
                <a:lnTo>
                  <a:pt x="2419" y="2903"/>
                </a:lnTo>
                <a:lnTo>
                  <a:pt x="2419" y="2899"/>
                </a:lnTo>
                <a:lnTo>
                  <a:pt x="2417" y="2898"/>
                </a:lnTo>
                <a:lnTo>
                  <a:pt x="2416" y="2896"/>
                </a:lnTo>
                <a:lnTo>
                  <a:pt x="2414" y="2892"/>
                </a:lnTo>
                <a:lnTo>
                  <a:pt x="2412" y="2890"/>
                </a:lnTo>
                <a:lnTo>
                  <a:pt x="2412" y="2888"/>
                </a:lnTo>
                <a:lnTo>
                  <a:pt x="2412" y="2886"/>
                </a:lnTo>
                <a:lnTo>
                  <a:pt x="2410" y="2884"/>
                </a:lnTo>
                <a:lnTo>
                  <a:pt x="2410" y="2882"/>
                </a:lnTo>
                <a:lnTo>
                  <a:pt x="2412" y="2880"/>
                </a:lnTo>
                <a:lnTo>
                  <a:pt x="2414" y="2880"/>
                </a:lnTo>
                <a:lnTo>
                  <a:pt x="2414" y="2886"/>
                </a:lnTo>
                <a:lnTo>
                  <a:pt x="2416" y="2888"/>
                </a:lnTo>
                <a:lnTo>
                  <a:pt x="2419" y="2886"/>
                </a:lnTo>
                <a:lnTo>
                  <a:pt x="2419" y="2884"/>
                </a:lnTo>
                <a:lnTo>
                  <a:pt x="2421" y="2882"/>
                </a:lnTo>
                <a:lnTo>
                  <a:pt x="2423" y="2882"/>
                </a:lnTo>
                <a:lnTo>
                  <a:pt x="2423" y="2880"/>
                </a:lnTo>
                <a:lnTo>
                  <a:pt x="2423" y="2878"/>
                </a:lnTo>
                <a:lnTo>
                  <a:pt x="2421" y="2880"/>
                </a:lnTo>
                <a:lnTo>
                  <a:pt x="2419" y="2876"/>
                </a:lnTo>
                <a:lnTo>
                  <a:pt x="2419" y="2874"/>
                </a:lnTo>
                <a:lnTo>
                  <a:pt x="2421" y="2871"/>
                </a:lnTo>
                <a:lnTo>
                  <a:pt x="2423" y="2869"/>
                </a:lnTo>
                <a:lnTo>
                  <a:pt x="2425" y="2869"/>
                </a:lnTo>
                <a:lnTo>
                  <a:pt x="2427" y="2869"/>
                </a:lnTo>
                <a:lnTo>
                  <a:pt x="2429" y="2869"/>
                </a:lnTo>
                <a:lnTo>
                  <a:pt x="2431" y="2867"/>
                </a:lnTo>
                <a:lnTo>
                  <a:pt x="2433" y="2865"/>
                </a:lnTo>
                <a:lnTo>
                  <a:pt x="2433" y="2863"/>
                </a:lnTo>
                <a:lnTo>
                  <a:pt x="2435" y="2861"/>
                </a:lnTo>
                <a:lnTo>
                  <a:pt x="2435" y="2859"/>
                </a:lnTo>
                <a:lnTo>
                  <a:pt x="2437" y="2855"/>
                </a:lnTo>
                <a:lnTo>
                  <a:pt x="2439" y="2855"/>
                </a:lnTo>
                <a:lnTo>
                  <a:pt x="2441" y="2853"/>
                </a:lnTo>
                <a:lnTo>
                  <a:pt x="2442" y="2851"/>
                </a:lnTo>
                <a:lnTo>
                  <a:pt x="2442" y="2850"/>
                </a:lnTo>
                <a:lnTo>
                  <a:pt x="2444" y="2850"/>
                </a:lnTo>
                <a:lnTo>
                  <a:pt x="2446" y="2848"/>
                </a:lnTo>
                <a:lnTo>
                  <a:pt x="2448" y="2846"/>
                </a:lnTo>
                <a:lnTo>
                  <a:pt x="2448" y="2842"/>
                </a:lnTo>
                <a:lnTo>
                  <a:pt x="2450" y="2840"/>
                </a:lnTo>
                <a:lnTo>
                  <a:pt x="2452" y="2840"/>
                </a:lnTo>
                <a:lnTo>
                  <a:pt x="2454" y="2840"/>
                </a:lnTo>
                <a:lnTo>
                  <a:pt x="2456" y="2840"/>
                </a:lnTo>
                <a:lnTo>
                  <a:pt x="2458" y="2842"/>
                </a:lnTo>
                <a:lnTo>
                  <a:pt x="2458" y="2844"/>
                </a:lnTo>
                <a:lnTo>
                  <a:pt x="2460" y="2848"/>
                </a:lnTo>
                <a:lnTo>
                  <a:pt x="2460" y="2851"/>
                </a:lnTo>
                <a:close/>
                <a:moveTo>
                  <a:pt x="2252" y="2836"/>
                </a:moveTo>
                <a:lnTo>
                  <a:pt x="2252" y="2838"/>
                </a:lnTo>
                <a:lnTo>
                  <a:pt x="2249" y="2836"/>
                </a:lnTo>
                <a:lnTo>
                  <a:pt x="2249" y="2832"/>
                </a:lnTo>
                <a:lnTo>
                  <a:pt x="2250" y="2832"/>
                </a:lnTo>
                <a:lnTo>
                  <a:pt x="2250" y="2834"/>
                </a:lnTo>
                <a:lnTo>
                  <a:pt x="2252" y="2836"/>
                </a:lnTo>
                <a:close/>
                <a:moveTo>
                  <a:pt x="2256" y="2836"/>
                </a:moveTo>
                <a:lnTo>
                  <a:pt x="2254" y="2836"/>
                </a:lnTo>
                <a:lnTo>
                  <a:pt x="2254" y="2834"/>
                </a:lnTo>
                <a:lnTo>
                  <a:pt x="2252" y="2830"/>
                </a:lnTo>
                <a:lnTo>
                  <a:pt x="2252" y="2828"/>
                </a:lnTo>
                <a:lnTo>
                  <a:pt x="2254" y="2827"/>
                </a:lnTo>
                <a:lnTo>
                  <a:pt x="2254" y="2830"/>
                </a:lnTo>
                <a:lnTo>
                  <a:pt x="2258" y="2832"/>
                </a:lnTo>
                <a:lnTo>
                  <a:pt x="2258" y="2834"/>
                </a:lnTo>
                <a:lnTo>
                  <a:pt x="2256" y="2836"/>
                </a:lnTo>
                <a:close/>
                <a:moveTo>
                  <a:pt x="2147" y="2771"/>
                </a:moveTo>
                <a:lnTo>
                  <a:pt x="2145" y="2771"/>
                </a:lnTo>
                <a:lnTo>
                  <a:pt x="2143" y="2771"/>
                </a:lnTo>
                <a:lnTo>
                  <a:pt x="2141" y="2771"/>
                </a:lnTo>
                <a:lnTo>
                  <a:pt x="2143" y="2767"/>
                </a:lnTo>
                <a:lnTo>
                  <a:pt x="2145" y="2763"/>
                </a:lnTo>
                <a:lnTo>
                  <a:pt x="2147" y="2759"/>
                </a:lnTo>
                <a:lnTo>
                  <a:pt x="2151" y="2759"/>
                </a:lnTo>
                <a:lnTo>
                  <a:pt x="2154" y="2763"/>
                </a:lnTo>
                <a:lnTo>
                  <a:pt x="2154" y="2765"/>
                </a:lnTo>
                <a:lnTo>
                  <a:pt x="2154" y="2769"/>
                </a:lnTo>
                <a:lnTo>
                  <a:pt x="2153" y="2769"/>
                </a:lnTo>
                <a:lnTo>
                  <a:pt x="2153" y="2771"/>
                </a:lnTo>
                <a:lnTo>
                  <a:pt x="2149" y="2771"/>
                </a:lnTo>
                <a:lnTo>
                  <a:pt x="2147" y="2771"/>
                </a:lnTo>
                <a:close/>
                <a:moveTo>
                  <a:pt x="2400" y="2769"/>
                </a:moveTo>
                <a:lnTo>
                  <a:pt x="2402" y="2773"/>
                </a:lnTo>
                <a:lnTo>
                  <a:pt x="2404" y="2771"/>
                </a:lnTo>
                <a:lnTo>
                  <a:pt x="2406" y="2771"/>
                </a:lnTo>
                <a:lnTo>
                  <a:pt x="2408" y="2771"/>
                </a:lnTo>
                <a:lnTo>
                  <a:pt x="2410" y="2771"/>
                </a:lnTo>
                <a:lnTo>
                  <a:pt x="2412" y="2773"/>
                </a:lnTo>
                <a:lnTo>
                  <a:pt x="2414" y="2773"/>
                </a:lnTo>
                <a:lnTo>
                  <a:pt x="2417" y="2775"/>
                </a:lnTo>
                <a:lnTo>
                  <a:pt x="2417" y="2777"/>
                </a:lnTo>
                <a:lnTo>
                  <a:pt x="2417" y="2779"/>
                </a:lnTo>
                <a:lnTo>
                  <a:pt x="2419" y="2780"/>
                </a:lnTo>
                <a:lnTo>
                  <a:pt x="2421" y="2782"/>
                </a:lnTo>
                <a:lnTo>
                  <a:pt x="2419" y="2786"/>
                </a:lnTo>
                <a:lnTo>
                  <a:pt x="2417" y="2788"/>
                </a:lnTo>
                <a:lnTo>
                  <a:pt x="2416" y="2790"/>
                </a:lnTo>
                <a:lnTo>
                  <a:pt x="2414" y="2792"/>
                </a:lnTo>
                <a:lnTo>
                  <a:pt x="2410" y="2794"/>
                </a:lnTo>
                <a:lnTo>
                  <a:pt x="2408" y="2794"/>
                </a:lnTo>
                <a:lnTo>
                  <a:pt x="2406" y="2794"/>
                </a:lnTo>
                <a:lnTo>
                  <a:pt x="2402" y="2794"/>
                </a:lnTo>
                <a:lnTo>
                  <a:pt x="2398" y="2794"/>
                </a:lnTo>
                <a:lnTo>
                  <a:pt x="2396" y="2794"/>
                </a:lnTo>
                <a:lnTo>
                  <a:pt x="2393" y="2794"/>
                </a:lnTo>
                <a:lnTo>
                  <a:pt x="2389" y="2794"/>
                </a:lnTo>
                <a:lnTo>
                  <a:pt x="2387" y="2794"/>
                </a:lnTo>
                <a:lnTo>
                  <a:pt x="2385" y="2792"/>
                </a:lnTo>
                <a:lnTo>
                  <a:pt x="2383" y="2792"/>
                </a:lnTo>
                <a:lnTo>
                  <a:pt x="2381" y="2792"/>
                </a:lnTo>
                <a:lnTo>
                  <a:pt x="2379" y="2792"/>
                </a:lnTo>
                <a:lnTo>
                  <a:pt x="2375" y="2792"/>
                </a:lnTo>
                <a:lnTo>
                  <a:pt x="2373" y="2794"/>
                </a:lnTo>
                <a:lnTo>
                  <a:pt x="2373" y="2792"/>
                </a:lnTo>
                <a:lnTo>
                  <a:pt x="2371" y="2792"/>
                </a:lnTo>
                <a:lnTo>
                  <a:pt x="2369" y="2792"/>
                </a:lnTo>
                <a:lnTo>
                  <a:pt x="2366" y="2788"/>
                </a:lnTo>
                <a:lnTo>
                  <a:pt x="2366" y="2786"/>
                </a:lnTo>
                <a:lnTo>
                  <a:pt x="2366" y="2784"/>
                </a:lnTo>
                <a:lnTo>
                  <a:pt x="2366" y="2782"/>
                </a:lnTo>
                <a:lnTo>
                  <a:pt x="2366" y="2779"/>
                </a:lnTo>
                <a:lnTo>
                  <a:pt x="2364" y="2777"/>
                </a:lnTo>
                <a:lnTo>
                  <a:pt x="2360" y="2773"/>
                </a:lnTo>
                <a:lnTo>
                  <a:pt x="2358" y="2771"/>
                </a:lnTo>
                <a:lnTo>
                  <a:pt x="2358" y="2769"/>
                </a:lnTo>
                <a:lnTo>
                  <a:pt x="2358" y="2765"/>
                </a:lnTo>
                <a:lnTo>
                  <a:pt x="2360" y="2759"/>
                </a:lnTo>
                <a:lnTo>
                  <a:pt x="2362" y="2757"/>
                </a:lnTo>
                <a:lnTo>
                  <a:pt x="2364" y="2755"/>
                </a:lnTo>
                <a:lnTo>
                  <a:pt x="2368" y="2754"/>
                </a:lnTo>
                <a:lnTo>
                  <a:pt x="2371" y="2754"/>
                </a:lnTo>
                <a:lnTo>
                  <a:pt x="2375" y="2754"/>
                </a:lnTo>
                <a:lnTo>
                  <a:pt x="2379" y="2754"/>
                </a:lnTo>
                <a:lnTo>
                  <a:pt x="2381" y="2755"/>
                </a:lnTo>
                <a:lnTo>
                  <a:pt x="2381" y="2757"/>
                </a:lnTo>
                <a:lnTo>
                  <a:pt x="2383" y="2757"/>
                </a:lnTo>
                <a:lnTo>
                  <a:pt x="2385" y="2757"/>
                </a:lnTo>
                <a:lnTo>
                  <a:pt x="2385" y="2759"/>
                </a:lnTo>
                <a:lnTo>
                  <a:pt x="2387" y="2759"/>
                </a:lnTo>
                <a:lnTo>
                  <a:pt x="2391" y="2763"/>
                </a:lnTo>
                <a:lnTo>
                  <a:pt x="2393" y="2765"/>
                </a:lnTo>
                <a:lnTo>
                  <a:pt x="2394" y="2767"/>
                </a:lnTo>
                <a:lnTo>
                  <a:pt x="2396" y="2767"/>
                </a:lnTo>
                <a:lnTo>
                  <a:pt x="2396" y="2769"/>
                </a:lnTo>
                <a:lnTo>
                  <a:pt x="2398" y="2769"/>
                </a:lnTo>
                <a:lnTo>
                  <a:pt x="2400" y="2769"/>
                </a:lnTo>
                <a:close/>
                <a:moveTo>
                  <a:pt x="2273" y="2754"/>
                </a:moveTo>
                <a:lnTo>
                  <a:pt x="2275" y="2754"/>
                </a:lnTo>
                <a:lnTo>
                  <a:pt x="2277" y="2754"/>
                </a:lnTo>
                <a:lnTo>
                  <a:pt x="2281" y="2754"/>
                </a:lnTo>
                <a:lnTo>
                  <a:pt x="2285" y="2752"/>
                </a:lnTo>
                <a:lnTo>
                  <a:pt x="2289" y="2752"/>
                </a:lnTo>
                <a:lnTo>
                  <a:pt x="2291" y="2752"/>
                </a:lnTo>
                <a:lnTo>
                  <a:pt x="2295" y="2750"/>
                </a:lnTo>
                <a:lnTo>
                  <a:pt x="2297" y="2750"/>
                </a:lnTo>
                <a:lnTo>
                  <a:pt x="2300" y="2750"/>
                </a:lnTo>
                <a:lnTo>
                  <a:pt x="2302" y="2752"/>
                </a:lnTo>
                <a:lnTo>
                  <a:pt x="2308" y="2754"/>
                </a:lnTo>
                <a:lnTo>
                  <a:pt x="2310" y="2754"/>
                </a:lnTo>
                <a:lnTo>
                  <a:pt x="2312" y="2757"/>
                </a:lnTo>
                <a:lnTo>
                  <a:pt x="2314" y="2759"/>
                </a:lnTo>
                <a:lnTo>
                  <a:pt x="2316" y="2761"/>
                </a:lnTo>
                <a:lnTo>
                  <a:pt x="2318" y="2763"/>
                </a:lnTo>
                <a:lnTo>
                  <a:pt x="2318" y="2767"/>
                </a:lnTo>
                <a:lnTo>
                  <a:pt x="2318" y="2769"/>
                </a:lnTo>
                <a:lnTo>
                  <a:pt x="2320" y="2767"/>
                </a:lnTo>
                <a:lnTo>
                  <a:pt x="2323" y="2767"/>
                </a:lnTo>
                <a:lnTo>
                  <a:pt x="2329" y="2767"/>
                </a:lnTo>
                <a:lnTo>
                  <a:pt x="2331" y="2769"/>
                </a:lnTo>
                <a:lnTo>
                  <a:pt x="2333" y="2769"/>
                </a:lnTo>
                <a:lnTo>
                  <a:pt x="2335" y="2767"/>
                </a:lnTo>
                <a:lnTo>
                  <a:pt x="2339" y="2767"/>
                </a:lnTo>
                <a:lnTo>
                  <a:pt x="2341" y="2767"/>
                </a:lnTo>
                <a:lnTo>
                  <a:pt x="2343" y="2765"/>
                </a:lnTo>
                <a:lnTo>
                  <a:pt x="2345" y="2765"/>
                </a:lnTo>
                <a:lnTo>
                  <a:pt x="2346" y="2765"/>
                </a:lnTo>
                <a:lnTo>
                  <a:pt x="2348" y="2763"/>
                </a:lnTo>
                <a:lnTo>
                  <a:pt x="2350" y="2763"/>
                </a:lnTo>
                <a:lnTo>
                  <a:pt x="2352" y="2763"/>
                </a:lnTo>
                <a:lnTo>
                  <a:pt x="2354" y="2765"/>
                </a:lnTo>
                <a:lnTo>
                  <a:pt x="2354" y="2767"/>
                </a:lnTo>
                <a:lnTo>
                  <a:pt x="2356" y="2769"/>
                </a:lnTo>
                <a:lnTo>
                  <a:pt x="2356" y="2773"/>
                </a:lnTo>
                <a:lnTo>
                  <a:pt x="2358" y="2775"/>
                </a:lnTo>
                <a:lnTo>
                  <a:pt x="2360" y="2779"/>
                </a:lnTo>
                <a:lnTo>
                  <a:pt x="2362" y="2780"/>
                </a:lnTo>
                <a:lnTo>
                  <a:pt x="2360" y="2782"/>
                </a:lnTo>
                <a:lnTo>
                  <a:pt x="2358" y="2784"/>
                </a:lnTo>
                <a:lnTo>
                  <a:pt x="2360" y="2786"/>
                </a:lnTo>
                <a:lnTo>
                  <a:pt x="2360" y="2788"/>
                </a:lnTo>
                <a:lnTo>
                  <a:pt x="2358" y="2788"/>
                </a:lnTo>
                <a:lnTo>
                  <a:pt x="2356" y="2788"/>
                </a:lnTo>
                <a:lnTo>
                  <a:pt x="2354" y="2788"/>
                </a:lnTo>
                <a:lnTo>
                  <a:pt x="2352" y="2790"/>
                </a:lnTo>
                <a:lnTo>
                  <a:pt x="2348" y="2792"/>
                </a:lnTo>
                <a:lnTo>
                  <a:pt x="2346" y="2794"/>
                </a:lnTo>
                <a:lnTo>
                  <a:pt x="2341" y="2796"/>
                </a:lnTo>
                <a:lnTo>
                  <a:pt x="2339" y="2796"/>
                </a:lnTo>
                <a:lnTo>
                  <a:pt x="2337" y="2796"/>
                </a:lnTo>
                <a:lnTo>
                  <a:pt x="2333" y="2796"/>
                </a:lnTo>
                <a:lnTo>
                  <a:pt x="2331" y="2800"/>
                </a:lnTo>
                <a:lnTo>
                  <a:pt x="2329" y="2800"/>
                </a:lnTo>
                <a:lnTo>
                  <a:pt x="2323" y="2802"/>
                </a:lnTo>
                <a:lnTo>
                  <a:pt x="2318" y="2803"/>
                </a:lnTo>
                <a:lnTo>
                  <a:pt x="2312" y="2805"/>
                </a:lnTo>
                <a:lnTo>
                  <a:pt x="2312" y="2803"/>
                </a:lnTo>
                <a:lnTo>
                  <a:pt x="2312" y="2802"/>
                </a:lnTo>
                <a:lnTo>
                  <a:pt x="2314" y="2800"/>
                </a:lnTo>
                <a:lnTo>
                  <a:pt x="2314" y="2796"/>
                </a:lnTo>
                <a:lnTo>
                  <a:pt x="2312" y="2794"/>
                </a:lnTo>
                <a:lnTo>
                  <a:pt x="2310" y="2792"/>
                </a:lnTo>
                <a:lnTo>
                  <a:pt x="2310" y="2790"/>
                </a:lnTo>
                <a:lnTo>
                  <a:pt x="2310" y="2788"/>
                </a:lnTo>
                <a:lnTo>
                  <a:pt x="2310" y="2786"/>
                </a:lnTo>
                <a:lnTo>
                  <a:pt x="2308" y="2782"/>
                </a:lnTo>
                <a:lnTo>
                  <a:pt x="2308" y="2784"/>
                </a:lnTo>
                <a:lnTo>
                  <a:pt x="2308" y="2786"/>
                </a:lnTo>
                <a:lnTo>
                  <a:pt x="2308" y="2788"/>
                </a:lnTo>
                <a:lnTo>
                  <a:pt x="2308" y="2790"/>
                </a:lnTo>
                <a:lnTo>
                  <a:pt x="2308" y="2792"/>
                </a:lnTo>
                <a:lnTo>
                  <a:pt x="2310" y="2794"/>
                </a:lnTo>
                <a:lnTo>
                  <a:pt x="2308" y="2796"/>
                </a:lnTo>
                <a:lnTo>
                  <a:pt x="2308" y="2798"/>
                </a:lnTo>
                <a:lnTo>
                  <a:pt x="2308" y="2802"/>
                </a:lnTo>
                <a:lnTo>
                  <a:pt x="2308" y="2805"/>
                </a:lnTo>
                <a:lnTo>
                  <a:pt x="2310" y="2807"/>
                </a:lnTo>
                <a:lnTo>
                  <a:pt x="2310" y="2809"/>
                </a:lnTo>
                <a:lnTo>
                  <a:pt x="2310" y="2815"/>
                </a:lnTo>
                <a:lnTo>
                  <a:pt x="2308" y="2815"/>
                </a:lnTo>
                <a:lnTo>
                  <a:pt x="2306" y="2817"/>
                </a:lnTo>
                <a:lnTo>
                  <a:pt x="2304" y="2817"/>
                </a:lnTo>
                <a:lnTo>
                  <a:pt x="2308" y="2819"/>
                </a:lnTo>
                <a:lnTo>
                  <a:pt x="2306" y="2821"/>
                </a:lnTo>
                <a:lnTo>
                  <a:pt x="2304" y="2821"/>
                </a:lnTo>
                <a:lnTo>
                  <a:pt x="2302" y="2821"/>
                </a:lnTo>
                <a:lnTo>
                  <a:pt x="2300" y="2821"/>
                </a:lnTo>
                <a:lnTo>
                  <a:pt x="2298" y="2821"/>
                </a:lnTo>
                <a:lnTo>
                  <a:pt x="2297" y="2823"/>
                </a:lnTo>
                <a:lnTo>
                  <a:pt x="2298" y="2825"/>
                </a:lnTo>
                <a:lnTo>
                  <a:pt x="2298" y="2827"/>
                </a:lnTo>
                <a:lnTo>
                  <a:pt x="2298" y="2828"/>
                </a:lnTo>
                <a:lnTo>
                  <a:pt x="2297" y="2830"/>
                </a:lnTo>
                <a:lnTo>
                  <a:pt x="2297" y="2832"/>
                </a:lnTo>
                <a:lnTo>
                  <a:pt x="2297" y="2834"/>
                </a:lnTo>
                <a:lnTo>
                  <a:pt x="2297" y="2836"/>
                </a:lnTo>
                <a:lnTo>
                  <a:pt x="2297" y="2838"/>
                </a:lnTo>
                <a:lnTo>
                  <a:pt x="2297" y="2842"/>
                </a:lnTo>
                <a:lnTo>
                  <a:pt x="2300" y="2846"/>
                </a:lnTo>
                <a:lnTo>
                  <a:pt x="2300" y="2848"/>
                </a:lnTo>
                <a:lnTo>
                  <a:pt x="2300" y="2850"/>
                </a:lnTo>
                <a:lnTo>
                  <a:pt x="2302" y="2850"/>
                </a:lnTo>
                <a:lnTo>
                  <a:pt x="2302" y="2848"/>
                </a:lnTo>
                <a:lnTo>
                  <a:pt x="2302" y="2846"/>
                </a:lnTo>
                <a:lnTo>
                  <a:pt x="2300" y="2844"/>
                </a:lnTo>
                <a:lnTo>
                  <a:pt x="2300" y="2842"/>
                </a:lnTo>
                <a:lnTo>
                  <a:pt x="2304" y="2840"/>
                </a:lnTo>
                <a:lnTo>
                  <a:pt x="2304" y="2838"/>
                </a:lnTo>
                <a:lnTo>
                  <a:pt x="2306" y="2836"/>
                </a:lnTo>
                <a:lnTo>
                  <a:pt x="2304" y="2832"/>
                </a:lnTo>
                <a:lnTo>
                  <a:pt x="2304" y="2828"/>
                </a:lnTo>
                <a:lnTo>
                  <a:pt x="2306" y="2828"/>
                </a:lnTo>
                <a:lnTo>
                  <a:pt x="2310" y="2827"/>
                </a:lnTo>
                <a:lnTo>
                  <a:pt x="2312" y="2825"/>
                </a:lnTo>
                <a:lnTo>
                  <a:pt x="2312" y="2823"/>
                </a:lnTo>
                <a:lnTo>
                  <a:pt x="2314" y="2821"/>
                </a:lnTo>
                <a:lnTo>
                  <a:pt x="2314" y="2819"/>
                </a:lnTo>
                <a:lnTo>
                  <a:pt x="2314" y="2815"/>
                </a:lnTo>
                <a:lnTo>
                  <a:pt x="2312" y="2815"/>
                </a:lnTo>
                <a:lnTo>
                  <a:pt x="2312" y="2811"/>
                </a:lnTo>
                <a:lnTo>
                  <a:pt x="2314" y="2811"/>
                </a:lnTo>
                <a:lnTo>
                  <a:pt x="2314" y="2809"/>
                </a:lnTo>
                <a:lnTo>
                  <a:pt x="2316" y="2807"/>
                </a:lnTo>
                <a:lnTo>
                  <a:pt x="2320" y="2809"/>
                </a:lnTo>
                <a:lnTo>
                  <a:pt x="2323" y="2807"/>
                </a:lnTo>
                <a:lnTo>
                  <a:pt x="2325" y="2805"/>
                </a:lnTo>
                <a:lnTo>
                  <a:pt x="2329" y="2805"/>
                </a:lnTo>
                <a:lnTo>
                  <a:pt x="2333" y="2803"/>
                </a:lnTo>
                <a:lnTo>
                  <a:pt x="2337" y="2802"/>
                </a:lnTo>
                <a:lnTo>
                  <a:pt x="2339" y="2802"/>
                </a:lnTo>
                <a:lnTo>
                  <a:pt x="2341" y="2802"/>
                </a:lnTo>
                <a:lnTo>
                  <a:pt x="2343" y="2802"/>
                </a:lnTo>
                <a:lnTo>
                  <a:pt x="2343" y="2803"/>
                </a:lnTo>
                <a:lnTo>
                  <a:pt x="2345" y="2805"/>
                </a:lnTo>
                <a:lnTo>
                  <a:pt x="2346" y="2805"/>
                </a:lnTo>
                <a:lnTo>
                  <a:pt x="2346" y="2807"/>
                </a:lnTo>
                <a:lnTo>
                  <a:pt x="2348" y="2807"/>
                </a:lnTo>
                <a:lnTo>
                  <a:pt x="2352" y="2807"/>
                </a:lnTo>
                <a:lnTo>
                  <a:pt x="2354" y="2807"/>
                </a:lnTo>
                <a:lnTo>
                  <a:pt x="2354" y="2805"/>
                </a:lnTo>
                <a:lnTo>
                  <a:pt x="2352" y="2803"/>
                </a:lnTo>
                <a:lnTo>
                  <a:pt x="2348" y="2803"/>
                </a:lnTo>
                <a:lnTo>
                  <a:pt x="2346" y="2803"/>
                </a:lnTo>
                <a:lnTo>
                  <a:pt x="2345" y="2802"/>
                </a:lnTo>
                <a:lnTo>
                  <a:pt x="2345" y="2800"/>
                </a:lnTo>
                <a:lnTo>
                  <a:pt x="2345" y="2798"/>
                </a:lnTo>
                <a:lnTo>
                  <a:pt x="2350" y="2798"/>
                </a:lnTo>
                <a:lnTo>
                  <a:pt x="2352" y="2796"/>
                </a:lnTo>
                <a:lnTo>
                  <a:pt x="2354" y="2796"/>
                </a:lnTo>
                <a:lnTo>
                  <a:pt x="2356" y="2796"/>
                </a:lnTo>
                <a:lnTo>
                  <a:pt x="2358" y="2796"/>
                </a:lnTo>
                <a:lnTo>
                  <a:pt x="2362" y="2798"/>
                </a:lnTo>
                <a:lnTo>
                  <a:pt x="2364" y="2798"/>
                </a:lnTo>
                <a:lnTo>
                  <a:pt x="2366" y="2798"/>
                </a:lnTo>
                <a:lnTo>
                  <a:pt x="2368" y="2800"/>
                </a:lnTo>
                <a:lnTo>
                  <a:pt x="2369" y="2800"/>
                </a:lnTo>
                <a:lnTo>
                  <a:pt x="2373" y="2802"/>
                </a:lnTo>
                <a:lnTo>
                  <a:pt x="2375" y="2803"/>
                </a:lnTo>
                <a:lnTo>
                  <a:pt x="2373" y="2807"/>
                </a:lnTo>
                <a:lnTo>
                  <a:pt x="2377" y="2805"/>
                </a:lnTo>
                <a:lnTo>
                  <a:pt x="2379" y="2802"/>
                </a:lnTo>
                <a:lnTo>
                  <a:pt x="2383" y="2802"/>
                </a:lnTo>
                <a:lnTo>
                  <a:pt x="2385" y="2802"/>
                </a:lnTo>
                <a:lnTo>
                  <a:pt x="2389" y="2803"/>
                </a:lnTo>
                <a:lnTo>
                  <a:pt x="2393" y="2803"/>
                </a:lnTo>
                <a:lnTo>
                  <a:pt x="2394" y="2805"/>
                </a:lnTo>
                <a:lnTo>
                  <a:pt x="2398" y="2805"/>
                </a:lnTo>
                <a:lnTo>
                  <a:pt x="2400" y="2805"/>
                </a:lnTo>
                <a:lnTo>
                  <a:pt x="2398" y="2807"/>
                </a:lnTo>
                <a:lnTo>
                  <a:pt x="2398" y="2809"/>
                </a:lnTo>
                <a:lnTo>
                  <a:pt x="2400" y="2809"/>
                </a:lnTo>
                <a:lnTo>
                  <a:pt x="2402" y="2807"/>
                </a:lnTo>
                <a:lnTo>
                  <a:pt x="2404" y="2807"/>
                </a:lnTo>
                <a:lnTo>
                  <a:pt x="2406" y="2805"/>
                </a:lnTo>
                <a:lnTo>
                  <a:pt x="2408" y="2805"/>
                </a:lnTo>
                <a:lnTo>
                  <a:pt x="2410" y="2805"/>
                </a:lnTo>
                <a:lnTo>
                  <a:pt x="2412" y="2807"/>
                </a:lnTo>
                <a:lnTo>
                  <a:pt x="2414" y="2805"/>
                </a:lnTo>
                <a:lnTo>
                  <a:pt x="2417" y="2805"/>
                </a:lnTo>
                <a:lnTo>
                  <a:pt x="2419" y="2809"/>
                </a:lnTo>
                <a:lnTo>
                  <a:pt x="2421" y="2809"/>
                </a:lnTo>
                <a:lnTo>
                  <a:pt x="2421" y="2811"/>
                </a:lnTo>
                <a:lnTo>
                  <a:pt x="2423" y="2811"/>
                </a:lnTo>
                <a:lnTo>
                  <a:pt x="2425" y="2815"/>
                </a:lnTo>
                <a:lnTo>
                  <a:pt x="2425" y="2817"/>
                </a:lnTo>
                <a:lnTo>
                  <a:pt x="2427" y="2821"/>
                </a:lnTo>
                <a:lnTo>
                  <a:pt x="2427" y="2825"/>
                </a:lnTo>
                <a:lnTo>
                  <a:pt x="2429" y="2828"/>
                </a:lnTo>
                <a:lnTo>
                  <a:pt x="2429" y="2830"/>
                </a:lnTo>
                <a:lnTo>
                  <a:pt x="2431" y="2832"/>
                </a:lnTo>
                <a:lnTo>
                  <a:pt x="2431" y="2836"/>
                </a:lnTo>
                <a:lnTo>
                  <a:pt x="2433" y="2840"/>
                </a:lnTo>
                <a:lnTo>
                  <a:pt x="2435" y="2842"/>
                </a:lnTo>
                <a:lnTo>
                  <a:pt x="2437" y="2844"/>
                </a:lnTo>
                <a:lnTo>
                  <a:pt x="2437" y="2848"/>
                </a:lnTo>
                <a:lnTo>
                  <a:pt x="2435" y="2851"/>
                </a:lnTo>
                <a:lnTo>
                  <a:pt x="2435" y="2853"/>
                </a:lnTo>
                <a:lnTo>
                  <a:pt x="2433" y="2855"/>
                </a:lnTo>
                <a:lnTo>
                  <a:pt x="2433" y="2857"/>
                </a:lnTo>
                <a:lnTo>
                  <a:pt x="2431" y="2857"/>
                </a:lnTo>
                <a:lnTo>
                  <a:pt x="2431" y="2859"/>
                </a:lnTo>
                <a:lnTo>
                  <a:pt x="2431" y="2861"/>
                </a:lnTo>
                <a:lnTo>
                  <a:pt x="2429" y="2863"/>
                </a:lnTo>
                <a:lnTo>
                  <a:pt x="2427" y="2863"/>
                </a:lnTo>
                <a:lnTo>
                  <a:pt x="2423" y="2863"/>
                </a:lnTo>
                <a:lnTo>
                  <a:pt x="2421" y="2863"/>
                </a:lnTo>
                <a:lnTo>
                  <a:pt x="2423" y="2861"/>
                </a:lnTo>
                <a:lnTo>
                  <a:pt x="2423" y="2859"/>
                </a:lnTo>
                <a:lnTo>
                  <a:pt x="2423" y="2857"/>
                </a:lnTo>
                <a:lnTo>
                  <a:pt x="2423" y="2855"/>
                </a:lnTo>
                <a:lnTo>
                  <a:pt x="2423" y="2853"/>
                </a:lnTo>
                <a:lnTo>
                  <a:pt x="2423" y="2851"/>
                </a:lnTo>
                <a:lnTo>
                  <a:pt x="2421" y="2851"/>
                </a:lnTo>
                <a:lnTo>
                  <a:pt x="2421" y="2850"/>
                </a:lnTo>
                <a:lnTo>
                  <a:pt x="2419" y="2851"/>
                </a:lnTo>
                <a:lnTo>
                  <a:pt x="2417" y="2851"/>
                </a:lnTo>
                <a:lnTo>
                  <a:pt x="2416" y="2853"/>
                </a:lnTo>
                <a:lnTo>
                  <a:pt x="2417" y="2853"/>
                </a:lnTo>
                <a:lnTo>
                  <a:pt x="2417" y="2855"/>
                </a:lnTo>
                <a:lnTo>
                  <a:pt x="2419" y="2859"/>
                </a:lnTo>
                <a:lnTo>
                  <a:pt x="2417" y="2859"/>
                </a:lnTo>
                <a:lnTo>
                  <a:pt x="2416" y="2859"/>
                </a:lnTo>
                <a:lnTo>
                  <a:pt x="2414" y="2859"/>
                </a:lnTo>
                <a:lnTo>
                  <a:pt x="2410" y="2859"/>
                </a:lnTo>
                <a:lnTo>
                  <a:pt x="2408" y="2857"/>
                </a:lnTo>
                <a:lnTo>
                  <a:pt x="2406" y="2859"/>
                </a:lnTo>
                <a:lnTo>
                  <a:pt x="2404" y="2859"/>
                </a:lnTo>
                <a:lnTo>
                  <a:pt x="2400" y="2859"/>
                </a:lnTo>
                <a:lnTo>
                  <a:pt x="2398" y="2861"/>
                </a:lnTo>
                <a:lnTo>
                  <a:pt x="2396" y="2863"/>
                </a:lnTo>
                <a:lnTo>
                  <a:pt x="2393" y="2865"/>
                </a:lnTo>
                <a:lnTo>
                  <a:pt x="2391" y="2869"/>
                </a:lnTo>
                <a:lnTo>
                  <a:pt x="2394" y="2867"/>
                </a:lnTo>
                <a:lnTo>
                  <a:pt x="2398" y="2867"/>
                </a:lnTo>
                <a:lnTo>
                  <a:pt x="2400" y="2867"/>
                </a:lnTo>
                <a:lnTo>
                  <a:pt x="2396" y="2871"/>
                </a:lnTo>
                <a:lnTo>
                  <a:pt x="2394" y="2871"/>
                </a:lnTo>
                <a:lnTo>
                  <a:pt x="2394" y="2873"/>
                </a:lnTo>
                <a:lnTo>
                  <a:pt x="2393" y="2873"/>
                </a:lnTo>
                <a:lnTo>
                  <a:pt x="2391" y="2874"/>
                </a:lnTo>
                <a:lnTo>
                  <a:pt x="2387" y="2876"/>
                </a:lnTo>
                <a:lnTo>
                  <a:pt x="2385" y="2876"/>
                </a:lnTo>
                <a:lnTo>
                  <a:pt x="2383" y="2874"/>
                </a:lnTo>
                <a:lnTo>
                  <a:pt x="2381" y="2874"/>
                </a:lnTo>
                <a:lnTo>
                  <a:pt x="2381" y="2876"/>
                </a:lnTo>
                <a:lnTo>
                  <a:pt x="2381" y="2878"/>
                </a:lnTo>
                <a:lnTo>
                  <a:pt x="2379" y="2878"/>
                </a:lnTo>
                <a:lnTo>
                  <a:pt x="2377" y="2880"/>
                </a:lnTo>
                <a:lnTo>
                  <a:pt x="2375" y="2882"/>
                </a:lnTo>
                <a:lnTo>
                  <a:pt x="2373" y="2880"/>
                </a:lnTo>
                <a:lnTo>
                  <a:pt x="2371" y="2880"/>
                </a:lnTo>
                <a:lnTo>
                  <a:pt x="2369" y="2882"/>
                </a:lnTo>
                <a:lnTo>
                  <a:pt x="2371" y="2884"/>
                </a:lnTo>
                <a:lnTo>
                  <a:pt x="2369" y="2884"/>
                </a:lnTo>
                <a:lnTo>
                  <a:pt x="2368" y="2884"/>
                </a:lnTo>
                <a:lnTo>
                  <a:pt x="2366" y="2886"/>
                </a:lnTo>
                <a:lnTo>
                  <a:pt x="2364" y="2888"/>
                </a:lnTo>
                <a:lnTo>
                  <a:pt x="2362" y="2890"/>
                </a:lnTo>
                <a:lnTo>
                  <a:pt x="2360" y="2892"/>
                </a:lnTo>
                <a:lnTo>
                  <a:pt x="2356" y="2894"/>
                </a:lnTo>
                <a:lnTo>
                  <a:pt x="2354" y="2896"/>
                </a:lnTo>
                <a:lnTo>
                  <a:pt x="2350" y="2896"/>
                </a:lnTo>
                <a:lnTo>
                  <a:pt x="2348" y="2898"/>
                </a:lnTo>
                <a:lnTo>
                  <a:pt x="2350" y="2899"/>
                </a:lnTo>
                <a:lnTo>
                  <a:pt x="2352" y="2903"/>
                </a:lnTo>
                <a:lnTo>
                  <a:pt x="2354" y="2901"/>
                </a:lnTo>
                <a:lnTo>
                  <a:pt x="2354" y="2905"/>
                </a:lnTo>
                <a:lnTo>
                  <a:pt x="2354" y="2907"/>
                </a:lnTo>
                <a:lnTo>
                  <a:pt x="2354" y="2909"/>
                </a:lnTo>
                <a:lnTo>
                  <a:pt x="2356" y="2909"/>
                </a:lnTo>
                <a:lnTo>
                  <a:pt x="2358" y="2909"/>
                </a:lnTo>
                <a:lnTo>
                  <a:pt x="2360" y="2909"/>
                </a:lnTo>
                <a:lnTo>
                  <a:pt x="2362" y="2911"/>
                </a:lnTo>
                <a:lnTo>
                  <a:pt x="2362" y="2913"/>
                </a:lnTo>
                <a:lnTo>
                  <a:pt x="2362" y="2915"/>
                </a:lnTo>
                <a:lnTo>
                  <a:pt x="2364" y="2917"/>
                </a:lnTo>
                <a:lnTo>
                  <a:pt x="2366" y="2921"/>
                </a:lnTo>
                <a:lnTo>
                  <a:pt x="2364" y="2922"/>
                </a:lnTo>
                <a:lnTo>
                  <a:pt x="2360" y="2924"/>
                </a:lnTo>
                <a:lnTo>
                  <a:pt x="2358" y="2926"/>
                </a:lnTo>
                <a:lnTo>
                  <a:pt x="2356" y="2928"/>
                </a:lnTo>
                <a:lnTo>
                  <a:pt x="2354" y="2928"/>
                </a:lnTo>
                <a:lnTo>
                  <a:pt x="2350" y="2928"/>
                </a:lnTo>
                <a:lnTo>
                  <a:pt x="2350" y="2930"/>
                </a:lnTo>
                <a:lnTo>
                  <a:pt x="2348" y="2930"/>
                </a:lnTo>
                <a:lnTo>
                  <a:pt x="2346" y="2930"/>
                </a:lnTo>
                <a:lnTo>
                  <a:pt x="2345" y="2930"/>
                </a:lnTo>
                <a:lnTo>
                  <a:pt x="2343" y="2930"/>
                </a:lnTo>
                <a:lnTo>
                  <a:pt x="2339" y="2930"/>
                </a:lnTo>
                <a:lnTo>
                  <a:pt x="2337" y="2932"/>
                </a:lnTo>
                <a:lnTo>
                  <a:pt x="2339" y="2932"/>
                </a:lnTo>
                <a:lnTo>
                  <a:pt x="2343" y="2932"/>
                </a:lnTo>
                <a:lnTo>
                  <a:pt x="2346" y="2932"/>
                </a:lnTo>
                <a:lnTo>
                  <a:pt x="2348" y="2934"/>
                </a:lnTo>
                <a:lnTo>
                  <a:pt x="2348" y="2938"/>
                </a:lnTo>
                <a:lnTo>
                  <a:pt x="2346" y="2940"/>
                </a:lnTo>
                <a:lnTo>
                  <a:pt x="2346" y="2942"/>
                </a:lnTo>
                <a:lnTo>
                  <a:pt x="2345" y="2944"/>
                </a:lnTo>
                <a:lnTo>
                  <a:pt x="2345" y="2946"/>
                </a:lnTo>
                <a:lnTo>
                  <a:pt x="2343" y="2947"/>
                </a:lnTo>
                <a:lnTo>
                  <a:pt x="2339" y="2951"/>
                </a:lnTo>
                <a:lnTo>
                  <a:pt x="2337" y="2953"/>
                </a:lnTo>
                <a:lnTo>
                  <a:pt x="2337" y="2955"/>
                </a:lnTo>
                <a:lnTo>
                  <a:pt x="2335" y="2957"/>
                </a:lnTo>
                <a:lnTo>
                  <a:pt x="2333" y="2957"/>
                </a:lnTo>
                <a:lnTo>
                  <a:pt x="2333" y="2959"/>
                </a:lnTo>
                <a:lnTo>
                  <a:pt x="2331" y="2959"/>
                </a:lnTo>
                <a:lnTo>
                  <a:pt x="2331" y="2961"/>
                </a:lnTo>
                <a:lnTo>
                  <a:pt x="2329" y="2963"/>
                </a:lnTo>
                <a:lnTo>
                  <a:pt x="2327" y="2967"/>
                </a:lnTo>
                <a:lnTo>
                  <a:pt x="2327" y="2969"/>
                </a:lnTo>
                <a:lnTo>
                  <a:pt x="2325" y="2972"/>
                </a:lnTo>
                <a:lnTo>
                  <a:pt x="2323" y="2972"/>
                </a:lnTo>
                <a:lnTo>
                  <a:pt x="2318" y="2978"/>
                </a:lnTo>
                <a:lnTo>
                  <a:pt x="2316" y="2978"/>
                </a:lnTo>
                <a:lnTo>
                  <a:pt x="2310" y="2982"/>
                </a:lnTo>
                <a:lnTo>
                  <a:pt x="2306" y="2986"/>
                </a:lnTo>
                <a:lnTo>
                  <a:pt x="2302" y="2990"/>
                </a:lnTo>
                <a:lnTo>
                  <a:pt x="2298" y="2994"/>
                </a:lnTo>
                <a:lnTo>
                  <a:pt x="2297" y="2994"/>
                </a:lnTo>
                <a:lnTo>
                  <a:pt x="2295" y="2995"/>
                </a:lnTo>
                <a:lnTo>
                  <a:pt x="2293" y="2995"/>
                </a:lnTo>
                <a:lnTo>
                  <a:pt x="2291" y="2995"/>
                </a:lnTo>
                <a:lnTo>
                  <a:pt x="2291" y="2997"/>
                </a:lnTo>
                <a:lnTo>
                  <a:pt x="2289" y="2995"/>
                </a:lnTo>
                <a:lnTo>
                  <a:pt x="2287" y="2995"/>
                </a:lnTo>
                <a:lnTo>
                  <a:pt x="2285" y="2994"/>
                </a:lnTo>
                <a:lnTo>
                  <a:pt x="2281" y="2994"/>
                </a:lnTo>
                <a:lnTo>
                  <a:pt x="2279" y="2990"/>
                </a:lnTo>
                <a:lnTo>
                  <a:pt x="2279" y="2988"/>
                </a:lnTo>
                <a:lnTo>
                  <a:pt x="2279" y="2986"/>
                </a:lnTo>
                <a:lnTo>
                  <a:pt x="2279" y="2984"/>
                </a:lnTo>
                <a:lnTo>
                  <a:pt x="2279" y="2982"/>
                </a:lnTo>
                <a:lnTo>
                  <a:pt x="2279" y="2978"/>
                </a:lnTo>
                <a:lnTo>
                  <a:pt x="2279" y="2976"/>
                </a:lnTo>
                <a:lnTo>
                  <a:pt x="2279" y="2974"/>
                </a:lnTo>
                <a:lnTo>
                  <a:pt x="2281" y="2974"/>
                </a:lnTo>
                <a:lnTo>
                  <a:pt x="2281" y="2972"/>
                </a:lnTo>
                <a:lnTo>
                  <a:pt x="2279" y="2972"/>
                </a:lnTo>
                <a:lnTo>
                  <a:pt x="2279" y="2969"/>
                </a:lnTo>
                <a:lnTo>
                  <a:pt x="2279" y="2967"/>
                </a:lnTo>
                <a:lnTo>
                  <a:pt x="2279" y="2965"/>
                </a:lnTo>
                <a:lnTo>
                  <a:pt x="2279" y="2963"/>
                </a:lnTo>
                <a:lnTo>
                  <a:pt x="2279" y="2961"/>
                </a:lnTo>
                <a:lnTo>
                  <a:pt x="2279" y="2959"/>
                </a:lnTo>
                <a:lnTo>
                  <a:pt x="2279" y="2955"/>
                </a:lnTo>
                <a:lnTo>
                  <a:pt x="2281" y="2951"/>
                </a:lnTo>
                <a:lnTo>
                  <a:pt x="2279" y="2949"/>
                </a:lnTo>
                <a:lnTo>
                  <a:pt x="2279" y="2947"/>
                </a:lnTo>
                <a:lnTo>
                  <a:pt x="2279" y="2946"/>
                </a:lnTo>
                <a:lnTo>
                  <a:pt x="2279" y="2942"/>
                </a:lnTo>
                <a:lnTo>
                  <a:pt x="2279" y="2940"/>
                </a:lnTo>
                <a:lnTo>
                  <a:pt x="2279" y="2938"/>
                </a:lnTo>
                <a:lnTo>
                  <a:pt x="2279" y="2934"/>
                </a:lnTo>
                <a:lnTo>
                  <a:pt x="2279" y="2930"/>
                </a:lnTo>
                <a:lnTo>
                  <a:pt x="2277" y="2926"/>
                </a:lnTo>
                <a:lnTo>
                  <a:pt x="2277" y="2924"/>
                </a:lnTo>
                <a:lnTo>
                  <a:pt x="2277" y="2921"/>
                </a:lnTo>
                <a:lnTo>
                  <a:pt x="2277" y="2919"/>
                </a:lnTo>
                <a:lnTo>
                  <a:pt x="2277" y="2917"/>
                </a:lnTo>
                <a:lnTo>
                  <a:pt x="2277" y="2915"/>
                </a:lnTo>
                <a:lnTo>
                  <a:pt x="2277" y="2913"/>
                </a:lnTo>
                <a:lnTo>
                  <a:pt x="2277" y="2911"/>
                </a:lnTo>
                <a:lnTo>
                  <a:pt x="2277" y="2907"/>
                </a:lnTo>
                <a:lnTo>
                  <a:pt x="2277" y="2905"/>
                </a:lnTo>
                <a:lnTo>
                  <a:pt x="2277" y="2903"/>
                </a:lnTo>
                <a:lnTo>
                  <a:pt x="2277" y="2901"/>
                </a:lnTo>
                <a:lnTo>
                  <a:pt x="2277" y="2899"/>
                </a:lnTo>
                <a:lnTo>
                  <a:pt x="2277" y="2896"/>
                </a:lnTo>
                <a:lnTo>
                  <a:pt x="2279" y="2892"/>
                </a:lnTo>
                <a:lnTo>
                  <a:pt x="2281" y="2890"/>
                </a:lnTo>
                <a:lnTo>
                  <a:pt x="2281" y="2888"/>
                </a:lnTo>
                <a:lnTo>
                  <a:pt x="2283" y="2888"/>
                </a:lnTo>
                <a:lnTo>
                  <a:pt x="2285" y="2886"/>
                </a:lnTo>
                <a:lnTo>
                  <a:pt x="2287" y="2884"/>
                </a:lnTo>
                <a:lnTo>
                  <a:pt x="2289" y="2882"/>
                </a:lnTo>
                <a:lnTo>
                  <a:pt x="2291" y="2878"/>
                </a:lnTo>
                <a:lnTo>
                  <a:pt x="2293" y="2880"/>
                </a:lnTo>
                <a:lnTo>
                  <a:pt x="2295" y="2880"/>
                </a:lnTo>
                <a:lnTo>
                  <a:pt x="2295" y="2878"/>
                </a:lnTo>
                <a:lnTo>
                  <a:pt x="2295" y="2876"/>
                </a:lnTo>
                <a:lnTo>
                  <a:pt x="2297" y="2874"/>
                </a:lnTo>
                <a:lnTo>
                  <a:pt x="2293" y="2873"/>
                </a:lnTo>
                <a:lnTo>
                  <a:pt x="2291" y="2871"/>
                </a:lnTo>
                <a:lnTo>
                  <a:pt x="2291" y="2874"/>
                </a:lnTo>
                <a:lnTo>
                  <a:pt x="2287" y="2873"/>
                </a:lnTo>
                <a:lnTo>
                  <a:pt x="2289" y="2876"/>
                </a:lnTo>
                <a:lnTo>
                  <a:pt x="2287" y="2878"/>
                </a:lnTo>
                <a:lnTo>
                  <a:pt x="2285" y="2880"/>
                </a:lnTo>
                <a:lnTo>
                  <a:pt x="2283" y="2880"/>
                </a:lnTo>
                <a:lnTo>
                  <a:pt x="2285" y="2882"/>
                </a:lnTo>
                <a:lnTo>
                  <a:pt x="2281" y="2884"/>
                </a:lnTo>
                <a:lnTo>
                  <a:pt x="2279" y="2884"/>
                </a:lnTo>
                <a:lnTo>
                  <a:pt x="2277" y="2886"/>
                </a:lnTo>
                <a:lnTo>
                  <a:pt x="2275" y="2890"/>
                </a:lnTo>
                <a:lnTo>
                  <a:pt x="2273" y="2892"/>
                </a:lnTo>
                <a:lnTo>
                  <a:pt x="2272" y="2896"/>
                </a:lnTo>
                <a:lnTo>
                  <a:pt x="2270" y="2898"/>
                </a:lnTo>
                <a:lnTo>
                  <a:pt x="2268" y="2898"/>
                </a:lnTo>
                <a:lnTo>
                  <a:pt x="2268" y="2896"/>
                </a:lnTo>
                <a:lnTo>
                  <a:pt x="2266" y="2896"/>
                </a:lnTo>
                <a:lnTo>
                  <a:pt x="2262" y="2894"/>
                </a:lnTo>
                <a:lnTo>
                  <a:pt x="2260" y="2894"/>
                </a:lnTo>
                <a:lnTo>
                  <a:pt x="2258" y="2890"/>
                </a:lnTo>
                <a:lnTo>
                  <a:pt x="2256" y="2888"/>
                </a:lnTo>
                <a:lnTo>
                  <a:pt x="2256" y="2886"/>
                </a:lnTo>
                <a:lnTo>
                  <a:pt x="2256" y="2880"/>
                </a:lnTo>
                <a:lnTo>
                  <a:pt x="2258" y="2876"/>
                </a:lnTo>
                <a:lnTo>
                  <a:pt x="2258" y="2874"/>
                </a:lnTo>
                <a:lnTo>
                  <a:pt x="2258" y="2873"/>
                </a:lnTo>
                <a:lnTo>
                  <a:pt x="2258" y="2871"/>
                </a:lnTo>
                <a:lnTo>
                  <a:pt x="2258" y="2867"/>
                </a:lnTo>
                <a:lnTo>
                  <a:pt x="2258" y="2865"/>
                </a:lnTo>
                <a:lnTo>
                  <a:pt x="2258" y="2861"/>
                </a:lnTo>
                <a:lnTo>
                  <a:pt x="2256" y="2859"/>
                </a:lnTo>
                <a:lnTo>
                  <a:pt x="2258" y="2855"/>
                </a:lnTo>
                <a:lnTo>
                  <a:pt x="2258" y="2853"/>
                </a:lnTo>
                <a:lnTo>
                  <a:pt x="2260" y="2851"/>
                </a:lnTo>
                <a:lnTo>
                  <a:pt x="2260" y="2850"/>
                </a:lnTo>
                <a:lnTo>
                  <a:pt x="2260" y="2846"/>
                </a:lnTo>
                <a:lnTo>
                  <a:pt x="2260" y="2844"/>
                </a:lnTo>
                <a:lnTo>
                  <a:pt x="2258" y="2840"/>
                </a:lnTo>
                <a:lnTo>
                  <a:pt x="2258" y="2838"/>
                </a:lnTo>
                <a:lnTo>
                  <a:pt x="2262" y="2836"/>
                </a:lnTo>
                <a:lnTo>
                  <a:pt x="2262" y="2834"/>
                </a:lnTo>
                <a:lnTo>
                  <a:pt x="2260" y="2832"/>
                </a:lnTo>
                <a:lnTo>
                  <a:pt x="2262" y="2830"/>
                </a:lnTo>
                <a:lnTo>
                  <a:pt x="2266" y="2832"/>
                </a:lnTo>
                <a:lnTo>
                  <a:pt x="2264" y="2828"/>
                </a:lnTo>
                <a:lnTo>
                  <a:pt x="2268" y="2827"/>
                </a:lnTo>
                <a:lnTo>
                  <a:pt x="2266" y="2825"/>
                </a:lnTo>
                <a:lnTo>
                  <a:pt x="2268" y="2823"/>
                </a:lnTo>
                <a:lnTo>
                  <a:pt x="2270" y="2819"/>
                </a:lnTo>
                <a:lnTo>
                  <a:pt x="2272" y="2819"/>
                </a:lnTo>
                <a:lnTo>
                  <a:pt x="2270" y="2817"/>
                </a:lnTo>
                <a:lnTo>
                  <a:pt x="2270" y="2815"/>
                </a:lnTo>
                <a:lnTo>
                  <a:pt x="2273" y="2815"/>
                </a:lnTo>
                <a:lnTo>
                  <a:pt x="2273" y="2817"/>
                </a:lnTo>
                <a:lnTo>
                  <a:pt x="2275" y="2819"/>
                </a:lnTo>
                <a:lnTo>
                  <a:pt x="2275" y="2815"/>
                </a:lnTo>
                <a:lnTo>
                  <a:pt x="2275" y="2811"/>
                </a:lnTo>
                <a:lnTo>
                  <a:pt x="2272" y="2811"/>
                </a:lnTo>
                <a:lnTo>
                  <a:pt x="2270" y="2809"/>
                </a:lnTo>
                <a:lnTo>
                  <a:pt x="2266" y="2809"/>
                </a:lnTo>
                <a:lnTo>
                  <a:pt x="2268" y="2805"/>
                </a:lnTo>
                <a:lnTo>
                  <a:pt x="2268" y="2803"/>
                </a:lnTo>
                <a:lnTo>
                  <a:pt x="2266" y="2805"/>
                </a:lnTo>
                <a:lnTo>
                  <a:pt x="2266" y="2803"/>
                </a:lnTo>
                <a:lnTo>
                  <a:pt x="2264" y="2802"/>
                </a:lnTo>
                <a:lnTo>
                  <a:pt x="2264" y="2800"/>
                </a:lnTo>
                <a:lnTo>
                  <a:pt x="2262" y="2798"/>
                </a:lnTo>
                <a:lnTo>
                  <a:pt x="2260" y="2798"/>
                </a:lnTo>
                <a:lnTo>
                  <a:pt x="2256" y="2796"/>
                </a:lnTo>
                <a:lnTo>
                  <a:pt x="2254" y="2796"/>
                </a:lnTo>
                <a:lnTo>
                  <a:pt x="2252" y="2796"/>
                </a:lnTo>
                <a:lnTo>
                  <a:pt x="2250" y="2796"/>
                </a:lnTo>
                <a:lnTo>
                  <a:pt x="2249" y="2796"/>
                </a:lnTo>
                <a:lnTo>
                  <a:pt x="2247" y="2796"/>
                </a:lnTo>
                <a:lnTo>
                  <a:pt x="2245" y="2794"/>
                </a:lnTo>
                <a:lnTo>
                  <a:pt x="2243" y="2790"/>
                </a:lnTo>
                <a:lnTo>
                  <a:pt x="2243" y="2788"/>
                </a:lnTo>
                <a:lnTo>
                  <a:pt x="2243" y="2786"/>
                </a:lnTo>
                <a:lnTo>
                  <a:pt x="2243" y="2784"/>
                </a:lnTo>
                <a:lnTo>
                  <a:pt x="2243" y="2782"/>
                </a:lnTo>
                <a:lnTo>
                  <a:pt x="2241" y="2779"/>
                </a:lnTo>
                <a:lnTo>
                  <a:pt x="2241" y="2777"/>
                </a:lnTo>
                <a:lnTo>
                  <a:pt x="2241" y="2773"/>
                </a:lnTo>
                <a:lnTo>
                  <a:pt x="2243" y="2771"/>
                </a:lnTo>
                <a:lnTo>
                  <a:pt x="2243" y="2767"/>
                </a:lnTo>
                <a:lnTo>
                  <a:pt x="2245" y="2767"/>
                </a:lnTo>
                <a:lnTo>
                  <a:pt x="2245" y="2763"/>
                </a:lnTo>
                <a:lnTo>
                  <a:pt x="2245" y="2761"/>
                </a:lnTo>
                <a:lnTo>
                  <a:pt x="2247" y="2759"/>
                </a:lnTo>
                <a:lnTo>
                  <a:pt x="2249" y="2757"/>
                </a:lnTo>
                <a:lnTo>
                  <a:pt x="2250" y="2757"/>
                </a:lnTo>
                <a:lnTo>
                  <a:pt x="2250" y="2755"/>
                </a:lnTo>
                <a:lnTo>
                  <a:pt x="2250" y="2752"/>
                </a:lnTo>
                <a:lnTo>
                  <a:pt x="2252" y="2750"/>
                </a:lnTo>
                <a:lnTo>
                  <a:pt x="2256" y="2750"/>
                </a:lnTo>
                <a:lnTo>
                  <a:pt x="2258" y="2750"/>
                </a:lnTo>
                <a:lnTo>
                  <a:pt x="2262" y="2752"/>
                </a:lnTo>
                <a:lnTo>
                  <a:pt x="2264" y="2752"/>
                </a:lnTo>
                <a:lnTo>
                  <a:pt x="2268" y="2754"/>
                </a:lnTo>
                <a:lnTo>
                  <a:pt x="2272" y="2754"/>
                </a:lnTo>
                <a:lnTo>
                  <a:pt x="2273" y="2754"/>
                </a:lnTo>
                <a:close/>
                <a:moveTo>
                  <a:pt x="2519" y="2754"/>
                </a:moveTo>
                <a:lnTo>
                  <a:pt x="2517" y="2755"/>
                </a:lnTo>
                <a:lnTo>
                  <a:pt x="2515" y="2757"/>
                </a:lnTo>
                <a:lnTo>
                  <a:pt x="2513" y="2759"/>
                </a:lnTo>
                <a:lnTo>
                  <a:pt x="2512" y="2761"/>
                </a:lnTo>
                <a:lnTo>
                  <a:pt x="2510" y="2763"/>
                </a:lnTo>
                <a:lnTo>
                  <a:pt x="2510" y="2765"/>
                </a:lnTo>
                <a:lnTo>
                  <a:pt x="2506" y="2765"/>
                </a:lnTo>
                <a:lnTo>
                  <a:pt x="2504" y="2767"/>
                </a:lnTo>
                <a:lnTo>
                  <a:pt x="2500" y="2767"/>
                </a:lnTo>
                <a:lnTo>
                  <a:pt x="2498" y="2765"/>
                </a:lnTo>
                <a:lnTo>
                  <a:pt x="2498" y="2761"/>
                </a:lnTo>
                <a:lnTo>
                  <a:pt x="2498" y="2759"/>
                </a:lnTo>
                <a:lnTo>
                  <a:pt x="2498" y="2757"/>
                </a:lnTo>
                <a:lnTo>
                  <a:pt x="2500" y="2757"/>
                </a:lnTo>
                <a:lnTo>
                  <a:pt x="2498" y="2755"/>
                </a:lnTo>
                <a:lnTo>
                  <a:pt x="2496" y="2754"/>
                </a:lnTo>
                <a:lnTo>
                  <a:pt x="2492" y="2754"/>
                </a:lnTo>
                <a:lnTo>
                  <a:pt x="2494" y="2755"/>
                </a:lnTo>
                <a:lnTo>
                  <a:pt x="2494" y="2757"/>
                </a:lnTo>
                <a:lnTo>
                  <a:pt x="2496" y="2757"/>
                </a:lnTo>
                <a:lnTo>
                  <a:pt x="2496" y="2759"/>
                </a:lnTo>
                <a:lnTo>
                  <a:pt x="2496" y="2761"/>
                </a:lnTo>
                <a:lnTo>
                  <a:pt x="2496" y="2763"/>
                </a:lnTo>
                <a:lnTo>
                  <a:pt x="2496" y="2767"/>
                </a:lnTo>
                <a:lnTo>
                  <a:pt x="2496" y="2771"/>
                </a:lnTo>
                <a:lnTo>
                  <a:pt x="2498" y="2771"/>
                </a:lnTo>
                <a:lnTo>
                  <a:pt x="2496" y="2775"/>
                </a:lnTo>
                <a:lnTo>
                  <a:pt x="2492" y="2777"/>
                </a:lnTo>
                <a:lnTo>
                  <a:pt x="2489" y="2779"/>
                </a:lnTo>
                <a:lnTo>
                  <a:pt x="2483" y="2780"/>
                </a:lnTo>
                <a:lnTo>
                  <a:pt x="2481" y="2780"/>
                </a:lnTo>
                <a:lnTo>
                  <a:pt x="2477" y="2782"/>
                </a:lnTo>
                <a:lnTo>
                  <a:pt x="2473" y="2782"/>
                </a:lnTo>
                <a:lnTo>
                  <a:pt x="2471" y="2780"/>
                </a:lnTo>
                <a:lnTo>
                  <a:pt x="2471" y="2775"/>
                </a:lnTo>
                <a:lnTo>
                  <a:pt x="2469" y="2773"/>
                </a:lnTo>
                <a:lnTo>
                  <a:pt x="2469" y="2769"/>
                </a:lnTo>
                <a:lnTo>
                  <a:pt x="2469" y="2767"/>
                </a:lnTo>
                <a:lnTo>
                  <a:pt x="2469" y="2765"/>
                </a:lnTo>
                <a:lnTo>
                  <a:pt x="2471" y="2761"/>
                </a:lnTo>
                <a:lnTo>
                  <a:pt x="2473" y="2757"/>
                </a:lnTo>
                <a:lnTo>
                  <a:pt x="2473" y="2755"/>
                </a:lnTo>
                <a:lnTo>
                  <a:pt x="2475" y="2755"/>
                </a:lnTo>
                <a:lnTo>
                  <a:pt x="2475" y="2754"/>
                </a:lnTo>
                <a:lnTo>
                  <a:pt x="2477" y="2752"/>
                </a:lnTo>
                <a:lnTo>
                  <a:pt x="2479" y="2750"/>
                </a:lnTo>
                <a:lnTo>
                  <a:pt x="2479" y="2744"/>
                </a:lnTo>
                <a:lnTo>
                  <a:pt x="2481" y="2742"/>
                </a:lnTo>
                <a:lnTo>
                  <a:pt x="2479" y="2740"/>
                </a:lnTo>
                <a:lnTo>
                  <a:pt x="2479" y="2738"/>
                </a:lnTo>
                <a:lnTo>
                  <a:pt x="2479" y="2734"/>
                </a:lnTo>
                <a:lnTo>
                  <a:pt x="2479" y="2732"/>
                </a:lnTo>
                <a:lnTo>
                  <a:pt x="2479" y="2731"/>
                </a:lnTo>
                <a:lnTo>
                  <a:pt x="2477" y="2727"/>
                </a:lnTo>
                <a:lnTo>
                  <a:pt x="2477" y="2723"/>
                </a:lnTo>
                <a:lnTo>
                  <a:pt x="2475" y="2721"/>
                </a:lnTo>
                <a:lnTo>
                  <a:pt x="2477" y="2719"/>
                </a:lnTo>
                <a:lnTo>
                  <a:pt x="2477" y="2717"/>
                </a:lnTo>
                <a:lnTo>
                  <a:pt x="2481" y="2717"/>
                </a:lnTo>
                <a:lnTo>
                  <a:pt x="2487" y="2719"/>
                </a:lnTo>
                <a:lnTo>
                  <a:pt x="2489" y="2719"/>
                </a:lnTo>
                <a:lnTo>
                  <a:pt x="2492" y="2719"/>
                </a:lnTo>
                <a:lnTo>
                  <a:pt x="2496" y="2721"/>
                </a:lnTo>
                <a:lnTo>
                  <a:pt x="2500" y="2723"/>
                </a:lnTo>
                <a:lnTo>
                  <a:pt x="2504" y="2729"/>
                </a:lnTo>
                <a:lnTo>
                  <a:pt x="2508" y="2732"/>
                </a:lnTo>
                <a:lnTo>
                  <a:pt x="2508" y="2734"/>
                </a:lnTo>
                <a:lnTo>
                  <a:pt x="2510" y="2736"/>
                </a:lnTo>
                <a:lnTo>
                  <a:pt x="2510" y="2738"/>
                </a:lnTo>
                <a:lnTo>
                  <a:pt x="2513" y="2744"/>
                </a:lnTo>
                <a:lnTo>
                  <a:pt x="2515" y="2746"/>
                </a:lnTo>
                <a:lnTo>
                  <a:pt x="2515" y="2748"/>
                </a:lnTo>
                <a:lnTo>
                  <a:pt x="2517" y="2750"/>
                </a:lnTo>
                <a:lnTo>
                  <a:pt x="2517" y="2752"/>
                </a:lnTo>
                <a:lnTo>
                  <a:pt x="2519" y="2754"/>
                </a:lnTo>
                <a:close/>
                <a:moveTo>
                  <a:pt x="2197" y="2715"/>
                </a:moveTo>
                <a:lnTo>
                  <a:pt x="2199" y="2717"/>
                </a:lnTo>
                <a:lnTo>
                  <a:pt x="2201" y="2717"/>
                </a:lnTo>
                <a:lnTo>
                  <a:pt x="2202" y="2719"/>
                </a:lnTo>
                <a:lnTo>
                  <a:pt x="2204" y="2719"/>
                </a:lnTo>
                <a:lnTo>
                  <a:pt x="2208" y="2719"/>
                </a:lnTo>
                <a:lnTo>
                  <a:pt x="2210" y="2719"/>
                </a:lnTo>
                <a:lnTo>
                  <a:pt x="2214" y="2721"/>
                </a:lnTo>
                <a:lnTo>
                  <a:pt x="2218" y="2723"/>
                </a:lnTo>
                <a:lnTo>
                  <a:pt x="2220" y="2723"/>
                </a:lnTo>
                <a:lnTo>
                  <a:pt x="2224" y="2725"/>
                </a:lnTo>
                <a:lnTo>
                  <a:pt x="2227" y="2727"/>
                </a:lnTo>
                <a:lnTo>
                  <a:pt x="2229" y="2727"/>
                </a:lnTo>
                <a:lnTo>
                  <a:pt x="2233" y="2727"/>
                </a:lnTo>
                <a:lnTo>
                  <a:pt x="2237" y="2727"/>
                </a:lnTo>
                <a:lnTo>
                  <a:pt x="2239" y="2729"/>
                </a:lnTo>
                <a:lnTo>
                  <a:pt x="2243" y="2731"/>
                </a:lnTo>
                <a:lnTo>
                  <a:pt x="2247" y="2732"/>
                </a:lnTo>
                <a:lnTo>
                  <a:pt x="2249" y="2734"/>
                </a:lnTo>
                <a:lnTo>
                  <a:pt x="2249" y="2736"/>
                </a:lnTo>
                <a:lnTo>
                  <a:pt x="2252" y="2738"/>
                </a:lnTo>
                <a:lnTo>
                  <a:pt x="2254" y="2738"/>
                </a:lnTo>
                <a:lnTo>
                  <a:pt x="2256" y="2740"/>
                </a:lnTo>
                <a:lnTo>
                  <a:pt x="2256" y="2742"/>
                </a:lnTo>
                <a:lnTo>
                  <a:pt x="2252" y="2744"/>
                </a:lnTo>
                <a:lnTo>
                  <a:pt x="2254" y="2748"/>
                </a:lnTo>
                <a:lnTo>
                  <a:pt x="2252" y="2748"/>
                </a:lnTo>
                <a:lnTo>
                  <a:pt x="2250" y="2748"/>
                </a:lnTo>
                <a:lnTo>
                  <a:pt x="2249" y="2750"/>
                </a:lnTo>
                <a:lnTo>
                  <a:pt x="2245" y="2750"/>
                </a:lnTo>
                <a:lnTo>
                  <a:pt x="2247" y="2752"/>
                </a:lnTo>
                <a:lnTo>
                  <a:pt x="2249" y="2754"/>
                </a:lnTo>
                <a:lnTo>
                  <a:pt x="2247" y="2755"/>
                </a:lnTo>
                <a:lnTo>
                  <a:pt x="2245" y="2755"/>
                </a:lnTo>
                <a:lnTo>
                  <a:pt x="2241" y="2755"/>
                </a:lnTo>
                <a:lnTo>
                  <a:pt x="2241" y="2757"/>
                </a:lnTo>
                <a:lnTo>
                  <a:pt x="2241" y="2759"/>
                </a:lnTo>
                <a:lnTo>
                  <a:pt x="2241" y="2761"/>
                </a:lnTo>
                <a:lnTo>
                  <a:pt x="2239" y="2763"/>
                </a:lnTo>
                <a:lnTo>
                  <a:pt x="2241" y="2765"/>
                </a:lnTo>
                <a:lnTo>
                  <a:pt x="2241" y="2767"/>
                </a:lnTo>
                <a:lnTo>
                  <a:pt x="2239" y="2769"/>
                </a:lnTo>
                <a:lnTo>
                  <a:pt x="2239" y="2771"/>
                </a:lnTo>
                <a:lnTo>
                  <a:pt x="2239" y="2775"/>
                </a:lnTo>
                <a:lnTo>
                  <a:pt x="2239" y="2777"/>
                </a:lnTo>
                <a:lnTo>
                  <a:pt x="2239" y="2779"/>
                </a:lnTo>
                <a:lnTo>
                  <a:pt x="2239" y="2782"/>
                </a:lnTo>
                <a:lnTo>
                  <a:pt x="2241" y="2782"/>
                </a:lnTo>
                <a:lnTo>
                  <a:pt x="2241" y="2786"/>
                </a:lnTo>
                <a:lnTo>
                  <a:pt x="2239" y="2788"/>
                </a:lnTo>
                <a:lnTo>
                  <a:pt x="2239" y="2790"/>
                </a:lnTo>
                <a:lnTo>
                  <a:pt x="2239" y="2792"/>
                </a:lnTo>
                <a:lnTo>
                  <a:pt x="2237" y="2794"/>
                </a:lnTo>
                <a:lnTo>
                  <a:pt x="2235" y="2794"/>
                </a:lnTo>
                <a:lnTo>
                  <a:pt x="2235" y="2796"/>
                </a:lnTo>
                <a:lnTo>
                  <a:pt x="2233" y="2798"/>
                </a:lnTo>
                <a:lnTo>
                  <a:pt x="2231" y="2802"/>
                </a:lnTo>
                <a:lnTo>
                  <a:pt x="2235" y="2800"/>
                </a:lnTo>
                <a:lnTo>
                  <a:pt x="2237" y="2800"/>
                </a:lnTo>
                <a:lnTo>
                  <a:pt x="2237" y="2798"/>
                </a:lnTo>
                <a:lnTo>
                  <a:pt x="2239" y="2798"/>
                </a:lnTo>
                <a:lnTo>
                  <a:pt x="2241" y="2798"/>
                </a:lnTo>
                <a:lnTo>
                  <a:pt x="2247" y="2800"/>
                </a:lnTo>
                <a:lnTo>
                  <a:pt x="2249" y="2802"/>
                </a:lnTo>
                <a:lnTo>
                  <a:pt x="2250" y="2802"/>
                </a:lnTo>
                <a:lnTo>
                  <a:pt x="2252" y="2802"/>
                </a:lnTo>
                <a:lnTo>
                  <a:pt x="2256" y="2800"/>
                </a:lnTo>
                <a:lnTo>
                  <a:pt x="2260" y="2802"/>
                </a:lnTo>
                <a:lnTo>
                  <a:pt x="2260" y="2803"/>
                </a:lnTo>
                <a:lnTo>
                  <a:pt x="2262" y="2805"/>
                </a:lnTo>
                <a:lnTo>
                  <a:pt x="2262" y="2807"/>
                </a:lnTo>
                <a:lnTo>
                  <a:pt x="2262" y="2809"/>
                </a:lnTo>
                <a:lnTo>
                  <a:pt x="2264" y="2811"/>
                </a:lnTo>
                <a:lnTo>
                  <a:pt x="2264" y="2815"/>
                </a:lnTo>
                <a:lnTo>
                  <a:pt x="2264" y="2817"/>
                </a:lnTo>
                <a:lnTo>
                  <a:pt x="2264" y="2821"/>
                </a:lnTo>
                <a:lnTo>
                  <a:pt x="2262" y="2823"/>
                </a:lnTo>
                <a:lnTo>
                  <a:pt x="2258" y="2823"/>
                </a:lnTo>
                <a:lnTo>
                  <a:pt x="2254" y="2823"/>
                </a:lnTo>
                <a:lnTo>
                  <a:pt x="2250" y="2821"/>
                </a:lnTo>
                <a:lnTo>
                  <a:pt x="2249" y="2821"/>
                </a:lnTo>
                <a:lnTo>
                  <a:pt x="2247" y="2821"/>
                </a:lnTo>
                <a:lnTo>
                  <a:pt x="2247" y="2823"/>
                </a:lnTo>
                <a:lnTo>
                  <a:pt x="2245" y="2825"/>
                </a:lnTo>
                <a:lnTo>
                  <a:pt x="2245" y="2828"/>
                </a:lnTo>
                <a:lnTo>
                  <a:pt x="2245" y="2832"/>
                </a:lnTo>
                <a:lnTo>
                  <a:pt x="2245" y="2834"/>
                </a:lnTo>
                <a:lnTo>
                  <a:pt x="2247" y="2838"/>
                </a:lnTo>
                <a:lnTo>
                  <a:pt x="2247" y="2840"/>
                </a:lnTo>
                <a:lnTo>
                  <a:pt x="2249" y="2842"/>
                </a:lnTo>
                <a:lnTo>
                  <a:pt x="2252" y="2846"/>
                </a:lnTo>
                <a:lnTo>
                  <a:pt x="2254" y="2850"/>
                </a:lnTo>
                <a:lnTo>
                  <a:pt x="2252" y="2851"/>
                </a:lnTo>
                <a:lnTo>
                  <a:pt x="2250" y="2857"/>
                </a:lnTo>
                <a:lnTo>
                  <a:pt x="2250" y="2859"/>
                </a:lnTo>
                <a:lnTo>
                  <a:pt x="2250" y="2861"/>
                </a:lnTo>
                <a:lnTo>
                  <a:pt x="2250" y="2863"/>
                </a:lnTo>
                <a:lnTo>
                  <a:pt x="2252" y="2865"/>
                </a:lnTo>
                <a:lnTo>
                  <a:pt x="2252" y="2869"/>
                </a:lnTo>
                <a:lnTo>
                  <a:pt x="2252" y="2873"/>
                </a:lnTo>
                <a:lnTo>
                  <a:pt x="2250" y="2874"/>
                </a:lnTo>
                <a:lnTo>
                  <a:pt x="2249" y="2876"/>
                </a:lnTo>
                <a:lnTo>
                  <a:pt x="2249" y="2880"/>
                </a:lnTo>
                <a:lnTo>
                  <a:pt x="2247" y="2882"/>
                </a:lnTo>
                <a:lnTo>
                  <a:pt x="2245" y="2882"/>
                </a:lnTo>
                <a:lnTo>
                  <a:pt x="2243" y="2882"/>
                </a:lnTo>
                <a:lnTo>
                  <a:pt x="2241" y="2882"/>
                </a:lnTo>
                <a:lnTo>
                  <a:pt x="2239" y="2878"/>
                </a:lnTo>
                <a:lnTo>
                  <a:pt x="2235" y="2876"/>
                </a:lnTo>
                <a:lnTo>
                  <a:pt x="2235" y="2874"/>
                </a:lnTo>
                <a:lnTo>
                  <a:pt x="2233" y="2874"/>
                </a:lnTo>
                <a:lnTo>
                  <a:pt x="2229" y="2873"/>
                </a:lnTo>
                <a:lnTo>
                  <a:pt x="2227" y="2874"/>
                </a:lnTo>
                <a:lnTo>
                  <a:pt x="2225" y="2876"/>
                </a:lnTo>
                <a:lnTo>
                  <a:pt x="2224" y="2876"/>
                </a:lnTo>
                <a:lnTo>
                  <a:pt x="2222" y="2876"/>
                </a:lnTo>
                <a:lnTo>
                  <a:pt x="2224" y="2878"/>
                </a:lnTo>
                <a:lnTo>
                  <a:pt x="2225" y="2878"/>
                </a:lnTo>
                <a:lnTo>
                  <a:pt x="2229" y="2878"/>
                </a:lnTo>
                <a:lnTo>
                  <a:pt x="2231" y="2878"/>
                </a:lnTo>
                <a:lnTo>
                  <a:pt x="2235" y="2878"/>
                </a:lnTo>
                <a:lnTo>
                  <a:pt x="2237" y="2882"/>
                </a:lnTo>
                <a:lnTo>
                  <a:pt x="2239" y="2884"/>
                </a:lnTo>
                <a:lnTo>
                  <a:pt x="2241" y="2884"/>
                </a:lnTo>
                <a:lnTo>
                  <a:pt x="2243" y="2884"/>
                </a:lnTo>
                <a:lnTo>
                  <a:pt x="2243" y="2886"/>
                </a:lnTo>
                <a:lnTo>
                  <a:pt x="2245" y="2886"/>
                </a:lnTo>
                <a:lnTo>
                  <a:pt x="2247" y="2888"/>
                </a:lnTo>
                <a:lnTo>
                  <a:pt x="2249" y="2890"/>
                </a:lnTo>
                <a:lnTo>
                  <a:pt x="2250" y="2892"/>
                </a:lnTo>
                <a:lnTo>
                  <a:pt x="2250" y="2894"/>
                </a:lnTo>
                <a:lnTo>
                  <a:pt x="2252" y="2896"/>
                </a:lnTo>
                <a:lnTo>
                  <a:pt x="2254" y="2898"/>
                </a:lnTo>
                <a:lnTo>
                  <a:pt x="2256" y="2898"/>
                </a:lnTo>
                <a:lnTo>
                  <a:pt x="2258" y="2901"/>
                </a:lnTo>
                <a:lnTo>
                  <a:pt x="2260" y="2903"/>
                </a:lnTo>
                <a:lnTo>
                  <a:pt x="2260" y="2905"/>
                </a:lnTo>
                <a:lnTo>
                  <a:pt x="2262" y="2907"/>
                </a:lnTo>
                <a:lnTo>
                  <a:pt x="2262" y="2909"/>
                </a:lnTo>
                <a:lnTo>
                  <a:pt x="2264" y="2913"/>
                </a:lnTo>
                <a:lnTo>
                  <a:pt x="2264" y="2915"/>
                </a:lnTo>
                <a:lnTo>
                  <a:pt x="2266" y="2919"/>
                </a:lnTo>
                <a:lnTo>
                  <a:pt x="2264" y="2921"/>
                </a:lnTo>
                <a:lnTo>
                  <a:pt x="2264" y="2922"/>
                </a:lnTo>
                <a:lnTo>
                  <a:pt x="2264" y="2924"/>
                </a:lnTo>
                <a:lnTo>
                  <a:pt x="2264" y="2926"/>
                </a:lnTo>
                <a:lnTo>
                  <a:pt x="2264" y="2928"/>
                </a:lnTo>
                <a:lnTo>
                  <a:pt x="2264" y="2932"/>
                </a:lnTo>
                <a:lnTo>
                  <a:pt x="2262" y="2934"/>
                </a:lnTo>
                <a:lnTo>
                  <a:pt x="2262" y="2936"/>
                </a:lnTo>
                <a:lnTo>
                  <a:pt x="2262" y="2940"/>
                </a:lnTo>
                <a:lnTo>
                  <a:pt x="2262" y="2944"/>
                </a:lnTo>
                <a:lnTo>
                  <a:pt x="2262" y="2946"/>
                </a:lnTo>
                <a:lnTo>
                  <a:pt x="2262" y="2947"/>
                </a:lnTo>
                <a:lnTo>
                  <a:pt x="2262" y="2949"/>
                </a:lnTo>
                <a:lnTo>
                  <a:pt x="2262" y="2951"/>
                </a:lnTo>
                <a:lnTo>
                  <a:pt x="2262" y="2953"/>
                </a:lnTo>
                <a:lnTo>
                  <a:pt x="2262" y="2955"/>
                </a:lnTo>
                <a:lnTo>
                  <a:pt x="2258" y="2955"/>
                </a:lnTo>
                <a:lnTo>
                  <a:pt x="2254" y="2953"/>
                </a:lnTo>
                <a:lnTo>
                  <a:pt x="2252" y="2953"/>
                </a:lnTo>
                <a:lnTo>
                  <a:pt x="2245" y="2951"/>
                </a:lnTo>
                <a:lnTo>
                  <a:pt x="2239" y="2946"/>
                </a:lnTo>
                <a:lnTo>
                  <a:pt x="2233" y="2940"/>
                </a:lnTo>
                <a:lnTo>
                  <a:pt x="2229" y="2934"/>
                </a:lnTo>
                <a:lnTo>
                  <a:pt x="2225" y="2926"/>
                </a:lnTo>
                <a:lnTo>
                  <a:pt x="2216" y="2917"/>
                </a:lnTo>
                <a:lnTo>
                  <a:pt x="2216" y="2915"/>
                </a:lnTo>
                <a:lnTo>
                  <a:pt x="2216" y="2911"/>
                </a:lnTo>
                <a:lnTo>
                  <a:pt x="2218" y="2911"/>
                </a:lnTo>
                <a:lnTo>
                  <a:pt x="2218" y="2909"/>
                </a:lnTo>
                <a:lnTo>
                  <a:pt x="2220" y="2907"/>
                </a:lnTo>
                <a:lnTo>
                  <a:pt x="2218" y="2907"/>
                </a:lnTo>
                <a:lnTo>
                  <a:pt x="2216" y="2907"/>
                </a:lnTo>
                <a:lnTo>
                  <a:pt x="2214" y="2909"/>
                </a:lnTo>
                <a:lnTo>
                  <a:pt x="2214" y="2911"/>
                </a:lnTo>
                <a:lnTo>
                  <a:pt x="2212" y="2911"/>
                </a:lnTo>
                <a:lnTo>
                  <a:pt x="2208" y="2907"/>
                </a:lnTo>
                <a:lnTo>
                  <a:pt x="2206" y="2905"/>
                </a:lnTo>
                <a:lnTo>
                  <a:pt x="2204" y="2903"/>
                </a:lnTo>
                <a:lnTo>
                  <a:pt x="2202" y="2899"/>
                </a:lnTo>
                <a:lnTo>
                  <a:pt x="2204" y="2898"/>
                </a:lnTo>
                <a:lnTo>
                  <a:pt x="2206" y="2896"/>
                </a:lnTo>
                <a:lnTo>
                  <a:pt x="2208" y="2896"/>
                </a:lnTo>
                <a:lnTo>
                  <a:pt x="2208" y="2894"/>
                </a:lnTo>
                <a:lnTo>
                  <a:pt x="2201" y="2896"/>
                </a:lnTo>
                <a:lnTo>
                  <a:pt x="2201" y="2898"/>
                </a:lnTo>
                <a:lnTo>
                  <a:pt x="2199" y="2898"/>
                </a:lnTo>
                <a:lnTo>
                  <a:pt x="2199" y="2899"/>
                </a:lnTo>
                <a:lnTo>
                  <a:pt x="2197" y="2899"/>
                </a:lnTo>
                <a:lnTo>
                  <a:pt x="2195" y="2899"/>
                </a:lnTo>
                <a:lnTo>
                  <a:pt x="2195" y="2898"/>
                </a:lnTo>
                <a:lnTo>
                  <a:pt x="2193" y="2896"/>
                </a:lnTo>
                <a:lnTo>
                  <a:pt x="2193" y="2892"/>
                </a:lnTo>
                <a:lnTo>
                  <a:pt x="2191" y="2890"/>
                </a:lnTo>
                <a:lnTo>
                  <a:pt x="2191" y="2888"/>
                </a:lnTo>
                <a:lnTo>
                  <a:pt x="2189" y="2890"/>
                </a:lnTo>
                <a:lnTo>
                  <a:pt x="2185" y="2888"/>
                </a:lnTo>
                <a:lnTo>
                  <a:pt x="2183" y="2886"/>
                </a:lnTo>
                <a:lnTo>
                  <a:pt x="2181" y="2882"/>
                </a:lnTo>
                <a:lnTo>
                  <a:pt x="2179" y="2880"/>
                </a:lnTo>
                <a:lnTo>
                  <a:pt x="2177" y="2878"/>
                </a:lnTo>
                <a:lnTo>
                  <a:pt x="2176" y="2874"/>
                </a:lnTo>
                <a:lnTo>
                  <a:pt x="2176" y="2873"/>
                </a:lnTo>
                <a:lnTo>
                  <a:pt x="2174" y="2871"/>
                </a:lnTo>
                <a:lnTo>
                  <a:pt x="2174" y="2869"/>
                </a:lnTo>
                <a:lnTo>
                  <a:pt x="2172" y="2865"/>
                </a:lnTo>
                <a:lnTo>
                  <a:pt x="2170" y="2863"/>
                </a:lnTo>
                <a:lnTo>
                  <a:pt x="2170" y="2861"/>
                </a:lnTo>
                <a:lnTo>
                  <a:pt x="2168" y="2859"/>
                </a:lnTo>
                <a:lnTo>
                  <a:pt x="2168" y="2855"/>
                </a:lnTo>
                <a:lnTo>
                  <a:pt x="2166" y="2853"/>
                </a:lnTo>
                <a:lnTo>
                  <a:pt x="2164" y="2850"/>
                </a:lnTo>
                <a:lnTo>
                  <a:pt x="2164" y="2848"/>
                </a:lnTo>
                <a:lnTo>
                  <a:pt x="2164" y="2846"/>
                </a:lnTo>
                <a:lnTo>
                  <a:pt x="2160" y="2842"/>
                </a:lnTo>
                <a:lnTo>
                  <a:pt x="2160" y="2840"/>
                </a:lnTo>
                <a:lnTo>
                  <a:pt x="2158" y="2836"/>
                </a:lnTo>
                <a:lnTo>
                  <a:pt x="2158" y="2834"/>
                </a:lnTo>
                <a:lnTo>
                  <a:pt x="2156" y="2827"/>
                </a:lnTo>
                <a:lnTo>
                  <a:pt x="2154" y="2825"/>
                </a:lnTo>
                <a:lnTo>
                  <a:pt x="2153" y="2823"/>
                </a:lnTo>
                <a:lnTo>
                  <a:pt x="2153" y="2821"/>
                </a:lnTo>
                <a:lnTo>
                  <a:pt x="2151" y="2819"/>
                </a:lnTo>
                <a:lnTo>
                  <a:pt x="2149" y="2815"/>
                </a:lnTo>
                <a:lnTo>
                  <a:pt x="2147" y="2811"/>
                </a:lnTo>
                <a:lnTo>
                  <a:pt x="2147" y="2809"/>
                </a:lnTo>
                <a:lnTo>
                  <a:pt x="2147" y="2803"/>
                </a:lnTo>
                <a:lnTo>
                  <a:pt x="2145" y="2800"/>
                </a:lnTo>
                <a:lnTo>
                  <a:pt x="2145" y="2794"/>
                </a:lnTo>
                <a:lnTo>
                  <a:pt x="2145" y="2790"/>
                </a:lnTo>
                <a:lnTo>
                  <a:pt x="2143" y="2788"/>
                </a:lnTo>
                <a:lnTo>
                  <a:pt x="2143" y="2784"/>
                </a:lnTo>
                <a:lnTo>
                  <a:pt x="2141" y="2780"/>
                </a:lnTo>
                <a:lnTo>
                  <a:pt x="2141" y="2779"/>
                </a:lnTo>
                <a:lnTo>
                  <a:pt x="2141" y="2777"/>
                </a:lnTo>
                <a:lnTo>
                  <a:pt x="2143" y="2775"/>
                </a:lnTo>
                <a:lnTo>
                  <a:pt x="2145" y="2775"/>
                </a:lnTo>
                <a:lnTo>
                  <a:pt x="2147" y="2775"/>
                </a:lnTo>
                <a:lnTo>
                  <a:pt x="2149" y="2775"/>
                </a:lnTo>
                <a:lnTo>
                  <a:pt x="2151" y="2773"/>
                </a:lnTo>
                <a:lnTo>
                  <a:pt x="2153" y="2771"/>
                </a:lnTo>
                <a:lnTo>
                  <a:pt x="2156" y="2773"/>
                </a:lnTo>
                <a:lnTo>
                  <a:pt x="2158" y="2769"/>
                </a:lnTo>
                <a:lnTo>
                  <a:pt x="2158" y="2767"/>
                </a:lnTo>
                <a:lnTo>
                  <a:pt x="2156" y="2763"/>
                </a:lnTo>
                <a:lnTo>
                  <a:pt x="2158" y="2763"/>
                </a:lnTo>
                <a:lnTo>
                  <a:pt x="2160" y="2759"/>
                </a:lnTo>
                <a:lnTo>
                  <a:pt x="2162" y="2757"/>
                </a:lnTo>
                <a:lnTo>
                  <a:pt x="2162" y="2755"/>
                </a:lnTo>
                <a:lnTo>
                  <a:pt x="2162" y="2752"/>
                </a:lnTo>
                <a:lnTo>
                  <a:pt x="2162" y="2750"/>
                </a:lnTo>
                <a:lnTo>
                  <a:pt x="2162" y="2748"/>
                </a:lnTo>
                <a:lnTo>
                  <a:pt x="2162" y="2744"/>
                </a:lnTo>
                <a:lnTo>
                  <a:pt x="2162" y="2742"/>
                </a:lnTo>
                <a:lnTo>
                  <a:pt x="2164" y="2740"/>
                </a:lnTo>
                <a:lnTo>
                  <a:pt x="2166" y="2740"/>
                </a:lnTo>
                <a:lnTo>
                  <a:pt x="2168" y="2736"/>
                </a:lnTo>
                <a:lnTo>
                  <a:pt x="2168" y="2732"/>
                </a:lnTo>
                <a:lnTo>
                  <a:pt x="2166" y="2729"/>
                </a:lnTo>
                <a:lnTo>
                  <a:pt x="2166" y="2727"/>
                </a:lnTo>
                <a:lnTo>
                  <a:pt x="2168" y="2725"/>
                </a:lnTo>
                <a:lnTo>
                  <a:pt x="2170" y="2723"/>
                </a:lnTo>
                <a:lnTo>
                  <a:pt x="2174" y="2723"/>
                </a:lnTo>
                <a:lnTo>
                  <a:pt x="2176" y="2721"/>
                </a:lnTo>
                <a:lnTo>
                  <a:pt x="2177" y="2721"/>
                </a:lnTo>
                <a:lnTo>
                  <a:pt x="2179" y="2719"/>
                </a:lnTo>
                <a:lnTo>
                  <a:pt x="2183" y="2715"/>
                </a:lnTo>
                <a:lnTo>
                  <a:pt x="2185" y="2715"/>
                </a:lnTo>
                <a:lnTo>
                  <a:pt x="2187" y="2715"/>
                </a:lnTo>
                <a:lnTo>
                  <a:pt x="2189" y="2713"/>
                </a:lnTo>
                <a:lnTo>
                  <a:pt x="2193" y="2713"/>
                </a:lnTo>
                <a:lnTo>
                  <a:pt x="2195" y="2715"/>
                </a:lnTo>
                <a:lnTo>
                  <a:pt x="2197" y="2715"/>
                </a:lnTo>
                <a:close/>
                <a:moveTo>
                  <a:pt x="2333" y="2713"/>
                </a:moveTo>
                <a:lnTo>
                  <a:pt x="2333" y="2717"/>
                </a:lnTo>
                <a:lnTo>
                  <a:pt x="2327" y="2713"/>
                </a:lnTo>
                <a:lnTo>
                  <a:pt x="2323" y="2713"/>
                </a:lnTo>
                <a:lnTo>
                  <a:pt x="2321" y="2709"/>
                </a:lnTo>
                <a:lnTo>
                  <a:pt x="2321" y="2707"/>
                </a:lnTo>
                <a:lnTo>
                  <a:pt x="2321" y="2706"/>
                </a:lnTo>
                <a:lnTo>
                  <a:pt x="2323" y="2706"/>
                </a:lnTo>
                <a:lnTo>
                  <a:pt x="2323" y="2704"/>
                </a:lnTo>
                <a:lnTo>
                  <a:pt x="2327" y="2704"/>
                </a:lnTo>
                <a:lnTo>
                  <a:pt x="2329" y="2704"/>
                </a:lnTo>
                <a:lnTo>
                  <a:pt x="2331" y="2706"/>
                </a:lnTo>
                <a:lnTo>
                  <a:pt x="2333" y="2707"/>
                </a:lnTo>
                <a:lnTo>
                  <a:pt x="2333" y="2709"/>
                </a:lnTo>
                <a:lnTo>
                  <a:pt x="2333" y="2713"/>
                </a:lnTo>
                <a:close/>
                <a:moveTo>
                  <a:pt x="2673" y="2711"/>
                </a:moveTo>
                <a:lnTo>
                  <a:pt x="2669" y="2711"/>
                </a:lnTo>
                <a:lnTo>
                  <a:pt x="2667" y="2709"/>
                </a:lnTo>
                <a:lnTo>
                  <a:pt x="2667" y="2706"/>
                </a:lnTo>
                <a:lnTo>
                  <a:pt x="2669" y="2704"/>
                </a:lnTo>
                <a:lnTo>
                  <a:pt x="2669" y="2702"/>
                </a:lnTo>
                <a:lnTo>
                  <a:pt x="2671" y="2702"/>
                </a:lnTo>
                <a:lnTo>
                  <a:pt x="2675" y="2704"/>
                </a:lnTo>
                <a:lnTo>
                  <a:pt x="2677" y="2706"/>
                </a:lnTo>
                <a:lnTo>
                  <a:pt x="2681" y="2709"/>
                </a:lnTo>
                <a:lnTo>
                  <a:pt x="2677" y="2711"/>
                </a:lnTo>
                <a:lnTo>
                  <a:pt x="2673" y="2711"/>
                </a:lnTo>
                <a:close/>
                <a:moveTo>
                  <a:pt x="2348" y="2700"/>
                </a:moveTo>
                <a:lnTo>
                  <a:pt x="2348" y="2702"/>
                </a:lnTo>
                <a:lnTo>
                  <a:pt x="2346" y="2700"/>
                </a:lnTo>
                <a:lnTo>
                  <a:pt x="2345" y="2696"/>
                </a:lnTo>
                <a:lnTo>
                  <a:pt x="2346" y="2694"/>
                </a:lnTo>
                <a:lnTo>
                  <a:pt x="2348" y="2692"/>
                </a:lnTo>
                <a:lnTo>
                  <a:pt x="2350" y="2696"/>
                </a:lnTo>
                <a:lnTo>
                  <a:pt x="2350" y="2698"/>
                </a:lnTo>
                <a:lnTo>
                  <a:pt x="2348" y="2700"/>
                </a:lnTo>
                <a:close/>
                <a:moveTo>
                  <a:pt x="2596" y="2638"/>
                </a:moveTo>
                <a:lnTo>
                  <a:pt x="2594" y="2638"/>
                </a:lnTo>
                <a:lnTo>
                  <a:pt x="2592" y="2638"/>
                </a:lnTo>
                <a:lnTo>
                  <a:pt x="2590" y="2638"/>
                </a:lnTo>
                <a:lnTo>
                  <a:pt x="2588" y="2640"/>
                </a:lnTo>
                <a:lnTo>
                  <a:pt x="2586" y="2642"/>
                </a:lnTo>
                <a:lnTo>
                  <a:pt x="2585" y="2644"/>
                </a:lnTo>
                <a:lnTo>
                  <a:pt x="2585" y="2646"/>
                </a:lnTo>
                <a:lnTo>
                  <a:pt x="2583" y="2646"/>
                </a:lnTo>
                <a:lnTo>
                  <a:pt x="2583" y="2648"/>
                </a:lnTo>
                <a:lnTo>
                  <a:pt x="2581" y="2648"/>
                </a:lnTo>
                <a:lnTo>
                  <a:pt x="2579" y="2648"/>
                </a:lnTo>
                <a:lnTo>
                  <a:pt x="2575" y="2648"/>
                </a:lnTo>
                <a:lnTo>
                  <a:pt x="2573" y="2644"/>
                </a:lnTo>
                <a:lnTo>
                  <a:pt x="2573" y="2642"/>
                </a:lnTo>
                <a:lnTo>
                  <a:pt x="2575" y="2638"/>
                </a:lnTo>
                <a:lnTo>
                  <a:pt x="2577" y="2638"/>
                </a:lnTo>
                <a:lnTo>
                  <a:pt x="2575" y="2636"/>
                </a:lnTo>
                <a:lnTo>
                  <a:pt x="2577" y="2636"/>
                </a:lnTo>
                <a:lnTo>
                  <a:pt x="2581" y="2636"/>
                </a:lnTo>
                <a:lnTo>
                  <a:pt x="2583" y="2640"/>
                </a:lnTo>
                <a:lnTo>
                  <a:pt x="2585" y="2640"/>
                </a:lnTo>
                <a:lnTo>
                  <a:pt x="2586" y="2638"/>
                </a:lnTo>
                <a:lnTo>
                  <a:pt x="2590" y="2636"/>
                </a:lnTo>
                <a:lnTo>
                  <a:pt x="2590" y="2635"/>
                </a:lnTo>
                <a:lnTo>
                  <a:pt x="2590" y="2633"/>
                </a:lnTo>
                <a:lnTo>
                  <a:pt x="2592" y="2633"/>
                </a:lnTo>
                <a:lnTo>
                  <a:pt x="2594" y="2635"/>
                </a:lnTo>
                <a:lnTo>
                  <a:pt x="2596" y="2638"/>
                </a:lnTo>
                <a:close/>
                <a:moveTo>
                  <a:pt x="2859" y="2594"/>
                </a:moveTo>
                <a:lnTo>
                  <a:pt x="2857" y="2596"/>
                </a:lnTo>
                <a:lnTo>
                  <a:pt x="2853" y="2594"/>
                </a:lnTo>
                <a:lnTo>
                  <a:pt x="2851" y="2592"/>
                </a:lnTo>
                <a:lnTo>
                  <a:pt x="2851" y="2590"/>
                </a:lnTo>
                <a:lnTo>
                  <a:pt x="2851" y="2588"/>
                </a:lnTo>
                <a:lnTo>
                  <a:pt x="2853" y="2588"/>
                </a:lnTo>
                <a:lnTo>
                  <a:pt x="2855" y="2588"/>
                </a:lnTo>
                <a:lnTo>
                  <a:pt x="2859" y="2590"/>
                </a:lnTo>
                <a:lnTo>
                  <a:pt x="2861" y="2592"/>
                </a:lnTo>
                <a:lnTo>
                  <a:pt x="2859" y="2594"/>
                </a:lnTo>
                <a:close/>
                <a:moveTo>
                  <a:pt x="2849" y="2613"/>
                </a:moveTo>
                <a:lnTo>
                  <a:pt x="2846" y="2613"/>
                </a:lnTo>
                <a:lnTo>
                  <a:pt x="2844" y="2613"/>
                </a:lnTo>
                <a:lnTo>
                  <a:pt x="2844" y="2611"/>
                </a:lnTo>
                <a:lnTo>
                  <a:pt x="2848" y="2610"/>
                </a:lnTo>
                <a:lnTo>
                  <a:pt x="2849" y="2608"/>
                </a:lnTo>
                <a:lnTo>
                  <a:pt x="2851" y="2606"/>
                </a:lnTo>
                <a:lnTo>
                  <a:pt x="2855" y="2606"/>
                </a:lnTo>
                <a:lnTo>
                  <a:pt x="2855" y="2604"/>
                </a:lnTo>
                <a:lnTo>
                  <a:pt x="2857" y="2602"/>
                </a:lnTo>
                <a:lnTo>
                  <a:pt x="2859" y="2600"/>
                </a:lnTo>
                <a:lnTo>
                  <a:pt x="2861" y="2596"/>
                </a:lnTo>
                <a:lnTo>
                  <a:pt x="2863" y="2596"/>
                </a:lnTo>
                <a:lnTo>
                  <a:pt x="2865" y="2594"/>
                </a:lnTo>
                <a:lnTo>
                  <a:pt x="2867" y="2594"/>
                </a:lnTo>
                <a:lnTo>
                  <a:pt x="2871" y="2592"/>
                </a:lnTo>
                <a:lnTo>
                  <a:pt x="2873" y="2592"/>
                </a:lnTo>
                <a:lnTo>
                  <a:pt x="2882" y="2588"/>
                </a:lnTo>
                <a:lnTo>
                  <a:pt x="2888" y="2587"/>
                </a:lnTo>
                <a:lnTo>
                  <a:pt x="2894" y="2583"/>
                </a:lnTo>
                <a:lnTo>
                  <a:pt x="2899" y="2579"/>
                </a:lnTo>
                <a:lnTo>
                  <a:pt x="2903" y="2575"/>
                </a:lnTo>
                <a:lnTo>
                  <a:pt x="2905" y="2573"/>
                </a:lnTo>
                <a:lnTo>
                  <a:pt x="2907" y="2571"/>
                </a:lnTo>
                <a:lnTo>
                  <a:pt x="2915" y="2563"/>
                </a:lnTo>
                <a:lnTo>
                  <a:pt x="2917" y="2565"/>
                </a:lnTo>
                <a:lnTo>
                  <a:pt x="2919" y="2567"/>
                </a:lnTo>
                <a:lnTo>
                  <a:pt x="2919" y="2569"/>
                </a:lnTo>
                <a:lnTo>
                  <a:pt x="2915" y="2571"/>
                </a:lnTo>
                <a:lnTo>
                  <a:pt x="2913" y="2573"/>
                </a:lnTo>
                <a:lnTo>
                  <a:pt x="2911" y="2575"/>
                </a:lnTo>
                <a:lnTo>
                  <a:pt x="2909" y="2577"/>
                </a:lnTo>
                <a:lnTo>
                  <a:pt x="2907" y="2579"/>
                </a:lnTo>
                <a:lnTo>
                  <a:pt x="2903" y="2581"/>
                </a:lnTo>
                <a:lnTo>
                  <a:pt x="2901" y="2583"/>
                </a:lnTo>
                <a:lnTo>
                  <a:pt x="2899" y="2585"/>
                </a:lnTo>
                <a:lnTo>
                  <a:pt x="2896" y="2587"/>
                </a:lnTo>
                <a:lnTo>
                  <a:pt x="2894" y="2588"/>
                </a:lnTo>
                <a:lnTo>
                  <a:pt x="2892" y="2588"/>
                </a:lnTo>
                <a:lnTo>
                  <a:pt x="2890" y="2590"/>
                </a:lnTo>
                <a:lnTo>
                  <a:pt x="2888" y="2592"/>
                </a:lnTo>
                <a:lnTo>
                  <a:pt x="2884" y="2592"/>
                </a:lnTo>
                <a:lnTo>
                  <a:pt x="2882" y="2594"/>
                </a:lnTo>
                <a:lnTo>
                  <a:pt x="2880" y="2594"/>
                </a:lnTo>
                <a:lnTo>
                  <a:pt x="2878" y="2596"/>
                </a:lnTo>
                <a:lnTo>
                  <a:pt x="2876" y="2596"/>
                </a:lnTo>
                <a:lnTo>
                  <a:pt x="2874" y="2598"/>
                </a:lnTo>
                <a:lnTo>
                  <a:pt x="2873" y="2598"/>
                </a:lnTo>
                <a:lnTo>
                  <a:pt x="2871" y="2600"/>
                </a:lnTo>
                <a:lnTo>
                  <a:pt x="2867" y="2602"/>
                </a:lnTo>
                <a:lnTo>
                  <a:pt x="2865" y="2604"/>
                </a:lnTo>
                <a:lnTo>
                  <a:pt x="2863" y="2604"/>
                </a:lnTo>
                <a:lnTo>
                  <a:pt x="2861" y="2606"/>
                </a:lnTo>
                <a:lnTo>
                  <a:pt x="2857" y="2608"/>
                </a:lnTo>
                <a:lnTo>
                  <a:pt x="2855" y="2608"/>
                </a:lnTo>
                <a:lnTo>
                  <a:pt x="2853" y="2610"/>
                </a:lnTo>
                <a:lnTo>
                  <a:pt x="2851" y="2611"/>
                </a:lnTo>
                <a:lnTo>
                  <a:pt x="2849" y="2613"/>
                </a:lnTo>
                <a:close/>
                <a:moveTo>
                  <a:pt x="2903" y="2569"/>
                </a:moveTo>
                <a:lnTo>
                  <a:pt x="2899" y="2571"/>
                </a:lnTo>
                <a:lnTo>
                  <a:pt x="2897" y="2571"/>
                </a:lnTo>
                <a:lnTo>
                  <a:pt x="2896" y="2571"/>
                </a:lnTo>
                <a:lnTo>
                  <a:pt x="2894" y="2571"/>
                </a:lnTo>
                <a:lnTo>
                  <a:pt x="2892" y="2571"/>
                </a:lnTo>
                <a:lnTo>
                  <a:pt x="2888" y="2573"/>
                </a:lnTo>
                <a:lnTo>
                  <a:pt x="2888" y="2577"/>
                </a:lnTo>
                <a:lnTo>
                  <a:pt x="2886" y="2579"/>
                </a:lnTo>
                <a:lnTo>
                  <a:pt x="2884" y="2575"/>
                </a:lnTo>
                <a:lnTo>
                  <a:pt x="2882" y="2575"/>
                </a:lnTo>
                <a:lnTo>
                  <a:pt x="2880" y="2575"/>
                </a:lnTo>
                <a:lnTo>
                  <a:pt x="2880" y="2577"/>
                </a:lnTo>
                <a:lnTo>
                  <a:pt x="2878" y="2579"/>
                </a:lnTo>
                <a:lnTo>
                  <a:pt x="2876" y="2585"/>
                </a:lnTo>
                <a:lnTo>
                  <a:pt x="2871" y="2588"/>
                </a:lnTo>
                <a:lnTo>
                  <a:pt x="2871" y="2590"/>
                </a:lnTo>
                <a:lnTo>
                  <a:pt x="2869" y="2590"/>
                </a:lnTo>
                <a:lnTo>
                  <a:pt x="2865" y="2592"/>
                </a:lnTo>
                <a:lnTo>
                  <a:pt x="2863" y="2590"/>
                </a:lnTo>
                <a:lnTo>
                  <a:pt x="2859" y="2588"/>
                </a:lnTo>
                <a:lnTo>
                  <a:pt x="2857" y="2587"/>
                </a:lnTo>
                <a:lnTo>
                  <a:pt x="2853" y="2585"/>
                </a:lnTo>
                <a:lnTo>
                  <a:pt x="2849" y="2585"/>
                </a:lnTo>
                <a:lnTo>
                  <a:pt x="2848" y="2585"/>
                </a:lnTo>
                <a:lnTo>
                  <a:pt x="2846" y="2583"/>
                </a:lnTo>
                <a:lnTo>
                  <a:pt x="2848" y="2581"/>
                </a:lnTo>
                <a:lnTo>
                  <a:pt x="2849" y="2579"/>
                </a:lnTo>
                <a:lnTo>
                  <a:pt x="2851" y="2579"/>
                </a:lnTo>
                <a:lnTo>
                  <a:pt x="2853" y="2581"/>
                </a:lnTo>
                <a:lnTo>
                  <a:pt x="2855" y="2583"/>
                </a:lnTo>
                <a:lnTo>
                  <a:pt x="2859" y="2585"/>
                </a:lnTo>
                <a:lnTo>
                  <a:pt x="2863" y="2583"/>
                </a:lnTo>
                <a:lnTo>
                  <a:pt x="2863" y="2581"/>
                </a:lnTo>
                <a:lnTo>
                  <a:pt x="2865" y="2581"/>
                </a:lnTo>
                <a:lnTo>
                  <a:pt x="2867" y="2579"/>
                </a:lnTo>
                <a:lnTo>
                  <a:pt x="2869" y="2575"/>
                </a:lnTo>
                <a:lnTo>
                  <a:pt x="2869" y="2573"/>
                </a:lnTo>
                <a:lnTo>
                  <a:pt x="2871" y="2573"/>
                </a:lnTo>
                <a:lnTo>
                  <a:pt x="2873" y="2571"/>
                </a:lnTo>
                <a:lnTo>
                  <a:pt x="2886" y="2567"/>
                </a:lnTo>
                <a:lnTo>
                  <a:pt x="2892" y="2565"/>
                </a:lnTo>
                <a:lnTo>
                  <a:pt x="2896" y="2562"/>
                </a:lnTo>
                <a:lnTo>
                  <a:pt x="2896" y="2560"/>
                </a:lnTo>
                <a:lnTo>
                  <a:pt x="2897" y="2556"/>
                </a:lnTo>
                <a:lnTo>
                  <a:pt x="2897" y="2554"/>
                </a:lnTo>
                <a:lnTo>
                  <a:pt x="2905" y="2554"/>
                </a:lnTo>
                <a:lnTo>
                  <a:pt x="2905" y="2556"/>
                </a:lnTo>
                <a:lnTo>
                  <a:pt x="2907" y="2558"/>
                </a:lnTo>
                <a:lnTo>
                  <a:pt x="2905" y="2562"/>
                </a:lnTo>
                <a:lnTo>
                  <a:pt x="2905" y="2567"/>
                </a:lnTo>
                <a:lnTo>
                  <a:pt x="2903" y="2569"/>
                </a:lnTo>
                <a:close/>
                <a:moveTo>
                  <a:pt x="2880" y="2565"/>
                </a:moveTo>
                <a:lnTo>
                  <a:pt x="2873" y="2567"/>
                </a:lnTo>
                <a:lnTo>
                  <a:pt x="2871" y="2565"/>
                </a:lnTo>
                <a:lnTo>
                  <a:pt x="2873" y="2560"/>
                </a:lnTo>
                <a:lnTo>
                  <a:pt x="2876" y="2556"/>
                </a:lnTo>
                <a:lnTo>
                  <a:pt x="2876" y="2554"/>
                </a:lnTo>
                <a:lnTo>
                  <a:pt x="2876" y="2552"/>
                </a:lnTo>
                <a:lnTo>
                  <a:pt x="2878" y="2552"/>
                </a:lnTo>
                <a:lnTo>
                  <a:pt x="2880" y="2548"/>
                </a:lnTo>
                <a:lnTo>
                  <a:pt x="2882" y="2544"/>
                </a:lnTo>
                <a:lnTo>
                  <a:pt x="2886" y="2539"/>
                </a:lnTo>
                <a:lnTo>
                  <a:pt x="2888" y="2539"/>
                </a:lnTo>
                <a:lnTo>
                  <a:pt x="2890" y="2539"/>
                </a:lnTo>
                <a:lnTo>
                  <a:pt x="2892" y="2537"/>
                </a:lnTo>
                <a:lnTo>
                  <a:pt x="2892" y="2548"/>
                </a:lnTo>
                <a:lnTo>
                  <a:pt x="2890" y="2554"/>
                </a:lnTo>
                <a:lnTo>
                  <a:pt x="2890" y="2558"/>
                </a:lnTo>
                <a:lnTo>
                  <a:pt x="2886" y="2562"/>
                </a:lnTo>
                <a:lnTo>
                  <a:pt x="2880" y="2565"/>
                </a:lnTo>
                <a:close/>
                <a:moveTo>
                  <a:pt x="2932" y="2523"/>
                </a:moveTo>
                <a:lnTo>
                  <a:pt x="2930" y="2527"/>
                </a:lnTo>
                <a:lnTo>
                  <a:pt x="2928" y="2531"/>
                </a:lnTo>
                <a:lnTo>
                  <a:pt x="2928" y="2533"/>
                </a:lnTo>
                <a:lnTo>
                  <a:pt x="2926" y="2535"/>
                </a:lnTo>
                <a:lnTo>
                  <a:pt x="2924" y="2539"/>
                </a:lnTo>
                <a:lnTo>
                  <a:pt x="2924" y="2540"/>
                </a:lnTo>
                <a:lnTo>
                  <a:pt x="2922" y="2544"/>
                </a:lnTo>
                <a:lnTo>
                  <a:pt x="2922" y="2546"/>
                </a:lnTo>
                <a:lnTo>
                  <a:pt x="2921" y="2550"/>
                </a:lnTo>
                <a:lnTo>
                  <a:pt x="2919" y="2552"/>
                </a:lnTo>
                <a:lnTo>
                  <a:pt x="2919" y="2554"/>
                </a:lnTo>
                <a:lnTo>
                  <a:pt x="2917" y="2556"/>
                </a:lnTo>
                <a:lnTo>
                  <a:pt x="2915" y="2558"/>
                </a:lnTo>
                <a:lnTo>
                  <a:pt x="2913" y="2556"/>
                </a:lnTo>
                <a:lnTo>
                  <a:pt x="2909" y="2554"/>
                </a:lnTo>
                <a:lnTo>
                  <a:pt x="2907" y="2554"/>
                </a:lnTo>
                <a:lnTo>
                  <a:pt x="2903" y="2552"/>
                </a:lnTo>
                <a:lnTo>
                  <a:pt x="2897" y="2552"/>
                </a:lnTo>
                <a:lnTo>
                  <a:pt x="2897" y="2546"/>
                </a:lnTo>
                <a:lnTo>
                  <a:pt x="2897" y="2542"/>
                </a:lnTo>
                <a:lnTo>
                  <a:pt x="2899" y="2542"/>
                </a:lnTo>
                <a:lnTo>
                  <a:pt x="2896" y="2537"/>
                </a:lnTo>
                <a:lnTo>
                  <a:pt x="2899" y="2537"/>
                </a:lnTo>
                <a:lnTo>
                  <a:pt x="2901" y="2535"/>
                </a:lnTo>
                <a:lnTo>
                  <a:pt x="2903" y="2533"/>
                </a:lnTo>
                <a:lnTo>
                  <a:pt x="2905" y="2533"/>
                </a:lnTo>
                <a:lnTo>
                  <a:pt x="2907" y="2531"/>
                </a:lnTo>
                <a:lnTo>
                  <a:pt x="2909" y="2531"/>
                </a:lnTo>
                <a:lnTo>
                  <a:pt x="2911" y="2529"/>
                </a:lnTo>
                <a:lnTo>
                  <a:pt x="2913" y="2527"/>
                </a:lnTo>
                <a:lnTo>
                  <a:pt x="2915" y="2527"/>
                </a:lnTo>
                <a:lnTo>
                  <a:pt x="2915" y="2523"/>
                </a:lnTo>
                <a:lnTo>
                  <a:pt x="2917" y="2523"/>
                </a:lnTo>
                <a:lnTo>
                  <a:pt x="2921" y="2525"/>
                </a:lnTo>
                <a:lnTo>
                  <a:pt x="2922" y="2525"/>
                </a:lnTo>
                <a:lnTo>
                  <a:pt x="2926" y="2525"/>
                </a:lnTo>
                <a:lnTo>
                  <a:pt x="2926" y="2521"/>
                </a:lnTo>
                <a:lnTo>
                  <a:pt x="2928" y="2517"/>
                </a:lnTo>
                <a:lnTo>
                  <a:pt x="2928" y="2514"/>
                </a:lnTo>
                <a:lnTo>
                  <a:pt x="2930" y="2512"/>
                </a:lnTo>
                <a:lnTo>
                  <a:pt x="2932" y="2517"/>
                </a:lnTo>
                <a:lnTo>
                  <a:pt x="2932" y="2521"/>
                </a:lnTo>
                <a:lnTo>
                  <a:pt x="2932" y="2523"/>
                </a:lnTo>
                <a:close/>
                <a:moveTo>
                  <a:pt x="2978" y="2475"/>
                </a:moveTo>
                <a:lnTo>
                  <a:pt x="2978" y="2477"/>
                </a:lnTo>
                <a:lnTo>
                  <a:pt x="2976" y="2477"/>
                </a:lnTo>
                <a:lnTo>
                  <a:pt x="2974" y="2479"/>
                </a:lnTo>
                <a:lnTo>
                  <a:pt x="2972" y="2479"/>
                </a:lnTo>
                <a:lnTo>
                  <a:pt x="2970" y="2477"/>
                </a:lnTo>
                <a:lnTo>
                  <a:pt x="2969" y="2477"/>
                </a:lnTo>
                <a:lnTo>
                  <a:pt x="2969" y="2479"/>
                </a:lnTo>
                <a:lnTo>
                  <a:pt x="2970" y="2479"/>
                </a:lnTo>
                <a:lnTo>
                  <a:pt x="2972" y="2479"/>
                </a:lnTo>
                <a:lnTo>
                  <a:pt x="2972" y="2481"/>
                </a:lnTo>
                <a:lnTo>
                  <a:pt x="2974" y="2481"/>
                </a:lnTo>
                <a:lnTo>
                  <a:pt x="2976" y="2479"/>
                </a:lnTo>
                <a:lnTo>
                  <a:pt x="2978" y="2477"/>
                </a:lnTo>
                <a:lnTo>
                  <a:pt x="2980" y="2479"/>
                </a:lnTo>
                <a:lnTo>
                  <a:pt x="2978" y="2483"/>
                </a:lnTo>
                <a:lnTo>
                  <a:pt x="2976" y="2487"/>
                </a:lnTo>
                <a:lnTo>
                  <a:pt x="2974" y="2487"/>
                </a:lnTo>
                <a:lnTo>
                  <a:pt x="2970" y="2489"/>
                </a:lnTo>
                <a:lnTo>
                  <a:pt x="2969" y="2489"/>
                </a:lnTo>
                <a:lnTo>
                  <a:pt x="2967" y="2491"/>
                </a:lnTo>
                <a:lnTo>
                  <a:pt x="2965" y="2492"/>
                </a:lnTo>
                <a:lnTo>
                  <a:pt x="2963" y="2492"/>
                </a:lnTo>
                <a:lnTo>
                  <a:pt x="2959" y="2494"/>
                </a:lnTo>
                <a:lnTo>
                  <a:pt x="2957" y="2496"/>
                </a:lnTo>
                <a:lnTo>
                  <a:pt x="2955" y="2496"/>
                </a:lnTo>
                <a:lnTo>
                  <a:pt x="2951" y="2498"/>
                </a:lnTo>
                <a:lnTo>
                  <a:pt x="2949" y="2498"/>
                </a:lnTo>
                <a:lnTo>
                  <a:pt x="2947" y="2498"/>
                </a:lnTo>
                <a:lnTo>
                  <a:pt x="2945" y="2496"/>
                </a:lnTo>
                <a:lnTo>
                  <a:pt x="2944" y="2496"/>
                </a:lnTo>
                <a:lnTo>
                  <a:pt x="2942" y="2494"/>
                </a:lnTo>
                <a:lnTo>
                  <a:pt x="2940" y="2492"/>
                </a:lnTo>
                <a:lnTo>
                  <a:pt x="2938" y="2491"/>
                </a:lnTo>
                <a:lnTo>
                  <a:pt x="2936" y="2489"/>
                </a:lnTo>
                <a:lnTo>
                  <a:pt x="2936" y="2487"/>
                </a:lnTo>
                <a:lnTo>
                  <a:pt x="2938" y="2487"/>
                </a:lnTo>
                <a:lnTo>
                  <a:pt x="2940" y="2489"/>
                </a:lnTo>
                <a:lnTo>
                  <a:pt x="2942" y="2491"/>
                </a:lnTo>
                <a:lnTo>
                  <a:pt x="2944" y="2489"/>
                </a:lnTo>
                <a:lnTo>
                  <a:pt x="2945" y="2487"/>
                </a:lnTo>
                <a:lnTo>
                  <a:pt x="2945" y="2489"/>
                </a:lnTo>
                <a:lnTo>
                  <a:pt x="2949" y="2492"/>
                </a:lnTo>
                <a:lnTo>
                  <a:pt x="2949" y="2491"/>
                </a:lnTo>
                <a:lnTo>
                  <a:pt x="2951" y="2491"/>
                </a:lnTo>
                <a:lnTo>
                  <a:pt x="2947" y="2487"/>
                </a:lnTo>
                <a:lnTo>
                  <a:pt x="2947" y="2485"/>
                </a:lnTo>
                <a:lnTo>
                  <a:pt x="2955" y="2481"/>
                </a:lnTo>
                <a:lnTo>
                  <a:pt x="2953" y="2483"/>
                </a:lnTo>
                <a:lnTo>
                  <a:pt x="2957" y="2483"/>
                </a:lnTo>
                <a:lnTo>
                  <a:pt x="2957" y="2481"/>
                </a:lnTo>
                <a:lnTo>
                  <a:pt x="2963" y="2477"/>
                </a:lnTo>
                <a:lnTo>
                  <a:pt x="2967" y="2477"/>
                </a:lnTo>
                <a:lnTo>
                  <a:pt x="2970" y="2473"/>
                </a:lnTo>
                <a:lnTo>
                  <a:pt x="2972" y="2475"/>
                </a:lnTo>
                <a:lnTo>
                  <a:pt x="2976" y="2475"/>
                </a:lnTo>
                <a:lnTo>
                  <a:pt x="2976" y="2473"/>
                </a:lnTo>
                <a:lnTo>
                  <a:pt x="2980" y="2475"/>
                </a:lnTo>
                <a:lnTo>
                  <a:pt x="2978" y="2475"/>
                </a:lnTo>
                <a:close/>
                <a:moveTo>
                  <a:pt x="2986" y="2471"/>
                </a:moveTo>
                <a:lnTo>
                  <a:pt x="2982" y="2471"/>
                </a:lnTo>
                <a:lnTo>
                  <a:pt x="2982" y="2473"/>
                </a:lnTo>
                <a:lnTo>
                  <a:pt x="2978" y="2471"/>
                </a:lnTo>
                <a:lnTo>
                  <a:pt x="2976" y="2471"/>
                </a:lnTo>
                <a:lnTo>
                  <a:pt x="2976" y="2473"/>
                </a:lnTo>
                <a:lnTo>
                  <a:pt x="2974" y="2473"/>
                </a:lnTo>
                <a:lnTo>
                  <a:pt x="2972" y="2473"/>
                </a:lnTo>
                <a:lnTo>
                  <a:pt x="2974" y="2471"/>
                </a:lnTo>
                <a:lnTo>
                  <a:pt x="2976" y="2469"/>
                </a:lnTo>
                <a:lnTo>
                  <a:pt x="2980" y="2469"/>
                </a:lnTo>
                <a:lnTo>
                  <a:pt x="2984" y="2467"/>
                </a:lnTo>
                <a:lnTo>
                  <a:pt x="2986" y="2466"/>
                </a:lnTo>
                <a:lnTo>
                  <a:pt x="2993" y="2462"/>
                </a:lnTo>
                <a:lnTo>
                  <a:pt x="2997" y="2460"/>
                </a:lnTo>
                <a:lnTo>
                  <a:pt x="2999" y="2460"/>
                </a:lnTo>
                <a:lnTo>
                  <a:pt x="2999" y="2462"/>
                </a:lnTo>
                <a:lnTo>
                  <a:pt x="2997" y="2464"/>
                </a:lnTo>
                <a:lnTo>
                  <a:pt x="2995" y="2466"/>
                </a:lnTo>
                <a:lnTo>
                  <a:pt x="2993" y="2467"/>
                </a:lnTo>
                <a:lnTo>
                  <a:pt x="2992" y="2467"/>
                </a:lnTo>
                <a:lnTo>
                  <a:pt x="2990" y="2467"/>
                </a:lnTo>
                <a:lnTo>
                  <a:pt x="2988" y="2469"/>
                </a:lnTo>
                <a:lnTo>
                  <a:pt x="2986" y="2469"/>
                </a:lnTo>
                <a:lnTo>
                  <a:pt x="2986" y="2471"/>
                </a:lnTo>
                <a:close/>
                <a:moveTo>
                  <a:pt x="2888" y="2448"/>
                </a:moveTo>
                <a:lnTo>
                  <a:pt x="2886" y="2454"/>
                </a:lnTo>
                <a:lnTo>
                  <a:pt x="2882" y="2450"/>
                </a:lnTo>
                <a:lnTo>
                  <a:pt x="2882" y="2448"/>
                </a:lnTo>
                <a:lnTo>
                  <a:pt x="2880" y="2446"/>
                </a:lnTo>
                <a:lnTo>
                  <a:pt x="2882" y="2443"/>
                </a:lnTo>
                <a:lnTo>
                  <a:pt x="2884" y="2441"/>
                </a:lnTo>
                <a:lnTo>
                  <a:pt x="2884" y="2437"/>
                </a:lnTo>
                <a:lnTo>
                  <a:pt x="2888" y="2439"/>
                </a:lnTo>
                <a:lnTo>
                  <a:pt x="2890" y="2441"/>
                </a:lnTo>
                <a:lnTo>
                  <a:pt x="2890" y="2443"/>
                </a:lnTo>
                <a:lnTo>
                  <a:pt x="2888" y="2448"/>
                </a:lnTo>
                <a:close/>
                <a:moveTo>
                  <a:pt x="2988" y="2477"/>
                </a:moveTo>
                <a:lnTo>
                  <a:pt x="2984" y="2477"/>
                </a:lnTo>
                <a:lnTo>
                  <a:pt x="2982" y="2477"/>
                </a:lnTo>
                <a:lnTo>
                  <a:pt x="2982" y="2475"/>
                </a:lnTo>
                <a:lnTo>
                  <a:pt x="2984" y="2475"/>
                </a:lnTo>
                <a:lnTo>
                  <a:pt x="2988" y="2471"/>
                </a:lnTo>
                <a:lnTo>
                  <a:pt x="2990" y="2469"/>
                </a:lnTo>
                <a:lnTo>
                  <a:pt x="2993" y="2467"/>
                </a:lnTo>
                <a:lnTo>
                  <a:pt x="2997" y="2466"/>
                </a:lnTo>
                <a:lnTo>
                  <a:pt x="2999" y="2464"/>
                </a:lnTo>
                <a:lnTo>
                  <a:pt x="3001" y="2462"/>
                </a:lnTo>
                <a:lnTo>
                  <a:pt x="3001" y="2460"/>
                </a:lnTo>
                <a:lnTo>
                  <a:pt x="3001" y="2458"/>
                </a:lnTo>
                <a:lnTo>
                  <a:pt x="3003" y="2458"/>
                </a:lnTo>
                <a:lnTo>
                  <a:pt x="3007" y="2456"/>
                </a:lnTo>
                <a:lnTo>
                  <a:pt x="3015" y="2452"/>
                </a:lnTo>
                <a:lnTo>
                  <a:pt x="3024" y="2446"/>
                </a:lnTo>
                <a:lnTo>
                  <a:pt x="3028" y="2444"/>
                </a:lnTo>
                <a:lnTo>
                  <a:pt x="3030" y="2444"/>
                </a:lnTo>
                <a:lnTo>
                  <a:pt x="3032" y="2443"/>
                </a:lnTo>
                <a:lnTo>
                  <a:pt x="3032" y="2439"/>
                </a:lnTo>
                <a:lnTo>
                  <a:pt x="3034" y="2437"/>
                </a:lnTo>
                <a:lnTo>
                  <a:pt x="3036" y="2435"/>
                </a:lnTo>
                <a:lnTo>
                  <a:pt x="3036" y="2433"/>
                </a:lnTo>
                <a:lnTo>
                  <a:pt x="3038" y="2431"/>
                </a:lnTo>
                <a:lnTo>
                  <a:pt x="3038" y="2429"/>
                </a:lnTo>
                <a:lnTo>
                  <a:pt x="3043" y="2427"/>
                </a:lnTo>
                <a:lnTo>
                  <a:pt x="3043" y="2425"/>
                </a:lnTo>
                <a:lnTo>
                  <a:pt x="3045" y="2425"/>
                </a:lnTo>
                <a:lnTo>
                  <a:pt x="3047" y="2427"/>
                </a:lnTo>
                <a:lnTo>
                  <a:pt x="3049" y="2427"/>
                </a:lnTo>
                <a:lnTo>
                  <a:pt x="3049" y="2429"/>
                </a:lnTo>
                <a:lnTo>
                  <a:pt x="3053" y="2431"/>
                </a:lnTo>
                <a:lnTo>
                  <a:pt x="3055" y="2431"/>
                </a:lnTo>
                <a:lnTo>
                  <a:pt x="3057" y="2433"/>
                </a:lnTo>
                <a:lnTo>
                  <a:pt x="3059" y="2435"/>
                </a:lnTo>
                <a:lnTo>
                  <a:pt x="3061" y="2439"/>
                </a:lnTo>
                <a:lnTo>
                  <a:pt x="3059" y="2443"/>
                </a:lnTo>
                <a:lnTo>
                  <a:pt x="3055" y="2444"/>
                </a:lnTo>
                <a:lnTo>
                  <a:pt x="3053" y="2446"/>
                </a:lnTo>
                <a:lnTo>
                  <a:pt x="3051" y="2448"/>
                </a:lnTo>
                <a:lnTo>
                  <a:pt x="3049" y="2450"/>
                </a:lnTo>
                <a:lnTo>
                  <a:pt x="3045" y="2450"/>
                </a:lnTo>
                <a:lnTo>
                  <a:pt x="3041" y="2452"/>
                </a:lnTo>
                <a:lnTo>
                  <a:pt x="3040" y="2454"/>
                </a:lnTo>
                <a:lnTo>
                  <a:pt x="3036" y="2454"/>
                </a:lnTo>
                <a:lnTo>
                  <a:pt x="3032" y="2454"/>
                </a:lnTo>
                <a:lnTo>
                  <a:pt x="3030" y="2456"/>
                </a:lnTo>
                <a:lnTo>
                  <a:pt x="3028" y="2456"/>
                </a:lnTo>
                <a:lnTo>
                  <a:pt x="3026" y="2458"/>
                </a:lnTo>
                <a:lnTo>
                  <a:pt x="3024" y="2458"/>
                </a:lnTo>
                <a:lnTo>
                  <a:pt x="3022" y="2458"/>
                </a:lnTo>
                <a:lnTo>
                  <a:pt x="3020" y="2460"/>
                </a:lnTo>
                <a:lnTo>
                  <a:pt x="3018" y="2460"/>
                </a:lnTo>
                <a:lnTo>
                  <a:pt x="3015" y="2462"/>
                </a:lnTo>
                <a:lnTo>
                  <a:pt x="3013" y="2462"/>
                </a:lnTo>
                <a:lnTo>
                  <a:pt x="3011" y="2464"/>
                </a:lnTo>
                <a:lnTo>
                  <a:pt x="3009" y="2466"/>
                </a:lnTo>
                <a:lnTo>
                  <a:pt x="3005" y="2466"/>
                </a:lnTo>
                <a:lnTo>
                  <a:pt x="3003" y="2467"/>
                </a:lnTo>
                <a:lnTo>
                  <a:pt x="3001" y="2467"/>
                </a:lnTo>
                <a:lnTo>
                  <a:pt x="2999" y="2469"/>
                </a:lnTo>
                <a:lnTo>
                  <a:pt x="2997" y="2471"/>
                </a:lnTo>
                <a:lnTo>
                  <a:pt x="2995" y="2471"/>
                </a:lnTo>
                <a:lnTo>
                  <a:pt x="2992" y="2473"/>
                </a:lnTo>
                <a:lnTo>
                  <a:pt x="2990" y="2475"/>
                </a:lnTo>
                <a:lnTo>
                  <a:pt x="2988" y="2477"/>
                </a:lnTo>
                <a:close/>
                <a:moveTo>
                  <a:pt x="3028" y="2425"/>
                </a:moveTo>
                <a:lnTo>
                  <a:pt x="3030" y="2427"/>
                </a:lnTo>
                <a:lnTo>
                  <a:pt x="3030" y="2429"/>
                </a:lnTo>
                <a:lnTo>
                  <a:pt x="3032" y="2431"/>
                </a:lnTo>
                <a:lnTo>
                  <a:pt x="3030" y="2433"/>
                </a:lnTo>
                <a:lnTo>
                  <a:pt x="3028" y="2431"/>
                </a:lnTo>
                <a:lnTo>
                  <a:pt x="3028" y="2429"/>
                </a:lnTo>
                <a:lnTo>
                  <a:pt x="3026" y="2427"/>
                </a:lnTo>
                <a:lnTo>
                  <a:pt x="3026" y="2429"/>
                </a:lnTo>
                <a:lnTo>
                  <a:pt x="3024" y="2429"/>
                </a:lnTo>
                <a:lnTo>
                  <a:pt x="3022" y="2429"/>
                </a:lnTo>
                <a:lnTo>
                  <a:pt x="3022" y="2431"/>
                </a:lnTo>
                <a:lnTo>
                  <a:pt x="3020" y="2429"/>
                </a:lnTo>
                <a:lnTo>
                  <a:pt x="3017" y="2433"/>
                </a:lnTo>
                <a:lnTo>
                  <a:pt x="3020" y="2433"/>
                </a:lnTo>
                <a:lnTo>
                  <a:pt x="3017" y="2435"/>
                </a:lnTo>
                <a:lnTo>
                  <a:pt x="3015" y="2435"/>
                </a:lnTo>
                <a:lnTo>
                  <a:pt x="3013" y="2433"/>
                </a:lnTo>
                <a:lnTo>
                  <a:pt x="3009" y="2433"/>
                </a:lnTo>
                <a:lnTo>
                  <a:pt x="3007" y="2433"/>
                </a:lnTo>
                <a:lnTo>
                  <a:pt x="3005" y="2433"/>
                </a:lnTo>
                <a:lnTo>
                  <a:pt x="3003" y="2435"/>
                </a:lnTo>
                <a:lnTo>
                  <a:pt x="3003" y="2433"/>
                </a:lnTo>
                <a:lnTo>
                  <a:pt x="3003" y="2431"/>
                </a:lnTo>
                <a:lnTo>
                  <a:pt x="3005" y="2431"/>
                </a:lnTo>
                <a:lnTo>
                  <a:pt x="3007" y="2429"/>
                </a:lnTo>
                <a:lnTo>
                  <a:pt x="3009" y="2429"/>
                </a:lnTo>
                <a:lnTo>
                  <a:pt x="3011" y="2427"/>
                </a:lnTo>
                <a:lnTo>
                  <a:pt x="3013" y="2425"/>
                </a:lnTo>
                <a:lnTo>
                  <a:pt x="3015" y="2425"/>
                </a:lnTo>
                <a:lnTo>
                  <a:pt x="3017" y="2425"/>
                </a:lnTo>
                <a:lnTo>
                  <a:pt x="3022" y="2425"/>
                </a:lnTo>
                <a:lnTo>
                  <a:pt x="3024" y="2423"/>
                </a:lnTo>
                <a:lnTo>
                  <a:pt x="3028" y="2421"/>
                </a:lnTo>
                <a:lnTo>
                  <a:pt x="3028" y="2425"/>
                </a:lnTo>
                <a:close/>
                <a:moveTo>
                  <a:pt x="3022" y="2418"/>
                </a:moveTo>
                <a:lnTo>
                  <a:pt x="3024" y="2419"/>
                </a:lnTo>
                <a:lnTo>
                  <a:pt x="3024" y="2421"/>
                </a:lnTo>
                <a:lnTo>
                  <a:pt x="3022" y="2421"/>
                </a:lnTo>
                <a:lnTo>
                  <a:pt x="3022" y="2423"/>
                </a:lnTo>
                <a:lnTo>
                  <a:pt x="3020" y="2423"/>
                </a:lnTo>
                <a:lnTo>
                  <a:pt x="3017" y="2423"/>
                </a:lnTo>
                <a:lnTo>
                  <a:pt x="3018" y="2421"/>
                </a:lnTo>
                <a:lnTo>
                  <a:pt x="3017" y="2419"/>
                </a:lnTo>
                <a:lnTo>
                  <a:pt x="3017" y="2418"/>
                </a:lnTo>
                <a:lnTo>
                  <a:pt x="3020" y="2418"/>
                </a:lnTo>
                <a:lnTo>
                  <a:pt x="3022" y="2418"/>
                </a:lnTo>
                <a:close/>
                <a:moveTo>
                  <a:pt x="3026" y="2404"/>
                </a:moveTo>
                <a:lnTo>
                  <a:pt x="3028" y="2406"/>
                </a:lnTo>
                <a:lnTo>
                  <a:pt x="3030" y="2404"/>
                </a:lnTo>
                <a:lnTo>
                  <a:pt x="3030" y="2402"/>
                </a:lnTo>
                <a:lnTo>
                  <a:pt x="3032" y="2402"/>
                </a:lnTo>
                <a:lnTo>
                  <a:pt x="3032" y="2404"/>
                </a:lnTo>
                <a:lnTo>
                  <a:pt x="3032" y="2406"/>
                </a:lnTo>
                <a:lnTo>
                  <a:pt x="3032" y="2408"/>
                </a:lnTo>
                <a:lnTo>
                  <a:pt x="3034" y="2408"/>
                </a:lnTo>
                <a:lnTo>
                  <a:pt x="3036" y="2408"/>
                </a:lnTo>
                <a:lnTo>
                  <a:pt x="3038" y="2408"/>
                </a:lnTo>
                <a:lnTo>
                  <a:pt x="3038" y="2410"/>
                </a:lnTo>
                <a:lnTo>
                  <a:pt x="3041" y="2412"/>
                </a:lnTo>
                <a:lnTo>
                  <a:pt x="3040" y="2414"/>
                </a:lnTo>
                <a:lnTo>
                  <a:pt x="3040" y="2416"/>
                </a:lnTo>
                <a:lnTo>
                  <a:pt x="3040" y="2418"/>
                </a:lnTo>
                <a:lnTo>
                  <a:pt x="3038" y="2419"/>
                </a:lnTo>
                <a:lnTo>
                  <a:pt x="3036" y="2418"/>
                </a:lnTo>
                <a:lnTo>
                  <a:pt x="3036" y="2414"/>
                </a:lnTo>
                <a:lnTo>
                  <a:pt x="3036" y="2412"/>
                </a:lnTo>
                <a:lnTo>
                  <a:pt x="3034" y="2410"/>
                </a:lnTo>
                <a:lnTo>
                  <a:pt x="3030" y="2410"/>
                </a:lnTo>
                <a:lnTo>
                  <a:pt x="3026" y="2408"/>
                </a:lnTo>
                <a:lnTo>
                  <a:pt x="3026" y="2404"/>
                </a:lnTo>
                <a:close/>
                <a:moveTo>
                  <a:pt x="3070" y="2418"/>
                </a:moveTo>
                <a:lnTo>
                  <a:pt x="3068" y="2419"/>
                </a:lnTo>
                <a:lnTo>
                  <a:pt x="3065" y="2421"/>
                </a:lnTo>
                <a:lnTo>
                  <a:pt x="3063" y="2423"/>
                </a:lnTo>
                <a:lnTo>
                  <a:pt x="3061" y="2425"/>
                </a:lnTo>
                <a:lnTo>
                  <a:pt x="3059" y="2427"/>
                </a:lnTo>
                <a:lnTo>
                  <a:pt x="3057" y="2427"/>
                </a:lnTo>
                <a:lnTo>
                  <a:pt x="3053" y="2425"/>
                </a:lnTo>
                <a:lnTo>
                  <a:pt x="3053" y="2423"/>
                </a:lnTo>
                <a:lnTo>
                  <a:pt x="3053" y="2421"/>
                </a:lnTo>
                <a:lnTo>
                  <a:pt x="3051" y="2419"/>
                </a:lnTo>
                <a:lnTo>
                  <a:pt x="3051" y="2418"/>
                </a:lnTo>
                <a:lnTo>
                  <a:pt x="3051" y="2419"/>
                </a:lnTo>
                <a:lnTo>
                  <a:pt x="3051" y="2421"/>
                </a:lnTo>
                <a:lnTo>
                  <a:pt x="3049" y="2423"/>
                </a:lnTo>
                <a:lnTo>
                  <a:pt x="3047" y="2423"/>
                </a:lnTo>
                <a:lnTo>
                  <a:pt x="3045" y="2423"/>
                </a:lnTo>
                <a:lnTo>
                  <a:pt x="3043" y="2423"/>
                </a:lnTo>
                <a:lnTo>
                  <a:pt x="3041" y="2421"/>
                </a:lnTo>
                <a:lnTo>
                  <a:pt x="3041" y="2419"/>
                </a:lnTo>
                <a:lnTo>
                  <a:pt x="3041" y="2418"/>
                </a:lnTo>
                <a:lnTo>
                  <a:pt x="3043" y="2416"/>
                </a:lnTo>
                <a:lnTo>
                  <a:pt x="3045" y="2416"/>
                </a:lnTo>
                <a:lnTo>
                  <a:pt x="3049" y="2414"/>
                </a:lnTo>
                <a:lnTo>
                  <a:pt x="3051" y="2410"/>
                </a:lnTo>
                <a:lnTo>
                  <a:pt x="3053" y="2406"/>
                </a:lnTo>
                <a:lnTo>
                  <a:pt x="3055" y="2404"/>
                </a:lnTo>
                <a:lnTo>
                  <a:pt x="3057" y="2402"/>
                </a:lnTo>
                <a:lnTo>
                  <a:pt x="3059" y="2402"/>
                </a:lnTo>
                <a:lnTo>
                  <a:pt x="3061" y="2400"/>
                </a:lnTo>
                <a:lnTo>
                  <a:pt x="3061" y="2398"/>
                </a:lnTo>
                <a:lnTo>
                  <a:pt x="3059" y="2398"/>
                </a:lnTo>
                <a:lnTo>
                  <a:pt x="3061" y="2395"/>
                </a:lnTo>
                <a:lnTo>
                  <a:pt x="3059" y="2393"/>
                </a:lnTo>
                <a:lnTo>
                  <a:pt x="3061" y="2391"/>
                </a:lnTo>
                <a:lnTo>
                  <a:pt x="3065" y="2396"/>
                </a:lnTo>
                <a:lnTo>
                  <a:pt x="3065" y="2398"/>
                </a:lnTo>
                <a:lnTo>
                  <a:pt x="3063" y="2400"/>
                </a:lnTo>
                <a:lnTo>
                  <a:pt x="3065" y="2400"/>
                </a:lnTo>
                <a:lnTo>
                  <a:pt x="3066" y="2400"/>
                </a:lnTo>
                <a:lnTo>
                  <a:pt x="3068" y="2400"/>
                </a:lnTo>
                <a:lnTo>
                  <a:pt x="3070" y="2402"/>
                </a:lnTo>
                <a:lnTo>
                  <a:pt x="3072" y="2402"/>
                </a:lnTo>
                <a:lnTo>
                  <a:pt x="3072" y="2404"/>
                </a:lnTo>
                <a:lnTo>
                  <a:pt x="3074" y="2404"/>
                </a:lnTo>
                <a:lnTo>
                  <a:pt x="3074" y="2408"/>
                </a:lnTo>
                <a:lnTo>
                  <a:pt x="3076" y="2412"/>
                </a:lnTo>
                <a:lnTo>
                  <a:pt x="3074" y="2414"/>
                </a:lnTo>
                <a:lnTo>
                  <a:pt x="3074" y="2416"/>
                </a:lnTo>
                <a:lnTo>
                  <a:pt x="3070" y="2418"/>
                </a:lnTo>
                <a:close/>
                <a:moveTo>
                  <a:pt x="3068" y="2389"/>
                </a:moveTo>
                <a:lnTo>
                  <a:pt x="3066" y="2389"/>
                </a:lnTo>
                <a:lnTo>
                  <a:pt x="3066" y="2385"/>
                </a:lnTo>
                <a:lnTo>
                  <a:pt x="3070" y="2379"/>
                </a:lnTo>
                <a:lnTo>
                  <a:pt x="3070" y="2385"/>
                </a:lnTo>
                <a:lnTo>
                  <a:pt x="3068" y="2389"/>
                </a:lnTo>
                <a:close/>
                <a:moveTo>
                  <a:pt x="3103" y="2360"/>
                </a:moveTo>
                <a:lnTo>
                  <a:pt x="3103" y="2362"/>
                </a:lnTo>
                <a:lnTo>
                  <a:pt x="3105" y="2362"/>
                </a:lnTo>
                <a:lnTo>
                  <a:pt x="3105" y="2366"/>
                </a:lnTo>
                <a:lnTo>
                  <a:pt x="3107" y="2368"/>
                </a:lnTo>
                <a:lnTo>
                  <a:pt x="3109" y="2370"/>
                </a:lnTo>
                <a:lnTo>
                  <a:pt x="3111" y="2371"/>
                </a:lnTo>
                <a:lnTo>
                  <a:pt x="3111" y="2373"/>
                </a:lnTo>
                <a:lnTo>
                  <a:pt x="3113" y="2375"/>
                </a:lnTo>
                <a:lnTo>
                  <a:pt x="3114" y="2377"/>
                </a:lnTo>
                <a:lnTo>
                  <a:pt x="3114" y="2379"/>
                </a:lnTo>
                <a:lnTo>
                  <a:pt x="3113" y="2381"/>
                </a:lnTo>
                <a:lnTo>
                  <a:pt x="3111" y="2383"/>
                </a:lnTo>
                <a:lnTo>
                  <a:pt x="3107" y="2383"/>
                </a:lnTo>
                <a:lnTo>
                  <a:pt x="3105" y="2385"/>
                </a:lnTo>
                <a:lnTo>
                  <a:pt x="3103" y="2387"/>
                </a:lnTo>
                <a:lnTo>
                  <a:pt x="3099" y="2389"/>
                </a:lnTo>
                <a:lnTo>
                  <a:pt x="3097" y="2391"/>
                </a:lnTo>
                <a:lnTo>
                  <a:pt x="3095" y="2391"/>
                </a:lnTo>
                <a:lnTo>
                  <a:pt x="3089" y="2396"/>
                </a:lnTo>
                <a:lnTo>
                  <a:pt x="3086" y="2398"/>
                </a:lnTo>
                <a:lnTo>
                  <a:pt x="3082" y="2402"/>
                </a:lnTo>
                <a:lnTo>
                  <a:pt x="3078" y="2402"/>
                </a:lnTo>
                <a:lnTo>
                  <a:pt x="3076" y="2402"/>
                </a:lnTo>
                <a:lnTo>
                  <a:pt x="3076" y="2400"/>
                </a:lnTo>
                <a:lnTo>
                  <a:pt x="3072" y="2396"/>
                </a:lnTo>
                <a:lnTo>
                  <a:pt x="3070" y="2395"/>
                </a:lnTo>
                <a:lnTo>
                  <a:pt x="3068" y="2393"/>
                </a:lnTo>
                <a:lnTo>
                  <a:pt x="3068" y="2391"/>
                </a:lnTo>
                <a:lnTo>
                  <a:pt x="3070" y="2389"/>
                </a:lnTo>
                <a:lnTo>
                  <a:pt x="3070" y="2387"/>
                </a:lnTo>
                <a:lnTo>
                  <a:pt x="3074" y="2383"/>
                </a:lnTo>
                <a:lnTo>
                  <a:pt x="3074" y="2381"/>
                </a:lnTo>
                <a:lnTo>
                  <a:pt x="3074" y="2379"/>
                </a:lnTo>
                <a:lnTo>
                  <a:pt x="3074" y="2377"/>
                </a:lnTo>
                <a:lnTo>
                  <a:pt x="3074" y="2375"/>
                </a:lnTo>
                <a:lnTo>
                  <a:pt x="3076" y="2375"/>
                </a:lnTo>
                <a:lnTo>
                  <a:pt x="3078" y="2371"/>
                </a:lnTo>
                <a:lnTo>
                  <a:pt x="3080" y="2370"/>
                </a:lnTo>
                <a:lnTo>
                  <a:pt x="3084" y="2370"/>
                </a:lnTo>
                <a:lnTo>
                  <a:pt x="3084" y="2371"/>
                </a:lnTo>
                <a:lnTo>
                  <a:pt x="3084" y="2373"/>
                </a:lnTo>
                <a:lnTo>
                  <a:pt x="3086" y="2375"/>
                </a:lnTo>
                <a:lnTo>
                  <a:pt x="3088" y="2373"/>
                </a:lnTo>
                <a:lnTo>
                  <a:pt x="3089" y="2373"/>
                </a:lnTo>
                <a:lnTo>
                  <a:pt x="3093" y="2373"/>
                </a:lnTo>
                <a:lnTo>
                  <a:pt x="3095" y="2370"/>
                </a:lnTo>
                <a:lnTo>
                  <a:pt x="3093" y="2368"/>
                </a:lnTo>
                <a:lnTo>
                  <a:pt x="3093" y="2366"/>
                </a:lnTo>
                <a:lnTo>
                  <a:pt x="3091" y="2364"/>
                </a:lnTo>
                <a:lnTo>
                  <a:pt x="3088" y="2364"/>
                </a:lnTo>
                <a:lnTo>
                  <a:pt x="3088" y="2362"/>
                </a:lnTo>
                <a:lnTo>
                  <a:pt x="3088" y="2360"/>
                </a:lnTo>
                <a:lnTo>
                  <a:pt x="3086" y="2360"/>
                </a:lnTo>
                <a:lnTo>
                  <a:pt x="3086" y="2362"/>
                </a:lnTo>
                <a:lnTo>
                  <a:pt x="3084" y="2362"/>
                </a:lnTo>
                <a:lnTo>
                  <a:pt x="3084" y="2360"/>
                </a:lnTo>
                <a:lnTo>
                  <a:pt x="3086" y="2358"/>
                </a:lnTo>
                <a:lnTo>
                  <a:pt x="3089" y="2356"/>
                </a:lnTo>
                <a:lnTo>
                  <a:pt x="3093" y="2354"/>
                </a:lnTo>
                <a:lnTo>
                  <a:pt x="3095" y="2354"/>
                </a:lnTo>
                <a:lnTo>
                  <a:pt x="3097" y="2352"/>
                </a:lnTo>
                <a:lnTo>
                  <a:pt x="3097" y="2350"/>
                </a:lnTo>
                <a:lnTo>
                  <a:pt x="3099" y="2352"/>
                </a:lnTo>
                <a:lnTo>
                  <a:pt x="3103" y="2354"/>
                </a:lnTo>
                <a:lnTo>
                  <a:pt x="3103" y="2356"/>
                </a:lnTo>
                <a:lnTo>
                  <a:pt x="3103" y="2360"/>
                </a:lnTo>
                <a:close/>
                <a:moveTo>
                  <a:pt x="3130" y="2329"/>
                </a:moveTo>
                <a:lnTo>
                  <a:pt x="3132" y="2333"/>
                </a:lnTo>
                <a:lnTo>
                  <a:pt x="3132" y="2335"/>
                </a:lnTo>
                <a:lnTo>
                  <a:pt x="3132" y="2337"/>
                </a:lnTo>
                <a:lnTo>
                  <a:pt x="3134" y="2337"/>
                </a:lnTo>
                <a:lnTo>
                  <a:pt x="3134" y="2339"/>
                </a:lnTo>
                <a:lnTo>
                  <a:pt x="3134" y="2341"/>
                </a:lnTo>
                <a:lnTo>
                  <a:pt x="3130" y="2341"/>
                </a:lnTo>
                <a:lnTo>
                  <a:pt x="3128" y="2341"/>
                </a:lnTo>
                <a:lnTo>
                  <a:pt x="3126" y="2339"/>
                </a:lnTo>
                <a:lnTo>
                  <a:pt x="3124" y="2337"/>
                </a:lnTo>
                <a:lnTo>
                  <a:pt x="3122" y="2335"/>
                </a:lnTo>
                <a:lnTo>
                  <a:pt x="3124" y="2333"/>
                </a:lnTo>
                <a:lnTo>
                  <a:pt x="3124" y="2331"/>
                </a:lnTo>
                <a:lnTo>
                  <a:pt x="3124" y="2329"/>
                </a:lnTo>
                <a:lnTo>
                  <a:pt x="3126" y="2329"/>
                </a:lnTo>
                <a:lnTo>
                  <a:pt x="3126" y="2327"/>
                </a:lnTo>
                <a:lnTo>
                  <a:pt x="3130" y="2329"/>
                </a:lnTo>
                <a:close/>
                <a:moveTo>
                  <a:pt x="3137" y="2335"/>
                </a:moveTo>
                <a:lnTo>
                  <a:pt x="3136" y="2335"/>
                </a:lnTo>
                <a:lnTo>
                  <a:pt x="3134" y="2333"/>
                </a:lnTo>
                <a:lnTo>
                  <a:pt x="3134" y="2331"/>
                </a:lnTo>
                <a:lnTo>
                  <a:pt x="3130" y="2329"/>
                </a:lnTo>
                <a:lnTo>
                  <a:pt x="3128" y="2327"/>
                </a:lnTo>
                <a:lnTo>
                  <a:pt x="3130" y="2325"/>
                </a:lnTo>
                <a:lnTo>
                  <a:pt x="3134" y="2325"/>
                </a:lnTo>
                <a:lnTo>
                  <a:pt x="3134" y="2323"/>
                </a:lnTo>
                <a:lnTo>
                  <a:pt x="3132" y="2322"/>
                </a:lnTo>
                <a:lnTo>
                  <a:pt x="3136" y="2320"/>
                </a:lnTo>
                <a:lnTo>
                  <a:pt x="3136" y="2318"/>
                </a:lnTo>
                <a:lnTo>
                  <a:pt x="3137" y="2316"/>
                </a:lnTo>
                <a:lnTo>
                  <a:pt x="3137" y="2314"/>
                </a:lnTo>
                <a:lnTo>
                  <a:pt x="3139" y="2312"/>
                </a:lnTo>
                <a:lnTo>
                  <a:pt x="3139" y="2314"/>
                </a:lnTo>
                <a:lnTo>
                  <a:pt x="3143" y="2316"/>
                </a:lnTo>
                <a:lnTo>
                  <a:pt x="3147" y="2316"/>
                </a:lnTo>
                <a:lnTo>
                  <a:pt x="3147" y="2318"/>
                </a:lnTo>
                <a:lnTo>
                  <a:pt x="3149" y="2318"/>
                </a:lnTo>
                <a:lnTo>
                  <a:pt x="3151" y="2322"/>
                </a:lnTo>
                <a:lnTo>
                  <a:pt x="3153" y="2325"/>
                </a:lnTo>
                <a:lnTo>
                  <a:pt x="3153" y="2327"/>
                </a:lnTo>
                <a:lnTo>
                  <a:pt x="3149" y="2329"/>
                </a:lnTo>
                <a:lnTo>
                  <a:pt x="3147" y="2329"/>
                </a:lnTo>
                <a:lnTo>
                  <a:pt x="3143" y="2331"/>
                </a:lnTo>
                <a:lnTo>
                  <a:pt x="3143" y="2333"/>
                </a:lnTo>
                <a:lnTo>
                  <a:pt x="3141" y="2335"/>
                </a:lnTo>
                <a:lnTo>
                  <a:pt x="3137" y="2335"/>
                </a:lnTo>
                <a:close/>
                <a:moveTo>
                  <a:pt x="3116" y="2345"/>
                </a:moveTo>
                <a:lnTo>
                  <a:pt x="3118" y="2345"/>
                </a:lnTo>
                <a:lnTo>
                  <a:pt x="3118" y="2343"/>
                </a:lnTo>
                <a:lnTo>
                  <a:pt x="3118" y="2341"/>
                </a:lnTo>
                <a:lnTo>
                  <a:pt x="3120" y="2339"/>
                </a:lnTo>
                <a:lnTo>
                  <a:pt x="3120" y="2337"/>
                </a:lnTo>
                <a:lnTo>
                  <a:pt x="3122" y="2339"/>
                </a:lnTo>
                <a:lnTo>
                  <a:pt x="3124" y="2339"/>
                </a:lnTo>
                <a:lnTo>
                  <a:pt x="3126" y="2341"/>
                </a:lnTo>
                <a:lnTo>
                  <a:pt x="3128" y="2343"/>
                </a:lnTo>
                <a:lnTo>
                  <a:pt x="3134" y="2343"/>
                </a:lnTo>
                <a:lnTo>
                  <a:pt x="3136" y="2339"/>
                </a:lnTo>
                <a:lnTo>
                  <a:pt x="3139" y="2337"/>
                </a:lnTo>
                <a:lnTo>
                  <a:pt x="3141" y="2337"/>
                </a:lnTo>
                <a:lnTo>
                  <a:pt x="3143" y="2337"/>
                </a:lnTo>
                <a:lnTo>
                  <a:pt x="3145" y="2337"/>
                </a:lnTo>
                <a:lnTo>
                  <a:pt x="3147" y="2337"/>
                </a:lnTo>
                <a:lnTo>
                  <a:pt x="3149" y="2337"/>
                </a:lnTo>
                <a:lnTo>
                  <a:pt x="3151" y="2333"/>
                </a:lnTo>
                <a:lnTo>
                  <a:pt x="3153" y="2331"/>
                </a:lnTo>
                <a:lnTo>
                  <a:pt x="3155" y="2331"/>
                </a:lnTo>
                <a:lnTo>
                  <a:pt x="3157" y="2327"/>
                </a:lnTo>
                <a:lnTo>
                  <a:pt x="3159" y="2327"/>
                </a:lnTo>
                <a:lnTo>
                  <a:pt x="3162" y="2327"/>
                </a:lnTo>
                <a:lnTo>
                  <a:pt x="3164" y="2327"/>
                </a:lnTo>
                <a:lnTo>
                  <a:pt x="3166" y="2327"/>
                </a:lnTo>
                <a:lnTo>
                  <a:pt x="3170" y="2325"/>
                </a:lnTo>
                <a:lnTo>
                  <a:pt x="3172" y="2323"/>
                </a:lnTo>
                <a:lnTo>
                  <a:pt x="3172" y="2322"/>
                </a:lnTo>
                <a:lnTo>
                  <a:pt x="3176" y="2322"/>
                </a:lnTo>
                <a:lnTo>
                  <a:pt x="3178" y="2322"/>
                </a:lnTo>
                <a:lnTo>
                  <a:pt x="3180" y="2320"/>
                </a:lnTo>
                <a:lnTo>
                  <a:pt x="3182" y="2320"/>
                </a:lnTo>
                <a:lnTo>
                  <a:pt x="3184" y="2322"/>
                </a:lnTo>
                <a:lnTo>
                  <a:pt x="3184" y="2323"/>
                </a:lnTo>
                <a:lnTo>
                  <a:pt x="3184" y="2327"/>
                </a:lnTo>
                <a:lnTo>
                  <a:pt x="3184" y="2331"/>
                </a:lnTo>
                <a:lnTo>
                  <a:pt x="3182" y="2335"/>
                </a:lnTo>
                <a:lnTo>
                  <a:pt x="3182" y="2337"/>
                </a:lnTo>
                <a:lnTo>
                  <a:pt x="3182" y="2339"/>
                </a:lnTo>
                <a:lnTo>
                  <a:pt x="3180" y="2343"/>
                </a:lnTo>
                <a:lnTo>
                  <a:pt x="3180" y="2347"/>
                </a:lnTo>
                <a:lnTo>
                  <a:pt x="3178" y="2348"/>
                </a:lnTo>
                <a:lnTo>
                  <a:pt x="3174" y="2348"/>
                </a:lnTo>
                <a:lnTo>
                  <a:pt x="3172" y="2350"/>
                </a:lnTo>
                <a:lnTo>
                  <a:pt x="3166" y="2350"/>
                </a:lnTo>
                <a:lnTo>
                  <a:pt x="3164" y="2352"/>
                </a:lnTo>
                <a:lnTo>
                  <a:pt x="3159" y="2354"/>
                </a:lnTo>
                <a:lnTo>
                  <a:pt x="3157" y="2354"/>
                </a:lnTo>
                <a:lnTo>
                  <a:pt x="3155" y="2356"/>
                </a:lnTo>
                <a:lnTo>
                  <a:pt x="3151" y="2356"/>
                </a:lnTo>
                <a:lnTo>
                  <a:pt x="3147" y="2358"/>
                </a:lnTo>
                <a:lnTo>
                  <a:pt x="3145" y="2358"/>
                </a:lnTo>
                <a:lnTo>
                  <a:pt x="3143" y="2360"/>
                </a:lnTo>
                <a:lnTo>
                  <a:pt x="3139" y="2362"/>
                </a:lnTo>
                <a:lnTo>
                  <a:pt x="3137" y="2362"/>
                </a:lnTo>
                <a:lnTo>
                  <a:pt x="3136" y="2364"/>
                </a:lnTo>
                <a:lnTo>
                  <a:pt x="3132" y="2364"/>
                </a:lnTo>
                <a:lnTo>
                  <a:pt x="3130" y="2366"/>
                </a:lnTo>
                <a:lnTo>
                  <a:pt x="3126" y="2370"/>
                </a:lnTo>
                <a:lnTo>
                  <a:pt x="3124" y="2371"/>
                </a:lnTo>
                <a:lnTo>
                  <a:pt x="3122" y="2375"/>
                </a:lnTo>
                <a:lnTo>
                  <a:pt x="3118" y="2377"/>
                </a:lnTo>
                <a:lnTo>
                  <a:pt x="3116" y="2375"/>
                </a:lnTo>
                <a:lnTo>
                  <a:pt x="3114" y="2373"/>
                </a:lnTo>
                <a:lnTo>
                  <a:pt x="3113" y="2370"/>
                </a:lnTo>
                <a:lnTo>
                  <a:pt x="3111" y="2368"/>
                </a:lnTo>
                <a:lnTo>
                  <a:pt x="3109" y="2366"/>
                </a:lnTo>
                <a:lnTo>
                  <a:pt x="3107" y="2364"/>
                </a:lnTo>
                <a:lnTo>
                  <a:pt x="3105" y="2362"/>
                </a:lnTo>
                <a:lnTo>
                  <a:pt x="3105" y="2360"/>
                </a:lnTo>
                <a:lnTo>
                  <a:pt x="3105" y="2356"/>
                </a:lnTo>
                <a:lnTo>
                  <a:pt x="3105" y="2354"/>
                </a:lnTo>
                <a:lnTo>
                  <a:pt x="3103" y="2352"/>
                </a:lnTo>
                <a:lnTo>
                  <a:pt x="3101" y="2350"/>
                </a:lnTo>
                <a:lnTo>
                  <a:pt x="3099" y="2350"/>
                </a:lnTo>
                <a:lnTo>
                  <a:pt x="3099" y="2347"/>
                </a:lnTo>
                <a:lnTo>
                  <a:pt x="3099" y="2345"/>
                </a:lnTo>
                <a:lnTo>
                  <a:pt x="3101" y="2341"/>
                </a:lnTo>
                <a:lnTo>
                  <a:pt x="3105" y="2337"/>
                </a:lnTo>
                <a:lnTo>
                  <a:pt x="3107" y="2335"/>
                </a:lnTo>
                <a:lnTo>
                  <a:pt x="3109" y="2333"/>
                </a:lnTo>
                <a:lnTo>
                  <a:pt x="3109" y="2331"/>
                </a:lnTo>
                <a:lnTo>
                  <a:pt x="3111" y="2329"/>
                </a:lnTo>
                <a:lnTo>
                  <a:pt x="3111" y="2325"/>
                </a:lnTo>
                <a:lnTo>
                  <a:pt x="3113" y="2322"/>
                </a:lnTo>
                <a:lnTo>
                  <a:pt x="3114" y="2316"/>
                </a:lnTo>
                <a:lnTo>
                  <a:pt x="3114" y="2314"/>
                </a:lnTo>
                <a:lnTo>
                  <a:pt x="3116" y="2312"/>
                </a:lnTo>
                <a:lnTo>
                  <a:pt x="3116" y="2316"/>
                </a:lnTo>
                <a:lnTo>
                  <a:pt x="3116" y="2318"/>
                </a:lnTo>
                <a:lnTo>
                  <a:pt x="3114" y="2320"/>
                </a:lnTo>
                <a:lnTo>
                  <a:pt x="3113" y="2325"/>
                </a:lnTo>
                <a:lnTo>
                  <a:pt x="3113" y="2327"/>
                </a:lnTo>
                <a:lnTo>
                  <a:pt x="3111" y="2331"/>
                </a:lnTo>
                <a:lnTo>
                  <a:pt x="3111" y="2333"/>
                </a:lnTo>
                <a:lnTo>
                  <a:pt x="3109" y="2335"/>
                </a:lnTo>
                <a:lnTo>
                  <a:pt x="3109" y="2337"/>
                </a:lnTo>
                <a:lnTo>
                  <a:pt x="3109" y="2339"/>
                </a:lnTo>
                <a:lnTo>
                  <a:pt x="3111" y="2343"/>
                </a:lnTo>
                <a:lnTo>
                  <a:pt x="3116" y="2345"/>
                </a:lnTo>
                <a:close/>
                <a:moveTo>
                  <a:pt x="3264" y="2247"/>
                </a:moveTo>
                <a:lnTo>
                  <a:pt x="3260" y="2249"/>
                </a:lnTo>
                <a:lnTo>
                  <a:pt x="3257" y="2249"/>
                </a:lnTo>
                <a:lnTo>
                  <a:pt x="3255" y="2249"/>
                </a:lnTo>
                <a:lnTo>
                  <a:pt x="3253" y="2249"/>
                </a:lnTo>
                <a:lnTo>
                  <a:pt x="3253" y="2247"/>
                </a:lnTo>
                <a:lnTo>
                  <a:pt x="3255" y="2245"/>
                </a:lnTo>
                <a:lnTo>
                  <a:pt x="3257" y="2247"/>
                </a:lnTo>
                <a:lnTo>
                  <a:pt x="3258" y="2247"/>
                </a:lnTo>
                <a:lnTo>
                  <a:pt x="3260" y="2247"/>
                </a:lnTo>
                <a:lnTo>
                  <a:pt x="3262" y="2245"/>
                </a:lnTo>
                <a:lnTo>
                  <a:pt x="3262" y="2243"/>
                </a:lnTo>
                <a:lnTo>
                  <a:pt x="3264" y="2245"/>
                </a:lnTo>
                <a:lnTo>
                  <a:pt x="3264" y="2247"/>
                </a:lnTo>
                <a:close/>
                <a:moveTo>
                  <a:pt x="3364" y="2228"/>
                </a:moveTo>
                <a:lnTo>
                  <a:pt x="3366" y="2229"/>
                </a:lnTo>
                <a:lnTo>
                  <a:pt x="3368" y="2228"/>
                </a:lnTo>
                <a:lnTo>
                  <a:pt x="3368" y="2229"/>
                </a:lnTo>
                <a:lnTo>
                  <a:pt x="3368" y="2231"/>
                </a:lnTo>
                <a:lnTo>
                  <a:pt x="3366" y="2235"/>
                </a:lnTo>
                <a:lnTo>
                  <a:pt x="3364" y="2239"/>
                </a:lnTo>
                <a:lnTo>
                  <a:pt x="3364" y="2243"/>
                </a:lnTo>
                <a:lnTo>
                  <a:pt x="3362" y="2245"/>
                </a:lnTo>
                <a:lnTo>
                  <a:pt x="3360" y="2245"/>
                </a:lnTo>
                <a:lnTo>
                  <a:pt x="3358" y="2245"/>
                </a:lnTo>
                <a:lnTo>
                  <a:pt x="3360" y="2245"/>
                </a:lnTo>
                <a:lnTo>
                  <a:pt x="3360" y="2243"/>
                </a:lnTo>
                <a:lnTo>
                  <a:pt x="3360" y="2239"/>
                </a:lnTo>
                <a:lnTo>
                  <a:pt x="3360" y="2237"/>
                </a:lnTo>
                <a:lnTo>
                  <a:pt x="3360" y="2235"/>
                </a:lnTo>
                <a:lnTo>
                  <a:pt x="3358" y="2233"/>
                </a:lnTo>
                <a:lnTo>
                  <a:pt x="3358" y="2231"/>
                </a:lnTo>
                <a:lnTo>
                  <a:pt x="3358" y="2229"/>
                </a:lnTo>
                <a:lnTo>
                  <a:pt x="3360" y="2228"/>
                </a:lnTo>
                <a:lnTo>
                  <a:pt x="3362" y="2228"/>
                </a:lnTo>
                <a:lnTo>
                  <a:pt x="3364" y="2228"/>
                </a:lnTo>
                <a:close/>
                <a:moveTo>
                  <a:pt x="3333" y="2229"/>
                </a:moveTo>
                <a:lnTo>
                  <a:pt x="3339" y="2229"/>
                </a:lnTo>
                <a:lnTo>
                  <a:pt x="3341" y="2229"/>
                </a:lnTo>
                <a:lnTo>
                  <a:pt x="3343" y="2228"/>
                </a:lnTo>
                <a:lnTo>
                  <a:pt x="3347" y="2229"/>
                </a:lnTo>
                <a:lnTo>
                  <a:pt x="3351" y="2231"/>
                </a:lnTo>
                <a:lnTo>
                  <a:pt x="3353" y="2235"/>
                </a:lnTo>
                <a:lnTo>
                  <a:pt x="3354" y="2239"/>
                </a:lnTo>
                <a:lnTo>
                  <a:pt x="3354" y="2243"/>
                </a:lnTo>
                <a:lnTo>
                  <a:pt x="3353" y="2245"/>
                </a:lnTo>
                <a:lnTo>
                  <a:pt x="3349" y="2247"/>
                </a:lnTo>
                <a:lnTo>
                  <a:pt x="3345" y="2247"/>
                </a:lnTo>
                <a:lnTo>
                  <a:pt x="3343" y="2245"/>
                </a:lnTo>
                <a:lnTo>
                  <a:pt x="3341" y="2245"/>
                </a:lnTo>
                <a:lnTo>
                  <a:pt x="3339" y="2245"/>
                </a:lnTo>
                <a:lnTo>
                  <a:pt x="3331" y="2247"/>
                </a:lnTo>
                <a:lnTo>
                  <a:pt x="3328" y="2247"/>
                </a:lnTo>
                <a:lnTo>
                  <a:pt x="3324" y="2247"/>
                </a:lnTo>
                <a:lnTo>
                  <a:pt x="3324" y="2245"/>
                </a:lnTo>
                <a:lnTo>
                  <a:pt x="3322" y="2245"/>
                </a:lnTo>
                <a:lnTo>
                  <a:pt x="3322" y="2243"/>
                </a:lnTo>
                <a:lnTo>
                  <a:pt x="3328" y="2243"/>
                </a:lnTo>
                <a:lnTo>
                  <a:pt x="3329" y="2239"/>
                </a:lnTo>
                <a:lnTo>
                  <a:pt x="3329" y="2237"/>
                </a:lnTo>
                <a:lnTo>
                  <a:pt x="3326" y="2235"/>
                </a:lnTo>
                <a:lnTo>
                  <a:pt x="3324" y="2233"/>
                </a:lnTo>
                <a:lnTo>
                  <a:pt x="3324" y="2231"/>
                </a:lnTo>
                <a:lnTo>
                  <a:pt x="3326" y="2228"/>
                </a:lnTo>
                <a:lnTo>
                  <a:pt x="3328" y="2228"/>
                </a:lnTo>
                <a:lnTo>
                  <a:pt x="3329" y="2229"/>
                </a:lnTo>
                <a:lnTo>
                  <a:pt x="3333" y="2229"/>
                </a:lnTo>
                <a:close/>
                <a:moveTo>
                  <a:pt x="3320" y="2235"/>
                </a:moveTo>
                <a:lnTo>
                  <a:pt x="3316" y="2237"/>
                </a:lnTo>
                <a:lnTo>
                  <a:pt x="3314" y="2235"/>
                </a:lnTo>
                <a:lnTo>
                  <a:pt x="3312" y="2235"/>
                </a:lnTo>
                <a:lnTo>
                  <a:pt x="3310" y="2235"/>
                </a:lnTo>
                <a:lnTo>
                  <a:pt x="3308" y="2233"/>
                </a:lnTo>
                <a:lnTo>
                  <a:pt x="3306" y="2231"/>
                </a:lnTo>
                <a:lnTo>
                  <a:pt x="3306" y="2229"/>
                </a:lnTo>
                <a:lnTo>
                  <a:pt x="3306" y="2228"/>
                </a:lnTo>
                <a:lnTo>
                  <a:pt x="3308" y="2226"/>
                </a:lnTo>
                <a:lnTo>
                  <a:pt x="3310" y="2224"/>
                </a:lnTo>
                <a:lnTo>
                  <a:pt x="3312" y="2224"/>
                </a:lnTo>
                <a:lnTo>
                  <a:pt x="3314" y="2222"/>
                </a:lnTo>
                <a:lnTo>
                  <a:pt x="3316" y="2220"/>
                </a:lnTo>
                <a:lnTo>
                  <a:pt x="3318" y="2220"/>
                </a:lnTo>
                <a:lnTo>
                  <a:pt x="3320" y="2220"/>
                </a:lnTo>
                <a:lnTo>
                  <a:pt x="3322" y="2222"/>
                </a:lnTo>
                <a:lnTo>
                  <a:pt x="3324" y="2224"/>
                </a:lnTo>
                <a:lnTo>
                  <a:pt x="3324" y="2226"/>
                </a:lnTo>
                <a:lnTo>
                  <a:pt x="3322" y="2231"/>
                </a:lnTo>
                <a:lnTo>
                  <a:pt x="3320" y="2235"/>
                </a:lnTo>
                <a:close/>
                <a:moveTo>
                  <a:pt x="3335" y="2203"/>
                </a:moveTo>
                <a:lnTo>
                  <a:pt x="3337" y="2204"/>
                </a:lnTo>
                <a:lnTo>
                  <a:pt x="3339" y="2204"/>
                </a:lnTo>
                <a:lnTo>
                  <a:pt x="3341" y="2204"/>
                </a:lnTo>
                <a:lnTo>
                  <a:pt x="3343" y="2206"/>
                </a:lnTo>
                <a:lnTo>
                  <a:pt x="3345" y="2206"/>
                </a:lnTo>
                <a:lnTo>
                  <a:pt x="3347" y="2208"/>
                </a:lnTo>
                <a:lnTo>
                  <a:pt x="3347" y="2210"/>
                </a:lnTo>
                <a:lnTo>
                  <a:pt x="3349" y="2212"/>
                </a:lnTo>
                <a:lnTo>
                  <a:pt x="3347" y="2214"/>
                </a:lnTo>
                <a:lnTo>
                  <a:pt x="3347" y="2216"/>
                </a:lnTo>
                <a:lnTo>
                  <a:pt x="3351" y="2214"/>
                </a:lnTo>
                <a:lnTo>
                  <a:pt x="3351" y="2212"/>
                </a:lnTo>
                <a:lnTo>
                  <a:pt x="3354" y="2212"/>
                </a:lnTo>
                <a:lnTo>
                  <a:pt x="3356" y="2216"/>
                </a:lnTo>
                <a:lnTo>
                  <a:pt x="3358" y="2218"/>
                </a:lnTo>
                <a:lnTo>
                  <a:pt x="3358" y="2224"/>
                </a:lnTo>
                <a:lnTo>
                  <a:pt x="3356" y="2226"/>
                </a:lnTo>
                <a:lnTo>
                  <a:pt x="3354" y="2226"/>
                </a:lnTo>
                <a:lnTo>
                  <a:pt x="3354" y="2228"/>
                </a:lnTo>
                <a:lnTo>
                  <a:pt x="3353" y="2228"/>
                </a:lnTo>
                <a:lnTo>
                  <a:pt x="3351" y="2228"/>
                </a:lnTo>
                <a:lnTo>
                  <a:pt x="3349" y="2226"/>
                </a:lnTo>
                <a:lnTo>
                  <a:pt x="3347" y="2226"/>
                </a:lnTo>
                <a:lnTo>
                  <a:pt x="3347" y="2224"/>
                </a:lnTo>
                <a:lnTo>
                  <a:pt x="3345" y="2224"/>
                </a:lnTo>
                <a:lnTo>
                  <a:pt x="3345" y="2220"/>
                </a:lnTo>
                <a:lnTo>
                  <a:pt x="3343" y="2222"/>
                </a:lnTo>
                <a:lnTo>
                  <a:pt x="3341" y="2224"/>
                </a:lnTo>
                <a:lnTo>
                  <a:pt x="3337" y="2224"/>
                </a:lnTo>
                <a:lnTo>
                  <a:pt x="3337" y="2226"/>
                </a:lnTo>
                <a:lnTo>
                  <a:pt x="3335" y="2226"/>
                </a:lnTo>
                <a:lnTo>
                  <a:pt x="3333" y="2226"/>
                </a:lnTo>
                <a:lnTo>
                  <a:pt x="3329" y="2226"/>
                </a:lnTo>
                <a:lnTo>
                  <a:pt x="3328" y="2226"/>
                </a:lnTo>
                <a:lnTo>
                  <a:pt x="3326" y="2222"/>
                </a:lnTo>
                <a:lnTo>
                  <a:pt x="3324" y="2218"/>
                </a:lnTo>
                <a:lnTo>
                  <a:pt x="3324" y="2214"/>
                </a:lnTo>
                <a:lnTo>
                  <a:pt x="3324" y="2212"/>
                </a:lnTo>
                <a:lnTo>
                  <a:pt x="3320" y="2208"/>
                </a:lnTo>
                <a:lnTo>
                  <a:pt x="3316" y="2208"/>
                </a:lnTo>
                <a:lnTo>
                  <a:pt x="3316" y="2206"/>
                </a:lnTo>
                <a:lnTo>
                  <a:pt x="3316" y="2203"/>
                </a:lnTo>
                <a:lnTo>
                  <a:pt x="3318" y="2203"/>
                </a:lnTo>
                <a:lnTo>
                  <a:pt x="3322" y="2203"/>
                </a:lnTo>
                <a:lnTo>
                  <a:pt x="3326" y="2203"/>
                </a:lnTo>
                <a:lnTo>
                  <a:pt x="3328" y="2204"/>
                </a:lnTo>
                <a:lnTo>
                  <a:pt x="3329" y="2204"/>
                </a:lnTo>
                <a:lnTo>
                  <a:pt x="3331" y="2203"/>
                </a:lnTo>
                <a:lnTo>
                  <a:pt x="3333" y="2203"/>
                </a:lnTo>
                <a:lnTo>
                  <a:pt x="3335" y="2203"/>
                </a:lnTo>
                <a:close/>
                <a:moveTo>
                  <a:pt x="3329" y="2199"/>
                </a:moveTo>
                <a:lnTo>
                  <a:pt x="3331" y="2201"/>
                </a:lnTo>
                <a:lnTo>
                  <a:pt x="3329" y="2203"/>
                </a:lnTo>
                <a:lnTo>
                  <a:pt x="3328" y="2203"/>
                </a:lnTo>
                <a:lnTo>
                  <a:pt x="3326" y="2201"/>
                </a:lnTo>
                <a:lnTo>
                  <a:pt x="3322" y="2201"/>
                </a:lnTo>
                <a:lnTo>
                  <a:pt x="3320" y="2201"/>
                </a:lnTo>
                <a:lnTo>
                  <a:pt x="3320" y="2197"/>
                </a:lnTo>
                <a:lnTo>
                  <a:pt x="3324" y="2197"/>
                </a:lnTo>
                <a:lnTo>
                  <a:pt x="3326" y="2195"/>
                </a:lnTo>
                <a:lnTo>
                  <a:pt x="3328" y="2195"/>
                </a:lnTo>
                <a:lnTo>
                  <a:pt x="3329" y="2199"/>
                </a:lnTo>
                <a:close/>
                <a:moveTo>
                  <a:pt x="3379" y="2199"/>
                </a:moveTo>
                <a:lnTo>
                  <a:pt x="3377" y="2201"/>
                </a:lnTo>
                <a:lnTo>
                  <a:pt x="3377" y="2204"/>
                </a:lnTo>
                <a:lnTo>
                  <a:pt x="3377" y="2206"/>
                </a:lnTo>
                <a:lnTo>
                  <a:pt x="3376" y="2208"/>
                </a:lnTo>
                <a:lnTo>
                  <a:pt x="3374" y="2214"/>
                </a:lnTo>
                <a:lnTo>
                  <a:pt x="3372" y="2218"/>
                </a:lnTo>
                <a:lnTo>
                  <a:pt x="3372" y="2220"/>
                </a:lnTo>
                <a:lnTo>
                  <a:pt x="3370" y="2222"/>
                </a:lnTo>
                <a:lnTo>
                  <a:pt x="3370" y="2224"/>
                </a:lnTo>
                <a:lnTo>
                  <a:pt x="3368" y="2226"/>
                </a:lnTo>
                <a:lnTo>
                  <a:pt x="3368" y="2222"/>
                </a:lnTo>
                <a:lnTo>
                  <a:pt x="3368" y="2220"/>
                </a:lnTo>
                <a:lnTo>
                  <a:pt x="3368" y="2218"/>
                </a:lnTo>
                <a:lnTo>
                  <a:pt x="3368" y="2214"/>
                </a:lnTo>
                <a:lnTo>
                  <a:pt x="3368" y="2212"/>
                </a:lnTo>
                <a:lnTo>
                  <a:pt x="3368" y="2210"/>
                </a:lnTo>
                <a:lnTo>
                  <a:pt x="3366" y="2208"/>
                </a:lnTo>
                <a:lnTo>
                  <a:pt x="3364" y="2206"/>
                </a:lnTo>
                <a:lnTo>
                  <a:pt x="3364" y="2204"/>
                </a:lnTo>
                <a:lnTo>
                  <a:pt x="3364" y="2203"/>
                </a:lnTo>
                <a:lnTo>
                  <a:pt x="3362" y="2201"/>
                </a:lnTo>
                <a:lnTo>
                  <a:pt x="3362" y="2199"/>
                </a:lnTo>
                <a:lnTo>
                  <a:pt x="3364" y="2199"/>
                </a:lnTo>
                <a:lnTo>
                  <a:pt x="3366" y="2201"/>
                </a:lnTo>
                <a:lnTo>
                  <a:pt x="3368" y="2201"/>
                </a:lnTo>
                <a:lnTo>
                  <a:pt x="3370" y="2201"/>
                </a:lnTo>
                <a:lnTo>
                  <a:pt x="3374" y="2199"/>
                </a:lnTo>
                <a:lnTo>
                  <a:pt x="3374" y="2195"/>
                </a:lnTo>
                <a:lnTo>
                  <a:pt x="3374" y="2193"/>
                </a:lnTo>
                <a:lnTo>
                  <a:pt x="3374" y="2191"/>
                </a:lnTo>
                <a:lnTo>
                  <a:pt x="3376" y="2189"/>
                </a:lnTo>
                <a:lnTo>
                  <a:pt x="3376" y="2187"/>
                </a:lnTo>
                <a:lnTo>
                  <a:pt x="3377" y="2185"/>
                </a:lnTo>
                <a:lnTo>
                  <a:pt x="3377" y="2183"/>
                </a:lnTo>
                <a:lnTo>
                  <a:pt x="3379" y="2181"/>
                </a:lnTo>
                <a:lnTo>
                  <a:pt x="3381" y="2183"/>
                </a:lnTo>
                <a:lnTo>
                  <a:pt x="3381" y="2185"/>
                </a:lnTo>
                <a:lnTo>
                  <a:pt x="3381" y="2187"/>
                </a:lnTo>
                <a:lnTo>
                  <a:pt x="3381" y="2191"/>
                </a:lnTo>
                <a:lnTo>
                  <a:pt x="3379" y="2195"/>
                </a:lnTo>
                <a:lnTo>
                  <a:pt x="3379" y="2197"/>
                </a:lnTo>
                <a:lnTo>
                  <a:pt x="3379" y="2199"/>
                </a:lnTo>
                <a:close/>
                <a:moveTo>
                  <a:pt x="3437" y="2116"/>
                </a:moveTo>
                <a:lnTo>
                  <a:pt x="3437" y="2118"/>
                </a:lnTo>
                <a:lnTo>
                  <a:pt x="3437" y="2120"/>
                </a:lnTo>
                <a:lnTo>
                  <a:pt x="3435" y="2120"/>
                </a:lnTo>
                <a:lnTo>
                  <a:pt x="3435" y="2118"/>
                </a:lnTo>
                <a:lnTo>
                  <a:pt x="3433" y="2120"/>
                </a:lnTo>
                <a:lnTo>
                  <a:pt x="3433" y="2118"/>
                </a:lnTo>
                <a:lnTo>
                  <a:pt x="3433" y="2116"/>
                </a:lnTo>
                <a:lnTo>
                  <a:pt x="3429" y="2114"/>
                </a:lnTo>
                <a:lnTo>
                  <a:pt x="3427" y="2112"/>
                </a:lnTo>
                <a:lnTo>
                  <a:pt x="3424" y="2110"/>
                </a:lnTo>
                <a:lnTo>
                  <a:pt x="3422" y="2110"/>
                </a:lnTo>
                <a:lnTo>
                  <a:pt x="3414" y="2107"/>
                </a:lnTo>
                <a:lnTo>
                  <a:pt x="3418" y="2105"/>
                </a:lnTo>
                <a:lnTo>
                  <a:pt x="3420" y="2107"/>
                </a:lnTo>
                <a:lnTo>
                  <a:pt x="3424" y="2107"/>
                </a:lnTo>
                <a:lnTo>
                  <a:pt x="3426" y="2108"/>
                </a:lnTo>
                <a:lnTo>
                  <a:pt x="3429" y="2108"/>
                </a:lnTo>
                <a:lnTo>
                  <a:pt x="3429" y="2110"/>
                </a:lnTo>
                <a:lnTo>
                  <a:pt x="3431" y="2110"/>
                </a:lnTo>
                <a:lnTo>
                  <a:pt x="3435" y="2112"/>
                </a:lnTo>
                <a:lnTo>
                  <a:pt x="3437" y="2114"/>
                </a:lnTo>
                <a:lnTo>
                  <a:pt x="3437" y="2116"/>
                </a:lnTo>
                <a:close/>
                <a:moveTo>
                  <a:pt x="3447" y="2082"/>
                </a:moveTo>
                <a:lnTo>
                  <a:pt x="3449" y="2085"/>
                </a:lnTo>
                <a:lnTo>
                  <a:pt x="3450" y="2085"/>
                </a:lnTo>
                <a:lnTo>
                  <a:pt x="3454" y="2087"/>
                </a:lnTo>
                <a:lnTo>
                  <a:pt x="3456" y="2089"/>
                </a:lnTo>
                <a:lnTo>
                  <a:pt x="3456" y="2093"/>
                </a:lnTo>
                <a:lnTo>
                  <a:pt x="3456" y="2095"/>
                </a:lnTo>
                <a:lnTo>
                  <a:pt x="3456" y="2099"/>
                </a:lnTo>
                <a:lnTo>
                  <a:pt x="3454" y="2099"/>
                </a:lnTo>
                <a:lnTo>
                  <a:pt x="3454" y="2101"/>
                </a:lnTo>
                <a:lnTo>
                  <a:pt x="3452" y="2099"/>
                </a:lnTo>
                <a:lnTo>
                  <a:pt x="3450" y="2097"/>
                </a:lnTo>
                <a:lnTo>
                  <a:pt x="3449" y="2095"/>
                </a:lnTo>
                <a:lnTo>
                  <a:pt x="3447" y="2093"/>
                </a:lnTo>
                <a:lnTo>
                  <a:pt x="3447" y="2091"/>
                </a:lnTo>
                <a:lnTo>
                  <a:pt x="3445" y="2087"/>
                </a:lnTo>
                <a:lnTo>
                  <a:pt x="3441" y="2087"/>
                </a:lnTo>
                <a:lnTo>
                  <a:pt x="3439" y="2085"/>
                </a:lnTo>
                <a:lnTo>
                  <a:pt x="3437" y="2085"/>
                </a:lnTo>
                <a:lnTo>
                  <a:pt x="3433" y="2084"/>
                </a:lnTo>
                <a:lnTo>
                  <a:pt x="3427" y="2084"/>
                </a:lnTo>
                <a:lnTo>
                  <a:pt x="3426" y="2087"/>
                </a:lnTo>
                <a:lnTo>
                  <a:pt x="3422" y="2087"/>
                </a:lnTo>
                <a:lnTo>
                  <a:pt x="3418" y="2084"/>
                </a:lnTo>
                <a:lnTo>
                  <a:pt x="3418" y="2082"/>
                </a:lnTo>
                <a:lnTo>
                  <a:pt x="3422" y="2080"/>
                </a:lnTo>
                <a:lnTo>
                  <a:pt x="3424" y="2078"/>
                </a:lnTo>
                <a:lnTo>
                  <a:pt x="3426" y="2074"/>
                </a:lnTo>
                <a:lnTo>
                  <a:pt x="3429" y="2070"/>
                </a:lnTo>
                <a:lnTo>
                  <a:pt x="3433" y="2068"/>
                </a:lnTo>
                <a:lnTo>
                  <a:pt x="3435" y="2068"/>
                </a:lnTo>
                <a:lnTo>
                  <a:pt x="3437" y="2068"/>
                </a:lnTo>
                <a:lnTo>
                  <a:pt x="3439" y="2070"/>
                </a:lnTo>
                <a:lnTo>
                  <a:pt x="3443" y="2070"/>
                </a:lnTo>
                <a:lnTo>
                  <a:pt x="3443" y="2072"/>
                </a:lnTo>
                <a:lnTo>
                  <a:pt x="3443" y="2074"/>
                </a:lnTo>
                <a:lnTo>
                  <a:pt x="3443" y="2076"/>
                </a:lnTo>
                <a:lnTo>
                  <a:pt x="3445" y="2078"/>
                </a:lnTo>
                <a:lnTo>
                  <a:pt x="3445" y="2080"/>
                </a:lnTo>
                <a:lnTo>
                  <a:pt x="3447" y="2082"/>
                </a:lnTo>
                <a:close/>
                <a:moveTo>
                  <a:pt x="3452" y="1989"/>
                </a:moveTo>
                <a:lnTo>
                  <a:pt x="3450" y="1989"/>
                </a:lnTo>
                <a:lnTo>
                  <a:pt x="3447" y="1988"/>
                </a:lnTo>
                <a:lnTo>
                  <a:pt x="3445" y="1986"/>
                </a:lnTo>
                <a:lnTo>
                  <a:pt x="3447" y="1986"/>
                </a:lnTo>
                <a:lnTo>
                  <a:pt x="3449" y="1986"/>
                </a:lnTo>
                <a:lnTo>
                  <a:pt x="3449" y="1988"/>
                </a:lnTo>
                <a:lnTo>
                  <a:pt x="3450" y="1988"/>
                </a:lnTo>
                <a:lnTo>
                  <a:pt x="3452" y="1988"/>
                </a:lnTo>
                <a:lnTo>
                  <a:pt x="3454" y="1989"/>
                </a:lnTo>
                <a:lnTo>
                  <a:pt x="3452" y="1989"/>
                </a:lnTo>
                <a:close/>
                <a:moveTo>
                  <a:pt x="3474" y="1978"/>
                </a:moveTo>
                <a:lnTo>
                  <a:pt x="3472" y="1978"/>
                </a:lnTo>
                <a:lnTo>
                  <a:pt x="3470" y="1978"/>
                </a:lnTo>
                <a:lnTo>
                  <a:pt x="3472" y="1982"/>
                </a:lnTo>
                <a:lnTo>
                  <a:pt x="3474" y="1982"/>
                </a:lnTo>
                <a:lnTo>
                  <a:pt x="3475" y="1984"/>
                </a:lnTo>
                <a:lnTo>
                  <a:pt x="3477" y="1986"/>
                </a:lnTo>
                <a:lnTo>
                  <a:pt x="3477" y="1988"/>
                </a:lnTo>
                <a:lnTo>
                  <a:pt x="3479" y="1989"/>
                </a:lnTo>
                <a:lnTo>
                  <a:pt x="3475" y="1989"/>
                </a:lnTo>
                <a:lnTo>
                  <a:pt x="3474" y="1986"/>
                </a:lnTo>
                <a:lnTo>
                  <a:pt x="3472" y="1984"/>
                </a:lnTo>
                <a:lnTo>
                  <a:pt x="3470" y="1982"/>
                </a:lnTo>
                <a:lnTo>
                  <a:pt x="3466" y="1980"/>
                </a:lnTo>
                <a:lnTo>
                  <a:pt x="3464" y="1978"/>
                </a:lnTo>
                <a:lnTo>
                  <a:pt x="3462" y="1976"/>
                </a:lnTo>
                <a:lnTo>
                  <a:pt x="3462" y="1974"/>
                </a:lnTo>
                <a:lnTo>
                  <a:pt x="3462" y="1972"/>
                </a:lnTo>
                <a:lnTo>
                  <a:pt x="3462" y="1970"/>
                </a:lnTo>
                <a:lnTo>
                  <a:pt x="3464" y="1968"/>
                </a:lnTo>
                <a:lnTo>
                  <a:pt x="3470" y="1970"/>
                </a:lnTo>
                <a:lnTo>
                  <a:pt x="3472" y="1972"/>
                </a:lnTo>
                <a:lnTo>
                  <a:pt x="3475" y="1974"/>
                </a:lnTo>
                <a:lnTo>
                  <a:pt x="3474" y="1976"/>
                </a:lnTo>
                <a:lnTo>
                  <a:pt x="3474" y="1978"/>
                </a:lnTo>
                <a:close/>
                <a:moveTo>
                  <a:pt x="3443" y="1982"/>
                </a:moveTo>
                <a:lnTo>
                  <a:pt x="3443" y="1984"/>
                </a:lnTo>
                <a:lnTo>
                  <a:pt x="3441" y="1982"/>
                </a:lnTo>
                <a:lnTo>
                  <a:pt x="3439" y="1980"/>
                </a:lnTo>
                <a:lnTo>
                  <a:pt x="3437" y="1978"/>
                </a:lnTo>
                <a:lnTo>
                  <a:pt x="3433" y="1978"/>
                </a:lnTo>
                <a:lnTo>
                  <a:pt x="3431" y="1974"/>
                </a:lnTo>
                <a:lnTo>
                  <a:pt x="3429" y="1970"/>
                </a:lnTo>
                <a:lnTo>
                  <a:pt x="3431" y="1970"/>
                </a:lnTo>
                <a:lnTo>
                  <a:pt x="3431" y="1968"/>
                </a:lnTo>
                <a:lnTo>
                  <a:pt x="3433" y="1968"/>
                </a:lnTo>
                <a:lnTo>
                  <a:pt x="3435" y="1970"/>
                </a:lnTo>
                <a:lnTo>
                  <a:pt x="3439" y="1970"/>
                </a:lnTo>
                <a:lnTo>
                  <a:pt x="3439" y="1972"/>
                </a:lnTo>
                <a:lnTo>
                  <a:pt x="3439" y="1976"/>
                </a:lnTo>
                <a:lnTo>
                  <a:pt x="3441" y="1978"/>
                </a:lnTo>
                <a:lnTo>
                  <a:pt x="3443" y="1982"/>
                </a:lnTo>
                <a:close/>
                <a:moveTo>
                  <a:pt x="3475" y="1966"/>
                </a:moveTo>
                <a:lnTo>
                  <a:pt x="3474" y="1968"/>
                </a:lnTo>
                <a:lnTo>
                  <a:pt x="3472" y="1968"/>
                </a:lnTo>
                <a:lnTo>
                  <a:pt x="3470" y="1968"/>
                </a:lnTo>
                <a:lnTo>
                  <a:pt x="3466" y="1964"/>
                </a:lnTo>
                <a:lnTo>
                  <a:pt x="3468" y="1961"/>
                </a:lnTo>
                <a:lnTo>
                  <a:pt x="3468" y="1959"/>
                </a:lnTo>
                <a:lnTo>
                  <a:pt x="3470" y="1955"/>
                </a:lnTo>
                <a:lnTo>
                  <a:pt x="3472" y="1953"/>
                </a:lnTo>
                <a:lnTo>
                  <a:pt x="3474" y="1955"/>
                </a:lnTo>
                <a:lnTo>
                  <a:pt x="3474" y="1957"/>
                </a:lnTo>
                <a:lnTo>
                  <a:pt x="3475" y="1959"/>
                </a:lnTo>
                <a:lnTo>
                  <a:pt x="3475" y="1961"/>
                </a:lnTo>
                <a:lnTo>
                  <a:pt x="3475" y="1963"/>
                </a:lnTo>
                <a:lnTo>
                  <a:pt x="3475" y="1964"/>
                </a:lnTo>
                <a:lnTo>
                  <a:pt x="3475" y="1966"/>
                </a:lnTo>
                <a:close/>
                <a:moveTo>
                  <a:pt x="3433" y="1949"/>
                </a:moveTo>
                <a:lnTo>
                  <a:pt x="3435" y="1951"/>
                </a:lnTo>
                <a:lnTo>
                  <a:pt x="3433" y="1949"/>
                </a:lnTo>
                <a:lnTo>
                  <a:pt x="3429" y="1947"/>
                </a:lnTo>
                <a:lnTo>
                  <a:pt x="3429" y="1945"/>
                </a:lnTo>
                <a:lnTo>
                  <a:pt x="3431" y="1945"/>
                </a:lnTo>
                <a:lnTo>
                  <a:pt x="3433" y="1949"/>
                </a:lnTo>
                <a:close/>
                <a:moveTo>
                  <a:pt x="3439" y="1924"/>
                </a:moveTo>
                <a:lnTo>
                  <a:pt x="3437" y="1926"/>
                </a:lnTo>
                <a:lnTo>
                  <a:pt x="3435" y="1926"/>
                </a:lnTo>
                <a:lnTo>
                  <a:pt x="3433" y="1924"/>
                </a:lnTo>
                <a:lnTo>
                  <a:pt x="3433" y="1922"/>
                </a:lnTo>
                <a:lnTo>
                  <a:pt x="3431" y="1918"/>
                </a:lnTo>
                <a:lnTo>
                  <a:pt x="3433" y="1916"/>
                </a:lnTo>
                <a:lnTo>
                  <a:pt x="3433" y="1915"/>
                </a:lnTo>
                <a:lnTo>
                  <a:pt x="3437" y="1913"/>
                </a:lnTo>
                <a:lnTo>
                  <a:pt x="3439" y="1915"/>
                </a:lnTo>
                <a:lnTo>
                  <a:pt x="3441" y="1916"/>
                </a:lnTo>
                <a:lnTo>
                  <a:pt x="3441" y="1920"/>
                </a:lnTo>
                <a:lnTo>
                  <a:pt x="3441" y="1922"/>
                </a:lnTo>
                <a:lnTo>
                  <a:pt x="3439" y="1924"/>
                </a:lnTo>
                <a:close/>
                <a:moveTo>
                  <a:pt x="3497" y="1826"/>
                </a:moveTo>
                <a:lnTo>
                  <a:pt x="3495" y="1826"/>
                </a:lnTo>
                <a:lnTo>
                  <a:pt x="3491" y="1826"/>
                </a:lnTo>
                <a:lnTo>
                  <a:pt x="3493" y="1824"/>
                </a:lnTo>
                <a:lnTo>
                  <a:pt x="3495" y="1824"/>
                </a:lnTo>
                <a:lnTo>
                  <a:pt x="3497" y="1824"/>
                </a:lnTo>
                <a:lnTo>
                  <a:pt x="3498" y="1822"/>
                </a:lnTo>
                <a:lnTo>
                  <a:pt x="3500" y="1824"/>
                </a:lnTo>
                <a:lnTo>
                  <a:pt x="3497" y="1826"/>
                </a:lnTo>
                <a:close/>
                <a:moveTo>
                  <a:pt x="4028" y="1381"/>
                </a:moveTo>
                <a:lnTo>
                  <a:pt x="4028" y="1383"/>
                </a:lnTo>
                <a:lnTo>
                  <a:pt x="4030" y="1381"/>
                </a:lnTo>
                <a:lnTo>
                  <a:pt x="4032" y="1381"/>
                </a:lnTo>
                <a:lnTo>
                  <a:pt x="4034" y="1381"/>
                </a:lnTo>
                <a:lnTo>
                  <a:pt x="4036" y="1379"/>
                </a:lnTo>
                <a:lnTo>
                  <a:pt x="4042" y="1385"/>
                </a:lnTo>
                <a:lnTo>
                  <a:pt x="4040" y="1385"/>
                </a:lnTo>
                <a:lnTo>
                  <a:pt x="4038" y="1385"/>
                </a:lnTo>
                <a:lnTo>
                  <a:pt x="4036" y="1387"/>
                </a:lnTo>
                <a:lnTo>
                  <a:pt x="4032" y="1389"/>
                </a:lnTo>
                <a:lnTo>
                  <a:pt x="4030" y="1387"/>
                </a:lnTo>
                <a:lnTo>
                  <a:pt x="4028" y="1387"/>
                </a:lnTo>
                <a:lnTo>
                  <a:pt x="4026" y="1387"/>
                </a:lnTo>
                <a:lnTo>
                  <a:pt x="4025" y="1383"/>
                </a:lnTo>
                <a:lnTo>
                  <a:pt x="4023" y="1381"/>
                </a:lnTo>
                <a:lnTo>
                  <a:pt x="4023" y="1379"/>
                </a:lnTo>
                <a:lnTo>
                  <a:pt x="4025" y="1379"/>
                </a:lnTo>
                <a:lnTo>
                  <a:pt x="4026" y="1381"/>
                </a:lnTo>
                <a:lnTo>
                  <a:pt x="4028" y="1381"/>
                </a:lnTo>
                <a:close/>
                <a:moveTo>
                  <a:pt x="4030" y="1381"/>
                </a:moveTo>
                <a:lnTo>
                  <a:pt x="4028" y="1381"/>
                </a:lnTo>
                <a:lnTo>
                  <a:pt x="4028" y="1379"/>
                </a:lnTo>
                <a:lnTo>
                  <a:pt x="4026" y="1379"/>
                </a:lnTo>
                <a:lnTo>
                  <a:pt x="4025" y="1377"/>
                </a:lnTo>
                <a:lnTo>
                  <a:pt x="4025" y="1375"/>
                </a:lnTo>
                <a:lnTo>
                  <a:pt x="4026" y="1375"/>
                </a:lnTo>
                <a:lnTo>
                  <a:pt x="4026" y="1373"/>
                </a:lnTo>
                <a:lnTo>
                  <a:pt x="4026" y="1371"/>
                </a:lnTo>
                <a:lnTo>
                  <a:pt x="4025" y="1369"/>
                </a:lnTo>
                <a:lnTo>
                  <a:pt x="4028" y="1371"/>
                </a:lnTo>
                <a:lnTo>
                  <a:pt x="4032" y="1375"/>
                </a:lnTo>
                <a:lnTo>
                  <a:pt x="4034" y="1379"/>
                </a:lnTo>
                <a:lnTo>
                  <a:pt x="4032" y="1379"/>
                </a:lnTo>
                <a:lnTo>
                  <a:pt x="4032" y="1381"/>
                </a:lnTo>
                <a:lnTo>
                  <a:pt x="4030" y="1381"/>
                </a:lnTo>
                <a:close/>
                <a:moveTo>
                  <a:pt x="3026" y="2404"/>
                </a:moveTo>
                <a:lnTo>
                  <a:pt x="3022" y="2404"/>
                </a:lnTo>
                <a:lnTo>
                  <a:pt x="3022" y="2402"/>
                </a:lnTo>
                <a:lnTo>
                  <a:pt x="3020" y="2402"/>
                </a:lnTo>
                <a:lnTo>
                  <a:pt x="3018" y="2404"/>
                </a:lnTo>
                <a:lnTo>
                  <a:pt x="3017" y="2406"/>
                </a:lnTo>
                <a:lnTo>
                  <a:pt x="3015" y="2410"/>
                </a:lnTo>
                <a:lnTo>
                  <a:pt x="3011" y="2412"/>
                </a:lnTo>
                <a:lnTo>
                  <a:pt x="3011" y="2416"/>
                </a:lnTo>
                <a:lnTo>
                  <a:pt x="3009" y="2418"/>
                </a:lnTo>
                <a:lnTo>
                  <a:pt x="3007" y="2419"/>
                </a:lnTo>
                <a:lnTo>
                  <a:pt x="3005" y="2421"/>
                </a:lnTo>
                <a:lnTo>
                  <a:pt x="3003" y="2423"/>
                </a:lnTo>
                <a:lnTo>
                  <a:pt x="3001" y="2427"/>
                </a:lnTo>
                <a:lnTo>
                  <a:pt x="2999" y="2427"/>
                </a:lnTo>
                <a:lnTo>
                  <a:pt x="2997" y="2431"/>
                </a:lnTo>
                <a:lnTo>
                  <a:pt x="2997" y="2433"/>
                </a:lnTo>
                <a:lnTo>
                  <a:pt x="2995" y="2435"/>
                </a:lnTo>
                <a:lnTo>
                  <a:pt x="2995" y="2437"/>
                </a:lnTo>
                <a:lnTo>
                  <a:pt x="2993" y="2439"/>
                </a:lnTo>
                <a:lnTo>
                  <a:pt x="2995" y="2441"/>
                </a:lnTo>
                <a:lnTo>
                  <a:pt x="2999" y="2441"/>
                </a:lnTo>
                <a:lnTo>
                  <a:pt x="2997" y="2443"/>
                </a:lnTo>
                <a:lnTo>
                  <a:pt x="2999" y="2446"/>
                </a:lnTo>
                <a:lnTo>
                  <a:pt x="3001" y="2446"/>
                </a:lnTo>
                <a:lnTo>
                  <a:pt x="3003" y="2446"/>
                </a:lnTo>
                <a:lnTo>
                  <a:pt x="3005" y="2448"/>
                </a:lnTo>
                <a:lnTo>
                  <a:pt x="3007" y="2450"/>
                </a:lnTo>
                <a:lnTo>
                  <a:pt x="3011" y="2450"/>
                </a:lnTo>
                <a:lnTo>
                  <a:pt x="3013" y="2446"/>
                </a:lnTo>
                <a:lnTo>
                  <a:pt x="3015" y="2444"/>
                </a:lnTo>
                <a:lnTo>
                  <a:pt x="3015" y="2443"/>
                </a:lnTo>
                <a:lnTo>
                  <a:pt x="3017" y="2441"/>
                </a:lnTo>
                <a:lnTo>
                  <a:pt x="3018" y="2441"/>
                </a:lnTo>
                <a:lnTo>
                  <a:pt x="3020" y="2437"/>
                </a:lnTo>
                <a:lnTo>
                  <a:pt x="3022" y="2437"/>
                </a:lnTo>
                <a:lnTo>
                  <a:pt x="3024" y="2437"/>
                </a:lnTo>
                <a:lnTo>
                  <a:pt x="3026" y="2437"/>
                </a:lnTo>
                <a:lnTo>
                  <a:pt x="3028" y="2435"/>
                </a:lnTo>
                <a:lnTo>
                  <a:pt x="3030" y="2435"/>
                </a:lnTo>
                <a:lnTo>
                  <a:pt x="3032" y="2431"/>
                </a:lnTo>
                <a:lnTo>
                  <a:pt x="3034" y="2429"/>
                </a:lnTo>
                <a:lnTo>
                  <a:pt x="3032" y="2427"/>
                </a:lnTo>
                <a:lnTo>
                  <a:pt x="3030" y="2425"/>
                </a:lnTo>
                <a:lnTo>
                  <a:pt x="3028" y="2423"/>
                </a:lnTo>
                <a:lnTo>
                  <a:pt x="3030" y="2421"/>
                </a:lnTo>
                <a:lnTo>
                  <a:pt x="3034" y="2419"/>
                </a:lnTo>
                <a:lnTo>
                  <a:pt x="3036" y="2421"/>
                </a:lnTo>
                <a:lnTo>
                  <a:pt x="3038" y="2423"/>
                </a:lnTo>
                <a:lnTo>
                  <a:pt x="3038" y="2425"/>
                </a:lnTo>
                <a:lnTo>
                  <a:pt x="3036" y="2431"/>
                </a:lnTo>
                <a:lnTo>
                  <a:pt x="3034" y="2433"/>
                </a:lnTo>
                <a:lnTo>
                  <a:pt x="3034" y="2435"/>
                </a:lnTo>
                <a:lnTo>
                  <a:pt x="3032" y="2437"/>
                </a:lnTo>
                <a:lnTo>
                  <a:pt x="3030" y="2439"/>
                </a:lnTo>
                <a:lnTo>
                  <a:pt x="3030" y="2441"/>
                </a:lnTo>
                <a:lnTo>
                  <a:pt x="3026" y="2444"/>
                </a:lnTo>
                <a:lnTo>
                  <a:pt x="3020" y="2448"/>
                </a:lnTo>
                <a:lnTo>
                  <a:pt x="3011" y="2452"/>
                </a:lnTo>
                <a:lnTo>
                  <a:pt x="3003" y="2456"/>
                </a:lnTo>
                <a:lnTo>
                  <a:pt x="2997" y="2458"/>
                </a:lnTo>
                <a:lnTo>
                  <a:pt x="2990" y="2462"/>
                </a:lnTo>
                <a:lnTo>
                  <a:pt x="2984" y="2464"/>
                </a:lnTo>
                <a:lnTo>
                  <a:pt x="2978" y="2467"/>
                </a:lnTo>
                <a:lnTo>
                  <a:pt x="2970" y="2471"/>
                </a:lnTo>
                <a:lnTo>
                  <a:pt x="2969" y="2471"/>
                </a:lnTo>
                <a:lnTo>
                  <a:pt x="2967" y="2473"/>
                </a:lnTo>
                <a:lnTo>
                  <a:pt x="2965" y="2475"/>
                </a:lnTo>
                <a:lnTo>
                  <a:pt x="2963" y="2475"/>
                </a:lnTo>
                <a:lnTo>
                  <a:pt x="2957" y="2477"/>
                </a:lnTo>
                <a:lnTo>
                  <a:pt x="2955" y="2479"/>
                </a:lnTo>
                <a:lnTo>
                  <a:pt x="2951" y="2481"/>
                </a:lnTo>
                <a:lnTo>
                  <a:pt x="2947" y="2483"/>
                </a:lnTo>
                <a:lnTo>
                  <a:pt x="2945" y="2481"/>
                </a:lnTo>
                <a:lnTo>
                  <a:pt x="2947" y="2479"/>
                </a:lnTo>
                <a:lnTo>
                  <a:pt x="2947" y="2477"/>
                </a:lnTo>
                <a:lnTo>
                  <a:pt x="2945" y="2477"/>
                </a:lnTo>
                <a:lnTo>
                  <a:pt x="2944" y="2481"/>
                </a:lnTo>
                <a:lnTo>
                  <a:pt x="2944" y="2485"/>
                </a:lnTo>
                <a:lnTo>
                  <a:pt x="2942" y="2487"/>
                </a:lnTo>
                <a:lnTo>
                  <a:pt x="2940" y="2485"/>
                </a:lnTo>
                <a:lnTo>
                  <a:pt x="2938" y="2483"/>
                </a:lnTo>
                <a:lnTo>
                  <a:pt x="2938" y="2481"/>
                </a:lnTo>
                <a:lnTo>
                  <a:pt x="2938" y="2479"/>
                </a:lnTo>
                <a:lnTo>
                  <a:pt x="2936" y="2479"/>
                </a:lnTo>
                <a:lnTo>
                  <a:pt x="2934" y="2477"/>
                </a:lnTo>
                <a:lnTo>
                  <a:pt x="2930" y="2473"/>
                </a:lnTo>
                <a:lnTo>
                  <a:pt x="2928" y="2471"/>
                </a:lnTo>
                <a:lnTo>
                  <a:pt x="2926" y="2469"/>
                </a:lnTo>
                <a:lnTo>
                  <a:pt x="2922" y="2467"/>
                </a:lnTo>
                <a:lnTo>
                  <a:pt x="2921" y="2466"/>
                </a:lnTo>
                <a:lnTo>
                  <a:pt x="2919" y="2466"/>
                </a:lnTo>
                <a:lnTo>
                  <a:pt x="2919" y="2464"/>
                </a:lnTo>
                <a:lnTo>
                  <a:pt x="2917" y="2464"/>
                </a:lnTo>
                <a:lnTo>
                  <a:pt x="2915" y="2466"/>
                </a:lnTo>
                <a:lnTo>
                  <a:pt x="2913" y="2466"/>
                </a:lnTo>
                <a:lnTo>
                  <a:pt x="2909" y="2467"/>
                </a:lnTo>
                <a:lnTo>
                  <a:pt x="2905" y="2467"/>
                </a:lnTo>
                <a:lnTo>
                  <a:pt x="2903" y="2469"/>
                </a:lnTo>
                <a:lnTo>
                  <a:pt x="2901" y="2469"/>
                </a:lnTo>
                <a:lnTo>
                  <a:pt x="2899" y="2467"/>
                </a:lnTo>
                <a:lnTo>
                  <a:pt x="2899" y="2464"/>
                </a:lnTo>
                <a:lnTo>
                  <a:pt x="2899" y="2460"/>
                </a:lnTo>
                <a:lnTo>
                  <a:pt x="2901" y="2460"/>
                </a:lnTo>
                <a:lnTo>
                  <a:pt x="2901" y="2458"/>
                </a:lnTo>
                <a:lnTo>
                  <a:pt x="2901" y="2454"/>
                </a:lnTo>
                <a:lnTo>
                  <a:pt x="2901" y="2450"/>
                </a:lnTo>
                <a:lnTo>
                  <a:pt x="2901" y="2448"/>
                </a:lnTo>
                <a:lnTo>
                  <a:pt x="2901" y="2446"/>
                </a:lnTo>
                <a:lnTo>
                  <a:pt x="2901" y="2444"/>
                </a:lnTo>
                <a:lnTo>
                  <a:pt x="2901" y="2441"/>
                </a:lnTo>
                <a:lnTo>
                  <a:pt x="2901" y="2437"/>
                </a:lnTo>
                <a:lnTo>
                  <a:pt x="2903" y="2435"/>
                </a:lnTo>
                <a:lnTo>
                  <a:pt x="2907" y="2433"/>
                </a:lnTo>
                <a:lnTo>
                  <a:pt x="2909" y="2429"/>
                </a:lnTo>
                <a:lnTo>
                  <a:pt x="2911" y="2427"/>
                </a:lnTo>
                <a:lnTo>
                  <a:pt x="2913" y="2423"/>
                </a:lnTo>
                <a:lnTo>
                  <a:pt x="2913" y="2421"/>
                </a:lnTo>
                <a:lnTo>
                  <a:pt x="2913" y="2419"/>
                </a:lnTo>
                <a:lnTo>
                  <a:pt x="2915" y="2418"/>
                </a:lnTo>
                <a:lnTo>
                  <a:pt x="2917" y="2418"/>
                </a:lnTo>
                <a:lnTo>
                  <a:pt x="2919" y="2416"/>
                </a:lnTo>
                <a:lnTo>
                  <a:pt x="2919" y="2412"/>
                </a:lnTo>
                <a:lnTo>
                  <a:pt x="2919" y="2408"/>
                </a:lnTo>
                <a:lnTo>
                  <a:pt x="2917" y="2404"/>
                </a:lnTo>
                <a:lnTo>
                  <a:pt x="2915" y="2404"/>
                </a:lnTo>
                <a:lnTo>
                  <a:pt x="2913" y="2402"/>
                </a:lnTo>
                <a:lnTo>
                  <a:pt x="2913" y="2400"/>
                </a:lnTo>
                <a:lnTo>
                  <a:pt x="2911" y="2400"/>
                </a:lnTo>
                <a:lnTo>
                  <a:pt x="2911" y="2398"/>
                </a:lnTo>
                <a:lnTo>
                  <a:pt x="2911" y="2396"/>
                </a:lnTo>
                <a:lnTo>
                  <a:pt x="2911" y="2395"/>
                </a:lnTo>
                <a:lnTo>
                  <a:pt x="2913" y="2395"/>
                </a:lnTo>
                <a:lnTo>
                  <a:pt x="2915" y="2393"/>
                </a:lnTo>
                <a:lnTo>
                  <a:pt x="2917" y="2393"/>
                </a:lnTo>
                <a:lnTo>
                  <a:pt x="2919" y="2391"/>
                </a:lnTo>
                <a:lnTo>
                  <a:pt x="2921" y="2391"/>
                </a:lnTo>
                <a:lnTo>
                  <a:pt x="2922" y="2389"/>
                </a:lnTo>
                <a:lnTo>
                  <a:pt x="2924" y="2389"/>
                </a:lnTo>
                <a:lnTo>
                  <a:pt x="2926" y="2391"/>
                </a:lnTo>
                <a:lnTo>
                  <a:pt x="2928" y="2391"/>
                </a:lnTo>
                <a:lnTo>
                  <a:pt x="2930" y="2391"/>
                </a:lnTo>
                <a:lnTo>
                  <a:pt x="2932" y="2389"/>
                </a:lnTo>
                <a:lnTo>
                  <a:pt x="2934" y="2389"/>
                </a:lnTo>
                <a:lnTo>
                  <a:pt x="2936" y="2389"/>
                </a:lnTo>
                <a:lnTo>
                  <a:pt x="2940" y="2389"/>
                </a:lnTo>
                <a:lnTo>
                  <a:pt x="2942" y="2387"/>
                </a:lnTo>
                <a:lnTo>
                  <a:pt x="2945" y="2385"/>
                </a:lnTo>
                <a:lnTo>
                  <a:pt x="2945" y="2383"/>
                </a:lnTo>
                <a:lnTo>
                  <a:pt x="2947" y="2381"/>
                </a:lnTo>
                <a:lnTo>
                  <a:pt x="2947" y="2379"/>
                </a:lnTo>
                <a:lnTo>
                  <a:pt x="2949" y="2377"/>
                </a:lnTo>
                <a:lnTo>
                  <a:pt x="2951" y="2377"/>
                </a:lnTo>
                <a:lnTo>
                  <a:pt x="2953" y="2377"/>
                </a:lnTo>
                <a:lnTo>
                  <a:pt x="2955" y="2379"/>
                </a:lnTo>
                <a:lnTo>
                  <a:pt x="2957" y="2379"/>
                </a:lnTo>
                <a:lnTo>
                  <a:pt x="2957" y="2375"/>
                </a:lnTo>
                <a:lnTo>
                  <a:pt x="2953" y="2370"/>
                </a:lnTo>
                <a:lnTo>
                  <a:pt x="2957" y="2362"/>
                </a:lnTo>
                <a:lnTo>
                  <a:pt x="2957" y="2356"/>
                </a:lnTo>
                <a:lnTo>
                  <a:pt x="2959" y="2354"/>
                </a:lnTo>
                <a:lnTo>
                  <a:pt x="2961" y="2347"/>
                </a:lnTo>
                <a:lnTo>
                  <a:pt x="2959" y="2343"/>
                </a:lnTo>
                <a:lnTo>
                  <a:pt x="2959" y="2341"/>
                </a:lnTo>
                <a:lnTo>
                  <a:pt x="2963" y="2337"/>
                </a:lnTo>
                <a:lnTo>
                  <a:pt x="2963" y="2333"/>
                </a:lnTo>
                <a:lnTo>
                  <a:pt x="2963" y="2331"/>
                </a:lnTo>
                <a:lnTo>
                  <a:pt x="2965" y="2329"/>
                </a:lnTo>
                <a:lnTo>
                  <a:pt x="2967" y="2329"/>
                </a:lnTo>
                <a:lnTo>
                  <a:pt x="2967" y="2331"/>
                </a:lnTo>
                <a:lnTo>
                  <a:pt x="2969" y="2333"/>
                </a:lnTo>
                <a:lnTo>
                  <a:pt x="2970" y="2335"/>
                </a:lnTo>
                <a:lnTo>
                  <a:pt x="2972" y="2335"/>
                </a:lnTo>
                <a:lnTo>
                  <a:pt x="2974" y="2333"/>
                </a:lnTo>
                <a:lnTo>
                  <a:pt x="2976" y="2333"/>
                </a:lnTo>
                <a:lnTo>
                  <a:pt x="2978" y="2329"/>
                </a:lnTo>
                <a:lnTo>
                  <a:pt x="2980" y="2327"/>
                </a:lnTo>
                <a:lnTo>
                  <a:pt x="2982" y="2327"/>
                </a:lnTo>
                <a:lnTo>
                  <a:pt x="2984" y="2327"/>
                </a:lnTo>
                <a:lnTo>
                  <a:pt x="2986" y="2325"/>
                </a:lnTo>
                <a:lnTo>
                  <a:pt x="2988" y="2325"/>
                </a:lnTo>
                <a:lnTo>
                  <a:pt x="2992" y="2327"/>
                </a:lnTo>
                <a:lnTo>
                  <a:pt x="2995" y="2327"/>
                </a:lnTo>
                <a:lnTo>
                  <a:pt x="2997" y="2325"/>
                </a:lnTo>
                <a:lnTo>
                  <a:pt x="2999" y="2323"/>
                </a:lnTo>
                <a:lnTo>
                  <a:pt x="3001" y="2323"/>
                </a:lnTo>
                <a:lnTo>
                  <a:pt x="3003" y="2325"/>
                </a:lnTo>
                <a:lnTo>
                  <a:pt x="3005" y="2327"/>
                </a:lnTo>
                <a:lnTo>
                  <a:pt x="3009" y="2327"/>
                </a:lnTo>
                <a:lnTo>
                  <a:pt x="3011" y="2329"/>
                </a:lnTo>
                <a:lnTo>
                  <a:pt x="3011" y="2331"/>
                </a:lnTo>
                <a:lnTo>
                  <a:pt x="3013" y="2331"/>
                </a:lnTo>
                <a:lnTo>
                  <a:pt x="3013" y="2329"/>
                </a:lnTo>
                <a:lnTo>
                  <a:pt x="3013" y="2327"/>
                </a:lnTo>
                <a:lnTo>
                  <a:pt x="3009" y="2325"/>
                </a:lnTo>
                <a:lnTo>
                  <a:pt x="3007" y="2323"/>
                </a:lnTo>
                <a:lnTo>
                  <a:pt x="3005" y="2323"/>
                </a:lnTo>
                <a:lnTo>
                  <a:pt x="3003" y="2322"/>
                </a:lnTo>
                <a:lnTo>
                  <a:pt x="3003" y="2320"/>
                </a:lnTo>
                <a:lnTo>
                  <a:pt x="2999" y="2320"/>
                </a:lnTo>
                <a:lnTo>
                  <a:pt x="2997" y="2322"/>
                </a:lnTo>
                <a:lnTo>
                  <a:pt x="2995" y="2323"/>
                </a:lnTo>
                <a:lnTo>
                  <a:pt x="2992" y="2323"/>
                </a:lnTo>
                <a:lnTo>
                  <a:pt x="2992" y="2322"/>
                </a:lnTo>
                <a:lnTo>
                  <a:pt x="2993" y="2318"/>
                </a:lnTo>
                <a:lnTo>
                  <a:pt x="2992" y="2320"/>
                </a:lnTo>
                <a:lnTo>
                  <a:pt x="2990" y="2322"/>
                </a:lnTo>
                <a:lnTo>
                  <a:pt x="2988" y="2322"/>
                </a:lnTo>
                <a:lnTo>
                  <a:pt x="2984" y="2322"/>
                </a:lnTo>
                <a:lnTo>
                  <a:pt x="2980" y="2323"/>
                </a:lnTo>
                <a:lnTo>
                  <a:pt x="2978" y="2323"/>
                </a:lnTo>
                <a:lnTo>
                  <a:pt x="2976" y="2325"/>
                </a:lnTo>
                <a:lnTo>
                  <a:pt x="2974" y="2325"/>
                </a:lnTo>
                <a:lnTo>
                  <a:pt x="2972" y="2329"/>
                </a:lnTo>
                <a:lnTo>
                  <a:pt x="2970" y="2327"/>
                </a:lnTo>
                <a:lnTo>
                  <a:pt x="2970" y="2325"/>
                </a:lnTo>
                <a:lnTo>
                  <a:pt x="2969" y="2325"/>
                </a:lnTo>
                <a:lnTo>
                  <a:pt x="2967" y="2325"/>
                </a:lnTo>
                <a:lnTo>
                  <a:pt x="2963" y="2325"/>
                </a:lnTo>
                <a:lnTo>
                  <a:pt x="2961" y="2327"/>
                </a:lnTo>
                <a:lnTo>
                  <a:pt x="2961" y="2329"/>
                </a:lnTo>
                <a:lnTo>
                  <a:pt x="2959" y="2333"/>
                </a:lnTo>
                <a:lnTo>
                  <a:pt x="2957" y="2335"/>
                </a:lnTo>
                <a:lnTo>
                  <a:pt x="2955" y="2339"/>
                </a:lnTo>
                <a:lnTo>
                  <a:pt x="2953" y="2343"/>
                </a:lnTo>
                <a:lnTo>
                  <a:pt x="2953" y="2347"/>
                </a:lnTo>
                <a:lnTo>
                  <a:pt x="2953" y="2350"/>
                </a:lnTo>
                <a:lnTo>
                  <a:pt x="2951" y="2352"/>
                </a:lnTo>
                <a:lnTo>
                  <a:pt x="2953" y="2356"/>
                </a:lnTo>
                <a:lnTo>
                  <a:pt x="2951" y="2360"/>
                </a:lnTo>
                <a:lnTo>
                  <a:pt x="2949" y="2362"/>
                </a:lnTo>
                <a:lnTo>
                  <a:pt x="2947" y="2360"/>
                </a:lnTo>
                <a:lnTo>
                  <a:pt x="2945" y="2364"/>
                </a:lnTo>
                <a:lnTo>
                  <a:pt x="2945" y="2368"/>
                </a:lnTo>
                <a:lnTo>
                  <a:pt x="2945" y="2370"/>
                </a:lnTo>
                <a:lnTo>
                  <a:pt x="2944" y="2373"/>
                </a:lnTo>
                <a:lnTo>
                  <a:pt x="2942" y="2375"/>
                </a:lnTo>
                <a:lnTo>
                  <a:pt x="2940" y="2377"/>
                </a:lnTo>
                <a:lnTo>
                  <a:pt x="2938" y="2377"/>
                </a:lnTo>
                <a:lnTo>
                  <a:pt x="2936" y="2377"/>
                </a:lnTo>
                <a:lnTo>
                  <a:pt x="2934" y="2377"/>
                </a:lnTo>
                <a:lnTo>
                  <a:pt x="2932" y="2377"/>
                </a:lnTo>
                <a:lnTo>
                  <a:pt x="2930" y="2375"/>
                </a:lnTo>
                <a:lnTo>
                  <a:pt x="2928" y="2375"/>
                </a:lnTo>
                <a:lnTo>
                  <a:pt x="2926" y="2373"/>
                </a:lnTo>
                <a:lnTo>
                  <a:pt x="2926" y="2375"/>
                </a:lnTo>
                <a:lnTo>
                  <a:pt x="2926" y="2377"/>
                </a:lnTo>
                <a:lnTo>
                  <a:pt x="2924" y="2379"/>
                </a:lnTo>
                <a:lnTo>
                  <a:pt x="2922" y="2381"/>
                </a:lnTo>
                <a:lnTo>
                  <a:pt x="2921" y="2381"/>
                </a:lnTo>
                <a:lnTo>
                  <a:pt x="2919" y="2381"/>
                </a:lnTo>
                <a:lnTo>
                  <a:pt x="2915" y="2383"/>
                </a:lnTo>
                <a:lnTo>
                  <a:pt x="2913" y="2385"/>
                </a:lnTo>
                <a:lnTo>
                  <a:pt x="2911" y="2387"/>
                </a:lnTo>
                <a:lnTo>
                  <a:pt x="2909" y="2389"/>
                </a:lnTo>
                <a:lnTo>
                  <a:pt x="2909" y="2391"/>
                </a:lnTo>
                <a:lnTo>
                  <a:pt x="2907" y="2391"/>
                </a:lnTo>
                <a:lnTo>
                  <a:pt x="2905" y="2395"/>
                </a:lnTo>
                <a:lnTo>
                  <a:pt x="2905" y="2398"/>
                </a:lnTo>
                <a:lnTo>
                  <a:pt x="2905" y="2400"/>
                </a:lnTo>
                <a:lnTo>
                  <a:pt x="2905" y="2402"/>
                </a:lnTo>
                <a:lnTo>
                  <a:pt x="2905" y="2406"/>
                </a:lnTo>
                <a:lnTo>
                  <a:pt x="2905" y="2408"/>
                </a:lnTo>
                <a:lnTo>
                  <a:pt x="2907" y="2412"/>
                </a:lnTo>
                <a:lnTo>
                  <a:pt x="2907" y="2414"/>
                </a:lnTo>
                <a:lnTo>
                  <a:pt x="2907" y="2418"/>
                </a:lnTo>
                <a:lnTo>
                  <a:pt x="2907" y="2419"/>
                </a:lnTo>
                <a:lnTo>
                  <a:pt x="2905" y="2423"/>
                </a:lnTo>
                <a:lnTo>
                  <a:pt x="2903" y="2423"/>
                </a:lnTo>
                <a:lnTo>
                  <a:pt x="2899" y="2423"/>
                </a:lnTo>
                <a:lnTo>
                  <a:pt x="2897" y="2423"/>
                </a:lnTo>
                <a:lnTo>
                  <a:pt x="2896" y="2425"/>
                </a:lnTo>
                <a:lnTo>
                  <a:pt x="2892" y="2423"/>
                </a:lnTo>
                <a:lnTo>
                  <a:pt x="2888" y="2423"/>
                </a:lnTo>
                <a:lnTo>
                  <a:pt x="2886" y="2423"/>
                </a:lnTo>
                <a:lnTo>
                  <a:pt x="2884" y="2421"/>
                </a:lnTo>
                <a:lnTo>
                  <a:pt x="2884" y="2418"/>
                </a:lnTo>
                <a:lnTo>
                  <a:pt x="2884" y="2416"/>
                </a:lnTo>
                <a:lnTo>
                  <a:pt x="2886" y="2412"/>
                </a:lnTo>
                <a:lnTo>
                  <a:pt x="2886" y="2408"/>
                </a:lnTo>
                <a:lnTo>
                  <a:pt x="2886" y="2406"/>
                </a:lnTo>
                <a:lnTo>
                  <a:pt x="2884" y="2402"/>
                </a:lnTo>
                <a:lnTo>
                  <a:pt x="2882" y="2398"/>
                </a:lnTo>
                <a:lnTo>
                  <a:pt x="2880" y="2396"/>
                </a:lnTo>
                <a:lnTo>
                  <a:pt x="2878" y="2396"/>
                </a:lnTo>
                <a:lnTo>
                  <a:pt x="2876" y="2395"/>
                </a:lnTo>
                <a:lnTo>
                  <a:pt x="2876" y="2393"/>
                </a:lnTo>
                <a:lnTo>
                  <a:pt x="2874" y="2391"/>
                </a:lnTo>
                <a:lnTo>
                  <a:pt x="2873" y="2389"/>
                </a:lnTo>
                <a:lnTo>
                  <a:pt x="2873" y="2391"/>
                </a:lnTo>
                <a:lnTo>
                  <a:pt x="2874" y="2395"/>
                </a:lnTo>
                <a:lnTo>
                  <a:pt x="2871" y="2393"/>
                </a:lnTo>
                <a:lnTo>
                  <a:pt x="2869" y="2393"/>
                </a:lnTo>
                <a:lnTo>
                  <a:pt x="2865" y="2393"/>
                </a:lnTo>
                <a:lnTo>
                  <a:pt x="2863" y="2393"/>
                </a:lnTo>
                <a:lnTo>
                  <a:pt x="2861" y="2393"/>
                </a:lnTo>
                <a:lnTo>
                  <a:pt x="2859" y="2389"/>
                </a:lnTo>
                <a:lnTo>
                  <a:pt x="2857" y="2385"/>
                </a:lnTo>
                <a:lnTo>
                  <a:pt x="2857" y="2383"/>
                </a:lnTo>
                <a:lnTo>
                  <a:pt x="2857" y="2381"/>
                </a:lnTo>
                <a:lnTo>
                  <a:pt x="2855" y="2377"/>
                </a:lnTo>
                <a:lnTo>
                  <a:pt x="2855" y="2375"/>
                </a:lnTo>
                <a:lnTo>
                  <a:pt x="2855" y="2371"/>
                </a:lnTo>
                <a:lnTo>
                  <a:pt x="2855" y="2368"/>
                </a:lnTo>
                <a:lnTo>
                  <a:pt x="2857" y="2368"/>
                </a:lnTo>
                <a:lnTo>
                  <a:pt x="2857" y="2366"/>
                </a:lnTo>
                <a:lnTo>
                  <a:pt x="2857" y="2364"/>
                </a:lnTo>
                <a:lnTo>
                  <a:pt x="2857" y="2362"/>
                </a:lnTo>
                <a:lnTo>
                  <a:pt x="2859" y="2358"/>
                </a:lnTo>
                <a:lnTo>
                  <a:pt x="2861" y="2356"/>
                </a:lnTo>
                <a:lnTo>
                  <a:pt x="2863" y="2352"/>
                </a:lnTo>
                <a:lnTo>
                  <a:pt x="2865" y="2350"/>
                </a:lnTo>
                <a:lnTo>
                  <a:pt x="2869" y="2348"/>
                </a:lnTo>
                <a:lnTo>
                  <a:pt x="2871" y="2347"/>
                </a:lnTo>
                <a:lnTo>
                  <a:pt x="2873" y="2347"/>
                </a:lnTo>
                <a:lnTo>
                  <a:pt x="2876" y="2345"/>
                </a:lnTo>
                <a:lnTo>
                  <a:pt x="2876" y="2347"/>
                </a:lnTo>
                <a:lnTo>
                  <a:pt x="2878" y="2347"/>
                </a:lnTo>
                <a:lnTo>
                  <a:pt x="2880" y="2347"/>
                </a:lnTo>
                <a:lnTo>
                  <a:pt x="2880" y="2345"/>
                </a:lnTo>
                <a:lnTo>
                  <a:pt x="2884" y="2343"/>
                </a:lnTo>
                <a:lnTo>
                  <a:pt x="2884" y="2339"/>
                </a:lnTo>
                <a:lnTo>
                  <a:pt x="2886" y="2337"/>
                </a:lnTo>
                <a:lnTo>
                  <a:pt x="2886" y="2335"/>
                </a:lnTo>
                <a:lnTo>
                  <a:pt x="2886" y="2333"/>
                </a:lnTo>
                <a:lnTo>
                  <a:pt x="2886" y="2331"/>
                </a:lnTo>
                <a:lnTo>
                  <a:pt x="2884" y="2329"/>
                </a:lnTo>
                <a:lnTo>
                  <a:pt x="2882" y="2327"/>
                </a:lnTo>
                <a:lnTo>
                  <a:pt x="2880" y="2325"/>
                </a:lnTo>
                <a:lnTo>
                  <a:pt x="2876" y="2323"/>
                </a:lnTo>
                <a:lnTo>
                  <a:pt x="2876" y="2322"/>
                </a:lnTo>
                <a:lnTo>
                  <a:pt x="2878" y="2320"/>
                </a:lnTo>
                <a:lnTo>
                  <a:pt x="2880" y="2318"/>
                </a:lnTo>
                <a:lnTo>
                  <a:pt x="2882" y="2316"/>
                </a:lnTo>
                <a:lnTo>
                  <a:pt x="2886" y="2314"/>
                </a:lnTo>
                <a:lnTo>
                  <a:pt x="2886" y="2310"/>
                </a:lnTo>
                <a:lnTo>
                  <a:pt x="2888" y="2310"/>
                </a:lnTo>
                <a:lnTo>
                  <a:pt x="2890" y="2308"/>
                </a:lnTo>
                <a:lnTo>
                  <a:pt x="2892" y="2308"/>
                </a:lnTo>
                <a:lnTo>
                  <a:pt x="2892" y="2306"/>
                </a:lnTo>
                <a:lnTo>
                  <a:pt x="2894" y="2306"/>
                </a:lnTo>
                <a:lnTo>
                  <a:pt x="2894" y="2302"/>
                </a:lnTo>
                <a:lnTo>
                  <a:pt x="2894" y="2300"/>
                </a:lnTo>
                <a:lnTo>
                  <a:pt x="2896" y="2299"/>
                </a:lnTo>
                <a:lnTo>
                  <a:pt x="2897" y="2300"/>
                </a:lnTo>
                <a:lnTo>
                  <a:pt x="2899" y="2300"/>
                </a:lnTo>
                <a:lnTo>
                  <a:pt x="2901" y="2302"/>
                </a:lnTo>
                <a:lnTo>
                  <a:pt x="2901" y="2306"/>
                </a:lnTo>
                <a:lnTo>
                  <a:pt x="2901" y="2308"/>
                </a:lnTo>
                <a:lnTo>
                  <a:pt x="2899" y="2310"/>
                </a:lnTo>
                <a:lnTo>
                  <a:pt x="2897" y="2310"/>
                </a:lnTo>
                <a:lnTo>
                  <a:pt x="2897" y="2312"/>
                </a:lnTo>
                <a:lnTo>
                  <a:pt x="2897" y="2316"/>
                </a:lnTo>
                <a:lnTo>
                  <a:pt x="2897" y="2318"/>
                </a:lnTo>
                <a:lnTo>
                  <a:pt x="2897" y="2322"/>
                </a:lnTo>
                <a:lnTo>
                  <a:pt x="2897" y="2323"/>
                </a:lnTo>
                <a:lnTo>
                  <a:pt x="2896" y="2323"/>
                </a:lnTo>
                <a:lnTo>
                  <a:pt x="2894" y="2325"/>
                </a:lnTo>
                <a:lnTo>
                  <a:pt x="2892" y="2325"/>
                </a:lnTo>
                <a:lnTo>
                  <a:pt x="2890" y="2325"/>
                </a:lnTo>
                <a:lnTo>
                  <a:pt x="2896" y="2327"/>
                </a:lnTo>
                <a:lnTo>
                  <a:pt x="2897" y="2327"/>
                </a:lnTo>
                <a:lnTo>
                  <a:pt x="2897" y="2323"/>
                </a:lnTo>
                <a:lnTo>
                  <a:pt x="2899" y="2320"/>
                </a:lnTo>
                <a:lnTo>
                  <a:pt x="2899" y="2318"/>
                </a:lnTo>
                <a:lnTo>
                  <a:pt x="2899" y="2316"/>
                </a:lnTo>
                <a:lnTo>
                  <a:pt x="2901" y="2312"/>
                </a:lnTo>
                <a:lnTo>
                  <a:pt x="2903" y="2312"/>
                </a:lnTo>
                <a:lnTo>
                  <a:pt x="2903" y="2310"/>
                </a:lnTo>
                <a:lnTo>
                  <a:pt x="2903" y="2306"/>
                </a:lnTo>
                <a:lnTo>
                  <a:pt x="2905" y="2304"/>
                </a:lnTo>
                <a:lnTo>
                  <a:pt x="2903" y="2299"/>
                </a:lnTo>
                <a:lnTo>
                  <a:pt x="2899" y="2297"/>
                </a:lnTo>
                <a:lnTo>
                  <a:pt x="2897" y="2297"/>
                </a:lnTo>
                <a:lnTo>
                  <a:pt x="2894" y="2297"/>
                </a:lnTo>
                <a:lnTo>
                  <a:pt x="2892" y="2299"/>
                </a:lnTo>
                <a:lnTo>
                  <a:pt x="2892" y="2302"/>
                </a:lnTo>
                <a:lnTo>
                  <a:pt x="2890" y="2306"/>
                </a:lnTo>
                <a:lnTo>
                  <a:pt x="2888" y="2306"/>
                </a:lnTo>
                <a:lnTo>
                  <a:pt x="2886" y="2306"/>
                </a:lnTo>
                <a:lnTo>
                  <a:pt x="2884" y="2304"/>
                </a:lnTo>
                <a:lnTo>
                  <a:pt x="2884" y="2300"/>
                </a:lnTo>
                <a:lnTo>
                  <a:pt x="2888" y="2299"/>
                </a:lnTo>
                <a:lnTo>
                  <a:pt x="2892" y="2297"/>
                </a:lnTo>
                <a:lnTo>
                  <a:pt x="2894" y="2293"/>
                </a:lnTo>
                <a:lnTo>
                  <a:pt x="2894" y="2291"/>
                </a:lnTo>
                <a:lnTo>
                  <a:pt x="2892" y="2287"/>
                </a:lnTo>
                <a:lnTo>
                  <a:pt x="2890" y="2285"/>
                </a:lnTo>
                <a:lnTo>
                  <a:pt x="2886" y="2283"/>
                </a:lnTo>
                <a:lnTo>
                  <a:pt x="2886" y="2281"/>
                </a:lnTo>
                <a:lnTo>
                  <a:pt x="2888" y="2279"/>
                </a:lnTo>
                <a:lnTo>
                  <a:pt x="2890" y="2281"/>
                </a:lnTo>
                <a:lnTo>
                  <a:pt x="2892" y="2281"/>
                </a:lnTo>
                <a:lnTo>
                  <a:pt x="2894" y="2281"/>
                </a:lnTo>
                <a:lnTo>
                  <a:pt x="2896" y="2281"/>
                </a:lnTo>
                <a:lnTo>
                  <a:pt x="2897" y="2281"/>
                </a:lnTo>
                <a:lnTo>
                  <a:pt x="2899" y="2279"/>
                </a:lnTo>
                <a:lnTo>
                  <a:pt x="2899" y="2276"/>
                </a:lnTo>
                <a:lnTo>
                  <a:pt x="2897" y="2274"/>
                </a:lnTo>
                <a:lnTo>
                  <a:pt x="2897" y="2270"/>
                </a:lnTo>
                <a:lnTo>
                  <a:pt x="2896" y="2270"/>
                </a:lnTo>
                <a:lnTo>
                  <a:pt x="2894" y="2268"/>
                </a:lnTo>
                <a:lnTo>
                  <a:pt x="2892" y="2268"/>
                </a:lnTo>
                <a:lnTo>
                  <a:pt x="2888" y="2268"/>
                </a:lnTo>
                <a:lnTo>
                  <a:pt x="2886" y="2266"/>
                </a:lnTo>
                <a:lnTo>
                  <a:pt x="2886" y="2264"/>
                </a:lnTo>
                <a:lnTo>
                  <a:pt x="2886" y="2262"/>
                </a:lnTo>
                <a:lnTo>
                  <a:pt x="2886" y="2260"/>
                </a:lnTo>
                <a:lnTo>
                  <a:pt x="2888" y="2260"/>
                </a:lnTo>
                <a:lnTo>
                  <a:pt x="2890" y="2260"/>
                </a:lnTo>
                <a:lnTo>
                  <a:pt x="2892" y="2260"/>
                </a:lnTo>
                <a:lnTo>
                  <a:pt x="2894" y="2260"/>
                </a:lnTo>
                <a:lnTo>
                  <a:pt x="2896" y="2260"/>
                </a:lnTo>
                <a:lnTo>
                  <a:pt x="2897" y="2258"/>
                </a:lnTo>
                <a:lnTo>
                  <a:pt x="2896" y="2258"/>
                </a:lnTo>
                <a:lnTo>
                  <a:pt x="2892" y="2258"/>
                </a:lnTo>
                <a:lnTo>
                  <a:pt x="2890" y="2256"/>
                </a:lnTo>
                <a:lnTo>
                  <a:pt x="2888" y="2256"/>
                </a:lnTo>
                <a:lnTo>
                  <a:pt x="2884" y="2258"/>
                </a:lnTo>
                <a:lnTo>
                  <a:pt x="2884" y="2262"/>
                </a:lnTo>
                <a:lnTo>
                  <a:pt x="2884" y="2264"/>
                </a:lnTo>
                <a:lnTo>
                  <a:pt x="2884" y="2266"/>
                </a:lnTo>
                <a:lnTo>
                  <a:pt x="2886" y="2270"/>
                </a:lnTo>
                <a:lnTo>
                  <a:pt x="2888" y="2270"/>
                </a:lnTo>
                <a:lnTo>
                  <a:pt x="2892" y="2270"/>
                </a:lnTo>
                <a:lnTo>
                  <a:pt x="2894" y="2272"/>
                </a:lnTo>
                <a:lnTo>
                  <a:pt x="2896" y="2276"/>
                </a:lnTo>
                <a:lnTo>
                  <a:pt x="2892" y="2277"/>
                </a:lnTo>
                <a:lnTo>
                  <a:pt x="2890" y="2277"/>
                </a:lnTo>
                <a:lnTo>
                  <a:pt x="2886" y="2277"/>
                </a:lnTo>
                <a:lnTo>
                  <a:pt x="2884" y="2277"/>
                </a:lnTo>
                <a:lnTo>
                  <a:pt x="2882" y="2279"/>
                </a:lnTo>
                <a:lnTo>
                  <a:pt x="2882" y="2281"/>
                </a:lnTo>
                <a:lnTo>
                  <a:pt x="2882" y="2283"/>
                </a:lnTo>
                <a:lnTo>
                  <a:pt x="2878" y="2283"/>
                </a:lnTo>
                <a:lnTo>
                  <a:pt x="2876" y="2283"/>
                </a:lnTo>
                <a:lnTo>
                  <a:pt x="2874" y="2283"/>
                </a:lnTo>
                <a:lnTo>
                  <a:pt x="2874" y="2279"/>
                </a:lnTo>
                <a:lnTo>
                  <a:pt x="2873" y="2277"/>
                </a:lnTo>
                <a:lnTo>
                  <a:pt x="2873" y="2276"/>
                </a:lnTo>
                <a:lnTo>
                  <a:pt x="2873" y="2274"/>
                </a:lnTo>
                <a:lnTo>
                  <a:pt x="2871" y="2276"/>
                </a:lnTo>
                <a:lnTo>
                  <a:pt x="2871" y="2277"/>
                </a:lnTo>
                <a:lnTo>
                  <a:pt x="2873" y="2279"/>
                </a:lnTo>
                <a:lnTo>
                  <a:pt x="2873" y="2283"/>
                </a:lnTo>
                <a:lnTo>
                  <a:pt x="2874" y="2285"/>
                </a:lnTo>
                <a:lnTo>
                  <a:pt x="2874" y="2287"/>
                </a:lnTo>
                <a:lnTo>
                  <a:pt x="2878" y="2287"/>
                </a:lnTo>
                <a:lnTo>
                  <a:pt x="2880" y="2285"/>
                </a:lnTo>
                <a:lnTo>
                  <a:pt x="2882" y="2285"/>
                </a:lnTo>
                <a:lnTo>
                  <a:pt x="2884" y="2287"/>
                </a:lnTo>
                <a:lnTo>
                  <a:pt x="2886" y="2289"/>
                </a:lnTo>
                <a:lnTo>
                  <a:pt x="2888" y="2289"/>
                </a:lnTo>
                <a:lnTo>
                  <a:pt x="2888" y="2293"/>
                </a:lnTo>
                <a:lnTo>
                  <a:pt x="2886" y="2295"/>
                </a:lnTo>
                <a:lnTo>
                  <a:pt x="2882" y="2297"/>
                </a:lnTo>
                <a:lnTo>
                  <a:pt x="2880" y="2299"/>
                </a:lnTo>
                <a:lnTo>
                  <a:pt x="2880" y="2302"/>
                </a:lnTo>
                <a:lnTo>
                  <a:pt x="2880" y="2304"/>
                </a:lnTo>
                <a:lnTo>
                  <a:pt x="2880" y="2308"/>
                </a:lnTo>
                <a:lnTo>
                  <a:pt x="2882" y="2310"/>
                </a:lnTo>
                <a:lnTo>
                  <a:pt x="2880" y="2312"/>
                </a:lnTo>
                <a:lnTo>
                  <a:pt x="2876" y="2314"/>
                </a:lnTo>
                <a:lnTo>
                  <a:pt x="2874" y="2316"/>
                </a:lnTo>
                <a:lnTo>
                  <a:pt x="2873" y="2318"/>
                </a:lnTo>
                <a:lnTo>
                  <a:pt x="2873" y="2322"/>
                </a:lnTo>
                <a:lnTo>
                  <a:pt x="2873" y="2323"/>
                </a:lnTo>
                <a:lnTo>
                  <a:pt x="2874" y="2325"/>
                </a:lnTo>
                <a:lnTo>
                  <a:pt x="2874" y="2327"/>
                </a:lnTo>
                <a:lnTo>
                  <a:pt x="2876" y="2331"/>
                </a:lnTo>
                <a:lnTo>
                  <a:pt x="2878" y="2333"/>
                </a:lnTo>
                <a:lnTo>
                  <a:pt x="2878" y="2335"/>
                </a:lnTo>
                <a:lnTo>
                  <a:pt x="2880" y="2337"/>
                </a:lnTo>
                <a:lnTo>
                  <a:pt x="2876" y="2339"/>
                </a:lnTo>
                <a:lnTo>
                  <a:pt x="2874" y="2339"/>
                </a:lnTo>
                <a:lnTo>
                  <a:pt x="2871" y="2341"/>
                </a:lnTo>
                <a:lnTo>
                  <a:pt x="2869" y="2341"/>
                </a:lnTo>
                <a:lnTo>
                  <a:pt x="2867" y="2341"/>
                </a:lnTo>
                <a:lnTo>
                  <a:pt x="2865" y="2343"/>
                </a:lnTo>
                <a:lnTo>
                  <a:pt x="2863" y="2343"/>
                </a:lnTo>
                <a:lnTo>
                  <a:pt x="2863" y="2345"/>
                </a:lnTo>
                <a:lnTo>
                  <a:pt x="2861" y="2347"/>
                </a:lnTo>
                <a:lnTo>
                  <a:pt x="2859" y="2348"/>
                </a:lnTo>
                <a:lnTo>
                  <a:pt x="2857" y="2350"/>
                </a:lnTo>
                <a:lnTo>
                  <a:pt x="2855" y="2352"/>
                </a:lnTo>
                <a:lnTo>
                  <a:pt x="2853" y="2354"/>
                </a:lnTo>
                <a:lnTo>
                  <a:pt x="2851" y="2356"/>
                </a:lnTo>
                <a:lnTo>
                  <a:pt x="2851" y="2358"/>
                </a:lnTo>
                <a:lnTo>
                  <a:pt x="2849" y="2362"/>
                </a:lnTo>
                <a:lnTo>
                  <a:pt x="2849" y="2364"/>
                </a:lnTo>
                <a:lnTo>
                  <a:pt x="2849" y="2366"/>
                </a:lnTo>
                <a:lnTo>
                  <a:pt x="2849" y="2370"/>
                </a:lnTo>
                <a:lnTo>
                  <a:pt x="2849" y="2373"/>
                </a:lnTo>
                <a:lnTo>
                  <a:pt x="2849" y="2377"/>
                </a:lnTo>
                <a:lnTo>
                  <a:pt x="2849" y="2379"/>
                </a:lnTo>
                <a:lnTo>
                  <a:pt x="2849" y="2381"/>
                </a:lnTo>
                <a:lnTo>
                  <a:pt x="2851" y="2385"/>
                </a:lnTo>
                <a:lnTo>
                  <a:pt x="2851" y="2387"/>
                </a:lnTo>
                <a:lnTo>
                  <a:pt x="2851" y="2389"/>
                </a:lnTo>
                <a:lnTo>
                  <a:pt x="2855" y="2391"/>
                </a:lnTo>
                <a:lnTo>
                  <a:pt x="2855" y="2393"/>
                </a:lnTo>
                <a:lnTo>
                  <a:pt x="2857" y="2393"/>
                </a:lnTo>
                <a:lnTo>
                  <a:pt x="2859" y="2395"/>
                </a:lnTo>
                <a:lnTo>
                  <a:pt x="2859" y="2396"/>
                </a:lnTo>
                <a:lnTo>
                  <a:pt x="2861" y="2398"/>
                </a:lnTo>
                <a:lnTo>
                  <a:pt x="2861" y="2400"/>
                </a:lnTo>
                <a:lnTo>
                  <a:pt x="2863" y="2400"/>
                </a:lnTo>
                <a:lnTo>
                  <a:pt x="2865" y="2402"/>
                </a:lnTo>
                <a:lnTo>
                  <a:pt x="2869" y="2402"/>
                </a:lnTo>
                <a:lnTo>
                  <a:pt x="2873" y="2402"/>
                </a:lnTo>
                <a:lnTo>
                  <a:pt x="2874" y="2404"/>
                </a:lnTo>
                <a:lnTo>
                  <a:pt x="2876" y="2408"/>
                </a:lnTo>
                <a:lnTo>
                  <a:pt x="2876" y="2410"/>
                </a:lnTo>
                <a:lnTo>
                  <a:pt x="2876" y="2414"/>
                </a:lnTo>
                <a:lnTo>
                  <a:pt x="2876" y="2416"/>
                </a:lnTo>
                <a:lnTo>
                  <a:pt x="2876" y="2419"/>
                </a:lnTo>
                <a:lnTo>
                  <a:pt x="2876" y="2421"/>
                </a:lnTo>
                <a:lnTo>
                  <a:pt x="2873" y="2421"/>
                </a:lnTo>
                <a:lnTo>
                  <a:pt x="2873" y="2419"/>
                </a:lnTo>
                <a:lnTo>
                  <a:pt x="2871" y="2419"/>
                </a:lnTo>
                <a:lnTo>
                  <a:pt x="2871" y="2421"/>
                </a:lnTo>
                <a:lnTo>
                  <a:pt x="2871" y="2423"/>
                </a:lnTo>
                <a:lnTo>
                  <a:pt x="2874" y="2423"/>
                </a:lnTo>
                <a:lnTo>
                  <a:pt x="2876" y="2425"/>
                </a:lnTo>
                <a:lnTo>
                  <a:pt x="2876" y="2427"/>
                </a:lnTo>
                <a:lnTo>
                  <a:pt x="2878" y="2431"/>
                </a:lnTo>
                <a:lnTo>
                  <a:pt x="2878" y="2435"/>
                </a:lnTo>
                <a:lnTo>
                  <a:pt x="2878" y="2437"/>
                </a:lnTo>
                <a:lnTo>
                  <a:pt x="2880" y="2439"/>
                </a:lnTo>
                <a:lnTo>
                  <a:pt x="2880" y="2441"/>
                </a:lnTo>
                <a:lnTo>
                  <a:pt x="2878" y="2443"/>
                </a:lnTo>
                <a:lnTo>
                  <a:pt x="2878" y="2446"/>
                </a:lnTo>
                <a:lnTo>
                  <a:pt x="2878" y="2448"/>
                </a:lnTo>
                <a:lnTo>
                  <a:pt x="2880" y="2452"/>
                </a:lnTo>
                <a:lnTo>
                  <a:pt x="2882" y="2454"/>
                </a:lnTo>
                <a:lnTo>
                  <a:pt x="2882" y="2456"/>
                </a:lnTo>
                <a:lnTo>
                  <a:pt x="2884" y="2458"/>
                </a:lnTo>
                <a:lnTo>
                  <a:pt x="2886" y="2462"/>
                </a:lnTo>
                <a:lnTo>
                  <a:pt x="2886" y="2466"/>
                </a:lnTo>
                <a:lnTo>
                  <a:pt x="2886" y="2467"/>
                </a:lnTo>
                <a:lnTo>
                  <a:pt x="2886" y="2473"/>
                </a:lnTo>
                <a:lnTo>
                  <a:pt x="2886" y="2477"/>
                </a:lnTo>
                <a:lnTo>
                  <a:pt x="2884" y="2479"/>
                </a:lnTo>
                <a:lnTo>
                  <a:pt x="2882" y="2485"/>
                </a:lnTo>
                <a:lnTo>
                  <a:pt x="2876" y="2483"/>
                </a:lnTo>
                <a:lnTo>
                  <a:pt x="2873" y="2483"/>
                </a:lnTo>
                <a:lnTo>
                  <a:pt x="2871" y="2481"/>
                </a:lnTo>
                <a:lnTo>
                  <a:pt x="2869" y="2479"/>
                </a:lnTo>
                <a:lnTo>
                  <a:pt x="2867" y="2475"/>
                </a:lnTo>
                <a:lnTo>
                  <a:pt x="2865" y="2473"/>
                </a:lnTo>
                <a:lnTo>
                  <a:pt x="2863" y="2475"/>
                </a:lnTo>
                <a:lnTo>
                  <a:pt x="2861" y="2473"/>
                </a:lnTo>
                <a:lnTo>
                  <a:pt x="2859" y="2471"/>
                </a:lnTo>
                <a:lnTo>
                  <a:pt x="2857" y="2469"/>
                </a:lnTo>
                <a:lnTo>
                  <a:pt x="2855" y="2467"/>
                </a:lnTo>
                <a:lnTo>
                  <a:pt x="2853" y="2464"/>
                </a:lnTo>
                <a:lnTo>
                  <a:pt x="2849" y="2460"/>
                </a:lnTo>
                <a:lnTo>
                  <a:pt x="2849" y="2456"/>
                </a:lnTo>
                <a:lnTo>
                  <a:pt x="2849" y="2454"/>
                </a:lnTo>
                <a:lnTo>
                  <a:pt x="2851" y="2448"/>
                </a:lnTo>
                <a:lnTo>
                  <a:pt x="2853" y="2441"/>
                </a:lnTo>
                <a:lnTo>
                  <a:pt x="2853" y="2439"/>
                </a:lnTo>
                <a:lnTo>
                  <a:pt x="2853" y="2437"/>
                </a:lnTo>
                <a:lnTo>
                  <a:pt x="2853" y="2435"/>
                </a:lnTo>
                <a:lnTo>
                  <a:pt x="2853" y="2431"/>
                </a:lnTo>
                <a:lnTo>
                  <a:pt x="2853" y="2429"/>
                </a:lnTo>
                <a:lnTo>
                  <a:pt x="2851" y="2425"/>
                </a:lnTo>
                <a:lnTo>
                  <a:pt x="2851" y="2423"/>
                </a:lnTo>
                <a:lnTo>
                  <a:pt x="2849" y="2419"/>
                </a:lnTo>
                <a:lnTo>
                  <a:pt x="2848" y="2418"/>
                </a:lnTo>
                <a:lnTo>
                  <a:pt x="2846" y="2416"/>
                </a:lnTo>
                <a:lnTo>
                  <a:pt x="2842" y="2414"/>
                </a:lnTo>
                <a:lnTo>
                  <a:pt x="2840" y="2412"/>
                </a:lnTo>
                <a:lnTo>
                  <a:pt x="2840" y="2416"/>
                </a:lnTo>
                <a:lnTo>
                  <a:pt x="2836" y="2414"/>
                </a:lnTo>
                <a:lnTo>
                  <a:pt x="2834" y="2412"/>
                </a:lnTo>
                <a:lnTo>
                  <a:pt x="2836" y="2410"/>
                </a:lnTo>
                <a:lnTo>
                  <a:pt x="2834" y="2408"/>
                </a:lnTo>
                <a:lnTo>
                  <a:pt x="2832" y="2408"/>
                </a:lnTo>
                <a:lnTo>
                  <a:pt x="2830" y="2410"/>
                </a:lnTo>
                <a:lnTo>
                  <a:pt x="2826" y="2412"/>
                </a:lnTo>
                <a:lnTo>
                  <a:pt x="2823" y="2412"/>
                </a:lnTo>
                <a:lnTo>
                  <a:pt x="2821" y="2414"/>
                </a:lnTo>
                <a:lnTo>
                  <a:pt x="2819" y="2416"/>
                </a:lnTo>
                <a:lnTo>
                  <a:pt x="2819" y="2418"/>
                </a:lnTo>
                <a:lnTo>
                  <a:pt x="2817" y="2419"/>
                </a:lnTo>
                <a:lnTo>
                  <a:pt x="2815" y="2421"/>
                </a:lnTo>
                <a:lnTo>
                  <a:pt x="2813" y="2423"/>
                </a:lnTo>
                <a:lnTo>
                  <a:pt x="2811" y="2423"/>
                </a:lnTo>
                <a:lnTo>
                  <a:pt x="2809" y="2421"/>
                </a:lnTo>
                <a:lnTo>
                  <a:pt x="2807" y="2419"/>
                </a:lnTo>
                <a:lnTo>
                  <a:pt x="2805" y="2419"/>
                </a:lnTo>
                <a:lnTo>
                  <a:pt x="2803" y="2418"/>
                </a:lnTo>
                <a:lnTo>
                  <a:pt x="2803" y="2416"/>
                </a:lnTo>
                <a:lnTo>
                  <a:pt x="2801" y="2416"/>
                </a:lnTo>
                <a:lnTo>
                  <a:pt x="2800" y="2414"/>
                </a:lnTo>
                <a:lnTo>
                  <a:pt x="2798" y="2412"/>
                </a:lnTo>
                <a:lnTo>
                  <a:pt x="2796" y="2410"/>
                </a:lnTo>
                <a:lnTo>
                  <a:pt x="2792" y="2408"/>
                </a:lnTo>
                <a:lnTo>
                  <a:pt x="2790" y="2406"/>
                </a:lnTo>
                <a:lnTo>
                  <a:pt x="2788" y="2404"/>
                </a:lnTo>
                <a:lnTo>
                  <a:pt x="2786" y="2404"/>
                </a:lnTo>
                <a:lnTo>
                  <a:pt x="2784" y="2406"/>
                </a:lnTo>
                <a:lnTo>
                  <a:pt x="2782" y="2406"/>
                </a:lnTo>
                <a:lnTo>
                  <a:pt x="2786" y="2408"/>
                </a:lnTo>
                <a:lnTo>
                  <a:pt x="2788" y="2406"/>
                </a:lnTo>
                <a:lnTo>
                  <a:pt x="2790" y="2410"/>
                </a:lnTo>
                <a:lnTo>
                  <a:pt x="2792" y="2412"/>
                </a:lnTo>
                <a:lnTo>
                  <a:pt x="2794" y="2414"/>
                </a:lnTo>
                <a:lnTo>
                  <a:pt x="2796" y="2418"/>
                </a:lnTo>
                <a:lnTo>
                  <a:pt x="2800" y="2419"/>
                </a:lnTo>
                <a:lnTo>
                  <a:pt x="2801" y="2419"/>
                </a:lnTo>
                <a:lnTo>
                  <a:pt x="2803" y="2419"/>
                </a:lnTo>
                <a:lnTo>
                  <a:pt x="2805" y="2423"/>
                </a:lnTo>
                <a:lnTo>
                  <a:pt x="2805" y="2425"/>
                </a:lnTo>
                <a:lnTo>
                  <a:pt x="2811" y="2429"/>
                </a:lnTo>
                <a:lnTo>
                  <a:pt x="2815" y="2429"/>
                </a:lnTo>
                <a:lnTo>
                  <a:pt x="2817" y="2429"/>
                </a:lnTo>
                <a:lnTo>
                  <a:pt x="2817" y="2427"/>
                </a:lnTo>
                <a:lnTo>
                  <a:pt x="2821" y="2423"/>
                </a:lnTo>
                <a:lnTo>
                  <a:pt x="2823" y="2423"/>
                </a:lnTo>
                <a:lnTo>
                  <a:pt x="2825" y="2423"/>
                </a:lnTo>
                <a:lnTo>
                  <a:pt x="2828" y="2421"/>
                </a:lnTo>
                <a:lnTo>
                  <a:pt x="2830" y="2421"/>
                </a:lnTo>
                <a:lnTo>
                  <a:pt x="2832" y="2421"/>
                </a:lnTo>
                <a:lnTo>
                  <a:pt x="2832" y="2419"/>
                </a:lnTo>
                <a:lnTo>
                  <a:pt x="2834" y="2419"/>
                </a:lnTo>
                <a:lnTo>
                  <a:pt x="2834" y="2418"/>
                </a:lnTo>
                <a:lnTo>
                  <a:pt x="2834" y="2421"/>
                </a:lnTo>
                <a:lnTo>
                  <a:pt x="2836" y="2421"/>
                </a:lnTo>
                <a:lnTo>
                  <a:pt x="2838" y="2421"/>
                </a:lnTo>
                <a:lnTo>
                  <a:pt x="2840" y="2421"/>
                </a:lnTo>
                <a:lnTo>
                  <a:pt x="2842" y="2425"/>
                </a:lnTo>
                <a:lnTo>
                  <a:pt x="2844" y="2423"/>
                </a:lnTo>
                <a:lnTo>
                  <a:pt x="2844" y="2421"/>
                </a:lnTo>
                <a:lnTo>
                  <a:pt x="2846" y="2423"/>
                </a:lnTo>
                <a:lnTo>
                  <a:pt x="2848" y="2425"/>
                </a:lnTo>
                <a:lnTo>
                  <a:pt x="2848" y="2427"/>
                </a:lnTo>
                <a:lnTo>
                  <a:pt x="2844" y="2427"/>
                </a:lnTo>
                <a:lnTo>
                  <a:pt x="2848" y="2431"/>
                </a:lnTo>
                <a:lnTo>
                  <a:pt x="2849" y="2433"/>
                </a:lnTo>
                <a:lnTo>
                  <a:pt x="2849" y="2435"/>
                </a:lnTo>
                <a:lnTo>
                  <a:pt x="2849" y="2437"/>
                </a:lnTo>
                <a:lnTo>
                  <a:pt x="2848" y="2439"/>
                </a:lnTo>
                <a:lnTo>
                  <a:pt x="2848" y="2443"/>
                </a:lnTo>
                <a:lnTo>
                  <a:pt x="2846" y="2446"/>
                </a:lnTo>
                <a:lnTo>
                  <a:pt x="2844" y="2450"/>
                </a:lnTo>
                <a:lnTo>
                  <a:pt x="2842" y="2454"/>
                </a:lnTo>
                <a:lnTo>
                  <a:pt x="2842" y="2456"/>
                </a:lnTo>
                <a:lnTo>
                  <a:pt x="2844" y="2458"/>
                </a:lnTo>
                <a:lnTo>
                  <a:pt x="2844" y="2460"/>
                </a:lnTo>
                <a:lnTo>
                  <a:pt x="2844" y="2464"/>
                </a:lnTo>
                <a:lnTo>
                  <a:pt x="2848" y="2466"/>
                </a:lnTo>
                <a:lnTo>
                  <a:pt x="2849" y="2467"/>
                </a:lnTo>
                <a:lnTo>
                  <a:pt x="2851" y="2469"/>
                </a:lnTo>
                <a:lnTo>
                  <a:pt x="2853" y="2471"/>
                </a:lnTo>
                <a:lnTo>
                  <a:pt x="2855" y="2473"/>
                </a:lnTo>
                <a:lnTo>
                  <a:pt x="2855" y="2475"/>
                </a:lnTo>
                <a:lnTo>
                  <a:pt x="2859" y="2475"/>
                </a:lnTo>
                <a:lnTo>
                  <a:pt x="2861" y="2479"/>
                </a:lnTo>
                <a:lnTo>
                  <a:pt x="2859" y="2481"/>
                </a:lnTo>
                <a:lnTo>
                  <a:pt x="2857" y="2483"/>
                </a:lnTo>
                <a:lnTo>
                  <a:pt x="2855" y="2483"/>
                </a:lnTo>
                <a:lnTo>
                  <a:pt x="2853" y="2483"/>
                </a:lnTo>
                <a:lnTo>
                  <a:pt x="2849" y="2485"/>
                </a:lnTo>
                <a:lnTo>
                  <a:pt x="2846" y="2485"/>
                </a:lnTo>
                <a:lnTo>
                  <a:pt x="2844" y="2485"/>
                </a:lnTo>
                <a:lnTo>
                  <a:pt x="2842" y="2485"/>
                </a:lnTo>
                <a:lnTo>
                  <a:pt x="2840" y="2485"/>
                </a:lnTo>
                <a:lnTo>
                  <a:pt x="2838" y="2487"/>
                </a:lnTo>
                <a:lnTo>
                  <a:pt x="2836" y="2485"/>
                </a:lnTo>
                <a:lnTo>
                  <a:pt x="2834" y="2485"/>
                </a:lnTo>
                <a:lnTo>
                  <a:pt x="2834" y="2487"/>
                </a:lnTo>
                <a:lnTo>
                  <a:pt x="2838" y="2489"/>
                </a:lnTo>
                <a:lnTo>
                  <a:pt x="2840" y="2487"/>
                </a:lnTo>
                <a:lnTo>
                  <a:pt x="2842" y="2487"/>
                </a:lnTo>
                <a:lnTo>
                  <a:pt x="2844" y="2487"/>
                </a:lnTo>
                <a:lnTo>
                  <a:pt x="2846" y="2487"/>
                </a:lnTo>
                <a:lnTo>
                  <a:pt x="2848" y="2487"/>
                </a:lnTo>
                <a:lnTo>
                  <a:pt x="2849" y="2487"/>
                </a:lnTo>
                <a:lnTo>
                  <a:pt x="2851" y="2487"/>
                </a:lnTo>
                <a:lnTo>
                  <a:pt x="2853" y="2485"/>
                </a:lnTo>
                <a:lnTo>
                  <a:pt x="2855" y="2485"/>
                </a:lnTo>
                <a:lnTo>
                  <a:pt x="2857" y="2485"/>
                </a:lnTo>
                <a:lnTo>
                  <a:pt x="2859" y="2483"/>
                </a:lnTo>
                <a:lnTo>
                  <a:pt x="2861" y="2483"/>
                </a:lnTo>
                <a:lnTo>
                  <a:pt x="2863" y="2483"/>
                </a:lnTo>
                <a:lnTo>
                  <a:pt x="2863" y="2485"/>
                </a:lnTo>
                <a:lnTo>
                  <a:pt x="2865" y="2487"/>
                </a:lnTo>
                <a:lnTo>
                  <a:pt x="2865" y="2489"/>
                </a:lnTo>
                <a:lnTo>
                  <a:pt x="2867" y="2491"/>
                </a:lnTo>
                <a:lnTo>
                  <a:pt x="2867" y="2492"/>
                </a:lnTo>
                <a:lnTo>
                  <a:pt x="2869" y="2494"/>
                </a:lnTo>
                <a:lnTo>
                  <a:pt x="2874" y="2496"/>
                </a:lnTo>
                <a:lnTo>
                  <a:pt x="2878" y="2498"/>
                </a:lnTo>
                <a:lnTo>
                  <a:pt x="2882" y="2500"/>
                </a:lnTo>
                <a:lnTo>
                  <a:pt x="2884" y="2500"/>
                </a:lnTo>
                <a:lnTo>
                  <a:pt x="2888" y="2500"/>
                </a:lnTo>
                <a:lnTo>
                  <a:pt x="2892" y="2500"/>
                </a:lnTo>
                <a:lnTo>
                  <a:pt x="2894" y="2500"/>
                </a:lnTo>
                <a:lnTo>
                  <a:pt x="2896" y="2500"/>
                </a:lnTo>
                <a:lnTo>
                  <a:pt x="2899" y="2502"/>
                </a:lnTo>
                <a:lnTo>
                  <a:pt x="2903" y="2502"/>
                </a:lnTo>
                <a:lnTo>
                  <a:pt x="2907" y="2500"/>
                </a:lnTo>
                <a:lnTo>
                  <a:pt x="2909" y="2500"/>
                </a:lnTo>
                <a:lnTo>
                  <a:pt x="2909" y="2504"/>
                </a:lnTo>
                <a:lnTo>
                  <a:pt x="2911" y="2506"/>
                </a:lnTo>
                <a:lnTo>
                  <a:pt x="2913" y="2506"/>
                </a:lnTo>
                <a:lnTo>
                  <a:pt x="2913" y="2504"/>
                </a:lnTo>
                <a:lnTo>
                  <a:pt x="2913" y="2502"/>
                </a:lnTo>
                <a:lnTo>
                  <a:pt x="2917" y="2500"/>
                </a:lnTo>
                <a:lnTo>
                  <a:pt x="2917" y="2502"/>
                </a:lnTo>
                <a:lnTo>
                  <a:pt x="2919" y="2504"/>
                </a:lnTo>
                <a:lnTo>
                  <a:pt x="2921" y="2504"/>
                </a:lnTo>
                <a:lnTo>
                  <a:pt x="2922" y="2502"/>
                </a:lnTo>
                <a:lnTo>
                  <a:pt x="2924" y="2502"/>
                </a:lnTo>
                <a:lnTo>
                  <a:pt x="2926" y="2504"/>
                </a:lnTo>
                <a:lnTo>
                  <a:pt x="2924" y="2504"/>
                </a:lnTo>
                <a:lnTo>
                  <a:pt x="2924" y="2508"/>
                </a:lnTo>
                <a:lnTo>
                  <a:pt x="2924" y="2510"/>
                </a:lnTo>
                <a:lnTo>
                  <a:pt x="2922" y="2512"/>
                </a:lnTo>
                <a:lnTo>
                  <a:pt x="2921" y="2514"/>
                </a:lnTo>
                <a:lnTo>
                  <a:pt x="2919" y="2514"/>
                </a:lnTo>
                <a:lnTo>
                  <a:pt x="2917" y="2514"/>
                </a:lnTo>
                <a:lnTo>
                  <a:pt x="2913" y="2515"/>
                </a:lnTo>
                <a:lnTo>
                  <a:pt x="2915" y="2517"/>
                </a:lnTo>
                <a:lnTo>
                  <a:pt x="2913" y="2523"/>
                </a:lnTo>
                <a:lnTo>
                  <a:pt x="2913" y="2525"/>
                </a:lnTo>
                <a:lnTo>
                  <a:pt x="2911" y="2527"/>
                </a:lnTo>
                <a:lnTo>
                  <a:pt x="2907" y="2525"/>
                </a:lnTo>
                <a:lnTo>
                  <a:pt x="2905" y="2525"/>
                </a:lnTo>
                <a:lnTo>
                  <a:pt x="2903" y="2527"/>
                </a:lnTo>
                <a:lnTo>
                  <a:pt x="2903" y="2529"/>
                </a:lnTo>
                <a:lnTo>
                  <a:pt x="2901" y="2529"/>
                </a:lnTo>
                <a:lnTo>
                  <a:pt x="2897" y="2529"/>
                </a:lnTo>
                <a:lnTo>
                  <a:pt x="2892" y="2529"/>
                </a:lnTo>
                <a:lnTo>
                  <a:pt x="2890" y="2531"/>
                </a:lnTo>
                <a:lnTo>
                  <a:pt x="2888" y="2531"/>
                </a:lnTo>
                <a:lnTo>
                  <a:pt x="2884" y="2531"/>
                </a:lnTo>
                <a:lnTo>
                  <a:pt x="2882" y="2531"/>
                </a:lnTo>
                <a:lnTo>
                  <a:pt x="2880" y="2533"/>
                </a:lnTo>
                <a:lnTo>
                  <a:pt x="2878" y="2533"/>
                </a:lnTo>
                <a:lnTo>
                  <a:pt x="2878" y="2535"/>
                </a:lnTo>
                <a:lnTo>
                  <a:pt x="2882" y="2535"/>
                </a:lnTo>
                <a:lnTo>
                  <a:pt x="2880" y="2535"/>
                </a:lnTo>
                <a:lnTo>
                  <a:pt x="2876" y="2537"/>
                </a:lnTo>
                <a:lnTo>
                  <a:pt x="2873" y="2537"/>
                </a:lnTo>
                <a:lnTo>
                  <a:pt x="2871" y="2537"/>
                </a:lnTo>
                <a:lnTo>
                  <a:pt x="2869" y="2537"/>
                </a:lnTo>
                <a:lnTo>
                  <a:pt x="2867" y="2537"/>
                </a:lnTo>
                <a:lnTo>
                  <a:pt x="2867" y="2540"/>
                </a:lnTo>
                <a:lnTo>
                  <a:pt x="2869" y="2539"/>
                </a:lnTo>
                <a:lnTo>
                  <a:pt x="2873" y="2539"/>
                </a:lnTo>
                <a:lnTo>
                  <a:pt x="2874" y="2540"/>
                </a:lnTo>
                <a:lnTo>
                  <a:pt x="2873" y="2542"/>
                </a:lnTo>
                <a:lnTo>
                  <a:pt x="2874" y="2546"/>
                </a:lnTo>
                <a:lnTo>
                  <a:pt x="2873" y="2554"/>
                </a:lnTo>
                <a:lnTo>
                  <a:pt x="2869" y="2556"/>
                </a:lnTo>
                <a:lnTo>
                  <a:pt x="2865" y="2562"/>
                </a:lnTo>
                <a:lnTo>
                  <a:pt x="2865" y="2565"/>
                </a:lnTo>
                <a:lnTo>
                  <a:pt x="2865" y="2571"/>
                </a:lnTo>
                <a:lnTo>
                  <a:pt x="2863" y="2577"/>
                </a:lnTo>
                <a:lnTo>
                  <a:pt x="2863" y="2579"/>
                </a:lnTo>
                <a:lnTo>
                  <a:pt x="2863" y="2581"/>
                </a:lnTo>
                <a:lnTo>
                  <a:pt x="2861" y="2583"/>
                </a:lnTo>
                <a:lnTo>
                  <a:pt x="2857" y="2581"/>
                </a:lnTo>
                <a:lnTo>
                  <a:pt x="2853" y="2579"/>
                </a:lnTo>
                <a:lnTo>
                  <a:pt x="2851" y="2577"/>
                </a:lnTo>
                <a:lnTo>
                  <a:pt x="2848" y="2577"/>
                </a:lnTo>
                <a:lnTo>
                  <a:pt x="2846" y="2579"/>
                </a:lnTo>
                <a:lnTo>
                  <a:pt x="2844" y="2579"/>
                </a:lnTo>
                <a:lnTo>
                  <a:pt x="2842" y="2579"/>
                </a:lnTo>
                <a:lnTo>
                  <a:pt x="2840" y="2581"/>
                </a:lnTo>
                <a:lnTo>
                  <a:pt x="2836" y="2581"/>
                </a:lnTo>
                <a:lnTo>
                  <a:pt x="2834" y="2581"/>
                </a:lnTo>
                <a:lnTo>
                  <a:pt x="2832" y="2583"/>
                </a:lnTo>
                <a:lnTo>
                  <a:pt x="2828" y="2583"/>
                </a:lnTo>
                <a:lnTo>
                  <a:pt x="2828" y="2585"/>
                </a:lnTo>
                <a:lnTo>
                  <a:pt x="2830" y="2587"/>
                </a:lnTo>
                <a:lnTo>
                  <a:pt x="2834" y="2585"/>
                </a:lnTo>
                <a:lnTo>
                  <a:pt x="2836" y="2585"/>
                </a:lnTo>
                <a:lnTo>
                  <a:pt x="2840" y="2583"/>
                </a:lnTo>
                <a:lnTo>
                  <a:pt x="2844" y="2581"/>
                </a:lnTo>
                <a:lnTo>
                  <a:pt x="2844" y="2583"/>
                </a:lnTo>
                <a:lnTo>
                  <a:pt x="2846" y="2585"/>
                </a:lnTo>
                <a:lnTo>
                  <a:pt x="2846" y="2587"/>
                </a:lnTo>
                <a:lnTo>
                  <a:pt x="2849" y="2588"/>
                </a:lnTo>
                <a:lnTo>
                  <a:pt x="2849" y="2590"/>
                </a:lnTo>
                <a:lnTo>
                  <a:pt x="2851" y="2590"/>
                </a:lnTo>
                <a:lnTo>
                  <a:pt x="2851" y="2594"/>
                </a:lnTo>
                <a:lnTo>
                  <a:pt x="2857" y="2598"/>
                </a:lnTo>
                <a:lnTo>
                  <a:pt x="2855" y="2600"/>
                </a:lnTo>
                <a:lnTo>
                  <a:pt x="2853" y="2602"/>
                </a:lnTo>
                <a:lnTo>
                  <a:pt x="2849" y="2602"/>
                </a:lnTo>
                <a:lnTo>
                  <a:pt x="2848" y="2604"/>
                </a:lnTo>
                <a:lnTo>
                  <a:pt x="2846" y="2606"/>
                </a:lnTo>
                <a:lnTo>
                  <a:pt x="2844" y="2606"/>
                </a:lnTo>
                <a:lnTo>
                  <a:pt x="2842" y="2608"/>
                </a:lnTo>
                <a:lnTo>
                  <a:pt x="2838" y="2610"/>
                </a:lnTo>
                <a:lnTo>
                  <a:pt x="2836" y="2610"/>
                </a:lnTo>
                <a:lnTo>
                  <a:pt x="2834" y="2611"/>
                </a:lnTo>
                <a:lnTo>
                  <a:pt x="2834" y="2613"/>
                </a:lnTo>
                <a:lnTo>
                  <a:pt x="2828" y="2613"/>
                </a:lnTo>
                <a:lnTo>
                  <a:pt x="2825" y="2613"/>
                </a:lnTo>
                <a:lnTo>
                  <a:pt x="2823" y="2613"/>
                </a:lnTo>
                <a:lnTo>
                  <a:pt x="2823" y="2615"/>
                </a:lnTo>
                <a:lnTo>
                  <a:pt x="2819" y="2615"/>
                </a:lnTo>
                <a:lnTo>
                  <a:pt x="2817" y="2615"/>
                </a:lnTo>
                <a:lnTo>
                  <a:pt x="2813" y="2615"/>
                </a:lnTo>
                <a:lnTo>
                  <a:pt x="2811" y="2613"/>
                </a:lnTo>
                <a:lnTo>
                  <a:pt x="2809" y="2611"/>
                </a:lnTo>
                <a:lnTo>
                  <a:pt x="2811" y="2610"/>
                </a:lnTo>
                <a:lnTo>
                  <a:pt x="2811" y="2608"/>
                </a:lnTo>
                <a:lnTo>
                  <a:pt x="2813" y="2604"/>
                </a:lnTo>
                <a:lnTo>
                  <a:pt x="2813" y="2602"/>
                </a:lnTo>
                <a:lnTo>
                  <a:pt x="2813" y="2600"/>
                </a:lnTo>
                <a:lnTo>
                  <a:pt x="2815" y="2596"/>
                </a:lnTo>
                <a:lnTo>
                  <a:pt x="2819" y="2596"/>
                </a:lnTo>
                <a:lnTo>
                  <a:pt x="2819" y="2594"/>
                </a:lnTo>
                <a:lnTo>
                  <a:pt x="2821" y="2592"/>
                </a:lnTo>
                <a:lnTo>
                  <a:pt x="2823" y="2592"/>
                </a:lnTo>
                <a:lnTo>
                  <a:pt x="2823" y="2590"/>
                </a:lnTo>
                <a:lnTo>
                  <a:pt x="2825" y="2588"/>
                </a:lnTo>
                <a:lnTo>
                  <a:pt x="2825" y="2587"/>
                </a:lnTo>
                <a:lnTo>
                  <a:pt x="2825" y="2585"/>
                </a:lnTo>
                <a:lnTo>
                  <a:pt x="2825" y="2581"/>
                </a:lnTo>
                <a:lnTo>
                  <a:pt x="2823" y="2581"/>
                </a:lnTo>
                <a:lnTo>
                  <a:pt x="2823" y="2579"/>
                </a:lnTo>
                <a:lnTo>
                  <a:pt x="2823" y="2577"/>
                </a:lnTo>
                <a:lnTo>
                  <a:pt x="2821" y="2573"/>
                </a:lnTo>
                <a:lnTo>
                  <a:pt x="2821" y="2571"/>
                </a:lnTo>
                <a:lnTo>
                  <a:pt x="2821" y="2569"/>
                </a:lnTo>
                <a:lnTo>
                  <a:pt x="2823" y="2567"/>
                </a:lnTo>
                <a:lnTo>
                  <a:pt x="2826" y="2567"/>
                </a:lnTo>
                <a:lnTo>
                  <a:pt x="2828" y="2565"/>
                </a:lnTo>
                <a:lnTo>
                  <a:pt x="2830" y="2565"/>
                </a:lnTo>
                <a:lnTo>
                  <a:pt x="2832" y="2563"/>
                </a:lnTo>
                <a:lnTo>
                  <a:pt x="2834" y="2562"/>
                </a:lnTo>
                <a:lnTo>
                  <a:pt x="2836" y="2558"/>
                </a:lnTo>
                <a:lnTo>
                  <a:pt x="2836" y="2552"/>
                </a:lnTo>
                <a:lnTo>
                  <a:pt x="2834" y="2550"/>
                </a:lnTo>
                <a:lnTo>
                  <a:pt x="2834" y="2548"/>
                </a:lnTo>
                <a:lnTo>
                  <a:pt x="2834" y="2544"/>
                </a:lnTo>
                <a:lnTo>
                  <a:pt x="2834" y="2537"/>
                </a:lnTo>
                <a:lnTo>
                  <a:pt x="2832" y="2533"/>
                </a:lnTo>
                <a:lnTo>
                  <a:pt x="2830" y="2533"/>
                </a:lnTo>
                <a:lnTo>
                  <a:pt x="2826" y="2531"/>
                </a:lnTo>
                <a:lnTo>
                  <a:pt x="2823" y="2529"/>
                </a:lnTo>
                <a:lnTo>
                  <a:pt x="2817" y="2527"/>
                </a:lnTo>
                <a:lnTo>
                  <a:pt x="2817" y="2525"/>
                </a:lnTo>
                <a:lnTo>
                  <a:pt x="2817" y="2521"/>
                </a:lnTo>
                <a:lnTo>
                  <a:pt x="2817" y="2514"/>
                </a:lnTo>
                <a:lnTo>
                  <a:pt x="2817" y="2512"/>
                </a:lnTo>
                <a:lnTo>
                  <a:pt x="2817" y="2510"/>
                </a:lnTo>
                <a:lnTo>
                  <a:pt x="2817" y="2508"/>
                </a:lnTo>
                <a:lnTo>
                  <a:pt x="2817" y="2504"/>
                </a:lnTo>
                <a:lnTo>
                  <a:pt x="2815" y="2504"/>
                </a:lnTo>
                <a:lnTo>
                  <a:pt x="2815" y="2500"/>
                </a:lnTo>
                <a:lnTo>
                  <a:pt x="2815" y="2498"/>
                </a:lnTo>
                <a:lnTo>
                  <a:pt x="2817" y="2496"/>
                </a:lnTo>
                <a:lnTo>
                  <a:pt x="2821" y="2492"/>
                </a:lnTo>
                <a:lnTo>
                  <a:pt x="2821" y="2487"/>
                </a:lnTo>
                <a:lnTo>
                  <a:pt x="2821" y="2485"/>
                </a:lnTo>
                <a:lnTo>
                  <a:pt x="2817" y="2481"/>
                </a:lnTo>
                <a:lnTo>
                  <a:pt x="2813" y="2481"/>
                </a:lnTo>
                <a:lnTo>
                  <a:pt x="2807" y="2481"/>
                </a:lnTo>
                <a:lnTo>
                  <a:pt x="2805" y="2483"/>
                </a:lnTo>
                <a:lnTo>
                  <a:pt x="2801" y="2483"/>
                </a:lnTo>
                <a:lnTo>
                  <a:pt x="2794" y="2481"/>
                </a:lnTo>
                <a:lnTo>
                  <a:pt x="2792" y="2479"/>
                </a:lnTo>
                <a:lnTo>
                  <a:pt x="2788" y="2475"/>
                </a:lnTo>
                <a:lnTo>
                  <a:pt x="2782" y="2473"/>
                </a:lnTo>
                <a:lnTo>
                  <a:pt x="2780" y="2473"/>
                </a:lnTo>
                <a:lnTo>
                  <a:pt x="2777" y="2473"/>
                </a:lnTo>
                <a:lnTo>
                  <a:pt x="2773" y="2473"/>
                </a:lnTo>
                <a:lnTo>
                  <a:pt x="2771" y="2475"/>
                </a:lnTo>
                <a:lnTo>
                  <a:pt x="2769" y="2475"/>
                </a:lnTo>
                <a:lnTo>
                  <a:pt x="2767" y="2477"/>
                </a:lnTo>
                <a:lnTo>
                  <a:pt x="2765" y="2479"/>
                </a:lnTo>
                <a:lnTo>
                  <a:pt x="2761" y="2479"/>
                </a:lnTo>
                <a:lnTo>
                  <a:pt x="2761" y="2475"/>
                </a:lnTo>
                <a:lnTo>
                  <a:pt x="2759" y="2473"/>
                </a:lnTo>
                <a:lnTo>
                  <a:pt x="2755" y="2471"/>
                </a:lnTo>
                <a:lnTo>
                  <a:pt x="2753" y="2473"/>
                </a:lnTo>
                <a:lnTo>
                  <a:pt x="2753" y="2471"/>
                </a:lnTo>
                <a:lnTo>
                  <a:pt x="2752" y="2471"/>
                </a:lnTo>
                <a:lnTo>
                  <a:pt x="2750" y="2473"/>
                </a:lnTo>
                <a:lnTo>
                  <a:pt x="2748" y="2473"/>
                </a:lnTo>
                <a:lnTo>
                  <a:pt x="2746" y="2473"/>
                </a:lnTo>
                <a:lnTo>
                  <a:pt x="2746" y="2471"/>
                </a:lnTo>
                <a:lnTo>
                  <a:pt x="2744" y="2471"/>
                </a:lnTo>
                <a:lnTo>
                  <a:pt x="2742" y="2469"/>
                </a:lnTo>
                <a:lnTo>
                  <a:pt x="2740" y="2467"/>
                </a:lnTo>
                <a:lnTo>
                  <a:pt x="2740" y="2466"/>
                </a:lnTo>
                <a:lnTo>
                  <a:pt x="2738" y="2466"/>
                </a:lnTo>
                <a:lnTo>
                  <a:pt x="2736" y="2466"/>
                </a:lnTo>
                <a:lnTo>
                  <a:pt x="2734" y="2466"/>
                </a:lnTo>
                <a:lnTo>
                  <a:pt x="2730" y="2466"/>
                </a:lnTo>
                <a:lnTo>
                  <a:pt x="2730" y="2469"/>
                </a:lnTo>
                <a:lnTo>
                  <a:pt x="2732" y="2467"/>
                </a:lnTo>
                <a:lnTo>
                  <a:pt x="2734" y="2467"/>
                </a:lnTo>
                <a:lnTo>
                  <a:pt x="2738" y="2467"/>
                </a:lnTo>
                <a:lnTo>
                  <a:pt x="2740" y="2471"/>
                </a:lnTo>
                <a:lnTo>
                  <a:pt x="2742" y="2473"/>
                </a:lnTo>
                <a:lnTo>
                  <a:pt x="2744" y="2475"/>
                </a:lnTo>
                <a:lnTo>
                  <a:pt x="2748" y="2477"/>
                </a:lnTo>
                <a:lnTo>
                  <a:pt x="2750" y="2475"/>
                </a:lnTo>
                <a:lnTo>
                  <a:pt x="2752" y="2477"/>
                </a:lnTo>
                <a:lnTo>
                  <a:pt x="2753" y="2477"/>
                </a:lnTo>
                <a:lnTo>
                  <a:pt x="2757" y="2477"/>
                </a:lnTo>
                <a:lnTo>
                  <a:pt x="2757" y="2481"/>
                </a:lnTo>
                <a:lnTo>
                  <a:pt x="2759" y="2483"/>
                </a:lnTo>
                <a:lnTo>
                  <a:pt x="2761" y="2483"/>
                </a:lnTo>
                <a:lnTo>
                  <a:pt x="2765" y="2485"/>
                </a:lnTo>
                <a:lnTo>
                  <a:pt x="2765" y="2483"/>
                </a:lnTo>
                <a:lnTo>
                  <a:pt x="2767" y="2483"/>
                </a:lnTo>
                <a:lnTo>
                  <a:pt x="2769" y="2481"/>
                </a:lnTo>
                <a:lnTo>
                  <a:pt x="2773" y="2479"/>
                </a:lnTo>
                <a:lnTo>
                  <a:pt x="2775" y="2477"/>
                </a:lnTo>
                <a:lnTo>
                  <a:pt x="2777" y="2477"/>
                </a:lnTo>
                <a:lnTo>
                  <a:pt x="2778" y="2477"/>
                </a:lnTo>
                <a:lnTo>
                  <a:pt x="2782" y="2477"/>
                </a:lnTo>
                <a:lnTo>
                  <a:pt x="2784" y="2479"/>
                </a:lnTo>
                <a:lnTo>
                  <a:pt x="2786" y="2479"/>
                </a:lnTo>
                <a:lnTo>
                  <a:pt x="2790" y="2483"/>
                </a:lnTo>
                <a:lnTo>
                  <a:pt x="2794" y="2483"/>
                </a:lnTo>
                <a:lnTo>
                  <a:pt x="2796" y="2485"/>
                </a:lnTo>
                <a:lnTo>
                  <a:pt x="2798" y="2485"/>
                </a:lnTo>
                <a:lnTo>
                  <a:pt x="2800" y="2487"/>
                </a:lnTo>
                <a:lnTo>
                  <a:pt x="2803" y="2487"/>
                </a:lnTo>
                <a:lnTo>
                  <a:pt x="2805" y="2487"/>
                </a:lnTo>
                <a:lnTo>
                  <a:pt x="2807" y="2487"/>
                </a:lnTo>
                <a:lnTo>
                  <a:pt x="2809" y="2487"/>
                </a:lnTo>
                <a:lnTo>
                  <a:pt x="2811" y="2487"/>
                </a:lnTo>
                <a:lnTo>
                  <a:pt x="2813" y="2487"/>
                </a:lnTo>
                <a:lnTo>
                  <a:pt x="2815" y="2487"/>
                </a:lnTo>
                <a:lnTo>
                  <a:pt x="2817" y="2489"/>
                </a:lnTo>
                <a:lnTo>
                  <a:pt x="2815" y="2491"/>
                </a:lnTo>
                <a:lnTo>
                  <a:pt x="2815" y="2492"/>
                </a:lnTo>
                <a:lnTo>
                  <a:pt x="2813" y="2494"/>
                </a:lnTo>
                <a:lnTo>
                  <a:pt x="2813" y="2496"/>
                </a:lnTo>
                <a:lnTo>
                  <a:pt x="2811" y="2498"/>
                </a:lnTo>
                <a:lnTo>
                  <a:pt x="2811" y="2500"/>
                </a:lnTo>
                <a:lnTo>
                  <a:pt x="2811" y="2502"/>
                </a:lnTo>
                <a:lnTo>
                  <a:pt x="2811" y="2504"/>
                </a:lnTo>
                <a:lnTo>
                  <a:pt x="2813" y="2504"/>
                </a:lnTo>
                <a:lnTo>
                  <a:pt x="2813" y="2508"/>
                </a:lnTo>
                <a:lnTo>
                  <a:pt x="2813" y="2510"/>
                </a:lnTo>
                <a:lnTo>
                  <a:pt x="2813" y="2514"/>
                </a:lnTo>
                <a:lnTo>
                  <a:pt x="2813" y="2515"/>
                </a:lnTo>
                <a:lnTo>
                  <a:pt x="2813" y="2519"/>
                </a:lnTo>
                <a:lnTo>
                  <a:pt x="2813" y="2521"/>
                </a:lnTo>
                <a:lnTo>
                  <a:pt x="2813" y="2523"/>
                </a:lnTo>
                <a:lnTo>
                  <a:pt x="2813" y="2525"/>
                </a:lnTo>
                <a:lnTo>
                  <a:pt x="2813" y="2527"/>
                </a:lnTo>
                <a:lnTo>
                  <a:pt x="2815" y="2529"/>
                </a:lnTo>
                <a:lnTo>
                  <a:pt x="2817" y="2531"/>
                </a:lnTo>
                <a:lnTo>
                  <a:pt x="2819" y="2533"/>
                </a:lnTo>
                <a:lnTo>
                  <a:pt x="2821" y="2533"/>
                </a:lnTo>
                <a:lnTo>
                  <a:pt x="2825" y="2533"/>
                </a:lnTo>
                <a:lnTo>
                  <a:pt x="2826" y="2535"/>
                </a:lnTo>
                <a:lnTo>
                  <a:pt x="2828" y="2535"/>
                </a:lnTo>
                <a:lnTo>
                  <a:pt x="2830" y="2535"/>
                </a:lnTo>
                <a:lnTo>
                  <a:pt x="2830" y="2537"/>
                </a:lnTo>
                <a:lnTo>
                  <a:pt x="2830" y="2540"/>
                </a:lnTo>
                <a:lnTo>
                  <a:pt x="2830" y="2542"/>
                </a:lnTo>
                <a:lnTo>
                  <a:pt x="2830" y="2544"/>
                </a:lnTo>
                <a:lnTo>
                  <a:pt x="2830" y="2546"/>
                </a:lnTo>
                <a:lnTo>
                  <a:pt x="2830" y="2548"/>
                </a:lnTo>
                <a:lnTo>
                  <a:pt x="2830" y="2550"/>
                </a:lnTo>
                <a:lnTo>
                  <a:pt x="2830" y="2554"/>
                </a:lnTo>
                <a:lnTo>
                  <a:pt x="2830" y="2558"/>
                </a:lnTo>
                <a:lnTo>
                  <a:pt x="2828" y="2560"/>
                </a:lnTo>
                <a:lnTo>
                  <a:pt x="2826" y="2562"/>
                </a:lnTo>
                <a:lnTo>
                  <a:pt x="2825" y="2562"/>
                </a:lnTo>
                <a:lnTo>
                  <a:pt x="2823" y="2563"/>
                </a:lnTo>
                <a:lnTo>
                  <a:pt x="2821" y="2565"/>
                </a:lnTo>
                <a:lnTo>
                  <a:pt x="2817" y="2567"/>
                </a:lnTo>
                <a:lnTo>
                  <a:pt x="2817" y="2571"/>
                </a:lnTo>
                <a:lnTo>
                  <a:pt x="2817" y="2573"/>
                </a:lnTo>
                <a:lnTo>
                  <a:pt x="2817" y="2575"/>
                </a:lnTo>
                <a:lnTo>
                  <a:pt x="2817" y="2577"/>
                </a:lnTo>
                <a:lnTo>
                  <a:pt x="2817" y="2579"/>
                </a:lnTo>
                <a:lnTo>
                  <a:pt x="2819" y="2581"/>
                </a:lnTo>
                <a:lnTo>
                  <a:pt x="2821" y="2581"/>
                </a:lnTo>
                <a:lnTo>
                  <a:pt x="2821" y="2583"/>
                </a:lnTo>
                <a:lnTo>
                  <a:pt x="2821" y="2585"/>
                </a:lnTo>
                <a:lnTo>
                  <a:pt x="2821" y="2587"/>
                </a:lnTo>
                <a:lnTo>
                  <a:pt x="2819" y="2587"/>
                </a:lnTo>
                <a:lnTo>
                  <a:pt x="2817" y="2590"/>
                </a:lnTo>
                <a:lnTo>
                  <a:pt x="2815" y="2590"/>
                </a:lnTo>
                <a:lnTo>
                  <a:pt x="2813" y="2592"/>
                </a:lnTo>
                <a:lnTo>
                  <a:pt x="2811" y="2594"/>
                </a:lnTo>
                <a:lnTo>
                  <a:pt x="2811" y="2596"/>
                </a:lnTo>
                <a:lnTo>
                  <a:pt x="2809" y="2596"/>
                </a:lnTo>
                <a:lnTo>
                  <a:pt x="2809" y="2598"/>
                </a:lnTo>
                <a:lnTo>
                  <a:pt x="2809" y="2600"/>
                </a:lnTo>
                <a:lnTo>
                  <a:pt x="2807" y="2604"/>
                </a:lnTo>
                <a:lnTo>
                  <a:pt x="2805" y="2606"/>
                </a:lnTo>
                <a:lnTo>
                  <a:pt x="2805" y="2608"/>
                </a:lnTo>
                <a:lnTo>
                  <a:pt x="2803" y="2610"/>
                </a:lnTo>
                <a:lnTo>
                  <a:pt x="2803" y="2611"/>
                </a:lnTo>
                <a:lnTo>
                  <a:pt x="2800" y="2611"/>
                </a:lnTo>
                <a:lnTo>
                  <a:pt x="2798" y="2613"/>
                </a:lnTo>
                <a:lnTo>
                  <a:pt x="2794" y="2613"/>
                </a:lnTo>
                <a:lnTo>
                  <a:pt x="2792" y="2613"/>
                </a:lnTo>
                <a:lnTo>
                  <a:pt x="2790" y="2613"/>
                </a:lnTo>
                <a:lnTo>
                  <a:pt x="2788" y="2613"/>
                </a:lnTo>
                <a:lnTo>
                  <a:pt x="2786" y="2613"/>
                </a:lnTo>
                <a:lnTo>
                  <a:pt x="2784" y="2613"/>
                </a:lnTo>
                <a:lnTo>
                  <a:pt x="2782" y="2613"/>
                </a:lnTo>
                <a:lnTo>
                  <a:pt x="2780" y="2613"/>
                </a:lnTo>
                <a:lnTo>
                  <a:pt x="2778" y="2613"/>
                </a:lnTo>
                <a:lnTo>
                  <a:pt x="2777" y="2615"/>
                </a:lnTo>
                <a:lnTo>
                  <a:pt x="2773" y="2617"/>
                </a:lnTo>
                <a:lnTo>
                  <a:pt x="2771" y="2619"/>
                </a:lnTo>
                <a:lnTo>
                  <a:pt x="2767" y="2621"/>
                </a:lnTo>
                <a:lnTo>
                  <a:pt x="2765" y="2623"/>
                </a:lnTo>
                <a:lnTo>
                  <a:pt x="2761" y="2625"/>
                </a:lnTo>
                <a:lnTo>
                  <a:pt x="2759" y="2627"/>
                </a:lnTo>
                <a:lnTo>
                  <a:pt x="2757" y="2627"/>
                </a:lnTo>
                <a:lnTo>
                  <a:pt x="2755" y="2629"/>
                </a:lnTo>
                <a:lnTo>
                  <a:pt x="2752" y="2633"/>
                </a:lnTo>
                <a:lnTo>
                  <a:pt x="2748" y="2633"/>
                </a:lnTo>
                <a:lnTo>
                  <a:pt x="2746" y="2633"/>
                </a:lnTo>
                <a:lnTo>
                  <a:pt x="2742" y="2633"/>
                </a:lnTo>
                <a:lnTo>
                  <a:pt x="2738" y="2635"/>
                </a:lnTo>
                <a:lnTo>
                  <a:pt x="2736" y="2635"/>
                </a:lnTo>
                <a:lnTo>
                  <a:pt x="2732" y="2636"/>
                </a:lnTo>
                <a:lnTo>
                  <a:pt x="2730" y="2635"/>
                </a:lnTo>
                <a:lnTo>
                  <a:pt x="2730" y="2631"/>
                </a:lnTo>
                <a:lnTo>
                  <a:pt x="2732" y="2631"/>
                </a:lnTo>
                <a:lnTo>
                  <a:pt x="2732" y="2629"/>
                </a:lnTo>
                <a:lnTo>
                  <a:pt x="2729" y="2629"/>
                </a:lnTo>
                <a:lnTo>
                  <a:pt x="2725" y="2629"/>
                </a:lnTo>
                <a:lnTo>
                  <a:pt x="2723" y="2629"/>
                </a:lnTo>
                <a:lnTo>
                  <a:pt x="2723" y="2631"/>
                </a:lnTo>
                <a:lnTo>
                  <a:pt x="2725" y="2631"/>
                </a:lnTo>
                <a:lnTo>
                  <a:pt x="2727" y="2631"/>
                </a:lnTo>
                <a:lnTo>
                  <a:pt x="2727" y="2635"/>
                </a:lnTo>
                <a:lnTo>
                  <a:pt x="2721" y="2635"/>
                </a:lnTo>
                <a:lnTo>
                  <a:pt x="2719" y="2635"/>
                </a:lnTo>
                <a:lnTo>
                  <a:pt x="2717" y="2635"/>
                </a:lnTo>
                <a:lnTo>
                  <a:pt x="2715" y="2635"/>
                </a:lnTo>
                <a:lnTo>
                  <a:pt x="2713" y="2635"/>
                </a:lnTo>
                <a:lnTo>
                  <a:pt x="2711" y="2636"/>
                </a:lnTo>
                <a:lnTo>
                  <a:pt x="2707" y="2636"/>
                </a:lnTo>
                <a:lnTo>
                  <a:pt x="2705" y="2636"/>
                </a:lnTo>
                <a:lnTo>
                  <a:pt x="2704" y="2638"/>
                </a:lnTo>
                <a:lnTo>
                  <a:pt x="2702" y="2640"/>
                </a:lnTo>
                <a:lnTo>
                  <a:pt x="2700" y="2642"/>
                </a:lnTo>
                <a:lnTo>
                  <a:pt x="2704" y="2642"/>
                </a:lnTo>
                <a:lnTo>
                  <a:pt x="2705" y="2640"/>
                </a:lnTo>
                <a:lnTo>
                  <a:pt x="2707" y="2638"/>
                </a:lnTo>
                <a:lnTo>
                  <a:pt x="2709" y="2638"/>
                </a:lnTo>
                <a:lnTo>
                  <a:pt x="2711" y="2640"/>
                </a:lnTo>
                <a:lnTo>
                  <a:pt x="2713" y="2642"/>
                </a:lnTo>
                <a:lnTo>
                  <a:pt x="2713" y="2644"/>
                </a:lnTo>
                <a:lnTo>
                  <a:pt x="2715" y="2646"/>
                </a:lnTo>
                <a:lnTo>
                  <a:pt x="2719" y="2644"/>
                </a:lnTo>
                <a:lnTo>
                  <a:pt x="2721" y="2642"/>
                </a:lnTo>
                <a:lnTo>
                  <a:pt x="2723" y="2640"/>
                </a:lnTo>
                <a:lnTo>
                  <a:pt x="2727" y="2638"/>
                </a:lnTo>
                <a:lnTo>
                  <a:pt x="2729" y="2638"/>
                </a:lnTo>
                <a:lnTo>
                  <a:pt x="2730" y="2640"/>
                </a:lnTo>
                <a:lnTo>
                  <a:pt x="2729" y="2642"/>
                </a:lnTo>
                <a:lnTo>
                  <a:pt x="2725" y="2642"/>
                </a:lnTo>
                <a:lnTo>
                  <a:pt x="2723" y="2644"/>
                </a:lnTo>
                <a:lnTo>
                  <a:pt x="2723" y="2648"/>
                </a:lnTo>
                <a:lnTo>
                  <a:pt x="2727" y="2648"/>
                </a:lnTo>
                <a:lnTo>
                  <a:pt x="2732" y="2646"/>
                </a:lnTo>
                <a:lnTo>
                  <a:pt x="2734" y="2644"/>
                </a:lnTo>
                <a:lnTo>
                  <a:pt x="2736" y="2640"/>
                </a:lnTo>
                <a:lnTo>
                  <a:pt x="2738" y="2638"/>
                </a:lnTo>
                <a:lnTo>
                  <a:pt x="2740" y="2636"/>
                </a:lnTo>
                <a:lnTo>
                  <a:pt x="2742" y="2636"/>
                </a:lnTo>
                <a:lnTo>
                  <a:pt x="2744" y="2636"/>
                </a:lnTo>
                <a:lnTo>
                  <a:pt x="2750" y="2636"/>
                </a:lnTo>
                <a:lnTo>
                  <a:pt x="2752" y="2635"/>
                </a:lnTo>
                <a:lnTo>
                  <a:pt x="2753" y="2635"/>
                </a:lnTo>
                <a:lnTo>
                  <a:pt x="2755" y="2633"/>
                </a:lnTo>
                <a:lnTo>
                  <a:pt x="2757" y="2631"/>
                </a:lnTo>
                <a:lnTo>
                  <a:pt x="2763" y="2627"/>
                </a:lnTo>
                <a:lnTo>
                  <a:pt x="2765" y="2627"/>
                </a:lnTo>
                <a:lnTo>
                  <a:pt x="2765" y="2625"/>
                </a:lnTo>
                <a:lnTo>
                  <a:pt x="2767" y="2625"/>
                </a:lnTo>
                <a:lnTo>
                  <a:pt x="2771" y="2623"/>
                </a:lnTo>
                <a:lnTo>
                  <a:pt x="2773" y="2621"/>
                </a:lnTo>
                <a:lnTo>
                  <a:pt x="2775" y="2619"/>
                </a:lnTo>
                <a:lnTo>
                  <a:pt x="2777" y="2619"/>
                </a:lnTo>
                <a:lnTo>
                  <a:pt x="2777" y="2617"/>
                </a:lnTo>
                <a:lnTo>
                  <a:pt x="2778" y="2617"/>
                </a:lnTo>
                <a:lnTo>
                  <a:pt x="2780" y="2617"/>
                </a:lnTo>
                <a:lnTo>
                  <a:pt x="2782" y="2617"/>
                </a:lnTo>
                <a:lnTo>
                  <a:pt x="2784" y="2617"/>
                </a:lnTo>
                <a:lnTo>
                  <a:pt x="2786" y="2617"/>
                </a:lnTo>
                <a:lnTo>
                  <a:pt x="2788" y="2617"/>
                </a:lnTo>
                <a:lnTo>
                  <a:pt x="2790" y="2617"/>
                </a:lnTo>
                <a:lnTo>
                  <a:pt x="2792" y="2617"/>
                </a:lnTo>
                <a:lnTo>
                  <a:pt x="2792" y="2615"/>
                </a:lnTo>
                <a:lnTo>
                  <a:pt x="2796" y="2615"/>
                </a:lnTo>
                <a:lnTo>
                  <a:pt x="2798" y="2615"/>
                </a:lnTo>
                <a:lnTo>
                  <a:pt x="2800" y="2615"/>
                </a:lnTo>
                <a:lnTo>
                  <a:pt x="2801" y="2615"/>
                </a:lnTo>
                <a:lnTo>
                  <a:pt x="2803" y="2617"/>
                </a:lnTo>
                <a:lnTo>
                  <a:pt x="2805" y="2619"/>
                </a:lnTo>
                <a:lnTo>
                  <a:pt x="2809" y="2619"/>
                </a:lnTo>
                <a:lnTo>
                  <a:pt x="2811" y="2621"/>
                </a:lnTo>
                <a:lnTo>
                  <a:pt x="2813" y="2621"/>
                </a:lnTo>
                <a:lnTo>
                  <a:pt x="2815" y="2623"/>
                </a:lnTo>
                <a:lnTo>
                  <a:pt x="2819" y="2623"/>
                </a:lnTo>
                <a:lnTo>
                  <a:pt x="2821" y="2625"/>
                </a:lnTo>
                <a:lnTo>
                  <a:pt x="2825" y="2625"/>
                </a:lnTo>
                <a:lnTo>
                  <a:pt x="2826" y="2627"/>
                </a:lnTo>
                <a:lnTo>
                  <a:pt x="2826" y="2631"/>
                </a:lnTo>
                <a:lnTo>
                  <a:pt x="2828" y="2633"/>
                </a:lnTo>
                <a:lnTo>
                  <a:pt x="2830" y="2635"/>
                </a:lnTo>
                <a:lnTo>
                  <a:pt x="2826" y="2638"/>
                </a:lnTo>
                <a:lnTo>
                  <a:pt x="2825" y="2640"/>
                </a:lnTo>
                <a:lnTo>
                  <a:pt x="2823" y="2642"/>
                </a:lnTo>
                <a:lnTo>
                  <a:pt x="2821" y="2642"/>
                </a:lnTo>
                <a:lnTo>
                  <a:pt x="2817" y="2642"/>
                </a:lnTo>
                <a:lnTo>
                  <a:pt x="2817" y="2644"/>
                </a:lnTo>
                <a:lnTo>
                  <a:pt x="2815" y="2644"/>
                </a:lnTo>
                <a:lnTo>
                  <a:pt x="2813" y="2644"/>
                </a:lnTo>
                <a:lnTo>
                  <a:pt x="2811" y="2644"/>
                </a:lnTo>
                <a:lnTo>
                  <a:pt x="2807" y="2644"/>
                </a:lnTo>
                <a:lnTo>
                  <a:pt x="2801" y="2642"/>
                </a:lnTo>
                <a:lnTo>
                  <a:pt x="2800" y="2642"/>
                </a:lnTo>
                <a:lnTo>
                  <a:pt x="2796" y="2642"/>
                </a:lnTo>
                <a:lnTo>
                  <a:pt x="2790" y="2642"/>
                </a:lnTo>
                <a:lnTo>
                  <a:pt x="2784" y="2644"/>
                </a:lnTo>
                <a:lnTo>
                  <a:pt x="2782" y="2644"/>
                </a:lnTo>
                <a:lnTo>
                  <a:pt x="2771" y="2646"/>
                </a:lnTo>
                <a:lnTo>
                  <a:pt x="2767" y="2648"/>
                </a:lnTo>
                <a:lnTo>
                  <a:pt x="2757" y="2650"/>
                </a:lnTo>
                <a:lnTo>
                  <a:pt x="2752" y="2652"/>
                </a:lnTo>
                <a:lnTo>
                  <a:pt x="2744" y="2654"/>
                </a:lnTo>
                <a:lnTo>
                  <a:pt x="2738" y="2656"/>
                </a:lnTo>
                <a:lnTo>
                  <a:pt x="2738" y="2654"/>
                </a:lnTo>
                <a:lnTo>
                  <a:pt x="2734" y="2656"/>
                </a:lnTo>
                <a:lnTo>
                  <a:pt x="2729" y="2659"/>
                </a:lnTo>
                <a:lnTo>
                  <a:pt x="2727" y="2659"/>
                </a:lnTo>
                <a:lnTo>
                  <a:pt x="2725" y="2661"/>
                </a:lnTo>
                <a:lnTo>
                  <a:pt x="2721" y="2663"/>
                </a:lnTo>
                <a:lnTo>
                  <a:pt x="2717" y="2663"/>
                </a:lnTo>
                <a:lnTo>
                  <a:pt x="2713" y="2667"/>
                </a:lnTo>
                <a:lnTo>
                  <a:pt x="2711" y="2669"/>
                </a:lnTo>
                <a:lnTo>
                  <a:pt x="2707" y="2671"/>
                </a:lnTo>
                <a:lnTo>
                  <a:pt x="2705" y="2673"/>
                </a:lnTo>
                <a:lnTo>
                  <a:pt x="2702" y="2675"/>
                </a:lnTo>
                <a:lnTo>
                  <a:pt x="2700" y="2673"/>
                </a:lnTo>
                <a:lnTo>
                  <a:pt x="2702" y="2671"/>
                </a:lnTo>
                <a:lnTo>
                  <a:pt x="2705" y="2669"/>
                </a:lnTo>
                <a:lnTo>
                  <a:pt x="2709" y="2667"/>
                </a:lnTo>
                <a:lnTo>
                  <a:pt x="2711" y="2665"/>
                </a:lnTo>
                <a:lnTo>
                  <a:pt x="2713" y="2663"/>
                </a:lnTo>
                <a:lnTo>
                  <a:pt x="2713" y="2661"/>
                </a:lnTo>
                <a:lnTo>
                  <a:pt x="2713" y="2659"/>
                </a:lnTo>
                <a:lnTo>
                  <a:pt x="2713" y="2658"/>
                </a:lnTo>
                <a:lnTo>
                  <a:pt x="2713" y="2656"/>
                </a:lnTo>
                <a:lnTo>
                  <a:pt x="2711" y="2656"/>
                </a:lnTo>
                <a:lnTo>
                  <a:pt x="2711" y="2654"/>
                </a:lnTo>
                <a:lnTo>
                  <a:pt x="2711" y="2656"/>
                </a:lnTo>
                <a:lnTo>
                  <a:pt x="2711" y="2658"/>
                </a:lnTo>
                <a:lnTo>
                  <a:pt x="2711" y="2661"/>
                </a:lnTo>
                <a:lnTo>
                  <a:pt x="2711" y="2663"/>
                </a:lnTo>
                <a:lnTo>
                  <a:pt x="2709" y="2665"/>
                </a:lnTo>
                <a:lnTo>
                  <a:pt x="2709" y="2667"/>
                </a:lnTo>
                <a:lnTo>
                  <a:pt x="2707" y="2667"/>
                </a:lnTo>
                <a:lnTo>
                  <a:pt x="2704" y="2667"/>
                </a:lnTo>
                <a:lnTo>
                  <a:pt x="2702" y="2669"/>
                </a:lnTo>
                <a:lnTo>
                  <a:pt x="2700" y="2669"/>
                </a:lnTo>
                <a:lnTo>
                  <a:pt x="2698" y="2671"/>
                </a:lnTo>
                <a:lnTo>
                  <a:pt x="2698" y="2673"/>
                </a:lnTo>
                <a:lnTo>
                  <a:pt x="2700" y="2679"/>
                </a:lnTo>
                <a:lnTo>
                  <a:pt x="2696" y="2684"/>
                </a:lnTo>
                <a:lnTo>
                  <a:pt x="2690" y="2686"/>
                </a:lnTo>
                <a:lnTo>
                  <a:pt x="2686" y="2692"/>
                </a:lnTo>
                <a:lnTo>
                  <a:pt x="2682" y="2694"/>
                </a:lnTo>
                <a:lnTo>
                  <a:pt x="2677" y="2694"/>
                </a:lnTo>
                <a:lnTo>
                  <a:pt x="2673" y="2694"/>
                </a:lnTo>
                <a:lnTo>
                  <a:pt x="2669" y="2686"/>
                </a:lnTo>
                <a:lnTo>
                  <a:pt x="2665" y="2684"/>
                </a:lnTo>
                <a:lnTo>
                  <a:pt x="2661" y="2679"/>
                </a:lnTo>
                <a:lnTo>
                  <a:pt x="2659" y="2677"/>
                </a:lnTo>
                <a:lnTo>
                  <a:pt x="2657" y="2675"/>
                </a:lnTo>
                <a:lnTo>
                  <a:pt x="2654" y="2673"/>
                </a:lnTo>
                <a:lnTo>
                  <a:pt x="2652" y="2671"/>
                </a:lnTo>
                <a:lnTo>
                  <a:pt x="2650" y="2667"/>
                </a:lnTo>
                <a:lnTo>
                  <a:pt x="2654" y="2663"/>
                </a:lnTo>
                <a:lnTo>
                  <a:pt x="2657" y="2661"/>
                </a:lnTo>
                <a:lnTo>
                  <a:pt x="2659" y="2658"/>
                </a:lnTo>
                <a:lnTo>
                  <a:pt x="2663" y="2656"/>
                </a:lnTo>
                <a:lnTo>
                  <a:pt x="2665" y="2658"/>
                </a:lnTo>
                <a:lnTo>
                  <a:pt x="2667" y="2658"/>
                </a:lnTo>
                <a:lnTo>
                  <a:pt x="2669" y="2659"/>
                </a:lnTo>
                <a:lnTo>
                  <a:pt x="2671" y="2659"/>
                </a:lnTo>
                <a:lnTo>
                  <a:pt x="2673" y="2659"/>
                </a:lnTo>
                <a:lnTo>
                  <a:pt x="2677" y="2656"/>
                </a:lnTo>
                <a:lnTo>
                  <a:pt x="2677" y="2654"/>
                </a:lnTo>
                <a:lnTo>
                  <a:pt x="2677" y="2652"/>
                </a:lnTo>
                <a:lnTo>
                  <a:pt x="2679" y="2652"/>
                </a:lnTo>
                <a:lnTo>
                  <a:pt x="2681" y="2652"/>
                </a:lnTo>
                <a:lnTo>
                  <a:pt x="2682" y="2652"/>
                </a:lnTo>
                <a:lnTo>
                  <a:pt x="2682" y="2650"/>
                </a:lnTo>
                <a:lnTo>
                  <a:pt x="2686" y="2650"/>
                </a:lnTo>
                <a:lnTo>
                  <a:pt x="2688" y="2650"/>
                </a:lnTo>
                <a:lnTo>
                  <a:pt x="2692" y="2646"/>
                </a:lnTo>
                <a:lnTo>
                  <a:pt x="2692" y="2642"/>
                </a:lnTo>
                <a:lnTo>
                  <a:pt x="2690" y="2640"/>
                </a:lnTo>
                <a:lnTo>
                  <a:pt x="2688" y="2640"/>
                </a:lnTo>
                <a:lnTo>
                  <a:pt x="2684" y="2638"/>
                </a:lnTo>
                <a:lnTo>
                  <a:pt x="2684" y="2635"/>
                </a:lnTo>
                <a:lnTo>
                  <a:pt x="2686" y="2631"/>
                </a:lnTo>
                <a:lnTo>
                  <a:pt x="2686" y="2629"/>
                </a:lnTo>
                <a:lnTo>
                  <a:pt x="2684" y="2627"/>
                </a:lnTo>
                <a:lnTo>
                  <a:pt x="2684" y="2625"/>
                </a:lnTo>
                <a:lnTo>
                  <a:pt x="2684" y="2621"/>
                </a:lnTo>
                <a:lnTo>
                  <a:pt x="2686" y="2617"/>
                </a:lnTo>
                <a:lnTo>
                  <a:pt x="2686" y="2615"/>
                </a:lnTo>
                <a:lnTo>
                  <a:pt x="2690" y="2613"/>
                </a:lnTo>
                <a:lnTo>
                  <a:pt x="2690" y="2611"/>
                </a:lnTo>
                <a:lnTo>
                  <a:pt x="2692" y="2610"/>
                </a:lnTo>
                <a:lnTo>
                  <a:pt x="2692" y="2608"/>
                </a:lnTo>
                <a:lnTo>
                  <a:pt x="2694" y="2608"/>
                </a:lnTo>
                <a:lnTo>
                  <a:pt x="2694" y="2606"/>
                </a:lnTo>
                <a:lnTo>
                  <a:pt x="2692" y="2608"/>
                </a:lnTo>
                <a:lnTo>
                  <a:pt x="2690" y="2610"/>
                </a:lnTo>
                <a:lnTo>
                  <a:pt x="2690" y="2611"/>
                </a:lnTo>
                <a:lnTo>
                  <a:pt x="2688" y="2611"/>
                </a:lnTo>
                <a:lnTo>
                  <a:pt x="2686" y="2613"/>
                </a:lnTo>
                <a:lnTo>
                  <a:pt x="2686" y="2615"/>
                </a:lnTo>
                <a:lnTo>
                  <a:pt x="2684" y="2617"/>
                </a:lnTo>
                <a:lnTo>
                  <a:pt x="2684" y="2619"/>
                </a:lnTo>
                <a:lnTo>
                  <a:pt x="2682" y="2621"/>
                </a:lnTo>
                <a:lnTo>
                  <a:pt x="2682" y="2623"/>
                </a:lnTo>
                <a:lnTo>
                  <a:pt x="2682" y="2625"/>
                </a:lnTo>
                <a:lnTo>
                  <a:pt x="2682" y="2627"/>
                </a:lnTo>
                <a:lnTo>
                  <a:pt x="2682" y="2629"/>
                </a:lnTo>
                <a:lnTo>
                  <a:pt x="2684" y="2631"/>
                </a:lnTo>
                <a:lnTo>
                  <a:pt x="2684" y="2633"/>
                </a:lnTo>
                <a:lnTo>
                  <a:pt x="2682" y="2635"/>
                </a:lnTo>
                <a:lnTo>
                  <a:pt x="2682" y="2636"/>
                </a:lnTo>
                <a:lnTo>
                  <a:pt x="2682" y="2638"/>
                </a:lnTo>
                <a:lnTo>
                  <a:pt x="2682" y="2640"/>
                </a:lnTo>
                <a:lnTo>
                  <a:pt x="2684" y="2640"/>
                </a:lnTo>
                <a:lnTo>
                  <a:pt x="2686" y="2642"/>
                </a:lnTo>
                <a:lnTo>
                  <a:pt x="2688" y="2642"/>
                </a:lnTo>
                <a:lnTo>
                  <a:pt x="2690" y="2642"/>
                </a:lnTo>
                <a:lnTo>
                  <a:pt x="2690" y="2644"/>
                </a:lnTo>
                <a:lnTo>
                  <a:pt x="2690" y="2646"/>
                </a:lnTo>
                <a:lnTo>
                  <a:pt x="2688" y="2646"/>
                </a:lnTo>
                <a:lnTo>
                  <a:pt x="2686" y="2648"/>
                </a:lnTo>
                <a:lnTo>
                  <a:pt x="2681" y="2648"/>
                </a:lnTo>
                <a:lnTo>
                  <a:pt x="2679" y="2650"/>
                </a:lnTo>
                <a:lnTo>
                  <a:pt x="2677" y="2650"/>
                </a:lnTo>
                <a:lnTo>
                  <a:pt x="2675" y="2650"/>
                </a:lnTo>
                <a:lnTo>
                  <a:pt x="2675" y="2652"/>
                </a:lnTo>
                <a:lnTo>
                  <a:pt x="2673" y="2652"/>
                </a:lnTo>
                <a:lnTo>
                  <a:pt x="2673" y="2656"/>
                </a:lnTo>
                <a:lnTo>
                  <a:pt x="2669" y="2656"/>
                </a:lnTo>
                <a:lnTo>
                  <a:pt x="2667" y="2654"/>
                </a:lnTo>
                <a:lnTo>
                  <a:pt x="2665" y="2654"/>
                </a:lnTo>
                <a:lnTo>
                  <a:pt x="2661" y="2652"/>
                </a:lnTo>
                <a:lnTo>
                  <a:pt x="2661" y="2654"/>
                </a:lnTo>
                <a:lnTo>
                  <a:pt x="2659" y="2654"/>
                </a:lnTo>
                <a:lnTo>
                  <a:pt x="2657" y="2656"/>
                </a:lnTo>
                <a:lnTo>
                  <a:pt x="2656" y="2656"/>
                </a:lnTo>
                <a:lnTo>
                  <a:pt x="2656" y="2658"/>
                </a:lnTo>
                <a:lnTo>
                  <a:pt x="2654" y="2659"/>
                </a:lnTo>
                <a:lnTo>
                  <a:pt x="2652" y="2661"/>
                </a:lnTo>
                <a:lnTo>
                  <a:pt x="2650" y="2661"/>
                </a:lnTo>
                <a:lnTo>
                  <a:pt x="2650" y="2663"/>
                </a:lnTo>
                <a:lnTo>
                  <a:pt x="2648" y="2665"/>
                </a:lnTo>
                <a:lnTo>
                  <a:pt x="2648" y="2667"/>
                </a:lnTo>
                <a:lnTo>
                  <a:pt x="2646" y="2667"/>
                </a:lnTo>
                <a:lnTo>
                  <a:pt x="2644" y="2667"/>
                </a:lnTo>
                <a:lnTo>
                  <a:pt x="2642" y="2667"/>
                </a:lnTo>
                <a:lnTo>
                  <a:pt x="2640" y="2667"/>
                </a:lnTo>
                <a:lnTo>
                  <a:pt x="2638" y="2665"/>
                </a:lnTo>
                <a:lnTo>
                  <a:pt x="2636" y="2661"/>
                </a:lnTo>
                <a:lnTo>
                  <a:pt x="2636" y="2656"/>
                </a:lnTo>
                <a:lnTo>
                  <a:pt x="2634" y="2654"/>
                </a:lnTo>
                <a:lnTo>
                  <a:pt x="2633" y="2652"/>
                </a:lnTo>
                <a:lnTo>
                  <a:pt x="2634" y="2648"/>
                </a:lnTo>
                <a:lnTo>
                  <a:pt x="2633" y="2646"/>
                </a:lnTo>
                <a:lnTo>
                  <a:pt x="2633" y="2644"/>
                </a:lnTo>
                <a:lnTo>
                  <a:pt x="2631" y="2640"/>
                </a:lnTo>
                <a:lnTo>
                  <a:pt x="2631" y="2638"/>
                </a:lnTo>
                <a:lnTo>
                  <a:pt x="2634" y="2635"/>
                </a:lnTo>
                <a:lnTo>
                  <a:pt x="2634" y="2633"/>
                </a:lnTo>
                <a:lnTo>
                  <a:pt x="2636" y="2633"/>
                </a:lnTo>
                <a:lnTo>
                  <a:pt x="2636" y="2631"/>
                </a:lnTo>
                <a:lnTo>
                  <a:pt x="2636" y="2629"/>
                </a:lnTo>
                <a:lnTo>
                  <a:pt x="2636" y="2627"/>
                </a:lnTo>
                <a:lnTo>
                  <a:pt x="2634" y="2625"/>
                </a:lnTo>
                <a:lnTo>
                  <a:pt x="2634" y="2627"/>
                </a:lnTo>
                <a:lnTo>
                  <a:pt x="2634" y="2631"/>
                </a:lnTo>
                <a:lnTo>
                  <a:pt x="2634" y="2633"/>
                </a:lnTo>
                <a:lnTo>
                  <a:pt x="2631" y="2635"/>
                </a:lnTo>
                <a:lnTo>
                  <a:pt x="2629" y="2636"/>
                </a:lnTo>
                <a:lnTo>
                  <a:pt x="2629" y="2638"/>
                </a:lnTo>
                <a:lnTo>
                  <a:pt x="2629" y="2640"/>
                </a:lnTo>
                <a:lnTo>
                  <a:pt x="2629" y="2644"/>
                </a:lnTo>
                <a:lnTo>
                  <a:pt x="2627" y="2644"/>
                </a:lnTo>
                <a:lnTo>
                  <a:pt x="2625" y="2642"/>
                </a:lnTo>
                <a:lnTo>
                  <a:pt x="2623" y="2642"/>
                </a:lnTo>
                <a:lnTo>
                  <a:pt x="2617" y="2640"/>
                </a:lnTo>
                <a:lnTo>
                  <a:pt x="2615" y="2640"/>
                </a:lnTo>
                <a:lnTo>
                  <a:pt x="2613" y="2638"/>
                </a:lnTo>
                <a:lnTo>
                  <a:pt x="2608" y="2636"/>
                </a:lnTo>
                <a:lnTo>
                  <a:pt x="2606" y="2636"/>
                </a:lnTo>
                <a:lnTo>
                  <a:pt x="2602" y="2633"/>
                </a:lnTo>
                <a:lnTo>
                  <a:pt x="2602" y="2629"/>
                </a:lnTo>
                <a:lnTo>
                  <a:pt x="2604" y="2631"/>
                </a:lnTo>
                <a:lnTo>
                  <a:pt x="2606" y="2633"/>
                </a:lnTo>
                <a:lnTo>
                  <a:pt x="2606" y="2635"/>
                </a:lnTo>
                <a:lnTo>
                  <a:pt x="2608" y="2633"/>
                </a:lnTo>
                <a:lnTo>
                  <a:pt x="2608" y="2631"/>
                </a:lnTo>
                <a:lnTo>
                  <a:pt x="2608" y="2629"/>
                </a:lnTo>
                <a:lnTo>
                  <a:pt x="2608" y="2627"/>
                </a:lnTo>
                <a:lnTo>
                  <a:pt x="2608" y="2625"/>
                </a:lnTo>
                <a:lnTo>
                  <a:pt x="2608" y="2623"/>
                </a:lnTo>
                <a:lnTo>
                  <a:pt x="2609" y="2621"/>
                </a:lnTo>
                <a:lnTo>
                  <a:pt x="2608" y="2619"/>
                </a:lnTo>
                <a:lnTo>
                  <a:pt x="2608" y="2617"/>
                </a:lnTo>
                <a:lnTo>
                  <a:pt x="2608" y="2615"/>
                </a:lnTo>
                <a:lnTo>
                  <a:pt x="2608" y="2611"/>
                </a:lnTo>
                <a:lnTo>
                  <a:pt x="2608" y="2608"/>
                </a:lnTo>
                <a:lnTo>
                  <a:pt x="2609" y="2604"/>
                </a:lnTo>
                <a:lnTo>
                  <a:pt x="2611" y="2604"/>
                </a:lnTo>
                <a:lnTo>
                  <a:pt x="2611" y="2606"/>
                </a:lnTo>
                <a:lnTo>
                  <a:pt x="2613" y="2606"/>
                </a:lnTo>
                <a:lnTo>
                  <a:pt x="2615" y="2602"/>
                </a:lnTo>
                <a:lnTo>
                  <a:pt x="2617" y="2602"/>
                </a:lnTo>
                <a:lnTo>
                  <a:pt x="2619" y="2602"/>
                </a:lnTo>
                <a:lnTo>
                  <a:pt x="2621" y="2604"/>
                </a:lnTo>
                <a:lnTo>
                  <a:pt x="2623" y="2600"/>
                </a:lnTo>
                <a:lnTo>
                  <a:pt x="2623" y="2598"/>
                </a:lnTo>
                <a:lnTo>
                  <a:pt x="2625" y="2594"/>
                </a:lnTo>
                <a:lnTo>
                  <a:pt x="2627" y="2592"/>
                </a:lnTo>
                <a:lnTo>
                  <a:pt x="2625" y="2588"/>
                </a:lnTo>
                <a:lnTo>
                  <a:pt x="2625" y="2587"/>
                </a:lnTo>
                <a:lnTo>
                  <a:pt x="2623" y="2583"/>
                </a:lnTo>
                <a:lnTo>
                  <a:pt x="2621" y="2577"/>
                </a:lnTo>
                <a:lnTo>
                  <a:pt x="2623" y="2575"/>
                </a:lnTo>
                <a:lnTo>
                  <a:pt x="2625" y="2577"/>
                </a:lnTo>
                <a:lnTo>
                  <a:pt x="2627" y="2575"/>
                </a:lnTo>
                <a:lnTo>
                  <a:pt x="2629" y="2575"/>
                </a:lnTo>
                <a:lnTo>
                  <a:pt x="2629" y="2579"/>
                </a:lnTo>
                <a:lnTo>
                  <a:pt x="2631" y="2579"/>
                </a:lnTo>
                <a:lnTo>
                  <a:pt x="2631" y="2581"/>
                </a:lnTo>
                <a:lnTo>
                  <a:pt x="2634" y="2579"/>
                </a:lnTo>
                <a:lnTo>
                  <a:pt x="2636" y="2579"/>
                </a:lnTo>
                <a:lnTo>
                  <a:pt x="2640" y="2579"/>
                </a:lnTo>
                <a:lnTo>
                  <a:pt x="2638" y="2581"/>
                </a:lnTo>
                <a:lnTo>
                  <a:pt x="2642" y="2581"/>
                </a:lnTo>
                <a:lnTo>
                  <a:pt x="2644" y="2577"/>
                </a:lnTo>
                <a:lnTo>
                  <a:pt x="2644" y="2575"/>
                </a:lnTo>
                <a:lnTo>
                  <a:pt x="2646" y="2571"/>
                </a:lnTo>
                <a:lnTo>
                  <a:pt x="2646" y="2569"/>
                </a:lnTo>
                <a:lnTo>
                  <a:pt x="2644" y="2567"/>
                </a:lnTo>
                <a:lnTo>
                  <a:pt x="2642" y="2567"/>
                </a:lnTo>
                <a:lnTo>
                  <a:pt x="2640" y="2565"/>
                </a:lnTo>
                <a:lnTo>
                  <a:pt x="2638" y="2565"/>
                </a:lnTo>
                <a:lnTo>
                  <a:pt x="2638" y="2562"/>
                </a:lnTo>
                <a:lnTo>
                  <a:pt x="2640" y="2562"/>
                </a:lnTo>
                <a:lnTo>
                  <a:pt x="2642" y="2563"/>
                </a:lnTo>
                <a:lnTo>
                  <a:pt x="2644" y="2562"/>
                </a:lnTo>
                <a:lnTo>
                  <a:pt x="2644" y="2560"/>
                </a:lnTo>
                <a:lnTo>
                  <a:pt x="2646" y="2562"/>
                </a:lnTo>
                <a:lnTo>
                  <a:pt x="2648" y="2562"/>
                </a:lnTo>
                <a:lnTo>
                  <a:pt x="2650" y="2560"/>
                </a:lnTo>
                <a:lnTo>
                  <a:pt x="2652" y="2558"/>
                </a:lnTo>
                <a:lnTo>
                  <a:pt x="2652" y="2556"/>
                </a:lnTo>
                <a:lnTo>
                  <a:pt x="2654" y="2554"/>
                </a:lnTo>
                <a:lnTo>
                  <a:pt x="2656" y="2554"/>
                </a:lnTo>
                <a:lnTo>
                  <a:pt x="2657" y="2554"/>
                </a:lnTo>
                <a:lnTo>
                  <a:pt x="2661" y="2554"/>
                </a:lnTo>
                <a:lnTo>
                  <a:pt x="2663" y="2550"/>
                </a:lnTo>
                <a:lnTo>
                  <a:pt x="2665" y="2548"/>
                </a:lnTo>
                <a:lnTo>
                  <a:pt x="2667" y="2546"/>
                </a:lnTo>
                <a:lnTo>
                  <a:pt x="2669" y="2546"/>
                </a:lnTo>
                <a:lnTo>
                  <a:pt x="2673" y="2546"/>
                </a:lnTo>
                <a:lnTo>
                  <a:pt x="2675" y="2548"/>
                </a:lnTo>
                <a:lnTo>
                  <a:pt x="2677" y="2548"/>
                </a:lnTo>
                <a:lnTo>
                  <a:pt x="2679" y="2544"/>
                </a:lnTo>
                <a:lnTo>
                  <a:pt x="2679" y="2542"/>
                </a:lnTo>
                <a:lnTo>
                  <a:pt x="2681" y="2540"/>
                </a:lnTo>
                <a:lnTo>
                  <a:pt x="2681" y="2539"/>
                </a:lnTo>
                <a:lnTo>
                  <a:pt x="2679" y="2540"/>
                </a:lnTo>
                <a:lnTo>
                  <a:pt x="2677" y="2542"/>
                </a:lnTo>
                <a:lnTo>
                  <a:pt x="2677" y="2544"/>
                </a:lnTo>
                <a:lnTo>
                  <a:pt x="2675" y="2544"/>
                </a:lnTo>
                <a:lnTo>
                  <a:pt x="2677" y="2540"/>
                </a:lnTo>
                <a:lnTo>
                  <a:pt x="2675" y="2539"/>
                </a:lnTo>
                <a:lnTo>
                  <a:pt x="2671" y="2537"/>
                </a:lnTo>
                <a:lnTo>
                  <a:pt x="2667" y="2535"/>
                </a:lnTo>
                <a:lnTo>
                  <a:pt x="2663" y="2535"/>
                </a:lnTo>
                <a:lnTo>
                  <a:pt x="2661" y="2535"/>
                </a:lnTo>
                <a:lnTo>
                  <a:pt x="2657" y="2535"/>
                </a:lnTo>
                <a:lnTo>
                  <a:pt x="2654" y="2537"/>
                </a:lnTo>
                <a:lnTo>
                  <a:pt x="2652" y="2535"/>
                </a:lnTo>
                <a:lnTo>
                  <a:pt x="2650" y="2537"/>
                </a:lnTo>
                <a:lnTo>
                  <a:pt x="2652" y="2537"/>
                </a:lnTo>
                <a:lnTo>
                  <a:pt x="2654" y="2539"/>
                </a:lnTo>
                <a:lnTo>
                  <a:pt x="2654" y="2540"/>
                </a:lnTo>
                <a:lnTo>
                  <a:pt x="2652" y="2542"/>
                </a:lnTo>
                <a:lnTo>
                  <a:pt x="2652" y="2540"/>
                </a:lnTo>
                <a:lnTo>
                  <a:pt x="2650" y="2542"/>
                </a:lnTo>
                <a:lnTo>
                  <a:pt x="2648" y="2542"/>
                </a:lnTo>
                <a:lnTo>
                  <a:pt x="2644" y="2542"/>
                </a:lnTo>
                <a:lnTo>
                  <a:pt x="2642" y="2542"/>
                </a:lnTo>
                <a:lnTo>
                  <a:pt x="2640" y="2544"/>
                </a:lnTo>
                <a:lnTo>
                  <a:pt x="2642" y="2544"/>
                </a:lnTo>
                <a:lnTo>
                  <a:pt x="2644" y="2546"/>
                </a:lnTo>
                <a:lnTo>
                  <a:pt x="2644" y="2550"/>
                </a:lnTo>
                <a:lnTo>
                  <a:pt x="2644" y="2552"/>
                </a:lnTo>
                <a:lnTo>
                  <a:pt x="2640" y="2552"/>
                </a:lnTo>
                <a:lnTo>
                  <a:pt x="2638" y="2554"/>
                </a:lnTo>
                <a:lnTo>
                  <a:pt x="2636" y="2554"/>
                </a:lnTo>
                <a:lnTo>
                  <a:pt x="2634" y="2552"/>
                </a:lnTo>
                <a:lnTo>
                  <a:pt x="2636" y="2554"/>
                </a:lnTo>
                <a:lnTo>
                  <a:pt x="2634" y="2558"/>
                </a:lnTo>
                <a:lnTo>
                  <a:pt x="2633" y="2560"/>
                </a:lnTo>
                <a:lnTo>
                  <a:pt x="2633" y="2562"/>
                </a:lnTo>
                <a:lnTo>
                  <a:pt x="2634" y="2563"/>
                </a:lnTo>
                <a:lnTo>
                  <a:pt x="2633" y="2565"/>
                </a:lnTo>
                <a:lnTo>
                  <a:pt x="2631" y="2565"/>
                </a:lnTo>
                <a:lnTo>
                  <a:pt x="2629" y="2565"/>
                </a:lnTo>
                <a:lnTo>
                  <a:pt x="2625" y="2565"/>
                </a:lnTo>
                <a:lnTo>
                  <a:pt x="2623" y="2565"/>
                </a:lnTo>
                <a:lnTo>
                  <a:pt x="2621" y="2567"/>
                </a:lnTo>
                <a:lnTo>
                  <a:pt x="2621" y="2563"/>
                </a:lnTo>
                <a:lnTo>
                  <a:pt x="2617" y="2565"/>
                </a:lnTo>
                <a:lnTo>
                  <a:pt x="2615" y="2567"/>
                </a:lnTo>
                <a:lnTo>
                  <a:pt x="2613" y="2567"/>
                </a:lnTo>
                <a:lnTo>
                  <a:pt x="2611" y="2569"/>
                </a:lnTo>
                <a:lnTo>
                  <a:pt x="2611" y="2571"/>
                </a:lnTo>
                <a:lnTo>
                  <a:pt x="2609" y="2575"/>
                </a:lnTo>
                <a:lnTo>
                  <a:pt x="2608" y="2575"/>
                </a:lnTo>
                <a:lnTo>
                  <a:pt x="2608" y="2577"/>
                </a:lnTo>
                <a:lnTo>
                  <a:pt x="2609" y="2579"/>
                </a:lnTo>
                <a:lnTo>
                  <a:pt x="2608" y="2581"/>
                </a:lnTo>
                <a:lnTo>
                  <a:pt x="2608" y="2583"/>
                </a:lnTo>
                <a:lnTo>
                  <a:pt x="2609" y="2585"/>
                </a:lnTo>
                <a:lnTo>
                  <a:pt x="2611" y="2581"/>
                </a:lnTo>
                <a:lnTo>
                  <a:pt x="2615" y="2581"/>
                </a:lnTo>
                <a:lnTo>
                  <a:pt x="2617" y="2583"/>
                </a:lnTo>
                <a:lnTo>
                  <a:pt x="2619" y="2587"/>
                </a:lnTo>
                <a:lnTo>
                  <a:pt x="2619" y="2588"/>
                </a:lnTo>
                <a:lnTo>
                  <a:pt x="2615" y="2594"/>
                </a:lnTo>
                <a:lnTo>
                  <a:pt x="2613" y="2596"/>
                </a:lnTo>
                <a:lnTo>
                  <a:pt x="2611" y="2596"/>
                </a:lnTo>
                <a:lnTo>
                  <a:pt x="2609" y="2594"/>
                </a:lnTo>
                <a:lnTo>
                  <a:pt x="2608" y="2592"/>
                </a:lnTo>
                <a:lnTo>
                  <a:pt x="2604" y="2592"/>
                </a:lnTo>
                <a:lnTo>
                  <a:pt x="2602" y="2594"/>
                </a:lnTo>
                <a:lnTo>
                  <a:pt x="2600" y="2594"/>
                </a:lnTo>
                <a:lnTo>
                  <a:pt x="2600" y="2592"/>
                </a:lnTo>
                <a:lnTo>
                  <a:pt x="2598" y="2592"/>
                </a:lnTo>
                <a:lnTo>
                  <a:pt x="2594" y="2588"/>
                </a:lnTo>
                <a:lnTo>
                  <a:pt x="2592" y="2588"/>
                </a:lnTo>
                <a:lnTo>
                  <a:pt x="2590" y="2590"/>
                </a:lnTo>
                <a:lnTo>
                  <a:pt x="2588" y="2588"/>
                </a:lnTo>
                <a:lnTo>
                  <a:pt x="2588" y="2587"/>
                </a:lnTo>
                <a:lnTo>
                  <a:pt x="2588" y="2585"/>
                </a:lnTo>
                <a:lnTo>
                  <a:pt x="2586" y="2585"/>
                </a:lnTo>
                <a:lnTo>
                  <a:pt x="2585" y="2583"/>
                </a:lnTo>
                <a:lnTo>
                  <a:pt x="2583" y="2583"/>
                </a:lnTo>
                <a:lnTo>
                  <a:pt x="2581" y="2581"/>
                </a:lnTo>
                <a:lnTo>
                  <a:pt x="2577" y="2577"/>
                </a:lnTo>
                <a:lnTo>
                  <a:pt x="2575" y="2577"/>
                </a:lnTo>
                <a:lnTo>
                  <a:pt x="2575" y="2575"/>
                </a:lnTo>
                <a:lnTo>
                  <a:pt x="2573" y="2573"/>
                </a:lnTo>
                <a:lnTo>
                  <a:pt x="2571" y="2571"/>
                </a:lnTo>
                <a:lnTo>
                  <a:pt x="2571" y="2569"/>
                </a:lnTo>
                <a:lnTo>
                  <a:pt x="2571" y="2567"/>
                </a:lnTo>
                <a:lnTo>
                  <a:pt x="2573" y="2565"/>
                </a:lnTo>
                <a:lnTo>
                  <a:pt x="2571" y="2567"/>
                </a:lnTo>
                <a:lnTo>
                  <a:pt x="2567" y="2567"/>
                </a:lnTo>
                <a:lnTo>
                  <a:pt x="2567" y="2569"/>
                </a:lnTo>
                <a:lnTo>
                  <a:pt x="2565" y="2571"/>
                </a:lnTo>
                <a:lnTo>
                  <a:pt x="2569" y="2571"/>
                </a:lnTo>
                <a:lnTo>
                  <a:pt x="2571" y="2573"/>
                </a:lnTo>
                <a:lnTo>
                  <a:pt x="2571" y="2577"/>
                </a:lnTo>
                <a:lnTo>
                  <a:pt x="2573" y="2581"/>
                </a:lnTo>
                <a:lnTo>
                  <a:pt x="2575" y="2583"/>
                </a:lnTo>
                <a:lnTo>
                  <a:pt x="2577" y="2585"/>
                </a:lnTo>
                <a:lnTo>
                  <a:pt x="2581" y="2588"/>
                </a:lnTo>
                <a:lnTo>
                  <a:pt x="2583" y="2588"/>
                </a:lnTo>
                <a:lnTo>
                  <a:pt x="2585" y="2592"/>
                </a:lnTo>
                <a:lnTo>
                  <a:pt x="2586" y="2592"/>
                </a:lnTo>
                <a:lnTo>
                  <a:pt x="2588" y="2592"/>
                </a:lnTo>
                <a:lnTo>
                  <a:pt x="2590" y="2592"/>
                </a:lnTo>
                <a:lnTo>
                  <a:pt x="2594" y="2592"/>
                </a:lnTo>
                <a:lnTo>
                  <a:pt x="2596" y="2592"/>
                </a:lnTo>
                <a:lnTo>
                  <a:pt x="2598" y="2594"/>
                </a:lnTo>
                <a:lnTo>
                  <a:pt x="2600" y="2596"/>
                </a:lnTo>
                <a:lnTo>
                  <a:pt x="2600" y="2598"/>
                </a:lnTo>
                <a:lnTo>
                  <a:pt x="2598" y="2600"/>
                </a:lnTo>
                <a:lnTo>
                  <a:pt x="2598" y="2604"/>
                </a:lnTo>
                <a:lnTo>
                  <a:pt x="2594" y="2608"/>
                </a:lnTo>
                <a:lnTo>
                  <a:pt x="2592" y="2608"/>
                </a:lnTo>
                <a:lnTo>
                  <a:pt x="2590" y="2613"/>
                </a:lnTo>
                <a:lnTo>
                  <a:pt x="2590" y="2617"/>
                </a:lnTo>
                <a:lnTo>
                  <a:pt x="2588" y="2619"/>
                </a:lnTo>
                <a:lnTo>
                  <a:pt x="2588" y="2621"/>
                </a:lnTo>
                <a:lnTo>
                  <a:pt x="2588" y="2623"/>
                </a:lnTo>
                <a:lnTo>
                  <a:pt x="2586" y="2625"/>
                </a:lnTo>
                <a:lnTo>
                  <a:pt x="2585" y="2625"/>
                </a:lnTo>
                <a:lnTo>
                  <a:pt x="2581" y="2627"/>
                </a:lnTo>
                <a:lnTo>
                  <a:pt x="2579" y="2629"/>
                </a:lnTo>
                <a:lnTo>
                  <a:pt x="2579" y="2625"/>
                </a:lnTo>
                <a:lnTo>
                  <a:pt x="2577" y="2621"/>
                </a:lnTo>
                <a:lnTo>
                  <a:pt x="2575" y="2619"/>
                </a:lnTo>
                <a:lnTo>
                  <a:pt x="2571" y="2619"/>
                </a:lnTo>
                <a:lnTo>
                  <a:pt x="2569" y="2621"/>
                </a:lnTo>
                <a:lnTo>
                  <a:pt x="2567" y="2623"/>
                </a:lnTo>
                <a:lnTo>
                  <a:pt x="2565" y="2623"/>
                </a:lnTo>
                <a:lnTo>
                  <a:pt x="2563" y="2619"/>
                </a:lnTo>
                <a:lnTo>
                  <a:pt x="2561" y="2619"/>
                </a:lnTo>
                <a:lnTo>
                  <a:pt x="2558" y="2619"/>
                </a:lnTo>
                <a:lnTo>
                  <a:pt x="2556" y="2621"/>
                </a:lnTo>
                <a:lnTo>
                  <a:pt x="2556" y="2619"/>
                </a:lnTo>
                <a:lnTo>
                  <a:pt x="2558" y="2617"/>
                </a:lnTo>
                <a:lnTo>
                  <a:pt x="2560" y="2615"/>
                </a:lnTo>
                <a:lnTo>
                  <a:pt x="2560" y="2613"/>
                </a:lnTo>
                <a:lnTo>
                  <a:pt x="2558" y="2611"/>
                </a:lnTo>
                <a:lnTo>
                  <a:pt x="2556" y="2610"/>
                </a:lnTo>
                <a:lnTo>
                  <a:pt x="2554" y="2610"/>
                </a:lnTo>
                <a:lnTo>
                  <a:pt x="2552" y="2610"/>
                </a:lnTo>
                <a:lnTo>
                  <a:pt x="2554" y="2611"/>
                </a:lnTo>
                <a:lnTo>
                  <a:pt x="2556" y="2611"/>
                </a:lnTo>
                <a:lnTo>
                  <a:pt x="2558" y="2613"/>
                </a:lnTo>
                <a:lnTo>
                  <a:pt x="2556" y="2615"/>
                </a:lnTo>
                <a:lnTo>
                  <a:pt x="2554" y="2615"/>
                </a:lnTo>
                <a:lnTo>
                  <a:pt x="2554" y="2617"/>
                </a:lnTo>
                <a:lnTo>
                  <a:pt x="2554" y="2619"/>
                </a:lnTo>
                <a:lnTo>
                  <a:pt x="2554" y="2621"/>
                </a:lnTo>
                <a:lnTo>
                  <a:pt x="2552" y="2621"/>
                </a:lnTo>
                <a:lnTo>
                  <a:pt x="2554" y="2625"/>
                </a:lnTo>
                <a:lnTo>
                  <a:pt x="2552" y="2625"/>
                </a:lnTo>
                <a:lnTo>
                  <a:pt x="2550" y="2625"/>
                </a:lnTo>
                <a:lnTo>
                  <a:pt x="2548" y="2627"/>
                </a:lnTo>
                <a:lnTo>
                  <a:pt x="2550" y="2629"/>
                </a:lnTo>
                <a:lnTo>
                  <a:pt x="2552" y="2631"/>
                </a:lnTo>
                <a:lnTo>
                  <a:pt x="2554" y="2633"/>
                </a:lnTo>
                <a:lnTo>
                  <a:pt x="2556" y="2635"/>
                </a:lnTo>
                <a:lnTo>
                  <a:pt x="2556" y="2636"/>
                </a:lnTo>
                <a:lnTo>
                  <a:pt x="2556" y="2638"/>
                </a:lnTo>
                <a:lnTo>
                  <a:pt x="2558" y="2636"/>
                </a:lnTo>
                <a:lnTo>
                  <a:pt x="2560" y="2635"/>
                </a:lnTo>
                <a:lnTo>
                  <a:pt x="2560" y="2633"/>
                </a:lnTo>
                <a:lnTo>
                  <a:pt x="2561" y="2633"/>
                </a:lnTo>
                <a:lnTo>
                  <a:pt x="2563" y="2635"/>
                </a:lnTo>
                <a:lnTo>
                  <a:pt x="2565" y="2638"/>
                </a:lnTo>
                <a:lnTo>
                  <a:pt x="2561" y="2638"/>
                </a:lnTo>
                <a:lnTo>
                  <a:pt x="2563" y="2640"/>
                </a:lnTo>
                <a:lnTo>
                  <a:pt x="2565" y="2642"/>
                </a:lnTo>
                <a:lnTo>
                  <a:pt x="2569" y="2644"/>
                </a:lnTo>
                <a:lnTo>
                  <a:pt x="2569" y="2646"/>
                </a:lnTo>
                <a:lnTo>
                  <a:pt x="2567" y="2648"/>
                </a:lnTo>
                <a:lnTo>
                  <a:pt x="2571" y="2648"/>
                </a:lnTo>
                <a:lnTo>
                  <a:pt x="2575" y="2650"/>
                </a:lnTo>
                <a:lnTo>
                  <a:pt x="2581" y="2650"/>
                </a:lnTo>
                <a:lnTo>
                  <a:pt x="2583" y="2650"/>
                </a:lnTo>
                <a:lnTo>
                  <a:pt x="2585" y="2648"/>
                </a:lnTo>
                <a:lnTo>
                  <a:pt x="2586" y="2646"/>
                </a:lnTo>
                <a:lnTo>
                  <a:pt x="2588" y="2642"/>
                </a:lnTo>
                <a:lnTo>
                  <a:pt x="2590" y="2642"/>
                </a:lnTo>
                <a:lnTo>
                  <a:pt x="2592" y="2640"/>
                </a:lnTo>
                <a:lnTo>
                  <a:pt x="2594" y="2640"/>
                </a:lnTo>
                <a:lnTo>
                  <a:pt x="2596" y="2642"/>
                </a:lnTo>
                <a:lnTo>
                  <a:pt x="2598" y="2642"/>
                </a:lnTo>
                <a:lnTo>
                  <a:pt x="2600" y="2644"/>
                </a:lnTo>
                <a:lnTo>
                  <a:pt x="2600" y="2646"/>
                </a:lnTo>
                <a:lnTo>
                  <a:pt x="2600" y="2650"/>
                </a:lnTo>
                <a:lnTo>
                  <a:pt x="2600" y="2652"/>
                </a:lnTo>
                <a:lnTo>
                  <a:pt x="2604" y="2654"/>
                </a:lnTo>
                <a:lnTo>
                  <a:pt x="2606" y="2654"/>
                </a:lnTo>
                <a:lnTo>
                  <a:pt x="2609" y="2654"/>
                </a:lnTo>
                <a:lnTo>
                  <a:pt x="2611" y="2656"/>
                </a:lnTo>
                <a:lnTo>
                  <a:pt x="2611" y="2658"/>
                </a:lnTo>
                <a:lnTo>
                  <a:pt x="2613" y="2658"/>
                </a:lnTo>
                <a:lnTo>
                  <a:pt x="2613" y="2656"/>
                </a:lnTo>
                <a:lnTo>
                  <a:pt x="2613" y="2652"/>
                </a:lnTo>
                <a:lnTo>
                  <a:pt x="2613" y="2650"/>
                </a:lnTo>
                <a:lnTo>
                  <a:pt x="2611" y="2648"/>
                </a:lnTo>
                <a:lnTo>
                  <a:pt x="2608" y="2648"/>
                </a:lnTo>
                <a:lnTo>
                  <a:pt x="2609" y="2646"/>
                </a:lnTo>
                <a:lnTo>
                  <a:pt x="2611" y="2648"/>
                </a:lnTo>
                <a:lnTo>
                  <a:pt x="2615" y="2648"/>
                </a:lnTo>
                <a:lnTo>
                  <a:pt x="2617" y="2648"/>
                </a:lnTo>
                <a:lnTo>
                  <a:pt x="2619" y="2650"/>
                </a:lnTo>
                <a:lnTo>
                  <a:pt x="2617" y="2654"/>
                </a:lnTo>
                <a:lnTo>
                  <a:pt x="2617" y="2656"/>
                </a:lnTo>
                <a:lnTo>
                  <a:pt x="2619" y="2654"/>
                </a:lnTo>
                <a:lnTo>
                  <a:pt x="2621" y="2652"/>
                </a:lnTo>
                <a:lnTo>
                  <a:pt x="2623" y="2654"/>
                </a:lnTo>
                <a:lnTo>
                  <a:pt x="2623" y="2658"/>
                </a:lnTo>
                <a:lnTo>
                  <a:pt x="2625" y="2659"/>
                </a:lnTo>
                <a:lnTo>
                  <a:pt x="2627" y="2663"/>
                </a:lnTo>
                <a:lnTo>
                  <a:pt x="2629" y="2665"/>
                </a:lnTo>
                <a:lnTo>
                  <a:pt x="2633" y="2671"/>
                </a:lnTo>
                <a:lnTo>
                  <a:pt x="2634" y="2673"/>
                </a:lnTo>
                <a:lnTo>
                  <a:pt x="2636" y="2675"/>
                </a:lnTo>
                <a:lnTo>
                  <a:pt x="2638" y="2677"/>
                </a:lnTo>
                <a:lnTo>
                  <a:pt x="2640" y="2677"/>
                </a:lnTo>
                <a:lnTo>
                  <a:pt x="2642" y="2679"/>
                </a:lnTo>
                <a:lnTo>
                  <a:pt x="2646" y="2679"/>
                </a:lnTo>
                <a:lnTo>
                  <a:pt x="2650" y="2681"/>
                </a:lnTo>
                <a:lnTo>
                  <a:pt x="2648" y="2683"/>
                </a:lnTo>
                <a:lnTo>
                  <a:pt x="2646" y="2684"/>
                </a:lnTo>
                <a:lnTo>
                  <a:pt x="2644" y="2686"/>
                </a:lnTo>
                <a:lnTo>
                  <a:pt x="2642" y="2688"/>
                </a:lnTo>
                <a:lnTo>
                  <a:pt x="2642" y="2686"/>
                </a:lnTo>
                <a:lnTo>
                  <a:pt x="2640" y="2686"/>
                </a:lnTo>
                <a:lnTo>
                  <a:pt x="2640" y="2684"/>
                </a:lnTo>
                <a:lnTo>
                  <a:pt x="2638" y="2684"/>
                </a:lnTo>
                <a:lnTo>
                  <a:pt x="2638" y="2683"/>
                </a:lnTo>
                <a:lnTo>
                  <a:pt x="2636" y="2681"/>
                </a:lnTo>
                <a:lnTo>
                  <a:pt x="2634" y="2681"/>
                </a:lnTo>
                <a:lnTo>
                  <a:pt x="2633" y="2683"/>
                </a:lnTo>
                <a:lnTo>
                  <a:pt x="2633" y="2684"/>
                </a:lnTo>
                <a:lnTo>
                  <a:pt x="2631" y="2684"/>
                </a:lnTo>
                <a:lnTo>
                  <a:pt x="2631" y="2686"/>
                </a:lnTo>
                <a:lnTo>
                  <a:pt x="2629" y="2688"/>
                </a:lnTo>
                <a:lnTo>
                  <a:pt x="2627" y="2688"/>
                </a:lnTo>
                <a:lnTo>
                  <a:pt x="2627" y="2690"/>
                </a:lnTo>
                <a:lnTo>
                  <a:pt x="2627" y="2692"/>
                </a:lnTo>
                <a:lnTo>
                  <a:pt x="2629" y="2690"/>
                </a:lnTo>
                <a:lnTo>
                  <a:pt x="2629" y="2688"/>
                </a:lnTo>
                <a:lnTo>
                  <a:pt x="2631" y="2688"/>
                </a:lnTo>
                <a:lnTo>
                  <a:pt x="2631" y="2686"/>
                </a:lnTo>
                <a:lnTo>
                  <a:pt x="2633" y="2686"/>
                </a:lnTo>
                <a:lnTo>
                  <a:pt x="2633" y="2684"/>
                </a:lnTo>
                <a:lnTo>
                  <a:pt x="2634" y="2683"/>
                </a:lnTo>
                <a:lnTo>
                  <a:pt x="2636" y="2683"/>
                </a:lnTo>
                <a:lnTo>
                  <a:pt x="2638" y="2684"/>
                </a:lnTo>
                <a:lnTo>
                  <a:pt x="2638" y="2686"/>
                </a:lnTo>
                <a:lnTo>
                  <a:pt x="2640" y="2686"/>
                </a:lnTo>
                <a:lnTo>
                  <a:pt x="2640" y="2688"/>
                </a:lnTo>
                <a:lnTo>
                  <a:pt x="2642" y="2688"/>
                </a:lnTo>
                <a:lnTo>
                  <a:pt x="2644" y="2688"/>
                </a:lnTo>
                <a:lnTo>
                  <a:pt x="2646" y="2688"/>
                </a:lnTo>
                <a:lnTo>
                  <a:pt x="2646" y="2686"/>
                </a:lnTo>
                <a:lnTo>
                  <a:pt x="2648" y="2684"/>
                </a:lnTo>
                <a:lnTo>
                  <a:pt x="2650" y="2684"/>
                </a:lnTo>
                <a:lnTo>
                  <a:pt x="2654" y="2684"/>
                </a:lnTo>
                <a:lnTo>
                  <a:pt x="2656" y="2684"/>
                </a:lnTo>
                <a:lnTo>
                  <a:pt x="2657" y="2686"/>
                </a:lnTo>
                <a:lnTo>
                  <a:pt x="2657" y="2690"/>
                </a:lnTo>
                <a:lnTo>
                  <a:pt x="2656" y="2694"/>
                </a:lnTo>
                <a:lnTo>
                  <a:pt x="2654" y="2696"/>
                </a:lnTo>
                <a:lnTo>
                  <a:pt x="2650" y="2698"/>
                </a:lnTo>
                <a:lnTo>
                  <a:pt x="2648" y="2698"/>
                </a:lnTo>
                <a:lnTo>
                  <a:pt x="2646" y="2698"/>
                </a:lnTo>
                <a:lnTo>
                  <a:pt x="2644" y="2698"/>
                </a:lnTo>
                <a:lnTo>
                  <a:pt x="2644" y="2700"/>
                </a:lnTo>
                <a:lnTo>
                  <a:pt x="2640" y="2702"/>
                </a:lnTo>
                <a:lnTo>
                  <a:pt x="2636" y="2704"/>
                </a:lnTo>
                <a:lnTo>
                  <a:pt x="2633" y="2707"/>
                </a:lnTo>
                <a:lnTo>
                  <a:pt x="2627" y="2711"/>
                </a:lnTo>
                <a:lnTo>
                  <a:pt x="2625" y="2713"/>
                </a:lnTo>
                <a:lnTo>
                  <a:pt x="2621" y="2715"/>
                </a:lnTo>
                <a:lnTo>
                  <a:pt x="2619" y="2717"/>
                </a:lnTo>
                <a:lnTo>
                  <a:pt x="2617" y="2717"/>
                </a:lnTo>
                <a:lnTo>
                  <a:pt x="2617" y="2719"/>
                </a:lnTo>
                <a:lnTo>
                  <a:pt x="2615" y="2719"/>
                </a:lnTo>
                <a:lnTo>
                  <a:pt x="2615" y="2721"/>
                </a:lnTo>
                <a:lnTo>
                  <a:pt x="2611" y="2723"/>
                </a:lnTo>
                <a:lnTo>
                  <a:pt x="2609" y="2723"/>
                </a:lnTo>
                <a:lnTo>
                  <a:pt x="2608" y="2725"/>
                </a:lnTo>
                <a:lnTo>
                  <a:pt x="2604" y="2727"/>
                </a:lnTo>
                <a:lnTo>
                  <a:pt x="2598" y="2731"/>
                </a:lnTo>
                <a:lnTo>
                  <a:pt x="2596" y="2732"/>
                </a:lnTo>
                <a:lnTo>
                  <a:pt x="2594" y="2732"/>
                </a:lnTo>
                <a:lnTo>
                  <a:pt x="2590" y="2736"/>
                </a:lnTo>
                <a:lnTo>
                  <a:pt x="2586" y="2738"/>
                </a:lnTo>
                <a:lnTo>
                  <a:pt x="2585" y="2740"/>
                </a:lnTo>
                <a:lnTo>
                  <a:pt x="2581" y="2744"/>
                </a:lnTo>
                <a:lnTo>
                  <a:pt x="2579" y="2744"/>
                </a:lnTo>
                <a:lnTo>
                  <a:pt x="2575" y="2748"/>
                </a:lnTo>
                <a:lnTo>
                  <a:pt x="2573" y="2750"/>
                </a:lnTo>
                <a:lnTo>
                  <a:pt x="2571" y="2752"/>
                </a:lnTo>
                <a:lnTo>
                  <a:pt x="2567" y="2755"/>
                </a:lnTo>
                <a:lnTo>
                  <a:pt x="2565" y="2757"/>
                </a:lnTo>
                <a:lnTo>
                  <a:pt x="2561" y="2761"/>
                </a:lnTo>
                <a:lnTo>
                  <a:pt x="2558" y="2763"/>
                </a:lnTo>
                <a:lnTo>
                  <a:pt x="2552" y="2769"/>
                </a:lnTo>
                <a:lnTo>
                  <a:pt x="2550" y="2769"/>
                </a:lnTo>
                <a:lnTo>
                  <a:pt x="2546" y="2773"/>
                </a:lnTo>
                <a:lnTo>
                  <a:pt x="2542" y="2775"/>
                </a:lnTo>
                <a:lnTo>
                  <a:pt x="2538" y="2775"/>
                </a:lnTo>
                <a:lnTo>
                  <a:pt x="2537" y="2773"/>
                </a:lnTo>
                <a:lnTo>
                  <a:pt x="2535" y="2765"/>
                </a:lnTo>
                <a:lnTo>
                  <a:pt x="2533" y="2761"/>
                </a:lnTo>
                <a:lnTo>
                  <a:pt x="2533" y="2759"/>
                </a:lnTo>
                <a:lnTo>
                  <a:pt x="2533" y="2757"/>
                </a:lnTo>
                <a:lnTo>
                  <a:pt x="2533" y="2755"/>
                </a:lnTo>
                <a:lnTo>
                  <a:pt x="2533" y="2754"/>
                </a:lnTo>
                <a:lnTo>
                  <a:pt x="2533" y="2752"/>
                </a:lnTo>
                <a:lnTo>
                  <a:pt x="2533" y="2750"/>
                </a:lnTo>
                <a:lnTo>
                  <a:pt x="2533" y="2748"/>
                </a:lnTo>
                <a:lnTo>
                  <a:pt x="2531" y="2748"/>
                </a:lnTo>
                <a:lnTo>
                  <a:pt x="2531" y="2746"/>
                </a:lnTo>
                <a:lnTo>
                  <a:pt x="2529" y="2744"/>
                </a:lnTo>
                <a:lnTo>
                  <a:pt x="2525" y="2742"/>
                </a:lnTo>
                <a:lnTo>
                  <a:pt x="2523" y="2742"/>
                </a:lnTo>
                <a:lnTo>
                  <a:pt x="2523" y="2740"/>
                </a:lnTo>
                <a:lnTo>
                  <a:pt x="2521" y="2738"/>
                </a:lnTo>
                <a:lnTo>
                  <a:pt x="2521" y="2736"/>
                </a:lnTo>
                <a:lnTo>
                  <a:pt x="2521" y="2734"/>
                </a:lnTo>
                <a:lnTo>
                  <a:pt x="2521" y="2732"/>
                </a:lnTo>
                <a:lnTo>
                  <a:pt x="2521" y="2731"/>
                </a:lnTo>
                <a:lnTo>
                  <a:pt x="2521" y="2729"/>
                </a:lnTo>
                <a:lnTo>
                  <a:pt x="2523" y="2727"/>
                </a:lnTo>
                <a:lnTo>
                  <a:pt x="2523" y="2723"/>
                </a:lnTo>
                <a:lnTo>
                  <a:pt x="2525" y="2717"/>
                </a:lnTo>
                <a:lnTo>
                  <a:pt x="2527" y="2715"/>
                </a:lnTo>
                <a:lnTo>
                  <a:pt x="2529" y="2715"/>
                </a:lnTo>
                <a:lnTo>
                  <a:pt x="2531" y="2715"/>
                </a:lnTo>
                <a:lnTo>
                  <a:pt x="2533" y="2715"/>
                </a:lnTo>
                <a:lnTo>
                  <a:pt x="2535" y="2715"/>
                </a:lnTo>
                <a:lnTo>
                  <a:pt x="2537" y="2713"/>
                </a:lnTo>
                <a:lnTo>
                  <a:pt x="2537" y="2711"/>
                </a:lnTo>
                <a:lnTo>
                  <a:pt x="2537" y="2709"/>
                </a:lnTo>
                <a:lnTo>
                  <a:pt x="2537" y="2707"/>
                </a:lnTo>
                <a:lnTo>
                  <a:pt x="2533" y="2706"/>
                </a:lnTo>
                <a:lnTo>
                  <a:pt x="2533" y="2709"/>
                </a:lnTo>
                <a:lnTo>
                  <a:pt x="2535" y="2711"/>
                </a:lnTo>
                <a:lnTo>
                  <a:pt x="2531" y="2713"/>
                </a:lnTo>
                <a:lnTo>
                  <a:pt x="2529" y="2713"/>
                </a:lnTo>
                <a:lnTo>
                  <a:pt x="2525" y="2713"/>
                </a:lnTo>
                <a:lnTo>
                  <a:pt x="2523" y="2715"/>
                </a:lnTo>
                <a:lnTo>
                  <a:pt x="2523" y="2717"/>
                </a:lnTo>
                <a:lnTo>
                  <a:pt x="2521" y="2721"/>
                </a:lnTo>
                <a:lnTo>
                  <a:pt x="2521" y="2723"/>
                </a:lnTo>
                <a:lnTo>
                  <a:pt x="2519" y="2723"/>
                </a:lnTo>
                <a:lnTo>
                  <a:pt x="2519" y="2727"/>
                </a:lnTo>
                <a:lnTo>
                  <a:pt x="2517" y="2731"/>
                </a:lnTo>
                <a:lnTo>
                  <a:pt x="2517" y="2732"/>
                </a:lnTo>
                <a:lnTo>
                  <a:pt x="2513" y="2731"/>
                </a:lnTo>
                <a:lnTo>
                  <a:pt x="2512" y="2729"/>
                </a:lnTo>
                <a:lnTo>
                  <a:pt x="2510" y="2725"/>
                </a:lnTo>
                <a:lnTo>
                  <a:pt x="2508" y="2723"/>
                </a:lnTo>
                <a:lnTo>
                  <a:pt x="2506" y="2721"/>
                </a:lnTo>
                <a:lnTo>
                  <a:pt x="2504" y="2719"/>
                </a:lnTo>
                <a:lnTo>
                  <a:pt x="2500" y="2717"/>
                </a:lnTo>
                <a:lnTo>
                  <a:pt x="2500" y="2715"/>
                </a:lnTo>
                <a:lnTo>
                  <a:pt x="2498" y="2715"/>
                </a:lnTo>
                <a:lnTo>
                  <a:pt x="2496" y="2713"/>
                </a:lnTo>
                <a:lnTo>
                  <a:pt x="2494" y="2713"/>
                </a:lnTo>
                <a:lnTo>
                  <a:pt x="2492" y="2711"/>
                </a:lnTo>
                <a:lnTo>
                  <a:pt x="2490" y="2711"/>
                </a:lnTo>
                <a:lnTo>
                  <a:pt x="2485" y="2709"/>
                </a:lnTo>
                <a:lnTo>
                  <a:pt x="2483" y="2707"/>
                </a:lnTo>
                <a:lnTo>
                  <a:pt x="2481" y="2707"/>
                </a:lnTo>
                <a:lnTo>
                  <a:pt x="2479" y="2707"/>
                </a:lnTo>
                <a:lnTo>
                  <a:pt x="2475" y="2706"/>
                </a:lnTo>
                <a:lnTo>
                  <a:pt x="2477" y="2704"/>
                </a:lnTo>
                <a:lnTo>
                  <a:pt x="2479" y="2702"/>
                </a:lnTo>
                <a:lnTo>
                  <a:pt x="2479" y="2700"/>
                </a:lnTo>
                <a:lnTo>
                  <a:pt x="2481" y="2698"/>
                </a:lnTo>
                <a:lnTo>
                  <a:pt x="2483" y="2698"/>
                </a:lnTo>
                <a:lnTo>
                  <a:pt x="2483" y="2696"/>
                </a:lnTo>
                <a:lnTo>
                  <a:pt x="2487" y="2694"/>
                </a:lnTo>
                <a:lnTo>
                  <a:pt x="2490" y="2694"/>
                </a:lnTo>
                <a:lnTo>
                  <a:pt x="2490" y="2692"/>
                </a:lnTo>
                <a:lnTo>
                  <a:pt x="2492" y="2690"/>
                </a:lnTo>
                <a:lnTo>
                  <a:pt x="2496" y="2688"/>
                </a:lnTo>
                <a:lnTo>
                  <a:pt x="2498" y="2684"/>
                </a:lnTo>
                <a:lnTo>
                  <a:pt x="2498" y="2681"/>
                </a:lnTo>
                <a:lnTo>
                  <a:pt x="2498" y="2679"/>
                </a:lnTo>
                <a:lnTo>
                  <a:pt x="2498" y="2677"/>
                </a:lnTo>
                <a:lnTo>
                  <a:pt x="2498" y="2675"/>
                </a:lnTo>
                <a:lnTo>
                  <a:pt x="2498" y="2673"/>
                </a:lnTo>
                <a:lnTo>
                  <a:pt x="2496" y="2671"/>
                </a:lnTo>
                <a:lnTo>
                  <a:pt x="2494" y="2667"/>
                </a:lnTo>
                <a:lnTo>
                  <a:pt x="2492" y="2665"/>
                </a:lnTo>
                <a:lnTo>
                  <a:pt x="2490" y="2661"/>
                </a:lnTo>
                <a:lnTo>
                  <a:pt x="2492" y="2658"/>
                </a:lnTo>
                <a:lnTo>
                  <a:pt x="2492" y="2656"/>
                </a:lnTo>
                <a:lnTo>
                  <a:pt x="2494" y="2654"/>
                </a:lnTo>
                <a:lnTo>
                  <a:pt x="2494" y="2652"/>
                </a:lnTo>
                <a:lnTo>
                  <a:pt x="2496" y="2650"/>
                </a:lnTo>
                <a:lnTo>
                  <a:pt x="2498" y="2644"/>
                </a:lnTo>
                <a:lnTo>
                  <a:pt x="2498" y="2640"/>
                </a:lnTo>
                <a:lnTo>
                  <a:pt x="2498" y="2638"/>
                </a:lnTo>
                <a:lnTo>
                  <a:pt x="2498" y="2636"/>
                </a:lnTo>
                <a:lnTo>
                  <a:pt x="2496" y="2635"/>
                </a:lnTo>
                <a:lnTo>
                  <a:pt x="2492" y="2633"/>
                </a:lnTo>
                <a:lnTo>
                  <a:pt x="2490" y="2633"/>
                </a:lnTo>
                <a:lnTo>
                  <a:pt x="2489" y="2633"/>
                </a:lnTo>
                <a:lnTo>
                  <a:pt x="2485" y="2633"/>
                </a:lnTo>
                <a:lnTo>
                  <a:pt x="2481" y="2636"/>
                </a:lnTo>
                <a:lnTo>
                  <a:pt x="2479" y="2636"/>
                </a:lnTo>
                <a:lnTo>
                  <a:pt x="2477" y="2638"/>
                </a:lnTo>
                <a:lnTo>
                  <a:pt x="2475" y="2640"/>
                </a:lnTo>
                <a:lnTo>
                  <a:pt x="2471" y="2646"/>
                </a:lnTo>
                <a:lnTo>
                  <a:pt x="2469" y="2648"/>
                </a:lnTo>
                <a:lnTo>
                  <a:pt x="2471" y="2648"/>
                </a:lnTo>
                <a:lnTo>
                  <a:pt x="2475" y="2646"/>
                </a:lnTo>
                <a:lnTo>
                  <a:pt x="2479" y="2642"/>
                </a:lnTo>
                <a:lnTo>
                  <a:pt x="2481" y="2642"/>
                </a:lnTo>
                <a:lnTo>
                  <a:pt x="2483" y="2640"/>
                </a:lnTo>
                <a:lnTo>
                  <a:pt x="2487" y="2638"/>
                </a:lnTo>
                <a:lnTo>
                  <a:pt x="2489" y="2636"/>
                </a:lnTo>
                <a:lnTo>
                  <a:pt x="2490" y="2636"/>
                </a:lnTo>
                <a:lnTo>
                  <a:pt x="2492" y="2635"/>
                </a:lnTo>
                <a:lnTo>
                  <a:pt x="2494" y="2636"/>
                </a:lnTo>
                <a:lnTo>
                  <a:pt x="2494" y="2640"/>
                </a:lnTo>
                <a:lnTo>
                  <a:pt x="2490" y="2648"/>
                </a:lnTo>
                <a:lnTo>
                  <a:pt x="2489" y="2650"/>
                </a:lnTo>
                <a:lnTo>
                  <a:pt x="2487" y="2654"/>
                </a:lnTo>
                <a:lnTo>
                  <a:pt x="2487" y="2658"/>
                </a:lnTo>
                <a:lnTo>
                  <a:pt x="2485" y="2663"/>
                </a:lnTo>
                <a:lnTo>
                  <a:pt x="2487" y="2665"/>
                </a:lnTo>
                <a:lnTo>
                  <a:pt x="2487" y="2669"/>
                </a:lnTo>
                <a:lnTo>
                  <a:pt x="2489" y="2671"/>
                </a:lnTo>
                <a:lnTo>
                  <a:pt x="2489" y="2673"/>
                </a:lnTo>
                <a:lnTo>
                  <a:pt x="2490" y="2677"/>
                </a:lnTo>
                <a:lnTo>
                  <a:pt x="2490" y="2681"/>
                </a:lnTo>
                <a:lnTo>
                  <a:pt x="2490" y="2683"/>
                </a:lnTo>
                <a:lnTo>
                  <a:pt x="2490" y="2684"/>
                </a:lnTo>
                <a:lnTo>
                  <a:pt x="2489" y="2688"/>
                </a:lnTo>
                <a:lnTo>
                  <a:pt x="2489" y="2690"/>
                </a:lnTo>
                <a:lnTo>
                  <a:pt x="2487" y="2690"/>
                </a:lnTo>
                <a:lnTo>
                  <a:pt x="2485" y="2690"/>
                </a:lnTo>
                <a:lnTo>
                  <a:pt x="2483" y="2690"/>
                </a:lnTo>
                <a:lnTo>
                  <a:pt x="2481" y="2690"/>
                </a:lnTo>
                <a:lnTo>
                  <a:pt x="2479" y="2690"/>
                </a:lnTo>
                <a:lnTo>
                  <a:pt x="2481" y="2686"/>
                </a:lnTo>
                <a:lnTo>
                  <a:pt x="2481" y="2684"/>
                </a:lnTo>
                <a:lnTo>
                  <a:pt x="2479" y="2686"/>
                </a:lnTo>
                <a:lnTo>
                  <a:pt x="2477" y="2690"/>
                </a:lnTo>
                <a:lnTo>
                  <a:pt x="2473" y="2690"/>
                </a:lnTo>
                <a:lnTo>
                  <a:pt x="2471" y="2692"/>
                </a:lnTo>
                <a:lnTo>
                  <a:pt x="2469" y="2694"/>
                </a:lnTo>
                <a:lnTo>
                  <a:pt x="2469" y="2696"/>
                </a:lnTo>
                <a:lnTo>
                  <a:pt x="2467" y="2698"/>
                </a:lnTo>
                <a:lnTo>
                  <a:pt x="2467" y="2700"/>
                </a:lnTo>
                <a:lnTo>
                  <a:pt x="2467" y="2704"/>
                </a:lnTo>
                <a:lnTo>
                  <a:pt x="2467" y="2707"/>
                </a:lnTo>
                <a:lnTo>
                  <a:pt x="2469" y="2709"/>
                </a:lnTo>
                <a:lnTo>
                  <a:pt x="2473" y="2713"/>
                </a:lnTo>
                <a:lnTo>
                  <a:pt x="2475" y="2715"/>
                </a:lnTo>
                <a:lnTo>
                  <a:pt x="2473" y="2719"/>
                </a:lnTo>
                <a:lnTo>
                  <a:pt x="2473" y="2717"/>
                </a:lnTo>
                <a:lnTo>
                  <a:pt x="2469" y="2715"/>
                </a:lnTo>
                <a:lnTo>
                  <a:pt x="2467" y="2715"/>
                </a:lnTo>
                <a:lnTo>
                  <a:pt x="2465" y="2715"/>
                </a:lnTo>
                <a:lnTo>
                  <a:pt x="2464" y="2715"/>
                </a:lnTo>
                <a:lnTo>
                  <a:pt x="2460" y="2717"/>
                </a:lnTo>
                <a:lnTo>
                  <a:pt x="2456" y="2719"/>
                </a:lnTo>
                <a:lnTo>
                  <a:pt x="2454" y="2719"/>
                </a:lnTo>
                <a:lnTo>
                  <a:pt x="2450" y="2719"/>
                </a:lnTo>
                <a:lnTo>
                  <a:pt x="2448" y="2719"/>
                </a:lnTo>
                <a:lnTo>
                  <a:pt x="2446" y="2717"/>
                </a:lnTo>
                <a:lnTo>
                  <a:pt x="2444" y="2715"/>
                </a:lnTo>
                <a:lnTo>
                  <a:pt x="2442" y="2711"/>
                </a:lnTo>
                <a:lnTo>
                  <a:pt x="2442" y="2709"/>
                </a:lnTo>
                <a:lnTo>
                  <a:pt x="2442" y="2707"/>
                </a:lnTo>
                <a:lnTo>
                  <a:pt x="2441" y="2702"/>
                </a:lnTo>
                <a:lnTo>
                  <a:pt x="2439" y="2700"/>
                </a:lnTo>
                <a:lnTo>
                  <a:pt x="2435" y="2700"/>
                </a:lnTo>
                <a:lnTo>
                  <a:pt x="2433" y="2700"/>
                </a:lnTo>
                <a:lnTo>
                  <a:pt x="2431" y="2700"/>
                </a:lnTo>
                <a:lnTo>
                  <a:pt x="2429" y="2700"/>
                </a:lnTo>
                <a:lnTo>
                  <a:pt x="2427" y="2700"/>
                </a:lnTo>
                <a:lnTo>
                  <a:pt x="2423" y="2700"/>
                </a:lnTo>
                <a:lnTo>
                  <a:pt x="2419" y="2702"/>
                </a:lnTo>
                <a:lnTo>
                  <a:pt x="2423" y="2702"/>
                </a:lnTo>
                <a:lnTo>
                  <a:pt x="2427" y="2702"/>
                </a:lnTo>
                <a:lnTo>
                  <a:pt x="2429" y="2702"/>
                </a:lnTo>
                <a:lnTo>
                  <a:pt x="2433" y="2702"/>
                </a:lnTo>
                <a:lnTo>
                  <a:pt x="2435" y="2702"/>
                </a:lnTo>
                <a:lnTo>
                  <a:pt x="2437" y="2702"/>
                </a:lnTo>
                <a:lnTo>
                  <a:pt x="2439" y="2704"/>
                </a:lnTo>
                <a:lnTo>
                  <a:pt x="2439" y="2706"/>
                </a:lnTo>
                <a:lnTo>
                  <a:pt x="2439" y="2709"/>
                </a:lnTo>
                <a:lnTo>
                  <a:pt x="2441" y="2711"/>
                </a:lnTo>
                <a:lnTo>
                  <a:pt x="2441" y="2715"/>
                </a:lnTo>
                <a:lnTo>
                  <a:pt x="2442" y="2717"/>
                </a:lnTo>
                <a:lnTo>
                  <a:pt x="2444" y="2719"/>
                </a:lnTo>
                <a:lnTo>
                  <a:pt x="2446" y="2721"/>
                </a:lnTo>
                <a:lnTo>
                  <a:pt x="2446" y="2723"/>
                </a:lnTo>
                <a:lnTo>
                  <a:pt x="2448" y="2723"/>
                </a:lnTo>
                <a:lnTo>
                  <a:pt x="2450" y="2723"/>
                </a:lnTo>
                <a:lnTo>
                  <a:pt x="2452" y="2723"/>
                </a:lnTo>
                <a:lnTo>
                  <a:pt x="2458" y="2723"/>
                </a:lnTo>
                <a:lnTo>
                  <a:pt x="2460" y="2721"/>
                </a:lnTo>
                <a:lnTo>
                  <a:pt x="2464" y="2719"/>
                </a:lnTo>
                <a:lnTo>
                  <a:pt x="2465" y="2719"/>
                </a:lnTo>
                <a:lnTo>
                  <a:pt x="2471" y="2721"/>
                </a:lnTo>
                <a:lnTo>
                  <a:pt x="2473" y="2723"/>
                </a:lnTo>
                <a:lnTo>
                  <a:pt x="2475" y="2727"/>
                </a:lnTo>
                <a:lnTo>
                  <a:pt x="2475" y="2731"/>
                </a:lnTo>
                <a:lnTo>
                  <a:pt x="2475" y="2734"/>
                </a:lnTo>
                <a:lnTo>
                  <a:pt x="2475" y="2742"/>
                </a:lnTo>
                <a:lnTo>
                  <a:pt x="2475" y="2746"/>
                </a:lnTo>
                <a:lnTo>
                  <a:pt x="2473" y="2750"/>
                </a:lnTo>
                <a:lnTo>
                  <a:pt x="2473" y="2752"/>
                </a:lnTo>
                <a:lnTo>
                  <a:pt x="2471" y="2754"/>
                </a:lnTo>
                <a:lnTo>
                  <a:pt x="2469" y="2755"/>
                </a:lnTo>
                <a:lnTo>
                  <a:pt x="2467" y="2757"/>
                </a:lnTo>
                <a:lnTo>
                  <a:pt x="2464" y="2754"/>
                </a:lnTo>
                <a:lnTo>
                  <a:pt x="2462" y="2754"/>
                </a:lnTo>
                <a:lnTo>
                  <a:pt x="2458" y="2752"/>
                </a:lnTo>
                <a:lnTo>
                  <a:pt x="2456" y="2752"/>
                </a:lnTo>
                <a:lnTo>
                  <a:pt x="2454" y="2750"/>
                </a:lnTo>
                <a:lnTo>
                  <a:pt x="2452" y="2748"/>
                </a:lnTo>
                <a:lnTo>
                  <a:pt x="2448" y="2746"/>
                </a:lnTo>
                <a:lnTo>
                  <a:pt x="2448" y="2750"/>
                </a:lnTo>
                <a:lnTo>
                  <a:pt x="2444" y="2750"/>
                </a:lnTo>
                <a:lnTo>
                  <a:pt x="2442" y="2748"/>
                </a:lnTo>
                <a:lnTo>
                  <a:pt x="2441" y="2746"/>
                </a:lnTo>
                <a:lnTo>
                  <a:pt x="2437" y="2744"/>
                </a:lnTo>
                <a:lnTo>
                  <a:pt x="2435" y="2742"/>
                </a:lnTo>
                <a:lnTo>
                  <a:pt x="2433" y="2738"/>
                </a:lnTo>
                <a:lnTo>
                  <a:pt x="2433" y="2736"/>
                </a:lnTo>
                <a:lnTo>
                  <a:pt x="2431" y="2734"/>
                </a:lnTo>
                <a:lnTo>
                  <a:pt x="2429" y="2732"/>
                </a:lnTo>
                <a:lnTo>
                  <a:pt x="2427" y="2731"/>
                </a:lnTo>
                <a:lnTo>
                  <a:pt x="2423" y="2731"/>
                </a:lnTo>
                <a:lnTo>
                  <a:pt x="2421" y="2731"/>
                </a:lnTo>
                <a:lnTo>
                  <a:pt x="2419" y="2729"/>
                </a:lnTo>
                <a:lnTo>
                  <a:pt x="2417" y="2729"/>
                </a:lnTo>
                <a:lnTo>
                  <a:pt x="2419" y="2731"/>
                </a:lnTo>
                <a:lnTo>
                  <a:pt x="2419" y="2732"/>
                </a:lnTo>
                <a:lnTo>
                  <a:pt x="2421" y="2734"/>
                </a:lnTo>
                <a:lnTo>
                  <a:pt x="2423" y="2734"/>
                </a:lnTo>
                <a:lnTo>
                  <a:pt x="2425" y="2736"/>
                </a:lnTo>
                <a:lnTo>
                  <a:pt x="2429" y="2736"/>
                </a:lnTo>
                <a:lnTo>
                  <a:pt x="2431" y="2738"/>
                </a:lnTo>
                <a:lnTo>
                  <a:pt x="2433" y="2742"/>
                </a:lnTo>
                <a:lnTo>
                  <a:pt x="2433" y="2744"/>
                </a:lnTo>
                <a:lnTo>
                  <a:pt x="2437" y="2748"/>
                </a:lnTo>
                <a:lnTo>
                  <a:pt x="2439" y="2750"/>
                </a:lnTo>
                <a:lnTo>
                  <a:pt x="2442" y="2752"/>
                </a:lnTo>
                <a:lnTo>
                  <a:pt x="2444" y="2752"/>
                </a:lnTo>
                <a:lnTo>
                  <a:pt x="2446" y="2754"/>
                </a:lnTo>
                <a:lnTo>
                  <a:pt x="2442" y="2755"/>
                </a:lnTo>
                <a:lnTo>
                  <a:pt x="2441" y="2755"/>
                </a:lnTo>
                <a:lnTo>
                  <a:pt x="2439" y="2755"/>
                </a:lnTo>
                <a:lnTo>
                  <a:pt x="2435" y="2757"/>
                </a:lnTo>
                <a:lnTo>
                  <a:pt x="2433" y="2757"/>
                </a:lnTo>
                <a:lnTo>
                  <a:pt x="2431" y="2757"/>
                </a:lnTo>
                <a:lnTo>
                  <a:pt x="2429" y="2757"/>
                </a:lnTo>
                <a:lnTo>
                  <a:pt x="2425" y="2755"/>
                </a:lnTo>
                <a:lnTo>
                  <a:pt x="2421" y="2757"/>
                </a:lnTo>
                <a:lnTo>
                  <a:pt x="2419" y="2755"/>
                </a:lnTo>
                <a:lnTo>
                  <a:pt x="2417" y="2755"/>
                </a:lnTo>
                <a:lnTo>
                  <a:pt x="2414" y="2754"/>
                </a:lnTo>
                <a:lnTo>
                  <a:pt x="2410" y="2752"/>
                </a:lnTo>
                <a:lnTo>
                  <a:pt x="2408" y="2752"/>
                </a:lnTo>
                <a:lnTo>
                  <a:pt x="2404" y="2748"/>
                </a:lnTo>
                <a:lnTo>
                  <a:pt x="2402" y="2746"/>
                </a:lnTo>
                <a:lnTo>
                  <a:pt x="2400" y="2746"/>
                </a:lnTo>
                <a:lnTo>
                  <a:pt x="2400" y="2742"/>
                </a:lnTo>
                <a:lnTo>
                  <a:pt x="2398" y="2742"/>
                </a:lnTo>
                <a:lnTo>
                  <a:pt x="2398" y="2740"/>
                </a:lnTo>
                <a:lnTo>
                  <a:pt x="2396" y="2738"/>
                </a:lnTo>
                <a:lnTo>
                  <a:pt x="2394" y="2736"/>
                </a:lnTo>
                <a:lnTo>
                  <a:pt x="2393" y="2736"/>
                </a:lnTo>
                <a:lnTo>
                  <a:pt x="2391" y="2734"/>
                </a:lnTo>
                <a:lnTo>
                  <a:pt x="2391" y="2732"/>
                </a:lnTo>
                <a:lnTo>
                  <a:pt x="2391" y="2731"/>
                </a:lnTo>
                <a:lnTo>
                  <a:pt x="2389" y="2729"/>
                </a:lnTo>
                <a:lnTo>
                  <a:pt x="2389" y="2727"/>
                </a:lnTo>
                <a:lnTo>
                  <a:pt x="2387" y="2725"/>
                </a:lnTo>
                <a:lnTo>
                  <a:pt x="2387" y="2723"/>
                </a:lnTo>
                <a:lnTo>
                  <a:pt x="2385" y="2721"/>
                </a:lnTo>
                <a:lnTo>
                  <a:pt x="2385" y="2725"/>
                </a:lnTo>
                <a:lnTo>
                  <a:pt x="2385" y="2729"/>
                </a:lnTo>
                <a:lnTo>
                  <a:pt x="2383" y="2729"/>
                </a:lnTo>
                <a:lnTo>
                  <a:pt x="2381" y="2729"/>
                </a:lnTo>
                <a:lnTo>
                  <a:pt x="2379" y="2727"/>
                </a:lnTo>
                <a:lnTo>
                  <a:pt x="2373" y="2725"/>
                </a:lnTo>
                <a:lnTo>
                  <a:pt x="2373" y="2721"/>
                </a:lnTo>
                <a:lnTo>
                  <a:pt x="2373" y="2715"/>
                </a:lnTo>
                <a:lnTo>
                  <a:pt x="2371" y="2713"/>
                </a:lnTo>
                <a:lnTo>
                  <a:pt x="2371" y="2711"/>
                </a:lnTo>
                <a:lnTo>
                  <a:pt x="2371" y="2707"/>
                </a:lnTo>
                <a:lnTo>
                  <a:pt x="2369" y="2704"/>
                </a:lnTo>
                <a:lnTo>
                  <a:pt x="2368" y="2702"/>
                </a:lnTo>
                <a:lnTo>
                  <a:pt x="2366" y="2700"/>
                </a:lnTo>
                <a:lnTo>
                  <a:pt x="2366" y="2698"/>
                </a:lnTo>
                <a:lnTo>
                  <a:pt x="2366" y="2696"/>
                </a:lnTo>
                <a:lnTo>
                  <a:pt x="2364" y="2696"/>
                </a:lnTo>
                <a:lnTo>
                  <a:pt x="2364" y="2694"/>
                </a:lnTo>
                <a:lnTo>
                  <a:pt x="2362" y="2692"/>
                </a:lnTo>
                <a:lnTo>
                  <a:pt x="2362" y="2688"/>
                </a:lnTo>
                <a:lnTo>
                  <a:pt x="2360" y="2686"/>
                </a:lnTo>
                <a:lnTo>
                  <a:pt x="2358" y="2686"/>
                </a:lnTo>
                <a:lnTo>
                  <a:pt x="2356" y="2686"/>
                </a:lnTo>
                <a:lnTo>
                  <a:pt x="2356" y="2684"/>
                </a:lnTo>
                <a:lnTo>
                  <a:pt x="2352" y="2686"/>
                </a:lnTo>
                <a:lnTo>
                  <a:pt x="2348" y="2688"/>
                </a:lnTo>
                <a:lnTo>
                  <a:pt x="2345" y="2686"/>
                </a:lnTo>
                <a:lnTo>
                  <a:pt x="2341" y="2686"/>
                </a:lnTo>
                <a:lnTo>
                  <a:pt x="2339" y="2688"/>
                </a:lnTo>
                <a:lnTo>
                  <a:pt x="2337" y="2688"/>
                </a:lnTo>
                <a:lnTo>
                  <a:pt x="2335" y="2692"/>
                </a:lnTo>
                <a:lnTo>
                  <a:pt x="2339" y="2690"/>
                </a:lnTo>
                <a:lnTo>
                  <a:pt x="2343" y="2688"/>
                </a:lnTo>
                <a:lnTo>
                  <a:pt x="2345" y="2688"/>
                </a:lnTo>
                <a:lnTo>
                  <a:pt x="2346" y="2688"/>
                </a:lnTo>
                <a:lnTo>
                  <a:pt x="2345" y="2692"/>
                </a:lnTo>
                <a:lnTo>
                  <a:pt x="2343" y="2694"/>
                </a:lnTo>
                <a:lnTo>
                  <a:pt x="2343" y="2698"/>
                </a:lnTo>
                <a:lnTo>
                  <a:pt x="2343" y="2702"/>
                </a:lnTo>
                <a:lnTo>
                  <a:pt x="2345" y="2702"/>
                </a:lnTo>
                <a:lnTo>
                  <a:pt x="2346" y="2704"/>
                </a:lnTo>
                <a:lnTo>
                  <a:pt x="2348" y="2704"/>
                </a:lnTo>
                <a:lnTo>
                  <a:pt x="2350" y="2704"/>
                </a:lnTo>
                <a:lnTo>
                  <a:pt x="2352" y="2702"/>
                </a:lnTo>
                <a:lnTo>
                  <a:pt x="2354" y="2700"/>
                </a:lnTo>
                <a:lnTo>
                  <a:pt x="2354" y="2696"/>
                </a:lnTo>
                <a:lnTo>
                  <a:pt x="2354" y="2694"/>
                </a:lnTo>
                <a:lnTo>
                  <a:pt x="2354" y="2690"/>
                </a:lnTo>
                <a:lnTo>
                  <a:pt x="2354" y="2688"/>
                </a:lnTo>
                <a:lnTo>
                  <a:pt x="2356" y="2688"/>
                </a:lnTo>
                <a:lnTo>
                  <a:pt x="2358" y="2690"/>
                </a:lnTo>
                <a:lnTo>
                  <a:pt x="2358" y="2692"/>
                </a:lnTo>
                <a:lnTo>
                  <a:pt x="2358" y="2694"/>
                </a:lnTo>
                <a:lnTo>
                  <a:pt x="2360" y="2696"/>
                </a:lnTo>
                <a:lnTo>
                  <a:pt x="2362" y="2702"/>
                </a:lnTo>
                <a:lnTo>
                  <a:pt x="2362" y="2704"/>
                </a:lnTo>
                <a:lnTo>
                  <a:pt x="2362" y="2706"/>
                </a:lnTo>
                <a:lnTo>
                  <a:pt x="2364" y="2707"/>
                </a:lnTo>
                <a:lnTo>
                  <a:pt x="2364" y="2713"/>
                </a:lnTo>
                <a:lnTo>
                  <a:pt x="2366" y="2717"/>
                </a:lnTo>
                <a:lnTo>
                  <a:pt x="2366" y="2719"/>
                </a:lnTo>
                <a:lnTo>
                  <a:pt x="2366" y="2721"/>
                </a:lnTo>
                <a:lnTo>
                  <a:pt x="2366" y="2723"/>
                </a:lnTo>
                <a:lnTo>
                  <a:pt x="2368" y="2723"/>
                </a:lnTo>
                <a:lnTo>
                  <a:pt x="2369" y="2727"/>
                </a:lnTo>
                <a:lnTo>
                  <a:pt x="2369" y="2729"/>
                </a:lnTo>
                <a:lnTo>
                  <a:pt x="2371" y="2731"/>
                </a:lnTo>
                <a:lnTo>
                  <a:pt x="2373" y="2732"/>
                </a:lnTo>
                <a:lnTo>
                  <a:pt x="2375" y="2734"/>
                </a:lnTo>
                <a:lnTo>
                  <a:pt x="2379" y="2736"/>
                </a:lnTo>
                <a:lnTo>
                  <a:pt x="2381" y="2736"/>
                </a:lnTo>
                <a:lnTo>
                  <a:pt x="2383" y="2736"/>
                </a:lnTo>
                <a:lnTo>
                  <a:pt x="2383" y="2738"/>
                </a:lnTo>
                <a:lnTo>
                  <a:pt x="2385" y="2738"/>
                </a:lnTo>
                <a:lnTo>
                  <a:pt x="2383" y="2740"/>
                </a:lnTo>
                <a:lnTo>
                  <a:pt x="2381" y="2740"/>
                </a:lnTo>
                <a:lnTo>
                  <a:pt x="2379" y="2740"/>
                </a:lnTo>
                <a:lnTo>
                  <a:pt x="2377" y="2740"/>
                </a:lnTo>
                <a:lnTo>
                  <a:pt x="2366" y="2740"/>
                </a:lnTo>
                <a:lnTo>
                  <a:pt x="2362" y="2742"/>
                </a:lnTo>
                <a:lnTo>
                  <a:pt x="2360" y="2742"/>
                </a:lnTo>
                <a:lnTo>
                  <a:pt x="2358" y="2742"/>
                </a:lnTo>
                <a:lnTo>
                  <a:pt x="2352" y="2744"/>
                </a:lnTo>
                <a:lnTo>
                  <a:pt x="2352" y="2742"/>
                </a:lnTo>
                <a:lnTo>
                  <a:pt x="2350" y="2738"/>
                </a:lnTo>
                <a:lnTo>
                  <a:pt x="2350" y="2732"/>
                </a:lnTo>
                <a:lnTo>
                  <a:pt x="2348" y="2729"/>
                </a:lnTo>
                <a:lnTo>
                  <a:pt x="2345" y="2725"/>
                </a:lnTo>
                <a:lnTo>
                  <a:pt x="2343" y="2723"/>
                </a:lnTo>
                <a:lnTo>
                  <a:pt x="2345" y="2723"/>
                </a:lnTo>
                <a:lnTo>
                  <a:pt x="2345" y="2721"/>
                </a:lnTo>
                <a:lnTo>
                  <a:pt x="2343" y="2719"/>
                </a:lnTo>
                <a:lnTo>
                  <a:pt x="2341" y="2717"/>
                </a:lnTo>
                <a:lnTo>
                  <a:pt x="2339" y="2717"/>
                </a:lnTo>
                <a:lnTo>
                  <a:pt x="2339" y="2713"/>
                </a:lnTo>
                <a:lnTo>
                  <a:pt x="2337" y="2709"/>
                </a:lnTo>
                <a:lnTo>
                  <a:pt x="2337" y="2707"/>
                </a:lnTo>
                <a:lnTo>
                  <a:pt x="2335" y="2704"/>
                </a:lnTo>
                <a:lnTo>
                  <a:pt x="2333" y="2702"/>
                </a:lnTo>
                <a:lnTo>
                  <a:pt x="2329" y="2700"/>
                </a:lnTo>
                <a:lnTo>
                  <a:pt x="2327" y="2696"/>
                </a:lnTo>
                <a:lnTo>
                  <a:pt x="2323" y="2690"/>
                </a:lnTo>
                <a:lnTo>
                  <a:pt x="2323" y="2688"/>
                </a:lnTo>
                <a:lnTo>
                  <a:pt x="2320" y="2684"/>
                </a:lnTo>
                <a:lnTo>
                  <a:pt x="2318" y="2683"/>
                </a:lnTo>
                <a:lnTo>
                  <a:pt x="2316" y="2683"/>
                </a:lnTo>
                <a:lnTo>
                  <a:pt x="2314" y="2683"/>
                </a:lnTo>
                <a:lnTo>
                  <a:pt x="2312" y="2684"/>
                </a:lnTo>
                <a:lnTo>
                  <a:pt x="2312" y="2686"/>
                </a:lnTo>
                <a:lnTo>
                  <a:pt x="2310" y="2686"/>
                </a:lnTo>
                <a:lnTo>
                  <a:pt x="2314" y="2686"/>
                </a:lnTo>
                <a:lnTo>
                  <a:pt x="2316" y="2684"/>
                </a:lnTo>
                <a:lnTo>
                  <a:pt x="2318" y="2686"/>
                </a:lnTo>
                <a:lnTo>
                  <a:pt x="2320" y="2688"/>
                </a:lnTo>
                <a:lnTo>
                  <a:pt x="2321" y="2690"/>
                </a:lnTo>
                <a:lnTo>
                  <a:pt x="2321" y="2692"/>
                </a:lnTo>
                <a:lnTo>
                  <a:pt x="2325" y="2696"/>
                </a:lnTo>
                <a:lnTo>
                  <a:pt x="2325" y="2698"/>
                </a:lnTo>
                <a:lnTo>
                  <a:pt x="2323" y="2700"/>
                </a:lnTo>
                <a:lnTo>
                  <a:pt x="2321" y="2702"/>
                </a:lnTo>
                <a:lnTo>
                  <a:pt x="2321" y="2704"/>
                </a:lnTo>
                <a:lnTo>
                  <a:pt x="2320" y="2706"/>
                </a:lnTo>
                <a:lnTo>
                  <a:pt x="2320" y="2707"/>
                </a:lnTo>
                <a:lnTo>
                  <a:pt x="2320" y="2709"/>
                </a:lnTo>
                <a:lnTo>
                  <a:pt x="2321" y="2711"/>
                </a:lnTo>
                <a:lnTo>
                  <a:pt x="2323" y="2715"/>
                </a:lnTo>
                <a:lnTo>
                  <a:pt x="2321" y="2715"/>
                </a:lnTo>
                <a:lnTo>
                  <a:pt x="2320" y="2715"/>
                </a:lnTo>
                <a:lnTo>
                  <a:pt x="2318" y="2711"/>
                </a:lnTo>
                <a:lnTo>
                  <a:pt x="2316" y="2711"/>
                </a:lnTo>
                <a:lnTo>
                  <a:pt x="2314" y="2709"/>
                </a:lnTo>
                <a:lnTo>
                  <a:pt x="2312" y="2707"/>
                </a:lnTo>
                <a:lnTo>
                  <a:pt x="2308" y="2704"/>
                </a:lnTo>
                <a:lnTo>
                  <a:pt x="2304" y="2704"/>
                </a:lnTo>
                <a:lnTo>
                  <a:pt x="2304" y="2702"/>
                </a:lnTo>
                <a:lnTo>
                  <a:pt x="2302" y="2702"/>
                </a:lnTo>
                <a:lnTo>
                  <a:pt x="2300" y="2702"/>
                </a:lnTo>
                <a:lnTo>
                  <a:pt x="2297" y="2700"/>
                </a:lnTo>
                <a:lnTo>
                  <a:pt x="2293" y="2698"/>
                </a:lnTo>
                <a:lnTo>
                  <a:pt x="2291" y="2696"/>
                </a:lnTo>
                <a:lnTo>
                  <a:pt x="2287" y="2694"/>
                </a:lnTo>
                <a:lnTo>
                  <a:pt x="2285" y="2694"/>
                </a:lnTo>
                <a:lnTo>
                  <a:pt x="2283" y="2692"/>
                </a:lnTo>
                <a:lnTo>
                  <a:pt x="2279" y="2690"/>
                </a:lnTo>
                <a:lnTo>
                  <a:pt x="2277" y="2690"/>
                </a:lnTo>
                <a:lnTo>
                  <a:pt x="2275" y="2688"/>
                </a:lnTo>
                <a:lnTo>
                  <a:pt x="2275" y="2686"/>
                </a:lnTo>
                <a:lnTo>
                  <a:pt x="2275" y="2684"/>
                </a:lnTo>
                <a:lnTo>
                  <a:pt x="2277" y="2683"/>
                </a:lnTo>
                <a:lnTo>
                  <a:pt x="2275" y="2683"/>
                </a:lnTo>
                <a:lnTo>
                  <a:pt x="2273" y="2683"/>
                </a:lnTo>
                <a:lnTo>
                  <a:pt x="2272" y="2684"/>
                </a:lnTo>
                <a:lnTo>
                  <a:pt x="2270" y="2683"/>
                </a:lnTo>
                <a:lnTo>
                  <a:pt x="2268" y="2679"/>
                </a:lnTo>
                <a:lnTo>
                  <a:pt x="2266" y="2679"/>
                </a:lnTo>
                <a:lnTo>
                  <a:pt x="2264" y="2679"/>
                </a:lnTo>
                <a:lnTo>
                  <a:pt x="2266" y="2683"/>
                </a:lnTo>
                <a:lnTo>
                  <a:pt x="2268" y="2684"/>
                </a:lnTo>
                <a:lnTo>
                  <a:pt x="2270" y="2686"/>
                </a:lnTo>
                <a:lnTo>
                  <a:pt x="2272" y="2686"/>
                </a:lnTo>
                <a:lnTo>
                  <a:pt x="2273" y="2688"/>
                </a:lnTo>
                <a:lnTo>
                  <a:pt x="2275" y="2690"/>
                </a:lnTo>
                <a:lnTo>
                  <a:pt x="2277" y="2692"/>
                </a:lnTo>
                <a:lnTo>
                  <a:pt x="2281" y="2694"/>
                </a:lnTo>
                <a:lnTo>
                  <a:pt x="2285" y="2696"/>
                </a:lnTo>
                <a:lnTo>
                  <a:pt x="2287" y="2698"/>
                </a:lnTo>
                <a:lnTo>
                  <a:pt x="2291" y="2700"/>
                </a:lnTo>
                <a:lnTo>
                  <a:pt x="2293" y="2700"/>
                </a:lnTo>
                <a:lnTo>
                  <a:pt x="2295" y="2702"/>
                </a:lnTo>
                <a:lnTo>
                  <a:pt x="2297" y="2704"/>
                </a:lnTo>
                <a:lnTo>
                  <a:pt x="2298" y="2704"/>
                </a:lnTo>
                <a:lnTo>
                  <a:pt x="2300" y="2706"/>
                </a:lnTo>
                <a:lnTo>
                  <a:pt x="2302" y="2706"/>
                </a:lnTo>
                <a:lnTo>
                  <a:pt x="2306" y="2707"/>
                </a:lnTo>
                <a:lnTo>
                  <a:pt x="2306" y="2709"/>
                </a:lnTo>
                <a:lnTo>
                  <a:pt x="2310" y="2711"/>
                </a:lnTo>
                <a:lnTo>
                  <a:pt x="2314" y="2713"/>
                </a:lnTo>
                <a:lnTo>
                  <a:pt x="2316" y="2715"/>
                </a:lnTo>
                <a:lnTo>
                  <a:pt x="2318" y="2717"/>
                </a:lnTo>
                <a:lnTo>
                  <a:pt x="2320" y="2717"/>
                </a:lnTo>
                <a:lnTo>
                  <a:pt x="2323" y="2717"/>
                </a:lnTo>
                <a:lnTo>
                  <a:pt x="2327" y="2717"/>
                </a:lnTo>
                <a:lnTo>
                  <a:pt x="2329" y="2717"/>
                </a:lnTo>
                <a:lnTo>
                  <a:pt x="2329" y="2719"/>
                </a:lnTo>
                <a:lnTo>
                  <a:pt x="2331" y="2719"/>
                </a:lnTo>
                <a:lnTo>
                  <a:pt x="2333" y="2721"/>
                </a:lnTo>
                <a:lnTo>
                  <a:pt x="2337" y="2725"/>
                </a:lnTo>
                <a:lnTo>
                  <a:pt x="2341" y="2727"/>
                </a:lnTo>
                <a:lnTo>
                  <a:pt x="2343" y="2729"/>
                </a:lnTo>
                <a:lnTo>
                  <a:pt x="2343" y="2731"/>
                </a:lnTo>
                <a:lnTo>
                  <a:pt x="2343" y="2732"/>
                </a:lnTo>
                <a:lnTo>
                  <a:pt x="2343" y="2736"/>
                </a:lnTo>
                <a:lnTo>
                  <a:pt x="2343" y="2738"/>
                </a:lnTo>
                <a:lnTo>
                  <a:pt x="2345" y="2742"/>
                </a:lnTo>
                <a:lnTo>
                  <a:pt x="2346" y="2746"/>
                </a:lnTo>
                <a:lnTo>
                  <a:pt x="2348" y="2748"/>
                </a:lnTo>
                <a:lnTo>
                  <a:pt x="2350" y="2750"/>
                </a:lnTo>
                <a:lnTo>
                  <a:pt x="2348" y="2750"/>
                </a:lnTo>
                <a:lnTo>
                  <a:pt x="2339" y="2752"/>
                </a:lnTo>
                <a:lnTo>
                  <a:pt x="2337" y="2752"/>
                </a:lnTo>
                <a:lnTo>
                  <a:pt x="2333" y="2752"/>
                </a:lnTo>
                <a:lnTo>
                  <a:pt x="2331" y="2754"/>
                </a:lnTo>
                <a:lnTo>
                  <a:pt x="2327" y="2754"/>
                </a:lnTo>
                <a:lnTo>
                  <a:pt x="2325" y="2752"/>
                </a:lnTo>
                <a:lnTo>
                  <a:pt x="2325" y="2748"/>
                </a:lnTo>
                <a:lnTo>
                  <a:pt x="2323" y="2746"/>
                </a:lnTo>
                <a:lnTo>
                  <a:pt x="2321" y="2746"/>
                </a:lnTo>
                <a:lnTo>
                  <a:pt x="2320" y="2744"/>
                </a:lnTo>
                <a:lnTo>
                  <a:pt x="2318" y="2742"/>
                </a:lnTo>
                <a:lnTo>
                  <a:pt x="2314" y="2740"/>
                </a:lnTo>
                <a:lnTo>
                  <a:pt x="2310" y="2738"/>
                </a:lnTo>
                <a:lnTo>
                  <a:pt x="2308" y="2738"/>
                </a:lnTo>
                <a:lnTo>
                  <a:pt x="2306" y="2736"/>
                </a:lnTo>
                <a:lnTo>
                  <a:pt x="2304" y="2736"/>
                </a:lnTo>
                <a:lnTo>
                  <a:pt x="2300" y="2736"/>
                </a:lnTo>
                <a:lnTo>
                  <a:pt x="2298" y="2736"/>
                </a:lnTo>
                <a:lnTo>
                  <a:pt x="2297" y="2736"/>
                </a:lnTo>
                <a:lnTo>
                  <a:pt x="2295" y="2734"/>
                </a:lnTo>
                <a:lnTo>
                  <a:pt x="2289" y="2736"/>
                </a:lnTo>
                <a:lnTo>
                  <a:pt x="2283" y="2738"/>
                </a:lnTo>
                <a:lnTo>
                  <a:pt x="2277" y="2740"/>
                </a:lnTo>
                <a:lnTo>
                  <a:pt x="2273" y="2742"/>
                </a:lnTo>
                <a:lnTo>
                  <a:pt x="2272" y="2742"/>
                </a:lnTo>
                <a:lnTo>
                  <a:pt x="2268" y="2738"/>
                </a:lnTo>
                <a:lnTo>
                  <a:pt x="2268" y="2736"/>
                </a:lnTo>
                <a:lnTo>
                  <a:pt x="2266" y="2732"/>
                </a:lnTo>
                <a:lnTo>
                  <a:pt x="2264" y="2732"/>
                </a:lnTo>
                <a:lnTo>
                  <a:pt x="2262" y="2732"/>
                </a:lnTo>
                <a:lnTo>
                  <a:pt x="2260" y="2732"/>
                </a:lnTo>
                <a:lnTo>
                  <a:pt x="2260" y="2731"/>
                </a:lnTo>
                <a:lnTo>
                  <a:pt x="2258" y="2731"/>
                </a:lnTo>
                <a:lnTo>
                  <a:pt x="2258" y="2729"/>
                </a:lnTo>
                <a:lnTo>
                  <a:pt x="2256" y="2729"/>
                </a:lnTo>
                <a:lnTo>
                  <a:pt x="2249" y="2727"/>
                </a:lnTo>
                <a:lnTo>
                  <a:pt x="2247" y="2727"/>
                </a:lnTo>
                <a:lnTo>
                  <a:pt x="2243" y="2727"/>
                </a:lnTo>
                <a:lnTo>
                  <a:pt x="2241" y="2725"/>
                </a:lnTo>
                <a:lnTo>
                  <a:pt x="2237" y="2723"/>
                </a:lnTo>
                <a:lnTo>
                  <a:pt x="2235" y="2723"/>
                </a:lnTo>
                <a:lnTo>
                  <a:pt x="2231" y="2723"/>
                </a:lnTo>
                <a:lnTo>
                  <a:pt x="2227" y="2723"/>
                </a:lnTo>
                <a:lnTo>
                  <a:pt x="2225" y="2721"/>
                </a:lnTo>
                <a:lnTo>
                  <a:pt x="2224" y="2721"/>
                </a:lnTo>
                <a:lnTo>
                  <a:pt x="2220" y="2721"/>
                </a:lnTo>
                <a:lnTo>
                  <a:pt x="2216" y="2719"/>
                </a:lnTo>
                <a:lnTo>
                  <a:pt x="2214" y="2719"/>
                </a:lnTo>
                <a:lnTo>
                  <a:pt x="2212" y="2717"/>
                </a:lnTo>
                <a:lnTo>
                  <a:pt x="2208" y="2715"/>
                </a:lnTo>
                <a:lnTo>
                  <a:pt x="2204" y="2715"/>
                </a:lnTo>
                <a:lnTo>
                  <a:pt x="2202" y="2717"/>
                </a:lnTo>
                <a:lnTo>
                  <a:pt x="2201" y="2713"/>
                </a:lnTo>
                <a:lnTo>
                  <a:pt x="2197" y="2713"/>
                </a:lnTo>
                <a:lnTo>
                  <a:pt x="2195" y="2711"/>
                </a:lnTo>
                <a:lnTo>
                  <a:pt x="2193" y="2711"/>
                </a:lnTo>
                <a:lnTo>
                  <a:pt x="2191" y="2709"/>
                </a:lnTo>
                <a:lnTo>
                  <a:pt x="2189" y="2709"/>
                </a:lnTo>
                <a:lnTo>
                  <a:pt x="2189" y="2707"/>
                </a:lnTo>
                <a:lnTo>
                  <a:pt x="2191" y="2706"/>
                </a:lnTo>
                <a:lnTo>
                  <a:pt x="2189" y="2706"/>
                </a:lnTo>
                <a:lnTo>
                  <a:pt x="2189" y="2704"/>
                </a:lnTo>
                <a:lnTo>
                  <a:pt x="2187" y="2702"/>
                </a:lnTo>
                <a:lnTo>
                  <a:pt x="2187" y="2700"/>
                </a:lnTo>
                <a:lnTo>
                  <a:pt x="2185" y="2696"/>
                </a:lnTo>
                <a:lnTo>
                  <a:pt x="2183" y="2696"/>
                </a:lnTo>
                <a:lnTo>
                  <a:pt x="2179" y="2694"/>
                </a:lnTo>
                <a:lnTo>
                  <a:pt x="2177" y="2694"/>
                </a:lnTo>
                <a:lnTo>
                  <a:pt x="2177" y="2690"/>
                </a:lnTo>
                <a:lnTo>
                  <a:pt x="2177" y="2688"/>
                </a:lnTo>
                <a:lnTo>
                  <a:pt x="2177" y="2686"/>
                </a:lnTo>
                <a:lnTo>
                  <a:pt x="2179" y="2684"/>
                </a:lnTo>
                <a:lnTo>
                  <a:pt x="2179" y="2683"/>
                </a:lnTo>
                <a:lnTo>
                  <a:pt x="2177" y="2683"/>
                </a:lnTo>
                <a:lnTo>
                  <a:pt x="2177" y="2684"/>
                </a:lnTo>
                <a:lnTo>
                  <a:pt x="2176" y="2686"/>
                </a:lnTo>
                <a:lnTo>
                  <a:pt x="2176" y="2688"/>
                </a:lnTo>
                <a:lnTo>
                  <a:pt x="2176" y="2690"/>
                </a:lnTo>
                <a:lnTo>
                  <a:pt x="2176" y="2692"/>
                </a:lnTo>
                <a:lnTo>
                  <a:pt x="2176" y="2694"/>
                </a:lnTo>
                <a:lnTo>
                  <a:pt x="2177" y="2696"/>
                </a:lnTo>
                <a:lnTo>
                  <a:pt x="2179" y="2698"/>
                </a:lnTo>
                <a:lnTo>
                  <a:pt x="2181" y="2700"/>
                </a:lnTo>
                <a:lnTo>
                  <a:pt x="2181" y="2702"/>
                </a:lnTo>
                <a:lnTo>
                  <a:pt x="2183" y="2700"/>
                </a:lnTo>
                <a:lnTo>
                  <a:pt x="2185" y="2702"/>
                </a:lnTo>
                <a:lnTo>
                  <a:pt x="2185" y="2704"/>
                </a:lnTo>
                <a:lnTo>
                  <a:pt x="2187" y="2707"/>
                </a:lnTo>
                <a:lnTo>
                  <a:pt x="2185" y="2709"/>
                </a:lnTo>
                <a:lnTo>
                  <a:pt x="2185" y="2711"/>
                </a:lnTo>
                <a:lnTo>
                  <a:pt x="2181" y="2711"/>
                </a:lnTo>
                <a:lnTo>
                  <a:pt x="2179" y="2713"/>
                </a:lnTo>
                <a:lnTo>
                  <a:pt x="2177" y="2717"/>
                </a:lnTo>
                <a:lnTo>
                  <a:pt x="2176" y="2719"/>
                </a:lnTo>
                <a:lnTo>
                  <a:pt x="2174" y="2721"/>
                </a:lnTo>
                <a:lnTo>
                  <a:pt x="2172" y="2719"/>
                </a:lnTo>
                <a:lnTo>
                  <a:pt x="2170" y="2721"/>
                </a:lnTo>
                <a:lnTo>
                  <a:pt x="2166" y="2721"/>
                </a:lnTo>
                <a:lnTo>
                  <a:pt x="2164" y="2721"/>
                </a:lnTo>
                <a:lnTo>
                  <a:pt x="2162" y="2723"/>
                </a:lnTo>
                <a:lnTo>
                  <a:pt x="2160" y="2723"/>
                </a:lnTo>
                <a:lnTo>
                  <a:pt x="2158" y="2723"/>
                </a:lnTo>
                <a:lnTo>
                  <a:pt x="2158" y="2725"/>
                </a:lnTo>
                <a:lnTo>
                  <a:pt x="2160" y="2725"/>
                </a:lnTo>
                <a:lnTo>
                  <a:pt x="2162" y="2725"/>
                </a:lnTo>
                <a:lnTo>
                  <a:pt x="2162" y="2729"/>
                </a:lnTo>
                <a:lnTo>
                  <a:pt x="2162" y="2731"/>
                </a:lnTo>
                <a:lnTo>
                  <a:pt x="2164" y="2734"/>
                </a:lnTo>
                <a:lnTo>
                  <a:pt x="2162" y="2736"/>
                </a:lnTo>
                <a:lnTo>
                  <a:pt x="2160" y="2738"/>
                </a:lnTo>
                <a:lnTo>
                  <a:pt x="2158" y="2740"/>
                </a:lnTo>
                <a:lnTo>
                  <a:pt x="2158" y="2742"/>
                </a:lnTo>
                <a:lnTo>
                  <a:pt x="2158" y="2744"/>
                </a:lnTo>
                <a:lnTo>
                  <a:pt x="2158" y="2746"/>
                </a:lnTo>
                <a:lnTo>
                  <a:pt x="2158" y="2748"/>
                </a:lnTo>
                <a:lnTo>
                  <a:pt x="2158" y="2750"/>
                </a:lnTo>
                <a:lnTo>
                  <a:pt x="2158" y="2754"/>
                </a:lnTo>
                <a:lnTo>
                  <a:pt x="2158" y="2755"/>
                </a:lnTo>
                <a:lnTo>
                  <a:pt x="2156" y="2755"/>
                </a:lnTo>
                <a:lnTo>
                  <a:pt x="2154" y="2755"/>
                </a:lnTo>
                <a:lnTo>
                  <a:pt x="2153" y="2755"/>
                </a:lnTo>
                <a:lnTo>
                  <a:pt x="2149" y="2754"/>
                </a:lnTo>
                <a:lnTo>
                  <a:pt x="2145" y="2755"/>
                </a:lnTo>
                <a:lnTo>
                  <a:pt x="2141" y="2759"/>
                </a:lnTo>
                <a:lnTo>
                  <a:pt x="2139" y="2759"/>
                </a:lnTo>
                <a:lnTo>
                  <a:pt x="2137" y="2759"/>
                </a:lnTo>
                <a:lnTo>
                  <a:pt x="2137" y="2757"/>
                </a:lnTo>
                <a:lnTo>
                  <a:pt x="2135" y="2755"/>
                </a:lnTo>
                <a:lnTo>
                  <a:pt x="2133" y="2754"/>
                </a:lnTo>
                <a:lnTo>
                  <a:pt x="2133" y="2752"/>
                </a:lnTo>
                <a:lnTo>
                  <a:pt x="2131" y="2752"/>
                </a:lnTo>
                <a:lnTo>
                  <a:pt x="2131" y="2750"/>
                </a:lnTo>
                <a:lnTo>
                  <a:pt x="2129" y="2748"/>
                </a:lnTo>
                <a:lnTo>
                  <a:pt x="2128" y="2746"/>
                </a:lnTo>
                <a:lnTo>
                  <a:pt x="2126" y="2742"/>
                </a:lnTo>
                <a:lnTo>
                  <a:pt x="2126" y="2738"/>
                </a:lnTo>
                <a:lnTo>
                  <a:pt x="2126" y="2736"/>
                </a:lnTo>
                <a:lnTo>
                  <a:pt x="2126" y="2734"/>
                </a:lnTo>
                <a:lnTo>
                  <a:pt x="2128" y="2732"/>
                </a:lnTo>
                <a:lnTo>
                  <a:pt x="2129" y="2731"/>
                </a:lnTo>
                <a:lnTo>
                  <a:pt x="2128" y="2729"/>
                </a:lnTo>
                <a:lnTo>
                  <a:pt x="2126" y="2731"/>
                </a:lnTo>
                <a:lnTo>
                  <a:pt x="2124" y="2732"/>
                </a:lnTo>
                <a:lnTo>
                  <a:pt x="2124" y="2731"/>
                </a:lnTo>
                <a:lnTo>
                  <a:pt x="2122" y="2731"/>
                </a:lnTo>
                <a:lnTo>
                  <a:pt x="2120" y="2729"/>
                </a:lnTo>
                <a:lnTo>
                  <a:pt x="2116" y="2725"/>
                </a:lnTo>
                <a:lnTo>
                  <a:pt x="2114" y="2725"/>
                </a:lnTo>
                <a:lnTo>
                  <a:pt x="2114" y="2721"/>
                </a:lnTo>
                <a:lnTo>
                  <a:pt x="2116" y="2717"/>
                </a:lnTo>
                <a:lnTo>
                  <a:pt x="2118" y="2715"/>
                </a:lnTo>
                <a:lnTo>
                  <a:pt x="2118" y="2711"/>
                </a:lnTo>
                <a:lnTo>
                  <a:pt x="2120" y="2709"/>
                </a:lnTo>
                <a:lnTo>
                  <a:pt x="2120" y="2707"/>
                </a:lnTo>
                <a:lnTo>
                  <a:pt x="2120" y="2706"/>
                </a:lnTo>
                <a:lnTo>
                  <a:pt x="2120" y="2704"/>
                </a:lnTo>
                <a:lnTo>
                  <a:pt x="2120" y="2700"/>
                </a:lnTo>
                <a:lnTo>
                  <a:pt x="2118" y="2698"/>
                </a:lnTo>
                <a:lnTo>
                  <a:pt x="2118" y="2696"/>
                </a:lnTo>
                <a:lnTo>
                  <a:pt x="2118" y="2694"/>
                </a:lnTo>
                <a:lnTo>
                  <a:pt x="2120" y="2690"/>
                </a:lnTo>
                <a:lnTo>
                  <a:pt x="2120" y="2688"/>
                </a:lnTo>
                <a:lnTo>
                  <a:pt x="2122" y="2686"/>
                </a:lnTo>
                <a:lnTo>
                  <a:pt x="2120" y="2683"/>
                </a:lnTo>
                <a:lnTo>
                  <a:pt x="2120" y="2681"/>
                </a:lnTo>
                <a:lnTo>
                  <a:pt x="2120" y="2683"/>
                </a:lnTo>
                <a:lnTo>
                  <a:pt x="2118" y="2683"/>
                </a:lnTo>
                <a:lnTo>
                  <a:pt x="2118" y="2684"/>
                </a:lnTo>
                <a:lnTo>
                  <a:pt x="2118" y="2686"/>
                </a:lnTo>
                <a:lnTo>
                  <a:pt x="2118" y="2688"/>
                </a:lnTo>
                <a:lnTo>
                  <a:pt x="2118" y="2690"/>
                </a:lnTo>
                <a:lnTo>
                  <a:pt x="2116" y="2690"/>
                </a:lnTo>
                <a:lnTo>
                  <a:pt x="2116" y="2692"/>
                </a:lnTo>
                <a:lnTo>
                  <a:pt x="2114" y="2694"/>
                </a:lnTo>
                <a:lnTo>
                  <a:pt x="2114" y="2698"/>
                </a:lnTo>
                <a:lnTo>
                  <a:pt x="2116" y="2700"/>
                </a:lnTo>
                <a:lnTo>
                  <a:pt x="2116" y="2704"/>
                </a:lnTo>
                <a:lnTo>
                  <a:pt x="2116" y="2706"/>
                </a:lnTo>
                <a:lnTo>
                  <a:pt x="2118" y="2707"/>
                </a:lnTo>
                <a:lnTo>
                  <a:pt x="2118" y="2709"/>
                </a:lnTo>
                <a:lnTo>
                  <a:pt x="2116" y="2711"/>
                </a:lnTo>
                <a:lnTo>
                  <a:pt x="2114" y="2713"/>
                </a:lnTo>
                <a:lnTo>
                  <a:pt x="2114" y="2715"/>
                </a:lnTo>
                <a:lnTo>
                  <a:pt x="2110" y="2717"/>
                </a:lnTo>
                <a:lnTo>
                  <a:pt x="2106" y="2719"/>
                </a:lnTo>
                <a:lnTo>
                  <a:pt x="2105" y="2717"/>
                </a:lnTo>
                <a:lnTo>
                  <a:pt x="2103" y="2715"/>
                </a:lnTo>
                <a:lnTo>
                  <a:pt x="2101" y="2713"/>
                </a:lnTo>
                <a:lnTo>
                  <a:pt x="2101" y="2711"/>
                </a:lnTo>
                <a:lnTo>
                  <a:pt x="2099" y="2709"/>
                </a:lnTo>
                <a:lnTo>
                  <a:pt x="2095" y="2707"/>
                </a:lnTo>
                <a:lnTo>
                  <a:pt x="2095" y="2706"/>
                </a:lnTo>
                <a:lnTo>
                  <a:pt x="2095" y="2704"/>
                </a:lnTo>
                <a:lnTo>
                  <a:pt x="2093" y="2706"/>
                </a:lnTo>
                <a:lnTo>
                  <a:pt x="2091" y="2706"/>
                </a:lnTo>
                <a:lnTo>
                  <a:pt x="2089" y="2707"/>
                </a:lnTo>
                <a:lnTo>
                  <a:pt x="2087" y="2707"/>
                </a:lnTo>
                <a:lnTo>
                  <a:pt x="2089" y="2709"/>
                </a:lnTo>
                <a:lnTo>
                  <a:pt x="2093" y="2711"/>
                </a:lnTo>
                <a:lnTo>
                  <a:pt x="2095" y="2711"/>
                </a:lnTo>
                <a:lnTo>
                  <a:pt x="2097" y="2711"/>
                </a:lnTo>
                <a:lnTo>
                  <a:pt x="2099" y="2715"/>
                </a:lnTo>
                <a:lnTo>
                  <a:pt x="2101" y="2717"/>
                </a:lnTo>
                <a:lnTo>
                  <a:pt x="2101" y="2719"/>
                </a:lnTo>
                <a:lnTo>
                  <a:pt x="2103" y="2721"/>
                </a:lnTo>
                <a:lnTo>
                  <a:pt x="2105" y="2725"/>
                </a:lnTo>
                <a:lnTo>
                  <a:pt x="2106" y="2727"/>
                </a:lnTo>
                <a:lnTo>
                  <a:pt x="2108" y="2729"/>
                </a:lnTo>
                <a:lnTo>
                  <a:pt x="2108" y="2731"/>
                </a:lnTo>
                <a:lnTo>
                  <a:pt x="2106" y="2732"/>
                </a:lnTo>
                <a:lnTo>
                  <a:pt x="2103" y="2734"/>
                </a:lnTo>
                <a:lnTo>
                  <a:pt x="2103" y="2736"/>
                </a:lnTo>
                <a:lnTo>
                  <a:pt x="2105" y="2738"/>
                </a:lnTo>
                <a:lnTo>
                  <a:pt x="2106" y="2736"/>
                </a:lnTo>
                <a:lnTo>
                  <a:pt x="2108" y="2734"/>
                </a:lnTo>
                <a:lnTo>
                  <a:pt x="2110" y="2732"/>
                </a:lnTo>
                <a:lnTo>
                  <a:pt x="2112" y="2732"/>
                </a:lnTo>
                <a:lnTo>
                  <a:pt x="2114" y="2734"/>
                </a:lnTo>
                <a:lnTo>
                  <a:pt x="2116" y="2736"/>
                </a:lnTo>
                <a:lnTo>
                  <a:pt x="2116" y="2740"/>
                </a:lnTo>
                <a:lnTo>
                  <a:pt x="2116" y="2742"/>
                </a:lnTo>
                <a:lnTo>
                  <a:pt x="2116" y="2744"/>
                </a:lnTo>
                <a:lnTo>
                  <a:pt x="2118" y="2748"/>
                </a:lnTo>
                <a:lnTo>
                  <a:pt x="2118" y="2750"/>
                </a:lnTo>
                <a:lnTo>
                  <a:pt x="2120" y="2752"/>
                </a:lnTo>
                <a:lnTo>
                  <a:pt x="2122" y="2754"/>
                </a:lnTo>
                <a:lnTo>
                  <a:pt x="2122" y="2755"/>
                </a:lnTo>
                <a:lnTo>
                  <a:pt x="2124" y="2759"/>
                </a:lnTo>
                <a:lnTo>
                  <a:pt x="2124" y="2761"/>
                </a:lnTo>
                <a:lnTo>
                  <a:pt x="2126" y="2765"/>
                </a:lnTo>
                <a:lnTo>
                  <a:pt x="2126" y="2767"/>
                </a:lnTo>
                <a:lnTo>
                  <a:pt x="2126" y="2771"/>
                </a:lnTo>
                <a:lnTo>
                  <a:pt x="2126" y="2773"/>
                </a:lnTo>
                <a:lnTo>
                  <a:pt x="2128" y="2777"/>
                </a:lnTo>
                <a:lnTo>
                  <a:pt x="2128" y="2779"/>
                </a:lnTo>
                <a:lnTo>
                  <a:pt x="2128" y="2780"/>
                </a:lnTo>
                <a:lnTo>
                  <a:pt x="2128" y="2782"/>
                </a:lnTo>
                <a:lnTo>
                  <a:pt x="2126" y="2782"/>
                </a:lnTo>
                <a:lnTo>
                  <a:pt x="2126" y="2784"/>
                </a:lnTo>
                <a:lnTo>
                  <a:pt x="2126" y="2786"/>
                </a:lnTo>
                <a:lnTo>
                  <a:pt x="2124" y="2788"/>
                </a:lnTo>
                <a:lnTo>
                  <a:pt x="2122" y="2788"/>
                </a:lnTo>
                <a:lnTo>
                  <a:pt x="2120" y="2788"/>
                </a:lnTo>
                <a:lnTo>
                  <a:pt x="2122" y="2788"/>
                </a:lnTo>
                <a:lnTo>
                  <a:pt x="2122" y="2784"/>
                </a:lnTo>
                <a:lnTo>
                  <a:pt x="2124" y="2782"/>
                </a:lnTo>
                <a:lnTo>
                  <a:pt x="2122" y="2780"/>
                </a:lnTo>
                <a:lnTo>
                  <a:pt x="2120" y="2779"/>
                </a:lnTo>
                <a:lnTo>
                  <a:pt x="2116" y="2779"/>
                </a:lnTo>
                <a:lnTo>
                  <a:pt x="2114" y="2777"/>
                </a:lnTo>
                <a:lnTo>
                  <a:pt x="2112" y="2775"/>
                </a:lnTo>
                <a:lnTo>
                  <a:pt x="2112" y="2777"/>
                </a:lnTo>
                <a:lnTo>
                  <a:pt x="2110" y="2777"/>
                </a:lnTo>
                <a:lnTo>
                  <a:pt x="2108" y="2777"/>
                </a:lnTo>
                <a:lnTo>
                  <a:pt x="2106" y="2777"/>
                </a:lnTo>
                <a:lnTo>
                  <a:pt x="2108" y="2779"/>
                </a:lnTo>
                <a:lnTo>
                  <a:pt x="2112" y="2779"/>
                </a:lnTo>
                <a:lnTo>
                  <a:pt x="2114" y="2780"/>
                </a:lnTo>
                <a:lnTo>
                  <a:pt x="2116" y="2780"/>
                </a:lnTo>
                <a:lnTo>
                  <a:pt x="2118" y="2782"/>
                </a:lnTo>
                <a:lnTo>
                  <a:pt x="2120" y="2782"/>
                </a:lnTo>
                <a:lnTo>
                  <a:pt x="2116" y="2786"/>
                </a:lnTo>
                <a:lnTo>
                  <a:pt x="2118" y="2788"/>
                </a:lnTo>
                <a:lnTo>
                  <a:pt x="2118" y="2790"/>
                </a:lnTo>
                <a:lnTo>
                  <a:pt x="2120" y="2792"/>
                </a:lnTo>
                <a:lnTo>
                  <a:pt x="2122" y="2794"/>
                </a:lnTo>
                <a:lnTo>
                  <a:pt x="2124" y="2792"/>
                </a:lnTo>
                <a:lnTo>
                  <a:pt x="2128" y="2792"/>
                </a:lnTo>
                <a:lnTo>
                  <a:pt x="2128" y="2796"/>
                </a:lnTo>
                <a:lnTo>
                  <a:pt x="2126" y="2798"/>
                </a:lnTo>
                <a:lnTo>
                  <a:pt x="2126" y="2800"/>
                </a:lnTo>
                <a:lnTo>
                  <a:pt x="2128" y="2802"/>
                </a:lnTo>
                <a:lnTo>
                  <a:pt x="2128" y="2803"/>
                </a:lnTo>
                <a:lnTo>
                  <a:pt x="2128" y="2807"/>
                </a:lnTo>
                <a:lnTo>
                  <a:pt x="2129" y="2809"/>
                </a:lnTo>
                <a:lnTo>
                  <a:pt x="2129" y="2811"/>
                </a:lnTo>
                <a:lnTo>
                  <a:pt x="2131" y="2813"/>
                </a:lnTo>
                <a:lnTo>
                  <a:pt x="2131" y="2815"/>
                </a:lnTo>
                <a:lnTo>
                  <a:pt x="2133" y="2817"/>
                </a:lnTo>
                <a:lnTo>
                  <a:pt x="2133" y="2819"/>
                </a:lnTo>
                <a:lnTo>
                  <a:pt x="2133" y="2821"/>
                </a:lnTo>
                <a:lnTo>
                  <a:pt x="2133" y="2823"/>
                </a:lnTo>
                <a:lnTo>
                  <a:pt x="2135" y="2825"/>
                </a:lnTo>
                <a:lnTo>
                  <a:pt x="2133" y="2827"/>
                </a:lnTo>
                <a:lnTo>
                  <a:pt x="2133" y="2828"/>
                </a:lnTo>
                <a:lnTo>
                  <a:pt x="2133" y="2832"/>
                </a:lnTo>
                <a:lnTo>
                  <a:pt x="2135" y="2836"/>
                </a:lnTo>
                <a:lnTo>
                  <a:pt x="2135" y="2838"/>
                </a:lnTo>
                <a:lnTo>
                  <a:pt x="2135" y="2842"/>
                </a:lnTo>
                <a:lnTo>
                  <a:pt x="2133" y="2840"/>
                </a:lnTo>
                <a:lnTo>
                  <a:pt x="2131" y="2840"/>
                </a:lnTo>
                <a:lnTo>
                  <a:pt x="2131" y="2838"/>
                </a:lnTo>
                <a:lnTo>
                  <a:pt x="2129" y="2840"/>
                </a:lnTo>
                <a:lnTo>
                  <a:pt x="2126" y="2840"/>
                </a:lnTo>
                <a:lnTo>
                  <a:pt x="2124" y="2840"/>
                </a:lnTo>
                <a:lnTo>
                  <a:pt x="2122" y="2838"/>
                </a:lnTo>
                <a:lnTo>
                  <a:pt x="2120" y="2838"/>
                </a:lnTo>
                <a:lnTo>
                  <a:pt x="2120" y="2840"/>
                </a:lnTo>
                <a:lnTo>
                  <a:pt x="2122" y="2842"/>
                </a:lnTo>
                <a:lnTo>
                  <a:pt x="2124" y="2842"/>
                </a:lnTo>
                <a:lnTo>
                  <a:pt x="2126" y="2842"/>
                </a:lnTo>
                <a:lnTo>
                  <a:pt x="2128" y="2844"/>
                </a:lnTo>
                <a:lnTo>
                  <a:pt x="2131" y="2844"/>
                </a:lnTo>
                <a:lnTo>
                  <a:pt x="2133" y="2846"/>
                </a:lnTo>
                <a:lnTo>
                  <a:pt x="2135" y="2850"/>
                </a:lnTo>
                <a:lnTo>
                  <a:pt x="2135" y="2851"/>
                </a:lnTo>
                <a:lnTo>
                  <a:pt x="2137" y="2853"/>
                </a:lnTo>
                <a:lnTo>
                  <a:pt x="2137" y="2855"/>
                </a:lnTo>
                <a:lnTo>
                  <a:pt x="2139" y="2857"/>
                </a:lnTo>
                <a:lnTo>
                  <a:pt x="2139" y="2859"/>
                </a:lnTo>
                <a:lnTo>
                  <a:pt x="2141" y="2861"/>
                </a:lnTo>
                <a:lnTo>
                  <a:pt x="2141" y="2865"/>
                </a:lnTo>
                <a:lnTo>
                  <a:pt x="2139" y="2867"/>
                </a:lnTo>
                <a:lnTo>
                  <a:pt x="2139" y="2869"/>
                </a:lnTo>
                <a:lnTo>
                  <a:pt x="2143" y="2867"/>
                </a:lnTo>
                <a:lnTo>
                  <a:pt x="2143" y="2865"/>
                </a:lnTo>
                <a:lnTo>
                  <a:pt x="2147" y="2863"/>
                </a:lnTo>
                <a:lnTo>
                  <a:pt x="2149" y="2863"/>
                </a:lnTo>
                <a:lnTo>
                  <a:pt x="2151" y="2867"/>
                </a:lnTo>
                <a:lnTo>
                  <a:pt x="2151" y="2869"/>
                </a:lnTo>
                <a:lnTo>
                  <a:pt x="2153" y="2871"/>
                </a:lnTo>
                <a:lnTo>
                  <a:pt x="2154" y="2873"/>
                </a:lnTo>
                <a:lnTo>
                  <a:pt x="2154" y="2874"/>
                </a:lnTo>
                <a:lnTo>
                  <a:pt x="2156" y="2878"/>
                </a:lnTo>
                <a:lnTo>
                  <a:pt x="2156" y="2880"/>
                </a:lnTo>
                <a:lnTo>
                  <a:pt x="2156" y="2882"/>
                </a:lnTo>
                <a:lnTo>
                  <a:pt x="2156" y="2884"/>
                </a:lnTo>
                <a:lnTo>
                  <a:pt x="2158" y="2886"/>
                </a:lnTo>
                <a:lnTo>
                  <a:pt x="2160" y="2890"/>
                </a:lnTo>
                <a:lnTo>
                  <a:pt x="2160" y="2892"/>
                </a:lnTo>
                <a:lnTo>
                  <a:pt x="2160" y="2894"/>
                </a:lnTo>
                <a:lnTo>
                  <a:pt x="2160" y="2896"/>
                </a:lnTo>
                <a:lnTo>
                  <a:pt x="2160" y="2899"/>
                </a:lnTo>
                <a:lnTo>
                  <a:pt x="2158" y="2901"/>
                </a:lnTo>
                <a:lnTo>
                  <a:pt x="2158" y="2903"/>
                </a:lnTo>
                <a:lnTo>
                  <a:pt x="2156" y="2905"/>
                </a:lnTo>
                <a:lnTo>
                  <a:pt x="2154" y="2907"/>
                </a:lnTo>
                <a:lnTo>
                  <a:pt x="2153" y="2907"/>
                </a:lnTo>
                <a:lnTo>
                  <a:pt x="2151" y="2907"/>
                </a:lnTo>
                <a:lnTo>
                  <a:pt x="2149" y="2905"/>
                </a:lnTo>
                <a:lnTo>
                  <a:pt x="2147" y="2905"/>
                </a:lnTo>
                <a:lnTo>
                  <a:pt x="2147" y="2903"/>
                </a:lnTo>
                <a:lnTo>
                  <a:pt x="2145" y="2901"/>
                </a:lnTo>
                <a:lnTo>
                  <a:pt x="2145" y="2899"/>
                </a:lnTo>
                <a:lnTo>
                  <a:pt x="2143" y="2898"/>
                </a:lnTo>
                <a:lnTo>
                  <a:pt x="2143" y="2896"/>
                </a:lnTo>
                <a:lnTo>
                  <a:pt x="2143" y="2894"/>
                </a:lnTo>
                <a:lnTo>
                  <a:pt x="2141" y="2892"/>
                </a:lnTo>
                <a:lnTo>
                  <a:pt x="2137" y="2888"/>
                </a:lnTo>
                <a:lnTo>
                  <a:pt x="2135" y="2886"/>
                </a:lnTo>
                <a:lnTo>
                  <a:pt x="2131" y="2884"/>
                </a:lnTo>
                <a:lnTo>
                  <a:pt x="2131" y="2886"/>
                </a:lnTo>
                <a:lnTo>
                  <a:pt x="2128" y="2884"/>
                </a:lnTo>
                <a:lnTo>
                  <a:pt x="2126" y="2884"/>
                </a:lnTo>
                <a:lnTo>
                  <a:pt x="2124" y="2882"/>
                </a:lnTo>
                <a:lnTo>
                  <a:pt x="2122" y="2878"/>
                </a:lnTo>
                <a:lnTo>
                  <a:pt x="2120" y="2876"/>
                </a:lnTo>
                <a:lnTo>
                  <a:pt x="2120" y="2874"/>
                </a:lnTo>
                <a:lnTo>
                  <a:pt x="2116" y="2871"/>
                </a:lnTo>
                <a:lnTo>
                  <a:pt x="2116" y="2867"/>
                </a:lnTo>
                <a:lnTo>
                  <a:pt x="2116" y="2865"/>
                </a:lnTo>
                <a:lnTo>
                  <a:pt x="2114" y="2863"/>
                </a:lnTo>
                <a:lnTo>
                  <a:pt x="2114" y="2859"/>
                </a:lnTo>
                <a:lnTo>
                  <a:pt x="2116" y="2859"/>
                </a:lnTo>
                <a:lnTo>
                  <a:pt x="2118" y="2859"/>
                </a:lnTo>
                <a:lnTo>
                  <a:pt x="2120" y="2859"/>
                </a:lnTo>
                <a:lnTo>
                  <a:pt x="2124" y="2857"/>
                </a:lnTo>
                <a:lnTo>
                  <a:pt x="2122" y="2857"/>
                </a:lnTo>
                <a:lnTo>
                  <a:pt x="2120" y="2855"/>
                </a:lnTo>
                <a:lnTo>
                  <a:pt x="2118" y="2855"/>
                </a:lnTo>
                <a:lnTo>
                  <a:pt x="2118" y="2853"/>
                </a:lnTo>
                <a:lnTo>
                  <a:pt x="2114" y="2855"/>
                </a:lnTo>
                <a:lnTo>
                  <a:pt x="2112" y="2859"/>
                </a:lnTo>
                <a:lnTo>
                  <a:pt x="2114" y="2863"/>
                </a:lnTo>
                <a:lnTo>
                  <a:pt x="2112" y="2867"/>
                </a:lnTo>
                <a:lnTo>
                  <a:pt x="2110" y="2867"/>
                </a:lnTo>
                <a:lnTo>
                  <a:pt x="2108" y="2867"/>
                </a:lnTo>
                <a:lnTo>
                  <a:pt x="2106" y="2865"/>
                </a:lnTo>
                <a:lnTo>
                  <a:pt x="2108" y="2869"/>
                </a:lnTo>
                <a:lnTo>
                  <a:pt x="2106" y="2871"/>
                </a:lnTo>
                <a:lnTo>
                  <a:pt x="2105" y="2871"/>
                </a:lnTo>
                <a:lnTo>
                  <a:pt x="2103" y="2869"/>
                </a:lnTo>
                <a:lnTo>
                  <a:pt x="2099" y="2869"/>
                </a:lnTo>
                <a:lnTo>
                  <a:pt x="2095" y="2869"/>
                </a:lnTo>
                <a:lnTo>
                  <a:pt x="2099" y="2871"/>
                </a:lnTo>
                <a:lnTo>
                  <a:pt x="2099" y="2873"/>
                </a:lnTo>
                <a:lnTo>
                  <a:pt x="2101" y="2873"/>
                </a:lnTo>
                <a:lnTo>
                  <a:pt x="2103" y="2874"/>
                </a:lnTo>
                <a:lnTo>
                  <a:pt x="2106" y="2874"/>
                </a:lnTo>
                <a:lnTo>
                  <a:pt x="2108" y="2871"/>
                </a:lnTo>
                <a:lnTo>
                  <a:pt x="2112" y="2869"/>
                </a:lnTo>
                <a:lnTo>
                  <a:pt x="2112" y="2871"/>
                </a:lnTo>
                <a:lnTo>
                  <a:pt x="2114" y="2873"/>
                </a:lnTo>
                <a:lnTo>
                  <a:pt x="2116" y="2874"/>
                </a:lnTo>
                <a:lnTo>
                  <a:pt x="2118" y="2878"/>
                </a:lnTo>
                <a:lnTo>
                  <a:pt x="2120" y="2880"/>
                </a:lnTo>
                <a:lnTo>
                  <a:pt x="2120" y="2882"/>
                </a:lnTo>
                <a:lnTo>
                  <a:pt x="2120" y="2884"/>
                </a:lnTo>
                <a:lnTo>
                  <a:pt x="2122" y="2886"/>
                </a:lnTo>
                <a:lnTo>
                  <a:pt x="2124" y="2888"/>
                </a:lnTo>
                <a:lnTo>
                  <a:pt x="2128" y="2890"/>
                </a:lnTo>
                <a:lnTo>
                  <a:pt x="2126" y="2890"/>
                </a:lnTo>
                <a:lnTo>
                  <a:pt x="2124" y="2890"/>
                </a:lnTo>
                <a:lnTo>
                  <a:pt x="2122" y="2890"/>
                </a:lnTo>
                <a:lnTo>
                  <a:pt x="2120" y="2890"/>
                </a:lnTo>
                <a:lnTo>
                  <a:pt x="2118" y="2888"/>
                </a:lnTo>
                <a:lnTo>
                  <a:pt x="2116" y="2888"/>
                </a:lnTo>
                <a:lnTo>
                  <a:pt x="2114" y="2886"/>
                </a:lnTo>
                <a:lnTo>
                  <a:pt x="2112" y="2886"/>
                </a:lnTo>
                <a:lnTo>
                  <a:pt x="2110" y="2888"/>
                </a:lnTo>
                <a:lnTo>
                  <a:pt x="2110" y="2890"/>
                </a:lnTo>
                <a:lnTo>
                  <a:pt x="2112" y="2888"/>
                </a:lnTo>
                <a:lnTo>
                  <a:pt x="2116" y="2892"/>
                </a:lnTo>
                <a:lnTo>
                  <a:pt x="2118" y="2892"/>
                </a:lnTo>
                <a:lnTo>
                  <a:pt x="2120" y="2892"/>
                </a:lnTo>
                <a:lnTo>
                  <a:pt x="2122" y="2894"/>
                </a:lnTo>
                <a:lnTo>
                  <a:pt x="2126" y="2894"/>
                </a:lnTo>
                <a:lnTo>
                  <a:pt x="2128" y="2894"/>
                </a:lnTo>
                <a:lnTo>
                  <a:pt x="2129" y="2892"/>
                </a:lnTo>
                <a:lnTo>
                  <a:pt x="2133" y="2892"/>
                </a:lnTo>
                <a:lnTo>
                  <a:pt x="2135" y="2894"/>
                </a:lnTo>
                <a:lnTo>
                  <a:pt x="2135" y="2896"/>
                </a:lnTo>
                <a:lnTo>
                  <a:pt x="2137" y="2898"/>
                </a:lnTo>
                <a:lnTo>
                  <a:pt x="2139" y="2898"/>
                </a:lnTo>
                <a:lnTo>
                  <a:pt x="2139" y="2899"/>
                </a:lnTo>
                <a:lnTo>
                  <a:pt x="2139" y="2901"/>
                </a:lnTo>
                <a:lnTo>
                  <a:pt x="2139" y="2903"/>
                </a:lnTo>
                <a:lnTo>
                  <a:pt x="2141" y="2905"/>
                </a:lnTo>
                <a:lnTo>
                  <a:pt x="2141" y="2907"/>
                </a:lnTo>
                <a:lnTo>
                  <a:pt x="2143" y="2909"/>
                </a:lnTo>
                <a:lnTo>
                  <a:pt x="2145" y="2909"/>
                </a:lnTo>
                <a:lnTo>
                  <a:pt x="2147" y="2911"/>
                </a:lnTo>
                <a:lnTo>
                  <a:pt x="2149" y="2911"/>
                </a:lnTo>
                <a:lnTo>
                  <a:pt x="2149" y="2913"/>
                </a:lnTo>
                <a:lnTo>
                  <a:pt x="2151" y="2917"/>
                </a:lnTo>
                <a:lnTo>
                  <a:pt x="2151" y="2919"/>
                </a:lnTo>
                <a:lnTo>
                  <a:pt x="2153" y="2922"/>
                </a:lnTo>
                <a:lnTo>
                  <a:pt x="2153" y="2926"/>
                </a:lnTo>
                <a:lnTo>
                  <a:pt x="2151" y="2926"/>
                </a:lnTo>
                <a:lnTo>
                  <a:pt x="2149" y="2928"/>
                </a:lnTo>
                <a:lnTo>
                  <a:pt x="2147" y="2928"/>
                </a:lnTo>
                <a:lnTo>
                  <a:pt x="2145" y="2934"/>
                </a:lnTo>
                <a:lnTo>
                  <a:pt x="2143" y="2938"/>
                </a:lnTo>
                <a:lnTo>
                  <a:pt x="2143" y="2940"/>
                </a:lnTo>
                <a:lnTo>
                  <a:pt x="2145" y="2942"/>
                </a:lnTo>
                <a:lnTo>
                  <a:pt x="2145" y="2946"/>
                </a:lnTo>
                <a:lnTo>
                  <a:pt x="2145" y="2949"/>
                </a:lnTo>
                <a:lnTo>
                  <a:pt x="2145" y="2953"/>
                </a:lnTo>
                <a:lnTo>
                  <a:pt x="2145" y="2955"/>
                </a:lnTo>
                <a:lnTo>
                  <a:pt x="2141" y="2957"/>
                </a:lnTo>
                <a:lnTo>
                  <a:pt x="2137" y="2959"/>
                </a:lnTo>
                <a:lnTo>
                  <a:pt x="2133" y="2959"/>
                </a:lnTo>
                <a:lnTo>
                  <a:pt x="2131" y="2959"/>
                </a:lnTo>
                <a:lnTo>
                  <a:pt x="2129" y="2959"/>
                </a:lnTo>
                <a:lnTo>
                  <a:pt x="2128" y="2957"/>
                </a:lnTo>
                <a:lnTo>
                  <a:pt x="2126" y="2957"/>
                </a:lnTo>
                <a:lnTo>
                  <a:pt x="2122" y="2953"/>
                </a:lnTo>
                <a:lnTo>
                  <a:pt x="2120" y="2953"/>
                </a:lnTo>
                <a:lnTo>
                  <a:pt x="2116" y="2949"/>
                </a:lnTo>
                <a:lnTo>
                  <a:pt x="2112" y="2947"/>
                </a:lnTo>
                <a:lnTo>
                  <a:pt x="2110" y="2946"/>
                </a:lnTo>
                <a:lnTo>
                  <a:pt x="2106" y="2942"/>
                </a:lnTo>
                <a:lnTo>
                  <a:pt x="2108" y="2940"/>
                </a:lnTo>
                <a:lnTo>
                  <a:pt x="2112" y="2938"/>
                </a:lnTo>
                <a:lnTo>
                  <a:pt x="2108" y="2938"/>
                </a:lnTo>
                <a:lnTo>
                  <a:pt x="2106" y="2940"/>
                </a:lnTo>
                <a:lnTo>
                  <a:pt x="2105" y="2940"/>
                </a:lnTo>
                <a:lnTo>
                  <a:pt x="2103" y="2938"/>
                </a:lnTo>
                <a:lnTo>
                  <a:pt x="2101" y="2938"/>
                </a:lnTo>
                <a:lnTo>
                  <a:pt x="2099" y="2938"/>
                </a:lnTo>
                <a:lnTo>
                  <a:pt x="2095" y="2938"/>
                </a:lnTo>
                <a:lnTo>
                  <a:pt x="2095" y="2940"/>
                </a:lnTo>
                <a:lnTo>
                  <a:pt x="2093" y="2940"/>
                </a:lnTo>
                <a:lnTo>
                  <a:pt x="2091" y="2938"/>
                </a:lnTo>
                <a:lnTo>
                  <a:pt x="2089" y="2936"/>
                </a:lnTo>
                <a:lnTo>
                  <a:pt x="2089" y="2934"/>
                </a:lnTo>
                <a:lnTo>
                  <a:pt x="2087" y="2932"/>
                </a:lnTo>
                <a:lnTo>
                  <a:pt x="2085" y="2930"/>
                </a:lnTo>
                <a:lnTo>
                  <a:pt x="2085" y="2928"/>
                </a:lnTo>
                <a:lnTo>
                  <a:pt x="2087" y="2926"/>
                </a:lnTo>
                <a:lnTo>
                  <a:pt x="2087" y="2924"/>
                </a:lnTo>
                <a:lnTo>
                  <a:pt x="2089" y="2922"/>
                </a:lnTo>
                <a:lnTo>
                  <a:pt x="2091" y="2921"/>
                </a:lnTo>
                <a:lnTo>
                  <a:pt x="2087" y="2919"/>
                </a:lnTo>
                <a:lnTo>
                  <a:pt x="2087" y="2917"/>
                </a:lnTo>
                <a:lnTo>
                  <a:pt x="2083" y="2917"/>
                </a:lnTo>
                <a:lnTo>
                  <a:pt x="2080" y="2915"/>
                </a:lnTo>
                <a:lnTo>
                  <a:pt x="2080" y="2913"/>
                </a:lnTo>
                <a:lnTo>
                  <a:pt x="2078" y="2911"/>
                </a:lnTo>
                <a:lnTo>
                  <a:pt x="2074" y="2907"/>
                </a:lnTo>
                <a:lnTo>
                  <a:pt x="2072" y="2907"/>
                </a:lnTo>
                <a:lnTo>
                  <a:pt x="2070" y="2907"/>
                </a:lnTo>
                <a:lnTo>
                  <a:pt x="2070" y="2909"/>
                </a:lnTo>
                <a:lnTo>
                  <a:pt x="2072" y="2909"/>
                </a:lnTo>
                <a:lnTo>
                  <a:pt x="2074" y="2909"/>
                </a:lnTo>
                <a:lnTo>
                  <a:pt x="2074" y="2911"/>
                </a:lnTo>
                <a:lnTo>
                  <a:pt x="2076" y="2913"/>
                </a:lnTo>
                <a:lnTo>
                  <a:pt x="2078" y="2915"/>
                </a:lnTo>
                <a:lnTo>
                  <a:pt x="2080" y="2917"/>
                </a:lnTo>
                <a:lnTo>
                  <a:pt x="2081" y="2921"/>
                </a:lnTo>
                <a:lnTo>
                  <a:pt x="2083" y="2922"/>
                </a:lnTo>
                <a:lnTo>
                  <a:pt x="2083" y="2924"/>
                </a:lnTo>
                <a:lnTo>
                  <a:pt x="2083" y="2926"/>
                </a:lnTo>
                <a:lnTo>
                  <a:pt x="2083" y="2928"/>
                </a:lnTo>
                <a:lnTo>
                  <a:pt x="2083" y="2930"/>
                </a:lnTo>
                <a:lnTo>
                  <a:pt x="2083" y="2932"/>
                </a:lnTo>
                <a:lnTo>
                  <a:pt x="2081" y="2934"/>
                </a:lnTo>
                <a:lnTo>
                  <a:pt x="2081" y="2936"/>
                </a:lnTo>
                <a:lnTo>
                  <a:pt x="2083" y="2940"/>
                </a:lnTo>
                <a:lnTo>
                  <a:pt x="2083" y="2942"/>
                </a:lnTo>
                <a:lnTo>
                  <a:pt x="2085" y="2946"/>
                </a:lnTo>
                <a:lnTo>
                  <a:pt x="2087" y="2946"/>
                </a:lnTo>
                <a:lnTo>
                  <a:pt x="2089" y="2947"/>
                </a:lnTo>
                <a:lnTo>
                  <a:pt x="2093" y="2947"/>
                </a:lnTo>
                <a:lnTo>
                  <a:pt x="2097" y="2949"/>
                </a:lnTo>
                <a:lnTo>
                  <a:pt x="2099" y="2949"/>
                </a:lnTo>
                <a:lnTo>
                  <a:pt x="2105" y="2949"/>
                </a:lnTo>
                <a:lnTo>
                  <a:pt x="2108" y="2949"/>
                </a:lnTo>
                <a:lnTo>
                  <a:pt x="2110" y="2951"/>
                </a:lnTo>
                <a:lnTo>
                  <a:pt x="2112" y="2953"/>
                </a:lnTo>
                <a:lnTo>
                  <a:pt x="2114" y="2955"/>
                </a:lnTo>
                <a:lnTo>
                  <a:pt x="2114" y="2957"/>
                </a:lnTo>
                <a:lnTo>
                  <a:pt x="2116" y="2957"/>
                </a:lnTo>
                <a:lnTo>
                  <a:pt x="2116" y="2959"/>
                </a:lnTo>
                <a:lnTo>
                  <a:pt x="2118" y="2959"/>
                </a:lnTo>
                <a:lnTo>
                  <a:pt x="2120" y="2961"/>
                </a:lnTo>
                <a:lnTo>
                  <a:pt x="2124" y="2961"/>
                </a:lnTo>
                <a:lnTo>
                  <a:pt x="2128" y="2963"/>
                </a:lnTo>
                <a:lnTo>
                  <a:pt x="2129" y="2965"/>
                </a:lnTo>
                <a:lnTo>
                  <a:pt x="2131" y="2965"/>
                </a:lnTo>
                <a:lnTo>
                  <a:pt x="2133" y="2965"/>
                </a:lnTo>
                <a:lnTo>
                  <a:pt x="2135" y="2965"/>
                </a:lnTo>
                <a:lnTo>
                  <a:pt x="2137" y="2965"/>
                </a:lnTo>
                <a:lnTo>
                  <a:pt x="2141" y="2963"/>
                </a:lnTo>
                <a:lnTo>
                  <a:pt x="2143" y="2961"/>
                </a:lnTo>
                <a:lnTo>
                  <a:pt x="2145" y="2961"/>
                </a:lnTo>
                <a:lnTo>
                  <a:pt x="2147" y="2957"/>
                </a:lnTo>
                <a:lnTo>
                  <a:pt x="2149" y="2955"/>
                </a:lnTo>
                <a:lnTo>
                  <a:pt x="2149" y="2953"/>
                </a:lnTo>
                <a:lnTo>
                  <a:pt x="2151" y="2949"/>
                </a:lnTo>
                <a:lnTo>
                  <a:pt x="2151" y="2947"/>
                </a:lnTo>
                <a:lnTo>
                  <a:pt x="2151" y="2946"/>
                </a:lnTo>
                <a:lnTo>
                  <a:pt x="2151" y="2944"/>
                </a:lnTo>
                <a:lnTo>
                  <a:pt x="2151" y="2942"/>
                </a:lnTo>
                <a:lnTo>
                  <a:pt x="2151" y="2940"/>
                </a:lnTo>
                <a:lnTo>
                  <a:pt x="2153" y="2936"/>
                </a:lnTo>
                <a:lnTo>
                  <a:pt x="2153" y="2934"/>
                </a:lnTo>
                <a:lnTo>
                  <a:pt x="2156" y="2930"/>
                </a:lnTo>
                <a:lnTo>
                  <a:pt x="2158" y="2930"/>
                </a:lnTo>
                <a:lnTo>
                  <a:pt x="2160" y="2930"/>
                </a:lnTo>
                <a:lnTo>
                  <a:pt x="2164" y="2934"/>
                </a:lnTo>
                <a:lnTo>
                  <a:pt x="2166" y="2936"/>
                </a:lnTo>
                <a:lnTo>
                  <a:pt x="2166" y="2938"/>
                </a:lnTo>
                <a:lnTo>
                  <a:pt x="2164" y="2938"/>
                </a:lnTo>
                <a:lnTo>
                  <a:pt x="2168" y="2942"/>
                </a:lnTo>
                <a:lnTo>
                  <a:pt x="2168" y="2944"/>
                </a:lnTo>
                <a:lnTo>
                  <a:pt x="2170" y="2946"/>
                </a:lnTo>
                <a:lnTo>
                  <a:pt x="2170" y="2947"/>
                </a:lnTo>
                <a:lnTo>
                  <a:pt x="2172" y="2949"/>
                </a:lnTo>
                <a:lnTo>
                  <a:pt x="2174" y="2951"/>
                </a:lnTo>
                <a:lnTo>
                  <a:pt x="2174" y="2953"/>
                </a:lnTo>
                <a:lnTo>
                  <a:pt x="2177" y="2959"/>
                </a:lnTo>
                <a:lnTo>
                  <a:pt x="2177" y="2963"/>
                </a:lnTo>
                <a:lnTo>
                  <a:pt x="2177" y="2967"/>
                </a:lnTo>
                <a:lnTo>
                  <a:pt x="2181" y="2967"/>
                </a:lnTo>
                <a:lnTo>
                  <a:pt x="2181" y="2970"/>
                </a:lnTo>
                <a:lnTo>
                  <a:pt x="2183" y="2972"/>
                </a:lnTo>
                <a:lnTo>
                  <a:pt x="2183" y="2974"/>
                </a:lnTo>
                <a:lnTo>
                  <a:pt x="2179" y="2976"/>
                </a:lnTo>
                <a:lnTo>
                  <a:pt x="2177" y="2978"/>
                </a:lnTo>
                <a:lnTo>
                  <a:pt x="2176" y="2982"/>
                </a:lnTo>
                <a:lnTo>
                  <a:pt x="2177" y="2992"/>
                </a:lnTo>
                <a:lnTo>
                  <a:pt x="2176" y="2992"/>
                </a:lnTo>
                <a:lnTo>
                  <a:pt x="2174" y="2992"/>
                </a:lnTo>
                <a:lnTo>
                  <a:pt x="2172" y="2990"/>
                </a:lnTo>
                <a:lnTo>
                  <a:pt x="2168" y="2990"/>
                </a:lnTo>
                <a:lnTo>
                  <a:pt x="2166" y="2992"/>
                </a:lnTo>
                <a:lnTo>
                  <a:pt x="2164" y="2994"/>
                </a:lnTo>
                <a:lnTo>
                  <a:pt x="2166" y="2995"/>
                </a:lnTo>
                <a:lnTo>
                  <a:pt x="2164" y="2999"/>
                </a:lnTo>
                <a:lnTo>
                  <a:pt x="2162" y="3001"/>
                </a:lnTo>
                <a:lnTo>
                  <a:pt x="2160" y="3001"/>
                </a:lnTo>
                <a:lnTo>
                  <a:pt x="2160" y="2999"/>
                </a:lnTo>
                <a:lnTo>
                  <a:pt x="2160" y="2997"/>
                </a:lnTo>
                <a:lnTo>
                  <a:pt x="2158" y="2995"/>
                </a:lnTo>
                <a:lnTo>
                  <a:pt x="2156" y="2994"/>
                </a:lnTo>
                <a:lnTo>
                  <a:pt x="2154" y="2992"/>
                </a:lnTo>
                <a:lnTo>
                  <a:pt x="2153" y="2995"/>
                </a:lnTo>
                <a:lnTo>
                  <a:pt x="2154" y="2995"/>
                </a:lnTo>
                <a:lnTo>
                  <a:pt x="2156" y="2995"/>
                </a:lnTo>
                <a:lnTo>
                  <a:pt x="2156" y="2997"/>
                </a:lnTo>
                <a:lnTo>
                  <a:pt x="2156" y="2999"/>
                </a:lnTo>
                <a:lnTo>
                  <a:pt x="2156" y="3001"/>
                </a:lnTo>
                <a:lnTo>
                  <a:pt x="2158" y="3005"/>
                </a:lnTo>
                <a:lnTo>
                  <a:pt x="2160" y="3007"/>
                </a:lnTo>
                <a:lnTo>
                  <a:pt x="2160" y="3009"/>
                </a:lnTo>
                <a:lnTo>
                  <a:pt x="2158" y="3013"/>
                </a:lnTo>
                <a:lnTo>
                  <a:pt x="2156" y="3017"/>
                </a:lnTo>
                <a:lnTo>
                  <a:pt x="2154" y="3020"/>
                </a:lnTo>
                <a:lnTo>
                  <a:pt x="2153" y="3022"/>
                </a:lnTo>
                <a:lnTo>
                  <a:pt x="2154" y="3024"/>
                </a:lnTo>
                <a:lnTo>
                  <a:pt x="2154" y="3026"/>
                </a:lnTo>
                <a:lnTo>
                  <a:pt x="2154" y="3028"/>
                </a:lnTo>
                <a:lnTo>
                  <a:pt x="2154" y="3030"/>
                </a:lnTo>
                <a:lnTo>
                  <a:pt x="2156" y="3034"/>
                </a:lnTo>
                <a:lnTo>
                  <a:pt x="2158" y="3036"/>
                </a:lnTo>
                <a:lnTo>
                  <a:pt x="2158" y="3038"/>
                </a:lnTo>
                <a:lnTo>
                  <a:pt x="2158" y="3040"/>
                </a:lnTo>
                <a:lnTo>
                  <a:pt x="2158" y="3042"/>
                </a:lnTo>
                <a:lnTo>
                  <a:pt x="2160" y="3043"/>
                </a:lnTo>
                <a:lnTo>
                  <a:pt x="2160" y="3045"/>
                </a:lnTo>
                <a:lnTo>
                  <a:pt x="2160" y="3047"/>
                </a:lnTo>
                <a:lnTo>
                  <a:pt x="2160" y="3049"/>
                </a:lnTo>
                <a:lnTo>
                  <a:pt x="2158" y="3053"/>
                </a:lnTo>
                <a:lnTo>
                  <a:pt x="2158" y="3051"/>
                </a:lnTo>
                <a:lnTo>
                  <a:pt x="2156" y="3049"/>
                </a:lnTo>
                <a:lnTo>
                  <a:pt x="2154" y="3049"/>
                </a:lnTo>
                <a:lnTo>
                  <a:pt x="2153" y="3047"/>
                </a:lnTo>
                <a:lnTo>
                  <a:pt x="2151" y="3047"/>
                </a:lnTo>
                <a:lnTo>
                  <a:pt x="2149" y="3045"/>
                </a:lnTo>
                <a:lnTo>
                  <a:pt x="2145" y="3045"/>
                </a:lnTo>
                <a:lnTo>
                  <a:pt x="2145" y="3042"/>
                </a:lnTo>
                <a:lnTo>
                  <a:pt x="2145" y="3040"/>
                </a:lnTo>
                <a:lnTo>
                  <a:pt x="2145" y="3038"/>
                </a:lnTo>
                <a:lnTo>
                  <a:pt x="2143" y="3038"/>
                </a:lnTo>
                <a:lnTo>
                  <a:pt x="2141" y="3040"/>
                </a:lnTo>
                <a:lnTo>
                  <a:pt x="2143" y="3043"/>
                </a:lnTo>
                <a:lnTo>
                  <a:pt x="2143" y="3045"/>
                </a:lnTo>
                <a:lnTo>
                  <a:pt x="2141" y="3047"/>
                </a:lnTo>
                <a:lnTo>
                  <a:pt x="2139" y="3047"/>
                </a:lnTo>
                <a:lnTo>
                  <a:pt x="2137" y="3047"/>
                </a:lnTo>
                <a:lnTo>
                  <a:pt x="2135" y="3047"/>
                </a:lnTo>
                <a:lnTo>
                  <a:pt x="2135" y="3045"/>
                </a:lnTo>
                <a:lnTo>
                  <a:pt x="2133" y="3045"/>
                </a:lnTo>
                <a:lnTo>
                  <a:pt x="2131" y="3045"/>
                </a:lnTo>
                <a:lnTo>
                  <a:pt x="2129" y="3043"/>
                </a:lnTo>
                <a:lnTo>
                  <a:pt x="2128" y="3042"/>
                </a:lnTo>
                <a:lnTo>
                  <a:pt x="2126" y="3040"/>
                </a:lnTo>
                <a:lnTo>
                  <a:pt x="2124" y="3040"/>
                </a:lnTo>
                <a:lnTo>
                  <a:pt x="2122" y="3038"/>
                </a:lnTo>
                <a:lnTo>
                  <a:pt x="2120" y="3038"/>
                </a:lnTo>
                <a:lnTo>
                  <a:pt x="2118" y="3038"/>
                </a:lnTo>
                <a:lnTo>
                  <a:pt x="2116" y="3038"/>
                </a:lnTo>
                <a:lnTo>
                  <a:pt x="2114" y="3038"/>
                </a:lnTo>
                <a:lnTo>
                  <a:pt x="2110" y="3038"/>
                </a:lnTo>
                <a:lnTo>
                  <a:pt x="2108" y="3038"/>
                </a:lnTo>
                <a:lnTo>
                  <a:pt x="2103" y="3040"/>
                </a:lnTo>
                <a:lnTo>
                  <a:pt x="2099" y="3040"/>
                </a:lnTo>
                <a:lnTo>
                  <a:pt x="2099" y="3042"/>
                </a:lnTo>
                <a:lnTo>
                  <a:pt x="2097" y="3042"/>
                </a:lnTo>
                <a:lnTo>
                  <a:pt x="2093" y="3043"/>
                </a:lnTo>
                <a:lnTo>
                  <a:pt x="2091" y="3043"/>
                </a:lnTo>
                <a:lnTo>
                  <a:pt x="2087" y="3043"/>
                </a:lnTo>
                <a:lnTo>
                  <a:pt x="2087" y="3042"/>
                </a:lnTo>
                <a:lnTo>
                  <a:pt x="2089" y="3040"/>
                </a:lnTo>
                <a:lnTo>
                  <a:pt x="2091" y="3038"/>
                </a:lnTo>
                <a:lnTo>
                  <a:pt x="2093" y="3038"/>
                </a:lnTo>
                <a:lnTo>
                  <a:pt x="2095" y="3036"/>
                </a:lnTo>
                <a:lnTo>
                  <a:pt x="2099" y="3034"/>
                </a:lnTo>
                <a:lnTo>
                  <a:pt x="2099" y="3030"/>
                </a:lnTo>
                <a:lnTo>
                  <a:pt x="2101" y="3026"/>
                </a:lnTo>
                <a:lnTo>
                  <a:pt x="2099" y="3022"/>
                </a:lnTo>
                <a:lnTo>
                  <a:pt x="2095" y="3020"/>
                </a:lnTo>
                <a:lnTo>
                  <a:pt x="2093" y="3020"/>
                </a:lnTo>
                <a:lnTo>
                  <a:pt x="2089" y="3020"/>
                </a:lnTo>
                <a:lnTo>
                  <a:pt x="2087" y="3020"/>
                </a:lnTo>
                <a:lnTo>
                  <a:pt x="2085" y="3020"/>
                </a:lnTo>
                <a:lnTo>
                  <a:pt x="2083" y="3022"/>
                </a:lnTo>
                <a:lnTo>
                  <a:pt x="2080" y="3024"/>
                </a:lnTo>
                <a:lnTo>
                  <a:pt x="2078" y="3022"/>
                </a:lnTo>
                <a:lnTo>
                  <a:pt x="2074" y="3022"/>
                </a:lnTo>
                <a:lnTo>
                  <a:pt x="2070" y="3022"/>
                </a:lnTo>
                <a:lnTo>
                  <a:pt x="2072" y="3024"/>
                </a:lnTo>
                <a:lnTo>
                  <a:pt x="2076" y="3026"/>
                </a:lnTo>
                <a:lnTo>
                  <a:pt x="2078" y="3028"/>
                </a:lnTo>
                <a:lnTo>
                  <a:pt x="2080" y="3026"/>
                </a:lnTo>
                <a:lnTo>
                  <a:pt x="2083" y="3026"/>
                </a:lnTo>
                <a:lnTo>
                  <a:pt x="2085" y="3024"/>
                </a:lnTo>
                <a:lnTo>
                  <a:pt x="2089" y="3024"/>
                </a:lnTo>
                <a:lnTo>
                  <a:pt x="2089" y="3026"/>
                </a:lnTo>
                <a:lnTo>
                  <a:pt x="2089" y="3028"/>
                </a:lnTo>
                <a:lnTo>
                  <a:pt x="2089" y="3032"/>
                </a:lnTo>
                <a:lnTo>
                  <a:pt x="2089" y="3034"/>
                </a:lnTo>
                <a:lnTo>
                  <a:pt x="2087" y="3034"/>
                </a:lnTo>
                <a:lnTo>
                  <a:pt x="2085" y="3036"/>
                </a:lnTo>
                <a:lnTo>
                  <a:pt x="2085" y="3032"/>
                </a:lnTo>
                <a:lnTo>
                  <a:pt x="2083" y="3036"/>
                </a:lnTo>
                <a:lnTo>
                  <a:pt x="2083" y="3038"/>
                </a:lnTo>
                <a:lnTo>
                  <a:pt x="2081" y="3042"/>
                </a:lnTo>
                <a:lnTo>
                  <a:pt x="2081" y="3047"/>
                </a:lnTo>
                <a:lnTo>
                  <a:pt x="2083" y="3049"/>
                </a:lnTo>
                <a:lnTo>
                  <a:pt x="2085" y="3045"/>
                </a:lnTo>
                <a:lnTo>
                  <a:pt x="2089" y="3047"/>
                </a:lnTo>
                <a:lnTo>
                  <a:pt x="2091" y="3047"/>
                </a:lnTo>
                <a:lnTo>
                  <a:pt x="2093" y="3047"/>
                </a:lnTo>
                <a:lnTo>
                  <a:pt x="2091" y="3051"/>
                </a:lnTo>
                <a:lnTo>
                  <a:pt x="2089" y="3051"/>
                </a:lnTo>
                <a:lnTo>
                  <a:pt x="2087" y="3053"/>
                </a:lnTo>
                <a:lnTo>
                  <a:pt x="2087" y="3055"/>
                </a:lnTo>
                <a:lnTo>
                  <a:pt x="2087" y="3057"/>
                </a:lnTo>
                <a:lnTo>
                  <a:pt x="2087" y="3059"/>
                </a:lnTo>
                <a:lnTo>
                  <a:pt x="2085" y="3061"/>
                </a:lnTo>
                <a:lnTo>
                  <a:pt x="2085" y="3063"/>
                </a:lnTo>
                <a:lnTo>
                  <a:pt x="2083" y="3065"/>
                </a:lnTo>
                <a:lnTo>
                  <a:pt x="2085" y="3065"/>
                </a:lnTo>
                <a:lnTo>
                  <a:pt x="2085" y="3063"/>
                </a:lnTo>
                <a:lnTo>
                  <a:pt x="2087" y="3063"/>
                </a:lnTo>
                <a:lnTo>
                  <a:pt x="2087" y="3061"/>
                </a:lnTo>
                <a:lnTo>
                  <a:pt x="2089" y="3059"/>
                </a:lnTo>
                <a:lnTo>
                  <a:pt x="2089" y="3057"/>
                </a:lnTo>
                <a:lnTo>
                  <a:pt x="2091" y="3055"/>
                </a:lnTo>
                <a:lnTo>
                  <a:pt x="2093" y="3053"/>
                </a:lnTo>
                <a:lnTo>
                  <a:pt x="2095" y="3049"/>
                </a:lnTo>
                <a:lnTo>
                  <a:pt x="2097" y="3049"/>
                </a:lnTo>
                <a:lnTo>
                  <a:pt x="2099" y="3047"/>
                </a:lnTo>
                <a:lnTo>
                  <a:pt x="2101" y="3045"/>
                </a:lnTo>
                <a:lnTo>
                  <a:pt x="2103" y="3043"/>
                </a:lnTo>
                <a:lnTo>
                  <a:pt x="2105" y="3043"/>
                </a:lnTo>
                <a:lnTo>
                  <a:pt x="2108" y="3042"/>
                </a:lnTo>
                <a:lnTo>
                  <a:pt x="2110" y="3043"/>
                </a:lnTo>
                <a:lnTo>
                  <a:pt x="2112" y="3043"/>
                </a:lnTo>
                <a:lnTo>
                  <a:pt x="2110" y="3047"/>
                </a:lnTo>
                <a:lnTo>
                  <a:pt x="2112" y="3051"/>
                </a:lnTo>
                <a:lnTo>
                  <a:pt x="2112" y="3053"/>
                </a:lnTo>
                <a:lnTo>
                  <a:pt x="2112" y="3055"/>
                </a:lnTo>
                <a:lnTo>
                  <a:pt x="2112" y="3057"/>
                </a:lnTo>
                <a:lnTo>
                  <a:pt x="2112" y="3059"/>
                </a:lnTo>
                <a:lnTo>
                  <a:pt x="2114" y="3057"/>
                </a:lnTo>
                <a:lnTo>
                  <a:pt x="2112" y="3051"/>
                </a:lnTo>
                <a:lnTo>
                  <a:pt x="2112" y="3047"/>
                </a:lnTo>
                <a:lnTo>
                  <a:pt x="2114" y="3043"/>
                </a:lnTo>
                <a:lnTo>
                  <a:pt x="2116" y="3043"/>
                </a:lnTo>
                <a:lnTo>
                  <a:pt x="2118" y="3045"/>
                </a:lnTo>
                <a:lnTo>
                  <a:pt x="2122" y="3045"/>
                </a:lnTo>
                <a:lnTo>
                  <a:pt x="2124" y="3047"/>
                </a:lnTo>
                <a:lnTo>
                  <a:pt x="2126" y="3049"/>
                </a:lnTo>
                <a:lnTo>
                  <a:pt x="2129" y="3049"/>
                </a:lnTo>
                <a:lnTo>
                  <a:pt x="2131" y="3051"/>
                </a:lnTo>
                <a:lnTo>
                  <a:pt x="2133" y="3051"/>
                </a:lnTo>
                <a:lnTo>
                  <a:pt x="2135" y="3053"/>
                </a:lnTo>
                <a:lnTo>
                  <a:pt x="2137" y="3053"/>
                </a:lnTo>
                <a:lnTo>
                  <a:pt x="2137" y="3055"/>
                </a:lnTo>
                <a:lnTo>
                  <a:pt x="2139" y="3055"/>
                </a:lnTo>
                <a:lnTo>
                  <a:pt x="2143" y="3055"/>
                </a:lnTo>
                <a:lnTo>
                  <a:pt x="2145" y="3057"/>
                </a:lnTo>
                <a:lnTo>
                  <a:pt x="2147" y="3057"/>
                </a:lnTo>
                <a:lnTo>
                  <a:pt x="2151" y="3057"/>
                </a:lnTo>
                <a:lnTo>
                  <a:pt x="2153" y="3057"/>
                </a:lnTo>
                <a:lnTo>
                  <a:pt x="2156" y="3057"/>
                </a:lnTo>
                <a:lnTo>
                  <a:pt x="2158" y="3061"/>
                </a:lnTo>
                <a:lnTo>
                  <a:pt x="2156" y="3065"/>
                </a:lnTo>
                <a:lnTo>
                  <a:pt x="2154" y="3066"/>
                </a:lnTo>
                <a:lnTo>
                  <a:pt x="2153" y="3066"/>
                </a:lnTo>
                <a:lnTo>
                  <a:pt x="2151" y="3068"/>
                </a:lnTo>
                <a:lnTo>
                  <a:pt x="2149" y="3070"/>
                </a:lnTo>
                <a:lnTo>
                  <a:pt x="2147" y="3072"/>
                </a:lnTo>
                <a:lnTo>
                  <a:pt x="2139" y="3078"/>
                </a:lnTo>
                <a:lnTo>
                  <a:pt x="2137" y="3080"/>
                </a:lnTo>
                <a:lnTo>
                  <a:pt x="2133" y="3082"/>
                </a:lnTo>
                <a:lnTo>
                  <a:pt x="2131" y="3084"/>
                </a:lnTo>
                <a:lnTo>
                  <a:pt x="2129" y="3086"/>
                </a:lnTo>
                <a:lnTo>
                  <a:pt x="2128" y="3090"/>
                </a:lnTo>
                <a:lnTo>
                  <a:pt x="2126" y="3090"/>
                </a:lnTo>
                <a:lnTo>
                  <a:pt x="2126" y="3091"/>
                </a:lnTo>
                <a:lnTo>
                  <a:pt x="2124" y="3095"/>
                </a:lnTo>
                <a:lnTo>
                  <a:pt x="2122" y="3099"/>
                </a:lnTo>
                <a:lnTo>
                  <a:pt x="2122" y="3097"/>
                </a:lnTo>
                <a:lnTo>
                  <a:pt x="2118" y="3097"/>
                </a:lnTo>
                <a:lnTo>
                  <a:pt x="2116" y="3097"/>
                </a:lnTo>
                <a:lnTo>
                  <a:pt x="2114" y="3097"/>
                </a:lnTo>
                <a:lnTo>
                  <a:pt x="2110" y="3099"/>
                </a:lnTo>
                <a:lnTo>
                  <a:pt x="2108" y="3099"/>
                </a:lnTo>
                <a:lnTo>
                  <a:pt x="2106" y="3097"/>
                </a:lnTo>
                <a:lnTo>
                  <a:pt x="2106" y="3095"/>
                </a:lnTo>
                <a:lnTo>
                  <a:pt x="2106" y="3091"/>
                </a:lnTo>
                <a:lnTo>
                  <a:pt x="2106" y="3090"/>
                </a:lnTo>
                <a:lnTo>
                  <a:pt x="2105" y="3088"/>
                </a:lnTo>
                <a:lnTo>
                  <a:pt x="2103" y="3088"/>
                </a:lnTo>
                <a:lnTo>
                  <a:pt x="2105" y="3090"/>
                </a:lnTo>
                <a:lnTo>
                  <a:pt x="2105" y="3093"/>
                </a:lnTo>
                <a:lnTo>
                  <a:pt x="2105" y="3095"/>
                </a:lnTo>
                <a:lnTo>
                  <a:pt x="2105" y="3099"/>
                </a:lnTo>
                <a:lnTo>
                  <a:pt x="2103" y="3101"/>
                </a:lnTo>
                <a:lnTo>
                  <a:pt x="2101" y="3103"/>
                </a:lnTo>
                <a:lnTo>
                  <a:pt x="2099" y="3105"/>
                </a:lnTo>
                <a:lnTo>
                  <a:pt x="2097" y="3105"/>
                </a:lnTo>
                <a:lnTo>
                  <a:pt x="2095" y="3107"/>
                </a:lnTo>
                <a:lnTo>
                  <a:pt x="2093" y="3109"/>
                </a:lnTo>
                <a:lnTo>
                  <a:pt x="2091" y="3109"/>
                </a:lnTo>
                <a:lnTo>
                  <a:pt x="2089" y="3111"/>
                </a:lnTo>
                <a:lnTo>
                  <a:pt x="2085" y="3114"/>
                </a:lnTo>
                <a:lnTo>
                  <a:pt x="2085" y="3116"/>
                </a:lnTo>
                <a:lnTo>
                  <a:pt x="2083" y="3120"/>
                </a:lnTo>
                <a:lnTo>
                  <a:pt x="2080" y="3120"/>
                </a:lnTo>
                <a:lnTo>
                  <a:pt x="2076" y="3118"/>
                </a:lnTo>
                <a:lnTo>
                  <a:pt x="2072" y="3116"/>
                </a:lnTo>
                <a:lnTo>
                  <a:pt x="2072" y="3114"/>
                </a:lnTo>
                <a:lnTo>
                  <a:pt x="2078" y="3109"/>
                </a:lnTo>
                <a:lnTo>
                  <a:pt x="2081" y="3105"/>
                </a:lnTo>
                <a:lnTo>
                  <a:pt x="2083" y="3103"/>
                </a:lnTo>
                <a:lnTo>
                  <a:pt x="2083" y="3101"/>
                </a:lnTo>
                <a:lnTo>
                  <a:pt x="2083" y="3099"/>
                </a:lnTo>
                <a:lnTo>
                  <a:pt x="2081" y="3097"/>
                </a:lnTo>
                <a:lnTo>
                  <a:pt x="2080" y="3095"/>
                </a:lnTo>
                <a:lnTo>
                  <a:pt x="2078" y="3095"/>
                </a:lnTo>
                <a:lnTo>
                  <a:pt x="2076" y="3095"/>
                </a:lnTo>
                <a:lnTo>
                  <a:pt x="2072" y="3093"/>
                </a:lnTo>
                <a:lnTo>
                  <a:pt x="2070" y="3093"/>
                </a:lnTo>
                <a:lnTo>
                  <a:pt x="2066" y="3093"/>
                </a:lnTo>
                <a:lnTo>
                  <a:pt x="2064" y="3093"/>
                </a:lnTo>
                <a:lnTo>
                  <a:pt x="2062" y="3095"/>
                </a:lnTo>
                <a:lnTo>
                  <a:pt x="2062" y="3099"/>
                </a:lnTo>
                <a:lnTo>
                  <a:pt x="2064" y="3099"/>
                </a:lnTo>
                <a:lnTo>
                  <a:pt x="2066" y="3099"/>
                </a:lnTo>
                <a:lnTo>
                  <a:pt x="2068" y="3099"/>
                </a:lnTo>
                <a:lnTo>
                  <a:pt x="2068" y="3103"/>
                </a:lnTo>
                <a:lnTo>
                  <a:pt x="2070" y="3105"/>
                </a:lnTo>
                <a:lnTo>
                  <a:pt x="2070" y="3107"/>
                </a:lnTo>
                <a:lnTo>
                  <a:pt x="2070" y="3109"/>
                </a:lnTo>
                <a:lnTo>
                  <a:pt x="2068" y="3109"/>
                </a:lnTo>
                <a:lnTo>
                  <a:pt x="2068" y="3107"/>
                </a:lnTo>
                <a:lnTo>
                  <a:pt x="2066" y="3105"/>
                </a:lnTo>
                <a:lnTo>
                  <a:pt x="2064" y="3103"/>
                </a:lnTo>
                <a:lnTo>
                  <a:pt x="2060" y="3103"/>
                </a:lnTo>
                <a:lnTo>
                  <a:pt x="2058" y="3105"/>
                </a:lnTo>
                <a:lnTo>
                  <a:pt x="2057" y="3107"/>
                </a:lnTo>
                <a:lnTo>
                  <a:pt x="2055" y="3109"/>
                </a:lnTo>
                <a:lnTo>
                  <a:pt x="2055" y="3111"/>
                </a:lnTo>
                <a:lnTo>
                  <a:pt x="2055" y="3113"/>
                </a:lnTo>
                <a:lnTo>
                  <a:pt x="2057" y="3114"/>
                </a:lnTo>
                <a:lnTo>
                  <a:pt x="2055" y="3114"/>
                </a:lnTo>
                <a:lnTo>
                  <a:pt x="2051" y="3116"/>
                </a:lnTo>
                <a:lnTo>
                  <a:pt x="2049" y="3118"/>
                </a:lnTo>
                <a:lnTo>
                  <a:pt x="2047" y="3118"/>
                </a:lnTo>
                <a:lnTo>
                  <a:pt x="2047" y="3120"/>
                </a:lnTo>
                <a:lnTo>
                  <a:pt x="2045" y="3120"/>
                </a:lnTo>
                <a:lnTo>
                  <a:pt x="2045" y="3118"/>
                </a:lnTo>
                <a:lnTo>
                  <a:pt x="2045" y="3114"/>
                </a:lnTo>
                <a:lnTo>
                  <a:pt x="2043" y="3114"/>
                </a:lnTo>
                <a:lnTo>
                  <a:pt x="2043" y="3113"/>
                </a:lnTo>
                <a:lnTo>
                  <a:pt x="2041" y="3113"/>
                </a:lnTo>
                <a:lnTo>
                  <a:pt x="2039" y="3113"/>
                </a:lnTo>
                <a:lnTo>
                  <a:pt x="2037" y="3113"/>
                </a:lnTo>
                <a:lnTo>
                  <a:pt x="2037" y="3114"/>
                </a:lnTo>
                <a:lnTo>
                  <a:pt x="2037" y="3116"/>
                </a:lnTo>
                <a:lnTo>
                  <a:pt x="2035" y="3116"/>
                </a:lnTo>
                <a:lnTo>
                  <a:pt x="2035" y="3114"/>
                </a:lnTo>
                <a:lnTo>
                  <a:pt x="2033" y="3114"/>
                </a:lnTo>
                <a:lnTo>
                  <a:pt x="2032" y="3114"/>
                </a:lnTo>
                <a:lnTo>
                  <a:pt x="2032" y="3113"/>
                </a:lnTo>
                <a:lnTo>
                  <a:pt x="2030" y="3114"/>
                </a:lnTo>
                <a:lnTo>
                  <a:pt x="2028" y="3116"/>
                </a:lnTo>
                <a:lnTo>
                  <a:pt x="2026" y="3120"/>
                </a:lnTo>
                <a:lnTo>
                  <a:pt x="2026" y="3122"/>
                </a:lnTo>
                <a:lnTo>
                  <a:pt x="2028" y="3122"/>
                </a:lnTo>
                <a:lnTo>
                  <a:pt x="2028" y="3120"/>
                </a:lnTo>
                <a:lnTo>
                  <a:pt x="2028" y="3118"/>
                </a:lnTo>
                <a:lnTo>
                  <a:pt x="2030" y="3116"/>
                </a:lnTo>
                <a:lnTo>
                  <a:pt x="2030" y="3114"/>
                </a:lnTo>
                <a:lnTo>
                  <a:pt x="2032" y="3116"/>
                </a:lnTo>
                <a:lnTo>
                  <a:pt x="2033" y="3116"/>
                </a:lnTo>
                <a:lnTo>
                  <a:pt x="2037" y="3118"/>
                </a:lnTo>
                <a:lnTo>
                  <a:pt x="2037" y="3116"/>
                </a:lnTo>
                <a:lnTo>
                  <a:pt x="2039" y="3116"/>
                </a:lnTo>
                <a:lnTo>
                  <a:pt x="2039" y="3114"/>
                </a:lnTo>
                <a:lnTo>
                  <a:pt x="2041" y="3114"/>
                </a:lnTo>
                <a:lnTo>
                  <a:pt x="2041" y="3118"/>
                </a:lnTo>
                <a:lnTo>
                  <a:pt x="2043" y="3120"/>
                </a:lnTo>
                <a:lnTo>
                  <a:pt x="2045" y="3122"/>
                </a:lnTo>
                <a:lnTo>
                  <a:pt x="2047" y="3122"/>
                </a:lnTo>
                <a:lnTo>
                  <a:pt x="2049" y="3122"/>
                </a:lnTo>
                <a:lnTo>
                  <a:pt x="2051" y="3120"/>
                </a:lnTo>
                <a:lnTo>
                  <a:pt x="2053" y="3118"/>
                </a:lnTo>
                <a:lnTo>
                  <a:pt x="2055" y="3116"/>
                </a:lnTo>
                <a:lnTo>
                  <a:pt x="2057" y="3118"/>
                </a:lnTo>
                <a:lnTo>
                  <a:pt x="2057" y="3120"/>
                </a:lnTo>
                <a:lnTo>
                  <a:pt x="2057" y="3122"/>
                </a:lnTo>
                <a:lnTo>
                  <a:pt x="2053" y="3122"/>
                </a:lnTo>
                <a:lnTo>
                  <a:pt x="2049" y="3124"/>
                </a:lnTo>
                <a:lnTo>
                  <a:pt x="2047" y="3124"/>
                </a:lnTo>
                <a:lnTo>
                  <a:pt x="2045" y="3124"/>
                </a:lnTo>
                <a:lnTo>
                  <a:pt x="2043" y="3126"/>
                </a:lnTo>
                <a:lnTo>
                  <a:pt x="2041" y="3126"/>
                </a:lnTo>
                <a:lnTo>
                  <a:pt x="2041" y="3128"/>
                </a:lnTo>
                <a:lnTo>
                  <a:pt x="2039" y="3130"/>
                </a:lnTo>
                <a:lnTo>
                  <a:pt x="2041" y="3134"/>
                </a:lnTo>
                <a:lnTo>
                  <a:pt x="2045" y="3136"/>
                </a:lnTo>
                <a:lnTo>
                  <a:pt x="2051" y="3138"/>
                </a:lnTo>
                <a:lnTo>
                  <a:pt x="2058" y="3139"/>
                </a:lnTo>
                <a:lnTo>
                  <a:pt x="2060" y="3139"/>
                </a:lnTo>
                <a:lnTo>
                  <a:pt x="2068" y="3143"/>
                </a:lnTo>
                <a:lnTo>
                  <a:pt x="2068" y="3147"/>
                </a:lnTo>
                <a:lnTo>
                  <a:pt x="2066" y="3149"/>
                </a:lnTo>
                <a:lnTo>
                  <a:pt x="2064" y="3151"/>
                </a:lnTo>
                <a:lnTo>
                  <a:pt x="2060" y="3155"/>
                </a:lnTo>
                <a:lnTo>
                  <a:pt x="2058" y="3159"/>
                </a:lnTo>
                <a:lnTo>
                  <a:pt x="2057" y="3159"/>
                </a:lnTo>
                <a:lnTo>
                  <a:pt x="2055" y="3164"/>
                </a:lnTo>
                <a:lnTo>
                  <a:pt x="2051" y="3166"/>
                </a:lnTo>
                <a:lnTo>
                  <a:pt x="2049" y="3166"/>
                </a:lnTo>
                <a:lnTo>
                  <a:pt x="2045" y="3164"/>
                </a:lnTo>
                <a:lnTo>
                  <a:pt x="2043" y="3161"/>
                </a:lnTo>
                <a:lnTo>
                  <a:pt x="2041" y="3161"/>
                </a:lnTo>
                <a:lnTo>
                  <a:pt x="2037" y="3161"/>
                </a:lnTo>
                <a:lnTo>
                  <a:pt x="2033" y="3161"/>
                </a:lnTo>
                <a:lnTo>
                  <a:pt x="2032" y="3161"/>
                </a:lnTo>
                <a:lnTo>
                  <a:pt x="2030" y="3161"/>
                </a:lnTo>
                <a:lnTo>
                  <a:pt x="2028" y="3159"/>
                </a:lnTo>
                <a:lnTo>
                  <a:pt x="2026" y="3157"/>
                </a:lnTo>
                <a:lnTo>
                  <a:pt x="2026" y="3153"/>
                </a:lnTo>
                <a:lnTo>
                  <a:pt x="2026" y="3151"/>
                </a:lnTo>
                <a:lnTo>
                  <a:pt x="2026" y="3149"/>
                </a:lnTo>
                <a:lnTo>
                  <a:pt x="2024" y="3147"/>
                </a:lnTo>
                <a:lnTo>
                  <a:pt x="2022" y="3147"/>
                </a:lnTo>
                <a:lnTo>
                  <a:pt x="2022" y="3149"/>
                </a:lnTo>
                <a:lnTo>
                  <a:pt x="2020" y="3149"/>
                </a:lnTo>
                <a:lnTo>
                  <a:pt x="2018" y="3149"/>
                </a:lnTo>
                <a:lnTo>
                  <a:pt x="2018" y="3151"/>
                </a:lnTo>
                <a:lnTo>
                  <a:pt x="2020" y="3151"/>
                </a:lnTo>
                <a:lnTo>
                  <a:pt x="2022" y="3151"/>
                </a:lnTo>
                <a:lnTo>
                  <a:pt x="2024" y="3153"/>
                </a:lnTo>
                <a:lnTo>
                  <a:pt x="2024" y="3155"/>
                </a:lnTo>
                <a:lnTo>
                  <a:pt x="2024" y="3157"/>
                </a:lnTo>
                <a:lnTo>
                  <a:pt x="2024" y="3159"/>
                </a:lnTo>
                <a:lnTo>
                  <a:pt x="2024" y="3161"/>
                </a:lnTo>
                <a:lnTo>
                  <a:pt x="2026" y="3161"/>
                </a:lnTo>
                <a:lnTo>
                  <a:pt x="2028" y="3162"/>
                </a:lnTo>
                <a:lnTo>
                  <a:pt x="2030" y="3162"/>
                </a:lnTo>
                <a:lnTo>
                  <a:pt x="2033" y="3162"/>
                </a:lnTo>
                <a:lnTo>
                  <a:pt x="2035" y="3164"/>
                </a:lnTo>
                <a:lnTo>
                  <a:pt x="2037" y="3164"/>
                </a:lnTo>
                <a:lnTo>
                  <a:pt x="2033" y="3166"/>
                </a:lnTo>
                <a:lnTo>
                  <a:pt x="2032" y="3168"/>
                </a:lnTo>
                <a:lnTo>
                  <a:pt x="2030" y="3172"/>
                </a:lnTo>
                <a:lnTo>
                  <a:pt x="2028" y="3172"/>
                </a:lnTo>
                <a:lnTo>
                  <a:pt x="2026" y="3174"/>
                </a:lnTo>
                <a:lnTo>
                  <a:pt x="2022" y="3174"/>
                </a:lnTo>
                <a:lnTo>
                  <a:pt x="2020" y="3174"/>
                </a:lnTo>
                <a:lnTo>
                  <a:pt x="2016" y="3174"/>
                </a:lnTo>
                <a:lnTo>
                  <a:pt x="2014" y="3174"/>
                </a:lnTo>
                <a:lnTo>
                  <a:pt x="2012" y="3176"/>
                </a:lnTo>
                <a:lnTo>
                  <a:pt x="2009" y="3176"/>
                </a:lnTo>
                <a:lnTo>
                  <a:pt x="2005" y="3174"/>
                </a:lnTo>
                <a:lnTo>
                  <a:pt x="2003" y="3174"/>
                </a:lnTo>
                <a:lnTo>
                  <a:pt x="2001" y="3172"/>
                </a:lnTo>
                <a:lnTo>
                  <a:pt x="1999" y="3172"/>
                </a:lnTo>
                <a:lnTo>
                  <a:pt x="1995" y="3168"/>
                </a:lnTo>
                <a:lnTo>
                  <a:pt x="1993" y="3164"/>
                </a:lnTo>
                <a:lnTo>
                  <a:pt x="1991" y="3162"/>
                </a:lnTo>
                <a:lnTo>
                  <a:pt x="1989" y="3161"/>
                </a:lnTo>
                <a:lnTo>
                  <a:pt x="1989" y="3157"/>
                </a:lnTo>
                <a:lnTo>
                  <a:pt x="1985" y="3155"/>
                </a:lnTo>
                <a:lnTo>
                  <a:pt x="1982" y="3151"/>
                </a:lnTo>
                <a:lnTo>
                  <a:pt x="1980" y="3149"/>
                </a:lnTo>
                <a:lnTo>
                  <a:pt x="1976" y="3149"/>
                </a:lnTo>
                <a:lnTo>
                  <a:pt x="1974" y="3149"/>
                </a:lnTo>
                <a:lnTo>
                  <a:pt x="1972" y="3149"/>
                </a:lnTo>
                <a:lnTo>
                  <a:pt x="1968" y="3149"/>
                </a:lnTo>
                <a:lnTo>
                  <a:pt x="1964" y="3153"/>
                </a:lnTo>
                <a:lnTo>
                  <a:pt x="1962" y="3157"/>
                </a:lnTo>
                <a:lnTo>
                  <a:pt x="1961" y="3159"/>
                </a:lnTo>
                <a:lnTo>
                  <a:pt x="1951" y="3164"/>
                </a:lnTo>
                <a:lnTo>
                  <a:pt x="1949" y="3164"/>
                </a:lnTo>
                <a:lnTo>
                  <a:pt x="1941" y="3162"/>
                </a:lnTo>
                <a:lnTo>
                  <a:pt x="1937" y="3162"/>
                </a:lnTo>
                <a:lnTo>
                  <a:pt x="1936" y="3162"/>
                </a:lnTo>
                <a:lnTo>
                  <a:pt x="1934" y="3162"/>
                </a:lnTo>
                <a:lnTo>
                  <a:pt x="1934" y="3161"/>
                </a:lnTo>
                <a:lnTo>
                  <a:pt x="1932" y="3161"/>
                </a:lnTo>
                <a:lnTo>
                  <a:pt x="1930" y="3161"/>
                </a:lnTo>
                <a:lnTo>
                  <a:pt x="1928" y="3159"/>
                </a:lnTo>
                <a:lnTo>
                  <a:pt x="1926" y="3159"/>
                </a:lnTo>
                <a:lnTo>
                  <a:pt x="1926" y="3157"/>
                </a:lnTo>
                <a:lnTo>
                  <a:pt x="1924" y="3157"/>
                </a:lnTo>
                <a:lnTo>
                  <a:pt x="1920" y="3155"/>
                </a:lnTo>
                <a:lnTo>
                  <a:pt x="1920" y="3153"/>
                </a:lnTo>
                <a:lnTo>
                  <a:pt x="1918" y="3151"/>
                </a:lnTo>
                <a:lnTo>
                  <a:pt x="1914" y="3153"/>
                </a:lnTo>
                <a:lnTo>
                  <a:pt x="1913" y="3151"/>
                </a:lnTo>
                <a:lnTo>
                  <a:pt x="1911" y="3151"/>
                </a:lnTo>
                <a:lnTo>
                  <a:pt x="1909" y="3149"/>
                </a:lnTo>
                <a:lnTo>
                  <a:pt x="1907" y="3149"/>
                </a:lnTo>
                <a:lnTo>
                  <a:pt x="1907" y="3147"/>
                </a:lnTo>
                <a:lnTo>
                  <a:pt x="1907" y="3145"/>
                </a:lnTo>
                <a:lnTo>
                  <a:pt x="1905" y="3143"/>
                </a:lnTo>
                <a:lnTo>
                  <a:pt x="1905" y="3141"/>
                </a:lnTo>
                <a:lnTo>
                  <a:pt x="1903" y="3139"/>
                </a:lnTo>
                <a:lnTo>
                  <a:pt x="1901" y="3139"/>
                </a:lnTo>
                <a:lnTo>
                  <a:pt x="1899" y="3139"/>
                </a:lnTo>
                <a:lnTo>
                  <a:pt x="1895" y="3139"/>
                </a:lnTo>
                <a:lnTo>
                  <a:pt x="1893" y="3139"/>
                </a:lnTo>
                <a:lnTo>
                  <a:pt x="1891" y="3139"/>
                </a:lnTo>
                <a:lnTo>
                  <a:pt x="1889" y="3138"/>
                </a:lnTo>
                <a:lnTo>
                  <a:pt x="1888" y="3136"/>
                </a:lnTo>
                <a:lnTo>
                  <a:pt x="1886" y="3136"/>
                </a:lnTo>
                <a:lnTo>
                  <a:pt x="1884" y="3136"/>
                </a:lnTo>
                <a:lnTo>
                  <a:pt x="1884" y="3134"/>
                </a:lnTo>
                <a:lnTo>
                  <a:pt x="1882" y="3134"/>
                </a:lnTo>
                <a:lnTo>
                  <a:pt x="1882" y="3132"/>
                </a:lnTo>
                <a:lnTo>
                  <a:pt x="1884" y="3128"/>
                </a:lnTo>
                <a:lnTo>
                  <a:pt x="1884" y="3126"/>
                </a:lnTo>
                <a:lnTo>
                  <a:pt x="1884" y="3124"/>
                </a:lnTo>
                <a:lnTo>
                  <a:pt x="1884" y="3122"/>
                </a:lnTo>
                <a:lnTo>
                  <a:pt x="1882" y="3122"/>
                </a:lnTo>
                <a:lnTo>
                  <a:pt x="1882" y="3120"/>
                </a:lnTo>
                <a:lnTo>
                  <a:pt x="1880" y="3118"/>
                </a:lnTo>
                <a:lnTo>
                  <a:pt x="1880" y="3116"/>
                </a:lnTo>
                <a:lnTo>
                  <a:pt x="1880" y="3114"/>
                </a:lnTo>
                <a:lnTo>
                  <a:pt x="1880" y="3113"/>
                </a:lnTo>
                <a:lnTo>
                  <a:pt x="1880" y="3109"/>
                </a:lnTo>
                <a:lnTo>
                  <a:pt x="1882" y="3107"/>
                </a:lnTo>
                <a:lnTo>
                  <a:pt x="1882" y="3105"/>
                </a:lnTo>
                <a:lnTo>
                  <a:pt x="1884" y="3105"/>
                </a:lnTo>
                <a:lnTo>
                  <a:pt x="1884" y="3103"/>
                </a:lnTo>
                <a:lnTo>
                  <a:pt x="1886" y="3103"/>
                </a:lnTo>
                <a:lnTo>
                  <a:pt x="1886" y="3101"/>
                </a:lnTo>
                <a:lnTo>
                  <a:pt x="1886" y="3099"/>
                </a:lnTo>
                <a:lnTo>
                  <a:pt x="1884" y="3099"/>
                </a:lnTo>
                <a:lnTo>
                  <a:pt x="1882" y="3099"/>
                </a:lnTo>
                <a:lnTo>
                  <a:pt x="1880" y="3099"/>
                </a:lnTo>
                <a:lnTo>
                  <a:pt x="1880" y="3097"/>
                </a:lnTo>
                <a:lnTo>
                  <a:pt x="1878" y="3097"/>
                </a:lnTo>
                <a:lnTo>
                  <a:pt x="1878" y="3093"/>
                </a:lnTo>
                <a:lnTo>
                  <a:pt x="1878" y="3091"/>
                </a:lnTo>
                <a:lnTo>
                  <a:pt x="1878" y="3090"/>
                </a:lnTo>
                <a:lnTo>
                  <a:pt x="1876" y="3088"/>
                </a:lnTo>
                <a:lnTo>
                  <a:pt x="1874" y="3088"/>
                </a:lnTo>
                <a:lnTo>
                  <a:pt x="1872" y="3088"/>
                </a:lnTo>
                <a:lnTo>
                  <a:pt x="1872" y="3086"/>
                </a:lnTo>
                <a:lnTo>
                  <a:pt x="1872" y="3084"/>
                </a:lnTo>
                <a:lnTo>
                  <a:pt x="1872" y="3082"/>
                </a:lnTo>
                <a:lnTo>
                  <a:pt x="1874" y="3082"/>
                </a:lnTo>
                <a:lnTo>
                  <a:pt x="1876" y="3080"/>
                </a:lnTo>
                <a:lnTo>
                  <a:pt x="1876" y="3078"/>
                </a:lnTo>
                <a:lnTo>
                  <a:pt x="1878" y="3078"/>
                </a:lnTo>
                <a:lnTo>
                  <a:pt x="1880" y="3076"/>
                </a:lnTo>
                <a:lnTo>
                  <a:pt x="1880" y="3078"/>
                </a:lnTo>
                <a:lnTo>
                  <a:pt x="1882" y="3078"/>
                </a:lnTo>
                <a:lnTo>
                  <a:pt x="1882" y="3080"/>
                </a:lnTo>
                <a:lnTo>
                  <a:pt x="1884" y="3080"/>
                </a:lnTo>
                <a:lnTo>
                  <a:pt x="1886" y="3080"/>
                </a:lnTo>
                <a:lnTo>
                  <a:pt x="1888" y="3078"/>
                </a:lnTo>
                <a:lnTo>
                  <a:pt x="1888" y="3076"/>
                </a:lnTo>
                <a:lnTo>
                  <a:pt x="1888" y="3074"/>
                </a:lnTo>
                <a:lnTo>
                  <a:pt x="1886" y="3074"/>
                </a:lnTo>
                <a:lnTo>
                  <a:pt x="1884" y="3074"/>
                </a:lnTo>
                <a:lnTo>
                  <a:pt x="1882" y="3076"/>
                </a:lnTo>
                <a:lnTo>
                  <a:pt x="1882" y="3074"/>
                </a:lnTo>
                <a:lnTo>
                  <a:pt x="1880" y="3072"/>
                </a:lnTo>
                <a:lnTo>
                  <a:pt x="1880" y="3070"/>
                </a:lnTo>
                <a:lnTo>
                  <a:pt x="1880" y="3068"/>
                </a:lnTo>
                <a:lnTo>
                  <a:pt x="1882" y="3066"/>
                </a:lnTo>
                <a:lnTo>
                  <a:pt x="1882" y="3065"/>
                </a:lnTo>
                <a:lnTo>
                  <a:pt x="1882" y="3063"/>
                </a:lnTo>
                <a:lnTo>
                  <a:pt x="1880" y="3063"/>
                </a:lnTo>
                <a:lnTo>
                  <a:pt x="1878" y="3061"/>
                </a:lnTo>
                <a:lnTo>
                  <a:pt x="1878" y="3059"/>
                </a:lnTo>
                <a:lnTo>
                  <a:pt x="1880" y="3059"/>
                </a:lnTo>
                <a:lnTo>
                  <a:pt x="1882" y="3059"/>
                </a:lnTo>
                <a:lnTo>
                  <a:pt x="1884" y="3059"/>
                </a:lnTo>
                <a:lnTo>
                  <a:pt x="1886" y="3057"/>
                </a:lnTo>
                <a:lnTo>
                  <a:pt x="1884" y="3055"/>
                </a:lnTo>
                <a:lnTo>
                  <a:pt x="1882" y="3057"/>
                </a:lnTo>
                <a:lnTo>
                  <a:pt x="1880" y="3057"/>
                </a:lnTo>
                <a:lnTo>
                  <a:pt x="1878" y="3057"/>
                </a:lnTo>
                <a:lnTo>
                  <a:pt x="1878" y="3053"/>
                </a:lnTo>
                <a:lnTo>
                  <a:pt x="1878" y="3051"/>
                </a:lnTo>
                <a:lnTo>
                  <a:pt x="1876" y="3049"/>
                </a:lnTo>
                <a:lnTo>
                  <a:pt x="1874" y="3047"/>
                </a:lnTo>
                <a:lnTo>
                  <a:pt x="1874" y="3045"/>
                </a:lnTo>
                <a:lnTo>
                  <a:pt x="1874" y="3043"/>
                </a:lnTo>
                <a:lnTo>
                  <a:pt x="1872" y="3043"/>
                </a:lnTo>
                <a:lnTo>
                  <a:pt x="1872" y="3042"/>
                </a:lnTo>
                <a:lnTo>
                  <a:pt x="1870" y="3042"/>
                </a:lnTo>
                <a:lnTo>
                  <a:pt x="1868" y="3042"/>
                </a:lnTo>
                <a:lnTo>
                  <a:pt x="1868" y="3040"/>
                </a:lnTo>
                <a:lnTo>
                  <a:pt x="1866" y="3040"/>
                </a:lnTo>
                <a:lnTo>
                  <a:pt x="1866" y="3038"/>
                </a:lnTo>
                <a:lnTo>
                  <a:pt x="1866" y="3036"/>
                </a:lnTo>
                <a:lnTo>
                  <a:pt x="1865" y="3034"/>
                </a:lnTo>
                <a:lnTo>
                  <a:pt x="1865" y="3032"/>
                </a:lnTo>
                <a:lnTo>
                  <a:pt x="1863" y="3032"/>
                </a:lnTo>
                <a:lnTo>
                  <a:pt x="1861" y="3030"/>
                </a:lnTo>
                <a:lnTo>
                  <a:pt x="1859" y="3030"/>
                </a:lnTo>
                <a:lnTo>
                  <a:pt x="1857" y="3030"/>
                </a:lnTo>
                <a:lnTo>
                  <a:pt x="1855" y="3030"/>
                </a:lnTo>
                <a:lnTo>
                  <a:pt x="1853" y="3030"/>
                </a:lnTo>
                <a:lnTo>
                  <a:pt x="1855" y="3028"/>
                </a:lnTo>
                <a:lnTo>
                  <a:pt x="1857" y="3028"/>
                </a:lnTo>
                <a:lnTo>
                  <a:pt x="1859" y="3026"/>
                </a:lnTo>
                <a:lnTo>
                  <a:pt x="1859" y="3024"/>
                </a:lnTo>
                <a:lnTo>
                  <a:pt x="1859" y="3022"/>
                </a:lnTo>
                <a:lnTo>
                  <a:pt x="1859" y="3020"/>
                </a:lnTo>
                <a:lnTo>
                  <a:pt x="1859" y="3018"/>
                </a:lnTo>
                <a:lnTo>
                  <a:pt x="1857" y="3018"/>
                </a:lnTo>
                <a:lnTo>
                  <a:pt x="1855" y="3018"/>
                </a:lnTo>
                <a:lnTo>
                  <a:pt x="1855" y="3017"/>
                </a:lnTo>
                <a:lnTo>
                  <a:pt x="1853" y="3017"/>
                </a:lnTo>
                <a:lnTo>
                  <a:pt x="1851" y="3015"/>
                </a:lnTo>
                <a:lnTo>
                  <a:pt x="1851" y="3013"/>
                </a:lnTo>
                <a:lnTo>
                  <a:pt x="1849" y="3011"/>
                </a:lnTo>
                <a:lnTo>
                  <a:pt x="1849" y="3009"/>
                </a:lnTo>
                <a:lnTo>
                  <a:pt x="1849" y="3007"/>
                </a:lnTo>
                <a:lnTo>
                  <a:pt x="1851" y="3005"/>
                </a:lnTo>
                <a:lnTo>
                  <a:pt x="1857" y="3003"/>
                </a:lnTo>
                <a:lnTo>
                  <a:pt x="1859" y="3001"/>
                </a:lnTo>
                <a:lnTo>
                  <a:pt x="1857" y="2999"/>
                </a:lnTo>
                <a:lnTo>
                  <a:pt x="1857" y="2997"/>
                </a:lnTo>
                <a:lnTo>
                  <a:pt x="1855" y="2997"/>
                </a:lnTo>
                <a:lnTo>
                  <a:pt x="1857" y="2992"/>
                </a:lnTo>
                <a:lnTo>
                  <a:pt x="1857" y="2990"/>
                </a:lnTo>
                <a:lnTo>
                  <a:pt x="1857" y="2988"/>
                </a:lnTo>
                <a:lnTo>
                  <a:pt x="1859" y="2988"/>
                </a:lnTo>
                <a:lnTo>
                  <a:pt x="1863" y="2988"/>
                </a:lnTo>
                <a:lnTo>
                  <a:pt x="1865" y="2988"/>
                </a:lnTo>
                <a:lnTo>
                  <a:pt x="1865" y="2986"/>
                </a:lnTo>
                <a:lnTo>
                  <a:pt x="1865" y="2984"/>
                </a:lnTo>
                <a:lnTo>
                  <a:pt x="1865" y="2982"/>
                </a:lnTo>
                <a:lnTo>
                  <a:pt x="1861" y="2982"/>
                </a:lnTo>
                <a:lnTo>
                  <a:pt x="1861" y="2980"/>
                </a:lnTo>
                <a:lnTo>
                  <a:pt x="1863" y="2980"/>
                </a:lnTo>
                <a:lnTo>
                  <a:pt x="1865" y="2980"/>
                </a:lnTo>
                <a:lnTo>
                  <a:pt x="1866" y="2980"/>
                </a:lnTo>
                <a:lnTo>
                  <a:pt x="1870" y="2980"/>
                </a:lnTo>
                <a:lnTo>
                  <a:pt x="1870" y="2978"/>
                </a:lnTo>
                <a:lnTo>
                  <a:pt x="1870" y="2976"/>
                </a:lnTo>
                <a:lnTo>
                  <a:pt x="1872" y="2976"/>
                </a:lnTo>
                <a:lnTo>
                  <a:pt x="1874" y="2976"/>
                </a:lnTo>
                <a:lnTo>
                  <a:pt x="1876" y="2976"/>
                </a:lnTo>
                <a:lnTo>
                  <a:pt x="1876" y="2978"/>
                </a:lnTo>
                <a:lnTo>
                  <a:pt x="1876" y="2976"/>
                </a:lnTo>
                <a:lnTo>
                  <a:pt x="1876" y="2974"/>
                </a:lnTo>
                <a:lnTo>
                  <a:pt x="1874" y="2974"/>
                </a:lnTo>
                <a:lnTo>
                  <a:pt x="1874" y="2972"/>
                </a:lnTo>
                <a:lnTo>
                  <a:pt x="1874" y="2970"/>
                </a:lnTo>
                <a:lnTo>
                  <a:pt x="1874" y="2969"/>
                </a:lnTo>
                <a:lnTo>
                  <a:pt x="1878" y="2969"/>
                </a:lnTo>
                <a:lnTo>
                  <a:pt x="1880" y="2967"/>
                </a:lnTo>
                <a:lnTo>
                  <a:pt x="1880" y="2965"/>
                </a:lnTo>
                <a:lnTo>
                  <a:pt x="1880" y="2961"/>
                </a:lnTo>
                <a:lnTo>
                  <a:pt x="1878" y="2959"/>
                </a:lnTo>
                <a:lnTo>
                  <a:pt x="1876" y="2959"/>
                </a:lnTo>
                <a:lnTo>
                  <a:pt x="1876" y="2957"/>
                </a:lnTo>
                <a:lnTo>
                  <a:pt x="1878" y="2955"/>
                </a:lnTo>
                <a:lnTo>
                  <a:pt x="1878" y="2953"/>
                </a:lnTo>
                <a:lnTo>
                  <a:pt x="1878" y="2951"/>
                </a:lnTo>
                <a:lnTo>
                  <a:pt x="1878" y="2949"/>
                </a:lnTo>
                <a:lnTo>
                  <a:pt x="1878" y="2947"/>
                </a:lnTo>
                <a:lnTo>
                  <a:pt x="1878" y="2946"/>
                </a:lnTo>
                <a:lnTo>
                  <a:pt x="1876" y="2944"/>
                </a:lnTo>
                <a:lnTo>
                  <a:pt x="1874" y="2946"/>
                </a:lnTo>
                <a:lnTo>
                  <a:pt x="1872" y="2946"/>
                </a:lnTo>
                <a:lnTo>
                  <a:pt x="1870" y="2946"/>
                </a:lnTo>
                <a:lnTo>
                  <a:pt x="1868" y="2944"/>
                </a:lnTo>
                <a:lnTo>
                  <a:pt x="1868" y="2942"/>
                </a:lnTo>
                <a:lnTo>
                  <a:pt x="1870" y="2942"/>
                </a:lnTo>
                <a:lnTo>
                  <a:pt x="1870" y="2940"/>
                </a:lnTo>
                <a:lnTo>
                  <a:pt x="1872" y="2938"/>
                </a:lnTo>
                <a:lnTo>
                  <a:pt x="1870" y="2936"/>
                </a:lnTo>
                <a:lnTo>
                  <a:pt x="1870" y="2934"/>
                </a:lnTo>
                <a:lnTo>
                  <a:pt x="1870" y="2932"/>
                </a:lnTo>
                <a:lnTo>
                  <a:pt x="1870" y="2930"/>
                </a:lnTo>
                <a:lnTo>
                  <a:pt x="1870" y="2928"/>
                </a:lnTo>
                <a:lnTo>
                  <a:pt x="1870" y="2926"/>
                </a:lnTo>
                <a:lnTo>
                  <a:pt x="1868" y="2926"/>
                </a:lnTo>
                <a:lnTo>
                  <a:pt x="1868" y="2928"/>
                </a:lnTo>
                <a:lnTo>
                  <a:pt x="1866" y="2928"/>
                </a:lnTo>
                <a:lnTo>
                  <a:pt x="1866" y="2926"/>
                </a:lnTo>
                <a:lnTo>
                  <a:pt x="1865" y="2924"/>
                </a:lnTo>
                <a:lnTo>
                  <a:pt x="1865" y="2922"/>
                </a:lnTo>
                <a:lnTo>
                  <a:pt x="1866" y="2922"/>
                </a:lnTo>
                <a:lnTo>
                  <a:pt x="1866" y="2921"/>
                </a:lnTo>
                <a:lnTo>
                  <a:pt x="1868" y="2921"/>
                </a:lnTo>
                <a:lnTo>
                  <a:pt x="1868" y="2919"/>
                </a:lnTo>
                <a:lnTo>
                  <a:pt x="1868" y="2917"/>
                </a:lnTo>
                <a:lnTo>
                  <a:pt x="1870" y="2917"/>
                </a:lnTo>
                <a:lnTo>
                  <a:pt x="1872" y="2917"/>
                </a:lnTo>
                <a:lnTo>
                  <a:pt x="1872" y="2915"/>
                </a:lnTo>
                <a:lnTo>
                  <a:pt x="1872" y="2913"/>
                </a:lnTo>
                <a:lnTo>
                  <a:pt x="1872" y="2911"/>
                </a:lnTo>
                <a:lnTo>
                  <a:pt x="1870" y="2911"/>
                </a:lnTo>
                <a:lnTo>
                  <a:pt x="1868" y="2911"/>
                </a:lnTo>
                <a:lnTo>
                  <a:pt x="1865" y="2907"/>
                </a:lnTo>
                <a:lnTo>
                  <a:pt x="1863" y="2907"/>
                </a:lnTo>
                <a:lnTo>
                  <a:pt x="1863" y="2903"/>
                </a:lnTo>
                <a:lnTo>
                  <a:pt x="1861" y="2901"/>
                </a:lnTo>
                <a:lnTo>
                  <a:pt x="1859" y="2901"/>
                </a:lnTo>
                <a:lnTo>
                  <a:pt x="1857" y="2903"/>
                </a:lnTo>
                <a:lnTo>
                  <a:pt x="1857" y="2905"/>
                </a:lnTo>
                <a:lnTo>
                  <a:pt x="1857" y="2907"/>
                </a:lnTo>
                <a:lnTo>
                  <a:pt x="1855" y="2907"/>
                </a:lnTo>
                <a:lnTo>
                  <a:pt x="1853" y="2909"/>
                </a:lnTo>
                <a:lnTo>
                  <a:pt x="1853" y="2911"/>
                </a:lnTo>
                <a:lnTo>
                  <a:pt x="1849" y="2913"/>
                </a:lnTo>
                <a:lnTo>
                  <a:pt x="1847" y="2913"/>
                </a:lnTo>
                <a:lnTo>
                  <a:pt x="1845" y="2913"/>
                </a:lnTo>
                <a:lnTo>
                  <a:pt x="1845" y="2911"/>
                </a:lnTo>
                <a:lnTo>
                  <a:pt x="1845" y="2909"/>
                </a:lnTo>
                <a:lnTo>
                  <a:pt x="1847" y="2909"/>
                </a:lnTo>
                <a:lnTo>
                  <a:pt x="1849" y="2909"/>
                </a:lnTo>
                <a:lnTo>
                  <a:pt x="1851" y="2909"/>
                </a:lnTo>
                <a:lnTo>
                  <a:pt x="1851" y="2907"/>
                </a:lnTo>
                <a:lnTo>
                  <a:pt x="1851" y="2905"/>
                </a:lnTo>
                <a:lnTo>
                  <a:pt x="1849" y="2905"/>
                </a:lnTo>
                <a:lnTo>
                  <a:pt x="1845" y="2903"/>
                </a:lnTo>
                <a:lnTo>
                  <a:pt x="1845" y="2901"/>
                </a:lnTo>
                <a:lnTo>
                  <a:pt x="1845" y="2898"/>
                </a:lnTo>
                <a:lnTo>
                  <a:pt x="1843" y="2896"/>
                </a:lnTo>
                <a:lnTo>
                  <a:pt x="1841" y="2896"/>
                </a:lnTo>
                <a:lnTo>
                  <a:pt x="1840" y="2894"/>
                </a:lnTo>
                <a:lnTo>
                  <a:pt x="1840" y="2892"/>
                </a:lnTo>
                <a:lnTo>
                  <a:pt x="1840" y="2890"/>
                </a:lnTo>
                <a:lnTo>
                  <a:pt x="1840" y="2892"/>
                </a:lnTo>
                <a:lnTo>
                  <a:pt x="1838" y="2892"/>
                </a:lnTo>
                <a:lnTo>
                  <a:pt x="1838" y="2890"/>
                </a:lnTo>
                <a:lnTo>
                  <a:pt x="1836" y="2890"/>
                </a:lnTo>
                <a:lnTo>
                  <a:pt x="1834" y="2890"/>
                </a:lnTo>
                <a:lnTo>
                  <a:pt x="1836" y="2890"/>
                </a:lnTo>
                <a:lnTo>
                  <a:pt x="1836" y="2888"/>
                </a:lnTo>
                <a:lnTo>
                  <a:pt x="1838" y="2888"/>
                </a:lnTo>
                <a:lnTo>
                  <a:pt x="1840" y="2886"/>
                </a:lnTo>
                <a:lnTo>
                  <a:pt x="1840" y="2884"/>
                </a:lnTo>
                <a:lnTo>
                  <a:pt x="1840" y="2882"/>
                </a:lnTo>
                <a:lnTo>
                  <a:pt x="1838" y="2882"/>
                </a:lnTo>
                <a:lnTo>
                  <a:pt x="1836" y="2882"/>
                </a:lnTo>
                <a:lnTo>
                  <a:pt x="1834" y="2880"/>
                </a:lnTo>
                <a:lnTo>
                  <a:pt x="1832" y="2876"/>
                </a:lnTo>
                <a:lnTo>
                  <a:pt x="1830" y="2874"/>
                </a:lnTo>
                <a:lnTo>
                  <a:pt x="1828" y="2874"/>
                </a:lnTo>
                <a:lnTo>
                  <a:pt x="1828" y="2873"/>
                </a:lnTo>
                <a:lnTo>
                  <a:pt x="1828" y="2871"/>
                </a:lnTo>
                <a:lnTo>
                  <a:pt x="1830" y="2871"/>
                </a:lnTo>
                <a:lnTo>
                  <a:pt x="1830" y="2869"/>
                </a:lnTo>
                <a:lnTo>
                  <a:pt x="1830" y="2867"/>
                </a:lnTo>
                <a:lnTo>
                  <a:pt x="1832" y="2863"/>
                </a:lnTo>
                <a:lnTo>
                  <a:pt x="1832" y="2861"/>
                </a:lnTo>
                <a:lnTo>
                  <a:pt x="1830" y="2859"/>
                </a:lnTo>
                <a:lnTo>
                  <a:pt x="1828" y="2857"/>
                </a:lnTo>
                <a:lnTo>
                  <a:pt x="1824" y="2853"/>
                </a:lnTo>
                <a:lnTo>
                  <a:pt x="1824" y="2851"/>
                </a:lnTo>
                <a:lnTo>
                  <a:pt x="1822" y="2848"/>
                </a:lnTo>
                <a:lnTo>
                  <a:pt x="1820" y="2846"/>
                </a:lnTo>
                <a:lnTo>
                  <a:pt x="1820" y="2844"/>
                </a:lnTo>
                <a:lnTo>
                  <a:pt x="1816" y="2842"/>
                </a:lnTo>
                <a:lnTo>
                  <a:pt x="1816" y="2840"/>
                </a:lnTo>
                <a:lnTo>
                  <a:pt x="1815" y="2838"/>
                </a:lnTo>
                <a:lnTo>
                  <a:pt x="1811" y="2832"/>
                </a:lnTo>
                <a:lnTo>
                  <a:pt x="1809" y="2830"/>
                </a:lnTo>
                <a:lnTo>
                  <a:pt x="1809" y="2828"/>
                </a:lnTo>
                <a:lnTo>
                  <a:pt x="1809" y="2827"/>
                </a:lnTo>
                <a:lnTo>
                  <a:pt x="1809" y="2825"/>
                </a:lnTo>
                <a:lnTo>
                  <a:pt x="1807" y="2825"/>
                </a:lnTo>
                <a:lnTo>
                  <a:pt x="1807" y="2823"/>
                </a:lnTo>
                <a:lnTo>
                  <a:pt x="1807" y="2821"/>
                </a:lnTo>
                <a:lnTo>
                  <a:pt x="1807" y="2819"/>
                </a:lnTo>
                <a:lnTo>
                  <a:pt x="1805" y="2817"/>
                </a:lnTo>
                <a:lnTo>
                  <a:pt x="1805" y="2815"/>
                </a:lnTo>
                <a:lnTo>
                  <a:pt x="1807" y="2815"/>
                </a:lnTo>
                <a:lnTo>
                  <a:pt x="1809" y="2815"/>
                </a:lnTo>
                <a:lnTo>
                  <a:pt x="1811" y="2813"/>
                </a:lnTo>
                <a:lnTo>
                  <a:pt x="1813" y="2813"/>
                </a:lnTo>
                <a:lnTo>
                  <a:pt x="1813" y="2811"/>
                </a:lnTo>
                <a:lnTo>
                  <a:pt x="1813" y="2809"/>
                </a:lnTo>
                <a:lnTo>
                  <a:pt x="1813" y="2807"/>
                </a:lnTo>
                <a:lnTo>
                  <a:pt x="1811" y="2807"/>
                </a:lnTo>
                <a:lnTo>
                  <a:pt x="1809" y="2807"/>
                </a:lnTo>
                <a:lnTo>
                  <a:pt x="1807" y="2807"/>
                </a:lnTo>
                <a:lnTo>
                  <a:pt x="1807" y="2805"/>
                </a:lnTo>
                <a:lnTo>
                  <a:pt x="1807" y="2803"/>
                </a:lnTo>
                <a:lnTo>
                  <a:pt x="1807" y="2802"/>
                </a:lnTo>
                <a:lnTo>
                  <a:pt x="1811" y="2800"/>
                </a:lnTo>
                <a:lnTo>
                  <a:pt x="1811" y="2802"/>
                </a:lnTo>
                <a:lnTo>
                  <a:pt x="1815" y="2803"/>
                </a:lnTo>
                <a:lnTo>
                  <a:pt x="1815" y="2800"/>
                </a:lnTo>
                <a:lnTo>
                  <a:pt x="1815" y="2798"/>
                </a:lnTo>
                <a:lnTo>
                  <a:pt x="1816" y="2798"/>
                </a:lnTo>
                <a:lnTo>
                  <a:pt x="1816" y="2800"/>
                </a:lnTo>
                <a:lnTo>
                  <a:pt x="1818" y="2800"/>
                </a:lnTo>
                <a:lnTo>
                  <a:pt x="1818" y="2798"/>
                </a:lnTo>
                <a:lnTo>
                  <a:pt x="1820" y="2798"/>
                </a:lnTo>
                <a:lnTo>
                  <a:pt x="1818" y="2798"/>
                </a:lnTo>
                <a:lnTo>
                  <a:pt x="1818" y="2796"/>
                </a:lnTo>
                <a:lnTo>
                  <a:pt x="1818" y="2794"/>
                </a:lnTo>
                <a:lnTo>
                  <a:pt x="1820" y="2792"/>
                </a:lnTo>
                <a:lnTo>
                  <a:pt x="1822" y="2792"/>
                </a:lnTo>
                <a:lnTo>
                  <a:pt x="1822" y="2788"/>
                </a:lnTo>
                <a:lnTo>
                  <a:pt x="1820" y="2788"/>
                </a:lnTo>
                <a:lnTo>
                  <a:pt x="1818" y="2788"/>
                </a:lnTo>
                <a:lnTo>
                  <a:pt x="1816" y="2788"/>
                </a:lnTo>
                <a:lnTo>
                  <a:pt x="1813" y="2784"/>
                </a:lnTo>
                <a:lnTo>
                  <a:pt x="1811" y="2782"/>
                </a:lnTo>
                <a:lnTo>
                  <a:pt x="1809" y="2780"/>
                </a:lnTo>
                <a:lnTo>
                  <a:pt x="1807" y="2779"/>
                </a:lnTo>
                <a:lnTo>
                  <a:pt x="1805" y="2777"/>
                </a:lnTo>
                <a:lnTo>
                  <a:pt x="1801" y="2773"/>
                </a:lnTo>
                <a:lnTo>
                  <a:pt x="1799" y="2771"/>
                </a:lnTo>
                <a:lnTo>
                  <a:pt x="1797" y="2769"/>
                </a:lnTo>
                <a:lnTo>
                  <a:pt x="1795" y="2765"/>
                </a:lnTo>
                <a:lnTo>
                  <a:pt x="1793" y="2763"/>
                </a:lnTo>
                <a:lnTo>
                  <a:pt x="1792" y="2761"/>
                </a:lnTo>
                <a:lnTo>
                  <a:pt x="1788" y="2757"/>
                </a:lnTo>
                <a:lnTo>
                  <a:pt x="1786" y="2755"/>
                </a:lnTo>
                <a:lnTo>
                  <a:pt x="1784" y="2754"/>
                </a:lnTo>
                <a:lnTo>
                  <a:pt x="1784" y="2752"/>
                </a:lnTo>
                <a:lnTo>
                  <a:pt x="1784" y="2750"/>
                </a:lnTo>
                <a:lnTo>
                  <a:pt x="1782" y="2750"/>
                </a:lnTo>
                <a:lnTo>
                  <a:pt x="1782" y="2748"/>
                </a:lnTo>
                <a:lnTo>
                  <a:pt x="1780" y="2748"/>
                </a:lnTo>
                <a:lnTo>
                  <a:pt x="1780" y="2746"/>
                </a:lnTo>
                <a:lnTo>
                  <a:pt x="1780" y="2744"/>
                </a:lnTo>
                <a:lnTo>
                  <a:pt x="1780" y="2742"/>
                </a:lnTo>
                <a:lnTo>
                  <a:pt x="1782" y="2742"/>
                </a:lnTo>
                <a:lnTo>
                  <a:pt x="1784" y="2742"/>
                </a:lnTo>
                <a:lnTo>
                  <a:pt x="1786" y="2740"/>
                </a:lnTo>
                <a:lnTo>
                  <a:pt x="1786" y="2738"/>
                </a:lnTo>
                <a:lnTo>
                  <a:pt x="1784" y="2738"/>
                </a:lnTo>
                <a:lnTo>
                  <a:pt x="1784" y="2736"/>
                </a:lnTo>
                <a:lnTo>
                  <a:pt x="1782" y="2736"/>
                </a:lnTo>
                <a:lnTo>
                  <a:pt x="1776" y="2734"/>
                </a:lnTo>
                <a:lnTo>
                  <a:pt x="1774" y="2734"/>
                </a:lnTo>
                <a:lnTo>
                  <a:pt x="1772" y="2734"/>
                </a:lnTo>
                <a:lnTo>
                  <a:pt x="1770" y="2734"/>
                </a:lnTo>
                <a:lnTo>
                  <a:pt x="1761" y="2727"/>
                </a:lnTo>
                <a:lnTo>
                  <a:pt x="1755" y="2723"/>
                </a:lnTo>
                <a:lnTo>
                  <a:pt x="1749" y="2719"/>
                </a:lnTo>
                <a:lnTo>
                  <a:pt x="1747" y="2719"/>
                </a:lnTo>
                <a:lnTo>
                  <a:pt x="1747" y="2717"/>
                </a:lnTo>
                <a:lnTo>
                  <a:pt x="1747" y="2715"/>
                </a:lnTo>
                <a:lnTo>
                  <a:pt x="1749" y="2713"/>
                </a:lnTo>
                <a:lnTo>
                  <a:pt x="1749" y="2711"/>
                </a:lnTo>
                <a:lnTo>
                  <a:pt x="1749" y="2709"/>
                </a:lnTo>
                <a:lnTo>
                  <a:pt x="1749" y="2707"/>
                </a:lnTo>
                <a:lnTo>
                  <a:pt x="1747" y="2707"/>
                </a:lnTo>
                <a:lnTo>
                  <a:pt x="1745" y="2707"/>
                </a:lnTo>
                <a:lnTo>
                  <a:pt x="1744" y="2706"/>
                </a:lnTo>
                <a:lnTo>
                  <a:pt x="1744" y="2704"/>
                </a:lnTo>
                <a:lnTo>
                  <a:pt x="1745" y="2702"/>
                </a:lnTo>
                <a:lnTo>
                  <a:pt x="1745" y="2700"/>
                </a:lnTo>
                <a:lnTo>
                  <a:pt x="1745" y="2698"/>
                </a:lnTo>
                <a:lnTo>
                  <a:pt x="1744" y="2698"/>
                </a:lnTo>
                <a:lnTo>
                  <a:pt x="1744" y="2696"/>
                </a:lnTo>
                <a:lnTo>
                  <a:pt x="1742" y="2696"/>
                </a:lnTo>
                <a:lnTo>
                  <a:pt x="1742" y="2698"/>
                </a:lnTo>
                <a:lnTo>
                  <a:pt x="1742" y="2700"/>
                </a:lnTo>
                <a:lnTo>
                  <a:pt x="1740" y="2702"/>
                </a:lnTo>
                <a:lnTo>
                  <a:pt x="1738" y="2702"/>
                </a:lnTo>
                <a:lnTo>
                  <a:pt x="1736" y="2702"/>
                </a:lnTo>
                <a:lnTo>
                  <a:pt x="1738" y="2702"/>
                </a:lnTo>
                <a:lnTo>
                  <a:pt x="1738" y="2700"/>
                </a:lnTo>
                <a:lnTo>
                  <a:pt x="1738" y="2698"/>
                </a:lnTo>
                <a:lnTo>
                  <a:pt x="1738" y="2696"/>
                </a:lnTo>
                <a:lnTo>
                  <a:pt x="1738" y="2694"/>
                </a:lnTo>
                <a:lnTo>
                  <a:pt x="1738" y="2692"/>
                </a:lnTo>
                <a:lnTo>
                  <a:pt x="1736" y="2690"/>
                </a:lnTo>
                <a:lnTo>
                  <a:pt x="1734" y="2690"/>
                </a:lnTo>
                <a:lnTo>
                  <a:pt x="1734" y="2692"/>
                </a:lnTo>
                <a:lnTo>
                  <a:pt x="1736" y="2694"/>
                </a:lnTo>
                <a:lnTo>
                  <a:pt x="1736" y="2696"/>
                </a:lnTo>
                <a:lnTo>
                  <a:pt x="1736" y="2698"/>
                </a:lnTo>
                <a:lnTo>
                  <a:pt x="1734" y="2698"/>
                </a:lnTo>
                <a:lnTo>
                  <a:pt x="1734" y="2700"/>
                </a:lnTo>
                <a:lnTo>
                  <a:pt x="1732" y="2700"/>
                </a:lnTo>
                <a:lnTo>
                  <a:pt x="1730" y="2700"/>
                </a:lnTo>
                <a:lnTo>
                  <a:pt x="1730" y="2698"/>
                </a:lnTo>
                <a:lnTo>
                  <a:pt x="1730" y="2696"/>
                </a:lnTo>
                <a:lnTo>
                  <a:pt x="1732" y="2696"/>
                </a:lnTo>
                <a:lnTo>
                  <a:pt x="1732" y="2694"/>
                </a:lnTo>
                <a:lnTo>
                  <a:pt x="1732" y="2692"/>
                </a:lnTo>
                <a:lnTo>
                  <a:pt x="1730" y="2690"/>
                </a:lnTo>
                <a:lnTo>
                  <a:pt x="1728" y="2690"/>
                </a:lnTo>
                <a:lnTo>
                  <a:pt x="1726" y="2690"/>
                </a:lnTo>
                <a:lnTo>
                  <a:pt x="1724" y="2690"/>
                </a:lnTo>
                <a:lnTo>
                  <a:pt x="1724" y="2692"/>
                </a:lnTo>
                <a:lnTo>
                  <a:pt x="1722" y="2692"/>
                </a:lnTo>
                <a:lnTo>
                  <a:pt x="1717" y="2692"/>
                </a:lnTo>
                <a:lnTo>
                  <a:pt x="1715" y="2694"/>
                </a:lnTo>
                <a:lnTo>
                  <a:pt x="1713" y="2694"/>
                </a:lnTo>
                <a:lnTo>
                  <a:pt x="1711" y="2694"/>
                </a:lnTo>
                <a:lnTo>
                  <a:pt x="1709" y="2694"/>
                </a:lnTo>
                <a:lnTo>
                  <a:pt x="1707" y="2692"/>
                </a:lnTo>
                <a:lnTo>
                  <a:pt x="1705" y="2692"/>
                </a:lnTo>
                <a:lnTo>
                  <a:pt x="1703" y="2692"/>
                </a:lnTo>
                <a:lnTo>
                  <a:pt x="1703" y="2690"/>
                </a:lnTo>
                <a:lnTo>
                  <a:pt x="1701" y="2690"/>
                </a:lnTo>
                <a:lnTo>
                  <a:pt x="1699" y="2690"/>
                </a:lnTo>
                <a:lnTo>
                  <a:pt x="1697" y="2688"/>
                </a:lnTo>
                <a:lnTo>
                  <a:pt x="1696" y="2688"/>
                </a:lnTo>
                <a:lnTo>
                  <a:pt x="1694" y="2688"/>
                </a:lnTo>
                <a:lnTo>
                  <a:pt x="1692" y="2686"/>
                </a:lnTo>
                <a:lnTo>
                  <a:pt x="1690" y="2684"/>
                </a:lnTo>
                <a:lnTo>
                  <a:pt x="1688" y="2684"/>
                </a:lnTo>
                <a:lnTo>
                  <a:pt x="1684" y="2683"/>
                </a:lnTo>
                <a:lnTo>
                  <a:pt x="1682" y="2683"/>
                </a:lnTo>
                <a:lnTo>
                  <a:pt x="1680" y="2681"/>
                </a:lnTo>
                <a:lnTo>
                  <a:pt x="1678" y="2679"/>
                </a:lnTo>
                <a:lnTo>
                  <a:pt x="1680" y="2679"/>
                </a:lnTo>
                <a:lnTo>
                  <a:pt x="1680" y="2677"/>
                </a:lnTo>
                <a:lnTo>
                  <a:pt x="1682" y="2677"/>
                </a:lnTo>
                <a:lnTo>
                  <a:pt x="1682" y="2675"/>
                </a:lnTo>
                <a:lnTo>
                  <a:pt x="1684" y="2675"/>
                </a:lnTo>
                <a:lnTo>
                  <a:pt x="1682" y="2673"/>
                </a:lnTo>
                <a:lnTo>
                  <a:pt x="1680" y="2671"/>
                </a:lnTo>
                <a:lnTo>
                  <a:pt x="1678" y="2671"/>
                </a:lnTo>
                <a:lnTo>
                  <a:pt x="1676" y="2673"/>
                </a:lnTo>
                <a:lnTo>
                  <a:pt x="1676" y="2675"/>
                </a:lnTo>
                <a:lnTo>
                  <a:pt x="1674" y="2677"/>
                </a:lnTo>
                <a:lnTo>
                  <a:pt x="1672" y="2677"/>
                </a:lnTo>
                <a:lnTo>
                  <a:pt x="1672" y="2675"/>
                </a:lnTo>
                <a:lnTo>
                  <a:pt x="1672" y="2673"/>
                </a:lnTo>
                <a:lnTo>
                  <a:pt x="1674" y="2673"/>
                </a:lnTo>
                <a:lnTo>
                  <a:pt x="1674" y="2671"/>
                </a:lnTo>
                <a:lnTo>
                  <a:pt x="1674" y="2669"/>
                </a:lnTo>
                <a:lnTo>
                  <a:pt x="1672" y="2669"/>
                </a:lnTo>
                <a:lnTo>
                  <a:pt x="1671" y="2669"/>
                </a:lnTo>
                <a:lnTo>
                  <a:pt x="1669" y="2667"/>
                </a:lnTo>
                <a:lnTo>
                  <a:pt x="1669" y="2665"/>
                </a:lnTo>
                <a:lnTo>
                  <a:pt x="1671" y="2665"/>
                </a:lnTo>
                <a:lnTo>
                  <a:pt x="1671" y="2663"/>
                </a:lnTo>
                <a:lnTo>
                  <a:pt x="1669" y="2661"/>
                </a:lnTo>
                <a:lnTo>
                  <a:pt x="1667" y="2661"/>
                </a:lnTo>
                <a:lnTo>
                  <a:pt x="1665" y="2663"/>
                </a:lnTo>
                <a:lnTo>
                  <a:pt x="1663" y="2663"/>
                </a:lnTo>
                <a:lnTo>
                  <a:pt x="1663" y="2665"/>
                </a:lnTo>
                <a:lnTo>
                  <a:pt x="1661" y="2663"/>
                </a:lnTo>
                <a:lnTo>
                  <a:pt x="1659" y="2663"/>
                </a:lnTo>
                <a:lnTo>
                  <a:pt x="1657" y="2661"/>
                </a:lnTo>
                <a:lnTo>
                  <a:pt x="1653" y="2658"/>
                </a:lnTo>
                <a:lnTo>
                  <a:pt x="1653" y="2656"/>
                </a:lnTo>
                <a:lnTo>
                  <a:pt x="1651" y="2656"/>
                </a:lnTo>
                <a:lnTo>
                  <a:pt x="1651" y="2654"/>
                </a:lnTo>
                <a:lnTo>
                  <a:pt x="1649" y="2652"/>
                </a:lnTo>
                <a:lnTo>
                  <a:pt x="1649" y="2650"/>
                </a:lnTo>
                <a:lnTo>
                  <a:pt x="1648" y="2650"/>
                </a:lnTo>
                <a:lnTo>
                  <a:pt x="1648" y="2648"/>
                </a:lnTo>
                <a:lnTo>
                  <a:pt x="1646" y="2646"/>
                </a:lnTo>
                <a:lnTo>
                  <a:pt x="1644" y="2644"/>
                </a:lnTo>
                <a:lnTo>
                  <a:pt x="1642" y="2644"/>
                </a:lnTo>
                <a:lnTo>
                  <a:pt x="1640" y="2642"/>
                </a:lnTo>
                <a:lnTo>
                  <a:pt x="1640" y="2640"/>
                </a:lnTo>
                <a:lnTo>
                  <a:pt x="1638" y="2640"/>
                </a:lnTo>
                <a:lnTo>
                  <a:pt x="1638" y="2638"/>
                </a:lnTo>
                <a:lnTo>
                  <a:pt x="1638" y="2636"/>
                </a:lnTo>
                <a:lnTo>
                  <a:pt x="1636" y="2636"/>
                </a:lnTo>
                <a:lnTo>
                  <a:pt x="1634" y="2635"/>
                </a:lnTo>
                <a:lnTo>
                  <a:pt x="1634" y="2633"/>
                </a:lnTo>
                <a:lnTo>
                  <a:pt x="1634" y="2631"/>
                </a:lnTo>
                <a:lnTo>
                  <a:pt x="1634" y="2629"/>
                </a:lnTo>
                <a:lnTo>
                  <a:pt x="1632" y="2629"/>
                </a:lnTo>
                <a:lnTo>
                  <a:pt x="1632" y="2627"/>
                </a:lnTo>
                <a:lnTo>
                  <a:pt x="1630" y="2627"/>
                </a:lnTo>
                <a:lnTo>
                  <a:pt x="1630" y="2625"/>
                </a:lnTo>
                <a:lnTo>
                  <a:pt x="1628" y="2625"/>
                </a:lnTo>
                <a:lnTo>
                  <a:pt x="1628" y="2623"/>
                </a:lnTo>
                <a:lnTo>
                  <a:pt x="1628" y="2621"/>
                </a:lnTo>
                <a:lnTo>
                  <a:pt x="1628" y="2619"/>
                </a:lnTo>
                <a:lnTo>
                  <a:pt x="1628" y="2617"/>
                </a:lnTo>
                <a:lnTo>
                  <a:pt x="1630" y="2617"/>
                </a:lnTo>
                <a:lnTo>
                  <a:pt x="1630" y="2615"/>
                </a:lnTo>
                <a:lnTo>
                  <a:pt x="1632" y="2615"/>
                </a:lnTo>
                <a:lnTo>
                  <a:pt x="1634" y="2617"/>
                </a:lnTo>
                <a:lnTo>
                  <a:pt x="1634" y="2619"/>
                </a:lnTo>
                <a:lnTo>
                  <a:pt x="1634" y="2621"/>
                </a:lnTo>
                <a:lnTo>
                  <a:pt x="1636" y="2623"/>
                </a:lnTo>
                <a:lnTo>
                  <a:pt x="1638" y="2621"/>
                </a:lnTo>
                <a:lnTo>
                  <a:pt x="1640" y="2621"/>
                </a:lnTo>
                <a:lnTo>
                  <a:pt x="1640" y="2619"/>
                </a:lnTo>
                <a:lnTo>
                  <a:pt x="1642" y="2617"/>
                </a:lnTo>
                <a:lnTo>
                  <a:pt x="1642" y="2615"/>
                </a:lnTo>
                <a:lnTo>
                  <a:pt x="1640" y="2615"/>
                </a:lnTo>
                <a:lnTo>
                  <a:pt x="1638" y="2615"/>
                </a:lnTo>
                <a:lnTo>
                  <a:pt x="1636" y="2615"/>
                </a:lnTo>
                <a:lnTo>
                  <a:pt x="1634" y="2613"/>
                </a:lnTo>
                <a:lnTo>
                  <a:pt x="1634" y="2611"/>
                </a:lnTo>
                <a:lnTo>
                  <a:pt x="1638" y="2611"/>
                </a:lnTo>
                <a:lnTo>
                  <a:pt x="1640" y="2610"/>
                </a:lnTo>
                <a:lnTo>
                  <a:pt x="1642" y="2610"/>
                </a:lnTo>
                <a:lnTo>
                  <a:pt x="1644" y="2608"/>
                </a:lnTo>
                <a:lnTo>
                  <a:pt x="1649" y="2604"/>
                </a:lnTo>
                <a:lnTo>
                  <a:pt x="1649" y="2602"/>
                </a:lnTo>
                <a:lnTo>
                  <a:pt x="1649" y="2600"/>
                </a:lnTo>
                <a:lnTo>
                  <a:pt x="1648" y="2600"/>
                </a:lnTo>
                <a:lnTo>
                  <a:pt x="1646" y="2596"/>
                </a:lnTo>
                <a:lnTo>
                  <a:pt x="1644" y="2596"/>
                </a:lnTo>
                <a:lnTo>
                  <a:pt x="1642" y="2596"/>
                </a:lnTo>
                <a:lnTo>
                  <a:pt x="1640" y="2596"/>
                </a:lnTo>
                <a:lnTo>
                  <a:pt x="1638" y="2594"/>
                </a:lnTo>
                <a:lnTo>
                  <a:pt x="1638" y="2592"/>
                </a:lnTo>
                <a:lnTo>
                  <a:pt x="1638" y="2590"/>
                </a:lnTo>
                <a:lnTo>
                  <a:pt x="1640" y="2590"/>
                </a:lnTo>
                <a:lnTo>
                  <a:pt x="1642" y="2592"/>
                </a:lnTo>
                <a:lnTo>
                  <a:pt x="1642" y="2594"/>
                </a:lnTo>
                <a:lnTo>
                  <a:pt x="1644" y="2594"/>
                </a:lnTo>
                <a:lnTo>
                  <a:pt x="1646" y="2594"/>
                </a:lnTo>
                <a:lnTo>
                  <a:pt x="1646" y="2592"/>
                </a:lnTo>
                <a:lnTo>
                  <a:pt x="1646" y="2590"/>
                </a:lnTo>
                <a:lnTo>
                  <a:pt x="1644" y="2588"/>
                </a:lnTo>
                <a:lnTo>
                  <a:pt x="1642" y="2588"/>
                </a:lnTo>
                <a:lnTo>
                  <a:pt x="1642" y="2587"/>
                </a:lnTo>
                <a:lnTo>
                  <a:pt x="1640" y="2587"/>
                </a:lnTo>
                <a:lnTo>
                  <a:pt x="1640" y="2585"/>
                </a:lnTo>
                <a:lnTo>
                  <a:pt x="1640" y="2583"/>
                </a:lnTo>
                <a:lnTo>
                  <a:pt x="1642" y="2579"/>
                </a:lnTo>
                <a:lnTo>
                  <a:pt x="1644" y="2577"/>
                </a:lnTo>
                <a:lnTo>
                  <a:pt x="1644" y="2575"/>
                </a:lnTo>
                <a:lnTo>
                  <a:pt x="1644" y="2573"/>
                </a:lnTo>
                <a:lnTo>
                  <a:pt x="1642" y="2571"/>
                </a:lnTo>
                <a:lnTo>
                  <a:pt x="1642" y="2569"/>
                </a:lnTo>
                <a:lnTo>
                  <a:pt x="1640" y="2569"/>
                </a:lnTo>
                <a:lnTo>
                  <a:pt x="1638" y="2567"/>
                </a:lnTo>
                <a:lnTo>
                  <a:pt x="1640" y="2565"/>
                </a:lnTo>
                <a:lnTo>
                  <a:pt x="1640" y="2563"/>
                </a:lnTo>
                <a:lnTo>
                  <a:pt x="1638" y="2562"/>
                </a:lnTo>
                <a:lnTo>
                  <a:pt x="1638" y="2560"/>
                </a:lnTo>
                <a:lnTo>
                  <a:pt x="1638" y="2558"/>
                </a:lnTo>
                <a:lnTo>
                  <a:pt x="1636" y="2558"/>
                </a:lnTo>
                <a:lnTo>
                  <a:pt x="1636" y="2556"/>
                </a:lnTo>
                <a:lnTo>
                  <a:pt x="1634" y="2556"/>
                </a:lnTo>
                <a:lnTo>
                  <a:pt x="1634" y="2558"/>
                </a:lnTo>
                <a:lnTo>
                  <a:pt x="1636" y="2560"/>
                </a:lnTo>
                <a:lnTo>
                  <a:pt x="1636" y="2562"/>
                </a:lnTo>
                <a:lnTo>
                  <a:pt x="1634" y="2562"/>
                </a:lnTo>
                <a:lnTo>
                  <a:pt x="1634" y="2560"/>
                </a:lnTo>
                <a:lnTo>
                  <a:pt x="1632" y="2560"/>
                </a:lnTo>
                <a:lnTo>
                  <a:pt x="1632" y="2558"/>
                </a:lnTo>
                <a:lnTo>
                  <a:pt x="1630" y="2558"/>
                </a:lnTo>
                <a:lnTo>
                  <a:pt x="1628" y="2558"/>
                </a:lnTo>
                <a:lnTo>
                  <a:pt x="1628" y="2556"/>
                </a:lnTo>
                <a:lnTo>
                  <a:pt x="1626" y="2554"/>
                </a:lnTo>
                <a:lnTo>
                  <a:pt x="1626" y="2552"/>
                </a:lnTo>
                <a:lnTo>
                  <a:pt x="1624" y="2552"/>
                </a:lnTo>
                <a:lnTo>
                  <a:pt x="1623" y="2552"/>
                </a:lnTo>
                <a:lnTo>
                  <a:pt x="1621" y="2552"/>
                </a:lnTo>
                <a:lnTo>
                  <a:pt x="1621" y="2550"/>
                </a:lnTo>
                <a:lnTo>
                  <a:pt x="1623" y="2550"/>
                </a:lnTo>
                <a:lnTo>
                  <a:pt x="1623" y="2548"/>
                </a:lnTo>
                <a:lnTo>
                  <a:pt x="1624" y="2548"/>
                </a:lnTo>
                <a:lnTo>
                  <a:pt x="1624" y="2546"/>
                </a:lnTo>
                <a:lnTo>
                  <a:pt x="1623" y="2544"/>
                </a:lnTo>
                <a:lnTo>
                  <a:pt x="1623" y="2542"/>
                </a:lnTo>
                <a:lnTo>
                  <a:pt x="1624" y="2544"/>
                </a:lnTo>
                <a:lnTo>
                  <a:pt x="1626" y="2542"/>
                </a:lnTo>
                <a:lnTo>
                  <a:pt x="1626" y="2540"/>
                </a:lnTo>
                <a:lnTo>
                  <a:pt x="1630" y="2540"/>
                </a:lnTo>
                <a:lnTo>
                  <a:pt x="1632" y="2540"/>
                </a:lnTo>
                <a:lnTo>
                  <a:pt x="1632" y="2539"/>
                </a:lnTo>
                <a:lnTo>
                  <a:pt x="1630" y="2539"/>
                </a:lnTo>
                <a:lnTo>
                  <a:pt x="1630" y="2537"/>
                </a:lnTo>
                <a:lnTo>
                  <a:pt x="1628" y="2535"/>
                </a:lnTo>
                <a:lnTo>
                  <a:pt x="1626" y="2533"/>
                </a:lnTo>
                <a:lnTo>
                  <a:pt x="1628" y="2531"/>
                </a:lnTo>
                <a:lnTo>
                  <a:pt x="1630" y="2531"/>
                </a:lnTo>
                <a:lnTo>
                  <a:pt x="1632" y="2531"/>
                </a:lnTo>
                <a:lnTo>
                  <a:pt x="1634" y="2533"/>
                </a:lnTo>
                <a:lnTo>
                  <a:pt x="1636" y="2531"/>
                </a:lnTo>
                <a:lnTo>
                  <a:pt x="1634" y="2529"/>
                </a:lnTo>
                <a:lnTo>
                  <a:pt x="1634" y="2531"/>
                </a:lnTo>
                <a:lnTo>
                  <a:pt x="1632" y="2531"/>
                </a:lnTo>
                <a:lnTo>
                  <a:pt x="1630" y="2529"/>
                </a:lnTo>
                <a:lnTo>
                  <a:pt x="1628" y="2527"/>
                </a:lnTo>
                <a:lnTo>
                  <a:pt x="1630" y="2527"/>
                </a:lnTo>
                <a:lnTo>
                  <a:pt x="1628" y="2527"/>
                </a:lnTo>
                <a:lnTo>
                  <a:pt x="1628" y="2523"/>
                </a:lnTo>
                <a:lnTo>
                  <a:pt x="1628" y="2521"/>
                </a:lnTo>
                <a:lnTo>
                  <a:pt x="1630" y="2519"/>
                </a:lnTo>
                <a:lnTo>
                  <a:pt x="1632" y="2521"/>
                </a:lnTo>
                <a:lnTo>
                  <a:pt x="1634" y="2521"/>
                </a:lnTo>
                <a:lnTo>
                  <a:pt x="1634" y="2519"/>
                </a:lnTo>
                <a:lnTo>
                  <a:pt x="1632" y="2517"/>
                </a:lnTo>
                <a:lnTo>
                  <a:pt x="1632" y="2515"/>
                </a:lnTo>
                <a:lnTo>
                  <a:pt x="1634" y="2514"/>
                </a:lnTo>
                <a:lnTo>
                  <a:pt x="1638" y="2514"/>
                </a:lnTo>
                <a:lnTo>
                  <a:pt x="1640" y="2512"/>
                </a:lnTo>
                <a:lnTo>
                  <a:pt x="1640" y="2508"/>
                </a:lnTo>
                <a:lnTo>
                  <a:pt x="1640" y="2506"/>
                </a:lnTo>
                <a:lnTo>
                  <a:pt x="1640" y="2504"/>
                </a:lnTo>
                <a:lnTo>
                  <a:pt x="1638" y="2504"/>
                </a:lnTo>
                <a:lnTo>
                  <a:pt x="1634" y="2504"/>
                </a:lnTo>
                <a:lnTo>
                  <a:pt x="1632" y="2504"/>
                </a:lnTo>
                <a:lnTo>
                  <a:pt x="1630" y="2506"/>
                </a:lnTo>
                <a:lnTo>
                  <a:pt x="1628" y="2506"/>
                </a:lnTo>
                <a:lnTo>
                  <a:pt x="1628" y="2504"/>
                </a:lnTo>
                <a:lnTo>
                  <a:pt x="1628" y="2502"/>
                </a:lnTo>
                <a:lnTo>
                  <a:pt x="1628" y="2500"/>
                </a:lnTo>
                <a:lnTo>
                  <a:pt x="1630" y="2500"/>
                </a:lnTo>
                <a:lnTo>
                  <a:pt x="1632" y="2500"/>
                </a:lnTo>
                <a:lnTo>
                  <a:pt x="1634" y="2500"/>
                </a:lnTo>
                <a:lnTo>
                  <a:pt x="1636" y="2500"/>
                </a:lnTo>
                <a:lnTo>
                  <a:pt x="1636" y="2498"/>
                </a:lnTo>
                <a:lnTo>
                  <a:pt x="1636" y="2496"/>
                </a:lnTo>
                <a:lnTo>
                  <a:pt x="1636" y="2498"/>
                </a:lnTo>
                <a:lnTo>
                  <a:pt x="1634" y="2498"/>
                </a:lnTo>
                <a:lnTo>
                  <a:pt x="1632" y="2498"/>
                </a:lnTo>
                <a:lnTo>
                  <a:pt x="1632" y="2496"/>
                </a:lnTo>
                <a:lnTo>
                  <a:pt x="1634" y="2494"/>
                </a:lnTo>
                <a:lnTo>
                  <a:pt x="1634" y="2492"/>
                </a:lnTo>
                <a:lnTo>
                  <a:pt x="1634" y="2491"/>
                </a:lnTo>
                <a:lnTo>
                  <a:pt x="1634" y="2489"/>
                </a:lnTo>
                <a:lnTo>
                  <a:pt x="1632" y="2489"/>
                </a:lnTo>
                <a:lnTo>
                  <a:pt x="1630" y="2491"/>
                </a:lnTo>
                <a:lnTo>
                  <a:pt x="1630" y="2492"/>
                </a:lnTo>
                <a:lnTo>
                  <a:pt x="1628" y="2492"/>
                </a:lnTo>
                <a:lnTo>
                  <a:pt x="1628" y="2491"/>
                </a:lnTo>
                <a:lnTo>
                  <a:pt x="1630" y="2491"/>
                </a:lnTo>
                <a:lnTo>
                  <a:pt x="1630" y="2489"/>
                </a:lnTo>
                <a:lnTo>
                  <a:pt x="1630" y="2487"/>
                </a:lnTo>
                <a:lnTo>
                  <a:pt x="1628" y="2487"/>
                </a:lnTo>
                <a:lnTo>
                  <a:pt x="1626" y="2485"/>
                </a:lnTo>
                <a:lnTo>
                  <a:pt x="1624" y="2485"/>
                </a:lnTo>
                <a:lnTo>
                  <a:pt x="1623" y="2485"/>
                </a:lnTo>
                <a:lnTo>
                  <a:pt x="1621" y="2485"/>
                </a:lnTo>
                <a:lnTo>
                  <a:pt x="1619" y="2485"/>
                </a:lnTo>
                <a:lnTo>
                  <a:pt x="1617" y="2485"/>
                </a:lnTo>
                <a:lnTo>
                  <a:pt x="1617" y="2483"/>
                </a:lnTo>
                <a:lnTo>
                  <a:pt x="1617" y="2481"/>
                </a:lnTo>
                <a:lnTo>
                  <a:pt x="1619" y="2481"/>
                </a:lnTo>
                <a:lnTo>
                  <a:pt x="1623" y="2481"/>
                </a:lnTo>
                <a:lnTo>
                  <a:pt x="1624" y="2481"/>
                </a:lnTo>
                <a:lnTo>
                  <a:pt x="1628" y="2481"/>
                </a:lnTo>
                <a:lnTo>
                  <a:pt x="1630" y="2479"/>
                </a:lnTo>
                <a:lnTo>
                  <a:pt x="1632" y="2475"/>
                </a:lnTo>
                <a:lnTo>
                  <a:pt x="1632" y="2473"/>
                </a:lnTo>
                <a:lnTo>
                  <a:pt x="1630" y="2473"/>
                </a:lnTo>
                <a:lnTo>
                  <a:pt x="1628" y="2473"/>
                </a:lnTo>
                <a:lnTo>
                  <a:pt x="1626" y="2475"/>
                </a:lnTo>
                <a:lnTo>
                  <a:pt x="1624" y="2475"/>
                </a:lnTo>
                <a:lnTo>
                  <a:pt x="1623" y="2475"/>
                </a:lnTo>
                <a:lnTo>
                  <a:pt x="1623" y="2473"/>
                </a:lnTo>
                <a:lnTo>
                  <a:pt x="1621" y="2473"/>
                </a:lnTo>
                <a:lnTo>
                  <a:pt x="1619" y="2471"/>
                </a:lnTo>
                <a:lnTo>
                  <a:pt x="1619" y="2469"/>
                </a:lnTo>
                <a:lnTo>
                  <a:pt x="1619" y="2467"/>
                </a:lnTo>
                <a:lnTo>
                  <a:pt x="1621" y="2469"/>
                </a:lnTo>
                <a:lnTo>
                  <a:pt x="1623" y="2471"/>
                </a:lnTo>
                <a:lnTo>
                  <a:pt x="1624" y="2469"/>
                </a:lnTo>
                <a:lnTo>
                  <a:pt x="1626" y="2467"/>
                </a:lnTo>
                <a:lnTo>
                  <a:pt x="1624" y="2467"/>
                </a:lnTo>
                <a:lnTo>
                  <a:pt x="1623" y="2467"/>
                </a:lnTo>
                <a:lnTo>
                  <a:pt x="1621" y="2467"/>
                </a:lnTo>
                <a:lnTo>
                  <a:pt x="1621" y="2466"/>
                </a:lnTo>
                <a:lnTo>
                  <a:pt x="1621" y="2464"/>
                </a:lnTo>
                <a:lnTo>
                  <a:pt x="1623" y="2464"/>
                </a:lnTo>
                <a:lnTo>
                  <a:pt x="1624" y="2462"/>
                </a:lnTo>
                <a:lnTo>
                  <a:pt x="1626" y="2462"/>
                </a:lnTo>
                <a:lnTo>
                  <a:pt x="1628" y="2460"/>
                </a:lnTo>
                <a:lnTo>
                  <a:pt x="1626" y="2458"/>
                </a:lnTo>
                <a:lnTo>
                  <a:pt x="1626" y="2460"/>
                </a:lnTo>
                <a:lnTo>
                  <a:pt x="1624" y="2460"/>
                </a:lnTo>
                <a:lnTo>
                  <a:pt x="1623" y="2460"/>
                </a:lnTo>
                <a:lnTo>
                  <a:pt x="1623" y="2458"/>
                </a:lnTo>
                <a:lnTo>
                  <a:pt x="1623" y="2456"/>
                </a:lnTo>
                <a:lnTo>
                  <a:pt x="1623" y="2454"/>
                </a:lnTo>
                <a:lnTo>
                  <a:pt x="1621" y="2454"/>
                </a:lnTo>
                <a:lnTo>
                  <a:pt x="1621" y="2452"/>
                </a:lnTo>
                <a:lnTo>
                  <a:pt x="1621" y="2450"/>
                </a:lnTo>
                <a:lnTo>
                  <a:pt x="1623" y="2450"/>
                </a:lnTo>
                <a:lnTo>
                  <a:pt x="1623" y="2452"/>
                </a:lnTo>
                <a:lnTo>
                  <a:pt x="1624" y="2452"/>
                </a:lnTo>
                <a:lnTo>
                  <a:pt x="1624" y="2450"/>
                </a:lnTo>
                <a:lnTo>
                  <a:pt x="1626" y="2450"/>
                </a:lnTo>
                <a:lnTo>
                  <a:pt x="1624" y="2448"/>
                </a:lnTo>
                <a:lnTo>
                  <a:pt x="1623" y="2446"/>
                </a:lnTo>
                <a:lnTo>
                  <a:pt x="1623" y="2444"/>
                </a:lnTo>
                <a:lnTo>
                  <a:pt x="1624" y="2443"/>
                </a:lnTo>
                <a:lnTo>
                  <a:pt x="1626" y="2443"/>
                </a:lnTo>
                <a:lnTo>
                  <a:pt x="1626" y="2441"/>
                </a:lnTo>
                <a:lnTo>
                  <a:pt x="1628" y="2439"/>
                </a:lnTo>
                <a:lnTo>
                  <a:pt x="1628" y="2437"/>
                </a:lnTo>
                <a:lnTo>
                  <a:pt x="1628" y="2435"/>
                </a:lnTo>
                <a:lnTo>
                  <a:pt x="1626" y="2435"/>
                </a:lnTo>
                <a:lnTo>
                  <a:pt x="1626" y="2433"/>
                </a:lnTo>
                <a:lnTo>
                  <a:pt x="1624" y="2433"/>
                </a:lnTo>
                <a:lnTo>
                  <a:pt x="1623" y="2429"/>
                </a:lnTo>
                <a:lnTo>
                  <a:pt x="1623" y="2425"/>
                </a:lnTo>
                <a:lnTo>
                  <a:pt x="1624" y="2425"/>
                </a:lnTo>
                <a:lnTo>
                  <a:pt x="1626" y="2423"/>
                </a:lnTo>
                <a:lnTo>
                  <a:pt x="1626" y="2421"/>
                </a:lnTo>
                <a:lnTo>
                  <a:pt x="1624" y="2418"/>
                </a:lnTo>
                <a:lnTo>
                  <a:pt x="1619" y="2412"/>
                </a:lnTo>
                <a:lnTo>
                  <a:pt x="1617" y="2410"/>
                </a:lnTo>
                <a:lnTo>
                  <a:pt x="1615" y="2410"/>
                </a:lnTo>
                <a:lnTo>
                  <a:pt x="1613" y="2412"/>
                </a:lnTo>
                <a:lnTo>
                  <a:pt x="1611" y="2414"/>
                </a:lnTo>
                <a:lnTo>
                  <a:pt x="1611" y="2412"/>
                </a:lnTo>
                <a:lnTo>
                  <a:pt x="1609" y="2412"/>
                </a:lnTo>
                <a:lnTo>
                  <a:pt x="1607" y="2408"/>
                </a:lnTo>
                <a:lnTo>
                  <a:pt x="1609" y="2404"/>
                </a:lnTo>
                <a:lnTo>
                  <a:pt x="1609" y="2402"/>
                </a:lnTo>
                <a:lnTo>
                  <a:pt x="1607" y="2402"/>
                </a:lnTo>
                <a:lnTo>
                  <a:pt x="1605" y="2402"/>
                </a:lnTo>
                <a:lnTo>
                  <a:pt x="1601" y="2404"/>
                </a:lnTo>
                <a:lnTo>
                  <a:pt x="1601" y="2406"/>
                </a:lnTo>
                <a:lnTo>
                  <a:pt x="1601" y="2408"/>
                </a:lnTo>
                <a:lnTo>
                  <a:pt x="1600" y="2410"/>
                </a:lnTo>
                <a:lnTo>
                  <a:pt x="1598" y="2408"/>
                </a:lnTo>
                <a:lnTo>
                  <a:pt x="1598" y="2406"/>
                </a:lnTo>
                <a:lnTo>
                  <a:pt x="1596" y="2402"/>
                </a:lnTo>
                <a:lnTo>
                  <a:pt x="1596" y="2400"/>
                </a:lnTo>
                <a:lnTo>
                  <a:pt x="1598" y="2398"/>
                </a:lnTo>
                <a:lnTo>
                  <a:pt x="1598" y="2396"/>
                </a:lnTo>
                <a:lnTo>
                  <a:pt x="1600" y="2395"/>
                </a:lnTo>
                <a:lnTo>
                  <a:pt x="1600" y="2393"/>
                </a:lnTo>
                <a:lnTo>
                  <a:pt x="1601" y="2387"/>
                </a:lnTo>
                <a:lnTo>
                  <a:pt x="1601" y="2385"/>
                </a:lnTo>
                <a:lnTo>
                  <a:pt x="1601" y="2383"/>
                </a:lnTo>
                <a:lnTo>
                  <a:pt x="1600" y="2381"/>
                </a:lnTo>
                <a:lnTo>
                  <a:pt x="1600" y="2379"/>
                </a:lnTo>
                <a:lnTo>
                  <a:pt x="1598" y="2379"/>
                </a:lnTo>
                <a:lnTo>
                  <a:pt x="1596" y="2379"/>
                </a:lnTo>
                <a:lnTo>
                  <a:pt x="1594" y="2379"/>
                </a:lnTo>
                <a:lnTo>
                  <a:pt x="1594" y="2377"/>
                </a:lnTo>
                <a:lnTo>
                  <a:pt x="1592" y="2377"/>
                </a:lnTo>
                <a:lnTo>
                  <a:pt x="1592" y="2375"/>
                </a:lnTo>
                <a:lnTo>
                  <a:pt x="1590" y="2371"/>
                </a:lnTo>
                <a:lnTo>
                  <a:pt x="1588" y="2371"/>
                </a:lnTo>
                <a:lnTo>
                  <a:pt x="1588" y="2373"/>
                </a:lnTo>
                <a:lnTo>
                  <a:pt x="1588" y="2375"/>
                </a:lnTo>
                <a:lnTo>
                  <a:pt x="1586" y="2375"/>
                </a:lnTo>
                <a:lnTo>
                  <a:pt x="1586" y="2377"/>
                </a:lnTo>
                <a:lnTo>
                  <a:pt x="1584" y="2377"/>
                </a:lnTo>
                <a:lnTo>
                  <a:pt x="1584" y="2375"/>
                </a:lnTo>
                <a:lnTo>
                  <a:pt x="1582" y="2375"/>
                </a:lnTo>
                <a:lnTo>
                  <a:pt x="1580" y="2375"/>
                </a:lnTo>
                <a:lnTo>
                  <a:pt x="1578" y="2373"/>
                </a:lnTo>
                <a:lnTo>
                  <a:pt x="1578" y="2371"/>
                </a:lnTo>
                <a:lnTo>
                  <a:pt x="1576" y="2371"/>
                </a:lnTo>
                <a:lnTo>
                  <a:pt x="1578" y="2366"/>
                </a:lnTo>
                <a:lnTo>
                  <a:pt x="1580" y="2366"/>
                </a:lnTo>
                <a:lnTo>
                  <a:pt x="1580" y="2364"/>
                </a:lnTo>
                <a:lnTo>
                  <a:pt x="1582" y="2364"/>
                </a:lnTo>
                <a:lnTo>
                  <a:pt x="1584" y="2364"/>
                </a:lnTo>
                <a:lnTo>
                  <a:pt x="1584" y="2362"/>
                </a:lnTo>
                <a:lnTo>
                  <a:pt x="1586" y="2364"/>
                </a:lnTo>
                <a:lnTo>
                  <a:pt x="1588" y="2364"/>
                </a:lnTo>
                <a:lnTo>
                  <a:pt x="1588" y="2362"/>
                </a:lnTo>
                <a:lnTo>
                  <a:pt x="1586" y="2362"/>
                </a:lnTo>
                <a:lnTo>
                  <a:pt x="1586" y="2360"/>
                </a:lnTo>
                <a:lnTo>
                  <a:pt x="1588" y="2358"/>
                </a:lnTo>
                <a:lnTo>
                  <a:pt x="1590" y="2356"/>
                </a:lnTo>
                <a:lnTo>
                  <a:pt x="1590" y="2354"/>
                </a:lnTo>
                <a:lnTo>
                  <a:pt x="1588" y="2352"/>
                </a:lnTo>
                <a:lnTo>
                  <a:pt x="1586" y="2352"/>
                </a:lnTo>
                <a:lnTo>
                  <a:pt x="1584" y="2352"/>
                </a:lnTo>
                <a:lnTo>
                  <a:pt x="1584" y="2354"/>
                </a:lnTo>
                <a:lnTo>
                  <a:pt x="1584" y="2358"/>
                </a:lnTo>
                <a:lnTo>
                  <a:pt x="1582" y="2358"/>
                </a:lnTo>
                <a:lnTo>
                  <a:pt x="1580" y="2356"/>
                </a:lnTo>
                <a:lnTo>
                  <a:pt x="1576" y="2356"/>
                </a:lnTo>
                <a:lnTo>
                  <a:pt x="1576" y="2354"/>
                </a:lnTo>
                <a:lnTo>
                  <a:pt x="1576" y="2352"/>
                </a:lnTo>
                <a:lnTo>
                  <a:pt x="1578" y="2350"/>
                </a:lnTo>
                <a:lnTo>
                  <a:pt x="1578" y="2348"/>
                </a:lnTo>
                <a:lnTo>
                  <a:pt x="1576" y="2347"/>
                </a:lnTo>
                <a:lnTo>
                  <a:pt x="1576" y="2345"/>
                </a:lnTo>
                <a:lnTo>
                  <a:pt x="1575" y="2345"/>
                </a:lnTo>
                <a:lnTo>
                  <a:pt x="1575" y="2343"/>
                </a:lnTo>
                <a:lnTo>
                  <a:pt x="1576" y="2343"/>
                </a:lnTo>
                <a:lnTo>
                  <a:pt x="1576" y="2341"/>
                </a:lnTo>
                <a:lnTo>
                  <a:pt x="1576" y="2339"/>
                </a:lnTo>
                <a:lnTo>
                  <a:pt x="1575" y="2339"/>
                </a:lnTo>
                <a:lnTo>
                  <a:pt x="1573" y="2339"/>
                </a:lnTo>
                <a:lnTo>
                  <a:pt x="1571" y="2339"/>
                </a:lnTo>
                <a:lnTo>
                  <a:pt x="1571" y="2337"/>
                </a:lnTo>
                <a:lnTo>
                  <a:pt x="1571" y="2335"/>
                </a:lnTo>
                <a:lnTo>
                  <a:pt x="1573" y="2335"/>
                </a:lnTo>
                <a:lnTo>
                  <a:pt x="1573" y="2333"/>
                </a:lnTo>
                <a:lnTo>
                  <a:pt x="1575" y="2333"/>
                </a:lnTo>
                <a:lnTo>
                  <a:pt x="1575" y="2331"/>
                </a:lnTo>
                <a:lnTo>
                  <a:pt x="1573" y="2329"/>
                </a:lnTo>
                <a:lnTo>
                  <a:pt x="1569" y="2327"/>
                </a:lnTo>
                <a:lnTo>
                  <a:pt x="1569" y="2325"/>
                </a:lnTo>
                <a:lnTo>
                  <a:pt x="1567" y="2325"/>
                </a:lnTo>
                <a:lnTo>
                  <a:pt x="1565" y="2322"/>
                </a:lnTo>
                <a:lnTo>
                  <a:pt x="1563" y="2322"/>
                </a:lnTo>
                <a:lnTo>
                  <a:pt x="1561" y="2320"/>
                </a:lnTo>
                <a:lnTo>
                  <a:pt x="1559" y="2320"/>
                </a:lnTo>
                <a:lnTo>
                  <a:pt x="1559" y="2318"/>
                </a:lnTo>
                <a:lnTo>
                  <a:pt x="1557" y="2318"/>
                </a:lnTo>
                <a:lnTo>
                  <a:pt x="1557" y="2316"/>
                </a:lnTo>
                <a:lnTo>
                  <a:pt x="1557" y="2314"/>
                </a:lnTo>
                <a:lnTo>
                  <a:pt x="1559" y="2312"/>
                </a:lnTo>
                <a:lnTo>
                  <a:pt x="1559" y="2310"/>
                </a:lnTo>
                <a:lnTo>
                  <a:pt x="1561" y="2308"/>
                </a:lnTo>
                <a:lnTo>
                  <a:pt x="1559" y="2308"/>
                </a:lnTo>
                <a:lnTo>
                  <a:pt x="1559" y="2306"/>
                </a:lnTo>
                <a:lnTo>
                  <a:pt x="1557" y="2306"/>
                </a:lnTo>
                <a:lnTo>
                  <a:pt x="1557" y="2304"/>
                </a:lnTo>
                <a:lnTo>
                  <a:pt x="1555" y="2304"/>
                </a:lnTo>
                <a:lnTo>
                  <a:pt x="1553" y="2300"/>
                </a:lnTo>
                <a:lnTo>
                  <a:pt x="1552" y="2297"/>
                </a:lnTo>
                <a:lnTo>
                  <a:pt x="1552" y="2295"/>
                </a:lnTo>
                <a:lnTo>
                  <a:pt x="1552" y="2293"/>
                </a:lnTo>
                <a:lnTo>
                  <a:pt x="1552" y="2291"/>
                </a:lnTo>
                <a:lnTo>
                  <a:pt x="1552" y="2289"/>
                </a:lnTo>
                <a:lnTo>
                  <a:pt x="1550" y="2287"/>
                </a:lnTo>
                <a:lnTo>
                  <a:pt x="1550" y="2285"/>
                </a:lnTo>
                <a:lnTo>
                  <a:pt x="1552" y="2283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89"/>
                </a:lnTo>
                <a:lnTo>
                  <a:pt x="1557" y="2291"/>
                </a:lnTo>
                <a:lnTo>
                  <a:pt x="1559" y="2291"/>
                </a:lnTo>
                <a:lnTo>
                  <a:pt x="1559" y="2289"/>
                </a:lnTo>
                <a:lnTo>
                  <a:pt x="1561" y="2289"/>
                </a:lnTo>
                <a:lnTo>
                  <a:pt x="1561" y="2287"/>
                </a:lnTo>
                <a:lnTo>
                  <a:pt x="1561" y="2285"/>
                </a:lnTo>
                <a:lnTo>
                  <a:pt x="1561" y="2283"/>
                </a:lnTo>
                <a:lnTo>
                  <a:pt x="1561" y="2281"/>
                </a:lnTo>
                <a:lnTo>
                  <a:pt x="1561" y="2279"/>
                </a:lnTo>
                <a:lnTo>
                  <a:pt x="1563" y="2279"/>
                </a:lnTo>
                <a:lnTo>
                  <a:pt x="1563" y="2277"/>
                </a:lnTo>
                <a:lnTo>
                  <a:pt x="1563" y="2276"/>
                </a:lnTo>
                <a:lnTo>
                  <a:pt x="1565" y="2274"/>
                </a:lnTo>
                <a:lnTo>
                  <a:pt x="1565" y="2272"/>
                </a:lnTo>
                <a:lnTo>
                  <a:pt x="1563" y="2272"/>
                </a:lnTo>
                <a:lnTo>
                  <a:pt x="1563" y="2270"/>
                </a:lnTo>
                <a:lnTo>
                  <a:pt x="1565" y="2268"/>
                </a:lnTo>
                <a:lnTo>
                  <a:pt x="1565" y="2266"/>
                </a:lnTo>
                <a:lnTo>
                  <a:pt x="1563" y="2264"/>
                </a:lnTo>
                <a:lnTo>
                  <a:pt x="1563" y="2262"/>
                </a:lnTo>
                <a:lnTo>
                  <a:pt x="1565" y="2260"/>
                </a:lnTo>
                <a:lnTo>
                  <a:pt x="1567" y="2260"/>
                </a:lnTo>
                <a:lnTo>
                  <a:pt x="1567" y="2258"/>
                </a:lnTo>
                <a:lnTo>
                  <a:pt x="1567" y="2256"/>
                </a:lnTo>
                <a:lnTo>
                  <a:pt x="1567" y="2254"/>
                </a:lnTo>
                <a:lnTo>
                  <a:pt x="1565" y="2254"/>
                </a:lnTo>
                <a:lnTo>
                  <a:pt x="1563" y="2252"/>
                </a:lnTo>
                <a:lnTo>
                  <a:pt x="1561" y="2252"/>
                </a:lnTo>
                <a:lnTo>
                  <a:pt x="1559" y="2252"/>
                </a:lnTo>
                <a:lnTo>
                  <a:pt x="1559" y="2251"/>
                </a:lnTo>
                <a:lnTo>
                  <a:pt x="1559" y="2249"/>
                </a:lnTo>
                <a:lnTo>
                  <a:pt x="1561" y="2249"/>
                </a:lnTo>
                <a:lnTo>
                  <a:pt x="1561" y="2247"/>
                </a:lnTo>
                <a:lnTo>
                  <a:pt x="1563" y="2247"/>
                </a:lnTo>
                <a:lnTo>
                  <a:pt x="1565" y="2247"/>
                </a:lnTo>
                <a:lnTo>
                  <a:pt x="1567" y="2247"/>
                </a:lnTo>
                <a:lnTo>
                  <a:pt x="1567" y="2245"/>
                </a:lnTo>
                <a:lnTo>
                  <a:pt x="1567" y="2243"/>
                </a:lnTo>
                <a:lnTo>
                  <a:pt x="1565" y="2243"/>
                </a:lnTo>
                <a:lnTo>
                  <a:pt x="1563" y="2243"/>
                </a:lnTo>
                <a:lnTo>
                  <a:pt x="1561" y="2241"/>
                </a:lnTo>
                <a:lnTo>
                  <a:pt x="1559" y="2241"/>
                </a:lnTo>
                <a:lnTo>
                  <a:pt x="1559" y="2239"/>
                </a:lnTo>
                <a:lnTo>
                  <a:pt x="1559" y="2237"/>
                </a:lnTo>
                <a:lnTo>
                  <a:pt x="1557" y="2237"/>
                </a:lnTo>
                <a:lnTo>
                  <a:pt x="1555" y="2237"/>
                </a:lnTo>
                <a:lnTo>
                  <a:pt x="1553" y="2237"/>
                </a:lnTo>
                <a:lnTo>
                  <a:pt x="1553" y="2239"/>
                </a:lnTo>
                <a:lnTo>
                  <a:pt x="1553" y="2241"/>
                </a:lnTo>
                <a:lnTo>
                  <a:pt x="1553" y="2243"/>
                </a:lnTo>
                <a:lnTo>
                  <a:pt x="1552" y="2243"/>
                </a:lnTo>
                <a:lnTo>
                  <a:pt x="1550" y="2241"/>
                </a:lnTo>
                <a:lnTo>
                  <a:pt x="1550" y="2239"/>
                </a:lnTo>
                <a:lnTo>
                  <a:pt x="1552" y="2239"/>
                </a:lnTo>
                <a:lnTo>
                  <a:pt x="1552" y="2237"/>
                </a:lnTo>
                <a:lnTo>
                  <a:pt x="1553" y="2237"/>
                </a:lnTo>
                <a:lnTo>
                  <a:pt x="1553" y="2235"/>
                </a:lnTo>
                <a:lnTo>
                  <a:pt x="1552" y="2233"/>
                </a:lnTo>
                <a:lnTo>
                  <a:pt x="1552" y="2231"/>
                </a:lnTo>
                <a:lnTo>
                  <a:pt x="1550" y="2231"/>
                </a:lnTo>
                <a:lnTo>
                  <a:pt x="1548" y="2231"/>
                </a:lnTo>
                <a:lnTo>
                  <a:pt x="1546" y="2231"/>
                </a:lnTo>
                <a:lnTo>
                  <a:pt x="1544" y="2231"/>
                </a:lnTo>
                <a:lnTo>
                  <a:pt x="1544" y="2229"/>
                </a:lnTo>
                <a:lnTo>
                  <a:pt x="1546" y="2229"/>
                </a:lnTo>
                <a:lnTo>
                  <a:pt x="1548" y="2229"/>
                </a:lnTo>
                <a:lnTo>
                  <a:pt x="1550" y="2228"/>
                </a:lnTo>
                <a:lnTo>
                  <a:pt x="1552" y="2228"/>
                </a:lnTo>
                <a:lnTo>
                  <a:pt x="1552" y="2226"/>
                </a:lnTo>
                <a:lnTo>
                  <a:pt x="1550" y="2226"/>
                </a:lnTo>
                <a:lnTo>
                  <a:pt x="1550" y="2224"/>
                </a:lnTo>
                <a:lnTo>
                  <a:pt x="1548" y="2224"/>
                </a:lnTo>
                <a:lnTo>
                  <a:pt x="1546" y="2224"/>
                </a:lnTo>
                <a:lnTo>
                  <a:pt x="1544" y="2224"/>
                </a:lnTo>
                <a:lnTo>
                  <a:pt x="1542" y="2224"/>
                </a:lnTo>
                <a:lnTo>
                  <a:pt x="1542" y="2222"/>
                </a:lnTo>
                <a:lnTo>
                  <a:pt x="1540" y="2222"/>
                </a:lnTo>
                <a:lnTo>
                  <a:pt x="1540" y="2220"/>
                </a:lnTo>
                <a:lnTo>
                  <a:pt x="1536" y="2218"/>
                </a:lnTo>
                <a:lnTo>
                  <a:pt x="1536" y="2216"/>
                </a:lnTo>
                <a:lnTo>
                  <a:pt x="1536" y="2214"/>
                </a:lnTo>
                <a:lnTo>
                  <a:pt x="1536" y="2212"/>
                </a:lnTo>
                <a:lnTo>
                  <a:pt x="1534" y="2212"/>
                </a:lnTo>
                <a:lnTo>
                  <a:pt x="1532" y="2212"/>
                </a:lnTo>
                <a:lnTo>
                  <a:pt x="1530" y="2214"/>
                </a:lnTo>
                <a:lnTo>
                  <a:pt x="1528" y="2214"/>
                </a:lnTo>
                <a:lnTo>
                  <a:pt x="1527" y="2214"/>
                </a:lnTo>
                <a:lnTo>
                  <a:pt x="1527" y="2212"/>
                </a:lnTo>
                <a:lnTo>
                  <a:pt x="1525" y="2206"/>
                </a:lnTo>
                <a:lnTo>
                  <a:pt x="1525" y="2204"/>
                </a:lnTo>
                <a:lnTo>
                  <a:pt x="1523" y="2204"/>
                </a:lnTo>
                <a:lnTo>
                  <a:pt x="1521" y="2204"/>
                </a:lnTo>
                <a:lnTo>
                  <a:pt x="1519" y="2206"/>
                </a:lnTo>
                <a:lnTo>
                  <a:pt x="1517" y="2208"/>
                </a:lnTo>
                <a:lnTo>
                  <a:pt x="1515" y="2210"/>
                </a:lnTo>
                <a:lnTo>
                  <a:pt x="1515" y="2208"/>
                </a:lnTo>
                <a:lnTo>
                  <a:pt x="1513" y="2208"/>
                </a:lnTo>
                <a:lnTo>
                  <a:pt x="1509" y="2208"/>
                </a:lnTo>
                <a:lnTo>
                  <a:pt x="1509" y="2206"/>
                </a:lnTo>
                <a:lnTo>
                  <a:pt x="1507" y="2206"/>
                </a:lnTo>
                <a:lnTo>
                  <a:pt x="1505" y="2204"/>
                </a:lnTo>
                <a:lnTo>
                  <a:pt x="1504" y="2204"/>
                </a:lnTo>
                <a:lnTo>
                  <a:pt x="1504" y="2203"/>
                </a:lnTo>
                <a:lnTo>
                  <a:pt x="1505" y="2203"/>
                </a:lnTo>
                <a:lnTo>
                  <a:pt x="1507" y="2203"/>
                </a:lnTo>
                <a:lnTo>
                  <a:pt x="1509" y="2203"/>
                </a:lnTo>
                <a:lnTo>
                  <a:pt x="1509" y="2201"/>
                </a:lnTo>
                <a:lnTo>
                  <a:pt x="1511" y="2199"/>
                </a:lnTo>
                <a:lnTo>
                  <a:pt x="1509" y="2197"/>
                </a:lnTo>
                <a:lnTo>
                  <a:pt x="1509" y="2195"/>
                </a:lnTo>
                <a:lnTo>
                  <a:pt x="1507" y="2195"/>
                </a:lnTo>
                <a:lnTo>
                  <a:pt x="1507" y="2193"/>
                </a:lnTo>
                <a:lnTo>
                  <a:pt x="1505" y="2191"/>
                </a:lnTo>
                <a:lnTo>
                  <a:pt x="1504" y="2191"/>
                </a:lnTo>
                <a:lnTo>
                  <a:pt x="1504" y="2193"/>
                </a:lnTo>
                <a:lnTo>
                  <a:pt x="1505" y="2195"/>
                </a:lnTo>
                <a:lnTo>
                  <a:pt x="1507" y="2195"/>
                </a:lnTo>
                <a:lnTo>
                  <a:pt x="1507" y="2197"/>
                </a:lnTo>
                <a:lnTo>
                  <a:pt x="1504" y="2199"/>
                </a:lnTo>
                <a:lnTo>
                  <a:pt x="1502" y="2199"/>
                </a:lnTo>
                <a:lnTo>
                  <a:pt x="1500" y="2199"/>
                </a:lnTo>
                <a:lnTo>
                  <a:pt x="1498" y="2197"/>
                </a:lnTo>
                <a:lnTo>
                  <a:pt x="1500" y="2197"/>
                </a:lnTo>
                <a:lnTo>
                  <a:pt x="1500" y="2195"/>
                </a:lnTo>
                <a:lnTo>
                  <a:pt x="1498" y="2193"/>
                </a:lnTo>
                <a:lnTo>
                  <a:pt x="1498" y="2195"/>
                </a:lnTo>
                <a:lnTo>
                  <a:pt x="1496" y="2195"/>
                </a:lnTo>
                <a:lnTo>
                  <a:pt x="1494" y="2195"/>
                </a:lnTo>
                <a:lnTo>
                  <a:pt x="1494" y="2193"/>
                </a:lnTo>
                <a:lnTo>
                  <a:pt x="1498" y="2191"/>
                </a:lnTo>
                <a:lnTo>
                  <a:pt x="1496" y="2191"/>
                </a:lnTo>
                <a:lnTo>
                  <a:pt x="1494" y="2191"/>
                </a:lnTo>
                <a:lnTo>
                  <a:pt x="1492" y="2191"/>
                </a:lnTo>
                <a:lnTo>
                  <a:pt x="1492" y="2189"/>
                </a:lnTo>
                <a:lnTo>
                  <a:pt x="1496" y="2187"/>
                </a:lnTo>
                <a:lnTo>
                  <a:pt x="1494" y="2187"/>
                </a:lnTo>
                <a:lnTo>
                  <a:pt x="1490" y="2187"/>
                </a:lnTo>
                <a:lnTo>
                  <a:pt x="1490" y="2183"/>
                </a:lnTo>
                <a:lnTo>
                  <a:pt x="1488" y="2183"/>
                </a:lnTo>
                <a:lnTo>
                  <a:pt x="1484" y="2180"/>
                </a:lnTo>
                <a:lnTo>
                  <a:pt x="1482" y="2180"/>
                </a:lnTo>
                <a:lnTo>
                  <a:pt x="1482" y="2183"/>
                </a:lnTo>
                <a:lnTo>
                  <a:pt x="1480" y="2183"/>
                </a:lnTo>
                <a:lnTo>
                  <a:pt x="1480" y="2181"/>
                </a:lnTo>
                <a:lnTo>
                  <a:pt x="1479" y="2180"/>
                </a:lnTo>
                <a:lnTo>
                  <a:pt x="1477" y="2180"/>
                </a:lnTo>
                <a:lnTo>
                  <a:pt x="1475" y="2180"/>
                </a:lnTo>
                <a:lnTo>
                  <a:pt x="1473" y="2180"/>
                </a:lnTo>
                <a:lnTo>
                  <a:pt x="1473" y="2178"/>
                </a:lnTo>
                <a:lnTo>
                  <a:pt x="1475" y="2176"/>
                </a:lnTo>
                <a:lnTo>
                  <a:pt x="1477" y="2176"/>
                </a:lnTo>
                <a:lnTo>
                  <a:pt x="1479" y="2174"/>
                </a:lnTo>
                <a:lnTo>
                  <a:pt x="1479" y="2172"/>
                </a:lnTo>
                <a:lnTo>
                  <a:pt x="1477" y="2168"/>
                </a:lnTo>
                <a:lnTo>
                  <a:pt x="1475" y="2166"/>
                </a:lnTo>
                <a:lnTo>
                  <a:pt x="1473" y="2166"/>
                </a:lnTo>
                <a:lnTo>
                  <a:pt x="1473" y="2168"/>
                </a:lnTo>
                <a:lnTo>
                  <a:pt x="1471" y="2170"/>
                </a:lnTo>
                <a:lnTo>
                  <a:pt x="1469" y="2172"/>
                </a:lnTo>
                <a:lnTo>
                  <a:pt x="1467" y="2172"/>
                </a:lnTo>
                <a:lnTo>
                  <a:pt x="1465" y="2172"/>
                </a:lnTo>
                <a:lnTo>
                  <a:pt x="1465" y="2170"/>
                </a:lnTo>
                <a:lnTo>
                  <a:pt x="1465" y="2168"/>
                </a:lnTo>
                <a:lnTo>
                  <a:pt x="1467" y="2166"/>
                </a:lnTo>
                <a:lnTo>
                  <a:pt x="1469" y="2166"/>
                </a:lnTo>
                <a:lnTo>
                  <a:pt x="1469" y="2164"/>
                </a:lnTo>
                <a:lnTo>
                  <a:pt x="1469" y="2162"/>
                </a:lnTo>
                <a:lnTo>
                  <a:pt x="1469" y="2160"/>
                </a:lnTo>
                <a:lnTo>
                  <a:pt x="1467" y="2160"/>
                </a:lnTo>
                <a:lnTo>
                  <a:pt x="1467" y="2158"/>
                </a:lnTo>
                <a:lnTo>
                  <a:pt x="1465" y="2158"/>
                </a:lnTo>
                <a:lnTo>
                  <a:pt x="1463" y="2156"/>
                </a:lnTo>
                <a:lnTo>
                  <a:pt x="1461" y="2156"/>
                </a:lnTo>
                <a:lnTo>
                  <a:pt x="1457" y="2156"/>
                </a:lnTo>
                <a:lnTo>
                  <a:pt x="1457" y="2158"/>
                </a:lnTo>
                <a:lnTo>
                  <a:pt x="1456" y="2158"/>
                </a:lnTo>
                <a:lnTo>
                  <a:pt x="1444" y="2158"/>
                </a:lnTo>
                <a:lnTo>
                  <a:pt x="1444" y="2160"/>
                </a:lnTo>
                <a:lnTo>
                  <a:pt x="1442" y="2160"/>
                </a:lnTo>
                <a:lnTo>
                  <a:pt x="1440" y="2158"/>
                </a:lnTo>
                <a:lnTo>
                  <a:pt x="1438" y="2158"/>
                </a:lnTo>
                <a:lnTo>
                  <a:pt x="1436" y="2158"/>
                </a:lnTo>
                <a:lnTo>
                  <a:pt x="1436" y="2156"/>
                </a:lnTo>
                <a:lnTo>
                  <a:pt x="1434" y="2156"/>
                </a:lnTo>
                <a:lnTo>
                  <a:pt x="1434" y="2155"/>
                </a:lnTo>
                <a:lnTo>
                  <a:pt x="1432" y="2155"/>
                </a:lnTo>
                <a:lnTo>
                  <a:pt x="1431" y="2153"/>
                </a:lnTo>
                <a:lnTo>
                  <a:pt x="1429" y="2151"/>
                </a:lnTo>
                <a:lnTo>
                  <a:pt x="1427" y="2149"/>
                </a:lnTo>
                <a:lnTo>
                  <a:pt x="1425" y="2149"/>
                </a:lnTo>
                <a:lnTo>
                  <a:pt x="1423" y="2147"/>
                </a:lnTo>
                <a:lnTo>
                  <a:pt x="1421" y="2147"/>
                </a:lnTo>
                <a:lnTo>
                  <a:pt x="1419" y="2147"/>
                </a:lnTo>
                <a:lnTo>
                  <a:pt x="1419" y="2145"/>
                </a:lnTo>
                <a:lnTo>
                  <a:pt x="1417" y="2145"/>
                </a:lnTo>
                <a:lnTo>
                  <a:pt x="1415" y="2145"/>
                </a:lnTo>
                <a:lnTo>
                  <a:pt x="1413" y="2143"/>
                </a:lnTo>
                <a:lnTo>
                  <a:pt x="1411" y="2143"/>
                </a:lnTo>
                <a:lnTo>
                  <a:pt x="1411" y="2141"/>
                </a:lnTo>
                <a:lnTo>
                  <a:pt x="1409" y="2141"/>
                </a:lnTo>
                <a:lnTo>
                  <a:pt x="1408" y="2141"/>
                </a:lnTo>
                <a:lnTo>
                  <a:pt x="1408" y="2139"/>
                </a:lnTo>
                <a:lnTo>
                  <a:pt x="1406" y="2139"/>
                </a:lnTo>
                <a:lnTo>
                  <a:pt x="1404" y="2139"/>
                </a:lnTo>
                <a:lnTo>
                  <a:pt x="1402" y="2139"/>
                </a:lnTo>
                <a:lnTo>
                  <a:pt x="1400" y="2137"/>
                </a:lnTo>
                <a:lnTo>
                  <a:pt x="1398" y="2137"/>
                </a:lnTo>
                <a:lnTo>
                  <a:pt x="1396" y="2137"/>
                </a:lnTo>
                <a:lnTo>
                  <a:pt x="1396" y="2135"/>
                </a:lnTo>
                <a:lnTo>
                  <a:pt x="1394" y="2135"/>
                </a:lnTo>
                <a:lnTo>
                  <a:pt x="1392" y="2135"/>
                </a:lnTo>
                <a:lnTo>
                  <a:pt x="1390" y="2135"/>
                </a:lnTo>
                <a:lnTo>
                  <a:pt x="1388" y="2135"/>
                </a:lnTo>
                <a:lnTo>
                  <a:pt x="1383" y="2132"/>
                </a:lnTo>
                <a:lnTo>
                  <a:pt x="1383" y="2130"/>
                </a:lnTo>
                <a:lnTo>
                  <a:pt x="1381" y="2130"/>
                </a:lnTo>
                <a:lnTo>
                  <a:pt x="1379" y="2130"/>
                </a:lnTo>
                <a:lnTo>
                  <a:pt x="1379" y="2128"/>
                </a:lnTo>
                <a:lnTo>
                  <a:pt x="1377" y="2128"/>
                </a:lnTo>
                <a:lnTo>
                  <a:pt x="1375" y="2128"/>
                </a:lnTo>
                <a:lnTo>
                  <a:pt x="1375" y="2126"/>
                </a:lnTo>
                <a:lnTo>
                  <a:pt x="1373" y="2126"/>
                </a:lnTo>
                <a:lnTo>
                  <a:pt x="1371" y="2124"/>
                </a:lnTo>
                <a:lnTo>
                  <a:pt x="1371" y="2122"/>
                </a:lnTo>
                <a:lnTo>
                  <a:pt x="1369" y="2120"/>
                </a:lnTo>
                <a:lnTo>
                  <a:pt x="1367" y="2120"/>
                </a:lnTo>
                <a:lnTo>
                  <a:pt x="1367" y="2118"/>
                </a:lnTo>
                <a:lnTo>
                  <a:pt x="1365" y="2118"/>
                </a:lnTo>
                <a:lnTo>
                  <a:pt x="1365" y="2116"/>
                </a:lnTo>
                <a:lnTo>
                  <a:pt x="1363" y="2116"/>
                </a:lnTo>
                <a:lnTo>
                  <a:pt x="1361" y="2116"/>
                </a:lnTo>
                <a:lnTo>
                  <a:pt x="1361" y="2114"/>
                </a:lnTo>
                <a:lnTo>
                  <a:pt x="1360" y="2114"/>
                </a:lnTo>
                <a:lnTo>
                  <a:pt x="1360" y="2112"/>
                </a:lnTo>
                <a:lnTo>
                  <a:pt x="1358" y="2112"/>
                </a:lnTo>
                <a:lnTo>
                  <a:pt x="1356" y="2110"/>
                </a:lnTo>
                <a:lnTo>
                  <a:pt x="1354" y="2110"/>
                </a:lnTo>
                <a:lnTo>
                  <a:pt x="1354" y="2108"/>
                </a:lnTo>
                <a:lnTo>
                  <a:pt x="1354" y="2107"/>
                </a:lnTo>
                <a:lnTo>
                  <a:pt x="1352" y="2107"/>
                </a:lnTo>
                <a:lnTo>
                  <a:pt x="1352" y="2105"/>
                </a:lnTo>
                <a:lnTo>
                  <a:pt x="1350" y="2105"/>
                </a:lnTo>
                <a:lnTo>
                  <a:pt x="1348" y="2105"/>
                </a:lnTo>
                <a:lnTo>
                  <a:pt x="1348" y="2103"/>
                </a:lnTo>
                <a:lnTo>
                  <a:pt x="1346" y="2103"/>
                </a:lnTo>
                <a:lnTo>
                  <a:pt x="1346" y="2101"/>
                </a:lnTo>
                <a:lnTo>
                  <a:pt x="1344" y="2099"/>
                </a:lnTo>
                <a:lnTo>
                  <a:pt x="1342" y="2097"/>
                </a:lnTo>
                <a:lnTo>
                  <a:pt x="1340" y="2095"/>
                </a:lnTo>
                <a:lnTo>
                  <a:pt x="1340" y="2093"/>
                </a:lnTo>
                <a:lnTo>
                  <a:pt x="1338" y="2093"/>
                </a:lnTo>
                <a:lnTo>
                  <a:pt x="1338" y="2091"/>
                </a:lnTo>
                <a:lnTo>
                  <a:pt x="1338" y="2089"/>
                </a:lnTo>
                <a:lnTo>
                  <a:pt x="1338" y="2087"/>
                </a:lnTo>
                <a:lnTo>
                  <a:pt x="1336" y="2085"/>
                </a:lnTo>
                <a:lnTo>
                  <a:pt x="1335" y="2085"/>
                </a:lnTo>
                <a:lnTo>
                  <a:pt x="1335" y="2084"/>
                </a:lnTo>
                <a:lnTo>
                  <a:pt x="1335" y="2082"/>
                </a:lnTo>
                <a:lnTo>
                  <a:pt x="1335" y="2080"/>
                </a:lnTo>
                <a:lnTo>
                  <a:pt x="1335" y="2078"/>
                </a:lnTo>
                <a:lnTo>
                  <a:pt x="1333" y="2078"/>
                </a:lnTo>
                <a:lnTo>
                  <a:pt x="1333" y="2076"/>
                </a:lnTo>
                <a:lnTo>
                  <a:pt x="1333" y="2074"/>
                </a:lnTo>
                <a:lnTo>
                  <a:pt x="1331" y="2072"/>
                </a:lnTo>
                <a:lnTo>
                  <a:pt x="1331" y="2070"/>
                </a:lnTo>
                <a:lnTo>
                  <a:pt x="1333" y="2072"/>
                </a:lnTo>
                <a:lnTo>
                  <a:pt x="1333" y="2074"/>
                </a:lnTo>
                <a:lnTo>
                  <a:pt x="1335" y="2074"/>
                </a:lnTo>
                <a:lnTo>
                  <a:pt x="1336" y="2074"/>
                </a:lnTo>
                <a:lnTo>
                  <a:pt x="1336" y="2072"/>
                </a:lnTo>
                <a:lnTo>
                  <a:pt x="1336" y="2070"/>
                </a:lnTo>
                <a:lnTo>
                  <a:pt x="1335" y="2070"/>
                </a:lnTo>
                <a:lnTo>
                  <a:pt x="1335" y="2068"/>
                </a:lnTo>
                <a:lnTo>
                  <a:pt x="1335" y="2066"/>
                </a:lnTo>
                <a:lnTo>
                  <a:pt x="1335" y="2064"/>
                </a:lnTo>
                <a:lnTo>
                  <a:pt x="1336" y="2064"/>
                </a:lnTo>
                <a:lnTo>
                  <a:pt x="1338" y="2064"/>
                </a:lnTo>
                <a:lnTo>
                  <a:pt x="1338" y="2062"/>
                </a:lnTo>
                <a:lnTo>
                  <a:pt x="1340" y="2062"/>
                </a:lnTo>
                <a:lnTo>
                  <a:pt x="1340" y="2060"/>
                </a:lnTo>
                <a:lnTo>
                  <a:pt x="1340" y="2059"/>
                </a:lnTo>
                <a:lnTo>
                  <a:pt x="1342" y="2057"/>
                </a:lnTo>
                <a:lnTo>
                  <a:pt x="1342" y="2055"/>
                </a:lnTo>
                <a:lnTo>
                  <a:pt x="1344" y="2055"/>
                </a:lnTo>
                <a:lnTo>
                  <a:pt x="1344" y="2053"/>
                </a:lnTo>
                <a:lnTo>
                  <a:pt x="1342" y="2051"/>
                </a:lnTo>
                <a:lnTo>
                  <a:pt x="1340" y="2051"/>
                </a:lnTo>
                <a:lnTo>
                  <a:pt x="1340" y="2049"/>
                </a:lnTo>
                <a:lnTo>
                  <a:pt x="1338" y="2049"/>
                </a:lnTo>
                <a:lnTo>
                  <a:pt x="1338" y="2047"/>
                </a:lnTo>
                <a:lnTo>
                  <a:pt x="1335" y="2037"/>
                </a:lnTo>
                <a:lnTo>
                  <a:pt x="1335" y="2036"/>
                </a:lnTo>
                <a:lnTo>
                  <a:pt x="1335" y="2034"/>
                </a:lnTo>
                <a:lnTo>
                  <a:pt x="1333" y="2034"/>
                </a:lnTo>
                <a:lnTo>
                  <a:pt x="1331" y="2034"/>
                </a:lnTo>
                <a:lnTo>
                  <a:pt x="1331" y="2032"/>
                </a:lnTo>
                <a:lnTo>
                  <a:pt x="1329" y="2030"/>
                </a:lnTo>
                <a:lnTo>
                  <a:pt x="1325" y="2030"/>
                </a:lnTo>
                <a:lnTo>
                  <a:pt x="1323" y="2032"/>
                </a:lnTo>
                <a:lnTo>
                  <a:pt x="1325" y="2036"/>
                </a:lnTo>
                <a:lnTo>
                  <a:pt x="1327" y="2037"/>
                </a:lnTo>
                <a:lnTo>
                  <a:pt x="1327" y="2039"/>
                </a:lnTo>
                <a:lnTo>
                  <a:pt x="1325" y="2041"/>
                </a:lnTo>
                <a:lnTo>
                  <a:pt x="1325" y="2043"/>
                </a:lnTo>
                <a:lnTo>
                  <a:pt x="1323" y="2043"/>
                </a:lnTo>
                <a:lnTo>
                  <a:pt x="1321" y="2043"/>
                </a:lnTo>
                <a:lnTo>
                  <a:pt x="1319" y="2043"/>
                </a:lnTo>
                <a:lnTo>
                  <a:pt x="1315" y="2043"/>
                </a:lnTo>
                <a:lnTo>
                  <a:pt x="1310" y="2041"/>
                </a:lnTo>
                <a:lnTo>
                  <a:pt x="1308" y="2039"/>
                </a:lnTo>
                <a:lnTo>
                  <a:pt x="1304" y="2041"/>
                </a:lnTo>
                <a:lnTo>
                  <a:pt x="1304" y="2039"/>
                </a:lnTo>
                <a:lnTo>
                  <a:pt x="1302" y="2039"/>
                </a:lnTo>
                <a:lnTo>
                  <a:pt x="1300" y="2037"/>
                </a:lnTo>
                <a:lnTo>
                  <a:pt x="1300" y="2036"/>
                </a:lnTo>
                <a:lnTo>
                  <a:pt x="1300" y="2032"/>
                </a:lnTo>
                <a:lnTo>
                  <a:pt x="1300" y="2030"/>
                </a:lnTo>
                <a:lnTo>
                  <a:pt x="1298" y="2028"/>
                </a:lnTo>
                <a:lnTo>
                  <a:pt x="1294" y="2028"/>
                </a:lnTo>
                <a:lnTo>
                  <a:pt x="1292" y="2026"/>
                </a:lnTo>
                <a:lnTo>
                  <a:pt x="1288" y="2024"/>
                </a:lnTo>
                <a:lnTo>
                  <a:pt x="1285" y="2024"/>
                </a:lnTo>
                <a:lnTo>
                  <a:pt x="1285" y="2022"/>
                </a:lnTo>
                <a:lnTo>
                  <a:pt x="1283" y="2022"/>
                </a:lnTo>
                <a:lnTo>
                  <a:pt x="1281" y="2018"/>
                </a:lnTo>
                <a:lnTo>
                  <a:pt x="1275" y="2012"/>
                </a:lnTo>
                <a:lnTo>
                  <a:pt x="1271" y="2011"/>
                </a:lnTo>
                <a:lnTo>
                  <a:pt x="1269" y="2011"/>
                </a:lnTo>
                <a:lnTo>
                  <a:pt x="1267" y="2009"/>
                </a:lnTo>
                <a:lnTo>
                  <a:pt x="1267" y="2007"/>
                </a:lnTo>
                <a:lnTo>
                  <a:pt x="1265" y="2007"/>
                </a:lnTo>
                <a:lnTo>
                  <a:pt x="1264" y="2005"/>
                </a:lnTo>
                <a:lnTo>
                  <a:pt x="1264" y="2003"/>
                </a:lnTo>
                <a:lnTo>
                  <a:pt x="1264" y="2001"/>
                </a:lnTo>
                <a:lnTo>
                  <a:pt x="1264" y="1999"/>
                </a:lnTo>
                <a:lnTo>
                  <a:pt x="1265" y="1999"/>
                </a:lnTo>
                <a:lnTo>
                  <a:pt x="1267" y="1999"/>
                </a:lnTo>
                <a:lnTo>
                  <a:pt x="1269" y="1999"/>
                </a:lnTo>
                <a:lnTo>
                  <a:pt x="1273" y="1997"/>
                </a:lnTo>
                <a:lnTo>
                  <a:pt x="1273" y="1995"/>
                </a:lnTo>
                <a:lnTo>
                  <a:pt x="1269" y="1993"/>
                </a:lnTo>
                <a:lnTo>
                  <a:pt x="1267" y="1993"/>
                </a:lnTo>
                <a:lnTo>
                  <a:pt x="1267" y="1988"/>
                </a:lnTo>
                <a:lnTo>
                  <a:pt x="1267" y="1986"/>
                </a:lnTo>
                <a:lnTo>
                  <a:pt x="1269" y="1986"/>
                </a:lnTo>
                <a:lnTo>
                  <a:pt x="1271" y="1986"/>
                </a:lnTo>
                <a:lnTo>
                  <a:pt x="1273" y="1988"/>
                </a:lnTo>
                <a:lnTo>
                  <a:pt x="1275" y="1989"/>
                </a:lnTo>
                <a:lnTo>
                  <a:pt x="1277" y="1991"/>
                </a:lnTo>
                <a:lnTo>
                  <a:pt x="1279" y="1993"/>
                </a:lnTo>
                <a:lnTo>
                  <a:pt x="1281" y="1991"/>
                </a:lnTo>
                <a:lnTo>
                  <a:pt x="1283" y="1989"/>
                </a:lnTo>
                <a:lnTo>
                  <a:pt x="1283" y="1988"/>
                </a:lnTo>
                <a:lnTo>
                  <a:pt x="1281" y="1988"/>
                </a:lnTo>
                <a:lnTo>
                  <a:pt x="1281" y="1989"/>
                </a:lnTo>
                <a:lnTo>
                  <a:pt x="1279" y="1989"/>
                </a:lnTo>
                <a:lnTo>
                  <a:pt x="1277" y="1989"/>
                </a:lnTo>
                <a:lnTo>
                  <a:pt x="1277" y="1988"/>
                </a:lnTo>
                <a:lnTo>
                  <a:pt x="1277" y="1986"/>
                </a:lnTo>
                <a:lnTo>
                  <a:pt x="1277" y="1984"/>
                </a:lnTo>
                <a:lnTo>
                  <a:pt x="1277" y="1982"/>
                </a:lnTo>
                <a:lnTo>
                  <a:pt x="1277" y="1980"/>
                </a:lnTo>
                <a:lnTo>
                  <a:pt x="1279" y="1980"/>
                </a:lnTo>
                <a:lnTo>
                  <a:pt x="1279" y="1978"/>
                </a:lnTo>
                <a:lnTo>
                  <a:pt x="1281" y="1976"/>
                </a:lnTo>
                <a:lnTo>
                  <a:pt x="1279" y="1976"/>
                </a:lnTo>
                <a:lnTo>
                  <a:pt x="1277" y="1976"/>
                </a:lnTo>
                <a:lnTo>
                  <a:pt x="1277" y="1978"/>
                </a:lnTo>
                <a:lnTo>
                  <a:pt x="1275" y="1978"/>
                </a:lnTo>
                <a:lnTo>
                  <a:pt x="1273" y="1978"/>
                </a:lnTo>
                <a:lnTo>
                  <a:pt x="1273" y="1976"/>
                </a:lnTo>
                <a:lnTo>
                  <a:pt x="1271" y="1974"/>
                </a:lnTo>
                <a:lnTo>
                  <a:pt x="1269" y="1972"/>
                </a:lnTo>
                <a:lnTo>
                  <a:pt x="1269" y="1968"/>
                </a:lnTo>
                <a:lnTo>
                  <a:pt x="1269" y="1966"/>
                </a:lnTo>
                <a:lnTo>
                  <a:pt x="1267" y="1966"/>
                </a:lnTo>
                <a:lnTo>
                  <a:pt x="1265" y="1968"/>
                </a:lnTo>
                <a:lnTo>
                  <a:pt x="1264" y="1968"/>
                </a:lnTo>
                <a:lnTo>
                  <a:pt x="1258" y="1966"/>
                </a:lnTo>
                <a:lnTo>
                  <a:pt x="1254" y="1963"/>
                </a:lnTo>
                <a:lnTo>
                  <a:pt x="1254" y="1961"/>
                </a:lnTo>
                <a:lnTo>
                  <a:pt x="1256" y="1959"/>
                </a:lnTo>
                <a:lnTo>
                  <a:pt x="1256" y="1957"/>
                </a:lnTo>
                <a:lnTo>
                  <a:pt x="1256" y="1955"/>
                </a:lnTo>
                <a:lnTo>
                  <a:pt x="1256" y="1953"/>
                </a:lnTo>
                <a:lnTo>
                  <a:pt x="1258" y="1951"/>
                </a:lnTo>
                <a:lnTo>
                  <a:pt x="1260" y="1953"/>
                </a:lnTo>
                <a:lnTo>
                  <a:pt x="1262" y="1951"/>
                </a:lnTo>
                <a:lnTo>
                  <a:pt x="1264" y="1951"/>
                </a:lnTo>
                <a:lnTo>
                  <a:pt x="1264" y="1953"/>
                </a:lnTo>
                <a:lnTo>
                  <a:pt x="1265" y="1953"/>
                </a:lnTo>
                <a:lnTo>
                  <a:pt x="1265" y="1951"/>
                </a:lnTo>
                <a:lnTo>
                  <a:pt x="1267" y="1949"/>
                </a:lnTo>
                <a:lnTo>
                  <a:pt x="1269" y="1947"/>
                </a:lnTo>
                <a:lnTo>
                  <a:pt x="1267" y="1945"/>
                </a:lnTo>
                <a:lnTo>
                  <a:pt x="1267" y="1943"/>
                </a:lnTo>
                <a:lnTo>
                  <a:pt x="1265" y="1943"/>
                </a:lnTo>
                <a:lnTo>
                  <a:pt x="1262" y="1941"/>
                </a:lnTo>
                <a:lnTo>
                  <a:pt x="1260" y="1941"/>
                </a:lnTo>
                <a:lnTo>
                  <a:pt x="1260" y="1943"/>
                </a:lnTo>
                <a:lnTo>
                  <a:pt x="1258" y="1945"/>
                </a:lnTo>
                <a:lnTo>
                  <a:pt x="1256" y="1945"/>
                </a:lnTo>
                <a:lnTo>
                  <a:pt x="1256" y="1947"/>
                </a:lnTo>
                <a:lnTo>
                  <a:pt x="1256" y="1949"/>
                </a:lnTo>
                <a:lnTo>
                  <a:pt x="1254" y="1949"/>
                </a:lnTo>
                <a:lnTo>
                  <a:pt x="1252" y="1947"/>
                </a:lnTo>
                <a:lnTo>
                  <a:pt x="1254" y="1943"/>
                </a:lnTo>
                <a:lnTo>
                  <a:pt x="1252" y="1940"/>
                </a:lnTo>
                <a:lnTo>
                  <a:pt x="1252" y="1938"/>
                </a:lnTo>
                <a:lnTo>
                  <a:pt x="1250" y="1938"/>
                </a:lnTo>
                <a:lnTo>
                  <a:pt x="1248" y="1938"/>
                </a:lnTo>
                <a:lnTo>
                  <a:pt x="1248" y="1940"/>
                </a:lnTo>
                <a:lnTo>
                  <a:pt x="1244" y="1941"/>
                </a:lnTo>
                <a:lnTo>
                  <a:pt x="1244" y="1943"/>
                </a:lnTo>
                <a:lnTo>
                  <a:pt x="1242" y="1947"/>
                </a:lnTo>
                <a:lnTo>
                  <a:pt x="1240" y="1949"/>
                </a:lnTo>
                <a:lnTo>
                  <a:pt x="1239" y="1949"/>
                </a:lnTo>
                <a:lnTo>
                  <a:pt x="1239" y="1947"/>
                </a:lnTo>
                <a:lnTo>
                  <a:pt x="1237" y="1943"/>
                </a:lnTo>
                <a:lnTo>
                  <a:pt x="1237" y="1941"/>
                </a:lnTo>
                <a:lnTo>
                  <a:pt x="1237" y="1940"/>
                </a:lnTo>
                <a:lnTo>
                  <a:pt x="1239" y="1940"/>
                </a:lnTo>
                <a:lnTo>
                  <a:pt x="1239" y="1938"/>
                </a:lnTo>
                <a:lnTo>
                  <a:pt x="1239" y="1936"/>
                </a:lnTo>
                <a:lnTo>
                  <a:pt x="1237" y="1934"/>
                </a:lnTo>
                <a:lnTo>
                  <a:pt x="1235" y="1934"/>
                </a:lnTo>
                <a:lnTo>
                  <a:pt x="1231" y="1936"/>
                </a:lnTo>
                <a:lnTo>
                  <a:pt x="1231" y="1934"/>
                </a:lnTo>
                <a:lnTo>
                  <a:pt x="1229" y="1934"/>
                </a:lnTo>
                <a:lnTo>
                  <a:pt x="1231" y="1932"/>
                </a:lnTo>
                <a:lnTo>
                  <a:pt x="1233" y="1932"/>
                </a:lnTo>
                <a:lnTo>
                  <a:pt x="1233" y="1930"/>
                </a:lnTo>
                <a:lnTo>
                  <a:pt x="1231" y="1930"/>
                </a:lnTo>
                <a:lnTo>
                  <a:pt x="1231" y="1928"/>
                </a:lnTo>
                <a:lnTo>
                  <a:pt x="1227" y="1930"/>
                </a:lnTo>
                <a:lnTo>
                  <a:pt x="1225" y="1930"/>
                </a:lnTo>
                <a:lnTo>
                  <a:pt x="1223" y="1928"/>
                </a:lnTo>
                <a:lnTo>
                  <a:pt x="1223" y="1926"/>
                </a:lnTo>
                <a:lnTo>
                  <a:pt x="1225" y="1924"/>
                </a:lnTo>
                <a:lnTo>
                  <a:pt x="1225" y="1922"/>
                </a:lnTo>
                <a:lnTo>
                  <a:pt x="1227" y="1922"/>
                </a:lnTo>
                <a:lnTo>
                  <a:pt x="1223" y="1918"/>
                </a:lnTo>
                <a:lnTo>
                  <a:pt x="1221" y="1918"/>
                </a:lnTo>
                <a:lnTo>
                  <a:pt x="1221" y="1922"/>
                </a:lnTo>
                <a:lnTo>
                  <a:pt x="1219" y="1922"/>
                </a:lnTo>
                <a:lnTo>
                  <a:pt x="1219" y="1924"/>
                </a:lnTo>
                <a:lnTo>
                  <a:pt x="1217" y="1924"/>
                </a:lnTo>
                <a:lnTo>
                  <a:pt x="1217" y="1926"/>
                </a:lnTo>
                <a:lnTo>
                  <a:pt x="1217" y="1928"/>
                </a:lnTo>
                <a:lnTo>
                  <a:pt x="1217" y="1930"/>
                </a:lnTo>
                <a:lnTo>
                  <a:pt x="1216" y="1932"/>
                </a:lnTo>
                <a:lnTo>
                  <a:pt x="1214" y="1932"/>
                </a:lnTo>
                <a:lnTo>
                  <a:pt x="1212" y="1932"/>
                </a:lnTo>
                <a:lnTo>
                  <a:pt x="1212" y="1930"/>
                </a:lnTo>
                <a:lnTo>
                  <a:pt x="1214" y="1928"/>
                </a:lnTo>
                <a:lnTo>
                  <a:pt x="1216" y="1928"/>
                </a:lnTo>
                <a:lnTo>
                  <a:pt x="1216" y="1926"/>
                </a:lnTo>
                <a:lnTo>
                  <a:pt x="1216" y="1924"/>
                </a:lnTo>
                <a:lnTo>
                  <a:pt x="1212" y="1920"/>
                </a:lnTo>
                <a:lnTo>
                  <a:pt x="1208" y="1918"/>
                </a:lnTo>
                <a:lnTo>
                  <a:pt x="1208" y="1916"/>
                </a:lnTo>
                <a:lnTo>
                  <a:pt x="1208" y="1915"/>
                </a:lnTo>
                <a:lnTo>
                  <a:pt x="1208" y="1913"/>
                </a:lnTo>
                <a:lnTo>
                  <a:pt x="1210" y="1913"/>
                </a:lnTo>
                <a:lnTo>
                  <a:pt x="1210" y="1911"/>
                </a:lnTo>
                <a:lnTo>
                  <a:pt x="1212" y="1909"/>
                </a:lnTo>
                <a:lnTo>
                  <a:pt x="1214" y="1909"/>
                </a:lnTo>
                <a:lnTo>
                  <a:pt x="1216" y="1909"/>
                </a:lnTo>
                <a:lnTo>
                  <a:pt x="1216" y="1907"/>
                </a:lnTo>
                <a:lnTo>
                  <a:pt x="1216" y="1905"/>
                </a:lnTo>
                <a:lnTo>
                  <a:pt x="1214" y="1903"/>
                </a:lnTo>
                <a:lnTo>
                  <a:pt x="1212" y="1905"/>
                </a:lnTo>
                <a:lnTo>
                  <a:pt x="1212" y="1907"/>
                </a:lnTo>
                <a:lnTo>
                  <a:pt x="1210" y="1909"/>
                </a:lnTo>
                <a:lnTo>
                  <a:pt x="1208" y="1909"/>
                </a:lnTo>
                <a:lnTo>
                  <a:pt x="1208" y="1911"/>
                </a:lnTo>
                <a:lnTo>
                  <a:pt x="1206" y="1911"/>
                </a:lnTo>
                <a:lnTo>
                  <a:pt x="1206" y="1909"/>
                </a:lnTo>
                <a:lnTo>
                  <a:pt x="1204" y="1907"/>
                </a:lnTo>
                <a:lnTo>
                  <a:pt x="1202" y="1905"/>
                </a:lnTo>
                <a:lnTo>
                  <a:pt x="1200" y="1905"/>
                </a:lnTo>
                <a:lnTo>
                  <a:pt x="1196" y="1907"/>
                </a:lnTo>
                <a:lnTo>
                  <a:pt x="1194" y="1907"/>
                </a:lnTo>
                <a:lnTo>
                  <a:pt x="1192" y="1907"/>
                </a:lnTo>
                <a:lnTo>
                  <a:pt x="1191" y="1907"/>
                </a:lnTo>
                <a:lnTo>
                  <a:pt x="1189" y="1905"/>
                </a:lnTo>
                <a:lnTo>
                  <a:pt x="1189" y="1903"/>
                </a:lnTo>
                <a:lnTo>
                  <a:pt x="1191" y="1903"/>
                </a:lnTo>
                <a:lnTo>
                  <a:pt x="1191" y="1901"/>
                </a:lnTo>
                <a:lnTo>
                  <a:pt x="1192" y="1899"/>
                </a:lnTo>
                <a:lnTo>
                  <a:pt x="1194" y="1899"/>
                </a:lnTo>
                <a:lnTo>
                  <a:pt x="1194" y="1895"/>
                </a:lnTo>
                <a:lnTo>
                  <a:pt x="1192" y="1893"/>
                </a:lnTo>
                <a:lnTo>
                  <a:pt x="1192" y="1892"/>
                </a:lnTo>
                <a:lnTo>
                  <a:pt x="1191" y="1892"/>
                </a:lnTo>
                <a:lnTo>
                  <a:pt x="1189" y="1890"/>
                </a:lnTo>
                <a:lnTo>
                  <a:pt x="1187" y="1888"/>
                </a:lnTo>
                <a:lnTo>
                  <a:pt x="1185" y="1886"/>
                </a:lnTo>
                <a:lnTo>
                  <a:pt x="1185" y="1884"/>
                </a:lnTo>
                <a:lnTo>
                  <a:pt x="1185" y="1882"/>
                </a:lnTo>
                <a:lnTo>
                  <a:pt x="1185" y="1880"/>
                </a:lnTo>
                <a:lnTo>
                  <a:pt x="1187" y="1878"/>
                </a:lnTo>
                <a:lnTo>
                  <a:pt x="1191" y="1878"/>
                </a:lnTo>
                <a:lnTo>
                  <a:pt x="1192" y="1880"/>
                </a:lnTo>
                <a:lnTo>
                  <a:pt x="1194" y="1882"/>
                </a:lnTo>
                <a:lnTo>
                  <a:pt x="1196" y="1884"/>
                </a:lnTo>
                <a:lnTo>
                  <a:pt x="1200" y="1880"/>
                </a:lnTo>
                <a:lnTo>
                  <a:pt x="1202" y="1880"/>
                </a:lnTo>
                <a:lnTo>
                  <a:pt x="1202" y="1878"/>
                </a:lnTo>
                <a:lnTo>
                  <a:pt x="1202" y="1876"/>
                </a:lnTo>
                <a:lnTo>
                  <a:pt x="1202" y="1874"/>
                </a:lnTo>
                <a:lnTo>
                  <a:pt x="1200" y="1872"/>
                </a:lnTo>
                <a:lnTo>
                  <a:pt x="1198" y="1872"/>
                </a:lnTo>
                <a:lnTo>
                  <a:pt x="1196" y="1870"/>
                </a:lnTo>
                <a:lnTo>
                  <a:pt x="1196" y="1868"/>
                </a:lnTo>
                <a:lnTo>
                  <a:pt x="1196" y="1867"/>
                </a:lnTo>
                <a:lnTo>
                  <a:pt x="1196" y="1863"/>
                </a:lnTo>
                <a:lnTo>
                  <a:pt x="1196" y="1861"/>
                </a:lnTo>
                <a:lnTo>
                  <a:pt x="1194" y="1853"/>
                </a:lnTo>
                <a:lnTo>
                  <a:pt x="1192" y="1851"/>
                </a:lnTo>
                <a:lnTo>
                  <a:pt x="1191" y="1851"/>
                </a:lnTo>
                <a:lnTo>
                  <a:pt x="1187" y="1847"/>
                </a:lnTo>
                <a:lnTo>
                  <a:pt x="1185" y="1845"/>
                </a:lnTo>
                <a:lnTo>
                  <a:pt x="1185" y="1844"/>
                </a:lnTo>
                <a:lnTo>
                  <a:pt x="1187" y="1842"/>
                </a:lnTo>
                <a:lnTo>
                  <a:pt x="1189" y="1842"/>
                </a:lnTo>
                <a:lnTo>
                  <a:pt x="1191" y="1842"/>
                </a:lnTo>
                <a:lnTo>
                  <a:pt x="1192" y="1844"/>
                </a:lnTo>
                <a:lnTo>
                  <a:pt x="1196" y="1844"/>
                </a:lnTo>
                <a:lnTo>
                  <a:pt x="1198" y="1844"/>
                </a:lnTo>
                <a:lnTo>
                  <a:pt x="1200" y="1842"/>
                </a:lnTo>
                <a:lnTo>
                  <a:pt x="1200" y="1840"/>
                </a:lnTo>
                <a:lnTo>
                  <a:pt x="1202" y="1838"/>
                </a:lnTo>
                <a:lnTo>
                  <a:pt x="1204" y="1838"/>
                </a:lnTo>
                <a:lnTo>
                  <a:pt x="1206" y="1840"/>
                </a:lnTo>
                <a:lnTo>
                  <a:pt x="1206" y="1842"/>
                </a:lnTo>
                <a:lnTo>
                  <a:pt x="1208" y="1842"/>
                </a:lnTo>
                <a:lnTo>
                  <a:pt x="1210" y="1842"/>
                </a:lnTo>
                <a:lnTo>
                  <a:pt x="1212" y="1842"/>
                </a:lnTo>
                <a:lnTo>
                  <a:pt x="1214" y="1842"/>
                </a:lnTo>
                <a:lnTo>
                  <a:pt x="1216" y="1840"/>
                </a:lnTo>
                <a:lnTo>
                  <a:pt x="1216" y="1838"/>
                </a:lnTo>
                <a:lnTo>
                  <a:pt x="1216" y="1836"/>
                </a:lnTo>
                <a:lnTo>
                  <a:pt x="1214" y="1836"/>
                </a:lnTo>
                <a:lnTo>
                  <a:pt x="1214" y="1834"/>
                </a:lnTo>
                <a:lnTo>
                  <a:pt x="1212" y="1834"/>
                </a:lnTo>
                <a:lnTo>
                  <a:pt x="1210" y="1834"/>
                </a:lnTo>
                <a:lnTo>
                  <a:pt x="1208" y="1834"/>
                </a:lnTo>
                <a:lnTo>
                  <a:pt x="1206" y="1832"/>
                </a:lnTo>
                <a:lnTo>
                  <a:pt x="1204" y="1832"/>
                </a:lnTo>
                <a:lnTo>
                  <a:pt x="1202" y="1832"/>
                </a:lnTo>
                <a:lnTo>
                  <a:pt x="1202" y="1830"/>
                </a:lnTo>
                <a:lnTo>
                  <a:pt x="1198" y="1828"/>
                </a:lnTo>
                <a:lnTo>
                  <a:pt x="1196" y="1826"/>
                </a:lnTo>
                <a:lnTo>
                  <a:pt x="1196" y="1824"/>
                </a:lnTo>
                <a:lnTo>
                  <a:pt x="1196" y="1822"/>
                </a:lnTo>
                <a:lnTo>
                  <a:pt x="1196" y="1820"/>
                </a:lnTo>
                <a:lnTo>
                  <a:pt x="1198" y="1820"/>
                </a:lnTo>
                <a:lnTo>
                  <a:pt x="1200" y="1820"/>
                </a:lnTo>
                <a:lnTo>
                  <a:pt x="1204" y="1820"/>
                </a:lnTo>
                <a:lnTo>
                  <a:pt x="1206" y="1819"/>
                </a:lnTo>
                <a:lnTo>
                  <a:pt x="1208" y="1819"/>
                </a:lnTo>
                <a:lnTo>
                  <a:pt x="1210" y="1817"/>
                </a:lnTo>
                <a:lnTo>
                  <a:pt x="1212" y="1815"/>
                </a:lnTo>
                <a:lnTo>
                  <a:pt x="1212" y="1813"/>
                </a:lnTo>
                <a:lnTo>
                  <a:pt x="1212" y="1811"/>
                </a:lnTo>
                <a:lnTo>
                  <a:pt x="1212" y="1807"/>
                </a:lnTo>
                <a:lnTo>
                  <a:pt x="1208" y="1803"/>
                </a:lnTo>
                <a:lnTo>
                  <a:pt x="1206" y="1799"/>
                </a:lnTo>
                <a:lnTo>
                  <a:pt x="1204" y="1797"/>
                </a:lnTo>
                <a:lnTo>
                  <a:pt x="1204" y="1794"/>
                </a:lnTo>
                <a:lnTo>
                  <a:pt x="1204" y="1792"/>
                </a:lnTo>
                <a:lnTo>
                  <a:pt x="1202" y="1790"/>
                </a:lnTo>
                <a:lnTo>
                  <a:pt x="1200" y="1788"/>
                </a:lnTo>
                <a:lnTo>
                  <a:pt x="1198" y="1786"/>
                </a:lnTo>
                <a:lnTo>
                  <a:pt x="1196" y="1782"/>
                </a:lnTo>
                <a:lnTo>
                  <a:pt x="1192" y="1782"/>
                </a:lnTo>
                <a:lnTo>
                  <a:pt x="1187" y="1780"/>
                </a:lnTo>
                <a:lnTo>
                  <a:pt x="1183" y="1778"/>
                </a:lnTo>
                <a:lnTo>
                  <a:pt x="1177" y="1774"/>
                </a:lnTo>
                <a:lnTo>
                  <a:pt x="1175" y="1773"/>
                </a:lnTo>
                <a:lnTo>
                  <a:pt x="1173" y="1773"/>
                </a:lnTo>
                <a:lnTo>
                  <a:pt x="1168" y="1769"/>
                </a:lnTo>
                <a:lnTo>
                  <a:pt x="1166" y="1769"/>
                </a:lnTo>
                <a:lnTo>
                  <a:pt x="1164" y="1769"/>
                </a:lnTo>
                <a:lnTo>
                  <a:pt x="1162" y="1767"/>
                </a:lnTo>
                <a:lnTo>
                  <a:pt x="1152" y="1757"/>
                </a:lnTo>
                <a:lnTo>
                  <a:pt x="1146" y="1751"/>
                </a:lnTo>
                <a:lnTo>
                  <a:pt x="1146" y="1749"/>
                </a:lnTo>
                <a:lnTo>
                  <a:pt x="1146" y="1746"/>
                </a:lnTo>
                <a:lnTo>
                  <a:pt x="1144" y="1744"/>
                </a:lnTo>
                <a:lnTo>
                  <a:pt x="1143" y="1742"/>
                </a:lnTo>
                <a:lnTo>
                  <a:pt x="1141" y="1738"/>
                </a:lnTo>
                <a:lnTo>
                  <a:pt x="1139" y="1734"/>
                </a:lnTo>
                <a:lnTo>
                  <a:pt x="1139" y="1730"/>
                </a:lnTo>
                <a:lnTo>
                  <a:pt x="1137" y="1728"/>
                </a:lnTo>
                <a:lnTo>
                  <a:pt x="1135" y="1726"/>
                </a:lnTo>
                <a:lnTo>
                  <a:pt x="1133" y="1726"/>
                </a:lnTo>
                <a:lnTo>
                  <a:pt x="1131" y="1725"/>
                </a:lnTo>
                <a:lnTo>
                  <a:pt x="1131" y="1723"/>
                </a:lnTo>
                <a:lnTo>
                  <a:pt x="1131" y="1719"/>
                </a:lnTo>
                <a:lnTo>
                  <a:pt x="1129" y="1719"/>
                </a:lnTo>
                <a:lnTo>
                  <a:pt x="1129" y="1717"/>
                </a:lnTo>
                <a:lnTo>
                  <a:pt x="1125" y="1715"/>
                </a:lnTo>
                <a:lnTo>
                  <a:pt x="1123" y="1715"/>
                </a:lnTo>
                <a:lnTo>
                  <a:pt x="1121" y="1715"/>
                </a:lnTo>
                <a:lnTo>
                  <a:pt x="1121" y="1713"/>
                </a:lnTo>
                <a:lnTo>
                  <a:pt x="1120" y="1711"/>
                </a:lnTo>
                <a:lnTo>
                  <a:pt x="1116" y="1707"/>
                </a:lnTo>
                <a:lnTo>
                  <a:pt x="1116" y="1703"/>
                </a:lnTo>
                <a:lnTo>
                  <a:pt x="1114" y="1705"/>
                </a:lnTo>
                <a:lnTo>
                  <a:pt x="1112" y="1703"/>
                </a:lnTo>
                <a:lnTo>
                  <a:pt x="1112" y="1701"/>
                </a:lnTo>
                <a:lnTo>
                  <a:pt x="1108" y="1696"/>
                </a:lnTo>
                <a:lnTo>
                  <a:pt x="1108" y="1694"/>
                </a:lnTo>
                <a:lnTo>
                  <a:pt x="1106" y="1694"/>
                </a:lnTo>
                <a:lnTo>
                  <a:pt x="1104" y="1692"/>
                </a:lnTo>
                <a:lnTo>
                  <a:pt x="1104" y="1690"/>
                </a:lnTo>
                <a:lnTo>
                  <a:pt x="1100" y="1684"/>
                </a:lnTo>
                <a:lnTo>
                  <a:pt x="1096" y="1682"/>
                </a:lnTo>
                <a:lnTo>
                  <a:pt x="1093" y="1678"/>
                </a:lnTo>
                <a:lnTo>
                  <a:pt x="1089" y="1677"/>
                </a:lnTo>
                <a:lnTo>
                  <a:pt x="1087" y="1677"/>
                </a:lnTo>
                <a:lnTo>
                  <a:pt x="1083" y="1675"/>
                </a:lnTo>
                <a:lnTo>
                  <a:pt x="1079" y="1671"/>
                </a:lnTo>
                <a:lnTo>
                  <a:pt x="1077" y="1671"/>
                </a:lnTo>
                <a:lnTo>
                  <a:pt x="1073" y="1669"/>
                </a:lnTo>
                <a:lnTo>
                  <a:pt x="1072" y="1669"/>
                </a:lnTo>
                <a:lnTo>
                  <a:pt x="1070" y="1669"/>
                </a:lnTo>
                <a:lnTo>
                  <a:pt x="1066" y="1669"/>
                </a:lnTo>
                <a:lnTo>
                  <a:pt x="1064" y="1667"/>
                </a:lnTo>
                <a:lnTo>
                  <a:pt x="1062" y="1667"/>
                </a:lnTo>
                <a:lnTo>
                  <a:pt x="1060" y="1667"/>
                </a:lnTo>
                <a:lnTo>
                  <a:pt x="1058" y="1665"/>
                </a:lnTo>
                <a:lnTo>
                  <a:pt x="1058" y="1663"/>
                </a:lnTo>
                <a:lnTo>
                  <a:pt x="1056" y="1663"/>
                </a:lnTo>
                <a:lnTo>
                  <a:pt x="1054" y="1661"/>
                </a:lnTo>
                <a:lnTo>
                  <a:pt x="1052" y="1657"/>
                </a:lnTo>
                <a:lnTo>
                  <a:pt x="1050" y="1653"/>
                </a:lnTo>
                <a:lnTo>
                  <a:pt x="1048" y="1652"/>
                </a:lnTo>
                <a:lnTo>
                  <a:pt x="1045" y="1652"/>
                </a:lnTo>
                <a:lnTo>
                  <a:pt x="1043" y="1652"/>
                </a:lnTo>
                <a:lnTo>
                  <a:pt x="1041" y="1652"/>
                </a:lnTo>
                <a:lnTo>
                  <a:pt x="1039" y="1652"/>
                </a:lnTo>
                <a:lnTo>
                  <a:pt x="1037" y="1653"/>
                </a:lnTo>
                <a:lnTo>
                  <a:pt x="1035" y="1655"/>
                </a:lnTo>
                <a:lnTo>
                  <a:pt x="1033" y="1657"/>
                </a:lnTo>
                <a:lnTo>
                  <a:pt x="1031" y="1659"/>
                </a:lnTo>
                <a:lnTo>
                  <a:pt x="1027" y="1657"/>
                </a:lnTo>
                <a:lnTo>
                  <a:pt x="1025" y="1657"/>
                </a:lnTo>
                <a:lnTo>
                  <a:pt x="1024" y="1657"/>
                </a:lnTo>
                <a:lnTo>
                  <a:pt x="1022" y="1657"/>
                </a:lnTo>
                <a:lnTo>
                  <a:pt x="1018" y="1653"/>
                </a:lnTo>
                <a:lnTo>
                  <a:pt x="1016" y="1653"/>
                </a:lnTo>
                <a:lnTo>
                  <a:pt x="1016" y="1652"/>
                </a:lnTo>
                <a:lnTo>
                  <a:pt x="1014" y="1650"/>
                </a:lnTo>
                <a:lnTo>
                  <a:pt x="1010" y="1648"/>
                </a:lnTo>
                <a:lnTo>
                  <a:pt x="1010" y="1642"/>
                </a:lnTo>
                <a:lnTo>
                  <a:pt x="1006" y="1638"/>
                </a:lnTo>
                <a:lnTo>
                  <a:pt x="1004" y="1638"/>
                </a:lnTo>
                <a:lnTo>
                  <a:pt x="1002" y="1638"/>
                </a:lnTo>
                <a:lnTo>
                  <a:pt x="1000" y="1636"/>
                </a:lnTo>
                <a:lnTo>
                  <a:pt x="999" y="1636"/>
                </a:lnTo>
                <a:lnTo>
                  <a:pt x="995" y="1636"/>
                </a:lnTo>
                <a:lnTo>
                  <a:pt x="991" y="1634"/>
                </a:lnTo>
                <a:lnTo>
                  <a:pt x="987" y="1632"/>
                </a:lnTo>
                <a:lnTo>
                  <a:pt x="985" y="1630"/>
                </a:lnTo>
                <a:lnTo>
                  <a:pt x="979" y="1625"/>
                </a:lnTo>
                <a:lnTo>
                  <a:pt x="977" y="1623"/>
                </a:lnTo>
                <a:lnTo>
                  <a:pt x="976" y="1619"/>
                </a:lnTo>
                <a:lnTo>
                  <a:pt x="974" y="1613"/>
                </a:lnTo>
                <a:lnTo>
                  <a:pt x="972" y="1611"/>
                </a:lnTo>
                <a:lnTo>
                  <a:pt x="970" y="1602"/>
                </a:lnTo>
                <a:lnTo>
                  <a:pt x="970" y="1600"/>
                </a:lnTo>
                <a:lnTo>
                  <a:pt x="970" y="1598"/>
                </a:lnTo>
                <a:lnTo>
                  <a:pt x="970" y="1596"/>
                </a:lnTo>
                <a:lnTo>
                  <a:pt x="972" y="1586"/>
                </a:lnTo>
                <a:lnTo>
                  <a:pt x="972" y="1584"/>
                </a:lnTo>
                <a:lnTo>
                  <a:pt x="970" y="1584"/>
                </a:lnTo>
                <a:lnTo>
                  <a:pt x="970" y="1582"/>
                </a:lnTo>
                <a:lnTo>
                  <a:pt x="966" y="1579"/>
                </a:lnTo>
                <a:lnTo>
                  <a:pt x="964" y="1579"/>
                </a:lnTo>
                <a:lnTo>
                  <a:pt x="962" y="1577"/>
                </a:lnTo>
                <a:lnTo>
                  <a:pt x="960" y="1573"/>
                </a:lnTo>
                <a:lnTo>
                  <a:pt x="956" y="1567"/>
                </a:lnTo>
                <a:lnTo>
                  <a:pt x="954" y="1565"/>
                </a:lnTo>
                <a:lnTo>
                  <a:pt x="954" y="1561"/>
                </a:lnTo>
                <a:lnTo>
                  <a:pt x="947" y="1559"/>
                </a:lnTo>
                <a:lnTo>
                  <a:pt x="943" y="1554"/>
                </a:lnTo>
                <a:lnTo>
                  <a:pt x="941" y="1550"/>
                </a:lnTo>
                <a:lnTo>
                  <a:pt x="937" y="1533"/>
                </a:lnTo>
                <a:lnTo>
                  <a:pt x="939" y="1525"/>
                </a:lnTo>
                <a:lnTo>
                  <a:pt x="939" y="1523"/>
                </a:lnTo>
                <a:lnTo>
                  <a:pt x="937" y="1519"/>
                </a:lnTo>
                <a:lnTo>
                  <a:pt x="937" y="1517"/>
                </a:lnTo>
                <a:lnTo>
                  <a:pt x="931" y="1511"/>
                </a:lnTo>
                <a:lnTo>
                  <a:pt x="929" y="1509"/>
                </a:lnTo>
                <a:lnTo>
                  <a:pt x="924" y="1502"/>
                </a:lnTo>
                <a:lnTo>
                  <a:pt x="924" y="1500"/>
                </a:lnTo>
                <a:lnTo>
                  <a:pt x="926" y="1498"/>
                </a:lnTo>
                <a:lnTo>
                  <a:pt x="924" y="1492"/>
                </a:lnTo>
                <a:lnTo>
                  <a:pt x="920" y="1486"/>
                </a:lnTo>
                <a:lnTo>
                  <a:pt x="918" y="1485"/>
                </a:lnTo>
                <a:lnTo>
                  <a:pt x="914" y="1481"/>
                </a:lnTo>
                <a:lnTo>
                  <a:pt x="914" y="1479"/>
                </a:lnTo>
                <a:lnTo>
                  <a:pt x="910" y="1475"/>
                </a:lnTo>
                <a:lnTo>
                  <a:pt x="908" y="1473"/>
                </a:lnTo>
                <a:lnTo>
                  <a:pt x="906" y="1473"/>
                </a:lnTo>
                <a:lnTo>
                  <a:pt x="904" y="1473"/>
                </a:lnTo>
                <a:lnTo>
                  <a:pt x="903" y="1469"/>
                </a:lnTo>
                <a:lnTo>
                  <a:pt x="899" y="1467"/>
                </a:lnTo>
                <a:lnTo>
                  <a:pt x="897" y="1465"/>
                </a:lnTo>
                <a:lnTo>
                  <a:pt x="889" y="1465"/>
                </a:lnTo>
                <a:lnTo>
                  <a:pt x="885" y="1461"/>
                </a:lnTo>
                <a:lnTo>
                  <a:pt x="885" y="1458"/>
                </a:lnTo>
                <a:lnTo>
                  <a:pt x="887" y="1448"/>
                </a:lnTo>
                <a:lnTo>
                  <a:pt x="887" y="1446"/>
                </a:lnTo>
                <a:lnTo>
                  <a:pt x="885" y="1444"/>
                </a:lnTo>
                <a:lnTo>
                  <a:pt x="881" y="1442"/>
                </a:lnTo>
                <a:lnTo>
                  <a:pt x="880" y="1440"/>
                </a:lnTo>
                <a:lnTo>
                  <a:pt x="876" y="1438"/>
                </a:lnTo>
                <a:lnTo>
                  <a:pt x="874" y="1437"/>
                </a:lnTo>
                <a:lnTo>
                  <a:pt x="870" y="1433"/>
                </a:lnTo>
                <a:lnTo>
                  <a:pt x="870" y="1431"/>
                </a:lnTo>
                <a:lnTo>
                  <a:pt x="868" y="1429"/>
                </a:lnTo>
                <a:lnTo>
                  <a:pt x="866" y="1427"/>
                </a:lnTo>
                <a:lnTo>
                  <a:pt x="862" y="1427"/>
                </a:lnTo>
                <a:lnTo>
                  <a:pt x="860" y="1423"/>
                </a:lnTo>
                <a:lnTo>
                  <a:pt x="858" y="1421"/>
                </a:lnTo>
                <a:lnTo>
                  <a:pt x="856" y="1421"/>
                </a:lnTo>
                <a:lnTo>
                  <a:pt x="855" y="1417"/>
                </a:lnTo>
                <a:lnTo>
                  <a:pt x="853" y="1417"/>
                </a:lnTo>
                <a:lnTo>
                  <a:pt x="851" y="1415"/>
                </a:lnTo>
                <a:lnTo>
                  <a:pt x="847" y="1410"/>
                </a:lnTo>
                <a:lnTo>
                  <a:pt x="841" y="1408"/>
                </a:lnTo>
                <a:lnTo>
                  <a:pt x="839" y="1408"/>
                </a:lnTo>
                <a:lnTo>
                  <a:pt x="837" y="1408"/>
                </a:lnTo>
                <a:lnTo>
                  <a:pt x="833" y="1408"/>
                </a:lnTo>
                <a:lnTo>
                  <a:pt x="832" y="1406"/>
                </a:lnTo>
                <a:lnTo>
                  <a:pt x="830" y="1404"/>
                </a:lnTo>
                <a:lnTo>
                  <a:pt x="828" y="1402"/>
                </a:lnTo>
                <a:lnTo>
                  <a:pt x="824" y="1400"/>
                </a:lnTo>
                <a:lnTo>
                  <a:pt x="822" y="1398"/>
                </a:lnTo>
                <a:lnTo>
                  <a:pt x="822" y="1396"/>
                </a:lnTo>
                <a:lnTo>
                  <a:pt x="820" y="1394"/>
                </a:lnTo>
                <a:lnTo>
                  <a:pt x="818" y="1394"/>
                </a:lnTo>
                <a:lnTo>
                  <a:pt x="818" y="1392"/>
                </a:lnTo>
                <a:lnTo>
                  <a:pt x="816" y="1392"/>
                </a:lnTo>
                <a:lnTo>
                  <a:pt x="814" y="1390"/>
                </a:lnTo>
                <a:lnTo>
                  <a:pt x="812" y="1389"/>
                </a:lnTo>
                <a:lnTo>
                  <a:pt x="810" y="1389"/>
                </a:lnTo>
                <a:lnTo>
                  <a:pt x="808" y="1389"/>
                </a:lnTo>
                <a:lnTo>
                  <a:pt x="808" y="1387"/>
                </a:lnTo>
                <a:lnTo>
                  <a:pt x="807" y="1387"/>
                </a:lnTo>
                <a:lnTo>
                  <a:pt x="805" y="1387"/>
                </a:lnTo>
                <a:lnTo>
                  <a:pt x="805" y="1385"/>
                </a:lnTo>
                <a:lnTo>
                  <a:pt x="803" y="1385"/>
                </a:lnTo>
                <a:lnTo>
                  <a:pt x="803" y="1383"/>
                </a:lnTo>
                <a:lnTo>
                  <a:pt x="801" y="1383"/>
                </a:lnTo>
                <a:lnTo>
                  <a:pt x="793" y="1381"/>
                </a:lnTo>
                <a:lnTo>
                  <a:pt x="791" y="1381"/>
                </a:lnTo>
                <a:lnTo>
                  <a:pt x="789" y="1379"/>
                </a:lnTo>
                <a:lnTo>
                  <a:pt x="785" y="1379"/>
                </a:lnTo>
                <a:lnTo>
                  <a:pt x="784" y="1379"/>
                </a:lnTo>
                <a:lnTo>
                  <a:pt x="782" y="1377"/>
                </a:lnTo>
                <a:lnTo>
                  <a:pt x="778" y="1377"/>
                </a:lnTo>
                <a:lnTo>
                  <a:pt x="774" y="1371"/>
                </a:lnTo>
                <a:lnTo>
                  <a:pt x="770" y="1367"/>
                </a:lnTo>
                <a:lnTo>
                  <a:pt x="766" y="1365"/>
                </a:lnTo>
                <a:lnTo>
                  <a:pt x="764" y="1365"/>
                </a:lnTo>
                <a:lnTo>
                  <a:pt x="760" y="1364"/>
                </a:lnTo>
                <a:lnTo>
                  <a:pt x="759" y="1360"/>
                </a:lnTo>
                <a:lnTo>
                  <a:pt x="755" y="1358"/>
                </a:lnTo>
                <a:lnTo>
                  <a:pt x="751" y="1354"/>
                </a:lnTo>
                <a:lnTo>
                  <a:pt x="749" y="1350"/>
                </a:lnTo>
                <a:lnTo>
                  <a:pt x="747" y="1350"/>
                </a:lnTo>
                <a:lnTo>
                  <a:pt x="745" y="1350"/>
                </a:lnTo>
                <a:lnTo>
                  <a:pt x="741" y="1348"/>
                </a:lnTo>
                <a:lnTo>
                  <a:pt x="741" y="1346"/>
                </a:lnTo>
                <a:lnTo>
                  <a:pt x="739" y="1344"/>
                </a:lnTo>
                <a:lnTo>
                  <a:pt x="736" y="1341"/>
                </a:lnTo>
                <a:lnTo>
                  <a:pt x="734" y="1339"/>
                </a:lnTo>
                <a:lnTo>
                  <a:pt x="732" y="1337"/>
                </a:lnTo>
                <a:lnTo>
                  <a:pt x="730" y="1335"/>
                </a:lnTo>
                <a:lnTo>
                  <a:pt x="726" y="1331"/>
                </a:lnTo>
                <a:lnTo>
                  <a:pt x="724" y="1331"/>
                </a:lnTo>
                <a:lnTo>
                  <a:pt x="722" y="1327"/>
                </a:lnTo>
                <a:lnTo>
                  <a:pt x="718" y="1319"/>
                </a:lnTo>
                <a:lnTo>
                  <a:pt x="716" y="1319"/>
                </a:lnTo>
                <a:lnTo>
                  <a:pt x="716" y="1317"/>
                </a:lnTo>
                <a:lnTo>
                  <a:pt x="714" y="1316"/>
                </a:lnTo>
                <a:lnTo>
                  <a:pt x="712" y="1312"/>
                </a:lnTo>
                <a:lnTo>
                  <a:pt x="711" y="1312"/>
                </a:lnTo>
                <a:lnTo>
                  <a:pt x="711" y="1310"/>
                </a:lnTo>
                <a:lnTo>
                  <a:pt x="707" y="1308"/>
                </a:lnTo>
                <a:lnTo>
                  <a:pt x="703" y="1308"/>
                </a:lnTo>
                <a:lnTo>
                  <a:pt x="699" y="1302"/>
                </a:lnTo>
                <a:lnTo>
                  <a:pt x="697" y="1302"/>
                </a:lnTo>
                <a:lnTo>
                  <a:pt x="695" y="1300"/>
                </a:lnTo>
                <a:lnTo>
                  <a:pt x="693" y="1300"/>
                </a:lnTo>
                <a:lnTo>
                  <a:pt x="689" y="1298"/>
                </a:lnTo>
                <a:lnTo>
                  <a:pt x="688" y="1298"/>
                </a:lnTo>
                <a:lnTo>
                  <a:pt x="676" y="1296"/>
                </a:lnTo>
                <a:lnTo>
                  <a:pt x="674" y="1296"/>
                </a:lnTo>
                <a:lnTo>
                  <a:pt x="672" y="1294"/>
                </a:lnTo>
                <a:lnTo>
                  <a:pt x="670" y="1293"/>
                </a:lnTo>
                <a:lnTo>
                  <a:pt x="668" y="1291"/>
                </a:lnTo>
                <a:lnTo>
                  <a:pt x="666" y="1291"/>
                </a:lnTo>
                <a:lnTo>
                  <a:pt x="664" y="1289"/>
                </a:lnTo>
                <a:lnTo>
                  <a:pt x="663" y="1287"/>
                </a:lnTo>
                <a:lnTo>
                  <a:pt x="661" y="1279"/>
                </a:lnTo>
                <a:lnTo>
                  <a:pt x="661" y="1277"/>
                </a:lnTo>
                <a:lnTo>
                  <a:pt x="659" y="1273"/>
                </a:lnTo>
                <a:lnTo>
                  <a:pt x="659" y="1271"/>
                </a:lnTo>
                <a:lnTo>
                  <a:pt x="651" y="1264"/>
                </a:lnTo>
                <a:lnTo>
                  <a:pt x="651" y="1262"/>
                </a:lnTo>
                <a:lnTo>
                  <a:pt x="651" y="1260"/>
                </a:lnTo>
                <a:lnTo>
                  <a:pt x="649" y="1258"/>
                </a:lnTo>
                <a:lnTo>
                  <a:pt x="647" y="1254"/>
                </a:lnTo>
                <a:lnTo>
                  <a:pt x="647" y="1252"/>
                </a:lnTo>
                <a:lnTo>
                  <a:pt x="647" y="1246"/>
                </a:lnTo>
                <a:lnTo>
                  <a:pt x="645" y="1243"/>
                </a:lnTo>
                <a:lnTo>
                  <a:pt x="643" y="1243"/>
                </a:lnTo>
                <a:lnTo>
                  <a:pt x="643" y="1241"/>
                </a:lnTo>
                <a:lnTo>
                  <a:pt x="643" y="1239"/>
                </a:lnTo>
                <a:lnTo>
                  <a:pt x="643" y="1235"/>
                </a:lnTo>
                <a:lnTo>
                  <a:pt x="640" y="1229"/>
                </a:lnTo>
                <a:lnTo>
                  <a:pt x="640" y="1227"/>
                </a:lnTo>
                <a:lnTo>
                  <a:pt x="638" y="1227"/>
                </a:lnTo>
                <a:lnTo>
                  <a:pt x="638" y="1225"/>
                </a:lnTo>
                <a:lnTo>
                  <a:pt x="638" y="1223"/>
                </a:lnTo>
                <a:lnTo>
                  <a:pt x="638" y="1220"/>
                </a:lnTo>
                <a:lnTo>
                  <a:pt x="640" y="1218"/>
                </a:lnTo>
                <a:lnTo>
                  <a:pt x="640" y="1216"/>
                </a:lnTo>
                <a:lnTo>
                  <a:pt x="640" y="1214"/>
                </a:lnTo>
                <a:lnTo>
                  <a:pt x="638" y="1212"/>
                </a:lnTo>
                <a:lnTo>
                  <a:pt x="632" y="1208"/>
                </a:lnTo>
                <a:lnTo>
                  <a:pt x="630" y="1206"/>
                </a:lnTo>
                <a:lnTo>
                  <a:pt x="628" y="1206"/>
                </a:lnTo>
                <a:lnTo>
                  <a:pt x="626" y="1202"/>
                </a:lnTo>
                <a:lnTo>
                  <a:pt x="620" y="1198"/>
                </a:lnTo>
                <a:lnTo>
                  <a:pt x="618" y="1197"/>
                </a:lnTo>
                <a:lnTo>
                  <a:pt x="616" y="1197"/>
                </a:lnTo>
                <a:lnTo>
                  <a:pt x="616" y="1195"/>
                </a:lnTo>
                <a:lnTo>
                  <a:pt x="616" y="1189"/>
                </a:lnTo>
                <a:lnTo>
                  <a:pt x="616" y="1187"/>
                </a:lnTo>
                <a:lnTo>
                  <a:pt x="616" y="1185"/>
                </a:lnTo>
                <a:lnTo>
                  <a:pt x="615" y="1185"/>
                </a:lnTo>
                <a:lnTo>
                  <a:pt x="615" y="1183"/>
                </a:lnTo>
                <a:lnTo>
                  <a:pt x="613" y="1181"/>
                </a:lnTo>
                <a:lnTo>
                  <a:pt x="611" y="1181"/>
                </a:lnTo>
                <a:lnTo>
                  <a:pt x="607" y="1179"/>
                </a:lnTo>
                <a:lnTo>
                  <a:pt x="605" y="1179"/>
                </a:lnTo>
                <a:lnTo>
                  <a:pt x="603" y="1177"/>
                </a:lnTo>
                <a:lnTo>
                  <a:pt x="601" y="1175"/>
                </a:lnTo>
                <a:lnTo>
                  <a:pt x="599" y="1174"/>
                </a:lnTo>
                <a:lnTo>
                  <a:pt x="597" y="1170"/>
                </a:lnTo>
                <a:lnTo>
                  <a:pt x="597" y="1168"/>
                </a:lnTo>
                <a:lnTo>
                  <a:pt x="595" y="1168"/>
                </a:lnTo>
                <a:lnTo>
                  <a:pt x="593" y="1164"/>
                </a:lnTo>
                <a:lnTo>
                  <a:pt x="592" y="1164"/>
                </a:lnTo>
                <a:lnTo>
                  <a:pt x="592" y="1162"/>
                </a:lnTo>
                <a:lnTo>
                  <a:pt x="592" y="1160"/>
                </a:lnTo>
                <a:lnTo>
                  <a:pt x="593" y="1156"/>
                </a:lnTo>
                <a:lnTo>
                  <a:pt x="597" y="1154"/>
                </a:lnTo>
                <a:lnTo>
                  <a:pt x="599" y="1154"/>
                </a:lnTo>
                <a:lnTo>
                  <a:pt x="599" y="1152"/>
                </a:lnTo>
                <a:lnTo>
                  <a:pt x="597" y="1150"/>
                </a:lnTo>
                <a:lnTo>
                  <a:pt x="595" y="1150"/>
                </a:lnTo>
                <a:lnTo>
                  <a:pt x="593" y="1149"/>
                </a:lnTo>
                <a:lnTo>
                  <a:pt x="593" y="1150"/>
                </a:lnTo>
                <a:lnTo>
                  <a:pt x="592" y="1150"/>
                </a:lnTo>
                <a:lnTo>
                  <a:pt x="590" y="1149"/>
                </a:lnTo>
                <a:lnTo>
                  <a:pt x="588" y="1145"/>
                </a:lnTo>
                <a:lnTo>
                  <a:pt x="586" y="1143"/>
                </a:lnTo>
                <a:lnTo>
                  <a:pt x="584" y="1141"/>
                </a:lnTo>
                <a:lnTo>
                  <a:pt x="584" y="1139"/>
                </a:lnTo>
                <a:lnTo>
                  <a:pt x="582" y="1135"/>
                </a:lnTo>
                <a:lnTo>
                  <a:pt x="582" y="1133"/>
                </a:lnTo>
                <a:lnTo>
                  <a:pt x="580" y="1129"/>
                </a:lnTo>
                <a:lnTo>
                  <a:pt x="578" y="1129"/>
                </a:lnTo>
                <a:lnTo>
                  <a:pt x="578" y="1127"/>
                </a:lnTo>
                <a:lnTo>
                  <a:pt x="578" y="1126"/>
                </a:lnTo>
                <a:lnTo>
                  <a:pt x="578" y="1124"/>
                </a:lnTo>
                <a:lnTo>
                  <a:pt x="576" y="1124"/>
                </a:lnTo>
                <a:lnTo>
                  <a:pt x="576" y="1122"/>
                </a:lnTo>
                <a:lnTo>
                  <a:pt x="576" y="1120"/>
                </a:lnTo>
                <a:lnTo>
                  <a:pt x="574" y="1118"/>
                </a:lnTo>
                <a:lnTo>
                  <a:pt x="574" y="1116"/>
                </a:lnTo>
                <a:lnTo>
                  <a:pt x="572" y="1112"/>
                </a:lnTo>
                <a:lnTo>
                  <a:pt x="570" y="1110"/>
                </a:lnTo>
                <a:lnTo>
                  <a:pt x="568" y="1108"/>
                </a:lnTo>
                <a:lnTo>
                  <a:pt x="567" y="1108"/>
                </a:lnTo>
                <a:lnTo>
                  <a:pt x="563" y="1106"/>
                </a:lnTo>
                <a:lnTo>
                  <a:pt x="559" y="1102"/>
                </a:lnTo>
                <a:lnTo>
                  <a:pt x="557" y="1102"/>
                </a:lnTo>
                <a:lnTo>
                  <a:pt x="553" y="1102"/>
                </a:lnTo>
                <a:lnTo>
                  <a:pt x="551" y="1102"/>
                </a:lnTo>
                <a:lnTo>
                  <a:pt x="549" y="1101"/>
                </a:lnTo>
                <a:lnTo>
                  <a:pt x="547" y="1101"/>
                </a:lnTo>
                <a:lnTo>
                  <a:pt x="544" y="1097"/>
                </a:lnTo>
                <a:lnTo>
                  <a:pt x="540" y="1095"/>
                </a:lnTo>
                <a:lnTo>
                  <a:pt x="538" y="1093"/>
                </a:lnTo>
                <a:lnTo>
                  <a:pt x="536" y="1091"/>
                </a:lnTo>
                <a:lnTo>
                  <a:pt x="536" y="1089"/>
                </a:lnTo>
                <a:lnTo>
                  <a:pt x="534" y="1089"/>
                </a:lnTo>
                <a:lnTo>
                  <a:pt x="534" y="1087"/>
                </a:lnTo>
                <a:lnTo>
                  <a:pt x="534" y="1085"/>
                </a:lnTo>
                <a:lnTo>
                  <a:pt x="534" y="1081"/>
                </a:lnTo>
                <a:lnTo>
                  <a:pt x="532" y="1078"/>
                </a:lnTo>
                <a:lnTo>
                  <a:pt x="532" y="1076"/>
                </a:lnTo>
                <a:lnTo>
                  <a:pt x="530" y="1074"/>
                </a:lnTo>
                <a:lnTo>
                  <a:pt x="528" y="1070"/>
                </a:lnTo>
                <a:lnTo>
                  <a:pt x="526" y="1068"/>
                </a:lnTo>
                <a:lnTo>
                  <a:pt x="526" y="1066"/>
                </a:lnTo>
                <a:lnTo>
                  <a:pt x="524" y="1064"/>
                </a:lnTo>
                <a:lnTo>
                  <a:pt x="522" y="1062"/>
                </a:lnTo>
                <a:lnTo>
                  <a:pt x="522" y="1060"/>
                </a:lnTo>
                <a:lnTo>
                  <a:pt x="522" y="1054"/>
                </a:lnTo>
                <a:lnTo>
                  <a:pt x="524" y="1051"/>
                </a:lnTo>
                <a:lnTo>
                  <a:pt x="522" y="1047"/>
                </a:lnTo>
                <a:lnTo>
                  <a:pt x="522" y="1043"/>
                </a:lnTo>
                <a:lnTo>
                  <a:pt x="520" y="1041"/>
                </a:lnTo>
                <a:lnTo>
                  <a:pt x="520" y="1039"/>
                </a:lnTo>
                <a:lnTo>
                  <a:pt x="515" y="1031"/>
                </a:lnTo>
                <a:lnTo>
                  <a:pt x="515" y="1030"/>
                </a:lnTo>
                <a:lnTo>
                  <a:pt x="515" y="1028"/>
                </a:lnTo>
                <a:lnTo>
                  <a:pt x="515" y="1026"/>
                </a:lnTo>
                <a:lnTo>
                  <a:pt x="515" y="1024"/>
                </a:lnTo>
                <a:lnTo>
                  <a:pt x="517" y="1022"/>
                </a:lnTo>
                <a:lnTo>
                  <a:pt x="517" y="1020"/>
                </a:lnTo>
                <a:lnTo>
                  <a:pt x="515" y="1018"/>
                </a:lnTo>
                <a:lnTo>
                  <a:pt x="513" y="1016"/>
                </a:lnTo>
                <a:lnTo>
                  <a:pt x="513" y="1014"/>
                </a:lnTo>
                <a:lnTo>
                  <a:pt x="513" y="1012"/>
                </a:lnTo>
                <a:lnTo>
                  <a:pt x="515" y="1010"/>
                </a:lnTo>
                <a:lnTo>
                  <a:pt x="515" y="1006"/>
                </a:lnTo>
                <a:lnTo>
                  <a:pt x="515" y="1005"/>
                </a:lnTo>
                <a:lnTo>
                  <a:pt x="515" y="1003"/>
                </a:lnTo>
                <a:lnTo>
                  <a:pt x="515" y="1001"/>
                </a:lnTo>
                <a:lnTo>
                  <a:pt x="513" y="997"/>
                </a:lnTo>
                <a:lnTo>
                  <a:pt x="513" y="993"/>
                </a:lnTo>
                <a:lnTo>
                  <a:pt x="513" y="991"/>
                </a:lnTo>
                <a:lnTo>
                  <a:pt x="513" y="989"/>
                </a:lnTo>
                <a:lnTo>
                  <a:pt x="513" y="987"/>
                </a:lnTo>
                <a:lnTo>
                  <a:pt x="513" y="983"/>
                </a:lnTo>
                <a:lnTo>
                  <a:pt x="511" y="982"/>
                </a:lnTo>
                <a:lnTo>
                  <a:pt x="511" y="980"/>
                </a:lnTo>
                <a:lnTo>
                  <a:pt x="509" y="978"/>
                </a:lnTo>
                <a:lnTo>
                  <a:pt x="509" y="976"/>
                </a:lnTo>
                <a:lnTo>
                  <a:pt x="509" y="972"/>
                </a:lnTo>
                <a:lnTo>
                  <a:pt x="507" y="968"/>
                </a:lnTo>
                <a:lnTo>
                  <a:pt x="505" y="966"/>
                </a:lnTo>
                <a:lnTo>
                  <a:pt x="505" y="964"/>
                </a:lnTo>
                <a:lnTo>
                  <a:pt x="505" y="962"/>
                </a:lnTo>
                <a:lnTo>
                  <a:pt x="503" y="962"/>
                </a:lnTo>
                <a:lnTo>
                  <a:pt x="501" y="962"/>
                </a:lnTo>
                <a:lnTo>
                  <a:pt x="499" y="958"/>
                </a:lnTo>
                <a:lnTo>
                  <a:pt x="497" y="958"/>
                </a:lnTo>
                <a:lnTo>
                  <a:pt x="496" y="957"/>
                </a:lnTo>
                <a:lnTo>
                  <a:pt x="494" y="957"/>
                </a:lnTo>
                <a:lnTo>
                  <a:pt x="492" y="955"/>
                </a:lnTo>
                <a:lnTo>
                  <a:pt x="490" y="953"/>
                </a:lnTo>
                <a:lnTo>
                  <a:pt x="490" y="951"/>
                </a:lnTo>
                <a:lnTo>
                  <a:pt x="488" y="949"/>
                </a:lnTo>
                <a:lnTo>
                  <a:pt x="482" y="943"/>
                </a:lnTo>
                <a:lnTo>
                  <a:pt x="482" y="941"/>
                </a:lnTo>
                <a:lnTo>
                  <a:pt x="482" y="939"/>
                </a:lnTo>
                <a:lnTo>
                  <a:pt x="482" y="937"/>
                </a:lnTo>
                <a:lnTo>
                  <a:pt x="482" y="935"/>
                </a:lnTo>
                <a:lnTo>
                  <a:pt x="480" y="935"/>
                </a:lnTo>
                <a:lnTo>
                  <a:pt x="478" y="930"/>
                </a:lnTo>
                <a:lnTo>
                  <a:pt x="476" y="928"/>
                </a:lnTo>
                <a:lnTo>
                  <a:pt x="476" y="926"/>
                </a:lnTo>
                <a:lnTo>
                  <a:pt x="474" y="918"/>
                </a:lnTo>
                <a:lnTo>
                  <a:pt x="474" y="916"/>
                </a:lnTo>
                <a:lnTo>
                  <a:pt x="474" y="914"/>
                </a:lnTo>
                <a:lnTo>
                  <a:pt x="472" y="910"/>
                </a:lnTo>
                <a:lnTo>
                  <a:pt x="471" y="907"/>
                </a:lnTo>
                <a:lnTo>
                  <a:pt x="471" y="903"/>
                </a:lnTo>
                <a:lnTo>
                  <a:pt x="471" y="901"/>
                </a:lnTo>
                <a:lnTo>
                  <a:pt x="467" y="895"/>
                </a:lnTo>
                <a:lnTo>
                  <a:pt x="465" y="893"/>
                </a:lnTo>
                <a:lnTo>
                  <a:pt x="463" y="891"/>
                </a:lnTo>
                <a:lnTo>
                  <a:pt x="461" y="891"/>
                </a:lnTo>
                <a:lnTo>
                  <a:pt x="459" y="887"/>
                </a:lnTo>
                <a:lnTo>
                  <a:pt x="457" y="887"/>
                </a:lnTo>
                <a:lnTo>
                  <a:pt x="455" y="887"/>
                </a:lnTo>
                <a:lnTo>
                  <a:pt x="455" y="886"/>
                </a:lnTo>
                <a:lnTo>
                  <a:pt x="453" y="884"/>
                </a:lnTo>
                <a:lnTo>
                  <a:pt x="451" y="884"/>
                </a:lnTo>
                <a:lnTo>
                  <a:pt x="451" y="882"/>
                </a:lnTo>
                <a:lnTo>
                  <a:pt x="449" y="882"/>
                </a:lnTo>
                <a:lnTo>
                  <a:pt x="449" y="880"/>
                </a:lnTo>
                <a:lnTo>
                  <a:pt x="448" y="880"/>
                </a:lnTo>
                <a:lnTo>
                  <a:pt x="446" y="882"/>
                </a:lnTo>
                <a:lnTo>
                  <a:pt x="442" y="884"/>
                </a:lnTo>
                <a:lnTo>
                  <a:pt x="434" y="884"/>
                </a:lnTo>
                <a:lnTo>
                  <a:pt x="434" y="882"/>
                </a:lnTo>
                <a:lnTo>
                  <a:pt x="430" y="878"/>
                </a:lnTo>
                <a:lnTo>
                  <a:pt x="430" y="872"/>
                </a:lnTo>
                <a:lnTo>
                  <a:pt x="428" y="868"/>
                </a:lnTo>
                <a:lnTo>
                  <a:pt x="430" y="859"/>
                </a:lnTo>
                <a:lnTo>
                  <a:pt x="430" y="855"/>
                </a:lnTo>
                <a:lnTo>
                  <a:pt x="428" y="855"/>
                </a:lnTo>
                <a:lnTo>
                  <a:pt x="428" y="853"/>
                </a:lnTo>
                <a:lnTo>
                  <a:pt x="423" y="843"/>
                </a:lnTo>
                <a:lnTo>
                  <a:pt x="421" y="843"/>
                </a:lnTo>
                <a:lnTo>
                  <a:pt x="421" y="839"/>
                </a:lnTo>
                <a:lnTo>
                  <a:pt x="423" y="826"/>
                </a:lnTo>
                <a:lnTo>
                  <a:pt x="421" y="813"/>
                </a:lnTo>
                <a:lnTo>
                  <a:pt x="421" y="811"/>
                </a:lnTo>
                <a:lnTo>
                  <a:pt x="419" y="811"/>
                </a:lnTo>
                <a:lnTo>
                  <a:pt x="417" y="809"/>
                </a:lnTo>
                <a:lnTo>
                  <a:pt x="415" y="807"/>
                </a:lnTo>
                <a:lnTo>
                  <a:pt x="415" y="801"/>
                </a:lnTo>
                <a:lnTo>
                  <a:pt x="415" y="797"/>
                </a:lnTo>
                <a:lnTo>
                  <a:pt x="413" y="795"/>
                </a:lnTo>
                <a:lnTo>
                  <a:pt x="413" y="793"/>
                </a:lnTo>
                <a:lnTo>
                  <a:pt x="413" y="791"/>
                </a:lnTo>
                <a:lnTo>
                  <a:pt x="413" y="788"/>
                </a:lnTo>
                <a:lnTo>
                  <a:pt x="411" y="784"/>
                </a:lnTo>
                <a:lnTo>
                  <a:pt x="411" y="782"/>
                </a:lnTo>
                <a:lnTo>
                  <a:pt x="413" y="782"/>
                </a:lnTo>
                <a:lnTo>
                  <a:pt x="413" y="780"/>
                </a:lnTo>
                <a:lnTo>
                  <a:pt x="411" y="778"/>
                </a:lnTo>
                <a:lnTo>
                  <a:pt x="407" y="776"/>
                </a:lnTo>
                <a:lnTo>
                  <a:pt x="405" y="776"/>
                </a:lnTo>
                <a:lnTo>
                  <a:pt x="403" y="776"/>
                </a:lnTo>
                <a:lnTo>
                  <a:pt x="401" y="772"/>
                </a:lnTo>
                <a:lnTo>
                  <a:pt x="400" y="770"/>
                </a:lnTo>
                <a:lnTo>
                  <a:pt x="398" y="770"/>
                </a:lnTo>
                <a:lnTo>
                  <a:pt x="396" y="766"/>
                </a:lnTo>
                <a:lnTo>
                  <a:pt x="394" y="765"/>
                </a:lnTo>
                <a:lnTo>
                  <a:pt x="394" y="763"/>
                </a:lnTo>
                <a:lnTo>
                  <a:pt x="394" y="759"/>
                </a:lnTo>
                <a:lnTo>
                  <a:pt x="392" y="755"/>
                </a:lnTo>
                <a:lnTo>
                  <a:pt x="390" y="755"/>
                </a:lnTo>
                <a:lnTo>
                  <a:pt x="388" y="755"/>
                </a:lnTo>
                <a:lnTo>
                  <a:pt x="386" y="753"/>
                </a:lnTo>
                <a:lnTo>
                  <a:pt x="384" y="753"/>
                </a:lnTo>
                <a:lnTo>
                  <a:pt x="384" y="751"/>
                </a:lnTo>
                <a:lnTo>
                  <a:pt x="382" y="751"/>
                </a:lnTo>
                <a:lnTo>
                  <a:pt x="380" y="749"/>
                </a:lnTo>
                <a:lnTo>
                  <a:pt x="378" y="749"/>
                </a:lnTo>
                <a:lnTo>
                  <a:pt x="376" y="749"/>
                </a:lnTo>
                <a:lnTo>
                  <a:pt x="375" y="749"/>
                </a:lnTo>
                <a:lnTo>
                  <a:pt x="373" y="749"/>
                </a:lnTo>
                <a:lnTo>
                  <a:pt x="369" y="749"/>
                </a:lnTo>
                <a:lnTo>
                  <a:pt x="365" y="751"/>
                </a:lnTo>
                <a:lnTo>
                  <a:pt x="361" y="753"/>
                </a:lnTo>
                <a:lnTo>
                  <a:pt x="359" y="751"/>
                </a:lnTo>
                <a:lnTo>
                  <a:pt x="357" y="749"/>
                </a:lnTo>
                <a:lnTo>
                  <a:pt x="352" y="747"/>
                </a:lnTo>
                <a:lnTo>
                  <a:pt x="350" y="747"/>
                </a:lnTo>
                <a:lnTo>
                  <a:pt x="346" y="747"/>
                </a:lnTo>
                <a:lnTo>
                  <a:pt x="344" y="749"/>
                </a:lnTo>
                <a:lnTo>
                  <a:pt x="340" y="753"/>
                </a:lnTo>
                <a:lnTo>
                  <a:pt x="338" y="755"/>
                </a:lnTo>
                <a:lnTo>
                  <a:pt x="336" y="755"/>
                </a:lnTo>
                <a:lnTo>
                  <a:pt x="334" y="755"/>
                </a:lnTo>
                <a:lnTo>
                  <a:pt x="330" y="753"/>
                </a:lnTo>
                <a:lnTo>
                  <a:pt x="330" y="749"/>
                </a:lnTo>
                <a:lnTo>
                  <a:pt x="328" y="749"/>
                </a:lnTo>
                <a:lnTo>
                  <a:pt x="325" y="747"/>
                </a:lnTo>
                <a:lnTo>
                  <a:pt x="323" y="747"/>
                </a:lnTo>
                <a:lnTo>
                  <a:pt x="321" y="747"/>
                </a:lnTo>
                <a:lnTo>
                  <a:pt x="319" y="749"/>
                </a:lnTo>
                <a:lnTo>
                  <a:pt x="317" y="749"/>
                </a:lnTo>
                <a:lnTo>
                  <a:pt x="315" y="751"/>
                </a:lnTo>
                <a:lnTo>
                  <a:pt x="313" y="751"/>
                </a:lnTo>
                <a:lnTo>
                  <a:pt x="311" y="751"/>
                </a:lnTo>
                <a:lnTo>
                  <a:pt x="309" y="751"/>
                </a:lnTo>
                <a:lnTo>
                  <a:pt x="307" y="753"/>
                </a:lnTo>
                <a:lnTo>
                  <a:pt x="305" y="755"/>
                </a:lnTo>
                <a:lnTo>
                  <a:pt x="304" y="755"/>
                </a:lnTo>
                <a:lnTo>
                  <a:pt x="304" y="757"/>
                </a:lnTo>
                <a:lnTo>
                  <a:pt x="302" y="757"/>
                </a:lnTo>
                <a:lnTo>
                  <a:pt x="302" y="759"/>
                </a:lnTo>
                <a:lnTo>
                  <a:pt x="298" y="759"/>
                </a:lnTo>
                <a:lnTo>
                  <a:pt x="296" y="761"/>
                </a:lnTo>
                <a:lnTo>
                  <a:pt x="294" y="761"/>
                </a:lnTo>
                <a:lnTo>
                  <a:pt x="292" y="759"/>
                </a:lnTo>
                <a:lnTo>
                  <a:pt x="290" y="759"/>
                </a:lnTo>
                <a:lnTo>
                  <a:pt x="288" y="759"/>
                </a:lnTo>
                <a:lnTo>
                  <a:pt x="286" y="757"/>
                </a:lnTo>
                <a:lnTo>
                  <a:pt x="282" y="753"/>
                </a:lnTo>
                <a:lnTo>
                  <a:pt x="280" y="753"/>
                </a:lnTo>
                <a:lnTo>
                  <a:pt x="279" y="753"/>
                </a:lnTo>
                <a:lnTo>
                  <a:pt x="275" y="751"/>
                </a:lnTo>
                <a:lnTo>
                  <a:pt x="273" y="749"/>
                </a:lnTo>
                <a:lnTo>
                  <a:pt x="267" y="747"/>
                </a:lnTo>
                <a:lnTo>
                  <a:pt x="265" y="747"/>
                </a:lnTo>
                <a:lnTo>
                  <a:pt x="265" y="749"/>
                </a:lnTo>
                <a:lnTo>
                  <a:pt x="263" y="749"/>
                </a:lnTo>
                <a:lnTo>
                  <a:pt x="261" y="749"/>
                </a:lnTo>
                <a:lnTo>
                  <a:pt x="259" y="747"/>
                </a:lnTo>
                <a:lnTo>
                  <a:pt x="257" y="745"/>
                </a:lnTo>
                <a:lnTo>
                  <a:pt x="254" y="745"/>
                </a:lnTo>
                <a:lnTo>
                  <a:pt x="254" y="742"/>
                </a:lnTo>
                <a:lnTo>
                  <a:pt x="250" y="740"/>
                </a:lnTo>
                <a:lnTo>
                  <a:pt x="250" y="738"/>
                </a:lnTo>
                <a:lnTo>
                  <a:pt x="252" y="734"/>
                </a:lnTo>
                <a:lnTo>
                  <a:pt x="250" y="732"/>
                </a:lnTo>
                <a:lnTo>
                  <a:pt x="248" y="730"/>
                </a:lnTo>
                <a:lnTo>
                  <a:pt x="246" y="730"/>
                </a:lnTo>
                <a:lnTo>
                  <a:pt x="244" y="732"/>
                </a:lnTo>
                <a:lnTo>
                  <a:pt x="242" y="732"/>
                </a:lnTo>
                <a:lnTo>
                  <a:pt x="240" y="732"/>
                </a:lnTo>
                <a:lnTo>
                  <a:pt x="238" y="732"/>
                </a:lnTo>
                <a:lnTo>
                  <a:pt x="238" y="730"/>
                </a:lnTo>
                <a:lnTo>
                  <a:pt x="236" y="728"/>
                </a:lnTo>
                <a:lnTo>
                  <a:pt x="234" y="724"/>
                </a:lnTo>
                <a:lnTo>
                  <a:pt x="234" y="722"/>
                </a:lnTo>
                <a:lnTo>
                  <a:pt x="232" y="718"/>
                </a:lnTo>
                <a:lnTo>
                  <a:pt x="231" y="717"/>
                </a:lnTo>
                <a:lnTo>
                  <a:pt x="229" y="715"/>
                </a:lnTo>
                <a:lnTo>
                  <a:pt x="229" y="713"/>
                </a:lnTo>
                <a:lnTo>
                  <a:pt x="229" y="711"/>
                </a:lnTo>
                <a:lnTo>
                  <a:pt x="231" y="707"/>
                </a:lnTo>
                <a:lnTo>
                  <a:pt x="231" y="705"/>
                </a:lnTo>
                <a:lnTo>
                  <a:pt x="227" y="701"/>
                </a:lnTo>
                <a:lnTo>
                  <a:pt x="225" y="699"/>
                </a:lnTo>
                <a:lnTo>
                  <a:pt x="221" y="699"/>
                </a:lnTo>
                <a:lnTo>
                  <a:pt x="215" y="701"/>
                </a:lnTo>
                <a:lnTo>
                  <a:pt x="213" y="699"/>
                </a:lnTo>
                <a:lnTo>
                  <a:pt x="211" y="697"/>
                </a:lnTo>
                <a:lnTo>
                  <a:pt x="209" y="697"/>
                </a:lnTo>
                <a:lnTo>
                  <a:pt x="211" y="697"/>
                </a:lnTo>
                <a:lnTo>
                  <a:pt x="211" y="695"/>
                </a:lnTo>
                <a:lnTo>
                  <a:pt x="209" y="695"/>
                </a:lnTo>
                <a:lnTo>
                  <a:pt x="206" y="694"/>
                </a:lnTo>
                <a:lnTo>
                  <a:pt x="204" y="690"/>
                </a:lnTo>
                <a:lnTo>
                  <a:pt x="202" y="684"/>
                </a:lnTo>
                <a:lnTo>
                  <a:pt x="198" y="682"/>
                </a:lnTo>
                <a:lnTo>
                  <a:pt x="198" y="680"/>
                </a:lnTo>
                <a:lnTo>
                  <a:pt x="194" y="676"/>
                </a:lnTo>
                <a:lnTo>
                  <a:pt x="194" y="674"/>
                </a:lnTo>
                <a:lnTo>
                  <a:pt x="192" y="674"/>
                </a:lnTo>
                <a:lnTo>
                  <a:pt x="192" y="672"/>
                </a:lnTo>
                <a:lnTo>
                  <a:pt x="188" y="672"/>
                </a:lnTo>
                <a:lnTo>
                  <a:pt x="186" y="672"/>
                </a:lnTo>
                <a:lnTo>
                  <a:pt x="181" y="671"/>
                </a:lnTo>
                <a:lnTo>
                  <a:pt x="179" y="669"/>
                </a:lnTo>
                <a:lnTo>
                  <a:pt x="179" y="667"/>
                </a:lnTo>
                <a:lnTo>
                  <a:pt x="177" y="663"/>
                </a:lnTo>
                <a:lnTo>
                  <a:pt x="175" y="661"/>
                </a:lnTo>
                <a:lnTo>
                  <a:pt x="175" y="659"/>
                </a:lnTo>
                <a:lnTo>
                  <a:pt x="171" y="657"/>
                </a:lnTo>
                <a:lnTo>
                  <a:pt x="167" y="655"/>
                </a:lnTo>
                <a:lnTo>
                  <a:pt x="165" y="655"/>
                </a:lnTo>
                <a:lnTo>
                  <a:pt x="163" y="655"/>
                </a:lnTo>
                <a:lnTo>
                  <a:pt x="161" y="653"/>
                </a:lnTo>
                <a:lnTo>
                  <a:pt x="163" y="651"/>
                </a:lnTo>
                <a:lnTo>
                  <a:pt x="163" y="647"/>
                </a:lnTo>
                <a:lnTo>
                  <a:pt x="165" y="647"/>
                </a:lnTo>
                <a:lnTo>
                  <a:pt x="167" y="646"/>
                </a:lnTo>
                <a:lnTo>
                  <a:pt x="165" y="644"/>
                </a:lnTo>
                <a:lnTo>
                  <a:pt x="165" y="642"/>
                </a:lnTo>
                <a:lnTo>
                  <a:pt x="159" y="642"/>
                </a:lnTo>
                <a:lnTo>
                  <a:pt x="156" y="640"/>
                </a:lnTo>
                <a:lnTo>
                  <a:pt x="156" y="638"/>
                </a:lnTo>
                <a:lnTo>
                  <a:pt x="156" y="636"/>
                </a:lnTo>
                <a:lnTo>
                  <a:pt x="156" y="634"/>
                </a:lnTo>
                <a:lnTo>
                  <a:pt x="158" y="632"/>
                </a:lnTo>
                <a:lnTo>
                  <a:pt x="159" y="632"/>
                </a:lnTo>
                <a:lnTo>
                  <a:pt x="163" y="630"/>
                </a:lnTo>
                <a:lnTo>
                  <a:pt x="161" y="630"/>
                </a:lnTo>
                <a:lnTo>
                  <a:pt x="161" y="628"/>
                </a:lnTo>
                <a:lnTo>
                  <a:pt x="158" y="626"/>
                </a:lnTo>
                <a:lnTo>
                  <a:pt x="156" y="626"/>
                </a:lnTo>
                <a:lnTo>
                  <a:pt x="154" y="626"/>
                </a:lnTo>
                <a:lnTo>
                  <a:pt x="148" y="626"/>
                </a:lnTo>
                <a:lnTo>
                  <a:pt x="144" y="626"/>
                </a:lnTo>
                <a:lnTo>
                  <a:pt x="142" y="626"/>
                </a:lnTo>
                <a:lnTo>
                  <a:pt x="138" y="626"/>
                </a:lnTo>
                <a:lnTo>
                  <a:pt x="135" y="626"/>
                </a:lnTo>
                <a:lnTo>
                  <a:pt x="133" y="624"/>
                </a:lnTo>
                <a:lnTo>
                  <a:pt x="129" y="623"/>
                </a:lnTo>
                <a:lnTo>
                  <a:pt x="127" y="623"/>
                </a:lnTo>
                <a:lnTo>
                  <a:pt x="123" y="623"/>
                </a:lnTo>
                <a:lnTo>
                  <a:pt x="117" y="623"/>
                </a:lnTo>
                <a:lnTo>
                  <a:pt x="113" y="623"/>
                </a:lnTo>
                <a:lnTo>
                  <a:pt x="111" y="623"/>
                </a:lnTo>
                <a:lnTo>
                  <a:pt x="110" y="623"/>
                </a:lnTo>
                <a:lnTo>
                  <a:pt x="108" y="621"/>
                </a:lnTo>
                <a:lnTo>
                  <a:pt x="106" y="621"/>
                </a:lnTo>
                <a:lnTo>
                  <a:pt x="104" y="621"/>
                </a:lnTo>
                <a:lnTo>
                  <a:pt x="102" y="619"/>
                </a:lnTo>
                <a:lnTo>
                  <a:pt x="98" y="615"/>
                </a:lnTo>
                <a:lnTo>
                  <a:pt x="94" y="613"/>
                </a:lnTo>
                <a:lnTo>
                  <a:pt x="94" y="611"/>
                </a:lnTo>
                <a:lnTo>
                  <a:pt x="92" y="611"/>
                </a:lnTo>
                <a:lnTo>
                  <a:pt x="92" y="609"/>
                </a:lnTo>
                <a:lnTo>
                  <a:pt x="90" y="607"/>
                </a:lnTo>
                <a:lnTo>
                  <a:pt x="87" y="599"/>
                </a:lnTo>
                <a:lnTo>
                  <a:pt x="85" y="599"/>
                </a:lnTo>
                <a:lnTo>
                  <a:pt x="83" y="598"/>
                </a:lnTo>
                <a:lnTo>
                  <a:pt x="83" y="596"/>
                </a:lnTo>
                <a:lnTo>
                  <a:pt x="81" y="594"/>
                </a:lnTo>
                <a:lnTo>
                  <a:pt x="77" y="594"/>
                </a:lnTo>
                <a:lnTo>
                  <a:pt x="75" y="592"/>
                </a:lnTo>
                <a:lnTo>
                  <a:pt x="73" y="590"/>
                </a:lnTo>
                <a:lnTo>
                  <a:pt x="71" y="590"/>
                </a:lnTo>
                <a:lnTo>
                  <a:pt x="69" y="590"/>
                </a:lnTo>
                <a:lnTo>
                  <a:pt x="67" y="590"/>
                </a:lnTo>
                <a:lnTo>
                  <a:pt x="67" y="588"/>
                </a:lnTo>
                <a:lnTo>
                  <a:pt x="65" y="588"/>
                </a:lnTo>
                <a:lnTo>
                  <a:pt x="65" y="586"/>
                </a:lnTo>
                <a:lnTo>
                  <a:pt x="63" y="586"/>
                </a:lnTo>
                <a:lnTo>
                  <a:pt x="63" y="584"/>
                </a:lnTo>
                <a:lnTo>
                  <a:pt x="62" y="584"/>
                </a:lnTo>
                <a:lnTo>
                  <a:pt x="62" y="582"/>
                </a:lnTo>
                <a:lnTo>
                  <a:pt x="60" y="582"/>
                </a:lnTo>
                <a:lnTo>
                  <a:pt x="52" y="578"/>
                </a:lnTo>
                <a:lnTo>
                  <a:pt x="50" y="576"/>
                </a:lnTo>
                <a:lnTo>
                  <a:pt x="46" y="571"/>
                </a:lnTo>
                <a:lnTo>
                  <a:pt x="44" y="569"/>
                </a:lnTo>
                <a:lnTo>
                  <a:pt x="44" y="567"/>
                </a:lnTo>
                <a:lnTo>
                  <a:pt x="44" y="565"/>
                </a:lnTo>
                <a:lnTo>
                  <a:pt x="44" y="563"/>
                </a:lnTo>
                <a:lnTo>
                  <a:pt x="42" y="561"/>
                </a:lnTo>
                <a:lnTo>
                  <a:pt x="40" y="561"/>
                </a:lnTo>
                <a:lnTo>
                  <a:pt x="39" y="561"/>
                </a:lnTo>
                <a:lnTo>
                  <a:pt x="37" y="561"/>
                </a:lnTo>
                <a:lnTo>
                  <a:pt x="33" y="561"/>
                </a:lnTo>
                <a:lnTo>
                  <a:pt x="31" y="561"/>
                </a:lnTo>
                <a:lnTo>
                  <a:pt x="31" y="559"/>
                </a:lnTo>
                <a:lnTo>
                  <a:pt x="31" y="557"/>
                </a:lnTo>
                <a:lnTo>
                  <a:pt x="29" y="555"/>
                </a:lnTo>
                <a:lnTo>
                  <a:pt x="29" y="553"/>
                </a:lnTo>
                <a:lnTo>
                  <a:pt x="27" y="553"/>
                </a:lnTo>
                <a:lnTo>
                  <a:pt x="25" y="553"/>
                </a:lnTo>
                <a:lnTo>
                  <a:pt x="25" y="551"/>
                </a:lnTo>
                <a:lnTo>
                  <a:pt x="21" y="550"/>
                </a:lnTo>
                <a:lnTo>
                  <a:pt x="19" y="550"/>
                </a:lnTo>
                <a:lnTo>
                  <a:pt x="17" y="550"/>
                </a:lnTo>
                <a:lnTo>
                  <a:pt x="15" y="550"/>
                </a:lnTo>
                <a:lnTo>
                  <a:pt x="14" y="550"/>
                </a:lnTo>
                <a:lnTo>
                  <a:pt x="14" y="551"/>
                </a:lnTo>
                <a:lnTo>
                  <a:pt x="12" y="551"/>
                </a:lnTo>
                <a:lnTo>
                  <a:pt x="12" y="550"/>
                </a:lnTo>
                <a:lnTo>
                  <a:pt x="10" y="548"/>
                </a:lnTo>
                <a:lnTo>
                  <a:pt x="10" y="546"/>
                </a:lnTo>
                <a:lnTo>
                  <a:pt x="12" y="544"/>
                </a:lnTo>
                <a:lnTo>
                  <a:pt x="14" y="544"/>
                </a:lnTo>
                <a:lnTo>
                  <a:pt x="14" y="542"/>
                </a:lnTo>
                <a:lnTo>
                  <a:pt x="12" y="540"/>
                </a:lnTo>
                <a:lnTo>
                  <a:pt x="12" y="538"/>
                </a:lnTo>
                <a:lnTo>
                  <a:pt x="8" y="536"/>
                </a:lnTo>
                <a:lnTo>
                  <a:pt x="6" y="536"/>
                </a:lnTo>
                <a:lnTo>
                  <a:pt x="0" y="534"/>
                </a:lnTo>
                <a:lnTo>
                  <a:pt x="0" y="532"/>
                </a:lnTo>
                <a:lnTo>
                  <a:pt x="0" y="530"/>
                </a:lnTo>
                <a:lnTo>
                  <a:pt x="2" y="528"/>
                </a:lnTo>
                <a:lnTo>
                  <a:pt x="4" y="528"/>
                </a:lnTo>
                <a:lnTo>
                  <a:pt x="4" y="527"/>
                </a:lnTo>
                <a:lnTo>
                  <a:pt x="6" y="527"/>
                </a:lnTo>
                <a:lnTo>
                  <a:pt x="6" y="525"/>
                </a:lnTo>
                <a:lnTo>
                  <a:pt x="4" y="523"/>
                </a:lnTo>
                <a:lnTo>
                  <a:pt x="2" y="521"/>
                </a:lnTo>
                <a:lnTo>
                  <a:pt x="2" y="517"/>
                </a:lnTo>
                <a:lnTo>
                  <a:pt x="2" y="515"/>
                </a:lnTo>
                <a:lnTo>
                  <a:pt x="0" y="513"/>
                </a:lnTo>
                <a:lnTo>
                  <a:pt x="0" y="511"/>
                </a:lnTo>
                <a:lnTo>
                  <a:pt x="0" y="507"/>
                </a:lnTo>
                <a:lnTo>
                  <a:pt x="0" y="505"/>
                </a:lnTo>
                <a:lnTo>
                  <a:pt x="0" y="503"/>
                </a:lnTo>
                <a:lnTo>
                  <a:pt x="0" y="502"/>
                </a:lnTo>
                <a:lnTo>
                  <a:pt x="2" y="500"/>
                </a:lnTo>
                <a:lnTo>
                  <a:pt x="2" y="498"/>
                </a:lnTo>
                <a:lnTo>
                  <a:pt x="4" y="494"/>
                </a:lnTo>
                <a:lnTo>
                  <a:pt x="4" y="492"/>
                </a:lnTo>
                <a:lnTo>
                  <a:pt x="6" y="492"/>
                </a:lnTo>
                <a:lnTo>
                  <a:pt x="6" y="490"/>
                </a:lnTo>
                <a:lnTo>
                  <a:pt x="8" y="490"/>
                </a:lnTo>
                <a:lnTo>
                  <a:pt x="12" y="492"/>
                </a:lnTo>
                <a:lnTo>
                  <a:pt x="12" y="490"/>
                </a:lnTo>
                <a:lnTo>
                  <a:pt x="14" y="486"/>
                </a:lnTo>
                <a:lnTo>
                  <a:pt x="17" y="484"/>
                </a:lnTo>
                <a:lnTo>
                  <a:pt x="17" y="482"/>
                </a:lnTo>
                <a:lnTo>
                  <a:pt x="17" y="480"/>
                </a:lnTo>
                <a:lnTo>
                  <a:pt x="19" y="479"/>
                </a:lnTo>
                <a:lnTo>
                  <a:pt x="21" y="479"/>
                </a:lnTo>
                <a:lnTo>
                  <a:pt x="23" y="475"/>
                </a:lnTo>
                <a:lnTo>
                  <a:pt x="23" y="473"/>
                </a:lnTo>
                <a:lnTo>
                  <a:pt x="25" y="473"/>
                </a:lnTo>
                <a:lnTo>
                  <a:pt x="27" y="473"/>
                </a:lnTo>
                <a:lnTo>
                  <a:pt x="29" y="471"/>
                </a:lnTo>
                <a:lnTo>
                  <a:pt x="29" y="469"/>
                </a:lnTo>
                <a:lnTo>
                  <a:pt x="27" y="469"/>
                </a:lnTo>
                <a:lnTo>
                  <a:pt x="25" y="467"/>
                </a:lnTo>
                <a:lnTo>
                  <a:pt x="27" y="467"/>
                </a:lnTo>
                <a:lnTo>
                  <a:pt x="27" y="465"/>
                </a:lnTo>
                <a:lnTo>
                  <a:pt x="29" y="465"/>
                </a:lnTo>
                <a:lnTo>
                  <a:pt x="29" y="463"/>
                </a:lnTo>
                <a:lnTo>
                  <a:pt x="27" y="463"/>
                </a:lnTo>
                <a:lnTo>
                  <a:pt x="29" y="459"/>
                </a:lnTo>
                <a:lnTo>
                  <a:pt x="29" y="457"/>
                </a:lnTo>
                <a:lnTo>
                  <a:pt x="29" y="455"/>
                </a:lnTo>
                <a:lnTo>
                  <a:pt x="27" y="452"/>
                </a:lnTo>
                <a:lnTo>
                  <a:pt x="27" y="450"/>
                </a:lnTo>
                <a:lnTo>
                  <a:pt x="27" y="448"/>
                </a:lnTo>
                <a:lnTo>
                  <a:pt x="25" y="442"/>
                </a:lnTo>
                <a:lnTo>
                  <a:pt x="25" y="440"/>
                </a:lnTo>
                <a:lnTo>
                  <a:pt x="25" y="438"/>
                </a:lnTo>
                <a:lnTo>
                  <a:pt x="27" y="436"/>
                </a:lnTo>
                <a:lnTo>
                  <a:pt x="29" y="436"/>
                </a:lnTo>
                <a:lnTo>
                  <a:pt x="29" y="434"/>
                </a:lnTo>
                <a:lnTo>
                  <a:pt x="29" y="432"/>
                </a:lnTo>
                <a:lnTo>
                  <a:pt x="31" y="432"/>
                </a:lnTo>
                <a:lnTo>
                  <a:pt x="33" y="429"/>
                </a:lnTo>
                <a:lnTo>
                  <a:pt x="35" y="427"/>
                </a:lnTo>
                <a:lnTo>
                  <a:pt x="37" y="427"/>
                </a:lnTo>
                <a:lnTo>
                  <a:pt x="40" y="425"/>
                </a:lnTo>
                <a:lnTo>
                  <a:pt x="42" y="425"/>
                </a:lnTo>
                <a:lnTo>
                  <a:pt x="44" y="425"/>
                </a:lnTo>
                <a:lnTo>
                  <a:pt x="44" y="423"/>
                </a:lnTo>
                <a:lnTo>
                  <a:pt x="46" y="419"/>
                </a:lnTo>
                <a:lnTo>
                  <a:pt x="46" y="417"/>
                </a:lnTo>
                <a:lnTo>
                  <a:pt x="44" y="417"/>
                </a:lnTo>
                <a:lnTo>
                  <a:pt x="42" y="417"/>
                </a:lnTo>
                <a:lnTo>
                  <a:pt x="40" y="413"/>
                </a:lnTo>
                <a:lnTo>
                  <a:pt x="40" y="411"/>
                </a:lnTo>
                <a:lnTo>
                  <a:pt x="40" y="409"/>
                </a:lnTo>
                <a:lnTo>
                  <a:pt x="42" y="409"/>
                </a:lnTo>
                <a:lnTo>
                  <a:pt x="42" y="407"/>
                </a:lnTo>
                <a:lnTo>
                  <a:pt x="46" y="409"/>
                </a:lnTo>
                <a:lnTo>
                  <a:pt x="44" y="411"/>
                </a:lnTo>
                <a:lnTo>
                  <a:pt x="46" y="411"/>
                </a:lnTo>
                <a:lnTo>
                  <a:pt x="46" y="413"/>
                </a:lnTo>
                <a:lnTo>
                  <a:pt x="48" y="413"/>
                </a:lnTo>
                <a:lnTo>
                  <a:pt x="50" y="413"/>
                </a:lnTo>
                <a:lnTo>
                  <a:pt x="50" y="411"/>
                </a:lnTo>
                <a:lnTo>
                  <a:pt x="54" y="409"/>
                </a:lnTo>
                <a:lnTo>
                  <a:pt x="54" y="407"/>
                </a:lnTo>
                <a:lnTo>
                  <a:pt x="52" y="406"/>
                </a:lnTo>
                <a:lnTo>
                  <a:pt x="52" y="404"/>
                </a:lnTo>
                <a:lnTo>
                  <a:pt x="54" y="404"/>
                </a:lnTo>
                <a:lnTo>
                  <a:pt x="54" y="402"/>
                </a:lnTo>
                <a:lnTo>
                  <a:pt x="56" y="402"/>
                </a:lnTo>
                <a:lnTo>
                  <a:pt x="58" y="404"/>
                </a:lnTo>
                <a:lnTo>
                  <a:pt x="60" y="406"/>
                </a:lnTo>
                <a:lnTo>
                  <a:pt x="60" y="407"/>
                </a:lnTo>
                <a:lnTo>
                  <a:pt x="62" y="407"/>
                </a:lnTo>
                <a:lnTo>
                  <a:pt x="65" y="409"/>
                </a:lnTo>
                <a:lnTo>
                  <a:pt x="65" y="411"/>
                </a:lnTo>
                <a:lnTo>
                  <a:pt x="65" y="409"/>
                </a:lnTo>
                <a:lnTo>
                  <a:pt x="67" y="409"/>
                </a:lnTo>
                <a:lnTo>
                  <a:pt x="69" y="409"/>
                </a:lnTo>
                <a:lnTo>
                  <a:pt x="71" y="407"/>
                </a:lnTo>
                <a:lnTo>
                  <a:pt x="71" y="406"/>
                </a:lnTo>
                <a:lnTo>
                  <a:pt x="73" y="400"/>
                </a:lnTo>
                <a:lnTo>
                  <a:pt x="73" y="398"/>
                </a:lnTo>
                <a:lnTo>
                  <a:pt x="73" y="394"/>
                </a:lnTo>
                <a:lnTo>
                  <a:pt x="71" y="394"/>
                </a:lnTo>
                <a:lnTo>
                  <a:pt x="69" y="392"/>
                </a:lnTo>
                <a:lnTo>
                  <a:pt x="69" y="388"/>
                </a:lnTo>
                <a:lnTo>
                  <a:pt x="69" y="386"/>
                </a:lnTo>
                <a:lnTo>
                  <a:pt x="69" y="384"/>
                </a:lnTo>
                <a:lnTo>
                  <a:pt x="71" y="384"/>
                </a:lnTo>
                <a:lnTo>
                  <a:pt x="71" y="383"/>
                </a:lnTo>
                <a:lnTo>
                  <a:pt x="71" y="381"/>
                </a:lnTo>
                <a:lnTo>
                  <a:pt x="73" y="379"/>
                </a:lnTo>
                <a:lnTo>
                  <a:pt x="73" y="377"/>
                </a:lnTo>
                <a:lnTo>
                  <a:pt x="77" y="377"/>
                </a:lnTo>
                <a:lnTo>
                  <a:pt x="79" y="379"/>
                </a:lnTo>
                <a:lnTo>
                  <a:pt x="79" y="381"/>
                </a:lnTo>
                <a:lnTo>
                  <a:pt x="81" y="383"/>
                </a:lnTo>
                <a:lnTo>
                  <a:pt x="83" y="383"/>
                </a:lnTo>
                <a:lnTo>
                  <a:pt x="85" y="383"/>
                </a:lnTo>
                <a:lnTo>
                  <a:pt x="87" y="383"/>
                </a:lnTo>
                <a:lnTo>
                  <a:pt x="88" y="381"/>
                </a:lnTo>
                <a:lnTo>
                  <a:pt x="87" y="381"/>
                </a:lnTo>
                <a:lnTo>
                  <a:pt x="87" y="379"/>
                </a:lnTo>
                <a:lnTo>
                  <a:pt x="85" y="379"/>
                </a:lnTo>
                <a:lnTo>
                  <a:pt x="85" y="377"/>
                </a:lnTo>
                <a:lnTo>
                  <a:pt x="85" y="371"/>
                </a:lnTo>
                <a:lnTo>
                  <a:pt x="85" y="369"/>
                </a:lnTo>
                <a:lnTo>
                  <a:pt x="87" y="371"/>
                </a:lnTo>
                <a:lnTo>
                  <a:pt x="88" y="371"/>
                </a:lnTo>
                <a:lnTo>
                  <a:pt x="90" y="371"/>
                </a:lnTo>
                <a:lnTo>
                  <a:pt x="90" y="369"/>
                </a:lnTo>
                <a:lnTo>
                  <a:pt x="88" y="369"/>
                </a:lnTo>
                <a:lnTo>
                  <a:pt x="88" y="367"/>
                </a:lnTo>
                <a:lnTo>
                  <a:pt x="90" y="365"/>
                </a:lnTo>
                <a:lnTo>
                  <a:pt x="88" y="363"/>
                </a:lnTo>
                <a:lnTo>
                  <a:pt x="88" y="361"/>
                </a:lnTo>
                <a:lnTo>
                  <a:pt x="88" y="359"/>
                </a:lnTo>
                <a:lnTo>
                  <a:pt x="90" y="359"/>
                </a:lnTo>
                <a:lnTo>
                  <a:pt x="90" y="358"/>
                </a:lnTo>
                <a:lnTo>
                  <a:pt x="92" y="359"/>
                </a:lnTo>
                <a:lnTo>
                  <a:pt x="94" y="361"/>
                </a:lnTo>
                <a:lnTo>
                  <a:pt x="96" y="361"/>
                </a:lnTo>
                <a:lnTo>
                  <a:pt x="96" y="359"/>
                </a:lnTo>
                <a:lnTo>
                  <a:pt x="98" y="359"/>
                </a:lnTo>
                <a:lnTo>
                  <a:pt x="100" y="356"/>
                </a:lnTo>
                <a:lnTo>
                  <a:pt x="100" y="354"/>
                </a:lnTo>
                <a:lnTo>
                  <a:pt x="96" y="354"/>
                </a:lnTo>
                <a:lnTo>
                  <a:pt x="94" y="352"/>
                </a:lnTo>
                <a:lnTo>
                  <a:pt x="92" y="348"/>
                </a:lnTo>
                <a:lnTo>
                  <a:pt x="94" y="348"/>
                </a:lnTo>
                <a:lnTo>
                  <a:pt x="96" y="346"/>
                </a:lnTo>
                <a:lnTo>
                  <a:pt x="98" y="346"/>
                </a:lnTo>
                <a:lnTo>
                  <a:pt x="100" y="348"/>
                </a:lnTo>
                <a:lnTo>
                  <a:pt x="102" y="348"/>
                </a:lnTo>
                <a:lnTo>
                  <a:pt x="104" y="346"/>
                </a:lnTo>
                <a:lnTo>
                  <a:pt x="106" y="346"/>
                </a:lnTo>
                <a:lnTo>
                  <a:pt x="111" y="348"/>
                </a:lnTo>
                <a:lnTo>
                  <a:pt x="113" y="346"/>
                </a:lnTo>
                <a:lnTo>
                  <a:pt x="113" y="344"/>
                </a:lnTo>
                <a:lnTo>
                  <a:pt x="115" y="340"/>
                </a:lnTo>
                <a:lnTo>
                  <a:pt x="115" y="338"/>
                </a:lnTo>
                <a:lnTo>
                  <a:pt x="117" y="336"/>
                </a:lnTo>
                <a:lnTo>
                  <a:pt x="119" y="338"/>
                </a:lnTo>
                <a:lnTo>
                  <a:pt x="117" y="338"/>
                </a:lnTo>
                <a:lnTo>
                  <a:pt x="117" y="340"/>
                </a:lnTo>
                <a:lnTo>
                  <a:pt x="117" y="342"/>
                </a:lnTo>
                <a:lnTo>
                  <a:pt x="119" y="342"/>
                </a:lnTo>
                <a:lnTo>
                  <a:pt x="121" y="344"/>
                </a:lnTo>
                <a:lnTo>
                  <a:pt x="121" y="346"/>
                </a:lnTo>
                <a:lnTo>
                  <a:pt x="125" y="346"/>
                </a:lnTo>
                <a:lnTo>
                  <a:pt x="127" y="342"/>
                </a:lnTo>
                <a:lnTo>
                  <a:pt x="129" y="340"/>
                </a:lnTo>
                <a:lnTo>
                  <a:pt x="127" y="338"/>
                </a:lnTo>
                <a:lnTo>
                  <a:pt x="125" y="336"/>
                </a:lnTo>
                <a:lnTo>
                  <a:pt x="125" y="335"/>
                </a:lnTo>
                <a:lnTo>
                  <a:pt x="125" y="333"/>
                </a:lnTo>
                <a:lnTo>
                  <a:pt x="127" y="333"/>
                </a:lnTo>
                <a:lnTo>
                  <a:pt x="127" y="331"/>
                </a:lnTo>
                <a:lnTo>
                  <a:pt x="131" y="331"/>
                </a:lnTo>
                <a:lnTo>
                  <a:pt x="133" y="329"/>
                </a:lnTo>
                <a:lnTo>
                  <a:pt x="133" y="327"/>
                </a:lnTo>
                <a:lnTo>
                  <a:pt x="135" y="325"/>
                </a:lnTo>
                <a:lnTo>
                  <a:pt x="135" y="327"/>
                </a:lnTo>
                <a:lnTo>
                  <a:pt x="136" y="327"/>
                </a:lnTo>
                <a:lnTo>
                  <a:pt x="136" y="329"/>
                </a:lnTo>
                <a:lnTo>
                  <a:pt x="138" y="327"/>
                </a:lnTo>
                <a:lnTo>
                  <a:pt x="140" y="325"/>
                </a:lnTo>
                <a:lnTo>
                  <a:pt x="142" y="325"/>
                </a:lnTo>
                <a:lnTo>
                  <a:pt x="142" y="323"/>
                </a:lnTo>
                <a:lnTo>
                  <a:pt x="142" y="321"/>
                </a:lnTo>
                <a:lnTo>
                  <a:pt x="144" y="319"/>
                </a:lnTo>
                <a:lnTo>
                  <a:pt x="144" y="315"/>
                </a:lnTo>
                <a:lnTo>
                  <a:pt x="146" y="313"/>
                </a:lnTo>
                <a:lnTo>
                  <a:pt x="150" y="313"/>
                </a:lnTo>
                <a:lnTo>
                  <a:pt x="152" y="313"/>
                </a:lnTo>
                <a:lnTo>
                  <a:pt x="152" y="311"/>
                </a:lnTo>
                <a:lnTo>
                  <a:pt x="154" y="308"/>
                </a:lnTo>
                <a:lnTo>
                  <a:pt x="156" y="306"/>
                </a:lnTo>
                <a:lnTo>
                  <a:pt x="158" y="304"/>
                </a:lnTo>
                <a:lnTo>
                  <a:pt x="158" y="306"/>
                </a:lnTo>
                <a:lnTo>
                  <a:pt x="159" y="306"/>
                </a:lnTo>
                <a:lnTo>
                  <a:pt x="161" y="308"/>
                </a:lnTo>
                <a:lnTo>
                  <a:pt x="163" y="310"/>
                </a:lnTo>
                <a:lnTo>
                  <a:pt x="165" y="310"/>
                </a:lnTo>
                <a:lnTo>
                  <a:pt x="165" y="308"/>
                </a:lnTo>
                <a:lnTo>
                  <a:pt x="165" y="304"/>
                </a:lnTo>
                <a:lnTo>
                  <a:pt x="163" y="298"/>
                </a:lnTo>
                <a:lnTo>
                  <a:pt x="163" y="296"/>
                </a:lnTo>
                <a:lnTo>
                  <a:pt x="163" y="294"/>
                </a:lnTo>
                <a:lnTo>
                  <a:pt x="165" y="294"/>
                </a:lnTo>
                <a:lnTo>
                  <a:pt x="167" y="294"/>
                </a:lnTo>
                <a:lnTo>
                  <a:pt x="169" y="296"/>
                </a:lnTo>
                <a:lnTo>
                  <a:pt x="171" y="296"/>
                </a:lnTo>
                <a:lnTo>
                  <a:pt x="173" y="298"/>
                </a:lnTo>
                <a:lnTo>
                  <a:pt x="175" y="298"/>
                </a:lnTo>
                <a:lnTo>
                  <a:pt x="177" y="300"/>
                </a:lnTo>
                <a:lnTo>
                  <a:pt x="179" y="300"/>
                </a:lnTo>
                <a:lnTo>
                  <a:pt x="184" y="296"/>
                </a:lnTo>
                <a:lnTo>
                  <a:pt x="184" y="294"/>
                </a:lnTo>
                <a:lnTo>
                  <a:pt x="186" y="294"/>
                </a:lnTo>
                <a:lnTo>
                  <a:pt x="188" y="294"/>
                </a:lnTo>
                <a:lnTo>
                  <a:pt x="188" y="292"/>
                </a:lnTo>
                <a:lnTo>
                  <a:pt x="186" y="290"/>
                </a:lnTo>
                <a:lnTo>
                  <a:pt x="186" y="288"/>
                </a:lnTo>
                <a:lnTo>
                  <a:pt x="188" y="287"/>
                </a:lnTo>
                <a:lnTo>
                  <a:pt x="190" y="287"/>
                </a:lnTo>
                <a:lnTo>
                  <a:pt x="190" y="285"/>
                </a:lnTo>
                <a:lnTo>
                  <a:pt x="190" y="287"/>
                </a:lnTo>
                <a:lnTo>
                  <a:pt x="192" y="288"/>
                </a:lnTo>
                <a:lnTo>
                  <a:pt x="194" y="288"/>
                </a:lnTo>
                <a:lnTo>
                  <a:pt x="196" y="290"/>
                </a:lnTo>
                <a:lnTo>
                  <a:pt x="198" y="290"/>
                </a:lnTo>
                <a:lnTo>
                  <a:pt x="202" y="288"/>
                </a:lnTo>
                <a:lnTo>
                  <a:pt x="202" y="287"/>
                </a:lnTo>
                <a:lnTo>
                  <a:pt x="200" y="283"/>
                </a:lnTo>
                <a:lnTo>
                  <a:pt x="200" y="281"/>
                </a:lnTo>
                <a:lnTo>
                  <a:pt x="198" y="281"/>
                </a:lnTo>
                <a:lnTo>
                  <a:pt x="196" y="281"/>
                </a:lnTo>
                <a:lnTo>
                  <a:pt x="194" y="281"/>
                </a:lnTo>
                <a:lnTo>
                  <a:pt x="194" y="279"/>
                </a:lnTo>
                <a:lnTo>
                  <a:pt x="192" y="277"/>
                </a:lnTo>
                <a:lnTo>
                  <a:pt x="192" y="275"/>
                </a:lnTo>
                <a:lnTo>
                  <a:pt x="190" y="275"/>
                </a:lnTo>
                <a:lnTo>
                  <a:pt x="190" y="273"/>
                </a:lnTo>
                <a:lnTo>
                  <a:pt x="190" y="269"/>
                </a:lnTo>
                <a:lnTo>
                  <a:pt x="192" y="269"/>
                </a:lnTo>
                <a:lnTo>
                  <a:pt x="198" y="271"/>
                </a:lnTo>
                <a:lnTo>
                  <a:pt x="196" y="265"/>
                </a:lnTo>
                <a:lnTo>
                  <a:pt x="196" y="262"/>
                </a:lnTo>
                <a:lnTo>
                  <a:pt x="196" y="260"/>
                </a:lnTo>
                <a:lnTo>
                  <a:pt x="196" y="258"/>
                </a:lnTo>
                <a:lnTo>
                  <a:pt x="196" y="256"/>
                </a:lnTo>
                <a:lnTo>
                  <a:pt x="196" y="254"/>
                </a:lnTo>
                <a:lnTo>
                  <a:pt x="198" y="254"/>
                </a:lnTo>
                <a:lnTo>
                  <a:pt x="200" y="250"/>
                </a:lnTo>
                <a:lnTo>
                  <a:pt x="200" y="248"/>
                </a:lnTo>
                <a:lnTo>
                  <a:pt x="202" y="248"/>
                </a:lnTo>
                <a:lnTo>
                  <a:pt x="204" y="248"/>
                </a:lnTo>
                <a:lnTo>
                  <a:pt x="204" y="246"/>
                </a:lnTo>
                <a:lnTo>
                  <a:pt x="204" y="244"/>
                </a:lnTo>
                <a:lnTo>
                  <a:pt x="204" y="242"/>
                </a:lnTo>
                <a:lnTo>
                  <a:pt x="209" y="237"/>
                </a:lnTo>
                <a:lnTo>
                  <a:pt x="211" y="237"/>
                </a:lnTo>
                <a:lnTo>
                  <a:pt x="211" y="235"/>
                </a:lnTo>
                <a:lnTo>
                  <a:pt x="211" y="233"/>
                </a:lnTo>
                <a:lnTo>
                  <a:pt x="213" y="233"/>
                </a:lnTo>
                <a:lnTo>
                  <a:pt x="215" y="233"/>
                </a:lnTo>
                <a:lnTo>
                  <a:pt x="215" y="231"/>
                </a:lnTo>
                <a:lnTo>
                  <a:pt x="213" y="231"/>
                </a:lnTo>
                <a:lnTo>
                  <a:pt x="211" y="229"/>
                </a:lnTo>
                <a:lnTo>
                  <a:pt x="211" y="227"/>
                </a:lnTo>
                <a:lnTo>
                  <a:pt x="211" y="225"/>
                </a:lnTo>
                <a:lnTo>
                  <a:pt x="209" y="225"/>
                </a:lnTo>
                <a:lnTo>
                  <a:pt x="209" y="223"/>
                </a:lnTo>
                <a:lnTo>
                  <a:pt x="207" y="223"/>
                </a:lnTo>
                <a:lnTo>
                  <a:pt x="207" y="221"/>
                </a:lnTo>
                <a:lnTo>
                  <a:pt x="240" y="210"/>
                </a:lnTo>
                <a:lnTo>
                  <a:pt x="250" y="208"/>
                </a:lnTo>
                <a:lnTo>
                  <a:pt x="282" y="196"/>
                </a:lnTo>
                <a:lnTo>
                  <a:pt x="290" y="194"/>
                </a:lnTo>
                <a:lnTo>
                  <a:pt x="313" y="187"/>
                </a:lnTo>
                <a:lnTo>
                  <a:pt x="357" y="173"/>
                </a:lnTo>
                <a:lnTo>
                  <a:pt x="384" y="166"/>
                </a:lnTo>
                <a:lnTo>
                  <a:pt x="457" y="141"/>
                </a:lnTo>
                <a:lnTo>
                  <a:pt x="478" y="135"/>
                </a:lnTo>
                <a:lnTo>
                  <a:pt x="482" y="137"/>
                </a:lnTo>
                <a:lnTo>
                  <a:pt x="484" y="137"/>
                </a:lnTo>
                <a:lnTo>
                  <a:pt x="486" y="139"/>
                </a:lnTo>
                <a:lnTo>
                  <a:pt x="486" y="141"/>
                </a:lnTo>
                <a:lnTo>
                  <a:pt x="486" y="143"/>
                </a:lnTo>
                <a:lnTo>
                  <a:pt x="482" y="148"/>
                </a:lnTo>
                <a:lnTo>
                  <a:pt x="484" y="150"/>
                </a:lnTo>
                <a:lnTo>
                  <a:pt x="482" y="154"/>
                </a:lnTo>
                <a:lnTo>
                  <a:pt x="480" y="154"/>
                </a:lnTo>
                <a:lnTo>
                  <a:pt x="480" y="156"/>
                </a:lnTo>
                <a:lnTo>
                  <a:pt x="482" y="156"/>
                </a:lnTo>
                <a:lnTo>
                  <a:pt x="484" y="156"/>
                </a:lnTo>
                <a:lnTo>
                  <a:pt x="488" y="156"/>
                </a:lnTo>
                <a:lnTo>
                  <a:pt x="492" y="154"/>
                </a:lnTo>
                <a:lnTo>
                  <a:pt x="494" y="152"/>
                </a:lnTo>
                <a:lnTo>
                  <a:pt x="496" y="152"/>
                </a:lnTo>
                <a:lnTo>
                  <a:pt x="497" y="152"/>
                </a:lnTo>
                <a:lnTo>
                  <a:pt x="499" y="154"/>
                </a:lnTo>
                <a:lnTo>
                  <a:pt x="501" y="152"/>
                </a:lnTo>
                <a:lnTo>
                  <a:pt x="501" y="154"/>
                </a:lnTo>
                <a:lnTo>
                  <a:pt x="505" y="152"/>
                </a:lnTo>
                <a:lnTo>
                  <a:pt x="505" y="150"/>
                </a:lnTo>
                <a:lnTo>
                  <a:pt x="507" y="148"/>
                </a:lnTo>
                <a:lnTo>
                  <a:pt x="507" y="146"/>
                </a:lnTo>
                <a:lnTo>
                  <a:pt x="507" y="144"/>
                </a:lnTo>
                <a:lnTo>
                  <a:pt x="507" y="143"/>
                </a:lnTo>
                <a:lnTo>
                  <a:pt x="507" y="141"/>
                </a:lnTo>
                <a:lnTo>
                  <a:pt x="507" y="139"/>
                </a:lnTo>
                <a:lnTo>
                  <a:pt x="509" y="139"/>
                </a:lnTo>
                <a:lnTo>
                  <a:pt x="511" y="141"/>
                </a:lnTo>
                <a:lnTo>
                  <a:pt x="513" y="141"/>
                </a:lnTo>
                <a:lnTo>
                  <a:pt x="515" y="141"/>
                </a:lnTo>
                <a:lnTo>
                  <a:pt x="515" y="143"/>
                </a:lnTo>
                <a:lnTo>
                  <a:pt x="517" y="143"/>
                </a:lnTo>
                <a:lnTo>
                  <a:pt x="517" y="141"/>
                </a:lnTo>
                <a:lnTo>
                  <a:pt x="519" y="139"/>
                </a:lnTo>
                <a:lnTo>
                  <a:pt x="520" y="139"/>
                </a:lnTo>
                <a:lnTo>
                  <a:pt x="520" y="137"/>
                </a:lnTo>
                <a:lnTo>
                  <a:pt x="520" y="135"/>
                </a:lnTo>
                <a:lnTo>
                  <a:pt x="520" y="133"/>
                </a:lnTo>
                <a:lnTo>
                  <a:pt x="522" y="133"/>
                </a:lnTo>
                <a:lnTo>
                  <a:pt x="524" y="133"/>
                </a:lnTo>
                <a:lnTo>
                  <a:pt x="526" y="131"/>
                </a:lnTo>
                <a:lnTo>
                  <a:pt x="524" y="129"/>
                </a:lnTo>
                <a:lnTo>
                  <a:pt x="526" y="127"/>
                </a:lnTo>
                <a:lnTo>
                  <a:pt x="528" y="125"/>
                </a:lnTo>
                <a:lnTo>
                  <a:pt x="530" y="125"/>
                </a:lnTo>
                <a:lnTo>
                  <a:pt x="532" y="127"/>
                </a:lnTo>
                <a:lnTo>
                  <a:pt x="534" y="125"/>
                </a:lnTo>
                <a:lnTo>
                  <a:pt x="536" y="127"/>
                </a:lnTo>
                <a:lnTo>
                  <a:pt x="538" y="127"/>
                </a:lnTo>
                <a:lnTo>
                  <a:pt x="540" y="125"/>
                </a:lnTo>
                <a:lnTo>
                  <a:pt x="542" y="125"/>
                </a:lnTo>
                <a:lnTo>
                  <a:pt x="542" y="123"/>
                </a:lnTo>
                <a:lnTo>
                  <a:pt x="544" y="123"/>
                </a:lnTo>
                <a:lnTo>
                  <a:pt x="545" y="121"/>
                </a:lnTo>
                <a:lnTo>
                  <a:pt x="547" y="121"/>
                </a:lnTo>
                <a:lnTo>
                  <a:pt x="549" y="120"/>
                </a:lnTo>
                <a:lnTo>
                  <a:pt x="551" y="121"/>
                </a:lnTo>
                <a:lnTo>
                  <a:pt x="551" y="123"/>
                </a:lnTo>
                <a:lnTo>
                  <a:pt x="551" y="125"/>
                </a:lnTo>
                <a:lnTo>
                  <a:pt x="553" y="121"/>
                </a:lnTo>
                <a:lnTo>
                  <a:pt x="555" y="121"/>
                </a:lnTo>
                <a:lnTo>
                  <a:pt x="555" y="120"/>
                </a:lnTo>
                <a:lnTo>
                  <a:pt x="557" y="118"/>
                </a:lnTo>
                <a:lnTo>
                  <a:pt x="559" y="116"/>
                </a:lnTo>
                <a:lnTo>
                  <a:pt x="559" y="114"/>
                </a:lnTo>
                <a:lnTo>
                  <a:pt x="561" y="112"/>
                </a:lnTo>
                <a:lnTo>
                  <a:pt x="561" y="110"/>
                </a:lnTo>
                <a:lnTo>
                  <a:pt x="561" y="108"/>
                </a:lnTo>
                <a:lnTo>
                  <a:pt x="559" y="108"/>
                </a:lnTo>
                <a:lnTo>
                  <a:pt x="555" y="106"/>
                </a:lnTo>
                <a:lnTo>
                  <a:pt x="555" y="104"/>
                </a:lnTo>
                <a:lnTo>
                  <a:pt x="555" y="102"/>
                </a:lnTo>
                <a:lnTo>
                  <a:pt x="557" y="100"/>
                </a:lnTo>
                <a:lnTo>
                  <a:pt x="561" y="100"/>
                </a:lnTo>
                <a:lnTo>
                  <a:pt x="561" y="98"/>
                </a:lnTo>
                <a:lnTo>
                  <a:pt x="561" y="96"/>
                </a:lnTo>
                <a:lnTo>
                  <a:pt x="561" y="95"/>
                </a:lnTo>
                <a:lnTo>
                  <a:pt x="563" y="95"/>
                </a:lnTo>
                <a:lnTo>
                  <a:pt x="565" y="93"/>
                </a:lnTo>
                <a:lnTo>
                  <a:pt x="565" y="91"/>
                </a:lnTo>
                <a:lnTo>
                  <a:pt x="567" y="91"/>
                </a:lnTo>
                <a:lnTo>
                  <a:pt x="568" y="91"/>
                </a:lnTo>
                <a:lnTo>
                  <a:pt x="570" y="93"/>
                </a:lnTo>
                <a:lnTo>
                  <a:pt x="572" y="93"/>
                </a:lnTo>
                <a:lnTo>
                  <a:pt x="572" y="96"/>
                </a:lnTo>
                <a:lnTo>
                  <a:pt x="572" y="98"/>
                </a:lnTo>
                <a:lnTo>
                  <a:pt x="572" y="100"/>
                </a:lnTo>
                <a:lnTo>
                  <a:pt x="572" y="102"/>
                </a:lnTo>
                <a:lnTo>
                  <a:pt x="574" y="100"/>
                </a:lnTo>
                <a:lnTo>
                  <a:pt x="576" y="98"/>
                </a:lnTo>
                <a:lnTo>
                  <a:pt x="576" y="100"/>
                </a:lnTo>
                <a:lnTo>
                  <a:pt x="578" y="100"/>
                </a:lnTo>
                <a:lnTo>
                  <a:pt x="580" y="100"/>
                </a:lnTo>
                <a:lnTo>
                  <a:pt x="582" y="100"/>
                </a:lnTo>
                <a:lnTo>
                  <a:pt x="584" y="100"/>
                </a:lnTo>
                <a:lnTo>
                  <a:pt x="586" y="100"/>
                </a:lnTo>
                <a:lnTo>
                  <a:pt x="588" y="98"/>
                </a:lnTo>
                <a:lnTo>
                  <a:pt x="590" y="96"/>
                </a:lnTo>
                <a:lnTo>
                  <a:pt x="592" y="95"/>
                </a:lnTo>
                <a:lnTo>
                  <a:pt x="590" y="93"/>
                </a:lnTo>
                <a:lnTo>
                  <a:pt x="592" y="93"/>
                </a:lnTo>
                <a:lnTo>
                  <a:pt x="593" y="93"/>
                </a:lnTo>
                <a:lnTo>
                  <a:pt x="595" y="93"/>
                </a:lnTo>
                <a:lnTo>
                  <a:pt x="597" y="91"/>
                </a:lnTo>
                <a:lnTo>
                  <a:pt x="597" y="89"/>
                </a:lnTo>
                <a:lnTo>
                  <a:pt x="599" y="87"/>
                </a:lnTo>
                <a:lnTo>
                  <a:pt x="601" y="89"/>
                </a:lnTo>
                <a:lnTo>
                  <a:pt x="603" y="89"/>
                </a:lnTo>
                <a:lnTo>
                  <a:pt x="603" y="91"/>
                </a:lnTo>
                <a:lnTo>
                  <a:pt x="605" y="91"/>
                </a:lnTo>
                <a:lnTo>
                  <a:pt x="605" y="93"/>
                </a:lnTo>
                <a:lnTo>
                  <a:pt x="603" y="93"/>
                </a:lnTo>
                <a:lnTo>
                  <a:pt x="605" y="93"/>
                </a:lnTo>
                <a:lnTo>
                  <a:pt x="607" y="93"/>
                </a:lnTo>
                <a:lnTo>
                  <a:pt x="609" y="93"/>
                </a:lnTo>
                <a:lnTo>
                  <a:pt x="611" y="93"/>
                </a:lnTo>
                <a:lnTo>
                  <a:pt x="613" y="91"/>
                </a:lnTo>
                <a:lnTo>
                  <a:pt x="613" y="89"/>
                </a:lnTo>
                <a:lnTo>
                  <a:pt x="613" y="87"/>
                </a:lnTo>
                <a:lnTo>
                  <a:pt x="615" y="85"/>
                </a:lnTo>
                <a:lnTo>
                  <a:pt x="615" y="83"/>
                </a:lnTo>
                <a:lnTo>
                  <a:pt x="616" y="83"/>
                </a:lnTo>
                <a:lnTo>
                  <a:pt x="620" y="83"/>
                </a:lnTo>
                <a:lnTo>
                  <a:pt x="622" y="81"/>
                </a:lnTo>
                <a:lnTo>
                  <a:pt x="622" y="79"/>
                </a:lnTo>
                <a:lnTo>
                  <a:pt x="624" y="79"/>
                </a:lnTo>
                <a:lnTo>
                  <a:pt x="626" y="79"/>
                </a:lnTo>
                <a:lnTo>
                  <a:pt x="628" y="79"/>
                </a:lnTo>
                <a:lnTo>
                  <a:pt x="632" y="79"/>
                </a:lnTo>
                <a:lnTo>
                  <a:pt x="636" y="81"/>
                </a:lnTo>
                <a:lnTo>
                  <a:pt x="638" y="81"/>
                </a:lnTo>
                <a:lnTo>
                  <a:pt x="640" y="79"/>
                </a:lnTo>
                <a:lnTo>
                  <a:pt x="641" y="79"/>
                </a:lnTo>
                <a:lnTo>
                  <a:pt x="641" y="77"/>
                </a:lnTo>
                <a:lnTo>
                  <a:pt x="643" y="77"/>
                </a:lnTo>
                <a:lnTo>
                  <a:pt x="645" y="75"/>
                </a:lnTo>
                <a:lnTo>
                  <a:pt x="649" y="75"/>
                </a:lnTo>
                <a:lnTo>
                  <a:pt x="651" y="77"/>
                </a:lnTo>
                <a:lnTo>
                  <a:pt x="653" y="75"/>
                </a:lnTo>
                <a:lnTo>
                  <a:pt x="653" y="73"/>
                </a:lnTo>
                <a:lnTo>
                  <a:pt x="655" y="73"/>
                </a:lnTo>
                <a:lnTo>
                  <a:pt x="657" y="73"/>
                </a:lnTo>
                <a:lnTo>
                  <a:pt x="659" y="73"/>
                </a:lnTo>
                <a:lnTo>
                  <a:pt x="661" y="73"/>
                </a:lnTo>
                <a:lnTo>
                  <a:pt x="661" y="72"/>
                </a:lnTo>
                <a:lnTo>
                  <a:pt x="661" y="70"/>
                </a:lnTo>
                <a:lnTo>
                  <a:pt x="663" y="70"/>
                </a:lnTo>
                <a:lnTo>
                  <a:pt x="663" y="68"/>
                </a:lnTo>
                <a:lnTo>
                  <a:pt x="664" y="66"/>
                </a:lnTo>
                <a:lnTo>
                  <a:pt x="666" y="66"/>
                </a:lnTo>
                <a:lnTo>
                  <a:pt x="668" y="68"/>
                </a:lnTo>
                <a:lnTo>
                  <a:pt x="670" y="68"/>
                </a:lnTo>
                <a:lnTo>
                  <a:pt x="672" y="66"/>
                </a:lnTo>
                <a:lnTo>
                  <a:pt x="674" y="64"/>
                </a:lnTo>
                <a:lnTo>
                  <a:pt x="672" y="64"/>
                </a:lnTo>
                <a:lnTo>
                  <a:pt x="672" y="62"/>
                </a:lnTo>
                <a:lnTo>
                  <a:pt x="672" y="60"/>
                </a:lnTo>
                <a:lnTo>
                  <a:pt x="672" y="58"/>
                </a:lnTo>
                <a:lnTo>
                  <a:pt x="674" y="56"/>
                </a:lnTo>
                <a:lnTo>
                  <a:pt x="676" y="56"/>
                </a:lnTo>
                <a:lnTo>
                  <a:pt x="678" y="54"/>
                </a:lnTo>
                <a:lnTo>
                  <a:pt x="678" y="56"/>
                </a:lnTo>
                <a:lnTo>
                  <a:pt x="680" y="54"/>
                </a:lnTo>
                <a:lnTo>
                  <a:pt x="682" y="56"/>
                </a:lnTo>
                <a:lnTo>
                  <a:pt x="684" y="56"/>
                </a:lnTo>
                <a:lnTo>
                  <a:pt x="686" y="56"/>
                </a:lnTo>
                <a:lnTo>
                  <a:pt x="688" y="58"/>
                </a:lnTo>
                <a:lnTo>
                  <a:pt x="688" y="60"/>
                </a:lnTo>
                <a:lnTo>
                  <a:pt x="688" y="62"/>
                </a:lnTo>
                <a:lnTo>
                  <a:pt x="688" y="64"/>
                </a:lnTo>
                <a:lnTo>
                  <a:pt x="689" y="64"/>
                </a:lnTo>
                <a:lnTo>
                  <a:pt x="691" y="62"/>
                </a:lnTo>
                <a:lnTo>
                  <a:pt x="693" y="62"/>
                </a:lnTo>
                <a:lnTo>
                  <a:pt x="695" y="62"/>
                </a:lnTo>
                <a:lnTo>
                  <a:pt x="697" y="62"/>
                </a:lnTo>
                <a:lnTo>
                  <a:pt x="699" y="60"/>
                </a:lnTo>
                <a:lnTo>
                  <a:pt x="701" y="60"/>
                </a:lnTo>
                <a:lnTo>
                  <a:pt x="701" y="58"/>
                </a:lnTo>
                <a:lnTo>
                  <a:pt x="703" y="56"/>
                </a:lnTo>
                <a:lnTo>
                  <a:pt x="705" y="54"/>
                </a:lnTo>
                <a:lnTo>
                  <a:pt x="709" y="54"/>
                </a:lnTo>
                <a:lnTo>
                  <a:pt x="711" y="54"/>
                </a:lnTo>
                <a:lnTo>
                  <a:pt x="711" y="56"/>
                </a:lnTo>
                <a:lnTo>
                  <a:pt x="712" y="54"/>
                </a:lnTo>
                <a:lnTo>
                  <a:pt x="714" y="54"/>
                </a:lnTo>
                <a:lnTo>
                  <a:pt x="714" y="52"/>
                </a:lnTo>
                <a:lnTo>
                  <a:pt x="718" y="54"/>
                </a:lnTo>
                <a:lnTo>
                  <a:pt x="720" y="54"/>
                </a:lnTo>
                <a:lnTo>
                  <a:pt x="720" y="56"/>
                </a:lnTo>
                <a:lnTo>
                  <a:pt x="722" y="56"/>
                </a:lnTo>
                <a:lnTo>
                  <a:pt x="722" y="54"/>
                </a:lnTo>
                <a:lnTo>
                  <a:pt x="722" y="52"/>
                </a:lnTo>
                <a:lnTo>
                  <a:pt x="726" y="48"/>
                </a:lnTo>
                <a:lnTo>
                  <a:pt x="728" y="48"/>
                </a:lnTo>
                <a:lnTo>
                  <a:pt x="730" y="48"/>
                </a:lnTo>
                <a:lnTo>
                  <a:pt x="730" y="47"/>
                </a:lnTo>
                <a:lnTo>
                  <a:pt x="730" y="43"/>
                </a:lnTo>
                <a:lnTo>
                  <a:pt x="732" y="45"/>
                </a:lnTo>
                <a:lnTo>
                  <a:pt x="734" y="43"/>
                </a:lnTo>
                <a:lnTo>
                  <a:pt x="736" y="43"/>
                </a:lnTo>
                <a:lnTo>
                  <a:pt x="737" y="41"/>
                </a:lnTo>
                <a:lnTo>
                  <a:pt x="737" y="43"/>
                </a:lnTo>
                <a:lnTo>
                  <a:pt x="739" y="43"/>
                </a:lnTo>
                <a:lnTo>
                  <a:pt x="741" y="43"/>
                </a:lnTo>
                <a:lnTo>
                  <a:pt x="743" y="43"/>
                </a:lnTo>
                <a:lnTo>
                  <a:pt x="745" y="43"/>
                </a:lnTo>
                <a:lnTo>
                  <a:pt x="747" y="43"/>
                </a:lnTo>
                <a:lnTo>
                  <a:pt x="749" y="41"/>
                </a:lnTo>
                <a:lnTo>
                  <a:pt x="751" y="41"/>
                </a:lnTo>
                <a:lnTo>
                  <a:pt x="753" y="39"/>
                </a:lnTo>
                <a:lnTo>
                  <a:pt x="755" y="41"/>
                </a:lnTo>
                <a:lnTo>
                  <a:pt x="757" y="41"/>
                </a:lnTo>
                <a:lnTo>
                  <a:pt x="759" y="45"/>
                </a:lnTo>
                <a:lnTo>
                  <a:pt x="755" y="50"/>
                </a:lnTo>
                <a:lnTo>
                  <a:pt x="755" y="52"/>
                </a:lnTo>
                <a:lnTo>
                  <a:pt x="755" y="54"/>
                </a:lnTo>
                <a:lnTo>
                  <a:pt x="759" y="52"/>
                </a:lnTo>
                <a:lnTo>
                  <a:pt x="760" y="52"/>
                </a:lnTo>
                <a:lnTo>
                  <a:pt x="762" y="52"/>
                </a:lnTo>
                <a:lnTo>
                  <a:pt x="766" y="52"/>
                </a:lnTo>
                <a:lnTo>
                  <a:pt x="768" y="52"/>
                </a:lnTo>
                <a:lnTo>
                  <a:pt x="770" y="52"/>
                </a:lnTo>
                <a:lnTo>
                  <a:pt x="770" y="50"/>
                </a:lnTo>
                <a:lnTo>
                  <a:pt x="772" y="50"/>
                </a:lnTo>
                <a:lnTo>
                  <a:pt x="774" y="50"/>
                </a:lnTo>
                <a:lnTo>
                  <a:pt x="774" y="48"/>
                </a:lnTo>
                <a:lnTo>
                  <a:pt x="774" y="47"/>
                </a:lnTo>
                <a:lnTo>
                  <a:pt x="776" y="45"/>
                </a:lnTo>
                <a:lnTo>
                  <a:pt x="776" y="43"/>
                </a:lnTo>
                <a:lnTo>
                  <a:pt x="776" y="41"/>
                </a:lnTo>
                <a:lnTo>
                  <a:pt x="778" y="39"/>
                </a:lnTo>
                <a:lnTo>
                  <a:pt x="780" y="39"/>
                </a:lnTo>
                <a:lnTo>
                  <a:pt x="782" y="37"/>
                </a:lnTo>
                <a:lnTo>
                  <a:pt x="782" y="35"/>
                </a:lnTo>
                <a:lnTo>
                  <a:pt x="780" y="33"/>
                </a:lnTo>
                <a:lnTo>
                  <a:pt x="780" y="29"/>
                </a:lnTo>
                <a:lnTo>
                  <a:pt x="780" y="27"/>
                </a:lnTo>
                <a:lnTo>
                  <a:pt x="782" y="27"/>
                </a:lnTo>
                <a:lnTo>
                  <a:pt x="784" y="25"/>
                </a:lnTo>
                <a:lnTo>
                  <a:pt x="782" y="24"/>
                </a:lnTo>
                <a:lnTo>
                  <a:pt x="784" y="24"/>
                </a:lnTo>
                <a:lnTo>
                  <a:pt x="784" y="22"/>
                </a:lnTo>
                <a:lnTo>
                  <a:pt x="785" y="20"/>
                </a:lnTo>
                <a:lnTo>
                  <a:pt x="787" y="18"/>
                </a:lnTo>
                <a:lnTo>
                  <a:pt x="787" y="16"/>
                </a:lnTo>
                <a:lnTo>
                  <a:pt x="789" y="18"/>
                </a:lnTo>
                <a:lnTo>
                  <a:pt x="791" y="14"/>
                </a:lnTo>
                <a:lnTo>
                  <a:pt x="795" y="14"/>
                </a:lnTo>
                <a:lnTo>
                  <a:pt x="797" y="14"/>
                </a:lnTo>
                <a:lnTo>
                  <a:pt x="799" y="12"/>
                </a:lnTo>
                <a:lnTo>
                  <a:pt x="801" y="12"/>
                </a:lnTo>
                <a:lnTo>
                  <a:pt x="803" y="12"/>
                </a:lnTo>
                <a:lnTo>
                  <a:pt x="803" y="10"/>
                </a:lnTo>
                <a:lnTo>
                  <a:pt x="805" y="10"/>
                </a:lnTo>
                <a:lnTo>
                  <a:pt x="803" y="8"/>
                </a:lnTo>
                <a:lnTo>
                  <a:pt x="803" y="6"/>
                </a:lnTo>
                <a:lnTo>
                  <a:pt x="807" y="4"/>
                </a:lnTo>
                <a:lnTo>
                  <a:pt x="807" y="2"/>
                </a:lnTo>
                <a:lnTo>
                  <a:pt x="808" y="0"/>
                </a:lnTo>
                <a:lnTo>
                  <a:pt x="810" y="0"/>
                </a:lnTo>
                <a:lnTo>
                  <a:pt x="812" y="2"/>
                </a:lnTo>
                <a:lnTo>
                  <a:pt x="812" y="4"/>
                </a:lnTo>
                <a:lnTo>
                  <a:pt x="814" y="4"/>
                </a:lnTo>
                <a:lnTo>
                  <a:pt x="816" y="6"/>
                </a:lnTo>
                <a:lnTo>
                  <a:pt x="816" y="8"/>
                </a:lnTo>
                <a:lnTo>
                  <a:pt x="816" y="10"/>
                </a:lnTo>
                <a:lnTo>
                  <a:pt x="814" y="10"/>
                </a:lnTo>
                <a:lnTo>
                  <a:pt x="816" y="10"/>
                </a:lnTo>
                <a:lnTo>
                  <a:pt x="816" y="12"/>
                </a:lnTo>
                <a:lnTo>
                  <a:pt x="818" y="14"/>
                </a:lnTo>
                <a:lnTo>
                  <a:pt x="818" y="16"/>
                </a:lnTo>
                <a:lnTo>
                  <a:pt x="820" y="18"/>
                </a:lnTo>
                <a:lnTo>
                  <a:pt x="820" y="20"/>
                </a:lnTo>
                <a:lnTo>
                  <a:pt x="820" y="22"/>
                </a:lnTo>
                <a:lnTo>
                  <a:pt x="816" y="24"/>
                </a:lnTo>
                <a:lnTo>
                  <a:pt x="816" y="25"/>
                </a:lnTo>
                <a:lnTo>
                  <a:pt x="818" y="29"/>
                </a:lnTo>
                <a:lnTo>
                  <a:pt x="822" y="31"/>
                </a:lnTo>
                <a:lnTo>
                  <a:pt x="824" y="33"/>
                </a:lnTo>
                <a:lnTo>
                  <a:pt x="826" y="35"/>
                </a:lnTo>
                <a:lnTo>
                  <a:pt x="826" y="37"/>
                </a:lnTo>
                <a:lnTo>
                  <a:pt x="828" y="37"/>
                </a:lnTo>
                <a:lnTo>
                  <a:pt x="830" y="35"/>
                </a:lnTo>
                <a:lnTo>
                  <a:pt x="832" y="33"/>
                </a:lnTo>
                <a:lnTo>
                  <a:pt x="833" y="33"/>
                </a:lnTo>
                <a:lnTo>
                  <a:pt x="833" y="31"/>
                </a:lnTo>
                <a:lnTo>
                  <a:pt x="833" y="29"/>
                </a:lnTo>
                <a:lnTo>
                  <a:pt x="833" y="25"/>
                </a:lnTo>
                <a:lnTo>
                  <a:pt x="835" y="25"/>
                </a:lnTo>
                <a:lnTo>
                  <a:pt x="837" y="25"/>
                </a:lnTo>
                <a:lnTo>
                  <a:pt x="839" y="25"/>
                </a:lnTo>
                <a:lnTo>
                  <a:pt x="841" y="25"/>
                </a:lnTo>
                <a:lnTo>
                  <a:pt x="843" y="27"/>
                </a:lnTo>
                <a:lnTo>
                  <a:pt x="845" y="27"/>
                </a:lnTo>
                <a:lnTo>
                  <a:pt x="845" y="25"/>
                </a:lnTo>
                <a:lnTo>
                  <a:pt x="847" y="24"/>
                </a:lnTo>
                <a:lnTo>
                  <a:pt x="849" y="24"/>
                </a:lnTo>
                <a:lnTo>
                  <a:pt x="851" y="25"/>
                </a:lnTo>
                <a:lnTo>
                  <a:pt x="853" y="25"/>
                </a:lnTo>
                <a:lnTo>
                  <a:pt x="853" y="27"/>
                </a:lnTo>
                <a:lnTo>
                  <a:pt x="855" y="27"/>
                </a:lnTo>
                <a:lnTo>
                  <a:pt x="856" y="27"/>
                </a:lnTo>
                <a:lnTo>
                  <a:pt x="858" y="27"/>
                </a:lnTo>
                <a:lnTo>
                  <a:pt x="860" y="27"/>
                </a:lnTo>
                <a:lnTo>
                  <a:pt x="860" y="29"/>
                </a:lnTo>
                <a:lnTo>
                  <a:pt x="864" y="31"/>
                </a:lnTo>
                <a:lnTo>
                  <a:pt x="864" y="33"/>
                </a:lnTo>
                <a:lnTo>
                  <a:pt x="866" y="33"/>
                </a:lnTo>
                <a:lnTo>
                  <a:pt x="868" y="31"/>
                </a:lnTo>
                <a:lnTo>
                  <a:pt x="870" y="31"/>
                </a:lnTo>
                <a:lnTo>
                  <a:pt x="872" y="29"/>
                </a:lnTo>
                <a:lnTo>
                  <a:pt x="874" y="25"/>
                </a:lnTo>
                <a:lnTo>
                  <a:pt x="881" y="24"/>
                </a:lnTo>
                <a:lnTo>
                  <a:pt x="885" y="24"/>
                </a:lnTo>
                <a:lnTo>
                  <a:pt x="887" y="24"/>
                </a:lnTo>
                <a:lnTo>
                  <a:pt x="889" y="22"/>
                </a:lnTo>
                <a:lnTo>
                  <a:pt x="891" y="22"/>
                </a:lnTo>
                <a:lnTo>
                  <a:pt x="893" y="22"/>
                </a:lnTo>
                <a:lnTo>
                  <a:pt x="895" y="20"/>
                </a:lnTo>
                <a:lnTo>
                  <a:pt x="897" y="18"/>
                </a:lnTo>
                <a:lnTo>
                  <a:pt x="901" y="18"/>
                </a:lnTo>
                <a:lnTo>
                  <a:pt x="904" y="18"/>
                </a:lnTo>
                <a:lnTo>
                  <a:pt x="908" y="18"/>
                </a:lnTo>
                <a:lnTo>
                  <a:pt x="912" y="18"/>
                </a:lnTo>
                <a:lnTo>
                  <a:pt x="922" y="18"/>
                </a:lnTo>
                <a:lnTo>
                  <a:pt x="929" y="20"/>
                </a:lnTo>
                <a:lnTo>
                  <a:pt x="937" y="20"/>
                </a:lnTo>
                <a:lnTo>
                  <a:pt x="947" y="20"/>
                </a:lnTo>
                <a:lnTo>
                  <a:pt x="949" y="20"/>
                </a:lnTo>
                <a:lnTo>
                  <a:pt x="952" y="20"/>
                </a:lnTo>
                <a:lnTo>
                  <a:pt x="956" y="22"/>
                </a:lnTo>
                <a:lnTo>
                  <a:pt x="997" y="24"/>
                </a:lnTo>
                <a:lnTo>
                  <a:pt x="1010" y="24"/>
                </a:lnTo>
                <a:lnTo>
                  <a:pt x="1083" y="27"/>
                </a:lnTo>
                <a:lnTo>
                  <a:pt x="1096" y="27"/>
                </a:lnTo>
                <a:lnTo>
                  <a:pt x="1098" y="27"/>
                </a:lnTo>
                <a:lnTo>
                  <a:pt x="1158" y="29"/>
                </a:lnTo>
                <a:lnTo>
                  <a:pt x="1166" y="29"/>
                </a:lnTo>
                <a:lnTo>
                  <a:pt x="1169" y="29"/>
                </a:lnTo>
                <a:lnTo>
                  <a:pt x="1240" y="33"/>
                </a:lnTo>
                <a:lnTo>
                  <a:pt x="1244" y="33"/>
                </a:lnTo>
                <a:lnTo>
                  <a:pt x="1265" y="33"/>
                </a:lnTo>
                <a:lnTo>
                  <a:pt x="1271" y="35"/>
                </a:lnTo>
                <a:lnTo>
                  <a:pt x="1310" y="35"/>
                </a:lnTo>
                <a:lnTo>
                  <a:pt x="1335" y="37"/>
                </a:lnTo>
                <a:lnTo>
                  <a:pt x="1411" y="41"/>
                </a:lnTo>
                <a:lnTo>
                  <a:pt x="1467" y="43"/>
                </a:lnTo>
                <a:lnTo>
                  <a:pt x="1498" y="45"/>
                </a:lnTo>
                <a:lnTo>
                  <a:pt x="1528" y="47"/>
                </a:lnTo>
                <a:lnTo>
                  <a:pt x="1542" y="47"/>
                </a:lnTo>
                <a:lnTo>
                  <a:pt x="1546" y="47"/>
                </a:lnTo>
                <a:lnTo>
                  <a:pt x="1550" y="47"/>
                </a:lnTo>
                <a:lnTo>
                  <a:pt x="1598" y="50"/>
                </a:lnTo>
                <a:lnTo>
                  <a:pt x="1601" y="50"/>
                </a:lnTo>
                <a:lnTo>
                  <a:pt x="1607" y="50"/>
                </a:lnTo>
                <a:lnTo>
                  <a:pt x="1638" y="50"/>
                </a:lnTo>
                <a:lnTo>
                  <a:pt x="1653" y="52"/>
                </a:lnTo>
                <a:lnTo>
                  <a:pt x="1672" y="52"/>
                </a:lnTo>
                <a:lnTo>
                  <a:pt x="1696" y="54"/>
                </a:lnTo>
                <a:lnTo>
                  <a:pt x="1703" y="54"/>
                </a:lnTo>
                <a:lnTo>
                  <a:pt x="1705" y="54"/>
                </a:lnTo>
                <a:lnTo>
                  <a:pt x="1749" y="56"/>
                </a:lnTo>
                <a:lnTo>
                  <a:pt x="1813" y="60"/>
                </a:lnTo>
                <a:lnTo>
                  <a:pt x="1815" y="60"/>
                </a:lnTo>
                <a:lnTo>
                  <a:pt x="1830" y="62"/>
                </a:lnTo>
                <a:lnTo>
                  <a:pt x="1838" y="62"/>
                </a:lnTo>
                <a:lnTo>
                  <a:pt x="1903" y="66"/>
                </a:lnTo>
                <a:lnTo>
                  <a:pt x="1930" y="68"/>
                </a:lnTo>
                <a:lnTo>
                  <a:pt x="1934" y="68"/>
                </a:lnTo>
                <a:lnTo>
                  <a:pt x="1936" y="68"/>
                </a:lnTo>
                <a:lnTo>
                  <a:pt x="1941" y="68"/>
                </a:lnTo>
                <a:lnTo>
                  <a:pt x="1953" y="70"/>
                </a:lnTo>
                <a:lnTo>
                  <a:pt x="1949" y="70"/>
                </a:lnTo>
                <a:lnTo>
                  <a:pt x="1945" y="72"/>
                </a:lnTo>
                <a:lnTo>
                  <a:pt x="1943" y="72"/>
                </a:lnTo>
                <a:lnTo>
                  <a:pt x="1941" y="72"/>
                </a:lnTo>
                <a:lnTo>
                  <a:pt x="1937" y="75"/>
                </a:lnTo>
                <a:lnTo>
                  <a:pt x="1937" y="77"/>
                </a:lnTo>
                <a:lnTo>
                  <a:pt x="1936" y="79"/>
                </a:lnTo>
                <a:lnTo>
                  <a:pt x="1936" y="81"/>
                </a:lnTo>
                <a:lnTo>
                  <a:pt x="1937" y="81"/>
                </a:lnTo>
                <a:lnTo>
                  <a:pt x="1937" y="83"/>
                </a:lnTo>
                <a:lnTo>
                  <a:pt x="1941" y="85"/>
                </a:lnTo>
                <a:lnTo>
                  <a:pt x="1943" y="89"/>
                </a:lnTo>
                <a:lnTo>
                  <a:pt x="1945" y="89"/>
                </a:lnTo>
                <a:lnTo>
                  <a:pt x="1945" y="91"/>
                </a:lnTo>
                <a:lnTo>
                  <a:pt x="1947" y="95"/>
                </a:lnTo>
                <a:lnTo>
                  <a:pt x="1949" y="96"/>
                </a:lnTo>
                <a:lnTo>
                  <a:pt x="1949" y="98"/>
                </a:lnTo>
                <a:lnTo>
                  <a:pt x="1953" y="108"/>
                </a:lnTo>
                <a:lnTo>
                  <a:pt x="1951" y="112"/>
                </a:lnTo>
                <a:lnTo>
                  <a:pt x="1951" y="114"/>
                </a:lnTo>
                <a:lnTo>
                  <a:pt x="1949" y="116"/>
                </a:lnTo>
                <a:lnTo>
                  <a:pt x="1947" y="116"/>
                </a:lnTo>
                <a:lnTo>
                  <a:pt x="1943" y="118"/>
                </a:lnTo>
                <a:lnTo>
                  <a:pt x="1941" y="120"/>
                </a:lnTo>
                <a:lnTo>
                  <a:pt x="1939" y="121"/>
                </a:lnTo>
                <a:lnTo>
                  <a:pt x="1937" y="125"/>
                </a:lnTo>
                <a:lnTo>
                  <a:pt x="1937" y="127"/>
                </a:lnTo>
                <a:lnTo>
                  <a:pt x="1936" y="129"/>
                </a:lnTo>
                <a:lnTo>
                  <a:pt x="1934" y="133"/>
                </a:lnTo>
                <a:lnTo>
                  <a:pt x="1934" y="135"/>
                </a:lnTo>
                <a:lnTo>
                  <a:pt x="1930" y="139"/>
                </a:lnTo>
                <a:lnTo>
                  <a:pt x="1930" y="141"/>
                </a:lnTo>
                <a:lnTo>
                  <a:pt x="1930" y="144"/>
                </a:lnTo>
                <a:lnTo>
                  <a:pt x="1928" y="146"/>
                </a:lnTo>
                <a:lnTo>
                  <a:pt x="1928" y="152"/>
                </a:lnTo>
                <a:lnTo>
                  <a:pt x="1928" y="156"/>
                </a:lnTo>
                <a:lnTo>
                  <a:pt x="1928" y="158"/>
                </a:lnTo>
                <a:lnTo>
                  <a:pt x="1934" y="160"/>
                </a:lnTo>
                <a:lnTo>
                  <a:pt x="1934" y="162"/>
                </a:lnTo>
                <a:lnTo>
                  <a:pt x="1936" y="164"/>
                </a:lnTo>
                <a:lnTo>
                  <a:pt x="1937" y="167"/>
                </a:lnTo>
                <a:lnTo>
                  <a:pt x="1941" y="171"/>
                </a:lnTo>
                <a:lnTo>
                  <a:pt x="1943" y="177"/>
                </a:lnTo>
                <a:lnTo>
                  <a:pt x="1947" y="177"/>
                </a:lnTo>
                <a:lnTo>
                  <a:pt x="1949" y="173"/>
                </a:lnTo>
                <a:lnTo>
                  <a:pt x="1951" y="173"/>
                </a:lnTo>
                <a:lnTo>
                  <a:pt x="1989" y="146"/>
                </a:lnTo>
                <a:lnTo>
                  <a:pt x="1999" y="139"/>
                </a:lnTo>
                <a:lnTo>
                  <a:pt x="2016" y="127"/>
                </a:lnTo>
                <a:lnTo>
                  <a:pt x="2022" y="123"/>
                </a:lnTo>
                <a:lnTo>
                  <a:pt x="2035" y="112"/>
                </a:lnTo>
                <a:lnTo>
                  <a:pt x="2039" y="116"/>
                </a:lnTo>
                <a:lnTo>
                  <a:pt x="2049" y="131"/>
                </a:lnTo>
                <a:lnTo>
                  <a:pt x="2060" y="144"/>
                </a:lnTo>
                <a:lnTo>
                  <a:pt x="2066" y="152"/>
                </a:lnTo>
                <a:lnTo>
                  <a:pt x="2078" y="167"/>
                </a:lnTo>
                <a:lnTo>
                  <a:pt x="2095" y="192"/>
                </a:lnTo>
                <a:lnTo>
                  <a:pt x="2106" y="208"/>
                </a:lnTo>
                <a:lnTo>
                  <a:pt x="2116" y="221"/>
                </a:lnTo>
                <a:lnTo>
                  <a:pt x="2118" y="223"/>
                </a:lnTo>
                <a:lnTo>
                  <a:pt x="2122" y="231"/>
                </a:lnTo>
                <a:lnTo>
                  <a:pt x="2137" y="252"/>
                </a:lnTo>
                <a:lnTo>
                  <a:pt x="2145" y="263"/>
                </a:lnTo>
                <a:lnTo>
                  <a:pt x="2162" y="288"/>
                </a:lnTo>
                <a:lnTo>
                  <a:pt x="2164" y="290"/>
                </a:lnTo>
                <a:lnTo>
                  <a:pt x="2162" y="302"/>
                </a:lnTo>
                <a:lnTo>
                  <a:pt x="2162" y="304"/>
                </a:lnTo>
                <a:lnTo>
                  <a:pt x="2153" y="392"/>
                </a:lnTo>
                <a:lnTo>
                  <a:pt x="2151" y="407"/>
                </a:lnTo>
                <a:lnTo>
                  <a:pt x="2210" y="407"/>
                </a:lnTo>
                <a:lnTo>
                  <a:pt x="2220" y="407"/>
                </a:lnTo>
                <a:lnTo>
                  <a:pt x="2295" y="409"/>
                </a:lnTo>
                <a:lnTo>
                  <a:pt x="2348" y="409"/>
                </a:lnTo>
                <a:lnTo>
                  <a:pt x="2379" y="409"/>
                </a:lnTo>
                <a:lnTo>
                  <a:pt x="2416" y="411"/>
                </a:lnTo>
                <a:lnTo>
                  <a:pt x="2471" y="411"/>
                </a:lnTo>
                <a:lnTo>
                  <a:pt x="2517" y="413"/>
                </a:lnTo>
                <a:lnTo>
                  <a:pt x="2552" y="413"/>
                </a:lnTo>
                <a:lnTo>
                  <a:pt x="2646" y="415"/>
                </a:lnTo>
                <a:lnTo>
                  <a:pt x="2657" y="415"/>
                </a:lnTo>
                <a:lnTo>
                  <a:pt x="2667" y="415"/>
                </a:lnTo>
                <a:lnTo>
                  <a:pt x="2675" y="415"/>
                </a:lnTo>
                <a:lnTo>
                  <a:pt x="2702" y="417"/>
                </a:lnTo>
                <a:lnTo>
                  <a:pt x="2740" y="417"/>
                </a:lnTo>
                <a:lnTo>
                  <a:pt x="2786" y="419"/>
                </a:lnTo>
                <a:lnTo>
                  <a:pt x="2821" y="419"/>
                </a:lnTo>
                <a:lnTo>
                  <a:pt x="2849" y="421"/>
                </a:lnTo>
                <a:lnTo>
                  <a:pt x="2880" y="421"/>
                </a:lnTo>
                <a:lnTo>
                  <a:pt x="2882" y="421"/>
                </a:lnTo>
                <a:lnTo>
                  <a:pt x="2884" y="421"/>
                </a:lnTo>
                <a:lnTo>
                  <a:pt x="2890" y="421"/>
                </a:lnTo>
                <a:lnTo>
                  <a:pt x="2892" y="421"/>
                </a:lnTo>
                <a:lnTo>
                  <a:pt x="2896" y="421"/>
                </a:lnTo>
                <a:lnTo>
                  <a:pt x="2905" y="421"/>
                </a:lnTo>
                <a:lnTo>
                  <a:pt x="2915" y="421"/>
                </a:lnTo>
                <a:lnTo>
                  <a:pt x="2942" y="421"/>
                </a:lnTo>
                <a:lnTo>
                  <a:pt x="2955" y="421"/>
                </a:lnTo>
                <a:lnTo>
                  <a:pt x="3013" y="423"/>
                </a:lnTo>
                <a:lnTo>
                  <a:pt x="3022" y="423"/>
                </a:lnTo>
                <a:lnTo>
                  <a:pt x="3065" y="423"/>
                </a:lnTo>
                <a:lnTo>
                  <a:pt x="3086" y="423"/>
                </a:lnTo>
                <a:lnTo>
                  <a:pt x="3095" y="423"/>
                </a:lnTo>
                <a:lnTo>
                  <a:pt x="3099" y="427"/>
                </a:lnTo>
                <a:lnTo>
                  <a:pt x="3145" y="471"/>
                </a:lnTo>
                <a:lnTo>
                  <a:pt x="3149" y="477"/>
                </a:lnTo>
                <a:lnTo>
                  <a:pt x="3161" y="488"/>
                </a:lnTo>
                <a:lnTo>
                  <a:pt x="3216" y="542"/>
                </a:lnTo>
                <a:lnTo>
                  <a:pt x="3237" y="565"/>
                </a:lnTo>
                <a:lnTo>
                  <a:pt x="3276" y="601"/>
                </a:lnTo>
                <a:lnTo>
                  <a:pt x="3278" y="605"/>
                </a:lnTo>
                <a:lnTo>
                  <a:pt x="3285" y="611"/>
                </a:lnTo>
                <a:lnTo>
                  <a:pt x="3293" y="619"/>
                </a:lnTo>
                <a:lnTo>
                  <a:pt x="3335" y="661"/>
                </a:lnTo>
                <a:lnTo>
                  <a:pt x="3337" y="663"/>
                </a:lnTo>
                <a:lnTo>
                  <a:pt x="3339" y="665"/>
                </a:lnTo>
                <a:lnTo>
                  <a:pt x="3347" y="672"/>
                </a:lnTo>
                <a:lnTo>
                  <a:pt x="3349" y="674"/>
                </a:lnTo>
                <a:lnTo>
                  <a:pt x="3354" y="680"/>
                </a:lnTo>
                <a:lnTo>
                  <a:pt x="3356" y="682"/>
                </a:lnTo>
                <a:lnTo>
                  <a:pt x="3360" y="686"/>
                </a:lnTo>
                <a:lnTo>
                  <a:pt x="3362" y="688"/>
                </a:lnTo>
                <a:lnTo>
                  <a:pt x="3364" y="690"/>
                </a:lnTo>
                <a:lnTo>
                  <a:pt x="3366" y="692"/>
                </a:lnTo>
                <a:lnTo>
                  <a:pt x="3366" y="694"/>
                </a:lnTo>
                <a:lnTo>
                  <a:pt x="3368" y="694"/>
                </a:lnTo>
                <a:lnTo>
                  <a:pt x="3368" y="695"/>
                </a:lnTo>
                <a:lnTo>
                  <a:pt x="3370" y="695"/>
                </a:lnTo>
                <a:lnTo>
                  <a:pt x="3372" y="697"/>
                </a:lnTo>
                <a:lnTo>
                  <a:pt x="3372" y="699"/>
                </a:lnTo>
                <a:lnTo>
                  <a:pt x="3374" y="699"/>
                </a:lnTo>
                <a:lnTo>
                  <a:pt x="3376" y="703"/>
                </a:lnTo>
                <a:lnTo>
                  <a:pt x="3401" y="728"/>
                </a:lnTo>
                <a:lnTo>
                  <a:pt x="3404" y="732"/>
                </a:lnTo>
                <a:lnTo>
                  <a:pt x="3404" y="734"/>
                </a:lnTo>
                <a:lnTo>
                  <a:pt x="3433" y="763"/>
                </a:lnTo>
                <a:lnTo>
                  <a:pt x="3447" y="778"/>
                </a:lnTo>
                <a:lnTo>
                  <a:pt x="3454" y="786"/>
                </a:lnTo>
                <a:lnTo>
                  <a:pt x="3466" y="797"/>
                </a:lnTo>
                <a:lnTo>
                  <a:pt x="3479" y="813"/>
                </a:lnTo>
                <a:lnTo>
                  <a:pt x="3481" y="813"/>
                </a:lnTo>
                <a:lnTo>
                  <a:pt x="3483" y="816"/>
                </a:lnTo>
                <a:lnTo>
                  <a:pt x="3495" y="828"/>
                </a:lnTo>
                <a:lnTo>
                  <a:pt x="3497" y="828"/>
                </a:lnTo>
                <a:lnTo>
                  <a:pt x="3497" y="830"/>
                </a:lnTo>
                <a:lnTo>
                  <a:pt x="3498" y="830"/>
                </a:lnTo>
                <a:lnTo>
                  <a:pt x="3498" y="832"/>
                </a:lnTo>
                <a:lnTo>
                  <a:pt x="3500" y="834"/>
                </a:lnTo>
                <a:lnTo>
                  <a:pt x="3502" y="834"/>
                </a:lnTo>
                <a:lnTo>
                  <a:pt x="3545" y="878"/>
                </a:lnTo>
                <a:lnTo>
                  <a:pt x="3571" y="905"/>
                </a:lnTo>
                <a:lnTo>
                  <a:pt x="3573" y="907"/>
                </a:lnTo>
                <a:lnTo>
                  <a:pt x="3581" y="916"/>
                </a:lnTo>
                <a:lnTo>
                  <a:pt x="3587" y="922"/>
                </a:lnTo>
                <a:lnTo>
                  <a:pt x="3591" y="926"/>
                </a:lnTo>
                <a:lnTo>
                  <a:pt x="3593" y="928"/>
                </a:lnTo>
                <a:lnTo>
                  <a:pt x="3596" y="932"/>
                </a:lnTo>
                <a:lnTo>
                  <a:pt x="3598" y="934"/>
                </a:lnTo>
                <a:lnTo>
                  <a:pt x="3602" y="937"/>
                </a:lnTo>
                <a:lnTo>
                  <a:pt x="3604" y="939"/>
                </a:lnTo>
                <a:lnTo>
                  <a:pt x="3608" y="943"/>
                </a:lnTo>
                <a:lnTo>
                  <a:pt x="3612" y="947"/>
                </a:lnTo>
                <a:lnTo>
                  <a:pt x="3614" y="949"/>
                </a:lnTo>
                <a:lnTo>
                  <a:pt x="3627" y="962"/>
                </a:lnTo>
                <a:lnTo>
                  <a:pt x="3627" y="964"/>
                </a:lnTo>
                <a:lnTo>
                  <a:pt x="3629" y="964"/>
                </a:lnTo>
                <a:lnTo>
                  <a:pt x="3679" y="1016"/>
                </a:lnTo>
                <a:lnTo>
                  <a:pt x="3683" y="1020"/>
                </a:lnTo>
                <a:lnTo>
                  <a:pt x="3706" y="1043"/>
                </a:lnTo>
                <a:lnTo>
                  <a:pt x="3714" y="1051"/>
                </a:lnTo>
                <a:lnTo>
                  <a:pt x="3763" y="1101"/>
                </a:lnTo>
                <a:lnTo>
                  <a:pt x="3765" y="1104"/>
                </a:lnTo>
                <a:lnTo>
                  <a:pt x="3769" y="1106"/>
                </a:lnTo>
                <a:lnTo>
                  <a:pt x="3850" y="1189"/>
                </a:lnTo>
                <a:lnTo>
                  <a:pt x="3881" y="1222"/>
                </a:lnTo>
                <a:lnTo>
                  <a:pt x="3882" y="1223"/>
                </a:lnTo>
                <a:lnTo>
                  <a:pt x="3890" y="1231"/>
                </a:lnTo>
                <a:lnTo>
                  <a:pt x="3934" y="1277"/>
                </a:lnTo>
                <a:lnTo>
                  <a:pt x="3938" y="1279"/>
                </a:lnTo>
                <a:lnTo>
                  <a:pt x="3946" y="1287"/>
                </a:lnTo>
                <a:lnTo>
                  <a:pt x="3948" y="1289"/>
                </a:lnTo>
                <a:lnTo>
                  <a:pt x="3957" y="1300"/>
                </a:lnTo>
                <a:lnTo>
                  <a:pt x="3967" y="1310"/>
                </a:lnTo>
                <a:lnTo>
                  <a:pt x="4000" y="1342"/>
                </a:lnTo>
                <a:lnTo>
                  <a:pt x="4007" y="1350"/>
                </a:lnTo>
                <a:lnTo>
                  <a:pt x="4011" y="1354"/>
                </a:lnTo>
                <a:lnTo>
                  <a:pt x="4019" y="1362"/>
                </a:lnTo>
                <a:lnTo>
                  <a:pt x="4021" y="1365"/>
                </a:lnTo>
                <a:lnTo>
                  <a:pt x="4017" y="1365"/>
                </a:lnTo>
                <a:lnTo>
                  <a:pt x="4015" y="1367"/>
                </a:lnTo>
                <a:lnTo>
                  <a:pt x="4013" y="1369"/>
                </a:lnTo>
                <a:lnTo>
                  <a:pt x="4011" y="1371"/>
                </a:lnTo>
                <a:lnTo>
                  <a:pt x="4009" y="1371"/>
                </a:lnTo>
                <a:lnTo>
                  <a:pt x="4007" y="1371"/>
                </a:lnTo>
                <a:lnTo>
                  <a:pt x="4005" y="1371"/>
                </a:lnTo>
                <a:lnTo>
                  <a:pt x="4003" y="1371"/>
                </a:lnTo>
                <a:lnTo>
                  <a:pt x="4002" y="1373"/>
                </a:lnTo>
                <a:lnTo>
                  <a:pt x="4000" y="1373"/>
                </a:lnTo>
                <a:lnTo>
                  <a:pt x="3998" y="1373"/>
                </a:lnTo>
                <a:lnTo>
                  <a:pt x="3996" y="1373"/>
                </a:lnTo>
                <a:lnTo>
                  <a:pt x="3994" y="1375"/>
                </a:lnTo>
                <a:lnTo>
                  <a:pt x="3996" y="1375"/>
                </a:lnTo>
                <a:lnTo>
                  <a:pt x="3998" y="1375"/>
                </a:lnTo>
                <a:lnTo>
                  <a:pt x="4000" y="1375"/>
                </a:lnTo>
                <a:lnTo>
                  <a:pt x="4002" y="1375"/>
                </a:lnTo>
                <a:lnTo>
                  <a:pt x="4002" y="1373"/>
                </a:lnTo>
                <a:lnTo>
                  <a:pt x="4003" y="1373"/>
                </a:lnTo>
                <a:lnTo>
                  <a:pt x="4005" y="1373"/>
                </a:lnTo>
                <a:lnTo>
                  <a:pt x="4007" y="1373"/>
                </a:lnTo>
                <a:lnTo>
                  <a:pt x="4013" y="1373"/>
                </a:lnTo>
                <a:lnTo>
                  <a:pt x="4015" y="1371"/>
                </a:lnTo>
                <a:lnTo>
                  <a:pt x="4017" y="1371"/>
                </a:lnTo>
                <a:lnTo>
                  <a:pt x="4019" y="1369"/>
                </a:lnTo>
                <a:lnTo>
                  <a:pt x="4021" y="1371"/>
                </a:lnTo>
                <a:lnTo>
                  <a:pt x="4023" y="1375"/>
                </a:lnTo>
                <a:lnTo>
                  <a:pt x="4023" y="1377"/>
                </a:lnTo>
                <a:lnTo>
                  <a:pt x="4021" y="1379"/>
                </a:lnTo>
                <a:lnTo>
                  <a:pt x="4021" y="1381"/>
                </a:lnTo>
                <a:lnTo>
                  <a:pt x="4021" y="1383"/>
                </a:lnTo>
                <a:lnTo>
                  <a:pt x="4023" y="1385"/>
                </a:lnTo>
                <a:lnTo>
                  <a:pt x="4023" y="1387"/>
                </a:lnTo>
                <a:lnTo>
                  <a:pt x="4025" y="1389"/>
                </a:lnTo>
                <a:lnTo>
                  <a:pt x="4026" y="1389"/>
                </a:lnTo>
                <a:lnTo>
                  <a:pt x="4028" y="1390"/>
                </a:lnTo>
                <a:lnTo>
                  <a:pt x="4030" y="1390"/>
                </a:lnTo>
                <a:lnTo>
                  <a:pt x="4032" y="1392"/>
                </a:lnTo>
                <a:lnTo>
                  <a:pt x="4036" y="1392"/>
                </a:lnTo>
                <a:lnTo>
                  <a:pt x="4040" y="1392"/>
                </a:lnTo>
                <a:lnTo>
                  <a:pt x="4042" y="1392"/>
                </a:lnTo>
                <a:lnTo>
                  <a:pt x="4042" y="1396"/>
                </a:lnTo>
                <a:lnTo>
                  <a:pt x="4040" y="1398"/>
                </a:lnTo>
                <a:lnTo>
                  <a:pt x="4036" y="1398"/>
                </a:lnTo>
                <a:lnTo>
                  <a:pt x="4032" y="1398"/>
                </a:lnTo>
                <a:lnTo>
                  <a:pt x="4028" y="1398"/>
                </a:lnTo>
                <a:lnTo>
                  <a:pt x="4023" y="1400"/>
                </a:lnTo>
                <a:lnTo>
                  <a:pt x="4019" y="1400"/>
                </a:lnTo>
                <a:lnTo>
                  <a:pt x="4015" y="1400"/>
                </a:lnTo>
                <a:lnTo>
                  <a:pt x="4013" y="1402"/>
                </a:lnTo>
                <a:lnTo>
                  <a:pt x="4009" y="1404"/>
                </a:lnTo>
                <a:lnTo>
                  <a:pt x="4007" y="1404"/>
                </a:lnTo>
                <a:lnTo>
                  <a:pt x="4005" y="1404"/>
                </a:lnTo>
                <a:lnTo>
                  <a:pt x="4002" y="1406"/>
                </a:lnTo>
                <a:lnTo>
                  <a:pt x="4000" y="1404"/>
                </a:lnTo>
                <a:lnTo>
                  <a:pt x="3998" y="1404"/>
                </a:lnTo>
                <a:lnTo>
                  <a:pt x="3998" y="1406"/>
                </a:lnTo>
                <a:lnTo>
                  <a:pt x="3994" y="1408"/>
                </a:lnTo>
                <a:lnTo>
                  <a:pt x="3990" y="1410"/>
                </a:lnTo>
                <a:lnTo>
                  <a:pt x="3984" y="1412"/>
                </a:lnTo>
                <a:lnTo>
                  <a:pt x="3978" y="1413"/>
                </a:lnTo>
                <a:lnTo>
                  <a:pt x="3971" y="1417"/>
                </a:lnTo>
                <a:lnTo>
                  <a:pt x="3969" y="1417"/>
                </a:lnTo>
                <a:lnTo>
                  <a:pt x="3965" y="1419"/>
                </a:lnTo>
                <a:lnTo>
                  <a:pt x="3961" y="1419"/>
                </a:lnTo>
                <a:lnTo>
                  <a:pt x="3959" y="1421"/>
                </a:lnTo>
                <a:lnTo>
                  <a:pt x="3952" y="1423"/>
                </a:lnTo>
                <a:lnTo>
                  <a:pt x="3950" y="1425"/>
                </a:lnTo>
                <a:lnTo>
                  <a:pt x="3946" y="1425"/>
                </a:lnTo>
                <a:lnTo>
                  <a:pt x="3944" y="1427"/>
                </a:lnTo>
                <a:lnTo>
                  <a:pt x="3940" y="1429"/>
                </a:lnTo>
                <a:lnTo>
                  <a:pt x="3936" y="1429"/>
                </a:lnTo>
                <a:lnTo>
                  <a:pt x="3934" y="1431"/>
                </a:lnTo>
                <a:lnTo>
                  <a:pt x="3930" y="1433"/>
                </a:lnTo>
                <a:lnTo>
                  <a:pt x="3925" y="1437"/>
                </a:lnTo>
                <a:lnTo>
                  <a:pt x="3921" y="1437"/>
                </a:lnTo>
                <a:lnTo>
                  <a:pt x="3919" y="1438"/>
                </a:lnTo>
                <a:lnTo>
                  <a:pt x="3915" y="1440"/>
                </a:lnTo>
                <a:lnTo>
                  <a:pt x="3913" y="1442"/>
                </a:lnTo>
                <a:lnTo>
                  <a:pt x="3906" y="1446"/>
                </a:lnTo>
                <a:lnTo>
                  <a:pt x="3904" y="1446"/>
                </a:lnTo>
                <a:lnTo>
                  <a:pt x="3902" y="1448"/>
                </a:lnTo>
                <a:lnTo>
                  <a:pt x="3898" y="1450"/>
                </a:lnTo>
                <a:lnTo>
                  <a:pt x="3894" y="1452"/>
                </a:lnTo>
                <a:lnTo>
                  <a:pt x="3890" y="1454"/>
                </a:lnTo>
                <a:lnTo>
                  <a:pt x="3888" y="1456"/>
                </a:lnTo>
                <a:lnTo>
                  <a:pt x="3886" y="1458"/>
                </a:lnTo>
                <a:lnTo>
                  <a:pt x="3884" y="1460"/>
                </a:lnTo>
                <a:lnTo>
                  <a:pt x="3881" y="1461"/>
                </a:lnTo>
                <a:lnTo>
                  <a:pt x="3877" y="1463"/>
                </a:lnTo>
                <a:lnTo>
                  <a:pt x="3875" y="1465"/>
                </a:lnTo>
                <a:lnTo>
                  <a:pt x="3873" y="1467"/>
                </a:lnTo>
                <a:lnTo>
                  <a:pt x="3858" y="1477"/>
                </a:lnTo>
                <a:lnTo>
                  <a:pt x="3856" y="1477"/>
                </a:lnTo>
                <a:lnTo>
                  <a:pt x="3854" y="1479"/>
                </a:lnTo>
                <a:lnTo>
                  <a:pt x="3852" y="1481"/>
                </a:lnTo>
                <a:lnTo>
                  <a:pt x="3848" y="1485"/>
                </a:lnTo>
                <a:lnTo>
                  <a:pt x="3846" y="1485"/>
                </a:lnTo>
                <a:lnTo>
                  <a:pt x="3842" y="1486"/>
                </a:lnTo>
                <a:lnTo>
                  <a:pt x="3838" y="1490"/>
                </a:lnTo>
                <a:lnTo>
                  <a:pt x="3836" y="1492"/>
                </a:lnTo>
                <a:lnTo>
                  <a:pt x="3834" y="1492"/>
                </a:lnTo>
                <a:lnTo>
                  <a:pt x="3829" y="1498"/>
                </a:lnTo>
                <a:lnTo>
                  <a:pt x="3827" y="1500"/>
                </a:lnTo>
                <a:lnTo>
                  <a:pt x="3821" y="1504"/>
                </a:lnTo>
                <a:lnTo>
                  <a:pt x="3819" y="1506"/>
                </a:lnTo>
                <a:lnTo>
                  <a:pt x="3817" y="1506"/>
                </a:lnTo>
                <a:lnTo>
                  <a:pt x="3817" y="1508"/>
                </a:lnTo>
                <a:lnTo>
                  <a:pt x="3815" y="1509"/>
                </a:lnTo>
                <a:lnTo>
                  <a:pt x="3813" y="1509"/>
                </a:lnTo>
                <a:lnTo>
                  <a:pt x="3811" y="1513"/>
                </a:lnTo>
                <a:lnTo>
                  <a:pt x="3808" y="1515"/>
                </a:lnTo>
                <a:lnTo>
                  <a:pt x="3804" y="1517"/>
                </a:lnTo>
                <a:lnTo>
                  <a:pt x="3800" y="1521"/>
                </a:lnTo>
                <a:lnTo>
                  <a:pt x="3798" y="1523"/>
                </a:lnTo>
                <a:lnTo>
                  <a:pt x="3796" y="1525"/>
                </a:lnTo>
                <a:lnTo>
                  <a:pt x="3794" y="1529"/>
                </a:lnTo>
                <a:lnTo>
                  <a:pt x="3792" y="1529"/>
                </a:lnTo>
                <a:lnTo>
                  <a:pt x="3790" y="1531"/>
                </a:lnTo>
                <a:lnTo>
                  <a:pt x="3786" y="1534"/>
                </a:lnTo>
                <a:lnTo>
                  <a:pt x="3785" y="1536"/>
                </a:lnTo>
                <a:lnTo>
                  <a:pt x="3783" y="1538"/>
                </a:lnTo>
                <a:lnTo>
                  <a:pt x="3779" y="1542"/>
                </a:lnTo>
                <a:lnTo>
                  <a:pt x="3777" y="1544"/>
                </a:lnTo>
                <a:lnTo>
                  <a:pt x="3775" y="1546"/>
                </a:lnTo>
                <a:lnTo>
                  <a:pt x="3771" y="1550"/>
                </a:lnTo>
                <a:lnTo>
                  <a:pt x="3769" y="1552"/>
                </a:lnTo>
                <a:lnTo>
                  <a:pt x="3767" y="1556"/>
                </a:lnTo>
                <a:lnTo>
                  <a:pt x="3765" y="1556"/>
                </a:lnTo>
                <a:lnTo>
                  <a:pt x="3763" y="1557"/>
                </a:lnTo>
                <a:lnTo>
                  <a:pt x="3763" y="1559"/>
                </a:lnTo>
                <a:lnTo>
                  <a:pt x="3760" y="1563"/>
                </a:lnTo>
                <a:lnTo>
                  <a:pt x="3756" y="1567"/>
                </a:lnTo>
                <a:lnTo>
                  <a:pt x="3754" y="1569"/>
                </a:lnTo>
                <a:lnTo>
                  <a:pt x="3752" y="1571"/>
                </a:lnTo>
                <a:lnTo>
                  <a:pt x="3748" y="1575"/>
                </a:lnTo>
                <a:lnTo>
                  <a:pt x="3746" y="1577"/>
                </a:lnTo>
                <a:lnTo>
                  <a:pt x="3742" y="1581"/>
                </a:lnTo>
                <a:lnTo>
                  <a:pt x="3740" y="1582"/>
                </a:lnTo>
                <a:lnTo>
                  <a:pt x="3738" y="1584"/>
                </a:lnTo>
                <a:lnTo>
                  <a:pt x="3737" y="1586"/>
                </a:lnTo>
                <a:lnTo>
                  <a:pt x="3735" y="1588"/>
                </a:lnTo>
                <a:lnTo>
                  <a:pt x="3733" y="1590"/>
                </a:lnTo>
                <a:lnTo>
                  <a:pt x="3731" y="1594"/>
                </a:lnTo>
                <a:lnTo>
                  <a:pt x="3727" y="1596"/>
                </a:lnTo>
                <a:lnTo>
                  <a:pt x="3725" y="1600"/>
                </a:lnTo>
                <a:lnTo>
                  <a:pt x="3719" y="1605"/>
                </a:lnTo>
                <a:lnTo>
                  <a:pt x="3715" y="1609"/>
                </a:lnTo>
                <a:lnTo>
                  <a:pt x="3714" y="1611"/>
                </a:lnTo>
                <a:lnTo>
                  <a:pt x="3710" y="1615"/>
                </a:lnTo>
                <a:lnTo>
                  <a:pt x="3708" y="1619"/>
                </a:lnTo>
                <a:lnTo>
                  <a:pt x="3704" y="1623"/>
                </a:lnTo>
                <a:lnTo>
                  <a:pt x="3700" y="1627"/>
                </a:lnTo>
                <a:lnTo>
                  <a:pt x="3698" y="1629"/>
                </a:lnTo>
                <a:lnTo>
                  <a:pt x="3698" y="1632"/>
                </a:lnTo>
                <a:lnTo>
                  <a:pt x="3696" y="1634"/>
                </a:lnTo>
                <a:lnTo>
                  <a:pt x="3694" y="1634"/>
                </a:lnTo>
                <a:lnTo>
                  <a:pt x="3692" y="1636"/>
                </a:lnTo>
                <a:lnTo>
                  <a:pt x="3690" y="1640"/>
                </a:lnTo>
                <a:lnTo>
                  <a:pt x="3687" y="1644"/>
                </a:lnTo>
                <a:lnTo>
                  <a:pt x="3685" y="1646"/>
                </a:lnTo>
                <a:lnTo>
                  <a:pt x="3683" y="1650"/>
                </a:lnTo>
                <a:lnTo>
                  <a:pt x="3681" y="1652"/>
                </a:lnTo>
                <a:lnTo>
                  <a:pt x="3679" y="1653"/>
                </a:lnTo>
                <a:lnTo>
                  <a:pt x="3679" y="1655"/>
                </a:lnTo>
                <a:lnTo>
                  <a:pt x="3677" y="1657"/>
                </a:lnTo>
                <a:lnTo>
                  <a:pt x="3675" y="1661"/>
                </a:lnTo>
                <a:lnTo>
                  <a:pt x="3673" y="1663"/>
                </a:lnTo>
                <a:lnTo>
                  <a:pt x="3671" y="1665"/>
                </a:lnTo>
                <a:lnTo>
                  <a:pt x="3669" y="1667"/>
                </a:lnTo>
                <a:lnTo>
                  <a:pt x="3667" y="1669"/>
                </a:lnTo>
                <a:lnTo>
                  <a:pt x="3666" y="1673"/>
                </a:lnTo>
                <a:lnTo>
                  <a:pt x="3664" y="1675"/>
                </a:lnTo>
                <a:lnTo>
                  <a:pt x="3662" y="1677"/>
                </a:lnTo>
                <a:lnTo>
                  <a:pt x="3660" y="1678"/>
                </a:lnTo>
                <a:lnTo>
                  <a:pt x="3658" y="1680"/>
                </a:lnTo>
                <a:lnTo>
                  <a:pt x="3658" y="1682"/>
                </a:lnTo>
                <a:lnTo>
                  <a:pt x="3656" y="1682"/>
                </a:lnTo>
                <a:lnTo>
                  <a:pt x="3656" y="1684"/>
                </a:lnTo>
                <a:lnTo>
                  <a:pt x="3656" y="1686"/>
                </a:lnTo>
                <a:lnTo>
                  <a:pt x="3654" y="1688"/>
                </a:lnTo>
                <a:lnTo>
                  <a:pt x="3650" y="1694"/>
                </a:lnTo>
                <a:lnTo>
                  <a:pt x="3648" y="1698"/>
                </a:lnTo>
                <a:lnTo>
                  <a:pt x="3648" y="1700"/>
                </a:lnTo>
                <a:lnTo>
                  <a:pt x="3646" y="1703"/>
                </a:lnTo>
                <a:lnTo>
                  <a:pt x="3644" y="1709"/>
                </a:lnTo>
                <a:lnTo>
                  <a:pt x="3642" y="1711"/>
                </a:lnTo>
                <a:lnTo>
                  <a:pt x="3641" y="1715"/>
                </a:lnTo>
                <a:lnTo>
                  <a:pt x="3639" y="1717"/>
                </a:lnTo>
                <a:lnTo>
                  <a:pt x="3637" y="1719"/>
                </a:lnTo>
                <a:lnTo>
                  <a:pt x="3635" y="1717"/>
                </a:lnTo>
                <a:lnTo>
                  <a:pt x="3637" y="1715"/>
                </a:lnTo>
                <a:lnTo>
                  <a:pt x="3637" y="1713"/>
                </a:lnTo>
                <a:lnTo>
                  <a:pt x="3639" y="1711"/>
                </a:lnTo>
                <a:lnTo>
                  <a:pt x="3641" y="1711"/>
                </a:lnTo>
                <a:lnTo>
                  <a:pt x="3641" y="1709"/>
                </a:lnTo>
                <a:lnTo>
                  <a:pt x="3641" y="1707"/>
                </a:lnTo>
                <a:lnTo>
                  <a:pt x="3642" y="1705"/>
                </a:lnTo>
                <a:lnTo>
                  <a:pt x="3644" y="1703"/>
                </a:lnTo>
                <a:lnTo>
                  <a:pt x="3644" y="1701"/>
                </a:lnTo>
                <a:lnTo>
                  <a:pt x="3644" y="1700"/>
                </a:lnTo>
                <a:lnTo>
                  <a:pt x="3642" y="1698"/>
                </a:lnTo>
                <a:lnTo>
                  <a:pt x="3644" y="1698"/>
                </a:lnTo>
                <a:lnTo>
                  <a:pt x="3646" y="1698"/>
                </a:lnTo>
                <a:lnTo>
                  <a:pt x="3646" y="1696"/>
                </a:lnTo>
                <a:lnTo>
                  <a:pt x="3646" y="1694"/>
                </a:lnTo>
                <a:lnTo>
                  <a:pt x="3644" y="1692"/>
                </a:lnTo>
                <a:lnTo>
                  <a:pt x="3642" y="1694"/>
                </a:lnTo>
                <a:lnTo>
                  <a:pt x="3641" y="1694"/>
                </a:lnTo>
                <a:lnTo>
                  <a:pt x="3641" y="1696"/>
                </a:lnTo>
                <a:lnTo>
                  <a:pt x="3639" y="1694"/>
                </a:lnTo>
                <a:lnTo>
                  <a:pt x="3639" y="1696"/>
                </a:lnTo>
                <a:lnTo>
                  <a:pt x="3641" y="1696"/>
                </a:lnTo>
                <a:lnTo>
                  <a:pt x="3642" y="1696"/>
                </a:lnTo>
                <a:lnTo>
                  <a:pt x="3642" y="1694"/>
                </a:lnTo>
                <a:lnTo>
                  <a:pt x="3644" y="1694"/>
                </a:lnTo>
                <a:lnTo>
                  <a:pt x="3644" y="1696"/>
                </a:lnTo>
                <a:lnTo>
                  <a:pt x="3642" y="1698"/>
                </a:lnTo>
                <a:lnTo>
                  <a:pt x="3642" y="1700"/>
                </a:lnTo>
                <a:lnTo>
                  <a:pt x="3642" y="1701"/>
                </a:lnTo>
                <a:lnTo>
                  <a:pt x="3642" y="1703"/>
                </a:lnTo>
                <a:lnTo>
                  <a:pt x="3641" y="1703"/>
                </a:lnTo>
                <a:lnTo>
                  <a:pt x="3641" y="1707"/>
                </a:lnTo>
                <a:lnTo>
                  <a:pt x="3639" y="1709"/>
                </a:lnTo>
                <a:lnTo>
                  <a:pt x="3637" y="1711"/>
                </a:lnTo>
                <a:lnTo>
                  <a:pt x="3635" y="1711"/>
                </a:lnTo>
                <a:lnTo>
                  <a:pt x="3633" y="1713"/>
                </a:lnTo>
                <a:lnTo>
                  <a:pt x="3635" y="1713"/>
                </a:lnTo>
                <a:lnTo>
                  <a:pt x="3633" y="1715"/>
                </a:lnTo>
                <a:lnTo>
                  <a:pt x="3631" y="1717"/>
                </a:lnTo>
                <a:lnTo>
                  <a:pt x="3631" y="1719"/>
                </a:lnTo>
                <a:lnTo>
                  <a:pt x="3631" y="1717"/>
                </a:lnTo>
                <a:lnTo>
                  <a:pt x="3629" y="1719"/>
                </a:lnTo>
                <a:lnTo>
                  <a:pt x="3625" y="1719"/>
                </a:lnTo>
                <a:lnTo>
                  <a:pt x="3623" y="1719"/>
                </a:lnTo>
                <a:lnTo>
                  <a:pt x="3621" y="1719"/>
                </a:lnTo>
                <a:lnTo>
                  <a:pt x="3619" y="1719"/>
                </a:lnTo>
                <a:lnTo>
                  <a:pt x="3619" y="1721"/>
                </a:lnTo>
                <a:lnTo>
                  <a:pt x="3621" y="1721"/>
                </a:lnTo>
                <a:lnTo>
                  <a:pt x="3623" y="1721"/>
                </a:lnTo>
                <a:lnTo>
                  <a:pt x="3625" y="1721"/>
                </a:lnTo>
                <a:lnTo>
                  <a:pt x="3625" y="1719"/>
                </a:lnTo>
                <a:lnTo>
                  <a:pt x="3627" y="1719"/>
                </a:lnTo>
                <a:lnTo>
                  <a:pt x="3629" y="1719"/>
                </a:lnTo>
                <a:lnTo>
                  <a:pt x="3631" y="1721"/>
                </a:lnTo>
                <a:lnTo>
                  <a:pt x="3633" y="1723"/>
                </a:lnTo>
                <a:lnTo>
                  <a:pt x="3631" y="1725"/>
                </a:lnTo>
                <a:lnTo>
                  <a:pt x="3631" y="1726"/>
                </a:lnTo>
                <a:lnTo>
                  <a:pt x="3629" y="1726"/>
                </a:lnTo>
                <a:lnTo>
                  <a:pt x="3627" y="1728"/>
                </a:lnTo>
                <a:lnTo>
                  <a:pt x="3627" y="1730"/>
                </a:lnTo>
                <a:lnTo>
                  <a:pt x="3625" y="1730"/>
                </a:lnTo>
                <a:lnTo>
                  <a:pt x="3623" y="1732"/>
                </a:lnTo>
                <a:lnTo>
                  <a:pt x="3623" y="1734"/>
                </a:lnTo>
                <a:lnTo>
                  <a:pt x="3621" y="1736"/>
                </a:lnTo>
                <a:lnTo>
                  <a:pt x="3618" y="1738"/>
                </a:lnTo>
                <a:lnTo>
                  <a:pt x="3616" y="1740"/>
                </a:lnTo>
                <a:lnTo>
                  <a:pt x="3614" y="1744"/>
                </a:lnTo>
                <a:lnTo>
                  <a:pt x="3612" y="1746"/>
                </a:lnTo>
                <a:lnTo>
                  <a:pt x="3610" y="1748"/>
                </a:lnTo>
                <a:lnTo>
                  <a:pt x="3608" y="1749"/>
                </a:lnTo>
                <a:lnTo>
                  <a:pt x="3606" y="1751"/>
                </a:lnTo>
                <a:lnTo>
                  <a:pt x="3604" y="1753"/>
                </a:lnTo>
                <a:lnTo>
                  <a:pt x="3600" y="1757"/>
                </a:lnTo>
                <a:lnTo>
                  <a:pt x="3598" y="1759"/>
                </a:lnTo>
                <a:lnTo>
                  <a:pt x="3594" y="1765"/>
                </a:lnTo>
                <a:lnTo>
                  <a:pt x="3593" y="1767"/>
                </a:lnTo>
                <a:lnTo>
                  <a:pt x="3591" y="1771"/>
                </a:lnTo>
                <a:lnTo>
                  <a:pt x="3589" y="1773"/>
                </a:lnTo>
                <a:lnTo>
                  <a:pt x="3589" y="1774"/>
                </a:lnTo>
                <a:lnTo>
                  <a:pt x="3587" y="1776"/>
                </a:lnTo>
                <a:lnTo>
                  <a:pt x="3585" y="1778"/>
                </a:lnTo>
                <a:lnTo>
                  <a:pt x="3583" y="1780"/>
                </a:lnTo>
                <a:lnTo>
                  <a:pt x="3581" y="1782"/>
                </a:lnTo>
                <a:lnTo>
                  <a:pt x="3581" y="1786"/>
                </a:lnTo>
                <a:lnTo>
                  <a:pt x="3579" y="1790"/>
                </a:lnTo>
                <a:lnTo>
                  <a:pt x="3577" y="1792"/>
                </a:lnTo>
                <a:lnTo>
                  <a:pt x="3577" y="1794"/>
                </a:lnTo>
                <a:lnTo>
                  <a:pt x="3575" y="1794"/>
                </a:lnTo>
                <a:lnTo>
                  <a:pt x="3575" y="1796"/>
                </a:lnTo>
                <a:lnTo>
                  <a:pt x="3573" y="1797"/>
                </a:lnTo>
                <a:lnTo>
                  <a:pt x="3573" y="1799"/>
                </a:lnTo>
                <a:lnTo>
                  <a:pt x="3571" y="1799"/>
                </a:lnTo>
                <a:lnTo>
                  <a:pt x="3570" y="1803"/>
                </a:lnTo>
                <a:lnTo>
                  <a:pt x="3570" y="1805"/>
                </a:lnTo>
                <a:lnTo>
                  <a:pt x="3568" y="1809"/>
                </a:lnTo>
                <a:lnTo>
                  <a:pt x="3568" y="1811"/>
                </a:lnTo>
                <a:lnTo>
                  <a:pt x="3566" y="1811"/>
                </a:lnTo>
                <a:lnTo>
                  <a:pt x="3566" y="1813"/>
                </a:lnTo>
                <a:lnTo>
                  <a:pt x="3566" y="1815"/>
                </a:lnTo>
                <a:lnTo>
                  <a:pt x="3564" y="1819"/>
                </a:lnTo>
                <a:lnTo>
                  <a:pt x="3562" y="1822"/>
                </a:lnTo>
                <a:lnTo>
                  <a:pt x="3560" y="1828"/>
                </a:lnTo>
                <a:lnTo>
                  <a:pt x="3558" y="1828"/>
                </a:lnTo>
                <a:lnTo>
                  <a:pt x="3558" y="1830"/>
                </a:lnTo>
                <a:lnTo>
                  <a:pt x="3556" y="1832"/>
                </a:lnTo>
                <a:lnTo>
                  <a:pt x="3556" y="1834"/>
                </a:lnTo>
                <a:lnTo>
                  <a:pt x="3554" y="1836"/>
                </a:lnTo>
                <a:lnTo>
                  <a:pt x="3554" y="1838"/>
                </a:lnTo>
                <a:lnTo>
                  <a:pt x="3552" y="1842"/>
                </a:lnTo>
                <a:lnTo>
                  <a:pt x="3550" y="1842"/>
                </a:lnTo>
                <a:lnTo>
                  <a:pt x="3550" y="1844"/>
                </a:lnTo>
                <a:lnTo>
                  <a:pt x="3548" y="1845"/>
                </a:lnTo>
                <a:lnTo>
                  <a:pt x="3548" y="1847"/>
                </a:lnTo>
                <a:lnTo>
                  <a:pt x="3546" y="1851"/>
                </a:lnTo>
                <a:lnTo>
                  <a:pt x="3546" y="1853"/>
                </a:lnTo>
                <a:lnTo>
                  <a:pt x="3545" y="1857"/>
                </a:lnTo>
                <a:lnTo>
                  <a:pt x="3545" y="1859"/>
                </a:lnTo>
                <a:lnTo>
                  <a:pt x="3543" y="1861"/>
                </a:lnTo>
                <a:lnTo>
                  <a:pt x="3543" y="1865"/>
                </a:lnTo>
                <a:lnTo>
                  <a:pt x="3541" y="1868"/>
                </a:lnTo>
                <a:lnTo>
                  <a:pt x="3539" y="1872"/>
                </a:lnTo>
                <a:lnTo>
                  <a:pt x="3539" y="1876"/>
                </a:lnTo>
                <a:lnTo>
                  <a:pt x="3539" y="1882"/>
                </a:lnTo>
                <a:lnTo>
                  <a:pt x="3537" y="1884"/>
                </a:lnTo>
                <a:lnTo>
                  <a:pt x="3537" y="1888"/>
                </a:lnTo>
                <a:lnTo>
                  <a:pt x="3537" y="1890"/>
                </a:lnTo>
                <a:lnTo>
                  <a:pt x="3537" y="1895"/>
                </a:lnTo>
                <a:lnTo>
                  <a:pt x="3537" y="1899"/>
                </a:lnTo>
                <a:lnTo>
                  <a:pt x="3535" y="1905"/>
                </a:lnTo>
                <a:lnTo>
                  <a:pt x="3533" y="1909"/>
                </a:lnTo>
                <a:lnTo>
                  <a:pt x="3531" y="1909"/>
                </a:lnTo>
                <a:lnTo>
                  <a:pt x="3531" y="1913"/>
                </a:lnTo>
                <a:lnTo>
                  <a:pt x="3531" y="1916"/>
                </a:lnTo>
                <a:lnTo>
                  <a:pt x="3529" y="1920"/>
                </a:lnTo>
                <a:lnTo>
                  <a:pt x="3527" y="1922"/>
                </a:lnTo>
                <a:lnTo>
                  <a:pt x="3525" y="1920"/>
                </a:lnTo>
                <a:lnTo>
                  <a:pt x="3525" y="1918"/>
                </a:lnTo>
                <a:lnTo>
                  <a:pt x="3525" y="1915"/>
                </a:lnTo>
                <a:lnTo>
                  <a:pt x="3527" y="1911"/>
                </a:lnTo>
                <a:lnTo>
                  <a:pt x="3529" y="1907"/>
                </a:lnTo>
                <a:lnTo>
                  <a:pt x="3531" y="1905"/>
                </a:lnTo>
                <a:lnTo>
                  <a:pt x="3529" y="1903"/>
                </a:lnTo>
                <a:lnTo>
                  <a:pt x="3529" y="1901"/>
                </a:lnTo>
                <a:lnTo>
                  <a:pt x="3527" y="1899"/>
                </a:lnTo>
                <a:lnTo>
                  <a:pt x="3527" y="1901"/>
                </a:lnTo>
                <a:lnTo>
                  <a:pt x="3527" y="1903"/>
                </a:lnTo>
                <a:lnTo>
                  <a:pt x="3525" y="1907"/>
                </a:lnTo>
                <a:lnTo>
                  <a:pt x="3523" y="1911"/>
                </a:lnTo>
                <a:lnTo>
                  <a:pt x="3522" y="1915"/>
                </a:lnTo>
                <a:lnTo>
                  <a:pt x="3520" y="1915"/>
                </a:lnTo>
                <a:lnTo>
                  <a:pt x="3518" y="1916"/>
                </a:lnTo>
                <a:lnTo>
                  <a:pt x="3516" y="1915"/>
                </a:lnTo>
                <a:lnTo>
                  <a:pt x="3516" y="1911"/>
                </a:lnTo>
                <a:lnTo>
                  <a:pt x="3514" y="1915"/>
                </a:lnTo>
                <a:lnTo>
                  <a:pt x="3512" y="1915"/>
                </a:lnTo>
                <a:lnTo>
                  <a:pt x="3510" y="1915"/>
                </a:lnTo>
                <a:lnTo>
                  <a:pt x="3508" y="1915"/>
                </a:lnTo>
                <a:lnTo>
                  <a:pt x="3506" y="1916"/>
                </a:lnTo>
                <a:lnTo>
                  <a:pt x="3506" y="1920"/>
                </a:lnTo>
                <a:lnTo>
                  <a:pt x="3506" y="1918"/>
                </a:lnTo>
                <a:lnTo>
                  <a:pt x="3508" y="1916"/>
                </a:lnTo>
                <a:lnTo>
                  <a:pt x="3510" y="1916"/>
                </a:lnTo>
                <a:lnTo>
                  <a:pt x="3512" y="1916"/>
                </a:lnTo>
                <a:lnTo>
                  <a:pt x="3514" y="1916"/>
                </a:lnTo>
                <a:lnTo>
                  <a:pt x="3518" y="1918"/>
                </a:lnTo>
                <a:lnTo>
                  <a:pt x="3522" y="1920"/>
                </a:lnTo>
                <a:lnTo>
                  <a:pt x="3522" y="1922"/>
                </a:lnTo>
                <a:lnTo>
                  <a:pt x="3522" y="1924"/>
                </a:lnTo>
                <a:lnTo>
                  <a:pt x="3520" y="1924"/>
                </a:lnTo>
                <a:lnTo>
                  <a:pt x="3518" y="1924"/>
                </a:lnTo>
                <a:lnTo>
                  <a:pt x="3520" y="1928"/>
                </a:lnTo>
                <a:lnTo>
                  <a:pt x="3520" y="1932"/>
                </a:lnTo>
                <a:lnTo>
                  <a:pt x="3520" y="1934"/>
                </a:lnTo>
                <a:lnTo>
                  <a:pt x="3520" y="1936"/>
                </a:lnTo>
                <a:lnTo>
                  <a:pt x="3520" y="1938"/>
                </a:lnTo>
                <a:lnTo>
                  <a:pt x="3522" y="1936"/>
                </a:lnTo>
                <a:lnTo>
                  <a:pt x="3522" y="1932"/>
                </a:lnTo>
                <a:lnTo>
                  <a:pt x="3522" y="1930"/>
                </a:lnTo>
                <a:lnTo>
                  <a:pt x="3522" y="1928"/>
                </a:lnTo>
                <a:lnTo>
                  <a:pt x="3523" y="1928"/>
                </a:lnTo>
                <a:lnTo>
                  <a:pt x="3525" y="1928"/>
                </a:lnTo>
                <a:lnTo>
                  <a:pt x="3525" y="1930"/>
                </a:lnTo>
                <a:lnTo>
                  <a:pt x="3525" y="1932"/>
                </a:lnTo>
                <a:lnTo>
                  <a:pt x="3527" y="1936"/>
                </a:lnTo>
                <a:lnTo>
                  <a:pt x="3527" y="1938"/>
                </a:lnTo>
                <a:lnTo>
                  <a:pt x="3523" y="1943"/>
                </a:lnTo>
                <a:lnTo>
                  <a:pt x="3523" y="1945"/>
                </a:lnTo>
                <a:lnTo>
                  <a:pt x="3523" y="1947"/>
                </a:lnTo>
                <a:lnTo>
                  <a:pt x="3522" y="1947"/>
                </a:lnTo>
                <a:lnTo>
                  <a:pt x="3522" y="1953"/>
                </a:lnTo>
                <a:lnTo>
                  <a:pt x="3520" y="1953"/>
                </a:lnTo>
                <a:lnTo>
                  <a:pt x="3520" y="1957"/>
                </a:lnTo>
                <a:lnTo>
                  <a:pt x="3520" y="1959"/>
                </a:lnTo>
                <a:lnTo>
                  <a:pt x="3520" y="1961"/>
                </a:lnTo>
                <a:lnTo>
                  <a:pt x="3518" y="1964"/>
                </a:lnTo>
                <a:lnTo>
                  <a:pt x="3518" y="1966"/>
                </a:lnTo>
                <a:lnTo>
                  <a:pt x="3518" y="1968"/>
                </a:lnTo>
                <a:lnTo>
                  <a:pt x="3516" y="1972"/>
                </a:lnTo>
                <a:lnTo>
                  <a:pt x="3516" y="1974"/>
                </a:lnTo>
                <a:lnTo>
                  <a:pt x="3516" y="1976"/>
                </a:lnTo>
                <a:lnTo>
                  <a:pt x="3516" y="1978"/>
                </a:lnTo>
                <a:lnTo>
                  <a:pt x="3514" y="1982"/>
                </a:lnTo>
                <a:lnTo>
                  <a:pt x="3514" y="1988"/>
                </a:lnTo>
                <a:lnTo>
                  <a:pt x="3514" y="1989"/>
                </a:lnTo>
                <a:lnTo>
                  <a:pt x="3514" y="1991"/>
                </a:lnTo>
                <a:lnTo>
                  <a:pt x="3514" y="1993"/>
                </a:lnTo>
                <a:lnTo>
                  <a:pt x="3512" y="1995"/>
                </a:lnTo>
                <a:lnTo>
                  <a:pt x="3512" y="1997"/>
                </a:lnTo>
                <a:lnTo>
                  <a:pt x="3512" y="2001"/>
                </a:lnTo>
                <a:lnTo>
                  <a:pt x="3512" y="2005"/>
                </a:lnTo>
                <a:lnTo>
                  <a:pt x="3512" y="2009"/>
                </a:lnTo>
                <a:lnTo>
                  <a:pt x="3512" y="2011"/>
                </a:lnTo>
                <a:lnTo>
                  <a:pt x="3512" y="2014"/>
                </a:lnTo>
                <a:lnTo>
                  <a:pt x="3512" y="2016"/>
                </a:lnTo>
                <a:lnTo>
                  <a:pt x="3512" y="2018"/>
                </a:lnTo>
                <a:lnTo>
                  <a:pt x="3514" y="2022"/>
                </a:lnTo>
                <a:lnTo>
                  <a:pt x="3514" y="2024"/>
                </a:lnTo>
                <a:lnTo>
                  <a:pt x="3516" y="2028"/>
                </a:lnTo>
                <a:lnTo>
                  <a:pt x="3516" y="2032"/>
                </a:lnTo>
                <a:lnTo>
                  <a:pt x="3518" y="2037"/>
                </a:lnTo>
                <a:lnTo>
                  <a:pt x="3518" y="2039"/>
                </a:lnTo>
                <a:lnTo>
                  <a:pt x="3518" y="2043"/>
                </a:lnTo>
                <a:lnTo>
                  <a:pt x="3512" y="2045"/>
                </a:lnTo>
                <a:lnTo>
                  <a:pt x="3512" y="2043"/>
                </a:lnTo>
                <a:lnTo>
                  <a:pt x="3512" y="2041"/>
                </a:lnTo>
                <a:lnTo>
                  <a:pt x="3510" y="2037"/>
                </a:lnTo>
                <a:lnTo>
                  <a:pt x="3510" y="2036"/>
                </a:lnTo>
                <a:lnTo>
                  <a:pt x="3508" y="2034"/>
                </a:lnTo>
                <a:lnTo>
                  <a:pt x="3508" y="2030"/>
                </a:lnTo>
                <a:lnTo>
                  <a:pt x="3506" y="2030"/>
                </a:lnTo>
                <a:lnTo>
                  <a:pt x="3506" y="2028"/>
                </a:lnTo>
                <a:lnTo>
                  <a:pt x="3506" y="2026"/>
                </a:lnTo>
                <a:lnTo>
                  <a:pt x="3506" y="2022"/>
                </a:lnTo>
                <a:lnTo>
                  <a:pt x="3506" y="2020"/>
                </a:lnTo>
                <a:lnTo>
                  <a:pt x="3504" y="2016"/>
                </a:lnTo>
                <a:lnTo>
                  <a:pt x="3504" y="2014"/>
                </a:lnTo>
                <a:lnTo>
                  <a:pt x="3502" y="2012"/>
                </a:lnTo>
                <a:lnTo>
                  <a:pt x="3502" y="2009"/>
                </a:lnTo>
                <a:lnTo>
                  <a:pt x="3500" y="2005"/>
                </a:lnTo>
                <a:lnTo>
                  <a:pt x="3500" y="2003"/>
                </a:lnTo>
                <a:lnTo>
                  <a:pt x="3498" y="2001"/>
                </a:lnTo>
                <a:lnTo>
                  <a:pt x="3498" y="1997"/>
                </a:lnTo>
                <a:lnTo>
                  <a:pt x="3498" y="1995"/>
                </a:lnTo>
                <a:lnTo>
                  <a:pt x="3498" y="1993"/>
                </a:lnTo>
                <a:lnTo>
                  <a:pt x="3498" y="1991"/>
                </a:lnTo>
                <a:lnTo>
                  <a:pt x="3497" y="1989"/>
                </a:lnTo>
                <a:lnTo>
                  <a:pt x="3495" y="1986"/>
                </a:lnTo>
                <a:lnTo>
                  <a:pt x="3495" y="1982"/>
                </a:lnTo>
                <a:lnTo>
                  <a:pt x="3495" y="1980"/>
                </a:lnTo>
                <a:lnTo>
                  <a:pt x="3495" y="1978"/>
                </a:lnTo>
                <a:lnTo>
                  <a:pt x="3495" y="1976"/>
                </a:lnTo>
                <a:lnTo>
                  <a:pt x="3497" y="1974"/>
                </a:lnTo>
                <a:lnTo>
                  <a:pt x="3497" y="1970"/>
                </a:lnTo>
                <a:lnTo>
                  <a:pt x="3498" y="1968"/>
                </a:lnTo>
                <a:lnTo>
                  <a:pt x="3498" y="1964"/>
                </a:lnTo>
                <a:lnTo>
                  <a:pt x="3500" y="1963"/>
                </a:lnTo>
                <a:lnTo>
                  <a:pt x="3500" y="1961"/>
                </a:lnTo>
                <a:lnTo>
                  <a:pt x="3500" y="1959"/>
                </a:lnTo>
                <a:lnTo>
                  <a:pt x="3500" y="1955"/>
                </a:lnTo>
                <a:lnTo>
                  <a:pt x="3498" y="1953"/>
                </a:lnTo>
                <a:lnTo>
                  <a:pt x="3497" y="1951"/>
                </a:lnTo>
                <a:lnTo>
                  <a:pt x="3493" y="1949"/>
                </a:lnTo>
                <a:lnTo>
                  <a:pt x="3489" y="1947"/>
                </a:lnTo>
                <a:lnTo>
                  <a:pt x="3487" y="1947"/>
                </a:lnTo>
                <a:lnTo>
                  <a:pt x="3485" y="1947"/>
                </a:lnTo>
                <a:lnTo>
                  <a:pt x="3483" y="1947"/>
                </a:lnTo>
                <a:lnTo>
                  <a:pt x="3481" y="1947"/>
                </a:lnTo>
                <a:lnTo>
                  <a:pt x="3479" y="1949"/>
                </a:lnTo>
                <a:lnTo>
                  <a:pt x="3475" y="1949"/>
                </a:lnTo>
                <a:lnTo>
                  <a:pt x="3474" y="1949"/>
                </a:lnTo>
                <a:lnTo>
                  <a:pt x="3472" y="1949"/>
                </a:lnTo>
                <a:lnTo>
                  <a:pt x="3470" y="1949"/>
                </a:lnTo>
                <a:lnTo>
                  <a:pt x="3466" y="1949"/>
                </a:lnTo>
                <a:lnTo>
                  <a:pt x="3464" y="1947"/>
                </a:lnTo>
                <a:lnTo>
                  <a:pt x="3462" y="1949"/>
                </a:lnTo>
                <a:lnTo>
                  <a:pt x="3460" y="1949"/>
                </a:lnTo>
                <a:lnTo>
                  <a:pt x="3458" y="1951"/>
                </a:lnTo>
                <a:lnTo>
                  <a:pt x="3456" y="1953"/>
                </a:lnTo>
                <a:lnTo>
                  <a:pt x="3454" y="1953"/>
                </a:lnTo>
                <a:lnTo>
                  <a:pt x="3450" y="1953"/>
                </a:lnTo>
                <a:lnTo>
                  <a:pt x="3449" y="1953"/>
                </a:lnTo>
                <a:lnTo>
                  <a:pt x="3445" y="1951"/>
                </a:lnTo>
                <a:lnTo>
                  <a:pt x="3443" y="1951"/>
                </a:lnTo>
                <a:lnTo>
                  <a:pt x="3441" y="1951"/>
                </a:lnTo>
                <a:lnTo>
                  <a:pt x="3439" y="1949"/>
                </a:lnTo>
                <a:lnTo>
                  <a:pt x="3437" y="1947"/>
                </a:lnTo>
                <a:lnTo>
                  <a:pt x="3435" y="1945"/>
                </a:lnTo>
                <a:lnTo>
                  <a:pt x="3433" y="1941"/>
                </a:lnTo>
                <a:lnTo>
                  <a:pt x="3433" y="1940"/>
                </a:lnTo>
                <a:lnTo>
                  <a:pt x="3433" y="1938"/>
                </a:lnTo>
                <a:lnTo>
                  <a:pt x="3435" y="1936"/>
                </a:lnTo>
                <a:lnTo>
                  <a:pt x="3437" y="1932"/>
                </a:lnTo>
                <a:lnTo>
                  <a:pt x="3439" y="1930"/>
                </a:lnTo>
                <a:lnTo>
                  <a:pt x="3441" y="1928"/>
                </a:lnTo>
                <a:lnTo>
                  <a:pt x="3441" y="1926"/>
                </a:lnTo>
                <a:lnTo>
                  <a:pt x="3441" y="1924"/>
                </a:lnTo>
                <a:lnTo>
                  <a:pt x="3443" y="1920"/>
                </a:lnTo>
                <a:lnTo>
                  <a:pt x="3445" y="1916"/>
                </a:lnTo>
                <a:lnTo>
                  <a:pt x="3445" y="1913"/>
                </a:lnTo>
                <a:lnTo>
                  <a:pt x="3445" y="1911"/>
                </a:lnTo>
                <a:lnTo>
                  <a:pt x="3447" y="1907"/>
                </a:lnTo>
                <a:lnTo>
                  <a:pt x="3449" y="1905"/>
                </a:lnTo>
                <a:lnTo>
                  <a:pt x="3449" y="1903"/>
                </a:lnTo>
                <a:lnTo>
                  <a:pt x="3450" y="1901"/>
                </a:lnTo>
                <a:lnTo>
                  <a:pt x="3452" y="1897"/>
                </a:lnTo>
                <a:lnTo>
                  <a:pt x="3452" y="1895"/>
                </a:lnTo>
                <a:lnTo>
                  <a:pt x="3454" y="1893"/>
                </a:lnTo>
                <a:lnTo>
                  <a:pt x="3454" y="1892"/>
                </a:lnTo>
                <a:lnTo>
                  <a:pt x="3456" y="1888"/>
                </a:lnTo>
                <a:lnTo>
                  <a:pt x="3454" y="1886"/>
                </a:lnTo>
                <a:lnTo>
                  <a:pt x="3456" y="1884"/>
                </a:lnTo>
                <a:lnTo>
                  <a:pt x="3458" y="1880"/>
                </a:lnTo>
                <a:lnTo>
                  <a:pt x="3458" y="1876"/>
                </a:lnTo>
                <a:lnTo>
                  <a:pt x="3460" y="1874"/>
                </a:lnTo>
                <a:lnTo>
                  <a:pt x="3462" y="1872"/>
                </a:lnTo>
                <a:lnTo>
                  <a:pt x="3464" y="1870"/>
                </a:lnTo>
                <a:lnTo>
                  <a:pt x="3466" y="1868"/>
                </a:lnTo>
                <a:lnTo>
                  <a:pt x="3466" y="1867"/>
                </a:lnTo>
                <a:lnTo>
                  <a:pt x="3468" y="1865"/>
                </a:lnTo>
                <a:lnTo>
                  <a:pt x="3470" y="1861"/>
                </a:lnTo>
                <a:lnTo>
                  <a:pt x="3472" y="1861"/>
                </a:lnTo>
                <a:lnTo>
                  <a:pt x="3472" y="1859"/>
                </a:lnTo>
                <a:lnTo>
                  <a:pt x="3474" y="1857"/>
                </a:lnTo>
                <a:lnTo>
                  <a:pt x="3475" y="1855"/>
                </a:lnTo>
                <a:lnTo>
                  <a:pt x="3475" y="1851"/>
                </a:lnTo>
                <a:lnTo>
                  <a:pt x="3477" y="1849"/>
                </a:lnTo>
                <a:lnTo>
                  <a:pt x="3481" y="1845"/>
                </a:lnTo>
                <a:lnTo>
                  <a:pt x="3481" y="1844"/>
                </a:lnTo>
                <a:lnTo>
                  <a:pt x="3483" y="1842"/>
                </a:lnTo>
                <a:lnTo>
                  <a:pt x="3483" y="1840"/>
                </a:lnTo>
                <a:lnTo>
                  <a:pt x="3485" y="1840"/>
                </a:lnTo>
                <a:lnTo>
                  <a:pt x="3487" y="1836"/>
                </a:lnTo>
                <a:lnTo>
                  <a:pt x="3491" y="1832"/>
                </a:lnTo>
                <a:lnTo>
                  <a:pt x="3493" y="1828"/>
                </a:lnTo>
                <a:lnTo>
                  <a:pt x="3495" y="1828"/>
                </a:lnTo>
                <a:lnTo>
                  <a:pt x="3497" y="1828"/>
                </a:lnTo>
                <a:lnTo>
                  <a:pt x="3498" y="1826"/>
                </a:lnTo>
                <a:lnTo>
                  <a:pt x="3500" y="1826"/>
                </a:lnTo>
                <a:lnTo>
                  <a:pt x="3502" y="1824"/>
                </a:lnTo>
                <a:lnTo>
                  <a:pt x="3504" y="1822"/>
                </a:lnTo>
                <a:lnTo>
                  <a:pt x="3506" y="1820"/>
                </a:lnTo>
                <a:lnTo>
                  <a:pt x="3506" y="1819"/>
                </a:lnTo>
                <a:lnTo>
                  <a:pt x="3508" y="1817"/>
                </a:lnTo>
                <a:lnTo>
                  <a:pt x="3510" y="1815"/>
                </a:lnTo>
                <a:lnTo>
                  <a:pt x="3512" y="1811"/>
                </a:lnTo>
                <a:lnTo>
                  <a:pt x="3514" y="1809"/>
                </a:lnTo>
                <a:lnTo>
                  <a:pt x="3518" y="1805"/>
                </a:lnTo>
                <a:lnTo>
                  <a:pt x="3520" y="1803"/>
                </a:lnTo>
                <a:lnTo>
                  <a:pt x="3522" y="1801"/>
                </a:lnTo>
                <a:lnTo>
                  <a:pt x="3523" y="1799"/>
                </a:lnTo>
                <a:lnTo>
                  <a:pt x="3525" y="1797"/>
                </a:lnTo>
                <a:lnTo>
                  <a:pt x="3527" y="1794"/>
                </a:lnTo>
                <a:lnTo>
                  <a:pt x="3529" y="1792"/>
                </a:lnTo>
                <a:lnTo>
                  <a:pt x="3531" y="1790"/>
                </a:lnTo>
                <a:lnTo>
                  <a:pt x="3533" y="1786"/>
                </a:lnTo>
                <a:lnTo>
                  <a:pt x="3533" y="1784"/>
                </a:lnTo>
                <a:lnTo>
                  <a:pt x="3533" y="1780"/>
                </a:lnTo>
                <a:lnTo>
                  <a:pt x="3533" y="1778"/>
                </a:lnTo>
                <a:lnTo>
                  <a:pt x="3535" y="1774"/>
                </a:lnTo>
                <a:lnTo>
                  <a:pt x="3535" y="1773"/>
                </a:lnTo>
                <a:lnTo>
                  <a:pt x="3535" y="1769"/>
                </a:lnTo>
                <a:lnTo>
                  <a:pt x="3537" y="1767"/>
                </a:lnTo>
                <a:lnTo>
                  <a:pt x="3541" y="1765"/>
                </a:lnTo>
                <a:lnTo>
                  <a:pt x="3543" y="1761"/>
                </a:lnTo>
                <a:lnTo>
                  <a:pt x="3545" y="1757"/>
                </a:lnTo>
                <a:lnTo>
                  <a:pt x="3545" y="1753"/>
                </a:lnTo>
                <a:lnTo>
                  <a:pt x="3546" y="1749"/>
                </a:lnTo>
                <a:lnTo>
                  <a:pt x="3546" y="1748"/>
                </a:lnTo>
                <a:lnTo>
                  <a:pt x="3548" y="1746"/>
                </a:lnTo>
                <a:lnTo>
                  <a:pt x="3550" y="1746"/>
                </a:lnTo>
                <a:lnTo>
                  <a:pt x="3552" y="1746"/>
                </a:lnTo>
                <a:lnTo>
                  <a:pt x="3554" y="1746"/>
                </a:lnTo>
                <a:lnTo>
                  <a:pt x="3556" y="1744"/>
                </a:lnTo>
                <a:lnTo>
                  <a:pt x="3558" y="1742"/>
                </a:lnTo>
                <a:lnTo>
                  <a:pt x="3558" y="1740"/>
                </a:lnTo>
                <a:lnTo>
                  <a:pt x="3560" y="1738"/>
                </a:lnTo>
                <a:lnTo>
                  <a:pt x="3560" y="1736"/>
                </a:lnTo>
                <a:lnTo>
                  <a:pt x="3558" y="1734"/>
                </a:lnTo>
                <a:lnTo>
                  <a:pt x="3560" y="1732"/>
                </a:lnTo>
                <a:lnTo>
                  <a:pt x="3564" y="1730"/>
                </a:lnTo>
                <a:lnTo>
                  <a:pt x="3566" y="1728"/>
                </a:lnTo>
                <a:lnTo>
                  <a:pt x="3568" y="1726"/>
                </a:lnTo>
                <a:lnTo>
                  <a:pt x="3570" y="1726"/>
                </a:lnTo>
                <a:lnTo>
                  <a:pt x="3571" y="1723"/>
                </a:lnTo>
                <a:lnTo>
                  <a:pt x="3575" y="1721"/>
                </a:lnTo>
                <a:lnTo>
                  <a:pt x="3575" y="1719"/>
                </a:lnTo>
                <a:lnTo>
                  <a:pt x="3575" y="1715"/>
                </a:lnTo>
                <a:lnTo>
                  <a:pt x="3573" y="1717"/>
                </a:lnTo>
                <a:lnTo>
                  <a:pt x="3571" y="1719"/>
                </a:lnTo>
                <a:lnTo>
                  <a:pt x="3570" y="1721"/>
                </a:lnTo>
                <a:lnTo>
                  <a:pt x="3568" y="1723"/>
                </a:lnTo>
                <a:lnTo>
                  <a:pt x="3566" y="1725"/>
                </a:lnTo>
                <a:lnTo>
                  <a:pt x="3566" y="1726"/>
                </a:lnTo>
                <a:lnTo>
                  <a:pt x="3564" y="1728"/>
                </a:lnTo>
                <a:lnTo>
                  <a:pt x="3560" y="1730"/>
                </a:lnTo>
                <a:lnTo>
                  <a:pt x="3558" y="1732"/>
                </a:lnTo>
                <a:lnTo>
                  <a:pt x="3556" y="1734"/>
                </a:lnTo>
                <a:lnTo>
                  <a:pt x="3556" y="1736"/>
                </a:lnTo>
                <a:lnTo>
                  <a:pt x="3556" y="1738"/>
                </a:lnTo>
                <a:lnTo>
                  <a:pt x="3556" y="1740"/>
                </a:lnTo>
                <a:lnTo>
                  <a:pt x="3554" y="1742"/>
                </a:lnTo>
                <a:lnTo>
                  <a:pt x="3550" y="1744"/>
                </a:lnTo>
                <a:lnTo>
                  <a:pt x="3545" y="1744"/>
                </a:lnTo>
                <a:lnTo>
                  <a:pt x="3543" y="1746"/>
                </a:lnTo>
                <a:lnTo>
                  <a:pt x="3545" y="1746"/>
                </a:lnTo>
                <a:lnTo>
                  <a:pt x="3543" y="1749"/>
                </a:lnTo>
                <a:lnTo>
                  <a:pt x="3541" y="1753"/>
                </a:lnTo>
                <a:lnTo>
                  <a:pt x="3539" y="1755"/>
                </a:lnTo>
                <a:lnTo>
                  <a:pt x="3539" y="1757"/>
                </a:lnTo>
                <a:lnTo>
                  <a:pt x="3539" y="1759"/>
                </a:lnTo>
                <a:lnTo>
                  <a:pt x="3537" y="1761"/>
                </a:lnTo>
                <a:lnTo>
                  <a:pt x="3535" y="1763"/>
                </a:lnTo>
                <a:lnTo>
                  <a:pt x="3533" y="1765"/>
                </a:lnTo>
                <a:lnTo>
                  <a:pt x="3533" y="1767"/>
                </a:lnTo>
                <a:lnTo>
                  <a:pt x="3533" y="1769"/>
                </a:lnTo>
                <a:lnTo>
                  <a:pt x="3533" y="1771"/>
                </a:lnTo>
                <a:lnTo>
                  <a:pt x="3533" y="1773"/>
                </a:lnTo>
                <a:lnTo>
                  <a:pt x="3531" y="1776"/>
                </a:lnTo>
                <a:lnTo>
                  <a:pt x="3531" y="1778"/>
                </a:lnTo>
                <a:lnTo>
                  <a:pt x="3529" y="1784"/>
                </a:lnTo>
                <a:lnTo>
                  <a:pt x="3527" y="1788"/>
                </a:lnTo>
                <a:lnTo>
                  <a:pt x="3525" y="1790"/>
                </a:lnTo>
                <a:lnTo>
                  <a:pt x="3523" y="1794"/>
                </a:lnTo>
                <a:lnTo>
                  <a:pt x="3522" y="1796"/>
                </a:lnTo>
                <a:lnTo>
                  <a:pt x="3520" y="1796"/>
                </a:lnTo>
                <a:lnTo>
                  <a:pt x="3520" y="1799"/>
                </a:lnTo>
                <a:lnTo>
                  <a:pt x="3518" y="1801"/>
                </a:lnTo>
                <a:lnTo>
                  <a:pt x="3516" y="1803"/>
                </a:lnTo>
                <a:lnTo>
                  <a:pt x="3514" y="1805"/>
                </a:lnTo>
                <a:lnTo>
                  <a:pt x="3512" y="1807"/>
                </a:lnTo>
                <a:lnTo>
                  <a:pt x="3510" y="1811"/>
                </a:lnTo>
                <a:lnTo>
                  <a:pt x="3508" y="1811"/>
                </a:lnTo>
                <a:lnTo>
                  <a:pt x="3508" y="1813"/>
                </a:lnTo>
                <a:lnTo>
                  <a:pt x="3506" y="1813"/>
                </a:lnTo>
                <a:lnTo>
                  <a:pt x="3504" y="1815"/>
                </a:lnTo>
                <a:lnTo>
                  <a:pt x="3502" y="1817"/>
                </a:lnTo>
                <a:lnTo>
                  <a:pt x="3500" y="1817"/>
                </a:lnTo>
                <a:lnTo>
                  <a:pt x="3500" y="1819"/>
                </a:lnTo>
                <a:lnTo>
                  <a:pt x="3498" y="1819"/>
                </a:lnTo>
                <a:lnTo>
                  <a:pt x="3495" y="1819"/>
                </a:lnTo>
                <a:lnTo>
                  <a:pt x="3493" y="1820"/>
                </a:lnTo>
                <a:lnTo>
                  <a:pt x="3491" y="1820"/>
                </a:lnTo>
                <a:lnTo>
                  <a:pt x="3489" y="1822"/>
                </a:lnTo>
                <a:lnTo>
                  <a:pt x="3487" y="1824"/>
                </a:lnTo>
                <a:lnTo>
                  <a:pt x="3485" y="1826"/>
                </a:lnTo>
                <a:lnTo>
                  <a:pt x="3485" y="1828"/>
                </a:lnTo>
                <a:lnTo>
                  <a:pt x="3483" y="1830"/>
                </a:lnTo>
                <a:lnTo>
                  <a:pt x="3483" y="1832"/>
                </a:lnTo>
                <a:lnTo>
                  <a:pt x="3483" y="1834"/>
                </a:lnTo>
                <a:lnTo>
                  <a:pt x="3481" y="1836"/>
                </a:lnTo>
                <a:lnTo>
                  <a:pt x="3479" y="1840"/>
                </a:lnTo>
                <a:lnTo>
                  <a:pt x="3479" y="1842"/>
                </a:lnTo>
                <a:lnTo>
                  <a:pt x="3477" y="1844"/>
                </a:lnTo>
                <a:lnTo>
                  <a:pt x="3475" y="1845"/>
                </a:lnTo>
                <a:lnTo>
                  <a:pt x="3474" y="1845"/>
                </a:lnTo>
                <a:lnTo>
                  <a:pt x="3474" y="1847"/>
                </a:lnTo>
                <a:lnTo>
                  <a:pt x="3472" y="1849"/>
                </a:lnTo>
                <a:lnTo>
                  <a:pt x="3470" y="1853"/>
                </a:lnTo>
                <a:lnTo>
                  <a:pt x="3468" y="1855"/>
                </a:lnTo>
                <a:lnTo>
                  <a:pt x="3466" y="1857"/>
                </a:lnTo>
                <a:lnTo>
                  <a:pt x="3464" y="1861"/>
                </a:lnTo>
                <a:lnTo>
                  <a:pt x="3462" y="1863"/>
                </a:lnTo>
                <a:lnTo>
                  <a:pt x="3460" y="1865"/>
                </a:lnTo>
                <a:lnTo>
                  <a:pt x="3458" y="1867"/>
                </a:lnTo>
                <a:lnTo>
                  <a:pt x="3458" y="1870"/>
                </a:lnTo>
                <a:lnTo>
                  <a:pt x="3456" y="1870"/>
                </a:lnTo>
                <a:lnTo>
                  <a:pt x="3454" y="1870"/>
                </a:lnTo>
                <a:lnTo>
                  <a:pt x="3452" y="1872"/>
                </a:lnTo>
                <a:lnTo>
                  <a:pt x="3450" y="1874"/>
                </a:lnTo>
                <a:lnTo>
                  <a:pt x="3450" y="1876"/>
                </a:lnTo>
                <a:lnTo>
                  <a:pt x="3449" y="1878"/>
                </a:lnTo>
                <a:lnTo>
                  <a:pt x="3449" y="1880"/>
                </a:lnTo>
                <a:lnTo>
                  <a:pt x="3449" y="1882"/>
                </a:lnTo>
                <a:lnTo>
                  <a:pt x="3449" y="1884"/>
                </a:lnTo>
                <a:lnTo>
                  <a:pt x="3447" y="1884"/>
                </a:lnTo>
                <a:lnTo>
                  <a:pt x="3447" y="1886"/>
                </a:lnTo>
                <a:lnTo>
                  <a:pt x="3445" y="1888"/>
                </a:lnTo>
                <a:lnTo>
                  <a:pt x="3443" y="1890"/>
                </a:lnTo>
                <a:lnTo>
                  <a:pt x="3443" y="1888"/>
                </a:lnTo>
                <a:lnTo>
                  <a:pt x="3443" y="1886"/>
                </a:lnTo>
                <a:lnTo>
                  <a:pt x="3443" y="1884"/>
                </a:lnTo>
                <a:lnTo>
                  <a:pt x="3443" y="1882"/>
                </a:lnTo>
                <a:lnTo>
                  <a:pt x="3445" y="1878"/>
                </a:lnTo>
                <a:lnTo>
                  <a:pt x="3445" y="1876"/>
                </a:lnTo>
                <a:lnTo>
                  <a:pt x="3445" y="1874"/>
                </a:lnTo>
                <a:lnTo>
                  <a:pt x="3445" y="1870"/>
                </a:lnTo>
                <a:lnTo>
                  <a:pt x="3447" y="1867"/>
                </a:lnTo>
                <a:lnTo>
                  <a:pt x="3445" y="1863"/>
                </a:lnTo>
                <a:lnTo>
                  <a:pt x="3445" y="1861"/>
                </a:lnTo>
                <a:lnTo>
                  <a:pt x="3447" y="1859"/>
                </a:lnTo>
                <a:lnTo>
                  <a:pt x="3449" y="1857"/>
                </a:lnTo>
                <a:lnTo>
                  <a:pt x="3450" y="1857"/>
                </a:lnTo>
                <a:lnTo>
                  <a:pt x="3454" y="1855"/>
                </a:lnTo>
                <a:lnTo>
                  <a:pt x="3456" y="1855"/>
                </a:lnTo>
                <a:lnTo>
                  <a:pt x="3458" y="1853"/>
                </a:lnTo>
                <a:lnTo>
                  <a:pt x="3460" y="1851"/>
                </a:lnTo>
                <a:lnTo>
                  <a:pt x="3456" y="1851"/>
                </a:lnTo>
                <a:lnTo>
                  <a:pt x="3456" y="1849"/>
                </a:lnTo>
                <a:lnTo>
                  <a:pt x="3456" y="1847"/>
                </a:lnTo>
                <a:lnTo>
                  <a:pt x="3456" y="1845"/>
                </a:lnTo>
                <a:lnTo>
                  <a:pt x="3454" y="1844"/>
                </a:lnTo>
                <a:lnTo>
                  <a:pt x="3454" y="1842"/>
                </a:lnTo>
                <a:lnTo>
                  <a:pt x="3452" y="1842"/>
                </a:lnTo>
                <a:lnTo>
                  <a:pt x="3454" y="1845"/>
                </a:lnTo>
                <a:lnTo>
                  <a:pt x="3454" y="1847"/>
                </a:lnTo>
                <a:lnTo>
                  <a:pt x="3454" y="1851"/>
                </a:lnTo>
                <a:lnTo>
                  <a:pt x="3452" y="1853"/>
                </a:lnTo>
                <a:lnTo>
                  <a:pt x="3449" y="1853"/>
                </a:lnTo>
                <a:lnTo>
                  <a:pt x="3447" y="1853"/>
                </a:lnTo>
                <a:lnTo>
                  <a:pt x="3443" y="1855"/>
                </a:lnTo>
                <a:lnTo>
                  <a:pt x="3443" y="1859"/>
                </a:lnTo>
                <a:lnTo>
                  <a:pt x="3441" y="1863"/>
                </a:lnTo>
                <a:lnTo>
                  <a:pt x="3441" y="1867"/>
                </a:lnTo>
                <a:lnTo>
                  <a:pt x="3441" y="1870"/>
                </a:lnTo>
                <a:lnTo>
                  <a:pt x="3441" y="1874"/>
                </a:lnTo>
                <a:lnTo>
                  <a:pt x="3439" y="1880"/>
                </a:lnTo>
                <a:lnTo>
                  <a:pt x="3439" y="1884"/>
                </a:lnTo>
                <a:lnTo>
                  <a:pt x="3437" y="1888"/>
                </a:lnTo>
                <a:lnTo>
                  <a:pt x="3435" y="1888"/>
                </a:lnTo>
                <a:lnTo>
                  <a:pt x="3435" y="1890"/>
                </a:lnTo>
                <a:lnTo>
                  <a:pt x="3433" y="1890"/>
                </a:lnTo>
                <a:lnTo>
                  <a:pt x="3433" y="1893"/>
                </a:lnTo>
                <a:lnTo>
                  <a:pt x="3431" y="1897"/>
                </a:lnTo>
                <a:lnTo>
                  <a:pt x="3429" y="1899"/>
                </a:lnTo>
                <a:lnTo>
                  <a:pt x="3429" y="1897"/>
                </a:lnTo>
                <a:lnTo>
                  <a:pt x="3427" y="1893"/>
                </a:lnTo>
                <a:lnTo>
                  <a:pt x="3427" y="1890"/>
                </a:lnTo>
                <a:lnTo>
                  <a:pt x="3426" y="1888"/>
                </a:lnTo>
                <a:lnTo>
                  <a:pt x="3424" y="1886"/>
                </a:lnTo>
                <a:lnTo>
                  <a:pt x="3422" y="1884"/>
                </a:lnTo>
                <a:lnTo>
                  <a:pt x="3420" y="1884"/>
                </a:lnTo>
                <a:lnTo>
                  <a:pt x="3418" y="1886"/>
                </a:lnTo>
                <a:lnTo>
                  <a:pt x="3420" y="1888"/>
                </a:lnTo>
                <a:lnTo>
                  <a:pt x="3424" y="1890"/>
                </a:lnTo>
                <a:lnTo>
                  <a:pt x="3422" y="1892"/>
                </a:lnTo>
                <a:lnTo>
                  <a:pt x="3424" y="1892"/>
                </a:lnTo>
                <a:lnTo>
                  <a:pt x="3426" y="1893"/>
                </a:lnTo>
                <a:lnTo>
                  <a:pt x="3426" y="1897"/>
                </a:lnTo>
                <a:lnTo>
                  <a:pt x="3426" y="1901"/>
                </a:lnTo>
                <a:lnTo>
                  <a:pt x="3426" y="1903"/>
                </a:lnTo>
                <a:lnTo>
                  <a:pt x="3426" y="1905"/>
                </a:lnTo>
                <a:lnTo>
                  <a:pt x="3424" y="1907"/>
                </a:lnTo>
                <a:lnTo>
                  <a:pt x="3420" y="1911"/>
                </a:lnTo>
                <a:lnTo>
                  <a:pt x="3420" y="1915"/>
                </a:lnTo>
                <a:lnTo>
                  <a:pt x="3418" y="1918"/>
                </a:lnTo>
                <a:lnTo>
                  <a:pt x="3418" y="1922"/>
                </a:lnTo>
                <a:lnTo>
                  <a:pt x="3418" y="1926"/>
                </a:lnTo>
                <a:lnTo>
                  <a:pt x="3418" y="1930"/>
                </a:lnTo>
                <a:lnTo>
                  <a:pt x="3418" y="1934"/>
                </a:lnTo>
                <a:lnTo>
                  <a:pt x="3418" y="1938"/>
                </a:lnTo>
                <a:lnTo>
                  <a:pt x="3418" y="1940"/>
                </a:lnTo>
                <a:lnTo>
                  <a:pt x="3420" y="1945"/>
                </a:lnTo>
                <a:lnTo>
                  <a:pt x="3418" y="1947"/>
                </a:lnTo>
                <a:lnTo>
                  <a:pt x="3416" y="1949"/>
                </a:lnTo>
                <a:lnTo>
                  <a:pt x="3418" y="1951"/>
                </a:lnTo>
                <a:lnTo>
                  <a:pt x="3418" y="1955"/>
                </a:lnTo>
                <a:lnTo>
                  <a:pt x="3420" y="1959"/>
                </a:lnTo>
                <a:lnTo>
                  <a:pt x="3422" y="1963"/>
                </a:lnTo>
                <a:lnTo>
                  <a:pt x="3424" y="1964"/>
                </a:lnTo>
                <a:lnTo>
                  <a:pt x="3424" y="1966"/>
                </a:lnTo>
                <a:lnTo>
                  <a:pt x="3426" y="1970"/>
                </a:lnTo>
                <a:lnTo>
                  <a:pt x="3426" y="1972"/>
                </a:lnTo>
                <a:lnTo>
                  <a:pt x="3427" y="1974"/>
                </a:lnTo>
                <a:lnTo>
                  <a:pt x="3427" y="1976"/>
                </a:lnTo>
                <a:lnTo>
                  <a:pt x="3429" y="1980"/>
                </a:lnTo>
                <a:lnTo>
                  <a:pt x="3433" y="1980"/>
                </a:lnTo>
                <a:lnTo>
                  <a:pt x="3433" y="1982"/>
                </a:lnTo>
                <a:lnTo>
                  <a:pt x="3435" y="1984"/>
                </a:lnTo>
                <a:lnTo>
                  <a:pt x="3437" y="1986"/>
                </a:lnTo>
                <a:lnTo>
                  <a:pt x="3439" y="1988"/>
                </a:lnTo>
                <a:lnTo>
                  <a:pt x="3443" y="1989"/>
                </a:lnTo>
                <a:lnTo>
                  <a:pt x="3445" y="1991"/>
                </a:lnTo>
                <a:lnTo>
                  <a:pt x="3447" y="1991"/>
                </a:lnTo>
                <a:lnTo>
                  <a:pt x="3447" y="1993"/>
                </a:lnTo>
                <a:lnTo>
                  <a:pt x="3450" y="1993"/>
                </a:lnTo>
                <a:lnTo>
                  <a:pt x="3452" y="1995"/>
                </a:lnTo>
                <a:lnTo>
                  <a:pt x="3456" y="1997"/>
                </a:lnTo>
                <a:lnTo>
                  <a:pt x="3460" y="1997"/>
                </a:lnTo>
                <a:lnTo>
                  <a:pt x="3466" y="1999"/>
                </a:lnTo>
                <a:lnTo>
                  <a:pt x="3470" y="2001"/>
                </a:lnTo>
                <a:lnTo>
                  <a:pt x="3472" y="2001"/>
                </a:lnTo>
                <a:lnTo>
                  <a:pt x="3474" y="2003"/>
                </a:lnTo>
                <a:lnTo>
                  <a:pt x="3475" y="2003"/>
                </a:lnTo>
                <a:lnTo>
                  <a:pt x="3479" y="2005"/>
                </a:lnTo>
                <a:lnTo>
                  <a:pt x="3481" y="2005"/>
                </a:lnTo>
                <a:lnTo>
                  <a:pt x="3485" y="2005"/>
                </a:lnTo>
                <a:lnTo>
                  <a:pt x="3487" y="2009"/>
                </a:lnTo>
                <a:lnTo>
                  <a:pt x="3489" y="2011"/>
                </a:lnTo>
                <a:lnTo>
                  <a:pt x="3491" y="2014"/>
                </a:lnTo>
                <a:lnTo>
                  <a:pt x="3493" y="2016"/>
                </a:lnTo>
                <a:lnTo>
                  <a:pt x="3493" y="2018"/>
                </a:lnTo>
                <a:lnTo>
                  <a:pt x="3493" y="2020"/>
                </a:lnTo>
                <a:lnTo>
                  <a:pt x="3493" y="2024"/>
                </a:lnTo>
                <a:lnTo>
                  <a:pt x="3495" y="2026"/>
                </a:lnTo>
                <a:lnTo>
                  <a:pt x="3495" y="2028"/>
                </a:lnTo>
                <a:lnTo>
                  <a:pt x="3495" y="2032"/>
                </a:lnTo>
                <a:lnTo>
                  <a:pt x="3495" y="2034"/>
                </a:lnTo>
                <a:lnTo>
                  <a:pt x="3493" y="2036"/>
                </a:lnTo>
                <a:lnTo>
                  <a:pt x="3493" y="2039"/>
                </a:lnTo>
                <a:lnTo>
                  <a:pt x="3493" y="2041"/>
                </a:lnTo>
                <a:lnTo>
                  <a:pt x="3493" y="2047"/>
                </a:lnTo>
                <a:lnTo>
                  <a:pt x="3495" y="2051"/>
                </a:lnTo>
                <a:lnTo>
                  <a:pt x="3500" y="2057"/>
                </a:lnTo>
                <a:lnTo>
                  <a:pt x="3504" y="2057"/>
                </a:lnTo>
                <a:lnTo>
                  <a:pt x="3504" y="2055"/>
                </a:lnTo>
                <a:lnTo>
                  <a:pt x="3504" y="2053"/>
                </a:lnTo>
                <a:lnTo>
                  <a:pt x="3500" y="2049"/>
                </a:lnTo>
                <a:lnTo>
                  <a:pt x="3500" y="2045"/>
                </a:lnTo>
                <a:lnTo>
                  <a:pt x="3500" y="2043"/>
                </a:lnTo>
                <a:lnTo>
                  <a:pt x="3506" y="2051"/>
                </a:lnTo>
                <a:lnTo>
                  <a:pt x="3510" y="2055"/>
                </a:lnTo>
                <a:lnTo>
                  <a:pt x="3510" y="2057"/>
                </a:lnTo>
                <a:lnTo>
                  <a:pt x="3510" y="2059"/>
                </a:lnTo>
                <a:lnTo>
                  <a:pt x="3510" y="2060"/>
                </a:lnTo>
                <a:lnTo>
                  <a:pt x="3506" y="2072"/>
                </a:lnTo>
                <a:lnTo>
                  <a:pt x="3502" y="2082"/>
                </a:lnTo>
                <a:lnTo>
                  <a:pt x="3500" y="2082"/>
                </a:lnTo>
                <a:lnTo>
                  <a:pt x="3498" y="2084"/>
                </a:lnTo>
                <a:lnTo>
                  <a:pt x="3495" y="2085"/>
                </a:lnTo>
                <a:lnTo>
                  <a:pt x="3495" y="2089"/>
                </a:lnTo>
                <a:lnTo>
                  <a:pt x="3493" y="2089"/>
                </a:lnTo>
                <a:lnTo>
                  <a:pt x="3489" y="2091"/>
                </a:lnTo>
                <a:lnTo>
                  <a:pt x="3487" y="2093"/>
                </a:lnTo>
                <a:lnTo>
                  <a:pt x="3485" y="2095"/>
                </a:lnTo>
                <a:lnTo>
                  <a:pt x="3483" y="2097"/>
                </a:lnTo>
                <a:lnTo>
                  <a:pt x="3479" y="2099"/>
                </a:lnTo>
                <a:lnTo>
                  <a:pt x="3477" y="2101"/>
                </a:lnTo>
                <a:lnTo>
                  <a:pt x="3477" y="2103"/>
                </a:lnTo>
                <a:lnTo>
                  <a:pt x="3475" y="2103"/>
                </a:lnTo>
                <a:lnTo>
                  <a:pt x="3474" y="2105"/>
                </a:lnTo>
                <a:lnTo>
                  <a:pt x="3472" y="2107"/>
                </a:lnTo>
                <a:lnTo>
                  <a:pt x="3472" y="2108"/>
                </a:lnTo>
                <a:lnTo>
                  <a:pt x="3470" y="2108"/>
                </a:lnTo>
                <a:lnTo>
                  <a:pt x="3468" y="2112"/>
                </a:lnTo>
                <a:lnTo>
                  <a:pt x="3466" y="2114"/>
                </a:lnTo>
                <a:lnTo>
                  <a:pt x="3462" y="2114"/>
                </a:lnTo>
                <a:lnTo>
                  <a:pt x="3462" y="2112"/>
                </a:lnTo>
                <a:lnTo>
                  <a:pt x="3464" y="2108"/>
                </a:lnTo>
                <a:lnTo>
                  <a:pt x="3464" y="2107"/>
                </a:lnTo>
                <a:lnTo>
                  <a:pt x="3464" y="2105"/>
                </a:lnTo>
                <a:lnTo>
                  <a:pt x="3466" y="2101"/>
                </a:lnTo>
                <a:lnTo>
                  <a:pt x="3466" y="2099"/>
                </a:lnTo>
                <a:lnTo>
                  <a:pt x="3466" y="2097"/>
                </a:lnTo>
                <a:lnTo>
                  <a:pt x="3464" y="2095"/>
                </a:lnTo>
                <a:lnTo>
                  <a:pt x="3464" y="2093"/>
                </a:lnTo>
                <a:lnTo>
                  <a:pt x="3464" y="2091"/>
                </a:lnTo>
                <a:lnTo>
                  <a:pt x="3464" y="2089"/>
                </a:lnTo>
                <a:lnTo>
                  <a:pt x="3464" y="2085"/>
                </a:lnTo>
                <a:lnTo>
                  <a:pt x="3462" y="2084"/>
                </a:lnTo>
                <a:lnTo>
                  <a:pt x="3460" y="2080"/>
                </a:lnTo>
                <a:lnTo>
                  <a:pt x="3458" y="2078"/>
                </a:lnTo>
                <a:lnTo>
                  <a:pt x="3456" y="2078"/>
                </a:lnTo>
                <a:lnTo>
                  <a:pt x="3452" y="2076"/>
                </a:lnTo>
                <a:lnTo>
                  <a:pt x="3449" y="2074"/>
                </a:lnTo>
                <a:lnTo>
                  <a:pt x="3445" y="2070"/>
                </a:lnTo>
                <a:lnTo>
                  <a:pt x="3443" y="2068"/>
                </a:lnTo>
                <a:lnTo>
                  <a:pt x="3441" y="2066"/>
                </a:lnTo>
                <a:lnTo>
                  <a:pt x="3437" y="2064"/>
                </a:lnTo>
                <a:lnTo>
                  <a:pt x="3435" y="2064"/>
                </a:lnTo>
                <a:lnTo>
                  <a:pt x="3435" y="2066"/>
                </a:lnTo>
                <a:lnTo>
                  <a:pt x="3431" y="2066"/>
                </a:lnTo>
                <a:lnTo>
                  <a:pt x="3429" y="2066"/>
                </a:lnTo>
                <a:lnTo>
                  <a:pt x="3427" y="2068"/>
                </a:lnTo>
                <a:lnTo>
                  <a:pt x="3426" y="2070"/>
                </a:lnTo>
                <a:lnTo>
                  <a:pt x="3424" y="2072"/>
                </a:lnTo>
                <a:lnTo>
                  <a:pt x="3422" y="2076"/>
                </a:lnTo>
                <a:lnTo>
                  <a:pt x="3420" y="2078"/>
                </a:lnTo>
                <a:lnTo>
                  <a:pt x="3416" y="2078"/>
                </a:lnTo>
                <a:lnTo>
                  <a:pt x="3412" y="2078"/>
                </a:lnTo>
                <a:lnTo>
                  <a:pt x="3408" y="2078"/>
                </a:lnTo>
                <a:lnTo>
                  <a:pt x="3406" y="2076"/>
                </a:lnTo>
                <a:lnTo>
                  <a:pt x="3404" y="2076"/>
                </a:lnTo>
                <a:lnTo>
                  <a:pt x="3404" y="2074"/>
                </a:lnTo>
                <a:lnTo>
                  <a:pt x="3401" y="2072"/>
                </a:lnTo>
                <a:lnTo>
                  <a:pt x="3399" y="2072"/>
                </a:lnTo>
                <a:lnTo>
                  <a:pt x="3395" y="2068"/>
                </a:lnTo>
                <a:lnTo>
                  <a:pt x="3393" y="2068"/>
                </a:lnTo>
                <a:lnTo>
                  <a:pt x="3389" y="2068"/>
                </a:lnTo>
                <a:lnTo>
                  <a:pt x="3389" y="2070"/>
                </a:lnTo>
                <a:lnTo>
                  <a:pt x="3387" y="2072"/>
                </a:lnTo>
                <a:lnTo>
                  <a:pt x="3385" y="2076"/>
                </a:lnTo>
                <a:lnTo>
                  <a:pt x="3383" y="2078"/>
                </a:lnTo>
                <a:lnTo>
                  <a:pt x="3381" y="2080"/>
                </a:lnTo>
                <a:lnTo>
                  <a:pt x="3379" y="2080"/>
                </a:lnTo>
                <a:lnTo>
                  <a:pt x="3376" y="2080"/>
                </a:lnTo>
                <a:lnTo>
                  <a:pt x="3374" y="2080"/>
                </a:lnTo>
                <a:lnTo>
                  <a:pt x="3372" y="2078"/>
                </a:lnTo>
                <a:lnTo>
                  <a:pt x="3370" y="2076"/>
                </a:lnTo>
                <a:lnTo>
                  <a:pt x="3370" y="2074"/>
                </a:lnTo>
                <a:lnTo>
                  <a:pt x="3370" y="2076"/>
                </a:lnTo>
                <a:lnTo>
                  <a:pt x="3372" y="2080"/>
                </a:lnTo>
                <a:lnTo>
                  <a:pt x="3374" y="2080"/>
                </a:lnTo>
                <a:lnTo>
                  <a:pt x="3376" y="2082"/>
                </a:lnTo>
                <a:lnTo>
                  <a:pt x="3377" y="2082"/>
                </a:lnTo>
                <a:lnTo>
                  <a:pt x="3379" y="2082"/>
                </a:lnTo>
                <a:lnTo>
                  <a:pt x="3383" y="2080"/>
                </a:lnTo>
                <a:lnTo>
                  <a:pt x="3385" y="2076"/>
                </a:lnTo>
                <a:lnTo>
                  <a:pt x="3389" y="2072"/>
                </a:lnTo>
                <a:lnTo>
                  <a:pt x="3391" y="2070"/>
                </a:lnTo>
                <a:lnTo>
                  <a:pt x="3395" y="2070"/>
                </a:lnTo>
                <a:lnTo>
                  <a:pt x="3395" y="2072"/>
                </a:lnTo>
                <a:lnTo>
                  <a:pt x="3399" y="2074"/>
                </a:lnTo>
                <a:lnTo>
                  <a:pt x="3402" y="2076"/>
                </a:lnTo>
                <a:lnTo>
                  <a:pt x="3404" y="2080"/>
                </a:lnTo>
                <a:lnTo>
                  <a:pt x="3406" y="2082"/>
                </a:lnTo>
                <a:lnTo>
                  <a:pt x="3412" y="2082"/>
                </a:lnTo>
                <a:lnTo>
                  <a:pt x="3416" y="2082"/>
                </a:lnTo>
                <a:lnTo>
                  <a:pt x="3420" y="2089"/>
                </a:lnTo>
                <a:lnTo>
                  <a:pt x="3422" y="2089"/>
                </a:lnTo>
                <a:lnTo>
                  <a:pt x="3424" y="2089"/>
                </a:lnTo>
                <a:lnTo>
                  <a:pt x="3426" y="2089"/>
                </a:lnTo>
                <a:lnTo>
                  <a:pt x="3429" y="2085"/>
                </a:lnTo>
                <a:lnTo>
                  <a:pt x="3431" y="2085"/>
                </a:lnTo>
                <a:lnTo>
                  <a:pt x="3433" y="2087"/>
                </a:lnTo>
                <a:lnTo>
                  <a:pt x="3437" y="2089"/>
                </a:lnTo>
                <a:lnTo>
                  <a:pt x="3441" y="2089"/>
                </a:lnTo>
                <a:lnTo>
                  <a:pt x="3445" y="2093"/>
                </a:lnTo>
                <a:lnTo>
                  <a:pt x="3447" y="2095"/>
                </a:lnTo>
                <a:lnTo>
                  <a:pt x="3447" y="2097"/>
                </a:lnTo>
                <a:lnTo>
                  <a:pt x="3449" y="2099"/>
                </a:lnTo>
                <a:lnTo>
                  <a:pt x="3449" y="2101"/>
                </a:lnTo>
                <a:lnTo>
                  <a:pt x="3450" y="2105"/>
                </a:lnTo>
                <a:lnTo>
                  <a:pt x="3454" y="2108"/>
                </a:lnTo>
                <a:lnTo>
                  <a:pt x="3456" y="2110"/>
                </a:lnTo>
                <a:lnTo>
                  <a:pt x="3456" y="2112"/>
                </a:lnTo>
                <a:lnTo>
                  <a:pt x="3458" y="2114"/>
                </a:lnTo>
                <a:lnTo>
                  <a:pt x="3456" y="2118"/>
                </a:lnTo>
                <a:lnTo>
                  <a:pt x="3456" y="2122"/>
                </a:lnTo>
                <a:lnTo>
                  <a:pt x="3456" y="2124"/>
                </a:lnTo>
                <a:lnTo>
                  <a:pt x="3456" y="2126"/>
                </a:lnTo>
                <a:lnTo>
                  <a:pt x="3456" y="2128"/>
                </a:lnTo>
                <a:lnTo>
                  <a:pt x="3452" y="2130"/>
                </a:lnTo>
                <a:lnTo>
                  <a:pt x="3450" y="2130"/>
                </a:lnTo>
                <a:lnTo>
                  <a:pt x="3449" y="2130"/>
                </a:lnTo>
                <a:lnTo>
                  <a:pt x="3447" y="2132"/>
                </a:lnTo>
                <a:lnTo>
                  <a:pt x="3443" y="2132"/>
                </a:lnTo>
                <a:lnTo>
                  <a:pt x="3441" y="2133"/>
                </a:lnTo>
                <a:lnTo>
                  <a:pt x="3439" y="2135"/>
                </a:lnTo>
                <a:lnTo>
                  <a:pt x="3437" y="2135"/>
                </a:lnTo>
                <a:lnTo>
                  <a:pt x="3435" y="2137"/>
                </a:lnTo>
                <a:lnTo>
                  <a:pt x="3433" y="2135"/>
                </a:lnTo>
                <a:lnTo>
                  <a:pt x="3433" y="2133"/>
                </a:lnTo>
                <a:lnTo>
                  <a:pt x="3435" y="2132"/>
                </a:lnTo>
                <a:lnTo>
                  <a:pt x="3439" y="2130"/>
                </a:lnTo>
                <a:lnTo>
                  <a:pt x="3441" y="2128"/>
                </a:lnTo>
                <a:lnTo>
                  <a:pt x="3441" y="2126"/>
                </a:lnTo>
                <a:lnTo>
                  <a:pt x="3441" y="2124"/>
                </a:lnTo>
                <a:lnTo>
                  <a:pt x="3441" y="2122"/>
                </a:lnTo>
                <a:lnTo>
                  <a:pt x="3441" y="2120"/>
                </a:lnTo>
                <a:lnTo>
                  <a:pt x="3441" y="2118"/>
                </a:lnTo>
                <a:lnTo>
                  <a:pt x="3441" y="2116"/>
                </a:lnTo>
                <a:lnTo>
                  <a:pt x="3439" y="2112"/>
                </a:lnTo>
                <a:lnTo>
                  <a:pt x="3437" y="2112"/>
                </a:lnTo>
                <a:lnTo>
                  <a:pt x="3437" y="2110"/>
                </a:lnTo>
                <a:lnTo>
                  <a:pt x="3433" y="2108"/>
                </a:lnTo>
                <a:lnTo>
                  <a:pt x="3431" y="2108"/>
                </a:lnTo>
                <a:lnTo>
                  <a:pt x="3429" y="2107"/>
                </a:lnTo>
                <a:lnTo>
                  <a:pt x="3427" y="2107"/>
                </a:lnTo>
                <a:lnTo>
                  <a:pt x="3424" y="2105"/>
                </a:lnTo>
                <a:lnTo>
                  <a:pt x="3420" y="2105"/>
                </a:lnTo>
                <a:lnTo>
                  <a:pt x="3416" y="2103"/>
                </a:lnTo>
                <a:lnTo>
                  <a:pt x="3414" y="2103"/>
                </a:lnTo>
                <a:lnTo>
                  <a:pt x="3408" y="2105"/>
                </a:lnTo>
                <a:lnTo>
                  <a:pt x="3406" y="2105"/>
                </a:lnTo>
                <a:lnTo>
                  <a:pt x="3404" y="2105"/>
                </a:lnTo>
                <a:lnTo>
                  <a:pt x="3401" y="2105"/>
                </a:lnTo>
                <a:lnTo>
                  <a:pt x="3397" y="2103"/>
                </a:lnTo>
                <a:lnTo>
                  <a:pt x="3393" y="2101"/>
                </a:lnTo>
                <a:lnTo>
                  <a:pt x="3391" y="2099"/>
                </a:lnTo>
                <a:lnTo>
                  <a:pt x="3389" y="2099"/>
                </a:lnTo>
                <a:lnTo>
                  <a:pt x="3387" y="2097"/>
                </a:lnTo>
                <a:lnTo>
                  <a:pt x="3383" y="2095"/>
                </a:lnTo>
                <a:lnTo>
                  <a:pt x="3379" y="2095"/>
                </a:lnTo>
                <a:lnTo>
                  <a:pt x="3376" y="2097"/>
                </a:lnTo>
                <a:lnTo>
                  <a:pt x="3374" y="2097"/>
                </a:lnTo>
                <a:lnTo>
                  <a:pt x="3370" y="2097"/>
                </a:lnTo>
                <a:lnTo>
                  <a:pt x="3368" y="2097"/>
                </a:lnTo>
                <a:lnTo>
                  <a:pt x="3366" y="2093"/>
                </a:lnTo>
                <a:lnTo>
                  <a:pt x="3362" y="2091"/>
                </a:lnTo>
                <a:lnTo>
                  <a:pt x="3356" y="2089"/>
                </a:lnTo>
                <a:lnTo>
                  <a:pt x="3354" y="2087"/>
                </a:lnTo>
                <a:lnTo>
                  <a:pt x="3354" y="2085"/>
                </a:lnTo>
                <a:lnTo>
                  <a:pt x="3353" y="2085"/>
                </a:lnTo>
                <a:lnTo>
                  <a:pt x="3349" y="2084"/>
                </a:lnTo>
                <a:lnTo>
                  <a:pt x="3349" y="2082"/>
                </a:lnTo>
                <a:lnTo>
                  <a:pt x="3347" y="2080"/>
                </a:lnTo>
                <a:lnTo>
                  <a:pt x="3345" y="2078"/>
                </a:lnTo>
                <a:lnTo>
                  <a:pt x="3343" y="2078"/>
                </a:lnTo>
                <a:lnTo>
                  <a:pt x="3341" y="2076"/>
                </a:lnTo>
                <a:lnTo>
                  <a:pt x="3337" y="2074"/>
                </a:lnTo>
                <a:lnTo>
                  <a:pt x="3335" y="2074"/>
                </a:lnTo>
                <a:lnTo>
                  <a:pt x="3331" y="2072"/>
                </a:lnTo>
                <a:lnTo>
                  <a:pt x="3328" y="2070"/>
                </a:lnTo>
                <a:lnTo>
                  <a:pt x="3326" y="2068"/>
                </a:lnTo>
                <a:lnTo>
                  <a:pt x="3326" y="2070"/>
                </a:lnTo>
                <a:lnTo>
                  <a:pt x="3328" y="2072"/>
                </a:lnTo>
                <a:lnTo>
                  <a:pt x="3331" y="2074"/>
                </a:lnTo>
                <a:lnTo>
                  <a:pt x="3333" y="2076"/>
                </a:lnTo>
                <a:lnTo>
                  <a:pt x="3337" y="2076"/>
                </a:lnTo>
                <a:lnTo>
                  <a:pt x="3341" y="2078"/>
                </a:lnTo>
                <a:lnTo>
                  <a:pt x="3343" y="2080"/>
                </a:lnTo>
                <a:lnTo>
                  <a:pt x="3343" y="2082"/>
                </a:lnTo>
                <a:lnTo>
                  <a:pt x="3345" y="2084"/>
                </a:lnTo>
                <a:lnTo>
                  <a:pt x="3349" y="2085"/>
                </a:lnTo>
                <a:lnTo>
                  <a:pt x="3353" y="2089"/>
                </a:lnTo>
                <a:lnTo>
                  <a:pt x="3356" y="2091"/>
                </a:lnTo>
                <a:lnTo>
                  <a:pt x="3360" y="2093"/>
                </a:lnTo>
                <a:lnTo>
                  <a:pt x="3362" y="2093"/>
                </a:lnTo>
                <a:lnTo>
                  <a:pt x="3364" y="2095"/>
                </a:lnTo>
                <a:lnTo>
                  <a:pt x="3366" y="2097"/>
                </a:lnTo>
                <a:lnTo>
                  <a:pt x="3366" y="2099"/>
                </a:lnTo>
                <a:lnTo>
                  <a:pt x="3368" y="2099"/>
                </a:lnTo>
                <a:lnTo>
                  <a:pt x="3370" y="2101"/>
                </a:lnTo>
                <a:lnTo>
                  <a:pt x="3372" y="2101"/>
                </a:lnTo>
                <a:lnTo>
                  <a:pt x="3374" y="2101"/>
                </a:lnTo>
                <a:lnTo>
                  <a:pt x="3377" y="2101"/>
                </a:lnTo>
                <a:lnTo>
                  <a:pt x="3379" y="2101"/>
                </a:lnTo>
                <a:lnTo>
                  <a:pt x="3379" y="2099"/>
                </a:lnTo>
                <a:lnTo>
                  <a:pt x="3383" y="2099"/>
                </a:lnTo>
                <a:lnTo>
                  <a:pt x="3385" y="2099"/>
                </a:lnTo>
                <a:lnTo>
                  <a:pt x="3385" y="2101"/>
                </a:lnTo>
                <a:lnTo>
                  <a:pt x="3387" y="2101"/>
                </a:lnTo>
                <a:lnTo>
                  <a:pt x="3389" y="2101"/>
                </a:lnTo>
                <a:lnTo>
                  <a:pt x="3395" y="2105"/>
                </a:lnTo>
                <a:lnTo>
                  <a:pt x="3397" y="2107"/>
                </a:lnTo>
                <a:lnTo>
                  <a:pt x="3404" y="2107"/>
                </a:lnTo>
                <a:lnTo>
                  <a:pt x="3412" y="2110"/>
                </a:lnTo>
                <a:lnTo>
                  <a:pt x="3420" y="2112"/>
                </a:lnTo>
                <a:lnTo>
                  <a:pt x="3426" y="2114"/>
                </a:lnTo>
                <a:lnTo>
                  <a:pt x="3427" y="2116"/>
                </a:lnTo>
                <a:lnTo>
                  <a:pt x="3429" y="2118"/>
                </a:lnTo>
                <a:lnTo>
                  <a:pt x="3431" y="2118"/>
                </a:lnTo>
                <a:lnTo>
                  <a:pt x="3433" y="2122"/>
                </a:lnTo>
                <a:lnTo>
                  <a:pt x="3433" y="2126"/>
                </a:lnTo>
                <a:lnTo>
                  <a:pt x="3433" y="2128"/>
                </a:lnTo>
                <a:lnTo>
                  <a:pt x="3431" y="2128"/>
                </a:lnTo>
                <a:lnTo>
                  <a:pt x="3431" y="2130"/>
                </a:lnTo>
                <a:lnTo>
                  <a:pt x="3427" y="2133"/>
                </a:lnTo>
                <a:lnTo>
                  <a:pt x="3426" y="2133"/>
                </a:lnTo>
                <a:lnTo>
                  <a:pt x="3424" y="2135"/>
                </a:lnTo>
                <a:lnTo>
                  <a:pt x="3422" y="2139"/>
                </a:lnTo>
                <a:lnTo>
                  <a:pt x="3420" y="2139"/>
                </a:lnTo>
                <a:lnTo>
                  <a:pt x="3418" y="2141"/>
                </a:lnTo>
                <a:lnTo>
                  <a:pt x="3416" y="2143"/>
                </a:lnTo>
                <a:lnTo>
                  <a:pt x="3408" y="2147"/>
                </a:lnTo>
                <a:lnTo>
                  <a:pt x="3404" y="2149"/>
                </a:lnTo>
                <a:lnTo>
                  <a:pt x="3401" y="2151"/>
                </a:lnTo>
                <a:lnTo>
                  <a:pt x="3397" y="2155"/>
                </a:lnTo>
                <a:lnTo>
                  <a:pt x="3395" y="2156"/>
                </a:lnTo>
                <a:lnTo>
                  <a:pt x="3393" y="2156"/>
                </a:lnTo>
                <a:lnTo>
                  <a:pt x="3391" y="2160"/>
                </a:lnTo>
                <a:lnTo>
                  <a:pt x="3389" y="2160"/>
                </a:lnTo>
                <a:lnTo>
                  <a:pt x="3389" y="2162"/>
                </a:lnTo>
                <a:lnTo>
                  <a:pt x="3387" y="2162"/>
                </a:lnTo>
                <a:lnTo>
                  <a:pt x="3383" y="2162"/>
                </a:lnTo>
                <a:lnTo>
                  <a:pt x="3381" y="2164"/>
                </a:lnTo>
                <a:lnTo>
                  <a:pt x="3377" y="2168"/>
                </a:lnTo>
                <a:lnTo>
                  <a:pt x="3372" y="2172"/>
                </a:lnTo>
                <a:lnTo>
                  <a:pt x="3366" y="2174"/>
                </a:lnTo>
                <a:lnTo>
                  <a:pt x="3364" y="2174"/>
                </a:lnTo>
                <a:lnTo>
                  <a:pt x="3362" y="2174"/>
                </a:lnTo>
                <a:lnTo>
                  <a:pt x="3360" y="2174"/>
                </a:lnTo>
                <a:lnTo>
                  <a:pt x="3358" y="2176"/>
                </a:lnTo>
                <a:lnTo>
                  <a:pt x="3356" y="2176"/>
                </a:lnTo>
                <a:lnTo>
                  <a:pt x="3354" y="2178"/>
                </a:lnTo>
                <a:lnTo>
                  <a:pt x="3354" y="2180"/>
                </a:lnTo>
                <a:lnTo>
                  <a:pt x="3354" y="2181"/>
                </a:lnTo>
                <a:lnTo>
                  <a:pt x="3353" y="2181"/>
                </a:lnTo>
                <a:lnTo>
                  <a:pt x="3353" y="2185"/>
                </a:lnTo>
                <a:lnTo>
                  <a:pt x="3351" y="2187"/>
                </a:lnTo>
                <a:lnTo>
                  <a:pt x="3349" y="2187"/>
                </a:lnTo>
                <a:lnTo>
                  <a:pt x="3349" y="2189"/>
                </a:lnTo>
                <a:lnTo>
                  <a:pt x="3349" y="2191"/>
                </a:lnTo>
                <a:lnTo>
                  <a:pt x="3349" y="2193"/>
                </a:lnTo>
                <a:lnTo>
                  <a:pt x="3349" y="2195"/>
                </a:lnTo>
                <a:lnTo>
                  <a:pt x="3351" y="2197"/>
                </a:lnTo>
                <a:lnTo>
                  <a:pt x="3351" y="2199"/>
                </a:lnTo>
                <a:lnTo>
                  <a:pt x="3353" y="2203"/>
                </a:lnTo>
                <a:lnTo>
                  <a:pt x="3351" y="2204"/>
                </a:lnTo>
                <a:lnTo>
                  <a:pt x="3349" y="2204"/>
                </a:lnTo>
                <a:lnTo>
                  <a:pt x="3347" y="2204"/>
                </a:lnTo>
                <a:lnTo>
                  <a:pt x="3341" y="2203"/>
                </a:lnTo>
                <a:lnTo>
                  <a:pt x="3337" y="2201"/>
                </a:lnTo>
                <a:lnTo>
                  <a:pt x="3333" y="2199"/>
                </a:lnTo>
                <a:lnTo>
                  <a:pt x="3329" y="2195"/>
                </a:lnTo>
                <a:lnTo>
                  <a:pt x="3326" y="2193"/>
                </a:lnTo>
                <a:lnTo>
                  <a:pt x="3324" y="2193"/>
                </a:lnTo>
                <a:lnTo>
                  <a:pt x="3322" y="2191"/>
                </a:lnTo>
                <a:lnTo>
                  <a:pt x="3320" y="2191"/>
                </a:lnTo>
                <a:lnTo>
                  <a:pt x="3318" y="2187"/>
                </a:lnTo>
                <a:lnTo>
                  <a:pt x="3316" y="2187"/>
                </a:lnTo>
                <a:lnTo>
                  <a:pt x="3314" y="2187"/>
                </a:lnTo>
                <a:lnTo>
                  <a:pt x="3312" y="2185"/>
                </a:lnTo>
                <a:lnTo>
                  <a:pt x="3310" y="2185"/>
                </a:lnTo>
                <a:lnTo>
                  <a:pt x="3310" y="2183"/>
                </a:lnTo>
                <a:lnTo>
                  <a:pt x="3310" y="2181"/>
                </a:lnTo>
                <a:lnTo>
                  <a:pt x="3308" y="2183"/>
                </a:lnTo>
                <a:lnTo>
                  <a:pt x="3308" y="2185"/>
                </a:lnTo>
                <a:lnTo>
                  <a:pt x="3306" y="2185"/>
                </a:lnTo>
                <a:lnTo>
                  <a:pt x="3305" y="2187"/>
                </a:lnTo>
                <a:lnTo>
                  <a:pt x="3303" y="2187"/>
                </a:lnTo>
                <a:lnTo>
                  <a:pt x="3303" y="2189"/>
                </a:lnTo>
                <a:lnTo>
                  <a:pt x="3305" y="2189"/>
                </a:lnTo>
                <a:lnTo>
                  <a:pt x="3306" y="2189"/>
                </a:lnTo>
                <a:lnTo>
                  <a:pt x="3308" y="2189"/>
                </a:lnTo>
                <a:lnTo>
                  <a:pt x="3310" y="2189"/>
                </a:lnTo>
                <a:lnTo>
                  <a:pt x="3308" y="2191"/>
                </a:lnTo>
                <a:lnTo>
                  <a:pt x="3305" y="2193"/>
                </a:lnTo>
                <a:lnTo>
                  <a:pt x="3303" y="2193"/>
                </a:lnTo>
                <a:lnTo>
                  <a:pt x="3303" y="2195"/>
                </a:lnTo>
                <a:lnTo>
                  <a:pt x="3301" y="2197"/>
                </a:lnTo>
                <a:lnTo>
                  <a:pt x="3303" y="2197"/>
                </a:lnTo>
                <a:lnTo>
                  <a:pt x="3305" y="2197"/>
                </a:lnTo>
                <a:lnTo>
                  <a:pt x="3308" y="2197"/>
                </a:lnTo>
                <a:lnTo>
                  <a:pt x="3308" y="2199"/>
                </a:lnTo>
                <a:lnTo>
                  <a:pt x="3310" y="2201"/>
                </a:lnTo>
                <a:lnTo>
                  <a:pt x="3310" y="2203"/>
                </a:lnTo>
                <a:lnTo>
                  <a:pt x="3310" y="2204"/>
                </a:lnTo>
                <a:lnTo>
                  <a:pt x="3312" y="2206"/>
                </a:lnTo>
                <a:lnTo>
                  <a:pt x="3314" y="2210"/>
                </a:lnTo>
                <a:lnTo>
                  <a:pt x="3320" y="2210"/>
                </a:lnTo>
                <a:lnTo>
                  <a:pt x="3322" y="2214"/>
                </a:lnTo>
                <a:lnTo>
                  <a:pt x="3322" y="2218"/>
                </a:lnTo>
                <a:lnTo>
                  <a:pt x="3318" y="2218"/>
                </a:lnTo>
                <a:lnTo>
                  <a:pt x="3314" y="2218"/>
                </a:lnTo>
                <a:lnTo>
                  <a:pt x="3312" y="2218"/>
                </a:lnTo>
                <a:lnTo>
                  <a:pt x="3310" y="2218"/>
                </a:lnTo>
                <a:lnTo>
                  <a:pt x="3306" y="2220"/>
                </a:lnTo>
                <a:lnTo>
                  <a:pt x="3305" y="2220"/>
                </a:lnTo>
                <a:lnTo>
                  <a:pt x="3303" y="2222"/>
                </a:lnTo>
                <a:lnTo>
                  <a:pt x="3305" y="2222"/>
                </a:lnTo>
                <a:lnTo>
                  <a:pt x="3308" y="2222"/>
                </a:lnTo>
                <a:lnTo>
                  <a:pt x="3308" y="2224"/>
                </a:lnTo>
                <a:lnTo>
                  <a:pt x="3306" y="2224"/>
                </a:lnTo>
                <a:lnTo>
                  <a:pt x="3306" y="2226"/>
                </a:lnTo>
                <a:lnTo>
                  <a:pt x="3305" y="2229"/>
                </a:lnTo>
                <a:lnTo>
                  <a:pt x="3305" y="2231"/>
                </a:lnTo>
                <a:lnTo>
                  <a:pt x="3306" y="2233"/>
                </a:lnTo>
                <a:lnTo>
                  <a:pt x="3306" y="2235"/>
                </a:lnTo>
                <a:lnTo>
                  <a:pt x="3308" y="2237"/>
                </a:lnTo>
                <a:lnTo>
                  <a:pt x="3305" y="2235"/>
                </a:lnTo>
                <a:lnTo>
                  <a:pt x="3301" y="2237"/>
                </a:lnTo>
                <a:lnTo>
                  <a:pt x="3295" y="2237"/>
                </a:lnTo>
                <a:lnTo>
                  <a:pt x="3287" y="2237"/>
                </a:lnTo>
                <a:lnTo>
                  <a:pt x="3283" y="2239"/>
                </a:lnTo>
                <a:lnTo>
                  <a:pt x="3280" y="2239"/>
                </a:lnTo>
                <a:lnTo>
                  <a:pt x="3276" y="2241"/>
                </a:lnTo>
                <a:lnTo>
                  <a:pt x="3272" y="2241"/>
                </a:lnTo>
                <a:lnTo>
                  <a:pt x="3268" y="2243"/>
                </a:lnTo>
                <a:lnTo>
                  <a:pt x="3264" y="2243"/>
                </a:lnTo>
                <a:lnTo>
                  <a:pt x="3264" y="2239"/>
                </a:lnTo>
                <a:lnTo>
                  <a:pt x="3264" y="2235"/>
                </a:lnTo>
                <a:lnTo>
                  <a:pt x="3266" y="2231"/>
                </a:lnTo>
                <a:lnTo>
                  <a:pt x="3264" y="2228"/>
                </a:lnTo>
                <a:lnTo>
                  <a:pt x="3266" y="2226"/>
                </a:lnTo>
                <a:lnTo>
                  <a:pt x="3266" y="2224"/>
                </a:lnTo>
                <a:lnTo>
                  <a:pt x="3268" y="2220"/>
                </a:lnTo>
                <a:lnTo>
                  <a:pt x="3268" y="2218"/>
                </a:lnTo>
                <a:lnTo>
                  <a:pt x="3268" y="2214"/>
                </a:lnTo>
                <a:lnTo>
                  <a:pt x="3266" y="2214"/>
                </a:lnTo>
                <a:lnTo>
                  <a:pt x="3264" y="2212"/>
                </a:lnTo>
                <a:lnTo>
                  <a:pt x="3262" y="2210"/>
                </a:lnTo>
                <a:lnTo>
                  <a:pt x="3262" y="2208"/>
                </a:lnTo>
                <a:lnTo>
                  <a:pt x="3260" y="2208"/>
                </a:lnTo>
                <a:lnTo>
                  <a:pt x="3262" y="2204"/>
                </a:lnTo>
                <a:lnTo>
                  <a:pt x="3268" y="2201"/>
                </a:lnTo>
                <a:lnTo>
                  <a:pt x="3270" y="2197"/>
                </a:lnTo>
                <a:lnTo>
                  <a:pt x="3270" y="2193"/>
                </a:lnTo>
                <a:lnTo>
                  <a:pt x="3270" y="2191"/>
                </a:lnTo>
                <a:lnTo>
                  <a:pt x="3270" y="2189"/>
                </a:lnTo>
                <a:lnTo>
                  <a:pt x="3268" y="2191"/>
                </a:lnTo>
                <a:lnTo>
                  <a:pt x="3268" y="2193"/>
                </a:lnTo>
                <a:lnTo>
                  <a:pt x="3268" y="2195"/>
                </a:lnTo>
                <a:lnTo>
                  <a:pt x="3268" y="2197"/>
                </a:lnTo>
                <a:lnTo>
                  <a:pt x="3266" y="2199"/>
                </a:lnTo>
                <a:lnTo>
                  <a:pt x="3264" y="2199"/>
                </a:lnTo>
                <a:lnTo>
                  <a:pt x="3262" y="2201"/>
                </a:lnTo>
                <a:lnTo>
                  <a:pt x="3260" y="2203"/>
                </a:lnTo>
                <a:lnTo>
                  <a:pt x="3258" y="2206"/>
                </a:lnTo>
                <a:lnTo>
                  <a:pt x="3258" y="2210"/>
                </a:lnTo>
                <a:lnTo>
                  <a:pt x="3260" y="2210"/>
                </a:lnTo>
                <a:lnTo>
                  <a:pt x="3262" y="2214"/>
                </a:lnTo>
                <a:lnTo>
                  <a:pt x="3264" y="2216"/>
                </a:lnTo>
                <a:lnTo>
                  <a:pt x="3266" y="2218"/>
                </a:lnTo>
                <a:lnTo>
                  <a:pt x="3264" y="2222"/>
                </a:lnTo>
                <a:lnTo>
                  <a:pt x="3262" y="2224"/>
                </a:lnTo>
                <a:lnTo>
                  <a:pt x="3262" y="2226"/>
                </a:lnTo>
                <a:lnTo>
                  <a:pt x="3260" y="2229"/>
                </a:lnTo>
                <a:lnTo>
                  <a:pt x="3262" y="2233"/>
                </a:lnTo>
                <a:lnTo>
                  <a:pt x="3262" y="2235"/>
                </a:lnTo>
                <a:lnTo>
                  <a:pt x="3262" y="2239"/>
                </a:lnTo>
                <a:lnTo>
                  <a:pt x="3260" y="2241"/>
                </a:lnTo>
                <a:lnTo>
                  <a:pt x="3260" y="2243"/>
                </a:lnTo>
                <a:lnTo>
                  <a:pt x="3260" y="2245"/>
                </a:lnTo>
                <a:lnTo>
                  <a:pt x="3258" y="2245"/>
                </a:lnTo>
                <a:lnTo>
                  <a:pt x="3257" y="2243"/>
                </a:lnTo>
                <a:lnTo>
                  <a:pt x="3255" y="2241"/>
                </a:lnTo>
                <a:lnTo>
                  <a:pt x="3253" y="2241"/>
                </a:lnTo>
                <a:lnTo>
                  <a:pt x="3253" y="2239"/>
                </a:lnTo>
                <a:lnTo>
                  <a:pt x="3253" y="2237"/>
                </a:lnTo>
                <a:lnTo>
                  <a:pt x="3251" y="2235"/>
                </a:lnTo>
                <a:lnTo>
                  <a:pt x="3249" y="2235"/>
                </a:lnTo>
                <a:lnTo>
                  <a:pt x="3249" y="2233"/>
                </a:lnTo>
                <a:lnTo>
                  <a:pt x="3245" y="2231"/>
                </a:lnTo>
                <a:lnTo>
                  <a:pt x="3245" y="2229"/>
                </a:lnTo>
                <a:lnTo>
                  <a:pt x="3243" y="2228"/>
                </a:lnTo>
                <a:lnTo>
                  <a:pt x="3241" y="2226"/>
                </a:lnTo>
                <a:lnTo>
                  <a:pt x="3239" y="2226"/>
                </a:lnTo>
                <a:lnTo>
                  <a:pt x="3239" y="2224"/>
                </a:lnTo>
                <a:lnTo>
                  <a:pt x="3239" y="2222"/>
                </a:lnTo>
                <a:lnTo>
                  <a:pt x="3237" y="2220"/>
                </a:lnTo>
                <a:lnTo>
                  <a:pt x="3239" y="2216"/>
                </a:lnTo>
                <a:lnTo>
                  <a:pt x="3237" y="2214"/>
                </a:lnTo>
                <a:lnTo>
                  <a:pt x="3235" y="2214"/>
                </a:lnTo>
                <a:lnTo>
                  <a:pt x="3233" y="2212"/>
                </a:lnTo>
                <a:lnTo>
                  <a:pt x="3232" y="2214"/>
                </a:lnTo>
                <a:lnTo>
                  <a:pt x="3232" y="2216"/>
                </a:lnTo>
                <a:lnTo>
                  <a:pt x="3230" y="2218"/>
                </a:lnTo>
                <a:lnTo>
                  <a:pt x="3228" y="2218"/>
                </a:lnTo>
                <a:lnTo>
                  <a:pt x="3226" y="2218"/>
                </a:lnTo>
                <a:lnTo>
                  <a:pt x="3224" y="2216"/>
                </a:lnTo>
                <a:lnTo>
                  <a:pt x="3224" y="2214"/>
                </a:lnTo>
                <a:lnTo>
                  <a:pt x="3222" y="2214"/>
                </a:lnTo>
                <a:lnTo>
                  <a:pt x="3218" y="2214"/>
                </a:lnTo>
                <a:lnTo>
                  <a:pt x="3216" y="2218"/>
                </a:lnTo>
                <a:lnTo>
                  <a:pt x="3214" y="2218"/>
                </a:lnTo>
                <a:lnTo>
                  <a:pt x="3212" y="2216"/>
                </a:lnTo>
                <a:lnTo>
                  <a:pt x="3209" y="2218"/>
                </a:lnTo>
                <a:lnTo>
                  <a:pt x="3210" y="2220"/>
                </a:lnTo>
                <a:lnTo>
                  <a:pt x="3214" y="2220"/>
                </a:lnTo>
                <a:lnTo>
                  <a:pt x="3216" y="2222"/>
                </a:lnTo>
                <a:lnTo>
                  <a:pt x="3212" y="2226"/>
                </a:lnTo>
                <a:lnTo>
                  <a:pt x="3210" y="2226"/>
                </a:lnTo>
                <a:lnTo>
                  <a:pt x="3209" y="2228"/>
                </a:lnTo>
                <a:lnTo>
                  <a:pt x="3207" y="2228"/>
                </a:lnTo>
                <a:lnTo>
                  <a:pt x="3203" y="2228"/>
                </a:lnTo>
                <a:lnTo>
                  <a:pt x="3201" y="2228"/>
                </a:lnTo>
                <a:lnTo>
                  <a:pt x="3199" y="2229"/>
                </a:lnTo>
                <a:lnTo>
                  <a:pt x="3197" y="2231"/>
                </a:lnTo>
                <a:lnTo>
                  <a:pt x="3195" y="2231"/>
                </a:lnTo>
                <a:lnTo>
                  <a:pt x="3191" y="2233"/>
                </a:lnTo>
                <a:lnTo>
                  <a:pt x="3187" y="2237"/>
                </a:lnTo>
                <a:lnTo>
                  <a:pt x="3185" y="2237"/>
                </a:lnTo>
                <a:lnTo>
                  <a:pt x="3184" y="2239"/>
                </a:lnTo>
                <a:lnTo>
                  <a:pt x="3182" y="2241"/>
                </a:lnTo>
                <a:lnTo>
                  <a:pt x="3180" y="2243"/>
                </a:lnTo>
                <a:lnTo>
                  <a:pt x="3178" y="2245"/>
                </a:lnTo>
                <a:lnTo>
                  <a:pt x="3176" y="2245"/>
                </a:lnTo>
                <a:lnTo>
                  <a:pt x="3174" y="2247"/>
                </a:lnTo>
                <a:lnTo>
                  <a:pt x="3172" y="2247"/>
                </a:lnTo>
                <a:lnTo>
                  <a:pt x="3172" y="2249"/>
                </a:lnTo>
                <a:lnTo>
                  <a:pt x="3174" y="2251"/>
                </a:lnTo>
                <a:lnTo>
                  <a:pt x="3172" y="2252"/>
                </a:lnTo>
                <a:lnTo>
                  <a:pt x="3172" y="2254"/>
                </a:lnTo>
                <a:lnTo>
                  <a:pt x="3172" y="2258"/>
                </a:lnTo>
                <a:lnTo>
                  <a:pt x="3170" y="2260"/>
                </a:lnTo>
                <a:lnTo>
                  <a:pt x="3168" y="2264"/>
                </a:lnTo>
                <a:lnTo>
                  <a:pt x="3166" y="2266"/>
                </a:lnTo>
                <a:lnTo>
                  <a:pt x="3164" y="2268"/>
                </a:lnTo>
                <a:lnTo>
                  <a:pt x="3161" y="2272"/>
                </a:lnTo>
                <a:lnTo>
                  <a:pt x="3159" y="2274"/>
                </a:lnTo>
                <a:lnTo>
                  <a:pt x="3157" y="2276"/>
                </a:lnTo>
                <a:lnTo>
                  <a:pt x="3155" y="2277"/>
                </a:lnTo>
                <a:lnTo>
                  <a:pt x="3153" y="2279"/>
                </a:lnTo>
                <a:lnTo>
                  <a:pt x="3153" y="2281"/>
                </a:lnTo>
                <a:lnTo>
                  <a:pt x="3153" y="2283"/>
                </a:lnTo>
                <a:lnTo>
                  <a:pt x="3153" y="2285"/>
                </a:lnTo>
                <a:lnTo>
                  <a:pt x="3153" y="2289"/>
                </a:lnTo>
                <a:lnTo>
                  <a:pt x="3151" y="2291"/>
                </a:lnTo>
                <a:lnTo>
                  <a:pt x="3149" y="2293"/>
                </a:lnTo>
                <a:lnTo>
                  <a:pt x="3145" y="2295"/>
                </a:lnTo>
                <a:lnTo>
                  <a:pt x="3145" y="2297"/>
                </a:lnTo>
                <a:lnTo>
                  <a:pt x="3145" y="2299"/>
                </a:lnTo>
                <a:lnTo>
                  <a:pt x="3143" y="2302"/>
                </a:lnTo>
                <a:lnTo>
                  <a:pt x="3145" y="2306"/>
                </a:lnTo>
                <a:lnTo>
                  <a:pt x="3143" y="2308"/>
                </a:lnTo>
                <a:lnTo>
                  <a:pt x="3145" y="2310"/>
                </a:lnTo>
                <a:lnTo>
                  <a:pt x="3145" y="2312"/>
                </a:lnTo>
                <a:lnTo>
                  <a:pt x="3143" y="2312"/>
                </a:lnTo>
                <a:lnTo>
                  <a:pt x="3141" y="2312"/>
                </a:lnTo>
                <a:lnTo>
                  <a:pt x="3137" y="2312"/>
                </a:lnTo>
                <a:lnTo>
                  <a:pt x="3136" y="2308"/>
                </a:lnTo>
                <a:lnTo>
                  <a:pt x="3134" y="2308"/>
                </a:lnTo>
                <a:lnTo>
                  <a:pt x="3132" y="2306"/>
                </a:lnTo>
                <a:lnTo>
                  <a:pt x="3128" y="2306"/>
                </a:lnTo>
                <a:lnTo>
                  <a:pt x="3130" y="2306"/>
                </a:lnTo>
                <a:lnTo>
                  <a:pt x="3132" y="2306"/>
                </a:lnTo>
                <a:lnTo>
                  <a:pt x="3134" y="2308"/>
                </a:lnTo>
                <a:lnTo>
                  <a:pt x="3134" y="2310"/>
                </a:lnTo>
                <a:lnTo>
                  <a:pt x="3136" y="2312"/>
                </a:lnTo>
                <a:lnTo>
                  <a:pt x="3136" y="2316"/>
                </a:lnTo>
                <a:lnTo>
                  <a:pt x="3134" y="2318"/>
                </a:lnTo>
                <a:lnTo>
                  <a:pt x="3132" y="2320"/>
                </a:lnTo>
                <a:lnTo>
                  <a:pt x="3130" y="2320"/>
                </a:lnTo>
                <a:lnTo>
                  <a:pt x="3128" y="2320"/>
                </a:lnTo>
                <a:lnTo>
                  <a:pt x="3126" y="2322"/>
                </a:lnTo>
                <a:lnTo>
                  <a:pt x="3124" y="2322"/>
                </a:lnTo>
                <a:lnTo>
                  <a:pt x="3122" y="2322"/>
                </a:lnTo>
                <a:lnTo>
                  <a:pt x="3124" y="2320"/>
                </a:lnTo>
                <a:lnTo>
                  <a:pt x="3122" y="2320"/>
                </a:lnTo>
                <a:lnTo>
                  <a:pt x="3120" y="2320"/>
                </a:lnTo>
                <a:lnTo>
                  <a:pt x="3118" y="2322"/>
                </a:lnTo>
                <a:lnTo>
                  <a:pt x="3116" y="2320"/>
                </a:lnTo>
                <a:lnTo>
                  <a:pt x="3118" y="2318"/>
                </a:lnTo>
                <a:lnTo>
                  <a:pt x="3118" y="2316"/>
                </a:lnTo>
                <a:lnTo>
                  <a:pt x="3120" y="2316"/>
                </a:lnTo>
                <a:lnTo>
                  <a:pt x="3120" y="2314"/>
                </a:lnTo>
                <a:lnTo>
                  <a:pt x="3122" y="2312"/>
                </a:lnTo>
                <a:lnTo>
                  <a:pt x="3122" y="2310"/>
                </a:lnTo>
                <a:lnTo>
                  <a:pt x="3120" y="2308"/>
                </a:lnTo>
                <a:lnTo>
                  <a:pt x="3118" y="2310"/>
                </a:lnTo>
                <a:lnTo>
                  <a:pt x="3118" y="2306"/>
                </a:lnTo>
                <a:lnTo>
                  <a:pt x="3120" y="2302"/>
                </a:lnTo>
                <a:lnTo>
                  <a:pt x="3124" y="2300"/>
                </a:lnTo>
                <a:lnTo>
                  <a:pt x="3126" y="2297"/>
                </a:lnTo>
                <a:lnTo>
                  <a:pt x="3126" y="2295"/>
                </a:lnTo>
                <a:lnTo>
                  <a:pt x="3122" y="2299"/>
                </a:lnTo>
                <a:lnTo>
                  <a:pt x="3120" y="2300"/>
                </a:lnTo>
                <a:lnTo>
                  <a:pt x="3118" y="2302"/>
                </a:lnTo>
                <a:lnTo>
                  <a:pt x="3114" y="2308"/>
                </a:lnTo>
                <a:lnTo>
                  <a:pt x="3113" y="2314"/>
                </a:lnTo>
                <a:lnTo>
                  <a:pt x="3111" y="2320"/>
                </a:lnTo>
                <a:lnTo>
                  <a:pt x="3109" y="2323"/>
                </a:lnTo>
                <a:lnTo>
                  <a:pt x="3107" y="2331"/>
                </a:lnTo>
                <a:lnTo>
                  <a:pt x="3107" y="2333"/>
                </a:lnTo>
                <a:lnTo>
                  <a:pt x="3103" y="2337"/>
                </a:lnTo>
                <a:lnTo>
                  <a:pt x="3099" y="2339"/>
                </a:lnTo>
                <a:lnTo>
                  <a:pt x="3097" y="2343"/>
                </a:lnTo>
                <a:lnTo>
                  <a:pt x="3097" y="2347"/>
                </a:lnTo>
                <a:lnTo>
                  <a:pt x="3095" y="2348"/>
                </a:lnTo>
                <a:lnTo>
                  <a:pt x="3095" y="2350"/>
                </a:lnTo>
                <a:lnTo>
                  <a:pt x="3093" y="2352"/>
                </a:lnTo>
                <a:lnTo>
                  <a:pt x="3089" y="2354"/>
                </a:lnTo>
                <a:lnTo>
                  <a:pt x="3086" y="2356"/>
                </a:lnTo>
                <a:lnTo>
                  <a:pt x="3084" y="2358"/>
                </a:lnTo>
                <a:lnTo>
                  <a:pt x="3082" y="2358"/>
                </a:lnTo>
                <a:lnTo>
                  <a:pt x="3082" y="2362"/>
                </a:lnTo>
                <a:lnTo>
                  <a:pt x="3080" y="2362"/>
                </a:lnTo>
                <a:lnTo>
                  <a:pt x="3080" y="2364"/>
                </a:lnTo>
                <a:lnTo>
                  <a:pt x="3080" y="2366"/>
                </a:lnTo>
                <a:lnTo>
                  <a:pt x="3078" y="2368"/>
                </a:lnTo>
                <a:lnTo>
                  <a:pt x="3076" y="2370"/>
                </a:lnTo>
                <a:lnTo>
                  <a:pt x="3074" y="2371"/>
                </a:lnTo>
                <a:lnTo>
                  <a:pt x="3074" y="2373"/>
                </a:lnTo>
                <a:lnTo>
                  <a:pt x="3072" y="2375"/>
                </a:lnTo>
                <a:lnTo>
                  <a:pt x="3070" y="2377"/>
                </a:lnTo>
                <a:lnTo>
                  <a:pt x="3070" y="2379"/>
                </a:lnTo>
                <a:lnTo>
                  <a:pt x="3066" y="2383"/>
                </a:lnTo>
                <a:lnTo>
                  <a:pt x="3065" y="2381"/>
                </a:lnTo>
                <a:lnTo>
                  <a:pt x="3063" y="2379"/>
                </a:lnTo>
                <a:lnTo>
                  <a:pt x="3065" y="2377"/>
                </a:lnTo>
                <a:lnTo>
                  <a:pt x="3065" y="2375"/>
                </a:lnTo>
                <a:lnTo>
                  <a:pt x="3065" y="2373"/>
                </a:lnTo>
                <a:lnTo>
                  <a:pt x="3063" y="2371"/>
                </a:lnTo>
                <a:lnTo>
                  <a:pt x="3063" y="2373"/>
                </a:lnTo>
                <a:lnTo>
                  <a:pt x="3063" y="2375"/>
                </a:lnTo>
                <a:lnTo>
                  <a:pt x="3063" y="2377"/>
                </a:lnTo>
                <a:lnTo>
                  <a:pt x="3059" y="2377"/>
                </a:lnTo>
                <a:lnTo>
                  <a:pt x="3061" y="2379"/>
                </a:lnTo>
                <a:lnTo>
                  <a:pt x="3061" y="2381"/>
                </a:lnTo>
                <a:lnTo>
                  <a:pt x="3063" y="2381"/>
                </a:lnTo>
                <a:lnTo>
                  <a:pt x="3065" y="2383"/>
                </a:lnTo>
                <a:lnTo>
                  <a:pt x="3061" y="2389"/>
                </a:lnTo>
                <a:lnTo>
                  <a:pt x="3059" y="2389"/>
                </a:lnTo>
                <a:lnTo>
                  <a:pt x="3057" y="2387"/>
                </a:lnTo>
                <a:lnTo>
                  <a:pt x="3055" y="2387"/>
                </a:lnTo>
                <a:lnTo>
                  <a:pt x="3057" y="2389"/>
                </a:lnTo>
                <a:lnTo>
                  <a:pt x="3055" y="2391"/>
                </a:lnTo>
                <a:lnTo>
                  <a:pt x="3055" y="2393"/>
                </a:lnTo>
                <a:lnTo>
                  <a:pt x="3053" y="2395"/>
                </a:lnTo>
                <a:lnTo>
                  <a:pt x="3053" y="2396"/>
                </a:lnTo>
                <a:lnTo>
                  <a:pt x="3051" y="2396"/>
                </a:lnTo>
                <a:lnTo>
                  <a:pt x="3053" y="2395"/>
                </a:lnTo>
                <a:lnTo>
                  <a:pt x="3053" y="2393"/>
                </a:lnTo>
                <a:lnTo>
                  <a:pt x="3053" y="2389"/>
                </a:lnTo>
                <a:lnTo>
                  <a:pt x="3051" y="2389"/>
                </a:lnTo>
                <a:lnTo>
                  <a:pt x="3049" y="2385"/>
                </a:lnTo>
                <a:lnTo>
                  <a:pt x="3049" y="2383"/>
                </a:lnTo>
                <a:lnTo>
                  <a:pt x="3045" y="2381"/>
                </a:lnTo>
                <a:lnTo>
                  <a:pt x="3043" y="2381"/>
                </a:lnTo>
                <a:lnTo>
                  <a:pt x="3041" y="2381"/>
                </a:lnTo>
                <a:lnTo>
                  <a:pt x="3040" y="2383"/>
                </a:lnTo>
                <a:lnTo>
                  <a:pt x="3036" y="2387"/>
                </a:lnTo>
                <a:lnTo>
                  <a:pt x="3032" y="2391"/>
                </a:lnTo>
                <a:lnTo>
                  <a:pt x="3030" y="2393"/>
                </a:lnTo>
                <a:lnTo>
                  <a:pt x="3028" y="2395"/>
                </a:lnTo>
                <a:lnTo>
                  <a:pt x="3024" y="2396"/>
                </a:lnTo>
                <a:lnTo>
                  <a:pt x="3026" y="2400"/>
                </a:lnTo>
                <a:lnTo>
                  <a:pt x="3026" y="2402"/>
                </a:lnTo>
                <a:lnTo>
                  <a:pt x="3026" y="240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0380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South Dakota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213"/>
          <p:cNvSpPr>
            <a:spLocks/>
          </p:cNvSpPr>
          <p:nvPr/>
        </p:nvSpPr>
        <p:spPr bwMode="auto">
          <a:xfrm>
            <a:off x="5004048" y="2636912"/>
            <a:ext cx="3530533" cy="2247604"/>
          </a:xfrm>
          <a:custGeom>
            <a:avLst/>
            <a:gdLst>
              <a:gd name="T0" fmla="*/ 852 w 3206"/>
              <a:gd name="T1" fmla="*/ 0 h 2041"/>
              <a:gd name="T2" fmla="*/ 966 w 3206"/>
              <a:gd name="T3" fmla="*/ 0 h 2041"/>
              <a:gd name="T4" fmla="*/ 1082 w 3206"/>
              <a:gd name="T5" fmla="*/ 0 h 2041"/>
              <a:gd name="T6" fmla="*/ 1212 w 3206"/>
              <a:gd name="T7" fmla="*/ 0 h 2041"/>
              <a:gd name="T8" fmla="*/ 1350 w 3206"/>
              <a:gd name="T9" fmla="*/ 0 h 2041"/>
              <a:gd name="T10" fmla="*/ 1474 w 3206"/>
              <a:gd name="T11" fmla="*/ 0 h 2041"/>
              <a:gd name="T12" fmla="*/ 1620 w 3206"/>
              <a:gd name="T13" fmla="*/ 0 h 2041"/>
              <a:gd name="T14" fmla="*/ 1722 w 3206"/>
              <a:gd name="T15" fmla="*/ 2 h 2041"/>
              <a:gd name="T16" fmla="*/ 1796 w 3206"/>
              <a:gd name="T17" fmla="*/ 2 h 2041"/>
              <a:gd name="T18" fmla="*/ 1914 w 3206"/>
              <a:gd name="T19" fmla="*/ 2 h 2041"/>
              <a:gd name="T20" fmla="*/ 2052 w 3206"/>
              <a:gd name="T21" fmla="*/ 2 h 2041"/>
              <a:gd name="T22" fmla="*/ 2204 w 3206"/>
              <a:gd name="T23" fmla="*/ 4 h 2041"/>
              <a:gd name="T24" fmla="*/ 2324 w 3206"/>
              <a:gd name="T25" fmla="*/ 4 h 2041"/>
              <a:gd name="T26" fmla="*/ 2456 w 3206"/>
              <a:gd name="T27" fmla="*/ 6 h 2041"/>
              <a:gd name="T28" fmla="*/ 2600 w 3206"/>
              <a:gd name="T29" fmla="*/ 6 h 2041"/>
              <a:gd name="T30" fmla="*/ 2696 w 3206"/>
              <a:gd name="T31" fmla="*/ 6 h 2041"/>
              <a:gd name="T32" fmla="*/ 2790 w 3206"/>
              <a:gd name="T33" fmla="*/ 6 h 2041"/>
              <a:gd name="T34" fmla="*/ 2878 w 3206"/>
              <a:gd name="T35" fmla="*/ 6 h 2041"/>
              <a:gd name="T36" fmla="*/ 2960 w 3206"/>
              <a:gd name="T37" fmla="*/ 6 h 2041"/>
              <a:gd name="T38" fmla="*/ 3068 w 3206"/>
              <a:gd name="T39" fmla="*/ 6 h 2041"/>
              <a:gd name="T40" fmla="*/ 3148 w 3206"/>
              <a:gd name="T41" fmla="*/ 6 h 2041"/>
              <a:gd name="T42" fmla="*/ 3136 w 3206"/>
              <a:gd name="T43" fmla="*/ 86 h 2041"/>
              <a:gd name="T44" fmla="*/ 3078 w 3206"/>
              <a:gd name="T45" fmla="*/ 146 h 2041"/>
              <a:gd name="T46" fmla="*/ 3048 w 3206"/>
              <a:gd name="T47" fmla="*/ 231 h 2041"/>
              <a:gd name="T48" fmla="*/ 3092 w 3206"/>
              <a:gd name="T49" fmla="*/ 311 h 2041"/>
              <a:gd name="T50" fmla="*/ 3170 w 3206"/>
              <a:gd name="T51" fmla="*/ 343 h 2041"/>
              <a:gd name="T52" fmla="*/ 3200 w 3206"/>
              <a:gd name="T53" fmla="*/ 736 h 2041"/>
              <a:gd name="T54" fmla="*/ 3140 w 3206"/>
              <a:gd name="T55" fmla="*/ 1455 h 2041"/>
              <a:gd name="T56" fmla="*/ 3168 w 3206"/>
              <a:gd name="T57" fmla="*/ 1560 h 2041"/>
              <a:gd name="T58" fmla="*/ 3164 w 3206"/>
              <a:gd name="T59" fmla="*/ 1614 h 2041"/>
              <a:gd name="T60" fmla="*/ 3184 w 3206"/>
              <a:gd name="T61" fmla="*/ 1712 h 2041"/>
              <a:gd name="T62" fmla="*/ 3166 w 3206"/>
              <a:gd name="T63" fmla="*/ 1780 h 2041"/>
              <a:gd name="T64" fmla="*/ 3154 w 3206"/>
              <a:gd name="T65" fmla="*/ 1836 h 2041"/>
              <a:gd name="T66" fmla="*/ 3128 w 3206"/>
              <a:gd name="T67" fmla="*/ 1882 h 2041"/>
              <a:gd name="T68" fmla="*/ 3174 w 3206"/>
              <a:gd name="T69" fmla="*/ 1951 h 2041"/>
              <a:gd name="T70" fmla="*/ 3190 w 3206"/>
              <a:gd name="T71" fmla="*/ 2029 h 2041"/>
              <a:gd name="T72" fmla="*/ 3144 w 3206"/>
              <a:gd name="T73" fmla="*/ 2023 h 2041"/>
              <a:gd name="T74" fmla="*/ 3094 w 3206"/>
              <a:gd name="T75" fmla="*/ 1955 h 2041"/>
              <a:gd name="T76" fmla="*/ 3022 w 3206"/>
              <a:gd name="T77" fmla="*/ 1899 h 2041"/>
              <a:gd name="T78" fmla="*/ 2948 w 3206"/>
              <a:gd name="T79" fmla="*/ 1874 h 2041"/>
              <a:gd name="T80" fmla="*/ 2878 w 3206"/>
              <a:gd name="T81" fmla="*/ 1842 h 2041"/>
              <a:gd name="T82" fmla="*/ 2802 w 3206"/>
              <a:gd name="T83" fmla="*/ 1818 h 2041"/>
              <a:gd name="T84" fmla="*/ 2668 w 3206"/>
              <a:gd name="T85" fmla="*/ 1824 h 2041"/>
              <a:gd name="T86" fmla="*/ 2544 w 3206"/>
              <a:gd name="T87" fmla="*/ 1878 h 2041"/>
              <a:gd name="T88" fmla="*/ 2484 w 3206"/>
              <a:gd name="T89" fmla="*/ 1834 h 2041"/>
              <a:gd name="T90" fmla="*/ 2382 w 3206"/>
              <a:gd name="T91" fmla="*/ 1786 h 2041"/>
              <a:gd name="T92" fmla="*/ 2002 w 3206"/>
              <a:gd name="T93" fmla="*/ 1742 h 2041"/>
              <a:gd name="T94" fmla="*/ 740 w 3206"/>
              <a:gd name="T95" fmla="*/ 1742 h 2041"/>
              <a:gd name="T96" fmla="*/ 2 w 3206"/>
              <a:gd name="T97" fmla="*/ 1716 h 2041"/>
              <a:gd name="T98" fmla="*/ 2 w 3206"/>
              <a:gd name="T99" fmla="*/ 1556 h 2041"/>
              <a:gd name="T100" fmla="*/ 0 w 3206"/>
              <a:gd name="T101" fmla="*/ 1385 h 2041"/>
              <a:gd name="T102" fmla="*/ 0 w 3206"/>
              <a:gd name="T103" fmla="*/ 1175 h 2041"/>
              <a:gd name="T104" fmla="*/ 0 w 3206"/>
              <a:gd name="T105" fmla="*/ 1000 h 2041"/>
              <a:gd name="T106" fmla="*/ 0 w 3206"/>
              <a:gd name="T107" fmla="*/ 806 h 2041"/>
              <a:gd name="T108" fmla="*/ 0 w 3206"/>
              <a:gd name="T109" fmla="*/ 603 h 2041"/>
              <a:gd name="T110" fmla="*/ 8 w 3206"/>
              <a:gd name="T111" fmla="*/ 363 h 2041"/>
              <a:gd name="T112" fmla="*/ 6 w 3206"/>
              <a:gd name="T113" fmla="*/ 237 h 2041"/>
              <a:gd name="T114" fmla="*/ 6 w 3206"/>
              <a:gd name="T115" fmla="*/ 8 h 2041"/>
              <a:gd name="T116" fmla="*/ 166 w 3206"/>
              <a:gd name="T117" fmla="*/ 0 h 2041"/>
              <a:gd name="T118" fmla="*/ 308 w 3206"/>
              <a:gd name="T119" fmla="*/ 0 h 2041"/>
              <a:gd name="T120" fmla="*/ 414 w 3206"/>
              <a:gd name="T121" fmla="*/ 0 h 2041"/>
              <a:gd name="T122" fmla="*/ 500 w 3206"/>
              <a:gd name="T123" fmla="*/ 0 h 2041"/>
              <a:gd name="T124" fmla="*/ 666 w 3206"/>
              <a:gd name="T125" fmla="*/ 0 h 2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06" h="2041">
                <a:moveTo>
                  <a:pt x="752" y="0"/>
                </a:moveTo>
                <a:lnTo>
                  <a:pt x="756" y="0"/>
                </a:lnTo>
                <a:lnTo>
                  <a:pt x="760" y="0"/>
                </a:lnTo>
                <a:lnTo>
                  <a:pt x="770" y="0"/>
                </a:lnTo>
                <a:lnTo>
                  <a:pt x="772" y="0"/>
                </a:lnTo>
                <a:lnTo>
                  <a:pt x="774" y="0"/>
                </a:lnTo>
                <a:lnTo>
                  <a:pt x="776" y="0"/>
                </a:lnTo>
                <a:lnTo>
                  <a:pt x="780" y="0"/>
                </a:lnTo>
                <a:lnTo>
                  <a:pt x="782" y="0"/>
                </a:lnTo>
                <a:lnTo>
                  <a:pt x="784" y="0"/>
                </a:lnTo>
                <a:lnTo>
                  <a:pt x="788" y="0"/>
                </a:lnTo>
                <a:lnTo>
                  <a:pt x="788" y="0"/>
                </a:lnTo>
                <a:lnTo>
                  <a:pt x="790" y="0"/>
                </a:lnTo>
                <a:lnTo>
                  <a:pt x="792" y="0"/>
                </a:lnTo>
                <a:lnTo>
                  <a:pt x="794" y="0"/>
                </a:lnTo>
                <a:lnTo>
                  <a:pt x="796" y="0"/>
                </a:lnTo>
                <a:lnTo>
                  <a:pt x="798" y="0"/>
                </a:lnTo>
                <a:lnTo>
                  <a:pt x="800" y="0"/>
                </a:lnTo>
                <a:lnTo>
                  <a:pt x="802" y="0"/>
                </a:lnTo>
                <a:lnTo>
                  <a:pt x="804" y="0"/>
                </a:lnTo>
                <a:lnTo>
                  <a:pt x="806" y="0"/>
                </a:lnTo>
                <a:lnTo>
                  <a:pt x="808" y="0"/>
                </a:lnTo>
                <a:lnTo>
                  <a:pt x="810" y="0"/>
                </a:lnTo>
                <a:lnTo>
                  <a:pt x="812" y="0"/>
                </a:lnTo>
                <a:lnTo>
                  <a:pt x="814" y="0"/>
                </a:lnTo>
                <a:lnTo>
                  <a:pt x="816" y="0"/>
                </a:lnTo>
                <a:lnTo>
                  <a:pt x="818" y="0"/>
                </a:lnTo>
                <a:lnTo>
                  <a:pt x="826" y="0"/>
                </a:lnTo>
                <a:lnTo>
                  <a:pt x="830" y="0"/>
                </a:lnTo>
                <a:lnTo>
                  <a:pt x="832" y="0"/>
                </a:lnTo>
                <a:lnTo>
                  <a:pt x="834" y="0"/>
                </a:lnTo>
                <a:lnTo>
                  <a:pt x="836" y="0"/>
                </a:lnTo>
                <a:lnTo>
                  <a:pt x="836" y="0"/>
                </a:lnTo>
                <a:lnTo>
                  <a:pt x="838" y="0"/>
                </a:lnTo>
                <a:lnTo>
                  <a:pt x="842" y="0"/>
                </a:lnTo>
                <a:lnTo>
                  <a:pt x="846" y="0"/>
                </a:lnTo>
                <a:lnTo>
                  <a:pt x="848" y="0"/>
                </a:lnTo>
                <a:lnTo>
                  <a:pt x="852" y="0"/>
                </a:lnTo>
                <a:lnTo>
                  <a:pt x="858" y="0"/>
                </a:lnTo>
                <a:lnTo>
                  <a:pt x="860" y="0"/>
                </a:lnTo>
                <a:lnTo>
                  <a:pt x="862" y="0"/>
                </a:lnTo>
                <a:lnTo>
                  <a:pt x="864" y="0"/>
                </a:lnTo>
                <a:lnTo>
                  <a:pt x="866" y="0"/>
                </a:lnTo>
                <a:lnTo>
                  <a:pt x="868" y="0"/>
                </a:lnTo>
                <a:lnTo>
                  <a:pt x="870" y="0"/>
                </a:lnTo>
                <a:lnTo>
                  <a:pt x="876" y="0"/>
                </a:lnTo>
                <a:lnTo>
                  <a:pt x="878" y="0"/>
                </a:lnTo>
                <a:lnTo>
                  <a:pt x="882" y="0"/>
                </a:lnTo>
                <a:lnTo>
                  <a:pt x="884" y="0"/>
                </a:lnTo>
                <a:lnTo>
                  <a:pt x="884" y="0"/>
                </a:lnTo>
                <a:lnTo>
                  <a:pt x="886" y="0"/>
                </a:lnTo>
                <a:lnTo>
                  <a:pt x="888" y="0"/>
                </a:lnTo>
                <a:lnTo>
                  <a:pt x="890" y="0"/>
                </a:lnTo>
                <a:lnTo>
                  <a:pt x="892" y="0"/>
                </a:lnTo>
                <a:lnTo>
                  <a:pt x="896" y="0"/>
                </a:lnTo>
                <a:lnTo>
                  <a:pt x="898" y="0"/>
                </a:lnTo>
                <a:lnTo>
                  <a:pt x="902" y="0"/>
                </a:lnTo>
                <a:lnTo>
                  <a:pt x="908" y="0"/>
                </a:lnTo>
                <a:lnTo>
                  <a:pt x="912" y="0"/>
                </a:lnTo>
                <a:lnTo>
                  <a:pt x="918" y="0"/>
                </a:lnTo>
                <a:lnTo>
                  <a:pt x="924" y="0"/>
                </a:lnTo>
                <a:lnTo>
                  <a:pt x="928" y="0"/>
                </a:lnTo>
                <a:lnTo>
                  <a:pt x="932" y="0"/>
                </a:lnTo>
                <a:lnTo>
                  <a:pt x="934" y="0"/>
                </a:lnTo>
                <a:lnTo>
                  <a:pt x="938" y="0"/>
                </a:lnTo>
                <a:lnTo>
                  <a:pt x="942" y="0"/>
                </a:lnTo>
                <a:lnTo>
                  <a:pt x="944" y="0"/>
                </a:lnTo>
                <a:lnTo>
                  <a:pt x="946" y="0"/>
                </a:lnTo>
                <a:lnTo>
                  <a:pt x="952" y="0"/>
                </a:lnTo>
                <a:lnTo>
                  <a:pt x="954" y="0"/>
                </a:lnTo>
                <a:lnTo>
                  <a:pt x="956" y="0"/>
                </a:lnTo>
                <a:lnTo>
                  <a:pt x="958" y="0"/>
                </a:lnTo>
                <a:lnTo>
                  <a:pt x="960" y="0"/>
                </a:lnTo>
                <a:lnTo>
                  <a:pt x="962" y="0"/>
                </a:lnTo>
                <a:lnTo>
                  <a:pt x="964" y="0"/>
                </a:lnTo>
                <a:lnTo>
                  <a:pt x="966" y="0"/>
                </a:lnTo>
                <a:lnTo>
                  <a:pt x="968" y="0"/>
                </a:lnTo>
                <a:lnTo>
                  <a:pt x="970" y="0"/>
                </a:lnTo>
                <a:lnTo>
                  <a:pt x="972" y="0"/>
                </a:lnTo>
                <a:lnTo>
                  <a:pt x="974" y="0"/>
                </a:lnTo>
                <a:lnTo>
                  <a:pt x="976" y="0"/>
                </a:lnTo>
                <a:lnTo>
                  <a:pt x="978" y="0"/>
                </a:lnTo>
                <a:lnTo>
                  <a:pt x="980" y="0"/>
                </a:lnTo>
                <a:lnTo>
                  <a:pt x="980" y="0"/>
                </a:lnTo>
                <a:lnTo>
                  <a:pt x="982" y="0"/>
                </a:lnTo>
                <a:lnTo>
                  <a:pt x="984" y="0"/>
                </a:lnTo>
                <a:lnTo>
                  <a:pt x="988" y="0"/>
                </a:lnTo>
                <a:lnTo>
                  <a:pt x="990" y="0"/>
                </a:lnTo>
                <a:lnTo>
                  <a:pt x="994" y="0"/>
                </a:lnTo>
                <a:lnTo>
                  <a:pt x="996" y="0"/>
                </a:lnTo>
                <a:lnTo>
                  <a:pt x="998" y="0"/>
                </a:lnTo>
                <a:lnTo>
                  <a:pt x="1000" y="0"/>
                </a:lnTo>
                <a:lnTo>
                  <a:pt x="1006" y="0"/>
                </a:lnTo>
                <a:lnTo>
                  <a:pt x="1010" y="0"/>
                </a:lnTo>
                <a:lnTo>
                  <a:pt x="1014" y="0"/>
                </a:lnTo>
                <a:lnTo>
                  <a:pt x="1016" y="0"/>
                </a:lnTo>
                <a:lnTo>
                  <a:pt x="1018" y="0"/>
                </a:lnTo>
                <a:lnTo>
                  <a:pt x="1020" y="0"/>
                </a:lnTo>
                <a:lnTo>
                  <a:pt x="1022" y="0"/>
                </a:lnTo>
                <a:lnTo>
                  <a:pt x="1024" y="0"/>
                </a:lnTo>
                <a:lnTo>
                  <a:pt x="1026" y="0"/>
                </a:lnTo>
                <a:lnTo>
                  <a:pt x="1038" y="0"/>
                </a:lnTo>
                <a:lnTo>
                  <a:pt x="1044" y="0"/>
                </a:lnTo>
                <a:lnTo>
                  <a:pt x="1050" y="0"/>
                </a:lnTo>
                <a:lnTo>
                  <a:pt x="1052" y="0"/>
                </a:lnTo>
                <a:lnTo>
                  <a:pt x="1054" y="0"/>
                </a:lnTo>
                <a:lnTo>
                  <a:pt x="1058" y="0"/>
                </a:lnTo>
                <a:lnTo>
                  <a:pt x="1060" y="0"/>
                </a:lnTo>
                <a:lnTo>
                  <a:pt x="1062" y="0"/>
                </a:lnTo>
                <a:lnTo>
                  <a:pt x="1064" y="0"/>
                </a:lnTo>
                <a:lnTo>
                  <a:pt x="1068" y="0"/>
                </a:lnTo>
                <a:lnTo>
                  <a:pt x="1072" y="0"/>
                </a:lnTo>
                <a:lnTo>
                  <a:pt x="1076" y="0"/>
                </a:lnTo>
                <a:lnTo>
                  <a:pt x="1082" y="0"/>
                </a:lnTo>
                <a:lnTo>
                  <a:pt x="1084" y="0"/>
                </a:lnTo>
                <a:lnTo>
                  <a:pt x="1086" y="0"/>
                </a:lnTo>
                <a:lnTo>
                  <a:pt x="1092" y="0"/>
                </a:lnTo>
                <a:lnTo>
                  <a:pt x="1096" y="0"/>
                </a:lnTo>
                <a:lnTo>
                  <a:pt x="1100" y="0"/>
                </a:lnTo>
                <a:lnTo>
                  <a:pt x="1104" y="0"/>
                </a:lnTo>
                <a:lnTo>
                  <a:pt x="1106" y="0"/>
                </a:lnTo>
                <a:lnTo>
                  <a:pt x="1110" y="0"/>
                </a:lnTo>
                <a:lnTo>
                  <a:pt x="1114" y="0"/>
                </a:lnTo>
                <a:lnTo>
                  <a:pt x="1118" y="0"/>
                </a:lnTo>
                <a:lnTo>
                  <a:pt x="1128" y="0"/>
                </a:lnTo>
                <a:lnTo>
                  <a:pt x="1130" y="0"/>
                </a:lnTo>
                <a:lnTo>
                  <a:pt x="1132" y="0"/>
                </a:lnTo>
                <a:lnTo>
                  <a:pt x="1134" y="0"/>
                </a:lnTo>
                <a:lnTo>
                  <a:pt x="1136" y="0"/>
                </a:lnTo>
                <a:lnTo>
                  <a:pt x="1138" y="0"/>
                </a:lnTo>
                <a:lnTo>
                  <a:pt x="1140" y="0"/>
                </a:lnTo>
                <a:lnTo>
                  <a:pt x="1142" y="0"/>
                </a:lnTo>
                <a:lnTo>
                  <a:pt x="1146" y="0"/>
                </a:lnTo>
                <a:lnTo>
                  <a:pt x="1148" y="0"/>
                </a:lnTo>
                <a:lnTo>
                  <a:pt x="1152" y="0"/>
                </a:lnTo>
                <a:lnTo>
                  <a:pt x="1154" y="0"/>
                </a:lnTo>
                <a:lnTo>
                  <a:pt x="1156" y="0"/>
                </a:lnTo>
                <a:lnTo>
                  <a:pt x="1160" y="0"/>
                </a:lnTo>
                <a:lnTo>
                  <a:pt x="1166" y="0"/>
                </a:lnTo>
                <a:lnTo>
                  <a:pt x="1172" y="0"/>
                </a:lnTo>
                <a:lnTo>
                  <a:pt x="1174" y="0"/>
                </a:lnTo>
                <a:lnTo>
                  <a:pt x="1180" y="0"/>
                </a:lnTo>
                <a:lnTo>
                  <a:pt x="1182" y="0"/>
                </a:lnTo>
                <a:lnTo>
                  <a:pt x="1184" y="0"/>
                </a:lnTo>
                <a:lnTo>
                  <a:pt x="1192" y="0"/>
                </a:lnTo>
                <a:lnTo>
                  <a:pt x="1194" y="0"/>
                </a:lnTo>
                <a:lnTo>
                  <a:pt x="1196" y="0"/>
                </a:lnTo>
                <a:lnTo>
                  <a:pt x="1198" y="0"/>
                </a:lnTo>
                <a:lnTo>
                  <a:pt x="1200" y="0"/>
                </a:lnTo>
                <a:lnTo>
                  <a:pt x="1202" y="0"/>
                </a:lnTo>
                <a:lnTo>
                  <a:pt x="1208" y="0"/>
                </a:lnTo>
                <a:lnTo>
                  <a:pt x="1212" y="0"/>
                </a:lnTo>
                <a:lnTo>
                  <a:pt x="1214" y="0"/>
                </a:lnTo>
                <a:lnTo>
                  <a:pt x="1218" y="0"/>
                </a:lnTo>
                <a:lnTo>
                  <a:pt x="1220" y="0"/>
                </a:lnTo>
                <a:lnTo>
                  <a:pt x="1224" y="0"/>
                </a:lnTo>
                <a:lnTo>
                  <a:pt x="1226" y="0"/>
                </a:lnTo>
                <a:lnTo>
                  <a:pt x="1228" y="0"/>
                </a:lnTo>
                <a:lnTo>
                  <a:pt x="1232" y="0"/>
                </a:lnTo>
                <a:lnTo>
                  <a:pt x="1236" y="0"/>
                </a:lnTo>
                <a:lnTo>
                  <a:pt x="1238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52" y="0"/>
                </a:lnTo>
                <a:lnTo>
                  <a:pt x="1258" y="0"/>
                </a:lnTo>
                <a:lnTo>
                  <a:pt x="1262" y="0"/>
                </a:lnTo>
                <a:lnTo>
                  <a:pt x="1266" y="0"/>
                </a:lnTo>
                <a:lnTo>
                  <a:pt x="1268" y="0"/>
                </a:lnTo>
                <a:lnTo>
                  <a:pt x="1268" y="0"/>
                </a:lnTo>
                <a:lnTo>
                  <a:pt x="1276" y="0"/>
                </a:lnTo>
                <a:lnTo>
                  <a:pt x="1278" y="0"/>
                </a:lnTo>
                <a:lnTo>
                  <a:pt x="1284" y="0"/>
                </a:lnTo>
                <a:lnTo>
                  <a:pt x="1286" y="0"/>
                </a:lnTo>
                <a:lnTo>
                  <a:pt x="1294" y="0"/>
                </a:lnTo>
                <a:lnTo>
                  <a:pt x="1296" y="0"/>
                </a:lnTo>
                <a:lnTo>
                  <a:pt x="1298" y="0"/>
                </a:lnTo>
                <a:lnTo>
                  <a:pt x="1302" y="0"/>
                </a:lnTo>
                <a:lnTo>
                  <a:pt x="1304" y="0"/>
                </a:lnTo>
                <a:lnTo>
                  <a:pt x="1312" y="0"/>
                </a:lnTo>
                <a:lnTo>
                  <a:pt x="1314" y="0"/>
                </a:lnTo>
                <a:lnTo>
                  <a:pt x="1322" y="0"/>
                </a:lnTo>
                <a:lnTo>
                  <a:pt x="1330" y="0"/>
                </a:lnTo>
                <a:lnTo>
                  <a:pt x="1332" y="0"/>
                </a:lnTo>
                <a:lnTo>
                  <a:pt x="1336" y="0"/>
                </a:lnTo>
                <a:lnTo>
                  <a:pt x="1338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0" y="0"/>
                </a:lnTo>
                <a:lnTo>
                  <a:pt x="1352" y="0"/>
                </a:lnTo>
                <a:lnTo>
                  <a:pt x="1354" y="0"/>
                </a:lnTo>
                <a:lnTo>
                  <a:pt x="1356" y="0"/>
                </a:lnTo>
                <a:lnTo>
                  <a:pt x="1358" y="0"/>
                </a:lnTo>
                <a:lnTo>
                  <a:pt x="1360" y="0"/>
                </a:lnTo>
                <a:lnTo>
                  <a:pt x="1364" y="0"/>
                </a:lnTo>
                <a:lnTo>
                  <a:pt x="1370" y="0"/>
                </a:lnTo>
                <a:lnTo>
                  <a:pt x="1372" y="0"/>
                </a:lnTo>
                <a:lnTo>
                  <a:pt x="1374" y="0"/>
                </a:lnTo>
                <a:lnTo>
                  <a:pt x="1376" y="0"/>
                </a:lnTo>
                <a:lnTo>
                  <a:pt x="1380" y="0"/>
                </a:lnTo>
                <a:lnTo>
                  <a:pt x="1382" y="0"/>
                </a:lnTo>
                <a:lnTo>
                  <a:pt x="1384" y="0"/>
                </a:lnTo>
                <a:lnTo>
                  <a:pt x="1386" y="0"/>
                </a:lnTo>
                <a:lnTo>
                  <a:pt x="1390" y="0"/>
                </a:lnTo>
                <a:lnTo>
                  <a:pt x="1392" y="0"/>
                </a:lnTo>
                <a:lnTo>
                  <a:pt x="1404" y="0"/>
                </a:lnTo>
                <a:lnTo>
                  <a:pt x="1410" y="0"/>
                </a:lnTo>
                <a:lnTo>
                  <a:pt x="1412" y="0"/>
                </a:lnTo>
                <a:lnTo>
                  <a:pt x="1424" y="0"/>
                </a:lnTo>
                <a:lnTo>
                  <a:pt x="1426" y="0"/>
                </a:lnTo>
                <a:lnTo>
                  <a:pt x="1430" y="0"/>
                </a:lnTo>
                <a:lnTo>
                  <a:pt x="1432" y="0"/>
                </a:lnTo>
                <a:lnTo>
                  <a:pt x="1434" y="0"/>
                </a:lnTo>
                <a:lnTo>
                  <a:pt x="1436" y="0"/>
                </a:lnTo>
                <a:lnTo>
                  <a:pt x="1442" y="0"/>
                </a:lnTo>
                <a:lnTo>
                  <a:pt x="1444" y="0"/>
                </a:lnTo>
                <a:lnTo>
                  <a:pt x="1446" y="0"/>
                </a:lnTo>
                <a:lnTo>
                  <a:pt x="1448" y="0"/>
                </a:lnTo>
                <a:lnTo>
                  <a:pt x="1450" y="0"/>
                </a:lnTo>
                <a:lnTo>
                  <a:pt x="1452" y="0"/>
                </a:lnTo>
                <a:lnTo>
                  <a:pt x="1460" y="0"/>
                </a:lnTo>
                <a:lnTo>
                  <a:pt x="1462" y="0"/>
                </a:lnTo>
                <a:lnTo>
                  <a:pt x="1464" y="0"/>
                </a:lnTo>
                <a:lnTo>
                  <a:pt x="1468" y="0"/>
                </a:lnTo>
                <a:lnTo>
                  <a:pt x="1470" y="0"/>
                </a:lnTo>
                <a:lnTo>
                  <a:pt x="1472" y="0"/>
                </a:lnTo>
                <a:lnTo>
                  <a:pt x="1474" y="0"/>
                </a:lnTo>
                <a:lnTo>
                  <a:pt x="1476" y="0"/>
                </a:lnTo>
                <a:lnTo>
                  <a:pt x="1480" y="0"/>
                </a:lnTo>
                <a:lnTo>
                  <a:pt x="1484" y="0"/>
                </a:lnTo>
                <a:lnTo>
                  <a:pt x="1486" y="0"/>
                </a:lnTo>
                <a:lnTo>
                  <a:pt x="1492" y="0"/>
                </a:lnTo>
                <a:lnTo>
                  <a:pt x="1502" y="0"/>
                </a:lnTo>
                <a:lnTo>
                  <a:pt x="1510" y="0"/>
                </a:lnTo>
                <a:lnTo>
                  <a:pt x="1514" y="0"/>
                </a:lnTo>
                <a:lnTo>
                  <a:pt x="1516" y="0"/>
                </a:lnTo>
                <a:lnTo>
                  <a:pt x="1518" y="0"/>
                </a:lnTo>
                <a:lnTo>
                  <a:pt x="1520" y="0"/>
                </a:lnTo>
                <a:lnTo>
                  <a:pt x="1522" y="0"/>
                </a:lnTo>
                <a:lnTo>
                  <a:pt x="1524" y="0"/>
                </a:lnTo>
                <a:lnTo>
                  <a:pt x="1526" y="0"/>
                </a:lnTo>
                <a:lnTo>
                  <a:pt x="1528" y="0"/>
                </a:lnTo>
                <a:lnTo>
                  <a:pt x="1530" y="0"/>
                </a:lnTo>
                <a:lnTo>
                  <a:pt x="1532" y="0"/>
                </a:lnTo>
                <a:lnTo>
                  <a:pt x="1534" y="0"/>
                </a:lnTo>
                <a:lnTo>
                  <a:pt x="1536" y="0"/>
                </a:lnTo>
                <a:lnTo>
                  <a:pt x="1548" y="0"/>
                </a:lnTo>
                <a:lnTo>
                  <a:pt x="1550" y="0"/>
                </a:lnTo>
                <a:lnTo>
                  <a:pt x="1552" y="0"/>
                </a:lnTo>
                <a:lnTo>
                  <a:pt x="1556" y="0"/>
                </a:lnTo>
                <a:lnTo>
                  <a:pt x="1568" y="0"/>
                </a:lnTo>
                <a:lnTo>
                  <a:pt x="1578" y="0"/>
                </a:lnTo>
                <a:lnTo>
                  <a:pt x="1582" y="0"/>
                </a:lnTo>
                <a:lnTo>
                  <a:pt x="1584" y="0"/>
                </a:lnTo>
                <a:lnTo>
                  <a:pt x="1586" y="0"/>
                </a:lnTo>
                <a:lnTo>
                  <a:pt x="1588" y="0"/>
                </a:lnTo>
                <a:lnTo>
                  <a:pt x="1592" y="0"/>
                </a:lnTo>
                <a:lnTo>
                  <a:pt x="1600" y="0"/>
                </a:lnTo>
                <a:lnTo>
                  <a:pt x="1602" y="0"/>
                </a:lnTo>
                <a:lnTo>
                  <a:pt x="1604" y="0"/>
                </a:lnTo>
                <a:lnTo>
                  <a:pt x="1604" y="0"/>
                </a:lnTo>
                <a:lnTo>
                  <a:pt x="1610" y="0"/>
                </a:lnTo>
                <a:lnTo>
                  <a:pt x="1616" y="0"/>
                </a:lnTo>
                <a:lnTo>
                  <a:pt x="1618" y="0"/>
                </a:lnTo>
                <a:lnTo>
                  <a:pt x="1620" y="0"/>
                </a:lnTo>
                <a:lnTo>
                  <a:pt x="1622" y="0"/>
                </a:lnTo>
                <a:lnTo>
                  <a:pt x="1624" y="0"/>
                </a:lnTo>
                <a:lnTo>
                  <a:pt x="1626" y="0"/>
                </a:lnTo>
                <a:lnTo>
                  <a:pt x="1628" y="0"/>
                </a:lnTo>
                <a:lnTo>
                  <a:pt x="1636" y="2"/>
                </a:lnTo>
                <a:lnTo>
                  <a:pt x="1640" y="2"/>
                </a:lnTo>
                <a:lnTo>
                  <a:pt x="1644" y="2"/>
                </a:lnTo>
                <a:lnTo>
                  <a:pt x="1648" y="2"/>
                </a:lnTo>
                <a:lnTo>
                  <a:pt x="1654" y="2"/>
                </a:lnTo>
                <a:lnTo>
                  <a:pt x="1658" y="2"/>
                </a:lnTo>
                <a:lnTo>
                  <a:pt x="1660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68" y="2"/>
                </a:lnTo>
                <a:lnTo>
                  <a:pt x="1670" y="2"/>
                </a:lnTo>
                <a:lnTo>
                  <a:pt x="1672" y="2"/>
                </a:lnTo>
                <a:lnTo>
                  <a:pt x="1674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2" y="2"/>
                </a:lnTo>
                <a:lnTo>
                  <a:pt x="1684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4" y="2"/>
                </a:lnTo>
                <a:lnTo>
                  <a:pt x="1696" y="2"/>
                </a:lnTo>
                <a:lnTo>
                  <a:pt x="1698" y="2"/>
                </a:lnTo>
                <a:lnTo>
                  <a:pt x="1700" y="2"/>
                </a:lnTo>
                <a:lnTo>
                  <a:pt x="1700" y="2"/>
                </a:lnTo>
                <a:lnTo>
                  <a:pt x="1702" y="2"/>
                </a:lnTo>
                <a:lnTo>
                  <a:pt x="1704" y="2"/>
                </a:lnTo>
                <a:lnTo>
                  <a:pt x="1706" y="2"/>
                </a:lnTo>
                <a:lnTo>
                  <a:pt x="1712" y="2"/>
                </a:lnTo>
                <a:lnTo>
                  <a:pt x="1714" y="2"/>
                </a:lnTo>
                <a:lnTo>
                  <a:pt x="1722" y="2"/>
                </a:lnTo>
                <a:lnTo>
                  <a:pt x="1724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2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0" y="2"/>
                </a:lnTo>
                <a:lnTo>
                  <a:pt x="1742" y="2"/>
                </a:lnTo>
                <a:lnTo>
                  <a:pt x="1744" y="2"/>
                </a:lnTo>
                <a:lnTo>
                  <a:pt x="1746" y="2"/>
                </a:lnTo>
                <a:lnTo>
                  <a:pt x="1748" y="2"/>
                </a:lnTo>
                <a:lnTo>
                  <a:pt x="1748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60" y="2"/>
                </a:lnTo>
                <a:lnTo>
                  <a:pt x="1762" y="2"/>
                </a:lnTo>
                <a:lnTo>
                  <a:pt x="1764" y="2"/>
                </a:lnTo>
                <a:lnTo>
                  <a:pt x="1766" y="2"/>
                </a:lnTo>
                <a:lnTo>
                  <a:pt x="1768" y="2"/>
                </a:lnTo>
                <a:lnTo>
                  <a:pt x="1770" y="2"/>
                </a:lnTo>
                <a:lnTo>
                  <a:pt x="1772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2" y="2"/>
                </a:lnTo>
                <a:lnTo>
                  <a:pt x="1784" y="2"/>
                </a:lnTo>
                <a:lnTo>
                  <a:pt x="1786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6" y="2"/>
                </a:lnTo>
                <a:lnTo>
                  <a:pt x="1796" y="2"/>
                </a:lnTo>
                <a:lnTo>
                  <a:pt x="1798" y="2"/>
                </a:lnTo>
                <a:lnTo>
                  <a:pt x="1800" y="2"/>
                </a:lnTo>
                <a:lnTo>
                  <a:pt x="1804" y="2"/>
                </a:lnTo>
                <a:lnTo>
                  <a:pt x="1806" y="2"/>
                </a:lnTo>
                <a:lnTo>
                  <a:pt x="1808" y="2"/>
                </a:lnTo>
                <a:lnTo>
                  <a:pt x="1810" y="2"/>
                </a:lnTo>
                <a:lnTo>
                  <a:pt x="1812" y="2"/>
                </a:lnTo>
                <a:lnTo>
                  <a:pt x="1816" y="2"/>
                </a:lnTo>
                <a:lnTo>
                  <a:pt x="1822" y="2"/>
                </a:lnTo>
                <a:lnTo>
                  <a:pt x="1824" y="2"/>
                </a:lnTo>
                <a:lnTo>
                  <a:pt x="1826" y="2"/>
                </a:lnTo>
                <a:lnTo>
                  <a:pt x="1828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4" y="2"/>
                </a:lnTo>
                <a:lnTo>
                  <a:pt x="1844" y="2"/>
                </a:lnTo>
                <a:lnTo>
                  <a:pt x="1850" y="2"/>
                </a:lnTo>
                <a:lnTo>
                  <a:pt x="1852" y="2"/>
                </a:lnTo>
                <a:lnTo>
                  <a:pt x="1856" y="2"/>
                </a:lnTo>
                <a:lnTo>
                  <a:pt x="1860" y="2"/>
                </a:lnTo>
                <a:lnTo>
                  <a:pt x="1862" y="2"/>
                </a:lnTo>
                <a:lnTo>
                  <a:pt x="1866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8" y="2"/>
                </a:lnTo>
                <a:lnTo>
                  <a:pt x="1880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904" y="2"/>
                </a:lnTo>
                <a:lnTo>
                  <a:pt x="1906" y="2"/>
                </a:lnTo>
                <a:lnTo>
                  <a:pt x="1908" y="2"/>
                </a:lnTo>
                <a:lnTo>
                  <a:pt x="1912" y="2"/>
                </a:lnTo>
                <a:lnTo>
                  <a:pt x="1914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40" y="2"/>
                </a:lnTo>
                <a:lnTo>
                  <a:pt x="1940" y="2"/>
                </a:lnTo>
                <a:lnTo>
                  <a:pt x="1942" y="2"/>
                </a:lnTo>
                <a:lnTo>
                  <a:pt x="1950" y="2"/>
                </a:lnTo>
                <a:lnTo>
                  <a:pt x="1956" y="2"/>
                </a:lnTo>
                <a:lnTo>
                  <a:pt x="1958" y="2"/>
                </a:lnTo>
                <a:lnTo>
                  <a:pt x="1966" y="2"/>
                </a:lnTo>
                <a:lnTo>
                  <a:pt x="1968" y="2"/>
                </a:lnTo>
                <a:lnTo>
                  <a:pt x="1970" y="2"/>
                </a:lnTo>
                <a:lnTo>
                  <a:pt x="1972" y="2"/>
                </a:lnTo>
                <a:lnTo>
                  <a:pt x="1974" y="2"/>
                </a:lnTo>
                <a:lnTo>
                  <a:pt x="1976" y="2"/>
                </a:lnTo>
                <a:lnTo>
                  <a:pt x="1984" y="2"/>
                </a:lnTo>
                <a:lnTo>
                  <a:pt x="1986" y="2"/>
                </a:lnTo>
                <a:lnTo>
                  <a:pt x="1994" y="2"/>
                </a:lnTo>
                <a:lnTo>
                  <a:pt x="1998" y="2"/>
                </a:lnTo>
                <a:lnTo>
                  <a:pt x="2002" y="2"/>
                </a:lnTo>
                <a:lnTo>
                  <a:pt x="2004" y="2"/>
                </a:lnTo>
                <a:lnTo>
                  <a:pt x="2008" y="2"/>
                </a:lnTo>
                <a:lnTo>
                  <a:pt x="2012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6" y="2"/>
                </a:lnTo>
                <a:lnTo>
                  <a:pt x="2030" y="2"/>
                </a:lnTo>
                <a:lnTo>
                  <a:pt x="2036" y="2"/>
                </a:lnTo>
                <a:lnTo>
                  <a:pt x="2036" y="2"/>
                </a:lnTo>
                <a:lnTo>
                  <a:pt x="2038" y="2"/>
                </a:lnTo>
                <a:lnTo>
                  <a:pt x="2042" y="2"/>
                </a:lnTo>
                <a:lnTo>
                  <a:pt x="2044" y="2"/>
                </a:lnTo>
                <a:lnTo>
                  <a:pt x="2052" y="2"/>
                </a:lnTo>
                <a:lnTo>
                  <a:pt x="2056" y="2"/>
                </a:lnTo>
                <a:lnTo>
                  <a:pt x="2064" y="2"/>
                </a:lnTo>
                <a:lnTo>
                  <a:pt x="2066" y="2"/>
                </a:lnTo>
                <a:lnTo>
                  <a:pt x="2074" y="2"/>
                </a:lnTo>
                <a:lnTo>
                  <a:pt x="2076" y="2"/>
                </a:lnTo>
                <a:lnTo>
                  <a:pt x="2078" y="2"/>
                </a:lnTo>
                <a:lnTo>
                  <a:pt x="2084" y="2"/>
                </a:lnTo>
                <a:lnTo>
                  <a:pt x="2086" y="2"/>
                </a:lnTo>
                <a:lnTo>
                  <a:pt x="2088" y="2"/>
                </a:lnTo>
                <a:lnTo>
                  <a:pt x="2090" y="2"/>
                </a:lnTo>
                <a:lnTo>
                  <a:pt x="2102" y="2"/>
                </a:lnTo>
                <a:lnTo>
                  <a:pt x="2104" y="2"/>
                </a:lnTo>
                <a:lnTo>
                  <a:pt x="2108" y="2"/>
                </a:lnTo>
                <a:lnTo>
                  <a:pt x="2112" y="2"/>
                </a:lnTo>
                <a:lnTo>
                  <a:pt x="2122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2" y="2"/>
                </a:lnTo>
                <a:lnTo>
                  <a:pt x="2138" y="2"/>
                </a:lnTo>
                <a:lnTo>
                  <a:pt x="2142" y="2"/>
                </a:lnTo>
                <a:lnTo>
                  <a:pt x="2152" y="2"/>
                </a:lnTo>
                <a:lnTo>
                  <a:pt x="2164" y="4"/>
                </a:lnTo>
                <a:lnTo>
                  <a:pt x="2168" y="4"/>
                </a:lnTo>
                <a:lnTo>
                  <a:pt x="2170" y="4"/>
                </a:lnTo>
                <a:lnTo>
                  <a:pt x="2172" y="4"/>
                </a:lnTo>
                <a:lnTo>
                  <a:pt x="2174" y="4"/>
                </a:lnTo>
                <a:lnTo>
                  <a:pt x="2176" y="4"/>
                </a:lnTo>
                <a:lnTo>
                  <a:pt x="2178" y="4"/>
                </a:lnTo>
                <a:lnTo>
                  <a:pt x="2180" y="4"/>
                </a:lnTo>
                <a:lnTo>
                  <a:pt x="2182" y="4"/>
                </a:lnTo>
                <a:lnTo>
                  <a:pt x="2184" y="4"/>
                </a:lnTo>
                <a:lnTo>
                  <a:pt x="2190" y="4"/>
                </a:lnTo>
                <a:lnTo>
                  <a:pt x="2192" y="4"/>
                </a:lnTo>
                <a:lnTo>
                  <a:pt x="2194" y="4"/>
                </a:lnTo>
                <a:lnTo>
                  <a:pt x="2198" y="4"/>
                </a:lnTo>
                <a:lnTo>
                  <a:pt x="2200" y="4"/>
                </a:lnTo>
                <a:lnTo>
                  <a:pt x="2204" y="4"/>
                </a:lnTo>
                <a:lnTo>
                  <a:pt x="2206" y="4"/>
                </a:lnTo>
                <a:lnTo>
                  <a:pt x="2208" y="4"/>
                </a:lnTo>
                <a:lnTo>
                  <a:pt x="2214" y="4"/>
                </a:lnTo>
                <a:lnTo>
                  <a:pt x="2216" y="4"/>
                </a:lnTo>
                <a:lnTo>
                  <a:pt x="2218" y="4"/>
                </a:lnTo>
                <a:lnTo>
                  <a:pt x="2220" y="4"/>
                </a:lnTo>
                <a:lnTo>
                  <a:pt x="2222" y="4"/>
                </a:lnTo>
                <a:lnTo>
                  <a:pt x="2228" y="4"/>
                </a:lnTo>
                <a:lnTo>
                  <a:pt x="2230" y="4"/>
                </a:lnTo>
                <a:lnTo>
                  <a:pt x="2238" y="4"/>
                </a:lnTo>
                <a:lnTo>
                  <a:pt x="2242" y="4"/>
                </a:lnTo>
                <a:lnTo>
                  <a:pt x="2244" y="4"/>
                </a:lnTo>
                <a:lnTo>
                  <a:pt x="2248" y="4"/>
                </a:lnTo>
                <a:lnTo>
                  <a:pt x="2250" y="4"/>
                </a:lnTo>
                <a:lnTo>
                  <a:pt x="2252" y="4"/>
                </a:lnTo>
                <a:lnTo>
                  <a:pt x="2256" y="4"/>
                </a:lnTo>
                <a:lnTo>
                  <a:pt x="2260" y="4"/>
                </a:lnTo>
                <a:lnTo>
                  <a:pt x="2264" y="4"/>
                </a:lnTo>
                <a:lnTo>
                  <a:pt x="2266" y="4"/>
                </a:lnTo>
                <a:lnTo>
                  <a:pt x="2270" y="4"/>
                </a:lnTo>
                <a:lnTo>
                  <a:pt x="2274" y="4"/>
                </a:lnTo>
                <a:lnTo>
                  <a:pt x="2278" y="4"/>
                </a:lnTo>
                <a:lnTo>
                  <a:pt x="2280" y="4"/>
                </a:lnTo>
                <a:lnTo>
                  <a:pt x="2282" y="4"/>
                </a:lnTo>
                <a:lnTo>
                  <a:pt x="2286" y="4"/>
                </a:lnTo>
                <a:lnTo>
                  <a:pt x="2288" y="4"/>
                </a:lnTo>
                <a:lnTo>
                  <a:pt x="2292" y="4"/>
                </a:lnTo>
                <a:lnTo>
                  <a:pt x="2294" y="4"/>
                </a:lnTo>
                <a:lnTo>
                  <a:pt x="2296" y="4"/>
                </a:lnTo>
                <a:lnTo>
                  <a:pt x="2298" y="4"/>
                </a:lnTo>
                <a:lnTo>
                  <a:pt x="2300" y="4"/>
                </a:lnTo>
                <a:lnTo>
                  <a:pt x="2304" y="4"/>
                </a:lnTo>
                <a:lnTo>
                  <a:pt x="2310" y="4"/>
                </a:lnTo>
                <a:lnTo>
                  <a:pt x="2314" y="4"/>
                </a:lnTo>
                <a:lnTo>
                  <a:pt x="2316" y="4"/>
                </a:lnTo>
                <a:lnTo>
                  <a:pt x="2318" y="4"/>
                </a:lnTo>
                <a:lnTo>
                  <a:pt x="2322" y="4"/>
                </a:lnTo>
                <a:lnTo>
                  <a:pt x="2324" y="4"/>
                </a:lnTo>
                <a:lnTo>
                  <a:pt x="2326" y="4"/>
                </a:lnTo>
                <a:lnTo>
                  <a:pt x="2328" y="4"/>
                </a:lnTo>
                <a:lnTo>
                  <a:pt x="2330" y="4"/>
                </a:lnTo>
                <a:lnTo>
                  <a:pt x="2332" y="4"/>
                </a:lnTo>
                <a:lnTo>
                  <a:pt x="2334" y="4"/>
                </a:lnTo>
                <a:lnTo>
                  <a:pt x="2338" y="4"/>
                </a:lnTo>
                <a:lnTo>
                  <a:pt x="2340" y="4"/>
                </a:lnTo>
                <a:lnTo>
                  <a:pt x="2344" y="4"/>
                </a:lnTo>
                <a:lnTo>
                  <a:pt x="2348" y="4"/>
                </a:lnTo>
                <a:lnTo>
                  <a:pt x="2352" y="4"/>
                </a:lnTo>
                <a:lnTo>
                  <a:pt x="2356" y="4"/>
                </a:lnTo>
                <a:lnTo>
                  <a:pt x="2358" y="4"/>
                </a:lnTo>
                <a:lnTo>
                  <a:pt x="2360" y="4"/>
                </a:lnTo>
                <a:lnTo>
                  <a:pt x="2362" y="4"/>
                </a:lnTo>
                <a:lnTo>
                  <a:pt x="2366" y="4"/>
                </a:lnTo>
                <a:lnTo>
                  <a:pt x="2372" y="4"/>
                </a:lnTo>
                <a:lnTo>
                  <a:pt x="2374" y="4"/>
                </a:lnTo>
                <a:lnTo>
                  <a:pt x="2378" y="4"/>
                </a:lnTo>
                <a:lnTo>
                  <a:pt x="2382" y="4"/>
                </a:lnTo>
                <a:lnTo>
                  <a:pt x="2384" y="4"/>
                </a:lnTo>
                <a:lnTo>
                  <a:pt x="2388" y="4"/>
                </a:lnTo>
                <a:lnTo>
                  <a:pt x="2390" y="4"/>
                </a:lnTo>
                <a:lnTo>
                  <a:pt x="2392" y="4"/>
                </a:lnTo>
                <a:lnTo>
                  <a:pt x="2400" y="4"/>
                </a:lnTo>
                <a:lnTo>
                  <a:pt x="2404" y="4"/>
                </a:lnTo>
                <a:lnTo>
                  <a:pt x="2410" y="6"/>
                </a:lnTo>
                <a:lnTo>
                  <a:pt x="2414" y="6"/>
                </a:lnTo>
                <a:lnTo>
                  <a:pt x="2418" y="6"/>
                </a:lnTo>
                <a:lnTo>
                  <a:pt x="2422" y="6"/>
                </a:lnTo>
                <a:lnTo>
                  <a:pt x="2426" y="6"/>
                </a:lnTo>
                <a:lnTo>
                  <a:pt x="2430" y="6"/>
                </a:lnTo>
                <a:lnTo>
                  <a:pt x="2434" y="6"/>
                </a:lnTo>
                <a:lnTo>
                  <a:pt x="2440" y="6"/>
                </a:lnTo>
                <a:lnTo>
                  <a:pt x="2442" y="6"/>
                </a:lnTo>
                <a:lnTo>
                  <a:pt x="2444" y="6"/>
                </a:lnTo>
                <a:lnTo>
                  <a:pt x="2450" y="6"/>
                </a:lnTo>
                <a:lnTo>
                  <a:pt x="2452" y="6"/>
                </a:lnTo>
                <a:lnTo>
                  <a:pt x="2456" y="6"/>
                </a:lnTo>
                <a:lnTo>
                  <a:pt x="2458" y="6"/>
                </a:lnTo>
                <a:lnTo>
                  <a:pt x="2462" y="6"/>
                </a:lnTo>
                <a:lnTo>
                  <a:pt x="2466" y="6"/>
                </a:lnTo>
                <a:lnTo>
                  <a:pt x="2468" y="6"/>
                </a:lnTo>
                <a:lnTo>
                  <a:pt x="2470" y="6"/>
                </a:lnTo>
                <a:lnTo>
                  <a:pt x="2474" y="6"/>
                </a:lnTo>
                <a:lnTo>
                  <a:pt x="2476" y="6"/>
                </a:lnTo>
                <a:lnTo>
                  <a:pt x="2478" y="6"/>
                </a:lnTo>
                <a:lnTo>
                  <a:pt x="2484" y="6"/>
                </a:lnTo>
                <a:lnTo>
                  <a:pt x="2486" y="6"/>
                </a:lnTo>
                <a:lnTo>
                  <a:pt x="2488" y="6"/>
                </a:lnTo>
                <a:lnTo>
                  <a:pt x="2494" y="6"/>
                </a:lnTo>
                <a:lnTo>
                  <a:pt x="2496" y="6"/>
                </a:lnTo>
                <a:lnTo>
                  <a:pt x="2502" y="6"/>
                </a:lnTo>
                <a:lnTo>
                  <a:pt x="2504" y="6"/>
                </a:lnTo>
                <a:lnTo>
                  <a:pt x="2506" y="6"/>
                </a:lnTo>
                <a:lnTo>
                  <a:pt x="2508" y="6"/>
                </a:lnTo>
                <a:lnTo>
                  <a:pt x="2510" y="6"/>
                </a:lnTo>
                <a:lnTo>
                  <a:pt x="2514" y="6"/>
                </a:lnTo>
                <a:lnTo>
                  <a:pt x="2518" y="6"/>
                </a:lnTo>
                <a:lnTo>
                  <a:pt x="2520" y="6"/>
                </a:lnTo>
                <a:lnTo>
                  <a:pt x="2522" y="6"/>
                </a:lnTo>
                <a:lnTo>
                  <a:pt x="2524" y="6"/>
                </a:lnTo>
                <a:lnTo>
                  <a:pt x="2536" y="6"/>
                </a:lnTo>
                <a:lnTo>
                  <a:pt x="2540" y="6"/>
                </a:lnTo>
                <a:lnTo>
                  <a:pt x="2546" y="6"/>
                </a:lnTo>
                <a:lnTo>
                  <a:pt x="2548" y="6"/>
                </a:lnTo>
                <a:lnTo>
                  <a:pt x="2550" y="6"/>
                </a:lnTo>
                <a:lnTo>
                  <a:pt x="2554" y="6"/>
                </a:lnTo>
                <a:lnTo>
                  <a:pt x="2558" y="6"/>
                </a:lnTo>
                <a:lnTo>
                  <a:pt x="2564" y="6"/>
                </a:lnTo>
                <a:lnTo>
                  <a:pt x="2588" y="6"/>
                </a:lnTo>
                <a:lnTo>
                  <a:pt x="2590" y="6"/>
                </a:lnTo>
                <a:lnTo>
                  <a:pt x="2592" y="6"/>
                </a:lnTo>
                <a:lnTo>
                  <a:pt x="2594" y="6"/>
                </a:lnTo>
                <a:lnTo>
                  <a:pt x="2596" y="6"/>
                </a:lnTo>
                <a:lnTo>
                  <a:pt x="2598" y="6"/>
                </a:lnTo>
                <a:lnTo>
                  <a:pt x="2600" y="6"/>
                </a:lnTo>
                <a:lnTo>
                  <a:pt x="2602" y="6"/>
                </a:lnTo>
                <a:lnTo>
                  <a:pt x="2604" y="6"/>
                </a:lnTo>
                <a:lnTo>
                  <a:pt x="2606" y="6"/>
                </a:lnTo>
                <a:lnTo>
                  <a:pt x="2610" y="6"/>
                </a:lnTo>
                <a:lnTo>
                  <a:pt x="2612" y="6"/>
                </a:lnTo>
                <a:lnTo>
                  <a:pt x="2618" y="6"/>
                </a:lnTo>
                <a:lnTo>
                  <a:pt x="2626" y="6"/>
                </a:lnTo>
                <a:lnTo>
                  <a:pt x="2632" y="6"/>
                </a:lnTo>
                <a:lnTo>
                  <a:pt x="2636" y="6"/>
                </a:lnTo>
                <a:lnTo>
                  <a:pt x="2638" y="6"/>
                </a:lnTo>
                <a:lnTo>
                  <a:pt x="2640" y="6"/>
                </a:lnTo>
                <a:lnTo>
                  <a:pt x="2642" y="6"/>
                </a:lnTo>
                <a:lnTo>
                  <a:pt x="2644" y="6"/>
                </a:lnTo>
                <a:lnTo>
                  <a:pt x="2646" y="6"/>
                </a:lnTo>
                <a:lnTo>
                  <a:pt x="2648" y="6"/>
                </a:lnTo>
                <a:lnTo>
                  <a:pt x="2650" y="6"/>
                </a:lnTo>
                <a:lnTo>
                  <a:pt x="2652" y="6"/>
                </a:lnTo>
                <a:lnTo>
                  <a:pt x="2654" y="6"/>
                </a:lnTo>
                <a:lnTo>
                  <a:pt x="2658" y="6"/>
                </a:lnTo>
                <a:lnTo>
                  <a:pt x="2660" y="6"/>
                </a:lnTo>
                <a:lnTo>
                  <a:pt x="2660" y="6"/>
                </a:lnTo>
                <a:lnTo>
                  <a:pt x="2662" y="6"/>
                </a:lnTo>
                <a:lnTo>
                  <a:pt x="2664" y="6"/>
                </a:lnTo>
                <a:lnTo>
                  <a:pt x="2666" y="6"/>
                </a:lnTo>
                <a:lnTo>
                  <a:pt x="2668" y="6"/>
                </a:lnTo>
                <a:lnTo>
                  <a:pt x="2670" y="6"/>
                </a:lnTo>
                <a:lnTo>
                  <a:pt x="2672" y="6"/>
                </a:lnTo>
                <a:lnTo>
                  <a:pt x="2674" y="6"/>
                </a:lnTo>
                <a:lnTo>
                  <a:pt x="2676" y="6"/>
                </a:lnTo>
                <a:lnTo>
                  <a:pt x="2680" y="6"/>
                </a:lnTo>
                <a:lnTo>
                  <a:pt x="2682" y="6"/>
                </a:lnTo>
                <a:lnTo>
                  <a:pt x="2684" y="6"/>
                </a:lnTo>
                <a:lnTo>
                  <a:pt x="2686" y="6"/>
                </a:lnTo>
                <a:lnTo>
                  <a:pt x="2688" y="6"/>
                </a:lnTo>
                <a:lnTo>
                  <a:pt x="2690" y="6"/>
                </a:lnTo>
                <a:lnTo>
                  <a:pt x="2692" y="6"/>
                </a:lnTo>
                <a:lnTo>
                  <a:pt x="2694" y="6"/>
                </a:lnTo>
                <a:lnTo>
                  <a:pt x="2696" y="6"/>
                </a:lnTo>
                <a:lnTo>
                  <a:pt x="2698" y="6"/>
                </a:lnTo>
                <a:lnTo>
                  <a:pt x="2700" y="6"/>
                </a:lnTo>
                <a:lnTo>
                  <a:pt x="2702" y="6"/>
                </a:lnTo>
                <a:lnTo>
                  <a:pt x="2704" y="6"/>
                </a:lnTo>
                <a:lnTo>
                  <a:pt x="2706" y="6"/>
                </a:lnTo>
                <a:lnTo>
                  <a:pt x="2708" y="6"/>
                </a:lnTo>
                <a:lnTo>
                  <a:pt x="2708" y="6"/>
                </a:lnTo>
                <a:lnTo>
                  <a:pt x="2710" y="6"/>
                </a:lnTo>
                <a:lnTo>
                  <a:pt x="2714" y="6"/>
                </a:lnTo>
                <a:lnTo>
                  <a:pt x="2716" y="6"/>
                </a:lnTo>
                <a:lnTo>
                  <a:pt x="2718" y="6"/>
                </a:lnTo>
                <a:lnTo>
                  <a:pt x="2720" y="6"/>
                </a:lnTo>
                <a:lnTo>
                  <a:pt x="2722" y="6"/>
                </a:lnTo>
                <a:lnTo>
                  <a:pt x="2724" y="6"/>
                </a:lnTo>
                <a:lnTo>
                  <a:pt x="2726" y="6"/>
                </a:lnTo>
                <a:lnTo>
                  <a:pt x="2728" y="6"/>
                </a:lnTo>
                <a:lnTo>
                  <a:pt x="2730" y="6"/>
                </a:lnTo>
                <a:lnTo>
                  <a:pt x="2732" y="6"/>
                </a:lnTo>
                <a:lnTo>
                  <a:pt x="2734" y="6"/>
                </a:lnTo>
                <a:lnTo>
                  <a:pt x="2736" y="6"/>
                </a:lnTo>
                <a:lnTo>
                  <a:pt x="2738" y="6"/>
                </a:lnTo>
                <a:lnTo>
                  <a:pt x="2740" y="6"/>
                </a:lnTo>
                <a:lnTo>
                  <a:pt x="2742" y="6"/>
                </a:lnTo>
                <a:lnTo>
                  <a:pt x="2744" y="6"/>
                </a:lnTo>
                <a:lnTo>
                  <a:pt x="2746" y="6"/>
                </a:lnTo>
                <a:lnTo>
                  <a:pt x="2748" y="6"/>
                </a:lnTo>
                <a:lnTo>
                  <a:pt x="2750" y="6"/>
                </a:lnTo>
                <a:lnTo>
                  <a:pt x="2752" y="6"/>
                </a:lnTo>
                <a:lnTo>
                  <a:pt x="2756" y="6"/>
                </a:lnTo>
                <a:lnTo>
                  <a:pt x="2758" y="6"/>
                </a:lnTo>
                <a:lnTo>
                  <a:pt x="2760" y="6"/>
                </a:lnTo>
                <a:lnTo>
                  <a:pt x="2762" y="6"/>
                </a:lnTo>
                <a:lnTo>
                  <a:pt x="2764" y="6"/>
                </a:lnTo>
                <a:lnTo>
                  <a:pt x="2766" y="6"/>
                </a:lnTo>
                <a:lnTo>
                  <a:pt x="2774" y="6"/>
                </a:lnTo>
                <a:lnTo>
                  <a:pt x="2780" y="6"/>
                </a:lnTo>
                <a:lnTo>
                  <a:pt x="2788" y="6"/>
                </a:lnTo>
                <a:lnTo>
                  <a:pt x="2790" y="6"/>
                </a:lnTo>
                <a:lnTo>
                  <a:pt x="2794" y="6"/>
                </a:lnTo>
                <a:lnTo>
                  <a:pt x="2796" y="6"/>
                </a:lnTo>
                <a:lnTo>
                  <a:pt x="2798" y="6"/>
                </a:lnTo>
                <a:lnTo>
                  <a:pt x="2802" y="6"/>
                </a:lnTo>
                <a:lnTo>
                  <a:pt x="2804" y="6"/>
                </a:lnTo>
                <a:lnTo>
                  <a:pt x="2806" y="6"/>
                </a:lnTo>
                <a:lnTo>
                  <a:pt x="2810" y="6"/>
                </a:lnTo>
                <a:lnTo>
                  <a:pt x="2812" y="6"/>
                </a:lnTo>
                <a:lnTo>
                  <a:pt x="2816" y="6"/>
                </a:lnTo>
                <a:lnTo>
                  <a:pt x="2820" y="6"/>
                </a:lnTo>
                <a:lnTo>
                  <a:pt x="2822" y="6"/>
                </a:lnTo>
                <a:lnTo>
                  <a:pt x="2824" y="6"/>
                </a:lnTo>
                <a:lnTo>
                  <a:pt x="2826" y="6"/>
                </a:lnTo>
                <a:lnTo>
                  <a:pt x="2828" y="6"/>
                </a:lnTo>
                <a:lnTo>
                  <a:pt x="2830" y="6"/>
                </a:lnTo>
                <a:lnTo>
                  <a:pt x="2832" y="6"/>
                </a:lnTo>
                <a:lnTo>
                  <a:pt x="2834" y="6"/>
                </a:lnTo>
                <a:lnTo>
                  <a:pt x="2836" y="6"/>
                </a:lnTo>
                <a:lnTo>
                  <a:pt x="2838" y="6"/>
                </a:lnTo>
                <a:lnTo>
                  <a:pt x="2840" y="6"/>
                </a:lnTo>
                <a:lnTo>
                  <a:pt x="2842" y="6"/>
                </a:lnTo>
                <a:lnTo>
                  <a:pt x="2846" y="6"/>
                </a:lnTo>
                <a:lnTo>
                  <a:pt x="2848" y="6"/>
                </a:lnTo>
                <a:lnTo>
                  <a:pt x="2850" y="6"/>
                </a:lnTo>
                <a:lnTo>
                  <a:pt x="2852" y="6"/>
                </a:lnTo>
                <a:lnTo>
                  <a:pt x="2854" y="6"/>
                </a:lnTo>
                <a:lnTo>
                  <a:pt x="2856" y="6"/>
                </a:lnTo>
                <a:lnTo>
                  <a:pt x="2858" y="6"/>
                </a:lnTo>
                <a:lnTo>
                  <a:pt x="2860" y="6"/>
                </a:lnTo>
                <a:lnTo>
                  <a:pt x="2862" y="6"/>
                </a:lnTo>
                <a:lnTo>
                  <a:pt x="2864" y="6"/>
                </a:lnTo>
                <a:lnTo>
                  <a:pt x="2866" y="6"/>
                </a:lnTo>
                <a:lnTo>
                  <a:pt x="2868" y="6"/>
                </a:lnTo>
                <a:lnTo>
                  <a:pt x="2870" y="6"/>
                </a:lnTo>
                <a:lnTo>
                  <a:pt x="2872" y="6"/>
                </a:lnTo>
                <a:lnTo>
                  <a:pt x="2874" y="6"/>
                </a:lnTo>
                <a:lnTo>
                  <a:pt x="2876" y="6"/>
                </a:lnTo>
                <a:lnTo>
                  <a:pt x="2878" y="6"/>
                </a:lnTo>
                <a:lnTo>
                  <a:pt x="2880" y="6"/>
                </a:lnTo>
                <a:lnTo>
                  <a:pt x="2882" y="6"/>
                </a:lnTo>
                <a:lnTo>
                  <a:pt x="2884" y="6"/>
                </a:lnTo>
                <a:lnTo>
                  <a:pt x="2886" y="6"/>
                </a:lnTo>
                <a:lnTo>
                  <a:pt x="2888" y="6"/>
                </a:lnTo>
                <a:lnTo>
                  <a:pt x="2890" y="6"/>
                </a:lnTo>
                <a:lnTo>
                  <a:pt x="2892" y="6"/>
                </a:lnTo>
                <a:lnTo>
                  <a:pt x="2894" y="6"/>
                </a:lnTo>
                <a:lnTo>
                  <a:pt x="2896" y="6"/>
                </a:lnTo>
                <a:lnTo>
                  <a:pt x="2898" y="6"/>
                </a:lnTo>
                <a:lnTo>
                  <a:pt x="2900" y="6"/>
                </a:lnTo>
                <a:lnTo>
                  <a:pt x="2900" y="6"/>
                </a:lnTo>
                <a:lnTo>
                  <a:pt x="2902" y="6"/>
                </a:lnTo>
                <a:lnTo>
                  <a:pt x="2904" y="6"/>
                </a:lnTo>
                <a:lnTo>
                  <a:pt x="2906" y="6"/>
                </a:lnTo>
                <a:lnTo>
                  <a:pt x="2908" y="6"/>
                </a:lnTo>
                <a:lnTo>
                  <a:pt x="2912" y="6"/>
                </a:lnTo>
                <a:lnTo>
                  <a:pt x="2914" y="6"/>
                </a:lnTo>
                <a:lnTo>
                  <a:pt x="2916" y="6"/>
                </a:lnTo>
                <a:lnTo>
                  <a:pt x="2918" y="6"/>
                </a:lnTo>
                <a:lnTo>
                  <a:pt x="2920" y="6"/>
                </a:lnTo>
                <a:lnTo>
                  <a:pt x="2922" y="6"/>
                </a:lnTo>
                <a:lnTo>
                  <a:pt x="2924" y="6"/>
                </a:lnTo>
                <a:lnTo>
                  <a:pt x="2926" y="6"/>
                </a:lnTo>
                <a:lnTo>
                  <a:pt x="2928" y="6"/>
                </a:lnTo>
                <a:lnTo>
                  <a:pt x="2930" y="6"/>
                </a:lnTo>
                <a:lnTo>
                  <a:pt x="2932" y="6"/>
                </a:lnTo>
                <a:lnTo>
                  <a:pt x="2934" y="6"/>
                </a:lnTo>
                <a:lnTo>
                  <a:pt x="2936" y="6"/>
                </a:lnTo>
                <a:lnTo>
                  <a:pt x="2938" y="6"/>
                </a:lnTo>
                <a:lnTo>
                  <a:pt x="2942" y="6"/>
                </a:lnTo>
                <a:lnTo>
                  <a:pt x="2944" y="6"/>
                </a:lnTo>
                <a:lnTo>
                  <a:pt x="2948" y="6"/>
                </a:lnTo>
                <a:lnTo>
                  <a:pt x="2950" y="6"/>
                </a:lnTo>
                <a:lnTo>
                  <a:pt x="2952" y="6"/>
                </a:lnTo>
                <a:lnTo>
                  <a:pt x="2954" y="6"/>
                </a:lnTo>
                <a:lnTo>
                  <a:pt x="2956" y="6"/>
                </a:lnTo>
                <a:lnTo>
                  <a:pt x="2960" y="6"/>
                </a:lnTo>
                <a:lnTo>
                  <a:pt x="2970" y="6"/>
                </a:lnTo>
                <a:lnTo>
                  <a:pt x="2976" y="6"/>
                </a:lnTo>
                <a:lnTo>
                  <a:pt x="2978" y="6"/>
                </a:lnTo>
                <a:lnTo>
                  <a:pt x="2980" y="6"/>
                </a:lnTo>
                <a:lnTo>
                  <a:pt x="2982" y="6"/>
                </a:lnTo>
                <a:lnTo>
                  <a:pt x="2984" y="6"/>
                </a:lnTo>
                <a:lnTo>
                  <a:pt x="2988" y="6"/>
                </a:lnTo>
                <a:lnTo>
                  <a:pt x="2992" y="6"/>
                </a:lnTo>
                <a:lnTo>
                  <a:pt x="2996" y="6"/>
                </a:lnTo>
                <a:lnTo>
                  <a:pt x="3004" y="6"/>
                </a:lnTo>
                <a:lnTo>
                  <a:pt x="3008" y="6"/>
                </a:lnTo>
                <a:lnTo>
                  <a:pt x="3014" y="6"/>
                </a:lnTo>
                <a:lnTo>
                  <a:pt x="3016" y="6"/>
                </a:lnTo>
                <a:lnTo>
                  <a:pt x="3020" y="6"/>
                </a:lnTo>
                <a:lnTo>
                  <a:pt x="3022" y="6"/>
                </a:lnTo>
                <a:lnTo>
                  <a:pt x="3024" y="6"/>
                </a:lnTo>
                <a:lnTo>
                  <a:pt x="3026" y="6"/>
                </a:lnTo>
                <a:lnTo>
                  <a:pt x="3028" y="6"/>
                </a:lnTo>
                <a:lnTo>
                  <a:pt x="3030" y="6"/>
                </a:lnTo>
                <a:lnTo>
                  <a:pt x="3032" y="6"/>
                </a:lnTo>
                <a:lnTo>
                  <a:pt x="3034" y="6"/>
                </a:lnTo>
                <a:lnTo>
                  <a:pt x="3036" y="6"/>
                </a:lnTo>
                <a:lnTo>
                  <a:pt x="3038" y="6"/>
                </a:lnTo>
                <a:lnTo>
                  <a:pt x="3040" y="6"/>
                </a:lnTo>
                <a:lnTo>
                  <a:pt x="3042" y="6"/>
                </a:lnTo>
                <a:lnTo>
                  <a:pt x="3044" y="6"/>
                </a:lnTo>
                <a:lnTo>
                  <a:pt x="3044" y="6"/>
                </a:lnTo>
                <a:lnTo>
                  <a:pt x="3046" y="6"/>
                </a:lnTo>
                <a:lnTo>
                  <a:pt x="3048" y="6"/>
                </a:lnTo>
                <a:lnTo>
                  <a:pt x="3050" y="6"/>
                </a:lnTo>
                <a:lnTo>
                  <a:pt x="3052" y="6"/>
                </a:lnTo>
                <a:lnTo>
                  <a:pt x="3054" y="6"/>
                </a:lnTo>
                <a:lnTo>
                  <a:pt x="3056" y="6"/>
                </a:lnTo>
                <a:lnTo>
                  <a:pt x="3058" y="6"/>
                </a:lnTo>
                <a:lnTo>
                  <a:pt x="3060" y="6"/>
                </a:lnTo>
                <a:lnTo>
                  <a:pt x="3062" y="6"/>
                </a:lnTo>
                <a:lnTo>
                  <a:pt x="3066" y="6"/>
                </a:lnTo>
                <a:lnTo>
                  <a:pt x="3068" y="6"/>
                </a:lnTo>
                <a:lnTo>
                  <a:pt x="3070" y="6"/>
                </a:lnTo>
                <a:lnTo>
                  <a:pt x="3072" y="6"/>
                </a:lnTo>
                <a:lnTo>
                  <a:pt x="3074" y="6"/>
                </a:lnTo>
                <a:lnTo>
                  <a:pt x="3076" y="6"/>
                </a:lnTo>
                <a:lnTo>
                  <a:pt x="3078" y="6"/>
                </a:lnTo>
                <a:lnTo>
                  <a:pt x="3080" y="6"/>
                </a:lnTo>
                <a:lnTo>
                  <a:pt x="3082" y="6"/>
                </a:lnTo>
                <a:lnTo>
                  <a:pt x="3084" y="6"/>
                </a:lnTo>
                <a:lnTo>
                  <a:pt x="3086" y="6"/>
                </a:lnTo>
                <a:lnTo>
                  <a:pt x="3088" y="6"/>
                </a:lnTo>
                <a:lnTo>
                  <a:pt x="3090" y="6"/>
                </a:lnTo>
                <a:lnTo>
                  <a:pt x="3092" y="6"/>
                </a:lnTo>
                <a:lnTo>
                  <a:pt x="3094" y="6"/>
                </a:lnTo>
                <a:lnTo>
                  <a:pt x="3096" y="6"/>
                </a:lnTo>
                <a:lnTo>
                  <a:pt x="3098" y="6"/>
                </a:lnTo>
                <a:lnTo>
                  <a:pt x="3100" y="6"/>
                </a:lnTo>
                <a:lnTo>
                  <a:pt x="3102" y="6"/>
                </a:lnTo>
                <a:lnTo>
                  <a:pt x="3104" y="6"/>
                </a:lnTo>
                <a:lnTo>
                  <a:pt x="3106" y="6"/>
                </a:lnTo>
                <a:lnTo>
                  <a:pt x="3108" y="6"/>
                </a:lnTo>
                <a:lnTo>
                  <a:pt x="3110" y="6"/>
                </a:lnTo>
                <a:lnTo>
                  <a:pt x="3112" y="6"/>
                </a:lnTo>
                <a:lnTo>
                  <a:pt x="3114" y="6"/>
                </a:lnTo>
                <a:lnTo>
                  <a:pt x="3116" y="6"/>
                </a:lnTo>
                <a:lnTo>
                  <a:pt x="3118" y="6"/>
                </a:lnTo>
                <a:lnTo>
                  <a:pt x="3120" y="6"/>
                </a:lnTo>
                <a:lnTo>
                  <a:pt x="3122" y="6"/>
                </a:lnTo>
                <a:lnTo>
                  <a:pt x="3126" y="6"/>
                </a:lnTo>
                <a:lnTo>
                  <a:pt x="3128" y="6"/>
                </a:lnTo>
                <a:lnTo>
                  <a:pt x="3130" y="6"/>
                </a:lnTo>
                <a:lnTo>
                  <a:pt x="3136" y="6"/>
                </a:lnTo>
                <a:lnTo>
                  <a:pt x="3138" y="6"/>
                </a:lnTo>
                <a:lnTo>
                  <a:pt x="3140" y="6"/>
                </a:lnTo>
                <a:lnTo>
                  <a:pt x="3142" y="6"/>
                </a:lnTo>
                <a:lnTo>
                  <a:pt x="3142" y="6"/>
                </a:lnTo>
                <a:lnTo>
                  <a:pt x="3144" y="6"/>
                </a:lnTo>
                <a:lnTo>
                  <a:pt x="3146" y="6"/>
                </a:lnTo>
                <a:lnTo>
                  <a:pt x="3148" y="6"/>
                </a:lnTo>
                <a:lnTo>
                  <a:pt x="3150" y="6"/>
                </a:lnTo>
                <a:lnTo>
                  <a:pt x="3152" y="6"/>
                </a:lnTo>
                <a:lnTo>
                  <a:pt x="3152" y="10"/>
                </a:lnTo>
                <a:lnTo>
                  <a:pt x="3152" y="12"/>
                </a:lnTo>
                <a:lnTo>
                  <a:pt x="3152" y="14"/>
                </a:lnTo>
                <a:lnTo>
                  <a:pt x="3152" y="16"/>
                </a:lnTo>
                <a:lnTo>
                  <a:pt x="3152" y="18"/>
                </a:lnTo>
                <a:lnTo>
                  <a:pt x="3150" y="20"/>
                </a:lnTo>
                <a:lnTo>
                  <a:pt x="3150" y="22"/>
                </a:lnTo>
                <a:lnTo>
                  <a:pt x="3152" y="22"/>
                </a:lnTo>
                <a:lnTo>
                  <a:pt x="3152" y="24"/>
                </a:lnTo>
                <a:lnTo>
                  <a:pt x="3150" y="24"/>
                </a:lnTo>
                <a:lnTo>
                  <a:pt x="3150" y="26"/>
                </a:lnTo>
                <a:lnTo>
                  <a:pt x="3150" y="28"/>
                </a:lnTo>
                <a:lnTo>
                  <a:pt x="3150" y="32"/>
                </a:lnTo>
                <a:lnTo>
                  <a:pt x="3150" y="34"/>
                </a:lnTo>
                <a:lnTo>
                  <a:pt x="3150" y="40"/>
                </a:lnTo>
                <a:lnTo>
                  <a:pt x="3148" y="44"/>
                </a:lnTo>
                <a:lnTo>
                  <a:pt x="3148" y="48"/>
                </a:lnTo>
                <a:lnTo>
                  <a:pt x="3148" y="50"/>
                </a:lnTo>
                <a:lnTo>
                  <a:pt x="3148" y="52"/>
                </a:lnTo>
                <a:lnTo>
                  <a:pt x="3148" y="56"/>
                </a:lnTo>
                <a:lnTo>
                  <a:pt x="3148" y="58"/>
                </a:lnTo>
                <a:lnTo>
                  <a:pt x="3148" y="60"/>
                </a:lnTo>
                <a:lnTo>
                  <a:pt x="3148" y="62"/>
                </a:lnTo>
                <a:lnTo>
                  <a:pt x="3146" y="64"/>
                </a:lnTo>
                <a:lnTo>
                  <a:pt x="3146" y="66"/>
                </a:lnTo>
                <a:lnTo>
                  <a:pt x="3146" y="70"/>
                </a:lnTo>
                <a:lnTo>
                  <a:pt x="3146" y="72"/>
                </a:lnTo>
                <a:lnTo>
                  <a:pt x="3144" y="74"/>
                </a:lnTo>
                <a:lnTo>
                  <a:pt x="3144" y="76"/>
                </a:lnTo>
                <a:lnTo>
                  <a:pt x="3142" y="78"/>
                </a:lnTo>
                <a:lnTo>
                  <a:pt x="3142" y="78"/>
                </a:lnTo>
                <a:lnTo>
                  <a:pt x="3142" y="80"/>
                </a:lnTo>
                <a:lnTo>
                  <a:pt x="3140" y="80"/>
                </a:lnTo>
                <a:lnTo>
                  <a:pt x="3140" y="82"/>
                </a:lnTo>
                <a:lnTo>
                  <a:pt x="3138" y="84"/>
                </a:lnTo>
                <a:lnTo>
                  <a:pt x="3136" y="86"/>
                </a:lnTo>
                <a:lnTo>
                  <a:pt x="3136" y="88"/>
                </a:lnTo>
                <a:lnTo>
                  <a:pt x="3134" y="88"/>
                </a:lnTo>
                <a:lnTo>
                  <a:pt x="3132" y="90"/>
                </a:lnTo>
                <a:lnTo>
                  <a:pt x="3128" y="94"/>
                </a:lnTo>
                <a:lnTo>
                  <a:pt x="3126" y="96"/>
                </a:lnTo>
                <a:lnTo>
                  <a:pt x="3126" y="98"/>
                </a:lnTo>
                <a:lnTo>
                  <a:pt x="3126" y="100"/>
                </a:lnTo>
                <a:lnTo>
                  <a:pt x="3124" y="102"/>
                </a:lnTo>
                <a:lnTo>
                  <a:pt x="3122" y="102"/>
                </a:lnTo>
                <a:lnTo>
                  <a:pt x="3122" y="104"/>
                </a:lnTo>
                <a:lnTo>
                  <a:pt x="3122" y="106"/>
                </a:lnTo>
                <a:lnTo>
                  <a:pt x="3122" y="108"/>
                </a:lnTo>
                <a:lnTo>
                  <a:pt x="3122" y="112"/>
                </a:lnTo>
                <a:lnTo>
                  <a:pt x="3120" y="114"/>
                </a:lnTo>
                <a:lnTo>
                  <a:pt x="3118" y="114"/>
                </a:lnTo>
                <a:lnTo>
                  <a:pt x="3118" y="116"/>
                </a:lnTo>
                <a:lnTo>
                  <a:pt x="3116" y="118"/>
                </a:lnTo>
                <a:lnTo>
                  <a:pt x="3114" y="120"/>
                </a:lnTo>
                <a:lnTo>
                  <a:pt x="3114" y="122"/>
                </a:lnTo>
                <a:lnTo>
                  <a:pt x="3112" y="122"/>
                </a:lnTo>
                <a:lnTo>
                  <a:pt x="3112" y="124"/>
                </a:lnTo>
                <a:lnTo>
                  <a:pt x="3108" y="126"/>
                </a:lnTo>
                <a:lnTo>
                  <a:pt x="3108" y="128"/>
                </a:lnTo>
                <a:lnTo>
                  <a:pt x="3104" y="128"/>
                </a:lnTo>
                <a:lnTo>
                  <a:pt x="3104" y="130"/>
                </a:lnTo>
                <a:lnTo>
                  <a:pt x="3102" y="130"/>
                </a:lnTo>
                <a:lnTo>
                  <a:pt x="3100" y="132"/>
                </a:lnTo>
                <a:lnTo>
                  <a:pt x="3098" y="132"/>
                </a:lnTo>
                <a:lnTo>
                  <a:pt x="3096" y="134"/>
                </a:lnTo>
                <a:lnTo>
                  <a:pt x="3092" y="136"/>
                </a:lnTo>
                <a:lnTo>
                  <a:pt x="3092" y="140"/>
                </a:lnTo>
                <a:lnTo>
                  <a:pt x="3090" y="140"/>
                </a:lnTo>
                <a:lnTo>
                  <a:pt x="3088" y="142"/>
                </a:lnTo>
                <a:lnTo>
                  <a:pt x="3086" y="144"/>
                </a:lnTo>
                <a:lnTo>
                  <a:pt x="3082" y="144"/>
                </a:lnTo>
                <a:lnTo>
                  <a:pt x="3082" y="146"/>
                </a:lnTo>
                <a:lnTo>
                  <a:pt x="3080" y="146"/>
                </a:lnTo>
                <a:lnTo>
                  <a:pt x="3078" y="146"/>
                </a:lnTo>
                <a:lnTo>
                  <a:pt x="3076" y="148"/>
                </a:lnTo>
                <a:lnTo>
                  <a:pt x="3074" y="152"/>
                </a:lnTo>
                <a:lnTo>
                  <a:pt x="3070" y="154"/>
                </a:lnTo>
                <a:lnTo>
                  <a:pt x="3070" y="156"/>
                </a:lnTo>
                <a:lnTo>
                  <a:pt x="3068" y="156"/>
                </a:lnTo>
                <a:lnTo>
                  <a:pt x="3066" y="160"/>
                </a:lnTo>
                <a:lnTo>
                  <a:pt x="3064" y="160"/>
                </a:lnTo>
                <a:lnTo>
                  <a:pt x="3062" y="160"/>
                </a:lnTo>
                <a:lnTo>
                  <a:pt x="3060" y="164"/>
                </a:lnTo>
                <a:lnTo>
                  <a:pt x="3058" y="166"/>
                </a:lnTo>
                <a:lnTo>
                  <a:pt x="3056" y="168"/>
                </a:lnTo>
                <a:lnTo>
                  <a:pt x="3052" y="170"/>
                </a:lnTo>
                <a:lnTo>
                  <a:pt x="3050" y="170"/>
                </a:lnTo>
                <a:lnTo>
                  <a:pt x="3046" y="174"/>
                </a:lnTo>
                <a:lnTo>
                  <a:pt x="3044" y="176"/>
                </a:lnTo>
                <a:lnTo>
                  <a:pt x="3042" y="178"/>
                </a:lnTo>
                <a:lnTo>
                  <a:pt x="3040" y="178"/>
                </a:lnTo>
                <a:lnTo>
                  <a:pt x="3038" y="180"/>
                </a:lnTo>
                <a:lnTo>
                  <a:pt x="3036" y="182"/>
                </a:lnTo>
                <a:lnTo>
                  <a:pt x="3036" y="182"/>
                </a:lnTo>
                <a:lnTo>
                  <a:pt x="3034" y="184"/>
                </a:lnTo>
                <a:lnTo>
                  <a:pt x="3034" y="188"/>
                </a:lnTo>
                <a:lnTo>
                  <a:pt x="3034" y="190"/>
                </a:lnTo>
                <a:lnTo>
                  <a:pt x="3032" y="192"/>
                </a:lnTo>
                <a:lnTo>
                  <a:pt x="3032" y="194"/>
                </a:lnTo>
                <a:lnTo>
                  <a:pt x="3032" y="201"/>
                </a:lnTo>
                <a:lnTo>
                  <a:pt x="3032" y="203"/>
                </a:lnTo>
                <a:lnTo>
                  <a:pt x="3032" y="205"/>
                </a:lnTo>
                <a:lnTo>
                  <a:pt x="3034" y="211"/>
                </a:lnTo>
                <a:lnTo>
                  <a:pt x="3038" y="217"/>
                </a:lnTo>
                <a:lnTo>
                  <a:pt x="3040" y="217"/>
                </a:lnTo>
                <a:lnTo>
                  <a:pt x="3044" y="221"/>
                </a:lnTo>
                <a:lnTo>
                  <a:pt x="3044" y="223"/>
                </a:lnTo>
                <a:lnTo>
                  <a:pt x="3044" y="225"/>
                </a:lnTo>
                <a:lnTo>
                  <a:pt x="3046" y="225"/>
                </a:lnTo>
                <a:lnTo>
                  <a:pt x="3046" y="227"/>
                </a:lnTo>
                <a:lnTo>
                  <a:pt x="3048" y="229"/>
                </a:lnTo>
                <a:lnTo>
                  <a:pt x="3048" y="231"/>
                </a:lnTo>
                <a:lnTo>
                  <a:pt x="3050" y="231"/>
                </a:lnTo>
                <a:lnTo>
                  <a:pt x="3052" y="233"/>
                </a:lnTo>
                <a:lnTo>
                  <a:pt x="3052" y="235"/>
                </a:lnTo>
                <a:lnTo>
                  <a:pt x="3054" y="235"/>
                </a:lnTo>
                <a:lnTo>
                  <a:pt x="3054" y="237"/>
                </a:lnTo>
                <a:lnTo>
                  <a:pt x="3056" y="239"/>
                </a:lnTo>
                <a:lnTo>
                  <a:pt x="3058" y="243"/>
                </a:lnTo>
                <a:lnTo>
                  <a:pt x="3060" y="245"/>
                </a:lnTo>
                <a:lnTo>
                  <a:pt x="3060" y="247"/>
                </a:lnTo>
                <a:lnTo>
                  <a:pt x="3062" y="249"/>
                </a:lnTo>
                <a:lnTo>
                  <a:pt x="3064" y="251"/>
                </a:lnTo>
                <a:lnTo>
                  <a:pt x="3066" y="253"/>
                </a:lnTo>
                <a:lnTo>
                  <a:pt x="3066" y="255"/>
                </a:lnTo>
                <a:lnTo>
                  <a:pt x="3068" y="257"/>
                </a:lnTo>
                <a:lnTo>
                  <a:pt x="3070" y="259"/>
                </a:lnTo>
                <a:lnTo>
                  <a:pt x="3070" y="261"/>
                </a:lnTo>
                <a:lnTo>
                  <a:pt x="3072" y="263"/>
                </a:lnTo>
                <a:lnTo>
                  <a:pt x="3074" y="269"/>
                </a:lnTo>
                <a:lnTo>
                  <a:pt x="3074" y="271"/>
                </a:lnTo>
                <a:lnTo>
                  <a:pt x="3076" y="273"/>
                </a:lnTo>
                <a:lnTo>
                  <a:pt x="3076" y="275"/>
                </a:lnTo>
                <a:lnTo>
                  <a:pt x="3076" y="277"/>
                </a:lnTo>
                <a:lnTo>
                  <a:pt x="3076" y="279"/>
                </a:lnTo>
                <a:lnTo>
                  <a:pt x="3078" y="279"/>
                </a:lnTo>
                <a:lnTo>
                  <a:pt x="3078" y="279"/>
                </a:lnTo>
                <a:lnTo>
                  <a:pt x="3078" y="281"/>
                </a:lnTo>
                <a:lnTo>
                  <a:pt x="3078" y="283"/>
                </a:lnTo>
                <a:lnTo>
                  <a:pt x="3080" y="283"/>
                </a:lnTo>
                <a:lnTo>
                  <a:pt x="3080" y="285"/>
                </a:lnTo>
                <a:lnTo>
                  <a:pt x="3080" y="287"/>
                </a:lnTo>
                <a:lnTo>
                  <a:pt x="3082" y="291"/>
                </a:lnTo>
                <a:lnTo>
                  <a:pt x="3082" y="293"/>
                </a:lnTo>
                <a:lnTo>
                  <a:pt x="3084" y="295"/>
                </a:lnTo>
                <a:lnTo>
                  <a:pt x="3086" y="297"/>
                </a:lnTo>
                <a:lnTo>
                  <a:pt x="3090" y="303"/>
                </a:lnTo>
                <a:lnTo>
                  <a:pt x="3092" y="309"/>
                </a:lnTo>
                <a:lnTo>
                  <a:pt x="3092" y="309"/>
                </a:lnTo>
                <a:lnTo>
                  <a:pt x="3092" y="311"/>
                </a:lnTo>
                <a:lnTo>
                  <a:pt x="3092" y="313"/>
                </a:lnTo>
                <a:lnTo>
                  <a:pt x="3094" y="313"/>
                </a:lnTo>
                <a:lnTo>
                  <a:pt x="3096" y="317"/>
                </a:lnTo>
                <a:lnTo>
                  <a:pt x="3098" y="319"/>
                </a:lnTo>
                <a:lnTo>
                  <a:pt x="3102" y="323"/>
                </a:lnTo>
                <a:lnTo>
                  <a:pt x="3104" y="323"/>
                </a:lnTo>
                <a:lnTo>
                  <a:pt x="3108" y="323"/>
                </a:lnTo>
                <a:lnTo>
                  <a:pt x="3110" y="325"/>
                </a:lnTo>
                <a:lnTo>
                  <a:pt x="3112" y="325"/>
                </a:lnTo>
                <a:lnTo>
                  <a:pt x="3114" y="325"/>
                </a:lnTo>
                <a:lnTo>
                  <a:pt x="3118" y="325"/>
                </a:lnTo>
                <a:lnTo>
                  <a:pt x="3120" y="325"/>
                </a:lnTo>
                <a:lnTo>
                  <a:pt x="3122" y="325"/>
                </a:lnTo>
                <a:lnTo>
                  <a:pt x="3124" y="325"/>
                </a:lnTo>
                <a:lnTo>
                  <a:pt x="3126" y="325"/>
                </a:lnTo>
                <a:lnTo>
                  <a:pt x="3130" y="325"/>
                </a:lnTo>
                <a:lnTo>
                  <a:pt x="3132" y="325"/>
                </a:lnTo>
                <a:lnTo>
                  <a:pt x="3134" y="327"/>
                </a:lnTo>
                <a:lnTo>
                  <a:pt x="3136" y="327"/>
                </a:lnTo>
                <a:lnTo>
                  <a:pt x="3140" y="327"/>
                </a:lnTo>
                <a:lnTo>
                  <a:pt x="3142" y="329"/>
                </a:lnTo>
                <a:lnTo>
                  <a:pt x="3142" y="329"/>
                </a:lnTo>
                <a:lnTo>
                  <a:pt x="3142" y="331"/>
                </a:lnTo>
                <a:lnTo>
                  <a:pt x="3144" y="331"/>
                </a:lnTo>
                <a:lnTo>
                  <a:pt x="3146" y="333"/>
                </a:lnTo>
                <a:lnTo>
                  <a:pt x="3148" y="335"/>
                </a:lnTo>
                <a:lnTo>
                  <a:pt x="3150" y="337"/>
                </a:lnTo>
                <a:lnTo>
                  <a:pt x="3152" y="337"/>
                </a:lnTo>
                <a:lnTo>
                  <a:pt x="3154" y="337"/>
                </a:lnTo>
                <a:lnTo>
                  <a:pt x="3156" y="337"/>
                </a:lnTo>
                <a:lnTo>
                  <a:pt x="3158" y="339"/>
                </a:lnTo>
                <a:lnTo>
                  <a:pt x="3160" y="339"/>
                </a:lnTo>
                <a:lnTo>
                  <a:pt x="3160" y="341"/>
                </a:lnTo>
                <a:lnTo>
                  <a:pt x="3162" y="341"/>
                </a:lnTo>
                <a:lnTo>
                  <a:pt x="3164" y="341"/>
                </a:lnTo>
                <a:lnTo>
                  <a:pt x="3166" y="341"/>
                </a:lnTo>
                <a:lnTo>
                  <a:pt x="3168" y="343"/>
                </a:lnTo>
                <a:lnTo>
                  <a:pt x="3170" y="343"/>
                </a:lnTo>
                <a:lnTo>
                  <a:pt x="3172" y="343"/>
                </a:lnTo>
                <a:lnTo>
                  <a:pt x="3172" y="345"/>
                </a:lnTo>
                <a:lnTo>
                  <a:pt x="3174" y="345"/>
                </a:lnTo>
                <a:lnTo>
                  <a:pt x="3176" y="347"/>
                </a:lnTo>
                <a:lnTo>
                  <a:pt x="3178" y="347"/>
                </a:lnTo>
                <a:lnTo>
                  <a:pt x="3180" y="349"/>
                </a:lnTo>
                <a:lnTo>
                  <a:pt x="3184" y="351"/>
                </a:lnTo>
                <a:lnTo>
                  <a:pt x="3186" y="355"/>
                </a:lnTo>
                <a:lnTo>
                  <a:pt x="3188" y="357"/>
                </a:lnTo>
                <a:lnTo>
                  <a:pt x="3188" y="359"/>
                </a:lnTo>
                <a:lnTo>
                  <a:pt x="3190" y="361"/>
                </a:lnTo>
                <a:lnTo>
                  <a:pt x="3190" y="363"/>
                </a:lnTo>
                <a:lnTo>
                  <a:pt x="3190" y="367"/>
                </a:lnTo>
                <a:lnTo>
                  <a:pt x="3190" y="369"/>
                </a:lnTo>
                <a:lnTo>
                  <a:pt x="3190" y="369"/>
                </a:lnTo>
                <a:lnTo>
                  <a:pt x="3192" y="373"/>
                </a:lnTo>
                <a:lnTo>
                  <a:pt x="3192" y="375"/>
                </a:lnTo>
                <a:lnTo>
                  <a:pt x="3192" y="377"/>
                </a:lnTo>
                <a:lnTo>
                  <a:pt x="3194" y="379"/>
                </a:lnTo>
                <a:lnTo>
                  <a:pt x="3196" y="381"/>
                </a:lnTo>
                <a:lnTo>
                  <a:pt x="3196" y="383"/>
                </a:lnTo>
                <a:lnTo>
                  <a:pt x="3198" y="387"/>
                </a:lnTo>
                <a:lnTo>
                  <a:pt x="3198" y="389"/>
                </a:lnTo>
                <a:lnTo>
                  <a:pt x="3198" y="393"/>
                </a:lnTo>
                <a:lnTo>
                  <a:pt x="3198" y="409"/>
                </a:lnTo>
                <a:lnTo>
                  <a:pt x="3198" y="447"/>
                </a:lnTo>
                <a:lnTo>
                  <a:pt x="3200" y="521"/>
                </a:lnTo>
                <a:lnTo>
                  <a:pt x="3200" y="527"/>
                </a:lnTo>
                <a:lnTo>
                  <a:pt x="3200" y="535"/>
                </a:lnTo>
                <a:lnTo>
                  <a:pt x="3200" y="565"/>
                </a:lnTo>
                <a:lnTo>
                  <a:pt x="3200" y="581"/>
                </a:lnTo>
                <a:lnTo>
                  <a:pt x="3200" y="601"/>
                </a:lnTo>
                <a:lnTo>
                  <a:pt x="3200" y="607"/>
                </a:lnTo>
                <a:lnTo>
                  <a:pt x="3200" y="676"/>
                </a:lnTo>
                <a:lnTo>
                  <a:pt x="3200" y="684"/>
                </a:lnTo>
                <a:lnTo>
                  <a:pt x="3200" y="692"/>
                </a:lnTo>
                <a:lnTo>
                  <a:pt x="3200" y="724"/>
                </a:lnTo>
                <a:lnTo>
                  <a:pt x="3200" y="736"/>
                </a:lnTo>
                <a:lnTo>
                  <a:pt x="3200" y="760"/>
                </a:lnTo>
                <a:lnTo>
                  <a:pt x="3200" y="766"/>
                </a:lnTo>
                <a:lnTo>
                  <a:pt x="3200" y="770"/>
                </a:lnTo>
                <a:lnTo>
                  <a:pt x="3200" y="788"/>
                </a:lnTo>
                <a:lnTo>
                  <a:pt x="3200" y="822"/>
                </a:lnTo>
                <a:lnTo>
                  <a:pt x="3200" y="840"/>
                </a:lnTo>
                <a:lnTo>
                  <a:pt x="3200" y="842"/>
                </a:lnTo>
                <a:lnTo>
                  <a:pt x="3200" y="862"/>
                </a:lnTo>
                <a:lnTo>
                  <a:pt x="3200" y="866"/>
                </a:lnTo>
                <a:lnTo>
                  <a:pt x="3200" y="870"/>
                </a:lnTo>
                <a:lnTo>
                  <a:pt x="3200" y="900"/>
                </a:lnTo>
                <a:lnTo>
                  <a:pt x="3200" y="926"/>
                </a:lnTo>
                <a:lnTo>
                  <a:pt x="3200" y="1000"/>
                </a:lnTo>
                <a:lnTo>
                  <a:pt x="3200" y="1014"/>
                </a:lnTo>
                <a:lnTo>
                  <a:pt x="3200" y="1016"/>
                </a:lnTo>
                <a:lnTo>
                  <a:pt x="3200" y="1024"/>
                </a:lnTo>
                <a:lnTo>
                  <a:pt x="3198" y="1040"/>
                </a:lnTo>
                <a:lnTo>
                  <a:pt x="3198" y="1044"/>
                </a:lnTo>
                <a:lnTo>
                  <a:pt x="3198" y="1115"/>
                </a:lnTo>
                <a:lnTo>
                  <a:pt x="3198" y="1155"/>
                </a:lnTo>
                <a:lnTo>
                  <a:pt x="3198" y="1159"/>
                </a:lnTo>
                <a:lnTo>
                  <a:pt x="3198" y="1177"/>
                </a:lnTo>
                <a:lnTo>
                  <a:pt x="3198" y="1247"/>
                </a:lnTo>
                <a:lnTo>
                  <a:pt x="3198" y="1275"/>
                </a:lnTo>
                <a:lnTo>
                  <a:pt x="3198" y="1295"/>
                </a:lnTo>
                <a:lnTo>
                  <a:pt x="3198" y="1299"/>
                </a:lnTo>
                <a:lnTo>
                  <a:pt x="3198" y="1307"/>
                </a:lnTo>
                <a:lnTo>
                  <a:pt x="3198" y="1325"/>
                </a:lnTo>
                <a:lnTo>
                  <a:pt x="3198" y="1381"/>
                </a:lnTo>
                <a:lnTo>
                  <a:pt x="3198" y="1387"/>
                </a:lnTo>
                <a:lnTo>
                  <a:pt x="3198" y="1395"/>
                </a:lnTo>
                <a:lnTo>
                  <a:pt x="3198" y="1397"/>
                </a:lnTo>
                <a:lnTo>
                  <a:pt x="3198" y="1399"/>
                </a:lnTo>
                <a:lnTo>
                  <a:pt x="3198" y="1451"/>
                </a:lnTo>
                <a:lnTo>
                  <a:pt x="3176" y="1451"/>
                </a:lnTo>
                <a:lnTo>
                  <a:pt x="3138" y="1451"/>
                </a:lnTo>
                <a:lnTo>
                  <a:pt x="3138" y="1453"/>
                </a:lnTo>
                <a:lnTo>
                  <a:pt x="3140" y="1455"/>
                </a:lnTo>
                <a:lnTo>
                  <a:pt x="3142" y="1455"/>
                </a:lnTo>
                <a:lnTo>
                  <a:pt x="3142" y="1457"/>
                </a:lnTo>
                <a:lnTo>
                  <a:pt x="3144" y="1461"/>
                </a:lnTo>
                <a:lnTo>
                  <a:pt x="3144" y="1472"/>
                </a:lnTo>
                <a:lnTo>
                  <a:pt x="3142" y="1474"/>
                </a:lnTo>
                <a:lnTo>
                  <a:pt x="3142" y="1476"/>
                </a:lnTo>
                <a:lnTo>
                  <a:pt x="3140" y="1478"/>
                </a:lnTo>
                <a:lnTo>
                  <a:pt x="3138" y="1478"/>
                </a:lnTo>
                <a:lnTo>
                  <a:pt x="3138" y="1480"/>
                </a:lnTo>
                <a:lnTo>
                  <a:pt x="3138" y="1480"/>
                </a:lnTo>
                <a:lnTo>
                  <a:pt x="3138" y="1482"/>
                </a:lnTo>
                <a:lnTo>
                  <a:pt x="3142" y="1488"/>
                </a:lnTo>
                <a:lnTo>
                  <a:pt x="3142" y="1490"/>
                </a:lnTo>
                <a:lnTo>
                  <a:pt x="3142" y="1490"/>
                </a:lnTo>
                <a:lnTo>
                  <a:pt x="3144" y="1492"/>
                </a:lnTo>
                <a:lnTo>
                  <a:pt x="3146" y="1492"/>
                </a:lnTo>
                <a:lnTo>
                  <a:pt x="3148" y="1492"/>
                </a:lnTo>
                <a:lnTo>
                  <a:pt x="3150" y="1494"/>
                </a:lnTo>
                <a:lnTo>
                  <a:pt x="3150" y="1496"/>
                </a:lnTo>
                <a:lnTo>
                  <a:pt x="3152" y="1502"/>
                </a:lnTo>
                <a:lnTo>
                  <a:pt x="3156" y="1506"/>
                </a:lnTo>
                <a:lnTo>
                  <a:pt x="3158" y="1508"/>
                </a:lnTo>
                <a:lnTo>
                  <a:pt x="3162" y="1512"/>
                </a:lnTo>
                <a:lnTo>
                  <a:pt x="3166" y="1514"/>
                </a:lnTo>
                <a:lnTo>
                  <a:pt x="3170" y="1514"/>
                </a:lnTo>
                <a:lnTo>
                  <a:pt x="3170" y="1516"/>
                </a:lnTo>
                <a:lnTo>
                  <a:pt x="3170" y="1520"/>
                </a:lnTo>
                <a:lnTo>
                  <a:pt x="3172" y="1524"/>
                </a:lnTo>
                <a:lnTo>
                  <a:pt x="3170" y="1528"/>
                </a:lnTo>
                <a:lnTo>
                  <a:pt x="3170" y="1530"/>
                </a:lnTo>
                <a:lnTo>
                  <a:pt x="3170" y="1538"/>
                </a:lnTo>
                <a:lnTo>
                  <a:pt x="3170" y="1540"/>
                </a:lnTo>
                <a:lnTo>
                  <a:pt x="3170" y="1542"/>
                </a:lnTo>
                <a:lnTo>
                  <a:pt x="3168" y="1548"/>
                </a:lnTo>
                <a:lnTo>
                  <a:pt x="3168" y="1550"/>
                </a:lnTo>
                <a:lnTo>
                  <a:pt x="3168" y="1554"/>
                </a:lnTo>
                <a:lnTo>
                  <a:pt x="3168" y="1556"/>
                </a:lnTo>
                <a:lnTo>
                  <a:pt x="3168" y="1560"/>
                </a:lnTo>
                <a:lnTo>
                  <a:pt x="3168" y="1562"/>
                </a:lnTo>
                <a:lnTo>
                  <a:pt x="3168" y="1564"/>
                </a:lnTo>
                <a:lnTo>
                  <a:pt x="3168" y="1566"/>
                </a:lnTo>
                <a:lnTo>
                  <a:pt x="3166" y="1568"/>
                </a:lnTo>
                <a:lnTo>
                  <a:pt x="3162" y="1572"/>
                </a:lnTo>
                <a:lnTo>
                  <a:pt x="3160" y="1572"/>
                </a:lnTo>
                <a:lnTo>
                  <a:pt x="3158" y="1572"/>
                </a:lnTo>
                <a:lnTo>
                  <a:pt x="3156" y="1572"/>
                </a:lnTo>
                <a:lnTo>
                  <a:pt x="3154" y="1572"/>
                </a:lnTo>
                <a:lnTo>
                  <a:pt x="3150" y="1572"/>
                </a:lnTo>
                <a:lnTo>
                  <a:pt x="3148" y="1570"/>
                </a:lnTo>
                <a:lnTo>
                  <a:pt x="3146" y="1570"/>
                </a:lnTo>
                <a:lnTo>
                  <a:pt x="3144" y="1570"/>
                </a:lnTo>
                <a:lnTo>
                  <a:pt x="3142" y="1570"/>
                </a:lnTo>
                <a:lnTo>
                  <a:pt x="3142" y="1572"/>
                </a:lnTo>
                <a:lnTo>
                  <a:pt x="3144" y="1576"/>
                </a:lnTo>
                <a:lnTo>
                  <a:pt x="3146" y="1580"/>
                </a:lnTo>
                <a:lnTo>
                  <a:pt x="3144" y="1582"/>
                </a:lnTo>
                <a:lnTo>
                  <a:pt x="3144" y="1586"/>
                </a:lnTo>
                <a:lnTo>
                  <a:pt x="3146" y="1588"/>
                </a:lnTo>
                <a:lnTo>
                  <a:pt x="3154" y="1590"/>
                </a:lnTo>
                <a:lnTo>
                  <a:pt x="3156" y="1592"/>
                </a:lnTo>
                <a:lnTo>
                  <a:pt x="3156" y="1590"/>
                </a:lnTo>
                <a:lnTo>
                  <a:pt x="3156" y="1592"/>
                </a:lnTo>
                <a:lnTo>
                  <a:pt x="3158" y="1592"/>
                </a:lnTo>
                <a:lnTo>
                  <a:pt x="3158" y="1594"/>
                </a:lnTo>
                <a:lnTo>
                  <a:pt x="3158" y="1596"/>
                </a:lnTo>
                <a:lnTo>
                  <a:pt x="3158" y="1598"/>
                </a:lnTo>
                <a:lnTo>
                  <a:pt x="3156" y="1600"/>
                </a:lnTo>
                <a:lnTo>
                  <a:pt x="3152" y="1600"/>
                </a:lnTo>
                <a:lnTo>
                  <a:pt x="3150" y="1602"/>
                </a:lnTo>
                <a:lnTo>
                  <a:pt x="3150" y="1606"/>
                </a:lnTo>
                <a:lnTo>
                  <a:pt x="3150" y="1608"/>
                </a:lnTo>
                <a:lnTo>
                  <a:pt x="3152" y="1610"/>
                </a:lnTo>
                <a:lnTo>
                  <a:pt x="3154" y="1612"/>
                </a:lnTo>
                <a:lnTo>
                  <a:pt x="3156" y="1612"/>
                </a:lnTo>
                <a:lnTo>
                  <a:pt x="3160" y="1612"/>
                </a:lnTo>
                <a:lnTo>
                  <a:pt x="3164" y="1614"/>
                </a:lnTo>
                <a:lnTo>
                  <a:pt x="3168" y="1614"/>
                </a:lnTo>
                <a:lnTo>
                  <a:pt x="3170" y="1616"/>
                </a:lnTo>
                <a:lnTo>
                  <a:pt x="3172" y="1616"/>
                </a:lnTo>
                <a:lnTo>
                  <a:pt x="3176" y="1616"/>
                </a:lnTo>
                <a:lnTo>
                  <a:pt x="3178" y="1616"/>
                </a:lnTo>
                <a:lnTo>
                  <a:pt x="3178" y="1614"/>
                </a:lnTo>
                <a:lnTo>
                  <a:pt x="3182" y="1612"/>
                </a:lnTo>
                <a:lnTo>
                  <a:pt x="3186" y="1612"/>
                </a:lnTo>
                <a:lnTo>
                  <a:pt x="3188" y="1612"/>
                </a:lnTo>
                <a:lnTo>
                  <a:pt x="3190" y="1616"/>
                </a:lnTo>
                <a:lnTo>
                  <a:pt x="3190" y="1618"/>
                </a:lnTo>
                <a:lnTo>
                  <a:pt x="3190" y="1620"/>
                </a:lnTo>
                <a:lnTo>
                  <a:pt x="3192" y="1624"/>
                </a:lnTo>
                <a:lnTo>
                  <a:pt x="3192" y="1634"/>
                </a:lnTo>
                <a:lnTo>
                  <a:pt x="3194" y="1638"/>
                </a:lnTo>
                <a:lnTo>
                  <a:pt x="3194" y="1646"/>
                </a:lnTo>
                <a:lnTo>
                  <a:pt x="3194" y="1648"/>
                </a:lnTo>
                <a:lnTo>
                  <a:pt x="3194" y="1652"/>
                </a:lnTo>
                <a:lnTo>
                  <a:pt x="3194" y="1654"/>
                </a:lnTo>
                <a:lnTo>
                  <a:pt x="3196" y="1658"/>
                </a:lnTo>
                <a:lnTo>
                  <a:pt x="3200" y="1660"/>
                </a:lnTo>
                <a:lnTo>
                  <a:pt x="3204" y="1668"/>
                </a:lnTo>
                <a:lnTo>
                  <a:pt x="3204" y="1670"/>
                </a:lnTo>
                <a:lnTo>
                  <a:pt x="3206" y="1672"/>
                </a:lnTo>
                <a:lnTo>
                  <a:pt x="3206" y="1672"/>
                </a:lnTo>
                <a:lnTo>
                  <a:pt x="3204" y="1676"/>
                </a:lnTo>
                <a:lnTo>
                  <a:pt x="3198" y="1684"/>
                </a:lnTo>
                <a:lnTo>
                  <a:pt x="3196" y="1688"/>
                </a:lnTo>
                <a:lnTo>
                  <a:pt x="3196" y="1690"/>
                </a:lnTo>
                <a:lnTo>
                  <a:pt x="3198" y="1690"/>
                </a:lnTo>
                <a:lnTo>
                  <a:pt x="3198" y="1692"/>
                </a:lnTo>
                <a:lnTo>
                  <a:pt x="3198" y="1698"/>
                </a:lnTo>
                <a:lnTo>
                  <a:pt x="3196" y="1704"/>
                </a:lnTo>
                <a:lnTo>
                  <a:pt x="3192" y="1706"/>
                </a:lnTo>
                <a:lnTo>
                  <a:pt x="3190" y="1704"/>
                </a:lnTo>
                <a:lnTo>
                  <a:pt x="3186" y="1710"/>
                </a:lnTo>
                <a:lnTo>
                  <a:pt x="3186" y="1712"/>
                </a:lnTo>
                <a:lnTo>
                  <a:pt x="3184" y="1712"/>
                </a:lnTo>
                <a:lnTo>
                  <a:pt x="3182" y="1712"/>
                </a:lnTo>
                <a:lnTo>
                  <a:pt x="3178" y="1714"/>
                </a:lnTo>
                <a:lnTo>
                  <a:pt x="3176" y="1712"/>
                </a:lnTo>
                <a:lnTo>
                  <a:pt x="3174" y="1716"/>
                </a:lnTo>
                <a:lnTo>
                  <a:pt x="3172" y="1718"/>
                </a:lnTo>
                <a:lnTo>
                  <a:pt x="3172" y="1720"/>
                </a:lnTo>
                <a:lnTo>
                  <a:pt x="3176" y="1720"/>
                </a:lnTo>
                <a:lnTo>
                  <a:pt x="3176" y="1722"/>
                </a:lnTo>
                <a:lnTo>
                  <a:pt x="3178" y="1728"/>
                </a:lnTo>
                <a:lnTo>
                  <a:pt x="3182" y="1732"/>
                </a:lnTo>
                <a:lnTo>
                  <a:pt x="3182" y="1734"/>
                </a:lnTo>
                <a:lnTo>
                  <a:pt x="3182" y="1736"/>
                </a:lnTo>
                <a:lnTo>
                  <a:pt x="3182" y="1738"/>
                </a:lnTo>
                <a:lnTo>
                  <a:pt x="3182" y="1740"/>
                </a:lnTo>
                <a:lnTo>
                  <a:pt x="3180" y="1742"/>
                </a:lnTo>
                <a:lnTo>
                  <a:pt x="3180" y="1744"/>
                </a:lnTo>
                <a:lnTo>
                  <a:pt x="3178" y="1744"/>
                </a:lnTo>
                <a:lnTo>
                  <a:pt x="3174" y="1752"/>
                </a:lnTo>
                <a:lnTo>
                  <a:pt x="3174" y="1756"/>
                </a:lnTo>
                <a:lnTo>
                  <a:pt x="3174" y="1758"/>
                </a:lnTo>
                <a:lnTo>
                  <a:pt x="3178" y="1760"/>
                </a:lnTo>
                <a:lnTo>
                  <a:pt x="3180" y="1760"/>
                </a:lnTo>
                <a:lnTo>
                  <a:pt x="3180" y="1762"/>
                </a:lnTo>
                <a:lnTo>
                  <a:pt x="3180" y="1764"/>
                </a:lnTo>
                <a:lnTo>
                  <a:pt x="3180" y="1766"/>
                </a:lnTo>
                <a:lnTo>
                  <a:pt x="3180" y="1768"/>
                </a:lnTo>
                <a:lnTo>
                  <a:pt x="3178" y="1768"/>
                </a:lnTo>
                <a:lnTo>
                  <a:pt x="3176" y="1768"/>
                </a:lnTo>
                <a:lnTo>
                  <a:pt x="3176" y="1770"/>
                </a:lnTo>
                <a:lnTo>
                  <a:pt x="3176" y="1772"/>
                </a:lnTo>
                <a:lnTo>
                  <a:pt x="3174" y="1772"/>
                </a:lnTo>
                <a:lnTo>
                  <a:pt x="3172" y="1774"/>
                </a:lnTo>
                <a:lnTo>
                  <a:pt x="3172" y="1776"/>
                </a:lnTo>
                <a:lnTo>
                  <a:pt x="3172" y="1778"/>
                </a:lnTo>
                <a:lnTo>
                  <a:pt x="3170" y="1778"/>
                </a:lnTo>
                <a:lnTo>
                  <a:pt x="3168" y="1778"/>
                </a:lnTo>
                <a:lnTo>
                  <a:pt x="3168" y="1780"/>
                </a:lnTo>
                <a:lnTo>
                  <a:pt x="3166" y="1780"/>
                </a:lnTo>
                <a:lnTo>
                  <a:pt x="3166" y="1782"/>
                </a:lnTo>
                <a:lnTo>
                  <a:pt x="3164" y="1784"/>
                </a:lnTo>
                <a:lnTo>
                  <a:pt x="3162" y="1784"/>
                </a:lnTo>
                <a:lnTo>
                  <a:pt x="3162" y="1786"/>
                </a:lnTo>
                <a:lnTo>
                  <a:pt x="3164" y="1790"/>
                </a:lnTo>
                <a:lnTo>
                  <a:pt x="3164" y="1792"/>
                </a:lnTo>
                <a:lnTo>
                  <a:pt x="3164" y="1794"/>
                </a:lnTo>
                <a:lnTo>
                  <a:pt x="3164" y="1796"/>
                </a:lnTo>
                <a:lnTo>
                  <a:pt x="3162" y="1796"/>
                </a:lnTo>
                <a:lnTo>
                  <a:pt x="3162" y="1798"/>
                </a:lnTo>
                <a:lnTo>
                  <a:pt x="3164" y="1800"/>
                </a:lnTo>
                <a:lnTo>
                  <a:pt x="3166" y="1800"/>
                </a:lnTo>
                <a:lnTo>
                  <a:pt x="3168" y="1802"/>
                </a:lnTo>
                <a:lnTo>
                  <a:pt x="3168" y="1804"/>
                </a:lnTo>
                <a:lnTo>
                  <a:pt x="3168" y="1806"/>
                </a:lnTo>
                <a:lnTo>
                  <a:pt x="3164" y="1806"/>
                </a:lnTo>
                <a:lnTo>
                  <a:pt x="3164" y="1804"/>
                </a:lnTo>
                <a:lnTo>
                  <a:pt x="3162" y="1804"/>
                </a:lnTo>
                <a:lnTo>
                  <a:pt x="3162" y="1806"/>
                </a:lnTo>
                <a:lnTo>
                  <a:pt x="3162" y="1808"/>
                </a:lnTo>
                <a:lnTo>
                  <a:pt x="3162" y="1810"/>
                </a:lnTo>
                <a:lnTo>
                  <a:pt x="3164" y="1812"/>
                </a:lnTo>
                <a:lnTo>
                  <a:pt x="3162" y="1814"/>
                </a:lnTo>
                <a:lnTo>
                  <a:pt x="3160" y="1814"/>
                </a:lnTo>
                <a:lnTo>
                  <a:pt x="3160" y="1816"/>
                </a:lnTo>
                <a:lnTo>
                  <a:pt x="3160" y="1816"/>
                </a:lnTo>
                <a:lnTo>
                  <a:pt x="3160" y="1820"/>
                </a:lnTo>
                <a:lnTo>
                  <a:pt x="3160" y="1822"/>
                </a:lnTo>
                <a:lnTo>
                  <a:pt x="3162" y="1822"/>
                </a:lnTo>
                <a:lnTo>
                  <a:pt x="3162" y="1824"/>
                </a:lnTo>
                <a:lnTo>
                  <a:pt x="3160" y="1826"/>
                </a:lnTo>
                <a:lnTo>
                  <a:pt x="3158" y="1826"/>
                </a:lnTo>
                <a:lnTo>
                  <a:pt x="3156" y="1828"/>
                </a:lnTo>
                <a:lnTo>
                  <a:pt x="3156" y="1830"/>
                </a:lnTo>
                <a:lnTo>
                  <a:pt x="3158" y="1832"/>
                </a:lnTo>
                <a:lnTo>
                  <a:pt x="3158" y="1834"/>
                </a:lnTo>
                <a:lnTo>
                  <a:pt x="3156" y="1836"/>
                </a:lnTo>
                <a:lnTo>
                  <a:pt x="3154" y="1836"/>
                </a:lnTo>
                <a:lnTo>
                  <a:pt x="3154" y="1840"/>
                </a:lnTo>
                <a:lnTo>
                  <a:pt x="3152" y="1840"/>
                </a:lnTo>
                <a:lnTo>
                  <a:pt x="3150" y="1838"/>
                </a:lnTo>
                <a:lnTo>
                  <a:pt x="3150" y="1836"/>
                </a:lnTo>
                <a:lnTo>
                  <a:pt x="3150" y="1834"/>
                </a:lnTo>
                <a:lnTo>
                  <a:pt x="3148" y="1834"/>
                </a:lnTo>
                <a:lnTo>
                  <a:pt x="3146" y="1834"/>
                </a:lnTo>
                <a:lnTo>
                  <a:pt x="3146" y="1836"/>
                </a:lnTo>
                <a:lnTo>
                  <a:pt x="3146" y="1838"/>
                </a:lnTo>
                <a:lnTo>
                  <a:pt x="3146" y="1840"/>
                </a:lnTo>
                <a:lnTo>
                  <a:pt x="3144" y="1842"/>
                </a:lnTo>
                <a:lnTo>
                  <a:pt x="3142" y="1842"/>
                </a:lnTo>
                <a:lnTo>
                  <a:pt x="3142" y="1844"/>
                </a:lnTo>
                <a:lnTo>
                  <a:pt x="3144" y="1844"/>
                </a:lnTo>
                <a:lnTo>
                  <a:pt x="3144" y="1846"/>
                </a:lnTo>
                <a:lnTo>
                  <a:pt x="3142" y="1846"/>
                </a:lnTo>
                <a:lnTo>
                  <a:pt x="3142" y="1848"/>
                </a:lnTo>
                <a:lnTo>
                  <a:pt x="3140" y="1848"/>
                </a:lnTo>
                <a:lnTo>
                  <a:pt x="3140" y="1850"/>
                </a:lnTo>
                <a:lnTo>
                  <a:pt x="3142" y="1852"/>
                </a:lnTo>
                <a:lnTo>
                  <a:pt x="3142" y="1854"/>
                </a:lnTo>
                <a:lnTo>
                  <a:pt x="3142" y="1856"/>
                </a:lnTo>
                <a:lnTo>
                  <a:pt x="3140" y="1858"/>
                </a:lnTo>
                <a:lnTo>
                  <a:pt x="3140" y="1860"/>
                </a:lnTo>
                <a:lnTo>
                  <a:pt x="3140" y="1862"/>
                </a:lnTo>
                <a:lnTo>
                  <a:pt x="3138" y="1862"/>
                </a:lnTo>
                <a:lnTo>
                  <a:pt x="3136" y="1862"/>
                </a:lnTo>
                <a:lnTo>
                  <a:pt x="3138" y="1864"/>
                </a:lnTo>
                <a:lnTo>
                  <a:pt x="3136" y="1864"/>
                </a:lnTo>
                <a:lnTo>
                  <a:pt x="3132" y="1864"/>
                </a:lnTo>
                <a:lnTo>
                  <a:pt x="3128" y="1868"/>
                </a:lnTo>
                <a:lnTo>
                  <a:pt x="3126" y="1872"/>
                </a:lnTo>
                <a:lnTo>
                  <a:pt x="3126" y="1874"/>
                </a:lnTo>
                <a:lnTo>
                  <a:pt x="3124" y="1878"/>
                </a:lnTo>
                <a:lnTo>
                  <a:pt x="3126" y="1880"/>
                </a:lnTo>
                <a:lnTo>
                  <a:pt x="3128" y="1880"/>
                </a:lnTo>
                <a:lnTo>
                  <a:pt x="3130" y="1882"/>
                </a:lnTo>
                <a:lnTo>
                  <a:pt x="3128" y="1882"/>
                </a:lnTo>
                <a:lnTo>
                  <a:pt x="3126" y="1884"/>
                </a:lnTo>
                <a:lnTo>
                  <a:pt x="3126" y="1886"/>
                </a:lnTo>
                <a:lnTo>
                  <a:pt x="3126" y="1888"/>
                </a:lnTo>
                <a:lnTo>
                  <a:pt x="3126" y="1893"/>
                </a:lnTo>
                <a:lnTo>
                  <a:pt x="3124" y="1893"/>
                </a:lnTo>
                <a:lnTo>
                  <a:pt x="3122" y="1893"/>
                </a:lnTo>
                <a:lnTo>
                  <a:pt x="3122" y="1895"/>
                </a:lnTo>
                <a:lnTo>
                  <a:pt x="3124" y="1899"/>
                </a:lnTo>
                <a:lnTo>
                  <a:pt x="3126" y="1899"/>
                </a:lnTo>
                <a:lnTo>
                  <a:pt x="3128" y="1905"/>
                </a:lnTo>
                <a:lnTo>
                  <a:pt x="3128" y="1907"/>
                </a:lnTo>
                <a:lnTo>
                  <a:pt x="3128" y="1911"/>
                </a:lnTo>
                <a:lnTo>
                  <a:pt x="3132" y="1913"/>
                </a:lnTo>
                <a:lnTo>
                  <a:pt x="3136" y="1915"/>
                </a:lnTo>
                <a:lnTo>
                  <a:pt x="3138" y="1915"/>
                </a:lnTo>
                <a:lnTo>
                  <a:pt x="3140" y="1915"/>
                </a:lnTo>
                <a:lnTo>
                  <a:pt x="3140" y="1917"/>
                </a:lnTo>
                <a:lnTo>
                  <a:pt x="3142" y="1919"/>
                </a:lnTo>
                <a:lnTo>
                  <a:pt x="3142" y="1921"/>
                </a:lnTo>
                <a:lnTo>
                  <a:pt x="3144" y="1921"/>
                </a:lnTo>
                <a:lnTo>
                  <a:pt x="3144" y="1923"/>
                </a:lnTo>
                <a:lnTo>
                  <a:pt x="3146" y="1925"/>
                </a:lnTo>
                <a:lnTo>
                  <a:pt x="3148" y="1927"/>
                </a:lnTo>
                <a:lnTo>
                  <a:pt x="3148" y="1929"/>
                </a:lnTo>
                <a:lnTo>
                  <a:pt x="3148" y="1931"/>
                </a:lnTo>
                <a:lnTo>
                  <a:pt x="3150" y="1933"/>
                </a:lnTo>
                <a:lnTo>
                  <a:pt x="3152" y="1931"/>
                </a:lnTo>
                <a:lnTo>
                  <a:pt x="3152" y="1929"/>
                </a:lnTo>
                <a:lnTo>
                  <a:pt x="3154" y="1929"/>
                </a:lnTo>
                <a:lnTo>
                  <a:pt x="3156" y="1931"/>
                </a:lnTo>
                <a:lnTo>
                  <a:pt x="3156" y="1933"/>
                </a:lnTo>
                <a:lnTo>
                  <a:pt x="3156" y="1937"/>
                </a:lnTo>
                <a:lnTo>
                  <a:pt x="3158" y="1939"/>
                </a:lnTo>
                <a:lnTo>
                  <a:pt x="3164" y="1937"/>
                </a:lnTo>
                <a:lnTo>
                  <a:pt x="3166" y="1941"/>
                </a:lnTo>
                <a:lnTo>
                  <a:pt x="3166" y="1945"/>
                </a:lnTo>
                <a:lnTo>
                  <a:pt x="3168" y="1947"/>
                </a:lnTo>
                <a:lnTo>
                  <a:pt x="3174" y="1951"/>
                </a:lnTo>
                <a:lnTo>
                  <a:pt x="3174" y="1953"/>
                </a:lnTo>
                <a:lnTo>
                  <a:pt x="3176" y="1955"/>
                </a:lnTo>
                <a:lnTo>
                  <a:pt x="3174" y="1957"/>
                </a:lnTo>
                <a:lnTo>
                  <a:pt x="3174" y="1959"/>
                </a:lnTo>
                <a:lnTo>
                  <a:pt x="3170" y="1961"/>
                </a:lnTo>
                <a:lnTo>
                  <a:pt x="3168" y="1961"/>
                </a:lnTo>
                <a:lnTo>
                  <a:pt x="3168" y="1963"/>
                </a:lnTo>
                <a:lnTo>
                  <a:pt x="3172" y="1965"/>
                </a:lnTo>
                <a:lnTo>
                  <a:pt x="3178" y="1961"/>
                </a:lnTo>
                <a:lnTo>
                  <a:pt x="3180" y="1965"/>
                </a:lnTo>
                <a:lnTo>
                  <a:pt x="3180" y="1967"/>
                </a:lnTo>
                <a:lnTo>
                  <a:pt x="3182" y="1975"/>
                </a:lnTo>
                <a:lnTo>
                  <a:pt x="3184" y="1977"/>
                </a:lnTo>
                <a:lnTo>
                  <a:pt x="3184" y="1981"/>
                </a:lnTo>
                <a:lnTo>
                  <a:pt x="3188" y="1985"/>
                </a:lnTo>
                <a:lnTo>
                  <a:pt x="3184" y="1989"/>
                </a:lnTo>
                <a:lnTo>
                  <a:pt x="3184" y="1991"/>
                </a:lnTo>
                <a:lnTo>
                  <a:pt x="3180" y="1995"/>
                </a:lnTo>
                <a:lnTo>
                  <a:pt x="3182" y="1995"/>
                </a:lnTo>
                <a:lnTo>
                  <a:pt x="3184" y="1997"/>
                </a:lnTo>
                <a:lnTo>
                  <a:pt x="3188" y="1997"/>
                </a:lnTo>
                <a:lnTo>
                  <a:pt x="3190" y="1999"/>
                </a:lnTo>
                <a:lnTo>
                  <a:pt x="3190" y="2003"/>
                </a:lnTo>
                <a:lnTo>
                  <a:pt x="3190" y="2009"/>
                </a:lnTo>
                <a:lnTo>
                  <a:pt x="3190" y="2009"/>
                </a:lnTo>
                <a:lnTo>
                  <a:pt x="3190" y="2011"/>
                </a:lnTo>
                <a:lnTo>
                  <a:pt x="3188" y="2013"/>
                </a:lnTo>
                <a:lnTo>
                  <a:pt x="3188" y="2015"/>
                </a:lnTo>
                <a:lnTo>
                  <a:pt x="3186" y="2015"/>
                </a:lnTo>
                <a:lnTo>
                  <a:pt x="3184" y="2017"/>
                </a:lnTo>
                <a:lnTo>
                  <a:pt x="3184" y="2019"/>
                </a:lnTo>
                <a:lnTo>
                  <a:pt x="3186" y="2021"/>
                </a:lnTo>
                <a:lnTo>
                  <a:pt x="3188" y="2023"/>
                </a:lnTo>
                <a:lnTo>
                  <a:pt x="3190" y="2023"/>
                </a:lnTo>
                <a:lnTo>
                  <a:pt x="3190" y="2023"/>
                </a:lnTo>
                <a:lnTo>
                  <a:pt x="3190" y="2027"/>
                </a:lnTo>
                <a:lnTo>
                  <a:pt x="3190" y="2029"/>
                </a:lnTo>
                <a:lnTo>
                  <a:pt x="3190" y="2029"/>
                </a:lnTo>
                <a:lnTo>
                  <a:pt x="3190" y="2031"/>
                </a:lnTo>
                <a:lnTo>
                  <a:pt x="3190" y="2033"/>
                </a:lnTo>
                <a:lnTo>
                  <a:pt x="3190" y="2035"/>
                </a:lnTo>
                <a:lnTo>
                  <a:pt x="3192" y="2035"/>
                </a:lnTo>
                <a:lnTo>
                  <a:pt x="3194" y="2033"/>
                </a:lnTo>
                <a:lnTo>
                  <a:pt x="3196" y="2033"/>
                </a:lnTo>
                <a:lnTo>
                  <a:pt x="3198" y="2033"/>
                </a:lnTo>
                <a:lnTo>
                  <a:pt x="3200" y="2033"/>
                </a:lnTo>
                <a:lnTo>
                  <a:pt x="3200" y="2035"/>
                </a:lnTo>
                <a:lnTo>
                  <a:pt x="3202" y="2035"/>
                </a:lnTo>
                <a:lnTo>
                  <a:pt x="3196" y="2035"/>
                </a:lnTo>
                <a:lnTo>
                  <a:pt x="3196" y="2037"/>
                </a:lnTo>
                <a:lnTo>
                  <a:pt x="3194" y="2037"/>
                </a:lnTo>
                <a:lnTo>
                  <a:pt x="3190" y="2039"/>
                </a:lnTo>
                <a:lnTo>
                  <a:pt x="3190" y="2041"/>
                </a:lnTo>
                <a:lnTo>
                  <a:pt x="3184" y="2039"/>
                </a:lnTo>
                <a:lnTo>
                  <a:pt x="3180" y="2039"/>
                </a:lnTo>
                <a:lnTo>
                  <a:pt x="3178" y="2037"/>
                </a:lnTo>
                <a:lnTo>
                  <a:pt x="3176" y="2037"/>
                </a:lnTo>
                <a:lnTo>
                  <a:pt x="3176" y="2035"/>
                </a:lnTo>
                <a:lnTo>
                  <a:pt x="3174" y="2033"/>
                </a:lnTo>
                <a:lnTo>
                  <a:pt x="3172" y="2029"/>
                </a:lnTo>
                <a:lnTo>
                  <a:pt x="3172" y="2027"/>
                </a:lnTo>
                <a:lnTo>
                  <a:pt x="3170" y="2025"/>
                </a:lnTo>
                <a:lnTo>
                  <a:pt x="3170" y="2023"/>
                </a:lnTo>
                <a:lnTo>
                  <a:pt x="3168" y="2021"/>
                </a:lnTo>
                <a:lnTo>
                  <a:pt x="3166" y="2019"/>
                </a:lnTo>
                <a:lnTo>
                  <a:pt x="3164" y="2019"/>
                </a:lnTo>
                <a:lnTo>
                  <a:pt x="3164" y="2017"/>
                </a:lnTo>
                <a:lnTo>
                  <a:pt x="3162" y="2017"/>
                </a:lnTo>
                <a:lnTo>
                  <a:pt x="3158" y="2017"/>
                </a:lnTo>
                <a:lnTo>
                  <a:pt x="3156" y="2017"/>
                </a:lnTo>
                <a:lnTo>
                  <a:pt x="3154" y="2017"/>
                </a:lnTo>
                <a:lnTo>
                  <a:pt x="3152" y="2017"/>
                </a:lnTo>
                <a:lnTo>
                  <a:pt x="3150" y="2019"/>
                </a:lnTo>
                <a:lnTo>
                  <a:pt x="3148" y="2021"/>
                </a:lnTo>
                <a:lnTo>
                  <a:pt x="3146" y="2021"/>
                </a:lnTo>
                <a:lnTo>
                  <a:pt x="3144" y="2023"/>
                </a:lnTo>
                <a:lnTo>
                  <a:pt x="3142" y="2025"/>
                </a:lnTo>
                <a:lnTo>
                  <a:pt x="3142" y="2025"/>
                </a:lnTo>
                <a:lnTo>
                  <a:pt x="3140" y="2027"/>
                </a:lnTo>
                <a:lnTo>
                  <a:pt x="3138" y="2027"/>
                </a:lnTo>
                <a:lnTo>
                  <a:pt x="3136" y="2025"/>
                </a:lnTo>
                <a:lnTo>
                  <a:pt x="3134" y="2025"/>
                </a:lnTo>
                <a:lnTo>
                  <a:pt x="3130" y="2023"/>
                </a:lnTo>
                <a:lnTo>
                  <a:pt x="3128" y="2021"/>
                </a:lnTo>
                <a:lnTo>
                  <a:pt x="3126" y="2017"/>
                </a:lnTo>
                <a:lnTo>
                  <a:pt x="3124" y="2013"/>
                </a:lnTo>
                <a:lnTo>
                  <a:pt x="3124" y="2009"/>
                </a:lnTo>
                <a:lnTo>
                  <a:pt x="3124" y="2005"/>
                </a:lnTo>
                <a:lnTo>
                  <a:pt x="3124" y="2003"/>
                </a:lnTo>
                <a:lnTo>
                  <a:pt x="3122" y="2001"/>
                </a:lnTo>
                <a:lnTo>
                  <a:pt x="3122" y="1999"/>
                </a:lnTo>
                <a:lnTo>
                  <a:pt x="3120" y="1997"/>
                </a:lnTo>
                <a:lnTo>
                  <a:pt x="3118" y="1995"/>
                </a:lnTo>
                <a:lnTo>
                  <a:pt x="3116" y="1993"/>
                </a:lnTo>
                <a:lnTo>
                  <a:pt x="3112" y="1991"/>
                </a:lnTo>
                <a:lnTo>
                  <a:pt x="3110" y="1991"/>
                </a:lnTo>
                <a:lnTo>
                  <a:pt x="3110" y="1989"/>
                </a:lnTo>
                <a:lnTo>
                  <a:pt x="3106" y="1989"/>
                </a:lnTo>
                <a:lnTo>
                  <a:pt x="3104" y="1987"/>
                </a:lnTo>
                <a:lnTo>
                  <a:pt x="3102" y="1985"/>
                </a:lnTo>
                <a:lnTo>
                  <a:pt x="3100" y="1983"/>
                </a:lnTo>
                <a:lnTo>
                  <a:pt x="3098" y="1981"/>
                </a:lnTo>
                <a:lnTo>
                  <a:pt x="3098" y="1979"/>
                </a:lnTo>
                <a:lnTo>
                  <a:pt x="3096" y="1975"/>
                </a:lnTo>
                <a:lnTo>
                  <a:pt x="3092" y="1973"/>
                </a:lnTo>
                <a:lnTo>
                  <a:pt x="3092" y="1971"/>
                </a:lnTo>
                <a:lnTo>
                  <a:pt x="3092" y="1969"/>
                </a:lnTo>
                <a:lnTo>
                  <a:pt x="3092" y="1967"/>
                </a:lnTo>
                <a:lnTo>
                  <a:pt x="3092" y="1965"/>
                </a:lnTo>
                <a:lnTo>
                  <a:pt x="3092" y="1961"/>
                </a:lnTo>
                <a:lnTo>
                  <a:pt x="3092" y="1961"/>
                </a:lnTo>
                <a:lnTo>
                  <a:pt x="3094" y="1959"/>
                </a:lnTo>
                <a:lnTo>
                  <a:pt x="3094" y="1957"/>
                </a:lnTo>
                <a:lnTo>
                  <a:pt x="3094" y="1955"/>
                </a:lnTo>
                <a:lnTo>
                  <a:pt x="3096" y="1955"/>
                </a:lnTo>
                <a:lnTo>
                  <a:pt x="3096" y="1953"/>
                </a:lnTo>
                <a:lnTo>
                  <a:pt x="3098" y="1951"/>
                </a:lnTo>
                <a:lnTo>
                  <a:pt x="3096" y="1949"/>
                </a:lnTo>
                <a:lnTo>
                  <a:pt x="3096" y="1943"/>
                </a:lnTo>
                <a:lnTo>
                  <a:pt x="3092" y="1937"/>
                </a:lnTo>
                <a:lnTo>
                  <a:pt x="3088" y="1937"/>
                </a:lnTo>
                <a:lnTo>
                  <a:pt x="3084" y="1935"/>
                </a:lnTo>
                <a:lnTo>
                  <a:pt x="3068" y="1935"/>
                </a:lnTo>
                <a:lnTo>
                  <a:pt x="3066" y="1935"/>
                </a:lnTo>
                <a:lnTo>
                  <a:pt x="3064" y="1935"/>
                </a:lnTo>
                <a:lnTo>
                  <a:pt x="3060" y="1935"/>
                </a:lnTo>
                <a:lnTo>
                  <a:pt x="3056" y="1933"/>
                </a:lnTo>
                <a:lnTo>
                  <a:pt x="3052" y="1931"/>
                </a:lnTo>
                <a:lnTo>
                  <a:pt x="3052" y="1929"/>
                </a:lnTo>
                <a:lnTo>
                  <a:pt x="3052" y="1927"/>
                </a:lnTo>
                <a:lnTo>
                  <a:pt x="3052" y="1925"/>
                </a:lnTo>
                <a:lnTo>
                  <a:pt x="3052" y="1921"/>
                </a:lnTo>
                <a:lnTo>
                  <a:pt x="3052" y="1917"/>
                </a:lnTo>
                <a:lnTo>
                  <a:pt x="3052" y="1915"/>
                </a:lnTo>
                <a:lnTo>
                  <a:pt x="3052" y="1913"/>
                </a:lnTo>
                <a:lnTo>
                  <a:pt x="3050" y="1913"/>
                </a:lnTo>
                <a:lnTo>
                  <a:pt x="3048" y="1913"/>
                </a:lnTo>
                <a:lnTo>
                  <a:pt x="3044" y="1913"/>
                </a:lnTo>
                <a:lnTo>
                  <a:pt x="3044" y="1911"/>
                </a:lnTo>
                <a:lnTo>
                  <a:pt x="3042" y="1909"/>
                </a:lnTo>
                <a:lnTo>
                  <a:pt x="3040" y="1909"/>
                </a:lnTo>
                <a:lnTo>
                  <a:pt x="3036" y="1907"/>
                </a:lnTo>
                <a:lnTo>
                  <a:pt x="3036" y="1905"/>
                </a:lnTo>
                <a:lnTo>
                  <a:pt x="3034" y="1905"/>
                </a:lnTo>
                <a:lnTo>
                  <a:pt x="3034" y="1903"/>
                </a:lnTo>
                <a:lnTo>
                  <a:pt x="3032" y="1903"/>
                </a:lnTo>
                <a:lnTo>
                  <a:pt x="3030" y="1903"/>
                </a:lnTo>
                <a:lnTo>
                  <a:pt x="3028" y="1903"/>
                </a:lnTo>
                <a:lnTo>
                  <a:pt x="3026" y="1903"/>
                </a:lnTo>
                <a:lnTo>
                  <a:pt x="3024" y="1903"/>
                </a:lnTo>
                <a:lnTo>
                  <a:pt x="3022" y="1901"/>
                </a:lnTo>
                <a:lnTo>
                  <a:pt x="3022" y="1899"/>
                </a:lnTo>
                <a:lnTo>
                  <a:pt x="3020" y="1899"/>
                </a:lnTo>
                <a:lnTo>
                  <a:pt x="3018" y="1897"/>
                </a:lnTo>
                <a:lnTo>
                  <a:pt x="3016" y="1897"/>
                </a:lnTo>
                <a:lnTo>
                  <a:pt x="3014" y="1897"/>
                </a:lnTo>
                <a:lnTo>
                  <a:pt x="3014" y="1895"/>
                </a:lnTo>
                <a:lnTo>
                  <a:pt x="3012" y="1895"/>
                </a:lnTo>
                <a:lnTo>
                  <a:pt x="3008" y="1895"/>
                </a:lnTo>
                <a:lnTo>
                  <a:pt x="3002" y="1897"/>
                </a:lnTo>
                <a:lnTo>
                  <a:pt x="3002" y="1899"/>
                </a:lnTo>
                <a:lnTo>
                  <a:pt x="3000" y="1899"/>
                </a:lnTo>
                <a:lnTo>
                  <a:pt x="3000" y="1901"/>
                </a:lnTo>
                <a:lnTo>
                  <a:pt x="2998" y="1901"/>
                </a:lnTo>
                <a:lnTo>
                  <a:pt x="2996" y="1903"/>
                </a:lnTo>
                <a:lnTo>
                  <a:pt x="2996" y="1905"/>
                </a:lnTo>
                <a:lnTo>
                  <a:pt x="2994" y="1905"/>
                </a:lnTo>
                <a:lnTo>
                  <a:pt x="2990" y="1905"/>
                </a:lnTo>
                <a:lnTo>
                  <a:pt x="2988" y="1903"/>
                </a:lnTo>
                <a:lnTo>
                  <a:pt x="2986" y="1903"/>
                </a:lnTo>
                <a:lnTo>
                  <a:pt x="2984" y="1903"/>
                </a:lnTo>
                <a:lnTo>
                  <a:pt x="2984" y="1901"/>
                </a:lnTo>
                <a:lnTo>
                  <a:pt x="2984" y="1899"/>
                </a:lnTo>
                <a:lnTo>
                  <a:pt x="2986" y="1897"/>
                </a:lnTo>
                <a:lnTo>
                  <a:pt x="2986" y="1895"/>
                </a:lnTo>
                <a:lnTo>
                  <a:pt x="2986" y="1893"/>
                </a:lnTo>
                <a:lnTo>
                  <a:pt x="2986" y="1890"/>
                </a:lnTo>
                <a:lnTo>
                  <a:pt x="2984" y="1884"/>
                </a:lnTo>
                <a:lnTo>
                  <a:pt x="2982" y="1882"/>
                </a:lnTo>
                <a:lnTo>
                  <a:pt x="2980" y="1880"/>
                </a:lnTo>
                <a:lnTo>
                  <a:pt x="2978" y="1878"/>
                </a:lnTo>
                <a:lnTo>
                  <a:pt x="2974" y="1878"/>
                </a:lnTo>
                <a:lnTo>
                  <a:pt x="2968" y="1878"/>
                </a:lnTo>
                <a:lnTo>
                  <a:pt x="2966" y="1878"/>
                </a:lnTo>
                <a:lnTo>
                  <a:pt x="2962" y="1878"/>
                </a:lnTo>
                <a:lnTo>
                  <a:pt x="2958" y="1878"/>
                </a:lnTo>
                <a:lnTo>
                  <a:pt x="2954" y="1876"/>
                </a:lnTo>
                <a:lnTo>
                  <a:pt x="2952" y="1874"/>
                </a:lnTo>
                <a:lnTo>
                  <a:pt x="2950" y="1874"/>
                </a:lnTo>
                <a:lnTo>
                  <a:pt x="2948" y="1874"/>
                </a:lnTo>
                <a:lnTo>
                  <a:pt x="2948" y="1872"/>
                </a:lnTo>
                <a:lnTo>
                  <a:pt x="2944" y="1872"/>
                </a:lnTo>
                <a:lnTo>
                  <a:pt x="2942" y="1872"/>
                </a:lnTo>
                <a:lnTo>
                  <a:pt x="2940" y="1872"/>
                </a:lnTo>
                <a:lnTo>
                  <a:pt x="2938" y="1872"/>
                </a:lnTo>
                <a:lnTo>
                  <a:pt x="2936" y="1872"/>
                </a:lnTo>
                <a:lnTo>
                  <a:pt x="2934" y="1872"/>
                </a:lnTo>
                <a:lnTo>
                  <a:pt x="2932" y="1872"/>
                </a:lnTo>
                <a:lnTo>
                  <a:pt x="2928" y="1872"/>
                </a:lnTo>
                <a:lnTo>
                  <a:pt x="2926" y="1872"/>
                </a:lnTo>
                <a:lnTo>
                  <a:pt x="2924" y="1872"/>
                </a:lnTo>
                <a:lnTo>
                  <a:pt x="2922" y="1872"/>
                </a:lnTo>
                <a:lnTo>
                  <a:pt x="2920" y="1872"/>
                </a:lnTo>
                <a:lnTo>
                  <a:pt x="2918" y="1872"/>
                </a:lnTo>
                <a:lnTo>
                  <a:pt x="2916" y="1872"/>
                </a:lnTo>
                <a:lnTo>
                  <a:pt x="2914" y="1872"/>
                </a:lnTo>
                <a:lnTo>
                  <a:pt x="2912" y="1870"/>
                </a:lnTo>
                <a:lnTo>
                  <a:pt x="2910" y="1868"/>
                </a:lnTo>
                <a:lnTo>
                  <a:pt x="2908" y="1866"/>
                </a:lnTo>
                <a:lnTo>
                  <a:pt x="2908" y="1864"/>
                </a:lnTo>
                <a:lnTo>
                  <a:pt x="2906" y="1862"/>
                </a:lnTo>
                <a:lnTo>
                  <a:pt x="2904" y="1860"/>
                </a:lnTo>
                <a:lnTo>
                  <a:pt x="2902" y="1858"/>
                </a:lnTo>
                <a:lnTo>
                  <a:pt x="2900" y="1856"/>
                </a:lnTo>
                <a:lnTo>
                  <a:pt x="2900" y="1854"/>
                </a:lnTo>
                <a:lnTo>
                  <a:pt x="2898" y="1854"/>
                </a:lnTo>
                <a:lnTo>
                  <a:pt x="2896" y="1854"/>
                </a:lnTo>
                <a:lnTo>
                  <a:pt x="2894" y="1854"/>
                </a:lnTo>
                <a:lnTo>
                  <a:pt x="2892" y="1854"/>
                </a:lnTo>
                <a:lnTo>
                  <a:pt x="2888" y="1854"/>
                </a:lnTo>
                <a:lnTo>
                  <a:pt x="2886" y="1854"/>
                </a:lnTo>
                <a:lnTo>
                  <a:pt x="2884" y="1852"/>
                </a:lnTo>
                <a:lnTo>
                  <a:pt x="2882" y="1852"/>
                </a:lnTo>
                <a:lnTo>
                  <a:pt x="2882" y="1848"/>
                </a:lnTo>
                <a:lnTo>
                  <a:pt x="2882" y="1846"/>
                </a:lnTo>
                <a:lnTo>
                  <a:pt x="2880" y="1846"/>
                </a:lnTo>
                <a:lnTo>
                  <a:pt x="2880" y="1844"/>
                </a:lnTo>
                <a:lnTo>
                  <a:pt x="2878" y="1842"/>
                </a:lnTo>
                <a:lnTo>
                  <a:pt x="2878" y="1838"/>
                </a:lnTo>
                <a:lnTo>
                  <a:pt x="2878" y="1836"/>
                </a:lnTo>
                <a:lnTo>
                  <a:pt x="2878" y="1834"/>
                </a:lnTo>
                <a:lnTo>
                  <a:pt x="2876" y="1834"/>
                </a:lnTo>
                <a:lnTo>
                  <a:pt x="2874" y="1832"/>
                </a:lnTo>
                <a:lnTo>
                  <a:pt x="2874" y="1830"/>
                </a:lnTo>
                <a:lnTo>
                  <a:pt x="2870" y="1826"/>
                </a:lnTo>
                <a:lnTo>
                  <a:pt x="2868" y="1824"/>
                </a:lnTo>
                <a:lnTo>
                  <a:pt x="2866" y="1824"/>
                </a:lnTo>
                <a:lnTo>
                  <a:pt x="2864" y="1824"/>
                </a:lnTo>
                <a:lnTo>
                  <a:pt x="2862" y="1826"/>
                </a:lnTo>
                <a:lnTo>
                  <a:pt x="2860" y="1826"/>
                </a:lnTo>
                <a:lnTo>
                  <a:pt x="2858" y="1824"/>
                </a:lnTo>
                <a:lnTo>
                  <a:pt x="2856" y="1824"/>
                </a:lnTo>
                <a:lnTo>
                  <a:pt x="2856" y="1826"/>
                </a:lnTo>
                <a:lnTo>
                  <a:pt x="2854" y="1826"/>
                </a:lnTo>
                <a:lnTo>
                  <a:pt x="2852" y="1824"/>
                </a:lnTo>
                <a:lnTo>
                  <a:pt x="2848" y="1824"/>
                </a:lnTo>
                <a:lnTo>
                  <a:pt x="2848" y="1822"/>
                </a:lnTo>
                <a:lnTo>
                  <a:pt x="2844" y="1820"/>
                </a:lnTo>
                <a:lnTo>
                  <a:pt x="2844" y="1818"/>
                </a:lnTo>
                <a:lnTo>
                  <a:pt x="2842" y="1818"/>
                </a:lnTo>
                <a:lnTo>
                  <a:pt x="2840" y="1816"/>
                </a:lnTo>
                <a:lnTo>
                  <a:pt x="2838" y="1818"/>
                </a:lnTo>
                <a:lnTo>
                  <a:pt x="2836" y="1818"/>
                </a:lnTo>
                <a:lnTo>
                  <a:pt x="2834" y="1820"/>
                </a:lnTo>
                <a:lnTo>
                  <a:pt x="2832" y="1820"/>
                </a:lnTo>
                <a:lnTo>
                  <a:pt x="2828" y="1822"/>
                </a:lnTo>
                <a:lnTo>
                  <a:pt x="2820" y="1824"/>
                </a:lnTo>
                <a:lnTo>
                  <a:pt x="2818" y="1824"/>
                </a:lnTo>
                <a:lnTo>
                  <a:pt x="2814" y="1822"/>
                </a:lnTo>
                <a:lnTo>
                  <a:pt x="2812" y="1820"/>
                </a:lnTo>
                <a:lnTo>
                  <a:pt x="2810" y="1818"/>
                </a:lnTo>
                <a:lnTo>
                  <a:pt x="2808" y="1818"/>
                </a:lnTo>
                <a:lnTo>
                  <a:pt x="2806" y="1818"/>
                </a:lnTo>
                <a:lnTo>
                  <a:pt x="2804" y="1818"/>
                </a:lnTo>
                <a:lnTo>
                  <a:pt x="2804" y="1818"/>
                </a:lnTo>
                <a:lnTo>
                  <a:pt x="2802" y="1818"/>
                </a:lnTo>
                <a:lnTo>
                  <a:pt x="2800" y="1816"/>
                </a:lnTo>
                <a:lnTo>
                  <a:pt x="2798" y="1816"/>
                </a:lnTo>
                <a:lnTo>
                  <a:pt x="2796" y="1816"/>
                </a:lnTo>
                <a:lnTo>
                  <a:pt x="2794" y="1818"/>
                </a:lnTo>
                <a:lnTo>
                  <a:pt x="2790" y="1824"/>
                </a:lnTo>
                <a:lnTo>
                  <a:pt x="2786" y="1828"/>
                </a:lnTo>
                <a:lnTo>
                  <a:pt x="2784" y="1828"/>
                </a:lnTo>
                <a:lnTo>
                  <a:pt x="2782" y="1830"/>
                </a:lnTo>
                <a:lnTo>
                  <a:pt x="2780" y="1830"/>
                </a:lnTo>
                <a:lnTo>
                  <a:pt x="2778" y="1828"/>
                </a:lnTo>
                <a:lnTo>
                  <a:pt x="2776" y="1828"/>
                </a:lnTo>
                <a:lnTo>
                  <a:pt x="2766" y="1826"/>
                </a:lnTo>
                <a:lnTo>
                  <a:pt x="2764" y="1826"/>
                </a:lnTo>
                <a:lnTo>
                  <a:pt x="2760" y="1822"/>
                </a:lnTo>
                <a:lnTo>
                  <a:pt x="2758" y="1820"/>
                </a:lnTo>
                <a:lnTo>
                  <a:pt x="2756" y="1820"/>
                </a:lnTo>
                <a:lnTo>
                  <a:pt x="2752" y="1824"/>
                </a:lnTo>
                <a:lnTo>
                  <a:pt x="2748" y="1826"/>
                </a:lnTo>
                <a:lnTo>
                  <a:pt x="2746" y="1826"/>
                </a:lnTo>
                <a:lnTo>
                  <a:pt x="2744" y="1824"/>
                </a:lnTo>
                <a:lnTo>
                  <a:pt x="2734" y="1828"/>
                </a:lnTo>
                <a:lnTo>
                  <a:pt x="2734" y="1830"/>
                </a:lnTo>
                <a:lnTo>
                  <a:pt x="2726" y="1832"/>
                </a:lnTo>
                <a:lnTo>
                  <a:pt x="2718" y="1830"/>
                </a:lnTo>
                <a:lnTo>
                  <a:pt x="2718" y="1824"/>
                </a:lnTo>
                <a:lnTo>
                  <a:pt x="2718" y="1820"/>
                </a:lnTo>
                <a:lnTo>
                  <a:pt x="2716" y="1818"/>
                </a:lnTo>
                <a:lnTo>
                  <a:pt x="2708" y="1820"/>
                </a:lnTo>
                <a:lnTo>
                  <a:pt x="2702" y="1826"/>
                </a:lnTo>
                <a:lnTo>
                  <a:pt x="2700" y="1826"/>
                </a:lnTo>
                <a:lnTo>
                  <a:pt x="2696" y="1828"/>
                </a:lnTo>
                <a:lnTo>
                  <a:pt x="2692" y="1830"/>
                </a:lnTo>
                <a:lnTo>
                  <a:pt x="2688" y="1834"/>
                </a:lnTo>
                <a:lnTo>
                  <a:pt x="2682" y="1838"/>
                </a:lnTo>
                <a:lnTo>
                  <a:pt x="2676" y="1838"/>
                </a:lnTo>
                <a:lnTo>
                  <a:pt x="2674" y="1832"/>
                </a:lnTo>
                <a:lnTo>
                  <a:pt x="2674" y="1830"/>
                </a:lnTo>
                <a:lnTo>
                  <a:pt x="2668" y="1824"/>
                </a:lnTo>
                <a:lnTo>
                  <a:pt x="2660" y="1822"/>
                </a:lnTo>
                <a:lnTo>
                  <a:pt x="2656" y="1828"/>
                </a:lnTo>
                <a:lnTo>
                  <a:pt x="2654" y="1832"/>
                </a:lnTo>
                <a:lnTo>
                  <a:pt x="2646" y="1836"/>
                </a:lnTo>
                <a:lnTo>
                  <a:pt x="2634" y="1830"/>
                </a:lnTo>
                <a:lnTo>
                  <a:pt x="2626" y="1822"/>
                </a:lnTo>
                <a:lnTo>
                  <a:pt x="2620" y="1816"/>
                </a:lnTo>
                <a:lnTo>
                  <a:pt x="2618" y="1816"/>
                </a:lnTo>
                <a:lnTo>
                  <a:pt x="2608" y="1818"/>
                </a:lnTo>
                <a:lnTo>
                  <a:pt x="2604" y="1820"/>
                </a:lnTo>
                <a:lnTo>
                  <a:pt x="2604" y="1822"/>
                </a:lnTo>
                <a:lnTo>
                  <a:pt x="2604" y="1824"/>
                </a:lnTo>
                <a:lnTo>
                  <a:pt x="2602" y="1828"/>
                </a:lnTo>
                <a:lnTo>
                  <a:pt x="2602" y="1830"/>
                </a:lnTo>
                <a:lnTo>
                  <a:pt x="2600" y="1832"/>
                </a:lnTo>
                <a:lnTo>
                  <a:pt x="2600" y="1836"/>
                </a:lnTo>
                <a:lnTo>
                  <a:pt x="2596" y="1846"/>
                </a:lnTo>
                <a:lnTo>
                  <a:pt x="2588" y="1858"/>
                </a:lnTo>
                <a:lnTo>
                  <a:pt x="2586" y="1860"/>
                </a:lnTo>
                <a:lnTo>
                  <a:pt x="2582" y="1864"/>
                </a:lnTo>
                <a:lnTo>
                  <a:pt x="2578" y="1866"/>
                </a:lnTo>
                <a:lnTo>
                  <a:pt x="2574" y="1870"/>
                </a:lnTo>
                <a:lnTo>
                  <a:pt x="2570" y="1872"/>
                </a:lnTo>
                <a:lnTo>
                  <a:pt x="2568" y="1874"/>
                </a:lnTo>
                <a:lnTo>
                  <a:pt x="2566" y="1874"/>
                </a:lnTo>
                <a:lnTo>
                  <a:pt x="2564" y="1874"/>
                </a:lnTo>
                <a:lnTo>
                  <a:pt x="2564" y="1874"/>
                </a:lnTo>
                <a:lnTo>
                  <a:pt x="2562" y="1874"/>
                </a:lnTo>
                <a:lnTo>
                  <a:pt x="2560" y="1872"/>
                </a:lnTo>
                <a:lnTo>
                  <a:pt x="2558" y="1872"/>
                </a:lnTo>
                <a:lnTo>
                  <a:pt x="2558" y="1874"/>
                </a:lnTo>
                <a:lnTo>
                  <a:pt x="2556" y="1874"/>
                </a:lnTo>
                <a:lnTo>
                  <a:pt x="2554" y="1874"/>
                </a:lnTo>
                <a:lnTo>
                  <a:pt x="2552" y="1876"/>
                </a:lnTo>
                <a:lnTo>
                  <a:pt x="2550" y="1876"/>
                </a:lnTo>
                <a:lnTo>
                  <a:pt x="2548" y="1876"/>
                </a:lnTo>
                <a:lnTo>
                  <a:pt x="2546" y="1876"/>
                </a:lnTo>
                <a:lnTo>
                  <a:pt x="2544" y="1878"/>
                </a:lnTo>
                <a:lnTo>
                  <a:pt x="2542" y="1878"/>
                </a:lnTo>
                <a:lnTo>
                  <a:pt x="2538" y="1876"/>
                </a:lnTo>
                <a:lnTo>
                  <a:pt x="2536" y="1876"/>
                </a:lnTo>
                <a:lnTo>
                  <a:pt x="2534" y="1876"/>
                </a:lnTo>
                <a:lnTo>
                  <a:pt x="2532" y="1874"/>
                </a:lnTo>
                <a:lnTo>
                  <a:pt x="2530" y="1874"/>
                </a:lnTo>
                <a:lnTo>
                  <a:pt x="2528" y="1874"/>
                </a:lnTo>
                <a:lnTo>
                  <a:pt x="2526" y="1874"/>
                </a:lnTo>
                <a:lnTo>
                  <a:pt x="2524" y="1872"/>
                </a:lnTo>
                <a:lnTo>
                  <a:pt x="2522" y="1870"/>
                </a:lnTo>
                <a:lnTo>
                  <a:pt x="2522" y="1868"/>
                </a:lnTo>
                <a:lnTo>
                  <a:pt x="2522" y="1866"/>
                </a:lnTo>
                <a:lnTo>
                  <a:pt x="2520" y="1864"/>
                </a:lnTo>
                <a:lnTo>
                  <a:pt x="2518" y="1864"/>
                </a:lnTo>
                <a:lnTo>
                  <a:pt x="2516" y="1864"/>
                </a:lnTo>
                <a:lnTo>
                  <a:pt x="2516" y="1862"/>
                </a:lnTo>
                <a:lnTo>
                  <a:pt x="2516" y="1860"/>
                </a:lnTo>
                <a:lnTo>
                  <a:pt x="2514" y="1860"/>
                </a:lnTo>
                <a:lnTo>
                  <a:pt x="2512" y="1860"/>
                </a:lnTo>
                <a:lnTo>
                  <a:pt x="2512" y="1858"/>
                </a:lnTo>
                <a:lnTo>
                  <a:pt x="2510" y="1858"/>
                </a:lnTo>
                <a:lnTo>
                  <a:pt x="2508" y="1856"/>
                </a:lnTo>
                <a:lnTo>
                  <a:pt x="2508" y="1854"/>
                </a:lnTo>
                <a:lnTo>
                  <a:pt x="2506" y="1852"/>
                </a:lnTo>
                <a:lnTo>
                  <a:pt x="2504" y="1852"/>
                </a:lnTo>
                <a:lnTo>
                  <a:pt x="2504" y="1850"/>
                </a:lnTo>
                <a:lnTo>
                  <a:pt x="2502" y="1850"/>
                </a:lnTo>
                <a:lnTo>
                  <a:pt x="2502" y="1848"/>
                </a:lnTo>
                <a:lnTo>
                  <a:pt x="2500" y="1848"/>
                </a:lnTo>
                <a:lnTo>
                  <a:pt x="2496" y="1846"/>
                </a:lnTo>
                <a:lnTo>
                  <a:pt x="2496" y="1844"/>
                </a:lnTo>
                <a:lnTo>
                  <a:pt x="2494" y="1844"/>
                </a:lnTo>
                <a:lnTo>
                  <a:pt x="2492" y="1842"/>
                </a:lnTo>
                <a:lnTo>
                  <a:pt x="2490" y="1838"/>
                </a:lnTo>
                <a:lnTo>
                  <a:pt x="2490" y="1836"/>
                </a:lnTo>
                <a:lnTo>
                  <a:pt x="2488" y="1836"/>
                </a:lnTo>
                <a:lnTo>
                  <a:pt x="2486" y="1832"/>
                </a:lnTo>
                <a:lnTo>
                  <a:pt x="2484" y="1834"/>
                </a:lnTo>
                <a:lnTo>
                  <a:pt x="2480" y="1834"/>
                </a:lnTo>
                <a:lnTo>
                  <a:pt x="2478" y="1834"/>
                </a:lnTo>
                <a:lnTo>
                  <a:pt x="2476" y="1834"/>
                </a:lnTo>
                <a:lnTo>
                  <a:pt x="2468" y="1832"/>
                </a:lnTo>
                <a:lnTo>
                  <a:pt x="2468" y="1832"/>
                </a:lnTo>
                <a:lnTo>
                  <a:pt x="2462" y="1828"/>
                </a:lnTo>
                <a:lnTo>
                  <a:pt x="2456" y="1824"/>
                </a:lnTo>
                <a:lnTo>
                  <a:pt x="2454" y="1824"/>
                </a:lnTo>
                <a:lnTo>
                  <a:pt x="2454" y="1822"/>
                </a:lnTo>
                <a:lnTo>
                  <a:pt x="2452" y="1820"/>
                </a:lnTo>
                <a:lnTo>
                  <a:pt x="2448" y="1818"/>
                </a:lnTo>
                <a:lnTo>
                  <a:pt x="2444" y="1816"/>
                </a:lnTo>
                <a:lnTo>
                  <a:pt x="2444" y="1816"/>
                </a:lnTo>
                <a:lnTo>
                  <a:pt x="2442" y="1816"/>
                </a:lnTo>
                <a:lnTo>
                  <a:pt x="2440" y="1814"/>
                </a:lnTo>
                <a:lnTo>
                  <a:pt x="2438" y="1814"/>
                </a:lnTo>
                <a:lnTo>
                  <a:pt x="2434" y="1814"/>
                </a:lnTo>
                <a:lnTo>
                  <a:pt x="2432" y="1814"/>
                </a:lnTo>
                <a:lnTo>
                  <a:pt x="2430" y="1814"/>
                </a:lnTo>
                <a:lnTo>
                  <a:pt x="2428" y="1814"/>
                </a:lnTo>
                <a:lnTo>
                  <a:pt x="2424" y="1812"/>
                </a:lnTo>
                <a:lnTo>
                  <a:pt x="2420" y="1810"/>
                </a:lnTo>
                <a:lnTo>
                  <a:pt x="2420" y="1810"/>
                </a:lnTo>
                <a:lnTo>
                  <a:pt x="2416" y="1808"/>
                </a:lnTo>
                <a:lnTo>
                  <a:pt x="2414" y="1808"/>
                </a:lnTo>
                <a:lnTo>
                  <a:pt x="2412" y="1808"/>
                </a:lnTo>
                <a:lnTo>
                  <a:pt x="2412" y="1806"/>
                </a:lnTo>
                <a:lnTo>
                  <a:pt x="2410" y="1804"/>
                </a:lnTo>
                <a:lnTo>
                  <a:pt x="2408" y="1802"/>
                </a:lnTo>
                <a:lnTo>
                  <a:pt x="2404" y="1798"/>
                </a:lnTo>
                <a:lnTo>
                  <a:pt x="2402" y="1796"/>
                </a:lnTo>
                <a:lnTo>
                  <a:pt x="2398" y="1794"/>
                </a:lnTo>
                <a:lnTo>
                  <a:pt x="2394" y="1792"/>
                </a:lnTo>
                <a:lnTo>
                  <a:pt x="2390" y="1790"/>
                </a:lnTo>
                <a:lnTo>
                  <a:pt x="2388" y="1790"/>
                </a:lnTo>
                <a:lnTo>
                  <a:pt x="2386" y="1788"/>
                </a:lnTo>
                <a:lnTo>
                  <a:pt x="2384" y="1786"/>
                </a:lnTo>
                <a:lnTo>
                  <a:pt x="2382" y="1786"/>
                </a:lnTo>
                <a:lnTo>
                  <a:pt x="2380" y="1786"/>
                </a:lnTo>
                <a:lnTo>
                  <a:pt x="2376" y="1784"/>
                </a:lnTo>
                <a:lnTo>
                  <a:pt x="2376" y="1782"/>
                </a:lnTo>
                <a:lnTo>
                  <a:pt x="2372" y="1780"/>
                </a:lnTo>
                <a:lnTo>
                  <a:pt x="2372" y="1780"/>
                </a:lnTo>
                <a:lnTo>
                  <a:pt x="2370" y="1780"/>
                </a:lnTo>
                <a:lnTo>
                  <a:pt x="2368" y="1780"/>
                </a:lnTo>
                <a:lnTo>
                  <a:pt x="2366" y="1782"/>
                </a:lnTo>
                <a:lnTo>
                  <a:pt x="2364" y="1782"/>
                </a:lnTo>
                <a:lnTo>
                  <a:pt x="2362" y="1780"/>
                </a:lnTo>
                <a:lnTo>
                  <a:pt x="2362" y="1778"/>
                </a:lnTo>
                <a:lnTo>
                  <a:pt x="2360" y="1778"/>
                </a:lnTo>
                <a:lnTo>
                  <a:pt x="2358" y="1776"/>
                </a:lnTo>
                <a:lnTo>
                  <a:pt x="2358" y="1774"/>
                </a:lnTo>
                <a:lnTo>
                  <a:pt x="2356" y="1774"/>
                </a:lnTo>
                <a:lnTo>
                  <a:pt x="2354" y="1772"/>
                </a:lnTo>
                <a:lnTo>
                  <a:pt x="2352" y="1770"/>
                </a:lnTo>
                <a:lnTo>
                  <a:pt x="2350" y="1768"/>
                </a:lnTo>
                <a:lnTo>
                  <a:pt x="2346" y="1760"/>
                </a:lnTo>
                <a:lnTo>
                  <a:pt x="2344" y="1756"/>
                </a:lnTo>
                <a:lnTo>
                  <a:pt x="2342" y="1756"/>
                </a:lnTo>
                <a:lnTo>
                  <a:pt x="2342" y="1754"/>
                </a:lnTo>
                <a:lnTo>
                  <a:pt x="2340" y="1752"/>
                </a:lnTo>
                <a:lnTo>
                  <a:pt x="2340" y="1750"/>
                </a:lnTo>
                <a:lnTo>
                  <a:pt x="2340" y="1748"/>
                </a:lnTo>
                <a:lnTo>
                  <a:pt x="2340" y="1746"/>
                </a:lnTo>
                <a:lnTo>
                  <a:pt x="2338" y="1742"/>
                </a:lnTo>
                <a:lnTo>
                  <a:pt x="2336" y="1742"/>
                </a:lnTo>
                <a:lnTo>
                  <a:pt x="2334" y="1742"/>
                </a:lnTo>
                <a:lnTo>
                  <a:pt x="2242" y="1742"/>
                </a:lnTo>
                <a:lnTo>
                  <a:pt x="2230" y="1742"/>
                </a:lnTo>
                <a:lnTo>
                  <a:pt x="2176" y="1742"/>
                </a:lnTo>
                <a:lnTo>
                  <a:pt x="2144" y="1742"/>
                </a:lnTo>
                <a:lnTo>
                  <a:pt x="2108" y="1742"/>
                </a:lnTo>
                <a:lnTo>
                  <a:pt x="2044" y="1742"/>
                </a:lnTo>
                <a:lnTo>
                  <a:pt x="2034" y="1742"/>
                </a:lnTo>
                <a:lnTo>
                  <a:pt x="2020" y="1742"/>
                </a:lnTo>
                <a:lnTo>
                  <a:pt x="2002" y="1742"/>
                </a:lnTo>
                <a:lnTo>
                  <a:pt x="1968" y="1742"/>
                </a:lnTo>
                <a:lnTo>
                  <a:pt x="1944" y="1742"/>
                </a:lnTo>
                <a:lnTo>
                  <a:pt x="1938" y="1742"/>
                </a:lnTo>
                <a:lnTo>
                  <a:pt x="1904" y="1742"/>
                </a:lnTo>
                <a:lnTo>
                  <a:pt x="1902" y="1742"/>
                </a:lnTo>
                <a:lnTo>
                  <a:pt x="1898" y="1742"/>
                </a:lnTo>
                <a:lnTo>
                  <a:pt x="1886" y="1742"/>
                </a:lnTo>
                <a:lnTo>
                  <a:pt x="1864" y="1742"/>
                </a:lnTo>
                <a:lnTo>
                  <a:pt x="1860" y="1742"/>
                </a:lnTo>
                <a:lnTo>
                  <a:pt x="1854" y="1742"/>
                </a:lnTo>
                <a:lnTo>
                  <a:pt x="1830" y="1742"/>
                </a:lnTo>
                <a:lnTo>
                  <a:pt x="1804" y="1742"/>
                </a:lnTo>
                <a:lnTo>
                  <a:pt x="1744" y="1742"/>
                </a:lnTo>
                <a:lnTo>
                  <a:pt x="1706" y="1742"/>
                </a:lnTo>
                <a:lnTo>
                  <a:pt x="1658" y="1742"/>
                </a:lnTo>
                <a:lnTo>
                  <a:pt x="1624" y="1742"/>
                </a:lnTo>
                <a:lnTo>
                  <a:pt x="1594" y="1742"/>
                </a:lnTo>
                <a:lnTo>
                  <a:pt x="1582" y="1742"/>
                </a:lnTo>
                <a:lnTo>
                  <a:pt x="1578" y="1742"/>
                </a:lnTo>
                <a:lnTo>
                  <a:pt x="1576" y="1742"/>
                </a:lnTo>
                <a:lnTo>
                  <a:pt x="1514" y="1742"/>
                </a:lnTo>
                <a:lnTo>
                  <a:pt x="1464" y="1742"/>
                </a:lnTo>
                <a:lnTo>
                  <a:pt x="1416" y="1742"/>
                </a:lnTo>
                <a:lnTo>
                  <a:pt x="1380" y="1742"/>
                </a:lnTo>
                <a:lnTo>
                  <a:pt x="1312" y="1742"/>
                </a:lnTo>
                <a:lnTo>
                  <a:pt x="1268" y="1742"/>
                </a:lnTo>
                <a:lnTo>
                  <a:pt x="1266" y="1742"/>
                </a:lnTo>
                <a:lnTo>
                  <a:pt x="1262" y="1742"/>
                </a:lnTo>
                <a:lnTo>
                  <a:pt x="1190" y="1742"/>
                </a:lnTo>
                <a:lnTo>
                  <a:pt x="1184" y="1742"/>
                </a:lnTo>
                <a:lnTo>
                  <a:pt x="1174" y="1742"/>
                </a:lnTo>
                <a:lnTo>
                  <a:pt x="986" y="1742"/>
                </a:lnTo>
                <a:lnTo>
                  <a:pt x="950" y="1742"/>
                </a:lnTo>
                <a:lnTo>
                  <a:pt x="930" y="1742"/>
                </a:lnTo>
                <a:lnTo>
                  <a:pt x="866" y="1742"/>
                </a:lnTo>
                <a:lnTo>
                  <a:pt x="832" y="1742"/>
                </a:lnTo>
                <a:lnTo>
                  <a:pt x="776" y="1742"/>
                </a:lnTo>
                <a:lnTo>
                  <a:pt x="740" y="1742"/>
                </a:lnTo>
                <a:lnTo>
                  <a:pt x="716" y="1742"/>
                </a:lnTo>
                <a:lnTo>
                  <a:pt x="682" y="1742"/>
                </a:lnTo>
                <a:lnTo>
                  <a:pt x="644" y="1742"/>
                </a:lnTo>
                <a:lnTo>
                  <a:pt x="632" y="1742"/>
                </a:lnTo>
                <a:lnTo>
                  <a:pt x="628" y="1742"/>
                </a:lnTo>
                <a:lnTo>
                  <a:pt x="576" y="1742"/>
                </a:lnTo>
                <a:lnTo>
                  <a:pt x="532" y="1740"/>
                </a:lnTo>
                <a:lnTo>
                  <a:pt x="514" y="1740"/>
                </a:lnTo>
                <a:lnTo>
                  <a:pt x="444" y="1740"/>
                </a:lnTo>
                <a:lnTo>
                  <a:pt x="414" y="1740"/>
                </a:lnTo>
                <a:lnTo>
                  <a:pt x="352" y="1740"/>
                </a:lnTo>
                <a:lnTo>
                  <a:pt x="340" y="1740"/>
                </a:lnTo>
                <a:lnTo>
                  <a:pt x="316" y="1740"/>
                </a:lnTo>
                <a:lnTo>
                  <a:pt x="282" y="1740"/>
                </a:lnTo>
                <a:lnTo>
                  <a:pt x="232" y="1740"/>
                </a:lnTo>
                <a:lnTo>
                  <a:pt x="168" y="1740"/>
                </a:lnTo>
                <a:lnTo>
                  <a:pt x="164" y="1740"/>
                </a:lnTo>
                <a:lnTo>
                  <a:pt x="156" y="1740"/>
                </a:lnTo>
                <a:lnTo>
                  <a:pt x="98" y="1740"/>
                </a:lnTo>
                <a:lnTo>
                  <a:pt x="92" y="1740"/>
                </a:lnTo>
                <a:lnTo>
                  <a:pt x="84" y="1740"/>
                </a:lnTo>
                <a:lnTo>
                  <a:pt x="82" y="1740"/>
                </a:lnTo>
                <a:lnTo>
                  <a:pt x="78" y="1740"/>
                </a:lnTo>
                <a:lnTo>
                  <a:pt x="76" y="1740"/>
                </a:lnTo>
                <a:lnTo>
                  <a:pt x="68" y="1738"/>
                </a:lnTo>
                <a:lnTo>
                  <a:pt x="68" y="1738"/>
                </a:lnTo>
                <a:lnTo>
                  <a:pt x="50" y="1738"/>
                </a:lnTo>
                <a:lnTo>
                  <a:pt x="46" y="1738"/>
                </a:lnTo>
                <a:lnTo>
                  <a:pt x="44" y="1738"/>
                </a:lnTo>
                <a:lnTo>
                  <a:pt x="40" y="1738"/>
                </a:lnTo>
                <a:lnTo>
                  <a:pt x="32" y="1738"/>
                </a:lnTo>
                <a:lnTo>
                  <a:pt x="20" y="1738"/>
                </a:lnTo>
                <a:lnTo>
                  <a:pt x="2" y="1738"/>
                </a:lnTo>
                <a:lnTo>
                  <a:pt x="2" y="1732"/>
                </a:lnTo>
                <a:lnTo>
                  <a:pt x="2" y="1728"/>
                </a:lnTo>
                <a:lnTo>
                  <a:pt x="2" y="1724"/>
                </a:lnTo>
                <a:lnTo>
                  <a:pt x="2" y="1722"/>
                </a:lnTo>
                <a:lnTo>
                  <a:pt x="2" y="1716"/>
                </a:lnTo>
                <a:lnTo>
                  <a:pt x="2" y="1714"/>
                </a:lnTo>
                <a:lnTo>
                  <a:pt x="2" y="1708"/>
                </a:lnTo>
                <a:lnTo>
                  <a:pt x="2" y="1700"/>
                </a:lnTo>
                <a:lnTo>
                  <a:pt x="2" y="1692"/>
                </a:lnTo>
                <a:lnTo>
                  <a:pt x="2" y="1690"/>
                </a:lnTo>
                <a:lnTo>
                  <a:pt x="2" y="1682"/>
                </a:lnTo>
                <a:lnTo>
                  <a:pt x="2" y="1674"/>
                </a:lnTo>
                <a:lnTo>
                  <a:pt x="2" y="1670"/>
                </a:lnTo>
                <a:lnTo>
                  <a:pt x="2" y="1668"/>
                </a:lnTo>
                <a:lnTo>
                  <a:pt x="2" y="1664"/>
                </a:lnTo>
                <a:lnTo>
                  <a:pt x="2" y="1652"/>
                </a:lnTo>
                <a:lnTo>
                  <a:pt x="2" y="1646"/>
                </a:lnTo>
                <a:lnTo>
                  <a:pt x="2" y="1642"/>
                </a:lnTo>
                <a:lnTo>
                  <a:pt x="2" y="1640"/>
                </a:lnTo>
                <a:lnTo>
                  <a:pt x="2" y="1638"/>
                </a:lnTo>
                <a:lnTo>
                  <a:pt x="2" y="1630"/>
                </a:lnTo>
                <a:lnTo>
                  <a:pt x="2" y="1626"/>
                </a:lnTo>
                <a:lnTo>
                  <a:pt x="2" y="1624"/>
                </a:lnTo>
                <a:lnTo>
                  <a:pt x="2" y="1624"/>
                </a:lnTo>
                <a:lnTo>
                  <a:pt x="2" y="1622"/>
                </a:lnTo>
                <a:lnTo>
                  <a:pt x="2" y="1618"/>
                </a:lnTo>
                <a:lnTo>
                  <a:pt x="2" y="1616"/>
                </a:lnTo>
                <a:lnTo>
                  <a:pt x="2" y="1612"/>
                </a:lnTo>
                <a:lnTo>
                  <a:pt x="2" y="1610"/>
                </a:lnTo>
                <a:lnTo>
                  <a:pt x="2" y="1604"/>
                </a:lnTo>
                <a:lnTo>
                  <a:pt x="2" y="1600"/>
                </a:lnTo>
                <a:lnTo>
                  <a:pt x="2" y="1598"/>
                </a:lnTo>
                <a:lnTo>
                  <a:pt x="2" y="1596"/>
                </a:lnTo>
                <a:lnTo>
                  <a:pt x="2" y="1588"/>
                </a:lnTo>
                <a:lnTo>
                  <a:pt x="2" y="1584"/>
                </a:lnTo>
                <a:lnTo>
                  <a:pt x="2" y="1576"/>
                </a:lnTo>
                <a:lnTo>
                  <a:pt x="2" y="1574"/>
                </a:lnTo>
                <a:lnTo>
                  <a:pt x="2" y="1570"/>
                </a:lnTo>
                <a:lnTo>
                  <a:pt x="2" y="1566"/>
                </a:lnTo>
                <a:lnTo>
                  <a:pt x="2" y="1562"/>
                </a:lnTo>
                <a:lnTo>
                  <a:pt x="2" y="1560"/>
                </a:lnTo>
                <a:lnTo>
                  <a:pt x="2" y="1558"/>
                </a:lnTo>
                <a:lnTo>
                  <a:pt x="2" y="1556"/>
                </a:lnTo>
                <a:lnTo>
                  <a:pt x="2" y="1554"/>
                </a:lnTo>
                <a:lnTo>
                  <a:pt x="2" y="1550"/>
                </a:lnTo>
                <a:lnTo>
                  <a:pt x="2" y="1546"/>
                </a:lnTo>
                <a:lnTo>
                  <a:pt x="2" y="1544"/>
                </a:lnTo>
                <a:lnTo>
                  <a:pt x="2" y="1538"/>
                </a:lnTo>
                <a:lnTo>
                  <a:pt x="2" y="1532"/>
                </a:lnTo>
                <a:lnTo>
                  <a:pt x="2" y="1528"/>
                </a:lnTo>
                <a:lnTo>
                  <a:pt x="2" y="1526"/>
                </a:lnTo>
                <a:lnTo>
                  <a:pt x="2" y="1516"/>
                </a:lnTo>
                <a:lnTo>
                  <a:pt x="2" y="1514"/>
                </a:lnTo>
                <a:lnTo>
                  <a:pt x="2" y="1508"/>
                </a:lnTo>
                <a:lnTo>
                  <a:pt x="0" y="1504"/>
                </a:lnTo>
                <a:lnTo>
                  <a:pt x="0" y="1500"/>
                </a:lnTo>
                <a:lnTo>
                  <a:pt x="0" y="1498"/>
                </a:lnTo>
                <a:lnTo>
                  <a:pt x="0" y="1492"/>
                </a:lnTo>
                <a:lnTo>
                  <a:pt x="0" y="1490"/>
                </a:lnTo>
                <a:lnTo>
                  <a:pt x="0" y="1480"/>
                </a:lnTo>
                <a:lnTo>
                  <a:pt x="0" y="1474"/>
                </a:lnTo>
                <a:lnTo>
                  <a:pt x="0" y="1467"/>
                </a:lnTo>
                <a:lnTo>
                  <a:pt x="0" y="1465"/>
                </a:lnTo>
                <a:lnTo>
                  <a:pt x="0" y="1457"/>
                </a:lnTo>
                <a:lnTo>
                  <a:pt x="0" y="1455"/>
                </a:lnTo>
                <a:lnTo>
                  <a:pt x="0" y="1453"/>
                </a:lnTo>
                <a:lnTo>
                  <a:pt x="0" y="1451"/>
                </a:lnTo>
                <a:lnTo>
                  <a:pt x="0" y="1449"/>
                </a:lnTo>
                <a:lnTo>
                  <a:pt x="0" y="1447"/>
                </a:lnTo>
                <a:lnTo>
                  <a:pt x="0" y="1443"/>
                </a:lnTo>
                <a:lnTo>
                  <a:pt x="0" y="1435"/>
                </a:lnTo>
                <a:lnTo>
                  <a:pt x="0" y="1431"/>
                </a:lnTo>
                <a:lnTo>
                  <a:pt x="0" y="1419"/>
                </a:lnTo>
                <a:lnTo>
                  <a:pt x="0" y="1417"/>
                </a:lnTo>
                <a:lnTo>
                  <a:pt x="0" y="1413"/>
                </a:lnTo>
                <a:lnTo>
                  <a:pt x="0" y="1407"/>
                </a:lnTo>
                <a:lnTo>
                  <a:pt x="0" y="1405"/>
                </a:lnTo>
                <a:lnTo>
                  <a:pt x="0" y="1403"/>
                </a:lnTo>
                <a:lnTo>
                  <a:pt x="0" y="1401"/>
                </a:lnTo>
                <a:lnTo>
                  <a:pt x="0" y="1389"/>
                </a:lnTo>
                <a:lnTo>
                  <a:pt x="0" y="1385"/>
                </a:lnTo>
                <a:lnTo>
                  <a:pt x="0" y="1379"/>
                </a:lnTo>
                <a:lnTo>
                  <a:pt x="0" y="1371"/>
                </a:lnTo>
                <a:lnTo>
                  <a:pt x="0" y="1367"/>
                </a:lnTo>
                <a:lnTo>
                  <a:pt x="0" y="1365"/>
                </a:lnTo>
                <a:lnTo>
                  <a:pt x="0" y="1363"/>
                </a:lnTo>
                <a:lnTo>
                  <a:pt x="0" y="1359"/>
                </a:lnTo>
                <a:lnTo>
                  <a:pt x="0" y="1353"/>
                </a:lnTo>
                <a:lnTo>
                  <a:pt x="0" y="1341"/>
                </a:lnTo>
                <a:lnTo>
                  <a:pt x="0" y="1335"/>
                </a:lnTo>
                <a:lnTo>
                  <a:pt x="0" y="1331"/>
                </a:lnTo>
                <a:lnTo>
                  <a:pt x="0" y="1313"/>
                </a:lnTo>
                <a:lnTo>
                  <a:pt x="0" y="1311"/>
                </a:lnTo>
                <a:lnTo>
                  <a:pt x="0" y="1307"/>
                </a:lnTo>
                <a:lnTo>
                  <a:pt x="0" y="1305"/>
                </a:lnTo>
                <a:lnTo>
                  <a:pt x="0" y="1301"/>
                </a:lnTo>
                <a:lnTo>
                  <a:pt x="0" y="1299"/>
                </a:lnTo>
                <a:lnTo>
                  <a:pt x="0" y="1297"/>
                </a:lnTo>
                <a:lnTo>
                  <a:pt x="0" y="1293"/>
                </a:lnTo>
                <a:lnTo>
                  <a:pt x="0" y="1291"/>
                </a:lnTo>
                <a:lnTo>
                  <a:pt x="0" y="1287"/>
                </a:lnTo>
                <a:lnTo>
                  <a:pt x="0" y="1253"/>
                </a:lnTo>
                <a:lnTo>
                  <a:pt x="0" y="1247"/>
                </a:lnTo>
                <a:lnTo>
                  <a:pt x="0" y="1245"/>
                </a:lnTo>
                <a:lnTo>
                  <a:pt x="0" y="1239"/>
                </a:lnTo>
                <a:lnTo>
                  <a:pt x="0" y="1233"/>
                </a:lnTo>
                <a:lnTo>
                  <a:pt x="0" y="1229"/>
                </a:lnTo>
                <a:lnTo>
                  <a:pt x="0" y="1227"/>
                </a:lnTo>
                <a:lnTo>
                  <a:pt x="0" y="1221"/>
                </a:lnTo>
                <a:lnTo>
                  <a:pt x="0" y="1217"/>
                </a:lnTo>
                <a:lnTo>
                  <a:pt x="0" y="1211"/>
                </a:lnTo>
                <a:lnTo>
                  <a:pt x="0" y="1203"/>
                </a:lnTo>
                <a:lnTo>
                  <a:pt x="0" y="1197"/>
                </a:lnTo>
                <a:lnTo>
                  <a:pt x="0" y="1195"/>
                </a:lnTo>
                <a:lnTo>
                  <a:pt x="0" y="1193"/>
                </a:lnTo>
                <a:lnTo>
                  <a:pt x="0" y="1189"/>
                </a:lnTo>
                <a:lnTo>
                  <a:pt x="0" y="1181"/>
                </a:lnTo>
                <a:lnTo>
                  <a:pt x="0" y="1179"/>
                </a:lnTo>
                <a:lnTo>
                  <a:pt x="0" y="1175"/>
                </a:lnTo>
                <a:lnTo>
                  <a:pt x="0" y="1173"/>
                </a:lnTo>
                <a:lnTo>
                  <a:pt x="0" y="1169"/>
                </a:lnTo>
                <a:lnTo>
                  <a:pt x="0" y="1167"/>
                </a:lnTo>
                <a:lnTo>
                  <a:pt x="0" y="1163"/>
                </a:lnTo>
                <a:lnTo>
                  <a:pt x="0" y="1159"/>
                </a:lnTo>
                <a:lnTo>
                  <a:pt x="0" y="1155"/>
                </a:lnTo>
                <a:lnTo>
                  <a:pt x="2" y="1151"/>
                </a:lnTo>
                <a:lnTo>
                  <a:pt x="2" y="1147"/>
                </a:lnTo>
                <a:lnTo>
                  <a:pt x="2" y="1143"/>
                </a:lnTo>
                <a:lnTo>
                  <a:pt x="2" y="1135"/>
                </a:lnTo>
                <a:lnTo>
                  <a:pt x="2" y="1131"/>
                </a:lnTo>
                <a:lnTo>
                  <a:pt x="2" y="1127"/>
                </a:lnTo>
                <a:lnTo>
                  <a:pt x="2" y="1121"/>
                </a:lnTo>
                <a:lnTo>
                  <a:pt x="2" y="1113"/>
                </a:lnTo>
                <a:lnTo>
                  <a:pt x="2" y="1101"/>
                </a:lnTo>
                <a:lnTo>
                  <a:pt x="2" y="1097"/>
                </a:lnTo>
                <a:lnTo>
                  <a:pt x="2" y="1095"/>
                </a:lnTo>
                <a:lnTo>
                  <a:pt x="2" y="1091"/>
                </a:lnTo>
                <a:lnTo>
                  <a:pt x="2" y="1089"/>
                </a:lnTo>
                <a:lnTo>
                  <a:pt x="2" y="1087"/>
                </a:lnTo>
                <a:lnTo>
                  <a:pt x="2" y="1085"/>
                </a:lnTo>
                <a:lnTo>
                  <a:pt x="2" y="1079"/>
                </a:lnTo>
                <a:lnTo>
                  <a:pt x="2" y="1077"/>
                </a:lnTo>
                <a:lnTo>
                  <a:pt x="2" y="1069"/>
                </a:lnTo>
                <a:lnTo>
                  <a:pt x="2" y="1067"/>
                </a:lnTo>
                <a:lnTo>
                  <a:pt x="2" y="1063"/>
                </a:lnTo>
                <a:lnTo>
                  <a:pt x="2" y="1057"/>
                </a:lnTo>
                <a:lnTo>
                  <a:pt x="2" y="1053"/>
                </a:lnTo>
                <a:lnTo>
                  <a:pt x="0" y="1044"/>
                </a:lnTo>
                <a:lnTo>
                  <a:pt x="0" y="1040"/>
                </a:lnTo>
                <a:lnTo>
                  <a:pt x="0" y="1038"/>
                </a:lnTo>
                <a:lnTo>
                  <a:pt x="0" y="1036"/>
                </a:lnTo>
                <a:lnTo>
                  <a:pt x="0" y="1024"/>
                </a:lnTo>
                <a:lnTo>
                  <a:pt x="0" y="1014"/>
                </a:lnTo>
                <a:lnTo>
                  <a:pt x="0" y="1012"/>
                </a:lnTo>
                <a:lnTo>
                  <a:pt x="0" y="1008"/>
                </a:lnTo>
                <a:lnTo>
                  <a:pt x="0" y="1006"/>
                </a:lnTo>
                <a:lnTo>
                  <a:pt x="0" y="1000"/>
                </a:lnTo>
                <a:lnTo>
                  <a:pt x="0" y="996"/>
                </a:lnTo>
                <a:lnTo>
                  <a:pt x="0" y="990"/>
                </a:lnTo>
                <a:lnTo>
                  <a:pt x="0" y="982"/>
                </a:lnTo>
                <a:lnTo>
                  <a:pt x="0" y="978"/>
                </a:lnTo>
                <a:lnTo>
                  <a:pt x="0" y="976"/>
                </a:lnTo>
                <a:lnTo>
                  <a:pt x="0" y="974"/>
                </a:lnTo>
                <a:lnTo>
                  <a:pt x="0" y="968"/>
                </a:lnTo>
                <a:lnTo>
                  <a:pt x="0" y="964"/>
                </a:lnTo>
                <a:lnTo>
                  <a:pt x="0" y="954"/>
                </a:lnTo>
                <a:lnTo>
                  <a:pt x="0" y="948"/>
                </a:lnTo>
                <a:lnTo>
                  <a:pt x="0" y="946"/>
                </a:lnTo>
                <a:lnTo>
                  <a:pt x="0" y="940"/>
                </a:lnTo>
                <a:lnTo>
                  <a:pt x="0" y="938"/>
                </a:lnTo>
                <a:lnTo>
                  <a:pt x="0" y="936"/>
                </a:lnTo>
                <a:lnTo>
                  <a:pt x="0" y="928"/>
                </a:lnTo>
                <a:lnTo>
                  <a:pt x="0" y="916"/>
                </a:lnTo>
                <a:lnTo>
                  <a:pt x="0" y="896"/>
                </a:lnTo>
                <a:lnTo>
                  <a:pt x="0" y="888"/>
                </a:lnTo>
                <a:lnTo>
                  <a:pt x="0" y="882"/>
                </a:lnTo>
                <a:lnTo>
                  <a:pt x="0" y="880"/>
                </a:lnTo>
                <a:lnTo>
                  <a:pt x="0" y="864"/>
                </a:lnTo>
                <a:lnTo>
                  <a:pt x="0" y="858"/>
                </a:lnTo>
                <a:lnTo>
                  <a:pt x="0" y="856"/>
                </a:lnTo>
                <a:lnTo>
                  <a:pt x="0" y="854"/>
                </a:lnTo>
                <a:lnTo>
                  <a:pt x="0" y="852"/>
                </a:lnTo>
                <a:lnTo>
                  <a:pt x="0" y="850"/>
                </a:lnTo>
                <a:lnTo>
                  <a:pt x="0" y="840"/>
                </a:lnTo>
                <a:lnTo>
                  <a:pt x="0" y="838"/>
                </a:lnTo>
                <a:lnTo>
                  <a:pt x="0" y="836"/>
                </a:lnTo>
                <a:lnTo>
                  <a:pt x="0" y="834"/>
                </a:lnTo>
                <a:lnTo>
                  <a:pt x="0" y="830"/>
                </a:lnTo>
                <a:lnTo>
                  <a:pt x="0" y="828"/>
                </a:lnTo>
                <a:lnTo>
                  <a:pt x="0" y="824"/>
                </a:lnTo>
                <a:lnTo>
                  <a:pt x="0" y="820"/>
                </a:lnTo>
                <a:lnTo>
                  <a:pt x="0" y="818"/>
                </a:lnTo>
                <a:lnTo>
                  <a:pt x="0" y="816"/>
                </a:lnTo>
                <a:lnTo>
                  <a:pt x="0" y="810"/>
                </a:lnTo>
                <a:lnTo>
                  <a:pt x="0" y="806"/>
                </a:lnTo>
                <a:lnTo>
                  <a:pt x="0" y="792"/>
                </a:lnTo>
                <a:lnTo>
                  <a:pt x="0" y="782"/>
                </a:lnTo>
                <a:lnTo>
                  <a:pt x="0" y="778"/>
                </a:lnTo>
                <a:lnTo>
                  <a:pt x="0" y="768"/>
                </a:lnTo>
                <a:lnTo>
                  <a:pt x="0" y="762"/>
                </a:lnTo>
                <a:lnTo>
                  <a:pt x="0" y="760"/>
                </a:lnTo>
                <a:lnTo>
                  <a:pt x="0" y="758"/>
                </a:lnTo>
                <a:lnTo>
                  <a:pt x="0" y="756"/>
                </a:lnTo>
                <a:lnTo>
                  <a:pt x="0" y="752"/>
                </a:lnTo>
                <a:lnTo>
                  <a:pt x="0" y="750"/>
                </a:lnTo>
                <a:lnTo>
                  <a:pt x="0" y="748"/>
                </a:lnTo>
                <a:lnTo>
                  <a:pt x="0" y="742"/>
                </a:lnTo>
                <a:lnTo>
                  <a:pt x="0" y="734"/>
                </a:lnTo>
                <a:lnTo>
                  <a:pt x="0" y="732"/>
                </a:lnTo>
                <a:lnTo>
                  <a:pt x="0" y="724"/>
                </a:lnTo>
                <a:lnTo>
                  <a:pt x="0" y="718"/>
                </a:lnTo>
                <a:lnTo>
                  <a:pt x="0" y="710"/>
                </a:lnTo>
                <a:lnTo>
                  <a:pt x="0" y="708"/>
                </a:lnTo>
                <a:lnTo>
                  <a:pt x="0" y="704"/>
                </a:lnTo>
                <a:lnTo>
                  <a:pt x="0" y="700"/>
                </a:lnTo>
                <a:lnTo>
                  <a:pt x="0" y="698"/>
                </a:lnTo>
                <a:lnTo>
                  <a:pt x="0" y="694"/>
                </a:lnTo>
                <a:lnTo>
                  <a:pt x="0" y="690"/>
                </a:lnTo>
                <a:lnTo>
                  <a:pt x="0" y="688"/>
                </a:lnTo>
                <a:lnTo>
                  <a:pt x="0" y="684"/>
                </a:lnTo>
                <a:lnTo>
                  <a:pt x="0" y="682"/>
                </a:lnTo>
                <a:lnTo>
                  <a:pt x="0" y="680"/>
                </a:lnTo>
                <a:lnTo>
                  <a:pt x="0" y="674"/>
                </a:lnTo>
                <a:lnTo>
                  <a:pt x="0" y="668"/>
                </a:lnTo>
                <a:lnTo>
                  <a:pt x="0" y="660"/>
                </a:lnTo>
                <a:lnTo>
                  <a:pt x="0" y="648"/>
                </a:lnTo>
                <a:lnTo>
                  <a:pt x="0" y="644"/>
                </a:lnTo>
                <a:lnTo>
                  <a:pt x="0" y="636"/>
                </a:lnTo>
                <a:lnTo>
                  <a:pt x="0" y="630"/>
                </a:lnTo>
                <a:lnTo>
                  <a:pt x="0" y="619"/>
                </a:lnTo>
                <a:lnTo>
                  <a:pt x="0" y="609"/>
                </a:lnTo>
                <a:lnTo>
                  <a:pt x="0" y="605"/>
                </a:lnTo>
                <a:lnTo>
                  <a:pt x="0" y="603"/>
                </a:lnTo>
                <a:lnTo>
                  <a:pt x="0" y="569"/>
                </a:lnTo>
                <a:lnTo>
                  <a:pt x="2" y="569"/>
                </a:lnTo>
                <a:lnTo>
                  <a:pt x="4" y="569"/>
                </a:lnTo>
                <a:lnTo>
                  <a:pt x="8" y="569"/>
                </a:lnTo>
                <a:lnTo>
                  <a:pt x="8" y="567"/>
                </a:lnTo>
                <a:lnTo>
                  <a:pt x="8" y="563"/>
                </a:lnTo>
                <a:lnTo>
                  <a:pt x="8" y="559"/>
                </a:lnTo>
                <a:lnTo>
                  <a:pt x="8" y="557"/>
                </a:lnTo>
                <a:lnTo>
                  <a:pt x="8" y="555"/>
                </a:lnTo>
                <a:lnTo>
                  <a:pt x="8" y="545"/>
                </a:lnTo>
                <a:lnTo>
                  <a:pt x="8" y="537"/>
                </a:lnTo>
                <a:lnTo>
                  <a:pt x="8" y="535"/>
                </a:lnTo>
                <a:lnTo>
                  <a:pt x="8" y="519"/>
                </a:lnTo>
                <a:lnTo>
                  <a:pt x="8" y="517"/>
                </a:lnTo>
                <a:lnTo>
                  <a:pt x="8" y="515"/>
                </a:lnTo>
                <a:lnTo>
                  <a:pt x="8" y="505"/>
                </a:lnTo>
                <a:lnTo>
                  <a:pt x="8" y="501"/>
                </a:lnTo>
                <a:lnTo>
                  <a:pt x="8" y="499"/>
                </a:lnTo>
                <a:lnTo>
                  <a:pt x="8" y="497"/>
                </a:lnTo>
                <a:lnTo>
                  <a:pt x="8" y="495"/>
                </a:lnTo>
                <a:lnTo>
                  <a:pt x="8" y="487"/>
                </a:lnTo>
                <a:lnTo>
                  <a:pt x="8" y="479"/>
                </a:lnTo>
                <a:lnTo>
                  <a:pt x="8" y="475"/>
                </a:lnTo>
                <a:lnTo>
                  <a:pt x="8" y="449"/>
                </a:lnTo>
                <a:lnTo>
                  <a:pt x="8" y="441"/>
                </a:lnTo>
                <a:lnTo>
                  <a:pt x="8" y="439"/>
                </a:lnTo>
                <a:lnTo>
                  <a:pt x="8" y="433"/>
                </a:lnTo>
                <a:lnTo>
                  <a:pt x="8" y="421"/>
                </a:lnTo>
                <a:lnTo>
                  <a:pt x="8" y="411"/>
                </a:lnTo>
                <a:lnTo>
                  <a:pt x="8" y="401"/>
                </a:lnTo>
                <a:lnTo>
                  <a:pt x="8" y="391"/>
                </a:lnTo>
                <a:lnTo>
                  <a:pt x="8" y="383"/>
                </a:lnTo>
                <a:lnTo>
                  <a:pt x="8" y="375"/>
                </a:lnTo>
                <a:lnTo>
                  <a:pt x="8" y="373"/>
                </a:lnTo>
                <a:lnTo>
                  <a:pt x="8" y="369"/>
                </a:lnTo>
                <a:lnTo>
                  <a:pt x="8" y="367"/>
                </a:lnTo>
                <a:lnTo>
                  <a:pt x="8" y="365"/>
                </a:lnTo>
                <a:lnTo>
                  <a:pt x="8" y="363"/>
                </a:lnTo>
                <a:lnTo>
                  <a:pt x="8" y="361"/>
                </a:lnTo>
                <a:lnTo>
                  <a:pt x="8" y="351"/>
                </a:lnTo>
                <a:lnTo>
                  <a:pt x="8" y="345"/>
                </a:lnTo>
                <a:lnTo>
                  <a:pt x="8" y="341"/>
                </a:lnTo>
                <a:lnTo>
                  <a:pt x="8" y="333"/>
                </a:lnTo>
                <a:lnTo>
                  <a:pt x="8" y="325"/>
                </a:lnTo>
                <a:lnTo>
                  <a:pt x="8" y="323"/>
                </a:lnTo>
                <a:lnTo>
                  <a:pt x="8" y="309"/>
                </a:lnTo>
                <a:lnTo>
                  <a:pt x="8" y="307"/>
                </a:lnTo>
                <a:lnTo>
                  <a:pt x="8" y="299"/>
                </a:lnTo>
                <a:lnTo>
                  <a:pt x="8" y="297"/>
                </a:lnTo>
                <a:lnTo>
                  <a:pt x="8" y="293"/>
                </a:lnTo>
                <a:lnTo>
                  <a:pt x="8" y="291"/>
                </a:lnTo>
                <a:lnTo>
                  <a:pt x="8" y="289"/>
                </a:lnTo>
                <a:lnTo>
                  <a:pt x="6" y="287"/>
                </a:lnTo>
                <a:lnTo>
                  <a:pt x="6" y="281"/>
                </a:lnTo>
                <a:lnTo>
                  <a:pt x="6" y="279"/>
                </a:lnTo>
                <a:lnTo>
                  <a:pt x="6" y="277"/>
                </a:lnTo>
                <a:lnTo>
                  <a:pt x="6" y="275"/>
                </a:lnTo>
                <a:lnTo>
                  <a:pt x="6" y="273"/>
                </a:lnTo>
                <a:lnTo>
                  <a:pt x="6" y="271"/>
                </a:lnTo>
                <a:lnTo>
                  <a:pt x="6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61"/>
                </a:lnTo>
                <a:lnTo>
                  <a:pt x="6" y="259"/>
                </a:lnTo>
                <a:lnTo>
                  <a:pt x="6" y="257"/>
                </a:lnTo>
                <a:lnTo>
                  <a:pt x="6" y="255"/>
                </a:lnTo>
                <a:lnTo>
                  <a:pt x="6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6" y="239"/>
                </a:lnTo>
                <a:lnTo>
                  <a:pt x="6" y="237"/>
                </a:lnTo>
                <a:lnTo>
                  <a:pt x="6" y="235"/>
                </a:lnTo>
                <a:lnTo>
                  <a:pt x="6" y="233"/>
                </a:lnTo>
                <a:lnTo>
                  <a:pt x="6" y="229"/>
                </a:lnTo>
                <a:lnTo>
                  <a:pt x="6" y="223"/>
                </a:lnTo>
                <a:lnTo>
                  <a:pt x="6" y="221"/>
                </a:lnTo>
                <a:lnTo>
                  <a:pt x="6" y="217"/>
                </a:lnTo>
                <a:lnTo>
                  <a:pt x="6" y="213"/>
                </a:lnTo>
                <a:lnTo>
                  <a:pt x="6" y="211"/>
                </a:lnTo>
                <a:lnTo>
                  <a:pt x="6" y="205"/>
                </a:lnTo>
                <a:lnTo>
                  <a:pt x="6" y="192"/>
                </a:lnTo>
                <a:lnTo>
                  <a:pt x="6" y="186"/>
                </a:lnTo>
                <a:lnTo>
                  <a:pt x="6" y="182"/>
                </a:lnTo>
                <a:lnTo>
                  <a:pt x="6" y="172"/>
                </a:lnTo>
                <a:lnTo>
                  <a:pt x="6" y="170"/>
                </a:lnTo>
                <a:lnTo>
                  <a:pt x="6" y="166"/>
                </a:lnTo>
                <a:lnTo>
                  <a:pt x="6" y="162"/>
                </a:lnTo>
                <a:lnTo>
                  <a:pt x="6" y="152"/>
                </a:lnTo>
                <a:lnTo>
                  <a:pt x="6" y="144"/>
                </a:lnTo>
                <a:lnTo>
                  <a:pt x="6" y="128"/>
                </a:lnTo>
                <a:lnTo>
                  <a:pt x="6" y="118"/>
                </a:lnTo>
                <a:lnTo>
                  <a:pt x="6" y="116"/>
                </a:lnTo>
                <a:lnTo>
                  <a:pt x="6" y="114"/>
                </a:lnTo>
                <a:lnTo>
                  <a:pt x="6" y="112"/>
                </a:lnTo>
                <a:lnTo>
                  <a:pt x="6" y="100"/>
                </a:lnTo>
                <a:lnTo>
                  <a:pt x="6" y="98"/>
                </a:lnTo>
                <a:lnTo>
                  <a:pt x="6" y="52"/>
                </a:lnTo>
                <a:lnTo>
                  <a:pt x="6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6" y="28"/>
                </a:lnTo>
                <a:lnTo>
                  <a:pt x="6" y="24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8"/>
                </a:lnTo>
                <a:lnTo>
                  <a:pt x="6" y="6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22" y="0"/>
                </a:lnTo>
                <a:lnTo>
                  <a:pt x="28" y="0"/>
                </a:lnTo>
                <a:lnTo>
                  <a:pt x="30" y="0"/>
                </a:lnTo>
                <a:lnTo>
                  <a:pt x="36" y="0"/>
                </a:lnTo>
                <a:lnTo>
                  <a:pt x="44" y="0"/>
                </a:lnTo>
                <a:lnTo>
                  <a:pt x="56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0"/>
                </a:lnTo>
                <a:lnTo>
                  <a:pt x="70" y="0"/>
                </a:lnTo>
                <a:lnTo>
                  <a:pt x="76" y="0"/>
                </a:lnTo>
                <a:lnTo>
                  <a:pt x="80" y="0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102" y="0"/>
                </a:lnTo>
                <a:lnTo>
                  <a:pt x="110" y="0"/>
                </a:lnTo>
                <a:lnTo>
                  <a:pt x="114" y="0"/>
                </a:lnTo>
                <a:lnTo>
                  <a:pt x="116" y="0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6" y="0"/>
                </a:lnTo>
                <a:lnTo>
                  <a:pt x="142" y="0"/>
                </a:lnTo>
                <a:lnTo>
                  <a:pt x="144" y="0"/>
                </a:lnTo>
                <a:lnTo>
                  <a:pt x="154" y="0"/>
                </a:lnTo>
                <a:lnTo>
                  <a:pt x="156" y="0"/>
                </a:lnTo>
                <a:lnTo>
                  <a:pt x="160" y="0"/>
                </a:lnTo>
                <a:lnTo>
                  <a:pt x="162" y="0"/>
                </a:lnTo>
                <a:lnTo>
                  <a:pt x="164" y="0"/>
                </a:lnTo>
                <a:lnTo>
                  <a:pt x="164" y="0"/>
                </a:lnTo>
                <a:lnTo>
                  <a:pt x="166" y="0"/>
                </a:lnTo>
                <a:lnTo>
                  <a:pt x="168" y="0"/>
                </a:lnTo>
                <a:lnTo>
                  <a:pt x="170" y="0"/>
                </a:lnTo>
                <a:lnTo>
                  <a:pt x="182" y="0"/>
                </a:lnTo>
                <a:lnTo>
                  <a:pt x="184" y="0"/>
                </a:lnTo>
                <a:lnTo>
                  <a:pt x="186" y="0"/>
                </a:lnTo>
                <a:lnTo>
                  <a:pt x="198" y="0"/>
                </a:lnTo>
                <a:lnTo>
                  <a:pt x="202" y="0"/>
                </a:lnTo>
                <a:lnTo>
                  <a:pt x="204" y="0"/>
                </a:lnTo>
                <a:lnTo>
                  <a:pt x="206" y="0"/>
                </a:lnTo>
                <a:lnTo>
                  <a:pt x="208" y="0"/>
                </a:lnTo>
                <a:lnTo>
                  <a:pt x="210" y="0"/>
                </a:lnTo>
                <a:lnTo>
                  <a:pt x="216" y="0"/>
                </a:lnTo>
                <a:lnTo>
                  <a:pt x="218" y="0"/>
                </a:lnTo>
                <a:lnTo>
                  <a:pt x="222" y="0"/>
                </a:lnTo>
                <a:lnTo>
                  <a:pt x="232" y="0"/>
                </a:lnTo>
                <a:lnTo>
                  <a:pt x="234" y="0"/>
                </a:lnTo>
                <a:lnTo>
                  <a:pt x="236" y="0"/>
                </a:lnTo>
                <a:lnTo>
                  <a:pt x="240" y="0"/>
                </a:lnTo>
                <a:lnTo>
                  <a:pt x="242" y="0"/>
                </a:lnTo>
                <a:lnTo>
                  <a:pt x="246" y="0"/>
                </a:lnTo>
                <a:lnTo>
                  <a:pt x="248" y="0"/>
                </a:lnTo>
                <a:lnTo>
                  <a:pt x="250" y="0"/>
                </a:lnTo>
                <a:lnTo>
                  <a:pt x="258" y="0"/>
                </a:lnTo>
                <a:lnTo>
                  <a:pt x="260" y="0"/>
                </a:lnTo>
                <a:lnTo>
                  <a:pt x="262" y="0"/>
                </a:lnTo>
                <a:lnTo>
                  <a:pt x="264" y="0"/>
                </a:lnTo>
                <a:lnTo>
                  <a:pt x="266" y="0"/>
                </a:lnTo>
                <a:lnTo>
                  <a:pt x="268" y="0"/>
                </a:lnTo>
                <a:lnTo>
                  <a:pt x="270" y="0"/>
                </a:lnTo>
                <a:lnTo>
                  <a:pt x="272" y="0"/>
                </a:lnTo>
                <a:lnTo>
                  <a:pt x="280" y="0"/>
                </a:lnTo>
                <a:lnTo>
                  <a:pt x="290" y="0"/>
                </a:lnTo>
                <a:lnTo>
                  <a:pt x="296" y="0"/>
                </a:lnTo>
                <a:lnTo>
                  <a:pt x="298" y="0"/>
                </a:lnTo>
                <a:lnTo>
                  <a:pt x="302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08" y="0"/>
                </a:lnTo>
                <a:lnTo>
                  <a:pt x="312" y="0"/>
                </a:lnTo>
                <a:lnTo>
                  <a:pt x="314" y="0"/>
                </a:lnTo>
                <a:lnTo>
                  <a:pt x="320" y="0"/>
                </a:lnTo>
                <a:lnTo>
                  <a:pt x="324" y="0"/>
                </a:lnTo>
                <a:lnTo>
                  <a:pt x="332" y="0"/>
                </a:lnTo>
                <a:lnTo>
                  <a:pt x="338" y="0"/>
                </a:lnTo>
                <a:lnTo>
                  <a:pt x="340" y="0"/>
                </a:lnTo>
                <a:lnTo>
                  <a:pt x="342" y="0"/>
                </a:lnTo>
                <a:lnTo>
                  <a:pt x="354" y="0"/>
                </a:lnTo>
                <a:lnTo>
                  <a:pt x="356" y="0"/>
                </a:lnTo>
                <a:lnTo>
                  <a:pt x="356" y="0"/>
                </a:lnTo>
                <a:lnTo>
                  <a:pt x="358" y="0"/>
                </a:lnTo>
                <a:lnTo>
                  <a:pt x="362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6" y="0"/>
                </a:lnTo>
                <a:lnTo>
                  <a:pt x="378" y="0"/>
                </a:lnTo>
                <a:lnTo>
                  <a:pt x="380" y="0"/>
                </a:lnTo>
                <a:lnTo>
                  <a:pt x="382" y="0"/>
                </a:lnTo>
                <a:lnTo>
                  <a:pt x="384" y="0"/>
                </a:lnTo>
                <a:lnTo>
                  <a:pt x="386" y="0"/>
                </a:lnTo>
                <a:lnTo>
                  <a:pt x="388" y="0"/>
                </a:lnTo>
                <a:lnTo>
                  <a:pt x="390" y="0"/>
                </a:lnTo>
                <a:lnTo>
                  <a:pt x="392" y="0"/>
                </a:lnTo>
                <a:lnTo>
                  <a:pt x="394" y="0"/>
                </a:lnTo>
                <a:lnTo>
                  <a:pt x="398" y="0"/>
                </a:lnTo>
                <a:lnTo>
                  <a:pt x="400" y="0"/>
                </a:lnTo>
                <a:lnTo>
                  <a:pt x="402" y="0"/>
                </a:lnTo>
                <a:lnTo>
                  <a:pt x="404" y="0"/>
                </a:lnTo>
                <a:lnTo>
                  <a:pt x="404" y="0"/>
                </a:lnTo>
                <a:lnTo>
                  <a:pt x="406" y="0"/>
                </a:lnTo>
                <a:lnTo>
                  <a:pt x="408" y="0"/>
                </a:lnTo>
                <a:lnTo>
                  <a:pt x="410" y="0"/>
                </a:lnTo>
                <a:lnTo>
                  <a:pt x="412" y="0"/>
                </a:lnTo>
                <a:lnTo>
                  <a:pt x="414" y="0"/>
                </a:lnTo>
                <a:lnTo>
                  <a:pt x="418" y="0"/>
                </a:lnTo>
                <a:lnTo>
                  <a:pt x="420" y="0"/>
                </a:lnTo>
                <a:lnTo>
                  <a:pt x="422" y="0"/>
                </a:lnTo>
                <a:lnTo>
                  <a:pt x="424" y="0"/>
                </a:lnTo>
                <a:lnTo>
                  <a:pt x="426" y="0"/>
                </a:lnTo>
                <a:lnTo>
                  <a:pt x="428" y="0"/>
                </a:lnTo>
                <a:lnTo>
                  <a:pt x="430" y="0"/>
                </a:lnTo>
                <a:lnTo>
                  <a:pt x="434" y="0"/>
                </a:lnTo>
                <a:lnTo>
                  <a:pt x="438" y="0"/>
                </a:lnTo>
                <a:lnTo>
                  <a:pt x="440" y="0"/>
                </a:lnTo>
                <a:lnTo>
                  <a:pt x="446" y="0"/>
                </a:lnTo>
                <a:lnTo>
                  <a:pt x="448" y="0"/>
                </a:lnTo>
                <a:lnTo>
                  <a:pt x="450" y="0"/>
                </a:lnTo>
                <a:lnTo>
                  <a:pt x="452" y="0"/>
                </a:lnTo>
                <a:lnTo>
                  <a:pt x="452" y="0"/>
                </a:lnTo>
                <a:lnTo>
                  <a:pt x="454" y="0"/>
                </a:lnTo>
                <a:lnTo>
                  <a:pt x="456" y="0"/>
                </a:lnTo>
                <a:lnTo>
                  <a:pt x="458" y="0"/>
                </a:lnTo>
                <a:lnTo>
                  <a:pt x="460" y="0"/>
                </a:lnTo>
                <a:lnTo>
                  <a:pt x="462" y="0"/>
                </a:lnTo>
                <a:lnTo>
                  <a:pt x="464" y="0"/>
                </a:lnTo>
                <a:lnTo>
                  <a:pt x="468" y="0"/>
                </a:lnTo>
                <a:lnTo>
                  <a:pt x="470" y="0"/>
                </a:lnTo>
                <a:lnTo>
                  <a:pt x="472" y="0"/>
                </a:lnTo>
                <a:lnTo>
                  <a:pt x="474" y="0"/>
                </a:lnTo>
                <a:lnTo>
                  <a:pt x="476" y="0"/>
                </a:lnTo>
                <a:lnTo>
                  <a:pt x="478" y="0"/>
                </a:lnTo>
                <a:lnTo>
                  <a:pt x="480" y="0"/>
                </a:lnTo>
                <a:lnTo>
                  <a:pt x="482" y="0"/>
                </a:lnTo>
                <a:lnTo>
                  <a:pt x="484" y="0"/>
                </a:lnTo>
                <a:lnTo>
                  <a:pt x="486" y="0"/>
                </a:lnTo>
                <a:lnTo>
                  <a:pt x="488" y="0"/>
                </a:lnTo>
                <a:lnTo>
                  <a:pt x="490" y="0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498" y="0"/>
                </a:lnTo>
                <a:lnTo>
                  <a:pt x="500" y="0"/>
                </a:lnTo>
                <a:lnTo>
                  <a:pt x="502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0" y="0"/>
                </a:lnTo>
                <a:lnTo>
                  <a:pt x="532" y="0"/>
                </a:lnTo>
                <a:lnTo>
                  <a:pt x="534" y="0"/>
                </a:lnTo>
                <a:lnTo>
                  <a:pt x="548" y="0"/>
                </a:lnTo>
                <a:lnTo>
                  <a:pt x="550" y="0"/>
                </a:lnTo>
                <a:lnTo>
                  <a:pt x="554" y="0"/>
                </a:lnTo>
                <a:lnTo>
                  <a:pt x="556" y="0"/>
                </a:lnTo>
                <a:lnTo>
                  <a:pt x="558" y="0"/>
                </a:lnTo>
                <a:lnTo>
                  <a:pt x="568" y="0"/>
                </a:lnTo>
                <a:lnTo>
                  <a:pt x="570" y="0"/>
                </a:lnTo>
                <a:lnTo>
                  <a:pt x="572" y="0"/>
                </a:lnTo>
                <a:lnTo>
                  <a:pt x="574" y="0"/>
                </a:lnTo>
                <a:lnTo>
                  <a:pt x="580" y="0"/>
                </a:lnTo>
                <a:lnTo>
                  <a:pt x="582" y="0"/>
                </a:lnTo>
                <a:lnTo>
                  <a:pt x="586" y="0"/>
                </a:lnTo>
                <a:lnTo>
                  <a:pt x="590" y="0"/>
                </a:lnTo>
                <a:lnTo>
                  <a:pt x="592" y="0"/>
                </a:lnTo>
                <a:lnTo>
                  <a:pt x="596" y="0"/>
                </a:lnTo>
                <a:lnTo>
                  <a:pt x="596" y="0"/>
                </a:lnTo>
                <a:lnTo>
                  <a:pt x="602" y="0"/>
                </a:lnTo>
                <a:lnTo>
                  <a:pt x="604" y="0"/>
                </a:lnTo>
                <a:lnTo>
                  <a:pt x="612" y="0"/>
                </a:lnTo>
                <a:lnTo>
                  <a:pt x="620" y="0"/>
                </a:lnTo>
                <a:lnTo>
                  <a:pt x="622" y="0"/>
                </a:lnTo>
                <a:lnTo>
                  <a:pt x="626" y="0"/>
                </a:lnTo>
                <a:lnTo>
                  <a:pt x="630" y="0"/>
                </a:lnTo>
                <a:lnTo>
                  <a:pt x="632" y="0"/>
                </a:lnTo>
                <a:lnTo>
                  <a:pt x="634" y="0"/>
                </a:lnTo>
                <a:lnTo>
                  <a:pt x="640" y="0"/>
                </a:lnTo>
                <a:lnTo>
                  <a:pt x="644" y="0"/>
                </a:lnTo>
                <a:lnTo>
                  <a:pt x="654" y="0"/>
                </a:lnTo>
                <a:lnTo>
                  <a:pt x="656" y="0"/>
                </a:lnTo>
                <a:lnTo>
                  <a:pt x="664" y="0"/>
                </a:lnTo>
                <a:lnTo>
                  <a:pt x="666" y="0"/>
                </a:lnTo>
                <a:lnTo>
                  <a:pt x="668" y="0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78" y="0"/>
                </a:lnTo>
                <a:lnTo>
                  <a:pt x="688" y="0"/>
                </a:lnTo>
                <a:lnTo>
                  <a:pt x="690" y="0"/>
                </a:lnTo>
                <a:lnTo>
                  <a:pt x="692" y="0"/>
                </a:lnTo>
                <a:lnTo>
                  <a:pt x="694" y="0"/>
                </a:lnTo>
                <a:lnTo>
                  <a:pt x="696" y="0"/>
                </a:lnTo>
                <a:lnTo>
                  <a:pt x="698" y="0"/>
                </a:lnTo>
                <a:lnTo>
                  <a:pt x="700" y="0"/>
                </a:lnTo>
                <a:lnTo>
                  <a:pt x="704" y="0"/>
                </a:lnTo>
                <a:lnTo>
                  <a:pt x="708" y="0"/>
                </a:lnTo>
                <a:lnTo>
                  <a:pt x="710" y="0"/>
                </a:lnTo>
                <a:lnTo>
                  <a:pt x="714" y="0"/>
                </a:lnTo>
                <a:lnTo>
                  <a:pt x="716" y="0"/>
                </a:lnTo>
                <a:lnTo>
                  <a:pt x="718" y="0"/>
                </a:lnTo>
                <a:lnTo>
                  <a:pt x="726" y="0"/>
                </a:lnTo>
                <a:lnTo>
                  <a:pt x="728" y="0"/>
                </a:lnTo>
                <a:lnTo>
                  <a:pt x="730" y="0"/>
                </a:lnTo>
                <a:lnTo>
                  <a:pt x="732" y="0"/>
                </a:lnTo>
                <a:lnTo>
                  <a:pt x="736" y="0"/>
                </a:lnTo>
                <a:lnTo>
                  <a:pt x="738" y="0"/>
                </a:lnTo>
                <a:lnTo>
                  <a:pt x="740" y="0"/>
                </a:lnTo>
                <a:lnTo>
                  <a:pt x="742" y="0"/>
                </a:lnTo>
                <a:lnTo>
                  <a:pt x="744" y="0"/>
                </a:lnTo>
                <a:lnTo>
                  <a:pt x="746" y="0"/>
                </a:lnTo>
                <a:lnTo>
                  <a:pt x="748" y="0"/>
                </a:lnTo>
                <a:lnTo>
                  <a:pt x="750" y="0"/>
                </a:lnTo>
                <a:lnTo>
                  <a:pt x="752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13"/>
          <p:cNvSpPr>
            <a:spLocks/>
          </p:cNvSpPr>
          <p:nvPr/>
        </p:nvSpPr>
        <p:spPr bwMode="auto">
          <a:xfrm>
            <a:off x="611560" y="2636912"/>
            <a:ext cx="3530533" cy="2247604"/>
          </a:xfrm>
          <a:custGeom>
            <a:avLst/>
            <a:gdLst>
              <a:gd name="T0" fmla="*/ 852 w 3206"/>
              <a:gd name="T1" fmla="*/ 0 h 2041"/>
              <a:gd name="T2" fmla="*/ 966 w 3206"/>
              <a:gd name="T3" fmla="*/ 0 h 2041"/>
              <a:gd name="T4" fmla="*/ 1082 w 3206"/>
              <a:gd name="T5" fmla="*/ 0 h 2041"/>
              <a:gd name="T6" fmla="*/ 1212 w 3206"/>
              <a:gd name="T7" fmla="*/ 0 h 2041"/>
              <a:gd name="T8" fmla="*/ 1350 w 3206"/>
              <a:gd name="T9" fmla="*/ 0 h 2041"/>
              <a:gd name="T10" fmla="*/ 1474 w 3206"/>
              <a:gd name="T11" fmla="*/ 0 h 2041"/>
              <a:gd name="T12" fmla="*/ 1620 w 3206"/>
              <a:gd name="T13" fmla="*/ 0 h 2041"/>
              <a:gd name="T14" fmla="*/ 1722 w 3206"/>
              <a:gd name="T15" fmla="*/ 2 h 2041"/>
              <a:gd name="T16" fmla="*/ 1796 w 3206"/>
              <a:gd name="T17" fmla="*/ 2 h 2041"/>
              <a:gd name="T18" fmla="*/ 1914 w 3206"/>
              <a:gd name="T19" fmla="*/ 2 h 2041"/>
              <a:gd name="T20" fmla="*/ 2052 w 3206"/>
              <a:gd name="T21" fmla="*/ 2 h 2041"/>
              <a:gd name="T22" fmla="*/ 2204 w 3206"/>
              <a:gd name="T23" fmla="*/ 4 h 2041"/>
              <a:gd name="T24" fmla="*/ 2324 w 3206"/>
              <a:gd name="T25" fmla="*/ 4 h 2041"/>
              <a:gd name="T26" fmla="*/ 2456 w 3206"/>
              <a:gd name="T27" fmla="*/ 6 h 2041"/>
              <a:gd name="T28" fmla="*/ 2600 w 3206"/>
              <a:gd name="T29" fmla="*/ 6 h 2041"/>
              <a:gd name="T30" fmla="*/ 2696 w 3206"/>
              <a:gd name="T31" fmla="*/ 6 h 2041"/>
              <a:gd name="T32" fmla="*/ 2790 w 3206"/>
              <a:gd name="T33" fmla="*/ 6 h 2041"/>
              <a:gd name="T34" fmla="*/ 2878 w 3206"/>
              <a:gd name="T35" fmla="*/ 6 h 2041"/>
              <a:gd name="T36" fmla="*/ 2960 w 3206"/>
              <a:gd name="T37" fmla="*/ 6 h 2041"/>
              <a:gd name="T38" fmla="*/ 3068 w 3206"/>
              <a:gd name="T39" fmla="*/ 6 h 2041"/>
              <a:gd name="T40" fmla="*/ 3148 w 3206"/>
              <a:gd name="T41" fmla="*/ 6 h 2041"/>
              <a:gd name="T42" fmla="*/ 3136 w 3206"/>
              <a:gd name="T43" fmla="*/ 86 h 2041"/>
              <a:gd name="T44" fmla="*/ 3078 w 3206"/>
              <a:gd name="T45" fmla="*/ 146 h 2041"/>
              <a:gd name="T46" fmla="*/ 3048 w 3206"/>
              <a:gd name="T47" fmla="*/ 231 h 2041"/>
              <a:gd name="T48" fmla="*/ 3092 w 3206"/>
              <a:gd name="T49" fmla="*/ 311 h 2041"/>
              <a:gd name="T50" fmla="*/ 3170 w 3206"/>
              <a:gd name="T51" fmla="*/ 343 h 2041"/>
              <a:gd name="T52" fmla="*/ 3200 w 3206"/>
              <a:gd name="T53" fmla="*/ 736 h 2041"/>
              <a:gd name="T54" fmla="*/ 3140 w 3206"/>
              <a:gd name="T55" fmla="*/ 1455 h 2041"/>
              <a:gd name="T56" fmla="*/ 3168 w 3206"/>
              <a:gd name="T57" fmla="*/ 1560 h 2041"/>
              <a:gd name="T58" fmla="*/ 3164 w 3206"/>
              <a:gd name="T59" fmla="*/ 1614 h 2041"/>
              <a:gd name="T60" fmla="*/ 3184 w 3206"/>
              <a:gd name="T61" fmla="*/ 1712 h 2041"/>
              <a:gd name="T62" fmla="*/ 3166 w 3206"/>
              <a:gd name="T63" fmla="*/ 1780 h 2041"/>
              <a:gd name="T64" fmla="*/ 3154 w 3206"/>
              <a:gd name="T65" fmla="*/ 1836 h 2041"/>
              <a:gd name="T66" fmla="*/ 3128 w 3206"/>
              <a:gd name="T67" fmla="*/ 1882 h 2041"/>
              <a:gd name="T68" fmla="*/ 3174 w 3206"/>
              <a:gd name="T69" fmla="*/ 1951 h 2041"/>
              <a:gd name="T70" fmla="*/ 3190 w 3206"/>
              <a:gd name="T71" fmla="*/ 2029 h 2041"/>
              <a:gd name="T72" fmla="*/ 3144 w 3206"/>
              <a:gd name="T73" fmla="*/ 2023 h 2041"/>
              <a:gd name="T74" fmla="*/ 3094 w 3206"/>
              <a:gd name="T75" fmla="*/ 1955 h 2041"/>
              <a:gd name="T76" fmla="*/ 3022 w 3206"/>
              <a:gd name="T77" fmla="*/ 1899 h 2041"/>
              <a:gd name="T78" fmla="*/ 2948 w 3206"/>
              <a:gd name="T79" fmla="*/ 1874 h 2041"/>
              <a:gd name="T80" fmla="*/ 2878 w 3206"/>
              <a:gd name="T81" fmla="*/ 1842 h 2041"/>
              <a:gd name="T82" fmla="*/ 2802 w 3206"/>
              <a:gd name="T83" fmla="*/ 1818 h 2041"/>
              <a:gd name="T84" fmla="*/ 2668 w 3206"/>
              <a:gd name="T85" fmla="*/ 1824 h 2041"/>
              <a:gd name="T86" fmla="*/ 2544 w 3206"/>
              <a:gd name="T87" fmla="*/ 1878 h 2041"/>
              <a:gd name="T88" fmla="*/ 2484 w 3206"/>
              <a:gd name="T89" fmla="*/ 1834 h 2041"/>
              <a:gd name="T90" fmla="*/ 2382 w 3206"/>
              <a:gd name="T91" fmla="*/ 1786 h 2041"/>
              <a:gd name="T92" fmla="*/ 2002 w 3206"/>
              <a:gd name="T93" fmla="*/ 1742 h 2041"/>
              <a:gd name="T94" fmla="*/ 740 w 3206"/>
              <a:gd name="T95" fmla="*/ 1742 h 2041"/>
              <a:gd name="T96" fmla="*/ 2 w 3206"/>
              <a:gd name="T97" fmla="*/ 1716 h 2041"/>
              <a:gd name="T98" fmla="*/ 2 w 3206"/>
              <a:gd name="T99" fmla="*/ 1556 h 2041"/>
              <a:gd name="T100" fmla="*/ 0 w 3206"/>
              <a:gd name="T101" fmla="*/ 1385 h 2041"/>
              <a:gd name="T102" fmla="*/ 0 w 3206"/>
              <a:gd name="T103" fmla="*/ 1175 h 2041"/>
              <a:gd name="T104" fmla="*/ 0 w 3206"/>
              <a:gd name="T105" fmla="*/ 1000 h 2041"/>
              <a:gd name="T106" fmla="*/ 0 w 3206"/>
              <a:gd name="T107" fmla="*/ 806 h 2041"/>
              <a:gd name="T108" fmla="*/ 0 w 3206"/>
              <a:gd name="T109" fmla="*/ 603 h 2041"/>
              <a:gd name="T110" fmla="*/ 8 w 3206"/>
              <a:gd name="T111" fmla="*/ 363 h 2041"/>
              <a:gd name="T112" fmla="*/ 6 w 3206"/>
              <a:gd name="T113" fmla="*/ 237 h 2041"/>
              <a:gd name="T114" fmla="*/ 6 w 3206"/>
              <a:gd name="T115" fmla="*/ 8 h 2041"/>
              <a:gd name="T116" fmla="*/ 166 w 3206"/>
              <a:gd name="T117" fmla="*/ 0 h 2041"/>
              <a:gd name="T118" fmla="*/ 308 w 3206"/>
              <a:gd name="T119" fmla="*/ 0 h 2041"/>
              <a:gd name="T120" fmla="*/ 414 w 3206"/>
              <a:gd name="T121" fmla="*/ 0 h 2041"/>
              <a:gd name="T122" fmla="*/ 500 w 3206"/>
              <a:gd name="T123" fmla="*/ 0 h 2041"/>
              <a:gd name="T124" fmla="*/ 666 w 3206"/>
              <a:gd name="T125" fmla="*/ 0 h 20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06" h="2041">
                <a:moveTo>
                  <a:pt x="752" y="0"/>
                </a:moveTo>
                <a:lnTo>
                  <a:pt x="756" y="0"/>
                </a:lnTo>
                <a:lnTo>
                  <a:pt x="760" y="0"/>
                </a:lnTo>
                <a:lnTo>
                  <a:pt x="770" y="0"/>
                </a:lnTo>
                <a:lnTo>
                  <a:pt x="772" y="0"/>
                </a:lnTo>
                <a:lnTo>
                  <a:pt x="774" y="0"/>
                </a:lnTo>
                <a:lnTo>
                  <a:pt x="776" y="0"/>
                </a:lnTo>
                <a:lnTo>
                  <a:pt x="780" y="0"/>
                </a:lnTo>
                <a:lnTo>
                  <a:pt x="782" y="0"/>
                </a:lnTo>
                <a:lnTo>
                  <a:pt x="784" y="0"/>
                </a:lnTo>
                <a:lnTo>
                  <a:pt x="788" y="0"/>
                </a:lnTo>
                <a:lnTo>
                  <a:pt x="788" y="0"/>
                </a:lnTo>
                <a:lnTo>
                  <a:pt x="790" y="0"/>
                </a:lnTo>
                <a:lnTo>
                  <a:pt x="792" y="0"/>
                </a:lnTo>
                <a:lnTo>
                  <a:pt x="794" y="0"/>
                </a:lnTo>
                <a:lnTo>
                  <a:pt x="796" y="0"/>
                </a:lnTo>
                <a:lnTo>
                  <a:pt x="798" y="0"/>
                </a:lnTo>
                <a:lnTo>
                  <a:pt x="800" y="0"/>
                </a:lnTo>
                <a:lnTo>
                  <a:pt x="802" y="0"/>
                </a:lnTo>
                <a:lnTo>
                  <a:pt x="804" y="0"/>
                </a:lnTo>
                <a:lnTo>
                  <a:pt x="806" y="0"/>
                </a:lnTo>
                <a:lnTo>
                  <a:pt x="808" y="0"/>
                </a:lnTo>
                <a:lnTo>
                  <a:pt x="810" y="0"/>
                </a:lnTo>
                <a:lnTo>
                  <a:pt x="812" y="0"/>
                </a:lnTo>
                <a:lnTo>
                  <a:pt x="814" y="0"/>
                </a:lnTo>
                <a:lnTo>
                  <a:pt x="816" y="0"/>
                </a:lnTo>
                <a:lnTo>
                  <a:pt x="818" y="0"/>
                </a:lnTo>
                <a:lnTo>
                  <a:pt x="826" y="0"/>
                </a:lnTo>
                <a:lnTo>
                  <a:pt x="830" y="0"/>
                </a:lnTo>
                <a:lnTo>
                  <a:pt x="832" y="0"/>
                </a:lnTo>
                <a:lnTo>
                  <a:pt x="834" y="0"/>
                </a:lnTo>
                <a:lnTo>
                  <a:pt x="836" y="0"/>
                </a:lnTo>
                <a:lnTo>
                  <a:pt x="836" y="0"/>
                </a:lnTo>
                <a:lnTo>
                  <a:pt x="838" y="0"/>
                </a:lnTo>
                <a:lnTo>
                  <a:pt x="842" y="0"/>
                </a:lnTo>
                <a:lnTo>
                  <a:pt x="846" y="0"/>
                </a:lnTo>
                <a:lnTo>
                  <a:pt x="848" y="0"/>
                </a:lnTo>
                <a:lnTo>
                  <a:pt x="852" y="0"/>
                </a:lnTo>
                <a:lnTo>
                  <a:pt x="858" y="0"/>
                </a:lnTo>
                <a:lnTo>
                  <a:pt x="860" y="0"/>
                </a:lnTo>
                <a:lnTo>
                  <a:pt x="862" y="0"/>
                </a:lnTo>
                <a:lnTo>
                  <a:pt x="864" y="0"/>
                </a:lnTo>
                <a:lnTo>
                  <a:pt x="866" y="0"/>
                </a:lnTo>
                <a:lnTo>
                  <a:pt x="868" y="0"/>
                </a:lnTo>
                <a:lnTo>
                  <a:pt x="870" y="0"/>
                </a:lnTo>
                <a:lnTo>
                  <a:pt x="876" y="0"/>
                </a:lnTo>
                <a:lnTo>
                  <a:pt x="878" y="0"/>
                </a:lnTo>
                <a:lnTo>
                  <a:pt x="882" y="0"/>
                </a:lnTo>
                <a:lnTo>
                  <a:pt x="884" y="0"/>
                </a:lnTo>
                <a:lnTo>
                  <a:pt x="884" y="0"/>
                </a:lnTo>
                <a:lnTo>
                  <a:pt x="886" y="0"/>
                </a:lnTo>
                <a:lnTo>
                  <a:pt x="888" y="0"/>
                </a:lnTo>
                <a:lnTo>
                  <a:pt x="890" y="0"/>
                </a:lnTo>
                <a:lnTo>
                  <a:pt x="892" y="0"/>
                </a:lnTo>
                <a:lnTo>
                  <a:pt x="896" y="0"/>
                </a:lnTo>
                <a:lnTo>
                  <a:pt x="898" y="0"/>
                </a:lnTo>
                <a:lnTo>
                  <a:pt x="902" y="0"/>
                </a:lnTo>
                <a:lnTo>
                  <a:pt x="908" y="0"/>
                </a:lnTo>
                <a:lnTo>
                  <a:pt x="912" y="0"/>
                </a:lnTo>
                <a:lnTo>
                  <a:pt x="918" y="0"/>
                </a:lnTo>
                <a:lnTo>
                  <a:pt x="924" y="0"/>
                </a:lnTo>
                <a:lnTo>
                  <a:pt x="928" y="0"/>
                </a:lnTo>
                <a:lnTo>
                  <a:pt x="932" y="0"/>
                </a:lnTo>
                <a:lnTo>
                  <a:pt x="934" y="0"/>
                </a:lnTo>
                <a:lnTo>
                  <a:pt x="938" y="0"/>
                </a:lnTo>
                <a:lnTo>
                  <a:pt x="942" y="0"/>
                </a:lnTo>
                <a:lnTo>
                  <a:pt x="944" y="0"/>
                </a:lnTo>
                <a:lnTo>
                  <a:pt x="946" y="0"/>
                </a:lnTo>
                <a:lnTo>
                  <a:pt x="952" y="0"/>
                </a:lnTo>
                <a:lnTo>
                  <a:pt x="954" y="0"/>
                </a:lnTo>
                <a:lnTo>
                  <a:pt x="956" y="0"/>
                </a:lnTo>
                <a:lnTo>
                  <a:pt x="958" y="0"/>
                </a:lnTo>
                <a:lnTo>
                  <a:pt x="960" y="0"/>
                </a:lnTo>
                <a:lnTo>
                  <a:pt x="962" y="0"/>
                </a:lnTo>
                <a:lnTo>
                  <a:pt x="964" y="0"/>
                </a:lnTo>
                <a:lnTo>
                  <a:pt x="966" y="0"/>
                </a:lnTo>
                <a:lnTo>
                  <a:pt x="968" y="0"/>
                </a:lnTo>
                <a:lnTo>
                  <a:pt x="970" y="0"/>
                </a:lnTo>
                <a:lnTo>
                  <a:pt x="972" y="0"/>
                </a:lnTo>
                <a:lnTo>
                  <a:pt x="974" y="0"/>
                </a:lnTo>
                <a:lnTo>
                  <a:pt x="976" y="0"/>
                </a:lnTo>
                <a:lnTo>
                  <a:pt x="978" y="0"/>
                </a:lnTo>
                <a:lnTo>
                  <a:pt x="980" y="0"/>
                </a:lnTo>
                <a:lnTo>
                  <a:pt x="980" y="0"/>
                </a:lnTo>
                <a:lnTo>
                  <a:pt x="982" y="0"/>
                </a:lnTo>
                <a:lnTo>
                  <a:pt x="984" y="0"/>
                </a:lnTo>
                <a:lnTo>
                  <a:pt x="988" y="0"/>
                </a:lnTo>
                <a:lnTo>
                  <a:pt x="990" y="0"/>
                </a:lnTo>
                <a:lnTo>
                  <a:pt x="994" y="0"/>
                </a:lnTo>
                <a:lnTo>
                  <a:pt x="996" y="0"/>
                </a:lnTo>
                <a:lnTo>
                  <a:pt x="998" y="0"/>
                </a:lnTo>
                <a:lnTo>
                  <a:pt x="1000" y="0"/>
                </a:lnTo>
                <a:lnTo>
                  <a:pt x="1006" y="0"/>
                </a:lnTo>
                <a:lnTo>
                  <a:pt x="1010" y="0"/>
                </a:lnTo>
                <a:lnTo>
                  <a:pt x="1014" y="0"/>
                </a:lnTo>
                <a:lnTo>
                  <a:pt x="1016" y="0"/>
                </a:lnTo>
                <a:lnTo>
                  <a:pt x="1018" y="0"/>
                </a:lnTo>
                <a:lnTo>
                  <a:pt x="1020" y="0"/>
                </a:lnTo>
                <a:lnTo>
                  <a:pt x="1022" y="0"/>
                </a:lnTo>
                <a:lnTo>
                  <a:pt x="1024" y="0"/>
                </a:lnTo>
                <a:lnTo>
                  <a:pt x="1026" y="0"/>
                </a:lnTo>
                <a:lnTo>
                  <a:pt x="1038" y="0"/>
                </a:lnTo>
                <a:lnTo>
                  <a:pt x="1044" y="0"/>
                </a:lnTo>
                <a:lnTo>
                  <a:pt x="1050" y="0"/>
                </a:lnTo>
                <a:lnTo>
                  <a:pt x="1052" y="0"/>
                </a:lnTo>
                <a:lnTo>
                  <a:pt x="1054" y="0"/>
                </a:lnTo>
                <a:lnTo>
                  <a:pt x="1058" y="0"/>
                </a:lnTo>
                <a:lnTo>
                  <a:pt x="1060" y="0"/>
                </a:lnTo>
                <a:lnTo>
                  <a:pt x="1062" y="0"/>
                </a:lnTo>
                <a:lnTo>
                  <a:pt x="1064" y="0"/>
                </a:lnTo>
                <a:lnTo>
                  <a:pt x="1068" y="0"/>
                </a:lnTo>
                <a:lnTo>
                  <a:pt x="1072" y="0"/>
                </a:lnTo>
                <a:lnTo>
                  <a:pt x="1076" y="0"/>
                </a:lnTo>
                <a:lnTo>
                  <a:pt x="1082" y="0"/>
                </a:lnTo>
                <a:lnTo>
                  <a:pt x="1084" y="0"/>
                </a:lnTo>
                <a:lnTo>
                  <a:pt x="1086" y="0"/>
                </a:lnTo>
                <a:lnTo>
                  <a:pt x="1092" y="0"/>
                </a:lnTo>
                <a:lnTo>
                  <a:pt x="1096" y="0"/>
                </a:lnTo>
                <a:lnTo>
                  <a:pt x="1100" y="0"/>
                </a:lnTo>
                <a:lnTo>
                  <a:pt x="1104" y="0"/>
                </a:lnTo>
                <a:lnTo>
                  <a:pt x="1106" y="0"/>
                </a:lnTo>
                <a:lnTo>
                  <a:pt x="1110" y="0"/>
                </a:lnTo>
                <a:lnTo>
                  <a:pt x="1114" y="0"/>
                </a:lnTo>
                <a:lnTo>
                  <a:pt x="1118" y="0"/>
                </a:lnTo>
                <a:lnTo>
                  <a:pt x="1128" y="0"/>
                </a:lnTo>
                <a:lnTo>
                  <a:pt x="1130" y="0"/>
                </a:lnTo>
                <a:lnTo>
                  <a:pt x="1132" y="0"/>
                </a:lnTo>
                <a:lnTo>
                  <a:pt x="1134" y="0"/>
                </a:lnTo>
                <a:lnTo>
                  <a:pt x="1136" y="0"/>
                </a:lnTo>
                <a:lnTo>
                  <a:pt x="1138" y="0"/>
                </a:lnTo>
                <a:lnTo>
                  <a:pt x="1140" y="0"/>
                </a:lnTo>
                <a:lnTo>
                  <a:pt x="1142" y="0"/>
                </a:lnTo>
                <a:lnTo>
                  <a:pt x="1146" y="0"/>
                </a:lnTo>
                <a:lnTo>
                  <a:pt x="1148" y="0"/>
                </a:lnTo>
                <a:lnTo>
                  <a:pt x="1152" y="0"/>
                </a:lnTo>
                <a:lnTo>
                  <a:pt x="1154" y="0"/>
                </a:lnTo>
                <a:lnTo>
                  <a:pt x="1156" y="0"/>
                </a:lnTo>
                <a:lnTo>
                  <a:pt x="1160" y="0"/>
                </a:lnTo>
                <a:lnTo>
                  <a:pt x="1166" y="0"/>
                </a:lnTo>
                <a:lnTo>
                  <a:pt x="1172" y="0"/>
                </a:lnTo>
                <a:lnTo>
                  <a:pt x="1174" y="0"/>
                </a:lnTo>
                <a:lnTo>
                  <a:pt x="1180" y="0"/>
                </a:lnTo>
                <a:lnTo>
                  <a:pt x="1182" y="0"/>
                </a:lnTo>
                <a:lnTo>
                  <a:pt x="1184" y="0"/>
                </a:lnTo>
                <a:lnTo>
                  <a:pt x="1192" y="0"/>
                </a:lnTo>
                <a:lnTo>
                  <a:pt x="1194" y="0"/>
                </a:lnTo>
                <a:lnTo>
                  <a:pt x="1196" y="0"/>
                </a:lnTo>
                <a:lnTo>
                  <a:pt x="1198" y="0"/>
                </a:lnTo>
                <a:lnTo>
                  <a:pt x="1200" y="0"/>
                </a:lnTo>
                <a:lnTo>
                  <a:pt x="1202" y="0"/>
                </a:lnTo>
                <a:lnTo>
                  <a:pt x="1208" y="0"/>
                </a:lnTo>
                <a:lnTo>
                  <a:pt x="1212" y="0"/>
                </a:lnTo>
                <a:lnTo>
                  <a:pt x="1214" y="0"/>
                </a:lnTo>
                <a:lnTo>
                  <a:pt x="1218" y="0"/>
                </a:lnTo>
                <a:lnTo>
                  <a:pt x="1220" y="0"/>
                </a:lnTo>
                <a:lnTo>
                  <a:pt x="1224" y="0"/>
                </a:lnTo>
                <a:lnTo>
                  <a:pt x="1226" y="0"/>
                </a:lnTo>
                <a:lnTo>
                  <a:pt x="1228" y="0"/>
                </a:lnTo>
                <a:lnTo>
                  <a:pt x="1232" y="0"/>
                </a:lnTo>
                <a:lnTo>
                  <a:pt x="1236" y="0"/>
                </a:lnTo>
                <a:lnTo>
                  <a:pt x="1238" y="0"/>
                </a:lnTo>
                <a:lnTo>
                  <a:pt x="1240" y="0"/>
                </a:lnTo>
                <a:lnTo>
                  <a:pt x="1242" y="0"/>
                </a:lnTo>
                <a:lnTo>
                  <a:pt x="1244" y="0"/>
                </a:lnTo>
                <a:lnTo>
                  <a:pt x="1252" y="0"/>
                </a:lnTo>
                <a:lnTo>
                  <a:pt x="1258" y="0"/>
                </a:lnTo>
                <a:lnTo>
                  <a:pt x="1262" y="0"/>
                </a:lnTo>
                <a:lnTo>
                  <a:pt x="1266" y="0"/>
                </a:lnTo>
                <a:lnTo>
                  <a:pt x="1268" y="0"/>
                </a:lnTo>
                <a:lnTo>
                  <a:pt x="1268" y="0"/>
                </a:lnTo>
                <a:lnTo>
                  <a:pt x="1276" y="0"/>
                </a:lnTo>
                <a:lnTo>
                  <a:pt x="1278" y="0"/>
                </a:lnTo>
                <a:lnTo>
                  <a:pt x="1284" y="0"/>
                </a:lnTo>
                <a:lnTo>
                  <a:pt x="1286" y="0"/>
                </a:lnTo>
                <a:lnTo>
                  <a:pt x="1294" y="0"/>
                </a:lnTo>
                <a:lnTo>
                  <a:pt x="1296" y="0"/>
                </a:lnTo>
                <a:lnTo>
                  <a:pt x="1298" y="0"/>
                </a:lnTo>
                <a:lnTo>
                  <a:pt x="1302" y="0"/>
                </a:lnTo>
                <a:lnTo>
                  <a:pt x="1304" y="0"/>
                </a:lnTo>
                <a:lnTo>
                  <a:pt x="1312" y="0"/>
                </a:lnTo>
                <a:lnTo>
                  <a:pt x="1314" y="0"/>
                </a:lnTo>
                <a:lnTo>
                  <a:pt x="1322" y="0"/>
                </a:lnTo>
                <a:lnTo>
                  <a:pt x="1330" y="0"/>
                </a:lnTo>
                <a:lnTo>
                  <a:pt x="1332" y="0"/>
                </a:lnTo>
                <a:lnTo>
                  <a:pt x="1336" y="0"/>
                </a:lnTo>
                <a:lnTo>
                  <a:pt x="1338" y="0"/>
                </a:lnTo>
                <a:lnTo>
                  <a:pt x="1344" y="0"/>
                </a:lnTo>
                <a:lnTo>
                  <a:pt x="1346" y="0"/>
                </a:lnTo>
                <a:lnTo>
                  <a:pt x="1348" y="0"/>
                </a:lnTo>
                <a:lnTo>
                  <a:pt x="1350" y="0"/>
                </a:lnTo>
                <a:lnTo>
                  <a:pt x="1352" y="0"/>
                </a:lnTo>
                <a:lnTo>
                  <a:pt x="1354" y="0"/>
                </a:lnTo>
                <a:lnTo>
                  <a:pt x="1356" y="0"/>
                </a:lnTo>
                <a:lnTo>
                  <a:pt x="1358" y="0"/>
                </a:lnTo>
                <a:lnTo>
                  <a:pt x="1360" y="0"/>
                </a:lnTo>
                <a:lnTo>
                  <a:pt x="1364" y="0"/>
                </a:lnTo>
                <a:lnTo>
                  <a:pt x="1370" y="0"/>
                </a:lnTo>
                <a:lnTo>
                  <a:pt x="1372" y="0"/>
                </a:lnTo>
                <a:lnTo>
                  <a:pt x="1374" y="0"/>
                </a:lnTo>
                <a:lnTo>
                  <a:pt x="1376" y="0"/>
                </a:lnTo>
                <a:lnTo>
                  <a:pt x="1380" y="0"/>
                </a:lnTo>
                <a:lnTo>
                  <a:pt x="1382" y="0"/>
                </a:lnTo>
                <a:lnTo>
                  <a:pt x="1384" y="0"/>
                </a:lnTo>
                <a:lnTo>
                  <a:pt x="1386" y="0"/>
                </a:lnTo>
                <a:lnTo>
                  <a:pt x="1390" y="0"/>
                </a:lnTo>
                <a:lnTo>
                  <a:pt x="1392" y="0"/>
                </a:lnTo>
                <a:lnTo>
                  <a:pt x="1404" y="0"/>
                </a:lnTo>
                <a:lnTo>
                  <a:pt x="1410" y="0"/>
                </a:lnTo>
                <a:lnTo>
                  <a:pt x="1412" y="0"/>
                </a:lnTo>
                <a:lnTo>
                  <a:pt x="1424" y="0"/>
                </a:lnTo>
                <a:lnTo>
                  <a:pt x="1426" y="0"/>
                </a:lnTo>
                <a:lnTo>
                  <a:pt x="1430" y="0"/>
                </a:lnTo>
                <a:lnTo>
                  <a:pt x="1432" y="0"/>
                </a:lnTo>
                <a:lnTo>
                  <a:pt x="1434" y="0"/>
                </a:lnTo>
                <a:lnTo>
                  <a:pt x="1436" y="0"/>
                </a:lnTo>
                <a:lnTo>
                  <a:pt x="1442" y="0"/>
                </a:lnTo>
                <a:lnTo>
                  <a:pt x="1444" y="0"/>
                </a:lnTo>
                <a:lnTo>
                  <a:pt x="1446" y="0"/>
                </a:lnTo>
                <a:lnTo>
                  <a:pt x="1448" y="0"/>
                </a:lnTo>
                <a:lnTo>
                  <a:pt x="1450" y="0"/>
                </a:lnTo>
                <a:lnTo>
                  <a:pt x="1452" y="0"/>
                </a:lnTo>
                <a:lnTo>
                  <a:pt x="1460" y="0"/>
                </a:lnTo>
                <a:lnTo>
                  <a:pt x="1462" y="0"/>
                </a:lnTo>
                <a:lnTo>
                  <a:pt x="1464" y="0"/>
                </a:lnTo>
                <a:lnTo>
                  <a:pt x="1468" y="0"/>
                </a:lnTo>
                <a:lnTo>
                  <a:pt x="1470" y="0"/>
                </a:lnTo>
                <a:lnTo>
                  <a:pt x="1472" y="0"/>
                </a:lnTo>
                <a:lnTo>
                  <a:pt x="1474" y="0"/>
                </a:lnTo>
                <a:lnTo>
                  <a:pt x="1476" y="0"/>
                </a:lnTo>
                <a:lnTo>
                  <a:pt x="1480" y="0"/>
                </a:lnTo>
                <a:lnTo>
                  <a:pt x="1484" y="0"/>
                </a:lnTo>
                <a:lnTo>
                  <a:pt x="1486" y="0"/>
                </a:lnTo>
                <a:lnTo>
                  <a:pt x="1492" y="0"/>
                </a:lnTo>
                <a:lnTo>
                  <a:pt x="1502" y="0"/>
                </a:lnTo>
                <a:lnTo>
                  <a:pt x="1510" y="0"/>
                </a:lnTo>
                <a:lnTo>
                  <a:pt x="1514" y="0"/>
                </a:lnTo>
                <a:lnTo>
                  <a:pt x="1516" y="0"/>
                </a:lnTo>
                <a:lnTo>
                  <a:pt x="1518" y="0"/>
                </a:lnTo>
                <a:lnTo>
                  <a:pt x="1520" y="0"/>
                </a:lnTo>
                <a:lnTo>
                  <a:pt x="1522" y="0"/>
                </a:lnTo>
                <a:lnTo>
                  <a:pt x="1524" y="0"/>
                </a:lnTo>
                <a:lnTo>
                  <a:pt x="1526" y="0"/>
                </a:lnTo>
                <a:lnTo>
                  <a:pt x="1528" y="0"/>
                </a:lnTo>
                <a:lnTo>
                  <a:pt x="1530" y="0"/>
                </a:lnTo>
                <a:lnTo>
                  <a:pt x="1532" y="0"/>
                </a:lnTo>
                <a:lnTo>
                  <a:pt x="1534" y="0"/>
                </a:lnTo>
                <a:lnTo>
                  <a:pt x="1536" y="0"/>
                </a:lnTo>
                <a:lnTo>
                  <a:pt x="1548" y="0"/>
                </a:lnTo>
                <a:lnTo>
                  <a:pt x="1550" y="0"/>
                </a:lnTo>
                <a:lnTo>
                  <a:pt x="1552" y="0"/>
                </a:lnTo>
                <a:lnTo>
                  <a:pt x="1556" y="0"/>
                </a:lnTo>
                <a:lnTo>
                  <a:pt x="1568" y="0"/>
                </a:lnTo>
                <a:lnTo>
                  <a:pt x="1578" y="0"/>
                </a:lnTo>
                <a:lnTo>
                  <a:pt x="1582" y="0"/>
                </a:lnTo>
                <a:lnTo>
                  <a:pt x="1584" y="0"/>
                </a:lnTo>
                <a:lnTo>
                  <a:pt x="1586" y="0"/>
                </a:lnTo>
                <a:lnTo>
                  <a:pt x="1588" y="0"/>
                </a:lnTo>
                <a:lnTo>
                  <a:pt x="1592" y="0"/>
                </a:lnTo>
                <a:lnTo>
                  <a:pt x="1600" y="0"/>
                </a:lnTo>
                <a:lnTo>
                  <a:pt x="1602" y="0"/>
                </a:lnTo>
                <a:lnTo>
                  <a:pt x="1604" y="0"/>
                </a:lnTo>
                <a:lnTo>
                  <a:pt x="1604" y="0"/>
                </a:lnTo>
                <a:lnTo>
                  <a:pt x="1610" y="0"/>
                </a:lnTo>
                <a:lnTo>
                  <a:pt x="1616" y="0"/>
                </a:lnTo>
                <a:lnTo>
                  <a:pt x="1618" y="0"/>
                </a:lnTo>
                <a:lnTo>
                  <a:pt x="1620" y="0"/>
                </a:lnTo>
                <a:lnTo>
                  <a:pt x="1622" y="0"/>
                </a:lnTo>
                <a:lnTo>
                  <a:pt x="1624" y="0"/>
                </a:lnTo>
                <a:lnTo>
                  <a:pt x="1626" y="0"/>
                </a:lnTo>
                <a:lnTo>
                  <a:pt x="1628" y="0"/>
                </a:lnTo>
                <a:lnTo>
                  <a:pt x="1636" y="2"/>
                </a:lnTo>
                <a:lnTo>
                  <a:pt x="1640" y="2"/>
                </a:lnTo>
                <a:lnTo>
                  <a:pt x="1644" y="2"/>
                </a:lnTo>
                <a:lnTo>
                  <a:pt x="1648" y="2"/>
                </a:lnTo>
                <a:lnTo>
                  <a:pt x="1654" y="2"/>
                </a:lnTo>
                <a:lnTo>
                  <a:pt x="1658" y="2"/>
                </a:lnTo>
                <a:lnTo>
                  <a:pt x="1660" y="2"/>
                </a:lnTo>
                <a:lnTo>
                  <a:pt x="1662" y="2"/>
                </a:lnTo>
                <a:lnTo>
                  <a:pt x="1664" y="2"/>
                </a:lnTo>
                <a:lnTo>
                  <a:pt x="1666" y="2"/>
                </a:lnTo>
                <a:lnTo>
                  <a:pt x="1668" y="2"/>
                </a:lnTo>
                <a:lnTo>
                  <a:pt x="1670" y="2"/>
                </a:lnTo>
                <a:lnTo>
                  <a:pt x="1672" y="2"/>
                </a:lnTo>
                <a:lnTo>
                  <a:pt x="1674" y="2"/>
                </a:lnTo>
                <a:lnTo>
                  <a:pt x="1676" y="2"/>
                </a:lnTo>
                <a:lnTo>
                  <a:pt x="1678" y="2"/>
                </a:lnTo>
                <a:lnTo>
                  <a:pt x="1680" y="2"/>
                </a:lnTo>
                <a:lnTo>
                  <a:pt x="1682" y="2"/>
                </a:lnTo>
                <a:lnTo>
                  <a:pt x="1684" y="2"/>
                </a:lnTo>
                <a:lnTo>
                  <a:pt x="1686" y="2"/>
                </a:lnTo>
                <a:lnTo>
                  <a:pt x="1688" y="2"/>
                </a:lnTo>
                <a:lnTo>
                  <a:pt x="1690" y="2"/>
                </a:lnTo>
                <a:lnTo>
                  <a:pt x="1692" y="2"/>
                </a:lnTo>
                <a:lnTo>
                  <a:pt x="1694" y="2"/>
                </a:lnTo>
                <a:lnTo>
                  <a:pt x="1696" y="2"/>
                </a:lnTo>
                <a:lnTo>
                  <a:pt x="1698" y="2"/>
                </a:lnTo>
                <a:lnTo>
                  <a:pt x="1700" y="2"/>
                </a:lnTo>
                <a:lnTo>
                  <a:pt x="1700" y="2"/>
                </a:lnTo>
                <a:lnTo>
                  <a:pt x="1702" y="2"/>
                </a:lnTo>
                <a:lnTo>
                  <a:pt x="1704" y="2"/>
                </a:lnTo>
                <a:lnTo>
                  <a:pt x="1706" y="2"/>
                </a:lnTo>
                <a:lnTo>
                  <a:pt x="1712" y="2"/>
                </a:lnTo>
                <a:lnTo>
                  <a:pt x="1714" y="2"/>
                </a:lnTo>
                <a:lnTo>
                  <a:pt x="1722" y="2"/>
                </a:lnTo>
                <a:lnTo>
                  <a:pt x="1724" y="2"/>
                </a:lnTo>
                <a:lnTo>
                  <a:pt x="1726" y="2"/>
                </a:lnTo>
                <a:lnTo>
                  <a:pt x="1728" y="2"/>
                </a:lnTo>
                <a:lnTo>
                  <a:pt x="1730" y="2"/>
                </a:lnTo>
                <a:lnTo>
                  <a:pt x="1732" y="2"/>
                </a:lnTo>
                <a:lnTo>
                  <a:pt x="1734" y="2"/>
                </a:lnTo>
                <a:lnTo>
                  <a:pt x="1736" y="2"/>
                </a:lnTo>
                <a:lnTo>
                  <a:pt x="1738" y="2"/>
                </a:lnTo>
                <a:lnTo>
                  <a:pt x="1740" y="2"/>
                </a:lnTo>
                <a:lnTo>
                  <a:pt x="1742" y="2"/>
                </a:lnTo>
                <a:lnTo>
                  <a:pt x="1744" y="2"/>
                </a:lnTo>
                <a:lnTo>
                  <a:pt x="1746" y="2"/>
                </a:lnTo>
                <a:lnTo>
                  <a:pt x="1748" y="2"/>
                </a:lnTo>
                <a:lnTo>
                  <a:pt x="1748" y="2"/>
                </a:lnTo>
                <a:lnTo>
                  <a:pt x="1750" y="2"/>
                </a:lnTo>
                <a:lnTo>
                  <a:pt x="1752" y="2"/>
                </a:lnTo>
                <a:lnTo>
                  <a:pt x="1754" y="2"/>
                </a:lnTo>
                <a:lnTo>
                  <a:pt x="1756" y="2"/>
                </a:lnTo>
                <a:lnTo>
                  <a:pt x="1760" y="2"/>
                </a:lnTo>
                <a:lnTo>
                  <a:pt x="1762" y="2"/>
                </a:lnTo>
                <a:lnTo>
                  <a:pt x="1764" y="2"/>
                </a:lnTo>
                <a:lnTo>
                  <a:pt x="1766" y="2"/>
                </a:lnTo>
                <a:lnTo>
                  <a:pt x="1768" y="2"/>
                </a:lnTo>
                <a:lnTo>
                  <a:pt x="1770" y="2"/>
                </a:lnTo>
                <a:lnTo>
                  <a:pt x="1772" y="2"/>
                </a:lnTo>
                <a:lnTo>
                  <a:pt x="1774" y="2"/>
                </a:lnTo>
                <a:lnTo>
                  <a:pt x="1776" y="2"/>
                </a:lnTo>
                <a:lnTo>
                  <a:pt x="1778" y="2"/>
                </a:lnTo>
                <a:lnTo>
                  <a:pt x="1780" y="2"/>
                </a:lnTo>
                <a:lnTo>
                  <a:pt x="1782" y="2"/>
                </a:lnTo>
                <a:lnTo>
                  <a:pt x="1784" y="2"/>
                </a:lnTo>
                <a:lnTo>
                  <a:pt x="1786" y="2"/>
                </a:lnTo>
                <a:lnTo>
                  <a:pt x="1788" y="2"/>
                </a:lnTo>
                <a:lnTo>
                  <a:pt x="1790" y="2"/>
                </a:lnTo>
                <a:lnTo>
                  <a:pt x="1792" y="2"/>
                </a:lnTo>
                <a:lnTo>
                  <a:pt x="1794" y="2"/>
                </a:lnTo>
                <a:lnTo>
                  <a:pt x="1796" y="2"/>
                </a:lnTo>
                <a:lnTo>
                  <a:pt x="1796" y="2"/>
                </a:lnTo>
                <a:lnTo>
                  <a:pt x="1798" y="2"/>
                </a:lnTo>
                <a:lnTo>
                  <a:pt x="1800" y="2"/>
                </a:lnTo>
                <a:lnTo>
                  <a:pt x="1804" y="2"/>
                </a:lnTo>
                <a:lnTo>
                  <a:pt x="1806" y="2"/>
                </a:lnTo>
                <a:lnTo>
                  <a:pt x="1808" y="2"/>
                </a:lnTo>
                <a:lnTo>
                  <a:pt x="1810" y="2"/>
                </a:lnTo>
                <a:lnTo>
                  <a:pt x="1812" y="2"/>
                </a:lnTo>
                <a:lnTo>
                  <a:pt x="1816" y="2"/>
                </a:lnTo>
                <a:lnTo>
                  <a:pt x="1822" y="2"/>
                </a:lnTo>
                <a:lnTo>
                  <a:pt x="1824" y="2"/>
                </a:lnTo>
                <a:lnTo>
                  <a:pt x="1826" y="2"/>
                </a:lnTo>
                <a:lnTo>
                  <a:pt x="1828" y="2"/>
                </a:lnTo>
                <a:lnTo>
                  <a:pt x="1834" y="2"/>
                </a:lnTo>
                <a:lnTo>
                  <a:pt x="1836" y="2"/>
                </a:lnTo>
                <a:lnTo>
                  <a:pt x="1838" y="2"/>
                </a:lnTo>
                <a:lnTo>
                  <a:pt x="1844" y="2"/>
                </a:lnTo>
                <a:lnTo>
                  <a:pt x="1844" y="2"/>
                </a:lnTo>
                <a:lnTo>
                  <a:pt x="1850" y="2"/>
                </a:lnTo>
                <a:lnTo>
                  <a:pt x="1852" y="2"/>
                </a:lnTo>
                <a:lnTo>
                  <a:pt x="1856" y="2"/>
                </a:lnTo>
                <a:lnTo>
                  <a:pt x="1860" y="2"/>
                </a:lnTo>
                <a:lnTo>
                  <a:pt x="1862" y="2"/>
                </a:lnTo>
                <a:lnTo>
                  <a:pt x="1866" y="2"/>
                </a:lnTo>
                <a:lnTo>
                  <a:pt x="1870" y="2"/>
                </a:lnTo>
                <a:lnTo>
                  <a:pt x="1872" y="2"/>
                </a:lnTo>
                <a:lnTo>
                  <a:pt x="1874" y="2"/>
                </a:lnTo>
                <a:lnTo>
                  <a:pt x="1878" y="2"/>
                </a:lnTo>
                <a:lnTo>
                  <a:pt x="1880" y="2"/>
                </a:lnTo>
                <a:lnTo>
                  <a:pt x="1888" y="2"/>
                </a:lnTo>
                <a:lnTo>
                  <a:pt x="1890" y="2"/>
                </a:lnTo>
                <a:lnTo>
                  <a:pt x="1892" y="2"/>
                </a:lnTo>
                <a:lnTo>
                  <a:pt x="1894" y="2"/>
                </a:lnTo>
                <a:lnTo>
                  <a:pt x="1896" y="2"/>
                </a:lnTo>
                <a:lnTo>
                  <a:pt x="1904" y="2"/>
                </a:lnTo>
                <a:lnTo>
                  <a:pt x="1906" y="2"/>
                </a:lnTo>
                <a:lnTo>
                  <a:pt x="1908" y="2"/>
                </a:lnTo>
                <a:lnTo>
                  <a:pt x="1912" y="2"/>
                </a:lnTo>
                <a:lnTo>
                  <a:pt x="1914" y="2"/>
                </a:lnTo>
                <a:lnTo>
                  <a:pt x="1918" y="2"/>
                </a:lnTo>
                <a:lnTo>
                  <a:pt x="1920" y="2"/>
                </a:lnTo>
                <a:lnTo>
                  <a:pt x="1922" y="2"/>
                </a:lnTo>
                <a:lnTo>
                  <a:pt x="1924" y="2"/>
                </a:lnTo>
                <a:lnTo>
                  <a:pt x="1928" y="2"/>
                </a:lnTo>
                <a:lnTo>
                  <a:pt x="1930" y="2"/>
                </a:lnTo>
                <a:lnTo>
                  <a:pt x="1934" y="2"/>
                </a:lnTo>
                <a:lnTo>
                  <a:pt x="1940" y="2"/>
                </a:lnTo>
                <a:lnTo>
                  <a:pt x="1940" y="2"/>
                </a:lnTo>
                <a:lnTo>
                  <a:pt x="1942" y="2"/>
                </a:lnTo>
                <a:lnTo>
                  <a:pt x="1950" y="2"/>
                </a:lnTo>
                <a:lnTo>
                  <a:pt x="1956" y="2"/>
                </a:lnTo>
                <a:lnTo>
                  <a:pt x="1958" y="2"/>
                </a:lnTo>
                <a:lnTo>
                  <a:pt x="1966" y="2"/>
                </a:lnTo>
                <a:lnTo>
                  <a:pt x="1968" y="2"/>
                </a:lnTo>
                <a:lnTo>
                  <a:pt x="1970" y="2"/>
                </a:lnTo>
                <a:lnTo>
                  <a:pt x="1972" y="2"/>
                </a:lnTo>
                <a:lnTo>
                  <a:pt x="1974" y="2"/>
                </a:lnTo>
                <a:lnTo>
                  <a:pt x="1976" y="2"/>
                </a:lnTo>
                <a:lnTo>
                  <a:pt x="1984" y="2"/>
                </a:lnTo>
                <a:lnTo>
                  <a:pt x="1986" y="2"/>
                </a:lnTo>
                <a:lnTo>
                  <a:pt x="1994" y="2"/>
                </a:lnTo>
                <a:lnTo>
                  <a:pt x="1998" y="2"/>
                </a:lnTo>
                <a:lnTo>
                  <a:pt x="2002" y="2"/>
                </a:lnTo>
                <a:lnTo>
                  <a:pt x="2004" y="2"/>
                </a:lnTo>
                <a:lnTo>
                  <a:pt x="2008" y="2"/>
                </a:lnTo>
                <a:lnTo>
                  <a:pt x="2012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6" y="2"/>
                </a:lnTo>
                <a:lnTo>
                  <a:pt x="2030" y="2"/>
                </a:lnTo>
                <a:lnTo>
                  <a:pt x="2036" y="2"/>
                </a:lnTo>
                <a:lnTo>
                  <a:pt x="2036" y="2"/>
                </a:lnTo>
                <a:lnTo>
                  <a:pt x="2038" y="2"/>
                </a:lnTo>
                <a:lnTo>
                  <a:pt x="2042" y="2"/>
                </a:lnTo>
                <a:lnTo>
                  <a:pt x="2044" y="2"/>
                </a:lnTo>
                <a:lnTo>
                  <a:pt x="2052" y="2"/>
                </a:lnTo>
                <a:lnTo>
                  <a:pt x="2056" y="2"/>
                </a:lnTo>
                <a:lnTo>
                  <a:pt x="2064" y="2"/>
                </a:lnTo>
                <a:lnTo>
                  <a:pt x="2066" y="2"/>
                </a:lnTo>
                <a:lnTo>
                  <a:pt x="2074" y="2"/>
                </a:lnTo>
                <a:lnTo>
                  <a:pt x="2076" y="2"/>
                </a:lnTo>
                <a:lnTo>
                  <a:pt x="2078" y="2"/>
                </a:lnTo>
                <a:lnTo>
                  <a:pt x="2084" y="2"/>
                </a:lnTo>
                <a:lnTo>
                  <a:pt x="2086" y="2"/>
                </a:lnTo>
                <a:lnTo>
                  <a:pt x="2088" y="2"/>
                </a:lnTo>
                <a:lnTo>
                  <a:pt x="2090" y="2"/>
                </a:lnTo>
                <a:lnTo>
                  <a:pt x="2102" y="2"/>
                </a:lnTo>
                <a:lnTo>
                  <a:pt x="2104" y="2"/>
                </a:lnTo>
                <a:lnTo>
                  <a:pt x="2108" y="2"/>
                </a:lnTo>
                <a:lnTo>
                  <a:pt x="2112" y="2"/>
                </a:lnTo>
                <a:lnTo>
                  <a:pt x="2122" y="2"/>
                </a:lnTo>
                <a:lnTo>
                  <a:pt x="2126" y="2"/>
                </a:lnTo>
                <a:lnTo>
                  <a:pt x="2128" y="2"/>
                </a:lnTo>
                <a:lnTo>
                  <a:pt x="2130" y="2"/>
                </a:lnTo>
                <a:lnTo>
                  <a:pt x="2132" y="2"/>
                </a:lnTo>
                <a:lnTo>
                  <a:pt x="2138" y="2"/>
                </a:lnTo>
                <a:lnTo>
                  <a:pt x="2142" y="2"/>
                </a:lnTo>
                <a:lnTo>
                  <a:pt x="2152" y="2"/>
                </a:lnTo>
                <a:lnTo>
                  <a:pt x="2164" y="4"/>
                </a:lnTo>
                <a:lnTo>
                  <a:pt x="2168" y="4"/>
                </a:lnTo>
                <a:lnTo>
                  <a:pt x="2170" y="4"/>
                </a:lnTo>
                <a:lnTo>
                  <a:pt x="2172" y="4"/>
                </a:lnTo>
                <a:lnTo>
                  <a:pt x="2174" y="4"/>
                </a:lnTo>
                <a:lnTo>
                  <a:pt x="2176" y="4"/>
                </a:lnTo>
                <a:lnTo>
                  <a:pt x="2178" y="4"/>
                </a:lnTo>
                <a:lnTo>
                  <a:pt x="2180" y="4"/>
                </a:lnTo>
                <a:lnTo>
                  <a:pt x="2182" y="4"/>
                </a:lnTo>
                <a:lnTo>
                  <a:pt x="2184" y="4"/>
                </a:lnTo>
                <a:lnTo>
                  <a:pt x="2190" y="4"/>
                </a:lnTo>
                <a:lnTo>
                  <a:pt x="2192" y="4"/>
                </a:lnTo>
                <a:lnTo>
                  <a:pt x="2194" y="4"/>
                </a:lnTo>
                <a:lnTo>
                  <a:pt x="2198" y="4"/>
                </a:lnTo>
                <a:lnTo>
                  <a:pt x="2200" y="4"/>
                </a:lnTo>
                <a:lnTo>
                  <a:pt x="2204" y="4"/>
                </a:lnTo>
                <a:lnTo>
                  <a:pt x="2206" y="4"/>
                </a:lnTo>
                <a:lnTo>
                  <a:pt x="2208" y="4"/>
                </a:lnTo>
                <a:lnTo>
                  <a:pt x="2214" y="4"/>
                </a:lnTo>
                <a:lnTo>
                  <a:pt x="2216" y="4"/>
                </a:lnTo>
                <a:lnTo>
                  <a:pt x="2218" y="4"/>
                </a:lnTo>
                <a:lnTo>
                  <a:pt x="2220" y="4"/>
                </a:lnTo>
                <a:lnTo>
                  <a:pt x="2222" y="4"/>
                </a:lnTo>
                <a:lnTo>
                  <a:pt x="2228" y="4"/>
                </a:lnTo>
                <a:lnTo>
                  <a:pt x="2230" y="4"/>
                </a:lnTo>
                <a:lnTo>
                  <a:pt x="2238" y="4"/>
                </a:lnTo>
                <a:lnTo>
                  <a:pt x="2242" y="4"/>
                </a:lnTo>
                <a:lnTo>
                  <a:pt x="2244" y="4"/>
                </a:lnTo>
                <a:lnTo>
                  <a:pt x="2248" y="4"/>
                </a:lnTo>
                <a:lnTo>
                  <a:pt x="2250" y="4"/>
                </a:lnTo>
                <a:lnTo>
                  <a:pt x="2252" y="4"/>
                </a:lnTo>
                <a:lnTo>
                  <a:pt x="2256" y="4"/>
                </a:lnTo>
                <a:lnTo>
                  <a:pt x="2260" y="4"/>
                </a:lnTo>
                <a:lnTo>
                  <a:pt x="2264" y="4"/>
                </a:lnTo>
                <a:lnTo>
                  <a:pt x="2266" y="4"/>
                </a:lnTo>
                <a:lnTo>
                  <a:pt x="2270" y="4"/>
                </a:lnTo>
                <a:lnTo>
                  <a:pt x="2274" y="4"/>
                </a:lnTo>
                <a:lnTo>
                  <a:pt x="2278" y="4"/>
                </a:lnTo>
                <a:lnTo>
                  <a:pt x="2280" y="4"/>
                </a:lnTo>
                <a:lnTo>
                  <a:pt x="2282" y="4"/>
                </a:lnTo>
                <a:lnTo>
                  <a:pt x="2286" y="4"/>
                </a:lnTo>
                <a:lnTo>
                  <a:pt x="2288" y="4"/>
                </a:lnTo>
                <a:lnTo>
                  <a:pt x="2292" y="4"/>
                </a:lnTo>
                <a:lnTo>
                  <a:pt x="2294" y="4"/>
                </a:lnTo>
                <a:lnTo>
                  <a:pt x="2296" y="4"/>
                </a:lnTo>
                <a:lnTo>
                  <a:pt x="2298" y="4"/>
                </a:lnTo>
                <a:lnTo>
                  <a:pt x="2300" y="4"/>
                </a:lnTo>
                <a:lnTo>
                  <a:pt x="2304" y="4"/>
                </a:lnTo>
                <a:lnTo>
                  <a:pt x="2310" y="4"/>
                </a:lnTo>
                <a:lnTo>
                  <a:pt x="2314" y="4"/>
                </a:lnTo>
                <a:lnTo>
                  <a:pt x="2316" y="4"/>
                </a:lnTo>
                <a:lnTo>
                  <a:pt x="2318" y="4"/>
                </a:lnTo>
                <a:lnTo>
                  <a:pt x="2322" y="4"/>
                </a:lnTo>
                <a:lnTo>
                  <a:pt x="2324" y="4"/>
                </a:lnTo>
                <a:lnTo>
                  <a:pt x="2326" y="4"/>
                </a:lnTo>
                <a:lnTo>
                  <a:pt x="2328" y="4"/>
                </a:lnTo>
                <a:lnTo>
                  <a:pt x="2330" y="4"/>
                </a:lnTo>
                <a:lnTo>
                  <a:pt x="2332" y="4"/>
                </a:lnTo>
                <a:lnTo>
                  <a:pt x="2334" y="4"/>
                </a:lnTo>
                <a:lnTo>
                  <a:pt x="2338" y="4"/>
                </a:lnTo>
                <a:lnTo>
                  <a:pt x="2340" y="4"/>
                </a:lnTo>
                <a:lnTo>
                  <a:pt x="2344" y="4"/>
                </a:lnTo>
                <a:lnTo>
                  <a:pt x="2348" y="4"/>
                </a:lnTo>
                <a:lnTo>
                  <a:pt x="2352" y="4"/>
                </a:lnTo>
                <a:lnTo>
                  <a:pt x="2356" y="4"/>
                </a:lnTo>
                <a:lnTo>
                  <a:pt x="2358" y="4"/>
                </a:lnTo>
                <a:lnTo>
                  <a:pt x="2360" y="4"/>
                </a:lnTo>
                <a:lnTo>
                  <a:pt x="2362" y="4"/>
                </a:lnTo>
                <a:lnTo>
                  <a:pt x="2366" y="4"/>
                </a:lnTo>
                <a:lnTo>
                  <a:pt x="2372" y="4"/>
                </a:lnTo>
                <a:lnTo>
                  <a:pt x="2374" y="4"/>
                </a:lnTo>
                <a:lnTo>
                  <a:pt x="2378" y="4"/>
                </a:lnTo>
                <a:lnTo>
                  <a:pt x="2382" y="4"/>
                </a:lnTo>
                <a:lnTo>
                  <a:pt x="2384" y="4"/>
                </a:lnTo>
                <a:lnTo>
                  <a:pt x="2388" y="4"/>
                </a:lnTo>
                <a:lnTo>
                  <a:pt x="2390" y="4"/>
                </a:lnTo>
                <a:lnTo>
                  <a:pt x="2392" y="4"/>
                </a:lnTo>
                <a:lnTo>
                  <a:pt x="2400" y="4"/>
                </a:lnTo>
                <a:lnTo>
                  <a:pt x="2404" y="4"/>
                </a:lnTo>
                <a:lnTo>
                  <a:pt x="2410" y="6"/>
                </a:lnTo>
                <a:lnTo>
                  <a:pt x="2414" y="6"/>
                </a:lnTo>
                <a:lnTo>
                  <a:pt x="2418" y="6"/>
                </a:lnTo>
                <a:lnTo>
                  <a:pt x="2422" y="6"/>
                </a:lnTo>
                <a:lnTo>
                  <a:pt x="2426" y="6"/>
                </a:lnTo>
                <a:lnTo>
                  <a:pt x="2430" y="6"/>
                </a:lnTo>
                <a:lnTo>
                  <a:pt x="2434" y="6"/>
                </a:lnTo>
                <a:lnTo>
                  <a:pt x="2440" y="6"/>
                </a:lnTo>
                <a:lnTo>
                  <a:pt x="2442" y="6"/>
                </a:lnTo>
                <a:lnTo>
                  <a:pt x="2444" y="6"/>
                </a:lnTo>
                <a:lnTo>
                  <a:pt x="2450" y="6"/>
                </a:lnTo>
                <a:lnTo>
                  <a:pt x="2452" y="6"/>
                </a:lnTo>
                <a:lnTo>
                  <a:pt x="2456" y="6"/>
                </a:lnTo>
                <a:lnTo>
                  <a:pt x="2458" y="6"/>
                </a:lnTo>
                <a:lnTo>
                  <a:pt x="2462" y="6"/>
                </a:lnTo>
                <a:lnTo>
                  <a:pt x="2466" y="6"/>
                </a:lnTo>
                <a:lnTo>
                  <a:pt x="2468" y="6"/>
                </a:lnTo>
                <a:lnTo>
                  <a:pt x="2470" y="6"/>
                </a:lnTo>
                <a:lnTo>
                  <a:pt x="2474" y="6"/>
                </a:lnTo>
                <a:lnTo>
                  <a:pt x="2476" y="6"/>
                </a:lnTo>
                <a:lnTo>
                  <a:pt x="2478" y="6"/>
                </a:lnTo>
                <a:lnTo>
                  <a:pt x="2484" y="6"/>
                </a:lnTo>
                <a:lnTo>
                  <a:pt x="2486" y="6"/>
                </a:lnTo>
                <a:lnTo>
                  <a:pt x="2488" y="6"/>
                </a:lnTo>
                <a:lnTo>
                  <a:pt x="2494" y="6"/>
                </a:lnTo>
                <a:lnTo>
                  <a:pt x="2496" y="6"/>
                </a:lnTo>
                <a:lnTo>
                  <a:pt x="2502" y="6"/>
                </a:lnTo>
                <a:lnTo>
                  <a:pt x="2504" y="6"/>
                </a:lnTo>
                <a:lnTo>
                  <a:pt x="2506" y="6"/>
                </a:lnTo>
                <a:lnTo>
                  <a:pt x="2508" y="6"/>
                </a:lnTo>
                <a:lnTo>
                  <a:pt x="2510" y="6"/>
                </a:lnTo>
                <a:lnTo>
                  <a:pt x="2514" y="6"/>
                </a:lnTo>
                <a:lnTo>
                  <a:pt x="2518" y="6"/>
                </a:lnTo>
                <a:lnTo>
                  <a:pt x="2520" y="6"/>
                </a:lnTo>
                <a:lnTo>
                  <a:pt x="2522" y="6"/>
                </a:lnTo>
                <a:lnTo>
                  <a:pt x="2524" y="6"/>
                </a:lnTo>
                <a:lnTo>
                  <a:pt x="2536" y="6"/>
                </a:lnTo>
                <a:lnTo>
                  <a:pt x="2540" y="6"/>
                </a:lnTo>
                <a:lnTo>
                  <a:pt x="2546" y="6"/>
                </a:lnTo>
                <a:lnTo>
                  <a:pt x="2548" y="6"/>
                </a:lnTo>
                <a:lnTo>
                  <a:pt x="2550" y="6"/>
                </a:lnTo>
                <a:lnTo>
                  <a:pt x="2554" y="6"/>
                </a:lnTo>
                <a:lnTo>
                  <a:pt x="2558" y="6"/>
                </a:lnTo>
                <a:lnTo>
                  <a:pt x="2564" y="6"/>
                </a:lnTo>
                <a:lnTo>
                  <a:pt x="2588" y="6"/>
                </a:lnTo>
                <a:lnTo>
                  <a:pt x="2590" y="6"/>
                </a:lnTo>
                <a:lnTo>
                  <a:pt x="2592" y="6"/>
                </a:lnTo>
                <a:lnTo>
                  <a:pt x="2594" y="6"/>
                </a:lnTo>
                <a:lnTo>
                  <a:pt x="2596" y="6"/>
                </a:lnTo>
                <a:lnTo>
                  <a:pt x="2598" y="6"/>
                </a:lnTo>
                <a:lnTo>
                  <a:pt x="2600" y="6"/>
                </a:lnTo>
                <a:lnTo>
                  <a:pt x="2602" y="6"/>
                </a:lnTo>
                <a:lnTo>
                  <a:pt x="2604" y="6"/>
                </a:lnTo>
                <a:lnTo>
                  <a:pt x="2606" y="6"/>
                </a:lnTo>
                <a:lnTo>
                  <a:pt x="2610" y="6"/>
                </a:lnTo>
                <a:lnTo>
                  <a:pt x="2612" y="6"/>
                </a:lnTo>
                <a:lnTo>
                  <a:pt x="2618" y="6"/>
                </a:lnTo>
                <a:lnTo>
                  <a:pt x="2626" y="6"/>
                </a:lnTo>
                <a:lnTo>
                  <a:pt x="2632" y="6"/>
                </a:lnTo>
                <a:lnTo>
                  <a:pt x="2636" y="6"/>
                </a:lnTo>
                <a:lnTo>
                  <a:pt x="2638" y="6"/>
                </a:lnTo>
                <a:lnTo>
                  <a:pt x="2640" y="6"/>
                </a:lnTo>
                <a:lnTo>
                  <a:pt x="2642" y="6"/>
                </a:lnTo>
                <a:lnTo>
                  <a:pt x="2644" y="6"/>
                </a:lnTo>
                <a:lnTo>
                  <a:pt x="2646" y="6"/>
                </a:lnTo>
                <a:lnTo>
                  <a:pt x="2648" y="6"/>
                </a:lnTo>
                <a:lnTo>
                  <a:pt x="2650" y="6"/>
                </a:lnTo>
                <a:lnTo>
                  <a:pt x="2652" y="6"/>
                </a:lnTo>
                <a:lnTo>
                  <a:pt x="2654" y="6"/>
                </a:lnTo>
                <a:lnTo>
                  <a:pt x="2658" y="6"/>
                </a:lnTo>
                <a:lnTo>
                  <a:pt x="2660" y="6"/>
                </a:lnTo>
                <a:lnTo>
                  <a:pt x="2660" y="6"/>
                </a:lnTo>
                <a:lnTo>
                  <a:pt x="2662" y="6"/>
                </a:lnTo>
                <a:lnTo>
                  <a:pt x="2664" y="6"/>
                </a:lnTo>
                <a:lnTo>
                  <a:pt x="2666" y="6"/>
                </a:lnTo>
                <a:lnTo>
                  <a:pt x="2668" y="6"/>
                </a:lnTo>
                <a:lnTo>
                  <a:pt x="2670" y="6"/>
                </a:lnTo>
                <a:lnTo>
                  <a:pt x="2672" y="6"/>
                </a:lnTo>
                <a:lnTo>
                  <a:pt x="2674" y="6"/>
                </a:lnTo>
                <a:lnTo>
                  <a:pt x="2676" y="6"/>
                </a:lnTo>
                <a:lnTo>
                  <a:pt x="2680" y="6"/>
                </a:lnTo>
                <a:lnTo>
                  <a:pt x="2682" y="6"/>
                </a:lnTo>
                <a:lnTo>
                  <a:pt x="2684" y="6"/>
                </a:lnTo>
                <a:lnTo>
                  <a:pt x="2686" y="6"/>
                </a:lnTo>
                <a:lnTo>
                  <a:pt x="2688" y="6"/>
                </a:lnTo>
                <a:lnTo>
                  <a:pt x="2690" y="6"/>
                </a:lnTo>
                <a:lnTo>
                  <a:pt x="2692" y="6"/>
                </a:lnTo>
                <a:lnTo>
                  <a:pt x="2694" y="6"/>
                </a:lnTo>
                <a:lnTo>
                  <a:pt x="2696" y="6"/>
                </a:lnTo>
                <a:lnTo>
                  <a:pt x="2698" y="6"/>
                </a:lnTo>
                <a:lnTo>
                  <a:pt x="2700" y="6"/>
                </a:lnTo>
                <a:lnTo>
                  <a:pt x="2702" y="6"/>
                </a:lnTo>
                <a:lnTo>
                  <a:pt x="2704" y="6"/>
                </a:lnTo>
                <a:lnTo>
                  <a:pt x="2706" y="6"/>
                </a:lnTo>
                <a:lnTo>
                  <a:pt x="2708" y="6"/>
                </a:lnTo>
                <a:lnTo>
                  <a:pt x="2708" y="6"/>
                </a:lnTo>
                <a:lnTo>
                  <a:pt x="2710" y="6"/>
                </a:lnTo>
                <a:lnTo>
                  <a:pt x="2714" y="6"/>
                </a:lnTo>
                <a:lnTo>
                  <a:pt x="2716" y="6"/>
                </a:lnTo>
                <a:lnTo>
                  <a:pt x="2718" y="6"/>
                </a:lnTo>
                <a:lnTo>
                  <a:pt x="2720" y="6"/>
                </a:lnTo>
                <a:lnTo>
                  <a:pt x="2722" y="6"/>
                </a:lnTo>
                <a:lnTo>
                  <a:pt x="2724" y="6"/>
                </a:lnTo>
                <a:lnTo>
                  <a:pt x="2726" y="6"/>
                </a:lnTo>
                <a:lnTo>
                  <a:pt x="2728" y="6"/>
                </a:lnTo>
                <a:lnTo>
                  <a:pt x="2730" y="6"/>
                </a:lnTo>
                <a:lnTo>
                  <a:pt x="2732" y="6"/>
                </a:lnTo>
                <a:lnTo>
                  <a:pt x="2734" y="6"/>
                </a:lnTo>
                <a:lnTo>
                  <a:pt x="2736" y="6"/>
                </a:lnTo>
                <a:lnTo>
                  <a:pt x="2738" y="6"/>
                </a:lnTo>
                <a:lnTo>
                  <a:pt x="2740" y="6"/>
                </a:lnTo>
                <a:lnTo>
                  <a:pt x="2742" y="6"/>
                </a:lnTo>
                <a:lnTo>
                  <a:pt x="2744" y="6"/>
                </a:lnTo>
                <a:lnTo>
                  <a:pt x="2746" y="6"/>
                </a:lnTo>
                <a:lnTo>
                  <a:pt x="2748" y="6"/>
                </a:lnTo>
                <a:lnTo>
                  <a:pt x="2750" y="6"/>
                </a:lnTo>
                <a:lnTo>
                  <a:pt x="2752" y="6"/>
                </a:lnTo>
                <a:lnTo>
                  <a:pt x="2756" y="6"/>
                </a:lnTo>
                <a:lnTo>
                  <a:pt x="2758" y="6"/>
                </a:lnTo>
                <a:lnTo>
                  <a:pt x="2760" y="6"/>
                </a:lnTo>
                <a:lnTo>
                  <a:pt x="2762" y="6"/>
                </a:lnTo>
                <a:lnTo>
                  <a:pt x="2764" y="6"/>
                </a:lnTo>
                <a:lnTo>
                  <a:pt x="2766" y="6"/>
                </a:lnTo>
                <a:lnTo>
                  <a:pt x="2774" y="6"/>
                </a:lnTo>
                <a:lnTo>
                  <a:pt x="2780" y="6"/>
                </a:lnTo>
                <a:lnTo>
                  <a:pt x="2788" y="6"/>
                </a:lnTo>
                <a:lnTo>
                  <a:pt x="2790" y="6"/>
                </a:lnTo>
                <a:lnTo>
                  <a:pt x="2794" y="6"/>
                </a:lnTo>
                <a:lnTo>
                  <a:pt x="2796" y="6"/>
                </a:lnTo>
                <a:lnTo>
                  <a:pt x="2798" y="6"/>
                </a:lnTo>
                <a:lnTo>
                  <a:pt x="2802" y="6"/>
                </a:lnTo>
                <a:lnTo>
                  <a:pt x="2804" y="6"/>
                </a:lnTo>
                <a:lnTo>
                  <a:pt x="2806" y="6"/>
                </a:lnTo>
                <a:lnTo>
                  <a:pt x="2810" y="6"/>
                </a:lnTo>
                <a:lnTo>
                  <a:pt x="2812" y="6"/>
                </a:lnTo>
                <a:lnTo>
                  <a:pt x="2816" y="6"/>
                </a:lnTo>
                <a:lnTo>
                  <a:pt x="2820" y="6"/>
                </a:lnTo>
                <a:lnTo>
                  <a:pt x="2822" y="6"/>
                </a:lnTo>
                <a:lnTo>
                  <a:pt x="2824" y="6"/>
                </a:lnTo>
                <a:lnTo>
                  <a:pt x="2826" y="6"/>
                </a:lnTo>
                <a:lnTo>
                  <a:pt x="2828" y="6"/>
                </a:lnTo>
                <a:lnTo>
                  <a:pt x="2830" y="6"/>
                </a:lnTo>
                <a:lnTo>
                  <a:pt x="2832" y="6"/>
                </a:lnTo>
                <a:lnTo>
                  <a:pt x="2834" y="6"/>
                </a:lnTo>
                <a:lnTo>
                  <a:pt x="2836" y="6"/>
                </a:lnTo>
                <a:lnTo>
                  <a:pt x="2838" y="6"/>
                </a:lnTo>
                <a:lnTo>
                  <a:pt x="2840" y="6"/>
                </a:lnTo>
                <a:lnTo>
                  <a:pt x="2842" y="6"/>
                </a:lnTo>
                <a:lnTo>
                  <a:pt x="2846" y="6"/>
                </a:lnTo>
                <a:lnTo>
                  <a:pt x="2848" y="6"/>
                </a:lnTo>
                <a:lnTo>
                  <a:pt x="2850" y="6"/>
                </a:lnTo>
                <a:lnTo>
                  <a:pt x="2852" y="6"/>
                </a:lnTo>
                <a:lnTo>
                  <a:pt x="2854" y="6"/>
                </a:lnTo>
                <a:lnTo>
                  <a:pt x="2856" y="6"/>
                </a:lnTo>
                <a:lnTo>
                  <a:pt x="2858" y="6"/>
                </a:lnTo>
                <a:lnTo>
                  <a:pt x="2860" y="6"/>
                </a:lnTo>
                <a:lnTo>
                  <a:pt x="2862" y="6"/>
                </a:lnTo>
                <a:lnTo>
                  <a:pt x="2864" y="6"/>
                </a:lnTo>
                <a:lnTo>
                  <a:pt x="2866" y="6"/>
                </a:lnTo>
                <a:lnTo>
                  <a:pt x="2868" y="6"/>
                </a:lnTo>
                <a:lnTo>
                  <a:pt x="2870" y="6"/>
                </a:lnTo>
                <a:lnTo>
                  <a:pt x="2872" y="6"/>
                </a:lnTo>
                <a:lnTo>
                  <a:pt x="2874" y="6"/>
                </a:lnTo>
                <a:lnTo>
                  <a:pt x="2876" y="6"/>
                </a:lnTo>
                <a:lnTo>
                  <a:pt x="2878" y="6"/>
                </a:lnTo>
                <a:lnTo>
                  <a:pt x="2880" y="6"/>
                </a:lnTo>
                <a:lnTo>
                  <a:pt x="2882" y="6"/>
                </a:lnTo>
                <a:lnTo>
                  <a:pt x="2884" y="6"/>
                </a:lnTo>
                <a:lnTo>
                  <a:pt x="2886" y="6"/>
                </a:lnTo>
                <a:lnTo>
                  <a:pt x="2888" y="6"/>
                </a:lnTo>
                <a:lnTo>
                  <a:pt x="2890" y="6"/>
                </a:lnTo>
                <a:lnTo>
                  <a:pt x="2892" y="6"/>
                </a:lnTo>
                <a:lnTo>
                  <a:pt x="2894" y="6"/>
                </a:lnTo>
                <a:lnTo>
                  <a:pt x="2896" y="6"/>
                </a:lnTo>
                <a:lnTo>
                  <a:pt x="2898" y="6"/>
                </a:lnTo>
                <a:lnTo>
                  <a:pt x="2900" y="6"/>
                </a:lnTo>
                <a:lnTo>
                  <a:pt x="2900" y="6"/>
                </a:lnTo>
                <a:lnTo>
                  <a:pt x="2902" y="6"/>
                </a:lnTo>
                <a:lnTo>
                  <a:pt x="2904" y="6"/>
                </a:lnTo>
                <a:lnTo>
                  <a:pt x="2906" y="6"/>
                </a:lnTo>
                <a:lnTo>
                  <a:pt x="2908" y="6"/>
                </a:lnTo>
                <a:lnTo>
                  <a:pt x="2912" y="6"/>
                </a:lnTo>
                <a:lnTo>
                  <a:pt x="2914" y="6"/>
                </a:lnTo>
                <a:lnTo>
                  <a:pt x="2916" y="6"/>
                </a:lnTo>
                <a:lnTo>
                  <a:pt x="2918" y="6"/>
                </a:lnTo>
                <a:lnTo>
                  <a:pt x="2920" y="6"/>
                </a:lnTo>
                <a:lnTo>
                  <a:pt x="2922" y="6"/>
                </a:lnTo>
                <a:lnTo>
                  <a:pt x="2924" y="6"/>
                </a:lnTo>
                <a:lnTo>
                  <a:pt x="2926" y="6"/>
                </a:lnTo>
                <a:lnTo>
                  <a:pt x="2928" y="6"/>
                </a:lnTo>
                <a:lnTo>
                  <a:pt x="2930" y="6"/>
                </a:lnTo>
                <a:lnTo>
                  <a:pt x="2932" y="6"/>
                </a:lnTo>
                <a:lnTo>
                  <a:pt x="2934" y="6"/>
                </a:lnTo>
                <a:lnTo>
                  <a:pt x="2936" y="6"/>
                </a:lnTo>
                <a:lnTo>
                  <a:pt x="2938" y="6"/>
                </a:lnTo>
                <a:lnTo>
                  <a:pt x="2942" y="6"/>
                </a:lnTo>
                <a:lnTo>
                  <a:pt x="2944" y="6"/>
                </a:lnTo>
                <a:lnTo>
                  <a:pt x="2948" y="6"/>
                </a:lnTo>
                <a:lnTo>
                  <a:pt x="2950" y="6"/>
                </a:lnTo>
                <a:lnTo>
                  <a:pt x="2952" y="6"/>
                </a:lnTo>
                <a:lnTo>
                  <a:pt x="2954" y="6"/>
                </a:lnTo>
                <a:lnTo>
                  <a:pt x="2956" y="6"/>
                </a:lnTo>
                <a:lnTo>
                  <a:pt x="2960" y="6"/>
                </a:lnTo>
                <a:lnTo>
                  <a:pt x="2970" y="6"/>
                </a:lnTo>
                <a:lnTo>
                  <a:pt x="2976" y="6"/>
                </a:lnTo>
                <a:lnTo>
                  <a:pt x="2978" y="6"/>
                </a:lnTo>
                <a:lnTo>
                  <a:pt x="2980" y="6"/>
                </a:lnTo>
                <a:lnTo>
                  <a:pt x="2982" y="6"/>
                </a:lnTo>
                <a:lnTo>
                  <a:pt x="2984" y="6"/>
                </a:lnTo>
                <a:lnTo>
                  <a:pt x="2988" y="6"/>
                </a:lnTo>
                <a:lnTo>
                  <a:pt x="2992" y="6"/>
                </a:lnTo>
                <a:lnTo>
                  <a:pt x="2996" y="6"/>
                </a:lnTo>
                <a:lnTo>
                  <a:pt x="3004" y="6"/>
                </a:lnTo>
                <a:lnTo>
                  <a:pt x="3008" y="6"/>
                </a:lnTo>
                <a:lnTo>
                  <a:pt x="3014" y="6"/>
                </a:lnTo>
                <a:lnTo>
                  <a:pt x="3016" y="6"/>
                </a:lnTo>
                <a:lnTo>
                  <a:pt x="3020" y="6"/>
                </a:lnTo>
                <a:lnTo>
                  <a:pt x="3022" y="6"/>
                </a:lnTo>
                <a:lnTo>
                  <a:pt x="3024" y="6"/>
                </a:lnTo>
                <a:lnTo>
                  <a:pt x="3026" y="6"/>
                </a:lnTo>
                <a:lnTo>
                  <a:pt x="3028" y="6"/>
                </a:lnTo>
                <a:lnTo>
                  <a:pt x="3030" y="6"/>
                </a:lnTo>
                <a:lnTo>
                  <a:pt x="3032" y="6"/>
                </a:lnTo>
                <a:lnTo>
                  <a:pt x="3034" y="6"/>
                </a:lnTo>
                <a:lnTo>
                  <a:pt x="3036" y="6"/>
                </a:lnTo>
                <a:lnTo>
                  <a:pt x="3038" y="6"/>
                </a:lnTo>
                <a:lnTo>
                  <a:pt x="3040" y="6"/>
                </a:lnTo>
                <a:lnTo>
                  <a:pt x="3042" y="6"/>
                </a:lnTo>
                <a:lnTo>
                  <a:pt x="3044" y="6"/>
                </a:lnTo>
                <a:lnTo>
                  <a:pt x="3044" y="6"/>
                </a:lnTo>
                <a:lnTo>
                  <a:pt x="3046" y="6"/>
                </a:lnTo>
                <a:lnTo>
                  <a:pt x="3048" y="6"/>
                </a:lnTo>
                <a:lnTo>
                  <a:pt x="3050" y="6"/>
                </a:lnTo>
                <a:lnTo>
                  <a:pt x="3052" y="6"/>
                </a:lnTo>
                <a:lnTo>
                  <a:pt x="3054" y="6"/>
                </a:lnTo>
                <a:lnTo>
                  <a:pt x="3056" y="6"/>
                </a:lnTo>
                <a:lnTo>
                  <a:pt x="3058" y="6"/>
                </a:lnTo>
                <a:lnTo>
                  <a:pt x="3060" y="6"/>
                </a:lnTo>
                <a:lnTo>
                  <a:pt x="3062" y="6"/>
                </a:lnTo>
                <a:lnTo>
                  <a:pt x="3066" y="6"/>
                </a:lnTo>
                <a:lnTo>
                  <a:pt x="3068" y="6"/>
                </a:lnTo>
                <a:lnTo>
                  <a:pt x="3070" y="6"/>
                </a:lnTo>
                <a:lnTo>
                  <a:pt x="3072" y="6"/>
                </a:lnTo>
                <a:lnTo>
                  <a:pt x="3074" y="6"/>
                </a:lnTo>
                <a:lnTo>
                  <a:pt x="3076" y="6"/>
                </a:lnTo>
                <a:lnTo>
                  <a:pt x="3078" y="6"/>
                </a:lnTo>
                <a:lnTo>
                  <a:pt x="3080" y="6"/>
                </a:lnTo>
                <a:lnTo>
                  <a:pt x="3082" y="6"/>
                </a:lnTo>
                <a:lnTo>
                  <a:pt x="3084" y="6"/>
                </a:lnTo>
                <a:lnTo>
                  <a:pt x="3086" y="6"/>
                </a:lnTo>
                <a:lnTo>
                  <a:pt x="3088" y="6"/>
                </a:lnTo>
                <a:lnTo>
                  <a:pt x="3090" y="6"/>
                </a:lnTo>
                <a:lnTo>
                  <a:pt x="3092" y="6"/>
                </a:lnTo>
                <a:lnTo>
                  <a:pt x="3094" y="6"/>
                </a:lnTo>
                <a:lnTo>
                  <a:pt x="3096" y="6"/>
                </a:lnTo>
                <a:lnTo>
                  <a:pt x="3098" y="6"/>
                </a:lnTo>
                <a:lnTo>
                  <a:pt x="3100" y="6"/>
                </a:lnTo>
                <a:lnTo>
                  <a:pt x="3102" y="6"/>
                </a:lnTo>
                <a:lnTo>
                  <a:pt x="3104" y="6"/>
                </a:lnTo>
                <a:lnTo>
                  <a:pt x="3106" y="6"/>
                </a:lnTo>
                <a:lnTo>
                  <a:pt x="3108" y="6"/>
                </a:lnTo>
                <a:lnTo>
                  <a:pt x="3110" y="6"/>
                </a:lnTo>
                <a:lnTo>
                  <a:pt x="3112" y="6"/>
                </a:lnTo>
                <a:lnTo>
                  <a:pt x="3114" y="6"/>
                </a:lnTo>
                <a:lnTo>
                  <a:pt x="3116" y="6"/>
                </a:lnTo>
                <a:lnTo>
                  <a:pt x="3118" y="6"/>
                </a:lnTo>
                <a:lnTo>
                  <a:pt x="3120" y="6"/>
                </a:lnTo>
                <a:lnTo>
                  <a:pt x="3122" y="6"/>
                </a:lnTo>
                <a:lnTo>
                  <a:pt x="3126" y="6"/>
                </a:lnTo>
                <a:lnTo>
                  <a:pt x="3128" y="6"/>
                </a:lnTo>
                <a:lnTo>
                  <a:pt x="3130" y="6"/>
                </a:lnTo>
                <a:lnTo>
                  <a:pt x="3136" y="6"/>
                </a:lnTo>
                <a:lnTo>
                  <a:pt x="3138" y="6"/>
                </a:lnTo>
                <a:lnTo>
                  <a:pt x="3140" y="6"/>
                </a:lnTo>
                <a:lnTo>
                  <a:pt x="3142" y="6"/>
                </a:lnTo>
                <a:lnTo>
                  <a:pt x="3142" y="6"/>
                </a:lnTo>
                <a:lnTo>
                  <a:pt x="3144" y="6"/>
                </a:lnTo>
                <a:lnTo>
                  <a:pt x="3146" y="6"/>
                </a:lnTo>
                <a:lnTo>
                  <a:pt x="3148" y="6"/>
                </a:lnTo>
                <a:lnTo>
                  <a:pt x="3150" y="6"/>
                </a:lnTo>
                <a:lnTo>
                  <a:pt x="3152" y="6"/>
                </a:lnTo>
                <a:lnTo>
                  <a:pt x="3152" y="10"/>
                </a:lnTo>
                <a:lnTo>
                  <a:pt x="3152" y="12"/>
                </a:lnTo>
                <a:lnTo>
                  <a:pt x="3152" y="14"/>
                </a:lnTo>
                <a:lnTo>
                  <a:pt x="3152" y="16"/>
                </a:lnTo>
                <a:lnTo>
                  <a:pt x="3152" y="18"/>
                </a:lnTo>
                <a:lnTo>
                  <a:pt x="3150" y="20"/>
                </a:lnTo>
                <a:lnTo>
                  <a:pt x="3150" y="22"/>
                </a:lnTo>
                <a:lnTo>
                  <a:pt x="3152" y="22"/>
                </a:lnTo>
                <a:lnTo>
                  <a:pt x="3152" y="24"/>
                </a:lnTo>
                <a:lnTo>
                  <a:pt x="3150" y="24"/>
                </a:lnTo>
                <a:lnTo>
                  <a:pt x="3150" y="26"/>
                </a:lnTo>
                <a:lnTo>
                  <a:pt x="3150" y="28"/>
                </a:lnTo>
                <a:lnTo>
                  <a:pt x="3150" y="32"/>
                </a:lnTo>
                <a:lnTo>
                  <a:pt x="3150" y="34"/>
                </a:lnTo>
                <a:lnTo>
                  <a:pt x="3150" y="40"/>
                </a:lnTo>
                <a:lnTo>
                  <a:pt x="3148" y="44"/>
                </a:lnTo>
                <a:lnTo>
                  <a:pt x="3148" y="48"/>
                </a:lnTo>
                <a:lnTo>
                  <a:pt x="3148" y="50"/>
                </a:lnTo>
                <a:lnTo>
                  <a:pt x="3148" y="52"/>
                </a:lnTo>
                <a:lnTo>
                  <a:pt x="3148" y="56"/>
                </a:lnTo>
                <a:lnTo>
                  <a:pt x="3148" y="58"/>
                </a:lnTo>
                <a:lnTo>
                  <a:pt x="3148" y="60"/>
                </a:lnTo>
                <a:lnTo>
                  <a:pt x="3148" y="62"/>
                </a:lnTo>
                <a:lnTo>
                  <a:pt x="3146" y="64"/>
                </a:lnTo>
                <a:lnTo>
                  <a:pt x="3146" y="66"/>
                </a:lnTo>
                <a:lnTo>
                  <a:pt x="3146" y="70"/>
                </a:lnTo>
                <a:lnTo>
                  <a:pt x="3146" y="72"/>
                </a:lnTo>
                <a:lnTo>
                  <a:pt x="3144" y="74"/>
                </a:lnTo>
                <a:lnTo>
                  <a:pt x="3144" y="76"/>
                </a:lnTo>
                <a:lnTo>
                  <a:pt x="3142" y="78"/>
                </a:lnTo>
                <a:lnTo>
                  <a:pt x="3142" y="78"/>
                </a:lnTo>
                <a:lnTo>
                  <a:pt x="3142" y="80"/>
                </a:lnTo>
                <a:lnTo>
                  <a:pt x="3140" y="80"/>
                </a:lnTo>
                <a:lnTo>
                  <a:pt x="3140" y="82"/>
                </a:lnTo>
                <a:lnTo>
                  <a:pt x="3138" y="84"/>
                </a:lnTo>
                <a:lnTo>
                  <a:pt x="3136" y="86"/>
                </a:lnTo>
                <a:lnTo>
                  <a:pt x="3136" y="88"/>
                </a:lnTo>
                <a:lnTo>
                  <a:pt x="3134" y="88"/>
                </a:lnTo>
                <a:lnTo>
                  <a:pt x="3132" y="90"/>
                </a:lnTo>
                <a:lnTo>
                  <a:pt x="3128" y="94"/>
                </a:lnTo>
                <a:lnTo>
                  <a:pt x="3126" y="96"/>
                </a:lnTo>
                <a:lnTo>
                  <a:pt x="3126" y="98"/>
                </a:lnTo>
                <a:lnTo>
                  <a:pt x="3126" y="100"/>
                </a:lnTo>
                <a:lnTo>
                  <a:pt x="3124" y="102"/>
                </a:lnTo>
                <a:lnTo>
                  <a:pt x="3122" y="102"/>
                </a:lnTo>
                <a:lnTo>
                  <a:pt x="3122" y="104"/>
                </a:lnTo>
                <a:lnTo>
                  <a:pt x="3122" y="106"/>
                </a:lnTo>
                <a:lnTo>
                  <a:pt x="3122" y="108"/>
                </a:lnTo>
                <a:lnTo>
                  <a:pt x="3122" y="112"/>
                </a:lnTo>
                <a:lnTo>
                  <a:pt x="3120" y="114"/>
                </a:lnTo>
                <a:lnTo>
                  <a:pt x="3118" y="114"/>
                </a:lnTo>
                <a:lnTo>
                  <a:pt x="3118" y="116"/>
                </a:lnTo>
                <a:lnTo>
                  <a:pt x="3116" y="118"/>
                </a:lnTo>
                <a:lnTo>
                  <a:pt x="3114" y="120"/>
                </a:lnTo>
                <a:lnTo>
                  <a:pt x="3114" y="122"/>
                </a:lnTo>
                <a:lnTo>
                  <a:pt x="3112" y="122"/>
                </a:lnTo>
                <a:lnTo>
                  <a:pt x="3112" y="124"/>
                </a:lnTo>
                <a:lnTo>
                  <a:pt x="3108" y="126"/>
                </a:lnTo>
                <a:lnTo>
                  <a:pt x="3108" y="128"/>
                </a:lnTo>
                <a:lnTo>
                  <a:pt x="3104" y="128"/>
                </a:lnTo>
                <a:lnTo>
                  <a:pt x="3104" y="130"/>
                </a:lnTo>
                <a:lnTo>
                  <a:pt x="3102" y="130"/>
                </a:lnTo>
                <a:lnTo>
                  <a:pt x="3100" y="132"/>
                </a:lnTo>
                <a:lnTo>
                  <a:pt x="3098" y="132"/>
                </a:lnTo>
                <a:lnTo>
                  <a:pt x="3096" y="134"/>
                </a:lnTo>
                <a:lnTo>
                  <a:pt x="3092" y="136"/>
                </a:lnTo>
                <a:lnTo>
                  <a:pt x="3092" y="140"/>
                </a:lnTo>
                <a:lnTo>
                  <a:pt x="3090" y="140"/>
                </a:lnTo>
                <a:lnTo>
                  <a:pt x="3088" y="142"/>
                </a:lnTo>
                <a:lnTo>
                  <a:pt x="3086" y="144"/>
                </a:lnTo>
                <a:lnTo>
                  <a:pt x="3082" y="144"/>
                </a:lnTo>
                <a:lnTo>
                  <a:pt x="3082" y="146"/>
                </a:lnTo>
                <a:lnTo>
                  <a:pt x="3080" y="146"/>
                </a:lnTo>
                <a:lnTo>
                  <a:pt x="3078" y="146"/>
                </a:lnTo>
                <a:lnTo>
                  <a:pt x="3076" y="148"/>
                </a:lnTo>
                <a:lnTo>
                  <a:pt x="3074" y="152"/>
                </a:lnTo>
                <a:lnTo>
                  <a:pt x="3070" y="154"/>
                </a:lnTo>
                <a:lnTo>
                  <a:pt x="3070" y="156"/>
                </a:lnTo>
                <a:lnTo>
                  <a:pt x="3068" y="156"/>
                </a:lnTo>
                <a:lnTo>
                  <a:pt x="3066" y="160"/>
                </a:lnTo>
                <a:lnTo>
                  <a:pt x="3064" y="160"/>
                </a:lnTo>
                <a:lnTo>
                  <a:pt x="3062" y="160"/>
                </a:lnTo>
                <a:lnTo>
                  <a:pt x="3060" y="164"/>
                </a:lnTo>
                <a:lnTo>
                  <a:pt x="3058" y="166"/>
                </a:lnTo>
                <a:lnTo>
                  <a:pt x="3056" y="168"/>
                </a:lnTo>
                <a:lnTo>
                  <a:pt x="3052" y="170"/>
                </a:lnTo>
                <a:lnTo>
                  <a:pt x="3050" y="170"/>
                </a:lnTo>
                <a:lnTo>
                  <a:pt x="3046" y="174"/>
                </a:lnTo>
                <a:lnTo>
                  <a:pt x="3044" y="176"/>
                </a:lnTo>
                <a:lnTo>
                  <a:pt x="3042" y="178"/>
                </a:lnTo>
                <a:lnTo>
                  <a:pt x="3040" y="178"/>
                </a:lnTo>
                <a:lnTo>
                  <a:pt x="3038" y="180"/>
                </a:lnTo>
                <a:lnTo>
                  <a:pt x="3036" y="182"/>
                </a:lnTo>
                <a:lnTo>
                  <a:pt x="3036" y="182"/>
                </a:lnTo>
                <a:lnTo>
                  <a:pt x="3034" y="184"/>
                </a:lnTo>
                <a:lnTo>
                  <a:pt x="3034" y="188"/>
                </a:lnTo>
                <a:lnTo>
                  <a:pt x="3034" y="190"/>
                </a:lnTo>
                <a:lnTo>
                  <a:pt x="3032" y="192"/>
                </a:lnTo>
                <a:lnTo>
                  <a:pt x="3032" y="194"/>
                </a:lnTo>
                <a:lnTo>
                  <a:pt x="3032" y="201"/>
                </a:lnTo>
                <a:lnTo>
                  <a:pt x="3032" y="203"/>
                </a:lnTo>
                <a:lnTo>
                  <a:pt x="3032" y="205"/>
                </a:lnTo>
                <a:lnTo>
                  <a:pt x="3034" y="211"/>
                </a:lnTo>
                <a:lnTo>
                  <a:pt x="3038" y="217"/>
                </a:lnTo>
                <a:lnTo>
                  <a:pt x="3040" y="217"/>
                </a:lnTo>
                <a:lnTo>
                  <a:pt x="3044" y="221"/>
                </a:lnTo>
                <a:lnTo>
                  <a:pt x="3044" y="223"/>
                </a:lnTo>
                <a:lnTo>
                  <a:pt x="3044" y="225"/>
                </a:lnTo>
                <a:lnTo>
                  <a:pt x="3046" y="225"/>
                </a:lnTo>
                <a:lnTo>
                  <a:pt x="3046" y="227"/>
                </a:lnTo>
                <a:lnTo>
                  <a:pt x="3048" y="229"/>
                </a:lnTo>
                <a:lnTo>
                  <a:pt x="3048" y="231"/>
                </a:lnTo>
                <a:lnTo>
                  <a:pt x="3050" y="231"/>
                </a:lnTo>
                <a:lnTo>
                  <a:pt x="3052" y="233"/>
                </a:lnTo>
                <a:lnTo>
                  <a:pt x="3052" y="235"/>
                </a:lnTo>
                <a:lnTo>
                  <a:pt x="3054" y="235"/>
                </a:lnTo>
                <a:lnTo>
                  <a:pt x="3054" y="237"/>
                </a:lnTo>
                <a:lnTo>
                  <a:pt x="3056" y="239"/>
                </a:lnTo>
                <a:lnTo>
                  <a:pt x="3058" y="243"/>
                </a:lnTo>
                <a:lnTo>
                  <a:pt x="3060" y="245"/>
                </a:lnTo>
                <a:lnTo>
                  <a:pt x="3060" y="247"/>
                </a:lnTo>
                <a:lnTo>
                  <a:pt x="3062" y="249"/>
                </a:lnTo>
                <a:lnTo>
                  <a:pt x="3064" y="251"/>
                </a:lnTo>
                <a:lnTo>
                  <a:pt x="3066" y="253"/>
                </a:lnTo>
                <a:lnTo>
                  <a:pt x="3066" y="255"/>
                </a:lnTo>
                <a:lnTo>
                  <a:pt x="3068" y="257"/>
                </a:lnTo>
                <a:lnTo>
                  <a:pt x="3070" y="259"/>
                </a:lnTo>
                <a:lnTo>
                  <a:pt x="3070" y="261"/>
                </a:lnTo>
                <a:lnTo>
                  <a:pt x="3072" y="263"/>
                </a:lnTo>
                <a:lnTo>
                  <a:pt x="3074" y="269"/>
                </a:lnTo>
                <a:lnTo>
                  <a:pt x="3074" y="271"/>
                </a:lnTo>
                <a:lnTo>
                  <a:pt x="3076" y="273"/>
                </a:lnTo>
                <a:lnTo>
                  <a:pt x="3076" y="275"/>
                </a:lnTo>
                <a:lnTo>
                  <a:pt x="3076" y="277"/>
                </a:lnTo>
                <a:lnTo>
                  <a:pt x="3076" y="279"/>
                </a:lnTo>
                <a:lnTo>
                  <a:pt x="3078" y="279"/>
                </a:lnTo>
                <a:lnTo>
                  <a:pt x="3078" y="279"/>
                </a:lnTo>
                <a:lnTo>
                  <a:pt x="3078" y="281"/>
                </a:lnTo>
                <a:lnTo>
                  <a:pt x="3078" y="283"/>
                </a:lnTo>
                <a:lnTo>
                  <a:pt x="3080" y="283"/>
                </a:lnTo>
                <a:lnTo>
                  <a:pt x="3080" y="285"/>
                </a:lnTo>
                <a:lnTo>
                  <a:pt x="3080" y="287"/>
                </a:lnTo>
                <a:lnTo>
                  <a:pt x="3082" y="291"/>
                </a:lnTo>
                <a:lnTo>
                  <a:pt x="3082" y="293"/>
                </a:lnTo>
                <a:lnTo>
                  <a:pt x="3084" y="295"/>
                </a:lnTo>
                <a:lnTo>
                  <a:pt x="3086" y="297"/>
                </a:lnTo>
                <a:lnTo>
                  <a:pt x="3090" y="303"/>
                </a:lnTo>
                <a:lnTo>
                  <a:pt x="3092" y="309"/>
                </a:lnTo>
                <a:lnTo>
                  <a:pt x="3092" y="309"/>
                </a:lnTo>
                <a:lnTo>
                  <a:pt x="3092" y="311"/>
                </a:lnTo>
                <a:lnTo>
                  <a:pt x="3092" y="313"/>
                </a:lnTo>
                <a:lnTo>
                  <a:pt x="3094" y="313"/>
                </a:lnTo>
                <a:lnTo>
                  <a:pt x="3096" y="317"/>
                </a:lnTo>
                <a:lnTo>
                  <a:pt x="3098" y="319"/>
                </a:lnTo>
                <a:lnTo>
                  <a:pt x="3102" y="323"/>
                </a:lnTo>
                <a:lnTo>
                  <a:pt x="3104" y="323"/>
                </a:lnTo>
                <a:lnTo>
                  <a:pt x="3108" y="323"/>
                </a:lnTo>
                <a:lnTo>
                  <a:pt x="3110" y="325"/>
                </a:lnTo>
                <a:lnTo>
                  <a:pt x="3112" y="325"/>
                </a:lnTo>
                <a:lnTo>
                  <a:pt x="3114" y="325"/>
                </a:lnTo>
                <a:lnTo>
                  <a:pt x="3118" y="325"/>
                </a:lnTo>
                <a:lnTo>
                  <a:pt x="3120" y="325"/>
                </a:lnTo>
                <a:lnTo>
                  <a:pt x="3122" y="325"/>
                </a:lnTo>
                <a:lnTo>
                  <a:pt x="3124" y="325"/>
                </a:lnTo>
                <a:lnTo>
                  <a:pt x="3126" y="325"/>
                </a:lnTo>
                <a:lnTo>
                  <a:pt x="3130" y="325"/>
                </a:lnTo>
                <a:lnTo>
                  <a:pt x="3132" y="325"/>
                </a:lnTo>
                <a:lnTo>
                  <a:pt x="3134" y="327"/>
                </a:lnTo>
                <a:lnTo>
                  <a:pt x="3136" y="327"/>
                </a:lnTo>
                <a:lnTo>
                  <a:pt x="3140" y="327"/>
                </a:lnTo>
                <a:lnTo>
                  <a:pt x="3142" y="329"/>
                </a:lnTo>
                <a:lnTo>
                  <a:pt x="3142" y="329"/>
                </a:lnTo>
                <a:lnTo>
                  <a:pt x="3142" y="331"/>
                </a:lnTo>
                <a:lnTo>
                  <a:pt x="3144" y="331"/>
                </a:lnTo>
                <a:lnTo>
                  <a:pt x="3146" y="333"/>
                </a:lnTo>
                <a:lnTo>
                  <a:pt x="3148" y="335"/>
                </a:lnTo>
                <a:lnTo>
                  <a:pt x="3150" y="337"/>
                </a:lnTo>
                <a:lnTo>
                  <a:pt x="3152" y="337"/>
                </a:lnTo>
                <a:lnTo>
                  <a:pt x="3154" y="337"/>
                </a:lnTo>
                <a:lnTo>
                  <a:pt x="3156" y="337"/>
                </a:lnTo>
                <a:lnTo>
                  <a:pt x="3158" y="339"/>
                </a:lnTo>
                <a:lnTo>
                  <a:pt x="3160" y="339"/>
                </a:lnTo>
                <a:lnTo>
                  <a:pt x="3160" y="341"/>
                </a:lnTo>
                <a:lnTo>
                  <a:pt x="3162" y="341"/>
                </a:lnTo>
                <a:lnTo>
                  <a:pt x="3164" y="341"/>
                </a:lnTo>
                <a:lnTo>
                  <a:pt x="3166" y="341"/>
                </a:lnTo>
                <a:lnTo>
                  <a:pt x="3168" y="343"/>
                </a:lnTo>
                <a:lnTo>
                  <a:pt x="3170" y="343"/>
                </a:lnTo>
                <a:lnTo>
                  <a:pt x="3172" y="343"/>
                </a:lnTo>
                <a:lnTo>
                  <a:pt x="3172" y="345"/>
                </a:lnTo>
                <a:lnTo>
                  <a:pt x="3174" y="345"/>
                </a:lnTo>
                <a:lnTo>
                  <a:pt x="3176" y="347"/>
                </a:lnTo>
                <a:lnTo>
                  <a:pt x="3178" y="347"/>
                </a:lnTo>
                <a:lnTo>
                  <a:pt x="3180" y="349"/>
                </a:lnTo>
                <a:lnTo>
                  <a:pt x="3184" y="351"/>
                </a:lnTo>
                <a:lnTo>
                  <a:pt x="3186" y="355"/>
                </a:lnTo>
                <a:lnTo>
                  <a:pt x="3188" y="357"/>
                </a:lnTo>
                <a:lnTo>
                  <a:pt x="3188" y="359"/>
                </a:lnTo>
                <a:lnTo>
                  <a:pt x="3190" y="361"/>
                </a:lnTo>
                <a:lnTo>
                  <a:pt x="3190" y="363"/>
                </a:lnTo>
                <a:lnTo>
                  <a:pt x="3190" y="367"/>
                </a:lnTo>
                <a:lnTo>
                  <a:pt x="3190" y="369"/>
                </a:lnTo>
                <a:lnTo>
                  <a:pt x="3190" y="369"/>
                </a:lnTo>
                <a:lnTo>
                  <a:pt x="3192" y="373"/>
                </a:lnTo>
                <a:lnTo>
                  <a:pt x="3192" y="375"/>
                </a:lnTo>
                <a:lnTo>
                  <a:pt x="3192" y="377"/>
                </a:lnTo>
                <a:lnTo>
                  <a:pt x="3194" y="379"/>
                </a:lnTo>
                <a:lnTo>
                  <a:pt x="3196" y="381"/>
                </a:lnTo>
                <a:lnTo>
                  <a:pt x="3196" y="383"/>
                </a:lnTo>
                <a:lnTo>
                  <a:pt x="3198" y="387"/>
                </a:lnTo>
                <a:lnTo>
                  <a:pt x="3198" y="389"/>
                </a:lnTo>
                <a:lnTo>
                  <a:pt x="3198" y="393"/>
                </a:lnTo>
                <a:lnTo>
                  <a:pt x="3198" y="409"/>
                </a:lnTo>
                <a:lnTo>
                  <a:pt x="3198" y="447"/>
                </a:lnTo>
                <a:lnTo>
                  <a:pt x="3200" y="521"/>
                </a:lnTo>
                <a:lnTo>
                  <a:pt x="3200" y="527"/>
                </a:lnTo>
                <a:lnTo>
                  <a:pt x="3200" y="535"/>
                </a:lnTo>
                <a:lnTo>
                  <a:pt x="3200" y="565"/>
                </a:lnTo>
                <a:lnTo>
                  <a:pt x="3200" y="581"/>
                </a:lnTo>
                <a:lnTo>
                  <a:pt x="3200" y="601"/>
                </a:lnTo>
                <a:lnTo>
                  <a:pt x="3200" y="607"/>
                </a:lnTo>
                <a:lnTo>
                  <a:pt x="3200" y="676"/>
                </a:lnTo>
                <a:lnTo>
                  <a:pt x="3200" y="684"/>
                </a:lnTo>
                <a:lnTo>
                  <a:pt x="3200" y="692"/>
                </a:lnTo>
                <a:lnTo>
                  <a:pt x="3200" y="724"/>
                </a:lnTo>
                <a:lnTo>
                  <a:pt x="3200" y="736"/>
                </a:lnTo>
                <a:lnTo>
                  <a:pt x="3200" y="760"/>
                </a:lnTo>
                <a:lnTo>
                  <a:pt x="3200" y="766"/>
                </a:lnTo>
                <a:lnTo>
                  <a:pt x="3200" y="770"/>
                </a:lnTo>
                <a:lnTo>
                  <a:pt x="3200" y="788"/>
                </a:lnTo>
                <a:lnTo>
                  <a:pt x="3200" y="822"/>
                </a:lnTo>
                <a:lnTo>
                  <a:pt x="3200" y="840"/>
                </a:lnTo>
                <a:lnTo>
                  <a:pt x="3200" y="842"/>
                </a:lnTo>
                <a:lnTo>
                  <a:pt x="3200" y="862"/>
                </a:lnTo>
                <a:lnTo>
                  <a:pt x="3200" y="866"/>
                </a:lnTo>
                <a:lnTo>
                  <a:pt x="3200" y="870"/>
                </a:lnTo>
                <a:lnTo>
                  <a:pt x="3200" y="900"/>
                </a:lnTo>
                <a:lnTo>
                  <a:pt x="3200" y="926"/>
                </a:lnTo>
                <a:lnTo>
                  <a:pt x="3200" y="1000"/>
                </a:lnTo>
                <a:lnTo>
                  <a:pt x="3200" y="1014"/>
                </a:lnTo>
                <a:lnTo>
                  <a:pt x="3200" y="1016"/>
                </a:lnTo>
                <a:lnTo>
                  <a:pt x="3200" y="1024"/>
                </a:lnTo>
                <a:lnTo>
                  <a:pt x="3198" y="1040"/>
                </a:lnTo>
                <a:lnTo>
                  <a:pt x="3198" y="1044"/>
                </a:lnTo>
                <a:lnTo>
                  <a:pt x="3198" y="1115"/>
                </a:lnTo>
                <a:lnTo>
                  <a:pt x="3198" y="1155"/>
                </a:lnTo>
                <a:lnTo>
                  <a:pt x="3198" y="1159"/>
                </a:lnTo>
                <a:lnTo>
                  <a:pt x="3198" y="1177"/>
                </a:lnTo>
                <a:lnTo>
                  <a:pt x="3198" y="1247"/>
                </a:lnTo>
                <a:lnTo>
                  <a:pt x="3198" y="1275"/>
                </a:lnTo>
                <a:lnTo>
                  <a:pt x="3198" y="1295"/>
                </a:lnTo>
                <a:lnTo>
                  <a:pt x="3198" y="1299"/>
                </a:lnTo>
                <a:lnTo>
                  <a:pt x="3198" y="1307"/>
                </a:lnTo>
                <a:lnTo>
                  <a:pt x="3198" y="1325"/>
                </a:lnTo>
                <a:lnTo>
                  <a:pt x="3198" y="1381"/>
                </a:lnTo>
                <a:lnTo>
                  <a:pt x="3198" y="1387"/>
                </a:lnTo>
                <a:lnTo>
                  <a:pt x="3198" y="1395"/>
                </a:lnTo>
                <a:lnTo>
                  <a:pt x="3198" y="1397"/>
                </a:lnTo>
                <a:lnTo>
                  <a:pt x="3198" y="1399"/>
                </a:lnTo>
                <a:lnTo>
                  <a:pt x="3198" y="1451"/>
                </a:lnTo>
                <a:lnTo>
                  <a:pt x="3176" y="1451"/>
                </a:lnTo>
                <a:lnTo>
                  <a:pt x="3138" y="1451"/>
                </a:lnTo>
                <a:lnTo>
                  <a:pt x="3138" y="1453"/>
                </a:lnTo>
                <a:lnTo>
                  <a:pt x="3140" y="1455"/>
                </a:lnTo>
                <a:lnTo>
                  <a:pt x="3142" y="1455"/>
                </a:lnTo>
                <a:lnTo>
                  <a:pt x="3142" y="1457"/>
                </a:lnTo>
                <a:lnTo>
                  <a:pt x="3144" y="1461"/>
                </a:lnTo>
                <a:lnTo>
                  <a:pt x="3144" y="1472"/>
                </a:lnTo>
                <a:lnTo>
                  <a:pt x="3142" y="1474"/>
                </a:lnTo>
                <a:lnTo>
                  <a:pt x="3142" y="1476"/>
                </a:lnTo>
                <a:lnTo>
                  <a:pt x="3140" y="1478"/>
                </a:lnTo>
                <a:lnTo>
                  <a:pt x="3138" y="1478"/>
                </a:lnTo>
                <a:lnTo>
                  <a:pt x="3138" y="1480"/>
                </a:lnTo>
                <a:lnTo>
                  <a:pt x="3138" y="1480"/>
                </a:lnTo>
                <a:lnTo>
                  <a:pt x="3138" y="1482"/>
                </a:lnTo>
                <a:lnTo>
                  <a:pt x="3142" y="1488"/>
                </a:lnTo>
                <a:lnTo>
                  <a:pt x="3142" y="1490"/>
                </a:lnTo>
                <a:lnTo>
                  <a:pt x="3142" y="1490"/>
                </a:lnTo>
                <a:lnTo>
                  <a:pt x="3144" y="1492"/>
                </a:lnTo>
                <a:lnTo>
                  <a:pt x="3146" y="1492"/>
                </a:lnTo>
                <a:lnTo>
                  <a:pt x="3148" y="1492"/>
                </a:lnTo>
                <a:lnTo>
                  <a:pt x="3150" y="1494"/>
                </a:lnTo>
                <a:lnTo>
                  <a:pt x="3150" y="1496"/>
                </a:lnTo>
                <a:lnTo>
                  <a:pt x="3152" y="1502"/>
                </a:lnTo>
                <a:lnTo>
                  <a:pt x="3156" y="1506"/>
                </a:lnTo>
                <a:lnTo>
                  <a:pt x="3158" y="1508"/>
                </a:lnTo>
                <a:lnTo>
                  <a:pt x="3162" y="1512"/>
                </a:lnTo>
                <a:lnTo>
                  <a:pt x="3166" y="1514"/>
                </a:lnTo>
                <a:lnTo>
                  <a:pt x="3170" y="1514"/>
                </a:lnTo>
                <a:lnTo>
                  <a:pt x="3170" y="1516"/>
                </a:lnTo>
                <a:lnTo>
                  <a:pt x="3170" y="1520"/>
                </a:lnTo>
                <a:lnTo>
                  <a:pt x="3172" y="1524"/>
                </a:lnTo>
                <a:lnTo>
                  <a:pt x="3170" y="1528"/>
                </a:lnTo>
                <a:lnTo>
                  <a:pt x="3170" y="1530"/>
                </a:lnTo>
                <a:lnTo>
                  <a:pt x="3170" y="1538"/>
                </a:lnTo>
                <a:lnTo>
                  <a:pt x="3170" y="1540"/>
                </a:lnTo>
                <a:lnTo>
                  <a:pt x="3170" y="1542"/>
                </a:lnTo>
                <a:lnTo>
                  <a:pt x="3168" y="1548"/>
                </a:lnTo>
                <a:lnTo>
                  <a:pt x="3168" y="1550"/>
                </a:lnTo>
                <a:lnTo>
                  <a:pt x="3168" y="1554"/>
                </a:lnTo>
                <a:lnTo>
                  <a:pt x="3168" y="1556"/>
                </a:lnTo>
                <a:lnTo>
                  <a:pt x="3168" y="1560"/>
                </a:lnTo>
                <a:lnTo>
                  <a:pt x="3168" y="1562"/>
                </a:lnTo>
                <a:lnTo>
                  <a:pt x="3168" y="1564"/>
                </a:lnTo>
                <a:lnTo>
                  <a:pt x="3168" y="1566"/>
                </a:lnTo>
                <a:lnTo>
                  <a:pt x="3166" y="1568"/>
                </a:lnTo>
                <a:lnTo>
                  <a:pt x="3162" y="1572"/>
                </a:lnTo>
                <a:lnTo>
                  <a:pt x="3160" y="1572"/>
                </a:lnTo>
                <a:lnTo>
                  <a:pt x="3158" y="1572"/>
                </a:lnTo>
                <a:lnTo>
                  <a:pt x="3156" y="1572"/>
                </a:lnTo>
                <a:lnTo>
                  <a:pt x="3154" y="1572"/>
                </a:lnTo>
                <a:lnTo>
                  <a:pt x="3150" y="1572"/>
                </a:lnTo>
                <a:lnTo>
                  <a:pt x="3148" y="1570"/>
                </a:lnTo>
                <a:lnTo>
                  <a:pt x="3146" y="1570"/>
                </a:lnTo>
                <a:lnTo>
                  <a:pt x="3144" y="1570"/>
                </a:lnTo>
                <a:lnTo>
                  <a:pt x="3142" y="1570"/>
                </a:lnTo>
                <a:lnTo>
                  <a:pt x="3142" y="1572"/>
                </a:lnTo>
                <a:lnTo>
                  <a:pt x="3144" y="1576"/>
                </a:lnTo>
                <a:lnTo>
                  <a:pt x="3146" y="1580"/>
                </a:lnTo>
                <a:lnTo>
                  <a:pt x="3144" y="1582"/>
                </a:lnTo>
                <a:lnTo>
                  <a:pt x="3144" y="1586"/>
                </a:lnTo>
                <a:lnTo>
                  <a:pt x="3146" y="1588"/>
                </a:lnTo>
                <a:lnTo>
                  <a:pt x="3154" y="1590"/>
                </a:lnTo>
                <a:lnTo>
                  <a:pt x="3156" y="1592"/>
                </a:lnTo>
                <a:lnTo>
                  <a:pt x="3156" y="1590"/>
                </a:lnTo>
                <a:lnTo>
                  <a:pt x="3156" y="1592"/>
                </a:lnTo>
                <a:lnTo>
                  <a:pt x="3158" y="1592"/>
                </a:lnTo>
                <a:lnTo>
                  <a:pt x="3158" y="1594"/>
                </a:lnTo>
                <a:lnTo>
                  <a:pt x="3158" y="1596"/>
                </a:lnTo>
                <a:lnTo>
                  <a:pt x="3158" y="1598"/>
                </a:lnTo>
                <a:lnTo>
                  <a:pt x="3156" y="1600"/>
                </a:lnTo>
                <a:lnTo>
                  <a:pt x="3152" y="1600"/>
                </a:lnTo>
                <a:lnTo>
                  <a:pt x="3150" y="1602"/>
                </a:lnTo>
                <a:lnTo>
                  <a:pt x="3150" y="1606"/>
                </a:lnTo>
                <a:lnTo>
                  <a:pt x="3150" y="1608"/>
                </a:lnTo>
                <a:lnTo>
                  <a:pt x="3152" y="1610"/>
                </a:lnTo>
                <a:lnTo>
                  <a:pt x="3154" y="1612"/>
                </a:lnTo>
                <a:lnTo>
                  <a:pt x="3156" y="1612"/>
                </a:lnTo>
                <a:lnTo>
                  <a:pt x="3160" y="1612"/>
                </a:lnTo>
                <a:lnTo>
                  <a:pt x="3164" y="1614"/>
                </a:lnTo>
                <a:lnTo>
                  <a:pt x="3168" y="1614"/>
                </a:lnTo>
                <a:lnTo>
                  <a:pt x="3170" y="1616"/>
                </a:lnTo>
                <a:lnTo>
                  <a:pt x="3172" y="1616"/>
                </a:lnTo>
                <a:lnTo>
                  <a:pt x="3176" y="1616"/>
                </a:lnTo>
                <a:lnTo>
                  <a:pt x="3178" y="1616"/>
                </a:lnTo>
                <a:lnTo>
                  <a:pt x="3178" y="1614"/>
                </a:lnTo>
                <a:lnTo>
                  <a:pt x="3182" y="1612"/>
                </a:lnTo>
                <a:lnTo>
                  <a:pt x="3186" y="1612"/>
                </a:lnTo>
                <a:lnTo>
                  <a:pt x="3188" y="1612"/>
                </a:lnTo>
                <a:lnTo>
                  <a:pt x="3190" y="1616"/>
                </a:lnTo>
                <a:lnTo>
                  <a:pt x="3190" y="1618"/>
                </a:lnTo>
                <a:lnTo>
                  <a:pt x="3190" y="1620"/>
                </a:lnTo>
                <a:lnTo>
                  <a:pt x="3192" y="1624"/>
                </a:lnTo>
                <a:lnTo>
                  <a:pt x="3192" y="1634"/>
                </a:lnTo>
                <a:lnTo>
                  <a:pt x="3194" y="1638"/>
                </a:lnTo>
                <a:lnTo>
                  <a:pt x="3194" y="1646"/>
                </a:lnTo>
                <a:lnTo>
                  <a:pt x="3194" y="1648"/>
                </a:lnTo>
                <a:lnTo>
                  <a:pt x="3194" y="1652"/>
                </a:lnTo>
                <a:lnTo>
                  <a:pt x="3194" y="1654"/>
                </a:lnTo>
                <a:lnTo>
                  <a:pt x="3196" y="1658"/>
                </a:lnTo>
                <a:lnTo>
                  <a:pt x="3200" y="1660"/>
                </a:lnTo>
                <a:lnTo>
                  <a:pt x="3204" y="1668"/>
                </a:lnTo>
                <a:lnTo>
                  <a:pt x="3204" y="1670"/>
                </a:lnTo>
                <a:lnTo>
                  <a:pt x="3206" y="1672"/>
                </a:lnTo>
                <a:lnTo>
                  <a:pt x="3206" y="1672"/>
                </a:lnTo>
                <a:lnTo>
                  <a:pt x="3204" y="1676"/>
                </a:lnTo>
                <a:lnTo>
                  <a:pt x="3198" y="1684"/>
                </a:lnTo>
                <a:lnTo>
                  <a:pt x="3196" y="1688"/>
                </a:lnTo>
                <a:lnTo>
                  <a:pt x="3196" y="1690"/>
                </a:lnTo>
                <a:lnTo>
                  <a:pt x="3198" y="1690"/>
                </a:lnTo>
                <a:lnTo>
                  <a:pt x="3198" y="1692"/>
                </a:lnTo>
                <a:lnTo>
                  <a:pt x="3198" y="1698"/>
                </a:lnTo>
                <a:lnTo>
                  <a:pt x="3196" y="1704"/>
                </a:lnTo>
                <a:lnTo>
                  <a:pt x="3192" y="1706"/>
                </a:lnTo>
                <a:lnTo>
                  <a:pt x="3190" y="1704"/>
                </a:lnTo>
                <a:lnTo>
                  <a:pt x="3186" y="1710"/>
                </a:lnTo>
                <a:lnTo>
                  <a:pt x="3186" y="1712"/>
                </a:lnTo>
                <a:lnTo>
                  <a:pt x="3184" y="1712"/>
                </a:lnTo>
                <a:lnTo>
                  <a:pt x="3182" y="1712"/>
                </a:lnTo>
                <a:lnTo>
                  <a:pt x="3178" y="1714"/>
                </a:lnTo>
                <a:lnTo>
                  <a:pt x="3176" y="1712"/>
                </a:lnTo>
                <a:lnTo>
                  <a:pt x="3174" y="1716"/>
                </a:lnTo>
                <a:lnTo>
                  <a:pt x="3172" y="1718"/>
                </a:lnTo>
                <a:lnTo>
                  <a:pt x="3172" y="1720"/>
                </a:lnTo>
                <a:lnTo>
                  <a:pt x="3176" y="1720"/>
                </a:lnTo>
                <a:lnTo>
                  <a:pt x="3176" y="1722"/>
                </a:lnTo>
                <a:lnTo>
                  <a:pt x="3178" y="1728"/>
                </a:lnTo>
                <a:lnTo>
                  <a:pt x="3182" y="1732"/>
                </a:lnTo>
                <a:lnTo>
                  <a:pt x="3182" y="1734"/>
                </a:lnTo>
                <a:lnTo>
                  <a:pt x="3182" y="1736"/>
                </a:lnTo>
                <a:lnTo>
                  <a:pt x="3182" y="1738"/>
                </a:lnTo>
                <a:lnTo>
                  <a:pt x="3182" y="1740"/>
                </a:lnTo>
                <a:lnTo>
                  <a:pt x="3180" y="1742"/>
                </a:lnTo>
                <a:lnTo>
                  <a:pt x="3180" y="1744"/>
                </a:lnTo>
                <a:lnTo>
                  <a:pt x="3178" y="1744"/>
                </a:lnTo>
                <a:lnTo>
                  <a:pt x="3174" y="1752"/>
                </a:lnTo>
                <a:lnTo>
                  <a:pt x="3174" y="1756"/>
                </a:lnTo>
                <a:lnTo>
                  <a:pt x="3174" y="1758"/>
                </a:lnTo>
                <a:lnTo>
                  <a:pt x="3178" y="1760"/>
                </a:lnTo>
                <a:lnTo>
                  <a:pt x="3180" y="1760"/>
                </a:lnTo>
                <a:lnTo>
                  <a:pt x="3180" y="1762"/>
                </a:lnTo>
                <a:lnTo>
                  <a:pt x="3180" y="1764"/>
                </a:lnTo>
                <a:lnTo>
                  <a:pt x="3180" y="1766"/>
                </a:lnTo>
                <a:lnTo>
                  <a:pt x="3180" y="1768"/>
                </a:lnTo>
                <a:lnTo>
                  <a:pt x="3178" y="1768"/>
                </a:lnTo>
                <a:lnTo>
                  <a:pt x="3176" y="1768"/>
                </a:lnTo>
                <a:lnTo>
                  <a:pt x="3176" y="1770"/>
                </a:lnTo>
                <a:lnTo>
                  <a:pt x="3176" y="1772"/>
                </a:lnTo>
                <a:lnTo>
                  <a:pt x="3174" y="1772"/>
                </a:lnTo>
                <a:lnTo>
                  <a:pt x="3172" y="1774"/>
                </a:lnTo>
                <a:lnTo>
                  <a:pt x="3172" y="1776"/>
                </a:lnTo>
                <a:lnTo>
                  <a:pt x="3172" y="1778"/>
                </a:lnTo>
                <a:lnTo>
                  <a:pt x="3170" y="1778"/>
                </a:lnTo>
                <a:lnTo>
                  <a:pt x="3168" y="1778"/>
                </a:lnTo>
                <a:lnTo>
                  <a:pt x="3168" y="1780"/>
                </a:lnTo>
                <a:lnTo>
                  <a:pt x="3166" y="1780"/>
                </a:lnTo>
                <a:lnTo>
                  <a:pt x="3166" y="1782"/>
                </a:lnTo>
                <a:lnTo>
                  <a:pt x="3164" y="1784"/>
                </a:lnTo>
                <a:lnTo>
                  <a:pt x="3162" y="1784"/>
                </a:lnTo>
                <a:lnTo>
                  <a:pt x="3162" y="1786"/>
                </a:lnTo>
                <a:lnTo>
                  <a:pt x="3164" y="1790"/>
                </a:lnTo>
                <a:lnTo>
                  <a:pt x="3164" y="1792"/>
                </a:lnTo>
                <a:lnTo>
                  <a:pt x="3164" y="1794"/>
                </a:lnTo>
                <a:lnTo>
                  <a:pt x="3164" y="1796"/>
                </a:lnTo>
                <a:lnTo>
                  <a:pt x="3162" y="1796"/>
                </a:lnTo>
                <a:lnTo>
                  <a:pt x="3162" y="1798"/>
                </a:lnTo>
                <a:lnTo>
                  <a:pt x="3164" y="1800"/>
                </a:lnTo>
                <a:lnTo>
                  <a:pt x="3166" y="1800"/>
                </a:lnTo>
                <a:lnTo>
                  <a:pt x="3168" y="1802"/>
                </a:lnTo>
                <a:lnTo>
                  <a:pt x="3168" y="1804"/>
                </a:lnTo>
                <a:lnTo>
                  <a:pt x="3168" y="1806"/>
                </a:lnTo>
                <a:lnTo>
                  <a:pt x="3164" y="1806"/>
                </a:lnTo>
                <a:lnTo>
                  <a:pt x="3164" y="1804"/>
                </a:lnTo>
                <a:lnTo>
                  <a:pt x="3162" y="1804"/>
                </a:lnTo>
                <a:lnTo>
                  <a:pt x="3162" y="1806"/>
                </a:lnTo>
                <a:lnTo>
                  <a:pt x="3162" y="1808"/>
                </a:lnTo>
                <a:lnTo>
                  <a:pt x="3162" y="1810"/>
                </a:lnTo>
                <a:lnTo>
                  <a:pt x="3164" y="1812"/>
                </a:lnTo>
                <a:lnTo>
                  <a:pt x="3162" y="1814"/>
                </a:lnTo>
                <a:lnTo>
                  <a:pt x="3160" y="1814"/>
                </a:lnTo>
                <a:lnTo>
                  <a:pt x="3160" y="1816"/>
                </a:lnTo>
                <a:lnTo>
                  <a:pt x="3160" y="1816"/>
                </a:lnTo>
                <a:lnTo>
                  <a:pt x="3160" y="1820"/>
                </a:lnTo>
                <a:lnTo>
                  <a:pt x="3160" y="1822"/>
                </a:lnTo>
                <a:lnTo>
                  <a:pt x="3162" y="1822"/>
                </a:lnTo>
                <a:lnTo>
                  <a:pt x="3162" y="1824"/>
                </a:lnTo>
                <a:lnTo>
                  <a:pt x="3160" y="1826"/>
                </a:lnTo>
                <a:lnTo>
                  <a:pt x="3158" y="1826"/>
                </a:lnTo>
                <a:lnTo>
                  <a:pt x="3156" y="1828"/>
                </a:lnTo>
                <a:lnTo>
                  <a:pt x="3156" y="1830"/>
                </a:lnTo>
                <a:lnTo>
                  <a:pt x="3158" y="1832"/>
                </a:lnTo>
                <a:lnTo>
                  <a:pt x="3158" y="1834"/>
                </a:lnTo>
                <a:lnTo>
                  <a:pt x="3156" y="1836"/>
                </a:lnTo>
                <a:lnTo>
                  <a:pt x="3154" y="1836"/>
                </a:lnTo>
                <a:lnTo>
                  <a:pt x="3154" y="1840"/>
                </a:lnTo>
                <a:lnTo>
                  <a:pt x="3152" y="1840"/>
                </a:lnTo>
                <a:lnTo>
                  <a:pt x="3150" y="1838"/>
                </a:lnTo>
                <a:lnTo>
                  <a:pt x="3150" y="1836"/>
                </a:lnTo>
                <a:lnTo>
                  <a:pt x="3150" y="1834"/>
                </a:lnTo>
                <a:lnTo>
                  <a:pt x="3148" y="1834"/>
                </a:lnTo>
                <a:lnTo>
                  <a:pt x="3146" y="1834"/>
                </a:lnTo>
                <a:lnTo>
                  <a:pt x="3146" y="1836"/>
                </a:lnTo>
                <a:lnTo>
                  <a:pt x="3146" y="1838"/>
                </a:lnTo>
                <a:lnTo>
                  <a:pt x="3146" y="1840"/>
                </a:lnTo>
                <a:lnTo>
                  <a:pt x="3144" y="1842"/>
                </a:lnTo>
                <a:lnTo>
                  <a:pt x="3142" y="1842"/>
                </a:lnTo>
                <a:lnTo>
                  <a:pt x="3142" y="1844"/>
                </a:lnTo>
                <a:lnTo>
                  <a:pt x="3144" y="1844"/>
                </a:lnTo>
                <a:lnTo>
                  <a:pt x="3144" y="1846"/>
                </a:lnTo>
                <a:lnTo>
                  <a:pt x="3142" y="1846"/>
                </a:lnTo>
                <a:lnTo>
                  <a:pt x="3142" y="1848"/>
                </a:lnTo>
                <a:lnTo>
                  <a:pt x="3140" y="1848"/>
                </a:lnTo>
                <a:lnTo>
                  <a:pt x="3140" y="1850"/>
                </a:lnTo>
                <a:lnTo>
                  <a:pt x="3142" y="1852"/>
                </a:lnTo>
                <a:lnTo>
                  <a:pt x="3142" y="1854"/>
                </a:lnTo>
                <a:lnTo>
                  <a:pt x="3142" y="1856"/>
                </a:lnTo>
                <a:lnTo>
                  <a:pt x="3140" y="1858"/>
                </a:lnTo>
                <a:lnTo>
                  <a:pt x="3140" y="1860"/>
                </a:lnTo>
                <a:lnTo>
                  <a:pt x="3140" y="1862"/>
                </a:lnTo>
                <a:lnTo>
                  <a:pt x="3138" y="1862"/>
                </a:lnTo>
                <a:lnTo>
                  <a:pt x="3136" y="1862"/>
                </a:lnTo>
                <a:lnTo>
                  <a:pt x="3138" y="1864"/>
                </a:lnTo>
                <a:lnTo>
                  <a:pt x="3136" y="1864"/>
                </a:lnTo>
                <a:lnTo>
                  <a:pt x="3132" y="1864"/>
                </a:lnTo>
                <a:lnTo>
                  <a:pt x="3128" y="1868"/>
                </a:lnTo>
                <a:lnTo>
                  <a:pt x="3126" y="1872"/>
                </a:lnTo>
                <a:lnTo>
                  <a:pt x="3126" y="1874"/>
                </a:lnTo>
                <a:lnTo>
                  <a:pt x="3124" y="1878"/>
                </a:lnTo>
                <a:lnTo>
                  <a:pt x="3126" y="1880"/>
                </a:lnTo>
                <a:lnTo>
                  <a:pt x="3128" y="1880"/>
                </a:lnTo>
                <a:lnTo>
                  <a:pt x="3130" y="1882"/>
                </a:lnTo>
                <a:lnTo>
                  <a:pt x="3128" y="1882"/>
                </a:lnTo>
                <a:lnTo>
                  <a:pt x="3126" y="1884"/>
                </a:lnTo>
                <a:lnTo>
                  <a:pt x="3126" y="1886"/>
                </a:lnTo>
                <a:lnTo>
                  <a:pt x="3126" y="1888"/>
                </a:lnTo>
                <a:lnTo>
                  <a:pt x="3126" y="1893"/>
                </a:lnTo>
                <a:lnTo>
                  <a:pt x="3124" y="1893"/>
                </a:lnTo>
                <a:lnTo>
                  <a:pt x="3122" y="1893"/>
                </a:lnTo>
                <a:lnTo>
                  <a:pt x="3122" y="1895"/>
                </a:lnTo>
                <a:lnTo>
                  <a:pt x="3124" y="1899"/>
                </a:lnTo>
                <a:lnTo>
                  <a:pt x="3126" y="1899"/>
                </a:lnTo>
                <a:lnTo>
                  <a:pt x="3128" y="1905"/>
                </a:lnTo>
                <a:lnTo>
                  <a:pt x="3128" y="1907"/>
                </a:lnTo>
                <a:lnTo>
                  <a:pt x="3128" y="1911"/>
                </a:lnTo>
                <a:lnTo>
                  <a:pt x="3132" y="1913"/>
                </a:lnTo>
                <a:lnTo>
                  <a:pt x="3136" y="1915"/>
                </a:lnTo>
                <a:lnTo>
                  <a:pt x="3138" y="1915"/>
                </a:lnTo>
                <a:lnTo>
                  <a:pt x="3140" y="1915"/>
                </a:lnTo>
                <a:lnTo>
                  <a:pt x="3140" y="1917"/>
                </a:lnTo>
                <a:lnTo>
                  <a:pt x="3142" y="1919"/>
                </a:lnTo>
                <a:lnTo>
                  <a:pt x="3142" y="1921"/>
                </a:lnTo>
                <a:lnTo>
                  <a:pt x="3144" y="1921"/>
                </a:lnTo>
                <a:lnTo>
                  <a:pt x="3144" y="1923"/>
                </a:lnTo>
                <a:lnTo>
                  <a:pt x="3146" y="1925"/>
                </a:lnTo>
                <a:lnTo>
                  <a:pt x="3148" y="1927"/>
                </a:lnTo>
                <a:lnTo>
                  <a:pt x="3148" y="1929"/>
                </a:lnTo>
                <a:lnTo>
                  <a:pt x="3148" y="1931"/>
                </a:lnTo>
                <a:lnTo>
                  <a:pt x="3150" y="1933"/>
                </a:lnTo>
                <a:lnTo>
                  <a:pt x="3152" y="1931"/>
                </a:lnTo>
                <a:lnTo>
                  <a:pt x="3152" y="1929"/>
                </a:lnTo>
                <a:lnTo>
                  <a:pt x="3154" y="1929"/>
                </a:lnTo>
                <a:lnTo>
                  <a:pt x="3156" y="1931"/>
                </a:lnTo>
                <a:lnTo>
                  <a:pt x="3156" y="1933"/>
                </a:lnTo>
                <a:lnTo>
                  <a:pt x="3156" y="1937"/>
                </a:lnTo>
                <a:lnTo>
                  <a:pt x="3158" y="1939"/>
                </a:lnTo>
                <a:lnTo>
                  <a:pt x="3164" y="1937"/>
                </a:lnTo>
                <a:lnTo>
                  <a:pt x="3166" y="1941"/>
                </a:lnTo>
                <a:lnTo>
                  <a:pt x="3166" y="1945"/>
                </a:lnTo>
                <a:lnTo>
                  <a:pt x="3168" y="1947"/>
                </a:lnTo>
                <a:lnTo>
                  <a:pt x="3174" y="1951"/>
                </a:lnTo>
                <a:lnTo>
                  <a:pt x="3174" y="1953"/>
                </a:lnTo>
                <a:lnTo>
                  <a:pt x="3176" y="1955"/>
                </a:lnTo>
                <a:lnTo>
                  <a:pt x="3174" y="1957"/>
                </a:lnTo>
                <a:lnTo>
                  <a:pt x="3174" y="1959"/>
                </a:lnTo>
                <a:lnTo>
                  <a:pt x="3170" y="1961"/>
                </a:lnTo>
                <a:lnTo>
                  <a:pt x="3168" y="1961"/>
                </a:lnTo>
                <a:lnTo>
                  <a:pt x="3168" y="1963"/>
                </a:lnTo>
                <a:lnTo>
                  <a:pt x="3172" y="1965"/>
                </a:lnTo>
                <a:lnTo>
                  <a:pt x="3178" y="1961"/>
                </a:lnTo>
                <a:lnTo>
                  <a:pt x="3180" y="1965"/>
                </a:lnTo>
                <a:lnTo>
                  <a:pt x="3180" y="1967"/>
                </a:lnTo>
                <a:lnTo>
                  <a:pt x="3182" y="1975"/>
                </a:lnTo>
                <a:lnTo>
                  <a:pt x="3184" y="1977"/>
                </a:lnTo>
                <a:lnTo>
                  <a:pt x="3184" y="1981"/>
                </a:lnTo>
                <a:lnTo>
                  <a:pt x="3188" y="1985"/>
                </a:lnTo>
                <a:lnTo>
                  <a:pt x="3184" y="1989"/>
                </a:lnTo>
                <a:lnTo>
                  <a:pt x="3184" y="1991"/>
                </a:lnTo>
                <a:lnTo>
                  <a:pt x="3180" y="1995"/>
                </a:lnTo>
                <a:lnTo>
                  <a:pt x="3182" y="1995"/>
                </a:lnTo>
                <a:lnTo>
                  <a:pt x="3184" y="1997"/>
                </a:lnTo>
                <a:lnTo>
                  <a:pt x="3188" y="1997"/>
                </a:lnTo>
                <a:lnTo>
                  <a:pt x="3190" y="1999"/>
                </a:lnTo>
                <a:lnTo>
                  <a:pt x="3190" y="2003"/>
                </a:lnTo>
                <a:lnTo>
                  <a:pt x="3190" y="2009"/>
                </a:lnTo>
                <a:lnTo>
                  <a:pt x="3190" y="2009"/>
                </a:lnTo>
                <a:lnTo>
                  <a:pt x="3190" y="2011"/>
                </a:lnTo>
                <a:lnTo>
                  <a:pt x="3188" y="2013"/>
                </a:lnTo>
                <a:lnTo>
                  <a:pt x="3188" y="2015"/>
                </a:lnTo>
                <a:lnTo>
                  <a:pt x="3186" y="2015"/>
                </a:lnTo>
                <a:lnTo>
                  <a:pt x="3184" y="2017"/>
                </a:lnTo>
                <a:lnTo>
                  <a:pt x="3184" y="2019"/>
                </a:lnTo>
                <a:lnTo>
                  <a:pt x="3186" y="2021"/>
                </a:lnTo>
                <a:lnTo>
                  <a:pt x="3188" y="2023"/>
                </a:lnTo>
                <a:lnTo>
                  <a:pt x="3190" y="2023"/>
                </a:lnTo>
                <a:lnTo>
                  <a:pt x="3190" y="2023"/>
                </a:lnTo>
                <a:lnTo>
                  <a:pt x="3190" y="2027"/>
                </a:lnTo>
                <a:lnTo>
                  <a:pt x="3190" y="2029"/>
                </a:lnTo>
                <a:lnTo>
                  <a:pt x="3190" y="2029"/>
                </a:lnTo>
                <a:lnTo>
                  <a:pt x="3190" y="2031"/>
                </a:lnTo>
                <a:lnTo>
                  <a:pt x="3190" y="2033"/>
                </a:lnTo>
                <a:lnTo>
                  <a:pt x="3190" y="2035"/>
                </a:lnTo>
                <a:lnTo>
                  <a:pt x="3192" y="2035"/>
                </a:lnTo>
                <a:lnTo>
                  <a:pt x="3194" y="2033"/>
                </a:lnTo>
                <a:lnTo>
                  <a:pt x="3196" y="2033"/>
                </a:lnTo>
                <a:lnTo>
                  <a:pt x="3198" y="2033"/>
                </a:lnTo>
                <a:lnTo>
                  <a:pt x="3200" y="2033"/>
                </a:lnTo>
                <a:lnTo>
                  <a:pt x="3200" y="2035"/>
                </a:lnTo>
                <a:lnTo>
                  <a:pt x="3202" y="2035"/>
                </a:lnTo>
                <a:lnTo>
                  <a:pt x="3196" y="2035"/>
                </a:lnTo>
                <a:lnTo>
                  <a:pt x="3196" y="2037"/>
                </a:lnTo>
                <a:lnTo>
                  <a:pt x="3194" y="2037"/>
                </a:lnTo>
                <a:lnTo>
                  <a:pt x="3190" y="2039"/>
                </a:lnTo>
                <a:lnTo>
                  <a:pt x="3190" y="2041"/>
                </a:lnTo>
                <a:lnTo>
                  <a:pt x="3184" y="2039"/>
                </a:lnTo>
                <a:lnTo>
                  <a:pt x="3180" y="2039"/>
                </a:lnTo>
                <a:lnTo>
                  <a:pt x="3178" y="2037"/>
                </a:lnTo>
                <a:lnTo>
                  <a:pt x="3176" y="2037"/>
                </a:lnTo>
                <a:lnTo>
                  <a:pt x="3176" y="2035"/>
                </a:lnTo>
                <a:lnTo>
                  <a:pt x="3174" y="2033"/>
                </a:lnTo>
                <a:lnTo>
                  <a:pt x="3172" y="2029"/>
                </a:lnTo>
                <a:lnTo>
                  <a:pt x="3172" y="2027"/>
                </a:lnTo>
                <a:lnTo>
                  <a:pt x="3170" y="2025"/>
                </a:lnTo>
                <a:lnTo>
                  <a:pt x="3170" y="2023"/>
                </a:lnTo>
                <a:lnTo>
                  <a:pt x="3168" y="2021"/>
                </a:lnTo>
                <a:lnTo>
                  <a:pt x="3166" y="2019"/>
                </a:lnTo>
                <a:lnTo>
                  <a:pt x="3164" y="2019"/>
                </a:lnTo>
                <a:lnTo>
                  <a:pt x="3164" y="2017"/>
                </a:lnTo>
                <a:lnTo>
                  <a:pt x="3162" y="2017"/>
                </a:lnTo>
                <a:lnTo>
                  <a:pt x="3158" y="2017"/>
                </a:lnTo>
                <a:lnTo>
                  <a:pt x="3156" y="2017"/>
                </a:lnTo>
                <a:lnTo>
                  <a:pt x="3154" y="2017"/>
                </a:lnTo>
                <a:lnTo>
                  <a:pt x="3152" y="2017"/>
                </a:lnTo>
                <a:lnTo>
                  <a:pt x="3150" y="2019"/>
                </a:lnTo>
                <a:lnTo>
                  <a:pt x="3148" y="2021"/>
                </a:lnTo>
                <a:lnTo>
                  <a:pt x="3146" y="2021"/>
                </a:lnTo>
                <a:lnTo>
                  <a:pt x="3144" y="2023"/>
                </a:lnTo>
                <a:lnTo>
                  <a:pt x="3142" y="2025"/>
                </a:lnTo>
                <a:lnTo>
                  <a:pt x="3142" y="2025"/>
                </a:lnTo>
                <a:lnTo>
                  <a:pt x="3140" y="2027"/>
                </a:lnTo>
                <a:lnTo>
                  <a:pt x="3138" y="2027"/>
                </a:lnTo>
                <a:lnTo>
                  <a:pt x="3136" y="2025"/>
                </a:lnTo>
                <a:lnTo>
                  <a:pt x="3134" y="2025"/>
                </a:lnTo>
                <a:lnTo>
                  <a:pt x="3130" y="2023"/>
                </a:lnTo>
                <a:lnTo>
                  <a:pt x="3128" y="2021"/>
                </a:lnTo>
                <a:lnTo>
                  <a:pt x="3126" y="2017"/>
                </a:lnTo>
                <a:lnTo>
                  <a:pt x="3124" y="2013"/>
                </a:lnTo>
                <a:lnTo>
                  <a:pt x="3124" y="2009"/>
                </a:lnTo>
                <a:lnTo>
                  <a:pt x="3124" y="2005"/>
                </a:lnTo>
                <a:lnTo>
                  <a:pt x="3124" y="2003"/>
                </a:lnTo>
                <a:lnTo>
                  <a:pt x="3122" y="2001"/>
                </a:lnTo>
                <a:lnTo>
                  <a:pt x="3122" y="1999"/>
                </a:lnTo>
                <a:lnTo>
                  <a:pt x="3120" y="1997"/>
                </a:lnTo>
                <a:lnTo>
                  <a:pt x="3118" y="1995"/>
                </a:lnTo>
                <a:lnTo>
                  <a:pt x="3116" y="1993"/>
                </a:lnTo>
                <a:lnTo>
                  <a:pt x="3112" y="1991"/>
                </a:lnTo>
                <a:lnTo>
                  <a:pt x="3110" y="1991"/>
                </a:lnTo>
                <a:lnTo>
                  <a:pt x="3110" y="1989"/>
                </a:lnTo>
                <a:lnTo>
                  <a:pt x="3106" y="1989"/>
                </a:lnTo>
                <a:lnTo>
                  <a:pt x="3104" y="1987"/>
                </a:lnTo>
                <a:lnTo>
                  <a:pt x="3102" y="1985"/>
                </a:lnTo>
                <a:lnTo>
                  <a:pt x="3100" y="1983"/>
                </a:lnTo>
                <a:lnTo>
                  <a:pt x="3098" y="1981"/>
                </a:lnTo>
                <a:lnTo>
                  <a:pt x="3098" y="1979"/>
                </a:lnTo>
                <a:lnTo>
                  <a:pt x="3096" y="1975"/>
                </a:lnTo>
                <a:lnTo>
                  <a:pt x="3092" y="1973"/>
                </a:lnTo>
                <a:lnTo>
                  <a:pt x="3092" y="1971"/>
                </a:lnTo>
                <a:lnTo>
                  <a:pt x="3092" y="1969"/>
                </a:lnTo>
                <a:lnTo>
                  <a:pt x="3092" y="1967"/>
                </a:lnTo>
                <a:lnTo>
                  <a:pt x="3092" y="1965"/>
                </a:lnTo>
                <a:lnTo>
                  <a:pt x="3092" y="1961"/>
                </a:lnTo>
                <a:lnTo>
                  <a:pt x="3092" y="1961"/>
                </a:lnTo>
                <a:lnTo>
                  <a:pt x="3094" y="1959"/>
                </a:lnTo>
                <a:lnTo>
                  <a:pt x="3094" y="1957"/>
                </a:lnTo>
                <a:lnTo>
                  <a:pt x="3094" y="1955"/>
                </a:lnTo>
                <a:lnTo>
                  <a:pt x="3096" y="1955"/>
                </a:lnTo>
                <a:lnTo>
                  <a:pt x="3096" y="1953"/>
                </a:lnTo>
                <a:lnTo>
                  <a:pt x="3098" y="1951"/>
                </a:lnTo>
                <a:lnTo>
                  <a:pt x="3096" y="1949"/>
                </a:lnTo>
                <a:lnTo>
                  <a:pt x="3096" y="1943"/>
                </a:lnTo>
                <a:lnTo>
                  <a:pt x="3092" y="1937"/>
                </a:lnTo>
                <a:lnTo>
                  <a:pt x="3088" y="1937"/>
                </a:lnTo>
                <a:lnTo>
                  <a:pt x="3084" y="1935"/>
                </a:lnTo>
                <a:lnTo>
                  <a:pt x="3068" y="1935"/>
                </a:lnTo>
                <a:lnTo>
                  <a:pt x="3066" y="1935"/>
                </a:lnTo>
                <a:lnTo>
                  <a:pt x="3064" y="1935"/>
                </a:lnTo>
                <a:lnTo>
                  <a:pt x="3060" y="1935"/>
                </a:lnTo>
                <a:lnTo>
                  <a:pt x="3056" y="1933"/>
                </a:lnTo>
                <a:lnTo>
                  <a:pt x="3052" y="1931"/>
                </a:lnTo>
                <a:lnTo>
                  <a:pt x="3052" y="1929"/>
                </a:lnTo>
                <a:lnTo>
                  <a:pt x="3052" y="1927"/>
                </a:lnTo>
                <a:lnTo>
                  <a:pt x="3052" y="1925"/>
                </a:lnTo>
                <a:lnTo>
                  <a:pt x="3052" y="1921"/>
                </a:lnTo>
                <a:lnTo>
                  <a:pt x="3052" y="1917"/>
                </a:lnTo>
                <a:lnTo>
                  <a:pt x="3052" y="1915"/>
                </a:lnTo>
                <a:lnTo>
                  <a:pt x="3052" y="1913"/>
                </a:lnTo>
                <a:lnTo>
                  <a:pt x="3050" y="1913"/>
                </a:lnTo>
                <a:lnTo>
                  <a:pt x="3048" y="1913"/>
                </a:lnTo>
                <a:lnTo>
                  <a:pt x="3044" y="1913"/>
                </a:lnTo>
                <a:lnTo>
                  <a:pt x="3044" y="1911"/>
                </a:lnTo>
                <a:lnTo>
                  <a:pt x="3042" y="1909"/>
                </a:lnTo>
                <a:lnTo>
                  <a:pt x="3040" y="1909"/>
                </a:lnTo>
                <a:lnTo>
                  <a:pt x="3036" y="1907"/>
                </a:lnTo>
                <a:lnTo>
                  <a:pt x="3036" y="1905"/>
                </a:lnTo>
                <a:lnTo>
                  <a:pt x="3034" y="1905"/>
                </a:lnTo>
                <a:lnTo>
                  <a:pt x="3034" y="1903"/>
                </a:lnTo>
                <a:lnTo>
                  <a:pt x="3032" y="1903"/>
                </a:lnTo>
                <a:lnTo>
                  <a:pt x="3030" y="1903"/>
                </a:lnTo>
                <a:lnTo>
                  <a:pt x="3028" y="1903"/>
                </a:lnTo>
                <a:lnTo>
                  <a:pt x="3026" y="1903"/>
                </a:lnTo>
                <a:lnTo>
                  <a:pt x="3024" y="1903"/>
                </a:lnTo>
                <a:lnTo>
                  <a:pt x="3022" y="1901"/>
                </a:lnTo>
                <a:lnTo>
                  <a:pt x="3022" y="1899"/>
                </a:lnTo>
                <a:lnTo>
                  <a:pt x="3020" y="1899"/>
                </a:lnTo>
                <a:lnTo>
                  <a:pt x="3018" y="1897"/>
                </a:lnTo>
                <a:lnTo>
                  <a:pt x="3016" y="1897"/>
                </a:lnTo>
                <a:lnTo>
                  <a:pt x="3014" y="1897"/>
                </a:lnTo>
                <a:lnTo>
                  <a:pt x="3014" y="1895"/>
                </a:lnTo>
                <a:lnTo>
                  <a:pt x="3012" y="1895"/>
                </a:lnTo>
                <a:lnTo>
                  <a:pt x="3008" y="1895"/>
                </a:lnTo>
                <a:lnTo>
                  <a:pt x="3002" y="1897"/>
                </a:lnTo>
                <a:lnTo>
                  <a:pt x="3002" y="1899"/>
                </a:lnTo>
                <a:lnTo>
                  <a:pt x="3000" y="1899"/>
                </a:lnTo>
                <a:lnTo>
                  <a:pt x="3000" y="1901"/>
                </a:lnTo>
                <a:lnTo>
                  <a:pt x="2998" y="1901"/>
                </a:lnTo>
                <a:lnTo>
                  <a:pt x="2996" y="1903"/>
                </a:lnTo>
                <a:lnTo>
                  <a:pt x="2996" y="1905"/>
                </a:lnTo>
                <a:lnTo>
                  <a:pt x="2994" y="1905"/>
                </a:lnTo>
                <a:lnTo>
                  <a:pt x="2990" y="1905"/>
                </a:lnTo>
                <a:lnTo>
                  <a:pt x="2988" y="1903"/>
                </a:lnTo>
                <a:lnTo>
                  <a:pt x="2986" y="1903"/>
                </a:lnTo>
                <a:lnTo>
                  <a:pt x="2984" y="1903"/>
                </a:lnTo>
                <a:lnTo>
                  <a:pt x="2984" y="1901"/>
                </a:lnTo>
                <a:lnTo>
                  <a:pt x="2984" y="1899"/>
                </a:lnTo>
                <a:lnTo>
                  <a:pt x="2986" y="1897"/>
                </a:lnTo>
                <a:lnTo>
                  <a:pt x="2986" y="1895"/>
                </a:lnTo>
                <a:lnTo>
                  <a:pt x="2986" y="1893"/>
                </a:lnTo>
                <a:lnTo>
                  <a:pt x="2986" y="1890"/>
                </a:lnTo>
                <a:lnTo>
                  <a:pt x="2984" y="1884"/>
                </a:lnTo>
                <a:lnTo>
                  <a:pt x="2982" y="1882"/>
                </a:lnTo>
                <a:lnTo>
                  <a:pt x="2980" y="1880"/>
                </a:lnTo>
                <a:lnTo>
                  <a:pt x="2978" y="1878"/>
                </a:lnTo>
                <a:lnTo>
                  <a:pt x="2974" y="1878"/>
                </a:lnTo>
                <a:lnTo>
                  <a:pt x="2968" y="1878"/>
                </a:lnTo>
                <a:lnTo>
                  <a:pt x="2966" y="1878"/>
                </a:lnTo>
                <a:lnTo>
                  <a:pt x="2962" y="1878"/>
                </a:lnTo>
                <a:lnTo>
                  <a:pt x="2958" y="1878"/>
                </a:lnTo>
                <a:lnTo>
                  <a:pt x="2954" y="1876"/>
                </a:lnTo>
                <a:lnTo>
                  <a:pt x="2952" y="1874"/>
                </a:lnTo>
                <a:lnTo>
                  <a:pt x="2950" y="1874"/>
                </a:lnTo>
                <a:lnTo>
                  <a:pt x="2948" y="1874"/>
                </a:lnTo>
                <a:lnTo>
                  <a:pt x="2948" y="1872"/>
                </a:lnTo>
                <a:lnTo>
                  <a:pt x="2944" y="1872"/>
                </a:lnTo>
                <a:lnTo>
                  <a:pt x="2942" y="1872"/>
                </a:lnTo>
                <a:lnTo>
                  <a:pt x="2940" y="1872"/>
                </a:lnTo>
                <a:lnTo>
                  <a:pt x="2938" y="1872"/>
                </a:lnTo>
                <a:lnTo>
                  <a:pt x="2936" y="1872"/>
                </a:lnTo>
                <a:lnTo>
                  <a:pt x="2934" y="1872"/>
                </a:lnTo>
                <a:lnTo>
                  <a:pt x="2932" y="1872"/>
                </a:lnTo>
                <a:lnTo>
                  <a:pt x="2928" y="1872"/>
                </a:lnTo>
                <a:lnTo>
                  <a:pt x="2926" y="1872"/>
                </a:lnTo>
                <a:lnTo>
                  <a:pt x="2924" y="1872"/>
                </a:lnTo>
                <a:lnTo>
                  <a:pt x="2922" y="1872"/>
                </a:lnTo>
                <a:lnTo>
                  <a:pt x="2920" y="1872"/>
                </a:lnTo>
                <a:lnTo>
                  <a:pt x="2918" y="1872"/>
                </a:lnTo>
                <a:lnTo>
                  <a:pt x="2916" y="1872"/>
                </a:lnTo>
                <a:lnTo>
                  <a:pt x="2914" y="1872"/>
                </a:lnTo>
                <a:lnTo>
                  <a:pt x="2912" y="1870"/>
                </a:lnTo>
                <a:lnTo>
                  <a:pt x="2910" y="1868"/>
                </a:lnTo>
                <a:lnTo>
                  <a:pt x="2908" y="1866"/>
                </a:lnTo>
                <a:lnTo>
                  <a:pt x="2908" y="1864"/>
                </a:lnTo>
                <a:lnTo>
                  <a:pt x="2906" y="1862"/>
                </a:lnTo>
                <a:lnTo>
                  <a:pt x="2904" y="1860"/>
                </a:lnTo>
                <a:lnTo>
                  <a:pt x="2902" y="1858"/>
                </a:lnTo>
                <a:lnTo>
                  <a:pt x="2900" y="1856"/>
                </a:lnTo>
                <a:lnTo>
                  <a:pt x="2900" y="1854"/>
                </a:lnTo>
                <a:lnTo>
                  <a:pt x="2898" y="1854"/>
                </a:lnTo>
                <a:lnTo>
                  <a:pt x="2896" y="1854"/>
                </a:lnTo>
                <a:lnTo>
                  <a:pt x="2894" y="1854"/>
                </a:lnTo>
                <a:lnTo>
                  <a:pt x="2892" y="1854"/>
                </a:lnTo>
                <a:lnTo>
                  <a:pt x="2888" y="1854"/>
                </a:lnTo>
                <a:lnTo>
                  <a:pt x="2886" y="1854"/>
                </a:lnTo>
                <a:lnTo>
                  <a:pt x="2884" y="1852"/>
                </a:lnTo>
                <a:lnTo>
                  <a:pt x="2882" y="1852"/>
                </a:lnTo>
                <a:lnTo>
                  <a:pt x="2882" y="1848"/>
                </a:lnTo>
                <a:lnTo>
                  <a:pt x="2882" y="1846"/>
                </a:lnTo>
                <a:lnTo>
                  <a:pt x="2880" y="1846"/>
                </a:lnTo>
                <a:lnTo>
                  <a:pt x="2880" y="1844"/>
                </a:lnTo>
                <a:lnTo>
                  <a:pt x="2878" y="1842"/>
                </a:lnTo>
                <a:lnTo>
                  <a:pt x="2878" y="1838"/>
                </a:lnTo>
                <a:lnTo>
                  <a:pt x="2878" y="1836"/>
                </a:lnTo>
                <a:lnTo>
                  <a:pt x="2878" y="1834"/>
                </a:lnTo>
                <a:lnTo>
                  <a:pt x="2876" y="1834"/>
                </a:lnTo>
                <a:lnTo>
                  <a:pt x="2874" y="1832"/>
                </a:lnTo>
                <a:lnTo>
                  <a:pt x="2874" y="1830"/>
                </a:lnTo>
                <a:lnTo>
                  <a:pt x="2870" y="1826"/>
                </a:lnTo>
                <a:lnTo>
                  <a:pt x="2868" y="1824"/>
                </a:lnTo>
                <a:lnTo>
                  <a:pt x="2866" y="1824"/>
                </a:lnTo>
                <a:lnTo>
                  <a:pt x="2864" y="1824"/>
                </a:lnTo>
                <a:lnTo>
                  <a:pt x="2862" y="1826"/>
                </a:lnTo>
                <a:lnTo>
                  <a:pt x="2860" y="1826"/>
                </a:lnTo>
                <a:lnTo>
                  <a:pt x="2858" y="1824"/>
                </a:lnTo>
                <a:lnTo>
                  <a:pt x="2856" y="1824"/>
                </a:lnTo>
                <a:lnTo>
                  <a:pt x="2856" y="1826"/>
                </a:lnTo>
                <a:lnTo>
                  <a:pt x="2854" y="1826"/>
                </a:lnTo>
                <a:lnTo>
                  <a:pt x="2852" y="1824"/>
                </a:lnTo>
                <a:lnTo>
                  <a:pt x="2848" y="1824"/>
                </a:lnTo>
                <a:lnTo>
                  <a:pt x="2848" y="1822"/>
                </a:lnTo>
                <a:lnTo>
                  <a:pt x="2844" y="1820"/>
                </a:lnTo>
                <a:lnTo>
                  <a:pt x="2844" y="1818"/>
                </a:lnTo>
                <a:lnTo>
                  <a:pt x="2842" y="1818"/>
                </a:lnTo>
                <a:lnTo>
                  <a:pt x="2840" y="1816"/>
                </a:lnTo>
                <a:lnTo>
                  <a:pt x="2838" y="1818"/>
                </a:lnTo>
                <a:lnTo>
                  <a:pt x="2836" y="1818"/>
                </a:lnTo>
                <a:lnTo>
                  <a:pt x="2834" y="1820"/>
                </a:lnTo>
                <a:lnTo>
                  <a:pt x="2832" y="1820"/>
                </a:lnTo>
                <a:lnTo>
                  <a:pt x="2828" y="1822"/>
                </a:lnTo>
                <a:lnTo>
                  <a:pt x="2820" y="1824"/>
                </a:lnTo>
                <a:lnTo>
                  <a:pt x="2818" y="1824"/>
                </a:lnTo>
                <a:lnTo>
                  <a:pt x="2814" y="1822"/>
                </a:lnTo>
                <a:lnTo>
                  <a:pt x="2812" y="1820"/>
                </a:lnTo>
                <a:lnTo>
                  <a:pt x="2810" y="1818"/>
                </a:lnTo>
                <a:lnTo>
                  <a:pt x="2808" y="1818"/>
                </a:lnTo>
                <a:lnTo>
                  <a:pt x="2806" y="1818"/>
                </a:lnTo>
                <a:lnTo>
                  <a:pt x="2804" y="1818"/>
                </a:lnTo>
                <a:lnTo>
                  <a:pt x="2804" y="1818"/>
                </a:lnTo>
                <a:lnTo>
                  <a:pt x="2802" y="1818"/>
                </a:lnTo>
                <a:lnTo>
                  <a:pt x="2800" y="1816"/>
                </a:lnTo>
                <a:lnTo>
                  <a:pt x="2798" y="1816"/>
                </a:lnTo>
                <a:lnTo>
                  <a:pt x="2796" y="1816"/>
                </a:lnTo>
                <a:lnTo>
                  <a:pt x="2794" y="1818"/>
                </a:lnTo>
                <a:lnTo>
                  <a:pt x="2790" y="1824"/>
                </a:lnTo>
                <a:lnTo>
                  <a:pt x="2786" y="1828"/>
                </a:lnTo>
                <a:lnTo>
                  <a:pt x="2784" y="1828"/>
                </a:lnTo>
                <a:lnTo>
                  <a:pt x="2782" y="1830"/>
                </a:lnTo>
                <a:lnTo>
                  <a:pt x="2780" y="1830"/>
                </a:lnTo>
                <a:lnTo>
                  <a:pt x="2778" y="1828"/>
                </a:lnTo>
                <a:lnTo>
                  <a:pt x="2776" y="1828"/>
                </a:lnTo>
                <a:lnTo>
                  <a:pt x="2766" y="1826"/>
                </a:lnTo>
                <a:lnTo>
                  <a:pt x="2764" y="1826"/>
                </a:lnTo>
                <a:lnTo>
                  <a:pt x="2760" y="1822"/>
                </a:lnTo>
                <a:lnTo>
                  <a:pt x="2758" y="1820"/>
                </a:lnTo>
                <a:lnTo>
                  <a:pt x="2756" y="1820"/>
                </a:lnTo>
                <a:lnTo>
                  <a:pt x="2752" y="1824"/>
                </a:lnTo>
                <a:lnTo>
                  <a:pt x="2748" y="1826"/>
                </a:lnTo>
                <a:lnTo>
                  <a:pt x="2746" y="1826"/>
                </a:lnTo>
                <a:lnTo>
                  <a:pt x="2744" y="1824"/>
                </a:lnTo>
                <a:lnTo>
                  <a:pt x="2734" y="1828"/>
                </a:lnTo>
                <a:lnTo>
                  <a:pt x="2734" y="1830"/>
                </a:lnTo>
                <a:lnTo>
                  <a:pt x="2726" y="1832"/>
                </a:lnTo>
                <a:lnTo>
                  <a:pt x="2718" y="1830"/>
                </a:lnTo>
                <a:lnTo>
                  <a:pt x="2718" y="1824"/>
                </a:lnTo>
                <a:lnTo>
                  <a:pt x="2718" y="1820"/>
                </a:lnTo>
                <a:lnTo>
                  <a:pt x="2716" y="1818"/>
                </a:lnTo>
                <a:lnTo>
                  <a:pt x="2708" y="1820"/>
                </a:lnTo>
                <a:lnTo>
                  <a:pt x="2702" y="1826"/>
                </a:lnTo>
                <a:lnTo>
                  <a:pt x="2700" y="1826"/>
                </a:lnTo>
                <a:lnTo>
                  <a:pt x="2696" y="1828"/>
                </a:lnTo>
                <a:lnTo>
                  <a:pt x="2692" y="1830"/>
                </a:lnTo>
                <a:lnTo>
                  <a:pt x="2688" y="1834"/>
                </a:lnTo>
                <a:lnTo>
                  <a:pt x="2682" y="1838"/>
                </a:lnTo>
                <a:lnTo>
                  <a:pt x="2676" y="1838"/>
                </a:lnTo>
                <a:lnTo>
                  <a:pt x="2674" y="1832"/>
                </a:lnTo>
                <a:lnTo>
                  <a:pt x="2674" y="1830"/>
                </a:lnTo>
                <a:lnTo>
                  <a:pt x="2668" y="1824"/>
                </a:lnTo>
                <a:lnTo>
                  <a:pt x="2660" y="1822"/>
                </a:lnTo>
                <a:lnTo>
                  <a:pt x="2656" y="1828"/>
                </a:lnTo>
                <a:lnTo>
                  <a:pt x="2654" y="1832"/>
                </a:lnTo>
                <a:lnTo>
                  <a:pt x="2646" y="1836"/>
                </a:lnTo>
                <a:lnTo>
                  <a:pt x="2634" y="1830"/>
                </a:lnTo>
                <a:lnTo>
                  <a:pt x="2626" y="1822"/>
                </a:lnTo>
                <a:lnTo>
                  <a:pt x="2620" y="1816"/>
                </a:lnTo>
                <a:lnTo>
                  <a:pt x="2618" y="1816"/>
                </a:lnTo>
                <a:lnTo>
                  <a:pt x="2608" y="1818"/>
                </a:lnTo>
                <a:lnTo>
                  <a:pt x="2604" y="1820"/>
                </a:lnTo>
                <a:lnTo>
                  <a:pt x="2604" y="1822"/>
                </a:lnTo>
                <a:lnTo>
                  <a:pt x="2604" y="1824"/>
                </a:lnTo>
                <a:lnTo>
                  <a:pt x="2602" y="1828"/>
                </a:lnTo>
                <a:lnTo>
                  <a:pt x="2602" y="1830"/>
                </a:lnTo>
                <a:lnTo>
                  <a:pt x="2600" y="1832"/>
                </a:lnTo>
                <a:lnTo>
                  <a:pt x="2600" y="1836"/>
                </a:lnTo>
                <a:lnTo>
                  <a:pt x="2596" y="1846"/>
                </a:lnTo>
                <a:lnTo>
                  <a:pt x="2588" y="1858"/>
                </a:lnTo>
                <a:lnTo>
                  <a:pt x="2586" y="1860"/>
                </a:lnTo>
                <a:lnTo>
                  <a:pt x="2582" y="1864"/>
                </a:lnTo>
                <a:lnTo>
                  <a:pt x="2578" y="1866"/>
                </a:lnTo>
                <a:lnTo>
                  <a:pt x="2574" y="1870"/>
                </a:lnTo>
                <a:lnTo>
                  <a:pt x="2570" y="1872"/>
                </a:lnTo>
                <a:lnTo>
                  <a:pt x="2568" y="1874"/>
                </a:lnTo>
                <a:lnTo>
                  <a:pt x="2566" y="1874"/>
                </a:lnTo>
                <a:lnTo>
                  <a:pt x="2564" y="1874"/>
                </a:lnTo>
                <a:lnTo>
                  <a:pt x="2564" y="1874"/>
                </a:lnTo>
                <a:lnTo>
                  <a:pt x="2562" y="1874"/>
                </a:lnTo>
                <a:lnTo>
                  <a:pt x="2560" y="1872"/>
                </a:lnTo>
                <a:lnTo>
                  <a:pt x="2558" y="1872"/>
                </a:lnTo>
                <a:lnTo>
                  <a:pt x="2558" y="1874"/>
                </a:lnTo>
                <a:lnTo>
                  <a:pt x="2556" y="1874"/>
                </a:lnTo>
                <a:lnTo>
                  <a:pt x="2554" y="1874"/>
                </a:lnTo>
                <a:lnTo>
                  <a:pt x="2552" y="1876"/>
                </a:lnTo>
                <a:lnTo>
                  <a:pt x="2550" y="1876"/>
                </a:lnTo>
                <a:lnTo>
                  <a:pt x="2548" y="1876"/>
                </a:lnTo>
                <a:lnTo>
                  <a:pt x="2546" y="1876"/>
                </a:lnTo>
                <a:lnTo>
                  <a:pt x="2544" y="1878"/>
                </a:lnTo>
                <a:lnTo>
                  <a:pt x="2542" y="1878"/>
                </a:lnTo>
                <a:lnTo>
                  <a:pt x="2538" y="1876"/>
                </a:lnTo>
                <a:lnTo>
                  <a:pt x="2536" y="1876"/>
                </a:lnTo>
                <a:lnTo>
                  <a:pt x="2534" y="1876"/>
                </a:lnTo>
                <a:lnTo>
                  <a:pt x="2532" y="1874"/>
                </a:lnTo>
                <a:lnTo>
                  <a:pt x="2530" y="1874"/>
                </a:lnTo>
                <a:lnTo>
                  <a:pt x="2528" y="1874"/>
                </a:lnTo>
                <a:lnTo>
                  <a:pt x="2526" y="1874"/>
                </a:lnTo>
                <a:lnTo>
                  <a:pt x="2524" y="1872"/>
                </a:lnTo>
                <a:lnTo>
                  <a:pt x="2522" y="1870"/>
                </a:lnTo>
                <a:lnTo>
                  <a:pt x="2522" y="1868"/>
                </a:lnTo>
                <a:lnTo>
                  <a:pt x="2522" y="1866"/>
                </a:lnTo>
                <a:lnTo>
                  <a:pt x="2520" y="1864"/>
                </a:lnTo>
                <a:lnTo>
                  <a:pt x="2518" y="1864"/>
                </a:lnTo>
                <a:lnTo>
                  <a:pt x="2516" y="1864"/>
                </a:lnTo>
                <a:lnTo>
                  <a:pt x="2516" y="1862"/>
                </a:lnTo>
                <a:lnTo>
                  <a:pt x="2516" y="1860"/>
                </a:lnTo>
                <a:lnTo>
                  <a:pt x="2514" y="1860"/>
                </a:lnTo>
                <a:lnTo>
                  <a:pt x="2512" y="1860"/>
                </a:lnTo>
                <a:lnTo>
                  <a:pt x="2512" y="1858"/>
                </a:lnTo>
                <a:lnTo>
                  <a:pt x="2510" y="1858"/>
                </a:lnTo>
                <a:lnTo>
                  <a:pt x="2508" y="1856"/>
                </a:lnTo>
                <a:lnTo>
                  <a:pt x="2508" y="1854"/>
                </a:lnTo>
                <a:lnTo>
                  <a:pt x="2506" y="1852"/>
                </a:lnTo>
                <a:lnTo>
                  <a:pt x="2504" y="1852"/>
                </a:lnTo>
                <a:lnTo>
                  <a:pt x="2504" y="1850"/>
                </a:lnTo>
                <a:lnTo>
                  <a:pt x="2502" y="1850"/>
                </a:lnTo>
                <a:lnTo>
                  <a:pt x="2502" y="1848"/>
                </a:lnTo>
                <a:lnTo>
                  <a:pt x="2500" y="1848"/>
                </a:lnTo>
                <a:lnTo>
                  <a:pt x="2496" y="1846"/>
                </a:lnTo>
                <a:lnTo>
                  <a:pt x="2496" y="1844"/>
                </a:lnTo>
                <a:lnTo>
                  <a:pt x="2494" y="1844"/>
                </a:lnTo>
                <a:lnTo>
                  <a:pt x="2492" y="1842"/>
                </a:lnTo>
                <a:lnTo>
                  <a:pt x="2490" y="1838"/>
                </a:lnTo>
                <a:lnTo>
                  <a:pt x="2490" y="1836"/>
                </a:lnTo>
                <a:lnTo>
                  <a:pt x="2488" y="1836"/>
                </a:lnTo>
                <a:lnTo>
                  <a:pt x="2486" y="1832"/>
                </a:lnTo>
                <a:lnTo>
                  <a:pt x="2484" y="1834"/>
                </a:lnTo>
                <a:lnTo>
                  <a:pt x="2480" y="1834"/>
                </a:lnTo>
                <a:lnTo>
                  <a:pt x="2478" y="1834"/>
                </a:lnTo>
                <a:lnTo>
                  <a:pt x="2476" y="1834"/>
                </a:lnTo>
                <a:lnTo>
                  <a:pt x="2468" y="1832"/>
                </a:lnTo>
                <a:lnTo>
                  <a:pt x="2468" y="1832"/>
                </a:lnTo>
                <a:lnTo>
                  <a:pt x="2462" y="1828"/>
                </a:lnTo>
                <a:lnTo>
                  <a:pt x="2456" y="1824"/>
                </a:lnTo>
                <a:lnTo>
                  <a:pt x="2454" y="1824"/>
                </a:lnTo>
                <a:lnTo>
                  <a:pt x="2454" y="1822"/>
                </a:lnTo>
                <a:lnTo>
                  <a:pt x="2452" y="1820"/>
                </a:lnTo>
                <a:lnTo>
                  <a:pt x="2448" y="1818"/>
                </a:lnTo>
                <a:lnTo>
                  <a:pt x="2444" y="1816"/>
                </a:lnTo>
                <a:lnTo>
                  <a:pt x="2444" y="1816"/>
                </a:lnTo>
                <a:lnTo>
                  <a:pt x="2442" y="1816"/>
                </a:lnTo>
                <a:lnTo>
                  <a:pt x="2440" y="1814"/>
                </a:lnTo>
                <a:lnTo>
                  <a:pt x="2438" y="1814"/>
                </a:lnTo>
                <a:lnTo>
                  <a:pt x="2434" y="1814"/>
                </a:lnTo>
                <a:lnTo>
                  <a:pt x="2432" y="1814"/>
                </a:lnTo>
                <a:lnTo>
                  <a:pt x="2430" y="1814"/>
                </a:lnTo>
                <a:lnTo>
                  <a:pt x="2428" y="1814"/>
                </a:lnTo>
                <a:lnTo>
                  <a:pt x="2424" y="1812"/>
                </a:lnTo>
                <a:lnTo>
                  <a:pt x="2420" y="1810"/>
                </a:lnTo>
                <a:lnTo>
                  <a:pt x="2420" y="1810"/>
                </a:lnTo>
                <a:lnTo>
                  <a:pt x="2416" y="1808"/>
                </a:lnTo>
                <a:lnTo>
                  <a:pt x="2414" y="1808"/>
                </a:lnTo>
                <a:lnTo>
                  <a:pt x="2412" y="1808"/>
                </a:lnTo>
                <a:lnTo>
                  <a:pt x="2412" y="1806"/>
                </a:lnTo>
                <a:lnTo>
                  <a:pt x="2410" y="1804"/>
                </a:lnTo>
                <a:lnTo>
                  <a:pt x="2408" y="1802"/>
                </a:lnTo>
                <a:lnTo>
                  <a:pt x="2404" y="1798"/>
                </a:lnTo>
                <a:lnTo>
                  <a:pt x="2402" y="1796"/>
                </a:lnTo>
                <a:lnTo>
                  <a:pt x="2398" y="1794"/>
                </a:lnTo>
                <a:lnTo>
                  <a:pt x="2394" y="1792"/>
                </a:lnTo>
                <a:lnTo>
                  <a:pt x="2390" y="1790"/>
                </a:lnTo>
                <a:lnTo>
                  <a:pt x="2388" y="1790"/>
                </a:lnTo>
                <a:lnTo>
                  <a:pt x="2386" y="1788"/>
                </a:lnTo>
                <a:lnTo>
                  <a:pt x="2384" y="1786"/>
                </a:lnTo>
                <a:lnTo>
                  <a:pt x="2382" y="1786"/>
                </a:lnTo>
                <a:lnTo>
                  <a:pt x="2380" y="1786"/>
                </a:lnTo>
                <a:lnTo>
                  <a:pt x="2376" y="1784"/>
                </a:lnTo>
                <a:lnTo>
                  <a:pt x="2376" y="1782"/>
                </a:lnTo>
                <a:lnTo>
                  <a:pt x="2372" y="1780"/>
                </a:lnTo>
                <a:lnTo>
                  <a:pt x="2372" y="1780"/>
                </a:lnTo>
                <a:lnTo>
                  <a:pt x="2370" y="1780"/>
                </a:lnTo>
                <a:lnTo>
                  <a:pt x="2368" y="1780"/>
                </a:lnTo>
                <a:lnTo>
                  <a:pt x="2366" y="1782"/>
                </a:lnTo>
                <a:lnTo>
                  <a:pt x="2364" y="1782"/>
                </a:lnTo>
                <a:lnTo>
                  <a:pt x="2362" y="1780"/>
                </a:lnTo>
                <a:lnTo>
                  <a:pt x="2362" y="1778"/>
                </a:lnTo>
                <a:lnTo>
                  <a:pt x="2360" y="1778"/>
                </a:lnTo>
                <a:lnTo>
                  <a:pt x="2358" y="1776"/>
                </a:lnTo>
                <a:lnTo>
                  <a:pt x="2358" y="1774"/>
                </a:lnTo>
                <a:lnTo>
                  <a:pt x="2356" y="1774"/>
                </a:lnTo>
                <a:lnTo>
                  <a:pt x="2354" y="1772"/>
                </a:lnTo>
                <a:lnTo>
                  <a:pt x="2352" y="1770"/>
                </a:lnTo>
                <a:lnTo>
                  <a:pt x="2350" y="1768"/>
                </a:lnTo>
                <a:lnTo>
                  <a:pt x="2346" y="1760"/>
                </a:lnTo>
                <a:lnTo>
                  <a:pt x="2344" y="1756"/>
                </a:lnTo>
                <a:lnTo>
                  <a:pt x="2342" y="1756"/>
                </a:lnTo>
                <a:lnTo>
                  <a:pt x="2342" y="1754"/>
                </a:lnTo>
                <a:lnTo>
                  <a:pt x="2340" y="1752"/>
                </a:lnTo>
                <a:lnTo>
                  <a:pt x="2340" y="1750"/>
                </a:lnTo>
                <a:lnTo>
                  <a:pt x="2340" y="1748"/>
                </a:lnTo>
                <a:lnTo>
                  <a:pt x="2340" y="1746"/>
                </a:lnTo>
                <a:lnTo>
                  <a:pt x="2338" y="1742"/>
                </a:lnTo>
                <a:lnTo>
                  <a:pt x="2336" y="1742"/>
                </a:lnTo>
                <a:lnTo>
                  <a:pt x="2334" y="1742"/>
                </a:lnTo>
                <a:lnTo>
                  <a:pt x="2242" y="1742"/>
                </a:lnTo>
                <a:lnTo>
                  <a:pt x="2230" y="1742"/>
                </a:lnTo>
                <a:lnTo>
                  <a:pt x="2176" y="1742"/>
                </a:lnTo>
                <a:lnTo>
                  <a:pt x="2144" y="1742"/>
                </a:lnTo>
                <a:lnTo>
                  <a:pt x="2108" y="1742"/>
                </a:lnTo>
                <a:lnTo>
                  <a:pt x="2044" y="1742"/>
                </a:lnTo>
                <a:lnTo>
                  <a:pt x="2034" y="1742"/>
                </a:lnTo>
                <a:lnTo>
                  <a:pt x="2020" y="1742"/>
                </a:lnTo>
                <a:lnTo>
                  <a:pt x="2002" y="1742"/>
                </a:lnTo>
                <a:lnTo>
                  <a:pt x="1968" y="1742"/>
                </a:lnTo>
                <a:lnTo>
                  <a:pt x="1944" y="1742"/>
                </a:lnTo>
                <a:lnTo>
                  <a:pt x="1938" y="1742"/>
                </a:lnTo>
                <a:lnTo>
                  <a:pt x="1904" y="1742"/>
                </a:lnTo>
                <a:lnTo>
                  <a:pt x="1902" y="1742"/>
                </a:lnTo>
                <a:lnTo>
                  <a:pt x="1898" y="1742"/>
                </a:lnTo>
                <a:lnTo>
                  <a:pt x="1886" y="1742"/>
                </a:lnTo>
                <a:lnTo>
                  <a:pt x="1864" y="1742"/>
                </a:lnTo>
                <a:lnTo>
                  <a:pt x="1860" y="1742"/>
                </a:lnTo>
                <a:lnTo>
                  <a:pt x="1854" y="1742"/>
                </a:lnTo>
                <a:lnTo>
                  <a:pt x="1830" y="1742"/>
                </a:lnTo>
                <a:lnTo>
                  <a:pt x="1804" y="1742"/>
                </a:lnTo>
                <a:lnTo>
                  <a:pt x="1744" y="1742"/>
                </a:lnTo>
                <a:lnTo>
                  <a:pt x="1706" y="1742"/>
                </a:lnTo>
                <a:lnTo>
                  <a:pt x="1658" y="1742"/>
                </a:lnTo>
                <a:lnTo>
                  <a:pt x="1624" y="1742"/>
                </a:lnTo>
                <a:lnTo>
                  <a:pt x="1594" y="1742"/>
                </a:lnTo>
                <a:lnTo>
                  <a:pt x="1582" y="1742"/>
                </a:lnTo>
                <a:lnTo>
                  <a:pt x="1578" y="1742"/>
                </a:lnTo>
                <a:lnTo>
                  <a:pt x="1576" y="1742"/>
                </a:lnTo>
                <a:lnTo>
                  <a:pt x="1514" y="1742"/>
                </a:lnTo>
                <a:lnTo>
                  <a:pt x="1464" y="1742"/>
                </a:lnTo>
                <a:lnTo>
                  <a:pt x="1416" y="1742"/>
                </a:lnTo>
                <a:lnTo>
                  <a:pt x="1380" y="1742"/>
                </a:lnTo>
                <a:lnTo>
                  <a:pt x="1312" y="1742"/>
                </a:lnTo>
                <a:lnTo>
                  <a:pt x="1268" y="1742"/>
                </a:lnTo>
                <a:lnTo>
                  <a:pt x="1266" y="1742"/>
                </a:lnTo>
                <a:lnTo>
                  <a:pt x="1262" y="1742"/>
                </a:lnTo>
                <a:lnTo>
                  <a:pt x="1190" y="1742"/>
                </a:lnTo>
                <a:lnTo>
                  <a:pt x="1184" y="1742"/>
                </a:lnTo>
                <a:lnTo>
                  <a:pt x="1174" y="1742"/>
                </a:lnTo>
                <a:lnTo>
                  <a:pt x="986" y="1742"/>
                </a:lnTo>
                <a:lnTo>
                  <a:pt x="950" y="1742"/>
                </a:lnTo>
                <a:lnTo>
                  <a:pt x="930" y="1742"/>
                </a:lnTo>
                <a:lnTo>
                  <a:pt x="866" y="1742"/>
                </a:lnTo>
                <a:lnTo>
                  <a:pt x="832" y="1742"/>
                </a:lnTo>
                <a:lnTo>
                  <a:pt x="776" y="1742"/>
                </a:lnTo>
                <a:lnTo>
                  <a:pt x="740" y="1742"/>
                </a:lnTo>
                <a:lnTo>
                  <a:pt x="716" y="1742"/>
                </a:lnTo>
                <a:lnTo>
                  <a:pt x="682" y="1742"/>
                </a:lnTo>
                <a:lnTo>
                  <a:pt x="644" y="1742"/>
                </a:lnTo>
                <a:lnTo>
                  <a:pt x="632" y="1742"/>
                </a:lnTo>
                <a:lnTo>
                  <a:pt x="628" y="1742"/>
                </a:lnTo>
                <a:lnTo>
                  <a:pt x="576" y="1742"/>
                </a:lnTo>
                <a:lnTo>
                  <a:pt x="532" y="1740"/>
                </a:lnTo>
                <a:lnTo>
                  <a:pt x="514" y="1740"/>
                </a:lnTo>
                <a:lnTo>
                  <a:pt x="444" y="1740"/>
                </a:lnTo>
                <a:lnTo>
                  <a:pt x="414" y="1740"/>
                </a:lnTo>
                <a:lnTo>
                  <a:pt x="352" y="1740"/>
                </a:lnTo>
                <a:lnTo>
                  <a:pt x="340" y="1740"/>
                </a:lnTo>
                <a:lnTo>
                  <a:pt x="316" y="1740"/>
                </a:lnTo>
                <a:lnTo>
                  <a:pt x="282" y="1740"/>
                </a:lnTo>
                <a:lnTo>
                  <a:pt x="232" y="1740"/>
                </a:lnTo>
                <a:lnTo>
                  <a:pt x="168" y="1740"/>
                </a:lnTo>
                <a:lnTo>
                  <a:pt x="164" y="1740"/>
                </a:lnTo>
                <a:lnTo>
                  <a:pt x="156" y="1740"/>
                </a:lnTo>
                <a:lnTo>
                  <a:pt x="98" y="1740"/>
                </a:lnTo>
                <a:lnTo>
                  <a:pt x="92" y="1740"/>
                </a:lnTo>
                <a:lnTo>
                  <a:pt x="84" y="1740"/>
                </a:lnTo>
                <a:lnTo>
                  <a:pt x="82" y="1740"/>
                </a:lnTo>
                <a:lnTo>
                  <a:pt x="78" y="1740"/>
                </a:lnTo>
                <a:lnTo>
                  <a:pt x="76" y="1740"/>
                </a:lnTo>
                <a:lnTo>
                  <a:pt x="68" y="1738"/>
                </a:lnTo>
                <a:lnTo>
                  <a:pt x="68" y="1738"/>
                </a:lnTo>
                <a:lnTo>
                  <a:pt x="50" y="1738"/>
                </a:lnTo>
                <a:lnTo>
                  <a:pt x="46" y="1738"/>
                </a:lnTo>
                <a:lnTo>
                  <a:pt x="44" y="1738"/>
                </a:lnTo>
                <a:lnTo>
                  <a:pt x="40" y="1738"/>
                </a:lnTo>
                <a:lnTo>
                  <a:pt x="32" y="1738"/>
                </a:lnTo>
                <a:lnTo>
                  <a:pt x="20" y="1738"/>
                </a:lnTo>
                <a:lnTo>
                  <a:pt x="2" y="1738"/>
                </a:lnTo>
                <a:lnTo>
                  <a:pt x="2" y="1732"/>
                </a:lnTo>
                <a:lnTo>
                  <a:pt x="2" y="1728"/>
                </a:lnTo>
                <a:lnTo>
                  <a:pt x="2" y="1724"/>
                </a:lnTo>
                <a:lnTo>
                  <a:pt x="2" y="1722"/>
                </a:lnTo>
                <a:lnTo>
                  <a:pt x="2" y="1716"/>
                </a:lnTo>
                <a:lnTo>
                  <a:pt x="2" y="1714"/>
                </a:lnTo>
                <a:lnTo>
                  <a:pt x="2" y="1708"/>
                </a:lnTo>
                <a:lnTo>
                  <a:pt x="2" y="1700"/>
                </a:lnTo>
                <a:lnTo>
                  <a:pt x="2" y="1692"/>
                </a:lnTo>
                <a:lnTo>
                  <a:pt x="2" y="1690"/>
                </a:lnTo>
                <a:lnTo>
                  <a:pt x="2" y="1682"/>
                </a:lnTo>
                <a:lnTo>
                  <a:pt x="2" y="1674"/>
                </a:lnTo>
                <a:lnTo>
                  <a:pt x="2" y="1670"/>
                </a:lnTo>
                <a:lnTo>
                  <a:pt x="2" y="1668"/>
                </a:lnTo>
                <a:lnTo>
                  <a:pt x="2" y="1664"/>
                </a:lnTo>
                <a:lnTo>
                  <a:pt x="2" y="1652"/>
                </a:lnTo>
                <a:lnTo>
                  <a:pt x="2" y="1646"/>
                </a:lnTo>
                <a:lnTo>
                  <a:pt x="2" y="1642"/>
                </a:lnTo>
                <a:lnTo>
                  <a:pt x="2" y="1640"/>
                </a:lnTo>
                <a:lnTo>
                  <a:pt x="2" y="1638"/>
                </a:lnTo>
                <a:lnTo>
                  <a:pt x="2" y="1630"/>
                </a:lnTo>
                <a:lnTo>
                  <a:pt x="2" y="1626"/>
                </a:lnTo>
                <a:lnTo>
                  <a:pt x="2" y="1624"/>
                </a:lnTo>
                <a:lnTo>
                  <a:pt x="2" y="1624"/>
                </a:lnTo>
                <a:lnTo>
                  <a:pt x="2" y="1622"/>
                </a:lnTo>
                <a:lnTo>
                  <a:pt x="2" y="1618"/>
                </a:lnTo>
                <a:lnTo>
                  <a:pt x="2" y="1616"/>
                </a:lnTo>
                <a:lnTo>
                  <a:pt x="2" y="1612"/>
                </a:lnTo>
                <a:lnTo>
                  <a:pt x="2" y="1610"/>
                </a:lnTo>
                <a:lnTo>
                  <a:pt x="2" y="1604"/>
                </a:lnTo>
                <a:lnTo>
                  <a:pt x="2" y="1600"/>
                </a:lnTo>
                <a:lnTo>
                  <a:pt x="2" y="1598"/>
                </a:lnTo>
                <a:lnTo>
                  <a:pt x="2" y="1596"/>
                </a:lnTo>
                <a:lnTo>
                  <a:pt x="2" y="1588"/>
                </a:lnTo>
                <a:lnTo>
                  <a:pt x="2" y="1584"/>
                </a:lnTo>
                <a:lnTo>
                  <a:pt x="2" y="1576"/>
                </a:lnTo>
                <a:lnTo>
                  <a:pt x="2" y="1574"/>
                </a:lnTo>
                <a:lnTo>
                  <a:pt x="2" y="1570"/>
                </a:lnTo>
                <a:lnTo>
                  <a:pt x="2" y="1566"/>
                </a:lnTo>
                <a:lnTo>
                  <a:pt x="2" y="1562"/>
                </a:lnTo>
                <a:lnTo>
                  <a:pt x="2" y="1560"/>
                </a:lnTo>
                <a:lnTo>
                  <a:pt x="2" y="1558"/>
                </a:lnTo>
                <a:lnTo>
                  <a:pt x="2" y="1556"/>
                </a:lnTo>
                <a:lnTo>
                  <a:pt x="2" y="1554"/>
                </a:lnTo>
                <a:lnTo>
                  <a:pt x="2" y="1550"/>
                </a:lnTo>
                <a:lnTo>
                  <a:pt x="2" y="1546"/>
                </a:lnTo>
                <a:lnTo>
                  <a:pt x="2" y="1544"/>
                </a:lnTo>
                <a:lnTo>
                  <a:pt x="2" y="1538"/>
                </a:lnTo>
                <a:lnTo>
                  <a:pt x="2" y="1532"/>
                </a:lnTo>
                <a:lnTo>
                  <a:pt x="2" y="1528"/>
                </a:lnTo>
                <a:lnTo>
                  <a:pt x="2" y="1526"/>
                </a:lnTo>
                <a:lnTo>
                  <a:pt x="2" y="1516"/>
                </a:lnTo>
                <a:lnTo>
                  <a:pt x="2" y="1514"/>
                </a:lnTo>
                <a:lnTo>
                  <a:pt x="2" y="1508"/>
                </a:lnTo>
                <a:lnTo>
                  <a:pt x="0" y="1504"/>
                </a:lnTo>
                <a:lnTo>
                  <a:pt x="0" y="1500"/>
                </a:lnTo>
                <a:lnTo>
                  <a:pt x="0" y="1498"/>
                </a:lnTo>
                <a:lnTo>
                  <a:pt x="0" y="1492"/>
                </a:lnTo>
                <a:lnTo>
                  <a:pt x="0" y="1490"/>
                </a:lnTo>
                <a:lnTo>
                  <a:pt x="0" y="1480"/>
                </a:lnTo>
                <a:lnTo>
                  <a:pt x="0" y="1474"/>
                </a:lnTo>
                <a:lnTo>
                  <a:pt x="0" y="1467"/>
                </a:lnTo>
                <a:lnTo>
                  <a:pt x="0" y="1465"/>
                </a:lnTo>
                <a:lnTo>
                  <a:pt x="0" y="1457"/>
                </a:lnTo>
                <a:lnTo>
                  <a:pt x="0" y="1455"/>
                </a:lnTo>
                <a:lnTo>
                  <a:pt x="0" y="1453"/>
                </a:lnTo>
                <a:lnTo>
                  <a:pt x="0" y="1451"/>
                </a:lnTo>
                <a:lnTo>
                  <a:pt x="0" y="1449"/>
                </a:lnTo>
                <a:lnTo>
                  <a:pt x="0" y="1447"/>
                </a:lnTo>
                <a:lnTo>
                  <a:pt x="0" y="1443"/>
                </a:lnTo>
                <a:lnTo>
                  <a:pt x="0" y="1435"/>
                </a:lnTo>
                <a:lnTo>
                  <a:pt x="0" y="1431"/>
                </a:lnTo>
                <a:lnTo>
                  <a:pt x="0" y="1419"/>
                </a:lnTo>
                <a:lnTo>
                  <a:pt x="0" y="1417"/>
                </a:lnTo>
                <a:lnTo>
                  <a:pt x="0" y="1413"/>
                </a:lnTo>
                <a:lnTo>
                  <a:pt x="0" y="1407"/>
                </a:lnTo>
                <a:lnTo>
                  <a:pt x="0" y="1405"/>
                </a:lnTo>
                <a:lnTo>
                  <a:pt x="0" y="1403"/>
                </a:lnTo>
                <a:lnTo>
                  <a:pt x="0" y="1401"/>
                </a:lnTo>
                <a:lnTo>
                  <a:pt x="0" y="1389"/>
                </a:lnTo>
                <a:lnTo>
                  <a:pt x="0" y="1385"/>
                </a:lnTo>
                <a:lnTo>
                  <a:pt x="0" y="1379"/>
                </a:lnTo>
                <a:lnTo>
                  <a:pt x="0" y="1371"/>
                </a:lnTo>
                <a:lnTo>
                  <a:pt x="0" y="1367"/>
                </a:lnTo>
                <a:lnTo>
                  <a:pt x="0" y="1365"/>
                </a:lnTo>
                <a:lnTo>
                  <a:pt x="0" y="1363"/>
                </a:lnTo>
                <a:lnTo>
                  <a:pt x="0" y="1359"/>
                </a:lnTo>
                <a:lnTo>
                  <a:pt x="0" y="1353"/>
                </a:lnTo>
                <a:lnTo>
                  <a:pt x="0" y="1341"/>
                </a:lnTo>
                <a:lnTo>
                  <a:pt x="0" y="1335"/>
                </a:lnTo>
                <a:lnTo>
                  <a:pt x="0" y="1331"/>
                </a:lnTo>
                <a:lnTo>
                  <a:pt x="0" y="1313"/>
                </a:lnTo>
                <a:lnTo>
                  <a:pt x="0" y="1311"/>
                </a:lnTo>
                <a:lnTo>
                  <a:pt x="0" y="1307"/>
                </a:lnTo>
                <a:lnTo>
                  <a:pt x="0" y="1305"/>
                </a:lnTo>
                <a:lnTo>
                  <a:pt x="0" y="1301"/>
                </a:lnTo>
                <a:lnTo>
                  <a:pt x="0" y="1299"/>
                </a:lnTo>
                <a:lnTo>
                  <a:pt x="0" y="1297"/>
                </a:lnTo>
                <a:lnTo>
                  <a:pt x="0" y="1293"/>
                </a:lnTo>
                <a:lnTo>
                  <a:pt x="0" y="1291"/>
                </a:lnTo>
                <a:lnTo>
                  <a:pt x="0" y="1287"/>
                </a:lnTo>
                <a:lnTo>
                  <a:pt x="0" y="1253"/>
                </a:lnTo>
                <a:lnTo>
                  <a:pt x="0" y="1247"/>
                </a:lnTo>
                <a:lnTo>
                  <a:pt x="0" y="1245"/>
                </a:lnTo>
                <a:lnTo>
                  <a:pt x="0" y="1239"/>
                </a:lnTo>
                <a:lnTo>
                  <a:pt x="0" y="1233"/>
                </a:lnTo>
                <a:lnTo>
                  <a:pt x="0" y="1229"/>
                </a:lnTo>
                <a:lnTo>
                  <a:pt x="0" y="1227"/>
                </a:lnTo>
                <a:lnTo>
                  <a:pt x="0" y="1221"/>
                </a:lnTo>
                <a:lnTo>
                  <a:pt x="0" y="1217"/>
                </a:lnTo>
                <a:lnTo>
                  <a:pt x="0" y="1211"/>
                </a:lnTo>
                <a:lnTo>
                  <a:pt x="0" y="1203"/>
                </a:lnTo>
                <a:lnTo>
                  <a:pt x="0" y="1197"/>
                </a:lnTo>
                <a:lnTo>
                  <a:pt x="0" y="1195"/>
                </a:lnTo>
                <a:lnTo>
                  <a:pt x="0" y="1193"/>
                </a:lnTo>
                <a:lnTo>
                  <a:pt x="0" y="1189"/>
                </a:lnTo>
                <a:lnTo>
                  <a:pt x="0" y="1181"/>
                </a:lnTo>
                <a:lnTo>
                  <a:pt x="0" y="1179"/>
                </a:lnTo>
                <a:lnTo>
                  <a:pt x="0" y="1175"/>
                </a:lnTo>
                <a:lnTo>
                  <a:pt x="0" y="1173"/>
                </a:lnTo>
                <a:lnTo>
                  <a:pt x="0" y="1169"/>
                </a:lnTo>
                <a:lnTo>
                  <a:pt x="0" y="1167"/>
                </a:lnTo>
                <a:lnTo>
                  <a:pt x="0" y="1163"/>
                </a:lnTo>
                <a:lnTo>
                  <a:pt x="0" y="1159"/>
                </a:lnTo>
                <a:lnTo>
                  <a:pt x="0" y="1155"/>
                </a:lnTo>
                <a:lnTo>
                  <a:pt x="2" y="1151"/>
                </a:lnTo>
                <a:lnTo>
                  <a:pt x="2" y="1147"/>
                </a:lnTo>
                <a:lnTo>
                  <a:pt x="2" y="1143"/>
                </a:lnTo>
                <a:lnTo>
                  <a:pt x="2" y="1135"/>
                </a:lnTo>
                <a:lnTo>
                  <a:pt x="2" y="1131"/>
                </a:lnTo>
                <a:lnTo>
                  <a:pt x="2" y="1127"/>
                </a:lnTo>
                <a:lnTo>
                  <a:pt x="2" y="1121"/>
                </a:lnTo>
                <a:lnTo>
                  <a:pt x="2" y="1113"/>
                </a:lnTo>
                <a:lnTo>
                  <a:pt x="2" y="1101"/>
                </a:lnTo>
                <a:lnTo>
                  <a:pt x="2" y="1097"/>
                </a:lnTo>
                <a:lnTo>
                  <a:pt x="2" y="1095"/>
                </a:lnTo>
                <a:lnTo>
                  <a:pt x="2" y="1091"/>
                </a:lnTo>
                <a:lnTo>
                  <a:pt x="2" y="1089"/>
                </a:lnTo>
                <a:lnTo>
                  <a:pt x="2" y="1087"/>
                </a:lnTo>
                <a:lnTo>
                  <a:pt x="2" y="1085"/>
                </a:lnTo>
                <a:lnTo>
                  <a:pt x="2" y="1079"/>
                </a:lnTo>
                <a:lnTo>
                  <a:pt x="2" y="1077"/>
                </a:lnTo>
                <a:lnTo>
                  <a:pt x="2" y="1069"/>
                </a:lnTo>
                <a:lnTo>
                  <a:pt x="2" y="1067"/>
                </a:lnTo>
                <a:lnTo>
                  <a:pt x="2" y="1063"/>
                </a:lnTo>
                <a:lnTo>
                  <a:pt x="2" y="1057"/>
                </a:lnTo>
                <a:lnTo>
                  <a:pt x="2" y="1053"/>
                </a:lnTo>
                <a:lnTo>
                  <a:pt x="0" y="1044"/>
                </a:lnTo>
                <a:lnTo>
                  <a:pt x="0" y="1040"/>
                </a:lnTo>
                <a:lnTo>
                  <a:pt x="0" y="1038"/>
                </a:lnTo>
                <a:lnTo>
                  <a:pt x="0" y="1036"/>
                </a:lnTo>
                <a:lnTo>
                  <a:pt x="0" y="1024"/>
                </a:lnTo>
                <a:lnTo>
                  <a:pt x="0" y="1014"/>
                </a:lnTo>
                <a:lnTo>
                  <a:pt x="0" y="1012"/>
                </a:lnTo>
                <a:lnTo>
                  <a:pt x="0" y="1008"/>
                </a:lnTo>
                <a:lnTo>
                  <a:pt x="0" y="1006"/>
                </a:lnTo>
                <a:lnTo>
                  <a:pt x="0" y="1000"/>
                </a:lnTo>
                <a:lnTo>
                  <a:pt x="0" y="996"/>
                </a:lnTo>
                <a:lnTo>
                  <a:pt x="0" y="990"/>
                </a:lnTo>
                <a:lnTo>
                  <a:pt x="0" y="982"/>
                </a:lnTo>
                <a:lnTo>
                  <a:pt x="0" y="978"/>
                </a:lnTo>
                <a:lnTo>
                  <a:pt x="0" y="976"/>
                </a:lnTo>
                <a:lnTo>
                  <a:pt x="0" y="974"/>
                </a:lnTo>
                <a:lnTo>
                  <a:pt x="0" y="968"/>
                </a:lnTo>
                <a:lnTo>
                  <a:pt x="0" y="964"/>
                </a:lnTo>
                <a:lnTo>
                  <a:pt x="0" y="954"/>
                </a:lnTo>
                <a:lnTo>
                  <a:pt x="0" y="948"/>
                </a:lnTo>
                <a:lnTo>
                  <a:pt x="0" y="946"/>
                </a:lnTo>
                <a:lnTo>
                  <a:pt x="0" y="940"/>
                </a:lnTo>
                <a:lnTo>
                  <a:pt x="0" y="938"/>
                </a:lnTo>
                <a:lnTo>
                  <a:pt x="0" y="936"/>
                </a:lnTo>
                <a:lnTo>
                  <a:pt x="0" y="928"/>
                </a:lnTo>
                <a:lnTo>
                  <a:pt x="0" y="916"/>
                </a:lnTo>
                <a:lnTo>
                  <a:pt x="0" y="896"/>
                </a:lnTo>
                <a:lnTo>
                  <a:pt x="0" y="888"/>
                </a:lnTo>
                <a:lnTo>
                  <a:pt x="0" y="882"/>
                </a:lnTo>
                <a:lnTo>
                  <a:pt x="0" y="880"/>
                </a:lnTo>
                <a:lnTo>
                  <a:pt x="0" y="864"/>
                </a:lnTo>
                <a:lnTo>
                  <a:pt x="0" y="858"/>
                </a:lnTo>
                <a:lnTo>
                  <a:pt x="0" y="856"/>
                </a:lnTo>
                <a:lnTo>
                  <a:pt x="0" y="854"/>
                </a:lnTo>
                <a:lnTo>
                  <a:pt x="0" y="852"/>
                </a:lnTo>
                <a:lnTo>
                  <a:pt x="0" y="850"/>
                </a:lnTo>
                <a:lnTo>
                  <a:pt x="0" y="840"/>
                </a:lnTo>
                <a:lnTo>
                  <a:pt x="0" y="838"/>
                </a:lnTo>
                <a:lnTo>
                  <a:pt x="0" y="836"/>
                </a:lnTo>
                <a:lnTo>
                  <a:pt x="0" y="834"/>
                </a:lnTo>
                <a:lnTo>
                  <a:pt x="0" y="830"/>
                </a:lnTo>
                <a:lnTo>
                  <a:pt x="0" y="828"/>
                </a:lnTo>
                <a:lnTo>
                  <a:pt x="0" y="824"/>
                </a:lnTo>
                <a:lnTo>
                  <a:pt x="0" y="820"/>
                </a:lnTo>
                <a:lnTo>
                  <a:pt x="0" y="818"/>
                </a:lnTo>
                <a:lnTo>
                  <a:pt x="0" y="816"/>
                </a:lnTo>
                <a:lnTo>
                  <a:pt x="0" y="810"/>
                </a:lnTo>
                <a:lnTo>
                  <a:pt x="0" y="806"/>
                </a:lnTo>
                <a:lnTo>
                  <a:pt x="0" y="792"/>
                </a:lnTo>
                <a:lnTo>
                  <a:pt x="0" y="782"/>
                </a:lnTo>
                <a:lnTo>
                  <a:pt x="0" y="778"/>
                </a:lnTo>
                <a:lnTo>
                  <a:pt x="0" y="768"/>
                </a:lnTo>
                <a:lnTo>
                  <a:pt x="0" y="762"/>
                </a:lnTo>
                <a:lnTo>
                  <a:pt x="0" y="760"/>
                </a:lnTo>
                <a:lnTo>
                  <a:pt x="0" y="758"/>
                </a:lnTo>
                <a:lnTo>
                  <a:pt x="0" y="756"/>
                </a:lnTo>
                <a:lnTo>
                  <a:pt x="0" y="752"/>
                </a:lnTo>
                <a:lnTo>
                  <a:pt x="0" y="750"/>
                </a:lnTo>
                <a:lnTo>
                  <a:pt x="0" y="748"/>
                </a:lnTo>
                <a:lnTo>
                  <a:pt x="0" y="742"/>
                </a:lnTo>
                <a:lnTo>
                  <a:pt x="0" y="734"/>
                </a:lnTo>
                <a:lnTo>
                  <a:pt x="0" y="732"/>
                </a:lnTo>
                <a:lnTo>
                  <a:pt x="0" y="724"/>
                </a:lnTo>
                <a:lnTo>
                  <a:pt x="0" y="718"/>
                </a:lnTo>
                <a:lnTo>
                  <a:pt x="0" y="710"/>
                </a:lnTo>
                <a:lnTo>
                  <a:pt x="0" y="708"/>
                </a:lnTo>
                <a:lnTo>
                  <a:pt x="0" y="704"/>
                </a:lnTo>
                <a:lnTo>
                  <a:pt x="0" y="700"/>
                </a:lnTo>
                <a:lnTo>
                  <a:pt x="0" y="698"/>
                </a:lnTo>
                <a:lnTo>
                  <a:pt x="0" y="694"/>
                </a:lnTo>
                <a:lnTo>
                  <a:pt x="0" y="690"/>
                </a:lnTo>
                <a:lnTo>
                  <a:pt x="0" y="688"/>
                </a:lnTo>
                <a:lnTo>
                  <a:pt x="0" y="684"/>
                </a:lnTo>
                <a:lnTo>
                  <a:pt x="0" y="682"/>
                </a:lnTo>
                <a:lnTo>
                  <a:pt x="0" y="680"/>
                </a:lnTo>
                <a:lnTo>
                  <a:pt x="0" y="674"/>
                </a:lnTo>
                <a:lnTo>
                  <a:pt x="0" y="668"/>
                </a:lnTo>
                <a:lnTo>
                  <a:pt x="0" y="660"/>
                </a:lnTo>
                <a:lnTo>
                  <a:pt x="0" y="648"/>
                </a:lnTo>
                <a:lnTo>
                  <a:pt x="0" y="644"/>
                </a:lnTo>
                <a:lnTo>
                  <a:pt x="0" y="636"/>
                </a:lnTo>
                <a:lnTo>
                  <a:pt x="0" y="630"/>
                </a:lnTo>
                <a:lnTo>
                  <a:pt x="0" y="619"/>
                </a:lnTo>
                <a:lnTo>
                  <a:pt x="0" y="609"/>
                </a:lnTo>
                <a:lnTo>
                  <a:pt x="0" y="605"/>
                </a:lnTo>
                <a:lnTo>
                  <a:pt x="0" y="603"/>
                </a:lnTo>
                <a:lnTo>
                  <a:pt x="0" y="569"/>
                </a:lnTo>
                <a:lnTo>
                  <a:pt x="2" y="569"/>
                </a:lnTo>
                <a:lnTo>
                  <a:pt x="4" y="569"/>
                </a:lnTo>
                <a:lnTo>
                  <a:pt x="8" y="569"/>
                </a:lnTo>
                <a:lnTo>
                  <a:pt x="8" y="567"/>
                </a:lnTo>
                <a:lnTo>
                  <a:pt x="8" y="563"/>
                </a:lnTo>
                <a:lnTo>
                  <a:pt x="8" y="559"/>
                </a:lnTo>
                <a:lnTo>
                  <a:pt x="8" y="557"/>
                </a:lnTo>
                <a:lnTo>
                  <a:pt x="8" y="555"/>
                </a:lnTo>
                <a:lnTo>
                  <a:pt x="8" y="545"/>
                </a:lnTo>
                <a:lnTo>
                  <a:pt x="8" y="537"/>
                </a:lnTo>
                <a:lnTo>
                  <a:pt x="8" y="535"/>
                </a:lnTo>
                <a:lnTo>
                  <a:pt x="8" y="519"/>
                </a:lnTo>
                <a:lnTo>
                  <a:pt x="8" y="517"/>
                </a:lnTo>
                <a:lnTo>
                  <a:pt x="8" y="515"/>
                </a:lnTo>
                <a:lnTo>
                  <a:pt x="8" y="505"/>
                </a:lnTo>
                <a:lnTo>
                  <a:pt x="8" y="501"/>
                </a:lnTo>
                <a:lnTo>
                  <a:pt x="8" y="499"/>
                </a:lnTo>
                <a:lnTo>
                  <a:pt x="8" y="497"/>
                </a:lnTo>
                <a:lnTo>
                  <a:pt x="8" y="495"/>
                </a:lnTo>
                <a:lnTo>
                  <a:pt x="8" y="487"/>
                </a:lnTo>
                <a:lnTo>
                  <a:pt x="8" y="479"/>
                </a:lnTo>
                <a:lnTo>
                  <a:pt x="8" y="475"/>
                </a:lnTo>
                <a:lnTo>
                  <a:pt x="8" y="449"/>
                </a:lnTo>
                <a:lnTo>
                  <a:pt x="8" y="441"/>
                </a:lnTo>
                <a:lnTo>
                  <a:pt x="8" y="439"/>
                </a:lnTo>
                <a:lnTo>
                  <a:pt x="8" y="433"/>
                </a:lnTo>
                <a:lnTo>
                  <a:pt x="8" y="421"/>
                </a:lnTo>
                <a:lnTo>
                  <a:pt x="8" y="411"/>
                </a:lnTo>
                <a:lnTo>
                  <a:pt x="8" y="401"/>
                </a:lnTo>
                <a:lnTo>
                  <a:pt x="8" y="391"/>
                </a:lnTo>
                <a:lnTo>
                  <a:pt x="8" y="383"/>
                </a:lnTo>
                <a:lnTo>
                  <a:pt x="8" y="375"/>
                </a:lnTo>
                <a:lnTo>
                  <a:pt x="8" y="373"/>
                </a:lnTo>
                <a:lnTo>
                  <a:pt x="8" y="369"/>
                </a:lnTo>
                <a:lnTo>
                  <a:pt x="8" y="367"/>
                </a:lnTo>
                <a:lnTo>
                  <a:pt x="8" y="365"/>
                </a:lnTo>
                <a:lnTo>
                  <a:pt x="8" y="363"/>
                </a:lnTo>
                <a:lnTo>
                  <a:pt x="8" y="361"/>
                </a:lnTo>
                <a:lnTo>
                  <a:pt x="8" y="351"/>
                </a:lnTo>
                <a:lnTo>
                  <a:pt x="8" y="345"/>
                </a:lnTo>
                <a:lnTo>
                  <a:pt x="8" y="341"/>
                </a:lnTo>
                <a:lnTo>
                  <a:pt x="8" y="333"/>
                </a:lnTo>
                <a:lnTo>
                  <a:pt x="8" y="325"/>
                </a:lnTo>
                <a:lnTo>
                  <a:pt x="8" y="323"/>
                </a:lnTo>
                <a:lnTo>
                  <a:pt x="8" y="309"/>
                </a:lnTo>
                <a:lnTo>
                  <a:pt x="8" y="307"/>
                </a:lnTo>
                <a:lnTo>
                  <a:pt x="8" y="299"/>
                </a:lnTo>
                <a:lnTo>
                  <a:pt x="8" y="297"/>
                </a:lnTo>
                <a:lnTo>
                  <a:pt x="8" y="293"/>
                </a:lnTo>
                <a:lnTo>
                  <a:pt x="8" y="291"/>
                </a:lnTo>
                <a:lnTo>
                  <a:pt x="8" y="289"/>
                </a:lnTo>
                <a:lnTo>
                  <a:pt x="6" y="287"/>
                </a:lnTo>
                <a:lnTo>
                  <a:pt x="6" y="281"/>
                </a:lnTo>
                <a:lnTo>
                  <a:pt x="6" y="279"/>
                </a:lnTo>
                <a:lnTo>
                  <a:pt x="6" y="277"/>
                </a:lnTo>
                <a:lnTo>
                  <a:pt x="6" y="275"/>
                </a:lnTo>
                <a:lnTo>
                  <a:pt x="6" y="273"/>
                </a:lnTo>
                <a:lnTo>
                  <a:pt x="6" y="271"/>
                </a:lnTo>
                <a:lnTo>
                  <a:pt x="6" y="269"/>
                </a:lnTo>
                <a:lnTo>
                  <a:pt x="6" y="267"/>
                </a:lnTo>
                <a:lnTo>
                  <a:pt x="6" y="265"/>
                </a:lnTo>
                <a:lnTo>
                  <a:pt x="6" y="263"/>
                </a:lnTo>
                <a:lnTo>
                  <a:pt x="6" y="261"/>
                </a:lnTo>
                <a:lnTo>
                  <a:pt x="6" y="259"/>
                </a:lnTo>
                <a:lnTo>
                  <a:pt x="6" y="257"/>
                </a:lnTo>
                <a:lnTo>
                  <a:pt x="6" y="255"/>
                </a:lnTo>
                <a:lnTo>
                  <a:pt x="6" y="253"/>
                </a:lnTo>
                <a:lnTo>
                  <a:pt x="6" y="251"/>
                </a:lnTo>
                <a:lnTo>
                  <a:pt x="6" y="249"/>
                </a:lnTo>
                <a:lnTo>
                  <a:pt x="6" y="247"/>
                </a:lnTo>
                <a:lnTo>
                  <a:pt x="6" y="245"/>
                </a:lnTo>
                <a:lnTo>
                  <a:pt x="6" y="243"/>
                </a:lnTo>
                <a:lnTo>
                  <a:pt x="6" y="241"/>
                </a:lnTo>
                <a:lnTo>
                  <a:pt x="6" y="239"/>
                </a:lnTo>
                <a:lnTo>
                  <a:pt x="6" y="237"/>
                </a:lnTo>
                <a:lnTo>
                  <a:pt x="6" y="235"/>
                </a:lnTo>
                <a:lnTo>
                  <a:pt x="6" y="233"/>
                </a:lnTo>
                <a:lnTo>
                  <a:pt x="6" y="229"/>
                </a:lnTo>
                <a:lnTo>
                  <a:pt x="6" y="223"/>
                </a:lnTo>
                <a:lnTo>
                  <a:pt x="6" y="221"/>
                </a:lnTo>
                <a:lnTo>
                  <a:pt x="6" y="217"/>
                </a:lnTo>
                <a:lnTo>
                  <a:pt x="6" y="213"/>
                </a:lnTo>
                <a:lnTo>
                  <a:pt x="6" y="211"/>
                </a:lnTo>
                <a:lnTo>
                  <a:pt x="6" y="205"/>
                </a:lnTo>
                <a:lnTo>
                  <a:pt x="6" y="192"/>
                </a:lnTo>
                <a:lnTo>
                  <a:pt x="6" y="186"/>
                </a:lnTo>
                <a:lnTo>
                  <a:pt x="6" y="182"/>
                </a:lnTo>
                <a:lnTo>
                  <a:pt x="6" y="172"/>
                </a:lnTo>
                <a:lnTo>
                  <a:pt x="6" y="170"/>
                </a:lnTo>
                <a:lnTo>
                  <a:pt x="6" y="166"/>
                </a:lnTo>
                <a:lnTo>
                  <a:pt x="6" y="162"/>
                </a:lnTo>
                <a:lnTo>
                  <a:pt x="6" y="152"/>
                </a:lnTo>
                <a:lnTo>
                  <a:pt x="6" y="144"/>
                </a:lnTo>
                <a:lnTo>
                  <a:pt x="6" y="128"/>
                </a:lnTo>
                <a:lnTo>
                  <a:pt x="6" y="118"/>
                </a:lnTo>
                <a:lnTo>
                  <a:pt x="6" y="116"/>
                </a:lnTo>
                <a:lnTo>
                  <a:pt x="6" y="114"/>
                </a:lnTo>
                <a:lnTo>
                  <a:pt x="6" y="112"/>
                </a:lnTo>
                <a:lnTo>
                  <a:pt x="6" y="100"/>
                </a:lnTo>
                <a:lnTo>
                  <a:pt x="6" y="98"/>
                </a:lnTo>
                <a:lnTo>
                  <a:pt x="6" y="52"/>
                </a:lnTo>
                <a:lnTo>
                  <a:pt x="6" y="46"/>
                </a:lnTo>
                <a:lnTo>
                  <a:pt x="6" y="44"/>
                </a:lnTo>
                <a:lnTo>
                  <a:pt x="6" y="42"/>
                </a:lnTo>
                <a:lnTo>
                  <a:pt x="6" y="40"/>
                </a:lnTo>
                <a:lnTo>
                  <a:pt x="6" y="28"/>
                </a:lnTo>
                <a:lnTo>
                  <a:pt x="6" y="24"/>
                </a:lnTo>
                <a:lnTo>
                  <a:pt x="6" y="20"/>
                </a:lnTo>
                <a:lnTo>
                  <a:pt x="6" y="18"/>
                </a:lnTo>
                <a:lnTo>
                  <a:pt x="6" y="16"/>
                </a:lnTo>
                <a:lnTo>
                  <a:pt x="6" y="14"/>
                </a:lnTo>
                <a:lnTo>
                  <a:pt x="6" y="12"/>
                </a:lnTo>
                <a:lnTo>
                  <a:pt x="6" y="8"/>
                </a:lnTo>
                <a:lnTo>
                  <a:pt x="6" y="6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22" y="0"/>
                </a:lnTo>
                <a:lnTo>
                  <a:pt x="28" y="0"/>
                </a:lnTo>
                <a:lnTo>
                  <a:pt x="30" y="0"/>
                </a:lnTo>
                <a:lnTo>
                  <a:pt x="36" y="0"/>
                </a:lnTo>
                <a:lnTo>
                  <a:pt x="44" y="0"/>
                </a:lnTo>
                <a:lnTo>
                  <a:pt x="56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68" y="0"/>
                </a:lnTo>
                <a:lnTo>
                  <a:pt x="70" y="0"/>
                </a:lnTo>
                <a:lnTo>
                  <a:pt x="76" y="0"/>
                </a:lnTo>
                <a:lnTo>
                  <a:pt x="80" y="0"/>
                </a:lnTo>
                <a:lnTo>
                  <a:pt x="86" y="0"/>
                </a:lnTo>
                <a:lnTo>
                  <a:pt x="88" y="0"/>
                </a:lnTo>
                <a:lnTo>
                  <a:pt x="90" y="0"/>
                </a:lnTo>
                <a:lnTo>
                  <a:pt x="102" y="0"/>
                </a:lnTo>
                <a:lnTo>
                  <a:pt x="110" y="0"/>
                </a:lnTo>
                <a:lnTo>
                  <a:pt x="114" y="0"/>
                </a:lnTo>
                <a:lnTo>
                  <a:pt x="116" y="0"/>
                </a:lnTo>
                <a:lnTo>
                  <a:pt x="128" y="0"/>
                </a:lnTo>
                <a:lnTo>
                  <a:pt x="130" y="0"/>
                </a:lnTo>
                <a:lnTo>
                  <a:pt x="132" y="0"/>
                </a:lnTo>
                <a:lnTo>
                  <a:pt x="136" y="0"/>
                </a:lnTo>
                <a:lnTo>
                  <a:pt x="142" y="0"/>
                </a:lnTo>
                <a:lnTo>
                  <a:pt x="144" y="0"/>
                </a:lnTo>
                <a:lnTo>
                  <a:pt x="154" y="0"/>
                </a:lnTo>
                <a:lnTo>
                  <a:pt x="156" y="0"/>
                </a:lnTo>
                <a:lnTo>
                  <a:pt x="160" y="0"/>
                </a:lnTo>
                <a:lnTo>
                  <a:pt x="162" y="0"/>
                </a:lnTo>
                <a:lnTo>
                  <a:pt x="164" y="0"/>
                </a:lnTo>
                <a:lnTo>
                  <a:pt x="164" y="0"/>
                </a:lnTo>
                <a:lnTo>
                  <a:pt x="166" y="0"/>
                </a:lnTo>
                <a:lnTo>
                  <a:pt x="168" y="0"/>
                </a:lnTo>
                <a:lnTo>
                  <a:pt x="170" y="0"/>
                </a:lnTo>
                <a:lnTo>
                  <a:pt x="182" y="0"/>
                </a:lnTo>
                <a:lnTo>
                  <a:pt x="184" y="0"/>
                </a:lnTo>
                <a:lnTo>
                  <a:pt x="186" y="0"/>
                </a:lnTo>
                <a:lnTo>
                  <a:pt x="198" y="0"/>
                </a:lnTo>
                <a:lnTo>
                  <a:pt x="202" y="0"/>
                </a:lnTo>
                <a:lnTo>
                  <a:pt x="204" y="0"/>
                </a:lnTo>
                <a:lnTo>
                  <a:pt x="206" y="0"/>
                </a:lnTo>
                <a:lnTo>
                  <a:pt x="208" y="0"/>
                </a:lnTo>
                <a:lnTo>
                  <a:pt x="210" y="0"/>
                </a:lnTo>
                <a:lnTo>
                  <a:pt x="216" y="0"/>
                </a:lnTo>
                <a:lnTo>
                  <a:pt x="218" y="0"/>
                </a:lnTo>
                <a:lnTo>
                  <a:pt x="222" y="0"/>
                </a:lnTo>
                <a:lnTo>
                  <a:pt x="232" y="0"/>
                </a:lnTo>
                <a:lnTo>
                  <a:pt x="234" y="0"/>
                </a:lnTo>
                <a:lnTo>
                  <a:pt x="236" y="0"/>
                </a:lnTo>
                <a:lnTo>
                  <a:pt x="240" y="0"/>
                </a:lnTo>
                <a:lnTo>
                  <a:pt x="242" y="0"/>
                </a:lnTo>
                <a:lnTo>
                  <a:pt x="246" y="0"/>
                </a:lnTo>
                <a:lnTo>
                  <a:pt x="248" y="0"/>
                </a:lnTo>
                <a:lnTo>
                  <a:pt x="250" y="0"/>
                </a:lnTo>
                <a:lnTo>
                  <a:pt x="258" y="0"/>
                </a:lnTo>
                <a:lnTo>
                  <a:pt x="260" y="0"/>
                </a:lnTo>
                <a:lnTo>
                  <a:pt x="262" y="0"/>
                </a:lnTo>
                <a:lnTo>
                  <a:pt x="264" y="0"/>
                </a:lnTo>
                <a:lnTo>
                  <a:pt x="266" y="0"/>
                </a:lnTo>
                <a:lnTo>
                  <a:pt x="268" y="0"/>
                </a:lnTo>
                <a:lnTo>
                  <a:pt x="270" y="0"/>
                </a:lnTo>
                <a:lnTo>
                  <a:pt x="272" y="0"/>
                </a:lnTo>
                <a:lnTo>
                  <a:pt x="280" y="0"/>
                </a:lnTo>
                <a:lnTo>
                  <a:pt x="290" y="0"/>
                </a:lnTo>
                <a:lnTo>
                  <a:pt x="296" y="0"/>
                </a:lnTo>
                <a:lnTo>
                  <a:pt x="298" y="0"/>
                </a:lnTo>
                <a:lnTo>
                  <a:pt x="302" y="0"/>
                </a:lnTo>
                <a:lnTo>
                  <a:pt x="304" y="0"/>
                </a:lnTo>
                <a:lnTo>
                  <a:pt x="306" y="0"/>
                </a:lnTo>
                <a:lnTo>
                  <a:pt x="308" y="0"/>
                </a:lnTo>
                <a:lnTo>
                  <a:pt x="308" y="0"/>
                </a:lnTo>
                <a:lnTo>
                  <a:pt x="312" y="0"/>
                </a:lnTo>
                <a:lnTo>
                  <a:pt x="314" y="0"/>
                </a:lnTo>
                <a:lnTo>
                  <a:pt x="320" y="0"/>
                </a:lnTo>
                <a:lnTo>
                  <a:pt x="324" y="0"/>
                </a:lnTo>
                <a:lnTo>
                  <a:pt x="332" y="0"/>
                </a:lnTo>
                <a:lnTo>
                  <a:pt x="338" y="0"/>
                </a:lnTo>
                <a:lnTo>
                  <a:pt x="340" y="0"/>
                </a:lnTo>
                <a:lnTo>
                  <a:pt x="342" y="0"/>
                </a:lnTo>
                <a:lnTo>
                  <a:pt x="354" y="0"/>
                </a:lnTo>
                <a:lnTo>
                  <a:pt x="356" y="0"/>
                </a:lnTo>
                <a:lnTo>
                  <a:pt x="356" y="0"/>
                </a:lnTo>
                <a:lnTo>
                  <a:pt x="358" y="0"/>
                </a:lnTo>
                <a:lnTo>
                  <a:pt x="362" y="0"/>
                </a:lnTo>
                <a:lnTo>
                  <a:pt x="368" y="0"/>
                </a:lnTo>
                <a:lnTo>
                  <a:pt x="370" y="0"/>
                </a:lnTo>
                <a:lnTo>
                  <a:pt x="372" y="0"/>
                </a:lnTo>
                <a:lnTo>
                  <a:pt x="374" y="0"/>
                </a:lnTo>
                <a:lnTo>
                  <a:pt x="376" y="0"/>
                </a:lnTo>
                <a:lnTo>
                  <a:pt x="378" y="0"/>
                </a:lnTo>
                <a:lnTo>
                  <a:pt x="380" y="0"/>
                </a:lnTo>
                <a:lnTo>
                  <a:pt x="382" y="0"/>
                </a:lnTo>
                <a:lnTo>
                  <a:pt x="384" y="0"/>
                </a:lnTo>
                <a:lnTo>
                  <a:pt x="386" y="0"/>
                </a:lnTo>
                <a:lnTo>
                  <a:pt x="388" y="0"/>
                </a:lnTo>
                <a:lnTo>
                  <a:pt x="390" y="0"/>
                </a:lnTo>
                <a:lnTo>
                  <a:pt x="392" y="0"/>
                </a:lnTo>
                <a:lnTo>
                  <a:pt x="394" y="0"/>
                </a:lnTo>
                <a:lnTo>
                  <a:pt x="398" y="0"/>
                </a:lnTo>
                <a:lnTo>
                  <a:pt x="400" y="0"/>
                </a:lnTo>
                <a:lnTo>
                  <a:pt x="402" y="0"/>
                </a:lnTo>
                <a:lnTo>
                  <a:pt x="404" y="0"/>
                </a:lnTo>
                <a:lnTo>
                  <a:pt x="404" y="0"/>
                </a:lnTo>
                <a:lnTo>
                  <a:pt x="406" y="0"/>
                </a:lnTo>
                <a:lnTo>
                  <a:pt x="408" y="0"/>
                </a:lnTo>
                <a:lnTo>
                  <a:pt x="410" y="0"/>
                </a:lnTo>
                <a:lnTo>
                  <a:pt x="412" y="0"/>
                </a:lnTo>
                <a:lnTo>
                  <a:pt x="414" y="0"/>
                </a:lnTo>
                <a:lnTo>
                  <a:pt x="418" y="0"/>
                </a:lnTo>
                <a:lnTo>
                  <a:pt x="420" y="0"/>
                </a:lnTo>
                <a:lnTo>
                  <a:pt x="422" y="0"/>
                </a:lnTo>
                <a:lnTo>
                  <a:pt x="424" y="0"/>
                </a:lnTo>
                <a:lnTo>
                  <a:pt x="426" y="0"/>
                </a:lnTo>
                <a:lnTo>
                  <a:pt x="428" y="0"/>
                </a:lnTo>
                <a:lnTo>
                  <a:pt x="430" y="0"/>
                </a:lnTo>
                <a:lnTo>
                  <a:pt x="434" y="0"/>
                </a:lnTo>
                <a:lnTo>
                  <a:pt x="438" y="0"/>
                </a:lnTo>
                <a:lnTo>
                  <a:pt x="440" y="0"/>
                </a:lnTo>
                <a:lnTo>
                  <a:pt x="446" y="0"/>
                </a:lnTo>
                <a:lnTo>
                  <a:pt x="448" y="0"/>
                </a:lnTo>
                <a:lnTo>
                  <a:pt x="450" y="0"/>
                </a:lnTo>
                <a:lnTo>
                  <a:pt x="452" y="0"/>
                </a:lnTo>
                <a:lnTo>
                  <a:pt x="452" y="0"/>
                </a:lnTo>
                <a:lnTo>
                  <a:pt x="454" y="0"/>
                </a:lnTo>
                <a:lnTo>
                  <a:pt x="456" y="0"/>
                </a:lnTo>
                <a:lnTo>
                  <a:pt x="458" y="0"/>
                </a:lnTo>
                <a:lnTo>
                  <a:pt x="460" y="0"/>
                </a:lnTo>
                <a:lnTo>
                  <a:pt x="462" y="0"/>
                </a:lnTo>
                <a:lnTo>
                  <a:pt x="464" y="0"/>
                </a:lnTo>
                <a:lnTo>
                  <a:pt x="468" y="0"/>
                </a:lnTo>
                <a:lnTo>
                  <a:pt x="470" y="0"/>
                </a:lnTo>
                <a:lnTo>
                  <a:pt x="472" y="0"/>
                </a:lnTo>
                <a:lnTo>
                  <a:pt x="474" y="0"/>
                </a:lnTo>
                <a:lnTo>
                  <a:pt x="476" y="0"/>
                </a:lnTo>
                <a:lnTo>
                  <a:pt x="478" y="0"/>
                </a:lnTo>
                <a:lnTo>
                  <a:pt x="480" y="0"/>
                </a:lnTo>
                <a:lnTo>
                  <a:pt x="482" y="0"/>
                </a:lnTo>
                <a:lnTo>
                  <a:pt x="484" y="0"/>
                </a:lnTo>
                <a:lnTo>
                  <a:pt x="486" y="0"/>
                </a:lnTo>
                <a:lnTo>
                  <a:pt x="488" y="0"/>
                </a:lnTo>
                <a:lnTo>
                  <a:pt x="490" y="0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498" y="0"/>
                </a:lnTo>
                <a:lnTo>
                  <a:pt x="500" y="0"/>
                </a:lnTo>
                <a:lnTo>
                  <a:pt x="502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0" y="0"/>
                </a:lnTo>
                <a:lnTo>
                  <a:pt x="532" y="0"/>
                </a:lnTo>
                <a:lnTo>
                  <a:pt x="534" y="0"/>
                </a:lnTo>
                <a:lnTo>
                  <a:pt x="548" y="0"/>
                </a:lnTo>
                <a:lnTo>
                  <a:pt x="550" y="0"/>
                </a:lnTo>
                <a:lnTo>
                  <a:pt x="554" y="0"/>
                </a:lnTo>
                <a:lnTo>
                  <a:pt x="556" y="0"/>
                </a:lnTo>
                <a:lnTo>
                  <a:pt x="558" y="0"/>
                </a:lnTo>
                <a:lnTo>
                  <a:pt x="568" y="0"/>
                </a:lnTo>
                <a:lnTo>
                  <a:pt x="570" y="0"/>
                </a:lnTo>
                <a:lnTo>
                  <a:pt x="572" y="0"/>
                </a:lnTo>
                <a:lnTo>
                  <a:pt x="574" y="0"/>
                </a:lnTo>
                <a:lnTo>
                  <a:pt x="580" y="0"/>
                </a:lnTo>
                <a:lnTo>
                  <a:pt x="582" y="0"/>
                </a:lnTo>
                <a:lnTo>
                  <a:pt x="586" y="0"/>
                </a:lnTo>
                <a:lnTo>
                  <a:pt x="590" y="0"/>
                </a:lnTo>
                <a:lnTo>
                  <a:pt x="592" y="0"/>
                </a:lnTo>
                <a:lnTo>
                  <a:pt x="596" y="0"/>
                </a:lnTo>
                <a:lnTo>
                  <a:pt x="596" y="0"/>
                </a:lnTo>
                <a:lnTo>
                  <a:pt x="602" y="0"/>
                </a:lnTo>
                <a:lnTo>
                  <a:pt x="604" y="0"/>
                </a:lnTo>
                <a:lnTo>
                  <a:pt x="612" y="0"/>
                </a:lnTo>
                <a:lnTo>
                  <a:pt x="620" y="0"/>
                </a:lnTo>
                <a:lnTo>
                  <a:pt x="622" y="0"/>
                </a:lnTo>
                <a:lnTo>
                  <a:pt x="626" y="0"/>
                </a:lnTo>
                <a:lnTo>
                  <a:pt x="630" y="0"/>
                </a:lnTo>
                <a:lnTo>
                  <a:pt x="632" y="0"/>
                </a:lnTo>
                <a:lnTo>
                  <a:pt x="634" y="0"/>
                </a:lnTo>
                <a:lnTo>
                  <a:pt x="640" y="0"/>
                </a:lnTo>
                <a:lnTo>
                  <a:pt x="644" y="0"/>
                </a:lnTo>
                <a:lnTo>
                  <a:pt x="654" y="0"/>
                </a:lnTo>
                <a:lnTo>
                  <a:pt x="656" y="0"/>
                </a:lnTo>
                <a:lnTo>
                  <a:pt x="664" y="0"/>
                </a:lnTo>
                <a:lnTo>
                  <a:pt x="666" y="0"/>
                </a:lnTo>
                <a:lnTo>
                  <a:pt x="668" y="0"/>
                </a:lnTo>
                <a:lnTo>
                  <a:pt x="672" y="0"/>
                </a:lnTo>
                <a:lnTo>
                  <a:pt x="674" y="0"/>
                </a:lnTo>
                <a:lnTo>
                  <a:pt x="676" y="0"/>
                </a:lnTo>
                <a:lnTo>
                  <a:pt x="678" y="0"/>
                </a:lnTo>
                <a:lnTo>
                  <a:pt x="688" y="0"/>
                </a:lnTo>
                <a:lnTo>
                  <a:pt x="690" y="0"/>
                </a:lnTo>
                <a:lnTo>
                  <a:pt x="692" y="0"/>
                </a:lnTo>
                <a:lnTo>
                  <a:pt x="694" y="0"/>
                </a:lnTo>
                <a:lnTo>
                  <a:pt x="696" y="0"/>
                </a:lnTo>
                <a:lnTo>
                  <a:pt x="698" y="0"/>
                </a:lnTo>
                <a:lnTo>
                  <a:pt x="700" y="0"/>
                </a:lnTo>
                <a:lnTo>
                  <a:pt x="704" y="0"/>
                </a:lnTo>
                <a:lnTo>
                  <a:pt x="708" y="0"/>
                </a:lnTo>
                <a:lnTo>
                  <a:pt x="710" y="0"/>
                </a:lnTo>
                <a:lnTo>
                  <a:pt x="714" y="0"/>
                </a:lnTo>
                <a:lnTo>
                  <a:pt x="716" y="0"/>
                </a:lnTo>
                <a:lnTo>
                  <a:pt x="718" y="0"/>
                </a:lnTo>
                <a:lnTo>
                  <a:pt x="726" y="0"/>
                </a:lnTo>
                <a:lnTo>
                  <a:pt x="728" y="0"/>
                </a:lnTo>
                <a:lnTo>
                  <a:pt x="730" y="0"/>
                </a:lnTo>
                <a:lnTo>
                  <a:pt x="732" y="0"/>
                </a:lnTo>
                <a:lnTo>
                  <a:pt x="736" y="0"/>
                </a:lnTo>
                <a:lnTo>
                  <a:pt x="738" y="0"/>
                </a:lnTo>
                <a:lnTo>
                  <a:pt x="740" y="0"/>
                </a:lnTo>
                <a:lnTo>
                  <a:pt x="742" y="0"/>
                </a:lnTo>
                <a:lnTo>
                  <a:pt x="744" y="0"/>
                </a:lnTo>
                <a:lnTo>
                  <a:pt x="746" y="0"/>
                </a:lnTo>
                <a:lnTo>
                  <a:pt x="748" y="0"/>
                </a:lnTo>
                <a:lnTo>
                  <a:pt x="750" y="0"/>
                </a:lnTo>
                <a:lnTo>
                  <a:pt x="752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9602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Tennessee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205"/>
          <p:cNvSpPr>
            <a:spLocks/>
          </p:cNvSpPr>
          <p:nvPr/>
        </p:nvSpPr>
        <p:spPr bwMode="auto">
          <a:xfrm>
            <a:off x="3923928" y="3837773"/>
            <a:ext cx="4877810" cy="1175403"/>
          </a:xfrm>
          <a:custGeom>
            <a:avLst/>
            <a:gdLst>
              <a:gd name="T0" fmla="*/ 1897 w 4374"/>
              <a:gd name="T1" fmla="*/ 25 h 1054"/>
              <a:gd name="T2" fmla="*/ 2460 w 4374"/>
              <a:gd name="T3" fmla="*/ 37 h 1054"/>
              <a:gd name="T4" fmla="*/ 2821 w 4374"/>
              <a:gd name="T5" fmla="*/ 47 h 1054"/>
              <a:gd name="T6" fmla="*/ 3360 w 4374"/>
              <a:gd name="T7" fmla="*/ 48 h 1054"/>
              <a:gd name="T8" fmla="*/ 3453 w 4374"/>
              <a:gd name="T9" fmla="*/ 50 h 1054"/>
              <a:gd name="T10" fmla="*/ 3575 w 4374"/>
              <a:gd name="T11" fmla="*/ 52 h 1054"/>
              <a:gd name="T12" fmla="*/ 3700 w 4374"/>
              <a:gd name="T13" fmla="*/ 52 h 1054"/>
              <a:gd name="T14" fmla="*/ 3802 w 4374"/>
              <a:gd name="T15" fmla="*/ 52 h 1054"/>
              <a:gd name="T16" fmla="*/ 3886 w 4374"/>
              <a:gd name="T17" fmla="*/ 52 h 1054"/>
              <a:gd name="T18" fmla="*/ 3963 w 4374"/>
              <a:gd name="T19" fmla="*/ 52 h 1054"/>
              <a:gd name="T20" fmla="*/ 4077 w 4374"/>
              <a:gd name="T21" fmla="*/ 52 h 1054"/>
              <a:gd name="T22" fmla="*/ 4151 w 4374"/>
              <a:gd name="T23" fmla="*/ 52 h 1054"/>
              <a:gd name="T24" fmla="*/ 4240 w 4374"/>
              <a:gd name="T25" fmla="*/ 39 h 1054"/>
              <a:gd name="T26" fmla="*/ 4353 w 4374"/>
              <a:gd name="T27" fmla="*/ 41 h 1054"/>
              <a:gd name="T28" fmla="*/ 4347 w 4374"/>
              <a:gd name="T29" fmla="*/ 89 h 1054"/>
              <a:gd name="T30" fmla="*/ 4340 w 4374"/>
              <a:gd name="T31" fmla="*/ 141 h 1054"/>
              <a:gd name="T32" fmla="*/ 4334 w 4374"/>
              <a:gd name="T33" fmla="*/ 194 h 1054"/>
              <a:gd name="T34" fmla="*/ 4313 w 4374"/>
              <a:gd name="T35" fmla="*/ 210 h 1054"/>
              <a:gd name="T36" fmla="*/ 4263 w 4374"/>
              <a:gd name="T37" fmla="*/ 219 h 1054"/>
              <a:gd name="T38" fmla="*/ 4205 w 4374"/>
              <a:gd name="T39" fmla="*/ 300 h 1054"/>
              <a:gd name="T40" fmla="*/ 4153 w 4374"/>
              <a:gd name="T41" fmla="*/ 359 h 1054"/>
              <a:gd name="T42" fmla="*/ 4102 w 4374"/>
              <a:gd name="T43" fmla="*/ 335 h 1054"/>
              <a:gd name="T44" fmla="*/ 4030 w 4374"/>
              <a:gd name="T45" fmla="*/ 350 h 1054"/>
              <a:gd name="T46" fmla="*/ 3956 w 4374"/>
              <a:gd name="T47" fmla="*/ 425 h 1054"/>
              <a:gd name="T48" fmla="*/ 3904 w 4374"/>
              <a:gd name="T49" fmla="*/ 446 h 1054"/>
              <a:gd name="T50" fmla="*/ 3892 w 4374"/>
              <a:gd name="T51" fmla="*/ 402 h 1054"/>
              <a:gd name="T52" fmla="*/ 3842 w 4374"/>
              <a:gd name="T53" fmla="*/ 402 h 1054"/>
              <a:gd name="T54" fmla="*/ 3798 w 4374"/>
              <a:gd name="T55" fmla="*/ 436 h 1054"/>
              <a:gd name="T56" fmla="*/ 3769 w 4374"/>
              <a:gd name="T57" fmla="*/ 461 h 1054"/>
              <a:gd name="T58" fmla="*/ 3735 w 4374"/>
              <a:gd name="T59" fmla="*/ 475 h 1054"/>
              <a:gd name="T60" fmla="*/ 3729 w 4374"/>
              <a:gd name="T61" fmla="*/ 525 h 1054"/>
              <a:gd name="T62" fmla="*/ 3696 w 4374"/>
              <a:gd name="T63" fmla="*/ 565 h 1054"/>
              <a:gd name="T64" fmla="*/ 3639 w 4374"/>
              <a:gd name="T65" fmla="*/ 565 h 1054"/>
              <a:gd name="T66" fmla="*/ 3585 w 4374"/>
              <a:gd name="T67" fmla="*/ 596 h 1054"/>
              <a:gd name="T68" fmla="*/ 3543 w 4374"/>
              <a:gd name="T69" fmla="*/ 634 h 1054"/>
              <a:gd name="T70" fmla="*/ 3491 w 4374"/>
              <a:gd name="T71" fmla="*/ 659 h 1054"/>
              <a:gd name="T72" fmla="*/ 3439 w 4374"/>
              <a:gd name="T73" fmla="*/ 695 h 1054"/>
              <a:gd name="T74" fmla="*/ 3374 w 4374"/>
              <a:gd name="T75" fmla="*/ 694 h 1054"/>
              <a:gd name="T76" fmla="*/ 3312 w 4374"/>
              <a:gd name="T77" fmla="*/ 697 h 1054"/>
              <a:gd name="T78" fmla="*/ 3237 w 4374"/>
              <a:gd name="T79" fmla="*/ 736 h 1054"/>
              <a:gd name="T80" fmla="*/ 3189 w 4374"/>
              <a:gd name="T81" fmla="*/ 772 h 1054"/>
              <a:gd name="T82" fmla="*/ 3166 w 4374"/>
              <a:gd name="T83" fmla="*/ 830 h 1054"/>
              <a:gd name="T84" fmla="*/ 3105 w 4374"/>
              <a:gd name="T85" fmla="*/ 893 h 1054"/>
              <a:gd name="T86" fmla="*/ 3036 w 4374"/>
              <a:gd name="T87" fmla="*/ 930 h 1054"/>
              <a:gd name="T88" fmla="*/ 2996 w 4374"/>
              <a:gd name="T89" fmla="*/ 1053 h 1054"/>
              <a:gd name="T90" fmla="*/ 2581 w 4374"/>
              <a:gd name="T91" fmla="*/ 1054 h 1054"/>
              <a:gd name="T92" fmla="*/ 2312 w 4374"/>
              <a:gd name="T93" fmla="*/ 1053 h 1054"/>
              <a:gd name="T94" fmla="*/ 1438 w 4374"/>
              <a:gd name="T95" fmla="*/ 1043 h 1054"/>
              <a:gd name="T96" fmla="*/ 795 w 4374"/>
              <a:gd name="T97" fmla="*/ 1047 h 1054"/>
              <a:gd name="T98" fmla="*/ 77 w 4374"/>
              <a:gd name="T99" fmla="*/ 1047 h 1054"/>
              <a:gd name="T100" fmla="*/ 81 w 4374"/>
              <a:gd name="T101" fmla="*/ 964 h 1054"/>
              <a:gd name="T102" fmla="*/ 115 w 4374"/>
              <a:gd name="T103" fmla="*/ 903 h 1054"/>
              <a:gd name="T104" fmla="*/ 115 w 4374"/>
              <a:gd name="T105" fmla="*/ 811 h 1054"/>
              <a:gd name="T106" fmla="*/ 119 w 4374"/>
              <a:gd name="T107" fmla="*/ 784 h 1054"/>
              <a:gd name="T108" fmla="*/ 179 w 4374"/>
              <a:gd name="T109" fmla="*/ 715 h 1054"/>
              <a:gd name="T110" fmla="*/ 219 w 4374"/>
              <a:gd name="T111" fmla="*/ 659 h 1054"/>
              <a:gd name="T112" fmla="*/ 252 w 4374"/>
              <a:gd name="T113" fmla="*/ 573 h 1054"/>
              <a:gd name="T114" fmla="*/ 290 w 4374"/>
              <a:gd name="T115" fmla="*/ 484 h 1054"/>
              <a:gd name="T116" fmla="*/ 302 w 4374"/>
              <a:gd name="T117" fmla="*/ 427 h 1054"/>
              <a:gd name="T118" fmla="*/ 323 w 4374"/>
              <a:gd name="T119" fmla="*/ 267 h 1054"/>
              <a:gd name="T120" fmla="*/ 386 w 4374"/>
              <a:gd name="T121" fmla="*/ 152 h 1054"/>
              <a:gd name="T122" fmla="*/ 509 w 4374"/>
              <a:gd name="T123" fmla="*/ 108 h 1054"/>
              <a:gd name="T124" fmla="*/ 1148 w 4374"/>
              <a:gd name="T125" fmla="*/ 87 h 1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74" h="1054">
                <a:moveTo>
                  <a:pt x="1243" y="8"/>
                </a:moveTo>
                <a:lnTo>
                  <a:pt x="1241" y="27"/>
                </a:lnTo>
                <a:lnTo>
                  <a:pt x="1256" y="27"/>
                </a:lnTo>
                <a:lnTo>
                  <a:pt x="1281" y="27"/>
                </a:lnTo>
                <a:lnTo>
                  <a:pt x="1319" y="25"/>
                </a:lnTo>
                <a:lnTo>
                  <a:pt x="1329" y="25"/>
                </a:lnTo>
                <a:lnTo>
                  <a:pt x="1335" y="25"/>
                </a:lnTo>
                <a:lnTo>
                  <a:pt x="1337" y="25"/>
                </a:lnTo>
                <a:lnTo>
                  <a:pt x="1346" y="25"/>
                </a:lnTo>
                <a:lnTo>
                  <a:pt x="1388" y="24"/>
                </a:lnTo>
                <a:lnTo>
                  <a:pt x="1400" y="24"/>
                </a:lnTo>
                <a:lnTo>
                  <a:pt x="1431" y="24"/>
                </a:lnTo>
                <a:lnTo>
                  <a:pt x="1450" y="24"/>
                </a:lnTo>
                <a:lnTo>
                  <a:pt x="1456" y="24"/>
                </a:lnTo>
                <a:lnTo>
                  <a:pt x="1461" y="24"/>
                </a:lnTo>
                <a:lnTo>
                  <a:pt x="1490" y="24"/>
                </a:lnTo>
                <a:lnTo>
                  <a:pt x="1500" y="24"/>
                </a:lnTo>
                <a:lnTo>
                  <a:pt x="1502" y="24"/>
                </a:lnTo>
                <a:lnTo>
                  <a:pt x="1504" y="22"/>
                </a:lnTo>
                <a:lnTo>
                  <a:pt x="1563" y="22"/>
                </a:lnTo>
                <a:lnTo>
                  <a:pt x="1569" y="22"/>
                </a:lnTo>
                <a:lnTo>
                  <a:pt x="1584" y="22"/>
                </a:lnTo>
                <a:lnTo>
                  <a:pt x="1590" y="22"/>
                </a:lnTo>
                <a:lnTo>
                  <a:pt x="1594" y="22"/>
                </a:lnTo>
                <a:lnTo>
                  <a:pt x="1613" y="22"/>
                </a:lnTo>
                <a:lnTo>
                  <a:pt x="1627" y="22"/>
                </a:lnTo>
                <a:lnTo>
                  <a:pt x="1640" y="22"/>
                </a:lnTo>
                <a:lnTo>
                  <a:pt x="1676" y="20"/>
                </a:lnTo>
                <a:lnTo>
                  <a:pt x="1680" y="20"/>
                </a:lnTo>
                <a:lnTo>
                  <a:pt x="1684" y="20"/>
                </a:lnTo>
                <a:lnTo>
                  <a:pt x="1707" y="20"/>
                </a:lnTo>
                <a:lnTo>
                  <a:pt x="1744" y="20"/>
                </a:lnTo>
                <a:lnTo>
                  <a:pt x="1749" y="20"/>
                </a:lnTo>
                <a:lnTo>
                  <a:pt x="1790" y="18"/>
                </a:lnTo>
                <a:lnTo>
                  <a:pt x="1822" y="18"/>
                </a:lnTo>
                <a:lnTo>
                  <a:pt x="1832" y="18"/>
                </a:lnTo>
                <a:lnTo>
                  <a:pt x="1878" y="16"/>
                </a:lnTo>
                <a:lnTo>
                  <a:pt x="1888" y="24"/>
                </a:lnTo>
                <a:lnTo>
                  <a:pt x="1892" y="27"/>
                </a:lnTo>
                <a:lnTo>
                  <a:pt x="1897" y="25"/>
                </a:lnTo>
                <a:lnTo>
                  <a:pt x="1897" y="20"/>
                </a:lnTo>
                <a:lnTo>
                  <a:pt x="1899" y="22"/>
                </a:lnTo>
                <a:lnTo>
                  <a:pt x="1901" y="22"/>
                </a:lnTo>
                <a:lnTo>
                  <a:pt x="1901" y="24"/>
                </a:lnTo>
                <a:lnTo>
                  <a:pt x="1918" y="16"/>
                </a:lnTo>
                <a:lnTo>
                  <a:pt x="1920" y="16"/>
                </a:lnTo>
                <a:lnTo>
                  <a:pt x="1968" y="16"/>
                </a:lnTo>
                <a:lnTo>
                  <a:pt x="2005" y="18"/>
                </a:lnTo>
                <a:lnTo>
                  <a:pt x="2020" y="20"/>
                </a:lnTo>
                <a:lnTo>
                  <a:pt x="2024" y="20"/>
                </a:lnTo>
                <a:lnTo>
                  <a:pt x="2041" y="22"/>
                </a:lnTo>
                <a:lnTo>
                  <a:pt x="2053" y="22"/>
                </a:lnTo>
                <a:lnTo>
                  <a:pt x="2072" y="24"/>
                </a:lnTo>
                <a:lnTo>
                  <a:pt x="2076" y="24"/>
                </a:lnTo>
                <a:lnTo>
                  <a:pt x="2118" y="25"/>
                </a:lnTo>
                <a:lnTo>
                  <a:pt x="2128" y="27"/>
                </a:lnTo>
                <a:lnTo>
                  <a:pt x="2189" y="31"/>
                </a:lnTo>
                <a:lnTo>
                  <a:pt x="2216" y="31"/>
                </a:lnTo>
                <a:lnTo>
                  <a:pt x="2264" y="35"/>
                </a:lnTo>
                <a:lnTo>
                  <a:pt x="2281" y="35"/>
                </a:lnTo>
                <a:lnTo>
                  <a:pt x="2283" y="35"/>
                </a:lnTo>
                <a:lnTo>
                  <a:pt x="2331" y="37"/>
                </a:lnTo>
                <a:lnTo>
                  <a:pt x="2339" y="37"/>
                </a:lnTo>
                <a:lnTo>
                  <a:pt x="2343" y="37"/>
                </a:lnTo>
                <a:lnTo>
                  <a:pt x="2358" y="37"/>
                </a:lnTo>
                <a:lnTo>
                  <a:pt x="2375" y="37"/>
                </a:lnTo>
                <a:lnTo>
                  <a:pt x="2377" y="37"/>
                </a:lnTo>
                <a:lnTo>
                  <a:pt x="2379" y="37"/>
                </a:lnTo>
                <a:lnTo>
                  <a:pt x="2383" y="39"/>
                </a:lnTo>
                <a:lnTo>
                  <a:pt x="2385" y="39"/>
                </a:lnTo>
                <a:lnTo>
                  <a:pt x="2389" y="39"/>
                </a:lnTo>
                <a:lnTo>
                  <a:pt x="2402" y="39"/>
                </a:lnTo>
                <a:lnTo>
                  <a:pt x="2416" y="39"/>
                </a:lnTo>
                <a:lnTo>
                  <a:pt x="2420" y="39"/>
                </a:lnTo>
                <a:lnTo>
                  <a:pt x="2423" y="39"/>
                </a:lnTo>
                <a:lnTo>
                  <a:pt x="2427" y="39"/>
                </a:lnTo>
                <a:lnTo>
                  <a:pt x="2433" y="39"/>
                </a:lnTo>
                <a:lnTo>
                  <a:pt x="2435" y="39"/>
                </a:lnTo>
                <a:lnTo>
                  <a:pt x="2441" y="39"/>
                </a:lnTo>
                <a:lnTo>
                  <a:pt x="2460" y="37"/>
                </a:lnTo>
                <a:lnTo>
                  <a:pt x="2473" y="37"/>
                </a:lnTo>
                <a:lnTo>
                  <a:pt x="2493" y="35"/>
                </a:lnTo>
                <a:lnTo>
                  <a:pt x="2494" y="35"/>
                </a:lnTo>
                <a:lnTo>
                  <a:pt x="2502" y="35"/>
                </a:lnTo>
                <a:lnTo>
                  <a:pt x="2504" y="35"/>
                </a:lnTo>
                <a:lnTo>
                  <a:pt x="2514" y="33"/>
                </a:lnTo>
                <a:lnTo>
                  <a:pt x="2516" y="33"/>
                </a:lnTo>
                <a:lnTo>
                  <a:pt x="2519" y="33"/>
                </a:lnTo>
                <a:lnTo>
                  <a:pt x="2521" y="33"/>
                </a:lnTo>
                <a:lnTo>
                  <a:pt x="2529" y="33"/>
                </a:lnTo>
                <a:lnTo>
                  <a:pt x="2531" y="33"/>
                </a:lnTo>
                <a:lnTo>
                  <a:pt x="2541" y="31"/>
                </a:lnTo>
                <a:lnTo>
                  <a:pt x="2542" y="31"/>
                </a:lnTo>
                <a:lnTo>
                  <a:pt x="2546" y="31"/>
                </a:lnTo>
                <a:lnTo>
                  <a:pt x="2556" y="33"/>
                </a:lnTo>
                <a:lnTo>
                  <a:pt x="2560" y="33"/>
                </a:lnTo>
                <a:lnTo>
                  <a:pt x="2564" y="33"/>
                </a:lnTo>
                <a:lnTo>
                  <a:pt x="2565" y="33"/>
                </a:lnTo>
                <a:lnTo>
                  <a:pt x="2569" y="33"/>
                </a:lnTo>
                <a:lnTo>
                  <a:pt x="2571" y="33"/>
                </a:lnTo>
                <a:lnTo>
                  <a:pt x="2573" y="33"/>
                </a:lnTo>
                <a:lnTo>
                  <a:pt x="2575" y="33"/>
                </a:lnTo>
                <a:lnTo>
                  <a:pt x="2585" y="33"/>
                </a:lnTo>
                <a:lnTo>
                  <a:pt x="2587" y="33"/>
                </a:lnTo>
                <a:lnTo>
                  <a:pt x="2594" y="33"/>
                </a:lnTo>
                <a:lnTo>
                  <a:pt x="2596" y="33"/>
                </a:lnTo>
                <a:lnTo>
                  <a:pt x="2602" y="33"/>
                </a:lnTo>
                <a:lnTo>
                  <a:pt x="2637" y="35"/>
                </a:lnTo>
                <a:lnTo>
                  <a:pt x="2665" y="37"/>
                </a:lnTo>
                <a:lnTo>
                  <a:pt x="2694" y="39"/>
                </a:lnTo>
                <a:lnTo>
                  <a:pt x="2711" y="41"/>
                </a:lnTo>
                <a:lnTo>
                  <a:pt x="2740" y="43"/>
                </a:lnTo>
                <a:lnTo>
                  <a:pt x="2757" y="45"/>
                </a:lnTo>
                <a:lnTo>
                  <a:pt x="2759" y="45"/>
                </a:lnTo>
                <a:lnTo>
                  <a:pt x="2763" y="47"/>
                </a:lnTo>
                <a:lnTo>
                  <a:pt x="2767" y="45"/>
                </a:lnTo>
                <a:lnTo>
                  <a:pt x="2788" y="47"/>
                </a:lnTo>
                <a:lnTo>
                  <a:pt x="2792" y="47"/>
                </a:lnTo>
                <a:lnTo>
                  <a:pt x="2811" y="47"/>
                </a:lnTo>
                <a:lnTo>
                  <a:pt x="2821" y="47"/>
                </a:lnTo>
                <a:lnTo>
                  <a:pt x="2880" y="50"/>
                </a:lnTo>
                <a:lnTo>
                  <a:pt x="2911" y="50"/>
                </a:lnTo>
                <a:lnTo>
                  <a:pt x="2923" y="50"/>
                </a:lnTo>
                <a:lnTo>
                  <a:pt x="2930" y="50"/>
                </a:lnTo>
                <a:lnTo>
                  <a:pt x="2932" y="50"/>
                </a:lnTo>
                <a:lnTo>
                  <a:pt x="2953" y="50"/>
                </a:lnTo>
                <a:lnTo>
                  <a:pt x="2961" y="50"/>
                </a:lnTo>
                <a:lnTo>
                  <a:pt x="2963" y="50"/>
                </a:lnTo>
                <a:lnTo>
                  <a:pt x="2980" y="52"/>
                </a:lnTo>
                <a:lnTo>
                  <a:pt x="3049" y="54"/>
                </a:lnTo>
                <a:lnTo>
                  <a:pt x="3053" y="54"/>
                </a:lnTo>
                <a:lnTo>
                  <a:pt x="3070" y="54"/>
                </a:lnTo>
                <a:lnTo>
                  <a:pt x="3118" y="54"/>
                </a:lnTo>
                <a:lnTo>
                  <a:pt x="3120" y="54"/>
                </a:lnTo>
                <a:lnTo>
                  <a:pt x="3122" y="54"/>
                </a:lnTo>
                <a:lnTo>
                  <a:pt x="3132" y="54"/>
                </a:lnTo>
                <a:lnTo>
                  <a:pt x="3136" y="54"/>
                </a:lnTo>
                <a:lnTo>
                  <a:pt x="3141" y="54"/>
                </a:lnTo>
                <a:lnTo>
                  <a:pt x="3180" y="54"/>
                </a:lnTo>
                <a:lnTo>
                  <a:pt x="3186" y="54"/>
                </a:lnTo>
                <a:lnTo>
                  <a:pt x="3220" y="56"/>
                </a:lnTo>
                <a:lnTo>
                  <a:pt x="3234" y="56"/>
                </a:lnTo>
                <a:lnTo>
                  <a:pt x="3237" y="56"/>
                </a:lnTo>
                <a:lnTo>
                  <a:pt x="3239" y="56"/>
                </a:lnTo>
                <a:lnTo>
                  <a:pt x="3259" y="58"/>
                </a:lnTo>
                <a:lnTo>
                  <a:pt x="3326" y="60"/>
                </a:lnTo>
                <a:lnTo>
                  <a:pt x="3330" y="60"/>
                </a:lnTo>
                <a:lnTo>
                  <a:pt x="3341" y="60"/>
                </a:lnTo>
                <a:lnTo>
                  <a:pt x="3343" y="58"/>
                </a:lnTo>
                <a:lnTo>
                  <a:pt x="3343" y="56"/>
                </a:lnTo>
                <a:lnTo>
                  <a:pt x="3345" y="56"/>
                </a:lnTo>
                <a:lnTo>
                  <a:pt x="3345" y="54"/>
                </a:lnTo>
                <a:lnTo>
                  <a:pt x="3347" y="52"/>
                </a:lnTo>
                <a:lnTo>
                  <a:pt x="3349" y="50"/>
                </a:lnTo>
                <a:lnTo>
                  <a:pt x="3349" y="48"/>
                </a:lnTo>
                <a:lnTo>
                  <a:pt x="3351" y="48"/>
                </a:lnTo>
                <a:lnTo>
                  <a:pt x="3353" y="48"/>
                </a:lnTo>
                <a:lnTo>
                  <a:pt x="3357" y="48"/>
                </a:lnTo>
                <a:lnTo>
                  <a:pt x="3358" y="48"/>
                </a:lnTo>
                <a:lnTo>
                  <a:pt x="3360" y="48"/>
                </a:lnTo>
                <a:lnTo>
                  <a:pt x="3362" y="48"/>
                </a:lnTo>
                <a:lnTo>
                  <a:pt x="3364" y="48"/>
                </a:lnTo>
                <a:lnTo>
                  <a:pt x="3366" y="48"/>
                </a:lnTo>
                <a:lnTo>
                  <a:pt x="3368" y="48"/>
                </a:lnTo>
                <a:lnTo>
                  <a:pt x="3370" y="48"/>
                </a:lnTo>
                <a:lnTo>
                  <a:pt x="3372" y="48"/>
                </a:lnTo>
                <a:lnTo>
                  <a:pt x="3372" y="50"/>
                </a:lnTo>
                <a:lnTo>
                  <a:pt x="3374" y="50"/>
                </a:lnTo>
                <a:lnTo>
                  <a:pt x="3376" y="50"/>
                </a:lnTo>
                <a:lnTo>
                  <a:pt x="3380" y="50"/>
                </a:lnTo>
                <a:lnTo>
                  <a:pt x="3381" y="50"/>
                </a:lnTo>
                <a:lnTo>
                  <a:pt x="3383" y="50"/>
                </a:lnTo>
                <a:lnTo>
                  <a:pt x="3385" y="50"/>
                </a:lnTo>
                <a:lnTo>
                  <a:pt x="3387" y="50"/>
                </a:lnTo>
                <a:lnTo>
                  <a:pt x="3389" y="50"/>
                </a:lnTo>
                <a:lnTo>
                  <a:pt x="3391" y="50"/>
                </a:lnTo>
                <a:lnTo>
                  <a:pt x="3395" y="50"/>
                </a:lnTo>
                <a:lnTo>
                  <a:pt x="3397" y="50"/>
                </a:lnTo>
                <a:lnTo>
                  <a:pt x="3401" y="50"/>
                </a:lnTo>
                <a:lnTo>
                  <a:pt x="3403" y="50"/>
                </a:lnTo>
                <a:lnTo>
                  <a:pt x="3405" y="50"/>
                </a:lnTo>
                <a:lnTo>
                  <a:pt x="3406" y="50"/>
                </a:lnTo>
                <a:lnTo>
                  <a:pt x="3408" y="50"/>
                </a:lnTo>
                <a:lnTo>
                  <a:pt x="3412" y="50"/>
                </a:lnTo>
                <a:lnTo>
                  <a:pt x="3414" y="50"/>
                </a:lnTo>
                <a:lnTo>
                  <a:pt x="3416" y="50"/>
                </a:lnTo>
                <a:lnTo>
                  <a:pt x="3418" y="50"/>
                </a:lnTo>
                <a:lnTo>
                  <a:pt x="3420" y="50"/>
                </a:lnTo>
                <a:lnTo>
                  <a:pt x="3422" y="50"/>
                </a:lnTo>
                <a:lnTo>
                  <a:pt x="3426" y="50"/>
                </a:lnTo>
                <a:lnTo>
                  <a:pt x="3428" y="50"/>
                </a:lnTo>
                <a:lnTo>
                  <a:pt x="3435" y="50"/>
                </a:lnTo>
                <a:lnTo>
                  <a:pt x="3437" y="50"/>
                </a:lnTo>
                <a:lnTo>
                  <a:pt x="3439" y="50"/>
                </a:lnTo>
                <a:lnTo>
                  <a:pt x="3441" y="50"/>
                </a:lnTo>
                <a:lnTo>
                  <a:pt x="3443" y="50"/>
                </a:lnTo>
                <a:lnTo>
                  <a:pt x="3445" y="50"/>
                </a:lnTo>
                <a:lnTo>
                  <a:pt x="3447" y="50"/>
                </a:lnTo>
                <a:lnTo>
                  <a:pt x="3449" y="50"/>
                </a:lnTo>
                <a:lnTo>
                  <a:pt x="3453" y="50"/>
                </a:lnTo>
                <a:lnTo>
                  <a:pt x="3458" y="50"/>
                </a:lnTo>
                <a:lnTo>
                  <a:pt x="3460" y="50"/>
                </a:lnTo>
                <a:lnTo>
                  <a:pt x="3462" y="50"/>
                </a:lnTo>
                <a:lnTo>
                  <a:pt x="3464" y="50"/>
                </a:lnTo>
                <a:lnTo>
                  <a:pt x="3466" y="50"/>
                </a:lnTo>
                <a:lnTo>
                  <a:pt x="3468" y="50"/>
                </a:lnTo>
                <a:lnTo>
                  <a:pt x="3470" y="50"/>
                </a:lnTo>
                <a:lnTo>
                  <a:pt x="3476" y="50"/>
                </a:lnTo>
                <a:lnTo>
                  <a:pt x="3481" y="50"/>
                </a:lnTo>
                <a:lnTo>
                  <a:pt x="3485" y="50"/>
                </a:lnTo>
                <a:lnTo>
                  <a:pt x="3495" y="50"/>
                </a:lnTo>
                <a:lnTo>
                  <a:pt x="3497" y="50"/>
                </a:lnTo>
                <a:lnTo>
                  <a:pt x="3501" y="50"/>
                </a:lnTo>
                <a:lnTo>
                  <a:pt x="3502" y="50"/>
                </a:lnTo>
                <a:lnTo>
                  <a:pt x="3508" y="50"/>
                </a:lnTo>
                <a:lnTo>
                  <a:pt x="3510" y="50"/>
                </a:lnTo>
                <a:lnTo>
                  <a:pt x="3516" y="50"/>
                </a:lnTo>
                <a:lnTo>
                  <a:pt x="3518" y="50"/>
                </a:lnTo>
                <a:lnTo>
                  <a:pt x="3520" y="50"/>
                </a:lnTo>
                <a:lnTo>
                  <a:pt x="3522" y="50"/>
                </a:lnTo>
                <a:lnTo>
                  <a:pt x="3524" y="50"/>
                </a:lnTo>
                <a:lnTo>
                  <a:pt x="3527" y="50"/>
                </a:lnTo>
                <a:lnTo>
                  <a:pt x="3531" y="50"/>
                </a:lnTo>
                <a:lnTo>
                  <a:pt x="3533" y="50"/>
                </a:lnTo>
                <a:lnTo>
                  <a:pt x="3535" y="50"/>
                </a:lnTo>
                <a:lnTo>
                  <a:pt x="3537" y="50"/>
                </a:lnTo>
                <a:lnTo>
                  <a:pt x="3541" y="50"/>
                </a:lnTo>
                <a:lnTo>
                  <a:pt x="3543" y="50"/>
                </a:lnTo>
                <a:lnTo>
                  <a:pt x="3545" y="50"/>
                </a:lnTo>
                <a:lnTo>
                  <a:pt x="3547" y="50"/>
                </a:lnTo>
                <a:lnTo>
                  <a:pt x="3550" y="50"/>
                </a:lnTo>
                <a:lnTo>
                  <a:pt x="3552" y="50"/>
                </a:lnTo>
                <a:lnTo>
                  <a:pt x="3558" y="52"/>
                </a:lnTo>
                <a:lnTo>
                  <a:pt x="3562" y="52"/>
                </a:lnTo>
                <a:lnTo>
                  <a:pt x="3564" y="52"/>
                </a:lnTo>
                <a:lnTo>
                  <a:pt x="3566" y="52"/>
                </a:lnTo>
                <a:lnTo>
                  <a:pt x="3568" y="52"/>
                </a:lnTo>
                <a:lnTo>
                  <a:pt x="3570" y="52"/>
                </a:lnTo>
                <a:lnTo>
                  <a:pt x="3572" y="52"/>
                </a:lnTo>
                <a:lnTo>
                  <a:pt x="3575" y="52"/>
                </a:lnTo>
                <a:lnTo>
                  <a:pt x="3577" y="52"/>
                </a:lnTo>
                <a:lnTo>
                  <a:pt x="3579" y="52"/>
                </a:lnTo>
                <a:lnTo>
                  <a:pt x="3583" y="52"/>
                </a:lnTo>
                <a:lnTo>
                  <a:pt x="3585" y="52"/>
                </a:lnTo>
                <a:lnTo>
                  <a:pt x="3589" y="52"/>
                </a:lnTo>
                <a:lnTo>
                  <a:pt x="3593" y="52"/>
                </a:lnTo>
                <a:lnTo>
                  <a:pt x="3597" y="52"/>
                </a:lnTo>
                <a:lnTo>
                  <a:pt x="3602" y="52"/>
                </a:lnTo>
                <a:lnTo>
                  <a:pt x="3608" y="52"/>
                </a:lnTo>
                <a:lnTo>
                  <a:pt x="3610" y="52"/>
                </a:lnTo>
                <a:lnTo>
                  <a:pt x="3612" y="52"/>
                </a:lnTo>
                <a:lnTo>
                  <a:pt x="3616" y="52"/>
                </a:lnTo>
                <a:lnTo>
                  <a:pt x="3618" y="52"/>
                </a:lnTo>
                <a:lnTo>
                  <a:pt x="3620" y="52"/>
                </a:lnTo>
                <a:lnTo>
                  <a:pt x="3622" y="52"/>
                </a:lnTo>
                <a:lnTo>
                  <a:pt x="3627" y="52"/>
                </a:lnTo>
                <a:lnTo>
                  <a:pt x="3631" y="52"/>
                </a:lnTo>
                <a:lnTo>
                  <a:pt x="3633" y="52"/>
                </a:lnTo>
                <a:lnTo>
                  <a:pt x="3637" y="52"/>
                </a:lnTo>
                <a:lnTo>
                  <a:pt x="3639" y="52"/>
                </a:lnTo>
                <a:lnTo>
                  <a:pt x="3652" y="52"/>
                </a:lnTo>
                <a:lnTo>
                  <a:pt x="3654" y="52"/>
                </a:lnTo>
                <a:lnTo>
                  <a:pt x="3656" y="52"/>
                </a:lnTo>
                <a:lnTo>
                  <a:pt x="3660" y="52"/>
                </a:lnTo>
                <a:lnTo>
                  <a:pt x="3662" y="52"/>
                </a:lnTo>
                <a:lnTo>
                  <a:pt x="3664" y="52"/>
                </a:lnTo>
                <a:lnTo>
                  <a:pt x="3671" y="52"/>
                </a:lnTo>
                <a:lnTo>
                  <a:pt x="3673" y="52"/>
                </a:lnTo>
                <a:lnTo>
                  <a:pt x="3675" y="52"/>
                </a:lnTo>
                <a:lnTo>
                  <a:pt x="3677" y="52"/>
                </a:lnTo>
                <a:lnTo>
                  <a:pt x="3679" y="52"/>
                </a:lnTo>
                <a:lnTo>
                  <a:pt x="3681" y="52"/>
                </a:lnTo>
                <a:lnTo>
                  <a:pt x="3687" y="52"/>
                </a:lnTo>
                <a:lnTo>
                  <a:pt x="3689" y="52"/>
                </a:lnTo>
                <a:lnTo>
                  <a:pt x="3691" y="52"/>
                </a:lnTo>
                <a:lnTo>
                  <a:pt x="3693" y="52"/>
                </a:lnTo>
                <a:lnTo>
                  <a:pt x="3694" y="52"/>
                </a:lnTo>
                <a:lnTo>
                  <a:pt x="3696" y="52"/>
                </a:lnTo>
                <a:lnTo>
                  <a:pt x="3698" y="52"/>
                </a:lnTo>
                <a:lnTo>
                  <a:pt x="3700" y="52"/>
                </a:lnTo>
                <a:lnTo>
                  <a:pt x="3702" y="52"/>
                </a:lnTo>
                <a:lnTo>
                  <a:pt x="3706" y="52"/>
                </a:lnTo>
                <a:lnTo>
                  <a:pt x="3708" y="52"/>
                </a:lnTo>
                <a:lnTo>
                  <a:pt x="3710" y="52"/>
                </a:lnTo>
                <a:lnTo>
                  <a:pt x="3712" y="52"/>
                </a:lnTo>
                <a:lnTo>
                  <a:pt x="3714" y="52"/>
                </a:lnTo>
                <a:lnTo>
                  <a:pt x="3718" y="52"/>
                </a:lnTo>
                <a:lnTo>
                  <a:pt x="3721" y="52"/>
                </a:lnTo>
                <a:lnTo>
                  <a:pt x="3725" y="52"/>
                </a:lnTo>
                <a:lnTo>
                  <a:pt x="3727" y="52"/>
                </a:lnTo>
                <a:lnTo>
                  <a:pt x="3729" y="52"/>
                </a:lnTo>
                <a:lnTo>
                  <a:pt x="3731" y="52"/>
                </a:lnTo>
                <a:lnTo>
                  <a:pt x="3733" y="52"/>
                </a:lnTo>
                <a:lnTo>
                  <a:pt x="3735" y="52"/>
                </a:lnTo>
                <a:lnTo>
                  <a:pt x="3737" y="52"/>
                </a:lnTo>
                <a:lnTo>
                  <a:pt x="3739" y="52"/>
                </a:lnTo>
                <a:lnTo>
                  <a:pt x="3742" y="52"/>
                </a:lnTo>
                <a:lnTo>
                  <a:pt x="3746" y="52"/>
                </a:lnTo>
                <a:lnTo>
                  <a:pt x="3748" y="52"/>
                </a:lnTo>
                <a:lnTo>
                  <a:pt x="3752" y="52"/>
                </a:lnTo>
                <a:lnTo>
                  <a:pt x="3754" y="52"/>
                </a:lnTo>
                <a:lnTo>
                  <a:pt x="3756" y="52"/>
                </a:lnTo>
                <a:lnTo>
                  <a:pt x="3762" y="52"/>
                </a:lnTo>
                <a:lnTo>
                  <a:pt x="3764" y="52"/>
                </a:lnTo>
                <a:lnTo>
                  <a:pt x="3766" y="52"/>
                </a:lnTo>
                <a:lnTo>
                  <a:pt x="3767" y="52"/>
                </a:lnTo>
                <a:lnTo>
                  <a:pt x="3769" y="52"/>
                </a:lnTo>
                <a:lnTo>
                  <a:pt x="3771" y="52"/>
                </a:lnTo>
                <a:lnTo>
                  <a:pt x="3773" y="52"/>
                </a:lnTo>
                <a:lnTo>
                  <a:pt x="3777" y="52"/>
                </a:lnTo>
                <a:lnTo>
                  <a:pt x="3781" y="52"/>
                </a:lnTo>
                <a:lnTo>
                  <a:pt x="3783" y="52"/>
                </a:lnTo>
                <a:lnTo>
                  <a:pt x="3785" y="52"/>
                </a:lnTo>
                <a:lnTo>
                  <a:pt x="3787" y="52"/>
                </a:lnTo>
                <a:lnTo>
                  <a:pt x="3790" y="52"/>
                </a:lnTo>
                <a:lnTo>
                  <a:pt x="3792" y="52"/>
                </a:lnTo>
                <a:lnTo>
                  <a:pt x="3794" y="52"/>
                </a:lnTo>
                <a:lnTo>
                  <a:pt x="3796" y="52"/>
                </a:lnTo>
                <a:lnTo>
                  <a:pt x="3798" y="52"/>
                </a:lnTo>
                <a:lnTo>
                  <a:pt x="3802" y="52"/>
                </a:lnTo>
                <a:lnTo>
                  <a:pt x="3806" y="52"/>
                </a:lnTo>
                <a:lnTo>
                  <a:pt x="3808" y="52"/>
                </a:lnTo>
                <a:lnTo>
                  <a:pt x="3810" y="52"/>
                </a:lnTo>
                <a:lnTo>
                  <a:pt x="3812" y="52"/>
                </a:lnTo>
                <a:lnTo>
                  <a:pt x="3814" y="52"/>
                </a:lnTo>
                <a:lnTo>
                  <a:pt x="3815" y="52"/>
                </a:lnTo>
                <a:lnTo>
                  <a:pt x="3817" y="52"/>
                </a:lnTo>
                <a:lnTo>
                  <a:pt x="3819" y="52"/>
                </a:lnTo>
                <a:lnTo>
                  <a:pt x="3821" y="52"/>
                </a:lnTo>
                <a:lnTo>
                  <a:pt x="3823" y="52"/>
                </a:lnTo>
                <a:lnTo>
                  <a:pt x="3825" y="52"/>
                </a:lnTo>
                <a:lnTo>
                  <a:pt x="3829" y="52"/>
                </a:lnTo>
                <a:lnTo>
                  <a:pt x="3831" y="52"/>
                </a:lnTo>
                <a:lnTo>
                  <a:pt x="3833" y="52"/>
                </a:lnTo>
                <a:lnTo>
                  <a:pt x="3835" y="52"/>
                </a:lnTo>
                <a:lnTo>
                  <a:pt x="3837" y="52"/>
                </a:lnTo>
                <a:lnTo>
                  <a:pt x="3838" y="52"/>
                </a:lnTo>
                <a:lnTo>
                  <a:pt x="3840" y="52"/>
                </a:lnTo>
                <a:lnTo>
                  <a:pt x="3842" y="52"/>
                </a:lnTo>
                <a:lnTo>
                  <a:pt x="3844" y="52"/>
                </a:lnTo>
                <a:lnTo>
                  <a:pt x="3846" y="52"/>
                </a:lnTo>
                <a:lnTo>
                  <a:pt x="3848" y="52"/>
                </a:lnTo>
                <a:lnTo>
                  <a:pt x="3850" y="52"/>
                </a:lnTo>
                <a:lnTo>
                  <a:pt x="3852" y="52"/>
                </a:lnTo>
                <a:lnTo>
                  <a:pt x="3854" y="52"/>
                </a:lnTo>
                <a:lnTo>
                  <a:pt x="3856" y="52"/>
                </a:lnTo>
                <a:lnTo>
                  <a:pt x="3860" y="52"/>
                </a:lnTo>
                <a:lnTo>
                  <a:pt x="3862" y="52"/>
                </a:lnTo>
                <a:lnTo>
                  <a:pt x="3863" y="52"/>
                </a:lnTo>
                <a:lnTo>
                  <a:pt x="3865" y="52"/>
                </a:lnTo>
                <a:lnTo>
                  <a:pt x="3867" y="52"/>
                </a:lnTo>
                <a:lnTo>
                  <a:pt x="3869" y="52"/>
                </a:lnTo>
                <a:lnTo>
                  <a:pt x="3871" y="52"/>
                </a:lnTo>
                <a:lnTo>
                  <a:pt x="3875" y="52"/>
                </a:lnTo>
                <a:lnTo>
                  <a:pt x="3877" y="52"/>
                </a:lnTo>
                <a:lnTo>
                  <a:pt x="3879" y="52"/>
                </a:lnTo>
                <a:lnTo>
                  <a:pt x="3881" y="52"/>
                </a:lnTo>
                <a:lnTo>
                  <a:pt x="3883" y="52"/>
                </a:lnTo>
                <a:lnTo>
                  <a:pt x="3885" y="52"/>
                </a:lnTo>
                <a:lnTo>
                  <a:pt x="3886" y="52"/>
                </a:lnTo>
                <a:lnTo>
                  <a:pt x="3888" y="52"/>
                </a:lnTo>
                <a:lnTo>
                  <a:pt x="3892" y="52"/>
                </a:lnTo>
                <a:lnTo>
                  <a:pt x="3894" y="52"/>
                </a:lnTo>
                <a:lnTo>
                  <a:pt x="3896" y="52"/>
                </a:lnTo>
                <a:lnTo>
                  <a:pt x="3898" y="52"/>
                </a:lnTo>
                <a:lnTo>
                  <a:pt x="3900" y="52"/>
                </a:lnTo>
                <a:lnTo>
                  <a:pt x="3902" y="52"/>
                </a:lnTo>
                <a:lnTo>
                  <a:pt x="3904" y="52"/>
                </a:lnTo>
                <a:lnTo>
                  <a:pt x="3906" y="52"/>
                </a:lnTo>
                <a:lnTo>
                  <a:pt x="3908" y="52"/>
                </a:lnTo>
                <a:lnTo>
                  <a:pt x="3910" y="52"/>
                </a:lnTo>
                <a:lnTo>
                  <a:pt x="3911" y="52"/>
                </a:lnTo>
                <a:lnTo>
                  <a:pt x="3913" y="52"/>
                </a:lnTo>
                <a:lnTo>
                  <a:pt x="3915" y="52"/>
                </a:lnTo>
                <a:lnTo>
                  <a:pt x="3917" y="52"/>
                </a:lnTo>
                <a:lnTo>
                  <a:pt x="3919" y="52"/>
                </a:lnTo>
                <a:lnTo>
                  <a:pt x="3921" y="52"/>
                </a:lnTo>
                <a:lnTo>
                  <a:pt x="3923" y="52"/>
                </a:lnTo>
                <a:lnTo>
                  <a:pt x="3925" y="52"/>
                </a:lnTo>
                <a:lnTo>
                  <a:pt x="3927" y="52"/>
                </a:lnTo>
                <a:lnTo>
                  <a:pt x="3929" y="52"/>
                </a:lnTo>
                <a:lnTo>
                  <a:pt x="3931" y="52"/>
                </a:lnTo>
                <a:lnTo>
                  <a:pt x="3933" y="52"/>
                </a:lnTo>
                <a:lnTo>
                  <a:pt x="3934" y="52"/>
                </a:lnTo>
                <a:lnTo>
                  <a:pt x="3936" y="52"/>
                </a:lnTo>
                <a:lnTo>
                  <a:pt x="3938" y="52"/>
                </a:lnTo>
                <a:lnTo>
                  <a:pt x="3940" y="52"/>
                </a:lnTo>
                <a:lnTo>
                  <a:pt x="3942" y="52"/>
                </a:lnTo>
                <a:lnTo>
                  <a:pt x="3944" y="52"/>
                </a:lnTo>
                <a:lnTo>
                  <a:pt x="3946" y="52"/>
                </a:lnTo>
                <a:lnTo>
                  <a:pt x="3948" y="52"/>
                </a:lnTo>
                <a:lnTo>
                  <a:pt x="3950" y="50"/>
                </a:lnTo>
                <a:lnTo>
                  <a:pt x="3952" y="50"/>
                </a:lnTo>
                <a:lnTo>
                  <a:pt x="3952" y="52"/>
                </a:lnTo>
                <a:lnTo>
                  <a:pt x="3954" y="52"/>
                </a:lnTo>
                <a:lnTo>
                  <a:pt x="3956" y="52"/>
                </a:lnTo>
                <a:lnTo>
                  <a:pt x="3958" y="52"/>
                </a:lnTo>
                <a:lnTo>
                  <a:pt x="3959" y="52"/>
                </a:lnTo>
                <a:lnTo>
                  <a:pt x="3961" y="52"/>
                </a:lnTo>
                <a:lnTo>
                  <a:pt x="3963" y="52"/>
                </a:lnTo>
                <a:lnTo>
                  <a:pt x="3967" y="52"/>
                </a:lnTo>
                <a:lnTo>
                  <a:pt x="3973" y="52"/>
                </a:lnTo>
                <a:lnTo>
                  <a:pt x="3977" y="52"/>
                </a:lnTo>
                <a:lnTo>
                  <a:pt x="3979" y="52"/>
                </a:lnTo>
                <a:lnTo>
                  <a:pt x="3986" y="52"/>
                </a:lnTo>
                <a:lnTo>
                  <a:pt x="3988" y="52"/>
                </a:lnTo>
                <a:lnTo>
                  <a:pt x="3990" y="52"/>
                </a:lnTo>
                <a:lnTo>
                  <a:pt x="3992" y="52"/>
                </a:lnTo>
                <a:lnTo>
                  <a:pt x="3994" y="52"/>
                </a:lnTo>
                <a:lnTo>
                  <a:pt x="4000" y="52"/>
                </a:lnTo>
                <a:lnTo>
                  <a:pt x="4004" y="52"/>
                </a:lnTo>
                <a:lnTo>
                  <a:pt x="4006" y="52"/>
                </a:lnTo>
                <a:lnTo>
                  <a:pt x="4009" y="52"/>
                </a:lnTo>
                <a:lnTo>
                  <a:pt x="4015" y="52"/>
                </a:lnTo>
                <a:lnTo>
                  <a:pt x="4017" y="52"/>
                </a:lnTo>
                <a:lnTo>
                  <a:pt x="4019" y="52"/>
                </a:lnTo>
                <a:lnTo>
                  <a:pt x="4025" y="52"/>
                </a:lnTo>
                <a:lnTo>
                  <a:pt x="4029" y="52"/>
                </a:lnTo>
                <a:lnTo>
                  <a:pt x="4030" y="52"/>
                </a:lnTo>
                <a:lnTo>
                  <a:pt x="4032" y="52"/>
                </a:lnTo>
                <a:lnTo>
                  <a:pt x="4036" y="52"/>
                </a:lnTo>
                <a:lnTo>
                  <a:pt x="4038" y="52"/>
                </a:lnTo>
                <a:lnTo>
                  <a:pt x="4042" y="52"/>
                </a:lnTo>
                <a:lnTo>
                  <a:pt x="4044" y="52"/>
                </a:lnTo>
                <a:lnTo>
                  <a:pt x="4048" y="52"/>
                </a:lnTo>
                <a:lnTo>
                  <a:pt x="4050" y="52"/>
                </a:lnTo>
                <a:lnTo>
                  <a:pt x="4052" y="52"/>
                </a:lnTo>
                <a:lnTo>
                  <a:pt x="4054" y="52"/>
                </a:lnTo>
                <a:lnTo>
                  <a:pt x="4055" y="52"/>
                </a:lnTo>
                <a:lnTo>
                  <a:pt x="4057" y="52"/>
                </a:lnTo>
                <a:lnTo>
                  <a:pt x="4059" y="52"/>
                </a:lnTo>
                <a:lnTo>
                  <a:pt x="4061" y="52"/>
                </a:lnTo>
                <a:lnTo>
                  <a:pt x="4063" y="52"/>
                </a:lnTo>
                <a:lnTo>
                  <a:pt x="4065" y="52"/>
                </a:lnTo>
                <a:lnTo>
                  <a:pt x="4067" y="52"/>
                </a:lnTo>
                <a:lnTo>
                  <a:pt x="4069" y="52"/>
                </a:lnTo>
                <a:lnTo>
                  <a:pt x="4071" y="52"/>
                </a:lnTo>
                <a:lnTo>
                  <a:pt x="4073" y="52"/>
                </a:lnTo>
                <a:lnTo>
                  <a:pt x="4075" y="52"/>
                </a:lnTo>
                <a:lnTo>
                  <a:pt x="4077" y="52"/>
                </a:lnTo>
                <a:lnTo>
                  <a:pt x="4078" y="52"/>
                </a:lnTo>
                <a:lnTo>
                  <a:pt x="4080" y="52"/>
                </a:lnTo>
                <a:lnTo>
                  <a:pt x="4080" y="50"/>
                </a:lnTo>
                <a:lnTo>
                  <a:pt x="4082" y="52"/>
                </a:lnTo>
                <a:lnTo>
                  <a:pt x="4082" y="50"/>
                </a:lnTo>
                <a:lnTo>
                  <a:pt x="4084" y="50"/>
                </a:lnTo>
                <a:lnTo>
                  <a:pt x="4086" y="50"/>
                </a:lnTo>
                <a:lnTo>
                  <a:pt x="4088" y="50"/>
                </a:lnTo>
                <a:lnTo>
                  <a:pt x="4090" y="50"/>
                </a:lnTo>
                <a:lnTo>
                  <a:pt x="4090" y="52"/>
                </a:lnTo>
                <a:lnTo>
                  <a:pt x="4092" y="52"/>
                </a:lnTo>
                <a:lnTo>
                  <a:pt x="4094" y="52"/>
                </a:lnTo>
                <a:lnTo>
                  <a:pt x="4096" y="52"/>
                </a:lnTo>
                <a:lnTo>
                  <a:pt x="4098" y="52"/>
                </a:lnTo>
                <a:lnTo>
                  <a:pt x="4100" y="52"/>
                </a:lnTo>
                <a:lnTo>
                  <a:pt x="4102" y="52"/>
                </a:lnTo>
                <a:lnTo>
                  <a:pt x="4103" y="52"/>
                </a:lnTo>
                <a:lnTo>
                  <a:pt x="4105" y="52"/>
                </a:lnTo>
                <a:lnTo>
                  <a:pt x="4107" y="52"/>
                </a:lnTo>
                <a:lnTo>
                  <a:pt x="4109" y="52"/>
                </a:lnTo>
                <a:lnTo>
                  <a:pt x="4111" y="52"/>
                </a:lnTo>
                <a:lnTo>
                  <a:pt x="4113" y="52"/>
                </a:lnTo>
                <a:lnTo>
                  <a:pt x="4115" y="52"/>
                </a:lnTo>
                <a:lnTo>
                  <a:pt x="4117" y="52"/>
                </a:lnTo>
                <a:lnTo>
                  <a:pt x="4119" y="52"/>
                </a:lnTo>
                <a:lnTo>
                  <a:pt x="4121" y="52"/>
                </a:lnTo>
                <a:lnTo>
                  <a:pt x="4123" y="52"/>
                </a:lnTo>
                <a:lnTo>
                  <a:pt x="4125" y="52"/>
                </a:lnTo>
                <a:lnTo>
                  <a:pt x="4128" y="52"/>
                </a:lnTo>
                <a:lnTo>
                  <a:pt x="4130" y="52"/>
                </a:lnTo>
                <a:lnTo>
                  <a:pt x="4132" y="52"/>
                </a:lnTo>
                <a:lnTo>
                  <a:pt x="4134" y="52"/>
                </a:lnTo>
                <a:lnTo>
                  <a:pt x="4136" y="52"/>
                </a:lnTo>
                <a:lnTo>
                  <a:pt x="4138" y="52"/>
                </a:lnTo>
                <a:lnTo>
                  <a:pt x="4140" y="52"/>
                </a:lnTo>
                <a:lnTo>
                  <a:pt x="4142" y="52"/>
                </a:lnTo>
                <a:lnTo>
                  <a:pt x="4144" y="52"/>
                </a:lnTo>
                <a:lnTo>
                  <a:pt x="4146" y="52"/>
                </a:lnTo>
                <a:lnTo>
                  <a:pt x="4148" y="52"/>
                </a:lnTo>
                <a:lnTo>
                  <a:pt x="4151" y="52"/>
                </a:lnTo>
                <a:lnTo>
                  <a:pt x="4153" y="52"/>
                </a:lnTo>
                <a:lnTo>
                  <a:pt x="4155" y="52"/>
                </a:lnTo>
                <a:lnTo>
                  <a:pt x="4157" y="52"/>
                </a:lnTo>
                <a:lnTo>
                  <a:pt x="4161" y="52"/>
                </a:lnTo>
                <a:lnTo>
                  <a:pt x="4163" y="52"/>
                </a:lnTo>
                <a:lnTo>
                  <a:pt x="4167" y="52"/>
                </a:lnTo>
                <a:lnTo>
                  <a:pt x="4169" y="52"/>
                </a:lnTo>
                <a:lnTo>
                  <a:pt x="4171" y="52"/>
                </a:lnTo>
                <a:lnTo>
                  <a:pt x="4173" y="52"/>
                </a:lnTo>
                <a:lnTo>
                  <a:pt x="4174" y="52"/>
                </a:lnTo>
                <a:lnTo>
                  <a:pt x="4178" y="52"/>
                </a:lnTo>
                <a:lnTo>
                  <a:pt x="4180" y="52"/>
                </a:lnTo>
                <a:lnTo>
                  <a:pt x="4182" y="52"/>
                </a:lnTo>
                <a:lnTo>
                  <a:pt x="4184" y="52"/>
                </a:lnTo>
                <a:lnTo>
                  <a:pt x="4186" y="52"/>
                </a:lnTo>
                <a:lnTo>
                  <a:pt x="4188" y="52"/>
                </a:lnTo>
                <a:lnTo>
                  <a:pt x="4190" y="52"/>
                </a:lnTo>
                <a:lnTo>
                  <a:pt x="4192" y="52"/>
                </a:lnTo>
                <a:lnTo>
                  <a:pt x="4194" y="52"/>
                </a:lnTo>
                <a:lnTo>
                  <a:pt x="4196" y="52"/>
                </a:lnTo>
                <a:lnTo>
                  <a:pt x="4203" y="52"/>
                </a:lnTo>
                <a:lnTo>
                  <a:pt x="4207" y="52"/>
                </a:lnTo>
                <a:lnTo>
                  <a:pt x="4211" y="52"/>
                </a:lnTo>
                <a:lnTo>
                  <a:pt x="4213" y="52"/>
                </a:lnTo>
                <a:lnTo>
                  <a:pt x="4215" y="52"/>
                </a:lnTo>
                <a:lnTo>
                  <a:pt x="4219" y="52"/>
                </a:lnTo>
                <a:lnTo>
                  <a:pt x="4221" y="52"/>
                </a:lnTo>
                <a:lnTo>
                  <a:pt x="4222" y="52"/>
                </a:lnTo>
                <a:lnTo>
                  <a:pt x="4224" y="52"/>
                </a:lnTo>
                <a:lnTo>
                  <a:pt x="4226" y="52"/>
                </a:lnTo>
                <a:lnTo>
                  <a:pt x="4228" y="52"/>
                </a:lnTo>
                <a:lnTo>
                  <a:pt x="4230" y="50"/>
                </a:lnTo>
                <a:lnTo>
                  <a:pt x="4230" y="48"/>
                </a:lnTo>
                <a:lnTo>
                  <a:pt x="4230" y="47"/>
                </a:lnTo>
                <a:lnTo>
                  <a:pt x="4232" y="43"/>
                </a:lnTo>
                <a:lnTo>
                  <a:pt x="4234" y="43"/>
                </a:lnTo>
                <a:lnTo>
                  <a:pt x="4234" y="41"/>
                </a:lnTo>
                <a:lnTo>
                  <a:pt x="4234" y="39"/>
                </a:lnTo>
                <a:lnTo>
                  <a:pt x="4236" y="39"/>
                </a:lnTo>
                <a:lnTo>
                  <a:pt x="4240" y="39"/>
                </a:lnTo>
                <a:lnTo>
                  <a:pt x="4242" y="39"/>
                </a:lnTo>
                <a:lnTo>
                  <a:pt x="4247" y="39"/>
                </a:lnTo>
                <a:lnTo>
                  <a:pt x="4249" y="39"/>
                </a:lnTo>
                <a:lnTo>
                  <a:pt x="4257" y="39"/>
                </a:lnTo>
                <a:lnTo>
                  <a:pt x="4259" y="39"/>
                </a:lnTo>
                <a:lnTo>
                  <a:pt x="4261" y="39"/>
                </a:lnTo>
                <a:lnTo>
                  <a:pt x="4263" y="39"/>
                </a:lnTo>
                <a:lnTo>
                  <a:pt x="4265" y="39"/>
                </a:lnTo>
                <a:lnTo>
                  <a:pt x="4269" y="39"/>
                </a:lnTo>
                <a:lnTo>
                  <a:pt x="4270" y="39"/>
                </a:lnTo>
                <a:lnTo>
                  <a:pt x="4272" y="39"/>
                </a:lnTo>
                <a:lnTo>
                  <a:pt x="4274" y="39"/>
                </a:lnTo>
                <a:lnTo>
                  <a:pt x="4276" y="39"/>
                </a:lnTo>
                <a:lnTo>
                  <a:pt x="4280" y="39"/>
                </a:lnTo>
                <a:lnTo>
                  <a:pt x="4282" y="39"/>
                </a:lnTo>
                <a:lnTo>
                  <a:pt x="4288" y="41"/>
                </a:lnTo>
                <a:lnTo>
                  <a:pt x="4290" y="41"/>
                </a:lnTo>
                <a:lnTo>
                  <a:pt x="4292" y="41"/>
                </a:lnTo>
                <a:lnTo>
                  <a:pt x="4294" y="41"/>
                </a:lnTo>
                <a:lnTo>
                  <a:pt x="4295" y="41"/>
                </a:lnTo>
                <a:lnTo>
                  <a:pt x="4299" y="41"/>
                </a:lnTo>
                <a:lnTo>
                  <a:pt x="4301" y="41"/>
                </a:lnTo>
                <a:lnTo>
                  <a:pt x="4303" y="41"/>
                </a:lnTo>
                <a:lnTo>
                  <a:pt x="4311" y="41"/>
                </a:lnTo>
                <a:lnTo>
                  <a:pt x="4313" y="41"/>
                </a:lnTo>
                <a:lnTo>
                  <a:pt x="4315" y="41"/>
                </a:lnTo>
                <a:lnTo>
                  <a:pt x="4317" y="41"/>
                </a:lnTo>
                <a:lnTo>
                  <a:pt x="4318" y="41"/>
                </a:lnTo>
                <a:lnTo>
                  <a:pt x="4320" y="41"/>
                </a:lnTo>
                <a:lnTo>
                  <a:pt x="4322" y="41"/>
                </a:lnTo>
                <a:lnTo>
                  <a:pt x="4326" y="41"/>
                </a:lnTo>
                <a:lnTo>
                  <a:pt x="4328" y="41"/>
                </a:lnTo>
                <a:lnTo>
                  <a:pt x="4330" y="41"/>
                </a:lnTo>
                <a:lnTo>
                  <a:pt x="4334" y="41"/>
                </a:lnTo>
                <a:lnTo>
                  <a:pt x="4340" y="41"/>
                </a:lnTo>
                <a:lnTo>
                  <a:pt x="4343" y="41"/>
                </a:lnTo>
                <a:lnTo>
                  <a:pt x="4345" y="41"/>
                </a:lnTo>
                <a:lnTo>
                  <a:pt x="4349" y="41"/>
                </a:lnTo>
                <a:lnTo>
                  <a:pt x="4351" y="41"/>
                </a:lnTo>
                <a:lnTo>
                  <a:pt x="4353" y="41"/>
                </a:lnTo>
                <a:lnTo>
                  <a:pt x="4357" y="41"/>
                </a:lnTo>
                <a:lnTo>
                  <a:pt x="4359" y="41"/>
                </a:lnTo>
                <a:lnTo>
                  <a:pt x="4365" y="41"/>
                </a:lnTo>
                <a:lnTo>
                  <a:pt x="4368" y="41"/>
                </a:lnTo>
                <a:lnTo>
                  <a:pt x="4370" y="41"/>
                </a:lnTo>
                <a:lnTo>
                  <a:pt x="4372" y="41"/>
                </a:lnTo>
                <a:lnTo>
                  <a:pt x="4374" y="41"/>
                </a:lnTo>
                <a:lnTo>
                  <a:pt x="4372" y="43"/>
                </a:lnTo>
                <a:lnTo>
                  <a:pt x="4368" y="47"/>
                </a:lnTo>
                <a:lnTo>
                  <a:pt x="4366" y="48"/>
                </a:lnTo>
                <a:lnTo>
                  <a:pt x="4365" y="50"/>
                </a:lnTo>
                <a:lnTo>
                  <a:pt x="4363" y="52"/>
                </a:lnTo>
                <a:lnTo>
                  <a:pt x="4361" y="54"/>
                </a:lnTo>
                <a:lnTo>
                  <a:pt x="4359" y="56"/>
                </a:lnTo>
                <a:lnTo>
                  <a:pt x="4357" y="56"/>
                </a:lnTo>
                <a:lnTo>
                  <a:pt x="4357" y="58"/>
                </a:lnTo>
                <a:lnTo>
                  <a:pt x="4359" y="58"/>
                </a:lnTo>
                <a:lnTo>
                  <a:pt x="4357" y="60"/>
                </a:lnTo>
                <a:lnTo>
                  <a:pt x="4357" y="62"/>
                </a:lnTo>
                <a:lnTo>
                  <a:pt x="4357" y="64"/>
                </a:lnTo>
                <a:lnTo>
                  <a:pt x="4359" y="64"/>
                </a:lnTo>
                <a:lnTo>
                  <a:pt x="4359" y="66"/>
                </a:lnTo>
                <a:lnTo>
                  <a:pt x="4359" y="68"/>
                </a:lnTo>
                <a:lnTo>
                  <a:pt x="4357" y="68"/>
                </a:lnTo>
                <a:lnTo>
                  <a:pt x="4355" y="68"/>
                </a:lnTo>
                <a:lnTo>
                  <a:pt x="4353" y="70"/>
                </a:lnTo>
                <a:lnTo>
                  <a:pt x="4351" y="68"/>
                </a:lnTo>
                <a:lnTo>
                  <a:pt x="4351" y="70"/>
                </a:lnTo>
                <a:lnTo>
                  <a:pt x="4351" y="71"/>
                </a:lnTo>
                <a:lnTo>
                  <a:pt x="4353" y="73"/>
                </a:lnTo>
                <a:lnTo>
                  <a:pt x="4351" y="73"/>
                </a:lnTo>
                <a:lnTo>
                  <a:pt x="4351" y="75"/>
                </a:lnTo>
                <a:lnTo>
                  <a:pt x="4351" y="77"/>
                </a:lnTo>
                <a:lnTo>
                  <a:pt x="4351" y="79"/>
                </a:lnTo>
                <a:lnTo>
                  <a:pt x="4349" y="81"/>
                </a:lnTo>
                <a:lnTo>
                  <a:pt x="4349" y="83"/>
                </a:lnTo>
                <a:lnTo>
                  <a:pt x="4347" y="83"/>
                </a:lnTo>
                <a:lnTo>
                  <a:pt x="4347" y="85"/>
                </a:lnTo>
                <a:lnTo>
                  <a:pt x="4347" y="87"/>
                </a:lnTo>
                <a:lnTo>
                  <a:pt x="4347" y="89"/>
                </a:lnTo>
                <a:lnTo>
                  <a:pt x="4345" y="89"/>
                </a:lnTo>
                <a:lnTo>
                  <a:pt x="4343" y="89"/>
                </a:lnTo>
                <a:lnTo>
                  <a:pt x="4343" y="91"/>
                </a:lnTo>
                <a:lnTo>
                  <a:pt x="4343" y="93"/>
                </a:lnTo>
                <a:lnTo>
                  <a:pt x="4343" y="95"/>
                </a:lnTo>
                <a:lnTo>
                  <a:pt x="4343" y="96"/>
                </a:lnTo>
                <a:lnTo>
                  <a:pt x="4345" y="98"/>
                </a:lnTo>
                <a:lnTo>
                  <a:pt x="4345" y="100"/>
                </a:lnTo>
                <a:lnTo>
                  <a:pt x="4345" y="102"/>
                </a:lnTo>
                <a:lnTo>
                  <a:pt x="4347" y="102"/>
                </a:lnTo>
                <a:lnTo>
                  <a:pt x="4347" y="104"/>
                </a:lnTo>
                <a:lnTo>
                  <a:pt x="4347" y="106"/>
                </a:lnTo>
                <a:lnTo>
                  <a:pt x="4349" y="108"/>
                </a:lnTo>
                <a:lnTo>
                  <a:pt x="4347" y="110"/>
                </a:lnTo>
                <a:lnTo>
                  <a:pt x="4347" y="112"/>
                </a:lnTo>
                <a:lnTo>
                  <a:pt x="4347" y="114"/>
                </a:lnTo>
                <a:lnTo>
                  <a:pt x="4349" y="114"/>
                </a:lnTo>
                <a:lnTo>
                  <a:pt x="4349" y="116"/>
                </a:lnTo>
                <a:lnTo>
                  <a:pt x="4349" y="118"/>
                </a:lnTo>
                <a:lnTo>
                  <a:pt x="4347" y="118"/>
                </a:lnTo>
                <a:lnTo>
                  <a:pt x="4347" y="119"/>
                </a:lnTo>
                <a:lnTo>
                  <a:pt x="4347" y="121"/>
                </a:lnTo>
                <a:lnTo>
                  <a:pt x="4349" y="121"/>
                </a:lnTo>
                <a:lnTo>
                  <a:pt x="4349" y="123"/>
                </a:lnTo>
                <a:lnTo>
                  <a:pt x="4349" y="125"/>
                </a:lnTo>
                <a:lnTo>
                  <a:pt x="4349" y="127"/>
                </a:lnTo>
                <a:lnTo>
                  <a:pt x="4349" y="129"/>
                </a:lnTo>
                <a:lnTo>
                  <a:pt x="4349" y="131"/>
                </a:lnTo>
                <a:lnTo>
                  <a:pt x="4349" y="133"/>
                </a:lnTo>
                <a:lnTo>
                  <a:pt x="4347" y="133"/>
                </a:lnTo>
                <a:lnTo>
                  <a:pt x="4347" y="135"/>
                </a:lnTo>
                <a:lnTo>
                  <a:pt x="4345" y="135"/>
                </a:lnTo>
                <a:lnTo>
                  <a:pt x="4343" y="135"/>
                </a:lnTo>
                <a:lnTo>
                  <a:pt x="4343" y="137"/>
                </a:lnTo>
                <a:lnTo>
                  <a:pt x="4342" y="137"/>
                </a:lnTo>
                <a:lnTo>
                  <a:pt x="4340" y="137"/>
                </a:lnTo>
                <a:lnTo>
                  <a:pt x="4340" y="139"/>
                </a:lnTo>
                <a:lnTo>
                  <a:pt x="4338" y="139"/>
                </a:lnTo>
                <a:lnTo>
                  <a:pt x="4340" y="139"/>
                </a:lnTo>
                <a:lnTo>
                  <a:pt x="4340" y="141"/>
                </a:lnTo>
                <a:lnTo>
                  <a:pt x="4340" y="143"/>
                </a:lnTo>
                <a:lnTo>
                  <a:pt x="4340" y="144"/>
                </a:lnTo>
                <a:lnTo>
                  <a:pt x="4340" y="146"/>
                </a:lnTo>
                <a:lnTo>
                  <a:pt x="4338" y="146"/>
                </a:lnTo>
                <a:lnTo>
                  <a:pt x="4340" y="148"/>
                </a:lnTo>
                <a:lnTo>
                  <a:pt x="4340" y="150"/>
                </a:lnTo>
                <a:lnTo>
                  <a:pt x="4340" y="152"/>
                </a:lnTo>
                <a:lnTo>
                  <a:pt x="4338" y="152"/>
                </a:lnTo>
                <a:lnTo>
                  <a:pt x="4336" y="152"/>
                </a:lnTo>
                <a:lnTo>
                  <a:pt x="4338" y="154"/>
                </a:lnTo>
                <a:lnTo>
                  <a:pt x="4338" y="156"/>
                </a:lnTo>
                <a:lnTo>
                  <a:pt x="4338" y="158"/>
                </a:lnTo>
                <a:lnTo>
                  <a:pt x="4338" y="160"/>
                </a:lnTo>
                <a:lnTo>
                  <a:pt x="4336" y="160"/>
                </a:lnTo>
                <a:lnTo>
                  <a:pt x="4334" y="162"/>
                </a:lnTo>
                <a:lnTo>
                  <a:pt x="4332" y="164"/>
                </a:lnTo>
                <a:lnTo>
                  <a:pt x="4332" y="166"/>
                </a:lnTo>
                <a:lnTo>
                  <a:pt x="4330" y="166"/>
                </a:lnTo>
                <a:lnTo>
                  <a:pt x="4328" y="166"/>
                </a:lnTo>
                <a:lnTo>
                  <a:pt x="4326" y="166"/>
                </a:lnTo>
                <a:lnTo>
                  <a:pt x="4326" y="167"/>
                </a:lnTo>
                <a:lnTo>
                  <a:pt x="4326" y="169"/>
                </a:lnTo>
                <a:lnTo>
                  <a:pt x="4326" y="171"/>
                </a:lnTo>
                <a:lnTo>
                  <a:pt x="4326" y="173"/>
                </a:lnTo>
                <a:lnTo>
                  <a:pt x="4328" y="173"/>
                </a:lnTo>
                <a:lnTo>
                  <a:pt x="4328" y="175"/>
                </a:lnTo>
                <a:lnTo>
                  <a:pt x="4328" y="177"/>
                </a:lnTo>
                <a:lnTo>
                  <a:pt x="4330" y="177"/>
                </a:lnTo>
                <a:lnTo>
                  <a:pt x="4332" y="179"/>
                </a:lnTo>
                <a:lnTo>
                  <a:pt x="4332" y="181"/>
                </a:lnTo>
                <a:lnTo>
                  <a:pt x="4332" y="183"/>
                </a:lnTo>
                <a:lnTo>
                  <a:pt x="4332" y="185"/>
                </a:lnTo>
                <a:lnTo>
                  <a:pt x="4330" y="185"/>
                </a:lnTo>
                <a:lnTo>
                  <a:pt x="4330" y="187"/>
                </a:lnTo>
                <a:lnTo>
                  <a:pt x="4330" y="189"/>
                </a:lnTo>
                <a:lnTo>
                  <a:pt x="4330" y="191"/>
                </a:lnTo>
                <a:lnTo>
                  <a:pt x="4332" y="191"/>
                </a:lnTo>
                <a:lnTo>
                  <a:pt x="4332" y="192"/>
                </a:lnTo>
                <a:lnTo>
                  <a:pt x="4334" y="192"/>
                </a:lnTo>
                <a:lnTo>
                  <a:pt x="4334" y="194"/>
                </a:lnTo>
                <a:lnTo>
                  <a:pt x="4334" y="196"/>
                </a:lnTo>
                <a:lnTo>
                  <a:pt x="4334" y="198"/>
                </a:lnTo>
                <a:lnTo>
                  <a:pt x="4336" y="198"/>
                </a:lnTo>
                <a:lnTo>
                  <a:pt x="4336" y="200"/>
                </a:lnTo>
                <a:lnTo>
                  <a:pt x="4334" y="200"/>
                </a:lnTo>
                <a:lnTo>
                  <a:pt x="4334" y="202"/>
                </a:lnTo>
                <a:lnTo>
                  <a:pt x="4336" y="202"/>
                </a:lnTo>
                <a:lnTo>
                  <a:pt x="4336" y="204"/>
                </a:lnTo>
                <a:lnTo>
                  <a:pt x="4336" y="206"/>
                </a:lnTo>
                <a:lnTo>
                  <a:pt x="4338" y="206"/>
                </a:lnTo>
                <a:lnTo>
                  <a:pt x="4338" y="208"/>
                </a:lnTo>
                <a:lnTo>
                  <a:pt x="4340" y="208"/>
                </a:lnTo>
                <a:lnTo>
                  <a:pt x="4342" y="208"/>
                </a:lnTo>
                <a:lnTo>
                  <a:pt x="4343" y="208"/>
                </a:lnTo>
                <a:lnTo>
                  <a:pt x="4343" y="210"/>
                </a:lnTo>
                <a:lnTo>
                  <a:pt x="4343" y="212"/>
                </a:lnTo>
                <a:lnTo>
                  <a:pt x="4343" y="214"/>
                </a:lnTo>
                <a:lnTo>
                  <a:pt x="4343" y="215"/>
                </a:lnTo>
                <a:lnTo>
                  <a:pt x="4342" y="215"/>
                </a:lnTo>
                <a:lnTo>
                  <a:pt x="4340" y="214"/>
                </a:lnTo>
                <a:lnTo>
                  <a:pt x="4338" y="214"/>
                </a:lnTo>
                <a:lnTo>
                  <a:pt x="4336" y="214"/>
                </a:lnTo>
                <a:lnTo>
                  <a:pt x="4336" y="212"/>
                </a:lnTo>
                <a:lnTo>
                  <a:pt x="4334" y="212"/>
                </a:lnTo>
                <a:lnTo>
                  <a:pt x="4332" y="212"/>
                </a:lnTo>
                <a:lnTo>
                  <a:pt x="4330" y="212"/>
                </a:lnTo>
                <a:lnTo>
                  <a:pt x="4330" y="210"/>
                </a:lnTo>
                <a:lnTo>
                  <a:pt x="4328" y="210"/>
                </a:lnTo>
                <a:lnTo>
                  <a:pt x="4328" y="212"/>
                </a:lnTo>
                <a:lnTo>
                  <a:pt x="4326" y="212"/>
                </a:lnTo>
                <a:lnTo>
                  <a:pt x="4326" y="214"/>
                </a:lnTo>
                <a:lnTo>
                  <a:pt x="4324" y="214"/>
                </a:lnTo>
                <a:lnTo>
                  <a:pt x="4322" y="214"/>
                </a:lnTo>
                <a:lnTo>
                  <a:pt x="4320" y="214"/>
                </a:lnTo>
                <a:lnTo>
                  <a:pt x="4318" y="214"/>
                </a:lnTo>
                <a:lnTo>
                  <a:pt x="4318" y="212"/>
                </a:lnTo>
                <a:lnTo>
                  <a:pt x="4317" y="212"/>
                </a:lnTo>
                <a:lnTo>
                  <a:pt x="4315" y="212"/>
                </a:lnTo>
                <a:lnTo>
                  <a:pt x="4313" y="212"/>
                </a:lnTo>
                <a:lnTo>
                  <a:pt x="4313" y="210"/>
                </a:lnTo>
                <a:lnTo>
                  <a:pt x="4311" y="210"/>
                </a:lnTo>
                <a:lnTo>
                  <a:pt x="4309" y="210"/>
                </a:lnTo>
                <a:lnTo>
                  <a:pt x="4309" y="208"/>
                </a:lnTo>
                <a:lnTo>
                  <a:pt x="4307" y="208"/>
                </a:lnTo>
                <a:lnTo>
                  <a:pt x="4307" y="206"/>
                </a:lnTo>
                <a:lnTo>
                  <a:pt x="4307" y="208"/>
                </a:lnTo>
                <a:lnTo>
                  <a:pt x="4305" y="208"/>
                </a:lnTo>
                <a:lnTo>
                  <a:pt x="4303" y="208"/>
                </a:lnTo>
                <a:lnTo>
                  <a:pt x="4303" y="206"/>
                </a:lnTo>
                <a:lnTo>
                  <a:pt x="4301" y="206"/>
                </a:lnTo>
                <a:lnTo>
                  <a:pt x="4301" y="204"/>
                </a:lnTo>
                <a:lnTo>
                  <a:pt x="4301" y="202"/>
                </a:lnTo>
                <a:lnTo>
                  <a:pt x="4299" y="202"/>
                </a:lnTo>
                <a:lnTo>
                  <a:pt x="4299" y="200"/>
                </a:lnTo>
                <a:lnTo>
                  <a:pt x="4299" y="198"/>
                </a:lnTo>
                <a:lnTo>
                  <a:pt x="4297" y="200"/>
                </a:lnTo>
                <a:lnTo>
                  <a:pt x="4295" y="200"/>
                </a:lnTo>
                <a:lnTo>
                  <a:pt x="4294" y="202"/>
                </a:lnTo>
                <a:lnTo>
                  <a:pt x="4292" y="202"/>
                </a:lnTo>
                <a:lnTo>
                  <a:pt x="4292" y="204"/>
                </a:lnTo>
                <a:lnTo>
                  <a:pt x="4290" y="204"/>
                </a:lnTo>
                <a:lnTo>
                  <a:pt x="4288" y="206"/>
                </a:lnTo>
                <a:lnTo>
                  <a:pt x="4286" y="206"/>
                </a:lnTo>
                <a:lnTo>
                  <a:pt x="4284" y="206"/>
                </a:lnTo>
                <a:lnTo>
                  <a:pt x="4282" y="206"/>
                </a:lnTo>
                <a:lnTo>
                  <a:pt x="4282" y="208"/>
                </a:lnTo>
                <a:lnTo>
                  <a:pt x="4280" y="208"/>
                </a:lnTo>
                <a:lnTo>
                  <a:pt x="4278" y="208"/>
                </a:lnTo>
                <a:lnTo>
                  <a:pt x="4276" y="210"/>
                </a:lnTo>
                <a:lnTo>
                  <a:pt x="4274" y="210"/>
                </a:lnTo>
                <a:lnTo>
                  <a:pt x="4274" y="212"/>
                </a:lnTo>
                <a:lnTo>
                  <a:pt x="4272" y="212"/>
                </a:lnTo>
                <a:lnTo>
                  <a:pt x="4270" y="212"/>
                </a:lnTo>
                <a:lnTo>
                  <a:pt x="4270" y="214"/>
                </a:lnTo>
                <a:lnTo>
                  <a:pt x="4269" y="214"/>
                </a:lnTo>
                <a:lnTo>
                  <a:pt x="4269" y="215"/>
                </a:lnTo>
                <a:lnTo>
                  <a:pt x="4267" y="215"/>
                </a:lnTo>
                <a:lnTo>
                  <a:pt x="4267" y="217"/>
                </a:lnTo>
                <a:lnTo>
                  <a:pt x="4265" y="217"/>
                </a:lnTo>
                <a:lnTo>
                  <a:pt x="4263" y="219"/>
                </a:lnTo>
                <a:lnTo>
                  <a:pt x="4263" y="221"/>
                </a:lnTo>
                <a:lnTo>
                  <a:pt x="4261" y="221"/>
                </a:lnTo>
                <a:lnTo>
                  <a:pt x="4261" y="223"/>
                </a:lnTo>
                <a:lnTo>
                  <a:pt x="4259" y="225"/>
                </a:lnTo>
                <a:lnTo>
                  <a:pt x="4257" y="227"/>
                </a:lnTo>
                <a:lnTo>
                  <a:pt x="4257" y="229"/>
                </a:lnTo>
                <a:lnTo>
                  <a:pt x="4255" y="229"/>
                </a:lnTo>
                <a:lnTo>
                  <a:pt x="4253" y="229"/>
                </a:lnTo>
                <a:lnTo>
                  <a:pt x="4253" y="231"/>
                </a:lnTo>
                <a:lnTo>
                  <a:pt x="4251" y="231"/>
                </a:lnTo>
                <a:lnTo>
                  <a:pt x="4249" y="231"/>
                </a:lnTo>
                <a:lnTo>
                  <a:pt x="4249" y="233"/>
                </a:lnTo>
                <a:lnTo>
                  <a:pt x="4247" y="233"/>
                </a:lnTo>
                <a:lnTo>
                  <a:pt x="4246" y="233"/>
                </a:lnTo>
                <a:lnTo>
                  <a:pt x="4244" y="235"/>
                </a:lnTo>
                <a:lnTo>
                  <a:pt x="4242" y="237"/>
                </a:lnTo>
                <a:lnTo>
                  <a:pt x="4236" y="244"/>
                </a:lnTo>
                <a:lnTo>
                  <a:pt x="4236" y="246"/>
                </a:lnTo>
                <a:lnTo>
                  <a:pt x="4236" y="248"/>
                </a:lnTo>
                <a:lnTo>
                  <a:pt x="4232" y="256"/>
                </a:lnTo>
                <a:lnTo>
                  <a:pt x="4230" y="258"/>
                </a:lnTo>
                <a:lnTo>
                  <a:pt x="4230" y="260"/>
                </a:lnTo>
                <a:lnTo>
                  <a:pt x="4228" y="260"/>
                </a:lnTo>
                <a:lnTo>
                  <a:pt x="4226" y="265"/>
                </a:lnTo>
                <a:lnTo>
                  <a:pt x="4224" y="265"/>
                </a:lnTo>
                <a:lnTo>
                  <a:pt x="4224" y="267"/>
                </a:lnTo>
                <a:lnTo>
                  <a:pt x="4222" y="271"/>
                </a:lnTo>
                <a:lnTo>
                  <a:pt x="4221" y="273"/>
                </a:lnTo>
                <a:lnTo>
                  <a:pt x="4221" y="275"/>
                </a:lnTo>
                <a:lnTo>
                  <a:pt x="4219" y="275"/>
                </a:lnTo>
                <a:lnTo>
                  <a:pt x="4219" y="279"/>
                </a:lnTo>
                <a:lnTo>
                  <a:pt x="4217" y="279"/>
                </a:lnTo>
                <a:lnTo>
                  <a:pt x="4217" y="281"/>
                </a:lnTo>
                <a:lnTo>
                  <a:pt x="4215" y="283"/>
                </a:lnTo>
                <a:lnTo>
                  <a:pt x="4213" y="288"/>
                </a:lnTo>
                <a:lnTo>
                  <a:pt x="4211" y="290"/>
                </a:lnTo>
                <a:lnTo>
                  <a:pt x="4211" y="292"/>
                </a:lnTo>
                <a:lnTo>
                  <a:pt x="4207" y="296"/>
                </a:lnTo>
                <a:lnTo>
                  <a:pt x="4207" y="298"/>
                </a:lnTo>
                <a:lnTo>
                  <a:pt x="4205" y="300"/>
                </a:lnTo>
                <a:lnTo>
                  <a:pt x="4203" y="306"/>
                </a:lnTo>
                <a:lnTo>
                  <a:pt x="4201" y="310"/>
                </a:lnTo>
                <a:lnTo>
                  <a:pt x="4199" y="311"/>
                </a:lnTo>
                <a:lnTo>
                  <a:pt x="4199" y="313"/>
                </a:lnTo>
                <a:lnTo>
                  <a:pt x="4198" y="315"/>
                </a:lnTo>
                <a:lnTo>
                  <a:pt x="4198" y="317"/>
                </a:lnTo>
                <a:lnTo>
                  <a:pt x="4196" y="319"/>
                </a:lnTo>
                <a:lnTo>
                  <a:pt x="4194" y="321"/>
                </a:lnTo>
                <a:lnTo>
                  <a:pt x="4194" y="323"/>
                </a:lnTo>
                <a:lnTo>
                  <a:pt x="4192" y="327"/>
                </a:lnTo>
                <a:lnTo>
                  <a:pt x="4190" y="329"/>
                </a:lnTo>
                <a:lnTo>
                  <a:pt x="4190" y="331"/>
                </a:lnTo>
                <a:lnTo>
                  <a:pt x="4188" y="331"/>
                </a:lnTo>
                <a:lnTo>
                  <a:pt x="4188" y="335"/>
                </a:lnTo>
                <a:lnTo>
                  <a:pt x="4186" y="336"/>
                </a:lnTo>
                <a:lnTo>
                  <a:pt x="4182" y="342"/>
                </a:lnTo>
                <a:lnTo>
                  <a:pt x="4182" y="344"/>
                </a:lnTo>
                <a:lnTo>
                  <a:pt x="4180" y="346"/>
                </a:lnTo>
                <a:lnTo>
                  <a:pt x="4180" y="348"/>
                </a:lnTo>
                <a:lnTo>
                  <a:pt x="4178" y="350"/>
                </a:lnTo>
                <a:lnTo>
                  <a:pt x="4176" y="350"/>
                </a:lnTo>
                <a:lnTo>
                  <a:pt x="4176" y="348"/>
                </a:lnTo>
                <a:lnTo>
                  <a:pt x="4174" y="348"/>
                </a:lnTo>
                <a:lnTo>
                  <a:pt x="4174" y="346"/>
                </a:lnTo>
                <a:lnTo>
                  <a:pt x="4173" y="346"/>
                </a:lnTo>
                <a:lnTo>
                  <a:pt x="4171" y="346"/>
                </a:lnTo>
                <a:lnTo>
                  <a:pt x="4169" y="346"/>
                </a:lnTo>
                <a:lnTo>
                  <a:pt x="4167" y="346"/>
                </a:lnTo>
                <a:lnTo>
                  <a:pt x="4167" y="348"/>
                </a:lnTo>
                <a:lnTo>
                  <a:pt x="4167" y="350"/>
                </a:lnTo>
                <a:lnTo>
                  <a:pt x="4165" y="352"/>
                </a:lnTo>
                <a:lnTo>
                  <a:pt x="4165" y="354"/>
                </a:lnTo>
                <a:lnTo>
                  <a:pt x="4163" y="354"/>
                </a:lnTo>
                <a:lnTo>
                  <a:pt x="4161" y="354"/>
                </a:lnTo>
                <a:lnTo>
                  <a:pt x="4161" y="356"/>
                </a:lnTo>
                <a:lnTo>
                  <a:pt x="4159" y="356"/>
                </a:lnTo>
                <a:lnTo>
                  <a:pt x="4157" y="358"/>
                </a:lnTo>
                <a:lnTo>
                  <a:pt x="4155" y="358"/>
                </a:lnTo>
                <a:lnTo>
                  <a:pt x="4155" y="359"/>
                </a:lnTo>
                <a:lnTo>
                  <a:pt x="4153" y="359"/>
                </a:lnTo>
                <a:lnTo>
                  <a:pt x="4151" y="358"/>
                </a:lnTo>
                <a:lnTo>
                  <a:pt x="4150" y="358"/>
                </a:lnTo>
                <a:lnTo>
                  <a:pt x="4148" y="358"/>
                </a:lnTo>
                <a:lnTo>
                  <a:pt x="4146" y="358"/>
                </a:lnTo>
                <a:lnTo>
                  <a:pt x="4144" y="358"/>
                </a:lnTo>
                <a:lnTo>
                  <a:pt x="4142" y="358"/>
                </a:lnTo>
                <a:lnTo>
                  <a:pt x="4140" y="358"/>
                </a:lnTo>
                <a:lnTo>
                  <a:pt x="4138" y="359"/>
                </a:lnTo>
                <a:lnTo>
                  <a:pt x="4136" y="359"/>
                </a:lnTo>
                <a:lnTo>
                  <a:pt x="4134" y="359"/>
                </a:lnTo>
                <a:lnTo>
                  <a:pt x="4132" y="359"/>
                </a:lnTo>
                <a:lnTo>
                  <a:pt x="4130" y="359"/>
                </a:lnTo>
                <a:lnTo>
                  <a:pt x="4130" y="358"/>
                </a:lnTo>
                <a:lnTo>
                  <a:pt x="4128" y="358"/>
                </a:lnTo>
                <a:lnTo>
                  <a:pt x="4128" y="356"/>
                </a:lnTo>
                <a:lnTo>
                  <a:pt x="4128" y="354"/>
                </a:lnTo>
                <a:lnTo>
                  <a:pt x="4126" y="352"/>
                </a:lnTo>
                <a:lnTo>
                  <a:pt x="4126" y="350"/>
                </a:lnTo>
                <a:lnTo>
                  <a:pt x="4126" y="348"/>
                </a:lnTo>
                <a:lnTo>
                  <a:pt x="4126" y="346"/>
                </a:lnTo>
                <a:lnTo>
                  <a:pt x="4126" y="344"/>
                </a:lnTo>
                <a:lnTo>
                  <a:pt x="4126" y="342"/>
                </a:lnTo>
                <a:lnTo>
                  <a:pt x="4125" y="342"/>
                </a:lnTo>
                <a:lnTo>
                  <a:pt x="4125" y="340"/>
                </a:lnTo>
                <a:lnTo>
                  <a:pt x="4125" y="338"/>
                </a:lnTo>
                <a:lnTo>
                  <a:pt x="4123" y="336"/>
                </a:lnTo>
                <a:lnTo>
                  <a:pt x="4123" y="335"/>
                </a:lnTo>
                <a:lnTo>
                  <a:pt x="4121" y="333"/>
                </a:lnTo>
                <a:lnTo>
                  <a:pt x="4121" y="331"/>
                </a:lnTo>
                <a:lnTo>
                  <a:pt x="4119" y="331"/>
                </a:lnTo>
                <a:lnTo>
                  <a:pt x="4119" y="333"/>
                </a:lnTo>
                <a:lnTo>
                  <a:pt x="4117" y="333"/>
                </a:lnTo>
                <a:lnTo>
                  <a:pt x="4115" y="333"/>
                </a:lnTo>
                <a:lnTo>
                  <a:pt x="4113" y="333"/>
                </a:lnTo>
                <a:lnTo>
                  <a:pt x="4109" y="333"/>
                </a:lnTo>
                <a:lnTo>
                  <a:pt x="4107" y="333"/>
                </a:lnTo>
                <a:lnTo>
                  <a:pt x="4107" y="335"/>
                </a:lnTo>
                <a:lnTo>
                  <a:pt x="4105" y="335"/>
                </a:lnTo>
                <a:lnTo>
                  <a:pt x="4103" y="335"/>
                </a:lnTo>
                <a:lnTo>
                  <a:pt x="4102" y="335"/>
                </a:lnTo>
                <a:lnTo>
                  <a:pt x="4102" y="333"/>
                </a:lnTo>
                <a:lnTo>
                  <a:pt x="4102" y="331"/>
                </a:lnTo>
                <a:lnTo>
                  <a:pt x="4100" y="331"/>
                </a:lnTo>
                <a:lnTo>
                  <a:pt x="4098" y="331"/>
                </a:lnTo>
                <a:lnTo>
                  <a:pt x="4096" y="331"/>
                </a:lnTo>
                <a:lnTo>
                  <a:pt x="4096" y="329"/>
                </a:lnTo>
                <a:lnTo>
                  <a:pt x="4094" y="329"/>
                </a:lnTo>
                <a:lnTo>
                  <a:pt x="4094" y="327"/>
                </a:lnTo>
                <a:lnTo>
                  <a:pt x="4092" y="327"/>
                </a:lnTo>
                <a:lnTo>
                  <a:pt x="4090" y="327"/>
                </a:lnTo>
                <a:lnTo>
                  <a:pt x="4090" y="325"/>
                </a:lnTo>
                <a:lnTo>
                  <a:pt x="4088" y="325"/>
                </a:lnTo>
                <a:lnTo>
                  <a:pt x="4086" y="325"/>
                </a:lnTo>
                <a:lnTo>
                  <a:pt x="4086" y="327"/>
                </a:lnTo>
                <a:lnTo>
                  <a:pt x="4084" y="327"/>
                </a:lnTo>
                <a:lnTo>
                  <a:pt x="4082" y="329"/>
                </a:lnTo>
                <a:lnTo>
                  <a:pt x="4082" y="331"/>
                </a:lnTo>
                <a:lnTo>
                  <a:pt x="4080" y="331"/>
                </a:lnTo>
                <a:lnTo>
                  <a:pt x="4078" y="335"/>
                </a:lnTo>
                <a:lnTo>
                  <a:pt x="4075" y="338"/>
                </a:lnTo>
                <a:lnTo>
                  <a:pt x="4073" y="338"/>
                </a:lnTo>
                <a:lnTo>
                  <a:pt x="4073" y="340"/>
                </a:lnTo>
                <a:lnTo>
                  <a:pt x="4073" y="342"/>
                </a:lnTo>
                <a:lnTo>
                  <a:pt x="4071" y="342"/>
                </a:lnTo>
                <a:lnTo>
                  <a:pt x="4069" y="342"/>
                </a:lnTo>
                <a:lnTo>
                  <a:pt x="4067" y="340"/>
                </a:lnTo>
                <a:lnTo>
                  <a:pt x="4065" y="340"/>
                </a:lnTo>
                <a:lnTo>
                  <a:pt x="4063" y="342"/>
                </a:lnTo>
                <a:lnTo>
                  <a:pt x="4063" y="344"/>
                </a:lnTo>
                <a:lnTo>
                  <a:pt x="4061" y="346"/>
                </a:lnTo>
                <a:lnTo>
                  <a:pt x="4057" y="344"/>
                </a:lnTo>
                <a:lnTo>
                  <a:pt x="4055" y="344"/>
                </a:lnTo>
                <a:lnTo>
                  <a:pt x="4052" y="342"/>
                </a:lnTo>
                <a:lnTo>
                  <a:pt x="4050" y="340"/>
                </a:lnTo>
                <a:lnTo>
                  <a:pt x="4048" y="340"/>
                </a:lnTo>
                <a:lnTo>
                  <a:pt x="4040" y="346"/>
                </a:lnTo>
                <a:lnTo>
                  <a:pt x="4038" y="346"/>
                </a:lnTo>
                <a:lnTo>
                  <a:pt x="4036" y="348"/>
                </a:lnTo>
                <a:lnTo>
                  <a:pt x="4032" y="350"/>
                </a:lnTo>
                <a:lnTo>
                  <a:pt x="4030" y="350"/>
                </a:lnTo>
                <a:lnTo>
                  <a:pt x="4029" y="352"/>
                </a:lnTo>
                <a:lnTo>
                  <a:pt x="4027" y="352"/>
                </a:lnTo>
                <a:lnTo>
                  <a:pt x="4025" y="352"/>
                </a:lnTo>
                <a:lnTo>
                  <a:pt x="4023" y="352"/>
                </a:lnTo>
                <a:lnTo>
                  <a:pt x="4019" y="352"/>
                </a:lnTo>
                <a:lnTo>
                  <a:pt x="4017" y="352"/>
                </a:lnTo>
                <a:lnTo>
                  <a:pt x="4013" y="356"/>
                </a:lnTo>
                <a:lnTo>
                  <a:pt x="4011" y="358"/>
                </a:lnTo>
                <a:lnTo>
                  <a:pt x="4007" y="358"/>
                </a:lnTo>
                <a:lnTo>
                  <a:pt x="4004" y="361"/>
                </a:lnTo>
                <a:lnTo>
                  <a:pt x="4002" y="363"/>
                </a:lnTo>
                <a:lnTo>
                  <a:pt x="3998" y="365"/>
                </a:lnTo>
                <a:lnTo>
                  <a:pt x="3996" y="367"/>
                </a:lnTo>
                <a:lnTo>
                  <a:pt x="3994" y="367"/>
                </a:lnTo>
                <a:lnTo>
                  <a:pt x="3994" y="369"/>
                </a:lnTo>
                <a:lnTo>
                  <a:pt x="3990" y="371"/>
                </a:lnTo>
                <a:lnTo>
                  <a:pt x="3988" y="373"/>
                </a:lnTo>
                <a:lnTo>
                  <a:pt x="3984" y="379"/>
                </a:lnTo>
                <a:lnTo>
                  <a:pt x="3984" y="381"/>
                </a:lnTo>
                <a:lnTo>
                  <a:pt x="3984" y="383"/>
                </a:lnTo>
                <a:lnTo>
                  <a:pt x="3982" y="384"/>
                </a:lnTo>
                <a:lnTo>
                  <a:pt x="3979" y="390"/>
                </a:lnTo>
                <a:lnTo>
                  <a:pt x="3977" y="394"/>
                </a:lnTo>
                <a:lnTo>
                  <a:pt x="3977" y="396"/>
                </a:lnTo>
                <a:lnTo>
                  <a:pt x="3975" y="398"/>
                </a:lnTo>
                <a:lnTo>
                  <a:pt x="3975" y="400"/>
                </a:lnTo>
                <a:lnTo>
                  <a:pt x="3973" y="400"/>
                </a:lnTo>
                <a:lnTo>
                  <a:pt x="3973" y="402"/>
                </a:lnTo>
                <a:lnTo>
                  <a:pt x="3973" y="404"/>
                </a:lnTo>
                <a:lnTo>
                  <a:pt x="3971" y="404"/>
                </a:lnTo>
                <a:lnTo>
                  <a:pt x="3969" y="409"/>
                </a:lnTo>
                <a:lnTo>
                  <a:pt x="3965" y="415"/>
                </a:lnTo>
                <a:lnTo>
                  <a:pt x="3963" y="419"/>
                </a:lnTo>
                <a:lnTo>
                  <a:pt x="3961" y="419"/>
                </a:lnTo>
                <a:lnTo>
                  <a:pt x="3961" y="421"/>
                </a:lnTo>
                <a:lnTo>
                  <a:pt x="3959" y="421"/>
                </a:lnTo>
                <a:lnTo>
                  <a:pt x="3959" y="423"/>
                </a:lnTo>
                <a:lnTo>
                  <a:pt x="3958" y="423"/>
                </a:lnTo>
                <a:lnTo>
                  <a:pt x="3958" y="425"/>
                </a:lnTo>
                <a:lnTo>
                  <a:pt x="3956" y="425"/>
                </a:lnTo>
                <a:lnTo>
                  <a:pt x="3954" y="425"/>
                </a:lnTo>
                <a:lnTo>
                  <a:pt x="3952" y="425"/>
                </a:lnTo>
                <a:lnTo>
                  <a:pt x="3952" y="427"/>
                </a:lnTo>
                <a:lnTo>
                  <a:pt x="3952" y="429"/>
                </a:lnTo>
                <a:lnTo>
                  <a:pt x="3950" y="429"/>
                </a:lnTo>
                <a:lnTo>
                  <a:pt x="3950" y="431"/>
                </a:lnTo>
                <a:lnTo>
                  <a:pt x="3948" y="431"/>
                </a:lnTo>
                <a:lnTo>
                  <a:pt x="3948" y="432"/>
                </a:lnTo>
                <a:lnTo>
                  <a:pt x="3946" y="432"/>
                </a:lnTo>
                <a:lnTo>
                  <a:pt x="3944" y="434"/>
                </a:lnTo>
                <a:lnTo>
                  <a:pt x="3942" y="436"/>
                </a:lnTo>
                <a:lnTo>
                  <a:pt x="3940" y="436"/>
                </a:lnTo>
                <a:lnTo>
                  <a:pt x="3940" y="438"/>
                </a:lnTo>
                <a:lnTo>
                  <a:pt x="3938" y="438"/>
                </a:lnTo>
                <a:lnTo>
                  <a:pt x="3936" y="438"/>
                </a:lnTo>
                <a:lnTo>
                  <a:pt x="3936" y="440"/>
                </a:lnTo>
                <a:lnTo>
                  <a:pt x="3934" y="440"/>
                </a:lnTo>
                <a:lnTo>
                  <a:pt x="3933" y="440"/>
                </a:lnTo>
                <a:lnTo>
                  <a:pt x="3931" y="442"/>
                </a:lnTo>
                <a:lnTo>
                  <a:pt x="3929" y="442"/>
                </a:lnTo>
                <a:lnTo>
                  <a:pt x="3927" y="442"/>
                </a:lnTo>
                <a:lnTo>
                  <a:pt x="3927" y="444"/>
                </a:lnTo>
                <a:lnTo>
                  <a:pt x="3925" y="444"/>
                </a:lnTo>
                <a:lnTo>
                  <a:pt x="3923" y="444"/>
                </a:lnTo>
                <a:lnTo>
                  <a:pt x="3921" y="444"/>
                </a:lnTo>
                <a:lnTo>
                  <a:pt x="3921" y="446"/>
                </a:lnTo>
                <a:lnTo>
                  <a:pt x="3919" y="446"/>
                </a:lnTo>
                <a:lnTo>
                  <a:pt x="3917" y="448"/>
                </a:lnTo>
                <a:lnTo>
                  <a:pt x="3915" y="450"/>
                </a:lnTo>
                <a:lnTo>
                  <a:pt x="3915" y="452"/>
                </a:lnTo>
                <a:lnTo>
                  <a:pt x="3913" y="454"/>
                </a:lnTo>
                <a:lnTo>
                  <a:pt x="3911" y="454"/>
                </a:lnTo>
                <a:lnTo>
                  <a:pt x="3911" y="452"/>
                </a:lnTo>
                <a:lnTo>
                  <a:pt x="3910" y="452"/>
                </a:lnTo>
                <a:lnTo>
                  <a:pt x="3908" y="452"/>
                </a:lnTo>
                <a:lnTo>
                  <a:pt x="3906" y="452"/>
                </a:lnTo>
                <a:lnTo>
                  <a:pt x="3906" y="450"/>
                </a:lnTo>
                <a:lnTo>
                  <a:pt x="3904" y="450"/>
                </a:lnTo>
                <a:lnTo>
                  <a:pt x="3904" y="448"/>
                </a:lnTo>
                <a:lnTo>
                  <a:pt x="3904" y="446"/>
                </a:lnTo>
                <a:lnTo>
                  <a:pt x="3902" y="446"/>
                </a:lnTo>
                <a:lnTo>
                  <a:pt x="3900" y="446"/>
                </a:lnTo>
                <a:lnTo>
                  <a:pt x="3898" y="446"/>
                </a:lnTo>
                <a:lnTo>
                  <a:pt x="3896" y="446"/>
                </a:lnTo>
                <a:lnTo>
                  <a:pt x="3894" y="446"/>
                </a:lnTo>
                <a:lnTo>
                  <a:pt x="3892" y="446"/>
                </a:lnTo>
                <a:lnTo>
                  <a:pt x="3890" y="446"/>
                </a:lnTo>
                <a:lnTo>
                  <a:pt x="3888" y="446"/>
                </a:lnTo>
                <a:lnTo>
                  <a:pt x="3886" y="444"/>
                </a:lnTo>
                <a:lnTo>
                  <a:pt x="3886" y="442"/>
                </a:lnTo>
                <a:lnTo>
                  <a:pt x="3886" y="440"/>
                </a:lnTo>
                <a:lnTo>
                  <a:pt x="3888" y="438"/>
                </a:lnTo>
                <a:lnTo>
                  <a:pt x="3888" y="436"/>
                </a:lnTo>
                <a:lnTo>
                  <a:pt x="3888" y="434"/>
                </a:lnTo>
                <a:lnTo>
                  <a:pt x="3890" y="434"/>
                </a:lnTo>
                <a:lnTo>
                  <a:pt x="3890" y="432"/>
                </a:lnTo>
                <a:lnTo>
                  <a:pt x="3890" y="431"/>
                </a:lnTo>
                <a:lnTo>
                  <a:pt x="3888" y="429"/>
                </a:lnTo>
                <a:lnTo>
                  <a:pt x="3886" y="429"/>
                </a:lnTo>
                <a:lnTo>
                  <a:pt x="3886" y="427"/>
                </a:lnTo>
                <a:lnTo>
                  <a:pt x="3885" y="427"/>
                </a:lnTo>
                <a:lnTo>
                  <a:pt x="3885" y="425"/>
                </a:lnTo>
                <a:lnTo>
                  <a:pt x="3885" y="423"/>
                </a:lnTo>
                <a:lnTo>
                  <a:pt x="3886" y="421"/>
                </a:lnTo>
                <a:lnTo>
                  <a:pt x="3888" y="419"/>
                </a:lnTo>
                <a:lnTo>
                  <a:pt x="3888" y="417"/>
                </a:lnTo>
                <a:lnTo>
                  <a:pt x="3888" y="415"/>
                </a:lnTo>
                <a:lnTo>
                  <a:pt x="3888" y="413"/>
                </a:lnTo>
                <a:lnTo>
                  <a:pt x="3890" y="413"/>
                </a:lnTo>
                <a:lnTo>
                  <a:pt x="3890" y="411"/>
                </a:lnTo>
                <a:lnTo>
                  <a:pt x="3890" y="409"/>
                </a:lnTo>
                <a:lnTo>
                  <a:pt x="3892" y="409"/>
                </a:lnTo>
                <a:lnTo>
                  <a:pt x="3892" y="407"/>
                </a:lnTo>
                <a:lnTo>
                  <a:pt x="3894" y="407"/>
                </a:lnTo>
                <a:lnTo>
                  <a:pt x="3896" y="406"/>
                </a:lnTo>
                <a:lnTo>
                  <a:pt x="3898" y="404"/>
                </a:lnTo>
                <a:lnTo>
                  <a:pt x="3896" y="404"/>
                </a:lnTo>
                <a:lnTo>
                  <a:pt x="3896" y="402"/>
                </a:lnTo>
                <a:lnTo>
                  <a:pt x="3894" y="402"/>
                </a:lnTo>
                <a:lnTo>
                  <a:pt x="3892" y="402"/>
                </a:lnTo>
                <a:lnTo>
                  <a:pt x="3892" y="400"/>
                </a:lnTo>
                <a:lnTo>
                  <a:pt x="3890" y="400"/>
                </a:lnTo>
                <a:lnTo>
                  <a:pt x="3888" y="398"/>
                </a:lnTo>
                <a:lnTo>
                  <a:pt x="3888" y="396"/>
                </a:lnTo>
                <a:lnTo>
                  <a:pt x="3886" y="396"/>
                </a:lnTo>
                <a:lnTo>
                  <a:pt x="3885" y="396"/>
                </a:lnTo>
                <a:lnTo>
                  <a:pt x="3883" y="396"/>
                </a:lnTo>
                <a:lnTo>
                  <a:pt x="3883" y="394"/>
                </a:lnTo>
                <a:lnTo>
                  <a:pt x="3883" y="392"/>
                </a:lnTo>
                <a:lnTo>
                  <a:pt x="3885" y="392"/>
                </a:lnTo>
                <a:lnTo>
                  <a:pt x="3885" y="390"/>
                </a:lnTo>
                <a:lnTo>
                  <a:pt x="3883" y="390"/>
                </a:lnTo>
                <a:lnTo>
                  <a:pt x="3883" y="388"/>
                </a:lnTo>
                <a:lnTo>
                  <a:pt x="3881" y="388"/>
                </a:lnTo>
                <a:lnTo>
                  <a:pt x="3881" y="386"/>
                </a:lnTo>
                <a:lnTo>
                  <a:pt x="3879" y="386"/>
                </a:lnTo>
                <a:lnTo>
                  <a:pt x="3877" y="384"/>
                </a:lnTo>
                <a:lnTo>
                  <a:pt x="3875" y="383"/>
                </a:lnTo>
                <a:lnTo>
                  <a:pt x="3873" y="383"/>
                </a:lnTo>
                <a:lnTo>
                  <a:pt x="3873" y="384"/>
                </a:lnTo>
                <a:lnTo>
                  <a:pt x="3871" y="384"/>
                </a:lnTo>
                <a:lnTo>
                  <a:pt x="3869" y="386"/>
                </a:lnTo>
                <a:lnTo>
                  <a:pt x="3869" y="388"/>
                </a:lnTo>
                <a:lnTo>
                  <a:pt x="3867" y="388"/>
                </a:lnTo>
                <a:lnTo>
                  <a:pt x="3865" y="388"/>
                </a:lnTo>
                <a:lnTo>
                  <a:pt x="3863" y="388"/>
                </a:lnTo>
                <a:lnTo>
                  <a:pt x="3860" y="390"/>
                </a:lnTo>
                <a:lnTo>
                  <a:pt x="3858" y="392"/>
                </a:lnTo>
                <a:lnTo>
                  <a:pt x="3856" y="392"/>
                </a:lnTo>
                <a:lnTo>
                  <a:pt x="3856" y="394"/>
                </a:lnTo>
                <a:lnTo>
                  <a:pt x="3854" y="394"/>
                </a:lnTo>
                <a:lnTo>
                  <a:pt x="3852" y="394"/>
                </a:lnTo>
                <a:lnTo>
                  <a:pt x="3852" y="396"/>
                </a:lnTo>
                <a:lnTo>
                  <a:pt x="3850" y="396"/>
                </a:lnTo>
                <a:lnTo>
                  <a:pt x="3850" y="398"/>
                </a:lnTo>
                <a:lnTo>
                  <a:pt x="3848" y="398"/>
                </a:lnTo>
                <a:lnTo>
                  <a:pt x="3848" y="400"/>
                </a:lnTo>
                <a:lnTo>
                  <a:pt x="3846" y="402"/>
                </a:lnTo>
                <a:lnTo>
                  <a:pt x="3844" y="402"/>
                </a:lnTo>
                <a:lnTo>
                  <a:pt x="3842" y="402"/>
                </a:lnTo>
                <a:lnTo>
                  <a:pt x="3842" y="404"/>
                </a:lnTo>
                <a:lnTo>
                  <a:pt x="3840" y="404"/>
                </a:lnTo>
                <a:lnTo>
                  <a:pt x="3840" y="406"/>
                </a:lnTo>
                <a:lnTo>
                  <a:pt x="3838" y="406"/>
                </a:lnTo>
                <a:lnTo>
                  <a:pt x="3837" y="406"/>
                </a:lnTo>
                <a:lnTo>
                  <a:pt x="3835" y="406"/>
                </a:lnTo>
                <a:lnTo>
                  <a:pt x="3835" y="407"/>
                </a:lnTo>
                <a:lnTo>
                  <a:pt x="3835" y="409"/>
                </a:lnTo>
                <a:lnTo>
                  <a:pt x="3833" y="411"/>
                </a:lnTo>
                <a:lnTo>
                  <a:pt x="3831" y="411"/>
                </a:lnTo>
                <a:lnTo>
                  <a:pt x="3829" y="413"/>
                </a:lnTo>
                <a:lnTo>
                  <a:pt x="3827" y="413"/>
                </a:lnTo>
                <a:lnTo>
                  <a:pt x="3825" y="413"/>
                </a:lnTo>
                <a:lnTo>
                  <a:pt x="3825" y="415"/>
                </a:lnTo>
                <a:lnTo>
                  <a:pt x="3823" y="415"/>
                </a:lnTo>
                <a:lnTo>
                  <a:pt x="3821" y="415"/>
                </a:lnTo>
                <a:lnTo>
                  <a:pt x="3821" y="417"/>
                </a:lnTo>
                <a:lnTo>
                  <a:pt x="3819" y="417"/>
                </a:lnTo>
                <a:lnTo>
                  <a:pt x="3819" y="419"/>
                </a:lnTo>
                <a:lnTo>
                  <a:pt x="3817" y="419"/>
                </a:lnTo>
                <a:lnTo>
                  <a:pt x="3817" y="421"/>
                </a:lnTo>
                <a:lnTo>
                  <a:pt x="3814" y="423"/>
                </a:lnTo>
                <a:lnTo>
                  <a:pt x="3812" y="421"/>
                </a:lnTo>
                <a:lnTo>
                  <a:pt x="3810" y="421"/>
                </a:lnTo>
                <a:lnTo>
                  <a:pt x="3810" y="423"/>
                </a:lnTo>
                <a:lnTo>
                  <a:pt x="3808" y="423"/>
                </a:lnTo>
                <a:lnTo>
                  <a:pt x="3806" y="423"/>
                </a:lnTo>
                <a:lnTo>
                  <a:pt x="3806" y="425"/>
                </a:lnTo>
                <a:lnTo>
                  <a:pt x="3804" y="425"/>
                </a:lnTo>
                <a:lnTo>
                  <a:pt x="3802" y="425"/>
                </a:lnTo>
                <a:lnTo>
                  <a:pt x="3802" y="427"/>
                </a:lnTo>
                <a:lnTo>
                  <a:pt x="3802" y="429"/>
                </a:lnTo>
                <a:lnTo>
                  <a:pt x="3802" y="431"/>
                </a:lnTo>
                <a:lnTo>
                  <a:pt x="3800" y="431"/>
                </a:lnTo>
                <a:lnTo>
                  <a:pt x="3798" y="431"/>
                </a:lnTo>
                <a:lnTo>
                  <a:pt x="3798" y="432"/>
                </a:lnTo>
                <a:lnTo>
                  <a:pt x="3798" y="434"/>
                </a:lnTo>
                <a:lnTo>
                  <a:pt x="3800" y="434"/>
                </a:lnTo>
                <a:lnTo>
                  <a:pt x="3800" y="436"/>
                </a:lnTo>
                <a:lnTo>
                  <a:pt x="3798" y="436"/>
                </a:lnTo>
                <a:lnTo>
                  <a:pt x="3798" y="438"/>
                </a:lnTo>
                <a:lnTo>
                  <a:pt x="3800" y="440"/>
                </a:lnTo>
                <a:lnTo>
                  <a:pt x="3802" y="440"/>
                </a:lnTo>
                <a:lnTo>
                  <a:pt x="3804" y="440"/>
                </a:lnTo>
                <a:lnTo>
                  <a:pt x="3804" y="442"/>
                </a:lnTo>
                <a:lnTo>
                  <a:pt x="3804" y="444"/>
                </a:lnTo>
                <a:lnTo>
                  <a:pt x="3802" y="446"/>
                </a:lnTo>
                <a:lnTo>
                  <a:pt x="3800" y="446"/>
                </a:lnTo>
                <a:lnTo>
                  <a:pt x="3798" y="448"/>
                </a:lnTo>
                <a:lnTo>
                  <a:pt x="3798" y="450"/>
                </a:lnTo>
                <a:lnTo>
                  <a:pt x="3798" y="452"/>
                </a:lnTo>
                <a:lnTo>
                  <a:pt x="3798" y="454"/>
                </a:lnTo>
                <a:lnTo>
                  <a:pt x="3798" y="455"/>
                </a:lnTo>
                <a:lnTo>
                  <a:pt x="3796" y="455"/>
                </a:lnTo>
                <a:lnTo>
                  <a:pt x="3794" y="455"/>
                </a:lnTo>
                <a:lnTo>
                  <a:pt x="3794" y="457"/>
                </a:lnTo>
                <a:lnTo>
                  <a:pt x="3792" y="459"/>
                </a:lnTo>
                <a:lnTo>
                  <a:pt x="3790" y="459"/>
                </a:lnTo>
                <a:lnTo>
                  <a:pt x="3790" y="461"/>
                </a:lnTo>
                <a:lnTo>
                  <a:pt x="3789" y="463"/>
                </a:lnTo>
                <a:lnTo>
                  <a:pt x="3789" y="465"/>
                </a:lnTo>
                <a:lnTo>
                  <a:pt x="3789" y="467"/>
                </a:lnTo>
                <a:lnTo>
                  <a:pt x="3790" y="467"/>
                </a:lnTo>
                <a:lnTo>
                  <a:pt x="3790" y="469"/>
                </a:lnTo>
                <a:lnTo>
                  <a:pt x="3789" y="469"/>
                </a:lnTo>
                <a:lnTo>
                  <a:pt x="3789" y="471"/>
                </a:lnTo>
                <a:lnTo>
                  <a:pt x="3787" y="471"/>
                </a:lnTo>
                <a:lnTo>
                  <a:pt x="3785" y="471"/>
                </a:lnTo>
                <a:lnTo>
                  <a:pt x="3783" y="473"/>
                </a:lnTo>
                <a:lnTo>
                  <a:pt x="3781" y="473"/>
                </a:lnTo>
                <a:lnTo>
                  <a:pt x="3779" y="473"/>
                </a:lnTo>
                <a:lnTo>
                  <a:pt x="3779" y="471"/>
                </a:lnTo>
                <a:lnTo>
                  <a:pt x="3779" y="469"/>
                </a:lnTo>
                <a:lnTo>
                  <a:pt x="3777" y="467"/>
                </a:lnTo>
                <a:lnTo>
                  <a:pt x="3775" y="467"/>
                </a:lnTo>
                <a:lnTo>
                  <a:pt x="3775" y="465"/>
                </a:lnTo>
                <a:lnTo>
                  <a:pt x="3773" y="463"/>
                </a:lnTo>
                <a:lnTo>
                  <a:pt x="3771" y="463"/>
                </a:lnTo>
                <a:lnTo>
                  <a:pt x="3771" y="461"/>
                </a:lnTo>
                <a:lnTo>
                  <a:pt x="3769" y="461"/>
                </a:lnTo>
                <a:lnTo>
                  <a:pt x="3769" y="459"/>
                </a:lnTo>
                <a:lnTo>
                  <a:pt x="3767" y="457"/>
                </a:lnTo>
                <a:lnTo>
                  <a:pt x="3766" y="457"/>
                </a:lnTo>
                <a:lnTo>
                  <a:pt x="3766" y="455"/>
                </a:lnTo>
                <a:lnTo>
                  <a:pt x="3764" y="457"/>
                </a:lnTo>
                <a:lnTo>
                  <a:pt x="3762" y="457"/>
                </a:lnTo>
                <a:lnTo>
                  <a:pt x="3760" y="457"/>
                </a:lnTo>
                <a:lnTo>
                  <a:pt x="3760" y="455"/>
                </a:lnTo>
                <a:lnTo>
                  <a:pt x="3758" y="455"/>
                </a:lnTo>
                <a:lnTo>
                  <a:pt x="3756" y="455"/>
                </a:lnTo>
                <a:lnTo>
                  <a:pt x="3756" y="454"/>
                </a:lnTo>
                <a:lnTo>
                  <a:pt x="3754" y="454"/>
                </a:lnTo>
                <a:lnTo>
                  <a:pt x="3754" y="455"/>
                </a:lnTo>
                <a:lnTo>
                  <a:pt x="3752" y="455"/>
                </a:lnTo>
                <a:lnTo>
                  <a:pt x="3750" y="455"/>
                </a:lnTo>
                <a:lnTo>
                  <a:pt x="3748" y="455"/>
                </a:lnTo>
                <a:lnTo>
                  <a:pt x="3748" y="457"/>
                </a:lnTo>
                <a:lnTo>
                  <a:pt x="3746" y="457"/>
                </a:lnTo>
                <a:lnTo>
                  <a:pt x="3744" y="457"/>
                </a:lnTo>
                <a:lnTo>
                  <a:pt x="3744" y="459"/>
                </a:lnTo>
                <a:lnTo>
                  <a:pt x="3742" y="459"/>
                </a:lnTo>
                <a:lnTo>
                  <a:pt x="3741" y="459"/>
                </a:lnTo>
                <a:lnTo>
                  <a:pt x="3741" y="461"/>
                </a:lnTo>
                <a:lnTo>
                  <a:pt x="3741" y="463"/>
                </a:lnTo>
                <a:lnTo>
                  <a:pt x="3741" y="465"/>
                </a:lnTo>
                <a:lnTo>
                  <a:pt x="3741" y="467"/>
                </a:lnTo>
                <a:lnTo>
                  <a:pt x="3741" y="469"/>
                </a:lnTo>
                <a:lnTo>
                  <a:pt x="3741" y="471"/>
                </a:lnTo>
                <a:lnTo>
                  <a:pt x="3739" y="471"/>
                </a:lnTo>
                <a:lnTo>
                  <a:pt x="3737" y="471"/>
                </a:lnTo>
                <a:lnTo>
                  <a:pt x="3737" y="469"/>
                </a:lnTo>
                <a:lnTo>
                  <a:pt x="3735" y="469"/>
                </a:lnTo>
                <a:lnTo>
                  <a:pt x="3733" y="469"/>
                </a:lnTo>
                <a:lnTo>
                  <a:pt x="3731" y="469"/>
                </a:lnTo>
                <a:lnTo>
                  <a:pt x="3731" y="471"/>
                </a:lnTo>
                <a:lnTo>
                  <a:pt x="3733" y="473"/>
                </a:lnTo>
                <a:lnTo>
                  <a:pt x="3733" y="471"/>
                </a:lnTo>
                <a:lnTo>
                  <a:pt x="3735" y="471"/>
                </a:lnTo>
                <a:lnTo>
                  <a:pt x="3735" y="473"/>
                </a:lnTo>
                <a:lnTo>
                  <a:pt x="3735" y="475"/>
                </a:lnTo>
                <a:lnTo>
                  <a:pt x="3735" y="477"/>
                </a:lnTo>
                <a:lnTo>
                  <a:pt x="3733" y="477"/>
                </a:lnTo>
                <a:lnTo>
                  <a:pt x="3735" y="479"/>
                </a:lnTo>
                <a:lnTo>
                  <a:pt x="3737" y="480"/>
                </a:lnTo>
                <a:lnTo>
                  <a:pt x="3737" y="482"/>
                </a:lnTo>
                <a:lnTo>
                  <a:pt x="3737" y="484"/>
                </a:lnTo>
                <a:lnTo>
                  <a:pt x="3739" y="486"/>
                </a:lnTo>
                <a:lnTo>
                  <a:pt x="3739" y="488"/>
                </a:lnTo>
                <a:lnTo>
                  <a:pt x="3739" y="490"/>
                </a:lnTo>
                <a:lnTo>
                  <a:pt x="3741" y="492"/>
                </a:lnTo>
                <a:lnTo>
                  <a:pt x="3741" y="494"/>
                </a:lnTo>
                <a:lnTo>
                  <a:pt x="3739" y="494"/>
                </a:lnTo>
                <a:lnTo>
                  <a:pt x="3739" y="496"/>
                </a:lnTo>
                <a:lnTo>
                  <a:pt x="3739" y="498"/>
                </a:lnTo>
                <a:lnTo>
                  <a:pt x="3739" y="500"/>
                </a:lnTo>
                <a:lnTo>
                  <a:pt x="3741" y="500"/>
                </a:lnTo>
                <a:lnTo>
                  <a:pt x="3741" y="498"/>
                </a:lnTo>
                <a:lnTo>
                  <a:pt x="3741" y="500"/>
                </a:lnTo>
                <a:lnTo>
                  <a:pt x="3742" y="498"/>
                </a:lnTo>
                <a:lnTo>
                  <a:pt x="3742" y="500"/>
                </a:lnTo>
                <a:lnTo>
                  <a:pt x="3742" y="502"/>
                </a:lnTo>
                <a:lnTo>
                  <a:pt x="3741" y="502"/>
                </a:lnTo>
                <a:lnTo>
                  <a:pt x="3741" y="503"/>
                </a:lnTo>
                <a:lnTo>
                  <a:pt x="3739" y="503"/>
                </a:lnTo>
                <a:lnTo>
                  <a:pt x="3739" y="505"/>
                </a:lnTo>
                <a:lnTo>
                  <a:pt x="3737" y="505"/>
                </a:lnTo>
                <a:lnTo>
                  <a:pt x="3735" y="507"/>
                </a:lnTo>
                <a:lnTo>
                  <a:pt x="3733" y="507"/>
                </a:lnTo>
                <a:lnTo>
                  <a:pt x="3731" y="507"/>
                </a:lnTo>
                <a:lnTo>
                  <a:pt x="3731" y="509"/>
                </a:lnTo>
                <a:lnTo>
                  <a:pt x="3731" y="511"/>
                </a:lnTo>
                <a:lnTo>
                  <a:pt x="3731" y="513"/>
                </a:lnTo>
                <a:lnTo>
                  <a:pt x="3731" y="515"/>
                </a:lnTo>
                <a:lnTo>
                  <a:pt x="3731" y="517"/>
                </a:lnTo>
                <a:lnTo>
                  <a:pt x="3731" y="519"/>
                </a:lnTo>
                <a:lnTo>
                  <a:pt x="3731" y="521"/>
                </a:lnTo>
                <a:lnTo>
                  <a:pt x="3733" y="521"/>
                </a:lnTo>
                <a:lnTo>
                  <a:pt x="3733" y="523"/>
                </a:lnTo>
                <a:lnTo>
                  <a:pt x="3731" y="525"/>
                </a:lnTo>
                <a:lnTo>
                  <a:pt x="3729" y="525"/>
                </a:lnTo>
                <a:lnTo>
                  <a:pt x="3727" y="525"/>
                </a:lnTo>
                <a:lnTo>
                  <a:pt x="3725" y="527"/>
                </a:lnTo>
                <a:lnTo>
                  <a:pt x="3723" y="527"/>
                </a:lnTo>
                <a:lnTo>
                  <a:pt x="3725" y="527"/>
                </a:lnTo>
                <a:lnTo>
                  <a:pt x="3725" y="528"/>
                </a:lnTo>
                <a:lnTo>
                  <a:pt x="3723" y="528"/>
                </a:lnTo>
                <a:lnTo>
                  <a:pt x="3723" y="530"/>
                </a:lnTo>
                <a:lnTo>
                  <a:pt x="3723" y="532"/>
                </a:lnTo>
                <a:lnTo>
                  <a:pt x="3723" y="534"/>
                </a:lnTo>
                <a:lnTo>
                  <a:pt x="3721" y="534"/>
                </a:lnTo>
                <a:lnTo>
                  <a:pt x="3721" y="532"/>
                </a:lnTo>
                <a:lnTo>
                  <a:pt x="3719" y="532"/>
                </a:lnTo>
                <a:lnTo>
                  <a:pt x="3719" y="534"/>
                </a:lnTo>
                <a:lnTo>
                  <a:pt x="3718" y="534"/>
                </a:lnTo>
                <a:lnTo>
                  <a:pt x="3718" y="536"/>
                </a:lnTo>
                <a:lnTo>
                  <a:pt x="3718" y="538"/>
                </a:lnTo>
                <a:lnTo>
                  <a:pt x="3716" y="538"/>
                </a:lnTo>
                <a:lnTo>
                  <a:pt x="3716" y="540"/>
                </a:lnTo>
                <a:lnTo>
                  <a:pt x="3716" y="538"/>
                </a:lnTo>
                <a:lnTo>
                  <a:pt x="3716" y="540"/>
                </a:lnTo>
                <a:lnTo>
                  <a:pt x="3714" y="540"/>
                </a:lnTo>
                <a:lnTo>
                  <a:pt x="3714" y="542"/>
                </a:lnTo>
                <a:lnTo>
                  <a:pt x="3714" y="544"/>
                </a:lnTo>
                <a:lnTo>
                  <a:pt x="3712" y="544"/>
                </a:lnTo>
                <a:lnTo>
                  <a:pt x="3712" y="546"/>
                </a:lnTo>
                <a:lnTo>
                  <a:pt x="3712" y="548"/>
                </a:lnTo>
                <a:lnTo>
                  <a:pt x="3710" y="548"/>
                </a:lnTo>
                <a:lnTo>
                  <a:pt x="3710" y="550"/>
                </a:lnTo>
                <a:lnTo>
                  <a:pt x="3710" y="551"/>
                </a:lnTo>
                <a:lnTo>
                  <a:pt x="3710" y="553"/>
                </a:lnTo>
                <a:lnTo>
                  <a:pt x="3710" y="555"/>
                </a:lnTo>
                <a:lnTo>
                  <a:pt x="3708" y="555"/>
                </a:lnTo>
                <a:lnTo>
                  <a:pt x="3706" y="555"/>
                </a:lnTo>
                <a:lnTo>
                  <a:pt x="3704" y="557"/>
                </a:lnTo>
                <a:lnTo>
                  <a:pt x="3702" y="557"/>
                </a:lnTo>
                <a:lnTo>
                  <a:pt x="3702" y="559"/>
                </a:lnTo>
                <a:lnTo>
                  <a:pt x="3700" y="561"/>
                </a:lnTo>
                <a:lnTo>
                  <a:pt x="3698" y="563"/>
                </a:lnTo>
                <a:lnTo>
                  <a:pt x="3696" y="563"/>
                </a:lnTo>
                <a:lnTo>
                  <a:pt x="3696" y="565"/>
                </a:lnTo>
                <a:lnTo>
                  <a:pt x="3694" y="565"/>
                </a:lnTo>
                <a:lnTo>
                  <a:pt x="3693" y="567"/>
                </a:lnTo>
                <a:lnTo>
                  <a:pt x="3691" y="567"/>
                </a:lnTo>
                <a:lnTo>
                  <a:pt x="3691" y="565"/>
                </a:lnTo>
                <a:lnTo>
                  <a:pt x="3689" y="565"/>
                </a:lnTo>
                <a:lnTo>
                  <a:pt x="3689" y="563"/>
                </a:lnTo>
                <a:lnTo>
                  <a:pt x="3687" y="563"/>
                </a:lnTo>
                <a:lnTo>
                  <a:pt x="3685" y="563"/>
                </a:lnTo>
                <a:lnTo>
                  <a:pt x="3685" y="561"/>
                </a:lnTo>
                <a:lnTo>
                  <a:pt x="3683" y="561"/>
                </a:lnTo>
                <a:lnTo>
                  <a:pt x="3681" y="561"/>
                </a:lnTo>
                <a:lnTo>
                  <a:pt x="3679" y="561"/>
                </a:lnTo>
                <a:lnTo>
                  <a:pt x="3679" y="559"/>
                </a:lnTo>
                <a:lnTo>
                  <a:pt x="3677" y="559"/>
                </a:lnTo>
                <a:lnTo>
                  <a:pt x="3675" y="559"/>
                </a:lnTo>
                <a:lnTo>
                  <a:pt x="3673" y="557"/>
                </a:lnTo>
                <a:lnTo>
                  <a:pt x="3671" y="557"/>
                </a:lnTo>
                <a:lnTo>
                  <a:pt x="3670" y="557"/>
                </a:lnTo>
                <a:lnTo>
                  <a:pt x="3668" y="559"/>
                </a:lnTo>
                <a:lnTo>
                  <a:pt x="3668" y="557"/>
                </a:lnTo>
                <a:lnTo>
                  <a:pt x="3666" y="557"/>
                </a:lnTo>
                <a:lnTo>
                  <a:pt x="3664" y="555"/>
                </a:lnTo>
                <a:lnTo>
                  <a:pt x="3662" y="555"/>
                </a:lnTo>
                <a:lnTo>
                  <a:pt x="3662" y="557"/>
                </a:lnTo>
                <a:lnTo>
                  <a:pt x="3660" y="557"/>
                </a:lnTo>
                <a:lnTo>
                  <a:pt x="3658" y="557"/>
                </a:lnTo>
                <a:lnTo>
                  <a:pt x="3656" y="557"/>
                </a:lnTo>
                <a:lnTo>
                  <a:pt x="3654" y="557"/>
                </a:lnTo>
                <a:lnTo>
                  <a:pt x="3652" y="555"/>
                </a:lnTo>
                <a:lnTo>
                  <a:pt x="3650" y="555"/>
                </a:lnTo>
                <a:lnTo>
                  <a:pt x="3650" y="557"/>
                </a:lnTo>
                <a:lnTo>
                  <a:pt x="3648" y="557"/>
                </a:lnTo>
                <a:lnTo>
                  <a:pt x="3646" y="559"/>
                </a:lnTo>
                <a:lnTo>
                  <a:pt x="3646" y="561"/>
                </a:lnTo>
                <a:lnTo>
                  <a:pt x="3645" y="561"/>
                </a:lnTo>
                <a:lnTo>
                  <a:pt x="3643" y="561"/>
                </a:lnTo>
                <a:lnTo>
                  <a:pt x="3643" y="563"/>
                </a:lnTo>
                <a:lnTo>
                  <a:pt x="3641" y="563"/>
                </a:lnTo>
                <a:lnTo>
                  <a:pt x="3641" y="565"/>
                </a:lnTo>
                <a:lnTo>
                  <a:pt x="3639" y="565"/>
                </a:lnTo>
                <a:lnTo>
                  <a:pt x="3637" y="565"/>
                </a:lnTo>
                <a:lnTo>
                  <a:pt x="3637" y="567"/>
                </a:lnTo>
                <a:lnTo>
                  <a:pt x="3635" y="567"/>
                </a:lnTo>
                <a:lnTo>
                  <a:pt x="3633" y="567"/>
                </a:lnTo>
                <a:lnTo>
                  <a:pt x="3633" y="569"/>
                </a:lnTo>
                <a:lnTo>
                  <a:pt x="3631" y="569"/>
                </a:lnTo>
                <a:lnTo>
                  <a:pt x="3629" y="571"/>
                </a:lnTo>
                <a:lnTo>
                  <a:pt x="3627" y="571"/>
                </a:lnTo>
                <a:lnTo>
                  <a:pt x="3627" y="569"/>
                </a:lnTo>
                <a:lnTo>
                  <a:pt x="3625" y="569"/>
                </a:lnTo>
                <a:lnTo>
                  <a:pt x="3623" y="569"/>
                </a:lnTo>
                <a:lnTo>
                  <a:pt x="3623" y="571"/>
                </a:lnTo>
                <a:lnTo>
                  <a:pt x="3622" y="571"/>
                </a:lnTo>
                <a:lnTo>
                  <a:pt x="3620" y="571"/>
                </a:lnTo>
                <a:lnTo>
                  <a:pt x="3618" y="571"/>
                </a:lnTo>
                <a:lnTo>
                  <a:pt x="3616" y="571"/>
                </a:lnTo>
                <a:lnTo>
                  <a:pt x="3614" y="571"/>
                </a:lnTo>
                <a:lnTo>
                  <a:pt x="3612" y="571"/>
                </a:lnTo>
                <a:lnTo>
                  <a:pt x="3610" y="571"/>
                </a:lnTo>
                <a:lnTo>
                  <a:pt x="3610" y="573"/>
                </a:lnTo>
                <a:lnTo>
                  <a:pt x="3608" y="573"/>
                </a:lnTo>
                <a:lnTo>
                  <a:pt x="3608" y="575"/>
                </a:lnTo>
                <a:lnTo>
                  <a:pt x="3606" y="575"/>
                </a:lnTo>
                <a:lnTo>
                  <a:pt x="3606" y="576"/>
                </a:lnTo>
                <a:lnTo>
                  <a:pt x="3608" y="578"/>
                </a:lnTo>
                <a:lnTo>
                  <a:pt x="3606" y="578"/>
                </a:lnTo>
                <a:lnTo>
                  <a:pt x="3606" y="580"/>
                </a:lnTo>
                <a:lnTo>
                  <a:pt x="3604" y="582"/>
                </a:lnTo>
                <a:lnTo>
                  <a:pt x="3602" y="584"/>
                </a:lnTo>
                <a:lnTo>
                  <a:pt x="3600" y="584"/>
                </a:lnTo>
                <a:lnTo>
                  <a:pt x="3600" y="586"/>
                </a:lnTo>
                <a:lnTo>
                  <a:pt x="3598" y="588"/>
                </a:lnTo>
                <a:lnTo>
                  <a:pt x="3598" y="590"/>
                </a:lnTo>
                <a:lnTo>
                  <a:pt x="3597" y="594"/>
                </a:lnTo>
                <a:lnTo>
                  <a:pt x="3595" y="594"/>
                </a:lnTo>
                <a:lnTo>
                  <a:pt x="3593" y="596"/>
                </a:lnTo>
                <a:lnTo>
                  <a:pt x="3591" y="596"/>
                </a:lnTo>
                <a:lnTo>
                  <a:pt x="3589" y="596"/>
                </a:lnTo>
                <a:lnTo>
                  <a:pt x="3587" y="596"/>
                </a:lnTo>
                <a:lnTo>
                  <a:pt x="3585" y="596"/>
                </a:lnTo>
                <a:lnTo>
                  <a:pt x="3583" y="596"/>
                </a:lnTo>
                <a:lnTo>
                  <a:pt x="3581" y="596"/>
                </a:lnTo>
                <a:lnTo>
                  <a:pt x="3579" y="596"/>
                </a:lnTo>
                <a:lnTo>
                  <a:pt x="3577" y="596"/>
                </a:lnTo>
                <a:lnTo>
                  <a:pt x="3574" y="596"/>
                </a:lnTo>
                <a:lnTo>
                  <a:pt x="3570" y="596"/>
                </a:lnTo>
                <a:lnTo>
                  <a:pt x="3568" y="596"/>
                </a:lnTo>
                <a:lnTo>
                  <a:pt x="3568" y="598"/>
                </a:lnTo>
                <a:lnTo>
                  <a:pt x="3564" y="599"/>
                </a:lnTo>
                <a:lnTo>
                  <a:pt x="3562" y="599"/>
                </a:lnTo>
                <a:lnTo>
                  <a:pt x="3562" y="601"/>
                </a:lnTo>
                <a:lnTo>
                  <a:pt x="3562" y="603"/>
                </a:lnTo>
                <a:lnTo>
                  <a:pt x="3562" y="605"/>
                </a:lnTo>
                <a:lnTo>
                  <a:pt x="3564" y="605"/>
                </a:lnTo>
                <a:lnTo>
                  <a:pt x="3564" y="607"/>
                </a:lnTo>
                <a:lnTo>
                  <a:pt x="3562" y="607"/>
                </a:lnTo>
                <a:lnTo>
                  <a:pt x="3560" y="607"/>
                </a:lnTo>
                <a:lnTo>
                  <a:pt x="3560" y="609"/>
                </a:lnTo>
                <a:lnTo>
                  <a:pt x="3562" y="609"/>
                </a:lnTo>
                <a:lnTo>
                  <a:pt x="3562" y="611"/>
                </a:lnTo>
                <a:lnTo>
                  <a:pt x="3562" y="613"/>
                </a:lnTo>
                <a:lnTo>
                  <a:pt x="3562" y="615"/>
                </a:lnTo>
                <a:lnTo>
                  <a:pt x="3560" y="615"/>
                </a:lnTo>
                <a:lnTo>
                  <a:pt x="3560" y="617"/>
                </a:lnTo>
                <a:lnTo>
                  <a:pt x="3560" y="619"/>
                </a:lnTo>
                <a:lnTo>
                  <a:pt x="3558" y="619"/>
                </a:lnTo>
                <a:lnTo>
                  <a:pt x="3556" y="619"/>
                </a:lnTo>
                <a:lnTo>
                  <a:pt x="3554" y="619"/>
                </a:lnTo>
                <a:lnTo>
                  <a:pt x="3554" y="621"/>
                </a:lnTo>
                <a:lnTo>
                  <a:pt x="3554" y="622"/>
                </a:lnTo>
                <a:lnTo>
                  <a:pt x="3550" y="624"/>
                </a:lnTo>
                <a:lnTo>
                  <a:pt x="3549" y="624"/>
                </a:lnTo>
                <a:lnTo>
                  <a:pt x="3549" y="626"/>
                </a:lnTo>
                <a:lnTo>
                  <a:pt x="3547" y="626"/>
                </a:lnTo>
                <a:lnTo>
                  <a:pt x="3545" y="626"/>
                </a:lnTo>
                <a:lnTo>
                  <a:pt x="3545" y="628"/>
                </a:lnTo>
                <a:lnTo>
                  <a:pt x="3543" y="628"/>
                </a:lnTo>
                <a:lnTo>
                  <a:pt x="3543" y="630"/>
                </a:lnTo>
                <a:lnTo>
                  <a:pt x="3543" y="632"/>
                </a:lnTo>
                <a:lnTo>
                  <a:pt x="3543" y="634"/>
                </a:lnTo>
                <a:lnTo>
                  <a:pt x="3543" y="636"/>
                </a:lnTo>
                <a:lnTo>
                  <a:pt x="3541" y="636"/>
                </a:lnTo>
                <a:lnTo>
                  <a:pt x="3541" y="638"/>
                </a:lnTo>
                <a:lnTo>
                  <a:pt x="3539" y="638"/>
                </a:lnTo>
                <a:lnTo>
                  <a:pt x="3537" y="640"/>
                </a:lnTo>
                <a:lnTo>
                  <a:pt x="3535" y="640"/>
                </a:lnTo>
                <a:lnTo>
                  <a:pt x="3535" y="638"/>
                </a:lnTo>
                <a:lnTo>
                  <a:pt x="3535" y="640"/>
                </a:lnTo>
                <a:lnTo>
                  <a:pt x="3533" y="640"/>
                </a:lnTo>
                <a:lnTo>
                  <a:pt x="3531" y="638"/>
                </a:lnTo>
                <a:lnTo>
                  <a:pt x="3529" y="636"/>
                </a:lnTo>
                <a:lnTo>
                  <a:pt x="3527" y="634"/>
                </a:lnTo>
                <a:lnTo>
                  <a:pt x="3525" y="634"/>
                </a:lnTo>
                <a:lnTo>
                  <a:pt x="3524" y="634"/>
                </a:lnTo>
                <a:lnTo>
                  <a:pt x="3522" y="634"/>
                </a:lnTo>
                <a:lnTo>
                  <a:pt x="3522" y="632"/>
                </a:lnTo>
                <a:lnTo>
                  <a:pt x="3520" y="634"/>
                </a:lnTo>
                <a:lnTo>
                  <a:pt x="3518" y="634"/>
                </a:lnTo>
                <a:lnTo>
                  <a:pt x="3516" y="636"/>
                </a:lnTo>
                <a:lnTo>
                  <a:pt x="3514" y="636"/>
                </a:lnTo>
                <a:lnTo>
                  <a:pt x="3512" y="636"/>
                </a:lnTo>
                <a:lnTo>
                  <a:pt x="3512" y="638"/>
                </a:lnTo>
                <a:lnTo>
                  <a:pt x="3512" y="640"/>
                </a:lnTo>
                <a:lnTo>
                  <a:pt x="3510" y="640"/>
                </a:lnTo>
                <a:lnTo>
                  <a:pt x="3510" y="642"/>
                </a:lnTo>
                <a:lnTo>
                  <a:pt x="3510" y="644"/>
                </a:lnTo>
                <a:lnTo>
                  <a:pt x="3510" y="646"/>
                </a:lnTo>
                <a:lnTo>
                  <a:pt x="3508" y="646"/>
                </a:lnTo>
                <a:lnTo>
                  <a:pt x="3508" y="647"/>
                </a:lnTo>
                <a:lnTo>
                  <a:pt x="3506" y="647"/>
                </a:lnTo>
                <a:lnTo>
                  <a:pt x="3504" y="649"/>
                </a:lnTo>
                <a:lnTo>
                  <a:pt x="3502" y="649"/>
                </a:lnTo>
                <a:lnTo>
                  <a:pt x="3501" y="649"/>
                </a:lnTo>
                <a:lnTo>
                  <a:pt x="3501" y="651"/>
                </a:lnTo>
                <a:lnTo>
                  <a:pt x="3499" y="651"/>
                </a:lnTo>
                <a:lnTo>
                  <a:pt x="3495" y="653"/>
                </a:lnTo>
                <a:lnTo>
                  <a:pt x="3495" y="655"/>
                </a:lnTo>
                <a:lnTo>
                  <a:pt x="3493" y="655"/>
                </a:lnTo>
                <a:lnTo>
                  <a:pt x="3493" y="657"/>
                </a:lnTo>
                <a:lnTo>
                  <a:pt x="3491" y="659"/>
                </a:lnTo>
                <a:lnTo>
                  <a:pt x="3489" y="661"/>
                </a:lnTo>
                <a:lnTo>
                  <a:pt x="3487" y="661"/>
                </a:lnTo>
                <a:lnTo>
                  <a:pt x="3485" y="661"/>
                </a:lnTo>
                <a:lnTo>
                  <a:pt x="3485" y="663"/>
                </a:lnTo>
                <a:lnTo>
                  <a:pt x="3483" y="663"/>
                </a:lnTo>
                <a:lnTo>
                  <a:pt x="3481" y="663"/>
                </a:lnTo>
                <a:lnTo>
                  <a:pt x="3481" y="665"/>
                </a:lnTo>
                <a:lnTo>
                  <a:pt x="3479" y="665"/>
                </a:lnTo>
                <a:lnTo>
                  <a:pt x="3477" y="665"/>
                </a:lnTo>
                <a:lnTo>
                  <a:pt x="3477" y="667"/>
                </a:lnTo>
                <a:lnTo>
                  <a:pt x="3476" y="667"/>
                </a:lnTo>
                <a:lnTo>
                  <a:pt x="3474" y="667"/>
                </a:lnTo>
                <a:lnTo>
                  <a:pt x="3472" y="667"/>
                </a:lnTo>
                <a:lnTo>
                  <a:pt x="3470" y="667"/>
                </a:lnTo>
                <a:lnTo>
                  <a:pt x="3468" y="667"/>
                </a:lnTo>
                <a:lnTo>
                  <a:pt x="3466" y="667"/>
                </a:lnTo>
                <a:lnTo>
                  <a:pt x="3464" y="669"/>
                </a:lnTo>
                <a:lnTo>
                  <a:pt x="3462" y="670"/>
                </a:lnTo>
                <a:lnTo>
                  <a:pt x="3462" y="672"/>
                </a:lnTo>
                <a:lnTo>
                  <a:pt x="3460" y="672"/>
                </a:lnTo>
                <a:lnTo>
                  <a:pt x="3460" y="674"/>
                </a:lnTo>
                <a:lnTo>
                  <a:pt x="3460" y="676"/>
                </a:lnTo>
                <a:lnTo>
                  <a:pt x="3458" y="676"/>
                </a:lnTo>
                <a:lnTo>
                  <a:pt x="3456" y="678"/>
                </a:lnTo>
                <a:lnTo>
                  <a:pt x="3454" y="678"/>
                </a:lnTo>
                <a:lnTo>
                  <a:pt x="3453" y="680"/>
                </a:lnTo>
                <a:lnTo>
                  <a:pt x="3453" y="682"/>
                </a:lnTo>
                <a:lnTo>
                  <a:pt x="3451" y="682"/>
                </a:lnTo>
                <a:lnTo>
                  <a:pt x="3451" y="684"/>
                </a:lnTo>
                <a:lnTo>
                  <a:pt x="3449" y="684"/>
                </a:lnTo>
                <a:lnTo>
                  <a:pt x="3449" y="686"/>
                </a:lnTo>
                <a:lnTo>
                  <a:pt x="3449" y="688"/>
                </a:lnTo>
                <a:lnTo>
                  <a:pt x="3447" y="688"/>
                </a:lnTo>
                <a:lnTo>
                  <a:pt x="3447" y="690"/>
                </a:lnTo>
                <a:lnTo>
                  <a:pt x="3447" y="692"/>
                </a:lnTo>
                <a:lnTo>
                  <a:pt x="3445" y="694"/>
                </a:lnTo>
                <a:lnTo>
                  <a:pt x="3443" y="694"/>
                </a:lnTo>
                <a:lnTo>
                  <a:pt x="3441" y="694"/>
                </a:lnTo>
                <a:lnTo>
                  <a:pt x="3441" y="695"/>
                </a:lnTo>
                <a:lnTo>
                  <a:pt x="3439" y="695"/>
                </a:lnTo>
                <a:lnTo>
                  <a:pt x="3439" y="697"/>
                </a:lnTo>
                <a:lnTo>
                  <a:pt x="3435" y="697"/>
                </a:lnTo>
                <a:lnTo>
                  <a:pt x="3431" y="697"/>
                </a:lnTo>
                <a:lnTo>
                  <a:pt x="3429" y="697"/>
                </a:lnTo>
                <a:lnTo>
                  <a:pt x="3428" y="695"/>
                </a:lnTo>
                <a:lnTo>
                  <a:pt x="3426" y="695"/>
                </a:lnTo>
                <a:lnTo>
                  <a:pt x="3424" y="695"/>
                </a:lnTo>
                <a:lnTo>
                  <a:pt x="3422" y="695"/>
                </a:lnTo>
                <a:lnTo>
                  <a:pt x="3420" y="695"/>
                </a:lnTo>
                <a:lnTo>
                  <a:pt x="3418" y="695"/>
                </a:lnTo>
                <a:lnTo>
                  <a:pt x="3416" y="695"/>
                </a:lnTo>
                <a:lnTo>
                  <a:pt x="3414" y="695"/>
                </a:lnTo>
                <a:lnTo>
                  <a:pt x="3412" y="695"/>
                </a:lnTo>
                <a:lnTo>
                  <a:pt x="3410" y="695"/>
                </a:lnTo>
                <a:lnTo>
                  <a:pt x="3408" y="695"/>
                </a:lnTo>
                <a:lnTo>
                  <a:pt x="3406" y="695"/>
                </a:lnTo>
                <a:lnTo>
                  <a:pt x="3405" y="695"/>
                </a:lnTo>
                <a:lnTo>
                  <a:pt x="3403" y="695"/>
                </a:lnTo>
                <a:lnTo>
                  <a:pt x="3401" y="695"/>
                </a:lnTo>
                <a:lnTo>
                  <a:pt x="3399" y="695"/>
                </a:lnTo>
                <a:lnTo>
                  <a:pt x="3397" y="695"/>
                </a:lnTo>
                <a:lnTo>
                  <a:pt x="3397" y="697"/>
                </a:lnTo>
                <a:lnTo>
                  <a:pt x="3395" y="697"/>
                </a:lnTo>
                <a:lnTo>
                  <a:pt x="3395" y="695"/>
                </a:lnTo>
                <a:lnTo>
                  <a:pt x="3393" y="695"/>
                </a:lnTo>
                <a:lnTo>
                  <a:pt x="3393" y="694"/>
                </a:lnTo>
                <a:lnTo>
                  <a:pt x="3391" y="692"/>
                </a:lnTo>
                <a:lnTo>
                  <a:pt x="3391" y="690"/>
                </a:lnTo>
                <a:lnTo>
                  <a:pt x="3389" y="690"/>
                </a:lnTo>
                <a:lnTo>
                  <a:pt x="3387" y="690"/>
                </a:lnTo>
                <a:lnTo>
                  <a:pt x="3387" y="688"/>
                </a:lnTo>
                <a:lnTo>
                  <a:pt x="3385" y="686"/>
                </a:lnTo>
                <a:lnTo>
                  <a:pt x="3383" y="686"/>
                </a:lnTo>
                <a:lnTo>
                  <a:pt x="3381" y="688"/>
                </a:lnTo>
                <a:lnTo>
                  <a:pt x="3380" y="690"/>
                </a:lnTo>
                <a:lnTo>
                  <a:pt x="3378" y="690"/>
                </a:lnTo>
                <a:lnTo>
                  <a:pt x="3378" y="692"/>
                </a:lnTo>
                <a:lnTo>
                  <a:pt x="3376" y="692"/>
                </a:lnTo>
                <a:lnTo>
                  <a:pt x="3374" y="692"/>
                </a:lnTo>
                <a:lnTo>
                  <a:pt x="3374" y="694"/>
                </a:lnTo>
                <a:lnTo>
                  <a:pt x="3372" y="694"/>
                </a:lnTo>
                <a:lnTo>
                  <a:pt x="3370" y="692"/>
                </a:lnTo>
                <a:lnTo>
                  <a:pt x="3370" y="694"/>
                </a:lnTo>
                <a:lnTo>
                  <a:pt x="3368" y="694"/>
                </a:lnTo>
                <a:lnTo>
                  <a:pt x="3366" y="695"/>
                </a:lnTo>
                <a:lnTo>
                  <a:pt x="3364" y="695"/>
                </a:lnTo>
                <a:lnTo>
                  <a:pt x="3364" y="694"/>
                </a:lnTo>
                <a:lnTo>
                  <a:pt x="3362" y="694"/>
                </a:lnTo>
                <a:lnTo>
                  <a:pt x="3360" y="694"/>
                </a:lnTo>
                <a:lnTo>
                  <a:pt x="3360" y="692"/>
                </a:lnTo>
                <a:lnTo>
                  <a:pt x="3358" y="692"/>
                </a:lnTo>
                <a:lnTo>
                  <a:pt x="3358" y="694"/>
                </a:lnTo>
                <a:lnTo>
                  <a:pt x="3357" y="694"/>
                </a:lnTo>
                <a:lnTo>
                  <a:pt x="3355" y="692"/>
                </a:lnTo>
                <a:lnTo>
                  <a:pt x="3355" y="694"/>
                </a:lnTo>
                <a:lnTo>
                  <a:pt x="3353" y="694"/>
                </a:lnTo>
                <a:lnTo>
                  <a:pt x="3351" y="694"/>
                </a:lnTo>
                <a:lnTo>
                  <a:pt x="3349" y="692"/>
                </a:lnTo>
                <a:lnTo>
                  <a:pt x="3347" y="692"/>
                </a:lnTo>
                <a:lnTo>
                  <a:pt x="3347" y="694"/>
                </a:lnTo>
                <a:lnTo>
                  <a:pt x="3345" y="694"/>
                </a:lnTo>
                <a:lnTo>
                  <a:pt x="3343" y="694"/>
                </a:lnTo>
                <a:lnTo>
                  <a:pt x="3341" y="694"/>
                </a:lnTo>
                <a:lnTo>
                  <a:pt x="3339" y="692"/>
                </a:lnTo>
                <a:lnTo>
                  <a:pt x="3337" y="694"/>
                </a:lnTo>
                <a:lnTo>
                  <a:pt x="3335" y="694"/>
                </a:lnTo>
                <a:lnTo>
                  <a:pt x="3333" y="694"/>
                </a:lnTo>
                <a:lnTo>
                  <a:pt x="3332" y="694"/>
                </a:lnTo>
                <a:lnTo>
                  <a:pt x="3330" y="695"/>
                </a:lnTo>
                <a:lnTo>
                  <a:pt x="3328" y="695"/>
                </a:lnTo>
                <a:lnTo>
                  <a:pt x="3326" y="697"/>
                </a:lnTo>
                <a:lnTo>
                  <a:pt x="3324" y="697"/>
                </a:lnTo>
                <a:lnTo>
                  <a:pt x="3322" y="695"/>
                </a:lnTo>
                <a:lnTo>
                  <a:pt x="3320" y="695"/>
                </a:lnTo>
                <a:lnTo>
                  <a:pt x="3318" y="695"/>
                </a:lnTo>
                <a:lnTo>
                  <a:pt x="3316" y="695"/>
                </a:lnTo>
                <a:lnTo>
                  <a:pt x="3316" y="697"/>
                </a:lnTo>
                <a:lnTo>
                  <a:pt x="3314" y="697"/>
                </a:lnTo>
                <a:lnTo>
                  <a:pt x="3312" y="699"/>
                </a:lnTo>
                <a:lnTo>
                  <a:pt x="3312" y="697"/>
                </a:lnTo>
                <a:lnTo>
                  <a:pt x="3309" y="695"/>
                </a:lnTo>
                <a:lnTo>
                  <a:pt x="3307" y="697"/>
                </a:lnTo>
                <a:lnTo>
                  <a:pt x="3305" y="697"/>
                </a:lnTo>
                <a:lnTo>
                  <a:pt x="3301" y="697"/>
                </a:lnTo>
                <a:lnTo>
                  <a:pt x="3301" y="699"/>
                </a:lnTo>
                <a:lnTo>
                  <a:pt x="3297" y="705"/>
                </a:lnTo>
                <a:lnTo>
                  <a:pt x="3295" y="705"/>
                </a:lnTo>
                <a:lnTo>
                  <a:pt x="3293" y="705"/>
                </a:lnTo>
                <a:lnTo>
                  <a:pt x="3293" y="707"/>
                </a:lnTo>
                <a:lnTo>
                  <a:pt x="3291" y="707"/>
                </a:lnTo>
                <a:lnTo>
                  <a:pt x="3289" y="707"/>
                </a:lnTo>
                <a:lnTo>
                  <a:pt x="3289" y="709"/>
                </a:lnTo>
                <a:lnTo>
                  <a:pt x="3287" y="711"/>
                </a:lnTo>
                <a:lnTo>
                  <a:pt x="3285" y="711"/>
                </a:lnTo>
                <a:lnTo>
                  <a:pt x="3282" y="713"/>
                </a:lnTo>
                <a:lnTo>
                  <a:pt x="3282" y="715"/>
                </a:lnTo>
                <a:lnTo>
                  <a:pt x="3274" y="720"/>
                </a:lnTo>
                <a:lnTo>
                  <a:pt x="3272" y="720"/>
                </a:lnTo>
                <a:lnTo>
                  <a:pt x="3270" y="720"/>
                </a:lnTo>
                <a:lnTo>
                  <a:pt x="3268" y="720"/>
                </a:lnTo>
                <a:lnTo>
                  <a:pt x="3266" y="722"/>
                </a:lnTo>
                <a:lnTo>
                  <a:pt x="3264" y="722"/>
                </a:lnTo>
                <a:lnTo>
                  <a:pt x="3262" y="724"/>
                </a:lnTo>
                <a:lnTo>
                  <a:pt x="3261" y="722"/>
                </a:lnTo>
                <a:lnTo>
                  <a:pt x="3259" y="722"/>
                </a:lnTo>
                <a:lnTo>
                  <a:pt x="3257" y="722"/>
                </a:lnTo>
                <a:lnTo>
                  <a:pt x="3255" y="722"/>
                </a:lnTo>
                <a:lnTo>
                  <a:pt x="3253" y="722"/>
                </a:lnTo>
                <a:lnTo>
                  <a:pt x="3251" y="722"/>
                </a:lnTo>
                <a:lnTo>
                  <a:pt x="3249" y="722"/>
                </a:lnTo>
                <a:lnTo>
                  <a:pt x="3249" y="724"/>
                </a:lnTo>
                <a:lnTo>
                  <a:pt x="3247" y="724"/>
                </a:lnTo>
                <a:lnTo>
                  <a:pt x="3245" y="724"/>
                </a:lnTo>
                <a:lnTo>
                  <a:pt x="3245" y="726"/>
                </a:lnTo>
                <a:lnTo>
                  <a:pt x="3243" y="728"/>
                </a:lnTo>
                <a:lnTo>
                  <a:pt x="3241" y="730"/>
                </a:lnTo>
                <a:lnTo>
                  <a:pt x="3241" y="732"/>
                </a:lnTo>
                <a:lnTo>
                  <a:pt x="3239" y="734"/>
                </a:lnTo>
                <a:lnTo>
                  <a:pt x="3237" y="734"/>
                </a:lnTo>
                <a:lnTo>
                  <a:pt x="3237" y="736"/>
                </a:lnTo>
                <a:lnTo>
                  <a:pt x="3236" y="738"/>
                </a:lnTo>
                <a:lnTo>
                  <a:pt x="3236" y="740"/>
                </a:lnTo>
                <a:lnTo>
                  <a:pt x="3236" y="742"/>
                </a:lnTo>
                <a:lnTo>
                  <a:pt x="3234" y="742"/>
                </a:lnTo>
                <a:lnTo>
                  <a:pt x="3234" y="743"/>
                </a:lnTo>
                <a:lnTo>
                  <a:pt x="3232" y="743"/>
                </a:lnTo>
                <a:lnTo>
                  <a:pt x="3232" y="745"/>
                </a:lnTo>
                <a:lnTo>
                  <a:pt x="3232" y="747"/>
                </a:lnTo>
                <a:lnTo>
                  <a:pt x="3232" y="749"/>
                </a:lnTo>
                <a:lnTo>
                  <a:pt x="3230" y="749"/>
                </a:lnTo>
                <a:lnTo>
                  <a:pt x="3230" y="751"/>
                </a:lnTo>
                <a:lnTo>
                  <a:pt x="3228" y="751"/>
                </a:lnTo>
                <a:lnTo>
                  <a:pt x="3226" y="751"/>
                </a:lnTo>
                <a:lnTo>
                  <a:pt x="3226" y="753"/>
                </a:lnTo>
                <a:lnTo>
                  <a:pt x="3226" y="751"/>
                </a:lnTo>
                <a:lnTo>
                  <a:pt x="3224" y="751"/>
                </a:lnTo>
                <a:lnTo>
                  <a:pt x="3222" y="751"/>
                </a:lnTo>
                <a:lnTo>
                  <a:pt x="3222" y="753"/>
                </a:lnTo>
                <a:lnTo>
                  <a:pt x="3220" y="753"/>
                </a:lnTo>
                <a:lnTo>
                  <a:pt x="3218" y="753"/>
                </a:lnTo>
                <a:lnTo>
                  <a:pt x="3216" y="753"/>
                </a:lnTo>
                <a:lnTo>
                  <a:pt x="3216" y="755"/>
                </a:lnTo>
                <a:lnTo>
                  <a:pt x="3214" y="755"/>
                </a:lnTo>
                <a:lnTo>
                  <a:pt x="3214" y="757"/>
                </a:lnTo>
                <a:lnTo>
                  <a:pt x="3213" y="757"/>
                </a:lnTo>
                <a:lnTo>
                  <a:pt x="3213" y="759"/>
                </a:lnTo>
                <a:lnTo>
                  <a:pt x="3211" y="759"/>
                </a:lnTo>
                <a:lnTo>
                  <a:pt x="3211" y="761"/>
                </a:lnTo>
                <a:lnTo>
                  <a:pt x="3209" y="761"/>
                </a:lnTo>
                <a:lnTo>
                  <a:pt x="3207" y="759"/>
                </a:lnTo>
                <a:lnTo>
                  <a:pt x="3205" y="759"/>
                </a:lnTo>
                <a:lnTo>
                  <a:pt x="3205" y="761"/>
                </a:lnTo>
                <a:lnTo>
                  <a:pt x="3205" y="763"/>
                </a:lnTo>
                <a:lnTo>
                  <a:pt x="3203" y="763"/>
                </a:lnTo>
                <a:lnTo>
                  <a:pt x="3201" y="763"/>
                </a:lnTo>
                <a:lnTo>
                  <a:pt x="3199" y="765"/>
                </a:lnTo>
                <a:lnTo>
                  <a:pt x="3199" y="768"/>
                </a:lnTo>
                <a:lnTo>
                  <a:pt x="3195" y="768"/>
                </a:lnTo>
                <a:lnTo>
                  <a:pt x="3193" y="772"/>
                </a:lnTo>
                <a:lnTo>
                  <a:pt x="3189" y="772"/>
                </a:lnTo>
                <a:lnTo>
                  <a:pt x="3189" y="774"/>
                </a:lnTo>
                <a:lnTo>
                  <a:pt x="3188" y="776"/>
                </a:lnTo>
                <a:lnTo>
                  <a:pt x="3186" y="778"/>
                </a:lnTo>
                <a:lnTo>
                  <a:pt x="3186" y="782"/>
                </a:lnTo>
                <a:lnTo>
                  <a:pt x="3186" y="784"/>
                </a:lnTo>
                <a:lnTo>
                  <a:pt x="3184" y="784"/>
                </a:lnTo>
                <a:lnTo>
                  <a:pt x="3182" y="786"/>
                </a:lnTo>
                <a:lnTo>
                  <a:pt x="3182" y="788"/>
                </a:lnTo>
                <a:lnTo>
                  <a:pt x="3180" y="788"/>
                </a:lnTo>
                <a:lnTo>
                  <a:pt x="3180" y="790"/>
                </a:lnTo>
                <a:lnTo>
                  <a:pt x="3178" y="790"/>
                </a:lnTo>
                <a:lnTo>
                  <a:pt x="3178" y="791"/>
                </a:lnTo>
                <a:lnTo>
                  <a:pt x="3176" y="791"/>
                </a:lnTo>
                <a:lnTo>
                  <a:pt x="3176" y="790"/>
                </a:lnTo>
                <a:lnTo>
                  <a:pt x="3174" y="790"/>
                </a:lnTo>
                <a:lnTo>
                  <a:pt x="3174" y="791"/>
                </a:lnTo>
                <a:lnTo>
                  <a:pt x="3174" y="793"/>
                </a:lnTo>
                <a:lnTo>
                  <a:pt x="3174" y="795"/>
                </a:lnTo>
                <a:lnTo>
                  <a:pt x="3176" y="795"/>
                </a:lnTo>
                <a:lnTo>
                  <a:pt x="3176" y="797"/>
                </a:lnTo>
                <a:lnTo>
                  <a:pt x="3176" y="799"/>
                </a:lnTo>
                <a:lnTo>
                  <a:pt x="3178" y="799"/>
                </a:lnTo>
                <a:lnTo>
                  <a:pt x="3178" y="801"/>
                </a:lnTo>
                <a:lnTo>
                  <a:pt x="3180" y="801"/>
                </a:lnTo>
                <a:lnTo>
                  <a:pt x="3180" y="803"/>
                </a:lnTo>
                <a:lnTo>
                  <a:pt x="3182" y="803"/>
                </a:lnTo>
                <a:lnTo>
                  <a:pt x="3182" y="805"/>
                </a:lnTo>
                <a:lnTo>
                  <a:pt x="3180" y="805"/>
                </a:lnTo>
                <a:lnTo>
                  <a:pt x="3180" y="807"/>
                </a:lnTo>
                <a:lnTo>
                  <a:pt x="3180" y="809"/>
                </a:lnTo>
                <a:lnTo>
                  <a:pt x="3180" y="811"/>
                </a:lnTo>
                <a:lnTo>
                  <a:pt x="3182" y="813"/>
                </a:lnTo>
                <a:lnTo>
                  <a:pt x="3182" y="814"/>
                </a:lnTo>
                <a:lnTo>
                  <a:pt x="3182" y="816"/>
                </a:lnTo>
                <a:lnTo>
                  <a:pt x="3178" y="820"/>
                </a:lnTo>
                <a:lnTo>
                  <a:pt x="3176" y="822"/>
                </a:lnTo>
                <a:lnTo>
                  <a:pt x="3172" y="826"/>
                </a:lnTo>
                <a:lnTo>
                  <a:pt x="3168" y="828"/>
                </a:lnTo>
                <a:lnTo>
                  <a:pt x="3166" y="828"/>
                </a:lnTo>
                <a:lnTo>
                  <a:pt x="3166" y="830"/>
                </a:lnTo>
                <a:lnTo>
                  <a:pt x="3166" y="832"/>
                </a:lnTo>
                <a:lnTo>
                  <a:pt x="3168" y="834"/>
                </a:lnTo>
                <a:lnTo>
                  <a:pt x="3168" y="836"/>
                </a:lnTo>
                <a:lnTo>
                  <a:pt x="3166" y="836"/>
                </a:lnTo>
                <a:lnTo>
                  <a:pt x="3170" y="838"/>
                </a:lnTo>
                <a:lnTo>
                  <a:pt x="3170" y="841"/>
                </a:lnTo>
                <a:lnTo>
                  <a:pt x="3168" y="843"/>
                </a:lnTo>
                <a:lnTo>
                  <a:pt x="3168" y="845"/>
                </a:lnTo>
                <a:lnTo>
                  <a:pt x="3168" y="847"/>
                </a:lnTo>
                <a:lnTo>
                  <a:pt x="3168" y="851"/>
                </a:lnTo>
                <a:lnTo>
                  <a:pt x="3172" y="855"/>
                </a:lnTo>
                <a:lnTo>
                  <a:pt x="3172" y="857"/>
                </a:lnTo>
                <a:lnTo>
                  <a:pt x="3174" y="861"/>
                </a:lnTo>
                <a:lnTo>
                  <a:pt x="3170" y="864"/>
                </a:lnTo>
                <a:lnTo>
                  <a:pt x="3166" y="868"/>
                </a:lnTo>
                <a:lnTo>
                  <a:pt x="3165" y="872"/>
                </a:lnTo>
                <a:lnTo>
                  <a:pt x="3165" y="874"/>
                </a:lnTo>
                <a:lnTo>
                  <a:pt x="3163" y="874"/>
                </a:lnTo>
                <a:lnTo>
                  <a:pt x="3159" y="876"/>
                </a:lnTo>
                <a:lnTo>
                  <a:pt x="3159" y="878"/>
                </a:lnTo>
                <a:lnTo>
                  <a:pt x="3155" y="880"/>
                </a:lnTo>
                <a:lnTo>
                  <a:pt x="3151" y="882"/>
                </a:lnTo>
                <a:lnTo>
                  <a:pt x="3149" y="882"/>
                </a:lnTo>
                <a:lnTo>
                  <a:pt x="3145" y="884"/>
                </a:lnTo>
                <a:lnTo>
                  <a:pt x="3143" y="887"/>
                </a:lnTo>
                <a:lnTo>
                  <a:pt x="3141" y="889"/>
                </a:lnTo>
                <a:lnTo>
                  <a:pt x="3136" y="891"/>
                </a:lnTo>
                <a:lnTo>
                  <a:pt x="3132" y="889"/>
                </a:lnTo>
                <a:lnTo>
                  <a:pt x="3128" y="889"/>
                </a:lnTo>
                <a:lnTo>
                  <a:pt x="3126" y="889"/>
                </a:lnTo>
                <a:lnTo>
                  <a:pt x="3124" y="889"/>
                </a:lnTo>
                <a:lnTo>
                  <a:pt x="3124" y="891"/>
                </a:lnTo>
                <a:lnTo>
                  <a:pt x="3122" y="891"/>
                </a:lnTo>
                <a:lnTo>
                  <a:pt x="3122" y="893"/>
                </a:lnTo>
                <a:lnTo>
                  <a:pt x="3122" y="895"/>
                </a:lnTo>
                <a:lnTo>
                  <a:pt x="3120" y="895"/>
                </a:lnTo>
                <a:lnTo>
                  <a:pt x="3117" y="893"/>
                </a:lnTo>
                <a:lnTo>
                  <a:pt x="3109" y="893"/>
                </a:lnTo>
                <a:lnTo>
                  <a:pt x="3107" y="893"/>
                </a:lnTo>
                <a:lnTo>
                  <a:pt x="3105" y="893"/>
                </a:lnTo>
                <a:lnTo>
                  <a:pt x="3103" y="895"/>
                </a:lnTo>
                <a:lnTo>
                  <a:pt x="3101" y="893"/>
                </a:lnTo>
                <a:lnTo>
                  <a:pt x="3097" y="893"/>
                </a:lnTo>
                <a:lnTo>
                  <a:pt x="3093" y="897"/>
                </a:lnTo>
                <a:lnTo>
                  <a:pt x="3088" y="895"/>
                </a:lnTo>
                <a:lnTo>
                  <a:pt x="3086" y="893"/>
                </a:lnTo>
                <a:lnTo>
                  <a:pt x="3086" y="895"/>
                </a:lnTo>
                <a:lnTo>
                  <a:pt x="3084" y="893"/>
                </a:lnTo>
                <a:lnTo>
                  <a:pt x="3084" y="891"/>
                </a:lnTo>
                <a:lnTo>
                  <a:pt x="3084" y="889"/>
                </a:lnTo>
                <a:lnTo>
                  <a:pt x="3084" y="887"/>
                </a:lnTo>
                <a:lnTo>
                  <a:pt x="3080" y="884"/>
                </a:lnTo>
                <a:lnTo>
                  <a:pt x="3078" y="880"/>
                </a:lnTo>
                <a:lnTo>
                  <a:pt x="3074" y="880"/>
                </a:lnTo>
                <a:lnTo>
                  <a:pt x="3072" y="880"/>
                </a:lnTo>
                <a:lnTo>
                  <a:pt x="3070" y="880"/>
                </a:lnTo>
                <a:lnTo>
                  <a:pt x="3069" y="882"/>
                </a:lnTo>
                <a:lnTo>
                  <a:pt x="3069" y="884"/>
                </a:lnTo>
                <a:lnTo>
                  <a:pt x="3067" y="884"/>
                </a:lnTo>
                <a:lnTo>
                  <a:pt x="3065" y="886"/>
                </a:lnTo>
                <a:lnTo>
                  <a:pt x="3063" y="889"/>
                </a:lnTo>
                <a:lnTo>
                  <a:pt x="3061" y="889"/>
                </a:lnTo>
                <a:lnTo>
                  <a:pt x="3059" y="891"/>
                </a:lnTo>
                <a:lnTo>
                  <a:pt x="3055" y="895"/>
                </a:lnTo>
                <a:lnTo>
                  <a:pt x="3053" y="895"/>
                </a:lnTo>
                <a:lnTo>
                  <a:pt x="3051" y="897"/>
                </a:lnTo>
                <a:lnTo>
                  <a:pt x="3049" y="897"/>
                </a:lnTo>
                <a:lnTo>
                  <a:pt x="3049" y="899"/>
                </a:lnTo>
                <a:lnTo>
                  <a:pt x="3047" y="899"/>
                </a:lnTo>
                <a:lnTo>
                  <a:pt x="3045" y="901"/>
                </a:lnTo>
                <a:lnTo>
                  <a:pt x="3045" y="903"/>
                </a:lnTo>
                <a:lnTo>
                  <a:pt x="3044" y="905"/>
                </a:lnTo>
                <a:lnTo>
                  <a:pt x="3040" y="907"/>
                </a:lnTo>
                <a:lnTo>
                  <a:pt x="3040" y="905"/>
                </a:lnTo>
                <a:lnTo>
                  <a:pt x="3038" y="910"/>
                </a:lnTo>
                <a:lnTo>
                  <a:pt x="3038" y="918"/>
                </a:lnTo>
                <a:lnTo>
                  <a:pt x="3038" y="922"/>
                </a:lnTo>
                <a:lnTo>
                  <a:pt x="3038" y="926"/>
                </a:lnTo>
                <a:lnTo>
                  <a:pt x="3038" y="928"/>
                </a:lnTo>
                <a:lnTo>
                  <a:pt x="3036" y="930"/>
                </a:lnTo>
                <a:lnTo>
                  <a:pt x="3036" y="932"/>
                </a:lnTo>
                <a:lnTo>
                  <a:pt x="3036" y="934"/>
                </a:lnTo>
                <a:lnTo>
                  <a:pt x="3036" y="935"/>
                </a:lnTo>
                <a:lnTo>
                  <a:pt x="3036" y="937"/>
                </a:lnTo>
                <a:lnTo>
                  <a:pt x="3036" y="941"/>
                </a:lnTo>
                <a:lnTo>
                  <a:pt x="3034" y="943"/>
                </a:lnTo>
                <a:lnTo>
                  <a:pt x="3034" y="955"/>
                </a:lnTo>
                <a:lnTo>
                  <a:pt x="3034" y="957"/>
                </a:lnTo>
                <a:lnTo>
                  <a:pt x="3032" y="962"/>
                </a:lnTo>
                <a:lnTo>
                  <a:pt x="3032" y="966"/>
                </a:lnTo>
                <a:lnTo>
                  <a:pt x="3032" y="968"/>
                </a:lnTo>
                <a:lnTo>
                  <a:pt x="3032" y="970"/>
                </a:lnTo>
                <a:lnTo>
                  <a:pt x="3032" y="974"/>
                </a:lnTo>
                <a:lnTo>
                  <a:pt x="3030" y="976"/>
                </a:lnTo>
                <a:lnTo>
                  <a:pt x="3030" y="978"/>
                </a:lnTo>
                <a:lnTo>
                  <a:pt x="3030" y="980"/>
                </a:lnTo>
                <a:lnTo>
                  <a:pt x="3030" y="982"/>
                </a:lnTo>
                <a:lnTo>
                  <a:pt x="3030" y="983"/>
                </a:lnTo>
                <a:lnTo>
                  <a:pt x="3030" y="985"/>
                </a:lnTo>
                <a:lnTo>
                  <a:pt x="3030" y="987"/>
                </a:lnTo>
                <a:lnTo>
                  <a:pt x="3028" y="997"/>
                </a:lnTo>
                <a:lnTo>
                  <a:pt x="3028" y="1001"/>
                </a:lnTo>
                <a:lnTo>
                  <a:pt x="3028" y="1003"/>
                </a:lnTo>
                <a:lnTo>
                  <a:pt x="3028" y="1008"/>
                </a:lnTo>
                <a:lnTo>
                  <a:pt x="3028" y="1012"/>
                </a:lnTo>
                <a:lnTo>
                  <a:pt x="3026" y="1014"/>
                </a:lnTo>
                <a:lnTo>
                  <a:pt x="3026" y="1020"/>
                </a:lnTo>
                <a:lnTo>
                  <a:pt x="3026" y="1022"/>
                </a:lnTo>
                <a:lnTo>
                  <a:pt x="3026" y="1024"/>
                </a:lnTo>
                <a:lnTo>
                  <a:pt x="3026" y="1030"/>
                </a:lnTo>
                <a:lnTo>
                  <a:pt x="3024" y="1031"/>
                </a:lnTo>
                <a:lnTo>
                  <a:pt x="3024" y="1043"/>
                </a:lnTo>
                <a:lnTo>
                  <a:pt x="3024" y="1045"/>
                </a:lnTo>
                <a:lnTo>
                  <a:pt x="3022" y="1049"/>
                </a:lnTo>
                <a:lnTo>
                  <a:pt x="3022" y="1051"/>
                </a:lnTo>
                <a:lnTo>
                  <a:pt x="3022" y="1053"/>
                </a:lnTo>
                <a:lnTo>
                  <a:pt x="3017" y="1053"/>
                </a:lnTo>
                <a:lnTo>
                  <a:pt x="3001" y="1053"/>
                </a:lnTo>
                <a:lnTo>
                  <a:pt x="2999" y="1053"/>
                </a:lnTo>
                <a:lnTo>
                  <a:pt x="2996" y="1053"/>
                </a:lnTo>
                <a:lnTo>
                  <a:pt x="2992" y="1053"/>
                </a:lnTo>
                <a:lnTo>
                  <a:pt x="2961" y="1053"/>
                </a:lnTo>
                <a:lnTo>
                  <a:pt x="2955" y="1053"/>
                </a:lnTo>
                <a:lnTo>
                  <a:pt x="2948" y="1053"/>
                </a:lnTo>
                <a:lnTo>
                  <a:pt x="2940" y="1053"/>
                </a:lnTo>
                <a:lnTo>
                  <a:pt x="2938" y="1053"/>
                </a:lnTo>
                <a:lnTo>
                  <a:pt x="2932" y="1053"/>
                </a:lnTo>
                <a:lnTo>
                  <a:pt x="2926" y="1053"/>
                </a:lnTo>
                <a:lnTo>
                  <a:pt x="2871" y="1053"/>
                </a:lnTo>
                <a:lnTo>
                  <a:pt x="2865" y="1053"/>
                </a:lnTo>
                <a:lnTo>
                  <a:pt x="2863" y="1053"/>
                </a:lnTo>
                <a:lnTo>
                  <a:pt x="2850" y="1053"/>
                </a:lnTo>
                <a:lnTo>
                  <a:pt x="2846" y="1053"/>
                </a:lnTo>
                <a:lnTo>
                  <a:pt x="2844" y="1053"/>
                </a:lnTo>
                <a:lnTo>
                  <a:pt x="2842" y="1053"/>
                </a:lnTo>
                <a:lnTo>
                  <a:pt x="2840" y="1053"/>
                </a:lnTo>
                <a:lnTo>
                  <a:pt x="2827" y="1053"/>
                </a:lnTo>
                <a:lnTo>
                  <a:pt x="2825" y="1053"/>
                </a:lnTo>
                <a:lnTo>
                  <a:pt x="2817" y="1053"/>
                </a:lnTo>
                <a:lnTo>
                  <a:pt x="2815" y="1053"/>
                </a:lnTo>
                <a:lnTo>
                  <a:pt x="2813" y="1053"/>
                </a:lnTo>
                <a:lnTo>
                  <a:pt x="2809" y="1053"/>
                </a:lnTo>
                <a:lnTo>
                  <a:pt x="2794" y="1053"/>
                </a:lnTo>
                <a:lnTo>
                  <a:pt x="2792" y="1053"/>
                </a:lnTo>
                <a:lnTo>
                  <a:pt x="2777" y="1053"/>
                </a:lnTo>
                <a:lnTo>
                  <a:pt x="2775" y="1053"/>
                </a:lnTo>
                <a:lnTo>
                  <a:pt x="2738" y="1053"/>
                </a:lnTo>
                <a:lnTo>
                  <a:pt x="2715" y="1053"/>
                </a:lnTo>
                <a:lnTo>
                  <a:pt x="2709" y="1053"/>
                </a:lnTo>
                <a:lnTo>
                  <a:pt x="2690" y="1053"/>
                </a:lnTo>
                <a:lnTo>
                  <a:pt x="2679" y="1053"/>
                </a:lnTo>
                <a:lnTo>
                  <a:pt x="2633" y="1053"/>
                </a:lnTo>
                <a:lnTo>
                  <a:pt x="2629" y="1053"/>
                </a:lnTo>
                <a:lnTo>
                  <a:pt x="2627" y="1053"/>
                </a:lnTo>
                <a:lnTo>
                  <a:pt x="2619" y="1053"/>
                </a:lnTo>
                <a:lnTo>
                  <a:pt x="2615" y="1053"/>
                </a:lnTo>
                <a:lnTo>
                  <a:pt x="2602" y="1053"/>
                </a:lnTo>
                <a:lnTo>
                  <a:pt x="2592" y="1053"/>
                </a:lnTo>
                <a:lnTo>
                  <a:pt x="2585" y="1054"/>
                </a:lnTo>
                <a:lnTo>
                  <a:pt x="2581" y="1054"/>
                </a:lnTo>
                <a:lnTo>
                  <a:pt x="2579" y="1054"/>
                </a:lnTo>
                <a:lnTo>
                  <a:pt x="2569" y="1054"/>
                </a:lnTo>
                <a:lnTo>
                  <a:pt x="2556" y="1054"/>
                </a:lnTo>
                <a:lnTo>
                  <a:pt x="2554" y="1054"/>
                </a:lnTo>
                <a:lnTo>
                  <a:pt x="2546" y="1054"/>
                </a:lnTo>
                <a:lnTo>
                  <a:pt x="2535" y="1054"/>
                </a:lnTo>
                <a:lnTo>
                  <a:pt x="2529" y="1054"/>
                </a:lnTo>
                <a:lnTo>
                  <a:pt x="2527" y="1054"/>
                </a:lnTo>
                <a:lnTo>
                  <a:pt x="2523" y="1054"/>
                </a:lnTo>
                <a:lnTo>
                  <a:pt x="2521" y="1054"/>
                </a:lnTo>
                <a:lnTo>
                  <a:pt x="2519" y="1054"/>
                </a:lnTo>
                <a:lnTo>
                  <a:pt x="2516" y="1054"/>
                </a:lnTo>
                <a:lnTo>
                  <a:pt x="2514" y="1054"/>
                </a:lnTo>
                <a:lnTo>
                  <a:pt x="2512" y="1054"/>
                </a:lnTo>
                <a:lnTo>
                  <a:pt x="2506" y="1054"/>
                </a:lnTo>
                <a:lnTo>
                  <a:pt x="2500" y="1054"/>
                </a:lnTo>
                <a:lnTo>
                  <a:pt x="2498" y="1054"/>
                </a:lnTo>
                <a:lnTo>
                  <a:pt x="2496" y="1054"/>
                </a:lnTo>
                <a:lnTo>
                  <a:pt x="2491" y="1054"/>
                </a:lnTo>
                <a:lnTo>
                  <a:pt x="2483" y="1054"/>
                </a:lnTo>
                <a:lnTo>
                  <a:pt x="2481" y="1054"/>
                </a:lnTo>
                <a:lnTo>
                  <a:pt x="2479" y="1054"/>
                </a:lnTo>
                <a:lnTo>
                  <a:pt x="2475" y="1054"/>
                </a:lnTo>
                <a:lnTo>
                  <a:pt x="2473" y="1054"/>
                </a:lnTo>
                <a:lnTo>
                  <a:pt x="2468" y="1054"/>
                </a:lnTo>
                <a:lnTo>
                  <a:pt x="2464" y="1054"/>
                </a:lnTo>
                <a:lnTo>
                  <a:pt x="2450" y="1054"/>
                </a:lnTo>
                <a:lnTo>
                  <a:pt x="2446" y="1054"/>
                </a:lnTo>
                <a:lnTo>
                  <a:pt x="2441" y="1054"/>
                </a:lnTo>
                <a:lnTo>
                  <a:pt x="2383" y="1054"/>
                </a:lnTo>
                <a:lnTo>
                  <a:pt x="2379" y="1054"/>
                </a:lnTo>
                <a:lnTo>
                  <a:pt x="2377" y="1054"/>
                </a:lnTo>
                <a:lnTo>
                  <a:pt x="2375" y="1054"/>
                </a:lnTo>
                <a:lnTo>
                  <a:pt x="2372" y="1054"/>
                </a:lnTo>
                <a:lnTo>
                  <a:pt x="2349" y="1054"/>
                </a:lnTo>
                <a:lnTo>
                  <a:pt x="2329" y="1053"/>
                </a:lnTo>
                <a:lnTo>
                  <a:pt x="2327" y="1053"/>
                </a:lnTo>
                <a:lnTo>
                  <a:pt x="2325" y="1053"/>
                </a:lnTo>
                <a:lnTo>
                  <a:pt x="2316" y="1053"/>
                </a:lnTo>
                <a:lnTo>
                  <a:pt x="2312" y="1053"/>
                </a:lnTo>
                <a:lnTo>
                  <a:pt x="2293" y="1053"/>
                </a:lnTo>
                <a:lnTo>
                  <a:pt x="2245" y="1053"/>
                </a:lnTo>
                <a:lnTo>
                  <a:pt x="2226" y="1053"/>
                </a:lnTo>
                <a:lnTo>
                  <a:pt x="2224" y="1053"/>
                </a:lnTo>
                <a:lnTo>
                  <a:pt x="2141" y="1051"/>
                </a:lnTo>
                <a:lnTo>
                  <a:pt x="2130" y="1051"/>
                </a:lnTo>
                <a:lnTo>
                  <a:pt x="2099" y="1051"/>
                </a:lnTo>
                <a:lnTo>
                  <a:pt x="2064" y="1051"/>
                </a:lnTo>
                <a:lnTo>
                  <a:pt x="2051" y="1051"/>
                </a:lnTo>
                <a:lnTo>
                  <a:pt x="2049" y="1051"/>
                </a:lnTo>
                <a:lnTo>
                  <a:pt x="2018" y="1051"/>
                </a:lnTo>
                <a:lnTo>
                  <a:pt x="2014" y="1051"/>
                </a:lnTo>
                <a:lnTo>
                  <a:pt x="1978" y="1051"/>
                </a:lnTo>
                <a:lnTo>
                  <a:pt x="1976" y="1051"/>
                </a:lnTo>
                <a:lnTo>
                  <a:pt x="1915" y="1051"/>
                </a:lnTo>
                <a:lnTo>
                  <a:pt x="1911" y="1051"/>
                </a:lnTo>
                <a:lnTo>
                  <a:pt x="1888" y="1051"/>
                </a:lnTo>
                <a:lnTo>
                  <a:pt x="1834" y="1051"/>
                </a:lnTo>
                <a:lnTo>
                  <a:pt x="1811" y="1051"/>
                </a:lnTo>
                <a:lnTo>
                  <a:pt x="1807" y="1051"/>
                </a:lnTo>
                <a:lnTo>
                  <a:pt x="1780" y="1051"/>
                </a:lnTo>
                <a:lnTo>
                  <a:pt x="1753" y="1051"/>
                </a:lnTo>
                <a:lnTo>
                  <a:pt x="1751" y="1051"/>
                </a:lnTo>
                <a:lnTo>
                  <a:pt x="1751" y="1049"/>
                </a:lnTo>
                <a:lnTo>
                  <a:pt x="1748" y="1049"/>
                </a:lnTo>
                <a:lnTo>
                  <a:pt x="1746" y="1049"/>
                </a:lnTo>
                <a:lnTo>
                  <a:pt x="1744" y="1049"/>
                </a:lnTo>
                <a:lnTo>
                  <a:pt x="1732" y="1049"/>
                </a:lnTo>
                <a:lnTo>
                  <a:pt x="1686" y="1049"/>
                </a:lnTo>
                <a:lnTo>
                  <a:pt x="1655" y="1047"/>
                </a:lnTo>
                <a:lnTo>
                  <a:pt x="1650" y="1047"/>
                </a:lnTo>
                <a:lnTo>
                  <a:pt x="1573" y="1045"/>
                </a:lnTo>
                <a:lnTo>
                  <a:pt x="1565" y="1045"/>
                </a:lnTo>
                <a:lnTo>
                  <a:pt x="1561" y="1045"/>
                </a:lnTo>
                <a:lnTo>
                  <a:pt x="1557" y="1045"/>
                </a:lnTo>
                <a:lnTo>
                  <a:pt x="1519" y="1045"/>
                </a:lnTo>
                <a:lnTo>
                  <a:pt x="1494" y="1043"/>
                </a:lnTo>
                <a:lnTo>
                  <a:pt x="1492" y="1043"/>
                </a:lnTo>
                <a:lnTo>
                  <a:pt x="1490" y="1043"/>
                </a:lnTo>
                <a:lnTo>
                  <a:pt x="1438" y="1043"/>
                </a:lnTo>
                <a:lnTo>
                  <a:pt x="1413" y="1043"/>
                </a:lnTo>
                <a:lnTo>
                  <a:pt x="1379" y="1043"/>
                </a:lnTo>
                <a:lnTo>
                  <a:pt x="1365" y="1043"/>
                </a:lnTo>
                <a:lnTo>
                  <a:pt x="1364" y="1043"/>
                </a:lnTo>
                <a:lnTo>
                  <a:pt x="1358" y="1043"/>
                </a:lnTo>
                <a:lnTo>
                  <a:pt x="1331" y="1043"/>
                </a:lnTo>
                <a:lnTo>
                  <a:pt x="1323" y="1043"/>
                </a:lnTo>
                <a:lnTo>
                  <a:pt x="1306" y="1043"/>
                </a:lnTo>
                <a:lnTo>
                  <a:pt x="1298" y="1043"/>
                </a:lnTo>
                <a:lnTo>
                  <a:pt x="1260" y="1041"/>
                </a:lnTo>
                <a:lnTo>
                  <a:pt x="1258" y="1041"/>
                </a:lnTo>
                <a:lnTo>
                  <a:pt x="1256" y="1041"/>
                </a:lnTo>
                <a:lnTo>
                  <a:pt x="1202" y="1041"/>
                </a:lnTo>
                <a:lnTo>
                  <a:pt x="1173" y="1041"/>
                </a:lnTo>
                <a:lnTo>
                  <a:pt x="1170" y="1041"/>
                </a:lnTo>
                <a:lnTo>
                  <a:pt x="1166" y="1041"/>
                </a:lnTo>
                <a:lnTo>
                  <a:pt x="1127" y="1041"/>
                </a:lnTo>
                <a:lnTo>
                  <a:pt x="1074" y="1039"/>
                </a:lnTo>
                <a:lnTo>
                  <a:pt x="1066" y="1039"/>
                </a:lnTo>
                <a:lnTo>
                  <a:pt x="1064" y="1039"/>
                </a:lnTo>
                <a:lnTo>
                  <a:pt x="1064" y="1047"/>
                </a:lnTo>
                <a:lnTo>
                  <a:pt x="1062" y="1047"/>
                </a:lnTo>
                <a:lnTo>
                  <a:pt x="1060" y="1047"/>
                </a:lnTo>
                <a:lnTo>
                  <a:pt x="1039" y="1047"/>
                </a:lnTo>
                <a:lnTo>
                  <a:pt x="1001" y="1047"/>
                </a:lnTo>
                <a:lnTo>
                  <a:pt x="999" y="1047"/>
                </a:lnTo>
                <a:lnTo>
                  <a:pt x="983" y="1047"/>
                </a:lnTo>
                <a:lnTo>
                  <a:pt x="974" y="1047"/>
                </a:lnTo>
                <a:lnTo>
                  <a:pt x="943" y="1047"/>
                </a:lnTo>
                <a:lnTo>
                  <a:pt x="932" y="1047"/>
                </a:lnTo>
                <a:lnTo>
                  <a:pt x="910" y="1047"/>
                </a:lnTo>
                <a:lnTo>
                  <a:pt x="905" y="1047"/>
                </a:lnTo>
                <a:lnTo>
                  <a:pt x="899" y="1047"/>
                </a:lnTo>
                <a:lnTo>
                  <a:pt x="878" y="1047"/>
                </a:lnTo>
                <a:lnTo>
                  <a:pt x="864" y="1047"/>
                </a:lnTo>
                <a:lnTo>
                  <a:pt x="818" y="1047"/>
                </a:lnTo>
                <a:lnTo>
                  <a:pt x="805" y="1047"/>
                </a:lnTo>
                <a:lnTo>
                  <a:pt x="801" y="1047"/>
                </a:lnTo>
                <a:lnTo>
                  <a:pt x="799" y="1047"/>
                </a:lnTo>
                <a:lnTo>
                  <a:pt x="795" y="1047"/>
                </a:lnTo>
                <a:lnTo>
                  <a:pt x="768" y="1047"/>
                </a:lnTo>
                <a:lnTo>
                  <a:pt x="766" y="1047"/>
                </a:lnTo>
                <a:lnTo>
                  <a:pt x="751" y="1047"/>
                </a:lnTo>
                <a:lnTo>
                  <a:pt x="732" y="1047"/>
                </a:lnTo>
                <a:lnTo>
                  <a:pt x="716" y="1049"/>
                </a:lnTo>
                <a:lnTo>
                  <a:pt x="715" y="1049"/>
                </a:lnTo>
                <a:lnTo>
                  <a:pt x="668" y="1049"/>
                </a:lnTo>
                <a:lnTo>
                  <a:pt x="653" y="1049"/>
                </a:lnTo>
                <a:lnTo>
                  <a:pt x="638" y="1049"/>
                </a:lnTo>
                <a:lnTo>
                  <a:pt x="611" y="1049"/>
                </a:lnTo>
                <a:lnTo>
                  <a:pt x="561" y="1049"/>
                </a:lnTo>
                <a:lnTo>
                  <a:pt x="557" y="1049"/>
                </a:lnTo>
                <a:lnTo>
                  <a:pt x="546" y="1049"/>
                </a:lnTo>
                <a:lnTo>
                  <a:pt x="544" y="1049"/>
                </a:lnTo>
                <a:lnTo>
                  <a:pt x="532" y="1049"/>
                </a:lnTo>
                <a:lnTo>
                  <a:pt x="482" y="1049"/>
                </a:lnTo>
                <a:lnTo>
                  <a:pt x="411" y="1049"/>
                </a:lnTo>
                <a:lnTo>
                  <a:pt x="350" y="1049"/>
                </a:lnTo>
                <a:lnTo>
                  <a:pt x="344" y="1047"/>
                </a:lnTo>
                <a:lnTo>
                  <a:pt x="342" y="1047"/>
                </a:lnTo>
                <a:lnTo>
                  <a:pt x="336" y="1047"/>
                </a:lnTo>
                <a:lnTo>
                  <a:pt x="298" y="1049"/>
                </a:lnTo>
                <a:lnTo>
                  <a:pt x="296" y="1049"/>
                </a:lnTo>
                <a:lnTo>
                  <a:pt x="281" y="1049"/>
                </a:lnTo>
                <a:lnTo>
                  <a:pt x="279" y="1049"/>
                </a:lnTo>
                <a:lnTo>
                  <a:pt x="277" y="1049"/>
                </a:lnTo>
                <a:lnTo>
                  <a:pt x="259" y="1049"/>
                </a:lnTo>
                <a:lnTo>
                  <a:pt x="223" y="1049"/>
                </a:lnTo>
                <a:lnTo>
                  <a:pt x="217" y="1049"/>
                </a:lnTo>
                <a:lnTo>
                  <a:pt x="169" y="1049"/>
                </a:lnTo>
                <a:lnTo>
                  <a:pt x="165" y="1049"/>
                </a:lnTo>
                <a:lnTo>
                  <a:pt x="156" y="1049"/>
                </a:lnTo>
                <a:lnTo>
                  <a:pt x="154" y="1049"/>
                </a:lnTo>
                <a:lnTo>
                  <a:pt x="142" y="1047"/>
                </a:lnTo>
                <a:lnTo>
                  <a:pt x="140" y="1047"/>
                </a:lnTo>
                <a:lnTo>
                  <a:pt x="108" y="1047"/>
                </a:lnTo>
                <a:lnTo>
                  <a:pt x="92" y="1047"/>
                </a:lnTo>
                <a:lnTo>
                  <a:pt x="87" y="1047"/>
                </a:lnTo>
                <a:lnTo>
                  <a:pt x="83" y="1047"/>
                </a:lnTo>
                <a:lnTo>
                  <a:pt x="77" y="1047"/>
                </a:lnTo>
                <a:lnTo>
                  <a:pt x="54" y="1047"/>
                </a:lnTo>
                <a:lnTo>
                  <a:pt x="46" y="1047"/>
                </a:lnTo>
                <a:lnTo>
                  <a:pt x="8" y="1047"/>
                </a:lnTo>
                <a:lnTo>
                  <a:pt x="4" y="1047"/>
                </a:lnTo>
                <a:lnTo>
                  <a:pt x="0" y="1047"/>
                </a:lnTo>
                <a:lnTo>
                  <a:pt x="0" y="1045"/>
                </a:lnTo>
                <a:lnTo>
                  <a:pt x="0" y="1039"/>
                </a:lnTo>
                <a:lnTo>
                  <a:pt x="2" y="1030"/>
                </a:lnTo>
                <a:lnTo>
                  <a:pt x="6" y="1022"/>
                </a:lnTo>
                <a:lnTo>
                  <a:pt x="8" y="1020"/>
                </a:lnTo>
                <a:lnTo>
                  <a:pt x="10" y="1020"/>
                </a:lnTo>
                <a:lnTo>
                  <a:pt x="14" y="1020"/>
                </a:lnTo>
                <a:lnTo>
                  <a:pt x="21" y="1020"/>
                </a:lnTo>
                <a:lnTo>
                  <a:pt x="23" y="1022"/>
                </a:lnTo>
                <a:lnTo>
                  <a:pt x="31" y="1024"/>
                </a:lnTo>
                <a:lnTo>
                  <a:pt x="33" y="1024"/>
                </a:lnTo>
                <a:lnTo>
                  <a:pt x="39" y="1026"/>
                </a:lnTo>
                <a:lnTo>
                  <a:pt x="41" y="1026"/>
                </a:lnTo>
                <a:lnTo>
                  <a:pt x="44" y="1028"/>
                </a:lnTo>
                <a:lnTo>
                  <a:pt x="48" y="1030"/>
                </a:lnTo>
                <a:lnTo>
                  <a:pt x="52" y="1028"/>
                </a:lnTo>
                <a:lnTo>
                  <a:pt x="54" y="1024"/>
                </a:lnTo>
                <a:lnTo>
                  <a:pt x="56" y="1022"/>
                </a:lnTo>
                <a:lnTo>
                  <a:pt x="58" y="1020"/>
                </a:lnTo>
                <a:lnTo>
                  <a:pt x="58" y="1016"/>
                </a:lnTo>
                <a:lnTo>
                  <a:pt x="58" y="1008"/>
                </a:lnTo>
                <a:lnTo>
                  <a:pt x="58" y="1006"/>
                </a:lnTo>
                <a:lnTo>
                  <a:pt x="64" y="989"/>
                </a:lnTo>
                <a:lnTo>
                  <a:pt x="64" y="987"/>
                </a:lnTo>
                <a:lnTo>
                  <a:pt x="66" y="983"/>
                </a:lnTo>
                <a:lnTo>
                  <a:pt x="66" y="982"/>
                </a:lnTo>
                <a:lnTo>
                  <a:pt x="67" y="978"/>
                </a:lnTo>
                <a:lnTo>
                  <a:pt x="67" y="974"/>
                </a:lnTo>
                <a:lnTo>
                  <a:pt x="69" y="972"/>
                </a:lnTo>
                <a:lnTo>
                  <a:pt x="71" y="970"/>
                </a:lnTo>
                <a:lnTo>
                  <a:pt x="73" y="968"/>
                </a:lnTo>
                <a:lnTo>
                  <a:pt x="75" y="968"/>
                </a:lnTo>
                <a:lnTo>
                  <a:pt x="77" y="966"/>
                </a:lnTo>
                <a:lnTo>
                  <a:pt x="77" y="964"/>
                </a:lnTo>
                <a:lnTo>
                  <a:pt x="81" y="964"/>
                </a:lnTo>
                <a:lnTo>
                  <a:pt x="83" y="964"/>
                </a:lnTo>
                <a:lnTo>
                  <a:pt x="87" y="964"/>
                </a:lnTo>
                <a:lnTo>
                  <a:pt x="89" y="964"/>
                </a:lnTo>
                <a:lnTo>
                  <a:pt x="91" y="964"/>
                </a:lnTo>
                <a:lnTo>
                  <a:pt x="92" y="966"/>
                </a:lnTo>
                <a:lnTo>
                  <a:pt x="94" y="966"/>
                </a:lnTo>
                <a:lnTo>
                  <a:pt x="98" y="968"/>
                </a:lnTo>
                <a:lnTo>
                  <a:pt x="104" y="970"/>
                </a:lnTo>
                <a:lnTo>
                  <a:pt x="110" y="970"/>
                </a:lnTo>
                <a:lnTo>
                  <a:pt x="112" y="970"/>
                </a:lnTo>
                <a:lnTo>
                  <a:pt x="114" y="968"/>
                </a:lnTo>
                <a:lnTo>
                  <a:pt x="117" y="966"/>
                </a:lnTo>
                <a:lnTo>
                  <a:pt x="117" y="964"/>
                </a:lnTo>
                <a:lnTo>
                  <a:pt x="119" y="962"/>
                </a:lnTo>
                <a:lnTo>
                  <a:pt x="121" y="960"/>
                </a:lnTo>
                <a:lnTo>
                  <a:pt x="123" y="958"/>
                </a:lnTo>
                <a:lnTo>
                  <a:pt x="123" y="955"/>
                </a:lnTo>
                <a:lnTo>
                  <a:pt x="123" y="953"/>
                </a:lnTo>
                <a:lnTo>
                  <a:pt x="121" y="951"/>
                </a:lnTo>
                <a:lnTo>
                  <a:pt x="119" y="949"/>
                </a:lnTo>
                <a:lnTo>
                  <a:pt x="110" y="947"/>
                </a:lnTo>
                <a:lnTo>
                  <a:pt x="104" y="945"/>
                </a:lnTo>
                <a:lnTo>
                  <a:pt x="100" y="941"/>
                </a:lnTo>
                <a:lnTo>
                  <a:pt x="100" y="935"/>
                </a:lnTo>
                <a:lnTo>
                  <a:pt x="98" y="934"/>
                </a:lnTo>
                <a:lnTo>
                  <a:pt x="96" y="930"/>
                </a:lnTo>
                <a:lnTo>
                  <a:pt x="96" y="926"/>
                </a:lnTo>
                <a:lnTo>
                  <a:pt x="98" y="924"/>
                </a:lnTo>
                <a:lnTo>
                  <a:pt x="102" y="922"/>
                </a:lnTo>
                <a:lnTo>
                  <a:pt x="106" y="924"/>
                </a:lnTo>
                <a:lnTo>
                  <a:pt x="108" y="924"/>
                </a:lnTo>
                <a:lnTo>
                  <a:pt x="108" y="920"/>
                </a:lnTo>
                <a:lnTo>
                  <a:pt x="110" y="916"/>
                </a:lnTo>
                <a:lnTo>
                  <a:pt x="112" y="914"/>
                </a:lnTo>
                <a:lnTo>
                  <a:pt x="114" y="914"/>
                </a:lnTo>
                <a:lnTo>
                  <a:pt x="115" y="912"/>
                </a:lnTo>
                <a:lnTo>
                  <a:pt x="117" y="910"/>
                </a:lnTo>
                <a:lnTo>
                  <a:pt x="119" y="907"/>
                </a:lnTo>
                <a:lnTo>
                  <a:pt x="117" y="905"/>
                </a:lnTo>
                <a:lnTo>
                  <a:pt x="115" y="903"/>
                </a:lnTo>
                <a:lnTo>
                  <a:pt x="112" y="899"/>
                </a:lnTo>
                <a:lnTo>
                  <a:pt x="112" y="897"/>
                </a:lnTo>
                <a:lnTo>
                  <a:pt x="112" y="895"/>
                </a:lnTo>
                <a:lnTo>
                  <a:pt x="110" y="895"/>
                </a:lnTo>
                <a:lnTo>
                  <a:pt x="108" y="891"/>
                </a:lnTo>
                <a:lnTo>
                  <a:pt x="104" y="889"/>
                </a:lnTo>
                <a:lnTo>
                  <a:pt x="102" y="887"/>
                </a:lnTo>
                <a:lnTo>
                  <a:pt x="98" y="887"/>
                </a:lnTo>
                <a:lnTo>
                  <a:pt x="94" y="887"/>
                </a:lnTo>
                <a:lnTo>
                  <a:pt x="85" y="889"/>
                </a:lnTo>
                <a:lnTo>
                  <a:pt x="79" y="887"/>
                </a:lnTo>
                <a:lnTo>
                  <a:pt x="75" y="884"/>
                </a:lnTo>
                <a:lnTo>
                  <a:pt x="71" y="872"/>
                </a:lnTo>
                <a:lnTo>
                  <a:pt x="71" y="870"/>
                </a:lnTo>
                <a:lnTo>
                  <a:pt x="73" y="862"/>
                </a:lnTo>
                <a:lnTo>
                  <a:pt x="75" y="861"/>
                </a:lnTo>
                <a:lnTo>
                  <a:pt x="79" y="859"/>
                </a:lnTo>
                <a:lnTo>
                  <a:pt x="81" y="857"/>
                </a:lnTo>
                <a:lnTo>
                  <a:pt x="85" y="861"/>
                </a:lnTo>
                <a:lnTo>
                  <a:pt x="91" y="859"/>
                </a:lnTo>
                <a:lnTo>
                  <a:pt x="92" y="857"/>
                </a:lnTo>
                <a:lnTo>
                  <a:pt x="96" y="857"/>
                </a:lnTo>
                <a:lnTo>
                  <a:pt x="98" y="857"/>
                </a:lnTo>
                <a:lnTo>
                  <a:pt x="100" y="857"/>
                </a:lnTo>
                <a:lnTo>
                  <a:pt x="102" y="851"/>
                </a:lnTo>
                <a:lnTo>
                  <a:pt x="104" y="849"/>
                </a:lnTo>
                <a:lnTo>
                  <a:pt x="104" y="845"/>
                </a:lnTo>
                <a:lnTo>
                  <a:pt x="104" y="843"/>
                </a:lnTo>
                <a:lnTo>
                  <a:pt x="104" y="839"/>
                </a:lnTo>
                <a:lnTo>
                  <a:pt x="102" y="838"/>
                </a:lnTo>
                <a:lnTo>
                  <a:pt x="100" y="834"/>
                </a:lnTo>
                <a:lnTo>
                  <a:pt x="102" y="830"/>
                </a:lnTo>
                <a:lnTo>
                  <a:pt x="106" y="828"/>
                </a:lnTo>
                <a:lnTo>
                  <a:pt x="106" y="826"/>
                </a:lnTo>
                <a:lnTo>
                  <a:pt x="108" y="824"/>
                </a:lnTo>
                <a:lnTo>
                  <a:pt x="110" y="822"/>
                </a:lnTo>
                <a:lnTo>
                  <a:pt x="114" y="816"/>
                </a:lnTo>
                <a:lnTo>
                  <a:pt x="115" y="814"/>
                </a:lnTo>
                <a:lnTo>
                  <a:pt x="115" y="813"/>
                </a:lnTo>
                <a:lnTo>
                  <a:pt x="115" y="811"/>
                </a:lnTo>
                <a:lnTo>
                  <a:pt x="117" y="809"/>
                </a:lnTo>
                <a:lnTo>
                  <a:pt x="117" y="807"/>
                </a:lnTo>
                <a:lnTo>
                  <a:pt x="114" y="805"/>
                </a:lnTo>
                <a:lnTo>
                  <a:pt x="112" y="803"/>
                </a:lnTo>
                <a:lnTo>
                  <a:pt x="108" y="801"/>
                </a:lnTo>
                <a:lnTo>
                  <a:pt x="102" y="795"/>
                </a:lnTo>
                <a:lnTo>
                  <a:pt x="100" y="791"/>
                </a:lnTo>
                <a:lnTo>
                  <a:pt x="94" y="790"/>
                </a:lnTo>
                <a:lnTo>
                  <a:pt x="91" y="790"/>
                </a:lnTo>
                <a:lnTo>
                  <a:pt x="89" y="790"/>
                </a:lnTo>
                <a:lnTo>
                  <a:pt x="87" y="790"/>
                </a:lnTo>
                <a:lnTo>
                  <a:pt x="83" y="795"/>
                </a:lnTo>
                <a:lnTo>
                  <a:pt x="83" y="799"/>
                </a:lnTo>
                <a:lnTo>
                  <a:pt x="85" y="807"/>
                </a:lnTo>
                <a:lnTo>
                  <a:pt x="87" y="813"/>
                </a:lnTo>
                <a:lnTo>
                  <a:pt x="83" y="813"/>
                </a:lnTo>
                <a:lnTo>
                  <a:pt x="73" y="813"/>
                </a:lnTo>
                <a:lnTo>
                  <a:pt x="69" y="813"/>
                </a:lnTo>
                <a:lnTo>
                  <a:pt x="66" y="809"/>
                </a:lnTo>
                <a:lnTo>
                  <a:pt x="66" y="807"/>
                </a:lnTo>
                <a:lnTo>
                  <a:pt x="69" y="791"/>
                </a:lnTo>
                <a:lnTo>
                  <a:pt x="69" y="788"/>
                </a:lnTo>
                <a:lnTo>
                  <a:pt x="71" y="784"/>
                </a:lnTo>
                <a:lnTo>
                  <a:pt x="83" y="776"/>
                </a:lnTo>
                <a:lnTo>
                  <a:pt x="85" y="774"/>
                </a:lnTo>
                <a:lnTo>
                  <a:pt x="91" y="772"/>
                </a:lnTo>
                <a:lnTo>
                  <a:pt x="92" y="766"/>
                </a:lnTo>
                <a:lnTo>
                  <a:pt x="94" y="759"/>
                </a:lnTo>
                <a:lnTo>
                  <a:pt x="96" y="755"/>
                </a:lnTo>
                <a:lnTo>
                  <a:pt x="102" y="749"/>
                </a:lnTo>
                <a:lnTo>
                  <a:pt x="106" y="749"/>
                </a:lnTo>
                <a:lnTo>
                  <a:pt x="112" y="749"/>
                </a:lnTo>
                <a:lnTo>
                  <a:pt x="114" y="749"/>
                </a:lnTo>
                <a:lnTo>
                  <a:pt x="119" y="753"/>
                </a:lnTo>
                <a:lnTo>
                  <a:pt x="121" y="757"/>
                </a:lnTo>
                <a:lnTo>
                  <a:pt x="121" y="761"/>
                </a:lnTo>
                <a:lnTo>
                  <a:pt x="119" y="765"/>
                </a:lnTo>
                <a:lnTo>
                  <a:pt x="119" y="772"/>
                </a:lnTo>
                <a:lnTo>
                  <a:pt x="119" y="776"/>
                </a:lnTo>
                <a:lnTo>
                  <a:pt x="119" y="784"/>
                </a:lnTo>
                <a:lnTo>
                  <a:pt x="125" y="788"/>
                </a:lnTo>
                <a:lnTo>
                  <a:pt x="121" y="793"/>
                </a:lnTo>
                <a:lnTo>
                  <a:pt x="121" y="795"/>
                </a:lnTo>
                <a:lnTo>
                  <a:pt x="123" y="795"/>
                </a:lnTo>
                <a:lnTo>
                  <a:pt x="125" y="799"/>
                </a:lnTo>
                <a:lnTo>
                  <a:pt x="127" y="801"/>
                </a:lnTo>
                <a:lnTo>
                  <a:pt x="127" y="803"/>
                </a:lnTo>
                <a:lnTo>
                  <a:pt x="129" y="805"/>
                </a:lnTo>
                <a:lnTo>
                  <a:pt x="133" y="801"/>
                </a:lnTo>
                <a:lnTo>
                  <a:pt x="135" y="799"/>
                </a:lnTo>
                <a:lnTo>
                  <a:pt x="133" y="799"/>
                </a:lnTo>
                <a:lnTo>
                  <a:pt x="131" y="799"/>
                </a:lnTo>
                <a:lnTo>
                  <a:pt x="127" y="795"/>
                </a:lnTo>
                <a:lnTo>
                  <a:pt x="129" y="793"/>
                </a:lnTo>
                <a:lnTo>
                  <a:pt x="133" y="790"/>
                </a:lnTo>
                <a:lnTo>
                  <a:pt x="133" y="788"/>
                </a:lnTo>
                <a:lnTo>
                  <a:pt x="133" y="786"/>
                </a:lnTo>
                <a:lnTo>
                  <a:pt x="135" y="784"/>
                </a:lnTo>
                <a:lnTo>
                  <a:pt x="140" y="780"/>
                </a:lnTo>
                <a:lnTo>
                  <a:pt x="140" y="776"/>
                </a:lnTo>
                <a:lnTo>
                  <a:pt x="142" y="774"/>
                </a:lnTo>
                <a:lnTo>
                  <a:pt x="142" y="770"/>
                </a:lnTo>
                <a:lnTo>
                  <a:pt x="142" y="768"/>
                </a:lnTo>
                <a:lnTo>
                  <a:pt x="146" y="757"/>
                </a:lnTo>
                <a:lnTo>
                  <a:pt x="146" y="755"/>
                </a:lnTo>
                <a:lnTo>
                  <a:pt x="139" y="749"/>
                </a:lnTo>
                <a:lnTo>
                  <a:pt x="135" y="740"/>
                </a:lnTo>
                <a:lnTo>
                  <a:pt x="131" y="734"/>
                </a:lnTo>
                <a:lnTo>
                  <a:pt x="131" y="724"/>
                </a:lnTo>
                <a:lnTo>
                  <a:pt x="135" y="711"/>
                </a:lnTo>
                <a:lnTo>
                  <a:pt x="137" y="707"/>
                </a:lnTo>
                <a:lnTo>
                  <a:pt x="142" y="701"/>
                </a:lnTo>
                <a:lnTo>
                  <a:pt x="146" y="701"/>
                </a:lnTo>
                <a:lnTo>
                  <a:pt x="156" y="697"/>
                </a:lnTo>
                <a:lnTo>
                  <a:pt x="158" y="697"/>
                </a:lnTo>
                <a:lnTo>
                  <a:pt x="162" y="699"/>
                </a:lnTo>
                <a:lnTo>
                  <a:pt x="167" y="701"/>
                </a:lnTo>
                <a:lnTo>
                  <a:pt x="177" y="709"/>
                </a:lnTo>
                <a:lnTo>
                  <a:pt x="177" y="711"/>
                </a:lnTo>
                <a:lnTo>
                  <a:pt x="179" y="715"/>
                </a:lnTo>
                <a:lnTo>
                  <a:pt x="177" y="718"/>
                </a:lnTo>
                <a:lnTo>
                  <a:pt x="181" y="722"/>
                </a:lnTo>
                <a:lnTo>
                  <a:pt x="185" y="724"/>
                </a:lnTo>
                <a:lnTo>
                  <a:pt x="187" y="724"/>
                </a:lnTo>
                <a:lnTo>
                  <a:pt x="188" y="724"/>
                </a:lnTo>
                <a:lnTo>
                  <a:pt x="190" y="724"/>
                </a:lnTo>
                <a:lnTo>
                  <a:pt x="192" y="726"/>
                </a:lnTo>
                <a:lnTo>
                  <a:pt x="196" y="726"/>
                </a:lnTo>
                <a:lnTo>
                  <a:pt x="198" y="724"/>
                </a:lnTo>
                <a:lnTo>
                  <a:pt x="200" y="724"/>
                </a:lnTo>
                <a:lnTo>
                  <a:pt x="202" y="724"/>
                </a:lnTo>
                <a:lnTo>
                  <a:pt x="204" y="720"/>
                </a:lnTo>
                <a:lnTo>
                  <a:pt x="204" y="715"/>
                </a:lnTo>
                <a:lnTo>
                  <a:pt x="204" y="713"/>
                </a:lnTo>
                <a:lnTo>
                  <a:pt x="202" y="713"/>
                </a:lnTo>
                <a:lnTo>
                  <a:pt x="200" y="713"/>
                </a:lnTo>
                <a:lnTo>
                  <a:pt x="200" y="711"/>
                </a:lnTo>
                <a:lnTo>
                  <a:pt x="202" y="709"/>
                </a:lnTo>
                <a:lnTo>
                  <a:pt x="200" y="707"/>
                </a:lnTo>
                <a:lnTo>
                  <a:pt x="200" y="705"/>
                </a:lnTo>
                <a:lnTo>
                  <a:pt x="194" y="705"/>
                </a:lnTo>
                <a:lnTo>
                  <a:pt x="192" y="703"/>
                </a:lnTo>
                <a:lnTo>
                  <a:pt x="188" y="701"/>
                </a:lnTo>
                <a:lnTo>
                  <a:pt x="185" y="701"/>
                </a:lnTo>
                <a:lnTo>
                  <a:pt x="183" y="695"/>
                </a:lnTo>
                <a:lnTo>
                  <a:pt x="181" y="692"/>
                </a:lnTo>
                <a:lnTo>
                  <a:pt x="179" y="686"/>
                </a:lnTo>
                <a:lnTo>
                  <a:pt x="177" y="684"/>
                </a:lnTo>
                <a:lnTo>
                  <a:pt x="177" y="682"/>
                </a:lnTo>
                <a:lnTo>
                  <a:pt x="179" y="678"/>
                </a:lnTo>
                <a:lnTo>
                  <a:pt x="181" y="676"/>
                </a:lnTo>
                <a:lnTo>
                  <a:pt x="183" y="672"/>
                </a:lnTo>
                <a:lnTo>
                  <a:pt x="187" y="670"/>
                </a:lnTo>
                <a:lnTo>
                  <a:pt x="200" y="663"/>
                </a:lnTo>
                <a:lnTo>
                  <a:pt x="208" y="663"/>
                </a:lnTo>
                <a:lnTo>
                  <a:pt x="210" y="665"/>
                </a:lnTo>
                <a:lnTo>
                  <a:pt x="210" y="663"/>
                </a:lnTo>
                <a:lnTo>
                  <a:pt x="215" y="659"/>
                </a:lnTo>
                <a:lnTo>
                  <a:pt x="217" y="659"/>
                </a:lnTo>
                <a:lnTo>
                  <a:pt x="219" y="659"/>
                </a:lnTo>
                <a:lnTo>
                  <a:pt x="221" y="657"/>
                </a:lnTo>
                <a:lnTo>
                  <a:pt x="223" y="657"/>
                </a:lnTo>
                <a:lnTo>
                  <a:pt x="223" y="655"/>
                </a:lnTo>
                <a:lnTo>
                  <a:pt x="225" y="655"/>
                </a:lnTo>
                <a:lnTo>
                  <a:pt x="227" y="655"/>
                </a:lnTo>
                <a:lnTo>
                  <a:pt x="227" y="653"/>
                </a:lnTo>
                <a:lnTo>
                  <a:pt x="229" y="653"/>
                </a:lnTo>
                <a:lnTo>
                  <a:pt x="229" y="651"/>
                </a:lnTo>
                <a:lnTo>
                  <a:pt x="231" y="647"/>
                </a:lnTo>
                <a:lnTo>
                  <a:pt x="231" y="642"/>
                </a:lnTo>
                <a:lnTo>
                  <a:pt x="231" y="636"/>
                </a:lnTo>
                <a:lnTo>
                  <a:pt x="229" y="632"/>
                </a:lnTo>
                <a:lnTo>
                  <a:pt x="227" y="630"/>
                </a:lnTo>
                <a:lnTo>
                  <a:pt x="225" y="630"/>
                </a:lnTo>
                <a:lnTo>
                  <a:pt x="219" y="632"/>
                </a:lnTo>
                <a:lnTo>
                  <a:pt x="213" y="640"/>
                </a:lnTo>
                <a:lnTo>
                  <a:pt x="211" y="640"/>
                </a:lnTo>
                <a:lnTo>
                  <a:pt x="210" y="642"/>
                </a:lnTo>
                <a:lnTo>
                  <a:pt x="206" y="642"/>
                </a:lnTo>
                <a:lnTo>
                  <a:pt x="200" y="640"/>
                </a:lnTo>
                <a:lnTo>
                  <a:pt x="194" y="638"/>
                </a:lnTo>
                <a:lnTo>
                  <a:pt x="187" y="632"/>
                </a:lnTo>
                <a:lnTo>
                  <a:pt x="185" y="626"/>
                </a:lnTo>
                <a:lnTo>
                  <a:pt x="183" y="624"/>
                </a:lnTo>
                <a:lnTo>
                  <a:pt x="179" y="617"/>
                </a:lnTo>
                <a:lnTo>
                  <a:pt x="177" y="598"/>
                </a:lnTo>
                <a:lnTo>
                  <a:pt x="179" y="590"/>
                </a:lnTo>
                <a:lnTo>
                  <a:pt x="185" y="586"/>
                </a:lnTo>
                <a:lnTo>
                  <a:pt x="190" y="580"/>
                </a:lnTo>
                <a:lnTo>
                  <a:pt x="202" y="575"/>
                </a:lnTo>
                <a:lnTo>
                  <a:pt x="204" y="575"/>
                </a:lnTo>
                <a:lnTo>
                  <a:pt x="215" y="578"/>
                </a:lnTo>
                <a:lnTo>
                  <a:pt x="217" y="584"/>
                </a:lnTo>
                <a:lnTo>
                  <a:pt x="223" y="584"/>
                </a:lnTo>
                <a:lnTo>
                  <a:pt x="229" y="582"/>
                </a:lnTo>
                <a:lnTo>
                  <a:pt x="231" y="580"/>
                </a:lnTo>
                <a:lnTo>
                  <a:pt x="233" y="576"/>
                </a:lnTo>
                <a:lnTo>
                  <a:pt x="240" y="576"/>
                </a:lnTo>
                <a:lnTo>
                  <a:pt x="246" y="576"/>
                </a:lnTo>
                <a:lnTo>
                  <a:pt x="252" y="573"/>
                </a:lnTo>
                <a:lnTo>
                  <a:pt x="254" y="569"/>
                </a:lnTo>
                <a:lnTo>
                  <a:pt x="256" y="567"/>
                </a:lnTo>
                <a:lnTo>
                  <a:pt x="258" y="565"/>
                </a:lnTo>
                <a:lnTo>
                  <a:pt x="258" y="559"/>
                </a:lnTo>
                <a:lnTo>
                  <a:pt x="259" y="553"/>
                </a:lnTo>
                <a:lnTo>
                  <a:pt x="267" y="546"/>
                </a:lnTo>
                <a:lnTo>
                  <a:pt x="275" y="544"/>
                </a:lnTo>
                <a:lnTo>
                  <a:pt x="279" y="542"/>
                </a:lnTo>
                <a:lnTo>
                  <a:pt x="286" y="546"/>
                </a:lnTo>
                <a:lnTo>
                  <a:pt x="290" y="546"/>
                </a:lnTo>
                <a:lnTo>
                  <a:pt x="294" y="544"/>
                </a:lnTo>
                <a:lnTo>
                  <a:pt x="296" y="544"/>
                </a:lnTo>
                <a:lnTo>
                  <a:pt x="300" y="540"/>
                </a:lnTo>
                <a:lnTo>
                  <a:pt x="304" y="538"/>
                </a:lnTo>
                <a:lnTo>
                  <a:pt x="306" y="536"/>
                </a:lnTo>
                <a:lnTo>
                  <a:pt x="306" y="534"/>
                </a:lnTo>
                <a:lnTo>
                  <a:pt x="306" y="532"/>
                </a:lnTo>
                <a:lnTo>
                  <a:pt x="306" y="530"/>
                </a:lnTo>
                <a:lnTo>
                  <a:pt x="304" y="527"/>
                </a:lnTo>
                <a:lnTo>
                  <a:pt x="302" y="525"/>
                </a:lnTo>
                <a:lnTo>
                  <a:pt x="298" y="523"/>
                </a:lnTo>
                <a:lnTo>
                  <a:pt x="296" y="521"/>
                </a:lnTo>
                <a:lnTo>
                  <a:pt x="292" y="519"/>
                </a:lnTo>
                <a:lnTo>
                  <a:pt x="290" y="517"/>
                </a:lnTo>
                <a:lnTo>
                  <a:pt x="286" y="517"/>
                </a:lnTo>
                <a:lnTo>
                  <a:pt x="284" y="513"/>
                </a:lnTo>
                <a:lnTo>
                  <a:pt x="277" y="509"/>
                </a:lnTo>
                <a:lnTo>
                  <a:pt x="275" y="507"/>
                </a:lnTo>
                <a:lnTo>
                  <a:pt x="275" y="505"/>
                </a:lnTo>
                <a:lnTo>
                  <a:pt x="273" y="505"/>
                </a:lnTo>
                <a:lnTo>
                  <a:pt x="273" y="503"/>
                </a:lnTo>
                <a:lnTo>
                  <a:pt x="275" y="498"/>
                </a:lnTo>
                <a:lnTo>
                  <a:pt x="275" y="496"/>
                </a:lnTo>
                <a:lnTo>
                  <a:pt x="275" y="494"/>
                </a:lnTo>
                <a:lnTo>
                  <a:pt x="277" y="492"/>
                </a:lnTo>
                <a:lnTo>
                  <a:pt x="279" y="490"/>
                </a:lnTo>
                <a:lnTo>
                  <a:pt x="279" y="488"/>
                </a:lnTo>
                <a:lnTo>
                  <a:pt x="286" y="482"/>
                </a:lnTo>
                <a:lnTo>
                  <a:pt x="288" y="482"/>
                </a:lnTo>
                <a:lnTo>
                  <a:pt x="290" y="484"/>
                </a:lnTo>
                <a:lnTo>
                  <a:pt x="292" y="484"/>
                </a:lnTo>
                <a:lnTo>
                  <a:pt x="298" y="486"/>
                </a:lnTo>
                <a:lnTo>
                  <a:pt x="302" y="486"/>
                </a:lnTo>
                <a:lnTo>
                  <a:pt x="309" y="492"/>
                </a:lnTo>
                <a:lnTo>
                  <a:pt x="313" y="496"/>
                </a:lnTo>
                <a:lnTo>
                  <a:pt x="317" y="492"/>
                </a:lnTo>
                <a:lnTo>
                  <a:pt x="317" y="494"/>
                </a:lnTo>
                <a:lnTo>
                  <a:pt x="319" y="496"/>
                </a:lnTo>
                <a:lnTo>
                  <a:pt x="321" y="496"/>
                </a:lnTo>
                <a:lnTo>
                  <a:pt x="323" y="498"/>
                </a:lnTo>
                <a:lnTo>
                  <a:pt x="325" y="498"/>
                </a:lnTo>
                <a:lnTo>
                  <a:pt x="329" y="496"/>
                </a:lnTo>
                <a:lnTo>
                  <a:pt x="331" y="494"/>
                </a:lnTo>
                <a:lnTo>
                  <a:pt x="332" y="492"/>
                </a:lnTo>
                <a:lnTo>
                  <a:pt x="334" y="490"/>
                </a:lnTo>
                <a:lnTo>
                  <a:pt x="334" y="484"/>
                </a:lnTo>
                <a:lnTo>
                  <a:pt x="332" y="477"/>
                </a:lnTo>
                <a:lnTo>
                  <a:pt x="331" y="473"/>
                </a:lnTo>
                <a:lnTo>
                  <a:pt x="327" y="469"/>
                </a:lnTo>
                <a:lnTo>
                  <a:pt x="323" y="465"/>
                </a:lnTo>
                <a:lnTo>
                  <a:pt x="321" y="463"/>
                </a:lnTo>
                <a:lnTo>
                  <a:pt x="317" y="459"/>
                </a:lnTo>
                <a:lnTo>
                  <a:pt x="315" y="457"/>
                </a:lnTo>
                <a:lnTo>
                  <a:pt x="313" y="455"/>
                </a:lnTo>
                <a:lnTo>
                  <a:pt x="311" y="455"/>
                </a:lnTo>
                <a:lnTo>
                  <a:pt x="309" y="454"/>
                </a:lnTo>
                <a:lnTo>
                  <a:pt x="307" y="454"/>
                </a:lnTo>
                <a:lnTo>
                  <a:pt x="307" y="452"/>
                </a:lnTo>
                <a:lnTo>
                  <a:pt x="306" y="452"/>
                </a:lnTo>
                <a:lnTo>
                  <a:pt x="304" y="452"/>
                </a:lnTo>
                <a:lnTo>
                  <a:pt x="302" y="450"/>
                </a:lnTo>
                <a:lnTo>
                  <a:pt x="300" y="446"/>
                </a:lnTo>
                <a:lnTo>
                  <a:pt x="298" y="444"/>
                </a:lnTo>
                <a:lnTo>
                  <a:pt x="296" y="442"/>
                </a:lnTo>
                <a:lnTo>
                  <a:pt x="296" y="440"/>
                </a:lnTo>
                <a:lnTo>
                  <a:pt x="296" y="436"/>
                </a:lnTo>
                <a:lnTo>
                  <a:pt x="298" y="432"/>
                </a:lnTo>
                <a:lnTo>
                  <a:pt x="298" y="429"/>
                </a:lnTo>
                <a:lnTo>
                  <a:pt x="300" y="427"/>
                </a:lnTo>
                <a:lnTo>
                  <a:pt x="302" y="427"/>
                </a:lnTo>
                <a:lnTo>
                  <a:pt x="304" y="425"/>
                </a:lnTo>
                <a:lnTo>
                  <a:pt x="304" y="423"/>
                </a:lnTo>
                <a:lnTo>
                  <a:pt x="306" y="421"/>
                </a:lnTo>
                <a:lnTo>
                  <a:pt x="306" y="419"/>
                </a:lnTo>
                <a:lnTo>
                  <a:pt x="307" y="417"/>
                </a:lnTo>
                <a:lnTo>
                  <a:pt x="311" y="411"/>
                </a:lnTo>
                <a:lnTo>
                  <a:pt x="313" y="406"/>
                </a:lnTo>
                <a:lnTo>
                  <a:pt x="315" y="388"/>
                </a:lnTo>
                <a:lnTo>
                  <a:pt x="317" y="379"/>
                </a:lnTo>
                <a:lnTo>
                  <a:pt x="317" y="371"/>
                </a:lnTo>
                <a:lnTo>
                  <a:pt x="321" y="367"/>
                </a:lnTo>
                <a:lnTo>
                  <a:pt x="325" y="365"/>
                </a:lnTo>
                <a:lnTo>
                  <a:pt x="336" y="359"/>
                </a:lnTo>
                <a:lnTo>
                  <a:pt x="344" y="358"/>
                </a:lnTo>
                <a:lnTo>
                  <a:pt x="346" y="358"/>
                </a:lnTo>
                <a:lnTo>
                  <a:pt x="352" y="354"/>
                </a:lnTo>
                <a:lnTo>
                  <a:pt x="352" y="352"/>
                </a:lnTo>
                <a:lnTo>
                  <a:pt x="357" y="350"/>
                </a:lnTo>
                <a:lnTo>
                  <a:pt x="361" y="344"/>
                </a:lnTo>
                <a:lnTo>
                  <a:pt x="361" y="333"/>
                </a:lnTo>
                <a:lnTo>
                  <a:pt x="361" y="331"/>
                </a:lnTo>
                <a:lnTo>
                  <a:pt x="361" y="329"/>
                </a:lnTo>
                <a:lnTo>
                  <a:pt x="361" y="327"/>
                </a:lnTo>
                <a:lnTo>
                  <a:pt x="359" y="327"/>
                </a:lnTo>
                <a:lnTo>
                  <a:pt x="359" y="325"/>
                </a:lnTo>
                <a:lnTo>
                  <a:pt x="357" y="321"/>
                </a:lnTo>
                <a:lnTo>
                  <a:pt x="350" y="313"/>
                </a:lnTo>
                <a:lnTo>
                  <a:pt x="342" y="310"/>
                </a:lnTo>
                <a:lnTo>
                  <a:pt x="336" y="304"/>
                </a:lnTo>
                <a:lnTo>
                  <a:pt x="332" y="300"/>
                </a:lnTo>
                <a:lnTo>
                  <a:pt x="323" y="294"/>
                </a:lnTo>
                <a:lnTo>
                  <a:pt x="321" y="292"/>
                </a:lnTo>
                <a:lnTo>
                  <a:pt x="317" y="288"/>
                </a:lnTo>
                <a:lnTo>
                  <a:pt x="311" y="283"/>
                </a:lnTo>
                <a:lnTo>
                  <a:pt x="306" y="279"/>
                </a:lnTo>
                <a:lnTo>
                  <a:pt x="304" y="275"/>
                </a:lnTo>
                <a:lnTo>
                  <a:pt x="306" y="271"/>
                </a:lnTo>
                <a:lnTo>
                  <a:pt x="309" y="267"/>
                </a:lnTo>
                <a:lnTo>
                  <a:pt x="319" y="265"/>
                </a:lnTo>
                <a:lnTo>
                  <a:pt x="323" y="267"/>
                </a:lnTo>
                <a:lnTo>
                  <a:pt x="325" y="269"/>
                </a:lnTo>
                <a:lnTo>
                  <a:pt x="331" y="267"/>
                </a:lnTo>
                <a:lnTo>
                  <a:pt x="334" y="265"/>
                </a:lnTo>
                <a:lnTo>
                  <a:pt x="342" y="265"/>
                </a:lnTo>
                <a:lnTo>
                  <a:pt x="344" y="265"/>
                </a:lnTo>
                <a:lnTo>
                  <a:pt x="354" y="269"/>
                </a:lnTo>
                <a:lnTo>
                  <a:pt x="367" y="269"/>
                </a:lnTo>
                <a:lnTo>
                  <a:pt x="369" y="269"/>
                </a:lnTo>
                <a:lnTo>
                  <a:pt x="373" y="267"/>
                </a:lnTo>
                <a:lnTo>
                  <a:pt x="379" y="267"/>
                </a:lnTo>
                <a:lnTo>
                  <a:pt x="382" y="269"/>
                </a:lnTo>
                <a:lnTo>
                  <a:pt x="388" y="269"/>
                </a:lnTo>
                <a:lnTo>
                  <a:pt x="390" y="265"/>
                </a:lnTo>
                <a:lnTo>
                  <a:pt x="390" y="256"/>
                </a:lnTo>
                <a:lnTo>
                  <a:pt x="390" y="254"/>
                </a:lnTo>
                <a:lnTo>
                  <a:pt x="388" y="252"/>
                </a:lnTo>
                <a:lnTo>
                  <a:pt x="384" y="248"/>
                </a:lnTo>
                <a:lnTo>
                  <a:pt x="375" y="244"/>
                </a:lnTo>
                <a:lnTo>
                  <a:pt x="373" y="242"/>
                </a:lnTo>
                <a:lnTo>
                  <a:pt x="363" y="239"/>
                </a:lnTo>
                <a:lnTo>
                  <a:pt x="359" y="237"/>
                </a:lnTo>
                <a:lnTo>
                  <a:pt x="352" y="231"/>
                </a:lnTo>
                <a:lnTo>
                  <a:pt x="348" y="219"/>
                </a:lnTo>
                <a:lnTo>
                  <a:pt x="350" y="215"/>
                </a:lnTo>
                <a:lnTo>
                  <a:pt x="350" y="214"/>
                </a:lnTo>
                <a:lnTo>
                  <a:pt x="352" y="214"/>
                </a:lnTo>
                <a:lnTo>
                  <a:pt x="355" y="212"/>
                </a:lnTo>
                <a:lnTo>
                  <a:pt x="357" y="210"/>
                </a:lnTo>
                <a:lnTo>
                  <a:pt x="363" y="210"/>
                </a:lnTo>
                <a:lnTo>
                  <a:pt x="367" y="210"/>
                </a:lnTo>
                <a:lnTo>
                  <a:pt x="386" y="214"/>
                </a:lnTo>
                <a:lnTo>
                  <a:pt x="392" y="212"/>
                </a:lnTo>
                <a:lnTo>
                  <a:pt x="396" y="208"/>
                </a:lnTo>
                <a:lnTo>
                  <a:pt x="400" y="206"/>
                </a:lnTo>
                <a:lnTo>
                  <a:pt x="402" y="200"/>
                </a:lnTo>
                <a:lnTo>
                  <a:pt x="404" y="191"/>
                </a:lnTo>
                <a:lnTo>
                  <a:pt x="402" y="183"/>
                </a:lnTo>
                <a:lnTo>
                  <a:pt x="390" y="167"/>
                </a:lnTo>
                <a:lnTo>
                  <a:pt x="386" y="160"/>
                </a:lnTo>
                <a:lnTo>
                  <a:pt x="386" y="152"/>
                </a:lnTo>
                <a:lnTo>
                  <a:pt x="386" y="150"/>
                </a:lnTo>
                <a:lnTo>
                  <a:pt x="388" y="146"/>
                </a:lnTo>
                <a:lnTo>
                  <a:pt x="390" y="144"/>
                </a:lnTo>
                <a:lnTo>
                  <a:pt x="392" y="143"/>
                </a:lnTo>
                <a:lnTo>
                  <a:pt x="398" y="139"/>
                </a:lnTo>
                <a:lnTo>
                  <a:pt x="398" y="137"/>
                </a:lnTo>
                <a:lnTo>
                  <a:pt x="398" y="133"/>
                </a:lnTo>
                <a:lnTo>
                  <a:pt x="398" y="129"/>
                </a:lnTo>
                <a:lnTo>
                  <a:pt x="398" y="125"/>
                </a:lnTo>
                <a:lnTo>
                  <a:pt x="398" y="123"/>
                </a:lnTo>
                <a:lnTo>
                  <a:pt x="390" y="116"/>
                </a:lnTo>
                <a:lnTo>
                  <a:pt x="388" y="112"/>
                </a:lnTo>
                <a:lnTo>
                  <a:pt x="394" y="112"/>
                </a:lnTo>
                <a:lnTo>
                  <a:pt x="413" y="114"/>
                </a:lnTo>
                <a:lnTo>
                  <a:pt x="417" y="114"/>
                </a:lnTo>
                <a:lnTo>
                  <a:pt x="415" y="114"/>
                </a:lnTo>
                <a:lnTo>
                  <a:pt x="413" y="123"/>
                </a:lnTo>
                <a:lnTo>
                  <a:pt x="411" y="125"/>
                </a:lnTo>
                <a:lnTo>
                  <a:pt x="411" y="127"/>
                </a:lnTo>
                <a:lnTo>
                  <a:pt x="413" y="131"/>
                </a:lnTo>
                <a:lnTo>
                  <a:pt x="413" y="133"/>
                </a:lnTo>
                <a:lnTo>
                  <a:pt x="415" y="135"/>
                </a:lnTo>
                <a:lnTo>
                  <a:pt x="417" y="137"/>
                </a:lnTo>
                <a:lnTo>
                  <a:pt x="421" y="137"/>
                </a:lnTo>
                <a:lnTo>
                  <a:pt x="428" y="137"/>
                </a:lnTo>
                <a:lnTo>
                  <a:pt x="430" y="137"/>
                </a:lnTo>
                <a:lnTo>
                  <a:pt x="432" y="135"/>
                </a:lnTo>
                <a:lnTo>
                  <a:pt x="434" y="133"/>
                </a:lnTo>
                <a:lnTo>
                  <a:pt x="436" y="131"/>
                </a:lnTo>
                <a:lnTo>
                  <a:pt x="448" y="118"/>
                </a:lnTo>
                <a:lnTo>
                  <a:pt x="450" y="112"/>
                </a:lnTo>
                <a:lnTo>
                  <a:pt x="452" y="112"/>
                </a:lnTo>
                <a:lnTo>
                  <a:pt x="453" y="112"/>
                </a:lnTo>
                <a:lnTo>
                  <a:pt x="469" y="112"/>
                </a:lnTo>
                <a:lnTo>
                  <a:pt x="478" y="110"/>
                </a:lnTo>
                <a:lnTo>
                  <a:pt x="480" y="110"/>
                </a:lnTo>
                <a:lnTo>
                  <a:pt x="486" y="110"/>
                </a:lnTo>
                <a:lnTo>
                  <a:pt x="500" y="108"/>
                </a:lnTo>
                <a:lnTo>
                  <a:pt x="503" y="108"/>
                </a:lnTo>
                <a:lnTo>
                  <a:pt x="509" y="108"/>
                </a:lnTo>
                <a:lnTo>
                  <a:pt x="513" y="108"/>
                </a:lnTo>
                <a:lnTo>
                  <a:pt x="582" y="108"/>
                </a:lnTo>
                <a:lnTo>
                  <a:pt x="601" y="108"/>
                </a:lnTo>
                <a:lnTo>
                  <a:pt x="620" y="110"/>
                </a:lnTo>
                <a:lnTo>
                  <a:pt x="632" y="110"/>
                </a:lnTo>
                <a:lnTo>
                  <a:pt x="644" y="110"/>
                </a:lnTo>
                <a:lnTo>
                  <a:pt x="655" y="110"/>
                </a:lnTo>
                <a:lnTo>
                  <a:pt x="657" y="110"/>
                </a:lnTo>
                <a:lnTo>
                  <a:pt x="711" y="110"/>
                </a:lnTo>
                <a:lnTo>
                  <a:pt x="715" y="110"/>
                </a:lnTo>
                <a:lnTo>
                  <a:pt x="716" y="110"/>
                </a:lnTo>
                <a:lnTo>
                  <a:pt x="722" y="110"/>
                </a:lnTo>
                <a:lnTo>
                  <a:pt x="724" y="110"/>
                </a:lnTo>
                <a:lnTo>
                  <a:pt x="726" y="110"/>
                </a:lnTo>
                <a:lnTo>
                  <a:pt x="732" y="110"/>
                </a:lnTo>
                <a:lnTo>
                  <a:pt x="743" y="110"/>
                </a:lnTo>
                <a:lnTo>
                  <a:pt x="749" y="110"/>
                </a:lnTo>
                <a:lnTo>
                  <a:pt x="753" y="110"/>
                </a:lnTo>
                <a:lnTo>
                  <a:pt x="805" y="110"/>
                </a:lnTo>
                <a:lnTo>
                  <a:pt x="811" y="112"/>
                </a:lnTo>
                <a:lnTo>
                  <a:pt x="814" y="110"/>
                </a:lnTo>
                <a:lnTo>
                  <a:pt x="822" y="110"/>
                </a:lnTo>
                <a:lnTo>
                  <a:pt x="905" y="110"/>
                </a:lnTo>
                <a:lnTo>
                  <a:pt x="916" y="110"/>
                </a:lnTo>
                <a:lnTo>
                  <a:pt x="918" y="110"/>
                </a:lnTo>
                <a:lnTo>
                  <a:pt x="974" y="112"/>
                </a:lnTo>
                <a:lnTo>
                  <a:pt x="1001" y="112"/>
                </a:lnTo>
                <a:lnTo>
                  <a:pt x="1010" y="112"/>
                </a:lnTo>
                <a:lnTo>
                  <a:pt x="1074" y="112"/>
                </a:lnTo>
                <a:lnTo>
                  <a:pt x="1076" y="112"/>
                </a:lnTo>
                <a:lnTo>
                  <a:pt x="1112" y="114"/>
                </a:lnTo>
                <a:lnTo>
                  <a:pt x="1122" y="114"/>
                </a:lnTo>
                <a:lnTo>
                  <a:pt x="1124" y="114"/>
                </a:lnTo>
                <a:lnTo>
                  <a:pt x="1135" y="114"/>
                </a:lnTo>
                <a:lnTo>
                  <a:pt x="1137" y="114"/>
                </a:lnTo>
                <a:lnTo>
                  <a:pt x="1139" y="114"/>
                </a:lnTo>
                <a:lnTo>
                  <a:pt x="1147" y="104"/>
                </a:lnTo>
                <a:lnTo>
                  <a:pt x="1147" y="96"/>
                </a:lnTo>
                <a:lnTo>
                  <a:pt x="1148" y="93"/>
                </a:lnTo>
                <a:lnTo>
                  <a:pt x="1148" y="87"/>
                </a:lnTo>
                <a:lnTo>
                  <a:pt x="1148" y="71"/>
                </a:lnTo>
                <a:lnTo>
                  <a:pt x="1147" y="66"/>
                </a:lnTo>
                <a:lnTo>
                  <a:pt x="1145" y="58"/>
                </a:lnTo>
                <a:lnTo>
                  <a:pt x="1143" y="47"/>
                </a:lnTo>
                <a:lnTo>
                  <a:pt x="1141" y="37"/>
                </a:lnTo>
                <a:lnTo>
                  <a:pt x="1137" y="31"/>
                </a:lnTo>
                <a:lnTo>
                  <a:pt x="1137" y="25"/>
                </a:lnTo>
                <a:lnTo>
                  <a:pt x="1137" y="24"/>
                </a:lnTo>
                <a:lnTo>
                  <a:pt x="1133" y="16"/>
                </a:lnTo>
                <a:lnTo>
                  <a:pt x="1131" y="8"/>
                </a:lnTo>
                <a:lnTo>
                  <a:pt x="1129" y="0"/>
                </a:lnTo>
                <a:lnTo>
                  <a:pt x="1137" y="0"/>
                </a:lnTo>
                <a:lnTo>
                  <a:pt x="1164" y="0"/>
                </a:lnTo>
                <a:lnTo>
                  <a:pt x="1168" y="0"/>
                </a:lnTo>
                <a:lnTo>
                  <a:pt x="1187" y="2"/>
                </a:lnTo>
                <a:lnTo>
                  <a:pt x="1208" y="4"/>
                </a:lnTo>
                <a:lnTo>
                  <a:pt x="1216" y="6"/>
                </a:lnTo>
                <a:lnTo>
                  <a:pt x="1243" y="8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05"/>
          <p:cNvSpPr>
            <a:spLocks/>
          </p:cNvSpPr>
          <p:nvPr/>
        </p:nvSpPr>
        <p:spPr bwMode="auto">
          <a:xfrm>
            <a:off x="395536" y="2253597"/>
            <a:ext cx="4877810" cy="1175403"/>
          </a:xfrm>
          <a:custGeom>
            <a:avLst/>
            <a:gdLst>
              <a:gd name="T0" fmla="*/ 1897 w 4374"/>
              <a:gd name="T1" fmla="*/ 25 h 1054"/>
              <a:gd name="T2" fmla="*/ 2460 w 4374"/>
              <a:gd name="T3" fmla="*/ 37 h 1054"/>
              <a:gd name="T4" fmla="*/ 2821 w 4374"/>
              <a:gd name="T5" fmla="*/ 47 h 1054"/>
              <a:gd name="T6" fmla="*/ 3360 w 4374"/>
              <a:gd name="T7" fmla="*/ 48 h 1054"/>
              <a:gd name="T8" fmla="*/ 3453 w 4374"/>
              <a:gd name="T9" fmla="*/ 50 h 1054"/>
              <a:gd name="T10" fmla="*/ 3575 w 4374"/>
              <a:gd name="T11" fmla="*/ 52 h 1054"/>
              <a:gd name="T12" fmla="*/ 3700 w 4374"/>
              <a:gd name="T13" fmla="*/ 52 h 1054"/>
              <a:gd name="T14" fmla="*/ 3802 w 4374"/>
              <a:gd name="T15" fmla="*/ 52 h 1054"/>
              <a:gd name="T16" fmla="*/ 3886 w 4374"/>
              <a:gd name="T17" fmla="*/ 52 h 1054"/>
              <a:gd name="T18" fmla="*/ 3963 w 4374"/>
              <a:gd name="T19" fmla="*/ 52 h 1054"/>
              <a:gd name="T20" fmla="*/ 4077 w 4374"/>
              <a:gd name="T21" fmla="*/ 52 h 1054"/>
              <a:gd name="T22" fmla="*/ 4151 w 4374"/>
              <a:gd name="T23" fmla="*/ 52 h 1054"/>
              <a:gd name="T24" fmla="*/ 4240 w 4374"/>
              <a:gd name="T25" fmla="*/ 39 h 1054"/>
              <a:gd name="T26" fmla="*/ 4353 w 4374"/>
              <a:gd name="T27" fmla="*/ 41 h 1054"/>
              <a:gd name="T28" fmla="*/ 4347 w 4374"/>
              <a:gd name="T29" fmla="*/ 89 h 1054"/>
              <a:gd name="T30" fmla="*/ 4340 w 4374"/>
              <a:gd name="T31" fmla="*/ 141 h 1054"/>
              <a:gd name="T32" fmla="*/ 4334 w 4374"/>
              <a:gd name="T33" fmla="*/ 194 h 1054"/>
              <a:gd name="T34" fmla="*/ 4313 w 4374"/>
              <a:gd name="T35" fmla="*/ 210 h 1054"/>
              <a:gd name="T36" fmla="*/ 4263 w 4374"/>
              <a:gd name="T37" fmla="*/ 219 h 1054"/>
              <a:gd name="T38" fmla="*/ 4205 w 4374"/>
              <a:gd name="T39" fmla="*/ 300 h 1054"/>
              <a:gd name="T40" fmla="*/ 4153 w 4374"/>
              <a:gd name="T41" fmla="*/ 359 h 1054"/>
              <a:gd name="T42" fmla="*/ 4102 w 4374"/>
              <a:gd name="T43" fmla="*/ 335 h 1054"/>
              <a:gd name="T44" fmla="*/ 4030 w 4374"/>
              <a:gd name="T45" fmla="*/ 350 h 1054"/>
              <a:gd name="T46" fmla="*/ 3956 w 4374"/>
              <a:gd name="T47" fmla="*/ 425 h 1054"/>
              <a:gd name="T48" fmla="*/ 3904 w 4374"/>
              <a:gd name="T49" fmla="*/ 446 h 1054"/>
              <a:gd name="T50" fmla="*/ 3892 w 4374"/>
              <a:gd name="T51" fmla="*/ 402 h 1054"/>
              <a:gd name="T52" fmla="*/ 3842 w 4374"/>
              <a:gd name="T53" fmla="*/ 402 h 1054"/>
              <a:gd name="T54" fmla="*/ 3798 w 4374"/>
              <a:gd name="T55" fmla="*/ 436 h 1054"/>
              <a:gd name="T56" fmla="*/ 3769 w 4374"/>
              <a:gd name="T57" fmla="*/ 461 h 1054"/>
              <a:gd name="T58" fmla="*/ 3735 w 4374"/>
              <a:gd name="T59" fmla="*/ 475 h 1054"/>
              <a:gd name="T60" fmla="*/ 3729 w 4374"/>
              <a:gd name="T61" fmla="*/ 525 h 1054"/>
              <a:gd name="T62" fmla="*/ 3696 w 4374"/>
              <a:gd name="T63" fmla="*/ 565 h 1054"/>
              <a:gd name="T64" fmla="*/ 3639 w 4374"/>
              <a:gd name="T65" fmla="*/ 565 h 1054"/>
              <a:gd name="T66" fmla="*/ 3585 w 4374"/>
              <a:gd name="T67" fmla="*/ 596 h 1054"/>
              <a:gd name="T68" fmla="*/ 3543 w 4374"/>
              <a:gd name="T69" fmla="*/ 634 h 1054"/>
              <a:gd name="T70" fmla="*/ 3491 w 4374"/>
              <a:gd name="T71" fmla="*/ 659 h 1054"/>
              <a:gd name="T72" fmla="*/ 3439 w 4374"/>
              <a:gd name="T73" fmla="*/ 695 h 1054"/>
              <a:gd name="T74" fmla="*/ 3374 w 4374"/>
              <a:gd name="T75" fmla="*/ 694 h 1054"/>
              <a:gd name="T76" fmla="*/ 3312 w 4374"/>
              <a:gd name="T77" fmla="*/ 697 h 1054"/>
              <a:gd name="T78" fmla="*/ 3237 w 4374"/>
              <a:gd name="T79" fmla="*/ 736 h 1054"/>
              <a:gd name="T80" fmla="*/ 3189 w 4374"/>
              <a:gd name="T81" fmla="*/ 772 h 1054"/>
              <a:gd name="T82" fmla="*/ 3166 w 4374"/>
              <a:gd name="T83" fmla="*/ 830 h 1054"/>
              <a:gd name="T84" fmla="*/ 3105 w 4374"/>
              <a:gd name="T85" fmla="*/ 893 h 1054"/>
              <a:gd name="T86" fmla="*/ 3036 w 4374"/>
              <a:gd name="T87" fmla="*/ 930 h 1054"/>
              <a:gd name="T88" fmla="*/ 2996 w 4374"/>
              <a:gd name="T89" fmla="*/ 1053 h 1054"/>
              <a:gd name="T90" fmla="*/ 2581 w 4374"/>
              <a:gd name="T91" fmla="*/ 1054 h 1054"/>
              <a:gd name="T92" fmla="*/ 2312 w 4374"/>
              <a:gd name="T93" fmla="*/ 1053 h 1054"/>
              <a:gd name="T94" fmla="*/ 1438 w 4374"/>
              <a:gd name="T95" fmla="*/ 1043 h 1054"/>
              <a:gd name="T96" fmla="*/ 795 w 4374"/>
              <a:gd name="T97" fmla="*/ 1047 h 1054"/>
              <a:gd name="T98" fmla="*/ 77 w 4374"/>
              <a:gd name="T99" fmla="*/ 1047 h 1054"/>
              <a:gd name="T100" fmla="*/ 81 w 4374"/>
              <a:gd name="T101" fmla="*/ 964 h 1054"/>
              <a:gd name="T102" fmla="*/ 115 w 4374"/>
              <a:gd name="T103" fmla="*/ 903 h 1054"/>
              <a:gd name="T104" fmla="*/ 115 w 4374"/>
              <a:gd name="T105" fmla="*/ 811 h 1054"/>
              <a:gd name="T106" fmla="*/ 119 w 4374"/>
              <a:gd name="T107" fmla="*/ 784 h 1054"/>
              <a:gd name="T108" fmla="*/ 179 w 4374"/>
              <a:gd name="T109" fmla="*/ 715 h 1054"/>
              <a:gd name="T110" fmla="*/ 219 w 4374"/>
              <a:gd name="T111" fmla="*/ 659 h 1054"/>
              <a:gd name="T112" fmla="*/ 252 w 4374"/>
              <a:gd name="T113" fmla="*/ 573 h 1054"/>
              <a:gd name="T114" fmla="*/ 290 w 4374"/>
              <a:gd name="T115" fmla="*/ 484 h 1054"/>
              <a:gd name="T116" fmla="*/ 302 w 4374"/>
              <a:gd name="T117" fmla="*/ 427 h 1054"/>
              <a:gd name="T118" fmla="*/ 323 w 4374"/>
              <a:gd name="T119" fmla="*/ 267 h 1054"/>
              <a:gd name="T120" fmla="*/ 386 w 4374"/>
              <a:gd name="T121" fmla="*/ 152 h 1054"/>
              <a:gd name="T122" fmla="*/ 509 w 4374"/>
              <a:gd name="T123" fmla="*/ 108 h 1054"/>
              <a:gd name="T124" fmla="*/ 1148 w 4374"/>
              <a:gd name="T125" fmla="*/ 87 h 1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74" h="1054">
                <a:moveTo>
                  <a:pt x="1243" y="8"/>
                </a:moveTo>
                <a:lnTo>
                  <a:pt x="1241" y="27"/>
                </a:lnTo>
                <a:lnTo>
                  <a:pt x="1256" y="27"/>
                </a:lnTo>
                <a:lnTo>
                  <a:pt x="1281" y="27"/>
                </a:lnTo>
                <a:lnTo>
                  <a:pt x="1319" y="25"/>
                </a:lnTo>
                <a:lnTo>
                  <a:pt x="1329" y="25"/>
                </a:lnTo>
                <a:lnTo>
                  <a:pt x="1335" y="25"/>
                </a:lnTo>
                <a:lnTo>
                  <a:pt x="1337" y="25"/>
                </a:lnTo>
                <a:lnTo>
                  <a:pt x="1346" y="25"/>
                </a:lnTo>
                <a:lnTo>
                  <a:pt x="1388" y="24"/>
                </a:lnTo>
                <a:lnTo>
                  <a:pt x="1400" y="24"/>
                </a:lnTo>
                <a:lnTo>
                  <a:pt x="1431" y="24"/>
                </a:lnTo>
                <a:lnTo>
                  <a:pt x="1450" y="24"/>
                </a:lnTo>
                <a:lnTo>
                  <a:pt x="1456" y="24"/>
                </a:lnTo>
                <a:lnTo>
                  <a:pt x="1461" y="24"/>
                </a:lnTo>
                <a:lnTo>
                  <a:pt x="1490" y="24"/>
                </a:lnTo>
                <a:lnTo>
                  <a:pt x="1500" y="24"/>
                </a:lnTo>
                <a:lnTo>
                  <a:pt x="1502" y="24"/>
                </a:lnTo>
                <a:lnTo>
                  <a:pt x="1504" y="22"/>
                </a:lnTo>
                <a:lnTo>
                  <a:pt x="1563" y="22"/>
                </a:lnTo>
                <a:lnTo>
                  <a:pt x="1569" y="22"/>
                </a:lnTo>
                <a:lnTo>
                  <a:pt x="1584" y="22"/>
                </a:lnTo>
                <a:lnTo>
                  <a:pt x="1590" y="22"/>
                </a:lnTo>
                <a:lnTo>
                  <a:pt x="1594" y="22"/>
                </a:lnTo>
                <a:lnTo>
                  <a:pt x="1613" y="22"/>
                </a:lnTo>
                <a:lnTo>
                  <a:pt x="1627" y="22"/>
                </a:lnTo>
                <a:lnTo>
                  <a:pt x="1640" y="22"/>
                </a:lnTo>
                <a:lnTo>
                  <a:pt x="1676" y="20"/>
                </a:lnTo>
                <a:lnTo>
                  <a:pt x="1680" y="20"/>
                </a:lnTo>
                <a:lnTo>
                  <a:pt x="1684" y="20"/>
                </a:lnTo>
                <a:lnTo>
                  <a:pt x="1707" y="20"/>
                </a:lnTo>
                <a:lnTo>
                  <a:pt x="1744" y="20"/>
                </a:lnTo>
                <a:lnTo>
                  <a:pt x="1749" y="20"/>
                </a:lnTo>
                <a:lnTo>
                  <a:pt x="1790" y="18"/>
                </a:lnTo>
                <a:lnTo>
                  <a:pt x="1822" y="18"/>
                </a:lnTo>
                <a:lnTo>
                  <a:pt x="1832" y="18"/>
                </a:lnTo>
                <a:lnTo>
                  <a:pt x="1878" y="16"/>
                </a:lnTo>
                <a:lnTo>
                  <a:pt x="1888" y="24"/>
                </a:lnTo>
                <a:lnTo>
                  <a:pt x="1892" y="27"/>
                </a:lnTo>
                <a:lnTo>
                  <a:pt x="1897" y="25"/>
                </a:lnTo>
                <a:lnTo>
                  <a:pt x="1897" y="20"/>
                </a:lnTo>
                <a:lnTo>
                  <a:pt x="1899" y="22"/>
                </a:lnTo>
                <a:lnTo>
                  <a:pt x="1901" y="22"/>
                </a:lnTo>
                <a:lnTo>
                  <a:pt x="1901" y="24"/>
                </a:lnTo>
                <a:lnTo>
                  <a:pt x="1918" y="16"/>
                </a:lnTo>
                <a:lnTo>
                  <a:pt x="1920" y="16"/>
                </a:lnTo>
                <a:lnTo>
                  <a:pt x="1968" y="16"/>
                </a:lnTo>
                <a:lnTo>
                  <a:pt x="2005" y="18"/>
                </a:lnTo>
                <a:lnTo>
                  <a:pt x="2020" y="20"/>
                </a:lnTo>
                <a:lnTo>
                  <a:pt x="2024" y="20"/>
                </a:lnTo>
                <a:lnTo>
                  <a:pt x="2041" y="22"/>
                </a:lnTo>
                <a:lnTo>
                  <a:pt x="2053" y="22"/>
                </a:lnTo>
                <a:lnTo>
                  <a:pt x="2072" y="24"/>
                </a:lnTo>
                <a:lnTo>
                  <a:pt x="2076" y="24"/>
                </a:lnTo>
                <a:lnTo>
                  <a:pt x="2118" y="25"/>
                </a:lnTo>
                <a:lnTo>
                  <a:pt x="2128" y="27"/>
                </a:lnTo>
                <a:lnTo>
                  <a:pt x="2189" y="31"/>
                </a:lnTo>
                <a:lnTo>
                  <a:pt x="2216" y="31"/>
                </a:lnTo>
                <a:lnTo>
                  <a:pt x="2264" y="35"/>
                </a:lnTo>
                <a:lnTo>
                  <a:pt x="2281" y="35"/>
                </a:lnTo>
                <a:lnTo>
                  <a:pt x="2283" y="35"/>
                </a:lnTo>
                <a:lnTo>
                  <a:pt x="2331" y="37"/>
                </a:lnTo>
                <a:lnTo>
                  <a:pt x="2339" y="37"/>
                </a:lnTo>
                <a:lnTo>
                  <a:pt x="2343" y="37"/>
                </a:lnTo>
                <a:lnTo>
                  <a:pt x="2358" y="37"/>
                </a:lnTo>
                <a:lnTo>
                  <a:pt x="2375" y="37"/>
                </a:lnTo>
                <a:lnTo>
                  <a:pt x="2377" y="37"/>
                </a:lnTo>
                <a:lnTo>
                  <a:pt x="2379" y="37"/>
                </a:lnTo>
                <a:lnTo>
                  <a:pt x="2383" y="39"/>
                </a:lnTo>
                <a:lnTo>
                  <a:pt x="2385" y="39"/>
                </a:lnTo>
                <a:lnTo>
                  <a:pt x="2389" y="39"/>
                </a:lnTo>
                <a:lnTo>
                  <a:pt x="2402" y="39"/>
                </a:lnTo>
                <a:lnTo>
                  <a:pt x="2416" y="39"/>
                </a:lnTo>
                <a:lnTo>
                  <a:pt x="2420" y="39"/>
                </a:lnTo>
                <a:lnTo>
                  <a:pt x="2423" y="39"/>
                </a:lnTo>
                <a:lnTo>
                  <a:pt x="2427" y="39"/>
                </a:lnTo>
                <a:lnTo>
                  <a:pt x="2433" y="39"/>
                </a:lnTo>
                <a:lnTo>
                  <a:pt x="2435" y="39"/>
                </a:lnTo>
                <a:lnTo>
                  <a:pt x="2441" y="39"/>
                </a:lnTo>
                <a:lnTo>
                  <a:pt x="2460" y="37"/>
                </a:lnTo>
                <a:lnTo>
                  <a:pt x="2473" y="37"/>
                </a:lnTo>
                <a:lnTo>
                  <a:pt x="2493" y="35"/>
                </a:lnTo>
                <a:lnTo>
                  <a:pt x="2494" y="35"/>
                </a:lnTo>
                <a:lnTo>
                  <a:pt x="2502" y="35"/>
                </a:lnTo>
                <a:lnTo>
                  <a:pt x="2504" y="35"/>
                </a:lnTo>
                <a:lnTo>
                  <a:pt x="2514" y="33"/>
                </a:lnTo>
                <a:lnTo>
                  <a:pt x="2516" y="33"/>
                </a:lnTo>
                <a:lnTo>
                  <a:pt x="2519" y="33"/>
                </a:lnTo>
                <a:lnTo>
                  <a:pt x="2521" y="33"/>
                </a:lnTo>
                <a:lnTo>
                  <a:pt x="2529" y="33"/>
                </a:lnTo>
                <a:lnTo>
                  <a:pt x="2531" y="33"/>
                </a:lnTo>
                <a:lnTo>
                  <a:pt x="2541" y="31"/>
                </a:lnTo>
                <a:lnTo>
                  <a:pt x="2542" y="31"/>
                </a:lnTo>
                <a:lnTo>
                  <a:pt x="2546" y="31"/>
                </a:lnTo>
                <a:lnTo>
                  <a:pt x="2556" y="33"/>
                </a:lnTo>
                <a:lnTo>
                  <a:pt x="2560" y="33"/>
                </a:lnTo>
                <a:lnTo>
                  <a:pt x="2564" y="33"/>
                </a:lnTo>
                <a:lnTo>
                  <a:pt x="2565" y="33"/>
                </a:lnTo>
                <a:lnTo>
                  <a:pt x="2569" y="33"/>
                </a:lnTo>
                <a:lnTo>
                  <a:pt x="2571" y="33"/>
                </a:lnTo>
                <a:lnTo>
                  <a:pt x="2573" y="33"/>
                </a:lnTo>
                <a:lnTo>
                  <a:pt x="2575" y="33"/>
                </a:lnTo>
                <a:lnTo>
                  <a:pt x="2585" y="33"/>
                </a:lnTo>
                <a:lnTo>
                  <a:pt x="2587" y="33"/>
                </a:lnTo>
                <a:lnTo>
                  <a:pt x="2594" y="33"/>
                </a:lnTo>
                <a:lnTo>
                  <a:pt x="2596" y="33"/>
                </a:lnTo>
                <a:lnTo>
                  <a:pt x="2602" y="33"/>
                </a:lnTo>
                <a:lnTo>
                  <a:pt x="2637" y="35"/>
                </a:lnTo>
                <a:lnTo>
                  <a:pt x="2665" y="37"/>
                </a:lnTo>
                <a:lnTo>
                  <a:pt x="2694" y="39"/>
                </a:lnTo>
                <a:lnTo>
                  <a:pt x="2711" y="41"/>
                </a:lnTo>
                <a:lnTo>
                  <a:pt x="2740" y="43"/>
                </a:lnTo>
                <a:lnTo>
                  <a:pt x="2757" y="45"/>
                </a:lnTo>
                <a:lnTo>
                  <a:pt x="2759" y="45"/>
                </a:lnTo>
                <a:lnTo>
                  <a:pt x="2763" y="47"/>
                </a:lnTo>
                <a:lnTo>
                  <a:pt x="2767" y="45"/>
                </a:lnTo>
                <a:lnTo>
                  <a:pt x="2788" y="47"/>
                </a:lnTo>
                <a:lnTo>
                  <a:pt x="2792" y="47"/>
                </a:lnTo>
                <a:lnTo>
                  <a:pt x="2811" y="47"/>
                </a:lnTo>
                <a:lnTo>
                  <a:pt x="2821" y="47"/>
                </a:lnTo>
                <a:lnTo>
                  <a:pt x="2880" y="50"/>
                </a:lnTo>
                <a:lnTo>
                  <a:pt x="2911" y="50"/>
                </a:lnTo>
                <a:lnTo>
                  <a:pt x="2923" y="50"/>
                </a:lnTo>
                <a:lnTo>
                  <a:pt x="2930" y="50"/>
                </a:lnTo>
                <a:lnTo>
                  <a:pt x="2932" y="50"/>
                </a:lnTo>
                <a:lnTo>
                  <a:pt x="2953" y="50"/>
                </a:lnTo>
                <a:lnTo>
                  <a:pt x="2961" y="50"/>
                </a:lnTo>
                <a:lnTo>
                  <a:pt x="2963" y="50"/>
                </a:lnTo>
                <a:lnTo>
                  <a:pt x="2980" y="52"/>
                </a:lnTo>
                <a:lnTo>
                  <a:pt x="3049" y="54"/>
                </a:lnTo>
                <a:lnTo>
                  <a:pt x="3053" y="54"/>
                </a:lnTo>
                <a:lnTo>
                  <a:pt x="3070" y="54"/>
                </a:lnTo>
                <a:lnTo>
                  <a:pt x="3118" y="54"/>
                </a:lnTo>
                <a:lnTo>
                  <a:pt x="3120" y="54"/>
                </a:lnTo>
                <a:lnTo>
                  <a:pt x="3122" y="54"/>
                </a:lnTo>
                <a:lnTo>
                  <a:pt x="3132" y="54"/>
                </a:lnTo>
                <a:lnTo>
                  <a:pt x="3136" y="54"/>
                </a:lnTo>
                <a:lnTo>
                  <a:pt x="3141" y="54"/>
                </a:lnTo>
                <a:lnTo>
                  <a:pt x="3180" y="54"/>
                </a:lnTo>
                <a:lnTo>
                  <a:pt x="3186" y="54"/>
                </a:lnTo>
                <a:lnTo>
                  <a:pt x="3220" y="56"/>
                </a:lnTo>
                <a:lnTo>
                  <a:pt x="3234" y="56"/>
                </a:lnTo>
                <a:lnTo>
                  <a:pt x="3237" y="56"/>
                </a:lnTo>
                <a:lnTo>
                  <a:pt x="3239" y="56"/>
                </a:lnTo>
                <a:lnTo>
                  <a:pt x="3259" y="58"/>
                </a:lnTo>
                <a:lnTo>
                  <a:pt x="3326" y="60"/>
                </a:lnTo>
                <a:lnTo>
                  <a:pt x="3330" y="60"/>
                </a:lnTo>
                <a:lnTo>
                  <a:pt x="3341" y="60"/>
                </a:lnTo>
                <a:lnTo>
                  <a:pt x="3343" y="58"/>
                </a:lnTo>
                <a:lnTo>
                  <a:pt x="3343" y="56"/>
                </a:lnTo>
                <a:lnTo>
                  <a:pt x="3345" y="56"/>
                </a:lnTo>
                <a:lnTo>
                  <a:pt x="3345" y="54"/>
                </a:lnTo>
                <a:lnTo>
                  <a:pt x="3347" y="52"/>
                </a:lnTo>
                <a:lnTo>
                  <a:pt x="3349" y="50"/>
                </a:lnTo>
                <a:lnTo>
                  <a:pt x="3349" y="48"/>
                </a:lnTo>
                <a:lnTo>
                  <a:pt x="3351" y="48"/>
                </a:lnTo>
                <a:lnTo>
                  <a:pt x="3353" y="48"/>
                </a:lnTo>
                <a:lnTo>
                  <a:pt x="3357" y="48"/>
                </a:lnTo>
                <a:lnTo>
                  <a:pt x="3358" y="48"/>
                </a:lnTo>
                <a:lnTo>
                  <a:pt x="3360" y="48"/>
                </a:lnTo>
                <a:lnTo>
                  <a:pt x="3362" y="48"/>
                </a:lnTo>
                <a:lnTo>
                  <a:pt x="3364" y="48"/>
                </a:lnTo>
                <a:lnTo>
                  <a:pt x="3366" y="48"/>
                </a:lnTo>
                <a:lnTo>
                  <a:pt x="3368" y="48"/>
                </a:lnTo>
                <a:lnTo>
                  <a:pt x="3370" y="48"/>
                </a:lnTo>
                <a:lnTo>
                  <a:pt x="3372" y="48"/>
                </a:lnTo>
                <a:lnTo>
                  <a:pt x="3372" y="50"/>
                </a:lnTo>
                <a:lnTo>
                  <a:pt x="3374" y="50"/>
                </a:lnTo>
                <a:lnTo>
                  <a:pt x="3376" y="50"/>
                </a:lnTo>
                <a:lnTo>
                  <a:pt x="3380" y="50"/>
                </a:lnTo>
                <a:lnTo>
                  <a:pt x="3381" y="50"/>
                </a:lnTo>
                <a:lnTo>
                  <a:pt x="3383" y="50"/>
                </a:lnTo>
                <a:lnTo>
                  <a:pt x="3385" y="50"/>
                </a:lnTo>
                <a:lnTo>
                  <a:pt x="3387" y="50"/>
                </a:lnTo>
                <a:lnTo>
                  <a:pt x="3389" y="50"/>
                </a:lnTo>
                <a:lnTo>
                  <a:pt x="3391" y="50"/>
                </a:lnTo>
                <a:lnTo>
                  <a:pt x="3395" y="50"/>
                </a:lnTo>
                <a:lnTo>
                  <a:pt x="3397" y="50"/>
                </a:lnTo>
                <a:lnTo>
                  <a:pt x="3401" y="50"/>
                </a:lnTo>
                <a:lnTo>
                  <a:pt x="3403" y="50"/>
                </a:lnTo>
                <a:lnTo>
                  <a:pt x="3405" y="50"/>
                </a:lnTo>
                <a:lnTo>
                  <a:pt x="3406" y="50"/>
                </a:lnTo>
                <a:lnTo>
                  <a:pt x="3408" y="50"/>
                </a:lnTo>
                <a:lnTo>
                  <a:pt x="3412" y="50"/>
                </a:lnTo>
                <a:lnTo>
                  <a:pt x="3414" y="50"/>
                </a:lnTo>
                <a:lnTo>
                  <a:pt x="3416" y="50"/>
                </a:lnTo>
                <a:lnTo>
                  <a:pt x="3418" y="50"/>
                </a:lnTo>
                <a:lnTo>
                  <a:pt x="3420" y="50"/>
                </a:lnTo>
                <a:lnTo>
                  <a:pt x="3422" y="50"/>
                </a:lnTo>
                <a:lnTo>
                  <a:pt x="3426" y="50"/>
                </a:lnTo>
                <a:lnTo>
                  <a:pt x="3428" y="50"/>
                </a:lnTo>
                <a:lnTo>
                  <a:pt x="3435" y="50"/>
                </a:lnTo>
                <a:lnTo>
                  <a:pt x="3437" y="50"/>
                </a:lnTo>
                <a:lnTo>
                  <a:pt x="3439" y="50"/>
                </a:lnTo>
                <a:lnTo>
                  <a:pt x="3441" y="50"/>
                </a:lnTo>
                <a:lnTo>
                  <a:pt x="3443" y="50"/>
                </a:lnTo>
                <a:lnTo>
                  <a:pt x="3445" y="50"/>
                </a:lnTo>
                <a:lnTo>
                  <a:pt x="3447" y="50"/>
                </a:lnTo>
                <a:lnTo>
                  <a:pt x="3449" y="50"/>
                </a:lnTo>
                <a:lnTo>
                  <a:pt x="3453" y="50"/>
                </a:lnTo>
                <a:lnTo>
                  <a:pt x="3458" y="50"/>
                </a:lnTo>
                <a:lnTo>
                  <a:pt x="3460" y="50"/>
                </a:lnTo>
                <a:lnTo>
                  <a:pt x="3462" y="50"/>
                </a:lnTo>
                <a:lnTo>
                  <a:pt x="3464" y="50"/>
                </a:lnTo>
                <a:lnTo>
                  <a:pt x="3466" y="50"/>
                </a:lnTo>
                <a:lnTo>
                  <a:pt x="3468" y="50"/>
                </a:lnTo>
                <a:lnTo>
                  <a:pt x="3470" y="50"/>
                </a:lnTo>
                <a:lnTo>
                  <a:pt x="3476" y="50"/>
                </a:lnTo>
                <a:lnTo>
                  <a:pt x="3481" y="50"/>
                </a:lnTo>
                <a:lnTo>
                  <a:pt x="3485" y="50"/>
                </a:lnTo>
                <a:lnTo>
                  <a:pt x="3495" y="50"/>
                </a:lnTo>
                <a:lnTo>
                  <a:pt x="3497" y="50"/>
                </a:lnTo>
                <a:lnTo>
                  <a:pt x="3501" y="50"/>
                </a:lnTo>
                <a:lnTo>
                  <a:pt x="3502" y="50"/>
                </a:lnTo>
                <a:lnTo>
                  <a:pt x="3508" y="50"/>
                </a:lnTo>
                <a:lnTo>
                  <a:pt x="3510" y="50"/>
                </a:lnTo>
                <a:lnTo>
                  <a:pt x="3516" y="50"/>
                </a:lnTo>
                <a:lnTo>
                  <a:pt x="3518" y="50"/>
                </a:lnTo>
                <a:lnTo>
                  <a:pt x="3520" y="50"/>
                </a:lnTo>
                <a:lnTo>
                  <a:pt x="3522" y="50"/>
                </a:lnTo>
                <a:lnTo>
                  <a:pt x="3524" y="50"/>
                </a:lnTo>
                <a:lnTo>
                  <a:pt x="3527" y="50"/>
                </a:lnTo>
                <a:lnTo>
                  <a:pt x="3531" y="50"/>
                </a:lnTo>
                <a:lnTo>
                  <a:pt x="3533" y="50"/>
                </a:lnTo>
                <a:lnTo>
                  <a:pt x="3535" y="50"/>
                </a:lnTo>
                <a:lnTo>
                  <a:pt x="3537" y="50"/>
                </a:lnTo>
                <a:lnTo>
                  <a:pt x="3541" y="50"/>
                </a:lnTo>
                <a:lnTo>
                  <a:pt x="3543" y="50"/>
                </a:lnTo>
                <a:lnTo>
                  <a:pt x="3545" y="50"/>
                </a:lnTo>
                <a:lnTo>
                  <a:pt x="3547" y="50"/>
                </a:lnTo>
                <a:lnTo>
                  <a:pt x="3550" y="50"/>
                </a:lnTo>
                <a:lnTo>
                  <a:pt x="3552" y="50"/>
                </a:lnTo>
                <a:lnTo>
                  <a:pt x="3558" y="52"/>
                </a:lnTo>
                <a:lnTo>
                  <a:pt x="3562" y="52"/>
                </a:lnTo>
                <a:lnTo>
                  <a:pt x="3564" y="52"/>
                </a:lnTo>
                <a:lnTo>
                  <a:pt x="3566" y="52"/>
                </a:lnTo>
                <a:lnTo>
                  <a:pt x="3568" y="52"/>
                </a:lnTo>
                <a:lnTo>
                  <a:pt x="3570" y="52"/>
                </a:lnTo>
                <a:lnTo>
                  <a:pt x="3572" y="52"/>
                </a:lnTo>
                <a:lnTo>
                  <a:pt x="3575" y="52"/>
                </a:lnTo>
                <a:lnTo>
                  <a:pt x="3577" y="52"/>
                </a:lnTo>
                <a:lnTo>
                  <a:pt x="3579" y="52"/>
                </a:lnTo>
                <a:lnTo>
                  <a:pt x="3583" y="52"/>
                </a:lnTo>
                <a:lnTo>
                  <a:pt x="3585" y="52"/>
                </a:lnTo>
                <a:lnTo>
                  <a:pt x="3589" y="52"/>
                </a:lnTo>
                <a:lnTo>
                  <a:pt x="3593" y="52"/>
                </a:lnTo>
                <a:lnTo>
                  <a:pt x="3597" y="52"/>
                </a:lnTo>
                <a:lnTo>
                  <a:pt x="3602" y="52"/>
                </a:lnTo>
                <a:lnTo>
                  <a:pt x="3608" y="52"/>
                </a:lnTo>
                <a:lnTo>
                  <a:pt x="3610" y="52"/>
                </a:lnTo>
                <a:lnTo>
                  <a:pt x="3612" y="52"/>
                </a:lnTo>
                <a:lnTo>
                  <a:pt x="3616" y="52"/>
                </a:lnTo>
                <a:lnTo>
                  <a:pt x="3618" y="52"/>
                </a:lnTo>
                <a:lnTo>
                  <a:pt x="3620" y="52"/>
                </a:lnTo>
                <a:lnTo>
                  <a:pt x="3622" y="52"/>
                </a:lnTo>
                <a:lnTo>
                  <a:pt x="3627" y="52"/>
                </a:lnTo>
                <a:lnTo>
                  <a:pt x="3631" y="52"/>
                </a:lnTo>
                <a:lnTo>
                  <a:pt x="3633" y="52"/>
                </a:lnTo>
                <a:lnTo>
                  <a:pt x="3637" y="52"/>
                </a:lnTo>
                <a:lnTo>
                  <a:pt x="3639" y="52"/>
                </a:lnTo>
                <a:lnTo>
                  <a:pt x="3652" y="52"/>
                </a:lnTo>
                <a:lnTo>
                  <a:pt x="3654" y="52"/>
                </a:lnTo>
                <a:lnTo>
                  <a:pt x="3656" y="52"/>
                </a:lnTo>
                <a:lnTo>
                  <a:pt x="3660" y="52"/>
                </a:lnTo>
                <a:lnTo>
                  <a:pt x="3662" y="52"/>
                </a:lnTo>
                <a:lnTo>
                  <a:pt x="3664" y="52"/>
                </a:lnTo>
                <a:lnTo>
                  <a:pt x="3671" y="52"/>
                </a:lnTo>
                <a:lnTo>
                  <a:pt x="3673" y="52"/>
                </a:lnTo>
                <a:lnTo>
                  <a:pt x="3675" y="52"/>
                </a:lnTo>
                <a:lnTo>
                  <a:pt x="3677" y="52"/>
                </a:lnTo>
                <a:lnTo>
                  <a:pt x="3679" y="52"/>
                </a:lnTo>
                <a:lnTo>
                  <a:pt x="3681" y="52"/>
                </a:lnTo>
                <a:lnTo>
                  <a:pt x="3687" y="52"/>
                </a:lnTo>
                <a:lnTo>
                  <a:pt x="3689" y="52"/>
                </a:lnTo>
                <a:lnTo>
                  <a:pt x="3691" y="52"/>
                </a:lnTo>
                <a:lnTo>
                  <a:pt x="3693" y="52"/>
                </a:lnTo>
                <a:lnTo>
                  <a:pt x="3694" y="52"/>
                </a:lnTo>
                <a:lnTo>
                  <a:pt x="3696" y="52"/>
                </a:lnTo>
                <a:lnTo>
                  <a:pt x="3698" y="52"/>
                </a:lnTo>
                <a:lnTo>
                  <a:pt x="3700" y="52"/>
                </a:lnTo>
                <a:lnTo>
                  <a:pt x="3702" y="52"/>
                </a:lnTo>
                <a:lnTo>
                  <a:pt x="3706" y="52"/>
                </a:lnTo>
                <a:lnTo>
                  <a:pt x="3708" y="52"/>
                </a:lnTo>
                <a:lnTo>
                  <a:pt x="3710" y="52"/>
                </a:lnTo>
                <a:lnTo>
                  <a:pt x="3712" y="52"/>
                </a:lnTo>
                <a:lnTo>
                  <a:pt x="3714" y="52"/>
                </a:lnTo>
                <a:lnTo>
                  <a:pt x="3718" y="52"/>
                </a:lnTo>
                <a:lnTo>
                  <a:pt x="3721" y="52"/>
                </a:lnTo>
                <a:lnTo>
                  <a:pt x="3725" y="52"/>
                </a:lnTo>
                <a:lnTo>
                  <a:pt x="3727" y="52"/>
                </a:lnTo>
                <a:lnTo>
                  <a:pt x="3729" y="52"/>
                </a:lnTo>
                <a:lnTo>
                  <a:pt x="3731" y="52"/>
                </a:lnTo>
                <a:lnTo>
                  <a:pt x="3733" y="52"/>
                </a:lnTo>
                <a:lnTo>
                  <a:pt x="3735" y="52"/>
                </a:lnTo>
                <a:lnTo>
                  <a:pt x="3737" y="52"/>
                </a:lnTo>
                <a:lnTo>
                  <a:pt x="3739" y="52"/>
                </a:lnTo>
                <a:lnTo>
                  <a:pt x="3742" y="52"/>
                </a:lnTo>
                <a:lnTo>
                  <a:pt x="3746" y="52"/>
                </a:lnTo>
                <a:lnTo>
                  <a:pt x="3748" y="52"/>
                </a:lnTo>
                <a:lnTo>
                  <a:pt x="3752" y="52"/>
                </a:lnTo>
                <a:lnTo>
                  <a:pt x="3754" y="52"/>
                </a:lnTo>
                <a:lnTo>
                  <a:pt x="3756" y="52"/>
                </a:lnTo>
                <a:lnTo>
                  <a:pt x="3762" y="52"/>
                </a:lnTo>
                <a:lnTo>
                  <a:pt x="3764" y="52"/>
                </a:lnTo>
                <a:lnTo>
                  <a:pt x="3766" y="52"/>
                </a:lnTo>
                <a:lnTo>
                  <a:pt x="3767" y="52"/>
                </a:lnTo>
                <a:lnTo>
                  <a:pt x="3769" y="52"/>
                </a:lnTo>
                <a:lnTo>
                  <a:pt x="3771" y="52"/>
                </a:lnTo>
                <a:lnTo>
                  <a:pt x="3773" y="52"/>
                </a:lnTo>
                <a:lnTo>
                  <a:pt x="3777" y="52"/>
                </a:lnTo>
                <a:lnTo>
                  <a:pt x="3781" y="52"/>
                </a:lnTo>
                <a:lnTo>
                  <a:pt x="3783" y="52"/>
                </a:lnTo>
                <a:lnTo>
                  <a:pt x="3785" y="52"/>
                </a:lnTo>
                <a:lnTo>
                  <a:pt x="3787" y="52"/>
                </a:lnTo>
                <a:lnTo>
                  <a:pt x="3790" y="52"/>
                </a:lnTo>
                <a:lnTo>
                  <a:pt x="3792" y="52"/>
                </a:lnTo>
                <a:lnTo>
                  <a:pt x="3794" y="52"/>
                </a:lnTo>
                <a:lnTo>
                  <a:pt x="3796" y="52"/>
                </a:lnTo>
                <a:lnTo>
                  <a:pt x="3798" y="52"/>
                </a:lnTo>
                <a:lnTo>
                  <a:pt x="3802" y="52"/>
                </a:lnTo>
                <a:lnTo>
                  <a:pt x="3806" y="52"/>
                </a:lnTo>
                <a:lnTo>
                  <a:pt x="3808" y="52"/>
                </a:lnTo>
                <a:lnTo>
                  <a:pt x="3810" y="52"/>
                </a:lnTo>
                <a:lnTo>
                  <a:pt x="3812" y="52"/>
                </a:lnTo>
                <a:lnTo>
                  <a:pt x="3814" y="52"/>
                </a:lnTo>
                <a:lnTo>
                  <a:pt x="3815" y="52"/>
                </a:lnTo>
                <a:lnTo>
                  <a:pt x="3817" y="52"/>
                </a:lnTo>
                <a:lnTo>
                  <a:pt x="3819" y="52"/>
                </a:lnTo>
                <a:lnTo>
                  <a:pt x="3821" y="52"/>
                </a:lnTo>
                <a:lnTo>
                  <a:pt x="3823" y="52"/>
                </a:lnTo>
                <a:lnTo>
                  <a:pt x="3825" y="52"/>
                </a:lnTo>
                <a:lnTo>
                  <a:pt x="3829" y="52"/>
                </a:lnTo>
                <a:lnTo>
                  <a:pt x="3831" y="52"/>
                </a:lnTo>
                <a:lnTo>
                  <a:pt x="3833" y="52"/>
                </a:lnTo>
                <a:lnTo>
                  <a:pt x="3835" y="52"/>
                </a:lnTo>
                <a:lnTo>
                  <a:pt x="3837" y="52"/>
                </a:lnTo>
                <a:lnTo>
                  <a:pt x="3838" y="52"/>
                </a:lnTo>
                <a:lnTo>
                  <a:pt x="3840" y="52"/>
                </a:lnTo>
                <a:lnTo>
                  <a:pt x="3842" y="52"/>
                </a:lnTo>
                <a:lnTo>
                  <a:pt x="3844" y="52"/>
                </a:lnTo>
                <a:lnTo>
                  <a:pt x="3846" y="52"/>
                </a:lnTo>
                <a:lnTo>
                  <a:pt x="3848" y="52"/>
                </a:lnTo>
                <a:lnTo>
                  <a:pt x="3850" y="52"/>
                </a:lnTo>
                <a:lnTo>
                  <a:pt x="3852" y="52"/>
                </a:lnTo>
                <a:lnTo>
                  <a:pt x="3854" y="52"/>
                </a:lnTo>
                <a:lnTo>
                  <a:pt x="3856" y="52"/>
                </a:lnTo>
                <a:lnTo>
                  <a:pt x="3860" y="52"/>
                </a:lnTo>
                <a:lnTo>
                  <a:pt x="3862" y="52"/>
                </a:lnTo>
                <a:lnTo>
                  <a:pt x="3863" y="52"/>
                </a:lnTo>
                <a:lnTo>
                  <a:pt x="3865" y="52"/>
                </a:lnTo>
                <a:lnTo>
                  <a:pt x="3867" y="52"/>
                </a:lnTo>
                <a:lnTo>
                  <a:pt x="3869" y="52"/>
                </a:lnTo>
                <a:lnTo>
                  <a:pt x="3871" y="52"/>
                </a:lnTo>
                <a:lnTo>
                  <a:pt x="3875" y="52"/>
                </a:lnTo>
                <a:lnTo>
                  <a:pt x="3877" y="52"/>
                </a:lnTo>
                <a:lnTo>
                  <a:pt x="3879" y="52"/>
                </a:lnTo>
                <a:lnTo>
                  <a:pt x="3881" y="52"/>
                </a:lnTo>
                <a:lnTo>
                  <a:pt x="3883" y="52"/>
                </a:lnTo>
                <a:lnTo>
                  <a:pt x="3885" y="52"/>
                </a:lnTo>
                <a:lnTo>
                  <a:pt x="3886" y="52"/>
                </a:lnTo>
                <a:lnTo>
                  <a:pt x="3888" y="52"/>
                </a:lnTo>
                <a:lnTo>
                  <a:pt x="3892" y="52"/>
                </a:lnTo>
                <a:lnTo>
                  <a:pt x="3894" y="52"/>
                </a:lnTo>
                <a:lnTo>
                  <a:pt x="3896" y="52"/>
                </a:lnTo>
                <a:lnTo>
                  <a:pt x="3898" y="52"/>
                </a:lnTo>
                <a:lnTo>
                  <a:pt x="3900" y="52"/>
                </a:lnTo>
                <a:lnTo>
                  <a:pt x="3902" y="52"/>
                </a:lnTo>
                <a:lnTo>
                  <a:pt x="3904" y="52"/>
                </a:lnTo>
                <a:lnTo>
                  <a:pt x="3906" y="52"/>
                </a:lnTo>
                <a:lnTo>
                  <a:pt x="3908" y="52"/>
                </a:lnTo>
                <a:lnTo>
                  <a:pt x="3910" y="52"/>
                </a:lnTo>
                <a:lnTo>
                  <a:pt x="3911" y="52"/>
                </a:lnTo>
                <a:lnTo>
                  <a:pt x="3913" y="52"/>
                </a:lnTo>
                <a:lnTo>
                  <a:pt x="3915" y="52"/>
                </a:lnTo>
                <a:lnTo>
                  <a:pt x="3917" y="52"/>
                </a:lnTo>
                <a:lnTo>
                  <a:pt x="3919" y="52"/>
                </a:lnTo>
                <a:lnTo>
                  <a:pt x="3921" y="52"/>
                </a:lnTo>
                <a:lnTo>
                  <a:pt x="3923" y="52"/>
                </a:lnTo>
                <a:lnTo>
                  <a:pt x="3925" y="52"/>
                </a:lnTo>
                <a:lnTo>
                  <a:pt x="3927" y="52"/>
                </a:lnTo>
                <a:lnTo>
                  <a:pt x="3929" y="52"/>
                </a:lnTo>
                <a:lnTo>
                  <a:pt x="3931" y="52"/>
                </a:lnTo>
                <a:lnTo>
                  <a:pt x="3933" y="52"/>
                </a:lnTo>
                <a:lnTo>
                  <a:pt x="3934" y="52"/>
                </a:lnTo>
                <a:lnTo>
                  <a:pt x="3936" y="52"/>
                </a:lnTo>
                <a:lnTo>
                  <a:pt x="3938" y="52"/>
                </a:lnTo>
                <a:lnTo>
                  <a:pt x="3940" y="52"/>
                </a:lnTo>
                <a:lnTo>
                  <a:pt x="3942" y="52"/>
                </a:lnTo>
                <a:lnTo>
                  <a:pt x="3944" y="52"/>
                </a:lnTo>
                <a:lnTo>
                  <a:pt x="3946" y="52"/>
                </a:lnTo>
                <a:lnTo>
                  <a:pt x="3948" y="52"/>
                </a:lnTo>
                <a:lnTo>
                  <a:pt x="3950" y="50"/>
                </a:lnTo>
                <a:lnTo>
                  <a:pt x="3952" y="50"/>
                </a:lnTo>
                <a:lnTo>
                  <a:pt x="3952" y="52"/>
                </a:lnTo>
                <a:lnTo>
                  <a:pt x="3954" y="52"/>
                </a:lnTo>
                <a:lnTo>
                  <a:pt x="3956" y="52"/>
                </a:lnTo>
                <a:lnTo>
                  <a:pt x="3958" y="52"/>
                </a:lnTo>
                <a:lnTo>
                  <a:pt x="3959" y="52"/>
                </a:lnTo>
                <a:lnTo>
                  <a:pt x="3961" y="52"/>
                </a:lnTo>
                <a:lnTo>
                  <a:pt x="3963" y="52"/>
                </a:lnTo>
                <a:lnTo>
                  <a:pt x="3967" y="52"/>
                </a:lnTo>
                <a:lnTo>
                  <a:pt x="3973" y="52"/>
                </a:lnTo>
                <a:lnTo>
                  <a:pt x="3977" y="52"/>
                </a:lnTo>
                <a:lnTo>
                  <a:pt x="3979" y="52"/>
                </a:lnTo>
                <a:lnTo>
                  <a:pt x="3986" y="52"/>
                </a:lnTo>
                <a:lnTo>
                  <a:pt x="3988" y="52"/>
                </a:lnTo>
                <a:lnTo>
                  <a:pt x="3990" y="52"/>
                </a:lnTo>
                <a:lnTo>
                  <a:pt x="3992" y="52"/>
                </a:lnTo>
                <a:lnTo>
                  <a:pt x="3994" y="52"/>
                </a:lnTo>
                <a:lnTo>
                  <a:pt x="4000" y="52"/>
                </a:lnTo>
                <a:lnTo>
                  <a:pt x="4004" y="52"/>
                </a:lnTo>
                <a:lnTo>
                  <a:pt x="4006" y="52"/>
                </a:lnTo>
                <a:lnTo>
                  <a:pt x="4009" y="52"/>
                </a:lnTo>
                <a:lnTo>
                  <a:pt x="4015" y="52"/>
                </a:lnTo>
                <a:lnTo>
                  <a:pt x="4017" y="52"/>
                </a:lnTo>
                <a:lnTo>
                  <a:pt x="4019" y="52"/>
                </a:lnTo>
                <a:lnTo>
                  <a:pt x="4025" y="52"/>
                </a:lnTo>
                <a:lnTo>
                  <a:pt x="4029" y="52"/>
                </a:lnTo>
                <a:lnTo>
                  <a:pt x="4030" y="52"/>
                </a:lnTo>
                <a:lnTo>
                  <a:pt x="4032" y="52"/>
                </a:lnTo>
                <a:lnTo>
                  <a:pt x="4036" y="52"/>
                </a:lnTo>
                <a:lnTo>
                  <a:pt x="4038" y="52"/>
                </a:lnTo>
                <a:lnTo>
                  <a:pt x="4042" y="52"/>
                </a:lnTo>
                <a:lnTo>
                  <a:pt x="4044" y="52"/>
                </a:lnTo>
                <a:lnTo>
                  <a:pt x="4048" y="52"/>
                </a:lnTo>
                <a:lnTo>
                  <a:pt x="4050" y="52"/>
                </a:lnTo>
                <a:lnTo>
                  <a:pt x="4052" y="52"/>
                </a:lnTo>
                <a:lnTo>
                  <a:pt x="4054" y="52"/>
                </a:lnTo>
                <a:lnTo>
                  <a:pt x="4055" y="52"/>
                </a:lnTo>
                <a:lnTo>
                  <a:pt x="4057" y="52"/>
                </a:lnTo>
                <a:lnTo>
                  <a:pt x="4059" y="52"/>
                </a:lnTo>
                <a:lnTo>
                  <a:pt x="4061" y="52"/>
                </a:lnTo>
                <a:lnTo>
                  <a:pt x="4063" y="52"/>
                </a:lnTo>
                <a:lnTo>
                  <a:pt x="4065" y="52"/>
                </a:lnTo>
                <a:lnTo>
                  <a:pt x="4067" y="52"/>
                </a:lnTo>
                <a:lnTo>
                  <a:pt x="4069" y="52"/>
                </a:lnTo>
                <a:lnTo>
                  <a:pt x="4071" y="52"/>
                </a:lnTo>
                <a:lnTo>
                  <a:pt x="4073" y="52"/>
                </a:lnTo>
                <a:lnTo>
                  <a:pt x="4075" y="52"/>
                </a:lnTo>
                <a:lnTo>
                  <a:pt x="4077" y="52"/>
                </a:lnTo>
                <a:lnTo>
                  <a:pt x="4078" y="52"/>
                </a:lnTo>
                <a:lnTo>
                  <a:pt x="4080" y="52"/>
                </a:lnTo>
                <a:lnTo>
                  <a:pt x="4080" y="50"/>
                </a:lnTo>
                <a:lnTo>
                  <a:pt x="4082" y="52"/>
                </a:lnTo>
                <a:lnTo>
                  <a:pt x="4082" y="50"/>
                </a:lnTo>
                <a:lnTo>
                  <a:pt x="4084" y="50"/>
                </a:lnTo>
                <a:lnTo>
                  <a:pt x="4086" y="50"/>
                </a:lnTo>
                <a:lnTo>
                  <a:pt x="4088" y="50"/>
                </a:lnTo>
                <a:lnTo>
                  <a:pt x="4090" y="50"/>
                </a:lnTo>
                <a:lnTo>
                  <a:pt x="4090" y="52"/>
                </a:lnTo>
                <a:lnTo>
                  <a:pt x="4092" y="52"/>
                </a:lnTo>
                <a:lnTo>
                  <a:pt x="4094" y="52"/>
                </a:lnTo>
                <a:lnTo>
                  <a:pt x="4096" y="52"/>
                </a:lnTo>
                <a:lnTo>
                  <a:pt x="4098" y="52"/>
                </a:lnTo>
                <a:lnTo>
                  <a:pt x="4100" y="52"/>
                </a:lnTo>
                <a:lnTo>
                  <a:pt x="4102" y="52"/>
                </a:lnTo>
                <a:lnTo>
                  <a:pt x="4103" y="52"/>
                </a:lnTo>
                <a:lnTo>
                  <a:pt x="4105" y="52"/>
                </a:lnTo>
                <a:lnTo>
                  <a:pt x="4107" y="52"/>
                </a:lnTo>
                <a:lnTo>
                  <a:pt x="4109" y="52"/>
                </a:lnTo>
                <a:lnTo>
                  <a:pt x="4111" y="52"/>
                </a:lnTo>
                <a:lnTo>
                  <a:pt x="4113" y="52"/>
                </a:lnTo>
                <a:lnTo>
                  <a:pt x="4115" y="52"/>
                </a:lnTo>
                <a:lnTo>
                  <a:pt x="4117" y="52"/>
                </a:lnTo>
                <a:lnTo>
                  <a:pt x="4119" y="52"/>
                </a:lnTo>
                <a:lnTo>
                  <a:pt x="4121" y="52"/>
                </a:lnTo>
                <a:lnTo>
                  <a:pt x="4123" y="52"/>
                </a:lnTo>
                <a:lnTo>
                  <a:pt x="4125" y="52"/>
                </a:lnTo>
                <a:lnTo>
                  <a:pt x="4128" y="52"/>
                </a:lnTo>
                <a:lnTo>
                  <a:pt x="4130" y="52"/>
                </a:lnTo>
                <a:lnTo>
                  <a:pt x="4132" y="52"/>
                </a:lnTo>
                <a:lnTo>
                  <a:pt x="4134" y="52"/>
                </a:lnTo>
                <a:lnTo>
                  <a:pt x="4136" y="52"/>
                </a:lnTo>
                <a:lnTo>
                  <a:pt x="4138" y="52"/>
                </a:lnTo>
                <a:lnTo>
                  <a:pt x="4140" y="52"/>
                </a:lnTo>
                <a:lnTo>
                  <a:pt x="4142" y="52"/>
                </a:lnTo>
                <a:lnTo>
                  <a:pt x="4144" y="52"/>
                </a:lnTo>
                <a:lnTo>
                  <a:pt x="4146" y="52"/>
                </a:lnTo>
                <a:lnTo>
                  <a:pt x="4148" y="52"/>
                </a:lnTo>
                <a:lnTo>
                  <a:pt x="4151" y="52"/>
                </a:lnTo>
                <a:lnTo>
                  <a:pt x="4153" y="52"/>
                </a:lnTo>
                <a:lnTo>
                  <a:pt x="4155" y="52"/>
                </a:lnTo>
                <a:lnTo>
                  <a:pt x="4157" y="52"/>
                </a:lnTo>
                <a:lnTo>
                  <a:pt x="4161" y="52"/>
                </a:lnTo>
                <a:lnTo>
                  <a:pt x="4163" y="52"/>
                </a:lnTo>
                <a:lnTo>
                  <a:pt x="4167" y="52"/>
                </a:lnTo>
                <a:lnTo>
                  <a:pt x="4169" y="52"/>
                </a:lnTo>
                <a:lnTo>
                  <a:pt x="4171" y="52"/>
                </a:lnTo>
                <a:lnTo>
                  <a:pt x="4173" y="52"/>
                </a:lnTo>
                <a:lnTo>
                  <a:pt x="4174" y="52"/>
                </a:lnTo>
                <a:lnTo>
                  <a:pt x="4178" y="52"/>
                </a:lnTo>
                <a:lnTo>
                  <a:pt x="4180" y="52"/>
                </a:lnTo>
                <a:lnTo>
                  <a:pt x="4182" y="52"/>
                </a:lnTo>
                <a:lnTo>
                  <a:pt x="4184" y="52"/>
                </a:lnTo>
                <a:lnTo>
                  <a:pt x="4186" y="52"/>
                </a:lnTo>
                <a:lnTo>
                  <a:pt x="4188" y="52"/>
                </a:lnTo>
                <a:lnTo>
                  <a:pt x="4190" y="52"/>
                </a:lnTo>
                <a:lnTo>
                  <a:pt x="4192" y="52"/>
                </a:lnTo>
                <a:lnTo>
                  <a:pt x="4194" y="52"/>
                </a:lnTo>
                <a:lnTo>
                  <a:pt x="4196" y="52"/>
                </a:lnTo>
                <a:lnTo>
                  <a:pt x="4203" y="52"/>
                </a:lnTo>
                <a:lnTo>
                  <a:pt x="4207" y="52"/>
                </a:lnTo>
                <a:lnTo>
                  <a:pt x="4211" y="52"/>
                </a:lnTo>
                <a:lnTo>
                  <a:pt x="4213" y="52"/>
                </a:lnTo>
                <a:lnTo>
                  <a:pt x="4215" y="52"/>
                </a:lnTo>
                <a:lnTo>
                  <a:pt x="4219" y="52"/>
                </a:lnTo>
                <a:lnTo>
                  <a:pt x="4221" y="52"/>
                </a:lnTo>
                <a:lnTo>
                  <a:pt x="4222" y="52"/>
                </a:lnTo>
                <a:lnTo>
                  <a:pt x="4224" y="52"/>
                </a:lnTo>
                <a:lnTo>
                  <a:pt x="4226" y="52"/>
                </a:lnTo>
                <a:lnTo>
                  <a:pt x="4228" y="52"/>
                </a:lnTo>
                <a:lnTo>
                  <a:pt x="4230" y="50"/>
                </a:lnTo>
                <a:lnTo>
                  <a:pt x="4230" y="48"/>
                </a:lnTo>
                <a:lnTo>
                  <a:pt x="4230" y="47"/>
                </a:lnTo>
                <a:lnTo>
                  <a:pt x="4232" y="43"/>
                </a:lnTo>
                <a:lnTo>
                  <a:pt x="4234" y="43"/>
                </a:lnTo>
                <a:lnTo>
                  <a:pt x="4234" y="41"/>
                </a:lnTo>
                <a:lnTo>
                  <a:pt x="4234" y="39"/>
                </a:lnTo>
                <a:lnTo>
                  <a:pt x="4236" y="39"/>
                </a:lnTo>
                <a:lnTo>
                  <a:pt x="4240" y="39"/>
                </a:lnTo>
                <a:lnTo>
                  <a:pt x="4242" y="39"/>
                </a:lnTo>
                <a:lnTo>
                  <a:pt x="4247" y="39"/>
                </a:lnTo>
                <a:lnTo>
                  <a:pt x="4249" y="39"/>
                </a:lnTo>
                <a:lnTo>
                  <a:pt x="4257" y="39"/>
                </a:lnTo>
                <a:lnTo>
                  <a:pt x="4259" y="39"/>
                </a:lnTo>
                <a:lnTo>
                  <a:pt x="4261" y="39"/>
                </a:lnTo>
                <a:lnTo>
                  <a:pt x="4263" y="39"/>
                </a:lnTo>
                <a:lnTo>
                  <a:pt x="4265" y="39"/>
                </a:lnTo>
                <a:lnTo>
                  <a:pt x="4269" y="39"/>
                </a:lnTo>
                <a:lnTo>
                  <a:pt x="4270" y="39"/>
                </a:lnTo>
                <a:lnTo>
                  <a:pt x="4272" y="39"/>
                </a:lnTo>
                <a:lnTo>
                  <a:pt x="4274" y="39"/>
                </a:lnTo>
                <a:lnTo>
                  <a:pt x="4276" y="39"/>
                </a:lnTo>
                <a:lnTo>
                  <a:pt x="4280" y="39"/>
                </a:lnTo>
                <a:lnTo>
                  <a:pt x="4282" y="39"/>
                </a:lnTo>
                <a:lnTo>
                  <a:pt x="4288" y="41"/>
                </a:lnTo>
                <a:lnTo>
                  <a:pt x="4290" y="41"/>
                </a:lnTo>
                <a:lnTo>
                  <a:pt x="4292" y="41"/>
                </a:lnTo>
                <a:lnTo>
                  <a:pt x="4294" y="41"/>
                </a:lnTo>
                <a:lnTo>
                  <a:pt x="4295" y="41"/>
                </a:lnTo>
                <a:lnTo>
                  <a:pt x="4299" y="41"/>
                </a:lnTo>
                <a:lnTo>
                  <a:pt x="4301" y="41"/>
                </a:lnTo>
                <a:lnTo>
                  <a:pt x="4303" y="41"/>
                </a:lnTo>
                <a:lnTo>
                  <a:pt x="4311" y="41"/>
                </a:lnTo>
                <a:lnTo>
                  <a:pt x="4313" y="41"/>
                </a:lnTo>
                <a:lnTo>
                  <a:pt x="4315" y="41"/>
                </a:lnTo>
                <a:lnTo>
                  <a:pt x="4317" y="41"/>
                </a:lnTo>
                <a:lnTo>
                  <a:pt x="4318" y="41"/>
                </a:lnTo>
                <a:lnTo>
                  <a:pt x="4320" y="41"/>
                </a:lnTo>
                <a:lnTo>
                  <a:pt x="4322" y="41"/>
                </a:lnTo>
                <a:lnTo>
                  <a:pt x="4326" y="41"/>
                </a:lnTo>
                <a:lnTo>
                  <a:pt x="4328" y="41"/>
                </a:lnTo>
                <a:lnTo>
                  <a:pt x="4330" y="41"/>
                </a:lnTo>
                <a:lnTo>
                  <a:pt x="4334" y="41"/>
                </a:lnTo>
                <a:lnTo>
                  <a:pt x="4340" y="41"/>
                </a:lnTo>
                <a:lnTo>
                  <a:pt x="4343" y="41"/>
                </a:lnTo>
                <a:lnTo>
                  <a:pt x="4345" y="41"/>
                </a:lnTo>
                <a:lnTo>
                  <a:pt x="4349" y="41"/>
                </a:lnTo>
                <a:lnTo>
                  <a:pt x="4351" y="41"/>
                </a:lnTo>
                <a:lnTo>
                  <a:pt x="4353" y="41"/>
                </a:lnTo>
                <a:lnTo>
                  <a:pt x="4357" y="41"/>
                </a:lnTo>
                <a:lnTo>
                  <a:pt x="4359" y="41"/>
                </a:lnTo>
                <a:lnTo>
                  <a:pt x="4365" y="41"/>
                </a:lnTo>
                <a:lnTo>
                  <a:pt x="4368" y="41"/>
                </a:lnTo>
                <a:lnTo>
                  <a:pt x="4370" y="41"/>
                </a:lnTo>
                <a:lnTo>
                  <a:pt x="4372" y="41"/>
                </a:lnTo>
                <a:lnTo>
                  <a:pt x="4374" y="41"/>
                </a:lnTo>
                <a:lnTo>
                  <a:pt x="4372" y="43"/>
                </a:lnTo>
                <a:lnTo>
                  <a:pt x="4368" y="47"/>
                </a:lnTo>
                <a:lnTo>
                  <a:pt x="4366" y="48"/>
                </a:lnTo>
                <a:lnTo>
                  <a:pt x="4365" y="50"/>
                </a:lnTo>
                <a:lnTo>
                  <a:pt x="4363" y="52"/>
                </a:lnTo>
                <a:lnTo>
                  <a:pt x="4361" y="54"/>
                </a:lnTo>
                <a:lnTo>
                  <a:pt x="4359" y="56"/>
                </a:lnTo>
                <a:lnTo>
                  <a:pt x="4357" y="56"/>
                </a:lnTo>
                <a:lnTo>
                  <a:pt x="4357" y="58"/>
                </a:lnTo>
                <a:lnTo>
                  <a:pt x="4359" y="58"/>
                </a:lnTo>
                <a:lnTo>
                  <a:pt x="4357" y="60"/>
                </a:lnTo>
                <a:lnTo>
                  <a:pt x="4357" y="62"/>
                </a:lnTo>
                <a:lnTo>
                  <a:pt x="4357" y="64"/>
                </a:lnTo>
                <a:lnTo>
                  <a:pt x="4359" y="64"/>
                </a:lnTo>
                <a:lnTo>
                  <a:pt x="4359" y="66"/>
                </a:lnTo>
                <a:lnTo>
                  <a:pt x="4359" y="68"/>
                </a:lnTo>
                <a:lnTo>
                  <a:pt x="4357" y="68"/>
                </a:lnTo>
                <a:lnTo>
                  <a:pt x="4355" y="68"/>
                </a:lnTo>
                <a:lnTo>
                  <a:pt x="4353" y="70"/>
                </a:lnTo>
                <a:lnTo>
                  <a:pt x="4351" y="68"/>
                </a:lnTo>
                <a:lnTo>
                  <a:pt x="4351" y="70"/>
                </a:lnTo>
                <a:lnTo>
                  <a:pt x="4351" y="71"/>
                </a:lnTo>
                <a:lnTo>
                  <a:pt x="4353" y="73"/>
                </a:lnTo>
                <a:lnTo>
                  <a:pt x="4351" y="73"/>
                </a:lnTo>
                <a:lnTo>
                  <a:pt x="4351" y="75"/>
                </a:lnTo>
                <a:lnTo>
                  <a:pt x="4351" y="77"/>
                </a:lnTo>
                <a:lnTo>
                  <a:pt x="4351" y="79"/>
                </a:lnTo>
                <a:lnTo>
                  <a:pt x="4349" y="81"/>
                </a:lnTo>
                <a:lnTo>
                  <a:pt x="4349" y="83"/>
                </a:lnTo>
                <a:lnTo>
                  <a:pt x="4347" y="83"/>
                </a:lnTo>
                <a:lnTo>
                  <a:pt x="4347" y="85"/>
                </a:lnTo>
                <a:lnTo>
                  <a:pt x="4347" y="87"/>
                </a:lnTo>
                <a:lnTo>
                  <a:pt x="4347" y="89"/>
                </a:lnTo>
                <a:lnTo>
                  <a:pt x="4345" y="89"/>
                </a:lnTo>
                <a:lnTo>
                  <a:pt x="4343" y="89"/>
                </a:lnTo>
                <a:lnTo>
                  <a:pt x="4343" y="91"/>
                </a:lnTo>
                <a:lnTo>
                  <a:pt x="4343" y="93"/>
                </a:lnTo>
                <a:lnTo>
                  <a:pt x="4343" y="95"/>
                </a:lnTo>
                <a:lnTo>
                  <a:pt x="4343" y="96"/>
                </a:lnTo>
                <a:lnTo>
                  <a:pt x="4345" y="98"/>
                </a:lnTo>
                <a:lnTo>
                  <a:pt x="4345" y="100"/>
                </a:lnTo>
                <a:lnTo>
                  <a:pt x="4345" y="102"/>
                </a:lnTo>
                <a:lnTo>
                  <a:pt x="4347" y="102"/>
                </a:lnTo>
                <a:lnTo>
                  <a:pt x="4347" y="104"/>
                </a:lnTo>
                <a:lnTo>
                  <a:pt x="4347" y="106"/>
                </a:lnTo>
                <a:lnTo>
                  <a:pt x="4349" y="108"/>
                </a:lnTo>
                <a:lnTo>
                  <a:pt x="4347" y="110"/>
                </a:lnTo>
                <a:lnTo>
                  <a:pt x="4347" y="112"/>
                </a:lnTo>
                <a:lnTo>
                  <a:pt x="4347" y="114"/>
                </a:lnTo>
                <a:lnTo>
                  <a:pt x="4349" y="114"/>
                </a:lnTo>
                <a:lnTo>
                  <a:pt x="4349" y="116"/>
                </a:lnTo>
                <a:lnTo>
                  <a:pt x="4349" y="118"/>
                </a:lnTo>
                <a:lnTo>
                  <a:pt x="4347" y="118"/>
                </a:lnTo>
                <a:lnTo>
                  <a:pt x="4347" y="119"/>
                </a:lnTo>
                <a:lnTo>
                  <a:pt x="4347" y="121"/>
                </a:lnTo>
                <a:lnTo>
                  <a:pt x="4349" y="121"/>
                </a:lnTo>
                <a:lnTo>
                  <a:pt x="4349" y="123"/>
                </a:lnTo>
                <a:lnTo>
                  <a:pt x="4349" y="125"/>
                </a:lnTo>
                <a:lnTo>
                  <a:pt x="4349" y="127"/>
                </a:lnTo>
                <a:lnTo>
                  <a:pt x="4349" y="129"/>
                </a:lnTo>
                <a:lnTo>
                  <a:pt x="4349" y="131"/>
                </a:lnTo>
                <a:lnTo>
                  <a:pt x="4349" y="133"/>
                </a:lnTo>
                <a:lnTo>
                  <a:pt x="4347" y="133"/>
                </a:lnTo>
                <a:lnTo>
                  <a:pt x="4347" y="135"/>
                </a:lnTo>
                <a:lnTo>
                  <a:pt x="4345" y="135"/>
                </a:lnTo>
                <a:lnTo>
                  <a:pt x="4343" y="135"/>
                </a:lnTo>
                <a:lnTo>
                  <a:pt x="4343" y="137"/>
                </a:lnTo>
                <a:lnTo>
                  <a:pt x="4342" y="137"/>
                </a:lnTo>
                <a:lnTo>
                  <a:pt x="4340" y="137"/>
                </a:lnTo>
                <a:lnTo>
                  <a:pt x="4340" y="139"/>
                </a:lnTo>
                <a:lnTo>
                  <a:pt x="4338" y="139"/>
                </a:lnTo>
                <a:lnTo>
                  <a:pt x="4340" y="139"/>
                </a:lnTo>
                <a:lnTo>
                  <a:pt x="4340" y="141"/>
                </a:lnTo>
                <a:lnTo>
                  <a:pt x="4340" y="143"/>
                </a:lnTo>
                <a:lnTo>
                  <a:pt x="4340" y="144"/>
                </a:lnTo>
                <a:lnTo>
                  <a:pt x="4340" y="146"/>
                </a:lnTo>
                <a:lnTo>
                  <a:pt x="4338" y="146"/>
                </a:lnTo>
                <a:lnTo>
                  <a:pt x="4340" y="148"/>
                </a:lnTo>
                <a:lnTo>
                  <a:pt x="4340" y="150"/>
                </a:lnTo>
                <a:lnTo>
                  <a:pt x="4340" y="152"/>
                </a:lnTo>
                <a:lnTo>
                  <a:pt x="4338" y="152"/>
                </a:lnTo>
                <a:lnTo>
                  <a:pt x="4336" y="152"/>
                </a:lnTo>
                <a:lnTo>
                  <a:pt x="4338" y="154"/>
                </a:lnTo>
                <a:lnTo>
                  <a:pt x="4338" y="156"/>
                </a:lnTo>
                <a:lnTo>
                  <a:pt x="4338" y="158"/>
                </a:lnTo>
                <a:lnTo>
                  <a:pt x="4338" y="160"/>
                </a:lnTo>
                <a:lnTo>
                  <a:pt x="4336" y="160"/>
                </a:lnTo>
                <a:lnTo>
                  <a:pt x="4334" y="162"/>
                </a:lnTo>
                <a:lnTo>
                  <a:pt x="4332" y="164"/>
                </a:lnTo>
                <a:lnTo>
                  <a:pt x="4332" y="166"/>
                </a:lnTo>
                <a:lnTo>
                  <a:pt x="4330" y="166"/>
                </a:lnTo>
                <a:lnTo>
                  <a:pt x="4328" y="166"/>
                </a:lnTo>
                <a:lnTo>
                  <a:pt x="4326" y="166"/>
                </a:lnTo>
                <a:lnTo>
                  <a:pt x="4326" y="167"/>
                </a:lnTo>
                <a:lnTo>
                  <a:pt x="4326" y="169"/>
                </a:lnTo>
                <a:lnTo>
                  <a:pt x="4326" y="171"/>
                </a:lnTo>
                <a:lnTo>
                  <a:pt x="4326" y="173"/>
                </a:lnTo>
                <a:lnTo>
                  <a:pt x="4328" y="173"/>
                </a:lnTo>
                <a:lnTo>
                  <a:pt x="4328" y="175"/>
                </a:lnTo>
                <a:lnTo>
                  <a:pt x="4328" y="177"/>
                </a:lnTo>
                <a:lnTo>
                  <a:pt x="4330" y="177"/>
                </a:lnTo>
                <a:lnTo>
                  <a:pt x="4332" y="179"/>
                </a:lnTo>
                <a:lnTo>
                  <a:pt x="4332" y="181"/>
                </a:lnTo>
                <a:lnTo>
                  <a:pt x="4332" y="183"/>
                </a:lnTo>
                <a:lnTo>
                  <a:pt x="4332" y="185"/>
                </a:lnTo>
                <a:lnTo>
                  <a:pt x="4330" y="185"/>
                </a:lnTo>
                <a:lnTo>
                  <a:pt x="4330" y="187"/>
                </a:lnTo>
                <a:lnTo>
                  <a:pt x="4330" y="189"/>
                </a:lnTo>
                <a:lnTo>
                  <a:pt x="4330" y="191"/>
                </a:lnTo>
                <a:lnTo>
                  <a:pt x="4332" y="191"/>
                </a:lnTo>
                <a:lnTo>
                  <a:pt x="4332" y="192"/>
                </a:lnTo>
                <a:lnTo>
                  <a:pt x="4334" y="192"/>
                </a:lnTo>
                <a:lnTo>
                  <a:pt x="4334" y="194"/>
                </a:lnTo>
                <a:lnTo>
                  <a:pt x="4334" y="196"/>
                </a:lnTo>
                <a:lnTo>
                  <a:pt x="4334" y="198"/>
                </a:lnTo>
                <a:lnTo>
                  <a:pt x="4336" y="198"/>
                </a:lnTo>
                <a:lnTo>
                  <a:pt x="4336" y="200"/>
                </a:lnTo>
                <a:lnTo>
                  <a:pt x="4334" y="200"/>
                </a:lnTo>
                <a:lnTo>
                  <a:pt x="4334" y="202"/>
                </a:lnTo>
                <a:lnTo>
                  <a:pt x="4336" y="202"/>
                </a:lnTo>
                <a:lnTo>
                  <a:pt x="4336" y="204"/>
                </a:lnTo>
                <a:lnTo>
                  <a:pt x="4336" y="206"/>
                </a:lnTo>
                <a:lnTo>
                  <a:pt x="4338" y="206"/>
                </a:lnTo>
                <a:lnTo>
                  <a:pt x="4338" y="208"/>
                </a:lnTo>
                <a:lnTo>
                  <a:pt x="4340" y="208"/>
                </a:lnTo>
                <a:lnTo>
                  <a:pt x="4342" y="208"/>
                </a:lnTo>
                <a:lnTo>
                  <a:pt x="4343" y="208"/>
                </a:lnTo>
                <a:lnTo>
                  <a:pt x="4343" y="210"/>
                </a:lnTo>
                <a:lnTo>
                  <a:pt x="4343" y="212"/>
                </a:lnTo>
                <a:lnTo>
                  <a:pt x="4343" y="214"/>
                </a:lnTo>
                <a:lnTo>
                  <a:pt x="4343" y="215"/>
                </a:lnTo>
                <a:lnTo>
                  <a:pt x="4342" y="215"/>
                </a:lnTo>
                <a:lnTo>
                  <a:pt x="4340" y="214"/>
                </a:lnTo>
                <a:lnTo>
                  <a:pt x="4338" y="214"/>
                </a:lnTo>
                <a:lnTo>
                  <a:pt x="4336" y="214"/>
                </a:lnTo>
                <a:lnTo>
                  <a:pt x="4336" y="212"/>
                </a:lnTo>
                <a:lnTo>
                  <a:pt x="4334" y="212"/>
                </a:lnTo>
                <a:lnTo>
                  <a:pt x="4332" y="212"/>
                </a:lnTo>
                <a:lnTo>
                  <a:pt x="4330" y="212"/>
                </a:lnTo>
                <a:lnTo>
                  <a:pt x="4330" y="210"/>
                </a:lnTo>
                <a:lnTo>
                  <a:pt x="4328" y="210"/>
                </a:lnTo>
                <a:lnTo>
                  <a:pt x="4328" y="212"/>
                </a:lnTo>
                <a:lnTo>
                  <a:pt x="4326" y="212"/>
                </a:lnTo>
                <a:lnTo>
                  <a:pt x="4326" y="214"/>
                </a:lnTo>
                <a:lnTo>
                  <a:pt x="4324" y="214"/>
                </a:lnTo>
                <a:lnTo>
                  <a:pt x="4322" y="214"/>
                </a:lnTo>
                <a:lnTo>
                  <a:pt x="4320" y="214"/>
                </a:lnTo>
                <a:lnTo>
                  <a:pt x="4318" y="214"/>
                </a:lnTo>
                <a:lnTo>
                  <a:pt x="4318" y="212"/>
                </a:lnTo>
                <a:lnTo>
                  <a:pt x="4317" y="212"/>
                </a:lnTo>
                <a:lnTo>
                  <a:pt x="4315" y="212"/>
                </a:lnTo>
                <a:lnTo>
                  <a:pt x="4313" y="212"/>
                </a:lnTo>
                <a:lnTo>
                  <a:pt x="4313" y="210"/>
                </a:lnTo>
                <a:lnTo>
                  <a:pt x="4311" y="210"/>
                </a:lnTo>
                <a:lnTo>
                  <a:pt x="4309" y="210"/>
                </a:lnTo>
                <a:lnTo>
                  <a:pt x="4309" y="208"/>
                </a:lnTo>
                <a:lnTo>
                  <a:pt x="4307" y="208"/>
                </a:lnTo>
                <a:lnTo>
                  <a:pt x="4307" y="206"/>
                </a:lnTo>
                <a:lnTo>
                  <a:pt x="4307" y="208"/>
                </a:lnTo>
                <a:lnTo>
                  <a:pt x="4305" y="208"/>
                </a:lnTo>
                <a:lnTo>
                  <a:pt x="4303" y="208"/>
                </a:lnTo>
                <a:lnTo>
                  <a:pt x="4303" y="206"/>
                </a:lnTo>
                <a:lnTo>
                  <a:pt x="4301" y="206"/>
                </a:lnTo>
                <a:lnTo>
                  <a:pt x="4301" y="204"/>
                </a:lnTo>
                <a:lnTo>
                  <a:pt x="4301" y="202"/>
                </a:lnTo>
                <a:lnTo>
                  <a:pt x="4299" y="202"/>
                </a:lnTo>
                <a:lnTo>
                  <a:pt x="4299" y="200"/>
                </a:lnTo>
                <a:lnTo>
                  <a:pt x="4299" y="198"/>
                </a:lnTo>
                <a:lnTo>
                  <a:pt x="4297" y="200"/>
                </a:lnTo>
                <a:lnTo>
                  <a:pt x="4295" y="200"/>
                </a:lnTo>
                <a:lnTo>
                  <a:pt x="4294" y="202"/>
                </a:lnTo>
                <a:lnTo>
                  <a:pt x="4292" y="202"/>
                </a:lnTo>
                <a:lnTo>
                  <a:pt x="4292" y="204"/>
                </a:lnTo>
                <a:lnTo>
                  <a:pt x="4290" y="204"/>
                </a:lnTo>
                <a:lnTo>
                  <a:pt x="4288" y="206"/>
                </a:lnTo>
                <a:lnTo>
                  <a:pt x="4286" y="206"/>
                </a:lnTo>
                <a:lnTo>
                  <a:pt x="4284" y="206"/>
                </a:lnTo>
                <a:lnTo>
                  <a:pt x="4282" y="206"/>
                </a:lnTo>
                <a:lnTo>
                  <a:pt x="4282" y="208"/>
                </a:lnTo>
                <a:lnTo>
                  <a:pt x="4280" y="208"/>
                </a:lnTo>
                <a:lnTo>
                  <a:pt x="4278" y="208"/>
                </a:lnTo>
                <a:lnTo>
                  <a:pt x="4276" y="210"/>
                </a:lnTo>
                <a:lnTo>
                  <a:pt x="4274" y="210"/>
                </a:lnTo>
                <a:lnTo>
                  <a:pt x="4274" y="212"/>
                </a:lnTo>
                <a:lnTo>
                  <a:pt x="4272" y="212"/>
                </a:lnTo>
                <a:lnTo>
                  <a:pt x="4270" y="212"/>
                </a:lnTo>
                <a:lnTo>
                  <a:pt x="4270" y="214"/>
                </a:lnTo>
                <a:lnTo>
                  <a:pt x="4269" y="214"/>
                </a:lnTo>
                <a:lnTo>
                  <a:pt x="4269" y="215"/>
                </a:lnTo>
                <a:lnTo>
                  <a:pt x="4267" y="215"/>
                </a:lnTo>
                <a:lnTo>
                  <a:pt x="4267" y="217"/>
                </a:lnTo>
                <a:lnTo>
                  <a:pt x="4265" y="217"/>
                </a:lnTo>
                <a:lnTo>
                  <a:pt x="4263" y="219"/>
                </a:lnTo>
                <a:lnTo>
                  <a:pt x="4263" y="221"/>
                </a:lnTo>
                <a:lnTo>
                  <a:pt x="4261" y="221"/>
                </a:lnTo>
                <a:lnTo>
                  <a:pt x="4261" y="223"/>
                </a:lnTo>
                <a:lnTo>
                  <a:pt x="4259" y="225"/>
                </a:lnTo>
                <a:lnTo>
                  <a:pt x="4257" y="227"/>
                </a:lnTo>
                <a:lnTo>
                  <a:pt x="4257" y="229"/>
                </a:lnTo>
                <a:lnTo>
                  <a:pt x="4255" y="229"/>
                </a:lnTo>
                <a:lnTo>
                  <a:pt x="4253" y="229"/>
                </a:lnTo>
                <a:lnTo>
                  <a:pt x="4253" y="231"/>
                </a:lnTo>
                <a:lnTo>
                  <a:pt x="4251" y="231"/>
                </a:lnTo>
                <a:lnTo>
                  <a:pt x="4249" y="231"/>
                </a:lnTo>
                <a:lnTo>
                  <a:pt x="4249" y="233"/>
                </a:lnTo>
                <a:lnTo>
                  <a:pt x="4247" y="233"/>
                </a:lnTo>
                <a:lnTo>
                  <a:pt x="4246" y="233"/>
                </a:lnTo>
                <a:lnTo>
                  <a:pt x="4244" y="235"/>
                </a:lnTo>
                <a:lnTo>
                  <a:pt x="4242" y="237"/>
                </a:lnTo>
                <a:lnTo>
                  <a:pt x="4236" y="244"/>
                </a:lnTo>
                <a:lnTo>
                  <a:pt x="4236" y="246"/>
                </a:lnTo>
                <a:lnTo>
                  <a:pt x="4236" y="248"/>
                </a:lnTo>
                <a:lnTo>
                  <a:pt x="4232" y="256"/>
                </a:lnTo>
                <a:lnTo>
                  <a:pt x="4230" y="258"/>
                </a:lnTo>
                <a:lnTo>
                  <a:pt x="4230" y="260"/>
                </a:lnTo>
                <a:lnTo>
                  <a:pt x="4228" y="260"/>
                </a:lnTo>
                <a:lnTo>
                  <a:pt x="4226" y="265"/>
                </a:lnTo>
                <a:lnTo>
                  <a:pt x="4224" y="265"/>
                </a:lnTo>
                <a:lnTo>
                  <a:pt x="4224" y="267"/>
                </a:lnTo>
                <a:lnTo>
                  <a:pt x="4222" y="271"/>
                </a:lnTo>
                <a:lnTo>
                  <a:pt x="4221" y="273"/>
                </a:lnTo>
                <a:lnTo>
                  <a:pt x="4221" y="275"/>
                </a:lnTo>
                <a:lnTo>
                  <a:pt x="4219" y="275"/>
                </a:lnTo>
                <a:lnTo>
                  <a:pt x="4219" y="279"/>
                </a:lnTo>
                <a:lnTo>
                  <a:pt x="4217" y="279"/>
                </a:lnTo>
                <a:lnTo>
                  <a:pt x="4217" y="281"/>
                </a:lnTo>
                <a:lnTo>
                  <a:pt x="4215" y="283"/>
                </a:lnTo>
                <a:lnTo>
                  <a:pt x="4213" y="288"/>
                </a:lnTo>
                <a:lnTo>
                  <a:pt x="4211" y="290"/>
                </a:lnTo>
                <a:lnTo>
                  <a:pt x="4211" y="292"/>
                </a:lnTo>
                <a:lnTo>
                  <a:pt x="4207" y="296"/>
                </a:lnTo>
                <a:lnTo>
                  <a:pt x="4207" y="298"/>
                </a:lnTo>
                <a:lnTo>
                  <a:pt x="4205" y="300"/>
                </a:lnTo>
                <a:lnTo>
                  <a:pt x="4203" y="306"/>
                </a:lnTo>
                <a:lnTo>
                  <a:pt x="4201" y="310"/>
                </a:lnTo>
                <a:lnTo>
                  <a:pt x="4199" y="311"/>
                </a:lnTo>
                <a:lnTo>
                  <a:pt x="4199" y="313"/>
                </a:lnTo>
                <a:lnTo>
                  <a:pt x="4198" y="315"/>
                </a:lnTo>
                <a:lnTo>
                  <a:pt x="4198" y="317"/>
                </a:lnTo>
                <a:lnTo>
                  <a:pt x="4196" y="319"/>
                </a:lnTo>
                <a:lnTo>
                  <a:pt x="4194" y="321"/>
                </a:lnTo>
                <a:lnTo>
                  <a:pt x="4194" y="323"/>
                </a:lnTo>
                <a:lnTo>
                  <a:pt x="4192" y="327"/>
                </a:lnTo>
                <a:lnTo>
                  <a:pt x="4190" y="329"/>
                </a:lnTo>
                <a:lnTo>
                  <a:pt x="4190" y="331"/>
                </a:lnTo>
                <a:lnTo>
                  <a:pt x="4188" y="331"/>
                </a:lnTo>
                <a:lnTo>
                  <a:pt x="4188" y="335"/>
                </a:lnTo>
                <a:lnTo>
                  <a:pt x="4186" y="336"/>
                </a:lnTo>
                <a:lnTo>
                  <a:pt x="4182" y="342"/>
                </a:lnTo>
                <a:lnTo>
                  <a:pt x="4182" y="344"/>
                </a:lnTo>
                <a:lnTo>
                  <a:pt x="4180" y="346"/>
                </a:lnTo>
                <a:lnTo>
                  <a:pt x="4180" y="348"/>
                </a:lnTo>
                <a:lnTo>
                  <a:pt x="4178" y="350"/>
                </a:lnTo>
                <a:lnTo>
                  <a:pt x="4176" y="350"/>
                </a:lnTo>
                <a:lnTo>
                  <a:pt x="4176" y="348"/>
                </a:lnTo>
                <a:lnTo>
                  <a:pt x="4174" y="348"/>
                </a:lnTo>
                <a:lnTo>
                  <a:pt x="4174" y="346"/>
                </a:lnTo>
                <a:lnTo>
                  <a:pt x="4173" y="346"/>
                </a:lnTo>
                <a:lnTo>
                  <a:pt x="4171" y="346"/>
                </a:lnTo>
                <a:lnTo>
                  <a:pt x="4169" y="346"/>
                </a:lnTo>
                <a:lnTo>
                  <a:pt x="4167" y="346"/>
                </a:lnTo>
                <a:lnTo>
                  <a:pt x="4167" y="348"/>
                </a:lnTo>
                <a:lnTo>
                  <a:pt x="4167" y="350"/>
                </a:lnTo>
                <a:lnTo>
                  <a:pt x="4165" y="352"/>
                </a:lnTo>
                <a:lnTo>
                  <a:pt x="4165" y="354"/>
                </a:lnTo>
                <a:lnTo>
                  <a:pt x="4163" y="354"/>
                </a:lnTo>
                <a:lnTo>
                  <a:pt x="4161" y="354"/>
                </a:lnTo>
                <a:lnTo>
                  <a:pt x="4161" y="356"/>
                </a:lnTo>
                <a:lnTo>
                  <a:pt x="4159" y="356"/>
                </a:lnTo>
                <a:lnTo>
                  <a:pt x="4157" y="358"/>
                </a:lnTo>
                <a:lnTo>
                  <a:pt x="4155" y="358"/>
                </a:lnTo>
                <a:lnTo>
                  <a:pt x="4155" y="359"/>
                </a:lnTo>
                <a:lnTo>
                  <a:pt x="4153" y="359"/>
                </a:lnTo>
                <a:lnTo>
                  <a:pt x="4151" y="358"/>
                </a:lnTo>
                <a:lnTo>
                  <a:pt x="4150" y="358"/>
                </a:lnTo>
                <a:lnTo>
                  <a:pt x="4148" y="358"/>
                </a:lnTo>
                <a:lnTo>
                  <a:pt x="4146" y="358"/>
                </a:lnTo>
                <a:lnTo>
                  <a:pt x="4144" y="358"/>
                </a:lnTo>
                <a:lnTo>
                  <a:pt x="4142" y="358"/>
                </a:lnTo>
                <a:lnTo>
                  <a:pt x="4140" y="358"/>
                </a:lnTo>
                <a:lnTo>
                  <a:pt x="4138" y="359"/>
                </a:lnTo>
                <a:lnTo>
                  <a:pt x="4136" y="359"/>
                </a:lnTo>
                <a:lnTo>
                  <a:pt x="4134" y="359"/>
                </a:lnTo>
                <a:lnTo>
                  <a:pt x="4132" y="359"/>
                </a:lnTo>
                <a:lnTo>
                  <a:pt x="4130" y="359"/>
                </a:lnTo>
                <a:lnTo>
                  <a:pt x="4130" y="358"/>
                </a:lnTo>
                <a:lnTo>
                  <a:pt x="4128" y="358"/>
                </a:lnTo>
                <a:lnTo>
                  <a:pt x="4128" y="356"/>
                </a:lnTo>
                <a:lnTo>
                  <a:pt x="4128" y="354"/>
                </a:lnTo>
                <a:lnTo>
                  <a:pt x="4126" y="352"/>
                </a:lnTo>
                <a:lnTo>
                  <a:pt x="4126" y="350"/>
                </a:lnTo>
                <a:lnTo>
                  <a:pt x="4126" y="348"/>
                </a:lnTo>
                <a:lnTo>
                  <a:pt x="4126" y="346"/>
                </a:lnTo>
                <a:lnTo>
                  <a:pt x="4126" y="344"/>
                </a:lnTo>
                <a:lnTo>
                  <a:pt x="4126" y="342"/>
                </a:lnTo>
                <a:lnTo>
                  <a:pt x="4125" y="342"/>
                </a:lnTo>
                <a:lnTo>
                  <a:pt x="4125" y="340"/>
                </a:lnTo>
                <a:lnTo>
                  <a:pt x="4125" y="338"/>
                </a:lnTo>
                <a:lnTo>
                  <a:pt x="4123" y="336"/>
                </a:lnTo>
                <a:lnTo>
                  <a:pt x="4123" y="335"/>
                </a:lnTo>
                <a:lnTo>
                  <a:pt x="4121" y="333"/>
                </a:lnTo>
                <a:lnTo>
                  <a:pt x="4121" y="331"/>
                </a:lnTo>
                <a:lnTo>
                  <a:pt x="4119" y="331"/>
                </a:lnTo>
                <a:lnTo>
                  <a:pt x="4119" y="333"/>
                </a:lnTo>
                <a:lnTo>
                  <a:pt x="4117" y="333"/>
                </a:lnTo>
                <a:lnTo>
                  <a:pt x="4115" y="333"/>
                </a:lnTo>
                <a:lnTo>
                  <a:pt x="4113" y="333"/>
                </a:lnTo>
                <a:lnTo>
                  <a:pt x="4109" y="333"/>
                </a:lnTo>
                <a:lnTo>
                  <a:pt x="4107" y="333"/>
                </a:lnTo>
                <a:lnTo>
                  <a:pt x="4107" y="335"/>
                </a:lnTo>
                <a:lnTo>
                  <a:pt x="4105" y="335"/>
                </a:lnTo>
                <a:lnTo>
                  <a:pt x="4103" y="335"/>
                </a:lnTo>
                <a:lnTo>
                  <a:pt x="4102" y="335"/>
                </a:lnTo>
                <a:lnTo>
                  <a:pt x="4102" y="333"/>
                </a:lnTo>
                <a:lnTo>
                  <a:pt x="4102" y="331"/>
                </a:lnTo>
                <a:lnTo>
                  <a:pt x="4100" y="331"/>
                </a:lnTo>
                <a:lnTo>
                  <a:pt x="4098" y="331"/>
                </a:lnTo>
                <a:lnTo>
                  <a:pt x="4096" y="331"/>
                </a:lnTo>
                <a:lnTo>
                  <a:pt x="4096" y="329"/>
                </a:lnTo>
                <a:lnTo>
                  <a:pt x="4094" y="329"/>
                </a:lnTo>
                <a:lnTo>
                  <a:pt x="4094" y="327"/>
                </a:lnTo>
                <a:lnTo>
                  <a:pt x="4092" y="327"/>
                </a:lnTo>
                <a:lnTo>
                  <a:pt x="4090" y="327"/>
                </a:lnTo>
                <a:lnTo>
                  <a:pt x="4090" y="325"/>
                </a:lnTo>
                <a:lnTo>
                  <a:pt x="4088" y="325"/>
                </a:lnTo>
                <a:lnTo>
                  <a:pt x="4086" y="325"/>
                </a:lnTo>
                <a:lnTo>
                  <a:pt x="4086" y="327"/>
                </a:lnTo>
                <a:lnTo>
                  <a:pt x="4084" y="327"/>
                </a:lnTo>
                <a:lnTo>
                  <a:pt x="4082" y="329"/>
                </a:lnTo>
                <a:lnTo>
                  <a:pt x="4082" y="331"/>
                </a:lnTo>
                <a:lnTo>
                  <a:pt x="4080" y="331"/>
                </a:lnTo>
                <a:lnTo>
                  <a:pt x="4078" y="335"/>
                </a:lnTo>
                <a:lnTo>
                  <a:pt x="4075" y="338"/>
                </a:lnTo>
                <a:lnTo>
                  <a:pt x="4073" y="338"/>
                </a:lnTo>
                <a:lnTo>
                  <a:pt x="4073" y="340"/>
                </a:lnTo>
                <a:lnTo>
                  <a:pt x="4073" y="342"/>
                </a:lnTo>
                <a:lnTo>
                  <a:pt x="4071" y="342"/>
                </a:lnTo>
                <a:lnTo>
                  <a:pt x="4069" y="342"/>
                </a:lnTo>
                <a:lnTo>
                  <a:pt x="4067" y="340"/>
                </a:lnTo>
                <a:lnTo>
                  <a:pt x="4065" y="340"/>
                </a:lnTo>
                <a:lnTo>
                  <a:pt x="4063" y="342"/>
                </a:lnTo>
                <a:lnTo>
                  <a:pt x="4063" y="344"/>
                </a:lnTo>
                <a:lnTo>
                  <a:pt x="4061" y="346"/>
                </a:lnTo>
                <a:lnTo>
                  <a:pt x="4057" y="344"/>
                </a:lnTo>
                <a:lnTo>
                  <a:pt x="4055" y="344"/>
                </a:lnTo>
                <a:lnTo>
                  <a:pt x="4052" y="342"/>
                </a:lnTo>
                <a:lnTo>
                  <a:pt x="4050" y="340"/>
                </a:lnTo>
                <a:lnTo>
                  <a:pt x="4048" y="340"/>
                </a:lnTo>
                <a:lnTo>
                  <a:pt x="4040" y="346"/>
                </a:lnTo>
                <a:lnTo>
                  <a:pt x="4038" y="346"/>
                </a:lnTo>
                <a:lnTo>
                  <a:pt x="4036" y="348"/>
                </a:lnTo>
                <a:lnTo>
                  <a:pt x="4032" y="350"/>
                </a:lnTo>
                <a:lnTo>
                  <a:pt x="4030" y="350"/>
                </a:lnTo>
                <a:lnTo>
                  <a:pt x="4029" y="352"/>
                </a:lnTo>
                <a:lnTo>
                  <a:pt x="4027" y="352"/>
                </a:lnTo>
                <a:lnTo>
                  <a:pt x="4025" y="352"/>
                </a:lnTo>
                <a:lnTo>
                  <a:pt x="4023" y="352"/>
                </a:lnTo>
                <a:lnTo>
                  <a:pt x="4019" y="352"/>
                </a:lnTo>
                <a:lnTo>
                  <a:pt x="4017" y="352"/>
                </a:lnTo>
                <a:lnTo>
                  <a:pt x="4013" y="356"/>
                </a:lnTo>
                <a:lnTo>
                  <a:pt x="4011" y="358"/>
                </a:lnTo>
                <a:lnTo>
                  <a:pt x="4007" y="358"/>
                </a:lnTo>
                <a:lnTo>
                  <a:pt x="4004" y="361"/>
                </a:lnTo>
                <a:lnTo>
                  <a:pt x="4002" y="363"/>
                </a:lnTo>
                <a:lnTo>
                  <a:pt x="3998" y="365"/>
                </a:lnTo>
                <a:lnTo>
                  <a:pt x="3996" y="367"/>
                </a:lnTo>
                <a:lnTo>
                  <a:pt x="3994" y="367"/>
                </a:lnTo>
                <a:lnTo>
                  <a:pt x="3994" y="369"/>
                </a:lnTo>
                <a:lnTo>
                  <a:pt x="3990" y="371"/>
                </a:lnTo>
                <a:lnTo>
                  <a:pt x="3988" y="373"/>
                </a:lnTo>
                <a:lnTo>
                  <a:pt x="3984" y="379"/>
                </a:lnTo>
                <a:lnTo>
                  <a:pt x="3984" y="381"/>
                </a:lnTo>
                <a:lnTo>
                  <a:pt x="3984" y="383"/>
                </a:lnTo>
                <a:lnTo>
                  <a:pt x="3982" y="384"/>
                </a:lnTo>
                <a:lnTo>
                  <a:pt x="3979" y="390"/>
                </a:lnTo>
                <a:lnTo>
                  <a:pt x="3977" y="394"/>
                </a:lnTo>
                <a:lnTo>
                  <a:pt x="3977" y="396"/>
                </a:lnTo>
                <a:lnTo>
                  <a:pt x="3975" y="398"/>
                </a:lnTo>
                <a:lnTo>
                  <a:pt x="3975" y="400"/>
                </a:lnTo>
                <a:lnTo>
                  <a:pt x="3973" y="400"/>
                </a:lnTo>
                <a:lnTo>
                  <a:pt x="3973" y="402"/>
                </a:lnTo>
                <a:lnTo>
                  <a:pt x="3973" y="404"/>
                </a:lnTo>
                <a:lnTo>
                  <a:pt x="3971" y="404"/>
                </a:lnTo>
                <a:lnTo>
                  <a:pt x="3969" y="409"/>
                </a:lnTo>
                <a:lnTo>
                  <a:pt x="3965" y="415"/>
                </a:lnTo>
                <a:lnTo>
                  <a:pt x="3963" y="419"/>
                </a:lnTo>
                <a:lnTo>
                  <a:pt x="3961" y="419"/>
                </a:lnTo>
                <a:lnTo>
                  <a:pt x="3961" y="421"/>
                </a:lnTo>
                <a:lnTo>
                  <a:pt x="3959" y="421"/>
                </a:lnTo>
                <a:lnTo>
                  <a:pt x="3959" y="423"/>
                </a:lnTo>
                <a:lnTo>
                  <a:pt x="3958" y="423"/>
                </a:lnTo>
                <a:lnTo>
                  <a:pt x="3958" y="425"/>
                </a:lnTo>
                <a:lnTo>
                  <a:pt x="3956" y="425"/>
                </a:lnTo>
                <a:lnTo>
                  <a:pt x="3954" y="425"/>
                </a:lnTo>
                <a:lnTo>
                  <a:pt x="3952" y="425"/>
                </a:lnTo>
                <a:lnTo>
                  <a:pt x="3952" y="427"/>
                </a:lnTo>
                <a:lnTo>
                  <a:pt x="3952" y="429"/>
                </a:lnTo>
                <a:lnTo>
                  <a:pt x="3950" y="429"/>
                </a:lnTo>
                <a:lnTo>
                  <a:pt x="3950" y="431"/>
                </a:lnTo>
                <a:lnTo>
                  <a:pt x="3948" y="431"/>
                </a:lnTo>
                <a:lnTo>
                  <a:pt x="3948" y="432"/>
                </a:lnTo>
                <a:lnTo>
                  <a:pt x="3946" y="432"/>
                </a:lnTo>
                <a:lnTo>
                  <a:pt x="3944" y="434"/>
                </a:lnTo>
                <a:lnTo>
                  <a:pt x="3942" y="436"/>
                </a:lnTo>
                <a:lnTo>
                  <a:pt x="3940" y="436"/>
                </a:lnTo>
                <a:lnTo>
                  <a:pt x="3940" y="438"/>
                </a:lnTo>
                <a:lnTo>
                  <a:pt x="3938" y="438"/>
                </a:lnTo>
                <a:lnTo>
                  <a:pt x="3936" y="438"/>
                </a:lnTo>
                <a:lnTo>
                  <a:pt x="3936" y="440"/>
                </a:lnTo>
                <a:lnTo>
                  <a:pt x="3934" y="440"/>
                </a:lnTo>
                <a:lnTo>
                  <a:pt x="3933" y="440"/>
                </a:lnTo>
                <a:lnTo>
                  <a:pt x="3931" y="442"/>
                </a:lnTo>
                <a:lnTo>
                  <a:pt x="3929" y="442"/>
                </a:lnTo>
                <a:lnTo>
                  <a:pt x="3927" y="442"/>
                </a:lnTo>
                <a:lnTo>
                  <a:pt x="3927" y="444"/>
                </a:lnTo>
                <a:lnTo>
                  <a:pt x="3925" y="444"/>
                </a:lnTo>
                <a:lnTo>
                  <a:pt x="3923" y="444"/>
                </a:lnTo>
                <a:lnTo>
                  <a:pt x="3921" y="444"/>
                </a:lnTo>
                <a:lnTo>
                  <a:pt x="3921" y="446"/>
                </a:lnTo>
                <a:lnTo>
                  <a:pt x="3919" y="446"/>
                </a:lnTo>
                <a:lnTo>
                  <a:pt x="3917" y="448"/>
                </a:lnTo>
                <a:lnTo>
                  <a:pt x="3915" y="450"/>
                </a:lnTo>
                <a:lnTo>
                  <a:pt x="3915" y="452"/>
                </a:lnTo>
                <a:lnTo>
                  <a:pt x="3913" y="454"/>
                </a:lnTo>
                <a:lnTo>
                  <a:pt x="3911" y="454"/>
                </a:lnTo>
                <a:lnTo>
                  <a:pt x="3911" y="452"/>
                </a:lnTo>
                <a:lnTo>
                  <a:pt x="3910" y="452"/>
                </a:lnTo>
                <a:lnTo>
                  <a:pt x="3908" y="452"/>
                </a:lnTo>
                <a:lnTo>
                  <a:pt x="3906" y="452"/>
                </a:lnTo>
                <a:lnTo>
                  <a:pt x="3906" y="450"/>
                </a:lnTo>
                <a:lnTo>
                  <a:pt x="3904" y="450"/>
                </a:lnTo>
                <a:lnTo>
                  <a:pt x="3904" y="448"/>
                </a:lnTo>
                <a:lnTo>
                  <a:pt x="3904" y="446"/>
                </a:lnTo>
                <a:lnTo>
                  <a:pt x="3902" y="446"/>
                </a:lnTo>
                <a:lnTo>
                  <a:pt x="3900" y="446"/>
                </a:lnTo>
                <a:lnTo>
                  <a:pt x="3898" y="446"/>
                </a:lnTo>
                <a:lnTo>
                  <a:pt x="3896" y="446"/>
                </a:lnTo>
                <a:lnTo>
                  <a:pt x="3894" y="446"/>
                </a:lnTo>
                <a:lnTo>
                  <a:pt x="3892" y="446"/>
                </a:lnTo>
                <a:lnTo>
                  <a:pt x="3890" y="446"/>
                </a:lnTo>
                <a:lnTo>
                  <a:pt x="3888" y="446"/>
                </a:lnTo>
                <a:lnTo>
                  <a:pt x="3886" y="444"/>
                </a:lnTo>
                <a:lnTo>
                  <a:pt x="3886" y="442"/>
                </a:lnTo>
                <a:lnTo>
                  <a:pt x="3886" y="440"/>
                </a:lnTo>
                <a:lnTo>
                  <a:pt x="3888" y="438"/>
                </a:lnTo>
                <a:lnTo>
                  <a:pt x="3888" y="436"/>
                </a:lnTo>
                <a:lnTo>
                  <a:pt x="3888" y="434"/>
                </a:lnTo>
                <a:lnTo>
                  <a:pt x="3890" y="434"/>
                </a:lnTo>
                <a:lnTo>
                  <a:pt x="3890" y="432"/>
                </a:lnTo>
                <a:lnTo>
                  <a:pt x="3890" y="431"/>
                </a:lnTo>
                <a:lnTo>
                  <a:pt x="3888" y="429"/>
                </a:lnTo>
                <a:lnTo>
                  <a:pt x="3886" y="429"/>
                </a:lnTo>
                <a:lnTo>
                  <a:pt x="3886" y="427"/>
                </a:lnTo>
                <a:lnTo>
                  <a:pt x="3885" y="427"/>
                </a:lnTo>
                <a:lnTo>
                  <a:pt x="3885" y="425"/>
                </a:lnTo>
                <a:lnTo>
                  <a:pt x="3885" y="423"/>
                </a:lnTo>
                <a:lnTo>
                  <a:pt x="3886" y="421"/>
                </a:lnTo>
                <a:lnTo>
                  <a:pt x="3888" y="419"/>
                </a:lnTo>
                <a:lnTo>
                  <a:pt x="3888" y="417"/>
                </a:lnTo>
                <a:lnTo>
                  <a:pt x="3888" y="415"/>
                </a:lnTo>
                <a:lnTo>
                  <a:pt x="3888" y="413"/>
                </a:lnTo>
                <a:lnTo>
                  <a:pt x="3890" y="413"/>
                </a:lnTo>
                <a:lnTo>
                  <a:pt x="3890" y="411"/>
                </a:lnTo>
                <a:lnTo>
                  <a:pt x="3890" y="409"/>
                </a:lnTo>
                <a:lnTo>
                  <a:pt x="3892" y="409"/>
                </a:lnTo>
                <a:lnTo>
                  <a:pt x="3892" y="407"/>
                </a:lnTo>
                <a:lnTo>
                  <a:pt x="3894" y="407"/>
                </a:lnTo>
                <a:lnTo>
                  <a:pt x="3896" y="406"/>
                </a:lnTo>
                <a:lnTo>
                  <a:pt x="3898" y="404"/>
                </a:lnTo>
                <a:lnTo>
                  <a:pt x="3896" y="404"/>
                </a:lnTo>
                <a:lnTo>
                  <a:pt x="3896" y="402"/>
                </a:lnTo>
                <a:lnTo>
                  <a:pt x="3894" y="402"/>
                </a:lnTo>
                <a:lnTo>
                  <a:pt x="3892" y="402"/>
                </a:lnTo>
                <a:lnTo>
                  <a:pt x="3892" y="400"/>
                </a:lnTo>
                <a:lnTo>
                  <a:pt x="3890" y="400"/>
                </a:lnTo>
                <a:lnTo>
                  <a:pt x="3888" y="398"/>
                </a:lnTo>
                <a:lnTo>
                  <a:pt x="3888" y="396"/>
                </a:lnTo>
                <a:lnTo>
                  <a:pt x="3886" y="396"/>
                </a:lnTo>
                <a:lnTo>
                  <a:pt x="3885" y="396"/>
                </a:lnTo>
                <a:lnTo>
                  <a:pt x="3883" y="396"/>
                </a:lnTo>
                <a:lnTo>
                  <a:pt x="3883" y="394"/>
                </a:lnTo>
                <a:lnTo>
                  <a:pt x="3883" y="392"/>
                </a:lnTo>
                <a:lnTo>
                  <a:pt x="3885" y="392"/>
                </a:lnTo>
                <a:lnTo>
                  <a:pt x="3885" y="390"/>
                </a:lnTo>
                <a:lnTo>
                  <a:pt x="3883" y="390"/>
                </a:lnTo>
                <a:lnTo>
                  <a:pt x="3883" y="388"/>
                </a:lnTo>
                <a:lnTo>
                  <a:pt x="3881" y="388"/>
                </a:lnTo>
                <a:lnTo>
                  <a:pt x="3881" y="386"/>
                </a:lnTo>
                <a:lnTo>
                  <a:pt x="3879" y="386"/>
                </a:lnTo>
                <a:lnTo>
                  <a:pt x="3877" y="384"/>
                </a:lnTo>
                <a:lnTo>
                  <a:pt x="3875" y="383"/>
                </a:lnTo>
                <a:lnTo>
                  <a:pt x="3873" y="383"/>
                </a:lnTo>
                <a:lnTo>
                  <a:pt x="3873" y="384"/>
                </a:lnTo>
                <a:lnTo>
                  <a:pt x="3871" y="384"/>
                </a:lnTo>
                <a:lnTo>
                  <a:pt x="3869" y="386"/>
                </a:lnTo>
                <a:lnTo>
                  <a:pt x="3869" y="388"/>
                </a:lnTo>
                <a:lnTo>
                  <a:pt x="3867" y="388"/>
                </a:lnTo>
                <a:lnTo>
                  <a:pt x="3865" y="388"/>
                </a:lnTo>
                <a:lnTo>
                  <a:pt x="3863" y="388"/>
                </a:lnTo>
                <a:lnTo>
                  <a:pt x="3860" y="390"/>
                </a:lnTo>
                <a:lnTo>
                  <a:pt x="3858" y="392"/>
                </a:lnTo>
                <a:lnTo>
                  <a:pt x="3856" y="392"/>
                </a:lnTo>
                <a:lnTo>
                  <a:pt x="3856" y="394"/>
                </a:lnTo>
                <a:lnTo>
                  <a:pt x="3854" y="394"/>
                </a:lnTo>
                <a:lnTo>
                  <a:pt x="3852" y="394"/>
                </a:lnTo>
                <a:lnTo>
                  <a:pt x="3852" y="396"/>
                </a:lnTo>
                <a:lnTo>
                  <a:pt x="3850" y="396"/>
                </a:lnTo>
                <a:lnTo>
                  <a:pt x="3850" y="398"/>
                </a:lnTo>
                <a:lnTo>
                  <a:pt x="3848" y="398"/>
                </a:lnTo>
                <a:lnTo>
                  <a:pt x="3848" y="400"/>
                </a:lnTo>
                <a:lnTo>
                  <a:pt x="3846" y="402"/>
                </a:lnTo>
                <a:lnTo>
                  <a:pt x="3844" y="402"/>
                </a:lnTo>
                <a:lnTo>
                  <a:pt x="3842" y="402"/>
                </a:lnTo>
                <a:lnTo>
                  <a:pt x="3842" y="404"/>
                </a:lnTo>
                <a:lnTo>
                  <a:pt x="3840" y="404"/>
                </a:lnTo>
                <a:lnTo>
                  <a:pt x="3840" y="406"/>
                </a:lnTo>
                <a:lnTo>
                  <a:pt x="3838" y="406"/>
                </a:lnTo>
                <a:lnTo>
                  <a:pt x="3837" y="406"/>
                </a:lnTo>
                <a:lnTo>
                  <a:pt x="3835" y="406"/>
                </a:lnTo>
                <a:lnTo>
                  <a:pt x="3835" y="407"/>
                </a:lnTo>
                <a:lnTo>
                  <a:pt x="3835" y="409"/>
                </a:lnTo>
                <a:lnTo>
                  <a:pt x="3833" y="411"/>
                </a:lnTo>
                <a:lnTo>
                  <a:pt x="3831" y="411"/>
                </a:lnTo>
                <a:lnTo>
                  <a:pt x="3829" y="413"/>
                </a:lnTo>
                <a:lnTo>
                  <a:pt x="3827" y="413"/>
                </a:lnTo>
                <a:lnTo>
                  <a:pt x="3825" y="413"/>
                </a:lnTo>
                <a:lnTo>
                  <a:pt x="3825" y="415"/>
                </a:lnTo>
                <a:lnTo>
                  <a:pt x="3823" y="415"/>
                </a:lnTo>
                <a:lnTo>
                  <a:pt x="3821" y="415"/>
                </a:lnTo>
                <a:lnTo>
                  <a:pt x="3821" y="417"/>
                </a:lnTo>
                <a:lnTo>
                  <a:pt x="3819" y="417"/>
                </a:lnTo>
                <a:lnTo>
                  <a:pt x="3819" y="419"/>
                </a:lnTo>
                <a:lnTo>
                  <a:pt x="3817" y="419"/>
                </a:lnTo>
                <a:lnTo>
                  <a:pt x="3817" y="421"/>
                </a:lnTo>
                <a:lnTo>
                  <a:pt x="3814" y="423"/>
                </a:lnTo>
                <a:lnTo>
                  <a:pt x="3812" y="421"/>
                </a:lnTo>
                <a:lnTo>
                  <a:pt x="3810" y="421"/>
                </a:lnTo>
                <a:lnTo>
                  <a:pt x="3810" y="423"/>
                </a:lnTo>
                <a:lnTo>
                  <a:pt x="3808" y="423"/>
                </a:lnTo>
                <a:lnTo>
                  <a:pt x="3806" y="423"/>
                </a:lnTo>
                <a:lnTo>
                  <a:pt x="3806" y="425"/>
                </a:lnTo>
                <a:lnTo>
                  <a:pt x="3804" y="425"/>
                </a:lnTo>
                <a:lnTo>
                  <a:pt x="3802" y="425"/>
                </a:lnTo>
                <a:lnTo>
                  <a:pt x="3802" y="427"/>
                </a:lnTo>
                <a:lnTo>
                  <a:pt x="3802" y="429"/>
                </a:lnTo>
                <a:lnTo>
                  <a:pt x="3802" y="431"/>
                </a:lnTo>
                <a:lnTo>
                  <a:pt x="3800" y="431"/>
                </a:lnTo>
                <a:lnTo>
                  <a:pt x="3798" y="431"/>
                </a:lnTo>
                <a:lnTo>
                  <a:pt x="3798" y="432"/>
                </a:lnTo>
                <a:lnTo>
                  <a:pt x="3798" y="434"/>
                </a:lnTo>
                <a:lnTo>
                  <a:pt x="3800" y="434"/>
                </a:lnTo>
                <a:lnTo>
                  <a:pt x="3800" y="436"/>
                </a:lnTo>
                <a:lnTo>
                  <a:pt x="3798" y="436"/>
                </a:lnTo>
                <a:lnTo>
                  <a:pt x="3798" y="438"/>
                </a:lnTo>
                <a:lnTo>
                  <a:pt x="3800" y="440"/>
                </a:lnTo>
                <a:lnTo>
                  <a:pt x="3802" y="440"/>
                </a:lnTo>
                <a:lnTo>
                  <a:pt x="3804" y="440"/>
                </a:lnTo>
                <a:lnTo>
                  <a:pt x="3804" y="442"/>
                </a:lnTo>
                <a:lnTo>
                  <a:pt x="3804" y="444"/>
                </a:lnTo>
                <a:lnTo>
                  <a:pt x="3802" y="446"/>
                </a:lnTo>
                <a:lnTo>
                  <a:pt x="3800" y="446"/>
                </a:lnTo>
                <a:lnTo>
                  <a:pt x="3798" y="448"/>
                </a:lnTo>
                <a:lnTo>
                  <a:pt x="3798" y="450"/>
                </a:lnTo>
                <a:lnTo>
                  <a:pt x="3798" y="452"/>
                </a:lnTo>
                <a:lnTo>
                  <a:pt x="3798" y="454"/>
                </a:lnTo>
                <a:lnTo>
                  <a:pt x="3798" y="455"/>
                </a:lnTo>
                <a:lnTo>
                  <a:pt x="3796" y="455"/>
                </a:lnTo>
                <a:lnTo>
                  <a:pt x="3794" y="455"/>
                </a:lnTo>
                <a:lnTo>
                  <a:pt x="3794" y="457"/>
                </a:lnTo>
                <a:lnTo>
                  <a:pt x="3792" y="459"/>
                </a:lnTo>
                <a:lnTo>
                  <a:pt x="3790" y="459"/>
                </a:lnTo>
                <a:lnTo>
                  <a:pt x="3790" y="461"/>
                </a:lnTo>
                <a:lnTo>
                  <a:pt x="3789" y="463"/>
                </a:lnTo>
                <a:lnTo>
                  <a:pt x="3789" y="465"/>
                </a:lnTo>
                <a:lnTo>
                  <a:pt x="3789" y="467"/>
                </a:lnTo>
                <a:lnTo>
                  <a:pt x="3790" y="467"/>
                </a:lnTo>
                <a:lnTo>
                  <a:pt x="3790" y="469"/>
                </a:lnTo>
                <a:lnTo>
                  <a:pt x="3789" y="469"/>
                </a:lnTo>
                <a:lnTo>
                  <a:pt x="3789" y="471"/>
                </a:lnTo>
                <a:lnTo>
                  <a:pt x="3787" y="471"/>
                </a:lnTo>
                <a:lnTo>
                  <a:pt x="3785" y="471"/>
                </a:lnTo>
                <a:lnTo>
                  <a:pt x="3783" y="473"/>
                </a:lnTo>
                <a:lnTo>
                  <a:pt x="3781" y="473"/>
                </a:lnTo>
                <a:lnTo>
                  <a:pt x="3779" y="473"/>
                </a:lnTo>
                <a:lnTo>
                  <a:pt x="3779" y="471"/>
                </a:lnTo>
                <a:lnTo>
                  <a:pt x="3779" y="469"/>
                </a:lnTo>
                <a:lnTo>
                  <a:pt x="3777" y="467"/>
                </a:lnTo>
                <a:lnTo>
                  <a:pt x="3775" y="467"/>
                </a:lnTo>
                <a:lnTo>
                  <a:pt x="3775" y="465"/>
                </a:lnTo>
                <a:lnTo>
                  <a:pt x="3773" y="463"/>
                </a:lnTo>
                <a:lnTo>
                  <a:pt x="3771" y="463"/>
                </a:lnTo>
                <a:lnTo>
                  <a:pt x="3771" y="461"/>
                </a:lnTo>
                <a:lnTo>
                  <a:pt x="3769" y="461"/>
                </a:lnTo>
                <a:lnTo>
                  <a:pt x="3769" y="459"/>
                </a:lnTo>
                <a:lnTo>
                  <a:pt x="3767" y="457"/>
                </a:lnTo>
                <a:lnTo>
                  <a:pt x="3766" y="457"/>
                </a:lnTo>
                <a:lnTo>
                  <a:pt x="3766" y="455"/>
                </a:lnTo>
                <a:lnTo>
                  <a:pt x="3764" y="457"/>
                </a:lnTo>
                <a:lnTo>
                  <a:pt x="3762" y="457"/>
                </a:lnTo>
                <a:lnTo>
                  <a:pt x="3760" y="457"/>
                </a:lnTo>
                <a:lnTo>
                  <a:pt x="3760" y="455"/>
                </a:lnTo>
                <a:lnTo>
                  <a:pt x="3758" y="455"/>
                </a:lnTo>
                <a:lnTo>
                  <a:pt x="3756" y="455"/>
                </a:lnTo>
                <a:lnTo>
                  <a:pt x="3756" y="454"/>
                </a:lnTo>
                <a:lnTo>
                  <a:pt x="3754" y="454"/>
                </a:lnTo>
                <a:lnTo>
                  <a:pt x="3754" y="455"/>
                </a:lnTo>
                <a:lnTo>
                  <a:pt x="3752" y="455"/>
                </a:lnTo>
                <a:lnTo>
                  <a:pt x="3750" y="455"/>
                </a:lnTo>
                <a:lnTo>
                  <a:pt x="3748" y="455"/>
                </a:lnTo>
                <a:lnTo>
                  <a:pt x="3748" y="457"/>
                </a:lnTo>
                <a:lnTo>
                  <a:pt x="3746" y="457"/>
                </a:lnTo>
                <a:lnTo>
                  <a:pt x="3744" y="457"/>
                </a:lnTo>
                <a:lnTo>
                  <a:pt x="3744" y="459"/>
                </a:lnTo>
                <a:lnTo>
                  <a:pt x="3742" y="459"/>
                </a:lnTo>
                <a:lnTo>
                  <a:pt x="3741" y="459"/>
                </a:lnTo>
                <a:lnTo>
                  <a:pt x="3741" y="461"/>
                </a:lnTo>
                <a:lnTo>
                  <a:pt x="3741" y="463"/>
                </a:lnTo>
                <a:lnTo>
                  <a:pt x="3741" y="465"/>
                </a:lnTo>
                <a:lnTo>
                  <a:pt x="3741" y="467"/>
                </a:lnTo>
                <a:lnTo>
                  <a:pt x="3741" y="469"/>
                </a:lnTo>
                <a:lnTo>
                  <a:pt x="3741" y="471"/>
                </a:lnTo>
                <a:lnTo>
                  <a:pt x="3739" y="471"/>
                </a:lnTo>
                <a:lnTo>
                  <a:pt x="3737" y="471"/>
                </a:lnTo>
                <a:lnTo>
                  <a:pt x="3737" y="469"/>
                </a:lnTo>
                <a:lnTo>
                  <a:pt x="3735" y="469"/>
                </a:lnTo>
                <a:lnTo>
                  <a:pt x="3733" y="469"/>
                </a:lnTo>
                <a:lnTo>
                  <a:pt x="3731" y="469"/>
                </a:lnTo>
                <a:lnTo>
                  <a:pt x="3731" y="471"/>
                </a:lnTo>
                <a:lnTo>
                  <a:pt x="3733" y="473"/>
                </a:lnTo>
                <a:lnTo>
                  <a:pt x="3733" y="471"/>
                </a:lnTo>
                <a:lnTo>
                  <a:pt x="3735" y="471"/>
                </a:lnTo>
                <a:lnTo>
                  <a:pt x="3735" y="473"/>
                </a:lnTo>
                <a:lnTo>
                  <a:pt x="3735" y="475"/>
                </a:lnTo>
                <a:lnTo>
                  <a:pt x="3735" y="477"/>
                </a:lnTo>
                <a:lnTo>
                  <a:pt x="3733" y="477"/>
                </a:lnTo>
                <a:lnTo>
                  <a:pt x="3735" y="479"/>
                </a:lnTo>
                <a:lnTo>
                  <a:pt x="3737" y="480"/>
                </a:lnTo>
                <a:lnTo>
                  <a:pt x="3737" y="482"/>
                </a:lnTo>
                <a:lnTo>
                  <a:pt x="3737" y="484"/>
                </a:lnTo>
                <a:lnTo>
                  <a:pt x="3739" y="486"/>
                </a:lnTo>
                <a:lnTo>
                  <a:pt x="3739" y="488"/>
                </a:lnTo>
                <a:lnTo>
                  <a:pt x="3739" y="490"/>
                </a:lnTo>
                <a:lnTo>
                  <a:pt x="3741" y="492"/>
                </a:lnTo>
                <a:lnTo>
                  <a:pt x="3741" y="494"/>
                </a:lnTo>
                <a:lnTo>
                  <a:pt x="3739" y="494"/>
                </a:lnTo>
                <a:lnTo>
                  <a:pt x="3739" y="496"/>
                </a:lnTo>
                <a:lnTo>
                  <a:pt x="3739" y="498"/>
                </a:lnTo>
                <a:lnTo>
                  <a:pt x="3739" y="500"/>
                </a:lnTo>
                <a:lnTo>
                  <a:pt x="3741" y="500"/>
                </a:lnTo>
                <a:lnTo>
                  <a:pt x="3741" y="498"/>
                </a:lnTo>
                <a:lnTo>
                  <a:pt x="3741" y="500"/>
                </a:lnTo>
                <a:lnTo>
                  <a:pt x="3742" y="498"/>
                </a:lnTo>
                <a:lnTo>
                  <a:pt x="3742" y="500"/>
                </a:lnTo>
                <a:lnTo>
                  <a:pt x="3742" y="502"/>
                </a:lnTo>
                <a:lnTo>
                  <a:pt x="3741" y="502"/>
                </a:lnTo>
                <a:lnTo>
                  <a:pt x="3741" y="503"/>
                </a:lnTo>
                <a:lnTo>
                  <a:pt x="3739" y="503"/>
                </a:lnTo>
                <a:lnTo>
                  <a:pt x="3739" y="505"/>
                </a:lnTo>
                <a:lnTo>
                  <a:pt x="3737" y="505"/>
                </a:lnTo>
                <a:lnTo>
                  <a:pt x="3735" y="507"/>
                </a:lnTo>
                <a:lnTo>
                  <a:pt x="3733" y="507"/>
                </a:lnTo>
                <a:lnTo>
                  <a:pt x="3731" y="507"/>
                </a:lnTo>
                <a:lnTo>
                  <a:pt x="3731" y="509"/>
                </a:lnTo>
                <a:lnTo>
                  <a:pt x="3731" y="511"/>
                </a:lnTo>
                <a:lnTo>
                  <a:pt x="3731" y="513"/>
                </a:lnTo>
                <a:lnTo>
                  <a:pt x="3731" y="515"/>
                </a:lnTo>
                <a:lnTo>
                  <a:pt x="3731" y="517"/>
                </a:lnTo>
                <a:lnTo>
                  <a:pt x="3731" y="519"/>
                </a:lnTo>
                <a:lnTo>
                  <a:pt x="3731" y="521"/>
                </a:lnTo>
                <a:lnTo>
                  <a:pt x="3733" y="521"/>
                </a:lnTo>
                <a:lnTo>
                  <a:pt x="3733" y="523"/>
                </a:lnTo>
                <a:lnTo>
                  <a:pt x="3731" y="525"/>
                </a:lnTo>
                <a:lnTo>
                  <a:pt x="3729" y="525"/>
                </a:lnTo>
                <a:lnTo>
                  <a:pt x="3727" y="525"/>
                </a:lnTo>
                <a:lnTo>
                  <a:pt x="3725" y="527"/>
                </a:lnTo>
                <a:lnTo>
                  <a:pt x="3723" y="527"/>
                </a:lnTo>
                <a:lnTo>
                  <a:pt x="3725" y="527"/>
                </a:lnTo>
                <a:lnTo>
                  <a:pt x="3725" y="528"/>
                </a:lnTo>
                <a:lnTo>
                  <a:pt x="3723" y="528"/>
                </a:lnTo>
                <a:lnTo>
                  <a:pt x="3723" y="530"/>
                </a:lnTo>
                <a:lnTo>
                  <a:pt x="3723" y="532"/>
                </a:lnTo>
                <a:lnTo>
                  <a:pt x="3723" y="534"/>
                </a:lnTo>
                <a:lnTo>
                  <a:pt x="3721" y="534"/>
                </a:lnTo>
                <a:lnTo>
                  <a:pt x="3721" y="532"/>
                </a:lnTo>
                <a:lnTo>
                  <a:pt x="3719" y="532"/>
                </a:lnTo>
                <a:lnTo>
                  <a:pt x="3719" y="534"/>
                </a:lnTo>
                <a:lnTo>
                  <a:pt x="3718" y="534"/>
                </a:lnTo>
                <a:lnTo>
                  <a:pt x="3718" y="536"/>
                </a:lnTo>
                <a:lnTo>
                  <a:pt x="3718" y="538"/>
                </a:lnTo>
                <a:lnTo>
                  <a:pt x="3716" y="538"/>
                </a:lnTo>
                <a:lnTo>
                  <a:pt x="3716" y="540"/>
                </a:lnTo>
                <a:lnTo>
                  <a:pt x="3716" y="538"/>
                </a:lnTo>
                <a:lnTo>
                  <a:pt x="3716" y="540"/>
                </a:lnTo>
                <a:lnTo>
                  <a:pt x="3714" y="540"/>
                </a:lnTo>
                <a:lnTo>
                  <a:pt x="3714" y="542"/>
                </a:lnTo>
                <a:lnTo>
                  <a:pt x="3714" y="544"/>
                </a:lnTo>
                <a:lnTo>
                  <a:pt x="3712" y="544"/>
                </a:lnTo>
                <a:lnTo>
                  <a:pt x="3712" y="546"/>
                </a:lnTo>
                <a:lnTo>
                  <a:pt x="3712" y="548"/>
                </a:lnTo>
                <a:lnTo>
                  <a:pt x="3710" y="548"/>
                </a:lnTo>
                <a:lnTo>
                  <a:pt x="3710" y="550"/>
                </a:lnTo>
                <a:lnTo>
                  <a:pt x="3710" y="551"/>
                </a:lnTo>
                <a:lnTo>
                  <a:pt x="3710" y="553"/>
                </a:lnTo>
                <a:lnTo>
                  <a:pt x="3710" y="555"/>
                </a:lnTo>
                <a:lnTo>
                  <a:pt x="3708" y="555"/>
                </a:lnTo>
                <a:lnTo>
                  <a:pt x="3706" y="555"/>
                </a:lnTo>
                <a:lnTo>
                  <a:pt x="3704" y="557"/>
                </a:lnTo>
                <a:lnTo>
                  <a:pt x="3702" y="557"/>
                </a:lnTo>
                <a:lnTo>
                  <a:pt x="3702" y="559"/>
                </a:lnTo>
                <a:lnTo>
                  <a:pt x="3700" y="561"/>
                </a:lnTo>
                <a:lnTo>
                  <a:pt x="3698" y="563"/>
                </a:lnTo>
                <a:lnTo>
                  <a:pt x="3696" y="563"/>
                </a:lnTo>
                <a:lnTo>
                  <a:pt x="3696" y="565"/>
                </a:lnTo>
                <a:lnTo>
                  <a:pt x="3694" y="565"/>
                </a:lnTo>
                <a:lnTo>
                  <a:pt x="3693" y="567"/>
                </a:lnTo>
                <a:lnTo>
                  <a:pt x="3691" y="567"/>
                </a:lnTo>
                <a:lnTo>
                  <a:pt x="3691" y="565"/>
                </a:lnTo>
                <a:lnTo>
                  <a:pt x="3689" y="565"/>
                </a:lnTo>
                <a:lnTo>
                  <a:pt x="3689" y="563"/>
                </a:lnTo>
                <a:lnTo>
                  <a:pt x="3687" y="563"/>
                </a:lnTo>
                <a:lnTo>
                  <a:pt x="3685" y="563"/>
                </a:lnTo>
                <a:lnTo>
                  <a:pt x="3685" y="561"/>
                </a:lnTo>
                <a:lnTo>
                  <a:pt x="3683" y="561"/>
                </a:lnTo>
                <a:lnTo>
                  <a:pt x="3681" y="561"/>
                </a:lnTo>
                <a:lnTo>
                  <a:pt x="3679" y="561"/>
                </a:lnTo>
                <a:lnTo>
                  <a:pt x="3679" y="559"/>
                </a:lnTo>
                <a:lnTo>
                  <a:pt x="3677" y="559"/>
                </a:lnTo>
                <a:lnTo>
                  <a:pt x="3675" y="559"/>
                </a:lnTo>
                <a:lnTo>
                  <a:pt x="3673" y="557"/>
                </a:lnTo>
                <a:lnTo>
                  <a:pt x="3671" y="557"/>
                </a:lnTo>
                <a:lnTo>
                  <a:pt x="3670" y="557"/>
                </a:lnTo>
                <a:lnTo>
                  <a:pt x="3668" y="559"/>
                </a:lnTo>
                <a:lnTo>
                  <a:pt x="3668" y="557"/>
                </a:lnTo>
                <a:lnTo>
                  <a:pt x="3666" y="557"/>
                </a:lnTo>
                <a:lnTo>
                  <a:pt x="3664" y="555"/>
                </a:lnTo>
                <a:lnTo>
                  <a:pt x="3662" y="555"/>
                </a:lnTo>
                <a:lnTo>
                  <a:pt x="3662" y="557"/>
                </a:lnTo>
                <a:lnTo>
                  <a:pt x="3660" y="557"/>
                </a:lnTo>
                <a:lnTo>
                  <a:pt x="3658" y="557"/>
                </a:lnTo>
                <a:lnTo>
                  <a:pt x="3656" y="557"/>
                </a:lnTo>
                <a:lnTo>
                  <a:pt x="3654" y="557"/>
                </a:lnTo>
                <a:lnTo>
                  <a:pt x="3652" y="555"/>
                </a:lnTo>
                <a:lnTo>
                  <a:pt x="3650" y="555"/>
                </a:lnTo>
                <a:lnTo>
                  <a:pt x="3650" y="557"/>
                </a:lnTo>
                <a:lnTo>
                  <a:pt x="3648" y="557"/>
                </a:lnTo>
                <a:lnTo>
                  <a:pt x="3646" y="559"/>
                </a:lnTo>
                <a:lnTo>
                  <a:pt x="3646" y="561"/>
                </a:lnTo>
                <a:lnTo>
                  <a:pt x="3645" y="561"/>
                </a:lnTo>
                <a:lnTo>
                  <a:pt x="3643" y="561"/>
                </a:lnTo>
                <a:lnTo>
                  <a:pt x="3643" y="563"/>
                </a:lnTo>
                <a:lnTo>
                  <a:pt x="3641" y="563"/>
                </a:lnTo>
                <a:lnTo>
                  <a:pt x="3641" y="565"/>
                </a:lnTo>
                <a:lnTo>
                  <a:pt x="3639" y="565"/>
                </a:lnTo>
                <a:lnTo>
                  <a:pt x="3637" y="565"/>
                </a:lnTo>
                <a:lnTo>
                  <a:pt x="3637" y="567"/>
                </a:lnTo>
                <a:lnTo>
                  <a:pt x="3635" y="567"/>
                </a:lnTo>
                <a:lnTo>
                  <a:pt x="3633" y="567"/>
                </a:lnTo>
                <a:lnTo>
                  <a:pt x="3633" y="569"/>
                </a:lnTo>
                <a:lnTo>
                  <a:pt x="3631" y="569"/>
                </a:lnTo>
                <a:lnTo>
                  <a:pt x="3629" y="571"/>
                </a:lnTo>
                <a:lnTo>
                  <a:pt x="3627" y="571"/>
                </a:lnTo>
                <a:lnTo>
                  <a:pt x="3627" y="569"/>
                </a:lnTo>
                <a:lnTo>
                  <a:pt x="3625" y="569"/>
                </a:lnTo>
                <a:lnTo>
                  <a:pt x="3623" y="569"/>
                </a:lnTo>
                <a:lnTo>
                  <a:pt x="3623" y="571"/>
                </a:lnTo>
                <a:lnTo>
                  <a:pt x="3622" y="571"/>
                </a:lnTo>
                <a:lnTo>
                  <a:pt x="3620" y="571"/>
                </a:lnTo>
                <a:lnTo>
                  <a:pt x="3618" y="571"/>
                </a:lnTo>
                <a:lnTo>
                  <a:pt x="3616" y="571"/>
                </a:lnTo>
                <a:lnTo>
                  <a:pt x="3614" y="571"/>
                </a:lnTo>
                <a:lnTo>
                  <a:pt x="3612" y="571"/>
                </a:lnTo>
                <a:lnTo>
                  <a:pt x="3610" y="571"/>
                </a:lnTo>
                <a:lnTo>
                  <a:pt x="3610" y="573"/>
                </a:lnTo>
                <a:lnTo>
                  <a:pt x="3608" y="573"/>
                </a:lnTo>
                <a:lnTo>
                  <a:pt x="3608" y="575"/>
                </a:lnTo>
                <a:lnTo>
                  <a:pt x="3606" y="575"/>
                </a:lnTo>
                <a:lnTo>
                  <a:pt x="3606" y="576"/>
                </a:lnTo>
                <a:lnTo>
                  <a:pt x="3608" y="578"/>
                </a:lnTo>
                <a:lnTo>
                  <a:pt x="3606" y="578"/>
                </a:lnTo>
                <a:lnTo>
                  <a:pt x="3606" y="580"/>
                </a:lnTo>
                <a:lnTo>
                  <a:pt x="3604" y="582"/>
                </a:lnTo>
                <a:lnTo>
                  <a:pt x="3602" y="584"/>
                </a:lnTo>
                <a:lnTo>
                  <a:pt x="3600" y="584"/>
                </a:lnTo>
                <a:lnTo>
                  <a:pt x="3600" y="586"/>
                </a:lnTo>
                <a:lnTo>
                  <a:pt x="3598" y="588"/>
                </a:lnTo>
                <a:lnTo>
                  <a:pt x="3598" y="590"/>
                </a:lnTo>
                <a:lnTo>
                  <a:pt x="3597" y="594"/>
                </a:lnTo>
                <a:lnTo>
                  <a:pt x="3595" y="594"/>
                </a:lnTo>
                <a:lnTo>
                  <a:pt x="3593" y="596"/>
                </a:lnTo>
                <a:lnTo>
                  <a:pt x="3591" y="596"/>
                </a:lnTo>
                <a:lnTo>
                  <a:pt x="3589" y="596"/>
                </a:lnTo>
                <a:lnTo>
                  <a:pt x="3587" y="596"/>
                </a:lnTo>
                <a:lnTo>
                  <a:pt x="3585" y="596"/>
                </a:lnTo>
                <a:lnTo>
                  <a:pt x="3583" y="596"/>
                </a:lnTo>
                <a:lnTo>
                  <a:pt x="3581" y="596"/>
                </a:lnTo>
                <a:lnTo>
                  <a:pt x="3579" y="596"/>
                </a:lnTo>
                <a:lnTo>
                  <a:pt x="3577" y="596"/>
                </a:lnTo>
                <a:lnTo>
                  <a:pt x="3574" y="596"/>
                </a:lnTo>
                <a:lnTo>
                  <a:pt x="3570" y="596"/>
                </a:lnTo>
                <a:lnTo>
                  <a:pt x="3568" y="596"/>
                </a:lnTo>
                <a:lnTo>
                  <a:pt x="3568" y="598"/>
                </a:lnTo>
                <a:lnTo>
                  <a:pt x="3564" y="599"/>
                </a:lnTo>
                <a:lnTo>
                  <a:pt x="3562" y="599"/>
                </a:lnTo>
                <a:lnTo>
                  <a:pt x="3562" y="601"/>
                </a:lnTo>
                <a:lnTo>
                  <a:pt x="3562" y="603"/>
                </a:lnTo>
                <a:lnTo>
                  <a:pt x="3562" y="605"/>
                </a:lnTo>
                <a:lnTo>
                  <a:pt x="3564" y="605"/>
                </a:lnTo>
                <a:lnTo>
                  <a:pt x="3564" y="607"/>
                </a:lnTo>
                <a:lnTo>
                  <a:pt x="3562" y="607"/>
                </a:lnTo>
                <a:lnTo>
                  <a:pt x="3560" y="607"/>
                </a:lnTo>
                <a:lnTo>
                  <a:pt x="3560" y="609"/>
                </a:lnTo>
                <a:lnTo>
                  <a:pt x="3562" y="609"/>
                </a:lnTo>
                <a:lnTo>
                  <a:pt x="3562" y="611"/>
                </a:lnTo>
                <a:lnTo>
                  <a:pt x="3562" y="613"/>
                </a:lnTo>
                <a:lnTo>
                  <a:pt x="3562" y="615"/>
                </a:lnTo>
                <a:lnTo>
                  <a:pt x="3560" y="615"/>
                </a:lnTo>
                <a:lnTo>
                  <a:pt x="3560" y="617"/>
                </a:lnTo>
                <a:lnTo>
                  <a:pt x="3560" y="619"/>
                </a:lnTo>
                <a:lnTo>
                  <a:pt x="3558" y="619"/>
                </a:lnTo>
                <a:lnTo>
                  <a:pt x="3556" y="619"/>
                </a:lnTo>
                <a:lnTo>
                  <a:pt x="3554" y="619"/>
                </a:lnTo>
                <a:lnTo>
                  <a:pt x="3554" y="621"/>
                </a:lnTo>
                <a:lnTo>
                  <a:pt x="3554" y="622"/>
                </a:lnTo>
                <a:lnTo>
                  <a:pt x="3550" y="624"/>
                </a:lnTo>
                <a:lnTo>
                  <a:pt x="3549" y="624"/>
                </a:lnTo>
                <a:lnTo>
                  <a:pt x="3549" y="626"/>
                </a:lnTo>
                <a:lnTo>
                  <a:pt x="3547" y="626"/>
                </a:lnTo>
                <a:lnTo>
                  <a:pt x="3545" y="626"/>
                </a:lnTo>
                <a:lnTo>
                  <a:pt x="3545" y="628"/>
                </a:lnTo>
                <a:lnTo>
                  <a:pt x="3543" y="628"/>
                </a:lnTo>
                <a:lnTo>
                  <a:pt x="3543" y="630"/>
                </a:lnTo>
                <a:lnTo>
                  <a:pt x="3543" y="632"/>
                </a:lnTo>
                <a:lnTo>
                  <a:pt x="3543" y="634"/>
                </a:lnTo>
                <a:lnTo>
                  <a:pt x="3543" y="636"/>
                </a:lnTo>
                <a:lnTo>
                  <a:pt x="3541" y="636"/>
                </a:lnTo>
                <a:lnTo>
                  <a:pt x="3541" y="638"/>
                </a:lnTo>
                <a:lnTo>
                  <a:pt x="3539" y="638"/>
                </a:lnTo>
                <a:lnTo>
                  <a:pt x="3537" y="640"/>
                </a:lnTo>
                <a:lnTo>
                  <a:pt x="3535" y="640"/>
                </a:lnTo>
                <a:lnTo>
                  <a:pt x="3535" y="638"/>
                </a:lnTo>
                <a:lnTo>
                  <a:pt x="3535" y="640"/>
                </a:lnTo>
                <a:lnTo>
                  <a:pt x="3533" y="640"/>
                </a:lnTo>
                <a:lnTo>
                  <a:pt x="3531" y="638"/>
                </a:lnTo>
                <a:lnTo>
                  <a:pt x="3529" y="636"/>
                </a:lnTo>
                <a:lnTo>
                  <a:pt x="3527" y="634"/>
                </a:lnTo>
                <a:lnTo>
                  <a:pt x="3525" y="634"/>
                </a:lnTo>
                <a:lnTo>
                  <a:pt x="3524" y="634"/>
                </a:lnTo>
                <a:lnTo>
                  <a:pt x="3522" y="634"/>
                </a:lnTo>
                <a:lnTo>
                  <a:pt x="3522" y="632"/>
                </a:lnTo>
                <a:lnTo>
                  <a:pt x="3520" y="634"/>
                </a:lnTo>
                <a:lnTo>
                  <a:pt x="3518" y="634"/>
                </a:lnTo>
                <a:lnTo>
                  <a:pt x="3516" y="636"/>
                </a:lnTo>
                <a:lnTo>
                  <a:pt x="3514" y="636"/>
                </a:lnTo>
                <a:lnTo>
                  <a:pt x="3512" y="636"/>
                </a:lnTo>
                <a:lnTo>
                  <a:pt x="3512" y="638"/>
                </a:lnTo>
                <a:lnTo>
                  <a:pt x="3512" y="640"/>
                </a:lnTo>
                <a:lnTo>
                  <a:pt x="3510" y="640"/>
                </a:lnTo>
                <a:lnTo>
                  <a:pt x="3510" y="642"/>
                </a:lnTo>
                <a:lnTo>
                  <a:pt x="3510" y="644"/>
                </a:lnTo>
                <a:lnTo>
                  <a:pt x="3510" y="646"/>
                </a:lnTo>
                <a:lnTo>
                  <a:pt x="3508" y="646"/>
                </a:lnTo>
                <a:lnTo>
                  <a:pt x="3508" y="647"/>
                </a:lnTo>
                <a:lnTo>
                  <a:pt x="3506" y="647"/>
                </a:lnTo>
                <a:lnTo>
                  <a:pt x="3504" y="649"/>
                </a:lnTo>
                <a:lnTo>
                  <a:pt x="3502" y="649"/>
                </a:lnTo>
                <a:lnTo>
                  <a:pt x="3501" y="649"/>
                </a:lnTo>
                <a:lnTo>
                  <a:pt x="3501" y="651"/>
                </a:lnTo>
                <a:lnTo>
                  <a:pt x="3499" y="651"/>
                </a:lnTo>
                <a:lnTo>
                  <a:pt x="3495" y="653"/>
                </a:lnTo>
                <a:lnTo>
                  <a:pt x="3495" y="655"/>
                </a:lnTo>
                <a:lnTo>
                  <a:pt x="3493" y="655"/>
                </a:lnTo>
                <a:lnTo>
                  <a:pt x="3493" y="657"/>
                </a:lnTo>
                <a:lnTo>
                  <a:pt x="3491" y="659"/>
                </a:lnTo>
                <a:lnTo>
                  <a:pt x="3489" y="661"/>
                </a:lnTo>
                <a:lnTo>
                  <a:pt x="3487" y="661"/>
                </a:lnTo>
                <a:lnTo>
                  <a:pt x="3485" y="661"/>
                </a:lnTo>
                <a:lnTo>
                  <a:pt x="3485" y="663"/>
                </a:lnTo>
                <a:lnTo>
                  <a:pt x="3483" y="663"/>
                </a:lnTo>
                <a:lnTo>
                  <a:pt x="3481" y="663"/>
                </a:lnTo>
                <a:lnTo>
                  <a:pt x="3481" y="665"/>
                </a:lnTo>
                <a:lnTo>
                  <a:pt x="3479" y="665"/>
                </a:lnTo>
                <a:lnTo>
                  <a:pt x="3477" y="665"/>
                </a:lnTo>
                <a:lnTo>
                  <a:pt x="3477" y="667"/>
                </a:lnTo>
                <a:lnTo>
                  <a:pt x="3476" y="667"/>
                </a:lnTo>
                <a:lnTo>
                  <a:pt x="3474" y="667"/>
                </a:lnTo>
                <a:lnTo>
                  <a:pt x="3472" y="667"/>
                </a:lnTo>
                <a:lnTo>
                  <a:pt x="3470" y="667"/>
                </a:lnTo>
                <a:lnTo>
                  <a:pt x="3468" y="667"/>
                </a:lnTo>
                <a:lnTo>
                  <a:pt x="3466" y="667"/>
                </a:lnTo>
                <a:lnTo>
                  <a:pt x="3464" y="669"/>
                </a:lnTo>
                <a:lnTo>
                  <a:pt x="3462" y="670"/>
                </a:lnTo>
                <a:lnTo>
                  <a:pt x="3462" y="672"/>
                </a:lnTo>
                <a:lnTo>
                  <a:pt x="3460" y="672"/>
                </a:lnTo>
                <a:lnTo>
                  <a:pt x="3460" y="674"/>
                </a:lnTo>
                <a:lnTo>
                  <a:pt x="3460" y="676"/>
                </a:lnTo>
                <a:lnTo>
                  <a:pt x="3458" y="676"/>
                </a:lnTo>
                <a:lnTo>
                  <a:pt x="3456" y="678"/>
                </a:lnTo>
                <a:lnTo>
                  <a:pt x="3454" y="678"/>
                </a:lnTo>
                <a:lnTo>
                  <a:pt x="3453" y="680"/>
                </a:lnTo>
                <a:lnTo>
                  <a:pt x="3453" y="682"/>
                </a:lnTo>
                <a:lnTo>
                  <a:pt x="3451" y="682"/>
                </a:lnTo>
                <a:lnTo>
                  <a:pt x="3451" y="684"/>
                </a:lnTo>
                <a:lnTo>
                  <a:pt x="3449" y="684"/>
                </a:lnTo>
                <a:lnTo>
                  <a:pt x="3449" y="686"/>
                </a:lnTo>
                <a:lnTo>
                  <a:pt x="3449" y="688"/>
                </a:lnTo>
                <a:lnTo>
                  <a:pt x="3447" y="688"/>
                </a:lnTo>
                <a:lnTo>
                  <a:pt x="3447" y="690"/>
                </a:lnTo>
                <a:lnTo>
                  <a:pt x="3447" y="692"/>
                </a:lnTo>
                <a:lnTo>
                  <a:pt x="3445" y="694"/>
                </a:lnTo>
                <a:lnTo>
                  <a:pt x="3443" y="694"/>
                </a:lnTo>
                <a:lnTo>
                  <a:pt x="3441" y="694"/>
                </a:lnTo>
                <a:lnTo>
                  <a:pt x="3441" y="695"/>
                </a:lnTo>
                <a:lnTo>
                  <a:pt x="3439" y="695"/>
                </a:lnTo>
                <a:lnTo>
                  <a:pt x="3439" y="697"/>
                </a:lnTo>
                <a:lnTo>
                  <a:pt x="3435" y="697"/>
                </a:lnTo>
                <a:lnTo>
                  <a:pt x="3431" y="697"/>
                </a:lnTo>
                <a:lnTo>
                  <a:pt x="3429" y="697"/>
                </a:lnTo>
                <a:lnTo>
                  <a:pt x="3428" y="695"/>
                </a:lnTo>
                <a:lnTo>
                  <a:pt x="3426" y="695"/>
                </a:lnTo>
                <a:lnTo>
                  <a:pt x="3424" y="695"/>
                </a:lnTo>
                <a:lnTo>
                  <a:pt x="3422" y="695"/>
                </a:lnTo>
                <a:lnTo>
                  <a:pt x="3420" y="695"/>
                </a:lnTo>
                <a:lnTo>
                  <a:pt x="3418" y="695"/>
                </a:lnTo>
                <a:lnTo>
                  <a:pt x="3416" y="695"/>
                </a:lnTo>
                <a:lnTo>
                  <a:pt x="3414" y="695"/>
                </a:lnTo>
                <a:lnTo>
                  <a:pt x="3412" y="695"/>
                </a:lnTo>
                <a:lnTo>
                  <a:pt x="3410" y="695"/>
                </a:lnTo>
                <a:lnTo>
                  <a:pt x="3408" y="695"/>
                </a:lnTo>
                <a:lnTo>
                  <a:pt x="3406" y="695"/>
                </a:lnTo>
                <a:lnTo>
                  <a:pt x="3405" y="695"/>
                </a:lnTo>
                <a:lnTo>
                  <a:pt x="3403" y="695"/>
                </a:lnTo>
                <a:lnTo>
                  <a:pt x="3401" y="695"/>
                </a:lnTo>
                <a:lnTo>
                  <a:pt x="3399" y="695"/>
                </a:lnTo>
                <a:lnTo>
                  <a:pt x="3397" y="695"/>
                </a:lnTo>
                <a:lnTo>
                  <a:pt x="3397" y="697"/>
                </a:lnTo>
                <a:lnTo>
                  <a:pt x="3395" y="697"/>
                </a:lnTo>
                <a:lnTo>
                  <a:pt x="3395" y="695"/>
                </a:lnTo>
                <a:lnTo>
                  <a:pt x="3393" y="695"/>
                </a:lnTo>
                <a:lnTo>
                  <a:pt x="3393" y="694"/>
                </a:lnTo>
                <a:lnTo>
                  <a:pt x="3391" y="692"/>
                </a:lnTo>
                <a:lnTo>
                  <a:pt x="3391" y="690"/>
                </a:lnTo>
                <a:lnTo>
                  <a:pt x="3389" y="690"/>
                </a:lnTo>
                <a:lnTo>
                  <a:pt x="3387" y="690"/>
                </a:lnTo>
                <a:lnTo>
                  <a:pt x="3387" y="688"/>
                </a:lnTo>
                <a:lnTo>
                  <a:pt x="3385" y="686"/>
                </a:lnTo>
                <a:lnTo>
                  <a:pt x="3383" y="686"/>
                </a:lnTo>
                <a:lnTo>
                  <a:pt x="3381" y="688"/>
                </a:lnTo>
                <a:lnTo>
                  <a:pt x="3380" y="690"/>
                </a:lnTo>
                <a:lnTo>
                  <a:pt x="3378" y="690"/>
                </a:lnTo>
                <a:lnTo>
                  <a:pt x="3378" y="692"/>
                </a:lnTo>
                <a:lnTo>
                  <a:pt x="3376" y="692"/>
                </a:lnTo>
                <a:lnTo>
                  <a:pt x="3374" y="692"/>
                </a:lnTo>
                <a:lnTo>
                  <a:pt x="3374" y="694"/>
                </a:lnTo>
                <a:lnTo>
                  <a:pt x="3372" y="694"/>
                </a:lnTo>
                <a:lnTo>
                  <a:pt x="3370" y="692"/>
                </a:lnTo>
                <a:lnTo>
                  <a:pt x="3370" y="694"/>
                </a:lnTo>
                <a:lnTo>
                  <a:pt x="3368" y="694"/>
                </a:lnTo>
                <a:lnTo>
                  <a:pt x="3366" y="695"/>
                </a:lnTo>
                <a:lnTo>
                  <a:pt x="3364" y="695"/>
                </a:lnTo>
                <a:lnTo>
                  <a:pt x="3364" y="694"/>
                </a:lnTo>
                <a:lnTo>
                  <a:pt x="3362" y="694"/>
                </a:lnTo>
                <a:lnTo>
                  <a:pt x="3360" y="694"/>
                </a:lnTo>
                <a:lnTo>
                  <a:pt x="3360" y="692"/>
                </a:lnTo>
                <a:lnTo>
                  <a:pt x="3358" y="692"/>
                </a:lnTo>
                <a:lnTo>
                  <a:pt x="3358" y="694"/>
                </a:lnTo>
                <a:lnTo>
                  <a:pt x="3357" y="694"/>
                </a:lnTo>
                <a:lnTo>
                  <a:pt x="3355" y="692"/>
                </a:lnTo>
                <a:lnTo>
                  <a:pt x="3355" y="694"/>
                </a:lnTo>
                <a:lnTo>
                  <a:pt x="3353" y="694"/>
                </a:lnTo>
                <a:lnTo>
                  <a:pt x="3351" y="694"/>
                </a:lnTo>
                <a:lnTo>
                  <a:pt x="3349" y="692"/>
                </a:lnTo>
                <a:lnTo>
                  <a:pt x="3347" y="692"/>
                </a:lnTo>
                <a:lnTo>
                  <a:pt x="3347" y="694"/>
                </a:lnTo>
                <a:lnTo>
                  <a:pt x="3345" y="694"/>
                </a:lnTo>
                <a:lnTo>
                  <a:pt x="3343" y="694"/>
                </a:lnTo>
                <a:lnTo>
                  <a:pt x="3341" y="694"/>
                </a:lnTo>
                <a:lnTo>
                  <a:pt x="3339" y="692"/>
                </a:lnTo>
                <a:lnTo>
                  <a:pt x="3337" y="694"/>
                </a:lnTo>
                <a:lnTo>
                  <a:pt x="3335" y="694"/>
                </a:lnTo>
                <a:lnTo>
                  <a:pt x="3333" y="694"/>
                </a:lnTo>
                <a:lnTo>
                  <a:pt x="3332" y="694"/>
                </a:lnTo>
                <a:lnTo>
                  <a:pt x="3330" y="695"/>
                </a:lnTo>
                <a:lnTo>
                  <a:pt x="3328" y="695"/>
                </a:lnTo>
                <a:lnTo>
                  <a:pt x="3326" y="697"/>
                </a:lnTo>
                <a:lnTo>
                  <a:pt x="3324" y="697"/>
                </a:lnTo>
                <a:lnTo>
                  <a:pt x="3322" y="695"/>
                </a:lnTo>
                <a:lnTo>
                  <a:pt x="3320" y="695"/>
                </a:lnTo>
                <a:lnTo>
                  <a:pt x="3318" y="695"/>
                </a:lnTo>
                <a:lnTo>
                  <a:pt x="3316" y="695"/>
                </a:lnTo>
                <a:lnTo>
                  <a:pt x="3316" y="697"/>
                </a:lnTo>
                <a:lnTo>
                  <a:pt x="3314" y="697"/>
                </a:lnTo>
                <a:lnTo>
                  <a:pt x="3312" y="699"/>
                </a:lnTo>
                <a:lnTo>
                  <a:pt x="3312" y="697"/>
                </a:lnTo>
                <a:lnTo>
                  <a:pt x="3309" y="695"/>
                </a:lnTo>
                <a:lnTo>
                  <a:pt x="3307" y="697"/>
                </a:lnTo>
                <a:lnTo>
                  <a:pt x="3305" y="697"/>
                </a:lnTo>
                <a:lnTo>
                  <a:pt x="3301" y="697"/>
                </a:lnTo>
                <a:lnTo>
                  <a:pt x="3301" y="699"/>
                </a:lnTo>
                <a:lnTo>
                  <a:pt x="3297" y="705"/>
                </a:lnTo>
                <a:lnTo>
                  <a:pt x="3295" y="705"/>
                </a:lnTo>
                <a:lnTo>
                  <a:pt x="3293" y="705"/>
                </a:lnTo>
                <a:lnTo>
                  <a:pt x="3293" y="707"/>
                </a:lnTo>
                <a:lnTo>
                  <a:pt x="3291" y="707"/>
                </a:lnTo>
                <a:lnTo>
                  <a:pt x="3289" y="707"/>
                </a:lnTo>
                <a:lnTo>
                  <a:pt x="3289" y="709"/>
                </a:lnTo>
                <a:lnTo>
                  <a:pt x="3287" y="711"/>
                </a:lnTo>
                <a:lnTo>
                  <a:pt x="3285" y="711"/>
                </a:lnTo>
                <a:lnTo>
                  <a:pt x="3282" y="713"/>
                </a:lnTo>
                <a:lnTo>
                  <a:pt x="3282" y="715"/>
                </a:lnTo>
                <a:lnTo>
                  <a:pt x="3274" y="720"/>
                </a:lnTo>
                <a:lnTo>
                  <a:pt x="3272" y="720"/>
                </a:lnTo>
                <a:lnTo>
                  <a:pt x="3270" y="720"/>
                </a:lnTo>
                <a:lnTo>
                  <a:pt x="3268" y="720"/>
                </a:lnTo>
                <a:lnTo>
                  <a:pt x="3266" y="722"/>
                </a:lnTo>
                <a:lnTo>
                  <a:pt x="3264" y="722"/>
                </a:lnTo>
                <a:lnTo>
                  <a:pt x="3262" y="724"/>
                </a:lnTo>
                <a:lnTo>
                  <a:pt x="3261" y="722"/>
                </a:lnTo>
                <a:lnTo>
                  <a:pt x="3259" y="722"/>
                </a:lnTo>
                <a:lnTo>
                  <a:pt x="3257" y="722"/>
                </a:lnTo>
                <a:lnTo>
                  <a:pt x="3255" y="722"/>
                </a:lnTo>
                <a:lnTo>
                  <a:pt x="3253" y="722"/>
                </a:lnTo>
                <a:lnTo>
                  <a:pt x="3251" y="722"/>
                </a:lnTo>
                <a:lnTo>
                  <a:pt x="3249" y="722"/>
                </a:lnTo>
                <a:lnTo>
                  <a:pt x="3249" y="724"/>
                </a:lnTo>
                <a:lnTo>
                  <a:pt x="3247" y="724"/>
                </a:lnTo>
                <a:lnTo>
                  <a:pt x="3245" y="724"/>
                </a:lnTo>
                <a:lnTo>
                  <a:pt x="3245" y="726"/>
                </a:lnTo>
                <a:lnTo>
                  <a:pt x="3243" y="728"/>
                </a:lnTo>
                <a:lnTo>
                  <a:pt x="3241" y="730"/>
                </a:lnTo>
                <a:lnTo>
                  <a:pt x="3241" y="732"/>
                </a:lnTo>
                <a:lnTo>
                  <a:pt x="3239" y="734"/>
                </a:lnTo>
                <a:lnTo>
                  <a:pt x="3237" y="734"/>
                </a:lnTo>
                <a:lnTo>
                  <a:pt x="3237" y="736"/>
                </a:lnTo>
                <a:lnTo>
                  <a:pt x="3236" y="738"/>
                </a:lnTo>
                <a:lnTo>
                  <a:pt x="3236" y="740"/>
                </a:lnTo>
                <a:lnTo>
                  <a:pt x="3236" y="742"/>
                </a:lnTo>
                <a:lnTo>
                  <a:pt x="3234" y="742"/>
                </a:lnTo>
                <a:lnTo>
                  <a:pt x="3234" y="743"/>
                </a:lnTo>
                <a:lnTo>
                  <a:pt x="3232" y="743"/>
                </a:lnTo>
                <a:lnTo>
                  <a:pt x="3232" y="745"/>
                </a:lnTo>
                <a:lnTo>
                  <a:pt x="3232" y="747"/>
                </a:lnTo>
                <a:lnTo>
                  <a:pt x="3232" y="749"/>
                </a:lnTo>
                <a:lnTo>
                  <a:pt x="3230" y="749"/>
                </a:lnTo>
                <a:lnTo>
                  <a:pt x="3230" y="751"/>
                </a:lnTo>
                <a:lnTo>
                  <a:pt x="3228" y="751"/>
                </a:lnTo>
                <a:lnTo>
                  <a:pt x="3226" y="751"/>
                </a:lnTo>
                <a:lnTo>
                  <a:pt x="3226" y="753"/>
                </a:lnTo>
                <a:lnTo>
                  <a:pt x="3226" y="751"/>
                </a:lnTo>
                <a:lnTo>
                  <a:pt x="3224" y="751"/>
                </a:lnTo>
                <a:lnTo>
                  <a:pt x="3222" y="751"/>
                </a:lnTo>
                <a:lnTo>
                  <a:pt x="3222" y="753"/>
                </a:lnTo>
                <a:lnTo>
                  <a:pt x="3220" y="753"/>
                </a:lnTo>
                <a:lnTo>
                  <a:pt x="3218" y="753"/>
                </a:lnTo>
                <a:lnTo>
                  <a:pt x="3216" y="753"/>
                </a:lnTo>
                <a:lnTo>
                  <a:pt x="3216" y="755"/>
                </a:lnTo>
                <a:lnTo>
                  <a:pt x="3214" y="755"/>
                </a:lnTo>
                <a:lnTo>
                  <a:pt x="3214" y="757"/>
                </a:lnTo>
                <a:lnTo>
                  <a:pt x="3213" y="757"/>
                </a:lnTo>
                <a:lnTo>
                  <a:pt x="3213" y="759"/>
                </a:lnTo>
                <a:lnTo>
                  <a:pt x="3211" y="759"/>
                </a:lnTo>
                <a:lnTo>
                  <a:pt x="3211" y="761"/>
                </a:lnTo>
                <a:lnTo>
                  <a:pt x="3209" y="761"/>
                </a:lnTo>
                <a:lnTo>
                  <a:pt x="3207" y="759"/>
                </a:lnTo>
                <a:lnTo>
                  <a:pt x="3205" y="759"/>
                </a:lnTo>
                <a:lnTo>
                  <a:pt x="3205" y="761"/>
                </a:lnTo>
                <a:lnTo>
                  <a:pt x="3205" y="763"/>
                </a:lnTo>
                <a:lnTo>
                  <a:pt x="3203" y="763"/>
                </a:lnTo>
                <a:lnTo>
                  <a:pt x="3201" y="763"/>
                </a:lnTo>
                <a:lnTo>
                  <a:pt x="3199" y="765"/>
                </a:lnTo>
                <a:lnTo>
                  <a:pt x="3199" y="768"/>
                </a:lnTo>
                <a:lnTo>
                  <a:pt x="3195" y="768"/>
                </a:lnTo>
                <a:lnTo>
                  <a:pt x="3193" y="772"/>
                </a:lnTo>
                <a:lnTo>
                  <a:pt x="3189" y="772"/>
                </a:lnTo>
                <a:lnTo>
                  <a:pt x="3189" y="774"/>
                </a:lnTo>
                <a:lnTo>
                  <a:pt x="3188" y="776"/>
                </a:lnTo>
                <a:lnTo>
                  <a:pt x="3186" y="778"/>
                </a:lnTo>
                <a:lnTo>
                  <a:pt x="3186" y="782"/>
                </a:lnTo>
                <a:lnTo>
                  <a:pt x="3186" y="784"/>
                </a:lnTo>
                <a:lnTo>
                  <a:pt x="3184" y="784"/>
                </a:lnTo>
                <a:lnTo>
                  <a:pt x="3182" y="786"/>
                </a:lnTo>
                <a:lnTo>
                  <a:pt x="3182" y="788"/>
                </a:lnTo>
                <a:lnTo>
                  <a:pt x="3180" y="788"/>
                </a:lnTo>
                <a:lnTo>
                  <a:pt x="3180" y="790"/>
                </a:lnTo>
                <a:lnTo>
                  <a:pt x="3178" y="790"/>
                </a:lnTo>
                <a:lnTo>
                  <a:pt x="3178" y="791"/>
                </a:lnTo>
                <a:lnTo>
                  <a:pt x="3176" y="791"/>
                </a:lnTo>
                <a:lnTo>
                  <a:pt x="3176" y="790"/>
                </a:lnTo>
                <a:lnTo>
                  <a:pt x="3174" y="790"/>
                </a:lnTo>
                <a:lnTo>
                  <a:pt x="3174" y="791"/>
                </a:lnTo>
                <a:lnTo>
                  <a:pt x="3174" y="793"/>
                </a:lnTo>
                <a:lnTo>
                  <a:pt x="3174" y="795"/>
                </a:lnTo>
                <a:lnTo>
                  <a:pt x="3176" y="795"/>
                </a:lnTo>
                <a:lnTo>
                  <a:pt x="3176" y="797"/>
                </a:lnTo>
                <a:lnTo>
                  <a:pt x="3176" y="799"/>
                </a:lnTo>
                <a:lnTo>
                  <a:pt x="3178" y="799"/>
                </a:lnTo>
                <a:lnTo>
                  <a:pt x="3178" y="801"/>
                </a:lnTo>
                <a:lnTo>
                  <a:pt x="3180" y="801"/>
                </a:lnTo>
                <a:lnTo>
                  <a:pt x="3180" y="803"/>
                </a:lnTo>
                <a:lnTo>
                  <a:pt x="3182" y="803"/>
                </a:lnTo>
                <a:lnTo>
                  <a:pt x="3182" y="805"/>
                </a:lnTo>
                <a:lnTo>
                  <a:pt x="3180" y="805"/>
                </a:lnTo>
                <a:lnTo>
                  <a:pt x="3180" y="807"/>
                </a:lnTo>
                <a:lnTo>
                  <a:pt x="3180" y="809"/>
                </a:lnTo>
                <a:lnTo>
                  <a:pt x="3180" y="811"/>
                </a:lnTo>
                <a:lnTo>
                  <a:pt x="3182" y="813"/>
                </a:lnTo>
                <a:lnTo>
                  <a:pt x="3182" y="814"/>
                </a:lnTo>
                <a:lnTo>
                  <a:pt x="3182" y="816"/>
                </a:lnTo>
                <a:lnTo>
                  <a:pt x="3178" y="820"/>
                </a:lnTo>
                <a:lnTo>
                  <a:pt x="3176" y="822"/>
                </a:lnTo>
                <a:lnTo>
                  <a:pt x="3172" y="826"/>
                </a:lnTo>
                <a:lnTo>
                  <a:pt x="3168" y="828"/>
                </a:lnTo>
                <a:lnTo>
                  <a:pt x="3166" y="828"/>
                </a:lnTo>
                <a:lnTo>
                  <a:pt x="3166" y="830"/>
                </a:lnTo>
                <a:lnTo>
                  <a:pt x="3166" y="832"/>
                </a:lnTo>
                <a:lnTo>
                  <a:pt x="3168" y="834"/>
                </a:lnTo>
                <a:lnTo>
                  <a:pt x="3168" y="836"/>
                </a:lnTo>
                <a:lnTo>
                  <a:pt x="3166" y="836"/>
                </a:lnTo>
                <a:lnTo>
                  <a:pt x="3170" y="838"/>
                </a:lnTo>
                <a:lnTo>
                  <a:pt x="3170" y="841"/>
                </a:lnTo>
                <a:lnTo>
                  <a:pt x="3168" y="843"/>
                </a:lnTo>
                <a:lnTo>
                  <a:pt x="3168" y="845"/>
                </a:lnTo>
                <a:lnTo>
                  <a:pt x="3168" y="847"/>
                </a:lnTo>
                <a:lnTo>
                  <a:pt x="3168" y="851"/>
                </a:lnTo>
                <a:lnTo>
                  <a:pt x="3172" y="855"/>
                </a:lnTo>
                <a:lnTo>
                  <a:pt x="3172" y="857"/>
                </a:lnTo>
                <a:lnTo>
                  <a:pt x="3174" y="861"/>
                </a:lnTo>
                <a:lnTo>
                  <a:pt x="3170" y="864"/>
                </a:lnTo>
                <a:lnTo>
                  <a:pt x="3166" y="868"/>
                </a:lnTo>
                <a:lnTo>
                  <a:pt x="3165" y="872"/>
                </a:lnTo>
                <a:lnTo>
                  <a:pt x="3165" y="874"/>
                </a:lnTo>
                <a:lnTo>
                  <a:pt x="3163" y="874"/>
                </a:lnTo>
                <a:lnTo>
                  <a:pt x="3159" y="876"/>
                </a:lnTo>
                <a:lnTo>
                  <a:pt x="3159" y="878"/>
                </a:lnTo>
                <a:lnTo>
                  <a:pt x="3155" y="880"/>
                </a:lnTo>
                <a:lnTo>
                  <a:pt x="3151" y="882"/>
                </a:lnTo>
                <a:lnTo>
                  <a:pt x="3149" y="882"/>
                </a:lnTo>
                <a:lnTo>
                  <a:pt x="3145" y="884"/>
                </a:lnTo>
                <a:lnTo>
                  <a:pt x="3143" y="887"/>
                </a:lnTo>
                <a:lnTo>
                  <a:pt x="3141" y="889"/>
                </a:lnTo>
                <a:lnTo>
                  <a:pt x="3136" y="891"/>
                </a:lnTo>
                <a:lnTo>
                  <a:pt x="3132" y="889"/>
                </a:lnTo>
                <a:lnTo>
                  <a:pt x="3128" y="889"/>
                </a:lnTo>
                <a:lnTo>
                  <a:pt x="3126" y="889"/>
                </a:lnTo>
                <a:lnTo>
                  <a:pt x="3124" y="889"/>
                </a:lnTo>
                <a:lnTo>
                  <a:pt x="3124" y="891"/>
                </a:lnTo>
                <a:lnTo>
                  <a:pt x="3122" y="891"/>
                </a:lnTo>
                <a:lnTo>
                  <a:pt x="3122" y="893"/>
                </a:lnTo>
                <a:lnTo>
                  <a:pt x="3122" y="895"/>
                </a:lnTo>
                <a:lnTo>
                  <a:pt x="3120" y="895"/>
                </a:lnTo>
                <a:lnTo>
                  <a:pt x="3117" y="893"/>
                </a:lnTo>
                <a:lnTo>
                  <a:pt x="3109" y="893"/>
                </a:lnTo>
                <a:lnTo>
                  <a:pt x="3107" y="893"/>
                </a:lnTo>
                <a:lnTo>
                  <a:pt x="3105" y="893"/>
                </a:lnTo>
                <a:lnTo>
                  <a:pt x="3103" y="895"/>
                </a:lnTo>
                <a:lnTo>
                  <a:pt x="3101" y="893"/>
                </a:lnTo>
                <a:lnTo>
                  <a:pt x="3097" y="893"/>
                </a:lnTo>
                <a:lnTo>
                  <a:pt x="3093" y="897"/>
                </a:lnTo>
                <a:lnTo>
                  <a:pt x="3088" y="895"/>
                </a:lnTo>
                <a:lnTo>
                  <a:pt x="3086" y="893"/>
                </a:lnTo>
                <a:lnTo>
                  <a:pt x="3086" y="895"/>
                </a:lnTo>
                <a:lnTo>
                  <a:pt x="3084" y="893"/>
                </a:lnTo>
                <a:lnTo>
                  <a:pt x="3084" y="891"/>
                </a:lnTo>
                <a:lnTo>
                  <a:pt x="3084" y="889"/>
                </a:lnTo>
                <a:lnTo>
                  <a:pt x="3084" y="887"/>
                </a:lnTo>
                <a:lnTo>
                  <a:pt x="3080" y="884"/>
                </a:lnTo>
                <a:lnTo>
                  <a:pt x="3078" y="880"/>
                </a:lnTo>
                <a:lnTo>
                  <a:pt x="3074" y="880"/>
                </a:lnTo>
                <a:lnTo>
                  <a:pt x="3072" y="880"/>
                </a:lnTo>
                <a:lnTo>
                  <a:pt x="3070" y="880"/>
                </a:lnTo>
                <a:lnTo>
                  <a:pt x="3069" y="882"/>
                </a:lnTo>
                <a:lnTo>
                  <a:pt x="3069" y="884"/>
                </a:lnTo>
                <a:lnTo>
                  <a:pt x="3067" y="884"/>
                </a:lnTo>
                <a:lnTo>
                  <a:pt x="3065" y="886"/>
                </a:lnTo>
                <a:lnTo>
                  <a:pt x="3063" y="889"/>
                </a:lnTo>
                <a:lnTo>
                  <a:pt x="3061" y="889"/>
                </a:lnTo>
                <a:lnTo>
                  <a:pt x="3059" y="891"/>
                </a:lnTo>
                <a:lnTo>
                  <a:pt x="3055" y="895"/>
                </a:lnTo>
                <a:lnTo>
                  <a:pt x="3053" y="895"/>
                </a:lnTo>
                <a:lnTo>
                  <a:pt x="3051" y="897"/>
                </a:lnTo>
                <a:lnTo>
                  <a:pt x="3049" y="897"/>
                </a:lnTo>
                <a:lnTo>
                  <a:pt x="3049" y="899"/>
                </a:lnTo>
                <a:lnTo>
                  <a:pt x="3047" y="899"/>
                </a:lnTo>
                <a:lnTo>
                  <a:pt x="3045" y="901"/>
                </a:lnTo>
                <a:lnTo>
                  <a:pt x="3045" y="903"/>
                </a:lnTo>
                <a:lnTo>
                  <a:pt x="3044" y="905"/>
                </a:lnTo>
                <a:lnTo>
                  <a:pt x="3040" y="907"/>
                </a:lnTo>
                <a:lnTo>
                  <a:pt x="3040" y="905"/>
                </a:lnTo>
                <a:lnTo>
                  <a:pt x="3038" y="910"/>
                </a:lnTo>
                <a:lnTo>
                  <a:pt x="3038" y="918"/>
                </a:lnTo>
                <a:lnTo>
                  <a:pt x="3038" y="922"/>
                </a:lnTo>
                <a:lnTo>
                  <a:pt x="3038" y="926"/>
                </a:lnTo>
                <a:lnTo>
                  <a:pt x="3038" y="928"/>
                </a:lnTo>
                <a:lnTo>
                  <a:pt x="3036" y="930"/>
                </a:lnTo>
                <a:lnTo>
                  <a:pt x="3036" y="932"/>
                </a:lnTo>
                <a:lnTo>
                  <a:pt x="3036" y="934"/>
                </a:lnTo>
                <a:lnTo>
                  <a:pt x="3036" y="935"/>
                </a:lnTo>
                <a:lnTo>
                  <a:pt x="3036" y="937"/>
                </a:lnTo>
                <a:lnTo>
                  <a:pt x="3036" y="941"/>
                </a:lnTo>
                <a:lnTo>
                  <a:pt x="3034" y="943"/>
                </a:lnTo>
                <a:lnTo>
                  <a:pt x="3034" y="955"/>
                </a:lnTo>
                <a:lnTo>
                  <a:pt x="3034" y="957"/>
                </a:lnTo>
                <a:lnTo>
                  <a:pt x="3032" y="962"/>
                </a:lnTo>
                <a:lnTo>
                  <a:pt x="3032" y="966"/>
                </a:lnTo>
                <a:lnTo>
                  <a:pt x="3032" y="968"/>
                </a:lnTo>
                <a:lnTo>
                  <a:pt x="3032" y="970"/>
                </a:lnTo>
                <a:lnTo>
                  <a:pt x="3032" y="974"/>
                </a:lnTo>
                <a:lnTo>
                  <a:pt x="3030" y="976"/>
                </a:lnTo>
                <a:lnTo>
                  <a:pt x="3030" y="978"/>
                </a:lnTo>
                <a:lnTo>
                  <a:pt x="3030" y="980"/>
                </a:lnTo>
                <a:lnTo>
                  <a:pt x="3030" y="982"/>
                </a:lnTo>
                <a:lnTo>
                  <a:pt x="3030" y="983"/>
                </a:lnTo>
                <a:lnTo>
                  <a:pt x="3030" y="985"/>
                </a:lnTo>
                <a:lnTo>
                  <a:pt x="3030" y="987"/>
                </a:lnTo>
                <a:lnTo>
                  <a:pt x="3028" y="997"/>
                </a:lnTo>
                <a:lnTo>
                  <a:pt x="3028" y="1001"/>
                </a:lnTo>
                <a:lnTo>
                  <a:pt x="3028" y="1003"/>
                </a:lnTo>
                <a:lnTo>
                  <a:pt x="3028" y="1008"/>
                </a:lnTo>
                <a:lnTo>
                  <a:pt x="3028" y="1012"/>
                </a:lnTo>
                <a:lnTo>
                  <a:pt x="3026" y="1014"/>
                </a:lnTo>
                <a:lnTo>
                  <a:pt x="3026" y="1020"/>
                </a:lnTo>
                <a:lnTo>
                  <a:pt x="3026" y="1022"/>
                </a:lnTo>
                <a:lnTo>
                  <a:pt x="3026" y="1024"/>
                </a:lnTo>
                <a:lnTo>
                  <a:pt x="3026" y="1030"/>
                </a:lnTo>
                <a:lnTo>
                  <a:pt x="3024" y="1031"/>
                </a:lnTo>
                <a:lnTo>
                  <a:pt x="3024" y="1043"/>
                </a:lnTo>
                <a:lnTo>
                  <a:pt x="3024" y="1045"/>
                </a:lnTo>
                <a:lnTo>
                  <a:pt x="3022" y="1049"/>
                </a:lnTo>
                <a:lnTo>
                  <a:pt x="3022" y="1051"/>
                </a:lnTo>
                <a:lnTo>
                  <a:pt x="3022" y="1053"/>
                </a:lnTo>
                <a:lnTo>
                  <a:pt x="3017" y="1053"/>
                </a:lnTo>
                <a:lnTo>
                  <a:pt x="3001" y="1053"/>
                </a:lnTo>
                <a:lnTo>
                  <a:pt x="2999" y="1053"/>
                </a:lnTo>
                <a:lnTo>
                  <a:pt x="2996" y="1053"/>
                </a:lnTo>
                <a:lnTo>
                  <a:pt x="2992" y="1053"/>
                </a:lnTo>
                <a:lnTo>
                  <a:pt x="2961" y="1053"/>
                </a:lnTo>
                <a:lnTo>
                  <a:pt x="2955" y="1053"/>
                </a:lnTo>
                <a:lnTo>
                  <a:pt x="2948" y="1053"/>
                </a:lnTo>
                <a:lnTo>
                  <a:pt x="2940" y="1053"/>
                </a:lnTo>
                <a:lnTo>
                  <a:pt x="2938" y="1053"/>
                </a:lnTo>
                <a:lnTo>
                  <a:pt x="2932" y="1053"/>
                </a:lnTo>
                <a:lnTo>
                  <a:pt x="2926" y="1053"/>
                </a:lnTo>
                <a:lnTo>
                  <a:pt x="2871" y="1053"/>
                </a:lnTo>
                <a:lnTo>
                  <a:pt x="2865" y="1053"/>
                </a:lnTo>
                <a:lnTo>
                  <a:pt x="2863" y="1053"/>
                </a:lnTo>
                <a:lnTo>
                  <a:pt x="2850" y="1053"/>
                </a:lnTo>
                <a:lnTo>
                  <a:pt x="2846" y="1053"/>
                </a:lnTo>
                <a:lnTo>
                  <a:pt x="2844" y="1053"/>
                </a:lnTo>
                <a:lnTo>
                  <a:pt x="2842" y="1053"/>
                </a:lnTo>
                <a:lnTo>
                  <a:pt x="2840" y="1053"/>
                </a:lnTo>
                <a:lnTo>
                  <a:pt x="2827" y="1053"/>
                </a:lnTo>
                <a:lnTo>
                  <a:pt x="2825" y="1053"/>
                </a:lnTo>
                <a:lnTo>
                  <a:pt x="2817" y="1053"/>
                </a:lnTo>
                <a:lnTo>
                  <a:pt x="2815" y="1053"/>
                </a:lnTo>
                <a:lnTo>
                  <a:pt x="2813" y="1053"/>
                </a:lnTo>
                <a:lnTo>
                  <a:pt x="2809" y="1053"/>
                </a:lnTo>
                <a:lnTo>
                  <a:pt x="2794" y="1053"/>
                </a:lnTo>
                <a:lnTo>
                  <a:pt x="2792" y="1053"/>
                </a:lnTo>
                <a:lnTo>
                  <a:pt x="2777" y="1053"/>
                </a:lnTo>
                <a:lnTo>
                  <a:pt x="2775" y="1053"/>
                </a:lnTo>
                <a:lnTo>
                  <a:pt x="2738" y="1053"/>
                </a:lnTo>
                <a:lnTo>
                  <a:pt x="2715" y="1053"/>
                </a:lnTo>
                <a:lnTo>
                  <a:pt x="2709" y="1053"/>
                </a:lnTo>
                <a:lnTo>
                  <a:pt x="2690" y="1053"/>
                </a:lnTo>
                <a:lnTo>
                  <a:pt x="2679" y="1053"/>
                </a:lnTo>
                <a:lnTo>
                  <a:pt x="2633" y="1053"/>
                </a:lnTo>
                <a:lnTo>
                  <a:pt x="2629" y="1053"/>
                </a:lnTo>
                <a:lnTo>
                  <a:pt x="2627" y="1053"/>
                </a:lnTo>
                <a:lnTo>
                  <a:pt x="2619" y="1053"/>
                </a:lnTo>
                <a:lnTo>
                  <a:pt x="2615" y="1053"/>
                </a:lnTo>
                <a:lnTo>
                  <a:pt x="2602" y="1053"/>
                </a:lnTo>
                <a:lnTo>
                  <a:pt x="2592" y="1053"/>
                </a:lnTo>
                <a:lnTo>
                  <a:pt x="2585" y="1054"/>
                </a:lnTo>
                <a:lnTo>
                  <a:pt x="2581" y="1054"/>
                </a:lnTo>
                <a:lnTo>
                  <a:pt x="2579" y="1054"/>
                </a:lnTo>
                <a:lnTo>
                  <a:pt x="2569" y="1054"/>
                </a:lnTo>
                <a:lnTo>
                  <a:pt x="2556" y="1054"/>
                </a:lnTo>
                <a:lnTo>
                  <a:pt x="2554" y="1054"/>
                </a:lnTo>
                <a:lnTo>
                  <a:pt x="2546" y="1054"/>
                </a:lnTo>
                <a:lnTo>
                  <a:pt x="2535" y="1054"/>
                </a:lnTo>
                <a:lnTo>
                  <a:pt x="2529" y="1054"/>
                </a:lnTo>
                <a:lnTo>
                  <a:pt x="2527" y="1054"/>
                </a:lnTo>
                <a:lnTo>
                  <a:pt x="2523" y="1054"/>
                </a:lnTo>
                <a:lnTo>
                  <a:pt x="2521" y="1054"/>
                </a:lnTo>
                <a:lnTo>
                  <a:pt x="2519" y="1054"/>
                </a:lnTo>
                <a:lnTo>
                  <a:pt x="2516" y="1054"/>
                </a:lnTo>
                <a:lnTo>
                  <a:pt x="2514" y="1054"/>
                </a:lnTo>
                <a:lnTo>
                  <a:pt x="2512" y="1054"/>
                </a:lnTo>
                <a:lnTo>
                  <a:pt x="2506" y="1054"/>
                </a:lnTo>
                <a:lnTo>
                  <a:pt x="2500" y="1054"/>
                </a:lnTo>
                <a:lnTo>
                  <a:pt x="2498" y="1054"/>
                </a:lnTo>
                <a:lnTo>
                  <a:pt x="2496" y="1054"/>
                </a:lnTo>
                <a:lnTo>
                  <a:pt x="2491" y="1054"/>
                </a:lnTo>
                <a:lnTo>
                  <a:pt x="2483" y="1054"/>
                </a:lnTo>
                <a:lnTo>
                  <a:pt x="2481" y="1054"/>
                </a:lnTo>
                <a:lnTo>
                  <a:pt x="2479" y="1054"/>
                </a:lnTo>
                <a:lnTo>
                  <a:pt x="2475" y="1054"/>
                </a:lnTo>
                <a:lnTo>
                  <a:pt x="2473" y="1054"/>
                </a:lnTo>
                <a:lnTo>
                  <a:pt x="2468" y="1054"/>
                </a:lnTo>
                <a:lnTo>
                  <a:pt x="2464" y="1054"/>
                </a:lnTo>
                <a:lnTo>
                  <a:pt x="2450" y="1054"/>
                </a:lnTo>
                <a:lnTo>
                  <a:pt x="2446" y="1054"/>
                </a:lnTo>
                <a:lnTo>
                  <a:pt x="2441" y="1054"/>
                </a:lnTo>
                <a:lnTo>
                  <a:pt x="2383" y="1054"/>
                </a:lnTo>
                <a:lnTo>
                  <a:pt x="2379" y="1054"/>
                </a:lnTo>
                <a:lnTo>
                  <a:pt x="2377" y="1054"/>
                </a:lnTo>
                <a:lnTo>
                  <a:pt x="2375" y="1054"/>
                </a:lnTo>
                <a:lnTo>
                  <a:pt x="2372" y="1054"/>
                </a:lnTo>
                <a:lnTo>
                  <a:pt x="2349" y="1054"/>
                </a:lnTo>
                <a:lnTo>
                  <a:pt x="2329" y="1053"/>
                </a:lnTo>
                <a:lnTo>
                  <a:pt x="2327" y="1053"/>
                </a:lnTo>
                <a:lnTo>
                  <a:pt x="2325" y="1053"/>
                </a:lnTo>
                <a:lnTo>
                  <a:pt x="2316" y="1053"/>
                </a:lnTo>
                <a:lnTo>
                  <a:pt x="2312" y="1053"/>
                </a:lnTo>
                <a:lnTo>
                  <a:pt x="2293" y="1053"/>
                </a:lnTo>
                <a:lnTo>
                  <a:pt x="2245" y="1053"/>
                </a:lnTo>
                <a:lnTo>
                  <a:pt x="2226" y="1053"/>
                </a:lnTo>
                <a:lnTo>
                  <a:pt x="2224" y="1053"/>
                </a:lnTo>
                <a:lnTo>
                  <a:pt x="2141" y="1051"/>
                </a:lnTo>
                <a:lnTo>
                  <a:pt x="2130" y="1051"/>
                </a:lnTo>
                <a:lnTo>
                  <a:pt x="2099" y="1051"/>
                </a:lnTo>
                <a:lnTo>
                  <a:pt x="2064" y="1051"/>
                </a:lnTo>
                <a:lnTo>
                  <a:pt x="2051" y="1051"/>
                </a:lnTo>
                <a:lnTo>
                  <a:pt x="2049" y="1051"/>
                </a:lnTo>
                <a:lnTo>
                  <a:pt x="2018" y="1051"/>
                </a:lnTo>
                <a:lnTo>
                  <a:pt x="2014" y="1051"/>
                </a:lnTo>
                <a:lnTo>
                  <a:pt x="1978" y="1051"/>
                </a:lnTo>
                <a:lnTo>
                  <a:pt x="1976" y="1051"/>
                </a:lnTo>
                <a:lnTo>
                  <a:pt x="1915" y="1051"/>
                </a:lnTo>
                <a:lnTo>
                  <a:pt x="1911" y="1051"/>
                </a:lnTo>
                <a:lnTo>
                  <a:pt x="1888" y="1051"/>
                </a:lnTo>
                <a:lnTo>
                  <a:pt x="1834" y="1051"/>
                </a:lnTo>
                <a:lnTo>
                  <a:pt x="1811" y="1051"/>
                </a:lnTo>
                <a:lnTo>
                  <a:pt x="1807" y="1051"/>
                </a:lnTo>
                <a:lnTo>
                  <a:pt x="1780" y="1051"/>
                </a:lnTo>
                <a:lnTo>
                  <a:pt x="1753" y="1051"/>
                </a:lnTo>
                <a:lnTo>
                  <a:pt x="1751" y="1051"/>
                </a:lnTo>
                <a:lnTo>
                  <a:pt x="1751" y="1049"/>
                </a:lnTo>
                <a:lnTo>
                  <a:pt x="1748" y="1049"/>
                </a:lnTo>
                <a:lnTo>
                  <a:pt x="1746" y="1049"/>
                </a:lnTo>
                <a:lnTo>
                  <a:pt x="1744" y="1049"/>
                </a:lnTo>
                <a:lnTo>
                  <a:pt x="1732" y="1049"/>
                </a:lnTo>
                <a:lnTo>
                  <a:pt x="1686" y="1049"/>
                </a:lnTo>
                <a:lnTo>
                  <a:pt x="1655" y="1047"/>
                </a:lnTo>
                <a:lnTo>
                  <a:pt x="1650" y="1047"/>
                </a:lnTo>
                <a:lnTo>
                  <a:pt x="1573" y="1045"/>
                </a:lnTo>
                <a:lnTo>
                  <a:pt x="1565" y="1045"/>
                </a:lnTo>
                <a:lnTo>
                  <a:pt x="1561" y="1045"/>
                </a:lnTo>
                <a:lnTo>
                  <a:pt x="1557" y="1045"/>
                </a:lnTo>
                <a:lnTo>
                  <a:pt x="1519" y="1045"/>
                </a:lnTo>
                <a:lnTo>
                  <a:pt x="1494" y="1043"/>
                </a:lnTo>
                <a:lnTo>
                  <a:pt x="1492" y="1043"/>
                </a:lnTo>
                <a:lnTo>
                  <a:pt x="1490" y="1043"/>
                </a:lnTo>
                <a:lnTo>
                  <a:pt x="1438" y="1043"/>
                </a:lnTo>
                <a:lnTo>
                  <a:pt x="1413" y="1043"/>
                </a:lnTo>
                <a:lnTo>
                  <a:pt x="1379" y="1043"/>
                </a:lnTo>
                <a:lnTo>
                  <a:pt x="1365" y="1043"/>
                </a:lnTo>
                <a:lnTo>
                  <a:pt x="1364" y="1043"/>
                </a:lnTo>
                <a:lnTo>
                  <a:pt x="1358" y="1043"/>
                </a:lnTo>
                <a:lnTo>
                  <a:pt x="1331" y="1043"/>
                </a:lnTo>
                <a:lnTo>
                  <a:pt x="1323" y="1043"/>
                </a:lnTo>
                <a:lnTo>
                  <a:pt x="1306" y="1043"/>
                </a:lnTo>
                <a:lnTo>
                  <a:pt x="1298" y="1043"/>
                </a:lnTo>
                <a:lnTo>
                  <a:pt x="1260" y="1041"/>
                </a:lnTo>
                <a:lnTo>
                  <a:pt x="1258" y="1041"/>
                </a:lnTo>
                <a:lnTo>
                  <a:pt x="1256" y="1041"/>
                </a:lnTo>
                <a:lnTo>
                  <a:pt x="1202" y="1041"/>
                </a:lnTo>
                <a:lnTo>
                  <a:pt x="1173" y="1041"/>
                </a:lnTo>
                <a:lnTo>
                  <a:pt x="1170" y="1041"/>
                </a:lnTo>
                <a:lnTo>
                  <a:pt x="1166" y="1041"/>
                </a:lnTo>
                <a:lnTo>
                  <a:pt x="1127" y="1041"/>
                </a:lnTo>
                <a:lnTo>
                  <a:pt x="1074" y="1039"/>
                </a:lnTo>
                <a:lnTo>
                  <a:pt x="1066" y="1039"/>
                </a:lnTo>
                <a:lnTo>
                  <a:pt x="1064" y="1039"/>
                </a:lnTo>
                <a:lnTo>
                  <a:pt x="1064" y="1047"/>
                </a:lnTo>
                <a:lnTo>
                  <a:pt x="1062" y="1047"/>
                </a:lnTo>
                <a:lnTo>
                  <a:pt x="1060" y="1047"/>
                </a:lnTo>
                <a:lnTo>
                  <a:pt x="1039" y="1047"/>
                </a:lnTo>
                <a:lnTo>
                  <a:pt x="1001" y="1047"/>
                </a:lnTo>
                <a:lnTo>
                  <a:pt x="999" y="1047"/>
                </a:lnTo>
                <a:lnTo>
                  <a:pt x="983" y="1047"/>
                </a:lnTo>
                <a:lnTo>
                  <a:pt x="974" y="1047"/>
                </a:lnTo>
                <a:lnTo>
                  <a:pt x="943" y="1047"/>
                </a:lnTo>
                <a:lnTo>
                  <a:pt x="932" y="1047"/>
                </a:lnTo>
                <a:lnTo>
                  <a:pt x="910" y="1047"/>
                </a:lnTo>
                <a:lnTo>
                  <a:pt x="905" y="1047"/>
                </a:lnTo>
                <a:lnTo>
                  <a:pt x="899" y="1047"/>
                </a:lnTo>
                <a:lnTo>
                  <a:pt x="878" y="1047"/>
                </a:lnTo>
                <a:lnTo>
                  <a:pt x="864" y="1047"/>
                </a:lnTo>
                <a:lnTo>
                  <a:pt x="818" y="1047"/>
                </a:lnTo>
                <a:lnTo>
                  <a:pt x="805" y="1047"/>
                </a:lnTo>
                <a:lnTo>
                  <a:pt x="801" y="1047"/>
                </a:lnTo>
                <a:lnTo>
                  <a:pt x="799" y="1047"/>
                </a:lnTo>
                <a:lnTo>
                  <a:pt x="795" y="1047"/>
                </a:lnTo>
                <a:lnTo>
                  <a:pt x="768" y="1047"/>
                </a:lnTo>
                <a:lnTo>
                  <a:pt x="766" y="1047"/>
                </a:lnTo>
                <a:lnTo>
                  <a:pt x="751" y="1047"/>
                </a:lnTo>
                <a:lnTo>
                  <a:pt x="732" y="1047"/>
                </a:lnTo>
                <a:lnTo>
                  <a:pt x="716" y="1049"/>
                </a:lnTo>
                <a:lnTo>
                  <a:pt x="715" y="1049"/>
                </a:lnTo>
                <a:lnTo>
                  <a:pt x="668" y="1049"/>
                </a:lnTo>
                <a:lnTo>
                  <a:pt x="653" y="1049"/>
                </a:lnTo>
                <a:lnTo>
                  <a:pt x="638" y="1049"/>
                </a:lnTo>
                <a:lnTo>
                  <a:pt x="611" y="1049"/>
                </a:lnTo>
                <a:lnTo>
                  <a:pt x="561" y="1049"/>
                </a:lnTo>
                <a:lnTo>
                  <a:pt x="557" y="1049"/>
                </a:lnTo>
                <a:lnTo>
                  <a:pt x="546" y="1049"/>
                </a:lnTo>
                <a:lnTo>
                  <a:pt x="544" y="1049"/>
                </a:lnTo>
                <a:lnTo>
                  <a:pt x="532" y="1049"/>
                </a:lnTo>
                <a:lnTo>
                  <a:pt x="482" y="1049"/>
                </a:lnTo>
                <a:lnTo>
                  <a:pt x="411" y="1049"/>
                </a:lnTo>
                <a:lnTo>
                  <a:pt x="350" y="1049"/>
                </a:lnTo>
                <a:lnTo>
                  <a:pt x="344" y="1047"/>
                </a:lnTo>
                <a:lnTo>
                  <a:pt x="342" y="1047"/>
                </a:lnTo>
                <a:lnTo>
                  <a:pt x="336" y="1047"/>
                </a:lnTo>
                <a:lnTo>
                  <a:pt x="298" y="1049"/>
                </a:lnTo>
                <a:lnTo>
                  <a:pt x="296" y="1049"/>
                </a:lnTo>
                <a:lnTo>
                  <a:pt x="281" y="1049"/>
                </a:lnTo>
                <a:lnTo>
                  <a:pt x="279" y="1049"/>
                </a:lnTo>
                <a:lnTo>
                  <a:pt x="277" y="1049"/>
                </a:lnTo>
                <a:lnTo>
                  <a:pt x="259" y="1049"/>
                </a:lnTo>
                <a:lnTo>
                  <a:pt x="223" y="1049"/>
                </a:lnTo>
                <a:lnTo>
                  <a:pt x="217" y="1049"/>
                </a:lnTo>
                <a:lnTo>
                  <a:pt x="169" y="1049"/>
                </a:lnTo>
                <a:lnTo>
                  <a:pt x="165" y="1049"/>
                </a:lnTo>
                <a:lnTo>
                  <a:pt x="156" y="1049"/>
                </a:lnTo>
                <a:lnTo>
                  <a:pt x="154" y="1049"/>
                </a:lnTo>
                <a:lnTo>
                  <a:pt x="142" y="1047"/>
                </a:lnTo>
                <a:lnTo>
                  <a:pt x="140" y="1047"/>
                </a:lnTo>
                <a:lnTo>
                  <a:pt x="108" y="1047"/>
                </a:lnTo>
                <a:lnTo>
                  <a:pt x="92" y="1047"/>
                </a:lnTo>
                <a:lnTo>
                  <a:pt x="87" y="1047"/>
                </a:lnTo>
                <a:lnTo>
                  <a:pt x="83" y="1047"/>
                </a:lnTo>
                <a:lnTo>
                  <a:pt x="77" y="1047"/>
                </a:lnTo>
                <a:lnTo>
                  <a:pt x="54" y="1047"/>
                </a:lnTo>
                <a:lnTo>
                  <a:pt x="46" y="1047"/>
                </a:lnTo>
                <a:lnTo>
                  <a:pt x="8" y="1047"/>
                </a:lnTo>
                <a:lnTo>
                  <a:pt x="4" y="1047"/>
                </a:lnTo>
                <a:lnTo>
                  <a:pt x="0" y="1047"/>
                </a:lnTo>
                <a:lnTo>
                  <a:pt x="0" y="1045"/>
                </a:lnTo>
                <a:lnTo>
                  <a:pt x="0" y="1039"/>
                </a:lnTo>
                <a:lnTo>
                  <a:pt x="2" y="1030"/>
                </a:lnTo>
                <a:lnTo>
                  <a:pt x="6" y="1022"/>
                </a:lnTo>
                <a:lnTo>
                  <a:pt x="8" y="1020"/>
                </a:lnTo>
                <a:lnTo>
                  <a:pt x="10" y="1020"/>
                </a:lnTo>
                <a:lnTo>
                  <a:pt x="14" y="1020"/>
                </a:lnTo>
                <a:lnTo>
                  <a:pt x="21" y="1020"/>
                </a:lnTo>
                <a:lnTo>
                  <a:pt x="23" y="1022"/>
                </a:lnTo>
                <a:lnTo>
                  <a:pt x="31" y="1024"/>
                </a:lnTo>
                <a:lnTo>
                  <a:pt x="33" y="1024"/>
                </a:lnTo>
                <a:lnTo>
                  <a:pt x="39" y="1026"/>
                </a:lnTo>
                <a:lnTo>
                  <a:pt x="41" y="1026"/>
                </a:lnTo>
                <a:lnTo>
                  <a:pt x="44" y="1028"/>
                </a:lnTo>
                <a:lnTo>
                  <a:pt x="48" y="1030"/>
                </a:lnTo>
                <a:lnTo>
                  <a:pt x="52" y="1028"/>
                </a:lnTo>
                <a:lnTo>
                  <a:pt x="54" y="1024"/>
                </a:lnTo>
                <a:lnTo>
                  <a:pt x="56" y="1022"/>
                </a:lnTo>
                <a:lnTo>
                  <a:pt x="58" y="1020"/>
                </a:lnTo>
                <a:lnTo>
                  <a:pt x="58" y="1016"/>
                </a:lnTo>
                <a:lnTo>
                  <a:pt x="58" y="1008"/>
                </a:lnTo>
                <a:lnTo>
                  <a:pt x="58" y="1006"/>
                </a:lnTo>
                <a:lnTo>
                  <a:pt x="64" y="989"/>
                </a:lnTo>
                <a:lnTo>
                  <a:pt x="64" y="987"/>
                </a:lnTo>
                <a:lnTo>
                  <a:pt x="66" y="983"/>
                </a:lnTo>
                <a:lnTo>
                  <a:pt x="66" y="982"/>
                </a:lnTo>
                <a:lnTo>
                  <a:pt x="67" y="978"/>
                </a:lnTo>
                <a:lnTo>
                  <a:pt x="67" y="974"/>
                </a:lnTo>
                <a:lnTo>
                  <a:pt x="69" y="972"/>
                </a:lnTo>
                <a:lnTo>
                  <a:pt x="71" y="970"/>
                </a:lnTo>
                <a:lnTo>
                  <a:pt x="73" y="968"/>
                </a:lnTo>
                <a:lnTo>
                  <a:pt x="75" y="968"/>
                </a:lnTo>
                <a:lnTo>
                  <a:pt x="77" y="966"/>
                </a:lnTo>
                <a:lnTo>
                  <a:pt x="77" y="964"/>
                </a:lnTo>
                <a:lnTo>
                  <a:pt x="81" y="964"/>
                </a:lnTo>
                <a:lnTo>
                  <a:pt x="83" y="964"/>
                </a:lnTo>
                <a:lnTo>
                  <a:pt x="87" y="964"/>
                </a:lnTo>
                <a:lnTo>
                  <a:pt x="89" y="964"/>
                </a:lnTo>
                <a:lnTo>
                  <a:pt x="91" y="964"/>
                </a:lnTo>
                <a:lnTo>
                  <a:pt x="92" y="966"/>
                </a:lnTo>
                <a:lnTo>
                  <a:pt x="94" y="966"/>
                </a:lnTo>
                <a:lnTo>
                  <a:pt x="98" y="968"/>
                </a:lnTo>
                <a:lnTo>
                  <a:pt x="104" y="970"/>
                </a:lnTo>
                <a:lnTo>
                  <a:pt x="110" y="970"/>
                </a:lnTo>
                <a:lnTo>
                  <a:pt x="112" y="970"/>
                </a:lnTo>
                <a:lnTo>
                  <a:pt x="114" y="968"/>
                </a:lnTo>
                <a:lnTo>
                  <a:pt x="117" y="966"/>
                </a:lnTo>
                <a:lnTo>
                  <a:pt x="117" y="964"/>
                </a:lnTo>
                <a:lnTo>
                  <a:pt x="119" y="962"/>
                </a:lnTo>
                <a:lnTo>
                  <a:pt x="121" y="960"/>
                </a:lnTo>
                <a:lnTo>
                  <a:pt x="123" y="958"/>
                </a:lnTo>
                <a:lnTo>
                  <a:pt x="123" y="955"/>
                </a:lnTo>
                <a:lnTo>
                  <a:pt x="123" y="953"/>
                </a:lnTo>
                <a:lnTo>
                  <a:pt x="121" y="951"/>
                </a:lnTo>
                <a:lnTo>
                  <a:pt x="119" y="949"/>
                </a:lnTo>
                <a:lnTo>
                  <a:pt x="110" y="947"/>
                </a:lnTo>
                <a:lnTo>
                  <a:pt x="104" y="945"/>
                </a:lnTo>
                <a:lnTo>
                  <a:pt x="100" y="941"/>
                </a:lnTo>
                <a:lnTo>
                  <a:pt x="100" y="935"/>
                </a:lnTo>
                <a:lnTo>
                  <a:pt x="98" y="934"/>
                </a:lnTo>
                <a:lnTo>
                  <a:pt x="96" y="930"/>
                </a:lnTo>
                <a:lnTo>
                  <a:pt x="96" y="926"/>
                </a:lnTo>
                <a:lnTo>
                  <a:pt x="98" y="924"/>
                </a:lnTo>
                <a:lnTo>
                  <a:pt x="102" y="922"/>
                </a:lnTo>
                <a:lnTo>
                  <a:pt x="106" y="924"/>
                </a:lnTo>
                <a:lnTo>
                  <a:pt x="108" y="924"/>
                </a:lnTo>
                <a:lnTo>
                  <a:pt x="108" y="920"/>
                </a:lnTo>
                <a:lnTo>
                  <a:pt x="110" y="916"/>
                </a:lnTo>
                <a:lnTo>
                  <a:pt x="112" y="914"/>
                </a:lnTo>
                <a:lnTo>
                  <a:pt x="114" y="914"/>
                </a:lnTo>
                <a:lnTo>
                  <a:pt x="115" y="912"/>
                </a:lnTo>
                <a:lnTo>
                  <a:pt x="117" y="910"/>
                </a:lnTo>
                <a:lnTo>
                  <a:pt x="119" y="907"/>
                </a:lnTo>
                <a:lnTo>
                  <a:pt x="117" y="905"/>
                </a:lnTo>
                <a:lnTo>
                  <a:pt x="115" y="903"/>
                </a:lnTo>
                <a:lnTo>
                  <a:pt x="112" y="899"/>
                </a:lnTo>
                <a:lnTo>
                  <a:pt x="112" y="897"/>
                </a:lnTo>
                <a:lnTo>
                  <a:pt x="112" y="895"/>
                </a:lnTo>
                <a:lnTo>
                  <a:pt x="110" y="895"/>
                </a:lnTo>
                <a:lnTo>
                  <a:pt x="108" y="891"/>
                </a:lnTo>
                <a:lnTo>
                  <a:pt x="104" y="889"/>
                </a:lnTo>
                <a:lnTo>
                  <a:pt x="102" y="887"/>
                </a:lnTo>
                <a:lnTo>
                  <a:pt x="98" y="887"/>
                </a:lnTo>
                <a:lnTo>
                  <a:pt x="94" y="887"/>
                </a:lnTo>
                <a:lnTo>
                  <a:pt x="85" y="889"/>
                </a:lnTo>
                <a:lnTo>
                  <a:pt x="79" y="887"/>
                </a:lnTo>
                <a:lnTo>
                  <a:pt x="75" y="884"/>
                </a:lnTo>
                <a:lnTo>
                  <a:pt x="71" y="872"/>
                </a:lnTo>
                <a:lnTo>
                  <a:pt x="71" y="870"/>
                </a:lnTo>
                <a:lnTo>
                  <a:pt x="73" y="862"/>
                </a:lnTo>
                <a:lnTo>
                  <a:pt x="75" y="861"/>
                </a:lnTo>
                <a:lnTo>
                  <a:pt x="79" y="859"/>
                </a:lnTo>
                <a:lnTo>
                  <a:pt x="81" y="857"/>
                </a:lnTo>
                <a:lnTo>
                  <a:pt x="85" y="861"/>
                </a:lnTo>
                <a:lnTo>
                  <a:pt x="91" y="859"/>
                </a:lnTo>
                <a:lnTo>
                  <a:pt x="92" y="857"/>
                </a:lnTo>
                <a:lnTo>
                  <a:pt x="96" y="857"/>
                </a:lnTo>
                <a:lnTo>
                  <a:pt x="98" y="857"/>
                </a:lnTo>
                <a:lnTo>
                  <a:pt x="100" y="857"/>
                </a:lnTo>
                <a:lnTo>
                  <a:pt x="102" y="851"/>
                </a:lnTo>
                <a:lnTo>
                  <a:pt x="104" y="849"/>
                </a:lnTo>
                <a:lnTo>
                  <a:pt x="104" y="845"/>
                </a:lnTo>
                <a:lnTo>
                  <a:pt x="104" y="843"/>
                </a:lnTo>
                <a:lnTo>
                  <a:pt x="104" y="839"/>
                </a:lnTo>
                <a:lnTo>
                  <a:pt x="102" y="838"/>
                </a:lnTo>
                <a:lnTo>
                  <a:pt x="100" y="834"/>
                </a:lnTo>
                <a:lnTo>
                  <a:pt x="102" y="830"/>
                </a:lnTo>
                <a:lnTo>
                  <a:pt x="106" y="828"/>
                </a:lnTo>
                <a:lnTo>
                  <a:pt x="106" y="826"/>
                </a:lnTo>
                <a:lnTo>
                  <a:pt x="108" y="824"/>
                </a:lnTo>
                <a:lnTo>
                  <a:pt x="110" y="822"/>
                </a:lnTo>
                <a:lnTo>
                  <a:pt x="114" y="816"/>
                </a:lnTo>
                <a:lnTo>
                  <a:pt x="115" y="814"/>
                </a:lnTo>
                <a:lnTo>
                  <a:pt x="115" y="813"/>
                </a:lnTo>
                <a:lnTo>
                  <a:pt x="115" y="811"/>
                </a:lnTo>
                <a:lnTo>
                  <a:pt x="117" y="809"/>
                </a:lnTo>
                <a:lnTo>
                  <a:pt x="117" y="807"/>
                </a:lnTo>
                <a:lnTo>
                  <a:pt x="114" y="805"/>
                </a:lnTo>
                <a:lnTo>
                  <a:pt x="112" y="803"/>
                </a:lnTo>
                <a:lnTo>
                  <a:pt x="108" y="801"/>
                </a:lnTo>
                <a:lnTo>
                  <a:pt x="102" y="795"/>
                </a:lnTo>
                <a:lnTo>
                  <a:pt x="100" y="791"/>
                </a:lnTo>
                <a:lnTo>
                  <a:pt x="94" y="790"/>
                </a:lnTo>
                <a:lnTo>
                  <a:pt x="91" y="790"/>
                </a:lnTo>
                <a:lnTo>
                  <a:pt x="89" y="790"/>
                </a:lnTo>
                <a:lnTo>
                  <a:pt x="87" y="790"/>
                </a:lnTo>
                <a:lnTo>
                  <a:pt x="83" y="795"/>
                </a:lnTo>
                <a:lnTo>
                  <a:pt x="83" y="799"/>
                </a:lnTo>
                <a:lnTo>
                  <a:pt x="85" y="807"/>
                </a:lnTo>
                <a:lnTo>
                  <a:pt x="87" y="813"/>
                </a:lnTo>
                <a:lnTo>
                  <a:pt x="83" y="813"/>
                </a:lnTo>
                <a:lnTo>
                  <a:pt x="73" y="813"/>
                </a:lnTo>
                <a:lnTo>
                  <a:pt x="69" y="813"/>
                </a:lnTo>
                <a:lnTo>
                  <a:pt x="66" y="809"/>
                </a:lnTo>
                <a:lnTo>
                  <a:pt x="66" y="807"/>
                </a:lnTo>
                <a:lnTo>
                  <a:pt x="69" y="791"/>
                </a:lnTo>
                <a:lnTo>
                  <a:pt x="69" y="788"/>
                </a:lnTo>
                <a:lnTo>
                  <a:pt x="71" y="784"/>
                </a:lnTo>
                <a:lnTo>
                  <a:pt x="83" y="776"/>
                </a:lnTo>
                <a:lnTo>
                  <a:pt x="85" y="774"/>
                </a:lnTo>
                <a:lnTo>
                  <a:pt x="91" y="772"/>
                </a:lnTo>
                <a:lnTo>
                  <a:pt x="92" y="766"/>
                </a:lnTo>
                <a:lnTo>
                  <a:pt x="94" y="759"/>
                </a:lnTo>
                <a:lnTo>
                  <a:pt x="96" y="755"/>
                </a:lnTo>
                <a:lnTo>
                  <a:pt x="102" y="749"/>
                </a:lnTo>
                <a:lnTo>
                  <a:pt x="106" y="749"/>
                </a:lnTo>
                <a:lnTo>
                  <a:pt x="112" y="749"/>
                </a:lnTo>
                <a:lnTo>
                  <a:pt x="114" y="749"/>
                </a:lnTo>
                <a:lnTo>
                  <a:pt x="119" y="753"/>
                </a:lnTo>
                <a:lnTo>
                  <a:pt x="121" y="757"/>
                </a:lnTo>
                <a:lnTo>
                  <a:pt x="121" y="761"/>
                </a:lnTo>
                <a:lnTo>
                  <a:pt x="119" y="765"/>
                </a:lnTo>
                <a:lnTo>
                  <a:pt x="119" y="772"/>
                </a:lnTo>
                <a:lnTo>
                  <a:pt x="119" y="776"/>
                </a:lnTo>
                <a:lnTo>
                  <a:pt x="119" y="784"/>
                </a:lnTo>
                <a:lnTo>
                  <a:pt x="125" y="788"/>
                </a:lnTo>
                <a:lnTo>
                  <a:pt x="121" y="793"/>
                </a:lnTo>
                <a:lnTo>
                  <a:pt x="121" y="795"/>
                </a:lnTo>
                <a:lnTo>
                  <a:pt x="123" y="795"/>
                </a:lnTo>
                <a:lnTo>
                  <a:pt x="125" y="799"/>
                </a:lnTo>
                <a:lnTo>
                  <a:pt x="127" y="801"/>
                </a:lnTo>
                <a:lnTo>
                  <a:pt x="127" y="803"/>
                </a:lnTo>
                <a:lnTo>
                  <a:pt x="129" y="805"/>
                </a:lnTo>
                <a:lnTo>
                  <a:pt x="133" y="801"/>
                </a:lnTo>
                <a:lnTo>
                  <a:pt x="135" y="799"/>
                </a:lnTo>
                <a:lnTo>
                  <a:pt x="133" y="799"/>
                </a:lnTo>
                <a:lnTo>
                  <a:pt x="131" y="799"/>
                </a:lnTo>
                <a:lnTo>
                  <a:pt x="127" y="795"/>
                </a:lnTo>
                <a:lnTo>
                  <a:pt x="129" y="793"/>
                </a:lnTo>
                <a:lnTo>
                  <a:pt x="133" y="790"/>
                </a:lnTo>
                <a:lnTo>
                  <a:pt x="133" y="788"/>
                </a:lnTo>
                <a:lnTo>
                  <a:pt x="133" y="786"/>
                </a:lnTo>
                <a:lnTo>
                  <a:pt x="135" y="784"/>
                </a:lnTo>
                <a:lnTo>
                  <a:pt x="140" y="780"/>
                </a:lnTo>
                <a:lnTo>
                  <a:pt x="140" y="776"/>
                </a:lnTo>
                <a:lnTo>
                  <a:pt x="142" y="774"/>
                </a:lnTo>
                <a:lnTo>
                  <a:pt x="142" y="770"/>
                </a:lnTo>
                <a:lnTo>
                  <a:pt x="142" y="768"/>
                </a:lnTo>
                <a:lnTo>
                  <a:pt x="146" y="757"/>
                </a:lnTo>
                <a:lnTo>
                  <a:pt x="146" y="755"/>
                </a:lnTo>
                <a:lnTo>
                  <a:pt x="139" y="749"/>
                </a:lnTo>
                <a:lnTo>
                  <a:pt x="135" y="740"/>
                </a:lnTo>
                <a:lnTo>
                  <a:pt x="131" y="734"/>
                </a:lnTo>
                <a:lnTo>
                  <a:pt x="131" y="724"/>
                </a:lnTo>
                <a:lnTo>
                  <a:pt x="135" y="711"/>
                </a:lnTo>
                <a:lnTo>
                  <a:pt x="137" y="707"/>
                </a:lnTo>
                <a:lnTo>
                  <a:pt x="142" y="701"/>
                </a:lnTo>
                <a:lnTo>
                  <a:pt x="146" y="701"/>
                </a:lnTo>
                <a:lnTo>
                  <a:pt x="156" y="697"/>
                </a:lnTo>
                <a:lnTo>
                  <a:pt x="158" y="697"/>
                </a:lnTo>
                <a:lnTo>
                  <a:pt x="162" y="699"/>
                </a:lnTo>
                <a:lnTo>
                  <a:pt x="167" y="701"/>
                </a:lnTo>
                <a:lnTo>
                  <a:pt x="177" y="709"/>
                </a:lnTo>
                <a:lnTo>
                  <a:pt x="177" y="711"/>
                </a:lnTo>
                <a:lnTo>
                  <a:pt x="179" y="715"/>
                </a:lnTo>
                <a:lnTo>
                  <a:pt x="177" y="718"/>
                </a:lnTo>
                <a:lnTo>
                  <a:pt x="181" y="722"/>
                </a:lnTo>
                <a:lnTo>
                  <a:pt x="185" y="724"/>
                </a:lnTo>
                <a:lnTo>
                  <a:pt x="187" y="724"/>
                </a:lnTo>
                <a:lnTo>
                  <a:pt x="188" y="724"/>
                </a:lnTo>
                <a:lnTo>
                  <a:pt x="190" y="724"/>
                </a:lnTo>
                <a:lnTo>
                  <a:pt x="192" y="726"/>
                </a:lnTo>
                <a:lnTo>
                  <a:pt x="196" y="726"/>
                </a:lnTo>
                <a:lnTo>
                  <a:pt x="198" y="724"/>
                </a:lnTo>
                <a:lnTo>
                  <a:pt x="200" y="724"/>
                </a:lnTo>
                <a:lnTo>
                  <a:pt x="202" y="724"/>
                </a:lnTo>
                <a:lnTo>
                  <a:pt x="204" y="720"/>
                </a:lnTo>
                <a:lnTo>
                  <a:pt x="204" y="715"/>
                </a:lnTo>
                <a:lnTo>
                  <a:pt x="204" y="713"/>
                </a:lnTo>
                <a:lnTo>
                  <a:pt x="202" y="713"/>
                </a:lnTo>
                <a:lnTo>
                  <a:pt x="200" y="713"/>
                </a:lnTo>
                <a:lnTo>
                  <a:pt x="200" y="711"/>
                </a:lnTo>
                <a:lnTo>
                  <a:pt x="202" y="709"/>
                </a:lnTo>
                <a:lnTo>
                  <a:pt x="200" y="707"/>
                </a:lnTo>
                <a:lnTo>
                  <a:pt x="200" y="705"/>
                </a:lnTo>
                <a:lnTo>
                  <a:pt x="194" y="705"/>
                </a:lnTo>
                <a:lnTo>
                  <a:pt x="192" y="703"/>
                </a:lnTo>
                <a:lnTo>
                  <a:pt x="188" y="701"/>
                </a:lnTo>
                <a:lnTo>
                  <a:pt x="185" y="701"/>
                </a:lnTo>
                <a:lnTo>
                  <a:pt x="183" y="695"/>
                </a:lnTo>
                <a:lnTo>
                  <a:pt x="181" y="692"/>
                </a:lnTo>
                <a:lnTo>
                  <a:pt x="179" y="686"/>
                </a:lnTo>
                <a:lnTo>
                  <a:pt x="177" y="684"/>
                </a:lnTo>
                <a:lnTo>
                  <a:pt x="177" y="682"/>
                </a:lnTo>
                <a:lnTo>
                  <a:pt x="179" y="678"/>
                </a:lnTo>
                <a:lnTo>
                  <a:pt x="181" y="676"/>
                </a:lnTo>
                <a:lnTo>
                  <a:pt x="183" y="672"/>
                </a:lnTo>
                <a:lnTo>
                  <a:pt x="187" y="670"/>
                </a:lnTo>
                <a:lnTo>
                  <a:pt x="200" y="663"/>
                </a:lnTo>
                <a:lnTo>
                  <a:pt x="208" y="663"/>
                </a:lnTo>
                <a:lnTo>
                  <a:pt x="210" y="665"/>
                </a:lnTo>
                <a:lnTo>
                  <a:pt x="210" y="663"/>
                </a:lnTo>
                <a:lnTo>
                  <a:pt x="215" y="659"/>
                </a:lnTo>
                <a:lnTo>
                  <a:pt x="217" y="659"/>
                </a:lnTo>
                <a:lnTo>
                  <a:pt x="219" y="659"/>
                </a:lnTo>
                <a:lnTo>
                  <a:pt x="221" y="657"/>
                </a:lnTo>
                <a:lnTo>
                  <a:pt x="223" y="657"/>
                </a:lnTo>
                <a:lnTo>
                  <a:pt x="223" y="655"/>
                </a:lnTo>
                <a:lnTo>
                  <a:pt x="225" y="655"/>
                </a:lnTo>
                <a:lnTo>
                  <a:pt x="227" y="655"/>
                </a:lnTo>
                <a:lnTo>
                  <a:pt x="227" y="653"/>
                </a:lnTo>
                <a:lnTo>
                  <a:pt x="229" y="653"/>
                </a:lnTo>
                <a:lnTo>
                  <a:pt x="229" y="651"/>
                </a:lnTo>
                <a:lnTo>
                  <a:pt x="231" y="647"/>
                </a:lnTo>
                <a:lnTo>
                  <a:pt x="231" y="642"/>
                </a:lnTo>
                <a:lnTo>
                  <a:pt x="231" y="636"/>
                </a:lnTo>
                <a:lnTo>
                  <a:pt x="229" y="632"/>
                </a:lnTo>
                <a:lnTo>
                  <a:pt x="227" y="630"/>
                </a:lnTo>
                <a:lnTo>
                  <a:pt x="225" y="630"/>
                </a:lnTo>
                <a:lnTo>
                  <a:pt x="219" y="632"/>
                </a:lnTo>
                <a:lnTo>
                  <a:pt x="213" y="640"/>
                </a:lnTo>
                <a:lnTo>
                  <a:pt x="211" y="640"/>
                </a:lnTo>
                <a:lnTo>
                  <a:pt x="210" y="642"/>
                </a:lnTo>
                <a:lnTo>
                  <a:pt x="206" y="642"/>
                </a:lnTo>
                <a:lnTo>
                  <a:pt x="200" y="640"/>
                </a:lnTo>
                <a:lnTo>
                  <a:pt x="194" y="638"/>
                </a:lnTo>
                <a:lnTo>
                  <a:pt x="187" y="632"/>
                </a:lnTo>
                <a:lnTo>
                  <a:pt x="185" y="626"/>
                </a:lnTo>
                <a:lnTo>
                  <a:pt x="183" y="624"/>
                </a:lnTo>
                <a:lnTo>
                  <a:pt x="179" y="617"/>
                </a:lnTo>
                <a:lnTo>
                  <a:pt x="177" y="598"/>
                </a:lnTo>
                <a:lnTo>
                  <a:pt x="179" y="590"/>
                </a:lnTo>
                <a:lnTo>
                  <a:pt x="185" y="586"/>
                </a:lnTo>
                <a:lnTo>
                  <a:pt x="190" y="580"/>
                </a:lnTo>
                <a:lnTo>
                  <a:pt x="202" y="575"/>
                </a:lnTo>
                <a:lnTo>
                  <a:pt x="204" y="575"/>
                </a:lnTo>
                <a:lnTo>
                  <a:pt x="215" y="578"/>
                </a:lnTo>
                <a:lnTo>
                  <a:pt x="217" y="584"/>
                </a:lnTo>
                <a:lnTo>
                  <a:pt x="223" y="584"/>
                </a:lnTo>
                <a:lnTo>
                  <a:pt x="229" y="582"/>
                </a:lnTo>
                <a:lnTo>
                  <a:pt x="231" y="580"/>
                </a:lnTo>
                <a:lnTo>
                  <a:pt x="233" y="576"/>
                </a:lnTo>
                <a:lnTo>
                  <a:pt x="240" y="576"/>
                </a:lnTo>
                <a:lnTo>
                  <a:pt x="246" y="576"/>
                </a:lnTo>
                <a:lnTo>
                  <a:pt x="252" y="573"/>
                </a:lnTo>
                <a:lnTo>
                  <a:pt x="254" y="569"/>
                </a:lnTo>
                <a:lnTo>
                  <a:pt x="256" y="567"/>
                </a:lnTo>
                <a:lnTo>
                  <a:pt x="258" y="565"/>
                </a:lnTo>
                <a:lnTo>
                  <a:pt x="258" y="559"/>
                </a:lnTo>
                <a:lnTo>
                  <a:pt x="259" y="553"/>
                </a:lnTo>
                <a:lnTo>
                  <a:pt x="267" y="546"/>
                </a:lnTo>
                <a:lnTo>
                  <a:pt x="275" y="544"/>
                </a:lnTo>
                <a:lnTo>
                  <a:pt x="279" y="542"/>
                </a:lnTo>
                <a:lnTo>
                  <a:pt x="286" y="546"/>
                </a:lnTo>
                <a:lnTo>
                  <a:pt x="290" y="546"/>
                </a:lnTo>
                <a:lnTo>
                  <a:pt x="294" y="544"/>
                </a:lnTo>
                <a:lnTo>
                  <a:pt x="296" y="544"/>
                </a:lnTo>
                <a:lnTo>
                  <a:pt x="300" y="540"/>
                </a:lnTo>
                <a:lnTo>
                  <a:pt x="304" y="538"/>
                </a:lnTo>
                <a:lnTo>
                  <a:pt x="306" y="536"/>
                </a:lnTo>
                <a:lnTo>
                  <a:pt x="306" y="534"/>
                </a:lnTo>
                <a:lnTo>
                  <a:pt x="306" y="532"/>
                </a:lnTo>
                <a:lnTo>
                  <a:pt x="306" y="530"/>
                </a:lnTo>
                <a:lnTo>
                  <a:pt x="304" y="527"/>
                </a:lnTo>
                <a:lnTo>
                  <a:pt x="302" y="525"/>
                </a:lnTo>
                <a:lnTo>
                  <a:pt x="298" y="523"/>
                </a:lnTo>
                <a:lnTo>
                  <a:pt x="296" y="521"/>
                </a:lnTo>
                <a:lnTo>
                  <a:pt x="292" y="519"/>
                </a:lnTo>
                <a:lnTo>
                  <a:pt x="290" y="517"/>
                </a:lnTo>
                <a:lnTo>
                  <a:pt x="286" y="517"/>
                </a:lnTo>
                <a:lnTo>
                  <a:pt x="284" y="513"/>
                </a:lnTo>
                <a:lnTo>
                  <a:pt x="277" y="509"/>
                </a:lnTo>
                <a:lnTo>
                  <a:pt x="275" y="507"/>
                </a:lnTo>
                <a:lnTo>
                  <a:pt x="275" y="505"/>
                </a:lnTo>
                <a:lnTo>
                  <a:pt x="273" y="505"/>
                </a:lnTo>
                <a:lnTo>
                  <a:pt x="273" y="503"/>
                </a:lnTo>
                <a:lnTo>
                  <a:pt x="275" y="498"/>
                </a:lnTo>
                <a:lnTo>
                  <a:pt x="275" y="496"/>
                </a:lnTo>
                <a:lnTo>
                  <a:pt x="275" y="494"/>
                </a:lnTo>
                <a:lnTo>
                  <a:pt x="277" y="492"/>
                </a:lnTo>
                <a:lnTo>
                  <a:pt x="279" y="490"/>
                </a:lnTo>
                <a:lnTo>
                  <a:pt x="279" y="488"/>
                </a:lnTo>
                <a:lnTo>
                  <a:pt x="286" y="482"/>
                </a:lnTo>
                <a:lnTo>
                  <a:pt x="288" y="482"/>
                </a:lnTo>
                <a:lnTo>
                  <a:pt x="290" y="484"/>
                </a:lnTo>
                <a:lnTo>
                  <a:pt x="292" y="484"/>
                </a:lnTo>
                <a:lnTo>
                  <a:pt x="298" y="486"/>
                </a:lnTo>
                <a:lnTo>
                  <a:pt x="302" y="486"/>
                </a:lnTo>
                <a:lnTo>
                  <a:pt x="309" y="492"/>
                </a:lnTo>
                <a:lnTo>
                  <a:pt x="313" y="496"/>
                </a:lnTo>
                <a:lnTo>
                  <a:pt x="317" y="492"/>
                </a:lnTo>
                <a:lnTo>
                  <a:pt x="317" y="494"/>
                </a:lnTo>
                <a:lnTo>
                  <a:pt x="319" y="496"/>
                </a:lnTo>
                <a:lnTo>
                  <a:pt x="321" y="496"/>
                </a:lnTo>
                <a:lnTo>
                  <a:pt x="323" y="498"/>
                </a:lnTo>
                <a:lnTo>
                  <a:pt x="325" y="498"/>
                </a:lnTo>
                <a:lnTo>
                  <a:pt x="329" y="496"/>
                </a:lnTo>
                <a:lnTo>
                  <a:pt x="331" y="494"/>
                </a:lnTo>
                <a:lnTo>
                  <a:pt x="332" y="492"/>
                </a:lnTo>
                <a:lnTo>
                  <a:pt x="334" y="490"/>
                </a:lnTo>
                <a:lnTo>
                  <a:pt x="334" y="484"/>
                </a:lnTo>
                <a:lnTo>
                  <a:pt x="332" y="477"/>
                </a:lnTo>
                <a:lnTo>
                  <a:pt x="331" y="473"/>
                </a:lnTo>
                <a:lnTo>
                  <a:pt x="327" y="469"/>
                </a:lnTo>
                <a:lnTo>
                  <a:pt x="323" y="465"/>
                </a:lnTo>
                <a:lnTo>
                  <a:pt x="321" y="463"/>
                </a:lnTo>
                <a:lnTo>
                  <a:pt x="317" y="459"/>
                </a:lnTo>
                <a:lnTo>
                  <a:pt x="315" y="457"/>
                </a:lnTo>
                <a:lnTo>
                  <a:pt x="313" y="455"/>
                </a:lnTo>
                <a:lnTo>
                  <a:pt x="311" y="455"/>
                </a:lnTo>
                <a:lnTo>
                  <a:pt x="309" y="454"/>
                </a:lnTo>
                <a:lnTo>
                  <a:pt x="307" y="454"/>
                </a:lnTo>
                <a:lnTo>
                  <a:pt x="307" y="452"/>
                </a:lnTo>
                <a:lnTo>
                  <a:pt x="306" y="452"/>
                </a:lnTo>
                <a:lnTo>
                  <a:pt x="304" y="452"/>
                </a:lnTo>
                <a:lnTo>
                  <a:pt x="302" y="450"/>
                </a:lnTo>
                <a:lnTo>
                  <a:pt x="300" y="446"/>
                </a:lnTo>
                <a:lnTo>
                  <a:pt x="298" y="444"/>
                </a:lnTo>
                <a:lnTo>
                  <a:pt x="296" y="442"/>
                </a:lnTo>
                <a:lnTo>
                  <a:pt x="296" y="440"/>
                </a:lnTo>
                <a:lnTo>
                  <a:pt x="296" y="436"/>
                </a:lnTo>
                <a:lnTo>
                  <a:pt x="298" y="432"/>
                </a:lnTo>
                <a:lnTo>
                  <a:pt x="298" y="429"/>
                </a:lnTo>
                <a:lnTo>
                  <a:pt x="300" y="427"/>
                </a:lnTo>
                <a:lnTo>
                  <a:pt x="302" y="427"/>
                </a:lnTo>
                <a:lnTo>
                  <a:pt x="304" y="425"/>
                </a:lnTo>
                <a:lnTo>
                  <a:pt x="304" y="423"/>
                </a:lnTo>
                <a:lnTo>
                  <a:pt x="306" y="421"/>
                </a:lnTo>
                <a:lnTo>
                  <a:pt x="306" y="419"/>
                </a:lnTo>
                <a:lnTo>
                  <a:pt x="307" y="417"/>
                </a:lnTo>
                <a:lnTo>
                  <a:pt x="311" y="411"/>
                </a:lnTo>
                <a:lnTo>
                  <a:pt x="313" y="406"/>
                </a:lnTo>
                <a:lnTo>
                  <a:pt x="315" y="388"/>
                </a:lnTo>
                <a:lnTo>
                  <a:pt x="317" y="379"/>
                </a:lnTo>
                <a:lnTo>
                  <a:pt x="317" y="371"/>
                </a:lnTo>
                <a:lnTo>
                  <a:pt x="321" y="367"/>
                </a:lnTo>
                <a:lnTo>
                  <a:pt x="325" y="365"/>
                </a:lnTo>
                <a:lnTo>
                  <a:pt x="336" y="359"/>
                </a:lnTo>
                <a:lnTo>
                  <a:pt x="344" y="358"/>
                </a:lnTo>
                <a:lnTo>
                  <a:pt x="346" y="358"/>
                </a:lnTo>
                <a:lnTo>
                  <a:pt x="352" y="354"/>
                </a:lnTo>
                <a:lnTo>
                  <a:pt x="352" y="352"/>
                </a:lnTo>
                <a:lnTo>
                  <a:pt x="357" y="350"/>
                </a:lnTo>
                <a:lnTo>
                  <a:pt x="361" y="344"/>
                </a:lnTo>
                <a:lnTo>
                  <a:pt x="361" y="333"/>
                </a:lnTo>
                <a:lnTo>
                  <a:pt x="361" y="331"/>
                </a:lnTo>
                <a:lnTo>
                  <a:pt x="361" y="329"/>
                </a:lnTo>
                <a:lnTo>
                  <a:pt x="361" y="327"/>
                </a:lnTo>
                <a:lnTo>
                  <a:pt x="359" y="327"/>
                </a:lnTo>
                <a:lnTo>
                  <a:pt x="359" y="325"/>
                </a:lnTo>
                <a:lnTo>
                  <a:pt x="357" y="321"/>
                </a:lnTo>
                <a:lnTo>
                  <a:pt x="350" y="313"/>
                </a:lnTo>
                <a:lnTo>
                  <a:pt x="342" y="310"/>
                </a:lnTo>
                <a:lnTo>
                  <a:pt x="336" y="304"/>
                </a:lnTo>
                <a:lnTo>
                  <a:pt x="332" y="300"/>
                </a:lnTo>
                <a:lnTo>
                  <a:pt x="323" y="294"/>
                </a:lnTo>
                <a:lnTo>
                  <a:pt x="321" y="292"/>
                </a:lnTo>
                <a:lnTo>
                  <a:pt x="317" y="288"/>
                </a:lnTo>
                <a:lnTo>
                  <a:pt x="311" y="283"/>
                </a:lnTo>
                <a:lnTo>
                  <a:pt x="306" y="279"/>
                </a:lnTo>
                <a:lnTo>
                  <a:pt x="304" y="275"/>
                </a:lnTo>
                <a:lnTo>
                  <a:pt x="306" y="271"/>
                </a:lnTo>
                <a:lnTo>
                  <a:pt x="309" y="267"/>
                </a:lnTo>
                <a:lnTo>
                  <a:pt x="319" y="265"/>
                </a:lnTo>
                <a:lnTo>
                  <a:pt x="323" y="267"/>
                </a:lnTo>
                <a:lnTo>
                  <a:pt x="325" y="269"/>
                </a:lnTo>
                <a:lnTo>
                  <a:pt x="331" y="267"/>
                </a:lnTo>
                <a:lnTo>
                  <a:pt x="334" y="265"/>
                </a:lnTo>
                <a:lnTo>
                  <a:pt x="342" y="265"/>
                </a:lnTo>
                <a:lnTo>
                  <a:pt x="344" y="265"/>
                </a:lnTo>
                <a:lnTo>
                  <a:pt x="354" y="269"/>
                </a:lnTo>
                <a:lnTo>
                  <a:pt x="367" y="269"/>
                </a:lnTo>
                <a:lnTo>
                  <a:pt x="369" y="269"/>
                </a:lnTo>
                <a:lnTo>
                  <a:pt x="373" y="267"/>
                </a:lnTo>
                <a:lnTo>
                  <a:pt x="379" y="267"/>
                </a:lnTo>
                <a:lnTo>
                  <a:pt x="382" y="269"/>
                </a:lnTo>
                <a:lnTo>
                  <a:pt x="388" y="269"/>
                </a:lnTo>
                <a:lnTo>
                  <a:pt x="390" y="265"/>
                </a:lnTo>
                <a:lnTo>
                  <a:pt x="390" y="256"/>
                </a:lnTo>
                <a:lnTo>
                  <a:pt x="390" y="254"/>
                </a:lnTo>
                <a:lnTo>
                  <a:pt x="388" y="252"/>
                </a:lnTo>
                <a:lnTo>
                  <a:pt x="384" y="248"/>
                </a:lnTo>
                <a:lnTo>
                  <a:pt x="375" y="244"/>
                </a:lnTo>
                <a:lnTo>
                  <a:pt x="373" y="242"/>
                </a:lnTo>
                <a:lnTo>
                  <a:pt x="363" y="239"/>
                </a:lnTo>
                <a:lnTo>
                  <a:pt x="359" y="237"/>
                </a:lnTo>
                <a:lnTo>
                  <a:pt x="352" y="231"/>
                </a:lnTo>
                <a:lnTo>
                  <a:pt x="348" y="219"/>
                </a:lnTo>
                <a:lnTo>
                  <a:pt x="350" y="215"/>
                </a:lnTo>
                <a:lnTo>
                  <a:pt x="350" y="214"/>
                </a:lnTo>
                <a:lnTo>
                  <a:pt x="352" y="214"/>
                </a:lnTo>
                <a:lnTo>
                  <a:pt x="355" y="212"/>
                </a:lnTo>
                <a:lnTo>
                  <a:pt x="357" y="210"/>
                </a:lnTo>
                <a:lnTo>
                  <a:pt x="363" y="210"/>
                </a:lnTo>
                <a:lnTo>
                  <a:pt x="367" y="210"/>
                </a:lnTo>
                <a:lnTo>
                  <a:pt x="386" y="214"/>
                </a:lnTo>
                <a:lnTo>
                  <a:pt x="392" y="212"/>
                </a:lnTo>
                <a:lnTo>
                  <a:pt x="396" y="208"/>
                </a:lnTo>
                <a:lnTo>
                  <a:pt x="400" y="206"/>
                </a:lnTo>
                <a:lnTo>
                  <a:pt x="402" y="200"/>
                </a:lnTo>
                <a:lnTo>
                  <a:pt x="404" y="191"/>
                </a:lnTo>
                <a:lnTo>
                  <a:pt x="402" y="183"/>
                </a:lnTo>
                <a:lnTo>
                  <a:pt x="390" y="167"/>
                </a:lnTo>
                <a:lnTo>
                  <a:pt x="386" y="160"/>
                </a:lnTo>
                <a:lnTo>
                  <a:pt x="386" y="152"/>
                </a:lnTo>
                <a:lnTo>
                  <a:pt x="386" y="150"/>
                </a:lnTo>
                <a:lnTo>
                  <a:pt x="388" y="146"/>
                </a:lnTo>
                <a:lnTo>
                  <a:pt x="390" y="144"/>
                </a:lnTo>
                <a:lnTo>
                  <a:pt x="392" y="143"/>
                </a:lnTo>
                <a:lnTo>
                  <a:pt x="398" y="139"/>
                </a:lnTo>
                <a:lnTo>
                  <a:pt x="398" y="137"/>
                </a:lnTo>
                <a:lnTo>
                  <a:pt x="398" y="133"/>
                </a:lnTo>
                <a:lnTo>
                  <a:pt x="398" y="129"/>
                </a:lnTo>
                <a:lnTo>
                  <a:pt x="398" y="125"/>
                </a:lnTo>
                <a:lnTo>
                  <a:pt x="398" y="123"/>
                </a:lnTo>
                <a:lnTo>
                  <a:pt x="390" y="116"/>
                </a:lnTo>
                <a:lnTo>
                  <a:pt x="388" y="112"/>
                </a:lnTo>
                <a:lnTo>
                  <a:pt x="394" y="112"/>
                </a:lnTo>
                <a:lnTo>
                  <a:pt x="413" y="114"/>
                </a:lnTo>
                <a:lnTo>
                  <a:pt x="417" y="114"/>
                </a:lnTo>
                <a:lnTo>
                  <a:pt x="415" y="114"/>
                </a:lnTo>
                <a:lnTo>
                  <a:pt x="413" y="123"/>
                </a:lnTo>
                <a:lnTo>
                  <a:pt x="411" y="125"/>
                </a:lnTo>
                <a:lnTo>
                  <a:pt x="411" y="127"/>
                </a:lnTo>
                <a:lnTo>
                  <a:pt x="413" y="131"/>
                </a:lnTo>
                <a:lnTo>
                  <a:pt x="413" y="133"/>
                </a:lnTo>
                <a:lnTo>
                  <a:pt x="415" y="135"/>
                </a:lnTo>
                <a:lnTo>
                  <a:pt x="417" y="137"/>
                </a:lnTo>
                <a:lnTo>
                  <a:pt x="421" y="137"/>
                </a:lnTo>
                <a:lnTo>
                  <a:pt x="428" y="137"/>
                </a:lnTo>
                <a:lnTo>
                  <a:pt x="430" y="137"/>
                </a:lnTo>
                <a:lnTo>
                  <a:pt x="432" y="135"/>
                </a:lnTo>
                <a:lnTo>
                  <a:pt x="434" y="133"/>
                </a:lnTo>
                <a:lnTo>
                  <a:pt x="436" y="131"/>
                </a:lnTo>
                <a:lnTo>
                  <a:pt x="448" y="118"/>
                </a:lnTo>
                <a:lnTo>
                  <a:pt x="450" y="112"/>
                </a:lnTo>
                <a:lnTo>
                  <a:pt x="452" y="112"/>
                </a:lnTo>
                <a:lnTo>
                  <a:pt x="453" y="112"/>
                </a:lnTo>
                <a:lnTo>
                  <a:pt x="469" y="112"/>
                </a:lnTo>
                <a:lnTo>
                  <a:pt x="478" y="110"/>
                </a:lnTo>
                <a:lnTo>
                  <a:pt x="480" y="110"/>
                </a:lnTo>
                <a:lnTo>
                  <a:pt x="486" y="110"/>
                </a:lnTo>
                <a:lnTo>
                  <a:pt x="500" y="108"/>
                </a:lnTo>
                <a:lnTo>
                  <a:pt x="503" y="108"/>
                </a:lnTo>
                <a:lnTo>
                  <a:pt x="509" y="108"/>
                </a:lnTo>
                <a:lnTo>
                  <a:pt x="513" y="108"/>
                </a:lnTo>
                <a:lnTo>
                  <a:pt x="582" y="108"/>
                </a:lnTo>
                <a:lnTo>
                  <a:pt x="601" y="108"/>
                </a:lnTo>
                <a:lnTo>
                  <a:pt x="620" y="110"/>
                </a:lnTo>
                <a:lnTo>
                  <a:pt x="632" y="110"/>
                </a:lnTo>
                <a:lnTo>
                  <a:pt x="644" y="110"/>
                </a:lnTo>
                <a:lnTo>
                  <a:pt x="655" y="110"/>
                </a:lnTo>
                <a:lnTo>
                  <a:pt x="657" y="110"/>
                </a:lnTo>
                <a:lnTo>
                  <a:pt x="711" y="110"/>
                </a:lnTo>
                <a:lnTo>
                  <a:pt x="715" y="110"/>
                </a:lnTo>
                <a:lnTo>
                  <a:pt x="716" y="110"/>
                </a:lnTo>
                <a:lnTo>
                  <a:pt x="722" y="110"/>
                </a:lnTo>
                <a:lnTo>
                  <a:pt x="724" y="110"/>
                </a:lnTo>
                <a:lnTo>
                  <a:pt x="726" y="110"/>
                </a:lnTo>
                <a:lnTo>
                  <a:pt x="732" y="110"/>
                </a:lnTo>
                <a:lnTo>
                  <a:pt x="743" y="110"/>
                </a:lnTo>
                <a:lnTo>
                  <a:pt x="749" y="110"/>
                </a:lnTo>
                <a:lnTo>
                  <a:pt x="753" y="110"/>
                </a:lnTo>
                <a:lnTo>
                  <a:pt x="805" y="110"/>
                </a:lnTo>
                <a:lnTo>
                  <a:pt x="811" y="112"/>
                </a:lnTo>
                <a:lnTo>
                  <a:pt x="814" y="110"/>
                </a:lnTo>
                <a:lnTo>
                  <a:pt x="822" y="110"/>
                </a:lnTo>
                <a:lnTo>
                  <a:pt x="905" y="110"/>
                </a:lnTo>
                <a:lnTo>
                  <a:pt x="916" y="110"/>
                </a:lnTo>
                <a:lnTo>
                  <a:pt x="918" y="110"/>
                </a:lnTo>
                <a:lnTo>
                  <a:pt x="974" y="112"/>
                </a:lnTo>
                <a:lnTo>
                  <a:pt x="1001" y="112"/>
                </a:lnTo>
                <a:lnTo>
                  <a:pt x="1010" y="112"/>
                </a:lnTo>
                <a:lnTo>
                  <a:pt x="1074" y="112"/>
                </a:lnTo>
                <a:lnTo>
                  <a:pt x="1076" y="112"/>
                </a:lnTo>
                <a:lnTo>
                  <a:pt x="1112" y="114"/>
                </a:lnTo>
                <a:lnTo>
                  <a:pt x="1122" y="114"/>
                </a:lnTo>
                <a:lnTo>
                  <a:pt x="1124" y="114"/>
                </a:lnTo>
                <a:lnTo>
                  <a:pt x="1135" y="114"/>
                </a:lnTo>
                <a:lnTo>
                  <a:pt x="1137" y="114"/>
                </a:lnTo>
                <a:lnTo>
                  <a:pt x="1139" y="114"/>
                </a:lnTo>
                <a:lnTo>
                  <a:pt x="1147" y="104"/>
                </a:lnTo>
                <a:lnTo>
                  <a:pt x="1147" y="96"/>
                </a:lnTo>
                <a:lnTo>
                  <a:pt x="1148" y="93"/>
                </a:lnTo>
                <a:lnTo>
                  <a:pt x="1148" y="87"/>
                </a:lnTo>
                <a:lnTo>
                  <a:pt x="1148" y="71"/>
                </a:lnTo>
                <a:lnTo>
                  <a:pt x="1147" y="66"/>
                </a:lnTo>
                <a:lnTo>
                  <a:pt x="1145" y="58"/>
                </a:lnTo>
                <a:lnTo>
                  <a:pt x="1143" y="47"/>
                </a:lnTo>
                <a:lnTo>
                  <a:pt x="1141" y="37"/>
                </a:lnTo>
                <a:lnTo>
                  <a:pt x="1137" y="31"/>
                </a:lnTo>
                <a:lnTo>
                  <a:pt x="1137" y="25"/>
                </a:lnTo>
                <a:lnTo>
                  <a:pt x="1137" y="24"/>
                </a:lnTo>
                <a:lnTo>
                  <a:pt x="1133" y="16"/>
                </a:lnTo>
                <a:lnTo>
                  <a:pt x="1131" y="8"/>
                </a:lnTo>
                <a:lnTo>
                  <a:pt x="1129" y="0"/>
                </a:lnTo>
                <a:lnTo>
                  <a:pt x="1137" y="0"/>
                </a:lnTo>
                <a:lnTo>
                  <a:pt x="1164" y="0"/>
                </a:lnTo>
                <a:lnTo>
                  <a:pt x="1168" y="0"/>
                </a:lnTo>
                <a:lnTo>
                  <a:pt x="1187" y="2"/>
                </a:lnTo>
                <a:lnTo>
                  <a:pt x="1208" y="4"/>
                </a:lnTo>
                <a:lnTo>
                  <a:pt x="1216" y="6"/>
                </a:lnTo>
                <a:lnTo>
                  <a:pt x="1243" y="8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0551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Texas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236"/>
          <p:cNvSpPr>
            <a:spLocks noEditPoints="1"/>
          </p:cNvSpPr>
          <p:nvPr/>
        </p:nvSpPr>
        <p:spPr bwMode="auto">
          <a:xfrm>
            <a:off x="4860032" y="2420888"/>
            <a:ext cx="3543607" cy="3377630"/>
          </a:xfrm>
          <a:custGeom>
            <a:avLst/>
            <a:gdLst>
              <a:gd name="T0" fmla="*/ 2981 w 4146"/>
              <a:gd name="T1" fmla="*/ 3768 h 3941"/>
              <a:gd name="T2" fmla="*/ 2961 w 4146"/>
              <a:gd name="T3" fmla="*/ 3695 h 3941"/>
              <a:gd name="T4" fmla="*/ 2888 w 4146"/>
              <a:gd name="T5" fmla="*/ 3574 h 3941"/>
              <a:gd name="T6" fmla="*/ 2900 w 4146"/>
              <a:gd name="T7" fmla="*/ 3532 h 3941"/>
              <a:gd name="T8" fmla="*/ 2929 w 4146"/>
              <a:gd name="T9" fmla="*/ 3417 h 3941"/>
              <a:gd name="T10" fmla="*/ 2998 w 4146"/>
              <a:gd name="T11" fmla="*/ 3267 h 3941"/>
              <a:gd name="T12" fmla="*/ 3023 w 4146"/>
              <a:gd name="T13" fmla="*/ 3229 h 3941"/>
              <a:gd name="T14" fmla="*/ 3073 w 4146"/>
              <a:gd name="T15" fmla="*/ 3160 h 3941"/>
              <a:gd name="T16" fmla="*/ 3199 w 4146"/>
              <a:gd name="T17" fmla="*/ 3073 h 3941"/>
              <a:gd name="T18" fmla="*/ 3165 w 4146"/>
              <a:gd name="T19" fmla="*/ 3081 h 3941"/>
              <a:gd name="T20" fmla="*/ 3681 w 4146"/>
              <a:gd name="T21" fmla="*/ 2753 h 3941"/>
              <a:gd name="T22" fmla="*/ 3731 w 4146"/>
              <a:gd name="T23" fmla="*/ 2689 h 3941"/>
              <a:gd name="T24" fmla="*/ 3614 w 4146"/>
              <a:gd name="T25" fmla="*/ 2787 h 3941"/>
              <a:gd name="T26" fmla="*/ 3380 w 4146"/>
              <a:gd name="T27" fmla="*/ 2927 h 3941"/>
              <a:gd name="T28" fmla="*/ 3326 w 4146"/>
              <a:gd name="T29" fmla="*/ 2977 h 3941"/>
              <a:gd name="T30" fmla="*/ 3278 w 4146"/>
              <a:gd name="T31" fmla="*/ 2920 h 3941"/>
              <a:gd name="T32" fmla="*/ 3205 w 4146"/>
              <a:gd name="T33" fmla="*/ 2958 h 3941"/>
              <a:gd name="T34" fmla="*/ 3215 w 4146"/>
              <a:gd name="T35" fmla="*/ 2998 h 3941"/>
              <a:gd name="T36" fmla="*/ 3094 w 4146"/>
              <a:gd name="T37" fmla="*/ 3022 h 3941"/>
              <a:gd name="T38" fmla="*/ 3038 w 4146"/>
              <a:gd name="T39" fmla="*/ 3114 h 3941"/>
              <a:gd name="T40" fmla="*/ 3034 w 4146"/>
              <a:gd name="T41" fmla="*/ 3158 h 3941"/>
              <a:gd name="T42" fmla="*/ 2923 w 4146"/>
              <a:gd name="T43" fmla="*/ 3233 h 3941"/>
              <a:gd name="T44" fmla="*/ 2888 w 4146"/>
              <a:gd name="T45" fmla="*/ 3429 h 3941"/>
              <a:gd name="T46" fmla="*/ 2865 w 4146"/>
              <a:gd name="T47" fmla="*/ 3413 h 3941"/>
              <a:gd name="T48" fmla="*/ 2827 w 4146"/>
              <a:gd name="T49" fmla="*/ 3436 h 3941"/>
              <a:gd name="T50" fmla="*/ 2867 w 4146"/>
              <a:gd name="T51" fmla="*/ 3580 h 3941"/>
              <a:gd name="T52" fmla="*/ 2915 w 4146"/>
              <a:gd name="T53" fmla="*/ 3741 h 3941"/>
              <a:gd name="T54" fmla="*/ 2963 w 4146"/>
              <a:gd name="T55" fmla="*/ 3885 h 3941"/>
              <a:gd name="T56" fmla="*/ 2888 w 4146"/>
              <a:gd name="T57" fmla="*/ 3928 h 3941"/>
              <a:gd name="T58" fmla="*/ 2748 w 4146"/>
              <a:gd name="T59" fmla="*/ 3866 h 3941"/>
              <a:gd name="T60" fmla="*/ 2575 w 4146"/>
              <a:gd name="T61" fmla="*/ 3814 h 3941"/>
              <a:gd name="T62" fmla="*/ 2389 w 4146"/>
              <a:gd name="T63" fmla="*/ 3745 h 3941"/>
              <a:gd name="T64" fmla="*/ 2257 w 4146"/>
              <a:gd name="T65" fmla="*/ 3377 h 3941"/>
              <a:gd name="T66" fmla="*/ 2095 w 4146"/>
              <a:gd name="T67" fmla="*/ 3167 h 3941"/>
              <a:gd name="T68" fmla="*/ 1936 w 4146"/>
              <a:gd name="T69" fmla="*/ 2910 h 3941"/>
              <a:gd name="T70" fmla="*/ 1775 w 4146"/>
              <a:gd name="T71" fmla="*/ 2674 h 3941"/>
              <a:gd name="T72" fmla="*/ 1583 w 4146"/>
              <a:gd name="T73" fmla="*/ 2538 h 3941"/>
              <a:gd name="T74" fmla="*/ 1350 w 4146"/>
              <a:gd name="T75" fmla="*/ 2520 h 3941"/>
              <a:gd name="T76" fmla="*/ 1189 w 4146"/>
              <a:gd name="T77" fmla="*/ 2689 h 3941"/>
              <a:gd name="T78" fmla="*/ 1035 w 4146"/>
              <a:gd name="T79" fmla="*/ 2810 h 3941"/>
              <a:gd name="T80" fmla="*/ 782 w 4146"/>
              <a:gd name="T81" fmla="*/ 2670 h 3941"/>
              <a:gd name="T82" fmla="*/ 619 w 4146"/>
              <a:gd name="T83" fmla="*/ 2457 h 3941"/>
              <a:gd name="T84" fmla="*/ 515 w 4146"/>
              <a:gd name="T85" fmla="*/ 2206 h 3941"/>
              <a:gd name="T86" fmla="*/ 292 w 4146"/>
              <a:gd name="T87" fmla="*/ 2033 h 3941"/>
              <a:gd name="T88" fmla="*/ 0 w 4146"/>
              <a:gd name="T89" fmla="*/ 1758 h 3941"/>
              <a:gd name="T90" fmla="*/ 2097 w 4146"/>
              <a:gd name="T91" fmla="*/ 86 h 3941"/>
              <a:gd name="T92" fmla="*/ 2287 w 4146"/>
              <a:gd name="T93" fmla="*/ 819 h 3941"/>
              <a:gd name="T94" fmla="*/ 2476 w 4146"/>
              <a:gd name="T95" fmla="*/ 910 h 3941"/>
              <a:gd name="T96" fmla="*/ 2746 w 4146"/>
              <a:gd name="T97" fmla="*/ 969 h 3941"/>
              <a:gd name="T98" fmla="*/ 2981 w 4146"/>
              <a:gd name="T99" fmla="*/ 1000 h 3941"/>
              <a:gd name="T100" fmla="*/ 3267 w 4146"/>
              <a:gd name="T101" fmla="*/ 1058 h 3941"/>
              <a:gd name="T102" fmla="*/ 3532 w 4146"/>
              <a:gd name="T103" fmla="*/ 1015 h 3941"/>
              <a:gd name="T104" fmla="*/ 3731 w 4146"/>
              <a:gd name="T105" fmla="*/ 1054 h 3941"/>
              <a:gd name="T106" fmla="*/ 3870 w 4146"/>
              <a:gd name="T107" fmla="*/ 1130 h 3941"/>
              <a:gd name="T108" fmla="*/ 3977 w 4146"/>
              <a:gd name="T109" fmla="*/ 1524 h 3941"/>
              <a:gd name="T110" fmla="*/ 4054 w 4146"/>
              <a:gd name="T111" fmla="*/ 1835 h 3941"/>
              <a:gd name="T112" fmla="*/ 4129 w 4146"/>
              <a:gd name="T113" fmla="*/ 2023 h 3941"/>
              <a:gd name="T114" fmla="*/ 4092 w 4146"/>
              <a:gd name="T115" fmla="*/ 2219 h 3941"/>
              <a:gd name="T116" fmla="*/ 4081 w 4146"/>
              <a:gd name="T117" fmla="*/ 2382 h 3941"/>
              <a:gd name="T118" fmla="*/ 3966 w 4146"/>
              <a:gd name="T119" fmla="*/ 2576 h 3941"/>
              <a:gd name="T120" fmla="*/ 3835 w 4146"/>
              <a:gd name="T121" fmla="*/ 2632 h 3941"/>
              <a:gd name="T122" fmla="*/ 3718 w 4146"/>
              <a:gd name="T123" fmla="*/ 2565 h 3941"/>
              <a:gd name="T124" fmla="*/ 3680 w 4146"/>
              <a:gd name="T125" fmla="*/ 2574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6" h="3941">
                <a:moveTo>
                  <a:pt x="2973" y="3893"/>
                </a:moveTo>
                <a:lnTo>
                  <a:pt x="2971" y="3893"/>
                </a:lnTo>
                <a:lnTo>
                  <a:pt x="2973" y="3893"/>
                </a:lnTo>
                <a:close/>
                <a:moveTo>
                  <a:pt x="2975" y="3891"/>
                </a:moveTo>
                <a:lnTo>
                  <a:pt x="2973" y="3891"/>
                </a:lnTo>
                <a:lnTo>
                  <a:pt x="2973" y="3889"/>
                </a:lnTo>
                <a:lnTo>
                  <a:pt x="2975" y="3887"/>
                </a:lnTo>
                <a:lnTo>
                  <a:pt x="2975" y="3889"/>
                </a:lnTo>
                <a:lnTo>
                  <a:pt x="2975" y="3891"/>
                </a:lnTo>
                <a:close/>
                <a:moveTo>
                  <a:pt x="2975" y="3885"/>
                </a:moveTo>
                <a:lnTo>
                  <a:pt x="2973" y="3885"/>
                </a:lnTo>
                <a:lnTo>
                  <a:pt x="2975" y="3885"/>
                </a:lnTo>
                <a:lnTo>
                  <a:pt x="2975" y="3884"/>
                </a:lnTo>
                <a:lnTo>
                  <a:pt x="2975" y="3885"/>
                </a:lnTo>
                <a:close/>
                <a:moveTo>
                  <a:pt x="2977" y="3882"/>
                </a:moveTo>
                <a:lnTo>
                  <a:pt x="2975" y="3882"/>
                </a:lnTo>
                <a:lnTo>
                  <a:pt x="2975" y="3880"/>
                </a:lnTo>
                <a:lnTo>
                  <a:pt x="2977" y="3880"/>
                </a:lnTo>
                <a:lnTo>
                  <a:pt x="2977" y="3882"/>
                </a:lnTo>
                <a:close/>
                <a:moveTo>
                  <a:pt x="2973" y="3880"/>
                </a:moveTo>
                <a:lnTo>
                  <a:pt x="2973" y="3882"/>
                </a:lnTo>
                <a:lnTo>
                  <a:pt x="2971" y="3882"/>
                </a:lnTo>
                <a:lnTo>
                  <a:pt x="2971" y="3880"/>
                </a:lnTo>
                <a:lnTo>
                  <a:pt x="2973" y="3880"/>
                </a:lnTo>
                <a:close/>
                <a:moveTo>
                  <a:pt x="2992" y="3874"/>
                </a:moveTo>
                <a:lnTo>
                  <a:pt x="2990" y="3874"/>
                </a:lnTo>
                <a:lnTo>
                  <a:pt x="2992" y="3872"/>
                </a:lnTo>
                <a:lnTo>
                  <a:pt x="2992" y="3870"/>
                </a:lnTo>
                <a:lnTo>
                  <a:pt x="2992" y="3868"/>
                </a:lnTo>
                <a:lnTo>
                  <a:pt x="2994" y="3868"/>
                </a:lnTo>
                <a:lnTo>
                  <a:pt x="2994" y="3870"/>
                </a:lnTo>
                <a:lnTo>
                  <a:pt x="2994" y="3872"/>
                </a:lnTo>
                <a:lnTo>
                  <a:pt x="2992" y="3872"/>
                </a:lnTo>
                <a:lnTo>
                  <a:pt x="2992" y="3874"/>
                </a:lnTo>
                <a:close/>
                <a:moveTo>
                  <a:pt x="2988" y="3868"/>
                </a:moveTo>
                <a:lnTo>
                  <a:pt x="2986" y="3868"/>
                </a:lnTo>
                <a:lnTo>
                  <a:pt x="2986" y="3866"/>
                </a:lnTo>
                <a:lnTo>
                  <a:pt x="2988" y="3864"/>
                </a:lnTo>
                <a:lnTo>
                  <a:pt x="2990" y="3864"/>
                </a:lnTo>
                <a:lnTo>
                  <a:pt x="2990" y="3866"/>
                </a:lnTo>
                <a:lnTo>
                  <a:pt x="2990" y="3868"/>
                </a:lnTo>
                <a:lnTo>
                  <a:pt x="2988" y="3868"/>
                </a:lnTo>
                <a:close/>
                <a:moveTo>
                  <a:pt x="2994" y="3864"/>
                </a:moveTo>
                <a:lnTo>
                  <a:pt x="2992" y="3864"/>
                </a:lnTo>
                <a:lnTo>
                  <a:pt x="2990" y="3864"/>
                </a:lnTo>
                <a:lnTo>
                  <a:pt x="2992" y="3862"/>
                </a:lnTo>
                <a:lnTo>
                  <a:pt x="2994" y="3862"/>
                </a:lnTo>
                <a:lnTo>
                  <a:pt x="2994" y="3864"/>
                </a:lnTo>
                <a:close/>
                <a:moveTo>
                  <a:pt x="2994" y="3864"/>
                </a:moveTo>
                <a:lnTo>
                  <a:pt x="2996" y="3862"/>
                </a:lnTo>
                <a:lnTo>
                  <a:pt x="2996" y="3864"/>
                </a:lnTo>
                <a:lnTo>
                  <a:pt x="2996" y="3866"/>
                </a:lnTo>
                <a:lnTo>
                  <a:pt x="2994" y="3866"/>
                </a:lnTo>
                <a:lnTo>
                  <a:pt x="2994" y="3864"/>
                </a:lnTo>
                <a:close/>
                <a:moveTo>
                  <a:pt x="2979" y="3862"/>
                </a:moveTo>
                <a:lnTo>
                  <a:pt x="2981" y="3860"/>
                </a:lnTo>
                <a:lnTo>
                  <a:pt x="2982" y="3860"/>
                </a:lnTo>
                <a:lnTo>
                  <a:pt x="2984" y="3860"/>
                </a:lnTo>
                <a:lnTo>
                  <a:pt x="2982" y="3860"/>
                </a:lnTo>
                <a:lnTo>
                  <a:pt x="2982" y="3862"/>
                </a:lnTo>
                <a:lnTo>
                  <a:pt x="2982" y="3866"/>
                </a:lnTo>
                <a:lnTo>
                  <a:pt x="2982" y="3868"/>
                </a:lnTo>
                <a:lnTo>
                  <a:pt x="2981" y="3868"/>
                </a:lnTo>
                <a:lnTo>
                  <a:pt x="2979" y="3866"/>
                </a:lnTo>
                <a:lnTo>
                  <a:pt x="2979" y="3864"/>
                </a:lnTo>
                <a:lnTo>
                  <a:pt x="2979" y="3862"/>
                </a:lnTo>
                <a:close/>
                <a:moveTo>
                  <a:pt x="2950" y="3795"/>
                </a:moveTo>
                <a:lnTo>
                  <a:pt x="2948" y="3797"/>
                </a:lnTo>
                <a:lnTo>
                  <a:pt x="2946" y="3797"/>
                </a:lnTo>
                <a:lnTo>
                  <a:pt x="2944" y="3799"/>
                </a:lnTo>
                <a:lnTo>
                  <a:pt x="2944" y="3797"/>
                </a:lnTo>
                <a:lnTo>
                  <a:pt x="2946" y="3795"/>
                </a:lnTo>
                <a:lnTo>
                  <a:pt x="2948" y="3795"/>
                </a:lnTo>
                <a:lnTo>
                  <a:pt x="2950" y="3795"/>
                </a:lnTo>
                <a:lnTo>
                  <a:pt x="2950" y="3793"/>
                </a:lnTo>
                <a:lnTo>
                  <a:pt x="2952" y="3793"/>
                </a:lnTo>
                <a:lnTo>
                  <a:pt x="2950" y="3795"/>
                </a:lnTo>
                <a:close/>
                <a:moveTo>
                  <a:pt x="2984" y="3788"/>
                </a:moveTo>
                <a:lnTo>
                  <a:pt x="2986" y="3789"/>
                </a:lnTo>
                <a:lnTo>
                  <a:pt x="2986" y="3791"/>
                </a:lnTo>
                <a:lnTo>
                  <a:pt x="2986" y="3795"/>
                </a:lnTo>
                <a:lnTo>
                  <a:pt x="2986" y="3797"/>
                </a:lnTo>
                <a:lnTo>
                  <a:pt x="2986" y="3799"/>
                </a:lnTo>
                <a:lnTo>
                  <a:pt x="2986" y="3801"/>
                </a:lnTo>
                <a:lnTo>
                  <a:pt x="2986" y="3803"/>
                </a:lnTo>
                <a:lnTo>
                  <a:pt x="2988" y="3805"/>
                </a:lnTo>
                <a:lnTo>
                  <a:pt x="2988" y="3807"/>
                </a:lnTo>
                <a:lnTo>
                  <a:pt x="2988" y="3809"/>
                </a:lnTo>
                <a:lnTo>
                  <a:pt x="2988" y="3811"/>
                </a:lnTo>
                <a:lnTo>
                  <a:pt x="2988" y="3813"/>
                </a:lnTo>
                <a:lnTo>
                  <a:pt x="2988" y="3814"/>
                </a:lnTo>
                <a:lnTo>
                  <a:pt x="2990" y="3816"/>
                </a:lnTo>
                <a:lnTo>
                  <a:pt x="2990" y="3818"/>
                </a:lnTo>
                <a:lnTo>
                  <a:pt x="2990" y="3820"/>
                </a:lnTo>
                <a:lnTo>
                  <a:pt x="2990" y="3822"/>
                </a:lnTo>
                <a:lnTo>
                  <a:pt x="2990" y="3824"/>
                </a:lnTo>
                <a:lnTo>
                  <a:pt x="2990" y="3826"/>
                </a:lnTo>
                <a:lnTo>
                  <a:pt x="2990" y="3828"/>
                </a:lnTo>
                <a:lnTo>
                  <a:pt x="2990" y="3830"/>
                </a:lnTo>
                <a:lnTo>
                  <a:pt x="2990" y="3832"/>
                </a:lnTo>
                <a:lnTo>
                  <a:pt x="2990" y="3834"/>
                </a:lnTo>
                <a:lnTo>
                  <a:pt x="2992" y="3836"/>
                </a:lnTo>
                <a:lnTo>
                  <a:pt x="2992" y="3839"/>
                </a:lnTo>
                <a:lnTo>
                  <a:pt x="2992" y="3841"/>
                </a:lnTo>
                <a:lnTo>
                  <a:pt x="2992" y="3843"/>
                </a:lnTo>
                <a:lnTo>
                  <a:pt x="2992" y="3845"/>
                </a:lnTo>
                <a:lnTo>
                  <a:pt x="2992" y="3847"/>
                </a:lnTo>
                <a:lnTo>
                  <a:pt x="2992" y="3849"/>
                </a:lnTo>
                <a:lnTo>
                  <a:pt x="2992" y="3851"/>
                </a:lnTo>
                <a:lnTo>
                  <a:pt x="2994" y="3853"/>
                </a:lnTo>
                <a:lnTo>
                  <a:pt x="2994" y="3855"/>
                </a:lnTo>
                <a:lnTo>
                  <a:pt x="2994" y="3857"/>
                </a:lnTo>
                <a:lnTo>
                  <a:pt x="2994" y="3859"/>
                </a:lnTo>
                <a:lnTo>
                  <a:pt x="2996" y="3860"/>
                </a:lnTo>
                <a:lnTo>
                  <a:pt x="2994" y="3860"/>
                </a:lnTo>
                <a:lnTo>
                  <a:pt x="2992" y="3860"/>
                </a:lnTo>
                <a:lnTo>
                  <a:pt x="2992" y="3859"/>
                </a:lnTo>
                <a:lnTo>
                  <a:pt x="2990" y="3857"/>
                </a:lnTo>
                <a:lnTo>
                  <a:pt x="2992" y="3857"/>
                </a:lnTo>
                <a:lnTo>
                  <a:pt x="2992" y="3855"/>
                </a:lnTo>
                <a:lnTo>
                  <a:pt x="2992" y="3853"/>
                </a:lnTo>
                <a:lnTo>
                  <a:pt x="2992" y="3851"/>
                </a:lnTo>
                <a:lnTo>
                  <a:pt x="2990" y="3851"/>
                </a:lnTo>
                <a:lnTo>
                  <a:pt x="2990" y="3849"/>
                </a:lnTo>
                <a:lnTo>
                  <a:pt x="2990" y="3847"/>
                </a:lnTo>
                <a:lnTo>
                  <a:pt x="2990" y="3845"/>
                </a:lnTo>
                <a:lnTo>
                  <a:pt x="2990" y="3843"/>
                </a:lnTo>
                <a:lnTo>
                  <a:pt x="2990" y="3841"/>
                </a:lnTo>
                <a:lnTo>
                  <a:pt x="2988" y="3841"/>
                </a:lnTo>
                <a:lnTo>
                  <a:pt x="2990" y="3839"/>
                </a:lnTo>
                <a:lnTo>
                  <a:pt x="2988" y="3839"/>
                </a:lnTo>
                <a:lnTo>
                  <a:pt x="2988" y="3837"/>
                </a:lnTo>
                <a:lnTo>
                  <a:pt x="2988" y="3834"/>
                </a:lnTo>
                <a:lnTo>
                  <a:pt x="2988" y="3832"/>
                </a:lnTo>
                <a:lnTo>
                  <a:pt x="2988" y="3830"/>
                </a:lnTo>
                <a:lnTo>
                  <a:pt x="2988" y="3828"/>
                </a:lnTo>
                <a:lnTo>
                  <a:pt x="2990" y="3828"/>
                </a:lnTo>
                <a:lnTo>
                  <a:pt x="2990" y="3826"/>
                </a:lnTo>
                <a:lnTo>
                  <a:pt x="2990" y="3824"/>
                </a:lnTo>
                <a:lnTo>
                  <a:pt x="2988" y="3822"/>
                </a:lnTo>
                <a:lnTo>
                  <a:pt x="2988" y="3820"/>
                </a:lnTo>
                <a:lnTo>
                  <a:pt x="2988" y="3818"/>
                </a:lnTo>
                <a:lnTo>
                  <a:pt x="2986" y="3818"/>
                </a:lnTo>
                <a:lnTo>
                  <a:pt x="2988" y="3816"/>
                </a:lnTo>
                <a:lnTo>
                  <a:pt x="2986" y="3814"/>
                </a:lnTo>
                <a:lnTo>
                  <a:pt x="2986" y="3813"/>
                </a:lnTo>
                <a:lnTo>
                  <a:pt x="2986" y="3811"/>
                </a:lnTo>
                <a:lnTo>
                  <a:pt x="2986" y="3809"/>
                </a:lnTo>
                <a:lnTo>
                  <a:pt x="2986" y="3807"/>
                </a:lnTo>
                <a:lnTo>
                  <a:pt x="2984" y="3807"/>
                </a:lnTo>
                <a:lnTo>
                  <a:pt x="2984" y="3805"/>
                </a:lnTo>
                <a:lnTo>
                  <a:pt x="2986" y="3805"/>
                </a:lnTo>
                <a:lnTo>
                  <a:pt x="2986" y="3803"/>
                </a:lnTo>
                <a:lnTo>
                  <a:pt x="2984" y="3803"/>
                </a:lnTo>
                <a:lnTo>
                  <a:pt x="2984" y="3801"/>
                </a:lnTo>
                <a:lnTo>
                  <a:pt x="2984" y="3799"/>
                </a:lnTo>
                <a:lnTo>
                  <a:pt x="2982" y="3799"/>
                </a:lnTo>
                <a:lnTo>
                  <a:pt x="2984" y="3797"/>
                </a:lnTo>
                <a:lnTo>
                  <a:pt x="2984" y="3795"/>
                </a:lnTo>
                <a:lnTo>
                  <a:pt x="2984" y="3793"/>
                </a:lnTo>
                <a:lnTo>
                  <a:pt x="2982" y="3793"/>
                </a:lnTo>
                <a:lnTo>
                  <a:pt x="2982" y="3791"/>
                </a:lnTo>
                <a:lnTo>
                  <a:pt x="2982" y="3789"/>
                </a:lnTo>
                <a:lnTo>
                  <a:pt x="2984" y="3789"/>
                </a:lnTo>
                <a:lnTo>
                  <a:pt x="2984" y="3788"/>
                </a:lnTo>
                <a:close/>
                <a:moveTo>
                  <a:pt x="2948" y="3784"/>
                </a:moveTo>
                <a:lnTo>
                  <a:pt x="2948" y="3782"/>
                </a:lnTo>
                <a:lnTo>
                  <a:pt x="2950" y="3782"/>
                </a:lnTo>
                <a:lnTo>
                  <a:pt x="2948" y="3780"/>
                </a:lnTo>
                <a:lnTo>
                  <a:pt x="2950" y="3780"/>
                </a:lnTo>
                <a:lnTo>
                  <a:pt x="2950" y="3782"/>
                </a:lnTo>
                <a:lnTo>
                  <a:pt x="2948" y="3784"/>
                </a:lnTo>
                <a:close/>
                <a:moveTo>
                  <a:pt x="2984" y="3788"/>
                </a:moveTo>
                <a:lnTo>
                  <a:pt x="2982" y="3788"/>
                </a:lnTo>
                <a:lnTo>
                  <a:pt x="2982" y="3786"/>
                </a:lnTo>
                <a:lnTo>
                  <a:pt x="2981" y="3784"/>
                </a:lnTo>
                <a:lnTo>
                  <a:pt x="2981" y="3782"/>
                </a:lnTo>
                <a:lnTo>
                  <a:pt x="2982" y="3782"/>
                </a:lnTo>
                <a:lnTo>
                  <a:pt x="2981" y="3780"/>
                </a:lnTo>
                <a:lnTo>
                  <a:pt x="2982" y="3780"/>
                </a:lnTo>
                <a:lnTo>
                  <a:pt x="2982" y="3778"/>
                </a:lnTo>
                <a:lnTo>
                  <a:pt x="2982" y="3776"/>
                </a:lnTo>
                <a:lnTo>
                  <a:pt x="2982" y="3778"/>
                </a:lnTo>
                <a:lnTo>
                  <a:pt x="2984" y="3780"/>
                </a:lnTo>
                <a:lnTo>
                  <a:pt x="2984" y="3782"/>
                </a:lnTo>
                <a:lnTo>
                  <a:pt x="2984" y="3784"/>
                </a:lnTo>
                <a:lnTo>
                  <a:pt x="2984" y="3786"/>
                </a:lnTo>
                <a:lnTo>
                  <a:pt x="2984" y="3788"/>
                </a:lnTo>
                <a:close/>
                <a:moveTo>
                  <a:pt x="2982" y="3776"/>
                </a:moveTo>
                <a:lnTo>
                  <a:pt x="2981" y="3776"/>
                </a:lnTo>
                <a:lnTo>
                  <a:pt x="2981" y="3774"/>
                </a:lnTo>
                <a:lnTo>
                  <a:pt x="2981" y="3772"/>
                </a:lnTo>
                <a:lnTo>
                  <a:pt x="2982" y="3774"/>
                </a:lnTo>
                <a:lnTo>
                  <a:pt x="2982" y="3776"/>
                </a:lnTo>
                <a:close/>
                <a:moveTo>
                  <a:pt x="2940" y="3770"/>
                </a:moveTo>
                <a:lnTo>
                  <a:pt x="2938" y="3770"/>
                </a:lnTo>
                <a:lnTo>
                  <a:pt x="2940" y="3770"/>
                </a:lnTo>
                <a:lnTo>
                  <a:pt x="2942" y="3768"/>
                </a:lnTo>
                <a:lnTo>
                  <a:pt x="2942" y="3770"/>
                </a:lnTo>
                <a:lnTo>
                  <a:pt x="2940" y="3770"/>
                </a:lnTo>
                <a:close/>
                <a:moveTo>
                  <a:pt x="2975" y="3741"/>
                </a:moveTo>
                <a:lnTo>
                  <a:pt x="2975" y="3745"/>
                </a:lnTo>
                <a:lnTo>
                  <a:pt x="2975" y="3749"/>
                </a:lnTo>
                <a:lnTo>
                  <a:pt x="2977" y="3751"/>
                </a:lnTo>
                <a:lnTo>
                  <a:pt x="2977" y="3753"/>
                </a:lnTo>
                <a:lnTo>
                  <a:pt x="2977" y="3755"/>
                </a:lnTo>
                <a:lnTo>
                  <a:pt x="2979" y="3757"/>
                </a:lnTo>
                <a:lnTo>
                  <a:pt x="2979" y="3759"/>
                </a:lnTo>
                <a:lnTo>
                  <a:pt x="2979" y="3763"/>
                </a:lnTo>
                <a:lnTo>
                  <a:pt x="2981" y="3765"/>
                </a:lnTo>
                <a:lnTo>
                  <a:pt x="2981" y="3766"/>
                </a:lnTo>
                <a:lnTo>
                  <a:pt x="2981" y="3768"/>
                </a:lnTo>
                <a:lnTo>
                  <a:pt x="2981" y="3770"/>
                </a:lnTo>
                <a:lnTo>
                  <a:pt x="2981" y="3772"/>
                </a:lnTo>
                <a:lnTo>
                  <a:pt x="2981" y="3770"/>
                </a:lnTo>
                <a:lnTo>
                  <a:pt x="2979" y="3770"/>
                </a:lnTo>
                <a:lnTo>
                  <a:pt x="2979" y="3768"/>
                </a:lnTo>
                <a:lnTo>
                  <a:pt x="2977" y="3766"/>
                </a:lnTo>
                <a:lnTo>
                  <a:pt x="2979" y="3766"/>
                </a:lnTo>
                <a:lnTo>
                  <a:pt x="2979" y="3765"/>
                </a:lnTo>
                <a:lnTo>
                  <a:pt x="2979" y="3763"/>
                </a:lnTo>
                <a:lnTo>
                  <a:pt x="2977" y="3761"/>
                </a:lnTo>
                <a:lnTo>
                  <a:pt x="2979" y="3759"/>
                </a:lnTo>
                <a:lnTo>
                  <a:pt x="2977" y="3759"/>
                </a:lnTo>
                <a:lnTo>
                  <a:pt x="2977" y="3757"/>
                </a:lnTo>
                <a:lnTo>
                  <a:pt x="2977" y="3755"/>
                </a:lnTo>
                <a:lnTo>
                  <a:pt x="2975" y="3755"/>
                </a:lnTo>
                <a:lnTo>
                  <a:pt x="2977" y="3755"/>
                </a:lnTo>
                <a:lnTo>
                  <a:pt x="2975" y="3755"/>
                </a:lnTo>
                <a:lnTo>
                  <a:pt x="2975" y="3753"/>
                </a:lnTo>
                <a:lnTo>
                  <a:pt x="2975" y="3751"/>
                </a:lnTo>
                <a:lnTo>
                  <a:pt x="2975" y="3749"/>
                </a:lnTo>
                <a:lnTo>
                  <a:pt x="2975" y="3751"/>
                </a:lnTo>
                <a:lnTo>
                  <a:pt x="2973" y="3749"/>
                </a:lnTo>
                <a:lnTo>
                  <a:pt x="2973" y="3747"/>
                </a:lnTo>
                <a:lnTo>
                  <a:pt x="2975" y="3745"/>
                </a:lnTo>
                <a:lnTo>
                  <a:pt x="2973" y="3745"/>
                </a:lnTo>
                <a:lnTo>
                  <a:pt x="2971" y="3745"/>
                </a:lnTo>
                <a:lnTo>
                  <a:pt x="2971" y="3743"/>
                </a:lnTo>
                <a:lnTo>
                  <a:pt x="2973" y="3743"/>
                </a:lnTo>
                <a:lnTo>
                  <a:pt x="2975" y="3741"/>
                </a:lnTo>
                <a:close/>
                <a:moveTo>
                  <a:pt x="2904" y="3740"/>
                </a:moveTo>
                <a:lnTo>
                  <a:pt x="2906" y="3740"/>
                </a:lnTo>
                <a:lnTo>
                  <a:pt x="2906" y="3741"/>
                </a:lnTo>
                <a:lnTo>
                  <a:pt x="2904" y="3740"/>
                </a:lnTo>
                <a:close/>
                <a:moveTo>
                  <a:pt x="2965" y="3738"/>
                </a:moveTo>
                <a:lnTo>
                  <a:pt x="2963" y="3738"/>
                </a:lnTo>
                <a:lnTo>
                  <a:pt x="2963" y="3736"/>
                </a:lnTo>
                <a:lnTo>
                  <a:pt x="2965" y="3736"/>
                </a:lnTo>
                <a:lnTo>
                  <a:pt x="2965" y="3738"/>
                </a:lnTo>
                <a:close/>
                <a:moveTo>
                  <a:pt x="2921" y="3734"/>
                </a:moveTo>
                <a:lnTo>
                  <a:pt x="2919" y="3734"/>
                </a:lnTo>
                <a:lnTo>
                  <a:pt x="2921" y="3732"/>
                </a:lnTo>
                <a:lnTo>
                  <a:pt x="2921" y="3734"/>
                </a:lnTo>
                <a:close/>
                <a:moveTo>
                  <a:pt x="2973" y="3738"/>
                </a:moveTo>
                <a:lnTo>
                  <a:pt x="2973" y="3740"/>
                </a:lnTo>
                <a:lnTo>
                  <a:pt x="2971" y="3740"/>
                </a:lnTo>
                <a:lnTo>
                  <a:pt x="2969" y="3741"/>
                </a:lnTo>
                <a:lnTo>
                  <a:pt x="2967" y="3740"/>
                </a:lnTo>
                <a:lnTo>
                  <a:pt x="2967" y="3738"/>
                </a:lnTo>
                <a:lnTo>
                  <a:pt x="2967" y="3736"/>
                </a:lnTo>
                <a:lnTo>
                  <a:pt x="2969" y="3734"/>
                </a:lnTo>
                <a:lnTo>
                  <a:pt x="2969" y="3732"/>
                </a:lnTo>
                <a:lnTo>
                  <a:pt x="2971" y="3732"/>
                </a:lnTo>
                <a:lnTo>
                  <a:pt x="2971" y="3730"/>
                </a:lnTo>
                <a:lnTo>
                  <a:pt x="2971" y="3732"/>
                </a:lnTo>
                <a:lnTo>
                  <a:pt x="2973" y="3734"/>
                </a:lnTo>
                <a:lnTo>
                  <a:pt x="2973" y="3738"/>
                </a:lnTo>
                <a:close/>
                <a:moveTo>
                  <a:pt x="2910" y="3730"/>
                </a:moveTo>
                <a:lnTo>
                  <a:pt x="2911" y="3730"/>
                </a:lnTo>
                <a:lnTo>
                  <a:pt x="2913" y="3730"/>
                </a:lnTo>
                <a:lnTo>
                  <a:pt x="2911" y="3728"/>
                </a:lnTo>
                <a:lnTo>
                  <a:pt x="2913" y="3728"/>
                </a:lnTo>
                <a:lnTo>
                  <a:pt x="2913" y="3726"/>
                </a:lnTo>
                <a:lnTo>
                  <a:pt x="2913" y="3728"/>
                </a:lnTo>
                <a:lnTo>
                  <a:pt x="2913" y="3730"/>
                </a:lnTo>
                <a:lnTo>
                  <a:pt x="2911" y="3732"/>
                </a:lnTo>
                <a:lnTo>
                  <a:pt x="2910" y="3732"/>
                </a:lnTo>
                <a:lnTo>
                  <a:pt x="2910" y="3730"/>
                </a:lnTo>
                <a:close/>
                <a:moveTo>
                  <a:pt x="2969" y="3726"/>
                </a:moveTo>
                <a:lnTo>
                  <a:pt x="2971" y="3728"/>
                </a:lnTo>
                <a:lnTo>
                  <a:pt x="2969" y="3730"/>
                </a:lnTo>
                <a:lnTo>
                  <a:pt x="2967" y="3730"/>
                </a:lnTo>
                <a:lnTo>
                  <a:pt x="2967" y="3728"/>
                </a:lnTo>
                <a:lnTo>
                  <a:pt x="2967" y="3726"/>
                </a:lnTo>
                <a:lnTo>
                  <a:pt x="2969" y="3726"/>
                </a:lnTo>
                <a:close/>
                <a:moveTo>
                  <a:pt x="2913" y="3726"/>
                </a:moveTo>
                <a:lnTo>
                  <a:pt x="2911" y="3726"/>
                </a:lnTo>
                <a:lnTo>
                  <a:pt x="2911" y="3728"/>
                </a:lnTo>
                <a:lnTo>
                  <a:pt x="2910" y="3728"/>
                </a:lnTo>
                <a:lnTo>
                  <a:pt x="2910" y="3726"/>
                </a:lnTo>
                <a:lnTo>
                  <a:pt x="2911" y="3724"/>
                </a:lnTo>
                <a:lnTo>
                  <a:pt x="2913" y="3726"/>
                </a:lnTo>
                <a:close/>
                <a:moveTo>
                  <a:pt x="2917" y="3726"/>
                </a:moveTo>
                <a:lnTo>
                  <a:pt x="2915" y="3726"/>
                </a:lnTo>
                <a:lnTo>
                  <a:pt x="2915" y="3724"/>
                </a:lnTo>
                <a:lnTo>
                  <a:pt x="2915" y="3722"/>
                </a:lnTo>
                <a:lnTo>
                  <a:pt x="2917" y="3722"/>
                </a:lnTo>
                <a:lnTo>
                  <a:pt x="2917" y="3724"/>
                </a:lnTo>
                <a:lnTo>
                  <a:pt x="2917" y="3726"/>
                </a:lnTo>
                <a:close/>
                <a:moveTo>
                  <a:pt x="2906" y="3722"/>
                </a:moveTo>
                <a:lnTo>
                  <a:pt x="2908" y="3722"/>
                </a:lnTo>
                <a:lnTo>
                  <a:pt x="2908" y="3724"/>
                </a:lnTo>
                <a:lnTo>
                  <a:pt x="2906" y="3724"/>
                </a:lnTo>
                <a:lnTo>
                  <a:pt x="2904" y="3722"/>
                </a:lnTo>
                <a:lnTo>
                  <a:pt x="2906" y="3722"/>
                </a:lnTo>
                <a:close/>
                <a:moveTo>
                  <a:pt x="2917" y="3720"/>
                </a:moveTo>
                <a:lnTo>
                  <a:pt x="2917" y="3722"/>
                </a:lnTo>
                <a:lnTo>
                  <a:pt x="2915" y="3720"/>
                </a:lnTo>
                <a:lnTo>
                  <a:pt x="2917" y="3720"/>
                </a:lnTo>
                <a:lnTo>
                  <a:pt x="2917" y="3718"/>
                </a:lnTo>
                <a:lnTo>
                  <a:pt x="2917" y="3720"/>
                </a:lnTo>
                <a:close/>
                <a:moveTo>
                  <a:pt x="2911" y="3718"/>
                </a:moveTo>
                <a:lnTo>
                  <a:pt x="2911" y="3720"/>
                </a:lnTo>
                <a:lnTo>
                  <a:pt x="2910" y="3720"/>
                </a:lnTo>
                <a:lnTo>
                  <a:pt x="2910" y="3722"/>
                </a:lnTo>
                <a:lnTo>
                  <a:pt x="2908" y="3722"/>
                </a:lnTo>
                <a:lnTo>
                  <a:pt x="2910" y="3720"/>
                </a:lnTo>
                <a:lnTo>
                  <a:pt x="2908" y="3720"/>
                </a:lnTo>
                <a:lnTo>
                  <a:pt x="2910" y="3718"/>
                </a:lnTo>
                <a:lnTo>
                  <a:pt x="2910" y="3720"/>
                </a:lnTo>
                <a:lnTo>
                  <a:pt x="2911" y="3718"/>
                </a:lnTo>
                <a:close/>
                <a:moveTo>
                  <a:pt x="2965" y="3717"/>
                </a:moveTo>
                <a:lnTo>
                  <a:pt x="2967" y="3718"/>
                </a:lnTo>
                <a:lnTo>
                  <a:pt x="2967" y="3717"/>
                </a:lnTo>
                <a:lnTo>
                  <a:pt x="2967" y="3718"/>
                </a:lnTo>
                <a:lnTo>
                  <a:pt x="2969" y="3720"/>
                </a:lnTo>
                <a:lnTo>
                  <a:pt x="2967" y="3720"/>
                </a:lnTo>
                <a:lnTo>
                  <a:pt x="2967" y="3722"/>
                </a:lnTo>
                <a:lnTo>
                  <a:pt x="2967" y="3724"/>
                </a:lnTo>
                <a:lnTo>
                  <a:pt x="2965" y="3724"/>
                </a:lnTo>
                <a:lnTo>
                  <a:pt x="2965" y="3722"/>
                </a:lnTo>
                <a:lnTo>
                  <a:pt x="2965" y="3720"/>
                </a:lnTo>
                <a:lnTo>
                  <a:pt x="2965" y="3718"/>
                </a:lnTo>
                <a:lnTo>
                  <a:pt x="2965" y="3717"/>
                </a:lnTo>
                <a:close/>
                <a:moveTo>
                  <a:pt x="2963" y="3707"/>
                </a:moveTo>
                <a:lnTo>
                  <a:pt x="2965" y="3707"/>
                </a:lnTo>
                <a:lnTo>
                  <a:pt x="2965" y="3709"/>
                </a:lnTo>
                <a:lnTo>
                  <a:pt x="2965" y="3711"/>
                </a:lnTo>
                <a:lnTo>
                  <a:pt x="2967" y="3715"/>
                </a:lnTo>
                <a:lnTo>
                  <a:pt x="2965" y="3715"/>
                </a:lnTo>
                <a:lnTo>
                  <a:pt x="2963" y="3715"/>
                </a:lnTo>
                <a:lnTo>
                  <a:pt x="2963" y="3717"/>
                </a:lnTo>
                <a:lnTo>
                  <a:pt x="2961" y="3715"/>
                </a:lnTo>
                <a:lnTo>
                  <a:pt x="2963" y="3715"/>
                </a:lnTo>
                <a:lnTo>
                  <a:pt x="2963" y="3713"/>
                </a:lnTo>
                <a:lnTo>
                  <a:pt x="2961" y="3713"/>
                </a:lnTo>
                <a:lnTo>
                  <a:pt x="2961" y="3711"/>
                </a:lnTo>
                <a:lnTo>
                  <a:pt x="2963" y="3711"/>
                </a:lnTo>
                <a:lnTo>
                  <a:pt x="2963" y="3709"/>
                </a:lnTo>
                <a:lnTo>
                  <a:pt x="2961" y="3709"/>
                </a:lnTo>
                <a:lnTo>
                  <a:pt x="2961" y="3707"/>
                </a:lnTo>
                <a:lnTo>
                  <a:pt x="2963" y="3707"/>
                </a:lnTo>
                <a:close/>
                <a:moveTo>
                  <a:pt x="2961" y="3703"/>
                </a:moveTo>
                <a:lnTo>
                  <a:pt x="2961" y="3705"/>
                </a:lnTo>
                <a:lnTo>
                  <a:pt x="2959" y="3707"/>
                </a:lnTo>
                <a:lnTo>
                  <a:pt x="2959" y="3705"/>
                </a:lnTo>
                <a:lnTo>
                  <a:pt x="2959" y="3703"/>
                </a:lnTo>
                <a:lnTo>
                  <a:pt x="2961" y="3703"/>
                </a:lnTo>
                <a:close/>
                <a:moveTo>
                  <a:pt x="2910" y="3703"/>
                </a:moveTo>
                <a:lnTo>
                  <a:pt x="2911" y="3703"/>
                </a:lnTo>
                <a:lnTo>
                  <a:pt x="2913" y="3703"/>
                </a:lnTo>
                <a:lnTo>
                  <a:pt x="2913" y="3705"/>
                </a:lnTo>
                <a:lnTo>
                  <a:pt x="2913" y="3707"/>
                </a:lnTo>
                <a:lnTo>
                  <a:pt x="2911" y="3707"/>
                </a:lnTo>
                <a:lnTo>
                  <a:pt x="2911" y="3705"/>
                </a:lnTo>
                <a:lnTo>
                  <a:pt x="2910" y="3705"/>
                </a:lnTo>
                <a:lnTo>
                  <a:pt x="2911" y="3705"/>
                </a:lnTo>
                <a:lnTo>
                  <a:pt x="2910" y="3703"/>
                </a:lnTo>
                <a:close/>
                <a:moveTo>
                  <a:pt x="2927" y="3688"/>
                </a:moveTo>
                <a:lnTo>
                  <a:pt x="2925" y="3690"/>
                </a:lnTo>
                <a:lnTo>
                  <a:pt x="2925" y="3688"/>
                </a:lnTo>
                <a:lnTo>
                  <a:pt x="2927" y="3688"/>
                </a:lnTo>
                <a:close/>
                <a:moveTo>
                  <a:pt x="2936" y="3690"/>
                </a:moveTo>
                <a:lnTo>
                  <a:pt x="2934" y="3690"/>
                </a:lnTo>
                <a:lnTo>
                  <a:pt x="2934" y="3688"/>
                </a:lnTo>
                <a:lnTo>
                  <a:pt x="2936" y="3688"/>
                </a:lnTo>
                <a:lnTo>
                  <a:pt x="2936" y="3690"/>
                </a:lnTo>
                <a:close/>
                <a:moveTo>
                  <a:pt x="2940" y="3688"/>
                </a:moveTo>
                <a:lnTo>
                  <a:pt x="2938" y="3688"/>
                </a:lnTo>
                <a:lnTo>
                  <a:pt x="2936" y="3688"/>
                </a:lnTo>
                <a:lnTo>
                  <a:pt x="2938" y="3688"/>
                </a:lnTo>
                <a:lnTo>
                  <a:pt x="2940" y="3688"/>
                </a:lnTo>
                <a:close/>
                <a:moveTo>
                  <a:pt x="2948" y="3680"/>
                </a:moveTo>
                <a:lnTo>
                  <a:pt x="2948" y="3682"/>
                </a:lnTo>
                <a:lnTo>
                  <a:pt x="2946" y="3682"/>
                </a:lnTo>
                <a:lnTo>
                  <a:pt x="2946" y="3680"/>
                </a:lnTo>
                <a:lnTo>
                  <a:pt x="2946" y="3678"/>
                </a:lnTo>
                <a:lnTo>
                  <a:pt x="2944" y="3678"/>
                </a:lnTo>
                <a:lnTo>
                  <a:pt x="2944" y="3676"/>
                </a:lnTo>
                <a:lnTo>
                  <a:pt x="2944" y="3674"/>
                </a:lnTo>
                <a:lnTo>
                  <a:pt x="2944" y="3672"/>
                </a:lnTo>
                <a:lnTo>
                  <a:pt x="2946" y="3672"/>
                </a:lnTo>
                <a:lnTo>
                  <a:pt x="2946" y="3674"/>
                </a:lnTo>
                <a:lnTo>
                  <a:pt x="2946" y="3676"/>
                </a:lnTo>
                <a:lnTo>
                  <a:pt x="2946" y="3678"/>
                </a:lnTo>
                <a:lnTo>
                  <a:pt x="2948" y="3678"/>
                </a:lnTo>
                <a:lnTo>
                  <a:pt x="2948" y="3680"/>
                </a:lnTo>
                <a:close/>
                <a:moveTo>
                  <a:pt x="2948" y="3657"/>
                </a:moveTo>
                <a:lnTo>
                  <a:pt x="2948" y="3659"/>
                </a:lnTo>
                <a:lnTo>
                  <a:pt x="2950" y="3659"/>
                </a:lnTo>
                <a:lnTo>
                  <a:pt x="2950" y="3661"/>
                </a:lnTo>
                <a:lnTo>
                  <a:pt x="2950" y="3663"/>
                </a:lnTo>
                <a:lnTo>
                  <a:pt x="2950" y="3665"/>
                </a:lnTo>
                <a:lnTo>
                  <a:pt x="2952" y="3667"/>
                </a:lnTo>
                <a:lnTo>
                  <a:pt x="2952" y="3669"/>
                </a:lnTo>
                <a:lnTo>
                  <a:pt x="2952" y="3670"/>
                </a:lnTo>
                <a:lnTo>
                  <a:pt x="2952" y="3672"/>
                </a:lnTo>
                <a:lnTo>
                  <a:pt x="2954" y="3672"/>
                </a:lnTo>
                <a:lnTo>
                  <a:pt x="2954" y="3674"/>
                </a:lnTo>
                <a:lnTo>
                  <a:pt x="2954" y="3676"/>
                </a:lnTo>
                <a:lnTo>
                  <a:pt x="2956" y="3678"/>
                </a:lnTo>
                <a:lnTo>
                  <a:pt x="2956" y="3680"/>
                </a:lnTo>
                <a:lnTo>
                  <a:pt x="2956" y="3682"/>
                </a:lnTo>
                <a:lnTo>
                  <a:pt x="2958" y="3684"/>
                </a:lnTo>
                <a:lnTo>
                  <a:pt x="2958" y="3686"/>
                </a:lnTo>
                <a:lnTo>
                  <a:pt x="2956" y="3686"/>
                </a:lnTo>
                <a:lnTo>
                  <a:pt x="2958" y="3688"/>
                </a:lnTo>
                <a:lnTo>
                  <a:pt x="2959" y="3688"/>
                </a:lnTo>
                <a:lnTo>
                  <a:pt x="2959" y="3690"/>
                </a:lnTo>
                <a:lnTo>
                  <a:pt x="2959" y="3692"/>
                </a:lnTo>
                <a:lnTo>
                  <a:pt x="2959" y="3693"/>
                </a:lnTo>
                <a:lnTo>
                  <a:pt x="2961" y="3693"/>
                </a:lnTo>
                <a:lnTo>
                  <a:pt x="2961" y="3695"/>
                </a:lnTo>
                <a:lnTo>
                  <a:pt x="2961" y="3697"/>
                </a:lnTo>
                <a:lnTo>
                  <a:pt x="2961" y="3699"/>
                </a:lnTo>
                <a:lnTo>
                  <a:pt x="2963" y="3701"/>
                </a:lnTo>
                <a:lnTo>
                  <a:pt x="2963" y="3703"/>
                </a:lnTo>
                <a:lnTo>
                  <a:pt x="2963" y="3705"/>
                </a:lnTo>
                <a:lnTo>
                  <a:pt x="2963" y="3707"/>
                </a:lnTo>
                <a:lnTo>
                  <a:pt x="2963" y="3705"/>
                </a:lnTo>
                <a:lnTo>
                  <a:pt x="2961" y="3705"/>
                </a:lnTo>
                <a:lnTo>
                  <a:pt x="2961" y="3703"/>
                </a:lnTo>
                <a:lnTo>
                  <a:pt x="2959" y="3701"/>
                </a:lnTo>
                <a:lnTo>
                  <a:pt x="2959" y="3703"/>
                </a:lnTo>
                <a:lnTo>
                  <a:pt x="2958" y="3701"/>
                </a:lnTo>
                <a:lnTo>
                  <a:pt x="2958" y="3699"/>
                </a:lnTo>
                <a:lnTo>
                  <a:pt x="2958" y="3697"/>
                </a:lnTo>
                <a:lnTo>
                  <a:pt x="2956" y="3697"/>
                </a:lnTo>
                <a:lnTo>
                  <a:pt x="2956" y="3695"/>
                </a:lnTo>
                <a:lnTo>
                  <a:pt x="2956" y="3697"/>
                </a:lnTo>
                <a:lnTo>
                  <a:pt x="2954" y="3697"/>
                </a:lnTo>
                <a:lnTo>
                  <a:pt x="2954" y="3699"/>
                </a:lnTo>
                <a:lnTo>
                  <a:pt x="2954" y="3701"/>
                </a:lnTo>
                <a:lnTo>
                  <a:pt x="2954" y="3699"/>
                </a:lnTo>
                <a:lnTo>
                  <a:pt x="2952" y="3699"/>
                </a:lnTo>
                <a:lnTo>
                  <a:pt x="2952" y="3697"/>
                </a:lnTo>
                <a:lnTo>
                  <a:pt x="2950" y="3695"/>
                </a:lnTo>
                <a:lnTo>
                  <a:pt x="2950" y="3693"/>
                </a:lnTo>
                <a:lnTo>
                  <a:pt x="2948" y="3693"/>
                </a:lnTo>
                <a:lnTo>
                  <a:pt x="2948" y="3692"/>
                </a:lnTo>
                <a:lnTo>
                  <a:pt x="2946" y="3690"/>
                </a:lnTo>
                <a:lnTo>
                  <a:pt x="2944" y="3688"/>
                </a:lnTo>
                <a:lnTo>
                  <a:pt x="2944" y="3690"/>
                </a:lnTo>
                <a:lnTo>
                  <a:pt x="2942" y="3688"/>
                </a:lnTo>
                <a:lnTo>
                  <a:pt x="2942" y="3690"/>
                </a:lnTo>
                <a:lnTo>
                  <a:pt x="2940" y="3688"/>
                </a:lnTo>
                <a:lnTo>
                  <a:pt x="2942" y="3688"/>
                </a:lnTo>
                <a:lnTo>
                  <a:pt x="2944" y="3688"/>
                </a:lnTo>
                <a:lnTo>
                  <a:pt x="2946" y="3688"/>
                </a:lnTo>
                <a:lnTo>
                  <a:pt x="2948" y="3688"/>
                </a:lnTo>
                <a:lnTo>
                  <a:pt x="2950" y="3688"/>
                </a:lnTo>
                <a:lnTo>
                  <a:pt x="2952" y="3686"/>
                </a:lnTo>
                <a:lnTo>
                  <a:pt x="2950" y="3686"/>
                </a:lnTo>
                <a:lnTo>
                  <a:pt x="2948" y="3686"/>
                </a:lnTo>
                <a:lnTo>
                  <a:pt x="2946" y="3686"/>
                </a:lnTo>
                <a:lnTo>
                  <a:pt x="2946" y="3684"/>
                </a:lnTo>
                <a:lnTo>
                  <a:pt x="2948" y="3684"/>
                </a:lnTo>
                <a:lnTo>
                  <a:pt x="2950" y="3684"/>
                </a:lnTo>
                <a:lnTo>
                  <a:pt x="2950" y="3682"/>
                </a:lnTo>
                <a:lnTo>
                  <a:pt x="2952" y="3682"/>
                </a:lnTo>
                <a:lnTo>
                  <a:pt x="2950" y="3680"/>
                </a:lnTo>
                <a:lnTo>
                  <a:pt x="2950" y="3678"/>
                </a:lnTo>
                <a:lnTo>
                  <a:pt x="2948" y="3678"/>
                </a:lnTo>
                <a:lnTo>
                  <a:pt x="2948" y="3676"/>
                </a:lnTo>
                <a:lnTo>
                  <a:pt x="2948" y="3674"/>
                </a:lnTo>
                <a:lnTo>
                  <a:pt x="2946" y="3672"/>
                </a:lnTo>
                <a:lnTo>
                  <a:pt x="2946" y="3670"/>
                </a:lnTo>
                <a:lnTo>
                  <a:pt x="2944" y="3670"/>
                </a:lnTo>
                <a:lnTo>
                  <a:pt x="2944" y="3669"/>
                </a:lnTo>
                <a:lnTo>
                  <a:pt x="2942" y="3669"/>
                </a:lnTo>
                <a:lnTo>
                  <a:pt x="2944" y="3669"/>
                </a:lnTo>
                <a:lnTo>
                  <a:pt x="2944" y="3667"/>
                </a:lnTo>
                <a:lnTo>
                  <a:pt x="2942" y="3665"/>
                </a:lnTo>
                <a:lnTo>
                  <a:pt x="2942" y="3667"/>
                </a:lnTo>
                <a:lnTo>
                  <a:pt x="2940" y="3667"/>
                </a:lnTo>
                <a:lnTo>
                  <a:pt x="2940" y="3665"/>
                </a:lnTo>
                <a:lnTo>
                  <a:pt x="2938" y="3665"/>
                </a:lnTo>
                <a:lnTo>
                  <a:pt x="2940" y="3665"/>
                </a:lnTo>
                <a:lnTo>
                  <a:pt x="2940" y="3663"/>
                </a:lnTo>
                <a:lnTo>
                  <a:pt x="2938" y="3661"/>
                </a:lnTo>
                <a:lnTo>
                  <a:pt x="2940" y="3661"/>
                </a:lnTo>
                <a:lnTo>
                  <a:pt x="2938" y="3661"/>
                </a:lnTo>
                <a:lnTo>
                  <a:pt x="2938" y="3659"/>
                </a:lnTo>
                <a:lnTo>
                  <a:pt x="2938" y="3657"/>
                </a:lnTo>
                <a:lnTo>
                  <a:pt x="2940" y="3657"/>
                </a:lnTo>
                <a:lnTo>
                  <a:pt x="2938" y="3657"/>
                </a:lnTo>
                <a:lnTo>
                  <a:pt x="2938" y="3655"/>
                </a:lnTo>
                <a:lnTo>
                  <a:pt x="2938" y="3657"/>
                </a:lnTo>
                <a:lnTo>
                  <a:pt x="2936" y="3657"/>
                </a:lnTo>
                <a:lnTo>
                  <a:pt x="2936" y="3655"/>
                </a:lnTo>
                <a:lnTo>
                  <a:pt x="2934" y="3653"/>
                </a:lnTo>
                <a:lnTo>
                  <a:pt x="2936" y="3653"/>
                </a:lnTo>
                <a:lnTo>
                  <a:pt x="2938" y="3651"/>
                </a:lnTo>
                <a:lnTo>
                  <a:pt x="2936" y="3649"/>
                </a:lnTo>
                <a:lnTo>
                  <a:pt x="2938" y="3649"/>
                </a:lnTo>
                <a:lnTo>
                  <a:pt x="2938" y="3647"/>
                </a:lnTo>
                <a:lnTo>
                  <a:pt x="2940" y="3647"/>
                </a:lnTo>
                <a:lnTo>
                  <a:pt x="2940" y="3649"/>
                </a:lnTo>
                <a:lnTo>
                  <a:pt x="2940" y="3651"/>
                </a:lnTo>
                <a:lnTo>
                  <a:pt x="2942" y="3651"/>
                </a:lnTo>
                <a:lnTo>
                  <a:pt x="2942" y="3653"/>
                </a:lnTo>
                <a:lnTo>
                  <a:pt x="2944" y="3655"/>
                </a:lnTo>
                <a:lnTo>
                  <a:pt x="2942" y="3655"/>
                </a:lnTo>
                <a:lnTo>
                  <a:pt x="2942" y="3657"/>
                </a:lnTo>
                <a:lnTo>
                  <a:pt x="2944" y="3657"/>
                </a:lnTo>
                <a:lnTo>
                  <a:pt x="2944" y="3659"/>
                </a:lnTo>
                <a:lnTo>
                  <a:pt x="2944" y="3661"/>
                </a:lnTo>
                <a:lnTo>
                  <a:pt x="2946" y="3661"/>
                </a:lnTo>
                <a:lnTo>
                  <a:pt x="2946" y="3663"/>
                </a:lnTo>
                <a:lnTo>
                  <a:pt x="2946" y="3665"/>
                </a:lnTo>
                <a:lnTo>
                  <a:pt x="2948" y="3667"/>
                </a:lnTo>
                <a:lnTo>
                  <a:pt x="2948" y="3669"/>
                </a:lnTo>
                <a:lnTo>
                  <a:pt x="2950" y="3670"/>
                </a:lnTo>
                <a:lnTo>
                  <a:pt x="2950" y="3669"/>
                </a:lnTo>
                <a:lnTo>
                  <a:pt x="2950" y="3667"/>
                </a:lnTo>
                <a:lnTo>
                  <a:pt x="2950" y="3665"/>
                </a:lnTo>
                <a:lnTo>
                  <a:pt x="2950" y="3663"/>
                </a:lnTo>
                <a:lnTo>
                  <a:pt x="2948" y="3663"/>
                </a:lnTo>
                <a:lnTo>
                  <a:pt x="2948" y="3661"/>
                </a:lnTo>
                <a:lnTo>
                  <a:pt x="2946" y="3661"/>
                </a:lnTo>
                <a:lnTo>
                  <a:pt x="2946" y="3659"/>
                </a:lnTo>
                <a:lnTo>
                  <a:pt x="2946" y="3657"/>
                </a:lnTo>
                <a:lnTo>
                  <a:pt x="2948" y="3657"/>
                </a:lnTo>
                <a:close/>
                <a:moveTo>
                  <a:pt x="2934" y="3647"/>
                </a:moveTo>
                <a:lnTo>
                  <a:pt x="2933" y="3647"/>
                </a:lnTo>
                <a:lnTo>
                  <a:pt x="2933" y="3645"/>
                </a:lnTo>
                <a:lnTo>
                  <a:pt x="2934" y="3645"/>
                </a:lnTo>
                <a:lnTo>
                  <a:pt x="2934" y="3647"/>
                </a:lnTo>
                <a:close/>
                <a:moveTo>
                  <a:pt x="2938" y="3647"/>
                </a:moveTo>
                <a:lnTo>
                  <a:pt x="2936" y="3647"/>
                </a:lnTo>
                <a:lnTo>
                  <a:pt x="2936" y="3645"/>
                </a:lnTo>
                <a:lnTo>
                  <a:pt x="2936" y="3644"/>
                </a:lnTo>
                <a:lnTo>
                  <a:pt x="2936" y="3642"/>
                </a:lnTo>
                <a:lnTo>
                  <a:pt x="2936" y="3640"/>
                </a:lnTo>
                <a:lnTo>
                  <a:pt x="2938" y="3640"/>
                </a:lnTo>
                <a:lnTo>
                  <a:pt x="2938" y="3642"/>
                </a:lnTo>
                <a:lnTo>
                  <a:pt x="2938" y="3644"/>
                </a:lnTo>
                <a:lnTo>
                  <a:pt x="2940" y="3644"/>
                </a:lnTo>
                <a:lnTo>
                  <a:pt x="2938" y="3644"/>
                </a:lnTo>
                <a:lnTo>
                  <a:pt x="2940" y="3645"/>
                </a:lnTo>
                <a:lnTo>
                  <a:pt x="2940" y="3647"/>
                </a:lnTo>
                <a:lnTo>
                  <a:pt x="2938" y="3647"/>
                </a:lnTo>
                <a:close/>
                <a:moveTo>
                  <a:pt x="2931" y="3630"/>
                </a:moveTo>
                <a:lnTo>
                  <a:pt x="2933" y="3630"/>
                </a:lnTo>
                <a:lnTo>
                  <a:pt x="2934" y="3630"/>
                </a:lnTo>
                <a:lnTo>
                  <a:pt x="2934" y="3632"/>
                </a:lnTo>
                <a:lnTo>
                  <a:pt x="2933" y="3632"/>
                </a:lnTo>
                <a:lnTo>
                  <a:pt x="2934" y="3632"/>
                </a:lnTo>
                <a:lnTo>
                  <a:pt x="2934" y="3634"/>
                </a:lnTo>
                <a:lnTo>
                  <a:pt x="2934" y="3636"/>
                </a:lnTo>
                <a:lnTo>
                  <a:pt x="2936" y="3636"/>
                </a:lnTo>
                <a:lnTo>
                  <a:pt x="2936" y="3638"/>
                </a:lnTo>
                <a:lnTo>
                  <a:pt x="2934" y="3638"/>
                </a:lnTo>
                <a:lnTo>
                  <a:pt x="2933" y="3636"/>
                </a:lnTo>
                <a:lnTo>
                  <a:pt x="2933" y="3634"/>
                </a:lnTo>
                <a:lnTo>
                  <a:pt x="2931" y="3634"/>
                </a:lnTo>
                <a:lnTo>
                  <a:pt x="2931" y="3636"/>
                </a:lnTo>
                <a:lnTo>
                  <a:pt x="2929" y="3636"/>
                </a:lnTo>
                <a:lnTo>
                  <a:pt x="2929" y="3634"/>
                </a:lnTo>
                <a:lnTo>
                  <a:pt x="2931" y="3634"/>
                </a:lnTo>
                <a:lnTo>
                  <a:pt x="2929" y="3634"/>
                </a:lnTo>
                <a:lnTo>
                  <a:pt x="2929" y="3632"/>
                </a:lnTo>
                <a:lnTo>
                  <a:pt x="2929" y="3630"/>
                </a:lnTo>
                <a:lnTo>
                  <a:pt x="2927" y="3630"/>
                </a:lnTo>
                <a:lnTo>
                  <a:pt x="2927" y="3628"/>
                </a:lnTo>
                <a:lnTo>
                  <a:pt x="2929" y="3628"/>
                </a:lnTo>
                <a:lnTo>
                  <a:pt x="2931" y="3628"/>
                </a:lnTo>
                <a:lnTo>
                  <a:pt x="2931" y="3630"/>
                </a:lnTo>
                <a:lnTo>
                  <a:pt x="2931" y="3632"/>
                </a:lnTo>
                <a:lnTo>
                  <a:pt x="2931" y="3630"/>
                </a:lnTo>
                <a:close/>
                <a:moveTo>
                  <a:pt x="2929" y="3628"/>
                </a:moveTo>
                <a:lnTo>
                  <a:pt x="2927" y="3628"/>
                </a:lnTo>
                <a:lnTo>
                  <a:pt x="2927" y="3626"/>
                </a:lnTo>
                <a:lnTo>
                  <a:pt x="2929" y="3626"/>
                </a:lnTo>
                <a:lnTo>
                  <a:pt x="2929" y="3628"/>
                </a:lnTo>
                <a:close/>
                <a:moveTo>
                  <a:pt x="2929" y="3624"/>
                </a:moveTo>
                <a:lnTo>
                  <a:pt x="2927" y="3624"/>
                </a:lnTo>
                <a:lnTo>
                  <a:pt x="2925" y="3622"/>
                </a:lnTo>
                <a:lnTo>
                  <a:pt x="2925" y="3621"/>
                </a:lnTo>
                <a:lnTo>
                  <a:pt x="2927" y="3621"/>
                </a:lnTo>
                <a:lnTo>
                  <a:pt x="2927" y="3622"/>
                </a:lnTo>
                <a:lnTo>
                  <a:pt x="2929" y="3622"/>
                </a:lnTo>
                <a:lnTo>
                  <a:pt x="2929" y="3624"/>
                </a:lnTo>
                <a:close/>
                <a:moveTo>
                  <a:pt x="2925" y="3609"/>
                </a:moveTo>
                <a:lnTo>
                  <a:pt x="2925" y="3611"/>
                </a:lnTo>
                <a:lnTo>
                  <a:pt x="2923" y="3609"/>
                </a:lnTo>
                <a:lnTo>
                  <a:pt x="2923" y="3607"/>
                </a:lnTo>
                <a:lnTo>
                  <a:pt x="2923" y="3605"/>
                </a:lnTo>
                <a:lnTo>
                  <a:pt x="2925" y="3605"/>
                </a:lnTo>
                <a:lnTo>
                  <a:pt x="2927" y="3605"/>
                </a:lnTo>
                <a:lnTo>
                  <a:pt x="2925" y="3605"/>
                </a:lnTo>
                <a:lnTo>
                  <a:pt x="2925" y="3607"/>
                </a:lnTo>
                <a:lnTo>
                  <a:pt x="2925" y="3609"/>
                </a:lnTo>
                <a:close/>
                <a:moveTo>
                  <a:pt x="2923" y="3605"/>
                </a:moveTo>
                <a:lnTo>
                  <a:pt x="2923" y="3607"/>
                </a:lnTo>
                <a:lnTo>
                  <a:pt x="2921" y="3607"/>
                </a:lnTo>
                <a:lnTo>
                  <a:pt x="2921" y="3605"/>
                </a:lnTo>
                <a:lnTo>
                  <a:pt x="2921" y="3603"/>
                </a:lnTo>
                <a:lnTo>
                  <a:pt x="2921" y="3601"/>
                </a:lnTo>
                <a:lnTo>
                  <a:pt x="2923" y="3601"/>
                </a:lnTo>
                <a:lnTo>
                  <a:pt x="2923" y="3603"/>
                </a:lnTo>
                <a:lnTo>
                  <a:pt x="2923" y="3605"/>
                </a:lnTo>
                <a:close/>
                <a:moveTo>
                  <a:pt x="2875" y="3584"/>
                </a:moveTo>
                <a:lnTo>
                  <a:pt x="2873" y="3584"/>
                </a:lnTo>
                <a:lnTo>
                  <a:pt x="2871" y="3582"/>
                </a:lnTo>
                <a:lnTo>
                  <a:pt x="2869" y="3582"/>
                </a:lnTo>
                <a:lnTo>
                  <a:pt x="2871" y="3582"/>
                </a:lnTo>
                <a:lnTo>
                  <a:pt x="2873" y="3582"/>
                </a:lnTo>
                <a:lnTo>
                  <a:pt x="2875" y="3584"/>
                </a:lnTo>
                <a:close/>
                <a:moveTo>
                  <a:pt x="2896" y="3586"/>
                </a:moveTo>
                <a:lnTo>
                  <a:pt x="2894" y="3586"/>
                </a:lnTo>
                <a:lnTo>
                  <a:pt x="2894" y="3584"/>
                </a:lnTo>
                <a:lnTo>
                  <a:pt x="2894" y="3582"/>
                </a:lnTo>
                <a:lnTo>
                  <a:pt x="2894" y="3580"/>
                </a:lnTo>
                <a:lnTo>
                  <a:pt x="2896" y="3580"/>
                </a:lnTo>
                <a:lnTo>
                  <a:pt x="2896" y="3582"/>
                </a:lnTo>
                <a:lnTo>
                  <a:pt x="2896" y="3584"/>
                </a:lnTo>
                <a:lnTo>
                  <a:pt x="2896" y="3586"/>
                </a:lnTo>
                <a:close/>
                <a:moveTo>
                  <a:pt x="2894" y="3578"/>
                </a:moveTo>
                <a:lnTo>
                  <a:pt x="2892" y="3578"/>
                </a:lnTo>
                <a:lnTo>
                  <a:pt x="2894" y="3576"/>
                </a:lnTo>
                <a:lnTo>
                  <a:pt x="2894" y="3578"/>
                </a:lnTo>
                <a:close/>
                <a:moveTo>
                  <a:pt x="2885" y="3573"/>
                </a:moveTo>
                <a:lnTo>
                  <a:pt x="2886" y="3573"/>
                </a:lnTo>
                <a:lnTo>
                  <a:pt x="2888" y="3574"/>
                </a:lnTo>
                <a:lnTo>
                  <a:pt x="2888" y="3576"/>
                </a:lnTo>
                <a:lnTo>
                  <a:pt x="2888" y="3578"/>
                </a:lnTo>
                <a:lnTo>
                  <a:pt x="2888" y="3580"/>
                </a:lnTo>
                <a:lnTo>
                  <a:pt x="2890" y="3580"/>
                </a:lnTo>
                <a:lnTo>
                  <a:pt x="2890" y="3582"/>
                </a:lnTo>
                <a:lnTo>
                  <a:pt x="2888" y="3582"/>
                </a:lnTo>
                <a:lnTo>
                  <a:pt x="2886" y="3580"/>
                </a:lnTo>
                <a:lnTo>
                  <a:pt x="2885" y="3580"/>
                </a:lnTo>
                <a:lnTo>
                  <a:pt x="2883" y="3578"/>
                </a:lnTo>
                <a:lnTo>
                  <a:pt x="2881" y="3576"/>
                </a:lnTo>
                <a:lnTo>
                  <a:pt x="2881" y="3578"/>
                </a:lnTo>
                <a:lnTo>
                  <a:pt x="2879" y="3576"/>
                </a:lnTo>
                <a:lnTo>
                  <a:pt x="2879" y="3574"/>
                </a:lnTo>
                <a:lnTo>
                  <a:pt x="2877" y="3574"/>
                </a:lnTo>
                <a:lnTo>
                  <a:pt x="2877" y="3573"/>
                </a:lnTo>
                <a:lnTo>
                  <a:pt x="2879" y="3573"/>
                </a:lnTo>
                <a:lnTo>
                  <a:pt x="2879" y="3574"/>
                </a:lnTo>
                <a:lnTo>
                  <a:pt x="2881" y="3574"/>
                </a:lnTo>
                <a:lnTo>
                  <a:pt x="2883" y="3576"/>
                </a:lnTo>
                <a:lnTo>
                  <a:pt x="2885" y="3576"/>
                </a:lnTo>
                <a:lnTo>
                  <a:pt x="2886" y="3576"/>
                </a:lnTo>
                <a:lnTo>
                  <a:pt x="2888" y="3576"/>
                </a:lnTo>
                <a:lnTo>
                  <a:pt x="2886" y="3574"/>
                </a:lnTo>
                <a:lnTo>
                  <a:pt x="2885" y="3574"/>
                </a:lnTo>
                <a:lnTo>
                  <a:pt x="2883" y="3573"/>
                </a:lnTo>
                <a:lnTo>
                  <a:pt x="2885" y="3573"/>
                </a:lnTo>
                <a:close/>
                <a:moveTo>
                  <a:pt x="2896" y="3574"/>
                </a:moveTo>
                <a:lnTo>
                  <a:pt x="2894" y="3574"/>
                </a:lnTo>
                <a:lnTo>
                  <a:pt x="2894" y="3573"/>
                </a:lnTo>
                <a:lnTo>
                  <a:pt x="2894" y="3571"/>
                </a:lnTo>
                <a:lnTo>
                  <a:pt x="2896" y="3573"/>
                </a:lnTo>
                <a:lnTo>
                  <a:pt x="2896" y="3574"/>
                </a:lnTo>
                <a:close/>
                <a:moveTo>
                  <a:pt x="2925" y="3573"/>
                </a:moveTo>
                <a:lnTo>
                  <a:pt x="2923" y="3573"/>
                </a:lnTo>
                <a:lnTo>
                  <a:pt x="2923" y="3571"/>
                </a:lnTo>
                <a:lnTo>
                  <a:pt x="2925" y="3571"/>
                </a:lnTo>
                <a:lnTo>
                  <a:pt x="2925" y="3573"/>
                </a:lnTo>
                <a:close/>
                <a:moveTo>
                  <a:pt x="2948" y="3657"/>
                </a:moveTo>
                <a:lnTo>
                  <a:pt x="2946" y="3655"/>
                </a:lnTo>
                <a:lnTo>
                  <a:pt x="2944" y="3653"/>
                </a:lnTo>
                <a:lnTo>
                  <a:pt x="2944" y="3651"/>
                </a:lnTo>
                <a:lnTo>
                  <a:pt x="2942" y="3651"/>
                </a:lnTo>
                <a:lnTo>
                  <a:pt x="2942" y="3649"/>
                </a:lnTo>
                <a:lnTo>
                  <a:pt x="2942" y="3647"/>
                </a:lnTo>
                <a:lnTo>
                  <a:pt x="2942" y="3645"/>
                </a:lnTo>
                <a:lnTo>
                  <a:pt x="2940" y="3644"/>
                </a:lnTo>
                <a:lnTo>
                  <a:pt x="2940" y="3642"/>
                </a:lnTo>
                <a:lnTo>
                  <a:pt x="2940" y="3640"/>
                </a:lnTo>
                <a:lnTo>
                  <a:pt x="2940" y="3638"/>
                </a:lnTo>
                <a:lnTo>
                  <a:pt x="2938" y="3638"/>
                </a:lnTo>
                <a:lnTo>
                  <a:pt x="2938" y="3636"/>
                </a:lnTo>
                <a:lnTo>
                  <a:pt x="2938" y="3634"/>
                </a:lnTo>
                <a:lnTo>
                  <a:pt x="2936" y="3634"/>
                </a:lnTo>
                <a:lnTo>
                  <a:pt x="2936" y="3632"/>
                </a:lnTo>
                <a:lnTo>
                  <a:pt x="2934" y="3632"/>
                </a:lnTo>
                <a:lnTo>
                  <a:pt x="2934" y="3630"/>
                </a:lnTo>
                <a:lnTo>
                  <a:pt x="2934" y="3628"/>
                </a:lnTo>
                <a:lnTo>
                  <a:pt x="2933" y="3628"/>
                </a:lnTo>
                <a:lnTo>
                  <a:pt x="2931" y="3630"/>
                </a:lnTo>
                <a:lnTo>
                  <a:pt x="2931" y="3628"/>
                </a:lnTo>
                <a:lnTo>
                  <a:pt x="2933" y="3628"/>
                </a:lnTo>
                <a:lnTo>
                  <a:pt x="2931" y="3628"/>
                </a:lnTo>
                <a:lnTo>
                  <a:pt x="2931" y="3626"/>
                </a:lnTo>
                <a:lnTo>
                  <a:pt x="2929" y="3626"/>
                </a:lnTo>
                <a:lnTo>
                  <a:pt x="2931" y="3624"/>
                </a:lnTo>
                <a:lnTo>
                  <a:pt x="2929" y="3622"/>
                </a:lnTo>
                <a:lnTo>
                  <a:pt x="2929" y="3621"/>
                </a:lnTo>
                <a:lnTo>
                  <a:pt x="2929" y="3619"/>
                </a:lnTo>
                <a:lnTo>
                  <a:pt x="2931" y="3619"/>
                </a:lnTo>
                <a:lnTo>
                  <a:pt x="2933" y="3619"/>
                </a:lnTo>
                <a:lnTo>
                  <a:pt x="2933" y="3617"/>
                </a:lnTo>
                <a:lnTo>
                  <a:pt x="2931" y="3617"/>
                </a:lnTo>
                <a:lnTo>
                  <a:pt x="2929" y="3615"/>
                </a:lnTo>
                <a:lnTo>
                  <a:pt x="2931" y="3613"/>
                </a:lnTo>
                <a:lnTo>
                  <a:pt x="2929" y="3613"/>
                </a:lnTo>
                <a:lnTo>
                  <a:pt x="2929" y="3611"/>
                </a:lnTo>
                <a:lnTo>
                  <a:pt x="2927" y="3611"/>
                </a:lnTo>
                <a:lnTo>
                  <a:pt x="2927" y="3609"/>
                </a:lnTo>
                <a:lnTo>
                  <a:pt x="2929" y="3609"/>
                </a:lnTo>
                <a:lnTo>
                  <a:pt x="2927" y="3607"/>
                </a:lnTo>
                <a:lnTo>
                  <a:pt x="2929" y="3605"/>
                </a:lnTo>
                <a:lnTo>
                  <a:pt x="2927" y="3605"/>
                </a:lnTo>
                <a:lnTo>
                  <a:pt x="2927" y="3603"/>
                </a:lnTo>
                <a:lnTo>
                  <a:pt x="2927" y="3601"/>
                </a:lnTo>
                <a:lnTo>
                  <a:pt x="2927" y="3599"/>
                </a:lnTo>
                <a:lnTo>
                  <a:pt x="2925" y="3599"/>
                </a:lnTo>
                <a:lnTo>
                  <a:pt x="2925" y="3597"/>
                </a:lnTo>
                <a:lnTo>
                  <a:pt x="2923" y="3597"/>
                </a:lnTo>
                <a:lnTo>
                  <a:pt x="2923" y="3596"/>
                </a:lnTo>
                <a:lnTo>
                  <a:pt x="2923" y="3594"/>
                </a:lnTo>
                <a:lnTo>
                  <a:pt x="2921" y="3592"/>
                </a:lnTo>
                <a:lnTo>
                  <a:pt x="2923" y="3590"/>
                </a:lnTo>
                <a:lnTo>
                  <a:pt x="2923" y="3588"/>
                </a:lnTo>
                <a:lnTo>
                  <a:pt x="2925" y="3588"/>
                </a:lnTo>
                <a:lnTo>
                  <a:pt x="2925" y="3586"/>
                </a:lnTo>
                <a:lnTo>
                  <a:pt x="2925" y="3584"/>
                </a:lnTo>
                <a:lnTo>
                  <a:pt x="2923" y="3584"/>
                </a:lnTo>
                <a:lnTo>
                  <a:pt x="2923" y="3582"/>
                </a:lnTo>
                <a:lnTo>
                  <a:pt x="2921" y="3582"/>
                </a:lnTo>
                <a:lnTo>
                  <a:pt x="2921" y="3580"/>
                </a:lnTo>
                <a:lnTo>
                  <a:pt x="2923" y="3580"/>
                </a:lnTo>
                <a:lnTo>
                  <a:pt x="2923" y="3582"/>
                </a:lnTo>
                <a:lnTo>
                  <a:pt x="2923" y="3580"/>
                </a:lnTo>
                <a:lnTo>
                  <a:pt x="2923" y="3578"/>
                </a:lnTo>
                <a:lnTo>
                  <a:pt x="2923" y="3576"/>
                </a:lnTo>
                <a:lnTo>
                  <a:pt x="2923" y="3574"/>
                </a:lnTo>
                <a:lnTo>
                  <a:pt x="2923" y="3573"/>
                </a:lnTo>
                <a:lnTo>
                  <a:pt x="2925" y="3573"/>
                </a:lnTo>
                <a:lnTo>
                  <a:pt x="2925" y="3571"/>
                </a:lnTo>
                <a:lnTo>
                  <a:pt x="2927" y="3571"/>
                </a:lnTo>
                <a:lnTo>
                  <a:pt x="2927" y="3569"/>
                </a:lnTo>
                <a:lnTo>
                  <a:pt x="2929" y="3571"/>
                </a:lnTo>
                <a:lnTo>
                  <a:pt x="2929" y="3573"/>
                </a:lnTo>
                <a:lnTo>
                  <a:pt x="2929" y="3576"/>
                </a:lnTo>
                <a:lnTo>
                  <a:pt x="2929" y="3578"/>
                </a:lnTo>
                <a:lnTo>
                  <a:pt x="2929" y="3580"/>
                </a:lnTo>
                <a:lnTo>
                  <a:pt x="2931" y="3582"/>
                </a:lnTo>
                <a:lnTo>
                  <a:pt x="2931" y="3584"/>
                </a:lnTo>
                <a:lnTo>
                  <a:pt x="2931" y="3586"/>
                </a:lnTo>
                <a:lnTo>
                  <a:pt x="2931" y="3588"/>
                </a:lnTo>
                <a:lnTo>
                  <a:pt x="2931" y="3592"/>
                </a:lnTo>
                <a:lnTo>
                  <a:pt x="2933" y="3594"/>
                </a:lnTo>
                <a:lnTo>
                  <a:pt x="2933" y="3596"/>
                </a:lnTo>
                <a:lnTo>
                  <a:pt x="2933" y="3597"/>
                </a:lnTo>
                <a:lnTo>
                  <a:pt x="2933" y="3599"/>
                </a:lnTo>
                <a:lnTo>
                  <a:pt x="2934" y="3601"/>
                </a:lnTo>
                <a:lnTo>
                  <a:pt x="2934" y="3603"/>
                </a:lnTo>
                <a:lnTo>
                  <a:pt x="2934" y="3605"/>
                </a:lnTo>
                <a:lnTo>
                  <a:pt x="2934" y="3607"/>
                </a:lnTo>
                <a:lnTo>
                  <a:pt x="2934" y="3609"/>
                </a:lnTo>
                <a:lnTo>
                  <a:pt x="2936" y="3611"/>
                </a:lnTo>
                <a:lnTo>
                  <a:pt x="2936" y="3613"/>
                </a:lnTo>
                <a:lnTo>
                  <a:pt x="2936" y="3615"/>
                </a:lnTo>
                <a:lnTo>
                  <a:pt x="2936" y="3617"/>
                </a:lnTo>
                <a:lnTo>
                  <a:pt x="2938" y="3619"/>
                </a:lnTo>
                <a:lnTo>
                  <a:pt x="2938" y="3621"/>
                </a:lnTo>
                <a:lnTo>
                  <a:pt x="2938" y="3622"/>
                </a:lnTo>
                <a:lnTo>
                  <a:pt x="2938" y="3624"/>
                </a:lnTo>
                <a:lnTo>
                  <a:pt x="2938" y="3626"/>
                </a:lnTo>
                <a:lnTo>
                  <a:pt x="2940" y="3626"/>
                </a:lnTo>
                <a:lnTo>
                  <a:pt x="2940" y="3628"/>
                </a:lnTo>
                <a:lnTo>
                  <a:pt x="2940" y="3630"/>
                </a:lnTo>
                <a:lnTo>
                  <a:pt x="2940" y="3632"/>
                </a:lnTo>
                <a:lnTo>
                  <a:pt x="2942" y="3634"/>
                </a:lnTo>
                <a:lnTo>
                  <a:pt x="2942" y="3636"/>
                </a:lnTo>
                <a:lnTo>
                  <a:pt x="2942" y="3638"/>
                </a:lnTo>
                <a:lnTo>
                  <a:pt x="2944" y="3642"/>
                </a:lnTo>
                <a:lnTo>
                  <a:pt x="2944" y="3644"/>
                </a:lnTo>
                <a:lnTo>
                  <a:pt x="2944" y="3645"/>
                </a:lnTo>
                <a:lnTo>
                  <a:pt x="2946" y="3647"/>
                </a:lnTo>
                <a:lnTo>
                  <a:pt x="2946" y="3649"/>
                </a:lnTo>
                <a:lnTo>
                  <a:pt x="2946" y="3651"/>
                </a:lnTo>
                <a:lnTo>
                  <a:pt x="2946" y="3653"/>
                </a:lnTo>
                <a:lnTo>
                  <a:pt x="2948" y="3653"/>
                </a:lnTo>
                <a:lnTo>
                  <a:pt x="2948" y="3655"/>
                </a:lnTo>
                <a:lnTo>
                  <a:pt x="2948" y="3657"/>
                </a:lnTo>
                <a:close/>
                <a:moveTo>
                  <a:pt x="2890" y="3569"/>
                </a:moveTo>
                <a:lnTo>
                  <a:pt x="2890" y="3571"/>
                </a:lnTo>
                <a:lnTo>
                  <a:pt x="2890" y="3569"/>
                </a:lnTo>
                <a:lnTo>
                  <a:pt x="2888" y="3569"/>
                </a:lnTo>
                <a:lnTo>
                  <a:pt x="2888" y="3567"/>
                </a:lnTo>
                <a:lnTo>
                  <a:pt x="2890" y="3569"/>
                </a:lnTo>
                <a:close/>
                <a:moveTo>
                  <a:pt x="2881" y="3565"/>
                </a:moveTo>
                <a:lnTo>
                  <a:pt x="2879" y="3563"/>
                </a:lnTo>
                <a:lnTo>
                  <a:pt x="2877" y="3563"/>
                </a:lnTo>
                <a:lnTo>
                  <a:pt x="2877" y="3561"/>
                </a:lnTo>
                <a:lnTo>
                  <a:pt x="2879" y="3563"/>
                </a:lnTo>
                <a:lnTo>
                  <a:pt x="2881" y="3563"/>
                </a:lnTo>
                <a:lnTo>
                  <a:pt x="2881" y="3565"/>
                </a:lnTo>
                <a:close/>
                <a:moveTo>
                  <a:pt x="2896" y="3553"/>
                </a:moveTo>
                <a:lnTo>
                  <a:pt x="2898" y="3555"/>
                </a:lnTo>
                <a:lnTo>
                  <a:pt x="2898" y="3557"/>
                </a:lnTo>
                <a:lnTo>
                  <a:pt x="2896" y="3557"/>
                </a:lnTo>
                <a:lnTo>
                  <a:pt x="2894" y="3557"/>
                </a:lnTo>
                <a:lnTo>
                  <a:pt x="2894" y="3555"/>
                </a:lnTo>
                <a:lnTo>
                  <a:pt x="2892" y="3555"/>
                </a:lnTo>
                <a:lnTo>
                  <a:pt x="2892" y="3553"/>
                </a:lnTo>
                <a:lnTo>
                  <a:pt x="2894" y="3555"/>
                </a:lnTo>
                <a:lnTo>
                  <a:pt x="2894" y="3553"/>
                </a:lnTo>
                <a:lnTo>
                  <a:pt x="2896" y="3555"/>
                </a:lnTo>
                <a:lnTo>
                  <a:pt x="2896" y="3553"/>
                </a:lnTo>
                <a:close/>
                <a:moveTo>
                  <a:pt x="2869" y="3542"/>
                </a:moveTo>
                <a:lnTo>
                  <a:pt x="2871" y="3544"/>
                </a:lnTo>
                <a:lnTo>
                  <a:pt x="2869" y="3544"/>
                </a:lnTo>
                <a:lnTo>
                  <a:pt x="2869" y="3546"/>
                </a:lnTo>
                <a:lnTo>
                  <a:pt x="2869" y="3544"/>
                </a:lnTo>
                <a:lnTo>
                  <a:pt x="2867" y="3544"/>
                </a:lnTo>
                <a:lnTo>
                  <a:pt x="2869" y="3544"/>
                </a:lnTo>
                <a:lnTo>
                  <a:pt x="2869" y="3542"/>
                </a:lnTo>
                <a:close/>
                <a:moveTo>
                  <a:pt x="2892" y="3538"/>
                </a:moveTo>
                <a:lnTo>
                  <a:pt x="2892" y="3540"/>
                </a:lnTo>
                <a:lnTo>
                  <a:pt x="2894" y="3540"/>
                </a:lnTo>
                <a:lnTo>
                  <a:pt x="2894" y="3542"/>
                </a:lnTo>
                <a:lnTo>
                  <a:pt x="2892" y="3542"/>
                </a:lnTo>
                <a:lnTo>
                  <a:pt x="2890" y="3540"/>
                </a:lnTo>
                <a:lnTo>
                  <a:pt x="2892" y="3538"/>
                </a:lnTo>
                <a:close/>
                <a:moveTo>
                  <a:pt x="2888" y="3540"/>
                </a:moveTo>
                <a:lnTo>
                  <a:pt x="2886" y="3540"/>
                </a:lnTo>
                <a:lnTo>
                  <a:pt x="2886" y="3538"/>
                </a:lnTo>
                <a:lnTo>
                  <a:pt x="2888" y="3538"/>
                </a:lnTo>
                <a:lnTo>
                  <a:pt x="2888" y="3540"/>
                </a:lnTo>
                <a:close/>
                <a:moveTo>
                  <a:pt x="2892" y="3538"/>
                </a:moveTo>
                <a:lnTo>
                  <a:pt x="2892" y="3536"/>
                </a:lnTo>
                <a:lnTo>
                  <a:pt x="2894" y="3536"/>
                </a:lnTo>
                <a:lnTo>
                  <a:pt x="2894" y="3538"/>
                </a:lnTo>
                <a:lnTo>
                  <a:pt x="2892" y="3538"/>
                </a:lnTo>
                <a:close/>
                <a:moveTo>
                  <a:pt x="2894" y="3536"/>
                </a:moveTo>
                <a:lnTo>
                  <a:pt x="2896" y="3536"/>
                </a:lnTo>
                <a:lnTo>
                  <a:pt x="2896" y="3534"/>
                </a:lnTo>
                <a:lnTo>
                  <a:pt x="2898" y="3534"/>
                </a:lnTo>
                <a:lnTo>
                  <a:pt x="2898" y="3532"/>
                </a:lnTo>
                <a:lnTo>
                  <a:pt x="2900" y="3532"/>
                </a:lnTo>
                <a:lnTo>
                  <a:pt x="2902" y="3532"/>
                </a:lnTo>
                <a:lnTo>
                  <a:pt x="2902" y="3534"/>
                </a:lnTo>
                <a:lnTo>
                  <a:pt x="2902" y="3536"/>
                </a:lnTo>
                <a:lnTo>
                  <a:pt x="2900" y="3538"/>
                </a:lnTo>
                <a:lnTo>
                  <a:pt x="2898" y="3540"/>
                </a:lnTo>
                <a:lnTo>
                  <a:pt x="2898" y="3542"/>
                </a:lnTo>
                <a:lnTo>
                  <a:pt x="2896" y="3544"/>
                </a:lnTo>
                <a:lnTo>
                  <a:pt x="2894" y="3542"/>
                </a:lnTo>
                <a:lnTo>
                  <a:pt x="2894" y="3540"/>
                </a:lnTo>
                <a:lnTo>
                  <a:pt x="2896" y="3540"/>
                </a:lnTo>
                <a:lnTo>
                  <a:pt x="2896" y="3538"/>
                </a:lnTo>
                <a:lnTo>
                  <a:pt x="2896" y="3536"/>
                </a:lnTo>
                <a:lnTo>
                  <a:pt x="2894" y="3536"/>
                </a:lnTo>
                <a:close/>
                <a:moveTo>
                  <a:pt x="2900" y="3519"/>
                </a:moveTo>
                <a:lnTo>
                  <a:pt x="2900" y="3521"/>
                </a:lnTo>
                <a:lnTo>
                  <a:pt x="2900" y="3523"/>
                </a:lnTo>
                <a:lnTo>
                  <a:pt x="2900" y="3525"/>
                </a:lnTo>
                <a:lnTo>
                  <a:pt x="2900" y="3526"/>
                </a:lnTo>
                <a:lnTo>
                  <a:pt x="2900" y="3528"/>
                </a:lnTo>
                <a:lnTo>
                  <a:pt x="2900" y="3530"/>
                </a:lnTo>
                <a:lnTo>
                  <a:pt x="2898" y="3530"/>
                </a:lnTo>
                <a:lnTo>
                  <a:pt x="2898" y="3528"/>
                </a:lnTo>
                <a:lnTo>
                  <a:pt x="2896" y="3528"/>
                </a:lnTo>
                <a:lnTo>
                  <a:pt x="2896" y="3526"/>
                </a:lnTo>
                <a:lnTo>
                  <a:pt x="2896" y="3525"/>
                </a:lnTo>
                <a:lnTo>
                  <a:pt x="2896" y="3523"/>
                </a:lnTo>
                <a:lnTo>
                  <a:pt x="2896" y="3521"/>
                </a:lnTo>
                <a:lnTo>
                  <a:pt x="2896" y="3519"/>
                </a:lnTo>
                <a:lnTo>
                  <a:pt x="2894" y="3519"/>
                </a:lnTo>
                <a:lnTo>
                  <a:pt x="2896" y="3519"/>
                </a:lnTo>
                <a:lnTo>
                  <a:pt x="2898" y="3519"/>
                </a:lnTo>
                <a:lnTo>
                  <a:pt x="2900" y="3519"/>
                </a:lnTo>
                <a:close/>
                <a:moveTo>
                  <a:pt x="2898" y="3517"/>
                </a:moveTo>
                <a:lnTo>
                  <a:pt x="2896" y="3517"/>
                </a:lnTo>
                <a:lnTo>
                  <a:pt x="2894" y="3517"/>
                </a:lnTo>
                <a:lnTo>
                  <a:pt x="2894" y="3515"/>
                </a:lnTo>
                <a:lnTo>
                  <a:pt x="2896" y="3515"/>
                </a:lnTo>
                <a:lnTo>
                  <a:pt x="2894" y="3515"/>
                </a:lnTo>
                <a:lnTo>
                  <a:pt x="2894" y="3513"/>
                </a:lnTo>
                <a:lnTo>
                  <a:pt x="2894" y="3511"/>
                </a:lnTo>
                <a:lnTo>
                  <a:pt x="2894" y="3509"/>
                </a:lnTo>
                <a:lnTo>
                  <a:pt x="2896" y="3507"/>
                </a:lnTo>
                <a:lnTo>
                  <a:pt x="2896" y="3509"/>
                </a:lnTo>
                <a:lnTo>
                  <a:pt x="2898" y="3509"/>
                </a:lnTo>
                <a:lnTo>
                  <a:pt x="2898" y="3511"/>
                </a:lnTo>
                <a:lnTo>
                  <a:pt x="2898" y="3513"/>
                </a:lnTo>
                <a:lnTo>
                  <a:pt x="2898" y="3515"/>
                </a:lnTo>
                <a:lnTo>
                  <a:pt x="2898" y="3517"/>
                </a:lnTo>
                <a:close/>
                <a:moveTo>
                  <a:pt x="2902" y="3513"/>
                </a:moveTo>
                <a:lnTo>
                  <a:pt x="2900" y="3513"/>
                </a:lnTo>
                <a:lnTo>
                  <a:pt x="2900" y="3511"/>
                </a:lnTo>
                <a:lnTo>
                  <a:pt x="2900" y="3509"/>
                </a:lnTo>
                <a:lnTo>
                  <a:pt x="2900" y="3507"/>
                </a:lnTo>
                <a:lnTo>
                  <a:pt x="2900" y="3505"/>
                </a:lnTo>
                <a:lnTo>
                  <a:pt x="2902" y="3505"/>
                </a:lnTo>
                <a:lnTo>
                  <a:pt x="2902" y="3503"/>
                </a:lnTo>
                <a:lnTo>
                  <a:pt x="2902" y="3501"/>
                </a:lnTo>
                <a:lnTo>
                  <a:pt x="2902" y="3503"/>
                </a:lnTo>
                <a:lnTo>
                  <a:pt x="2902" y="3505"/>
                </a:lnTo>
                <a:lnTo>
                  <a:pt x="2902" y="3507"/>
                </a:lnTo>
                <a:lnTo>
                  <a:pt x="2902" y="3509"/>
                </a:lnTo>
                <a:lnTo>
                  <a:pt x="2902" y="3511"/>
                </a:lnTo>
                <a:lnTo>
                  <a:pt x="2902" y="3513"/>
                </a:lnTo>
                <a:close/>
                <a:moveTo>
                  <a:pt x="2894" y="3500"/>
                </a:moveTo>
                <a:lnTo>
                  <a:pt x="2892" y="3500"/>
                </a:lnTo>
                <a:lnTo>
                  <a:pt x="2894" y="3500"/>
                </a:lnTo>
                <a:lnTo>
                  <a:pt x="2896" y="3500"/>
                </a:lnTo>
                <a:lnTo>
                  <a:pt x="2894" y="3500"/>
                </a:lnTo>
                <a:close/>
                <a:moveTo>
                  <a:pt x="2902" y="3492"/>
                </a:moveTo>
                <a:lnTo>
                  <a:pt x="2904" y="3492"/>
                </a:lnTo>
                <a:lnTo>
                  <a:pt x="2904" y="3494"/>
                </a:lnTo>
                <a:lnTo>
                  <a:pt x="2904" y="3496"/>
                </a:lnTo>
                <a:lnTo>
                  <a:pt x="2904" y="3498"/>
                </a:lnTo>
                <a:lnTo>
                  <a:pt x="2902" y="3500"/>
                </a:lnTo>
                <a:lnTo>
                  <a:pt x="2902" y="3498"/>
                </a:lnTo>
                <a:lnTo>
                  <a:pt x="2902" y="3496"/>
                </a:lnTo>
                <a:lnTo>
                  <a:pt x="2902" y="3494"/>
                </a:lnTo>
                <a:lnTo>
                  <a:pt x="2902" y="3492"/>
                </a:lnTo>
                <a:close/>
                <a:moveTo>
                  <a:pt x="2927" y="3446"/>
                </a:moveTo>
                <a:lnTo>
                  <a:pt x="2927" y="3448"/>
                </a:lnTo>
                <a:lnTo>
                  <a:pt x="2925" y="3448"/>
                </a:lnTo>
                <a:lnTo>
                  <a:pt x="2925" y="3446"/>
                </a:lnTo>
                <a:lnTo>
                  <a:pt x="2925" y="3444"/>
                </a:lnTo>
                <a:lnTo>
                  <a:pt x="2927" y="3444"/>
                </a:lnTo>
                <a:lnTo>
                  <a:pt x="2927" y="3446"/>
                </a:lnTo>
                <a:close/>
                <a:moveTo>
                  <a:pt x="2959" y="3329"/>
                </a:moveTo>
                <a:lnTo>
                  <a:pt x="2959" y="3331"/>
                </a:lnTo>
                <a:lnTo>
                  <a:pt x="2959" y="3329"/>
                </a:lnTo>
                <a:lnTo>
                  <a:pt x="2959" y="3327"/>
                </a:lnTo>
                <a:lnTo>
                  <a:pt x="2961" y="3327"/>
                </a:lnTo>
                <a:lnTo>
                  <a:pt x="2959" y="3329"/>
                </a:lnTo>
                <a:close/>
                <a:moveTo>
                  <a:pt x="2927" y="3569"/>
                </a:moveTo>
                <a:lnTo>
                  <a:pt x="2925" y="3567"/>
                </a:lnTo>
                <a:lnTo>
                  <a:pt x="2923" y="3567"/>
                </a:lnTo>
                <a:lnTo>
                  <a:pt x="2923" y="3569"/>
                </a:lnTo>
                <a:lnTo>
                  <a:pt x="2923" y="3567"/>
                </a:lnTo>
                <a:lnTo>
                  <a:pt x="2921" y="3567"/>
                </a:lnTo>
                <a:lnTo>
                  <a:pt x="2921" y="3565"/>
                </a:lnTo>
                <a:lnTo>
                  <a:pt x="2921" y="3563"/>
                </a:lnTo>
                <a:lnTo>
                  <a:pt x="2923" y="3563"/>
                </a:lnTo>
                <a:lnTo>
                  <a:pt x="2921" y="3563"/>
                </a:lnTo>
                <a:lnTo>
                  <a:pt x="2921" y="3561"/>
                </a:lnTo>
                <a:lnTo>
                  <a:pt x="2921" y="3559"/>
                </a:lnTo>
                <a:lnTo>
                  <a:pt x="2923" y="3559"/>
                </a:lnTo>
                <a:lnTo>
                  <a:pt x="2921" y="3559"/>
                </a:lnTo>
                <a:lnTo>
                  <a:pt x="2921" y="3557"/>
                </a:lnTo>
                <a:lnTo>
                  <a:pt x="2923" y="3557"/>
                </a:lnTo>
                <a:lnTo>
                  <a:pt x="2921" y="3557"/>
                </a:lnTo>
                <a:lnTo>
                  <a:pt x="2921" y="3555"/>
                </a:lnTo>
                <a:lnTo>
                  <a:pt x="2921" y="3553"/>
                </a:lnTo>
                <a:lnTo>
                  <a:pt x="2923" y="3553"/>
                </a:lnTo>
                <a:lnTo>
                  <a:pt x="2921" y="3551"/>
                </a:lnTo>
                <a:lnTo>
                  <a:pt x="2923" y="3551"/>
                </a:lnTo>
                <a:lnTo>
                  <a:pt x="2923" y="3549"/>
                </a:lnTo>
                <a:lnTo>
                  <a:pt x="2923" y="3548"/>
                </a:lnTo>
                <a:lnTo>
                  <a:pt x="2923" y="3546"/>
                </a:lnTo>
                <a:lnTo>
                  <a:pt x="2921" y="3544"/>
                </a:lnTo>
                <a:lnTo>
                  <a:pt x="2921" y="3542"/>
                </a:lnTo>
                <a:lnTo>
                  <a:pt x="2923" y="3542"/>
                </a:lnTo>
                <a:lnTo>
                  <a:pt x="2923" y="3540"/>
                </a:lnTo>
                <a:lnTo>
                  <a:pt x="2921" y="3540"/>
                </a:lnTo>
                <a:lnTo>
                  <a:pt x="2921" y="3538"/>
                </a:lnTo>
                <a:lnTo>
                  <a:pt x="2923" y="3538"/>
                </a:lnTo>
                <a:lnTo>
                  <a:pt x="2923" y="3536"/>
                </a:lnTo>
                <a:lnTo>
                  <a:pt x="2921" y="3536"/>
                </a:lnTo>
                <a:lnTo>
                  <a:pt x="2921" y="3534"/>
                </a:lnTo>
                <a:lnTo>
                  <a:pt x="2921" y="3532"/>
                </a:lnTo>
                <a:lnTo>
                  <a:pt x="2921" y="3530"/>
                </a:lnTo>
                <a:lnTo>
                  <a:pt x="2921" y="3528"/>
                </a:lnTo>
                <a:lnTo>
                  <a:pt x="2921" y="3526"/>
                </a:lnTo>
                <a:lnTo>
                  <a:pt x="2921" y="3525"/>
                </a:lnTo>
                <a:lnTo>
                  <a:pt x="2921" y="3523"/>
                </a:lnTo>
                <a:lnTo>
                  <a:pt x="2921" y="3521"/>
                </a:lnTo>
                <a:lnTo>
                  <a:pt x="2921" y="3519"/>
                </a:lnTo>
                <a:lnTo>
                  <a:pt x="2921" y="3517"/>
                </a:lnTo>
                <a:lnTo>
                  <a:pt x="2921" y="3515"/>
                </a:lnTo>
                <a:lnTo>
                  <a:pt x="2921" y="3513"/>
                </a:lnTo>
                <a:lnTo>
                  <a:pt x="2923" y="3513"/>
                </a:lnTo>
                <a:lnTo>
                  <a:pt x="2921" y="3513"/>
                </a:lnTo>
                <a:lnTo>
                  <a:pt x="2921" y="3511"/>
                </a:lnTo>
                <a:lnTo>
                  <a:pt x="2921" y="3509"/>
                </a:lnTo>
                <a:lnTo>
                  <a:pt x="2921" y="3507"/>
                </a:lnTo>
                <a:lnTo>
                  <a:pt x="2921" y="3505"/>
                </a:lnTo>
                <a:lnTo>
                  <a:pt x="2921" y="3503"/>
                </a:lnTo>
                <a:lnTo>
                  <a:pt x="2923" y="3503"/>
                </a:lnTo>
                <a:lnTo>
                  <a:pt x="2923" y="3501"/>
                </a:lnTo>
                <a:lnTo>
                  <a:pt x="2921" y="3500"/>
                </a:lnTo>
                <a:lnTo>
                  <a:pt x="2921" y="3498"/>
                </a:lnTo>
                <a:lnTo>
                  <a:pt x="2921" y="3496"/>
                </a:lnTo>
                <a:lnTo>
                  <a:pt x="2921" y="3494"/>
                </a:lnTo>
                <a:lnTo>
                  <a:pt x="2921" y="3492"/>
                </a:lnTo>
                <a:lnTo>
                  <a:pt x="2923" y="3492"/>
                </a:lnTo>
                <a:lnTo>
                  <a:pt x="2923" y="3490"/>
                </a:lnTo>
                <a:lnTo>
                  <a:pt x="2921" y="3490"/>
                </a:lnTo>
                <a:lnTo>
                  <a:pt x="2921" y="3488"/>
                </a:lnTo>
                <a:lnTo>
                  <a:pt x="2921" y="3486"/>
                </a:lnTo>
                <a:lnTo>
                  <a:pt x="2923" y="3488"/>
                </a:lnTo>
                <a:lnTo>
                  <a:pt x="2923" y="3486"/>
                </a:lnTo>
                <a:lnTo>
                  <a:pt x="2921" y="3486"/>
                </a:lnTo>
                <a:lnTo>
                  <a:pt x="2921" y="3484"/>
                </a:lnTo>
                <a:lnTo>
                  <a:pt x="2921" y="3482"/>
                </a:lnTo>
                <a:lnTo>
                  <a:pt x="2923" y="3480"/>
                </a:lnTo>
                <a:lnTo>
                  <a:pt x="2921" y="3478"/>
                </a:lnTo>
                <a:lnTo>
                  <a:pt x="2921" y="3477"/>
                </a:lnTo>
                <a:lnTo>
                  <a:pt x="2921" y="3475"/>
                </a:lnTo>
                <a:lnTo>
                  <a:pt x="2923" y="3475"/>
                </a:lnTo>
                <a:lnTo>
                  <a:pt x="2923" y="3473"/>
                </a:lnTo>
                <a:lnTo>
                  <a:pt x="2923" y="3471"/>
                </a:lnTo>
                <a:lnTo>
                  <a:pt x="2923" y="3469"/>
                </a:lnTo>
                <a:lnTo>
                  <a:pt x="2923" y="3467"/>
                </a:lnTo>
                <a:lnTo>
                  <a:pt x="2923" y="3465"/>
                </a:lnTo>
                <a:lnTo>
                  <a:pt x="2923" y="3463"/>
                </a:lnTo>
                <a:lnTo>
                  <a:pt x="2925" y="3463"/>
                </a:lnTo>
                <a:lnTo>
                  <a:pt x="2925" y="3461"/>
                </a:lnTo>
                <a:lnTo>
                  <a:pt x="2925" y="3459"/>
                </a:lnTo>
                <a:lnTo>
                  <a:pt x="2923" y="3459"/>
                </a:lnTo>
                <a:lnTo>
                  <a:pt x="2923" y="3457"/>
                </a:lnTo>
                <a:lnTo>
                  <a:pt x="2925" y="3455"/>
                </a:lnTo>
                <a:lnTo>
                  <a:pt x="2923" y="3455"/>
                </a:lnTo>
                <a:lnTo>
                  <a:pt x="2925" y="3455"/>
                </a:lnTo>
                <a:lnTo>
                  <a:pt x="2925" y="3453"/>
                </a:lnTo>
                <a:lnTo>
                  <a:pt x="2925" y="3452"/>
                </a:lnTo>
                <a:lnTo>
                  <a:pt x="2923" y="3452"/>
                </a:lnTo>
                <a:lnTo>
                  <a:pt x="2925" y="3450"/>
                </a:lnTo>
                <a:lnTo>
                  <a:pt x="2925" y="3452"/>
                </a:lnTo>
                <a:lnTo>
                  <a:pt x="2927" y="3450"/>
                </a:lnTo>
                <a:lnTo>
                  <a:pt x="2927" y="3448"/>
                </a:lnTo>
                <a:lnTo>
                  <a:pt x="2927" y="3446"/>
                </a:lnTo>
                <a:lnTo>
                  <a:pt x="2927" y="3444"/>
                </a:lnTo>
                <a:lnTo>
                  <a:pt x="2927" y="3442"/>
                </a:lnTo>
                <a:lnTo>
                  <a:pt x="2927" y="3440"/>
                </a:lnTo>
                <a:lnTo>
                  <a:pt x="2927" y="3438"/>
                </a:lnTo>
                <a:lnTo>
                  <a:pt x="2927" y="3436"/>
                </a:lnTo>
                <a:lnTo>
                  <a:pt x="2929" y="3436"/>
                </a:lnTo>
                <a:lnTo>
                  <a:pt x="2931" y="3436"/>
                </a:lnTo>
                <a:lnTo>
                  <a:pt x="2931" y="3434"/>
                </a:lnTo>
                <a:lnTo>
                  <a:pt x="2929" y="3434"/>
                </a:lnTo>
                <a:lnTo>
                  <a:pt x="2929" y="3432"/>
                </a:lnTo>
                <a:lnTo>
                  <a:pt x="2929" y="3434"/>
                </a:lnTo>
                <a:lnTo>
                  <a:pt x="2927" y="3434"/>
                </a:lnTo>
                <a:lnTo>
                  <a:pt x="2929" y="3432"/>
                </a:lnTo>
                <a:lnTo>
                  <a:pt x="2929" y="3430"/>
                </a:lnTo>
                <a:lnTo>
                  <a:pt x="2929" y="3429"/>
                </a:lnTo>
                <a:lnTo>
                  <a:pt x="2929" y="3427"/>
                </a:lnTo>
                <a:lnTo>
                  <a:pt x="2929" y="3425"/>
                </a:lnTo>
                <a:lnTo>
                  <a:pt x="2931" y="3425"/>
                </a:lnTo>
                <a:lnTo>
                  <a:pt x="2933" y="3425"/>
                </a:lnTo>
                <a:lnTo>
                  <a:pt x="2933" y="3423"/>
                </a:lnTo>
                <a:lnTo>
                  <a:pt x="2931" y="3421"/>
                </a:lnTo>
                <a:lnTo>
                  <a:pt x="2931" y="3419"/>
                </a:lnTo>
                <a:lnTo>
                  <a:pt x="2931" y="3417"/>
                </a:lnTo>
                <a:lnTo>
                  <a:pt x="2929" y="3417"/>
                </a:lnTo>
                <a:lnTo>
                  <a:pt x="2929" y="3415"/>
                </a:lnTo>
                <a:lnTo>
                  <a:pt x="2931" y="3413"/>
                </a:lnTo>
                <a:lnTo>
                  <a:pt x="2929" y="3413"/>
                </a:lnTo>
                <a:lnTo>
                  <a:pt x="2929" y="3411"/>
                </a:lnTo>
                <a:lnTo>
                  <a:pt x="2931" y="3409"/>
                </a:lnTo>
                <a:lnTo>
                  <a:pt x="2931" y="3407"/>
                </a:lnTo>
                <a:lnTo>
                  <a:pt x="2931" y="3405"/>
                </a:lnTo>
                <a:lnTo>
                  <a:pt x="2931" y="3404"/>
                </a:lnTo>
                <a:lnTo>
                  <a:pt x="2931" y="3402"/>
                </a:lnTo>
                <a:lnTo>
                  <a:pt x="2931" y="3400"/>
                </a:lnTo>
                <a:lnTo>
                  <a:pt x="2933" y="3400"/>
                </a:lnTo>
                <a:lnTo>
                  <a:pt x="2933" y="3398"/>
                </a:lnTo>
                <a:lnTo>
                  <a:pt x="2934" y="3398"/>
                </a:lnTo>
                <a:lnTo>
                  <a:pt x="2934" y="3396"/>
                </a:lnTo>
                <a:lnTo>
                  <a:pt x="2934" y="3394"/>
                </a:lnTo>
                <a:lnTo>
                  <a:pt x="2936" y="3392"/>
                </a:lnTo>
                <a:lnTo>
                  <a:pt x="2936" y="3390"/>
                </a:lnTo>
                <a:lnTo>
                  <a:pt x="2938" y="3390"/>
                </a:lnTo>
                <a:lnTo>
                  <a:pt x="2938" y="3388"/>
                </a:lnTo>
                <a:lnTo>
                  <a:pt x="2938" y="3386"/>
                </a:lnTo>
                <a:lnTo>
                  <a:pt x="2940" y="3386"/>
                </a:lnTo>
                <a:lnTo>
                  <a:pt x="2940" y="3384"/>
                </a:lnTo>
                <a:lnTo>
                  <a:pt x="2940" y="3382"/>
                </a:lnTo>
                <a:lnTo>
                  <a:pt x="2940" y="3381"/>
                </a:lnTo>
                <a:lnTo>
                  <a:pt x="2940" y="3379"/>
                </a:lnTo>
                <a:lnTo>
                  <a:pt x="2940" y="3377"/>
                </a:lnTo>
                <a:lnTo>
                  <a:pt x="2942" y="3375"/>
                </a:lnTo>
                <a:lnTo>
                  <a:pt x="2942" y="3373"/>
                </a:lnTo>
                <a:lnTo>
                  <a:pt x="2942" y="3371"/>
                </a:lnTo>
                <a:lnTo>
                  <a:pt x="2944" y="3369"/>
                </a:lnTo>
                <a:lnTo>
                  <a:pt x="2944" y="3367"/>
                </a:lnTo>
                <a:lnTo>
                  <a:pt x="2946" y="3367"/>
                </a:lnTo>
                <a:lnTo>
                  <a:pt x="2946" y="3365"/>
                </a:lnTo>
                <a:lnTo>
                  <a:pt x="2946" y="3363"/>
                </a:lnTo>
                <a:lnTo>
                  <a:pt x="2948" y="3361"/>
                </a:lnTo>
                <a:lnTo>
                  <a:pt x="2950" y="3359"/>
                </a:lnTo>
                <a:lnTo>
                  <a:pt x="2950" y="3357"/>
                </a:lnTo>
                <a:lnTo>
                  <a:pt x="2952" y="3356"/>
                </a:lnTo>
                <a:lnTo>
                  <a:pt x="2952" y="3354"/>
                </a:lnTo>
                <a:lnTo>
                  <a:pt x="2954" y="3352"/>
                </a:lnTo>
                <a:lnTo>
                  <a:pt x="2954" y="3350"/>
                </a:lnTo>
                <a:lnTo>
                  <a:pt x="2954" y="3348"/>
                </a:lnTo>
                <a:lnTo>
                  <a:pt x="2956" y="3346"/>
                </a:lnTo>
                <a:lnTo>
                  <a:pt x="2956" y="3344"/>
                </a:lnTo>
                <a:lnTo>
                  <a:pt x="2958" y="3344"/>
                </a:lnTo>
                <a:lnTo>
                  <a:pt x="2958" y="3342"/>
                </a:lnTo>
                <a:lnTo>
                  <a:pt x="2959" y="3340"/>
                </a:lnTo>
                <a:lnTo>
                  <a:pt x="2959" y="3338"/>
                </a:lnTo>
                <a:lnTo>
                  <a:pt x="2961" y="3338"/>
                </a:lnTo>
                <a:lnTo>
                  <a:pt x="2961" y="3336"/>
                </a:lnTo>
                <a:lnTo>
                  <a:pt x="2961" y="3334"/>
                </a:lnTo>
                <a:lnTo>
                  <a:pt x="2963" y="3333"/>
                </a:lnTo>
                <a:lnTo>
                  <a:pt x="2961" y="3333"/>
                </a:lnTo>
                <a:lnTo>
                  <a:pt x="2961" y="3331"/>
                </a:lnTo>
                <a:lnTo>
                  <a:pt x="2963" y="3329"/>
                </a:lnTo>
                <a:lnTo>
                  <a:pt x="2963" y="3327"/>
                </a:lnTo>
                <a:lnTo>
                  <a:pt x="2965" y="3327"/>
                </a:lnTo>
                <a:lnTo>
                  <a:pt x="2965" y="3325"/>
                </a:lnTo>
                <a:lnTo>
                  <a:pt x="2967" y="3325"/>
                </a:lnTo>
                <a:lnTo>
                  <a:pt x="2967" y="3323"/>
                </a:lnTo>
                <a:lnTo>
                  <a:pt x="2965" y="3323"/>
                </a:lnTo>
                <a:lnTo>
                  <a:pt x="2965" y="3321"/>
                </a:lnTo>
                <a:lnTo>
                  <a:pt x="2965" y="3319"/>
                </a:lnTo>
                <a:lnTo>
                  <a:pt x="2967" y="3319"/>
                </a:lnTo>
                <a:lnTo>
                  <a:pt x="2967" y="3321"/>
                </a:lnTo>
                <a:lnTo>
                  <a:pt x="2969" y="3321"/>
                </a:lnTo>
                <a:lnTo>
                  <a:pt x="2969" y="3319"/>
                </a:lnTo>
                <a:lnTo>
                  <a:pt x="2971" y="3319"/>
                </a:lnTo>
                <a:lnTo>
                  <a:pt x="2969" y="3319"/>
                </a:lnTo>
                <a:lnTo>
                  <a:pt x="2967" y="3319"/>
                </a:lnTo>
                <a:lnTo>
                  <a:pt x="2967" y="3317"/>
                </a:lnTo>
                <a:lnTo>
                  <a:pt x="2969" y="3317"/>
                </a:lnTo>
                <a:lnTo>
                  <a:pt x="2969" y="3315"/>
                </a:lnTo>
                <a:lnTo>
                  <a:pt x="2969" y="3313"/>
                </a:lnTo>
                <a:lnTo>
                  <a:pt x="2969" y="3311"/>
                </a:lnTo>
                <a:lnTo>
                  <a:pt x="2971" y="3311"/>
                </a:lnTo>
                <a:lnTo>
                  <a:pt x="2971" y="3309"/>
                </a:lnTo>
                <a:lnTo>
                  <a:pt x="2969" y="3309"/>
                </a:lnTo>
                <a:lnTo>
                  <a:pt x="2967" y="3309"/>
                </a:lnTo>
                <a:lnTo>
                  <a:pt x="2969" y="3309"/>
                </a:lnTo>
                <a:lnTo>
                  <a:pt x="2969" y="3308"/>
                </a:lnTo>
                <a:lnTo>
                  <a:pt x="2969" y="3306"/>
                </a:lnTo>
                <a:lnTo>
                  <a:pt x="2971" y="3306"/>
                </a:lnTo>
                <a:lnTo>
                  <a:pt x="2969" y="3308"/>
                </a:lnTo>
                <a:lnTo>
                  <a:pt x="2971" y="3308"/>
                </a:lnTo>
                <a:lnTo>
                  <a:pt x="2973" y="3308"/>
                </a:lnTo>
                <a:lnTo>
                  <a:pt x="2975" y="3308"/>
                </a:lnTo>
                <a:lnTo>
                  <a:pt x="2977" y="3309"/>
                </a:lnTo>
                <a:lnTo>
                  <a:pt x="2977" y="3311"/>
                </a:lnTo>
                <a:lnTo>
                  <a:pt x="2977" y="3313"/>
                </a:lnTo>
                <a:lnTo>
                  <a:pt x="2981" y="3315"/>
                </a:lnTo>
                <a:lnTo>
                  <a:pt x="2979" y="3317"/>
                </a:lnTo>
                <a:lnTo>
                  <a:pt x="2979" y="3319"/>
                </a:lnTo>
                <a:lnTo>
                  <a:pt x="2977" y="3321"/>
                </a:lnTo>
                <a:lnTo>
                  <a:pt x="2977" y="3323"/>
                </a:lnTo>
                <a:lnTo>
                  <a:pt x="2975" y="3325"/>
                </a:lnTo>
                <a:lnTo>
                  <a:pt x="2975" y="3327"/>
                </a:lnTo>
                <a:lnTo>
                  <a:pt x="2973" y="3333"/>
                </a:lnTo>
                <a:lnTo>
                  <a:pt x="2971" y="3333"/>
                </a:lnTo>
                <a:lnTo>
                  <a:pt x="2971" y="3334"/>
                </a:lnTo>
                <a:lnTo>
                  <a:pt x="2969" y="3336"/>
                </a:lnTo>
                <a:lnTo>
                  <a:pt x="2969" y="3338"/>
                </a:lnTo>
                <a:lnTo>
                  <a:pt x="2969" y="3340"/>
                </a:lnTo>
                <a:lnTo>
                  <a:pt x="2967" y="3342"/>
                </a:lnTo>
                <a:lnTo>
                  <a:pt x="2967" y="3344"/>
                </a:lnTo>
                <a:lnTo>
                  <a:pt x="2965" y="3344"/>
                </a:lnTo>
                <a:lnTo>
                  <a:pt x="2965" y="3346"/>
                </a:lnTo>
                <a:lnTo>
                  <a:pt x="2965" y="3348"/>
                </a:lnTo>
                <a:lnTo>
                  <a:pt x="2963" y="3350"/>
                </a:lnTo>
                <a:lnTo>
                  <a:pt x="2963" y="3352"/>
                </a:lnTo>
                <a:lnTo>
                  <a:pt x="2961" y="3354"/>
                </a:lnTo>
                <a:lnTo>
                  <a:pt x="2961" y="3356"/>
                </a:lnTo>
                <a:lnTo>
                  <a:pt x="2959" y="3357"/>
                </a:lnTo>
                <a:lnTo>
                  <a:pt x="2958" y="3365"/>
                </a:lnTo>
                <a:lnTo>
                  <a:pt x="2954" y="3373"/>
                </a:lnTo>
                <a:lnTo>
                  <a:pt x="2954" y="3375"/>
                </a:lnTo>
                <a:lnTo>
                  <a:pt x="2952" y="3379"/>
                </a:lnTo>
                <a:lnTo>
                  <a:pt x="2948" y="3388"/>
                </a:lnTo>
                <a:lnTo>
                  <a:pt x="2948" y="3390"/>
                </a:lnTo>
                <a:lnTo>
                  <a:pt x="2946" y="3394"/>
                </a:lnTo>
                <a:lnTo>
                  <a:pt x="2944" y="3400"/>
                </a:lnTo>
                <a:lnTo>
                  <a:pt x="2944" y="3402"/>
                </a:lnTo>
                <a:lnTo>
                  <a:pt x="2940" y="3409"/>
                </a:lnTo>
                <a:lnTo>
                  <a:pt x="2940" y="3413"/>
                </a:lnTo>
                <a:lnTo>
                  <a:pt x="2938" y="3417"/>
                </a:lnTo>
                <a:lnTo>
                  <a:pt x="2938" y="3423"/>
                </a:lnTo>
                <a:lnTo>
                  <a:pt x="2936" y="3425"/>
                </a:lnTo>
                <a:lnTo>
                  <a:pt x="2936" y="3427"/>
                </a:lnTo>
                <a:lnTo>
                  <a:pt x="2934" y="3430"/>
                </a:lnTo>
                <a:lnTo>
                  <a:pt x="2934" y="3434"/>
                </a:lnTo>
                <a:lnTo>
                  <a:pt x="2934" y="3438"/>
                </a:lnTo>
                <a:lnTo>
                  <a:pt x="2933" y="3444"/>
                </a:lnTo>
                <a:lnTo>
                  <a:pt x="2931" y="3450"/>
                </a:lnTo>
                <a:lnTo>
                  <a:pt x="2931" y="3452"/>
                </a:lnTo>
                <a:lnTo>
                  <a:pt x="2929" y="3457"/>
                </a:lnTo>
                <a:lnTo>
                  <a:pt x="2929" y="3461"/>
                </a:lnTo>
                <a:lnTo>
                  <a:pt x="2929" y="3463"/>
                </a:lnTo>
                <a:lnTo>
                  <a:pt x="2929" y="3469"/>
                </a:lnTo>
                <a:lnTo>
                  <a:pt x="2927" y="3477"/>
                </a:lnTo>
                <a:lnTo>
                  <a:pt x="2927" y="3480"/>
                </a:lnTo>
                <a:lnTo>
                  <a:pt x="2927" y="3484"/>
                </a:lnTo>
                <a:lnTo>
                  <a:pt x="2927" y="3488"/>
                </a:lnTo>
                <a:lnTo>
                  <a:pt x="2925" y="3490"/>
                </a:lnTo>
                <a:lnTo>
                  <a:pt x="2925" y="3492"/>
                </a:lnTo>
                <a:lnTo>
                  <a:pt x="2925" y="3496"/>
                </a:lnTo>
                <a:lnTo>
                  <a:pt x="2925" y="3500"/>
                </a:lnTo>
                <a:lnTo>
                  <a:pt x="2925" y="3501"/>
                </a:lnTo>
                <a:lnTo>
                  <a:pt x="2925" y="3507"/>
                </a:lnTo>
                <a:lnTo>
                  <a:pt x="2925" y="3515"/>
                </a:lnTo>
                <a:lnTo>
                  <a:pt x="2925" y="3521"/>
                </a:lnTo>
                <a:lnTo>
                  <a:pt x="2925" y="3532"/>
                </a:lnTo>
                <a:lnTo>
                  <a:pt x="2925" y="3534"/>
                </a:lnTo>
                <a:lnTo>
                  <a:pt x="2925" y="3538"/>
                </a:lnTo>
                <a:lnTo>
                  <a:pt x="2925" y="3542"/>
                </a:lnTo>
                <a:lnTo>
                  <a:pt x="2925" y="3544"/>
                </a:lnTo>
                <a:lnTo>
                  <a:pt x="2925" y="3546"/>
                </a:lnTo>
                <a:lnTo>
                  <a:pt x="2925" y="3548"/>
                </a:lnTo>
                <a:lnTo>
                  <a:pt x="2925" y="3549"/>
                </a:lnTo>
                <a:lnTo>
                  <a:pt x="2927" y="3551"/>
                </a:lnTo>
                <a:lnTo>
                  <a:pt x="2925" y="3551"/>
                </a:lnTo>
                <a:lnTo>
                  <a:pt x="2927" y="3553"/>
                </a:lnTo>
                <a:lnTo>
                  <a:pt x="2927" y="3555"/>
                </a:lnTo>
                <a:lnTo>
                  <a:pt x="2927" y="3557"/>
                </a:lnTo>
                <a:lnTo>
                  <a:pt x="2927" y="3559"/>
                </a:lnTo>
                <a:lnTo>
                  <a:pt x="2927" y="3561"/>
                </a:lnTo>
                <a:lnTo>
                  <a:pt x="2927" y="3565"/>
                </a:lnTo>
                <a:lnTo>
                  <a:pt x="2927" y="3567"/>
                </a:lnTo>
                <a:lnTo>
                  <a:pt x="2927" y="3569"/>
                </a:lnTo>
                <a:close/>
                <a:moveTo>
                  <a:pt x="2979" y="3306"/>
                </a:moveTo>
                <a:lnTo>
                  <a:pt x="2977" y="3306"/>
                </a:lnTo>
                <a:lnTo>
                  <a:pt x="2977" y="3304"/>
                </a:lnTo>
                <a:lnTo>
                  <a:pt x="2979" y="3304"/>
                </a:lnTo>
                <a:lnTo>
                  <a:pt x="2979" y="3306"/>
                </a:lnTo>
                <a:close/>
                <a:moveTo>
                  <a:pt x="2973" y="3300"/>
                </a:moveTo>
                <a:lnTo>
                  <a:pt x="2971" y="3300"/>
                </a:lnTo>
                <a:lnTo>
                  <a:pt x="2971" y="3298"/>
                </a:lnTo>
                <a:lnTo>
                  <a:pt x="2973" y="3298"/>
                </a:lnTo>
                <a:lnTo>
                  <a:pt x="2973" y="3300"/>
                </a:lnTo>
                <a:close/>
                <a:moveTo>
                  <a:pt x="2967" y="3292"/>
                </a:moveTo>
                <a:lnTo>
                  <a:pt x="2967" y="3294"/>
                </a:lnTo>
                <a:lnTo>
                  <a:pt x="2967" y="3292"/>
                </a:lnTo>
                <a:lnTo>
                  <a:pt x="2967" y="3290"/>
                </a:lnTo>
                <a:lnTo>
                  <a:pt x="2969" y="3290"/>
                </a:lnTo>
                <a:lnTo>
                  <a:pt x="2969" y="3292"/>
                </a:lnTo>
                <a:lnTo>
                  <a:pt x="2967" y="3292"/>
                </a:lnTo>
                <a:close/>
                <a:moveTo>
                  <a:pt x="2973" y="3294"/>
                </a:moveTo>
                <a:lnTo>
                  <a:pt x="2973" y="3296"/>
                </a:lnTo>
                <a:lnTo>
                  <a:pt x="2973" y="3292"/>
                </a:lnTo>
                <a:lnTo>
                  <a:pt x="2973" y="3290"/>
                </a:lnTo>
                <a:lnTo>
                  <a:pt x="2975" y="3288"/>
                </a:lnTo>
                <a:lnTo>
                  <a:pt x="2975" y="3290"/>
                </a:lnTo>
                <a:lnTo>
                  <a:pt x="2973" y="3294"/>
                </a:lnTo>
                <a:close/>
                <a:moveTo>
                  <a:pt x="2940" y="3277"/>
                </a:moveTo>
                <a:lnTo>
                  <a:pt x="2942" y="3277"/>
                </a:lnTo>
                <a:lnTo>
                  <a:pt x="2942" y="3279"/>
                </a:lnTo>
                <a:lnTo>
                  <a:pt x="2944" y="3279"/>
                </a:lnTo>
                <a:lnTo>
                  <a:pt x="2944" y="3281"/>
                </a:lnTo>
                <a:lnTo>
                  <a:pt x="2942" y="3281"/>
                </a:lnTo>
                <a:lnTo>
                  <a:pt x="2940" y="3281"/>
                </a:lnTo>
                <a:lnTo>
                  <a:pt x="2940" y="3279"/>
                </a:lnTo>
                <a:lnTo>
                  <a:pt x="2940" y="3277"/>
                </a:lnTo>
                <a:close/>
                <a:moveTo>
                  <a:pt x="2992" y="3275"/>
                </a:moveTo>
                <a:lnTo>
                  <a:pt x="2990" y="3275"/>
                </a:lnTo>
                <a:lnTo>
                  <a:pt x="2992" y="3273"/>
                </a:lnTo>
                <a:lnTo>
                  <a:pt x="2992" y="3271"/>
                </a:lnTo>
                <a:lnTo>
                  <a:pt x="2994" y="3271"/>
                </a:lnTo>
                <a:lnTo>
                  <a:pt x="2994" y="3273"/>
                </a:lnTo>
                <a:lnTo>
                  <a:pt x="2992" y="3273"/>
                </a:lnTo>
                <a:lnTo>
                  <a:pt x="2992" y="3275"/>
                </a:lnTo>
                <a:close/>
                <a:moveTo>
                  <a:pt x="2996" y="3265"/>
                </a:moveTo>
                <a:lnTo>
                  <a:pt x="2998" y="3265"/>
                </a:lnTo>
                <a:lnTo>
                  <a:pt x="2998" y="3267"/>
                </a:lnTo>
                <a:lnTo>
                  <a:pt x="2998" y="3265"/>
                </a:lnTo>
                <a:lnTo>
                  <a:pt x="2996" y="3265"/>
                </a:lnTo>
                <a:close/>
                <a:moveTo>
                  <a:pt x="2998" y="3263"/>
                </a:moveTo>
                <a:lnTo>
                  <a:pt x="2998" y="3262"/>
                </a:lnTo>
                <a:lnTo>
                  <a:pt x="2998" y="3263"/>
                </a:lnTo>
                <a:close/>
                <a:moveTo>
                  <a:pt x="2990" y="3263"/>
                </a:moveTo>
                <a:lnTo>
                  <a:pt x="2990" y="3265"/>
                </a:lnTo>
                <a:lnTo>
                  <a:pt x="2988" y="3263"/>
                </a:lnTo>
                <a:lnTo>
                  <a:pt x="2990" y="3263"/>
                </a:lnTo>
                <a:lnTo>
                  <a:pt x="2988" y="3263"/>
                </a:lnTo>
                <a:lnTo>
                  <a:pt x="2990" y="3262"/>
                </a:lnTo>
                <a:lnTo>
                  <a:pt x="2992" y="3260"/>
                </a:lnTo>
                <a:lnTo>
                  <a:pt x="2992" y="3262"/>
                </a:lnTo>
                <a:lnTo>
                  <a:pt x="2992" y="3263"/>
                </a:lnTo>
                <a:lnTo>
                  <a:pt x="2990" y="3263"/>
                </a:lnTo>
                <a:close/>
                <a:moveTo>
                  <a:pt x="3009" y="3248"/>
                </a:moveTo>
                <a:lnTo>
                  <a:pt x="3007" y="3248"/>
                </a:lnTo>
                <a:lnTo>
                  <a:pt x="3009" y="3246"/>
                </a:lnTo>
                <a:lnTo>
                  <a:pt x="3009" y="3248"/>
                </a:lnTo>
                <a:close/>
                <a:moveTo>
                  <a:pt x="2977" y="3244"/>
                </a:moveTo>
                <a:lnTo>
                  <a:pt x="2975" y="3244"/>
                </a:lnTo>
                <a:lnTo>
                  <a:pt x="2977" y="3242"/>
                </a:lnTo>
                <a:lnTo>
                  <a:pt x="2977" y="3244"/>
                </a:lnTo>
                <a:close/>
                <a:moveTo>
                  <a:pt x="2988" y="3240"/>
                </a:moveTo>
                <a:lnTo>
                  <a:pt x="2988" y="3242"/>
                </a:lnTo>
                <a:lnTo>
                  <a:pt x="2986" y="3242"/>
                </a:lnTo>
                <a:lnTo>
                  <a:pt x="2986" y="3244"/>
                </a:lnTo>
                <a:lnTo>
                  <a:pt x="2984" y="3244"/>
                </a:lnTo>
                <a:lnTo>
                  <a:pt x="2982" y="3244"/>
                </a:lnTo>
                <a:lnTo>
                  <a:pt x="2982" y="3242"/>
                </a:lnTo>
                <a:lnTo>
                  <a:pt x="2981" y="3242"/>
                </a:lnTo>
                <a:lnTo>
                  <a:pt x="2982" y="3242"/>
                </a:lnTo>
                <a:lnTo>
                  <a:pt x="2984" y="3242"/>
                </a:lnTo>
                <a:lnTo>
                  <a:pt x="2986" y="3242"/>
                </a:lnTo>
                <a:lnTo>
                  <a:pt x="2988" y="3240"/>
                </a:lnTo>
                <a:close/>
                <a:moveTo>
                  <a:pt x="2996" y="3240"/>
                </a:moveTo>
                <a:lnTo>
                  <a:pt x="2996" y="3242"/>
                </a:lnTo>
                <a:lnTo>
                  <a:pt x="2994" y="3242"/>
                </a:lnTo>
                <a:lnTo>
                  <a:pt x="2992" y="3240"/>
                </a:lnTo>
                <a:lnTo>
                  <a:pt x="2994" y="3240"/>
                </a:lnTo>
                <a:lnTo>
                  <a:pt x="2996" y="3240"/>
                </a:lnTo>
                <a:close/>
                <a:moveTo>
                  <a:pt x="2996" y="3240"/>
                </a:moveTo>
                <a:lnTo>
                  <a:pt x="2998" y="3240"/>
                </a:lnTo>
                <a:lnTo>
                  <a:pt x="3000" y="3240"/>
                </a:lnTo>
                <a:lnTo>
                  <a:pt x="3000" y="3242"/>
                </a:lnTo>
                <a:lnTo>
                  <a:pt x="2998" y="3242"/>
                </a:lnTo>
                <a:lnTo>
                  <a:pt x="2996" y="3242"/>
                </a:lnTo>
                <a:lnTo>
                  <a:pt x="2996" y="3240"/>
                </a:lnTo>
                <a:close/>
                <a:moveTo>
                  <a:pt x="2992" y="3275"/>
                </a:moveTo>
                <a:lnTo>
                  <a:pt x="2994" y="3275"/>
                </a:lnTo>
                <a:lnTo>
                  <a:pt x="2994" y="3273"/>
                </a:lnTo>
                <a:lnTo>
                  <a:pt x="2996" y="3275"/>
                </a:lnTo>
                <a:lnTo>
                  <a:pt x="2996" y="3273"/>
                </a:lnTo>
                <a:lnTo>
                  <a:pt x="2998" y="3273"/>
                </a:lnTo>
                <a:lnTo>
                  <a:pt x="2998" y="3271"/>
                </a:lnTo>
                <a:lnTo>
                  <a:pt x="2998" y="3269"/>
                </a:lnTo>
                <a:lnTo>
                  <a:pt x="2998" y="3267"/>
                </a:lnTo>
                <a:lnTo>
                  <a:pt x="3000" y="3267"/>
                </a:lnTo>
                <a:lnTo>
                  <a:pt x="3002" y="3267"/>
                </a:lnTo>
                <a:lnTo>
                  <a:pt x="3004" y="3265"/>
                </a:lnTo>
                <a:lnTo>
                  <a:pt x="3004" y="3263"/>
                </a:lnTo>
                <a:lnTo>
                  <a:pt x="3004" y="3262"/>
                </a:lnTo>
                <a:lnTo>
                  <a:pt x="3006" y="3262"/>
                </a:lnTo>
                <a:lnTo>
                  <a:pt x="3006" y="3260"/>
                </a:lnTo>
                <a:lnTo>
                  <a:pt x="3007" y="3260"/>
                </a:lnTo>
                <a:lnTo>
                  <a:pt x="3006" y="3258"/>
                </a:lnTo>
                <a:lnTo>
                  <a:pt x="3007" y="3258"/>
                </a:lnTo>
                <a:lnTo>
                  <a:pt x="3009" y="3256"/>
                </a:lnTo>
                <a:lnTo>
                  <a:pt x="3011" y="3254"/>
                </a:lnTo>
                <a:lnTo>
                  <a:pt x="3009" y="3254"/>
                </a:lnTo>
                <a:lnTo>
                  <a:pt x="3011" y="3252"/>
                </a:lnTo>
                <a:lnTo>
                  <a:pt x="3011" y="3250"/>
                </a:lnTo>
                <a:lnTo>
                  <a:pt x="3013" y="3250"/>
                </a:lnTo>
                <a:lnTo>
                  <a:pt x="3011" y="3248"/>
                </a:lnTo>
                <a:lnTo>
                  <a:pt x="3013" y="3248"/>
                </a:lnTo>
                <a:lnTo>
                  <a:pt x="3011" y="3248"/>
                </a:lnTo>
                <a:lnTo>
                  <a:pt x="3011" y="3246"/>
                </a:lnTo>
                <a:lnTo>
                  <a:pt x="3013" y="3246"/>
                </a:lnTo>
                <a:lnTo>
                  <a:pt x="3013" y="3244"/>
                </a:lnTo>
                <a:lnTo>
                  <a:pt x="3015" y="3244"/>
                </a:lnTo>
                <a:lnTo>
                  <a:pt x="3017" y="3244"/>
                </a:lnTo>
                <a:lnTo>
                  <a:pt x="3019" y="3244"/>
                </a:lnTo>
                <a:lnTo>
                  <a:pt x="3019" y="3242"/>
                </a:lnTo>
                <a:lnTo>
                  <a:pt x="3017" y="3242"/>
                </a:lnTo>
                <a:lnTo>
                  <a:pt x="3019" y="3240"/>
                </a:lnTo>
                <a:lnTo>
                  <a:pt x="3019" y="3238"/>
                </a:lnTo>
                <a:lnTo>
                  <a:pt x="3019" y="3237"/>
                </a:lnTo>
                <a:lnTo>
                  <a:pt x="3017" y="3238"/>
                </a:lnTo>
                <a:lnTo>
                  <a:pt x="3015" y="3238"/>
                </a:lnTo>
                <a:lnTo>
                  <a:pt x="3013" y="3238"/>
                </a:lnTo>
                <a:lnTo>
                  <a:pt x="3011" y="3238"/>
                </a:lnTo>
                <a:lnTo>
                  <a:pt x="3009" y="3238"/>
                </a:lnTo>
                <a:lnTo>
                  <a:pt x="3007" y="3240"/>
                </a:lnTo>
                <a:lnTo>
                  <a:pt x="3006" y="3240"/>
                </a:lnTo>
                <a:lnTo>
                  <a:pt x="3004" y="3240"/>
                </a:lnTo>
                <a:lnTo>
                  <a:pt x="3002" y="3240"/>
                </a:lnTo>
                <a:lnTo>
                  <a:pt x="3002" y="3238"/>
                </a:lnTo>
                <a:lnTo>
                  <a:pt x="3004" y="3238"/>
                </a:lnTo>
                <a:lnTo>
                  <a:pt x="3006" y="3237"/>
                </a:lnTo>
                <a:lnTo>
                  <a:pt x="3007" y="3237"/>
                </a:lnTo>
                <a:lnTo>
                  <a:pt x="3009" y="3237"/>
                </a:lnTo>
                <a:lnTo>
                  <a:pt x="3011" y="3237"/>
                </a:lnTo>
                <a:lnTo>
                  <a:pt x="3013" y="3237"/>
                </a:lnTo>
                <a:lnTo>
                  <a:pt x="3015" y="3235"/>
                </a:lnTo>
                <a:lnTo>
                  <a:pt x="3017" y="3237"/>
                </a:lnTo>
                <a:lnTo>
                  <a:pt x="3017" y="3235"/>
                </a:lnTo>
                <a:lnTo>
                  <a:pt x="3019" y="3235"/>
                </a:lnTo>
                <a:lnTo>
                  <a:pt x="3021" y="3235"/>
                </a:lnTo>
                <a:lnTo>
                  <a:pt x="3023" y="3235"/>
                </a:lnTo>
                <a:lnTo>
                  <a:pt x="3023" y="3233"/>
                </a:lnTo>
                <a:lnTo>
                  <a:pt x="3025" y="3233"/>
                </a:lnTo>
                <a:lnTo>
                  <a:pt x="3023" y="3235"/>
                </a:lnTo>
                <a:lnTo>
                  <a:pt x="3025" y="3235"/>
                </a:lnTo>
                <a:lnTo>
                  <a:pt x="3025" y="3233"/>
                </a:lnTo>
                <a:lnTo>
                  <a:pt x="3027" y="3233"/>
                </a:lnTo>
                <a:lnTo>
                  <a:pt x="3027" y="3235"/>
                </a:lnTo>
                <a:lnTo>
                  <a:pt x="3029" y="3235"/>
                </a:lnTo>
                <a:lnTo>
                  <a:pt x="3030" y="3235"/>
                </a:lnTo>
                <a:lnTo>
                  <a:pt x="3029" y="3237"/>
                </a:lnTo>
                <a:lnTo>
                  <a:pt x="3029" y="3238"/>
                </a:lnTo>
                <a:lnTo>
                  <a:pt x="3027" y="3238"/>
                </a:lnTo>
                <a:lnTo>
                  <a:pt x="3025" y="3240"/>
                </a:lnTo>
                <a:lnTo>
                  <a:pt x="3025" y="3242"/>
                </a:lnTo>
                <a:lnTo>
                  <a:pt x="3023" y="3242"/>
                </a:lnTo>
                <a:lnTo>
                  <a:pt x="3023" y="3244"/>
                </a:lnTo>
                <a:lnTo>
                  <a:pt x="3021" y="3244"/>
                </a:lnTo>
                <a:lnTo>
                  <a:pt x="3021" y="3246"/>
                </a:lnTo>
                <a:lnTo>
                  <a:pt x="3019" y="3248"/>
                </a:lnTo>
                <a:lnTo>
                  <a:pt x="3019" y="3250"/>
                </a:lnTo>
                <a:lnTo>
                  <a:pt x="3017" y="3250"/>
                </a:lnTo>
                <a:lnTo>
                  <a:pt x="3017" y="3252"/>
                </a:lnTo>
                <a:lnTo>
                  <a:pt x="3015" y="3252"/>
                </a:lnTo>
                <a:lnTo>
                  <a:pt x="3015" y="3254"/>
                </a:lnTo>
                <a:lnTo>
                  <a:pt x="3013" y="3256"/>
                </a:lnTo>
                <a:lnTo>
                  <a:pt x="3013" y="3258"/>
                </a:lnTo>
                <a:lnTo>
                  <a:pt x="3011" y="3258"/>
                </a:lnTo>
                <a:lnTo>
                  <a:pt x="3011" y="3260"/>
                </a:lnTo>
                <a:lnTo>
                  <a:pt x="3009" y="3262"/>
                </a:lnTo>
                <a:lnTo>
                  <a:pt x="3009" y="3263"/>
                </a:lnTo>
                <a:lnTo>
                  <a:pt x="3007" y="3263"/>
                </a:lnTo>
                <a:lnTo>
                  <a:pt x="3007" y="3265"/>
                </a:lnTo>
                <a:lnTo>
                  <a:pt x="3006" y="3267"/>
                </a:lnTo>
                <a:lnTo>
                  <a:pt x="3006" y="3269"/>
                </a:lnTo>
                <a:lnTo>
                  <a:pt x="3004" y="3271"/>
                </a:lnTo>
                <a:lnTo>
                  <a:pt x="3002" y="3273"/>
                </a:lnTo>
                <a:lnTo>
                  <a:pt x="3000" y="3277"/>
                </a:lnTo>
                <a:lnTo>
                  <a:pt x="3000" y="3279"/>
                </a:lnTo>
                <a:lnTo>
                  <a:pt x="2998" y="3279"/>
                </a:lnTo>
                <a:lnTo>
                  <a:pt x="2996" y="3285"/>
                </a:lnTo>
                <a:lnTo>
                  <a:pt x="2994" y="3288"/>
                </a:lnTo>
                <a:lnTo>
                  <a:pt x="2994" y="3290"/>
                </a:lnTo>
                <a:lnTo>
                  <a:pt x="2992" y="3292"/>
                </a:lnTo>
                <a:lnTo>
                  <a:pt x="2988" y="3298"/>
                </a:lnTo>
                <a:lnTo>
                  <a:pt x="2986" y="3304"/>
                </a:lnTo>
                <a:lnTo>
                  <a:pt x="2984" y="3304"/>
                </a:lnTo>
                <a:lnTo>
                  <a:pt x="2984" y="3308"/>
                </a:lnTo>
                <a:lnTo>
                  <a:pt x="2982" y="3309"/>
                </a:lnTo>
                <a:lnTo>
                  <a:pt x="2982" y="3311"/>
                </a:lnTo>
                <a:lnTo>
                  <a:pt x="2981" y="3311"/>
                </a:lnTo>
                <a:lnTo>
                  <a:pt x="2981" y="3313"/>
                </a:lnTo>
                <a:lnTo>
                  <a:pt x="2979" y="3313"/>
                </a:lnTo>
                <a:lnTo>
                  <a:pt x="2979" y="3311"/>
                </a:lnTo>
                <a:lnTo>
                  <a:pt x="2979" y="3313"/>
                </a:lnTo>
                <a:lnTo>
                  <a:pt x="2977" y="3311"/>
                </a:lnTo>
                <a:lnTo>
                  <a:pt x="2979" y="3309"/>
                </a:lnTo>
                <a:lnTo>
                  <a:pt x="2979" y="3308"/>
                </a:lnTo>
                <a:lnTo>
                  <a:pt x="2981" y="3308"/>
                </a:lnTo>
                <a:lnTo>
                  <a:pt x="2981" y="3306"/>
                </a:lnTo>
                <a:lnTo>
                  <a:pt x="2981" y="3304"/>
                </a:lnTo>
                <a:lnTo>
                  <a:pt x="2982" y="3302"/>
                </a:lnTo>
                <a:lnTo>
                  <a:pt x="2981" y="3302"/>
                </a:lnTo>
                <a:lnTo>
                  <a:pt x="2981" y="3300"/>
                </a:lnTo>
                <a:lnTo>
                  <a:pt x="2982" y="3300"/>
                </a:lnTo>
                <a:lnTo>
                  <a:pt x="2982" y="3298"/>
                </a:lnTo>
                <a:lnTo>
                  <a:pt x="2982" y="3296"/>
                </a:lnTo>
                <a:lnTo>
                  <a:pt x="2982" y="3294"/>
                </a:lnTo>
                <a:lnTo>
                  <a:pt x="2982" y="3292"/>
                </a:lnTo>
                <a:lnTo>
                  <a:pt x="2982" y="3290"/>
                </a:lnTo>
                <a:lnTo>
                  <a:pt x="2984" y="3286"/>
                </a:lnTo>
                <a:lnTo>
                  <a:pt x="2986" y="3285"/>
                </a:lnTo>
                <a:lnTo>
                  <a:pt x="2988" y="3281"/>
                </a:lnTo>
                <a:lnTo>
                  <a:pt x="2988" y="3279"/>
                </a:lnTo>
                <a:lnTo>
                  <a:pt x="2990" y="3279"/>
                </a:lnTo>
                <a:lnTo>
                  <a:pt x="2990" y="3277"/>
                </a:lnTo>
                <a:lnTo>
                  <a:pt x="2992" y="3275"/>
                </a:lnTo>
                <a:close/>
                <a:moveTo>
                  <a:pt x="3015" y="3235"/>
                </a:moveTo>
                <a:lnTo>
                  <a:pt x="3013" y="3235"/>
                </a:lnTo>
                <a:lnTo>
                  <a:pt x="3011" y="3235"/>
                </a:lnTo>
                <a:lnTo>
                  <a:pt x="3013" y="3233"/>
                </a:lnTo>
                <a:lnTo>
                  <a:pt x="3015" y="3233"/>
                </a:lnTo>
                <a:lnTo>
                  <a:pt x="3015" y="3231"/>
                </a:lnTo>
                <a:lnTo>
                  <a:pt x="3017" y="3233"/>
                </a:lnTo>
                <a:lnTo>
                  <a:pt x="3015" y="3233"/>
                </a:lnTo>
                <a:lnTo>
                  <a:pt x="3015" y="3235"/>
                </a:lnTo>
                <a:close/>
                <a:moveTo>
                  <a:pt x="3029" y="3223"/>
                </a:moveTo>
                <a:lnTo>
                  <a:pt x="3027" y="3223"/>
                </a:lnTo>
                <a:lnTo>
                  <a:pt x="3027" y="3225"/>
                </a:lnTo>
                <a:lnTo>
                  <a:pt x="3027" y="3227"/>
                </a:lnTo>
                <a:lnTo>
                  <a:pt x="3025" y="3229"/>
                </a:lnTo>
                <a:lnTo>
                  <a:pt x="3025" y="3231"/>
                </a:lnTo>
                <a:lnTo>
                  <a:pt x="3025" y="3233"/>
                </a:lnTo>
                <a:lnTo>
                  <a:pt x="3023" y="3233"/>
                </a:lnTo>
                <a:lnTo>
                  <a:pt x="3021" y="3233"/>
                </a:lnTo>
                <a:lnTo>
                  <a:pt x="3019" y="3233"/>
                </a:lnTo>
                <a:lnTo>
                  <a:pt x="3019" y="3231"/>
                </a:lnTo>
                <a:lnTo>
                  <a:pt x="3017" y="3229"/>
                </a:lnTo>
                <a:lnTo>
                  <a:pt x="3019" y="3229"/>
                </a:lnTo>
                <a:lnTo>
                  <a:pt x="3019" y="3227"/>
                </a:lnTo>
                <a:lnTo>
                  <a:pt x="3019" y="3225"/>
                </a:lnTo>
                <a:lnTo>
                  <a:pt x="3019" y="3227"/>
                </a:lnTo>
                <a:lnTo>
                  <a:pt x="3021" y="3227"/>
                </a:lnTo>
                <a:lnTo>
                  <a:pt x="3023" y="3229"/>
                </a:lnTo>
                <a:lnTo>
                  <a:pt x="3023" y="3227"/>
                </a:lnTo>
                <a:lnTo>
                  <a:pt x="3025" y="3227"/>
                </a:lnTo>
                <a:lnTo>
                  <a:pt x="3023" y="3225"/>
                </a:lnTo>
                <a:lnTo>
                  <a:pt x="3025" y="3225"/>
                </a:lnTo>
                <a:lnTo>
                  <a:pt x="3025" y="3223"/>
                </a:lnTo>
                <a:lnTo>
                  <a:pt x="3027" y="3223"/>
                </a:lnTo>
                <a:lnTo>
                  <a:pt x="3027" y="3221"/>
                </a:lnTo>
                <a:lnTo>
                  <a:pt x="3027" y="3219"/>
                </a:lnTo>
                <a:lnTo>
                  <a:pt x="3029" y="3219"/>
                </a:lnTo>
                <a:lnTo>
                  <a:pt x="3029" y="3221"/>
                </a:lnTo>
                <a:lnTo>
                  <a:pt x="3029" y="3223"/>
                </a:lnTo>
                <a:close/>
                <a:moveTo>
                  <a:pt x="3017" y="3225"/>
                </a:moveTo>
                <a:lnTo>
                  <a:pt x="3017" y="3223"/>
                </a:lnTo>
                <a:lnTo>
                  <a:pt x="3015" y="3223"/>
                </a:lnTo>
                <a:lnTo>
                  <a:pt x="3013" y="3221"/>
                </a:lnTo>
                <a:lnTo>
                  <a:pt x="3011" y="3219"/>
                </a:lnTo>
                <a:lnTo>
                  <a:pt x="3013" y="3219"/>
                </a:lnTo>
                <a:lnTo>
                  <a:pt x="3015" y="3221"/>
                </a:lnTo>
                <a:lnTo>
                  <a:pt x="3017" y="3223"/>
                </a:lnTo>
                <a:lnTo>
                  <a:pt x="3019" y="3225"/>
                </a:lnTo>
                <a:lnTo>
                  <a:pt x="3017" y="3225"/>
                </a:lnTo>
                <a:close/>
                <a:moveTo>
                  <a:pt x="3007" y="3217"/>
                </a:moveTo>
                <a:lnTo>
                  <a:pt x="3007" y="3215"/>
                </a:lnTo>
                <a:lnTo>
                  <a:pt x="3009" y="3215"/>
                </a:lnTo>
                <a:lnTo>
                  <a:pt x="3007" y="3217"/>
                </a:lnTo>
                <a:close/>
                <a:moveTo>
                  <a:pt x="3011" y="3214"/>
                </a:moveTo>
                <a:lnTo>
                  <a:pt x="3011" y="3212"/>
                </a:lnTo>
                <a:lnTo>
                  <a:pt x="3013" y="3212"/>
                </a:lnTo>
                <a:lnTo>
                  <a:pt x="3011" y="3214"/>
                </a:lnTo>
                <a:close/>
                <a:moveTo>
                  <a:pt x="3027" y="3212"/>
                </a:moveTo>
                <a:lnTo>
                  <a:pt x="3027" y="3214"/>
                </a:lnTo>
                <a:lnTo>
                  <a:pt x="3025" y="3214"/>
                </a:lnTo>
                <a:lnTo>
                  <a:pt x="3027" y="3212"/>
                </a:lnTo>
                <a:close/>
                <a:moveTo>
                  <a:pt x="3030" y="3200"/>
                </a:moveTo>
                <a:lnTo>
                  <a:pt x="3030" y="3202"/>
                </a:lnTo>
                <a:lnTo>
                  <a:pt x="3030" y="3200"/>
                </a:lnTo>
                <a:lnTo>
                  <a:pt x="3032" y="3198"/>
                </a:lnTo>
                <a:lnTo>
                  <a:pt x="3032" y="3200"/>
                </a:lnTo>
                <a:lnTo>
                  <a:pt x="3030" y="3200"/>
                </a:lnTo>
                <a:close/>
                <a:moveTo>
                  <a:pt x="3036" y="3198"/>
                </a:moveTo>
                <a:lnTo>
                  <a:pt x="3034" y="3198"/>
                </a:lnTo>
                <a:lnTo>
                  <a:pt x="3034" y="3196"/>
                </a:lnTo>
                <a:lnTo>
                  <a:pt x="3036" y="3196"/>
                </a:lnTo>
                <a:lnTo>
                  <a:pt x="3038" y="3196"/>
                </a:lnTo>
                <a:lnTo>
                  <a:pt x="3036" y="3198"/>
                </a:lnTo>
                <a:close/>
                <a:moveTo>
                  <a:pt x="3021" y="3200"/>
                </a:moveTo>
                <a:lnTo>
                  <a:pt x="3019" y="3200"/>
                </a:lnTo>
                <a:lnTo>
                  <a:pt x="3019" y="3198"/>
                </a:lnTo>
                <a:lnTo>
                  <a:pt x="3019" y="3196"/>
                </a:lnTo>
                <a:lnTo>
                  <a:pt x="3021" y="3196"/>
                </a:lnTo>
                <a:lnTo>
                  <a:pt x="3021" y="3194"/>
                </a:lnTo>
                <a:lnTo>
                  <a:pt x="3021" y="3196"/>
                </a:lnTo>
                <a:lnTo>
                  <a:pt x="3021" y="3198"/>
                </a:lnTo>
                <a:lnTo>
                  <a:pt x="3021" y="3200"/>
                </a:lnTo>
                <a:close/>
                <a:moveTo>
                  <a:pt x="3023" y="3187"/>
                </a:moveTo>
                <a:lnTo>
                  <a:pt x="3021" y="3187"/>
                </a:lnTo>
                <a:lnTo>
                  <a:pt x="3021" y="3189"/>
                </a:lnTo>
                <a:lnTo>
                  <a:pt x="3019" y="3189"/>
                </a:lnTo>
                <a:lnTo>
                  <a:pt x="3021" y="3187"/>
                </a:lnTo>
                <a:lnTo>
                  <a:pt x="3021" y="3185"/>
                </a:lnTo>
                <a:lnTo>
                  <a:pt x="3023" y="3185"/>
                </a:lnTo>
                <a:lnTo>
                  <a:pt x="3023" y="3187"/>
                </a:lnTo>
                <a:close/>
                <a:moveTo>
                  <a:pt x="3063" y="3167"/>
                </a:moveTo>
                <a:lnTo>
                  <a:pt x="3065" y="3167"/>
                </a:lnTo>
                <a:lnTo>
                  <a:pt x="3065" y="3169"/>
                </a:lnTo>
                <a:lnTo>
                  <a:pt x="3065" y="3167"/>
                </a:lnTo>
                <a:lnTo>
                  <a:pt x="3063" y="3167"/>
                </a:lnTo>
                <a:close/>
                <a:moveTo>
                  <a:pt x="3073" y="3154"/>
                </a:moveTo>
                <a:lnTo>
                  <a:pt x="3071" y="3154"/>
                </a:lnTo>
                <a:lnTo>
                  <a:pt x="3071" y="3152"/>
                </a:lnTo>
                <a:lnTo>
                  <a:pt x="3073" y="3152"/>
                </a:lnTo>
                <a:lnTo>
                  <a:pt x="3073" y="3154"/>
                </a:lnTo>
                <a:close/>
                <a:moveTo>
                  <a:pt x="3077" y="3152"/>
                </a:moveTo>
                <a:lnTo>
                  <a:pt x="3077" y="3154"/>
                </a:lnTo>
                <a:lnTo>
                  <a:pt x="3075" y="3154"/>
                </a:lnTo>
                <a:lnTo>
                  <a:pt x="3073" y="3154"/>
                </a:lnTo>
                <a:lnTo>
                  <a:pt x="3073" y="3152"/>
                </a:lnTo>
                <a:lnTo>
                  <a:pt x="3075" y="3152"/>
                </a:lnTo>
                <a:lnTo>
                  <a:pt x="3077" y="3152"/>
                </a:lnTo>
                <a:close/>
                <a:moveTo>
                  <a:pt x="3084" y="3152"/>
                </a:moveTo>
                <a:lnTo>
                  <a:pt x="3086" y="3154"/>
                </a:lnTo>
                <a:lnTo>
                  <a:pt x="3088" y="3154"/>
                </a:lnTo>
                <a:lnTo>
                  <a:pt x="3090" y="3154"/>
                </a:lnTo>
                <a:lnTo>
                  <a:pt x="3090" y="3156"/>
                </a:lnTo>
                <a:lnTo>
                  <a:pt x="3088" y="3156"/>
                </a:lnTo>
                <a:lnTo>
                  <a:pt x="3088" y="3158"/>
                </a:lnTo>
                <a:lnTo>
                  <a:pt x="3086" y="3158"/>
                </a:lnTo>
                <a:lnTo>
                  <a:pt x="3086" y="3160"/>
                </a:lnTo>
                <a:lnTo>
                  <a:pt x="3084" y="3160"/>
                </a:lnTo>
                <a:lnTo>
                  <a:pt x="3084" y="3162"/>
                </a:lnTo>
                <a:lnTo>
                  <a:pt x="3082" y="3162"/>
                </a:lnTo>
                <a:lnTo>
                  <a:pt x="3082" y="3164"/>
                </a:lnTo>
                <a:lnTo>
                  <a:pt x="3080" y="3164"/>
                </a:lnTo>
                <a:lnTo>
                  <a:pt x="3080" y="3166"/>
                </a:lnTo>
                <a:lnTo>
                  <a:pt x="3078" y="3167"/>
                </a:lnTo>
                <a:lnTo>
                  <a:pt x="3077" y="3169"/>
                </a:lnTo>
                <a:lnTo>
                  <a:pt x="3075" y="3171"/>
                </a:lnTo>
                <a:lnTo>
                  <a:pt x="3073" y="3173"/>
                </a:lnTo>
                <a:lnTo>
                  <a:pt x="3071" y="3173"/>
                </a:lnTo>
                <a:lnTo>
                  <a:pt x="3071" y="3175"/>
                </a:lnTo>
                <a:lnTo>
                  <a:pt x="3069" y="3177"/>
                </a:lnTo>
                <a:lnTo>
                  <a:pt x="3067" y="3179"/>
                </a:lnTo>
                <a:lnTo>
                  <a:pt x="3067" y="3181"/>
                </a:lnTo>
                <a:lnTo>
                  <a:pt x="3065" y="3181"/>
                </a:lnTo>
                <a:lnTo>
                  <a:pt x="3063" y="3183"/>
                </a:lnTo>
                <a:lnTo>
                  <a:pt x="3063" y="3185"/>
                </a:lnTo>
                <a:lnTo>
                  <a:pt x="3061" y="3185"/>
                </a:lnTo>
                <a:lnTo>
                  <a:pt x="3061" y="3187"/>
                </a:lnTo>
                <a:lnTo>
                  <a:pt x="3059" y="3187"/>
                </a:lnTo>
                <a:lnTo>
                  <a:pt x="3059" y="3189"/>
                </a:lnTo>
                <a:lnTo>
                  <a:pt x="3057" y="3190"/>
                </a:lnTo>
                <a:lnTo>
                  <a:pt x="3057" y="3192"/>
                </a:lnTo>
                <a:lnTo>
                  <a:pt x="3055" y="3192"/>
                </a:lnTo>
                <a:lnTo>
                  <a:pt x="3055" y="3194"/>
                </a:lnTo>
                <a:lnTo>
                  <a:pt x="3054" y="3194"/>
                </a:lnTo>
                <a:lnTo>
                  <a:pt x="3054" y="3196"/>
                </a:lnTo>
                <a:lnTo>
                  <a:pt x="3052" y="3196"/>
                </a:lnTo>
                <a:lnTo>
                  <a:pt x="3052" y="3198"/>
                </a:lnTo>
                <a:lnTo>
                  <a:pt x="3050" y="3200"/>
                </a:lnTo>
                <a:lnTo>
                  <a:pt x="3048" y="3202"/>
                </a:lnTo>
                <a:lnTo>
                  <a:pt x="3048" y="3204"/>
                </a:lnTo>
                <a:lnTo>
                  <a:pt x="3046" y="3204"/>
                </a:lnTo>
                <a:lnTo>
                  <a:pt x="3046" y="3206"/>
                </a:lnTo>
                <a:lnTo>
                  <a:pt x="3046" y="3208"/>
                </a:lnTo>
                <a:lnTo>
                  <a:pt x="3044" y="3208"/>
                </a:lnTo>
                <a:lnTo>
                  <a:pt x="3044" y="3210"/>
                </a:lnTo>
                <a:lnTo>
                  <a:pt x="3036" y="3221"/>
                </a:lnTo>
                <a:lnTo>
                  <a:pt x="3030" y="3231"/>
                </a:lnTo>
                <a:lnTo>
                  <a:pt x="3030" y="3233"/>
                </a:lnTo>
                <a:lnTo>
                  <a:pt x="3027" y="3231"/>
                </a:lnTo>
                <a:lnTo>
                  <a:pt x="3029" y="3225"/>
                </a:lnTo>
                <a:lnTo>
                  <a:pt x="3030" y="3221"/>
                </a:lnTo>
                <a:lnTo>
                  <a:pt x="3029" y="3215"/>
                </a:lnTo>
                <a:lnTo>
                  <a:pt x="3030" y="3215"/>
                </a:lnTo>
                <a:lnTo>
                  <a:pt x="3032" y="3215"/>
                </a:lnTo>
                <a:lnTo>
                  <a:pt x="3032" y="3214"/>
                </a:lnTo>
                <a:lnTo>
                  <a:pt x="3032" y="3212"/>
                </a:lnTo>
                <a:lnTo>
                  <a:pt x="3032" y="3210"/>
                </a:lnTo>
                <a:lnTo>
                  <a:pt x="3034" y="3208"/>
                </a:lnTo>
                <a:lnTo>
                  <a:pt x="3036" y="3208"/>
                </a:lnTo>
                <a:lnTo>
                  <a:pt x="3038" y="3208"/>
                </a:lnTo>
                <a:lnTo>
                  <a:pt x="3038" y="3206"/>
                </a:lnTo>
                <a:lnTo>
                  <a:pt x="3040" y="3204"/>
                </a:lnTo>
                <a:lnTo>
                  <a:pt x="3042" y="3202"/>
                </a:lnTo>
                <a:lnTo>
                  <a:pt x="3044" y="3200"/>
                </a:lnTo>
                <a:lnTo>
                  <a:pt x="3044" y="3198"/>
                </a:lnTo>
                <a:lnTo>
                  <a:pt x="3046" y="3198"/>
                </a:lnTo>
                <a:lnTo>
                  <a:pt x="3046" y="3196"/>
                </a:lnTo>
                <a:lnTo>
                  <a:pt x="3046" y="3194"/>
                </a:lnTo>
                <a:lnTo>
                  <a:pt x="3046" y="3196"/>
                </a:lnTo>
                <a:lnTo>
                  <a:pt x="3044" y="3196"/>
                </a:lnTo>
                <a:lnTo>
                  <a:pt x="3042" y="3196"/>
                </a:lnTo>
                <a:lnTo>
                  <a:pt x="3040" y="3196"/>
                </a:lnTo>
                <a:lnTo>
                  <a:pt x="3042" y="3196"/>
                </a:lnTo>
                <a:lnTo>
                  <a:pt x="3044" y="3196"/>
                </a:lnTo>
                <a:lnTo>
                  <a:pt x="3044" y="3194"/>
                </a:lnTo>
                <a:lnTo>
                  <a:pt x="3046" y="3194"/>
                </a:lnTo>
                <a:lnTo>
                  <a:pt x="3046" y="3196"/>
                </a:lnTo>
                <a:lnTo>
                  <a:pt x="3048" y="3194"/>
                </a:lnTo>
                <a:lnTo>
                  <a:pt x="3048" y="3192"/>
                </a:lnTo>
                <a:lnTo>
                  <a:pt x="3050" y="3192"/>
                </a:lnTo>
                <a:lnTo>
                  <a:pt x="3050" y="3190"/>
                </a:lnTo>
                <a:lnTo>
                  <a:pt x="3050" y="3189"/>
                </a:lnTo>
                <a:lnTo>
                  <a:pt x="3052" y="3187"/>
                </a:lnTo>
                <a:lnTo>
                  <a:pt x="3052" y="3185"/>
                </a:lnTo>
                <a:lnTo>
                  <a:pt x="3052" y="3183"/>
                </a:lnTo>
                <a:lnTo>
                  <a:pt x="3054" y="3183"/>
                </a:lnTo>
                <a:lnTo>
                  <a:pt x="3054" y="3181"/>
                </a:lnTo>
                <a:lnTo>
                  <a:pt x="3052" y="3181"/>
                </a:lnTo>
                <a:lnTo>
                  <a:pt x="3050" y="3183"/>
                </a:lnTo>
                <a:lnTo>
                  <a:pt x="3050" y="3181"/>
                </a:lnTo>
                <a:lnTo>
                  <a:pt x="3050" y="3183"/>
                </a:lnTo>
                <a:lnTo>
                  <a:pt x="3050" y="3181"/>
                </a:lnTo>
                <a:lnTo>
                  <a:pt x="3050" y="3179"/>
                </a:lnTo>
                <a:lnTo>
                  <a:pt x="3052" y="3179"/>
                </a:lnTo>
                <a:lnTo>
                  <a:pt x="3052" y="3177"/>
                </a:lnTo>
                <a:lnTo>
                  <a:pt x="3052" y="3175"/>
                </a:lnTo>
                <a:lnTo>
                  <a:pt x="3054" y="3175"/>
                </a:lnTo>
                <a:lnTo>
                  <a:pt x="3054" y="3173"/>
                </a:lnTo>
                <a:lnTo>
                  <a:pt x="3055" y="3173"/>
                </a:lnTo>
                <a:lnTo>
                  <a:pt x="3055" y="3175"/>
                </a:lnTo>
                <a:lnTo>
                  <a:pt x="3057" y="3175"/>
                </a:lnTo>
                <a:lnTo>
                  <a:pt x="3057" y="3173"/>
                </a:lnTo>
                <a:lnTo>
                  <a:pt x="3059" y="3175"/>
                </a:lnTo>
                <a:lnTo>
                  <a:pt x="3061" y="3175"/>
                </a:lnTo>
                <a:lnTo>
                  <a:pt x="3063" y="3175"/>
                </a:lnTo>
                <a:lnTo>
                  <a:pt x="3061" y="3173"/>
                </a:lnTo>
                <a:lnTo>
                  <a:pt x="3061" y="3171"/>
                </a:lnTo>
                <a:lnTo>
                  <a:pt x="3063" y="3171"/>
                </a:lnTo>
                <a:lnTo>
                  <a:pt x="3065" y="3173"/>
                </a:lnTo>
                <a:lnTo>
                  <a:pt x="3065" y="3175"/>
                </a:lnTo>
                <a:lnTo>
                  <a:pt x="3067" y="3175"/>
                </a:lnTo>
                <a:lnTo>
                  <a:pt x="3065" y="3173"/>
                </a:lnTo>
                <a:lnTo>
                  <a:pt x="3067" y="3173"/>
                </a:lnTo>
                <a:lnTo>
                  <a:pt x="3067" y="3171"/>
                </a:lnTo>
                <a:lnTo>
                  <a:pt x="3069" y="3171"/>
                </a:lnTo>
                <a:lnTo>
                  <a:pt x="3069" y="3169"/>
                </a:lnTo>
                <a:lnTo>
                  <a:pt x="3067" y="3169"/>
                </a:lnTo>
                <a:lnTo>
                  <a:pt x="3067" y="3167"/>
                </a:lnTo>
                <a:lnTo>
                  <a:pt x="3067" y="3166"/>
                </a:lnTo>
                <a:lnTo>
                  <a:pt x="3065" y="3166"/>
                </a:lnTo>
                <a:lnTo>
                  <a:pt x="3067" y="3166"/>
                </a:lnTo>
                <a:lnTo>
                  <a:pt x="3069" y="3166"/>
                </a:lnTo>
                <a:lnTo>
                  <a:pt x="3071" y="3166"/>
                </a:lnTo>
                <a:lnTo>
                  <a:pt x="3069" y="3164"/>
                </a:lnTo>
                <a:lnTo>
                  <a:pt x="3071" y="3164"/>
                </a:lnTo>
                <a:lnTo>
                  <a:pt x="3071" y="3166"/>
                </a:lnTo>
                <a:lnTo>
                  <a:pt x="3073" y="3166"/>
                </a:lnTo>
                <a:lnTo>
                  <a:pt x="3075" y="3166"/>
                </a:lnTo>
                <a:lnTo>
                  <a:pt x="3075" y="3164"/>
                </a:lnTo>
                <a:lnTo>
                  <a:pt x="3073" y="3162"/>
                </a:lnTo>
                <a:lnTo>
                  <a:pt x="3073" y="3160"/>
                </a:lnTo>
                <a:lnTo>
                  <a:pt x="3075" y="3158"/>
                </a:lnTo>
                <a:lnTo>
                  <a:pt x="3077" y="3158"/>
                </a:lnTo>
                <a:lnTo>
                  <a:pt x="3075" y="3158"/>
                </a:lnTo>
                <a:lnTo>
                  <a:pt x="3073" y="3158"/>
                </a:lnTo>
                <a:lnTo>
                  <a:pt x="3075" y="3156"/>
                </a:lnTo>
                <a:lnTo>
                  <a:pt x="3077" y="3156"/>
                </a:lnTo>
                <a:lnTo>
                  <a:pt x="3078" y="3154"/>
                </a:lnTo>
                <a:lnTo>
                  <a:pt x="3077" y="3154"/>
                </a:lnTo>
                <a:lnTo>
                  <a:pt x="3078" y="3154"/>
                </a:lnTo>
                <a:lnTo>
                  <a:pt x="3078" y="3152"/>
                </a:lnTo>
                <a:lnTo>
                  <a:pt x="3080" y="3152"/>
                </a:lnTo>
                <a:lnTo>
                  <a:pt x="3082" y="3150"/>
                </a:lnTo>
                <a:lnTo>
                  <a:pt x="3084" y="3150"/>
                </a:lnTo>
                <a:lnTo>
                  <a:pt x="3084" y="3152"/>
                </a:lnTo>
                <a:close/>
                <a:moveTo>
                  <a:pt x="3078" y="3148"/>
                </a:moveTo>
                <a:lnTo>
                  <a:pt x="3080" y="3150"/>
                </a:lnTo>
                <a:lnTo>
                  <a:pt x="3078" y="3150"/>
                </a:lnTo>
                <a:lnTo>
                  <a:pt x="3077" y="3150"/>
                </a:lnTo>
                <a:lnTo>
                  <a:pt x="3075" y="3150"/>
                </a:lnTo>
                <a:lnTo>
                  <a:pt x="3075" y="3148"/>
                </a:lnTo>
                <a:lnTo>
                  <a:pt x="3077" y="3148"/>
                </a:lnTo>
                <a:lnTo>
                  <a:pt x="3077" y="3150"/>
                </a:lnTo>
                <a:lnTo>
                  <a:pt x="3078" y="3148"/>
                </a:lnTo>
                <a:close/>
                <a:moveTo>
                  <a:pt x="3071" y="3133"/>
                </a:moveTo>
                <a:lnTo>
                  <a:pt x="3069" y="3135"/>
                </a:lnTo>
                <a:lnTo>
                  <a:pt x="3069" y="3133"/>
                </a:lnTo>
                <a:lnTo>
                  <a:pt x="3071" y="3133"/>
                </a:lnTo>
                <a:close/>
                <a:moveTo>
                  <a:pt x="3071" y="3131"/>
                </a:moveTo>
                <a:lnTo>
                  <a:pt x="3073" y="3129"/>
                </a:lnTo>
                <a:lnTo>
                  <a:pt x="3077" y="3125"/>
                </a:lnTo>
                <a:lnTo>
                  <a:pt x="3075" y="3127"/>
                </a:lnTo>
                <a:lnTo>
                  <a:pt x="3075" y="3129"/>
                </a:lnTo>
                <a:lnTo>
                  <a:pt x="3073" y="3131"/>
                </a:lnTo>
                <a:lnTo>
                  <a:pt x="3071" y="3131"/>
                </a:lnTo>
                <a:close/>
                <a:moveTo>
                  <a:pt x="3080" y="3123"/>
                </a:moveTo>
                <a:lnTo>
                  <a:pt x="3078" y="3123"/>
                </a:lnTo>
                <a:lnTo>
                  <a:pt x="3078" y="3121"/>
                </a:lnTo>
                <a:lnTo>
                  <a:pt x="3080" y="3121"/>
                </a:lnTo>
                <a:lnTo>
                  <a:pt x="3080" y="3123"/>
                </a:lnTo>
                <a:close/>
                <a:moveTo>
                  <a:pt x="3084" y="3118"/>
                </a:moveTo>
                <a:lnTo>
                  <a:pt x="3082" y="3118"/>
                </a:lnTo>
                <a:lnTo>
                  <a:pt x="3082" y="3116"/>
                </a:lnTo>
                <a:lnTo>
                  <a:pt x="3084" y="3116"/>
                </a:lnTo>
                <a:lnTo>
                  <a:pt x="3086" y="3116"/>
                </a:lnTo>
                <a:lnTo>
                  <a:pt x="3088" y="3114"/>
                </a:lnTo>
                <a:lnTo>
                  <a:pt x="3088" y="3116"/>
                </a:lnTo>
                <a:lnTo>
                  <a:pt x="3086" y="3116"/>
                </a:lnTo>
                <a:lnTo>
                  <a:pt x="3084" y="3118"/>
                </a:lnTo>
                <a:close/>
                <a:moveTo>
                  <a:pt x="3092" y="3114"/>
                </a:moveTo>
                <a:lnTo>
                  <a:pt x="3094" y="3114"/>
                </a:lnTo>
                <a:lnTo>
                  <a:pt x="3092" y="3114"/>
                </a:lnTo>
                <a:lnTo>
                  <a:pt x="3090" y="3114"/>
                </a:lnTo>
                <a:lnTo>
                  <a:pt x="3092" y="3114"/>
                </a:lnTo>
                <a:close/>
                <a:moveTo>
                  <a:pt x="3092" y="3114"/>
                </a:moveTo>
                <a:lnTo>
                  <a:pt x="3092" y="3112"/>
                </a:lnTo>
                <a:lnTo>
                  <a:pt x="3090" y="3114"/>
                </a:lnTo>
                <a:lnTo>
                  <a:pt x="3090" y="3112"/>
                </a:lnTo>
                <a:lnTo>
                  <a:pt x="3092" y="3110"/>
                </a:lnTo>
                <a:lnTo>
                  <a:pt x="3094" y="3110"/>
                </a:lnTo>
                <a:lnTo>
                  <a:pt x="3094" y="3112"/>
                </a:lnTo>
                <a:lnTo>
                  <a:pt x="3092" y="3114"/>
                </a:lnTo>
                <a:close/>
                <a:moveTo>
                  <a:pt x="3140" y="3100"/>
                </a:moveTo>
                <a:lnTo>
                  <a:pt x="3138" y="3100"/>
                </a:lnTo>
                <a:lnTo>
                  <a:pt x="3138" y="3098"/>
                </a:lnTo>
                <a:lnTo>
                  <a:pt x="3140" y="3098"/>
                </a:lnTo>
                <a:lnTo>
                  <a:pt x="3140" y="3100"/>
                </a:lnTo>
                <a:close/>
                <a:moveTo>
                  <a:pt x="3107" y="3096"/>
                </a:moveTo>
                <a:lnTo>
                  <a:pt x="3109" y="3094"/>
                </a:lnTo>
                <a:lnTo>
                  <a:pt x="3111" y="3094"/>
                </a:lnTo>
                <a:lnTo>
                  <a:pt x="3113" y="3093"/>
                </a:lnTo>
                <a:lnTo>
                  <a:pt x="3111" y="3094"/>
                </a:lnTo>
                <a:lnTo>
                  <a:pt x="3109" y="3096"/>
                </a:lnTo>
                <a:lnTo>
                  <a:pt x="3107" y="3096"/>
                </a:lnTo>
                <a:close/>
                <a:moveTo>
                  <a:pt x="3113" y="3089"/>
                </a:moveTo>
                <a:lnTo>
                  <a:pt x="3113" y="3091"/>
                </a:lnTo>
                <a:lnTo>
                  <a:pt x="3111" y="3093"/>
                </a:lnTo>
                <a:lnTo>
                  <a:pt x="3111" y="3091"/>
                </a:lnTo>
                <a:lnTo>
                  <a:pt x="3111" y="3089"/>
                </a:lnTo>
                <a:lnTo>
                  <a:pt x="3113" y="3089"/>
                </a:lnTo>
                <a:close/>
                <a:moveTo>
                  <a:pt x="3167" y="3077"/>
                </a:moveTo>
                <a:lnTo>
                  <a:pt x="3165" y="3079"/>
                </a:lnTo>
                <a:lnTo>
                  <a:pt x="3165" y="3077"/>
                </a:lnTo>
                <a:lnTo>
                  <a:pt x="3167" y="3075"/>
                </a:lnTo>
                <a:lnTo>
                  <a:pt x="3167" y="3077"/>
                </a:lnTo>
                <a:close/>
                <a:moveTo>
                  <a:pt x="3171" y="3075"/>
                </a:moveTo>
                <a:lnTo>
                  <a:pt x="3169" y="3075"/>
                </a:lnTo>
                <a:lnTo>
                  <a:pt x="3167" y="3075"/>
                </a:lnTo>
                <a:lnTo>
                  <a:pt x="3169" y="3075"/>
                </a:lnTo>
                <a:lnTo>
                  <a:pt x="3169" y="3073"/>
                </a:lnTo>
                <a:lnTo>
                  <a:pt x="3171" y="3073"/>
                </a:lnTo>
                <a:lnTo>
                  <a:pt x="3171" y="3075"/>
                </a:lnTo>
                <a:close/>
                <a:moveTo>
                  <a:pt x="3173" y="3071"/>
                </a:moveTo>
                <a:lnTo>
                  <a:pt x="3171" y="3071"/>
                </a:lnTo>
                <a:lnTo>
                  <a:pt x="3173" y="3070"/>
                </a:lnTo>
                <a:lnTo>
                  <a:pt x="3175" y="3070"/>
                </a:lnTo>
                <a:lnTo>
                  <a:pt x="3175" y="3071"/>
                </a:lnTo>
                <a:lnTo>
                  <a:pt x="3173" y="3071"/>
                </a:lnTo>
                <a:close/>
                <a:moveTo>
                  <a:pt x="3165" y="3066"/>
                </a:moveTo>
                <a:lnTo>
                  <a:pt x="3165" y="3068"/>
                </a:lnTo>
                <a:lnTo>
                  <a:pt x="3163" y="3066"/>
                </a:lnTo>
                <a:lnTo>
                  <a:pt x="3163" y="3064"/>
                </a:lnTo>
                <a:lnTo>
                  <a:pt x="3165" y="3066"/>
                </a:lnTo>
                <a:close/>
                <a:moveTo>
                  <a:pt x="3161" y="3062"/>
                </a:moveTo>
                <a:lnTo>
                  <a:pt x="3159" y="3064"/>
                </a:lnTo>
                <a:lnTo>
                  <a:pt x="3159" y="3062"/>
                </a:lnTo>
                <a:lnTo>
                  <a:pt x="3157" y="3062"/>
                </a:lnTo>
                <a:lnTo>
                  <a:pt x="3155" y="3062"/>
                </a:lnTo>
                <a:lnTo>
                  <a:pt x="3157" y="3060"/>
                </a:lnTo>
                <a:lnTo>
                  <a:pt x="3159" y="3060"/>
                </a:lnTo>
                <a:lnTo>
                  <a:pt x="3159" y="3062"/>
                </a:lnTo>
                <a:lnTo>
                  <a:pt x="3161" y="3062"/>
                </a:lnTo>
                <a:close/>
                <a:moveTo>
                  <a:pt x="3221" y="3041"/>
                </a:moveTo>
                <a:lnTo>
                  <a:pt x="3219" y="3041"/>
                </a:lnTo>
                <a:lnTo>
                  <a:pt x="3217" y="3041"/>
                </a:lnTo>
                <a:lnTo>
                  <a:pt x="3217" y="3043"/>
                </a:lnTo>
                <a:lnTo>
                  <a:pt x="3215" y="3043"/>
                </a:lnTo>
                <a:lnTo>
                  <a:pt x="3215" y="3045"/>
                </a:lnTo>
                <a:lnTo>
                  <a:pt x="3213" y="3045"/>
                </a:lnTo>
                <a:lnTo>
                  <a:pt x="3211" y="3045"/>
                </a:lnTo>
                <a:lnTo>
                  <a:pt x="3213" y="3043"/>
                </a:lnTo>
                <a:lnTo>
                  <a:pt x="3215" y="3043"/>
                </a:lnTo>
                <a:lnTo>
                  <a:pt x="3215" y="3041"/>
                </a:lnTo>
                <a:lnTo>
                  <a:pt x="3217" y="3041"/>
                </a:lnTo>
                <a:lnTo>
                  <a:pt x="3219" y="3039"/>
                </a:lnTo>
                <a:lnTo>
                  <a:pt x="3221" y="3039"/>
                </a:lnTo>
                <a:lnTo>
                  <a:pt x="3221" y="3041"/>
                </a:lnTo>
                <a:close/>
                <a:moveTo>
                  <a:pt x="3171" y="3075"/>
                </a:moveTo>
                <a:lnTo>
                  <a:pt x="3173" y="3073"/>
                </a:lnTo>
                <a:lnTo>
                  <a:pt x="3175" y="3073"/>
                </a:lnTo>
                <a:lnTo>
                  <a:pt x="3175" y="3071"/>
                </a:lnTo>
                <a:lnTo>
                  <a:pt x="3176" y="3071"/>
                </a:lnTo>
                <a:lnTo>
                  <a:pt x="3176" y="3070"/>
                </a:lnTo>
                <a:lnTo>
                  <a:pt x="3178" y="3070"/>
                </a:lnTo>
                <a:lnTo>
                  <a:pt x="3178" y="3068"/>
                </a:lnTo>
                <a:lnTo>
                  <a:pt x="3180" y="3068"/>
                </a:lnTo>
                <a:lnTo>
                  <a:pt x="3180" y="3070"/>
                </a:lnTo>
                <a:lnTo>
                  <a:pt x="3182" y="3070"/>
                </a:lnTo>
                <a:lnTo>
                  <a:pt x="3182" y="3068"/>
                </a:lnTo>
                <a:lnTo>
                  <a:pt x="3184" y="3068"/>
                </a:lnTo>
                <a:lnTo>
                  <a:pt x="3186" y="3068"/>
                </a:lnTo>
                <a:lnTo>
                  <a:pt x="3188" y="3068"/>
                </a:lnTo>
                <a:lnTo>
                  <a:pt x="3188" y="3066"/>
                </a:lnTo>
                <a:lnTo>
                  <a:pt x="3188" y="3064"/>
                </a:lnTo>
                <a:lnTo>
                  <a:pt x="3190" y="3064"/>
                </a:lnTo>
                <a:lnTo>
                  <a:pt x="3190" y="3062"/>
                </a:lnTo>
                <a:lnTo>
                  <a:pt x="3192" y="3062"/>
                </a:lnTo>
                <a:lnTo>
                  <a:pt x="3194" y="3060"/>
                </a:lnTo>
                <a:lnTo>
                  <a:pt x="3196" y="3060"/>
                </a:lnTo>
                <a:lnTo>
                  <a:pt x="3198" y="3060"/>
                </a:lnTo>
                <a:lnTo>
                  <a:pt x="3199" y="3060"/>
                </a:lnTo>
                <a:lnTo>
                  <a:pt x="3201" y="3060"/>
                </a:lnTo>
                <a:lnTo>
                  <a:pt x="3203" y="3060"/>
                </a:lnTo>
                <a:lnTo>
                  <a:pt x="3205" y="3060"/>
                </a:lnTo>
                <a:lnTo>
                  <a:pt x="3207" y="3060"/>
                </a:lnTo>
                <a:lnTo>
                  <a:pt x="3207" y="3058"/>
                </a:lnTo>
                <a:lnTo>
                  <a:pt x="3209" y="3058"/>
                </a:lnTo>
                <a:lnTo>
                  <a:pt x="3211" y="3058"/>
                </a:lnTo>
                <a:lnTo>
                  <a:pt x="3213" y="3058"/>
                </a:lnTo>
                <a:lnTo>
                  <a:pt x="3215" y="3056"/>
                </a:lnTo>
                <a:lnTo>
                  <a:pt x="3217" y="3056"/>
                </a:lnTo>
                <a:lnTo>
                  <a:pt x="3219" y="3056"/>
                </a:lnTo>
                <a:lnTo>
                  <a:pt x="3219" y="3054"/>
                </a:lnTo>
                <a:lnTo>
                  <a:pt x="3221" y="3054"/>
                </a:lnTo>
                <a:lnTo>
                  <a:pt x="3223" y="3054"/>
                </a:lnTo>
                <a:lnTo>
                  <a:pt x="3223" y="3052"/>
                </a:lnTo>
                <a:lnTo>
                  <a:pt x="3224" y="3052"/>
                </a:lnTo>
                <a:lnTo>
                  <a:pt x="3221" y="3052"/>
                </a:lnTo>
                <a:lnTo>
                  <a:pt x="3221" y="3048"/>
                </a:lnTo>
                <a:lnTo>
                  <a:pt x="3223" y="3048"/>
                </a:lnTo>
                <a:lnTo>
                  <a:pt x="3224" y="3045"/>
                </a:lnTo>
                <a:lnTo>
                  <a:pt x="3221" y="3045"/>
                </a:lnTo>
                <a:lnTo>
                  <a:pt x="3224" y="3041"/>
                </a:lnTo>
                <a:lnTo>
                  <a:pt x="3224" y="3039"/>
                </a:lnTo>
                <a:lnTo>
                  <a:pt x="3224" y="3037"/>
                </a:lnTo>
                <a:lnTo>
                  <a:pt x="3226" y="3037"/>
                </a:lnTo>
                <a:lnTo>
                  <a:pt x="3226" y="3035"/>
                </a:lnTo>
                <a:lnTo>
                  <a:pt x="3228" y="3033"/>
                </a:lnTo>
                <a:lnTo>
                  <a:pt x="3230" y="3033"/>
                </a:lnTo>
                <a:lnTo>
                  <a:pt x="3232" y="3033"/>
                </a:lnTo>
                <a:lnTo>
                  <a:pt x="3232" y="3039"/>
                </a:lnTo>
                <a:lnTo>
                  <a:pt x="3232" y="3041"/>
                </a:lnTo>
                <a:lnTo>
                  <a:pt x="3232" y="3043"/>
                </a:lnTo>
                <a:lnTo>
                  <a:pt x="3232" y="3045"/>
                </a:lnTo>
                <a:lnTo>
                  <a:pt x="3232" y="3046"/>
                </a:lnTo>
                <a:lnTo>
                  <a:pt x="3234" y="3048"/>
                </a:lnTo>
                <a:lnTo>
                  <a:pt x="3234" y="3045"/>
                </a:lnTo>
                <a:lnTo>
                  <a:pt x="3234" y="3043"/>
                </a:lnTo>
                <a:lnTo>
                  <a:pt x="3234" y="3041"/>
                </a:lnTo>
                <a:lnTo>
                  <a:pt x="3234" y="3037"/>
                </a:lnTo>
                <a:lnTo>
                  <a:pt x="3236" y="3039"/>
                </a:lnTo>
                <a:lnTo>
                  <a:pt x="3238" y="3041"/>
                </a:lnTo>
                <a:lnTo>
                  <a:pt x="3236" y="3045"/>
                </a:lnTo>
                <a:lnTo>
                  <a:pt x="3236" y="3046"/>
                </a:lnTo>
                <a:lnTo>
                  <a:pt x="3234" y="3048"/>
                </a:lnTo>
                <a:lnTo>
                  <a:pt x="3232" y="3050"/>
                </a:lnTo>
                <a:lnTo>
                  <a:pt x="3232" y="3052"/>
                </a:lnTo>
                <a:lnTo>
                  <a:pt x="3230" y="3054"/>
                </a:lnTo>
                <a:lnTo>
                  <a:pt x="3226" y="3058"/>
                </a:lnTo>
                <a:lnTo>
                  <a:pt x="3224" y="3060"/>
                </a:lnTo>
                <a:lnTo>
                  <a:pt x="3221" y="3062"/>
                </a:lnTo>
                <a:lnTo>
                  <a:pt x="3221" y="3064"/>
                </a:lnTo>
                <a:lnTo>
                  <a:pt x="3219" y="3064"/>
                </a:lnTo>
                <a:lnTo>
                  <a:pt x="3217" y="3066"/>
                </a:lnTo>
                <a:lnTo>
                  <a:pt x="3215" y="3066"/>
                </a:lnTo>
                <a:lnTo>
                  <a:pt x="3213" y="3068"/>
                </a:lnTo>
                <a:lnTo>
                  <a:pt x="3211" y="3068"/>
                </a:lnTo>
                <a:lnTo>
                  <a:pt x="3209" y="3068"/>
                </a:lnTo>
                <a:lnTo>
                  <a:pt x="3209" y="3070"/>
                </a:lnTo>
                <a:lnTo>
                  <a:pt x="3207" y="3070"/>
                </a:lnTo>
                <a:lnTo>
                  <a:pt x="3203" y="3071"/>
                </a:lnTo>
                <a:lnTo>
                  <a:pt x="3201" y="3071"/>
                </a:lnTo>
                <a:lnTo>
                  <a:pt x="3199" y="3073"/>
                </a:lnTo>
                <a:lnTo>
                  <a:pt x="3198" y="3073"/>
                </a:lnTo>
                <a:lnTo>
                  <a:pt x="3196" y="3075"/>
                </a:lnTo>
                <a:lnTo>
                  <a:pt x="3194" y="3075"/>
                </a:lnTo>
                <a:lnTo>
                  <a:pt x="3194" y="3077"/>
                </a:lnTo>
                <a:lnTo>
                  <a:pt x="3192" y="3077"/>
                </a:lnTo>
                <a:lnTo>
                  <a:pt x="3190" y="3077"/>
                </a:lnTo>
                <a:lnTo>
                  <a:pt x="3190" y="3079"/>
                </a:lnTo>
                <a:lnTo>
                  <a:pt x="3188" y="3079"/>
                </a:lnTo>
                <a:lnTo>
                  <a:pt x="3186" y="3079"/>
                </a:lnTo>
                <a:lnTo>
                  <a:pt x="3186" y="3081"/>
                </a:lnTo>
                <a:lnTo>
                  <a:pt x="3184" y="3081"/>
                </a:lnTo>
                <a:lnTo>
                  <a:pt x="3182" y="3081"/>
                </a:lnTo>
                <a:lnTo>
                  <a:pt x="3182" y="3083"/>
                </a:lnTo>
                <a:lnTo>
                  <a:pt x="3180" y="3083"/>
                </a:lnTo>
                <a:lnTo>
                  <a:pt x="3178" y="3085"/>
                </a:lnTo>
                <a:lnTo>
                  <a:pt x="3176" y="3085"/>
                </a:lnTo>
                <a:lnTo>
                  <a:pt x="3176" y="3087"/>
                </a:lnTo>
                <a:lnTo>
                  <a:pt x="3175" y="3087"/>
                </a:lnTo>
                <a:lnTo>
                  <a:pt x="3173" y="3089"/>
                </a:lnTo>
                <a:lnTo>
                  <a:pt x="3171" y="3091"/>
                </a:lnTo>
                <a:lnTo>
                  <a:pt x="3169" y="3091"/>
                </a:lnTo>
                <a:lnTo>
                  <a:pt x="3169" y="3093"/>
                </a:lnTo>
                <a:lnTo>
                  <a:pt x="3167" y="3093"/>
                </a:lnTo>
                <a:lnTo>
                  <a:pt x="3165" y="3093"/>
                </a:lnTo>
                <a:lnTo>
                  <a:pt x="3165" y="3094"/>
                </a:lnTo>
                <a:lnTo>
                  <a:pt x="3163" y="3094"/>
                </a:lnTo>
                <a:lnTo>
                  <a:pt x="3161" y="3096"/>
                </a:lnTo>
                <a:lnTo>
                  <a:pt x="3159" y="3096"/>
                </a:lnTo>
                <a:lnTo>
                  <a:pt x="3159" y="3098"/>
                </a:lnTo>
                <a:lnTo>
                  <a:pt x="3157" y="3098"/>
                </a:lnTo>
                <a:lnTo>
                  <a:pt x="3155" y="3100"/>
                </a:lnTo>
                <a:lnTo>
                  <a:pt x="3153" y="3100"/>
                </a:lnTo>
                <a:lnTo>
                  <a:pt x="3153" y="3102"/>
                </a:lnTo>
                <a:lnTo>
                  <a:pt x="3151" y="3102"/>
                </a:lnTo>
                <a:lnTo>
                  <a:pt x="3151" y="3104"/>
                </a:lnTo>
                <a:lnTo>
                  <a:pt x="3148" y="3106"/>
                </a:lnTo>
                <a:lnTo>
                  <a:pt x="3146" y="3108"/>
                </a:lnTo>
                <a:lnTo>
                  <a:pt x="3144" y="3108"/>
                </a:lnTo>
                <a:lnTo>
                  <a:pt x="3144" y="3110"/>
                </a:lnTo>
                <a:lnTo>
                  <a:pt x="3142" y="3110"/>
                </a:lnTo>
                <a:lnTo>
                  <a:pt x="3140" y="3112"/>
                </a:lnTo>
                <a:lnTo>
                  <a:pt x="3138" y="3112"/>
                </a:lnTo>
                <a:lnTo>
                  <a:pt x="3138" y="3114"/>
                </a:lnTo>
                <a:lnTo>
                  <a:pt x="3136" y="3114"/>
                </a:lnTo>
                <a:lnTo>
                  <a:pt x="3136" y="3116"/>
                </a:lnTo>
                <a:lnTo>
                  <a:pt x="3134" y="3116"/>
                </a:lnTo>
                <a:lnTo>
                  <a:pt x="3132" y="3118"/>
                </a:lnTo>
                <a:lnTo>
                  <a:pt x="3130" y="3119"/>
                </a:lnTo>
                <a:lnTo>
                  <a:pt x="3128" y="3121"/>
                </a:lnTo>
                <a:lnTo>
                  <a:pt x="3126" y="3123"/>
                </a:lnTo>
                <a:lnTo>
                  <a:pt x="3125" y="3123"/>
                </a:lnTo>
                <a:lnTo>
                  <a:pt x="3123" y="3125"/>
                </a:lnTo>
                <a:lnTo>
                  <a:pt x="3123" y="3127"/>
                </a:lnTo>
                <a:lnTo>
                  <a:pt x="3121" y="3127"/>
                </a:lnTo>
                <a:lnTo>
                  <a:pt x="3119" y="3129"/>
                </a:lnTo>
                <a:lnTo>
                  <a:pt x="3117" y="3129"/>
                </a:lnTo>
                <a:lnTo>
                  <a:pt x="3117" y="3131"/>
                </a:lnTo>
                <a:lnTo>
                  <a:pt x="3115" y="3131"/>
                </a:lnTo>
                <a:lnTo>
                  <a:pt x="3115" y="3133"/>
                </a:lnTo>
                <a:lnTo>
                  <a:pt x="3113" y="3133"/>
                </a:lnTo>
                <a:lnTo>
                  <a:pt x="3113" y="3135"/>
                </a:lnTo>
                <a:lnTo>
                  <a:pt x="3111" y="3135"/>
                </a:lnTo>
                <a:lnTo>
                  <a:pt x="3111" y="3137"/>
                </a:lnTo>
                <a:lnTo>
                  <a:pt x="3109" y="3137"/>
                </a:lnTo>
                <a:lnTo>
                  <a:pt x="3107" y="3139"/>
                </a:lnTo>
                <a:lnTo>
                  <a:pt x="3107" y="3141"/>
                </a:lnTo>
                <a:lnTo>
                  <a:pt x="3105" y="3141"/>
                </a:lnTo>
                <a:lnTo>
                  <a:pt x="3103" y="3142"/>
                </a:lnTo>
                <a:lnTo>
                  <a:pt x="3102" y="3144"/>
                </a:lnTo>
                <a:lnTo>
                  <a:pt x="3100" y="3146"/>
                </a:lnTo>
                <a:lnTo>
                  <a:pt x="3098" y="3148"/>
                </a:lnTo>
                <a:lnTo>
                  <a:pt x="3096" y="3150"/>
                </a:lnTo>
                <a:lnTo>
                  <a:pt x="3094" y="3152"/>
                </a:lnTo>
                <a:lnTo>
                  <a:pt x="3092" y="3152"/>
                </a:lnTo>
                <a:lnTo>
                  <a:pt x="3092" y="3154"/>
                </a:lnTo>
                <a:lnTo>
                  <a:pt x="3092" y="3152"/>
                </a:lnTo>
                <a:lnTo>
                  <a:pt x="3092" y="3150"/>
                </a:lnTo>
                <a:lnTo>
                  <a:pt x="3094" y="3148"/>
                </a:lnTo>
                <a:lnTo>
                  <a:pt x="3094" y="3146"/>
                </a:lnTo>
                <a:lnTo>
                  <a:pt x="3094" y="3144"/>
                </a:lnTo>
                <a:lnTo>
                  <a:pt x="3094" y="3146"/>
                </a:lnTo>
                <a:lnTo>
                  <a:pt x="3092" y="3148"/>
                </a:lnTo>
                <a:lnTo>
                  <a:pt x="3092" y="3150"/>
                </a:lnTo>
                <a:lnTo>
                  <a:pt x="3092" y="3152"/>
                </a:lnTo>
                <a:lnTo>
                  <a:pt x="3090" y="3152"/>
                </a:lnTo>
                <a:lnTo>
                  <a:pt x="3090" y="3154"/>
                </a:lnTo>
                <a:lnTo>
                  <a:pt x="3088" y="3154"/>
                </a:lnTo>
                <a:lnTo>
                  <a:pt x="3088" y="3152"/>
                </a:lnTo>
                <a:lnTo>
                  <a:pt x="3086" y="3150"/>
                </a:lnTo>
                <a:lnTo>
                  <a:pt x="3088" y="3150"/>
                </a:lnTo>
                <a:lnTo>
                  <a:pt x="3086" y="3150"/>
                </a:lnTo>
                <a:lnTo>
                  <a:pt x="3086" y="3148"/>
                </a:lnTo>
                <a:lnTo>
                  <a:pt x="3084" y="3148"/>
                </a:lnTo>
                <a:lnTo>
                  <a:pt x="3082" y="3148"/>
                </a:lnTo>
                <a:lnTo>
                  <a:pt x="3080" y="3146"/>
                </a:lnTo>
                <a:lnTo>
                  <a:pt x="3082" y="3146"/>
                </a:lnTo>
                <a:lnTo>
                  <a:pt x="3082" y="3144"/>
                </a:lnTo>
                <a:lnTo>
                  <a:pt x="3082" y="3142"/>
                </a:lnTo>
                <a:lnTo>
                  <a:pt x="3080" y="3144"/>
                </a:lnTo>
                <a:lnTo>
                  <a:pt x="3080" y="3142"/>
                </a:lnTo>
                <a:lnTo>
                  <a:pt x="3080" y="3141"/>
                </a:lnTo>
                <a:lnTo>
                  <a:pt x="3078" y="3141"/>
                </a:lnTo>
                <a:lnTo>
                  <a:pt x="3078" y="3139"/>
                </a:lnTo>
                <a:lnTo>
                  <a:pt x="3080" y="3139"/>
                </a:lnTo>
                <a:lnTo>
                  <a:pt x="3080" y="3141"/>
                </a:lnTo>
                <a:lnTo>
                  <a:pt x="3080" y="3139"/>
                </a:lnTo>
                <a:lnTo>
                  <a:pt x="3082" y="3139"/>
                </a:lnTo>
                <a:lnTo>
                  <a:pt x="3082" y="3137"/>
                </a:lnTo>
                <a:lnTo>
                  <a:pt x="3080" y="3137"/>
                </a:lnTo>
                <a:lnTo>
                  <a:pt x="3078" y="3137"/>
                </a:lnTo>
                <a:lnTo>
                  <a:pt x="3078" y="3135"/>
                </a:lnTo>
                <a:lnTo>
                  <a:pt x="3080" y="3135"/>
                </a:lnTo>
                <a:lnTo>
                  <a:pt x="3080" y="3133"/>
                </a:lnTo>
                <a:lnTo>
                  <a:pt x="3082" y="3133"/>
                </a:lnTo>
                <a:lnTo>
                  <a:pt x="3080" y="3131"/>
                </a:lnTo>
                <a:lnTo>
                  <a:pt x="3082" y="3131"/>
                </a:lnTo>
                <a:lnTo>
                  <a:pt x="3082" y="3129"/>
                </a:lnTo>
                <a:lnTo>
                  <a:pt x="3084" y="3129"/>
                </a:lnTo>
                <a:lnTo>
                  <a:pt x="3086" y="3131"/>
                </a:lnTo>
                <a:lnTo>
                  <a:pt x="3088" y="3133"/>
                </a:lnTo>
                <a:lnTo>
                  <a:pt x="3086" y="3133"/>
                </a:lnTo>
                <a:lnTo>
                  <a:pt x="3084" y="3135"/>
                </a:lnTo>
                <a:lnTo>
                  <a:pt x="3084" y="3137"/>
                </a:lnTo>
                <a:lnTo>
                  <a:pt x="3084" y="3135"/>
                </a:lnTo>
                <a:lnTo>
                  <a:pt x="3086" y="3137"/>
                </a:lnTo>
                <a:lnTo>
                  <a:pt x="3084" y="3137"/>
                </a:lnTo>
                <a:lnTo>
                  <a:pt x="3084" y="3139"/>
                </a:lnTo>
                <a:lnTo>
                  <a:pt x="3084" y="3141"/>
                </a:lnTo>
                <a:lnTo>
                  <a:pt x="3084" y="3142"/>
                </a:lnTo>
                <a:lnTo>
                  <a:pt x="3086" y="3142"/>
                </a:lnTo>
                <a:lnTo>
                  <a:pt x="3086" y="3144"/>
                </a:lnTo>
                <a:lnTo>
                  <a:pt x="3086" y="3142"/>
                </a:lnTo>
                <a:lnTo>
                  <a:pt x="3086" y="3141"/>
                </a:lnTo>
                <a:lnTo>
                  <a:pt x="3088" y="3139"/>
                </a:lnTo>
                <a:lnTo>
                  <a:pt x="3088" y="3137"/>
                </a:lnTo>
                <a:lnTo>
                  <a:pt x="3090" y="3135"/>
                </a:lnTo>
                <a:lnTo>
                  <a:pt x="3092" y="3137"/>
                </a:lnTo>
                <a:lnTo>
                  <a:pt x="3094" y="3137"/>
                </a:lnTo>
                <a:lnTo>
                  <a:pt x="3096" y="3137"/>
                </a:lnTo>
                <a:lnTo>
                  <a:pt x="3098" y="3135"/>
                </a:lnTo>
                <a:lnTo>
                  <a:pt x="3098" y="3137"/>
                </a:lnTo>
                <a:lnTo>
                  <a:pt x="3100" y="3137"/>
                </a:lnTo>
                <a:lnTo>
                  <a:pt x="3100" y="3135"/>
                </a:lnTo>
                <a:lnTo>
                  <a:pt x="3102" y="3135"/>
                </a:lnTo>
                <a:lnTo>
                  <a:pt x="3102" y="3133"/>
                </a:lnTo>
                <a:lnTo>
                  <a:pt x="3103" y="3133"/>
                </a:lnTo>
                <a:lnTo>
                  <a:pt x="3103" y="3131"/>
                </a:lnTo>
                <a:lnTo>
                  <a:pt x="3103" y="3129"/>
                </a:lnTo>
                <a:lnTo>
                  <a:pt x="3105" y="3129"/>
                </a:lnTo>
                <a:lnTo>
                  <a:pt x="3105" y="3127"/>
                </a:lnTo>
                <a:lnTo>
                  <a:pt x="3107" y="3127"/>
                </a:lnTo>
                <a:lnTo>
                  <a:pt x="3107" y="3125"/>
                </a:lnTo>
                <a:lnTo>
                  <a:pt x="3105" y="3125"/>
                </a:lnTo>
                <a:lnTo>
                  <a:pt x="3103" y="3125"/>
                </a:lnTo>
                <a:lnTo>
                  <a:pt x="3102" y="3125"/>
                </a:lnTo>
                <a:lnTo>
                  <a:pt x="3102" y="3123"/>
                </a:lnTo>
                <a:lnTo>
                  <a:pt x="3102" y="3121"/>
                </a:lnTo>
                <a:lnTo>
                  <a:pt x="3102" y="3119"/>
                </a:lnTo>
                <a:lnTo>
                  <a:pt x="3102" y="3118"/>
                </a:lnTo>
                <a:lnTo>
                  <a:pt x="3102" y="3116"/>
                </a:lnTo>
                <a:lnTo>
                  <a:pt x="3102" y="3114"/>
                </a:lnTo>
                <a:lnTo>
                  <a:pt x="3103" y="3114"/>
                </a:lnTo>
                <a:lnTo>
                  <a:pt x="3105" y="3114"/>
                </a:lnTo>
                <a:lnTo>
                  <a:pt x="3105" y="3112"/>
                </a:lnTo>
                <a:lnTo>
                  <a:pt x="3107" y="3112"/>
                </a:lnTo>
                <a:lnTo>
                  <a:pt x="3107" y="3110"/>
                </a:lnTo>
                <a:lnTo>
                  <a:pt x="3109" y="3110"/>
                </a:lnTo>
                <a:lnTo>
                  <a:pt x="3111" y="3110"/>
                </a:lnTo>
                <a:lnTo>
                  <a:pt x="3111" y="3108"/>
                </a:lnTo>
                <a:lnTo>
                  <a:pt x="3113" y="3108"/>
                </a:lnTo>
                <a:lnTo>
                  <a:pt x="3115" y="3110"/>
                </a:lnTo>
                <a:lnTo>
                  <a:pt x="3117" y="3110"/>
                </a:lnTo>
                <a:lnTo>
                  <a:pt x="3119" y="3108"/>
                </a:lnTo>
                <a:lnTo>
                  <a:pt x="3121" y="3110"/>
                </a:lnTo>
                <a:lnTo>
                  <a:pt x="3123" y="3110"/>
                </a:lnTo>
                <a:lnTo>
                  <a:pt x="3123" y="3108"/>
                </a:lnTo>
                <a:lnTo>
                  <a:pt x="3125" y="3110"/>
                </a:lnTo>
                <a:lnTo>
                  <a:pt x="3125" y="3108"/>
                </a:lnTo>
                <a:lnTo>
                  <a:pt x="3126" y="3108"/>
                </a:lnTo>
                <a:lnTo>
                  <a:pt x="3128" y="3108"/>
                </a:lnTo>
                <a:lnTo>
                  <a:pt x="3130" y="3108"/>
                </a:lnTo>
                <a:lnTo>
                  <a:pt x="3132" y="3108"/>
                </a:lnTo>
                <a:lnTo>
                  <a:pt x="3134" y="3106"/>
                </a:lnTo>
                <a:lnTo>
                  <a:pt x="3136" y="3106"/>
                </a:lnTo>
                <a:lnTo>
                  <a:pt x="3138" y="3106"/>
                </a:lnTo>
                <a:lnTo>
                  <a:pt x="3140" y="3104"/>
                </a:lnTo>
                <a:lnTo>
                  <a:pt x="3140" y="3102"/>
                </a:lnTo>
                <a:lnTo>
                  <a:pt x="3142" y="3102"/>
                </a:lnTo>
                <a:lnTo>
                  <a:pt x="3142" y="3100"/>
                </a:lnTo>
                <a:lnTo>
                  <a:pt x="3142" y="3098"/>
                </a:lnTo>
                <a:lnTo>
                  <a:pt x="3144" y="3098"/>
                </a:lnTo>
                <a:lnTo>
                  <a:pt x="3146" y="3098"/>
                </a:lnTo>
                <a:lnTo>
                  <a:pt x="3146" y="3096"/>
                </a:lnTo>
                <a:lnTo>
                  <a:pt x="3148" y="3096"/>
                </a:lnTo>
                <a:lnTo>
                  <a:pt x="3150" y="3096"/>
                </a:lnTo>
                <a:lnTo>
                  <a:pt x="3150" y="3094"/>
                </a:lnTo>
                <a:lnTo>
                  <a:pt x="3151" y="3094"/>
                </a:lnTo>
                <a:lnTo>
                  <a:pt x="3153" y="3094"/>
                </a:lnTo>
                <a:lnTo>
                  <a:pt x="3151" y="3094"/>
                </a:lnTo>
                <a:lnTo>
                  <a:pt x="3151" y="3093"/>
                </a:lnTo>
                <a:lnTo>
                  <a:pt x="3150" y="3094"/>
                </a:lnTo>
                <a:lnTo>
                  <a:pt x="3151" y="3093"/>
                </a:lnTo>
                <a:lnTo>
                  <a:pt x="3151" y="3091"/>
                </a:lnTo>
                <a:lnTo>
                  <a:pt x="3153" y="3089"/>
                </a:lnTo>
                <a:lnTo>
                  <a:pt x="3153" y="3087"/>
                </a:lnTo>
                <a:lnTo>
                  <a:pt x="3155" y="3087"/>
                </a:lnTo>
                <a:lnTo>
                  <a:pt x="3157" y="3085"/>
                </a:lnTo>
                <a:lnTo>
                  <a:pt x="3159" y="3083"/>
                </a:lnTo>
                <a:lnTo>
                  <a:pt x="3161" y="3083"/>
                </a:lnTo>
                <a:lnTo>
                  <a:pt x="3163" y="3083"/>
                </a:lnTo>
                <a:lnTo>
                  <a:pt x="3165" y="3083"/>
                </a:lnTo>
                <a:lnTo>
                  <a:pt x="3165" y="3081"/>
                </a:lnTo>
                <a:lnTo>
                  <a:pt x="3163" y="3081"/>
                </a:lnTo>
                <a:lnTo>
                  <a:pt x="3165" y="3079"/>
                </a:lnTo>
                <a:lnTo>
                  <a:pt x="3167" y="3079"/>
                </a:lnTo>
                <a:lnTo>
                  <a:pt x="3169" y="3079"/>
                </a:lnTo>
                <a:lnTo>
                  <a:pt x="3169" y="3077"/>
                </a:lnTo>
                <a:lnTo>
                  <a:pt x="3171" y="3077"/>
                </a:lnTo>
                <a:lnTo>
                  <a:pt x="3173" y="3077"/>
                </a:lnTo>
                <a:lnTo>
                  <a:pt x="3173" y="3075"/>
                </a:lnTo>
                <a:lnTo>
                  <a:pt x="3175" y="3075"/>
                </a:lnTo>
                <a:lnTo>
                  <a:pt x="3173" y="3075"/>
                </a:lnTo>
                <a:lnTo>
                  <a:pt x="3171" y="3075"/>
                </a:lnTo>
                <a:close/>
                <a:moveTo>
                  <a:pt x="3224" y="3035"/>
                </a:moveTo>
                <a:lnTo>
                  <a:pt x="3223" y="3037"/>
                </a:lnTo>
                <a:lnTo>
                  <a:pt x="3223" y="3035"/>
                </a:lnTo>
                <a:lnTo>
                  <a:pt x="3224" y="3033"/>
                </a:lnTo>
                <a:lnTo>
                  <a:pt x="3226" y="3033"/>
                </a:lnTo>
                <a:lnTo>
                  <a:pt x="3226" y="3031"/>
                </a:lnTo>
                <a:lnTo>
                  <a:pt x="3228" y="3033"/>
                </a:lnTo>
                <a:lnTo>
                  <a:pt x="3226" y="3033"/>
                </a:lnTo>
                <a:lnTo>
                  <a:pt x="3224" y="3035"/>
                </a:lnTo>
                <a:close/>
                <a:moveTo>
                  <a:pt x="3232" y="3033"/>
                </a:moveTo>
                <a:lnTo>
                  <a:pt x="3228" y="3033"/>
                </a:lnTo>
                <a:lnTo>
                  <a:pt x="3228" y="3031"/>
                </a:lnTo>
                <a:lnTo>
                  <a:pt x="3228" y="3029"/>
                </a:lnTo>
                <a:lnTo>
                  <a:pt x="3228" y="3027"/>
                </a:lnTo>
                <a:lnTo>
                  <a:pt x="3228" y="3025"/>
                </a:lnTo>
                <a:lnTo>
                  <a:pt x="3230" y="3025"/>
                </a:lnTo>
                <a:lnTo>
                  <a:pt x="3232" y="3025"/>
                </a:lnTo>
                <a:lnTo>
                  <a:pt x="3232" y="3027"/>
                </a:lnTo>
                <a:lnTo>
                  <a:pt x="3234" y="3027"/>
                </a:lnTo>
                <a:lnTo>
                  <a:pt x="3232" y="3029"/>
                </a:lnTo>
                <a:lnTo>
                  <a:pt x="3232" y="3033"/>
                </a:lnTo>
                <a:close/>
                <a:moveTo>
                  <a:pt x="3240" y="3037"/>
                </a:moveTo>
                <a:lnTo>
                  <a:pt x="3238" y="3037"/>
                </a:lnTo>
                <a:lnTo>
                  <a:pt x="3236" y="3037"/>
                </a:lnTo>
                <a:lnTo>
                  <a:pt x="3238" y="3035"/>
                </a:lnTo>
                <a:lnTo>
                  <a:pt x="3240" y="3033"/>
                </a:lnTo>
                <a:lnTo>
                  <a:pt x="3242" y="3033"/>
                </a:lnTo>
                <a:lnTo>
                  <a:pt x="3242" y="3031"/>
                </a:lnTo>
                <a:lnTo>
                  <a:pt x="3244" y="3031"/>
                </a:lnTo>
                <a:lnTo>
                  <a:pt x="3244" y="3029"/>
                </a:lnTo>
                <a:lnTo>
                  <a:pt x="3246" y="3029"/>
                </a:lnTo>
                <a:lnTo>
                  <a:pt x="3246" y="3027"/>
                </a:lnTo>
                <a:lnTo>
                  <a:pt x="3247" y="3027"/>
                </a:lnTo>
                <a:lnTo>
                  <a:pt x="3247" y="3025"/>
                </a:lnTo>
                <a:lnTo>
                  <a:pt x="3249" y="3025"/>
                </a:lnTo>
                <a:lnTo>
                  <a:pt x="3249" y="3023"/>
                </a:lnTo>
                <a:lnTo>
                  <a:pt x="3251" y="3023"/>
                </a:lnTo>
                <a:lnTo>
                  <a:pt x="3251" y="3022"/>
                </a:lnTo>
                <a:lnTo>
                  <a:pt x="3253" y="3022"/>
                </a:lnTo>
                <a:lnTo>
                  <a:pt x="3255" y="3023"/>
                </a:lnTo>
                <a:lnTo>
                  <a:pt x="3255" y="3025"/>
                </a:lnTo>
                <a:lnTo>
                  <a:pt x="3253" y="3025"/>
                </a:lnTo>
                <a:lnTo>
                  <a:pt x="3251" y="3027"/>
                </a:lnTo>
                <a:lnTo>
                  <a:pt x="3249" y="3029"/>
                </a:lnTo>
                <a:lnTo>
                  <a:pt x="3247" y="3031"/>
                </a:lnTo>
                <a:lnTo>
                  <a:pt x="3246" y="3033"/>
                </a:lnTo>
                <a:lnTo>
                  <a:pt x="3244" y="3035"/>
                </a:lnTo>
                <a:lnTo>
                  <a:pt x="3242" y="3037"/>
                </a:lnTo>
                <a:lnTo>
                  <a:pt x="3240" y="3037"/>
                </a:lnTo>
                <a:close/>
                <a:moveTo>
                  <a:pt x="3345" y="2968"/>
                </a:moveTo>
                <a:lnTo>
                  <a:pt x="3345" y="2966"/>
                </a:lnTo>
                <a:lnTo>
                  <a:pt x="3347" y="2966"/>
                </a:lnTo>
                <a:lnTo>
                  <a:pt x="3345" y="2968"/>
                </a:lnTo>
                <a:close/>
                <a:moveTo>
                  <a:pt x="3294" y="2960"/>
                </a:moveTo>
                <a:lnTo>
                  <a:pt x="3292" y="2962"/>
                </a:lnTo>
                <a:lnTo>
                  <a:pt x="3294" y="2962"/>
                </a:lnTo>
                <a:lnTo>
                  <a:pt x="3295" y="2962"/>
                </a:lnTo>
                <a:lnTo>
                  <a:pt x="3295" y="2960"/>
                </a:lnTo>
                <a:lnTo>
                  <a:pt x="3297" y="2960"/>
                </a:lnTo>
                <a:lnTo>
                  <a:pt x="3299" y="2960"/>
                </a:lnTo>
                <a:lnTo>
                  <a:pt x="3301" y="2960"/>
                </a:lnTo>
                <a:lnTo>
                  <a:pt x="3303" y="2958"/>
                </a:lnTo>
                <a:lnTo>
                  <a:pt x="3305" y="2958"/>
                </a:lnTo>
                <a:lnTo>
                  <a:pt x="3303" y="2960"/>
                </a:lnTo>
                <a:lnTo>
                  <a:pt x="3303" y="2964"/>
                </a:lnTo>
                <a:lnTo>
                  <a:pt x="3301" y="2964"/>
                </a:lnTo>
                <a:lnTo>
                  <a:pt x="3299" y="2966"/>
                </a:lnTo>
                <a:lnTo>
                  <a:pt x="3297" y="2966"/>
                </a:lnTo>
                <a:lnTo>
                  <a:pt x="3294" y="2968"/>
                </a:lnTo>
                <a:lnTo>
                  <a:pt x="3292" y="2968"/>
                </a:lnTo>
                <a:lnTo>
                  <a:pt x="3290" y="2970"/>
                </a:lnTo>
                <a:lnTo>
                  <a:pt x="3288" y="2970"/>
                </a:lnTo>
                <a:lnTo>
                  <a:pt x="3288" y="2968"/>
                </a:lnTo>
                <a:lnTo>
                  <a:pt x="3288" y="2966"/>
                </a:lnTo>
                <a:lnTo>
                  <a:pt x="3288" y="2964"/>
                </a:lnTo>
                <a:lnTo>
                  <a:pt x="3286" y="2964"/>
                </a:lnTo>
                <a:lnTo>
                  <a:pt x="3286" y="2962"/>
                </a:lnTo>
                <a:lnTo>
                  <a:pt x="3286" y="2960"/>
                </a:lnTo>
                <a:lnTo>
                  <a:pt x="3288" y="2960"/>
                </a:lnTo>
                <a:lnTo>
                  <a:pt x="3290" y="2958"/>
                </a:lnTo>
                <a:lnTo>
                  <a:pt x="3292" y="2958"/>
                </a:lnTo>
                <a:lnTo>
                  <a:pt x="3292" y="2956"/>
                </a:lnTo>
                <a:lnTo>
                  <a:pt x="3294" y="2958"/>
                </a:lnTo>
                <a:lnTo>
                  <a:pt x="3294" y="2960"/>
                </a:lnTo>
                <a:close/>
                <a:moveTo>
                  <a:pt x="3186" y="2947"/>
                </a:moveTo>
                <a:lnTo>
                  <a:pt x="3184" y="2947"/>
                </a:lnTo>
                <a:lnTo>
                  <a:pt x="3184" y="2949"/>
                </a:lnTo>
                <a:lnTo>
                  <a:pt x="3182" y="2949"/>
                </a:lnTo>
                <a:lnTo>
                  <a:pt x="3184" y="2947"/>
                </a:lnTo>
                <a:lnTo>
                  <a:pt x="3186" y="2947"/>
                </a:lnTo>
                <a:close/>
                <a:moveTo>
                  <a:pt x="3180" y="2949"/>
                </a:moveTo>
                <a:lnTo>
                  <a:pt x="3178" y="2949"/>
                </a:lnTo>
                <a:lnTo>
                  <a:pt x="3178" y="2947"/>
                </a:lnTo>
                <a:lnTo>
                  <a:pt x="3178" y="2945"/>
                </a:lnTo>
                <a:lnTo>
                  <a:pt x="3178" y="2943"/>
                </a:lnTo>
                <a:lnTo>
                  <a:pt x="3178" y="2941"/>
                </a:lnTo>
                <a:lnTo>
                  <a:pt x="3180" y="2941"/>
                </a:lnTo>
                <a:lnTo>
                  <a:pt x="3180" y="2943"/>
                </a:lnTo>
                <a:lnTo>
                  <a:pt x="3180" y="2945"/>
                </a:lnTo>
                <a:lnTo>
                  <a:pt x="3180" y="2947"/>
                </a:lnTo>
                <a:lnTo>
                  <a:pt x="3180" y="2949"/>
                </a:lnTo>
                <a:close/>
                <a:moveTo>
                  <a:pt x="3632" y="2789"/>
                </a:moveTo>
                <a:lnTo>
                  <a:pt x="3632" y="2791"/>
                </a:lnTo>
                <a:lnTo>
                  <a:pt x="3630" y="2791"/>
                </a:lnTo>
                <a:lnTo>
                  <a:pt x="3628" y="2791"/>
                </a:lnTo>
                <a:lnTo>
                  <a:pt x="3626" y="2791"/>
                </a:lnTo>
                <a:lnTo>
                  <a:pt x="3626" y="2789"/>
                </a:lnTo>
                <a:lnTo>
                  <a:pt x="3624" y="2789"/>
                </a:lnTo>
                <a:lnTo>
                  <a:pt x="3624" y="2787"/>
                </a:lnTo>
                <a:lnTo>
                  <a:pt x="3626" y="2787"/>
                </a:lnTo>
                <a:lnTo>
                  <a:pt x="3624" y="2787"/>
                </a:lnTo>
                <a:lnTo>
                  <a:pt x="3624" y="2785"/>
                </a:lnTo>
                <a:lnTo>
                  <a:pt x="3624" y="2783"/>
                </a:lnTo>
                <a:lnTo>
                  <a:pt x="3626" y="2782"/>
                </a:lnTo>
                <a:lnTo>
                  <a:pt x="3628" y="2782"/>
                </a:lnTo>
                <a:lnTo>
                  <a:pt x="3628" y="2783"/>
                </a:lnTo>
                <a:lnTo>
                  <a:pt x="3630" y="2783"/>
                </a:lnTo>
                <a:lnTo>
                  <a:pt x="3630" y="2785"/>
                </a:lnTo>
                <a:lnTo>
                  <a:pt x="3632" y="2785"/>
                </a:lnTo>
                <a:lnTo>
                  <a:pt x="3632" y="2787"/>
                </a:lnTo>
                <a:lnTo>
                  <a:pt x="3632" y="2789"/>
                </a:lnTo>
                <a:close/>
                <a:moveTo>
                  <a:pt x="3703" y="2720"/>
                </a:moveTo>
                <a:lnTo>
                  <a:pt x="3703" y="2718"/>
                </a:lnTo>
                <a:lnTo>
                  <a:pt x="3705" y="2718"/>
                </a:lnTo>
                <a:lnTo>
                  <a:pt x="3705" y="2720"/>
                </a:lnTo>
                <a:lnTo>
                  <a:pt x="3703" y="2720"/>
                </a:lnTo>
                <a:close/>
                <a:moveTo>
                  <a:pt x="3701" y="2714"/>
                </a:moveTo>
                <a:lnTo>
                  <a:pt x="3699" y="2714"/>
                </a:lnTo>
                <a:lnTo>
                  <a:pt x="3697" y="2714"/>
                </a:lnTo>
                <a:lnTo>
                  <a:pt x="3699" y="2714"/>
                </a:lnTo>
                <a:lnTo>
                  <a:pt x="3701" y="2712"/>
                </a:lnTo>
                <a:lnTo>
                  <a:pt x="3701" y="2714"/>
                </a:lnTo>
                <a:close/>
                <a:moveTo>
                  <a:pt x="3706" y="2709"/>
                </a:moveTo>
                <a:lnTo>
                  <a:pt x="3705" y="2711"/>
                </a:lnTo>
                <a:lnTo>
                  <a:pt x="3703" y="2711"/>
                </a:lnTo>
                <a:lnTo>
                  <a:pt x="3701" y="2711"/>
                </a:lnTo>
                <a:lnTo>
                  <a:pt x="3699" y="2711"/>
                </a:lnTo>
                <a:lnTo>
                  <a:pt x="3699" y="2709"/>
                </a:lnTo>
                <a:lnTo>
                  <a:pt x="3701" y="2709"/>
                </a:lnTo>
                <a:lnTo>
                  <a:pt x="3703" y="2709"/>
                </a:lnTo>
                <a:lnTo>
                  <a:pt x="3703" y="2711"/>
                </a:lnTo>
                <a:lnTo>
                  <a:pt x="3703" y="2709"/>
                </a:lnTo>
                <a:lnTo>
                  <a:pt x="3705" y="2709"/>
                </a:lnTo>
                <a:lnTo>
                  <a:pt x="3706" y="2709"/>
                </a:lnTo>
                <a:close/>
                <a:moveTo>
                  <a:pt x="3760" y="2695"/>
                </a:moveTo>
                <a:lnTo>
                  <a:pt x="3762" y="2697"/>
                </a:lnTo>
                <a:lnTo>
                  <a:pt x="3760" y="2699"/>
                </a:lnTo>
                <a:lnTo>
                  <a:pt x="3758" y="2699"/>
                </a:lnTo>
                <a:lnTo>
                  <a:pt x="3758" y="2701"/>
                </a:lnTo>
                <a:lnTo>
                  <a:pt x="3756" y="2701"/>
                </a:lnTo>
                <a:lnTo>
                  <a:pt x="3754" y="2703"/>
                </a:lnTo>
                <a:lnTo>
                  <a:pt x="3753" y="2703"/>
                </a:lnTo>
                <a:lnTo>
                  <a:pt x="3753" y="2705"/>
                </a:lnTo>
                <a:lnTo>
                  <a:pt x="3751" y="2705"/>
                </a:lnTo>
                <a:lnTo>
                  <a:pt x="3751" y="2707"/>
                </a:lnTo>
                <a:lnTo>
                  <a:pt x="3749" y="2707"/>
                </a:lnTo>
                <a:lnTo>
                  <a:pt x="3747" y="2709"/>
                </a:lnTo>
                <a:lnTo>
                  <a:pt x="3745" y="2711"/>
                </a:lnTo>
                <a:lnTo>
                  <a:pt x="3743" y="2712"/>
                </a:lnTo>
                <a:lnTo>
                  <a:pt x="3741" y="2714"/>
                </a:lnTo>
                <a:lnTo>
                  <a:pt x="3739" y="2714"/>
                </a:lnTo>
                <a:lnTo>
                  <a:pt x="3739" y="2716"/>
                </a:lnTo>
                <a:lnTo>
                  <a:pt x="3737" y="2716"/>
                </a:lnTo>
                <a:lnTo>
                  <a:pt x="3735" y="2718"/>
                </a:lnTo>
                <a:lnTo>
                  <a:pt x="3733" y="2718"/>
                </a:lnTo>
                <a:lnTo>
                  <a:pt x="3733" y="2720"/>
                </a:lnTo>
                <a:lnTo>
                  <a:pt x="3731" y="2720"/>
                </a:lnTo>
                <a:lnTo>
                  <a:pt x="3729" y="2722"/>
                </a:lnTo>
                <a:lnTo>
                  <a:pt x="3728" y="2722"/>
                </a:lnTo>
                <a:lnTo>
                  <a:pt x="3728" y="2724"/>
                </a:lnTo>
                <a:lnTo>
                  <a:pt x="3726" y="2724"/>
                </a:lnTo>
                <a:lnTo>
                  <a:pt x="3724" y="2724"/>
                </a:lnTo>
                <a:lnTo>
                  <a:pt x="3722" y="2726"/>
                </a:lnTo>
                <a:lnTo>
                  <a:pt x="3722" y="2728"/>
                </a:lnTo>
                <a:lnTo>
                  <a:pt x="3720" y="2728"/>
                </a:lnTo>
                <a:lnTo>
                  <a:pt x="3718" y="2728"/>
                </a:lnTo>
                <a:lnTo>
                  <a:pt x="3718" y="2730"/>
                </a:lnTo>
                <a:lnTo>
                  <a:pt x="3716" y="2730"/>
                </a:lnTo>
                <a:lnTo>
                  <a:pt x="3714" y="2732"/>
                </a:lnTo>
                <a:lnTo>
                  <a:pt x="3712" y="2732"/>
                </a:lnTo>
                <a:lnTo>
                  <a:pt x="3712" y="2734"/>
                </a:lnTo>
                <a:lnTo>
                  <a:pt x="3710" y="2734"/>
                </a:lnTo>
                <a:lnTo>
                  <a:pt x="3710" y="2735"/>
                </a:lnTo>
                <a:lnTo>
                  <a:pt x="3708" y="2735"/>
                </a:lnTo>
                <a:lnTo>
                  <a:pt x="3706" y="2735"/>
                </a:lnTo>
                <a:lnTo>
                  <a:pt x="3706" y="2737"/>
                </a:lnTo>
                <a:lnTo>
                  <a:pt x="3705" y="2737"/>
                </a:lnTo>
                <a:lnTo>
                  <a:pt x="3705" y="2739"/>
                </a:lnTo>
                <a:lnTo>
                  <a:pt x="3703" y="2739"/>
                </a:lnTo>
                <a:lnTo>
                  <a:pt x="3701" y="2741"/>
                </a:lnTo>
                <a:lnTo>
                  <a:pt x="3699" y="2741"/>
                </a:lnTo>
                <a:lnTo>
                  <a:pt x="3699" y="2743"/>
                </a:lnTo>
                <a:lnTo>
                  <a:pt x="3697" y="2743"/>
                </a:lnTo>
                <a:lnTo>
                  <a:pt x="3695" y="2745"/>
                </a:lnTo>
                <a:lnTo>
                  <a:pt x="3693" y="2747"/>
                </a:lnTo>
                <a:lnTo>
                  <a:pt x="3691" y="2747"/>
                </a:lnTo>
                <a:lnTo>
                  <a:pt x="3689" y="2749"/>
                </a:lnTo>
                <a:lnTo>
                  <a:pt x="3687" y="2751"/>
                </a:lnTo>
                <a:lnTo>
                  <a:pt x="3685" y="2751"/>
                </a:lnTo>
                <a:lnTo>
                  <a:pt x="3683" y="2753"/>
                </a:lnTo>
                <a:lnTo>
                  <a:pt x="3681" y="2753"/>
                </a:lnTo>
                <a:lnTo>
                  <a:pt x="3681" y="2755"/>
                </a:lnTo>
                <a:lnTo>
                  <a:pt x="3680" y="2755"/>
                </a:lnTo>
                <a:lnTo>
                  <a:pt x="3680" y="2757"/>
                </a:lnTo>
                <a:lnTo>
                  <a:pt x="3678" y="2757"/>
                </a:lnTo>
                <a:lnTo>
                  <a:pt x="3676" y="2758"/>
                </a:lnTo>
                <a:lnTo>
                  <a:pt x="3674" y="2760"/>
                </a:lnTo>
                <a:lnTo>
                  <a:pt x="3672" y="2760"/>
                </a:lnTo>
                <a:lnTo>
                  <a:pt x="3670" y="2762"/>
                </a:lnTo>
                <a:lnTo>
                  <a:pt x="3668" y="2762"/>
                </a:lnTo>
                <a:lnTo>
                  <a:pt x="3668" y="2764"/>
                </a:lnTo>
                <a:lnTo>
                  <a:pt x="3666" y="2764"/>
                </a:lnTo>
                <a:lnTo>
                  <a:pt x="3664" y="2766"/>
                </a:lnTo>
                <a:lnTo>
                  <a:pt x="3662" y="2766"/>
                </a:lnTo>
                <a:lnTo>
                  <a:pt x="3662" y="2768"/>
                </a:lnTo>
                <a:lnTo>
                  <a:pt x="3660" y="2768"/>
                </a:lnTo>
                <a:lnTo>
                  <a:pt x="3658" y="2770"/>
                </a:lnTo>
                <a:lnTo>
                  <a:pt x="3657" y="2772"/>
                </a:lnTo>
                <a:lnTo>
                  <a:pt x="3655" y="2772"/>
                </a:lnTo>
                <a:lnTo>
                  <a:pt x="3655" y="2774"/>
                </a:lnTo>
                <a:lnTo>
                  <a:pt x="3653" y="2774"/>
                </a:lnTo>
                <a:lnTo>
                  <a:pt x="3653" y="2776"/>
                </a:lnTo>
                <a:lnTo>
                  <a:pt x="3651" y="2776"/>
                </a:lnTo>
                <a:lnTo>
                  <a:pt x="3649" y="2778"/>
                </a:lnTo>
                <a:lnTo>
                  <a:pt x="3647" y="2780"/>
                </a:lnTo>
                <a:lnTo>
                  <a:pt x="3645" y="2780"/>
                </a:lnTo>
                <a:lnTo>
                  <a:pt x="3645" y="2782"/>
                </a:lnTo>
                <a:lnTo>
                  <a:pt x="3643" y="2783"/>
                </a:lnTo>
                <a:lnTo>
                  <a:pt x="3641" y="2785"/>
                </a:lnTo>
                <a:lnTo>
                  <a:pt x="3639" y="2785"/>
                </a:lnTo>
                <a:lnTo>
                  <a:pt x="3637" y="2785"/>
                </a:lnTo>
                <a:lnTo>
                  <a:pt x="3635" y="2785"/>
                </a:lnTo>
                <a:lnTo>
                  <a:pt x="3637" y="2785"/>
                </a:lnTo>
                <a:lnTo>
                  <a:pt x="3639" y="2783"/>
                </a:lnTo>
                <a:lnTo>
                  <a:pt x="3641" y="2783"/>
                </a:lnTo>
                <a:lnTo>
                  <a:pt x="3641" y="2782"/>
                </a:lnTo>
                <a:lnTo>
                  <a:pt x="3643" y="2780"/>
                </a:lnTo>
                <a:lnTo>
                  <a:pt x="3643" y="2778"/>
                </a:lnTo>
                <a:lnTo>
                  <a:pt x="3645" y="2776"/>
                </a:lnTo>
                <a:lnTo>
                  <a:pt x="3645" y="2774"/>
                </a:lnTo>
                <a:lnTo>
                  <a:pt x="3647" y="2774"/>
                </a:lnTo>
                <a:lnTo>
                  <a:pt x="3647" y="2772"/>
                </a:lnTo>
                <a:lnTo>
                  <a:pt x="3649" y="2772"/>
                </a:lnTo>
                <a:lnTo>
                  <a:pt x="3651" y="2772"/>
                </a:lnTo>
                <a:lnTo>
                  <a:pt x="3651" y="2770"/>
                </a:lnTo>
                <a:lnTo>
                  <a:pt x="3653" y="2770"/>
                </a:lnTo>
                <a:lnTo>
                  <a:pt x="3655" y="2770"/>
                </a:lnTo>
                <a:lnTo>
                  <a:pt x="3655" y="2768"/>
                </a:lnTo>
                <a:lnTo>
                  <a:pt x="3657" y="2768"/>
                </a:lnTo>
                <a:lnTo>
                  <a:pt x="3658" y="2766"/>
                </a:lnTo>
                <a:lnTo>
                  <a:pt x="3660" y="2764"/>
                </a:lnTo>
                <a:lnTo>
                  <a:pt x="3662" y="2764"/>
                </a:lnTo>
                <a:lnTo>
                  <a:pt x="3664" y="2762"/>
                </a:lnTo>
                <a:lnTo>
                  <a:pt x="3664" y="2764"/>
                </a:lnTo>
                <a:lnTo>
                  <a:pt x="3664" y="2762"/>
                </a:lnTo>
                <a:lnTo>
                  <a:pt x="3666" y="2762"/>
                </a:lnTo>
                <a:lnTo>
                  <a:pt x="3666" y="2760"/>
                </a:lnTo>
                <a:lnTo>
                  <a:pt x="3668" y="2760"/>
                </a:lnTo>
                <a:lnTo>
                  <a:pt x="3668" y="2758"/>
                </a:lnTo>
                <a:lnTo>
                  <a:pt x="3666" y="2758"/>
                </a:lnTo>
                <a:lnTo>
                  <a:pt x="3668" y="2758"/>
                </a:lnTo>
                <a:lnTo>
                  <a:pt x="3670" y="2758"/>
                </a:lnTo>
                <a:lnTo>
                  <a:pt x="3668" y="2757"/>
                </a:lnTo>
                <a:lnTo>
                  <a:pt x="3670" y="2757"/>
                </a:lnTo>
                <a:lnTo>
                  <a:pt x="3672" y="2757"/>
                </a:lnTo>
                <a:lnTo>
                  <a:pt x="3672" y="2755"/>
                </a:lnTo>
                <a:lnTo>
                  <a:pt x="3674" y="2755"/>
                </a:lnTo>
                <a:lnTo>
                  <a:pt x="3674" y="2753"/>
                </a:lnTo>
                <a:lnTo>
                  <a:pt x="3674" y="2751"/>
                </a:lnTo>
                <a:lnTo>
                  <a:pt x="3676" y="2751"/>
                </a:lnTo>
                <a:lnTo>
                  <a:pt x="3676" y="2753"/>
                </a:lnTo>
                <a:lnTo>
                  <a:pt x="3678" y="2753"/>
                </a:lnTo>
                <a:lnTo>
                  <a:pt x="3678" y="2751"/>
                </a:lnTo>
                <a:lnTo>
                  <a:pt x="3680" y="2751"/>
                </a:lnTo>
                <a:lnTo>
                  <a:pt x="3681" y="2751"/>
                </a:lnTo>
                <a:lnTo>
                  <a:pt x="3680" y="2749"/>
                </a:lnTo>
                <a:lnTo>
                  <a:pt x="3680" y="2747"/>
                </a:lnTo>
                <a:lnTo>
                  <a:pt x="3680" y="2745"/>
                </a:lnTo>
                <a:lnTo>
                  <a:pt x="3681" y="2745"/>
                </a:lnTo>
                <a:lnTo>
                  <a:pt x="3681" y="2747"/>
                </a:lnTo>
                <a:lnTo>
                  <a:pt x="3683" y="2747"/>
                </a:lnTo>
                <a:lnTo>
                  <a:pt x="3685" y="2745"/>
                </a:lnTo>
                <a:lnTo>
                  <a:pt x="3685" y="2743"/>
                </a:lnTo>
                <a:lnTo>
                  <a:pt x="3687" y="2741"/>
                </a:lnTo>
                <a:lnTo>
                  <a:pt x="3689" y="2743"/>
                </a:lnTo>
                <a:lnTo>
                  <a:pt x="3689" y="2741"/>
                </a:lnTo>
                <a:lnTo>
                  <a:pt x="3689" y="2739"/>
                </a:lnTo>
                <a:lnTo>
                  <a:pt x="3691" y="2741"/>
                </a:lnTo>
                <a:lnTo>
                  <a:pt x="3691" y="2743"/>
                </a:lnTo>
                <a:lnTo>
                  <a:pt x="3691" y="2741"/>
                </a:lnTo>
                <a:lnTo>
                  <a:pt x="3691" y="2739"/>
                </a:lnTo>
                <a:lnTo>
                  <a:pt x="3691" y="2737"/>
                </a:lnTo>
                <a:lnTo>
                  <a:pt x="3693" y="2737"/>
                </a:lnTo>
                <a:lnTo>
                  <a:pt x="3693" y="2739"/>
                </a:lnTo>
                <a:lnTo>
                  <a:pt x="3695" y="2737"/>
                </a:lnTo>
                <a:lnTo>
                  <a:pt x="3695" y="2735"/>
                </a:lnTo>
                <a:lnTo>
                  <a:pt x="3693" y="2735"/>
                </a:lnTo>
                <a:lnTo>
                  <a:pt x="3693" y="2734"/>
                </a:lnTo>
                <a:lnTo>
                  <a:pt x="3691" y="2734"/>
                </a:lnTo>
                <a:lnTo>
                  <a:pt x="3693" y="2734"/>
                </a:lnTo>
                <a:lnTo>
                  <a:pt x="3693" y="2732"/>
                </a:lnTo>
                <a:lnTo>
                  <a:pt x="3695" y="2734"/>
                </a:lnTo>
                <a:lnTo>
                  <a:pt x="3697" y="2734"/>
                </a:lnTo>
                <a:lnTo>
                  <a:pt x="3695" y="2732"/>
                </a:lnTo>
                <a:lnTo>
                  <a:pt x="3697" y="2732"/>
                </a:lnTo>
                <a:lnTo>
                  <a:pt x="3699" y="2732"/>
                </a:lnTo>
                <a:lnTo>
                  <a:pt x="3701" y="2732"/>
                </a:lnTo>
                <a:lnTo>
                  <a:pt x="3699" y="2730"/>
                </a:lnTo>
                <a:lnTo>
                  <a:pt x="3701" y="2730"/>
                </a:lnTo>
                <a:lnTo>
                  <a:pt x="3701" y="2728"/>
                </a:lnTo>
                <a:lnTo>
                  <a:pt x="3701" y="2730"/>
                </a:lnTo>
                <a:lnTo>
                  <a:pt x="3703" y="2730"/>
                </a:lnTo>
                <a:lnTo>
                  <a:pt x="3703" y="2728"/>
                </a:lnTo>
                <a:lnTo>
                  <a:pt x="3701" y="2728"/>
                </a:lnTo>
                <a:lnTo>
                  <a:pt x="3703" y="2728"/>
                </a:lnTo>
                <a:lnTo>
                  <a:pt x="3703" y="2726"/>
                </a:lnTo>
                <a:lnTo>
                  <a:pt x="3701" y="2726"/>
                </a:lnTo>
                <a:lnTo>
                  <a:pt x="3703" y="2724"/>
                </a:lnTo>
                <a:lnTo>
                  <a:pt x="3705" y="2724"/>
                </a:lnTo>
                <a:lnTo>
                  <a:pt x="3706" y="2722"/>
                </a:lnTo>
                <a:lnTo>
                  <a:pt x="3708" y="2722"/>
                </a:lnTo>
                <a:lnTo>
                  <a:pt x="3708" y="2720"/>
                </a:lnTo>
                <a:lnTo>
                  <a:pt x="3710" y="2720"/>
                </a:lnTo>
                <a:lnTo>
                  <a:pt x="3712" y="2720"/>
                </a:lnTo>
                <a:lnTo>
                  <a:pt x="3712" y="2718"/>
                </a:lnTo>
                <a:lnTo>
                  <a:pt x="3714" y="2718"/>
                </a:lnTo>
                <a:lnTo>
                  <a:pt x="3714" y="2720"/>
                </a:lnTo>
                <a:lnTo>
                  <a:pt x="3714" y="2718"/>
                </a:lnTo>
                <a:lnTo>
                  <a:pt x="3716" y="2718"/>
                </a:lnTo>
                <a:lnTo>
                  <a:pt x="3718" y="2718"/>
                </a:lnTo>
                <a:lnTo>
                  <a:pt x="3720" y="2718"/>
                </a:lnTo>
                <a:lnTo>
                  <a:pt x="3720" y="2716"/>
                </a:lnTo>
                <a:lnTo>
                  <a:pt x="3722" y="2718"/>
                </a:lnTo>
                <a:lnTo>
                  <a:pt x="3724" y="2718"/>
                </a:lnTo>
                <a:lnTo>
                  <a:pt x="3724" y="2716"/>
                </a:lnTo>
                <a:lnTo>
                  <a:pt x="3726" y="2716"/>
                </a:lnTo>
                <a:lnTo>
                  <a:pt x="3728" y="2716"/>
                </a:lnTo>
                <a:lnTo>
                  <a:pt x="3728" y="2714"/>
                </a:lnTo>
                <a:lnTo>
                  <a:pt x="3726" y="2714"/>
                </a:lnTo>
                <a:lnTo>
                  <a:pt x="3724" y="2712"/>
                </a:lnTo>
                <a:lnTo>
                  <a:pt x="3724" y="2714"/>
                </a:lnTo>
                <a:lnTo>
                  <a:pt x="3722" y="2714"/>
                </a:lnTo>
                <a:lnTo>
                  <a:pt x="3720" y="2714"/>
                </a:lnTo>
                <a:lnTo>
                  <a:pt x="3718" y="2714"/>
                </a:lnTo>
                <a:lnTo>
                  <a:pt x="3718" y="2716"/>
                </a:lnTo>
                <a:lnTo>
                  <a:pt x="3716" y="2716"/>
                </a:lnTo>
                <a:lnTo>
                  <a:pt x="3714" y="2716"/>
                </a:lnTo>
                <a:lnTo>
                  <a:pt x="3714" y="2714"/>
                </a:lnTo>
                <a:lnTo>
                  <a:pt x="3716" y="2714"/>
                </a:lnTo>
                <a:lnTo>
                  <a:pt x="3714" y="2712"/>
                </a:lnTo>
                <a:lnTo>
                  <a:pt x="3716" y="2712"/>
                </a:lnTo>
                <a:lnTo>
                  <a:pt x="3718" y="2712"/>
                </a:lnTo>
                <a:lnTo>
                  <a:pt x="3718" y="2711"/>
                </a:lnTo>
                <a:lnTo>
                  <a:pt x="3720" y="2711"/>
                </a:lnTo>
                <a:lnTo>
                  <a:pt x="3722" y="2711"/>
                </a:lnTo>
                <a:lnTo>
                  <a:pt x="3722" y="2709"/>
                </a:lnTo>
                <a:lnTo>
                  <a:pt x="3724" y="2711"/>
                </a:lnTo>
                <a:lnTo>
                  <a:pt x="3726" y="2709"/>
                </a:lnTo>
                <a:lnTo>
                  <a:pt x="3728" y="2709"/>
                </a:lnTo>
                <a:lnTo>
                  <a:pt x="3729" y="2709"/>
                </a:lnTo>
                <a:lnTo>
                  <a:pt x="3729" y="2707"/>
                </a:lnTo>
                <a:lnTo>
                  <a:pt x="3731" y="2707"/>
                </a:lnTo>
                <a:lnTo>
                  <a:pt x="3731" y="2705"/>
                </a:lnTo>
                <a:lnTo>
                  <a:pt x="3733" y="2707"/>
                </a:lnTo>
                <a:lnTo>
                  <a:pt x="3735" y="2707"/>
                </a:lnTo>
                <a:lnTo>
                  <a:pt x="3737" y="2707"/>
                </a:lnTo>
                <a:lnTo>
                  <a:pt x="3739" y="2707"/>
                </a:lnTo>
                <a:lnTo>
                  <a:pt x="3741" y="2705"/>
                </a:lnTo>
                <a:lnTo>
                  <a:pt x="3743" y="2705"/>
                </a:lnTo>
                <a:lnTo>
                  <a:pt x="3743" y="2703"/>
                </a:lnTo>
                <a:lnTo>
                  <a:pt x="3745" y="2703"/>
                </a:lnTo>
                <a:lnTo>
                  <a:pt x="3747" y="2703"/>
                </a:lnTo>
                <a:lnTo>
                  <a:pt x="3747" y="2701"/>
                </a:lnTo>
                <a:lnTo>
                  <a:pt x="3747" y="2699"/>
                </a:lnTo>
                <a:lnTo>
                  <a:pt x="3747" y="2697"/>
                </a:lnTo>
                <a:lnTo>
                  <a:pt x="3749" y="2695"/>
                </a:lnTo>
                <a:lnTo>
                  <a:pt x="3751" y="2695"/>
                </a:lnTo>
                <a:lnTo>
                  <a:pt x="3753" y="2695"/>
                </a:lnTo>
                <a:lnTo>
                  <a:pt x="3754" y="2697"/>
                </a:lnTo>
                <a:lnTo>
                  <a:pt x="3756" y="2697"/>
                </a:lnTo>
                <a:lnTo>
                  <a:pt x="3758" y="2695"/>
                </a:lnTo>
                <a:lnTo>
                  <a:pt x="3760" y="2695"/>
                </a:lnTo>
                <a:close/>
                <a:moveTo>
                  <a:pt x="3743" y="2695"/>
                </a:moveTo>
                <a:lnTo>
                  <a:pt x="3743" y="2697"/>
                </a:lnTo>
                <a:lnTo>
                  <a:pt x="3745" y="2697"/>
                </a:lnTo>
                <a:lnTo>
                  <a:pt x="3745" y="2699"/>
                </a:lnTo>
                <a:lnTo>
                  <a:pt x="3745" y="2701"/>
                </a:lnTo>
                <a:lnTo>
                  <a:pt x="3743" y="2701"/>
                </a:lnTo>
                <a:lnTo>
                  <a:pt x="3743" y="2703"/>
                </a:lnTo>
                <a:lnTo>
                  <a:pt x="3741" y="2703"/>
                </a:lnTo>
                <a:lnTo>
                  <a:pt x="3739" y="2703"/>
                </a:lnTo>
                <a:lnTo>
                  <a:pt x="3739" y="2705"/>
                </a:lnTo>
                <a:lnTo>
                  <a:pt x="3737" y="2705"/>
                </a:lnTo>
                <a:lnTo>
                  <a:pt x="3735" y="2705"/>
                </a:lnTo>
                <a:lnTo>
                  <a:pt x="3733" y="2705"/>
                </a:lnTo>
                <a:lnTo>
                  <a:pt x="3731" y="2705"/>
                </a:lnTo>
                <a:lnTo>
                  <a:pt x="3731" y="2703"/>
                </a:lnTo>
                <a:lnTo>
                  <a:pt x="3731" y="2701"/>
                </a:lnTo>
                <a:lnTo>
                  <a:pt x="3731" y="2699"/>
                </a:lnTo>
                <a:lnTo>
                  <a:pt x="3731" y="2697"/>
                </a:lnTo>
                <a:lnTo>
                  <a:pt x="3731" y="2695"/>
                </a:lnTo>
                <a:lnTo>
                  <a:pt x="3731" y="2693"/>
                </a:lnTo>
                <a:lnTo>
                  <a:pt x="3733" y="2691"/>
                </a:lnTo>
                <a:lnTo>
                  <a:pt x="3735" y="2689"/>
                </a:lnTo>
                <a:lnTo>
                  <a:pt x="3737" y="2691"/>
                </a:lnTo>
                <a:lnTo>
                  <a:pt x="3739" y="2693"/>
                </a:lnTo>
                <a:lnTo>
                  <a:pt x="3741" y="2693"/>
                </a:lnTo>
                <a:lnTo>
                  <a:pt x="3741" y="2695"/>
                </a:lnTo>
                <a:lnTo>
                  <a:pt x="3743" y="2695"/>
                </a:lnTo>
                <a:close/>
                <a:moveTo>
                  <a:pt x="3731" y="2691"/>
                </a:moveTo>
                <a:lnTo>
                  <a:pt x="3729" y="2691"/>
                </a:lnTo>
                <a:lnTo>
                  <a:pt x="3729" y="2689"/>
                </a:lnTo>
                <a:lnTo>
                  <a:pt x="3731" y="2689"/>
                </a:lnTo>
                <a:lnTo>
                  <a:pt x="3733" y="2691"/>
                </a:lnTo>
                <a:lnTo>
                  <a:pt x="3731" y="2691"/>
                </a:lnTo>
                <a:close/>
                <a:moveTo>
                  <a:pt x="3837" y="2628"/>
                </a:moveTo>
                <a:lnTo>
                  <a:pt x="3835" y="2628"/>
                </a:lnTo>
                <a:lnTo>
                  <a:pt x="3835" y="2626"/>
                </a:lnTo>
                <a:lnTo>
                  <a:pt x="3837" y="2626"/>
                </a:lnTo>
                <a:lnTo>
                  <a:pt x="3837" y="2624"/>
                </a:lnTo>
                <a:lnTo>
                  <a:pt x="3839" y="2622"/>
                </a:lnTo>
                <a:lnTo>
                  <a:pt x="3841" y="2620"/>
                </a:lnTo>
                <a:lnTo>
                  <a:pt x="3841" y="2618"/>
                </a:lnTo>
                <a:lnTo>
                  <a:pt x="3841" y="2620"/>
                </a:lnTo>
                <a:lnTo>
                  <a:pt x="3837" y="2626"/>
                </a:lnTo>
                <a:lnTo>
                  <a:pt x="3837" y="2628"/>
                </a:lnTo>
                <a:close/>
                <a:moveTo>
                  <a:pt x="3693" y="2593"/>
                </a:moveTo>
                <a:lnTo>
                  <a:pt x="3693" y="2595"/>
                </a:lnTo>
                <a:lnTo>
                  <a:pt x="3691" y="2593"/>
                </a:lnTo>
                <a:lnTo>
                  <a:pt x="3691" y="2595"/>
                </a:lnTo>
                <a:lnTo>
                  <a:pt x="3691" y="2593"/>
                </a:lnTo>
                <a:lnTo>
                  <a:pt x="3689" y="2593"/>
                </a:lnTo>
                <a:lnTo>
                  <a:pt x="3689" y="2591"/>
                </a:lnTo>
                <a:lnTo>
                  <a:pt x="3689" y="2590"/>
                </a:lnTo>
                <a:lnTo>
                  <a:pt x="3691" y="2590"/>
                </a:lnTo>
                <a:lnTo>
                  <a:pt x="3693" y="2590"/>
                </a:lnTo>
                <a:lnTo>
                  <a:pt x="3693" y="2593"/>
                </a:lnTo>
                <a:close/>
                <a:moveTo>
                  <a:pt x="3689" y="2588"/>
                </a:moveTo>
                <a:lnTo>
                  <a:pt x="3689" y="2586"/>
                </a:lnTo>
                <a:lnTo>
                  <a:pt x="3687" y="2586"/>
                </a:lnTo>
                <a:lnTo>
                  <a:pt x="3687" y="2584"/>
                </a:lnTo>
                <a:lnTo>
                  <a:pt x="3687" y="2582"/>
                </a:lnTo>
                <a:lnTo>
                  <a:pt x="3685" y="2578"/>
                </a:lnTo>
                <a:lnTo>
                  <a:pt x="3685" y="2576"/>
                </a:lnTo>
                <a:lnTo>
                  <a:pt x="3683" y="2574"/>
                </a:lnTo>
                <a:lnTo>
                  <a:pt x="3683" y="2572"/>
                </a:lnTo>
                <a:lnTo>
                  <a:pt x="3683" y="2570"/>
                </a:lnTo>
                <a:lnTo>
                  <a:pt x="3681" y="2570"/>
                </a:lnTo>
                <a:lnTo>
                  <a:pt x="3683" y="2568"/>
                </a:lnTo>
                <a:lnTo>
                  <a:pt x="3683" y="2570"/>
                </a:lnTo>
                <a:lnTo>
                  <a:pt x="3685" y="2570"/>
                </a:lnTo>
                <a:lnTo>
                  <a:pt x="3685" y="2572"/>
                </a:lnTo>
                <a:lnTo>
                  <a:pt x="3687" y="2576"/>
                </a:lnTo>
                <a:lnTo>
                  <a:pt x="3687" y="2578"/>
                </a:lnTo>
                <a:lnTo>
                  <a:pt x="3689" y="2582"/>
                </a:lnTo>
                <a:lnTo>
                  <a:pt x="3691" y="2584"/>
                </a:lnTo>
                <a:lnTo>
                  <a:pt x="3689" y="2586"/>
                </a:lnTo>
                <a:lnTo>
                  <a:pt x="3689" y="2588"/>
                </a:lnTo>
                <a:close/>
                <a:moveTo>
                  <a:pt x="3683" y="2568"/>
                </a:moveTo>
                <a:lnTo>
                  <a:pt x="3681" y="2568"/>
                </a:lnTo>
                <a:lnTo>
                  <a:pt x="3681" y="2567"/>
                </a:lnTo>
                <a:lnTo>
                  <a:pt x="3680" y="2567"/>
                </a:lnTo>
                <a:lnTo>
                  <a:pt x="3678" y="2565"/>
                </a:lnTo>
                <a:lnTo>
                  <a:pt x="3680" y="2565"/>
                </a:lnTo>
                <a:lnTo>
                  <a:pt x="3681" y="2565"/>
                </a:lnTo>
                <a:lnTo>
                  <a:pt x="3683" y="2567"/>
                </a:lnTo>
                <a:lnTo>
                  <a:pt x="3683" y="2568"/>
                </a:lnTo>
                <a:close/>
                <a:moveTo>
                  <a:pt x="3664" y="2561"/>
                </a:moveTo>
                <a:lnTo>
                  <a:pt x="3662" y="2561"/>
                </a:lnTo>
                <a:lnTo>
                  <a:pt x="3662" y="2559"/>
                </a:lnTo>
                <a:lnTo>
                  <a:pt x="3662" y="2557"/>
                </a:lnTo>
                <a:lnTo>
                  <a:pt x="3662" y="2555"/>
                </a:lnTo>
                <a:lnTo>
                  <a:pt x="3664" y="2555"/>
                </a:lnTo>
                <a:lnTo>
                  <a:pt x="3666" y="2555"/>
                </a:lnTo>
                <a:lnTo>
                  <a:pt x="3668" y="2555"/>
                </a:lnTo>
                <a:lnTo>
                  <a:pt x="3668" y="2557"/>
                </a:lnTo>
                <a:lnTo>
                  <a:pt x="3668" y="2559"/>
                </a:lnTo>
                <a:lnTo>
                  <a:pt x="3668" y="2561"/>
                </a:lnTo>
                <a:lnTo>
                  <a:pt x="3666" y="2561"/>
                </a:lnTo>
                <a:lnTo>
                  <a:pt x="3664" y="2561"/>
                </a:lnTo>
                <a:close/>
                <a:moveTo>
                  <a:pt x="3655" y="2540"/>
                </a:moveTo>
                <a:lnTo>
                  <a:pt x="3653" y="2540"/>
                </a:lnTo>
                <a:lnTo>
                  <a:pt x="3653" y="2542"/>
                </a:lnTo>
                <a:lnTo>
                  <a:pt x="3651" y="2540"/>
                </a:lnTo>
                <a:lnTo>
                  <a:pt x="3653" y="2540"/>
                </a:lnTo>
                <a:lnTo>
                  <a:pt x="3655" y="2540"/>
                </a:lnTo>
                <a:close/>
                <a:moveTo>
                  <a:pt x="3649" y="2534"/>
                </a:moveTo>
                <a:lnTo>
                  <a:pt x="3651" y="2534"/>
                </a:lnTo>
                <a:lnTo>
                  <a:pt x="3651" y="2536"/>
                </a:lnTo>
                <a:lnTo>
                  <a:pt x="3651" y="2538"/>
                </a:lnTo>
                <a:lnTo>
                  <a:pt x="3651" y="2540"/>
                </a:lnTo>
                <a:lnTo>
                  <a:pt x="3649" y="2540"/>
                </a:lnTo>
                <a:lnTo>
                  <a:pt x="3647" y="2540"/>
                </a:lnTo>
                <a:lnTo>
                  <a:pt x="3645" y="2540"/>
                </a:lnTo>
                <a:lnTo>
                  <a:pt x="3643" y="2538"/>
                </a:lnTo>
                <a:lnTo>
                  <a:pt x="3645" y="2536"/>
                </a:lnTo>
                <a:lnTo>
                  <a:pt x="3647" y="2534"/>
                </a:lnTo>
                <a:lnTo>
                  <a:pt x="3649" y="2534"/>
                </a:lnTo>
                <a:close/>
                <a:moveTo>
                  <a:pt x="3706" y="2709"/>
                </a:moveTo>
                <a:lnTo>
                  <a:pt x="3705" y="2707"/>
                </a:lnTo>
                <a:lnTo>
                  <a:pt x="3703" y="2705"/>
                </a:lnTo>
                <a:lnTo>
                  <a:pt x="3701" y="2705"/>
                </a:lnTo>
                <a:lnTo>
                  <a:pt x="3699" y="2705"/>
                </a:lnTo>
                <a:lnTo>
                  <a:pt x="3697" y="2705"/>
                </a:lnTo>
                <a:lnTo>
                  <a:pt x="3697" y="2703"/>
                </a:lnTo>
                <a:lnTo>
                  <a:pt x="3695" y="2703"/>
                </a:lnTo>
                <a:lnTo>
                  <a:pt x="3693" y="2703"/>
                </a:lnTo>
                <a:lnTo>
                  <a:pt x="3693" y="2701"/>
                </a:lnTo>
                <a:lnTo>
                  <a:pt x="3693" y="2703"/>
                </a:lnTo>
                <a:lnTo>
                  <a:pt x="3693" y="2705"/>
                </a:lnTo>
                <a:lnTo>
                  <a:pt x="3693" y="2707"/>
                </a:lnTo>
                <a:lnTo>
                  <a:pt x="3693" y="2709"/>
                </a:lnTo>
                <a:lnTo>
                  <a:pt x="3691" y="2709"/>
                </a:lnTo>
                <a:lnTo>
                  <a:pt x="3691" y="2711"/>
                </a:lnTo>
                <a:lnTo>
                  <a:pt x="3689" y="2712"/>
                </a:lnTo>
                <a:lnTo>
                  <a:pt x="3687" y="2714"/>
                </a:lnTo>
                <a:lnTo>
                  <a:pt x="3685" y="2714"/>
                </a:lnTo>
                <a:lnTo>
                  <a:pt x="3683" y="2716"/>
                </a:lnTo>
                <a:lnTo>
                  <a:pt x="3681" y="2716"/>
                </a:lnTo>
                <a:lnTo>
                  <a:pt x="3681" y="2718"/>
                </a:lnTo>
                <a:lnTo>
                  <a:pt x="3680" y="2718"/>
                </a:lnTo>
                <a:lnTo>
                  <a:pt x="3680" y="2720"/>
                </a:lnTo>
                <a:lnTo>
                  <a:pt x="3678" y="2720"/>
                </a:lnTo>
                <a:lnTo>
                  <a:pt x="3680" y="2718"/>
                </a:lnTo>
                <a:lnTo>
                  <a:pt x="3678" y="2716"/>
                </a:lnTo>
                <a:lnTo>
                  <a:pt x="3678" y="2714"/>
                </a:lnTo>
                <a:lnTo>
                  <a:pt x="3676" y="2714"/>
                </a:lnTo>
                <a:lnTo>
                  <a:pt x="3674" y="2716"/>
                </a:lnTo>
                <a:lnTo>
                  <a:pt x="3676" y="2716"/>
                </a:lnTo>
                <a:lnTo>
                  <a:pt x="3676" y="2718"/>
                </a:lnTo>
                <a:lnTo>
                  <a:pt x="3674" y="2720"/>
                </a:lnTo>
                <a:lnTo>
                  <a:pt x="3676" y="2722"/>
                </a:lnTo>
                <a:lnTo>
                  <a:pt x="3676" y="2724"/>
                </a:lnTo>
                <a:lnTo>
                  <a:pt x="3676" y="2726"/>
                </a:lnTo>
                <a:lnTo>
                  <a:pt x="3674" y="2728"/>
                </a:lnTo>
                <a:lnTo>
                  <a:pt x="3672" y="2730"/>
                </a:lnTo>
                <a:lnTo>
                  <a:pt x="3670" y="2732"/>
                </a:lnTo>
                <a:lnTo>
                  <a:pt x="3666" y="2735"/>
                </a:lnTo>
                <a:lnTo>
                  <a:pt x="3666" y="2737"/>
                </a:lnTo>
                <a:lnTo>
                  <a:pt x="3666" y="2739"/>
                </a:lnTo>
                <a:lnTo>
                  <a:pt x="3664" y="2739"/>
                </a:lnTo>
                <a:lnTo>
                  <a:pt x="3664" y="2741"/>
                </a:lnTo>
                <a:lnTo>
                  <a:pt x="3662" y="2741"/>
                </a:lnTo>
                <a:lnTo>
                  <a:pt x="3662" y="2743"/>
                </a:lnTo>
                <a:lnTo>
                  <a:pt x="3660" y="2743"/>
                </a:lnTo>
                <a:lnTo>
                  <a:pt x="3658" y="2745"/>
                </a:lnTo>
                <a:lnTo>
                  <a:pt x="3657" y="2745"/>
                </a:lnTo>
                <a:lnTo>
                  <a:pt x="3657" y="2747"/>
                </a:lnTo>
                <a:lnTo>
                  <a:pt x="3655" y="2747"/>
                </a:lnTo>
                <a:lnTo>
                  <a:pt x="3653" y="2747"/>
                </a:lnTo>
                <a:lnTo>
                  <a:pt x="3653" y="2749"/>
                </a:lnTo>
                <a:lnTo>
                  <a:pt x="3651" y="2749"/>
                </a:lnTo>
                <a:lnTo>
                  <a:pt x="3649" y="2751"/>
                </a:lnTo>
                <a:lnTo>
                  <a:pt x="3647" y="2753"/>
                </a:lnTo>
                <a:lnTo>
                  <a:pt x="3645" y="2749"/>
                </a:lnTo>
                <a:lnTo>
                  <a:pt x="3645" y="2747"/>
                </a:lnTo>
                <a:lnTo>
                  <a:pt x="3643" y="2749"/>
                </a:lnTo>
                <a:lnTo>
                  <a:pt x="3643" y="2751"/>
                </a:lnTo>
                <a:lnTo>
                  <a:pt x="3641" y="2749"/>
                </a:lnTo>
                <a:lnTo>
                  <a:pt x="3641" y="2747"/>
                </a:lnTo>
                <a:lnTo>
                  <a:pt x="3639" y="2747"/>
                </a:lnTo>
                <a:lnTo>
                  <a:pt x="3637" y="2745"/>
                </a:lnTo>
                <a:lnTo>
                  <a:pt x="3635" y="2745"/>
                </a:lnTo>
                <a:lnTo>
                  <a:pt x="3635" y="2747"/>
                </a:lnTo>
                <a:lnTo>
                  <a:pt x="3633" y="2747"/>
                </a:lnTo>
                <a:lnTo>
                  <a:pt x="3635" y="2747"/>
                </a:lnTo>
                <a:lnTo>
                  <a:pt x="3633" y="2749"/>
                </a:lnTo>
                <a:lnTo>
                  <a:pt x="3632" y="2749"/>
                </a:lnTo>
                <a:lnTo>
                  <a:pt x="3632" y="2747"/>
                </a:lnTo>
                <a:lnTo>
                  <a:pt x="3630" y="2747"/>
                </a:lnTo>
                <a:lnTo>
                  <a:pt x="3628" y="2747"/>
                </a:lnTo>
                <a:lnTo>
                  <a:pt x="3628" y="2745"/>
                </a:lnTo>
                <a:lnTo>
                  <a:pt x="3626" y="2745"/>
                </a:lnTo>
                <a:lnTo>
                  <a:pt x="3626" y="2743"/>
                </a:lnTo>
                <a:lnTo>
                  <a:pt x="3624" y="2743"/>
                </a:lnTo>
                <a:lnTo>
                  <a:pt x="3622" y="2745"/>
                </a:lnTo>
                <a:lnTo>
                  <a:pt x="3622" y="2743"/>
                </a:lnTo>
                <a:lnTo>
                  <a:pt x="3620" y="2743"/>
                </a:lnTo>
                <a:lnTo>
                  <a:pt x="3620" y="2741"/>
                </a:lnTo>
                <a:lnTo>
                  <a:pt x="3618" y="2741"/>
                </a:lnTo>
                <a:lnTo>
                  <a:pt x="3616" y="2741"/>
                </a:lnTo>
                <a:lnTo>
                  <a:pt x="3614" y="2741"/>
                </a:lnTo>
                <a:lnTo>
                  <a:pt x="3612" y="2739"/>
                </a:lnTo>
                <a:lnTo>
                  <a:pt x="3610" y="2741"/>
                </a:lnTo>
                <a:lnTo>
                  <a:pt x="3612" y="2741"/>
                </a:lnTo>
                <a:lnTo>
                  <a:pt x="3612" y="2743"/>
                </a:lnTo>
                <a:lnTo>
                  <a:pt x="3614" y="2743"/>
                </a:lnTo>
                <a:lnTo>
                  <a:pt x="3616" y="2743"/>
                </a:lnTo>
                <a:lnTo>
                  <a:pt x="3616" y="2745"/>
                </a:lnTo>
                <a:lnTo>
                  <a:pt x="3616" y="2747"/>
                </a:lnTo>
                <a:lnTo>
                  <a:pt x="3618" y="2749"/>
                </a:lnTo>
                <a:lnTo>
                  <a:pt x="3620" y="2749"/>
                </a:lnTo>
                <a:lnTo>
                  <a:pt x="3622" y="2749"/>
                </a:lnTo>
                <a:lnTo>
                  <a:pt x="3624" y="2749"/>
                </a:lnTo>
                <a:lnTo>
                  <a:pt x="3624" y="2747"/>
                </a:lnTo>
                <a:lnTo>
                  <a:pt x="3626" y="2747"/>
                </a:lnTo>
                <a:lnTo>
                  <a:pt x="3626" y="2749"/>
                </a:lnTo>
                <a:lnTo>
                  <a:pt x="3628" y="2751"/>
                </a:lnTo>
                <a:lnTo>
                  <a:pt x="3628" y="2755"/>
                </a:lnTo>
                <a:lnTo>
                  <a:pt x="3628" y="2757"/>
                </a:lnTo>
                <a:lnTo>
                  <a:pt x="3628" y="2758"/>
                </a:lnTo>
                <a:lnTo>
                  <a:pt x="3628" y="2760"/>
                </a:lnTo>
                <a:lnTo>
                  <a:pt x="3626" y="2760"/>
                </a:lnTo>
                <a:lnTo>
                  <a:pt x="3626" y="2762"/>
                </a:lnTo>
                <a:lnTo>
                  <a:pt x="3626" y="2764"/>
                </a:lnTo>
                <a:lnTo>
                  <a:pt x="3626" y="2766"/>
                </a:lnTo>
                <a:lnTo>
                  <a:pt x="3624" y="2772"/>
                </a:lnTo>
                <a:lnTo>
                  <a:pt x="3624" y="2774"/>
                </a:lnTo>
                <a:lnTo>
                  <a:pt x="3622" y="2776"/>
                </a:lnTo>
                <a:lnTo>
                  <a:pt x="3624" y="2776"/>
                </a:lnTo>
                <a:lnTo>
                  <a:pt x="3624" y="2780"/>
                </a:lnTo>
                <a:lnTo>
                  <a:pt x="3626" y="2780"/>
                </a:lnTo>
                <a:lnTo>
                  <a:pt x="3624" y="2782"/>
                </a:lnTo>
                <a:lnTo>
                  <a:pt x="3622" y="2780"/>
                </a:lnTo>
                <a:lnTo>
                  <a:pt x="3622" y="2778"/>
                </a:lnTo>
                <a:lnTo>
                  <a:pt x="3620" y="2776"/>
                </a:lnTo>
                <a:lnTo>
                  <a:pt x="3618" y="2778"/>
                </a:lnTo>
                <a:lnTo>
                  <a:pt x="3616" y="2778"/>
                </a:lnTo>
                <a:lnTo>
                  <a:pt x="3616" y="2780"/>
                </a:lnTo>
                <a:lnTo>
                  <a:pt x="3614" y="2780"/>
                </a:lnTo>
                <a:lnTo>
                  <a:pt x="3612" y="2780"/>
                </a:lnTo>
                <a:lnTo>
                  <a:pt x="3612" y="2782"/>
                </a:lnTo>
                <a:lnTo>
                  <a:pt x="3612" y="2783"/>
                </a:lnTo>
                <a:lnTo>
                  <a:pt x="3612" y="2785"/>
                </a:lnTo>
                <a:lnTo>
                  <a:pt x="3614" y="2787"/>
                </a:lnTo>
                <a:lnTo>
                  <a:pt x="3616" y="2789"/>
                </a:lnTo>
                <a:lnTo>
                  <a:pt x="3618" y="2789"/>
                </a:lnTo>
                <a:lnTo>
                  <a:pt x="3616" y="2791"/>
                </a:lnTo>
                <a:lnTo>
                  <a:pt x="3614" y="2791"/>
                </a:lnTo>
                <a:lnTo>
                  <a:pt x="3612" y="2793"/>
                </a:lnTo>
                <a:lnTo>
                  <a:pt x="3612" y="2795"/>
                </a:lnTo>
                <a:lnTo>
                  <a:pt x="3610" y="2795"/>
                </a:lnTo>
                <a:lnTo>
                  <a:pt x="3610" y="2797"/>
                </a:lnTo>
                <a:lnTo>
                  <a:pt x="3608" y="2797"/>
                </a:lnTo>
                <a:lnTo>
                  <a:pt x="3608" y="2799"/>
                </a:lnTo>
                <a:lnTo>
                  <a:pt x="3607" y="2799"/>
                </a:lnTo>
                <a:lnTo>
                  <a:pt x="3607" y="2801"/>
                </a:lnTo>
                <a:lnTo>
                  <a:pt x="3605" y="2801"/>
                </a:lnTo>
                <a:lnTo>
                  <a:pt x="3605" y="2803"/>
                </a:lnTo>
                <a:lnTo>
                  <a:pt x="3605" y="2805"/>
                </a:lnTo>
                <a:lnTo>
                  <a:pt x="3607" y="2806"/>
                </a:lnTo>
                <a:lnTo>
                  <a:pt x="3608" y="2806"/>
                </a:lnTo>
                <a:lnTo>
                  <a:pt x="3608" y="2808"/>
                </a:lnTo>
                <a:lnTo>
                  <a:pt x="3607" y="2808"/>
                </a:lnTo>
                <a:lnTo>
                  <a:pt x="3605" y="2806"/>
                </a:lnTo>
                <a:lnTo>
                  <a:pt x="3603" y="2806"/>
                </a:lnTo>
                <a:lnTo>
                  <a:pt x="3603" y="2808"/>
                </a:lnTo>
                <a:lnTo>
                  <a:pt x="3603" y="2810"/>
                </a:lnTo>
                <a:lnTo>
                  <a:pt x="3603" y="2812"/>
                </a:lnTo>
                <a:lnTo>
                  <a:pt x="3601" y="2812"/>
                </a:lnTo>
                <a:lnTo>
                  <a:pt x="3601" y="2814"/>
                </a:lnTo>
                <a:lnTo>
                  <a:pt x="3601" y="2816"/>
                </a:lnTo>
                <a:lnTo>
                  <a:pt x="3599" y="2816"/>
                </a:lnTo>
                <a:lnTo>
                  <a:pt x="3599" y="2818"/>
                </a:lnTo>
                <a:lnTo>
                  <a:pt x="3601" y="2818"/>
                </a:lnTo>
                <a:lnTo>
                  <a:pt x="3601" y="2816"/>
                </a:lnTo>
                <a:lnTo>
                  <a:pt x="3605" y="2812"/>
                </a:lnTo>
                <a:lnTo>
                  <a:pt x="3607" y="2812"/>
                </a:lnTo>
                <a:lnTo>
                  <a:pt x="3607" y="2810"/>
                </a:lnTo>
                <a:lnTo>
                  <a:pt x="3608" y="2810"/>
                </a:lnTo>
                <a:lnTo>
                  <a:pt x="3610" y="2810"/>
                </a:lnTo>
                <a:lnTo>
                  <a:pt x="3612" y="2808"/>
                </a:lnTo>
                <a:lnTo>
                  <a:pt x="3612" y="2806"/>
                </a:lnTo>
                <a:lnTo>
                  <a:pt x="3614" y="2805"/>
                </a:lnTo>
                <a:lnTo>
                  <a:pt x="3616" y="2806"/>
                </a:lnTo>
                <a:lnTo>
                  <a:pt x="3618" y="2805"/>
                </a:lnTo>
                <a:lnTo>
                  <a:pt x="3620" y="2805"/>
                </a:lnTo>
                <a:lnTo>
                  <a:pt x="3620" y="2803"/>
                </a:lnTo>
                <a:lnTo>
                  <a:pt x="3622" y="2801"/>
                </a:lnTo>
                <a:lnTo>
                  <a:pt x="3624" y="2799"/>
                </a:lnTo>
                <a:lnTo>
                  <a:pt x="3626" y="2799"/>
                </a:lnTo>
                <a:lnTo>
                  <a:pt x="3628" y="2797"/>
                </a:lnTo>
                <a:lnTo>
                  <a:pt x="3628" y="2795"/>
                </a:lnTo>
                <a:lnTo>
                  <a:pt x="3626" y="2795"/>
                </a:lnTo>
                <a:lnTo>
                  <a:pt x="3626" y="2797"/>
                </a:lnTo>
                <a:lnTo>
                  <a:pt x="3626" y="2795"/>
                </a:lnTo>
                <a:lnTo>
                  <a:pt x="3624" y="2795"/>
                </a:lnTo>
                <a:lnTo>
                  <a:pt x="3622" y="2795"/>
                </a:lnTo>
                <a:lnTo>
                  <a:pt x="3624" y="2793"/>
                </a:lnTo>
                <a:lnTo>
                  <a:pt x="3624" y="2791"/>
                </a:lnTo>
                <a:lnTo>
                  <a:pt x="3626" y="2791"/>
                </a:lnTo>
                <a:lnTo>
                  <a:pt x="3626" y="2793"/>
                </a:lnTo>
                <a:lnTo>
                  <a:pt x="3628" y="2793"/>
                </a:lnTo>
                <a:lnTo>
                  <a:pt x="3630" y="2793"/>
                </a:lnTo>
                <a:lnTo>
                  <a:pt x="3632" y="2793"/>
                </a:lnTo>
                <a:lnTo>
                  <a:pt x="3633" y="2793"/>
                </a:lnTo>
                <a:lnTo>
                  <a:pt x="3633" y="2791"/>
                </a:lnTo>
                <a:lnTo>
                  <a:pt x="3633" y="2789"/>
                </a:lnTo>
                <a:lnTo>
                  <a:pt x="3633" y="2787"/>
                </a:lnTo>
                <a:lnTo>
                  <a:pt x="3635" y="2789"/>
                </a:lnTo>
                <a:lnTo>
                  <a:pt x="3637" y="2789"/>
                </a:lnTo>
                <a:lnTo>
                  <a:pt x="3637" y="2791"/>
                </a:lnTo>
                <a:lnTo>
                  <a:pt x="3633" y="2795"/>
                </a:lnTo>
                <a:lnTo>
                  <a:pt x="3632" y="2797"/>
                </a:lnTo>
                <a:lnTo>
                  <a:pt x="3630" y="2797"/>
                </a:lnTo>
                <a:lnTo>
                  <a:pt x="3628" y="2799"/>
                </a:lnTo>
                <a:lnTo>
                  <a:pt x="3624" y="2801"/>
                </a:lnTo>
                <a:lnTo>
                  <a:pt x="3624" y="2803"/>
                </a:lnTo>
                <a:lnTo>
                  <a:pt x="3622" y="2803"/>
                </a:lnTo>
                <a:lnTo>
                  <a:pt x="3622" y="2805"/>
                </a:lnTo>
                <a:lnTo>
                  <a:pt x="3620" y="2806"/>
                </a:lnTo>
                <a:lnTo>
                  <a:pt x="3618" y="2806"/>
                </a:lnTo>
                <a:lnTo>
                  <a:pt x="3616" y="2808"/>
                </a:lnTo>
                <a:lnTo>
                  <a:pt x="3614" y="2810"/>
                </a:lnTo>
                <a:lnTo>
                  <a:pt x="3612" y="2810"/>
                </a:lnTo>
                <a:lnTo>
                  <a:pt x="3610" y="2812"/>
                </a:lnTo>
                <a:lnTo>
                  <a:pt x="3608" y="2814"/>
                </a:lnTo>
                <a:lnTo>
                  <a:pt x="3607" y="2816"/>
                </a:lnTo>
                <a:lnTo>
                  <a:pt x="3605" y="2818"/>
                </a:lnTo>
                <a:lnTo>
                  <a:pt x="3603" y="2820"/>
                </a:lnTo>
                <a:lnTo>
                  <a:pt x="3601" y="2820"/>
                </a:lnTo>
                <a:lnTo>
                  <a:pt x="3599" y="2820"/>
                </a:lnTo>
                <a:lnTo>
                  <a:pt x="3597" y="2822"/>
                </a:lnTo>
                <a:lnTo>
                  <a:pt x="3595" y="2822"/>
                </a:lnTo>
                <a:lnTo>
                  <a:pt x="3595" y="2824"/>
                </a:lnTo>
                <a:lnTo>
                  <a:pt x="3597" y="2824"/>
                </a:lnTo>
                <a:lnTo>
                  <a:pt x="3595" y="2826"/>
                </a:lnTo>
                <a:lnTo>
                  <a:pt x="3593" y="2828"/>
                </a:lnTo>
                <a:lnTo>
                  <a:pt x="3591" y="2830"/>
                </a:lnTo>
                <a:lnTo>
                  <a:pt x="3589" y="2831"/>
                </a:lnTo>
                <a:lnTo>
                  <a:pt x="3587" y="2833"/>
                </a:lnTo>
                <a:lnTo>
                  <a:pt x="3585" y="2835"/>
                </a:lnTo>
                <a:lnTo>
                  <a:pt x="3585" y="2837"/>
                </a:lnTo>
                <a:lnTo>
                  <a:pt x="3584" y="2837"/>
                </a:lnTo>
                <a:lnTo>
                  <a:pt x="3584" y="2839"/>
                </a:lnTo>
                <a:lnTo>
                  <a:pt x="3582" y="2841"/>
                </a:lnTo>
                <a:lnTo>
                  <a:pt x="3582" y="2839"/>
                </a:lnTo>
                <a:lnTo>
                  <a:pt x="3580" y="2839"/>
                </a:lnTo>
                <a:lnTo>
                  <a:pt x="3580" y="2837"/>
                </a:lnTo>
                <a:lnTo>
                  <a:pt x="3578" y="2837"/>
                </a:lnTo>
                <a:lnTo>
                  <a:pt x="3578" y="2839"/>
                </a:lnTo>
                <a:lnTo>
                  <a:pt x="3580" y="2839"/>
                </a:lnTo>
                <a:lnTo>
                  <a:pt x="3582" y="2841"/>
                </a:lnTo>
                <a:lnTo>
                  <a:pt x="3580" y="2841"/>
                </a:lnTo>
                <a:lnTo>
                  <a:pt x="3578" y="2843"/>
                </a:lnTo>
                <a:lnTo>
                  <a:pt x="3576" y="2845"/>
                </a:lnTo>
                <a:lnTo>
                  <a:pt x="3564" y="2854"/>
                </a:lnTo>
                <a:lnTo>
                  <a:pt x="3562" y="2856"/>
                </a:lnTo>
                <a:lnTo>
                  <a:pt x="3560" y="2856"/>
                </a:lnTo>
                <a:lnTo>
                  <a:pt x="3560" y="2858"/>
                </a:lnTo>
                <a:lnTo>
                  <a:pt x="3559" y="2858"/>
                </a:lnTo>
                <a:lnTo>
                  <a:pt x="3559" y="2860"/>
                </a:lnTo>
                <a:lnTo>
                  <a:pt x="3557" y="2860"/>
                </a:lnTo>
                <a:lnTo>
                  <a:pt x="3557" y="2862"/>
                </a:lnTo>
                <a:lnTo>
                  <a:pt x="3555" y="2860"/>
                </a:lnTo>
                <a:lnTo>
                  <a:pt x="3555" y="2858"/>
                </a:lnTo>
                <a:lnTo>
                  <a:pt x="3553" y="2858"/>
                </a:lnTo>
                <a:lnTo>
                  <a:pt x="3555" y="2860"/>
                </a:lnTo>
                <a:lnTo>
                  <a:pt x="3555" y="2862"/>
                </a:lnTo>
                <a:lnTo>
                  <a:pt x="3553" y="2866"/>
                </a:lnTo>
                <a:lnTo>
                  <a:pt x="3551" y="2866"/>
                </a:lnTo>
                <a:lnTo>
                  <a:pt x="3549" y="2866"/>
                </a:lnTo>
                <a:lnTo>
                  <a:pt x="3543" y="2868"/>
                </a:lnTo>
                <a:lnTo>
                  <a:pt x="3534" y="2872"/>
                </a:lnTo>
                <a:lnTo>
                  <a:pt x="3532" y="2872"/>
                </a:lnTo>
                <a:lnTo>
                  <a:pt x="3528" y="2874"/>
                </a:lnTo>
                <a:lnTo>
                  <a:pt x="3524" y="2874"/>
                </a:lnTo>
                <a:lnTo>
                  <a:pt x="3524" y="2876"/>
                </a:lnTo>
                <a:lnTo>
                  <a:pt x="3522" y="2876"/>
                </a:lnTo>
                <a:lnTo>
                  <a:pt x="3516" y="2879"/>
                </a:lnTo>
                <a:lnTo>
                  <a:pt x="3514" y="2881"/>
                </a:lnTo>
                <a:lnTo>
                  <a:pt x="3512" y="2883"/>
                </a:lnTo>
                <a:lnTo>
                  <a:pt x="3511" y="2883"/>
                </a:lnTo>
                <a:lnTo>
                  <a:pt x="3486" y="2899"/>
                </a:lnTo>
                <a:lnTo>
                  <a:pt x="3482" y="2901"/>
                </a:lnTo>
                <a:lnTo>
                  <a:pt x="3476" y="2904"/>
                </a:lnTo>
                <a:lnTo>
                  <a:pt x="3474" y="2904"/>
                </a:lnTo>
                <a:lnTo>
                  <a:pt x="3472" y="2904"/>
                </a:lnTo>
                <a:lnTo>
                  <a:pt x="3468" y="2908"/>
                </a:lnTo>
                <a:lnTo>
                  <a:pt x="3468" y="2906"/>
                </a:lnTo>
                <a:lnTo>
                  <a:pt x="3468" y="2908"/>
                </a:lnTo>
                <a:lnTo>
                  <a:pt x="3466" y="2908"/>
                </a:lnTo>
                <a:lnTo>
                  <a:pt x="3464" y="2910"/>
                </a:lnTo>
                <a:lnTo>
                  <a:pt x="3463" y="2912"/>
                </a:lnTo>
                <a:lnTo>
                  <a:pt x="3461" y="2914"/>
                </a:lnTo>
                <a:lnTo>
                  <a:pt x="3457" y="2916"/>
                </a:lnTo>
                <a:lnTo>
                  <a:pt x="3457" y="2914"/>
                </a:lnTo>
                <a:lnTo>
                  <a:pt x="3457" y="2912"/>
                </a:lnTo>
                <a:lnTo>
                  <a:pt x="3457" y="2914"/>
                </a:lnTo>
                <a:lnTo>
                  <a:pt x="3459" y="2912"/>
                </a:lnTo>
                <a:lnTo>
                  <a:pt x="3461" y="2912"/>
                </a:lnTo>
                <a:lnTo>
                  <a:pt x="3461" y="2910"/>
                </a:lnTo>
                <a:lnTo>
                  <a:pt x="3463" y="2910"/>
                </a:lnTo>
                <a:lnTo>
                  <a:pt x="3464" y="2908"/>
                </a:lnTo>
                <a:lnTo>
                  <a:pt x="3466" y="2908"/>
                </a:lnTo>
                <a:lnTo>
                  <a:pt x="3464" y="2908"/>
                </a:lnTo>
                <a:lnTo>
                  <a:pt x="3466" y="2906"/>
                </a:lnTo>
                <a:lnTo>
                  <a:pt x="3466" y="2904"/>
                </a:lnTo>
                <a:lnTo>
                  <a:pt x="3468" y="2904"/>
                </a:lnTo>
                <a:lnTo>
                  <a:pt x="3466" y="2906"/>
                </a:lnTo>
                <a:lnTo>
                  <a:pt x="3468" y="2904"/>
                </a:lnTo>
                <a:lnTo>
                  <a:pt x="3470" y="2906"/>
                </a:lnTo>
                <a:lnTo>
                  <a:pt x="3470" y="2904"/>
                </a:lnTo>
                <a:lnTo>
                  <a:pt x="3468" y="2904"/>
                </a:lnTo>
                <a:lnTo>
                  <a:pt x="3468" y="2902"/>
                </a:lnTo>
                <a:lnTo>
                  <a:pt x="3466" y="2902"/>
                </a:lnTo>
                <a:lnTo>
                  <a:pt x="3464" y="2904"/>
                </a:lnTo>
                <a:lnTo>
                  <a:pt x="3463" y="2904"/>
                </a:lnTo>
                <a:lnTo>
                  <a:pt x="3457" y="2908"/>
                </a:lnTo>
                <a:lnTo>
                  <a:pt x="3455" y="2908"/>
                </a:lnTo>
                <a:lnTo>
                  <a:pt x="3453" y="2908"/>
                </a:lnTo>
                <a:lnTo>
                  <a:pt x="3451" y="2910"/>
                </a:lnTo>
                <a:lnTo>
                  <a:pt x="3449" y="2910"/>
                </a:lnTo>
                <a:lnTo>
                  <a:pt x="3447" y="2910"/>
                </a:lnTo>
                <a:lnTo>
                  <a:pt x="3445" y="2912"/>
                </a:lnTo>
                <a:lnTo>
                  <a:pt x="3443" y="2912"/>
                </a:lnTo>
                <a:lnTo>
                  <a:pt x="3441" y="2912"/>
                </a:lnTo>
                <a:lnTo>
                  <a:pt x="3440" y="2910"/>
                </a:lnTo>
                <a:lnTo>
                  <a:pt x="3440" y="2908"/>
                </a:lnTo>
                <a:lnTo>
                  <a:pt x="3438" y="2908"/>
                </a:lnTo>
                <a:lnTo>
                  <a:pt x="3436" y="2910"/>
                </a:lnTo>
                <a:lnTo>
                  <a:pt x="3434" y="2910"/>
                </a:lnTo>
                <a:lnTo>
                  <a:pt x="3432" y="2908"/>
                </a:lnTo>
                <a:lnTo>
                  <a:pt x="3430" y="2908"/>
                </a:lnTo>
                <a:lnTo>
                  <a:pt x="3428" y="2908"/>
                </a:lnTo>
                <a:lnTo>
                  <a:pt x="3426" y="2908"/>
                </a:lnTo>
                <a:lnTo>
                  <a:pt x="3424" y="2910"/>
                </a:lnTo>
                <a:lnTo>
                  <a:pt x="3422" y="2910"/>
                </a:lnTo>
                <a:lnTo>
                  <a:pt x="3420" y="2910"/>
                </a:lnTo>
                <a:lnTo>
                  <a:pt x="3420" y="2912"/>
                </a:lnTo>
                <a:lnTo>
                  <a:pt x="3415" y="2914"/>
                </a:lnTo>
                <a:lnTo>
                  <a:pt x="3415" y="2912"/>
                </a:lnTo>
                <a:lnTo>
                  <a:pt x="3415" y="2914"/>
                </a:lnTo>
                <a:lnTo>
                  <a:pt x="3403" y="2918"/>
                </a:lnTo>
                <a:lnTo>
                  <a:pt x="3399" y="2920"/>
                </a:lnTo>
                <a:lnTo>
                  <a:pt x="3397" y="2922"/>
                </a:lnTo>
                <a:lnTo>
                  <a:pt x="3397" y="2920"/>
                </a:lnTo>
                <a:lnTo>
                  <a:pt x="3395" y="2920"/>
                </a:lnTo>
                <a:lnTo>
                  <a:pt x="3395" y="2922"/>
                </a:lnTo>
                <a:lnTo>
                  <a:pt x="3393" y="2922"/>
                </a:lnTo>
                <a:lnTo>
                  <a:pt x="3390" y="2924"/>
                </a:lnTo>
                <a:lnTo>
                  <a:pt x="3388" y="2924"/>
                </a:lnTo>
                <a:lnTo>
                  <a:pt x="3386" y="2924"/>
                </a:lnTo>
                <a:lnTo>
                  <a:pt x="3384" y="2924"/>
                </a:lnTo>
                <a:lnTo>
                  <a:pt x="3384" y="2926"/>
                </a:lnTo>
                <a:lnTo>
                  <a:pt x="3382" y="2926"/>
                </a:lnTo>
                <a:lnTo>
                  <a:pt x="3380" y="2927"/>
                </a:lnTo>
                <a:lnTo>
                  <a:pt x="3380" y="2929"/>
                </a:lnTo>
                <a:lnTo>
                  <a:pt x="3378" y="2929"/>
                </a:lnTo>
                <a:lnTo>
                  <a:pt x="3378" y="2931"/>
                </a:lnTo>
                <a:lnTo>
                  <a:pt x="3376" y="2933"/>
                </a:lnTo>
                <a:lnTo>
                  <a:pt x="3378" y="2933"/>
                </a:lnTo>
                <a:lnTo>
                  <a:pt x="3380" y="2935"/>
                </a:lnTo>
                <a:lnTo>
                  <a:pt x="3380" y="2937"/>
                </a:lnTo>
                <a:lnTo>
                  <a:pt x="3378" y="2939"/>
                </a:lnTo>
                <a:lnTo>
                  <a:pt x="3376" y="2939"/>
                </a:lnTo>
                <a:lnTo>
                  <a:pt x="3376" y="2941"/>
                </a:lnTo>
                <a:lnTo>
                  <a:pt x="3374" y="2941"/>
                </a:lnTo>
                <a:lnTo>
                  <a:pt x="3374" y="2943"/>
                </a:lnTo>
                <a:lnTo>
                  <a:pt x="3374" y="2945"/>
                </a:lnTo>
                <a:lnTo>
                  <a:pt x="3374" y="2947"/>
                </a:lnTo>
                <a:lnTo>
                  <a:pt x="3374" y="2949"/>
                </a:lnTo>
                <a:lnTo>
                  <a:pt x="3374" y="2950"/>
                </a:lnTo>
                <a:lnTo>
                  <a:pt x="3372" y="2950"/>
                </a:lnTo>
                <a:lnTo>
                  <a:pt x="3372" y="2952"/>
                </a:lnTo>
                <a:lnTo>
                  <a:pt x="3374" y="2952"/>
                </a:lnTo>
                <a:lnTo>
                  <a:pt x="3374" y="2950"/>
                </a:lnTo>
                <a:lnTo>
                  <a:pt x="3376" y="2950"/>
                </a:lnTo>
                <a:lnTo>
                  <a:pt x="3378" y="2950"/>
                </a:lnTo>
                <a:lnTo>
                  <a:pt x="3380" y="2950"/>
                </a:lnTo>
                <a:lnTo>
                  <a:pt x="3382" y="2950"/>
                </a:lnTo>
                <a:lnTo>
                  <a:pt x="3384" y="2949"/>
                </a:lnTo>
                <a:lnTo>
                  <a:pt x="3386" y="2949"/>
                </a:lnTo>
                <a:lnTo>
                  <a:pt x="3386" y="2947"/>
                </a:lnTo>
                <a:lnTo>
                  <a:pt x="3388" y="2947"/>
                </a:lnTo>
                <a:lnTo>
                  <a:pt x="3390" y="2947"/>
                </a:lnTo>
                <a:lnTo>
                  <a:pt x="3390" y="2949"/>
                </a:lnTo>
                <a:lnTo>
                  <a:pt x="3390" y="2947"/>
                </a:lnTo>
                <a:lnTo>
                  <a:pt x="3392" y="2947"/>
                </a:lnTo>
                <a:lnTo>
                  <a:pt x="3393" y="2947"/>
                </a:lnTo>
                <a:lnTo>
                  <a:pt x="3393" y="2945"/>
                </a:lnTo>
                <a:lnTo>
                  <a:pt x="3395" y="2945"/>
                </a:lnTo>
                <a:lnTo>
                  <a:pt x="3397" y="2943"/>
                </a:lnTo>
                <a:lnTo>
                  <a:pt x="3399" y="2943"/>
                </a:lnTo>
                <a:lnTo>
                  <a:pt x="3401" y="2943"/>
                </a:lnTo>
                <a:lnTo>
                  <a:pt x="3401" y="2941"/>
                </a:lnTo>
                <a:lnTo>
                  <a:pt x="3403" y="2939"/>
                </a:lnTo>
                <a:lnTo>
                  <a:pt x="3405" y="2939"/>
                </a:lnTo>
                <a:lnTo>
                  <a:pt x="3407" y="2939"/>
                </a:lnTo>
                <a:lnTo>
                  <a:pt x="3409" y="2939"/>
                </a:lnTo>
                <a:lnTo>
                  <a:pt x="3409" y="2937"/>
                </a:lnTo>
                <a:lnTo>
                  <a:pt x="3411" y="2937"/>
                </a:lnTo>
                <a:lnTo>
                  <a:pt x="3413" y="2937"/>
                </a:lnTo>
                <a:lnTo>
                  <a:pt x="3411" y="2935"/>
                </a:lnTo>
                <a:lnTo>
                  <a:pt x="3413" y="2935"/>
                </a:lnTo>
                <a:lnTo>
                  <a:pt x="3413" y="2933"/>
                </a:lnTo>
                <a:lnTo>
                  <a:pt x="3415" y="2933"/>
                </a:lnTo>
                <a:lnTo>
                  <a:pt x="3416" y="2931"/>
                </a:lnTo>
                <a:lnTo>
                  <a:pt x="3418" y="2931"/>
                </a:lnTo>
                <a:lnTo>
                  <a:pt x="3420" y="2931"/>
                </a:lnTo>
                <a:lnTo>
                  <a:pt x="3420" y="2929"/>
                </a:lnTo>
                <a:lnTo>
                  <a:pt x="3422" y="2929"/>
                </a:lnTo>
                <a:lnTo>
                  <a:pt x="3424" y="2929"/>
                </a:lnTo>
                <a:lnTo>
                  <a:pt x="3426" y="2927"/>
                </a:lnTo>
                <a:lnTo>
                  <a:pt x="3428" y="2927"/>
                </a:lnTo>
                <a:lnTo>
                  <a:pt x="3430" y="2926"/>
                </a:lnTo>
                <a:lnTo>
                  <a:pt x="3432" y="2926"/>
                </a:lnTo>
                <a:lnTo>
                  <a:pt x="3432" y="2924"/>
                </a:lnTo>
                <a:lnTo>
                  <a:pt x="3434" y="2924"/>
                </a:lnTo>
                <a:lnTo>
                  <a:pt x="3436" y="2924"/>
                </a:lnTo>
                <a:lnTo>
                  <a:pt x="3438" y="2922"/>
                </a:lnTo>
                <a:lnTo>
                  <a:pt x="3440" y="2922"/>
                </a:lnTo>
                <a:lnTo>
                  <a:pt x="3441" y="2922"/>
                </a:lnTo>
                <a:lnTo>
                  <a:pt x="3441" y="2920"/>
                </a:lnTo>
                <a:lnTo>
                  <a:pt x="3443" y="2920"/>
                </a:lnTo>
                <a:lnTo>
                  <a:pt x="3445" y="2920"/>
                </a:lnTo>
                <a:lnTo>
                  <a:pt x="3445" y="2918"/>
                </a:lnTo>
                <a:lnTo>
                  <a:pt x="3447" y="2918"/>
                </a:lnTo>
                <a:lnTo>
                  <a:pt x="3449" y="2918"/>
                </a:lnTo>
                <a:lnTo>
                  <a:pt x="3449" y="2916"/>
                </a:lnTo>
                <a:lnTo>
                  <a:pt x="3451" y="2916"/>
                </a:lnTo>
                <a:lnTo>
                  <a:pt x="3453" y="2916"/>
                </a:lnTo>
                <a:lnTo>
                  <a:pt x="3455" y="2916"/>
                </a:lnTo>
                <a:lnTo>
                  <a:pt x="3455" y="2918"/>
                </a:lnTo>
                <a:lnTo>
                  <a:pt x="3453" y="2918"/>
                </a:lnTo>
                <a:lnTo>
                  <a:pt x="3451" y="2920"/>
                </a:lnTo>
                <a:lnTo>
                  <a:pt x="3449" y="2920"/>
                </a:lnTo>
                <a:lnTo>
                  <a:pt x="3449" y="2922"/>
                </a:lnTo>
                <a:lnTo>
                  <a:pt x="3447" y="2922"/>
                </a:lnTo>
                <a:lnTo>
                  <a:pt x="3445" y="2924"/>
                </a:lnTo>
                <a:lnTo>
                  <a:pt x="3441" y="2924"/>
                </a:lnTo>
                <a:lnTo>
                  <a:pt x="3441" y="2926"/>
                </a:lnTo>
                <a:lnTo>
                  <a:pt x="3440" y="2926"/>
                </a:lnTo>
                <a:lnTo>
                  <a:pt x="3440" y="2927"/>
                </a:lnTo>
                <a:lnTo>
                  <a:pt x="3438" y="2927"/>
                </a:lnTo>
                <a:lnTo>
                  <a:pt x="3436" y="2929"/>
                </a:lnTo>
                <a:lnTo>
                  <a:pt x="3434" y="2929"/>
                </a:lnTo>
                <a:lnTo>
                  <a:pt x="3432" y="2929"/>
                </a:lnTo>
                <a:lnTo>
                  <a:pt x="3432" y="2931"/>
                </a:lnTo>
                <a:lnTo>
                  <a:pt x="3430" y="2931"/>
                </a:lnTo>
                <a:lnTo>
                  <a:pt x="3428" y="2933"/>
                </a:lnTo>
                <a:lnTo>
                  <a:pt x="3426" y="2933"/>
                </a:lnTo>
                <a:lnTo>
                  <a:pt x="3426" y="2935"/>
                </a:lnTo>
                <a:lnTo>
                  <a:pt x="3424" y="2935"/>
                </a:lnTo>
                <a:lnTo>
                  <a:pt x="3422" y="2935"/>
                </a:lnTo>
                <a:lnTo>
                  <a:pt x="3422" y="2937"/>
                </a:lnTo>
                <a:lnTo>
                  <a:pt x="3420" y="2937"/>
                </a:lnTo>
                <a:lnTo>
                  <a:pt x="3418" y="2939"/>
                </a:lnTo>
                <a:lnTo>
                  <a:pt x="3416" y="2939"/>
                </a:lnTo>
                <a:lnTo>
                  <a:pt x="3415" y="2941"/>
                </a:lnTo>
                <a:lnTo>
                  <a:pt x="3413" y="2941"/>
                </a:lnTo>
                <a:lnTo>
                  <a:pt x="3411" y="2943"/>
                </a:lnTo>
                <a:lnTo>
                  <a:pt x="3409" y="2943"/>
                </a:lnTo>
                <a:lnTo>
                  <a:pt x="3407" y="2943"/>
                </a:lnTo>
                <a:lnTo>
                  <a:pt x="3405" y="2945"/>
                </a:lnTo>
                <a:lnTo>
                  <a:pt x="3403" y="2947"/>
                </a:lnTo>
                <a:lnTo>
                  <a:pt x="3401" y="2947"/>
                </a:lnTo>
                <a:lnTo>
                  <a:pt x="3399" y="2949"/>
                </a:lnTo>
                <a:lnTo>
                  <a:pt x="3397" y="2949"/>
                </a:lnTo>
                <a:lnTo>
                  <a:pt x="3395" y="2950"/>
                </a:lnTo>
                <a:lnTo>
                  <a:pt x="3393" y="2950"/>
                </a:lnTo>
                <a:lnTo>
                  <a:pt x="3392" y="2952"/>
                </a:lnTo>
                <a:lnTo>
                  <a:pt x="3390" y="2952"/>
                </a:lnTo>
                <a:lnTo>
                  <a:pt x="3388" y="2952"/>
                </a:lnTo>
                <a:lnTo>
                  <a:pt x="3388" y="2954"/>
                </a:lnTo>
                <a:lnTo>
                  <a:pt x="3386" y="2954"/>
                </a:lnTo>
                <a:lnTo>
                  <a:pt x="3382" y="2956"/>
                </a:lnTo>
                <a:lnTo>
                  <a:pt x="3380" y="2956"/>
                </a:lnTo>
                <a:lnTo>
                  <a:pt x="3378" y="2958"/>
                </a:lnTo>
                <a:lnTo>
                  <a:pt x="3376" y="2958"/>
                </a:lnTo>
                <a:lnTo>
                  <a:pt x="3374" y="2960"/>
                </a:lnTo>
                <a:lnTo>
                  <a:pt x="3372" y="2960"/>
                </a:lnTo>
                <a:lnTo>
                  <a:pt x="3370" y="2960"/>
                </a:lnTo>
                <a:lnTo>
                  <a:pt x="3368" y="2962"/>
                </a:lnTo>
                <a:lnTo>
                  <a:pt x="3367" y="2962"/>
                </a:lnTo>
                <a:lnTo>
                  <a:pt x="3367" y="2964"/>
                </a:lnTo>
                <a:lnTo>
                  <a:pt x="3365" y="2962"/>
                </a:lnTo>
                <a:lnTo>
                  <a:pt x="3365" y="2964"/>
                </a:lnTo>
                <a:lnTo>
                  <a:pt x="3365" y="2966"/>
                </a:lnTo>
                <a:lnTo>
                  <a:pt x="3363" y="2964"/>
                </a:lnTo>
                <a:lnTo>
                  <a:pt x="3361" y="2966"/>
                </a:lnTo>
                <a:lnTo>
                  <a:pt x="3359" y="2966"/>
                </a:lnTo>
                <a:lnTo>
                  <a:pt x="3357" y="2966"/>
                </a:lnTo>
                <a:lnTo>
                  <a:pt x="3357" y="2968"/>
                </a:lnTo>
                <a:lnTo>
                  <a:pt x="3355" y="2968"/>
                </a:lnTo>
                <a:lnTo>
                  <a:pt x="3353" y="2968"/>
                </a:lnTo>
                <a:lnTo>
                  <a:pt x="3353" y="2970"/>
                </a:lnTo>
                <a:lnTo>
                  <a:pt x="3351" y="2970"/>
                </a:lnTo>
                <a:lnTo>
                  <a:pt x="3349" y="2970"/>
                </a:lnTo>
                <a:lnTo>
                  <a:pt x="3347" y="2972"/>
                </a:lnTo>
                <a:lnTo>
                  <a:pt x="3345" y="2972"/>
                </a:lnTo>
                <a:lnTo>
                  <a:pt x="3343" y="2974"/>
                </a:lnTo>
                <a:lnTo>
                  <a:pt x="3342" y="2974"/>
                </a:lnTo>
                <a:lnTo>
                  <a:pt x="3340" y="2975"/>
                </a:lnTo>
                <a:lnTo>
                  <a:pt x="3338" y="2975"/>
                </a:lnTo>
                <a:lnTo>
                  <a:pt x="3336" y="2977"/>
                </a:lnTo>
                <a:lnTo>
                  <a:pt x="3334" y="2977"/>
                </a:lnTo>
                <a:lnTo>
                  <a:pt x="3332" y="2979"/>
                </a:lnTo>
                <a:lnTo>
                  <a:pt x="3330" y="2979"/>
                </a:lnTo>
                <a:lnTo>
                  <a:pt x="3328" y="2981"/>
                </a:lnTo>
                <a:lnTo>
                  <a:pt x="3326" y="2981"/>
                </a:lnTo>
                <a:lnTo>
                  <a:pt x="3324" y="2983"/>
                </a:lnTo>
                <a:lnTo>
                  <a:pt x="3322" y="2983"/>
                </a:lnTo>
                <a:lnTo>
                  <a:pt x="3320" y="2985"/>
                </a:lnTo>
                <a:lnTo>
                  <a:pt x="3319" y="2985"/>
                </a:lnTo>
                <a:lnTo>
                  <a:pt x="3319" y="2987"/>
                </a:lnTo>
                <a:lnTo>
                  <a:pt x="3317" y="2987"/>
                </a:lnTo>
                <a:lnTo>
                  <a:pt x="3315" y="2987"/>
                </a:lnTo>
                <a:lnTo>
                  <a:pt x="3313" y="2989"/>
                </a:lnTo>
                <a:lnTo>
                  <a:pt x="3311" y="2989"/>
                </a:lnTo>
                <a:lnTo>
                  <a:pt x="3309" y="2991"/>
                </a:lnTo>
                <a:lnTo>
                  <a:pt x="3307" y="2991"/>
                </a:lnTo>
                <a:lnTo>
                  <a:pt x="3307" y="2993"/>
                </a:lnTo>
                <a:lnTo>
                  <a:pt x="3305" y="2993"/>
                </a:lnTo>
                <a:lnTo>
                  <a:pt x="3303" y="2995"/>
                </a:lnTo>
                <a:lnTo>
                  <a:pt x="3301" y="2995"/>
                </a:lnTo>
                <a:lnTo>
                  <a:pt x="3299" y="2997"/>
                </a:lnTo>
                <a:lnTo>
                  <a:pt x="3297" y="2997"/>
                </a:lnTo>
                <a:lnTo>
                  <a:pt x="3295" y="2998"/>
                </a:lnTo>
                <a:lnTo>
                  <a:pt x="3294" y="2998"/>
                </a:lnTo>
                <a:lnTo>
                  <a:pt x="3290" y="3002"/>
                </a:lnTo>
                <a:lnTo>
                  <a:pt x="3278" y="3010"/>
                </a:lnTo>
                <a:lnTo>
                  <a:pt x="3269" y="3016"/>
                </a:lnTo>
                <a:lnTo>
                  <a:pt x="3261" y="3022"/>
                </a:lnTo>
                <a:lnTo>
                  <a:pt x="3259" y="3025"/>
                </a:lnTo>
                <a:lnTo>
                  <a:pt x="3255" y="3020"/>
                </a:lnTo>
                <a:lnTo>
                  <a:pt x="3259" y="3018"/>
                </a:lnTo>
                <a:lnTo>
                  <a:pt x="3261" y="3014"/>
                </a:lnTo>
                <a:lnTo>
                  <a:pt x="3265" y="3012"/>
                </a:lnTo>
                <a:lnTo>
                  <a:pt x="3269" y="3010"/>
                </a:lnTo>
                <a:lnTo>
                  <a:pt x="3284" y="3000"/>
                </a:lnTo>
                <a:lnTo>
                  <a:pt x="3284" y="2997"/>
                </a:lnTo>
                <a:lnTo>
                  <a:pt x="3288" y="2995"/>
                </a:lnTo>
                <a:lnTo>
                  <a:pt x="3292" y="2995"/>
                </a:lnTo>
                <a:lnTo>
                  <a:pt x="3294" y="2995"/>
                </a:lnTo>
                <a:lnTo>
                  <a:pt x="3295" y="2995"/>
                </a:lnTo>
                <a:lnTo>
                  <a:pt x="3295" y="2997"/>
                </a:lnTo>
                <a:lnTo>
                  <a:pt x="3295" y="2995"/>
                </a:lnTo>
                <a:lnTo>
                  <a:pt x="3295" y="2993"/>
                </a:lnTo>
                <a:lnTo>
                  <a:pt x="3297" y="2993"/>
                </a:lnTo>
                <a:lnTo>
                  <a:pt x="3295" y="2991"/>
                </a:lnTo>
                <a:lnTo>
                  <a:pt x="3297" y="2991"/>
                </a:lnTo>
                <a:lnTo>
                  <a:pt x="3299" y="2989"/>
                </a:lnTo>
                <a:lnTo>
                  <a:pt x="3301" y="2989"/>
                </a:lnTo>
                <a:lnTo>
                  <a:pt x="3303" y="2989"/>
                </a:lnTo>
                <a:lnTo>
                  <a:pt x="3305" y="2987"/>
                </a:lnTo>
                <a:lnTo>
                  <a:pt x="3307" y="2985"/>
                </a:lnTo>
                <a:lnTo>
                  <a:pt x="3309" y="2985"/>
                </a:lnTo>
                <a:lnTo>
                  <a:pt x="3309" y="2983"/>
                </a:lnTo>
                <a:lnTo>
                  <a:pt x="3311" y="2983"/>
                </a:lnTo>
                <a:lnTo>
                  <a:pt x="3313" y="2983"/>
                </a:lnTo>
                <a:lnTo>
                  <a:pt x="3315" y="2981"/>
                </a:lnTo>
                <a:lnTo>
                  <a:pt x="3317" y="2981"/>
                </a:lnTo>
                <a:lnTo>
                  <a:pt x="3319" y="2981"/>
                </a:lnTo>
                <a:lnTo>
                  <a:pt x="3319" y="2979"/>
                </a:lnTo>
                <a:lnTo>
                  <a:pt x="3320" y="2979"/>
                </a:lnTo>
                <a:lnTo>
                  <a:pt x="3322" y="2979"/>
                </a:lnTo>
                <a:lnTo>
                  <a:pt x="3324" y="2977"/>
                </a:lnTo>
                <a:lnTo>
                  <a:pt x="3326" y="2977"/>
                </a:lnTo>
                <a:lnTo>
                  <a:pt x="3328" y="2977"/>
                </a:lnTo>
                <a:lnTo>
                  <a:pt x="3328" y="2975"/>
                </a:lnTo>
                <a:lnTo>
                  <a:pt x="3330" y="2975"/>
                </a:lnTo>
                <a:lnTo>
                  <a:pt x="3330" y="2974"/>
                </a:lnTo>
                <a:lnTo>
                  <a:pt x="3332" y="2974"/>
                </a:lnTo>
                <a:lnTo>
                  <a:pt x="3332" y="2975"/>
                </a:lnTo>
                <a:lnTo>
                  <a:pt x="3334" y="2974"/>
                </a:lnTo>
                <a:lnTo>
                  <a:pt x="3336" y="2974"/>
                </a:lnTo>
                <a:lnTo>
                  <a:pt x="3336" y="2972"/>
                </a:lnTo>
                <a:lnTo>
                  <a:pt x="3338" y="2972"/>
                </a:lnTo>
                <a:lnTo>
                  <a:pt x="3338" y="2970"/>
                </a:lnTo>
                <a:lnTo>
                  <a:pt x="3340" y="2970"/>
                </a:lnTo>
                <a:lnTo>
                  <a:pt x="3340" y="2972"/>
                </a:lnTo>
                <a:lnTo>
                  <a:pt x="3342" y="2974"/>
                </a:lnTo>
                <a:lnTo>
                  <a:pt x="3342" y="2972"/>
                </a:lnTo>
                <a:lnTo>
                  <a:pt x="3342" y="2970"/>
                </a:lnTo>
                <a:lnTo>
                  <a:pt x="3343" y="2970"/>
                </a:lnTo>
                <a:lnTo>
                  <a:pt x="3345" y="2970"/>
                </a:lnTo>
                <a:lnTo>
                  <a:pt x="3343" y="2968"/>
                </a:lnTo>
                <a:lnTo>
                  <a:pt x="3345" y="2968"/>
                </a:lnTo>
                <a:lnTo>
                  <a:pt x="3347" y="2968"/>
                </a:lnTo>
                <a:lnTo>
                  <a:pt x="3347" y="2970"/>
                </a:lnTo>
                <a:lnTo>
                  <a:pt x="3349" y="2970"/>
                </a:lnTo>
                <a:lnTo>
                  <a:pt x="3349" y="2968"/>
                </a:lnTo>
                <a:lnTo>
                  <a:pt x="3349" y="2966"/>
                </a:lnTo>
                <a:lnTo>
                  <a:pt x="3351" y="2966"/>
                </a:lnTo>
                <a:lnTo>
                  <a:pt x="3353" y="2966"/>
                </a:lnTo>
                <a:lnTo>
                  <a:pt x="3353" y="2964"/>
                </a:lnTo>
                <a:lnTo>
                  <a:pt x="3353" y="2962"/>
                </a:lnTo>
                <a:lnTo>
                  <a:pt x="3355" y="2964"/>
                </a:lnTo>
                <a:lnTo>
                  <a:pt x="3357" y="2964"/>
                </a:lnTo>
                <a:lnTo>
                  <a:pt x="3355" y="2962"/>
                </a:lnTo>
                <a:lnTo>
                  <a:pt x="3357" y="2962"/>
                </a:lnTo>
                <a:lnTo>
                  <a:pt x="3359" y="2962"/>
                </a:lnTo>
                <a:lnTo>
                  <a:pt x="3361" y="2962"/>
                </a:lnTo>
                <a:lnTo>
                  <a:pt x="3363" y="2962"/>
                </a:lnTo>
                <a:lnTo>
                  <a:pt x="3363" y="2960"/>
                </a:lnTo>
                <a:lnTo>
                  <a:pt x="3365" y="2960"/>
                </a:lnTo>
                <a:lnTo>
                  <a:pt x="3365" y="2958"/>
                </a:lnTo>
                <a:lnTo>
                  <a:pt x="3367" y="2958"/>
                </a:lnTo>
                <a:lnTo>
                  <a:pt x="3367" y="2956"/>
                </a:lnTo>
                <a:lnTo>
                  <a:pt x="3365" y="2956"/>
                </a:lnTo>
                <a:lnTo>
                  <a:pt x="3365" y="2954"/>
                </a:lnTo>
                <a:lnTo>
                  <a:pt x="3365" y="2952"/>
                </a:lnTo>
                <a:lnTo>
                  <a:pt x="3367" y="2952"/>
                </a:lnTo>
                <a:lnTo>
                  <a:pt x="3367" y="2950"/>
                </a:lnTo>
                <a:lnTo>
                  <a:pt x="3365" y="2950"/>
                </a:lnTo>
                <a:lnTo>
                  <a:pt x="3365" y="2949"/>
                </a:lnTo>
                <a:lnTo>
                  <a:pt x="3367" y="2949"/>
                </a:lnTo>
                <a:lnTo>
                  <a:pt x="3367" y="2947"/>
                </a:lnTo>
                <a:lnTo>
                  <a:pt x="3365" y="2947"/>
                </a:lnTo>
                <a:lnTo>
                  <a:pt x="3365" y="2945"/>
                </a:lnTo>
                <a:lnTo>
                  <a:pt x="3367" y="2943"/>
                </a:lnTo>
                <a:lnTo>
                  <a:pt x="3368" y="2941"/>
                </a:lnTo>
                <a:lnTo>
                  <a:pt x="3367" y="2941"/>
                </a:lnTo>
                <a:lnTo>
                  <a:pt x="3365" y="2941"/>
                </a:lnTo>
                <a:lnTo>
                  <a:pt x="3363" y="2943"/>
                </a:lnTo>
                <a:lnTo>
                  <a:pt x="3363" y="2941"/>
                </a:lnTo>
                <a:lnTo>
                  <a:pt x="3361" y="2941"/>
                </a:lnTo>
                <a:lnTo>
                  <a:pt x="3359" y="2941"/>
                </a:lnTo>
                <a:lnTo>
                  <a:pt x="3359" y="2943"/>
                </a:lnTo>
                <a:lnTo>
                  <a:pt x="3359" y="2945"/>
                </a:lnTo>
                <a:lnTo>
                  <a:pt x="3357" y="2945"/>
                </a:lnTo>
                <a:lnTo>
                  <a:pt x="3355" y="2945"/>
                </a:lnTo>
                <a:lnTo>
                  <a:pt x="3353" y="2945"/>
                </a:lnTo>
                <a:lnTo>
                  <a:pt x="3351" y="2943"/>
                </a:lnTo>
                <a:lnTo>
                  <a:pt x="3349" y="2943"/>
                </a:lnTo>
                <a:lnTo>
                  <a:pt x="3347" y="2943"/>
                </a:lnTo>
                <a:lnTo>
                  <a:pt x="3347" y="2945"/>
                </a:lnTo>
                <a:lnTo>
                  <a:pt x="3345" y="2943"/>
                </a:lnTo>
                <a:lnTo>
                  <a:pt x="3345" y="2945"/>
                </a:lnTo>
                <a:lnTo>
                  <a:pt x="3343" y="2945"/>
                </a:lnTo>
                <a:lnTo>
                  <a:pt x="3342" y="2945"/>
                </a:lnTo>
                <a:lnTo>
                  <a:pt x="3342" y="2947"/>
                </a:lnTo>
                <a:lnTo>
                  <a:pt x="3340" y="2947"/>
                </a:lnTo>
                <a:lnTo>
                  <a:pt x="3338" y="2949"/>
                </a:lnTo>
                <a:lnTo>
                  <a:pt x="3336" y="2949"/>
                </a:lnTo>
                <a:lnTo>
                  <a:pt x="3334" y="2950"/>
                </a:lnTo>
                <a:lnTo>
                  <a:pt x="3332" y="2950"/>
                </a:lnTo>
                <a:lnTo>
                  <a:pt x="3330" y="2952"/>
                </a:lnTo>
                <a:lnTo>
                  <a:pt x="3328" y="2952"/>
                </a:lnTo>
                <a:lnTo>
                  <a:pt x="3326" y="2952"/>
                </a:lnTo>
                <a:lnTo>
                  <a:pt x="3324" y="2954"/>
                </a:lnTo>
                <a:lnTo>
                  <a:pt x="3322" y="2954"/>
                </a:lnTo>
                <a:lnTo>
                  <a:pt x="3320" y="2954"/>
                </a:lnTo>
                <a:lnTo>
                  <a:pt x="3319" y="2954"/>
                </a:lnTo>
                <a:lnTo>
                  <a:pt x="3319" y="2956"/>
                </a:lnTo>
                <a:lnTo>
                  <a:pt x="3317" y="2956"/>
                </a:lnTo>
                <a:lnTo>
                  <a:pt x="3315" y="2956"/>
                </a:lnTo>
                <a:lnTo>
                  <a:pt x="3313" y="2958"/>
                </a:lnTo>
                <a:lnTo>
                  <a:pt x="3311" y="2958"/>
                </a:lnTo>
                <a:lnTo>
                  <a:pt x="3309" y="2960"/>
                </a:lnTo>
                <a:lnTo>
                  <a:pt x="3307" y="2960"/>
                </a:lnTo>
                <a:lnTo>
                  <a:pt x="3305" y="2962"/>
                </a:lnTo>
                <a:lnTo>
                  <a:pt x="3303" y="2964"/>
                </a:lnTo>
                <a:lnTo>
                  <a:pt x="3305" y="2960"/>
                </a:lnTo>
                <a:lnTo>
                  <a:pt x="3307" y="2958"/>
                </a:lnTo>
                <a:lnTo>
                  <a:pt x="3307" y="2956"/>
                </a:lnTo>
                <a:lnTo>
                  <a:pt x="3309" y="2956"/>
                </a:lnTo>
                <a:lnTo>
                  <a:pt x="3309" y="2958"/>
                </a:lnTo>
                <a:lnTo>
                  <a:pt x="3309" y="2956"/>
                </a:lnTo>
                <a:lnTo>
                  <a:pt x="3311" y="2956"/>
                </a:lnTo>
                <a:lnTo>
                  <a:pt x="3313" y="2954"/>
                </a:lnTo>
                <a:lnTo>
                  <a:pt x="3311" y="2954"/>
                </a:lnTo>
                <a:lnTo>
                  <a:pt x="3311" y="2956"/>
                </a:lnTo>
                <a:lnTo>
                  <a:pt x="3309" y="2954"/>
                </a:lnTo>
                <a:lnTo>
                  <a:pt x="3307" y="2954"/>
                </a:lnTo>
                <a:lnTo>
                  <a:pt x="3307" y="2952"/>
                </a:lnTo>
                <a:lnTo>
                  <a:pt x="3305" y="2952"/>
                </a:lnTo>
                <a:lnTo>
                  <a:pt x="3303" y="2950"/>
                </a:lnTo>
                <a:lnTo>
                  <a:pt x="3301" y="2952"/>
                </a:lnTo>
                <a:lnTo>
                  <a:pt x="3299" y="2952"/>
                </a:lnTo>
                <a:lnTo>
                  <a:pt x="3299" y="2954"/>
                </a:lnTo>
                <a:lnTo>
                  <a:pt x="3297" y="2954"/>
                </a:lnTo>
                <a:lnTo>
                  <a:pt x="3295" y="2956"/>
                </a:lnTo>
                <a:lnTo>
                  <a:pt x="3294" y="2956"/>
                </a:lnTo>
                <a:lnTo>
                  <a:pt x="3294" y="2954"/>
                </a:lnTo>
                <a:lnTo>
                  <a:pt x="3292" y="2952"/>
                </a:lnTo>
                <a:lnTo>
                  <a:pt x="3292" y="2950"/>
                </a:lnTo>
                <a:lnTo>
                  <a:pt x="3290" y="2950"/>
                </a:lnTo>
                <a:lnTo>
                  <a:pt x="3290" y="2949"/>
                </a:lnTo>
                <a:lnTo>
                  <a:pt x="3288" y="2949"/>
                </a:lnTo>
                <a:lnTo>
                  <a:pt x="3288" y="2947"/>
                </a:lnTo>
                <a:lnTo>
                  <a:pt x="3286" y="2947"/>
                </a:lnTo>
                <a:lnTo>
                  <a:pt x="3288" y="2947"/>
                </a:lnTo>
                <a:lnTo>
                  <a:pt x="3288" y="2945"/>
                </a:lnTo>
                <a:lnTo>
                  <a:pt x="3290" y="2945"/>
                </a:lnTo>
                <a:lnTo>
                  <a:pt x="3292" y="2943"/>
                </a:lnTo>
                <a:lnTo>
                  <a:pt x="3294" y="2941"/>
                </a:lnTo>
                <a:lnTo>
                  <a:pt x="3294" y="2939"/>
                </a:lnTo>
                <a:lnTo>
                  <a:pt x="3292" y="2939"/>
                </a:lnTo>
                <a:lnTo>
                  <a:pt x="3292" y="2937"/>
                </a:lnTo>
                <a:lnTo>
                  <a:pt x="3294" y="2937"/>
                </a:lnTo>
                <a:lnTo>
                  <a:pt x="3294" y="2935"/>
                </a:lnTo>
                <a:lnTo>
                  <a:pt x="3295" y="2935"/>
                </a:lnTo>
                <a:lnTo>
                  <a:pt x="3295" y="2933"/>
                </a:lnTo>
                <a:lnTo>
                  <a:pt x="3297" y="2933"/>
                </a:lnTo>
                <a:lnTo>
                  <a:pt x="3297" y="2931"/>
                </a:lnTo>
                <a:lnTo>
                  <a:pt x="3299" y="2929"/>
                </a:lnTo>
                <a:lnTo>
                  <a:pt x="3299" y="2927"/>
                </a:lnTo>
                <a:lnTo>
                  <a:pt x="3299" y="2926"/>
                </a:lnTo>
                <a:lnTo>
                  <a:pt x="3301" y="2926"/>
                </a:lnTo>
                <a:lnTo>
                  <a:pt x="3301" y="2924"/>
                </a:lnTo>
                <a:lnTo>
                  <a:pt x="3303" y="2922"/>
                </a:lnTo>
                <a:lnTo>
                  <a:pt x="3303" y="2920"/>
                </a:lnTo>
                <a:lnTo>
                  <a:pt x="3301" y="2920"/>
                </a:lnTo>
                <a:lnTo>
                  <a:pt x="3301" y="2918"/>
                </a:lnTo>
                <a:lnTo>
                  <a:pt x="3299" y="2916"/>
                </a:lnTo>
                <a:lnTo>
                  <a:pt x="3301" y="2916"/>
                </a:lnTo>
                <a:lnTo>
                  <a:pt x="3301" y="2914"/>
                </a:lnTo>
                <a:lnTo>
                  <a:pt x="3301" y="2912"/>
                </a:lnTo>
                <a:lnTo>
                  <a:pt x="3303" y="2912"/>
                </a:lnTo>
                <a:lnTo>
                  <a:pt x="3303" y="2910"/>
                </a:lnTo>
                <a:lnTo>
                  <a:pt x="3305" y="2910"/>
                </a:lnTo>
                <a:lnTo>
                  <a:pt x="3307" y="2908"/>
                </a:lnTo>
                <a:lnTo>
                  <a:pt x="3307" y="2906"/>
                </a:lnTo>
                <a:lnTo>
                  <a:pt x="3307" y="2904"/>
                </a:lnTo>
                <a:lnTo>
                  <a:pt x="3305" y="2904"/>
                </a:lnTo>
                <a:lnTo>
                  <a:pt x="3307" y="2904"/>
                </a:lnTo>
                <a:lnTo>
                  <a:pt x="3309" y="2904"/>
                </a:lnTo>
                <a:lnTo>
                  <a:pt x="3309" y="2902"/>
                </a:lnTo>
                <a:lnTo>
                  <a:pt x="3311" y="2904"/>
                </a:lnTo>
                <a:lnTo>
                  <a:pt x="3311" y="2902"/>
                </a:lnTo>
                <a:lnTo>
                  <a:pt x="3309" y="2902"/>
                </a:lnTo>
                <a:lnTo>
                  <a:pt x="3307" y="2902"/>
                </a:lnTo>
                <a:lnTo>
                  <a:pt x="3305" y="2902"/>
                </a:lnTo>
                <a:lnTo>
                  <a:pt x="3305" y="2904"/>
                </a:lnTo>
                <a:lnTo>
                  <a:pt x="3303" y="2904"/>
                </a:lnTo>
                <a:lnTo>
                  <a:pt x="3305" y="2902"/>
                </a:lnTo>
                <a:lnTo>
                  <a:pt x="3303" y="2902"/>
                </a:lnTo>
                <a:lnTo>
                  <a:pt x="3303" y="2904"/>
                </a:lnTo>
                <a:lnTo>
                  <a:pt x="3303" y="2906"/>
                </a:lnTo>
                <a:lnTo>
                  <a:pt x="3303" y="2908"/>
                </a:lnTo>
                <a:lnTo>
                  <a:pt x="3301" y="2908"/>
                </a:lnTo>
                <a:lnTo>
                  <a:pt x="3299" y="2908"/>
                </a:lnTo>
                <a:lnTo>
                  <a:pt x="3299" y="2910"/>
                </a:lnTo>
                <a:lnTo>
                  <a:pt x="3297" y="2912"/>
                </a:lnTo>
                <a:lnTo>
                  <a:pt x="3297" y="2914"/>
                </a:lnTo>
                <a:lnTo>
                  <a:pt x="3295" y="2914"/>
                </a:lnTo>
                <a:lnTo>
                  <a:pt x="3295" y="2916"/>
                </a:lnTo>
                <a:lnTo>
                  <a:pt x="3295" y="2918"/>
                </a:lnTo>
                <a:lnTo>
                  <a:pt x="3297" y="2920"/>
                </a:lnTo>
                <a:lnTo>
                  <a:pt x="3297" y="2922"/>
                </a:lnTo>
                <a:lnTo>
                  <a:pt x="3295" y="2922"/>
                </a:lnTo>
                <a:lnTo>
                  <a:pt x="3294" y="2922"/>
                </a:lnTo>
                <a:lnTo>
                  <a:pt x="3294" y="2924"/>
                </a:lnTo>
                <a:lnTo>
                  <a:pt x="3294" y="2926"/>
                </a:lnTo>
                <a:lnTo>
                  <a:pt x="3292" y="2926"/>
                </a:lnTo>
                <a:lnTo>
                  <a:pt x="3290" y="2926"/>
                </a:lnTo>
                <a:lnTo>
                  <a:pt x="3288" y="2926"/>
                </a:lnTo>
                <a:lnTo>
                  <a:pt x="3286" y="2927"/>
                </a:lnTo>
                <a:lnTo>
                  <a:pt x="3284" y="2927"/>
                </a:lnTo>
                <a:lnTo>
                  <a:pt x="3284" y="2929"/>
                </a:lnTo>
                <a:lnTo>
                  <a:pt x="3282" y="2929"/>
                </a:lnTo>
                <a:lnTo>
                  <a:pt x="3280" y="2931"/>
                </a:lnTo>
                <a:lnTo>
                  <a:pt x="3278" y="2931"/>
                </a:lnTo>
                <a:lnTo>
                  <a:pt x="3276" y="2933"/>
                </a:lnTo>
                <a:lnTo>
                  <a:pt x="3276" y="2931"/>
                </a:lnTo>
                <a:lnTo>
                  <a:pt x="3278" y="2931"/>
                </a:lnTo>
                <a:lnTo>
                  <a:pt x="3278" y="2929"/>
                </a:lnTo>
                <a:lnTo>
                  <a:pt x="3278" y="2927"/>
                </a:lnTo>
                <a:lnTo>
                  <a:pt x="3276" y="2926"/>
                </a:lnTo>
                <a:lnTo>
                  <a:pt x="3278" y="2926"/>
                </a:lnTo>
                <a:lnTo>
                  <a:pt x="3280" y="2926"/>
                </a:lnTo>
                <a:lnTo>
                  <a:pt x="3280" y="2924"/>
                </a:lnTo>
                <a:lnTo>
                  <a:pt x="3278" y="2924"/>
                </a:lnTo>
                <a:lnTo>
                  <a:pt x="3280" y="2924"/>
                </a:lnTo>
                <a:lnTo>
                  <a:pt x="3278" y="2922"/>
                </a:lnTo>
                <a:lnTo>
                  <a:pt x="3278" y="2920"/>
                </a:lnTo>
                <a:lnTo>
                  <a:pt x="3278" y="2918"/>
                </a:lnTo>
                <a:lnTo>
                  <a:pt x="3276" y="2920"/>
                </a:lnTo>
                <a:lnTo>
                  <a:pt x="3278" y="2920"/>
                </a:lnTo>
                <a:lnTo>
                  <a:pt x="3278" y="2922"/>
                </a:lnTo>
                <a:lnTo>
                  <a:pt x="3278" y="2924"/>
                </a:lnTo>
                <a:lnTo>
                  <a:pt x="3276" y="2924"/>
                </a:lnTo>
                <a:lnTo>
                  <a:pt x="3276" y="2926"/>
                </a:lnTo>
                <a:lnTo>
                  <a:pt x="3274" y="2927"/>
                </a:lnTo>
                <a:lnTo>
                  <a:pt x="3276" y="2927"/>
                </a:lnTo>
                <a:lnTo>
                  <a:pt x="3276" y="2929"/>
                </a:lnTo>
                <a:lnTo>
                  <a:pt x="3274" y="2929"/>
                </a:lnTo>
                <a:lnTo>
                  <a:pt x="3272" y="2929"/>
                </a:lnTo>
                <a:lnTo>
                  <a:pt x="3272" y="2931"/>
                </a:lnTo>
                <a:lnTo>
                  <a:pt x="3271" y="2929"/>
                </a:lnTo>
                <a:lnTo>
                  <a:pt x="3271" y="2931"/>
                </a:lnTo>
                <a:lnTo>
                  <a:pt x="3269" y="2931"/>
                </a:lnTo>
                <a:lnTo>
                  <a:pt x="3267" y="2933"/>
                </a:lnTo>
                <a:lnTo>
                  <a:pt x="3265" y="2935"/>
                </a:lnTo>
                <a:lnTo>
                  <a:pt x="3265" y="2937"/>
                </a:lnTo>
                <a:lnTo>
                  <a:pt x="3263" y="2937"/>
                </a:lnTo>
                <a:lnTo>
                  <a:pt x="3263" y="2939"/>
                </a:lnTo>
                <a:lnTo>
                  <a:pt x="3263" y="2941"/>
                </a:lnTo>
                <a:lnTo>
                  <a:pt x="3263" y="2943"/>
                </a:lnTo>
                <a:lnTo>
                  <a:pt x="3265" y="2945"/>
                </a:lnTo>
                <a:lnTo>
                  <a:pt x="3263" y="2945"/>
                </a:lnTo>
                <a:lnTo>
                  <a:pt x="3261" y="2945"/>
                </a:lnTo>
                <a:lnTo>
                  <a:pt x="3259" y="2947"/>
                </a:lnTo>
                <a:lnTo>
                  <a:pt x="3257" y="2947"/>
                </a:lnTo>
                <a:lnTo>
                  <a:pt x="3255" y="2947"/>
                </a:lnTo>
                <a:lnTo>
                  <a:pt x="3253" y="2947"/>
                </a:lnTo>
                <a:lnTo>
                  <a:pt x="3253" y="2949"/>
                </a:lnTo>
                <a:lnTo>
                  <a:pt x="3251" y="2949"/>
                </a:lnTo>
                <a:lnTo>
                  <a:pt x="3249" y="2950"/>
                </a:lnTo>
                <a:lnTo>
                  <a:pt x="3247" y="2950"/>
                </a:lnTo>
                <a:lnTo>
                  <a:pt x="3246" y="2952"/>
                </a:lnTo>
                <a:lnTo>
                  <a:pt x="3244" y="2950"/>
                </a:lnTo>
                <a:lnTo>
                  <a:pt x="3246" y="2950"/>
                </a:lnTo>
                <a:lnTo>
                  <a:pt x="3247" y="2949"/>
                </a:lnTo>
                <a:lnTo>
                  <a:pt x="3247" y="2947"/>
                </a:lnTo>
                <a:lnTo>
                  <a:pt x="3247" y="2945"/>
                </a:lnTo>
                <a:lnTo>
                  <a:pt x="3247" y="2943"/>
                </a:lnTo>
                <a:lnTo>
                  <a:pt x="3247" y="2941"/>
                </a:lnTo>
                <a:lnTo>
                  <a:pt x="3246" y="2941"/>
                </a:lnTo>
                <a:lnTo>
                  <a:pt x="3246" y="2939"/>
                </a:lnTo>
                <a:lnTo>
                  <a:pt x="3244" y="2939"/>
                </a:lnTo>
                <a:lnTo>
                  <a:pt x="3242" y="2939"/>
                </a:lnTo>
                <a:lnTo>
                  <a:pt x="3242" y="2937"/>
                </a:lnTo>
                <a:lnTo>
                  <a:pt x="3240" y="2939"/>
                </a:lnTo>
                <a:lnTo>
                  <a:pt x="3238" y="2937"/>
                </a:lnTo>
                <a:lnTo>
                  <a:pt x="3238" y="2939"/>
                </a:lnTo>
                <a:lnTo>
                  <a:pt x="3238" y="2937"/>
                </a:lnTo>
                <a:lnTo>
                  <a:pt x="3236" y="2935"/>
                </a:lnTo>
                <a:lnTo>
                  <a:pt x="3236" y="2933"/>
                </a:lnTo>
                <a:lnTo>
                  <a:pt x="3234" y="2931"/>
                </a:lnTo>
                <a:lnTo>
                  <a:pt x="3236" y="2931"/>
                </a:lnTo>
                <a:lnTo>
                  <a:pt x="3236" y="2929"/>
                </a:lnTo>
                <a:lnTo>
                  <a:pt x="3236" y="2927"/>
                </a:lnTo>
                <a:lnTo>
                  <a:pt x="3236" y="2926"/>
                </a:lnTo>
                <a:lnTo>
                  <a:pt x="3238" y="2924"/>
                </a:lnTo>
                <a:lnTo>
                  <a:pt x="3238" y="2922"/>
                </a:lnTo>
                <a:lnTo>
                  <a:pt x="3236" y="2922"/>
                </a:lnTo>
                <a:lnTo>
                  <a:pt x="3238" y="2920"/>
                </a:lnTo>
                <a:lnTo>
                  <a:pt x="3238" y="2918"/>
                </a:lnTo>
                <a:lnTo>
                  <a:pt x="3238" y="2916"/>
                </a:lnTo>
                <a:lnTo>
                  <a:pt x="3236" y="2914"/>
                </a:lnTo>
                <a:lnTo>
                  <a:pt x="3234" y="2912"/>
                </a:lnTo>
                <a:lnTo>
                  <a:pt x="3232" y="2912"/>
                </a:lnTo>
                <a:lnTo>
                  <a:pt x="3230" y="2912"/>
                </a:lnTo>
                <a:lnTo>
                  <a:pt x="3228" y="2914"/>
                </a:lnTo>
                <a:lnTo>
                  <a:pt x="3228" y="2916"/>
                </a:lnTo>
                <a:lnTo>
                  <a:pt x="3226" y="2918"/>
                </a:lnTo>
                <a:lnTo>
                  <a:pt x="3224" y="2920"/>
                </a:lnTo>
                <a:lnTo>
                  <a:pt x="3223" y="2920"/>
                </a:lnTo>
                <a:lnTo>
                  <a:pt x="3223" y="2918"/>
                </a:lnTo>
                <a:lnTo>
                  <a:pt x="3224" y="2916"/>
                </a:lnTo>
                <a:lnTo>
                  <a:pt x="3224" y="2914"/>
                </a:lnTo>
                <a:lnTo>
                  <a:pt x="3224" y="2912"/>
                </a:lnTo>
                <a:lnTo>
                  <a:pt x="3224" y="2910"/>
                </a:lnTo>
                <a:lnTo>
                  <a:pt x="3221" y="2910"/>
                </a:lnTo>
                <a:lnTo>
                  <a:pt x="3221" y="2908"/>
                </a:lnTo>
                <a:lnTo>
                  <a:pt x="3219" y="2906"/>
                </a:lnTo>
                <a:lnTo>
                  <a:pt x="3219" y="2908"/>
                </a:lnTo>
                <a:lnTo>
                  <a:pt x="3219" y="2910"/>
                </a:lnTo>
                <a:lnTo>
                  <a:pt x="3219" y="2908"/>
                </a:lnTo>
                <a:lnTo>
                  <a:pt x="3219" y="2906"/>
                </a:lnTo>
                <a:lnTo>
                  <a:pt x="3217" y="2906"/>
                </a:lnTo>
                <a:lnTo>
                  <a:pt x="3217" y="2908"/>
                </a:lnTo>
                <a:lnTo>
                  <a:pt x="3217" y="2910"/>
                </a:lnTo>
                <a:lnTo>
                  <a:pt x="3219" y="2912"/>
                </a:lnTo>
                <a:lnTo>
                  <a:pt x="3221" y="2912"/>
                </a:lnTo>
                <a:lnTo>
                  <a:pt x="3223" y="2912"/>
                </a:lnTo>
                <a:lnTo>
                  <a:pt x="3223" y="2914"/>
                </a:lnTo>
                <a:lnTo>
                  <a:pt x="3223" y="2916"/>
                </a:lnTo>
                <a:lnTo>
                  <a:pt x="3221" y="2916"/>
                </a:lnTo>
                <a:lnTo>
                  <a:pt x="3221" y="2918"/>
                </a:lnTo>
                <a:lnTo>
                  <a:pt x="3221" y="2920"/>
                </a:lnTo>
                <a:lnTo>
                  <a:pt x="3223" y="2922"/>
                </a:lnTo>
                <a:lnTo>
                  <a:pt x="3224" y="2922"/>
                </a:lnTo>
                <a:lnTo>
                  <a:pt x="3224" y="2924"/>
                </a:lnTo>
                <a:lnTo>
                  <a:pt x="3226" y="2922"/>
                </a:lnTo>
                <a:lnTo>
                  <a:pt x="3228" y="2922"/>
                </a:lnTo>
                <a:lnTo>
                  <a:pt x="3230" y="2920"/>
                </a:lnTo>
                <a:lnTo>
                  <a:pt x="3230" y="2918"/>
                </a:lnTo>
                <a:lnTo>
                  <a:pt x="3232" y="2920"/>
                </a:lnTo>
                <a:lnTo>
                  <a:pt x="3232" y="2922"/>
                </a:lnTo>
                <a:lnTo>
                  <a:pt x="3230" y="2924"/>
                </a:lnTo>
                <a:lnTo>
                  <a:pt x="3230" y="2926"/>
                </a:lnTo>
                <a:lnTo>
                  <a:pt x="3230" y="2927"/>
                </a:lnTo>
                <a:lnTo>
                  <a:pt x="3228" y="2929"/>
                </a:lnTo>
                <a:lnTo>
                  <a:pt x="3226" y="2931"/>
                </a:lnTo>
                <a:lnTo>
                  <a:pt x="3226" y="2933"/>
                </a:lnTo>
                <a:lnTo>
                  <a:pt x="3228" y="2935"/>
                </a:lnTo>
                <a:lnTo>
                  <a:pt x="3230" y="2937"/>
                </a:lnTo>
                <a:lnTo>
                  <a:pt x="3232" y="2937"/>
                </a:lnTo>
                <a:lnTo>
                  <a:pt x="3232" y="2939"/>
                </a:lnTo>
                <a:lnTo>
                  <a:pt x="3230" y="2939"/>
                </a:lnTo>
                <a:lnTo>
                  <a:pt x="3230" y="2941"/>
                </a:lnTo>
                <a:lnTo>
                  <a:pt x="3228" y="2941"/>
                </a:lnTo>
                <a:lnTo>
                  <a:pt x="3228" y="2943"/>
                </a:lnTo>
                <a:lnTo>
                  <a:pt x="3228" y="2945"/>
                </a:lnTo>
                <a:lnTo>
                  <a:pt x="3228" y="2947"/>
                </a:lnTo>
                <a:lnTo>
                  <a:pt x="3230" y="2947"/>
                </a:lnTo>
                <a:lnTo>
                  <a:pt x="3230" y="2949"/>
                </a:lnTo>
                <a:lnTo>
                  <a:pt x="3232" y="2949"/>
                </a:lnTo>
                <a:lnTo>
                  <a:pt x="3234" y="2949"/>
                </a:lnTo>
                <a:lnTo>
                  <a:pt x="3236" y="2950"/>
                </a:lnTo>
                <a:lnTo>
                  <a:pt x="3234" y="2950"/>
                </a:lnTo>
                <a:lnTo>
                  <a:pt x="3234" y="2952"/>
                </a:lnTo>
                <a:lnTo>
                  <a:pt x="3234" y="2954"/>
                </a:lnTo>
                <a:lnTo>
                  <a:pt x="3234" y="2956"/>
                </a:lnTo>
                <a:lnTo>
                  <a:pt x="3236" y="2956"/>
                </a:lnTo>
                <a:lnTo>
                  <a:pt x="3236" y="2954"/>
                </a:lnTo>
                <a:lnTo>
                  <a:pt x="3238" y="2954"/>
                </a:lnTo>
                <a:lnTo>
                  <a:pt x="3240" y="2954"/>
                </a:lnTo>
                <a:lnTo>
                  <a:pt x="3240" y="2952"/>
                </a:lnTo>
                <a:lnTo>
                  <a:pt x="3238" y="2952"/>
                </a:lnTo>
                <a:lnTo>
                  <a:pt x="3238" y="2950"/>
                </a:lnTo>
                <a:lnTo>
                  <a:pt x="3240" y="2950"/>
                </a:lnTo>
                <a:lnTo>
                  <a:pt x="3242" y="2952"/>
                </a:lnTo>
                <a:lnTo>
                  <a:pt x="3242" y="2954"/>
                </a:lnTo>
                <a:lnTo>
                  <a:pt x="3240" y="2956"/>
                </a:lnTo>
                <a:lnTo>
                  <a:pt x="3238" y="2956"/>
                </a:lnTo>
                <a:lnTo>
                  <a:pt x="3236" y="2956"/>
                </a:lnTo>
                <a:lnTo>
                  <a:pt x="3236" y="2958"/>
                </a:lnTo>
                <a:lnTo>
                  <a:pt x="3234" y="2958"/>
                </a:lnTo>
                <a:lnTo>
                  <a:pt x="3232" y="2958"/>
                </a:lnTo>
                <a:lnTo>
                  <a:pt x="3230" y="2960"/>
                </a:lnTo>
                <a:lnTo>
                  <a:pt x="3228" y="2960"/>
                </a:lnTo>
                <a:lnTo>
                  <a:pt x="3228" y="2962"/>
                </a:lnTo>
                <a:lnTo>
                  <a:pt x="3226" y="2962"/>
                </a:lnTo>
                <a:lnTo>
                  <a:pt x="3224" y="2964"/>
                </a:lnTo>
                <a:lnTo>
                  <a:pt x="3223" y="2964"/>
                </a:lnTo>
                <a:lnTo>
                  <a:pt x="3221" y="2964"/>
                </a:lnTo>
                <a:lnTo>
                  <a:pt x="3221" y="2966"/>
                </a:lnTo>
                <a:lnTo>
                  <a:pt x="3219" y="2966"/>
                </a:lnTo>
                <a:lnTo>
                  <a:pt x="3219" y="2968"/>
                </a:lnTo>
                <a:lnTo>
                  <a:pt x="3217" y="2968"/>
                </a:lnTo>
                <a:lnTo>
                  <a:pt x="3215" y="2968"/>
                </a:lnTo>
                <a:lnTo>
                  <a:pt x="3215" y="2970"/>
                </a:lnTo>
                <a:lnTo>
                  <a:pt x="3213" y="2970"/>
                </a:lnTo>
                <a:lnTo>
                  <a:pt x="3211" y="2972"/>
                </a:lnTo>
                <a:lnTo>
                  <a:pt x="3209" y="2972"/>
                </a:lnTo>
                <a:lnTo>
                  <a:pt x="3207" y="2972"/>
                </a:lnTo>
                <a:lnTo>
                  <a:pt x="3205" y="2972"/>
                </a:lnTo>
                <a:lnTo>
                  <a:pt x="3207" y="2972"/>
                </a:lnTo>
                <a:lnTo>
                  <a:pt x="3207" y="2970"/>
                </a:lnTo>
                <a:lnTo>
                  <a:pt x="3207" y="2968"/>
                </a:lnTo>
                <a:lnTo>
                  <a:pt x="3207" y="2966"/>
                </a:lnTo>
                <a:lnTo>
                  <a:pt x="3207" y="2964"/>
                </a:lnTo>
                <a:lnTo>
                  <a:pt x="3209" y="2964"/>
                </a:lnTo>
                <a:lnTo>
                  <a:pt x="3209" y="2962"/>
                </a:lnTo>
                <a:lnTo>
                  <a:pt x="3211" y="2964"/>
                </a:lnTo>
                <a:lnTo>
                  <a:pt x="3211" y="2966"/>
                </a:lnTo>
                <a:lnTo>
                  <a:pt x="3211" y="2968"/>
                </a:lnTo>
                <a:lnTo>
                  <a:pt x="3213" y="2968"/>
                </a:lnTo>
                <a:lnTo>
                  <a:pt x="3215" y="2968"/>
                </a:lnTo>
                <a:lnTo>
                  <a:pt x="3215" y="2966"/>
                </a:lnTo>
                <a:lnTo>
                  <a:pt x="3217" y="2966"/>
                </a:lnTo>
                <a:lnTo>
                  <a:pt x="3219" y="2966"/>
                </a:lnTo>
                <a:lnTo>
                  <a:pt x="3219" y="2964"/>
                </a:lnTo>
                <a:lnTo>
                  <a:pt x="3221" y="2964"/>
                </a:lnTo>
                <a:lnTo>
                  <a:pt x="3221" y="2962"/>
                </a:lnTo>
                <a:lnTo>
                  <a:pt x="3223" y="2962"/>
                </a:lnTo>
                <a:lnTo>
                  <a:pt x="3223" y="2960"/>
                </a:lnTo>
                <a:lnTo>
                  <a:pt x="3223" y="2958"/>
                </a:lnTo>
                <a:lnTo>
                  <a:pt x="3221" y="2958"/>
                </a:lnTo>
                <a:lnTo>
                  <a:pt x="3221" y="2956"/>
                </a:lnTo>
                <a:lnTo>
                  <a:pt x="3221" y="2954"/>
                </a:lnTo>
                <a:lnTo>
                  <a:pt x="3219" y="2952"/>
                </a:lnTo>
                <a:lnTo>
                  <a:pt x="3219" y="2950"/>
                </a:lnTo>
                <a:lnTo>
                  <a:pt x="3219" y="2949"/>
                </a:lnTo>
                <a:lnTo>
                  <a:pt x="3217" y="2949"/>
                </a:lnTo>
                <a:lnTo>
                  <a:pt x="3215" y="2949"/>
                </a:lnTo>
                <a:lnTo>
                  <a:pt x="3215" y="2947"/>
                </a:lnTo>
                <a:lnTo>
                  <a:pt x="3215" y="2945"/>
                </a:lnTo>
                <a:lnTo>
                  <a:pt x="3215" y="2943"/>
                </a:lnTo>
                <a:lnTo>
                  <a:pt x="3215" y="2941"/>
                </a:lnTo>
                <a:lnTo>
                  <a:pt x="3215" y="2939"/>
                </a:lnTo>
                <a:lnTo>
                  <a:pt x="3215" y="2937"/>
                </a:lnTo>
                <a:lnTo>
                  <a:pt x="3213" y="2937"/>
                </a:lnTo>
                <a:lnTo>
                  <a:pt x="3213" y="2939"/>
                </a:lnTo>
                <a:lnTo>
                  <a:pt x="3213" y="2941"/>
                </a:lnTo>
                <a:lnTo>
                  <a:pt x="3213" y="2943"/>
                </a:lnTo>
                <a:lnTo>
                  <a:pt x="3213" y="2945"/>
                </a:lnTo>
                <a:lnTo>
                  <a:pt x="3213" y="2947"/>
                </a:lnTo>
                <a:lnTo>
                  <a:pt x="3215" y="2949"/>
                </a:lnTo>
                <a:lnTo>
                  <a:pt x="3213" y="2949"/>
                </a:lnTo>
                <a:lnTo>
                  <a:pt x="3213" y="2950"/>
                </a:lnTo>
                <a:lnTo>
                  <a:pt x="3211" y="2950"/>
                </a:lnTo>
                <a:lnTo>
                  <a:pt x="3211" y="2952"/>
                </a:lnTo>
                <a:lnTo>
                  <a:pt x="3209" y="2954"/>
                </a:lnTo>
                <a:lnTo>
                  <a:pt x="3209" y="2956"/>
                </a:lnTo>
                <a:lnTo>
                  <a:pt x="3207" y="2956"/>
                </a:lnTo>
                <a:lnTo>
                  <a:pt x="3207" y="2958"/>
                </a:lnTo>
                <a:lnTo>
                  <a:pt x="3205" y="2958"/>
                </a:lnTo>
                <a:lnTo>
                  <a:pt x="3203" y="2956"/>
                </a:lnTo>
                <a:lnTo>
                  <a:pt x="3201" y="2956"/>
                </a:lnTo>
                <a:lnTo>
                  <a:pt x="3199" y="2956"/>
                </a:lnTo>
                <a:lnTo>
                  <a:pt x="3198" y="2956"/>
                </a:lnTo>
                <a:lnTo>
                  <a:pt x="3199" y="2954"/>
                </a:lnTo>
                <a:lnTo>
                  <a:pt x="3201" y="2954"/>
                </a:lnTo>
                <a:lnTo>
                  <a:pt x="3201" y="2952"/>
                </a:lnTo>
                <a:lnTo>
                  <a:pt x="3203" y="2952"/>
                </a:lnTo>
                <a:lnTo>
                  <a:pt x="3203" y="2950"/>
                </a:lnTo>
                <a:lnTo>
                  <a:pt x="3203" y="2949"/>
                </a:lnTo>
                <a:lnTo>
                  <a:pt x="3201" y="2949"/>
                </a:lnTo>
                <a:lnTo>
                  <a:pt x="3201" y="2947"/>
                </a:lnTo>
                <a:lnTo>
                  <a:pt x="3199" y="2947"/>
                </a:lnTo>
                <a:lnTo>
                  <a:pt x="3199" y="2945"/>
                </a:lnTo>
                <a:lnTo>
                  <a:pt x="3199" y="2943"/>
                </a:lnTo>
                <a:lnTo>
                  <a:pt x="3198" y="2943"/>
                </a:lnTo>
                <a:lnTo>
                  <a:pt x="3196" y="2943"/>
                </a:lnTo>
                <a:lnTo>
                  <a:pt x="3196" y="2945"/>
                </a:lnTo>
                <a:lnTo>
                  <a:pt x="3198" y="2945"/>
                </a:lnTo>
                <a:lnTo>
                  <a:pt x="3198" y="2947"/>
                </a:lnTo>
                <a:lnTo>
                  <a:pt x="3196" y="2947"/>
                </a:lnTo>
                <a:lnTo>
                  <a:pt x="3194" y="2947"/>
                </a:lnTo>
                <a:lnTo>
                  <a:pt x="3192" y="2947"/>
                </a:lnTo>
                <a:lnTo>
                  <a:pt x="3190" y="2945"/>
                </a:lnTo>
                <a:lnTo>
                  <a:pt x="3188" y="2945"/>
                </a:lnTo>
                <a:lnTo>
                  <a:pt x="3186" y="2947"/>
                </a:lnTo>
                <a:lnTo>
                  <a:pt x="3186" y="2945"/>
                </a:lnTo>
                <a:lnTo>
                  <a:pt x="3184" y="2945"/>
                </a:lnTo>
                <a:lnTo>
                  <a:pt x="3182" y="2947"/>
                </a:lnTo>
                <a:lnTo>
                  <a:pt x="3182" y="2945"/>
                </a:lnTo>
                <a:lnTo>
                  <a:pt x="3182" y="2943"/>
                </a:lnTo>
                <a:lnTo>
                  <a:pt x="3182" y="2941"/>
                </a:lnTo>
                <a:lnTo>
                  <a:pt x="3180" y="2941"/>
                </a:lnTo>
                <a:lnTo>
                  <a:pt x="3180" y="2939"/>
                </a:lnTo>
                <a:lnTo>
                  <a:pt x="3178" y="2937"/>
                </a:lnTo>
                <a:lnTo>
                  <a:pt x="3176" y="2939"/>
                </a:lnTo>
                <a:lnTo>
                  <a:pt x="3178" y="2937"/>
                </a:lnTo>
                <a:lnTo>
                  <a:pt x="3180" y="2937"/>
                </a:lnTo>
                <a:lnTo>
                  <a:pt x="3180" y="2935"/>
                </a:lnTo>
                <a:lnTo>
                  <a:pt x="3180" y="2933"/>
                </a:lnTo>
                <a:lnTo>
                  <a:pt x="3182" y="2933"/>
                </a:lnTo>
                <a:lnTo>
                  <a:pt x="3182" y="2931"/>
                </a:lnTo>
                <a:lnTo>
                  <a:pt x="3184" y="2929"/>
                </a:lnTo>
                <a:lnTo>
                  <a:pt x="3184" y="2927"/>
                </a:lnTo>
                <a:lnTo>
                  <a:pt x="3182" y="2927"/>
                </a:lnTo>
                <a:lnTo>
                  <a:pt x="3182" y="2926"/>
                </a:lnTo>
                <a:lnTo>
                  <a:pt x="3180" y="2926"/>
                </a:lnTo>
                <a:lnTo>
                  <a:pt x="3180" y="2927"/>
                </a:lnTo>
                <a:lnTo>
                  <a:pt x="3178" y="2927"/>
                </a:lnTo>
                <a:lnTo>
                  <a:pt x="3178" y="2926"/>
                </a:lnTo>
                <a:lnTo>
                  <a:pt x="3178" y="2924"/>
                </a:lnTo>
                <a:lnTo>
                  <a:pt x="3178" y="2926"/>
                </a:lnTo>
                <a:lnTo>
                  <a:pt x="3178" y="2927"/>
                </a:lnTo>
                <a:lnTo>
                  <a:pt x="3176" y="2926"/>
                </a:lnTo>
                <a:lnTo>
                  <a:pt x="3176" y="2924"/>
                </a:lnTo>
                <a:lnTo>
                  <a:pt x="3178" y="2924"/>
                </a:lnTo>
                <a:lnTo>
                  <a:pt x="3176" y="2922"/>
                </a:lnTo>
                <a:lnTo>
                  <a:pt x="3176" y="2920"/>
                </a:lnTo>
                <a:lnTo>
                  <a:pt x="3176" y="2918"/>
                </a:lnTo>
                <a:lnTo>
                  <a:pt x="3175" y="2916"/>
                </a:lnTo>
                <a:lnTo>
                  <a:pt x="3173" y="2916"/>
                </a:lnTo>
                <a:lnTo>
                  <a:pt x="3171" y="2918"/>
                </a:lnTo>
                <a:lnTo>
                  <a:pt x="3169" y="2918"/>
                </a:lnTo>
                <a:lnTo>
                  <a:pt x="3167" y="2918"/>
                </a:lnTo>
                <a:lnTo>
                  <a:pt x="3165" y="2918"/>
                </a:lnTo>
                <a:lnTo>
                  <a:pt x="3163" y="2920"/>
                </a:lnTo>
                <a:lnTo>
                  <a:pt x="3161" y="2920"/>
                </a:lnTo>
                <a:lnTo>
                  <a:pt x="3159" y="2920"/>
                </a:lnTo>
                <a:lnTo>
                  <a:pt x="3157" y="2922"/>
                </a:lnTo>
                <a:lnTo>
                  <a:pt x="3155" y="2922"/>
                </a:lnTo>
                <a:lnTo>
                  <a:pt x="3155" y="2920"/>
                </a:lnTo>
                <a:lnTo>
                  <a:pt x="3155" y="2918"/>
                </a:lnTo>
                <a:lnTo>
                  <a:pt x="3155" y="2920"/>
                </a:lnTo>
                <a:lnTo>
                  <a:pt x="3157" y="2920"/>
                </a:lnTo>
                <a:lnTo>
                  <a:pt x="3157" y="2918"/>
                </a:lnTo>
                <a:lnTo>
                  <a:pt x="3155" y="2918"/>
                </a:lnTo>
                <a:lnTo>
                  <a:pt x="3153" y="2918"/>
                </a:lnTo>
                <a:lnTo>
                  <a:pt x="3153" y="2920"/>
                </a:lnTo>
                <a:lnTo>
                  <a:pt x="3151" y="2920"/>
                </a:lnTo>
                <a:lnTo>
                  <a:pt x="3151" y="2918"/>
                </a:lnTo>
                <a:lnTo>
                  <a:pt x="3150" y="2918"/>
                </a:lnTo>
                <a:lnTo>
                  <a:pt x="3151" y="2918"/>
                </a:lnTo>
                <a:lnTo>
                  <a:pt x="3151" y="2920"/>
                </a:lnTo>
                <a:lnTo>
                  <a:pt x="3151" y="2922"/>
                </a:lnTo>
                <a:lnTo>
                  <a:pt x="3153" y="2924"/>
                </a:lnTo>
                <a:lnTo>
                  <a:pt x="3151" y="2926"/>
                </a:lnTo>
                <a:lnTo>
                  <a:pt x="3150" y="2926"/>
                </a:lnTo>
                <a:lnTo>
                  <a:pt x="3150" y="2927"/>
                </a:lnTo>
                <a:lnTo>
                  <a:pt x="3151" y="2927"/>
                </a:lnTo>
                <a:lnTo>
                  <a:pt x="3151" y="2929"/>
                </a:lnTo>
                <a:lnTo>
                  <a:pt x="3153" y="2929"/>
                </a:lnTo>
                <a:lnTo>
                  <a:pt x="3153" y="2931"/>
                </a:lnTo>
                <a:lnTo>
                  <a:pt x="3155" y="2933"/>
                </a:lnTo>
                <a:lnTo>
                  <a:pt x="3157" y="2933"/>
                </a:lnTo>
                <a:lnTo>
                  <a:pt x="3157" y="2935"/>
                </a:lnTo>
                <a:lnTo>
                  <a:pt x="3159" y="2935"/>
                </a:lnTo>
                <a:lnTo>
                  <a:pt x="3159" y="2937"/>
                </a:lnTo>
                <a:lnTo>
                  <a:pt x="3159" y="2939"/>
                </a:lnTo>
                <a:lnTo>
                  <a:pt x="3159" y="2941"/>
                </a:lnTo>
                <a:lnTo>
                  <a:pt x="3161" y="2943"/>
                </a:lnTo>
                <a:lnTo>
                  <a:pt x="3163" y="2943"/>
                </a:lnTo>
                <a:lnTo>
                  <a:pt x="3165" y="2945"/>
                </a:lnTo>
                <a:lnTo>
                  <a:pt x="3167" y="2947"/>
                </a:lnTo>
                <a:lnTo>
                  <a:pt x="3167" y="2949"/>
                </a:lnTo>
                <a:lnTo>
                  <a:pt x="3165" y="2950"/>
                </a:lnTo>
                <a:lnTo>
                  <a:pt x="3163" y="2952"/>
                </a:lnTo>
                <a:lnTo>
                  <a:pt x="3165" y="2952"/>
                </a:lnTo>
                <a:lnTo>
                  <a:pt x="3163" y="2952"/>
                </a:lnTo>
                <a:lnTo>
                  <a:pt x="3163" y="2954"/>
                </a:lnTo>
                <a:lnTo>
                  <a:pt x="3163" y="2956"/>
                </a:lnTo>
                <a:lnTo>
                  <a:pt x="3165" y="2956"/>
                </a:lnTo>
                <a:lnTo>
                  <a:pt x="3165" y="2958"/>
                </a:lnTo>
                <a:lnTo>
                  <a:pt x="3165" y="2960"/>
                </a:lnTo>
                <a:lnTo>
                  <a:pt x="3167" y="2960"/>
                </a:lnTo>
                <a:lnTo>
                  <a:pt x="3167" y="2962"/>
                </a:lnTo>
                <a:lnTo>
                  <a:pt x="3167" y="2964"/>
                </a:lnTo>
                <a:lnTo>
                  <a:pt x="3167" y="2966"/>
                </a:lnTo>
                <a:lnTo>
                  <a:pt x="3165" y="2966"/>
                </a:lnTo>
                <a:lnTo>
                  <a:pt x="3165" y="2968"/>
                </a:lnTo>
                <a:lnTo>
                  <a:pt x="3165" y="2970"/>
                </a:lnTo>
                <a:lnTo>
                  <a:pt x="3163" y="2970"/>
                </a:lnTo>
                <a:lnTo>
                  <a:pt x="3163" y="2968"/>
                </a:lnTo>
                <a:lnTo>
                  <a:pt x="3161" y="2970"/>
                </a:lnTo>
                <a:lnTo>
                  <a:pt x="3159" y="2970"/>
                </a:lnTo>
                <a:lnTo>
                  <a:pt x="3159" y="2968"/>
                </a:lnTo>
                <a:lnTo>
                  <a:pt x="3157" y="2966"/>
                </a:lnTo>
                <a:lnTo>
                  <a:pt x="3157" y="2968"/>
                </a:lnTo>
                <a:lnTo>
                  <a:pt x="3157" y="2970"/>
                </a:lnTo>
                <a:lnTo>
                  <a:pt x="3157" y="2972"/>
                </a:lnTo>
                <a:lnTo>
                  <a:pt x="3159" y="2972"/>
                </a:lnTo>
                <a:lnTo>
                  <a:pt x="3161" y="2972"/>
                </a:lnTo>
                <a:lnTo>
                  <a:pt x="3163" y="2972"/>
                </a:lnTo>
                <a:lnTo>
                  <a:pt x="3165" y="2972"/>
                </a:lnTo>
                <a:lnTo>
                  <a:pt x="3165" y="2974"/>
                </a:lnTo>
                <a:lnTo>
                  <a:pt x="3167" y="2974"/>
                </a:lnTo>
                <a:lnTo>
                  <a:pt x="3167" y="2972"/>
                </a:lnTo>
                <a:lnTo>
                  <a:pt x="3169" y="2972"/>
                </a:lnTo>
                <a:lnTo>
                  <a:pt x="3171" y="2972"/>
                </a:lnTo>
                <a:lnTo>
                  <a:pt x="3173" y="2974"/>
                </a:lnTo>
                <a:lnTo>
                  <a:pt x="3173" y="2972"/>
                </a:lnTo>
                <a:lnTo>
                  <a:pt x="3173" y="2970"/>
                </a:lnTo>
                <a:lnTo>
                  <a:pt x="3173" y="2968"/>
                </a:lnTo>
                <a:lnTo>
                  <a:pt x="3175" y="2968"/>
                </a:lnTo>
                <a:lnTo>
                  <a:pt x="3176" y="2968"/>
                </a:lnTo>
                <a:lnTo>
                  <a:pt x="3178" y="2968"/>
                </a:lnTo>
                <a:lnTo>
                  <a:pt x="3180" y="2968"/>
                </a:lnTo>
                <a:lnTo>
                  <a:pt x="3182" y="2970"/>
                </a:lnTo>
                <a:lnTo>
                  <a:pt x="3182" y="2972"/>
                </a:lnTo>
                <a:lnTo>
                  <a:pt x="3184" y="2972"/>
                </a:lnTo>
                <a:lnTo>
                  <a:pt x="3184" y="2974"/>
                </a:lnTo>
                <a:lnTo>
                  <a:pt x="3186" y="2974"/>
                </a:lnTo>
                <a:lnTo>
                  <a:pt x="3188" y="2974"/>
                </a:lnTo>
                <a:lnTo>
                  <a:pt x="3188" y="2975"/>
                </a:lnTo>
                <a:lnTo>
                  <a:pt x="3190" y="2975"/>
                </a:lnTo>
                <a:lnTo>
                  <a:pt x="3192" y="2977"/>
                </a:lnTo>
                <a:lnTo>
                  <a:pt x="3194" y="2977"/>
                </a:lnTo>
                <a:lnTo>
                  <a:pt x="3196" y="2977"/>
                </a:lnTo>
                <a:lnTo>
                  <a:pt x="3196" y="2979"/>
                </a:lnTo>
                <a:lnTo>
                  <a:pt x="3196" y="2981"/>
                </a:lnTo>
                <a:lnTo>
                  <a:pt x="3198" y="2983"/>
                </a:lnTo>
                <a:lnTo>
                  <a:pt x="3198" y="2985"/>
                </a:lnTo>
                <a:lnTo>
                  <a:pt x="3199" y="2987"/>
                </a:lnTo>
                <a:lnTo>
                  <a:pt x="3199" y="2989"/>
                </a:lnTo>
                <a:lnTo>
                  <a:pt x="3201" y="2989"/>
                </a:lnTo>
                <a:lnTo>
                  <a:pt x="3203" y="2991"/>
                </a:lnTo>
                <a:lnTo>
                  <a:pt x="3205" y="2991"/>
                </a:lnTo>
                <a:lnTo>
                  <a:pt x="3205" y="2993"/>
                </a:lnTo>
                <a:lnTo>
                  <a:pt x="3207" y="2993"/>
                </a:lnTo>
                <a:lnTo>
                  <a:pt x="3205" y="2993"/>
                </a:lnTo>
                <a:lnTo>
                  <a:pt x="3205" y="2995"/>
                </a:lnTo>
                <a:lnTo>
                  <a:pt x="3203" y="2995"/>
                </a:lnTo>
                <a:lnTo>
                  <a:pt x="3203" y="2993"/>
                </a:lnTo>
                <a:lnTo>
                  <a:pt x="3201" y="2993"/>
                </a:lnTo>
                <a:lnTo>
                  <a:pt x="3201" y="2995"/>
                </a:lnTo>
                <a:lnTo>
                  <a:pt x="3199" y="2995"/>
                </a:lnTo>
                <a:lnTo>
                  <a:pt x="3198" y="2995"/>
                </a:lnTo>
                <a:lnTo>
                  <a:pt x="3196" y="2997"/>
                </a:lnTo>
                <a:lnTo>
                  <a:pt x="3196" y="2998"/>
                </a:lnTo>
                <a:lnTo>
                  <a:pt x="3194" y="3000"/>
                </a:lnTo>
                <a:lnTo>
                  <a:pt x="3192" y="3000"/>
                </a:lnTo>
                <a:lnTo>
                  <a:pt x="3190" y="3002"/>
                </a:lnTo>
                <a:lnTo>
                  <a:pt x="3188" y="3002"/>
                </a:lnTo>
                <a:lnTo>
                  <a:pt x="3186" y="3000"/>
                </a:lnTo>
                <a:lnTo>
                  <a:pt x="3184" y="3000"/>
                </a:lnTo>
                <a:lnTo>
                  <a:pt x="3182" y="3000"/>
                </a:lnTo>
                <a:lnTo>
                  <a:pt x="3182" y="3002"/>
                </a:lnTo>
                <a:lnTo>
                  <a:pt x="3182" y="3004"/>
                </a:lnTo>
                <a:lnTo>
                  <a:pt x="3184" y="3004"/>
                </a:lnTo>
                <a:lnTo>
                  <a:pt x="3186" y="3004"/>
                </a:lnTo>
                <a:lnTo>
                  <a:pt x="3188" y="3004"/>
                </a:lnTo>
                <a:lnTo>
                  <a:pt x="3190" y="3004"/>
                </a:lnTo>
                <a:lnTo>
                  <a:pt x="3192" y="3006"/>
                </a:lnTo>
                <a:lnTo>
                  <a:pt x="3194" y="3006"/>
                </a:lnTo>
                <a:lnTo>
                  <a:pt x="3196" y="3008"/>
                </a:lnTo>
                <a:lnTo>
                  <a:pt x="3196" y="3006"/>
                </a:lnTo>
                <a:lnTo>
                  <a:pt x="3198" y="3004"/>
                </a:lnTo>
                <a:lnTo>
                  <a:pt x="3199" y="3002"/>
                </a:lnTo>
                <a:lnTo>
                  <a:pt x="3199" y="3000"/>
                </a:lnTo>
                <a:lnTo>
                  <a:pt x="3201" y="3000"/>
                </a:lnTo>
                <a:lnTo>
                  <a:pt x="3201" y="2998"/>
                </a:lnTo>
                <a:lnTo>
                  <a:pt x="3203" y="2998"/>
                </a:lnTo>
                <a:lnTo>
                  <a:pt x="3205" y="2998"/>
                </a:lnTo>
                <a:lnTo>
                  <a:pt x="3207" y="2998"/>
                </a:lnTo>
                <a:lnTo>
                  <a:pt x="3207" y="2997"/>
                </a:lnTo>
                <a:lnTo>
                  <a:pt x="3209" y="2997"/>
                </a:lnTo>
                <a:lnTo>
                  <a:pt x="3207" y="2997"/>
                </a:lnTo>
                <a:lnTo>
                  <a:pt x="3205" y="2995"/>
                </a:lnTo>
                <a:lnTo>
                  <a:pt x="3207" y="2995"/>
                </a:lnTo>
                <a:lnTo>
                  <a:pt x="3209" y="2995"/>
                </a:lnTo>
                <a:lnTo>
                  <a:pt x="3211" y="2997"/>
                </a:lnTo>
                <a:lnTo>
                  <a:pt x="3213" y="2997"/>
                </a:lnTo>
                <a:lnTo>
                  <a:pt x="3215" y="2998"/>
                </a:lnTo>
                <a:lnTo>
                  <a:pt x="3217" y="3000"/>
                </a:lnTo>
                <a:lnTo>
                  <a:pt x="3219" y="3000"/>
                </a:lnTo>
                <a:lnTo>
                  <a:pt x="3219" y="3002"/>
                </a:lnTo>
                <a:lnTo>
                  <a:pt x="3221" y="3002"/>
                </a:lnTo>
                <a:lnTo>
                  <a:pt x="3221" y="3004"/>
                </a:lnTo>
                <a:lnTo>
                  <a:pt x="3223" y="3004"/>
                </a:lnTo>
                <a:lnTo>
                  <a:pt x="3223" y="3006"/>
                </a:lnTo>
                <a:lnTo>
                  <a:pt x="3223" y="3008"/>
                </a:lnTo>
                <a:lnTo>
                  <a:pt x="3224" y="3008"/>
                </a:lnTo>
                <a:lnTo>
                  <a:pt x="3224" y="3006"/>
                </a:lnTo>
                <a:lnTo>
                  <a:pt x="3226" y="3008"/>
                </a:lnTo>
                <a:lnTo>
                  <a:pt x="3228" y="3010"/>
                </a:lnTo>
                <a:lnTo>
                  <a:pt x="3226" y="3010"/>
                </a:lnTo>
                <a:lnTo>
                  <a:pt x="3226" y="3012"/>
                </a:lnTo>
                <a:lnTo>
                  <a:pt x="3228" y="3012"/>
                </a:lnTo>
                <a:lnTo>
                  <a:pt x="3228" y="3014"/>
                </a:lnTo>
                <a:lnTo>
                  <a:pt x="3228" y="3012"/>
                </a:lnTo>
                <a:lnTo>
                  <a:pt x="3228" y="3010"/>
                </a:lnTo>
                <a:lnTo>
                  <a:pt x="3230" y="3012"/>
                </a:lnTo>
                <a:lnTo>
                  <a:pt x="3230" y="3014"/>
                </a:lnTo>
                <a:lnTo>
                  <a:pt x="3232" y="3014"/>
                </a:lnTo>
                <a:lnTo>
                  <a:pt x="3232" y="3016"/>
                </a:lnTo>
                <a:lnTo>
                  <a:pt x="3232" y="3018"/>
                </a:lnTo>
                <a:lnTo>
                  <a:pt x="3234" y="3018"/>
                </a:lnTo>
                <a:lnTo>
                  <a:pt x="3234" y="3020"/>
                </a:lnTo>
                <a:lnTo>
                  <a:pt x="3234" y="3022"/>
                </a:lnTo>
                <a:lnTo>
                  <a:pt x="3232" y="3023"/>
                </a:lnTo>
                <a:lnTo>
                  <a:pt x="3230" y="3023"/>
                </a:lnTo>
                <a:lnTo>
                  <a:pt x="3228" y="3023"/>
                </a:lnTo>
                <a:lnTo>
                  <a:pt x="3230" y="3023"/>
                </a:lnTo>
                <a:lnTo>
                  <a:pt x="3230" y="3022"/>
                </a:lnTo>
                <a:lnTo>
                  <a:pt x="3232" y="3022"/>
                </a:lnTo>
                <a:lnTo>
                  <a:pt x="3230" y="3022"/>
                </a:lnTo>
                <a:lnTo>
                  <a:pt x="3228" y="3022"/>
                </a:lnTo>
                <a:lnTo>
                  <a:pt x="3226" y="3022"/>
                </a:lnTo>
                <a:lnTo>
                  <a:pt x="3224" y="3022"/>
                </a:lnTo>
                <a:lnTo>
                  <a:pt x="3224" y="3023"/>
                </a:lnTo>
                <a:lnTo>
                  <a:pt x="3223" y="3023"/>
                </a:lnTo>
                <a:lnTo>
                  <a:pt x="3221" y="3023"/>
                </a:lnTo>
                <a:lnTo>
                  <a:pt x="3221" y="3025"/>
                </a:lnTo>
                <a:lnTo>
                  <a:pt x="3219" y="3025"/>
                </a:lnTo>
                <a:lnTo>
                  <a:pt x="3217" y="3025"/>
                </a:lnTo>
                <a:lnTo>
                  <a:pt x="3217" y="3027"/>
                </a:lnTo>
                <a:lnTo>
                  <a:pt x="3215" y="3029"/>
                </a:lnTo>
                <a:lnTo>
                  <a:pt x="3213" y="3029"/>
                </a:lnTo>
                <a:lnTo>
                  <a:pt x="3211" y="3031"/>
                </a:lnTo>
                <a:lnTo>
                  <a:pt x="3209" y="3031"/>
                </a:lnTo>
                <a:lnTo>
                  <a:pt x="3207" y="3033"/>
                </a:lnTo>
                <a:lnTo>
                  <a:pt x="3205" y="3035"/>
                </a:lnTo>
                <a:lnTo>
                  <a:pt x="3205" y="3033"/>
                </a:lnTo>
                <a:lnTo>
                  <a:pt x="3203" y="3033"/>
                </a:lnTo>
                <a:lnTo>
                  <a:pt x="3201" y="3035"/>
                </a:lnTo>
                <a:lnTo>
                  <a:pt x="3199" y="3035"/>
                </a:lnTo>
                <a:lnTo>
                  <a:pt x="3198" y="3037"/>
                </a:lnTo>
                <a:lnTo>
                  <a:pt x="3196" y="3037"/>
                </a:lnTo>
                <a:lnTo>
                  <a:pt x="3194" y="3039"/>
                </a:lnTo>
                <a:lnTo>
                  <a:pt x="3192" y="3039"/>
                </a:lnTo>
                <a:lnTo>
                  <a:pt x="3192" y="3041"/>
                </a:lnTo>
                <a:lnTo>
                  <a:pt x="3190" y="3041"/>
                </a:lnTo>
                <a:lnTo>
                  <a:pt x="3188" y="3041"/>
                </a:lnTo>
                <a:lnTo>
                  <a:pt x="3188" y="3043"/>
                </a:lnTo>
                <a:lnTo>
                  <a:pt x="3186" y="3043"/>
                </a:lnTo>
                <a:lnTo>
                  <a:pt x="3184" y="3043"/>
                </a:lnTo>
                <a:lnTo>
                  <a:pt x="3182" y="3045"/>
                </a:lnTo>
                <a:lnTo>
                  <a:pt x="3180" y="3045"/>
                </a:lnTo>
                <a:lnTo>
                  <a:pt x="3178" y="3046"/>
                </a:lnTo>
                <a:lnTo>
                  <a:pt x="3176" y="3048"/>
                </a:lnTo>
                <a:lnTo>
                  <a:pt x="3175" y="3048"/>
                </a:lnTo>
                <a:lnTo>
                  <a:pt x="3173" y="3050"/>
                </a:lnTo>
                <a:lnTo>
                  <a:pt x="3171" y="3050"/>
                </a:lnTo>
                <a:lnTo>
                  <a:pt x="3169" y="3052"/>
                </a:lnTo>
                <a:lnTo>
                  <a:pt x="3167" y="3052"/>
                </a:lnTo>
                <a:lnTo>
                  <a:pt x="3165" y="3054"/>
                </a:lnTo>
                <a:lnTo>
                  <a:pt x="3163" y="3054"/>
                </a:lnTo>
                <a:lnTo>
                  <a:pt x="3163" y="3056"/>
                </a:lnTo>
                <a:lnTo>
                  <a:pt x="3161" y="3056"/>
                </a:lnTo>
                <a:lnTo>
                  <a:pt x="3161" y="3058"/>
                </a:lnTo>
                <a:lnTo>
                  <a:pt x="3159" y="3058"/>
                </a:lnTo>
                <a:lnTo>
                  <a:pt x="3157" y="3058"/>
                </a:lnTo>
                <a:lnTo>
                  <a:pt x="3157" y="3060"/>
                </a:lnTo>
                <a:lnTo>
                  <a:pt x="3155" y="3060"/>
                </a:lnTo>
                <a:lnTo>
                  <a:pt x="3155" y="3062"/>
                </a:lnTo>
                <a:lnTo>
                  <a:pt x="3153" y="3062"/>
                </a:lnTo>
                <a:lnTo>
                  <a:pt x="3151" y="3062"/>
                </a:lnTo>
                <a:lnTo>
                  <a:pt x="3150" y="3064"/>
                </a:lnTo>
                <a:lnTo>
                  <a:pt x="3150" y="3062"/>
                </a:lnTo>
                <a:lnTo>
                  <a:pt x="3151" y="3062"/>
                </a:lnTo>
                <a:lnTo>
                  <a:pt x="3153" y="3060"/>
                </a:lnTo>
                <a:lnTo>
                  <a:pt x="3155" y="3060"/>
                </a:lnTo>
                <a:lnTo>
                  <a:pt x="3157" y="3058"/>
                </a:lnTo>
                <a:lnTo>
                  <a:pt x="3155" y="3058"/>
                </a:lnTo>
                <a:lnTo>
                  <a:pt x="3153" y="3058"/>
                </a:lnTo>
                <a:lnTo>
                  <a:pt x="3151" y="3060"/>
                </a:lnTo>
                <a:lnTo>
                  <a:pt x="3150" y="3060"/>
                </a:lnTo>
                <a:lnTo>
                  <a:pt x="3150" y="3058"/>
                </a:lnTo>
                <a:lnTo>
                  <a:pt x="3151" y="3058"/>
                </a:lnTo>
                <a:lnTo>
                  <a:pt x="3153" y="3058"/>
                </a:lnTo>
                <a:lnTo>
                  <a:pt x="3155" y="3058"/>
                </a:lnTo>
                <a:lnTo>
                  <a:pt x="3155" y="3056"/>
                </a:lnTo>
                <a:lnTo>
                  <a:pt x="3155" y="3054"/>
                </a:lnTo>
                <a:lnTo>
                  <a:pt x="3153" y="3054"/>
                </a:lnTo>
                <a:lnTo>
                  <a:pt x="3155" y="3052"/>
                </a:lnTo>
                <a:lnTo>
                  <a:pt x="3153" y="3052"/>
                </a:lnTo>
                <a:lnTo>
                  <a:pt x="3151" y="3052"/>
                </a:lnTo>
                <a:lnTo>
                  <a:pt x="3151" y="3054"/>
                </a:lnTo>
                <a:lnTo>
                  <a:pt x="3150" y="3054"/>
                </a:lnTo>
                <a:lnTo>
                  <a:pt x="3150" y="3056"/>
                </a:lnTo>
                <a:lnTo>
                  <a:pt x="3148" y="3056"/>
                </a:lnTo>
                <a:lnTo>
                  <a:pt x="3146" y="3056"/>
                </a:lnTo>
                <a:lnTo>
                  <a:pt x="3146" y="3054"/>
                </a:lnTo>
                <a:lnTo>
                  <a:pt x="3144" y="3054"/>
                </a:lnTo>
                <a:lnTo>
                  <a:pt x="3144" y="3052"/>
                </a:lnTo>
                <a:lnTo>
                  <a:pt x="3142" y="3052"/>
                </a:lnTo>
                <a:lnTo>
                  <a:pt x="3140" y="3052"/>
                </a:lnTo>
                <a:lnTo>
                  <a:pt x="3140" y="3054"/>
                </a:lnTo>
                <a:lnTo>
                  <a:pt x="3138" y="3054"/>
                </a:lnTo>
                <a:lnTo>
                  <a:pt x="3138" y="3052"/>
                </a:lnTo>
                <a:lnTo>
                  <a:pt x="3136" y="3052"/>
                </a:lnTo>
                <a:lnTo>
                  <a:pt x="3138" y="3050"/>
                </a:lnTo>
                <a:lnTo>
                  <a:pt x="3138" y="3048"/>
                </a:lnTo>
                <a:lnTo>
                  <a:pt x="3138" y="3046"/>
                </a:lnTo>
                <a:lnTo>
                  <a:pt x="3140" y="3045"/>
                </a:lnTo>
                <a:lnTo>
                  <a:pt x="3140" y="3043"/>
                </a:lnTo>
                <a:lnTo>
                  <a:pt x="3140" y="3041"/>
                </a:lnTo>
                <a:lnTo>
                  <a:pt x="3138" y="3041"/>
                </a:lnTo>
                <a:lnTo>
                  <a:pt x="3138" y="3039"/>
                </a:lnTo>
                <a:lnTo>
                  <a:pt x="3138" y="3037"/>
                </a:lnTo>
                <a:lnTo>
                  <a:pt x="3136" y="3037"/>
                </a:lnTo>
                <a:lnTo>
                  <a:pt x="3136" y="3035"/>
                </a:lnTo>
                <a:lnTo>
                  <a:pt x="3138" y="3033"/>
                </a:lnTo>
                <a:lnTo>
                  <a:pt x="3136" y="3031"/>
                </a:lnTo>
                <a:lnTo>
                  <a:pt x="3134" y="3031"/>
                </a:lnTo>
                <a:lnTo>
                  <a:pt x="3132" y="3029"/>
                </a:lnTo>
                <a:lnTo>
                  <a:pt x="3130" y="3029"/>
                </a:lnTo>
                <a:lnTo>
                  <a:pt x="3128" y="3029"/>
                </a:lnTo>
                <a:lnTo>
                  <a:pt x="3126" y="3029"/>
                </a:lnTo>
                <a:lnTo>
                  <a:pt x="3125" y="3029"/>
                </a:lnTo>
                <a:lnTo>
                  <a:pt x="3123" y="3027"/>
                </a:lnTo>
                <a:lnTo>
                  <a:pt x="3123" y="3025"/>
                </a:lnTo>
                <a:lnTo>
                  <a:pt x="3123" y="3023"/>
                </a:lnTo>
                <a:lnTo>
                  <a:pt x="3123" y="3022"/>
                </a:lnTo>
                <a:lnTo>
                  <a:pt x="3123" y="3020"/>
                </a:lnTo>
                <a:lnTo>
                  <a:pt x="3121" y="3020"/>
                </a:lnTo>
                <a:lnTo>
                  <a:pt x="3121" y="3018"/>
                </a:lnTo>
                <a:lnTo>
                  <a:pt x="3119" y="3018"/>
                </a:lnTo>
                <a:lnTo>
                  <a:pt x="3119" y="3016"/>
                </a:lnTo>
                <a:lnTo>
                  <a:pt x="3117" y="3016"/>
                </a:lnTo>
                <a:lnTo>
                  <a:pt x="3115" y="3016"/>
                </a:lnTo>
                <a:lnTo>
                  <a:pt x="3115" y="3014"/>
                </a:lnTo>
                <a:lnTo>
                  <a:pt x="3113" y="3014"/>
                </a:lnTo>
                <a:lnTo>
                  <a:pt x="3111" y="3012"/>
                </a:lnTo>
                <a:lnTo>
                  <a:pt x="3109" y="3010"/>
                </a:lnTo>
                <a:lnTo>
                  <a:pt x="3109" y="3008"/>
                </a:lnTo>
                <a:lnTo>
                  <a:pt x="3111" y="3006"/>
                </a:lnTo>
                <a:lnTo>
                  <a:pt x="3109" y="3004"/>
                </a:lnTo>
                <a:lnTo>
                  <a:pt x="3109" y="3002"/>
                </a:lnTo>
                <a:lnTo>
                  <a:pt x="3109" y="3004"/>
                </a:lnTo>
                <a:lnTo>
                  <a:pt x="3107" y="3004"/>
                </a:lnTo>
                <a:lnTo>
                  <a:pt x="3105" y="3004"/>
                </a:lnTo>
                <a:lnTo>
                  <a:pt x="3103" y="3006"/>
                </a:lnTo>
                <a:lnTo>
                  <a:pt x="3102" y="3006"/>
                </a:lnTo>
                <a:lnTo>
                  <a:pt x="3100" y="3008"/>
                </a:lnTo>
                <a:lnTo>
                  <a:pt x="3100" y="3010"/>
                </a:lnTo>
                <a:lnTo>
                  <a:pt x="3100" y="3012"/>
                </a:lnTo>
                <a:lnTo>
                  <a:pt x="3098" y="3012"/>
                </a:lnTo>
                <a:lnTo>
                  <a:pt x="3098" y="3014"/>
                </a:lnTo>
                <a:lnTo>
                  <a:pt x="3100" y="3014"/>
                </a:lnTo>
                <a:lnTo>
                  <a:pt x="3102" y="3016"/>
                </a:lnTo>
                <a:lnTo>
                  <a:pt x="3102" y="3018"/>
                </a:lnTo>
                <a:lnTo>
                  <a:pt x="3102" y="3016"/>
                </a:lnTo>
                <a:lnTo>
                  <a:pt x="3102" y="3014"/>
                </a:lnTo>
                <a:lnTo>
                  <a:pt x="3102" y="3012"/>
                </a:lnTo>
                <a:lnTo>
                  <a:pt x="3103" y="3012"/>
                </a:lnTo>
                <a:lnTo>
                  <a:pt x="3103" y="3014"/>
                </a:lnTo>
                <a:lnTo>
                  <a:pt x="3105" y="3014"/>
                </a:lnTo>
                <a:lnTo>
                  <a:pt x="3105" y="3012"/>
                </a:lnTo>
                <a:lnTo>
                  <a:pt x="3107" y="3012"/>
                </a:lnTo>
                <a:lnTo>
                  <a:pt x="3107" y="3010"/>
                </a:lnTo>
                <a:lnTo>
                  <a:pt x="3107" y="3012"/>
                </a:lnTo>
                <a:lnTo>
                  <a:pt x="3109" y="3012"/>
                </a:lnTo>
                <a:lnTo>
                  <a:pt x="3109" y="3014"/>
                </a:lnTo>
                <a:lnTo>
                  <a:pt x="3111" y="3014"/>
                </a:lnTo>
                <a:lnTo>
                  <a:pt x="3111" y="3016"/>
                </a:lnTo>
                <a:lnTo>
                  <a:pt x="3113" y="3016"/>
                </a:lnTo>
                <a:lnTo>
                  <a:pt x="3113" y="3018"/>
                </a:lnTo>
                <a:lnTo>
                  <a:pt x="3113" y="3020"/>
                </a:lnTo>
                <a:lnTo>
                  <a:pt x="3115" y="3020"/>
                </a:lnTo>
                <a:lnTo>
                  <a:pt x="3115" y="3022"/>
                </a:lnTo>
                <a:lnTo>
                  <a:pt x="3117" y="3022"/>
                </a:lnTo>
                <a:lnTo>
                  <a:pt x="3117" y="3023"/>
                </a:lnTo>
                <a:lnTo>
                  <a:pt x="3119" y="3023"/>
                </a:lnTo>
                <a:lnTo>
                  <a:pt x="3119" y="3025"/>
                </a:lnTo>
                <a:lnTo>
                  <a:pt x="3119" y="3027"/>
                </a:lnTo>
                <a:lnTo>
                  <a:pt x="3119" y="3029"/>
                </a:lnTo>
                <a:lnTo>
                  <a:pt x="3117" y="3029"/>
                </a:lnTo>
                <a:lnTo>
                  <a:pt x="3117" y="3031"/>
                </a:lnTo>
                <a:lnTo>
                  <a:pt x="3115" y="3031"/>
                </a:lnTo>
                <a:lnTo>
                  <a:pt x="3115" y="3033"/>
                </a:lnTo>
                <a:lnTo>
                  <a:pt x="3113" y="3033"/>
                </a:lnTo>
                <a:lnTo>
                  <a:pt x="3111" y="3033"/>
                </a:lnTo>
                <a:lnTo>
                  <a:pt x="3109" y="3031"/>
                </a:lnTo>
                <a:lnTo>
                  <a:pt x="3107" y="3029"/>
                </a:lnTo>
                <a:lnTo>
                  <a:pt x="3105" y="3027"/>
                </a:lnTo>
                <a:lnTo>
                  <a:pt x="3103" y="3027"/>
                </a:lnTo>
                <a:lnTo>
                  <a:pt x="3103" y="3025"/>
                </a:lnTo>
                <a:lnTo>
                  <a:pt x="3102" y="3025"/>
                </a:lnTo>
                <a:lnTo>
                  <a:pt x="3102" y="3023"/>
                </a:lnTo>
                <a:lnTo>
                  <a:pt x="3100" y="3023"/>
                </a:lnTo>
                <a:lnTo>
                  <a:pt x="3098" y="3023"/>
                </a:lnTo>
                <a:lnTo>
                  <a:pt x="3098" y="3022"/>
                </a:lnTo>
                <a:lnTo>
                  <a:pt x="3096" y="3022"/>
                </a:lnTo>
                <a:lnTo>
                  <a:pt x="3094" y="3022"/>
                </a:lnTo>
                <a:lnTo>
                  <a:pt x="3092" y="3023"/>
                </a:lnTo>
                <a:lnTo>
                  <a:pt x="3092" y="3025"/>
                </a:lnTo>
                <a:lnTo>
                  <a:pt x="3090" y="3025"/>
                </a:lnTo>
                <a:lnTo>
                  <a:pt x="3088" y="3027"/>
                </a:lnTo>
                <a:lnTo>
                  <a:pt x="3088" y="3029"/>
                </a:lnTo>
                <a:lnTo>
                  <a:pt x="3090" y="3031"/>
                </a:lnTo>
                <a:lnTo>
                  <a:pt x="3092" y="3031"/>
                </a:lnTo>
                <a:lnTo>
                  <a:pt x="3092" y="3033"/>
                </a:lnTo>
                <a:lnTo>
                  <a:pt x="3094" y="3033"/>
                </a:lnTo>
                <a:lnTo>
                  <a:pt x="3094" y="3035"/>
                </a:lnTo>
                <a:lnTo>
                  <a:pt x="3094" y="3037"/>
                </a:lnTo>
                <a:lnTo>
                  <a:pt x="3096" y="3037"/>
                </a:lnTo>
                <a:lnTo>
                  <a:pt x="3096" y="3039"/>
                </a:lnTo>
                <a:lnTo>
                  <a:pt x="3098" y="3039"/>
                </a:lnTo>
                <a:lnTo>
                  <a:pt x="3098" y="3041"/>
                </a:lnTo>
                <a:lnTo>
                  <a:pt x="3100" y="3041"/>
                </a:lnTo>
                <a:lnTo>
                  <a:pt x="3102" y="3043"/>
                </a:lnTo>
                <a:lnTo>
                  <a:pt x="3103" y="3043"/>
                </a:lnTo>
                <a:lnTo>
                  <a:pt x="3103" y="3045"/>
                </a:lnTo>
                <a:lnTo>
                  <a:pt x="3105" y="3045"/>
                </a:lnTo>
                <a:lnTo>
                  <a:pt x="3107" y="3046"/>
                </a:lnTo>
                <a:lnTo>
                  <a:pt x="3109" y="3046"/>
                </a:lnTo>
                <a:lnTo>
                  <a:pt x="3109" y="3048"/>
                </a:lnTo>
                <a:lnTo>
                  <a:pt x="3109" y="3050"/>
                </a:lnTo>
                <a:lnTo>
                  <a:pt x="3109" y="3052"/>
                </a:lnTo>
                <a:lnTo>
                  <a:pt x="3109" y="3054"/>
                </a:lnTo>
                <a:lnTo>
                  <a:pt x="3109" y="3056"/>
                </a:lnTo>
                <a:lnTo>
                  <a:pt x="3109" y="3058"/>
                </a:lnTo>
                <a:lnTo>
                  <a:pt x="3111" y="3060"/>
                </a:lnTo>
                <a:lnTo>
                  <a:pt x="3111" y="3062"/>
                </a:lnTo>
                <a:lnTo>
                  <a:pt x="3109" y="3064"/>
                </a:lnTo>
                <a:lnTo>
                  <a:pt x="3109" y="3066"/>
                </a:lnTo>
                <a:lnTo>
                  <a:pt x="3109" y="3068"/>
                </a:lnTo>
                <a:lnTo>
                  <a:pt x="3107" y="3068"/>
                </a:lnTo>
                <a:lnTo>
                  <a:pt x="3107" y="3070"/>
                </a:lnTo>
                <a:lnTo>
                  <a:pt x="3105" y="3070"/>
                </a:lnTo>
                <a:lnTo>
                  <a:pt x="3105" y="3071"/>
                </a:lnTo>
                <a:lnTo>
                  <a:pt x="3103" y="3073"/>
                </a:lnTo>
                <a:lnTo>
                  <a:pt x="3105" y="3073"/>
                </a:lnTo>
                <a:lnTo>
                  <a:pt x="3105" y="3075"/>
                </a:lnTo>
                <a:lnTo>
                  <a:pt x="3107" y="3077"/>
                </a:lnTo>
                <a:lnTo>
                  <a:pt x="3107" y="3079"/>
                </a:lnTo>
                <a:lnTo>
                  <a:pt x="3109" y="3081"/>
                </a:lnTo>
                <a:lnTo>
                  <a:pt x="3109" y="3083"/>
                </a:lnTo>
                <a:lnTo>
                  <a:pt x="3111" y="3085"/>
                </a:lnTo>
                <a:lnTo>
                  <a:pt x="3111" y="3087"/>
                </a:lnTo>
                <a:lnTo>
                  <a:pt x="3109" y="3089"/>
                </a:lnTo>
                <a:lnTo>
                  <a:pt x="3109" y="3091"/>
                </a:lnTo>
                <a:lnTo>
                  <a:pt x="3109" y="3093"/>
                </a:lnTo>
                <a:lnTo>
                  <a:pt x="3107" y="3094"/>
                </a:lnTo>
                <a:lnTo>
                  <a:pt x="3109" y="3094"/>
                </a:lnTo>
                <a:lnTo>
                  <a:pt x="3107" y="3096"/>
                </a:lnTo>
                <a:lnTo>
                  <a:pt x="3105" y="3096"/>
                </a:lnTo>
                <a:lnTo>
                  <a:pt x="3103" y="3098"/>
                </a:lnTo>
                <a:lnTo>
                  <a:pt x="3103" y="3100"/>
                </a:lnTo>
                <a:lnTo>
                  <a:pt x="3102" y="3100"/>
                </a:lnTo>
                <a:lnTo>
                  <a:pt x="3102" y="3102"/>
                </a:lnTo>
                <a:lnTo>
                  <a:pt x="3100" y="3102"/>
                </a:lnTo>
                <a:lnTo>
                  <a:pt x="3100" y="3104"/>
                </a:lnTo>
                <a:lnTo>
                  <a:pt x="3098" y="3104"/>
                </a:lnTo>
                <a:lnTo>
                  <a:pt x="3100" y="3104"/>
                </a:lnTo>
                <a:lnTo>
                  <a:pt x="3100" y="3106"/>
                </a:lnTo>
                <a:lnTo>
                  <a:pt x="3098" y="3106"/>
                </a:lnTo>
                <a:lnTo>
                  <a:pt x="3098" y="3108"/>
                </a:lnTo>
                <a:lnTo>
                  <a:pt x="3096" y="3108"/>
                </a:lnTo>
                <a:lnTo>
                  <a:pt x="3096" y="3110"/>
                </a:lnTo>
                <a:lnTo>
                  <a:pt x="3094" y="3110"/>
                </a:lnTo>
                <a:lnTo>
                  <a:pt x="3096" y="3108"/>
                </a:lnTo>
                <a:lnTo>
                  <a:pt x="3096" y="3106"/>
                </a:lnTo>
                <a:lnTo>
                  <a:pt x="3098" y="3106"/>
                </a:lnTo>
                <a:lnTo>
                  <a:pt x="3096" y="3106"/>
                </a:lnTo>
                <a:lnTo>
                  <a:pt x="3094" y="3108"/>
                </a:lnTo>
                <a:lnTo>
                  <a:pt x="3092" y="3108"/>
                </a:lnTo>
                <a:lnTo>
                  <a:pt x="3090" y="3110"/>
                </a:lnTo>
                <a:lnTo>
                  <a:pt x="3088" y="3110"/>
                </a:lnTo>
                <a:lnTo>
                  <a:pt x="3088" y="3112"/>
                </a:lnTo>
                <a:lnTo>
                  <a:pt x="3086" y="3112"/>
                </a:lnTo>
                <a:lnTo>
                  <a:pt x="3084" y="3114"/>
                </a:lnTo>
                <a:lnTo>
                  <a:pt x="3082" y="3116"/>
                </a:lnTo>
                <a:lnTo>
                  <a:pt x="3080" y="3118"/>
                </a:lnTo>
                <a:lnTo>
                  <a:pt x="3080" y="3119"/>
                </a:lnTo>
                <a:lnTo>
                  <a:pt x="3078" y="3119"/>
                </a:lnTo>
                <a:lnTo>
                  <a:pt x="3078" y="3121"/>
                </a:lnTo>
                <a:lnTo>
                  <a:pt x="3077" y="3121"/>
                </a:lnTo>
                <a:lnTo>
                  <a:pt x="3075" y="3123"/>
                </a:lnTo>
                <a:lnTo>
                  <a:pt x="3075" y="3125"/>
                </a:lnTo>
                <a:lnTo>
                  <a:pt x="3073" y="3125"/>
                </a:lnTo>
                <a:lnTo>
                  <a:pt x="3073" y="3127"/>
                </a:lnTo>
                <a:lnTo>
                  <a:pt x="3071" y="3127"/>
                </a:lnTo>
                <a:lnTo>
                  <a:pt x="3073" y="3127"/>
                </a:lnTo>
                <a:lnTo>
                  <a:pt x="3073" y="3125"/>
                </a:lnTo>
                <a:lnTo>
                  <a:pt x="3075" y="3123"/>
                </a:lnTo>
                <a:lnTo>
                  <a:pt x="3073" y="3123"/>
                </a:lnTo>
                <a:lnTo>
                  <a:pt x="3071" y="3125"/>
                </a:lnTo>
                <a:lnTo>
                  <a:pt x="3069" y="3127"/>
                </a:lnTo>
                <a:lnTo>
                  <a:pt x="3067" y="3129"/>
                </a:lnTo>
                <a:lnTo>
                  <a:pt x="3067" y="3131"/>
                </a:lnTo>
                <a:lnTo>
                  <a:pt x="3065" y="3133"/>
                </a:lnTo>
                <a:lnTo>
                  <a:pt x="3063" y="3133"/>
                </a:lnTo>
                <a:lnTo>
                  <a:pt x="3061" y="3133"/>
                </a:lnTo>
                <a:lnTo>
                  <a:pt x="3059" y="3133"/>
                </a:lnTo>
                <a:lnTo>
                  <a:pt x="3057" y="3133"/>
                </a:lnTo>
                <a:lnTo>
                  <a:pt x="3057" y="3131"/>
                </a:lnTo>
                <a:lnTo>
                  <a:pt x="3057" y="3129"/>
                </a:lnTo>
                <a:lnTo>
                  <a:pt x="3055" y="3129"/>
                </a:lnTo>
                <a:lnTo>
                  <a:pt x="3057" y="3129"/>
                </a:lnTo>
                <a:lnTo>
                  <a:pt x="3059" y="3127"/>
                </a:lnTo>
                <a:lnTo>
                  <a:pt x="3059" y="3125"/>
                </a:lnTo>
                <a:lnTo>
                  <a:pt x="3061" y="3125"/>
                </a:lnTo>
                <a:lnTo>
                  <a:pt x="3061" y="3123"/>
                </a:lnTo>
                <a:lnTo>
                  <a:pt x="3061" y="3121"/>
                </a:lnTo>
                <a:lnTo>
                  <a:pt x="3061" y="3119"/>
                </a:lnTo>
                <a:lnTo>
                  <a:pt x="3061" y="3118"/>
                </a:lnTo>
                <a:lnTo>
                  <a:pt x="3059" y="3116"/>
                </a:lnTo>
                <a:lnTo>
                  <a:pt x="3061" y="3116"/>
                </a:lnTo>
                <a:lnTo>
                  <a:pt x="3063" y="3116"/>
                </a:lnTo>
                <a:lnTo>
                  <a:pt x="3065" y="3116"/>
                </a:lnTo>
                <a:lnTo>
                  <a:pt x="3065" y="3114"/>
                </a:lnTo>
                <a:lnTo>
                  <a:pt x="3063" y="3114"/>
                </a:lnTo>
                <a:lnTo>
                  <a:pt x="3065" y="3112"/>
                </a:lnTo>
                <a:lnTo>
                  <a:pt x="3065" y="3110"/>
                </a:lnTo>
                <a:lnTo>
                  <a:pt x="3067" y="3110"/>
                </a:lnTo>
                <a:lnTo>
                  <a:pt x="3067" y="3108"/>
                </a:lnTo>
                <a:lnTo>
                  <a:pt x="3067" y="3106"/>
                </a:lnTo>
                <a:lnTo>
                  <a:pt x="3069" y="3104"/>
                </a:lnTo>
                <a:lnTo>
                  <a:pt x="3067" y="3104"/>
                </a:lnTo>
                <a:lnTo>
                  <a:pt x="3067" y="3102"/>
                </a:lnTo>
                <a:lnTo>
                  <a:pt x="3065" y="3100"/>
                </a:lnTo>
                <a:lnTo>
                  <a:pt x="3063" y="3100"/>
                </a:lnTo>
                <a:lnTo>
                  <a:pt x="3063" y="3098"/>
                </a:lnTo>
                <a:lnTo>
                  <a:pt x="3063" y="3096"/>
                </a:lnTo>
                <a:lnTo>
                  <a:pt x="3065" y="3094"/>
                </a:lnTo>
                <a:lnTo>
                  <a:pt x="3065" y="3093"/>
                </a:lnTo>
                <a:lnTo>
                  <a:pt x="3067" y="3093"/>
                </a:lnTo>
                <a:lnTo>
                  <a:pt x="3067" y="3091"/>
                </a:lnTo>
                <a:lnTo>
                  <a:pt x="3069" y="3089"/>
                </a:lnTo>
                <a:lnTo>
                  <a:pt x="3069" y="3087"/>
                </a:lnTo>
                <a:lnTo>
                  <a:pt x="3069" y="3085"/>
                </a:lnTo>
                <a:lnTo>
                  <a:pt x="3071" y="3085"/>
                </a:lnTo>
                <a:lnTo>
                  <a:pt x="3071" y="3083"/>
                </a:lnTo>
                <a:lnTo>
                  <a:pt x="3071" y="3081"/>
                </a:lnTo>
                <a:lnTo>
                  <a:pt x="3073" y="3081"/>
                </a:lnTo>
                <a:lnTo>
                  <a:pt x="3071" y="3081"/>
                </a:lnTo>
                <a:lnTo>
                  <a:pt x="3069" y="3081"/>
                </a:lnTo>
                <a:lnTo>
                  <a:pt x="3067" y="3083"/>
                </a:lnTo>
                <a:lnTo>
                  <a:pt x="3067" y="3085"/>
                </a:lnTo>
                <a:lnTo>
                  <a:pt x="3065" y="3087"/>
                </a:lnTo>
                <a:lnTo>
                  <a:pt x="3063" y="3087"/>
                </a:lnTo>
                <a:lnTo>
                  <a:pt x="3063" y="3085"/>
                </a:lnTo>
                <a:lnTo>
                  <a:pt x="3061" y="3087"/>
                </a:lnTo>
                <a:lnTo>
                  <a:pt x="3061" y="3089"/>
                </a:lnTo>
                <a:lnTo>
                  <a:pt x="3059" y="3089"/>
                </a:lnTo>
                <a:lnTo>
                  <a:pt x="3059" y="3091"/>
                </a:lnTo>
                <a:lnTo>
                  <a:pt x="3059" y="3093"/>
                </a:lnTo>
                <a:lnTo>
                  <a:pt x="3059" y="3094"/>
                </a:lnTo>
                <a:lnTo>
                  <a:pt x="3057" y="3094"/>
                </a:lnTo>
                <a:lnTo>
                  <a:pt x="3055" y="3096"/>
                </a:lnTo>
                <a:lnTo>
                  <a:pt x="3054" y="3098"/>
                </a:lnTo>
                <a:lnTo>
                  <a:pt x="3052" y="3098"/>
                </a:lnTo>
                <a:lnTo>
                  <a:pt x="3050" y="3098"/>
                </a:lnTo>
                <a:lnTo>
                  <a:pt x="3050" y="3100"/>
                </a:lnTo>
                <a:lnTo>
                  <a:pt x="3052" y="3100"/>
                </a:lnTo>
                <a:lnTo>
                  <a:pt x="3054" y="3100"/>
                </a:lnTo>
                <a:lnTo>
                  <a:pt x="3054" y="3098"/>
                </a:lnTo>
                <a:lnTo>
                  <a:pt x="3055" y="3098"/>
                </a:lnTo>
                <a:lnTo>
                  <a:pt x="3055" y="3100"/>
                </a:lnTo>
                <a:lnTo>
                  <a:pt x="3057" y="3102"/>
                </a:lnTo>
                <a:lnTo>
                  <a:pt x="3059" y="3104"/>
                </a:lnTo>
                <a:lnTo>
                  <a:pt x="3061" y="3104"/>
                </a:lnTo>
                <a:lnTo>
                  <a:pt x="3061" y="3106"/>
                </a:lnTo>
                <a:lnTo>
                  <a:pt x="3061" y="3108"/>
                </a:lnTo>
                <a:lnTo>
                  <a:pt x="3059" y="3110"/>
                </a:lnTo>
                <a:lnTo>
                  <a:pt x="3059" y="3112"/>
                </a:lnTo>
                <a:lnTo>
                  <a:pt x="3057" y="3112"/>
                </a:lnTo>
                <a:lnTo>
                  <a:pt x="3057" y="3114"/>
                </a:lnTo>
                <a:lnTo>
                  <a:pt x="3055" y="3114"/>
                </a:lnTo>
                <a:lnTo>
                  <a:pt x="3055" y="3116"/>
                </a:lnTo>
                <a:lnTo>
                  <a:pt x="3054" y="3116"/>
                </a:lnTo>
                <a:lnTo>
                  <a:pt x="3055" y="3116"/>
                </a:lnTo>
                <a:lnTo>
                  <a:pt x="3055" y="3118"/>
                </a:lnTo>
                <a:lnTo>
                  <a:pt x="3055" y="3119"/>
                </a:lnTo>
                <a:lnTo>
                  <a:pt x="3054" y="3119"/>
                </a:lnTo>
                <a:lnTo>
                  <a:pt x="3054" y="3121"/>
                </a:lnTo>
                <a:lnTo>
                  <a:pt x="3054" y="3123"/>
                </a:lnTo>
                <a:lnTo>
                  <a:pt x="3054" y="3125"/>
                </a:lnTo>
                <a:lnTo>
                  <a:pt x="3052" y="3125"/>
                </a:lnTo>
                <a:lnTo>
                  <a:pt x="3052" y="3127"/>
                </a:lnTo>
                <a:lnTo>
                  <a:pt x="3052" y="3129"/>
                </a:lnTo>
                <a:lnTo>
                  <a:pt x="3050" y="3129"/>
                </a:lnTo>
                <a:lnTo>
                  <a:pt x="3050" y="3131"/>
                </a:lnTo>
                <a:lnTo>
                  <a:pt x="3048" y="3131"/>
                </a:lnTo>
                <a:lnTo>
                  <a:pt x="3046" y="3131"/>
                </a:lnTo>
                <a:lnTo>
                  <a:pt x="3048" y="3131"/>
                </a:lnTo>
                <a:lnTo>
                  <a:pt x="3048" y="3129"/>
                </a:lnTo>
                <a:lnTo>
                  <a:pt x="3046" y="3129"/>
                </a:lnTo>
                <a:lnTo>
                  <a:pt x="3046" y="3127"/>
                </a:lnTo>
                <a:lnTo>
                  <a:pt x="3044" y="3127"/>
                </a:lnTo>
                <a:lnTo>
                  <a:pt x="3042" y="3129"/>
                </a:lnTo>
                <a:lnTo>
                  <a:pt x="3042" y="3127"/>
                </a:lnTo>
                <a:lnTo>
                  <a:pt x="3040" y="3125"/>
                </a:lnTo>
                <a:lnTo>
                  <a:pt x="3038" y="3125"/>
                </a:lnTo>
                <a:lnTo>
                  <a:pt x="3038" y="3123"/>
                </a:lnTo>
                <a:lnTo>
                  <a:pt x="3036" y="3123"/>
                </a:lnTo>
                <a:lnTo>
                  <a:pt x="3036" y="3121"/>
                </a:lnTo>
                <a:lnTo>
                  <a:pt x="3036" y="3123"/>
                </a:lnTo>
                <a:lnTo>
                  <a:pt x="3038" y="3123"/>
                </a:lnTo>
                <a:lnTo>
                  <a:pt x="3040" y="3121"/>
                </a:lnTo>
                <a:lnTo>
                  <a:pt x="3040" y="3119"/>
                </a:lnTo>
                <a:lnTo>
                  <a:pt x="3038" y="3119"/>
                </a:lnTo>
                <a:lnTo>
                  <a:pt x="3038" y="3118"/>
                </a:lnTo>
                <a:lnTo>
                  <a:pt x="3038" y="3116"/>
                </a:lnTo>
                <a:lnTo>
                  <a:pt x="3038" y="3114"/>
                </a:lnTo>
                <a:lnTo>
                  <a:pt x="3038" y="3112"/>
                </a:lnTo>
                <a:lnTo>
                  <a:pt x="3040" y="3110"/>
                </a:lnTo>
                <a:lnTo>
                  <a:pt x="3042" y="3110"/>
                </a:lnTo>
                <a:lnTo>
                  <a:pt x="3042" y="3108"/>
                </a:lnTo>
                <a:lnTo>
                  <a:pt x="3042" y="3106"/>
                </a:lnTo>
                <a:lnTo>
                  <a:pt x="3040" y="3106"/>
                </a:lnTo>
                <a:lnTo>
                  <a:pt x="3042" y="3104"/>
                </a:lnTo>
                <a:lnTo>
                  <a:pt x="3040" y="3104"/>
                </a:lnTo>
                <a:lnTo>
                  <a:pt x="3038" y="3104"/>
                </a:lnTo>
                <a:lnTo>
                  <a:pt x="3038" y="3106"/>
                </a:lnTo>
                <a:lnTo>
                  <a:pt x="3036" y="3108"/>
                </a:lnTo>
                <a:lnTo>
                  <a:pt x="3034" y="3108"/>
                </a:lnTo>
                <a:lnTo>
                  <a:pt x="3034" y="3110"/>
                </a:lnTo>
                <a:lnTo>
                  <a:pt x="3032" y="3110"/>
                </a:lnTo>
                <a:lnTo>
                  <a:pt x="3030" y="3110"/>
                </a:lnTo>
                <a:lnTo>
                  <a:pt x="3029" y="3110"/>
                </a:lnTo>
                <a:lnTo>
                  <a:pt x="3029" y="3112"/>
                </a:lnTo>
                <a:lnTo>
                  <a:pt x="3027" y="3112"/>
                </a:lnTo>
                <a:lnTo>
                  <a:pt x="3025" y="3112"/>
                </a:lnTo>
                <a:lnTo>
                  <a:pt x="3025" y="3114"/>
                </a:lnTo>
                <a:lnTo>
                  <a:pt x="3023" y="3114"/>
                </a:lnTo>
                <a:lnTo>
                  <a:pt x="3021" y="3114"/>
                </a:lnTo>
                <a:lnTo>
                  <a:pt x="3019" y="3116"/>
                </a:lnTo>
                <a:lnTo>
                  <a:pt x="3017" y="3116"/>
                </a:lnTo>
                <a:lnTo>
                  <a:pt x="3015" y="3118"/>
                </a:lnTo>
                <a:lnTo>
                  <a:pt x="3013" y="3118"/>
                </a:lnTo>
                <a:lnTo>
                  <a:pt x="3011" y="3119"/>
                </a:lnTo>
                <a:lnTo>
                  <a:pt x="3009" y="3119"/>
                </a:lnTo>
                <a:lnTo>
                  <a:pt x="3007" y="3119"/>
                </a:lnTo>
                <a:lnTo>
                  <a:pt x="3009" y="3121"/>
                </a:lnTo>
                <a:lnTo>
                  <a:pt x="3007" y="3121"/>
                </a:lnTo>
                <a:lnTo>
                  <a:pt x="3006" y="3123"/>
                </a:lnTo>
                <a:lnTo>
                  <a:pt x="3004" y="3123"/>
                </a:lnTo>
                <a:lnTo>
                  <a:pt x="3004" y="3125"/>
                </a:lnTo>
                <a:lnTo>
                  <a:pt x="3002" y="3125"/>
                </a:lnTo>
                <a:lnTo>
                  <a:pt x="3000" y="3125"/>
                </a:lnTo>
                <a:lnTo>
                  <a:pt x="2998" y="3125"/>
                </a:lnTo>
                <a:lnTo>
                  <a:pt x="3000" y="3125"/>
                </a:lnTo>
                <a:lnTo>
                  <a:pt x="3000" y="3123"/>
                </a:lnTo>
                <a:lnTo>
                  <a:pt x="3002" y="3123"/>
                </a:lnTo>
                <a:lnTo>
                  <a:pt x="3000" y="3121"/>
                </a:lnTo>
                <a:lnTo>
                  <a:pt x="3000" y="3119"/>
                </a:lnTo>
                <a:lnTo>
                  <a:pt x="3000" y="3118"/>
                </a:lnTo>
                <a:lnTo>
                  <a:pt x="3000" y="3116"/>
                </a:lnTo>
                <a:lnTo>
                  <a:pt x="2998" y="3116"/>
                </a:lnTo>
                <a:lnTo>
                  <a:pt x="2996" y="3114"/>
                </a:lnTo>
                <a:lnTo>
                  <a:pt x="2994" y="3116"/>
                </a:lnTo>
                <a:lnTo>
                  <a:pt x="2992" y="3116"/>
                </a:lnTo>
                <a:lnTo>
                  <a:pt x="2992" y="3118"/>
                </a:lnTo>
                <a:lnTo>
                  <a:pt x="2990" y="3118"/>
                </a:lnTo>
                <a:lnTo>
                  <a:pt x="2988" y="3118"/>
                </a:lnTo>
                <a:lnTo>
                  <a:pt x="2986" y="3119"/>
                </a:lnTo>
                <a:lnTo>
                  <a:pt x="2986" y="3121"/>
                </a:lnTo>
                <a:lnTo>
                  <a:pt x="2986" y="3123"/>
                </a:lnTo>
                <a:lnTo>
                  <a:pt x="2986" y="3125"/>
                </a:lnTo>
                <a:lnTo>
                  <a:pt x="2988" y="3125"/>
                </a:lnTo>
                <a:lnTo>
                  <a:pt x="2988" y="3127"/>
                </a:lnTo>
                <a:lnTo>
                  <a:pt x="2990" y="3129"/>
                </a:lnTo>
                <a:lnTo>
                  <a:pt x="2992" y="3129"/>
                </a:lnTo>
                <a:lnTo>
                  <a:pt x="2994" y="3129"/>
                </a:lnTo>
                <a:lnTo>
                  <a:pt x="2994" y="3131"/>
                </a:lnTo>
                <a:lnTo>
                  <a:pt x="2992" y="3131"/>
                </a:lnTo>
                <a:lnTo>
                  <a:pt x="2990" y="3129"/>
                </a:lnTo>
                <a:lnTo>
                  <a:pt x="2990" y="3131"/>
                </a:lnTo>
                <a:lnTo>
                  <a:pt x="2988" y="3133"/>
                </a:lnTo>
                <a:lnTo>
                  <a:pt x="2988" y="3135"/>
                </a:lnTo>
                <a:lnTo>
                  <a:pt x="2986" y="3135"/>
                </a:lnTo>
                <a:lnTo>
                  <a:pt x="2986" y="3137"/>
                </a:lnTo>
                <a:lnTo>
                  <a:pt x="2984" y="3137"/>
                </a:lnTo>
                <a:lnTo>
                  <a:pt x="2982" y="3139"/>
                </a:lnTo>
                <a:lnTo>
                  <a:pt x="2981" y="3139"/>
                </a:lnTo>
                <a:lnTo>
                  <a:pt x="2981" y="3141"/>
                </a:lnTo>
                <a:lnTo>
                  <a:pt x="2979" y="3141"/>
                </a:lnTo>
                <a:lnTo>
                  <a:pt x="2979" y="3142"/>
                </a:lnTo>
                <a:lnTo>
                  <a:pt x="2977" y="3142"/>
                </a:lnTo>
                <a:lnTo>
                  <a:pt x="2977" y="3144"/>
                </a:lnTo>
                <a:lnTo>
                  <a:pt x="2977" y="3146"/>
                </a:lnTo>
                <a:lnTo>
                  <a:pt x="2975" y="3146"/>
                </a:lnTo>
                <a:lnTo>
                  <a:pt x="2975" y="3148"/>
                </a:lnTo>
                <a:lnTo>
                  <a:pt x="2973" y="3148"/>
                </a:lnTo>
                <a:lnTo>
                  <a:pt x="2971" y="3148"/>
                </a:lnTo>
                <a:lnTo>
                  <a:pt x="2969" y="3148"/>
                </a:lnTo>
                <a:lnTo>
                  <a:pt x="2967" y="3148"/>
                </a:lnTo>
                <a:lnTo>
                  <a:pt x="2967" y="3150"/>
                </a:lnTo>
                <a:lnTo>
                  <a:pt x="2969" y="3150"/>
                </a:lnTo>
                <a:lnTo>
                  <a:pt x="2971" y="3150"/>
                </a:lnTo>
                <a:lnTo>
                  <a:pt x="2971" y="3152"/>
                </a:lnTo>
                <a:lnTo>
                  <a:pt x="2969" y="3152"/>
                </a:lnTo>
                <a:lnTo>
                  <a:pt x="2969" y="3154"/>
                </a:lnTo>
                <a:lnTo>
                  <a:pt x="2971" y="3154"/>
                </a:lnTo>
                <a:lnTo>
                  <a:pt x="2969" y="3154"/>
                </a:lnTo>
                <a:lnTo>
                  <a:pt x="2967" y="3154"/>
                </a:lnTo>
                <a:lnTo>
                  <a:pt x="2969" y="3156"/>
                </a:lnTo>
                <a:lnTo>
                  <a:pt x="2971" y="3154"/>
                </a:lnTo>
                <a:lnTo>
                  <a:pt x="2973" y="3154"/>
                </a:lnTo>
                <a:lnTo>
                  <a:pt x="2975" y="3154"/>
                </a:lnTo>
                <a:lnTo>
                  <a:pt x="2975" y="3152"/>
                </a:lnTo>
                <a:lnTo>
                  <a:pt x="2975" y="3150"/>
                </a:lnTo>
                <a:lnTo>
                  <a:pt x="2977" y="3150"/>
                </a:lnTo>
                <a:lnTo>
                  <a:pt x="2979" y="3150"/>
                </a:lnTo>
                <a:lnTo>
                  <a:pt x="2981" y="3152"/>
                </a:lnTo>
                <a:lnTo>
                  <a:pt x="2982" y="3152"/>
                </a:lnTo>
                <a:lnTo>
                  <a:pt x="2984" y="3154"/>
                </a:lnTo>
                <a:lnTo>
                  <a:pt x="2986" y="3154"/>
                </a:lnTo>
                <a:lnTo>
                  <a:pt x="2988" y="3156"/>
                </a:lnTo>
                <a:lnTo>
                  <a:pt x="2986" y="3156"/>
                </a:lnTo>
                <a:lnTo>
                  <a:pt x="2986" y="3158"/>
                </a:lnTo>
                <a:lnTo>
                  <a:pt x="2988" y="3158"/>
                </a:lnTo>
                <a:lnTo>
                  <a:pt x="2988" y="3160"/>
                </a:lnTo>
                <a:lnTo>
                  <a:pt x="2990" y="3160"/>
                </a:lnTo>
                <a:lnTo>
                  <a:pt x="2992" y="3160"/>
                </a:lnTo>
                <a:lnTo>
                  <a:pt x="2994" y="3160"/>
                </a:lnTo>
                <a:lnTo>
                  <a:pt x="2994" y="3162"/>
                </a:lnTo>
                <a:lnTo>
                  <a:pt x="2994" y="3164"/>
                </a:lnTo>
                <a:lnTo>
                  <a:pt x="2996" y="3164"/>
                </a:lnTo>
                <a:lnTo>
                  <a:pt x="2996" y="3166"/>
                </a:lnTo>
                <a:lnTo>
                  <a:pt x="2996" y="3167"/>
                </a:lnTo>
                <a:lnTo>
                  <a:pt x="2994" y="3169"/>
                </a:lnTo>
                <a:lnTo>
                  <a:pt x="2994" y="3171"/>
                </a:lnTo>
                <a:lnTo>
                  <a:pt x="2994" y="3173"/>
                </a:lnTo>
                <a:lnTo>
                  <a:pt x="2994" y="3175"/>
                </a:lnTo>
                <a:lnTo>
                  <a:pt x="2992" y="3175"/>
                </a:lnTo>
                <a:lnTo>
                  <a:pt x="2992" y="3177"/>
                </a:lnTo>
                <a:lnTo>
                  <a:pt x="2990" y="3177"/>
                </a:lnTo>
                <a:lnTo>
                  <a:pt x="2988" y="3179"/>
                </a:lnTo>
                <a:lnTo>
                  <a:pt x="2988" y="3181"/>
                </a:lnTo>
                <a:lnTo>
                  <a:pt x="2988" y="3183"/>
                </a:lnTo>
                <a:lnTo>
                  <a:pt x="2986" y="3183"/>
                </a:lnTo>
                <a:lnTo>
                  <a:pt x="2986" y="3185"/>
                </a:lnTo>
                <a:lnTo>
                  <a:pt x="2984" y="3185"/>
                </a:lnTo>
                <a:lnTo>
                  <a:pt x="2984" y="3187"/>
                </a:lnTo>
                <a:lnTo>
                  <a:pt x="2986" y="3187"/>
                </a:lnTo>
                <a:lnTo>
                  <a:pt x="2988" y="3187"/>
                </a:lnTo>
                <a:lnTo>
                  <a:pt x="2988" y="3185"/>
                </a:lnTo>
                <a:lnTo>
                  <a:pt x="2988" y="3183"/>
                </a:lnTo>
                <a:lnTo>
                  <a:pt x="2990" y="3183"/>
                </a:lnTo>
                <a:lnTo>
                  <a:pt x="2990" y="3181"/>
                </a:lnTo>
                <a:lnTo>
                  <a:pt x="2990" y="3179"/>
                </a:lnTo>
                <a:lnTo>
                  <a:pt x="2992" y="3179"/>
                </a:lnTo>
                <a:lnTo>
                  <a:pt x="2994" y="3179"/>
                </a:lnTo>
                <a:lnTo>
                  <a:pt x="2994" y="3177"/>
                </a:lnTo>
                <a:lnTo>
                  <a:pt x="2996" y="3177"/>
                </a:lnTo>
                <a:lnTo>
                  <a:pt x="2998" y="3177"/>
                </a:lnTo>
                <a:lnTo>
                  <a:pt x="2998" y="3175"/>
                </a:lnTo>
                <a:lnTo>
                  <a:pt x="2998" y="3173"/>
                </a:lnTo>
                <a:lnTo>
                  <a:pt x="2998" y="3171"/>
                </a:lnTo>
                <a:lnTo>
                  <a:pt x="3000" y="3171"/>
                </a:lnTo>
                <a:lnTo>
                  <a:pt x="3000" y="3169"/>
                </a:lnTo>
                <a:lnTo>
                  <a:pt x="3000" y="3167"/>
                </a:lnTo>
                <a:lnTo>
                  <a:pt x="3002" y="3167"/>
                </a:lnTo>
                <a:lnTo>
                  <a:pt x="3002" y="3166"/>
                </a:lnTo>
                <a:lnTo>
                  <a:pt x="3004" y="3166"/>
                </a:lnTo>
                <a:lnTo>
                  <a:pt x="3004" y="3167"/>
                </a:lnTo>
                <a:lnTo>
                  <a:pt x="3006" y="3166"/>
                </a:lnTo>
                <a:lnTo>
                  <a:pt x="3007" y="3164"/>
                </a:lnTo>
                <a:lnTo>
                  <a:pt x="3006" y="3162"/>
                </a:lnTo>
                <a:lnTo>
                  <a:pt x="3004" y="3162"/>
                </a:lnTo>
                <a:lnTo>
                  <a:pt x="3002" y="3160"/>
                </a:lnTo>
                <a:lnTo>
                  <a:pt x="3004" y="3158"/>
                </a:lnTo>
                <a:lnTo>
                  <a:pt x="3006" y="3158"/>
                </a:lnTo>
                <a:lnTo>
                  <a:pt x="3006" y="3160"/>
                </a:lnTo>
                <a:lnTo>
                  <a:pt x="3007" y="3160"/>
                </a:lnTo>
                <a:lnTo>
                  <a:pt x="3007" y="3158"/>
                </a:lnTo>
                <a:lnTo>
                  <a:pt x="3006" y="3158"/>
                </a:lnTo>
                <a:lnTo>
                  <a:pt x="3007" y="3156"/>
                </a:lnTo>
                <a:lnTo>
                  <a:pt x="3006" y="3156"/>
                </a:lnTo>
                <a:lnTo>
                  <a:pt x="3007" y="3154"/>
                </a:lnTo>
                <a:lnTo>
                  <a:pt x="3009" y="3154"/>
                </a:lnTo>
                <a:lnTo>
                  <a:pt x="3009" y="3152"/>
                </a:lnTo>
                <a:lnTo>
                  <a:pt x="3011" y="3152"/>
                </a:lnTo>
                <a:lnTo>
                  <a:pt x="3013" y="3152"/>
                </a:lnTo>
                <a:lnTo>
                  <a:pt x="3015" y="3152"/>
                </a:lnTo>
                <a:lnTo>
                  <a:pt x="3017" y="3152"/>
                </a:lnTo>
                <a:lnTo>
                  <a:pt x="3019" y="3152"/>
                </a:lnTo>
                <a:lnTo>
                  <a:pt x="3019" y="3150"/>
                </a:lnTo>
                <a:lnTo>
                  <a:pt x="3017" y="3150"/>
                </a:lnTo>
                <a:lnTo>
                  <a:pt x="3017" y="3148"/>
                </a:lnTo>
                <a:lnTo>
                  <a:pt x="3015" y="3148"/>
                </a:lnTo>
                <a:lnTo>
                  <a:pt x="3017" y="3148"/>
                </a:lnTo>
                <a:lnTo>
                  <a:pt x="3019" y="3148"/>
                </a:lnTo>
                <a:lnTo>
                  <a:pt x="3019" y="3146"/>
                </a:lnTo>
                <a:lnTo>
                  <a:pt x="3021" y="3146"/>
                </a:lnTo>
                <a:lnTo>
                  <a:pt x="3023" y="3146"/>
                </a:lnTo>
                <a:lnTo>
                  <a:pt x="3025" y="3146"/>
                </a:lnTo>
                <a:lnTo>
                  <a:pt x="3025" y="3144"/>
                </a:lnTo>
                <a:lnTo>
                  <a:pt x="3027" y="3144"/>
                </a:lnTo>
                <a:lnTo>
                  <a:pt x="3027" y="3142"/>
                </a:lnTo>
                <a:lnTo>
                  <a:pt x="3029" y="3142"/>
                </a:lnTo>
                <a:lnTo>
                  <a:pt x="3029" y="3141"/>
                </a:lnTo>
                <a:lnTo>
                  <a:pt x="3029" y="3139"/>
                </a:lnTo>
                <a:lnTo>
                  <a:pt x="3029" y="3137"/>
                </a:lnTo>
                <a:lnTo>
                  <a:pt x="3029" y="3135"/>
                </a:lnTo>
                <a:lnTo>
                  <a:pt x="3027" y="3135"/>
                </a:lnTo>
                <a:lnTo>
                  <a:pt x="3029" y="3135"/>
                </a:lnTo>
                <a:lnTo>
                  <a:pt x="3030" y="3135"/>
                </a:lnTo>
                <a:lnTo>
                  <a:pt x="3032" y="3135"/>
                </a:lnTo>
                <a:lnTo>
                  <a:pt x="3034" y="3135"/>
                </a:lnTo>
                <a:lnTo>
                  <a:pt x="3034" y="3137"/>
                </a:lnTo>
                <a:lnTo>
                  <a:pt x="3036" y="3137"/>
                </a:lnTo>
                <a:lnTo>
                  <a:pt x="3036" y="3139"/>
                </a:lnTo>
                <a:lnTo>
                  <a:pt x="3038" y="3139"/>
                </a:lnTo>
                <a:lnTo>
                  <a:pt x="3036" y="3141"/>
                </a:lnTo>
                <a:lnTo>
                  <a:pt x="3034" y="3141"/>
                </a:lnTo>
                <a:lnTo>
                  <a:pt x="3034" y="3142"/>
                </a:lnTo>
                <a:lnTo>
                  <a:pt x="3034" y="3144"/>
                </a:lnTo>
                <a:lnTo>
                  <a:pt x="3034" y="3146"/>
                </a:lnTo>
                <a:lnTo>
                  <a:pt x="3032" y="3148"/>
                </a:lnTo>
                <a:lnTo>
                  <a:pt x="3032" y="3150"/>
                </a:lnTo>
                <a:lnTo>
                  <a:pt x="3032" y="3152"/>
                </a:lnTo>
                <a:lnTo>
                  <a:pt x="3034" y="3154"/>
                </a:lnTo>
                <a:lnTo>
                  <a:pt x="3034" y="3156"/>
                </a:lnTo>
                <a:lnTo>
                  <a:pt x="3034" y="3158"/>
                </a:lnTo>
                <a:lnTo>
                  <a:pt x="3034" y="3160"/>
                </a:lnTo>
                <a:lnTo>
                  <a:pt x="3036" y="3162"/>
                </a:lnTo>
                <a:lnTo>
                  <a:pt x="3036" y="3164"/>
                </a:lnTo>
                <a:lnTo>
                  <a:pt x="3034" y="3166"/>
                </a:lnTo>
                <a:lnTo>
                  <a:pt x="3032" y="3166"/>
                </a:lnTo>
                <a:lnTo>
                  <a:pt x="3030" y="3166"/>
                </a:lnTo>
                <a:lnTo>
                  <a:pt x="3030" y="3167"/>
                </a:lnTo>
                <a:lnTo>
                  <a:pt x="3029" y="3167"/>
                </a:lnTo>
                <a:lnTo>
                  <a:pt x="3029" y="3169"/>
                </a:lnTo>
                <a:lnTo>
                  <a:pt x="3029" y="3171"/>
                </a:lnTo>
                <a:lnTo>
                  <a:pt x="3027" y="3171"/>
                </a:lnTo>
                <a:lnTo>
                  <a:pt x="3027" y="3173"/>
                </a:lnTo>
                <a:lnTo>
                  <a:pt x="3027" y="3175"/>
                </a:lnTo>
                <a:lnTo>
                  <a:pt x="3025" y="3175"/>
                </a:lnTo>
                <a:lnTo>
                  <a:pt x="3025" y="3177"/>
                </a:lnTo>
                <a:lnTo>
                  <a:pt x="3025" y="3179"/>
                </a:lnTo>
                <a:lnTo>
                  <a:pt x="3023" y="3179"/>
                </a:lnTo>
                <a:lnTo>
                  <a:pt x="3021" y="3179"/>
                </a:lnTo>
                <a:lnTo>
                  <a:pt x="3021" y="3181"/>
                </a:lnTo>
                <a:lnTo>
                  <a:pt x="3019" y="3183"/>
                </a:lnTo>
                <a:lnTo>
                  <a:pt x="3017" y="3183"/>
                </a:lnTo>
                <a:lnTo>
                  <a:pt x="3017" y="3185"/>
                </a:lnTo>
                <a:lnTo>
                  <a:pt x="3019" y="3185"/>
                </a:lnTo>
                <a:lnTo>
                  <a:pt x="3017" y="3185"/>
                </a:lnTo>
                <a:lnTo>
                  <a:pt x="3017" y="3187"/>
                </a:lnTo>
                <a:lnTo>
                  <a:pt x="3015" y="3189"/>
                </a:lnTo>
                <a:lnTo>
                  <a:pt x="3015" y="3190"/>
                </a:lnTo>
                <a:lnTo>
                  <a:pt x="3013" y="3192"/>
                </a:lnTo>
                <a:lnTo>
                  <a:pt x="3011" y="3194"/>
                </a:lnTo>
                <a:lnTo>
                  <a:pt x="3011" y="3196"/>
                </a:lnTo>
                <a:lnTo>
                  <a:pt x="3009" y="3198"/>
                </a:lnTo>
                <a:lnTo>
                  <a:pt x="3007" y="3198"/>
                </a:lnTo>
                <a:lnTo>
                  <a:pt x="3007" y="3200"/>
                </a:lnTo>
                <a:lnTo>
                  <a:pt x="3006" y="3200"/>
                </a:lnTo>
                <a:lnTo>
                  <a:pt x="3006" y="3202"/>
                </a:lnTo>
                <a:lnTo>
                  <a:pt x="3006" y="3204"/>
                </a:lnTo>
                <a:lnTo>
                  <a:pt x="3004" y="3204"/>
                </a:lnTo>
                <a:lnTo>
                  <a:pt x="3004" y="3206"/>
                </a:lnTo>
                <a:lnTo>
                  <a:pt x="3002" y="3206"/>
                </a:lnTo>
                <a:lnTo>
                  <a:pt x="3004" y="3208"/>
                </a:lnTo>
                <a:lnTo>
                  <a:pt x="3004" y="3210"/>
                </a:lnTo>
                <a:lnTo>
                  <a:pt x="3002" y="3210"/>
                </a:lnTo>
                <a:lnTo>
                  <a:pt x="3002" y="3212"/>
                </a:lnTo>
                <a:lnTo>
                  <a:pt x="3002" y="3214"/>
                </a:lnTo>
                <a:lnTo>
                  <a:pt x="3000" y="3214"/>
                </a:lnTo>
                <a:lnTo>
                  <a:pt x="2998" y="3214"/>
                </a:lnTo>
                <a:lnTo>
                  <a:pt x="2998" y="3215"/>
                </a:lnTo>
                <a:lnTo>
                  <a:pt x="2998" y="3217"/>
                </a:lnTo>
                <a:lnTo>
                  <a:pt x="2996" y="3217"/>
                </a:lnTo>
                <a:lnTo>
                  <a:pt x="2996" y="3219"/>
                </a:lnTo>
                <a:lnTo>
                  <a:pt x="2996" y="3221"/>
                </a:lnTo>
                <a:lnTo>
                  <a:pt x="2994" y="3221"/>
                </a:lnTo>
                <a:lnTo>
                  <a:pt x="2994" y="3223"/>
                </a:lnTo>
                <a:lnTo>
                  <a:pt x="2992" y="3225"/>
                </a:lnTo>
                <a:lnTo>
                  <a:pt x="2992" y="3227"/>
                </a:lnTo>
                <a:lnTo>
                  <a:pt x="2990" y="3227"/>
                </a:lnTo>
                <a:lnTo>
                  <a:pt x="2990" y="3229"/>
                </a:lnTo>
                <a:lnTo>
                  <a:pt x="2990" y="3231"/>
                </a:lnTo>
                <a:lnTo>
                  <a:pt x="2988" y="3231"/>
                </a:lnTo>
                <a:lnTo>
                  <a:pt x="2988" y="3233"/>
                </a:lnTo>
                <a:lnTo>
                  <a:pt x="2986" y="3235"/>
                </a:lnTo>
                <a:lnTo>
                  <a:pt x="2986" y="3237"/>
                </a:lnTo>
                <a:lnTo>
                  <a:pt x="2984" y="3237"/>
                </a:lnTo>
                <a:lnTo>
                  <a:pt x="2984" y="3238"/>
                </a:lnTo>
                <a:lnTo>
                  <a:pt x="2984" y="3240"/>
                </a:lnTo>
                <a:lnTo>
                  <a:pt x="2982" y="3240"/>
                </a:lnTo>
                <a:lnTo>
                  <a:pt x="2981" y="3240"/>
                </a:lnTo>
                <a:lnTo>
                  <a:pt x="2979" y="3240"/>
                </a:lnTo>
                <a:lnTo>
                  <a:pt x="2977" y="3240"/>
                </a:lnTo>
                <a:lnTo>
                  <a:pt x="2975" y="3240"/>
                </a:lnTo>
                <a:lnTo>
                  <a:pt x="2975" y="3238"/>
                </a:lnTo>
                <a:lnTo>
                  <a:pt x="2973" y="3238"/>
                </a:lnTo>
                <a:lnTo>
                  <a:pt x="2971" y="3238"/>
                </a:lnTo>
                <a:lnTo>
                  <a:pt x="2969" y="3237"/>
                </a:lnTo>
                <a:lnTo>
                  <a:pt x="2967" y="3237"/>
                </a:lnTo>
                <a:lnTo>
                  <a:pt x="2967" y="3235"/>
                </a:lnTo>
                <a:lnTo>
                  <a:pt x="2969" y="3235"/>
                </a:lnTo>
                <a:lnTo>
                  <a:pt x="2971" y="3235"/>
                </a:lnTo>
                <a:lnTo>
                  <a:pt x="2971" y="3237"/>
                </a:lnTo>
                <a:lnTo>
                  <a:pt x="2973" y="3237"/>
                </a:lnTo>
                <a:lnTo>
                  <a:pt x="2975" y="3237"/>
                </a:lnTo>
                <a:lnTo>
                  <a:pt x="2975" y="3235"/>
                </a:lnTo>
                <a:lnTo>
                  <a:pt x="2973" y="3233"/>
                </a:lnTo>
                <a:lnTo>
                  <a:pt x="2973" y="3231"/>
                </a:lnTo>
                <a:lnTo>
                  <a:pt x="2975" y="3231"/>
                </a:lnTo>
                <a:lnTo>
                  <a:pt x="2975" y="3229"/>
                </a:lnTo>
                <a:lnTo>
                  <a:pt x="2975" y="3231"/>
                </a:lnTo>
                <a:lnTo>
                  <a:pt x="2973" y="3231"/>
                </a:lnTo>
                <a:lnTo>
                  <a:pt x="2971" y="3231"/>
                </a:lnTo>
                <a:lnTo>
                  <a:pt x="2971" y="3229"/>
                </a:lnTo>
                <a:lnTo>
                  <a:pt x="2969" y="3229"/>
                </a:lnTo>
                <a:lnTo>
                  <a:pt x="2969" y="3227"/>
                </a:lnTo>
                <a:lnTo>
                  <a:pt x="2967" y="3227"/>
                </a:lnTo>
                <a:lnTo>
                  <a:pt x="2967" y="3225"/>
                </a:lnTo>
                <a:lnTo>
                  <a:pt x="2967" y="3223"/>
                </a:lnTo>
                <a:lnTo>
                  <a:pt x="2965" y="3221"/>
                </a:lnTo>
                <a:lnTo>
                  <a:pt x="2963" y="3219"/>
                </a:lnTo>
                <a:lnTo>
                  <a:pt x="2961" y="3219"/>
                </a:lnTo>
                <a:lnTo>
                  <a:pt x="2959" y="3219"/>
                </a:lnTo>
                <a:lnTo>
                  <a:pt x="2958" y="3219"/>
                </a:lnTo>
                <a:lnTo>
                  <a:pt x="2956" y="3219"/>
                </a:lnTo>
                <a:lnTo>
                  <a:pt x="2954" y="3219"/>
                </a:lnTo>
                <a:lnTo>
                  <a:pt x="2952" y="3219"/>
                </a:lnTo>
                <a:lnTo>
                  <a:pt x="2952" y="3221"/>
                </a:lnTo>
                <a:lnTo>
                  <a:pt x="2952" y="3219"/>
                </a:lnTo>
                <a:lnTo>
                  <a:pt x="2950" y="3221"/>
                </a:lnTo>
                <a:lnTo>
                  <a:pt x="2948" y="3221"/>
                </a:lnTo>
                <a:lnTo>
                  <a:pt x="2946" y="3221"/>
                </a:lnTo>
                <a:lnTo>
                  <a:pt x="2946" y="3223"/>
                </a:lnTo>
                <a:lnTo>
                  <a:pt x="2944" y="3223"/>
                </a:lnTo>
                <a:lnTo>
                  <a:pt x="2942" y="3223"/>
                </a:lnTo>
                <a:lnTo>
                  <a:pt x="2940" y="3223"/>
                </a:lnTo>
                <a:lnTo>
                  <a:pt x="2940" y="3225"/>
                </a:lnTo>
                <a:lnTo>
                  <a:pt x="2938" y="3225"/>
                </a:lnTo>
                <a:lnTo>
                  <a:pt x="2934" y="3229"/>
                </a:lnTo>
                <a:lnTo>
                  <a:pt x="2933" y="3229"/>
                </a:lnTo>
                <a:lnTo>
                  <a:pt x="2931" y="3229"/>
                </a:lnTo>
                <a:lnTo>
                  <a:pt x="2933" y="3229"/>
                </a:lnTo>
                <a:lnTo>
                  <a:pt x="2931" y="3227"/>
                </a:lnTo>
                <a:lnTo>
                  <a:pt x="2933" y="3227"/>
                </a:lnTo>
                <a:lnTo>
                  <a:pt x="2934" y="3225"/>
                </a:lnTo>
                <a:lnTo>
                  <a:pt x="2936" y="3225"/>
                </a:lnTo>
                <a:lnTo>
                  <a:pt x="2936" y="3223"/>
                </a:lnTo>
                <a:lnTo>
                  <a:pt x="2936" y="3221"/>
                </a:lnTo>
                <a:lnTo>
                  <a:pt x="2938" y="3223"/>
                </a:lnTo>
                <a:lnTo>
                  <a:pt x="2938" y="3221"/>
                </a:lnTo>
                <a:lnTo>
                  <a:pt x="2940" y="3221"/>
                </a:lnTo>
                <a:lnTo>
                  <a:pt x="2938" y="3221"/>
                </a:lnTo>
                <a:lnTo>
                  <a:pt x="2938" y="3219"/>
                </a:lnTo>
                <a:lnTo>
                  <a:pt x="2938" y="3217"/>
                </a:lnTo>
                <a:lnTo>
                  <a:pt x="2936" y="3217"/>
                </a:lnTo>
                <a:lnTo>
                  <a:pt x="2934" y="3219"/>
                </a:lnTo>
                <a:lnTo>
                  <a:pt x="2934" y="3217"/>
                </a:lnTo>
                <a:lnTo>
                  <a:pt x="2934" y="3219"/>
                </a:lnTo>
                <a:lnTo>
                  <a:pt x="2933" y="3219"/>
                </a:lnTo>
                <a:lnTo>
                  <a:pt x="2931" y="3219"/>
                </a:lnTo>
                <a:lnTo>
                  <a:pt x="2929" y="3219"/>
                </a:lnTo>
                <a:lnTo>
                  <a:pt x="2929" y="3221"/>
                </a:lnTo>
                <a:lnTo>
                  <a:pt x="2929" y="3219"/>
                </a:lnTo>
                <a:lnTo>
                  <a:pt x="2927" y="3221"/>
                </a:lnTo>
                <a:lnTo>
                  <a:pt x="2925" y="3221"/>
                </a:lnTo>
                <a:lnTo>
                  <a:pt x="2923" y="3221"/>
                </a:lnTo>
                <a:lnTo>
                  <a:pt x="2921" y="3221"/>
                </a:lnTo>
                <a:lnTo>
                  <a:pt x="2919" y="3221"/>
                </a:lnTo>
                <a:lnTo>
                  <a:pt x="2917" y="3221"/>
                </a:lnTo>
                <a:lnTo>
                  <a:pt x="2915" y="3221"/>
                </a:lnTo>
                <a:lnTo>
                  <a:pt x="2913" y="3221"/>
                </a:lnTo>
                <a:lnTo>
                  <a:pt x="2913" y="3223"/>
                </a:lnTo>
                <a:lnTo>
                  <a:pt x="2911" y="3223"/>
                </a:lnTo>
                <a:lnTo>
                  <a:pt x="2910" y="3223"/>
                </a:lnTo>
                <a:lnTo>
                  <a:pt x="2908" y="3223"/>
                </a:lnTo>
                <a:lnTo>
                  <a:pt x="2906" y="3223"/>
                </a:lnTo>
                <a:lnTo>
                  <a:pt x="2904" y="3223"/>
                </a:lnTo>
                <a:lnTo>
                  <a:pt x="2902" y="3223"/>
                </a:lnTo>
                <a:lnTo>
                  <a:pt x="2902" y="3221"/>
                </a:lnTo>
                <a:lnTo>
                  <a:pt x="2900" y="3221"/>
                </a:lnTo>
                <a:lnTo>
                  <a:pt x="2900" y="3219"/>
                </a:lnTo>
                <a:lnTo>
                  <a:pt x="2898" y="3221"/>
                </a:lnTo>
                <a:lnTo>
                  <a:pt x="2900" y="3221"/>
                </a:lnTo>
                <a:lnTo>
                  <a:pt x="2900" y="3223"/>
                </a:lnTo>
                <a:lnTo>
                  <a:pt x="2900" y="3225"/>
                </a:lnTo>
                <a:lnTo>
                  <a:pt x="2898" y="3225"/>
                </a:lnTo>
                <a:lnTo>
                  <a:pt x="2898" y="3223"/>
                </a:lnTo>
                <a:lnTo>
                  <a:pt x="2896" y="3223"/>
                </a:lnTo>
                <a:lnTo>
                  <a:pt x="2896" y="3225"/>
                </a:lnTo>
                <a:lnTo>
                  <a:pt x="2894" y="3225"/>
                </a:lnTo>
                <a:lnTo>
                  <a:pt x="2894" y="3227"/>
                </a:lnTo>
                <a:lnTo>
                  <a:pt x="2892" y="3227"/>
                </a:lnTo>
                <a:lnTo>
                  <a:pt x="2892" y="3225"/>
                </a:lnTo>
                <a:lnTo>
                  <a:pt x="2892" y="3223"/>
                </a:lnTo>
                <a:lnTo>
                  <a:pt x="2892" y="3221"/>
                </a:lnTo>
                <a:lnTo>
                  <a:pt x="2890" y="3221"/>
                </a:lnTo>
                <a:lnTo>
                  <a:pt x="2890" y="3219"/>
                </a:lnTo>
                <a:lnTo>
                  <a:pt x="2888" y="3219"/>
                </a:lnTo>
                <a:lnTo>
                  <a:pt x="2888" y="3217"/>
                </a:lnTo>
                <a:lnTo>
                  <a:pt x="2886" y="3219"/>
                </a:lnTo>
                <a:lnTo>
                  <a:pt x="2885" y="3219"/>
                </a:lnTo>
                <a:lnTo>
                  <a:pt x="2885" y="3221"/>
                </a:lnTo>
                <a:lnTo>
                  <a:pt x="2883" y="3221"/>
                </a:lnTo>
                <a:lnTo>
                  <a:pt x="2883" y="3223"/>
                </a:lnTo>
                <a:lnTo>
                  <a:pt x="2881" y="3223"/>
                </a:lnTo>
                <a:lnTo>
                  <a:pt x="2883" y="3223"/>
                </a:lnTo>
                <a:lnTo>
                  <a:pt x="2881" y="3223"/>
                </a:lnTo>
                <a:lnTo>
                  <a:pt x="2881" y="3225"/>
                </a:lnTo>
                <a:lnTo>
                  <a:pt x="2881" y="3227"/>
                </a:lnTo>
                <a:lnTo>
                  <a:pt x="2881" y="3229"/>
                </a:lnTo>
                <a:lnTo>
                  <a:pt x="2883" y="3229"/>
                </a:lnTo>
                <a:lnTo>
                  <a:pt x="2881" y="3229"/>
                </a:lnTo>
                <a:lnTo>
                  <a:pt x="2883" y="3229"/>
                </a:lnTo>
                <a:lnTo>
                  <a:pt x="2885" y="3229"/>
                </a:lnTo>
                <a:lnTo>
                  <a:pt x="2886" y="3229"/>
                </a:lnTo>
                <a:lnTo>
                  <a:pt x="2886" y="3231"/>
                </a:lnTo>
                <a:lnTo>
                  <a:pt x="2888" y="3231"/>
                </a:lnTo>
                <a:lnTo>
                  <a:pt x="2890" y="3231"/>
                </a:lnTo>
                <a:lnTo>
                  <a:pt x="2890" y="3233"/>
                </a:lnTo>
                <a:lnTo>
                  <a:pt x="2890" y="3235"/>
                </a:lnTo>
                <a:lnTo>
                  <a:pt x="2890" y="3237"/>
                </a:lnTo>
                <a:lnTo>
                  <a:pt x="2892" y="3238"/>
                </a:lnTo>
                <a:lnTo>
                  <a:pt x="2896" y="3238"/>
                </a:lnTo>
                <a:lnTo>
                  <a:pt x="2900" y="3238"/>
                </a:lnTo>
                <a:lnTo>
                  <a:pt x="2902" y="3238"/>
                </a:lnTo>
                <a:lnTo>
                  <a:pt x="2904" y="3237"/>
                </a:lnTo>
                <a:lnTo>
                  <a:pt x="2908" y="3237"/>
                </a:lnTo>
                <a:lnTo>
                  <a:pt x="2910" y="3238"/>
                </a:lnTo>
                <a:lnTo>
                  <a:pt x="2911" y="3238"/>
                </a:lnTo>
                <a:lnTo>
                  <a:pt x="2911" y="3240"/>
                </a:lnTo>
                <a:lnTo>
                  <a:pt x="2913" y="3238"/>
                </a:lnTo>
                <a:lnTo>
                  <a:pt x="2915" y="3237"/>
                </a:lnTo>
                <a:lnTo>
                  <a:pt x="2917" y="3237"/>
                </a:lnTo>
                <a:lnTo>
                  <a:pt x="2919" y="3235"/>
                </a:lnTo>
                <a:lnTo>
                  <a:pt x="2921" y="3235"/>
                </a:lnTo>
                <a:lnTo>
                  <a:pt x="2923" y="3233"/>
                </a:lnTo>
                <a:lnTo>
                  <a:pt x="2925" y="3235"/>
                </a:lnTo>
                <a:lnTo>
                  <a:pt x="2925" y="3237"/>
                </a:lnTo>
                <a:lnTo>
                  <a:pt x="2923" y="3238"/>
                </a:lnTo>
                <a:lnTo>
                  <a:pt x="2923" y="3240"/>
                </a:lnTo>
                <a:lnTo>
                  <a:pt x="2921" y="3240"/>
                </a:lnTo>
                <a:lnTo>
                  <a:pt x="2921" y="3242"/>
                </a:lnTo>
                <a:lnTo>
                  <a:pt x="2919" y="3242"/>
                </a:lnTo>
                <a:lnTo>
                  <a:pt x="2917" y="3242"/>
                </a:lnTo>
                <a:lnTo>
                  <a:pt x="2913" y="3242"/>
                </a:lnTo>
                <a:lnTo>
                  <a:pt x="2911" y="3242"/>
                </a:lnTo>
                <a:lnTo>
                  <a:pt x="2910" y="3240"/>
                </a:lnTo>
                <a:lnTo>
                  <a:pt x="2908" y="3238"/>
                </a:lnTo>
                <a:lnTo>
                  <a:pt x="2906" y="3238"/>
                </a:lnTo>
                <a:lnTo>
                  <a:pt x="2904" y="3238"/>
                </a:lnTo>
                <a:lnTo>
                  <a:pt x="2904" y="3240"/>
                </a:lnTo>
                <a:lnTo>
                  <a:pt x="2902" y="3240"/>
                </a:lnTo>
                <a:lnTo>
                  <a:pt x="2906" y="3240"/>
                </a:lnTo>
                <a:lnTo>
                  <a:pt x="2908" y="3240"/>
                </a:lnTo>
                <a:lnTo>
                  <a:pt x="2910" y="3242"/>
                </a:lnTo>
                <a:lnTo>
                  <a:pt x="2911" y="3242"/>
                </a:lnTo>
                <a:lnTo>
                  <a:pt x="2913" y="3244"/>
                </a:lnTo>
                <a:lnTo>
                  <a:pt x="2917" y="3244"/>
                </a:lnTo>
                <a:lnTo>
                  <a:pt x="2919" y="3244"/>
                </a:lnTo>
                <a:lnTo>
                  <a:pt x="2921" y="3244"/>
                </a:lnTo>
                <a:lnTo>
                  <a:pt x="2921" y="3246"/>
                </a:lnTo>
                <a:lnTo>
                  <a:pt x="2921" y="3248"/>
                </a:lnTo>
                <a:lnTo>
                  <a:pt x="2921" y="3250"/>
                </a:lnTo>
                <a:lnTo>
                  <a:pt x="2921" y="3252"/>
                </a:lnTo>
                <a:lnTo>
                  <a:pt x="2919" y="3254"/>
                </a:lnTo>
                <a:lnTo>
                  <a:pt x="2921" y="3254"/>
                </a:lnTo>
                <a:lnTo>
                  <a:pt x="2921" y="3256"/>
                </a:lnTo>
                <a:lnTo>
                  <a:pt x="2921" y="3258"/>
                </a:lnTo>
                <a:lnTo>
                  <a:pt x="2923" y="3258"/>
                </a:lnTo>
                <a:lnTo>
                  <a:pt x="2921" y="3258"/>
                </a:lnTo>
                <a:lnTo>
                  <a:pt x="2923" y="3260"/>
                </a:lnTo>
                <a:lnTo>
                  <a:pt x="2925" y="3262"/>
                </a:lnTo>
                <a:lnTo>
                  <a:pt x="2925" y="3263"/>
                </a:lnTo>
                <a:lnTo>
                  <a:pt x="2925" y="3265"/>
                </a:lnTo>
                <a:lnTo>
                  <a:pt x="2927" y="3267"/>
                </a:lnTo>
                <a:lnTo>
                  <a:pt x="2929" y="3269"/>
                </a:lnTo>
                <a:lnTo>
                  <a:pt x="2931" y="3271"/>
                </a:lnTo>
                <a:lnTo>
                  <a:pt x="2933" y="3273"/>
                </a:lnTo>
                <a:lnTo>
                  <a:pt x="2934" y="3275"/>
                </a:lnTo>
                <a:lnTo>
                  <a:pt x="2936" y="3275"/>
                </a:lnTo>
                <a:lnTo>
                  <a:pt x="2938" y="3277"/>
                </a:lnTo>
                <a:lnTo>
                  <a:pt x="2940" y="3277"/>
                </a:lnTo>
                <a:lnTo>
                  <a:pt x="2940" y="3279"/>
                </a:lnTo>
                <a:lnTo>
                  <a:pt x="2938" y="3279"/>
                </a:lnTo>
                <a:lnTo>
                  <a:pt x="2938" y="3281"/>
                </a:lnTo>
                <a:lnTo>
                  <a:pt x="2938" y="3283"/>
                </a:lnTo>
                <a:lnTo>
                  <a:pt x="2940" y="3283"/>
                </a:lnTo>
                <a:lnTo>
                  <a:pt x="2940" y="3286"/>
                </a:lnTo>
                <a:lnTo>
                  <a:pt x="2942" y="3286"/>
                </a:lnTo>
                <a:lnTo>
                  <a:pt x="2944" y="3286"/>
                </a:lnTo>
                <a:lnTo>
                  <a:pt x="2944" y="3288"/>
                </a:lnTo>
                <a:lnTo>
                  <a:pt x="2944" y="3290"/>
                </a:lnTo>
                <a:lnTo>
                  <a:pt x="2942" y="3292"/>
                </a:lnTo>
                <a:lnTo>
                  <a:pt x="2942" y="3294"/>
                </a:lnTo>
                <a:lnTo>
                  <a:pt x="2942" y="3296"/>
                </a:lnTo>
                <a:lnTo>
                  <a:pt x="2940" y="3296"/>
                </a:lnTo>
                <a:lnTo>
                  <a:pt x="2938" y="3296"/>
                </a:lnTo>
                <a:lnTo>
                  <a:pt x="2938" y="3298"/>
                </a:lnTo>
                <a:lnTo>
                  <a:pt x="2936" y="3298"/>
                </a:lnTo>
                <a:lnTo>
                  <a:pt x="2936" y="3296"/>
                </a:lnTo>
                <a:lnTo>
                  <a:pt x="2934" y="3298"/>
                </a:lnTo>
                <a:lnTo>
                  <a:pt x="2934" y="3302"/>
                </a:lnTo>
                <a:lnTo>
                  <a:pt x="2934" y="3304"/>
                </a:lnTo>
                <a:lnTo>
                  <a:pt x="2934" y="3306"/>
                </a:lnTo>
                <a:lnTo>
                  <a:pt x="2934" y="3308"/>
                </a:lnTo>
                <a:lnTo>
                  <a:pt x="2933" y="3308"/>
                </a:lnTo>
                <a:lnTo>
                  <a:pt x="2931" y="3306"/>
                </a:lnTo>
                <a:lnTo>
                  <a:pt x="2929" y="3306"/>
                </a:lnTo>
                <a:lnTo>
                  <a:pt x="2929" y="3308"/>
                </a:lnTo>
                <a:lnTo>
                  <a:pt x="2931" y="3308"/>
                </a:lnTo>
                <a:lnTo>
                  <a:pt x="2933" y="3308"/>
                </a:lnTo>
                <a:lnTo>
                  <a:pt x="2933" y="3309"/>
                </a:lnTo>
                <a:lnTo>
                  <a:pt x="2934" y="3309"/>
                </a:lnTo>
                <a:lnTo>
                  <a:pt x="2936" y="3308"/>
                </a:lnTo>
                <a:lnTo>
                  <a:pt x="2938" y="3306"/>
                </a:lnTo>
                <a:lnTo>
                  <a:pt x="2936" y="3306"/>
                </a:lnTo>
                <a:lnTo>
                  <a:pt x="2936" y="3304"/>
                </a:lnTo>
                <a:lnTo>
                  <a:pt x="2938" y="3302"/>
                </a:lnTo>
                <a:lnTo>
                  <a:pt x="2938" y="3300"/>
                </a:lnTo>
                <a:lnTo>
                  <a:pt x="2940" y="3300"/>
                </a:lnTo>
                <a:lnTo>
                  <a:pt x="2940" y="3298"/>
                </a:lnTo>
                <a:lnTo>
                  <a:pt x="2942" y="3298"/>
                </a:lnTo>
                <a:lnTo>
                  <a:pt x="2944" y="3298"/>
                </a:lnTo>
                <a:lnTo>
                  <a:pt x="2944" y="3296"/>
                </a:lnTo>
                <a:lnTo>
                  <a:pt x="2946" y="3296"/>
                </a:lnTo>
                <a:lnTo>
                  <a:pt x="2946" y="3294"/>
                </a:lnTo>
                <a:lnTo>
                  <a:pt x="2948" y="3292"/>
                </a:lnTo>
                <a:lnTo>
                  <a:pt x="2946" y="3290"/>
                </a:lnTo>
                <a:lnTo>
                  <a:pt x="2948" y="3290"/>
                </a:lnTo>
                <a:lnTo>
                  <a:pt x="2950" y="3290"/>
                </a:lnTo>
                <a:lnTo>
                  <a:pt x="2950" y="3288"/>
                </a:lnTo>
                <a:lnTo>
                  <a:pt x="2950" y="3286"/>
                </a:lnTo>
                <a:lnTo>
                  <a:pt x="2950" y="3285"/>
                </a:lnTo>
                <a:lnTo>
                  <a:pt x="2948" y="3285"/>
                </a:lnTo>
                <a:lnTo>
                  <a:pt x="2948" y="3283"/>
                </a:lnTo>
                <a:lnTo>
                  <a:pt x="2948" y="3281"/>
                </a:lnTo>
                <a:lnTo>
                  <a:pt x="2954" y="3281"/>
                </a:lnTo>
                <a:lnTo>
                  <a:pt x="2954" y="3283"/>
                </a:lnTo>
                <a:lnTo>
                  <a:pt x="2956" y="3283"/>
                </a:lnTo>
                <a:lnTo>
                  <a:pt x="2958" y="3283"/>
                </a:lnTo>
                <a:lnTo>
                  <a:pt x="2959" y="3283"/>
                </a:lnTo>
                <a:lnTo>
                  <a:pt x="2963" y="3285"/>
                </a:lnTo>
                <a:lnTo>
                  <a:pt x="2965" y="3285"/>
                </a:lnTo>
                <a:lnTo>
                  <a:pt x="2967" y="3286"/>
                </a:lnTo>
                <a:lnTo>
                  <a:pt x="2967" y="3288"/>
                </a:lnTo>
                <a:lnTo>
                  <a:pt x="2965" y="3286"/>
                </a:lnTo>
                <a:lnTo>
                  <a:pt x="2963" y="3286"/>
                </a:lnTo>
                <a:lnTo>
                  <a:pt x="2963" y="3288"/>
                </a:lnTo>
                <a:lnTo>
                  <a:pt x="2963" y="3290"/>
                </a:lnTo>
                <a:lnTo>
                  <a:pt x="2961" y="3290"/>
                </a:lnTo>
                <a:lnTo>
                  <a:pt x="2961" y="3292"/>
                </a:lnTo>
                <a:lnTo>
                  <a:pt x="2959" y="3292"/>
                </a:lnTo>
                <a:lnTo>
                  <a:pt x="2959" y="3294"/>
                </a:lnTo>
                <a:lnTo>
                  <a:pt x="2958" y="3296"/>
                </a:lnTo>
                <a:lnTo>
                  <a:pt x="2958" y="3298"/>
                </a:lnTo>
                <a:lnTo>
                  <a:pt x="2958" y="3300"/>
                </a:lnTo>
                <a:lnTo>
                  <a:pt x="2956" y="3302"/>
                </a:lnTo>
                <a:lnTo>
                  <a:pt x="2956" y="3304"/>
                </a:lnTo>
                <a:lnTo>
                  <a:pt x="2954" y="3304"/>
                </a:lnTo>
                <a:lnTo>
                  <a:pt x="2954" y="3306"/>
                </a:lnTo>
                <a:lnTo>
                  <a:pt x="2954" y="3308"/>
                </a:lnTo>
                <a:lnTo>
                  <a:pt x="2952" y="3309"/>
                </a:lnTo>
                <a:lnTo>
                  <a:pt x="2952" y="3311"/>
                </a:lnTo>
                <a:lnTo>
                  <a:pt x="2950" y="3313"/>
                </a:lnTo>
                <a:lnTo>
                  <a:pt x="2950" y="3315"/>
                </a:lnTo>
                <a:lnTo>
                  <a:pt x="2950" y="3317"/>
                </a:lnTo>
                <a:lnTo>
                  <a:pt x="2950" y="3319"/>
                </a:lnTo>
                <a:lnTo>
                  <a:pt x="2950" y="3321"/>
                </a:lnTo>
                <a:lnTo>
                  <a:pt x="2952" y="3321"/>
                </a:lnTo>
                <a:lnTo>
                  <a:pt x="2950" y="3323"/>
                </a:lnTo>
                <a:lnTo>
                  <a:pt x="2948" y="3325"/>
                </a:lnTo>
                <a:lnTo>
                  <a:pt x="2946" y="3327"/>
                </a:lnTo>
                <a:lnTo>
                  <a:pt x="2944" y="3327"/>
                </a:lnTo>
                <a:lnTo>
                  <a:pt x="2944" y="3329"/>
                </a:lnTo>
                <a:lnTo>
                  <a:pt x="2942" y="3329"/>
                </a:lnTo>
                <a:lnTo>
                  <a:pt x="2942" y="3331"/>
                </a:lnTo>
                <a:lnTo>
                  <a:pt x="2942" y="3333"/>
                </a:lnTo>
                <a:lnTo>
                  <a:pt x="2940" y="3334"/>
                </a:lnTo>
                <a:lnTo>
                  <a:pt x="2940" y="3336"/>
                </a:lnTo>
                <a:lnTo>
                  <a:pt x="2940" y="3338"/>
                </a:lnTo>
                <a:lnTo>
                  <a:pt x="2940" y="3340"/>
                </a:lnTo>
                <a:lnTo>
                  <a:pt x="2938" y="3340"/>
                </a:lnTo>
                <a:lnTo>
                  <a:pt x="2938" y="3342"/>
                </a:lnTo>
                <a:lnTo>
                  <a:pt x="2938" y="3344"/>
                </a:lnTo>
                <a:lnTo>
                  <a:pt x="2938" y="3346"/>
                </a:lnTo>
                <a:lnTo>
                  <a:pt x="2936" y="3346"/>
                </a:lnTo>
                <a:lnTo>
                  <a:pt x="2936" y="3348"/>
                </a:lnTo>
                <a:lnTo>
                  <a:pt x="2936" y="3350"/>
                </a:lnTo>
                <a:lnTo>
                  <a:pt x="2934" y="3352"/>
                </a:lnTo>
                <a:lnTo>
                  <a:pt x="2934" y="3354"/>
                </a:lnTo>
                <a:lnTo>
                  <a:pt x="2934" y="3356"/>
                </a:lnTo>
                <a:lnTo>
                  <a:pt x="2933" y="3357"/>
                </a:lnTo>
                <a:lnTo>
                  <a:pt x="2934" y="3357"/>
                </a:lnTo>
                <a:lnTo>
                  <a:pt x="2934" y="3359"/>
                </a:lnTo>
                <a:lnTo>
                  <a:pt x="2934" y="3361"/>
                </a:lnTo>
                <a:lnTo>
                  <a:pt x="2933" y="3363"/>
                </a:lnTo>
                <a:lnTo>
                  <a:pt x="2933" y="3365"/>
                </a:lnTo>
                <a:lnTo>
                  <a:pt x="2931" y="3365"/>
                </a:lnTo>
                <a:lnTo>
                  <a:pt x="2931" y="3367"/>
                </a:lnTo>
                <a:lnTo>
                  <a:pt x="2931" y="3369"/>
                </a:lnTo>
                <a:lnTo>
                  <a:pt x="2931" y="3371"/>
                </a:lnTo>
                <a:lnTo>
                  <a:pt x="2929" y="3371"/>
                </a:lnTo>
                <a:lnTo>
                  <a:pt x="2929" y="3373"/>
                </a:lnTo>
                <a:lnTo>
                  <a:pt x="2929" y="3375"/>
                </a:lnTo>
                <a:lnTo>
                  <a:pt x="2929" y="3377"/>
                </a:lnTo>
                <a:lnTo>
                  <a:pt x="2929" y="3379"/>
                </a:lnTo>
                <a:lnTo>
                  <a:pt x="2927" y="3379"/>
                </a:lnTo>
                <a:lnTo>
                  <a:pt x="2927" y="3381"/>
                </a:lnTo>
                <a:lnTo>
                  <a:pt x="2927" y="3382"/>
                </a:lnTo>
                <a:lnTo>
                  <a:pt x="2927" y="3384"/>
                </a:lnTo>
                <a:lnTo>
                  <a:pt x="2929" y="3384"/>
                </a:lnTo>
                <a:lnTo>
                  <a:pt x="2927" y="3386"/>
                </a:lnTo>
                <a:lnTo>
                  <a:pt x="2927" y="3388"/>
                </a:lnTo>
                <a:lnTo>
                  <a:pt x="2927" y="3390"/>
                </a:lnTo>
                <a:lnTo>
                  <a:pt x="2925" y="3390"/>
                </a:lnTo>
                <a:lnTo>
                  <a:pt x="2925" y="3392"/>
                </a:lnTo>
                <a:lnTo>
                  <a:pt x="2925" y="3394"/>
                </a:lnTo>
                <a:lnTo>
                  <a:pt x="2923" y="3396"/>
                </a:lnTo>
                <a:lnTo>
                  <a:pt x="2923" y="3398"/>
                </a:lnTo>
                <a:lnTo>
                  <a:pt x="2921" y="3400"/>
                </a:lnTo>
                <a:lnTo>
                  <a:pt x="2921" y="3402"/>
                </a:lnTo>
                <a:lnTo>
                  <a:pt x="2921" y="3404"/>
                </a:lnTo>
                <a:lnTo>
                  <a:pt x="2919" y="3404"/>
                </a:lnTo>
                <a:lnTo>
                  <a:pt x="2919" y="3405"/>
                </a:lnTo>
                <a:lnTo>
                  <a:pt x="2919" y="3407"/>
                </a:lnTo>
                <a:lnTo>
                  <a:pt x="2917" y="3409"/>
                </a:lnTo>
                <a:lnTo>
                  <a:pt x="2917" y="3411"/>
                </a:lnTo>
                <a:lnTo>
                  <a:pt x="2917" y="3413"/>
                </a:lnTo>
                <a:lnTo>
                  <a:pt x="2917" y="3415"/>
                </a:lnTo>
                <a:lnTo>
                  <a:pt x="2915" y="3417"/>
                </a:lnTo>
                <a:lnTo>
                  <a:pt x="2913" y="3419"/>
                </a:lnTo>
                <a:lnTo>
                  <a:pt x="2911" y="3419"/>
                </a:lnTo>
                <a:lnTo>
                  <a:pt x="2911" y="3417"/>
                </a:lnTo>
                <a:lnTo>
                  <a:pt x="2910" y="3417"/>
                </a:lnTo>
                <a:lnTo>
                  <a:pt x="2911" y="3419"/>
                </a:lnTo>
                <a:lnTo>
                  <a:pt x="2910" y="3419"/>
                </a:lnTo>
                <a:lnTo>
                  <a:pt x="2910" y="3421"/>
                </a:lnTo>
                <a:lnTo>
                  <a:pt x="2908" y="3421"/>
                </a:lnTo>
                <a:lnTo>
                  <a:pt x="2906" y="3421"/>
                </a:lnTo>
                <a:lnTo>
                  <a:pt x="2904" y="3421"/>
                </a:lnTo>
                <a:lnTo>
                  <a:pt x="2902" y="3421"/>
                </a:lnTo>
                <a:lnTo>
                  <a:pt x="2900" y="3421"/>
                </a:lnTo>
                <a:lnTo>
                  <a:pt x="2900" y="3423"/>
                </a:lnTo>
                <a:lnTo>
                  <a:pt x="2898" y="3423"/>
                </a:lnTo>
                <a:lnTo>
                  <a:pt x="2896" y="3425"/>
                </a:lnTo>
                <a:lnTo>
                  <a:pt x="2894" y="3425"/>
                </a:lnTo>
                <a:lnTo>
                  <a:pt x="2892" y="3427"/>
                </a:lnTo>
                <a:lnTo>
                  <a:pt x="2888" y="3429"/>
                </a:lnTo>
                <a:lnTo>
                  <a:pt x="2888" y="3430"/>
                </a:lnTo>
                <a:lnTo>
                  <a:pt x="2886" y="3432"/>
                </a:lnTo>
                <a:lnTo>
                  <a:pt x="2885" y="3432"/>
                </a:lnTo>
                <a:lnTo>
                  <a:pt x="2885" y="3434"/>
                </a:lnTo>
                <a:lnTo>
                  <a:pt x="2883" y="3434"/>
                </a:lnTo>
                <a:lnTo>
                  <a:pt x="2881" y="3432"/>
                </a:lnTo>
                <a:lnTo>
                  <a:pt x="2879" y="3432"/>
                </a:lnTo>
                <a:lnTo>
                  <a:pt x="2877" y="3432"/>
                </a:lnTo>
                <a:lnTo>
                  <a:pt x="2877" y="3434"/>
                </a:lnTo>
                <a:lnTo>
                  <a:pt x="2875" y="3432"/>
                </a:lnTo>
                <a:lnTo>
                  <a:pt x="2873" y="3432"/>
                </a:lnTo>
                <a:lnTo>
                  <a:pt x="2873" y="3430"/>
                </a:lnTo>
                <a:lnTo>
                  <a:pt x="2873" y="3429"/>
                </a:lnTo>
                <a:lnTo>
                  <a:pt x="2873" y="3430"/>
                </a:lnTo>
                <a:lnTo>
                  <a:pt x="2875" y="3430"/>
                </a:lnTo>
                <a:lnTo>
                  <a:pt x="2877" y="3430"/>
                </a:lnTo>
                <a:lnTo>
                  <a:pt x="2877" y="3429"/>
                </a:lnTo>
                <a:lnTo>
                  <a:pt x="2879" y="3429"/>
                </a:lnTo>
                <a:lnTo>
                  <a:pt x="2879" y="3427"/>
                </a:lnTo>
                <a:lnTo>
                  <a:pt x="2881" y="3425"/>
                </a:lnTo>
                <a:lnTo>
                  <a:pt x="2883" y="3425"/>
                </a:lnTo>
                <a:lnTo>
                  <a:pt x="2885" y="3423"/>
                </a:lnTo>
                <a:lnTo>
                  <a:pt x="2885" y="3425"/>
                </a:lnTo>
                <a:lnTo>
                  <a:pt x="2886" y="3425"/>
                </a:lnTo>
                <a:lnTo>
                  <a:pt x="2886" y="3423"/>
                </a:lnTo>
                <a:lnTo>
                  <a:pt x="2886" y="3421"/>
                </a:lnTo>
                <a:lnTo>
                  <a:pt x="2888" y="3419"/>
                </a:lnTo>
                <a:lnTo>
                  <a:pt x="2886" y="3419"/>
                </a:lnTo>
                <a:lnTo>
                  <a:pt x="2885" y="3417"/>
                </a:lnTo>
                <a:lnTo>
                  <a:pt x="2886" y="3417"/>
                </a:lnTo>
                <a:lnTo>
                  <a:pt x="2888" y="3415"/>
                </a:lnTo>
                <a:lnTo>
                  <a:pt x="2888" y="3413"/>
                </a:lnTo>
                <a:lnTo>
                  <a:pt x="2890" y="3413"/>
                </a:lnTo>
                <a:lnTo>
                  <a:pt x="2890" y="3415"/>
                </a:lnTo>
                <a:lnTo>
                  <a:pt x="2892" y="3415"/>
                </a:lnTo>
                <a:lnTo>
                  <a:pt x="2890" y="3415"/>
                </a:lnTo>
                <a:lnTo>
                  <a:pt x="2890" y="3413"/>
                </a:lnTo>
                <a:lnTo>
                  <a:pt x="2892" y="3411"/>
                </a:lnTo>
                <a:lnTo>
                  <a:pt x="2892" y="3409"/>
                </a:lnTo>
                <a:lnTo>
                  <a:pt x="2892" y="3407"/>
                </a:lnTo>
                <a:lnTo>
                  <a:pt x="2890" y="3407"/>
                </a:lnTo>
                <a:lnTo>
                  <a:pt x="2892" y="3405"/>
                </a:lnTo>
                <a:lnTo>
                  <a:pt x="2892" y="3404"/>
                </a:lnTo>
                <a:lnTo>
                  <a:pt x="2892" y="3402"/>
                </a:lnTo>
                <a:lnTo>
                  <a:pt x="2894" y="3402"/>
                </a:lnTo>
                <a:lnTo>
                  <a:pt x="2892" y="3400"/>
                </a:lnTo>
                <a:lnTo>
                  <a:pt x="2892" y="3398"/>
                </a:lnTo>
                <a:lnTo>
                  <a:pt x="2890" y="3398"/>
                </a:lnTo>
                <a:lnTo>
                  <a:pt x="2890" y="3396"/>
                </a:lnTo>
                <a:lnTo>
                  <a:pt x="2892" y="3396"/>
                </a:lnTo>
                <a:lnTo>
                  <a:pt x="2892" y="3394"/>
                </a:lnTo>
                <a:lnTo>
                  <a:pt x="2894" y="3394"/>
                </a:lnTo>
                <a:lnTo>
                  <a:pt x="2896" y="3394"/>
                </a:lnTo>
                <a:lnTo>
                  <a:pt x="2896" y="3392"/>
                </a:lnTo>
                <a:lnTo>
                  <a:pt x="2896" y="3390"/>
                </a:lnTo>
                <a:lnTo>
                  <a:pt x="2896" y="3388"/>
                </a:lnTo>
                <a:lnTo>
                  <a:pt x="2896" y="3386"/>
                </a:lnTo>
                <a:lnTo>
                  <a:pt x="2894" y="3386"/>
                </a:lnTo>
                <a:lnTo>
                  <a:pt x="2894" y="3384"/>
                </a:lnTo>
                <a:lnTo>
                  <a:pt x="2892" y="3384"/>
                </a:lnTo>
                <a:lnTo>
                  <a:pt x="2892" y="3382"/>
                </a:lnTo>
                <a:lnTo>
                  <a:pt x="2894" y="3382"/>
                </a:lnTo>
                <a:lnTo>
                  <a:pt x="2896" y="3382"/>
                </a:lnTo>
                <a:lnTo>
                  <a:pt x="2896" y="3381"/>
                </a:lnTo>
                <a:lnTo>
                  <a:pt x="2894" y="3381"/>
                </a:lnTo>
                <a:lnTo>
                  <a:pt x="2892" y="3381"/>
                </a:lnTo>
                <a:lnTo>
                  <a:pt x="2892" y="3379"/>
                </a:lnTo>
                <a:lnTo>
                  <a:pt x="2892" y="3377"/>
                </a:lnTo>
                <a:lnTo>
                  <a:pt x="2892" y="3375"/>
                </a:lnTo>
                <a:lnTo>
                  <a:pt x="2892" y="3377"/>
                </a:lnTo>
                <a:lnTo>
                  <a:pt x="2890" y="3375"/>
                </a:lnTo>
                <a:lnTo>
                  <a:pt x="2892" y="3375"/>
                </a:lnTo>
                <a:lnTo>
                  <a:pt x="2892" y="3373"/>
                </a:lnTo>
                <a:lnTo>
                  <a:pt x="2894" y="3373"/>
                </a:lnTo>
                <a:lnTo>
                  <a:pt x="2896" y="3373"/>
                </a:lnTo>
                <a:lnTo>
                  <a:pt x="2894" y="3373"/>
                </a:lnTo>
                <a:lnTo>
                  <a:pt x="2894" y="3371"/>
                </a:lnTo>
                <a:lnTo>
                  <a:pt x="2892" y="3373"/>
                </a:lnTo>
                <a:lnTo>
                  <a:pt x="2890" y="3373"/>
                </a:lnTo>
                <a:lnTo>
                  <a:pt x="2890" y="3371"/>
                </a:lnTo>
                <a:lnTo>
                  <a:pt x="2890" y="3369"/>
                </a:lnTo>
                <a:lnTo>
                  <a:pt x="2890" y="3371"/>
                </a:lnTo>
                <a:lnTo>
                  <a:pt x="2888" y="3371"/>
                </a:lnTo>
                <a:lnTo>
                  <a:pt x="2886" y="3369"/>
                </a:lnTo>
                <a:lnTo>
                  <a:pt x="2888" y="3369"/>
                </a:lnTo>
                <a:lnTo>
                  <a:pt x="2888" y="3367"/>
                </a:lnTo>
                <a:lnTo>
                  <a:pt x="2888" y="3365"/>
                </a:lnTo>
                <a:lnTo>
                  <a:pt x="2888" y="3367"/>
                </a:lnTo>
                <a:lnTo>
                  <a:pt x="2886" y="3369"/>
                </a:lnTo>
                <a:lnTo>
                  <a:pt x="2886" y="3371"/>
                </a:lnTo>
                <a:lnTo>
                  <a:pt x="2886" y="3373"/>
                </a:lnTo>
                <a:lnTo>
                  <a:pt x="2888" y="3371"/>
                </a:lnTo>
                <a:lnTo>
                  <a:pt x="2888" y="3373"/>
                </a:lnTo>
                <a:lnTo>
                  <a:pt x="2888" y="3375"/>
                </a:lnTo>
                <a:lnTo>
                  <a:pt x="2888" y="3377"/>
                </a:lnTo>
                <a:lnTo>
                  <a:pt x="2890" y="3377"/>
                </a:lnTo>
                <a:lnTo>
                  <a:pt x="2890" y="3379"/>
                </a:lnTo>
                <a:lnTo>
                  <a:pt x="2888" y="3379"/>
                </a:lnTo>
                <a:lnTo>
                  <a:pt x="2888" y="3381"/>
                </a:lnTo>
                <a:lnTo>
                  <a:pt x="2886" y="3381"/>
                </a:lnTo>
                <a:lnTo>
                  <a:pt x="2886" y="3379"/>
                </a:lnTo>
                <a:lnTo>
                  <a:pt x="2885" y="3379"/>
                </a:lnTo>
                <a:lnTo>
                  <a:pt x="2883" y="3379"/>
                </a:lnTo>
                <a:lnTo>
                  <a:pt x="2883" y="3381"/>
                </a:lnTo>
                <a:lnTo>
                  <a:pt x="2881" y="3381"/>
                </a:lnTo>
                <a:lnTo>
                  <a:pt x="2879" y="3381"/>
                </a:lnTo>
                <a:lnTo>
                  <a:pt x="2879" y="3379"/>
                </a:lnTo>
                <a:lnTo>
                  <a:pt x="2879" y="3381"/>
                </a:lnTo>
                <a:lnTo>
                  <a:pt x="2877" y="3381"/>
                </a:lnTo>
                <a:lnTo>
                  <a:pt x="2877" y="3379"/>
                </a:lnTo>
                <a:lnTo>
                  <a:pt x="2877" y="3377"/>
                </a:lnTo>
                <a:lnTo>
                  <a:pt x="2875" y="3375"/>
                </a:lnTo>
                <a:lnTo>
                  <a:pt x="2875" y="3373"/>
                </a:lnTo>
                <a:lnTo>
                  <a:pt x="2875" y="3371"/>
                </a:lnTo>
                <a:lnTo>
                  <a:pt x="2873" y="3369"/>
                </a:lnTo>
                <a:lnTo>
                  <a:pt x="2875" y="3369"/>
                </a:lnTo>
                <a:lnTo>
                  <a:pt x="2875" y="3367"/>
                </a:lnTo>
                <a:lnTo>
                  <a:pt x="2875" y="3365"/>
                </a:lnTo>
                <a:lnTo>
                  <a:pt x="2875" y="3363"/>
                </a:lnTo>
                <a:lnTo>
                  <a:pt x="2877" y="3361"/>
                </a:lnTo>
                <a:lnTo>
                  <a:pt x="2875" y="3361"/>
                </a:lnTo>
                <a:lnTo>
                  <a:pt x="2875" y="3359"/>
                </a:lnTo>
                <a:lnTo>
                  <a:pt x="2875" y="3357"/>
                </a:lnTo>
                <a:lnTo>
                  <a:pt x="2877" y="3357"/>
                </a:lnTo>
                <a:lnTo>
                  <a:pt x="2877" y="3356"/>
                </a:lnTo>
                <a:lnTo>
                  <a:pt x="2877" y="3357"/>
                </a:lnTo>
                <a:lnTo>
                  <a:pt x="2875" y="3357"/>
                </a:lnTo>
                <a:lnTo>
                  <a:pt x="2873" y="3359"/>
                </a:lnTo>
                <a:lnTo>
                  <a:pt x="2873" y="3361"/>
                </a:lnTo>
                <a:lnTo>
                  <a:pt x="2875" y="3361"/>
                </a:lnTo>
                <a:lnTo>
                  <a:pt x="2875" y="3363"/>
                </a:lnTo>
                <a:lnTo>
                  <a:pt x="2873" y="3363"/>
                </a:lnTo>
                <a:lnTo>
                  <a:pt x="2873" y="3365"/>
                </a:lnTo>
                <a:lnTo>
                  <a:pt x="2873" y="3367"/>
                </a:lnTo>
                <a:lnTo>
                  <a:pt x="2873" y="3369"/>
                </a:lnTo>
                <a:lnTo>
                  <a:pt x="2873" y="3371"/>
                </a:lnTo>
                <a:lnTo>
                  <a:pt x="2873" y="3373"/>
                </a:lnTo>
                <a:lnTo>
                  <a:pt x="2875" y="3379"/>
                </a:lnTo>
                <a:lnTo>
                  <a:pt x="2875" y="3381"/>
                </a:lnTo>
                <a:lnTo>
                  <a:pt x="2877" y="3381"/>
                </a:lnTo>
                <a:lnTo>
                  <a:pt x="2877" y="3382"/>
                </a:lnTo>
                <a:lnTo>
                  <a:pt x="2877" y="3384"/>
                </a:lnTo>
                <a:lnTo>
                  <a:pt x="2875" y="3384"/>
                </a:lnTo>
                <a:lnTo>
                  <a:pt x="2875" y="3386"/>
                </a:lnTo>
                <a:lnTo>
                  <a:pt x="2875" y="3384"/>
                </a:lnTo>
                <a:lnTo>
                  <a:pt x="2873" y="3386"/>
                </a:lnTo>
                <a:lnTo>
                  <a:pt x="2873" y="3388"/>
                </a:lnTo>
                <a:lnTo>
                  <a:pt x="2875" y="3388"/>
                </a:lnTo>
                <a:lnTo>
                  <a:pt x="2875" y="3390"/>
                </a:lnTo>
                <a:lnTo>
                  <a:pt x="2877" y="3390"/>
                </a:lnTo>
                <a:lnTo>
                  <a:pt x="2877" y="3388"/>
                </a:lnTo>
                <a:lnTo>
                  <a:pt x="2875" y="3388"/>
                </a:lnTo>
                <a:lnTo>
                  <a:pt x="2877" y="3388"/>
                </a:lnTo>
                <a:lnTo>
                  <a:pt x="2877" y="3386"/>
                </a:lnTo>
                <a:lnTo>
                  <a:pt x="2879" y="3386"/>
                </a:lnTo>
                <a:lnTo>
                  <a:pt x="2881" y="3386"/>
                </a:lnTo>
                <a:lnTo>
                  <a:pt x="2879" y="3384"/>
                </a:lnTo>
                <a:lnTo>
                  <a:pt x="2881" y="3384"/>
                </a:lnTo>
                <a:lnTo>
                  <a:pt x="2883" y="3384"/>
                </a:lnTo>
                <a:lnTo>
                  <a:pt x="2885" y="3382"/>
                </a:lnTo>
                <a:lnTo>
                  <a:pt x="2886" y="3381"/>
                </a:lnTo>
                <a:lnTo>
                  <a:pt x="2886" y="3382"/>
                </a:lnTo>
                <a:lnTo>
                  <a:pt x="2886" y="3384"/>
                </a:lnTo>
                <a:lnTo>
                  <a:pt x="2886" y="3386"/>
                </a:lnTo>
                <a:lnTo>
                  <a:pt x="2886" y="3388"/>
                </a:lnTo>
                <a:lnTo>
                  <a:pt x="2888" y="3388"/>
                </a:lnTo>
                <a:lnTo>
                  <a:pt x="2890" y="3388"/>
                </a:lnTo>
                <a:lnTo>
                  <a:pt x="2890" y="3390"/>
                </a:lnTo>
                <a:lnTo>
                  <a:pt x="2892" y="3388"/>
                </a:lnTo>
                <a:lnTo>
                  <a:pt x="2894" y="3388"/>
                </a:lnTo>
                <a:lnTo>
                  <a:pt x="2894" y="3390"/>
                </a:lnTo>
                <a:lnTo>
                  <a:pt x="2894" y="3392"/>
                </a:lnTo>
                <a:lnTo>
                  <a:pt x="2892" y="3392"/>
                </a:lnTo>
                <a:lnTo>
                  <a:pt x="2890" y="3392"/>
                </a:lnTo>
                <a:lnTo>
                  <a:pt x="2888" y="3394"/>
                </a:lnTo>
                <a:lnTo>
                  <a:pt x="2886" y="3396"/>
                </a:lnTo>
                <a:lnTo>
                  <a:pt x="2886" y="3398"/>
                </a:lnTo>
                <a:lnTo>
                  <a:pt x="2886" y="3400"/>
                </a:lnTo>
                <a:lnTo>
                  <a:pt x="2885" y="3400"/>
                </a:lnTo>
                <a:lnTo>
                  <a:pt x="2885" y="3398"/>
                </a:lnTo>
                <a:lnTo>
                  <a:pt x="2885" y="3396"/>
                </a:lnTo>
                <a:lnTo>
                  <a:pt x="2883" y="3398"/>
                </a:lnTo>
                <a:lnTo>
                  <a:pt x="2885" y="3398"/>
                </a:lnTo>
                <a:lnTo>
                  <a:pt x="2883" y="3400"/>
                </a:lnTo>
                <a:lnTo>
                  <a:pt x="2883" y="3402"/>
                </a:lnTo>
                <a:lnTo>
                  <a:pt x="2883" y="3400"/>
                </a:lnTo>
                <a:lnTo>
                  <a:pt x="2881" y="3400"/>
                </a:lnTo>
                <a:lnTo>
                  <a:pt x="2883" y="3402"/>
                </a:lnTo>
                <a:lnTo>
                  <a:pt x="2881" y="3402"/>
                </a:lnTo>
                <a:lnTo>
                  <a:pt x="2881" y="3404"/>
                </a:lnTo>
                <a:lnTo>
                  <a:pt x="2883" y="3404"/>
                </a:lnTo>
                <a:lnTo>
                  <a:pt x="2879" y="3407"/>
                </a:lnTo>
                <a:lnTo>
                  <a:pt x="2877" y="3407"/>
                </a:lnTo>
                <a:lnTo>
                  <a:pt x="2877" y="3405"/>
                </a:lnTo>
                <a:lnTo>
                  <a:pt x="2875" y="3407"/>
                </a:lnTo>
                <a:lnTo>
                  <a:pt x="2873" y="3409"/>
                </a:lnTo>
                <a:lnTo>
                  <a:pt x="2875" y="3409"/>
                </a:lnTo>
                <a:lnTo>
                  <a:pt x="2877" y="3409"/>
                </a:lnTo>
                <a:lnTo>
                  <a:pt x="2877" y="3407"/>
                </a:lnTo>
                <a:lnTo>
                  <a:pt x="2877" y="3409"/>
                </a:lnTo>
                <a:lnTo>
                  <a:pt x="2877" y="3411"/>
                </a:lnTo>
                <a:lnTo>
                  <a:pt x="2875" y="3411"/>
                </a:lnTo>
                <a:lnTo>
                  <a:pt x="2875" y="3413"/>
                </a:lnTo>
                <a:lnTo>
                  <a:pt x="2873" y="3413"/>
                </a:lnTo>
                <a:lnTo>
                  <a:pt x="2871" y="3415"/>
                </a:lnTo>
                <a:lnTo>
                  <a:pt x="2869" y="3417"/>
                </a:lnTo>
                <a:lnTo>
                  <a:pt x="2867" y="3417"/>
                </a:lnTo>
                <a:lnTo>
                  <a:pt x="2867" y="3419"/>
                </a:lnTo>
                <a:lnTo>
                  <a:pt x="2865" y="3419"/>
                </a:lnTo>
                <a:lnTo>
                  <a:pt x="2865" y="3417"/>
                </a:lnTo>
                <a:lnTo>
                  <a:pt x="2865" y="3415"/>
                </a:lnTo>
                <a:lnTo>
                  <a:pt x="2865" y="3413"/>
                </a:lnTo>
                <a:lnTo>
                  <a:pt x="2865" y="3415"/>
                </a:lnTo>
                <a:lnTo>
                  <a:pt x="2863" y="3415"/>
                </a:lnTo>
                <a:lnTo>
                  <a:pt x="2861" y="3415"/>
                </a:lnTo>
                <a:lnTo>
                  <a:pt x="2861" y="3413"/>
                </a:lnTo>
                <a:lnTo>
                  <a:pt x="2861" y="3415"/>
                </a:lnTo>
                <a:lnTo>
                  <a:pt x="2860" y="3415"/>
                </a:lnTo>
                <a:lnTo>
                  <a:pt x="2861" y="3415"/>
                </a:lnTo>
                <a:lnTo>
                  <a:pt x="2861" y="3417"/>
                </a:lnTo>
                <a:lnTo>
                  <a:pt x="2861" y="3419"/>
                </a:lnTo>
                <a:lnTo>
                  <a:pt x="2860" y="3419"/>
                </a:lnTo>
                <a:lnTo>
                  <a:pt x="2858" y="3421"/>
                </a:lnTo>
                <a:lnTo>
                  <a:pt x="2856" y="3421"/>
                </a:lnTo>
                <a:lnTo>
                  <a:pt x="2858" y="3419"/>
                </a:lnTo>
                <a:lnTo>
                  <a:pt x="2856" y="3419"/>
                </a:lnTo>
                <a:lnTo>
                  <a:pt x="2854" y="3421"/>
                </a:lnTo>
                <a:lnTo>
                  <a:pt x="2852" y="3421"/>
                </a:lnTo>
                <a:lnTo>
                  <a:pt x="2852" y="3419"/>
                </a:lnTo>
                <a:lnTo>
                  <a:pt x="2852" y="3421"/>
                </a:lnTo>
                <a:lnTo>
                  <a:pt x="2850" y="3419"/>
                </a:lnTo>
                <a:lnTo>
                  <a:pt x="2850" y="3417"/>
                </a:lnTo>
                <a:lnTo>
                  <a:pt x="2850" y="3415"/>
                </a:lnTo>
                <a:lnTo>
                  <a:pt x="2848" y="3415"/>
                </a:lnTo>
                <a:lnTo>
                  <a:pt x="2848" y="3413"/>
                </a:lnTo>
                <a:lnTo>
                  <a:pt x="2846" y="3413"/>
                </a:lnTo>
                <a:lnTo>
                  <a:pt x="2846" y="3411"/>
                </a:lnTo>
                <a:lnTo>
                  <a:pt x="2848" y="3411"/>
                </a:lnTo>
                <a:lnTo>
                  <a:pt x="2848" y="3409"/>
                </a:lnTo>
                <a:lnTo>
                  <a:pt x="2846" y="3409"/>
                </a:lnTo>
                <a:lnTo>
                  <a:pt x="2846" y="3407"/>
                </a:lnTo>
                <a:lnTo>
                  <a:pt x="2846" y="3405"/>
                </a:lnTo>
                <a:lnTo>
                  <a:pt x="2846" y="3407"/>
                </a:lnTo>
                <a:lnTo>
                  <a:pt x="2846" y="3409"/>
                </a:lnTo>
                <a:lnTo>
                  <a:pt x="2846" y="3411"/>
                </a:lnTo>
                <a:lnTo>
                  <a:pt x="2844" y="3413"/>
                </a:lnTo>
                <a:lnTo>
                  <a:pt x="2846" y="3415"/>
                </a:lnTo>
                <a:lnTo>
                  <a:pt x="2848" y="3417"/>
                </a:lnTo>
                <a:lnTo>
                  <a:pt x="2848" y="3419"/>
                </a:lnTo>
                <a:lnTo>
                  <a:pt x="2850" y="3419"/>
                </a:lnTo>
                <a:lnTo>
                  <a:pt x="2850" y="3421"/>
                </a:lnTo>
                <a:lnTo>
                  <a:pt x="2852" y="3421"/>
                </a:lnTo>
                <a:lnTo>
                  <a:pt x="2852" y="3423"/>
                </a:lnTo>
                <a:lnTo>
                  <a:pt x="2854" y="3423"/>
                </a:lnTo>
                <a:lnTo>
                  <a:pt x="2856" y="3425"/>
                </a:lnTo>
                <a:lnTo>
                  <a:pt x="2856" y="3427"/>
                </a:lnTo>
                <a:lnTo>
                  <a:pt x="2856" y="3429"/>
                </a:lnTo>
                <a:lnTo>
                  <a:pt x="2854" y="3429"/>
                </a:lnTo>
                <a:lnTo>
                  <a:pt x="2854" y="3430"/>
                </a:lnTo>
                <a:lnTo>
                  <a:pt x="2852" y="3430"/>
                </a:lnTo>
                <a:lnTo>
                  <a:pt x="2850" y="3430"/>
                </a:lnTo>
                <a:lnTo>
                  <a:pt x="2848" y="3430"/>
                </a:lnTo>
                <a:lnTo>
                  <a:pt x="2848" y="3429"/>
                </a:lnTo>
                <a:lnTo>
                  <a:pt x="2846" y="3429"/>
                </a:lnTo>
                <a:lnTo>
                  <a:pt x="2846" y="3427"/>
                </a:lnTo>
                <a:lnTo>
                  <a:pt x="2844" y="3427"/>
                </a:lnTo>
                <a:lnTo>
                  <a:pt x="2842" y="3427"/>
                </a:lnTo>
                <a:lnTo>
                  <a:pt x="2844" y="3425"/>
                </a:lnTo>
                <a:lnTo>
                  <a:pt x="2846" y="3423"/>
                </a:lnTo>
                <a:lnTo>
                  <a:pt x="2844" y="3423"/>
                </a:lnTo>
                <a:lnTo>
                  <a:pt x="2844" y="3421"/>
                </a:lnTo>
                <a:lnTo>
                  <a:pt x="2844" y="3419"/>
                </a:lnTo>
                <a:lnTo>
                  <a:pt x="2844" y="3417"/>
                </a:lnTo>
                <a:lnTo>
                  <a:pt x="2842" y="3417"/>
                </a:lnTo>
                <a:lnTo>
                  <a:pt x="2840" y="3417"/>
                </a:lnTo>
                <a:lnTo>
                  <a:pt x="2838" y="3417"/>
                </a:lnTo>
                <a:lnTo>
                  <a:pt x="2838" y="3415"/>
                </a:lnTo>
                <a:lnTo>
                  <a:pt x="2838" y="3413"/>
                </a:lnTo>
                <a:lnTo>
                  <a:pt x="2837" y="3413"/>
                </a:lnTo>
                <a:lnTo>
                  <a:pt x="2835" y="3411"/>
                </a:lnTo>
                <a:lnTo>
                  <a:pt x="2833" y="3409"/>
                </a:lnTo>
                <a:lnTo>
                  <a:pt x="2835" y="3409"/>
                </a:lnTo>
                <a:lnTo>
                  <a:pt x="2835" y="3407"/>
                </a:lnTo>
                <a:lnTo>
                  <a:pt x="2837" y="3405"/>
                </a:lnTo>
                <a:lnTo>
                  <a:pt x="2835" y="3404"/>
                </a:lnTo>
                <a:lnTo>
                  <a:pt x="2833" y="3404"/>
                </a:lnTo>
                <a:lnTo>
                  <a:pt x="2833" y="3402"/>
                </a:lnTo>
                <a:lnTo>
                  <a:pt x="2831" y="3402"/>
                </a:lnTo>
                <a:lnTo>
                  <a:pt x="2831" y="3400"/>
                </a:lnTo>
                <a:lnTo>
                  <a:pt x="2829" y="3398"/>
                </a:lnTo>
                <a:lnTo>
                  <a:pt x="2827" y="3398"/>
                </a:lnTo>
                <a:lnTo>
                  <a:pt x="2827" y="3396"/>
                </a:lnTo>
                <a:lnTo>
                  <a:pt x="2827" y="3394"/>
                </a:lnTo>
                <a:lnTo>
                  <a:pt x="2827" y="3396"/>
                </a:lnTo>
                <a:lnTo>
                  <a:pt x="2825" y="3396"/>
                </a:lnTo>
                <a:lnTo>
                  <a:pt x="2823" y="3396"/>
                </a:lnTo>
                <a:lnTo>
                  <a:pt x="2823" y="3394"/>
                </a:lnTo>
                <a:lnTo>
                  <a:pt x="2825" y="3394"/>
                </a:lnTo>
                <a:lnTo>
                  <a:pt x="2825" y="3392"/>
                </a:lnTo>
                <a:lnTo>
                  <a:pt x="2823" y="3394"/>
                </a:lnTo>
                <a:lnTo>
                  <a:pt x="2823" y="3392"/>
                </a:lnTo>
                <a:lnTo>
                  <a:pt x="2821" y="3392"/>
                </a:lnTo>
                <a:lnTo>
                  <a:pt x="2821" y="3390"/>
                </a:lnTo>
                <a:lnTo>
                  <a:pt x="2819" y="3390"/>
                </a:lnTo>
                <a:lnTo>
                  <a:pt x="2819" y="3388"/>
                </a:lnTo>
                <a:lnTo>
                  <a:pt x="2817" y="3388"/>
                </a:lnTo>
                <a:lnTo>
                  <a:pt x="2815" y="3388"/>
                </a:lnTo>
                <a:lnTo>
                  <a:pt x="2815" y="3386"/>
                </a:lnTo>
                <a:lnTo>
                  <a:pt x="2815" y="3384"/>
                </a:lnTo>
                <a:lnTo>
                  <a:pt x="2813" y="3382"/>
                </a:lnTo>
                <a:lnTo>
                  <a:pt x="2813" y="3381"/>
                </a:lnTo>
                <a:lnTo>
                  <a:pt x="2812" y="3381"/>
                </a:lnTo>
                <a:lnTo>
                  <a:pt x="2810" y="3381"/>
                </a:lnTo>
                <a:lnTo>
                  <a:pt x="2808" y="3379"/>
                </a:lnTo>
                <a:lnTo>
                  <a:pt x="2806" y="3379"/>
                </a:lnTo>
                <a:lnTo>
                  <a:pt x="2804" y="3379"/>
                </a:lnTo>
                <a:lnTo>
                  <a:pt x="2802" y="3379"/>
                </a:lnTo>
                <a:lnTo>
                  <a:pt x="2802" y="3377"/>
                </a:lnTo>
                <a:lnTo>
                  <a:pt x="2802" y="3379"/>
                </a:lnTo>
                <a:lnTo>
                  <a:pt x="2804" y="3379"/>
                </a:lnTo>
                <a:lnTo>
                  <a:pt x="2804" y="3381"/>
                </a:lnTo>
                <a:lnTo>
                  <a:pt x="2806" y="3381"/>
                </a:lnTo>
                <a:lnTo>
                  <a:pt x="2808" y="3381"/>
                </a:lnTo>
                <a:lnTo>
                  <a:pt x="2810" y="3382"/>
                </a:lnTo>
                <a:lnTo>
                  <a:pt x="2812" y="3382"/>
                </a:lnTo>
                <a:lnTo>
                  <a:pt x="2813" y="3384"/>
                </a:lnTo>
                <a:lnTo>
                  <a:pt x="2812" y="3386"/>
                </a:lnTo>
                <a:lnTo>
                  <a:pt x="2812" y="3388"/>
                </a:lnTo>
                <a:lnTo>
                  <a:pt x="2813" y="3388"/>
                </a:lnTo>
                <a:lnTo>
                  <a:pt x="2813" y="3390"/>
                </a:lnTo>
                <a:lnTo>
                  <a:pt x="2815" y="3390"/>
                </a:lnTo>
                <a:lnTo>
                  <a:pt x="2815" y="3392"/>
                </a:lnTo>
                <a:lnTo>
                  <a:pt x="2815" y="3394"/>
                </a:lnTo>
                <a:lnTo>
                  <a:pt x="2815" y="3396"/>
                </a:lnTo>
                <a:lnTo>
                  <a:pt x="2817" y="3396"/>
                </a:lnTo>
                <a:lnTo>
                  <a:pt x="2817" y="3398"/>
                </a:lnTo>
                <a:lnTo>
                  <a:pt x="2815" y="3398"/>
                </a:lnTo>
                <a:lnTo>
                  <a:pt x="2813" y="3398"/>
                </a:lnTo>
                <a:lnTo>
                  <a:pt x="2812" y="3398"/>
                </a:lnTo>
                <a:lnTo>
                  <a:pt x="2812" y="3396"/>
                </a:lnTo>
                <a:lnTo>
                  <a:pt x="2810" y="3396"/>
                </a:lnTo>
                <a:lnTo>
                  <a:pt x="2810" y="3394"/>
                </a:lnTo>
                <a:lnTo>
                  <a:pt x="2808" y="3394"/>
                </a:lnTo>
                <a:lnTo>
                  <a:pt x="2810" y="3394"/>
                </a:lnTo>
                <a:lnTo>
                  <a:pt x="2810" y="3396"/>
                </a:lnTo>
                <a:lnTo>
                  <a:pt x="2810" y="3398"/>
                </a:lnTo>
                <a:lnTo>
                  <a:pt x="2812" y="3398"/>
                </a:lnTo>
                <a:lnTo>
                  <a:pt x="2810" y="3398"/>
                </a:lnTo>
                <a:lnTo>
                  <a:pt x="2810" y="3400"/>
                </a:lnTo>
                <a:lnTo>
                  <a:pt x="2812" y="3398"/>
                </a:lnTo>
                <a:lnTo>
                  <a:pt x="2812" y="3400"/>
                </a:lnTo>
                <a:lnTo>
                  <a:pt x="2813" y="3400"/>
                </a:lnTo>
                <a:lnTo>
                  <a:pt x="2815" y="3400"/>
                </a:lnTo>
                <a:lnTo>
                  <a:pt x="2817" y="3402"/>
                </a:lnTo>
                <a:lnTo>
                  <a:pt x="2817" y="3400"/>
                </a:lnTo>
                <a:lnTo>
                  <a:pt x="2819" y="3400"/>
                </a:lnTo>
                <a:lnTo>
                  <a:pt x="2821" y="3400"/>
                </a:lnTo>
                <a:lnTo>
                  <a:pt x="2821" y="3402"/>
                </a:lnTo>
                <a:lnTo>
                  <a:pt x="2823" y="3404"/>
                </a:lnTo>
                <a:lnTo>
                  <a:pt x="2823" y="3405"/>
                </a:lnTo>
                <a:lnTo>
                  <a:pt x="2825" y="3405"/>
                </a:lnTo>
                <a:lnTo>
                  <a:pt x="2825" y="3407"/>
                </a:lnTo>
                <a:lnTo>
                  <a:pt x="2825" y="3409"/>
                </a:lnTo>
                <a:lnTo>
                  <a:pt x="2827" y="3411"/>
                </a:lnTo>
                <a:lnTo>
                  <a:pt x="2825" y="3413"/>
                </a:lnTo>
                <a:lnTo>
                  <a:pt x="2827" y="3413"/>
                </a:lnTo>
                <a:lnTo>
                  <a:pt x="2827" y="3415"/>
                </a:lnTo>
                <a:lnTo>
                  <a:pt x="2829" y="3417"/>
                </a:lnTo>
                <a:lnTo>
                  <a:pt x="2829" y="3419"/>
                </a:lnTo>
                <a:lnTo>
                  <a:pt x="2831" y="3419"/>
                </a:lnTo>
                <a:lnTo>
                  <a:pt x="2831" y="3421"/>
                </a:lnTo>
                <a:lnTo>
                  <a:pt x="2833" y="3423"/>
                </a:lnTo>
                <a:lnTo>
                  <a:pt x="2835" y="3423"/>
                </a:lnTo>
                <a:lnTo>
                  <a:pt x="2837" y="3423"/>
                </a:lnTo>
                <a:lnTo>
                  <a:pt x="2837" y="3425"/>
                </a:lnTo>
                <a:lnTo>
                  <a:pt x="2837" y="3427"/>
                </a:lnTo>
                <a:lnTo>
                  <a:pt x="2837" y="3429"/>
                </a:lnTo>
                <a:lnTo>
                  <a:pt x="2835" y="3430"/>
                </a:lnTo>
                <a:lnTo>
                  <a:pt x="2833" y="3430"/>
                </a:lnTo>
                <a:lnTo>
                  <a:pt x="2831" y="3432"/>
                </a:lnTo>
                <a:lnTo>
                  <a:pt x="2829" y="3432"/>
                </a:lnTo>
                <a:lnTo>
                  <a:pt x="2827" y="3432"/>
                </a:lnTo>
                <a:lnTo>
                  <a:pt x="2825" y="3432"/>
                </a:lnTo>
                <a:lnTo>
                  <a:pt x="2825" y="3434"/>
                </a:lnTo>
                <a:lnTo>
                  <a:pt x="2823" y="3434"/>
                </a:lnTo>
                <a:lnTo>
                  <a:pt x="2821" y="3434"/>
                </a:lnTo>
                <a:lnTo>
                  <a:pt x="2819" y="3434"/>
                </a:lnTo>
                <a:lnTo>
                  <a:pt x="2817" y="3434"/>
                </a:lnTo>
                <a:lnTo>
                  <a:pt x="2817" y="3436"/>
                </a:lnTo>
                <a:lnTo>
                  <a:pt x="2815" y="3436"/>
                </a:lnTo>
                <a:lnTo>
                  <a:pt x="2813" y="3436"/>
                </a:lnTo>
                <a:lnTo>
                  <a:pt x="2812" y="3436"/>
                </a:lnTo>
                <a:lnTo>
                  <a:pt x="2812" y="3434"/>
                </a:lnTo>
                <a:lnTo>
                  <a:pt x="2812" y="3432"/>
                </a:lnTo>
                <a:lnTo>
                  <a:pt x="2810" y="3432"/>
                </a:lnTo>
                <a:lnTo>
                  <a:pt x="2808" y="3432"/>
                </a:lnTo>
                <a:lnTo>
                  <a:pt x="2806" y="3430"/>
                </a:lnTo>
                <a:lnTo>
                  <a:pt x="2804" y="3430"/>
                </a:lnTo>
                <a:lnTo>
                  <a:pt x="2804" y="3432"/>
                </a:lnTo>
                <a:lnTo>
                  <a:pt x="2802" y="3432"/>
                </a:lnTo>
                <a:lnTo>
                  <a:pt x="2800" y="3432"/>
                </a:lnTo>
                <a:lnTo>
                  <a:pt x="2798" y="3432"/>
                </a:lnTo>
                <a:lnTo>
                  <a:pt x="2800" y="3432"/>
                </a:lnTo>
                <a:lnTo>
                  <a:pt x="2802" y="3434"/>
                </a:lnTo>
                <a:lnTo>
                  <a:pt x="2800" y="3434"/>
                </a:lnTo>
                <a:lnTo>
                  <a:pt x="2802" y="3434"/>
                </a:lnTo>
                <a:lnTo>
                  <a:pt x="2804" y="3432"/>
                </a:lnTo>
                <a:lnTo>
                  <a:pt x="2806" y="3432"/>
                </a:lnTo>
                <a:lnTo>
                  <a:pt x="2806" y="3434"/>
                </a:lnTo>
                <a:lnTo>
                  <a:pt x="2808" y="3434"/>
                </a:lnTo>
                <a:lnTo>
                  <a:pt x="2810" y="3434"/>
                </a:lnTo>
                <a:lnTo>
                  <a:pt x="2810" y="3436"/>
                </a:lnTo>
                <a:lnTo>
                  <a:pt x="2812" y="3436"/>
                </a:lnTo>
                <a:lnTo>
                  <a:pt x="2812" y="3438"/>
                </a:lnTo>
                <a:lnTo>
                  <a:pt x="2813" y="3438"/>
                </a:lnTo>
                <a:lnTo>
                  <a:pt x="2815" y="3440"/>
                </a:lnTo>
                <a:lnTo>
                  <a:pt x="2815" y="3438"/>
                </a:lnTo>
                <a:lnTo>
                  <a:pt x="2817" y="3438"/>
                </a:lnTo>
                <a:lnTo>
                  <a:pt x="2819" y="3438"/>
                </a:lnTo>
                <a:lnTo>
                  <a:pt x="2821" y="3438"/>
                </a:lnTo>
                <a:lnTo>
                  <a:pt x="2821" y="3436"/>
                </a:lnTo>
                <a:lnTo>
                  <a:pt x="2823" y="3438"/>
                </a:lnTo>
                <a:lnTo>
                  <a:pt x="2825" y="3438"/>
                </a:lnTo>
                <a:lnTo>
                  <a:pt x="2827" y="3436"/>
                </a:lnTo>
                <a:lnTo>
                  <a:pt x="2829" y="3436"/>
                </a:lnTo>
                <a:lnTo>
                  <a:pt x="2831" y="3436"/>
                </a:lnTo>
                <a:lnTo>
                  <a:pt x="2833" y="3436"/>
                </a:lnTo>
                <a:lnTo>
                  <a:pt x="2835" y="3436"/>
                </a:lnTo>
                <a:lnTo>
                  <a:pt x="2837" y="3434"/>
                </a:lnTo>
                <a:lnTo>
                  <a:pt x="2838" y="3434"/>
                </a:lnTo>
                <a:lnTo>
                  <a:pt x="2840" y="3434"/>
                </a:lnTo>
                <a:lnTo>
                  <a:pt x="2842" y="3436"/>
                </a:lnTo>
                <a:lnTo>
                  <a:pt x="2842" y="3438"/>
                </a:lnTo>
                <a:lnTo>
                  <a:pt x="2842" y="3440"/>
                </a:lnTo>
                <a:lnTo>
                  <a:pt x="2842" y="3442"/>
                </a:lnTo>
                <a:lnTo>
                  <a:pt x="2842" y="3444"/>
                </a:lnTo>
                <a:lnTo>
                  <a:pt x="2844" y="3446"/>
                </a:lnTo>
                <a:lnTo>
                  <a:pt x="2846" y="3446"/>
                </a:lnTo>
                <a:lnTo>
                  <a:pt x="2848" y="3446"/>
                </a:lnTo>
                <a:lnTo>
                  <a:pt x="2850" y="3446"/>
                </a:lnTo>
                <a:lnTo>
                  <a:pt x="2854" y="3446"/>
                </a:lnTo>
                <a:lnTo>
                  <a:pt x="2856" y="3446"/>
                </a:lnTo>
                <a:lnTo>
                  <a:pt x="2858" y="3446"/>
                </a:lnTo>
                <a:lnTo>
                  <a:pt x="2858" y="3448"/>
                </a:lnTo>
                <a:lnTo>
                  <a:pt x="2860" y="3448"/>
                </a:lnTo>
                <a:lnTo>
                  <a:pt x="2861" y="3448"/>
                </a:lnTo>
                <a:lnTo>
                  <a:pt x="2863" y="3448"/>
                </a:lnTo>
                <a:lnTo>
                  <a:pt x="2865" y="3450"/>
                </a:lnTo>
                <a:lnTo>
                  <a:pt x="2867" y="3450"/>
                </a:lnTo>
                <a:lnTo>
                  <a:pt x="2869" y="3450"/>
                </a:lnTo>
                <a:lnTo>
                  <a:pt x="2871" y="3450"/>
                </a:lnTo>
                <a:lnTo>
                  <a:pt x="2871" y="3452"/>
                </a:lnTo>
                <a:lnTo>
                  <a:pt x="2873" y="3452"/>
                </a:lnTo>
                <a:lnTo>
                  <a:pt x="2875" y="3452"/>
                </a:lnTo>
                <a:lnTo>
                  <a:pt x="2877" y="3452"/>
                </a:lnTo>
                <a:lnTo>
                  <a:pt x="2879" y="3450"/>
                </a:lnTo>
                <a:lnTo>
                  <a:pt x="2881" y="3450"/>
                </a:lnTo>
                <a:lnTo>
                  <a:pt x="2883" y="3450"/>
                </a:lnTo>
                <a:lnTo>
                  <a:pt x="2883" y="3448"/>
                </a:lnTo>
                <a:lnTo>
                  <a:pt x="2885" y="3448"/>
                </a:lnTo>
                <a:lnTo>
                  <a:pt x="2886" y="3448"/>
                </a:lnTo>
                <a:lnTo>
                  <a:pt x="2886" y="3446"/>
                </a:lnTo>
                <a:lnTo>
                  <a:pt x="2888" y="3446"/>
                </a:lnTo>
                <a:lnTo>
                  <a:pt x="2888" y="3444"/>
                </a:lnTo>
                <a:lnTo>
                  <a:pt x="2890" y="3444"/>
                </a:lnTo>
                <a:lnTo>
                  <a:pt x="2892" y="3444"/>
                </a:lnTo>
                <a:lnTo>
                  <a:pt x="2894" y="3444"/>
                </a:lnTo>
                <a:lnTo>
                  <a:pt x="2894" y="3442"/>
                </a:lnTo>
                <a:lnTo>
                  <a:pt x="2896" y="3442"/>
                </a:lnTo>
                <a:lnTo>
                  <a:pt x="2896" y="3444"/>
                </a:lnTo>
                <a:lnTo>
                  <a:pt x="2896" y="3442"/>
                </a:lnTo>
                <a:lnTo>
                  <a:pt x="2898" y="3442"/>
                </a:lnTo>
                <a:lnTo>
                  <a:pt x="2898" y="3440"/>
                </a:lnTo>
                <a:lnTo>
                  <a:pt x="2900" y="3440"/>
                </a:lnTo>
                <a:lnTo>
                  <a:pt x="2902" y="3440"/>
                </a:lnTo>
                <a:lnTo>
                  <a:pt x="2902" y="3438"/>
                </a:lnTo>
                <a:lnTo>
                  <a:pt x="2904" y="3438"/>
                </a:lnTo>
                <a:lnTo>
                  <a:pt x="2906" y="3438"/>
                </a:lnTo>
                <a:lnTo>
                  <a:pt x="2908" y="3440"/>
                </a:lnTo>
                <a:lnTo>
                  <a:pt x="2908" y="3438"/>
                </a:lnTo>
                <a:lnTo>
                  <a:pt x="2910" y="3440"/>
                </a:lnTo>
                <a:lnTo>
                  <a:pt x="2910" y="3438"/>
                </a:lnTo>
                <a:lnTo>
                  <a:pt x="2911" y="3440"/>
                </a:lnTo>
                <a:lnTo>
                  <a:pt x="2911" y="3442"/>
                </a:lnTo>
                <a:lnTo>
                  <a:pt x="2910" y="3442"/>
                </a:lnTo>
                <a:lnTo>
                  <a:pt x="2910" y="3444"/>
                </a:lnTo>
                <a:lnTo>
                  <a:pt x="2910" y="3446"/>
                </a:lnTo>
                <a:lnTo>
                  <a:pt x="2910" y="3448"/>
                </a:lnTo>
                <a:lnTo>
                  <a:pt x="2910" y="3450"/>
                </a:lnTo>
                <a:lnTo>
                  <a:pt x="2910" y="3452"/>
                </a:lnTo>
                <a:lnTo>
                  <a:pt x="2908" y="3453"/>
                </a:lnTo>
                <a:lnTo>
                  <a:pt x="2908" y="3455"/>
                </a:lnTo>
                <a:lnTo>
                  <a:pt x="2908" y="3457"/>
                </a:lnTo>
                <a:lnTo>
                  <a:pt x="2908" y="3459"/>
                </a:lnTo>
                <a:lnTo>
                  <a:pt x="2908" y="3461"/>
                </a:lnTo>
                <a:lnTo>
                  <a:pt x="2908" y="3463"/>
                </a:lnTo>
                <a:lnTo>
                  <a:pt x="2906" y="3463"/>
                </a:lnTo>
                <a:lnTo>
                  <a:pt x="2906" y="3465"/>
                </a:lnTo>
                <a:lnTo>
                  <a:pt x="2906" y="3467"/>
                </a:lnTo>
                <a:lnTo>
                  <a:pt x="2906" y="3469"/>
                </a:lnTo>
                <a:lnTo>
                  <a:pt x="2904" y="3469"/>
                </a:lnTo>
                <a:lnTo>
                  <a:pt x="2904" y="3471"/>
                </a:lnTo>
                <a:lnTo>
                  <a:pt x="2904" y="3473"/>
                </a:lnTo>
                <a:lnTo>
                  <a:pt x="2904" y="3475"/>
                </a:lnTo>
                <a:lnTo>
                  <a:pt x="2902" y="3475"/>
                </a:lnTo>
                <a:lnTo>
                  <a:pt x="2902" y="3477"/>
                </a:lnTo>
                <a:lnTo>
                  <a:pt x="2904" y="3477"/>
                </a:lnTo>
                <a:lnTo>
                  <a:pt x="2902" y="3478"/>
                </a:lnTo>
                <a:lnTo>
                  <a:pt x="2904" y="3480"/>
                </a:lnTo>
                <a:lnTo>
                  <a:pt x="2904" y="3482"/>
                </a:lnTo>
                <a:lnTo>
                  <a:pt x="2904" y="3484"/>
                </a:lnTo>
                <a:lnTo>
                  <a:pt x="2904" y="3486"/>
                </a:lnTo>
                <a:lnTo>
                  <a:pt x="2904" y="3488"/>
                </a:lnTo>
                <a:lnTo>
                  <a:pt x="2904" y="3490"/>
                </a:lnTo>
                <a:lnTo>
                  <a:pt x="2904" y="3492"/>
                </a:lnTo>
                <a:lnTo>
                  <a:pt x="2902" y="3492"/>
                </a:lnTo>
                <a:lnTo>
                  <a:pt x="2902" y="3490"/>
                </a:lnTo>
                <a:lnTo>
                  <a:pt x="2904" y="3490"/>
                </a:lnTo>
                <a:lnTo>
                  <a:pt x="2904" y="3488"/>
                </a:lnTo>
                <a:lnTo>
                  <a:pt x="2902" y="3488"/>
                </a:lnTo>
                <a:lnTo>
                  <a:pt x="2902" y="3490"/>
                </a:lnTo>
                <a:lnTo>
                  <a:pt x="2900" y="3490"/>
                </a:lnTo>
                <a:lnTo>
                  <a:pt x="2902" y="3490"/>
                </a:lnTo>
                <a:lnTo>
                  <a:pt x="2900" y="3490"/>
                </a:lnTo>
                <a:lnTo>
                  <a:pt x="2902" y="3492"/>
                </a:lnTo>
                <a:lnTo>
                  <a:pt x="2900" y="3492"/>
                </a:lnTo>
                <a:lnTo>
                  <a:pt x="2900" y="3494"/>
                </a:lnTo>
                <a:lnTo>
                  <a:pt x="2900" y="3496"/>
                </a:lnTo>
                <a:lnTo>
                  <a:pt x="2898" y="3496"/>
                </a:lnTo>
                <a:lnTo>
                  <a:pt x="2900" y="3496"/>
                </a:lnTo>
                <a:lnTo>
                  <a:pt x="2900" y="3498"/>
                </a:lnTo>
                <a:lnTo>
                  <a:pt x="2898" y="3498"/>
                </a:lnTo>
                <a:lnTo>
                  <a:pt x="2896" y="3498"/>
                </a:lnTo>
                <a:lnTo>
                  <a:pt x="2894" y="3498"/>
                </a:lnTo>
                <a:lnTo>
                  <a:pt x="2894" y="3496"/>
                </a:lnTo>
                <a:lnTo>
                  <a:pt x="2892" y="3496"/>
                </a:lnTo>
                <a:lnTo>
                  <a:pt x="2892" y="3494"/>
                </a:lnTo>
                <a:lnTo>
                  <a:pt x="2890" y="3494"/>
                </a:lnTo>
                <a:lnTo>
                  <a:pt x="2890" y="3496"/>
                </a:lnTo>
                <a:lnTo>
                  <a:pt x="2888" y="3498"/>
                </a:lnTo>
                <a:lnTo>
                  <a:pt x="2888" y="3500"/>
                </a:lnTo>
                <a:lnTo>
                  <a:pt x="2888" y="3501"/>
                </a:lnTo>
                <a:lnTo>
                  <a:pt x="2888" y="3503"/>
                </a:lnTo>
                <a:lnTo>
                  <a:pt x="2886" y="3501"/>
                </a:lnTo>
                <a:lnTo>
                  <a:pt x="2886" y="3503"/>
                </a:lnTo>
                <a:lnTo>
                  <a:pt x="2888" y="3505"/>
                </a:lnTo>
                <a:lnTo>
                  <a:pt x="2890" y="3505"/>
                </a:lnTo>
                <a:lnTo>
                  <a:pt x="2890" y="3507"/>
                </a:lnTo>
                <a:lnTo>
                  <a:pt x="2892" y="3507"/>
                </a:lnTo>
                <a:lnTo>
                  <a:pt x="2892" y="3509"/>
                </a:lnTo>
                <a:lnTo>
                  <a:pt x="2894" y="3509"/>
                </a:lnTo>
                <a:lnTo>
                  <a:pt x="2894" y="3511"/>
                </a:lnTo>
                <a:lnTo>
                  <a:pt x="2892" y="3513"/>
                </a:lnTo>
                <a:lnTo>
                  <a:pt x="2890" y="3511"/>
                </a:lnTo>
                <a:lnTo>
                  <a:pt x="2890" y="3513"/>
                </a:lnTo>
                <a:lnTo>
                  <a:pt x="2890" y="3511"/>
                </a:lnTo>
                <a:lnTo>
                  <a:pt x="2888" y="3511"/>
                </a:lnTo>
                <a:lnTo>
                  <a:pt x="2888" y="3513"/>
                </a:lnTo>
                <a:lnTo>
                  <a:pt x="2890" y="3513"/>
                </a:lnTo>
                <a:lnTo>
                  <a:pt x="2890" y="3515"/>
                </a:lnTo>
                <a:lnTo>
                  <a:pt x="2890" y="3517"/>
                </a:lnTo>
                <a:lnTo>
                  <a:pt x="2890" y="3519"/>
                </a:lnTo>
                <a:lnTo>
                  <a:pt x="2890" y="3521"/>
                </a:lnTo>
                <a:lnTo>
                  <a:pt x="2892" y="3521"/>
                </a:lnTo>
                <a:lnTo>
                  <a:pt x="2894" y="3521"/>
                </a:lnTo>
                <a:lnTo>
                  <a:pt x="2894" y="3523"/>
                </a:lnTo>
                <a:lnTo>
                  <a:pt x="2894" y="3525"/>
                </a:lnTo>
                <a:lnTo>
                  <a:pt x="2896" y="3525"/>
                </a:lnTo>
                <a:lnTo>
                  <a:pt x="2896" y="3526"/>
                </a:lnTo>
                <a:lnTo>
                  <a:pt x="2894" y="3526"/>
                </a:lnTo>
                <a:lnTo>
                  <a:pt x="2894" y="3528"/>
                </a:lnTo>
                <a:lnTo>
                  <a:pt x="2892" y="3528"/>
                </a:lnTo>
                <a:lnTo>
                  <a:pt x="2892" y="3530"/>
                </a:lnTo>
                <a:lnTo>
                  <a:pt x="2892" y="3532"/>
                </a:lnTo>
                <a:lnTo>
                  <a:pt x="2890" y="3532"/>
                </a:lnTo>
                <a:lnTo>
                  <a:pt x="2888" y="3534"/>
                </a:lnTo>
                <a:lnTo>
                  <a:pt x="2888" y="3532"/>
                </a:lnTo>
                <a:lnTo>
                  <a:pt x="2886" y="3532"/>
                </a:lnTo>
                <a:lnTo>
                  <a:pt x="2885" y="3532"/>
                </a:lnTo>
                <a:lnTo>
                  <a:pt x="2883" y="3532"/>
                </a:lnTo>
                <a:lnTo>
                  <a:pt x="2883" y="3534"/>
                </a:lnTo>
                <a:lnTo>
                  <a:pt x="2881" y="3534"/>
                </a:lnTo>
                <a:lnTo>
                  <a:pt x="2881" y="3532"/>
                </a:lnTo>
                <a:lnTo>
                  <a:pt x="2879" y="3534"/>
                </a:lnTo>
                <a:lnTo>
                  <a:pt x="2877" y="3534"/>
                </a:lnTo>
                <a:lnTo>
                  <a:pt x="2877" y="3532"/>
                </a:lnTo>
                <a:lnTo>
                  <a:pt x="2875" y="3532"/>
                </a:lnTo>
                <a:lnTo>
                  <a:pt x="2873" y="3532"/>
                </a:lnTo>
                <a:lnTo>
                  <a:pt x="2873" y="3534"/>
                </a:lnTo>
                <a:lnTo>
                  <a:pt x="2871" y="3534"/>
                </a:lnTo>
                <a:lnTo>
                  <a:pt x="2871" y="3536"/>
                </a:lnTo>
                <a:lnTo>
                  <a:pt x="2869" y="3536"/>
                </a:lnTo>
                <a:lnTo>
                  <a:pt x="2867" y="3536"/>
                </a:lnTo>
                <a:lnTo>
                  <a:pt x="2869" y="3538"/>
                </a:lnTo>
                <a:lnTo>
                  <a:pt x="2869" y="3540"/>
                </a:lnTo>
                <a:lnTo>
                  <a:pt x="2871" y="3540"/>
                </a:lnTo>
                <a:lnTo>
                  <a:pt x="2869" y="3540"/>
                </a:lnTo>
                <a:lnTo>
                  <a:pt x="2867" y="3540"/>
                </a:lnTo>
                <a:lnTo>
                  <a:pt x="2869" y="3542"/>
                </a:lnTo>
                <a:lnTo>
                  <a:pt x="2867" y="3542"/>
                </a:lnTo>
                <a:lnTo>
                  <a:pt x="2867" y="3544"/>
                </a:lnTo>
                <a:lnTo>
                  <a:pt x="2867" y="3546"/>
                </a:lnTo>
                <a:lnTo>
                  <a:pt x="2869" y="3546"/>
                </a:lnTo>
                <a:lnTo>
                  <a:pt x="2869" y="3548"/>
                </a:lnTo>
                <a:lnTo>
                  <a:pt x="2869" y="3549"/>
                </a:lnTo>
                <a:lnTo>
                  <a:pt x="2867" y="3548"/>
                </a:lnTo>
                <a:lnTo>
                  <a:pt x="2867" y="3549"/>
                </a:lnTo>
                <a:lnTo>
                  <a:pt x="2869" y="3551"/>
                </a:lnTo>
                <a:lnTo>
                  <a:pt x="2869" y="3553"/>
                </a:lnTo>
                <a:lnTo>
                  <a:pt x="2867" y="3553"/>
                </a:lnTo>
                <a:lnTo>
                  <a:pt x="2869" y="3555"/>
                </a:lnTo>
                <a:lnTo>
                  <a:pt x="2869" y="3557"/>
                </a:lnTo>
                <a:lnTo>
                  <a:pt x="2869" y="3559"/>
                </a:lnTo>
                <a:lnTo>
                  <a:pt x="2871" y="3559"/>
                </a:lnTo>
                <a:lnTo>
                  <a:pt x="2871" y="3561"/>
                </a:lnTo>
                <a:lnTo>
                  <a:pt x="2871" y="3563"/>
                </a:lnTo>
                <a:lnTo>
                  <a:pt x="2873" y="3563"/>
                </a:lnTo>
                <a:lnTo>
                  <a:pt x="2873" y="3565"/>
                </a:lnTo>
                <a:lnTo>
                  <a:pt x="2873" y="3567"/>
                </a:lnTo>
                <a:lnTo>
                  <a:pt x="2871" y="3569"/>
                </a:lnTo>
                <a:lnTo>
                  <a:pt x="2873" y="3569"/>
                </a:lnTo>
                <a:lnTo>
                  <a:pt x="2871" y="3569"/>
                </a:lnTo>
                <a:lnTo>
                  <a:pt x="2869" y="3569"/>
                </a:lnTo>
                <a:lnTo>
                  <a:pt x="2871" y="3569"/>
                </a:lnTo>
                <a:lnTo>
                  <a:pt x="2871" y="3571"/>
                </a:lnTo>
                <a:lnTo>
                  <a:pt x="2869" y="3571"/>
                </a:lnTo>
                <a:lnTo>
                  <a:pt x="2869" y="3573"/>
                </a:lnTo>
                <a:lnTo>
                  <a:pt x="2869" y="3574"/>
                </a:lnTo>
                <a:lnTo>
                  <a:pt x="2869" y="3576"/>
                </a:lnTo>
                <a:lnTo>
                  <a:pt x="2869" y="3574"/>
                </a:lnTo>
                <a:lnTo>
                  <a:pt x="2867" y="3574"/>
                </a:lnTo>
                <a:lnTo>
                  <a:pt x="2867" y="3576"/>
                </a:lnTo>
                <a:lnTo>
                  <a:pt x="2869" y="3576"/>
                </a:lnTo>
                <a:lnTo>
                  <a:pt x="2869" y="3578"/>
                </a:lnTo>
                <a:lnTo>
                  <a:pt x="2869" y="3580"/>
                </a:lnTo>
                <a:lnTo>
                  <a:pt x="2867" y="3580"/>
                </a:lnTo>
                <a:lnTo>
                  <a:pt x="2869" y="3582"/>
                </a:lnTo>
                <a:lnTo>
                  <a:pt x="2867" y="3582"/>
                </a:lnTo>
                <a:lnTo>
                  <a:pt x="2869" y="3584"/>
                </a:lnTo>
                <a:lnTo>
                  <a:pt x="2869" y="3586"/>
                </a:lnTo>
                <a:lnTo>
                  <a:pt x="2867" y="3586"/>
                </a:lnTo>
                <a:lnTo>
                  <a:pt x="2867" y="3588"/>
                </a:lnTo>
                <a:lnTo>
                  <a:pt x="2867" y="3586"/>
                </a:lnTo>
                <a:lnTo>
                  <a:pt x="2867" y="3588"/>
                </a:lnTo>
                <a:lnTo>
                  <a:pt x="2865" y="3588"/>
                </a:lnTo>
                <a:lnTo>
                  <a:pt x="2867" y="3590"/>
                </a:lnTo>
                <a:lnTo>
                  <a:pt x="2869" y="3592"/>
                </a:lnTo>
                <a:lnTo>
                  <a:pt x="2869" y="3594"/>
                </a:lnTo>
                <a:lnTo>
                  <a:pt x="2871" y="3594"/>
                </a:lnTo>
                <a:lnTo>
                  <a:pt x="2873" y="3594"/>
                </a:lnTo>
                <a:lnTo>
                  <a:pt x="2873" y="3596"/>
                </a:lnTo>
                <a:lnTo>
                  <a:pt x="2875" y="3596"/>
                </a:lnTo>
                <a:lnTo>
                  <a:pt x="2877" y="3596"/>
                </a:lnTo>
                <a:lnTo>
                  <a:pt x="2877" y="3597"/>
                </a:lnTo>
                <a:lnTo>
                  <a:pt x="2879" y="3597"/>
                </a:lnTo>
                <a:lnTo>
                  <a:pt x="2881" y="3599"/>
                </a:lnTo>
                <a:lnTo>
                  <a:pt x="2881" y="3601"/>
                </a:lnTo>
                <a:lnTo>
                  <a:pt x="2883" y="3601"/>
                </a:lnTo>
                <a:lnTo>
                  <a:pt x="2885" y="3601"/>
                </a:lnTo>
                <a:lnTo>
                  <a:pt x="2885" y="3603"/>
                </a:lnTo>
                <a:lnTo>
                  <a:pt x="2885" y="3605"/>
                </a:lnTo>
                <a:lnTo>
                  <a:pt x="2886" y="3605"/>
                </a:lnTo>
                <a:lnTo>
                  <a:pt x="2885" y="3605"/>
                </a:lnTo>
                <a:lnTo>
                  <a:pt x="2885" y="3607"/>
                </a:lnTo>
                <a:lnTo>
                  <a:pt x="2886" y="3609"/>
                </a:lnTo>
                <a:lnTo>
                  <a:pt x="2886" y="3607"/>
                </a:lnTo>
                <a:lnTo>
                  <a:pt x="2886" y="3609"/>
                </a:lnTo>
                <a:lnTo>
                  <a:pt x="2888" y="3609"/>
                </a:lnTo>
                <a:lnTo>
                  <a:pt x="2888" y="3611"/>
                </a:lnTo>
                <a:lnTo>
                  <a:pt x="2888" y="3613"/>
                </a:lnTo>
                <a:lnTo>
                  <a:pt x="2888" y="3611"/>
                </a:lnTo>
                <a:lnTo>
                  <a:pt x="2890" y="3611"/>
                </a:lnTo>
                <a:lnTo>
                  <a:pt x="2890" y="3613"/>
                </a:lnTo>
                <a:lnTo>
                  <a:pt x="2890" y="3615"/>
                </a:lnTo>
                <a:lnTo>
                  <a:pt x="2892" y="3615"/>
                </a:lnTo>
                <a:lnTo>
                  <a:pt x="2890" y="3615"/>
                </a:lnTo>
                <a:lnTo>
                  <a:pt x="2892" y="3617"/>
                </a:lnTo>
                <a:lnTo>
                  <a:pt x="2892" y="3619"/>
                </a:lnTo>
                <a:lnTo>
                  <a:pt x="2894" y="3619"/>
                </a:lnTo>
                <a:lnTo>
                  <a:pt x="2896" y="3619"/>
                </a:lnTo>
                <a:lnTo>
                  <a:pt x="2896" y="3621"/>
                </a:lnTo>
                <a:lnTo>
                  <a:pt x="2896" y="3622"/>
                </a:lnTo>
                <a:lnTo>
                  <a:pt x="2896" y="3624"/>
                </a:lnTo>
                <a:lnTo>
                  <a:pt x="2896" y="3626"/>
                </a:lnTo>
                <a:lnTo>
                  <a:pt x="2896" y="3628"/>
                </a:lnTo>
                <a:lnTo>
                  <a:pt x="2896" y="3630"/>
                </a:lnTo>
                <a:lnTo>
                  <a:pt x="2896" y="3632"/>
                </a:lnTo>
                <a:lnTo>
                  <a:pt x="2896" y="3634"/>
                </a:lnTo>
                <a:lnTo>
                  <a:pt x="2898" y="3636"/>
                </a:lnTo>
                <a:lnTo>
                  <a:pt x="2898" y="3638"/>
                </a:lnTo>
                <a:lnTo>
                  <a:pt x="2898" y="3640"/>
                </a:lnTo>
                <a:lnTo>
                  <a:pt x="2898" y="3642"/>
                </a:lnTo>
                <a:lnTo>
                  <a:pt x="2898" y="3644"/>
                </a:lnTo>
                <a:lnTo>
                  <a:pt x="2900" y="3645"/>
                </a:lnTo>
                <a:lnTo>
                  <a:pt x="2900" y="3647"/>
                </a:lnTo>
                <a:lnTo>
                  <a:pt x="2900" y="3649"/>
                </a:lnTo>
                <a:lnTo>
                  <a:pt x="2900" y="3651"/>
                </a:lnTo>
                <a:lnTo>
                  <a:pt x="2902" y="3653"/>
                </a:lnTo>
                <a:lnTo>
                  <a:pt x="2902" y="3655"/>
                </a:lnTo>
                <a:lnTo>
                  <a:pt x="2902" y="3657"/>
                </a:lnTo>
                <a:lnTo>
                  <a:pt x="2902" y="3659"/>
                </a:lnTo>
                <a:lnTo>
                  <a:pt x="2904" y="3659"/>
                </a:lnTo>
                <a:lnTo>
                  <a:pt x="2904" y="3661"/>
                </a:lnTo>
                <a:lnTo>
                  <a:pt x="2904" y="3663"/>
                </a:lnTo>
                <a:lnTo>
                  <a:pt x="2904" y="3665"/>
                </a:lnTo>
                <a:lnTo>
                  <a:pt x="2904" y="3667"/>
                </a:lnTo>
                <a:lnTo>
                  <a:pt x="2904" y="3669"/>
                </a:lnTo>
                <a:lnTo>
                  <a:pt x="2904" y="3670"/>
                </a:lnTo>
                <a:lnTo>
                  <a:pt x="2904" y="3672"/>
                </a:lnTo>
                <a:lnTo>
                  <a:pt x="2904" y="3674"/>
                </a:lnTo>
                <a:lnTo>
                  <a:pt x="2906" y="3674"/>
                </a:lnTo>
                <a:lnTo>
                  <a:pt x="2906" y="3676"/>
                </a:lnTo>
                <a:lnTo>
                  <a:pt x="2908" y="3676"/>
                </a:lnTo>
                <a:lnTo>
                  <a:pt x="2908" y="3678"/>
                </a:lnTo>
                <a:lnTo>
                  <a:pt x="2906" y="3678"/>
                </a:lnTo>
                <a:lnTo>
                  <a:pt x="2906" y="3680"/>
                </a:lnTo>
                <a:lnTo>
                  <a:pt x="2908" y="3680"/>
                </a:lnTo>
                <a:lnTo>
                  <a:pt x="2908" y="3682"/>
                </a:lnTo>
                <a:lnTo>
                  <a:pt x="2908" y="3684"/>
                </a:lnTo>
                <a:lnTo>
                  <a:pt x="2906" y="3682"/>
                </a:lnTo>
                <a:lnTo>
                  <a:pt x="2906" y="3684"/>
                </a:lnTo>
                <a:lnTo>
                  <a:pt x="2904" y="3684"/>
                </a:lnTo>
                <a:lnTo>
                  <a:pt x="2906" y="3684"/>
                </a:lnTo>
                <a:lnTo>
                  <a:pt x="2908" y="3684"/>
                </a:lnTo>
                <a:lnTo>
                  <a:pt x="2910" y="3684"/>
                </a:lnTo>
                <a:lnTo>
                  <a:pt x="2910" y="3686"/>
                </a:lnTo>
                <a:lnTo>
                  <a:pt x="2910" y="3688"/>
                </a:lnTo>
                <a:lnTo>
                  <a:pt x="2911" y="3690"/>
                </a:lnTo>
                <a:lnTo>
                  <a:pt x="2913" y="3690"/>
                </a:lnTo>
                <a:lnTo>
                  <a:pt x="2911" y="3692"/>
                </a:lnTo>
                <a:lnTo>
                  <a:pt x="2911" y="3693"/>
                </a:lnTo>
                <a:lnTo>
                  <a:pt x="2911" y="3695"/>
                </a:lnTo>
                <a:lnTo>
                  <a:pt x="2911" y="3697"/>
                </a:lnTo>
                <a:lnTo>
                  <a:pt x="2911" y="3701"/>
                </a:lnTo>
                <a:lnTo>
                  <a:pt x="2910" y="3701"/>
                </a:lnTo>
                <a:lnTo>
                  <a:pt x="2910" y="3703"/>
                </a:lnTo>
                <a:lnTo>
                  <a:pt x="2910" y="3705"/>
                </a:lnTo>
                <a:lnTo>
                  <a:pt x="2908" y="3705"/>
                </a:lnTo>
                <a:lnTo>
                  <a:pt x="2910" y="3705"/>
                </a:lnTo>
                <a:lnTo>
                  <a:pt x="2910" y="3707"/>
                </a:lnTo>
                <a:lnTo>
                  <a:pt x="2908" y="3705"/>
                </a:lnTo>
                <a:lnTo>
                  <a:pt x="2906" y="3707"/>
                </a:lnTo>
                <a:lnTo>
                  <a:pt x="2908" y="3707"/>
                </a:lnTo>
                <a:lnTo>
                  <a:pt x="2910" y="3707"/>
                </a:lnTo>
                <a:lnTo>
                  <a:pt x="2910" y="3709"/>
                </a:lnTo>
                <a:lnTo>
                  <a:pt x="2910" y="3711"/>
                </a:lnTo>
                <a:lnTo>
                  <a:pt x="2908" y="3711"/>
                </a:lnTo>
                <a:lnTo>
                  <a:pt x="2908" y="3713"/>
                </a:lnTo>
                <a:lnTo>
                  <a:pt x="2906" y="3713"/>
                </a:lnTo>
                <a:lnTo>
                  <a:pt x="2904" y="3713"/>
                </a:lnTo>
                <a:lnTo>
                  <a:pt x="2904" y="3715"/>
                </a:lnTo>
                <a:lnTo>
                  <a:pt x="2902" y="3715"/>
                </a:lnTo>
                <a:lnTo>
                  <a:pt x="2900" y="3715"/>
                </a:lnTo>
                <a:lnTo>
                  <a:pt x="2900" y="3713"/>
                </a:lnTo>
                <a:lnTo>
                  <a:pt x="2898" y="3713"/>
                </a:lnTo>
                <a:lnTo>
                  <a:pt x="2898" y="3711"/>
                </a:lnTo>
                <a:lnTo>
                  <a:pt x="2896" y="3711"/>
                </a:lnTo>
                <a:lnTo>
                  <a:pt x="2894" y="3713"/>
                </a:lnTo>
                <a:lnTo>
                  <a:pt x="2894" y="3711"/>
                </a:lnTo>
                <a:lnTo>
                  <a:pt x="2892" y="3711"/>
                </a:lnTo>
                <a:lnTo>
                  <a:pt x="2890" y="3709"/>
                </a:lnTo>
                <a:lnTo>
                  <a:pt x="2890" y="3711"/>
                </a:lnTo>
                <a:lnTo>
                  <a:pt x="2892" y="3711"/>
                </a:lnTo>
                <a:lnTo>
                  <a:pt x="2894" y="3713"/>
                </a:lnTo>
                <a:lnTo>
                  <a:pt x="2896" y="3713"/>
                </a:lnTo>
                <a:lnTo>
                  <a:pt x="2898" y="3715"/>
                </a:lnTo>
                <a:lnTo>
                  <a:pt x="2900" y="3715"/>
                </a:lnTo>
                <a:lnTo>
                  <a:pt x="2902" y="3715"/>
                </a:lnTo>
                <a:lnTo>
                  <a:pt x="2902" y="3717"/>
                </a:lnTo>
                <a:lnTo>
                  <a:pt x="2904" y="3717"/>
                </a:lnTo>
                <a:lnTo>
                  <a:pt x="2906" y="3715"/>
                </a:lnTo>
                <a:lnTo>
                  <a:pt x="2906" y="3713"/>
                </a:lnTo>
                <a:lnTo>
                  <a:pt x="2908" y="3713"/>
                </a:lnTo>
                <a:lnTo>
                  <a:pt x="2908" y="3715"/>
                </a:lnTo>
                <a:lnTo>
                  <a:pt x="2910" y="3715"/>
                </a:lnTo>
                <a:lnTo>
                  <a:pt x="2908" y="3717"/>
                </a:lnTo>
                <a:lnTo>
                  <a:pt x="2908" y="3718"/>
                </a:lnTo>
                <a:lnTo>
                  <a:pt x="2906" y="3720"/>
                </a:lnTo>
                <a:lnTo>
                  <a:pt x="2904" y="3720"/>
                </a:lnTo>
                <a:lnTo>
                  <a:pt x="2904" y="3722"/>
                </a:lnTo>
                <a:lnTo>
                  <a:pt x="2902" y="3722"/>
                </a:lnTo>
                <a:lnTo>
                  <a:pt x="2902" y="3720"/>
                </a:lnTo>
                <a:lnTo>
                  <a:pt x="2900" y="3720"/>
                </a:lnTo>
                <a:lnTo>
                  <a:pt x="2900" y="3722"/>
                </a:lnTo>
                <a:lnTo>
                  <a:pt x="2900" y="3724"/>
                </a:lnTo>
                <a:lnTo>
                  <a:pt x="2898" y="3724"/>
                </a:lnTo>
                <a:lnTo>
                  <a:pt x="2898" y="3726"/>
                </a:lnTo>
                <a:lnTo>
                  <a:pt x="2896" y="3724"/>
                </a:lnTo>
                <a:lnTo>
                  <a:pt x="2898" y="3722"/>
                </a:lnTo>
                <a:lnTo>
                  <a:pt x="2898" y="3720"/>
                </a:lnTo>
                <a:lnTo>
                  <a:pt x="2900" y="3720"/>
                </a:lnTo>
                <a:lnTo>
                  <a:pt x="2898" y="3720"/>
                </a:lnTo>
                <a:lnTo>
                  <a:pt x="2898" y="3718"/>
                </a:lnTo>
                <a:lnTo>
                  <a:pt x="2896" y="3720"/>
                </a:lnTo>
                <a:lnTo>
                  <a:pt x="2896" y="3722"/>
                </a:lnTo>
                <a:lnTo>
                  <a:pt x="2894" y="3722"/>
                </a:lnTo>
                <a:lnTo>
                  <a:pt x="2894" y="3724"/>
                </a:lnTo>
                <a:lnTo>
                  <a:pt x="2896" y="3726"/>
                </a:lnTo>
                <a:lnTo>
                  <a:pt x="2898" y="3726"/>
                </a:lnTo>
                <a:lnTo>
                  <a:pt x="2900" y="3726"/>
                </a:lnTo>
                <a:lnTo>
                  <a:pt x="2900" y="3728"/>
                </a:lnTo>
                <a:lnTo>
                  <a:pt x="2902" y="3728"/>
                </a:lnTo>
                <a:lnTo>
                  <a:pt x="2904" y="3728"/>
                </a:lnTo>
                <a:lnTo>
                  <a:pt x="2904" y="3726"/>
                </a:lnTo>
                <a:lnTo>
                  <a:pt x="2902" y="3724"/>
                </a:lnTo>
                <a:lnTo>
                  <a:pt x="2904" y="3726"/>
                </a:lnTo>
                <a:lnTo>
                  <a:pt x="2906" y="3724"/>
                </a:lnTo>
                <a:lnTo>
                  <a:pt x="2906" y="3726"/>
                </a:lnTo>
                <a:lnTo>
                  <a:pt x="2908" y="3728"/>
                </a:lnTo>
                <a:lnTo>
                  <a:pt x="2910" y="3726"/>
                </a:lnTo>
                <a:lnTo>
                  <a:pt x="2910" y="3728"/>
                </a:lnTo>
                <a:lnTo>
                  <a:pt x="2910" y="3730"/>
                </a:lnTo>
                <a:lnTo>
                  <a:pt x="2908" y="3730"/>
                </a:lnTo>
                <a:lnTo>
                  <a:pt x="2908" y="3728"/>
                </a:lnTo>
                <a:lnTo>
                  <a:pt x="2906" y="3728"/>
                </a:lnTo>
                <a:lnTo>
                  <a:pt x="2906" y="3730"/>
                </a:lnTo>
                <a:lnTo>
                  <a:pt x="2906" y="3732"/>
                </a:lnTo>
                <a:lnTo>
                  <a:pt x="2908" y="3732"/>
                </a:lnTo>
                <a:lnTo>
                  <a:pt x="2908" y="3734"/>
                </a:lnTo>
                <a:lnTo>
                  <a:pt x="2910" y="3734"/>
                </a:lnTo>
                <a:lnTo>
                  <a:pt x="2911" y="3736"/>
                </a:lnTo>
                <a:lnTo>
                  <a:pt x="2911" y="3734"/>
                </a:lnTo>
                <a:lnTo>
                  <a:pt x="2913" y="3734"/>
                </a:lnTo>
                <a:lnTo>
                  <a:pt x="2913" y="3736"/>
                </a:lnTo>
                <a:lnTo>
                  <a:pt x="2911" y="3736"/>
                </a:lnTo>
                <a:lnTo>
                  <a:pt x="2910" y="3736"/>
                </a:lnTo>
                <a:lnTo>
                  <a:pt x="2908" y="3736"/>
                </a:lnTo>
                <a:lnTo>
                  <a:pt x="2906" y="3736"/>
                </a:lnTo>
                <a:lnTo>
                  <a:pt x="2904" y="3738"/>
                </a:lnTo>
                <a:lnTo>
                  <a:pt x="2902" y="3738"/>
                </a:lnTo>
                <a:lnTo>
                  <a:pt x="2904" y="3738"/>
                </a:lnTo>
                <a:lnTo>
                  <a:pt x="2902" y="3740"/>
                </a:lnTo>
                <a:lnTo>
                  <a:pt x="2904" y="3740"/>
                </a:lnTo>
                <a:lnTo>
                  <a:pt x="2902" y="3741"/>
                </a:lnTo>
                <a:lnTo>
                  <a:pt x="2904" y="3743"/>
                </a:lnTo>
                <a:lnTo>
                  <a:pt x="2906" y="3743"/>
                </a:lnTo>
                <a:lnTo>
                  <a:pt x="2906" y="3741"/>
                </a:lnTo>
                <a:lnTo>
                  <a:pt x="2906" y="3743"/>
                </a:lnTo>
                <a:lnTo>
                  <a:pt x="2908" y="3743"/>
                </a:lnTo>
                <a:lnTo>
                  <a:pt x="2908" y="3741"/>
                </a:lnTo>
                <a:lnTo>
                  <a:pt x="2910" y="3741"/>
                </a:lnTo>
                <a:lnTo>
                  <a:pt x="2910" y="3740"/>
                </a:lnTo>
                <a:lnTo>
                  <a:pt x="2910" y="3738"/>
                </a:lnTo>
                <a:lnTo>
                  <a:pt x="2911" y="3738"/>
                </a:lnTo>
                <a:lnTo>
                  <a:pt x="2911" y="3740"/>
                </a:lnTo>
                <a:lnTo>
                  <a:pt x="2913" y="3740"/>
                </a:lnTo>
                <a:lnTo>
                  <a:pt x="2915" y="3740"/>
                </a:lnTo>
                <a:lnTo>
                  <a:pt x="2915" y="3741"/>
                </a:lnTo>
                <a:lnTo>
                  <a:pt x="2917" y="3741"/>
                </a:lnTo>
                <a:lnTo>
                  <a:pt x="2919" y="3740"/>
                </a:lnTo>
                <a:lnTo>
                  <a:pt x="2919" y="3738"/>
                </a:lnTo>
                <a:lnTo>
                  <a:pt x="2921" y="3738"/>
                </a:lnTo>
                <a:lnTo>
                  <a:pt x="2921" y="3740"/>
                </a:lnTo>
                <a:lnTo>
                  <a:pt x="2923" y="3740"/>
                </a:lnTo>
                <a:lnTo>
                  <a:pt x="2925" y="3740"/>
                </a:lnTo>
                <a:lnTo>
                  <a:pt x="2925" y="3743"/>
                </a:lnTo>
                <a:lnTo>
                  <a:pt x="2927" y="3745"/>
                </a:lnTo>
                <a:lnTo>
                  <a:pt x="2925" y="3745"/>
                </a:lnTo>
                <a:lnTo>
                  <a:pt x="2923" y="3745"/>
                </a:lnTo>
                <a:lnTo>
                  <a:pt x="2923" y="3743"/>
                </a:lnTo>
                <a:lnTo>
                  <a:pt x="2921" y="3743"/>
                </a:lnTo>
                <a:lnTo>
                  <a:pt x="2921" y="3745"/>
                </a:lnTo>
                <a:lnTo>
                  <a:pt x="2925" y="3747"/>
                </a:lnTo>
                <a:lnTo>
                  <a:pt x="2927" y="3745"/>
                </a:lnTo>
                <a:lnTo>
                  <a:pt x="2927" y="3747"/>
                </a:lnTo>
                <a:lnTo>
                  <a:pt x="2925" y="3749"/>
                </a:lnTo>
                <a:lnTo>
                  <a:pt x="2927" y="3751"/>
                </a:lnTo>
                <a:lnTo>
                  <a:pt x="2925" y="3753"/>
                </a:lnTo>
                <a:lnTo>
                  <a:pt x="2923" y="3755"/>
                </a:lnTo>
                <a:lnTo>
                  <a:pt x="2921" y="3755"/>
                </a:lnTo>
                <a:lnTo>
                  <a:pt x="2921" y="3757"/>
                </a:lnTo>
                <a:lnTo>
                  <a:pt x="2923" y="3759"/>
                </a:lnTo>
                <a:lnTo>
                  <a:pt x="2929" y="3759"/>
                </a:lnTo>
                <a:lnTo>
                  <a:pt x="2931" y="3759"/>
                </a:lnTo>
                <a:lnTo>
                  <a:pt x="2934" y="3757"/>
                </a:lnTo>
                <a:lnTo>
                  <a:pt x="2934" y="3759"/>
                </a:lnTo>
                <a:lnTo>
                  <a:pt x="2921" y="3761"/>
                </a:lnTo>
                <a:lnTo>
                  <a:pt x="2921" y="3763"/>
                </a:lnTo>
                <a:lnTo>
                  <a:pt x="2919" y="3765"/>
                </a:lnTo>
                <a:lnTo>
                  <a:pt x="2917" y="3766"/>
                </a:lnTo>
                <a:lnTo>
                  <a:pt x="2915" y="3766"/>
                </a:lnTo>
                <a:lnTo>
                  <a:pt x="2917" y="3766"/>
                </a:lnTo>
                <a:lnTo>
                  <a:pt x="2919" y="3766"/>
                </a:lnTo>
                <a:lnTo>
                  <a:pt x="2921" y="3765"/>
                </a:lnTo>
                <a:lnTo>
                  <a:pt x="2921" y="3766"/>
                </a:lnTo>
                <a:lnTo>
                  <a:pt x="2923" y="3765"/>
                </a:lnTo>
                <a:lnTo>
                  <a:pt x="2925" y="3763"/>
                </a:lnTo>
                <a:lnTo>
                  <a:pt x="2927" y="3761"/>
                </a:lnTo>
                <a:lnTo>
                  <a:pt x="2931" y="3761"/>
                </a:lnTo>
                <a:lnTo>
                  <a:pt x="2936" y="3759"/>
                </a:lnTo>
                <a:lnTo>
                  <a:pt x="2938" y="3761"/>
                </a:lnTo>
                <a:lnTo>
                  <a:pt x="2940" y="3761"/>
                </a:lnTo>
                <a:lnTo>
                  <a:pt x="2940" y="3763"/>
                </a:lnTo>
                <a:lnTo>
                  <a:pt x="2938" y="3765"/>
                </a:lnTo>
                <a:lnTo>
                  <a:pt x="2938" y="3766"/>
                </a:lnTo>
                <a:lnTo>
                  <a:pt x="2938" y="3768"/>
                </a:lnTo>
                <a:lnTo>
                  <a:pt x="2936" y="3770"/>
                </a:lnTo>
                <a:lnTo>
                  <a:pt x="2934" y="3770"/>
                </a:lnTo>
                <a:lnTo>
                  <a:pt x="2934" y="3772"/>
                </a:lnTo>
                <a:lnTo>
                  <a:pt x="2933" y="3772"/>
                </a:lnTo>
                <a:lnTo>
                  <a:pt x="2933" y="3774"/>
                </a:lnTo>
                <a:lnTo>
                  <a:pt x="2933" y="3776"/>
                </a:lnTo>
                <a:lnTo>
                  <a:pt x="2934" y="3776"/>
                </a:lnTo>
                <a:lnTo>
                  <a:pt x="2934" y="3778"/>
                </a:lnTo>
                <a:lnTo>
                  <a:pt x="2934" y="3780"/>
                </a:lnTo>
                <a:lnTo>
                  <a:pt x="2934" y="3782"/>
                </a:lnTo>
                <a:lnTo>
                  <a:pt x="2934" y="3784"/>
                </a:lnTo>
                <a:lnTo>
                  <a:pt x="2936" y="3786"/>
                </a:lnTo>
                <a:lnTo>
                  <a:pt x="2936" y="3788"/>
                </a:lnTo>
                <a:lnTo>
                  <a:pt x="2936" y="3789"/>
                </a:lnTo>
                <a:lnTo>
                  <a:pt x="2934" y="3789"/>
                </a:lnTo>
                <a:lnTo>
                  <a:pt x="2934" y="3791"/>
                </a:lnTo>
                <a:lnTo>
                  <a:pt x="2936" y="3791"/>
                </a:lnTo>
                <a:lnTo>
                  <a:pt x="2938" y="3791"/>
                </a:lnTo>
                <a:lnTo>
                  <a:pt x="2940" y="3791"/>
                </a:lnTo>
                <a:lnTo>
                  <a:pt x="2940" y="3789"/>
                </a:lnTo>
                <a:lnTo>
                  <a:pt x="2942" y="3789"/>
                </a:lnTo>
                <a:lnTo>
                  <a:pt x="2944" y="3789"/>
                </a:lnTo>
                <a:lnTo>
                  <a:pt x="2946" y="3789"/>
                </a:lnTo>
                <a:lnTo>
                  <a:pt x="2946" y="3791"/>
                </a:lnTo>
                <a:lnTo>
                  <a:pt x="2944" y="3791"/>
                </a:lnTo>
                <a:lnTo>
                  <a:pt x="2944" y="3793"/>
                </a:lnTo>
                <a:lnTo>
                  <a:pt x="2942" y="3793"/>
                </a:lnTo>
                <a:lnTo>
                  <a:pt x="2942" y="3791"/>
                </a:lnTo>
                <a:lnTo>
                  <a:pt x="2942" y="3793"/>
                </a:lnTo>
                <a:lnTo>
                  <a:pt x="2940" y="3795"/>
                </a:lnTo>
                <a:lnTo>
                  <a:pt x="2940" y="3797"/>
                </a:lnTo>
                <a:lnTo>
                  <a:pt x="2940" y="3799"/>
                </a:lnTo>
                <a:lnTo>
                  <a:pt x="2942" y="3799"/>
                </a:lnTo>
                <a:lnTo>
                  <a:pt x="2940" y="3799"/>
                </a:lnTo>
                <a:lnTo>
                  <a:pt x="2942" y="3799"/>
                </a:lnTo>
                <a:lnTo>
                  <a:pt x="2944" y="3801"/>
                </a:lnTo>
                <a:lnTo>
                  <a:pt x="2942" y="3801"/>
                </a:lnTo>
                <a:lnTo>
                  <a:pt x="2940" y="3801"/>
                </a:lnTo>
                <a:lnTo>
                  <a:pt x="2938" y="3803"/>
                </a:lnTo>
                <a:lnTo>
                  <a:pt x="2940" y="3803"/>
                </a:lnTo>
                <a:lnTo>
                  <a:pt x="2940" y="3805"/>
                </a:lnTo>
                <a:lnTo>
                  <a:pt x="2938" y="3807"/>
                </a:lnTo>
                <a:lnTo>
                  <a:pt x="2938" y="3809"/>
                </a:lnTo>
                <a:lnTo>
                  <a:pt x="2938" y="3813"/>
                </a:lnTo>
                <a:lnTo>
                  <a:pt x="2936" y="3814"/>
                </a:lnTo>
                <a:lnTo>
                  <a:pt x="2936" y="3818"/>
                </a:lnTo>
                <a:lnTo>
                  <a:pt x="2938" y="3818"/>
                </a:lnTo>
                <a:lnTo>
                  <a:pt x="2940" y="3814"/>
                </a:lnTo>
                <a:lnTo>
                  <a:pt x="2940" y="3813"/>
                </a:lnTo>
                <a:lnTo>
                  <a:pt x="2938" y="3811"/>
                </a:lnTo>
                <a:lnTo>
                  <a:pt x="2938" y="3809"/>
                </a:lnTo>
                <a:lnTo>
                  <a:pt x="2940" y="3807"/>
                </a:lnTo>
                <a:lnTo>
                  <a:pt x="2942" y="3807"/>
                </a:lnTo>
                <a:lnTo>
                  <a:pt x="2942" y="3805"/>
                </a:lnTo>
                <a:lnTo>
                  <a:pt x="2944" y="3807"/>
                </a:lnTo>
                <a:lnTo>
                  <a:pt x="2946" y="3809"/>
                </a:lnTo>
                <a:lnTo>
                  <a:pt x="2946" y="3811"/>
                </a:lnTo>
                <a:lnTo>
                  <a:pt x="2948" y="3813"/>
                </a:lnTo>
                <a:lnTo>
                  <a:pt x="2948" y="3814"/>
                </a:lnTo>
                <a:lnTo>
                  <a:pt x="2950" y="3814"/>
                </a:lnTo>
                <a:lnTo>
                  <a:pt x="2952" y="3816"/>
                </a:lnTo>
                <a:lnTo>
                  <a:pt x="2952" y="3818"/>
                </a:lnTo>
                <a:lnTo>
                  <a:pt x="2952" y="3820"/>
                </a:lnTo>
                <a:lnTo>
                  <a:pt x="2950" y="3822"/>
                </a:lnTo>
                <a:lnTo>
                  <a:pt x="2950" y="3824"/>
                </a:lnTo>
                <a:lnTo>
                  <a:pt x="2948" y="3824"/>
                </a:lnTo>
                <a:lnTo>
                  <a:pt x="2948" y="3826"/>
                </a:lnTo>
                <a:lnTo>
                  <a:pt x="2950" y="3828"/>
                </a:lnTo>
                <a:lnTo>
                  <a:pt x="2948" y="3828"/>
                </a:lnTo>
                <a:lnTo>
                  <a:pt x="2950" y="3828"/>
                </a:lnTo>
                <a:lnTo>
                  <a:pt x="2952" y="3830"/>
                </a:lnTo>
                <a:lnTo>
                  <a:pt x="2950" y="3830"/>
                </a:lnTo>
                <a:lnTo>
                  <a:pt x="2948" y="3830"/>
                </a:lnTo>
                <a:lnTo>
                  <a:pt x="2948" y="3832"/>
                </a:lnTo>
                <a:lnTo>
                  <a:pt x="2950" y="3832"/>
                </a:lnTo>
                <a:lnTo>
                  <a:pt x="2950" y="3834"/>
                </a:lnTo>
                <a:lnTo>
                  <a:pt x="2950" y="3836"/>
                </a:lnTo>
                <a:lnTo>
                  <a:pt x="2952" y="3836"/>
                </a:lnTo>
                <a:lnTo>
                  <a:pt x="2952" y="3837"/>
                </a:lnTo>
                <a:lnTo>
                  <a:pt x="2954" y="3839"/>
                </a:lnTo>
                <a:lnTo>
                  <a:pt x="2954" y="3841"/>
                </a:lnTo>
                <a:lnTo>
                  <a:pt x="2956" y="3843"/>
                </a:lnTo>
                <a:lnTo>
                  <a:pt x="2954" y="3843"/>
                </a:lnTo>
                <a:lnTo>
                  <a:pt x="2952" y="3841"/>
                </a:lnTo>
                <a:lnTo>
                  <a:pt x="2952" y="3839"/>
                </a:lnTo>
                <a:lnTo>
                  <a:pt x="2950" y="3841"/>
                </a:lnTo>
                <a:lnTo>
                  <a:pt x="2948" y="3841"/>
                </a:lnTo>
                <a:lnTo>
                  <a:pt x="2948" y="3839"/>
                </a:lnTo>
                <a:lnTo>
                  <a:pt x="2946" y="3841"/>
                </a:lnTo>
                <a:lnTo>
                  <a:pt x="2946" y="3843"/>
                </a:lnTo>
                <a:lnTo>
                  <a:pt x="2948" y="3843"/>
                </a:lnTo>
                <a:lnTo>
                  <a:pt x="2950" y="3843"/>
                </a:lnTo>
                <a:lnTo>
                  <a:pt x="2952" y="3845"/>
                </a:lnTo>
                <a:lnTo>
                  <a:pt x="2952" y="3847"/>
                </a:lnTo>
                <a:lnTo>
                  <a:pt x="2952" y="3849"/>
                </a:lnTo>
                <a:lnTo>
                  <a:pt x="2954" y="3849"/>
                </a:lnTo>
                <a:lnTo>
                  <a:pt x="2954" y="3851"/>
                </a:lnTo>
                <a:lnTo>
                  <a:pt x="2956" y="3851"/>
                </a:lnTo>
                <a:lnTo>
                  <a:pt x="2956" y="3853"/>
                </a:lnTo>
                <a:lnTo>
                  <a:pt x="2958" y="3853"/>
                </a:lnTo>
                <a:lnTo>
                  <a:pt x="2959" y="3855"/>
                </a:lnTo>
                <a:lnTo>
                  <a:pt x="2961" y="3855"/>
                </a:lnTo>
                <a:lnTo>
                  <a:pt x="2963" y="3855"/>
                </a:lnTo>
                <a:lnTo>
                  <a:pt x="2963" y="3857"/>
                </a:lnTo>
                <a:lnTo>
                  <a:pt x="2965" y="3857"/>
                </a:lnTo>
                <a:lnTo>
                  <a:pt x="2967" y="3857"/>
                </a:lnTo>
                <a:lnTo>
                  <a:pt x="2969" y="3857"/>
                </a:lnTo>
                <a:lnTo>
                  <a:pt x="2971" y="3857"/>
                </a:lnTo>
                <a:lnTo>
                  <a:pt x="2973" y="3857"/>
                </a:lnTo>
                <a:lnTo>
                  <a:pt x="2975" y="3859"/>
                </a:lnTo>
                <a:lnTo>
                  <a:pt x="2975" y="3857"/>
                </a:lnTo>
                <a:lnTo>
                  <a:pt x="2977" y="3857"/>
                </a:lnTo>
                <a:lnTo>
                  <a:pt x="2979" y="3857"/>
                </a:lnTo>
                <a:lnTo>
                  <a:pt x="2981" y="3857"/>
                </a:lnTo>
                <a:lnTo>
                  <a:pt x="2981" y="3859"/>
                </a:lnTo>
                <a:lnTo>
                  <a:pt x="2981" y="3860"/>
                </a:lnTo>
                <a:lnTo>
                  <a:pt x="2979" y="3860"/>
                </a:lnTo>
                <a:lnTo>
                  <a:pt x="2979" y="3862"/>
                </a:lnTo>
                <a:lnTo>
                  <a:pt x="2977" y="3862"/>
                </a:lnTo>
                <a:lnTo>
                  <a:pt x="2977" y="3864"/>
                </a:lnTo>
                <a:lnTo>
                  <a:pt x="2979" y="3866"/>
                </a:lnTo>
                <a:lnTo>
                  <a:pt x="2979" y="3868"/>
                </a:lnTo>
                <a:lnTo>
                  <a:pt x="2979" y="3870"/>
                </a:lnTo>
                <a:lnTo>
                  <a:pt x="2977" y="3870"/>
                </a:lnTo>
                <a:lnTo>
                  <a:pt x="2965" y="3878"/>
                </a:lnTo>
                <a:lnTo>
                  <a:pt x="2963" y="3878"/>
                </a:lnTo>
                <a:lnTo>
                  <a:pt x="2961" y="3880"/>
                </a:lnTo>
                <a:lnTo>
                  <a:pt x="2959" y="3880"/>
                </a:lnTo>
                <a:lnTo>
                  <a:pt x="2959" y="3882"/>
                </a:lnTo>
                <a:lnTo>
                  <a:pt x="2952" y="3885"/>
                </a:lnTo>
                <a:lnTo>
                  <a:pt x="2942" y="3891"/>
                </a:lnTo>
                <a:lnTo>
                  <a:pt x="2940" y="3893"/>
                </a:lnTo>
                <a:lnTo>
                  <a:pt x="2942" y="3893"/>
                </a:lnTo>
                <a:lnTo>
                  <a:pt x="2942" y="3891"/>
                </a:lnTo>
                <a:lnTo>
                  <a:pt x="2944" y="3891"/>
                </a:lnTo>
                <a:lnTo>
                  <a:pt x="2950" y="3887"/>
                </a:lnTo>
                <a:lnTo>
                  <a:pt x="2956" y="3885"/>
                </a:lnTo>
                <a:lnTo>
                  <a:pt x="2958" y="3884"/>
                </a:lnTo>
                <a:lnTo>
                  <a:pt x="2959" y="3882"/>
                </a:lnTo>
                <a:lnTo>
                  <a:pt x="2961" y="3882"/>
                </a:lnTo>
                <a:lnTo>
                  <a:pt x="2963" y="3880"/>
                </a:lnTo>
                <a:lnTo>
                  <a:pt x="2965" y="3878"/>
                </a:lnTo>
                <a:lnTo>
                  <a:pt x="2967" y="3878"/>
                </a:lnTo>
                <a:lnTo>
                  <a:pt x="2971" y="3876"/>
                </a:lnTo>
                <a:lnTo>
                  <a:pt x="2973" y="3874"/>
                </a:lnTo>
                <a:lnTo>
                  <a:pt x="2975" y="3874"/>
                </a:lnTo>
                <a:lnTo>
                  <a:pt x="2977" y="3872"/>
                </a:lnTo>
                <a:lnTo>
                  <a:pt x="2982" y="3868"/>
                </a:lnTo>
                <a:lnTo>
                  <a:pt x="2984" y="3868"/>
                </a:lnTo>
                <a:lnTo>
                  <a:pt x="2986" y="3868"/>
                </a:lnTo>
                <a:lnTo>
                  <a:pt x="2984" y="3870"/>
                </a:lnTo>
                <a:lnTo>
                  <a:pt x="2982" y="3870"/>
                </a:lnTo>
                <a:lnTo>
                  <a:pt x="2979" y="3874"/>
                </a:lnTo>
                <a:lnTo>
                  <a:pt x="2975" y="3876"/>
                </a:lnTo>
                <a:lnTo>
                  <a:pt x="2973" y="3876"/>
                </a:lnTo>
                <a:lnTo>
                  <a:pt x="2973" y="3878"/>
                </a:lnTo>
                <a:lnTo>
                  <a:pt x="2971" y="3878"/>
                </a:lnTo>
                <a:lnTo>
                  <a:pt x="2969" y="3878"/>
                </a:lnTo>
                <a:lnTo>
                  <a:pt x="2969" y="3880"/>
                </a:lnTo>
                <a:lnTo>
                  <a:pt x="2967" y="3880"/>
                </a:lnTo>
                <a:lnTo>
                  <a:pt x="2965" y="3880"/>
                </a:lnTo>
                <a:lnTo>
                  <a:pt x="2963" y="3882"/>
                </a:lnTo>
                <a:lnTo>
                  <a:pt x="2963" y="3884"/>
                </a:lnTo>
                <a:lnTo>
                  <a:pt x="2963" y="3885"/>
                </a:lnTo>
                <a:lnTo>
                  <a:pt x="2965" y="3884"/>
                </a:lnTo>
                <a:lnTo>
                  <a:pt x="2967" y="3884"/>
                </a:lnTo>
                <a:lnTo>
                  <a:pt x="2967" y="3885"/>
                </a:lnTo>
                <a:lnTo>
                  <a:pt x="2969" y="3885"/>
                </a:lnTo>
                <a:lnTo>
                  <a:pt x="2969" y="3884"/>
                </a:lnTo>
                <a:lnTo>
                  <a:pt x="2971" y="3884"/>
                </a:lnTo>
                <a:lnTo>
                  <a:pt x="2971" y="3885"/>
                </a:lnTo>
                <a:lnTo>
                  <a:pt x="2969" y="3887"/>
                </a:lnTo>
                <a:lnTo>
                  <a:pt x="2967" y="3889"/>
                </a:lnTo>
                <a:lnTo>
                  <a:pt x="2965" y="3891"/>
                </a:lnTo>
                <a:lnTo>
                  <a:pt x="2967" y="3893"/>
                </a:lnTo>
                <a:lnTo>
                  <a:pt x="2965" y="3891"/>
                </a:lnTo>
                <a:lnTo>
                  <a:pt x="2965" y="3893"/>
                </a:lnTo>
                <a:lnTo>
                  <a:pt x="2965" y="3895"/>
                </a:lnTo>
                <a:lnTo>
                  <a:pt x="2965" y="3897"/>
                </a:lnTo>
                <a:lnTo>
                  <a:pt x="2967" y="3897"/>
                </a:lnTo>
                <a:lnTo>
                  <a:pt x="2969" y="3897"/>
                </a:lnTo>
                <a:lnTo>
                  <a:pt x="2969" y="3895"/>
                </a:lnTo>
                <a:lnTo>
                  <a:pt x="2971" y="3895"/>
                </a:lnTo>
                <a:lnTo>
                  <a:pt x="2973" y="3895"/>
                </a:lnTo>
                <a:lnTo>
                  <a:pt x="2975" y="3895"/>
                </a:lnTo>
                <a:lnTo>
                  <a:pt x="2977" y="3895"/>
                </a:lnTo>
                <a:lnTo>
                  <a:pt x="2977" y="3893"/>
                </a:lnTo>
                <a:lnTo>
                  <a:pt x="2977" y="3891"/>
                </a:lnTo>
                <a:lnTo>
                  <a:pt x="2979" y="3887"/>
                </a:lnTo>
                <a:lnTo>
                  <a:pt x="2981" y="3887"/>
                </a:lnTo>
                <a:lnTo>
                  <a:pt x="2982" y="3887"/>
                </a:lnTo>
                <a:lnTo>
                  <a:pt x="2984" y="3887"/>
                </a:lnTo>
                <a:lnTo>
                  <a:pt x="2986" y="3885"/>
                </a:lnTo>
                <a:lnTo>
                  <a:pt x="2988" y="3885"/>
                </a:lnTo>
                <a:lnTo>
                  <a:pt x="2990" y="3885"/>
                </a:lnTo>
                <a:lnTo>
                  <a:pt x="2990" y="3884"/>
                </a:lnTo>
                <a:lnTo>
                  <a:pt x="2992" y="3882"/>
                </a:lnTo>
                <a:lnTo>
                  <a:pt x="2994" y="3882"/>
                </a:lnTo>
                <a:lnTo>
                  <a:pt x="2994" y="3884"/>
                </a:lnTo>
                <a:lnTo>
                  <a:pt x="2994" y="3885"/>
                </a:lnTo>
                <a:lnTo>
                  <a:pt x="2996" y="3885"/>
                </a:lnTo>
                <a:lnTo>
                  <a:pt x="2996" y="3884"/>
                </a:lnTo>
                <a:lnTo>
                  <a:pt x="2994" y="3882"/>
                </a:lnTo>
                <a:lnTo>
                  <a:pt x="2994" y="3880"/>
                </a:lnTo>
                <a:lnTo>
                  <a:pt x="2996" y="3880"/>
                </a:lnTo>
                <a:lnTo>
                  <a:pt x="2994" y="3878"/>
                </a:lnTo>
                <a:lnTo>
                  <a:pt x="2996" y="3876"/>
                </a:lnTo>
                <a:lnTo>
                  <a:pt x="2994" y="3876"/>
                </a:lnTo>
                <a:lnTo>
                  <a:pt x="2994" y="3874"/>
                </a:lnTo>
                <a:lnTo>
                  <a:pt x="2994" y="3872"/>
                </a:lnTo>
                <a:lnTo>
                  <a:pt x="2994" y="3870"/>
                </a:lnTo>
                <a:lnTo>
                  <a:pt x="2994" y="3868"/>
                </a:lnTo>
                <a:lnTo>
                  <a:pt x="2996" y="3868"/>
                </a:lnTo>
                <a:lnTo>
                  <a:pt x="2996" y="3872"/>
                </a:lnTo>
                <a:lnTo>
                  <a:pt x="2996" y="3874"/>
                </a:lnTo>
                <a:lnTo>
                  <a:pt x="2996" y="3876"/>
                </a:lnTo>
                <a:lnTo>
                  <a:pt x="2996" y="3878"/>
                </a:lnTo>
                <a:lnTo>
                  <a:pt x="2996" y="3880"/>
                </a:lnTo>
                <a:lnTo>
                  <a:pt x="2996" y="3882"/>
                </a:lnTo>
                <a:lnTo>
                  <a:pt x="2996" y="3884"/>
                </a:lnTo>
                <a:lnTo>
                  <a:pt x="2998" y="3885"/>
                </a:lnTo>
                <a:lnTo>
                  <a:pt x="2998" y="3887"/>
                </a:lnTo>
                <a:lnTo>
                  <a:pt x="2998" y="3889"/>
                </a:lnTo>
                <a:lnTo>
                  <a:pt x="2998" y="3891"/>
                </a:lnTo>
                <a:lnTo>
                  <a:pt x="2998" y="3893"/>
                </a:lnTo>
                <a:lnTo>
                  <a:pt x="2998" y="3895"/>
                </a:lnTo>
                <a:lnTo>
                  <a:pt x="2998" y="3897"/>
                </a:lnTo>
                <a:lnTo>
                  <a:pt x="2998" y="3899"/>
                </a:lnTo>
                <a:lnTo>
                  <a:pt x="2998" y="3901"/>
                </a:lnTo>
                <a:lnTo>
                  <a:pt x="2996" y="3901"/>
                </a:lnTo>
                <a:lnTo>
                  <a:pt x="2996" y="3903"/>
                </a:lnTo>
                <a:lnTo>
                  <a:pt x="2994" y="3903"/>
                </a:lnTo>
                <a:lnTo>
                  <a:pt x="2994" y="3901"/>
                </a:lnTo>
                <a:lnTo>
                  <a:pt x="2994" y="3899"/>
                </a:lnTo>
                <a:lnTo>
                  <a:pt x="2992" y="3899"/>
                </a:lnTo>
                <a:lnTo>
                  <a:pt x="2990" y="3899"/>
                </a:lnTo>
                <a:lnTo>
                  <a:pt x="2990" y="3897"/>
                </a:lnTo>
                <a:lnTo>
                  <a:pt x="2988" y="3897"/>
                </a:lnTo>
                <a:lnTo>
                  <a:pt x="2988" y="3899"/>
                </a:lnTo>
                <a:lnTo>
                  <a:pt x="2986" y="3899"/>
                </a:lnTo>
                <a:lnTo>
                  <a:pt x="2984" y="3899"/>
                </a:lnTo>
                <a:lnTo>
                  <a:pt x="2984" y="3901"/>
                </a:lnTo>
                <a:lnTo>
                  <a:pt x="2982" y="3901"/>
                </a:lnTo>
                <a:lnTo>
                  <a:pt x="2982" y="3899"/>
                </a:lnTo>
                <a:lnTo>
                  <a:pt x="2981" y="3899"/>
                </a:lnTo>
                <a:lnTo>
                  <a:pt x="2979" y="3899"/>
                </a:lnTo>
                <a:lnTo>
                  <a:pt x="2979" y="3897"/>
                </a:lnTo>
                <a:lnTo>
                  <a:pt x="2977" y="3899"/>
                </a:lnTo>
                <a:lnTo>
                  <a:pt x="2975" y="3899"/>
                </a:lnTo>
                <a:lnTo>
                  <a:pt x="2975" y="3901"/>
                </a:lnTo>
                <a:lnTo>
                  <a:pt x="2975" y="3899"/>
                </a:lnTo>
                <a:lnTo>
                  <a:pt x="2973" y="3899"/>
                </a:lnTo>
                <a:lnTo>
                  <a:pt x="2969" y="3901"/>
                </a:lnTo>
                <a:lnTo>
                  <a:pt x="2967" y="3901"/>
                </a:lnTo>
                <a:lnTo>
                  <a:pt x="2967" y="3903"/>
                </a:lnTo>
                <a:lnTo>
                  <a:pt x="2965" y="3903"/>
                </a:lnTo>
                <a:lnTo>
                  <a:pt x="2963" y="3903"/>
                </a:lnTo>
                <a:lnTo>
                  <a:pt x="2961" y="3903"/>
                </a:lnTo>
                <a:lnTo>
                  <a:pt x="2959" y="3901"/>
                </a:lnTo>
                <a:lnTo>
                  <a:pt x="2958" y="3901"/>
                </a:lnTo>
                <a:lnTo>
                  <a:pt x="2956" y="3901"/>
                </a:lnTo>
                <a:lnTo>
                  <a:pt x="2956" y="3899"/>
                </a:lnTo>
                <a:lnTo>
                  <a:pt x="2954" y="3899"/>
                </a:lnTo>
                <a:lnTo>
                  <a:pt x="2954" y="3901"/>
                </a:lnTo>
                <a:lnTo>
                  <a:pt x="2954" y="3903"/>
                </a:lnTo>
                <a:lnTo>
                  <a:pt x="2956" y="3903"/>
                </a:lnTo>
                <a:lnTo>
                  <a:pt x="2956" y="3905"/>
                </a:lnTo>
                <a:lnTo>
                  <a:pt x="2958" y="3907"/>
                </a:lnTo>
                <a:lnTo>
                  <a:pt x="2958" y="3908"/>
                </a:lnTo>
                <a:lnTo>
                  <a:pt x="2956" y="3908"/>
                </a:lnTo>
                <a:lnTo>
                  <a:pt x="2956" y="3907"/>
                </a:lnTo>
                <a:lnTo>
                  <a:pt x="2952" y="3907"/>
                </a:lnTo>
                <a:lnTo>
                  <a:pt x="2950" y="3907"/>
                </a:lnTo>
                <a:lnTo>
                  <a:pt x="2948" y="3907"/>
                </a:lnTo>
                <a:lnTo>
                  <a:pt x="2948" y="3908"/>
                </a:lnTo>
                <a:lnTo>
                  <a:pt x="2948" y="3910"/>
                </a:lnTo>
                <a:lnTo>
                  <a:pt x="2946" y="3910"/>
                </a:lnTo>
                <a:lnTo>
                  <a:pt x="2946" y="3908"/>
                </a:lnTo>
                <a:lnTo>
                  <a:pt x="2944" y="3908"/>
                </a:lnTo>
                <a:lnTo>
                  <a:pt x="2942" y="3910"/>
                </a:lnTo>
                <a:lnTo>
                  <a:pt x="2942" y="3912"/>
                </a:lnTo>
                <a:lnTo>
                  <a:pt x="2942" y="3914"/>
                </a:lnTo>
                <a:lnTo>
                  <a:pt x="2940" y="3914"/>
                </a:lnTo>
                <a:lnTo>
                  <a:pt x="2940" y="3912"/>
                </a:lnTo>
                <a:lnTo>
                  <a:pt x="2940" y="3910"/>
                </a:lnTo>
                <a:lnTo>
                  <a:pt x="2938" y="3910"/>
                </a:lnTo>
                <a:lnTo>
                  <a:pt x="2938" y="3912"/>
                </a:lnTo>
                <a:lnTo>
                  <a:pt x="2938" y="3910"/>
                </a:lnTo>
                <a:lnTo>
                  <a:pt x="2938" y="3908"/>
                </a:lnTo>
                <a:lnTo>
                  <a:pt x="2936" y="3910"/>
                </a:lnTo>
                <a:lnTo>
                  <a:pt x="2934" y="3910"/>
                </a:lnTo>
                <a:lnTo>
                  <a:pt x="2933" y="3912"/>
                </a:lnTo>
                <a:lnTo>
                  <a:pt x="2933" y="3914"/>
                </a:lnTo>
                <a:lnTo>
                  <a:pt x="2931" y="3914"/>
                </a:lnTo>
                <a:lnTo>
                  <a:pt x="2929" y="3914"/>
                </a:lnTo>
                <a:lnTo>
                  <a:pt x="2927" y="3914"/>
                </a:lnTo>
                <a:lnTo>
                  <a:pt x="2927" y="3916"/>
                </a:lnTo>
                <a:lnTo>
                  <a:pt x="2925" y="3918"/>
                </a:lnTo>
                <a:lnTo>
                  <a:pt x="2927" y="3918"/>
                </a:lnTo>
                <a:lnTo>
                  <a:pt x="2929" y="3918"/>
                </a:lnTo>
                <a:lnTo>
                  <a:pt x="2929" y="3920"/>
                </a:lnTo>
                <a:lnTo>
                  <a:pt x="2929" y="3922"/>
                </a:lnTo>
                <a:lnTo>
                  <a:pt x="2929" y="3924"/>
                </a:lnTo>
                <a:lnTo>
                  <a:pt x="2931" y="3924"/>
                </a:lnTo>
                <a:lnTo>
                  <a:pt x="2933" y="3924"/>
                </a:lnTo>
                <a:lnTo>
                  <a:pt x="2931" y="3924"/>
                </a:lnTo>
                <a:lnTo>
                  <a:pt x="2931" y="3926"/>
                </a:lnTo>
                <a:lnTo>
                  <a:pt x="2929" y="3926"/>
                </a:lnTo>
                <a:lnTo>
                  <a:pt x="2927" y="3926"/>
                </a:lnTo>
                <a:lnTo>
                  <a:pt x="2927" y="3928"/>
                </a:lnTo>
                <a:lnTo>
                  <a:pt x="2929" y="3928"/>
                </a:lnTo>
                <a:lnTo>
                  <a:pt x="2931" y="3928"/>
                </a:lnTo>
                <a:lnTo>
                  <a:pt x="2931" y="3930"/>
                </a:lnTo>
                <a:lnTo>
                  <a:pt x="2931" y="3932"/>
                </a:lnTo>
                <a:lnTo>
                  <a:pt x="2929" y="3932"/>
                </a:lnTo>
                <a:lnTo>
                  <a:pt x="2929" y="3933"/>
                </a:lnTo>
                <a:lnTo>
                  <a:pt x="2929" y="3935"/>
                </a:lnTo>
                <a:lnTo>
                  <a:pt x="2927" y="3935"/>
                </a:lnTo>
                <a:lnTo>
                  <a:pt x="2925" y="3935"/>
                </a:lnTo>
                <a:lnTo>
                  <a:pt x="2927" y="3935"/>
                </a:lnTo>
                <a:lnTo>
                  <a:pt x="2929" y="3935"/>
                </a:lnTo>
                <a:lnTo>
                  <a:pt x="2929" y="3937"/>
                </a:lnTo>
                <a:lnTo>
                  <a:pt x="2927" y="3937"/>
                </a:lnTo>
                <a:lnTo>
                  <a:pt x="2927" y="3939"/>
                </a:lnTo>
                <a:lnTo>
                  <a:pt x="2927" y="3941"/>
                </a:lnTo>
                <a:lnTo>
                  <a:pt x="2925" y="3941"/>
                </a:lnTo>
                <a:lnTo>
                  <a:pt x="2923" y="3941"/>
                </a:lnTo>
                <a:lnTo>
                  <a:pt x="2921" y="3941"/>
                </a:lnTo>
                <a:lnTo>
                  <a:pt x="2919" y="3941"/>
                </a:lnTo>
                <a:lnTo>
                  <a:pt x="2917" y="3941"/>
                </a:lnTo>
                <a:lnTo>
                  <a:pt x="2915" y="3941"/>
                </a:lnTo>
                <a:lnTo>
                  <a:pt x="2917" y="3941"/>
                </a:lnTo>
                <a:lnTo>
                  <a:pt x="2917" y="3939"/>
                </a:lnTo>
                <a:lnTo>
                  <a:pt x="2919" y="3937"/>
                </a:lnTo>
                <a:lnTo>
                  <a:pt x="2917" y="3937"/>
                </a:lnTo>
                <a:lnTo>
                  <a:pt x="2917" y="3939"/>
                </a:lnTo>
                <a:lnTo>
                  <a:pt x="2915" y="3939"/>
                </a:lnTo>
                <a:lnTo>
                  <a:pt x="2915" y="3937"/>
                </a:lnTo>
                <a:lnTo>
                  <a:pt x="2915" y="3935"/>
                </a:lnTo>
                <a:lnTo>
                  <a:pt x="2915" y="3933"/>
                </a:lnTo>
                <a:lnTo>
                  <a:pt x="2913" y="3933"/>
                </a:lnTo>
                <a:lnTo>
                  <a:pt x="2913" y="3935"/>
                </a:lnTo>
                <a:lnTo>
                  <a:pt x="2913" y="3937"/>
                </a:lnTo>
                <a:lnTo>
                  <a:pt x="2913" y="3939"/>
                </a:lnTo>
                <a:lnTo>
                  <a:pt x="2913" y="3941"/>
                </a:lnTo>
                <a:lnTo>
                  <a:pt x="2911" y="3941"/>
                </a:lnTo>
                <a:lnTo>
                  <a:pt x="2910" y="3941"/>
                </a:lnTo>
                <a:lnTo>
                  <a:pt x="2910" y="3939"/>
                </a:lnTo>
                <a:lnTo>
                  <a:pt x="2908" y="3939"/>
                </a:lnTo>
                <a:lnTo>
                  <a:pt x="2906" y="3937"/>
                </a:lnTo>
                <a:lnTo>
                  <a:pt x="2904" y="3937"/>
                </a:lnTo>
                <a:lnTo>
                  <a:pt x="2904" y="3935"/>
                </a:lnTo>
                <a:lnTo>
                  <a:pt x="2902" y="3935"/>
                </a:lnTo>
                <a:lnTo>
                  <a:pt x="2902" y="3933"/>
                </a:lnTo>
                <a:lnTo>
                  <a:pt x="2904" y="3933"/>
                </a:lnTo>
                <a:lnTo>
                  <a:pt x="2904" y="3932"/>
                </a:lnTo>
                <a:lnTo>
                  <a:pt x="2904" y="3930"/>
                </a:lnTo>
                <a:lnTo>
                  <a:pt x="2902" y="3930"/>
                </a:lnTo>
                <a:lnTo>
                  <a:pt x="2902" y="3932"/>
                </a:lnTo>
                <a:lnTo>
                  <a:pt x="2900" y="3932"/>
                </a:lnTo>
                <a:lnTo>
                  <a:pt x="2900" y="3930"/>
                </a:lnTo>
                <a:lnTo>
                  <a:pt x="2900" y="3928"/>
                </a:lnTo>
                <a:lnTo>
                  <a:pt x="2900" y="3926"/>
                </a:lnTo>
                <a:lnTo>
                  <a:pt x="2898" y="3926"/>
                </a:lnTo>
                <a:lnTo>
                  <a:pt x="2898" y="3928"/>
                </a:lnTo>
                <a:lnTo>
                  <a:pt x="2896" y="3928"/>
                </a:lnTo>
                <a:lnTo>
                  <a:pt x="2894" y="3928"/>
                </a:lnTo>
                <a:lnTo>
                  <a:pt x="2894" y="3926"/>
                </a:lnTo>
                <a:lnTo>
                  <a:pt x="2896" y="3926"/>
                </a:lnTo>
                <a:lnTo>
                  <a:pt x="2896" y="3924"/>
                </a:lnTo>
                <a:lnTo>
                  <a:pt x="2894" y="3926"/>
                </a:lnTo>
                <a:lnTo>
                  <a:pt x="2892" y="3928"/>
                </a:lnTo>
                <a:lnTo>
                  <a:pt x="2890" y="3928"/>
                </a:lnTo>
                <a:lnTo>
                  <a:pt x="2890" y="3926"/>
                </a:lnTo>
                <a:lnTo>
                  <a:pt x="2888" y="3926"/>
                </a:lnTo>
                <a:lnTo>
                  <a:pt x="2888" y="3928"/>
                </a:lnTo>
                <a:lnTo>
                  <a:pt x="2886" y="3928"/>
                </a:lnTo>
                <a:lnTo>
                  <a:pt x="2886" y="3926"/>
                </a:lnTo>
                <a:lnTo>
                  <a:pt x="2886" y="3924"/>
                </a:lnTo>
                <a:lnTo>
                  <a:pt x="2888" y="3922"/>
                </a:lnTo>
                <a:lnTo>
                  <a:pt x="2888" y="3920"/>
                </a:lnTo>
                <a:lnTo>
                  <a:pt x="2886" y="3920"/>
                </a:lnTo>
                <a:lnTo>
                  <a:pt x="2886" y="3922"/>
                </a:lnTo>
                <a:lnTo>
                  <a:pt x="2885" y="3922"/>
                </a:lnTo>
                <a:lnTo>
                  <a:pt x="2885" y="3924"/>
                </a:lnTo>
                <a:lnTo>
                  <a:pt x="2883" y="3924"/>
                </a:lnTo>
                <a:lnTo>
                  <a:pt x="2881" y="3924"/>
                </a:lnTo>
                <a:lnTo>
                  <a:pt x="2879" y="3924"/>
                </a:lnTo>
                <a:lnTo>
                  <a:pt x="2879" y="3922"/>
                </a:lnTo>
                <a:lnTo>
                  <a:pt x="2879" y="3920"/>
                </a:lnTo>
                <a:lnTo>
                  <a:pt x="2879" y="3918"/>
                </a:lnTo>
                <a:lnTo>
                  <a:pt x="2877" y="3918"/>
                </a:lnTo>
                <a:lnTo>
                  <a:pt x="2875" y="3916"/>
                </a:lnTo>
                <a:lnTo>
                  <a:pt x="2877" y="3914"/>
                </a:lnTo>
                <a:lnTo>
                  <a:pt x="2877" y="3912"/>
                </a:lnTo>
                <a:lnTo>
                  <a:pt x="2875" y="3912"/>
                </a:lnTo>
                <a:lnTo>
                  <a:pt x="2873" y="3912"/>
                </a:lnTo>
                <a:lnTo>
                  <a:pt x="2873" y="3910"/>
                </a:lnTo>
                <a:lnTo>
                  <a:pt x="2875" y="3910"/>
                </a:lnTo>
                <a:lnTo>
                  <a:pt x="2875" y="3908"/>
                </a:lnTo>
                <a:lnTo>
                  <a:pt x="2875" y="3910"/>
                </a:lnTo>
                <a:lnTo>
                  <a:pt x="2873" y="3910"/>
                </a:lnTo>
                <a:lnTo>
                  <a:pt x="2873" y="3912"/>
                </a:lnTo>
                <a:lnTo>
                  <a:pt x="2873" y="3910"/>
                </a:lnTo>
                <a:lnTo>
                  <a:pt x="2873" y="3908"/>
                </a:lnTo>
                <a:lnTo>
                  <a:pt x="2871" y="3908"/>
                </a:lnTo>
                <a:lnTo>
                  <a:pt x="2871" y="3907"/>
                </a:lnTo>
                <a:lnTo>
                  <a:pt x="2869" y="3907"/>
                </a:lnTo>
                <a:lnTo>
                  <a:pt x="2867" y="3908"/>
                </a:lnTo>
                <a:lnTo>
                  <a:pt x="2867" y="3910"/>
                </a:lnTo>
                <a:lnTo>
                  <a:pt x="2865" y="3910"/>
                </a:lnTo>
                <a:lnTo>
                  <a:pt x="2865" y="3908"/>
                </a:lnTo>
                <a:lnTo>
                  <a:pt x="2863" y="3908"/>
                </a:lnTo>
                <a:lnTo>
                  <a:pt x="2861" y="3908"/>
                </a:lnTo>
                <a:lnTo>
                  <a:pt x="2860" y="3908"/>
                </a:lnTo>
                <a:lnTo>
                  <a:pt x="2860" y="3907"/>
                </a:lnTo>
                <a:lnTo>
                  <a:pt x="2861" y="3907"/>
                </a:lnTo>
                <a:lnTo>
                  <a:pt x="2863" y="3905"/>
                </a:lnTo>
                <a:lnTo>
                  <a:pt x="2865" y="3905"/>
                </a:lnTo>
                <a:lnTo>
                  <a:pt x="2865" y="3903"/>
                </a:lnTo>
                <a:lnTo>
                  <a:pt x="2865" y="3901"/>
                </a:lnTo>
                <a:lnTo>
                  <a:pt x="2863" y="3901"/>
                </a:lnTo>
                <a:lnTo>
                  <a:pt x="2863" y="3903"/>
                </a:lnTo>
                <a:lnTo>
                  <a:pt x="2863" y="3905"/>
                </a:lnTo>
                <a:lnTo>
                  <a:pt x="2861" y="3905"/>
                </a:lnTo>
                <a:lnTo>
                  <a:pt x="2860" y="3901"/>
                </a:lnTo>
                <a:lnTo>
                  <a:pt x="2860" y="3899"/>
                </a:lnTo>
                <a:lnTo>
                  <a:pt x="2861" y="3899"/>
                </a:lnTo>
                <a:lnTo>
                  <a:pt x="2860" y="3899"/>
                </a:lnTo>
                <a:lnTo>
                  <a:pt x="2860" y="3897"/>
                </a:lnTo>
                <a:lnTo>
                  <a:pt x="2860" y="3899"/>
                </a:lnTo>
                <a:lnTo>
                  <a:pt x="2858" y="3899"/>
                </a:lnTo>
                <a:lnTo>
                  <a:pt x="2856" y="3899"/>
                </a:lnTo>
                <a:lnTo>
                  <a:pt x="2856" y="3901"/>
                </a:lnTo>
                <a:lnTo>
                  <a:pt x="2854" y="3901"/>
                </a:lnTo>
                <a:lnTo>
                  <a:pt x="2854" y="3899"/>
                </a:lnTo>
                <a:lnTo>
                  <a:pt x="2852" y="3899"/>
                </a:lnTo>
                <a:lnTo>
                  <a:pt x="2852" y="3897"/>
                </a:lnTo>
                <a:lnTo>
                  <a:pt x="2852" y="3895"/>
                </a:lnTo>
                <a:lnTo>
                  <a:pt x="2852" y="3893"/>
                </a:lnTo>
                <a:lnTo>
                  <a:pt x="2850" y="3893"/>
                </a:lnTo>
                <a:lnTo>
                  <a:pt x="2850" y="3891"/>
                </a:lnTo>
                <a:lnTo>
                  <a:pt x="2848" y="3891"/>
                </a:lnTo>
                <a:lnTo>
                  <a:pt x="2848" y="3889"/>
                </a:lnTo>
                <a:lnTo>
                  <a:pt x="2846" y="3889"/>
                </a:lnTo>
                <a:lnTo>
                  <a:pt x="2844" y="3889"/>
                </a:lnTo>
                <a:lnTo>
                  <a:pt x="2844" y="3887"/>
                </a:lnTo>
                <a:lnTo>
                  <a:pt x="2844" y="3885"/>
                </a:lnTo>
                <a:lnTo>
                  <a:pt x="2846" y="3885"/>
                </a:lnTo>
                <a:lnTo>
                  <a:pt x="2846" y="3887"/>
                </a:lnTo>
                <a:lnTo>
                  <a:pt x="2848" y="3887"/>
                </a:lnTo>
                <a:lnTo>
                  <a:pt x="2850" y="3887"/>
                </a:lnTo>
                <a:lnTo>
                  <a:pt x="2850" y="3885"/>
                </a:lnTo>
                <a:lnTo>
                  <a:pt x="2850" y="3884"/>
                </a:lnTo>
                <a:lnTo>
                  <a:pt x="2848" y="3884"/>
                </a:lnTo>
                <a:lnTo>
                  <a:pt x="2848" y="3885"/>
                </a:lnTo>
                <a:lnTo>
                  <a:pt x="2846" y="3885"/>
                </a:lnTo>
                <a:lnTo>
                  <a:pt x="2846" y="3884"/>
                </a:lnTo>
                <a:lnTo>
                  <a:pt x="2846" y="3882"/>
                </a:lnTo>
                <a:lnTo>
                  <a:pt x="2846" y="3884"/>
                </a:lnTo>
                <a:lnTo>
                  <a:pt x="2844" y="3884"/>
                </a:lnTo>
                <a:lnTo>
                  <a:pt x="2844" y="3885"/>
                </a:lnTo>
                <a:lnTo>
                  <a:pt x="2840" y="3882"/>
                </a:lnTo>
                <a:lnTo>
                  <a:pt x="2838" y="3882"/>
                </a:lnTo>
                <a:lnTo>
                  <a:pt x="2838" y="3880"/>
                </a:lnTo>
                <a:lnTo>
                  <a:pt x="2840" y="3880"/>
                </a:lnTo>
                <a:lnTo>
                  <a:pt x="2840" y="3882"/>
                </a:lnTo>
                <a:lnTo>
                  <a:pt x="2842" y="3882"/>
                </a:lnTo>
                <a:lnTo>
                  <a:pt x="2842" y="3880"/>
                </a:lnTo>
                <a:lnTo>
                  <a:pt x="2844" y="3880"/>
                </a:lnTo>
                <a:lnTo>
                  <a:pt x="2844" y="3878"/>
                </a:lnTo>
                <a:lnTo>
                  <a:pt x="2842" y="3878"/>
                </a:lnTo>
                <a:lnTo>
                  <a:pt x="2842" y="3876"/>
                </a:lnTo>
                <a:lnTo>
                  <a:pt x="2840" y="3876"/>
                </a:lnTo>
                <a:lnTo>
                  <a:pt x="2838" y="3876"/>
                </a:lnTo>
                <a:lnTo>
                  <a:pt x="2838" y="3878"/>
                </a:lnTo>
                <a:lnTo>
                  <a:pt x="2837" y="3878"/>
                </a:lnTo>
                <a:lnTo>
                  <a:pt x="2835" y="3878"/>
                </a:lnTo>
                <a:lnTo>
                  <a:pt x="2833" y="3878"/>
                </a:lnTo>
                <a:lnTo>
                  <a:pt x="2833" y="3876"/>
                </a:lnTo>
                <a:lnTo>
                  <a:pt x="2835" y="3876"/>
                </a:lnTo>
                <a:lnTo>
                  <a:pt x="2835" y="3874"/>
                </a:lnTo>
                <a:lnTo>
                  <a:pt x="2837" y="3874"/>
                </a:lnTo>
                <a:lnTo>
                  <a:pt x="2837" y="3872"/>
                </a:lnTo>
                <a:lnTo>
                  <a:pt x="2835" y="3872"/>
                </a:lnTo>
                <a:lnTo>
                  <a:pt x="2835" y="3874"/>
                </a:lnTo>
                <a:lnTo>
                  <a:pt x="2833" y="3874"/>
                </a:lnTo>
                <a:lnTo>
                  <a:pt x="2833" y="3872"/>
                </a:lnTo>
                <a:lnTo>
                  <a:pt x="2831" y="3874"/>
                </a:lnTo>
                <a:lnTo>
                  <a:pt x="2831" y="3876"/>
                </a:lnTo>
                <a:lnTo>
                  <a:pt x="2829" y="3876"/>
                </a:lnTo>
                <a:lnTo>
                  <a:pt x="2827" y="3876"/>
                </a:lnTo>
                <a:lnTo>
                  <a:pt x="2827" y="3874"/>
                </a:lnTo>
                <a:lnTo>
                  <a:pt x="2825" y="3874"/>
                </a:lnTo>
                <a:lnTo>
                  <a:pt x="2825" y="3876"/>
                </a:lnTo>
                <a:lnTo>
                  <a:pt x="2827" y="3876"/>
                </a:lnTo>
                <a:lnTo>
                  <a:pt x="2827" y="3878"/>
                </a:lnTo>
                <a:lnTo>
                  <a:pt x="2825" y="3878"/>
                </a:lnTo>
                <a:lnTo>
                  <a:pt x="2825" y="3876"/>
                </a:lnTo>
                <a:lnTo>
                  <a:pt x="2823" y="3876"/>
                </a:lnTo>
                <a:lnTo>
                  <a:pt x="2825" y="3876"/>
                </a:lnTo>
                <a:lnTo>
                  <a:pt x="2825" y="3874"/>
                </a:lnTo>
                <a:lnTo>
                  <a:pt x="2823" y="3874"/>
                </a:lnTo>
                <a:lnTo>
                  <a:pt x="2821" y="3874"/>
                </a:lnTo>
                <a:lnTo>
                  <a:pt x="2821" y="3872"/>
                </a:lnTo>
                <a:lnTo>
                  <a:pt x="2821" y="3874"/>
                </a:lnTo>
                <a:lnTo>
                  <a:pt x="2821" y="3876"/>
                </a:lnTo>
                <a:lnTo>
                  <a:pt x="2819" y="3876"/>
                </a:lnTo>
                <a:lnTo>
                  <a:pt x="2817" y="3876"/>
                </a:lnTo>
                <a:lnTo>
                  <a:pt x="2817" y="3874"/>
                </a:lnTo>
                <a:lnTo>
                  <a:pt x="2812" y="3874"/>
                </a:lnTo>
                <a:lnTo>
                  <a:pt x="2810" y="3874"/>
                </a:lnTo>
                <a:lnTo>
                  <a:pt x="2808" y="3874"/>
                </a:lnTo>
                <a:lnTo>
                  <a:pt x="2806" y="3874"/>
                </a:lnTo>
                <a:lnTo>
                  <a:pt x="2806" y="3876"/>
                </a:lnTo>
                <a:lnTo>
                  <a:pt x="2804" y="3876"/>
                </a:lnTo>
                <a:lnTo>
                  <a:pt x="2804" y="3874"/>
                </a:lnTo>
                <a:lnTo>
                  <a:pt x="2804" y="3872"/>
                </a:lnTo>
                <a:lnTo>
                  <a:pt x="2804" y="3870"/>
                </a:lnTo>
                <a:lnTo>
                  <a:pt x="2802" y="3870"/>
                </a:lnTo>
                <a:lnTo>
                  <a:pt x="2802" y="3868"/>
                </a:lnTo>
                <a:lnTo>
                  <a:pt x="2800" y="3868"/>
                </a:lnTo>
                <a:lnTo>
                  <a:pt x="2798" y="3870"/>
                </a:lnTo>
                <a:lnTo>
                  <a:pt x="2800" y="3870"/>
                </a:lnTo>
                <a:lnTo>
                  <a:pt x="2800" y="3872"/>
                </a:lnTo>
                <a:lnTo>
                  <a:pt x="2802" y="3872"/>
                </a:lnTo>
                <a:lnTo>
                  <a:pt x="2800" y="3874"/>
                </a:lnTo>
                <a:lnTo>
                  <a:pt x="2798" y="3874"/>
                </a:lnTo>
                <a:lnTo>
                  <a:pt x="2796" y="3874"/>
                </a:lnTo>
                <a:lnTo>
                  <a:pt x="2794" y="3874"/>
                </a:lnTo>
                <a:lnTo>
                  <a:pt x="2794" y="3872"/>
                </a:lnTo>
                <a:lnTo>
                  <a:pt x="2792" y="3870"/>
                </a:lnTo>
                <a:lnTo>
                  <a:pt x="2792" y="3868"/>
                </a:lnTo>
                <a:lnTo>
                  <a:pt x="2794" y="3868"/>
                </a:lnTo>
                <a:lnTo>
                  <a:pt x="2796" y="3868"/>
                </a:lnTo>
                <a:lnTo>
                  <a:pt x="2794" y="3868"/>
                </a:lnTo>
                <a:lnTo>
                  <a:pt x="2794" y="3866"/>
                </a:lnTo>
                <a:lnTo>
                  <a:pt x="2792" y="3866"/>
                </a:lnTo>
                <a:lnTo>
                  <a:pt x="2792" y="3864"/>
                </a:lnTo>
                <a:lnTo>
                  <a:pt x="2790" y="3864"/>
                </a:lnTo>
                <a:lnTo>
                  <a:pt x="2789" y="3864"/>
                </a:lnTo>
                <a:lnTo>
                  <a:pt x="2789" y="3866"/>
                </a:lnTo>
                <a:lnTo>
                  <a:pt x="2789" y="3868"/>
                </a:lnTo>
                <a:lnTo>
                  <a:pt x="2789" y="3870"/>
                </a:lnTo>
                <a:lnTo>
                  <a:pt x="2787" y="3870"/>
                </a:lnTo>
                <a:lnTo>
                  <a:pt x="2787" y="3868"/>
                </a:lnTo>
                <a:lnTo>
                  <a:pt x="2787" y="3866"/>
                </a:lnTo>
                <a:lnTo>
                  <a:pt x="2787" y="3864"/>
                </a:lnTo>
                <a:lnTo>
                  <a:pt x="2785" y="3864"/>
                </a:lnTo>
                <a:lnTo>
                  <a:pt x="2783" y="3864"/>
                </a:lnTo>
                <a:lnTo>
                  <a:pt x="2783" y="3866"/>
                </a:lnTo>
                <a:lnTo>
                  <a:pt x="2783" y="3868"/>
                </a:lnTo>
                <a:lnTo>
                  <a:pt x="2781" y="3868"/>
                </a:lnTo>
                <a:lnTo>
                  <a:pt x="2781" y="3866"/>
                </a:lnTo>
                <a:lnTo>
                  <a:pt x="2779" y="3866"/>
                </a:lnTo>
                <a:lnTo>
                  <a:pt x="2777" y="3866"/>
                </a:lnTo>
                <a:lnTo>
                  <a:pt x="2775" y="3866"/>
                </a:lnTo>
                <a:lnTo>
                  <a:pt x="2773" y="3866"/>
                </a:lnTo>
                <a:lnTo>
                  <a:pt x="2771" y="3864"/>
                </a:lnTo>
                <a:lnTo>
                  <a:pt x="2771" y="3862"/>
                </a:lnTo>
                <a:lnTo>
                  <a:pt x="2773" y="3862"/>
                </a:lnTo>
                <a:lnTo>
                  <a:pt x="2773" y="3860"/>
                </a:lnTo>
                <a:lnTo>
                  <a:pt x="2771" y="3860"/>
                </a:lnTo>
                <a:lnTo>
                  <a:pt x="2771" y="3862"/>
                </a:lnTo>
                <a:lnTo>
                  <a:pt x="2769" y="3864"/>
                </a:lnTo>
                <a:lnTo>
                  <a:pt x="2769" y="3862"/>
                </a:lnTo>
                <a:lnTo>
                  <a:pt x="2767" y="3862"/>
                </a:lnTo>
                <a:lnTo>
                  <a:pt x="2765" y="3862"/>
                </a:lnTo>
                <a:lnTo>
                  <a:pt x="2764" y="3860"/>
                </a:lnTo>
                <a:lnTo>
                  <a:pt x="2764" y="3862"/>
                </a:lnTo>
                <a:lnTo>
                  <a:pt x="2764" y="3864"/>
                </a:lnTo>
                <a:lnTo>
                  <a:pt x="2762" y="3864"/>
                </a:lnTo>
                <a:lnTo>
                  <a:pt x="2762" y="3862"/>
                </a:lnTo>
                <a:lnTo>
                  <a:pt x="2760" y="3862"/>
                </a:lnTo>
                <a:lnTo>
                  <a:pt x="2760" y="3864"/>
                </a:lnTo>
                <a:lnTo>
                  <a:pt x="2758" y="3864"/>
                </a:lnTo>
                <a:lnTo>
                  <a:pt x="2756" y="3864"/>
                </a:lnTo>
                <a:lnTo>
                  <a:pt x="2754" y="3864"/>
                </a:lnTo>
                <a:lnTo>
                  <a:pt x="2752" y="3864"/>
                </a:lnTo>
                <a:lnTo>
                  <a:pt x="2752" y="3866"/>
                </a:lnTo>
                <a:lnTo>
                  <a:pt x="2752" y="3864"/>
                </a:lnTo>
                <a:lnTo>
                  <a:pt x="2750" y="3864"/>
                </a:lnTo>
                <a:lnTo>
                  <a:pt x="2750" y="3862"/>
                </a:lnTo>
                <a:lnTo>
                  <a:pt x="2748" y="3862"/>
                </a:lnTo>
                <a:lnTo>
                  <a:pt x="2748" y="3864"/>
                </a:lnTo>
                <a:lnTo>
                  <a:pt x="2750" y="3864"/>
                </a:lnTo>
                <a:lnTo>
                  <a:pt x="2750" y="3866"/>
                </a:lnTo>
                <a:lnTo>
                  <a:pt x="2748" y="3866"/>
                </a:lnTo>
                <a:lnTo>
                  <a:pt x="2748" y="3864"/>
                </a:lnTo>
                <a:lnTo>
                  <a:pt x="2746" y="3864"/>
                </a:lnTo>
                <a:lnTo>
                  <a:pt x="2746" y="3862"/>
                </a:lnTo>
                <a:lnTo>
                  <a:pt x="2744" y="3862"/>
                </a:lnTo>
                <a:lnTo>
                  <a:pt x="2742" y="3862"/>
                </a:lnTo>
                <a:lnTo>
                  <a:pt x="2742" y="3864"/>
                </a:lnTo>
                <a:lnTo>
                  <a:pt x="2741" y="3864"/>
                </a:lnTo>
                <a:lnTo>
                  <a:pt x="2741" y="3866"/>
                </a:lnTo>
                <a:lnTo>
                  <a:pt x="2739" y="3866"/>
                </a:lnTo>
                <a:lnTo>
                  <a:pt x="2735" y="3864"/>
                </a:lnTo>
                <a:lnTo>
                  <a:pt x="2735" y="3862"/>
                </a:lnTo>
                <a:lnTo>
                  <a:pt x="2735" y="3860"/>
                </a:lnTo>
                <a:lnTo>
                  <a:pt x="2733" y="3860"/>
                </a:lnTo>
                <a:lnTo>
                  <a:pt x="2733" y="3862"/>
                </a:lnTo>
                <a:lnTo>
                  <a:pt x="2733" y="3864"/>
                </a:lnTo>
                <a:lnTo>
                  <a:pt x="2731" y="3864"/>
                </a:lnTo>
                <a:lnTo>
                  <a:pt x="2731" y="3862"/>
                </a:lnTo>
                <a:lnTo>
                  <a:pt x="2729" y="3862"/>
                </a:lnTo>
                <a:lnTo>
                  <a:pt x="2727" y="3862"/>
                </a:lnTo>
                <a:lnTo>
                  <a:pt x="2725" y="3862"/>
                </a:lnTo>
                <a:lnTo>
                  <a:pt x="2725" y="3864"/>
                </a:lnTo>
                <a:lnTo>
                  <a:pt x="2725" y="3862"/>
                </a:lnTo>
                <a:lnTo>
                  <a:pt x="2725" y="3860"/>
                </a:lnTo>
                <a:lnTo>
                  <a:pt x="2725" y="3862"/>
                </a:lnTo>
                <a:lnTo>
                  <a:pt x="2723" y="3862"/>
                </a:lnTo>
                <a:lnTo>
                  <a:pt x="2723" y="3864"/>
                </a:lnTo>
                <a:lnTo>
                  <a:pt x="2721" y="3864"/>
                </a:lnTo>
                <a:lnTo>
                  <a:pt x="2721" y="3862"/>
                </a:lnTo>
                <a:lnTo>
                  <a:pt x="2719" y="3860"/>
                </a:lnTo>
                <a:lnTo>
                  <a:pt x="2719" y="3862"/>
                </a:lnTo>
                <a:lnTo>
                  <a:pt x="2717" y="3862"/>
                </a:lnTo>
                <a:lnTo>
                  <a:pt x="2717" y="3864"/>
                </a:lnTo>
                <a:lnTo>
                  <a:pt x="2717" y="3866"/>
                </a:lnTo>
                <a:lnTo>
                  <a:pt x="2717" y="3868"/>
                </a:lnTo>
                <a:lnTo>
                  <a:pt x="2717" y="3870"/>
                </a:lnTo>
                <a:lnTo>
                  <a:pt x="2716" y="3870"/>
                </a:lnTo>
                <a:lnTo>
                  <a:pt x="2714" y="3870"/>
                </a:lnTo>
                <a:lnTo>
                  <a:pt x="2712" y="3868"/>
                </a:lnTo>
                <a:lnTo>
                  <a:pt x="2710" y="3868"/>
                </a:lnTo>
                <a:lnTo>
                  <a:pt x="2708" y="3868"/>
                </a:lnTo>
                <a:lnTo>
                  <a:pt x="2708" y="3870"/>
                </a:lnTo>
                <a:lnTo>
                  <a:pt x="2706" y="3870"/>
                </a:lnTo>
                <a:lnTo>
                  <a:pt x="2706" y="3872"/>
                </a:lnTo>
                <a:lnTo>
                  <a:pt x="2704" y="3872"/>
                </a:lnTo>
                <a:lnTo>
                  <a:pt x="2704" y="3870"/>
                </a:lnTo>
                <a:lnTo>
                  <a:pt x="2706" y="3870"/>
                </a:lnTo>
                <a:lnTo>
                  <a:pt x="2706" y="3868"/>
                </a:lnTo>
                <a:lnTo>
                  <a:pt x="2706" y="3866"/>
                </a:lnTo>
                <a:lnTo>
                  <a:pt x="2706" y="3864"/>
                </a:lnTo>
                <a:lnTo>
                  <a:pt x="2704" y="3864"/>
                </a:lnTo>
                <a:lnTo>
                  <a:pt x="2704" y="3862"/>
                </a:lnTo>
                <a:lnTo>
                  <a:pt x="2704" y="3860"/>
                </a:lnTo>
                <a:lnTo>
                  <a:pt x="2702" y="3860"/>
                </a:lnTo>
                <a:lnTo>
                  <a:pt x="2702" y="3862"/>
                </a:lnTo>
                <a:lnTo>
                  <a:pt x="2700" y="3864"/>
                </a:lnTo>
                <a:lnTo>
                  <a:pt x="2698" y="3864"/>
                </a:lnTo>
                <a:lnTo>
                  <a:pt x="2696" y="3862"/>
                </a:lnTo>
                <a:lnTo>
                  <a:pt x="2696" y="3860"/>
                </a:lnTo>
                <a:lnTo>
                  <a:pt x="2694" y="3860"/>
                </a:lnTo>
                <a:lnTo>
                  <a:pt x="2693" y="3862"/>
                </a:lnTo>
                <a:lnTo>
                  <a:pt x="2691" y="3862"/>
                </a:lnTo>
                <a:lnTo>
                  <a:pt x="2689" y="3862"/>
                </a:lnTo>
                <a:lnTo>
                  <a:pt x="2687" y="3862"/>
                </a:lnTo>
                <a:lnTo>
                  <a:pt x="2687" y="3860"/>
                </a:lnTo>
                <a:lnTo>
                  <a:pt x="2689" y="3860"/>
                </a:lnTo>
                <a:lnTo>
                  <a:pt x="2689" y="3859"/>
                </a:lnTo>
                <a:lnTo>
                  <a:pt x="2687" y="3859"/>
                </a:lnTo>
                <a:lnTo>
                  <a:pt x="2685" y="3859"/>
                </a:lnTo>
                <a:lnTo>
                  <a:pt x="2685" y="3860"/>
                </a:lnTo>
                <a:lnTo>
                  <a:pt x="2685" y="3862"/>
                </a:lnTo>
                <a:lnTo>
                  <a:pt x="2685" y="3864"/>
                </a:lnTo>
                <a:lnTo>
                  <a:pt x="2683" y="3866"/>
                </a:lnTo>
                <a:lnTo>
                  <a:pt x="2683" y="3868"/>
                </a:lnTo>
                <a:lnTo>
                  <a:pt x="2681" y="3868"/>
                </a:lnTo>
                <a:lnTo>
                  <a:pt x="2681" y="3866"/>
                </a:lnTo>
                <a:lnTo>
                  <a:pt x="2681" y="3864"/>
                </a:lnTo>
                <a:lnTo>
                  <a:pt x="2679" y="3864"/>
                </a:lnTo>
                <a:lnTo>
                  <a:pt x="2679" y="3866"/>
                </a:lnTo>
                <a:lnTo>
                  <a:pt x="2677" y="3866"/>
                </a:lnTo>
                <a:lnTo>
                  <a:pt x="2677" y="3864"/>
                </a:lnTo>
                <a:lnTo>
                  <a:pt x="2679" y="3864"/>
                </a:lnTo>
                <a:lnTo>
                  <a:pt x="2679" y="3862"/>
                </a:lnTo>
                <a:lnTo>
                  <a:pt x="2677" y="3862"/>
                </a:lnTo>
                <a:lnTo>
                  <a:pt x="2675" y="3862"/>
                </a:lnTo>
                <a:lnTo>
                  <a:pt x="2675" y="3860"/>
                </a:lnTo>
                <a:lnTo>
                  <a:pt x="2673" y="3860"/>
                </a:lnTo>
                <a:lnTo>
                  <a:pt x="2673" y="3859"/>
                </a:lnTo>
                <a:lnTo>
                  <a:pt x="2671" y="3859"/>
                </a:lnTo>
                <a:lnTo>
                  <a:pt x="2671" y="3860"/>
                </a:lnTo>
                <a:lnTo>
                  <a:pt x="2671" y="3862"/>
                </a:lnTo>
                <a:lnTo>
                  <a:pt x="2673" y="3862"/>
                </a:lnTo>
                <a:lnTo>
                  <a:pt x="2673" y="3864"/>
                </a:lnTo>
                <a:lnTo>
                  <a:pt x="2671" y="3864"/>
                </a:lnTo>
                <a:lnTo>
                  <a:pt x="2671" y="3862"/>
                </a:lnTo>
                <a:lnTo>
                  <a:pt x="2669" y="3862"/>
                </a:lnTo>
                <a:lnTo>
                  <a:pt x="2669" y="3864"/>
                </a:lnTo>
                <a:lnTo>
                  <a:pt x="2668" y="3866"/>
                </a:lnTo>
                <a:lnTo>
                  <a:pt x="2666" y="3866"/>
                </a:lnTo>
                <a:lnTo>
                  <a:pt x="2666" y="3864"/>
                </a:lnTo>
                <a:lnTo>
                  <a:pt x="2666" y="3862"/>
                </a:lnTo>
                <a:lnTo>
                  <a:pt x="2664" y="3862"/>
                </a:lnTo>
                <a:lnTo>
                  <a:pt x="2664" y="3860"/>
                </a:lnTo>
                <a:lnTo>
                  <a:pt x="2662" y="3860"/>
                </a:lnTo>
                <a:lnTo>
                  <a:pt x="2660" y="3860"/>
                </a:lnTo>
                <a:lnTo>
                  <a:pt x="2660" y="3859"/>
                </a:lnTo>
                <a:lnTo>
                  <a:pt x="2658" y="3859"/>
                </a:lnTo>
                <a:lnTo>
                  <a:pt x="2656" y="3859"/>
                </a:lnTo>
                <a:lnTo>
                  <a:pt x="2652" y="3859"/>
                </a:lnTo>
                <a:lnTo>
                  <a:pt x="2650" y="3859"/>
                </a:lnTo>
                <a:lnTo>
                  <a:pt x="2650" y="3860"/>
                </a:lnTo>
                <a:lnTo>
                  <a:pt x="2650" y="3859"/>
                </a:lnTo>
                <a:lnTo>
                  <a:pt x="2648" y="3859"/>
                </a:lnTo>
                <a:lnTo>
                  <a:pt x="2648" y="3857"/>
                </a:lnTo>
                <a:lnTo>
                  <a:pt x="2646" y="3857"/>
                </a:lnTo>
                <a:lnTo>
                  <a:pt x="2646" y="3855"/>
                </a:lnTo>
                <a:lnTo>
                  <a:pt x="2645" y="3855"/>
                </a:lnTo>
                <a:lnTo>
                  <a:pt x="2645" y="3853"/>
                </a:lnTo>
                <a:lnTo>
                  <a:pt x="2643" y="3851"/>
                </a:lnTo>
                <a:lnTo>
                  <a:pt x="2641" y="3849"/>
                </a:lnTo>
                <a:lnTo>
                  <a:pt x="2639" y="3849"/>
                </a:lnTo>
                <a:lnTo>
                  <a:pt x="2637" y="3849"/>
                </a:lnTo>
                <a:lnTo>
                  <a:pt x="2637" y="3847"/>
                </a:lnTo>
                <a:lnTo>
                  <a:pt x="2639" y="3847"/>
                </a:lnTo>
                <a:lnTo>
                  <a:pt x="2641" y="3847"/>
                </a:lnTo>
                <a:lnTo>
                  <a:pt x="2643" y="3847"/>
                </a:lnTo>
                <a:lnTo>
                  <a:pt x="2643" y="3845"/>
                </a:lnTo>
                <a:lnTo>
                  <a:pt x="2643" y="3843"/>
                </a:lnTo>
                <a:lnTo>
                  <a:pt x="2645" y="3843"/>
                </a:lnTo>
                <a:lnTo>
                  <a:pt x="2643" y="3843"/>
                </a:lnTo>
                <a:lnTo>
                  <a:pt x="2641" y="3843"/>
                </a:lnTo>
                <a:lnTo>
                  <a:pt x="2639" y="3843"/>
                </a:lnTo>
                <a:lnTo>
                  <a:pt x="2637" y="3843"/>
                </a:lnTo>
                <a:lnTo>
                  <a:pt x="2635" y="3843"/>
                </a:lnTo>
                <a:lnTo>
                  <a:pt x="2633" y="3843"/>
                </a:lnTo>
                <a:lnTo>
                  <a:pt x="2633" y="3845"/>
                </a:lnTo>
                <a:lnTo>
                  <a:pt x="2633" y="3847"/>
                </a:lnTo>
                <a:lnTo>
                  <a:pt x="2635" y="3847"/>
                </a:lnTo>
                <a:lnTo>
                  <a:pt x="2635" y="3849"/>
                </a:lnTo>
                <a:lnTo>
                  <a:pt x="2633" y="3849"/>
                </a:lnTo>
                <a:lnTo>
                  <a:pt x="2631" y="3849"/>
                </a:lnTo>
                <a:lnTo>
                  <a:pt x="2631" y="3847"/>
                </a:lnTo>
                <a:lnTo>
                  <a:pt x="2631" y="3845"/>
                </a:lnTo>
                <a:lnTo>
                  <a:pt x="2629" y="3845"/>
                </a:lnTo>
                <a:lnTo>
                  <a:pt x="2629" y="3843"/>
                </a:lnTo>
                <a:lnTo>
                  <a:pt x="2627" y="3843"/>
                </a:lnTo>
                <a:lnTo>
                  <a:pt x="2627" y="3841"/>
                </a:lnTo>
                <a:lnTo>
                  <a:pt x="2623" y="3837"/>
                </a:lnTo>
                <a:lnTo>
                  <a:pt x="2623" y="3836"/>
                </a:lnTo>
                <a:lnTo>
                  <a:pt x="2625" y="3836"/>
                </a:lnTo>
                <a:lnTo>
                  <a:pt x="2625" y="3834"/>
                </a:lnTo>
                <a:lnTo>
                  <a:pt x="2623" y="3834"/>
                </a:lnTo>
                <a:lnTo>
                  <a:pt x="2621" y="3834"/>
                </a:lnTo>
                <a:lnTo>
                  <a:pt x="2621" y="3832"/>
                </a:lnTo>
                <a:lnTo>
                  <a:pt x="2621" y="3830"/>
                </a:lnTo>
                <a:lnTo>
                  <a:pt x="2623" y="3830"/>
                </a:lnTo>
                <a:lnTo>
                  <a:pt x="2623" y="3828"/>
                </a:lnTo>
                <a:lnTo>
                  <a:pt x="2623" y="3826"/>
                </a:lnTo>
                <a:lnTo>
                  <a:pt x="2621" y="3826"/>
                </a:lnTo>
                <a:lnTo>
                  <a:pt x="2620" y="3826"/>
                </a:lnTo>
                <a:lnTo>
                  <a:pt x="2620" y="3828"/>
                </a:lnTo>
                <a:lnTo>
                  <a:pt x="2618" y="3828"/>
                </a:lnTo>
                <a:lnTo>
                  <a:pt x="2618" y="3830"/>
                </a:lnTo>
                <a:lnTo>
                  <a:pt x="2618" y="3832"/>
                </a:lnTo>
                <a:lnTo>
                  <a:pt x="2616" y="3830"/>
                </a:lnTo>
                <a:lnTo>
                  <a:pt x="2616" y="3828"/>
                </a:lnTo>
                <a:lnTo>
                  <a:pt x="2616" y="3826"/>
                </a:lnTo>
                <a:lnTo>
                  <a:pt x="2616" y="3824"/>
                </a:lnTo>
                <a:lnTo>
                  <a:pt x="2614" y="3824"/>
                </a:lnTo>
                <a:lnTo>
                  <a:pt x="2614" y="3826"/>
                </a:lnTo>
                <a:lnTo>
                  <a:pt x="2612" y="3826"/>
                </a:lnTo>
                <a:lnTo>
                  <a:pt x="2614" y="3826"/>
                </a:lnTo>
                <a:lnTo>
                  <a:pt x="2614" y="3828"/>
                </a:lnTo>
                <a:lnTo>
                  <a:pt x="2614" y="3830"/>
                </a:lnTo>
                <a:lnTo>
                  <a:pt x="2612" y="3830"/>
                </a:lnTo>
                <a:lnTo>
                  <a:pt x="2610" y="3830"/>
                </a:lnTo>
                <a:lnTo>
                  <a:pt x="2608" y="3830"/>
                </a:lnTo>
                <a:lnTo>
                  <a:pt x="2606" y="3830"/>
                </a:lnTo>
                <a:lnTo>
                  <a:pt x="2606" y="3828"/>
                </a:lnTo>
                <a:lnTo>
                  <a:pt x="2604" y="3826"/>
                </a:lnTo>
                <a:lnTo>
                  <a:pt x="2602" y="3824"/>
                </a:lnTo>
                <a:lnTo>
                  <a:pt x="2602" y="3826"/>
                </a:lnTo>
                <a:lnTo>
                  <a:pt x="2602" y="3824"/>
                </a:lnTo>
                <a:lnTo>
                  <a:pt x="2602" y="3822"/>
                </a:lnTo>
                <a:lnTo>
                  <a:pt x="2602" y="3820"/>
                </a:lnTo>
                <a:lnTo>
                  <a:pt x="2600" y="3820"/>
                </a:lnTo>
                <a:lnTo>
                  <a:pt x="2598" y="3820"/>
                </a:lnTo>
                <a:lnTo>
                  <a:pt x="2596" y="3820"/>
                </a:lnTo>
                <a:lnTo>
                  <a:pt x="2596" y="3818"/>
                </a:lnTo>
                <a:lnTo>
                  <a:pt x="2595" y="3818"/>
                </a:lnTo>
                <a:lnTo>
                  <a:pt x="2595" y="3816"/>
                </a:lnTo>
                <a:lnTo>
                  <a:pt x="2593" y="3816"/>
                </a:lnTo>
                <a:lnTo>
                  <a:pt x="2591" y="3816"/>
                </a:lnTo>
                <a:lnTo>
                  <a:pt x="2589" y="3814"/>
                </a:lnTo>
                <a:lnTo>
                  <a:pt x="2589" y="3813"/>
                </a:lnTo>
                <a:lnTo>
                  <a:pt x="2589" y="3811"/>
                </a:lnTo>
                <a:lnTo>
                  <a:pt x="2591" y="3811"/>
                </a:lnTo>
                <a:lnTo>
                  <a:pt x="2591" y="3809"/>
                </a:lnTo>
                <a:lnTo>
                  <a:pt x="2589" y="3809"/>
                </a:lnTo>
                <a:lnTo>
                  <a:pt x="2589" y="3807"/>
                </a:lnTo>
                <a:lnTo>
                  <a:pt x="2587" y="3807"/>
                </a:lnTo>
                <a:lnTo>
                  <a:pt x="2585" y="3807"/>
                </a:lnTo>
                <a:lnTo>
                  <a:pt x="2585" y="3805"/>
                </a:lnTo>
                <a:lnTo>
                  <a:pt x="2583" y="3805"/>
                </a:lnTo>
                <a:lnTo>
                  <a:pt x="2581" y="3807"/>
                </a:lnTo>
                <a:lnTo>
                  <a:pt x="2579" y="3807"/>
                </a:lnTo>
                <a:lnTo>
                  <a:pt x="2577" y="3807"/>
                </a:lnTo>
                <a:lnTo>
                  <a:pt x="2577" y="3809"/>
                </a:lnTo>
                <a:lnTo>
                  <a:pt x="2575" y="3809"/>
                </a:lnTo>
                <a:lnTo>
                  <a:pt x="2577" y="3811"/>
                </a:lnTo>
                <a:lnTo>
                  <a:pt x="2577" y="3813"/>
                </a:lnTo>
                <a:lnTo>
                  <a:pt x="2577" y="3814"/>
                </a:lnTo>
                <a:lnTo>
                  <a:pt x="2575" y="3814"/>
                </a:lnTo>
                <a:lnTo>
                  <a:pt x="2575" y="3813"/>
                </a:lnTo>
                <a:lnTo>
                  <a:pt x="2577" y="3813"/>
                </a:lnTo>
                <a:lnTo>
                  <a:pt x="2577" y="3811"/>
                </a:lnTo>
                <a:lnTo>
                  <a:pt x="2575" y="3811"/>
                </a:lnTo>
                <a:lnTo>
                  <a:pt x="2573" y="3811"/>
                </a:lnTo>
                <a:lnTo>
                  <a:pt x="2572" y="3811"/>
                </a:lnTo>
                <a:lnTo>
                  <a:pt x="2570" y="3811"/>
                </a:lnTo>
                <a:lnTo>
                  <a:pt x="2568" y="3811"/>
                </a:lnTo>
                <a:lnTo>
                  <a:pt x="2570" y="3811"/>
                </a:lnTo>
                <a:lnTo>
                  <a:pt x="2570" y="3809"/>
                </a:lnTo>
                <a:lnTo>
                  <a:pt x="2570" y="3807"/>
                </a:lnTo>
                <a:lnTo>
                  <a:pt x="2568" y="3805"/>
                </a:lnTo>
                <a:lnTo>
                  <a:pt x="2566" y="3805"/>
                </a:lnTo>
                <a:lnTo>
                  <a:pt x="2564" y="3807"/>
                </a:lnTo>
                <a:lnTo>
                  <a:pt x="2562" y="3807"/>
                </a:lnTo>
                <a:lnTo>
                  <a:pt x="2562" y="3805"/>
                </a:lnTo>
                <a:lnTo>
                  <a:pt x="2564" y="3805"/>
                </a:lnTo>
                <a:lnTo>
                  <a:pt x="2564" y="3803"/>
                </a:lnTo>
                <a:lnTo>
                  <a:pt x="2564" y="3801"/>
                </a:lnTo>
                <a:lnTo>
                  <a:pt x="2564" y="3803"/>
                </a:lnTo>
                <a:lnTo>
                  <a:pt x="2562" y="3803"/>
                </a:lnTo>
                <a:lnTo>
                  <a:pt x="2562" y="3805"/>
                </a:lnTo>
                <a:lnTo>
                  <a:pt x="2560" y="3805"/>
                </a:lnTo>
                <a:lnTo>
                  <a:pt x="2558" y="3805"/>
                </a:lnTo>
                <a:lnTo>
                  <a:pt x="2558" y="3803"/>
                </a:lnTo>
                <a:lnTo>
                  <a:pt x="2558" y="3799"/>
                </a:lnTo>
                <a:lnTo>
                  <a:pt x="2556" y="3799"/>
                </a:lnTo>
                <a:lnTo>
                  <a:pt x="2554" y="3797"/>
                </a:lnTo>
                <a:lnTo>
                  <a:pt x="2552" y="3797"/>
                </a:lnTo>
                <a:lnTo>
                  <a:pt x="2552" y="3799"/>
                </a:lnTo>
                <a:lnTo>
                  <a:pt x="2554" y="3799"/>
                </a:lnTo>
                <a:lnTo>
                  <a:pt x="2556" y="3799"/>
                </a:lnTo>
                <a:lnTo>
                  <a:pt x="2556" y="3801"/>
                </a:lnTo>
                <a:lnTo>
                  <a:pt x="2556" y="3803"/>
                </a:lnTo>
                <a:lnTo>
                  <a:pt x="2554" y="3803"/>
                </a:lnTo>
                <a:lnTo>
                  <a:pt x="2552" y="3803"/>
                </a:lnTo>
                <a:lnTo>
                  <a:pt x="2552" y="3805"/>
                </a:lnTo>
                <a:lnTo>
                  <a:pt x="2552" y="3807"/>
                </a:lnTo>
                <a:lnTo>
                  <a:pt x="2550" y="3807"/>
                </a:lnTo>
                <a:lnTo>
                  <a:pt x="2550" y="3805"/>
                </a:lnTo>
                <a:lnTo>
                  <a:pt x="2550" y="3803"/>
                </a:lnTo>
                <a:lnTo>
                  <a:pt x="2550" y="3801"/>
                </a:lnTo>
                <a:lnTo>
                  <a:pt x="2550" y="3799"/>
                </a:lnTo>
                <a:lnTo>
                  <a:pt x="2548" y="3799"/>
                </a:lnTo>
                <a:lnTo>
                  <a:pt x="2548" y="3801"/>
                </a:lnTo>
                <a:lnTo>
                  <a:pt x="2547" y="3801"/>
                </a:lnTo>
                <a:lnTo>
                  <a:pt x="2547" y="3803"/>
                </a:lnTo>
                <a:lnTo>
                  <a:pt x="2545" y="3803"/>
                </a:lnTo>
                <a:lnTo>
                  <a:pt x="2545" y="3799"/>
                </a:lnTo>
                <a:lnTo>
                  <a:pt x="2545" y="3797"/>
                </a:lnTo>
                <a:lnTo>
                  <a:pt x="2547" y="3797"/>
                </a:lnTo>
                <a:lnTo>
                  <a:pt x="2547" y="3795"/>
                </a:lnTo>
                <a:lnTo>
                  <a:pt x="2545" y="3795"/>
                </a:lnTo>
                <a:lnTo>
                  <a:pt x="2545" y="3793"/>
                </a:lnTo>
                <a:lnTo>
                  <a:pt x="2543" y="3793"/>
                </a:lnTo>
                <a:lnTo>
                  <a:pt x="2541" y="3793"/>
                </a:lnTo>
                <a:lnTo>
                  <a:pt x="2539" y="3793"/>
                </a:lnTo>
                <a:lnTo>
                  <a:pt x="2539" y="3795"/>
                </a:lnTo>
                <a:lnTo>
                  <a:pt x="2537" y="3795"/>
                </a:lnTo>
                <a:lnTo>
                  <a:pt x="2535" y="3797"/>
                </a:lnTo>
                <a:lnTo>
                  <a:pt x="2535" y="3799"/>
                </a:lnTo>
                <a:lnTo>
                  <a:pt x="2533" y="3799"/>
                </a:lnTo>
                <a:lnTo>
                  <a:pt x="2533" y="3797"/>
                </a:lnTo>
                <a:lnTo>
                  <a:pt x="2533" y="3795"/>
                </a:lnTo>
                <a:lnTo>
                  <a:pt x="2533" y="3793"/>
                </a:lnTo>
                <a:lnTo>
                  <a:pt x="2531" y="3793"/>
                </a:lnTo>
                <a:lnTo>
                  <a:pt x="2531" y="3795"/>
                </a:lnTo>
                <a:lnTo>
                  <a:pt x="2529" y="3795"/>
                </a:lnTo>
                <a:lnTo>
                  <a:pt x="2529" y="3797"/>
                </a:lnTo>
                <a:lnTo>
                  <a:pt x="2529" y="3799"/>
                </a:lnTo>
                <a:lnTo>
                  <a:pt x="2527" y="3799"/>
                </a:lnTo>
                <a:lnTo>
                  <a:pt x="2525" y="3799"/>
                </a:lnTo>
                <a:lnTo>
                  <a:pt x="2525" y="3801"/>
                </a:lnTo>
                <a:lnTo>
                  <a:pt x="2524" y="3801"/>
                </a:lnTo>
                <a:lnTo>
                  <a:pt x="2522" y="3801"/>
                </a:lnTo>
                <a:lnTo>
                  <a:pt x="2522" y="3803"/>
                </a:lnTo>
                <a:lnTo>
                  <a:pt x="2520" y="3803"/>
                </a:lnTo>
                <a:lnTo>
                  <a:pt x="2518" y="3803"/>
                </a:lnTo>
                <a:lnTo>
                  <a:pt x="2518" y="3801"/>
                </a:lnTo>
                <a:lnTo>
                  <a:pt x="2516" y="3801"/>
                </a:lnTo>
                <a:lnTo>
                  <a:pt x="2516" y="3799"/>
                </a:lnTo>
                <a:lnTo>
                  <a:pt x="2514" y="3799"/>
                </a:lnTo>
                <a:lnTo>
                  <a:pt x="2514" y="3797"/>
                </a:lnTo>
                <a:lnTo>
                  <a:pt x="2514" y="3795"/>
                </a:lnTo>
                <a:lnTo>
                  <a:pt x="2514" y="3793"/>
                </a:lnTo>
                <a:lnTo>
                  <a:pt x="2514" y="3791"/>
                </a:lnTo>
                <a:lnTo>
                  <a:pt x="2512" y="3791"/>
                </a:lnTo>
                <a:lnTo>
                  <a:pt x="2510" y="3791"/>
                </a:lnTo>
                <a:lnTo>
                  <a:pt x="2508" y="3791"/>
                </a:lnTo>
                <a:lnTo>
                  <a:pt x="2504" y="3791"/>
                </a:lnTo>
                <a:lnTo>
                  <a:pt x="2504" y="3789"/>
                </a:lnTo>
                <a:lnTo>
                  <a:pt x="2502" y="3789"/>
                </a:lnTo>
                <a:lnTo>
                  <a:pt x="2500" y="3789"/>
                </a:lnTo>
                <a:lnTo>
                  <a:pt x="2500" y="3788"/>
                </a:lnTo>
                <a:lnTo>
                  <a:pt x="2502" y="3788"/>
                </a:lnTo>
                <a:lnTo>
                  <a:pt x="2504" y="3788"/>
                </a:lnTo>
                <a:lnTo>
                  <a:pt x="2506" y="3788"/>
                </a:lnTo>
                <a:lnTo>
                  <a:pt x="2508" y="3788"/>
                </a:lnTo>
                <a:lnTo>
                  <a:pt x="2508" y="3786"/>
                </a:lnTo>
                <a:lnTo>
                  <a:pt x="2508" y="3784"/>
                </a:lnTo>
                <a:lnTo>
                  <a:pt x="2506" y="3784"/>
                </a:lnTo>
                <a:lnTo>
                  <a:pt x="2504" y="3784"/>
                </a:lnTo>
                <a:lnTo>
                  <a:pt x="2502" y="3784"/>
                </a:lnTo>
                <a:lnTo>
                  <a:pt x="2500" y="3782"/>
                </a:lnTo>
                <a:lnTo>
                  <a:pt x="2500" y="3780"/>
                </a:lnTo>
                <a:lnTo>
                  <a:pt x="2499" y="3780"/>
                </a:lnTo>
                <a:lnTo>
                  <a:pt x="2497" y="3780"/>
                </a:lnTo>
                <a:lnTo>
                  <a:pt x="2495" y="3782"/>
                </a:lnTo>
                <a:lnTo>
                  <a:pt x="2493" y="3782"/>
                </a:lnTo>
                <a:lnTo>
                  <a:pt x="2491" y="3782"/>
                </a:lnTo>
                <a:lnTo>
                  <a:pt x="2491" y="3780"/>
                </a:lnTo>
                <a:lnTo>
                  <a:pt x="2491" y="3778"/>
                </a:lnTo>
                <a:lnTo>
                  <a:pt x="2489" y="3778"/>
                </a:lnTo>
                <a:lnTo>
                  <a:pt x="2491" y="3776"/>
                </a:lnTo>
                <a:lnTo>
                  <a:pt x="2493" y="3776"/>
                </a:lnTo>
                <a:lnTo>
                  <a:pt x="2493" y="3778"/>
                </a:lnTo>
                <a:lnTo>
                  <a:pt x="2495" y="3778"/>
                </a:lnTo>
                <a:lnTo>
                  <a:pt x="2497" y="3778"/>
                </a:lnTo>
                <a:lnTo>
                  <a:pt x="2497" y="3776"/>
                </a:lnTo>
                <a:lnTo>
                  <a:pt x="2497" y="3774"/>
                </a:lnTo>
                <a:lnTo>
                  <a:pt x="2495" y="3774"/>
                </a:lnTo>
                <a:lnTo>
                  <a:pt x="2493" y="3774"/>
                </a:lnTo>
                <a:lnTo>
                  <a:pt x="2493" y="3772"/>
                </a:lnTo>
                <a:lnTo>
                  <a:pt x="2493" y="3770"/>
                </a:lnTo>
                <a:lnTo>
                  <a:pt x="2493" y="3768"/>
                </a:lnTo>
                <a:lnTo>
                  <a:pt x="2491" y="3768"/>
                </a:lnTo>
                <a:lnTo>
                  <a:pt x="2489" y="3768"/>
                </a:lnTo>
                <a:lnTo>
                  <a:pt x="2489" y="3770"/>
                </a:lnTo>
                <a:lnTo>
                  <a:pt x="2487" y="3770"/>
                </a:lnTo>
                <a:lnTo>
                  <a:pt x="2485" y="3770"/>
                </a:lnTo>
                <a:lnTo>
                  <a:pt x="2483" y="3770"/>
                </a:lnTo>
                <a:lnTo>
                  <a:pt x="2481" y="3770"/>
                </a:lnTo>
                <a:lnTo>
                  <a:pt x="2479" y="3768"/>
                </a:lnTo>
                <a:lnTo>
                  <a:pt x="2479" y="3766"/>
                </a:lnTo>
                <a:lnTo>
                  <a:pt x="2479" y="3765"/>
                </a:lnTo>
                <a:lnTo>
                  <a:pt x="2477" y="3765"/>
                </a:lnTo>
                <a:lnTo>
                  <a:pt x="2477" y="3763"/>
                </a:lnTo>
                <a:lnTo>
                  <a:pt x="2477" y="3761"/>
                </a:lnTo>
                <a:lnTo>
                  <a:pt x="2477" y="3759"/>
                </a:lnTo>
                <a:lnTo>
                  <a:pt x="2476" y="3757"/>
                </a:lnTo>
                <a:lnTo>
                  <a:pt x="2476" y="3755"/>
                </a:lnTo>
                <a:lnTo>
                  <a:pt x="2474" y="3755"/>
                </a:lnTo>
                <a:lnTo>
                  <a:pt x="2474" y="3757"/>
                </a:lnTo>
                <a:lnTo>
                  <a:pt x="2472" y="3757"/>
                </a:lnTo>
                <a:lnTo>
                  <a:pt x="2472" y="3755"/>
                </a:lnTo>
                <a:lnTo>
                  <a:pt x="2470" y="3755"/>
                </a:lnTo>
                <a:lnTo>
                  <a:pt x="2468" y="3755"/>
                </a:lnTo>
                <a:lnTo>
                  <a:pt x="2466" y="3757"/>
                </a:lnTo>
                <a:lnTo>
                  <a:pt x="2464" y="3757"/>
                </a:lnTo>
                <a:lnTo>
                  <a:pt x="2464" y="3759"/>
                </a:lnTo>
                <a:lnTo>
                  <a:pt x="2462" y="3759"/>
                </a:lnTo>
                <a:lnTo>
                  <a:pt x="2460" y="3759"/>
                </a:lnTo>
                <a:lnTo>
                  <a:pt x="2460" y="3757"/>
                </a:lnTo>
                <a:lnTo>
                  <a:pt x="2458" y="3757"/>
                </a:lnTo>
                <a:lnTo>
                  <a:pt x="2456" y="3757"/>
                </a:lnTo>
                <a:lnTo>
                  <a:pt x="2451" y="3759"/>
                </a:lnTo>
                <a:lnTo>
                  <a:pt x="2449" y="3759"/>
                </a:lnTo>
                <a:lnTo>
                  <a:pt x="2447" y="3761"/>
                </a:lnTo>
                <a:lnTo>
                  <a:pt x="2445" y="3761"/>
                </a:lnTo>
                <a:lnTo>
                  <a:pt x="2445" y="3759"/>
                </a:lnTo>
                <a:lnTo>
                  <a:pt x="2445" y="3757"/>
                </a:lnTo>
                <a:lnTo>
                  <a:pt x="2445" y="3755"/>
                </a:lnTo>
                <a:lnTo>
                  <a:pt x="2443" y="3755"/>
                </a:lnTo>
                <a:lnTo>
                  <a:pt x="2441" y="3755"/>
                </a:lnTo>
                <a:lnTo>
                  <a:pt x="2441" y="3753"/>
                </a:lnTo>
                <a:lnTo>
                  <a:pt x="2439" y="3753"/>
                </a:lnTo>
                <a:lnTo>
                  <a:pt x="2437" y="3753"/>
                </a:lnTo>
                <a:lnTo>
                  <a:pt x="2437" y="3751"/>
                </a:lnTo>
                <a:lnTo>
                  <a:pt x="2437" y="3749"/>
                </a:lnTo>
                <a:lnTo>
                  <a:pt x="2437" y="3747"/>
                </a:lnTo>
                <a:lnTo>
                  <a:pt x="2437" y="3745"/>
                </a:lnTo>
                <a:lnTo>
                  <a:pt x="2435" y="3745"/>
                </a:lnTo>
                <a:lnTo>
                  <a:pt x="2435" y="3747"/>
                </a:lnTo>
                <a:lnTo>
                  <a:pt x="2433" y="3747"/>
                </a:lnTo>
                <a:lnTo>
                  <a:pt x="2433" y="3749"/>
                </a:lnTo>
                <a:lnTo>
                  <a:pt x="2433" y="3751"/>
                </a:lnTo>
                <a:lnTo>
                  <a:pt x="2433" y="3753"/>
                </a:lnTo>
                <a:lnTo>
                  <a:pt x="2433" y="3755"/>
                </a:lnTo>
                <a:lnTo>
                  <a:pt x="2431" y="3755"/>
                </a:lnTo>
                <a:lnTo>
                  <a:pt x="2429" y="3755"/>
                </a:lnTo>
                <a:lnTo>
                  <a:pt x="2428" y="3753"/>
                </a:lnTo>
                <a:lnTo>
                  <a:pt x="2428" y="3751"/>
                </a:lnTo>
                <a:lnTo>
                  <a:pt x="2428" y="3749"/>
                </a:lnTo>
                <a:lnTo>
                  <a:pt x="2428" y="3747"/>
                </a:lnTo>
                <a:lnTo>
                  <a:pt x="2428" y="3745"/>
                </a:lnTo>
                <a:lnTo>
                  <a:pt x="2426" y="3745"/>
                </a:lnTo>
                <a:lnTo>
                  <a:pt x="2424" y="3745"/>
                </a:lnTo>
                <a:lnTo>
                  <a:pt x="2422" y="3743"/>
                </a:lnTo>
                <a:lnTo>
                  <a:pt x="2420" y="3743"/>
                </a:lnTo>
                <a:lnTo>
                  <a:pt x="2418" y="3745"/>
                </a:lnTo>
                <a:lnTo>
                  <a:pt x="2418" y="3747"/>
                </a:lnTo>
                <a:lnTo>
                  <a:pt x="2416" y="3747"/>
                </a:lnTo>
                <a:lnTo>
                  <a:pt x="2414" y="3747"/>
                </a:lnTo>
                <a:lnTo>
                  <a:pt x="2412" y="3747"/>
                </a:lnTo>
                <a:lnTo>
                  <a:pt x="2410" y="3747"/>
                </a:lnTo>
                <a:lnTo>
                  <a:pt x="2408" y="3747"/>
                </a:lnTo>
                <a:lnTo>
                  <a:pt x="2408" y="3745"/>
                </a:lnTo>
                <a:lnTo>
                  <a:pt x="2408" y="3743"/>
                </a:lnTo>
                <a:lnTo>
                  <a:pt x="2406" y="3743"/>
                </a:lnTo>
                <a:lnTo>
                  <a:pt x="2406" y="3741"/>
                </a:lnTo>
                <a:lnTo>
                  <a:pt x="2404" y="3741"/>
                </a:lnTo>
                <a:lnTo>
                  <a:pt x="2403" y="3740"/>
                </a:lnTo>
                <a:lnTo>
                  <a:pt x="2401" y="3740"/>
                </a:lnTo>
                <a:lnTo>
                  <a:pt x="2399" y="3740"/>
                </a:lnTo>
                <a:lnTo>
                  <a:pt x="2399" y="3741"/>
                </a:lnTo>
                <a:lnTo>
                  <a:pt x="2397" y="3741"/>
                </a:lnTo>
                <a:lnTo>
                  <a:pt x="2397" y="3743"/>
                </a:lnTo>
                <a:lnTo>
                  <a:pt x="2395" y="3743"/>
                </a:lnTo>
                <a:lnTo>
                  <a:pt x="2395" y="3745"/>
                </a:lnTo>
                <a:lnTo>
                  <a:pt x="2393" y="3745"/>
                </a:lnTo>
                <a:lnTo>
                  <a:pt x="2391" y="3745"/>
                </a:lnTo>
                <a:lnTo>
                  <a:pt x="2389" y="3745"/>
                </a:lnTo>
                <a:lnTo>
                  <a:pt x="2387" y="3745"/>
                </a:lnTo>
                <a:lnTo>
                  <a:pt x="2385" y="3745"/>
                </a:lnTo>
                <a:lnTo>
                  <a:pt x="2385" y="3743"/>
                </a:lnTo>
                <a:lnTo>
                  <a:pt x="2385" y="3741"/>
                </a:lnTo>
                <a:lnTo>
                  <a:pt x="2383" y="3741"/>
                </a:lnTo>
                <a:lnTo>
                  <a:pt x="2383" y="3740"/>
                </a:lnTo>
                <a:lnTo>
                  <a:pt x="2381" y="3740"/>
                </a:lnTo>
                <a:lnTo>
                  <a:pt x="2381" y="3738"/>
                </a:lnTo>
                <a:lnTo>
                  <a:pt x="2379" y="3736"/>
                </a:lnTo>
                <a:lnTo>
                  <a:pt x="2378" y="3736"/>
                </a:lnTo>
                <a:lnTo>
                  <a:pt x="2378" y="3734"/>
                </a:lnTo>
                <a:lnTo>
                  <a:pt x="2378" y="3732"/>
                </a:lnTo>
                <a:lnTo>
                  <a:pt x="2379" y="3732"/>
                </a:lnTo>
                <a:lnTo>
                  <a:pt x="2379" y="3730"/>
                </a:lnTo>
                <a:lnTo>
                  <a:pt x="2381" y="3730"/>
                </a:lnTo>
                <a:lnTo>
                  <a:pt x="2381" y="3728"/>
                </a:lnTo>
                <a:lnTo>
                  <a:pt x="2381" y="3726"/>
                </a:lnTo>
                <a:lnTo>
                  <a:pt x="2381" y="3724"/>
                </a:lnTo>
                <a:lnTo>
                  <a:pt x="2381" y="3722"/>
                </a:lnTo>
                <a:lnTo>
                  <a:pt x="2383" y="3722"/>
                </a:lnTo>
                <a:lnTo>
                  <a:pt x="2383" y="3720"/>
                </a:lnTo>
                <a:lnTo>
                  <a:pt x="2383" y="3718"/>
                </a:lnTo>
                <a:lnTo>
                  <a:pt x="2383" y="3717"/>
                </a:lnTo>
                <a:lnTo>
                  <a:pt x="2381" y="3715"/>
                </a:lnTo>
                <a:lnTo>
                  <a:pt x="2381" y="3713"/>
                </a:lnTo>
                <a:lnTo>
                  <a:pt x="2381" y="3711"/>
                </a:lnTo>
                <a:lnTo>
                  <a:pt x="2379" y="3709"/>
                </a:lnTo>
                <a:lnTo>
                  <a:pt x="2379" y="3707"/>
                </a:lnTo>
                <a:lnTo>
                  <a:pt x="2378" y="3707"/>
                </a:lnTo>
                <a:lnTo>
                  <a:pt x="2378" y="3705"/>
                </a:lnTo>
                <a:lnTo>
                  <a:pt x="2376" y="3703"/>
                </a:lnTo>
                <a:lnTo>
                  <a:pt x="2374" y="3701"/>
                </a:lnTo>
                <a:lnTo>
                  <a:pt x="2372" y="3699"/>
                </a:lnTo>
                <a:lnTo>
                  <a:pt x="2370" y="3699"/>
                </a:lnTo>
                <a:lnTo>
                  <a:pt x="2368" y="3699"/>
                </a:lnTo>
                <a:lnTo>
                  <a:pt x="2366" y="3699"/>
                </a:lnTo>
                <a:lnTo>
                  <a:pt x="2366" y="3697"/>
                </a:lnTo>
                <a:lnTo>
                  <a:pt x="2364" y="3697"/>
                </a:lnTo>
                <a:lnTo>
                  <a:pt x="2362" y="3697"/>
                </a:lnTo>
                <a:lnTo>
                  <a:pt x="2360" y="3695"/>
                </a:lnTo>
                <a:lnTo>
                  <a:pt x="2358" y="3695"/>
                </a:lnTo>
                <a:lnTo>
                  <a:pt x="2358" y="3693"/>
                </a:lnTo>
                <a:lnTo>
                  <a:pt x="2358" y="3692"/>
                </a:lnTo>
                <a:lnTo>
                  <a:pt x="2358" y="3690"/>
                </a:lnTo>
                <a:lnTo>
                  <a:pt x="2360" y="3690"/>
                </a:lnTo>
                <a:lnTo>
                  <a:pt x="2360" y="3688"/>
                </a:lnTo>
                <a:lnTo>
                  <a:pt x="2360" y="3684"/>
                </a:lnTo>
                <a:lnTo>
                  <a:pt x="2358" y="3678"/>
                </a:lnTo>
                <a:lnTo>
                  <a:pt x="2358" y="3676"/>
                </a:lnTo>
                <a:lnTo>
                  <a:pt x="2356" y="3667"/>
                </a:lnTo>
                <a:lnTo>
                  <a:pt x="2353" y="3661"/>
                </a:lnTo>
                <a:lnTo>
                  <a:pt x="2351" y="3657"/>
                </a:lnTo>
                <a:lnTo>
                  <a:pt x="2351" y="3653"/>
                </a:lnTo>
                <a:lnTo>
                  <a:pt x="2347" y="3640"/>
                </a:lnTo>
                <a:lnTo>
                  <a:pt x="2347" y="3630"/>
                </a:lnTo>
                <a:lnTo>
                  <a:pt x="2337" y="3622"/>
                </a:lnTo>
                <a:lnTo>
                  <a:pt x="2337" y="3611"/>
                </a:lnTo>
                <a:lnTo>
                  <a:pt x="2337" y="3607"/>
                </a:lnTo>
                <a:lnTo>
                  <a:pt x="2330" y="3597"/>
                </a:lnTo>
                <a:lnTo>
                  <a:pt x="2328" y="3588"/>
                </a:lnTo>
                <a:lnTo>
                  <a:pt x="2326" y="3584"/>
                </a:lnTo>
                <a:lnTo>
                  <a:pt x="2324" y="3582"/>
                </a:lnTo>
                <a:lnTo>
                  <a:pt x="2320" y="3580"/>
                </a:lnTo>
                <a:lnTo>
                  <a:pt x="2314" y="3580"/>
                </a:lnTo>
                <a:lnTo>
                  <a:pt x="2312" y="3580"/>
                </a:lnTo>
                <a:lnTo>
                  <a:pt x="2310" y="3576"/>
                </a:lnTo>
                <a:lnTo>
                  <a:pt x="2308" y="3574"/>
                </a:lnTo>
                <a:lnTo>
                  <a:pt x="2310" y="3573"/>
                </a:lnTo>
                <a:lnTo>
                  <a:pt x="2310" y="3571"/>
                </a:lnTo>
                <a:lnTo>
                  <a:pt x="2310" y="3569"/>
                </a:lnTo>
                <a:lnTo>
                  <a:pt x="2310" y="3567"/>
                </a:lnTo>
                <a:lnTo>
                  <a:pt x="2312" y="3565"/>
                </a:lnTo>
                <a:lnTo>
                  <a:pt x="2310" y="3563"/>
                </a:lnTo>
                <a:lnTo>
                  <a:pt x="2310" y="3561"/>
                </a:lnTo>
                <a:lnTo>
                  <a:pt x="2308" y="3561"/>
                </a:lnTo>
                <a:lnTo>
                  <a:pt x="2307" y="3559"/>
                </a:lnTo>
                <a:lnTo>
                  <a:pt x="2303" y="3559"/>
                </a:lnTo>
                <a:lnTo>
                  <a:pt x="2303" y="3557"/>
                </a:lnTo>
                <a:lnTo>
                  <a:pt x="2299" y="3557"/>
                </a:lnTo>
                <a:lnTo>
                  <a:pt x="2297" y="3557"/>
                </a:lnTo>
                <a:lnTo>
                  <a:pt x="2295" y="3557"/>
                </a:lnTo>
                <a:lnTo>
                  <a:pt x="2293" y="3555"/>
                </a:lnTo>
                <a:lnTo>
                  <a:pt x="2291" y="3553"/>
                </a:lnTo>
                <a:lnTo>
                  <a:pt x="2291" y="3551"/>
                </a:lnTo>
                <a:lnTo>
                  <a:pt x="2289" y="3549"/>
                </a:lnTo>
                <a:lnTo>
                  <a:pt x="2289" y="3548"/>
                </a:lnTo>
                <a:lnTo>
                  <a:pt x="2289" y="3546"/>
                </a:lnTo>
                <a:lnTo>
                  <a:pt x="2289" y="3544"/>
                </a:lnTo>
                <a:lnTo>
                  <a:pt x="2291" y="3544"/>
                </a:lnTo>
                <a:lnTo>
                  <a:pt x="2293" y="3542"/>
                </a:lnTo>
                <a:lnTo>
                  <a:pt x="2295" y="3540"/>
                </a:lnTo>
                <a:lnTo>
                  <a:pt x="2293" y="3540"/>
                </a:lnTo>
                <a:lnTo>
                  <a:pt x="2291" y="3540"/>
                </a:lnTo>
                <a:lnTo>
                  <a:pt x="2291" y="3538"/>
                </a:lnTo>
                <a:lnTo>
                  <a:pt x="2289" y="3536"/>
                </a:lnTo>
                <a:lnTo>
                  <a:pt x="2287" y="3534"/>
                </a:lnTo>
                <a:lnTo>
                  <a:pt x="2285" y="3534"/>
                </a:lnTo>
                <a:lnTo>
                  <a:pt x="2285" y="3532"/>
                </a:lnTo>
                <a:lnTo>
                  <a:pt x="2283" y="3530"/>
                </a:lnTo>
                <a:lnTo>
                  <a:pt x="2283" y="3526"/>
                </a:lnTo>
                <a:lnTo>
                  <a:pt x="2282" y="3526"/>
                </a:lnTo>
                <a:lnTo>
                  <a:pt x="2280" y="3526"/>
                </a:lnTo>
                <a:lnTo>
                  <a:pt x="2280" y="3528"/>
                </a:lnTo>
                <a:lnTo>
                  <a:pt x="2278" y="3528"/>
                </a:lnTo>
                <a:lnTo>
                  <a:pt x="2276" y="3528"/>
                </a:lnTo>
                <a:lnTo>
                  <a:pt x="2274" y="3526"/>
                </a:lnTo>
                <a:lnTo>
                  <a:pt x="2272" y="3526"/>
                </a:lnTo>
                <a:lnTo>
                  <a:pt x="2272" y="3525"/>
                </a:lnTo>
                <a:lnTo>
                  <a:pt x="2272" y="3523"/>
                </a:lnTo>
                <a:lnTo>
                  <a:pt x="2272" y="3521"/>
                </a:lnTo>
                <a:lnTo>
                  <a:pt x="2272" y="3519"/>
                </a:lnTo>
                <a:lnTo>
                  <a:pt x="2272" y="3517"/>
                </a:lnTo>
                <a:lnTo>
                  <a:pt x="2272" y="3515"/>
                </a:lnTo>
                <a:lnTo>
                  <a:pt x="2270" y="3513"/>
                </a:lnTo>
                <a:lnTo>
                  <a:pt x="2270" y="3511"/>
                </a:lnTo>
                <a:lnTo>
                  <a:pt x="2270" y="3509"/>
                </a:lnTo>
                <a:lnTo>
                  <a:pt x="2272" y="3507"/>
                </a:lnTo>
                <a:lnTo>
                  <a:pt x="2274" y="3505"/>
                </a:lnTo>
                <a:lnTo>
                  <a:pt x="2276" y="3505"/>
                </a:lnTo>
                <a:lnTo>
                  <a:pt x="2276" y="3503"/>
                </a:lnTo>
                <a:lnTo>
                  <a:pt x="2278" y="3501"/>
                </a:lnTo>
                <a:lnTo>
                  <a:pt x="2278" y="3500"/>
                </a:lnTo>
                <a:lnTo>
                  <a:pt x="2278" y="3498"/>
                </a:lnTo>
                <a:lnTo>
                  <a:pt x="2276" y="3498"/>
                </a:lnTo>
                <a:lnTo>
                  <a:pt x="2274" y="3496"/>
                </a:lnTo>
                <a:lnTo>
                  <a:pt x="2274" y="3494"/>
                </a:lnTo>
                <a:lnTo>
                  <a:pt x="2274" y="3492"/>
                </a:lnTo>
                <a:lnTo>
                  <a:pt x="2276" y="3492"/>
                </a:lnTo>
                <a:lnTo>
                  <a:pt x="2276" y="3490"/>
                </a:lnTo>
                <a:lnTo>
                  <a:pt x="2276" y="3488"/>
                </a:lnTo>
                <a:lnTo>
                  <a:pt x="2278" y="3488"/>
                </a:lnTo>
                <a:lnTo>
                  <a:pt x="2278" y="3484"/>
                </a:lnTo>
                <a:lnTo>
                  <a:pt x="2276" y="3484"/>
                </a:lnTo>
                <a:lnTo>
                  <a:pt x="2276" y="3482"/>
                </a:lnTo>
                <a:lnTo>
                  <a:pt x="2274" y="3480"/>
                </a:lnTo>
                <a:lnTo>
                  <a:pt x="2274" y="3478"/>
                </a:lnTo>
                <a:lnTo>
                  <a:pt x="2276" y="3477"/>
                </a:lnTo>
                <a:lnTo>
                  <a:pt x="2278" y="3477"/>
                </a:lnTo>
                <a:lnTo>
                  <a:pt x="2278" y="3475"/>
                </a:lnTo>
                <a:lnTo>
                  <a:pt x="2278" y="3473"/>
                </a:lnTo>
                <a:lnTo>
                  <a:pt x="2278" y="3471"/>
                </a:lnTo>
                <a:lnTo>
                  <a:pt x="2278" y="3469"/>
                </a:lnTo>
                <a:lnTo>
                  <a:pt x="2278" y="3467"/>
                </a:lnTo>
                <a:lnTo>
                  <a:pt x="2278" y="3463"/>
                </a:lnTo>
                <a:lnTo>
                  <a:pt x="2276" y="3461"/>
                </a:lnTo>
                <a:lnTo>
                  <a:pt x="2276" y="3459"/>
                </a:lnTo>
                <a:lnTo>
                  <a:pt x="2276" y="3457"/>
                </a:lnTo>
                <a:lnTo>
                  <a:pt x="2274" y="3455"/>
                </a:lnTo>
                <a:lnTo>
                  <a:pt x="2274" y="3453"/>
                </a:lnTo>
                <a:lnTo>
                  <a:pt x="2272" y="3453"/>
                </a:lnTo>
                <a:lnTo>
                  <a:pt x="2272" y="3452"/>
                </a:lnTo>
                <a:lnTo>
                  <a:pt x="2274" y="3452"/>
                </a:lnTo>
                <a:lnTo>
                  <a:pt x="2274" y="3450"/>
                </a:lnTo>
                <a:lnTo>
                  <a:pt x="2274" y="3448"/>
                </a:lnTo>
                <a:lnTo>
                  <a:pt x="2274" y="3446"/>
                </a:lnTo>
                <a:lnTo>
                  <a:pt x="2274" y="3444"/>
                </a:lnTo>
                <a:lnTo>
                  <a:pt x="2272" y="3442"/>
                </a:lnTo>
                <a:lnTo>
                  <a:pt x="2272" y="3440"/>
                </a:lnTo>
                <a:lnTo>
                  <a:pt x="2270" y="3438"/>
                </a:lnTo>
                <a:lnTo>
                  <a:pt x="2268" y="3436"/>
                </a:lnTo>
                <a:lnTo>
                  <a:pt x="2266" y="3436"/>
                </a:lnTo>
                <a:lnTo>
                  <a:pt x="2266" y="3438"/>
                </a:lnTo>
                <a:lnTo>
                  <a:pt x="2264" y="3438"/>
                </a:lnTo>
                <a:lnTo>
                  <a:pt x="2260" y="3440"/>
                </a:lnTo>
                <a:lnTo>
                  <a:pt x="2259" y="3440"/>
                </a:lnTo>
                <a:lnTo>
                  <a:pt x="2259" y="3438"/>
                </a:lnTo>
                <a:lnTo>
                  <a:pt x="2257" y="3438"/>
                </a:lnTo>
                <a:lnTo>
                  <a:pt x="2257" y="3436"/>
                </a:lnTo>
                <a:lnTo>
                  <a:pt x="2257" y="3434"/>
                </a:lnTo>
                <a:lnTo>
                  <a:pt x="2259" y="3432"/>
                </a:lnTo>
                <a:lnTo>
                  <a:pt x="2259" y="3430"/>
                </a:lnTo>
                <a:lnTo>
                  <a:pt x="2259" y="3429"/>
                </a:lnTo>
                <a:lnTo>
                  <a:pt x="2259" y="3427"/>
                </a:lnTo>
                <a:lnTo>
                  <a:pt x="2257" y="3425"/>
                </a:lnTo>
                <a:lnTo>
                  <a:pt x="2255" y="3425"/>
                </a:lnTo>
                <a:lnTo>
                  <a:pt x="2255" y="3423"/>
                </a:lnTo>
                <a:lnTo>
                  <a:pt x="2253" y="3423"/>
                </a:lnTo>
                <a:lnTo>
                  <a:pt x="2253" y="3425"/>
                </a:lnTo>
                <a:lnTo>
                  <a:pt x="2251" y="3425"/>
                </a:lnTo>
                <a:lnTo>
                  <a:pt x="2249" y="3425"/>
                </a:lnTo>
                <a:lnTo>
                  <a:pt x="2247" y="3425"/>
                </a:lnTo>
                <a:lnTo>
                  <a:pt x="2245" y="3423"/>
                </a:lnTo>
                <a:lnTo>
                  <a:pt x="2243" y="3421"/>
                </a:lnTo>
                <a:lnTo>
                  <a:pt x="2243" y="3419"/>
                </a:lnTo>
                <a:lnTo>
                  <a:pt x="2245" y="3417"/>
                </a:lnTo>
                <a:lnTo>
                  <a:pt x="2247" y="3417"/>
                </a:lnTo>
                <a:lnTo>
                  <a:pt x="2249" y="3417"/>
                </a:lnTo>
                <a:lnTo>
                  <a:pt x="2251" y="3415"/>
                </a:lnTo>
                <a:lnTo>
                  <a:pt x="2253" y="3413"/>
                </a:lnTo>
                <a:lnTo>
                  <a:pt x="2255" y="3411"/>
                </a:lnTo>
                <a:lnTo>
                  <a:pt x="2253" y="3411"/>
                </a:lnTo>
                <a:lnTo>
                  <a:pt x="2253" y="3409"/>
                </a:lnTo>
                <a:lnTo>
                  <a:pt x="2253" y="3407"/>
                </a:lnTo>
                <a:lnTo>
                  <a:pt x="2253" y="3405"/>
                </a:lnTo>
                <a:lnTo>
                  <a:pt x="2255" y="3404"/>
                </a:lnTo>
                <a:lnTo>
                  <a:pt x="2255" y="3402"/>
                </a:lnTo>
                <a:lnTo>
                  <a:pt x="2257" y="3400"/>
                </a:lnTo>
                <a:lnTo>
                  <a:pt x="2257" y="3398"/>
                </a:lnTo>
                <a:lnTo>
                  <a:pt x="2259" y="3398"/>
                </a:lnTo>
                <a:lnTo>
                  <a:pt x="2259" y="3396"/>
                </a:lnTo>
                <a:lnTo>
                  <a:pt x="2257" y="3396"/>
                </a:lnTo>
                <a:lnTo>
                  <a:pt x="2257" y="3394"/>
                </a:lnTo>
                <a:lnTo>
                  <a:pt x="2257" y="3392"/>
                </a:lnTo>
                <a:lnTo>
                  <a:pt x="2259" y="3392"/>
                </a:lnTo>
                <a:lnTo>
                  <a:pt x="2259" y="3390"/>
                </a:lnTo>
                <a:lnTo>
                  <a:pt x="2259" y="3386"/>
                </a:lnTo>
                <a:lnTo>
                  <a:pt x="2259" y="3384"/>
                </a:lnTo>
                <a:lnTo>
                  <a:pt x="2259" y="3382"/>
                </a:lnTo>
                <a:lnTo>
                  <a:pt x="2259" y="3381"/>
                </a:lnTo>
                <a:lnTo>
                  <a:pt x="2257" y="3381"/>
                </a:lnTo>
                <a:lnTo>
                  <a:pt x="2257" y="3379"/>
                </a:lnTo>
                <a:lnTo>
                  <a:pt x="2257" y="3377"/>
                </a:lnTo>
                <a:lnTo>
                  <a:pt x="2257" y="3375"/>
                </a:lnTo>
                <a:lnTo>
                  <a:pt x="2257" y="3373"/>
                </a:lnTo>
                <a:lnTo>
                  <a:pt x="2257" y="3371"/>
                </a:lnTo>
                <a:lnTo>
                  <a:pt x="2259" y="3371"/>
                </a:lnTo>
                <a:lnTo>
                  <a:pt x="2259" y="3369"/>
                </a:lnTo>
                <a:lnTo>
                  <a:pt x="2260" y="3367"/>
                </a:lnTo>
                <a:lnTo>
                  <a:pt x="2260" y="3365"/>
                </a:lnTo>
                <a:lnTo>
                  <a:pt x="2260" y="3363"/>
                </a:lnTo>
                <a:lnTo>
                  <a:pt x="2262" y="3363"/>
                </a:lnTo>
                <a:lnTo>
                  <a:pt x="2262" y="3361"/>
                </a:lnTo>
                <a:lnTo>
                  <a:pt x="2262" y="3359"/>
                </a:lnTo>
                <a:lnTo>
                  <a:pt x="2260" y="3359"/>
                </a:lnTo>
                <a:lnTo>
                  <a:pt x="2260" y="3357"/>
                </a:lnTo>
                <a:lnTo>
                  <a:pt x="2259" y="3357"/>
                </a:lnTo>
                <a:lnTo>
                  <a:pt x="2259" y="3356"/>
                </a:lnTo>
                <a:lnTo>
                  <a:pt x="2257" y="3356"/>
                </a:lnTo>
                <a:lnTo>
                  <a:pt x="2255" y="3356"/>
                </a:lnTo>
                <a:lnTo>
                  <a:pt x="2253" y="3356"/>
                </a:lnTo>
                <a:lnTo>
                  <a:pt x="2251" y="3356"/>
                </a:lnTo>
                <a:lnTo>
                  <a:pt x="2249" y="3356"/>
                </a:lnTo>
                <a:lnTo>
                  <a:pt x="2247" y="3356"/>
                </a:lnTo>
                <a:lnTo>
                  <a:pt x="2247" y="3354"/>
                </a:lnTo>
                <a:lnTo>
                  <a:pt x="2247" y="3352"/>
                </a:lnTo>
                <a:lnTo>
                  <a:pt x="2247" y="3350"/>
                </a:lnTo>
                <a:lnTo>
                  <a:pt x="2247" y="3348"/>
                </a:lnTo>
                <a:lnTo>
                  <a:pt x="2247" y="3346"/>
                </a:lnTo>
                <a:lnTo>
                  <a:pt x="2249" y="3342"/>
                </a:lnTo>
                <a:lnTo>
                  <a:pt x="2249" y="3340"/>
                </a:lnTo>
                <a:lnTo>
                  <a:pt x="2249" y="3338"/>
                </a:lnTo>
                <a:lnTo>
                  <a:pt x="2249" y="3336"/>
                </a:lnTo>
                <a:lnTo>
                  <a:pt x="2251" y="3334"/>
                </a:lnTo>
                <a:lnTo>
                  <a:pt x="2251" y="3333"/>
                </a:lnTo>
                <a:lnTo>
                  <a:pt x="2251" y="3331"/>
                </a:lnTo>
                <a:lnTo>
                  <a:pt x="2251" y="3329"/>
                </a:lnTo>
                <a:lnTo>
                  <a:pt x="2249" y="3329"/>
                </a:lnTo>
                <a:lnTo>
                  <a:pt x="2247" y="3327"/>
                </a:lnTo>
                <a:lnTo>
                  <a:pt x="2245" y="3327"/>
                </a:lnTo>
                <a:lnTo>
                  <a:pt x="2245" y="3325"/>
                </a:lnTo>
                <a:lnTo>
                  <a:pt x="2245" y="3323"/>
                </a:lnTo>
                <a:lnTo>
                  <a:pt x="2243" y="3323"/>
                </a:lnTo>
                <a:lnTo>
                  <a:pt x="2243" y="3321"/>
                </a:lnTo>
                <a:lnTo>
                  <a:pt x="2243" y="3319"/>
                </a:lnTo>
                <a:lnTo>
                  <a:pt x="2243" y="3317"/>
                </a:lnTo>
                <a:lnTo>
                  <a:pt x="2241" y="3317"/>
                </a:lnTo>
                <a:lnTo>
                  <a:pt x="2237" y="3313"/>
                </a:lnTo>
                <a:lnTo>
                  <a:pt x="2237" y="3315"/>
                </a:lnTo>
                <a:lnTo>
                  <a:pt x="2235" y="3317"/>
                </a:lnTo>
                <a:lnTo>
                  <a:pt x="2234" y="3317"/>
                </a:lnTo>
                <a:lnTo>
                  <a:pt x="2232" y="3317"/>
                </a:lnTo>
                <a:lnTo>
                  <a:pt x="2230" y="3319"/>
                </a:lnTo>
                <a:lnTo>
                  <a:pt x="2230" y="3317"/>
                </a:lnTo>
                <a:lnTo>
                  <a:pt x="2228" y="3317"/>
                </a:lnTo>
                <a:lnTo>
                  <a:pt x="2230" y="3317"/>
                </a:lnTo>
                <a:lnTo>
                  <a:pt x="2230" y="3315"/>
                </a:lnTo>
                <a:lnTo>
                  <a:pt x="2232" y="3315"/>
                </a:lnTo>
                <a:lnTo>
                  <a:pt x="2232" y="3313"/>
                </a:lnTo>
                <a:lnTo>
                  <a:pt x="2230" y="3311"/>
                </a:lnTo>
                <a:lnTo>
                  <a:pt x="2228" y="3309"/>
                </a:lnTo>
                <a:lnTo>
                  <a:pt x="2226" y="3309"/>
                </a:lnTo>
                <a:lnTo>
                  <a:pt x="2226" y="3308"/>
                </a:lnTo>
                <a:lnTo>
                  <a:pt x="2226" y="3306"/>
                </a:lnTo>
                <a:lnTo>
                  <a:pt x="2224" y="3306"/>
                </a:lnTo>
                <a:lnTo>
                  <a:pt x="2224" y="3304"/>
                </a:lnTo>
                <a:lnTo>
                  <a:pt x="2222" y="3304"/>
                </a:lnTo>
                <a:lnTo>
                  <a:pt x="2220" y="3304"/>
                </a:lnTo>
                <a:lnTo>
                  <a:pt x="2220" y="3306"/>
                </a:lnTo>
                <a:lnTo>
                  <a:pt x="2218" y="3306"/>
                </a:lnTo>
                <a:lnTo>
                  <a:pt x="2218" y="3304"/>
                </a:lnTo>
                <a:lnTo>
                  <a:pt x="2216" y="3304"/>
                </a:lnTo>
                <a:lnTo>
                  <a:pt x="2214" y="3304"/>
                </a:lnTo>
                <a:lnTo>
                  <a:pt x="2214" y="3306"/>
                </a:lnTo>
                <a:lnTo>
                  <a:pt x="2216" y="3306"/>
                </a:lnTo>
                <a:lnTo>
                  <a:pt x="2216" y="3308"/>
                </a:lnTo>
                <a:lnTo>
                  <a:pt x="2214" y="3308"/>
                </a:lnTo>
                <a:lnTo>
                  <a:pt x="2214" y="3309"/>
                </a:lnTo>
                <a:lnTo>
                  <a:pt x="2212" y="3309"/>
                </a:lnTo>
                <a:lnTo>
                  <a:pt x="2211" y="3309"/>
                </a:lnTo>
                <a:lnTo>
                  <a:pt x="2209" y="3309"/>
                </a:lnTo>
                <a:lnTo>
                  <a:pt x="2209" y="3308"/>
                </a:lnTo>
                <a:lnTo>
                  <a:pt x="2207" y="3308"/>
                </a:lnTo>
                <a:lnTo>
                  <a:pt x="2207" y="3309"/>
                </a:lnTo>
                <a:lnTo>
                  <a:pt x="2203" y="3306"/>
                </a:lnTo>
                <a:lnTo>
                  <a:pt x="2203" y="3304"/>
                </a:lnTo>
                <a:lnTo>
                  <a:pt x="2205" y="3304"/>
                </a:lnTo>
                <a:lnTo>
                  <a:pt x="2205" y="3302"/>
                </a:lnTo>
                <a:lnTo>
                  <a:pt x="2203" y="3298"/>
                </a:lnTo>
                <a:lnTo>
                  <a:pt x="2201" y="3298"/>
                </a:lnTo>
                <a:lnTo>
                  <a:pt x="2199" y="3298"/>
                </a:lnTo>
                <a:lnTo>
                  <a:pt x="2197" y="3298"/>
                </a:lnTo>
                <a:lnTo>
                  <a:pt x="2195" y="3298"/>
                </a:lnTo>
                <a:lnTo>
                  <a:pt x="2195" y="3296"/>
                </a:lnTo>
                <a:lnTo>
                  <a:pt x="2195" y="3294"/>
                </a:lnTo>
                <a:lnTo>
                  <a:pt x="2193" y="3296"/>
                </a:lnTo>
                <a:lnTo>
                  <a:pt x="2193" y="3298"/>
                </a:lnTo>
                <a:lnTo>
                  <a:pt x="2193" y="3300"/>
                </a:lnTo>
                <a:lnTo>
                  <a:pt x="2191" y="3300"/>
                </a:lnTo>
                <a:lnTo>
                  <a:pt x="2189" y="3300"/>
                </a:lnTo>
                <a:lnTo>
                  <a:pt x="2189" y="3298"/>
                </a:lnTo>
                <a:lnTo>
                  <a:pt x="2187" y="3298"/>
                </a:lnTo>
                <a:lnTo>
                  <a:pt x="2186" y="3296"/>
                </a:lnTo>
                <a:lnTo>
                  <a:pt x="2186" y="3294"/>
                </a:lnTo>
                <a:lnTo>
                  <a:pt x="2184" y="3294"/>
                </a:lnTo>
                <a:lnTo>
                  <a:pt x="2184" y="3292"/>
                </a:lnTo>
                <a:lnTo>
                  <a:pt x="2182" y="3288"/>
                </a:lnTo>
                <a:lnTo>
                  <a:pt x="2180" y="3286"/>
                </a:lnTo>
                <a:lnTo>
                  <a:pt x="2180" y="3285"/>
                </a:lnTo>
                <a:lnTo>
                  <a:pt x="2178" y="3285"/>
                </a:lnTo>
                <a:lnTo>
                  <a:pt x="2178" y="3283"/>
                </a:lnTo>
                <a:lnTo>
                  <a:pt x="2176" y="3283"/>
                </a:lnTo>
                <a:lnTo>
                  <a:pt x="2176" y="3281"/>
                </a:lnTo>
                <a:lnTo>
                  <a:pt x="2176" y="3279"/>
                </a:lnTo>
                <a:lnTo>
                  <a:pt x="2174" y="3279"/>
                </a:lnTo>
                <a:lnTo>
                  <a:pt x="2174" y="3277"/>
                </a:lnTo>
                <a:lnTo>
                  <a:pt x="2172" y="3275"/>
                </a:lnTo>
                <a:lnTo>
                  <a:pt x="2170" y="3273"/>
                </a:lnTo>
                <a:lnTo>
                  <a:pt x="2170" y="3271"/>
                </a:lnTo>
                <a:lnTo>
                  <a:pt x="2168" y="3271"/>
                </a:lnTo>
                <a:lnTo>
                  <a:pt x="2166" y="3271"/>
                </a:lnTo>
                <a:lnTo>
                  <a:pt x="2166" y="3273"/>
                </a:lnTo>
                <a:lnTo>
                  <a:pt x="2164" y="3273"/>
                </a:lnTo>
                <a:lnTo>
                  <a:pt x="2163" y="3273"/>
                </a:lnTo>
                <a:lnTo>
                  <a:pt x="2163" y="3271"/>
                </a:lnTo>
                <a:lnTo>
                  <a:pt x="2161" y="3271"/>
                </a:lnTo>
                <a:lnTo>
                  <a:pt x="2161" y="3269"/>
                </a:lnTo>
                <a:lnTo>
                  <a:pt x="2161" y="3267"/>
                </a:lnTo>
                <a:lnTo>
                  <a:pt x="2159" y="3267"/>
                </a:lnTo>
                <a:lnTo>
                  <a:pt x="2159" y="3265"/>
                </a:lnTo>
                <a:lnTo>
                  <a:pt x="2159" y="3263"/>
                </a:lnTo>
                <a:lnTo>
                  <a:pt x="2159" y="3262"/>
                </a:lnTo>
                <a:lnTo>
                  <a:pt x="2159" y="3260"/>
                </a:lnTo>
                <a:lnTo>
                  <a:pt x="2157" y="3260"/>
                </a:lnTo>
                <a:lnTo>
                  <a:pt x="2157" y="3258"/>
                </a:lnTo>
                <a:lnTo>
                  <a:pt x="2155" y="3256"/>
                </a:lnTo>
                <a:lnTo>
                  <a:pt x="2153" y="3258"/>
                </a:lnTo>
                <a:lnTo>
                  <a:pt x="2153" y="3260"/>
                </a:lnTo>
                <a:lnTo>
                  <a:pt x="2151" y="3262"/>
                </a:lnTo>
                <a:lnTo>
                  <a:pt x="2149" y="3262"/>
                </a:lnTo>
                <a:lnTo>
                  <a:pt x="2147" y="3260"/>
                </a:lnTo>
                <a:lnTo>
                  <a:pt x="2147" y="3258"/>
                </a:lnTo>
                <a:lnTo>
                  <a:pt x="2147" y="3256"/>
                </a:lnTo>
                <a:lnTo>
                  <a:pt x="2145" y="3254"/>
                </a:lnTo>
                <a:lnTo>
                  <a:pt x="2145" y="3252"/>
                </a:lnTo>
                <a:lnTo>
                  <a:pt x="2145" y="3250"/>
                </a:lnTo>
                <a:lnTo>
                  <a:pt x="2143" y="3250"/>
                </a:lnTo>
                <a:lnTo>
                  <a:pt x="2141" y="3250"/>
                </a:lnTo>
                <a:lnTo>
                  <a:pt x="2139" y="3250"/>
                </a:lnTo>
                <a:lnTo>
                  <a:pt x="2138" y="3250"/>
                </a:lnTo>
                <a:lnTo>
                  <a:pt x="2136" y="3248"/>
                </a:lnTo>
                <a:lnTo>
                  <a:pt x="2136" y="3246"/>
                </a:lnTo>
                <a:lnTo>
                  <a:pt x="2138" y="3246"/>
                </a:lnTo>
                <a:lnTo>
                  <a:pt x="2138" y="3244"/>
                </a:lnTo>
                <a:lnTo>
                  <a:pt x="2138" y="3242"/>
                </a:lnTo>
                <a:lnTo>
                  <a:pt x="2136" y="3242"/>
                </a:lnTo>
                <a:lnTo>
                  <a:pt x="2136" y="3240"/>
                </a:lnTo>
                <a:lnTo>
                  <a:pt x="2136" y="3238"/>
                </a:lnTo>
                <a:lnTo>
                  <a:pt x="2136" y="3237"/>
                </a:lnTo>
                <a:lnTo>
                  <a:pt x="2136" y="3235"/>
                </a:lnTo>
                <a:lnTo>
                  <a:pt x="2136" y="3233"/>
                </a:lnTo>
                <a:lnTo>
                  <a:pt x="2136" y="3231"/>
                </a:lnTo>
                <a:lnTo>
                  <a:pt x="2134" y="3231"/>
                </a:lnTo>
                <a:lnTo>
                  <a:pt x="2134" y="3229"/>
                </a:lnTo>
                <a:lnTo>
                  <a:pt x="2132" y="3229"/>
                </a:lnTo>
                <a:lnTo>
                  <a:pt x="2130" y="3227"/>
                </a:lnTo>
                <a:lnTo>
                  <a:pt x="2128" y="3225"/>
                </a:lnTo>
                <a:lnTo>
                  <a:pt x="2128" y="3223"/>
                </a:lnTo>
                <a:lnTo>
                  <a:pt x="2128" y="3221"/>
                </a:lnTo>
                <a:lnTo>
                  <a:pt x="2128" y="3219"/>
                </a:lnTo>
                <a:lnTo>
                  <a:pt x="2128" y="3217"/>
                </a:lnTo>
                <a:lnTo>
                  <a:pt x="2130" y="3217"/>
                </a:lnTo>
                <a:lnTo>
                  <a:pt x="2130" y="3215"/>
                </a:lnTo>
                <a:lnTo>
                  <a:pt x="2132" y="3214"/>
                </a:lnTo>
                <a:lnTo>
                  <a:pt x="2132" y="3212"/>
                </a:lnTo>
                <a:lnTo>
                  <a:pt x="2130" y="3212"/>
                </a:lnTo>
                <a:lnTo>
                  <a:pt x="2130" y="3210"/>
                </a:lnTo>
                <a:lnTo>
                  <a:pt x="2130" y="3208"/>
                </a:lnTo>
                <a:lnTo>
                  <a:pt x="2128" y="3208"/>
                </a:lnTo>
                <a:lnTo>
                  <a:pt x="2126" y="3208"/>
                </a:lnTo>
                <a:lnTo>
                  <a:pt x="2126" y="3206"/>
                </a:lnTo>
                <a:lnTo>
                  <a:pt x="2124" y="3206"/>
                </a:lnTo>
                <a:lnTo>
                  <a:pt x="2122" y="3206"/>
                </a:lnTo>
                <a:lnTo>
                  <a:pt x="2122" y="3204"/>
                </a:lnTo>
                <a:lnTo>
                  <a:pt x="2120" y="3202"/>
                </a:lnTo>
                <a:lnTo>
                  <a:pt x="2122" y="3202"/>
                </a:lnTo>
                <a:lnTo>
                  <a:pt x="2122" y="3200"/>
                </a:lnTo>
                <a:lnTo>
                  <a:pt x="2120" y="3200"/>
                </a:lnTo>
                <a:lnTo>
                  <a:pt x="2120" y="3198"/>
                </a:lnTo>
                <a:lnTo>
                  <a:pt x="2118" y="3198"/>
                </a:lnTo>
                <a:lnTo>
                  <a:pt x="2116" y="3198"/>
                </a:lnTo>
                <a:lnTo>
                  <a:pt x="2116" y="3196"/>
                </a:lnTo>
                <a:lnTo>
                  <a:pt x="2116" y="3194"/>
                </a:lnTo>
                <a:lnTo>
                  <a:pt x="2116" y="3192"/>
                </a:lnTo>
                <a:lnTo>
                  <a:pt x="2118" y="3190"/>
                </a:lnTo>
                <a:lnTo>
                  <a:pt x="2118" y="3189"/>
                </a:lnTo>
                <a:lnTo>
                  <a:pt x="2118" y="3187"/>
                </a:lnTo>
                <a:lnTo>
                  <a:pt x="2118" y="3185"/>
                </a:lnTo>
                <a:lnTo>
                  <a:pt x="2118" y="3183"/>
                </a:lnTo>
                <a:lnTo>
                  <a:pt x="2116" y="3183"/>
                </a:lnTo>
                <a:lnTo>
                  <a:pt x="2113" y="3183"/>
                </a:lnTo>
                <a:lnTo>
                  <a:pt x="2111" y="3183"/>
                </a:lnTo>
                <a:lnTo>
                  <a:pt x="2109" y="3183"/>
                </a:lnTo>
                <a:lnTo>
                  <a:pt x="2107" y="3181"/>
                </a:lnTo>
                <a:lnTo>
                  <a:pt x="2105" y="3181"/>
                </a:lnTo>
                <a:lnTo>
                  <a:pt x="2103" y="3181"/>
                </a:lnTo>
                <a:lnTo>
                  <a:pt x="2101" y="3179"/>
                </a:lnTo>
                <a:lnTo>
                  <a:pt x="2099" y="3177"/>
                </a:lnTo>
                <a:lnTo>
                  <a:pt x="2099" y="3175"/>
                </a:lnTo>
                <a:lnTo>
                  <a:pt x="2097" y="3175"/>
                </a:lnTo>
                <a:lnTo>
                  <a:pt x="2097" y="3173"/>
                </a:lnTo>
                <a:lnTo>
                  <a:pt x="2097" y="3171"/>
                </a:lnTo>
                <a:lnTo>
                  <a:pt x="2095" y="3171"/>
                </a:lnTo>
                <a:lnTo>
                  <a:pt x="2095" y="3169"/>
                </a:lnTo>
                <a:lnTo>
                  <a:pt x="2095" y="3167"/>
                </a:lnTo>
                <a:lnTo>
                  <a:pt x="2093" y="3167"/>
                </a:lnTo>
                <a:lnTo>
                  <a:pt x="2093" y="3166"/>
                </a:lnTo>
                <a:lnTo>
                  <a:pt x="2093" y="3164"/>
                </a:lnTo>
                <a:lnTo>
                  <a:pt x="2093" y="3162"/>
                </a:lnTo>
                <a:lnTo>
                  <a:pt x="2093" y="3160"/>
                </a:lnTo>
                <a:lnTo>
                  <a:pt x="2093" y="3158"/>
                </a:lnTo>
                <a:lnTo>
                  <a:pt x="2091" y="3158"/>
                </a:lnTo>
                <a:lnTo>
                  <a:pt x="2091" y="3156"/>
                </a:lnTo>
                <a:lnTo>
                  <a:pt x="2091" y="3154"/>
                </a:lnTo>
                <a:lnTo>
                  <a:pt x="2091" y="3152"/>
                </a:lnTo>
                <a:lnTo>
                  <a:pt x="2090" y="3152"/>
                </a:lnTo>
                <a:lnTo>
                  <a:pt x="2090" y="3150"/>
                </a:lnTo>
                <a:lnTo>
                  <a:pt x="2088" y="3150"/>
                </a:lnTo>
                <a:lnTo>
                  <a:pt x="2086" y="3150"/>
                </a:lnTo>
                <a:lnTo>
                  <a:pt x="2086" y="3148"/>
                </a:lnTo>
                <a:lnTo>
                  <a:pt x="2084" y="3148"/>
                </a:lnTo>
                <a:lnTo>
                  <a:pt x="2082" y="3148"/>
                </a:lnTo>
                <a:lnTo>
                  <a:pt x="2082" y="3146"/>
                </a:lnTo>
                <a:lnTo>
                  <a:pt x="2080" y="3146"/>
                </a:lnTo>
                <a:lnTo>
                  <a:pt x="2080" y="3144"/>
                </a:lnTo>
                <a:lnTo>
                  <a:pt x="2080" y="3142"/>
                </a:lnTo>
                <a:lnTo>
                  <a:pt x="2080" y="3141"/>
                </a:lnTo>
                <a:lnTo>
                  <a:pt x="2080" y="3139"/>
                </a:lnTo>
                <a:lnTo>
                  <a:pt x="2078" y="3139"/>
                </a:lnTo>
                <a:lnTo>
                  <a:pt x="2078" y="3137"/>
                </a:lnTo>
                <a:lnTo>
                  <a:pt x="2076" y="3137"/>
                </a:lnTo>
                <a:lnTo>
                  <a:pt x="2076" y="3135"/>
                </a:lnTo>
                <a:lnTo>
                  <a:pt x="2074" y="3133"/>
                </a:lnTo>
                <a:lnTo>
                  <a:pt x="2074" y="3131"/>
                </a:lnTo>
                <a:lnTo>
                  <a:pt x="2072" y="3131"/>
                </a:lnTo>
                <a:lnTo>
                  <a:pt x="2072" y="3129"/>
                </a:lnTo>
                <a:lnTo>
                  <a:pt x="2072" y="3127"/>
                </a:lnTo>
                <a:lnTo>
                  <a:pt x="2070" y="3125"/>
                </a:lnTo>
                <a:lnTo>
                  <a:pt x="2070" y="3123"/>
                </a:lnTo>
                <a:lnTo>
                  <a:pt x="2068" y="3123"/>
                </a:lnTo>
                <a:lnTo>
                  <a:pt x="2063" y="3121"/>
                </a:lnTo>
                <a:lnTo>
                  <a:pt x="2061" y="3121"/>
                </a:lnTo>
                <a:lnTo>
                  <a:pt x="2059" y="3121"/>
                </a:lnTo>
                <a:lnTo>
                  <a:pt x="2059" y="3119"/>
                </a:lnTo>
                <a:lnTo>
                  <a:pt x="2057" y="3119"/>
                </a:lnTo>
                <a:lnTo>
                  <a:pt x="2057" y="3118"/>
                </a:lnTo>
                <a:lnTo>
                  <a:pt x="2055" y="3118"/>
                </a:lnTo>
                <a:lnTo>
                  <a:pt x="2053" y="3116"/>
                </a:lnTo>
                <a:lnTo>
                  <a:pt x="2051" y="3116"/>
                </a:lnTo>
                <a:lnTo>
                  <a:pt x="2049" y="3116"/>
                </a:lnTo>
                <a:lnTo>
                  <a:pt x="2049" y="3118"/>
                </a:lnTo>
                <a:lnTo>
                  <a:pt x="2047" y="3116"/>
                </a:lnTo>
                <a:lnTo>
                  <a:pt x="2045" y="3116"/>
                </a:lnTo>
                <a:lnTo>
                  <a:pt x="2043" y="3116"/>
                </a:lnTo>
                <a:lnTo>
                  <a:pt x="2043" y="3114"/>
                </a:lnTo>
                <a:lnTo>
                  <a:pt x="2043" y="3112"/>
                </a:lnTo>
                <a:lnTo>
                  <a:pt x="2042" y="3112"/>
                </a:lnTo>
                <a:lnTo>
                  <a:pt x="2040" y="3110"/>
                </a:lnTo>
                <a:lnTo>
                  <a:pt x="2038" y="3110"/>
                </a:lnTo>
                <a:lnTo>
                  <a:pt x="2036" y="3108"/>
                </a:lnTo>
                <a:lnTo>
                  <a:pt x="2034" y="3108"/>
                </a:lnTo>
                <a:lnTo>
                  <a:pt x="2032" y="3108"/>
                </a:lnTo>
                <a:lnTo>
                  <a:pt x="2030" y="3108"/>
                </a:lnTo>
                <a:lnTo>
                  <a:pt x="2030" y="3106"/>
                </a:lnTo>
                <a:lnTo>
                  <a:pt x="2030" y="3104"/>
                </a:lnTo>
                <a:lnTo>
                  <a:pt x="2030" y="3102"/>
                </a:lnTo>
                <a:lnTo>
                  <a:pt x="2030" y="3100"/>
                </a:lnTo>
                <a:lnTo>
                  <a:pt x="2030" y="3098"/>
                </a:lnTo>
                <a:lnTo>
                  <a:pt x="2030" y="3096"/>
                </a:lnTo>
                <a:lnTo>
                  <a:pt x="2028" y="3096"/>
                </a:lnTo>
                <a:lnTo>
                  <a:pt x="2028" y="3094"/>
                </a:lnTo>
                <a:lnTo>
                  <a:pt x="2028" y="3093"/>
                </a:lnTo>
                <a:lnTo>
                  <a:pt x="2026" y="3093"/>
                </a:lnTo>
                <a:lnTo>
                  <a:pt x="2024" y="3093"/>
                </a:lnTo>
                <a:lnTo>
                  <a:pt x="2022" y="3093"/>
                </a:lnTo>
                <a:lnTo>
                  <a:pt x="2020" y="3093"/>
                </a:lnTo>
                <a:lnTo>
                  <a:pt x="2018" y="3093"/>
                </a:lnTo>
                <a:lnTo>
                  <a:pt x="2017" y="3091"/>
                </a:lnTo>
                <a:lnTo>
                  <a:pt x="2015" y="3091"/>
                </a:lnTo>
                <a:lnTo>
                  <a:pt x="2015" y="3089"/>
                </a:lnTo>
                <a:lnTo>
                  <a:pt x="2013" y="3087"/>
                </a:lnTo>
                <a:lnTo>
                  <a:pt x="2011" y="3085"/>
                </a:lnTo>
                <a:lnTo>
                  <a:pt x="2011" y="3083"/>
                </a:lnTo>
                <a:lnTo>
                  <a:pt x="2009" y="3083"/>
                </a:lnTo>
                <a:lnTo>
                  <a:pt x="2009" y="3081"/>
                </a:lnTo>
                <a:lnTo>
                  <a:pt x="2009" y="3079"/>
                </a:lnTo>
                <a:lnTo>
                  <a:pt x="2007" y="3079"/>
                </a:lnTo>
                <a:lnTo>
                  <a:pt x="2005" y="3079"/>
                </a:lnTo>
                <a:lnTo>
                  <a:pt x="2005" y="3077"/>
                </a:lnTo>
                <a:lnTo>
                  <a:pt x="2005" y="3075"/>
                </a:lnTo>
                <a:lnTo>
                  <a:pt x="2005" y="3073"/>
                </a:lnTo>
                <a:lnTo>
                  <a:pt x="2005" y="3071"/>
                </a:lnTo>
                <a:lnTo>
                  <a:pt x="2007" y="3070"/>
                </a:lnTo>
                <a:lnTo>
                  <a:pt x="2007" y="3068"/>
                </a:lnTo>
                <a:lnTo>
                  <a:pt x="2007" y="3066"/>
                </a:lnTo>
                <a:lnTo>
                  <a:pt x="2007" y="3064"/>
                </a:lnTo>
                <a:lnTo>
                  <a:pt x="2005" y="3062"/>
                </a:lnTo>
                <a:lnTo>
                  <a:pt x="2005" y="3060"/>
                </a:lnTo>
                <a:lnTo>
                  <a:pt x="2003" y="3060"/>
                </a:lnTo>
                <a:lnTo>
                  <a:pt x="2003" y="3058"/>
                </a:lnTo>
                <a:lnTo>
                  <a:pt x="2001" y="3058"/>
                </a:lnTo>
                <a:lnTo>
                  <a:pt x="2001" y="3056"/>
                </a:lnTo>
                <a:lnTo>
                  <a:pt x="1999" y="3056"/>
                </a:lnTo>
                <a:lnTo>
                  <a:pt x="1997" y="3052"/>
                </a:lnTo>
                <a:lnTo>
                  <a:pt x="1997" y="3050"/>
                </a:lnTo>
                <a:lnTo>
                  <a:pt x="1997" y="3048"/>
                </a:lnTo>
                <a:lnTo>
                  <a:pt x="1995" y="3046"/>
                </a:lnTo>
                <a:lnTo>
                  <a:pt x="1995" y="3045"/>
                </a:lnTo>
                <a:lnTo>
                  <a:pt x="1994" y="3043"/>
                </a:lnTo>
                <a:lnTo>
                  <a:pt x="1992" y="3043"/>
                </a:lnTo>
                <a:lnTo>
                  <a:pt x="1992" y="3041"/>
                </a:lnTo>
                <a:lnTo>
                  <a:pt x="1990" y="3041"/>
                </a:lnTo>
                <a:lnTo>
                  <a:pt x="1990" y="3039"/>
                </a:lnTo>
                <a:lnTo>
                  <a:pt x="1990" y="3037"/>
                </a:lnTo>
                <a:lnTo>
                  <a:pt x="1988" y="3037"/>
                </a:lnTo>
                <a:lnTo>
                  <a:pt x="1988" y="3035"/>
                </a:lnTo>
                <a:lnTo>
                  <a:pt x="1988" y="3033"/>
                </a:lnTo>
                <a:lnTo>
                  <a:pt x="1988" y="3031"/>
                </a:lnTo>
                <a:lnTo>
                  <a:pt x="1988" y="3029"/>
                </a:lnTo>
                <a:lnTo>
                  <a:pt x="1990" y="3029"/>
                </a:lnTo>
                <a:lnTo>
                  <a:pt x="1990" y="3025"/>
                </a:lnTo>
                <a:lnTo>
                  <a:pt x="1992" y="3023"/>
                </a:lnTo>
                <a:lnTo>
                  <a:pt x="1992" y="3022"/>
                </a:lnTo>
                <a:lnTo>
                  <a:pt x="1992" y="3020"/>
                </a:lnTo>
                <a:lnTo>
                  <a:pt x="1992" y="3018"/>
                </a:lnTo>
                <a:lnTo>
                  <a:pt x="1990" y="3018"/>
                </a:lnTo>
                <a:lnTo>
                  <a:pt x="1990" y="3016"/>
                </a:lnTo>
                <a:lnTo>
                  <a:pt x="1988" y="3012"/>
                </a:lnTo>
                <a:lnTo>
                  <a:pt x="1986" y="3012"/>
                </a:lnTo>
                <a:lnTo>
                  <a:pt x="1984" y="3010"/>
                </a:lnTo>
                <a:lnTo>
                  <a:pt x="1984" y="3008"/>
                </a:lnTo>
                <a:lnTo>
                  <a:pt x="1982" y="3008"/>
                </a:lnTo>
                <a:lnTo>
                  <a:pt x="1982" y="3006"/>
                </a:lnTo>
                <a:lnTo>
                  <a:pt x="1980" y="3006"/>
                </a:lnTo>
                <a:lnTo>
                  <a:pt x="1980" y="3004"/>
                </a:lnTo>
                <a:lnTo>
                  <a:pt x="1982" y="3004"/>
                </a:lnTo>
                <a:lnTo>
                  <a:pt x="1984" y="3004"/>
                </a:lnTo>
                <a:lnTo>
                  <a:pt x="1986" y="3004"/>
                </a:lnTo>
                <a:lnTo>
                  <a:pt x="1988" y="3002"/>
                </a:lnTo>
                <a:lnTo>
                  <a:pt x="1990" y="3002"/>
                </a:lnTo>
                <a:lnTo>
                  <a:pt x="1990" y="3000"/>
                </a:lnTo>
                <a:lnTo>
                  <a:pt x="1992" y="3000"/>
                </a:lnTo>
                <a:lnTo>
                  <a:pt x="1992" y="2998"/>
                </a:lnTo>
                <a:lnTo>
                  <a:pt x="1992" y="2997"/>
                </a:lnTo>
                <a:lnTo>
                  <a:pt x="1990" y="2997"/>
                </a:lnTo>
                <a:lnTo>
                  <a:pt x="1988" y="2997"/>
                </a:lnTo>
                <a:lnTo>
                  <a:pt x="1986" y="2997"/>
                </a:lnTo>
                <a:lnTo>
                  <a:pt x="1984" y="2995"/>
                </a:lnTo>
                <a:lnTo>
                  <a:pt x="1982" y="2995"/>
                </a:lnTo>
                <a:lnTo>
                  <a:pt x="1980" y="2993"/>
                </a:lnTo>
                <a:lnTo>
                  <a:pt x="1978" y="2993"/>
                </a:lnTo>
                <a:lnTo>
                  <a:pt x="1976" y="2993"/>
                </a:lnTo>
                <a:lnTo>
                  <a:pt x="1974" y="2993"/>
                </a:lnTo>
                <a:lnTo>
                  <a:pt x="1974" y="2991"/>
                </a:lnTo>
                <a:lnTo>
                  <a:pt x="1974" y="2989"/>
                </a:lnTo>
                <a:lnTo>
                  <a:pt x="1972" y="2987"/>
                </a:lnTo>
                <a:lnTo>
                  <a:pt x="1970" y="2987"/>
                </a:lnTo>
                <a:lnTo>
                  <a:pt x="1970" y="2985"/>
                </a:lnTo>
                <a:lnTo>
                  <a:pt x="1969" y="2983"/>
                </a:lnTo>
                <a:lnTo>
                  <a:pt x="1969" y="2981"/>
                </a:lnTo>
                <a:lnTo>
                  <a:pt x="1969" y="2979"/>
                </a:lnTo>
                <a:lnTo>
                  <a:pt x="1967" y="2979"/>
                </a:lnTo>
                <a:lnTo>
                  <a:pt x="1969" y="2979"/>
                </a:lnTo>
                <a:lnTo>
                  <a:pt x="1969" y="2977"/>
                </a:lnTo>
                <a:lnTo>
                  <a:pt x="1969" y="2975"/>
                </a:lnTo>
                <a:lnTo>
                  <a:pt x="1970" y="2975"/>
                </a:lnTo>
                <a:lnTo>
                  <a:pt x="1970" y="2972"/>
                </a:lnTo>
                <a:lnTo>
                  <a:pt x="1972" y="2972"/>
                </a:lnTo>
                <a:lnTo>
                  <a:pt x="1972" y="2970"/>
                </a:lnTo>
                <a:lnTo>
                  <a:pt x="1972" y="2968"/>
                </a:lnTo>
                <a:lnTo>
                  <a:pt x="1972" y="2966"/>
                </a:lnTo>
                <a:lnTo>
                  <a:pt x="1970" y="2966"/>
                </a:lnTo>
                <a:lnTo>
                  <a:pt x="1969" y="2966"/>
                </a:lnTo>
                <a:lnTo>
                  <a:pt x="1967" y="2966"/>
                </a:lnTo>
                <a:lnTo>
                  <a:pt x="1967" y="2964"/>
                </a:lnTo>
                <a:lnTo>
                  <a:pt x="1965" y="2964"/>
                </a:lnTo>
                <a:lnTo>
                  <a:pt x="1963" y="2964"/>
                </a:lnTo>
                <a:lnTo>
                  <a:pt x="1963" y="2962"/>
                </a:lnTo>
                <a:lnTo>
                  <a:pt x="1961" y="2962"/>
                </a:lnTo>
                <a:lnTo>
                  <a:pt x="1961" y="2960"/>
                </a:lnTo>
                <a:lnTo>
                  <a:pt x="1961" y="2958"/>
                </a:lnTo>
                <a:lnTo>
                  <a:pt x="1959" y="2958"/>
                </a:lnTo>
                <a:lnTo>
                  <a:pt x="1957" y="2958"/>
                </a:lnTo>
                <a:lnTo>
                  <a:pt x="1955" y="2958"/>
                </a:lnTo>
                <a:lnTo>
                  <a:pt x="1955" y="2956"/>
                </a:lnTo>
                <a:lnTo>
                  <a:pt x="1955" y="2954"/>
                </a:lnTo>
                <a:lnTo>
                  <a:pt x="1957" y="2952"/>
                </a:lnTo>
                <a:lnTo>
                  <a:pt x="1957" y="2949"/>
                </a:lnTo>
                <a:lnTo>
                  <a:pt x="1957" y="2947"/>
                </a:lnTo>
                <a:lnTo>
                  <a:pt x="1955" y="2947"/>
                </a:lnTo>
                <a:lnTo>
                  <a:pt x="1953" y="2947"/>
                </a:lnTo>
                <a:lnTo>
                  <a:pt x="1951" y="2947"/>
                </a:lnTo>
                <a:lnTo>
                  <a:pt x="1947" y="2945"/>
                </a:lnTo>
                <a:lnTo>
                  <a:pt x="1947" y="2943"/>
                </a:lnTo>
                <a:lnTo>
                  <a:pt x="1946" y="2943"/>
                </a:lnTo>
                <a:lnTo>
                  <a:pt x="1946" y="2941"/>
                </a:lnTo>
                <a:lnTo>
                  <a:pt x="1944" y="2941"/>
                </a:lnTo>
                <a:lnTo>
                  <a:pt x="1942" y="2941"/>
                </a:lnTo>
                <a:lnTo>
                  <a:pt x="1940" y="2941"/>
                </a:lnTo>
                <a:lnTo>
                  <a:pt x="1940" y="2939"/>
                </a:lnTo>
                <a:lnTo>
                  <a:pt x="1940" y="2937"/>
                </a:lnTo>
                <a:lnTo>
                  <a:pt x="1938" y="2937"/>
                </a:lnTo>
                <a:lnTo>
                  <a:pt x="1938" y="2935"/>
                </a:lnTo>
                <a:lnTo>
                  <a:pt x="1938" y="2931"/>
                </a:lnTo>
                <a:lnTo>
                  <a:pt x="1936" y="2929"/>
                </a:lnTo>
                <a:lnTo>
                  <a:pt x="1936" y="2927"/>
                </a:lnTo>
                <a:lnTo>
                  <a:pt x="1936" y="2926"/>
                </a:lnTo>
                <a:lnTo>
                  <a:pt x="1936" y="2924"/>
                </a:lnTo>
                <a:lnTo>
                  <a:pt x="1936" y="2922"/>
                </a:lnTo>
                <a:lnTo>
                  <a:pt x="1938" y="2922"/>
                </a:lnTo>
                <a:lnTo>
                  <a:pt x="1938" y="2920"/>
                </a:lnTo>
                <a:lnTo>
                  <a:pt x="1938" y="2918"/>
                </a:lnTo>
                <a:lnTo>
                  <a:pt x="1938" y="2916"/>
                </a:lnTo>
                <a:lnTo>
                  <a:pt x="1938" y="2914"/>
                </a:lnTo>
                <a:lnTo>
                  <a:pt x="1938" y="2912"/>
                </a:lnTo>
                <a:lnTo>
                  <a:pt x="1938" y="2910"/>
                </a:lnTo>
                <a:lnTo>
                  <a:pt x="1936" y="2910"/>
                </a:lnTo>
                <a:lnTo>
                  <a:pt x="1934" y="2910"/>
                </a:lnTo>
                <a:lnTo>
                  <a:pt x="1934" y="2908"/>
                </a:lnTo>
                <a:lnTo>
                  <a:pt x="1936" y="2908"/>
                </a:lnTo>
                <a:lnTo>
                  <a:pt x="1936" y="2906"/>
                </a:lnTo>
                <a:lnTo>
                  <a:pt x="1934" y="2906"/>
                </a:lnTo>
                <a:lnTo>
                  <a:pt x="1934" y="2904"/>
                </a:lnTo>
                <a:lnTo>
                  <a:pt x="1932" y="2904"/>
                </a:lnTo>
                <a:lnTo>
                  <a:pt x="1930" y="2904"/>
                </a:lnTo>
                <a:lnTo>
                  <a:pt x="1930" y="2906"/>
                </a:lnTo>
                <a:lnTo>
                  <a:pt x="1930" y="2904"/>
                </a:lnTo>
                <a:lnTo>
                  <a:pt x="1928" y="2904"/>
                </a:lnTo>
                <a:lnTo>
                  <a:pt x="1928" y="2902"/>
                </a:lnTo>
                <a:lnTo>
                  <a:pt x="1930" y="2902"/>
                </a:lnTo>
                <a:lnTo>
                  <a:pt x="1930" y="2901"/>
                </a:lnTo>
                <a:lnTo>
                  <a:pt x="1930" y="2899"/>
                </a:lnTo>
                <a:lnTo>
                  <a:pt x="1928" y="2899"/>
                </a:lnTo>
                <a:lnTo>
                  <a:pt x="1928" y="2897"/>
                </a:lnTo>
                <a:lnTo>
                  <a:pt x="1928" y="2895"/>
                </a:lnTo>
                <a:lnTo>
                  <a:pt x="1928" y="2893"/>
                </a:lnTo>
                <a:lnTo>
                  <a:pt x="1930" y="2893"/>
                </a:lnTo>
                <a:lnTo>
                  <a:pt x="1930" y="2891"/>
                </a:lnTo>
                <a:lnTo>
                  <a:pt x="1928" y="2891"/>
                </a:lnTo>
                <a:lnTo>
                  <a:pt x="1928" y="2889"/>
                </a:lnTo>
                <a:lnTo>
                  <a:pt x="1928" y="2887"/>
                </a:lnTo>
                <a:lnTo>
                  <a:pt x="1926" y="2887"/>
                </a:lnTo>
                <a:lnTo>
                  <a:pt x="1924" y="2885"/>
                </a:lnTo>
                <a:lnTo>
                  <a:pt x="1924" y="2883"/>
                </a:lnTo>
                <a:lnTo>
                  <a:pt x="1924" y="2881"/>
                </a:lnTo>
                <a:lnTo>
                  <a:pt x="1924" y="2879"/>
                </a:lnTo>
                <a:lnTo>
                  <a:pt x="1922" y="2879"/>
                </a:lnTo>
                <a:lnTo>
                  <a:pt x="1921" y="2879"/>
                </a:lnTo>
                <a:lnTo>
                  <a:pt x="1919" y="2879"/>
                </a:lnTo>
                <a:lnTo>
                  <a:pt x="1917" y="2879"/>
                </a:lnTo>
                <a:lnTo>
                  <a:pt x="1915" y="2878"/>
                </a:lnTo>
                <a:lnTo>
                  <a:pt x="1915" y="2876"/>
                </a:lnTo>
                <a:lnTo>
                  <a:pt x="1917" y="2876"/>
                </a:lnTo>
                <a:lnTo>
                  <a:pt x="1917" y="2874"/>
                </a:lnTo>
                <a:lnTo>
                  <a:pt x="1917" y="2872"/>
                </a:lnTo>
                <a:lnTo>
                  <a:pt x="1915" y="2872"/>
                </a:lnTo>
                <a:lnTo>
                  <a:pt x="1915" y="2870"/>
                </a:lnTo>
                <a:lnTo>
                  <a:pt x="1913" y="2868"/>
                </a:lnTo>
                <a:lnTo>
                  <a:pt x="1911" y="2868"/>
                </a:lnTo>
                <a:lnTo>
                  <a:pt x="1911" y="2866"/>
                </a:lnTo>
                <a:lnTo>
                  <a:pt x="1911" y="2864"/>
                </a:lnTo>
                <a:lnTo>
                  <a:pt x="1911" y="2862"/>
                </a:lnTo>
                <a:lnTo>
                  <a:pt x="1909" y="2862"/>
                </a:lnTo>
                <a:lnTo>
                  <a:pt x="1909" y="2864"/>
                </a:lnTo>
                <a:lnTo>
                  <a:pt x="1909" y="2862"/>
                </a:lnTo>
                <a:lnTo>
                  <a:pt x="1909" y="2860"/>
                </a:lnTo>
                <a:lnTo>
                  <a:pt x="1911" y="2860"/>
                </a:lnTo>
                <a:lnTo>
                  <a:pt x="1911" y="2858"/>
                </a:lnTo>
                <a:lnTo>
                  <a:pt x="1911" y="2856"/>
                </a:lnTo>
                <a:lnTo>
                  <a:pt x="1909" y="2856"/>
                </a:lnTo>
                <a:lnTo>
                  <a:pt x="1909" y="2858"/>
                </a:lnTo>
                <a:lnTo>
                  <a:pt x="1907" y="2858"/>
                </a:lnTo>
                <a:lnTo>
                  <a:pt x="1907" y="2856"/>
                </a:lnTo>
                <a:lnTo>
                  <a:pt x="1907" y="2854"/>
                </a:lnTo>
                <a:lnTo>
                  <a:pt x="1907" y="2853"/>
                </a:lnTo>
                <a:lnTo>
                  <a:pt x="1905" y="2853"/>
                </a:lnTo>
                <a:lnTo>
                  <a:pt x="1903" y="2853"/>
                </a:lnTo>
                <a:lnTo>
                  <a:pt x="1903" y="2851"/>
                </a:lnTo>
                <a:lnTo>
                  <a:pt x="1901" y="2851"/>
                </a:lnTo>
                <a:lnTo>
                  <a:pt x="1899" y="2851"/>
                </a:lnTo>
                <a:lnTo>
                  <a:pt x="1899" y="2853"/>
                </a:lnTo>
                <a:lnTo>
                  <a:pt x="1898" y="2853"/>
                </a:lnTo>
                <a:lnTo>
                  <a:pt x="1898" y="2851"/>
                </a:lnTo>
                <a:lnTo>
                  <a:pt x="1898" y="2849"/>
                </a:lnTo>
                <a:lnTo>
                  <a:pt x="1896" y="2849"/>
                </a:lnTo>
                <a:lnTo>
                  <a:pt x="1896" y="2847"/>
                </a:lnTo>
                <a:lnTo>
                  <a:pt x="1898" y="2847"/>
                </a:lnTo>
                <a:lnTo>
                  <a:pt x="1899" y="2847"/>
                </a:lnTo>
                <a:lnTo>
                  <a:pt x="1899" y="2845"/>
                </a:lnTo>
                <a:lnTo>
                  <a:pt x="1898" y="2845"/>
                </a:lnTo>
                <a:lnTo>
                  <a:pt x="1896" y="2845"/>
                </a:lnTo>
                <a:lnTo>
                  <a:pt x="1896" y="2843"/>
                </a:lnTo>
                <a:lnTo>
                  <a:pt x="1896" y="2841"/>
                </a:lnTo>
                <a:lnTo>
                  <a:pt x="1894" y="2841"/>
                </a:lnTo>
                <a:lnTo>
                  <a:pt x="1894" y="2839"/>
                </a:lnTo>
                <a:lnTo>
                  <a:pt x="1892" y="2839"/>
                </a:lnTo>
                <a:lnTo>
                  <a:pt x="1892" y="2837"/>
                </a:lnTo>
                <a:lnTo>
                  <a:pt x="1892" y="2835"/>
                </a:lnTo>
                <a:lnTo>
                  <a:pt x="1892" y="2833"/>
                </a:lnTo>
                <a:lnTo>
                  <a:pt x="1894" y="2833"/>
                </a:lnTo>
                <a:lnTo>
                  <a:pt x="1894" y="2831"/>
                </a:lnTo>
                <a:lnTo>
                  <a:pt x="1894" y="2830"/>
                </a:lnTo>
                <a:lnTo>
                  <a:pt x="1894" y="2828"/>
                </a:lnTo>
                <a:lnTo>
                  <a:pt x="1892" y="2826"/>
                </a:lnTo>
                <a:lnTo>
                  <a:pt x="1892" y="2824"/>
                </a:lnTo>
                <a:lnTo>
                  <a:pt x="1894" y="2824"/>
                </a:lnTo>
                <a:lnTo>
                  <a:pt x="1894" y="2822"/>
                </a:lnTo>
                <a:lnTo>
                  <a:pt x="1894" y="2820"/>
                </a:lnTo>
                <a:lnTo>
                  <a:pt x="1892" y="2820"/>
                </a:lnTo>
                <a:lnTo>
                  <a:pt x="1892" y="2818"/>
                </a:lnTo>
                <a:lnTo>
                  <a:pt x="1892" y="2816"/>
                </a:lnTo>
                <a:lnTo>
                  <a:pt x="1892" y="2814"/>
                </a:lnTo>
                <a:lnTo>
                  <a:pt x="1892" y="2812"/>
                </a:lnTo>
                <a:lnTo>
                  <a:pt x="1890" y="2812"/>
                </a:lnTo>
                <a:lnTo>
                  <a:pt x="1890" y="2810"/>
                </a:lnTo>
                <a:lnTo>
                  <a:pt x="1890" y="2808"/>
                </a:lnTo>
                <a:lnTo>
                  <a:pt x="1888" y="2805"/>
                </a:lnTo>
                <a:lnTo>
                  <a:pt x="1888" y="2803"/>
                </a:lnTo>
                <a:lnTo>
                  <a:pt x="1888" y="2801"/>
                </a:lnTo>
                <a:lnTo>
                  <a:pt x="1888" y="2799"/>
                </a:lnTo>
                <a:lnTo>
                  <a:pt x="1888" y="2797"/>
                </a:lnTo>
                <a:lnTo>
                  <a:pt x="1888" y="2795"/>
                </a:lnTo>
                <a:lnTo>
                  <a:pt x="1888" y="2793"/>
                </a:lnTo>
                <a:lnTo>
                  <a:pt x="1888" y="2791"/>
                </a:lnTo>
                <a:lnTo>
                  <a:pt x="1888" y="2789"/>
                </a:lnTo>
                <a:lnTo>
                  <a:pt x="1886" y="2787"/>
                </a:lnTo>
                <a:lnTo>
                  <a:pt x="1886" y="2783"/>
                </a:lnTo>
                <a:lnTo>
                  <a:pt x="1886" y="2782"/>
                </a:lnTo>
                <a:lnTo>
                  <a:pt x="1884" y="2782"/>
                </a:lnTo>
                <a:lnTo>
                  <a:pt x="1884" y="2780"/>
                </a:lnTo>
                <a:lnTo>
                  <a:pt x="1882" y="2780"/>
                </a:lnTo>
                <a:lnTo>
                  <a:pt x="1882" y="2778"/>
                </a:lnTo>
                <a:lnTo>
                  <a:pt x="1880" y="2778"/>
                </a:lnTo>
                <a:lnTo>
                  <a:pt x="1880" y="2776"/>
                </a:lnTo>
                <a:lnTo>
                  <a:pt x="1878" y="2776"/>
                </a:lnTo>
                <a:lnTo>
                  <a:pt x="1876" y="2776"/>
                </a:lnTo>
                <a:lnTo>
                  <a:pt x="1874" y="2776"/>
                </a:lnTo>
                <a:lnTo>
                  <a:pt x="1874" y="2774"/>
                </a:lnTo>
                <a:lnTo>
                  <a:pt x="1873" y="2774"/>
                </a:lnTo>
                <a:lnTo>
                  <a:pt x="1871" y="2774"/>
                </a:lnTo>
                <a:lnTo>
                  <a:pt x="1871" y="2772"/>
                </a:lnTo>
                <a:lnTo>
                  <a:pt x="1869" y="2772"/>
                </a:lnTo>
                <a:lnTo>
                  <a:pt x="1869" y="2770"/>
                </a:lnTo>
                <a:lnTo>
                  <a:pt x="1865" y="2766"/>
                </a:lnTo>
                <a:lnTo>
                  <a:pt x="1865" y="2764"/>
                </a:lnTo>
                <a:lnTo>
                  <a:pt x="1863" y="2762"/>
                </a:lnTo>
                <a:lnTo>
                  <a:pt x="1861" y="2762"/>
                </a:lnTo>
                <a:lnTo>
                  <a:pt x="1859" y="2760"/>
                </a:lnTo>
                <a:lnTo>
                  <a:pt x="1857" y="2760"/>
                </a:lnTo>
                <a:lnTo>
                  <a:pt x="1857" y="2758"/>
                </a:lnTo>
                <a:lnTo>
                  <a:pt x="1855" y="2757"/>
                </a:lnTo>
                <a:lnTo>
                  <a:pt x="1853" y="2757"/>
                </a:lnTo>
                <a:lnTo>
                  <a:pt x="1853" y="2755"/>
                </a:lnTo>
                <a:lnTo>
                  <a:pt x="1853" y="2753"/>
                </a:lnTo>
                <a:lnTo>
                  <a:pt x="1855" y="2753"/>
                </a:lnTo>
                <a:lnTo>
                  <a:pt x="1855" y="2751"/>
                </a:lnTo>
                <a:lnTo>
                  <a:pt x="1855" y="2749"/>
                </a:lnTo>
                <a:lnTo>
                  <a:pt x="1855" y="2747"/>
                </a:lnTo>
                <a:lnTo>
                  <a:pt x="1855" y="2745"/>
                </a:lnTo>
                <a:lnTo>
                  <a:pt x="1853" y="2745"/>
                </a:lnTo>
                <a:lnTo>
                  <a:pt x="1851" y="2745"/>
                </a:lnTo>
                <a:lnTo>
                  <a:pt x="1851" y="2743"/>
                </a:lnTo>
                <a:lnTo>
                  <a:pt x="1853" y="2743"/>
                </a:lnTo>
                <a:lnTo>
                  <a:pt x="1853" y="2741"/>
                </a:lnTo>
                <a:lnTo>
                  <a:pt x="1851" y="2739"/>
                </a:lnTo>
                <a:lnTo>
                  <a:pt x="1851" y="2737"/>
                </a:lnTo>
                <a:lnTo>
                  <a:pt x="1849" y="2735"/>
                </a:lnTo>
                <a:lnTo>
                  <a:pt x="1848" y="2735"/>
                </a:lnTo>
                <a:lnTo>
                  <a:pt x="1846" y="2735"/>
                </a:lnTo>
                <a:lnTo>
                  <a:pt x="1846" y="2734"/>
                </a:lnTo>
                <a:lnTo>
                  <a:pt x="1846" y="2732"/>
                </a:lnTo>
                <a:lnTo>
                  <a:pt x="1848" y="2730"/>
                </a:lnTo>
                <a:lnTo>
                  <a:pt x="1846" y="2730"/>
                </a:lnTo>
                <a:lnTo>
                  <a:pt x="1846" y="2728"/>
                </a:lnTo>
                <a:lnTo>
                  <a:pt x="1844" y="2728"/>
                </a:lnTo>
                <a:lnTo>
                  <a:pt x="1844" y="2726"/>
                </a:lnTo>
                <a:lnTo>
                  <a:pt x="1842" y="2726"/>
                </a:lnTo>
                <a:lnTo>
                  <a:pt x="1840" y="2726"/>
                </a:lnTo>
                <a:lnTo>
                  <a:pt x="1840" y="2724"/>
                </a:lnTo>
                <a:lnTo>
                  <a:pt x="1840" y="2722"/>
                </a:lnTo>
                <a:lnTo>
                  <a:pt x="1838" y="2722"/>
                </a:lnTo>
                <a:lnTo>
                  <a:pt x="1836" y="2722"/>
                </a:lnTo>
                <a:lnTo>
                  <a:pt x="1834" y="2724"/>
                </a:lnTo>
                <a:lnTo>
                  <a:pt x="1834" y="2722"/>
                </a:lnTo>
                <a:lnTo>
                  <a:pt x="1832" y="2722"/>
                </a:lnTo>
                <a:lnTo>
                  <a:pt x="1832" y="2720"/>
                </a:lnTo>
                <a:lnTo>
                  <a:pt x="1830" y="2720"/>
                </a:lnTo>
                <a:lnTo>
                  <a:pt x="1828" y="2718"/>
                </a:lnTo>
                <a:lnTo>
                  <a:pt x="1826" y="2718"/>
                </a:lnTo>
                <a:lnTo>
                  <a:pt x="1825" y="2718"/>
                </a:lnTo>
                <a:lnTo>
                  <a:pt x="1823" y="2716"/>
                </a:lnTo>
                <a:lnTo>
                  <a:pt x="1821" y="2716"/>
                </a:lnTo>
                <a:lnTo>
                  <a:pt x="1819" y="2714"/>
                </a:lnTo>
                <a:lnTo>
                  <a:pt x="1819" y="2712"/>
                </a:lnTo>
                <a:lnTo>
                  <a:pt x="1819" y="2711"/>
                </a:lnTo>
                <a:lnTo>
                  <a:pt x="1819" y="2709"/>
                </a:lnTo>
                <a:lnTo>
                  <a:pt x="1817" y="2707"/>
                </a:lnTo>
                <a:lnTo>
                  <a:pt x="1815" y="2705"/>
                </a:lnTo>
                <a:lnTo>
                  <a:pt x="1813" y="2705"/>
                </a:lnTo>
                <a:lnTo>
                  <a:pt x="1811" y="2705"/>
                </a:lnTo>
                <a:lnTo>
                  <a:pt x="1811" y="2703"/>
                </a:lnTo>
                <a:lnTo>
                  <a:pt x="1809" y="2703"/>
                </a:lnTo>
                <a:lnTo>
                  <a:pt x="1807" y="2703"/>
                </a:lnTo>
                <a:lnTo>
                  <a:pt x="1807" y="2701"/>
                </a:lnTo>
                <a:lnTo>
                  <a:pt x="1807" y="2699"/>
                </a:lnTo>
                <a:lnTo>
                  <a:pt x="1805" y="2699"/>
                </a:lnTo>
                <a:lnTo>
                  <a:pt x="1803" y="2699"/>
                </a:lnTo>
                <a:lnTo>
                  <a:pt x="1803" y="2697"/>
                </a:lnTo>
                <a:lnTo>
                  <a:pt x="1801" y="2697"/>
                </a:lnTo>
                <a:lnTo>
                  <a:pt x="1800" y="2697"/>
                </a:lnTo>
                <a:lnTo>
                  <a:pt x="1800" y="2695"/>
                </a:lnTo>
                <a:lnTo>
                  <a:pt x="1800" y="2693"/>
                </a:lnTo>
                <a:lnTo>
                  <a:pt x="1798" y="2691"/>
                </a:lnTo>
                <a:lnTo>
                  <a:pt x="1796" y="2691"/>
                </a:lnTo>
                <a:lnTo>
                  <a:pt x="1794" y="2691"/>
                </a:lnTo>
                <a:lnTo>
                  <a:pt x="1792" y="2691"/>
                </a:lnTo>
                <a:lnTo>
                  <a:pt x="1790" y="2689"/>
                </a:lnTo>
                <a:lnTo>
                  <a:pt x="1788" y="2687"/>
                </a:lnTo>
                <a:lnTo>
                  <a:pt x="1786" y="2687"/>
                </a:lnTo>
                <a:lnTo>
                  <a:pt x="1784" y="2686"/>
                </a:lnTo>
                <a:lnTo>
                  <a:pt x="1782" y="2686"/>
                </a:lnTo>
                <a:lnTo>
                  <a:pt x="1780" y="2686"/>
                </a:lnTo>
                <a:lnTo>
                  <a:pt x="1778" y="2684"/>
                </a:lnTo>
                <a:lnTo>
                  <a:pt x="1777" y="2682"/>
                </a:lnTo>
                <a:lnTo>
                  <a:pt x="1777" y="2680"/>
                </a:lnTo>
                <a:lnTo>
                  <a:pt x="1777" y="2678"/>
                </a:lnTo>
                <a:lnTo>
                  <a:pt x="1777" y="2676"/>
                </a:lnTo>
                <a:lnTo>
                  <a:pt x="1775" y="2676"/>
                </a:lnTo>
                <a:lnTo>
                  <a:pt x="1775" y="2674"/>
                </a:lnTo>
                <a:lnTo>
                  <a:pt x="1773" y="2674"/>
                </a:lnTo>
                <a:lnTo>
                  <a:pt x="1773" y="2672"/>
                </a:lnTo>
                <a:lnTo>
                  <a:pt x="1771" y="2670"/>
                </a:lnTo>
                <a:lnTo>
                  <a:pt x="1769" y="2668"/>
                </a:lnTo>
                <a:lnTo>
                  <a:pt x="1769" y="2666"/>
                </a:lnTo>
                <a:lnTo>
                  <a:pt x="1769" y="2664"/>
                </a:lnTo>
                <a:lnTo>
                  <a:pt x="1769" y="2663"/>
                </a:lnTo>
                <a:lnTo>
                  <a:pt x="1767" y="2663"/>
                </a:lnTo>
                <a:lnTo>
                  <a:pt x="1767" y="2661"/>
                </a:lnTo>
                <a:lnTo>
                  <a:pt x="1765" y="2659"/>
                </a:lnTo>
                <a:lnTo>
                  <a:pt x="1763" y="2659"/>
                </a:lnTo>
                <a:lnTo>
                  <a:pt x="1763" y="2657"/>
                </a:lnTo>
                <a:lnTo>
                  <a:pt x="1763" y="2655"/>
                </a:lnTo>
                <a:lnTo>
                  <a:pt x="1763" y="2653"/>
                </a:lnTo>
                <a:lnTo>
                  <a:pt x="1763" y="2651"/>
                </a:lnTo>
                <a:lnTo>
                  <a:pt x="1757" y="2649"/>
                </a:lnTo>
                <a:lnTo>
                  <a:pt x="1753" y="2647"/>
                </a:lnTo>
                <a:lnTo>
                  <a:pt x="1750" y="2647"/>
                </a:lnTo>
                <a:lnTo>
                  <a:pt x="1746" y="2647"/>
                </a:lnTo>
                <a:lnTo>
                  <a:pt x="1740" y="2643"/>
                </a:lnTo>
                <a:lnTo>
                  <a:pt x="1738" y="2645"/>
                </a:lnTo>
                <a:lnTo>
                  <a:pt x="1736" y="2647"/>
                </a:lnTo>
                <a:lnTo>
                  <a:pt x="1736" y="2645"/>
                </a:lnTo>
                <a:lnTo>
                  <a:pt x="1734" y="2645"/>
                </a:lnTo>
                <a:lnTo>
                  <a:pt x="1730" y="2639"/>
                </a:lnTo>
                <a:lnTo>
                  <a:pt x="1729" y="2638"/>
                </a:lnTo>
                <a:lnTo>
                  <a:pt x="1729" y="2636"/>
                </a:lnTo>
                <a:lnTo>
                  <a:pt x="1727" y="2636"/>
                </a:lnTo>
                <a:lnTo>
                  <a:pt x="1727" y="2634"/>
                </a:lnTo>
                <a:lnTo>
                  <a:pt x="1727" y="2632"/>
                </a:lnTo>
                <a:lnTo>
                  <a:pt x="1725" y="2630"/>
                </a:lnTo>
                <a:lnTo>
                  <a:pt x="1721" y="2630"/>
                </a:lnTo>
                <a:lnTo>
                  <a:pt x="1717" y="2630"/>
                </a:lnTo>
                <a:lnTo>
                  <a:pt x="1715" y="2630"/>
                </a:lnTo>
                <a:lnTo>
                  <a:pt x="1713" y="2628"/>
                </a:lnTo>
                <a:lnTo>
                  <a:pt x="1709" y="2628"/>
                </a:lnTo>
                <a:lnTo>
                  <a:pt x="1707" y="2628"/>
                </a:lnTo>
                <a:lnTo>
                  <a:pt x="1705" y="2628"/>
                </a:lnTo>
                <a:lnTo>
                  <a:pt x="1704" y="2628"/>
                </a:lnTo>
                <a:lnTo>
                  <a:pt x="1704" y="2630"/>
                </a:lnTo>
                <a:lnTo>
                  <a:pt x="1702" y="2630"/>
                </a:lnTo>
                <a:lnTo>
                  <a:pt x="1700" y="2626"/>
                </a:lnTo>
                <a:lnTo>
                  <a:pt x="1700" y="2622"/>
                </a:lnTo>
                <a:lnTo>
                  <a:pt x="1702" y="2618"/>
                </a:lnTo>
                <a:lnTo>
                  <a:pt x="1704" y="2615"/>
                </a:lnTo>
                <a:lnTo>
                  <a:pt x="1705" y="2613"/>
                </a:lnTo>
                <a:lnTo>
                  <a:pt x="1705" y="2611"/>
                </a:lnTo>
                <a:lnTo>
                  <a:pt x="1704" y="2607"/>
                </a:lnTo>
                <a:lnTo>
                  <a:pt x="1704" y="2605"/>
                </a:lnTo>
                <a:lnTo>
                  <a:pt x="1704" y="2603"/>
                </a:lnTo>
                <a:lnTo>
                  <a:pt x="1702" y="2601"/>
                </a:lnTo>
                <a:lnTo>
                  <a:pt x="1702" y="2599"/>
                </a:lnTo>
                <a:lnTo>
                  <a:pt x="1702" y="2597"/>
                </a:lnTo>
                <a:lnTo>
                  <a:pt x="1704" y="2597"/>
                </a:lnTo>
                <a:lnTo>
                  <a:pt x="1704" y="2593"/>
                </a:lnTo>
                <a:lnTo>
                  <a:pt x="1702" y="2591"/>
                </a:lnTo>
                <a:lnTo>
                  <a:pt x="1702" y="2590"/>
                </a:lnTo>
                <a:lnTo>
                  <a:pt x="1700" y="2590"/>
                </a:lnTo>
                <a:lnTo>
                  <a:pt x="1698" y="2590"/>
                </a:lnTo>
                <a:lnTo>
                  <a:pt x="1696" y="2590"/>
                </a:lnTo>
                <a:lnTo>
                  <a:pt x="1696" y="2591"/>
                </a:lnTo>
                <a:lnTo>
                  <a:pt x="1694" y="2593"/>
                </a:lnTo>
                <a:lnTo>
                  <a:pt x="1694" y="2595"/>
                </a:lnTo>
                <a:lnTo>
                  <a:pt x="1694" y="2597"/>
                </a:lnTo>
                <a:lnTo>
                  <a:pt x="1694" y="2599"/>
                </a:lnTo>
                <a:lnTo>
                  <a:pt x="1694" y="2601"/>
                </a:lnTo>
                <a:lnTo>
                  <a:pt x="1694" y="2603"/>
                </a:lnTo>
                <a:lnTo>
                  <a:pt x="1694" y="2605"/>
                </a:lnTo>
                <a:lnTo>
                  <a:pt x="1692" y="2605"/>
                </a:lnTo>
                <a:lnTo>
                  <a:pt x="1690" y="2609"/>
                </a:lnTo>
                <a:lnTo>
                  <a:pt x="1690" y="2611"/>
                </a:lnTo>
                <a:lnTo>
                  <a:pt x="1688" y="2611"/>
                </a:lnTo>
                <a:lnTo>
                  <a:pt x="1686" y="2609"/>
                </a:lnTo>
                <a:lnTo>
                  <a:pt x="1684" y="2609"/>
                </a:lnTo>
                <a:lnTo>
                  <a:pt x="1684" y="2607"/>
                </a:lnTo>
                <a:lnTo>
                  <a:pt x="1684" y="2605"/>
                </a:lnTo>
                <a:lnTo>
                  <a:pt x="1682" y="2603"/>
                </a:lnTo>
                <a:lnTo>
                  <a:pt x="1682" y="2601"/>
                </a:lnTo>
                <a:lnTo>
                  <a:pt x="1682" y="2599"/>
                </a:lnTo>
                <a:lnTo>
                  <a:pt x="1682" y="2597"/>
                </a:lnTo>
                <a:lnTo>
                  <a:pt x="1682" y="2595"/>
                </a:lnTo>
                <a:lnTo>
                  <a:pt x="1684" y="2595"/>
                </a:lnTo>
                <a:lnTo>
                  <a:pt x="1684" y="2593"/>
                </a:lnTo>
                <a:lnTo>
                  <a:pt x="1684" y="2591"/>
                </a:lnTo>
                <a:lnTo>
                  <a:pt x="1686" y="2590"/>
                </a:lnTo>
                <a:lnTo>
                  <a:pt x="1686" y="2588"/>
                </a:lnTo>
                <a:lnTo>
                  <a:pt x="1686" y="2586"/>
                </a:lnTo>
                <a:lnTo>
                  <a:pt x="1686" y="2584"/>
                </a:lnTo>
                <a:lnTo>
                  <a:pt x="1686" y="2582"/>
                </a:lnTo>
                <a:lnTo>
                  <a:pt x="1686" y="2580"/>
                </a:lnTo>
                <a:lnTo>
                  <a:pt x="1684" y="2580"/>
                </a:lnTo>
                <a:lnTo>
                  <a:pt x="1682" y="2580"/>
                </a:lnTo>
                <a:lnTo>
                  <a:pt x="1682" y="2578"/>
                </a:lnTo>
                <a:lnTo>
                  <a:pt x="1681" y="2578"/>
                </a:lnTo>
                <a:lnTo>
                  <a:pt x="1679" y="2578"/>
                </a:lnTo>
                <a:lnTo>
                  <a:pt x="1677" y="2578"/>
                </a:lnTo>
                <a:lnTo>
                  <a:pt x="1675" y="2578"/>
                </a:lnTo>
                <a:lnTo>
                  <a:pt x="1673" y="2578"/>
                </a:lnTo>
                <a:lnTo>
                  <a:pt x="1671" y="2578"/>
                </a:lnTo>
                <a:lnTo>
                  <a:pt x="1671" y="2580"/>
                </a:lnTo>
                <a:lnTo>
                  <a:pt x="1669" y="2582"/>
                </a:lnTo>
                <a:lnTo>
                  <a:pt x="1667" y="2582"/>
                </a:lnTo>
                <a:lnTo>
                  <a:pt x="1667" y="2580"/>
                </a:lnTo>
                <a:lnTo>
                  <a:pt x="1667" y="2578"/>
                </a:lnTo>
                <a:lnTo>
                  <a:pt x="1667" y="2576"/>
                </a:lnTo>
                <a:lnTo>
                  <a:pt x="1665" y="2574"/>
                </a:lnTo>
                <a:lnTo>
                  <a:pt x="1665" y="2572"/>
                </a:lnTo>
                <a:lnTo>
                  <a:pt x="1663" y="2572"/>
                </a:lnTo>
                <a:lnTo>
                  <a:pt x="1663" y="2570"/>
                </a:lnTo>
                <a:lnTo>
                  <a:pt x="1663" y="2568"/>
                </a:lnTo>
                <a:lnTo>
                  <a:pt x="1665" y="2567"/>
                </a:lnTo>
                <a:lnTo>
                  <a:pt x="1663" y="2565"/>
                </a:lnTo>
                <a:lnTo>
                  <a:pt x="1663" y="2563"/>
                </a:lnTo>
                <a:lnTo>
                  <a:pt x="1661" y="2563"/>
                </a:lnTo>
                <a:lnTo>
                  <a:pt x="1659" y="2561"/>
                </a:lnTo>
                <a:lnTo>
                  <a:pt x="1657" y="2561"/>
                </a:lnTo>
                <a:lnTo>
                  <a:pt x="1657" y="2559"/>
                </a:lnTo>
                <a:lnTo>
                  <a:pt x="1656" y="2559"/>
                </a:lnTo>
                <a:lnTo>
                  <a:pt x="1656" y="2557"/>
                </a:lnTo>
                <a:lnTo>
                  <a:pt x="1656" y="2555"/>
                </a:lnTo>
                <a:lnTo>
                  <a:pt x="1657" y="2555"/>
                </a:lnTo>
                <a:lnTo>
                  <a:pt x="1657" y="2553"/>
                </a:lnTo>
                <a:lnTo>
                  <a:pt x="1657" y="2551"/>
                </a:lnTo>
                <a:lnTo>
                  <a:pt x="1656" y="2551"/>
                </a:lnTo>
                <a:lnTo>
                  <a:pt x="1656" y="2549"/>
                </a:lnTo>
                <a:lnTo>
                  <a:pt x="1654" y="2549"/>
                </a:lnTo>
                <a:lnTo>
                  <a:pt x="1652" y="2549"/>
                </a:lnTo>
                <a:lnTo>
                  <a:pt x="1652" y="2547"/>
                </a:lnTo>
                <a:lnTo>
                  <a:pt x="1650" y="2547"/>
                </a:lnTo>
                <a:lnTo>
                  <a:pt x="1650" y="2545"/>
                </a:lnTo>
                <a:lnTo>
                  <a:pt x="1652" y="2545"/>
                </a:lnTo>
                <a:lnTo>
                  <a:pt x="1652" y="2543"/>
                </a:lnTo>
                <a:lnTo>
                  <a:pt x="1654" y="2543"/>
                </a:lnTo>
                <a:lnTo>
                  <a:pt x="1656" y="2543"/>
                </a:lnTo>
                <a:lnTo>
                  <a:pt x="1656" y="2542"/>
                </a:lnTo>
                <a:lnTo>
                  <a:pt x="1656" y="2540"/>
                </a:lnTo>
                <a:lnTo>
                  <a:pt x="1656" y="2538"/>
                </a:lnTo>
                <a:lnTo>
                  <a:pt x="1654" y="2538"/>
                </a:lnTo>
                <a:lnTo>
                  <a:pt x="1652" y="2538"/>
                </a:lnTo>
                <a:lnTo>
                  <a:pt x="1652" y="2540"/>
                </a:lnTo>
                <a:lnTo>
                  <a:pt x="1648" y="2542"/>
                </a:lnTo>
                <a:lnTo>
                  <a:pt x="1646" y="2543"/>
                </a:lnTo>
                <a:lnTo>
                  <a:pt x="1644" y="2543"/>
                </a:lnTo>
                <a:lnTo>
                  <a:pt x="1644" y="2545"/>
                </a:lnTo>
                <a:lnTo>
                  <a:pt x="1642" y="2545"/>
                </a:lnTo>
                <a:lnTo>
                  <a:pt x="1640" y="2545"/>
                </a:lnTo>
                <a:lnTo>
                  <a:pt x="1638" y="2545"/>
                </a:lnTo>
                <a:lnTo>
                  <a:pt x="1638" y="2543"/>
                </a:lnTo>
                <a:lnTo>
                  <a:pt x="1640" y="2542"/>
                </a:lnTo>
                <a:lnTo>
                  <a:pt x="1638" y="2542"/>
                </a:lnTo>
                <a:lnTo>
                  <a:pt x="1638" y="2540"/>
                </a:lnTo>
                <a:lnTo>
                  <a:pt x="1638" y="2538"/>
                </a:lnTo>
                <a:lnTo>
                  <a:pt x="1638" y="2536"/>
                </a:lnTo>
                <a:lnTo>
                  <a:pt x="1638" y="2534"/>
                </a:lnTo>
                <a:lnTo>
                  <a:pt x="1638" y="2532"/>
                </a:lnTo>
                <a:lnTo>
                  <a:pt x="1636" y="2532"/>
                </a:lnTo>
                <a:lnTo>
                  <a:pt x="1634" y="2532"/>
                </a:lnTo>
                <a:lnTo>
                  <a:pt x="1633" y="2532"/>
                </a:lnTo>
                <a:lnTo>
                  <a:pt x="1631" y="2532"/>
                </a:lnTo>
                <a:lnTo>
                  <a:pt x="1631" y="2534"/>
                </a:lnTo>
                <a:lnTo>
                  <a:pt x="1629" y="2534"/>
                </a:lnTo>
                <a:lnTo>
                  <a:pt x="1629" y="2536"/>
                </a:lnTo>
                <a:lnTo>
                  <a:pt x="1629" y="2538"/>
                </a:lnTo>
                <a:lnTo>
                  <a:pt x="1627" y="2538"/>
                </a:lnTo>
                <a:lnTo>
                  <a:pt x="1625" y="2538"/>
                </a:lnTo>
                <a:lnTo>
                  <a:pt x="1625" y="2540"/>
                </a:lnTo>
                <a:lnTo>
                  <a:pt x="1623" y="2540"/>
                </a:lnTo>
                <a:lnTo>
                  <a:pt x="1623" y="2542"/>
                </a:lnTo>
                <a:lnTo>
                  <a:pt x="1621" y="2542"/>
                </a:lnTo>
                <a:lnTo>
                  <a:pt x="1621" y="2540"/>
                </a:lnTo>
                <a:lnTo>
                  <a:pt x="1619" y="2540"/>
                </a:lnTo>
                <a:lnTo>
                  <a:pt x="1617" y="2540"/>
                </a:lnTo>
                <a:lnTo>
                  <a:pt x="1617" y="2542"/>
                </a:lnTo>
                <a:lnTo>
                  <a:pt x="1615" y="2542"/>
                </a:lnTo>
                <a:lnTo>
                  <a:pt x="1615" y="2543"/>
                </a:lnTo>
                <a:lnTo>
                  <a:pt x="1613" y="2543"/>
                </a:lnTo>
                <a:lnTo>
                  <a:pt x="1611" y="2543"/>
                </a:lnTo>
                <a:lnTo>
                  <a:pt x="1611" y="2542"/>
                </a:lnTo>
                <a:lnTo>
                  <a:pt x="1611" y="2540"/>
                </a:lnTo>
                <a:lnTo>
                  <a:pt x="1611" y="2538"/>
                </a:lnTo>
                <a:lnTo>
                  <a:pt x="1611" y="2536"/>
                </a:lnTo>
                <a:lnTo>
                  <a:pt x="1611" y="2534"/>
                </a:lnTo>
                <a:lnTo>
                  <a:pt x="1611" y="2532"/>
                </a:lnTo>
                <a:lnTo>
                  <a:pt x="1611" y="2530"/>
                </a:lnTo>
                <a:lnTo>
                  <a:pt x="1613" y="2530"/>
                </a:lnTo>
                <a:lnTo>
                  <a:pt x="1613" y="2528"/>
                </a:lnTo>
                <a:lnTo>
                  <a:pt x="1611" y="2524"/>
                </a:lnTo>
                <a:lnTo>
                  <a:pt x="1609" y="2522"/>
                </a:lnTo>
                <a:lnTo>
                  <a:pt x="1609" y="2524"/>
                </a:lnTo>
                <a:lnTo>
                  <a:pt x="1608" y="2524"/>
                </a:lnTo>
                <a:lnTo>
                  <a:pt x="1608" y="2526"/>
                </a:lnTo>
                <a:lnTo>
                  <a:pt x="1606" y="2526"/>
                </a:lnTo>
                <a:lnTo>
                  <a:pt x="1606" y="2528"/>
                </a:lnTo>
                <a:lnTo>
                  <a:pt x="1604" y="2528"/>
                </a:lnTo>
                <a:lnTo>
                  <a:pt x="1602" y="2528"/>
                </a:lnTo>
                <a:lnTo>
                  <a:pt x="1600" y="2532"/>
                </a:lnTo>
                <a:lnTo>
                  <a:pt x="1600" y="2534"/>
                </a:lnTo>
                <a:lnTo>
                  <a:pt x="1602" y="2534"/>
                </a:lnTo>
                <a:lnTo>
                  <a:pt x="1602" y="2536"/>
                </a:lnTo>
                <a:lnTo>
                  <a:pt x="1602" y="2538"/>
                </a:lnTo>
                <a:lnTo>
                  <a:pt x="1600" y="2538"/>
                </a:lnTo>
                <a:lnTo>
                  <a:pt x="1600" y="2540"/>
                </a:lnTo>
                <a:lnTo>
                  <a:pt x="1598" y="2540"/>
                </a:lnTo>
                <a:lnTo>
                  <a:pt x="1598" y="2538"/>
                </a:lnTo>
                <a:lnTo>
                  <a:pt x="1596" y="2538"/>
                </a:lnTo>
                <a:lnTo>
                  <a:pt x="1594" y="2538"/>
                </a:lnTo>
                <a:lnTo>
                  <a:pt x="1592" y="2538"/>
                </a:lnTo>
                <a:lnTo>
                  <a:pt x="1590" y="2538"/>
                </a:lnTo>
                <a:lnTo>
                  <a:pt x="1588" y="2538"/>
                </a:lnTo>
                <a:lnTo>
                  <a:pt x="1586" y="2538"/>
                </a:lnTo>
                <a:lnTo>
                  <a:pt x="1584" y="2538"/>
                </a:lnTo>
                <a:lnTo>
                  <a:pt x="1583" y="2538"/>
                </a:lnTo>
                <a:lnTo>
                  <a:pt x="1583" y="2540"/>
                </a:lnTo>
                <a:lnTo>
                  <a:pt x="1583" y="2542"/>
                </a:lnTo>
                <a:lnTo>
                  <a:pt x="1581" y="2542"/>
                </a:lnTo>
                <a:lnTo>
                  <a:pt x="1581" y="2543"/>
                </a:lnTo>
                <a:lnTo>
                  <a:pt x="1579" y="2543"/>
                </a:lnTo>
                <a:lnTo>
                  <a:pt x="1577" y="2543"/>
                </a:lnTo>
                <a:lnTo>
                  <a:pt x="1575" y="2543"/>
                </a:lnTo>
                <a:lnTo>
                  <a:pt x="1575" y="2542"/>
                </a:lnTo>
                <a:lnTo>
                  <a:pt x="1575" y="2540"/>
                </a:lnTo>
                <a:lnTo>
                  <a:pt x="1573" y="2538"/>
                </a:lnTo>
                <a:lnTo>
                  <a:pt x="1571" y="2538"/>
                </a:lnTo>
                <a:lnTo>
                  <a:pt x="1571" y="2540"/>
                </a:lnTo>
                <a:lnTo>
                  <a:pt x="1569" y="2540"/>
                </a:lnTo>
                <a:lnTo>
                  <a:pt x="1569" y="2542"/>
                </a:lnTo>
                <a:lnTo>
                  <a:pt x="1567" y="2542"/>
                </a:lnTo>
                <a:lnTo>
                  <a:pt x="1565" y="2542"/>
                </a:lnTo>
                <a:lnTo>
                  <a:pt x="1565" y="2540"/>
                </a:lnTo>
                <a:lnTo>
                  <a:pt x="1563" y="2538"/>
                </a:lnTo>
                <a:lnTo>
                  <a:pt x="1563" y="2540"/>
                </a:lnTo>
                <a:lnTo>
                  <a:pt x="1561" y="2540"/>
                </a:lnTo>
                <a:lnTo>
                  <a:pt x="1558" y="2542"/>
                </a:lnTo>
                <a:lnTo>
                  <a:pt x="1556" y="2540"/>
                </a:lnTo>
                <a:lnTo>
                  <a:pt x="1556" y="2538"/>
                </a:lnTo>
                <a:lnTo>
                  <a:pt x="1556" y="2536"/>
                </a:lnTo>
                <a:lnTo>
                  <a:pt x="1554" y="2536"/>
                </a:lnTo>
                <a:lnTo>
                  <a:pt x="1552" y="2536"/>
                </a:lnTo>
                <a:lnTo>
                  <a:pt x="1552" y="2538"/>
                </a:lnTo>
                <a:lnTo>
                  <a:pt x="1550" y="2538"/>
                </a:lnTo>
                <a:lnTo>
                  <a:pt x="1548" y="2538"/>
                </a:lnTo>
                <a:lnTo>
                  <a:pt x="1548" y="2536"/>
                </a:lnTo>
                <a:lnTo>
                  <a:pt x="1546" y="2536"/>
                </a:lnTo>
                <a:lnTo>
                  <a:pt x="1544" y="2536"/>
                </a:lnTo>
                <a:lnTo>
                  <a:pt x="1542" y="2536"/>
                </a:lnTo>
                <a:lnTo>
                  <a:pt x="1542" y="2534"/>
                </a:lnTo>
                <a:lnTo>
                  <a:pt x="1540" y="2534"/>
                </a:lnTo>
                <a:lnTo>
                  <a:pt x="1538" y="2532"/>
                </a:lnTo>
                <a:lnTo>
                  <a:pt x="1536" y="2532"/>
                </a:lnTo>
                <a:lnTo>
                  <a:pt x="1535" y="2532"/>
                </a:lnTo>
                <a:lnTo>
                  <a:pt x="1535" y="2534"/>
                </a:lnTo>
                <a:lnTo>
                  <a:pt x="1533" y="2534"/>
                </a:lnTo>
                <a:lnTo>
                  <a:pt x="1533" y="2536"/>
                </a:lnTo>
                <a:lnTo>
                  <a:pt x="1531" y="2536"/>
                </a:lnTo>
                <a:lnTo>
                  <a:pt x="1529" y="2536"/>
                </a:lnTo>
                <a:lnTo>
                  <a:pt x="1527" y="2534"/>
                </a:lnTo>
                <a:lnTo>
                  <a:pt x="1525" y="2534"/>
                </a:lnTo>
                <a:lnTo>
                  <a:pt x="1525" y="2532"/>
                </a:lnTo>
                <a:lnTo>
                  <a:pt x="1525" y="2530"/>
                </a:lnTo>
                <a:lnTo>
                  <a:pt x="1525" y="2528"/>
                </a:lnTo>
                <a:lnTo>
                  <a:pt x="1527" y="2528"/>
                </a:lnTo>
                <a:lnTo>
                  <a:pt x="1527" y="2526"/>
                </a:lnTo>
                <a:lnTo>
                  <a:pt x="1529" y="2526"/>
                </a:lnTo>
                <a:lnTo>
                  <a:pt x="1527" y="2526"/>
                </a:lnTo>
                <a:lnTo>
                  <a:pt x="1525" y="2524"/>
                </a:lnTo>
                <a:lnTo>
                  <a:pt x="1523" y="2524"/>
                </a:lnTo>
                <a:lnTo>
                  <a:pt x="1521" y="2524"/>
                </a:lnTo>
                <a:lnTo>
                  <a:pt x="1521" y="2526"/>
                </a:lnTo>
                <a:lnTo>
                  <a:pt x="1521" y="2528"/>
                </a:lnTo>
                <a:lnTo>
                  <a:pt x="1523" y="2528"/>
                </a:lnTo>
                <a:lnTo>
                  <a:pt x="1523" y="2530"/>
                </a:lnTo>
                <a:lnTo>
                  <a:pt x="1523" y="2532"/>
                </a:lnTo>
                <a:lnTo>
                  <a:pt x="1521" y="2532"/>
                </a:lnTo>
                <a:lnTo>
                  <a:pt x="1519" y="2532"/>
                </a:lnTo>
                <a:lnTo>
                  <a:pt x="1519" y="2530"/>
                </a:lnTo>
                <a:lnTo>
                  <a:pt x="1517" y="2530"/>
                </a:lnTo>
                <a:lnTo>
                  <a:pt x="1513" y="2526"/>
                </a:lnTo>
                <a:lnTo>
                  <a:pt x="1513" y="2524"/>
                </a:lnTo>
                <a:lnTo>
                  <a:pt x="1512" y="2524"/>
                </a:lnTo>
                <a:lnTo>
                  <a:pt x="1510" y="2528"/>
                </a:lnTo>
                <a:lnTo>
                  <a:pt x="1508" y="2528"/>
                </a:lnTo>
                <a:lnTo>
                  <a:pt x="1508" y="2530"/>
                </a:lnTo>
                <a:lnTo>
                  <a:pt x="1506" y="2530"/>
                </a:lnTo>
                <a:lnTo>
                  <a:pt x="1502" y="2528"/>
                </a:lnTo>
                <a:lnTo>
                  <a:pt x="1500" y="2528"/>
                </a:lnTo>
                <a:lnTo>
                  <a:pt x="1498" y="2528"/>
                </a:lnTo>
                <a:lnTo>
                  <a:pt x="1496" y="2528"/>
                </a:lnTo>
                <a:lnTo>
                  <a:pt x="1494" y="2528"/>
                </a:lnTo>
                <a:lnTo>
                  <a:pt x="1492" y="2528"/>
                </a:lnTo>
                <a:lnTo>
                  <a:pt x="1492" y="2530"/>
                </a:lnTo>
                <a:lnTo>
                  <a:pt x="1490" y="2532"/>
                </a:lnTo>
                <a:lnTo>
                  <a:pt x="1490" y="2534"/>
                </a:lnTo>
                <a:lnTo>
                  <a:pt x="1488" y="2534"/>
                </a:lnTo>
                <a:lnTo>
                  <a:pt x="1487" y="2534"/>
                </a:lnTo>
                <a:lnTo>
                  <a:pt x="1487" y="2532"/>
                </a:lnTo>
                <a:lnTo>
                  <a:pt x="1487" y="2530"/>
                </a:lnTo>
                <a:lnTo>
                  <a:pt x="1487" y="2528"/>
                </a:lnTo>
                <a:lnTo>
                  <a:pt x="1485" y="2528"/>
                </a:lnTo>
                <a:lnTo>
                  <a:pt x="1483" y="2526"/>
                </a:lnTo>
                <a:lnTo>
                  <a:pt x="1483" y="2528"/>
                </a:lnTo>
                <a:lnTo>
                  <a:pt x="1481" y="2528"/>
                </a:lnTo>
                <a:lnTo>
                  <a:pt x="1481" y="2530"/>
                </a:lnTo>
                <a:lnTo>
                  <a:pt x="1479" y="2530"/>
                </a:lnTo>
                <a:lnTo>
                  <a:pt x="1479" y="2528"/>
                </a:lnTo>
                <a:lnTo>
                  <a:pt x="1477" y="2528"/>
                </a:lnTo>
                <a:lnTo>
                  <a:pt x="1477" y="2526"/>
                </a:lnTo>
                <a:lnTo>
                  <a:pt x="1477" y="2524"/>
                </a:lnTo>
                <a:lnTo>
                  <a:pt x="1477" y="2522"/>
                </a:lnTo>
                <a:lnTo>
                  <a:pt x="1475" y="2522"/>
                </a:lnTo>
                <a:lnTo>
                  <a:pt x="1473" y="2522"/>
                </a:lnTo>
                <a:lnTo>
                  <a:pt x="1471" y="2522"/>
                </a:lnTo>
                <a:lnTo>
                  <a:pt x="1471" y="2524"/>
                </a:lnTo>
                <a:lnTo>
                  <a:pt x="1471" y="2526"/>
                </a:lnTo>
                <a:lnTo>
                  <a:pt x="1471" y="2528"/>
                </a:lnTo>
                <a:lnTo>
                  <a:pt x="1469" y="2528"/>
                </a:lnTo>
                <a:lnTo>
                  <a:pt x="1467" y="2526"/>
                </a:lnTo>
                <a:lnTo>
                  <a:pt x="1465" y="2526"/>
                </a:lnTo>
                <a:lnTo>
                  <a:pt x="1464" y="2528"/>
                </a:lnTo>
                <a:lnTo>
                  <a:pt x="1462" y="2528"/>
                </a:lnTo>
                <a:lnTo>
                  <a:pt x="1460" y="2528"/>
                </a:lnTo>
                <a:lnTo>
                  <a:pt x="1460" y="2526"/>
                </a:lnTo>
                <a:lnTo>
                  <a:pt x="1458" y="2526"/>
                </a:lnTo>
                <a:lnTo>
                  <a:pt x="1456" y="2526"/>
                </a:lnTo>
                <a:lnTo>
                  <a:pt x="1454" y="2526"/>
                </a:lnTo>
                <a:lnTo>
                  <a:pt x="1454" y="2528"/>
                </a:lnTo>
                <a:lnTo>
                  <a:pt x="1454" y="2530"/>
                </a:lnTo>
                <a:lnTo>
                  <a:pt x="1454" y="2532"/>
                </a:lnTo>
                <a:lnTo>
                  <a:pt x="1452" y="2532"/>
                </a:lnTo>
                <a:lnTo>
                  <a:pt x="1450" y="2532"/>
                </a:lnTo>
                <a:lnTo>
                  <a:pt x="1448" y="2532"/>
                </a:lnTo>
                <a:lnTo>
                  <a:pt x="1446" y="2532"/>
                </a:lnTo>
                <a:lnTo>
                  <a:pt x="1444" y="2532"/>
                </a:lnTo>
                <a:lnTo>
                  <a:pt x="1442" y="2532"/>
                </a:lnTo>
                <a:lnTo>
                  <a:pt x="1442" y="2530"/>
                </a:lnTo>
                <a:lnTo>
                  <a:pt x="1440" y="2530"/>
                </a:lnTo>
                <a:lnTo>
                  <a:pt x="1439" y="2530"/>
                </a:lnTo>
                <a:lnTo>
                  <a:pt x="1437" y="2530"/>
                </a:lnTo>
                <a:lnTo>
                  <a:pt x="1435" y="2530"/>
                </a:lnTo>
                <a:lnTo>
                  <a:pt x="1433" y="2530"/>
                </a:lnTo>
                <a:lnTo>
                  <a:pt x="1431" y="2530"/>
                </a:lnTo>
                <a:lnTo>
                  <a:pt x="1429" y="2530"/>
                </a:lnTo>
                <a:lnTo>
                  <a:pt x="1429" y="2528"/>
                </a:lnTo>
                <a:lnTo>
                  <a:pt x="1429" y="2526"/>
                </a:lnTo>
                <a:lnTo>
                  <a:pt x="1427" y="2526"/>
                </a:lnTo>
                <a:lnTo>
                  <a:pt x="1427" y="2528"/>
                </a:lnTo>
                <a:lnTo>
                  <a:pt x="1425" y="2528"/>
                </a:lnTo>
                <a:lnTo>
                  <a:pt x="1423" y="2528"/>
                </a:lnTo>
                <a:lnTo>
                  <a:pt x="1423" y="2526"/>
                </a:lnTo>
                <a:lnTo>
                  <a:pt x="1421" y="2526"/>
                </a:lnTo>
                <a:lnTo>
                  <a:pt x="1419" y="2524"/>
                </a:lnTo>
                <a:lnTo>
                  <a:pt x="1417" y="2522"/>
                </a:lnTo>
                <a:lnTo>
                  <a:pt x="1417" y="2524"/>
                </a:lnTo>
                <a:lnTo>
                  <a:pt x="1416" y="2522"/>
                </a:lnTo>
                <a:lnTo>
                  <a:pt x="1416" y="2520"/>
                </a:lnTo>
                <a:lnTo>
                  <a:pt x="1414" y="2519"/>
                </a:lnTo>
                <a:lnTo>
                  <a:pt x="1412" y="2519"/>
                </a:lnTo>
                <a:lnTo>
                  <a:pt x="1410" y="2519"/>
                </a:lnTo>
                <a:lnTo>
                  <a:pt x="1410" y="2517"/>
                </a:lnTo>
                <a:lnTo>
                  <a:pt x="1410" y="2515"/>
                </a:lnTo>
                <a:lnTo>
                  <a:pt x="1410" y="2513"/>
                </a:lnTo>
                <a:lnTo>
                  <a:pt x="1410" y="2511"/>
                </a:lnTo>
                <a:lnTo>
                  <a:pt x="1408" y="2511"/>
                </a:lnTo>
                <a:lnTo>
                  <a:pt x="1408" y="2509"/>
                </a:lnTo>
                <a:lnTo>
                  <a:pt x="1406" y="2509"/>
                </a:lnTo>
                <a:lnTo>
                  <a:pt x="1406" y="2511"/>
                </a:lnTo>
                <a:lnTo>
                  <a:pt x="1406" y="2513"/>
                </a:lnTo>
                <a:lnTo>
                  <a:pt x="1404" y="2513"/>
                </a:lnTo>
                <a:lnTo>
                  <a:pt x="1404" y="2515"/>
                </a:lnTo>
                <a:lnTo>
                  <a:pt x="1402" y="2515"/>
                </a:lnTo>
                <a:lnTo>
                  <a:pt x="1402" y="2513"/>
                </a:lnTo>
                <a:lnTo>
                  <a:pt x="1400" y="2513"/>
                </a:lnTo>
                <a:lnTo>
                  <a:pt x="1400" y="2511"/>
                </a:lnTo>
                <a:lnTo>
                  <a:pt x="1398" y="2511"/>
                </a:lnTo>
                <a:lnTo>
                  <a:pt x="1398" y="2513"/>
                </a:lnTo>
                <a:lnTo>
                  <a:pt x="1396" y="2513"/>
                </a:lnTo>
                <a:lnTo>
                  <a:pt x="1394" y="2513"/>
                </a:lnTo>
                <a:lnTo>
                  <a:pt x="1394" y="2511"/>
                </a:lnTo>
                <a:lnTo>
                  <a:pt x="1392" y="2511"/>
                </a:lnTo>
                <a:lnTo>
                  <a:pt x="1391" y="2511"/>
                </a:lnTo>
                <a:lnTo>
                  <a:pt x="1389" y="2511"/>
                </a:lnTo>
                <a:lnTo>
                  <a:pt x="1389" y="2509"/>
                </a:lnTo>
                <a:lnTo>
                  <a:pt x="1389" y="2507"/>
                </a:lnTo>
                <a:lnTo>
                  <a:pt x="1389" y="2505"/>
                </a:lnTo>
                <a:lnTo>
                  <a:pt x="1387" y="2505"/>
                </a:lnTo>
                <a:lnTo>
                  <a:pt x="1387" y="2507"/>
                </a:lnTo>
                <a:lnTo>
                  <a:pt x="1387" y="2509"/>
                </a:lnTo>
                <a:lnTo>
                  <a:pt x="1385" y="2509"/>
                </a:lnTo>
                <a:lnTo>
                  <a:pt x="1383" y="2509"/>
                </a:lnTo>
                <a:lnTo>
                  <a:pt x="1383" y="2507"/>
                </a:lnTo>
                <a:lnTo>
                  <a:pt x="1383" y="2505"/>
                </a:lnTo>
                <a:lnTo>
                  <a:pt x="1383" y="2503"/>
                </a:lnTo>
                <a:lnTo>
                  <a:pt x="1381" y="2503"/>
                </a:lnTo>
                <a:lnTo>
                  <a:pt x="1379" y="2503"/>
                </a:lnTo>
                <a:lnTo>
                  <a:pt x="1379" y="2505"/>
                </a:lnTo>
                <a:lnTo>
                  <a:pt x="1377" y="2505"/>
                </a:lnTo>
                <a:lnTo>
                  <a:pt x="1377" y="2503"/>
                </a:lnTo>
                <a:lnTo>
                  <a:pt x="1375" y="2503"/>
                </a:lnTo>
                <a:lnTo>
                  <a:pt x="1375" y="2501"/>
                </a:lnTo>
                <a:lnTo>
                  <a:pt x="1373" y="2501"/>
                </a:lnTo>
                <a:lnTo>
                  <a:pt x="1371" y="2499"/>
                </a:lnTo>
                <a:lnTo>
                  <a:pt x="1369" y="2499"/>
                </a:lnTo>
                <a:lnTo>
                  <a:pt x="1367" y="2499"/>
                </a:lnTo>
                <a:lnTo>
                  <a:pt x="1366" y="2499"/>
                </a:lnTo>
                <a:lnTo>
                  <a:pt x="1364" y="2499"/>
                </a:lnTo>
                <a:lnTo>
                  <a:pt x="1364" y="2501"/>
                </a:lnTo>
                <a:lnTo>
                  <a:pt x="1364" y="2503"/>
                </a:lnTo>
                <a:lnTo>
                  <a:pt x="1364" y="2505"/>
                </a:lnTo>
                <a:lnTo>
                  <a:pt x="1362" y="2505"/>
                </a:lnTo>
                <a:lnTo>
                  <a:pt x="1362" y="2503"/>
                </a:lnTo>
                <a:lnTo>
                  <a:pt x="1360" y="2503"/>
                </a:lnTo>
                <a:lnTo>
                  <a:pt x="1358" y="2503"/>
                </a:lnTo>
                <a:lnTo>
                  <a:pt x="1356" y="2505"/>
                </a:lnTo>
                <a:lnTo>
                  <a:pt x="1356" y="2507"/>
                </a:lnTo>
                <a:lnTo>
                  <a:pt x="1356" y="2509"/>
                </a:lnTo>
                <a:lnTo>
                  <a:pt x="1354" y="2509"/>
                </a:lnTo>
                <a:lnTo>
                  <a:pt x="1352" y="2509"/>
                </a:lnTo>
                <a:lnTo>
                  <a:pt x="1352" y="2511"/>
                </a:lnTo>
                <a:lnTo>
                  <a:pt x="1350" y="2511"/>
                </a:lnTo>
                <a:lnTo>
                  <a:pt x="1350" y="2513"/>
                </a:lnTo>
                <a:lnTo>
                  <a:pt x="1352" y="2513"/>
                </a:lnTo>
                <a:lnTo>
                  <a:pt x="1352" y="2515"/>
                </a:lnTo>
                <a:lnTo>
                  <a:pt x="1352" y="2517"/>
                </a:lnTo>
                <a:lnTo>
                  <a:pt x="1350" y="2519"/>
                </a:lnTo>
                <a:lnTo>
                  <a:pt x="1350" y="2520"/>
                </a:lnTo>
                <a:lnTo>
                  <a:pt x="1348" y="2520"/>
                </a:lnTo>
                <a:lnTo>
                  <a:pt x="1348" y="2522"/>
                </a:lnTo>
                <a:lnTo>
                  <a:pt x="1348" y="2524"/>
                </a:lnTo>
                <a:lnTo>
                  <a:pt x="1348" y="2526"/>
                </a:lnTo>
                <a:lnTo>
                  <a:pt x="1346" y="2526"/>
                </a:lnTo>
                <a:lnTo>
                  <a:pt x="1346" y="2528"/>
                </a:lnTo>
                <a:lnTo>
                  <a:pt x="1346" y="2530"/>
                </a:lnTo>
                <a:lnTo>
                  <a:pt x="1346" y="2532"/>
                </a:lnTo>
                <a:lnTo>
                  <a:pt x="1344" y="2532"/>
                </a:lnTo>
                <a:lnTo>
                  <a:pt x="1344" y="2534"/>
                </a:lnTo>
                <a:lnTo>
                  <a:pt x="1343" y="2534"/>
                </a:lnTo>
                <a:lnTo>
                  <a:pt x="1343" y="2536"/>
                </a:lnTo>
                <a:lnTo>
                  <a:pt x="1344" y="2536"/>
                </a:lnTo>
                <a:lnTo>
                  <a:pt x="1344" y="2538"/>
                </a:lnTo>
                <a:lnTo>
                  <a:pt x="1344" y="2542"/>
                </a:lnTo>
                <a:lnTo>
                  <a:pt x="1343" y="2542"/>
                </a:lnTo>
                <a:lnTo>
                  <a:pt x="1343" y="2540"/>
                </a:lnTo>
                <a:lnTo>
                  <a:pt x="1341" y="2540"/>
                </a:lnTo>
                <a:lnTo>
                  <a:pt x="1341" y="2538"/>
                </a:lnTo>
                <a:lnTo>
                  <a:pt x="1341" y="2540"/>
                </a:lnTo>
                <a:lnTo>
                  <a:pt x="1339" y="2540"/>
                </a:lnTo>
                <a:lnTo>
                  <a:pt x="1337" y="2540"/>
                </a:lnTo>
                <a:lnTo>
                  <a:pt x="1335" y="2540"/>
                </a:lnTo>
                <a:lnTo>
                  <a:pt x="1335" y="2538"/>
                </a:lnTo>
                <a:lnTo>
                  <a:pt x="1335" y="2540"/>
                </a:lnTo>
                <a:lnTo>
                  <a:pt x="1333" y="2540"/>
                </a:lnTo>
                <a:lnTo>
                  <a:pt x="1333" y="2538"/>
                </a:lnTo>
                <a:lnTo>
                  <a:pt x="1331" y="2538"/>
                </a:lnTo>
                <a:lnTo>
                  <a:pt x="1329" y="2536"/>
                </a:lnTo>
                <a:lnTo>
                  <a:pt x="1329" y="2538"/>
                </a:lnTo>
                <a:lnTo>
                  <a:pt x="1327" y="2538"/>
                </a:lnTo>
                <a:lnTo>
                  <a:pt x="1327" y="2536"/>
                </a:lnTo>
                <a:lnTo>
                  <a:pt x="1325" y="2536"/>
                </a:lnTo>
                <a:lnTo>
                  <a:pt x="1323" y="2536"/>
                </a:lnTo>
                <a:lnTo>
                  <a:pt x="1323" y="2538"/>
                </a:lnTo>
                <a:lnTo>
                  <a:pt x="1321" y="2538"/>
                </a:lnTo>
                <a:lnTo>
                  <a:pt x="1321" y="2536"/>
                </a:lnTo>
                <a:lnTo>
                  <a:pt x="1319" y="2534"/>
                </a:lnTo>
                <a:lnTo>
                  <a:pt x="1318" y="2534"/>
                </a:lnTo>
                <a:lnTo>
                  <a:pt x="1318" y="2536"/>
                </a:lnTo>
                <a:lnTo>
                  <a:pt x="1316" y="2536"/>
                </a:lnTo>
                <a:lnTo>
                  <a:pt x="1314" y="2536"/>
                </a:lnTo>
                <a:lnTo>
                  <a:pt x="1314" y="2534"/>
                </a:lnTo>
                <a:lnTo>
                  <a:pt x="1312" y="2532"/>
                </a:lnTo>
                <a:lnTo>
                  <a:pt x="1312" y="2534"/>
                </a:lnTo>
                <a:lnTo>
                  <a:pt x="1310" y="2534"/>
                </a:lnTo>
                <a:lnTo>
                  <a:pt x="1308" y="2534"/>
                </a:lnTo>
                <a:lnTo>
                  <a:pt x="1306" y="2534"/>
                </a:lnTo>
                <a:lnTo>
                  <a:pt x="1304" y="2534"/>
                </a:lnTo>
                <a:lnTo>
                  <a:pt x="1302" y="2534"/>
                </a:lnTo>
                <a:lnTo>
                  <a:pt x="1302" y="2536"/>
                </a:lnTo>
                <a:lnTo>
                  <a:pt x="1304" y="2536"/>
                </a:lnTo>
                <a:lnTo>
                  <a:pt x="1304" y="2538"/>
                </a:lnTo>
                <a:lnTo>
                  <a:pt x="1304" y="2540"/>
                </a:lnTo>
                <a:lnTo>
                  <a:pt x="1302" y="2542"/>
                </a:lnTo>
                <a:lnTo>
                  <a:pt x="1300" y="2542"/>
                </a:lnTo>
                <a:lnTo>
                  <a:pt x="1300" y="2543"/>
                </a:lnTo>
                <a:lnTo>
                  <a:pt x="1298" y="2543"/>
                </a:lnTo>
                <a:lnTo>
                  <a:pt x="1296" y="2543"/>
                </a:lnTo>
                <a:lnTo>
                  <a:pt x="1296" y="2545"/>
                </a:lnTo>
                <a:lnTo>
                  <a:pt x="1295" y="2547"/>
                </a:lnTo>
                <a:lnTo>
                  <a:pt x="1293" y="2547"/>
                </a:lnTo>
                <a:lnTo>
                  <a:pt x="1291" y="2545"/>
                </a:lnTo>
                <a:lnTo>
                  <a:pt x="1291" y="2543"/>
                </a:lnTo>
                <a:lnTo>
                  <a:pt x="1289" y="2542"/>
                </a:lnTo>
                <a:lnTo>
                  <a:pt x="1289" y="2540"/>
                </a:lnTo>
                <a:lnTo>
                  <a:pt x="1287" y="2538"/>
                </a:lnTo>
                <a:lnTo>
                  <a:pt x="1285" y="2540"/>
                </a:lnTo>
                <a:lnTo>
                  <a:pt x="1285" y="2542"/>
                </a:lnTo>
                <a:lnTo>
                  <a:pt x="1285" y="2543"/>
                </a:lnTo>
                <a:lnTo>
                  <a:pt x="1283" y="2543"/>
                </a:lnTo>
                <a:lnTo>
                  <a:pt x="1283" y="2545"/>
                </a:lnTo>
                <a:lnTo>
                  <a:pt x="1281" y="2545"/>
                </a:lnTo>
                <a:lnTo>
                  <a:pt x="1279" y="2545"/>
                </a:lnTo>
                <a:lnTo>
                  <a:pt x="1277" y="2545"/>
                </a:lnTo>
                <a:lnTo>
                  <a:pt x="1275" y="2545"/>
                </a:lnTo>
                <a:lnTo>
                  <a:pt x="1275" y="2547"/>
                </a:lnTo>
                <a:lnTo>
                  <a:pt x="1273" y="2547"/>
                </a:lnTo>
                <a:lnTo>
                  <a:pt x="1271" y="2547"/>
                </a:lnTo>
                <a:lnTo>
                  <a:pt x="1270" y="2549"/>
                </a:lnTo>
                <a:lnTo>
                  <a:pt x="1270" y="2551"/>
                </a:lnTo>
                <a:lnTo>
                  <a:pt x="1268" y="2551"/>
                </a:lnTo>
                <a:lnTo>
                  <a:pt x="1266" y="2551"/>
                </a:lnTo>
                <a:lnTo>
                  <a:pt x="1264" y="2551"/>
                </a:lnTo>
                <a:lnTo>
                  <a:pt x="1262" y="2551"/>
                </a:lnTo>
                <a:lnTo>
                  <a:pt x="1258" y="2551"/>
                </a:lnTo>
                <a:lnTo>
                  <a:pt x="1256" y="2551"/>
                </a:lnTo>
                <a:lnTo>
                  <a:pt x="1256" y="2549"/>
                </a:lnTo>
                <a:lnTo>
                  <a:pt x="1256" y="2547"/>
                </a:lnTo>
                <a:lnTo>
                  <a:pt x="1254" y="2547"/>
                </a:lnTo>
                <a:lnTo>
                  <a:pt x="1252" y="2547"/>
                </a:lnTo>
                <a:lnTo>
                  <a:pt x="1252" y="2549"/>
                </a:lnTo>
                <a:lnTo>
                  <a:pt x="1252" y="2551"/>
                </a:lnTo>
                <a:lnTo>
                  <a:pt x="1250" y="2553"/>
                </a:lnTo>
                <a:lnTo>
                  <a:pt x="1248" y="2555"/>
                </a:lnTo>
                <a:lnTo>
                  <a:pt x="1248" y="2557"/>
                </a:lnTo>
                <a:lnTo>
                  <a:pt x="1248" y="2561"/>
                </a:lnTo>
                <a:lnTo>
                  <a:pt x="1248" y="2563"/>
                </a:lnTo>
                <a:lnTo>
                  <a:pt x="1247" y="2565"/>
                </a:lnTo>
                <a:lnTo>
                  <a:pt x="1245" y="2565"/>
                </a:lnTo>
                <a:lnTo>
                  <a:pt x="1245" y="2568"/>
                </a:lnTo>
                <a:lnTo>
                  <a:pt x="1245" y="2570"/>
                </a:lnTo>
                <a:lnTo>
                  <a:pt x="1247" y="2570"/>
                </a:lnTo>
                <a:lnTo>
                  <a:pt x="1247" y="2572"/>
                </a:lnTo>
                <a:lnTo>
                  <a:pt x="1247" y="2574"/>
                </a:lnTo>
                <a:lnTo>
                  <a:pt x="1245" y="2574"/>
                </a:lnTo>
                <a:lnTo>
                  <a:pt x="1243" y="2576"/>
                </a:lnTo>
                <a:lnTo>
                  <a:pt x="1243" y="2578"/>
                </a:lnTo>
                <a:lnTo>
                  <a:pt x="1241" y="2578"/>
                </a:lnTo>
                <a:lnTo>
                  <a:pt x="1241" y="2580"/>
                </a:lnTo>
                <a:lnTo>
                  <a:pt x="1239" y="2580"/>
                </a:lnTo>
                <a:lnTo>
                  <a:pt x="1239" y="2582"/>
                </a:lnTo>
                <a:lnTo>
                  <a:pt x="1237" y="2582"/>
                </a:lnTo>
                <a:lnTo>
                  <a:pt x="1237" y="2584"/>
                </a:lnTo>
                <a:lnTo>
                  <a:pt x="1237" y="2586"/>
                </a:lnTo>
                <a:lnTo>
                  <a:pt x="1235" y="2586"/>
                </a:lnTo>
                <a:lnTo>
                  <a:pt x="1233" y="2586"/>
                </a:lnTo>
                <a:lnTo>
                  <a:pt x="1231" y="2588"/>
                </a:lnTo>
                <a:lnTo>
                  <a:pt x="1231" y="2590"/>
                </a:lnTo>
                <a:lnTo>
                  <a:pt x="1233" y="2590"/>
                </a:lnTo>
                <a:lnTo>
                  <a:pt x="1233" y="2591"/>
                </a:lnTo>
                <a:lnTo>
                  <a:pt x="1233" y="2593"/>
                </a:lnTo>
                <a:lnTo>
                  <a:pt x="1233" y="2597"/>
                </a:lnTo>
                <a:lnTo>
                  <a:pt x="1233" y="2599"/>
                </a:lnTo>
                <a:lnTo>
                  <a:pt x="1231" y="2599"/>
                </a:lnTo>
                <a:lnTo>
                  <a:pt x="1233" y="2599"/>
                </a:lnTo>
                <a:lnTo>
                  <a:pt x="1233" y="2601"/>
                </a:lnTo>
                <a:lnTo>
                  <a:pt x="1231" y="2601"/>
                </a:lnTo>
                <a:lnTo>
                  <a:pt x="1231" y="2603"/>
                </a:lnTo>
                <a:lnTo>
                  <a:pt x="1229" y="2603"/>
                </a:lnTo>
                <a:lnTo>
                  <a:pt x="1229" y="2601"/>
                </a:lnTo>
                <a:lnTo>
                  <a:pt x="1227" y="2601"/>
                </a:lnTo>
                <a:lnTo>
                  <a:pt x="1225" y="2601"/>
                </a:lnTo>
                <a:lnTo>
                  <a:pt x="1223" y="2601"/>
                </a:lnTo>
                <a:lnTo>
                  <a:pt x="1223" y="2603"/>
                </a:lnTo>
                <a:lnTo>
                  <a:pt x="1225" y="2605"/>
                </a:lnTo>
                <a:lnTo>
                  <a:pt x="1225" y="2607"/>
                </a:lnTo>
                <a:lnTo>
                  <a:pt x="1225" y="2609"/>
                </a:lnTo>
                <a:lnTo>
                  <a:pt x="1225" y="2611"/>
                </a:lnTo>
                <a:lnTo>
                  <a:pt x="1223" y="2611"/>
                </a:lnTo>
                <a:lnTo>
                  <a:pt x="1222" y="2611"/>
                </a:lnTo>
                <a:lnTo>
                  <a:pt x="1222" y="2613"/>
                </a:lnTo>
                <a:lnTo>
                  <a:pt x="1222" y="2615"/>
                </a:lnTo>
                <a:lnTo>
                  <a:pt x="1220" y="2615"/>
                </a:lnTo>
                <a:lnTo>
                  <a:pt x="1222" y="2616"/>
                </a:lnTo>
                <a:lnTo>
                  <a:pt x="1222" y="2618"/>
                </a:lnTo>
                <a:lnTo>
                  <a:pt x="1220" y="2620"/>
                </a:lnTo>
                <a:lnTo>
                  <a:pt x="1220" y="2622"/>
                </a:lnTo>
                <a:lnTo>
                  <a:pt x="1218" y="2622"/>
                </a:lnTo>
                <a:lnTo>
                  <a:pt x="1218" y="2620"/>
                </a:lnTo>
                <a:lnTo>
                  <a:pt x="1216" y="2620"/>
                </a:lnTo>
                <a:lnTo>
                  <a:pt x="1216" y="2622"/>
                </a:lnTo>
                <a:lnTo>
                  <a:pt x="1216" y="2624"/>
                </a:lnTo>
                <a:lnTo>
                  <a:pt x="1214" y="2626"/>
                </a:lnTo>
                <a:lnTo>
                  <a:pt x="1212" y="2628"/>
                </a:lnTo>
                <a:lnTo>
                  <a:pt x="1210" y="2628"/>
                </a:lnTo>
                <a:lnTo>
                  <a:pt x="1210" y="2630"/>
                </a:lnTo>
                <a:lnTo>
                  <a:pt x="1212" y="2634"/>
                </a:lnTo>
                <a:lnTo>
                  <a:pt x="1212" y="2636"/>
                </a:lnTo>
                <a:lnTo>
                  <a:pt x="1212" y="2638"/>
                </a:lnTo>
                <a:lnTo>
                  <a:pt x="1212" y="2639"/>
                </a:lnTo>
                <a:lnTo>
                  <a:pt x="1212" y="2641"/>
                </a:lnTo>
                <a:lnTo>
                  <a:pt x="1214" y="2641"/>
                </a:lnTo>
                <a:lnTo>
                  <a:pt x="1212" y="2641"/>
                </a:lnTo>
                <a:lnTo>
                  <a:pt x="1212" y="2643"/>
                </a:lnTo>
                <a:lnTo>
                  <a:pt x="1210" y="2643"/>
                </a:lnTo>
                <a:lnTo>
                  <a:pt x="1208" y="2643"/>
                </a:lnTo>
                <a:lnTo>
                  <a:pt x="1208" y="2645"/>
                </a:lnTo>
                <a:lnTo>
                  <a:pt x="1208" y="2647"/>
                </a:lnTo>
                <a:lnTo>
                  <a:pt x="1208" y="2649"/>
                </a:lnTo>
                <a:lnTo>
                  <a:pt x="1206" y="2649"/>
                </a:lnTo>
                <a:lnTo>
                  <a:pt x="1206" y="2651"/>
                </a:lnTo>
                <a:lnTo>
                  <a:pt x="1206" y="2653"/>
                </a:lnTo>
                <a:lnTo>
                  <a:pt x="1206" y="2655"/>
                </a:lnTo>
                <a:lnTo>
                  <a:pt x="1206" y="2653"/>
                </a:lnTo>
                <a:lnTo>
                  <a:pt x="1206" y="2655"/>
                </a:lnTo>
                <a:lnTo>
                  <a:pt x="1208" y="2655"/>
                </a:lnTo>
                <a:lnTo>
                  <a:pt x="1206" y="2655"/>
                </a:lnTo>
                <a:lnTo>
                  <a:pt x="1204" y="2657"/>
                </a:lnTo>
                <a:lnTo>
                  <a:pt x="1204" y="2661"/>
                </a:lnTo>
                <a:lnTo>
                  <a:pt x="1204" y="2663"/>
                </a:lnTo>
                <a:lnTo>
                  <a:pt x="1204" y="2664"/>
                </a:lnTo>
                <a:lnTo>
                  <a:pt x="1204" y="2666"/>
                </a:lnTo>
                <a:lnTo>
                  <a:pt x="1204" y="2668"/>
                </a:lnTo>
                <a:lnTo>
                  <a:pt x="1202" y="2668"/>
                </a:lnTo>
                <a:lnTo>
                  <a:pt x="1202" y="2670"/>
                </a:lnTo>
                <a:lnTo>
                  <a:pt x="1204" y="2670"/>
                </a:lnTo>
                <a:lnTo>
                  <a:pt x="1206" y="2670"/>
                </a:lnTo>
                <a:lnTo>
                  <a:pt x="1206" y="2672"/>
                </a:lnTo>
                <a:lnTo>
                  <a:pt x="1208" y="2672"/>
                </a:lnTo>
                <a:lnTo>
                  <a:pt x="1210" y="2672"/>
                </a:lnTo>
                <a:lnTo>
                  <a:pt x="1210" y="2674"/>
                </a:lnTo>
                <a:lnTo>
                  <a:pt x="1208" y="2674"/>
                </a:lnTo>
                <a:lnTo>
                  <a:pt x="1206" y="2674"/>
                </a:lnTo>
                <a:lnTo>
                  <a:pt x="1204" y="2674"/>
                </a:lnTo>
                <a:lnTo>
                  <a:pt x="1204" y="2676"/>
                </a:lnTo>
                <a:lnTo>
                  <a:pt x="1202" y="2676"/>
                </a:lnTo>
                <a:lnTo>
                  <a:pt x="1202" y="2678"/>
                </a:lnTo>
                <a:lnTo>
                  <a:pt x="1202" y="2680"/>
                </a:lnTo>
                <a:lnTo>
                  <a:pt x="1202" y="2682"/>
                </a:lnTo>
                <a:lnTo>
                  <a:pt x="1200" y="2682"/>
                </a:lnTo>
                <a:lnTo>
                  <a:pt x="1199" y="2682"/>
                </a:lnTo>
                <a:lnTo>
                  <a:pt x="1199" y="2686"/>
                </a:lnTo>
                <a:lnTo>
                  <a:pt x="1200" y="2686"/>
                </a:lnTo>
                <a:lnTo>
                  <a:pt x="1200" y="2687"/>
                </a:lnTo>
                <a:lnTo>
                  <a:pt x="1199" y="2687"/>
                </a:lnTo>
                <a:lnTo>
                  <a:pt x="1197" y="2689"/>
                </a:lnTo>
                <a:lnTo>
                  <a:pt x="1195" y="2689"/>
                </a:lnTo>
                <a:lnTo>
                  <a:pt x="1195" y="2691"/>
                </a:lnTo>
                <a:lnTo>
                  <a:pt x="1193" y="2691"/>
                </a:lnTo>
                <a:lnTo>
                  <a:pt x="1191" y="2689"/>
                </a:lnTo>
                <a:lnTo>
                  <a:pt x="1189" y="2689"/>
                </a:lnTo>
                <a:lnTo>
                  <a:pt x="1187" y="2689"/>
                </a:lnTo>
                <a:lnTo>
                  <a:pt x="1187" y="2691"/>
                </a:lnTo>
                <a:lnTo>
                  <a:pt x="1187" y="2693"/>
                </a:lnTo>
                <a:lnTo>
                  <a:pt x="1189" y="2693"/>
                </a:lnTo>
                <a:lnTo>
                  <a:pt x="1189" y="2695"/>
                </a:lnTo>
                <a:lnTo>
                  <a:pt x="1189" y="2697"/>
                </a:lnTo>
                <a:lnTo>
                  <a:pt x="1187" y="2699"/>
                </a:lnTo>
                <a:lnTo>
                  <a:pt x="1187" y="2701"/>
                </a:lnTo>
                <a:lnTo>
                  <a:pt x="1185" y="2703"/>
                </a:lnTo>
                <a:lnTo>
                  <a:pt x="1185" y="2705"/>
                </a:lnTo>
                <a:lnTo>
                  <a:pt x="1185" y="2707"/>
                </a:lnTo>
                <a:lnTo>
                  <a:pt x="1185" y="2709"/>
                </a:lnTo>
                <a:lnTo>
                  <a:pt x="1185" y="2711"/>
                </a:lnTo>
                <a:lnTo>
                  <a:pt x="1185" y="2712"/>
                </a:lnTo>
                <a:lnTo>
                  <a:pt x="1185" y="2714"/>
                </a:lnTo>
                <a:lnTo>
                  <a:pt x="1183" y="2714"/>
                </a:lnTo>
                <a:lnTo>
                  <a:pt x="1181" y="2716"/>
                </a:lnTo>
                <a:lnTo>
                  <a:pt x="1181" y="2718"/>
                </a:lnTo>
                <a:lnTo>
                  <a:pt x="1181" y="2720"/>
                </a:lnTo>
                <a:lnTo>
                  <a:pt x="1183" y="2720"/>
                </a:lnTo>
                <a:lnTo>
                  <a:pt x="1181" y="2720"/>
                </a:lnTo>
                <a:lnTo>
                  <a:pt x="1181" y="2722"/>
                </a:lnTo>
                <a:lnTo>
                  <a:pt x="1179" y="2722"/>
                </a:lnTo>
                <a:lnTo>
                  <a:pt x="1179" y="2724"/>
                </a:lnTo>
                <a:lnTo>
                  <a:pt x="1181" y="2726"/>
                </a:lnTo>
                <a:lnTo>
                  <a:pt x="1183" y="2726"/>
                </a:lnTo>
                <a:lnTo>
                  <a:pt x="1183" y="2728"/>
                </a:lnTo>
                <a:lnTo>
                  <a:pt x="1185" y="2728"/>
                </a:lnTo>
                <a:lnTo>
                  <a:pt x="1187" y="2728"/>
                </a:lnTo>
                <a:lnTo>
                  <a:pt x="1189" y="2728"/>
                </a:lnTo>
                <a:lnTo>
                  <a:pt x="1191" y="2730"/>
                </a:lnTo>
                <a:lnTo>
                  <a:pt x="1191" y="2732"/>
                </a:lnTo>
                <a:lnTo>
                  <a:pt x="1193" y="2734"/>
                </a:lnTo>
                <a:lnTo>
                  <a:pt x="1193" y="2735"/>
                </a:lnTo>
                <a:lnTo>
                  <a:pt x="1193" y="2737"/>
                </a:lnTo>
                <a:lnTo>
                  <a:pt x="1191" y="2737"/>
                </a:lnTo>
                <a:lnTo>
                  <a:pt x="1187" y="2741"/>
                </a:lnTo>
                <a:lnTo>
                  <a:pt x="1185" y="2741"/>
                </a:lnTo>
                <a:lnTo>
                  <a:pt x="1183" y="2741"/>
                </a:lnTo>
                <a:lnTo>
                  <a:pt x="1181" y="2741"/>
                </a:lnTo>
                <a:lnTo>
                  <a:pt x="1183" y="2741"/>
                </a:lnTo>
                <a:lnTo>
                  <a:pt x="1181" y="2741"/>
                </a:lnTo>
                <a:lnTo>
                  <a:pt x="1181" y="2739"/>
                </a:lnTo>
                <a:lnTo>
                  <a:pt x="1179" y="2737"/>
                </a:lnTo>
                <a:lnTo>
                  <a:pt x="1177" y="2737"/>
                </a:lnTo>
                <a:lnTo>
                  <a:pt x="1177" y="2739"/>
                </a:lnTo>
                <a:lnTo>
                  <a:pt x="1177" y="2741"/>
                </a:lnTo>
                <a:lnTo>
                  <a:pt x="1177" y="2743"/>
                </a:lnTo>
                <a:lnTo>
                  <a:pt x="1177" y="2745"/>
                </a:lnTo>
                <a:lnTo>
                  <a:pt x="1175" y="2745"/>
                </a:lnTo>
                <a:lnTo>
                  <a:pt x="1175" y="2747"/>
                </a:lnTo>
                <a:lnTo>
                  <a:pt x="1177" y="2747"/>
                </a:lnTo>
                <a:lnTo>
                  <a:pt x="1177" y="2749"/>
                </a:lnTo>
                <a:lnTo>
                  <a:pt x="1175" y="2749"/>
                </a:lnTo>
                <a:lnTo>
                  <a:pt x="1175" y="2747"/>
                </a:lnTo>
                <a:lnTo>
                  <a:pt x="1174" y="2747"/>
                </a:lnTo>
                <a:lnTo>
                  <a:pt x="1172" y="2747"/>
                </a:lnTo>
                <a:lnTo>
                  <a:pt x="1170" y="2749"/>
                </a:lnTo>
                <a:lnTo>
                  <a:pt x="1168" y="2749"/>
                </a:lnTo>
                <a:lnTo>
                  <a:pt x="1168" y="2751"/>
                </a:lnTo>
                <a:lnTo>
                  <a:pt x="1168" y="2753"/>
                </a:lnTo>
                <a:lnTo>
                  <a:pt x="1166" y="2753"/>
                </a:lnTo>
                <a:lnTo>
                  <a:pt x="1166" y="2755"/>
                </a:lnTo>
                <a:lnTo>
                  <a:pt x="1162" y="2753"/>
                </a:lnTo>
                <a:lnTo>
                  <a:pt x="1160" y="2751"/>
                </a:lnTo>
                <a:lnTo>
                  <a:pt x="1158" y="2751"/>
                </a:lnTo>
                <a:lnTo>
                  <a:pt x="1156" y="2751"/>
                </a:lnTo>
                <a:lnTo>
                  <a:pt x="1154" y="2751"/>
                </a:lnTo>
                <a:lnTo>
                  <a:pt x="1152" y="2753"/>
                </a:lnTo>
                <a:lnTo>
                  <a:pt x="1151" y="2753"/>
                </a:lnTo>
                <a:lnTo>
                  <a:pt x="1151" y="2755"/>
                </a:lnTo>
                <a:lnTo>
                  <a:pt x="1152" y="2757"/>
                </a:lnTo>
                <a:lnTo>
                  <a:pt x="1152" y="2758"/>
                </a:lnTo>
                <a:lnTo>
                  <a:pt x="1152" y="2760"/>
                </a:lnTo>
                <a:lnTo>
                  <a:pt x="1151" y="2762"/>
                </a:lnTo>
                <a:lnTo>
                  <a:pt x="1149" y="2764"/>
                </a:lnTo>
                <a:lnTo>
                  <a:pt x="1147" y="2766"/>
                </a:lnTo>
                <a:lnTo>
                  <a:pt x="1147" y="2768"/>
                </a:lnTo>
                <a:lnTo>
                  <a:pt x="1147" y="2770"/>
                </a:lnTo>
                <a:lnTo>
                  <a:pt x="1145" y="2770"/>
                </a:lnTo>
                <a:lnTo>
                  <a:pt x="1147" y="2772"/>
                </a:lnTo>
                <a:lnTo>
                  <a:pt x="1145" y="2772"/>
                </a:lnTo>
                <a:lnTo>
                  <a:pt x="1143" y="2772"/>
                </a:lnTo>
                <a:lnTo>
                  <a:pt x="1143" y="2774"/>
                </a:lnTo>
                <a:lnTo>
                  <a:pt x="1143" y="2776"/>
                </a:lnTo>
                <a:lnTo>
                  <a:pt x="1141" y="2776"/>
                </a:lnTo>
                <a:lnTo>
                  <a:pt x="1139" y="2776"/>
                </a:lnTo>
                <a:lnTo>
                  <a:pt x="1139" y="2778"/>
                </a:lnTo>
                <a:lnTo>
                  <a:pt x="1139" y="2780"/>
                </a:lnTo>
                <a:lnTo>
                  <a:pt x="1141" y="2780"/>
                </a:lnTo>
                <a:lnTo>
                  <a:pt x="1139" y="2782"/>
                </a:lnTo>
                <a:lnTo>
                  <a:pt x="1137" y="2782"/>
                </a:lnTo>
                <a:lnTo>
                  <a:pt x="1137" y="2783"/>
                </a:lnTo>
                <a:lnTo>
                  <a:pt x="1135" y="2783"/>
                </a:lnTo>
                <a:lnTo>
                  <a:pt x="1135" y="2782"/>
                </a:lnTo>
                <a:lnTo>
                  <a:pt x="1133" y="2782"/>
                </a:lnTo>
                <a:lnTo>
                  <a:pt x="1131" y="2783"/>
                </a:lnTo>
                <a:lnTo>
                  <a:pt x="1129" y="2783"/>
                </a:lnTo>
                <a:lnTo>
                  <a:pt x="1127" y="2783"/>
                </a:lnTo>
                <a:lnTo>
                  <a:pt x="1126" y="2785"/>
                </a:lnTo>
                <a:lnTo>
                  <a:pt x="1126" y="2787"/>
                </a:lnTo>
                <a:lnTo>
                  <a:pt x="1126" y="2789"/>
                </a:lnTo>
                <a:lnTo>
                  <a:pt x="1126" y="2791"/>
                </a:lnTo>
                <a:lnTo>
                  <a:pt x="1124" y="2791"/>
                </a:lnTo>
                <a:lnTo>
                  <a:pt x="1124" y="2793"/>
                </a:lnTo>
                <a:lnTo>
                  <a:pt x="1124" y="2795"/>
                </a:lnTo>
                <a:lnTo>
                  <a:pt x="1124" y="2797"/>
                </a:lnTo>
                <a:lnTo>
                  <a:pt x="1124" y="2799"/>
                </a:lnTo>
                <a:lnTo>
                  <a:pt x="1122" y="2799"/>
                </a:lnTo>
                <a:lnTo>
                  <a:pt x="1122" y="2797"/>
                </a:lnTo>
                <a:lnTo>
                  <a:pt x="1122" y="2795"/>
                </a:lnTo>
                <a:lnTo>
                  <a:pt x="1120" y="2795"/>
                </a:lnTo>
                <a:lnTo>
                  <a:pt x="1118" y="2795"/>
                </a:lnTo>
                <a:lnTo>
                  <a:pt x="1118" y="2797"/>
                </a:lnTo>
                <a:lnTo>
                  <a:pt x="1118" y="2799"/>
                </a:lnTo>
                <a:lnTo>
                  <a:pt x="1118" y="2801"/>
                </a:lnTo>
                <a:lnTo>
                  <a:pt x="1118" y="2803"/>
                </a:lnTo>
                <a:lnTo>
                  <a:pt x="1116" y="2803"/>
                </a:lnTo>
                <a:lnTo>
                  <a:pt x="1116" y="2805"/>
                </a:lnTo>
                <a:lnTo>
                  <a:pt x="1118" y="2805"/>
                </a:lnTo>
                <a:lnTo>
                  <a:pt x="1118" y="2806"/>
                </a:lnTo>
                <a:lnTo>
                  <a:pt x="1120" y="2806"/>
                </a:lnTo>
                <a:lnTo>
                  <a:pt x="1120" y="2808"/>
                </a:lnTo>
                <a:lnTo>
                  <a:pt x="1118" y="2810"/>
                </a:lnTo>
                <a:lnTo>
                  <a:pt x="1118" y="2812"/>
                </a:lnTo>
                <a:lnTo>
                  <a:pt x="1116" y="2812"/>
                </a:lnTo>
                <a:lnTo>
                  <a:pt x="1116" y="2814"/>
                </a:lnTo>
                <a:lnTo>
                  <a:pt x="1114" y="2816"/>
                </a:lnTo>
                <a:lnTo>
                  <a:pt x="1114" y="2818"/>
                </a:lnTo>
                <a:lnTo>
                  <a:pt x="1114" y="2820"/>
                </a:lnTo>
                <a:lnTo>
                  <a:pt x="1114" y="2822"/>
                </a:lnTo>
                <a:lnTo>
                  <a:pt x="1114" y="2824"/>
                </a:lnTo>
                <a:lnTo>
                  <a:pt x="1112" y="2824"/>
                </a:lnTo>
                <a:lnTo>
                  <a:pt x="1110" y="2824"/>
                </a:lnTo>
                <a:lnTo>
                  <a:pt x="1108" y="2824"/>
                </a:lnTo>
                <a:lnTo>
                  <a:pt x="1106" y="2824"/>
                </a:lnTo>
                <a:lnTo>
                  <a:pt x="1106" y="2826"/>
                </a:lnTo>
                <a:lnTo>
                  <a:pt x="1102" y="2828"/>
                </a:lnTo>
                <a:lnTo>
                  <a:pt x="1101" y="2828"/>
                </a:lnTo>
                <a:lnTo>
                  <a:pt x="1099" y="2828"/>
                </a:lnTo>
                <a:lnTo>
                  <a:pt x="1099" y="2826"/>
                </a:lnTo>
                <a:lnTo>
                  <a:pt x="1097" y="2824"/>
                </a:lnTo>
                <a:lnTo>
                  <a:pt x="1095" y="2826"/>
                </a:lnTo>
                <a:lnTo>
                  <a:pt x="1093" y="2826"/>
                </a:lnTo>
                <a:lnTo>
                  <a:pt x="1093" y="2824"/>
                </a:lnTo>
                <a:lnTo>
                  <a:pt x="1091" y="2824"/>
                </a:lnTo>
                <a:lnTo>
                  <a:pt x="1089" y="2824"/>
                </a:lnTo>
                <a:lnTo>
                  <a:pt x="1089" y="2822"/>
                </a:lnTo>
                <a:lnTo>
                  <a:pt x="1087" y="2822"/>
                </a:lnTo>
                <a:lnTo>
                  <a:pt x="1085" y="2822"/>
                </a:lnTo>
                <a:lnTo>
                  <a:pt x="1083" y="2822"/>
                </a:lnTo>
                <a:lnTo>
                  <a:pt x="1081" y="2822"/>
                </a:lnTo>
                <a:lnTo>
                  <a:pt x="1079" y="2822"/>
                </a:lnTo>
                <a:lnTo>
                  <a:pt x="1078" y="2822"/>
                </a:lnTo>
                <a:lnTo>
                  <a:pt x="1076" y="2824"/>
                </a:lnTo>
                <a:lnTo>
                  <a:pt x="1074" y="2824"/>
                </a:lnTo>
                <a:lnTo>
                  <a:pt x="1072" y="2824"/>
                </a:lnTo>
                <a:lnTo>
                  <a:pt x="1070" y="2824"/>
                </a:lnTo>
                <a:lnTo>
                  <a:pt x="1072" y="2824"/>
                </a:lnTo>
                <a:lnTo>
                  <a:pt x="1072" y="2822"/>
                </a:lnTo>
                <a:lnTo>
                  <a:pt x="1070" y="2822"/>
                </a:lnTo>
                <a:lnTo>
                  <a:pt x="1070" y="2820"/>
                </a:lnTo>
                <a:lnTo>
                  <a:pt x="1068" y="2820"/>
                </a:lnTo>
                <a:lnTo>
                  <a:pt x="1066" y="2818"/>
                </a:lnTo>
                <a:lnTo>
                  <a:pt x="1066" y="2820"/>
                </a:lnTo>
                <a:lnTo>
                  <a:pt x="1066" y="2822"/>
                </a:lnTo>
                <a:lnTo>
                  <a:pt x="1064" y="2822"/>
                </a:lnTo>
                <a:lnTo>
                  <a:pt x="1064" y="2824"/>
                </a:lnTo>
                <a:lnTo>
                  <a:pt x="1062" y="2826"/>
                </a:lnTo>
                <a:lnTo>
                  <a:pt x="1060" y="2826"/>
                </a:lnTo>
                <a:lnTo>
                  <a:pt x="1060" y="2824"/>
                </a:lnTo>
                <a:lnTo>
                  <a:pt x="1062" y="2824"/>
                </a:lnTo>
                <a:lnTo>
                  <a:pt x="1062" y="2822"/>
                </a:lnTo>
                <a:lnTo>
                  <a:pt x="1060" y="2820"/>
                </a:lnTo>
                <a:lnTo>
                  <a:pt x="1060" y="2818"/>
                </a:lnTo>
                <a:lnTo>
                  <a:pt x="1060" y="2816"/>
                </a:lnTo>
                <a:lnTo>
                  <a:pt x="1058" y="2816"/>
                </a:lnTo>
                <a:lnTo>
                  <a:pt x="1056" y="2814"/>
                </a:lnTo>
                <a:lnTo>
                  <a:pt x="1054" y="2814"/>
                </a:lnTo>
                <a:lnTo>
                  <a:pt x="1054" y="2816"/>
                </a:lnTo>
                <a:lnTo>
                  <a:pt x="1053" y="2816"/>
                </a:lnTo>
                <a:lnTo>
                  <a:pt x="1053" y="2814"/>
                </a:lnTo>
                <a:lnTo>
                  <a:pt x="1051" y="2814"/>
                </a:lnTo>
                <a:lnTo>
                  <a:pt x="1051" y="2812"/>
                </a:lnTo>
                <a:lnTo>
                  <a:pt x="1053" y="2812"/>
                </a:lnTo>
                <a:lnTo>
                  <a:pt x="1053" y="2810"/>
                </a:lnTo>
                <a:lnTo>
                  <a:pt x="1054" y="2810"/>
                </a:lnTo>
                <a:lnTo>
                  <a:pt x="1054" y="2808"/>
                </a:lnTo>
                <a:lnTo>
                  <a:pt x="1053" y="2808"/>
                </a:lnTo>
                <a:lnTo>
                  <a:pt x="1051" y="2808"/>
                </a:lnTo>
                <a:lnTo>
                  <a:pt x="1049" y="2810"/>
                </a:lnTo>
                <a:lnTo>
                  <a:pt x="1049" y="2812"/>
                </a:lnTo>
                <a:lnTo>
                  <a:pt x="1047" y="2812"/>
                </a:lnTo>
                <a:lnTo>
                  <a:pt x="1045" y="2812"/>
                </a:lnTo>
                <a:lnTo>
                  <a:pt x="1045" y="2810"/>
                </a:lnTo>
                <a:lnTo>
                  <a:pt x="1043" y="2810"/>
                </a:lnTo>
                <a:lnTo>
                  <a:pt x="1043" y="2808"/>
                </a:lnTo>
                <a:lnTo>
                  <a:pt x="1043" y="2806"/>
                </a:lnTo>
                <a:lnTo>
                  <a:pt x="1043" y="2808"/>
                </a:lnTo>
                <a:lnTo>
                  <a:pt x="1045" y="2808"/>
                </a:lnTo>
                <a:lnTo>
                  <a:pt x="1045" y="2806"/>
                </a:lnTo>
                <a:lnTo>
                  <a:pt x="1047" y="2806"/>
                </a:lnTo>
                <a:lnTo>
                  <a:pt x="1047" y="2805"/>
                </a:lnTo>
                <a:lnTo>
                  <a:pt x="1047" y="2803"/>
                </a:lnTo>
                <a:lnTo>
                  <a:pt x="1045" y="2801"/>
                </a:lnTo>
                <a:lnTo>
                  <a:pt x="1043" y="2801"/>
                </a:lnTo>
                <a:lnTo>
                  <a:pt x="1041" y="2801"/>
                </a:lnTo>
                <a:lnTo>
                  <a:pt x="1041" y="2805"/>
                </a:lnTo>
                <a:lnTo>
                  <a:pt x="1039" y="2806"/>
                </a:lnTo>
                <a:lnTo>
                  <a:pt x="1039" y="2810"/>
                </a:lnTo>
                <a:lnTo>
                  <a:pt x="1037" y="2810"/>
                </a:lnTo>
                <a:lnTo>
                  <a:pt x="1035" y="2810"/>
                </a:lnTo>
                <a:lnTo>
                  <a:pt x="1033" y="2810"/>
                </a:lnTo>
                <a:lnTo>
                  <a:pt x="1031" y="2808"/>
                </a:lnTo>
                <a:lnTo>
                  <a:pt x="1030" y="2808"/>
                </a:lnTo>
                <a:lnTo>
                  <a:pt x="1028" y="2808"/>
                </a:lnTo>
                <a:lnTo>
                  <a:pt x="1028" y="2806"/>
                </a:lnTo>
                <a:lnTo>
                  <a:pt x="1028" y="2805"/>
                </a:lnTo>
                <a:lnTo>
                  <a:pt x="1026" y="2805"/>
                </a:lnTo>
                <a:lnTo>
                  <a:pt x="1026" y="2806"/>
                </a:lnTo>
                <a:lnTo>
                  <a:pt x="1024" y="2806"/>
                </a:lnTo>
                <a:lnTo>
                  <a:pt x="1024" y="2805"/>
                </a:lnTo>
                <a:lnTo>
                  <a:pt x="1022" y="2805"/>
                </a:lnTo>
                <a:lnTo>
                  <a:pt x="1022" y="2803"/>
                </a:lnTo>
                <a:lnTo>
                  <a:pt x="1024" y="2803"/>
                </a:lnTo>
                <a:lnTo>
                  <a:pt x="1022" y="2803"/>
                </a:lnTo>
                <a:lnTo>
                  <a:pt x="1020" y="2803"/>
                </a:lnTo>
                <a:lnTo>
                  <a:pt x="1020" y="2805"/>
                </a:lnTo>
                <a:lnTo>
                  <a:pt x="1018" y="2803"/>
                </a:lnTo>
                <a:lnTo>
                  <a:pt x="1016" y="2803"/>
                </a:lnTo>
                <a:lnTo>
                  <a:pt x="1014" y="2803"/>
                </a:lnTo>
                <a:lnTo>
                  <a:pt x="1014" y="2801"/>
                </a:lnTo>
                <a:lnTo>
                  <a:pt x="1014" y="2799"/>
                </a:lnTo>
                <a:lnTo>
                  <a:pt x="1014" y="2797"/>
                </a:lnTo>
                <a:lnTo>
                  <a:pt x="1012" y="2797"/>
                </a:lnTo>
                <a:lnTo>
                  <a:pt x="1010" y="2797"/>
                </a:lnTo>
                <a:lnTo>
                  <a:pt x="1010" y="2795"/>
                </a:lnTo>
                <a:lnTo>
                  <a:pt x="1008" y="2793"/>
                </a:lnTo>
                <a:lnTo>
                  <a:pt x="1008" y="2791"/>
                </a:lnTo>
                <a:lnTo>
                  <a:pt x="1005" y="2791"/>
                </a:lnTo>
                <a:lnTo>
                  <a:pt x="1005" y="2793"/>
                </a:lnTo>
                <a:lnTo>
                  <a:pt x="1003" y="2793"/>
                </a:lnTo>
                <a:lnTo>
                  <a:pt x="1001" y="2793"/>
                </a:lnTo>
                <a:lnTo>
                  <a:pt x="1001" y="2791"/>
                </a:lnTo>
                <a:lnTo>
                  <a:pt x="1003" y="2789"/>
                </a:lnTo>
                <a:lnTo>
                  <a:pt x="1003" y="2787"/>
                </a:lnTo>
                <a:lnTo>
                  <a:pt x="1001" y="2785"/>
                </a:lnTo>
                <a:lnTo>
                  <a:pt x="999" y="2785"/>
                </a:lnTo>
                <a:lnTo>
                  <a:pt x="999" y="2783"/>
                </a:lnTo>
                <a:lnTo>
                  <a:pt x="997" y="2783"/>
                </a:lnTo>
                <a:lnTo>
                  <a:pt x="995" y="2780"/>
                </a:lnTo>
                <a:lnTo>
                  <a:pt x="995" y="2778"/>
                </a:lnTo>
                <a:lnTo>
                  <a:pt x="993" y="2778"/>
                </a:lnTo>
                <a:lnTo>
                  <a:pt x="993" y="2780"/>
                </a:lnTo>
                <a:lnTo>
                  <a:pt x="991" y="2780"/>
                </a:lnTo>
                <a:lnTo>
                  <a:pt x="991" y="2778"/>
                </a:lnTo>
                <a:lnTo>
                  <a:pt x="991" y="2776"/>
                </a:lnTo>
                <a:lnTo>
                  <a:pt x="993" y="2776"/>
                </a:lnTo>
                <a:lnTo>
                  <a:pt x="991" y="2774"/>
                </a:lnTo>
                <a:lnTo>
                  <a:pt x="989" y="2774"/>
                </a:lnTo>
                <a:lnTo>
                  <a:pt x="987" y="2774"/>
                </a:lnTo>
                <a:lnTo>
                  <a:pt x="985" y="2774"/>
                </a:lnTo>
                <a:lnTo>
                  <a:pt x="985" y="2772"/>
                </a:lnTo>
                <a:lnTo>
                  <a:pt x="985" y="2770"/>
                </a:lnTo>
                <a:lnTo>
                  <a:pt x="985" y="2768"/>
                </a:lnTo>
                <a:lnTo>
                  <a:pt x="983" y="2766"/>
                </a:lnTo>
                <a:lnTo>
                  <a:pt x="980" y="2764"/>
                </a:lnTo>
                <a:lnTo>
                  <a:pt x="978" y="2766"/>
                </a:lnTo>
                <a:lnTo>
                  <a:pt x="976" y="2764"/>
                </a:lnTo>
                <a:lnTo>
                  <a:pt x="976" y="2762"/>
                </a:lnTo>
                <a:lnTo>
                  <a:pt x="978" y="2762"/>
                </a:lnTo>
                <a:lnTo>
                  <a:pt x="978" y="2760"/>
                </a:lnTo>
                <a:lnTo>
                  <a:pt x="976" y="2760"/>
                </a:lnTo>
                <a:lnTo>
                  <a:pt x="974" y="2760"/>
                </a:lnTo>
                <a:lnTo>
                  <a:pt x="972" y="2762"/>
                </a:lnTo>
                <a:lnTo>
                  <a:pt x="970" y="2762"/>
                </a:lnTo>
                <a:lnTo>
                  <a:pt x="968" y="2762"/>
                </a:lnTo>
                <a:lnTo>
                  <a:pt x="968" y="2764"/>
                </a:lnTo>
                <a:lnTo>
                  <a:pt x="966" y="2764"/>
                </a:lnTo>
                <a:lnTo>
                  <a:pt x="964" y="2762"/>
                </a:lnTo>
                <a:lnTo>
                  <a:pt x="962" y="2762"/>
                </a:lnTo>
                <a:lnTo>
                  <a:pt x="962" y="2760"/>
                </a:lnTo>
                <a:lnTo>
                  <a:pt x="960" y="2760"/>
                </a:lnTo>
                <a:lnTo>
                  <a:pt x="958" y="2760"/>
                </a:lnTo>
                <a:lnTo>
                  <a:pt x="958" y="2758"/>
                </a:lnTo>
                <a:lnTo>
                  <a:pt x="957" y="2758"/>
                </a:lnTo>
                <a:lnTo>
                  <a:pt x="955" y="2758"/>
                </a:lnTo>
                <a:lnTo>
                  <a:pt x="953" y="2758"/>
                </a:lnTo>
                <a:lnTo>
                  <a:pt x="951" y="2758"/>
                </a:lnTo>
                <a:lnTo>
                  <a:pt x="951" y="2760"/>
                </a:lnTo>
                <a:lnTo>
                  <a:pt x="949" y="2760"/>
                </a:lnTo>
                <a:lnTo>
                  <a:pt x="949" y="2758"/>
                </a:lnTo>
                <a:lnTo>
                  <a:pt x="947" y="2760"/>
                </a:lnTo>
                <a:lnTo>
                  <a:pt x="945" y="2760"/>
                </a:lnTo>
                <a:lnTo>
                  <a:pt x="943" y="2758"/>
                </a:lnTo>
                <a:lnTo>
                  <a:pt x="943" y="2757"/>
                </a:lnTo>
                <a:lnTo>
                  <a:pt x="941" y="2755"/>
                </a:lnTo>
                <a:lnTo>
                  <a:pt x="939" y="2755"/>
                </a:lnTo>
                <a:lnTo>
                  <a:pt x="937" y="2755"/>
                </a:lnTo>
                <a:lnTo>
                  <a:pt x="935" y="2755"/>
                </a:lnTo>
                <a:lnTo>
                  <a:pt x="934" y="2753"/>
                </a:lnTo>
                <a:lnTo>
                  <a:pt x="932" y="2753"/>
                </a:lnTo>
                <a:lnTo>
                  <a:pt x="930" y="2753"/>
                </a:lnTo>
                <a:lnTo>
                  <a:pt x="928" y="2751"/>
                </a:lnTo>
                <a:lnTo>
                  <a:pt x="926" y="2751"/>
                </a:lnTo>
                <a:lnTo>
                  <a:pt x="924" y="2751"/>
                </a:lnTo>
                <a:lnTo>
                  <a:pt x="924" y="2753"/>
                </a:lnTo>
                <a:lnTo>
                  <a:pt x="924" y="2751"/>
                </a:lnTo>
                <a:lnTo>
                  <a:pt x="922" y="2751"/>
                </a:lnTo>
                <a:lnTo>
                  <a:pt x="922" y="2749"/>
                </a:lnTo>
                <a:lnTo>
                  <a:pt x="922" y="2747"/>
                </a:lnTo>
                <a:lnTo>
                  <a:pt x="918" y="2745"/>
                </a:lnTo>
                <a:lnTo>
                  <a:pt x="918" y="2743"/>
                </a:lnTo>
                <a:lnTo>
                  <a:pt x="916" y="2743"/>
                </a:lnTo>
                <a:lnTo>
                  <a:pt x="916" y="2741"/>
                </a:lnTo>
                <a:lnTo>
                  <a:pt x="916" y="2739"/>
                </a:lnTo>
                <a:lnTo>
                  <a:pt x="916" y="2737"/>
                </a:lnTo>
                <a:lnTo>
                  <a:pt x="914" y="2737"/>
                </a:lnTo>
                <a:lnTo>
                  <a:pt x="912" y="2737"/>
                </a:lnTo>
                <a:lnTo>
                  <a:pt x="910" y="2737"/>
                </a:lnTo>
                <a:lnTo>
                  <a:pt x="912" y="2737"/>
                </a:lnTo>
                <a:lnTo>
                  <a:pt x="912" y="2735"/>
                </a:lnTo>
                <a:lnTo>
                  <a:pt x="910" y="2734"/>
                </a:lnTo>
                <a:lnTo>
                  <a:pt x="909" y="2735"/>
                </a:lnTo>
                <a:lnTo>
                  <a:pt x="907" y="2737"/>
                </a:lnTo>
                <a:lnTo>
                  <a:pt x="903" y="2735"/>
                </a:lnTo>
                <a:lnTo>
                  <a:pt x="905" y="2734"/>
                </a:lnTo>
                <a:lnTo>
                  <a:pt x="905" y="2732"/>
                </a:lnTo>
                <a:lnTo>
                  <a:pt x="903" y="2732"/>
                </a:lnTo>
                <a:lnTo>
                  <a:pt x="903" y="2730"/>
                </a:lnTo>
                <a:lnTo>
                  <a:pt x="905" y="2730"/>
                </a:lnTo>
                <a:lnTo>
                  <a:pt x="907" y="2728"/>
                </a:lnTo>
                <a:lnTo>
                  <a:pt x="905" y="2726"/>
                </a:lnTo>
                <a:lnTo>
                  <a:pt x="903" y="2722"/>
                </a:lnTo>
                <a:lnTo>
                  <a:pt x="901" y="2722"/>
                </a:lnTo>
                <a:lnTo>
                  <a:pt x="899" y="2724"/>
                </a:lnTo>
                <a:lnTo>
                  <a:pt x="897" y="2724"/>
                </a:lnTo>
                <a:lnTo>
                  <a:pt x="895" y="2724"/>
                </a:lnTo>
                <a:lnTo>
                  <a:pt x="895" y="2722"/>
                </a:lnTo>
                <a:lnTo>
                  <a:pt x="895" y="2720"/>
                </a:lnTo>
                <a:lnTo>
                  <a:pt x="895" y="2718"/>
                </a:lnTo>
                <a:lnTo>
                  <a:pt x="893" y="2718"/>
                </a:lnTo>
                <a:lnTo>
                  <a:pt x="891" y="2720"/>
                </a:lnTo>
                <a:lnTo>
                  <a:pt x="889" y="2720"/>
                </a:lnTo>
                <a:lnTo>
                  <a:pt x="887" y="2718"/>
                </a:lnTo>
                <a:lnTo>
                  <a:pt x="886" y="2718"/>
                </a:lnTo>
                <a:lnTo>
                  <a:pt x="886" y="2716"/>
                </a:lnTo>
                <a:lnTo>
                  <a:pt x="884" y="2716"/>
                </a:lnTo>
                <a:lnTo>
                  <a:pt x="882" y="2716"/>
                </a:lnTo>
                <a:lnTo>
                  <a:pt x="880" y="2716"/>
                </a:lnTo>
                <a:lnTo>
                  <a:pt x="878" y="2716"/>
                </a:lnTo>
                <a:lnTo>
                  <a:pt x="876" y="2716"/>
                </a:lnTo>
                <a:lnTo>
                  <a:pt x="876" y="2714"/>
                </a:lnTo>
                <a:lnTo>
                  <a:pt x="874" y="2714"/>
                </a:lnTo>
                <a:lnTo>
                  <a:pt x="872" y="2714"/>
                </a:lnTo>
                <a:lnTo>
                  <a:pt x="870" y="2714"/>
                </a:lnTo>
                <a:lnTo>
                  <a:pt x="870" y="2716"/>
                </a:lnTo>
                <a:lnTo>
                  <a:pt x="868" y="2714"/>
                </a:lnTo>
                <a:lnTo>
                  <a:pt x="866" y="2714"/>
                </a:lnTo>
                <a:lnTo>
                  <a:pt x="864" y="2714"/>
                </a:lnTo>
                <a:lnTo>
                  <a:pt x="862" y="2714"/>
                </a:lnTo>
                <a:lnTo>
                  <a:pt x="861" y="2714"/>
                </a:lnTo>
                <a:lnTo>
                  <a:pt x="861" y="2712"/>
                </a:lnTo>
                <a:lnTo>
                  <a:pt x="859" y="2712"/>
                </a:lnTo>
                <a:lnTo>
                  <a:pt x="859" y="2711"/>
                </a:lnTo>
                <a:lnTo>
                  <a:pt x="857" y="2711"/>
                </a:lnTo>
                <a:lnTo>
                  <a:pt x="855" y="2712"/>
                </a:lnTo>
                <a:lnTo>
                  <a:pt x="853" y="2711"/>
                </a:lnTo>
                <a:lnTo>
                  <a:pt x="849" y="2711"/>
                </a:lnTo>
                <a:lnTo>
                  <a:pt x="847" y="2711"/>
                </a:lnTo>
                <a:lnTo>
                  <a:pt x="845" y="2709"/>
                </a:lnTo>
                <a:lnTo>
                  <a:pt x="845" y="2711"/>
                </a:lnTo>
                <a:lnTo>
                  <a:pt x="843" y="2711"/>
                </a:lnTo>
                <a:lnTo>
                  <a:pt x="839" y="2709"/>
                </a:lnTo>
                <a:lnTo>
                  <a:pt x="837" y="2709"/>
                </a:lnTo>
                <a:lnTo>
                  <a:pt x="837" y="2707"/>
                </a:lnTo>
                <a:lnTo>
                  <a:pt x="836" y="2707"/>
                </a:lnTo>
                <a:lnTo>
                  <a:pt x="834" y="2707"/>
                </a:lnTo>
                <a:lnTo>
                  <a:pt x="832" y="2705"/>
                </a:lnTo>
                <a:lnTo>
                  <a:pt x="830" y="2705"/>
                </a:lnTo>
                <a:lnTo>
                  <a:pt x="828" y="2705"/>
                </a:lnTo>
                <a:lnTo>
                  <a:pt x="826" y="2703"/>
                </a:lnTo>
                <a:lnTo>
                  <a:pt x="824" y="2703"/>
                </a:lnTo>
                <a:lnTo>
                  <a:pt x="822" y="2701"/>
                </a:lnTo>
                <a:lnTo>
                  <a:pt x="820" y="2699"/>
                </a:lnTo>
                <a:lnTo>
                  <a:pt x="818" y="2699"/>
                </a:lnTo>
                <a:lnTo>
                  <a:pt x="818" y="2697"/>
                </a:lnTo>
                <a:lnTo>
                  <a:pt x="816" y="2697"/>
                </a:lnTo>
                <a:lnTo>
                  <a:pt x="816" y="2695"/>
                </a:lnTo>
                <a:lnTo>
                  <a:pt x="814" y="2695"/>
                </a:lnTo>
                <a:lnTo>
                  <a:pt x="814" y="2693"/>
                </a:lnTo>
                <a:lnTo>
                  <a:pt x="813" y="2693"/>
                </a:lnTo>
                <a:lnTo>
                  <a:pt x="813" y="2691"/>
                </a:lnTo>
                <a:lnTo>
                  <a:pt x="811" y="2691"/>
                </a:lnTo>
                <a:lnTo>
                  <a:pt x="811" y="2693"/>
                </a:lnTo>
                <a:lnTo>
                  <a:pt x="809" y="2693"/>
                </a:lnTo>
                <a:lnTo>
                  <a:pt x="809" y="2691"/>
                </a:lnTo>
                <a:lnTo>
                  <a:pt x="807" y="2691"/>
                </a:lnTo>
                <a:lnTo>
                  <a:pt x="807" y="2689"/>
                </a:lnTo>
                <a:lnTo>
                  <a:pt x="807" y="2687"/>
                </a:lnTo>
                <a:lnTo>
                  <a:pt x="805" y="2687"/>
                </a:lnTo>
                <a:lnTo>
                  <a:pt x="805" y="2686"/>
                </a:lnTo>
                <a:lnTo>
                  <a:pt x="803" y="2686"/>
                </a:lnTo>
                <a:lnTo>
                  <a:pt x="801" y="2682"/>
                </a:lnTo>
                <a:lnTo>
                  <a:pt x="799" y="2682"/>
                </a:lnTo>
                <a:lnTo>
                  <a:pt x="799" y="2684"/>
                </a:lnTo>
                <a:lnTo>
                  <a:pt x="797" y="2684"/>
                </a:lnTo>
                <a:lnTo>
                  <a:pt x="797" y="2682"/>
                </a:lnTo>
                <a:lnTo>
                  <a:pt x="797" y="2680"/>
                </a:lnTo>
                <a:lnTo>
                  <a:pt x="795" y="2680"/>
                </a:lnTo>
                <a:lnTo>
                  <a:pt x="793" y="2680"/>
                </a:lnTo>
                <a:lnTo>
                  <a:pt x="793" y="2678"/>
                </a:lnTo>
                <a:lnTo>
                  <a:pt x="791" y="2678"/>
                </a:lnTo>
                <a:lnTo>
                  <a:pt x="791" y="2680"/>
                </a:lnTo>
                <a:lnTo>
                  <a:pt x="789" y="2680"/>
                </a:lnTo>
                <a:lnTo>
                  <a:pt x="789" y="2678"/>
                </a:lnTo>
                <a:lnTo>
                  <a:pt x="788" y="2678"/>
                </a:lnTo>
                <a:lnTo>
                  <a:pt x="788" y="2676"/>
                </a:lnTo>
                <a:lnTo>
                  <a:pt x="786" y="2674"/>
                </a:lnTo>
                <a:lnTo>
                  <a:pt x="786" y="2676"/>
                </a:lnTo>
                <a:lnTo>
                  <a:pt x="784" y="2676"/>
                </a:lnTo>
                <a:lnTo>
                  <a:pt x="782" y="2674"/>
                </a:lnTo>
                <a:lnTo>
                  <a:pt x="782" y="2672"/>
                </a:lnTo>
                <a:lnTo>
                  <a:pt x="782" y="2670"/>
                </a:lnTo>
                <a:lnTo>
                  <a:pt x="780" y="2670"/>
                </a:lnTo>
                <a:lnTo>
                  <a:pt x="780" y="2668"/>
                </a:lnTo>
                <a:lnTo>
                  <a:pt x="778" y="2668"/>
                </a:lnTo>
                <a:lnTo>
                  <a:pt x="778" y="2666"/>
                </a:lnTo>
                <a:lnTo>
                  <a:pt x="778" y="2664"/>
                </a:lnTo>
                <a:lnTo>
                  <a:pt x="778" y="2663"/>
                </a:lnTo>
                <a:lnTo>
                  <a:pt x="776" y="2663"/>
                </a:lnTo>
                <a:lnTo>
                  <a:pt x="776" y="2661"/>
                </a:lnTo>
                <a:lnTo>
                  <a:pt x="774" y="2661"/>
                </a:lnTo>
                <a:lnTo>
                  <a:pt x="774" y="2659"/>
                </a:lnTo>
                <a:lnTo>
                  <a:pt x="774" y="2657"/>
                </a:lnTo>
                <a:lnTo>
                  <a:pt x="772" y="2657"/>
                </a:lnTo>
                <a:lnTo>
                  <a:pt x="770" y="2657"/>
                </a:lnTo>
                <a:lnTo>
                  <a:pt x="770" y="2655"/>
                </a:lnTo>
                <a:lnTo>
                  <a:pt x="768" y="2655"/>
                </a:lnTo>
                <a:lnTo>
                  <a:pt x="766" y="2653"/>
                </a:lnTo>
                <a:lnTo>
                  <a:pt x="766" y="2651"/>
                </a:lnTo>
                <a:lnTo>
                  <a:pt x="768" y="2651"/>
                </a:lnTo>
                <a:lnTo>
                  <a:pt x="768" y="2647"/>
                </a:lnTo>
                <a:lnTo>
                  <a:pt x="768" y="2645"/>
                </a:lnTo>
                <a:lnTo>
                  <a:pt x="768" y="2643"/>
                </a:lnTo>
                <a:lnTo>
                  <a:pt x="768" y="2641"/>
                </a:lnTo>
                <a:lnTo>
                  <a:pt x="766" y="2641"/>
                </a:lnTo>
                <a:lnTo>
                  <a:pt x="765" y="2643"/>
                </a:lnTo>
                <a:lnTo>
                  <a:pt x="763" y="2643"/>
                </a:lnTo>
                <a:lnTo>
                  <a:pt x="761" y="2643"/>
                </a:lnTo>
                <a:lnTo>
                  <a:pt x="761" y="2641"/>
                </a:lnTo>
                <a:lnTo>
                  <a:pt x="761" y="2639"/>
                </a:lnTo>
                <a:lnTo>
                  <a:pt x="761" y="2638"/>
                </a:lnTo>
                <a:lnTo>
                  <a:pt x="759" y="2638"/>
                </a:lnTo>
                <a:lnTo>
                  <a:pt x="757" y="2636"/>
                </a:lnTo>
                <a:lnTo>
                  <a:pt x="755" y="2634"/>
                </a:lnTo>
                <a:lnTo>
                  <a:pt x="753" y="2634"/>
                </a:lnTo>
                <a:lnTo>
                  <a:pt x="751" y="2634"/>
                </a:lnTo>
                <a:lnTo>
                  <a:pt x="751" y="2632"/>
                </a:lnTo>
                <a:lnTo>
                  <a:pt x="753" y="2632"/>
                </a:lnTo>
                <a:lnTo>
                  <a:pt x="751" y="2632"/>
                </a:lnTo>
                <a:lnTo>
                  <a:pt x="749" y="2632"/>
                </a:lnTo>
                <a:lnTo>
                  <a:pt x="747" y="2630"/>
                </a:lnTo>
                <a:lnTo>
                  <a:pt x="745" y="2630"/>
                </a:lnTo>
                <a:lnTo>
                  <a:pt x="743" y="2630"/>
                </a:lnTo>
                <a:lnTo>
                  <a:pt x="741" y="2630"/>
                </a:lnTo>
                <a:lnTo>
                  <a:pt x="741" y="2628"/>
                </a:lnTo>
                <a:lnTo>
                  <a:pt x="740" y="2628"/>
                </a:lnTo>
                <a:lnTo>
                  <a:pt x="738" y="2628"/>
                </a:lnTo>
                <a:lnTo>
                  <a:pt x="736" y="2628"/>
                </a:lnTo>
                <a:lnTo>
                  <a:pt x="738" y="2628"/>
                </a:lnTo>
                <a:lnTo>
                  <a:pt x="738" y="2626"/>
                </a:lnTo>
                <a:lnTo>
                  <a:pt x="736" y="2626"/>
                </a:lnTo>
                <a:lnTo>
                  <a:pt x="736" y="2624"/>
                </a:lnTo>
                <a:lnTo>
                  <a:pt x="734" y="2624"/>
                </a:lnTo>
                <a:lnTo>
                  <a:pt x="734" y="2626"/>
                </a:lnTo>
                <a:lnTo>
                  <a:pt x="734" y="2628"/>
                </a:lnTo>
                <a:lnTo>
                  <a:pt x="732" y="2628"/>
                </a:lnTo>
                <a:lnTo>
                  <a:pt x="730" y="2628"/>
                </a:lnTo>
                <a:lnTo>
                  <a:pt x="730" y="2630"/>
                </a:lnTo>
                <a:lnTo>
                  <a:pt x="728" y="2630"/>
                </a:lnTo>
                <a:lnTo>
                  <a:pt x="726" y="2628"/>
                </a:lnTo>
                <a:lnTo>
                  <a:pt x="724" y="2626"/>
                </a:lnTo>
                <a:lnTo>
                  <a:pt x="722" y="2626"/>
                </a:lnTo>
                <a:lnTo>
                  <a:pt x="720" y="2624"/>
                </a:lnTo>
                <a:lnTo>
                  <a:pt x="720" y="2622"/>
                </a:lnTo>
                <a:lnTo>
                  <a:pt x="718" y="2622"/>
                </a:lnTo>
                <a:lnTo>
                  <a:pt x="718" y="2620"/>
                </a:lnTo>
                <a:lnTo>
                  <a:pt x="717" y="2620"/>
                </a:lnTo>
                <a:lnTo>
                  <a:pt x="715" y="2622"/>
                </a:lnTo>
                <a:lnTo>
                  <a:pt x="715" y="2620"/>
                </a:lnTo>
                <a:lnTo>
                  <a:pt x="711" y="2618"/>
                </a:lnTo>
                <a:lnTo>
                  <a:pt x="711" y="2616"/>
                </a:lnTo>
                <a:lnTo>
                  <a:pt x="711" y="2615"/>
                </a:lnTo>
                <a:lnTo>
                  <a:pt x="709" y="2613"/>
                </a:lnTo>
                <a:lnTo>
                  <a:pt x="709" y="2611"/>
                </a:lnTo>
                <a:lnTo>
                  <a:pt x="707" y="2609"/>
                </a:lnTo>
                <a:lnTo>
                  <a:pt x="705" y="2607"/>
                </a:lnTo>
                <a:lnTo>
                  <a:pt x="701" y="2605"/>
                </a:lnTo>
                <a:lnTo>
                  <a:pt x="697" y="2603"/>
                </a:lnTo>
                <a:lnTo>
                  <a:pt x="695" y="2601"/>
                </a:lnTo>
                <a:lnTo>
                  <a:pt x="692" y="2599"/>
                </a:lnTo>
                <a:lnTo>
                  <a:pt x="692" y="2597"/>
                </a:lnTo>
                <a:lnTo>
                  <a:pt x="690" y="2597"/>
                </a:lnTo>
                <a:lnTo>
                  <a:pt x="688" y="2597"/>
                </a:lnTo>
                <a:lnTo>
                  <a:pt x="688" y="2595"/>
                </a:lnTo>
                <a:lnTo>
                  <a:pt x="688" y="2593"/>
                </a:lnTo>
                <a:lnTo>
                  <a:pt x="686" y="2593"/>
                </a:lnTo>
                <a:lnTo>
                  <a:pt x="686" y="2591"/>
                </a:lnTo>
                <a:lnTo>
                  <a:pt x="684" y="2590"/>
                </a:lnTo>
                <a:lnTo>
                  <a:pt x="682" y="2590"/>
                </a:lnTo>
                <a:lnTo>
                  <a:pt x="680" y="2590"/>
                </a:lnTo>
                <a:lnTo>
                  <a:pt x="682" y="2588"/>
                </a:lnTo>
                <a:lnTo>
                  <a:pt x="680" y="2588"/>
                </a:lnTo>
                <a:lnTo>
                  <a:pt x="678" y="2588"/>
                </a:lnTo>
                <a:lnTo>
                  <a:pt x="678" y="2586"/>
                </a:lnTo>
                <a:lnTo>
                  <a:pt x="676" y="2586"/>
                </a:lnTo>
                <a:lnTo>
                  <a:pt x="674" y="2586"/>
                </a:lnTo>
                <a:lnTo>
                  <a:pt x="674" y="2588"/>
                </a:lnTo>
                <a:lnTo>
                  <a:pt x="676" y="2588"/>
                </a:lnTo>
                <a:lnTo>
                  <a:pt x="674" y="2588"/>
                </a:lnTo>
                <a:lnTo>
                  <a:pt x="672" y="2588"/>
                </a:lnTo>
                <a:lnTo>
                  <a:pt x="672" y="2586"/>
                </a:lnTo>
                <a:lnTo>
                  <a:pt x="674" y="2584"/>
                </a:lnTo>
                <a:lnTo>
                  <a:pt x="672" y="2584"/>
                </a:lnTo>
                <a:lnTo>
                  <a:pt x="672" y="2582"/>
                </a:lnTo>
                <a:lnTo>
                  <a:pt x="670" y="2580"/>
                </a:lnTo>
                <a:lnTo>
                  <a:pt x="669" y="2576"/>
                </a:lnTo>
                <a:lnTo>
                  <a:pt x="669" y="2574"/>
                </a:lnTo>
                <a:lnTo>
                  <a:pt x="667" y="2574"/>
                </a:lnTo>
                <a:lnTo>
                  <a:pt x="667" y="2576"/>
                </a:lnTo>
                <a:lnTo>
                  <a:pt x="665" y="2576"/>
                </a:lnTo>
                <a:lnTo>
                  <a:pt x="667" y="2574"/>
                </a:lnTo>
                <a:lnTo>
                  <a:pt x="665" y="2572"/>
                </a:lnTo>
                <a:lnTo>
                  <a:pt x="663" y="2570"/>
                </a:lnTo>
                <a:lnTo>
                  <a:pt x="665" y="2570"/>
                </a:lnTo>
                <a:lnTo>
                  <a:pt x="667" y="2568"/>
                </a:lnTo>
                <a:lnTo>
                  <a:pt x="667" y="2567"/>
                </a:lnTo>
                <a:lnTo>
                  <a:pt x="665" y="2567"/>
                </a:lnTo>
                <a:lnTo>
                  <a:pt x="663" y="2567"/>
                </a:lnTo>
                <a:lnTo>
                  <a:pt x="663" y="2565"/>
                </a:lnTo>
                <a:lnTo>
                  <a:pt x="663" y="2561"/>
                </a:lnTo>
                <a:lnTo>
                  <a:pt x="663" y="2559"/>
                </a:lnTo>
                <a:lnTo>
                  <a:pt x="663" y="2557"/>
                </a:lnTo>
                <a:lnTo>
                  <a:pt x="661" y="2557"/>
                </a:lnTo>
                <a:lnTo>
                  <a:pt x="661" y="2559"/>
                </a:lnTo>
                <a:lnTo>
                  <a:pt x="661" y="2557"/>
                </a:lnTo>
                <a:lnTo>
                  <a:pt x="661" y="2555"/>
                </a:lnTo>
                <a:lnTo>
                  <a:pt x="661" y="2553"/>
                </a:lnTo>
                <a:lnTo>
                  <a:pt x="659" y="2553"/>
                </a:lnTo>
                <a:lnTo>
                  <a:pt x="659" y="2551"/>
                </a:lnTo>
                <a:lnTo>
                  <a:pt x="657" y="2551"/>
                </a:lnTo>
                <a:lnTo>
                  <a:pt x="659" y="2551"/>
                </a:lnTo>
                <a:lnTo>
                  <a:pt x="659" y="2549"/>
                </a:lnTo>
                <a:lnTo>
                  <a:pt x="659" y="2551"/>
                </a:lnTo>
                <a:lnTo>
                  <a:pt x="661" y="2549"/>
                </a:lnTo>
                <a:lnTo>
                  <a:pt x="659" y="2549"/>
                </a:lnTo>
                <a:lnTo>
                  <a:pt x="657" y="2545"/>
                </a:lnTo>
                <a:lnTo>
                  <a:pt x="655" y="2545"/>
                </a:lnTo>
                <a:lnTo>
                  <a:pt x="655" y="2543"/>
                </a:lnTo>
                <a:lnTo>
                  <a:pt x="657" y="2542"/>
                </a:lnTo>
                <a:lnTo>
                  <a:pt x="655" y="2540"/>
                </a:lnTo>
                <a:lnTo>
                  <a:pt x="657" y="2540"/>
                </a:lnTo>
                <a:lnTo>
                  <a:pt x="657" y="2538"/>
                </a:lnTo>
                <a:lnTo>
                  <a:pt x="655" y="2536"/>
                </a:lnTo>
                <a:lnTo>
                  <a:pt x="653" y="2534"/>
                </a:lnTo>
                <a:lnTo>
                  <a:pt x="651" y="2532"/>
                </a:lnTo>
                <a:lnTo>
                  <a:pt x="651" y="2530"/>
                </a:lnTo>
                <a:lnTo>
                  <a:pt x="649" y="2528"/>
                </a:lnTo>
                <a:lnTo>
                  <a:pt x="647" y="2528"/>
                </a:lnTo>
                <a:lnTo>
                  <a:pt x="649" y="2528"/>
                </a:lnTo>
                <a:lnTo>
                  <a:pt x="649" y="2526"/>
                </a:lnTo>
                <a:lnTo>
                  <a:pt x="647" y="2524"/>
                </a:lnTo>
                <a:lnTo>
                  <a:pt x="647" y="2526"/>
                </a:lnTo>
                <a:lnTo>
                  <a:pt x="645" y="2524"/>
                </a:lnTo>
                <a:lnTo>
                  <a:pt x="644" y="2522"/>
                </a:lnTo>
                <a:lnTo>
                  <a:pt x="642" y="2520"/>
                </a:lnTo>
                <a:lnTo>
                  <a:pt x="642" y="2519"/>
                </a:lnTo>
                <a:lnTo>
                  <a:pt x="640" y="2517"/>
                </a:lnTo>
                <a:lnTo>
                  <a:pt x="640" y="2515"/>
                </a:lnTo>
                <a:lnTo>
                  <a:pt x="642" y="2515"/>
                </a:lnTo>
                <a:lnTo>
                  <a:pt x="642" y="2513"/>
                </a:lnTo>
                <a:lnTo>
                  <a:pt x="642" y="2511"/>
                </a:lnTo>
                <a:lnTo>
                  <a:pt x="640" y="2511"/>
                </a:lnTo>
                <a:lnTo>
                  <a:pt x="638" y="2513"/>
                </a:lnTo>
                <a:lnTo>
                  <a:pt x="638" y="2511"/>
                </a:lnTo>
                <a:lnTo>
                  <a:pt x="638" y="2509"/>
                </a:lnTo>
                <a:lnTo>
                  <a:pt x="636" y="2509"/>
                </a:lnTo>
                <a:lnTo>
                  <a:pt x="636" y="2507"/>
                </a:lnTo>
                <a:lnTo>
                  <a:pt x="636" y="2505"/>
                </a:lnTo>
                <a:lnTo>
                  <a:pt x="636" y="2503"/>
                </a:lnTo>
                <a:lnTo>
                  <a:pt x="636" y="2501"/>
                </a:lnTo>
                <a:lnTo>
                  <a:pt x="634" y="2501"/>
                </a:lnTo>
                <a:lnTo>
                  <a:pt x="632" y="2501"/>
                </a:lnTo>
                <a:lnTo>
                  <a:pt x="632" y="2499"/>
                </a:lnTo>
                <a:lnTo>
                  <a:pt x="630" y="2499"/>
                </a:lnTo>
                <a:lnTo>
                  <a:pt x="630" y="2497"/>
                </a:lnTo>
                <a:lnTo>
                  <a:pt x="628" y="2495"/>
                </a:lnTo>
                <a:lnTo>
                  <a:pt x="626" y="2495"/>
                </a:lnTo>
                <a:lnTo>
                  <a:pt x="626" y="2494"/>
                </a:lnTo>
                <a:lnTo>
                  <a:pt x="626" y="2492"/>
                </a:lnTo>
                <a:lnTo>
                  <a:pt x="626" y="2490"/>
                </a:lnTo>
                <a:lnTo>
                  <a:pt x="628" y="2490"/>
                </a:lnTo>
                <a:lnTo>
                  <a:pt x="626" y="2490"/>
                </a:lnTo>
                <a:lnTo>
                  <a:pt x="626" y="2492"/>
                </a:lnTo>
                <a:lnTo>
                  <a:pt x="624" y="2492"/>
                </a:lnTo>
                <a:lnTo>
                  <a:pt x="624" y="2490"/>
                </a:lnTo>
                <a:lnTo>
                  <a:pt x="624" y="2488"/>
                </a:lnTo>
                <a:lnTo>
                  <a:pt x="622" y="2488"/>
                </a:lnTo>
                <a:lnTo>
                  <a:pt x="620" y="2486"/>
                </a:lnTo>
                <a:lnTo>
                  <a:pt x="620" y="2484"/>
                </a:lnTo>
                <a:lnTo>
                  <a:pt x="620" y="2482"/>
                </a:lnTo>
                <a:lnTo>
                  <a:pt x="620" y="2480"/>
                </a:lnTo>
                <a:lnTo>
                  <a:pt x="620" y="2478"/>
                </a:lnTo>
                <a:lnTo>
                  <a:pt x="620" y="2476"/>
                </a:lnTo>
                <a:lnTo>
                  <a:pt x="620" y="2478"/>
                </a:lnTo>
                <a:lnTo>
                  <a:pt x="620" y="2476"/>
                </a:lnTo>
                <a:lnTo>
                  <a:pt x="620" y="2474"/>
                </a:lnTo>
                <a:lnTo>
                  <a:pt x="620" y="2472"/>
                </a:lnTo>
                <a:lnTo>
                  <a:pt x="622" y="2472"/>
                </a:lnTo>
                <a:lnTo>
                  <a:pt x="622" y="2471"/>
                </a:lnTo>
                <a:lnTo>
                  <a:pt x="620" y="2471"/>
                </a:lnTo>
                <a:lnTo>
                  <a:pt x="619" y="2471"/>
                </a:lnTo>
                <a:lnTo>
                  <a:pt x="619" y="2467"/>
                </a:lnTo>
                <a:lnTo>
                  <a:pt x="620" y="2465"/>
                </a:lnTo>
                <a:lnTo>
                  <a:pt x="619" y="2463"/>
                </a:lnTo>
                <a:lnTo>
                  <a:pt x="619" y="2465"/>
                </a:lnTo>
                <a:lnTo>
                  <a:pt x="617" y="2465"/>
                </a:lnTo>
                <a:lnTo>
                  <a:pt x="617" y="2463"/>
                </a:lnTo>
                <a:lnTo>
                  <a:pt x="619" y="2461"/>
                </a:lnTo>
                <a:lnTo>
                  <a:pt x="619" y="2459"/>
                </a:lnTo>
                <a:lnTo>
                  <a:pt x="617" y="2459"/>
                </a:lnTo>
                <a:lnTo>
                  <a:pt x="617" y="2457"/>
                </a:lnTo>
                <a:lnTo>
                  <a:pt x="615" y="2457"/>
                </a:lnTo>
                <a:lnTo>
                  <a:pt x="617" y="2457"/>
                </a:lnTo>
                <a:lnTo>
                  <a:pt x="619" y="2457"/>
                </a:lnTo>
                <a:lnTo>
                  <a:pt x="619" y="2455"/>
                </a:lnTo>
                <a:lnTo>
                  <a:pt x="617" y="2453"/>
                </a:lnTo>
                <a:lnTo>
                  <a:pt x="617" y="2455"/>
                </a:lnTo>
                <a:lnTo>
                  <a:pt x="617" y="2453"/>
                </a:lnTo>
                <a:lnTo>
                  <a:pt x="617" y="2451"/>
                </a:lnTo>
                <a:lnTo>
                  <a:pt x="617" y="2449"/>
                </a:lnTo>
                <a:lnTo>
                  <a:pt x="617" y="2447"/>
                </a:lnTo>
                <a:lnTo>
                  <a:pt x="615" y="2447"/>
                </a:lnTo>
                <a:lnTo>
                  <a:pt x="613" y="2447"/>
                </a:lnTo>
                <a:lnTo>
                  <a:pt x="613" y="2446"/>
                </a:lnTo>
                <a:lnTo>
                  <a:pt x="613" y="2442"/>
                </a:lnTo>
                <a:lnTo>
                  <a:pt x="615" y="2442"/>
                </a:lnTo>
                <a:lnTo>
                  <a:pt x="615" y="2440"/>
                </a:lnTo>
                <a:lnTo>
                  <a:pt x="613" y="2440"/>
                </a:lnTo>
                <a:lnTo>
                  <a:pt x="613" y="2438"/>
                </a:lnTo>
                <a:lnTo>
                  <a:pt x="611" y="2436"/>
                </a:lnTo>
                <a:lnTo>
                  <a:pt x="613" y="2436"/>
                </a:lnTo>
                <a:lnTo>
                  <a:pt x="613" y="2434"/>
                </a:lnTo>
                <a:lnTo>
                  <a:pt x="613" y="2432"/>
                </a:lnTo>
                <a:lnTo>
                  <a:pt x="613" y="2430"/>
                </a:lnTo>
                <a:lnTo>
                  <a:pt x="615" y="2432"/>
                </a:lnTo>
                <a:lnTo>
                  <a:pt x="615" y="2430"/>
                </a:lnTo>
                <a:lnTo>
                  <a:pt x="617" y="2430"/>
                </a:lnTo>
                <a:lnTo>
                  <a:pt x="617" y="2428"/>
                </a:lnTo>
                <a:lnTo>
                  <a:pt x="617" y="2426"/>
                </a:lnTo>
                <a:lnTo>
                  <a:pt x="619" y="2426"/>
                </a:lnTo>
                <a:lnTo>
                  <a:pt x="619" y="2424"/>
                </a:lnTo>
                <a:lnTo>
                  <a:pt x="619" y="2423"/>
                </a:lnTo>
                <a:lnTo>
                  <a:pt x="617" y="2424"/>
                </a:lnTo>
                <a:lnTo>
                  <a:pt x="617" y="2423"/>
                </a:lnTo>
                <a:lnTo>
                  <a:pt x="619" y="2423"/>
                </a:lnTo>
                <a:lnTo>
                  <a:pt x="619" y="2421"/>
                </a:lnTo>
                <a:lnTo>
                  <a:pt x="619" y="2419"/>
                </a:lnTo>
                <a:lnTo>
                  <a:pt x="619" y="2421"/>
                </a:lnTo>
                <a:lnTo>
                  <a:pt x="617" y="2421"/>
                </a:lnTo>
                <a:lnTo>
                  <a:pt x="617" y="2419"/>
                </a:lnTo>
                <a:lnTo>
                  <a:pt x="617" y="2417"/>
                </a:lnTo>
                <a:lnTo>
                  <a:pt x="617" y="2415"/>
                </a:lnTo>
                <a:lnTo>
                  <a:pt x="617" y="2417"/>
                </a:lnTo>
                <a:lnTo>
                  <a:pt x="619" y="2417"/>
                </a:lnTo>
                <a:lnTo>
                  <a:pt x="619" y="2415"/>
                </a:lnTo>
                <a:lnTo>
                  <a:pt x="617" y="2415"/>
                </a:lnTo>
                <a:lnTo>
                  <a:pt x="617" y="2413"/>
                </a:lnTo>
                <a:lnTo>
                  <a:pt x="617" y="2411"/>
                </a:lnTo>
                <a:lnTo>
                  <a:pt x="615" y="2409"/>
                </a:lnTo>
                <a:lnTo>
                  <a:pt x="615" y="2407"/>
                </a:lnTo>
                <a:lnTo>
                  <a:pt x="615" y="2405"/>
                </a:lnTo>
                <a:lnTo>
                  <a:pt x="617" y="2405"/>
                </a:lnTo>
                <a:lnTo>
                  <a:pt x="617" y="2403"/>
                </a:lnTo>
                <a:lnTo>
                  <a:pt x="619" y="2403"/>
                </a:lnTo>
                <a:lnTo>
                  <a:pt x="619" y="2401"/>
                </a:lnTo>
                <a:lnTo>
                  <a:pt x="617" y="2401"/>
                </a:lnTo>
                <a:lnTo>
                  <a:pt x="617" y="2399"/>
                </a:lnTo>
                <a:lnTo>
                  <a:pt x="617" y="2398"/>
                </a:lnTo>
                <a:lnTo>
                  <a:pt x="619" y="2398"/>
                </a:lnTo>
                <a:lnTo>
                  <a:pt x="619" y="2396"/>
                </a:lnTo>
                <a:lnTo>
                  <a:pt x="619" y="2394"/>
                </a:lnTo>
                <a:lnTo>
                  <a:pt x="619" y="2392"/>
                </a:lnTo>
                <a:lnTo>
                  <a:pt x="619" y="2390"/>
                </a:lnTo>
                <a:lnTo>
                  <a:pt x="617" y="2388"/>
                </a:lnTo>
                <a:lnTo>
                  <a:pt x="615" y="2384"/>
                </a:lnTo>
                <a:lnTo>
                  <a:pt x="615" y="2382"/>
                </a:lnTo>
                <a:lnTo>
                  <a:pt x="615" y="2380"/>
                </a:lnTo>
                <a:lnTo>
                  <a:pt x="613" y="2380"/>
                </a:lnTo>
                <a:lnTo>
                  <a:pt x="613" y="2378"/>
                </a:lnTo>
                <a:lnTo>
                  <a:pt x="613" y="2376"/>
                </a:lnTo>
                <a:lnTo>
                  <a:pt x="613" y="2375"/>
                </a:lnTo>
                <a:lnTo>
                  <a:pt x="611" y="2375"/>
                </a:lnTo>
                <a:lnTo>
                  <a:pt x="611" y="2373"/>
                </a:lnTo>
                <a:lnTo>
                  <a:pt x="613" y="2369"/>
                </a:lnTo>
                <a:lnTo>
                  <a:pt x="611" y="2369"/>
                </a:lnTo>
                <a:lnTo>
                  <a:pt x="609" y="2369"/>
                </a:lnTo>
                <a:lnTo>
                  <a:pt x="609" y="2367"/>
                </a:lnTo>
                <a:lnTo>
                  <a:pt x="607" y="2365"/>
                </a:lnTo>
                <a:lnTo>
                  <a:pt x="607" y="2363"/>
                </a:lnTo>
                <a:lnTo>
                  <a:pt x="605" y="2361"/>
                </a:lnTo>
                <a:lnTo>
                  <a:pt x="603" y="2359"/>
                </a:lnTo>
                <a:lnTo>
                  <a:pt x="601" y="2359"/>
                </a:lnTo>
                <a:lnTo>
                  <a:pt x="601" y="2361"/>
                </a:lnTo>
                <a:lnTo>
                  <a:pt x="597" y="2359"/>
                </a:lnTo>
                <a:lnTo>
                  <a:pt x="597" y="2357"/>
                </a:lnTo>
                <a:lnTo>
                  <a:pt x="599" y="2355"/>
                </a:lnTo>
                <a:lnTo>
                  <a:pt x="597" y="2355"/>
                </a:lnTo>
                <a:lnTo>
                  <a:pt x="596" y="2355"/>
                </a:lnTo>
                <a:lnTo>
                  <a:pt x="594" y="2353"/>
                </a:lnTo>
                <a:lnTo>
                  <a:pt x="596" y="2353"/>
                </a:lnTo>
                <a:lnTo>
                  <a:pt x="596" y="2351"/>
                </a:lnTo>
                <a:lnTo>
                  <a:pt x="596" y="2350"/>
                </a:lnTo>
                <a:lnTo>
                  <a:pt x="596" y="2348"/>
                </a:lnTo>
                <a:lnTo>
                  <a:pt x="596" y="2346"/>
                </a:lnTo>
                <a:lnTo>
                  <a:pt x="594" y="2346"/>
                </a:lnTo>
                <a:lnTo>
                  <a:pt x="594" y="2344"/>
                </a:lnTo>
                <a:lnTo>
                  <a:pt x="592" y="2344"/>
                </a:lnTo>
                <a:lnTo>
                  <a:pt x="590" y="2344"/>
                </a:lnTo>
                <a:lnTo>
                  <a:pt x="590" y="2342"/>
                </a:lnTo>
                <a:lnTo>
                  <a:pt x="590" y="2340"/>
                </a:lnTo>
                <a:lnTo>
                  <a:pt x="588" y="2340"/>
                </a:lnTo>
                <a:lnTo>
                  <a:pt x="586" y="2340"/>
                </a:lnTo>
                <a:lnTo>
                  <a:pt x="586" y="2338"/>
                </a:lnTo>
                <a:lnTo>
                  <a:pt x="584" y="2336"/>
                </a:lnTo>
                <a:lnTo>
                  <a:pt x="584" y="2334"/>
                </a:lnTo>
                <a:lnTo>
                  <a:pt x="582" y="2334"/>
                </a:lnTo>
                <a:lnTo>
                  <a:pt x="580" y="2332"/>
                </a:lnTo>
                <a:lnTo>
                  <a:pt x="578" y="2332"/>
                </a:lnTo>
                <a:lnTo>
                  <a:pt x="578" y="2330"/>
                </a:lnTo>
                <a:lnTo>
                  <a:pt x="578" y="2328"/>
                </a:lnTo>
                <a:lnTo>
                  <a:pt x="576" y="2328"/>
                </a:lnTo>
                <a:lnTo>
                  <a:pt x="574" y="2327"/>
                </a:lnTo>
                <a:lnTo>
                  <a:pt x="576" y="2327"/>
                </a:lnTo>
                <a:lnTo>
                  <a:pt x="578" y="2327"/>
                </a:lnTo>
                <a:lnTo>
                  <a:pt x="578" y="2323"/>
                </a:lnTo>
                <a:lnTo>
                  <a:pt x="578" y="2321"/>
                </a:lnTo>
                <a:lnTo>
                  <a:pt x="576" y="2321"/>
                </a:lnTo>
                <a:lnTo>
                  <a:pt x="576" y="2319"/>
                </a:lnTo>
                <a:lnTo>
                  <a:pt x="576" y="2317"/>
                </a:lnTo>
                <a:lnTo>
                  <a:pt x="574" y="2319"/>
                </a:lnTo>
                <a:lnTo>
                  <a:pt x="572" y="2319"/>
                </a:lnTo>
                <a:lnTo>
                  <a:pt x="571" y="2319"/>
                </a:lnTo>
                <a:lnTo>
                  <a:pt x="571" y="2317"/>
                </a:lnTo>
                <a:lnTo>
                  <a:pt x="567" y="2315"/>
                </a:lnTo>
                <a:lnTo>
                  <a:pt x="565" y="2315"/>
                </a:lnTo>
                <a:lnTo>
                  <a:pt x="565" y="2313"/>
                </a:lnTo>
                <a:lnTo>
                  <a:pt x="563" y="2313"/>
                </a:lnTo>
                <a:lnTo>
                  <a:pt x="563" y="2311"/>
                </a:lnTo>
                <a:lnTo>
                  <a:pt x="565" y="2311"/>
                </a:lnTo>
                <a:lnTo>
                  <a:pt x="565" y="2309"/>
                </a:lnTo>
                <a:lnTo>
                  <a:pt x="565" y="2307"/>
                </a:lnTo>
                <a:lnTo>
                  <a:pt x="565" y="2305"/>
                </a:lnTo>
                <a:lnTo>
                  <a:pt x="567" y="2303"/>
                </a:lnTo>
                <a:lnTo>
                  <a:pt x="567" y="2302"/>
                </a:lnTo>
                <a:lnTo>
                  <a:pt x="565" y="2302"/>
                </a:lnTo>
                <a:lnTo>
                  <a:pt x="563" y="2300"/>
                </a:lnTo>
                <a:lnTo>
                  <a:pt x="563" y="2298"/>
                </a:lnTo>
                <a:lnTo>
                  <a:pt x="565" y="2298"/>
                </a:lnTo>
                <a:lnTo>
                  <a:pt x="565" y="2296"/>
                </a:lnTo>
                <a:lnTo>
                  <a:pt x="563" y="2296"/>
                </a:lnTo>
                <a:lnTo>
                  <a:pt x="563" y="2294"/>
                </a:lnTo>
                <a:lnTo>
                  <a:pt x="561" y="2294"/>
                </a:lnTo>
                <a:lnTo>
                  <a:pt x="561" y="2292"/>
                </a:lnTo>
                <a:lnTo>
                  <a:pt x="561" y="2290"/>
                </a:lnTo>
                <a:lnTo>
                  <a:pt x="563" y="2290"/>
                </a:lnTo>
                <a:lnTo>
                  <a:pt x="561" y="2290"/>
                </a:lnTo>
                <a:lnTo>
                  <a:pt x="561" y="2288"/>
                </a:lnTo>
                <a:lnTo>
                  <a:pt x="561" y="2286"/>
                </a:lnTo>
                <a:lnTo>
                  <a:pt x="561" y="2284"/>
                </a:lnTo>
                <a:lnTo>
                  <a:pt x="561" y="2286"/>
                </a:lnTo>
                <a:lnTo>
                  <a:pt x="561" y="2284"/>
                </a:lnTo>
                <a:lnTo>
                  <a:pt x="561" y="2280"/>
                </a:lnTo>
                <a:lnTo>
                  <a:pt x="559" y="2280"/>
                </a:lnTo>
                <a:lnTo>
                  <a:pt x="561" y="2279"/>
                </a:lnTo>
                <a:lnTo>
                  <a:pt x="561" y="2277"/>
                </a:lnTo>
                <a:lnTo>
                  <a:pt x="561" y="2275"/>
                </a:lnTo>
                <a:lnTo>
                  <a:pt x="559" y="2275"/>
                </a:lnTo>
                <a:lnTo>
                  <a:pt x="559" y="2273"/>
                </a:lnTo>
                <a:lnTo>
                  <a:pt x="559" y="2271"/>
                </a:lnTo>
                <a:lnTo>
                  <a:pt x="559" y="2269"/>
                </a:lnTo>
                <a:lnTo>
                  <a:pt x="559" y="2267"/>
                </a:lnTo>
                <a:lnTo>
                  <a:pt x="557" y="2267"/>
                </a:lnTo>
                <a:lnTo>
                  <a:pt x="555" y="2265"/>
                </a:lnTo>
                <a:lnTo>
                  <a:pt x="555" y="2263"/>
                </a:lnTo>
                <a:lnTo>
                  <a:pt x="557" y="2263"/>
                </a:lnTo>
                <a:lnTo>
                  <a:pt x="557" y="2261"/>
                </a:lnTo>
                <a:lnTo>
                  <a:pt x="557" y="2259"/>
                </a:lnTo>
                <a:lnTo>
                  <a:pt x="555" y="2259"/>
                </a:lnTo>
                <a:lnTo>
                  <a:pt x="553" y="2259"/>
                </a:lnTo>
                <a:lnTo>
                  <a:pt x="553" y="2257"/>
                </a:lnTo>
                <a:lnTo>
                  <a:pt x="555" y="2257"/>
                </a:lnTo>
                <a:lnTo>
                  <a:pt x="555" y="2255"/>
                </a:lnTo>
                <a:lnTo>
                  <a:pt x="553" y="2254"/>
                </a:lnTo>
                <a:lnTo>
                  <a:pt x="551" y="2252"/>
                </a:lnTo>
                <a:lnTo>
                  <a:pt x="551" y="2250"/>
                </a:lnTo>
                <a:lnTo>
                  <a:pt x="551" y="2248"/>
                </a:lnTo>
                <a:lnTo>
                  <a:pt x="551" y="2246"/>
                </a:lnTo>
                <a:lnTo>
                  <a:pt x="549" y="2246"/>
                </a:lnTo>
                <a:lnTo>
                  <a:pt x="549" y="2244"/>
                </a:lnTo>
                <a:lnTo>
                  <a:pt x="548" y="2242"/>
                </a:lnTo>
                <a:lnTo>
                  <a:pt x="548" y="2240"/>
                </a:lnTo>
                <a:lnTo>
                  <a:pt x="546" y="2240"/>
                </a:lnTo>
                <a:lnTo>
                  <a:pt x="544" y="2240"/>
                </a:lnTo>
                <a:lnTo>
                  <a:pt x="544" y="2238"/>
                </a:lnTo>
                <a:lnTo>
                  <a:pt x="546" y="2238"/>
                </a:lnTo>
                <a:lnTo>
                  <a:pt x="546" y="2236"/>
                </a:lnTo>
                <a:lnTo>
                  <a:pt x="544" y="2234"/>
                </a:lnTo>
                <a:lnTo>
                  <a:pt x="542" y="2234"/>
                </a:lnTo>
                <a:lnTo>
                  <a:pt x="542" y="2236"/>
                </a:lnTo>
                <a:lnTo>
                  <a:pt x="540" y="2236"/>
                </a:lnTo>
                <a:lnTo>
                  <a:pt x="540" y="2234"/>
                </a:lnTo>
                <a:lnTo>
                  <a:pt x="540" y="2232"/>
                </a:lnTo>
                <a:lnTo>
                  <a:pt x="538" y="2234"/>
                </a:lnTo>
                <a:lnTo>
                  <a:pt x="534" y="2234"/>
                </a:lnTo>
                <a:lnTo>
                  <a:pt x="534" y="2232"/>
                </a:lnTo>
                <a:lnTo>
                  <a:pt x="532" y="2232"/>
                </a:lnTo>
                <a:lnTo>
                  <a:pt x="530" y="2232"/>
                </a:lnTo>
                <a:lnTo>
                  <a:pt x="528" y="2232"/>
                </a:lnTo>
                <a:lnTo>
                  <a:pt x="526" y="2231"/>
                </a:lnTo>
                <a:lnTo>
                  <a:pt x="526" y="2227"/>
                </a:lnTo>
                <a:lnTo>
                  <a:pt x="526" y="2225"/>
                </a:lnTo>
                <a:lnTo>
                  <a:pt x="524" y="2225"/>
                </a:lnTo>
                <a:lnTo>
                  <a:pt x="524" y="2223"/>
                </a:lnTo>
                <a:lnTo>
                  <a:pt x="524" y="2221"/>
                </a:lnTo>
                <a:lnTo>
                  <a:pt x="524" y="2217"/>
                </a:lnTo>
                <a:lnTo>
                  <a:pt x="524" y="2215"/>
                </a:lnTo>
                <a:lnTo>
                  <a:pt x="524" y="2213"/>
                </a:lnTo>
                <a:lnTo>
                  <a:pt x="523" y="2213"/>
                </a:lnTo>
                <a:lnTo>
                  <a:pt x="523" y="2211"/>
                </a:lnTo>
                <a:lnTo>
                  <a:pt x="521" y="2211"/>
                </a:lnTo>
                <a:lnTo>
                  <a:pt x="521" y="2209"/>
                </a:lnTo>
                <a:lnTo>
                  <a:pt x="519" y="2209"/>
                </a:lnTo>
                <a:lnTo>
                  <a:pt x="519" y="2208"/>
                </a:lnTo>
                <a:lnTo>
                  <a:pt x="519" y="2206"/>
                </a:lnTo>
                <a:lnTo>
                  <a:pt x="517" y="2204"/>
                </a:lnTo>
                <a:lnTo>
                  <a:pt x="515" y="2206"/>
                </a:lnTo>
                <a:lnTo>
                  <a:pt x="511" y="2206"/>
                </a:lnTo>
                <a:lnTo>
                  <a:pt x="511" y="2208"/>
                </a:lnTo>
                <a:lnTo>
                  <a:pt x="509" y="2206"/>
                </a:lnTo>
                <a:lnTo>
                  <a:pt x="509" y="2204"/>
                </a:lnTo>
                <a:lnTo>
                  <a:pt x="507" y="2204"/>
                </a:lnTo>
                <a:lnTo>
                  <a:pt x="505" y="2204"/>
                </a:lnTo>
                <a:lnTo>
                  <a:pt x="503" y="2204"/>
                </a:lnTo>
                <a:lnTo>
                  <a:pt x="505" y="2204"/>
                </a:lnTo>
                <a:lnTo>
                  <a:pt x="505" y="2206"/>
                </a:lnTo>
                <a:lnTo>
                  <a:pt x="503" y="2206"/>
                </a:lnTo>
                <a:lnTo>
                  <a:pt x="501" y="2206"/>
                </a:lnTo>
                <a:lnTo>
                  <a:pt x="501" y="2204"/>
                </a:lnTo>
                <a:lnTo>
                  <a:pt x="500" y="2204"/>
                </a:lnTo>
                <a:lnTo>
                  <a:pt x="500" y="2202"/>
                </a:lnTo>
                <a:lnTo>
                  <a:pt x="500" y="2200"/>
                </a:lnTo>
                <a:lnTo>
                  <a:pt x="498" y="2198"/>
                </a:lnTo>
                <a:lnTo>
                  <a:pt x="496" y="2198"/>
                </a:lnTo>
                <a:lnTo>
                  <a:pt x="494" y="2198"/>
                </a:lnTo>
                <a:lnTo>
                  <a:pt x="494" y="2200"/>
                </a:lnTo>
                <a:lnTo>
                  <a:pt x="494" y="2198"/>
                </a:lnTo>
                <a:lnTo>
                  <a:pt x="494" y="2196"/>
                </a:lnTo>
                <a:lnTo>
                  <a:pt x="492" y="2194"/>
                </a:lnTo>
                <a:lnTo>
                  <a:pt x="492" y="2192"/>
                </a:lnTo>
                <a:lnTo>
                  <a:pt x="490" y="2192"/>
                </a:lnTo>
                <a:lnTo>
                  <a:pt x="488" y="2192"/>
                </a:lnTo>
                <a:lnTo>
                  <a:pt x="486" y="2188"/>
                </a:lnTo>
                <a:lnTo>
                  <a:pt x="484" y="2188"/>
                </a:lnTo>
                <a:lnTo>
                  <a:pt x="484" y="2186"/>
                </a:lnTo>
                <a:lnTo>
                  <a:pt x="484" y="2184"/>
                </a:lnTo>
                <a:lnTo>
                  <a:pt x="484" y="2183"/>
                </a:lnTo>
                <a:lnTo>
                  <a:pt x="482" y="2183"/>
                </a:lnTo>
                <a:lnTo>
                  <a:pt x="480" y="2183"/>
                </a:lnTo>
                <a:lnTo>
                  <a:pt x="482" y="2181"/>
                </a:lnTo>
                <a:lnTo>
                  <a:pt x="480" y="2181"/>
                </a:lnTo>
                <a:lnTo>
                  <a:pt x="478" y="2181"/>
                </a:lnTo>
                <a:lnTo>
                  <a:pt x="476" y="2181"/>
                </a:lnTo>
                <a:lnTo>
                  <a:pt x="475" y="2179"/>
                </a:lnTo>
                <a:lnTo>
                  <a:pt x="473" y="2179"/>
                </a:lnTo>
                <a:lnTo>
                  <a:pt x="471" y="2181"/>
                </a:lnTo>
                <a:lnTo>
                  <a:pt x="469" y="2181"/>
                </a:lnTo>
                <a:lnTo>
                  <a:pt x="469" y="2179"/>
                </a:lnTo>
                <a:lnTo>
                  <a:pt x="469" y="2177"/>
                </a:lnTo>
                <a:lnTo>
                  <a:pt x="471" y="2173"/>
                </a:lnTo>
                <a:lnTo>
                  <a:pt x="469" y="2173"/>
                </a:lnTo>
                <a:lnTo>
                  <a:pt x="467" y="2173"/>
                </a:lnTo>
                <a:lnTo>
                  <a:pt x="467" y="2171"/>
                </a:lnTo>
                <a:lnTo>
                  <a:pt x="465" y="2171"/>
                </a:lnTo>
                <a:lnTo>
                  <a:pt x="465" y="2173"/>
                </a:lnTo>
                <a:lnTo>
                  <a:pt x="465" y="2175"/>
                </a:lnTo>
                <a:lnTo>
                  <a:pt x="463" y="2175"/>
                </a:lnTo>
                <a:lnTo>
                  <a:pt x="463" y="2173"/>
                </a:lnTo>
                <a:lnTo>
                  <a:pt x="461" y="2171"/>
                </a:lnTo>
                <a:lnTo>
                  <a:pt x="461" y="2169"/>
                </a:lnTo>
                <a:lnTo>
                  <a:pt x="461" y="2167"/>
                </a:lnTo>
                <a:lnTo>
                  <a:pt x="459" y="2167"/>
                </a:lnTo>
                <a:lnTo>
                  <a:pt x="459" y="2165"/>
                </a:lnTo>
                <a:lnTo>
                  <a:pt x="457" y="2165"/>
                </a:lnTo>
                <a:lnTo>
                  <a:pt x="455" y="2167"/>
                </a:lnTo>
                <a:lnTo>
                  <a:pt x="453" y="2167"/>
                </a:lnTo>
                <a:lnTo>
                  <a:pt x="453" y="2169"/>
                </a:lnTo>
                <a:lnTo>
                  <a:pt x="452" y="2169"/>
                </a:lnTo>
                <a:lnTo>
                  <a:pt x="450" y="2167"/>
                </a:lnTo>
                <a:lnTo>
                  <a:pt x="450" y="2165"/>
                </a:lnTo>
                <a:lnTo>
                  <a:pt x="452" y="2165"/>
                </a:lnTo>
                <a:lnTo>
                  <a:pt x="452" y="2163"/>
                </a:lnTo>
                <a:lnTo>
                  <a:pt x="453" y="2163"/>
                </a:lnTo>
                <a:lnTo>
                  <a:pt x="453" y="2161"/>
                </a:lnTo>
                <a:lnTo>
                  <a:pt x="452" y="2160"/>
                </a:lnTo>
                <a:lnTo>
                  <a:pt x="450" y="2160"/>
                </a:lnTo>
                <a:lnTo>
                  <a:pt x="450" y="2161"/>
                </a:lnTo>
                <a:lnTo>
                  <a:pt x="448" y="2161"/>
                </a:lnTo>
                <a:lnTo>
                  <a:pt x="448" y="2163"/>
                </a:lnTo>
                <a:lnTo>
                  <a:pt x="448" y="2161"/>
                </a:lnTo>
                <a:lnTo>
                  <a:pt x="446" y="2161"/>
                </a:lnTo>
                <a:lnTo>
                  <a:pt x="444" y="2161"/>
                </a:lnTo>
                <a:lnTo>
                  <a:pt x="442" y="2161"/>
                </a:lnTo>
                <a:lnTo>
                  <a:pt x="440" y="2161"/>
                </a:lnTo>
                <a:lnTo>
                  <a:pt x="440" y="2163"/>
                </a:lnTo>
                <a:lnTo>
                  <a:pt x="438" y="2163"/>
                </a:lnTo>
                <a:lnTo>
                  <a:pt x="436" y="2161"/>
                </a:lnTo>
                <a:lnTo>
                  <a:pt x="436" y="2160"/>
                </a:lnTo>
                <a:lnTo>
                  <a:pt x="434" y="2160"/>
                </a:lnTo>
                <a:lnTo>
                  <a:pt x="432" y="2160"/>
                </a:lnTo>
                <a:lnTo>
                  <a:pt x="432" y="2158"/>
                </a:lnTo>
                <a:lnTo>
                  <a:pt x="430" y="2156"/>
                </a:lnTo>
                <a:lnTo>
                  <a:pt x="428" y="2156"/>
                </a:lnTo>
                <a:lnTo>
                  <a:pt x="428" y="2154"/>
                </a:lnTo>
                <a:lnTo>
                  <a:pt x="428" y="2152"/>
                </a:lnTo>
                <a:lnTo>
                  <a:pt x="427" y="2152"/>
                </a:lnTo>
                <a:lnTo>
                  <a:pt x="425" y="2152"/>
                </a:lnTo>
                <a:lnTo>
                  <a:pt x="425" y="2154"/>
                </a:lnTo>
                <a:lnTo>
                  <a:pt x="425" y="2156"/>
                </a:lnTo>
                <a:lnTo>
                  <a:pt x="423" y="2158"/>
                </a:lnTo>
                <a:lnTo>
                  <a:pt x="421" y="2158"/>
                </a:lnTo>
                <a:lnTo>
                  <a:pt x="419" y="2158"/>
                </a:lnTo>
                <a:lnTo>
                  <a:pt x="419" y="2156"/>
                </a:lnTo>
                <a:lnTo>
                  <a:pt x="419" y="2154"/>
                </a:lnTo>
                <a:lnTo>
                  <a:pt x="419" y="2152"/>
                </a:lnTo>
                <a:lnTo>
                  <a:pt x="417" y="2152"/>
                </a:lnTo>
                <a:lnTo>
                  <a:pt x="415" y="2150"/>
                </a:lnTo>
                <a:lnTo>
                  <a:pt x="413" y="2150"/>
                </a:lnTo>
                <a:lnTo>
                  <a:pt x="413" y="2148"/>
                </a:lnTo>
                <a:lnTo>
                  <a:pt x="411" y="2148"/>
                </a:lnTo>
                <a:lnTo>
                  <a:pt x="409" y="2148"/>
                </a:lnTo>
                <a:lnTo>
                  <a:pt x="409" y="2150"/>
                </a:lnTo>
                <a:lnTo>
                  <a:pt x="407" y="2150"/>
                </a:lnTo>
                <a:lnTo>
                  <a:pt x="407" y="2148"/>
                </a:lnTo>
                <a:lnTo>
                  <a:pt x="407" y="2146"/>
                </a:lnTo>
                <a:lnTo>
                  <a:pt x="405" y="2146"/>
                </a:lnTo>
                <a:lnTo>
                  <a:pt x="405" y="2144"/>
                </a:lnTo>
                <a:lnTo>
                  <a:pt x="404" y="2144"/>
                </a:lnTo>
                <a:lnTo>
                  <a:pt x="402" y="2144"/>
                </a:lnTo>
                <a:lnTo>
                  <a:pt x="400" y="2144"/>
                </a:lnTo>
                <a:lnTo>
                  <a:pt x="398" y="2144"/>
                </a:lnTo>
                <a:lnTo>
                  <a:pt x="398" y="2142"/>
                </a:lnTo>
                <a:lnTo>
                  <a:pt x="396" y="2142"/>
                </a:lnTo>
                <a:lnTo>
                  <a:pt x="394" y="2144"/>
                </a:lnTo>
                <a:lnTo>
                  <a:pt x="394" y="2142"/>
                </a:lnTo>
                <a:lnTo>
                  <a:pt x="392" y="2142"/>
                </a:lnTo>
                <a:lnTo>
                  <a:pt x="394" y="2140"/>
                </a:lnTo>
                <a:lnTo>
                  <a:pt x="394" y="2138"/>
                </a:lnTo>
                <a:lnTo>
                  <a:pt x="394" y="2136"/>
                </a:lnTo>
                <a:lnTo>
                  <a:pt x="396" y="2136"/>
                </a:lnTo>
                <a:lnTo>
                  <a:pt x="396" y="2135"/>
                </a:lnTo>
                <a:lnTo>
                  <a:pt x="394" y="2135"/>
                </a:lnTo>
                <a:lnTo>
                  <a:pt x="392" y="2135"/>
                </a:lnTo>
                <a:lnTo>
                  <a:pt x="392" y="2133"/>
                </a:lnTo>
                <a:lnTo>
                  <a:pt x="392" y="2131"/>
                </a:lnTo>
                <a:lnTo>
                  <a:pt x="394" y="2131"/>
                </a:lnTo>
                <a:lnTo>
                  <a:pt x="394" y="2129"/>
                </a:lnTo>
                <a:lnTo>
                  <a:pt x="392" y="2129"/>
                </a:lnTo>
                <a:lnTo>
                  <a:pt x="390" y="2129"/>
                </a:lnTo>
                <a:lnTo>
                  <a:pt x="388" y="2129"/>
                </a:lnTo>
                <a:lnTo>
                  <a:pt x="390" y="2129"/>
                </a:lnTo>
                <a:lnTo>
                  <a:pt x="388" y="2127"/>
                </a:lnTo>
                <a:lnTo>
                  <a:pt x="388" y="2125"/>
                </a:lnTo>
                <a:lnTo>
                  <a:pt x="386" y="2125"/>
                </a:lnTo>
                <a:lnTo>
                  <a:pt x="384" y="2123"/>
                </a:lnTo>
                <a:lnTo>
                  <a:pt x="382" y="2123"/>
                </a:lnTo>
                <a:lnTo>
                  <a:pt x="380" y="2123"/>
                </a:lnTo>
                <a:lnTo>
                  <a:pt x="380" y="2121"/>
                </a:lnTo>
                <a:lnTo>
                  <a:pt x="379" y="2121"/>
                </a:lnTo>
                <a:lnTo>
                  <a:pt x="379" y="2119"/>
                </a:lnTo>
                <a:lnTo>
                  <a:pt x="377" y="2119"/>
                </a:lnTo>
                <a:lnTo>
                  <a:pt x="377" y="2117"/>
                </a:lnTo>
                <a:lnTo>
                  <a:pt x="377" y="2115"/>
                </a:lnTo>
                <a:lnTo>
                  <a:pt x="373" y="2115"/>
                </a:lnTo>
                <a:lnTo>
                  <a:pt x="371" y="2115"/>
                </a:lnTo>
                <a:lnTo>
                  <a:pt x="371" y="2113"/>
                </a:lnTo>
                <a:lnTo>
                  <a:pt x="369" y="2113"/>
                </a:lnTo>
                <a:lnTo>
                  <a:pt x="369" y="2112"/>
                </a:lnTo>
                <a:lnTo>
                  <a:pt x="367" y="2112"/>
                </a:lnTo>
                <a:lnTo>
                  <a:pt x="365" y="2110"/>
                </a:lnTo>
                <a:lnTo>
                  <a:pt x="365" y="2108"/>
                </a:lnTo>
                <a:lnTo>
                  <a:pt x="363" y="2108"/>
                </a:lnTo>
                <a:lnTo>
                  <a:pt x="361" y="2108"/>
                </a:lnTo>
                <a:lnTo>
                  <a:pt x="361" y="2106"/>
                </a:lnTo>
                <a:lnTo>
                  <a:pt x="363" y="2106"/>
                </a:lnTo>
                <a:lnTo>
                  <a:pt x="363" y="2104"/>
                </a:lnTo>
                <a:lnTo>
                  <a:pt x="361" y="2102"/>
                </a:lnTo>
                <a:lnTo>
                  <a:pt x="361" y="2100"/>
                </a:lnTo>
                <a:lnTo>
                  <a:pt x="359" y="2100"/>
                </a:lnTo>
                <a:lnTo>
                  <a:pt x="357" y="2102"/>
                </a:lnTo>
                <a:lnTo>
                  <a:pt x="355" y="2100"/>
                </a:lnTo>
                <a:lnTo>
                  <a:pt x="354" y="2098"/>
                </a:lnTo>
                <a:lnTo>
                  <a:pt x="354" y="2096"/>
                </a:lnTo>
                <a:lnTo>
                  <a:pt x="352" y="2096"/>
                </a:lnTo>
                <a:lnTo>
                  <a:pt x="352" y="2094"/>
                </a:lnTo>
                <a:lnTo>
                  <a:pt x="350" y="2094"/>
                </a:lnTo>
                <a:lnTo>
                  <a:pt x="348" y="2094"/>
                </a:lnTo>
                <a:lnTo>
                  <a:pt x="344" y="2092"/>
                </a:lnTo>
                <a:lnTo>
                  <a:pt x="342" y="2090"/>
                </a:lnTo>
                <a:lnTo>
                  <a:pt x="340" y="2088"/>
                </a:lnTo>
                <a:lnTo>
                  <a:pt x="340" y="2087"/>
                </a:lnTo>
                <a:lnTo>
                  <a:pt x="340" y="2085"/>
                </a:lnTo>
                <a:lnTo>
                  <a:pt x="340" y="2083"/>
                </a:lnTo>
                <a:lnTo>
                  <a:pt x="338" y="2083"/>
                </a:lnTo>
                <a:lnTo>
                  <a:pt x="338" y="2081"/>
                </a:lnTo>
                <a:lnTo>
                  <a:pt x="336" y="2081"/>
                </a:lnTo>
                <a:lnTo>
                  <a:pt x="336" y="2079"/>
                </a:lnTo>
                <a:lnTo>
                  <a:pt x="336" y="2077"/>
                </a:lnTo>
                <a:lnTo>
                  <a:pt x="336" y="2075"/>
                </a:lnTo>
                <a:lnTo>
                  <a:pt x="334" y="2071"/>
                </a:lnTo>
                <a:lnTo>
                  <a:pt x="334" y="2067"/>
                </a:lnTo>
                <a:lnTo>
                  <a:pt x="334" y="2065"/>
                </a:lnTo>
                <a:lnTo>
                  <a:pt x="332" y="2065"/>
                </a:lnTo>
                <a:lnTo>
                  <a:pt x="331" y="2065"/>
                </a:lnTo>
                <a:lnTo>
                  <a:pt x="331" y="2064"/>
                </a:lnTo>
                <a:lnTo>
                  <a:pt x="331" y="2062"/>
                </a:lnTo>
                <a:lnTo>
                  <a:pt x="329" y="2058"/>
                </a:lnTo>
                <a:lnTo>
                  <a:pt x="327" y="2058"/>
                </a:lnTo>
                <a:lnTo>
                  <a:pt x="327" y="2056"/>
                </a:lnTo>
                <a:lnTo>
                  <a:pt x="323" y="2054"/>
                </a:lnTo>
                <a:lnTo>
                  <a:pt x="323" y="2052"/>
                </a:lnTo>
                <a:lnTo>
                  <a:pt x="321" y="2052"/>
                </a:lnTo>
                <a:lnTo>
                  <a:pt x="319" y="2052"/>
                </a:lnTo>
                <a:lnTo>
                  <a:pt x="317" y="2052"/>
                </a:lnTo>
                <a:lnTo>
                  <a:pt x="315" y="2050"/>
                </a:lnTo>
                <a:lnTo>
                  <a:pt x="315" y="2048"/>
                </a:lnTo>
                <a:lnTo>
                  <a:pt x="315" y="2046"/>
                </a:lnTo>
                <a:lnTo>
                  <a:pt x="313" y="2046"/>
                </a:lnTo>
                <a:lnTo>
                  <a:pt x="309" y="2044"/>
                </a:lnTo>
                <a:lnTo>
                  <a:pt x="307" y="2042"/>
                </a:lnTo>
                <a:lnTo>
                  <a:pt x="306" y="2042"/>
                </a:lnTo>
                <a:lnTo>
                  <a:pt x="304" y="2042"/>
                </a:lnTo>
                <a:lnTo>
                  <a:pt x="300" y="2040"/>
                </a:lnTo>
                <a:lnTo>
                  <a:pt x="296" y="2039"/>
                </a:lnTo>
                <a:lnTo>
                  <a:pt x="294" y="2039"/>
                </a:lnTo>
                <a:lnTo>
                  <a:pt x="294" y="2037"/>
                </a:lnTo>
                <a:lnTo>
                  <a:pt x="292" y="2037"/>
                </a:lnTo>
                <a:lnTo>
                  <a:pt x="292" y="2035"/>
                </a:lnTo>
                <a:lnTo>
                  <a:pt x="292" y="2033"/>
                </a:lnTo>
                <a:lnTo>
                  <a:pt x="290" y="2033"/>
                </a:lnTo>
                <a:lnTo>
                  <a:pt x="286" y="2029"/>
                </a:lnTo>
                <a:lnTo>
                  <a:pt x="284" y="2027"/>
                </a:lnTo>
                <a:lnTo>
                  <a:pt x="283" y="2027"/>
                </a:lnTo>
                <a:lnTo>
                  <a:pt x="279" y="2027"/>
                </a:lnTo>
                <a:lnTo>
                  <a:pt x="279" y="2029"/>
                </a:lnTo>
                <a:lnTo>
                  <a:pt x="277" y="2027"/>
                </a:lnTo>
                <a:lnTo>
                  <a:pt x="275" y="2027"/>
                </a:lnTo>
                <a:lnTo>
                  <a:pt x="275" y="2025"/>
                </a:lnTo>
                <a:lnTo>
                  <a:pt x="273" y="2021"/>
                </a:lnTo>
                <a:lnTo>
                  <a:pt x="273" y="2019"/>
                </a:lnTo>
                <a:lnTo>
                  <a:pt x="273" y="2017"/>
                </a:lnTo>
                <a:lnTo>
                  <a:pt x="273" y="2016"/>
                </a:lnTo>
                <a:lnTo>
                  <a:pt x="271" y="2016"/>
                </a:lnTo>
                <a:lnTo>
                  <a:pt x="269" y="2016"/>
                </a:lnTo>
                <a:lnTo>
                  <a:pt x="269" y="2014"/>
                </a:lnTo>
                <a:lnTo>
                  <a:pt x="263" y="2008"/>
                </a:lnTo>
                <a:lnTo>
                  <a:pt x="261" y="2004"/>
                </a:lnTo>
                <a:lnTo>
                  <a:pt x="259" y="2002"/>
                </a:lnTo>
                <a:lnTo>
                  <a:pt x="258" y="2000"/>
                </a:lnTo>
                <a:lnTo>
                  <a:pt x="256" y="1998"/>
                </a:lnTo>
                <a:lnTo>
                  <a:pt x="256" y="1996"/>
                </a:lnTo>
                <a:lnTo>
                  <a:pt x="254" y="1994"/>
                </a:lnTo>
                <a:lnTo>
                  <a:pt x="252" y="1992"/>
                </a:lnTo>
                <a:lnTo>
                  <a:pt x="252" y="1991"/>
                </a:lnTo>
                <a:lnTo>
                  <a:pt x="250" y="1991"/>
                </a:lnTo>
                <a:lnTo>
                  <a:pt x="250" y="1989"/>
                </a:lnTo>
                <a:lnTo>
                  <a:pt x="250" y="1987"/>
                </a:lnTo>
                <a:lnTo>
                  <a:pt x="248" y="1987"/>
                </a:lnTo>
                <a:lnTo>
                  <a:pt x="246" y="1985"/>
                </a:lnTo>
                <a:lnTo>
                  <a:pt x="244" y="1983"/>
                </a:lnTo>
                <a:lnTo>
                  <a:pt x="244" y="1981"/>
                </a:lnTo>
                <a:lnTo>
                  <a:pt x="242" y="1981"/>
                </a:lnTo>
                <a:lnTo>
                  <a:pt x="240" y="1981"/>
                </a:lnTo>
                <a:lnTo>
                  <a:pt x="238" y="1981"/>
                </a:lnTo>
                <a:lnTo>
                  <a:pt x="236" y="1981"/>
                </a:lnTo>
                <a:lnTo>
                  <a:pt x="235" y="1977"/>
                </a:lnTo>
                <a:lnTo>
                  <a:pt x="235" y="1975"/>
                </a:lnTo>
                <a:lnTo>
                  <a:pt x="233" y="1973"/>
                </a:lnTo>
                <a:lnTo>
                  <a:pt x="231" y="1973"/>
                </a:lnTo>
                <a:lnTo>
                  <a:pt x="229" y="1973"/>
                </a:lnTo>
                <a:lnTo>
                  <a:pt x="227" y="1973"/>
                </a:lnTo>
                <a:lnTo>
                  <a:pt x="225" y="1973"/>
                </a:lnTo>
                <a:lnTo>
                  <a:pt x="223" y="1971"/>
                </a:lnTo>
                <a:lnTo>
                  <a:pt x="219" y="1964"/>
                </a:lnTo>
                <a:lnTo>
                  <a:pt x="219" y="1962"/>
                </a:lnTo>
                <a:lnTo>
                  <a:pt x="221" y="1962"/>
                </a:lnTo>
                <a:lnTo>
                  <a:pt x="221" y="1960"/>
                </a:lnTo>
                <a:lnTo>
                  <a:pt x="221" y="1958"/>
                </a:lnTo>
                <a:lnTo>
                  <a:pt x="219" y="1958"/>
                </a:lnTo>
                <a:lnTo>
                  <a:pt x="219" y="1954"/>
                </a:lnTo>
                <a:lnTo>
                  <a:pt x="217" y="1954"/>
                </a:lnTo>
                <a:lnTo>
                  <a:pt x="215" y="1954"/>
                </a:lnTo>
                <a:lnTo>
                  <a:pt x="213" y="1954"/>
                </a:lnTo>
                <a:lnTo>
                  <a:pt x="211" y="1952"/>
                </a:lnTo>
                <a:lnTo>
                  <a:pt x="210" y="1950"/>
                </a:lnTo>
                <a:lnTo>
                  <a:pt x="208" y="1948"/>
                </a:lnTo>
                <a:lnTo>
                  <a:pt x="204" y="1946"/>
                </a:lnTo>
                <a:lnTo>
                  <a:pt x="202" y="1944"/>
                </a:lnTo>
                <a:lnTo>
                  <a:pt x="196" y="1943"/>
                </a:lnTo>
                <a:lnTo>
                  <a:pt x="194" y="1943"/>
                </a:lnTo>
                <a:lnTo>
                  <a:pt x="190" y="1943"/>
                </a:lnTo>
                <a:lnTo>
                  <a:pt x="188" y="1943"/>
                </a:lnTo>
                <a:lnTo>
                  <a:pt x="185" y="1943"/>
                </a:lnTo>
                <a:lnTo>
                  <a:pt x="183" y="1943"/>
                </a:lnTo>
                <a:lnTo>
                  <a:pt x="179" y="1943"/>
                </a:lnTo>
                <a:lnTo>
                  <a:pt x="179" y="1941"/>
                </a:lnTo>
                <a:lnTo>
                  <a:pt x="177" y="1941"/>
                </a:lnTo>
                <a:lnTo>
                  <a:pt x="173" y="1935"/>
                </a:lnTo>
                <a:lnTo>
                  <a:pt x="171" y="1933"/>
                </a:lnTo>
                <a:lnTo>
                  <a:pt x="169" y="1933"/>
                </a:lnTo>
                <a:lnTo>
                  <a:pt x="167" y="1933"/>
                </a:lnTo>
                <a:lnTo>
                  <a:pt x="165" y="1933"/>
                </a:lnTo>
                <a:lnTo>
                  <a:pt x="163" y="1933"/>
                </a:lnTo>
                <a:lnTo>
                  <a:pt x="162" y="1931"/>
                </a:lnTo>
                <a:lnTo>
                  <a:pt x="158" y="1929"/>
                </a:lnTo>
                <a:lnTo>
                  <a:pt x="156" y="1929"/>
                </a:lnTo>
                <a:lnTo>
                  <a:pt x="156" y="1927"/>
                </a:lnTo>
                <a:lnTo>
                  <a:pt x="154" y="1927"/>
                </a:lnTo>
                <a:lnTo>
                  <a:pt x="154" y="1925"/>
                </a:lnTo>
                <a:lnTo>
                  <a:pt x="152" y="1925"/>
                </a:lnTo>
                <a:lnTo>
                  <a:pt x="150" y="1923"/>
                </a:lnTo>
                <a:lnTo>
                  <a:pt x="150" y="1921"/>
                </a:lnTo>
                <a:lnTo>
                  <a:pt x="148" y="1921"/>
                </a:lnTo>
                <a:lnTo>
                  <a:pt x="148" y="1920"/>
                </a:lnTo>
                <a:lnTo>
                  <a:pt x="146" y="1920"/>
                </a:lnTo>
                <a:lnTo>
                  <a:pt x="144" y="1920"/>
                </a:lnTo>
                <a:lnTo>
                  <a:pt x="142" y="1920"/>
                </a:lnTo>
                <a:lnTo>
                  <a:pt x="140" y="1918"/>
                </a:lnTo>
                <a:lnTo>
                  <a:pt x="139" y="1918"/>
                </a:lnTo>
                <a:lnTo>
                  <a:pt x="139" y="1916"/>
                </a:lnTo>
                <a:lnTo>
                  <a:pt x="137" y="1916"/>
                </a:lnTo>
                <a:lnTo>
                  <a:pt x="137" y="1914"/>
                </a:lnTo>
                <a:lnTo>
                  <a:pt x="135" y="1912"/>
                </a:lnTo>
                <a:lnTo>
                  <a:pt x="135" y="1910"/>
                </a:lnTo>
                <a:lnTo>
                  <a:pt x="133" y="1906"/>
                </a:lnTo>
                <a:lnTo>
                  <a:pt x="133" y="1904"/>
                </a:lnTo>
                <a:lnTo>
                  <a:pt x="133" y="1902"/>
                </a:lnTo>
                <a:lnTo>
                  <a:pt x="131" y="1902"/>
                </a:lnTo>
                <a:lnTo>
                  <a:pt x="131" y="1900"/>
                </a:lnTo>
                <a:lnTo>
                  <a:pt x="129" y="1900"/>
                </a:lnTo>
                <a:lnTo>
                  <a:pt x="129" y="1898"/>
                </a:lnTo>
                <a:lnTo>
                  <a:pt x="127" y="1895"/>
                </a:lnTo>
                <a:lnTo>
                  <a:pt x="127" y="1891"/>
                </a:lnTo>
                <a:lnTo>
                  <a:pt x="127" y="1889"/>
                </a:lnTo>
                <a:lnTo>
                  <a:pt x="125" y="1889"/>
                </a:lnTo>
                <a:lnTo>
                  <a:pt x="125" y="1887"/>
                </a:lnTo>
                <a:lnTo>
                  <a:pt x="123" y="1887"/>
                </a:lnTo>
                <a:lnTo>
                  <a:pt x="119" y="1883"/>
                </a:lnTo>
                <a:lnTo>
                  <a:pt x="115" y="1881"/>
                </a:lnTo>
                <a:lnTo>
                  <a:pt x="114" y="1877"/>
                </a:lnTo>
                <a:lnTo>
                  <a:pt x="114" y="1875"/>
                </a:lnTo>
                <a:lnTo>
                  <a:pt x="112" y="1872"/>
                </a:lnTo>
                <a:lnTo>
                  <a:pt x="112" y="1870"/>
                </a:lnTo>
                <a:lnTo>
                  <a:pt x="110" y="1868"/>
                </a:lnTo>
                <a:lnTo>
                  <a:pt x="108" y="1864"/>
                </a:lnTo>
                <a:lnTo>
                  <a:pt x="108" y="1862"/>
                </a:lnTo>
                <a:lnTo>
                  <a:pt x="108" y="1860"/>
                </a:lnTo>
                <a:lnTo>
                  <a:pt x="108" y="1858"/>
                </a:lnTo>
                <a:lnTo>
                  <a:pt x="106" y="1856"/>
                </a:lnTo>
                <a:lnTo>
                  <a:pt x="104" y="1850"/>
                </a:lnTo>
                <a:lnTo>
                  <a:pt x="102" y="1850"/>
                </a:lnTo>
                <a:lnTo>
                  <a:pt x="100" y="1848"/>
                </a:lnTo>
                <a:lnTo>
                  <a:pt x="100" y="1845"/>
                </a:lnTo>
                <a:lnTo>
                  <a:pt x="98" y="1845"/>
                </a:lnTo>
                <a:lnTo>
                  <a:pt x="98" y="1843"/>
                </a:lnTo>
                <a:lnTo>
                  <a:pt x="96" y="1837"/>
                </a:lnTo>
                <a:lnTo>
                  <a:pt x="94" y="1835"/>
                </a:lnTo>
                <a:lnTo>
                  <a:pt x="94" y="1833"/>
                </a:lnTo>
                <a:lnTo>
                  <a:pt x="94" y="1831"/>
                </a:lnTo>
                <a:lnTo>
                  <a:pt x="92" y="1831"/>
                </a:lnTo>
                <a:lnTo>
                  <a:pt x="92" y="1829"/>
                </a:lnTo>
                <a:lnTo>
                  <a:pt x="90" y="1829"/>
                </a:lnTo>
                <a:lnTo>
                  <a:pt x="90" y="1827"/>
                </a:lnTo>
                <a:lnTo>
                  <a:pt x="89" y="1827"/>
                </a:lnTo>
                <a:lnTo>
                  <a:pt x="87" y="1825"/>
                </a:lnTo>
                <a:lnTo>
                  <a:pt x="85" y="1825"/>
                </a:lnTo>
                <a:lnTo>
                  <a:pt x="85" y="1824"/>
                </a:lnTo>
                <a:lnTo>
                  <a:pt x="85" y="1822"/>
                </a:lnTo>
                <a:lnTo>
                  <a:pt x="85" y="1820"/>
                </a:lnTo>
                <a:lnTo>
                  <a:pt x="85" y="1818"/>
                </a:lnTo>
                <a:lnTo>
                  <a:pt x="83" y="1818"/>
                </a:lnTo>
                <a:lnTo>
                  <a:pt x="81" y="1816"/>
                </a:lnTo>
                <a:lnTo>
                  <a:pt x="79" y="1816"/>
                </a:lnTo>
                <a:lnTo>
                  <a:pt x="79" y="1814"/>
                </a:lnTo>
                <a:lnTo>
                  <a:pt x="77" y="1814"/>
                </a:lnTo>
                <a:lnTo>
                  <a:pt x="75" y="1814"/>
                </a:lnTo>
                <a:lnTo>
                  <a:pt x="75" y="1812"/>
                </a:lnTo>
                <a:lnTo>
                  <a:pt x="73" y="1812"/>
                </a:lnTo>
                <a:lnTo>
                  <a:pt x="71" y="1810"/>
                </a:lnTo>
                <a:lnTo>
                  <a:pt x="69" y="1810"/>
                </a:lnTo>
                <a:lnTo>
                  <a:pt x="67" y="1810"/>
                </a:lnTo>
                <a:lnTo>
                  <a:pt x="66" y="1810"/>
                </a:lnTo>
                <a:lnTo>
                  <a:pt x="66" y="1808"/>
                </a:lnTo>
                <a:lnTo>
                  <a:pt x="64" y="1808"/>
                </a:lnTo>
                <a:lnTo>
                  <a:pt x="64" y="1806"/>
                </a:lnTo>
                <a:lnTo>
                  <a:pt x="62" y="1806"/>
                </a:lnTo>
                <a:lnTo>
                  <a:pt x="60" y="1806"/>
                </a:lnTo>
                <a:lnTo>
                  <a:pt x="58" y="1806"/>
                </a:lnTo>
                <a:lnTo>
                  <a:pt x="56" y="1808"/>
                </a:lnTo>
                <a:lnTo>
                  <a:pt x="56" y="1810"/>
                </a:lnTo>
                <a:lnTo>
                  <a:pt x="54" y="1810"/>
                </a:lnTo>
                <a:lnTo>
                  <a:pt x="54" y="1812"/>
                </a:lnTo>
                <a:lnTo>
                  <a:pt x="50" y="1812"/>
                </a:lnTo>
                <a:lnTo>
                  <a:pt x="48" y="1812"/>
                </a:lnTo>
                <a:lnTo>
                  <a:pt x="48" y="1810"/>
                </a:lnTo>
                <a:lnTo>
                  <a:pt x="46" y="1810"/>
                </a:lnTo>
                <a:lnTo>
                  <a:pt x="44" y="1808"/>
                </a:lnTo>
                <a:lnTo>
                  <a:pt x="42" y="1808"/>
                </a:lnTo>
                <a:lnTo>
                  <a:pt x="42" y="1806"/>
                </a:lnTo>
                <a:lnTo>
                  <a:pt x="42" y="1804"/>
                </a:lnTo>
                <a:lnTo>
                  <a:pt x="41" y="1804"/>
                </a:lnTo>
                <a:lnTo>
                  <a:pt x="41" y="1802"/>
                </a:lnTo>
                <a:lnTo>
                  <a:pt x="39" y="1802"/>
                </a:lnTo>
                <a:lnTo>
                  <a:pt x="37" y="1800"/>
                </a:lnTo>
                <a:lnTo>
                  <a:pt x="37" y="1799"/>
                </a:lnTo>
                <a:lnTo>
                  <a:pt x="37" y="1797"/>
                </a:lnTo>
                <a:lnTo>
                  <a:pt x="35" y="1797"/>
                </a:lnTo>
                <a:lnTo>
                  <a:pt x="35" y="1795"/>
                </a:lnTo>
                <a:lnTo>
                  <a:pt x="35" y="1793"/>
                </a:lnTo>
                <a:lnTo>
                  <a:pt x="33" y="1793"/>
                </a:lnTo>
                <a:lnTo>
                  <a:pt x="31" y="1793"/>
                </a:lnTo>
                <a:lnTo>
                  <a:pt x="31" y="1791"/>
                </a:lnTo>
                <a:lnTo>
                  <a:pt x="29" y="1793"/>
                </a:lnTo>
                <a:lnTo>
                  <a:pt x="27" y="1793"/>
                </a:lnTo>
                <a:lnTo>
                  <a:pt x="23" y="1793"/>
                </a:lnTo>
                <a:lnTo>
                  <a:pt x="21" y="1793"/>
                </a:lnTo>
                <a:lnTo>
                  <a:pt x="19" y="1791"/>
                </a:lnTo>
                <a:lnTo>
                  <a:pt x="19" y="1789"/>
                </a:lnTo>
                <a:lnTo>
                  <a:pt x="18" y="1787"/>
                </a:lnTo>
                <a:lnTo>
                  <a:pt x="16" y="1785"/>
                </a:lnTo>
                <a:lnTo>
                  <a:pt x="14" y="1785"/>
                </a:lnTo>
                <a:lnTo>
                  <a:pt x="14" y="1783"/>
                </a:lnTo>
                <a:lnTo>
                  <a:pt x="12" y="1783"/>
                </a:lnTo>
                <a:lnTo>
                  <a:pt x="12" y="1781"/>
                </a:lnTo>
                <a:lnTo>
                  <a:pt x="12" y="1779"/>
                </a:lnTo>
                <a:lnTo>
                  <a:pt x="12" y="1777"/>
                </a:lnTo>
                <a:lnTo>
                  <a:pt x="12" y="1776"/>
                </a:lnTo>
                <a:lnTo>
                  <a:pt x="10" y="1776"/>
                </a:lnTo>
                <a:lnTo>
                  <a:pt x="8" y="1774"/>
                </a:lnTo>
                <a:lnTo>
                  <a:pt x="6" y="1772"/>
                </a:lnTo>
                <a:lnTo>
                  <a:pt x="6" y="1770"/>
                </a:lnTo>
                <a:lnTo>
                  <a:pt x="4" y="1770"/>
                </a:lnTo>
                <a:lnTo>
                  <a:pt x="2" y="1768"/>
                </a:lnTo>
                <a:lnTo>
                  <a:pt x="2" y="1766"/>
                </a:lnTo>
                <a:lnTo>
                  <a:pt x="4" y="1766"/>
                </a:lnTo>
                <a:lnTo>
                  <a:pt x="4" y="1764"/>
                </a:lnTo>
                <a:lnTo>
                  <a:pt x="4" y="1762"/>
                </a:lnTo>
                <a:lnTo>
                  <a:pt x="4" y="1760"/>
                </a:lnTo>
                <a:lnTo>
                  <a:pt x="2" y="1760"/>
                </a:lnTo>
                <a:lnTo>
                  <a:pt x="2" y="1758"/>
                </a:lnTo>
                <a:lnTo>
                  <a:pt x="0" y="1758"/>
                </a:lnTo>
                <a:lnTo>
                  <a:pt x="0" y="1756"/>
                </a:lnTo>
                <a:lnTo>
                  <a:pt x="0" y="1754"/>
                </a:lnTo>
                <a:lnTo>
                  <a:pt x="2" y="1754"/>
                </a:lnTo>
                <a:lnTo>
                  <a:pt x="2" y="1752"/>
                </a:lnTo>
                <a:lnTo>
                  <a:pt x="4" y="1752"/>
                </a:lnTo>
                <a:lnTo>
                  <a:pt x="4" y="1751"/>
                </a:lnTo>
                <a:lnTo>
                  <a:pt x="6" y="1751"/>
                </a:lnTo>
                <a:lnTo>
                  <a:pt x="8" y="1751"/>
                </a:lnTo>
                <a:lnTo>
                  <a:pt x="8" y="1749"/>
                </a:lnTo>
                <a:lnTo>
                  <a:pt x="10" y="1749"/>
                </a:lnTo>
                <a:lnTo>
                  <a:pt x="8" y="1747"/>
                </a:lnTo>
                <a:lnTo>
                  <a:pt x="6" y="1747"/>
                </a:lnTo>
                <a:lnTo>
                  <a:pt x="4" y="1747"/>
                </a:lnTo>
                <a:lnTo>
                  <a:pt x="4" y="1745"/>
                </a:lnTo>
                <a:lnTo>
                  <a:pt x="6" y="1745"/>
                </a:lnTo>
                <a:lnTo>
                  <a:pt x="6" y="1743"/>
                </a:lnTo>
                <a:lnTo>
                  <a:pt x="8" y="1743"/>
                </a:lnTo>
                <a:lnTo>
                  <a:pt x="8" y="1741"/>
                </a:lnTo>
                <a:lnTo>
                  <a:pt x="6" y="1739"/>
                </a:lnTo>
                <a:lnTo>
                  <a:pt x="8" y="1739"/>
                </a:lnTo>
                <a:lnTo>
                  <a:pt x="8" y="1737"/>
                </a:lnTo>
                <a:lnTo>
                  <a:pt x="10" y="1737"/>
                </a:lnTo>
                <a:lnTo>
                  <a:pt x="10" y="1735"/>
                </a:lnTo>
                <a:lnTo>
                  <a:pt x="8" y="1735"/>
                </a:lnTo>
                <a:lnTo>
                  <a:pt x="6" y="1735"/>
                </a:lnTo>
                <a:lnTo>
                  <a:pt x="6" y="1733"/>
                </a:lnTo>
                <a:lnTo>
                  <a:pt x="8" y="1733"/>
                </a:lnTo>
                <a:lnTo>
                  <a:pt x="8" y="1731"/>
                </a:lnTo>
                <a:lnTo>
                  <a:pt x="8" y="1729"/>
                </a:lnTo>
                <a:lnTo>
                  <a:pt x="6" y="1729"/>
                </a:lnTo>
                <a:lnTo>
                  <a:pt x="4" y="1729"/>
                </a:lnTo>
                <a:lnTo>
                  <a:pt x="4" y="1728"/>
                </a:lnTo>
                <a:lnTo>
                  <a:pt x="2" y="1728"/>
                </a:lnTo>
                <a:lnTo>
                  <a:pt x="2" y="1726"/>
                </a:lnTo>
                <a:lnTo>
                  <a:pt x="2" y="1724"/>
                </a:lnTo>
                <a:lnTo>
                  <a:pt x="4" y="1724"/>
                </a:lnTo>
                <a:lnTo>
                  <a:pt x="4" y="1722"/>
                </a:lnTo>
                <a:lnTo>
                  <a:pt x="6" y="1722"/>
                </a:lnTo>
                <a:lnTo>
                  <a:pt x="8" y="1722"/>
                </a:lnTo>
                <a:lnTo>
                  <a:pt x="8" y="1720"/>
                </a:lnTo>
                <a:lnTo>
                  <a:pt x="8" y="1718"/>
                </a:lnTo>
                <a:lnTo>
                  <a:pt x="12" y="1718"/>
                </a:lnTo>
                <a:lnTo>
                  <a:pt x="14" y="1718"/>
                </a:lnTo>
                <a:lnTo>
                  <a:pt x="19" y="1718"/>
                </a:lnTo>
                <a:lnTo>
                  <a:pt x="37" y="1718"/>
                </a:lnTo>
                <a:lnTo>
                  <a:pt x="42" y="1718"/>
                </a:lnTo>
                <a:lnTo>
                  <a:pt x="44" y="1718"/>
                </a:lnTo>
                <a:lnTo>
                  <a:pt x="64" y="1718"/>
                </a:lnTo>
                <a:lnTo>
                  <a:pt x="83" y="1718"/>
                </a:lnTo>
                <a:lnTo>
                  <a:pt x="85" y="1718"/>
                </a:lnTo>
                <a:lnTo>
                  <a:pt x="102" y="1718"/>
                </a:lnTo>
                <a:lnTo>
                  <a:pt x="104" y="1718"/>
                </a:lnTo>
                <a:lnTo>
                  <a:pt x="129" y="1718"/>
                </a:lnTo>
                <a:lnTo>
                  <a:pt x="131" y="1718"/>
                </a:lnTo>
                <a:lnTo>
                  <a:pt x="133" y="1718"/>
                </a:lnTo>
                <a:lnTo>
                  <a:pt x="139" y="1718"/>
                </a:lnTo>
                <a:lnTo>
                  <a:pt x="140" y="1718"/>
                </a:lnTo>
                <a:lnTo>
                  <a:pt x="200" y="1718"/>
                </a:lnTo>
                <a:lnTo>
                  <a:pt x="202" y="1718"/>
                </a:lnTo>
                <a:lnTo>
                  <a:pt x="204" y="1718"/>
                </a:lnTo>
                <a:lnTo>
                  <a:pt x="258" y="1718"/>
                </a:lnTo>
                <a:lnTo>
                  <a:pt x="425" y="1718"/>
                </a:lnTo>
                <a:lnTo>
                  <a:pt x="457" y="1718"/>
                </a:lnTo>
                <a:lnTo>
                  <a:pt x="521" y="1718"/>
                </a:lnTo>
                <a:lnTo>
                  <a:pt x="523" y="1718"/>
                </a:lnTo>
                <a:lnTo>
                  <a:pt x="546" y="1718"/>
                </a:lnTo>
                <a:lnTo>
                  <a:pt x="557" y="1718"/>
                </a:lnTo>
                <a:lnTo>
                  <a:pt x="567" y="1718"/>
                </a:lnTo>
                <a:lnTo>
                  <a:pt x="572" y="1718"/>
                </a:lnTo>
                <a:lnTo>
                  <a:pt x="667" y="1718"/>
                </a:lnTo>
                <a:lnTo>
                  <a:pt x="690" y="1718"/>
                </a:lnTo>
                <a:lnTo>
                  <a:pt x="805" y="1718"/>
                </a:lnTo>
                <a:lnTo>
                  <a:pt x="822" y="1718"/>
                </a:lnTo>
                <a:lnTo>
                  <a:pt x="824" y="1718"/>
                </a:lnTo>
                <a:lnTo>
                  <a:pt x="828" y="1718"/>
                </a:lnTo>
                <a:lnTo>
                  <a:pt x="841" y="1718"/>
                </a:lnTo>
                <a:lnTo>
                  <a:pt x="922" y="1718"/>
                </a:lnTo>
                <a:lnTo>
                  <a:pt x="924" y="1718"/>
                </a:lnTo>
                <a:lnTo>
                  <a:pt x="1047" y="1718"/>
                </a:lnTo>
                <a:lnTo>
                  <a:pt x="1108" y="1718"/>
                </a:lnTo>
                <a:lnTo>
                  <a:pt x="1118" y="1718"/>
                </a:lnTo>
                <a:lnTo>
                  <a:pt x="1122" y="1718"/>
                </a:lnTo>
                <a:lnTo>
                  <a:pt x="1124" y="1718"/>
                </a:lnTo>
                <a:lnTo>
                  <a:pt x="1129" y="1718"/>
                </a:lnTo>
                <a:lnTo>
                  <a:pt x="1129" y="1685"/>
                </a:lnTo>
                <a:lnTo>
                  <a:pt x="1129" y="1672"/>
                </a:lnTo>
                <a:lnTo>
                  <a:pt x="1129" y="1559"/>
                </a:lnTo>
                <a:lnTo>
                  <a:pt x="1129" y="1526"/>
                </a:lnTo>
                <a:lnTo>
                  <a:pt x="1129" y="1524"/>
                </a:lnTo>
                <a:lnTo>
                  <a:pt x="1129" y="1509"/>
                </a:lnTo>
                <a:lnTo>
                  <a:pt x="1129" y="1447"/>
                </a:lnTo>
                <a:lnTo>
                  <a:pt x="1129" y="1428"/>
                </a:lnTo>
                <a:lnTo>
                  <a:pt x="1129" y="1359"/>
                </a:lnTo>
                <a:lnTo>
                  <a:pt x="1129" y="1357"/>
                </a:lnTo>
                <a:lnTo>
                  <a:pt x="1131" y="1313"/>
                </a:lnTo>
                <a:lnTo>
                  <a:pt x="1131" y="1311"/>
                </a:lnTo>
                <a:lnTo>
                  <a:pt x="1131" y="1248"/>
                </a:lnTo>
                <a:lnTo>
                  <a:pt x="1133" y="1211"/>
                </a:lnTo>
                <a:lnTo>
                  <a:pt x="1133" y="1209"/>
                </a:lnTo>
                <a:lnTo>
                  <a:pt x="1133" y="1198"/>
                </a:lnTo>
                <a:lnTo>
                  <a:pt x="1133" y="1132"/>
                </a:lnTo>
                <a:lnTo>
                  <a:pt x="1133" y="1130"/>
                </a:lnTo>
                <a:lnTo>
                  <a:pt x="1133" y="1129"/>
                </a:lnTo>
                <a:lnTo>
                  <a:pt x="1135" y="1107"/>
                </a:lnTo>
                <a:lnTo>
                  <a:pt x="1135" y="1058"/>
                </a:lnTo>
                <a:lnTo>
                  <a:pt x="1135" y="1044"/>
                </a:lnTo>
                <a:lnTo>
                  <a:pt x="1135" y="1033"/>
                </a:lnTo>
                <a:lnTo>
                  <a:pt x="1135" y="1011"/>
                </a:lnTo>
                <a:lnTo>
                  <a:pt x="1135" y="1004"/>
                </a:lnTo>
                <a:lnTo>
                  <a:pt x="1135" y="1002"/>
                </a:lnTo>
                <a:lnTo>
                  <a:pt x="1137" y="986"/>
                </a:lnTo>
                <a:lnTo>
                  <a:pt x="1137" y="985"/>
                </a:lnTo>
                <a:lnTo>
                  <a:pt x="1137" y="981"/>
                </a:lnTo>
                <a:lnTo>
                  <a:pt x="1137" y="979"/>
                </a:lnTo>
                <a:lnTo>
                  <a:pt x="1137" y="977"/>
                </a:lnTo>
                <a:lnTo>
                  <a:pt x="1137" y="975"/>
                </a:lnTo>
                <a:lnTo>
                  <a:pt x="1137" y="965"/>
                </a:lnTo>
                <a:lnTo>
                  <a:pt x="1137" y="962"/>
                </a:lnTo>
                <a:lnTo>
                  <a:pt x="1137" y="960"/>
                </a:lnTo>
                <a:lnTo>
                  <a:pt x="1137" y="958"/>
                </a:lnTo>
                <a:lnTo>
                  <a:pt x="1137" y="954"/>
                </a:lnTo>
                <a:lnTo>
                  <a:pt x="1137" y="952"/>
                </a:lnTo>
                <a:lnTo>
                  <a:pt x="1137" y="950"/>
                </a:lnTo>
                <a:lnTo>
                  <a:pt x="1137" y="948"/>
                </a:lnTo>
                <a:lnTo>
                  <a:pt x="1137" y="946"/>
                </a:lnTo>
                <a:lnTo>
                  <a:pt x="1137" y="942"/>
                </a:lnTo>
                <a:lnTo>
                  <a:pt x="1137" y="937"/>
                </a:lnTo>
                <a:lnTo>
                  <a:pt x="1137" y="933"/>
                </a:lnTo>
                <a:lnTo>
                  <a:pt x="1137" y="931"/>
                </a:lnTo>
                <a:lnTo>
                  <a:pt x="1137" y="925"/>
                </a:lnTo>
                <a:lnTo>
                  <a:pt x="1137" y="923"/>
                </a:lnTo>
                <a:lnTo>
                  <a:pt x="1137" y="919"/>
                </a:lnTo>
                <a:lnTo>
                  <a:pt x="1137" y="915"/>
                </a:lnTo>
                <a:lnTo>
                  <a:pt x="1137" y="908"/>
                </a:lnTo>
                <a:lnTo>
                  <a:pt x="1137" y="900"/>
                </a:lnTo>
                <a:lnTo>
                  <a:pt x="1137" y="873"/>
                </a:lnTo>
                <a:lnTo>
                  <a:pt x="1137" y="860"/>
                </a:lnTo>
                <a:lnTo>
                  <a:pt x="1137" y="850"/>
                </a:lnTo>
                <a:lnTo>
                  <a:pt x="1137" y="846"/>
                </a:lnTo>
                <a:lnTo>
                  <a:pt x="1137" y="844"/>
                </a:lnTo>
                <a:lnTo>
                  <a:pt x="1137" y="818"/>
                </a:lnTo>
                <a:lnTo>
                  <a:pt x="1137" y="775"/>
                </a:lnTo>
                <a:lnTo>
                  <a:pt x="1137" y="718"/>
                </a:lnTo>
                <a:lnTo>
                  <a:pt x="1137" y="683"/>
                </a:lnTo>
                <a:lnTo>
                  <a:pt x="1137" y="679"/>
                </a:lnTo>
                <a:lnTo>
                  <a:pt x="1137" y="674"/>
                </a:lnTo>
                <a:lnTo>
                  <a:pt x="1137" y="652"/>
                </a:lnTo>
                <a:lnTo>
                  <a:pt x="1137" y="601"/>
                </a:lnTo>
                <a:lnTo>
                  <a:pt x="1137" y="524"/>
                </a:lnTo>
                <a:lnTo>
                  <a:pt x="1137" y="512"/>
                </a:lnTo>
                <a:lnTo>
                  <a:pt x="1137" y="510"/>
                </a:lnTo>
                <a:lnTo>
                  <a:pt x="1137" y="499"/>
                </a:lnTo>
                <a:lnTo>
                  <a:pt x="1137" y="491"/>
                </a:lnTo>
                <a:lnTo>
                  <a:pt x="1137" y="489"/>
                </a:lnTo>
                <a:lnTo>
                  <a:pt x="1137" y="430"/>
                </a:lnTo>
                <a:lnTo>
                  <a:pt x="1137" y="391"/>
                </a:lnTo>
                <a:lnTo>
                  <a:pt x="1137" y="341"/>
                </a:lnTo>
                <a:lnTo>
                  <a:pt x="1137" y="332"/>
                </a:lnTo>
                <a:lnTo>
                  <a:pt x="1137" y="330"/>
                </a:lnTo>
                <a:lnTo>
                  <a:pt x="1137" y="297"/>
                </a:lnTo>
                <a:lnTo>
                  <a:pt x="1137" y="280"/>
                </a:lnTo>
                <a:lnTo>
                  <a:pt x="1137" y="259"/>
                </a:lnTo>
                <a:lnTo>
                  <a:pt x="1137" y="209"/>
                </a:lnTo>
                <a:lnTo>
                  <a:pt x="1137" y="195"/>
                </a:lnTo>
                <a:lnTo>
                  <a:pt x="1137" y="174"/>
                </a:lnTo>
                <a:lnTo>
                  <a:pt x="1137" y="140"/>
                </a:lnTo>
                <a:lnTo>
                  <a:pt x="1137" y="105"/>
                </a:lnTo>
                <a:lnTo>
                  <a:pt x="1137" y="53"/>
                </a:lnTo>
                <a:lnTo>
                  <a:pt x="1137" y="46"/>
                </a:lnTo>
                <a:lnTo>
                  <a:pt x="1137" y="44"/>
                </a:lnTo>
                <a:lnTo>
                  <a:pt x="1137" y="11"/>
                </a:lnTo>
                <a:lnTo>
                  <a:pt x="1137" y="7"/>
                </a:lnTo>
                <a:lnTo>
                  <a:pt x="1137" y="0"/>
                </a:lnTo>
                <a:lnTo>
                  <a:pt x="1151" y="0"/>
                </a:lnTo>
                <a:lnTo>
                  <a:pt x="1212" y="0"/>
                </a:lnTo>
                <a:lnTo>
                  <a:pt x="1235" y="0"/>
                </a:lnTo>
                <a:lnTo>
                  <a:pt x="1296" y="0"/>
                </a:lnTo>
                <a:lnTo>
                  <a:pt x="1389" y="0"/>
                </a:lnTo>
                <a:lnTo>
                  <a:pt x="1416" y="0"/>
                </a:lnTo>
                <a:lnTo>
                  <a:pt x="1421" y="0"/>
                </a:lnTo>
                <a:lnTo>
                  <a:pt x="1456" y="0"/>
                </a:lnTo>
                <a:lnTo>
                  <a:pt x="1465" y="0"/>
                </a:lnTo>
                <a:lnTo>
                  <a:pt x="1490" y="0"/>
                </a:lnTo>
                <a:lnTo>
                  <a:pt x="1517" y="0"/>
                </a:lnTo>
                <a:lnTo>
                  <a:pt x="1531" y="0"/>
                </a:lnTo>
                <a:lnTo>
                  <a:pt x="1533" y="0"/>
                </a:lnTo>
                <a:lnTo>
                  <a:pt x="1584" y="0"/>
                </a:lnTo>
                <a:lnTo>
                  <a:pt x="1608" y="0"/>
                </a:lnTo>
                <a:lnTo>
                  <a:pt x="1631" y="0"/>
                </a:lnTo>
                <a:lnTo>
                  <a:pt x="1652" y="0"/>
                </a:lnTo>
                <a:lnTo>
                  <a:pt x="1669" y="0"/>
                </a:lnTo>
                <a:lnTo>
                  <a:pt x="1715" y="0"/>
                </a:lnTo>
                <a:lnTo>
                  <a:pt x="1755" y="0"/>
                </a:lnTo>
                <a:lnTo>
                  <a:pt x="1790" y="0"/>
                </a:lnTo>
                <a:lnTo>
                  <a:pt x="1796" y="0"/>
                </a:lnTo>
                <a:lnTo>
                  <a:pt x="1844" y="0"/>
                </a:lnTo>
                <a:lnTo>
                  <a:pt x="1922" y="0"/>
                </a:lnTo>
                <a:lnTo>
                  <a:pt x="1924" y="0"/>
                </a:lnTo>
                <a:lnTo>
                  <a:pt x="1930" y="0"/>
                </a:lnTo>
                <a:lnTo>
                  <a:pt x="1944" y="0"/>
                </a:lnTo>
                <a:lnTo>
                  <a:pt x="1984" y="0"/>
                </a:lnTo>
                <a:lnTo>
                  <a:pt x="1986" y="0"/>
                </a:lnTo>
                <a:lnTo>
                  <a:pt x="1988" y="0"/>
                </a:lnTo>
                <a:lnTo>
                  <a:pt x="2017" y="0"/>
                </a:lnTo>
                <a:lnTo>
                  <a:pt x="2036" y="0"/>
                </a:lnTo>
                <a:lnTo>
                  <a:pt x="2095" y="0"/>
                </a:lnTo>
                <a:lnTo>
                  <a:pt x="2097" y="0"/>
                </a:lnTo>
                <a:lnTo>
                  <a:pt x="2097" y="27"/>
                </a:lnTo>
                <a:lnTo>
                  <a:pt x="2097" y="42"/>
                </a:lnTo>
                <a:lnTo>
                  <a:pt x="2097" y="50"/>
                </a:lnTo>
                <a:lnTo>
                  <a:pt x="2097" y="52"/>
                </a:lnTo>
                <a:lnTo>
                  <a:pt x="2097" y="86"/>
                </a:lnTo>
                <a:lnTo>
                  <a:pt x="2097" y="94"/>
                </a:lnTo>
                <a:lnTo>
                  <a:pt x="2097" y="123"/>
                </a:lnTo>
                <a:lnTo>
                  <a:pt x="2097" y="144"/>
                </a:lnTo>
                <a:lnTo>
                  <a:pt x="2097" y="146"/>
                </a:lnTo>
                <a:lnTo>
                  <a:pt x="2097" y="169"/>
                </a:lnTo>
                <a:lnTo>
                  <a:pt x="2097" y="174"/>
                </a:lnTo>
                <a:lnTo>
                  <a:pt x="2097" y="190"/>
                </a:lnTo>
                <a:lnTo>
                  <a:pt x="2097" y="195"/>
                </a:lnTo>
                <a:lnTo>
                  <a:pt x="2097" y="242"/>
                </a:lnTo>
                <a:lnTo>
                  <a:pt x="2097" y="268"/>
                </a:lnTo>
                <a:lnTo>
                  <a:pt x="2097" y="274"/>
                </a:lnTo>
                <a:lnTo>
                  <a:pt x="2097" y="295"/>
                </a:lnTo>
                <a:lnTo>
                  <a:pt x="2097" y="330"/>
                </a:lnTo>
                <a:lnTo>
                  <a:pt x="2097" y="336"/>
                </a:lnTo>
                <a:lnTo>
                  <a:pt x="2097" y="343"/>
                </a:lnTo>
                <a:lnTo>
                  <a:pt x="2097" y="355"/>
                </a:lnTo>
                <a:lnTo>
                  <a:pt x="2097" y="411"/>
                </a:lnTo>
                <a:lnTo>
                  <a:pt x="2097" y="416"/>
                </a:lnTo>
                <a:lnTo>
                  <a:pt x="2097" y="420"/>
                </a:lnTo>
                <a:lnTo>
                  <a:pt x="2097" y="466"/>
                </a:lnTo>
                <a:lnTo>
                  <a:pt x="2097" y="468"/>
                </a:lnTo>
                <a:lnTo>
                  <a:pt x="2097" y="495"/>
                </a:lnTo>
                <a:lnTo>
                  <a:pt x="2097" y="512"/>
                </a:lnTo>
                <a:lnTo>
                  <a:pt x="2097" y="528"/>
                </a:lnTo>
                <a:lnTo>
                  <a:pt x="2097" y="549"/>
                </a:lnTo>
                <a:lnTo>
                  <a:pt x="2097" y="562"/>
                </a:lnTo>
                <a:lnTo>
                  <a:pt x="2097" y="572"/>
                </a:lnTo>
                <a:lnTo>
                  <a:pt x="2097" y="597"/>
                </a:lnTo>
                <a:lnTo>
                  <a:pt x="2097" y="622"/>
                </a:lnTo>
                <a:lnTo>
                  <a:pt x="2097" y="639"/>
                </a:lnTo>
                <a:lnTo>
                  <a:pt x="2097" y="681"/>
                </a:lnTo>
                <a:lnTo>
                  <a:pt x="2097" y="704"/>
                </a:lnTo>
                <a:lnTo>
                  <a:pt x="2097" y="706"/>
                </a:lnTo>
                <a:lnTo>
                  <a:pt x="2097" y="733"/>
                </a:lnTo>
                <a:lnTo>
                  <a:pt x="2097" y="737"/>
                </a:lnTo>
                <a:lnTo>
                  <a:pt x="2097" y="748"/>
                </a:lnTo>
                <a:lnTo>
                  <a:pt x="2097" y="752"/>
                </a:lnTo>
                <a:lnTo>
                  <a:pt x="2099" y="752"/>
                </a:lnTo>
                <a:lnTo>
                  <a:pt x="2101" y="752"/>
                </a:lnTo>
                <a:lnTo>
                  <a:pt x="2103" y="752"/>
                </a:lnTo>
                <a:lnTo>
                  <a:pt x="2105" y="752"/>
                </a:lnTo>
                <a:lnTo>
                  <a:pt x="2105" y="750"/>
                </a:lnTo>
                <a:lnTo>
                  <a:pt x="2107" y="750"/>
                </a:lnTo>
                <a:lnTo>
                  <a:pt x="2109" y="750"/>
                </a:lnTo>
                <a:lnTo>
                  <a:pt x="2109" y="748"/>
                </a:lnTo>
                <a:lnTo>
                  <a:pt x="2111" y="748"/>
                </a:lnTo>
                <a:lnTo>
                  <a:pt x="2111" y="746"/>
                </a:lnTo>
                <a:lnTo>
                  <a:pt x="2111" y="745"/>
                </a:lnTo>
                <a:lnTo>
                  <a:pt x="2113" y="745"/>
                </a:lnTo>
                <a:lnTo>
                  <a:pt x="2114" y="745"/>
                </a:lnTo>
                <a:lnTo>
                  <a:pt x="2116" y="745"/>
                </a:lnTo>
                <a:lnTo>
                  <a:pt x="2118" y="745"/>
                </a:lnTo>
                <a:lnTo>
                  <a:pt x="2118" y="746"/>
                </a:lnTo>
                <a:lnTo>
                  <a:pt x="2120" y="746"/>
                </a:lnTo>
                <a:lnTo>
                  <a:pt x="2122" y="746"/>
                </a:lnTo>
                <a:lnTo>
                  <a:pt x="2122" y="748"/>
                </a:lnTo>
                <a:lnTo>
                  <a:pt x="2124" y="750"/>
                </a:lnTo>
                <a:lnTo>
                  <a:pt x="2126" y="750"/>
                </a:lnTo>
                <a:lnTo>
                  <a:pt x="2126" y="752"/>
                </a:lnTo>
                <a:lnTo>
                  <a:pt x="2128" y="752"/>
                </a:lnTo>
                <a:lnTo>
                  <a:pt x="2130" y="754"/>
                </a:lnTo>
                <a:lnTo>
                  <a:pt x="2132" y="754"/>
                </a:lnTo>
                <a:lnTo>
                  <a:pt x="2132" y="756"/>
                </a:lnTo>
                <a:lnTo>
                  <a:pt x="2134" y="756"/>
                </a:lnTo>
                <a:lnTo>
                  <a:pt x="2134" y="758"/>
                </a:lnTo>
                <a:lnTo>
                  <a:pt x="2136" y="758"/>
                </a:lnTo>
                <a:lnTo>
                  <a:pt x="2136" y="760"/>
                </a:lnTo>
                <a:lnTo>
                  <a:pt x="2138" y="760"/>
                </a:lnTo>
                <a:lnTo>
                  <a:pt x="2138" y="762"/>
                </a:lnTo>
                <a:lnTo>
                  <a:pt x="2138" y="764"/>
                </a:lnTo>
                <a:lnTo>
                  <a:pt x="2139" y="764"/>
                </a:lnTo>
                <a:lnTo>
                  <a:pt x="2139" y="766"/>
                </a:lnTo>
                <a:lnTo>
                  <a:pt x="2141" y="768"/>
                </a:lnTo>
                <a:lnTo>
                  <a:pt x="2143" y="770"/>
                </a:lnTo>
                <a:lnTo>
                  <a:pt x="2143" y="771"/>
                </a:lnTo>
                <a:lnTo>
                  <a:pt x="2145" y="771"/>
                </a:lnTo>
                <a:lnTo>
                  <a:pt x="2147" y="771"/>
                </a:lnTo>
                <a:lnTo>
                  <a:pt x="2147" y="773"/>
                </a:lnTo>
                <a:lnTo>
                  <a:pt x="2149" y="773"/>
                </a:lnTo>
                <a:lnTo>
                  <a:pt x="2149" y="775"/>
                </a:lnTo>
                <a:lnTo>
                  <a:pt x="2151" y="775"/>
                </a:lnTo>
                <a:lnTo>
                  <a:pt x="2153" y="775"/>
                </a:lnTo>
                <a:lnTo>
                  <a:pt x="2155" y="777"/>
                </a:lnTo>
                <a:lnTo>
                  <a:pt x="2155" y="779"/>
                </a:lnTo>
                <a:lnTo>
                  <a:pt x="2155" y="781"/>
                </a:lnTo>
                <a:lnTo>
                  <a:pt x="2155" y="783"/>
                </a:lnTo>
                <a:lnTo>
                  <a:pt x="2157" y="783"/>
                </a:lnTo>
                <a:lnTo>
                  <a:pt x="2157" y="785"/>
                </a:lnTo>
                <a:lnTo>
                  <a:pt x="2159" y="787"/>
                </a:lnTo>
                <a:lnTo>
                  <a:pt x="2159" y="789"/>
                </a:lnTo>
                <a:lnTo>
                  <a:pt x="2161" y="789"/>
                </a:lnTo>
                <a:lnTo>
                  <a:pt x="2161" y="791"/>
                </a:lnTo>
                <a:lnTo>
                  <a:pt x="2163" y="793"/>
                </a:lnTo>
                <a:lnTo>
                  <a:pt x="2164" y="793"/>
                </a:lnTo>
                <a:lnTo>
                  <a:pt x="2164" y="794"/>
                </a:lnTo>
                <a:lnTo>
                  <a:pt x="2166" y="796"/>
                </a:lnTo>
                <a:lnTo>
                  <a:pt x="2168" y="796"/>
                </a:lnTo>
                <a:lnTo>
                  <a:pt x="2168" y="798"/>
                </a:lnTo>
                <a:lnTo>
                  <a:pt x="2170" y="798"/>
                </a:lnTo>
                <a:lnTo>
                  <a:pt x="2172" y="798"/>
                </a:lnTo>
                <a:lnTo>
                  <a:pt x="2172" y="800"/>
                </a:lnTo>
                <a:lnTo>
                  <a:pt x="2170" y="800"/>
                </a:lnTo>
                <a:lnTo>
                  <a:pt x="2170" y="802"/>
                </a:lnTo>
                <a:lnTo>
                  <a:pt x="2172" y="802"/>
                </a:lnTo>
                <a:lnTo>
                  <a:pt x="2174" y="802"/>
                </a:lnTo>
                <a:lnTo>
                  <a:pt x="2174" y="804"/>
                </a:lnTo>
                <a:lnTo>
                  <a:pt x="2174" y="806"/>
                </a:lnTo>
                <a:lnTo>
                  <a:pt x="2176" y="806"/>
                </a:lnTo>
                <a:lnTo>
                  <a:pt x="2178" y="806"/>
                </a:lnTo>
                <a:lnTo>
                  <a:pt x="2178" y="808"/>
                </a:lnTo>
                <a:lnTo>
                  <a:pt x="2180" y="808"/>
                </a:lnTo>
                <a:lnTo>
                  <a:pt x="2182" y="808"/>
                </a:lnTo>
                <a:lnTo>
                  <a:pt x="2182" y="810"/>
                </a:lnTo>
                <a:lnTo>
                  <a:pt x="2184" y="810"/>
                </a:lnTo>
                <a:lnTo>
                  <a:pt x="2186" y="810"/>
                </a:lnTo>
                <a:lnTo>
                  <a:pt x="2186" y="812"/>
                </a:lnTo>
                <a:lnTo>
                  <a:pt x="2187" y="812"/>
                </a:lnTo>
                <a:lnTo>
                  <a:pt x="2187" y="814"/>
                </a:lnTo>
                <a:lnTo>
                  <a:pt x="2187" y="816"/>
                </a:lnTo>
                <a:lnTo>
                  <a:pt x="2187" y="818"/>
                </a:lnTo>
                <a:lnTo>
                  <a:pt x="2189" y="818"/>
                </a:lnTo>
                <a:lnTo>
                  <a:pt x="2191" y="819"/>
                </a:lnTo>
                <a:lnTo>
                  <a:pt x="2193" y="819"/>
                </a:lnTo>
                <a:lnTo>
                  <a:pt x="2193" y="821"/>
                </a:lnTo>
                <a:lnTo>
                  <a:pt x="2195" y="821"/>
                </a:lnTo>
                <a:lnTo>
                  <a:pt x="2197" y="821"/>
                </a:lnTo>
                <a:lnTo>
                  <a:pt x="2199" y="821"/>
                </a:lnTo>
                <a:lnTo>
                  <a:pt x="2201" y="821"/>
                </a:lnTo>
                <a:lnTo>
                  <a:pt x="2201" y="823"/>
                </a:lnTo>
                <a:lnTo>
                  <a:pt x="2203" y="823"/>
                </a:lnTo>
                <a:lnTo>
                  <a:pt x="2205" y="823"/>
                </a:lnTo>
                <a:lnTo>
                  <a:pt x="2207" y="823"/>
                </a:lnTo>
                <a:lnTo>
                  <a:pt x="2207" y="821"/>
                </a:lnTo>
                <a:lnTo>
                  <a:pt x="2209" y="821"/>
                </a:lnTo>
                <a:lnTo>
                  <a:pt x="2209" y="819"/>
                </a:lnTo>
                <a:lnTo>
                  <a:pt x="2211" y="819"/>
                </a:lnTo>
                <a:lnTo>
                  <a:pt x="2211" y="821"/>
                </a:lnTo>
                <a:lnTo>
                  <a:pt x="2212" y="821"/>
                </a:lnTo>
                <a:lnTo>
                  <a:pt x="2214" y="821"/>
                </a:lnTo>
                <a:lnTo>
                  <a:pt x="2214" y="823"/>
                </a:lnTo>
                <a:lnTo>
                  <a:pt x="2216" y="823"/>
                </a:lnTo>
                <a:lnTo>
                  <a:pt x="2218" y="823"/>
                </a:lnTo>
                <a:lnTo>
                  <a:pt x="2220" y="823"/>
                </a:lnTo>
                <a:lnTo>
                  <a:pt x="2220" y="821"/>
                </a:lnTo>
                <a:lnTo>
                  <a:pt x="2222" y="821"/>
                </a:lnTo>
                <a:lnTo>
                  <a:pt x="2222" y="823"/>
                </a:lnTo>
                <a:lnTo>
                  <a:pt x="2224" y="823"/>
                </a:lnTo>
                <a:lnTo>
                  <a:pt x="2224" y="821"/>
                </a:lnTo>
                <a:lnTo>
                  <a:pt x="2226" y="821"/>
                </a:lnTo>
                <a:lnTo>
                  <a:pt x="2226" y="819"/>
                </a:lnTo>
                <a:lnTo>
                  <a:pt x="2228" y="819"/>
                </a:lnTo>
                <a:lnTo>
                  <a:pt x="2228" y="818"/>
                </a:lnTo>
                <a:lnTo>
                  <a:pt x="2228" y="816"/>
                </a:lnTo>
                <a:lnTo>
                  <a:pt x="2228" y="814"/>
                </a:lnTo>
                <a:lnTo>
                  <a:pt x="2228" y="812"/>
                </a:lnTo>
                <a:lnTo>
                  <a:pt x="2230" y="812"/>
                </a:lnTo>
                <a:lnTo>
                  <a:pt x="2228" y="812"/>
                </a:lnTo>
                <a:lnTo>
                  <a:pt x="2228" y="810"/>
                </a:lnTo>
                <a:lnTo>
                  <a:pt x="2230" y="810"/>
                </a:lnTo>
                <a:lnTo>
                  <a:pt x="2230" y="808"/>
                </a:lnTo>
                <a:lnTo>
                  <a:pt x="2230" y="806"/>
                </a:lnTo>
                <a:lnTo>
                  <a:pt x="2232" y="806"/>
                </a:lnTo>
                <a:lnTo>
                  <a:pt x="2234" y="806"/>
                </a:lnTo>
                <a:lnTo>
                  <a:pt x="2235" y="806"/>
                </a:lnTo>
                <a:lnTo>
                  <a:pt x="2237" y="808"/>
                </a:lnTo>
                <a:lnTo>
                  <a:pt x="2239" y="808"/>
                </a:lnTo>
                <a:lnTo>
                  <a:pt x="2241" y="808"/>
                </a:lnTo>
                <a:lnTo>
                  <a:pt x="2243" y="808"/>
                </a:lnTo>
                <a:lnTo>
                  <a:pt x="2245" y="808"/>
                </a:lnTo>
                <a:lnTo>
                  <a:pt x="2247" y="808"/>
                </a:lnTo>
                <a:lnTo>
                  <a:pt x="2249" y="808"/>
                </a:lnTo>
                <a:lnTo>
                  <a:pt x="2251" y="808"/>
                </a:lnTo>
                <a:lnTo>
                  <a:pt x="2253" y="808"/>
                </a:lnTo>
                <a:lnTo>
                  <a:pt x="2253" y="810"/>
                </a:lnTo>
                <a:lnTo>
                  <a:pt x="2255" y="810"/>
                </a:lnTo>
                <a:lnTo>
                  <a:pt x="2257" y="810"/>
                </a:lnTo>
                <a:lnTo>
                  <a:pt x="2257" y="812"/>
                </a:lnTo>
                <a:lnTo>
                  <a:pt x="2259" y="812"/>
                </a:lnTo>
                <a:lnTo>
                  <a:pt x="2259" y="814"/>
                </a:lnTo>
                <a:lnTo>
                  <a:pt x="2260" y="814"/>
                </a:lnTo>
                <a:lnTo>
                  <a:pt x="2262" y="814"/>
                </a:lnTo>
                <a:lnTo>
                  <a:pt x="2262" y="816"/>
                </a:lnTo>
                <a:lnTo>
                  <a:pt x="2262" y="814"/>
                </a:lnTo>
                <a:lnTo>
                  <a:pt x="2262" y="816"/>
                </a:lnTo>
                <a:lnTo>
                  <a:pt x="2264" y="816"/>
                </a:lnTo>
                <a:lnTo>
                  <a:pt x="2266" y="816"/>
                </a:lnTo>
                <a:lnTo>
                  <a:pt x="2266" y="818"/>
                </a:lnTo>
                <a:lnTo>
                  <a:pt x="2268" y="818"/>
                </a:lnTo>
                <a:lnTo>
                  <a:pt x="2268" y="819"/>
                </a:lnTo>
                <a:lnTo>
                  <a:pt x="2268" y="821"/>
                </a:lnTo>
                <a:lnTo>
                  <a:pt x="2270" y="821"/>
                </a:lnTo>
                <a:lnTo>
                  <a:pt x="2270" y="819"/>
                </a:lnTo>
                <a:lnTo>
                  <a:pt x="2270" y="818"/>
                </a:lnTo>
                <a:lnTo>
                  <a:pt x="2270" y="819"/>
                </a:lnTo>
                <a:lnTo>
                  <a:pt x="2272" y="819"/>
                </a:lnTo>
                <a:lnTo>
                  <a:pt x="2272" y="821"/>
                </a:lnTo>
                <a:lnTo>
                  <a:pt x="2274" y="821"/>
                </a:lnTo>
                <a:lnTo>
                  <a:pt x="2274" y="823"/>
                </a:lnTo>
                <a:lnTo>
                  <a:pt x="2276" y="825"/>
                </a:lnTo>
                <a:lnTo>
                  <a:pt x="2278" y="825"/>
                </a:lnTo>
                <a:lnTo>
                  <a:pt x="2278" y="823"/>
                </a:lnTo>
                <a:lnTo>
                  <a:pt x="2278" y="821"/>
                </a:lnTo>
                <a:lnTo>
                  <a:pt x="2278" y="819"/>
                </a:lnTo>
                <a:lnTo>
                  <a:pt x="2280" y="819"/>
                </a:lnTo>
                <a:lnTo>
                  <a:pt x="2280" y="821"/>
                </a:lnTo>
                <a:lnTo>
                  <a:pt x="2282" y="821"/>
                </a:lnTo>
                <a:lnTo>
                  <a:pt x="2283" y="821"/>
                </a:lnTo>
                <a:lnTo>
                  <a:pt x="2283" y="823"/>
                </a:lnTo>
                <a:lnTo>
                  <a:pt x="2285" y="823"/>
                </a:lnTo>
                <a:lnTo>
                  <a:pt x="2287" y="823"/>
                </a:lnTo>
                <a:lnTo>
                  <a:pt x="2287" y="821"/>
                </a:lnTo>
                <a:lnTo>
                  <a:pt x="2287" y="819"/>
                </a:lnTo>
                <a:lnTo>
                  <a:pt x="2287" y="818"/>
                </a:lnTo>
                <a:lnTo>
                  <a:pt x="2287" y="814"/>
                </a:lnTo>
                <a:lnTo>
                  <a:pt x="2289" y="814"/>
                </a:lnTo>
                <a:lnTo>
                  <a:pt x="2289" y="812"/>
                </a:lnTo>
                <a:lnTo>
                  <a:pt x="2289" y="810"/>
                </a:lnTo>
                <a:lnTo>
                  <a:pt x="2291" y="810"/>
                </a:lnTo>
                <a:lnTo>
                  <a:pt x="2291" y="808"/>
                </a:lnTo>
                <a:lnTo>
                  <a:pt x="2289" y="808"/>
                </a:lnTo>
                <a:lnTo>
                  <a:pt x="2287" y="808"/>
                </a:lnTo>
                <a:lnTo>
                  <a:pt x="2287" y="806"/>
                </a:lnTo>
                <a:lnTo>
                  <a:pt x="2287" y="804"/>
                </a:lnTo>
                <a:lnTo>
                  <a:pt x="2289" y="802"/>
                </a:lnTo>
                <a:lnTo>
                  <a:pt x="2289" y="800"/>
                </a:lnTo>
                <a:lnTo>
                  <a:pt x="2287" y="800"/>
                </a:lnTo>
                <a:lnTo>
                  <a:pt x="2287" y="798"/>
                </a:lnTo>
                <a:lnTo>
                  <a:pt x="2287" y="796"/>
                </a:lnTo>
                <a:lnTo>
                  <a:pt x="2289" y="794"/>
                </a:lnTo>
                <a:lnTo>
                  <a:pt x="2293" y="793"/>
                </a:lnTo>
                <a:lnTo>
                  <a:pt x="2293" y="791"/>
                </a:lnTo>
                <a:lnTo>
                  <a:pt x="2295" y="791"/>
                </a:lnTo>
                <a:lnTo>
                  <a:pt x="2297" y="791"/>
                </a:lnTo>
                <a:lnTo>
                  <a:pt x="2299" y="793"/>
                </a:lnTo>
                <a:lnTo>
                  <a:pt x="2301" y="793"/>
                </a:lnTo>
                <a:lnTo>
                  <a:pt x="2301" y="794"/>
                </a:lnTo>
                <a:lnTo>
                  <a:pt x="2301" y="796"/>
                </a:lnTo>
                <a:lnTo>
                  <a:pt x="2303" y="798"/>
                </a:lnTo>
                <a:lnTo>
                  <a:pt x="2303" y="800"/>
                </a:lnTo>
                <a:lnTo>
                  <a:pt x="2305" y="800"/>
                </a:lnTo>
                <a:lnTo>
                  <a:pt x="2305" y="802"/>
                </a:lnTo>
                <a:lnTo>
                  <a:pt x="2307" y="802"/>
                </a:lnTo>
                <a:lnTo>
                  <a:pt x="2308" y="802"/>
                </a:lnTo>
                <a:lnTo>
                  <a:pt x="2310" y="804"/>
                </a:lnTo>
                <a:lnTo>
                  <a:pt x="2310" y="806"/>
                </a:lnTo>
                <a:lnTo>
                  <a:pt x="2312" y="806"/>
                </a:lnTo>
                <a:lnTo>
                  <a:pt x="2312" y="808"/>
                </a:lnTo>
                <a:lnTo>
                  <a:pt x="2312" y="810"/>
                </a:lnTo>
                <a:lnTo>
                  <a:pt x="2314" y="810"/>
                </a:lnTo>
                <a:lnTo>
                  <a:pt x="2316" y="810"/>
                </a:lnTo>
                <a:lnTo>
                  <a:pt x="2318" y="808"/>
                </a:lnTo>
                <a:lnTo>
                  <a:pt x="2320" y="808"/>
                </a:lnTo>
                <a:lnTo>
                  <a:pt x="2322" y="808"/>
                </a:lnTo>
                <a:lnTo>
                  <a:pt x="2324" y="808"/>
                </a:lnTo>
                <a:lnTo>
                  <a:pt x="2324" y="810"/>
                </a:lnTo>
                <a:lnTo>
                  <a:pt x="2324" y="812"/>
                </a:lnTo>
                <a:lnTo>
                  <a:pt x="2324" y="814"/>
                </a:lnTo>
                <a:lnTo>
                  <a:pt x="2326" y="814"/>
                </a:lnTo>
                <a:lnTo>
                  <a:pt x="2328" y="814"/>
                </a:lnTo>
                <a:lnTo>
                  <a:pt x="2328" y="812"/>
                </a:lnTo>
                <a:lnTo>
                  <a:pt x="2330" y="812"/>
                </a:lnTo>
                <a:lnTo>
                  <a:pt x="2331" y="812"/>
                </a:lnTo>
                <a:lnTo>
                  <a:pt x="2331" y="814"/>
                </a:lnTo>
                <a:lnTo>
                  <a:pt x="2330" y="814"/>
                </a:lnTo>
                <a:lnTo>
                  <a:pt x="2330" y="816"/>
                </a:lnTo>
                <a:lnTo>
                  <a:pt x="2331" y="816"/>
                </a:lnTo>
                <a:lnTo>
                  <a:pt x="2330" y="818"/>
                </a:lnTo>
                <a:lnTo>
                  <a:pt x="2328" y="818"/>
                </a:lnTo>
                <a:lnTo>
                  <a:pt x="2326" y="818"/>
                </a:lnTo>
                <a:lnTo>
                  <a:pt x="2326" y="819"/>
                </a:lnTo>
                <a:lnTo>
                  <a:pt x="2328" y="819"/>
                </a:lnTo>
                <a:lnTo>
                  <a:pt x="2328" y="821"/>
                </a:lnTo>
                <a:lnTo>
                  <a:pt x="2330" y="821"/>
                </a:lnTo>
                <a:lnTo>
                  <a:pt x="2331" y="821"/>
                </a:lnTo>
                <a:lnTo>
                  <a:pt x="2331" y="823"/>
                </a:lnTo>
                <a:lnTo>
                  <a:pt x="2333" y="823"/>
                </a:lnTo>
                <a:lnTo>
                  <a:pt x="2335" y="823"/>
                </a:lnTo>
                <a:lnTo>
                  <a:pt x="2337" y="823"/>
                </a:lnTo>
                <a:lnTo>
                  <a:pt x="2335" y="825"/>
                </a:lnTo>
                <a:lnTo>
                  <a:pt x="2335" y="827"/>
                </a:lnTo>
                <a:lnTo>
                  <a:pt x="2337" y="827"/>
                </a:lnTo>
                <a:lnTo>
                  <a:pt x="2337" y="825"/>
                </a:lnTo>
                <a:lnTo>
                  <a:pt x="2339" y="827"/>
                </a:lnTo>
                <a:lnTo>
                  <a:pt x="2337" y="827"/>
                </a:lnTo>
                <a:lnTo>
                  <a:pt x="2339" y="829"/>
                </a:lnTo>
                <a:lnTo>
                  <a:pt x="2339" y="831"/>
                </a:lnTo>
                <a:lnTo>
                  <a:pt x="2341" y="833"/>
                </a:lnTo>
                <a:lnTo>
                  <a:pt x="2339" y="835"/>
                </a:lnTo>
                <a:lnTo>
                  <a:pt x="2339" y="837"/>
                </a:lnTo>
                <a:lnTo>
                  <a:pt x="2341" y="837"/>
                </a:lnTo>
                <a:lnTo>
                  <a:pt x="2343" y="837"/>
                </a:lnTo>
                <a:lnTo>
                  <a:pt x="2343" y="835"/>
                </a:lnTo>
                <a:lnTo>
                  <a:pt x="2345" y="835"/>
                </a:lnTo>
                <a:lnTo>
                  <a:pt x="2345" y="837"/>
                </a:lnTo>
                <a:lnTo>
                  <a:pt x="2347" y="837"/>
                </a:lnTo>
                <a:lnTo>
                  <a:pt x="2347" y="839"/>
                </a:lnTo>
                <a:lnTo>
                  <a:pt x="2347" y="841"/>
                </a:lnTo>
                <a:lnTo>
                  <a:pt x="2347" y="842"/>
                </a:lnTo>
                <a:lnTo>
                  <a:pt x="2349" y="844"/>
                </a:lnTo>
                <a:lnTo>
                  <a:pt x="2347" y="844"/>
                </a:lnTo>
                <a:lnTo>
                  <a:pt x="2347" y="846"/>
                </a:lnTo>
                <a:lnTo>
                  <a:pt x="2345" y="846"/>
                </a:lnTo>
                <a:lnTo>
                  <a:pt x="2345" y="848"/>
                </a:lnTo>
                <a:lnTo>
                  <a:pt x="2347" y="850"/>
                </a:lnTo>
                <a:lnTo>
                  <a:pt x="2347" y="852"/>
                </a:lnTo>
                <a:lnTo>
                  <a:pt x="2347" y="854"/>
                </a:lnTo>
                <a:lnTo>
                  <a:pt x="2347" y="856"/>
                </a:lnTo>
                <a:lnTo>
                  <a:pt x="2347" y="858"/>
                </a:lnTo>
                <a:lnTo>
                  <a:pt x="2349" y="858"/>
                </a:lnTo>
                <a:lnTo>
                  <a:pt x="2351" y="858"/>
                </a:lnTo>
                <a:lnTo>
                  <a:pt x="2351" y="860"/>
                </a:lnTo>
                <a:lnTo>
                  <a:pt x="2351" y="862"/>
                </a:lnTo>
                <a:lnTo>
                  <a:pt x="2351" y="864"/>
                </a:lnTo>
                <a:lnTo>
                  <a:pt x="2351" y="866"/>
                </a:lnTo>
                <a:lnTo>
                  <a:pt x="2353" y="867"/>
                </a:lnTo>
                <a:lnTo>
                  <a:pt x="2353" y="869"/>
                </a:lnTo>
                <a:lnTo>
                  <a:pt x="2351" y="871"/>
                </a:lnTo>
                <a:lnTo>
                  <a:pt x="2351" y="873"/>
                </a:lnTo>
                <a:lnTo>
                  <a:pt x="2351" y="875"/>
                </a:lnTo>
                <a:lnTo>
                  <a:pt x="2353" y="875"/>
                </a:lnTo>
                <a:lnTo>
                  <a:pt x="2353" y="877"/>
                </a:lnTo>
                <a:lnTo>
                  <a:pt x="2353" y="879"/>
                </a:lnTo>
                <a:lnTo>
                  <a:pt x="2353" y="881"/>
                </a:lnTo>
                <a:lnTo>
                  <a:pt x="2353" y="883"/>
                </a:lnTo>
                <a:lnTo>
                  <a:pt x="2353" y="885"/>
                </a:lnTo>
                <a:lnTo>
                  <a:pt x="2355" y="885"/>
                </a:lnTo>
                <a:lnTo>
                  <a:pt x="2356" y="885"/>
                </a:lnTo>
                <a:lnTo>
                  <a:pt x="2358" y="885"/>
                </a:lnTo>
                <a:lnTo>
                  <a:pt x="2360" y="887"/>
                </a:lnTo>
                <a:lnTo>
                  <a:pt x="2362" y="887"/>
                </a:lnTo>
                <a:lnTo>
                  <a:pt x="2364" y="887"/>
                </a:lnTo>
                <a:lnTo>
                  <a:pt x="2366" y="887"/>
                </a:lnTo>
                <a:lnTo>
                  <a:pt x="2368" y="885"/>
                </a:lnTo>
                <a:lnTo>
                  <a:pt x="2368" y="883"/>
                </a:lnTo>
                <a:lnTo>
                  <a:pt x="2370" y="883"/>
                </a:lnTo>
                <a:lnTo>
                  <a:pt x="2372" y="883"/>
                </a:lnTo>
                <a:lnTo>
                  <a:pt x="2374" y="885"/>
                </a:lnTo>
                <a:lnTo>
                  <a:pt x="2372" y="885"/>
                </a:lnTo>
                <a:lnTo>
                  <a:pt x="2372" y="887"/>
                </a:lnTo>
                <a:lnTo>
                  <a:pt x="2372" y="889"/>
                </a:lnTo>
                <a:lnTo>
                  <a:pt x="2374" y="889"/>
                </a:lnTo>
                <a:lnTo>
                  <a:pt x="2376" y="889"/>
                </a:lnTo>
                <a:lnTo>
                  <a:pt x="2378" y="889"/>
                </a:lnTo>
                <a:lnTo>
                  <a:pt x="2378" y="887"/>
                </a:lnTo>
                <a:lnTo>
                  <a:pt x="2378" y="889"/>
                </a:lnTo>
                <a:lnTo>
                  <a:pt x="2379" y="889"/>
                </a:lnTo>
                <a:lnTo>
                  <a:pt x="2381" y="887"/>
                </a:lnTo>
                <a:lnTo>
                  <a:pt x="2381" y="885"/>
                </a:lnTo>
                <a:lnTo>
                  <a:pt x="2383" y="885"/>
                </a:lnTo>
                <a:lnTo>
                  <a:pt x="2383" y="887"/>
                </a:lnTo>
                <a:lnTo>
                  <a:pt x="2385" y="887"/>
                </a:lnTo>
                <a:lnTo>
                  <a:pt x="2387" y="887"/>
                </a:lnTo>
                <a:lnTo>
                  <a:pt x="2387" y="885"/>
                </a:lnTo>
                <a:lnTo>
                  <a:pt x="2389" y="885"/>
                </a:lnTo>
                <a:lnTo>
                  <a:pt x="2389" y="887"/>
                </a:lnTo>
                <a:lnTo>
                  <a:pt x="2391" y="887"/>
                </a:lnTo>
                <a:lnTo>
                  <a:pt x="2393" y="887"/>
                </a:lnTo>
                <a:lnTo>
                  <a:pt x="2393" y="889"/>
                </a:lnTo>
                <a:lnTo>
                  <a:pt x="2395" y="889"/>
                </a:lnTo>
                <a:lnTo>
                  <a:pt x="2395" y="890"/>
                </a:lnTo>
                <a:lnTo>
                  <a:pt x="2399" y="890"/>
                </a:lnTo>
                <a:lnTo>
                  <a:pt x="2401" y="890"/>
                </a:lnTo>
                <a:lnTo>
                  <a:pt x="2401" y="889"/>
                </a:lnTo>
                <a:lnTo>
                  <a:pt x="2401" y="887"/>
                </a:lnTo>
                <a:lnTo>
                  <a:pt x="2403" y="887"/>
                </a:lnTo>
                <a:lnTo>
                  <a:pt x="2404" y="889"/>
                </a:lnTo>
                <a:lnTo>
                  <a:pt x="2406" y="889"/>
                </a:lnTo>
                <a:lnTo>
                  <a:pt x="2406" y="887"/>
                </a:lnTo>
                <a:lnTo>
                  <a:pt x="2408" y="887"/>
                </a:lnTo>
                <a:lnTo>
                  <a:pt x="2410" y="887"/>
                </a:lnTo>
                <a:lnTo>
                  <a:pt x="2412" y="887"/>
                </a:lnTo>
                <a:lnTo>
                  <a:pt x="2412" y="885"/>
                </a:lnTo>
                <a:lnTo>
                  <a:pt x="2412" y="883"/>
                </a:lnTo>
                <a:lnTo>
                  <a:pt x="2414" y="883"/>
                </a:lnTo>
                <a:lnTo>
                  <a:pt x="2416" y="881"/>
                </a:lnTo>
                <a:lnTo>
                  <a:pt x="2418" y="881"/>
                </a:lnTo>
                <a:lnTo>
                  <a:pt x="2418" y="883"/>
                </a:lnTo>
                <a:lnTo>
                  <a:pt x="2420" y="883"/>
                </a:lnTo>
                <a:lnTo>
                  <a:pt x="2420" y="885"/>
                </a:lnTo>
                <a:lnTo>
                  <a:pt x="2420" y="887"/>
                </a:lnTo>
                <a:lnTo>
                  <a:pt x="2420" y="889"/>
                </a:lnTo>
                <a:lnTo>
                  <a:pt x="2422" y="889"/>
                </a:lnTo>
                <a:lnTo>
                  <a:pt x="2424" y="889"/>
                </a:lnTo>
                <a:lnTo>
                  <a:pt x="2426" y="889"/>
                </a:lnTo>
                <a:lnTo>
                  <a:pt x="2426" y="887"/>
                </a:lnTo>
                <a:lnTo>
                  <a:pt x="2426" y="885"/>
                </a:lnTo>
                <a:lnTo>
                  <a:pt x="2428" y="885"/>
                </a:lnTo>
                <a:lnTo>
                  <a:pt x="2429" y="885"/>
                </a:lnTo>
                <a:lnTo>
                  <a:pt x="2429" y="887"/>
                </a:lnTo>
                <a:lnTo>
                  <a:pt x="2431" y="889"/>
                </a:lnTo>
                <a:lnTo>
                  <a:pt x="2433" y="890"/>
                </a:lnTo>
                <a:lnTo>
                  <a:pt x="2435" y="892"/>
                </a:lnTo>
                <a:lnTo>
                  <a:pt x="2437" y="894"/>
                </a:lnTo>
                <a:lnTo>
                  <a:pt x="2437" y="896"/>
                </a:lnTo>
                <a:lnTo>
                  <a:pt x="2439" y="896"/>
                </a:lnTo>
                <a:lnTo>
                  <a:pt x="2441" y="898"/>
                </a:lnTo>
                <a:lnTo>
                  <a:pt x="2443" y="898"/>
                </a:lnTo>
                <a:lnTo>
                  <a:pt x="2445" y="900"/>
                </a:lnTo>
                <a:lnTo>
                  <a:pt x="2447" y="900"/>
                </a:lnTo>
                <a:lnTo>
                  <a:pt x="2449" y="902"/>
                </a:lnTo>
                <a:lnTo>
                  <a:pt x="2451" y="902"/>
                </a:lnTo>
                <a:lnTo>
                  <a:pt x="2452" y="902"/>
                </a:lnTo>
                <a:lnTo>
                  <a:pt x="2454" y="904"/>
                </a:lnTo>
                <a:lnTo>
                  <a:pt x="2452" y="904"/>
                </a:lnTo>
                <a:lnTo>
                  <a:pt x="2452" y="906"/>
                </a:lnTo>
                <a:lnTo>
                  <a:pt x="2452" y="908"/>
                </a:lnTo>
                <a:lnTo>
                  <a:pt x="2454" y="908"/>
                </a:lnTo>
                <a:lnTo>
                  <a:pt x="2454" y="910"/>
                </a:lnTo>
                <a:lnTo>
                  <a:pt x="2456" y="910"/>
                </a:lnTo>
                <a:lnTo>
                  <a:pt x="2456" y="908"/>
                </a:lnTo>
                <a:lnTo>
                  <a:pt x="2458" y="908"/>
                </a:lnTo>
                <a:lnTo>
                  <a:pt x="2458" y="906"/>
                </a:lnTo>
                <a:lnTo>
                  <a:pt x="2458" y="904"/>
                </a:lnTo>
                <a:lnTo>
                  <a:pt x="2460" y="904"/>
                </a:lnTo>
                <a:lnTo>
                  <a:pt x="2460" y="906"/>
                </a:lnTo>
                <a:lnTo>
                  <a:pt x="2462" y="906"/>
                </a:lnTo>
                <a:lnTo>
                  <a:pt x="2464" y="906"/>
                </a:lnTo>
                <a:lnTo>
                  <a:pt x="2466" y="906"/>
                </a:lnTo>
                <a:lnTo>
                  <a:pt x="2466" y="904"/>
                </a:lnTo>
                <a:lnTo>
                  <a:pt x="2468" y="904"/>
                </a:lnTo>
                <a:lnTo>
                  <a:pt x="2472" y="906"/>
                </a:lnTo>
                <a:lnTo>
                  <a:pt x="2474" y="906"/>
                </a:lnTo>
                <a:lnTo>
                  <a:pt x="2476" y="908"/>
                </a:lnTo>
                <a:lnTo>
                  <a:pt x="2476" y="910"/>
                </a:lnTo>
                <a:lnTo>
                  <a:pt x="2477" y="910"/>
                </a:lnTo>
                <a:lnTo>
                  <a:pt x="2477" y="912"/>
                </a:lnTo>
                <a:lnTo>
                  <a:pt x="2479" y="912"/>
                </a:lnTo>
                <a:lnTo>
                  <a:pt x="2479" y="910"/>
                </a:lnTo>
                <a:lnTo>
                  <a:pt x="2481" y="912"/>
                </a:lnTo>
                <a:lnTo>
                  <a:pt x="2483" y="914"/>
                </a:lnTo>
                <a:lnTo>
                  <a:pt x="2485" y="914"/>
                </a:lnTo>
                <a:lnTo>
                  <a:pt x="2487" y="914"/>
                </a:lnTo>
                <a:lnTo>
                  <a:pt x="2489" y="915"/>
                </a:lnTo>
                <a:lnTo>
                  <a:pt x="2489" y="917"/>
                </a:lnTo>
                <a:lnTo>
                  <a:pt x="2489" y="919"/>
                </a:lnTo>
                <a:lnTo>
                  <a:pt x="2491" y="919"/>
                </a:lnTo>
                <a:lnTo>
                  <a:pt x="2493" y="919"/>
                </a:lnTo>
                <a:lnTo>
                  <a:pt x="2493" y="917"/>
                </a:lnTo>
                <a:lnTo>
                  <a:pt x="2495" y="917"/>
                </a:lnTo>
                <a:lnTo>
                  <a:pt x="2497" y="915"/>
                </a:lnTo>
                <a:lnTo>
                  <a:pt x="2497" y="914"/>
                </a:lnTo>
                <a:lnTo>
                  <a:pt x="2499" y="914"/>
                </a:lnTo>
                <a:lnTo>
                  <a:pt x="2500" y="914"/>
                </a:lnTo>
                <a:lnTo>
                  <a:pt x="2502" y="914"/>
                </a:lnTo>
                <a:lnTo>
                  <a:pt x="2502" y="915"/>
                </a:lnTo>
                <a:lnTo>
                  <a:pt x="2504" y="915"/>
                </a:lnTo>
                <a:lnTo>
                  <a:pt x="2506" y="914"/>
                </a:lnTo>
                <a:lnTo>
                  <a:pt x="2508" y="914"/>
                </a:lnTo>
                <a:lnTo>
                  <a:pt x="2508" y="915"/>
                </a:lnTo>
                <a:lnTo>
                  <a:pt x="2510" y="915"/>
                </a:lnTo>
                <a:lnTo>
                  <a:pt x="2512" y="914"/>
                </a:lnTo>
                <a:lnTo>
                  <a:pt x="2514" y="912"/>
                </a:lnTo>
                <a:lnTo>
                  <a:pt x="2516" y="910"/>
                </a:lnTo>
                <a:lnTo>
                  <a:pt x="2518" y="910"/>
                </a:lnTo>
                <a:lnTo>
                  <a:pt x="2518" y="908"/>
                </a:lnTo>
                <a:lnTo>
                  <a:pt x="2520" y="908"/>
                </a:lnTo>
                <a:lnTo>
                  <a:pt x="2520" y="906"/>
                </a:lnTo>
                <a:lnTo>
                  <a:pt x="2522" y="906"/>
                </a:lnTo>
                <a:lnTo>
                  <a:pt x="2524" y="904"/>
                </a:lnTo>
                <a:lnTo>
                  <a:pt x="2525" y="904"/>
                </a:lnTo>
                <a:lnTo>
                  <a:pt x="2527" y="904"/>
                </a:lnTo>
                <a:lnTo>
                  <a:pt x="2529" y="904"/>
                </a:lnTo>
                <a:lnTo>
                  <a:pt x="2529" y="906"/>
                </a:lnTo>
                <a:lnTo>
                  <a:pt x="2531" y="906"/>
                </a:lnTo>
                <a:lnTo>
                  <a:pt x="2533" y="906"/>
                </a:lnTo>
                <a:lnTo>
                  <a:pt x="2535" y="906"/>
                </a:lnTo>
                <a:lnTo>
                  <a:pt x="2537" y="906"/>
                </a:lnTo>
                <a:lnTo>
                  <a:pt x="2539" y="904"/>
                </a:lnTo>
                <a:lnTo>
                  <a:pt x="2541" y="906"/>
                </a:lnTo>
                <a:lnTo>
                  <a:pt x="2543" y="906"/>
                </a:lnTo>
                <a:lnTo>
                  <a:pt x="2543" y="908"/>
                </a:lnTo>
                <a:lnTo>
                  <a:pt x="2545" y="908"/>
                </a:lnTo>
                <a:lnTo>
                  <a:pt x="2547" y="910"/>
                </a:lnTo>
                <a:lnTo>
                  <a:pt x="2548" y="912"/>
                </a:lnTo>
                <a:lnTo>
                  <a:pt x="2548" y="914"/>
                </a:lnTo>
                <a:lnTo>
                  <a:pt x="2550" y="914"/>
                </a:lnTo>
                <a:lnTo>
                  <a:pt x="2552" y="915"/>
                </a:lnTo>
                <a:lnTo>
                  <a:pt x="2554" y="915"/>
                </a:lnTo>
                <a:lnTo>
                  <a:pt x="2554" y="917"/>
                </a:lnTo>
                <a:lnTo>
                  <a:pt x="2552" y="917"/>
                </a:lnTo>
                <a:lnTo>
                  <a:pt x="2552" y="919"/>
                </a:lnTo>
                <a:lnTo>
                  <a:pt x="2554" y="921"/>
                </a:lnTo>
                <a:lnTo>
                  <a:pt x="2560" y="925"/>
                </a:lnTo>
                <a:lnTo>
                  <a:pt x="2560" y="927"/>
                </a:lnTo>
                <a:lnTo>
                  <a:pt x="2562" y="927"/>
                </a:lnTo>
                <a:lnTo>
                  <a:pt x="2562" y="929"/>
                </a:lnTo>
                <a:lnTo>
                  <a:pt x="2564" y="931"/>
                </a:lnTo>
                <a:lnTo>
                  <a:pt x="2564" y="933"/>
                </a:lnTo>
                <a:lnTo>
                  <a:pt x="2566" y="933"/>
                </a:lnTo>
                <a:lnTo>
                  <a:pt x="2566" y="935"/>
                </a:lnTo>
                <a:lnTo>
                  <a:pt x="2570" y="938"/>
                </a:lnTo>
                <a:lnTo>
                  <a:pt x="2572" y="938"/>
                </a:lnTo>
                <a:lnTo>
                  <a:pt x="2573" y="938"/>
                </a:lnTo>
                <a:lnTo>
                  <a:pt x="2573" y="940"/>
                </a:lnTo>
                <a:lnTo>
                  <a:pt x="2575" y="940"/>
                </a:lnTo>
                <a:lnTo>
                  <a:pt x="2575" y="942"/>
                </a:lnTo>
                <a:lnTo>
                  <a:pt x="2577" y="942"/>
                </a:lnTo>
                <a:lnTo>
                  <a:pt x="2579" y="940"/>
                </a:lnTo>
                <a:lnTo>
                  <a:pt x="2581" y="940"/>
                </a:lnTo>
                <a:lnTo>
                  <a:pt x="2581" y="938"/>
                </a:lnTo>
                <a:lnTo>
                  <a:pt x="2583" y="938"/>
                </a:lnTo>
                <a:lnTo>
                  <a:pt x="2585" y="938"/>
                </a:lnTo>
                <a:lnTo>
                  <a:pt x="2587" y="938"/>
                </a:lnTo>
                <a:lnTo>
                  <a:pt x="2587" y="937"/>
                </a:lnTo>
                <a:lnTo>
                  <a:pt x="2589" y="937"/>
                </a:lnTo>
                <a:lnTo>
                  <a:pt x="2589" y="935"/>
                </a:lnTo>
                <a:lnTo>
                  <a:pt x="2591" y="933"/>
                </a:lnTo>
                <a:lnTo>
                  <a:pt x="2593" y="933"/>
                </a:lnTo>
                <a:lnTo>
                  <a:pt x="2595" y="933"/>
                </a:lnTo>
                <a:lnTo>
                  <a:pt x="2595" y="935"/>
                </a:lnTo>
                <a:lnTo>
                  <a:pt x="2596" y="935"/>
                </a:lnTo>
                <a:lnTo>
                  <a:pt x="2598" y="933"/>
                </a:lnTo>
                <a:lnTo>
                  <a:pt x="2598" y="931"/>
                </a:lnTo>
                <a:lnTo>
                  <a:pt x="2598" y="929"/>
                </a:lnTo>
                <a:lnTo>
                  <a:pt x="2598" y="927"/>
                </a:lnTo>
                <a:lnTo>
                  <a:pt x="2600" y="927"/>
                </a:lnTo>
                <a:lnTo>
                  <a:pt x="2602" y="929"/>
                </a:lnTo>
                <a:lnTo>
                  <a:pt x="2602" y="927"/>
                </a:lnTo>
                <a:lnTo>
                  <a:pt x="2602" y="925"/>
                </a:lnTo>
                <a:lnTo>
                  <a:pt x="2602" y="923"/>
                </a:lnTo>
                <a:lnTo>
                  <a:pt x="2602" y="921"/>
                </a:lnTo>
                <a:lnTo>
                  <a:pt x="2602" y="919"/>
                </a:lnTo>
                <a:lnTo>
                  <a:pt x="2602" y="917"/>
                </a:lnTo>
                <a:lnTo>
                  <a:pt x="2604" y="917"/>
                </a:lnTo>
                <a:lnTo>
                  <a:pt x="2604" y="915"/>
                </a:lnTo>
                <a:lnTo>
                  <a:pt x="2606" y="915"/>
                </a:lnTo>
                <a:lnTo>
                  <a:pt x="2608" y="915"/>
                </a:lnTo>
                <a:lnTo>
                  <a:pt x="2608" y="917"/>
                </a:lnTo>
                <a:lnTo>
                  <a:pt x="2608" y="915"/>
                </a:lnTo>
                <a:lnTo>
                  <a:pt x="2608" y="914"/>
                </a:lnTo>
                <a:lnTo>
                  <a:pt x="2606" y="914"/>
                </a:lnTo>
                <a:lnTo>
                  <a:pt x="2606" y="912"/>
                </a:lnTo>
                <a:lnTo>
                  <a:pt x="2608" y="912"/>
                </a:lnTo>
                <a:lnTo>
                  <a:pt x="2608" y="910"/>
                </a:lnTo>
                <a:lnTo>
                  <a:pt x="2610" y="908"/>
                </a:lnTo>
                <a:lnTo>
                  <a:pt x="2612" y="908"/>
                </a:lnTo>
                <a:lnTo>
                  <a:pt x="2612" y="906"/>
                </a:lnTo>
                <a:lnTo>
                  <a:pt x="2614" y="906"/>
                </a:lnTo>
                <a:lnTo>
                  <a:pt x="2616" y="906"/>
                </a:lnTo>
                <a:lnTo>
                  <a:pt x="2618" y="906"/>
                </a:lnTo>
                <a:lnTo>
                  <a:pt x="2618" y="908"/>
                </a:lnTo>
                <a:lnTo>
                  <a:pt x="2620" y="908"/>
                </a:lnTo>
                <a:lnTo>
                  <a:pt x="2621" y="908"/>
                </a:lnTo>
                <a:lnTo>
                  <a:pt x="2623" y="908"/>
                </a:lnTo>
                <a:lnTo>
                  <a:pt x="2625" y="908"/>
                </a:lnTo>
                <a:lnTo>
                  <a:pt x="2627" y="910"/>
                </a:lnTo>
                <a:lnTo>
                  <a:pt x="2629" y="912"/>
                </a:lnTo>
                <a:lnTo>
                  <a:pt x="2631" y="912"/>
                </a:lnTo>
                <a:lnTo>
                  <a:pt x="2631" y="914"/>
                </a:lnTo>
                <a:lnTo>
                  <a:pt x="2633" y="914"/>
                </a:lnTo>
                <a:lnTo>
                  <a:pt x="2633" y="915"/>
                </a:lnTo>
                <a:lnTo>
                  <a:pt x="2635" y="915"/>
                </a:lnTo>
                <a:lnTo>
                  <a:pt x="2637" y="915"/>
                </a:lnTo>
                <a:lnTo>
                  <a:pt x="2639" y="915"/>
                </a:lnTo>
                <a:lnTo>
                  <a:pt x="2641" y="915"/>
                </a:lnTo>
                <a:lnTo>
                  <a:pt x="2643" y="915"/>
                </a:lnTo>
                <a:lnTo>
                  <a:pt x="2645" y="915"/>
                </a:lnTo>
                <a:lnTo>
                  <a:pt x="2646" y="915"/>
                </a:lnTo>
                <a:lnTo>
                  <a:pt x="2646" y="917"/>
                </a:lnTo>
                <a:lnTo>
                  <a:pt x="2648" y="917"/>
                </a:lnTo>
                <a:lnTo>
                  <a:pt x="2650" y="915"/>
                </a:lnTo>
                <a:lnTo>
                  <a:pt x="2652" y="915"/>
                </a:lnTo>
                <a:lnTo>
                  <a:pt x="2654" y="915"/>
                </a:lnTo>
                <a:lnTo>
                  <a:pt x="2656" y="915"/>
                </a:lnTo>
                <a:lnTo>
                  <a:pt x="2658" y="917"/>
                </a:lnTo>
                <a:lnTo>
                  <a:pt x="2658" y="919"/>
                </a:lnTo>
                <a:lnTo>
                  <a:pt x="2660" y="919"/>
                </a:lnTo>
                <a:lnTo>
                  <a:pt x="2662" y="919"/>
                </a:lnTo>
                <a:lnTo>
                  <a:pt x="2664" y="919"/>
                </a:lnTo>
                <a:lnTo>
                  <a:pt x="2664" y="921"/>
                </a:lnTo>
                <a:lnTo>
                  <a:pt x="2666" y="921"/>
                </a:lnTo>
                <a:lnTo>
                  <a:pt x="2669" y="921"/>
                </a:lnTo>
                <a:lnTo>
                  <a:pt x="2675" y="923"/>
                </a:lnTo>
                <a:lnTo>
                  <a:pt x="2675" y="921"/>
                </a:lnTo>
                <a:lnTo>
                  <a:pt x="2677" y="921"/>
                </a:lnTo>
                <a:lnTo>
                  <a:pt x="2679" y="919"/>
                </a:lnTo>
                <a:lnTo>
                  <a:pt x="2683" y="915"/>
                </a:lnTo>
                <a:lnTo>
                  <a:pt x="2683" y="914"/>
                </a:lnTo>
                <a:lnTo>
                  <a:pt x="2685" y="914"/>
                </a:lnTo>
                <a:lnTo>
                  <a:pt x="2685" y="912"/>
                </a:lnTo>
                <a:lnTo>
                  <a:pt x="2687" y="910"/>
                </a:lnTo>
                <a:lnTo>
                  <a:pt x="2689" y="908"/>
                </a:lnTo>
                <a:lnTo>
                  <a:pt x="2691" y="908"/>
                </a:lnTo>
                <a:lnTo>
                  <a:pt x="2693" y="908"/>
                </a:lnTo>
                <a:lnTo>
                  <a:pt x="2694" y="908"/>
                </a:lnTo>
                <a:lnTo>
                  <a:pt x="2696" y="910"/>
                </a:lnTo>
                <a:lnTo>
                  <a:pt x="2698" y="912"/>
                </a:lnTo>
                <a:lnTo>
                  <a:pt x="2698" y="914"/>
                </a:lnTo>
                <a:lnTo>
                  <a:pt x="2700" y="915"/>
                </a:lnTo>
                <a:lnTo>
                  <a:pt x="2700" y="917"/>
                </a:lnTo>
                <a:lnTo>
                  <a:pt x="2700" y="919"/>
                </a:lnTo>
                <a:lnTo>
                  <a:pt x="2698" y="925"/>
                </a:lnTo>
                <a:lnTo>
                  <a:pt x="2696" y="927"/>
                </a:lnTo>
                <a:lnTo>
                  <a:pt x="2693" y="931"/>
                </a:lnTo>
                <a:lnTo>
                  <a:pt x="2693" y="933"/>
                </a:lnTo>
                <a:lnTo>
                  <a:pt x="2691" y="933"/>
                </a:lnTo>
                <a:lnTo>
                  <a:pt x="2691" y="935"/>
                </a:lnTo>
                <a:lnTo>
                  <a:pt x="2691" y="937"/>
                </a:lnTo>
                <a:lnTo>
                  <a:pt x="2691" y="938"/>
                </a:lnTo>
                <a:lnTo>
                  <a:pt x="2691" y="940"/>
                </a:lnTo>
                <a:lnTo>
                  <a:pt x="2693" y="942"/>
                </a:lnTo>
                <a:lnTo>
                  <a:pt x="2694" y="942"/>
                </a:lnTo>
                <a:lnTo>
                  <a:pt x="2696" y="946"/>
                </a:lnTo>
                <a:lnTo>
                  <a:pt x="2700" y="950"/>
                </a:lnTo>
                <a:lnTo>
                  <a:pt x="2702" y="950"/>
                </a:lnTo>
                <a:lnTo>
                  <a:pt x="2702" y="952"/>
                </a:lnTo>
                <a:lnTo>
                  <a:pt x="2700" y="952"/>
                </a:lnTo>
                <a:lnTo>
                  <a:pt x="2700" y="954"/>
                </a:lnTo>
                <a:lnTo>
                  <a:pt x="2698" y="952"/>
                </a:lnTo>
                <a:lnTo>
                  <a:pt x="2696" y="952"/>
                </a:lnTo>
                <a:lnTo>
                  <a:pt x="2694" y="952"/>
                </a:lnTo>
                <a:lnTo>
                  <a:pt x="2696" y="954"/>
                </a:lnTo>
                <a:lnTo>
                  <a:pt x="2698" y="958"/>
                </a:lnTo>
                <a:lnTo>
                  <a:pt x="2700" y="960"/>
                </a:lnTo>
                <a:lnTo>
                  <a:pt x="2702" y="960"/>
                </a:lnTo>
                <a:lnTo>
                  <a:pt x="2702" y="962"/>
                </a:lnTo>
                <a:lnTo>
                  <a:pt x="2702" y="963"/>
                </a:lnTo>
                <a:lnTo>
                  <a:pt x="2700" y="963"/>
                </a:lnTo>
                <a:lnTo>
                  <a:pt x="2702" y="965"/>
                </a:lnTo>
                <a:lnTo>
                  <a:pt x="2706" y="965"/>
                </a:lnTo>
                <a:lnTo>
                  <a:pt x="2708" y="965"/>
                </a:lnTo>
                <a:lnTo>
                  <a:pt x="2712" y="967"/>
                </a:lnTo>
                <a:lnTo>
                  <a:pt x="2714" y="967"/>
                </a:lnTo>
                <a:lnTo>
                  <a:pt x="2717" y="969"/>
                </a:lnTo>
                <a:lnTo>
                  <a:pt x="2723" y="967"/>
                </a:lnTo>
                <a:lnTo>
                  <a:pt x="2729" y="967"/>
                </a:lnTo>
                <a:lnTo>
                  <a:pt x="2731" y="965"/>
                </a:lnTo>
                <a:lnTo>
                  <a:pt x="2735" y="965"/>
                </a:lnTo>
                <a:lnTo>
                  <a:pt x="2735" y="963"/>
                </a:lnTo>
                <a:lnTo>
                  <a:pt x="2737" y="963"/>
                </a:lnTo>
                <a:lnTo>
                  <a:pt x="2739" y="965"/>
                </a:lnTo>
                <a:lnTo>
                  <a:pt x="2739" y="967"/>
                </a:lnTo>
                <a:lnTo>
                  <a:pt x="2741" y="969"/>
                </a:lnTo>
                <a:lnTo>
                  <a:pt x="2742" y="969"/>
                </a:lnTo>
                <a:lnTo>
                  <a:pt x="2744" y="969"/>
                </a:lnTo>
                <a:lnTo>
                  <a:pt x="2746" y="969"/>
                </a:lnTo>
                <a:lnTo>
                  <a:pt x="2746" y="971"/>
                </a:lnTo>
                <a:lnTo>
                  <a:pt x="2744" y="971"/>
                </a:lnTo>
                <a:lnTo>
                  <a:pt x="2744" y="977"/>
                </a:lnTo>
                <a:lnTo>
                  <a:pt x="2742" y="979"/>
                </a:lnTo>
                <a:lnTo>
                  <a:pt x="2742" y="981"/>
                </a:lnTo>
                <a:lnTo>
                  <a:pt x="2741" y="985"/>
                </a:lnTo>
                <a:lnTo>
                  <a:pt x="2739" y="986"/>
                </a:lnTo>
                <a:lnTo>
                  <a:pt x="2737" y="986"/>
                </a:lnTo>
                <a:lnTo>
                  <a:pt x="2737" y="988"/>
                </a:lnTo>
                <a:lnTo>
                  <a:pt x="2737" y="990"/>
                </a:lnTo>
                <a:lnTo>
                  <a:pt x="2741" y="990"/>
                </a:lnTo>
                <a:lnTo>
                  <a:pt x="2742" y="990"/>
                </a:lnTo>
                <a:lnTo>
                  <a:pt x="2744" y="992"/>
                </a:lnTo>
                <a:lnTo>
                  <a:pt x="2742" y="992"/>
                </a:lnTo>
                <a:lnTo>
                  <a:pt x="2742" y="994"/>
                </a:lnTo>
                <a:lnTo>
                  <a:pt x="2742" y="996"/>
                </a:lnTo>
                <a:lnTo>
                  <a:pt x="2742" y="1000"/>
                </a:lnTo>
                <a:lnTo>
                  <a:pt x="2741" y="1000"/>
                </a:lnTo>
                <a:lnTo>
                  <a:pt x="2739" y="1002"/>
                </a:lnTo>
                <a:lnTo>
                  <a:pt x="2737" y="1002"/>
                </a:lnTo>
                <a:lnTo>
                  <a:pt x="2737" y="1000"/>
                </a:lnTo>
                <a:lnTo>
                  <a:pt x="2735" y="1000"/>
                </a:lnTo>
                <a:lnTo>
                  <a:pt x="2733" y="1004"/>
                </a:lnTo>
                <a:lnTo>
                  <a:pt x="2735" y="1006"/>
                </a:lnTo>
                <a:lnTo>
                  <a:pt x="2735" y="1008"/>
                </a:lnTo>
                <a:lnTo>
                  <a:pt x="2739" y="1010"/>
                </a:lnTo>
                <a:lnTo>
                  <a:pt x="2741" y="1011"/>
                </a:lnTo>
                <a:lnTo>
                  <a:pt x="2742" y="1011"/>
                </a:lnTo>
                <a:lnTo>
                  <a:pt x="2744" y="1011"/>
                </a:lnTo>
                <a:lnTo>
                  <a:pt x="2746" y="1011"/>
                </a:lnTo>
                <a:lnTo>
                  <a:pt x="2748" y="1011"/>
                </a:lnTo>
                <a:lnTo>
                  <a:pt x="2750" y="1011"/>
                </a:lnTo>
                <a:lnTo>
                  <a:pt x="2750" y="1013"/>
                </a:lnTo>
                <a:lnTo>
                  <a:pt x="2752" y="1013"/>
                </a:lnTo>
                <a:lnTo>
                  <a:pt x="2756" y="1015"/>
                </a:lnTo>
                <a:lnTo>
                  <a:pt x="2758" y="1017"/>
                </a:lnTo>
                <a:lnTo>
                  <a:pt x="2760" y="1017"/>
                </a:lnTo>
                <a:lnTo>
                  <a:pt x="2760" y="1019"/>
                </a:lnTo>
                <a:lnTo>
                  <a:pt x="2762" y="1021"/>
                </a:lnTo>
                <a:lnTo>
                  <a:pt x="2764" y="1021"/>
                </a:lnTo>
                <a:lnTo>
                  <a:pt x="2765" y="1021"/>
                </a:lnTo>
                <a:lnTo>
                  <a:pt x="2767" y="1021"/>
                </a:lnTo>
                <a:lnTo>
                  <a:pt x="2767" y="1023"/>
                </a:lnTo>
                <a:lnTo>
                  <a:pt x="2769" y="1023"/>
                </a:lnTo>
                <a:lnTo>
                  <a:pt x="2771" y="1023"/>
                </a:lnTo>
                <a:lnTo>
                  <a:pt x="2773" y="1023"/>
                </a:lnTo>
                <a:lnTo>
                  <a:pt x="2775" y="1021"/>
                </a:lnTo>
                <a:lnTo>
                  <a:pt x="2777" y="1021"/>
                </a:lnTo>
                <a:lnTo>
                  <a:pt x="2779" y="1021"/>
                </a:lnTo>
                <a:lnTo>
                  <a:pt x="2781" y="1019"/>
                </a:lnTo>
                <a:lnTo>
                  <a:pt x="2783" y="1017"/>
                </a:lnTo>
                <a:lnTo>
                  <a:pt x="2785" y="1017"/>
                </a:lnTo>
                <a:lnTo>
                  <a:pt x="2785" y="1015"/>
                </a:lnTo>
                <a:lnTo>
                  <a:pt x="2785" y="1013"/>
                </a:lnTo>
                <a:lnTo>
                  <a:pt x="2787" y="1013"/>
                </a:lnTo>
                <a:lnTo>
                  <a:pt x="2787" y="1011"/>
                </a:lnTo>
                <a:lnTo>
                  <a:pt x="2789" y="1011"/>
                </a:lnTo>
                <a:lnTo>
                  <a:pt x="2789" y="1013"/>
                </a:lnTo>
                <a:lnTo>
                  <a:pt x="2790" y="1011"/>
                </a:lnTo>
                <a:lnTo>
                  <a:pt x="2790" y="1010"/>
                </a:lnTo>
                <a:lnTo>
                  <a:pt x="2790" y="1008"/>
                </a:lnTo>
                <a:lnTo>
                  <a:pt x="2790" y="1006"/>
                </a:lnTo>
                <a:lnTo>
                  <a:pt x="2792" y="1004"/>
                </a:lnTo>
                <a:lnTo>
                  <a:pt x="2794" y="1004"/>
                </a:lnTo>
                <a:lnTo>
                  <a:pt x="2794" y="1006"/>
                </a:lnTo>
                <a:lnTo>
                  <a:pt x="2796" y="1006"/>
                </a:lnTo>
                <a:lnTo>
                  <a:pt x="2796" y="1008"/>
                </a:lnTo>
                <a:lnTo>
                  <a:pt x="2798" y="1006"/>
                </a:lnTo>
                <a:lnTo>
                  <a:pt x="2798" y="1004"/>
                </a:lnTo>
                <a:lnTo>
                  <a:pt x="2798" y="1002"/>
                </a:lnTo>
                <a:lnTo>
                  <a:pt x="2796" y="1000"/>
                </a:lnTo>
                <a:lnTo>
                  <a:pt x="2796" y="998"/>
                </a:lnTo>
                <a:lnTo>
                  <a:pt x="2798" y="996"/>
                </a:lnTo>
                <a:lnTo>
                  <a:pt x="2800" y="998"/>
                </a:lnTo>
                <a:lnTo>
                  <a:pt x="2802" y="998"/>
                </a:lnTo>
                <a:lnTo>
                  <a:pt x="2804" y="998"/>
                </a:lnTo>
                <a:lnTo>
                  <a:pt x="2804" y="996"/>
                </a:lnTo>
                <a:lnTo>
                  <a:pt x="2804" y="994"/>
                </a:lnTo>
                <a:lnTo>
                  <a:pt x="2804" y="992"/>
                </a:lnTo>
                <a:lnTo>
                  <a:pt x="2804" y="990"/>
                </a:lnTo>
                <a:lnTo>
                  <a:pt x="2806" y="990"/>
                </a:lnTo>
                <a:lnTo>
                  <a:pt x="2808" y="990"/>
                </a:lnTo>
                <a:lnTo>
                  <a:pt x="2810" y="990"/>
                </a:lnTo>
                <a:lnTo>
                  <a:pt x="2812" y="990"/>
                </a:lnTo>
                <a:lnTo>
                  <a:pt x="2813" y="990"/>
                </a:lnTo>
                <a:lnTo>
                  <a:pt x="2815" y="988"/>
                </a:lnTo>
                <a:lnTo>
                  <a:pt x="2817" y="986"/>
                </a:lnTo>
                <a:lnTo>
                  <a:pt x="2819" y="985"/>
                </a:lnTo>
                <a:lnTo>
                  <a:pt x="2819" y="983"/>
                </a:lnTo>
                <a:lnTo>
                  <a:pt x="2821" y="981"/>
                </a:lnTo>
                <a:lnTo>
                  <a:pt x="2823" y="979"/>
                </a:lnTo>
                <a:lnTo>
                  <a:pt x="2823" y="975"/>
                </a:lnTo>
                <a:lnTo>
                  <a:pt x="2825" y="973"/>
                </a:lnTo>
                <a:lnTo>
                  <a:pt x="2825" y="971"/>
                </a:lnTo>
                <a:lnTo>
                  <a:pt x="2827" y="971"/>
                </a:lnTo>
                <a:lnTo>
                  <a:pt x="2829" y="971"/>
                </a:lnTo>
                <a:lnTo>
                  <a:pt x="2831" y="969"/>
                </a:lnTo>
                <a:lnTo>
                  <a:pt x="2833" y="969"/>
                </a:lnTo>
                <a:lnTo>
                  <a:pt x="2835" y="969"/>
                </a:lnTo>
                <a:lnTo>
                  <a:pt x="2837" y="969"/>
                </a:lnTo>
                <a:lnTo>
                  <a:pt x="2838" y="971"/>
                </a:lnTo>
                <a:lnTo>
                  <a:pt x="2840" y="971"/>
                </a:lnTo>
                <a:lnTo>
                  <a:pt x="2842" y="973"/>
                </a:lnTo>
                <a:lnTo>
                  <a:pt x="2844" y="973"/>
                </a:lnTo>
                <a:lnTo>
                  <a:pt x="2848" y="975"/>
                </a:lnTo>
                <a:lnTo>
                  <a:pt x="2850" y="977"/>
                </a:lnTo>
                <a:lnTo>
                  <a:pt x="2852" y="979"/>
                </a:lnTo>
                <a:lnTo>
                  <a:pt x="2854" y="979"/>
                </a:lnTo>
                <a:lnTo>
                  <a:pt x="2854" y="981"/>
                </a:lnTo>
                <a:lnTo>
                  <a:pt x="2856" y="983"/>
                </a:lnTo>
                <a:lnTo>
                  <a:pt x="2858" y="983"/>
                </a:lnTo>
                <a:lnTo>
                  <a:pt x="2858" y="985"/>
                </a:lnTo>
                <a:lnTo>
                  <a:pt x="2858" y="986"/>
                </a:lnTo>
                <a:lnTo>
                  <a:pt x="2856" y="986"/>
                </a:lnTo>
                <a:lnTo>
                  <a:pt x="2856" y="988"/>
                </a:lnTo>
                <a:lnTo>
                  <a:pt x="2856" y="990"/>
                </a:lnTo>
                <a:lnTo>
                  <a:pt x="2858" y="990"/>
                </a:lnTo>
                <a:lnTo>
                  <a:pt x="2858" y="992"/>
                </a:lnTo>
                <a:lnTo>
                  <a:pt x="2856" y="996"/>
                </a:lnTo>
                <a:lnTo>
                  <a:pt x="2856" y="998"/>
                </a:lnTo>
                <a:lnTo>
                  <a:pt x="2856" y="1000"/>
                </a:lnTo>
                <a:lnTo>
                  <a:pt x="2858" y="1000"/>
                </a:lnTo>
                <a:lnTo>
                  <a:pt x="2858" y="1002"/>
                </a:lnTo>
                <a:lnTo>
                  <a:pt x="2860" y="1004"/>
                </a:lnTo>
                <a:lnTo>
                  <a:pt x="2861" y="1004"/>
                </a:lnTo>
                <a:lnTo>
                  <a:pt x="2863" y="1004"/>
                </a:lnTo>
                <a:lnTo>
                  <a:pt x="2865" y="1004"/>
                </a:lnTo>
                <a:lnTo>
                  <a:pt x="2867" y="1004"/>
                </a:lnTo>
                <a:lnTo>
                  <a:pt x="2867" y="1006"/>
                </a:lnTo>
                <a:lnTo>
                  <a:pt x="2869" y="1006"/>
                </a:lnTo>
                <a:lnTo>
                  <a:pt x="2869" y="1004"/>
                </a:lnTo>
                <a:lnTo>
                  <a:pt x="2871" y="1004"/>
                </a:lnTo>
                <a:lnTo>
                  <a:pt x="2873" y="1004"/>
                </a:lnTo>
                <a:lnTo>
                  <a:pt x="2873" y="1002"/>
                </a:lnTo>
                <a:lnTo>
                  <a:pt x="2875" y="1002"/>
                </a:lnTo>
                <a:lnTo>
                  <a:pt x="2877" y="1002"/>
                </a:lnTo>
                <a:lnTo>
                  <a:pt x="2879" y="1000"/>
                </a:lnTo>
                <a:lnTo>
                  <a:pt x="2881" y="998"/>
                </a:lnTo>
                <a:lnTo>
                  <a:pt x="2885" y="998"/>
                </a:lnTo>
                <a:lnTo>
                  <a:pt x="2885" y="996"/>
                </a:lnTo>
                <a:lnTo>
                  <a:pt x="2886" y="996"/>
                </a:lnTo>
                <a:lnTo>
                  <a:pt x="2888" y="996"/>
                </a:lnTo>
                <a:lnTo>
                  <a:pt x="2890" y="998"/>
                </a:lnTo>
                <a:lnTo>
                  <a:pt x="2892" y="998"/>
                </a:lnTo>
                <a:lnTo>
                  <a:pt x="2894" y="1000"/>
                </a:lnTo>
                <a:lnTo>
                  <a:pt x="2898" y="1002"/>
                </a:lnTo>
                <a:lnTo>
                  <a:pt x="2900" y="1002"/>
                </a:lnTo>
                <a:lnTo>
                  <a:pt x="2900" y="1006"/>
                </a:lnTo>
                <a:lnTo>
                  <a:pt x="2902" y="1008"/>
                </a:lnTo>
                <a:lnTo>
                  <a:pt x="2902" y="1015"/>
                </a:lnTo>
                <a:lnTo>
                  <a:pt x="2902" y="1017"/>
                </a:lnTo>
                <a:lnTo>
                  <a:pt x="2900" y="1017"/>
                </a:lnTo>
                <a:lnTo>
                  <a:pt x="2900" y="1019"/>
                </a:lnTo>
                <a:lnTo>
                  <a:pt x="2900" y="1021"/>
                </a:lnTo>
                <a:lnTo>
                  <a:pt x="2898" y="1023"/>
                </a:lnTo>
                <a:lnTo>
                  <a:pt x="2898" y="1025"/>
                </a:lnTo>
                <a:lnTo>
                  <a:pt x="2898" y="1027"/>
                </a:lnTo>
                <a:lnTo>
                  <a:pt x="2900" y="1031"/>
                </a:lnTo>
                <a:lnTo>
                  <a:pt x="2902" y="1033"/>
                </a:lnTo>
                <a:lnTo>
                  <a:pt x="2904" y="1033"/>
                </a:lnTo>
                <a:lnTo>
                  <a:pt x="2906" y="1033"/>
                </a:lnTo>
                <a:lnTo>
                  <a:pt x="2908" y="1034"/>
                </a:lnTo>
                <a:lnTo>
                  <a:pt x="2910" y="1034"/>
                </a:lnTo>
                <a:lnTo>
                  <a:pt x="2913" y="1034"/>
                </a:lnTo>
                <a:lnTo>
                  <a:pt x="2915" y="1034"/>
                </a:lnTo>
                <a:lnTo>
                  <a:pt x="2917" y="1034"/>
                </a:lnTo>
                <a:lnTo>
                  <a:pt x="2921" y="1034"/>
                </a:lnTo>
                <a:lnTo>
                  <a:pt x="2927" y="1034"/>
                </a:lnTo>
                <a:lnTo>
                  <a:pt x="2929" y="1034"/>
                </a:lnTo>
                <a:lnTo>
                  <a:pt x="2931" y="1031"/>
                </a:lnTo>
                <a:lnTo>
                  <a:pt x="2933" y="1029"/>
                </a:lnTo>
                <a:lnTo>
                  <a:pt x="2934" y="1025"/>
                </a:lnTo>
                <a:lnTo>
                  <a:pt x="2936" y="1023"/>
                </a:lnTo>
                <a:lnTo>
                  <a:pt x="2936" y="1019"/>
                </a:lnTo>
                <a:lnTo>
                  <a:pt x="2938" y="1013"/>
                </a:lnTo>
                <a:lnTo>
                  <a:pt x="2938" y="1011"/>
                </a:lnTo>
                <a:lnTo>
                  <a:pt x="2940" y="1010"/>
                </a:lnTo>
                <a:lnTo>
                  <a:pt x="2942" y="1010"/>
                </a:lnTo>
                <a:lnTo>
                  <a:pt x="2942" y="1011"/>
                </a:lnTo>
                <a:lnTo>
                  <a:pt x="2940" y="1015"/>
                </a:lnTo>
                <a:lnTo>
                  <a:pt x="2938" y="1017"/>
                </a:lnTo>
                <a:lnTo>
                  <a:pt x="2938" y="1019"/>
                </a:lnTo>
                <a:lnTo>
                  <a:pt x="2938" y="1021"/>
                </a:lnTo>
                <a:lnTo>
                  <a:pt x="2940" y="1021"/>
                </a:lnTo>
                <a:lnTo>
                  <a:pt x="2944" y="1017"/>
                </a:lnTo>
                <a:lnTo>
                  <a:pt x="2946" y="1015"/>
                </a:lnTo>
                <a:lnTo>
                  <a:pt x="2946" y="1013"/>
                </a:lnTo>
                <a:lnTo>
                  <a:pt x="2946" y="1010"/>
                </a:lnTo>
                <a:lnTo>
                  <a:pt x="2946" y="1008"/>
                </a:lnTo>
                <a:lnTo>
                  <a:pt x="2948" y="1008"/>
                </a:lnTo>
                <a:lnTo>
                  <a:pt x="2948" y="1010"/>
                </a:lnTo>
                <a:lnTo>
                  <a:pt x="2950" y="1011"/>
                </a:lnTo>
                <a:lnTo>
                  <a:pt x="2952" y="1013"/>
                </a:lnTo>
                <a:lnTo>
                  <a:pt x="2954" y="1015"/>
                </a:lnTo>
                <a:lnTo>
                  <a:pt x="2958" y="1017"/>
                </a:lnTo>
                <a:lnTo>
                  <a:pt x="2959" y="1017"/>
                </a:lnTo>
                <a:lnTo>
                  <a:pt x="2963" y="1017"/>
                </a:lnTo>
                <a:lnTo>
                  <a:pt x="2965" y="1015"/>
                </a:lnTo>
                <a:lnTo>
                  <a:pt x="2965" y="1013"/>
                </a:lnTo>
                <a:lnTo>
                  <a:pt x="2965" y="1011"/>
                </a:lnTo>
                <a:lnTo>
                  <a:pt x="2965" y="1010"/>
                </a:lnTo>
                <a:lnTo>
                  <a:pt x="2965" y="1008"/>
                </a:lnTo>
                <a:lnTo>
                  <a:pt x="2967" y="1006"/>
                </a:lnTo>
                <a:lnTo>
                  <a:pt x="2967" y="1004"/>
                </a:lnTo>
                <a:lnTo>
                  <a:pt x="2967" y="1002"/>
                </a:lnTo>
                <a:lnTo>
                  <a:pt x="2969" y="1002"/>
                </a:lnTo>
                <a:lnTo>
                  <a:pt x="2971" y="1000"/>
                </a:lnTo>
                <a:lnTo>
                  <a:pt x="2973" y="998"/>
                </a:lnTo>
                <a:lnTo>
                  <a:pt x="2975" y="998"/>
                </a:lnTo>
                <a:lnTo>
                  <a:pt x="2977" y="998"/>
                </a:lnTo>
                <a:lnTo>
                  <a:pt x="2979" y="998"/>
                </a:lnTo>
                <a:lnTo>
                  <a:pt x="2981" y="1000"/>
                </a:lnTo>
                <a:lnTo>
                  <a:pt x="2982" y="1002"/>
                </a:lnTo>
                <a:lnTo>
                  <a:pt x="2984" y="1004"/>
                </a:lnTo>
                <a:lnTo>
                  <a:pt x="2986" y="1006"/>
                </a:lnTo>
                <a:lnTo>
                  <a:pt x="2988" y="1008"/>
                </a:lnTo>
                <a:lnTo>
                  <a:pt x="2988" y="1011"/>
                </a:lnTo>
                <a:lnTo>
                  <a:pt x="2988" y="1013"/>
                </a:lnTo>
                <a:lnTo>
                  <a:pt x="2990" y="1015"/>
                </a:lnTo>
                <a:lnTo>
                  <a:pt x="2990" y="1019"/>
                </a:lnTo>
                <a:lnTo>
                  <a:pt x="2992" y="1021"/>
                </a:lnTo>
                <a:lnTo>
                  <a:pt x="2992" y="1023"/>
                </a:lnTo>
                <a:lnTo>
                  <a:pt x="2992" y="1027"/>
                </a:lnTo>
                <a:lnTo>
                  <a:pt x="2990" y="1029"/>
                </a:lnTo>
                <a:lnTo>
                  <a:pt x="2988" y="1031"/>
                </a:lnTo>
                <a:lnTo>
                  <a:pt x="2982" y="1031"/>
                </a:lnTo>
                <a:lnTo>
                  <a:pt x="2981" y="1033"/>
                </a:lnTo>
                <a:lnTo>
                  <a:pt x="2979" y="1036"/>
                </a:lnTo>
                <a:lnTo>
                  <a:pt x="2979" y="1038"/>
                </a:lnTo>
                <a:lnTo>
                  <a:pt x="2981" y="1042"/>
                </a:lnTo>
                <a:lnTo>
                  <a:pt x="2982" y="1046"/>
                </a:lnTo>
                <a:lnTo>
                  <a:pt x="2982" y="1048"/>
                </a:lnTo>
                <a:lnTo>
                  <a:pt x="2984" y="1050"/>
                </a:lnTo>
                <a:lnTo>
                  <a:pt x="2984" y="1052"/>
                </a:lnTo>
                <a:lnTo>
                  <a:pt x="2984" y="1054"/>
                </a:lnTo>
                <a:lnTo>
                  <a:pt x="2984" y="1056"/>
                </a:lnTo>
                <a:lnTo>
                  <a:pt x="2982" y="1058"/>
                </a:lnTo>
                <a:lnTo>
                  <a:pt x="2984" y="1058"/>
                </a:lnTo>
                <a:lnTo>
                  <a:pt x="2986" y="1059"/>
                </a:lnTo>
                <a:lnTo>
                  <a:pt x="2988" y="1061"/>
                </a:lnTo>
                <a:lnTo>
                  <a:pt x="2990" y="1063"/>
                </a:lnTo>
                <a:lnTo>
                  <a:pt x="2990" y="1065"/>
                </a:lnTo>
                <a:lnTo>
                  <a:pt x="2990" y="1067"/>
                </a:lnTo>
                <a:lnTo>
                  <a:pt x="2992" y="1069"/>
                </a:lnTo>
                <a:lnTo>
                  <a:pt x="2994" y="1069"/>
                </a:lnTo>
                <a:lnTo>
                  <a:pt x="2996" y="1071"/>
                </a:lnTo>
                <a:lnTo>
                  <a:pt x="2998" y="1071"/>
                </a:lnTo>
                <a:lnTo>
                  <a:pt x="3000" y="1073"/>
                </a:lnTo>
                <a:lnTo>
                  <a:pt x="3002" y="1073"/>
                </a:lnTo>
                <a:lnTo>
                  <a:pt x="3004" y="1073"/>
                </a:lnTo>
                <a:lnTo>
                  <a:pt x="3007" y="1073"/>
                </a:lnTo>
                <a:lnTo>
                  <a:pt x="3009" y="1073"/>
                </a:lnTo>
                <a:lnTo>
                  <a:pt x="3011" y="1071"/>
                </a:lnTo>
                <a:lnTo>
                  <a:pt x="3013" y="1069"/>
                </a:lnTo>
                <a:lnTo>
                  <a:pt x="3015" y="1069"/>
                </a:lnTo>
                <a:lnTo>
                  <a:pt x="3015" y="1067"/>
                </a:lnTo>
                <a:lnTo>
                  <a:pt x="3017" y="1065"/>
                </a:lnTo>
                <a:lnTo>
                  <a:pt x="3017" y="1063"/>
                </a:lnTo>
                <a:lnTo>
                  <a:pt x="3017" y="1061"/>
                </a:lnTo>
                <a:lnTo>
                  <a:pt x="3017" y="1058"/>
                </a:lnTo>
                <a:lnTo>
                  <a:pt x="3017" y="1056"/>
                </a:lnTo>
                <a:lnTo>
                  <a:pt x="3017" y="1054"/>
                </a:lnTo>
                <a:lnTo>
                  <a:pt x="3017" y="1052"/>
                </a:lnTo>
                <a:lnTo>
                  <a:pt x="3015" y="1048"/>
                </a:lnTo>
                <a:lnTo>
                  <a:pt x="3015" y="1046"/>
                </a:lnTo>
                <a:lnTo>
                  <a:pt x="3015" y="1044"/>
                </a:lnTo>
                <a:lnTo>
                  <a:pt x="3015" y="1042"/>
                </a:lnTo>
                <a:lnTo>
                  <a:pt x="3015" y="1040"/>
                </a:lnTo>
                <a:lnTo>
                  <a:pt x="3017" y="1038"/>
                </a:lnTo>
                <a:lnTo>
                  <a:pt x="3019" y="1036"/>
                </a:lnTo>
                <a:lnTo>
                  <a:pt x="3025" y="1036"/>
                </a:lnTo>
                <a:lnTo>
                  <a:pt x="3027" y="1036"/>
                </a:lnTo>
                <a:lnTo>
                  <a:pt x="3029" y="1036"/>
                </a:lnTo>
                <a:lnTo>
                  <a:pt x="3029" y="1034"/>
                </a:lnTo>
                <a:lnTo>
                  <a:pt x="3029" y="1033"/>
                </a:lnTo>
                <a:lnTo>
                  <a:pt x="3029" y="1031"/>
                </a:lnTo>
                <a:lnTo>
                  <a:pt x="3027" y="1029"/>
                </a:lnTo>
                <a:lnTo>
                  <a:pt x="3025" y="1029"/>
                </a:lnTo>
                <a:lnTo>
                  <a:pt x="3025" y="1027"/>
                </a:lnTo>
                <a:lnTo>
                  <a:pt x="3023" y="1027"/>
                </a:lnTo>
                <a:lnTo>
                  <a:pt x="3021" y="1027"/>
                </a:lnTo>
                <a:lnTo>
                  <a:pt x="3019" y="1027"/>
                </a:lnTo>
                <a:lnTo>
                  <a:pt x="3017" y="1027"/>
                </a:lnTo>
                <a:lnTo>
                  <a:pt x="3015" y="1027"/>
                </a:lnTo>
                <a:lnTo>
                  <a:pt x="3015" y="1025"/>
                </a:lnTo>
                <a:lnTo>
                  <a:pt x="3015" y="1023"/>
                </a:lnTo>
                <a:lnTo>
                  <a:pt x="3017" y="1021"/>
                </a:lnTo>
                <a:lnTo>
                  <a:pt x="3021" y="1019"/>
                </a:lnTo>
                <a:lnTo>
                  <a:pt x="3025" y="1019"/>
                </a:lnTo>
                <a:lnTo>
                  <a:pt x="3027" y="1021"/>
                </a:lnTo>
                <a:lnTo>
                  <a:pt x="3029" y="1025"/>
                </a:lnTo>
                <a:lnTo>
                  <a:pt x="3030" y="1027"/>
                </a:lnTo>
                <a:lnTo>
                  <a:pt x="3032" y="1027"/>
                </a:lnTo>
                <a:lnTo>
                  <a:pt x="3034" y="1027"/>
                </a:lnTo>
                <a:lnTo>
                  <a:pt x="3034" y="1025"/>
                </a:lnTo>
                <a:lnTo>
                  <a:pt x="3036" y="1025"/>
                </a:lnTo>
                <a:lnTo>
                  <a:pt x="3038" y="1023"/>
                </a:lnTo>
                <a:lnTo>
                  <a:pt x="3042" y="1019"/>
                </a:lnTo>
                <a:lnTo>
                  <a:pt x="3044" y="1015"/>
                </a:lnTo>
                <a:lnTo>
                  <a:pt x="3046" y="1013"/>
                </a:lnTo>
                <a:lnTo>
                  <a:pt x="3046" y="1011"/>
                </a:lnTo>
                <a:lnTo>
                  <a:pt x="3050" y="1008"/>
                </a:lnTo>
                <a:lnTo>
                  <a:pt x="3050" y="1004"/>
                </a:lnTo>
                <a:lnTo>
                  <a:pt x="3050" y="1002"/>
                </a:lnTo>
                <a:lnTo>
                  <a:pt x="3048" y="1000"/>
                </a:lnTo>
                <a:lnTo>
                  <a:pt x="3048" y="996"/>
                </a:lnTo>
                <a:lnTo>
                  <a:pt x="3046" y="992"/>
                </a:lnTo>
                <a:lnTo>
                  <a:pt x="3046" y="988"/>
                </a:lnTo>
                <a:lnTo>
                  <a:pt x="3046" y="986"/>
                </a:lnTo>
                <a:lnTo>
                  <a:pt x="3046" y="985"/>
                </a:lnTo>
                <a:lnTo>
                  <a:pt x="3048" y="983"/>
                </a:lnTo>
                <a:lnTo>
                  <a:pt x="3050" y="983"/>
                </a:lnTo>
                <a:lnTo>
                  <a:pt x="3052" y="983"/>
                </a:lnTo>
                <a:lnTo>
                  <a:pt x="3050" y="985"/>
                </a:lnTo>
                <a:lnTo>
                  <a:pt x="3050" y="986"/>
                </a:lnTo>
                <a:lnTo>
                  <a:pt x="3052" y="990"/>
                </a:lnTo>
                <a:lnTo>
                  <a:pt x="3054" y="990"/>
                </a:lnTo>
                <a:lnTo>
                  <a:pt x="3055" y="988"/>
                </a:lnTo>
                <a:lnTo>
                  <a:pt x="3057" y="988"/>
                </a:lnTo>
                <a:lnTo>
                  <a:pt x="3061" y="985"/>
                </a:lnTo>
                <a:lnTo>
                  <a:pt x="3065" y="983"/>
                </a:lnTo>
                <a:lnTo>
                  <a:pt x="3067" y="985"/>
                </a:lnTo>
                <a:lnTo>
                  <a:pt x="3069" y="985"/>
                </a:lnTo>
                <a:lnTo>
                  <a:pt x="3073" y="986"/>
                </a:lnTo>
                <a:lnTo>
                  <a:pt x="3075" y="988"/>
                </a:lnTo>
                <a:lnTo>
                  <a:pt x="3075" y="990"/>
                </a:lnTo>
                <a:lnTo>
                  <a:pt x="3077" y="992"/>
                </a:lnTo>
                <a:lnTo>
                  <a:pt x="3080" y="1008"/>
                </a:lnTo>
                <a:lnTo>
                  <a:pt x="3080" y="1010"/>
                </a:lnTo>
                <a:lnTo>
                  <a:pt x="3082" y="1013"/>
                </a:lnTo>
                <a:lnTo>
                  <a:pt x="3082" y="1015"/>
                </a:lnTo>
                <a:lnTo>
                  <a:pt x="3084" y="1017"/>
                </a:lnTo>
                <a:lnTo>
                  <a:pt x="3086" y="1021"/>
                </a:lnTo>
                <a:lnTo>
                  <a:pt x="3090" y="1019"/>
                </a:lnTo>
                <a:lnTo>
                  <a:pt x="3092" y="1019"/>
                </a:lnTo>
                <a:lnTo>
                  <a:pt x="3094" y="1017"/>
                </a:lnTo>
                <a:lnTo>
                  <a:pt x="3098" y="1017"/>
                </a:lnTo>
                <a:lnTo>
                  <a:pt x="3100" y="1015"/>
                </a:lnTo>
                <a:lnTo>
                  <a:pt x="3103" y="1013"/>
                </a:lnTo>
                <a:lnTo>
                  <a:pt x="3105" y="1015"/>
                </a:lnTo>
                <a:lnTo>
                  <a:pt x="3113" y="1025"/>
                </a:lnTo>
                <a:lnTo>
                  <a:pt x="3115" y="1029"/>
                </a:lnTo>
                <a:lnTo>
                  <a:pt x="3117" y="1029"/>
                </a:lnTo>
                <a:lnTo>
                  <a:pt x="3125" y="1027"/>
                </a:lnTo>
                <a:lnTo>
                  <a:pt x="3132" y="1023"/>
                </a:lnTo>
                <a:lnTo>
                  <a:pt x="3138" y="1021"/>
                </a:lnTo>
                <a:lnTo>
                  <a:pt x="3144" y="1010"/>
                </a:lnTo>
                <a:lnTo>
                  <a:pt x="3148" y="1006"/>
                </a:lnTo>
                <a:lnTo>
                  <a:pt x="3151" y="1000"/>
                </a:lnTo>
                <a:lnTo>
                  <a:pt x="3153" y="998"/>
                </a:lnTo>
                <a:lnTo>
                  <a:pt x="3153" y="1000"/>
                </a:lnTo>
                <a:lnTo>
                  <a:pt x="3163" y="1006"/>
                </a:lnTo>
                <a:lnTo>
                  <a:pt x="3169" y="1006"/>
                </a:lnTo>
                <a:lnTo>
                  <a:pt x="3175" y="1006"/>
                </a:lnTo>
                <a:lnTo>
                  <a:pt x="3175" y="1008"/>
                </a:lnTo>
                <a:lnTo>
                  <a:pt x="3175" y="1010"/>
                </a:lnTo>
                <a:lnTo>
                  <a:pt x="3175" y="1011"/>
                </a:lnTo>
                <a:lnTo>
                  <a:pt x="3171" y="1013"/>
                </a:lnTo>
                <a:lnTo>
                  <a:pt x="3167" y="1015"/>
                </a:lnTo>
                <a:lnTo>
                  <a:pt x="3165" y="1017"/>
                </a:lnTo>
                <a:lnTo>
                  <a:pt x="3163" y="1021"/>
                </a:lnTo>
                <a:lnTo>
                  <a:pt x="3161" y="1023"/>
                </a:lnTo>
                <a:lnTo>
                  <a:pt x="3161" y="1025"/>
                </a:lnTo>
                <a:lnTo>
                  <a:pt x="3165" y="1027"/>
                </a:lnTo>
                <a:lnTo>
                  <a:pt x="3167" y="1027"/>
                </a:lnTo>
                <a:lnTo>
                  <a:pt x="3175" y="1031"/>
                </a:lnTo>
                <a:lnTo>
                  <a:pt x="3178" y="1034"/>
                </a:lnTo>
                <a:lnTo>
                  <a:pt x="3180" y="1034"/>
                </a:lnTo>
                <a:lnTo>
                  <a:pt x="3184" y="1034"/>
                </a:lnTo>
                <a:lnTo>
                  <a:pt x="3186" y="1034"/>
                </a:lnTo>
                <a:lnTo>
                  <a:pt x="3188" y="1034"/>
                </a:lnTo>
                <a:lnTo>
                  <a:pt x="3190" y="1034"/>
                </a:lnTo>
                <a:lnTo>
                  <a:pt x="3192" y="1033"/>
                </a:lnTo>
                <a:lnTo>
                  <a:pt x="3194" y="1034"/>
                </a:lnTo>
                <a:lnTo>
                  <a:pt x="3196" y="1038"/>
                </a:lnTo>
                <a:lnTo>
                  <a:pt x="3198" y="1040"/>
                </a:lnTo>
                <a:lnTo>
                  <a:pt x="3198" y="1042"/>
                </a:lnTo>
                <a:lnTo>
                  <a:pt x="3198" y="1046"/>
                </a:lnTo>
                <a:lnTo>
                  <a:pt x="3198" y="1048"/>
                </a:lnTo>
                <a:lnTo>
                  <a:pt x="3199" y="1050"/>
                </a:lnTo>
                <a:lnTo>
                  <a:pt x="3201" y="1052"/>
                </a:lnTo>
                <a:lnTo>
                  <a:pt x="3203" y="1052"/>
                </a:lnTo>
                <a:lnTo>
                  <a:pt x="3205" y="1052"/>
                </a:lnTo>
                <a:lnTo>
                  <a:pt x="3207" y="1052"/>
                </a:lnTo>
                <a:lnTo>
                  <a:pt x="3211" y="1052"/>
                </a:lnTo>
                <a:lnTo>
                  <a:pt x="3213" y="1052"/>
                </a:lnTo>
                <a:lnTo>
                  <a:pt x="3215" y="1052"/>
                </a:lnTo>
                <a:lnTo>
                  <a:pt x="3217" y="1050"/>
                </a:lnTo>
                <a:lnTo>
                  <a:pt x="3219" y="1050"/>
                </a:lnTo>
                <a:lnTo>
                  <a:pt x="3221" y="1050"/>
                </a:lnTo>
                <a:lnTo>
                  <a:pt x="3223" y="1050"/>
                </a:lnTo>
                <a:lnTo>
                  <a:pt x="3226" y="1050"/>
                </a:lnTo>
                <a:lnTo>
                  <a:pt x="3226" y="1052"/>
                </a:lnTo>
                <a:lnTo>
                  <a:pt x="3228" y="1054"/>
                </a:lnTo>
                <a:lnTo>
                  <a:pt x="3230" y="1058"/>
                </a:lnTo>
                <a:lnTo>
                  <a:pt x="3230" y="1059"/>
                </a:lnTo>
                <a:lnTo>
                  <a:pt x="3234" y="1063"/>
                </a:lnTo>
                <a:lnTo>
                  <a:pt x="3234" y="1065"/>
                </a:lnTo>
                <a:lnTo>
                  <a:pt x="3240" y="1069"/>
                </a:lnTo>
                <a:lnTo>
                  <a:pt x="3240" y="1071"/>
                </a:lnTo>
                <a:lnTo>
                  <a:pt x="3242" y="1073"/>
                </a:lnTo>
                <a:lnTo>
                  <a:pt x="3244" y="1075"/>
                </a:lnTo>
                <a:lnTo>
                  <a:pt x="3244" y="1077"/>
                </a:lnTo>
                <a:lnTo>
                  <a:pt x="3246" y="1081"/>
                </a:lnTo>
                <a:lnTo>
                  <a:pt x="3246" y="1082"/>
                </a:lnTo>
                <a:lnTo>
                  <a:pt x="3247" y="1084"/>
                </a:lnTo>
                <a:lnTo>
                  <a:pt x="3249" y="1084"/>
                </a:lnTo>
                <a:lnTo>
                  <a:pt x="3251" y="1084"/>
                </a:lnTo>
                <a:lnTo>
                  <a:pt x="3253" y="1084"/>
                </a:lnTo>
                <a:lnTo>
                  <a:pt x="3253" y="1082"/>
                </a:lnTo>
                <a:lnTo>
                  <a:pt x="3259" y="1082"/>
                </a:lnTo>
                <a:lnTo>
                  <a:pt x="3259" y="1081"/>
                </a:lnTo>
                <a:lnTo>
                  <a:pt x="3261" y="1079"/>
                </a:lnTo>
                <a:lnTo>
                  <a:pt x="3263" y="1075"/>
                </a:lnTo>
                <a:lnTo>
                  <a:pt x="3263" y="1073"/>
                </a:lnTo>
                <a:lnTo>
                  <a:pt x="3263" y="1071"/>
                </a:lnTo>
                <a:lnTo>
                  <a:pt x="3263" y="1069"/>
                </a:lnTo>
                <a:lnTo>
                  <a:pt x="3263" y="1067"/>
                </a:lnTo>
                <a:lnTo>
                  <a:pt x="3263" y="1065"/>
                </a:lnTo>
                <a:lnTo>
                  <a:pt x="3263" y="1063"/>
                </a:lnTo>
                <a:lnTo>
                  <a:pt x="3263" y="1061"/>
                </a:lnTo>
                <a:lnTo>
                  <a:pt x="3265" y="1059"/>
                </a:lnTo>
                <a:lnTo>
                  <a:pt x="3265" y="1058"/>
                </a:lnTo>
                <a:lnTo>
                  <a:pt x="3267" y="1058"/>
                </a:lnTo>
                <a:lnTo>
                  <a:pt x="3267" y="1056"/>
                </a:lnTo>
                <a:lnTo>
                  <a:pt x="3267" y="1054"/>
                </a:lnTo>
                <a:lnTo>
                  <a:pt x="3269" y="1054"/>
                </a:lnTo>
                <a:lnTo>
                  <a:pt x="3269" y="1056"/>
                </a:lnTo>
                <a:lnTo>
                  <a:pt x="3271" y="1056"/>
                </a:lnTo>
                <a:lnTo>
                  <a:pt x="3271" y="1054"/>
                </a:lnTo>
                <a:lnTo>
                  <a:pt x="3272" y="1054"/>
                </a:lnTo>
                <a:lnTo>
                  <a:pt x="3274" y="1054"/>
                </a:lnTo>
                <a:lnTo>
                  <a:pt x="3276" y="1054"/>
                </a:lnTo>
                <a:lnTo>
                  <a:pt x="3278" y="1054"/>
                </a:lnTo>
                <a:lnTo>
                  <a:pt x="3278" y="1056"/>
                </a:lnTo>
                <a:lnTo>
                  <a:pt x="3280" y="1056"/>
                </a:lnTo>
                <a:lnTo>
                  <a:pt x="3282" y="1058"/>
                </a:lnTo>
                <a:lnTo>
                  <a:pt x="3284" y="1058"/>
                </a:lnTo>
                <a:lnTo>
                  <a:pt x="3286" y="1059"/>
                </a:lnTo>
                <a:lnTo>
                  <a:pt x="3288" y="1059"/>
                </a:lnTo>
                <a:lnTo>
                  <a:pt x="3290" y="1059"/>
                </a:lnTo>
                <a:lnTo>
                  <a:pt x="3294" y="1059"/>
                </a:lnTo>
                <a:lnTo>
                  <a:pt x="3295" y="1059"/>
                </a:lnTo>
                <a:lnTo>
                  <a:pt x="3297" y="1059"/>
                </a:lnTo>
                <a:lnTo>
                  <a:pt x="3299" y="1058"/>
                </a:lnTo>
                <a:lnTo>
                  <a:pt x="3301" y="1058"/>
                </a:lnTo>
                <a:lnTo>
                  <a:pt x="3303" y="1058"/>
                </a:lnTo>
                <a:lnTo>
                  <a:pt x="3305" y="1056"/>
                </a:lnTo>
                <a:lnTo>
                  <a:pt x="3305" y="1054"/>
                </a:lnTo>
                <a:lnTo>
                  <a:pt x="3307" y="1054"/>
                </a:lnTo>
                <a:lnTo>
                  <a:pt x="3307" y="1052"/>
                </a:lnTo>
                <a:lnTo>
                  <a:pt x="3307" y="1050"/>
                </a:lnTo>
                <a:lnTo>
                  <a:pt x="3305" y="1048"/>
                </a:lnTo>
                <a:lnTo>
                  <a:pt x="3305" y="1046"/>
                </a:lnTo>
                <a:lnTo>
                  <a:pt x="3305" y="1044"/>
                </a:lnTo>
                <a:lnTo>
                  <a:pt x="3307" y="1042"/>
                </a:lnTo>
                <a:lnTo>
                  <a:pt x="3307" y="1040"/>
                </a:lnTo>
                <a:lnTo>
                  <a:pt x="3309" y="1038"/>
                </a:lnTo>
                <a:lnTo>
                  <a:pt x="3309" y="1036"/>
                </a:lnTo>
                <a:lnTo>
                  <a:pt x="3311" y="1036"/>
                </a:lnTo>
                <a:lnTo>
                  <a:pt x="3313" y="1034"/>
                </a:lnTo>
                <a:lnTo>
                  <a:pt x="3315" y="1034"/>
                </a:lnTo>
                <a:lnTo>
                  <a:pt x="3317" y="1033"/>
                </a:lnTo>
                <a:lnTo>
                  <a:pt x="3319" y="1033"/>
                </a:lnTo>
                <a:lnTo>
                  <a:pt x="3320" y="1033"/>
                </a:lnTo>
                <a:lnTo>
                  <a:pt x="3322" y="1033"/>
                </a:lnTo>
                <a:lnTo>
                  <a:pt x="3324" y="1031"/>
                </a:lnTo>
                <a:lnTo>
                  <a:pt x="3324" y="1029"/>
                </a:lnTo>
                <a:lnTo>
                  <a:pt x="3326" y="1027"/>
                </a:lnTo>
                <a:lnTo>
                  <a:pt x="3328" y="1027"/>
                </a:lnTo>
                <a:lnTo>
                  <a:pt x="3330" y="1027"/>
                </a:lnTo>
                <a:lnTo>
                  <a:pt x="3330" y="1029"/>
                </a:lnTo>
                <a:lnTo>
                  <a:pt x="3332" y="1029"/>
                </a:lnTo>
                <a:lnTo>
                  <a:pt x="3332" y="1027"/>
                </a:lnTo>
                <a:lnTo>
                  <a:pt x="3332" y="1025"/>
                </a:lnTo>
                <a:lnTo>
                  <a:pt x="3332" y="1023"/>
                </a:lnTo>
                <a:lnTo>
                  <a:pt x="3330" y="1021"/>
                </a:lnTo>
                <a:lnTo>
                  <a:pt x="3332" y="1021"/>
                </a:lnTo>
                <a:lnTo>
                  <a:pt x="3334" y="1023"/>
                </a:lnTo>
                <a:lnTo>
                  <a:pt x="3336" y="1025"/>
                </a:lnTo>
                <a:lnTo>
                  <a:pt x="3338" y="1025"/>
                </a:lnTo>
                <a:lnTo>
                  <a:pt x="3338" y="1027"/>
                </a:lnTo>
                <a:lnTo>
                  <a:pt x="3340" y="1027"/>
                </a:lnTo>
                <a:lnTo>
                  <a:pt x="3342" y="1027"/>
                </a:lnTo>
                <a:lnTo>
                  <a:pt x="3345" y="1029"/>
                </a:lnTo>
                <a:lnTo>
                  <a:pt x="3347" y="1027"/>
                </a:lnTo>
                <a:lnTo>
                  <a:pt x="3349" y="1025"/>
                </a:lnTo>
                <a:lnTo>
                  <a:pt x="3349" y="1023"/>
                </a:lnTo>
                <a:lnTo>
                  <a:pt x="3349" y="1021"/>
                </a:lnTo>
                <a:lnTo>
                  <a:pt x="3351" y="1019"/>
                </a:lnTo>
                <a:lnTo>
                  <a:pt x="3353" y="1021"/>
                </a:lnTo>
                <a:lnTo>
                  <a:pt x="3353" y="1023"/>
                </a:lnTo>
                <a:lnTo>
                  <a:pt x="3353" y="1025"/>
                </a:lnTo>
                <a:lnTo>
                  <a:pt x="3353" y="1027"/>
                </a:lnTo>
                <a:lnTo>
                  <a:pt x="3355" y="1027"/>
                </a:lnTo>
                <a:lnTo>
                  <a:pt x="3359" y="1025"/>
                </a:lnTo>
                <a:lnTo>
                  <a:pt x="3359" y="1023"/>
                </a:lnTo>
                <a:lnTo>
                  <a:pt x="3361" y="1023"/>
                </a:lnTo>
                <a:lnTo>
                  <a:pt x="3361" y="1019"/>
                </a:lnTo>
                <a:lnTo>
                  <a:pt x="3361" y="1017"/>
                </a:lnTo>
                <a:lnTo>
                  <a:pt x="3359" y="1017"/>
                </a:lnTo>
                <a:lnTo>
                  <a:pt x="3359" y="1015"/>
                </a:lnTo>
                <a:lnTo>
                  <a:pt x="3359" y="1013"/>
                </a:lnTo>
                <a:lnTo>
                  <a:pt x="3359" y="1015"/>
                </a:lnTo>
                <a:lnTo>
                  <a:pt x="3361" y="1015"/>
                </a:lnTo>
                <a:lnTo>
                  <a:pt x="3363" y="1015"/>
                </a:lnTo>
                <a:lnTo>
                  <a:pt x="3365" y="1015"/>
                </a:lnTo>
                <a:lnTo>
                  <a:pt x="3365" y="1017"/>
                </a:lnTo>
                <a:lnTo>
                  <a:pt x="3365" y="1019"/>
                </a:lnTo>
                <a:lnTo>
                  <a:pt x="3365" y="1021"/>
                </a:lnTo>
                <a:lnTo>
                  <a:pt x="3367" y="1021"/>
                </a:lnTo>
                <a:lnTo>
                  <a:pt x="3368" y="1021"/>
                </a:lnTo>
                <a:lnTo>
                  <a:pt x="3368" y="1019"/>
                </a:lnTo>
                <a:lnTo>
                  <a:pt x="3370" y="1019"/>
                </a:lnTo>
                <a:lnTo>
                  <a:pt x="3374" y="1019"/>
                </a:lnTo>
                <a:lnTo>
                  <a:pt x="3376" y="1019"/>
                </a:lnTo>
                <a:lnTo>
                  <a:pt x="3378" y="1019"/>
                </a:lnTo>
                <a:lnTo>
                  <a:pt x="3380" y="1015"/>
                </a:lnTo>
                <a:lnTo>
                  <a:pt x="3380" y="1013"/>
                </a:lnTo>
                <a:lnTo>
                  <a:pt x="3380" y="1011"/>
                </a:lnTo>
                <a:lnTo>
                  <a:pt x="3380" y="1010"/>
                </a:lnTo>
                <a:lnTo>
                  <a:pt x="3382" y="1010"/>
                </a:lnTo>
                <a:lnTo>
                  <a:pt x="3386" y="1010"/>
                </a:lnTo>
                <a:lnTo>
                  <a:pt x="3386" y="1011"/>
                </a:lnTo>
                <a:lnTo>
                  <a:pt x="3388" y="1011"/>
                </a:lnTo>
                <a:lnTo>
                  <a:pt x="3388" y="1013"/>
                </a:lnTo>
                <a:lnTo>
                  <a:pt x="3390" y="1013"/>
                </a:lnTo>
                <a:lnTo>
                  <a:pt x="3393" y="1015"/>
                </a:lnTo>
                <a:lnTo>
                  <a:pt x="3395" y="1017"/>
                </a:lnTo>
                <a:lnTo>
                  <a:pt x="3397" y="1019"/>
                </a:lnTo>
                <a:lnTo>
                  <a:pt x="3399" y="1019"/>
                </a:lnTo>
                <a:lnTo>
                  <a:pt x="3401" y="1021"/>
                </a:lnTo>
                <a:lnTo>
                  <a:pt x="3403" y="1021"/>
                </a:lnTo>
                <a:lnTo>
                  <a:pt x="3405" y="1023"/>
                </a:lnTo>
                <a:lnTo>
                  <a:pt x="3407" y="1023"/>
                </a:lnTo>
                <a:lnTo>
                  <a:pt x="3407" y="1025"/>
                </a:lnTo>
                <a:lnTo>
                  <a:pt x="3409" y="1027"/>
                </a:lnTo>
                <a:lnTo>
                  <a:pt x="3411" y="1029"/>
                </a:lnTo>
                <a:lnTo>
                  <a:pt x="3413" y="1029"/>
                </a:lnTo>
                <a:lnTo>
                  <a:pt x="3415" y="1029"/>
                </a:lnTo>
                <a:lnTo>
                  <a:pt x="3416" y="1027"/>
                </a:lnTo>
                <a:lnTo>
                  <a:pt x="3416" y="1025"/>
                </a:lnTo>
                <a:lnTo>
                  <a:pt x="3416" y="1023"/>
                </a:lnTo>
                <a:lnTo>
                  <a:pt x="3416" y="1021"/>
                </a:lnTo>
                <a:lnTo>
                  <a:pt x="3416" y="1019"/>
                </a:lnTo>
                <a:lnTo>
                  <a:pt x="3418" y="1019"/>
                </a:lnTo>
                <a:lnTo>
                  <a:pt x="3420" y="1019"/>
                </a:lnTo>
                <a:lnTo>
                  <a:pt x="3422" y="1019"/>
                </a:lnTo>
                <a:lnTo>
                  <a:pt x="3426" y="1019"/>
                </a:lnTo>
                <a:lnTo>
                  <a:pt x="3428" y="1021"/>
                </a:lnTo>
                <a:lnTo>
                  <a:pt x="3430" y="1023"/>
                </a:lnTo>
                <a:lnTo>
                  <a:pt x="3432" y="1023"/>
                </a:lnTo>
                <a:lnTo>
                  <a:pt x="3434" y="1023"/>
                </a:lnTo>
                <a:lnTo>
                  <a:pt x="3436" y="1023"/>
                </a:lnTo>
                <a:lnTo>
                  <a:pt x="3438" y="1021"/>
                </a:lnTo>
                <a:lnTo>
                  <a:pt x="3438" y="1019"/>
                </a:lnTo>
                <a:lnTo>
                  <a:pt x="3436" y="1015"/>
                </a:lnTo>
                <a:lnTo>
                  <a:pt x="3436" y="1013"/>
                </a:lnTo>
                <a:lnTo>
                  <a:pt x="3436" y="1011"/>
                </a:lnTo>
                <a:lnTo>
                  <a:pt x="3436" y="1010"/>
                </a:lnTo>
                <a:lnTo>
                  <a:pt x="3436" y="1008"/>
                </a:lnTo>
                <a:lnTo>
                  <a:pt x="3440" y="1006"/>
                </a:lnTo>
                <a:lnTo>
                  <a:pt x="3441" y="1006"/>
                </a:lnTo>
                <a:lnTo>
                  <a:pt x="3443" y="1006"/>
                </a:lnTo>
                <a:lnTo>
                  <a:pt x="3445" y="1006"/>
                </a:lnTo>
                <a:lnTo>
                  <a:pt x="3447" y="1006"/>
                </a:lnTo>
                <a:lnTo>
                  <a:pt x="3447" y="1008"/>
                </a:lnTo>
                <a:lnTo>
                  <a:pt x="3449" y="1008"/>
                </a:lnTo>
                <a:lnTo>
                  <a:pt x="3449" y="1010"/>
                </a:lnTo>
                <a:lnTo>
                  <a:pt x="3451" y="1010"/>
                </a:lnTo>
                <a:lnTo>
                  <a:pt x="3453" y="1010"/>
                </a:lnTo>
                <a:lnTo>
                  <a:pt x="3455" y="1010"/>
                </a:lnTo>
                <a:lnTo>
                  <a:pt x="3459" y="1008"/>
                </a:lnTo>
                <a:lnTo>
                  <a:pt x="3459" y="1006"/>
                </a:lnTo>
                <a:lnTo>
                  <a:pt x="3461" y="1006"/>
                </a:lnTo>
                <a:lnTo>
                  <a:pt x="3463" y="1004"/>
                </a:lnTo>
                <a:lnTo>
                  <a:pt x="3464" y="1002"/>
                </a:lnTo>
                <a:lnTo>
                  <a:pt x="3466" y="1000"/>
                </a:lnTo>
                <a:lnTo>
                  <a:pt x="3468" y="1000"/>
                </a:lnTo>
                <a:lnTo>
                  <a:pt x="3470" y="1000"/>
                </a:lnTo>
                <a:lnTo>
                  <a:pt x="3472" y="1002"/>
                </a:lnTo>
                <a:lnTo>
                  <a:pt x="3474" y="1002"/>
                </a:lnTo>
                <a:lnTo>
                  <a:pt x="3476" y="1000"/>
                </a:lnTo>
                <a:lnTo>
                  <a:pt x="3478" y="998"/>
                </a:lnTo>
                <a:lnTo>
                  <a:pt x="3478" y="996"/>
                </a:lnTo>
                <a:lnTo>
                  <a:pt x="3480" y="996"/>
                </a:lnTo>
                <a:lnTo>
                  <a:pt x="3482" y="994"/>
                </a:lnTo>
                <a:lnTo>
                  <a:pt x="3484" y="994"/>
                </a:lnTo>
                <a:lnTo>
                  <a:pt x="3486" y="994"/>
                </a:lnTo>
                <a:lnTo>
                  <a:pt x="3486" y="992"/>
                </a:lnTo>
                <a:lnTo>
                  <a:pt x="3486" y="990"/>
                </a:lnTo>
                <a:lnTo>
                  <a:pt x="3486" y="988"/>
                </a:lnTo>
                <a:lnTo>
                  <a:pt x="3488" y="988"/>
                </a:lnTo>
                <a:lnTo>
                  <a:pt x="3489" y="988"/>
                </a:lnTo>
                <a:lnTo>
                  <a:pt x="3489" y="990"/>
                </a:lnTo>
                <a:lnTo>
                  <a:pt x="3491" y="990"/>
                </a:lnTo>
                <a:lnTo>
                  <a:pt x="3495" y="990"/>
                </a:lnTo>
                <a:lnTo>
                  <a:pt x="3497" y="990"/>
                </a:lnTo>
                <a:lnTo>
                  <a:pt x="3497" y="992"/>
                </a:lnTo>
                <a:lnTo>
                  <a:pt x="3499" y="992"/>
                </a:lnTo>
                <a:lnTo>
                  <a:pt x="3501" y="994"/>
                </a:lnTo>
                <a:lnTo>
                  <a:pt x="3501" y="996"/>
                </a:lnTo>
                <a:lnTo>
                  <a:pt x="3501" y="998"/>
                </a:lnTo>
                <a:lnTo>
                  <a:pt x="3503" y="1000"/>
                </a:lnTo>
                <a:lnTo>
                  <a:pt x="3503" y="1002"/>
                </a:lnTo>
                <a:lnTo>
                  <a:pt x="3503" y="1004"/>
                </a:lnTo>
                <a:lnTo>
                  <a:pt x="3501" y="1006"/>
                </a:lnTo>
                <a:lnTo>
                  <a:pt x="3501" y="1008"/>
                </a:lnTo>
                <a:lnTo>
                  <a:pt x="3503" y="1010"/>
                </a:lnTo>
                <a:lnTo>
                  <a:pt x="3503" y="1011"/>
                </a:lnTo>
                <a:lnTo>
                  <a:pt x="3505" y="1011"/>
                </a:lnTo>
                <a:lnTo>
                  <a:pt x="3507" y="1011"/>
                </a:lnTo>
                <a:lnTo>
                  <a:pt x="3509" y="1010"/>
                </a:lnTo>
                <a:lnTo>
                  <a:pt x="3511" y="1010"/>
                </a:lnTo>
                <a:lnTo>
                  <a:pt x="3511" y="1008"/>
                </a:lnTo>
                <a:lnTo>
                  <a:pt x="3512" y="1006"/>
                </a:lnTo>
                <a:lnTo>
                  <a:pt x="3514" y="1006"/>
                </a:lnTo>
                <a:lnTo>
                  <a:pt x="3516" y="1006"/>
                </a:lnTo>
                <a:lnTo>
                  <a:pt x="3516" y="1008"/>
                </a:lnTo>
                <a:lnTo>
                  <a:pt x="3516" y="1010"/>
                </a:lnTo>
                <a:lnTo>
                  <a:pt x="3516" y="1011"/>
                </a:lnTo>
                <a:lnTo>
                  <a:pt x="3516" y="1013"/>
                </a:lnTo>
                <a:lnTo>
                  <a:pt x="3518" y="1013"/>
                </a:lnTo>
                <a:lnTo>
                  <a:pt x="3520" y="1013"/>
                </a:lnTo>
                <a:lnTo>
                  <a:pt x="3522" y="1011"/>
                </a:lnTo>
                <a:lnTo>
                  <a:pt x="3524" y="1011"/>
                </a:lnTo>
                <a:lnTo>
                  <a:pt x="3526" y="1011"/>
                </a:lnTo>
                <a:lnTo>
                  <a:pt x="3526" y="1010"/>
                </a:lnTo>
                <a:lnTo>
                  <a:pt x="3528" y="1010"/>
                </a:lnTo>
                <a:lnTo>
                  <a:pt x="3528" y="1008"/>
                </a:lnTo>
                <a:lnTo>
                  <a:pt x="3530" y="1008"/>
                </a:lnTo>
                <a:lnTo>
                  <a:pt x="3532" y="1008"/>
                </a:lnTo>
                <a:lnTo>
                  <a:pt x="3532" y="1010"/>
                </a:lnTo>
                <a:lnTo>
                  <a:pt x="3532" y="1011"/>
                </a:lnTo>
                <a:lnTo>
                  <a:pt x="3532" y="1013"/>
                </a:lnTo>
                <a:lnTo>
                  <a:pt x="3532" y="1015"/>
                </a:lnTo>
                <a:lnTo>
                  <a:pt x="3534" y="1015"/>
                </a:lnTo>
                <a:lnTo>
                  <a:pt x="3536" y="1015"/>
                </a:lnTo>
                <a:lnTo>
                  <a:pt x="3537" y="1015"/>
                </a:lnTo>
                <a:lnTo>
                  <a:pt x="3539" y="1015"/>
                </a:lnTo>
                <a:lnTo>
                  <a:pt x="3541" y="1015"/>
                </a:lnTo>
                <a:lnTo>
                  <a:pt x="3543" y="1015"/>
                </a:lnTo>
                <a:lnTo>
                  <a:pt x="3545" y="1017"/>
                </a:lnTo>
                <a:lnTo>
                  <a:pt x="3547" y="1017"/>
                </a:lnTo>
                <a:lnTo>
                  <a:pt x="3551" y="1015"/>
                </a:lnTo>
                <a:lnTo>
                  <a:pt x="3553" y="1015"/>
                </a:lnTo>
                <a:lnTo>
                  <a:pt x="3555" y="1015"/>
                </a:lnTo>
                <a:lnTo>
                  <a:pt x="3557" y="1015"/>
                </a:lnTo>
                <a:lnTo>
                  <a:pt x="3559" y="1015"/>
                </a:lnTo>
                <a:lnTo>
                  <a:pt x="3560" y="1015"/>
                </a:lnTo>
                <a:lnTo>
                  <a:pt x="3562" y="1015"/>
                </a:lnTo>
                <a:lnTo>
                  <a:pt x="3564" y="1013"/>
                </a:lnTo>
                <a:lnTo>
                  <a:pt x="3566" y="1013"/>
                </a:lnTo>
                <a:lnTo>
                  <a:pt x="3568" y="1013"/>
                </a:lnTo>
                <a:lnTo>
                  <a:pt x="3570" y="1013"/>
                </a:lnTo>
                <a:lnTo>
                  <a:pt x="3570" y="1011"/>
                </a:lnTo>
                <a:lnTo>
                  <a:pt x="3570" y="1010"/>
                </a:lnTo>
                <a:lnTo>
                  <a:pt x="3570" y="1008"/>
                </a:lnTo>
                <a:lnTo>
                  <a:pt x="3572" y="1008"/>
                </a:lnTo>
                <a:lnTo>
                  <a:pt x="3574" y="1008"/>
                </a:lnTo>
                <a:lnTo>
                  <a:pt x="3574" y="1010"/>
                </a:lnTo>
                <a:lnTo>
                  <a:pt x="3576" y="1010"/>
                </a:lnTo>
                <a:lnTo>
                  <a:pt x="3576" y="1011"/>
                </a:lnTo>
                <a:lnTo>
                  <a:pt x="3578" y="1011"/>
                </a:lnTo>
                <a:lnTo>
                  <a:pt x="3580" y="1013"/>
                </a:lnTo>
                <a:lnTo>
                  <a:pt x="3582" y="1013"/>
                </a:lnTo>
                <a:lnTo>
                  <a:pt x="3584" y="1013"/>
                </a:lnTo>
                <a:lnTo>
                  <a:pt x="3585" y="1013"/>
                </a:lnTo>
                <a:lnTo>
                  <a:pt x="3587" y="1013"/>
                </a:lnTo>
                <a:lnTo>
                  <a:pt x="3587" y="1011"/>
                </a:lnTo>
                <a:lnTo>
                  <a:pt x="3587" y="1010"/>
                </a:lnTo>
                <a:lnTo>
                  <a:pt x="3587" y="1008"/>
                </a:lnTo>
                <a:lnTo>
                  <a:pt x="3585" y="1008"/>
                </a:lnTo>
                <a:lnTo>
                  <a:pt x="3585" y="1006"/>
                </a:lnTo>
                <a:lnTo>
                  <a:pt x="3585" y="1004"/>
                </a:lnTo>
                <a:lnTo>
                  <a:pt x="3585" y="1002"/>
                </a:lnTo>
                <a:lnTo>
                  <a:pt x="3587" y="1002"/>
                </a:lnTo>
                <a:lnTo>
                  <a:pt x="3587" y="1000"/>
                </a:lnTo>
                <a:lnTo>
                  <a:pt x="3589" y="1000"/>
                </a:lnTo>
                <a:lnTo>
                  <a:pt x="3589" y="998"/>
                </a:lnTo>
                <a:lnTo>
                  <a:pt x="3589" y="1000"/>
                </a:lnTo>
                <a:lnTo>
                  <a:pt x="3591" y="1000"/>
                </a:lnTo>
                <a:lnTo>
                  <a:pt x="3591" y="1002"/>
                </a:lnTo>
                <a:lnTo>
                  <a:pt x="3591" y="1006"/>
                </a:lnTo>
                <a:lnTo>
                  <a:pt x="3591" y="1008"/>
                </a:lnTo>
                <a:lnTo>
                  <a:pt x="3593" y="1008"/>
                </a:lnTo>
                <a:lnTo>
                  <a:pt x="3595" y="1008"/>
                </a:lnTo>
                <a:lnTo>
                  <a:pt x="3595" y="1006"/>
                </a:lnTo>
                <a:lnTo>
                  <a:pt x="3595" y="1004"/>
                </a:lnTo>
                <a:lnTo>
                  <a:pt x="3597" y="1002"/>
                </a:lnTo>
                <a:lnTo>
                  <a:pt x="3597" y="1000"/>
                </a:lnTo>
                <a:lnTo>
                  <a:pt x="3597" y="998"/>
                </a:lnTo>
                <a:lnTo>
                  <a:pt x="3597" y="996"/>
                </a:lnTo>
                <a:lnTo>
                  <a:pt x="3595" y="994"/>
                </a:lnTo>
                <a:lnTo>
                  <a:pt x="3595" y="992"/>
                </a:lnTo>
                <a:lnTo>
                  <a:pt x="3595" y="990"/>
                </a:lnTo>
                <a:lnTo>
                  <a:pt x="3599" y="986"/>
                </a:lnTo>
                <a:lnTo>
                  <a:pt x="3601" y="986"/>
                </a:lnTo>
                <a:lnTo>
                  <a:pt x="3601" y="985"/>
                </a:lnTo>
                <a:lnTo>
                  <a:pt x="3603" y="985"/>
                </a:lnTo>
                <a:lnTo>
                  <a:pt x="3603" y="983"/>
                </a:lnTo>
                <a:lnTo>
                  <a:pt x="3603" y="981"/>
                </a:lnTo>
                <a:lnTo>
                  <a:pt x="3605" y="981"/>
                </a:lnTo>
                <a:lnTo>
                  <a:pt x="3607" y="981"/>
                </a:lnTo>
                <a:lnTo>
                  <a:pt x="3608" y="981"/>
                </a:lnTo>
                <a:lnTo>
                  <a:pt x="3610" y="983"/>
                </a:lnTo>
                <a:lnTo>
                  <a:pt x="3612" y="983"/>
                </a:lnTo>
                <a:lnTo>
                  <a:pt x="3614" y="983"/>
                </a:lnTo>
                <a:lnTo>
                  <a:pt x="3616" y="985"/>
                </a:lnTo>
                <a:lnTo>
                  <a:pt x="3616" y="983"/>
                </a:lnTo>
                <a:lnTo>
                  <a:pt x="3616" y="985"/>
                </a:lnTo>
                <a:lnTo>
                  <a:pt x="3618" y="985"/>
                </a:lnTo>
                <a:lnTo>
                  <a:pt x="3620" y="986"/>
                </a:lnTo>
                <a:lnTo>
                  <a:pt x="3622" y="986"/>
                </a:lnTo>
                <a:lnTo>
                  <a:pt x="3622" y="988"/>
                </a:lnTo>
                <a:lnTo>
                  <a:pt x="3624" y="988"/>
                </a:lnTo>
                <a:lnTo>
                  <a:pt x="3626" y="988"/>
                </a:lnTo>
                <a:lnTo>
                  <a:pt x="3626" y="990"/>
                </a:lnTo>
                <a:lnTo>
                  <a:pt x="3628" y="990"/>
                </a:lnTo>
                <a:lnTo>
                  <a:pt x="3630" y="990"/>
                </a:lnTo>
                <a:lnTo>
                  <a:pt x="3632" y="990"/>
                </a:lnTo>
                <a:lnTo>
                  <a:pt x="3633" y="990"/>
                </a:lnTo>
                <a:lnTo>
                  <a:pt x="3635" y="990"/>
                </a:lnTo>
                <a:lnTo>
                  <a:pt x="3637" y="990"/>
                </a:lnTo>
                <a:lnTo>
                  <a:pt x="3637" y="992"/>
                </a:lnTo>
                <a:lnTo>
                  <a:pt x="3637" y="994"/>
                </a:lnTo>
                <a:lnTo>
                  <a:pt x="3633" y="998"/>
                </a:lnTo>
                <a:lnTo>
                  <a:pt x="3635" y="1002"/>
                </a:lnTo>
                <a:lnTo>
                  <a:pt x="3637" y="1002"/>
                </a:lnTo>
                <a:lnTo>
                  <a:pt x="3639" y="1002"/>
                </a:lnTo>
                <a:lnTo>
                  <a:pt x="3641" y="1000"/>
                </a:lnTo>
                <a:lnTo>
                  <a:pt x="3643" y="1000"/>
                </a:lnTo>
                <a:lnTo>
                  <a:pt x="3645" y="996"/>
                </a:lnTo>
                <a:lnTo>
                  <a:pt x="3647" y="996"/>
                </a:lnTo>
                <a:lnTo>
                  <a:pt x="3649" y="996"/>
                </a:lnTo>
                <a:lnTo>
                  <a:pt x="3651" y="998"/>
                </a:lnTo>
                <a:lnTo>
                  <a:pt x="3651" y="1000"/>
                </a:lnTo>
                <a:lnTo>
                  <a:pt x="3651" y="1002"/>
                </a:lnTo>
                <a:lnTo>
                  <a:pt x="3649" y="1002"/>
                </a:lnTo>
                <a:lnTo>
                  <a:pt x="3647" y="1004"/>
                </a:lnTo>
                <a:lnTo>
                  <a:pt x="3645" y="1004"/>
                </a:lnTo>
                <a:lnTo>
                  <a:pt x="3643" y="1006"/>
                </a:lnTo>
                <a:lnTo>
                  <a:pt x="3643" y="1008"/>
                </a:lnTo>
                <a:lnTo>
                  <a:pt x="3645" y="1008"/>
                </a:lnTo>
                <a:lnTo>
                  <a:pt x="3647" y="1011"/>
                </a:lnTo>
                <a:lnTo>
                  <a:pt x="3649" y="1011"/>
                </a:lnTo>
                <a:lnTo>
                  <a:pt x="3651" y="1010"/>
                </a:lnTo>
                <a:lnTo>
                  <a:pt x="3651" y="1002"/>
                </a:lnTo>
                <a:lnTo>
                  <a:pt x="3653" y="1000"/>
                </a:lnTo>
                <a:lnTo>
                  <a:pt x="3653" y="998"/>
                </a:lnTo>
                <a:lnTo>
                  <a:pt x="3655" y="998"/>
                </a:lnTo>
                <a:lnTo>
                  <a:pt x="3655" y="1000"/>
                </a:lnTo>
                <a:lnTo>
                  <a:pt x="3653" y="1000"/>
                </a:lnTo>
                <a:lnTo>
                  <a:pt x="3653" y="1002"/>
                </a:lnTo>
                <a:lnTo>
                  <a:pt x="3651" y="1002"/>
                </a:lnTo>
                <a:lnTo>
                  <a:pt x="3651" y="1004"/>
                </a:lnTo>
                <a:lnTo>
                  <a:pt x="3653" y="1004"/>
                </a:lnTo>
                <a:lnTo>
                  <a:pt x="3653" y="1006"/>
                </a:lnTo>
                <a:lnTo>
                  <a:pt x="3653" y="1004"/>
                </a:lnTo>
                <a:lnTo>
                  <a:pt x="3653" y="1002"/>
                </a:lnTo>
                <a:lnTo>
                  <a:pt x="3655" y="1002"/>
                </a:lnTo>
                <a:lnTo>
                  <a:pt x="3657" y="1002"/>
                </a:lnTo>
                <a:lnTo>
                  <a:pt x="3657" y="1004"/>
                </a:lnTo>
                <a:lnTo>
                  <a:pt x="3657" y="1006"/>
                </a:lnTo>
                <a:lnTo>
                  <a:pt x="3657" y="1008"/>
                </a:lnTo>
                <a:lnTo>
                  <a:pt x="3657" y="1010"/>
                </a:lnTo>
                <a:lnTo>
                  <a:pt x="3657" y="1011"/>
                </a:lnTo>
                <a:lnTo>
                  <a:pt x="3658" y="1011"/>
                </a:lnTo>
                <a:lnTo>
                  <a:pt x="3658" y="1013"/>
                </a:lnTo>
                <a:lnTo>
                  <a:pt x="3660" y="1015"/>
                </a:lnTo>
                <a:lnTo>
                  <a:pt x="3660" y="1017"/>
                </a:lnTo>
                <a:lnTo>
                  <a:pt x="3662" y="1019"/>
                </a:lnTo>
                <a:lnTo>
                  <a:pt x="3664" y="1019"/>
                </a:lnTo>
                <a:lnTo>
                  <a:pt x="3666" y="1019"/>
                </a:lnTo>
                <a:lnTo>
                  <a:pt x="3668" y="1019"/>
                </a:lnTo>
                <a:lnTo>
                  <a:pt x="3670" y="1019"/>
                </a:lnTo>
                <a:lnTo>
                  <a:pt x="3674" y="1017"/>
                </a:lnTo>
                <a:lnTo>
                  <a:pt x="3676" y="1017"/>
                </a:lnTo>
                <a:lnTo>
                  <a:pt x="3676" y="1019"/>
                </a:lnTo>
                <a:lnTo>
                  <a:pt x="3678" y="1021"/>
                </a:lnTo>
                <a:lnTo>
                  <a:pt x="3678" y="1023"/>
                </a:lnTo>
                <a:lnTo>
                  <a:pt x="3680" y="1023"/>
                </a:lnTo>
                <a:lnTo>
                  <a:pt x="3681" y="1023"/>
                </a:lnTo>
                <a:lnTo>
                  <a:pt x="3681" y="1021"/>
                </a:lnTo>
                <a:lnTo>
                  <a:pt x="3683" y="1021"/>
                </a:lnTo>
                <a:lnTo>
                  <a:pt x="3683" y="1019"/>
                </a:lnTo>
                <a:lnTo>
                  <a:pt x="3685" y="1019"/>
                </a:lnTo>
                <a:lnTo>
                  <a:pt x="3685" y="1021"/>
                </a:lnTo>
                <a:lnTo>
                  <a:pt x="3685" y="1023"/>
                </a:lnTo>
                <a:lnTo>
                  <a:pt x="3687" y="1025"/>
                </a:lnTo>
                <a:lnTo>
                  <a:pt x="3687" y="1027"/>
                </a:lnTo>
                <a:lnTo>
                  <a:pt x="3687" y="1029"/>
                </a:lnTo>
                <a:lnTo>
                  <a:pt x="3689" y="1029"/>
                </a:lnTo>
                <a:lnTo>
                  <a:pt x="3691" y="1029"/>
                </a:lnTo>
                <a:lnTo>
                  <a:pt x="3693" y="1031"/>
                </a:lnTo>
                <a:lnTo>
                  <a:pt x="3693" y="1033"/>
                </a:lnTo>
                <a:lnTo>
                  <a:pt x="3691" y="1033"/>
                </a:lnTo>
                <a:lnTo>
                  <a:pt x="3691" y="1034"/>
                </a:lnTo>
                <a:lnTo>
                  <a:pt x="3691" y="1036"/>
                </a:lnTo>
                <a:lnTo>
                  <a:pt x="3691" y="1038"/>
                </a:lnTo>
                <a:lnTo>
                  <a:pt x="3693" y="1040"/>
                </a:lnTo>
                <a:lnTo>
                  <a:pt x="3695" y="1040"/>
                </a:lnTo>
                <a:lnTo>
                  <a:pt x="3697" y="1040"/>
                </a:lnTo>
                <a:lnTo>
                  <a:pt x="3699" y="1040"/>
                </a:lnTo>
                <a:lnTo>
                  <a:pt x="3699" y="1038"/>
                </a:lnTo>
                <a:lnTo>
                  <a:pt x="3699" y="1036"/>
                </a:lnTo>
                <a:lnTo>
                  <a:pt x="3701" y="1036"/>
                </a:lnTo>
                <a:lnTo>
                  <a:pt x="3699" y="1034"/>
                </a:lnTo>
                <a:lnTo>
                  <a:pt x="3699" y="1033"/>
                </a:lnTo>
                <a:lnTo>
                  <a:pt x="3699" y="1031"/>
                </a:lnTo>
                <a:lnTo>
                  <a:pt x="3701" y="1031"/>
                </a:lnTo>
                <a:lnTo>
                  <a:pt x="3701" y="1033"/>
                </a:lnTo>
                <a:lnTo>
                  <a:pt x="3703" y="1033"/>
                </a:lnTo>
                <a:lnTo>
                  <a:pt x="3703" y="1034"/>
                </a:lnTo>
                <a:lnTo>
                  <a:pt x="3705" y="1036"/>
                </a:lnTo>
                <a:lnTo>
                  <a:pt x="3703" y="1036"/>
                </a:lnTo>
                <a:lnTo>
                  <a:pt x="3703" y="1038"/>
                </a:lnTo>
                <a:lnTo>
                  <a:pt x="3701" y="1040"/>
                </a:lnTo>
                <a:lnTo>
                  <a:pt x="3701" y="1042"/>
                </a:lnTo>
                <a:lnTo>
                  <a:pt x="3701" y="1044"/>
                </a:lnTo>
                <a:lnTo>
                  <a:pt x="3701" y="1046"/>
                </a:lnTo>
                <a:lnTo>
                  <a:pt x="3701" y="1048"/>
                </a:lnTo>
                <a:lnTo>
                  <a:pt x="3703" y="1050"/>
                </a:lnTo>
                <a:lnTo>
                  <a:pt x="3705" y="1050"/>
                </a:lnTo>
                <a:lnTo>
                  <a:pt x="3705" y="1052"/>
                </a:lnTo>
                <a:lnTo>
                  <a:pt x="3706" y="1052"/>
                </a:lnTo>
                <a:lnTo>
                  <a:pt x="3708" y="1052"/>
                </a:lnTo>
                <a:lnTo>
                  <a:pt x="3708" y="1054"/>
                </a:lnTo>
                <a:lnTo>
                  <a:pt x="3714" y="1056"/>
                </a:lnTo>
                <a:lnTo>
                  <a:pt x="3716" y="1058"/>
                </a:lnTo>
                <a:lnTo>
                  <a:pt x="3716" y="1059"/>
                </a:lnTo>
                <a:lnTo>
                  <a:pt x="3718" y="1061"/>
                </a:lnTo>
                <a:lnTo>
                  <a:pt x="3718" y="1063"/>
                </a:lnTo>
                <a:lnTo>
                  <a:pt x="3720" y="1063"/>
                </a:lnTo>
                <a:lnTo>
                  <a:pt x="3722" y="1063"/>
                </a:lnTo>
                <a:lnTo>
                  <a:pt x="3724" y="1065"/>
                </a:lnTo>
                <a:lnTo>
                  <a:pt x="3726" y="1065"/>
                </a:lnTo>
                <a:lnTo>
                  <a:pt x="3728" y="1065"/>
                </a:lnTo>
                <a:lnTo>
                  <a:pt x="3729" y="1063"/>
                </a:lnTo>
                <a:lnTo>
                  <a:pt x="3729" y="1065"/>
                </a:lnTo>
                <a:lnTo>
                  <a:pt x="3729" y="1067"/>
                </a:lnTo>
                <a:lnTo>
                  <a:pt x="3731" y="1067"/>
                </a:lnTo>
                <a:lnTo>
                  <a:pt x="3731" y="1065"/>
                </a:lnTo>
                <a:lnTo>
                  <a:pt x="3731" y="1063"/>
                </a:lnTo>
                <a:lnTo>
                  <a:pt x="3731" y="1061"/>
                </a:lnTo>
                <a:lnTo>
                  <a:pt x="3729" y="1058"/>
                </a:lnTo>
                <a:lnTo>
                  <a:pt x="3729" y="1056"/>
                </a:lnTo>
                <a:lnTo>
                  <a:pt x="3731" y="1054"/>
                </a:lnTo>
                <a:lnTo>
                  <a:pt x="3733" y="1054"/>
                </a:lnTo>
                <a:lnTo>
                  <a:pt x="3733" y="1056"/>
                </a:lnTo>
                <a:lnTo>
                  <a:pt x="3733" y="1058"/>
                </a:lnTo>
                <a:lnTo>
                  <a:pt x="3733" y="1059"/>
                </a:lnTo>
                <a:lnTo>
                  <a:pt x="3735" y="1059"/>
                </a:lnTo>
                <a:lnTo>
                  <a:pt x="3735" y="1061"/>
                </a:lnTo>
                <a:lnTo>
                  <a:pt x="3735" y="1063"/>
                </a:lnTo>
                <a:lnTo>
                  <a:pt x="3733" y="1063"/>
                </a:lnTo>
                <a:lnTo>
                  <a:pt x="3733" y="1065"/>
                </a:lnTo>
                <a:lnTo>
                  <a:pt x="3735" y="1067"/>
                </a:lnTo>
                <a:lnTo>
                  <a:pt x="3737" y="1067"/>
                </a:lnTo>
                <a:lnTo>
                  <a:pt x="3739" y="1065"/>
                </a:lnTo>
                <a:lnTo>
                  <a:pt x="3741" y="1065"/>
                </a:lnTo>
                <a:lnTo>
                  <a:pt x="3743" y="1063"/>
                </a:lnTo>
                <a:lnTo>
                  <a:pt x="3743" y="1061"/>
                </a:lnTo>
                <a:lnTo>
                  <a:pt x="3745" y="1059"/>
                </a:lnTo>
                <a:lnTo>
                  <a:pt x="3747" y="1056"/>
                </a:lnTo>
                <a:lnTo>
                  <a:pt x="3749" y="1058"/>
                </a:lnTo>
                <a:lnTo>
                  <a:pt x="3751" y="1058"/>
                </a:lnTo>
                <a:lnTo>
                  <a:pt x="3753" y="1059"/>
                </a:lnTo>
                <a:lnTo>
                  <a:pt x="3753" y="1061"/>
                </a:lnTo>
                <a:lnTo>
                  <a:pt x="3751" y="1061"/>
                </a:lnTo>
                <a:lnTo>
                  <a:pt x="3747" y="1063"/>
                </a:lnTo>
                <a:lnTo>
                  <a:pt x="3745" y="1063"/>
                </a:lnTo>
                <a:lnTo>
                  <a:pt x="3745" y="1065"/>
                </a:lnTo>
                <a:lnTo>
                  <a:pt x="3745" y="1067"/>
                </a:lnTo>
                <a:lnTo>
                  <a:pt x="3745" y="1069"/>
                </a:lnTo>
                <a:lnTo>
                  <a:pt x="3747" y="1069"/>
                </a:lnTo>
                <a:lnTo>
                  <a:pt x="3749" y="1069"/>
                </a:lnTo>
                <a:lnTo>
                  <a:pt x="3751" y="1069"/>
                </a:lnTo>
                <a:lnTo>
                  <a:pt x="3751" y="1067"/>
                </a:lnTo>
                <a:lnTo>
                  <a:pt x="3753" y="1067"/>
                </a:lnTo>
                <a:lnTo>
                  <a:pt x="3754" y="1067"/>
                </a:lnTo>
                <a:lnTo>
                  <a:pt x="3754" y="1069"/>
                </a:lnTo>
                <a:lnTo>
                  <a:pt x="3754" y="1071"/>
                </a:lnTo>
                <a:lnTo>
                  <a:pt x="3753" y="1073"/>
                </a:lnTo>
                <a:lnTo>
                  <a:pt x="3753" y="1075"/>
                </a:lnTo>
                <a:lnTo>
                  <a:pt x="3754" y="1075"/>
                </a:lnTo>
                <a:lnTo>
                  <a:pt x="3756" y="1073"/>
                </a:lnTo>
                <a:lnTo>
                  <a:pt x="3756" y="1071"/>
                </a:lnTo>
                <a:lnTo>
                  <a:pt x="3756" y="1069"/>
                </a:lnTo>
                <a:lnTo>
                  <a:pt x="3758" y="1069"/>
                </a:lnTo>
                <a:lnTo>
                  <a:pt x="3760" y="1071"/>
                </a:lnTo>
                <a:lnTo>
                  <a:pt x="3760" y="1073"/>
                </a:lnTo>
                <a:lnTo>
                  <a:pt x="3758" y="1075"/>
                </a:lnTo>
                <a:lnTo>
                  <a:pt x="3756" y="1075"/>
                </a:lnTo>
                <a:lnTo>
                  <a:pt x="3753" y="1077"/>
                </a:lnTo>
                <a:lnTo>
                  <a:pt x="3754" y="1079"/>
                </a:lnTo>
                <a:lnTo>
                  <a:pt x="3756" y="1079"/>
                </a:lnTo>
                <a:lnTo>
                  <a:pt x="3756" y="1081"/>
                </a:lnTo>
                <a:lnTo>
                  <a:pt x="3758" y="1082"/>
                </a:lnTo>
                <a:lnTo>
                  <a:pt x="3762" y="1082"/>
                </a:lnTo>
                <a:lnTo>
                  <a:pt x="3762" y="1084"/>
                </a:lnTo>
                <a:lnTo>
                  <a:pt x="3764" y="1084"/>
                </a:lnTo>
                <a:lnTo>
                  <a:pt x="3764" y="1081"/>
                </a:lnTo>
                <a:lnTo>
                  <a:pt x="3764" y="1079"/>
                </a:lnTo>
                <a:lnTo>
                  <a:pt x="3762" y="1079"/>
                </a:lnTo>
                <a:lnTo>
                  <a:pt x="3762" y="1077"/>
                </a:lnTo>
                <a:lnTo>
                  <a:pt x="3762" y="1075"/>
                </a:lnTo>
                <a:lnTo>
                  <a:pt x="3764" y="1075"/>
                </a:lnTo>
                <a:lnTo>
                  <a:pt x="3768" y="1077"/>
                </a:lnTo>
                <a:lnTo>
                  <a:pt x="3770" y="1077"/>
                </a:lnTo>
                <a:lnTo>
                  <a:pt x="3770" y="1079"/>
                </a:lnTo>
                <a:lnTo>
                  <a:pt x="3770" y="1081"/>
                </a:lnTo>
                <a:lnTo>
                  <a:pt x="3768" y="1081"/>
                </a:lnTo>
                <a:lnTo>
                  <a:pt x="3766" y="1084"/>
                </a:lnTo>
                <a:lnTo>
                  <a:pt x="3768" y="1084"/>
                </a:lnTo>
                <a:lnTo>
                  <a:pt x="3770" y="1084"/>
                </a:lnTo>
                <a:lnTo>
                  <a:pt x="3772" y="1084"/>
                </a:lnTo>
                <a:lnTo>
                  <a:pt x="3774" y="1086"/>
                </a:lnTo>
                <a:lnTo>
                  <a:pt x="3776" y="1086"/>
                </a:lnTo>
                <a:lnTo>
                  <a:pt x="3777" y="1084"/>
                </a:lnTo>
                <a:lnTo>
                  <a:pt x="3777" y="1082"/>
                </a:lnTo>
                <a:lnTo>
                  <a:pt x="3779" y="1082"/>
                </a:lnTo>
                <a:lnTo>
                  <a:pt x="3781" y="1082"/>
                </a:lnTo>
                <a:lnTo>
                  <a:pt x="3783" y="1082"/>
                </a:lnTo>
                <a:lnTo>
                  <a:pt x="3783" y="1084"/>
                </a:lnTo>
                <a:lnTo>
                  <a:pt x="3785" y="1086"/>
                </a:lnTo>
                <a:lnTo>
                  <a:pt x="3787" y="1086"/>
                </a:lnTo>
                <a:lnTo>
                  <a:pt x="3787" y="1088"/>
                </a:lnTo>
                <a:lnTo>
                  <a:pt x="3787" y="1090"/>
                </a:lnTo>
                <a:lnTo>
                  <a:pt x="3787" y="1092"/>
                </a:lnTo>
                <a:lnTo>
                  <a:pt x="3789" y="1092"/>
                </a:lnTo>
                <a:lnTo>
                  <a:pt x="3791" y="1092"/>
                </a:lnTo>
                <a:lnTo>
                  <a:pt x="3793" y="1092"/>
                </a:lnTo>
                <a:lnTo>
                  <a:pt x="3793" y="1090"/>
                </a:lnTo>
                <a:lnTo>
                  <a:pt x="3793" y="1088"/>
                </a:lnTo>
                <a:lnTo>
                  <a:pt x="3793" y="1086"/>
                </a:lnTo>
                <a:lnTo>
                  <a:pt x="3795" y="1086"/>
                </a:lnTo>
                <a:lnTo>
                  <a:pt x="3797" y="1086"/>
                </a:lnTo>
                <a:lnTo>
                  <a:pt x="3797" y="1088"/>
                </a:lnTo>
                <a:lnTo>
                  <a:pt x="3799" y="1090"/>
                </a:lnTo>
                <a:lnTo>
                  <a:pt x="3799" y="1092"/>
                </a:lnTo>
                <a:lnTo>
                  <a:pt x="3801" y="1092"/>
                </a:lnTo>
                <a:lnTo>
                  <a:pt x="3801" y="1094"/>
                </a:lnTo>
                <a:lnTo>
                  <a:pt x="3802" y="1094"/>
                </a:lnTo>
                <a:lnTo>
                  <a:pt x="3804" y="1094"/>
                </a:lnTo>
                <a:lnTo>
                  <a:pt x="3804" y="1092"/>
                </a:lnTo>
                <a:lnTo>
                  <a:pt x="3804" y="1090"/>
                </a:lnTo>
                <a:lnTo>
                  <a:pt x="3804" y="1088"/>
                </a:lnTo>
                <a:lnTo>
                  <a:pt x="3804" y="1086"/>
                </a:lnTo>
                <a:lnTo>
                  <a:pt x="3804" y="1084"/>
                </a:lnTo>
                <a:lnTo>
                  <a:pt x="3806" y="1084"/>
                </a:lnTo>
                <a:lnTo>
                  <a:pt x="3806" y="1086"/>
                </a:lnTo>
                <a:lnTo>
                  <a:pt x="3808" y="1088"/>
                </a:lnTo>
                <a:lnTo>
                  <a:pt x="3808" y="1090"/>
                </a:lnTo>
                <a:lnTo>
                  <a:pt x="3808" y="1092"/>
                </a:lnTo>
                <a:lnTo>
                  <a:pt x="3810" y="1092"/>
                </a:lnTo>
                <a:lnTo>
                  <a:pt x="3812" y="1092"/>
                </a:lnTo>
                <a:lnTo>
                  <a:pt x="3814" y="1092"/>
                </a:lnTo>
                <a:lnTo>
                  <a:pt x="3814" y="1094"/>
                </a:lnTo>
                <a:lnTo>
                  <a:pt x="3812" y="1094"/>
                </a:lnTo>
                <a:lnTo>
                  <a:pt x="3810" y="1094"/>
                </a:lnTo>
                <a:lnTo>
                  <a:pt x="3810" y="1096"/>
                </a:lnTo>
                <a:lnTo>
                  <a:pt x="3808" y="1096"/>
                </a:lnTo>
                <a:lnTo>
                  <a:pt x="3806" y="1098"/>
                </a:lnTo>
                <a:lnTo>
                  <a:pt x="3806" y="1100"/>
                </a:lnTo>
                <a:lnTo>
                  <a:pt x="3804" y="1100"/>
                </a:lnTo>
                <a:lnTo>
                  <a:pt x="3804" y="1102"/>
                </a:lnTo>
                <a:lnTo>
                  <a:pt x="3806" y="1102"/>
                </a:lnTo>
                <a:lnTo>
                  <a:pt x="3808" y="1102"/>
                </a:lnTo>
                <a:lnTo>
                  <a:pt x="3810" y="1100"/>
                </a:lnTo>
                <a:lnTo>
                  <a:pt x="3812" y="1098"/>
                </a:lnTo>
                <a:lnTo>
                  <a:pt x="3812" y="1096"/>
                </a:lnTo>
                <a:lnTo>
                  <a:pt x="3814" y="1094"/>
                </a:lnTo>
                <a:lnTo>
                  <a:pt x="3816" y="1094"/>
                </a:lnTo>
                <a:lnTo>
                  <a:pt x="3818" y="1094"/>
                </a:lnTo>
                <a:lnTo>
                  <a:pt x="3820" y="1096"/>
                </a:lnTo>
                <a:lnTo>
                  <a:pt x="3820" y="1098"/>
                </a:lnTo>
                <a:lnTo>
                  <a:pt x="3820" y="1100"/>
                </a:lnTo>
                <a:lnTo>
                  <a:pt x="3818" y="1100"/>
                </a:lnTo>
                <a:lnTo>
                  <a:pt x="3818" y="1102"/>
                </a:lnTo>
                <a:lnTo>
                  <a:pt x="3816" y="1102"/>
                </a:lnTo>
                <a:lnTo>
                  <a:pt x="3814" y="1104"/>
                </a:lnTo>
                <a:lnTo>
                  <a:pt x="3812" y="1104"/>
                </a:lnTo>
                <a:lnTo>
                  <a:pt x="3810" y="1106"/>
                </a:lnTo>
                <a:lnTo>
                  <a:pt x="3810" y="1107"/>
                </a:lnTo>
                <a:lnTo>
                  <a:pt x="3812" y="1107"/>
                </a:lnTo>
                <a:lnTo>
                  <a:pt x="3814" y="1107"/>
                </a:lnTo>
                <a:lnTo>
                  <a:pt x="3816" y="1107"/>
                </a:lnTo>
                <a:lnTo>
                  <a:pt x="3816" y="1106"/>
                </a:lnTo>
                <a:lnTo>
                  <a:pt x="3818" y="1106"/>
                </a:lnTo>
                <a:lnTo>
                  <a:pt x="3820" y="1104"/>
                </a:lnTo>
                <a:lnTo>
                  <a:pt x="3824" y="1104"/>
                </a:lnTo>
                <a:lnTo>
                  <a:pt x="3824" y="1102"/>
                </a:lnTo>
                <a:lnTo>
                  <a:pt x="3825" y="1102"/>
                </a:lnTo>
                <a:lnTo>
                  <a:pt x="3827" y="1104"/>
                </a:lnTo>
                <a:lnTo>
                  <a:pt x="3825" y="1106"/>
                </a:lnTo>
                <a:lnTo>
                  <a:pt x="3824" y="1107"/>
                </a:lnTo>
                <a:lnTo>
                  <a:pt x="3822" y="1107"/>
                </a:lnTo>
                <a:lnTo>
                  <a:pt x="3822" y="1109"/>
                </a:lnTo>
                <a:lnTo>
                  <a:pt x="3824" y="1111"/>
                </a:lnTo>
                <a:lnTo>
                  <a:pt x="3825" y="1111"/>
                </a:lnTo>
                <a:lnTo>
                  <a:pt x="3827" y="1111"/>
                </a:lnTo>
                <a:lnTo>
                  <a:pt x="3827" y="1109"/>
                </a:lnTo>
                <a:lnTo>
                  <a:pt x="3827" y="1107"/>
                </a:lnTo>
                <a:lnTo>
                  <a:pt x="3827" y="1106"/>
                </a:lnTo>
                <a:lnTo>
                  <a:pt x="3829" y="1109"/>
                </a:lnTo>
                <a:lnTo>
                  <a:pt x="3831" y="1109"/>
                </a:lnTo>
                <a:lnTo>
                  <a:pt x="3833" y="1109"/>
                </a:lnTo>
                <a:lnTo>
                  <a:pt x="3835" y="1109"/>
                </a:lnTo>
                <a:lnTo>
                  <a:pt x="3835" y="1107"/>
                </a:lnTo>
                <a:lnTo>
                  <a:pt x="3837" y="1107"/>
                </a:lnTo>
                <a:lnTo>
                  <a:pt x="3837" y="1106"/>
                </a:lnTo>
                <a:lnTo>
                  <a:pt x="3835" y="1104"/>
                </a:lnTo>
                <a:lnTo>
                  <a:pt x="3837" y="1104"/>
                </a:lnTo>
                <a:lnTo>
                  <a:pt x="3839" y="1104"/>
                </a:lnTo>
                <a:lnTo>
                  <a:pt x="3841" y="1104"/>
                </a:lnTo>
                <a:lnTo>
                  <a:pt x="3845" y="1104"/>
                </a:lnTo>
                <a:lnTo>
                  <a:pt x="3845" y="1102"/>
                </a:lnTo>
                <a:lnTo>
                  <a:pt x="3847" y="1100"/>
                </a:lnTo>
                <a:lnTo>
                  <a:pt x="3847" y="1102"/>
                </a:lnTo>
                <a:lnTo>
                  <a:pt x="3850" y="1102"/>
                </a:lnTo>
                <a:lnTo>
                  <a:pt x="3850" y="1104"/>
                </a:lnTo>
                <a:lnTo>
                  <a:pt x="3849" y="1106"/>
                </a:lnTo>
                <a:lnTo>
                  <a:pt x="3847" y="1106"/>
                </a:lnTo>
                <a:lnTo>
                  <a:pt x="3845" y="1106"/>
                </a:lnTo>
                <a:lnTo>
                  <a:pt x="3845" y="1107"/>
                </a:lnTo>
                <a:lnTo>
                  <a:pt x="3847" y="1109"/>
                </a:lnTo>
                <a:lnTo>
                  <a:pt x="3849" y="1109"/>
                </a:lnTo>
                <a:lnTo>
                  <a:pt x="3849" y="1111"/>
                </a:lnTo>
                <a:lnTo>
                  <a:pt x="3847" y="1113"/>
                </a:lnTo>
                <a:lnTo>
                  <a:pt x="3845" y="1113"/>
                </a:lnTo>
                <a:lnTo>
                  <a:pt x="3845" y="1115"/>
                </a:lnTo>
                <a:lnTo>
                  <a:pt x="3843" y="1115"/>
                </a:lnTo>
                <a:lnTo>
                  <a:pt x="3843" y="1117"/>
                </a:lnTo>
                <a:lnTo>
                  <a:pt x="3843" y="1119"/>
                </a:lnTo>
                <a:lnTo>
                  <a:pt x="3845" y="1119"/>
                </a:lnTo>
                <a:lnTo>
                  <a:pt x="3847" y="1117"/>
                </a:lnTo>
                <a:lnTo>
                  <a:pt x="3847" y="1119"/>
                </a:lnTo>
                <a:lnTo>
                  <a:pt x="3849" y="1121"/>
                </a:lnTo>
                <a:lnTo>
                  <a:pt x="3850" y="1121"/>
                </a:lnTo>
                <a:lnTo>
                  <a:pt x="3852" y="1121"/>
                </a:lnTo>
                <a:lnTo>
                  <a:pt x="3854" y="1121"/>
                </a:lnTo>
                <a:lnTo>
                  <a:pt x="3856" y="1121"/>
                </a:lnTo>
                <a:lnTo>
                  <a:pt x="3856" y="1123"/>
                </a:lnTo>
                <a:lnTo>
                  <a:pt x="3858" y="1125"/>
                </a:lnTo>
                <a:lnTo>
                  <a:pt x="3858" y="1127"/>
                </a:lnTo>
                <a:lnTo>
                  <a:pt x="3860" y="1127"/>
                </a:lnTo>
                <a:lnTo>
                  <a:pt x="3860" y="1129"/>
                </a:lnTo>
                <a:lnTo>
                  <a:pt x="3862" y="1129"/>
                </a:lnTo>
                <a:lnTo>
                  <a:pt x="3862" y="1130"/>
                </a:lnTo>
                <a:lnTo>
                  <a:pt x="3864" y="1130"/>
                </a:lnTo>
                <a:lnTo>
                  <a:pt x="3864" y="1129"/>
                </a:lnTo>
                <a:lnTo>
                  <a:pt x="3866" y="1129"/>
                </a:lnTo>
                <a:lnTo>
                  <a:pt x="3868" y="1127"/>
                </a:lnTo>
                <a:lnTo>
                  <a:pt x="3870" y="1125"/>
                </a:lnTo>
                <a:lnTo>
                  <a:pt x="3872" y="1125"/>
                </a:lnTo>
                <a:lnTo>
                  <a:pt x="3872" y="1127"/>
                </a:lnTo>
                <a:lnTo>
                  <a:pt x="3872" y="1129"/>
                </a:lnTo>
                <a:lnTo>
                  <a:pt x="3872" y="1130"/>
                </a:lnTo>
                <a:lnTo>
                  <a:pt x="3870" y="1130"/>
                </a:lnTo>
                <a:lnTo>
                  <a:pt x="3868" y="1130"/>
                </a:lnTo>
                <a:lnTo>
                  <a:pt x="3866" y="1130"/>
                </a:lnTo>
                <a:lnTo>
                  <a:pt x="3864" y="1132"/>
                </a:lnTo>
                <a:lnTo>
                  <a:pt x="3866" y="1134"/>
                </a:lnTo>
                <a:lnTo>
                  <a:pt x="3866" y="1136"/>
                </a:lnTo>
                <a:lnTo>
                  <a:pt x="3868" y="1136"/>
                </a:lnTo>
                <a:lnTo>
                  <a:pt x="3868" y="1138"/>
                </a:lnTo>
                <a:lnTo>
                  <a:pt x="3870" y="1138"/>
                </a:lnTo>
                <a:lnTo>
                  <a:pt x="3872" y="1138"/>
                </a:lnTo>
                <a:lnTo>
                  <a:pt x="3873" y="1138"/>
                </a:lnTo>
                <a:lnTo>
                  <a:pt x="3875" y="1138"/>
                </a:lnTo>
                <a:lnTo>
                  <a:pt x="3877" y="1138"/>
                </a:lnTo>
                <a:lnTo>
                  <a:pt x="3877" y="1140"/>
                </a:lnTo>
                <a:lnTo>
                  <a:pt x="3879" y="1140"/>
                </a:lnTo>
                <a:lnTo>
                  <a:pt x="3879" y="1138"/>
                </a:lnTo>
                <a:lnTo>
                  <a:pt x="3881" y="1136"/>
                </a:lnTo>
                <a:lnTo>
                  <a:pt x="3881" y="1134"/>
                </a:lnTo>
                <a:lnTo>
                  <a:pt x="3879" y="1132"/>
                </a:lnTo>
                <a:lnTo>
                  <a:pt x="3881" y="1130"/>
                </a:lnTo>
                <a:lnTo>
                  <a:pt x="3881" y="1129"/>
                </a:lnTo>
                <a:lnTo>
                  <a:pt x="3883" y="1129"/>
                </a:lnTo>
                <a:lnTo>
                  <a:pt x="3885" y="1129"/>
                </a:lnTo>
                <a:lnTo>
                  <a:pt x="3887" y="1130"/>
                </a:lnTo>
                <a:lnTo>
                  <a:pt x="3887" y="1132"/>
                </a:lnTo>
                <a:lnTo>
                  <a:pt x="3887" y="1136"/>
                </a:lnTo>
                <a:lnTo>
                  <a:pt x="3889" y="1136"/>
                </a:lnTo>
                <a:lnTo>
                  <a:pt x="3889" y="1138"/>
                </a:lnTo>
                <a:lnTo>
                  <a:pt x="3891" y="1138"/>
                </a:lnTo>
                <a:lnTo>
                  <a:pt x="3891" y="1136"/>
                </a:lnTo>
                <a:lnTo>
                  <a:pt x="3893" y="1136"/>
                </a:lnTo>
                <a:lnTo>
                  <a:pt x="3895" y="1134"/>
                </a:lnTo>
                <a:lnTo>
                  <a:pt x="3895" y="1132"/>
                </a:lnTo>
                <a:lnTo>
                  <a:pt x="3895" y="1130"/>
                </a:lnTo>
                <a:lnTo>
                  <a:pt x="3895" y="1129"/>
                </a:lnTo>
                <a:lnTo>
                  <a:pt x="3897" y="1129"/>
                </a:lnTo>
                <a:lnTo>
                  <a:pt x="3897" y="1127"/>
                </a:lnTo>
                <a:lnTo>
                  <a:pt x="3898" y="1125"/>
                </a:lnTo>
                <a:lnTo>
                  <a:pt x="3900" y="1125"/>
                </a:lnTo>
                <a:lnTo>
                  <a:pt x="3902" y="1125"/>
                </a:lnTo>
                <a:lnTo>
                  <a:pt x="3902" y="1127"/>
                </a:lnTo>
                <a:lnTo>
                  <a:pt x="3902" y="1129"/>
                </a:lnTo>
                <a:lnTo>
                  <a:pt x="3900" y="1129"/>
                </a:lnTo>
                <a:lnTo>
                  <a:pt x="3900" y="1130"/>
                </a:lnTo>
                <a:lnTo>
                  <a:pt x="3898" y="1130"/>
                </a:lnTo>
                <a:lnTo>
                  <a:pt x="3898" y="1132"/>
                </a:lnTo>
                <a:lnTo>
                  <a:pt x="3898" y="1134"/>
                </a:lnTo>
                <a:lnTo>
                  <a:pt x="3900" y="1134"/>
                </a:lnTo>
                <a:lnTo>
                  <a:pt x="3904" y="1134"/>
                </a:lnTo>
                <a:lnTo>
                  <a:pt x="3906" y="1130"/>
                </a:lnTo>
                <a:lnTo>
                  <a:pt x="3906" y="1129"/>
                </a:lnTo>
                <a:lnTo>
                  <a:pt x="3908" y="1129"/>
                </a:lnTo>
                <a:lnTo>
                  <a:pt x="3908" y="1127"/>
                </a:lnTo>
                <a:lnTo>
                  <a:pt x="3908" y="1125"/>
                </a:lnTo>
                <a:lnTo>
                  <a:pt x="3910" y="1125"/>
                </a:lnTo>
                <a:lnTo>
                  <a:pt x="3914" y="1121"/>
                </a:lnTo>
                <a:lnTo>
                  <a:pt x="3916" y="1121"/>
                </a:lnTo>
                <a:lnTo>
                  <a:pt x="3918" y="1121"/>
                </a:lnTo>
                <a:lnTo>
                  <a:pt x="3918" y="1123"/>
                </a:lnTo>
                <a:lnTo>
                  <a:pt x="3918" y="1125"/>
                </a:lnTo>
                <a:lnTo>
                  <a:pt x="3918" y="1127"/>
                </a:lnTo>
                <a:lnTo>
                  <a:pt x="3916" y="1127"/>
                </a:lnTo>
                <a:lnTo>
                  <a:pt x="3916" y="1129"/>
                </a:lnTo>
                <a:lnTo>
                  <a:pt x="3914" y="1129"/>
                </a:lnTo>
                <a:lnTo>
                  <a:pt x="3914" y="1130"/>
                </a:lnTo>
                <a:lnTo>
                  <a:pt x="3914" y="1132"/>
                </a:lnTo>
                <a:lnTo>
                  <a:pt x="3914" y="1134"/>
                </a:lnTo>
                <a:lnTo>
                  <a:pt x="3914" y="1136"/>
                </a:lnTo>
                <a:lnTo>
                  <a:pt x="3916" y="1136"/>
                </a:lnTo>
                <a:lnTo>
                  <a:pt x="3918" y="1136"/>
                </a:lnTo>
                <a:lnTo>
                  <a:pt x="3920" y="1134"/>
                </a:lnTo>
                <a:lnTo>
                  <a:pt x="3922" y="1134"/>
                </a:lnTo>
                <a:lnTo>
                  <a:pt x="3923" y="1132"/>
                </a:lnTo>
                <a:lnTo>
                  <a:pt x="3923" y="1129"/>
                </a:lnTo>
                <a:lnTo>
                  <a:pt x="3923" y="1127"/>
                </a:lnTo>
                <a:lnTo>
                  <a:pt x="3922" y="1127"/>
                </a:lnTo>
                <a:lnTo>
                  <a:pt x="3922" y="1125"/>
                </a:lnTo>
                <a:lnTo>
                  <a:pt x="3923" y="1125"/>
                </a:lnTo>
                <a:lnTo>
                  <a:pt x="3927" y="1125"/>
                </a:lnTo>
                <a:lnTo>
                  <a:pt x="3929" y="1125"/>
                </a:lnTo>
                <a:lnTo>
                  <a:pt x="3929" y="1123"/>
                </a:lnTo>
                <a:lnTo>
                  <a:pt x="3931" y="1123"/>
                </a:lnTo>
                <a:lnTo>
                  <a:pt x="3935" y="1123"/>
                </a:lnTo>
                <a:lnTo>
                  <a:pt x="3939" y="1121"/>
                </a:lnTo>
                <a:lnTo>
                  <a:pt x="3941" y="1121"/>
                </a:lnTo>
                <a:lnTo>
                  <a:pt x="3941" y="1123"/>
                </a:lnTo>
                <a:lnTo>
                  <a:pt x="3941" y="1127"/>
                </a:lnTo>
                <a:lnTo>
                  <a:pt x="3939" y="1129"/>
                </a:lnTo>
                <a:lnTo>
                  <a:pt x="3939" y="1130"/>
                </a:lnTo>
                <a:lnTo>
                  <a:pt x="3941" y="1130"/>
                </a:lnTo>
                <a:lnTo>
                  <a:pt x="3941" y="1132"/>
                </a:lnTo>
                <a:lnTo>
                  <a:pt x="3945" y="1130"/>
                </a:lnTo>
                <a:lnTo>
                  <a:pt x="3946" y="1130"/>
                </a:lnTo>
                <a:lnTo>
                  <a:pt x="3948" y="1130"/>
                </a:lnTo>
                <a:lnTo>
                  <a:pt x="3950" y="1130"/>
                </a:lnTo>
                <a:lnTo>
                  <a:pt x="3952" y="1130"/>
                </a:lnTo>
                <a:lnTo>
                  <a:pt x="3956" y="1130"/>
                </a:lnTo>
                <a:lnTo>
                  <a:pt x="3958" y="1129"/>
                </a:lnTo>
                <a:lnTo>
                  <a:pt x="3960" y="1129"/>
                </a:lnTo>
                <a:lnTo>
                  <a:pt x="3964" y="1127"/>
                </a:lnTo>
                <a:lnTo>
                  <a:pt x="3966" y="1127"/>
                </a:lnTo>
                <a:lnTo>
                  <a:pt x="3966" y="1129"/>
                </a:lnTo>
                <a:lnTo>
                  <a:pt x="3970" y="1130"/>
                </a:lnTo>
                <a:lnTo>
                  <a:pt x="3971" y="1130"/>
                </a:lnTo>
                <a:lnTo>
                  <a:pt x="3973" y="1130"/>
                </a:lnTo>
                <a:lnTo>
                  <a:pt x="3973" y="1132"/>
                </a:lnTo>
                <a:lnTo>
                  <a:pt x="3971" y="1132"/>
                </a:lnTo>
                <a:lnTo>
                  <a:pt x="3970" y="1132"/>
                </a:lnTo>
                <a:lnTo>
                  <a:pt x="3968" y="1132"/>
                </a:lnTo>
                <a:lnTo>
                  <a:pt x="3968" y="1134"/>
                </a:lnTo>
                <a:lnTo>
                  <a:pt x="3970" y="1136"/>
                </a:lnTo>
                <a:lnTo>
                  <a:pt x="3971" y="1136"/>
                </a:lnTo>
                <a:lnTo>
                  <a:pt x="3973" y="1136"/>
                </a:lnTo>
                <a:lnTo>
                  <a:pt x="3975" y="1136"/>
                </a:lnTo>
                <a:lnTo>
                  <a:pt x="3977" y="1136"/>
                </a:lnTo>
                <a:lnTo>
                  <a:pt x="3977" y="1152"/>
                </a:lnTo>
                <a:lnTo>
                  <a:pt x="3977" y="1159"/>
                </a:lnTo>
                <a:lnTo>
                  <a:pt x="3977" y="1167"/>
                </a:lnTo>
                <a:lnTo>
                  <a:pt x="3977" y="1171"/>
                </a:lnTo>
                <a:lnTo>
                  <a:pt x="3977" y="1182"/>
                </a:lnTo>
                <a:lnTo>
                  <a:pt x="3977" y="1186"/>
                </a:lnTo>
                <a:lnTo>
                  <a:pt x="3977" y="1188"/>
                </a:lnTo>
                <a:lnTo>
                  <a:pt x="3977" y="1200"/>
                </a:lnTo>
                <a:lnTo>
                  <a:pt x="3977" y="1211"/>
                </a:lnTo>
                <a:lnTo>
                  <a:pt x="3977" y="1242"/>
                </a:lnTo>
                <a:lnTo>
                  <a:pt x="3977" y="1248"/>
                </a:lnTo>
                <a:lnTo>
                  <a:pt x="3977" y="1303"/>
                </a:lnTo>
                <a:lnTo>
                  <a:pt x="3977" y="1324"/>
                </a:lnTo>
                <a:lnTo>
                  <a:pt x="3977" y="1338"/>
                </a:lnTo>
                <a:lnTo>
                  <a:pt x="3977" y="1342"/>
                </a:lnTo>
                <a:lnTo>
                  <a:pt x="3977" y="1344"/>
                </a:lnTo>
                <a:lnTo>
                  <a:pt x="3977" y="1347"/>
                </a:lnTo>
                <a:lnTo>
                  <a:pt x="3977" y="1355"/>
                </a:lnTo>
                <a:lnTo>
                  <a:pt x="3977" y="1357"/>
                </a:lnTo>
                <a:lnTo>
                  <a:pt x="3977" y="1359"/>
                </a:lnTo>
                <a:lnTo>
                  <a:pt x="3977" y="1361"/>
                </a:lnTo>
                <a:lnTo>
                  <a:pt x="3977" y="1363"/>
                </a:lnTo>
                <a:lnTo>
                  <a:pt x="3977" y="1365"/>
                </a:lnTo>
                <a:lnTo>
                  <a:pt x="3977" y="1367"/>
                </a:lnTo>
                <a:lnTo>
                  <a:pt x="3977" y="1369"/>
                </a:lnTo>
                <a:lnTo>
                  <a:pt x="3977" y="1370"/>
                </a:lnTo>
                <a:lnTo>
                  <a:pt x="3977" y="1378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7" y="1388"/>
                </a:lnTo>
                <a:lnTo>
                  <a:pt x="3977" y="1390"/>
                </a:lnTo>
                <a:lnTo>
                  <a:pt x="3977" y="1392"/>
                </a:lnTo>
                <a:lnTo>
                  <a:pt x="3977" y="1393"/>
                </a:lnTo>
                <a:lnTo>
                  <a:pt x="3977" y="1395"/>
                </a:lnTo>
                <a:lnTo>
                  <a:pt x="3977" y="1397"/>
                </a:lnTo>
                <a:lnTo>
                  <a:pt x="3977" y="1399"/>
                </a:lnTo>
                <a:lnTo>
                  <a:pt x="3977" y="1401"/>
                </a:lnTo>
                <a:lnTo>
                  <a:pt x="3977" y="1403"/>
                </a:lnTo>
                <a:lnTo>
                  <a:pt x="3977" y="1405"/>
                </a:lnTo>
                <a:lnTo>
                  <a:pt x="3977" y="1407"/>
                </a:lnTo>
                <a:lnTo>
                  <a:pt x="3977" y="1409"/>
                </a:lnTo>
                <a:lnTo>
                  <a:pt x="3977" y="1413"/>
                </a:lnTo>
                <a:lnTo>
                  <a:pt x="3977" y="1415"/>
                </a:lnTo>
                <a:lnTo>
                  <a:pt x="3977" y="1417"/>
                </a:lnTo>
                <a:lnTo>
                  <a:pt x="3977" y="1418"/>
                </a:lnTo>
                <a:lnTo>
                  <a:pt x="3977" y="1420"/>
                </a:lnTo>
                <a:lnTo>
                  <a:pt x="3977" y="1422"/>
                </a:lnTo>
                <a:lnTo>
                  <a:pt x="3977" y="1424"/>
                </a:lnTo>
                <a:lnTo>
                  <a:pt x="3977" y="1426"/>
                </a:lnTo>
                <a:lnTo>
                  <a:pt x="3977" y="1428"/>
                </a:lnTo>
                <a:lnTo>
                  <a:pt x="3977" y="1430"/>
                </a:lnTo>
                <a:lnTo>
                  <a:pt x="3977" y="1432"/>
                </a:lnTo>
                <a:lnTo>
                  <a:pt x="3977" y="1434"/>
                </a:lnTo>
                <a:lnTo>
                  <a:pt x="3977" y="1436"/>
                </a:lnTo>
                <a:lnTo>
                  <a:pt x="3977" y="1438"/>
                </a:lnTo>
                <a:lnTo>
                  <a:pt x="3977" y="1441"/>
                </a:lnTo>
                <a:lnTo>
                  <a:pt x="3977" y="1443"/>
                </a:lnTo>
                <a:lnTo>
                  <a:pt x="3977" y="1447"/>
                </a:lnTo>
                <a:lnTo>
                  <a:pt x="3977" y="1451"/>
                </a:lnTo>
                <a:lnTo>
                  <a:pt x="3977" y="1453"/>
                </a:lnTo>
                <a:lnTo>
                  <a:pt x="3977" y="1457"/>
                </a:lnTo>
                <a:lnTo>
                  <a:pt x="3977" y="1459"/>
                </a:lnTo>
                <a:lnTo>
                  <a:pt x="3977" y="1461"/>
                </a:lnTo>
                <a:lnTo>
                  <a:pt x="3977" y="1463"/>
                </a:lnTo>
                <a:lnTo>
                  <a:pt x="3977" y="1465"/>
                </a:lnTo>
                <a:lnTo>
                  <a:pt x="3977" y="1466"/>
                </a:lnTo>
                <a:lnTo>
                  <a:pt x="3977" y="1468"/>
                </a:lnTo>
                <a:lnTo>
                  <a:pt x="3977" y="1470"/>
                </a:lnTo>
                <a:lnTo>
                  <a:pt x="3977" y="1472"/>
                </a:lnTo>
                <a:lnTo>
                  <a:pt x="3977" y="1474"/>
                </a:lnTo>
                <a:lnTo>
                  <a:pt x="3977" y="1476"/>
                </a:lnTo>
                <a:lnTo>
                  <a:pt x="3977" y="1478"/>
                </a:lnTo>
                <a:lnTo>
                  <a:pt x="3977" y="1480"/>
                </a:lnTo>
                <a:lnTo>
                  <a:pt x="3977" y="1482"/>
                </a:lnTo>
                <a:lnTo>
                  <a:pt x="3977" y="1484"/>
                </a:lnTo>
                <a:lnTo>
                  <a:pt x="3977" y="1486"/>
                </a:lnTo>
                <a:lnTo>
                  <a:pt x="3977" y="1488"/>
                </a:lnTo>
                <a:lnTo>
                  <a:pt x="3977" y="1489"/>
                </a:lnTo>
                <a:lnTo>
                  <a:pt x="3977" y="1491"/>
                </a:lnTo>
                <a:lnTo>
                  <a:pt x="3977" y="1493"/>
                </a:lnTo>
                <a:lnTo>
                  <a:pt x="3977" y="1495"/>
                </a:lnTo>
                <a:lnTo>
                  <a:pt x="3977" y="1497"/>
                </a:lnTo>
                <a:lnTo>
                  <a:pt x="3977" y="1499"/>
                </a:lnTo>
                <a:lnTo>
                  <a:pt x="3977" y="1501"/>
                </a:lnTo>
                <a:lnTo>
                  <a:pt x="3977" y="1503"/>
                </a:lnTo>
                <a:lnTo>
                  <a:pt x="3977" y="1505"/>
                </a:lnTo>
                <a:lnTo>
                  <a:pt x="3977" y="1507"/>
                </a:lnTo>
                <a:lnTo>
                  <a:pt x="3977" y="1509"/>
                </a:lnTo>
                <a:lnTo>
                  <a:pt x="3977" y="1511"/>
                </a:lnTo>
                <a:lnTo>
                  <a:pt x="3977" y="1513"/>
                </a:lnTo>
                <a:lnTo>
                  <a:pt x="3977" y="1514"/>
                </a:lnTo>
                <a:lnTo>
                  <a:pt x="3977" y="1516"/>
                </a:lnTo>
                <a:lnTo>
                  <a:pt x="3977" y="1518"/>
                </a:lnTo>
                <a:lnTo>
                  <a:pt x="3977" y="1520"/>
                </a:lnTo>
                <a:lnTo>
                  <a:pt x="3977" y="1522"/>
                </a:lnTo>
                <a:lnTo>
                  <a:pt x="3977" y="1524"/>
                </a:lnTo>
                <a:lnTo>
                  <a:pt x="3977" y="1526"/>
                </a:lnTo>
                <a:lnTo>
                  <a:pt x="3977" y="1528"/>
                </a:lnTo>
                <a:lnTo>
                  <a:pt x="3977" y="1530"/>
                </a:lnTo>
                <a:lnTo>
                  <a:pt x="3977" y="1532"/>
                </a:lnTo>
                <a:lnTo>
                  <a:pt x="3977" y="1534"/>
                </a:lnTo>
                <a:lnTo>
                  <a:pt x="3977" y="1536"/>
                </a:lnTo>
                <a:lnTo>
                  <a:pt x="3977" y="1537"/>
                </a:lnTo>
                <a:lnTo>
                  <a:pt x="3977" y="1539"/>
                </a:lnTo>
                <a:lnTo>
                  <a:pt x="3977" y="1541"/>
                </a:lnTo>
                <a:lnTo>
                  <a:pt x="3977" y="1543"/>
                </a:lnTo>
                <a:lnTo>
                  <a:pt x="3977" y="1545"/>
                </a:lnTo>
                <a:lnTo>
                  <a:pt x="3977" y="1547"/>
                </a:lnTo>
                <a:lnTo>
                  <a:pt x="3977" y="1549"/>
                </a:lnTo>
                <a:lnTo>
                  <a:pt x="3977" y="1551"/>
                </a:lnTo>
                <a:lnTo>
                  <a:pt x="3977" y="1553"/>
                </a:lnTo>
                <a:lnTo>
                  <a:pt x="3977" y="1555"/>
                </a:lnTo>
                <a:lnTo>
                  <a:pt x="3977" y="1557"/>
                </a:lnTo>
                <a:lnTo>
                  <a:pt x="3977" y="1559"/>
                </a:lnTo>
                <a:lnTo>
                  <a:pt x="3977" y="1561"/>
                </a:lnTo>
                <a:lnTo>
                  <a:pt x="3977" y="1562"/>
                </a:lnTo>
                <a:lnTo>
                  <a:pt x="3977" y="1566"/>
                </a:lnTo>
                <a:lnTo>
                  <a:pt x="3977" y="1568"/>
                </a:lnTo>
                <a:lnTo>
                  <a:pt x="3977" y="1570"/>
                </a:lnTo>
                <a:lnTo>
                  <a:pt x="3977" y="1572"/>
                </a:lnTo>
                <a:lnTo>
                  <a:pt x="3977" y="1574"/>
                </a:lnTo>
                <a:lnTo>
                  <a:pt x="3977" y="1576"/>
                </a:lnTo>
                <a:lnTo>
                  <a:pt x="3977" y="1578"/>
                </a:lnTo>
                <a:lnTo>
                  <a:pt x="3977" y="1580"/>
                </a:lnTo>
                <a:lnTo>
                  <a:pt x="3977" y="1582"/>
                </a:lnTo>
                <a:lnTo>
                  <a:pt x="3977" y="1584"/>
                </a:lnTo>
                <a:lnTo>
                  <a:pt x="3977" y="1585"/>
                </a:lnTo>
                <a:lnTo>
                  <a:pt x="3977" y="1587"/>
                </a:lnTo>
                <a:lnTo>
                  <a:pt x="3977" y="1589"/>
                </a:lnTo>
                <a:lnTo>
                  <a:pt x="3977" y="1591"/>
                </a:lnTo>
                <a:lnTo>
                  <a:pt x="3977" y="1593"/>
                </a:lnTo>
                <a:lnTo>
                  <a:pt x="3977" y="1595"/>
                </a:lnTo>
                <a:lnTo>
                  <a:pt x="3977" y="1597"/>
                </a:lnTo>
                <a:lnTo>
                  <a:pt x="3977" y="1599"/>
                </a:lnTo>
                <a:lnTo>
                  <a:pt x="3977" y="1601"/>
                </a:lnTo>
                <a:lnTo>
                  <a:pt x="3977" y="1603"/>
                </a:lnTo>
                <a:lnTo>
                  <a:pt x="3977" y="1605"/>
                </a:lnTo>
                <a:lnTo>
                  <a:pt x="3977" y="1607"/>
                </a:lnTo>
                <a:lnTo>
                  <a:pt x="3977" y="1609"/>
                </a:lnTo>
                <a:lnTo>
                  <a:pt x="3977" y="1610"/>
                </a:lnTo>
                <a:lnTo>
                  <a:pt x="3977" y="1612"/>
                </a:lnTo>
                <a:lnTo>
                  <a:pt x="3977" y="1614"/>
                </a:lnTo>
                <a:lnTo>
                  <a:pt x="3977" y="1618"/>
                </a:lnTo>
                <a:lnTo>
                  <a:pt x="3977" y="1620"/>
                </a:lnTo>
                <a:lnTo>
                  <a:pt x="3977" y="1626"/>
                </a:lnTo>
                <a:lnTo>
                  <a:pt x="3977" y="1635"/>
                </a:lnTo>
                <a:lnTo>
                  <a:pt x="3977" y="1637"/>
                </a:lnTo>
                <a:lnTo>
                  <a:pt x="3977" y="1641"/>
                </a:lnTo>
                <a:lnTo>
                  <a:pt x="3977" y="1645"/>
                </a:lnTo>
                <a:lnTo>
                  <a:pt x="3977" y="1649"/>
                </a:lnTo>
                <a:lnTo>
                  <a:pt x="3977" y="1651"/>
                </a:lnTo>
                <a:lnTo>
                  <a:pt x="3977" y="1657"/>
                </a:lnTo>
                <a:lnTo>
                  <a:pt x="3977" y="1658"/>
                </a:lnTo>
                <a:lnTo>
                  <a:pt x="3977" y="1660"/>
                </a:lnTo>
                <a:lnTo>
                  <a:pt x="3977" y="1662"/>
                </a:lnTo>
                <a:lnTo>
                  <a:pt x="3977" y="1664"/>
                </a:lnTo>
                <a:lnTo>
                  <a:pt x="3977" y="1668"/>
                </a:lnTo>
                <a:lnTo>
                  <a:pt x="3977" y="1672"/>
                </a:lnTo>
                <a:lnTo>
                  <a:pt x="3977" y="1674"/>
                </a:lnTo>
                <a:lnTo>
                  <a:pt x="3977" y="1678"/>
                </a:lnTo>
                <a:lnTo>
                  <a:pt x="3977" y="1680"/>
                </a:lnTo>
                <a:lnTo>
                  <a:pt x="3977" y="1683"/>
                </a:lnTo>
                <a:lnTo>
                  <a:pt x="3977" y="1687"/>
                </a:lnTo>
                <a:lnTo>
                  <a:pt x="3977" y="1689"/>
                </a:lnTo>
                <a:lnTo>
                  <a:pt x="3977" y="1693"/>
                </a:lnTo>
                <a:lnTo>
                  <a:pt x="3977" y="1695"/>
                </a:lnTo>
                <a:lnTo>
                  <a:pt x="3977" y="1697"/>
                </a:lnTo>
                <a:lnTo>
                  <a:pt x="3977" y="1699"/>
                </a:lnTo>
                <a:lnTo>
                  <a:pt x="3977" y="1703"/>
                </a:lnTo>
                <a:lnTo>
                  <a:pt x="3977" y="1704"/>
                </a:lnTo>
                <a:lnTo>
                  <a:pt x="3977" y="1706"/>
                </a:lnTo>
                <a:lnTo>
                  <a:pt x="3977" y="1708"/>
                </a:lnTo>
                <a:lnTo>
                  <a:pt x="3977" y="1710"/>
                </a:lnTo>
                <a:lnTo>
                  <a:pt x="3977" y="1712"/>
                </a:lnTo>
                <a:lnTo>
                  <a:pt x="3977" y="1714"/>
                </a:lnTo>
                <a:lnTo>
                  <a:pt x="3977" y="1716"/>
                </a:lnTo>
                <a:lnTo>
                  <a:pt x="3977" y="1718"/>
                </a:lnTo>
                <a:lnTo>
                  <a:pt x="3977" y="1720"/>
                </a:lnTo>
                <a:lnTo>
                  <a:pt x="3977" y="1722"/>
                </a:lnTo>
                <a:lnTo>
                  <a:pt x="3979" y="1722"/>
                </a:lnTo>
                <a:lnTo>
                  <a:pt x="3981" y="1720"/>
                </a:lnTo>
                <a:lnTo>
                  <a:pt x="3983" y="1720"/>
                </a:lnTo>
                <a:lnTo>
                  <a:pt x="3983" y="1722"/>
                </a:lnTo>
                <a:lnTo>
                  <a:pt x="3985" y="1722"/>
                </a:lnTo>
                <a:lnTo>
                  <a:pt x="3985" y="1724"/>
                </a:lnTo>
                <a:lnTo>
                  <a:pt x="3987" y="1726"/>
                </a:lnTo>
                <a:lnTo>
                  <a:pt x="3987" y="1728"/>
                </a:lnTo>
                <a:lnTo>
                  <a:pt x="3989" y="1728"/>
                </a:lnTo>
                <a:lnTo>
                  <a:pt x="3989" y="1729"/>
                </a:lnTo>
                <a:lnTo>
                  <a:pt x="3991" y="1729"/>
                </a:lnTo>
                <a:lnTo>
                  <a:pt x="3991" y="1731"/>
                </a:lnTo>
                <a:lnTo>
                  <a:pt x="3991" y="1733"/>
                </a:lnTo>
                <a:lnTo>
                  <a:pt x="3993" y="1733"/>
                </a:lnTo>
                <a:lnTo>
                  <a:pt x="3993" y="1735"/>
                </a:lnTo>
                <a:lnTo>
                  <a:pt x="3993" y="1737"/>
                </a:lnTo>
                <a:lnTo>
                  <a:pt x="3994" y="1737"/>
                </a:lnTo>
                <a:lnTo>
                  <a:pt x="3994" y="1739"/>
                </a:lnTo>
                <a:lnTo>
                  <a:pt x="3996" y="1741"/>
                </a:lnTo>
                <a:lnTo>
                  <a:pt x="3996" y="1743"/>
                </a:lnTo>
                <a:lnTo>
                  <a:pt x="3998" y="1743"/>
                </a:lnTo>
                <a:lnTo>
                  <a:pt x="3998" y="1745"/>
                </a:lnTo>
                <a:lnTo>
                  <a:pt x="3998" y="1747"/>
                </a:lnTo>
                <a:lnTo>
                  <a:pt x="4000" y="1747"/>
                </a:lnTo>
                <a:lnTo>
                  <a:pt x="4000" y="1749"/>
                </a:lnTo>
                <a:lnTo>
                  <a:pt x="4002" y="1749"/>
                </a:lnTo>
                <a:lnTo>
                  <a:pt x="4002" y="1747"/>
                </a:lnTo>
                <a:lnTo>
                  <a:pt x="4004" y="1747"/>
                </a:lnTo>
                <a:lnTo>
                  <a:pt x="4004" y="1749"/>
                </a:lnTo>
                <a:lnTo>
                  <a:pt x="4006" y="1751"/>
                </a:lnTo>
                <a:lnTo>
                  <a:pt x="4006" y="1752"/>
                </a:lnTo>
                <a:lnTo>
                  <a:pt x="4008" y="1752"/>
                </a:lnTo>
                <a:lnTo>
                  <a:pt x="4010" y="1752"/>
                </a:lnTo>
                <a:lnTo>
                  <a:pt x="4012" y="1752"/>
                </a:lnTo>
                <a:lnTo>
                  <a:pt x="4014" y="1751"/>
                </a:lnTo>
                <a:lnTo>
                  <a:pt x="4014" y="1752"/>
                </a:lnTo>
                <a:lnTo>
                  <a:pt x="4016" y="1752"/>
                </a:lnTo>
                <a:lnTo>
                  <a:pt x="4016" y="1754"/>
                </a:lnTo>
                <a:lnTo>
                  <a:pt x="4014" y="1754"/>
                </a:lnTo>
                <a:lnTo>
                  <a:pt x="4014" y="1756"/>
                </a:lnTo>
                <a:lnTo>
                  <a:pt x="4014" y="1758"/>
                </a:lnTo>
                <a:lnTo>
                  <a:pt x="4012" y="1758"/>
                </a:lnTo>
                <a:lnTo>
                  <a:pt x="4014" y="1758"/>
                </a:lnTo>
                <a:lnTo>
                  <a:pt x="4016" y="1758"/>
                </a:lnTo>
                <a:lnTo>
                  <a:pt x="4014" y="1758"/>
                </a:lnTo>
                <a:lnTo>
                  <a:pt x="4014" y="1760"/>
                </a:lnTo>
                <a:lnTo>
                  <a:pt x="4016" y="1760"/>
                </a:lnTo>
                <a:lnTo>
                  <a:pt x="4016" y="1758"/>
                </a:lnTo>
                <a:lnTo>
                  <a:pt x="4018" y="1758"/>
                </a:lnTo>
                <a:lnTo>
                  <a:pt x="4018" y="1760"/>
                </a:lnTo>
                <a:lnTo>
                  <a:pt x="4018" y="1758"/>
                </a:lnTo>
                <a:lnTo>
                  <a:pt x="4019" y="1758"/>
                </a:lnTo>
                <a:lnTo>
                  <a:pt x="4019" y="1760"/>
                </a:lnTo>
                <a:lnTo>
                  <a:pt x="4019" y="1758"/>
                </a:lnTo>
                <a:lnTo>
                  <a:pt x="4021" y="1758"/>
                </a:lnTo>
                <a:lnTo>
                  <a:pt x="4021" y="1760"/>
                </a:lnTo>
                <a:lnTo>
                  <a:pt x="4021" y="1758"/>
                </a:lnTo>
                <a:lnTo>
                  <a:pt x="4021" y="1756"/>
                </a:lnTo>
                <a:lnTo>
                  <a:pt x="4023" y="1756"/>
                </a:lnTo>
                <a:lnTo>
                  <a:pt x="4023" y="1758"/>
                </a:lnTo>
                <a:lnTo>
                  <a:pt x="4023" y="1760"/>
                </a:lnTo>
                <a:lnTo>
                  <a:pt x="4023" y="1762"/>
                </a:lnTo>
                <a:lnTo>
                  <a:pt x="4021" y="1762"/>
                </a:lnTo>
                <a:lnTo>
                  <a:pt x="4021" y="1764"/>
                </a:lnTo>
                <a:lnTo>
                  <a:pt x="4023" y="1764"/>
                </a:lnTo>
                <a:lnTo>
                  <a:pt x="4021" y="1764"/>
                </a:lnTo>
                <a:lnTo>
                  <a:pt x="4021" y="1766"/>
                </a:lnTo>
                <a:lnTo>
                  <a:pt x="4023" y="1766"/>
                </a:lnTo>
                <a:lnTo>
                  <a:pt x="4023" y="1764"/>
                </a:lnTo>
                <a:lnTo>
                  <a:pt x="4025" y="1764"/>
                </a:lnTo>
                <a:lnTo>
                  <a:pt x="4025" y="1766"/>
                </a:lnTo>
                <a:lnTo>
                  <a:pt x="4025" y="1768"/>
                </a:lnTo>
                <a:lnTo>
                  <a:pt x="4027" y="1768"/>
                </a:lnTo>
                <a:lnTo>
                  <a:pt x="4029" y="1768"/>
                </a:lnTo>
                <a:lnTo>
                  <a:pt x="4025" y="1772"/>
                </a:lnTo>
                <a:lnTo>
                  <a:pt x="4027" y="1772"/>
                </a:lnTo>
                <a:lnTo>
                  <a:pt x="4029" y="1774"/>
                </a:lnTo>
                <a:lnTo>
                  <a:pt x="4027" y="1774"/>
                </a:lnTo>
                <a:lnTo>
                  <a:pt x="4027" y="1776"/>
                </a:lnTo>
                <a:lnTo>
                  <a:pt x="4029" y="1776"/>
                </a:lnTo>
                <a:lnTo>
                  <a:pt x="4029" y="1777"/>
                </a:lnTo>
                <a:lnTo>
                  <a:pt x="4031" y="1777"/>
                </a:lnTo>
                <a:lnTo>
                  <a:pt x="4031" y="1779"/>
                </a:lnTo>
                <a:lnTo>
                  <a:pt x="4029" y="1781"/>
                </a:lnTo>
                <a:lnTo>
                  <a:pt x="4031" y="1781"/>
                </a:lnTo>
                <a:lnTo>
                  <a:pt x="4031" y="1783"/>
                </a:lnTo>
                <a:lnTo>
                  <a:pt x="4031" y="1785"/>
                </a:lnTo>
                <a:lnTo>
                  <a:pt x="4031" y="1787"/>
                </a:lnTo>
                <a:lnTo>
                  <a:pt x="4033" y="1787"/>
                </a:lnTo>
                <a:lnTo>
                  <a:pt x="4035" y="1789"/>
                </a:lnTo>
                <a:lnTo>
                  <a:pt x="4037" y="1789"/>
                </a:lnTo>
                <a:lnTo>
                  <a:pt x="4037" y="1791"/>
                </a:lnTo>
                <a:lnTo>
                  <a:pt x="4037" y="1793"/>
                </a:lnTo>
                <a:lnTo>
                  <a:pt x="4039" y="1793"/>
                </a:lnTo>
                <a:lnTo>
                  <a:pt x="4041" y="1793"/>
                </a:lnTo>
                <a:lnTo>
                  <a:pt x="4042" y="1793"/>
                </a:lnTo>
                <a:lnTo>
                  <a:pt x="4042" y="1795"/>
                </a:lnTo>
                <a:lnTo>
                  <a:pt x="4042" y="1797"/>
                </a:lnTo>
                <a:lnTo>
                  <a:pt x="4042" y="1799"/>
                </a:lnTo>
                <a:lnTo>
                  <a:pt x="4042" y="1800"/>
                </a:lnTo>
                <a:lnTo>
                  <a:pt x="4044" y="1800"/>
                </a:lnTo>
                <a:lnTo>
                  <a:pt x="4046" y="1800"/>
                </a:lnTo>
                <a:lnTo>
                  <a:pt x="4046" y="1802"/>
                </a:lnTo>
                <a:lnTo>
                  <a:pt x="4046" y="1804"/>
                </a:lnTo>
                <a:lnTo>
                  <a:pt x="4046" y="1806"/>
                </a:lnTo>
                <a:lnTo>
                  <a:pt x="4044" y="1806"/>
                </a:lnTo>
                <a:lnTo>
                  <a:pt x="4046" y="1806"/>
                </a:lnTo>
                <a:lnTo>
                  <a:pt x="4046" y="1808"/>
                </a:lnTo>
                <a:lnTo>
                  <a:pt x="4044" y="1808"/>
                </a:lnTo>
                <a:lnTo>
                  <a:pt x="4044" y="1810"/>
                </a:lnTo>
                <a:lnTo>
                  <a:pt x="4042" y="1810"/>
                </a:lnTo>
                <a:lnTo>
                  <a:pt x="4042" y="1812"/>
                </a:lnTo>
                <a:lnTo>
                  <a:pt x="4044" y="1812"/>
                </a:lnTo>
                <a:lnTo>
                  <a:pt x="4044" y="1814"/>
                </a:lnTo>
                <a:lnTo>
                  <a:pt x="4046" y="1816"/>
                </a:lnTo>
                <a:lnTo>
                  <a:pt x="4046" y="1818"/>
                </a:lnTo>
                <a:lnTo>
                  <a:pt x="4048" y="1818"/>
                </a:lnTo>
                <a:lnTo>
                  <a:pt x="4050" y="1820"/>
                </a:lnTo>
                <a:lnTo>
                  <a:pt x="4050" y="1822"/>
                </a:lnTo>
                <a:lnTo>
                  <a:pt x="4050" y="1824"/>
                </a:lnTo>
                <a:lnTo>
                  <a:pt x="4050" y="1825"/>
                </a:lnTo>
                <a:lnTo>
                  <a:pt x="4048" y="1825"/>
                </a:lnTo>
                <a:lnTo>
                  <a:pt x="4048" y="1827"/>
                </a:lnTo>
                <a:lnTo>
                  <a:pt x="4050" y="1827"/>
                </a:lnTo>
                <a:lnTo>
                  <a:pt x="4050" y="1829"/>
                </a:lnTo>
                <a:lnTo>
                  <a:pt x="4052" y="1829"/>
                </a:lnTo>
                <a:lnTo>
                  <a:pt x="4056" y="1827"/>
                </a:lnTo>
                <a:lnTo>
                  <a:pt x="4056" y="1829"/>
                </a:lnTo>
                <a:lnTo>
                  <a:pt x="4054" y="1835"/>
                </a:lnTo>
                <a:lnTo>
                  <a:pt x="4052" y="1835"/>
                </a:lnTo>
                <a:lnTo>
                  <a:pt x="4052" y="1837"/>
                </a:lnTo>
                <a:lnTo>
                  <a:pt x="4050" y="1837"/>
                </a:lnTo>
                <a:lnTo>
                  <a:pt x="4050" y="1839"/>
                </a:lnTo>
                <a:lnTo>
                  <a:pt x="4048" y="1839"/>
                </a:lnTo>
                <a:lnTo>
                  <a:pt x="4050" y="1839"/>
                </a:lnTo>
                <a:lnTo>
                  <a:pt x="4050" y="1841"/>
                </a:lnTo>
                <a:lnTo>
                  <a:pt x="4048" y="1841"/>
                </a:lnTo>
                <a:lnTo>
                  <a:pt x="4048" y="1839"/>
                </a:lnTo>
                <a:lnTo>
                  <a:pt x="4046" y="1839"/>
                </a:lnTo>
                <a:lnTo>
                  <a:pt x="4046" y="1843"/>
                </a:lnTo>
                <a:lnTo>
                  <a:pt x="4046" y="1845"/>
                </a:lnTo>
                <a:lnTo>
                  <a:pt x="4048" y="1847"/>
                </a:lnTo>
                <a:lnTo>
                  <a:pt x="4048" y="1848"/>
                </a:lnTo>
                <a:lnTo>
                  <a:pt x="4050" y="1848"/>
                </a:lnTo>
                <a:lnTo>
                  <a:pt x="4050" y="1850"/>
                </a:lnTo>
                <a:lnTo>
                  <a:pt x="4050" y="1848"/>
                </a:lnTo>
                <a:lnTo>
                  <a:pt x="4048" y="1848"/>
                </a:lnTo>
                <a:lnTo>
                  <a:pt x="4048" y="1850"/>
                </a:lnTo>
                <a:lnTo>
                  <a:pt x="4048" y="1852"/>
                </a:lnTo>
                <a:lnTo>
                  <a:pt x="4048" y="1854"/>
                </a:lnTo>
                <a:lnTo>
                  <a:pt x="4048" y="1856"/>
                </a:lnTo>
                <a:lnTo>
                  <a:pt x="4048" y="1858"/>
                </a:lnTo>
                <a:lnTo>
                  <a:pt x="4046" y="1860"/>
                </a:lnTo>
                <a:lnTo>
                  <a:pt x="4046" y="1858"/>
                </a:lnTo>
                <a:lnTo>
                  <a:pt x="4046" y="1860"/>
                </a:lnTo>
                <a:lnTo>
                  <a:pt x="4048" y="1860"/>
                </a:lnTo>
                <a:lnTo>
                  <a:pt x="4048" y="1862"/>
                </a:lnTo>
                <a:lnTo>
                  <a:pt x="4046" y="1862"/>
                </a:lnTo>
                <a:lnTo>
                  <a:pt x="4046" y="1860"/>
                </a:lnTo>
                <a:lnTo>
                  <a:pt x="4044" y="1864"/>
                </a:lnTo>
                <a:lnTo>
                  <a:pt x="4042" y="1864"/>
                </a:lnTo>
                <a:lnTo>
                  <a:pt x="4042" y="1866"/>
                </a:lnTo>
                <a:lnTo>
                  <a:pt x="4042" y="1868"/>
                </a:lnTo>
                <a:lnTo>
                  <a:pt x="4042" y="1870"/>
                </a:lnTo>
                <a:lnTo>
                  <a:pt x="4042" y="1872"/>
                </a:lnTo>
                <a:lnTo>
                  <a:pt x="4044" y="1873"/>
                </a:lnTo>
                <a:lnTo>
                  <a:pt x="4044" y="1875"/>
                </a:lnTo>
                <a:lnTo>
                  <a:pt x="4046" y="1875"/>
                </a:lnTo>
                <a:lnTo>
                  <a:pt x="4048" y="1877"/>
                </a:lnTo>
                <a:lnTo>
                  <a:pt x="4048" y="1879"/>
                </a:lnTo>
                <a:lnTo>
                  <a:pt x="4046" y="1879"/>
                </a:lnTo>
                <a:lnTo>
                  <a:pt x="4048" y="1881"/>
                </a:lnTo>
                <a:lnTo>
                  <a:pt x="4048" y="1883"/>
                </a:lnTo>
                <a:lnTo>
                  <a:pt x="4048" y="1885"/>
                </a:lnTo>
                <a:lnTo>
                  <a:pt x="4050" y="1885"/>
                </a:lnTo>
                <a:lnTo>
                  <a:pt x="4052" y="1887"/>
                </a:lnTo>
                <a:lnTo>
                  <a:pt x="4054" y="1887"/>
                </a:lnTo>
                <a:lnTo>
                  <a:pt x="4054" y="1889"/>
                </a:lnTo>
                <a:lnTo>
                  <a:pt x="4054" y="1891"/>
                </a:lnTo>
                <a:lnTo>
                  <a:pt x="4056" y="1891"/>
                </a:lnTo>
                <a:lnTo>
                  <a:pt x="4056" y="1893"/>
                </a:lnTo>
                <a:lnTo>
                  <a:pt x="4058" y="1893"/>
                </a:lnTo>
                <a:lnTo>
                  <a:pt x="4058" y="1895"/>
                </a:lnTo>
                <a:lnTo>
                  <a:pt x="4060" y="1895"/>
                </a:lnTo>
                <a:lnTo>
                  <a:pt x="4062" y="1895"/>
                </a:lnTo>
                <a:lnTo>
                  <a:pt x="4064" y="1895"/>
                </a:lnTo>
                <a:lnTo>
                  <a:pt x="4067" y="1895"/>
                </a:lnTo>
                <a:lnTo>
                  <a:pt x="4069" y="1895"/>
                </a:lnTo>
                <a:lnTo>
                  <a:pt x="4067" y="1895"/>
                </a:lnTo>
                <a:lnTo>
                  <a:pt x="4067" y="1893"/>
                </a:lnTo>
                <a:lnTo>
                  <a:pt x="4069" y="1893"/>
                </a:lnTo>
                <a:lnTo>
                  <a:pt x="4071" y="1893"/>
                </a:lnTo>
                <a:lnTo>
                  <a:pt x="4071" y="1895"/>
                </a:lnTo>
                <a:lnTo>
                  <a:pt x="4073" y="1895"/>
                </a:lnTo>
                <a:lnTo>
                  <a:pt x="4073" y="1896"/>
                </a:lnTo>
                <a:lnTo>
                  <a:pt x="4073" y="1898"/>
                </a:lnTo>
                <a:lnTo>
                  <a:pt x="4071" y="1896"/>
                </a:lnTo>
                <a:lnTo>
                  <a:pt x="4071" y="1898"/>
                </a:lnTo>
                <a:lnTo>
                  <a:pt x="4073" y="1898"/>
                </a:lnTo>
                <a:lnTo>
                  <a:pt x="4075" y="1898"/>
                </a:lnTo>
                <a:lnTo>
                  <a:pt x="4077" y="1898"/>
                </a:lnTo>
                <a:lnTo>
                  <a:pt x="4079" y="1898"/>
                </a:lnTo>
                <a:lnTo>
                  <a:pt x="4081" y="1898"/>
                </a:lnTo>
                <a:lnTo>
                  <a:pt x="4083" y="1898"/>
                </a:lnTo>
                <a:lnTo>
                  <a:pt x="4083" y="1900"/>
                </a:lnTo>
                <a:lnTo>
                  <a:pt x="4081" y="1900"/>
                </a:lnTo>
                <a:lnTo>
                  <a:pt x="4079" y="1900"/>
                </a:lnTo>
                <a:lnTo>
                  <a:pt x="4079" y="1902"/>
                </a:lnTo>
                <a:lnTo>
                  <a:pt x="4081" y="1902"/>
                </a:lnTo>
                <a:lnTo>
                  <a:pt x="4081" y="1904"/>
                </a:lnTo>
                <a:lnTo>
                  <a:pt x="4079" y="1904"/>
                </a:lnTo>
                <a:lnTo>
                  <a:pt x="4079" y="1906"/>
                </a:lnTo>
                <a:lnTo>
                  <a:pt x="4077" y="1908"/>
                </a:lnTo>
                <a:lnTo>
                  <a:pt x="4075" y="1908"/>
                </a:lnTo>
                <a:lnTo>
                  <a:pt x="4075" y="1910"/>
                </a:lnTo>
                <a:lnTo>
                  <a:pt x="4073" y="1910"/>
                </a:lnTo>
                <a:lnTo>
                  <a:pt x="4071" y="1910"/>
                </a:lnTo>
                <a:lnTo>
                  <a:pt x="4069" y="1910"/>
                </a:lnTo>
                <a:lnTo>
                  <a:pt x="4069" y="1912"/>
                </a:lnTo>
                <a:lnTo>
                  <a:pt x="4071" y="1910"/>
                </a:lnTo>
                <a:lnTo>
                  <a:pt x="4071" y="1912"/>
                </a:lnTo>
                <a:lnTo>
                  <a:pt x="4071" y="1914"/>
                </a:lnTo>
                <a:lnTo>
                  <a:pt x="4069" y="1916"/>
                </a:lnTo>
                <a:lnTo>
                  <a:pt x="4071" y="1916"/>
                </a:lnTo>
                <a:lnTo>
                  <a:pt x="4073" y="1916"/>
                </a:lnTo>
                <a:lnTo>
                  <a:pt x="4073" y="1918"/>
                </a:lnTo>
                <a:lnTo>
                  <a:pt x="4075" y="1920"/>
                </a:lnTo>
                <a:lnTo>
                  <a:pt x="4077" y="1921"/>
                </a:lnTo>
                <a:lnTo>
                  <a:pt x="4079" y="1921"/>
                </a:lnTo>
                <a:lnTo>
                  <a:pt x="4081" y="1920"/>
                </a:lnTo>
                <a:lnTo>
                  <a:pt x="4081" y="1921"/>
                </a:lnTo>
                <a:lnTo>
                  <a:pt x="4083" y="1921"/>
                </a:lnTo>
                <a:lnTo>
                  <a:pt x="4083" y="1920"/>
                </a:lnTo>
                <a:lnTo>
                  <a:pt x="4085" y="1920"/>
                </a:lnTo>
                <a:lnTo>
                  <a:pt x="4085" y="1921"/>
                </a:lnTo>
                <a:lnTo>
                  <a:pt x="4083" y="1925"/>
                </a:lnTo>
                <a:lnTo>
                  <a:pt x="4089" y="1925"/>
                </a:lnTo>
                <a:lnTo>
                  <a:pt x="4089" y="1927"/>
                </a:lnTo>
                <a:lnTo>
                  <a:pt x="4085" y="1931"/>
                </a:lnTo>
                <a:lnTo>
                  <a:pt x="4085" y="1933"/>
                </a:lnTo>
                <a:lnTo>
                  <a:pt x="4085" y="1935"/>
                </a:lnTo>
                <a:lnTo>
                  <a:pt x="4085" y="1937"/>
                </a:lnTo>
                <a:lnTo>
                  <a:pt x="4087" y="1937"/>
                </a:lnTo>
                <a:lnTo>
                  <a:pt x="4089" y="1939"/>
                </a:lnTo>
                <a:lnTo>
                  <a:pt x="4090" y="1939"/>
                </a:lnTo>
                <a:lnTo>
                  <a:pt x="4090" y="1941"/>
                </a:lnTo>
                <a:lnTo>
                  <a:pt x="4092" y="1941"/>
                </a:lnTo>
                <a:lnTo>
                  <a:pt x="4092" y="1943"/>
                </a:lnTo>
                <a:lnTo>
                  <a:pt x="4092" y="1941"/>
                </a:lnTo>
                <a:lnTo>
                  <a:pt x="4094" y="1943"/>
                </a:lnTo>
                <a:lnTo>
                  <a:pt x="4094" y="1944"/>
                </a:lnTo>
                <a:lnTo>
                  <a:pt x="4094" y="1946"/>
                </a:lnTo>
                <a:lnTo>
                  <a:pt x="4096" y="1946"/>
                </a:lnTo>
                <a:lnTo>
                  <a:pt x="4096" y="1950"/>
                </a:lnTo>
                <a:lnTo>
                  <a:pt x="4096" y="1952"/>
                </a:lnTo>
                <a:lnTo>
                  <a:pt x="4094" y="1952"/>
                </a:lnTo>
                <a:lnTo>
                  <a:pt x="4094" y="1954"/>
                </a:lnTo>
                <a:lnTo>
                  <a:pt x="4096" y="1954"/>
                </a:lnTo>
                <a:lnTo>
                  <a:pt x="4098" y="1954"/>
                </a:lnTo>
                <a:lnTo>
                  <a:pt x="4100" y="1952"/>
                </a:lnTo>
                <a:lnTo>
                  <a:pt x="4102" y="1952"/>
                </a:lnTo>
                <a:lnTo>
                  <a:pt x="4104" y="1952"/>
                </a:lnTo>
                <a:lnTo>
                  <a:pt x="4104" y="1950"/>
                </a:lnTo>
                <a:lnTo>
                  <a:pt x="4106" y="1952"/>
                </a:lnTo>
                <a:lnTo>
                  <a:pt x="4104" y="1952"/>
                </a:lnTo>
                <a:lnTo>
                  <a:pt x="4104" y="1954"/>
                </a:lnTo>
                <a:lnTo>
                  <a:pt x="4104" y="1956"/>
                </a:lnTo>
                <a:lnTo>
                  <a:pt x="4102" y="1956"/>
                </a:lnTo>
                <a:lnTo>
                  <a:pt x="4100" y="1956"/>
                </a:lnTo>
                <a:lnTo>
                  <a:pt x="4100" y="1958"/>
                </a:lnTo>
                <a:lnTo>
                  <a:pt x="4098" y="1958"/>
                </a:lnTo>
                <a:lnTo>
                  <a:pt x="4096" y="1958"/>
                </a:lnTo>
                <a:lnTo>
                  <a:pt x="4096" y="1960"/>
                </a:lnTo>
                <a:lnTo>
                  <a:pt x="4096" y="1962"/>
                </a:lnTo>
                <a:lnTo>
                  <a:pt x="4096" y="1964"/>
                </a:lnTo>
                <a:lnTo>
                  <a:pt x="4094" y="1966"/>
                </a:lnTo>
                <a:lnTo>
                  <a:pt x="4092" y="1966"/>
                </a:lnTo>
                <a:lnTo>
                  <a:pt x="4092" y="1968"/>
                </a:lnTo>
                <a:lnTo>
                  <a:pt x="4094" y="1968"/>
                </a:lnTo>
                <a:lnTo>
                  <a:pt x="4094" y="1969"/>
                </a:lnTo>
                <a:lnTo>
                  <a:pt x="4092" y="1969"/>
                </a:lnTo>
                <a:lnTo>
                  <a:pt x="4092" y="1971"/>
                </a:lnTo>
                <a:lnTo>
                  <a:pt x="4090" y="1971"/>
                </a:lnTo>
                <a:lnTo>
                  <a:pt x="4090" y="1973"/>
                </a:lnTo>
                <a:lnTo>
                  <a:pt x="4090" y="1975"/>
                </a:lnTo>
                <a:lnTo>
                  <a:pt x="4090" y="1977"/>
                </a:lnTo>
                <a:lnTo>
                  <a:pt x="4092" y="1977"/>
                </a:lnTo>
                <a:lnTo>
                  <a:pt x="4094" y="1977"/>
                </a:lnTo>
                <a:lnTo>
                  <a:pt x="4094" y="1979"/>
                </a:lnTo>
                <a:lnTo>
                  <a:pt x="4096" y="1979"/>
                </a:lnTo>
                <a:lnTo>
                  <a:pt x="4096" y="1981"/>
                </a:lnTo>
                <a:lnTo>
                  <a:pt x="4098" y="1983"/>
                </a:lnTo>
                <a:lnTo>
                  <a:pt x="4098" y="1985"/>
                </a:lnTo>
                <a:lnTo>
                  <a:pt x="4100" y="1985"/>
                </a:lnTo>
                <a:lnTo>
                  <a:pt x="4100" y="1983"/>
                </a:lnTo>
                <a:lnTo>
                  <a:pt x="4102" y="1983"/>
                </a:lnTo>
                <a:lnTo>
                  <a:pt x="4102" y="1985"/>
                </a:lnTo>
                <a:lnTo>
                  <a:pt x="4104" y="1985"/>
                </a:lnTo>
                <a:lnTo>
                  <a:pt x="4104" y="1987"/>
                </a:lnTo>
                <a:lnTo>
                  <a:pt x="4104" y="1989"/>
                </a:lnTo>
                <a:lnTo>
                  <a:pt x="4106" y="1989"/>
                </a:lnTo>
                <a:lnTo>
                  <a:pt x="4108" y="1989"/>
                </a:lnTo>
                <a:lnTo>
                  <a:pt x="4110" y="1989"/>
                </a:lnTo>
                <a:lnTo>
                  <a:pt x="4112" y="1989"/>
                </a:lnTo>
                <a:lnTo>
                  <a:pt x="4112" y="1991"/>
                </a:lnTo>
                <a:lnTo>
                  <a:pt x="4112" y="1992"/>
                </a:lnTo>
                <a:lnTo>
                  <a:pt x="4114" y="1992"/>
                </a:lnTo>
                <a:lnTo>
                  <a:pt x="4112" y="1994"/>
                </a:lnTo>
                <a:lnTo>
                  <a:pt x="4114" y="1994"/>
                </a:lnTo>
                <a:lnTo>
                  <a:pt x="4114" y="1996"/>
                </a:lnTo>
                <a:lnTo>
                  <a:pt x="4112" y="1996"/>
                </a:lnTo>
                <a:lnTo>
                  <a:pt x="4110" y="1996"/>
                </a:lnTo>
                <a:lnTo>
                  <a:pt x="4112" y="1996"/>
                </a:lnTo>
                <a:lnTo>
                  <a:pt x="4112" y="1998"/>
                </a:lnTo>
                <a:lnTo>
                  <a:pt x="4112" y="2000"/>
                </a:lnTo>
                <a:lnTo>
                  <a:pt x="4112" y="2002"/>
                </a:lnTo>
                <a:lnTo>
                  <a:pt x="4112" y="2004"/>
                </a:lnTo>
                <a:lnTo>
                  <a:pt x="4114" y="2002"/>
                </a:lnTo>
                <a:lnTo>
                  <a:pt x="4114" y="2004"/>
                </a:lnTo>
                <a:lnTo>
                  <a:pt x="4115" y="2004"/>
                </a:lnTo>
                <a:lnTo>
                  <a:pt x="4117" y="2004"/>
                </a:lnTo>
                <a:lnTo>
                  <a:pt x="4119" y="2004"/>
                </a:lnTo>
                <a:lnTo>
                  <a:pt x="4117" y="2006"/>
                </a:lnTo>
                <a:lnTo>
                  <a:pt x="4119" y="2006"/>
                </a:lnTo>
                <a:lnTo>
                  <a:pt x="4119" y="2008"/>
                </a:lnTo>
                <a:lnTo>
                  <a:pt x="4115" y="2008"/>
                </a:lnTo>
                <a:lnTo>
                  <a:pt x="4115" y="2010"/>
                </a:lnTo>
                <a:lnTo>
                  <a:pt x="4115" y="2012"/>
                </a:lnTo>
                <a:lnTo>
                  <a:pt x="4115" y="2014"/>
                </a:lnTo>
                <a:lnTo>
                  <a:pt x="4117" y="2016"/>
                </a:lnTo>
                <a:lnTo>
                  <a:pt x="4117" y="2017"/>
                </a:lnTo>
                <a:lnTo>
                  <a:pt x="4117" y="2019"/>
                </a:lnTo>
                <a:lnTo>
                  <a:pt x="4117" y="2021"/>
                </a:lnTo>
                <a:lnTo>
                  <a:pt x="4117" y="2023"/>
                </a:lnTo>
                <a:lnTo>
                  <a:pt x="4117" y="2025"/>
                </a:lnTo>
                <a:lnTo>
                  <a:pt x="4121" y="2027"/>
                </a:lnTo>
                <a:lnTo>
                  <a:pt x="4123" y="2027"/>
                </a:lnTo>
                <a:lnTo>
                  <a:pt x="4125" y="2027"/>
                </a:lnTo>
                <a:lnTo>
                  <a:pt x="4125" y="2025"/>
                </a:lnTo>
                <a:lnTo>
                  <a:pt x="4127" y="2023"/>
                </a:lnTo>
                <a:lnTo>
                  <a:pt x="4129" y="2023"/>
                </a:lnTo>
                <a:lnTo>
                  <a:pt x="4129" y="2021"/>
                </a:lnTo>
                <a:lnTo>
                  <a:pt x="4131" y="2021"/>
                </a:lnTo>
                <a:lnTo>
                  <a:pt x="4133" y="2019"/>
                </a:lnTo>
                <a:lnTo>
                  <a:pt x="4135" y="2019"/>
                </a:lnTo>
                <a:lnTo>
                  <a:pt x="4135" y="2021"/>
                </a:lnTo>
                <a:lnTo>
                  <a:pt x="4137" y="2021"/>
                </a:lnTo>
                <a:lnTo>
                  <a:pt x="4137" y="2019"/>
                </a:lnTo>
                <a:lnTo>
                  <a:pt x="4139" y="2019"/>
                </a:lnTo>
                <a:lnTo>
                  <a:pt x="4139" y="2021"/>
                </a:lnTo>
                <a:lnTo>
                  <a:pt x="4139" y="2023"/>
                </a:lnTo>
                <a:lnTo>
                  <a:pt x="4139" y="2025"/>
                </a:lnTo>
                <a:lnTo>
                  <a:pt x="4137" y="2025"/>
                </a:lnTo>
                <a:lnTo>
                  <a:pt x="4135" y="2025"/>
                </a:lnTo>
                <a:lnTo>
                  <a:pt x="4135" y="2027"/>
                </a:lnTo>
                <a:lnTo>
                  <a:pt x="4137" y="2027"/>
                </a:lnTo>
                <a:lnTo>
                  <a:pt x="4137" y="2029"/>
                </a:lnTo>
                <a:lnTo>
                  <a:pt x="4137" y="2031"/>
                </a:lnTo>
                <a:lnTo>
                  <a:pt x="4135" y="2031"/>
                </a:lnTo>
                <a:lnTo>
                  <a:pt x="4133" y="2031"/>
                </a:lnTo>
                <a:lnTo>
                  <a:pt x="4133" y="2033"/>
                </a:lnTo>
                <a:lnTo>
                  <a:pt x="4133" y="2035"/>
                </a:lnTo>
                <a:lnTo>
                  <a:pt x="4135" y="2035"/>
                </a:lnTo>
                <a:lnTo>
                  <a:pt x="4135" y="2037"/>
                </a:lnTo>
                <a:lnTo>
                  <a:pt x="4135" y="2039"/>
                </a:lnTo>
                <a:lnTo>
                  <a:pt x="4137" y="2040"/>
                </a:lnTo>
                <a:lnTo>
                  <a:pt x="4137" y="2042"/>
                </a:lnTo>
                <a:lnTo>
                  <a:pt x="4137" y="2044"/>
                </a:lnTo>
                <a:lnTo>
                  <a:pt x="4137" y="2046"/>
                </a:lnTo>
                <a:lnTo>
                  <a:pt x="4135" y="2046"/>
                </a:lnTo>
                <a:lnTo>
                  <a:pt x="4135" y="2048"/>
                </a:lnTo>
                <a:lnTo>
                  <a:pt x="4133" y="2050"/>
                </a:lnTo>
                <a:lnTo>
                  <a:pt x="4133" y="2052"/>
                </a:lnTo>
                <a:lnTo>
                  <a:pt x="4131" y="2052"/>
                </a:lnTo>
                <a:lnTo>
                  <a:pt x="4129" y="2052"/>
                </a:lnTo>
                <a:lnTo>
                  <a:pt x="4129" y="2054"/>
                </a:lnTo>
                <a:lnTo>
                  <a:pt x="4131" y="2054"/>
                </a:lnTo>
                <a:lnTo>
                  <a:pt x="4131" y="2056"/>
                </a:lnTo>
                <a:lnTo>
                  <a:pt x="4133" y="2056"/>
                </a:lnTo>
                <a:lnTo>
                  <a:pt x="4133" y="2058"/>
                </a:lnTo>
                <a:lnTo>
                  <a:pt x="4133" y="2060"/>
                </a:lnTo>
                <a:lnTo>
                  <a:pt x="4135" y="2060"/>
                </a:lnTo>
                <a:lnTo>
                  <a:pt x="4137" y="2060"/>
                </a:lnTo>
                <a:lnTo>
                  <a:pt x="4139" y="2060"/>
                </a:lnTo>
                <a:lnTo>
                  <a:pt x="4139" y="2062"/>
                </a:lnTo>
                <a:lnTo>
                  <a:pt x="4140" y="2062"/>
                </a:lnTo>
                <a:lnTo>
                  <a:pt x="4140" y="2064"/>
                </a:lnTo>
                <a:lnTo>
                  <a:pt x="4142" y="2064"/>
                </a:lnTo>
                <a:lnTo>
                  <a:pt x="4142" y="2065"/>
                </a:lnTo>
                <a:lnTo>
                  <a:pt x="4142" y="2067"/>
                </a:lnTo>
                <a:lnTo>
                  <a:pt x="4140" y="2067"/>
                </a:lnTo>
                <a:lnTo>
                  <a:pt x="4139" y="2067"/>
                </a:lnTo>
                <a:lnTo>
                  <a:pt x="4139" y="2069"/>
                </a:lnTo>
                <a:lnTo>
                  <a:pt x="4140" y="2069"/>
                </a:lnTo>
                <a:lnTo>
                  <a:pt x="4140" y="2071"/>
                </a:lnTo>
                <a:lnTo>
                  <a:pt x="4142" y="2071"/>
                </a:lnTo>
                <a:lnTo>
                  <a:pt x="4142" y="2073"/>
                </a:lnTo>
                <a:lnTo>
                  <a:pt x="4140" y="2073"/>
                </a:lnTo>
                <a:lnTo>
                  <a:pt x="4140" y="2075"/>
                </a:lnTo>
                <a:lnTo>
                  <a:pt x="4142" y="2075"/>
                </a:lnTo>
                <a:lnTo>
                  <a:pt x="4144" y="2075"/>
                </a:lnTo>
                <a:lnTo>
                  <a:pt x="4144" y="2077"/>
                </a:lnTo>
                <a:lnTo>
                  <a:pt x="4146" y="2077"/>
                </a:lnTo>
                <a:lnTo>
                  <a:pt x="4144" y="2079"/>
                </a:lnTo>
                <a:lnTo>
                  <a:pt x="4142" y="2081"/>
                </a:lnTo>
                <a:lnTo>
                  <a:pt x="4140" y="2081"/>
                </a:lnTo>
                <a:lnTo>
                  <a:pt x="4139" y="2081"/>
                </a:lnTo>
                <a:lnTo>
                  <a:pt x="4139" y="2083"/>
                </a:lnTo>
                <a:lnTo>
                  <a:pt x="4137" y="2083"/>
                </a:lnTo>
                <a:lnTo>
                  <a:pt x="4137" y="2085"/>
                </a:lnTo>
                <a:lnTo>
                  <a:pt x="4137" y="2087"/>
                </a:lnTo>
                <a:lnTo>
                  <a:pt x="4135" y="2085"/>
                </a:lnTo>
                <a:lnTo>
                  <a:pt x="4133" y="2085"/>
                </a:lnTo>
                <a:lnTo>
                  <a:pt x="4133" y="2087"/>
                </a:lnTo>
                <a:lnTo>
                  <a:pt x="4131" y="2087"/>
                </a:lnTo>
                <a:lnTo>
                  <a:pt x="4129" y="2087"/>
                </a:lnTo>
                <a:lnTo>
                  <a:pt x="4129" y="2085"/>
                </a:lnTo>
                <a:lnTo>
                  <a:pt x="4129" y="2083"/>
                </a:lnTo>
                <a:lnTo>
                  <a:pt x="4127" y="2085"/>
                </a:lnTo>
                <a:lnTo>
                  <a:pt x="4125" y="2087"/>
                </a:lnTo>
                <a:lnTo>
                  <a:pt x="4125" y="2088"/>
                </a:lnTo>
                <a:lnTo>
                  <a:pt x="4125" y="2090"/>
                </a:lnTo>
                <a:lnTo>
                  <a:pt x="4125" y="2092"/>
                </a:lnTo>
                <a:lnTo>
                  <a:pt x="4127" y="2092"/>
                </a:lnTo>
                <a:lnTo>
                  <a:pt x="4129" y="2092"/>
                </a:lnTo>
                <a:lnTo>
                  <a:pt x="4129" y="2094"/>
                </a:lnTo>
                <a:lnTo>
                  <a:pt x="4129" y="2096"/>
                </a:lnTo>
                <a:lnTo>
                  <a:pt x="4127" y="2096"/>
                </a:lnTo>
                <a:lnTo>
                  <a:pt x="4127" y="2098"/>
                </a:lnTo>
                <a:lnTo>
                  <a:pt x="4125" y="2098"/>
                </a:lnTo>
                <a:lnTo>
                  <a:pt x="4125" y="2100"/>
                </a:lnTo>
                <a:lnTo>
                  <a:pt x="4127" y="2100"/>
                </a:lnTo>
                <a:lnTo>
                  <a:pt x="4129" y="2100"/>
                </a:lnTo>
                <a:lnTo>
                  <a:pt x="4131" y="2100"/>
                </a:lnTo>
                <a:lnTo>
                  <a:pt x="4133" y="2100"/>
                </a:lnTo>
                <a:lnTo>
                  <a:pt x="4133" y="2102"/>
                </a:lnTo>
                <a:lnTo>
                  <a:pt x="4135" y="2102"/>
                </a:lnTo>
                <a:lnTo>
                  <a:pt x="4135" y="2104"/>
                </a:lnTo>
                <a:lnTo>
                  <a:pt x="4137" y="2104"/>
                </a:lnTo>
                <a:lnTo>
                  <a:pt x="4139" y="2104"/>
                </a:lnTo>
                <a:lnTo>
                  <a:pt x="4139" y="2106"/>
                </a:lnTo>
                <a:lnTo>
                  <a:pt x="4139" y="2108"/>
                </a:lnTo>
                <a:lnTo>
                  <a:pt x="4139" y="2110"/>
                </a:lnTo>
                <a:lnTo>
                  <a:pt x="4140" y="2110"/>
                </a:lnTo>
                <a:lnTo>
                  <a:pt x="4140" y="2112"/>
                </a:lnTo>
                <a:lnTo>
                  <a:pt x="4140" y="2113"/>
                </a:lnTo>
                <a:lnTo>
                  <a:pt x="4140" y="2115"/>
                </a:lnTo>
                <a:lnTo>
                  <a:pt x="4139" y="2115"/>
                </a:lnTo>
                <a:lnTo>
                  <a:pt x="4139" y="2117"/>
                </a:lnTo>
                <a:lnTo>
                  <a:pt x="4137" y="2117"/>
                </a:lnTo>
                <a:lnTo>
                  <a:pt x="4135" y="2117"/>
                </a:lnTo>
                <a:lnTo>
                  <a:pt x="4137" y="2115"/>
                </a:lnTo>
                <a:lnTo>
                  <a:pt x="4135" y="2115"/>
                </a:lnTo>
                <a:lnTo>
                  <a:pt x="4133" y="2115"/>
                </a:lnTo>
                <a:lnTo>
                  <a:pt x="4133" y="2117"/>
                </a:lnTo>
                <a:lnTo>
                  <a:pt x="4133" y="2119"/>
                </a:lnTo>
                <a:lnTo>
                  <a:pt x="4131" y="2119"/>
                </a:lnTo>
                <a:lnTo>
                  <a:pt x="4131" y="2121"/>
                </a:lnTo>
                <a:lnTo>
                  <a:pt x="4133" y="2123"/>
                </a:lnTo>
                <a:lnTo>
                  <a:pt x="4133" y="2125"/>
                </a:lnTo>
                <a:lnTo>
                  <a:pt x="4133" y="2127"/>
                </a:lnTo>
                <a:lnTo>
                  <a:pt x="4131" y="2127"/>
                </a:lnTo>
                <a:lnTo>
                  <a:pt x="4129" y="2127"/>
                </a:lnTo>
                <a:lnTo>
                  <a:pt x="4127" y="2127"/>
                </a:lnTo>
                <a:lnTo>
                  <a:pt x="4127" y="2129"/>
                </a:lnTo>
                <a:lnTo>
                  <a:pt x="4125" y="2131"/>
                </a:lnTo>
                <a:lnTo>
                  <a:pt x="4125" y="2133"/>
                </a:lnTo>
                <a:lnTo>
                  <a:pt x="4127" y="2133"/>
                </a:lnTo>
                <a:lnTo>
                  <a:pt x="4127" y="2135"/>
                </a:lnTo>
                <a:lnTo>
                  <a:pt x="4129" y="2135"/>
                </a:lnTo>
                <a:lnTo>
                  <a:pt x="4129" y="2136"/>
                </a:lnTo>
                <a:lnTo>
                  <a:pt x="4131" y="2136"/>
                </a:lnTo>
                <a:lnTo>
                  <a:pt x="4131" y="2138"/>
                </a:lnTo>
                <a:lnTo>
                  <a:pt x="4129" y="2138"/>
                </a:lnTo>
                <a:lnTo>
                  <a:pt x="4129" y="2140"/>
                </a:lnTo>
                <a:lnTo>
                  <a:pt x="4131" y="2142"/>
                </a:lnTo>
                <a:lnTo>
                  <a:pt x="4129" y="2144"/>
                </a:lnTo>
                <a:lnTo>
                  <a:pt x="4129" y="2146"/>
                </a:lnTo>
                <a:lnTo>
                  <a:pt x="4127" y="2146"/>
                </a:lnTo>
                <a:lnTo>
                  <a:pt x="4129" y="2146"/>
                </a:lnTo>
                <a:lnTo>
                  <a:pt x="4131" y="2148"/>
                </a:lnTo>
                <a:lnTo>
                  <a:pt x="4133" y="2150"/>
                </a:lnTo>
                <a:lnTo>
                  <a:pt x="4131" y="2150"/>
                </a:lnTo>
                <a:lnTo>
                  <a:pt x="4131" y="2152"/>
                </a:lnTo>
                <a:lnTo>
                  <a:pt x="4131" y="2154"/>
                </a:lnTo>
                <a:lnTo>
                  <a:pt x="4133" y="2154"/>
                </a:lnTo>
                <a:lnTo>
                  <a:pt x="4131" y="2154"/>
                </a:lnTo>
                <a:lnTo>
                  <a:pt x="4131" y="2156"/>
                </a:lnTo>
                <a:lnTo>
                  <a:pt x="4129" y="2156"/>
                </a:lnTo>
                <a:lnTo>
                  <a:pt x="4129" y="2158"/>
                </a:lnTo>
                <a:lnTo>
                  <a:pt x="4129" y="2160"/>
                </a:lnTo>
                <a:lnTo>
                  <a:pt x="4127" y="2161"/>
                </a:lnTo>
                <a:lnTo>
                  <a:pt x="4125" y="2161"/>
                </a:lnTo>
                <a:lnTo>
                  <a:pt x="4123" y="2161"/>
                </a:lnTo>
                <a:lnTo>
                  <a:pt x="4123" y="2163"/>
                </a:lnTo>
                <a:lnTo>
                  <a:pt x="4123" y="2165"/>
                </a:lnTo>
                <a:lnTo>
                  <a:pt x="4123" y="2167"/>
                </a:lnTo>
                <a:lnTo>
                  <a:pt x="4121" y="2167"/>
                </a:lnTo>
                <a:lnTo>
                  <a:pt x="4121" y="2169"/>
                </a:lnTo>
                <a:lnTo>
                  <a:pt x="4123" y="2169"/>
                </a:lnTo>
                <a:lnTo>
                  <a:pt x="4123" y="2171"/>
                </a:lnTo>
                <a:lnTo>
                  <a:pt x="4121" y="2171"/>
                </a:lnTo>
                <a:lnTo>
                  <a:pt x="4119" y="2171"/>
                </a:lnTo>
                <a:lnTo>
                  <a:pt x="4119" y="2173"/>
                </a:lnTo>
                <a:lnTo>
                  <a:pt x="4119" y="2175"/>
                </a:lnTo>
                <a:lnTo>
                  <a:pt x="4117" y="2175"/>
                </a:lnTo>
                <a:lnTo>
                  <a:pt x="4117" y="2177"/>
                </a:lnTo>
                <a:lnTo>
                  <a:pt x="4115" y="2177"/>
                </a:lnTo>
                <a:lnTo>
                  <a:pt x="4115" y="2175"/>
                </a:lnTo>
                <a:lnTo>
                  <a:pt x="4115" y="2177"/>
                </a:lnTo>
                <a:lnTo>
                  <a:pt x="4114" y="2177"/>
                </a:lnTo>
                <a:lnTo>
                  <a:pt x="4114" y="2179"/>
                </a:lnTo>
                <a:lnTo>
                  <a:pt x="4114" y="2181"/>
                </a:lnTo>
                <a:lnTo>
                  <a:pt x="4115" y="2181"/>
                </a:lnTo>
                <a:lnTo>
                  <a:pt x="4115" y="2183"/>
                </a:lnTo>
                <a:lnTo>
                  <a:pt x="4114" y="2183"/>
                </a:lnTo>
                <a:lnTo>
                  <a:pt x="4112" y="2183"/>
                </a:lnTo>
                <a:lnTo>
                  <a:pt x="4112" y="2184"/>
                </a:lnTo>
                <a:lnTo>
                  <a:pt x="4114" y="2184"/>
                </a:lnTo>
                <a:lnTo>
                  <a:pt x="4114" y="2186"/>
                </a:lnTo>
                <a:lnTo>
                  <a:pt x="4114" y="2188"/>
                </a:lnTo>
                <a:lnTo>
                  <a:pt x="4112" y="2188"/>
                </a:lnTo>
                <a:lnTo>
                  <a:pt x="4114" y="2188"/>
                </a:lnTo>
                <a:lnTo>
                  <a:pt x="4114" y="2190"/>
                </a:lnTo>
                <a:lnTo>
                  <a:pt x="4114" y="2192"/>
                </a:lnTo>
                <a:lnTo>
                  <a:pt x="4115" y="2192"/>
                </a:lnTo>
                <a:lnTo>
                  <a:pt x="4115" y="2194"/>
                </a:lnTo>
                <a:lnTo>
                  <a:pt x="4114" y="2192"/>
                </a:lnTo>
                <a:lnTo>
                  <a:pt x="4112" y="2192"/>
                </a:lnTo>
                <a:lnTo>
                  <a:pt x="4112" y="2194"/>
                </a:lnTo>
                <a:lnTo>
                  <a:pt x="4112" y="2196"/>
                </a:lnTo>
                <a:lnTo>
                  <a:pt x="4112" y="2198"/>
                </a:lnTo>
                <a:lnTo>
                  <a:pt x="4110" y="2198"/>
                </a:lnTo>
                <a:lnTo>
                  <a:pt x="4110" y="2200"/>
                </a:lnTo>
                <a:lnTo>
                  <a:pt x="4112" y="2200"/>
                </a:lnTo>
                <a:lnTo>
                  <a:pt x="4110" y="2202"/>
                </a:lnTo>
                <a:lnTo>
                  <a:pt x="4110" y="2204"/>
                </a:lnTo>
                <a:lnTo>
                  <a:pt x="4108" y="2204"/>
                </a:lnTo>
                <a:lnTo>
                  <a:pt x="4108" y="2206"/>
                </a:lnTo>
                <a:lnTo>
                  <a:pt x="4108" y="2208"/>
                </a:lnTo>
                <a:lnTo>
                  <a:pt x="4106" y="2208"/>
                </a:lnTo>
                <a:lnTo>
                  <a:pt x="4106" y="2209"/>
                </a:lnTo>
                <a:lnTo>
                  <a:pt x="4104" y="2209"/>
                </a:lnTo>
                <a:lnTo>
                  <a:pt x="4102" y="2209"/>
                </a:lnTo>
                <a:lnTo>
                  <a:pt x="4100" y="2209"/>
                </a:lnTo>
                <a:lnTo>
                  <a:pt x="4098" y="2211"/>
                </a:lnTo>
                <a:lnTo>
                  <a:pt x="4098" y="2213"/>
                </a:lnTo>
                <a:lnTo>
                  <a:pt x="4096" y="2213"/>
                </a:lnTo>
                <a:lnTo>
                  <a:pt x="4094" y="2213"/>
                </a:lnTo>
                <a:lnTo>
                  <a:pt x="4094" y="2215"/>
                </a:lnTo>
                <a:lnTo>
                  <a:pt x="4094" y="2217"/>
                </a:lnTo>
                <a:lnTo>
                  <a:pt x="4094" y="2219"/>
                </a:lnTo>
                <a:lnTo>
                  <a:pt x="4092" y="2219"/>
                </a:lnTo>
                <a:lnTo>
                  <a:pt x="4090" y="2221"/>
                </a:lnTo>
                <a:lnTo>
                  <a:pt x="4092" y="2221"/>
                </a:lnTo>
                <a:lnTo>
                  <a:pt x="4092" y="2223"/>
                </a:lnTo>
                <a:lnTo>
                  <a:pt x="4090" y="2223"/>
                </a:lnTo>
                <a:lnTo>
                  <a:pt x="4090" y="2225"/>
                </a:lnTo>
                <a:lnTo>
                  <a:pt x="4090" y="2227"/>
                </a:lnTo>
                <a:lnTo>
                  <a:pt x="4090" y="2229"/>
                </a:lnTo>
                <a:lnTo>
                  <a:pt x="4092" y="2229"/>
                </a:lnTo>
                <a:lnTo>
                  <a:pt x="4090" y="2229"/>
                </a:lnTo>
                <a:lnTo>
                  <a:pt x="4090" y="2231"/>
                </a:lnTo>
                <a:lnTo>
                  <a:pt x="4089" y="2231"/>
                </a:lnTo>
                <a:lnTo>
                  <a:pt x="4089" y="2232"/>
                </a:lnTo>
                <a:lnTo>
                  <a:pt x="4090" y="2232"/>
                </a:lnTo>
                <a:lnTo>
                  <a:pt x="4090" y="2234"/>
                </a:lnTo>
                <a:lnTo>
                  <a:pt x="4092" y="2234"/>
                </a:lnTo>
                <a:lnTo>
                  <a:pt x="4092" y="2236"/>
                </a:lnTo>
                <a:lnTo>
                  <a:pt x="4092" y="2238"/>
                </a:lnTo>
                <a:lnTo>
                  <a:pt x="4090" y="2238"/>
                </a:lnTo>
                <a:lnTo>
                  <a:pt x="4090" y="2240"/>
                </a:lnTo>
                <a:lnTo>
                  <a:pt x="4089" y="2240"/>
                </a:lnTo>
                <a:lnTo>
                  <a:pt x="4089" y="2238"/>
                </a:lnTo>
                <a:lnTo>
                  <a:pt x="4087" y="2238"/>
                </a:lnTo>
                <a:lnTo>
                  <a:pt x="4085" y="2238"/>
                </a:lnTo>
                <a:lnTo>
                  <a:pt x="4085" y="2240"/>
                </a:lnTo>
                <a:lnTo>
                  <a:pt x="4083" y="2240"/>
                </a:lnTo>
                <a:lnTo>
                  <a:pt x="4081" y="2240"/>
                </a:lnTo>
                <a:lnTo>
                  <a:pt x="4081" y="2242"/>
                </a:lnTo>
                <a:lnTo>
                  <a:pt x="4081" y="2244"/>
                </a:lnTo>
                <a:lnTo>
                  <a:pt x="4079" y="2242"/>
                </a:lnTo>
                <a:lnTo>
                  <a:pt x="4077" y="2244"/>
                </a:lnTo>
                <a:lnTo>
                  <a:pt x="4077" y="2246"/>
                </a:lnTo>
                <a:lnTo>
                  <a:pt x="4077" y="2248"/>
                </a:lnTo>
                <a:lnTo>
                  <a:pt x="4077" y="2250"/>
                </a:lnTo>
                <a:lnTo>
                  <a:pt x="4079" y="2250"/>
                </a:lnTo>
                <a:lnTo>
                  <a:pt x="4079" y="2252"/>
                </a:lnTo>
                <a:lnTo>
                  <a:pt x="4077" y="2252"/>
                </a:lnTo>
                <a:lnTo>
                  <a:pt x="4075" y="2252"/>
                </a:lnTo>
                <a:lnTo>
                  <a:pt x="4075" y="2254"/>
                </a:lnTo>
                <a:lnTo>
                  <a:pt x="4077" y="2255"/>
                </a:lnTo>
                <a:lnTo>
                  <a:pt x="4075" y="2255"/>
                </a:lnTo>
                <a:lnTo>
                  <a:pt x="4075" y="2257"/>
                </a:lnTo>
                <a:lnTo>
                  <a:pt x="4073" y="2257"/>
                </a:lnTo>
                <a:lnTo>
                  <a:pt x="4075" y="2259"/>
                </a:lnTo>
                <a:lnTo>
                  <a:pt x="4075" y="2261"/>
                </a:lnTo>
                <a:lnTo>
                  <a:pt x="4077" y="2263"/>
                </a:lnTo>
                <a:lnTo>
                  <a:pt x="4079" y="2263"/>
                </a:lnTo>
                <a:lnTo>
                  <a:pt x="4079" y="2265"/>
                </a:lnTo>
                <a:lnTo>
                  <a:pt x="4081" y="2265"/>
                </a:lnTo>
                <a:lnTo>
                  <a:pt x="4083" y="2265"/>
                </a:lnTo>
                <a:lnTo>
                  <a:pt x="4083" y="2267"/>
                </a:lnTo>
                <a:lnTo>
                  <a:pt x="4083" y="2269"/>
                </a:lnTo>
                <a:lnTo>
                  <a:pt x="4085" y="2269"/>
                </a:lnTo>
                <a:lnTo>
                  <a:pt x="4083" y="2269"/>
                </a:lnTo>
                <a:lnTo>
                  <a:pt x="4083" y="2271"/>
                </a:lnTo>
                <a:lnTo>
                  <a:pt x="4081" y="2271"/>
                </a:lnTo>
                <a:lnTo>
                  <a:pt x="4081" y="2273"/>
                </a:lnTo>
                <a:lnTo>
                  <a:pt x="4083" y="2273"/>
                </a:lnTo>
                <a:lnTo>
                  <a:pt x="4083" y="2271"/>
                </a:lnTo>
                <a:lnTo>
                  <a:pt x="4083" y="2273"/>
                </a:lnTo>
                <a:lnTo>
                  <a:pt x="4081" y="2273"/>
                </a:lnTo>
                <a:lnTo>
                  <a:pt x="4081" y="2275"/>
                </a:lnTo>
                <a:lnTo>
                  <a:pt x="4081" y="2277"/>
                </a:lnTo>
                <a:lnTo>
                  <a:pt x="4083" y="2277"/>
                </a:lnTo>
                <a:lnTo>
                  <a:pt x="4083" y="2279"/>
                </a:lnTo>
                <a:lnTo>
                  <a:pt x="4081" y="2279"/>
                </a:lnTo>
                <a:lnTo>
                  <a:pt x="4081" y="2280"/>
                </a:lnTo>
                <a:lnTo>
                  <a:pt x="4083" y="2280"/>
                </a:lnTo>
                <a:lnTo>
                  <a:pt x="4083" y="2282"/>
                </a:lnTo>
                <a:lnTo>
                  <a:pt x="4083" y="2284"/>
                </a:lnTo>
                <a:lnTo>
                  <a:pt x="4085" y="2284"/>
                </a:lnTo>
                <a:lnTo>
                  <a:pt x="4085" y="2286"/>
                </a:lnTo>
                <a:lnTo>
                  <a:pt x="4087" y="2286"/>
                </a:lnTo>
                <a:lnTo>
                  <a:pt x="4087" y="2288"/>
                </a:lnTo>
                <a:lnTo>
                  <a:pt x="4085" y="2288"/>
                </a:lnTo>
                <a:lnTo>
                  <a:pt x="4083" y="2288"/>
                </a:lnTo>
                <a:lnTo>
                  <a:pt x="4085" y="2290"/>
                </a:lnTo>
                <a:lnTo>
                  <a:pt x="4085" y="2292"/>
                </a:lnTo>
                <a:lnTo>
                  <a:pt x="4083" y="2292"/>
                </a:lnTo>
                <a:lnTo>
                  <a:pt x="4085" y="2292"/>
                </a:lnTo>
                <a:lnTo>
                  <a:pt x="4087" y="2292"/>
                </a:lnTo>
                <a:lnTo>
                  <a:pt x="4087" y="2294"/>
                </a:lnTo>
                <a:lnTo>
                  <a:pt x="4087" y="2296"/>
                </a:lnTo>
                <a:lnTo>
                  <a:pt x="4085" y="2296"/>
                </a:lnTo>
                <a:lnTo>
                  <a:pt x="4085" y="2298"/>
                </a:lnTo>
                <a:lnTo>
                  <a:pt x="4083" y="2298"/>
                </a:lnTo>
                <a:lnTo>
                  <a:pt x="4083" y="2296"/>
                </a:lnTo>
                <a:lnTo>
                  <a:pt x="4081" y="2296"/>
                </a:lnTo>
                <a:lnTo>
                  <a:pt x="4081" y="2298"/>
                </a:lnTo>
                <a:lnTo>
                  <a:pt x="4081" y="2300"/>
                </a:lnTo>
                <a:lnTo>
                  <a:pt x="4079" y="2300"/>
                </a:lnTo>
                <a:lnTo>
                  <a:pt x="4079" y="2298"/>
                </a:lnTo>
                <a:lnTo>
                  <a:pt x="4077" y="2298"/>
                </a:lnTo>
                <a:lnTo>
                  <a:pt x="4077" y="2300"/>
                </a:lnTo>
                <a:lnTo>
                  <a:pt x="4079" y="2302"/>
                </a:lnTo>
                <a:lnTo>
                  <a:pt x="4077" y="2302"/>
                </a:lnTo>
                <a:lnTo>
                  <a:pt x="4077" y="2303"/>
                </a:lnTo>
                <a:lnTo>
                  <a:pt x="4075" y="2303"/>
                </a:lnTo>
                <a:lnTo>
                  <a:pt x="4075" y="2305"/>
                </a:lnTo>
                <a:lnTo>
                  <a:pt x="4075" y="2307"/>
                </a:lnTo>
                <a:lnTo>
                  <a:pt x="4073" y="2307"/>
                </a:lnTo>
                <a:lnTo>
                  <a:pt x="4073" y="2309"/>
                </a:lnTo>
                <a:lnTo>
                  <a:pt x="4071" y="2309"/>
                </a:lnTo>
                <a:lnTo>
                  <a:pt x="4069" y="2309"/>
                </a:lnTo>
                <a:lnTo>
                  <a:pt x="4069" y="2311"/>
                </a:lnTo>
                <a:lnTo>
                  <a:pt x="4067" y="2311"/>
                </a:lnTo>
                <a:lnTo>
                  <a:pt x="4067" y="2313"/>
                </a:lnTo>
                <a:lnTo>
                  <a:pt x="4069" y="2313"/>
                </a:lnTo>
                <a:lnTo>
                  <a:pt x="4069" y="2315"/>
                </a:lnTo>
                <a:lnTo>
                  <a:pt x="4067" y="2315"/>
                </a:lnTo>
                <a:lnTo>
                  <a:pt x="4067" y="2317"/>
                </a:lnTo>
                <a:lnTo>
                  <a:pt x="4069" y="2319"/>
                </a:lnTo>
                <a:lnTo>
                  <a:pt x="4067" y="2319"/>
                </a:lnTo>
                <a:lnTo>
                  <a:pt x="4067" y="2321"/>
                </a:lnTo>
                <a:lnTo>
                  <a:pt x="4069" y="2321"/>
                </a:lnTo>
                <a:lnTo>
                  <a:pt x="4067" y="2321"/>
                </a:lnTo>
                <a:lnTo>
                  <a:pt x="4067" y="2323"/>
                </a:lnTo>
                <a:lnTo>
                  <a:pt x="4069" y="2323"/>
                </a:lnTo>
                <a:lnTo>
                  <a:pt x="4067" y="2323"/>
                </a:lnTo>
                <a:lnTo>
                  <a:pt x="4067" y="2325"/>
                </a:lnTo>
                <a:lnTo>
                  <a:pt x="4067" y="2323"/>
                </a:lnTo>
                <a:lnTo>
                  <a:pt x="4066" y="2325"/>
                </a:lnTo>
                <a:lnTo>
                  <a:pt x="4067" y="2325"/>
                </a:lnTo>
                <a:lnTo>
                  <a:pt x="4067" y="2327"/>
                </a:lnTo>
                <a:lnTo>
                  <a:pt x="4066" y="2327"/>
                </a:lnTo>
                <a:lnTo>
                  <a:pt x="4067" y="2327"/>
                </a:lnTo>
                <a:lnTo>
                  <a:pt x="4067" y="2328"/>
                </a:lnTo>
                <a:lnTo>
                  <a:pt x="4066" y="2328"/>
                </a:lnTo>
                <a:lnTo>
                  <a:pt x="4067" y="2328"/>
                </a:lnTo>
                <a:lnTo>
                  <a:pt x="4067" y="2330"/>
                </a:lnTo>
                <a:lnTo>
                  <a:pt x="4066" y="2330"/>
                </a:lnTo>
                <a:lnTo>
                  <a:pt x="4066" y="2328"/>
                </a:lnTo>
                <a:lnTo>
                  <a:pt x="4066" y="2330"/>
                </a:lnTo>
                <a:lnTo>
                  <a:pt x="4067" y="2330"/>
                </a:lnTo>
                <a:lnTo>
                  <a:pt x="4067" y="2332"/>
                </a:lnTo>
                <a:lnTo>
                  <a:pt x="4066" y="2332"/>
                </a:lnTo>
                <a:lnTo>
                  <a:pt x="4066" y="2334"/>
                </a:lnTo>
                <a:lnTo>
                  <a:pt x="4067" y="2334"/>
                </a:lnTo>
                <a:lnTo>
                  <a:pt x="4069" y="2334"/>
                </a:lnTo>
                <a:lnTo>
                  <a:pt x="4069" y="2336"/>
                </a:lnTo>
                <a:lnTo>
                  <a:pt x="4067" y="2336"/>
                </a:lnTo>
                <a:lnTo>
                  <a:pt x="4069" y="2336"/>
                </a:lnTo>
                <a:lnTo>
                  <a:pt x="4069" y="2338"/>
                </a:lnTo>
                <a:lnTo>
                  <a:pt x="4071" y="2338"/>
                </a:lnTo>
                <a:lnTo>
                  <a:pt x="4069" y="2338"/>
                </a:lnTo>
                <a:lnTo>
                  <a:pt x="4069" y="2340"/>
                </a:lnTo>
                <a:lnTo>
                  <a:pt x="4071" y="2340"/>
                </a:lnTo>
                <a:lnTo>
                  <a:pt x="4071" y="2342"/>
                </a:lnTo>
                <a:lnTo>
                  <a:pt x="4073" y="2342"/>
                </a:lnTo>
                <a:lnTo>
                  <a:pt x="4073" y="2344"/>
                </a:lnTo>
                <a:lnTo>
                  <a:pt x="4071" y="2344"/>
                </a:lnTo>
                <a:lnTo>
                  <a:pt x="4073" y="2346"/>
                </a:lnTo>
                <a:lnTo>
                  <a:pt x="4073" y="2344"/>
                </a:lnTo>
                <a:lnTo>
                  <a:pt x="4075" y="2344"/>
                </a:lnTo>
                <a:lnTo>
                  <a:pt x="4075" y="2346"/>
                </a:lnTo>
                <a:lnTo>
                  <a:pt x="4073" y="2346"/>
                </a:lnTo>
                <a:lnTo>
                  <a:pt x="4075" y="2346"/>
                </a:lnTo>
                <a:lnTo>
                  <a:pt x="4077" y="2346"/>
                </a:lnTo>
                <a:lnTo>
                  <a:pt x="4079" y="2346"/>
                </a:lnTo>
                <a:lnTo>
                  <a:pt x="4079" y="2348"/>
                </a:lnTo>
                <a:lnTo>
                  <a:pt x="4079" y="2346"/>
                </a:lnTo>
                <a:lnTo>
                  <a:pt x="4079" y="2348"/>
                </a:lnTo>
                <a:lnTo>
                  <a:pt x="4081" y="2348"/>
                </a:lnTo>
                <a:lnTo>
                  <a:pt x="4083" y="2348"/>
                </a:lnTo>
                <a:lnTo>
                  <a:pt x="4081" y="2350"/>
                </a:lnTo>
                <a:lnTo>
                  <a:pt x="4083" y="2350"/>
                </a:lnTo>
                <a:lnTo>
                  <a:pt x="4083" y="2348"/>
                </a:lnTo>
                <a:lnTo>
                  <a:pt x="4085" y="2348"/>
                </a:lnTo>
                <a:lnTo>
                  <a:pt x="4085" y="2350"/>
                </a:lnTo>
                <a:lnTo>
                  <a:pt x="4085" y="2351"/>
                </a:lnTo>
                <a:lnTo>
                  <a:pt x="4083" y="2351"/>
                </a:lnTo>
                <a:lnTo>
                  <a:pt x="4085" y="2351"/>
                </a:lnTo>
                <a:lnTo>
                  <a:pt x="4085" y="2353"/>
                </a:lnTo>
                <a:lnTo>
                  <a:pt x="4085" y="2355"/>
                </a:lnTo>
                <a:lnTo>
                  <a:pt x="4083" y="2355"/>
                </a:lnTo>
                <a:lnTo>
                  <a:pt x="4083" y="2357"/>
                </a:lnTo>
                <a:lnTo>
                  <a:pt x="4085" y="2357"/>
                </a:lnTo>
                <a:lnTo>
                  <a:pt x="4083" y="2357"/>
                </a:lnTo>
                <a:lnTo>
                  <a:pt x="4085" y="2357"/>
                </a:lnTo>
                <a:lnTo>
                  <a:pt x="4083" y="2357"/>
                </a:lnTo>
                <a:lnTo>
                  <a:pt x="4083" y="2359"/>
                </a:lnTo>
                <a:lnTo>
                  <a:pt x="4085" y="2359"/>
                </a:lnTo>
                <a:lnTo>
                  <a:pt x="4085" y="2361"/>
                </a:lnTo>
                <a:lnTo>
                  <a:pt x="4085" y="2363"/>
                </a:lnTo>
                <a:lnTo>
                  <a:pt x="4083" y="2363"/>
                </a:lnTo>
                <a:lnTo>
                  <a:pt x="4083" y="2365"/>
                </a:lnTo>
                <a:lnTo>
                  <a:pt x="4085" y="2367"/>
                </a:lnTo>
                <a:lnTo>
                  <a:pt x="4085" y="2369"/>
                </a:lnTo>
                <a:lnTo>
                  <a:pt x="4085" y="2367"/>
                </a:lnTo>
                <a:lnTo>
                  <a:pt x="4083" y="2367"/>
                </a:lnTo>
                <a:lnTo>
                  <a:pt x="4083" y="2369"/>
                </a:lnTo>
                <a:lnTo>
                  <a:pt x="4085" y="2369"/>
                </a:lnTo>
                <a:lnTo>
                  <a:pt x="4083" y="2369"/>
                </a:lnTo>
                <a:lnTo>
                  <a:pt x="4083" y="2371"/>
                </a:lnTo>
                <a:lnTo>
                  <a:pt x="4081" y="2371"/>
                </a:lnTo>
                <a:lnTo>
                  <a:pt x="4083" y="2371"/>
                </a:lnTo>
                <a:lnTo>
                  <a:pt x="4083" y="2373"/>
                </a:lnTo>
                <a:lnTo>
                  <a:pt x="4081" y="2373"/>
                </a:lnTo>
                <a:lnTo>
                  <a:pt x="4083" y="2373"/>
                </a:lnTo>
                <a:lnTo>
                  <a:pt x="4083" y="2375"/>
                </a:lnTo>
                <a:lnTo>
                  <a:pt x="4081" y="2375"/>
                </a:lnTo>
                <a:lnTo>
                  <a:pt x="4079" y="2375"/>
                </a:lnTo>
                <a:lnTo>
                  <a:pt x="4079" y="2376"/>
                </a:lnTo>
                <a:lnTo>
                  <a:pt x="4081" y="2376"/>
                </a:lnTo>
                <a:lnTo>
                  <a:pt x="4079" y="2376"/>
                </a:lnTo>
                <a:lnTo>
                  <a:pt x="4081" y="2376"/>
                </a:lnTo>
                <a:lnTo>
                  <a:pt x="4081" y="2378"/>
                </a:lnTo>
                <a:lnTo>
                  <a:pt x="4079" y="2378"/>
                </a:lnTo>
                <a:lnTo>
                  <a:pt x="4079" y="2380"/>
                </a:lnTo>
                <a:lnTo>
                  <a:pt x="4081" y="2380"/>
                </a:lnTo>
                <a:lnTo>
                  <a:pt x="4081" y="2378"/>
                </a:lnTo>
                <a:lnTo>
                  <a:pt x="4081" y="2380"/>
                </a:lnTo>
                <a:lnTo>
                  <a:pt x="4081" y="2382"/>
                </a:lnTo>
                <a:lnTo>
                  <a:pt x="4081" y="2384"/>
                </a:lnTo>
                <a:lnTo>
                  <a:pt x="4083" y="2384"/>
                </a:lnTo>
                <a:lnTo>
                  <a:pt x="4083" y="2382"/>
                </a:lnTo>
                <a:lnTo>
                  <a:pt x="4083" y="2384"/>
                </a:lnTo>
                <a:lnTo>
                  <a:pt x="4085" y="2384"/>
                </a:lnTo>
                <a:lnTo>
                  <a:pt x="4083" y="2384"/>
                </a:lnTo>
                <a:lnTo>
                  <a:pt x="4083" y="2386"/>
                </a:lnTo>
                <a:lnTo>
                  <a:pt x="4083" y="2384"/>
                </a:lnTo>
                <a:lnTo>
                  <a:pt x="4081" y="2384"/>
                </a:lnTo>
                <a:lnTo>
                  <a:pt x="4081" y="2386"/>
                </a:lnTo>
                <a:lnTo>
                  <a:pt x="4083" y="2386"/>
                </a:lnTo>
                <a:lnTo>
                  <a:pt x="4083" y="2388"/>
                </a:lnTo>
                <a:lnTo>
                  <a:pt x="4083" y="2390"/>
                </a:lnTo>
                <a:lnTo>
                  <a:pt x="4085" y="2388"/>
                </a:lnTo>
                <a:lnTo>
                  <a:pt x="4085" y="2390"/>
                </a:lnTo>
                <a:lnTo>
                  <a:pt x="4083" y="2390"/>
                </a:lnTo>
                <a:lnTo>
                  <a:pt x="4085" y="2390"/>
                </a:lnTo>
                <a:lnTo>
                  <a:pt x="4085" y="2392"/>
                </a:lnTo>
                <a:lnTo>
                  <a:pt x="4085" y="2390"/>
                </a:lnTo>
                <a:lnTo>
                  <a:pt x="4087" y="2390"/>
                </a:lnTo>
                <a:lnTo>
                  <a:pt x="4087" y="2392"/>
                </a:lnTo>
                <a:lnTo>
                  <a:pt x="4085" y="2392"/>
                </a:lnTo>
                <a:lnTo>
                  <a:pt x="4085" y="2394"/>
                </a:lnTo>
                <a:lnTo>
                  <a:pt x="4085" y="2396"/>
                </a:lnTo>
                <a:lnTo>
                  <a:pt x="4085" y="2398"/>
                </a:lnTo>
                <a:lnTo>
                  <a:pt x="4083" y="2398"/>
                </a:lnTo>
                <a:lnTo>
                  <a:pt x="4083" y="2399"/>
                </a:lnTo>
                <a:lnTo>
                  <a:pt x="4085" y="2399"/>
                </a:lnTo>
                <a:lnTo>
                  <a:pt x="4083" y="2401"/>
                </a:lnTo>
                <a:lnTo>
                  <a:pt x="4085" y="2401"/>
                </a:lnTo>
                <a:lnTo>
                  <a:pt x="4085" y="2399"/>
                </a:lnTo>
                <a:lnTo>
                  <a:pt x="4087" y="2399"/>
                </a:lnTo>
                <a:lnTo>
                  <a:pt x="4087" y="2401"/>
                </a:lnTo>
                <a:lnTo>
                  <a:pt x="4089" y="2401"/>
                </a:lnTo>
                <a:lnTo>
                  <a:pt x="4089" y="2403"/>
                </a:lnTo>
                <a:lnTo>
                  <a:pt x="4089" y="2405"/>
                </a:lnTo>
                <a:lnTo>
                  <a:pt x="4087" y="2405"/>
                </a:lnTo>
                <a:lnTo>
                  <a:pt x="4087" y="2403"/>
                </a:lnTo>
                <a:lnTo>
                  <a:pt x="4085" y="2405"/>
                </a:lnTo>
                <a:lnTo>
                  <a:pt x="4085" y="2407"/>
                </a:lnTo>
                <a:lnTo>
                  <a:pt x="4085" y="2409"/>
                </a:lnTo>
                <a:lnTo>
                  <a:pt x="4085" y="2411"/>
                </a:lnTo>
                <a:lnTo>
                  <a:pt x="4083" y="2411"/>
                </a:lnTo>
                <a:lnTo>
                  <a:pt x="4085" y="2411"/>
                </a:lnTo>
                <a:lnTo>
                  <a:pt x="4085" y="2413"/>
                </a:lnTo>
                <a:lnTo>
                  <a:pt x="4085" y="2415"/>
                </a:lnTo>
                <a:lnTo>
                  <a:pt x="4083" y="2415"/>
                </a:lnTo>
                <a:lnTo>
                  <a:pt x="4081" y="2417"/>
                </a:lnTo>
                <a:lnTo>
                  <a:pt x="4081" y="2419"/>
                </a:lnTo>
                <a:lnTo>
                  <a:pt x="4079" y="2421"/>
                </a:lnTo>
                <a:lnTo>
                  <a:pt x="4079" y="2423"/>
                </a:lnTo>
                <a:lnTo>
                  <a:pt x="4079" y="2424"/>
                </a:lnTo>
                <a:lnTo>
                  <a:pt x="4077" y="2424"/>
                </a:lnTo>
                <a:lnTo>
                  <a:pt x="4077" y="2423"/>
                </a:lnTo>
                <a:lnTo>
                  <a:pt x="4075" y="2423"/>
                </a:lnTo>
                <a:lnTo>
                  <a:pt x="4075" y="2424"/>
                </a:lnTo>
                <a:lnTo>
                  <a:pt x="4077" y="2426"/>
                </a:lnTo>
                <a:lnTo>
                  <a:pt x="4079" y="2426"/>
                </a:lnTo>
                <a:lnTo>
                  <a:pt x="4079" y="2428"/>
                </a:lnTo>
                <a:lnTo>
                  <a:pt x="4081" y="2430"/>
                </a:lnTo>
                <a:lnTo>
                  <a:pt x="4085" y="2430"/>
                </a:lnTo>
                <a:lnTo>
                  <a:pt x="4087" y="2430"/>
                </a:lnTo>
                <a:lnTo>
                  <a:pt x="4087" y="2432"/>
                </a:lnTo>
                <a:lnTo>
                  <a:pt x="4087" y="2434"/>
                </a:lnTo>
                <a:lnTo>
                  <a:pt x="4085" y="2434"/>
                </a:lnTo>
                <a:lnTo>
                  <a:pt x="4085" y="2436"/>
                </a:lnTo>
                <a:lnTo>
                  <a:pt x="4083" y="2434"/>
                </a:lnTo>
                <a:lnTo>
                  <a:pt x="4083" y="2432"/>
                </a:lnTo>
                <a:lnTo>
                  <a:pt x="4081" y="2430"/>
                </a:lnTo>
                <a:lnTo>
                  <a:pt x="4081" y="2432"/>
                </a:lnTo>
                <a:lnTo>
                  <a:pt x="4081" y="2434"/>
                </a:lnTo>
                <a:lnTo>
                  <a:pt x="4079" y="2434"/>
                </a:lnTo>
                <a:lnTo>
                  <a:pt x="4079" y="2436"/>
                </a:lnTo>
                <a:lnTo>
                  <a:pt x="4077" y="2438"/>
                </a:lnTo>
                <a:lnTo>
                  <a:pt x="4075" y="2440"/>
                </a:lnTo>
                <a:lnTo>
                  <a:pt x="4075" y="2442"/>
                </a:lnTo>
                <a:lnTo>
                  <a:pt x="4073" y="2442"/>
                </a:lnTo>
                <a:lnTo>
                  <a:pt x="4073" y="2444"/>
                </a:lnTo>
                <a:lnTo>
                  <a:pt x="4073" y="2446"/>
                </a:lnTo>
                <a:lnTo>
                  <a:pt x="4071" y="2447"/>
                </a:lnTo>
                <a:lnTo>
                  <a:pt x="4067" y="2449"/>
                </a:lnTo>
                <a:lnTo>
                  <a:pt x="4067" y="2451"/>
                </a:lnTo>
                <a:lnTo>
                  <a:pt x="4066" y="2451"/>
                </a:lnTo>
                <a:lnTo>
                  <a:pt x="4066" y="2453"/>
                </a:lnTo>
                <a:lnTo>
                  <a:pt x="4064" y="2453"/>
                </a:lnTo>
                <a:lnTo>
                  <a:pt x="4064" y="2455"/>
                </a:lnTo>
                <a:lnTo>
                  <a:pt x="4064" y="2457"/>
                </a:lnTo>
                <a:lnTo>
                  <a:pt x="4062" y="2457"/>
                </a:lnTo>
                <a:lnTo>
                  <a:pt x="4060" y="2457"/>
                </a:lnTo>
                <a:lnTo>
                  <a:pt x="4058" y="2459"/>
                </a:lnTo>
                <a:lnTo>
                  <a:pt x="4058" y="2461"/>
                </a:lnTo>
                <a:lnTo>
                  <a:pt x="4056" y="2463"/>
                </a:lnTo>
                <a:lnTo>
                  <a:pt x="4056" y="2465"/>
                </a:lnTo>
                <a:lnTo>
                  <a:pt x="4054" y="2467"/>
                </a:lnTo>
                <a:lnTo>
                  <a:pt x="4054" y="2469"/>
                </a:lnTo>
                <a:lnTo>
                  <a:pt x="4052" y="2469"/>
                </a:lnTo>
                <a:lnTo>
                  <a:pt x="4052" y="2471"/>
                </a:lnTo>
                <a:lnTo>
                  <a:pt x="4052" y="2472"/>
                </a:lnTo>
                <a:lnTo>
                  <a:pt x="4050" y="2474"/>
                </a:lnTo>
                <a:lnTo>
                  <a:pt x="4050" y="2476"/>
                </a:lnTo>
                <a:lnTo>
                  <a:pt x="4050" y="2478"/>
                </a:lnTo>
                <a:lnTo>
                  <a:pt x="4050" y="2480"/>
                </a:lnTo>
                <a:lnTo>
                  <a:pt x="4050" y="2482"/>
                </a:lnTo>
                <a:lnTo>
                  <a:pt x="4048" y="2484"/>
                </a:lnTo>
                <a:lnTo>
                  <a:pt x="4048" y="2486"/>
                </a:lnTo>
                <a:lnTo>
                  <a:pt x="4048" y="2488"/>
                </a:lnTo>
                <a:lnTo>
                  <a:pt x="4046" y="2488"/>
                </a:lnTo>
                <a:lnTo>
                  <a:pt x="4046" y="2490"/>
                </a:lnTo>
                <a:lnTo>
                  <a:pt x="4046" y="2492"/>
                </a:lnTo>
                <a:lnTo>
                  <a:pt x="4044" y="2494"/>
                </a:lnTo>
                <a:lnTo>
                  <a:pt x="4044" y="2495"/>
                </a:lnTo>
                <a:lnTo>
                  <a:pt x="4042" y="2495"/>
                </a:lnTo>
                <a:lnTo>
                  <a:pt x="4042" y="2497"/>
                </a:lnTo>
                <a:lnTo>
                  <a:pt x="4041" y="2499"/>
                </a:lnTo>
                <a:lnTo>
                  <a:pt x="4041" y="2501"/>
                </a:lnTo>
                <a:lnTo>
                  <a:pt x="4039" y="2501"/>
                </a:lnTo>
                <a:lnTo>
                  <a:pt x="4039" y="2503"/>
                </a:lnTo>
                <a:lnTo>
                  <a:pt x="4037" y="2503"/>
                </a:lnTo>
                <a:lnTo>
                  <a:pt x="4037" y="2505"/>
                </a:lnTo>
                <a:lnTo>
                  <a:pt x="4035" y="2505"/>
                </a:lnTo>
                <a:lnTo>
                  <a:pt x="4035" y="2507"/>
                </a:lnTo>
                <a:lnTo>
                  <a:pt x="4033" y="2507"/>
                </a:lnTo>
                <a:lnTo>
                  <a:pt x="4033" y="2509"/>
                </a:lnTo>
                <a:lnTo>
                  <a:pt x="4031" y="2509"/>
                </a:lnTo>
                <a:lnTo>
                  <a:pt x="4029" y="2511"/>
                </a:lnTo>
                <a:lnTo>
                  <a:pt x="4027" y="2511"/>
                </a:lnTo>
                <a:lnTo>
                  <a:pt x="4025" y="2511"/>
                </a:lnTo>
                <a:lnTo>
                  <a:pt x="4025" y="2513"/>
                </a:lnTo>
                <a:lnTo>
                  <a:pt x="4023" y="2513"/>
                </a:lnTo>
                <a:lnTo>
                  <a:pt x="4023" y="2515"/>
                </a:lnTo>
                <a:lnTo>
                  <a:pt x="4021" y="2515"/>
                </a:lnTo>
                <a:lnTo>
                  <a:pt x="4019" y="2517"/>
                </a:lnTo>
                <a:lnTo>
                  <a:pt x="4018" y="2519"/>
                </a:lnTo>
                <a:lnTo>
                  <a:pt x="4016" y="2520"/>
                </a:lnTo>
                <a:lnTo>
                  <a:pt x="4014" y="2522"/>
                </a:lnTo>
                <a:lnTo>
                  <a:pt x="4014" y="2524"/>
                </a:lnTo>
                <a:lnTo>
                  <a:pt x="4014" y="2526"/>
                </a:lnTo>
                <a:lnTo>
                  <a:pt x="4014" y="2528"/>
                </a:lnTo>
                <a:lnTo>
                  <a:pt x="4014" y="2530"/>
                </a:lnTo>
                <a:lnTo>
                  <a:pt x="4014" y="2532"/>
                </a:lnTo>
                <a:lnTo>
                  <a:pt x="4016" y="2534"/>
                </a:lnTo>
                <a:lnTo>
                  <a:pt x="4018" y="2534"/>
                </a:lnTo>
                <a:lnTo>
                  <a:pt x="4019" y="2536"/>
                </a:lnTo>
                <a:lnTo>
                  <a:pt x="4021" y="2538"/>
                </a:lnTo>
                <a:lnTo>
                  <a:pt x="4023" y="2538"/>
                </a:lnTo>
                <a:lnTo>
                  <a:pt x="4023" y="2540"/>
                </a:lnTo>
                <a:lnTo>
                  <a:pt x="4025" y="2540"/>
                </a:lnTo>
                <a:lnTo>
                  <a:pt x="4025" y="2542"/>
                </a:lnTo>
                <a:lnTo>
                  <a:pt x="4025" y="2543"/>
                </a:lnTo>
                <a:lnTo>
                  <a:pt x="4025" y="2545"/>
                </a:lnTo>
                <a:lnTo>
                  <a:pt x="4025" y="2547"/>
                </a:lnTo>
                <a:lnTo>
                  <a:pt x="4025" y="2549"/>
                </a:lnTo>
                <a:lnTo>
                  <a:pt x="4027" y="2549"/>
                </a:lnTo>
                <a:lnTo>
                  <a:pt x="4029" y="2549"/>
                </a:lnTo>
                <a:lnTo>
                  <a:pt x="4031" y="2549"/>
                </a:lnTo>
                <a:lnTo>
                  <a:pt x="4031" y="2551"/>
                </a:lnTo>
                <a:lnTo>
                  <a:pt x="4033" y="2551"/>
                </a:lnTo>
                <a:lnTo>
                  <a:pt x="4033" y="2553"/>
                </a:lnTo>
                <a:lnTo>
                  <a:pt x="4035" y="2555"/>
                </a:lnTo>
                <a:lnTo>
                  <a:pt x="4035" y="2557"/>
                </a:lnTo>
                <a:lnTo>
                  <a:pt x="4037" y="2559"/>
                </a:lnTo>
                <a:lnTo>
                  <a:pt x="4039" y="2561"/>
                </a:lnTo>
                <a:lnTo>
                  <a:pt x="4039" y="2563"/>
                </a:lnTo>
                <a:lnTo>
                  <a:pt x="4041" y="2565"/>
                </a:lnTo>
                <a:lnTo>
                  <a:pt x="4041" y="2567"/>
                </a:lnTo>
                <a:lnTo>
                  <a:pt x="4042" y="2567"/>
                </a:lnTo>
                <a:lnTo>
                  <a:pt x="4042" y="2568"/>
                </a:lnTo>
                <a:lnTo>
                  <a:pt x="4042" y="2570"/>
                </a:lnTo>
                <a:lnTo>
                  <a:pt x="4042" y="2572"/>
                </a:lnTo>
                <a:lnTo>
                  <a:pt x="4041" y="2572"/>
                </a:lnTo>
                <a:lnTo>
                  <a:pt x="4039" y="2572"/>
                </a:lnTo>
                <a:lnTo>
                  <a:pt x="4037" y="2572"/>
                </a:lnTo>
                <a:lnTo>
                  <a:pt x="4035" y="2572"/>
                </a:lnTo>
                <a:lnTo>
                  <a:pt x="4033" y="2572"/>
                </a:lnTo>
                <a:lnTo>
                  <a:pt x="4033" y="2570"/>
                </a:lnTo>
                <a:lnTo>
                  <a:pt x="4031" y="2572"/>
                </a:lnTo>
                <a:lnTo>
                  <a:pt x="4029" y="2572"/>
                </a:lnTo>
                <a:lnTo>
                  <a:pt x="4027" y="2572"/>
                </a:lnTo>
                <a:lnTo>
                  <a:pt x="4025" y="2572"/>
                </a:lnTo>
                <a:lnTo>
                  <a:pt x="4023" y="2572"/>
                </a:lnTo>
                <a:lnTo>
                  <a:pt x="4023" y="2570"/>
                </a:lnTo>
                <a:lnTo>
                  <a:pt x="4021" y="2570"/>
                </a:lnTo>
                <a:lnTo>
                  <a:pt x="4019" y="2570"/>
                </a:lnTo>
                <a:lnTo>
                  <a:pt x="4018" y="2570"/>
                </a:lnTo>
                <a:lnTo>
                  <a:pt x="4016" y="2570"/>
                </a:lnTo>
                <a:lnTo>
                  <a:pt x="4014" y="2570"/>
                </a:lnTo>
                <a:lnTo>
                  <a:pt x="4012" y="2570"/>
                </a:lnTo>
                <a:lnTo>
                  <a:pt x="4010" y="2570"/>
                </a:lnTo>
                <a:lnTo>
                  <a:pt x="4008" y="2570"/>
                </a:lnTo>
                <a:lnTo>
                  <a:pt x="4006" y="2570"/>
                </a:lnTo>
                <a:lnTo>
                  <a:pt x="4004" y="2570"/>
                </a:lnTo>
                <a:lnTo>
                  <a:pt x="4002" y="2570"/>
                </a:lnTo>
                <a:lnTo>
                  <a:pt x="4000" y="2570"/>
                </a:lnTo>
                <a:lnTo>
                  <a:pt x="3998" y="2570"/>
                </a:lnTo>
                <a:lnTo>
                  <a:pt x="3996" y="2570"/>
                </a:lnTo>
                <a:lnTo>
                  <a:pt x="3994" y="2570"/>
                </a:lnTo>
                <a:lnTo>
                  <a:pt x="3993" y="2570"/>
                </a:lnTo>
                <a:lnTo>
                  <a:pt x="3991" y="2570"/>
                </a:lnTo>
                <a:lnTo>
                  <a:pt x="3989" y="2570"/>
                </a:lnTo>
                <a:lnTo>
                  <a:pt x="3987" y="2570"/>
                </a:lnTo>
                <a:lnTo>
                  <a:pt x="3985" y="2572"/>
                </a:lnTo>
                <a:lnTo>
                  <a:pt x="3983" y="2572"/>
                </a:lnTo>
                <a:lnTo>
                  <a:pt x="3981" y="2572"/>
                </a:lnTo>
                <a:lnTo>
                  <a:pt x="3979" y="2572"/>
                </a:lnTo>
                <a:lnTo>
                  <a:pt x="3977" y="2574"/>
                </a:lnTo>
                <a:lnTo>
                  <a:pt x="3975" y="2574"/>
                </a:lnTo>
                <a:lnTo>
                  <a:pt x="3973" y="2574"/>
                </a:lnTo>
                <a:lnTo>
                  <a:pt x="3971" y="2574"/>
                </a:lnTo>
                <a:lnTo>
                  <a:pt x="3971" y="2576"/>
                </a:lnTo>
                <a:lnTo>
                  <a:pt x="3970" y="2576"/>
                </a:lnTo>
                <a:lnTo>
                  <a:pt x="3968" y="2576"/>
                </a:lnTo>
                <a:lnTo>
                  <a:pt x="3966" y="2576"/>
                </a:lnTo>
                <a:lnTo>
                  <a:pt x="3964" y="2578"/>
                </a:lnTo>
                <a:lnTo>
                  <a:pt x="3962" y="2578"/>
                </a:lnTo>
                <a:lnTo>
                  <a:pt x="3960" y="2578"/>
                </a:lnTo>
                <a:lnTo>
                  <a:pt x="3960" y="2580"/>
                </a:lnTo>
                <a:lnTo>
                  <a:pt x="3958" y="2580"/>
                </a:lnTo>
                <a:lnTo>
                  <a:pt x="3956" y="2580"/>
                </a:lnTo>
                <a:lnTo>
                  <a:pt x="3954" y="2582"/>
                </a:lnTo>
                <a:lnTo>
                  <a:pt x="3952" y="2582"/>
                </a:lnTo>
                <a:lnTo>
                  <a:pt x="3948" y="2584"/>
                </a:lnTo>
                <a:lnTo>
                  <a:pt x="3946" y="2584"/>
                </a:lnTo>
                <a:lnTo>
                  <a:pt x="3945" y="2586"/>
                </a:lnTo>
                <a:lnTo>
                  <a:pt x="3943" y="2586"/>
                </a:lnTo>
                <a:lnTo>
                  <a:pt x="3941" y="2588"/>
                </a:lnTo>
                <a:lnTo>
                  <a:pt x="3939" y="2588"/>
                </a:lnTo>
                <a:lnTo>
                  <a:pt x="3937" y="2588"/>
                </a:lnTo>
                <a:lnTo>
                  <a:pt x="3937" y="2590"/>
                </a:lnTo>
                <a:lnTo>
                  <a:pt x="3935" y="2590"/>
                </a:lnTo>
                <a:lnTo>
                  <a:pt x="3931" y="2591"/>
                </a:lnTo>
                <a:lnTo>
                  <a:pt x="3929" y="2591"/>
                </a:lnTo>
                <a:lnTo>
                  <a:pt x="3927" y="2591"/>
                </a:lnTo>
                <a:lnTo>
                  <a:pt x="3927" y="2593"/>
                </a:lnTo>
                <a:lnTo>
                  <a:pt x="3925" y="2593"/>
                </a:lnTo>
                <a:lnTo>
                  <a:pt x="3923" y="2595"/>
                </a:lnTo>
                <a:lnTo>
                  <a:pt x="3922" y="2595"/>
                </a:lnTo>
                <a:lnTo>
                  <a:pt x="3920" y="2595"/>
                </a:lnTo>
                <a:lnTo>
                  <a:pt x="3920" y="2597"/>
                </a:lnTo>
                <a:lnTo>
                  <a:pt x="3918" y="2597"/>
                </a:lnTo>
                <a:lnTo>
                  <a:pt x="3916" y="2597"/>
                </a:lnTo>
                <a:lnTo>
                  <a:pt x="3916" y="2599"/>
                </a:lnTo>
                <a:lnTo>
                  <a:pt x="3914" y="2599"/>
                </a:lnTo>
                <a:lnTo>
                  <a:pt x="3912" y="2599"/>
                </a:lnTo>
                <a:lnTo>
                  <a:pt x="3912" y="2601"/>
                </a:lnTo>
                <a:lnTo>
                  <a:pt x="3910" y="2601"/>
                </a:lnTo>
                <a:lnTo>
                  <a:pt x="3908" y="2601"/>
                </a:lnTo>
                <a:lnTo>
                  <a:pt x="3906" y="2603"/>
                </a:lnTo>
                <a:lnTo>
                  <a:pt x="3904" y="2603"/>
                </a:lnTo>
                <a:lnTo>
                  <a:pt x="3902" y="2603"/>
                </a:lnTo>
                <a:lnTo>
                  <a:pt x="3902" y="2605"/>
                </a:lnTo>
                <a:lnTo>
                  <a:pt x="3900" y="2605"/>
                </a:lnTo>
                <a:lnTo>
                  <a:pt x="3898" y="2605"/>
                </a:lnTo>
                <a:lnTo>
                  <a:pt x="3898" y="2607"/>
                </a:lnTo>
                <a:lnTo>
                  <a:pt x="3897" y="2607"/>
                </a:lnTo>
                <a:lnTo>
                  <a:pt x="3895" y="2607"/>
                </a:lnTo>
                <a:lnTo>
                  <a:pt x="3893" y="2609"/>
                </a:lnTo>
                <a:lnTo>
                  <a:pt x="3891" y="2609"/>
                </a:lnTo>
                <a:lnTo>
                  <a:pt x="3889" y="2611"/>
                </a:lnTo>
                <a:lnTo>
                  <a:pt x="3887" y="2611"/>
                </a:lnTo>
                <a:lnTo>
                  <a:pt x="3885" y="2613"/>
                </a:lnTo>
                <a:lnTo>
                  <a:pt x="3883" y="2613"/>
                </a:lnTo>
                <a:lnTo>
                  <a:pt x="3881" y="2613"/>
                </a:lnTo>
                <a:lnTo>
                  <a:pt x="3881" y="2615"/>
                </a:lnTo>
                <a:lnTo>
                  <a:pt x="3879" y="2615"/>
                </a:lnTo>
                <a:lnTo>
                  <a:pt x="3877" y="2615"/>
                </a:lnTo>
                <a:lnTo>
                  <a:pt x="3875" y="2616"/>
                </a:lnTo>
                <a:lnTo>
                  <a:pt x="3873" y="2616"/>
                </a:lnTo>
                <a:lnTo>
                  <a:pt x="3872" y="2616"/>
                </a:lnTo>
                <a:lnTo>
                  <a:pt x="3872" y="2618"/>
                </a:lnTo>
                <a:lnTo>
                  <a:pt x="3870" y="2618"/>
                </a:lnTo>
                <a:lnTo>
                  <a:pt x="3868" y="2618"/>
                </a:lnTo>
                <a:lnTo>
                  <a:pt x="3868" y="2620"/>
                </a:lnTo>
                <a:lnTo>
                  <a:pt x="3866" y="2620"/>
                </a:lnTo>
                <a:lnTo>
                  <a:pt x="3864" y="2620"/>
                </a:lnTo>
                <a:lnTo>
                  <a:pt x="3862" y="2622"/>
                </a:lnTo>
                <a:lnTo>
                  <a:pt x="3860" y="2622"/>
                </a:lnTo>
                <a:lnTo>
                  <a:pt x="3858" y="2622"/>
                </a:lnTo>
                <a:lnTo>
                  <a:pt x="3856" y="2624"/>
                </a:lnTo>
                <a:lnTo>
                  <a:pt x="3854" y="2624"/>
                </a:lnTo>
                <a:lnTo>
                  <a:pt x="3852" y="2626"/>
                </a:lnTo>
                <a:lnTo>
                  <a:pt x="3850" y="2626"/>
                </a:lnTo>
                <a:lnTo>
                  <a:pt x="3849" y="2626"/>
                </a:lnTo>
                <a:lnTo>
                  <a:pt x="3849" y="2628"/>
                </a:lnTo>
                <a:lnTo>
                  <a:pt x="3847" y="2628"/>
                </a:lnTo>
                <a:lnTo>
                  <a:pt x="3845" y="2628"/>
                </a:lnTo>
                <a:lnTo>
                  <a:pt x="3845" y="2630"/>
                </a:lnTo>
                <a:lnTo>
                  <a:pt x="3843" y="2630"/>
                </a:lnTo>
                <a:lnTo>
                  <a:pt x="3841" y="2630"/>
                </a:lnTo>
                <a:lnTo>
                  <a:pt x="3841" y="2632"/>
                </a:lnTo>
                <a:lnTo>
                  <a:pt x="3839" y="2632"/>
                </a:lnTo>
                <a:lnTo>
                  <a:pt x="3837" y="2632"/>
                </a:lnTo>
                <a:lnTo>
                  <a:pt x="3835" y="2634"/>
                </a:lnTo>
                <a:lnTo>
                  <a:pt x="3833" y="2634"/>
                </a:lnTo>
                <a:lnTo>
                  <a:pt x="3829" y="2636"/>
                </a:lnTo>
                <a:lnTo>
                  <a:pt x="3827" y="2638"/>
                </a:lnTo>
                <a:lnTo>
                  <a:pt x="3824" y="2638"/>
                </a:lnTo>
                <a:lnTo>
                  <a:pt x="3822" y="2639"/>
                </a:lnTo>
                <a:lnTo>
                  <a:pt x="3820" y="2641"/>
                </a:lnTo>
                <a:lnTo>
                  <a:pt x="3818" y="2641"/>
                </a:lnTo>
                <a:lnTo>
                  <a:pt x="3812" y="2643"/>
                </a:lnTo>
                <a:lnTo>
                  <a:pt x="3810" y="2645"/>
                </a:lnTo>
                <a:lnTo>
                  <a:pt x="3806" y="2647"/>
                </a:lnTo>
                <a:lnTo>
                  <a:pt x="3802" y="2647"/>
                </a:lnTo>
                <a:lnTo>
                  <a:pt x="3802" y="2649"/>
                </a:lnTo>
                <a:lnTo>
                  <a:pt x="3801" y="2649"/>
                </a:lnTo>
                <a:lnTo>
                  <a:pt x="3799" y="2651"/>
                </a:lnTo>
                <a:lnTo>
                  <a:pt x="3795" y="2653"/>
                </a:lnTo>
                <a:lnTo>
                  <a:pt x="3793" y="2653"/>
                </a:lnTo>
                <a:lnTo>
                  <a:pt x="3791" y="2655"/>
                </a:lnTo>
                <a:lnTo>
                  <a:pt x="3789" y="2655"/>
                </a:lnTo>
                <a:lnTo>
                  <a:pt x="3787" y="2657"/>
                </a:lnTo>
                <a:lnTo>
                  <a:pt x="3783" y="2659"/>
                </a:lnTo>
                <a:lnTo>
                  <a:pt x="3779" y="2661"/>
                </a:lnTo>
                <a:lnTo>
                  <a:pt x="3777" y="2663"/>
                </a:lnTo>
                <a:lnTo>
                  <a:pt x="3776" y="2664"/>
                </a:lnTo>
                <a:lnTo>
                  <a:pt x="3774" y="2664"/>
                </a:lnTo>
                <a:lnTo>
                  <a:pt x="3774" y="2666"/>
                </a:lnTo>
                <a:lnTo>
                  <a:pt x="3772" y="2666"/>
                </a:lnTo>
                <a:lnTo>
                  <a:pt x="3770" y="2668"/>
                </a:lnTo>
                <a:lnTo>
                  <a:pt x="3770" y="2670"/>
                </a:lnTo>
                <a:lnTo>
                  <a:pt x="3768" y="2672"/>
                </a:lnTo>
                <a:lnTo>
                  <a:pt x="3766" y="2674"/>
                </a:lnTo>
                <a:lnTo>
                  <a:pt x="3764" y="2676"/>
                </a:lnTo>
                <a:lnTo>
                  <a:pt x="3764" y="2678"/>
                </a:lnTo>
                <a:lnTo>
                  <a:pt x="3764" y="2680"/>
                </a:lnTo>
                <a:lnTo>
                  <a:pt x="3762" y="2680"/>
                </a:lnTo>
                <a:lnTo>
                  <a:pt x="3762" y="2682"/>
                </a:lnTo>
                <a:lnTo>
                  <a:pt x="3762" y="2684"/>
                </a:lnTo>
                <a:lnTo>
                  <a:pt x="3760" y="2684"/>
                </a:lnTo>
                <a:lnTo>
                  <a:pt x="3758" y="2684"/>
                </a:lnTo>
                <a:lnTo>
                  <a:pt x="3756" y="2684"/>
                </a:lnTo>
                <a:lnTo>
                  <a:pt x="3754" y="2684"/>
                </a:lnTo>
                <a:lnTo>
                  <a:pt x="3753" y="2684"/>
                </a:lnTo>
                <a:lnTo>
                  <a:pt x="3753" y="2686"/>
                </a:lnTo>
                <a:lnTo>
                  <a:pt x="3751" y="2686"/>
                </a:lnTo>
                <a:lnTo>
                  <a:pt x="3749" y="2686"/>
                </a:lnTo>
                <a:lnTo>
                  <a:pt x="3747" y="2686"/>
                </a:lnTo>
                <a:lnTo>
                  <a:pt x="3745" y="2686"/>
                </a:lnTo>
                <a:lnTo>
                  <a:pt x="3745" y="2684"/>
                </a:lnTo>
                <a:lnTo>
                  <a:pt x="3747" y="2684"/>
                </a:lnTo>
                <a:lnTo>
                  <a:pt x="3745" y="2682"/>
                </a:lnTo>
                <a:lnTo>
                  <a:pt x="3747" y="2682"/>
                </a:lnTo>
                <a:lnTo>
                  <a:pt x="3747" y="2680"/>
                </a:lnTo>
                <a:lnTo>
                  <a:pt x="3749" y="2680"/>
                </a:lnTo>
                <a:lnTo>
                  <a:pt x="3749" y="2678"/>
                </a:lnTo>
                <a:lnTo>
                  <a:pt x="3751" y="2676"/>
                </a:lnTo>
                <a:lnTo>
                  <a:pt x="3749" y="2678"/>
                </a:lnTo>
                <a:lnTo>
                  <a:pt x="3749" y="2676"/>
                </a:lnTo>
                <a:lnTo>
                  <a:pt x="3749" y="2674"/>
                </a:lnTo>
                <a:lnTo>
                  <a:pt x="3751" y="2674"/>
                </a:lnTo>
                <a:lnTo>
                  <a:pt x="3753" y="2674"/>
                </a:lnTo>
                <a:lnTo>
                  <a:pt x="3753" y="2672"/>
                </a:lnTo>
                <a:lnTo>
                  <a:pt x="3754" y="2672"/>
                </a:lnTo>
                <a:lnTo>
                  <a:pt x="3756" y="2670"/>
                </a:lnTo>
                <a:lnTo>
                  <a:pt x="3756" y="2668"/>
                </a:lnTo>
                <a:lnTo>
                  <a:pt x="3758" y="2668"/>
                </a:lnTo>
                <a:lnTo>
                  <a:pt x="3760" y="2666"/>
                </a:lnTo>
                <a:lnTo>
                  <a:pt x="3760" y="2664"/>
                </a:lnTo>
                <a:lnTo>
                  <a:pt x="3762" y="2664"/>
                </a:lnTo>
                <a:lnTo>
                  <a:pt x="3764" y="2663"/>
                </a:lnTo>
                <a:lnTo>
                  <a:pt x="3766" y="2661"/>
                </a:lnTo>
                <a:lnTo>
                  <a:pt x="3766" y="2663"/>
                </a:lnTo>
                <a:lnTo>
                  <a:pt x="3766" y="2661"/>
                </a:lnTo>
                <a:lnTo>
                  <a:pt x="3768" y="2661"/>
                </a:lnTo>
                <a:lnTo>
                  <a:pt x="3770" y="2661"/>
                </a:lnTo>
                <a:lnTo>
                  <a:pt x="3770" y="2659"/>
                </a:lnTo>
                <a:lnTo>
                  <a:pt x="3772" y="2659"/>
                </a:lnTo>
                <a:lnTo>
                  <a:pt x="3772" y="2657"/>
                </a:lnTo>
                <a:lnTo>
                  <a:pt x="3772" y="2655"/>
                </a:lnTo>
                <a:lnTo>
                  <a:pt x="3772" y="2657"/>
                </a:lnTo>
                <a:lnTo>
                  <a:pt x="3770" y="2657"/>
                </a:lnTo>
                <a:lnTo>
                  <a:pt x="3772" y="2655"/>
                </a:lnTo>
                <a:lnTo>
                  <a:pt x="3772" y="2653"/>
                </a:lnTo>
                <a:lnTo>
                  <a:pt x="3772" y="2651"/>
                </a:lnTo>
                <a:lnTo>
                  <a:pt x="3774" y="2651"/>
                </a:lnTo>
                <a:lnTo>
                  <a:pt x="3774" y="2649"/>
                </a:lnTo>
                <a:lnTo>
                  <a:pt x="3776" y="2649"/>
                </a:lnTo>
                <a:lnTo>
                  <a:pt x="3776" y="2647"/>
                </a:lnTo>
                <a:lnTo>
                  <a:pt x="3777" y="2647"/>
                </a:lnTo>
                <a:lnTo>
                  <a:pt x="3777" y="2645"/>
                </a:lnTo>
                <a:lnTo>
                  <a:pt x="3779" y="2645"/>
                </a:lnTo>
                <a:lnTo>
                  <a:pt x="3781" y="2645"/>
                </a:lnTo>
                <a:lnTo>
                  <a:pt x="3783" y="2645"/>
                </a:lnTo>
                <a:lnTo>
                  <a:pt x="3785" y="2645"/>
                </a:lnTo>
                <a:lnTo>
                  <a:pt x="3787" y="2645"/>
                </a:lnTo>
                <a:lnTo>
                  <a:pt x="3789" y="2647"/>
                </a:lnTo>
                <a:lnTo>
                  <a:pt x="3789" y="2645"/>
                </a:lnTo>
                <a:lnTo>
                  <a:pt x="3791" y="2645"/>
                </a:lnTo>
                <a:lnTo>
                  <a:pt x="3793" y="2645"/>
                </a:lnTo>
                <a:lnTo>
                  <a:pt x="3795" y="2645"/>
                </a:lnTo>
                <a:lnTo>
                  <a:pt x="3797" y="2643"/>
                </a:lnTo>
                <a:lnTo>
                  <a:pt x="3799" y="2643"/>
                </a:lnTo>
                <a:lnTo>
                  <a:pt x="3801" y="2643"/>
                </a:lnTo>
                <a:lnTo>
                  <a:pt x="3801" y="2641"/>
                </a:lnTo>
                <a:lnTo>
                  <a:pt x="3802" y="2639"/>
                </a:lnTo>
                <a:lnTo>
                  <a:pt x="3804" y="2639"/>
                </a:lnTo>
                <a:lnTo>
                  <a:pt x="3802" y="2638"/>
                </a:lnTo>
                <a:lnTo>
                  <a:pt x="3802" y="2636"/>
                </a:lnTo>
                <a:lnTo>
                  <a:pt x="3804" y="2636"/>
                </a:lnTo>
                <a:lnTo>
                  <a:pt x="3804" y="2634"/>
                </a:lnTo>
                <a:lnTo>
                  <a:pt x="3804" y="2632"/>
                </a:lnTo>
                <a:lnTo>
                  <a:pt x="3806" y="2632"/>
                </a:lnTo>
                <a:lnTo>
                  <a:pt x="3806" y="2630"/>
                </a:lnTo>
                <a:lnTo>
                  <a:pt x="3808" y="2628"/>
                </a:lnTo>
                <a:lnTo>
                  <a:pt x="3810" y="2628"/>
                </a:lnTo>
                <a:lnTo>
                  <a:pt x="3810" y="2626"/>
                </a:lnTo>
                <a:lnTo>
                  <a:pt x="3812" y="2626"/>
                </a:lnTo>
                <a:lnTo>
                  <a:pt x="3814" y="2626"/>
                </a:lnTo>
                <a:lnTo>
                  <a:pt x="3816" y="2626"/>
                </a:lnTo>
                <a:lnTo>
                  <a:pt x="3816" y="2628"/>
                </a:lnTo>
                <a:lnTo>
                  <a:pt x="3818" y="2628"/>
                </a:lnTo>
                <a:lnTo>
                  <a:pt x="3820" y="2628"/>
                </a:lnTo>
                <a:lnTo>
                  <a:pt x="3820" y="2630"/>
                </a:lnTo>
                <a:lnTo>
                  <a:pt x="3822" y="2630"/>
                </a:lnTo>
                <a:lnTo>
                  <a:pt x="3824" y="2630"/>
                </a:lnTo>
                <a:lnTo>
                  <a:pt x="3825" y="2630"/>
                </a:lnTo>
                <a:lnTo>
                  <a:pt x="3827" y="2630"/>
                </a:lnTo>
                <a:lnTo>
                  <a:pt x="3827" y="2632"/>
                </a:lnTo>
                <a:lnTo>
                  <a:pt x="3829" y="2632"/>
                </a:lnTo>
                <a:lnTo>
                  <a:pt x="3831" y="2632"/>
                </a:lnTo>
                <a:lnTo>
                  <a:pt x="3831" y="2634"/>
                </a:lnTo>
                <a:lnTo>
                  <a:pt x="3833" y="2634"/>
                </a:lnTo>
                <a:lnTo>
                  <a:pt x="3833" y="2632"/>
                </a:lnTo>
                <a:lnTo>
                  <a:pt x="3835" y="2632"/>
                </a:lnTo>
                <a:lnTo>
                  <a:pt x="3837" y="2630"/>
                </a:lnTo>
                <a:lnTo>
                  <a:pt x="3837" y="2628"/>
                </a:lnTo>
                <a:lnTo>
                  <a:pt x="3839" y="2626"/>
                </a:lnTo>
                <a:lnTo>
                  <a:pt x="3839" y="2624"/>
                </a:lnTo>
                <a:lnTo>
                  <a:pt x="3841" y="2624"/>
                </a:lnTo>
                <a:lnTo>
                  <a:pt x="3841" y="2622"/>
                </a:lnTo>
                <a:lnTo>
                  <a:pt x="3841" y="2620"/>
                </a:lnTo>
                <a:lnTo>
                  <a:pt x="3843" y="2620"/>
                </a:lnTo>
                <a:lnTo>
                  <a:pt x="3843" y="2618"/>
                </a:lnTo>
                <a:lnTo>
                  <a:pt x="3845" y="2618"/>
                </a:lnTo>
                <a:lnTo>
                  <a:pt x="3845" y="2616"/>
                </a:lnTo>
                <a:lnTo>
                  <a:pt x="3843" y="2616"/>
                </a:lnTo>
                <a:lnTo>
                  <a:pt x="3841" y="2616"/>
                </a:lnTo>
                <a:lnTo>
                  <a:pt x="3841" y="2615"/>
                </a:lnTo>
                <a:lnTo>
                  <a:pt x="3841" y="2616"/>
                </a:lnTo>
                <a:lnTo>
                  <a:pt x="3839" y="2616"/>
                </a:lnTo>
                <a:lnTo>
                  <a:pt x="3837" y="2616"/>
                </a:lnTo>
                <a:lnTo>
                  <a:pt x="3835" y="2618"/>
                </a:lnTo>
                <a:lnTo>
                  <a:pt x="3833" y="2620"/>
                </a:lnTo>
                <a:lnTo>
                  <a:pt x="3831" y="2620"/>
                </a:lnTo>
                <a:lnTo>
                  <a:pt x="3829" y="2622"/>
                </a:lnTo>
                <a:lnTo>
                  <a:pt x="3827" y="2622"/>
                </a:lnTo>
                <a:lnTo>
                  <a:pt x="3825" y="2622"/>
                </a:lnTo>
                <a:lnTo>
                  <a:pt x="3825" y="2620"/>
                </a:lnTo>
                <a:lnTo>
                  <a:pt x="3825" y="2618"/>
                </a:lnTo>
                <a:lnTo>
                  <a:pt x="3824" y="2616"/>
                </a:lnTo>
                <a:lnTo>
                  <a:pt x="3824" y="2615"/>
                </a:lnTo>
                <a:lnTo>
                  <a:pt x="3822" y="2615"/>
                </a:lnTo>
                <a:lnTo>
                  <a:pt x="3820" y="2615"/>
                </a:lnTo>
                <a:lnTo>
                  <a:pt x="3820" y="2613"/>
                </a:lnTo>
                <a:lnTo>
                  <a:pt x="3820" y="2611"/>
                </a:lnTo>
                <a:lnTo>
                  <a:pt x="3818" y="2611"/>
                </a:lnTo>
                <a:lnTo>
                  <a:pt x="3816" y="2611"/>
                </a:lnTo>
                <a:lnTo>
                  <a:pt x="3814" y="2611"/>
                </a:lnTo>
                <a:lnTo>
                  <a:pt x="3812" y="2611"/>
                </a:lnTo>
                <a:lnTo>
                  <a:pt x="3810" y="2611"/>
                </a:lnTo>
                <a:lnTo>
                  <a:pt x="3808" y="2613"/>
                </a:lnTo>
                <a:lnTo>
                  <a:pt x="3806" y="2613"/>
                </a:lnTo>
                <a:lnTo>
                  <a:pt x="3804" y="2615"/>
                </a:lnTo>
                <a:lnTo>
                  <a:pt x="3802" y="2615"/>
                </a:lnTo>
                <a:lnTo>
                  <a:pt x="3801" y="2616"/>
                </a:lnTo>
                <a:lnTo>
                  <a:pt x="3799" y="2616"/>
                </a:lnTo>
                <a:lnTo>
                  <a:pt x="3797" y="2616"/>
                </a:lnTo>
                <a:lnTo>
                  <a:pt x="3795" y="2616"/>
                </a:lnTo>
                <a:lnTo>
                  <a:pt x="3793" y="2618"/>
                </a:lnTo>
                <a:lnTo>
                  <a:pt x="3791" y="2618"/>
                </a:lnTo>
                <a:lnTo>
                  <a:pt x="3789" y="2618"/>
                </a:lnTo>
                <a:lnTo>
                  <a:pt x="3787" y="2618"/>
                </a:lnTo>
                <a:lnTo>
                  <a:pt x="3785" y="2618"/>
                </a:lnTo>
                <a:lnTo>
                  <a:pt x="3785" y="2620"/>
                </a:lnTo>
                <a:lnTo>
                  <a:pt x="3785" y="2618"/>
                </a:lnTo>
                <a:lnTo>
                  <a:pt x="3783" y="2620"/>
                </a:lnTo>
                <a:lnTo>
                  <a:pt x="3781" y="2620"/>
                </a:lnTo>
                <a:lnTo>
                  <a:pt x="3779" y="2620"/>
                </a:lnTo>
                <a:lnTo>
                  <a:pt x="3779" y="2622"/>
                </a:lnTo>
                <a:lnTo>
                  <a:pt x="3777" y="2622"/>
                </a:lnTo>
                <a:lnTo>
                  <a:pt x="3776" y="2622"/>
                </a:lnTo>
                <a:lnTo>
                  <a:pt x="3774" y="2622"/>
                </a:lnTo>
                <a:lnTo>
                  <a:pt x="3772" y="2622"/>
                </a:lnTo>
                <a:lnTo>
                  <a:pt x="3770" y="2622"/>
                </a:lnTo>
                <a:lnTo>
                  <a:pt x="3768" y="2622"/>
                </a:lnTo>
                <a:lnTo>
                  <a:pt x="3768" y="2624"/>
                </a:lnTo>
                <a:lnTo>
                  <a:pt x="3766" y="2624"/>
                </a:lnTo>
                <a:lnTo>
                  <a:pt x="3764" y="2624"/>
                </a:lnTo>
                <a:lnTo>
                  <a:pt x="3762" y="2624"/>
                </a:lnTo>
                <a:lnTo>
                  <a:pt x="3762" y="2626"/>
                </a:lnTo>
                <a:lnTo>
                  <a:pt x="3760" y="2626"/>
                </a:lnTo>
                <a:lnTo>
                  <a:pt x="3758" y="2626"/>
                </a:lnTo>
                <a:lnTo>
                  <a:pt x="3756" y="2626"/>
                </a:lnTo>
                <a:lnTo>
                  <a:pt x="3754" y="2626"/>
                </a:lnTo>
                <a:lnTo>
                  <a:pt x="3754" y="2628"/>
                </a:lnTo>
                <a:lnTo>
                  <a:pt x="3753" y="2628"/>
                </a:lnTo>
                <a:lnTo>
                  <a:pt x="3751" y="2628"/>
                </a:lnTo>
                <a:lnTo>
                  <a:pt x="3749" y="2628"/>
                </a:lnTo>
                <a:lnTo>
                  <a:pt x="3749" y="2626"/>
                </a:lnTo>
                <a:lnTo>
                  <a:pt x="3747" y="2626"/>
                </a:lnTo>
                <a:lnTo>
                  <a:pt x="3745" y="2626"/>
                </a:lnTo>
                <a:lnTo>
                  <a:pt x="3745" y="2624"/>
                </a:lnTo>
                <a:lnTo>
                  <a:pt x="3743" y="2624"/>
                </a:lnTo>
                <a:lnTo>
                  <a:pt x="3743" y="2622"/>
                </a:lnTo>
                <a:lnTo>
                  <a:pt x="3743" y="2620"/>
                </a:lnTo>
                <a:lnTo>
                  <a:pt x="3743" y="2618"/>
                </a:lnTo>
                <a:lnTo>
                  <a:pt x="3743" y="2620"/>
                </a:lnTo>
                <a:lnTo>
                  <a:pt x="3745" y="2620"/>
                </a:lnTo>
                <a:lnTo>
                  <a:pt x="3747" y="2620"/>
                </a:lnTo>
                <a:lnTo>
                  <a:pt x="3747" y="2622"/>
                </a:lnTo>
                <a:lnTo>
                  <a:pt x="3749" y="2622"/>
                </a:lnTo>
                <a:lnTo>
                  <a:pt x="3751" y="2622"/>
                </a:lnTo>
                <a:lnTo>
                  <a:pt x="3751" y="2620"/>
                </a:lnTo>
                <a:lnTo>
                  <a:pt x="3753" y="2620"/>
                </a:lnTo>
                <a:lnTo>
                  <a:pt x="3753" y="2618"/>
                </a:lnTo>
                <a:lnTo>
                  <a:pt x="3754" y="2618"/>
                </a:lnTo>
                <a:lnTo>
                  <a:pt x="3754" y="2616"/>
                </a:lnTo>
                <a:lnTo>
                  <a:pt x="3753" y="2616"/>
                </a:lnTo>
                <a:lnTo>
                  <a:pt x="3753" y="2615"/>
                </a:lnTo>
                <a:lnTo>
                  <a:pt x="3754" y="2613"/>
                </a:lnTo>
                <a:lnTo>
                  <a:pt x="3756" y="2611"/>
                </a:lnTo>
                <a:lnTo>
                  <a:pt x="3758" y="2611"/>
                </a:lnTo>
                <a:lnTo>
                  <a:pt x="3758" y="2609"/>
                </a:lnTo>
                <a:lnTo>
                  <a:pt x="3760" y="2609"/>
                </a:lnTo>
                <a:lnTo>
                  <a:pt x="3760" y="2607"/>
                </a:lnTo>
                <a:lnTo>
                  <a:pt x="3760" y="2605"/>
                </a:lnTo>
                <a:lnTo>
                  <a:pt x="3762" y="2605"/>
                </a:lnTo>
                <a:lnTo>
                  <a:pt x="3762" y="2603"/>
                </a:lnTo>
                <a:lnTo>
                  <a:pt x="3762" y="2601"/>
                </a:lnTo>
                <a:lnTo>
                  <a:pt x="3764" y="2601"/>
                </a:lnTo>
                <a:lnTo>
                  <a:pt x="3764" y="2599"/>
                </a:lnTo>
                <a:lnTo>
                  <a:pt x="3764" y="2597"/>
                </a:lnTo>
                <a:lnTo>
                  <a:pt x="3766" y="2597"/>
                </a:lnTo>
                <a:lnTo>
                  <a:pt x="3766" y="2595"/>
                </a:lnTo>
                <a:lnTo>
                  <a:pt x="3766" y="2593"/>
                </a:lnTo>
                <a:lnTo>
                  <a:pt x="3768" y="2591"/>
                </a:lnTo>
                <a:lnTo>
                  <a:pt x="3768" y="2590"/>
                </a:lnTo>
                <a:lnTo>
                  <a:pt x="3770" y="2588"/>
                </a:lnTo>
                <a:lnTo>
                  <a:pt x="3770" y="2586"/>
                </a:lnTo>
                <a:lnTo>
                  <a:pt x="3770" y="2584"/>
                </a:lnTo>
                <a:lnTo>
                  <a:pt x="3770" y="2582"/>
                </a:lnTo>
                <a:lnTo>
                  <a:pt x="3772" y="2580"/>
                </a:lnTo>
                <a:lnTo>
                  <a:pt x="3772" y="2578"/>
                </a:lnTo>
                <a:lnTo>
                  <a:pt x="3770" y="2574"/>
                </a:lnTo>
                <a:lnTo>
                  <a:pt x="3770" y="2572"/>
                </a:lnTo>
                <a:lnTo>
                  <a:pt x="3772" y="2570"/>
                </a:lnTo>
                <a:lnTo>
                  <a:pt x="3772" y="2568"/>
                </a:lnTo>
                <a:lnTo>
                  <a:pt x="3774" y="2567"/>
                </a:lnTo>
                <a:lnTo>
                  <a:pt x="3774" y="2565"/>
                </a:lnTo>
                <a:lnTo>
                  <a:pt x="3774" y="2563"/>
                </a:lnTo>
                <a:lnTo>
                  <a:pt x="3774" y="2561"/>
                </a:lnTo>
                <a:lnTo>
                  <a:pt x="3774" y="2559"/>
                </a:lnTo>
                <a:lnTo>
                  <a:pt x="3774" y="2557"/>
                </a:lnTo>
                <a:lnTo>
                  <a:pt x="3772" y="2555"/>
                </a:lnTo>
                <a:lnTo>
                  <a:pt x="3772" y="2553"/>
                </a:lnTo>
                <a:lnTo>
                  <a:pt x="3772" y="2551"/>
                </a:lnTo>
                <a:lnTo>
                  <a:pt x="3772" y="2549"/>
                </a:lnTo>
                <a:lnTo>
                  <a:pt x="3774" y="2549"/>
                </a:lnTo>
                <a:lnTo>
                  <a:pt x="3774" y="2547"/>
                </a:lnTo>
                <a:lnTo>
                  <a:pt x="3774" y="2545"/>
                </a:lnTo>
                <a:lnTo>
                  <a:pt x="3774" y="2543"/>
                </a:lnTo>
                <a:lnTo>
                  <a:pt x="3772" y="2545"/>
                </a:lnTo>
                <a:lnTo>
                  <a:pt x="3772" y="2547"/>
                </a:lnTo>
                <a:lnTo>
                  <a:pt x="3772" y="2545"/>
                </a:lnTo>
                <a:lnTo>
                  <a:pt x="3770" y="2547"/>
                </a:lnTo>
                <a:lnTo>
                  <a:pt x="3770" y="2545"/>
                </a:lnTo>
                <a:lnTo>
                  <a:pt x="3772" y="2545"/>
                </a:lnTo>
                <a:lnTo>
                  <a:pt x="3772" y="2543"/>
                </a:lnTo>
                <a:lnTo>
                  <a:pt x="3770" y="2543"/>
                </a:lnTo>
                <a:lnTo>
                  <a:pt x="3770" y="2542"/>
                </a:lnTo>
                <a:lnTo>
                  <a:pt x="3768" y="2542"/>
                </a:lnTo>
                <a:lnTo>
                  <a:pt x="3768" y="2543"/>
                </a:lnTo>
                <a:lnTo>
                  <a:pt x="3766" y="2543"/>
                </a:lnTo>
                <a:lnTo>
                  <a:pt x="3764" y="2543"/>
                </a:lnTo>
                <a:lnTo>
                  <a:pt x="3764" y="2542"/>
                </a:lnTo>
                <a:lnTo>
                  <a:pt x="3762" y="2542"/>
                </a:lnTo>
                <a:lnTo>
                  <a:pt x="3762" y="2540"/>
                </a:lnTo>
                <a:lnTo>
                  <a:pt x="3764" y="2538"/>
                </a:lnTo>
                <a:lnTo>
                  <a:pt x="3762" y="2538"/>
                </a:lnTo>
                <a:lnTo>
                  <a:pt x="3762" y="2536"/>
                </a:lnTo>
                <a:lnTo>
                  <a:pt x="3760" y="2536"/>
                </a:lnTo>
                <a:lnTo>
                  <a:pt x="3762" y="2536"/>
                </a:lnTo>
                <a:lnTo>
                  <a:pt x="3762" y="2534"/>
                </a:lnTo>
                <a:lnTo>
                  <a:pt x="3762" y="2532"/>
                </a:lnTo>
                <a:lnTo>
                  <a:pt x="3760" y="2532"/>
                </a:lnTo>
                <a:lnTo>
                  <a:pt x="3758" y="2532"/>
                </a:lnTo>
                <a:lnTo>
                  <a:pt x="3756" y="2532"/>
                </a:lnTo>
                <a:lnTo>
                  <a:pt x="3756" y="2534"/>
                </a:lnTo>
                <a:lnTo>
                  <a:pt x="3754" y="2534"/>
                </a:lnTo>
                <a:lnTo>
                  <a:pt x="3753" y="2534"/>
                </a:lnTo>
                <a:lnTo>
                  <a:pt x="3753" y="2536"/>
                </a:lnTo>
                <a:lnTo>
                  <a:pt x="3751" y="2536"/>
                </a:lnTo>
                <a:lnTo>
                  <a:pt x="3749" y="2536"/>
                </a:lnTo>
                <a:lnTo>
                  <a:pt x="3747" y="2538"/>
                </a:lnTo>
                <a:lnTo>
                  <a:pt x="3745" y="2538"/>
                </a:lnTo>
                <a:lnTo>
                  <a:pt x="3743" y="2540"/>
                </a:lnTo>
                <a:lnTo>
                  <a:pt x="3741" y="2540"/>
                </a:lnTo>
                <a:lnTo>
                  <a:pt x="3739" y="2540"/>
                </a:lnTo>
                <a:lnTo>
                  <a:pt x="3739" y="2542"/>
                </a:lnTo>
                <a:lnTo>
                  <a:pt x="3737" y="2542"/>
                </a:lnTo>
                <a:lnTo>
                  <a:pt x="3737" y="2540"/>
                </a:lnTo>
                <a:lnTo>
                  <a:pt x="3739" y="2540"/>
                </a:lnTo>
                <a:lnTo>
                  <a:pt x="3739" y="2538"/>
                </a:lnTo>
                <a:lnTo>
                  <a:pt x="3741" y="2536"/>
                </a:lnTo>
                <a:lnTo>
                  <a:pt x="3739" y="2534"/>
                </a:lnTo>
                <a:lnTo>
                  <a:pt x="3739" y="2532"/>
                </a:lnTo>
                <a:lnTo>
                  <a:pt x="3737" y="2530"/>
                </a:lnTo>
                <a:lnTo>
                  <a:pt x="3737" y="2528"/>
                </a:lnTo>
                <a:lnTo>
                  <a:pt x="3739" y="2526"/>
                </a:lnTo>
                <a:lnTo>
                  <a:pt x="3739" y="2524"/>
                </a:lnTo>
                <a:lnTo>
                  <a:pt x="3737" y="2524"/>
                </a:lnTo>
                <a:lnTo>
                  <a:pt x="3735" y="2526"/>
                </a:lnTo>
                <a:lnTo>
                  <a:pt x="3733" y="2526"/>
                </a:lnTo>
                <a:lnTo>
                  <a:pt x="3733" y="2528"/>
                </a:lnTo>
                <a:lnTo>
                  <a:pt x="3733" y="2530"/>
                </a:lnTo>
                <a:lnTo>
                  <a:pt x="3733" y="2532"/>
                </a:lnTo>
                <a:lnTo>
                  <a:pt x="3729" y="2534"/>
                </a:lnTo>
                <a:lnTo>
                  <a:pt x="3728" y="2536"/>
                </a:lnTo>
                <a:lnTo>
                  <a:pt x="3728" y="2540"/>
                </a:lnTo>
                <a:lnTo>
                  <a:pt x="3728" y="2542"/>
                </a:lnTo>
                <a:lnTo>
                  <a:pt x="3729" y="2543"/>
                </a:lnTo>
                <a:lnTo>
                  <a:pt x="3731" y="2543"/>
                </a:lnTo>
                <a:lnTo>
                  <a:pt x="3733" y="2543"/>
                </a:lnTo>
                <a:lnTo>
                  <a:pt x="3731" y="2545"/>
                </a:lnTo>
                <a:lnTo>
                  <a:pt x="3731" y="2547"/>
                </a:lnTo>
                <a:lnTo>
                  <a:pt x="3729" y="2547"/>
                </a:lnTo>
                <a:lnTo>
                  <a:pt x="3728" y="2549"/>
                </a:lnTo>
                <a:lnTo>
                  <a:pt x="3728" y="2551"/>
                </a:lnTo>
                <a:lnTo>
                  <a:pt x="3726" y="2553"/>
                </a:lnTo>
                <a:lnTo>
                  <a:pt x="3724" y="2555"/>
                </a:lnTo>
                <a:lnTo>
                  <a:pt x="3722" y="2557"/>
                </a:lnTo>
                <a:lnTo>
                  <a:pt x="3722" y="2559"/>
                </a:lnTo>
                <a:lnTo>
                  <a:pt x="3722" y="2561"/>
                </a:lnTo>
                <a:lnTo>
                  <a:pt x="3720" y="2561"/>
                </a:lnTo>
                <a:lnTo>
                  <a:pt x="3720" y="2563"/>
                </a:lnTo>
                <a:lnTo>
                  <a:pt x="3718" y="2565"/>
                </a:lnTo>
                <a:lnTo>
                  <a:pt x="3718" y="2567"/>
                </a:lnTo>
                <a:lnTo>
                  <a:pt x="3718" y="2568"/>
                </a:lnTo>
                <a:lnTo>
                  <a:pt x="3718" y="2570"/>
                </a:lnTo>
                <a:lnTo>
                  <a:pt x="3718" y="2572"/>
                </a:lnTo>
                <a:lnTo>
                  <a:pt x="3716" y="2572"/>
                </a:lnTo>
                <a:lnTo>
                  <a:pt x="3716" y="2574"/>
                </a:lnTo>
                <a:lnTo>
                  <a:pt x="3714" y="2576"/>
                </a:lnTo>
                <a:lnTo>
                  <a:pt x="3712" y="2576"/>
                </a:lnTo>
                <a:lnTo>
                  <a:pt x="3710" y="2576"/>
                </a:lnTo>
                <a:lnTo>
                  <a:pt x="3710" y="2578"/>
                </a:lnTo>
                <a:lnTo>
                  <a:pt x="3708" y="2578"/>
                </a:lnTo>
                <a:lnTo>
                  <a:pt x="3706" y="2578"/>
                </a:lnTo>
                <a:lnTo>
                  <a:pt x="3703" y="2580"/>
                </a:lnTo>
                <a:lnTo>
                  <a:pt x="3701" y="2580"/>
                </a:lnTo>
                <a:lnTo>
                  <a:pt x="3701" y="2578"/>
                </a:lnTo>
                <a:lnTo>
                  <a:pt x="3701" y="2576"/>
                </a:lnTo>
                <a:lnTo>
                  <a:pt x="3699" y="2576"/>
                </a:lnTo>
                <a:lnTo>
                  <a:pt x="3699" y="2574"/>
                </a:lnTo>
                <a:lnTo>
                  <a:pt x="3697" y="2574"/>
                </a:lnTo>
                <a:lnTo>
                  <a:pt x="3699" y="2574"/>
                </a:lnTo>
                <a:lnTo>
                  <a:pt x="3701" y="2574"/>
                </a:lnTo>
                <a:lnTo>
                  <a:pt x="3699" y="2572"/>
                </a:lnTo>
                <a:lnTo>
                  <a:pt x="3699" y="2570"/>
                </a:lnTo>
                <a:lnTo>
                  <a:pt x="3699" y="2568"/>
                </a:lnTo>
                <a:lnTo>
                  <a:pt x="3697" y="2568"/>
                </a:lnTo>
                <a:lnTo>
                  <a:pt x="3697" y="2570"/>
                </a:lnTo>
                <a:lnTo>
                  <a:pt x="3697" y="2572"/>
                </a:lnTo>
                <a:lnTo>
                  <a:pt x="3695" y="2572"/>
                </a:lnTo>
                <a:lnTo>
                  <a:pt x="3695" y="2570"/>
                </a:lnTo>
                <a:lnTo>
                  <a:pt x="3695" y="2568"/>
                </a:lnTo>
                <a:lnTo>
                  <a:pt x="3695" y="2567"/>
                </a:lnTo>
                <a:lnTo>
                  <a:pt x="3693" y="2565"/>
                </a:lnTo>
                <a:lnTo>
                  <a:pt x="3691" y="2565"/>
                </a:lnTo>
                <a:lnTo>
                  <a:pt x="3689" y="2565"/>
                </a:lnTo>
                <a:lnTo>
                  <a:pt x="3687" y="2565"/>
                </a:lnTo>
                <a:lnTo>
                  <a:pt x="3685" y="2565"/>
                </a:lnTo>
                <a:lnTo>
                  <a:pt x="3685" y="2563"/>
                </a:lnTo>
                <a:lnTo>
                  <a:pt x="3683" y="2563"/>
                </a:lnTo>
                <a:lnTo>
                  <a:pt x="3681" y="2561"/>
                </a:lnTo>
                <a:lnTo>
                  <a:pt x="3680" y="2561"/>
                </a:lnTo>
                <a:lnTo>
                  <a:pt x="3680" y="2559"/>
                </a:lnTo>
                <a:lnTo>
                  <a:pt x="3678" y="2559"/>
                </a:lnTo>
                <a:lnTo>
                  <a:pt x="3680" y="2559"/>
                </a:lnTo>
                <a:lnTo>
                  <a:pt x="3680" y="2557"/>
                </a:lnTo>
                <a:lnTo>
                  <a:pt x="3678" y="2555"/>
                </a:lnTo>
                <a:lnTo>
                  <a:pt x="3678" y="2557"/>
                </a:lnTo>
                <a:lnTo>
                  <a:pt x="3678" y="2559"/>
                </a:lnTo>
                <a:lnTo>
                  <a:pt x="3678" y="2561"/>
                </a:lnTo>
                <a:lnTo>
                  <a:pt x="3678" y="2559"/>
                </a:lnTo>
                <a:lnTo>
                  <a:pt x="3676" y="2559"/>
                </a:lnTo>
                <a:lnTo>
                  <a:pt x="3676" y="2561"/>
                </a:lnTo>
                <a:lnTo>
                  <a:pt x="3676" y="2559"/>
                </a:lnTo>
                <a:lnTo>
                  <a:pt x="3674" y="2559"/>
                </a:lnTo>
                <a:lnTo>
                  <a:pt x="3676" y="2559"/>
                </a:lnTo>
                <a:lnTo>
                  <a:pt x="3676" y="2557"/>
                </a:lnTo>
                <a:lnTo>
                  <a:pt x="3674" y="2557"/>
                </a:lnTo>
                <a:lnTo>
                  <a:pt x="3672" y="2557"/>
                </a:lnTo>
                <a:lnTo>
                  <a:pt x="3670" y="2557"/>
                </a:lnTo>
                <a:lnTo>
                  <a:pt x="3670" y="2559"/>
                </a:lnTo>
                <a:lnTo>
                  <a:pt x="3670" y="2561"/>
                </a:lnTo>
                <a:lnTo>
                  <a:pt x="3670" y="2559"/>
                </a:lnTo>
                <a:lnTo>
                  <a:pt x="3670" y="2557"/>
                </a:lnTo>
                <a:lnTo>
                  <a:pt x="3670" y="2555"/>
                </a:lnTo>
                <a:lnTo>
                  <a:pt x="3668" y="2555"/>
                </a:lnTo>
                <a:lnTo>
                  <a:pt x="3670" y="2553"/>
                </a:lnTo>
                <a:lnTo>
                  <a:pt x="3668" y="2553"/>
                </a:lnTo>
                <a:lnTo>
                  <a:pt x="3666" y="2551"/>
                </a:lnTo>
                <a:lnTo>
                  <a:pt x="3666" y="2549"/>
                </a:lnTo>
                <a:lnTo>
                  <a:pt x="3666" y="2547"/>
                </a:lnTo>
                <a:lnTo>
                  <a:pt x="3664" y="2545"/>
                </a:lnTo>
                <a:lnTo>
                  <a:pt x="3662" y="2545"/>
                </a:lnTo>
                <a:lnTo>
                  <a:pt x="3660" y="2545"/>
                </a:lnTo>
                <a:lnTo>
                  <a:pt x="3660" y="2547"/>
                </a:lnTo>
                <a:lnTo>
                  <a:pt x="3658" y="2547"/>
                </a:lnTo>
                <a:lnTo>
                  <a:pt x="3658" y="2545"/>
                </a:lnTo>
                <a:lnTo>
                  <a:pt x="3660" y="2543"/>
                </a:lnTo>
                <a:lnTo>
                  <a:pt x="3658" y="2543"/>
                </a:lnTo>
                <a:lnTo>
                  <a:pt x="3660" y="2543"/>
                </a:lnTo>
                <a:lnTo>
                  <a:pt x="3662" y="2542"/>
                </a:lnTo>
                <a:lnTo>
                  <a:pt x="3662" y="2540"/>
                </a:lnTo>
                <a:lnTo>
                  <a:pt x="3662" y="2538"/>
                </a:lnTo>
                <a:lnTo>
                  <a:pt x="3660" y="2536"/>
                </a:lnTo>
                <a:lnTo>
                  <a:pt x="3658" y="2536"/>
                </a:lnTo>
                <a:lnTo>
                  <a:pt x="3657" y="2536"/>
                </a:lnTo>
                <a:lnTo>
                  <a:pt x="3657" y="2534"/>
                </a:lnTo>
                <a:lnTo>
                  <a:pt x="3655" y="2534"/>
                </a:lnTo>
                <a:lnTo>
                  <a:pt x="3657" y="2534"/>
                </a:lnTo>
                <a:lnTo>
                  <a:pt x="3657" y="2532"/>
                </a:lnTo>
                <a:lnTo>
                  <a:pt x="3657" y="2530"/>
                </a:lnTo>
                <a:lnTo>
                  <a:pt x="3658" y="2530"/>
                </a:lnTo>
                <a:lnTo>
                  <a:pt x="3658" y="2528"/>
                </a:lnTo>
                <a:lnTo>
                  <a:pt x="3657" y="2526"/>
                </a:lnTo>
                <a:lnTo>
                  <a:pt x="3655" y="2524"/>
                </a:lnTo>
                <a:lnTo>
                  <a:pt x="3655" y="2522"/>
                </a:lnTo>
                <a:lnTo>
                  <a:pt x="3653" y="2522"/>
                </a:lnTo>
                <a:lnTo>
                  <a:pt x="3651" y="2522"/>
                </a:lnTo>
                <a:lnTo>
                  <a:pt x="3651" y="2524"/>
                </a:lnTo>
                <a:lnTo>
                  <a:pt x="3651" y="2522"/>
                </a:lnTo>
                <a:lnTo>
                  <a:pt x="3651" y="2520"/>
                </a:lnTo>
                <a:lnTo>
                  <a:pt x="3651" y="2519"/>
                </a:lnTo>
                <a:lnTo>
                  <a:pt x="3653" y="2519"/>
                </a:lnTo>
                <a:lnTo>
                  <a:pt x="3651" y="2519"/>
                </a:lnTo>
                <a:lnTo>
                  <a:pt x="3651" y="2520"/>
                </a:lnTo>
                <a:lnTo>
                  <a:pt x="3649" y="2520"/>
                </a:lnTo>
                <a:lnTo>
                  <a:pt x="3649" y="2519"/>
                </a:lnTo>
                <a:lnTo>
                  <a:pt x="3649" y="2520"/>
                </a:lnTo>
                <a:lnTo>
                  <a:pt x="3647" y="2520"/>
                </a:lnTo>
                <a:lnTo>
                  <a:pt x="3645" y="2519"/>
                </a:lnTo>
                <a:lnTo>
                  <a:pt x="3645" y="2520"/>
                </a:lnTo>
                <a:lnTo>
                  <a:pt x="3647" y="2522"/>
                </a:lnTo>
                <a:lnTo>
                  <a:pt x="3645" y="2524"/>
                </a:lnTo>
                <a:lnTo>
                  <a:pt x="3645" y="2526"/>
                </a:lnTo>
                <a:lnTo>
                  <a:pt x="3647" y="2528"/>
                </a:lnTo>
                <a:lnTo>
                  <a:pt x="3649" y="2528"/>
                </a:lnTo>
                <a:lnTo>
                  <a:pt x="3651" y="2528"/>
                </a:lnTo>
                <a:lnTo>
                  <a:pt x="3655" y="2528"/>
                </a:lnTo>
                <a:lnTo>
                  <a:pt x="3655" y="2530"/>
                </a:lnTo>
                <a:lnTo>
                  <a:pt x="3655" y="2532"/>
                </a:lnTo>
                <a:lnTo>
                  <a:pt x="3653" y="2532"/>
                </a:lnTo>
                <a:lnTo>
                  <a:pt x="3651" y="2532"/>
                </a:lnTo>
                <a:lnTo>
                  <a:pt x="3649" y="2532"/>
                </a:lnTo>
                <a:lnTo>
                  <a:pt x="3647" y="2532"/>
                </a:lnTo>
                <a:lnTo>
                  <a:pt x="3645" y="2534"/>
                </a:lnTo>
                <a:lnTo>
                  <a:pt x="3643" y="2536"/>
                </a:lnTo>
                <a:lnTo>
                  <a:pt x="3643" y="2538"/>
                </a:lnTo>
                <a:lnTo>
                  <a:pt x="3643" y="2540"/>
                </a:lnTo>
                <a:lnTo>
                  <a:pt x="3645" y="2542"/>
                </a:lnTo>
                <a:lnTo>
                  <a:pt x="3647" y="2542"/>
                </a:lnTo>
                <a:lnTo>
                  <a:pt x="3647" y="2543"/>
                </a:lnTo>
                <a:lnTo>
                  <a:pt x="3645" y="2545"/>
                </a:lnTo>
                <a:lnTo>
                  <a:pt x="3643" y="2545"/>
                </a:lnTo>
                <a:lnTo>
                  <a:pt x="3641" y="2545"/>
                </a:lnTo>
                <a:lnTo>
                  <a:pt x="3643" y="2547"/>
                </a:lnTo>
                <a:lnTo>
                  <a:pt x="3641" y="2549"/>
                </a:lnTo>
                <a:lnTo>
                  <a:pt x="3639" y="2549"/>
                </a:lnTo>
                <a:lnTo>
                  <a:pt x="3637" y="2551"/>
                </a:lnTo>
                <a:lnTo>
                  <a:pt x="3635" y="2551"/>
                </a:lnTo>
                <a:lnTo>
                  <a:pt x="3633" y="2551"/>
                </a:lnTo>
                <a:lnTo>
                  <a:pt x="3632" y="2551"/>
                </a:lnTo>
                <a:lnTo>
                  <a:pt x="3630" y="2551"/>
                </a:lnTo>
                <a:lnTo>
                  <a:pt x="3630" y="2549"/>
                </a:lnTo>
                <a:lnTo>
                  <a:pt x="3628" y="2549"/>
                </a:lnTo>
                <a:lnTo>
                  <a:pt x="3626" y="2549"/>
                </a:lnTo>
                <a:lnTo>
                  <a:pt x="3626" y="2547"/>
                </a:lnTo>
                <a:lnTo>
                  <a:pt x="3622" y="2547"/>
                </a:lnTo>
                <a:lnTo>
                  <a:pt x="3624" y="2549"/>
                </a:lnTo>
                <a:lnTo>
                  <a:pt x="3628" y="2551"/>
                </a:lnTo>
                <a:lnTo>
                  <a:pt x="3630" y="2551"/>
                </a:lnTo>
                <a:lnTo>
                  <a:pt x="3632" y="2551"/>
                </a:lnTo>
                <a:lnTo>
                  <a:pt x="3633" y="2553"/>
                </a:lnTo>
                <a:lnTo>
                  <a:pt x="3635" y="2553"/>
                </a:lnTo>
                <a:lnTo>
                  <a:pt x="3637" y="2551"/>
                </a:lnTo>
                <a:lnTo>
                  <a:pt x="3639" y="2551"/>
                </a:lnTo>
                <a:lnTo>
                  <a:pt x="3641" y="2549"/>
                </a:lnTo>
                <a:lnTo>
                  <a:pt x="3643" y="2549"/>
                </a:lnTo>
                <a:lnTo>
                  <a:pt x="3643" y="2547"/>
                </a:lnTo>
                <a:lnTo>
                  <a:pt x="3645" y="2549"/>
                </a:lnTo>
                <a:lnTo>
                  <a:pt x="3645" y="2547"/>
                </a:lnTo>
                <a:lnTo>
                  <a:pt x="3645" y="2545"/>
                </a:lnTo>
                <a:lnTo>
                  <a:pt x="3647" y="2543"/>
                </a:lnTo>
                <a:lnTo>
                  <a:pt x="3647" y="2542"/>
                </a:lnTo>
                <a:lnTo>
                  <a:pt x="3649" y="2542"/>
                </a:lnTo>
                <a:lnTo>
                  <a:pt x="3651" y="2542"/>
                </a:lnTo>
                <a:lnTo>
                  <a:pt x="3653" y="2543"/>
                </a:lnTo>
                <a:lnTo>
                  <a:pt x="3655" y="2545"/>
                </a:lnTo>
                <a:lnTo>
                  <a:pt x="3655" y="2547"/>
                </a:lnTo>
                <a:lnTo>
                  <a:pt x="3655" y="2549"/>
                </a:lnTo>
                <a:lnTo>
                  <a:pt x="3655" y="2551"/>
                </a:lnTo>
                <a:lnTo>
                  <a:pt x="3657" y="2551"/>
                </a:lnTo>
                <a:lnTo>
                  <a:pt x="3657" y="2553"/>
                </a:lnTo>
                <a:lnTo>
                  <a:pt x="3658" y="2553"/>
                </a:lnTo>
                <a:lnTo>
                  <a:pt x="3657" y="2553"/>
                </a:lnTo>
                <a:lnTo>
                  <a:pt x="3658" y="2555"/>
                </a:lnTo>
                <a:lnTo>
                  <a:pt x="3658" y="2553"/>
                </a:lnTo>
                <a:lnTo>
                  <a:pt x="3658" y="2555"/>
                </a:lnTo>
                <a:lnTo>
                  <a:pt x="3658" y="2557"/>
                </a:lnTo>
                <a:lnTo>
                  <a:pt x="3657" y="2557"/>
                </a:lnTo>
                <a:lnTo>
                  <a:pt x="3657" y="2559"/>
                </a:lnTo>
                <a:lnTo>
                  <a:pt x="3657" y="2561"/>
                </a:lnTo>
                <a:lnTo>
                  <a:pt x="3658" y="2563"/>
                </a:lnTo>
                <a:lnTo>
                  <a:pt x="3660" y="2563"/>
                </a:lnTo>
                <a:lnTo>
                  <a:pt x="3662" y="2563"/>
                </a:lnTo>
                <a:lnTo>
                  <a:pt x="3664" y="2563"/>
                </a:lnTo>
                <a:lnTo>
                  <a:pt x="3666" y="2563"/>
                </a:lnTo>
                <a:lnTo>
                  <a:pt x="3666" y="2565"/>
                </a:lnTo>
                <a:lnTo>
                  <a:pt x="3668" y="2565"/>
                </a:lnTo>
                <a:lnTo>
                  <a:pt x="3668" y="2567"/>
                </a:lnTo>
                <a:lnTo>
                  <a:pt x="3668" y="2568"/>
                </a:lnTo>
                <a:lnTo>
                  <a:pt x="3668" y="2570"/>
                </a:lnTo>
                <a:lnTo>
                  <a:pt x="3668" y="2568"/>
                </a:lnTo>
                <a:lnTo>
                  <a:pt x="3668" y="2565"/>
                </a:lnTo>
                <a:lnTo>
                  <a:pt x="3668" y="2563"/>
                </a:lnTo>
                <a:lnTo>
                  <a:pt x="3670" y="2563"/>
                </a:lnTo>
                <a:lnTo>
                  <a:pt x="3670" y="2565"/>
                </a:lnTo>
                <a:lnTo>
                  <a:pt x="3672" y="2565"/>
                </a:lnTo>
                <a:lnTo>
                  <a:pt x="3674" y="2565"/>
                </a:lnTo>
                <a:lnTo>
                  <a:pt x="3676" y="2565"/>
                </a:lnTo>
                <a:lnTo>
                  <a:pt x="3676" y="2567"/>
                </a:lnTo>
                <a:lnTo>
                  <a:pt x="3678" y="2567"/>
                </a:lnTo>
                <a:lnTo>
                  <a:pt x="3678" y="2568"/>
                </a:lnTo>
                <a:lnTo>
                  <a:pt x="3680" y="2568"/>
                </a:lnTo>
                <a:lnTo>
                  <a:pt x="3678" y="2570"/>
                </a:lnTo>
                <a:lnTo>
                  <a:pt x="3676" y="2570"/>
                </a:lnTo>
                <a:lnTo>
                  <a:pt x="3674" y="2568"/>
                </a:lnTo>
                <a:lnTo>
                  <a:pt x="3672" y="2568"/>
                </a:lnTo>
                <a:lnTo>
                  <a:pt x="3672" y="2572"/>
                </a:lnTo>
                <a:lnTo>
                  <a:pt x="3676" y="2570"/>
                </a:lnTo>
                <a:lnTo>
                  <a:pt x="3680" y="2570"/>
                </a:lnTo>
                <a:lnTo>
                  <a:pt x="3681" y="2570"/>
                </a:lnTo>
                <a:lnTo>
                  <a:pt x="3681" y="2572"/>
                </a:lnTo>
                <a:lnTo>
                  <a:pt x="3680" y="2572"/>
                </a:lnTo>
                <a:lnTo>
                  <a:pt x="3680" y="2574"/>
                </a:lnTo>
                <a:lnTo>
                  <a:pt x="3678" y="2574"/>
                </a:lnTo>
                <a:lnTo>
                  <a:pt x="3678" y="2576"/>
                </a:lnTo>
                <a:lnTo>
                  <a:pt x="3676" y="2578"/>
                </a:lnTo>
                <a:lnTo>
                  <a:pt x="3674" y="2578"/>
                </a:lnTo>
                <a:lnTo>
                  <a:pt x="3674" y="2580"/>
                </a:lnTo>
                <a:lnTo>
                  <a:pt x="3672" y="2580"/>
                </a:lnTo>
                <a:lnTo>
                  <a:pt x="3672" y="2582"/>
                </a:lnTo>
                <a:lnTo>
                  <a:pt x="3672" y="2584"/>
                </a:lnTo>
                <a:lnTo>
                  <a:pt x="3672" y="2586"/>
                </a:lnTo>
                <a:lnTo>
                  <a:pt x="3670" y="2586"/>
                </a:lnTo>
                <a:lnTo>
                  <a:pt x="3670" y="2588"/>
                </a:lnTo>
                <a:lnTo>
                  <a:pt x="3670" y="2590"/>
                </a:lnTo>
                <a:lnTo>
                  <a:pt x="3672" y="2590"/>
                </a:lnTo>
                <a:lnTo>
                  <a:pt x="3672" y="2591"/>
                </a:lnTo>
                <a:lnTo>
                  <a:pt x="3674" y="2591"/>
                </a:lnTo>
                <a:lnTo>
                  <a:pt x="3674" y="2593"/>
                </a:lnTo>
                <a:lnTo>
                  <a:pt x="3676" y="2593"/>
                </a:lnTo>
                <a:lnTo>
                  <a:pt x="3676" y="2595"/>
                </a:lnTo>
                <a:lnTo>
                  <a:pt x="3670" y="2595"/>
                </a:lnTo>
                <a:lnTo>
                  <a:pt x="3668" y="2595"/>
                </a:lnTo>
                <a:lnTo>
                  <a:pt x="3668" y="2597"/>
                </a:lnTo>
                <a:lnTo>
                  <a:pt x="3670" y="2597"/>
                </a:lnTo>
                <a:lnTo>
                  <a:pt x="3670" y="2595"/>
                </a:lnTo>
                <a:lnTo>
                  <a:pt x="3672" y="2595"/>
                </a:lnTo>
                <a:lnTo>
                  <a:pt x="3674" y="2595"/>
                </a:lnTo>
                <a:lnTo>
                  <a:pt x="3678" y="2595"/>
                </a:lnTo>
                <a:lnTo>
                  <a:pt x="3680" y="2597"/>
                </a:lnTo>
                <a:lnTo>
                  <a:pt x="3680" y="2599"/>
                </a:lnTo>
                <a:lnTo>
                  <a:pt x="3681" y="2599"/>
                </a:lnTo>
                <a:lnTo>
                  <a:pt x="3681" y="2601"/>
                </a:lnTo>
                <a:lnTo>
                  <a:pt x="3680" y="2601"/>
                </a:lnTo>
                <a:lnTo>
                  <a:pt x="3680" y="2603"/>
                </a:lnTo>
                <a:lnTo>
                  <a:pt x="3678" y="2605"/>
                </a:lnTo>
                <a:lnTo>
                  <a:pt x="3676" y="2605"/>
                </a:lnTo>
                <a:lnTo>
                  <a:pt x="3676" y="2607"/>
                </a:lnTo>
                <a:lnTo>
                  <a:pt x="3674" y="2607"/>
                </a:lnTo>
                <a:lnTo>
                  <a:pt x="3674" y="2609"/>
                </a:lnTo>
                <a:lnTo>
                  <a:pt x="3672" y="2611"/>
                </a:lnTo>
                <a:lnTo>
                  <a:pt x="3672" y="2613"/>
                </a:lnTo>
                <a:lnTo>
                  <a:pt x="3670" y="2615"/>
                </a:lnTo>
                <a:lnTo>
                  <a:pt x="3670" y="2616"/>
                </a:lnTo>
                <a:lnTo>
                  <a:pt x="3668" y="2618"/>
                </a:lnTo>
                <a:lnTo>
                  <a:pt x="3670" y="2618"/>
                </a:lnTo>
                <a:lnTo>
                  <a:pt x="3670" y="2620"/>
                </a:lnTo>
                <a:lnTo>
                  <a:pt x="3670" y="2622"/>
                </a:lnTo>
                <a:lnTo>
                  <a:pt x="3672" y="2622"/>
                </a:lnTo>
                <a:lnTo>
                  <a:pt x="3672" y="2624"/>
                </a:lnTo>
                <a:lnTo>
                  <a:pt x="3674" y="2624"/>
                </a:lnTo>
                <a:lnTo>
                  <a:pt x="3674" y="2626"/>
                </a:lnTo>
                <a:lnTo>
                  <a:pt x="3674" y="2628"/>
                </a:lnTo>
                <a:lnTo>
                  <a:pt x="3676" y="2628"/>
                </a:lnTo>
                <a:lnTo>
                  <a:pt x="3678" y="2630"/>
                </a:lnTo>
                <a:lnTo>
                  <a:pt x="3680" y="2630"/>
                </a:lnTo>
                <a:lnTo>
                  <a:pt x="3680" y="2632"/>
                </a:lnTo>
                <a:lnTo>
                  <a:pt x="3681" y="2632"/>
                </a:lnTo>
                <a:lnTo>
                  <a:pt x="3683" y="2632"/>
                </a:lnTo>
                <a:lnTo>
                  <a:pt x="3683" y="2634"/>
                </a:lnTo>
                <a:lnTo>
                  <a:pt x="3685" y="2634"/>
                </a:lnTo>
                <a:lnTo>
                  <a:pt x="3687" y="2634"/>
                </a:lnTo>
                <a:lnTo>
                  <a:pt x="3689" y="2634"/>
                </a:lnTo>
                <a:lnTo>
                  <a:pt x="3691" y="2634"/>
                </a:lnTo>
                <a:lnTo>
                  <a:pt x="3691" y="2636"/>
                </a:lnTo>
                <a:lnTo>
                  <a:pt x="3693" y="2636"/>
                </a:lnTo>
                <a:lnTo>
                  <a:pt x="3695" y="2636"/>
                </a:lnTo>
                <a:lnTo>
                  <a:pt x="3697" y="2636"/>
                </a:lnTo>
                <a:lnTo>
                  <a:pt x="3699" y="2638"/>
                </a:lnTo>
                <a:lnTo>
                  <a:pt x="3701" y="2638"/>
                </a:lnTo>
                <a:lnTo>
                  <a:pt x="3703" y="2638"/>
                </a:lnTo>
                <a:lnTo>
                  <a:pt x="3705" y="2638"/>
                </a:lnTo>
                <a:lnTo>
                  <a:pt x="3705" y="2639"/>
                </a:lnTo>
                <a:lnTo>
                  <a:pt x="3703" y="2639"/>
                </a:lnTo>
                <a:lnTo>
                  <a:pt x="3703" y="2641"/>
                </a:lnTo>
                <a:lnTo>
                  <a:pt x="3701" y="2643"/>
                </a:lnTo>
                <a:lnTo>
                  <a:pt x="3701" y="2645"/>
                </a:lnTo>
                <a:lnTo>
                  <a:pt x="3699" y="2647"/>
                </a:lnTo>
                <a:lnTo>
                  <a:pt x="3699" y="2645"/>
                </a:lnTo>
                <a:lnTo>
                  <a:pt x="3699" y="2643"/>
                </a:lnTo>
                <a:lnTo>
                  <a:pt x="3697" y="2643"/>
                </a:lnTo>
                <a:lnTo>
                  <a:pt x="3695" y="2643"/>
                </a:lnTo>
                <a:lnTo>
                  <a:pt x="3693" y="2643"/>
                </a:lnTo>
                <a:lnTo>
                  <a:pt x="3693" y="2645"/>
                </a:lnTo>
                <a:lnTo>
                  <a:pt x="3691" y="2645"/>
                </a:lnTo>
                <a:lnTo>
                  <a:pt x="3691" y="2647"/>
                </a:lnTo>
                <a:lnTo>
                  <a:pt x="3689" y="2647"/>
                </a:lnTo>
                <a:lnTo>
                  <a:pt x="3687" y="2647"/>
                </a:lnTo>
                <a:lnTo>
                  <a:pt x="3687" y="2649"/>
                </a:lnTo>
                <a:lnTo>
                  <a:pt x="3685" y="2649"/>
                </a:lnTo>
                <a:lnTo>
                  <a:pt x="3683" y="2649"/>
                </a:lnTo>
                <a:lnTo>
                  <a:pt x="3683" y="2651"/>
                </a:lnTo>
                <a:lnTo>
                  <a:pt x="3683" y="2653"/>
                </a:lnTo>
                <a:lnTo>
                  <a:pt x="3681" y="2653"/>
                </a:lnTo>
                <a:lnTo>
                  <a:pt x="3680" y="2653"/>
                </a:lnTo>
                <a:lnTo>
                  <a:pt x="3678" y="2653"/>
                </a:lnTo>
                <a:lnTo>
                  <a:pt x="3678" y="2651"/>
                </a:lnTo>
                <a:lnTo>
                  <a:pt x="3676" y="2651"/>
                </a:lnTo>
                <a:lnTo>
                  <a:pt x="3678" y="2653"/>
                </a:lnTo>
                <a:lnTo>
                  <a:pt x="3678" y="2655"/>
                </a:lnTo>
                <a:lnTo>
                  <a:pt x="3680" y="2655"/>
                </a:lnTo>
                <a:lnTo>
                  <a:pt x="3680" y="2657"/>
                </a:lnTo>
                <a:lnTo>
                  <a:pt x="3680" y="2655"/>
                </a:lnTo>
                <a:lnTo>
                  <a:pt x="3681" y="2655"/>
                </a:lnTo>
                <a:lnTo>
                  <a:pt x="3683" y="2653"/>
                </a:lnTo>
                <a:lnTo>
                  <a:pt x="3683" y="2651"/>
                </a:lnTo>
                <a:lnTo>
                  <a:pt x="3685" y="2651"/>
                </a:lnTo>
                <a:lnTo>
                  <a:pt x="3687" y="2651"/>
                </a:lnTo>
                <a:lnTo>
                  <a:pt x="3689" y="2649"/>
                </a:lnTo>
                <a:lnTo>
                  <a:pt x="3691" y="2649"/>
                </a:lnTo>
                <a:lnTo>
                  <a:pt x="3693" y="2649"/>
                </a:lnTo>
                <a:lnTo>
                  <a:pt x="3693" y="2651"/>
                </a:lnTo>
                <a:lnTo>
                  <a:pt x="3695" y="2651"/>
                </a:lnTo>
                <a:lnTo>
                  <a:pt x="3697" y="2653"/>
                </a:lnTo>
                <a:lnTo>
                  <a:pt x="3699" y="2655"/>
                </a:lnTo>
                <a:lnTo>
                  <a:pt x="3701" y="2655"/>
                </a:lnTo>
                <a:lnTo>
                  <a:pt x="3699" y="2657"/>
                </a:lnTo>
                <a:lnTo>
                  <a:pt x="3697" y="2655"/>
                </a:lnTo>
                <a:lnTo>
                  <a:pt x="3695" y="2655"/>
                </a:lnTo>
                <a:lnTo>
                  <a:pt x="3695" y="2657"/>
                </a:lnTo>
                <a:lnTo>
                  <a:pt x="3697" y="2659"/>
                </a:lnTo>
                <a:lnTo>
                  <a:pt x="3697" y="2661"/>
                </a:lnTo>
                <a:lnTo>
                  <a:pt x="3695" y="2661"/>
                </a:lnTo>
                <a:lnTo>
                  <a:pt x="3693" y="2661"/>
                </a:lnTo>
                <a:lnTo>
                  <a:pt x="3693" y="2663"/>
                </a:lnTo>
                <a:lnTo>
                  <a:pt x="3693" y="2661"/>
                </a:lnTo>
                <a:lnTo>
                  <a:pt x="3691" y="2663"/>
                </a:lnTo>
                <a:lnTo>
                  <a:pt x="3689" y="2663"/>
                </a:lnTo>
                <a:lnTo>
                  <a:pt x="3689" y="2664"/>
                </a:lnTo>
                <a:lnTo>
                  <a:pt x="3691" y="2664"/>
                </a:lnTo>
                <a:lnTo>
                  <a:pt x="3693" y="2666"/>
                </a:lnTo>
                <a:lnTo>
                  <a:pt x="3693" y="2668"/>
                </a:lnTo>
                <a:lnTo>
                  <a:pt x="3695" y="2668"/>
                </a:lnTo>
                <a:lnTo>
                  <a:pt x="3695" y="2666"/>
                </a:lnTo>
                <a:lnTo>
                  <a:pt x="3695" y="2664"/>
                </a:lnTo>
                <a:lnTo>
                  <a:pt x="3697" y="2664"/>
                </a:lnTo>
                <a:lnTo>
                  <a:pt x="3699" y="2664"/>
                </a:lnTo>
                <a:lnTo>
                  <a:pt x="3701" y="2664"/>
                </a:lnTo>
                <a:lnTo>
                  <a:pt x="3701" y="2666"/>
                </a:lnTo>
                <a:lnTo>
                  <a:pt x="3703" y="2666"/>
                </a:lnTo>
                <a:lnTo>
                  <a:pt x="3705" y="2666"/>
                </a:lnTo>
                <a:lnTo>
                  <a:pt x="3706" y="2664"/>
                </a:lnTo>
                <a:lnTo>
                  <a:pt x="3708" y="2664"/>
                </a:lnTo>
                <a:lnTo>
                  <a:pt x="3708" y="2663"/>
                </a:lnTo>
                <a:lnTo>
                  <a:pt x="3708" y="2661"/>
                </a:lnTo>
                <a:lnTo>
                  <a:pt x="3706" y="2661"/>
                </a:lnTo>
                <a:lnTo>
                  <a:pt x="3705" y="2661"/>
                </a:lnTo>
                <a:lnTo>
                  <a:pt x="3703" y="2661"/>
                </a:lnTo>
                <a:lnTo>
                  <a:pt x="3703" y="2659"/>
                </a:lnTo>
                <a:lnTo>
                  <a:pt x="3701" y="2659"/>
                </a:lnTo>
                <a:lnTo>
                  <a:pt x="3703" y="2657"/>
                </a:lnTo>
                <a:lnTo>
                  <a:pt x="3705" y="2659"/>
                </a:lnTo>
                <a:lnTo>
                  <a:pt x="3706" y="2659"/>
                </a:lnTo>
                <a:lnTo>
                  <a:pt x="3708" y="2659"/>
                </a:lnTo>
                <a:lnTo>
                  <a:pt x="3708" y="2661"/>
                </a:lnTo>
                <a:lnTo>
                  <a:pt x="3710" y="2661"/>
                </a:lnTo>
                <a:lnTo>
                  <a:pt x="3710" y="2663"/>
                </a:lnTo>
                <a:lnTo>
                  <a:pt x="3710" y="2664"/>
                </a:lnTo>
                <a:lnTo>
                  <a:pt x="3710" y="2666"/>
                </a:lnTo>
                <a:lnTo>
                  <a:pt x="3710" y="2668"/>
                </a:lnTo>
                <a:lnTo>
                  <a:pt x="3710" y="2670"/>
                </a:lnTo>
                <a:lnTo>
                  <a:pt x="3710" y="2672"/>
                </a:lnTo>
                <a:lnTo>
                  <a:pt x="3710" y="2674"/>
                </a:lnTo>
                <a:lnTo>
                  <a:pt x="3710" y="2676"/>
                </a:lnTo>
                <a:lnTo>
                  <a:pt x="3712" y="2676"/>
                </a:lnTo>
                <a:lnTo>
                  <a:pt x="3710" y="2678"/>
                </a:lnTo>
                <a:lnTo>
                  <a:pt x="3710" y="2680"/>
                </a:lnTo>
                <a:lnTo>
                  <a:pt x="3708" y="2682"/>
                </a:lnTo>
                <a:lnTo>
                  <a:pt x="3710" y="2682"/>
                </a:lnTo>
                <a:lnTo>
                  <a:pt x="3710" y="2684"/>
                </a:lnTo>
                <a:lnTo>
                  <a:pt x="3710" y="2686"/>
                </a:lnTo>
                <a:lnTo>
                  <a:pt x="3708" y="2686"/>
                </a:lnTo>
                <a:lnTo>
                  <a:pt x="3706" y="2686"/>
                </a:lnTo>
                <a:lnTo>
                  <a:pt x="3708" y="2687"/>
                </a:lnTo>
                <a:lnTo>
                  <a:pt x="3710" y="2687"/>
                </a:lnTo>
                <a:lnTo>
                  <a:pt x="3712" y="2686"/>
                </a:lnTo>
                <a:lnTo>
                  <a:pt x="3712" y="2682"/>
                </a:lnTo>
                <a:lnTo>
                  <a:pt x="3716" y="2682"/>
                </a:lnTo>
                <a:lnTo>
                  <a:pt x="3718" y="2682"/>
                </a:lnTo>
                <a:lnTo>
                  <a:pt x="3718" y="2684"/>
                </a:lnTo>
                <a:lnTo>
                  <a:pt x="3716" y="2686"/>
                </a:lnTo>
                <a:lnTo>
                  <a:pt x="3712" y="2687"/>
                </a:lnTo>
                <a:lnTo>
                  <a:pt x="3710" y="2687"/>
                </a:lnTo>
                <a:lnTo>
                  <a:pt x="3710" y="2689"/>
                </a:lnTo>
                <a:lnTo>
                  <a:pt x="3705" y="2689"/>
                </a:lnTo>
                <a:lnTo>
                  <a:pt x="3705" y="2693"/>
                </a:lnTo>
                <a:lnTo>
                  <a:pt x="3705" y="2695"/>
                </a:lnTo>
                <a:lnTo>
                  <a:pt x="3708" y="2697"/>
                </a:lnTo>
                <a:lnTo>
                  <a:pt x="3708" y="2699"/>
                </a:lnTo>
                <a:lnTo>
                  <a:pt x="3710" y="2701"/>
                </a:lnTo>
                <a:lnTo>
                  <a:pt x="3710" y="2703"/>
                </a:lnTo>
                <a:lnTo>
                  <a:pt x="3708" y="2705"/>
                </a:lnTo>
                <a:lnTo>
                  <a:pt x="3708" y="2707"/>
                </a:lnTo>
                <a:lnTo>
                  <a:pt x="3708" y="2709"/>
                </a:lnTo>
                <a:lnTo>
                  <a:pt x="3706" y="2709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36"/>
          <p:cNvSpPr>
            <a:spLocks noEditPoints="1"/>
          </p:cNvSpPr>
          <p:nvPr/>
        </p:nvSpPr>
        <p:spPr bwMode="auto">
          <a:xfrm>
            <a:off x="683568" y="2420888"/>
            <a:ext cx="3543607" cy="3377630"/>
          </a:xfrm>
          <a:custGeom>
            <a:avLst/>
            <a:gdLst>
              <a:gd name="T0" fmla="*/ 2981 w 4146"/>
              <a:gd name="T1" fmla="*/ 3768 h 3941"/>
              <a:gd name="T2" fmla="*/ 2961 w 4146"/>
              <a:gd name="T3" fmla="*/ 3695 h 3941"/>
              <a:gd name="T4" fmla="*/ 2888 w 4146"/>
              <a:gd name="T5" fmla="*/ 3574 h 3941"/>
              <a:gd name="T6" fmla="*/ 2900 w 4146"/>
              <a:gd name="T7" fmla="*/ 3532 h 3941"/>
              <a:gd name="T8" fmla="*/ 2929 w 4146"/>
              <a:gd name="T9" fmla="*/ 3417 h 3941"/>
              <a:gd name="T10" fmla="*/ 2998 w 4146"/>
              <a:gd name="T11" fmla="*/ 3267 h 3941"/>
              <a:gd name="T12" fmla="*/ 3023 w 4146"/>
              <a:gd name="T13" fmla="*/ 3229 h 3941"/>
              <a:gd name="T14" fmla="*/ 3073 w 4146"/>
              <a:gd name="T15" fmla="*/ 3160 h 3941"/>
              <a:gd name="T16" fmla="*/ 3199 w 4146"/>
              <a:gd name="T17" fmla="*/ 3073 h 3941"/>
              <a:gd name="T18" fmla="*/ 3165 w 4146"/>
              <a:gd name="T19" fmla="*/ 3081 h 3941"/>
              <a:gd name="T20" fmla="*/ 3681 w 4146"/>
              <a:gd name="T21" fmla="*/ 2753 h 3941"/>
              <a:gd name="T22" fmla="*/ 3731 w 4146"/>
              <a:gd name="T23" fmla="*/ 2689 h 3941"/>
              <a:gd name="T24" fmla="*/ 3614 w 4146"/>
              <a:gd name="T25" fmla="*/ 2787 h 3941"/>
              <a:gd name="T26" fmla="*/ 3380 w 4146"/>
              <a:gd name="T27" fmla="*/ 2927 h 3941"/>
              <a:gd name="T28" fmla="*/ 3326 w 4146"/>
              <a:gd name="T29" fmla="*/ 2977 h 3941"/>
              <a:gd name="T30" fmla="*/ 3278 w 4146"/>
              <a:gd name="T31" fmla="*/ 2920 h 3941"/>
              <a:gd name="T32" fmla="*/ 3205 w 4146"/>
              <a:gd name="T33" fmla="*/ 2958 h 3941"/>
              <a:gd name="T34" fmla="*/ 3215 w 4146"/>
              <a:gd name="T35" fmla="*/ 2998 h 3941"/>
              <a:gd name="T36" fmla="*/ 3094 w 4146"/>
              <a:gd name="T37" fmla="*/ 3022 h 3941"/>
              <a:gd name="T38" fmla="*/ 3038 w 4146"/>
              <a:gd name="T39" fmla="*/ 3114 h 3941"/>
              <a:gd name="T40" fmla="*/ 3034 w 4146"/>
              <a:gd name="T41" fmla="*/ 3158 h 3941"/>
              <a:gd name="T42" fmla="*/ 2923 w 4146"/>
              <a:gd name="T43" fmla="*/ 3233 h 3941"/>
              <a:gd name="T44" fmla="*/ 2888 w 4146"/>
              <a:gd name="T45" fmla="*/ 3429 h 3941"/>
              <a:gd name="T46" fmla="*/ 2865 w 4146"/>
              <a:gd name="T47" fmla="*/ 3413 h 3941"/>
              <a:gd name="T48" fmla="*/ 2827 w 4146"/>
              <a:gd name="T49" fmla="*/ 3436 h 3941"/>
              <a:gd name="T50" fmla="*/ 2867 w 4146"/>
              <a:gd name="T51" fmla="*/ 3580 h 3941"/>
              <a:gd name="T52" fmla="*/ 2915 w 4146"/>
              <a:gd name="T53" fmla="*/ 3741 h 3941"/>
              <a:gd name="T54" fmla="*/ 2963 w 4146"/>
              <a:gd name="T55" fmla="*/ 3885 h 3941"/>
              <a:gd name="T56" fmla="*/ 2888 w 4146"/>
              <a:gd name="T57" fmla="*/ 3928 h 3941"/>
              <a:gd name="T58" fmla="*/ 2748 w 4146"/>
              <a:gd name="T59" fmla="*/ 3866 h 3941"/>
              <a:gd name="T60" fmla="*/ 2575 w 4146"/>
              <a:gd name="T61" fmla="*/ 3814 h 3941"/>
              <a:gd name="T62" fmla="*/ 2389 w 4146"/>
              <a:gd name="T63" fmla="*/ 3745 h 3941"/>
              <a:gd name="T64" fmla="*/ 2257 w 4146"/>
              <a:gd name="T65" fmla="*/ 3377 h 3941"/>
              <a:gd name="T66" fmla="*/ 2095 w 4146"/>
              <a:gd name="T67" fmla="*/ 3167 h 3941"/>
              <a:gd name="T68" fmla="*/ 1936 w 4146"/>
              <a:gd name="T69" fmla="*/ 2910 h 3941"/>
              <a:gd name="T70" fmla="*/ 1775 w 4146"/>
              <a:gd name="T71" fmla="*/ 2674 h 3941"/>
              <a:gd name="T72" fmla="*/ 1583 w 4146"/>
              <a:gd name="T73" fmla="*/ 2538 h 3941"/>
              <a:gd name="T74" fmla="*/ 1350 w 4146"/>
              <a:gd name="T75" fmla="*/ 2520 h 3941"/>
              <a:gd name="T76" fmla="*/ 1189 w 4146"/>
              <a:gd name="T77" fmla="*/ 2689 h 3941"/>
              <a:gd name="T78" fmla="*/ 1035 w 4146"/>
              <a:gd name="T79" fmla="*/ 2810 h 3941"/>
              <a:gd name="T80" fmla="*/ 782 w 4146"/>
              <a:gd name="T81" fmla="*/ 2670 h 3941"/>
              <a:gd name="T82" fmla="*/ 619 w 4146"/>
              <a:gd name="T83" fmla="*/ 2457 h 3941"/>
              <a:gd name="T84" fmla="*/ 515 w 4146"/>
              <a:gd name="T85" fmla="*/ 2206 h 3941"/>
              <a:gd name="T86" fmla="*/ 292 w 4146"/>
              <a:gd name="T87" fmla="*/ 2033 h 3941"/>
              <a:gd name="T88" fmla="*/ 0 w 4146"/>
              <a:gd name="T89" fmla="*/ 1758 h 3941"/>
              <a:gd name="T90" fmla="*/ 2097 w 4146"/>
              <a:gd name="T91" fmla="*/ 86 h 3941"/>
              <a:gd name="T92" fmla="*/ 2287 w 4146"/>
              <a:gd name="T93" fmla="*/ 819 h 3941"/>
              <a:gd name="T94" fmla="*/ 2476 w 4146"/>
              <a:gd name="T95" fmla="*/ 910 h 3941"/>
              <a:gd name="T96" fmla="*/ 2746 w 4146"/>
              <a:gd name="T97" fmla="*/ 969 h 3941"/>
              <a:gd name="T98" fmla="*/ 2981 w 4146"/>
              <a:gd name="T99" fmla="*/ 1000 h 3941"/>
              <a:gd name="T100" fmla="*/ 3267 w 4146"/>
              <a:gd name="T101" fmla="*/ 1058 h 3941"/>
              <a:gd name="T102" fmla="*/ 3532 w 4146"/>
              <a:gd name="T103" fmla="*/ 1015 h 3941"/>
              <a:gd name="T104" fmla="*/ 3731 w 4146"/>
              <a:gd name="T105" fmla="*/ 1054 h 3941"/>
              <a:gd name="T106" fmla="*/ 3870 w 4146"/>
              <a:gd name="T107" fmla="*/ 1130 h 3941"/>
              <a:gd name="T108" fmla="*/ 3977 w 4146"/>
              <a:gd name="T109" fmla="*/ 1524 h 3941"/>
              <a:gd name="T110" fmla="*/ 4054 w 4146"/>
              <a:gd name="T111" fmla="*/ 1835 h 3941"/>
              <a:gd name="T112" fmla="*/ 4129 w 4146"/>
              <a:gd name="T113" fmla="*/ 2023 h 3941"/>
              <a:gd name="T114" fmla="*/ 4092 w 4146"/>
              <a:gd name="T115" fmla="*/ 2219 h 3941"/>
              <a:gd name="T116" fmla="*/ 4081 w 4146"/>
              <a:gd name="T117" fmla="*/ 2382 h 3941"/>
              <a:gd name="T118" fmla="*/ 3966 w 4146"/>
              <a:gd name="T119" fmla="*/ 2576 h 3941"/>
              <a:gd name="T120" fmla="*/ 3835 w 4146"/>
              <a:gd name="T121" fmla="*/ 2632 h 3941"/>
              <a:gd name="T122" fmla="*/ 3718 w 4146"/>
              <a:gd name="T123" fmla="*/ 2565 h 3941"/>
              <a:gd name="T124" fmla="*/ 3680 w 4146"/>
              <a:gd name="T125" fmla="*/ 2574 h 39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6" h="3941">
                <a:moveTo>
                  <a:pt x="2973" y="3893"/>
                </a:moveTo>
                <a:lnTo>
                  <a:pt x="2971" y="3893"/>
                </a:lnTo>
                <a:lnTo>
                  <a:pt x="2973" y="3893"/>
                </a:lnTo>
                <a:close/>
                <a:moveTo>
                  <a:pt x="2975" y="3891"/>
                </a:moveTo>
                <a:lnTo>
                  <a:pt x="2973" y="3891"/>
                </a:lnTo>
                <a:lnTo>
                  <a:pt x="2973" y="3889"/>
                </a:lnTo>
                <a:lnTo>
                  <a:pt x="2975" y="3887"/>
                </a:lnTo>
                <a:lnTo>
                  <a:pt x="2975" y="3889"/>
                </a:lnTo>
                <a:lnTo>
                  <a:pt x="2975" y="3891"/>
                </a:lnTo>
                <a:close/>
                <a:moveTo>
                  <a:pt x="2975" y="3885"/>
                </a:moveTo>
                <a:lnTo>
                  <a:pt x="2973" y="3885"/>
                </a:lnTo>
                <a:lnTo>
                  <a:pt x="2975" y="3885"/>
                </a:lnTo>
                <a:lnTo>
                  <a:pt x="2975" y="3884"/>
                </a:lnTo>
                <a:lnTo>
                  <a:pt x="2975" y="3885"/>
                </a:lnTo>
                <a:close/>
                <a:moveTo>
                  <a:pt x="2977" y="3882"/>
                </a:moveTo>
                <a:lnTo>
                  <a:pt x="2975" y="3882"/>
                </a:lnTo>
                <a:lnTo>
                  <a:pt x="2975" y="3880"/>
                </a:lnTo>
                <a:lnTo>
                  <a:pt x="2977" y="3880"/>
                </a:lnTo>
                <a:lnTo>
                  <a:pt x="2977" y="3882"/>
                </a:lnTo>
                <a:close/>
                <a:moveTo>
                  <a:pt x="2973" y="3880"/>
                </a:moveTo>
                <a:lnTo>
                  <a:pt x="2973" y="3882"/>
                </a:lnTo>
                <a:lnTo>
                  <a:pt x="2971" y="3882"/>
                </a:lnTo>
                <a:lnTo>
                  <a:pt x="2971" y="3880"/>
                </a:lnTo>
                <a:lnTo>
                  <a:pt x="2973" y="3880"/>
                </a:lnTo>
                <a:close/>
                <a:moveTo>
                  <a:pt x="2992" y="3874"/>
                </a:moveTo>
                <a:lnTo>
                  <a:pt x="2990" y="3874"/>
                </a:lnTo>
                <a:lnTo>
                  <a:pt x="2992" y="3872"/>
                </a:lnTo>
                <a:lnTo>
                  <a:pt x="2992" y="3870"/>
                </a:lnTo>
                <a:lnTo>
                  <a:pt x="2992" y="3868"/>
                </a:lnTo>
                <a:lnTo>
                  <a:pt x="2994" y="3868"/>
                </a:lnTo>
                <a:lnTo>
                  <a:pt x="2994" y="3870"/>
                </a:lnTo>
                <a:lnTo>
                  <a:pt x="2994" y="3872"/>
                </a:lnTo>
                <a:lnTo>
                  <a:pt x="2992" y="3872"/>
                </a:lnTo>
                <a:lnTo>
                  <a:pt x="2992" y="3874"/>
                </a:lnTo>
                <a:close/>
                <a:moveTo>
                  <a:pt x="2988" y="3868"/>
                </a:moveTo>
                <a:lnTo>
                  <a:pt x="2986" y="3868"/>
                </a:lnTo>
                <a:lnTo>
                  <a:pt x="2986" y="3866"/>
                </a:lnTo>
                <a:lnTo>
                  <a:pt x="2988" y="3864"/>
                </a:lnTo>
                <a:lnTo>
                  <a:pt x="2990" y="3864"/>
                </a:lnTo>
                <a:lnTo>
                  <a:pt x="2990" y="3866"/>
                </a:lnTo>
                <a:lnTo>
                  <a:pt x="2990" y="3868"/>
                </a:lnTo>
                <a:lnTo>
                  <a:pt x="2988" y="3868"/>
                </a:lnTo>
                <a:close/>
                <a:moveTo>
                  <a:pt x="2994" y="3864"/>
                </a:moveTo>
                <a:lnTo>
                  <a:pt x="2992" y="3864"/>
                </a:lnTo>
                <a:lnTo>
                  <a:pt x="2990" y="3864"/>
                </a:lnTo>
                <a:lnTo>
                  <a:pt x="2992" y="3862"/>
                </a:lnTo>
                <a:lnTo>
                  <a:pt x="2994" y="3862"/>
                </a:lnTo>
                <a:lnTo>
                  <a:pt x="2994" y="3864"/>
                </a:lnTo>
                <a:close/>
                <a:moveTo>
                  <a:pt x="2994" y="3864"/>
                </a:moveTo>
                <a:lnTo>
                  <a:pt x="2996" y="3862"/>
                </a:lnTo>
                <a:lnTo>
                  <a:pt x="2996" y="3864"/>
                </a:lnTo>
                <a:lnTo>
                  <a:pt x="2996" y="3866"/>
                </a:lnTo>
                <a:lnTo>
                  <a:pt x="2994" y="3866"/>
                </a:lnTo>
                <a:lnTo>
                  <a:pt x="2994" y="3864"/>
                </a:lnTo>
                <a:close/>
                <a:moveTo>
                  <a:pt x="2979" y="3862"/>
                </a:moveTo>
                <a:lnTo>
                  <a:pt x="2981" y="3860"/>
                </a:lnTo>
                <a:lnTo>
                  <a:pt x="2982" y="3860"/>
                </a:lnTo>
                <a:lnTo>
                  <a:pt x="2984" y="3860"/>
                </a:lnTo>
                <a:lnTo>
                  <a:pt x="2982" y="3860"/>
                </a:lnTo>
                <a:lnTo>
                  <a:pt x="2982" y="3862"/>
                </a:lnTo>
                <a:lnTo>
                  <a:pt x="2982" y="3866"/>
                </a:lnTo>
                <a:lnTo>
                  <a:pt x="2982" y="3868"/>
                </a:lnTo>
                <a:lnTo>
                  <a:pt x="2981" y="3868"/>
                </a:lnTo>
                <a:lnTo>
                  <a:pt x="2979" y="3866"/>
                </a:lnTo>
                <a:lnTo>
                  <a:pt x="2979" y="3864"/>
                </a:lnTo>
                <a:lnTo>
                  <a:pt x="2979" y="3862"/>
                </a:lnTo>
                <a:close/>
                <a:moveTo>
                  <a:pt x="2950" y="3795"/>
                </a:moveTo>
                <a:lnTo>
                  <a:pt x="2948" y="3797"/>
                </a:lnTo>
                <a:lnTo>
                  <a:pt x="2946" y="3797"/>
                </a:lnTo>
                <a:lnTo>
                  <a:pt x="2944" y="3799"/>
                </a:lnTo>
                <a:lnTo>
                  <a:pt x="2944" y="3797"/>
                </a:lnTo>
                <a:lnTo>
                  <a:pt x="2946" y="3795"/>
                </a:lnTo>
                <a:lnTo>
                  <a:pt x="2948" y="3795"/>
                </a:lnTo>
                <a:lnTo>
                  <a:pt x="2950" y="3795"/>
                </a:lnTo>
                <a:lnTo>
                  <a:pt x="2950" y="3793"/>
                </a:lnTo>
                <a:lnTo>
                  <a:pt x="2952" y="3793"/>
                </a:lnTo>
                <a:lnTo>
                  <a:pt x="2950" y="3795"/>
                </a:lnTo>
                <a:close/>
                <a:moveTo>
                  <a:pt x="2984" y="3788"/>
                </a:moveTo>
                <a:lnTo>
                  <a:pt x="2986" y="3789"/>
                </a:lnTo>
                <a:lnTo>
                  <a:pt x="2986" y="3791"/>
                </a:lnTo>
                <a:lnTo>
                  <a:pt x="2986" y="3795"/>
                </a:lnTo>
                <a:lnTo>
                  <a:pt x="2986" y="3797"/>
                </a:lnTo>
                <a:lnTo>
                  <a:pt x="2986" y="3799"/>
                </a:lnTo>
                <a:lnTo>
                  <a:pt x="2986" y="3801"/>
                </a:lnTo>
                <a:lnTo>
                  <a:pt x="2986" y="3803"/>
                </a:lnTo>
                <a:lnTo>
                  <a:pt x="2988" y="3805"/>
                </a:lnTo>
                <a:lnTo>
                  <a:pt x="2988" y="3807"/>
                </a:lnTo>
                <a:lnTo>
                  <a:pt x="2988" y="3809"/>
                </a:lnTo>
                <a:lnTo>
                  <a:pt x="2988" y="3811"/>
                </a:lnTo>
                <a:lnTo>
                  <a:pt x="2988" y="3813"/>
                </a:lnTo>
                <a:lnTo>
                  <a:pt x="2988" y="3814"/>
                </a:lnTo>
                <a:lnTo>
                  <a:pt x="2990" y="3816"/>
                </a:lnTo>
                <a:lnTo>
                  <a:pt x="2990" y="3818"/>
                </a:lnTo>
                <a:lnTo>
                  <a:pt x="2990" y="3820"/>
                </a:lnTo>
                <a:lnTo>
                  <a:pt x="2990" y="3822"/>
                </a:lnTo>
                <a:lnTo>
                  <a:pt x="2990" y="3824"/>
                </a:lnTo>
                <a:lnTo>
                  <a:pt x="2990" y="3826"/>
                </a:lnTo>
                <a:lnTo>
                  <a:pt x="2990" y="3828"/>
                </a:lnTo>
                <a:lnTo>
                  <a:pt x="2990" y="3830"/>
                </a:lnTo>
                <a:lnTo>
                  <a:pt x="2990" y="3832"/>
                </a:lnTo>
                <a:lnTo>
                  <a:pt x="2990" y="3834"/>
                </a:lnTo>
                <a:lnTo>
                  <a:pt x="2992" y="3836"/>
                </a:lnTo>
                <a:lnTo>
                  <a:pt x="2992" y="3839"/>
                </a:lnTo>
                <a:lnTo>
                  <a:pt x="2992" y="3841"/>
                </a:lnTo>
                <a:lnTo>
                  <a:pt x="2992" y="3843"/>
                </a:lnTo>
                <a:lnTo>
                  <a:pt x="2992" y="3845"/>
                </a:lnTo>
                <a:lnTo>
                  <a:pt x="2992" y="3847"/>
                </a:lnTo>
                <a:lnTo>
                  <a:pt x="2992" y="3849"/>
                </a:lnTo>
                <a:lnTo>
                  <a:pt x="2992" y="3851"/>
                </a:lnTo>
                <a:lnTo>
                  <a:pt x="2994" y="3853"/>
                </a:lnTo>
                <a:lnTo>
                  <a:pt x="2994" y="3855"/>
                </a:lnTo>
                <a:lnTo>
                  <a:pt x="2994" y="3857"/>
                </a:lnTo>
                <a:lnTo>
                  <a:pt x="2994" y="3859"/>
                </a:lnTo>
                <a:lnTo>
                  <a:pt x="2996" y="3860"/>
                </a:lnTo>
                <a:lnTo>
                  <a:pt x="2994" y="3860"/>
                </a:lnTo>
                <a:lnTo>
                  <a:pt x="2992" y="3860"/>
                </a:lnTo>
                <a:lnTo>
                  <a:pt x="2992" y="3859"/>
                </a:lnTo>
                <a:lnTo>
                  <a:pt x="2990" y="3857"/>
                </a:lnTo>
                <a:lnTo>
                  <a:pt x="2992" y="3857"/>
                </a:lnTo>
                <a:lnTo>
                  <a:pt x="2992" y="3855"/>
                </a:lnTo>
                <a:lnTo>
                  <a:pt x="2992" y="3853"/>
                </a:lnTo>
                <a:lnTo>
                  <a:pt x="2992" y="3851"/>
                </a:lnTo>
                <a:lnTo>
                  <a:pt x="2990" y="3851"/>
                </a:lnTo>
                <a:lnTo>
                  <a:pt x="2990" y="3849"/>
                </a:lnTo>
                <a:lnTo>
                  <a:pt x="2990" y="3847"/>
                </a:lnTo>
                <a:lnTo>
                  <a:pt x="2990" y="3845"/>
                </a:lnTo>
                <a:lnTo>
                  <a:pt x="2990" y="3843"/>
                </a:lnTo>
                <a:lnTo>
                  <a:pt x="2990" y="3841"/>
                </a:lnTo>
                <a:lnTo>
                  <a:pt x="2988" y="3841"/>
                </a:lnTo>
                <a:lnTo>
                  <a:pt x="2990" y="3839"/>
                </a:lnTo>
                <a:lnTo>
                  <a:pt x="2988" y="3839"/>
                </a:lnTo>
                <a:lnTo>
                  <a:pt x="2988" y="3837"/>
                </a:lnTo>
                <a:lnTo>
                  <a:pt x="2988" y="3834"/>
                </a:lnTo>
                <a:lnTo>
                  <a:pt x="2988" y="3832"/>
                </a:lnTo>
                <a:lnTo>
                  <a:pt x="2988" y="3830"/>
                </a:lnTo>
                <a:lnTo>
                  <a:pt x="2988" y="3828"/>
                </a:lnTo>
                <a:lnTo>
                  <a:pt x="2990" y="3828"/>
                </a:lnTo>
                <a:lnTo>
                  <a:pt x="2990" y="3826"/>
                </a:lnTo>
                <a:lnTo>
                  <a:pt x="2990" y="3824"/>
                </a:lnTo>
                <a:lnTo>
                  <a:pt x="2988" y="3822"/>
                </a:lnTo>
                <a:lnTo>
                  <a:pt x="2988" y="3820"/>
                </a:lnTo>
                <a:lnTo>
                  <a:pt x="2988" y="3818"/>
                </a:lnTo>
                <a:lnTo>
                  <a:pt x="2986" y="3818"/>
                </a:lnTo>
                <a:lnTo>
                  <a:pt x="2988" y="3816"/>
                </a:lnTo>
                <a:lnTo>
                  <a:pt x="2986" y="3814"/>
                </a:lnTo>
                <a:lnTo>
                  <a:pt x="2986" y="3813"/>
                </a:lnTo>
                <a:lnTo>
                  <a:pt x="2986" y="3811"/>
                </a:lnTo>
                <a:lnTo>
                  <a:pt x="2986" y="3809"/>
                </a:lnTo>
                <a:lnTo>
                  <a:pt x="2986" y="3807"/>
                </a:lnTo>
                <a:lnTo>
                  <a:pt x="2984" y="3807"/>
                </a:lnTo>
                <a:lnTo>
                  <a:pt x="2984" y="3805"/>
                </a:lnTo>
                <a:lnTo>
                  <a:pt x="2986" y="3805"/>
                </a:lnTo>
                <a:lnTo>
                  <a:pt x="2986" y="3803"/>
                </a:lnTo>
                <a:lnTo>
                  <a:pt x="2984" y="3803"/>
                </a:lnTo>
                <a:lnTo>
                  <a:pt x="2984" y="3801"/>
                </a:lnTo>
                <a:lnTo>
                  <a:pt x="2984" y="3799"/>
                </a:lnTo>
                <a:lnTo>
                  <a:pt x="2982" y="3799"/>
                </a:lnTo>
                <a:lnTo>
                  <a:pt x="2984" y="3797"/>
                </a:lnTo>
                <a:lnTo>
                  <a:pt x="2984" y="3795"/>
                </a:lnTo>
                <a:lnTo>
                  <a:pt x="2984" y="3793"/>
                </a:lnTo>
                <a:lnTo>
                  <a:pt x="2982" y="3793"/>
                </a:lnTo>
                <a:lnTo>
                  <a:pt x="2982" y="3791"/>
                </a:lnTo>
                <a:lnTo>
                  <a:pt x="2982" y="3789"/>
                </a:lnTo>
                <a:lnTo>
                  <a:pt x="2984" y="3789"/>
                </a:lnTo>
                <a:lnTo>
                  <a:pt x="2984" y="3788"/>
                </a:lnTo>
                <a:close/>
                <a:moveTo>
                  <a:pt x="2948" y="3784"/>
                </a:moveTo>
                <a:lnTo>
                  <a:pt x="2948" y="3782"/>
                </a:lnTo>
                <a:lnTo>
                  <a:pt x="2950" y="3782"/>
                </a:lnTo>
                <a:lnTo>
                  <a:pt x="2948" y="3780"/>
                </a:lnTo>
                <a:lnTo>
                  <a:pt x="2950" y="3780"/>
                </a:lnTo>
                <a:lnTo>
                  <a:pt x="2950" y="3782"/>
                </a:lnTo>
                <a:lnTo>
                  <a:pt x="2948" y="3784"/>
                </a:lnTo>
                <a:close/>
                <a:moveTo>
                  <a:pt x="2984" y="3788"/>
                </a:moveTo>
                <a:lnTo>
                  <a:pt x="2982" y="3788"/>
                </a:lnTo>
                <a:lnTo>
                  <a:pt x="2982" y="3786"/>
                </a:lnTo>
                <a:lnTo>
                  <a:pt x="2981" y="3784"/>
                </a:lnTo>
                <a:lnTo>
                  <a:pt x="2981" y="3782"/>
                </a:lnTo>
                <a:lnTo>
                  <a:pt x="2982" y="3782"/>
                </a:lnTo>
                <a:lnTo>
                  <a:pt x="2981" y="3780"/>
                </a:lnTo>
                <a:lnTo>
                  <a:pt x="2982" y="3780"/>
                </a:lnTo>
                <a:lnTo>
                  <a:pt x="2982" y="3778"/>
                </a:lnTo>
                <a:lnTo>
                  <a:pt x="2982" y="3776"/>
                </a:lnTo>
                <a:lnTo>
                  <a:pt x="2982" y="3778"/>
                </a:lnTo>
                <a:lnTo>
                  <a:pt x="2984" y="3780"/>
                </a:lnTo>
                <a:lnTo>
                  <a:pt x="2984" y="3782"/>
                </a:lnTo>
                <a:lnTo>
                  <a:pt x="2984" y="3784"/>
                </a:lnTo>
                <a:lnTo>
                  <a:pt x="2984" y="3786"/>
                </a:lnTo>
                <a:lnTo>
                  <a:pt x="2984" y="3788"/>
                </a:lnTo>
                <a:close/>
                <a:moveTo>
                  <a:pt x="2982" y="3776"/>
                </a:moveTo>
                <a:lnTo>
                  <a:pt x="2981" y="3776"/>
                </a:lnTo>
                <a:lnTo>
                  <a:pt x="2981" y="3774"/>
                </a:lnTo>
                <a:lnTo>
                  <a:pt x="2981" y="3772"/>
                </a:lnTo>
                <a:lnTo>
                  <a:pt x="2982" y="3774"/>
                </a:lnTo>
                <a:lnTo>
                  <a:pt x="2982" y="3776"/>
                </a:lnTo>
                <a:close/>
                <a:moveTo>
                  <a:pt x="2940" y="3770"/>
                </a:moveTo>
                <a:lnTo>
                  <a:pt x="2938" y="3770"/>
                </a:lnTo>
                <a:lnTo>
                  <a:pt x="2940" y="3770"/>
                </a:lnTo>
                <a:lnTo>
                  <a:pt x="2942" y="3768"/>
                </a:lnTo>
                <a:lnTo>
                  <a:pt x="2942" y="3770"/>
                </a:lnTo>
                <a:lnTo>
                  <a:pt x="2940" y="3770"/>
                </a:lnTo>
                <a:close/>
                <a:moveTo>
                  <a:pt x="2975" y="3741"/>
                </a:moveTo>
                <a:lnTo>
                  <a:pt x="2975" y="3745"/>
                </a:lnTo>
                <a:lnTo>
                  <a:pt x="2975" y="3749"/>
                </a:lnTo>
                <a:lnTo>
                  <a:pt x="2977" y="3751"/>
                </a:lnTo>
                <a:lnTo>
                  <a:pt x="2977" y="3753"/>
                </a:lnTo>
                <a:lnTo>
                  <a:pt x="2977" y="3755"/>
                </a:lnTo>
                <a:lnTo>
                  <a:pt x="2979" y="3757"/>
                </a:lnTo>
                <a:lnTo>
                  <a:pt x="2979" y="3759"/>
                </a:lnTo>
                <a:lnTo>
                  <a:pt x="2979" y="3763"/>
                </a:lnTo>
                <a:lnTo>
                  <a:pt x="2981" y="3765"/>
                </a:lnTo>
                <a:lnTo>
                  <a:pt x="2981" y="3766"/>
                </a:lnTo>
                <a:lnTo>
                  <a:pt x="2981" y="3768"/>
                </a:lnTo>
                <a:lnTo>
                  <a:pt x="2981" y="3770"/>
                </a:lnTo>
                <a:lnTo>
                  <a:pt x="2981" y="3772"/>
                </a:lnTo>
                <a:lnTo>
                  <a:pt x="2981" y="3770"/>
                </a:lnTo>
                <a:lnTo>
                  <a:pt x="2979" y="3770"/>
                </a:lnTo>
                <a:lnTo>
                  <a:pt x="2979" y="3768"/>
                </a:lnTo>
                <a:lnTo>
                  <a:pt x="2977" y="3766"/>
                </a:lnTo>
                <a:lnTo>
                  <a:pt x="2979" y="3766"/>
                </a:lnTo>
                <a:lnTo>
                  <a:pt x="2979" y="3765"/>
                </a:lnTo>
                <a:lnTo>
                  <a:pt x="2979" y="3763"/>
                </a:lnTo>
                <a:lnTo>
                  <a:pt x="2977" y="3761"/>
                </a:lnTo>
                <a:lnTo>
                  <a:pt x="2979" y="3759"/>
                </a:lnTo>
                <a:lnTo>
                  <a:pt x="2977" y="3759"/>
                </a:lnTo>
                <a:lnTo>
                  <a:pt x="2977" y="3757"/>
                </a:lnTo>
                <a:lnTo>
                  <a:pt x="2977" y="3755"/>
                </a:lnTo>
                <a:lnTo>
                  <a:pt x="2975" y="3755"/>
                </a:lnTo>
                <a:lnTo>
                  <a:pt x="2977" y="3755"/>
                </a:lnTo>
                <a:lnTo>
                  <a:pt x="2975" y="3755"/>
                </a:lnTo>
                <a:lnTo>
                  <a:pt x="2975" y="3753"/>
                </a:lnTo>
                <a:lnTo>
                  <a:pt x="2975" y="3751"/>
                </a:lnTo>
                <a:lnTo>
                  <a:pt x="2975" y="3749"/>
                </a:lnTo>
                <a:lnTo>
                  <a:pt x="2975" y="3751"/>
                </a:lnTo>
                <a:lnTo>
                  <a:pt x="2973" y="3749"/>
                </a:lnTo>
                <a:lnTo>
                  <a:pt x="2973" y="3747"/>
                </a:lnTo>
                <a:lnTo>
                  <a:pt x="2975" y="3745"/>
                </a:lnTo>
                <a:lnTo>
                  <a:pt x="2973" y="3745"/>
                </a:lnTo>
                <a:lnTo>
                  <a:pt x="2971" y="3745"/>
                </a:lnTo>
                <a:lnTo>
                  <a:pt x="2971" y="3743"/>
                </a:lnTo>
                <a:lnTo>
                  <a:pt x="2973" y="3743"/>
                </a:lnTo>
                <a:lnTo>
                  <a:pt x="2975" y="3741"/>
                </a:lnTo>
                <a:close/>
                <a:moveTo>
                  <a:pt x="2904" y="3740"/>
                </a:moveTo>
                <a:lnTo>
                  <a:pt x="2906" y="3740"/>
                </a:lnTo>
                <a:lnTo>
                  <a:pt x="2906" y="3741"/>
                </a:lnTo>
                <a:lnTo>
                  <a:pt x="2904" y="3740"/>
                </a:lnTo>
                <a:close/>
                <a:moveTo>
                  <a:pt x="2965" y="3738"/>
                </a:moveTo>
                <a:lnTo>
                  <a:pt x="2963" y="3738"/>
                </a:lnTo>
                <a:lnTo>
                  <a:pt x="2963" y="3736"/>
                </a:lnTo>
                <a:lnTo>
                  <a:pt x="2965" y="3736"/>
                </a:lnTo>
                <a:lnTo>
                  <a:pt x="2965" y="3738"/>
                </a:lnTo>
                <a:close/>
                <a:moveTo>
                  <a:pt x="2921" y="3734"/>
                </a:moveTo>
                <a:lnTo>
                  <a:pt x="2919" y="3734"/>
                </a:lnTo>
                <a:lnTo>
                  <a:pt x="2921" y="3732"/>
                </a:lnTo>
                <a:lnTo>
                  <a:pt x="2921" y="3734"/>
                </a:lnTo>
                <a:close/>
                <a:moveTo>
                  <a:pt x="2973" y="3738"/>
                </a:moveTo>
                <a:lnTo>
                  <a:pt x="2973" y="3740"/>
                </a:lnTo>
                <a:lnTo>
                  <a:pt x="2971" y="3740"/>
                </a:lnTo>
                <a:lnTo>
                  <a:pt x="2969" y="3741"/>
                </a:lnTo>
                <a:lnTo>
                  <a:pt x="2967" y="3740"/>
                </a:lnTo>
                <a:lnTo>
                  <a:pt x="2967" y="3738"/>
                </a:lnTo>
                <a:lnTo>
                  <a:pt x="2967" y="3736"/>
                </a:lnTo>
                <a:lnTo>
                  <a:pt x="2969" y="3734"/>
                </a:lnTo>
                <a:lnTo>
                  <a:pt x="2969" y="3732"/>
                </a:lnTo>
                <a:lnTo>
                  <a:pt x="2971" y="3732"/>
                </a:lnTo>
                <a:lnTo>
                  <a:pt x="2971" y="3730"/>
                </a:lnTo>
                <a:lnTo>
                  <a:pt x="2971" y="3732"/>
                </a:lnTo>
                <a:lnTo>
                  <a:pt x="2973" y="3734"/>
                </a:lnTo>
                <a:lnTo>
                  <a:pt x="2973" y="3738"/>
                </a:lnTo>
                <a:close/>
                <a:moveTo>
                  <a:pt x="2910" y="3730"/>
                </a:moveTo>
                <a:lnTo>
                  <a:pt x="2911" y="3730"/>
                </a:lnTo>
                <a:lnTo>
                  <a:pt x="2913" y="3730"/>
                </a:lnTo>
                <a:lnTo>
                  <a:pt x="2911" y="3728"/>
                </a:lnTo>
                <a:lnTo>
                  <a:pt x="2913" y="3728"/>
                </a:lnTo>
                <a:lnTo>
                  <a:pt x="2913" y="3726"/>
                </a:lnTo>
                <a:lnTo>
                  <a:pt x="2913" y="3728"/>
                </a:lnTo>
                <a:lnTo>
                  <a:pt x="2913" y="3730"/>
                </a:lnTo>
                <a:lnTo>
                  <a:pt x="2911" y="3732"/>
                </a:lnTo>
                <a:lnTo>
                  <a:pt x="2910" y="3732"/>
                </a:lnTo>
                <a:lnTo>
                  <a:pt x="2910" y="3730"/>
                </a:lnTo>
                <a:close/>
                <a:moveTo>
                  <a:pt x="2969" y="3726"/>
                </a:moveTo>
                <a:lnTo>
                  <a:pt x="2971" y="3728"/>
                </a:lnTo>
                <a:lnTo>
                  <a:pt x="2969" y="3730"/>
                </a:lnTo>
                <a:lnTo>
                  <a:pt x="2967" y="3730"/>
                </a:lnTo>
                <a:lnTo>
                  <a:pt x="2967" y="3728"/>
                </a:lnTo>
                <a:lnTo>
                  <a:pt x="2967" y="3726"/>
                </a:lnTo>
                <a:lnTo>
                  <a:pt x="2969" y="3726"/>
                </a:lnTo>
                <a:close/>
                <a:moveTo>
                  <a:pt x="2913" y="3726"/>
                </a:moveTo>
                <a:lnTo>
                  <a:pt x="2911" y="3726"/>
                </a:lnTo>
                <a:lnTo>
                  <a:pt x="2911" y="3728"/>
                </a:lnTo>
                <a:lnTo>
                  <a:pt x="2910" y="3728"/>
                </a:lnTo>
                <a:lnTo>
                  <a:pt x="2910" y="3726"/>
                </a:lnTo>
                <a:lnTo>
                  <a:pt x="2911" y="3724"/>
                </a:lnTo>
                <a:lnTo>
                  <a:pt x="2913" y="3726"/>
                </a:lnTo>
                <a:close/>
                <a:moveTo>
                  <a:pt x="2917" y="3726"/>
                </a:moveTo>
                <a:lnTo>
                  <a:pt x="2915" y="3726"/>
                </a:lnTo>
                <a:lnTo>
                  <a:pt x="2915" y="3724"/>
                </a:lnTo>
                <a:lnTo>
                  <a:pt x="2915" y="3722"/>
                </a:lnTo>
                <a:lnTo>
                  <a:pt x="2917" y="3722"/>
                </a:lnTo>
                <a:lnTo>
                  <a:pt x="2917" y="3724"/>
                </a:lnTo>
                <a:lnTo>
                  <a:pt x="2917" y="3726"/>
                </a:lnTo>
                <a:close/>
                <a:moveTo>
                  <a:pt x="2906" y="3722"/>
                </a:moveTo>
                <a:lnTo>
                  <a:pt x="2908" y="3722"/>
                </a:lnTo>
                <a:lnTo>
                  <a:pt x="2908" y="3724"/>
                </a:lnTo>
                <a:lnTo>
                  <a:pt x="2906" y="3724"/>
                </a:lnTo>
                <a:lnTo>
                  <a:pt x="2904" y="3722"/>
                </a:lnTo>
                <a:lnTo>
                  <a:pt x="2906" y="3722"/>
                </a:lnTo>
                <a:close/>
                <a:moveTo>
                  <a:pt x="2917" y="3720"/>
                </a:moveTo>
                <a:lnTo>
                  <a:pt x="2917" y="3722"/>
                </a:lnTo>
                <a:lnTo>
                  <a:pt x="2915" y="3720"/>
                </a:lnTo>
                <a:lnTo>
                  <a:pt x="2917" y="3720"/>
                </a:lnTo>
                <a:lnTo>
                  <a:pt x="2917" y="3718"/>
                </a:lnTo>
                <a:lnTo>
                  <a:pt x="2917" y="3720"/>
                </a:lnTo>
                <a:close/>
                <a:moveTo>
                  <a:pt x="2911" y="3718"/>
                </a:moveTo>
                <a:lnTo>
                  <a:pt x="2911" y="3720"/>
                </a:lnTo>
                <a:lnTo>
                  <a:pt x="2910" y="3720"/>
                </a:lnTo>
                <a:lnTo>
                  <a:pt x="2910" y="3722"/>
                </a:lnTo>
                <a:lnTo>
                  <a:pt x="2908" y="3722"/>
                </a:lnTo>
                <a:lnTo>
                  <a:pt x="2910" y="3720"/>
                </a:lnTo>
                <a:lnTo>
                  <a:pt x="2908" y="3720"/>
                </a:lnTo>
                <a:lnTo>
                  <a:pt x="2910" y="3718"/>
                </a:lnTo>
                <a:lnTo>
                  <a:pt x="2910" y="3720"/>
                </a:lnTo>
                <a:lnTo>
                  <a:pt x="2911" y="3718"/>
                </a:lnTo>
                <a:close/>
                <a:moveTo>
                  <a:pt x="2965" y="3717"/>
                </a:moveTo>
                <a:lnTo>
                  <a:pt x="2967" y="3718"/>
                </a:lnTo>
                <a:lnTo>
                  <a:pt x="2967" y="3717"/>
                </a:lnTo>
                <a:lnTo>
                  <a:pt x="2967" y="3718"/>
                </a:lnTo>
                <a:lnTo>
                  <a:pt x="2969" y="3720"/>
                </a:lnTo>
                <a:lnTo>
                  <a:pt x="2967" y="3720"/>
                </a:lnTo>
                <a:lnTo>
                  <a:pt x="2967" y="3722"/>
                </a:lnTo>
                <a:lnTo>
                  <a:pt x="2967" y="3724"/>
                </a:lnTo>
                <a:lnTo>
                  <a:pt x="2965" y="3724"/>
                </a:lnTo>
                <a:lnTo>
                  <a:pt x="2965" y="3722"/>
                </a:lnTo>
                <a:lnTo>
                  <a:pt x="2965" y="3720"/>
                </a:lnTo>
                <a:lnTo>
                  <a:pt x="2965" y="3718"/>
                </a:lnTo>
                <a:lnTo>
                  <a:pt x="2965" y="3717"/>
                </a:lnTo>
                <a:close/>
                <a:moveTo>
                  <a:pt x="2963" y="3707"/>
                </a:moveTo>
                <a:lnTo>
                  <a:pt x="2965" y="3707"/>
                </a:lnTo>
                <a:lnTo>
                  <a:pt x="2965" y="3709"/>
                </a:lnTo>
                <a:lnTo>
                  <a:pt x="2965" y="3711"/>
                </a:lnTo>
                <a:lnTo>
                  <a:pt x="2967" y="3715"/>
                </a:lnTo>
                <a:lnTo>
                  <a:pt x="2965" y="3715"/>
                </a:lnTo>
                <a:lnTo>
                  <a:pt x="2963" y="3715"/>
                </a:lnTo>
                <a:lnTo>
                  <a:pt x="2963" y="3717"/>
                </a:lnTo>
                <a:lnTo>
                  <a:pt x="2961" y="3715"/>
                </a:lnTo>
                <a:lnTo>
                  <a:pt x="2963" y="3715"/>
                </a:lnTo>
                <a:lnTo>
                  <a:pt x="2963" y="3713"/>
                </a:lnTo>
                <a:lnTo>
                  <a:pt x="2961" y="3713"/>
                </a:lnTo>
                <a:lnTo>
                  <a:pt x="2961" y="3711"/>
                </a:lnTo>
                <a:lnTo>
                  <a:pt x="2963" y="3711"/>
                </a:lnTo>
                <a:lnTo>
                  <a:pt x="2963" y="3709"/>
                </a:lnTo>
                <a:lnTo>
                  <a:pt x="2961" y="3709"/>
                </a:lnTo>
                <a:lnTo>
                  <a:pt x="2961" y="3707"/>
                </a:lnTo>
                <a:lnTo>
                  <a:pt x="2963" y="3707"/>
                </a:lnTo>
                <a:close/>
                <a:moveTo>
                  <a:pt x="2961" y="3703"/>
                </a:moveTo>
                <a:lnTo>
                  <a:pt x="2961" y="3705"/>
                </a:lnTo>
                <a:lnTo>
                  <a:pt x="2959" y="3707"/>
                </a:lnTo>
                <a:lnTo>
                  <a:pt x="2959" y="3705"/>
                </a:lnTo>
                <a:lnTo>
                  <a:pt x="2959" y="3703"/>
                </a:lnTo>
                <a:lnTo>
                  <a:pt x="2961" y="3703"/>
                </a:lnTo>
                <a:close/>
                <a:moveTo>
                  <a:pt x="2910" y="3703"/>
                </a:moveTo>
                <a:lnTo>
                  <a:pt x="2911" y="3703"/>
                </a:lnTo>
                <a:lnTo>
                  <a:pt x="2913" y="3703"/>
                </a:lnTo>
                <a:lnTo>
                  <a:pt x="2913" y="3705"/>
                </a:lnTo>
                <a:lnTo>
                  <a:pt x="2913" y="3707"/>
                </a:lnTo>
                <a:lnTo>
                  <a:pt x="2911" y="3707"/>
                </a:lnTo>
                <a:lnTo>
                  <a:pt x="2911" y="3705"/>
                </a:lnTo>
                <a:lnTo>
                  <a:pt x="2910" y="3705"/>
                </a:lnTo>
                <a:lnTo>
                  <a:pt x="2911" y="3705"/>
                </a:lnTo>
                <a:lnTo>
                  <a:pt x="2910" y="3703"/>
                </a:lnTo>
                <a:close/>
                <a:moveTo>
                  <a:pt x="2927" y="3688"/>
                </a:moveTo>
                <a:lnTo>
                  <a:pt x="2925" y="3690"/>
                </a:lnTo>
                <a:lnTo>
                  <a:pt x="2925" y="3688"/>
                </a:lnTo>
                <a:lnTo>
                  <a:pt x="2927" y="3688"/>
                </a:lnTo>
                <a:close/>
                <a:moveTo>
                  <a:pt x="2936" y="3690"/>
                </a:moveTo>
                <a:lnTo>
                  <a:pt x="2934" y="3690"/>
                </a:lnTo>
                <a:lnTo>
                  <a:pt x="2934" y="3688"/>
                </a:lnTo>
                <a:lnTo>
                  <a:pt x="2936" y="3688"/>
                </a:lnTo>
                <a:lnTo>
                  <a:pt x="2936" y="3690"/>
                </a:lnTo>
                <a:close/>
                <a:moveTo>
                  <a:pt x="2940" y="3688"/>
                </a:moveTo>
                <a:lnTo>
                  <a:pt x="2938" y="3688"/>
                </a:lnTo>
                <a:lnTo>
                  <a:pt x="2936" y="3688"/>
                </a:lnTo>
                <a:lnTo>
                  <a:pt x="2938" y="3688"/>
                </a:lnTo>
                <a:lnTo>
                  <a:pt x="2940" y="3688"/>
                </a:lnTo>
                <a:close/>
                <a:moveTo>
                  <a:pt x="2948" y="3680"/>
                </a:moveTo>
                <a:lnTo>
                  <a:pt x="2948" y="3682"/>
                </a:lnTo>
                <a:lnTo>
                  <a:pt x="2946" y="3682"/>
                </a:lnTo>
                <a:lnTo>
                  <a:pt x="2946" y="3680"/>
                </a:lnTo>
                <a:lnTo>
                  <a:pt x="2946" y="3678"/>
                </a:lnTo>
                <a:lnTo>
                  <a:pt x="2944" y="3678"/>
                </a:lnTo>
                <a:lnTo>
                  <a:pt x="2944" y="3676"/>
                </a:lnTo>
                <a:lnTo>
                  <a:pt x="2944" y="3674"/>
                </a:lnTo>
                <a:lnTo>
                  <a:pt x="2944" y="3672"/>
                </a:lnTo>
                <a:lnTo>
                  <a:pt x="2946" y="3672"/>
                </a:lnTo>
                <a:lnTo>
                  <a:pt x="2946" y="3674"/>
                </a:lnTo>
                <a:lnTo>
                  <a:pt x="2946" y="3676"/>
                </a:lnTo>
                <a:lnTo>
                  <a:pt x="2946" y="3678"/>
                </a:lnTo>
                <a:lnTo>
                  <a:pt x="2948" y="3678"/>
                </a:lnTo>
                <a:lnTo>
                  <a:pt x="2948" y="3680"/>
                </a:lnTo>
                <a:close/>
                <a:moveTo>
                  <a:pt x="2948" y="3657"/>
                </a:moveTo>
                <a:lnTo>
                  <a:pt x="2948" y="3659"/>
                </a:lnTo>
                <a:lnTo>
                  <a:pt x="2950" y="3659"/>
                </a:lnTo>
                <a:lnTo>
                  <a:pt x="2950" y="3661"/>
                </a:lnTo>
                <a:lnTo>
                  <a:pt x="2950" y="3663"/>
                </a:lnTo>
                <a:lnTo>
                  <a:pt x="2950" y="3665"/>
                </a:lnTo>
                <a:lnTo>
                  <a:pt x="2952" y="3667"/>
                </a:lnTo>
                <a:lnTo>
                  <a:pt x="2952" y="3669"/>
                </a:lnTo>
                <a:lnTo>
                  <a:pt x="2952" y="3670"/>
                </a:lnTo>
                <a:lnTo>
                  <a:pt x="2952" y="3672"/>
                </a:lnTo>
                <a:lnTo>
                  <a:pt x="2954" y="3672"/>
                </a:lnTo>
                <a:lnTo>
                  <a:pt x="2954" y="3674"/>
                </a:lnTo>
                <a:lnTo>
                  <a:pt x="2954" y="3676"/>
                </a:lnTo>
                <a:lnTo>
                  <a:pt x="2956" y="3678"/>
                </a:lnTo>
                <a:lnTo>
                  <a:pt x="2956" y="3680"/>
                </a:lnTo>
                <a:lnTo>
                  <a:pt x="2956" y="3682"/>
                </a:lnTo>
                <a:lnTo>
                  <a:pt x="2958" y="3684"/>
                </a:lnTo>
                <a:lnTo>
                  <a:pt x="2958" y="3686"/>
                </a:lnTo>
                <a:lnTo>
                  <a:pt x="2956" y="3686"/>
                </a:lnTo>
                <a:lnTo>
                  <a:pt x="2958" y="3688"/>
                </a:lnTo>
                <a:lnTo>
                  <a:pt x="2959" y="3688"/>
                </a:lnTo>
                <a:lnTo>
                  <a:pt x="2959" y="3690"/>
                </a:lnTo>
                <a:lnTo>
                  <a:pt x="2959" y="3692"/>
                </a:lnTo>
                <a:lnTo>
                  <a:pt x="2959" y="3693"/>
                </a:lnTo>
                <a:lnTo>
                  <a:pt x="2961" y="3693"/>
                </a:lnTo>
                <a:lnTo>
                  <a:pt x="2961" y="3695"/>
                </a:lnTo>
                <a:lnTo>
                  <a:pt x="2961" y="3697"/>
                </a:lnTo>
                <a:lnTo>
                  <a:pt x="2961" y="3699"/>
                </a:lnTo>
                <a:lnTo>
                  <a:pt x="2963" y="3701"/>
                </a:lnTo>
                <a:lnTo>
                  <a:pt x="2963" y="3703"/>
                </a:lnTo>
                <a:lnTo>
                  <a:pt x="2963" y="3705"/>
                </a:lnTo>
                <a:lnTo>
                  <a:pt x="2963" y="3707"/>
                </a:lnTo>
                <a:lnTo>
                  <a:pt x="2963" y="3705"/>
                </a:lnTo>
                <a:lnTo>
                  <a:pt x="2961" y="3705"/>
                </a:lnTo>
                <a:lnTo>
                  <a:pt x="2961" y="3703"/>
                </a:lnTo>
                <a:lnTo>
                  <a:pt x="2959" y="3701"/>
                </a:lnTo>
                <a:lnTo>
                  <a:pt x="2959" y="3703"/>
                </a:lnTo>
                <a:lnTo>
                  <a:pt x="2958" y="3701"/>
                </a:lnTo>
                <a:lnTo>
                  <a:pt x="2958" y="3699"/>
                </a:lnTo>
                <a:lnTo>
                  <a:pt x="2958" y="3697"/>
                </a:lnTo>
                <a:lnTo>
                  <a:pt x="2956" y="3697"/>
                </a:lnTo>
                <a:lnTo>
                  <a:pt x="2956" y="3695"/>
                </a:lnTo>
                <a:lnTo>
                  <a:pt x="2956" y="3697"/>
                </a:lnTo>
                <a:lnTo>
                  <a:pt x="2954" y="3697"/>
                </a:lnTo>
                <a:lnTo>
                  <a:pt x="2954" y="3699"/>
                </a:lnTo>
                <a:lnTo>
                  <a:pt x="2954" y="3701"/>
                </a:lnTo>
                <a:lnTo>
                  <a:pt x="2954" y="3699"/>
                </a:lnTo>
                <a:lnTo>
                  <a:pt x="2952" y="3699"/>
                </a:lnTo>
                <a:lnTo>
                  <a:pt x="2952" y="3697"/>
                </a:lnTo>
                <a:lnTo>
                  <a:pt x="2950" y="3695"/>
                </a:lnTo>
                <a:lnTo>
                  <a:pt x="2950" y="3693"/>
                </a:lnTo>
                <a:lnTo>
                  <a:pt x="2948" y="3693"/>
                </a:lnTo>
                <a:lnTo>
                  <a:pt x="2948" y="3692"/>
                </a:lnTo>
                <a:lnTo>
                  <a:pt x="2946" y="3690"/>
                </a:lnTo>
                <a:lnTo>
                  <a:pt x="2944" y="3688"/>
                </a:lnTo>
                <a:lnTo>
                  <a:pt x="2944" y="3690"/>
                </a:lnTo>
                <a:lnTo>
                  <a:pt x="2942" y="3688"/>
                </a:lnTo>
                <a:lnTo>
                  <a:pt x="2942" y="3690"/>
                </a:lnTo>
                <a:lnTo>
                  <a:pt x="2940" y="3688"/>
                </a:lnTo>
                <a:lnTo>
                  <a:pt x="2942" y="3688"/>
                </a:lnTo>
                <a:lnTo>
                  <a:pt x="2944" y="3688"/>
                </a:lnTo>
                <a:lnTo>
                  <a:pt x="2946" y="3688"/>
                </a:lnTo>
                <a:lnTo>
                  <a:pt x="2948" y="3688"/>
                </a:lnTo>
                <a:lnTo>
                  <a:pt x="2950" y="3688"/>
                </a:lnTo>
                <a:lnTo>
                  <a:pt x="2952" y="3686"/>
                </a:lnTo>
                <a:lnTo>
                  <a:pt x="2950" y="3686"/>
                </a:lnTo>
                <a:lnTo>
                  <a:pt x="2948" y="3686"/>
                </a:lnTo>
                <a:lnTo>
                  <a:pt x="2946" y="3686"/>
                </a:lnTo>
                <a:lnTo>
                  <a:pt x="2946" y="3684"/>
                </a:lnTo>
                <a:lnTo>
                  <a:pt x="2948" y="3684"/>
                </a:lnTo>
                <a:lnTo>
                  <a:pt x="2950" y="3684"/>
                </a:lnTo>
                <a:lnTo>
                  <a:pt x="2950" y="3682"/>
                </a:lnTo>
                <a:lnTo>
                  <a:pt x="2952" y="3682"/>
                </a:lnTo>
                <a:lnTo>
                  <a:pt x="2950" y="3680"/>
                </a:lnTo>
                <a:lnTo>
                  <a:pt x="2950" y="3678"/>
                </a:lnTo>
                <a:lnTo>
                  <a:pt x="2948" y="3678"/>
                </a:lnTo>
                <a:lnTo>
                  <a:pt x="2948" y="3676"/>
                </a:lnTo>
                <a:lnTo>
                  <a:pt x="2948" y="3674"/>
                </a:lnTo>
                <a:lnTo>
                  <a:pt x="2946" y="3672"/>
                </a:lnTo>
                <a:lnTo>
                  <a:pt x="2946" y="3670"/>
                </a:lnTo>
                <a:lnTo>
                  <a:pt x="2944" y="3670"/>
                </a:lnTo>
                <a:lnTo>
                  <a:pt x="2944" y="3669"/>
                </a:lnTo>
                <a:lnTo>
                  <a:pt x="2942" y="3669"/>
                </a:lnTo>
                <a:lnTo>
                  <a:pt x="2944" y="3669"/>
                </a:lnTo>
                <a:lnTo>
                  <a:pt x="2944" y="3667"/>
                </a:lnTo>
                <a:lnTo>
                  <a:pt x="2942" y="3665"/>
                </a:lnTo>
                <a:lnTo>
                  <a:pt x="2942" y="3667"/>
                </a:lnTo>
                <a:lnTo>
                  <a:pt x="2940" y="3667"/>
                </a:lnTo>
                <a:lnTo>
                  <a:pt x="2940" y="3665"/>
                </a:lnTo>
                <a:lnTo>
                  <a:pt x="2938" y="3665"/>
                </a:lnTo>
                <a:lnTo>
                  <a:pt x="2940" y="3665"/>
                </a:lnTo>
                <a:lnTo>
                  <a:pt x="2940" y="3663"/>
                </a:lnTo>
                <a:lnTo>
                  <a:pt x="2938" y="3661"/>
                </a:lnTo>
                <a:lnTo>
                  <a:pt x="2940" y="3661"/>
                </a:lnTo>
                <a:lnTo>
                  <a:pt x="2938" y="3661"/>
                </a:lnTo>
                <a:lnTo>
                  <a:pt x="2938" y="3659"/>
                </a:lnTo>
                <a:lnTo>
                  <a:pt x="2938" y="3657"/>
                </a:lnTo>
                <a:lnTo>
                  <a:pt x="2940" y="3657"/>
                </a:lnTo>
                <a:lnTo>
                  <a:pt x="2938" y="3657"/>
                </a:lnTo>
                <a:lnTo>
                  <a:pt x="2938" y="3655"/>
                </a:lnTo>
                <a:lnTo>
                  <a:pt x="2938" y="3657"/>
                </a:lnTo>
                <a:lnTo>
                  <a:pt x="2936" y="3657"/>
                </a:lnTo>
                <a:lnTo>
                  <a:pt x="2936" y="3655"/>
                </a:lnTo>
                <a:lnTo>
                  <a:pt x="2934" y="3653"/>
                </a:lnTo>
                <a:lnTo>
                  <a:pt x="2936" y="3653"/>
                </a:lnTo>
                <a:lnTo>
                  <a:pt x="2938" y="3651"/>
                </a:lnTo>
                <a:lnTo>
                  <a:pt x="2936" y="3649"/>
                </a:lnTo>
                <a:lnTo>
                  <a:pt x="2938" y="3649"/>
                </a:lnTo>
                <a:lnTo>
                  <a:pt x="2938" y="3647"/>
                </a:lnTo>
                <a:lnTo>
                  <a:pt x="2940" y="3647"/>
                </a:lnTo>
                <a:lnTo>
                  <a:pt x="2940" y="3649"/>
                </a:lnTo>
                <a:lnTo>
                  <a:pt x="2940" y="3651"/>
                </a:lnTo>
                <a:lnTo>
                  <a:pt x="2942" y="3651"/>
                </a:lnTo>
                <a:lnTo>
                  <a:pt x="2942" y="3653"/>
                </a:lnTo>
                <a:lnTo>
                  <a:pt x="2944" y="3655"/>
                </a:lnTo>
                <a:lnTo>
                  <a:pt x="2942" y="3655"/>
                </a:lnTo>
                <a:lnTo>
                  <a:pt x="2942" y="3657"/>
                </a:lnTo>
                <a:lnTo>
                  <a:pt x="2944" y="3657"/>
                </a:lnTo>
                <a:lnTo>
                  <a:pt x="2944" y="3659"/>
                </a:lnTo>
                <a:lnTo>
                  <a:pt x="2944" y="3661"/>
                </a:lnTo>
                <a:lnTo>
                  <a:pt x="2946" y="3661"/>
                </a:lnTo>
                <a:lnTo>
                  <a:pt x="2946" y="3663"/>
                </a:lnTo>
                <a:lnTo>
                  <a:pt x="2946" y="3665"/>
                </a:lnTo>
                <a:lnTo>
                  <a:pt x="2948" y="3667"/>
                </a:lnTo>
                <a:lnTo>
                  <a:pt x="2948" y="3669"/>
                </a:lnTo>
                <a:lnTo>
                  <a:pt x="2950" y="3670"/>
                </a:lnTo>
                <a:lnTo>
                  <a:pt x="2950" y="3669"/>
                </a:lnTo>
                <a:lnTo>
                  <a:pt x="2950" y="3667"/>
                </a:lnTo>
                <a:lnTo>
                  <a:pt x="2950" y="3665"/>
                </a:lnTo>
                <a:lnTo>
                  <a:pt x="2950" y="3663"/>
                </a:lnTo>
                <a:lnTo>
                  <a:pt x="2948" y="3663"/>
                </a:lnTo>
                <a:lnTo>
                  <a:pt x="2948" y="3661"/>
                </a:lnTo>
                <a:lnTo>
                  <a:pt x="2946" y="3661"/>
                </a:lnTo>
                <a:lnTo>
                  <a:pt x="2946" y="3659"/>
                </a:lnTo>
                <a:lnTo>
                  <a:pt x="2946" y="3657"/>
                </a:lnTo>
                <a:lnTo>
                  <a:pt x="2948" y="3657"/>
                </a:lnTo>
                <a:close/>
                <a:moveTo>
                  <a:pt x="2934" y="3647"/>
                </a:moveTo>
                <a:lnTo>
                  <a:pt x="2933" y="3647"/>
                </a:lnTo>
                <a:lnTo>
                  <a:pt x="2933" y="3645"/>
                </a:lnTo>
                <a:lnTo>
                  <a:pt x="2934" y="3645"/>
                </a:lnTo>
                <a:lnTo>
                  <a:pt x="2934" y="3647"/>
                </a:lnTo>
                <a:close/>
                <a:moveTo>
                  <a:pt x="2938" y="3647"/>
                </a:moveTo>
                <a:lnTo>
                  <a:pt x="2936" y="3647"/>
                </a:lnTo>
                <a:lnTo>
                  <a:pt x="2936" y="3645"/>
                </a:lnTo>
                <a:lnTo>
                  <a:pt x="2936" y="3644"/>
                </a:lnTo>
                <a:lnTo>
                  <a:pt x="2936" y="3642"/>
                </a:lnTo>
                <a:lnTo>
                  <a:pt x="2936" y="3640"/>
                </a:lnTo>
                <a:lnTo>
                  <a:pt x="2938" y="3640"/>
                </a:lnTo>
                <a:lnTo>
                  <a:pt x="2938" y="3642"/>
                </a:lnTo>
                <a:lnTo>
                  <a:pt x="2938" y="3644"/>
                </a:lnTo>
                <a:lnTo>
                  <a:pt x="2940" y="3644"/>
                </a:lnTo>
                <a:lnTo>
                  <a:pt x="2938" y="3644"/>
                </a:lnTo>
                <a:lnTo>
                  <a:pt x="2940" y="3645"/>
                </a:lnTo>
                <a:lnTo>
                  <a:pt x="2940" y="3647"/>
                </a:lnTo>
                <a:lnTo>
                  <a:pt x="2938" y="3647"/>
                </a:lnTo>
                <a:close/>
                <a:moveTo>
                  <a:pt x="2931" y="3630"/>
                </a:moveTo>
                <a:lnTo>
                  <a:pt x="2933" y="3630"/>
                </a:lnTo>
                <a:lnTo>
                  <a:pt x="2934" y="3630"/>
                </a:lnTo>
                <a:lnTo>
                  <a:pt x="2934" y="3632"/>
                </a:lnTo>
                <a:lnTo>
                  <a:pt x="2933" y="3632"/>
                </a:lnTo>
                <a:lnTo>
                  <a:pt x="2934" y="3632"/>
                </a:lnTo>
                <a:lnTo>
                  <a:pt x="2934" y="3634"/>
                </a:lnTo>
                <a:lnTo>
                  <a:pt x="2934" y="3636"/>
                </a:lnTo>
                <a:lnTo>
                  <a:pt x="2936" y="3636"/>
                </a:lnTo>
                <a:lnTo>
                  <a:pt x="2936" y="3638"/>
                </a:lnTo>
                <a:lnTo>
                  <a:pt x="2934" y="3638"/>
                </a:lnTo>
                <a:lnTo>
                  <a:pt x="2933" y="3636"/>
                </a:lnTo>
                <a:lnTo>
                  <a:pt x="2933" y="3634"/>
                </a:lnTo>
                <a:lnTo>
                  <a:pt x="2931" y="3634"/>
                </a:lnTo>
                <a:lnTo>
                  <a:pt x="2931" y="3636"/>
                </a:lnTo>
                <a:lnTo>
                  <a:pt x="2929" y="3636"/>
                </a:lnTo>
                <a:lnTo>
                  <a:pt x="2929" y="3634"/>
                </a:lnTo>
                <a:lnTo>
                  <a:pt x="2931" y="3634"/>
                </a:lnTo>
                <a:lnTo>
                  <a:pt x="2929" y="3634"/>
                </a:lnTo>
                <a:lnTo>
                  <a:pt x="2929" y="3632"/>
                </a:lnTo>
                <a:lnTo>
                  <a:pt x="2929" y="3630"/>
                </a:lnTo>
                <a:lnTo>
                  <a:pt x="2927" y="3630"/>
                </a:lnTo>
                <a:lnTo>
                  <a:pt x="2927" y="3628"/>
                </a:lnTo>
                <a:lnTo>
                  <a:pt x="2929" y="3628"/>
                </a:lnTo>
                <a:lnTo>
                  <a:pt x="2931" y="3628"/>
                </a:lnTo>
                <a:lnTo>
                  <a:pt x="2931" y="3630"/>
                </a:lnTo>
                <a:lnTo>
                  <a:pt x="2931" y="3632"/>
                </a:lnTo>
                <a:lnTo>
                  <a:pt x="2931" y="3630"/>
                </a:lnTo>
                <a:close/>
                <a:moveTo>
                  <a:pt x="2929" y="3628"/>
                </a:moveTo>
                <a:lnTo>
                  <a:pt x="2927" y="3628"/>
                </a:lnTo>
                <a:lnTo>
                  <a:pt x="2927" y="3626"/>
                </a:lnTo>
                <a:lnTo>
                  <a:pt x="2929" y="3626"/>
                </a:lnTo>
                <a:lnTo>
                  <a:pt x="2929" y="3628"/>
                </a:lnTo>
                <a:close/>
                <a:moveTo>
                  <a:pt x="2929" y="3624"/>
                </a:moveTo>
                <a:lnTo>
                  <a:pt x="2927" y="3624"/>
                </a:lnTo>
                <a:lnTo>
                  <a:pt x="2925" y="3622"/>
                </a:lnTo>
                <a:lnTo>
                  <a:pt x="2925" y="3621"/>
                </a:lnTo>
                <a:lnTo>
                  <a:pt x="2927" y="3621"/>
                </a:lnTo>
                <a:lnTo>
                  <a:pt x="2927" y="3622"/>
                </a:lnTo>
                <a:lnTo>
                  <a:pt x="2929" y="3622"/>
                </a:lnTo>
                <a:lnTo>
                  <a:pt x="2929" y="3624"/>
                </a:lnTo>
                <a:close/>
                <a:moveTo>
                  <a:pt x="2925" y="3609"/>
                </a:moveTo>
                <a:lnTo>
                  <a:pt x="2925" y="3611"/>
                </a:lnTo>
                <a:lnTo>
                  <a:pt x="2923" y="3609"/>
                </a:lnTo>
                <a:lnTo>
                  <a:pt x="2923" y="3607"/>
                </a:lnTo>
                <a:lnTo>
                  <a:pt x="2923" y="3605"/>
                </a:lnTo>
                <a:lnTo>
                  <a:pt x="2925" y="3605"/>
                </a:lnTo>
                <a:lnTo>
                  <a:pt x="2927" y="3605"/>
                </a:lnTo>
                <a:lnTo>
                  <a:pt x="2925" y="3605"/>
                </a:lnTo>
                <a:lnTo>
                  <a:pt x="2925" y="3607"/>
                </a:lnTo>
                <a:lnTo>
                  <a:pt x="2925" y="3609"/>
                </a:lnTo>
                <a:close/>
                <a:moveTo>
                  <a:pt x="2923" y="3605"/>
                </a:moveTo>
                <a:lnTo>
                  <a:pt x="2923" y="3607"/>
                </a:lnTo>
                <a:lnTo>
                  <a:pt x="2921" y="3607"/>
                </a:lnTo>
                <a:lnTo>
                  <a:pt x="2921" y="3605"/>
                </a:lnTo>
                <a:lnTo>
                  <a:pt x="2921" y="3603"/>
                </a:lnTo>
                <a:lnTo>
                  <a:pt x="2921" y="3601"/>
                </a:lnTo>
                <a:lnTo>
                  <a:pt x="2923" y="3601"/>
                </a:lnTo>
                <a:lnTo>
                  <a:pt x="2923" y="3603"/>
                </a:lnTo>
                <a:lnTo>
                  <a:pt x="2923" y="3605"/>
                </a:lnTo>
                <a:close/>
                <a:moveTo>
                  <a:pt x="2875" y="3584"/>
                </a:moveTo>
                <a:lnTo>
                  <a:pt x="2873" y="3584"/>
                </a:lnTo>
                <a:lnTo>
                  <a:pt x="2871" y="3582"/>
                </a:lnTo>
                <a:lnTo>
                  <a:pt x="2869" y="3582"/>
                </a:lnTo>
                <a:lnTo>
                  <a:pt x="2871" y="3582"/>
                </a:lnTo>
                <a:lnTo>
                  <a:pt x="2873" y="3582"/>
                </a:lnTo>
                <a:lnTo>
                  <a:pt x="2875" y="3584"/>
                </a:lnTo>
                <a:close/>
                <a:moveTo>
                  <a:pt x="2896" y="3586"/>
                </a:moveTo>
                <a:lnTo>
                  <a:pt x="2894" y="3586"/>
                </a:lnTo>
                <a:lnTo>
                  <a:pt x="2894" y="3584"/>
                </a:lnTo>
                <a:lnTo>
                  <a:pt x="2894" y="3582"/>
                </a:lnTo>
                <a:lnTo>
                  <a:pt x="2894" y="3580"/>
                </a:lnTo>
                <a:lnTo>
                  <a:pt x="2896" y="3580"/>
                </a:lnTo>
                <a:lnTo>
                  <a:pt x="2896" y="3582"/>
                </a:lnTo>
                <a:lnTo>
                  <a:pt x="2896" y="3584"/>
                </a:lnTo>
                <a:lnTo>
                  <a:pt x="2896" y="3586"/>
                </a:lnTo>
                <a:close/>
                <a:moveTo>
                  <a:pt x="2894" y="3578"/>
                </a:moveTo>
                <a:lnTo>
                  <a:pt x="2892" y="3578"/>
                </a:lnTo>
                <a:lnTo>
                  <a:pt x="2894" y="3576"/>
                </a:lnTo>
                <a:lnTo>
                  <a:pt x="2894" y="3578"/>
                </a:lnTo>
                <a:close/>
                <a:moveTo>
                  <a:pt x="2885" y="3573"/>
                </a:moveTo>
                <a:lnTo>
                  <a:pt x="2886" y="3573"/>
                </a:lnTo>
                <a:lnTo>
                  <a:pt x="2888" y="3574"/>
                </a:lnTo>
                <a:lnTo>
                  <a:pt x="2888" y="3576"/>
                </a:lnTo>
                <a:lnTo>
                  <a:pt x="2888" y="3578"/>
                </a:lnTo>
                <a:lnTo>
                  <a:pt x="2888" y="3580"/>
                </a:lnTo>
                <a:lnTo>
                  <a:pt x="2890" y="3580"/>
                </a:lnTo>
                <a:lnTo>
                  <a:pt x="2890" y="3582"/>
                </a:lnTo>
                <a:lnTo>
                  <a:pt x="2888" y="3582"/>
                </a:lnTo>
                <a:lnTo>
                  <a:pt x="2886" y="3580"/>
                </a:lnTo>
                <a:lnTo>
                  <a:pt x="2885" y="3580"/>
                </a:lnTo>
                <a:lnTo>
                  <a:pt x="2883" y="3578"/>
                </a:lnTo>
                <a:lnTo>
                  <a:pt x="2881" y="3576"/>
                </a:lnTo>
                <a:lnTo>
                  <a:pt x="2881" y="3578"/>
                </a:lnTo>
                <a:lnTo>
                  <a:pt x="2879" y="3576"/>
                </a:lnTo>
                <a:lnTo>
                  <a:pt x="2879" y="3574"/>
                </a:lnTo>
                <a:lnTo>
                  <a:pt x="2877" y="3574"/>
                </a:lnTo>
                <a:lnTo>
                  <a:pt x="2877" y="3573"/>
                </a:lnTo>
                <a:lnTo>
                  <a:pt x="2879" y="3573"/>
                </a:lnTo>
                <a:lnTo>
                  <a:pt x="2879" y="3574"/>
                </a:lnTo>
                <a:lnTo>
                  <a:pt x="2881" y="3574"/>
                </a:lnTo>
                <a:lnTo>
                  <a:pt x="2883" y="3576"/>
                </a:lnTo>
                <a:lnTo>
                  <a:pt x="2885" y="3576"/>
                </a:lnTo>
                <a:lnTo>
                  <a:pt x="2886" y="3576"/>
                </a:lnTo>
                <a:lnTo>
                  <a:pt x="2888" y="3576"/>
                </a:lnTo>
                <a:lnTo>
                  <a:pt x="2886" y="3574"/>
                </a:lnTo>
                <a:lnTo>
                  <a:pt x="2885" y="3574"/>
                </a:lnTo>
                <a:lnTo>
                  <a:pt x="2883" y="3573"/>
                </a:lnTo>
                <a:lnTo>
                  <a:pt x="2885" y="3573"/>
                </a:lnTo>
                <a:close/>
                <a:moveTo>
                  <a:pt x="2896" y="3574"/>
                </a:moveTo>
                <a:lnTo>
                  <a:pt x="2894" y="3574"/>
                </a:lnTo>
                <a:lnTo>
                  <a:pt x="2894" y="3573"/>
                </a:lnTo>
                <a:lnTo>
                  <a:pt x="2894" y="3571"/>
                </a:lnTo>
                <a:lnTo>
                  <a:pt x="2896" y="3573"/>
                </a:lnTo>
                <a:lnTo>
                  <a:pt x="2896" y="3574"/>
                </a:lnTo>
                <a:close/>
                <a:moveTo>
                  <a:pt x="2925" y="3573"/>
                </a:moveTo>
                <a:lnTo>
                  <a:pt x="2923" y="3573"/>
                </a:lnTo>
                <a:lnTo>
                  <a:pt x="2923" y="3571"/>
                </a:lnTo>
                <a:lnTo>
                  <a:pt x="2925" y="3571"/>
                </a:lnTo>
                <a:lnTo>
                  <a:pt x="2925" y="3573"/>
                </a:lnTo>
                <a:close/>
                <a:moveTo>
                  <a:pt x="2948" y="3657"/>
                </a:moveTo>
                <a:lnTo>
                  <a:pt x="2946" y="3655"/>
                </a:lnTo>
                <a:lnTo>
                  <a:pt x="2944" y="3653"/>
                </a:lnTo>
                <a:lnTo>
                  <a:pt x="2944" y="3651"/>
                </a:lnTo>
                <a:lnTo>
                  <a:pt x="2942" y="3651"/>
                </a:lnTo>
                <a:lnTo>
                  <a:pt x="2942" y="3649"/>
                </a:lnTo>
                <a:lnTo>
                  <a:pt x="2942" y="3647"/>
                </a:lnTo>
                <a:lnTo>
                  <a:pt x="2942" y="3645"/>
                </a:lnTo>
                <a:lnTo>
                  <a:pt x="2940" y="3644"/>
                </a:lnTo>
                <a:lnTo>
                  <a:pt x="2940" y="3642"/>
                </a:lnTo>
                <a:lnTo>
                  <a:pt x="2940" y="3640"/>
                </a:lnTo>
                <a:lnTo>
                  <a:pt x="2940" y="3638"/>
                </a:lnTo>
                <a:lnTo>
                  <a:pt x="2938" y="3638"/>
                </a:lnTo>
                <a:lnTo>
                  <a:pt x="2938" y="3636"/>
                </a:lnTo>
                <a:lnTo>
                  <a:pt x="2938" y="3634"/>
                </a:lnTo>
                <a:lnTo>
                  <a:pt x="2936" y="3634"/>
                </a:lnTo>
                <a:lnTo>
                  <a:pt x="2936" y="3632"/>
                </a:lnTo>
                <a:lnTo>
                  <a:pt x="2934" y="3632"/>
                </a:lnTo>
                <a:lnTo>
                  <a:pt x="2934" y="3630"/>
                </a:lnTo>
                <a:lnTo>
                  <a:pt x="2934" y="3628"/>
                </a:lnTo>
                <a:lnTo>
                  <a:pt x="2933" y="3628"/>
                </a:lnTo>
                <a:lnTo>
                  <a:pt x="2931" y="3630"/>
                </a:lnTo>
                <a:lnTo>
                  <a:pt x="2931" y="3628"/>
                </a:lnTo>
                <a:lnTo>
                  <a:pt x="2933" y="3628"/>
                </a:lnTo>
                <a:lnTo>
                  <a:pt x="2931" y="3628"/>
                </a:lnTo>
                <a:lnTo>
                  <a:pt x="2931" y="3626"/>
                </a:lnTo>
                <a:lnTo>
                  <a:pt x="2929" y="3626"/>
                </a:lnTo>
                <a:lnTo>
                  <a:pt x="2931" y="3624"/>
                </a:lnTo>
                <a:lnTo>
                  <a:pt x="2929" y="3622"/>
                </a:lnTo>
                <a:lnTo>
                  <a:pt x="2929" y="3621"/>
                </a:lnTo>
                <a:lnTo>
                  <a:pt x="2929" y="3619"/>
                </a:lnTo>
                <a:lnTo>
                  <a:pt x="2931" y="3619"/>
                </a:lnTo>
                <a:lnTo>
                  <a:pt x="2933" y="3619"/>
                </a:lnTo>
                <a:lnTo>
                  <a:pt x="2933" y="3617"/>
                </a:lnTo>
                <a:lnTo>
                  <a:pt x="2931" y="3617"/>
                </a:lnTo>
                <a:lnTo>
                  <a:pt x="2929" y="3615"/>
                </a:lnTo>
                <a:lnTo>
                  <a:pt x="2931" y="3613"/>
                </a:lnTo>
                <a:lnTo>
                  <a:pt x="2929" y="3613"/>
                </a:lnTo>
                <a:lnTo>
                  <a:pt x="2929" y="3611"/>
                </a:lnTo>
                <a:lnTo>
                  <a:pt x="2927" y="3611"/>
                </a:lnTo>
                <a:lnTo>
                  <a:pt x="2927" y="3609"/>
                </a:lnTo>
                <a:lnTo>
                  <a:pt x="2929" y="3609"/>
                </a:lnTo>
                <a:lnTo>
                  <a:pt x="2927" y="3607"/>
                </a:lnTo>
                <a:lnTo>
                  <a:pt x="2929" y="3605"/>
                </a:lnTo>
                <a:lnTo>
                  <a:pt x="2927" y="3605"/>
                </a:lnTo>
                <a:lnTo>
                  <a:pt x="2927" y="3603"/>
                </a:lnTo>
                <a:lnTo>
                  <a:pt x="2927" y="3601"/>
                </a:lnTo>
                <a:lnTo>
                  <a:pt x="2927" y="3599"/>
                </a:lnTo>
                <a:lnTo>
                  <a:pt x="2925" y="3599"/>
                </a:lnTo>
                <a:lnTo>
                  <a:pt x="2925" y="3597"/>
                </a:lnTo>
                <a:lnTo>
                  <a:pt x="2923" y="3597"/>
                </a:lnTo>
                <a:lnTo>
                  <a:pt x="2923" y="3596"/>
                </a:lnTo>
                <a:lnTo>
                  <a:pt x="2923" y="3594"/>
                </a:lnTo>
                <a:lnTo>
                  <a:pt x="2921" y="3592"/>
                </a:lnTo>
                <a:lnTo>
                  <a:pt x="2923" y="3590"/>
                </a:lnTo>
                <a:lnTo>
                  <a:pt x="2923" y="3588"/>
                </a:lnTo>
                <a:lnTo>
                  <a:pt x="2925" y="3588"/>
                </a:lnTo>
                <a:lnTo>
                  <a:pt x="2925" y="3586"/>
                </a:lnTo>
                <a:lnTo>
                  <a:pt x="2925" y="3584"/>
                </a:lnTo>
                <a:lnTo>
                  <a:pt x="2923" y="3584"/>
                </a:lnTo>
                <a:lnTo>
                  <a:pt x="2923" y="3582"/>
                </a:lnTo>
                <a:lnTo>
                  <a:pt x="2921" y="3582"/>
                </a:lnTo>
                <a:lnTo>
                  <a:pt x="2921" y="3580"/>
                </a:lnTo>
                <a:lnTo>
                  <a:pt x="2923" y="3580"/>
                </a:lnTo>
                <a:lnTo>
                  <a:pt x="2923" y="3582"/>
                </a:lnTo>
                <a:lnTo>
                  <a:pt x="2923" y="3580"/>
                </a:lnTo>
                <a:lnTo>
                  <a:pt x="2923" y="3578"/>
                </a:lnTo>
                <a:lnTo>
                  <a:pt x="2923" y="3576"/>
                </a:lnTo>
                <a:lnTo>
                  <a:pt x="2923" y="3574"/>
                </a:lnTo>
                <a:lnTo>
                  <a:pt x="2923" y="3573"/>
                </a:lnTo>
                <a:lnTo>
                  <a:pt x="2925" y="3573"/>
                </a:lnTo>
                <a:lnTo>
                  <a:pt x="2925" y="3571"/>
                </a:lnTo>
                <a:lnTo>
                  <a:pt x="2927" y="3571"/>
                </a:lnTo>
                <a:lnTo>
                  <a:pt x="2927" y="3569"/>
                </a:lnTo>
                <a:lnTo>
                  <a:pt x="2929" y="3571"/>
                </a:lnTo>
                <a:lnTo>
                  <a:pt x="2929" y="3573"/>
                </a:lnTo>
                <a:lnTo>
                  <a:pt x="2929" y="3576"/>
                </a:lnTo>
                <a:lnTo>
                  <a:pt x="2929" y="3578"/>
                </a:lnTo>
                <a:lnTo>
                  <a:pt x="2929" y="3580"/>
                </a:lnTo>
                <a:lnTo>
                  <a:pt x="2931" y="3582"/>
                </a:lnTo>
                <a:lnTo>
                  <a:pt x="2931" y="3584"/>
                </a:lnTo>
                <a:lnTo>
                  <a:pt x="2931" y="3586"/>
                </a:lnTo>
                <a:lnTo>
                  <a:pt x="2931" y="3588"/>
                </a:lnTo>
                <a:lnTo>
                  <a:pt x="2931" y="3592"/>
                </a:lnTo>
                <a:lnTo>
                  <a:pt x="2933" y="3594"/>
                </a:lnTo>
                <a:lnTo>
                  <a:pt x="2933" y="3596"/>
                </a:lnTo>
                <a:lnTo>
                  <a:pt x="2933" y="3597"/>
                </a:lnTo>
                <a:lnTo>
                  <a:pt x="2933" y="3599"/>
                </a:lnTo>
                <a:lnTo>
                  <a:pt x="2934" y="3601"/>
                </a:lnTo>
                <a:lnTo>
                  <a:pt x="2934" y="3603"/>
                </a:lnTo>
                <a:lnTo>
                  <a:pt x="2934" y="3605"/>
                </a:lnTo>
                <a:lnTo>
                  <a:pt x="2934" y="3607"/>
                </a:lnTo>
                <a:lnTo>
                  <a:pt x="2934" y="3609"/>
                </a:lnTo>
                <a:lnTo>
                  <a:pt x="2936" y="3611"/>
                </a:lnTo>
                <a:lnTo>
                  <a:pt x="2936" y="3613"/>
                </a:lnTo>
                <a:lnTo>
                  <a:pt x="2936" y="3615"/>
                </a:lnTo>
                <a:lnTo>
                  <a:pt x="2936" y="3617"/>
                </a:lnTo>
                <a:lnTo>
                  <a:pt x="2938" y="3619"/>
                </a:lnTo>
                <a:lnTo>
                  <a:pt x="2938" y="3621"/>
                </a:lnTo>
                <a:lnTo>
                  <a:pt x="2938" y="3622"/>
                </a:lnTo>
                <a:lnTo>
                  <a:pt x="2938" y="3624"/>
                </a:lnTo>
                <a:lnTo>
                  <a:pt x="2938" y="3626"/>
                </a:lnTo>
                <a:lnTo>
                  <a:pt x="2940" y="3626"/>
                </a:lnTo>
                <a:lnTo>
                  <a:pt x="2940" y="3628"/>
                </a:lnTo>
                <a:lnTo>
                  <a:pt x="2940" y="3630"/>
                </a:lnTo>
                <a:lnTo>
                  <a:pt x="2940" y="3632"/>
                </a:lnTo>
                <a:lnTo>
                  <a:pt x="2942" y="3634"/>
                </a:lnTo>
                <a:lnTo>
                  <a:pt x="2942" y="3636"/>
                </a:lnTo>
                <a:lnTo>
                  <a:pt x="2942" y="3638"/>
                </a:lnTo>
                <a:lnTo>
                  <a:pt x="2944" y="3642"/>
                </a:lnTo>
                <a:lnTo>
                  <a:pt x="2944" y="3644"/>
                </a:lnTo>
                <a:lnTo>
                  <a:pt x="2944" y="3645"/>
                </a:lnTo>
                <a:lnTo>
                  <a:pt x="2946" y="3647"/>
                </a:lnTo>
                <a:lnTo>
                  <a:pt x="2946" y="3649"/>
                </a:lnTo>
                <a:lnTo>
                  <a:pt x="2946" y="3651"/>
                </a:lnTo>
                <a:lnTo>
                  <a:pt x="2946" y="3653"/>
                </a:lnTo>
                <a:lnTo>
                  <a:pt x="2948" y="3653"/>
                </a:lnTo>
                <a:lnTo>
                  <a:pt x="2948" y="3655"/>
                </a:lnTo>
                <a:lnTo>
                  <a:pt x="2948" y="3657"/>
                </a:lnTo>
                <a:close/>
                <a:moveTo>
                  <a:pt x="2890" y="3569"/>
                </a:moveTo>
                <a:lnTo>
                  <a:pt x="2890" y="3571"/>
                </a:lnTo>
                <a:lnTo>
                  <a:pt x="2890" y="3569"/>
                </a:lnTo>
                <a:lnTo>
                  <a:pt x="2888" y="3569"/>
                </a:lnTo>
                <a:lnTo>
                  <a:pt x="2888" y="3567"/>
                </a:lnTo>
                <a:lnTo>
                  <a:pt x="2890" y="3569"/>
                </a:lnTo>
                <a:close/>
                <a:moveTo>
                  <a:pt x="2881" y="3565"/>
                </a:moveTo>
                <a:lnTo>
                  <a:pt x="2879" y="3563"/>
                </a:lnTo>
                <a:lnTo>
                  <a:pt x="2877" y="3563"/>
                </a:lnTo>
                <a:lnTo>
                  <a:pt x="2877" y="3561"/>
                </a:lnTo>
                <a:lnTo>
                  <a:pt x="2879" y="3563"/>
                </a:lnTo>
                <a:lnTo>
                  <a:pt x="2881" y="3563"/>
                </a:lnTo>
                <a:lnTo>
                  <a:pt x="2881" y="3565"/>
                </a:lnTo>
                <a:close/>
                <a:moveTo>
                  <a:pt x="2896" y="3553"/>
                </a:moveTo>
                <a:lnTo>
                  <a:pt x="2898" y="3555"/>
                </a:lnTo>
                <a:lnTo>
                  <a:pt x="2898" y="3557"/>
                </a:lnTo>
                <a:lnTo>
                  <a:pt x="2896" y="3557"/>
                </a:lnTo>
                <a:lnTo>
                  <a:pt x="2894" y="3557"/>
                </a:lnTo>
                <a:lnTo>
                  <a:pt x="2894" y="3555"/>
                </a:lnTo>
                <a:lnTo>
                  <a:pt x="2892" y="3555"/>
                </a:lnTo>
                <a:lnTo>
                  <a:pt x="2892" y="3553"/>
                </a:lnTo>
                <a:lnTo>
                  <a:pt x="2894" y="3555"/>
                </a:lnTo>
                <a:lnTo>
                  <a:pt x="2894" y="3553"/>
                </a:lnTo>
                <a:lnTo>
                  <a:pt x="2896" y="3555"/>
                </a:lnTo>
                <a:lnTo>
                  <a:pt x="2896" y="3553"/>
                </a:lnTo>
                <a:close/>
                <a:moveTo>
                  <a:pt x="2869" y="3542"/>
                </a:moveTo>
                <a:lnTo>
                  <a:pt x="2871" y="3544"/>
                </a:lnTo>
                <a:lnTo>
                  <a:pt x="2869" y="3544"/>
                </a:lnTo>
                <a:lnTo>
                  <a:pt x="2869" y="3546"/>
                </a:lnTo>
                <a:lnTo>
                  <a:pt x="2869" y="3544"/>
                </a:lnTo>
                <a:lnTo>
                  <a:pt x="2867" y="3544"/>
                </a:lnTo>
                <a:lnTo>
                  <a:pt x="2869" y="3544"/>
                </a:lnTo>
                <a:lnTo>
                  <a:pt x="2869" y="3542"/>
                </a:lnTo>
                <a:close/>
                <a:moveTo>
                  <a:pt x="2892" y="3538"/>
                </a:moveTo>
                <a:lnTo>
                  <a:pt x="2892" y="3540"/>
                </a:lnTo>
                <a:lnTo>
                  <a:pt x="2894" y="3540"/>
                </a:lnTo>
                <a:lnTo>
                  <a:pt x="2894" y="3542"/>
                </a:lnTo>
                <a:lnTo>
                  <a:pt x="2892" y="3542"/>
                </a:lnTo>
                <a:lnTo>
                  <a:pt x="2890" y="3540"/>
                </a:lnTo>
                <a:lnTo>
                  <a:pt x="2892" y="3538"/>
                </a:lnTo>
                <a:close/>
                <a:moveTo>
                  <a:pt x="2888" y="3540"/>
                </a:moveTo>
                <a:lnTo>
                  <a:pt x="2886" y="3540"/>
                </a:lnTo>
                <a:lnTo>
                  <a:pt x="2886" y="3538"/>
                </a:lnTo>
                <a:lnTo>
                  <a:pt x="2888" y="3538"/>
                </a:lnTo>
                <a:lnTo>
                  <a:pt x="2888" y="3540"/>
                </a:lnTo>
                <a:close/>
                <a:moveTo>
                  <a:pt x="2892" y="3538"/>
                </a:moveTo>
                <a:lnTo>
                  <a:pt x="2892" y="3536"/>
                </a:lnTo>
                <a:lnTo>
                  <a:pt x="2894" y="3536"/>
                </a:lnTo>
                <a:lnTo>
                  <a:pt x="2894" y="3538"/>
                </a:lnTo>
                <a:lnTo>
                  <a:pt x="2892" y="3538"/>
                </a:lnTo>
                <a:close/>
                <a:moveTo>
                  <a:pt x="2894" y="3536"/>
                </a:moveTo>
                <a:lnTo>
                  <a:pt x="2896" y="3536"/>
                </a:lnTo>
                <a:lnTo>
                  <a:pt x="2896" y="3534"/>
                </a:lnTo>
                <a:lnTo>
                  <a:pt x="2898" y="3534"/>
                </a:lnTo>
                <a:lnTo>
                  <a:pt x="2898" y="3532"/>
                </a:lnTo>
                <a:lnTo>
                  <a:pt x="2900" y="3532"/>
                </a:lnTo>
                <a:lnTo>
                  <a:pt x="2902" y="3532"/>
                </a:lnTo>
                <a:lnTo>
                  <a:pt x="2902" y="3534"/>
                </a:lnTo>
                <a:lnTo>
                  <a:pt x="2902" y="3536"/>
                </a:lnTo>
                <a:lnTo>
                  <a:pt x="2900" y="3538"/>
                </a:lnTo>
                <a:lnTo>
                  <a:pt x="2898" y="3540"/>
                </a:lnTo>
                <a:lnTo>
                  <a:pt x="2898" y="3542"/>
                </a:lnTo>
                <a:lnTo>
                  <a:pt x="2896" y="3544"/>
                </a:lnTo>
                <a:lnTo>
                  <a:pt x="2894" y="3542"/>
                </a:lnTo>
                <a:lnTo>
                  <a:pt x="2894" y="3540"/>
                </a:lnTo>
                <a:lnTo>
                  <a:pt x="2896" y="3540"/>
                </a:lnTo>
                <a:lnTo>
                  <a:pt x="2896" y="3538"/>
                </a:lnTo>
                <a:lnTo>
                  <a:pt x="2896" y="3536"/>
                </a:lnTo>
                <a:lnTo>
                  <a:pt x="2894" y="3536"/>
                </a:lnTo>
                <a:close/>
                <a:moveTo>
                  <a:pt x="2900" y="3519"/>
                </a:moveTo>
                <a:lnTo>
                  <a:pt x="2900" y="3521"/>
                </a:lnTo>
                <a:lnTo>
                  <a:pt x="2900" y="3523"/>
                </a:lnTo>
                <a:lnTo>
                  <a:pt x="2900" y="3525"/>
                </a:lnTo>
                <a:lnTo>
                  <a:pt x="2900" y="3526"/>
                </a:lnTo>
                <a:lnTo>
                  <a:pt x="2900" y="3528"/>
                </a:lnTo>
                <a:lnTo>
                  <a:pt x="2900" y="3530"/>
                </a:lnTo>
                <a:lnTo>
                  <a:pt x="2898" y="3530"/>
                </a:lnTo>
                <a:lnTo>
                  <a:pt x="2898" y="3528"/>
                </a:lnTo>
                <a:lnTo>
                  <a:pt x="2896" y="3528"/>
                </a:lnTo>
                <a:lnTo>
                  <a:pt x="2896" y="3526"/>
                </a:lnTo>
                <a:lnTo>
                  <a:pt x="2896" y="3525"/>
                </a:lnTo>
                <a:lnTo>
                  <a:pt x="2896" y="3523"/>
                </a:lnTo>
                <a:lnTo>
                  <a:pt x="2896" y="3521"/>
                </a:lnTo>
                <a:lnTo>
                  <a:pt x="2896" y="3519"/>
                </a:lnTo>
                <a:lnTo>
                  <a:pt x="2894" y="3519"/>
                </a:lnTo>
                <a:lnTo>
                  <a:pt x="2896" y="3519"/>
                </a:lnTo>
                <a:lnTo>
                  <a:pt x="2898" y="3519"/>
                </a:lnTo>
                <a:lnTo>
                  <a:pt x="2900" y="3519"/>
                </a:lnTo>
                <a:close/>
                <a:moveTo>
                  <a:pt x="2898" y="3517"/>
                </a:moveTo>
                <a:lnTo>
                  <a:pt x="2896" y="3517"/>
                </a:lnTo>
                <a:lnTo>
                  <a:pt x="2894" y="3517"/>
                </a:lnTo>
                <a:lnTo>
                  <a:pt x="2894" y="3515"/>
                </a:lnTo>
                <a:lnTo>
                  <a:pt x="2896" y="3515"/>
                </a:lnTo>
                <a:lnTo>
                  <a:pt x="2894" y="3515"/>
                </a:lnTo>
                <a:lnTo>
                  <a:pt x="2894" y="3513"/>
                </a:lnTo>
                <a:lnTo>
                  <a:pt x="2894" y="3511"/>
                </a:lnTo>
                <a:lnTo>
                  <a:pt x="2894" y="3509"/>
                </a:lnTo>
                <a:lnTo>
                  <a:pt x="2896" y="3507"/>
                </a:lnTo>
                <a:lnTo>
                  <a:pt x="2896" y="3509"/>
                </a:lnTo>
                <a:lnTo>
                  <a:pt x="2898" y="3509"/>
                </a:lnTo>
                <a:lnTo>
                  <a:pt x="2898" y="3511"/>
                </a:lnTo>
                <a:lnTo>
                  <a:pt x="2898" y="3513"/>
                </a:lnTo>
                <a:lnTo>
                  <a:pt x="2898" y="3515"/>
                </a:lnTo>
                <a:lnTo>
                  <a:pt x="2898" y="3517"/>
                </a:lnTo>
                <a:close/>
                <a:moveTo>
                  <a:pt x="2902" y="3513"/>
                </a:moveTo>
                <a:lnTo>
                  <a:pt x="2900" y="3513"/>
                </a:lnTo>
                <a:lnTo>
                  <a:pt x="2900" y="3511"/>
                </a:lnTo>
                <a:lnTo>
                  <a:pt x="2900" y="3509"/>
                </a:lnTo>
                <a:lnTo>
                  <a:pt x="2900" y="3507"/>
                </a:lnTo>
                <a:lnTo>
                  <a:pt x="2900" y="3505"/>
                </a:lnTo>
                <a:lnTo>
                  <a:pt x="2902" y="3505"/>
                </a:lnTo>
                <a:lnTo>
                  <a:pt x="2902" y="3503"/>
                </a:lnTo>
                <a:lnTo>
                  <a:pt x="2902" y="3501"/>
                </a:lnTo>
                <a:lnTo>
                  <a:pt x="2902" y="3503"/>
                </a:lnTo>
                <a:lnTo>
                  <a:pt x="2902" y="3505"/>
                </a:lnTo>
                <a:lnTo>
                  <a:pt x="2902" y="3507"/>
                </a:lnTo>
                <a:lnTo>
                  <a:pt x="2902" y="3509"/>
                </a:lnTo>
                <a:lnTo>
                  <a:pt x="2902" y="3511"/>
                </a:lnTo>
                <a:lnTo>
                  <a:pt x="2902" y="3513"/>
                </a:lnTo>
                <a:close/>
                <a:moveTo>
                  <a:pt x="2894" y="3500"/>
                </a:moveTo>
                <a:lnTo>
                  <a:pt x="2892" y="3500"/>
                </a:lnTo>
                <a:lnTo>
                  <a:pt x="2894" y="3500"/>
                </a:lnTo>
                <a:lnTo>
                  <a:pt x="2896" y="3500"/>
                </a:lnTo>
                <a:lnTo>
                  <a:pt x="2894" y="3500"/>
                </a:lnTo>
                <a:close/>
                <a:moveTo>
                  <a:pt x="2902" y="3492"/>
                </a:moveTo>
                <a:lnTo>
                  <a:pt x="2904" y="3492"/>
                </a:lnTo>
                <a:lnTo>
                  <a:pt x="2904" y="3494"/>
                </a:lnTo>
                <a:lnTo>
                  <a:pt x="2904" y="3496"/>
                </a:lnTo>
                <a:lnTo>
                  <a:pt x="2904" y="3498"/>
                </a:lnTo>
                <a:lnTo>
                  <a:pt x="2902" y="3500"/>
                </a:lnTo>
                <a:lnTo>
                  <a:pt x="2902" y="3498"/>
                </a:lnTo>
                <a:lnTo>
                  <a:pt x="2902" y="3496"/>
                </a:lnTo>
                <a:lnTo>
                  <a:pt x="2902" y="3494"/>
                </a:lnTo>
                <a:lnTo>
                  <a:pt x="2902" y="3492"/>
                </a:lnTo>
                <a:close/>
                <a:moveTo>
                  <a:pt x="2927" y="3446"/>
                </a:moveTo>
                <a:lnTo>
                  <a:pt x="2927" y="3448"/>
                </a:lnTo>
                <a:lnTo>
                  <a:pt x="2925" y="3448"/>
                </a:lnTo>
                <a:lnTo>
                  <a:pt x="2925" y="3446"/>
                </a:lnTo>
                <a:lnTo>
                  <a:pt x="2925" y="3444"/>
                </a:lnTo>
                <a:lnTo>
                  <a:pt x="2927" y="3444"/>
                </a:lnTo>
                <a:lnTo>
                  <a:pt x="2927" y="3446"/>
                </a:lnTo>
                <a:close/>
                <a:moveTo>
                  <a:pt x="2959" y="3329"/>
                </a:moveTo>
                <a:lnTo>
                  <a:pt x="2959" y="3331"/>
                </a:lnTo>
                <a:lnTo>
                  <a:pt x="2959" y="3329"/>
                </a:lnTo>
                <a:lnTo>
                  <a:pt x="2959" y="3327"/>
                </a:lnTo>
                <a:lnTo>
                  <a:pt x="2961" y="3327"/>
                </a:lnTo>
                <a:lnTo>
                  <a:pt x="2959" y="3329"/>
                </a:lnTo>
                <a:close/>
                <a:moveTo>
                  <a:pt x="2927" y="3569"/>
                </a:moveTo>
                <a:lnTo>
                  <a:pt x="2925" y="3567"/>
                </a:lnTo>
                <a:lnTo>
                  <a:pt x="2923" y="3567"/>
                </a:lnTo>
                <a:lnTo>
                  <a:pt x="2923" y="3569"/>
                </a:lnTo>
                <a:lnTo>
                  <a:pt x="2923" y="3567"/>
                </a:lnTo>
                <a:lnTo>
                  <a:pt x="2921" y="3567"/>
                </a:lnTo>
                <a:lnTo>
                  <a:pt x="2921" y="3565"/>
                </a:lnTo>
                <a:lnTo>
                  <a:pt x="2921" y="3563"/>
                </a:lnTo>
                <a:lnTo>
                  <a:pt x="2923" y="3563"/>
                </a:lnTo>
                <a:lnTo>
                  <a:pt x="2921" y="3563"/>
                </a:lnTo>
                <a:lnTo>
                  <a:pt x="2921" y="3561"/>
                </a:lnTo>
                <a:lnTo>
                  <a:pt x="2921" y="3559"/>
                </a:lnTo>
                <a:lnTo>
                  <a:pt x="2923" y="3559"/>
                </a:lnTo>
                <a:lnTo>
                  <a:pt x="2921" y="3559"/>
                </a:lnTo>
                <a:lnTo>
                  <a:pt x="2921" y="3557"/>
                </a:lnTo>
                <a:lnTo>
                  <a:pt x="2923" y="3557"/>
                </a:lnTo>
                <a:lnTo>
                  <a:pt x="2921" y="3557"/>
                </a:lnTo>
                <a:lnTo>
                  <a:pt x="2921" y="3555"/>
                </a:lnTo>
                <a:lnTo>
                  <a:pt x="2921" y="3553"/>
                </a:lnTo>
                <a:lnTo>
                  <a:pt x="2923" y="3553"/>
                </a:lnTo>
                <a:lnTo>
                  <a:pt x="2921" y="3551"/>
                </a:lnTo>
                <a:lnTo>
                  <a:pt x="2923" y="3551"/>
                </a:lnTo>
                <a:lnTo>
                  <a:pt x="2923" y="3549"/>
                </a:lnTo>
                <a:lnTo>
                  <a:pt x="2923" y="3548"/>
                </a:lnTo>
                <a:lnTo>
                  <a:pt x="2923" y="3546"/>
                </a:lnTo>
                <a:lnTo>
                  <a:pt x="2921" y="3544"/>
                </a:lnTo>
                <a:lnTo>
                  <a:pt x="2921" y="3542"/>
                </a:lnTo>
                <a:lnTo>
                  <a:pt x="2923" y="3542"/>
                </a:lnTo>
                <a:lnTo>
                  <a:pt x="2923" y="3540"/>
                </a:lnTo>
                <a:lnTo>
                  <a:pt x="2921" y="3540"/>
                </a:lnTo>
                <a:lnTo>
                  <a:pt x="2921" y="3538"/>
                </a:lnTo>
                <a:lnTo>
                  <a:pt x="2923" y="3538"/>
                </a:lnTo>
                <a:lnTo>
                  <a:pt x="2923" y="3536"/>
                </a:lnTo>
                <a:lnTo>
                  <a:pt x="2921" y="3536"/>
                </a:lnTo>
                <a:lnTo>
                  <a:pt x="2921" y="3534"/>
                </a:lnTo>
                <a:lnTo>
                  <a:pt x="2921" y="3532"/>
                </a:lnTo>
                <a:lnTo>
                  <a:pt x="2921" y="3530"/>
                </a:lnTo>
                <a:lnTo>
                  <a:pt x="2921" y="3528"/>
                </a:lnTo>
                <a:lnTo>
                  <a:pt x="2921" y="3526"/>
                </a:lnTo>
                <a:lnTo>
                  <a:pt x="2921" y="3525"/>
                </a:lnTo>
                <a:lnTo>
                  <a:pt x="2921" y="3523"/>
                </a:lnTo>
                <a:lnTo>
                  <a:pt x="2921" y="3521"/>
                </a:lnTo>
                <a:lnTo>
                  <a:pt x="2921" y="3519"/>
                </a:lnTo>
                <a:lnTo>
                  <a:pt x="2921" y="3517"/>
                </a:lnTo>
                <a:lnTo>
                  <a:pt x="2921" y="3515"/>
                </a:lnTo>
                <a:lnTo>
                  <a:pt x="2921" y="3513"/>
                </a:lnTo>
                <a:lnTo>
                  <a:pt x="2923" y="3513"/>
                </a:lnTo>
                <a:lnTo>
                  <a:pt x="2921" y="3513"/>
                </a:lnTo>
                <a:lnTo>
                  <a:pt x="2921" y="3511"/>
                </a:lnTo>
                <a:lnTo>
                  <a:pt x="2921" y="3509"/>
                </a:lnTo>
                <a:lnTo>
                  <a:pt x="2921" y="3507"/>
                </a:lnTo>
                <a:lnTo>
                  <a:pt x="2921" y="3505"/>
                </a:lnTo>
                <a:lnTo>
                  <a:pt x="2921" y="3503"/>
                </a:lnTo>
                <a:lnTo>
                  <a:pt x="2923" y="3503"/>
                </a:lnTo>
                <a:lnTo>
                  <a:pt x="2923" y="3501"/>
                </a:lnTo>
                <a:lnTo>
                  <a:pt x="2921" y="3500"/>
                </a:lnTo>
                <a:lnTo>
                  <a:pt x="2921" y="3498"/>
                </a:lnTo>
                <a:lnTo>
                  <a:pt x="2921" y="3496"/>
                </a:lnTo>
                <a:lnTo>
                  <a:pt x="2921" y="3494"/>
                </a:lnTo>
                <a:lnTo>
                  <a:pt x="2921" y="3492"/>
                </a:lnTo>
                <a:lnTo>
                  <a:pt x="2923" y="3492"/>
                </a:lnTo>
                <a:lnTo>
                  <a:pt x="2923" y="3490"/>
                </a:lnTo>
                <a:lnTo>
                  <a:pt x="2921" y="3490"/>
                </a:lnTo>
                <a:lnTo>
                  <a:pt x="2921" y="3488"/>
                </a:lnTo>
                <a:lnTo>
                  <a:pt x="2921" y="3486"/>
                </a:lnTo>
                <a:lnTo>
                  <a:pt x="2923" y="3488"/>
                </a:lnTo>
                <a:lnTo>
                  <a:pt x="2923" y="3486"/>
                </a:lnTo>
                <a:lnTo>
                  <a:pt x="2921" y="3486"/>
                </a:lnTo>
                <a:lnTo>
                  <a:pt x="2921" y="3484"/>
                </a:lnTo>
                <a:lnTo>
                  <a:pt x="2921" y="3482"/>
                </a:lnTo>
                <a:lnTo>
                  <a:pt x="2923" y="3480"/>
                </a:lnTo>
                <a:lnTo>
                  <a:pt x="2921" y="3478"/>
                </a:lnTo>
                <a:lnTo>
                  <a:pt x="2921" y="3477"/>
                </a:lnTo>
                <a:lnTo>
                  <a:pt x="2921" y="3475"/>
                </a:lnTo>
                <a:lnTo>
                  <a:pt x="2923" y="3475"/>
                </a:lnTo>
                <a:lnTo>
                  <a:pt x="2923" y="3473"/>
                </a:lnTo>
                <a:lnTo>
                  <a:pt x="2923" y="3471"/>
                </a:lnTo>
                <a:lnTo>
                  <a:pt x="2923" y="3469"/>
                </a:lnTo>
                <a:lnTo>
                  <a:pt x="2923" y="3467"/>
                </a:lnTo>
                <a:lnTo>
                  <a:pt x="2923" y="3465"/>
                </a:lnTo>
                <a:lnTo>
                  <a:pt x="2923" y="3463"/>
                </a:lnTo>
                <a:lnTo>
                  <a:pt x="2925" y="3463"/>
                </a:lnTo>
                <a:lnTo>
                  <a:pt x="2925" y="3461"/>
                </a:lnTo>
                <a:lnTo>
                  <a:pt x="2925" y="3459"/>
                </a:lnTo>
                <a:lnTo>
                  <a:pt x="2923" y="3459"/>
                </a:lnTo>
                <a:lnTo>
                  <a:pt x="2923" y="3457"/>
                </a:lnTo>
                <a:lnTo>
                  <a:pt x="2925" y="3455"/>
                </a:lnTo>
                <a:lnTo>
                  <a:pt x="2923" y="3455"/>
                </a:lnTo>
                <a:lnTo>
                  <a:pt x="2925" y="3455"/>
                </a:lnTo>
                <a:lnTo>
                  <a:pt x="2925" y="3453"/>
                </a:lnTo>
                <a:lnTo>
                  <a:pt x="2925" y="3452"/>
                </a:lnTo>
                <a:lnTo>
                  <a:pt x="2923" y="3452"/>
                </a:lnTo>
                <a:lnTo>
                  <a:pt x="2925" y="3450"/>
                </a:lnTo>
                <a:lnTo>
                  <a:pt x="2925" y="3452"/>
                </a:lnTo>
                <a:lnTo>
                  <a:pt x="2927" y="3450"/>
                </a:lnTo>
                <a:lnTo>
                  <a:pt x="2927" y="3448"/>
                </a:lnTo>
                <a:lnTo>
                  <a:pt x="2927" y="3446"/>
                </a:lnTo>
                <a:lnTo>
                  <a:pt x="2927" y="3444"/>
                </a:lnTo>
                <a:lnTo>
                  <a:pt x="2927" y="3442"/>
                </a:lnTo>
                <a:lnTo>
                  <a:pt x="2927" y="3440"/>
                </a:lnTo>
                <a:lnTo>
                  <a:pt x="2927" y="3438"/>
                </a:lnTo>
                <a:lnTo>
                  <a:pt x="2927" y="3436"/>
                </a:lnTo>
                <a:lnTo>
                  <a:pt x="2929" y="3436"/>
                </a:lnTo>
                <a:lnTo>
                  <a:pt x="2931" y="3436"/>
                </a:lnTo>
                <a:lnTo>
                  <a:pt x="2931" y="3434"/>
                </a:lnTo>
                <a:lnTo>
                  <a:pt x="2929" y="3434"/>
                </a:lnTo>
                <a:lnTo>
                  <a:pt x="2929" y="3432"/>
                </a:lnTo>
                <a:lnTo>
                  <a:pt x="2929" y="3434"/>
                </a:lnTo>
                <a:lnTo>
                  <a:pt x="2927" y="3434"/>
                </a:lnTo>
                <a:lnTo>
                  <a:pt x="2929" y="3432"/>
                </a:lnTo>
                <a:lnTo>
                  <a:pt x="2929" y="3430"/>
                </a:lnTo>
                <a:lnTo>
                  <a:pt x="2929" y="3429"/>
                </a:lnTo>
                <a:lnTo>
                  <a:pt x="2929" y="3427"/>
                </a:lnTo>
                <a:lnTo>
                  <a:pt x="2929" y="3425"/>
                </a:lnTo>
                <a:lnTo>
                  <a:pt x="2931" y="3425"/>
                </a:lnTo>
                <a:lnTo>
                  <a:pt x="2933" y="3425"/>
                </a:lnTo>
                <a:lnTo>
                  <a:pt x="2933" y="3423"/>
                </a:lnTo>
                <a:lnTo>
                  <a:pt x="2931" y="3421"/>
                </a:lnTo>
                <a:lnTo>
                  <a:pt x="2931" y="3419"/>
                </a:lnTo>
                <a:lnTo>
                  <a:pt x="2931" y="3417"/>
                </a:lnTo>
                <a:lnTo>
                  <a:pt x="2929" y="3417"/>
                </a:lnTo>
                <a:lnTo>
                  <a:pt x="2929" y="3415"/>
                </a:lnTo>
                <a:lnTo>
                  <a:pt x="2931" y="3413"/>
                </a:lnTo>
                <a:lnTo>
                  <a:pt x="2929" y="3413"/>
                </a:lnTo>
                <a:lnTo>
                  <a:pt x="2929" y="3411"/>
                </a:lnTo>
                <a:lnTo>
                  <a:pt x="2931" y="3409"/>
                </a:lnTo>
                <a:lnTo>
                  <a:pt x="2931" y="3407"/>
                </a:lnTo>
                <a:lnTo>
                  <a:pt x="2931" y="3405"/>
                </a:lnTo>
                <a:lnTo>
                  <a:pt x="2931" y="3404"/>
                </a:lnTo>
                <a:lnTo>
                  <a:pt x="2931" y="3402"/>
                </a:lnTo>
                <a:lnTo>
                  <a:pt x="2931" y="3400"/>
                </a:lnTo>
                <a:lnTo>
                  <a:pt x="2933" y="3400"/>
                </a:lnTo>
                <a:lnTo>
                  <a:pt x="2933" y="3398"/>
                </a:lnTo>
                <a:lnTo>
                  <a:pt x="2934" y="3398"/>
                </a:lnTo>
                <a:lnTo>
                  <a:pt x="2934" y="3396"/>
                </a:lnTo>
                <a:lnTo>
                  <a:pt x="2934" y="3394"/>
                </a:lnTo>
                <a:lnTo>
                  <a:pt x="2936" y="3392"/>
                </a:lnTo>
                <a:lnTo>
                  <a:pt x="2936" y="3390"/>
                </a:lnTo>
                <a:lnTo>
                  <a:pt x="2938" y="3390"/>
                </a:lnTo>
                <a:lnTo>
                  <a:pt x="2938" y="3388"/>
                </a:lnTo>
                <a:lnTo>
                  <a:pt x="2938" y="3386"/>
                </a:lnTo>
                <a:lnTo>
                  <a:pt x="2940" y="3386"/>
                </a:lnTo>
                <a:lnTo>
                  <a:pt x="2940" y="3384"/>
                </a:lnTo>
                <a:lnTo>
                  <a:pt x="2940" y="3382"/>
                </a:lnTo>
                <a:lnTo>
                  <a:pt x="2940" y="3381"/>
                </a:lnTo>
                <a:lnTo>
                  <a:pt x="2940" y="3379"/>
                </a:lnTo>
                <a:lnTo>
                  <a:pt x="2940" y="3377"/>
                </a:lnTo>
                <a:lnTo>
                  <a:pt x="2942" y="3375"/>
                </a:lnTo>
                <a:lnTo>
                  <a:pt x="2942" y="3373"/>
                </a:lnTo>
                <a:lnTo>
                  <a:pt x="2942" y="3371"/>
                </a:lnTo>
                <a:lnTo>
                  <a:pt x="2944" y="3369"/>
                </a:lnTo>
                <a:lnTo>
                  <a:pt x="2944" y="3367"/>
                </a:lnTo>
                <a:lnTo>
                  <a:pt x="2946" y="3367"/>
                </a:lnTo>
                <a:lnTo>
                  <a:pt x="2946" y="3365"/>
                </a:lnTo>
                <a:lnTo>
                  <a:pt x="2946" y="3363"/>
                </a:lnTo>
                <a:lnTo>
                  <a:pt x="2948" y="3361"/>
                </a:lnTo>
                <a:lnTo>
                  <a:pt x="2950" y="3359"/>
                </a:lnTo>
                <a:lnTo>
                  <a:pt x="2950" y="3357"/>
                </a:lnTo>
                <a:lnTo>
                  <a:pt x="2952" y="3356"/>
                </a:lnTo>
                <a:lnTo>
                  <a:pt x="2952" y="3354"/>
                </a:lnTo>
                <a:lnTo>
                  <a:pt x="2954" y="3352"/>
                </a:lnTo>
                <a:lnTo>
                  <a:pt x="2954" y="3350"/>
                </a:lnTo>
                <a:lnTo>
                  <a:pt x="2954" y="3348"/>
                </a:lnTo>
                <a:lnTo>
                  <a:pt x="2956" y="3346"/>
                </a:lnTo>
                <a:lnTo>
                  <a:pt x="2956" y="3344"/>
                </a:lnTo>
                <a:lnTo>
                  <a:pt x="2958" y="3344"/>
                </a:lnTo>
                <a:lnTo>
                  <a:pt x="2958" y="3342"/>
                </a:lnTo>
                <a:lnTo>
                  <a:pt x="2959" y="3340"/>
                </a:lnTo>
                <a:lnTo>
                  <a:pt x="2959" y="3338"/>
                </a:lnTo>
                <a:lnTo>
                  <a:pt x="2961" y="3338"/>
                </a:lnTo>
                <a:lnTo>
                  <a:pt x="2961" y="3336"/>
                </a:lnTo>
                <a:lnTo>
                  <a:pt x="2961" y="3334"/>
                </a:lnTo>
                <a:lnTo>
                  <a:pt x="2963" y="3333"/>
                </a:lnTo>
                <a:lnTo>
                  <a:pt x="2961" y="3333"/>
                </a:lnTo>
                <a:lnTo>
                  <a:pt x="2961" y="3331"/>
                </a:lnTo>
                <a:lnTo>
                  <a:pt x="2963" y="3329"/>
                </a:lnTo>
                <a:lnTo>
                  <a:pt x="2963" y="3327"/>
                </a:lnTo>
                <a:lnTo>
                  <a:pt x="2965" y="3327"/>
                </a:lnTo>
                <a:lnTo>
                  <a:pt x="2965" y="3325"/>
                </a:lnTo>
                <a:lnTo>
                  <a:pt x="2967" y="3325"/>
                </a:lnTo>
                <a:lnTo>
                  <a:pt x="2967" y="3323"/>
                </a:lnTo>
                <a:lnTo>
                  <a:pt x="2965" y="3323"/>
                </a:lnTo>
                <a:lnTo>
                  <a:pt x="2965" y="3321"/>
                </a:lnTo>
                <a:lnTo>
                  <a:pt x="2965" y="3319"/>
                </a:lnTo>
                <a:lnTo>
                  <a:pt x="2967" y="3319"/>
                </a:lnTo>
                <a:lnTo>
                  <a:pt x="2967" y="3321"/>
                </a:lnTo>
                <a:lnTo>
                  <a:pt x="2969" y="3321"/>
                </a:lnTo>
                <a:lnTo>
                  <a:pt x="2969" y="3319"/>
                </a:lnTo>
                <a:lnTo>
                  <a:pt x="2971" y="3319"/>
                </a:lnTo>
                <a:lnTo>
                  <a:pt x="2969" y="3319"/>
                </a:lnTo>
                <a:lnTo>
                  <a:pt x="2967" y="3319"/>
                </a:lnTo>
                <a:lnTo>
                  <a:pt x="2967" y="3317"/>
                </a:lnTo>
                <a:lnTo>
                  <a:pt x="2969" y="3317"/>
                </a:lnTo>
                <a:lnTo>
                  <a:pt x="2969" y="3315"/>
                </a:lnTo>
                <a:lnTo>
                  <a:pt x="2969" y="3313"/>
                </a:lnTo>
                <a:lnTo>
                  <a:pt x="2969" y="3311"/>
                </a:lnTo>
                <a:lnTo>
                  <a:pt x="2971" y="3311"/>
                </a:lnTo>
                <a:lnTo>
                  <a:pt x="2971" y="3309"/>
                </a:lnTo>
                <a:lnTo>
                  <a:pt x="2969" y="3309"/>
                </a:lnTo>
                <a:lnTo>
                  <a:pt x="2967" y="3309"/>
                </a:lnTo>
                <a:lnTo>
                  <a:pt x="2969" y="3309"/>
                </a:lnTo>
                <a:lnTo>
                  <a:pt x="2969" y="3308"/>
                </a:lnTo>
                <a:lnTo>
                  <a:pt x="2969" y="3306"/>
                </a:lnTo>
                <a:lnTo>
                  <a:pt x="2971" y="3306"/>
                </a:lnTo>
                <a:lnTo>
                  <a:pt x="2969" y="3308"/>
                </a:lnTo>
                <a:lnTo>
                  <a:pt x="2971" y="3308"/>
                </a:lnTo>
                <a:lnTo>
                  <a:pt x="2973" y="3308"/>
                </a:lnTo>
                <a:lnTo>
                  <a:pt x="2975" y="3308"/>
                </a:lnTo>
                <a:lnTo>
                  <a:pt x="2977" y="3309"/>
                </a:lnTo>
                <a:lnTo>
                  <a:pt x="2977" y="3311"/>
                </a:lnTo>
                <a:lnTo>
                  <a:pt x="2977" y="3313"/>
                </a:lnTo>
                <a:lnTo>
                  <a:pt x="2981" y="3315"/>
                </a:lnTo>
                <a:lnTo>
                  <a:pt x="2979" y="3317"/>
                </a:lnTo>
                <a:lnTo>
                  <a:pt x="2979" y="3319"/>
                </a:lnTo>
                <a:lnTo>
                  <a:pt x="2977" y="3321"/>
                </a:lnTo>
                <a:lnTo>
                  <a:pt x="2977" y="3323"/>
                </a:lnTo>
                <a:lnTo>
                  <a:pt x="2975" y="3325"/>
                </a:lnTo>
                <a:lnTo>
                  <a:pt x="2975" y="3327"/>
                </a:lnTo>
                <a:lnTo>
                  <a:pt x="2973" y="3333"/>
                </a:lnTo>
                <a:lnTo>
                  <a:pt x="2971" y="3333"/>
                </a:lnTo>
                <a:lnTo>
                  <a:pt x="2971" y="3334"/>
                </a:lnTo>
                <a:lnTo>
                  <a:pt x="2969" y="3336"/>
                </a:lnTo>
                <a:lnTo>
                  <a:pt x="2969" y="3338"/>
                </a:lnTo>
                <a:lnTo>
                  <a:pt x="2969" y="3340"/>
                </a:lnTo>
                <a:lnTo>
                  <a:pt x="2967" y="3342"/>
                </a:lnTo>
                <a:lnTo>
                  <a:pt x="2967" y="3344"/>
                </a:lnTo>
                <a:lnTo>
                  <a:pt x="2965" y="3344"/>
                </a:lnTo>
                <a:lnTo>
                  <a:pt x="2965" y="3346"/>
                </a:lnTo>
                <a:lnTo>
                  <a:pt x="2965" y="3348"/>
                </a:lnTo>
                <a:lnTo>
                  <a:pt x="2963" y="3350"/>
                </a:lnTo>
                <a:lnTo>
                  <a:pt x="2963" y="3352"/>
                </a:lnTo>
                <a:lnTo>
                  <a:pt x="2961" y="3354"/>
                </a:lnTo>
                <a:lnTo>
                  <a:pt x="2961" y="3356"/>
                </a:lnTo>
                <a:lnTo>
                  <a:pt x="2959" y="3357"/>
                </a:lnTo>
                <a:lnTo>
                  <a:pt x="2958" y="3365"/>
                </a:lnTo>
                <a:lnTo>
                  <a:pt x="2954" y="3373"/>
                </a:lnTo>
                <a:lnTo>
                  <a:pt x="2954" y="3375"/>
                </a:lnTo>
                <a:lnTo>
                  <a:pt x="2952" y="3379"/>
                </a:lnTo>
                <a:lnTo>
                  <a:pt x="2948" y="3388"/>
                </a:lnTo>
                <a:lnTo>
                  <a:pt x="2948" y="3390"/>
                </a:lnTo>
                <a:lnTo>
                  <a:pt x="2946" y="3394"/>
                </a:lnTo>
                <a:lnTo>
                  <a:pt x="2944" y="3400"/>
                </a:lnTo>
                <a:lnTo>
                  <a:pt x="2944" y="3402"/>
                </a:lnTo>
                <a:lnTo>
                  <a:pt x="2940" y="3409"/>
                </a:lnTo>
                <a:lnTo>
                  <a:pt x="2940" y="3413"/>
                </a:lnTo>
                <a:lnTo>
                  <a:pt x="2938" y="3417"/>
                </a:lnTo>
                <a:lnTo>
                  <a:pt x="2938" y="3423"/>
                </a:lnTo>
                <a:lnTo>
                  <a:pt x="2936" y="3425"/>
                </a:lnTo>
                <a:lnTo>
                  <a:pt x="2936" y="3427"/>
                </a:lnTo>
                <a:lnTo>
                  <a:pt x="2934" y="3430"/>
                </a:lnTo>
                <a:lnTo>
                  <a:pt x="2934" y="3434"/>
                </a:lnTo>
                <a:lnTo>
                  <a:pt x="2934" y="3438"/>
                </a:lnTo>
                <a:lnTo>
                  <a:pt x="2933" y="3444"/>
                </a:lnTo>
                <a:lnTo>
                  <a:pt x="2931" y="3450"/>
                </a:lnTo>
                <a:lnTo>
                  <a:pt x="2931" y="3452"/>
                </a:lnTo>
                <a:lnTo>
                  <a:pt x="2929" y="3457"/>
                </a:lnTo>
                <a:lnTo>
                  <a:pt x="2929" y="3461"/>
                </a:lnTo>
                <a:lnTo>
                  <a:pt x="2929" y="3463"/>
                </a:lnTo>
                <a:lnTo>
                  <a:pt x="2929" y="3469"/>
                </a:lnTo>
                <a:lnTo>
                  <a:pt x="2927" y="3477"/>
                </a:lnTo>
                <a:lnTo>
                  <a:pt x="2927" y="3480"/>
                </a:lnTo>
                <a:lnTo>
                  <a:pt x="2927" y="3484"/>
                </a:lnTo>
                <a:lnTo>
                  <a:pt x="2927" y="3488"/>
                </a:lnTo>
                <a:lnTo>
                  <a:pt x="2925" y="3490"/>
                </a:lnTo>
                <a:lnTo>
                  <a:pt x="2925" y="3492"/>
                </a:lnTo>
                <a:lnTo>
                  <a:pt x="2925" y="3496"/>
                </a:lnTo>
                <a:lnTo>
                  <a:pt x="2925" y="3500"/>
                </a:lnTo>
                <a:lnTo>
                  <a:pt x="2925" y="3501"/>
                </a:lnTo>
                <a:lnTo>
                  <a:pt x="2925" y="3507"/>
                </a:lnTo>
                <a:lnTo>
                  <a:pt x="2925" y="3515"/>
                </a:lnTo>
                <a:lnTo>
                  <a:pt x="2925" y="3521"/>
                </a:lnTo>
                <a:lnTo>
                  <a:pt x="2925" y="3532"/>
                </a:lnTo>
                <a:lnTo>
                  <a:pt x="2925" y="3534"/>
                </a:lnTo>
                <a:lnTo>
                  <a:pt x="2925" y="3538"/>
                </a:lnTo>
                <a:lnTo>
                  <a:pt x="2925" y="3542"/>
                </a:lnTo>
                <a:lnTo>
                  <a:pt x="2925" y="3544"/>
                </a:lnTo>
                <a:lnTo>
                  <a:pt x="2925" y="3546"/>
                </a:lnTo>
                <a:lnTo>
                  <a:pt x="2925" y="3548"/>
                </a:lnTo>
                <a:lnTo>
                  <a:pt x="2925" y="3549"/>
                </a:lnTo>
                <a:lnTo>
                  <a:pt x="2927" y="3551"/>
                </a:lnTo>
                <a:lnTo>
                  <a:pt x="2925" y="3551"/>
                </a:lnTo>
                <a:lnTo>
                  <a:pt x="2927" y="3553"/>
                </a:lnTo>
                <a:lnTo>
                  <a:pt x="2927" y="3555"/>
                </a:lnTo>
                <a:lnTo>
                  <a:pt x="2927" y="3557"/>
                </a:lnTo>
                <a:lnTo>
                  <a:pt x="2927" y="3559"/>
                </a:lnTo>
                <a:lnTo>
                  <a:pt x="2927" y="3561"/>
                </a:lnTo>
                <a:lnTo>
                  <a:pt x="2927" y="3565"/>
                </a:lnTo>
                <a:lnTo>
                  <a:pt x="2927" y="3567"/>
                </a:lnTo>
                <a:lnTo>
                  <a:pt x="2927" y="3569"/>
                </a:lnTo>
                <a:close/>
                <a:moveTo>
                  <a:pt x="2979" y="3306"/>
                </a:moveTo>
                <a:lnTo>
                  <a:pt x="2977" y="3306"/>
                </a:lnTo>
                <a:lnTo>
                  <a:pt x="2977" y="3304"/>
                </a:lnTo>
                <a:lnTo>
                  <a:pt x="2979" y="3304"/>
                </a:lnTo>
                <a:lnTo>
                  <a:pt x="2979" y="3306"/>
                </a:lnTo>
                <a:close/>
                <a:moveTo>
                  <a:pt x="2973" y="3300"/>
                </a:moveTo>
                <a:lnTo>
                  <a:pt x="2971" y="3300"/>
                </a:lnTo>
                <a:lnTo>
                  <a:pt x="2971" y="3298"/>
                </a:lnTo>
                <a:lnTo>
                  <a:pt x="2973" y="3298"/>
                </a:lnTo>
                <a:lnTo>
                  <a:pt x="2973" y="3300"/>
                </a:lnTo>
                <a:close/>
                <a:moveTo>
                  <a:pt x="2967" y="3292"/>
                </a:moveTo>
                <a:lnTo>
                  <a:pt x="2967" y="3294"/>
                </a:lnTo>
                <a:lnTo>
                  <a:pt x="2967" y="3292"/>
                </a:lnTo>
                <a:lnTo>
                  <a:pt x="2967" y="3290"/>
                </a:lnTo>
                <a:lnTo>
                  <a:pt x="2969" y="3290"/>
                </a:lnTo>
                <a:lnTo>
                  <a:pt x="2969" y="3292"/>
                </a:lnTo>
                <a:lnTo>
                  <a:pt x="2967" y="3292"/>
                </a:lnTo>
                <a:close/>
                <a:moveTo>
                  <a:pt x="2973" y="3294"/>
                </a:moveTo>
                <a:lnTo>
                  <a:pt x="2973" y="3296"/>
                </a:lnTo>
                <a:lnTo>
                  <a:pt x="2973" y="3292"/>
                </a:lnTo>
                <a:lnTo>
                  <a:pt x="2973" y="3290"/>
                </a:lnTo>
                <a:lnTo>
                  <a:pt x="2975" y="3288"/>
                </a:lnTo>
                <a:lnTo>
                  <a:pt x="2975" y="3290"/>
                </a:lnTo>
                <a:lnTo>
                  <a:pt x="2973" y="3294"/>
                </a:lnTo>
                <a:close/>
                <a:moveTo>
                  <a:pt x="2940" y="3277"/>
                </a:moveTo>
                <a:lnTo>
                  <a:pt x="2942" y="3277"/>
                </a:lnTo>
                <a:lnTo>
                  <a:pt x="2942" y="3279"/>
                </a:lnTo>
                <a:lnTo>
                  <a:pt x="2944" y="3279"/>
                </a:lnTo>
                <a:lnTo>
                  <a:pt x="2944" y="3281"/>
                </a:lnTo>
                <a:lnTo>
                  <a:pt x="2942" y="3281"/>
                </a:lnTo>
                <a:lnTo>
                  <a:pt x="2940" y="3281"/>
                </a:lnTo>
                <a:lnTo>
                  <a:pt x="2940" y="3279"/>
                </a:lnTo>
                <a:lnTo>
                  <a:pt x="2940" y="3277"/>
                </a:lnTo>
                <a:close/>
                <a:moveTo>
                  <a:pt x="2992" y="3275"/>
                </a:moveTo>
                <a:lnTo>
                  <a:pt x="2990" y="3275"/>
                </a:lnTo>
                <a:lnTo>
                  <a:pt x="2992" y="3273"/>
                </a:lnTo>
                <a:lnTo>
                  <a:pt x="2992" y="3271"/>
                </a:lnTo>
                <a:lnTo>
                  <a:pt x="2994" y="3271"/>
                </a:lnTo>
                <a:lnTo>
                  <a:pt x="2994" y="3273"/>
                </a:lnTo>
                <a:lnTo>
                  <a:pt x="2992" y="3273"/>
                </a:lnTo>
                <a:lnTo>
                  <a:pt x="2992" y="3275"/>
                </a:lnTo>
                <a:close/>
                <a:moveTo>
                  <a:pt x="2996" y="3265"/>
                </a:moveTo>
                <a:lnTo>
                  <a:pt x="2998" y="3265"/>
                </a:lnTo>
                <a:lnTo>
                  <a:pt x="2998" y="3267"/>
                </a:lnTo>
                <a:lnTo>
                  <a:pt x="2998" y="3265"/>
                </a:lnTo>
                <a:lnTo>
                  <a:pt x="2996" y="3265"/>
                </a:lnTo>
                <a:close/>
                <a:moveTo>
                  <a:pt x="2998" y="3263"/>
                </a:moveTo>
                <a:lnTo>
                  <a:pt x="2998" y="3262"/>
                </a:lnTo>
                <a:lnTo>
                  <a:pt x="2998" y="3263"/>
                </a:lnTo>
                <a:close/>
                <a:moveTo>
                  <a:pt x="2990" y="3263"/>
                </a:moveTo>
                <a:lnTo>
                  <a:pt x="2990" y="3265"/>
                </a:lnTo>
                <a:lnTo>
                  <a:pt x="2988" y="3263"/>
                </a:lnTo>
                <a:lnTo>
                  <a:pt x="2990" y="3263"/>
                </a:lnTo>
                <a:lnTo>
                  <a:pt x="2988" y="3263"/>
                </a:lnTo>
                <a:lnTo>
                  <a:pt x="2990" y="3262"/>
                </a:lnTo>
                <a:lnTo>
                  <a:pt x="2992" y="3260"/>
                </a:lnTo>
                <a:lnTo>
                  <a:pt x="2992" y="3262"/>
                </a:lnTo>
                <a:lnTo>
                  <a:pt x="2992" y="3263"/>
                </a:lnTo>
                <a:lnTo>
                  <a:pt x="2990" y="3263"/>
                </a:lnTo>
                <a:close/>
                <a:moveTo>
                  <a:pt x="3009" y="3248"/>
                </a:moveTo>
                <a:lnTo>
                  <a:pt x="3007" y="3248"/>
                </a:lnTo>
                <a:lnTo>
                  <a:pt x="3009" y="3246"/>
                </a:lnTo>
                <a:lnTo>
                  <a:pt x="3009" y="3248"/>
                </a:lnTo>
                <a:close/>
                <a:moveTo>
                  <a:pt x="2977" y="3244"/>
                </a:moveTo>
                <a:lnTo>
                  <a:pt x="2975" y="3244"/>
                </a:lnTo>
                <a:lnTo>
                  <a:pt x="2977" y="3242"/>
                </a:lnTo>
                <a:lnTo>
                  <a:pt x="2977" y="3244"/>
                </a:lnTo>
                <a:close/>
                <a:moveTo>
                  <a:pt x="2988" y="3240"/>
                </a:moveTo>
                <a:lnTo>
                  <a:pt x="2988" y="3242"/>
                </a:lnTo>
                <a:lnTo>
                  <a:pt x="2986" y="3242"/>
                </a:lnTo>
                <a:lnTo>
                  <a:pt x="2986" y="3244"/>
                </a:lnTo>
                <a:lnTo>
                  <a:pt x="2984" y="3244"/>
                </a:lnTo>
                <a:lnTo>
                  <a:pt x="2982" y="3244"/>
                </a:lnTo>
                <a:lnTo>
                  <a:pt x="2982" y="3242"/>
                </a:lnTo>
                <a:lnTo>
                  <a:pt x="2981" y="3242"/>
                </a:lnTo>
                <a:lnTo>
                  <a:pt x="2982" y="3242"/>
                </a:lnTo>
                <a:lnTo>
                  <a:pt x="2984" y="3242"/>
                </a:lnTo>
                <a:lnTo>
                  <a:pt x="2986" y="3242"/>
                </a:lnTo>
                <a:lnTo>
                  <a:pt x="2988" y="3240"/>
                </a:lnTo>
                <a:close/>
                <a:moveTo>
                  <a:pt x="2996" y="3240"/>
                </a:moveTo>
                <a:lnTo>
                  <a:pt x="2996" y="3242"/>
                </a:lnTo>
                <a:lnTo>
                  <a:pt x="2994" y="3242"/>
                </a:lnTo>
                <a:lnTo>
                  <a:pt x="2992" y="3240"/>
                </a:lnTo>
                <a:lnTo>
                  <a:pt x="2994" y="3240"/>
                </a:lnTo>
                <a:lnTo>
                  <a:pt x="2996" y="3240"/>
                </a:lnTo>
                <a:close/>
                <a:moveTo>
                  <a:pt x="2996" y="3240"/>
                </a:moveTo>
                <a:lnTo>
                  <a:pt x="2998" y="3240"/>
                </a:lnTo>
                <a:lnTo>
                  <a:pt x="3000" y="3240"/>
                </a:lnTo>
                <a:lnTo>
                  <a:pt x="3000" y="3242"/>
                </a:lnTo>
                <a:lnTo>
                  <a:pt x="2998" y="3242"/>
                </a:lnTo>
                <a:lnTo>
                  <a:pt x="2996" y="3242"/>
                </a:lnTo>
                <a:lnTo>
                  <a:pt x="2996" y="3240"/>
                </a:lnTo>
                <a:close/>
                <a:moveTo>
                  <a:pt x="2992" y="3275"/>
                </a:moveTo>
                <a:lnTo>
                  <a:pt x="2994" y="3275"/>
                </a:lnTo>
                <a:lnTo>
                  <a:pt x="2994" y="3273"/>
                </a:lnTo>
                <a:lnTo>
                  <a:pt x="2996" y="3275"/>
                </a:lnTo>
                <a:lnTo>
                  <a:pt x="2996" y="3273"/>
                </a:lnTo>
                <a:lnTo>
                  <a:pt x="2998" y="3273"/>
                </a:lnTo>
                <a:lnTo>
                  <a:pt x="2998" y="3271"/>
                </a:lnTo>
                <a:lnTo>
                  <a:pt x="2998" y="3269"/>
                </a:lnTo>
                <a:lnTo>
                  <a:pt x="2998" y="3267"/>
                </a:lnTo>
                <a:lnTo>
                  <a:pt x="3000" y="3267"/>
                </a:lnTo>
                <a:lnTo>
                  <a:pt x="3002" y="3267"/>
                </a:lnTo>
                <a:lnTo>
                  <a:pt x="3004" y="3265"/>
                </a:lnTo>
                <a:lnTo>
                  <a:pt x="3004" y="3263"/>
                </a:lnTo>
                <a:lnTo>
                  <a:pt x="3004" y="3262"/>
                </a:lnTo>
                <a:lnTo>
                  <a:pt x="3006" y="3262"/>
                </a:lnTo>
                <a:lnTo>
                  <a:pt x="3006" y="3260"/>
                </a:lnTo>
                <a:lnTo>
                  <a:pt x="3007" y="3260"/>
                </a:lnTo>
                <a:lnTo>
                  <a:pt x="3006" y="3258"/>
                </a:lnTo>
                <a:lnTo>
                  <a:pt x="3007" y="3258"/>
                </a:lnTo>
                <a:lnTo>
                  <a:pt x="3009" y="3256"/>
                </a:lnTo>
                <a:lnTo>
                  <a:pt x="3011" y="3254"/>
                </a:lnTo>
                <a:lnTo>
                  <a:pt x="3009" y="3254"/>
                </a:lnTo>
                <a:lnTo>
                  <a:pt x="3011" y="3252"/>
                </a:lnTo>
                <a:lnTo>
                  <a:pt x="3011" y="3250"/>
                </a:lnTo>
                <a:lnTo>
                  <a:pt x="3013" y="3250"/>
                </a:lnTo>
                <a:lnTo>
                  <a:pt x="3011" y="3248"/>
                </a:lnTo>
                <a:lnTo>
                  <a:pt x="3013" y="3248"/>
                </a:lnTo>
                <a:lnTo>
                  <a:pt x="3011" y="3248"/>
                </a:lnTo>
                <a:lnTo>
                  <a:pt x="3011" y="3246"/>
                </a:lnTo>
                <a:lnTo>
                  <a:pt x="3013" y="3246"/>
                </a:lnTo>
                <a:lnTo>
                  <a:pt x="3013" y="3244"/>
                </a:lnTo>
                <a:lnTo>
                  <a:pt x="3015" y="3244"/>
                </a:lnTo>
                <a:lnTo>
                  <a:pt x="3017" y="3244"/>
                </a:lnTo>
                <a:lnTo>
                  <a:pt x="3019" y="3244"/>
                </a:lnTo>
                <a:lnTo>
                  <a:pt x="3019" y="3242"/>
                </a:lnTo>
                <a:lnTo>
                  <a:pt x="3017" y="3242"/>
                </a:lnTo>
                <a:lnTo>
                  <a:pt x="3019" y="3240"/>
                </a:lnTo>
                <a:lnTo>
                  <a:pt x="3019" y="3238"/>
                </a:lnTo>
                <a:lnTo>
                  <a:pt x="3019" y="3237"/>
                </a:lnTo>
                <a:lnTo>
                  <a:pt x="3017" y="3238"/>
                </a:lnTo>
                <a:lnTo>
                  <a:pt x="3015" y="3238"/>
                </a:lnTo>
                <a:lnTo>
                  <a:pt x="3013" y="3238"/>
                </a:lnTo>
                <a:lnTo>
                  <a:pt x="3011" y="3238"/>
                </a:lnTo>
                <a:lnTo>
                  <a:pt x="3009" y="3238"/>
                </a:lnTo>
                <a:lnTo>
                  <a:pt x="3007" y="3240"/>
                </a:lnTo>
                <a:lnTo>
                  <a:pt x="3006" y="3240"/>
                </a:lnTo>
                <a:lnTo>
                  <a:pt x="3004" y="3240"/>
                </a:lnTo>
                <a:lnTo>
                  <a:pt x="3002" y="3240"/>
                </a:lnTo>
                <a:lnTo>
                  <a:pt x="3002" y="3238"/>
                </a:lnTo>
                <a:lnTo>
                  <a:pt x="3004" y="3238"/>
                </a:lnTo>
                <a:lnTo>
                  <a:pt x="3006" y="3237"/>
                </a:lnTo>
                <a:lnTo>
                  <a:pt x="3007" y="3237"/>
                </a:lnTo>
                <a:lnTo>
                  <a:pt x="3009" y="3237"/>
                </a:lnTo>
                <a:lnTo>
                  <a:pt x="3011" y="3237"/>
                </a:lnTo>
                <a:lnTo>
                  <a:pt x="3013" y="3237"/>
                </a:lnTo>
                <a:lnTo>
                  <a:pt x="3015" y="3235"/>
                </a:lnTo>
                <a:lnTo>
                  <a:pt x="3017" y="3237"/>
                </a:lnTo>
                <a:lnTo>
                  <a:pt x="3017" y="3235"/>
                </a:lnTo>
                <a:lnTo>
                  <a:pt x="3019" y="3235"/>
                </a:lnTo>
                <a:lnTo>
                  <a:pt x="3021" y="3235"/>
                </a:lnTo>
                <a:lnTo>
                  <a:pt x="3023" y="3235"/>
                </a:lnTo>
                <a:lnTo>
                  <a:pt x="3023" y="3233"/>
                </a:lnTo>
                <a:lnTo>
                  <a:pt x="3025" y="3233"/>
                </a:lnTo>
                <a:lnTo>
                  <a:pt x="3023" y="3235"/>
                </a:lnTo>
                <a:lnTo>
                  <a:pt x="3025" y="3235"/>
                </a:lnTo>
                <a:lnTo>
                  <a:pt x="3025" y="3233"/>
                </a:lnTo>
                <a:lnTo>
                  <a:pt x="3027" y="3233"/>
                </a:lnTo>
                <a:lnTo>
                  <a:pt x="3027" y="3235"/>
                </a:lnTo>
                <a:lnTo>
                  <a:pt x="3029" y="3235"/>
                </a:lnTo>
                <a:lnTo>
                  <a:pt x="3030" y="3235"/>
                </a:lnTo>
                <a:lnTo>
                  <a:pt x="3029" y="3237"/>
                </a:lnTo>
                <a:lnTo>
                  <a:pt x="3029" y="3238"/>
                </a:lnTo>
                <a:lnTo>
                  <a:pt x="3027" y="3238"/>
                </a:lnTo>
                <a:lnTo>
                  <a:pt x="3025" y="3240"/>
                </a:lnTo>
                <a:lnTo>
                  <a:pt x="3025" y="3242"/>
                </a:lnTo>
                <a:lnTo>
                  <a:pt x="3023" y="3242"/>
                </a:lnTo>
                <a:lnTo>
                  <a:pt x="3023" y="3244"/>
                </a:lnTo>
                <a:lnTo>
                  <a:pt x="3021" y="3244"/>
                </a:lnTo>
                <a:lnTo>
                  <a:pt x="3021" y="3246"/>
                </a:lnTo>
                <a:lnTo>
                  <a:pt x="3019" y="3248"/>
                </a:lnTo>
                <a:lnTo>
                  <a:pt x="3019" y="3250"/>
                </a:lnTo>
                <a:lnTo>
                  <a:pt x="3017" y="3250"/>
                </a:lnTo>
                <a:lnTo>
                  <a:pt x="3017" y="3252"/>
                </a:lnTo>
                <a:lnTo>
                  <a:pt x="3015" y="3252"/>
                </a:lnTo>
                <a:lnTo>
                  <a:pt x="3015" y="3254"/>
                </a:lnTo>
                <a:lnTo>
                  <a:pt x="3013" y="3256"/>
                </a:lnTo>
                <a:lnTo>
                  <a:pt x="3013" y="3258"/>
                </a:lnTo>
                <a:lnTo>
                  <a:pt x="3011" y="3258"/>
                </a:lnTo>
                <a:lnTo>
                  <a:pt x="3011" y="3260"/>
                </a:lnTo>
                <a:lnTo>
                  <a:pt x="3009" y="3262"/>
                </a:lnTo>
                <a:lnTo>
                  <a:pt x="3009" y="3263"/>
                </a:lnTo>
                <a:lnTo>
                  <a:pt x="3007" y="3263"/>
                </a:lnTo>
                <a:lnTo>
                  <a:pt x="3007" y="3265"/>
                </a:lnTo>
                <a:lnTo>
                  <a:pt x="3006" y="3267"/>
                </a:lnTo>
                <a:lnTo>
                  <a:pt x="3006" y="3269"/>
                </a:lnTo>
                <a:lnTo>
                  <a:pt x="3004" y="3271"/>
                </a:lnTo>
                <a:lnTo>
                  <a:pt x="3002" y="3273"/>
                </a:lnTo>
                <a:lnTo>
                  <a:pt x="3000" y="3277"/>
                </a:lnTo>
                <a:lnTo>
                  <a:pt x="3000" y="3279"/>
                </a:lnTo>
                <a:lnTo>
                  <a:pt x="2998" y="3279"/>
                </a:lnTo>
                <a:lnTo>
                  <a:pt x="2996" y="3285"/>
                </a:lnTo>
                <a:lnTo>
                  <a:pt x="2994" y="3288"/>
                </a:lnTo>
                <a:lnTo>
                  <a:pt x="2994" y="3290"/>
                </a:lnTo>
                <a:lnTo>
                  <a:pt x="2992" y="3292"/>
                </a:lnTo>
                <a:lnTo>
                  <a:pt x="2988" y="3298"/>
                </a:lnTo>
                <a:lnTo>
                  <a:pt x="2986" y="3304"/>
                </a:lnTo>
                <a:lnTo>
                  <a:pt x="2984" y="3304"/>
                </a:lnTo>
                <a:lnTo>
                  <a:pt x="2984" y="3308"/>
                </a:lnTo>
                <a:lnTo>
                  <a:pt x="2982" y="3309"/>
                </a:lnTo>
                <a:lnTo>
                  <a:pt x="2982" y="3311"/>
                </a:lnTo>
                <a:lnTo>
                  <a:pt x="2981" y="3311"/>
                </a:lnTo>
                <a:lnTo>
                  <a:pt x="2981" y="3313"/>
                </a:lnTo>
                <a:lnTo>
                  <a:pt x="2979" y="3313"/>
                </a:lnTo>
                <a:lnTo>
                  <a:pt x="2979" y="3311"/>
                </a:lnTo>
                <a:lnTo>
                  <a:pt x="2979" y="3313"/>
                </a:lnTo>
                <a:lnTo>
                  <a:pt x="2977" y="3311"/>
                </a:lnTo>
                <a:lnTo>
                  <a:pt x="2979" y="3309"/>
                </a:lnTo>
                <a:lnTo>
                  <a:pt x="2979" y="3308"/>
                </a:lnTo>
                <a:lnTo>
                  <a:pt x="2981" y="3308"/>
                </a:lnTo>
                <a:lnTo>
                  <a:pt x="2981" y="3306"/>
                </a:lnTo>
                <a:lnTo>
                  <a:pt x="2981" y="3304"/>
                </a:lnTo>
                <a:lnTo>
                  <a:pt x="2982" y="3302"/>
                </a:lnTo>
                <a:lnTo>
                  <a:pt x="2981" y="3302"/>
                </a:lnTo>
                <a:lnTo>
                  <a:pt x="2981" y="3300"/>
                </a:lnTo>
                <a:lnTo>
                  <a:pt x="2982" y="3300"/>
                </a:lnTo>
                <a:lnTo>
                  <a:pt x="2982" y="3298"/>
                </a:lnTo>
                <a:lnTo>
                  <a:pt x="2982" y="3296"/>
                </a:lnTo>
                <a:lnTo>
                  <a:pt x="2982" y="3294"/>
                </a:lnTo>
                <a:lnTo>
                  <a:pt x="2982" y="3292"/>
                </a:lnTo>
                <a:lnTo>
                  <a:pt x="2982" y="3290"/>
                </a:lnTo>
                <a:lnTo>
                  <a:pt x="2984" y="3286"/>
                </a:lnTo>
                <a:lnTo>
                  <a:pt x="2986" y="3285"/>
                </a:lnTo>
                <a:lnTo>
                  <a:pt x="2988" y="3281"/>
                </a:lnTo>
                <a:lnTo>
                  <a:pt x="2988" y="3279"/>
                </a:lnTo>
                <a:lnTo>
                  <a:pt x="2990" y="3279"/>
                </a:lnTo>
                <a:lnTo>
                  <a:pt x="2990" y="3277"/>
                </a:lnTo>
                <a:lnTo>
                  <a:pt x="2992" y="3275"/>
                </a:lnTo>
                <a:close/>
                <a:moveTo>
                  <a:pt x="3015" y="3235"/>
                </a:moveTo>
                <a:lnTo>
                  <a:pt x="3013" y="3235"/>
                </a:lnTo>
                <a:lnTo>
                  <a:pt x="3011" y="3235"/>
                </a:lnTo>
                <a:lnTo>
                  <a:pt x="3013" y="3233"/>
                </a:lnTo>
                <a:lnTo>
                  <a:pt x="3015" y="3233"/>
                </a:lnTo>
                <a:lnTo>
                  <a:pt x="3015" y="3231"/>
                </a:lnTo>
                <a:lnTo>
                  <a:pt x="3017" y="3233"/>
                </a:lnTo>
                <a:lnTo>
                  <a:pt x="3015" y="3233"/>
                </a:lnTo>
                <a:lnTo>
                  <a:pt x="3015" y="3235"/>
                </a:lnTo>
                <a:close/>
                <a:moveTo>
                  <a:pt x="3029" y="3223"/>
                </a:moveTo>
                <a:lnTo>
                  <a:pt x="3027" y="3223"/>
                </a:lnTo>
                <a:lnTo>
                  <a:pt x="3027" y="3225"/>
                </a:lnTo>
                <a:lnTo>
                  <a:pt x="3027" y="3227"/>
                </a:lnTo>
                <a:lnTo>
                  <a:pt x="3025" y="3229"/>
                </a:lnTo>
                <a:lnTo>
                  <a:pt x="3025" y="3231"/>
                </a:lnTo>
                <a:lnTo>
                  <a:pt x="3025" y="3233"/>
                </a:lnTo>
                <a:lnTo>
                  <a:pt x="3023" y="3233"/>
                </a:lnTo>
                <a:lnTo>
                  <a:pt x="3021" y="3233"/>
                </a:lnTo>
                <a:lnTo>
                  <a:pt x="3019" y="3233"/>
                </a:lnTo>
                <a:lnTo>
                  <a:pt x="3019" y="3231"/>
                </a:lnTo>
                <a:lnTo>
                  <a:pt x="3017" y="3229"/>
                </a:lnTo>
                <a:lnTo>
                  <a:pt x="3019" y="3229"/>
                </a:lnTo>
                <a:lnTo>
                  <a:pt x="3019" y="3227"/>
                </a:lnTo>
                <a:lnTo>
                  <a:pt x="3019" y="3225"/>
                </a:lnTo>
                <a:lnTo>
                  <a:pt x="3019" y="3227"/>
                </a:lnTo>
                <a:lnTo>
                  <a:pt x="3021" y="3227"/>
                </a:lnTo>
                <a:lnTo>
                  <a:pt x="3023" y="3229"/>
                </a:lnTo>
                <a:lnTo>
                  <a:pt x="3023" y="3227"/>
                </a:lnTo>
                <a:lnTo>
                  <a:pt x="3025" y="3227"/>
                </a:lnTo>
                <a:lnTo>
                  <a:pt x="3023" y="3225"/>
                </a:lnTo>
                <a:lnTo>
                  <a:pt x="3025" y="3225"/>
                </a:lnTo>
                <a:lnTo>
                  <a:pt x="3025" y="3223"/>
                </a:lnTo>
                <a:lnTo>
                  <a:pt x="3027" y="3223"/>
                </a:lnTo>
                <a:lnTo>
                  <a:pt x="3027" y="3221"/>
                </a:lnTo>
                <a:lnTo>
                  <a:pt x="3027" y="3219"/>
                </a:lnTo>
                <a:lnTo>
                  <a:pt x="3029" y="3219"/>
                </a:lnTo>
                <a:lnTo>
                  <a:pt x="3029" y="3221"/>
                </a:lnTo>
                <a:lnTo>
                  <a:pt x="3029" y="3223"/>
                </a:lnTo>
                <a:close/>
                <a:moveTo>
                  <a:pt x="3017" y="3225"/>
                </a:moveTo>
                <a:lnTo>
                  <a:pt x="3017" y="3223"/>
                </a:lnTo>
                <a:lnTo>
                  <a:pt x="3015" y="3223"/>
                </a:lnTo>
                <a:lnTo>
                  <a:pt x="3013" y="3221"/>
                </a:lnTo>
                <a:lnTo>
                  <a:pt x="3011" y="3219"/>
                </a:lnTo>
                <a:lnTo>
                  <a:pt x="3013" y="3219"/>
                </a:lnTo>
                <a:lnTo>
                  <a:pt x="3015" y="3221"/>
                </a:lnTo>
                <a:lnTo>
                  <a:pt x="3017" y="3223"/>
                </a:lnTo>
                <a:lnTo>
                  <a:pt x="3019" y="3225"/>
                </a:lnTo>
                <a:lnTo>
                  <a:pt x="3017" y="3225"/>
                </a:lnTo>
                <a:close/>
                <a:moveTo>
                  <a:pt x="3007" y="3217"/>
                </a:moveTo>
                <a:lnTo>
                  <a:pt x="3007" y="3215"/>
                </a:lnTo>
                <a:lnTo>
                  <a:pt x="3009" y="3215"/>
                </a:lnTo>
                <a:lnTo>
                  <a:pt x="3007" y="3217"/>
                </a:lnTo>
                <a:close/>
                <a:moveTo>
                  <a:pt x="3011" y="3214"/>
                </a:moveTo>
                <a:lnTo>
                  <a:pt x="3011" y="3212"/>
                </a:lnTo>
                <a:lnTo>
                  <a:pt x="3013" y="3212"/>
                </a:lnTo>
                <a:lnTo>
                  <a:pt x="3011" y="3214"/>
                </a:lnTo>
                <a:close/>
                <a:moveTo>
                  <a:pt x="3027" y="3212"/>
                </a:moveTo>
                <a:lnTo>
                  <a:pt x="3027" y="3214"/>
                </a:lnTo>
                <a:lnTo>
                  <a:pt x="3025" y="3214"/>
                </a:lnTo>
                <a:lnTo>
                  <a:pt x="3027" y="3212"/>
                </a:lnTo>
                <a:close/>
                <a:moveTo>
                  <a:pt x="3030" y="3200"/>
                </a:moveTo>
                <a:lnTo>
                  <a:pt x="3030" y="3202"/>
                </a:lnTo>
                <a:lnTo>
                  <a:pt x="3030" y="3200"/>
                </a:lnTo>
                <a:lnTo>
                  <a:pt x="3032" y="3198"/>
                </a:lnTo>
                <a:lnTo>
                  <a:pt x="3032" y="3200"/>
                </a:lnTo>
                <a:lnTo>
                  <a:pt x="3030" y="3200"/>
                </a:lnTo>
                <a:close/>
                <a:moveTo>
                  <a:pt x="3036" y="3198"/>
                </a:moveTo>
                <a:lnTo>
                  <a:pt x="3034" y="3198"/>
                </a:lnTo>
                <a:lnTo>
                  <a:pt x="3034" y="3196"/>
                </a:lnTo>
                <a:lnTo>
                  <a:pt x="3036" y="3196"/>
                </a:lnTo>
                <a:lnTo>
                  <a:pt x="3038" y="3196"/>
                </a:lnTo>
                <a:lnTo>
                  <a:pt x="3036" y="3198"/>
                </a:lnTo>
                <a:close/>
                <a:moveTo>
                  <a:pt x="3021" y="3200"/>
                </a:moveTo>
                <a:lnTo>
                  <a:pt x="3019" y="3200"/>
                </a:lnTo>
                <a:lnTo>
                  <a:pt x="3019" y="3198"/>
                </a:lnTo>
                <a:lnTo>
                  <a:pt x="3019" y="3196"/>
                </a:lnTo>
                <a:lnTo>
                  <a:pt x="3021" y="3196"/>
                </a:lnTo>
                <a:lnTo>
                  <a:pt x="3021" y="3194"/>
                </a:lnTo>
                <a:lnTo>
                  <a:pt x="3021" y="3196"/>
                </a:lnTo>
                <a:lnTo>
                  <a:pt x="3021" y="3198"/>
                </a:lnTo>
                <a:lnTo>
                  <a:pt x="3021" y="3200"/>
                </a:lnTo>
                <a:close/>
                <a:moveTo>
                  <a:pt x="3023" y="3187"/>
                </a:moveTo>
                <a:lnTo>
                  <a:pt x="3021" y="3187"/>
                </a:lnTo>
                <a:lnTo>
                  <a:pt x="3021" y="3189"/>
                </a:lnTo>
                <a:lnTo>
                  <a:pt x="3019" y="3189"/>
                </a:lnTo>
                <a:lnTo>
                  <a:pt x="3021" y="3187"/>
                </a:lnTo>
                <a:lnTo>
                  <a:pt x="3021" y="3185"/>
                </a:lnTo>
                <a:lnTo>
                  <a:pt x="3023" y="3185"/>
                </a:lnTo>
                <a:lnTo>
                  <a:pt x="3023" y="3187"/>
                </a:lnTo>
                <a:close/>
                <a:moveTo>
                  <a:pt x="3063" y="3167"/>
                </a:moveTo>
                <a:lnTo>
                  <a:pt x="3065" y="3167"/>
                </a:lnTo>
                <a:lnTo>
                  <a:pt x="3065" y="3169"/>
                </a:lnTo>
                <a:lnTo>
                  <a:pt x="3065" y="3167"/>
                </a:lnTo>
                <a:lnTo>
                  <a:pt x="3063" y="3167"/>
                </a:lnTo>
                <a:close/>
                <a:moveTo>
                  <a:pt x="3073" y="3154"/>
                </a:moveTo>
                <a:lnTo>
                  <a:pt x="3071" y="3154"/>
                </a:lnTo>
                <a:lnTo>
                  <a:pt x="3071" y="3152"/>
                </a:lnTo>
                <a:lnTo>
                  <a:pt x="3073" y="3152"/>
                </a:lnTo>
                <a:lnTo>
                  <a:pt x="3073" y="3154"/>
                </a:lnTo>
                <a:close/>
                <a:moveTo>
                  <a:pt x="3077" y="3152"/>
                </a:moveTo>
                <a:lnTo>
                  <a:pt x="3077" y="3154"/>
                </a:lnTo>
                <a:lnTo>
                  <a:pt x="3075" y="3154"/>
                </a:lnTo>
                <a:lnTo>
                  <a:pt x="3073" y="3154"/>
                </a:lnTo>
                <a:lnTo>
                  <a:pt x="3073" y="3152"/>
                </a:lnTo>
                <a:lnTo>
                  <a:pt x="3075" y="3152"/>
                </a:lnTo>
                <a:lnTo>
                  <a:pt x="3077" y="3152"/>
                </a:lnTo>
                <a:close/>
                <a:moveTo>
                  <a:pt x="3084" y="3152"/>
                </a:moveTo>
                <a:lnTo>
                  <a:pt x="3086" y="3154"/>
                </a:lnTo>
                <a:lnTo>
                  <a:pt x="3088" y="3154"/>
                </a:lnTo>
                <a:lnTo>
                  <a:pt x="3090" y="3154"/>
                </a:lnTo>
                <a:lnTo>
                  <a:pt x="3090" y="3156"/>
                </a:lnTo>
                <a:lnTo>
                  <a:pt x="3088" y="3156"/>
                </a:lnTo>
                <a:lnTo>
                  <a:pt x="3088" y="3158"/>
                </a:lnTo>
                <a:lnTo>
                  <a:pt x="3086" y="3158"/>
                </a:lnTo>
                <a:lnTo>
                  <a:pt x="3086" y="3160"/>
                </a:lnTo>
                <a:lnTo>
                  <a:pt x="3084" y="3160"/>
                </a:lnTo>
                <a:lnTo>
                  <a:pt x="3084" y="3162"/>
                </a:lnTo>
                <a:lnTo>
                  <a:pt x="3082" y="3162"/>
                </a:lnTo>
                <a:lnTo>
                  <a:pt x="3082" y="3164"/>
                </a:lnTo>
                <a:lnTo>
                  <a:pt x="3080" y="3164"/>
                </a:lnTo>
                <a:lnTo>
                  <a:pt x="3080" y="3166"/>
                </a:lnTo>
                <a:lnTo>
                  <a:pt x="3078" y="3167"/>
                </a:lnTo>
                <a:lnTo>
                  <a:pt x="3077" y="3169"/>
                </a:lnTo>
                <a:lnTo>
                  <a:pt x="3075" y="3171"/>
                </a:lnTo>
                <a:lnTo>
                  <a:pt x="3073" y="3173"/>
                </a:lnTo>
                <a:lnTo>
                  <a:pt x="3071" y="3173"/>
                </a:lnTo>
                <a:lnTo>
                  <a:pt x="3071" y="3175"/>
                </a:lnTo>
                <a:lnTo>
                  <a:pt x="3069" y="3177"/>
                </a:lnTo>
                <a:lnTo>
                  <a:pt x="3067" y="3179"/>
                </a:lnTo>
                <a:lnTo>
                  <a:pt x="3067" y="3181"/>
                </a:lnTo>
                <a:lnTo>
                  <a:pt x="3065" y="3181"/>
                </a:lnTo>
                <a:lnTo>
                  <a:pt x="3063" y="3183"/>
                </a:lnTo>
                <a:lnTo>
                  <a:pt x="3063" y="3185"/>
                </a:lnTo>
                <a:lnTo>
                  <a:pt x="3061" y="3185"/>
                </a:lnTo>
                <a:lnTo>
                  <a:pt x="3061" y="3187"/>
                </a:lnTo>
                <a:lnTo>
                  <a:pt x="3059" y="3187"/>
                </a:lnTo>
                <a:lnTo>
                  <a:pt x="3059" y="3189"/>
                </a:lnTo>
                <a:lnTo>
                  <a:pt x="3057" y="3190"/>
                </a:lnTo>
                <a:lnTo>
                  <a:pt x="3057" y="3192"/>
                </a:lnTo>
                <a:lnTo>
                  <a:pt x="3055" y="3192"/>
                </a:lnTo>
                <a:lnTo>
                  <a:pt x="3055" y="3194"/>
                </a:lnTo>
                <a:lnTo>
                  <a:pt x="3054" y="3194"/>
                </a:lnTo>
                <a:lnTo>
                  <a:pt x="3054" y="3196"/>
                </a:lnTo>
                <a:lnTo>
                  <a:pt x="3052" y="3196"/>
                </a:lnTo>
                <a:lnTo>
                  <a:pt x="3052" y="3198"/>
                </a:lnTo>
                <a:lnTo>
                  <a:pt x="3050" y="3200"/>
                </a:lnTo>
                <a:lnTo>
                  <a:pt x="3048" y="3202"/>
                </a:lnTo>
                <a:lnTo>
                  <a:pt x="3048" y="3204"/>
                </a:lnTo>
                <a:lnTo>
                  <a:pt x="3046" y="3204"/>
                </a:lnTo>
                <a:lnTo>
                  <a:pt x="3046" y="3206"/>
                </a:lnTo>
                <a:lnTo>
                  <a:pt x="3046" y="3208"/>
                </a:lnTo>
                <a:lnTo>
                  <a:pt x="3044" y="3208"/>
                </a:lnTo>
                <a:lnTo>
                  <a:pt x="3044" y="3210"/>
                </a:lnTo>
                <a:lnTo>
                  <a:pt x="3036" y="3221"/>
                </a:lnTo>
                <a:lnTo>
                  <a:pt x="3030" y="3231"/>
                </a:lnTo>
                <a:lnTo>
                  <a:pt x="3030" y="3233"/>
                </a:lnTo>
                <a:lnTo>
                  <a:pt x="3027" y="3231"/>
                </a:lnTo>
                <a:lnTo>
                  <a:pt x="3029" y="3225"/>
                </a:lnTo>
                <a:lnTo>
                  <a:pt x="3030" y="3221"/>
                </a:lnTo>
                <a:lnTo>
                  <a:pt x="3029" y="3215"/>
                </a:lnTo>
                <a:lnTo>
                  <a:pt x="3030" y="3215"/>
                </a:lnTo>
                <a:lnTo>
                  <a:pt x="3032" y="3215"/>
                </a:lnTo>
                <a:lnTo>
                  <a:pt x="3032" y="3214"/>
                </a:lnTo>
                <a:lnTo>
                  <a:pt x="3032" y="3212"/>
                </a:lnTo>
                <a:lnTo>
                  <a:pt x="3032" y="3210"/>
                </a:lnTo>
                <a:lnTo>
                  <a:pt x="3034" y="3208"/>
                </a:lnTo>
                <a:lnTo>
                  <a:pt x="3036" y="3208"/>
                </a:lnTo>
                <a:lnTo>
                  <a:pt x="3038" y="3208"/>
                </a:lnTo>
                <a:lnTo>
                  <a:pt x="3038" y="3206"/>
                </a:lnTo>
                <a:lnTo>
                  <a:pt x="3040" y="3204"/>
                </a:lnTo>
                <a:lnTo>
                  <a:pt x="3042" y="3202"/>
                </a:lnTo>
                <a:lnTo>
                  <a:pt x="3044" y="3200"/>
                </a:lnTo>
                <a:lnTo>
                  <a:pt x="3044" y="3198"/>
                </a:lnTo>
                <a:lnTo>
                  <a:pt x="3046" y="3198"/>
                </a:lnTo>
                <a:lnTo>
                  <a:pt x="3046" y="3196"/>
                </a:lnTo>
                <a:lnTo>
                  <a:pt x="3046" y="3194"/>
                </a:lnTo>
                <a:lnTo>
                  <a:pt x="3046" y="3196"/>
                </a:lnTo>
                <a:lnTo>
                  <a:pt x="3044" y="3196"/>
                </a:lnTo>
                <a:lnTo>
                  <a:pt x="3042" y="3196"/>
                </a:lnTo>
                <a:lnTo>
                  <a:pt x="3040" y="3196"/>
                </a:lnTo>
                <a:lnTo>
                  <a:pt x="3042" y="3196"/>
                </a:lnTo>
                <a:lnTo>
                  <a:pt x="3044" y="3196"/>
                </a:lnTo>
                <a:lnTo>
                  <a:pt x="3044" y="3194"/>
                </a:lnTo>
                <a:lnTo>
                  <a:pt x="3046" y="3194"/>
                </a:lnTo>
                <a:lnTo>
                  <a:pt x="3046" y="3196"/>
                </a:lnTo>
                <a:lnTo>
                  <a:pt x="3048" y="3194"/>
                </a:lnTo>
                <a:lnTo>
                  <a:pt x="3048" y="3192"/>
                </a:lnTo>
                <a:lnTo>
                  <a:pt x="3050" y="3192"/>
                </a:lnTo>
                <a:lnTo>
                  <a:pt x="3050" y="3190"/>
                </a:lnTo>
                <a:lnTo>
                  <a:pt x="3050" y="3189"/>
                </a:lnTo>
                <a:lnTo>
                  <a:pt x="3052" y="3187"/>
                </a:lnTo>
                <a:lnTo>
                  <a:pt x="3052" y="3185"/>
                </a:lnTo>
                <a:lnTo>
                  <a:pt x="3052" y="3183"/>
                </a:lnTo>
                <a:lnTo>
                  <a:pt x="3054" y="3183"/>
                </a:lnTo>
                <a:lnTo>
                  <a:pt x="3054" y="3181"/>
                </a:lnTo>
                <a:lnTo>
                  <a:pt x="3052" y="3181"/>
                </a:lnTo>
                <a:lnTo>
                  <a:pt x="3050" y="3183"/>
                </a:lnTo>
                <a:lnTo>
                  <a:pt x="3050" y="3181"/>
                </a:lnTo>
                <a:lnTo>
                  <a:pt x="3050" y="3183"/>
                </a:lnTo>
                <a:lnTo>
                  <a:pt x="3050" y="3181"/>
                </a:lnTo>
                <a:lnTo>
                  <a:pt x="3050" y="3179"/>
                </a:lnTo>
                <a:lnTo>
                  <a:pt x="3052" y="3179"/>
                </a:lnTo>
                <a:lnTo>
                  <a:pt x="3052" y="3177"/>
                </a:lnTo>
                <a:lnTo>
                  <a:pt x="3052" y="3175"/>
                </a:lnTo>
                <a:lnTo>
                  <a:pt x="3054" y="3175"/>
                </a:lnTo>
                <a:lnTo>
                  <a:pt x="3054" y="3173"/>
                </a:lnTo>
                <a:lnTo>
                  <a:pt x="3055" y="3173"/>
                </a:lnTo>
                <a:lnTo>
                  <a:pt x="3055" y="3175"/>
                </a:lnTo>
                <a:lnTo>
                  <a:pt x="3057" y="3175"/>
                </a:lnTo>
                <a:lnTo>
                  <a:pt x="3057" y="3173"/>
                </a:lnTo>
                <a:lnTo>
                  <a:pt x="3059" y="3175"/>
                </a:lnTo>
                <a:lnTo>
                  <a:pt x="3061" y="3175"/>
                </a:lnTo>
                <a:lnTo>
                  <a:pt x="3063" y="3175"/>
                </a:lnTo>
                <a:lnTo>
                  <a:pt x="3061" y="3173"/>
                </a:lnTo>
                <a:lnTo>
                  <a:pt x="3061" y="3171"/>
                </a:lnTo>
                <a:lnTo>
                  <a:pt x="3063" y="3171"/>
                </a:lnTo>
                <a:lnTo>
                  <a:pt x="3065" y="3173"/>
                </a:lnTo>
                <a:lnTo>
                  <a:pt x="3065" y="3175"/>
                </a:lnTo>
                <a:lnTo>
                  <a:pt x="3067" y="3175"/>
                </a:lnTo>
                <a:lnTo>
                  <a:pt x="3065" y="3173"/>
                </a:lnTo>
                <a:lnTo>
                  <a:pt x="3067" y="3173"/>
                </a:lnTo>
                <a:lnTo>
                  <a:pt x="3067" y="3171"/>
                </a:lnTo>
                <a:lnTo>
                  <a:pt x="3069" y="3171"/>
                </a:lnTo>
                <a:lnTo>
                  <a:pt x="3069" y="3169"/>
                </a:lnTo>
                <a:lnTo>
                  <a:pt x="3067" y="3169"/>
                </a:lnTo>
                <a:lnTo>
                  <a:pt x="3067" y="3167"/>
                </a:lnTo>
                <a:lnTo>
                  <a:pt x="3067" y="3166"/>
                </a:lnTo>
                <a:lnTo>
                  <a:pt x="3065" y="3166"/>
                </a:lnTo>
                <a:lnTo>
                  <a:pt x="3067" y="3166"/>
                </a:lnTo>
                <a:lnTo>
                  <a:pt x="3069" y="3166"/>
                </a:lnTo>
                <a:lnTo>
                  <a:pt x="3071" y="3166"/>
                </a:lnTo>
                <a:lnTo>
                  <a:pt x="3069" y="3164"/>
                </a:lnTo>
                <a:lnTo>
                  <a:pt x="3071" y="3164"/>
                </a:lnTo>
                <a:lnTo>
                  <a:pt x="3071" y="3166"/>
                </a:lnTo>
                <a:lnTo>
                  <a:pt x="3073" y="3166"/>
                </a:lnTo>
                <a:lnTo>
                  <a:pt x="3075" y="3166"/>
                </a:lnTo>
                <a:lnTo>
                  <a:pt x="3075" y="3164"/>
                </a:lnTo>
                <a:lnTo>
                  <a:pt x="3073" y="3162"/>
                </a:lnTo>
                <a:lnTo>
                  <a:pt x="3073" y="3160"/>
                </a:lnTo>
                <a:lnTo>
                  <a:pt x="3075" y="3158"/>
                </a:lnTo>
                <a:lnTo>
                  <a:pt x="3077" y="3158"/>
                </a:lnTo>
                <a:lnTo>
                  <a:pt x="3075" y="3158"/>
                </a:lnTo>
                <a:lnTo>
                  <a:pt x="3073" y="3158"/>
                </a:lnTo>
                <a:lnTo>
                  <a:pt x="3075" y="3156"/>
                </a:lnTo>
                <a:lnTo>
                  <a:pt x="3077" y="3156"/>
                </a:lnTo>
                <a:lnTo>
                  <a:pt x="3078" y="3154"/>
                </a:lnTo>
                <a:lnTo>
                  <a:pt x="3077" y="3154"/>
                </a:lnTo>
                <a:lnTo>
                  <a:pt x="3078" y="3154"/>
                </a:lnTo>
                <a:lnTo>
                  <a:pt x="3078" y="3152"/>
                </a:lnTo>
                <a:lnTo>
                  <a:pt x="3080" y="3152"/>
                </a:lnTo>
                <a:lnTo>
                  <a:pt x="3082" y="3150"/>
                </a:lnTo>
                <a:lnTo>
                  <a:pt x="3084" y="3150"/>
                </a:lnTo>
                <a:lnTo>
                  <a:pt x="3084" y="3152"/>
                </a:lnTo>
                <a:close/>
                <a:moveTo>
                  <a:pt x="3078" y="3148"/>
                </a:moveTo>
                <a:lnTo>
                  <a:pt x="3080" y="3150"/>
                </a:lnTo>
                <a:lnTo>
                  <a:pt x="3078" y="3150"/>
                </a:lnTo>
                <a:lnTo>
                  <a:pt x="3077" y="3150"/>
                </a:lnTo>
                <a:lnTo>
                  <a:pt x="3075" y="3150"/>
                </a:lnTo>
                <a:lnTo>
                  <a:pt x="3075" y="3148"/>
                </a:lnTo>
                <a:lnTo>
                  <a:pt x="3077" y="3148"/>
                </a:lnTo>
                <a:lnTo>
                  <a:pt x="3077" y="3150"/>
                </a:lnTo>
                <a:lnTo>
                  <a:pt x="3078" y="3148"/>
                </a:lnTo>
                <a:close/>
                <a:moveTo>
                  <a:pt x="3071" y="3133"/>
                </a:moveTo>
                <a:lnTo>
                  <a:pt x="3069" y="3135"/>
                </a:lnTo>
                <a:lnTo>
                  <a:pt x="3069" y="3133"/>
                </a:lnTo>
                <a:lnTo>
                  <a:pt x="3071" y="3133"/>
                </a:lnTo>
                <a:close/>
                <a:moveTo>
                  <a:pt x="3071" y="3131"/>
                </a:moveTo>
                <a:lnTo>
                  <a:pt x="3073" y="3129"/>
                </a:lnTo>
                <a:lnTo>
                  <a:pt x="3077" y="3125"/>
                </a:lnTo>
                <a:lnTo>
                  <a:pt x="3075" y="3127"/>
                </a:lnTo>
                <a:lnTo>
                  <a:pt x="3075" y="3129"/>
                </a:lnTo>
                <a:lnTo>
                  <a:pt x="3073" y="3131"/>
                </a:lnTo>
                <a:lnTo>
                  <a:pt x="3071" y="3131"/>
                </a:lnTo>
                <a:close/>
                <a:moveTo>
                  <a:pt x="3080" y="3123"/>
                </a:moveTo>
                <a:lnTo>
                  <a:pt x="3078" y="3123"/>
                </a:lnTo>
                <a:lnTo>
                  <a:pt x="3078" y="3121"/>
                </a:lnTo>
                <a:lnTo>
                  <a:pt x="3080" y="3121"/>
                </a:lnTo>
                <a:lnTo>
                  <a:pt x="3080" y="3123"/>
                </a:lnTo>
                <a:close/>
                <a:moveTo>
                  <a:pt x="3084" y="3118"/>
                </a:moveTo>
                <a:lnTo>
                  <a:pt x="3082" y="3118"/>
                </a:lnTo>
                <a:lnTo>
                  <a:pt x="3082" y="3116"/>
                </a:lnTo>
                <a:lnTo>
                  <a:pt x="3084" y="3116"/>
                </a:lnTo>
                <a:lnTo>
                  <a:pt x="3086" y="3116"/>
                </a:lnTo>
                <a:lnTo>
                  <a:pt x="3088" y="3114"/>
                </a:lnTo>
                <a:lnTo>
                  <a:pt x="3088" y="3116"/>
                </a:lnTo>
                <a:lnTo>
                  <a:pt x="3086" y="3116"/>
                </a:lnTo>
                <a:lnTo>
                  <a:pt x="3084" y="3118"/>
                </a:lnTo>
                <a:close/>
                <a:moveTo>
                  <a:pt x="3092" y="3114"/>
                </a:moveTo>
                <a:lnTo>
                  <a:pt x="3094" y="3114"/>
                </a:lnTo>
                <a:lnTo>
                  <a:pt x="3092" y="3114"/>
                </a:lnTo>
                <a:lnTo>
                  <a:pt x="3090" y="3114"/>
                </a:lnTo>
                <a:lnTo>
                  <a:pt x="3092" y="3114"/>
                </a:lnTo>
                <a:close/>
                <a:moveTo>
                  <a:pt x="3092" y="3114"/>
                </a:moveTo>
                <a:lnTo>
                  <a:pt x="3092" y="3112"/>
                </a:lnTo>
                <a:lnTo>
                  <a:pt x="3090" y="3114"/>
                </a:lnTo>
                <a:lnTo>
                  <a:pt x="3090" y="3112"/>
                </a:lnTo>
                <a:lnTo>
                  <a:pt x="3092" y="3110"/>
                </a:lnTo>
                <a:lnTo>
                  <a:pt x="3094" y="3110"/>
                </a:lnTo>
                <a:lnTo>
                  <a:pt x="3094" y="3112"/>
                </a:lnTo>
                <a:lnTo>
                  <a:pt x="3092" y="3114"/>
                </a:lnTo>
                <a:close/>
                <a:moveTo>
                  <a:pt x="3140" y="3100"/>
                </a:moveTo>
                <a:lnTo>
                  <a:pt x="3138" y="3100"/>
                </a:lnTo>
                <a:lnTo>
                  <a:pt x="3138" y="3098"/>
                </a:lnTo>
                <a:lnTo>
                  <a:pt x="3140" y="3098"/>
                </a:lnTo>
                <a:lnTo>
                  <a:pt x="3140" y="3100"/>
                </a:lnTo>
                <a:close/>
                <a:moveTo>
                  <a:pt x="3107" y="3096"/>
                </a:moveTo>
                <a:lnTo>
                  <a:pt x="3109" y="3094"/>
                </a:lnTo>
                <a:lnTo>
                  <a:pt x="3111" y="3094"/>
                </a:lnTo>
                <a:lnTo>
                  <a:pt x="3113" y="3093"/>
                </a:lnTo>
                <a:lnTo>
                  <a:pt x="3111" y="3094"/>
                </a:lnTo>
                <a:lnTo>
                  <a:pt x="3109" y="3096"/>
                </a:lnTo>
                <a:lnTo>
                  <a:pt x="3107" y="3096"/>
                </a:lnTo>
                <a:close/>
                <a:moveTo>
                  <a:pt x="3113" y="3089"/>
                </a:moveTo>
                <a:lnTo>
                  <a:pt x="3113" y="3091"/>
                </a:lnTo>
                <a:lnTo>
                  <a:pt x="3111" y="3093"/>
                </a:lnTo>
                <a:lnTo>
                  <a:pt x="3111" y="3091"/>
                </a:lnTo>
                <a:lnTo>
                  <a:pt x="3111" y="3089"/>
                </a:lnTo>
                <a:lnTo>
                  <a:pt x="3113" y="3089"/>
                </a:lnTo>
                <a:close/>
                <a:moveTo>
                  <a:pt x="3167" y="3077"/>
                </a:moveTo>
                <a:lnTo>
                  <a:pt x="3165" y="3079"/>
                </a:lnTo>
                <a:lnTo>
                  <a:pt x="3165" y="3077"/>
                </a:lnTo>
                <a:lnTo>
                  <a:pt x="3167" y="3075"/>
                </a:lnTo>
                <a:lnTo>
                  <a:pt x="3167" y="3077"/>
                </a:lnTo>
                <a:close/>
                <a:moveTo>
                  <a:pt x="3171" y="3075"/>
                </a:moveTo>
                <a:lnTo>
                  <a:pt x="3169" y="3075"/>
                </a:lnTo>
                <a:lnTo>
                  <a:pt x="3167" y="3075"/>
                </a:lnTo>
                <a:lnTo>
                  <a:pt x="3169" y="3075"/>
                </a:lnTo>
                <a:lnTo>
                  <a:pt x="3169" y="3073"/>
                </a:lnTo>
                <a:lnTo>
                  <a:pt x="3171" y="3073"/>
                </a:lnTo>
                <a:lnTo>
                  <a:pt x="3171" y="3075"/>
                </a:lnTo>
                <a:close/>
                <a:moveTo>
                  <a:pt x="3173" y="3071"/>
                </a:moveTo>
                <a:lnTo>
                  <a:pt x="3171" y="3071"/>
                </a:lnTo>
                <a:lnTo>
                  <a:pt x="3173" y="3070"/>
                </a:lnTo>
                <a:lnTo>
                  <a:pt x="3175" y="3070"/>
                </a:lnTo>
                <a:lnTo>
                  <a:pt x="3175" y="3071"/>
                </a:lnTo>
                <a:lnTo>
                  <a:pt x="3173" y="3071"/>
                </a:lnTo>
                <a:close/>
                <a:moveTo>
                  <a:pt x="3165" y="3066"/>
                </a:moveTo>
                <a:lnTo>
                  <a:pt x="3165" y="3068"/>
                </a:lnTo>
                <a:lnTo>
                  <a:pt x="3163" y="3066"/>
                </a:lnTo>
                <a:lnTo>
                  <a:pt x="3163" y="3064"/>
                </a:lnTo>
                <a:lnTo>
                  <a:pt x="3165" y="3066"/>
                </a:lnTo>
                <a:close/>
                <a:moveTo>
                  <a:pt x="3161" y="3062"/>
                </a:moveTo>
                <a:lnTo>
                  <a:pt x="3159" y="3064"/>
                </a:lnTo>
                <a:lnTo>
                  <a:pt x="3159" y="3062"/>
                </a:lnTo>
                <a:lnTo>
                  <a:pt x="3157" y="3062"/>
                </a:lnTo>
                <a:lnTo>
                  <a:pt x="3155" y="3062"/>
                </a:lnTo>
                <a:lnTo>
                  <a:pt x="3157" y="3060"/>
                </a:lnTo>
                <a:lnTo>
                  <a:pt x="3159" y="3060"/>
                </a:lnTo>
                <a:lnTo>
                  <a:pt x="3159" y="3062"/>
                </a:lnTo>
                <a:lnTo>
                  <a:pt x="3161" y="3062"/>
                </a:lnTo>
                <a:close/>
                <a:moveTo>
                  <a:pt x="3221" y="3041"/>
                </a:moveTo>
                <a:lnTo>
                  <a:pt x="3219" y="3041"/>
                </a:lnTo>
                <a:lnTo>
                  <a:pt x="3217" y="3041"/>
                </a:lnTo>
                <a:lnTo>
                  <a:pt x="3217" y="3043"/>
                </a:lnTo>
                <a:lnTo>
                  <a:pt x="3215" y="3043"/>
                </a:lnTo>
                <a:lnTo>
                  <a:pt x="3215" y="3045"/>
                </a:lnTo>
                <a:lnTo>
                  <a:pt x="3213" y="3045"/>
                </a:lnTo>
                <a:lnTo>
                  <a:pt x="3211" y="3045"/>
                </a:lnTo>
                <a:lnTo>
                  <a:pt x="3213" y="3043"/>
                </a:lnTo>
                <a:lnTo>
                  <a:pt x="3215" y="3043"/>
                </a:lnTo>
                <a:lnTo>
                  <a:pt x="3215" y="3041"/>
                </a:lnTo>
                <a:lnTo>
                  <a:pt x="3217" y="3041"/>
                </a:lnTo>
                <a:lnTo>
                  <a:pt x="3219" y="3039"/>
                </a:lnTo>
                <a:lnTo>
                  <a:pt x="3221" y="3039"/>
                </a:lnTo>
                <a:lnTo>
                  <a:pt x="3221" y="3041"/>
                </a:lnTo>
                <a:close/>
                <a:moveTo>
                  <a:pt x="3171" y="3075"/>
                </a:moveTo>
                <a:lnTo>
                  <a:pt x="3173" y="3073"/>
                </a:lnTo>
                <a:lnTo>
                  <a:pt x="3175" y="3073"/>
                </a:lnTo>
                <a:lnTo>
                  <a:pt x="3175" y="3071"/>
                </a:lnTo>
                <a:lnTo>
                  <a:pt x="3176" y="3071"/>
                </a:lnTo>
                <a:lnTo>
                  <a:pt x="3176" y="3070"/>
                </a:lnTo>
                <a:lnTo>
                  <a:pt x="3178" y="3070"/>
                </a:lnTo>
                <a:lnTo>
                  <a:pt x="3178" y="3068"/>
                </a:lnTo>
                <a:lnTo>
                  <a:pt x="3180" y="3068"/>
                </a:lnTo>
                <a:lnTo>
                  <a:pt x="3180" y="3070"/>
                </a:lnTo>
                <a:lnTo>
                  <a:pt x="3182" y="3070"/>
                </a:lnTo>
                <a:lnTo>
                  <a:pt x="3182" y="3068"/>
                </a:lnTo>
                <a:lnTo>
                  <a:pt x="3184" y="3068"/>
                </a:lnTo>
                <a:lnTo>
                  <a:pt x="3186" y="3068"/>
                </a:lnTo>
                <a:lnTo>
                  <a:pt x="3188" y="3068"/>
                </a:lnTo>
                <a:lnTo>
                  <a:pt x="3188" y="3066"/>
                </a:lnTo>
                <a:lnTo>
                  <a:pt x="3188" y="3064"/>
                </a:lnTo>
                <a:lnTo>
                  <a:pt x="3190" y="3064"/>
                </a:lnTo>
                <a:lnTo>
                  <a:pt x="3190" y="3062"/>
                </a:lnTo>
                <a:lnTo>
                  <a:pt x="3192" y="3062"/>
                </a:lnTo>
                <a:lnTo>
                  <a:pt x="3194" y="3060"/>
                </a:lnTo>
                <a:lnTo>
                  <a:pt x="3196" y="3060"/>
                </a:lnTo>
                <a:lnTo>
                  <a:pt x="3198" y="3060"/>
                </a:lnTo>
                <a:lnTo>
                  <a:pt x="3199" y="3060"/>
                </a:lnTo>
                <a:lnTo>
                  <a:pt x="3201" y="3060"/>
                </a:lnTo>
                <a:lnTo>
                  <a:pt x="3203" y="3060"/>
                </a:lnTo>
                <a:lnTo>
                  <a:pt x="3205" y="3060"/>
                </a:lnTo>
                <a:lnTo>
                  <a:pt x="3207" y="3060"/>
                </a:lnTo>
                <a:lnTo>
                  <a:pt x="3207" y="3058"/>
                </a:lnTo>
                <a:lnTo>
                  <a:pt x="3209" y="3058"/>
                </a:lnTo>
                <a:lnTo>
                  <a:pt x="3211" y="3058"/>
                </a:lnTo>
                <a:lnTo>
                  <a:pt x="3213" y="3058"/>
                </a:lnTo>
                <a:lnTo>
                  <a:pt x="3215" y="3056"/>
                </a:lnTo>
                <a:lnTo>
                  <a:pt x="3217" y="3056"/>
                </a:lnTo>
                <a:lnTo>
                  <a:pt x="3219" y="3056"/>
                </a:lnTo>
                <a:lnTo>
                  <a:pt x="3219" y="3054"/>
                </a:lnTo>
                <a:lnTo>
                  <a:pt x="3221" y="3054"/>
                </a:lnTo>
                <a:lnTo>
                  <a:pt x="3223" y="3054"/>
                </a:lnTo>
                <a:lnTo>
                  <a:pt x="3223" y="3052"/>
                </a:lnTo>
                <a:lnTo>
                  <a:pt x="3224" y="3052"/>
                </a:lnTo>
                <a:lnTo>
                  <a:pt x="3221" y="3052"/>
                </a:lnTo>
                <a:lnTo>
                  <a:pt x="3221" y="3048"/>
                </a:lnTo>
                <a:lnTo>
                  <a:pt x="3223" y="3048"/>
                </a:lnTo>
                <a:lnTo>
                  <a:pt x="3224" y="3045"/>
                </a:lnTo>
                <a:lnTo>
                  <a:pt x="3221" y="3045"/>
                </a:lnTo>
                <a:lnTo>
                  <a:pt x="3224" y="3041"/>
                </a:lnTo>
                <a:lnTo>
                  <a:pt x="3224" y="3039"/>
                </a:lnTo>
                <a:lnTo>
                  <a:pt x="3224" y="3037"/>
                </a:lnTo>
                <a:lnTo>
                  <a:pt x="3226" y="3037"/>
                </a:lnTo>
                <a:lnTo>
                  <a:pt x="3226" y="3035"/>
                </a:lnTo>
                <a:lnTo>
                  <a:pt x="3228" y="3033"/>
                </a:lnTo>
                <a:lnTo>
                  <a:pt x="3230" y="3033"/>
                </a:lnTo>
                <a:lnTo>
                  <a:pt x="3232" y="3033"/>
                </a:lnTo>
                <a:lnTo>
                  <a:pt x="3232" y="3039"/>
                </a:lnTo>
                <a:lnTo>
                  <a:pt x="3232" y="3041"/>
                </a:lnTo>
                <a:lnTo>
                  <a:pt x="3232" y="3043"/>
                </a:lnTo>
                <a:lnTo>
                  <a:pt x="3232" y="3045"/>
                </a:lnTo>
                <a:lnTo>
                  <a:pt x="3232" y="3046"/>
                </a:lnTo>
                <a:lnTo>
                  <a:pt x="3234" y="3048"/>
                </a:lnTo>
                <a:lnTo>
                  <a:pt x="3234" y="3045"/>
                </a:lnTo>
                <a:lnTo>
                  <a:pt x="3234" y="3043"/>
                </a:lnTo>
                <a:lnTo>
                  <a:pt x="3234" y="3041"/>
                </a:lnTo>
                <a:lnTo>
                  <a:pt x="3234" y="3037"/>
                </a:lnTo>
                <a:lnTo>
                  <a:pt x="3236" y="3039"/>
                </a:lnTo>
                <a:lnTo>
                  <a:pt x="3238" y="3041"/>
                </a:lnTo>
                <a:lnTo>
                  <a:pt x="3236" y="3045"/>
                </a:lnTo>
                <a:lnTo>
                  <a:pt x="3236" y="3046"/>
                </a:lnTo>
                <a:lnTo>
                  <a:pt x="3234" y="3048"/>
                </a:lnTo>
                <a:lnTo>
                  <a:pt x="3232" y="3050"/>
                </a:lnTo>
                <a:lnTo>
                  <a:pt x="3232" y="3052"/>
                </a:lnTo>
                <a:lnTo>
                  <a:pt x="3230" y="3054"/>
                </a:lnTo>
                <a:lnTo>
                  <a:pt x="3226" y="3058"/>
                </a:lnTo>
                <a:lnTo>
                  <a:pt x="3224" y="3060"/>
                </a:lnTo>
                <a:lnTo>
                  <a:pt x="3221" y="3062"/>
                </a:lnTo>
                <a:lnTo>
                  <a:pt x="3221" y="3064"/>
                </a:lnTo>
                <a:lnTo>
                  <a:pt x="3219" y="3064"/>
                </a:lnTo>
                <a:lnTo>
                  <a:pt x="3217" y="3066"/>
                </a:lnTo>
                <a:lnTo>
                  <a:pt x="3215" y="3066"/>
                </a:lnTo>
                <a:lnTo>
                  <a:pt x="3213" y="3068"/>
                </a:lnTo>
                <a:lnTo>
                  <a:pt x="3211" y="3068"/>
                </a:lnTo>
                <a:lnTo>
                  <a:pt x="3209" y="3068"/>
                </a:lnTo>
                <a:lnTo>
                  <a:pt x="3209" y="3070"/>
                </a:lnTo>
                <a:lnTo>
                  <a:pt x="3207" y="3070"/>
                </a:lnTo>
                <a:lnTo>
                  <a:pt x="3203" y="3071"/>
                </a:lnTo>
                <a:lnTo>
                  <a:pt x="3201" y="3071"/>
                </a:lnTo>
                <a:lnTo>
                  <a:pt x="3199" y="3073"/>
                </a:lnTo>
                <a:lnTo>
                  <a:pt x="3198" y="3073"/>
                </a:lnTo>
                <a:lnTo>
                  <a:pt x="3196" y="3075"/>
                </a:lnTo>
                <a:lnTo>
                  <a:pt x="3194" y="3075"/>
                </a:lnTo>
                <a:lnTo>
                  <a:pt x="3194" y="3077"/>
                </a:lnTo>
                <a:lnTo>
                  <a:pt x="3192" y="3077"/>
                </a:lnTo>
                <a:lnTo>
                  <a:pt x="3190" y="3077"/>
                </a:lnTo>
                <a:lnTo>
                  <a:pt x="3190" y="3079"/>
                </a:lnTo>
                <a:lnTo>
                  <a:pt x="3188" y="3079"/>
                </a:lnTo>
                <a:lnTo>
                  <a:pt x="3186" y="3079"/>
                </a:lnTo>
                <a:lnTo>
                  <a:pt x="3186" y="3081"/>
                </a:lnTo>
                <a:lnTo>
                  <a:pt x="3184" y="3081"/>
                </a:lnTo>
                <a:lnTo>
                  <a:pt x="3182" y="3081"/>
                </a:lnTo>
                <a:lnTo>
                  <a:pt x="3182" y="3083"/>
                </a:lnTo>
                <a:lnTo>
                  <a:pt x="3180" y="3083"/>
                </a:lnTo>
                <a:lnTo>
                  <a:pt x="3178" y="3085"/>
                </a:lnTo>
                <a:lnTo>
                  <a:pt x="3176" y="3085"/>
                </a:lnTo>
                <a:lnTo>
                  <a:pt x="3176" y="3087"/>
                </a:lnTo>
                <a:lnTo>
                  <a:pt x="3175" y="3087"/>
                </a:lnTo>
                <a:lnTo>
                  <a:pt x="3173" y="3089"/>
                </a:lnTo>
                <a:lnTo>
                  <a:pt x="3171" y="3091"/>
                </a:lnTo>
                <a:lnTo>
                  <a:pt x="3169" y="3091"/>
                </a:lnTo>
                <a:lnTo>
                  <a:pt x="3169" y="3093"/>
                </a:lnTo>
                <a:lnTo>
                  <a:pt x="3167" y="3093"/>
                </a:lnTo>
                <a:lnTo>
                  <a:pt x="3165" y="3093"/>
                </a:lnTo>
                <a:lnTo>
                  <a:pt x="3165" y="3094"/>
                </a:lnTo>
                <a:lnTo>
                  <a:pt x="3163" y="3094"/>
                </a:lnTo>
                <a:lnTo>
                  <a:pt x="3161" y="3096"/>
                </a:lnTo>
                <a:lnTo>
                  <a:pt x="3159" y="3096"/>
                </a:lnTo>
                <a:lnTo>
                  <a:pt x="3159" y="3098"/>
                </a:lnTo>
                <a:lnTo>
                  <a:pt x="3157" y="3098"/>
                </a:lnTo>
                <a:lnTo>
                  <a:pt x="3155" y="3100"/>
                </a:lnTo>
                <a:lnTo>
                  <a:pt x="3153" y="3100"/>
                </a:lnTo>
                <a:lnTo>
                  <a:pt x="3153" y="3102"/>
                </a:lnTo>
                <a:lnTo>
                  <a:pt x="3151" y="3102"/>
                </a:lnTo>
                <a:lnTo>
                  <a:pt x="3151" y="3104"/>
                </a:lnTo>
                <a:lnTo>
                  <a:pt x="3148" y="3106"/>
                </a:lnTo>
                <a:lnTo>
                  <a:pt x="3146" y="3108"/>
                </a:lnTo>
                <a:lnTo>
                  <a:pt x="3144" y="3108"/>
                </a:lnTo>
                <a:lnTo>
                  <a:pt x="3144" y="3110"/>
                </a:lnTo>
                <a:lnTo>
                  <a:pt x="3142" y="3110"/>
                </a:lnTo>
                <a:lnTo>
                  <a:pt x="3140" y="3112"/>
                </a:lnTo>
                <a:lnTo>
                  <a:pt x="3138" y="3112"/>
                </a:lnTo>
                <a:lnTo>
                  <a:pt x="3138" y="3114"/>
                </a:lnTo>
                <a:lnTo>
                  <a:pt x="3136" y="3114"/>
                </a:lnTo>
                <a:lnTo>
                  <a:pt x="3136" y="3116"/>
                </a:lnTo>
                <a:lnTo>
                  <a:pt x="3134" y="3116"/>
                </a:lnTo>
                <a:lnTo>
                  <a:pt x="3132" y="3118"/>
                </a:lnTo>
                <a:lnTo>
                  <a:pt x="3130" y="3119"/>
                </a:lnTo>
                <a:lnTo>
                  <a:pt x="3128" y="3121"/>
                </a:lnTo>
                <a:lnTo>
                  <a:pt x="3126" y="3123"/>
                </a:lnTo>
                <a:lnTo>
                  <a:pt x="3125" y="3123"/>
                </a:lnTo>
                <a:lnTo>
                  <a:pt x="3123" y="3125"/>
                </a:lnTo>
                <a:lnTo>
                  <a:pt x="3123" y="3127"/>
                </a:lnTo>
                <a:lnTo>
                  <a:pt x="3121" y="3127"/>
                </a:lnTo>
                <a:lnTo>
                  <a:pt x="3119" y="3129"/>
                </a:lnTo>
                <a:lnTo>
                  <a:pt x="3117" y="3129"/>
                </a:lnTo>
                <a:lnTo>
                  <a:pt x="3117" y="3131"/>
                </a:lnTo>
                <a:lnTo>
                  <a:pt x="3115" y="3131"/>
                </a:lnTo>
                <a:lnTo>
                  <a:pt x="3115" y="3133"/>
                </a:lnTo>
                <a:lnTo>
                  <a:pt x="3113" y="3133"/>
                </a:lnTo>
                <a:lnTo>
                  <a:pt x="3113" y="3135"/>
                </a:lnTo>
                <a:lnTo>
                  <a:pt x="3111" y="3135"/>
                </a:lnTo>
                <a:lnTo>
                  <a:pt x="3111" y="3137"/>
                </a:lnTo>
                <a:lnTo>
                  <a:pt x="3109" y="3137"/>
                </a:lnTo>
                <a:lnTo>
                  <a:pt x="3107" y="3139"/>
                </a:lnTo>
                <a:lnTo>
                  <a:pt x="3107" y="3141"/>
                </a:lnTo>
                <a:lnTo>
                  <a:pt x="3105" y="3141"/>
                </a:lnTo>
                <a:lnTo>
                  <a:pt x="3103" y="3142"/>
                </a:lnTo>
                <a:lnTo>
                  <a:pt x="3102" y="3144"/>
                </a:lnTo>
                <a:lnTo>
                  <a:pt x="3100" y="3146"/>
                </a:lnTo>
                <a:lnTo>
                  <a:pt x="3098" y="3148"/>
                </a:lnTo>
                <a:lnTo>
                  <a:pt x="3096" y="3150"/>
                </a:lnTo>
                <a:lnTo>
                  <a:pt x="3094" y="3152"/>
                </a:lnTo>
                <a:lnTo>
                  <a:pt x="3092" y="3152"/>
                </a:lnTo>
                <a:lnTo>
                  <a:pt x="3092" y="3154"/>
                </a:lnTo>
                <a:lnTo>
                  <a:pt x="3092" y="3152"/>
                </a:lnTo>
                <a:lnTo>
                  <a:pt x="3092" y="3150"/>
                </a:lnTo>
                <a:lnTo>
                  <a:pt x="3094" y="3148"/>
                </a:lnTo>
                <a:lnTo>
                  <a:pt x="3094" y="3146"/>
                </a:lnTo>
                <a:lnTo>
                  <a:pt x="3094" y="3144"/>
                </a:lnTo>
                <a:lnTo>
                  <a:pt x="3094" y="3146"/>
                </a:lnTo>
                <a:lnTo>
                  <a:pt x="3092" y="3148"/>
                </a:lnTo>
                <a:lnTo>
                  <a:pt x="3092" y="3150"/>
                </a:lnTo>
                <a:lnTo>
                  <a:pt x="3092" y="3152"/>
                </a:lnTo>
                <a:lnTo>
                  <a:pt x="3090" y="3152"/>
                </a:lnTo>
                <a:lnTo>
                  <a:pt x="3090" y="3154"/>
                </a:lnTo>
                <a:lnTo>
                  <a:pt x="3088" y="3154"/>
                </a:lnTo>
                <a:lnTo>
                  <a:pt x="3088" y="3152"/>
                </a:lnTo>
                <a:lnTo>
                  <a:pt x="3086" y="3150"/>
                </a:lnTo>
                <a:lnTo>
                  <a:pt x="3088" y="3150"/>
                </a:lnTo>
                <a:lnTo>
                  <a:pt x="3086" y="3150"/>
                </a:lnTo>
                <a:lnTo>
                  <a:pt x="3086" y="3148"/>
                </a:lnTo>
                <a:lnTo>
                  <a:pt x="3084" y="3148"/>
                </a:lnTo>
                <a:lnTo>
                  <a:pt x="3082" y="3148"/>
                </a:lnTo>
                <a:lnTo>
                  <a:pt x="3080" y="3146"/>
                </a:lnTo>
                <a:lnTo>
                  <a:pt x="3082" y="3146"/>
                </a:lnTo>
                <a:lnTo>
                  <a:pt x="3082" y="3144"/>
                </a:lnTo>
                <a:lnTo>
                  <a:pt x="3082" y="3142"/>
                </a:lnTo>
                <a:lnTo>
                  <a:pt x="3080" y="3144"/>
                </a:lnTo>
                <a:lnTo>
                  <a:pt x="3080" y="3142"/>
                </a:lnTo>
                <a:lnTo>
                  <a:pt x="3080" y="3141"/>
                </a:lnTo>
                <a:lnTo>
                  <a:pt x="3078" y="3141"/>
                </a:lnTo>
                <a:lnTo>
                  <a:pt x="3078" y="3139"/>
                </a:lnTo>
                <a:lnTo>
                  <a:pt x="3080" y="3139"/>
                </a:lnTo>
                <a:lnTo>
                  <a:pt x="3080" y="3141"/>
                </a:lnTo>
                <a:lnTo>
                  <a:pt x="3080" y="3139"/>
                </a:lnTo>
                <a:lnTo>
                  <a:pt x="3082" y="3139"/>
                </a:lnTo>
                <a:lnTo>
                  <a:pt x="3082" y="3137"/>
                </a:lnTo>
                <a:lnTo>
                  <a:pt x="3080" y="3137"/>
                </a:lnTo>
                <a:lnTo>
                  <a:pt x="3078" y="3137"/>
                </a:lnTo>
                <a:lnTo>
                  <a:pt x="3078" y="3135"/>
                </a:lnTo>
                <a:lnTo>
                  <a:pt x="3080" y="3135"/>
                </a:lnTo>
                <a:lnTo>
                  <a:pt x="3080" y="3133"/>
                </a:lnTo>
                <a:lnTo>
                  <a:pt x="3082" y="3133"/>
                </a:lnTo>
                <a:lnTo>
                  <a:pt x="3080" y="3131"/>
                </a:lnTo>
                <a:lnTo>
                  <a:pt x="3082" y="3131"/>
                </a:lnTo>
                <a:lnTo>
                  <a:pt x="3082" y="3129"/>
                </a:lnTo>
                <a:lnTo>
                  <a:pt x="3084" y="3129"/>
                </a:lnTo>
                <a:lnTo>
                  <a:pt x="3086" y="3131"/>
                </a:lnTo>
                <a:lnTo>
                  <a:pt x="3088" y="3133"/>
                </a:lnTo>
                <a:lnTo>
                  <a:pt x="3086" y="3133"/>
                </a:lnTo>
                <a:lnTo>
                  <a:pt x="3084" y="3135"/>
                </a:lnTo>
                <a:lnTo>
                  <a:pt x="3084" y="3137"/>
                </a:lnTo>
                <a:lnTo>
                  <a:pt x="3084" y="3135"/>
                </a:lnTo>
                <a:lnTo>
                  <a:pt x="3086" y="3137"/>
                </a:lnTo>
                <a:lnTo>
                  <a:pt x="3084" y="3137"/>
                </a:lnTo>
                <a:lnTo>
                  <a:pt x="3084" y="3139"/>
                </a:lnTo>
                <a:lnTo>
                  <a:pt x="3084" y="3141"/>
                </a:lnTo>
                <a:lnTo>
                  <a:pt x="3084" y="3142"/>
                </a:lnTo>
                <a:lnTo>
                  <a:pt x="3086" y="3142"/>
                </a:lnTo>
                <a:lnTo>
                  <a:pt x="3086" y="3144"/>
                </a:lnTo>
                <a:lnTo>
                  <a:pt x="3086" y="3142"/>
                </a:lnTo>
                <a:lnTo>
                  <a:pt x="3086" y="3141"/>
                </a:lnTo>
                <a:lnTo>
                  <a:pt x="3088" y="3139"/>
                </a:lnTo>
                <a:lnTo>
                  <a:pt x="3088" y="3137"/>
                </a:lnTo>
                <a:lnTo>
                  <a:pt x="3090" y="3135"/>
                </a:lnTo>
                <a:lnTo>
                  <a:pt x="3092" y="3137"/>
                </a:lnTo>
                <a:lnTo>
                  <a:pt x="3094" y="3137"/>
                </a:lnTo>
                <a:lnTo>
                  <a:pt x="3096" y="3137"/>
                </a:lnTo>
                <a:lnTo>
                  <a:pt x="3098" y="3135"/>
                </a:lnTo>
                <a:lnTo>
                  <a:pt x="3098" y="3137"/>
                </a:lnTo>
                <a:lnTo>
                  <a:pt x="3100" y="3137"/>
                </a:lnTo>
                <a:lnTo>
                  <a:pt x="3100" y="3135"/>
                </a:lnTo>
                <a:lnTo>
                  <a:pt x="3102" y="3135"/>
                </a:lnTo>
                <a:lnTo>
                  <a:pt x="3102" y="3133"/>
                </a:lnTo>
                <a:lnTo>
                  <a:pt x="3103" y="3133"/>
                </a:lnTo>
                <a:lnTo>
                  <a:pt x="3103" y="3131"/>
                </a:lnTo>
                <a:lnTo>
                  <a:pt x="3103" y="3129"/>
                </a:lnTo>
                <a:lnTo>
                  <a:pt x="3105" y="3129"/>
                </a:lnTo>
                <a:lnTo>
                  <a:pt x="3105" y="3127"/>
                </a:lnTo>
                <a:lnTo>
                  <a:pt x="3107" y="3127"/>
                </a:lnTo>
                <a:lnTo>
                  <a:pt x="3107" y="3125"/>
                </a:lnTo>
                <a:lnTo>
                  <a:pt x="3105" y="3125"/>
                </a:lnTo>
                <a:lnTo>
                  <a:pt x="3103" y="3125"/>
                </a:lnTo>
                <a:lnTo>
                  <a:pt x="3102" y="3125"/>
                </a:lnTo>
                <a:lnTo>
                  <a:pt x="3102" y="3123"/>
                </a:lnTo>
                <a:lnTo>
                  <a:pt x="3102" y="3121"/>
                </a:lnTo>
                <a:lnTo>
                  <a:pt x="3102" y="3119"/>
                </a:lnTo>
                <a:lnTo>
                  <a:pt x="3102" y="3118"/>
                </a:lnTo>
                <a:lnTo>
                  <a:pt x="3102" y="3116"/>
                </a:lnTo>
                <a:lnTo>
                  <a:pt x="3102" y="3114"/>
                </a:lnTo>
                <a:lnTo>
                  <a:pt x="3103" y="3114"/>
                </a:lnTo>
                <a:lnTo>
                  <a:pt x="3105" y="3114"/>
                </a:lnTo>
                <a:lnTo>
                  <a:pt x="3105" y="3112"/>
                </a:lnTo>
                <a:lnTo>
                  <a:pt x="3107" y="3112"/>
                </a:lnTo>
                <a:lnTo>
                  <a:pt x="3107" y="3110"/>
                </a:lnTo>
                <a:lnTo>
                  <a:pt x="3109" y="3110"/>
                </a:lnTo>
                <a:lnTo>
                  <a:pt x="3111" y="3110"/>
                </a:lnTo>
                <a:lnTo>
                  <a:pt x="3111" y="3108"/>
                </a:lnTo>
                <a:lnTo>
                  <a:pt x="3113" y="3108"/>
                </a:lnTo>
                <a:lnTo>
                  <a:pt x="3115" y="3110"/>
                </a:lnTo>
                <a:lnTo>
                  <a:pt x="3117" y="3110"/>
                </a:lnTo>
                <a:lnTo>
                  <a:pt x="3119" y="3108"/>
                </a:lnTo>
                <a:lnTo>
                  <a:pt x="3121" y="3110"/>
                </a:lnTo>
                <a:lnTo>
                  <a:pt x="3123" y="3110"/>
                </a:lnTo>
                <a:lnTo>
                  <a:pt x="3123" y="3108"/>
                </a:lnTo>
                <a:lnTo>
                  <a:pt x="3125" y="3110"/>
                </a:lnTo>
                <a:lnTo>
                  <a:pt x="3125" y="3108"/>
                </a:lnTo>
                <a:lnTo>
                  <a:pt x="3126" y="3108"/>
                </a:lnTo>
                <a:lnTo>
                  <a:pt x="3128" y="3108"/>
                </a:lnTo>
                <a:lnTo>
                  <a:pt x="3130" y="3108"/>
                </a:lnTo>
                <a:lnTo>
                  <a:pt x="3132" y="3108"/>
                </a:lnTo>
                <a:lnTo>
                  <a:pt x="3134" y="3106"/>
                </a:lnTo>
                <a:lnTo>
                  <a:pt x="3136" y="3106"/>
                </a:lnTo>
                <a:lnTo>
                  <a:pt x="3138" y="3106"/>
                </a:lnTo>
                <a:lnTo>
                  <a:pt x="3140" y="3104"/>
                </a:lnTo>
                <a:lnTo>
                  <a:pt x="3140" y="3102"/>
                </a:lnTo>
                <a:lnTo>
                  <a:pt x="3142" y="3102"/>
                </a:lnTo>
                <a:lnTo>
                  <a:pt x="3142" y="3100"/>
                </a:lnTo>
                <a:lnTo>
                  <a:pt x="3142" y="3098"/>
                </a:lnTo>
                <a:lnTo>
                  <a:pt x="3144" y="3098"/>
                </a:lnTo>
                <a:lnTo>
                  <a:pt x="3146" y="3098"/>
                </a:lnTo>
                <a:lnTo>
                  <a:pt x="3146" y="3096"/>
                </a:lnTo>
                <a:lnTo>
                  <a:pt x="3148" y="3096"/>
                </a:lnTo>
                <a:lnTo>
                  <a:pt x="3150" y="3096"/>
                </a:lnTo>
                <a:lnTo>
                  <a:pt x="3150" y="3094"/>
                </a:lnTo>
                <a:lnTo>
                  <a:pt x="3151" y="3094"/>
                </a:lnTo>
                <a:lnTo>
                  <a:pt x="3153" y="3094"/>
                </a:lnTo>
                <a:lnTo>
                  <a:pt x="3151" y="3094"/>
                </a:lnTo>
                <a:lnTo>
                  <a:pt x="3151" y="3093"/>
                </a:lnTo>
                <a:lnTo>
                  <a:pt x="3150" y="3094"/>
                </a:lnTo>
                <a:lnTo>
                  <a:pt x="3151" y="3093"/>
                </a:lnTo>
                <a:lnTo>
                  <a:pt x="3151" y="3091"/>
                </a:lnTo>
                <a:lnTo>
                  <a:pt x="3153" y="3089"/>
                </a:lnTo>
                <a:lnTo>
                  <a:pt x="3153" y="3087"/>
                </a:lnTo>
                <a:lnTo>
                  <a:pt x="3155" y="3087"/>
                </a:lnTo>
                <a:lnTo>
                  <a:pt x="3157" y="3085"/>
                </a:lnTo>
                <a:lnTo>
                  <a:pt x="3159" y="3083"/>
                </a:lnTo>
                <a:lnTo>
                  <a:pt x="3161" y="3083"/>
                </a:lnTo>
                <a:lnTo>
                  <a:pt x="3163" y="3083"/>
                </a:lnTo>
                <a:lnTo>
                  <a:pt x="3165" y="3083"/>
                </a:lnTo>
                <a:lnTo>
                  <a:pt x="3165" y="3081"/>
                </a:lnTo>
                <a:lnTo>
                  <a:pt x="3163" y="3081"/>
                </a:lnTo>
                <a:lnTo>
                  <a:pt x="3165" y="3079"/>
                </a:lnTo>
                <a:lnTo>
                  <a:pt x="3167" y="3079"/>
                </a:lnTo>
                <a:lnTo>
                  <a:pt x="3169" y="3079"/>
                </a:lnTo>
                <a:lnTo>
                  <a:pt x="3169" y="3077"/>
                </a:lnTo>
                <a:lnTo>
                  <a:pt x="3171" y="3077"/>
                </a:lnTo>
                <a:lnTo>
                  <a:pt x="3173" y="3077"/>
                </a:lnTo>
                <a:lnTo>
                  <a:pt x="3173" y="3075"/>
                </a:lnTo>
                <a:lnTo>
                  <a:pt x="3175" y="3075"/>
                </a:lnTo>
                <a:lnTo>
                  <a:pt x="3173" y="3075"/>
                </a:lnTo>
                <a:lnTo>
                  <a:pt x="3171" y="3075"/>
                </a:lnTo>
                <a:close/>
                <a:moveTo>
                  <a:pt x="3224" y="3035"/>
                </a:moveTo>
                <a:lnTo>
                  <a:pt x="3223" y="3037"/>
                </a:lnTo>
                <a:lnTo>
                  <a:pt x="3223" y="3035"/>
                </a:lnTo>
                <a:lnTo>
                  <a:pt x="3224" y="3033"/>
                </a:lnTo>
                <a:lnTo>
                  <a:pt x="3226" y="3033"/>
                </a:lnTo>
                <a:lnTo>
                  <a:pt x="3226" y="3031"/>
                </a:lnTo>
                <a:lnTo>
                  <a:pt x="3228" y="3033"/>
                </a:lnTo>
                <a:lnTo>
                  <a:pt x="3226" y="3033"/>
                </a:lnTo>
                <a:lnTo>
                  <a:pt x="3224" y="3035"/>
                </a:lnTo>
                <a:close/>
                <a:moveTo>
                  <a:pt x="3232" y="3033"/>
                </a:moveTo>
                <a:lnTo>
                  <a:pt x="3228" y="3033"/>
                </a:lnTo>
                <a:lnTo>
                  <a:pt x="3228" y="3031"/>
                </a:lnTo>
                <a:lnTo>
                  <a:pt x="3228" y="3029"/>
                </a:lnTo>
                <a:lnTo>
                  <a:pt x="3228" y="3027"/>
                </a:lnTo>
                <a:lnTo>
                  <a:pt x="3228" y="3025"/>
                </a:lnTo>
                <a:lnTo>
                  <a:pt x="3230" y="3025"/>
                </a:lnTo>
                <a:lnTo>
                  <a:pt x="3232" y="3025"/>
                </a:lnTo>
                <a:lnTo>
                  <a:pt x="3232" y="3027"/>
                </a:lnTo>
                <a:lnTo>
                  <a:pt x="3234" y="3027"/>
                </a:lnTo>
                <a:lnTo>
                  <a:pt x="3232" y="3029"/>
                </a:lnTo>
                <a:lnTo>
                  <a:pt x="3232" y="3033"/>
                </a:lnTo>
                <a:close/>
                <a:moveTo>
                  <a:pt x="3240" y="3037"/>
                </a:moveTo>
                <a:lnTo>
                  <a:pt x="3238" y="3037"/>
                </a:lnTo>
                <a:lnTo>
                  <a:pt x="3236" y="3037"/>
                </a:lnTo>
                <a:lnTo>
                  <a:pt x="3238" y="3035"/>
                </a:lnTo>
                <a:lnTo>
                  <a:pt x="3240" y="3033"/>
                </a:lnTo>
                <a:lnTo>
                  <a:pt x="3242" y="3033"/>
                </a:lnTo>
                <a:lnTo>
                  <a:pt x="3242" y="3031"/>
                </a:lnTo>
                <a:lnTo>
                  <a:pt x="3244" y="3031"/>
                </a:lnTo>
                <a:lnTo>
                  <a:pt x="3244" y="3029"/>
                </a:lnTo>
                <a:lnTo>
                  <a:pt x="3246" y="3029"/>
                </a:lnTo>
                <a:lnTo>
                  <a:pt x="3246" y="3027"/>
                </a:lnTo>
                <a:lnTo>
                  <a:pt x="3247" y="3027"/>
                </a:lnTo>
                <a:lnTo>
                  <a:pt x="3247" y="3025"/>
                </a:lnTo>
                <a:lnTo>
                  <a:pt x="3249" y="3025"/>
                </a:lnTo>
                <a:lnTo>
                  <a:pt x="3249" y="3023"/>
                </a:lnTo>
                <a:lnTo>
                  <a:pt x="3251" y="3023"/>
                </a:lnTo>
                <a:lnTo>
                  <a:pt x="3251" y="3022"/>
                </a:lnTo>
                <a:lnTo>
                  <a:pt x="3253" y="3022"/>
                </a:lnTo>
                <a:lnTo>
                  <a:pt x="3255" y="3023"/>
                </a:lnTo>
                <a:lnTo>
                  <a:pt x="3255" y="3025"/>
                </a:lnTo>
                <a:lnTo>
                  <a:pt x="3253" y="3025"/>
                </a:lnTo>
                <a:lnTo>
                  <a:pt x="3251" y="3027"/>
                </a:lnTo>
                <a:lnTo>
                  <a:pt x="3249" y="3029"/>
                </a:lnTo>
                <a:lnTo>
                  <a:pt x="3247" y="3031"/>
                </a:lnTo>
                <a:lnTo>
                  <a:pt x="3246" y="3033"/>
                </a:lnTo>
                <a:lnTo>
                  <a:pt x="3244" y="3035"/>
                </a:lnTo>
                <a:lnTo>
                  <a:pt x="3242" y="3037"/>
                </a:lnTo>
                <a:lnTo>
                  <a:pt x="3240" y="3037"/>
                </a:lnTo>
                <a:close/>
                <a:moveTo>
                  <a:pt x="3345" y="2968"/>
                </a:moveTo>
                <a:lnTo>
                  <a:pt x="3345" y="2966"/>
                </a:lnTo>
                <a:lnTo>
                  <a:pt x="3347" y="2966"/>
                </a:lnTo>
                <a:lnTo>
                  <a:pt x="3345" y="2968"/>
                </a:lnTo>
                <a:close/>
                <a:moveTo>
                  <a:pt x="3294" y="2960"/>
                </a:moveTo>
                <a:lnTo>
                  <a:pt x="3292" y="2962"/>
                </a:lnTo>
                <a:lnTo>
                  <a:pt x="3294" y="2962"/>
                </a:lnTo>
                <a:lnTo>
                  <a:pt x="3295" y="2962"/>
                </a:lnTo>
                <a:lnTo>
                  <a:pt x="3295" y="2960"/>
                </a:lnTo>
                <a:lnTo>
                  <a:pt x="3297" y="2960"/>
                </a:lnTo>
                <a:lnTo>
                  <a:pt x="3299" y="2960"/>
                </a:lnTo>
                <a:lnTo>
                  <a:pt x="3301" y="2960"/>
                </a:lnTo>
                <a:lnTo>
                  <a:pt x="3303" y="2958"/>
                </a:lnTo>
                <a:lnTo>
                  <a:pt x="3305" y="2958"/>
                </a:lnTo>
                <a:lnTo>
                  <a:pt x="3303" y="2960"/>
                </a:lnTo>
                <a:lnTo>
                  <a:pt x="3303" y="2964"/>
                </a:lnTo>
                <a:lnTo>
                  <a:pt x="3301" y="2964"/>
                </a:lnTo>
                <a:lnTo>
                  <a:pt x="3299" y="2966"/>
                </a:lnTo>
                <a:lnTo>
                  <a:pt x="3297" y="2966"/>
                </a:lnTo>
                <a:lnTo>
                  <a:pt x="3294" y="2968"/>
                </a:lnTo>
                <a:lnTo>
                  <a:pt x="3292" y="2968"/>
                </a:lnTo>
                <a:lnTo>
                  <a:pt x="3290" y="2970"/>
                </a:lnTo>
                <a:lnTo>
                  <a:pt x="3288" y="2970"/>
                </a:lnTo>
                <a:lnTo>
                  <a:pt x="3288" y="2968"/>
                </a:lnTo>
                <a:lnTo>
                  <a:pt x="3288" y="2966"/>
                </a:lnTo>
                <a:lnTo>
                  <a:pt x="3288" y="2964"/>
                </a:lnTo>
                <a:lnTo>
                  <a:pt x="3286" y="2964"/>
                </a:lnTo>
                <a:lnTo>
                  <a:pt x="3286" y="2962"/>
                </a:lnTo>
                <a:lnTo>
                  <a:pt x="3286" y="2960"/>
                </a:lnTo>
                <a:lnTo>
                  <a:pt x="3288" y="2960"/>
                </a:lnTo>
                <a:lnTo>
                  <a:pt x="3290" y="2958"/>
                </a:lnTo>
                <a:lnTo>
                  <a:pt x="3292" y="2958"/>
                </a:lnTo>
                <a:lnTo>
                  <a:pt x="3292" y="2956"/>
                </a:lnTo>
                <a:lnTo>
                  <a:pt x="3294" y="2958"/>
                </a:lnTo>
                <a:lnTo>
                  <a:pt x="3294" y="2960"/>
                </a:lnTo>
                <a:close/>
                <a:moveTo>
                  <a:pt x="3186" y="2947"/>
                </a:moveTo>
                <a:lnTo>
                  <a:pt x="3184" y="2947"/>
                </a:lnTo>
                <a:lnTo>
                  <a:pt x="3184" y="2949"/>
                </a:lnTo>
                <a:lnTo>
                  <a:pt x="3182" y="2949"/>
                </a:lnTo>
                <a:lnTo>
                  <a:pt x="3184" y="2947"/>
                </a:lnTo>
                <a:lnTo>
                  <a:pt x="3186" y="2947"/>
                </a:lnTo>
                <a:close/>
                <a:moveTo>
                  <a:pt x="3180" y="2949"/>
                </a:moveTo>
                <a:lnTo>
                  <a:pt x="3178" y="2949"/>
                </a:lnTo>
                <a:lnTo>
                  <a:pt x="3178" y="2947"/>
                </a:lnTo>
                <a:lnTo>
                  <a:pt x="3178" y="2945"/>
                </a:lnTo>
                <a:lnTo>
                  <a:pt x="3178" y="2943"/>
                </a:lnTo>
                <a:lnTo>
                  <a:pt x="3178" y="2941"/>
                </a:lnTo>
                <a:lnTo>
                  <a:pt x="3180" y="2941"/>
                </a:lnTo>
                <a:lnTo>
                  <a:pt x="3180" y="2943"/>
                </a:lnTo>
                <a:lnTo>
                  <a:pt x="3180" y="2945"/>
                </a:lnTo>
                <a:lnTo>
                  <a:pt x="3180" y="2947"/>
                </a:lnTo>
                <a:lnTo>
                  <a:pt x="3180" y="2949"/>
                </a:lnTo>
                <a:close/>
                <a:moveTo>
                  <a:pt x="3632" y="2789"/>
                </a:moveTo>
                <a:lnTo>
                  <a:pt x="3632" y="2791"/>
                </a:lnTo>
                <a:lnTo>
                  <a:pt x="3630" y="2791"/>
                </a:lnTo>
                <a:lnTo>
                  <a:pt x="3628" y="2791"/>
                </a:lnTo>
                <a:lnTo>
                  <a:pt x="3626" y="2791"/>
                </a:lnTo>
                <a:lnTo>
                  <a:pt x="3626" y="2789"/>
                </a:lnTo>
                <a:lnTo>
                  <a:pt x="3624" y="2789"/>
                </a:lnTo>
                <a:lnTo>
                  <a:pt x="3624" y="2787"/>
                </a:lnTo>
                <a:lnTo>
                  <a:pt x="3626" y="2787"/>
                </a:lnTo>
                <a:lnTo>
                  <a:pt x="3624" y="2787"/>
                </a:lnTo>
                <a:lnTo>
                  <a:pt x="3624" y="2785"/>
                </a:lnTo>
                <a:lnTo>
                  <a:pt x="3624" y="2783"/>
                </a:lnTo>
                <a:lnTo>
                  <a:pt x="3626" y="2782"/>
                </a:lnTo>
                <a:lnTo>
                  <a:pt x="3628" y="2782"/>
                </a:lnTo>
                <a:lnTo>
                  <a:pt x="3628" y="2783"/>
                </a:lnTo>
                <a:lnTo>
                  <a:pt x="3630" y="2783"/>
                </a:lnTo>
                <a:lnTo>
                  <a:pt x="3630" y="2785"/>
                </a:lnTo>
                <a:lnTo>
                  <a:pt x="3632" y="2785"/>
                </a:lnTo>
                <a:lnTo>
                  <a:pt x="3632" y="2787"/>
                </a:lnTo>
                <a:lnTo>
                  <a:pt x="3632" y="2789"/>
                </a:lnTo>
                <a:close/>
                <a:moveTo>
                  <a:pt x="3703" y="2720"/>
                </a:moveTo>
                <a:lnTo>
                  <a:pt x="3703" y="2718"/>
                </a:lnTo>
                <a:lnTo>
                  <a:pt x="3705" y="2718"/>
                </a:lnTo>
                <a:lnTo>
                  <a:pt x="3705" y="2720"/>
                </a:lnTo>
                <a:lnTo>
                  <a:pt x="3703" y="2720"/>
                </a:lnTo>
                <a:close/>
                <a:moveTo>
                  <a:pt x="3701" y="2714"/>
                </a:moveTo>
                <a:lnTo>
                  <a:pt x="3699" y="2714"/>
                </a:lnTo>
                <a:lnTo>
                  <a:pt x="3697" y="2714"/>
                </a:lnTo>
                <a:lnTo>
                  <a:pt x="3699" y="2714"/>
                </a:lnTo>
                <a:lnTo>
                  <a:pt x="3701" y="2712"/>
                </a:lnTo>
                <a:lnTo>
                  <a:pt x="3701" y="2714"/>
                </a:lnTo>
                <a:close/>
                <a:moveTo>
                  <a:pt x="3706" y="2709"/>
                </a:moveTo>
                <a:lnTo>
                  <a:pt x="3705" y="2711"/>
                </a:lnTo>
                <a:lnTo>
                  <a:pt x="3703" y="2711"/>
                </a:lnTo>
                <a:lnTo>
                  <a:pt x="3701" y="2711"/>
                </a:lnTo>
                <a:lnTo>
                  <a:pt x="3699" y="2711"/>
                </a:lnTo>
                <a:lnTo>
                  <a:pt x="3699" y="2709"/>
                </a:lnTo>
                <a:lnTo>
                  <a:pt x="3701" y="2709"/>
                </a:lnTo>
                <a:lnTo>
                  <a:pt x="3703" y="2709"/>
                </a:lnTo>
                <a:lnTo>
                  <a:pt x="3703" y="2711"/>
                </a:lnTo>
                <a:lnTo>
                  <a:pt x="3703" y="2709"/>
                </a:lnTo>
                <a:lnTo>
                  <a:pt x="3705" y="2709"/>
                </a:lnTo>
                <a:lnTo>
                  <a:pt x="3706" y="2709"/>
                </a:lnTo>
                <a:close/>
                <a:moveTo>
                  <a:pt x="3760" y="2695"/>
                </a:moveTo>
                <a:lnTo>
                  <a:pt x="3762" y="2697"/>
                </a:lnTo>
                <a:lnTo>
                  <a:pt x="3760" y="2699"/>
                </a:lnTo>
                <a:lnTo>
                  <a:pt x="3758" y="2699"/>
                </a:lnTo>
                <a:lnTo>
                  <a:pt x="3758" y="2701"/>
                </a:lnTo>
                <a:lnTo>
                  <a:pt x="3756" y="2701"/>
                </a:lnTo>
                <a:lnTo>
                  <a:pt x="3754" y="2703"/>
                </a:lnTo>
                <a:lnTo>
                  <a:pt x="3753" y="2703"/>
                </a:lnTo>
                <a:lnTo>
                  <a:pt x="3753" y="2705"/>
                </a:lnTo>
                <a:lnTo>
                  <a:pt x="3751" y="2705"/>
                </a:lnTo>
                <a:lnTo>
                  <a:pt x="3751" y="2707"/>
                </a:lnTo>
                <a:lnTo>
                  <a:pt x="3749" y="2707"/>
                </a:lnTo>
                <a:lnTo>
                  <a:pt x="3747" y="2709"/>
                </a:lnTo>
                <a:lnTo>
                  <a:pt x="3745" y="2711"/>
                </a:lnTo>
                <a:lnTo>
                  <a:pt x="3743" y="2712"/>
                </a:lnTo>
                <a:lnTo>
                  <a:pt x="3741" y="2714"/>
                </a:lnTo>
                <a:lnTo>
                  <a:pt x="3739" y="2714"/>
                </a:lnTo>
                <a:lnTo>
                  <a:pt x="3739" y="2716"/>
                </a:lnTo>
                <a:lnTo>
                  <a:pt x="3737" y="2716"/>
                </a:lnTo>
                <a:lnTo>
                  <a:pt x="3735" y="2718"/>
                </a:lnTo>
                <a:lnTo>
                  <a:pt x="3733" y="2718"/>
                </a:lnTo>
                <a:lnTo>
                  <a:pt x="3733" y="2720"/>
                </a:lnTo>
                <a:lnTo>
                  <a:pt x="3731" y="2720"/>
                </a:lnTo>
                <a:lnTo>
                  <a:pt x="3729" y="2722"/>
                </a:lnTo>
                <a:lnTo>
                  <a:pt x="3728" y="2722"/>
                </a:lnTo>
                <a:lnTo>
                  <a:pt x="3728" y="2724"/>
                </a:lnTo>
                <a:lnTo>
                  <a:pt x="3726" y="2724"/>
                </a:lnTo>
                <a:lnTo>
                  <a:pt x="3724" y="2724"/>
                </a:lnTo>
                <a:lnTo>
                  <a:pt x="3722" y="2726"/>
                </a:lnTo>
                <a:lnTo>
                  <a:pt x="3722" y="2728"/>
                </a:lnTo>
                <a:lnTo>
                  <a:pt x="3720" y="2728"/>
                </a:lnTo>
                <a:lnTo>
                  <a:pt x="3718" y="2728"/>
                </a:lnTo>
                <a:lnTo>
                  <a:pt x="3718" y="2730"/>
                </a:lnTo>
                <a:lnTo>
                  <a:pt x="3716" y="2730"/>
                </a:lnTo>
                <a:lnTo>
                  <a:pt x="3714" y="2732"/>
                </a:lnTo>
                <a:lnTo>
                  <a:pt x="3712" y="2732"/>
                </a:lnTo>
                <a:lnTo>
                  <a:pt x="3712" y="2734"/>
                </a:lnTo>
                <a:lnTo>
                  <a:pt x="3710" y="2734"/>
                </a:lnTo>
                <a:lnTo>
                  <a:pt x="3710" y="2735"/>
                </a:lnTo>
                <a:lnTo>
                  <a:pt x="3708" y="2735"/>
                </a:lnTo>
                <a:lnTo>
                  <a:pt x="3706" y="2735"/>
                </a:lnTo>
                <a:lnTo>
                  <a:pt x="3706" y="2737"/>
                </a:lnTo>
                <a:lnTo>
                  <a:pt x="3705" y="2737"/>
                </a:lnTo>
                <a:lnTo>
                  <a:pt x="3705" y="2739"/>
                </a:lnTo>
                <a:lnTo>
                  <a:pt x="3703" y="2739"/>
                </a:lnTo>
                <a:lnTo>
                  <a:pt x="3701" y="2741"/>
                </a:lnTo>
                <a:lnTo>
                  <a:pt x="3699" y="2741"/>
                </a:lnTo>
                <a:lnTo>
                  <a:pt x="3699" y="2743"/>
                </a:lnTo>
                <a:lnTo>
                  <a:pt x="3697" y="2743"/>
                </a:lnTo>
                <a:lnTo>
                  <a:pt x="3695" y="2745"/>
                </a:lnTo>
                <a:lnTo>
                  <a:pt x="3693" y="2747"/>
                </a:lnTo>
                <a:lnTo>
                  <a:pt x="3691" y="2747"/>
                </a:lnTo>
                <a:lnTo>
                  <a:pt x="3689" y="2749"/>
                </a:lnTo>
                <a:lnTo>
                  <a:pt x="3687" y="2751"/>
                </a:lnTo>
                <a:lnTo>
                  <a:pt x="3685" y="2751"/>
                </a:lnTo>
                <a:lnTo>
                  <a:pt x="3683" y="2753"/>
                </a:lnTo>
                <a:lnTo>
                  <a:pt x="3681" y="2753"/>
                </a:lnTo>
                <a:lnTo>
                  <a:pt x="3681" y="2755"/>
                </a:lnTo>
                <a:lnTo>
                  <a:pt x="3680" y="2755"/>
                </a:lnTo>
                <a:lnTo>
                  <a:pt x="3680" y="2757"/>
                </a:lnTo>
                <a:lnTo>
                  <a:pt x="3678" y="2757"/>
                </a:lnTo>
                <a:lnTo>
                  <a:pt x="3676" y="2758"/>
                </a:lnTo>
                <a:lnTo>
                  <a:pt x="3674" y="2760"/>
                </a:lnTo>
                <a:lnTo>
                  <a:pt x="3672" y="2760"/>
                </a:lnTo>
                <a:lnTo>
                  <a:pt x="3670" y="2762"/>
                </a:lnTo>
                <a:lnTo>
                  <a:pt x="3668" y="2762"/>
                </a:lnTo>
                <a:lnTo>
                  <a:pt x="3668" y="2764"/>
                </a:lnTo>
                <a:lnTo>
                  <a:pt x="3666" y="2764"/>
                </a:lnTo>
                <a:lnTo>
                  <a:pt x="3664" y="2766"/>
                </a:lnTo>
                <a:lnTo>
                  <a:pt x="3662" y="2766"/>
                </a:lnTo>
                <a:lnTo>
                  <a:pt x="3662" y="2768"/>
                </a:lnTo>
                <a:lnTo>
                  <a:pt x="3660" y="2768"/>
                </a:lnTo>
                <a:lnTo>
                  <a:pt x="3658" y="2770"/>
                </a:lnTo>
                <a:lnTo>
                  <a:pt x="3657" y="2772"/>
                </a:lnTo>
                <a:lnTo>
                  <a:pt x="3655" y="2772"/>
                </a:lnTo>
                <a:lnTo>
                  <a:pt x="3655" y="2774"/>
                </a:lnTo>
                <a:lnTo>
                  <a:pt x="3653" y="2774"/>
                </a:lnTo>
                <a:lnTo>
                  <a:pt x="3653" y="2776"/>
                </a:lnTo>
                <a:lnTo>
                  <a:pt x="3651" y="2776"/>
                </a:lnTo>
                <a:lnTo>
                  <a:pt x="3649" y="2778"/>
                </a:lnTo>
                <a:lnTo>
                  <a:pt x="3647" y="2780"/>
                </a:lnTo>
                <a:lnTo>
                  <a:pt x="3645" y="2780"/>
                </a:lnTo>
                <a:lnTo>
                  <a:pt x="3645" y="2782"/>
                </a:lnTo>
                <a:lnTo>
                  <a:pt x="3643" y="2783"/>
                </a:lnTo>
                <a:lnTo>
                  <a:pt x="3641" y="2785"/>
                </a:lnTo>
                <a:lnTo>
                  <a:pt x="3639" y="2785"/>
                </a:lnTo>
                <a:lnTo>
                  <a:pt x="3637" y="2785"/>
                </a:lnTo>
                <a:lnTo>
                  <a:pt x="3635" y="2785"/>
                </a:lnTo>
                <a:lnTo>
                  <a:pt x="3637" y="2785"/>
                </a:lnTo>
                <a:lnTo>
                  <a:pt x="3639" y="2783"/>
                </a:lnTo>
                <a:lnTo>
                  <a:pt x="3641" y="2783"/>
                </a:lnTo>
                <a:lnTo>
                  <a:pt x="3641" y="2782"/>
                </a:lnTo>
                <a:lnTo>
                  <a:pt x="3643" y="2780"/>
                </a:lnTo>
                <a:lnTo>
                  <a:pt x="3643" y="2778"/>
                </a:lnTo>
                <a:lnTo>
                  <a:pt x="3645" y="2776"/>
                </a:lnTo>
                <a:lnTo>
                  <a:pt x="3645" y="2774"/>
                </a:lnTo>
                <a:lnTo>
                  <a:pt x="3647" y="2774"/>
                </a:lnTo>
                <a:lnTo>
                  <a:pt x="3647" y="2772"/>
                </a:lnTo>
                <a:lnTo>
                  <a:pt x="3649" y="2772"/>
                </a:lnTo>
                <a:lnTo>
                  <a:pt x="3651" y="2772"/>
                </a:lnTo>
                <a:lnTo>
                  <a:pt x="3651" y="2770"/>
                </a:lnTo>
                <a:lnTo>
                  <a:pt x="3653" y="2770"/>
                </a:lnTo>
                <a:lnTo>
                  <a:pt x="3655" y="2770"/>
                </a:lnTo>
                <a:lnTo>
                  <a:pt x="3655" y="2768"/>
                </a:lnTo>
                <a:lnTo>
                  <a:pt x="3657" y="2768"/>
                </a:lnTo>
                <a:lnTo>
                  <a:pt x="3658" y="2766"/>
                </a:lnTo>
                <a:lnTo>
                  <a:pt x="3660" y="2764"/>
                </a:lnTo>
                <a:lnTo>
                  <a:pt x="3662" y="2764"/>
                </a:lnTo>
                <a:lnTo>
                  <a:pt x="3664" y="2762"/>
                </a:lnTo>
                <a:lnTo>
                  <a:pt x="3664" y="2764"/>
                </a:lnTo>
                <a:lnTo>
                  <a:pt x="3664" y="2762"/>
                </a:lnTo>
                <a:lnTo>
                  <a:pt x="3666" y="2762"/>
                </a:lnTo>
                <a:lnTo>
                  <a:pt x="3666" y="2760"/>
                </a:lnTo>
                <a:lnTo>
                  <a:pt x="3668" y="2760"/>
                </a:lnTo>
                <a:lnTo>
                  <a:pt x="3668" y="2758"/>
                </a:lnTo>
                <a:lnTo>
                  <a:pt x="3666" y="2758"/>
                </a:lnTo>
                <a:lnTo>
                  <a:pt x="3668" y="2758"/>
                </a:lnTo>
                <a:lnTo>
                  <a:pt x="3670" y="2758"/>
                </a:lnTo>
                <a:lnTo>
                  <a:pt x="3668" y="2757"/>
                </a:lnTo>
                <a:lnTo>
                  <a:pt x="3670" y="2757"/>
                </a:lnTo>
                <a:lnTo>
                  <a:pt x="3672" y="2757"/>
                </a:lnTo>
                <a:lnTo>
                  <a:pt x="3672" y="2755"/>
                </a:lnTo>
                <a:lnTo>
                  <a:pt x="3674" y="2755"/>
                </a:lnTo>
                <a:lnTo>
                  <a:pt x="3674" y="2753"/>
                </a:lnTo>
                <a:lnTo>
                  <a:pt x="3674" y="2751"/>
                </a:lnTo>
                <a:lnTo>
                  <a:pt x="3676" y="2751"/>
                </a:lnTo>
                <a:lnTo>
                  <a:pt x="3676" y="2753"/>
                </a:lnTo>
                <a:lnTo>
                  <a:pt x="3678" y="2753"/>
                </a:lnTo>
                <a:lnTo>
                  <a:pt x="3678" y="2751"/>
                </a:lnTo>
                <a:lnTo>
                  <a:pt x="3680" y="2751"/>
                </a:lnTo>
                <a:lnTo>
                  <a:pt x="3681" y="2751"/>
                </a:lnTo>
                <a:lnTo>
                  <a:pt x="3680" y="2749"/>
                </a:lnTo>
                <a:lnTo>
                  <a:pt x="3680" y="2747"/>
                </a:lnTo>
                <a:lnTo>
                  <a:pt x="3680" y="2745"/>
                </a:lnTo>
                <a:lnTo>
                  <a:pt x="3681" y="2745"/>
                </a:lnTo>
                <a:lnTo>
                  <a:pt x="3681" y="2747"/>
                </a:lnTo>
                <a:lnTo>
                  <a:pt x="3683" y="2747"/>
                </a:lnTo>
                <a:lnTo>
                  <a:pt x="3685" y="2745"/>
                </a:lnTo>
                <a:lnTo>
                  <a:pt x="3685" y="2743"/>
                </a:lnTo>
                <a:lnTo>
                  <a:pt x="3687" y="2741"/>
                </a:lnTo>
                <a:lnTo>
                  <a:pt x="3689" y="2743"/>
                </a:lnTo>
                <a:lnTo>
                  <a:pt x="3689" y="2741"/>
                </a:lnTo>
                <a:lnTo>
                  <a:pt x="3689" y="2739"/>
                </a:lnTo>
                <a:lnTo>
                  <a:pt x="3691" y="2741"/>
                </a:lnTo>
                <a:lnTo>
                  <a:pt x="3691" y="2743"/>
                </a:lnTo>
                <a:lnTo>
                  <a:pt x="3691" y="2741"/>
                </a:lnTo>
                <a:lnTo>
                  <a:pt x="3691" y="2739"/>
                </a:lnTo>
                <a:lnTo>
                  <a:pt x="3691" y="2737"/>
                </a:lnTo>
                <a:lnTo>
                  <a:pt x="3693" y="2737"/>
                </a:lnTo>
                <a:lnTo>
                  <a:pt x="3693" y="2739"/>
                </a:lnTo>
                <a:lnTo>
                  <a:pt x="3695" y="2737"/>
                </a:lnTo>
                <a:lnTo>
                  <a:pt x="3695" y="2735"/>
                </a:lnTo>
                <a:lnTo>
                  <a:pt x="3693" y="2735"/>
                </a:lnTo>
                <a:lnTo>
                  <a:pt x="3693" y="2734"/>
                </a:lnTo>
                <a:lnTo>
                  <a:pt x="3691" y="2734"/>
                </a:lnTo>
                <a:lnTo>
                  <a:pt x="3693" y="2734"/>
                </a:lnTo>
                <a:lnTo>
                  <a:pt x="3693" y="2732"/>
                </a:lnTo>
                <a:lnTo>
                  <a:pt x="3695" y="2734"/>
                </a:lnTo>
                <a:lnTo>
                  <a:pt x="3697" y="2734"/>
                </a:lnTo>
                <a:lnTo>
                  <a:pt x="3695" y="2732"/>
                </a:lnTo>
                <a:lnTo>
                  <a:pt x="3697" y="2732"/>
                </a:lnTo>
                <a:lnTo>
                  <a:pt x="3699" y="2732"/>
                </a:lnTo>
                <a:lnTo>
                  <a:pt x="3701" y="2732"/>
                </a:lnTo>
                <a:lnTo>
                  <a:pt x="3699" y="2730"/>
                </a:lnTo>
                <a:lnTo>
                  <a:pt x="3701" y="2730"/>
                </a:lnTo>
                <a:lnTo>
                  <a:pt x="3701" y="2728"/>
                </a:lnTo>
                <a:lnTo>
                  <a:pt x="3701" y="2730"/>
                </a:lnTo>
                <a:lnTo>
                  <a:pt x="3703" y="2730"/>
                </a:lnTo>
                <a:lnTo>
                  <a:pt x="3703" y="2728"/>
                </a:lnTo>
                <a:lnTo>
                  <a:pt x="3701" y="2728"/>
                </a:lnTo>
                <a:lnTo>
                  <a:pt x="3703" y="2728"/>
                </a:lnTo>
                <a:lnTo>
                  <a:pt x="3703" y="2726"/>
                </a:lnTo>
                <a:lnTo>
                  <a:pt x="3701" y="2726"/>
                </a:lnTo>
                <a:lnTo>
                  <a:pt x="3703" y="2724"/>
                </a:lnTo>
                <a:lnTo>
                  <a:pt x="3705" y="2724"/>
                </a:lnTo>
                <a:lnTo>
                  <a:pt x="3706" y="2722"/>
                </a:lnTo>
                <a:lnTo>
                  <a:pt x="3708" y="2722"/>
                </a:lnTo>
                <a:lnTo>
                  <a:pt x="3708" y="2720"/>
                </a:lnTo>
                <a:lnTo>
                  <a:pt x="3710" y="2720"/>
                </a:lnTo>
                <a:lnTo>
                  <a:pt x="3712" y="2720"/>
                </a:lnTo>
                <a:lnTo>
                  <a:pt x="3712" y="2718"/>
                </a:lnTo>
                <a:lnTo>
                  <a:pt x="3714" y="2718"/>
                </a:lnTo>
                <a:lnTo>
                  <a:pt x="3714" y="2720"/>
                </a:lnTo>
                <a:lnTo>
                  <a:pt x="3714" y="2718"/>
                </a:lnTo>
                <a:lnTo>
                  <a:pt x="3716" y="2718"/>
                </a:lnTo>
                <a:lnTo>
                  <a:pt x="3718" y="2718"/>
                </a:lnTo>
                <a:lnTo>
                  <a:pt x="3720" y="2718"/>
                </a:lnTo>
                <a:lnTo>
                  <a:pt x="3720" y="2716"/>
                </a:lnTo>
                <a:lnTo>
                  <a:pt x="3722" y="2718"/>
                </a:lnTo>
                <a:lnTo>
                  <a:pt x="3724" y="2718"/>
                </a:lnTo>
                <a:lnTo>
                  <a:pt x="3724" y="2716"/>
                </a:lnTo>
                <a:lnTo>
                  <a:pt x="3726" y="2716"/>
                </a:lnTo>
                <a:lnTo>
                  <a:pt x="3728" y="2716"/>
                </a:lnTo>
                <a:lnTo>
                  <a:pt x="3728" y="2714"/>
                </a:lnTo>
                <a:lnTo>
                  <a:pt x="3726" y="2714"/>
                </a:lnTo>
                <a:lnTo>
                  <a:pt x="3724" y="2712"/>
                </a:lnTo>
                <a:lnTo>
                  <a:pt x="3724" y="2714"/>
                </a:lnTo>
                <a:lnTo>
                  <a:pt x="3722" y="2714"/>
                </a:lnTo>
                <a:lnTo>
                  <a:pt x="3720" y="2714"/>
                </a:lnTo>
                <a:lnTo>
                  <a:pt x="3718" y="2714"/>
                </a:lnTo>
                <a:lnTo>
                  <a:pt x="3718" y="2716"/>
                </a:lnTo>
                <a:lnTo>
                  <a:pt x="3716" y="2716"/>
                </a:lnTo>
                <a:lnTo>
                  <a:pt x="3714" y="2716"/>
                </a:lnTo>
                <a:lnTo>
                  <a:pt x="3714" y="2714"/>
                </a:lnTo>
                <a:lnTo>
                  <a:pt x="3716" y="2714"/>
                </a:lnTo>
                <a:lnTo>
                  <a:pt x="3714" y="2712"/>
                </a:lnTo>
                <a:lnTo>
                  <a:pt x="3716" y="2712"/>
                </a:lnTo>
                <a:lnTo>
                  <a:pt x="3718" y="2712"/>
                </a:lnTo>
                <a:lnTo>
                  <a:pt x="3718" y="2711"/>
                </a:lnTo>
                <a:lnTo>
                  <a:pt x="3720" y="2711"/>
                </a:lnTo>
                <a:lnTo>
                  <a:pt x="3722" y="2711"/>
                </a:lnTo>
                <a:lnTo>
                  <a:pt x="3722" y="2709"/>
                </a:lnTo>
                <a:lnTo>
                  <a:pt x="3724" y="2711"/>
                </a:lnTo>
                <a:lnTo>
                  <a:pt x="3726" y="2709"/>
                </a:lnTo>
                <a:lnTo>
                  <a:pt x="3728" y="2709"/>
                </a:lnTo>
                <a:lnTo>
                  <a:pt x="3729" y="2709"/>
                </a:lnTo>
                <a:lnTo>
                  <a:pt x="3729" y="2707"/>
                </a:lnTo>
                <a:lnTo>
                  <a:pt x="3731" y="2707"/>
                </a:lnTo>
                <a:lnTo>
                  <a:pt x="3731" y="2705"/>
                </a:lnTo>
                <a:lnTo>
                  <a:pt x="3733" y="2707"/>
                </a:lnTo>
                <a:lnTo>
                  <a:pt x="3735" y="2707"/>
                </a:lnTo>
                <a:lnTo>
                  <a:pt x="3737" y="2707"/>
                </a:lnTo>
                <a:lnTo>
                  <a:pt x="3739" y="2707"/>
                </a:lnTo>
                <a:lnTo>
                  <a:pt x="3741" y="2705"/>
                </a:lnTo>
                <a:lnTo>
                  <a:pt x="3743" y="2705"/>
                </a:lnTo>
                <a:lnTo>
                  <a:pt x="3743" y="2703"/>
                </a:lnTo>
                <a:lnTo>
                  <a:pt x="3745" y="2703"/>
                </a:lnTo>
                <a:lnTo>
                  <a:pt x="3747" y="2703"/>
                </a:lnTo>
                <a:lnTo>
                  <a:pt x="3747" y="2701"/>
                </a:lnTo>
                <a:lnTo>
                  <a:pt x="3747" y="2699"/>
                </a:lnTo>
                <a:lnTo>
                  <a:pt x="3747" y="2697"/>
                </a:lnTo>
                <a:lnTo>
                  <a:pt x="3749" y="2695"/>
                </a:lnTo>
                <a:lnTo>
                  <a:pt x="3751" y="2695"/>
                </a:lnTo>
                <a:lnTo>
                  <a:pt x="3753" y="2695"/>
                </a:lnTo>
                <a:lnTo>
                  <a:pt x="3754" y="2697"/>
                </a:lnTo>
                <a:lnTo>
                  <a:pt x="3756" y="2697"/>
                </a:lnTo>
                <a:lnTo>
                  <a:pt x="3758" y="2695"/>
                </a:lnTo>
                <a:lnTo>
                  <a:pt x="3760" y="2695"/>
                </a:lnTo>
                <a:close/>
                <a:moveTo>
                  <a:pt x="3743" y="2695"/>
                </a:moveTo>
                <a:lnTo>
                  <a:pt x="3743" y="2697"/>
                </a:lnTo>
                <a:lnTo>
                  <a:pt x="3745" y="2697"/>
                </a:lnTo>
                <a:lnTo>
                  <a:pt x="3745" y="2699"/>
                </a:lnTo>
                <a:lnTo>
                  <a:pt x="3745" y="2701"/>
                </a:lnTo>
                <a:lnTo>
                  <a:pt x="3743" y="2701"/>
                </a:lnTo>
                <a:lnTo>
                  <a:pt x="3743" y="2703"/>
                </a:lnTo>
                <a:lnTo>
                  <a:pt x="3741" y="2703"/>
                </a:lnTo>
                <a:lnTo>
                  <a:pt x="3739" y="2703"/>
                </a:lnTo>
                <a:lnTo>
                  <a:pt x="3739" y="2705"/>
                </a:lnTo>
                <a:lnTo>
                  <a:pt x="3737" y="2705"/>
                </a:lnTo>
                <a:lnTo>
                  <a:pt x="3735" y="2705"/>
                </a:lnTo>
                <a:lnTo>
                  <a:pt x="3733" y="2705"/>
                </a:lnTo>
                <a:lnTo>
                  <a:pt x="3731" y="2705"/>
                </a:lnTo>
                <a:lnTo>
                  <a:pt x="3731" y="2703"/>
                </a:lnTo>
                <a:lnTo>
                  <a:pt x="3731" y="2701"/>
                </a:lnTo>
                <a:lnTo>
                  <a:pt x="3731" y="2699"/>
                </a:lnTo>
                <a:lnTo>
                  <a:pt x="3731" y="2697"/>
                </a:lnTo>
                <a:lnTo>
                  <a:pt x="3731" y="2695"/>
                </a:lnTo>
                <a:lnTo>
                  <a:pt x="3731" y="2693"/>
                </a:lnTo>
                <a:lnTo>
                  <a:pt x="3733" y="2691"/>
                </a:lnTo>
                <a:lnTo>
                  <a:pt x="3735" y="2689"/>
                </a:lnTo>
                <a:lnTo>
                  <a:pt x="3737" y="2691"/>
                </a:lnTo>
                <a:lnTo>
                  <a:pt x="3739" y="2693"/>
                </a:lnTo>
                <a:lnTo>
                  <a:pt x="3741" y="2693"/>
                </a:lnTo>
                <a:lnTo>
                  <a:pt x="3741" y="2695"/>
                </a:lnTo>
                <a:lnTo>
                  <a:pt x="3743" y="2695"/>
                </a:lnTo>
                <a:close/>
                <a:moveTo>
                  <a:pt x="3731" y="2691"/>
                </a:moveTo>
                <a:lnTo>
                  <a:pt x="3729" y="2691"/>
                </a:lnTo>
                <a:lnTo>
                  <a:pt x="3729" y="2689"/>
                </a:lnTo>
                <a:lnTo>
                  <a:pt x="3731" y="2689"/>
                </a:lnTo>
                <a:lnTo>
                  <a:pt x="3733" y="2691"/>
                </a:lnTo>
                <a:lnTo>
                  <a:pt x="3731" y="2691"/>
                </a:lnTo>
                <a:close/>
                <a:moveTo>
                  <a:pt x="3837" y="2628"/>
                </a:moveTo>
                <a:lnTo>
                  <a:pt x="3835" y="2628"/>
                </a:lnTo>
                <a:lnTo>
                  <a:pt x="3835" y="2626"/>
                </a:lnTo>
                <a:lnTo>
                  <a:pt x="3837" y="2626"/>
                </a:lnTo>
                <a:lnTo>
                  <a:pt x="3837" y="2624"/>
                </a:lnTo>
                <a:lnTo>
                  <a:pt x="3839" y="2622"/>
                </a:lnTo>
                <a:lnTo>
                  <a:pt x="3841" y="2620"/>
                </a:lnTo>
                <a:lnTo>
                  <a:pt x="3841" y="2618"/>
                </a:lnTo>
                <a:lnTo>
                  <a:pt x="3841" y="2620"/>
                </a:lnTo>
                <a:lnTo>
                  <a:pt x="3837" y="2626"/>
                </a:lnTo>
                <a:lnTo>
                  <a:pt x="3837" y="2628"/>
                </a:lnTo>
                <a:close/>
                <a:moveTo>
                  <a:pt x="3693" y="2593"/>
                </a:moveTo>
                <a:lnTo>
                  <a:pt x="3693" y="2595"/>
                </a:lnTo>
                <a:lnTo>
                  <a:pt x="3691" y="2593"/>
                </a:lnTo>
                <a:lnTo>
                  <a:pt x="3691" y="2595"/>
                </a:lnTo>
                <a:lnTo>
                  <a:pt x="3691" y="2593"/>
                </a:lnTo>
                <a:lnTo>
                  <a:pt x="3689" y="2593"/>
                </a:lnTo>
                <a:lnTo>
                  <a:pt x="3689" y="2591"/>
                </a:lnTo>
                <a:lnTo>
                  <a:pt x="3689" y="2590"/>
                </a:lnTo>
                <a:lnTo>
                  <a:pt x="3691" y="2590"/>
                </a:lnTo>
                <a:lnTo>
                  <a:pt x="3693" y="2590"/>
                </a:lnTo>
                <a:lnTo>
                  <a:pt x="3693" y="2593"/>
                </a:lnTo>
                <a:close/>
                <a:moveTo>
                  <a:pt x="3689" y="2588"/>
                </a:moveTo>
                <a:lnTo>
                  <a:pt x="3689" y="2586"/>
                </a:lnTo>
                <a:lnTo>
                  <a:pt x="3687" y="2586"/>
                </a:lnTo>
                <a:lnTo>
                  <a:pt x="3687" y="2584"/>
                </a:lnTo>
                <a:lnTo>
                  <a:pt x="3687" y="2582"/>
                </a:lnTo>
                <a:lnTo>
                  <a:pt x="3685" y="2578"/>
                </a:lnTo>
                <a:lnTo>
                  <a:pt x="3685" y="2576"/>
                </a:lnTo>
                <a:lnTo>
                  <a:pt x="3683" y="2574"/>
                </a:lnTo>
                <a:lnTo>
                  <a:pt x="3683" y="2572"/>
                </a:lnTo>
                <a:lnTo>
                  <a:pt x="3683" y="2570"/>
                </a:lnTo>
                <a:lnTo>
                  <a:pt x="3681" y="2570"/>
                </a:lnTo>
                <a:lnTo>
                  <a:pt x="3683" y="2568"/>
                </a:lnTo>
                <a:lnTo>
                  <a:pt x="3683" y="2570"/>
                </a:lnTo>
                <a:lnTo>
                  <a:pt x="3685" y="2570"/>
                </a:lnTo>
                <a:lnTo>
                  <a:pt x="3685" y="2572"/>
                </a:lnTo>
                <a:lnTo>
                  <a:pt x="3687" y="2576"/>
                </a:lnTo>
                <a:lnTo>
                  <a:pt x="3687" y="2578"/>
                </a:lnTo>
                <a:lnTo>
                  <a:pt x="3689" y="2582"/>
                </a:lnTo>
                <a:lnTo>
                  <a:pt x="3691" y="2584"/>
                </a:lnTo>
                <a:lnTo>
                  <a:pt x="3689" y="2586"/>
                </a:lnTo>
                <a:lnTo>
                  <a:pt x="3689" y="2588"/>
                </a:lnTo>
                <a:close/>
                <a:moveTo>
                  <a:pt x="3683" y="2568"/>
                </a:moveTo>
                <a:lnTo>
                  <a:pt x="3681" y="2568"/>
                </a:lnTo>
                <a:lnTo>
                  <a:pt x="3681" y="2567"/>
                </a:lnTo>
                <a:lnTo>
                  <a:pt x="3680" y="2567"/>
                </a:lnTo>
                <a:lnTo>
                  <a:pt x="3678" y="2565"/>
                </a:lnTo>
                <a:lnTo>
                  <a:pt x="3680" y="2565"/>
                </a:lnTo>
                <a:lnTo>
                  <a:pt x="3681" y="2565"/>
                </a:lnTo>
                <a:lnTo>
                  <a:pt x="3683" y="2567"/>
                </a:lnTo>
                <a:lnTo>
                  <a:pt x="3683" y="2568"/>
                </a:lnTo>
                <a:close/>
                <a:moveTo>
                  <a:pt x="3664" y="2561"/>
                </a:moveTo>
                <a:lnTo>
                  <a:pt x="3662" y="2561"/>
                </a:lnTo>
                <a:lnTo>
                  <a:pt x="3662" y="2559"/>
                </a:lnTo>
                <a:lnTo>
                  <a:pt x="3662" y="2557"/>
                </a:lnTo>
                <a:lnTo>
                  <a:pt x="3662" y="2555"/>
                </a:lnTo>
                <a:lnTo>
                  <a:pt x="3664" y="2555"/>
                </a:lnTo>
                <a:lnTo>
                  <a:pt x="3666" y="2555"/>
                </a:lnTo>
                <a:lnTo>
                  <a:pt x="3668" y="2555"/>
                </a:lnTo>
                <a:lnTo>
                  <a:pt x="3668" y="2557"/>
                </a:lnTo>
                <a:lnTo>
                  <a:pt x="3668" y="2559"/>
                </a:lnTo>
                <a:lnTo>
                  <a:pt x="3668" y="2561"/>
                </a:lnTo>
                <a:lnTo>
                  <a:pt x="3666" y="2561"/>
                </a:lnTo>
                <a:lnTo>
                  <a:pt x="3664" y="2561"/>
                </a:lnTo>
                <a:close/>
                <a:moveTo>
                  <a:pt x="3655" y="2540"/>
                </a:moveTo>
                <a:lnTo>
                  <a:pt x="3653" y="2540"/>
                </a:lnTo>
                <a:lnTo>
                  <a:pt x="3653" y="2542"/>
                </a:lnTo>
                <a:lnTo>
                  <a:pt x="3651" y="2540"/>
                </a:lnTo>
                <a:lnTo>
                  <a:pt x="3653" y="2540"/>
                </a:lnTo>
                <a:lnTo>
                  <a:pt x="3655" y="2540"/>
                </a:lnTo>
                <a:close/>
                <a:moveTo>
                  <a:pt x="3649" y="2534"/>
                </a:moveTo>
                <a:lnTo>
                  <a:pt x="3651" y="2534"/>
                </a:lnTo>
                <a:lnTo>
                  <a:pt x="3651" y="2536"/>
                </a:lnTo>
                <a:lnTo>
                  <a:pt x="3651" y="2538"/>
                </a:lnTo>
                <a:lnTo>
                  <a:pt x="3651" y="2540"/>
                </a:lnTo>
                <a:lnTo>
                  <a:pt x="3649" y="2540"/>
                </a:lnTo>
                <a:lnTo>
                  <a:pt x="3647" y="2540"/>
                </a:lnTo>
                <a:lnTo>
                  <a:pt x="3645" y="2540"/>
                </a:lnTo>
                <a:lnTo>
                  <a:pt x="3643" y="2538"/>
                </a:lnTo>
                <a:lnTo>
                  <a:pt x="3645" y="2536"/>
                </a:lnTo>
                <a:lnTo>
                  <a:pt x="3647" y="2534"/>
                </a:lnTo>
                <a:lnTo>
                  <a:pt x="3649" y="2534"/>
                </a:lnTo>
                <a:close/>
                <a:moveTo>
                  <a:pt x="3706" y="2709"/>
                </a:moveTo>
                <a:lnTo>
                  <a:pt x="3705" y="2707"/>
                </a:lnTo>
                <a:lnTo>
                  <a:pt x="3703" y="2705"/>
                </a:lnTo>
                <a:lnTo>
                  <a:pt x="3701" y="2705"/>
                </a:lnTo>
                <a:lnTo>
                  <a:pt x="3699" y="2705"/>
                </a:lnTo>
                <a:lnTo>
                  <a:pt x="3697" y="2705"/>
                </a:lnTo>
                <a:lnTo>
                  <a:pt x="3697" y="2703"/>
                </a:lnTo>
                <a:lnTo>
                  <a:pt x="3695" y="2703"/>
                </a:lnTo>
                <a:lnTo>
                  <a:pt x="3693" y="2703"/>
                </a:lnTo>
                <a:lnTo>
                  <a:pt x="3693" y="2701"/>
                </a:lnTo>
                <a:lnTo>
                  <a:pt x="3693" y="2703"/>
                </a:lnTo>
                <a:lnTo>
                  <a:pt x="3693" y="2705"/>
                </a:lnTo>
                <a:lnTo>
                  <a:pt x="3693" y="2707"/>
                </a:lnTo>
                <a:lnTo>
                  <a:pt x="3693" y="2709"/>
                </a:lnTo>
                <a:lnTo>
                  <a:pt x="3691" y="2709"/>
                </a:lnTo>
                <a:lnTo>
                  <a:pt x="3691" y="2711"/>
                </a:lnTo>
                <a:lnTo>
                  <a:pt x="3689" y="2712"/>
                </a:lnTo>
                <a:lnTo>
                  <a:pt x="3687" y="2714"/>
                </a:lnTo>
                <a:lnTo>
                  <a:pt x="3685" y="2714"/>
                </a:lnTo>
                <a:lnTo>
                  <a:pt x="3683" y="2716"/>
                </a:lnTo>
                <a:lnTo>
                  <a:pt x="3681" y="2716"/>
                </a:lnTo>
                <a:lnTo>
                  <a:pt x="3681" y="2718"/>
                </a:lnTo>
                <a:lnTo>
                  <a:pt x="3680" y="2718"/>
                </a:lnTo>
                <a:lnTo>
                  <a:pt x="3680" y="2720"/>
                </a:lnTo>
                <a:lnTo>
                  <a:pt x="3678" y="2720"/>
                </a:lnTo>
                <a:lnTo>
                  <a:pt x="3680" y="2718"/>
                </a:lnTo>
                <a:lnTo>
                  <a:pt x="3678" y="2716"/>
                </a:lnTo>
                <a:lnTo>
                  <a:pt x="3678" y="2714"/>
                </a:lnTo>
                <a:lnTo>
                  <a:pt x="3676" y="2714"/>
                </a:lnTo>
                <a:lnTo>
                  <a:pt x="3674" y="2716"/>
                </a:lnTo>
                <a:lnTo>
                  <a:pt x="3676" y="2716"/>
                </a:lnTo>
                <a:lnTo>
                  <a:pt x="3676" y="2718"/>
                </a:lnTo>
                <a:lnTo>
                  <a:pt x="3674" y="2720"/>
                </a:lnTo>
                <a:lnTo>
                  <a:pt x="3676" y="2722"/>
                </a:lnTo>
                <a:lnTo>
                  <a:pt x="3676" y="2724"/>
                </a:lnTo>
                <a:lnTo>
                  <a:pt x="3676" y="2726"/>
                </a:lnTo>
                <a:lnTo>
                  <a:pt x="3674" y="2728"/>
                </a:lnTo>
                <a:lnTo>
                  <a:pt x="3672" y="2730"/>
                </a:lnTo>
                <a:lnTo>
                  <a:pt x="3670" y="2732"/>
                </a:lnTo>
                <a:lnTo>
                  <a:pt x="3666" y="2735"/>
                </a:lnTo>
                <a:lnTo>
                  <a:pt x="3666" y="2737"/>
                </a:lnTo>
                <a:lnTo>
                  <a:pt x="3666" y="2739"/>
                </a:lnTo>
                <a:lnTo>
                  <a:pt x="3664" y="2739"/>
                </a:lnTo>
                <a:lnTo>
                  <a:pt x="3664" y="2741"/>
                </a:lnTo>
                <a:lnTo>
                  <a:pt x="3662" y="2741"/>
                </a:lnTo>
                <a:lnTo>
                  <a:pt x="3662" y="2743"/>
                </a:lnTo>
                <a:lnTo>
                  <a:pt x="3660" y="2743"/>
                </a:lnTo>
                <a:lnTo>
                  <a:pt x="3658" y="2745"/>
                </a:lnTo>
                <a:lnTo>
                  <a:pt x="3657" y="2745"/>
                </a:lnTo>
                <a:lnTo>
                  <a:pt x="3657" y="2747"/>
                </a:lnTo>
                <a:lnTo>
                  <a:pt x="3655" y="2747"/>
                </a:lnTo>
                <a:lnTo>
                  <a:pt x="3653" y="2747"/>
                </a:lnTo>
                <a:lnTo>
                  <a:pt x="3653" y="2749"/>
                </a:lnTo>
                <a:lnTo>
                  <a:pt x="3651" y="2749"/>
                </a:lnTo>
                <a:lnTo>
                  <a:pt x="3649" y="2751"/>
                </a:lnTo>
                <a:lnTo>
                  <a:pt x="3647" y="2753"/>
                </a:lnTo>
                <a:lnTo>
                  <a:pt x="3645" y="2749"/>
                </a:lnTo>
                <a:lnTo>
                  <a:pt x="3645" y="2747"/>
                </a:lnTo>
                <a:lnTo>
                  <a:pt x="3643" y="2749"/>
                </a:lnTo>
                <a:lnTo>
                  <a:pt x="3643" y="2751"/>
                </a:lnTo>
                <a:lnTo>
                  <a:pt x="3641" y="2749"/>
                </a:lnTo>
                <a:lnTo>
                  <a:pt x="3641" y="2747"/>
                </a:lnTo>
                <a:lnTo>
                  <a:pt x="3639" y="2747"/>
                </a:lnTo>
                <a:lnTo>
                  <a:pt x="3637" y="2745"/>
                </a:lnTo>
                <a:lnTo>
                  <a:pt x="3635" y="2745"/>
                </a:lnTo>
                <a:lnTo>
                  <a:pt x="3635" y="2747"/>
                </a:lnTo>
                <a:lnTo>
                  <a:pt x="3633" y="2747"/>
                </a:lnTo>
                <a:lnTo>
                  <a:pt x="3635" y="2747"/>
                </a:lnTo>
                <a:lnTo>
                  <a:pt x="3633" y="2749"/>
                </a:lnTo>
                <a:lnTo>
                  <a:pt x="3632" y="2749"/>
                </a:lnTo>
                <a:lnTo>
                  <a:pt x="3632" y="2747"/>
                </a:lnTo>
                <a:lnTo>
                  <a:pt x="3630" y="2747"/>
                </a:lnTo>
                <a:lnTo>
                  <a:pt x="3628" y="2747"/>
                </a:lnTo>
                <a:lnTo>
                  <a:pt x="3628" y="2745"/>
                </a:lnTo>
                <a:lnTo>
                  <a:pt x="3626" y="2745"/>
                </a:lnTo>
                <a:lnTo>
                  <a:pt x="3626" y="2743"/>
                </a:lnTo>
                <a:lnTo>
                  <a:pt x="3624" y="2743"/>
                </a:lnTo>
                <a:lnTo>
                  <a:pt x="3622" y="2745"/>
                </a:lnTo>
                <a:lnTo>
                  <a:pt x="3622" y="2743"/>
                </a:lnTo>
                <a:lnTo>
                  <a:pt x="3620" y="2743"/>
                </a:lnTo>
                <a:lnTo>
                  <a:pt x="3620" y="2741"/>
                </a:lnTo>
                <a:lnTo>
                  <a:pt x="3618" y="2741"/>
                </a:lnTo>
                <a:lnTo>
                  <a:pt x="3616" y="2741"/>
                </a:lnTo>
                <a:lnTo>
                  <a:pt x="3614" y="2741"/>
                </a:lnTo>
                <a:lnTo>
                  <a:pt x="3612" y="2739"/>
                </a:lnTo>
                <a:lnTo>
                  <a:pt x="3610" y="2741"/>
                </a:lnTo>
                <a:lnTo>
                  <a:pt x="3612" y="2741"/>
                </a:lnTo>
                <a:lnTo>
                  <a:pt x="3612" y="2743"/>
                </a:lnTo>
                <a:lnTo>
                  <a:pt x="3614" y="2743"/>
                </a:lnTo>
                <a:lnTo>
                  <a:pt x="3616" y="2743"/>
                </a:lnTo>
                <a:lnTo>
                  <a:pt x="3616" y="2745"/>
                </a:lnTo>
                <a:lnTo>
                  <a:pt x="3616" y="2747"/>
                </a:lnTo>
                <a:lnTo>
                  <a:pt x="3618" y="2749"/>
                </a:lnTo>
                <a:lnTo>
                  <a:pt x="3620" y="2749"/>
                </a:lnTo>
                <a:lnTo>
                  <a:pt x="3622" y="2749"/>
                </a:lnTo>
                <a:lnTo>
                  <a:pt x="3624" y="2749"/>
                </a:lnTo>
                <a:lnTo>
                  <a:pt x="3624" y="2747"/>
                </a:lnTo>
                <a:lnTo>
                  <a:pt x="3626" y="2747"/>
                </a:lnTo>
                <a:lnTo>
                  <a:pt x="3626" y="2749"/>
                </a:lnTo>
                <a:lnTo>
                  <a:pt x="3628" y="2751"/>
                </a:lnTo>
                <a:lnTo>
                  <a:pt x="3628" y="2755"/>
                </a:lnTo>
                <a:lnTo>
                  <a:pt x="3628" y="2757"/>
                </a:lnTo>
                <a:lnTo>
                  <a:pt x="3628" y="2758"/>
                </a:lnTo>
                <a:lnTo>
                  <a:pt x="3628" y="2760"/>
                </a:lnTo>
                <a:lnTo>
                  <a:pt x="3626" y="2760"/>
                </a:lnTo>
                <a:lnTo>
                  <a:pt x="3626" y="2762"/>
                </a:lnTo>
                <a:lnTo>
                  <a:pt x="3626" y="2764"/>
                </a:lnTo>
                <a:lnTo>
                  <a:pt x="3626" y="2766"/>
                </a:lnTo>
                <a:lnTo>
                  <a:pt x="3624" y="2772"/>
                </a:lnTo>
                <a:lnTo>
                  <a:pt x="3624" y="2774"/>
                </a:lnTo>
                <a:lnTo>
                  <a:pt x="3622" y="2776"/>
                </a:lnTo>
                <a:lnTo>
                  <a:pt x="3624" y="2776"/>
                </a:lnTo>
                <a:lnTo>
                  <a:pt x="3624" y="2780"/>
                </a:lnTo>
                <a:lnTo>
                  <a:pt x="3626" y="2780"/>
                </a:lnTo>
                <a:lnTo>
                  <a:pt x="3624" y="2782"/>
                </a:lnTo>
                <a:lnTo>
                  <a:pt x="3622" y="2780"/>
                </a:lnTo>
                <a:lnTo>
                  <a:pt x="3622" y="2778"/>
                </a:lnTo>
                <a:lnTo>
                  <a:pt x="3620" y="2776"/>
                </a:lnTo>
                <a:lnTo>
                  <a:pt x="3618" y="2778"/>
                </a:lnTo>
                <a:lnTo>
                  <a:pt x="3616" y="2778"/>
                </a:lnTo>
                <a:lnTo>
                  <a:pt x="3616" y="2780"/>
                </a:lnTo>
                <a:lnTo>
                  <a:pt x="3614" y="2780"/>
                </a:lnTo>
                <a:lnTo>
                  <a:pt x="3612" y="2780"/>
                </a:lnTo>
                <a:lnTo>
                  <a:pt x="3612" y="2782"/>
                </a:lnTo>
                <a:lnTo>
                  <a:pt x="3612" y="2783"/>
                </a:lnTo>
                <a:lnTo>
                  <a:pt x="3612" y="2785"/>
                </a:lnTo>
                <a:lnTo>
                  <a:pt x="3614" y="2787"/>
                </a:lnTo>
                <a:lnTo>
                  <a:pt x="3616" y="2789"/>
                </a:lnTo>
                <a:lnTo>
                  <a:pt x="3618" y="2789"/>
                </a:lnTo>
                <a:lnTo>
                  <a:pt x="3616" y="2791"/>
                </a:lnTo>
                <a:lnTo>
                  <a:pt x="3614" y="2791"/>
                </a:lnTo>
                <a:lnTo>
                  <a:pt x="3612" y="2793"/>
                </a:lnTo>
                <a:lnTo>
                  <a:pt x="3612" y="2795"/>
                </a:lnTo>
                <a:lnTo>
                  <a:pt x="3610" y="2795"/>
                </a:lnTo>
                <a:lnTo>
                  <a:pt x="3610" y="2797"/>
                </a:lnTo>
                <a:lnTo>
                  <a:pt x="3608" y="2797"/>
                </a:lnTo>
                <a:lnTo>
                  <a:pt x="3608" y="2799"/>
                </a:lnTo>
                <a:lnTo>
                  <a:pt x="3607" y="2799"/>
                </a:lnTo>
                <a:lnTo>
                  <a:pt x="3607" y="2801"/>
                </a:lnTo>
                <a:lnTo>
                  <a:pt x="3605" y="2801"/>
                </a:lnTo>
                <a:lnTo>
                  <a:pt x="3605" y="2803"/>
                </a:lnTo>
                <a:lnTo>
                  <a:pt x="3605" y="2805"/>
                </a:lnTo>
                <a:lnTo>
                  <a:pt x="3607" y="2806"/>
                </a:lnTo>
                <a:lnTo>
                  <a:pt x="3608" y="2806"/>
                </a:lnTo>
                <a:lnTo>
                  <a:pt x="3608" y="2808"/>
                </a:lnTo>
                <a:lnTo>
                  <a:pt x="3607" y="2808"/>
                </a:lnTo>
                <a:lnTo>
                  <a:pt x="3605" y="2806"/>
                </a:lnTo>
                <a:lnTo>
                  <a:pt x="3603" y="2806"/>
                </a:lnTo>
                <a:lnTo>
                  <a:pt x="3603" y="2808"/>
                </a:lnTo>
                <a:lnTo>
                  <a:pt x="3603" y="2810"/>
                </a:lnTo>
                <a:lnTo>
                  <a:pt x="3603" y="2812"/>
                </a:lnTo>
                <a:lnTo>
                  <a:pt x="3601" y="2812"/>
                </a:lnTo>
                <a:lnTo>
                  <a:pt x="3601" y="2814"/>
                </a:lnTo>
                <a:lnTo>
                  <a:pt x="3601" y="2816"/>
                </a:lnTo>
                <a:lnTo>
                  <a:pt x="3599" y="2816"/>
                </a:lnTo>
                <a:lnTo>
                  <a:pt x="3599" y="2818"/>
                </a:lnTo>
                <a:lnTo>
                  <a:pt x="3601" y="2818"/>
                </a:lnTo>
                <a:lnTo>
                  <a:pt x="3601" y="2816"/>
                </a:lnTo>
                <a:lnTo>
                  <a:pt x="3605" y="2812"/>
                </a:lnTo>
                <a:lnTo>
                  <a:pt x="3607" y="2812"/>
                </a:lnTo>
                <a:lnTo>
                  <a:pt x="3607" y="2810"/>
                </a:lnTo>
                <a:lnTo>
                  <a:pt x="3608" y="2810"/>
                </a:lnTo>
                <a:lnTo>
                  <a:pt x="3610" y="2810"/>
                </a:lnTo>
                <a:lnTo>
                  <a:pt x="3612" y="2808"/>
                </a:lnTo>
                <a:lnTo>
                  <a:pt x="3612" y="2806"/>
                </a:lnTo>
                <a:lnTo>
                  <a:pt x="3614" y="2805"/>
                </a:lnTo>
                <a:lnTo>
                  <a:pt x="3616" y="2806"/>
                </a:lnTo>
                <a:lnTo>
                  <a:pt x="3618" y="2805"/>
                </a:lnTo>
                <a:lnTo>
                  <a:pt x="3620" y="2805"/>
                </a:lnTo>
                <a:lnTo>
                  <a:pt x="3620" y="2803"/>
                </a:lnTo>
                <a:lnTo>
                  <a:pt x="3622" y="2801"/>
                </a:lnTo>
                <a:lnTo>
                  <a:pt x="3624" y="2799"/>
                </a:lnTo>
                <a:lnTo>
                  <a:pt x="3626" y="2799"/>
                </a:lnTo>
                <a:lnTo>
                  <a:pt x="3628" y="2797"/>
                </a:lnTo>
                <a:lnTo>
                  <a:pt x="3628" y="2795"/>
                </a:lnTo>
                <a:lnTo>
                  <a:pt x="3626" y="2795"/>
                </a:lnTo>
                <a:lnTo>
                  <a:pt x="3626" y="2797"/>
                </a:lnTo>
                <a:lnTo>
                  <a:pt x="3626" y="2795"/>
                </a:lnTo>
                <a:lnTo>
                  <a:pt x="3624" y="2795"/>
                </a:lnTo>
                <a:lnTo>
                  <a:pt x="3622" y="2795"/>
                </a:lnTo>
                <a:lnTo>
                  <a:pt x="3624" y="2793"/>
                </a:lnTo>
                <a:lnTo>
                  <a:pt x="3624" y="2791"/>
                </a:lnTo>
                <a:lnTo>
                  <a:pt x="3626" y="2791"/>
                </a:lnTo>
                <a:lnTo>
                  <a:pt x="3626" y="2793"/>
                </a:lnTo>
                <a:lnTo>
                  <a:pt x="3628" y="2793"/>
                </a:lnTo>
                <a:lnTo>
                  <a:pt x="3630" y="2793"/>
                </a:lnTo>
                <a:lnTo>
                  <a:pt x="3632" y="2793"/>
                </a:lnTo>
                <a:lnTo>
                  <a:pt x="3633" y="2793"/>
                </a:lnTo>
                <a:lnTo>
                  <a:pt x="3633" y="2791"/>
                </a:lnTo>
                <a:lnTo>
                  <a:pt x="3633" y="2789"/>
                </a:lnTo>
                <a:lnTo>
                  <a:pt x="3633" y="2787"/>
                </a:lnTo>
                <a:lnTo>
                  <a:pt x="3635" y="2789"/>
                </a:lnTo>
                <a:lnTo>
                  <a:pt x="3637" y="2789"/>
                </a:lnTo>
                <a:lnTo>
                  <a:pt x="3637" y="2791"/>
                </a:lnTo>
                <a:lnTo>
                  <a:pt x="3633" y="2795"/>
                </a:lnTo>
                <a:lnTo>
                  <a:pt x="3632" y="2797"/>
                </a:lnTo>
                <a:lnTo>
                  <a:pt x="3630" y="2797"/>
                </a:lnTo>
                <a:lnTo>
                  <a:pt x="3628" y="2799"/>
                </a:lnTo>
                <a:lnTo>
                  <a:pt x="3624" y="2801"/>
                </a:lnTo>
                <a:lnTo>
                  <a:pt x="3624" y="2803"/>
                </a:lnTo>
                <a:lnTo>
                  <a:pt x="3622" y="2803"/>
                </a:lnTo>
                <a:lnTo>
                  <a:pt x="3622" y="2805"/>
                </a:lnTo>
                <a:lnTo>
                  <a:pt x="3620" y="2806"/>
                </a:lnTo>
                <a:lnTo>
                  <a:pt x="3618" y="2806"/>
                </a:lnTo>
                <a:lnTo>
                  <a:pt x="3616" y="2808"/>
                </a:lnTo>
                <a:lnTo>
                  <a:pt x="3614" y="2810"/>
                </a:lnTo>
                <a:lnTo>
                  <a:pt x="3612" y="2810"/>
                </a:lnTo>
                <a:lnTo>
                  <a:pt x="3610" y="2812"/>
                </a:lnTo>
                <a:lnTo>
                  <a:pt x="3608" y="2814"/>
                </a:lnTo>
                <a:lnTo>
                  <a:pt x="3607" y="2816"/>
                </a:lnTo>
                <a:lnTo>
                  <a:pt x="3605" y="2818"/>
                </a:lnTo>
                <a:lnTo>
                  <a:pt x="3603" y="2820"/>
                </a:lnTo>
                <a:lnTo>
                  <a:pt x="3601" y="2820"/>
                </a:lnTo>
                <a:lnTo>
                  <a:pt x="3599" y="2820"/>
                </a:lnTo>
                <a:lnTo>
                  <a:pt x="3597" y="2822"/>
                </a:lnTo>
                <a:lnTo>
                  <a:pt x="3595" y="2822"/>
                </a:lnTo>
                <a:lnTo>
                  <a:pt x="3595" y="2824"/>
                </a:lnTo>
                <a:lnTo>
                  <a:pt x="3597" y="2824"/>
                </a:lnTo>
                <a:lnTo>
                  <a:pt x="3595" y="2826"/>
                </a:lnTo>
                <a:lnTo>
                  <a:pt x="3593" y="2828"/>
                </a:lnTo>
                <a:lnTo>
                  <a:pt x="3591" y="2830"/>
                </a:lnTo>
                <a:lnTo>
                  <a:pt x="3589" y="2831"/>
                </a:lnTo>
                <a:lnTo>
                  <a:pt x="3587" y="2833"/>
                </a:lnTo>
                <a:lnTo>
                  <a:pt x="3585" y="2835"/>
                </a:lnTo>
                <a:lnTo>
                  <a:pt x="3585" y="2837"/>
                </a:lnTo>
                <a:lnTo>
                  <a:pt x="3584" y="2837"/>
                </a:lnTo>
                <a:lnTo>
                  <a:pt x="3584" y="2839"/>
                </a:lnTo>
                <a:lnTo>
                  <a:pt x="3582" y="2841"/>
                </a:lnTo>
                <a:lnTo>
                  <a:pt x="3582" y="2839"/>
                </a:lnTo>
                <a:lnTo>
                  <a:pt x="3580" y="2839"/>
                </a:lnTo>
                <a:lnTo>
                  <a:pt x="3580" y="2837"/>
                </a:lnTo>
                <a:lnTo>
                  <a:pt x="3578" y="2837"/>
                </a:lnTo>
                <a:lnTo>
                  <a:pt x="3578" y="2839"/>
                </a:lnTo>
                <a:lnTo>
                  <a:pt x="3580" y="2839"/>
                </a:lnTo>
                <a:lnTo>
                  <a:pt x="3582" y="2841"/>
                </a:lnTo>
                <a:lnTo>
                  <a:pt x="3580" y="2841"/>
                </a:lnTo>
                <a:lnTo>
                  <a:pt x="3578" y="2843"/>
                </a:lnTo>
                <a:lnTo>
                  <a:pt x="3576" y="2845"/>
                </a:lnTo>
                <a:lnTo>
                  <a:pt x="3564" y="2854"/>
                </a:lnTo>
                <a:lnTo>
                  <a:pt x="3562" y="2856"/>
                </a:lnTo>
                <a:lnTo>
                  <a:pt x="3560" y="2856"/>
                </a:lnTo>
                <a:lnTo>
                  <a:pt x="3560" y="2858"/>
                </a:lnTo>
                <a:lnTo>
                  <a:pt x="3559" y="2858"/>
                </a:lnTo>
                <a:lnTo>
                  <a:pt x="3559" y="2860"/>
                </a:lnTo>
                <a:lnTo>
                  <a:pt x="3557" y="2860"/>
                </a:lnTo>
                <a:lnTo>
                  <a:pt x="3557" y="2862"/>
                </a:lnTo>
                <a:lnTo>
                  <a:pt x="3555" y="2860"/>
                </a:lnTo>
                <a:lnTo>
                  <a:pt x="3555" y="2858"/>
                </a:lnTo>
                <a:lnTo>
                  <a:pt x="3553" y="2858"/>
                </a:lnTo>
                <a:lnTo>
                  <a:pt x="3555" y="2860"/>
                </a:lnTo>
                <a:lnTo>
                  <a:pt x="3555" y="2862"/>
                </a:lnTo>
                <a:lnTo>
                  <a:pt x="3553" y="2866"/>
                </a:lnTo>
                <a:lnTo>
                  <a:pt x="3551" y="2866"/>
                </a:lnTo>
                <a:lnTo>
                  <a:pt x="3549" y="2866"/>
                </a:lnTo>
                <a:lnTo>
                  <a:pt x="3543" y="2868"/>
                </a:lnTo>
                <a:lnTo>
                  <a:pt x="3534" y="2872"/>
                </a:lnTo>
                <a:lnTo>
                  <a:pt x="3532" y="2872"/>
                </a:lnTo>
                <a:lnTo>
                  <a:pt x="3528" y="2874"/>
                </a:lnTo>
                <a:lnTo>
                  <a:pt x="3524" y="2874"/>
                </a:lnTo>
                <a:lnTo>
                  <a:pt x="3524" y="2876"/>
                </a:lnTo>
                <a:lnTo>
                  <a:pt x="3522" y="2876"/>
                </a:lnTo>
                <a:lnTo>
                  <a:pt x="3516" y="2879"/>
                </a:lnTo>
                <a:lnTo>
                  <a:pt x="3514" y="2881"/>
                </a:lnTo>
                <a:lnTo>
                  <a:pt x="3512" y="2883"/>
                </a:lnTo>
                <a:lnTo>
                  <a:pt x="3511" y="2883"/>
                </a:lnTo>
                <a:lnTo>
                  <a:pt x="3486" y="2899"/>
                </a:lnTo>
                <a:lnTo>
                  <a:pt x="3482" y="2901"/>
                </a:lnTo>
                <a:lnTo>
                  <a:pt x="3476" y="2904"/>
                </a:lnTo>
                <a:lnTo>
                  <a:pt x="3474" y="2904"/>
                </a:lnTo>
                <a:lnTo>
                  <a:pt x="3472" y="2904"/>
                </a:lnTo>
                <a:lnTo>
                  <a:pt x="3468" y="2908"/>
                </a:lnTo>
                <a:lnTo>
                  <a:pt x="3468" y="2906"/>
                </a:lnTo>
                <a:lnTo>
                  <a:pt x="3468" y="2908"/>
                </a:lnTo>
                <a:lnTo>
                  <a:pt x="3466" y="2908"/>
                </a:lnTo>
                <a:lnTo>
                  <a:pt x="3464" y="2910"/>
                </a:lnTo>
                <a:lnTo>
                  <a:pt x="3463" y="2912"/>
                </a:lnTo>
                <a:lnTo>
                  <a:pt x="3461" y="2914"/>
                </a:lnTo>
                <a:lnTo>
                  <a:pt x="3457" y="2916"/>
                </a:lnTo>
                <a:lnTo>
                  <a:pt x="3457" y="2914"/>
                </a:lnTo>
                <a:lnTo>
                  <a:pt x="3457" y="2912"/>
                </a:lnTo>
                <a:lnTo>
                  <a:pt x="3457" y="2914"/>
                </a:lnTo>
                <a:lnTo>
                  <a:pt x="3459" y="2912"/>
                </a:lnTo>
                <a:lnTo>
                  <a:pt x="3461" y="2912"/>
                </a:lnTo>
                <a:lnTo>
                  <a:pt x="3461" y="2910"/>
                </a:lnTo>
                <a:lnTo>
                  <a:pt x="3463" y="2910"/>
                </a:lnTo>
                <a:lnTo>
                  <a:pt x="3464" y="2908"/>
                </a:lnTo>
                <a:lnTo>
                  <a:pt x="3466" y="2908"/>
                </a:lnTo>
                <a:lnTo>
                  <a:pt x="3464" y="2908"/>
                </a:lnTo>
                <a:lnTo>
                  <a:pt x="3466" y="2906"/>
                </a:lnTo>
                <a:lnTo>
                  <a:pt x="3466" y="2904"/>
                </a:lnTo>
                <a:lnTo>
                  <a:pt x="3468" y="2904"/>
                </a:lnTo>
                <a:lnTo>
                  <a:pt x="3466" y="2906"/>
                </a:lnTo>
                <a:lnTo>
                  <a:pt x="3468" y="2904"/>
                </a:lnTo>
                <a:lnTo>
                  <a:pt x="3470" y="2906"/>
                </a:lnTo>
                <a:lnTo>
                  <a:pt x="3470" y="2904"/>
                </a:lnTo>
                <a:lnTo>
                  <a:pt x="3468" y="2904"/>
                </a:lnTo>
                <a:lnTo>
                  <a:pt x="3468" y="2902"/>
                </a:lnTo>
                <a:lnTo>
                  <a:pt x="3466" y="2902"/>
                </a:lnTo>
                <a:lnTo>
                  <a:pt x="3464" y="2904"/>
                </a:lnTo>
                <a:lnTo>
                  <a:pt x="3463" y="2904"/>
                </a:lnTo>
                <a:lnTo>
                  <a:pt x="3457" y="2908"/>
                </a:lnTo>
                <a:lnTo>
                  <a:pt x="3455" y="2908"/>
                </a:lnTo>
                <a:lnTo>
                  <a:pt x="3453" y="2908"/>
                </a:lnTo>
                <a:lnTo>
                  <a:pt x="3451" y="2910"/>
                </a:lnTo>
                <a:lnTo>
                  <a:pt x="3449" y="2910"/>
                </a:lnTo>
                <a:lnTo>
                  <a:pt x="3447" y="2910"/>
                </a:lnTo>
                <a:lnTo>
                  <a:pt x="3445" y="2912"/>
                </a:lnTo>
                <a:lnTo>
                  <a:pt x="3443" y="2912"/>
                </a:lnTo>
                <a:lnTo>
                  <a:pt x="3441" y="2912"/>
                </a:lnTo>
                <a:lnTo>
                  <a:pt x="3440" y="2910"/>
                </a:lnTo>
                <a:lnTo>
                  <a:pt x="3440" y="2908"/>
                </a:lnTo>
                <a:lnTo>
                  <a:pt x="3438" y="2908"/>
                </a:lnTo>
                <a:lnTo>
                  <a:pt x="3436" y="2910"/>
                </a:lnTo>
                <a:lnTo>
                  <a:pt x="3434" y="2910"/>
                </a:lnTo>
                <a:lnTo>
                  <a:pt x="3432" y="2908"/>
                </a:lnTo>
                <a:lnTo>
                  <a:pt x="3430" y="2908"/>
                </a:lnTo>
                <a:lnTo>
                  <a:pt x="3428" y="2908"/>
                </a:lnTo>
                <a:lnTo>
                  <a:pt x="3426" y="2908"/>
                </a:lnTo>
                <a:lnTo>
                  <a:pt x="3424" y="2910"/>
                </a:lnTo>
                <a:lnTo>
                  <a:pt x="3422" y="2910"/>
                </a:lnTo>
                <a:lnTo>
                  <a:pt x="3420" y="2910"/>
                </a:lnTo>
                <a:lnTo>
                  <a:pt x="3420" y="2912"/>
                </a:lnTo>
                <a:lnTo>
                  <a:pt x="3415" y="2914"/>
                </a:lnTo>
                <a:lnTo>
                  <a:pt x="3415" y="2912"/>
                </a:lnTo>
                <a:lnTo>
                  <a:pt x="3415" y="2914"/>
                </a:lnTo>
                <a:lnTo>
                  <a:pt x="3403" y="2918"/>
                </a:lnTo>
                <a:lnTo>
                  <a:pt x="3399" y="2920"/>
                </a:lnTo>
                <a:lnTo>
                  <a:pt x="3397" y="2922"/>
                </a:lnTo>
                <a:lnTo>
                  <a:pt x="3397" y="2920"/>
                </a:lnTo>
                <a:lnTo>
                  <a:pt x="3395" y="2920"/>
                </a:lnTo>
                <a:lnTo>
                  <a:pt x="3395" y="2922"/>
                </a:lnTo>
                <a:lnTo>
                  <a:pt x="3393" y="2922"/>
                </a:lnTo>
                <a:lnTo>
                  <a:pt x="3390" y="2924"/>
                </a:lnTo>
                <a:lnTo>
                  <a:pt x="3388" y="2924"/>
                </a:lnTo>
                <a:lnTo>
                  <a:pt x="3386" y="2924"/>
                </a:lnTo>
                <a:lnTo>
                  <a:pt x="3384" y="2924"/>
                </a:lnTo>
                <a:lnTo>
                  <a:pt x="3384" y="2926"/>
                </a:lnTo>
                <a:lnTo>
                  <a:pt x="3382" y="2926"/>
                </a:lnTo>
                <a:lnTo>
                  <a:pt x="3380" y="2927"/>
                </a:lnTo>
                <a:lnTo>
                  <a:pt x="3380" y="2929"/>
                </a:lnTo>
                <a:lnTo>
                  <a:pt x="3378" y="2929"/>
                </a:lnTo>
                <a:lnTo>
                  <a:pt x="3378" y="2931"/>
                </a:lnTo>
                <a:lnTo>
                  <a:pt x="3376" y="2933"/>
                </a:lnTo>
                <a:lnTo>
                  <a:pt x="3378" y="2933"/>
                </a:lnTo>
                <a:lnTo>
                  <a:pt x="3380" y="2935"/>
                </a:lnTo>
                <a:lnTo>
                  <a:pt x="3380" y="2937"/>
                </a:lnTo>
                <a:lnTo>
                  <a:pt x="3378" y="2939"/>
                </a:lnTo>
                <a:lnTo>
                  <a:pt x="3376" y="2939"/>
                </a:lnTo>
                <a:lnTo>
                  <a:pt x="3376" y="2941"/>
                </a:lnTo>
                <a:lnTo>
                  <a:pt x="3374" y="2941"/>
                </a:lnTo>
                <a:lnTo>
                  <a:pt x="3374" y="2943"/>
                </a:lnTo>
                <a:lnTo>
                  <a:pt x="3374" y="2945"/>
                </a:lnTo>
                <a:lnTo>
                  <a:pt x="3374" y="2947"/>
                </a:lnTo>
                <a:lnTo>
                  <a:pt x="3374" y="2949"/>
                </a:lnTo>
                <a:lnTo>
                  <a:pt x="3374" y="2950"/>
                </a:lnTo>
                <a:lnTo>
                  <a:pt x="3372" y="2950"/>
                </a:lnTo>
                <a:lnTo>
                  <a:pt x="3372" y="2952"/>
                </a:lnTo>
                <a:lnTo>
                  <a:pt x="3374" y="2952"/>
                </a:lnTo>
                <a:lnTo>
                  <a:pt x="3374" y="2950"/>
                </a:lnTo>
                <a:lnTo>
                  <a:pt x="3376" y="2950"/>
                </a:lnTo>
                <a:lnTo>
                  <a:pt x="3378" y="2950"/>
                </a:lnTo>
                <a:lnTo>
                  <a:pt x="3380" y="2950"/>
                </a:lnTo>
                <a:lnTo>
                  <a:pt x="3382" y="2950"/>
                </a:lnTo>
                <a:lnTo>
                  <a:pt x="3384" y="2949"/>
                </a:lnTo>
                <a:lnTo>
                  <a:pt x="3386" y="2949"/>
                </a:lnTo>
                <a:lnTo>
                  <a:pt x="3386" y="2947"/>
                </a:lnTo>
                <a:lnTo>
                  <a:pt x="3388" y="2947"/>
                </a:lnTo>
                <a:lnTo>
                  <a:pt x="3390" y="2947"/>
                </a:lnTo>
                <a:lnTo>
                  <a:pt x="3390" y="2949"/>
                </a:lnTo>
                <a:lnTo>
                  <a:pt x="3390" y="2947"/>
                </a:lnTo>
                <a:lnTo>
                  <a:pt x="3392" y="2947"/>
                </a:lnTo>
                <a:lnTo>
                  <a:pt x="3393" y="2947"/>
                </a:lnTo>
                <a:lnTo>
                  <a:pt x="3393" y="2945"/>
                </a:lnTo>
                <a:lnTo>
                  <a:pt x="3395" y="2945"/>
                </a:lnTo>
                <a:lnTo>
                  <a:pt x="3397" y="2943"/>
                </a:lnTo>
                <a:lnTo>
                  <a:pt x="3399" y="2943"/>
                </a:lnTo>
                <a:lnTo>
                  <a:pt x="3401" y="2943"/>
                </a:lnTo>
                <a:lnTo>
                  <a:pt x="3401" y="2941"/>
                </a:lnTo>
                <a:lnTo>
                  <a:pt x="3403" y="2939"/>
                </a:lnTo>
                <a:lnTo>
                  <a:pt x="3405" y="2939"/>
                </a:lnTo>
                <a:lnTo>
                  <a:pt x="3407" y="2939"/>
                </a:lnTo>
                <a:lnTo>
                  <a:pt x="3409" y="2939"/>
                </a:lnTo>
                <a:lnTo>
                  <a:pt x="3409" y="2937"/>
                </a:lnTo>
                <a:lnTo>
                  <a:pt x="3411" y="2937"/>
                </a:lnTo>
                <a:lnTo>
                  <a:pt x="3413" y="2937"/>
                </a:lnTo>
                <a:lnTo>
                  <a:pt x="3411" y="2935"/>
                </a:lnTo>
                <a:lnTo>
                  <a:pt x="3413" y="2935"/>
                </a:lnTo>
                <a:lnTo>
                  <a:pt x="3413" y="2933"/>
                </a:lnTo>
                <a:lnTo>
                  <a:pt x="3415" y="2933"/>
                </a:lnTo>
                <a:lnTo>
                  <a:pt x="3416" y="2931"/>
                </a:lnTo>
                <a:lnTo>
                  <a:pt x="3418" y="2931"/>
                </a:lnTo>
                <a:lnTo>
                  <a:pt x="3420" y="2931"/>
                </a:lnTo>
                <a:lnTo>
                  <a:pt x="3420" y="2929"/>
                </a:lnTo>
                <a:lnTo>
                  <a:pt x="3422" y="2929"/>
                </a:lnTo>
                <a:lnTo>
                  <a:pt x="3424" y="2929"/>
                </a:lnTo>
                <a:lnTo>
                  <a:pt x="3426" y="2927"/>
                </a:lnTo>
                <a:lnTo>
                  <a:pt x="3428" y="2927"/>
                </a:lnTo>
                <a:lnTo>
                  <a:pt x="3430" y="2926"/>
                </a:lnTo>
                <a:lnTo>
                  <a:pt x="3432" y="2926"/>
                </a:lnTo>
                <a:lnTo>
                  <a:pt x="3432" y="2924"/>
                </a:lnTo>
                <a:lnTo>
                  <a:pt x="3434" y="2924"/>
                </a:lnTo>
                <a:lnTo>
                  <a:pt x="3436" y="2924"/>
                </a:lnTo>
                <a:lnTo>
                  <a:pt x="3438" y="2922"/>
                </a:lnTo>
                <a:lnTo>
                  <a:pt x="3440" y="2922"/>
                </a:lnTo>
                <a:lnTo>
                  <a:pt x="3441" y="2922"/>
                </a:lnTo>
                <a:lnTo>
                  <a:pt x="3441" y="2920"/>
                </a:lnTo>
                <a:lnTo>
                  <a:pt x="3443" y="2920"/>
                </a:lnTo>
                <a:lnTo>
                  <a:pt x="3445" y="2920"/>
                </a:lnTo>
                <a:lnTo>
                  <a:pt x="3445" y="2918"/>
                </a:lnTo>
                <a:lnTo>
                  <a:pt x="3447" y="2918"/>
                </a:lnTo>
                <a:lnTo>
                  <a:pt x="3449" y="2918"/>
                </a:lnTo>
                <a:lnTo>
                  <a:pt x="3449" y="2916"/>
                </a:lnTo>
                <a:lnTo>
                  <a:pt x="3451" y="2916"/>
                </a:lnTo>
                <a:lnTo>
                  <a:pt x="3453" y="2916"/>
                </a:lnTo>
                <a:lnTo>
                  <a:pt x="3455" y="2916"/>
                </a:lnTo>
                <a:lnTo>
                  <a:pt x="3455" y="2918"/>
                </a:lnTo>
                <a:lnTo>
                  <a:pt x="3453" y="2918"/>
                </a:lnTo>
                <a:lnTo>
                  <a:pt x="3451" y="2920"/>
                </a:lnTo>
                <a:lnTo>
                  <a:pt x="3449" y="2920"/>
                </a:lnTo>
                <a:lnTo>
                  <a:pt x="3449" y="2922"/>
                </a:lnTo>
                <a:lnTo>
                  <a:pt x="3447" y="2922"/>
                </a:lnTo>
                <a:lnTo>
                  <a:pt x="3445" y="2924"/>
                </a:lnTo>
                <a:lnTo>
                  <a:pt x="3441" y="2924"/>
                </a:lnTo>
                <a:lnTo>
                  <a:pt x="3441" y="2926"/>
                </a:lnTo>
                <a:lnTo>
                  <a:pt x="3440" y="2926"/>
                </a:lnTo>
                <a:lnTo>
                  <a:pt x="3440" y="2927"/>
                </a:lnTo>
                <a:lnTo>
                  <a:pt x="3438" y="2927"/>
                </a:lnTo>
                <a:lnTo>
                  <a:pt x="3436" y="2929"/>
                </a:lnTo>
                <a:lnTo>
                  <a:pt x="3434" y="2929"/>
                </a:lnTo>
                <a:lnTo>
                  <a:pt x="3432" y="2929"/>
                </a:lnTo>
                <a:lnTo>
                  <a:pt x="3432" y="2931"/>
                </a:lnTo>
                <a:lnTo>
                  <a:pt x="3430" y="2931"/>
                </a:lnTo>
                <a:lnTo>
                  <a:pt x="3428" y="2933"/>
                </a:lnTo>
                <a:lnTo>
                  <a:pt x="3426" y="2933"/>
                </a:lnTo>
                <a:lnTo>
                  <a:pt x="3426" y="2935"/>
                </a:lnTo>
                <a:lnTo>
                  <a:pt x="3424" y="2935"/>
                </a:lnTo>
                <a:lnTo>
                  <a:pt x="3422" y="2935"/>
                </a:lnTo>
                <a:lnTo>
                  <a:pt x="3422" y="2937"/>
                </a:lnTo>
                <a:lnTo>
                  <a:pt x="3420" y="2937"/>
                </a:lnTo>
                <a:lnTo>
                  <a:pt x="3418" y="2939"/>
                </a:lnTo>
                <a:lnTo>
                  <a:pt x="3416" y="2939"/>
                </a:lnTo>
                <a:lnTo>
                  <a:pt x="3415" y="2941"/>
                </a:lnTo>
                <a:lnTo>
                  <a:pt x="3413" y="2941"/>
                </a:lnTo>
                <a:lnTo>
                  <a:pt x="3411" y="2943"/>
                </a:lnTo>
                <a:lnTo>
                  <a:pt x="3409" y="2943"/>
                </a:lnTo>
                <a:lnTo>
                  <a:pt x="3407" y="2943"/>
                </a:lnTo>
                <a:lnTo>
                  <a:pt x="3405" y="2945"/>
                </a:lnTo>
                <a:lnTo>
                  <a:pt x="3403" y="2947"/>
                </a:lnTo>
                <a:lnTo>
                  <a:pt x="3401" y="2947"/>
                </a:lnTo>
                <a:lnTo>
                  <a:pt x="3399" y="2949"/>
                </a:lnTo>
                <a:lnTo>
                  <a:pt x="3397" y="2949"/>
                </a:lnTo>
                <a:lnTo>
                  <a:pt x="3395" y="2950"/>
                </a:lnTo>
                <a:lnTo>
                  <a:pt x="3393" y="2950"/>
                </a:lnTo>
                <a:lnTo>
                  <a:pt x="3392" y="2952"/>
                </a:lnTo>
                <a:lnTo>
                  <a:pt x="3390" y="2952"/>
                </a:lnTo>
                <a:lnTo>
                  <a:pt x="3388" y="2952"/>
                </a:lnTo>
                <a:lnTo>
                  <a:pt x="3388" y="2954"/>
                </a:lnTo>
                <a:lnTo>
                  <a:pt x="3386" y="2954"/>
                </a:lnTo>
                <a:lnTo>
                  <a:pt x="3382" y="2956"/>
                </a:lnTo>
                <a:lnTo>
                  <a:pt x="3380" y="2956"/>
                </a:lnTo>
                <a:lnTo>
                  <a:pt x="3378" y="2958"/>
                </a:lnTo>
                <a:lnTo>
                  <a:pt x="3376" y="2958"/>
                </a:lnTo>
                <a:lnTo>
                  <a:pt x="3374" y="2960"/>
                </a:lnTo>
                <a:lnTo>
                  <a:pt x="3372" y="2960"/>
                </a:lnTo>
                <a:lnTo>
                  <a:pt x="3370" y="2960"/>
                </a:lnTo>
                <a:lnTo>
                  <a:pt x="3368" y="2962"/>
                </a:lnTo>
                <a:lnTo>
                  <a:pt x="3367" y="2962"/>
                </a:lnTo>
                <a:lnTo>
                  <a:pt x="3367" y="2964"/>
                </a:lnTo>
                <a:lnTo>
                  <a:pt x="3365" y="2962"/>
                </a:lnTo>
                <a:lnTo>
                  <a:pt x="3365" y="2964"/>
                </a:lnTo>
                <a:lnTo>
                  <a:pt x="3365" y="2966"/>
                </a:lnTo>
                <a:lnTo>
                  <a:pt x="3363" y="2964"/>
                </a:lnTo>
                <a:lnTo>
                  <a:pt x="3361" y="2966"/>
                </a:lnTo>
                <a:lnTo>
                  <a:pt x="3359" y="2966"/>
                </a:lnTo>
                <a:lnTo>
                  <a:pt x="3357" y="2966"/>
                </a:lnTo>
                <a:lnTo>
                  <a:pt x="3357" y="2968"/>
                </a:lnTo>
                <a:lnTo>
                  <a:pt x="3355" y="2968"/>
                </a:lnTo>
                <a:lnTo>
                  <a:pt x="3353" y="2968"/>
                </a:lnTo>
                <a:lnTo>
                  <a:pt x="3353" y="2970"/>
                </a:lnTo>
                <a:lnTo>
                  <a:pt x="3351" y="2970"/>
                </a:lnTo>
                <a:lnTo>
                  <a:pt x="3349" y="2970"/>
                </a:lnTo>
                <a:lnTo>
                  <a:pt x="3347" y="2972"/>
                </a:lnTo>
                <a:lnTo>
                  <a:pt x="3345" y="2972"/>
                </a:lnTo>
                <a:lnTo>
                  <a:pt x="3343" y="2974"/>
                </a:lnTo>
                <a:lnTo>
                  <a:pt x="3342" y="2974"/>
                </a:lnTo>
                <a:lnTo>
                  <a:pt x="3340" y="2975"/>
                </a:lnTo>
                <a:lnTo>
                  <a:pt x="3338" y="2975"/>
                </a:lnTo>
                <a:lnTo>
                  <a:pt x="3336" y="2977"/>
                </a:lnTo>
                <a:lnTo>
                  <a:pt x="3334" y="2977"/>
                </a:lnTo>
                <a:lnTo>
                  <a:pt x="3332" y="2979"/>
                </a:lnTo>
                <a:lnTo>
                  <a:pt x="3330" y="2979"/>
                </a:lnTo>
                <a:lnTo>
                  <a:pt x="3328" y="2981"/>
                </a:lnTo>
                <a:lnTo>
                  <a:pt x="3326" y="2981"/>
                </a:lnTo>
                <a:lnTo>
                  <a:pt x="3324" y="2983"/>
                </a:lnTo>
                <a:lnTo>
                  <a:pt x="3322" y="2983"/>
                </a:lnTo>
                <a:lnTo>
                  <a:pt x="3320" y="2985"/>
                </a:lnTo>
                <a:lnTo>
                  <a:pt x="3319" y="2985"/>
                </a:lnTo>
                <a:lnTo>
                  <a:pt x="3319" y="2987"/>
                </a:lnTo>
                <a:lnTo>
                  <a:pt x="3317" y="2987"/>
                </a:lnTo>
                <a:lnTo>
                  <a:pt x="3315" y="2987"/>
                </a:lnTo>
                <a:lnTo>
                  <a:pt x="3313" y="2989"/>
                </a:lnTo>
                <a:lnTo>
                  <a:pt x="3311" y="2989"/>
                </a:lnTo>
                <a:lnTo>
                  <a:pt x="3309" y="2991"/>
                </a:lnTo>
                <a:lnTo>
                  <a:pt x="3307" y="2991"/>
                </a:lnTo>
                <a:lnTo>
                  <a:pt x="3307" y="2993"/>
                </a:lnTo>
                <a:lnTo>
                  <a:pt x="3305" y="2993"/>
                </a:lnTo>
                <a:lnTo>
                  <a:pt x="3303" y="2995"/>
                </a:lnTo>
                <a:lnTo>
                  <a:pt x="3301" y="2995"/>
                </a:lnTo>
                <a:lnTo>
                  <a:pt x="3299" y="2997"/>
                </a:lnTo>
                <a:lnTo>
                  <a:pt x="3297" y="2997"/>
                </a:lnTo>
                <a:lnTo>
                  <a:pt x="3295" y="2998"/>
                </a:lnTo>
                <a:lnTo>
                  <a:pt x="3294" y="2998"/>
                </a:lnTo>
                <a:lnTo>
                  <a:pt x="3290" y="3002"/>
                </a:lnTo>
                <a:lnTo>
                  <a:pt x="3278" y="3010"/>
                </a:lnTo>
                <a:lnTo>
                  <a:pt x="3269" y="3016"/>
                </a:lnTo>
                <a:lnTo>
                  <a:pt x="3261" y="3022"/>
                </a:lnTo>
                <a:lnTo>
                  <a:pt x="3259" y="3025"/>
                </a:lnTo>
                <a:lnTo>
                  <a:pt x="3255" y="3020"/>
                </a:lnTo>
                <a:lnTo>
                  <a:pt x="3259" y="3018"/>
                </a:lnTo>
                <a:lnTo>
                  <a:pt x="3261" y="3014"/>
                </a:lnTo>
                <a:lnTo>
                  <a:pt x="3265" y="3012"/>
                </a:lnTo>
                <a:lnTo>
                  <a:pt x="3269" y="3010"/>
                </a:lnTo>
                <a:lnTo>
                  <a:pt x="3284" y="3000"/>
                </a:lnTo>
                <a:lnTo>
                  <a:pt x="3284" y="2997"/>
                </a:lnTo>
                <a:lnTo>
                  <a:pt x="3288" y="2995"/>
                </a:lnTo>
                <a:lnTo>
                  <a:pt x="3292" y="2995"/>
                </a:lnTo>
                <a:lnTo>
                  <a:pt x="3294" y="2995"/>
                </a:lnTo>
                <a:lnTo>
                  <a:pt x="3295" y="2995"/>
                </a:lnTo>
                <a:lnTo>
                  <a:pt x="3295" y="2997"/>
                </a:lnTo>
                <a:lnTo>
                  <a:pt x="3295" y="2995"/>
                </a:lnTo>
                <a:lnTo>
                  <a:pt x="3295" y="2993"/>
                </a:lnTo>
                <a:lnTo>
                  <a:pt x="3297" y="2993"/>
                </a:lnTo>
                <a:lnTo>
                  <a:pt x="3295" y="2991"/>
                </a:lnTo>
                <a:lnTo>
                  <a:pt x="3297" y="2991"/>
                </a:lnTo>
                <a:lnTo>
                  <a:pt x="3299" y="2989"/>
                </a:lnTo>
                <a:lnTo>
                  <a:pt x="3301" y="2989"/>
                </a:lnTo>
                <a:lnTo>
                  <a:pt x="3303" y="2989"/>
                </a:lnTo>
                <a:lnTo>
                  <a:pt x="3305" y="2987"/>
                </a:lnTo>
                <a:lnTo>
                  <a:pt x="3307" y="2985"/>
                </a:lnTo>
                <a:lnTo>
                  <a:pt x="3309" y="2985"/>
                </a:lnTo>
                <a:lnTo>
                  <a:pt x="3309" y="2983"/>
                </a:lnTo>
                <a:lnTo>
                  <a:pt x="3311" y="2983"/>
                </a:lnTo>
                <a:lnTo>
                  <a:pt x="3313" y="2983"/>
                </a:lnTo>
                <a:lnTo>
                  <a:pt x="3315" y="2981"/>
                </a:lnTo>
                <a:lnTo>
                  <a:pt x="3317" y="2981"/>
                </a:lnTo>
                <a:lnTo>
                  <a:pt x="3319" y="2981"/>
                </a:lnTo>
                <a:lnTo>
                  <a:pt x="3319" y="2979"/>
                </a:lnTo>
                <a:lnTo>
                  <a:pt x="3320" y="2979"/>
                </a:lnTo>
                <a:lnTo>
                  <a:pt x="3322" y="2979"/>
                </a:lnTo>
                <a:lnTo>
                  <a:pt x="3324" y="2977"/>
                </a:lnTo>
                <a:lnTo>
                  <a:pt x="3326" y="2977"/>
                </a:lnTo>
                <a:lnTo>
                  <a:pt x="3328" y="2977"/>
                </a:lnTo>
                <a:lnTo>
                  <a:pt x="3328" y="2975"/>
                </a:lnTo>
                <a:lnTo>
                  <a:pt x="3330" y="2975"/>
                </a:lnTo>
                <a:lnTo>
                  <a:pt x="3330" y="2974"/>
                </a:lnTo>
                <a:lnTo>
                  <a:pt x="3332" y="2974"/>
                </a:lnTo>
                <a:lnTo>
                  <a:pt x="3332" y="2975"/>
                </a:lnTo>
                <a:lnTo>
                  <a:pt x="3334" y="2974"/>
                </a:lnTo>
                <a:lnTo>
                  <a:pt x="3336" y="2974"/>
                </a:lnTo>
                <a:lnTo>
                  <a:pt x="3336" y="2972"/>
                </a:lnTo>
                <a:lnTo>
                  <a:pt x="3338" y="2972"/>
                </a:lnTo>
                <a:lnTo>
                  <a:pt x="3338" y="2970"/>
                </a:lnTo>
                <a:lnTo>
                  <a:pt x="3340" y="2970"/>
                </a:lnTo>
                <a:lnTo>
                  <a:pt x="3340" y="2972"/>
                </a:lnTo>
                <a:lnTo>
                  <a:pt x="3342" y="2974"/>
                </a:lnTo>
                <a:lnTo>
                  <a:pt x="3342" y="2972"/>
                </a:lnTo>
                <a:lnTo>
                  <a:pt x="3342" y="2970"/>
                </a:lnTo>
                <a:lnTo>
                  <a:pt x="3343" y="2970"/>
                </a:lnTo>
                <a:lnTo>
                  <a:pt x="3345" y="2970"/>
                </a:lnTo>
                <a:lnTo>
                  <a:pt x="3343" y="2968"/>
                </a:lnTo>
                <a:lnTo>
                  <a:pt x="3345" y="2968"/>
                </a:lnTo>
                <a:lnTo>
                  <a:pt x="3347" y="2968"/>
                </a:lnTo>
                <a:lnTo>
                  <a:pt x="3347" y="2970"/>
                </a:lnTo>
                <a:lnTo>
                  <a:pt x="3349" y="2970"/>
                </a:lnTo>
                <a:lnTo>
                  <a:pt x="3349" y="2968"/>
                </a:lnTo>
                <a:lnTo>
                  <a:pt x="3349" y="2966"/>
                </a:lnTo>
                <a:lnTo>
                  <a:pt x="3351" y="2966"/>
                </a:lnTo>
                <a:lnTo>
                  <a:pt x="3353" y="2966"/>
                </a:lnTo>
                <a:lnTo>
                  <a:pt x="3353" y="2964"/>
                </a:lnTo>
                <a:lnTo>
                  <a:pt x="3353" y="2962"/>
                </a:lnTo>
                <a:lnTo>
                  <a:pt x="3355" y="2964"/>
                </a:lnTo>
                <a:lnTo>
                  <a:pt x="3357" y="2964"/>
                </a:lnTo>
                <a:lnTo>
                  <a:pt x="3355" y="2962"/>
                </a:lnTo>
                <a:lnTo>
                  <a:pt x="3357" y="2962"/>
                </a:lnTo>
                <a:lnTo>
                  <a:pt x="3359" y="2962"/>
                </a:lnTo>
                <a:lnTo>
                  <a:pt x="3361" y="2962"/>
                </a:lnTo>
                <a:lnTo>
                  <a:pt x="3363" y="2962"/>
                </a:lnTo>
                <a:lnTo>
                  <a:pt x="3363" y="2960"/>
                </a:lnTo>
                <a:lnTo>
                  <a:pt x="3365" y="2960"/>
                </a:lnTo>
                <a:lnTo>
                  <a:pt x="3365" y="2958"/>
                </a:lnTo>
                <a:lnTo>
                  <a:pt x="3367" y="2958"/>
                </a:lnTo>
                <a:lnTo>
                  <a:pt x="3367" y="2956"/>
                </a:lnTo>
                <a:lnTo>
                  <a:pt x="3365" y="2956"/>
                </a:lnTo>
                <a:lnTo>
                  <a:pt x="3365" y="2954"/>
                </a:lnTo>
                <a:lnTo>
                  <a:pt x="3365" y="2952"/>
                </a:lnTo>
                <a:lnTo>
                  <a:pt x="3367" y="2952"/>
                </a:lnTo>
                <a:lnTo>
                  <a:pt x="3367" y="2950"/>
                </a:lnTo>
                <a:lnTo>
                  <a:pt x="3365" y="2950"/>
                </a:lnTo>
                <a:lnTo>
                  <a:pt x="3365" y="2949"/>
                </a:lnTo>
                <a:lnTo>
                  <a:pt x="3367" y="2949"/>
                </a:lnTo>
                <a:lnTo>
                  <a:pt x="3367" y="2947"/>
                </a:lnTo>
                <a:lnTo>
                  <a:pt x="3365" y="2947"/>
                </a:lnTo>
                <a:lnTo>
                  <a:pt x="3365" y="2945"/>
                </a:lnTo>
                <a:lnTo>
                  <a:pt x="3367" y="2943"/>
                </a:lnTo>
                <a:lnTo>
                  <a:pt x="3368" y="2941"/>
                </a:lnTo>
                <a:lnTo>
                  <a:pt x="3367" y="2941"/>
                </a:lnTo>
                <a:lnTo>
                  <a:pt x="3365" y="2941"/>
                </a:lnTo>
                <a:lnTo>
                  <a:pt x="3363" y="2943"/>
                </a:lnTo>
                <a:lnTo>
                  <a:pt x="3363" y="2941"/>
                </a:lnTo>
                <a:lnTo>
                  <a:pt x="3361" y="2941"/>
                </a:lnTo>
                <a:lnTo>
                  <a:pt x="3359" y="2941"/>
                </a:lnTo>
                <a:lnTo>
                  <a:pt x="3359" y="2943"/>
                </a:lnTo>
                <a:lnTo>
                  <a:pt x="3359" y="2945"/>
                </a:lnTo>
                <a:lnTo>
                  <a:pt x="3357" y="2945"/>
                </a:lnTo>
                <a:lnTo>
                  <a:pt x="3355" y="2945"/>
                </a:lnTo>
                <a:lnTo>
                  <a:pt x="3353" y="2945"/>
                </a:lnTo>
                <a:lnTo>
                  <a:pt x="3351" y="2943"/>
                </a:lnTo>
                <a:lnTo>
                  <a:pt x="3349" y="2943"/>
                </a:lnTo>
                <a:lnTo>
                  <a:pt x="3347" y="2943"/>
                </a:lnTo>
                <a:lnTo>
                  <a:pt x="3347" y="2945"/>
                </a:lnTo>
                <a:lnTo>
                  <a:pt x="3345" y="2943"/>
                </a:lnTo>
                <a:lnTo>
                  <a:pt x="3345" y="2945"/>
                </a:lnTo>
                <a:lnTo>
                  <a:pt x="3343" y="2945"/>
                </a:lnTo>
                <a:lnTo>
                  <a:pt x="3342" y="2945"/>
                </a:lnTo>
                <a:lnTo>
                  <a:pt x="3342" y="2947"/>
                </a:lnTo>
                <a:lnTo>
                  <a:pt x="3340" y="2947"/>
                </a:lnTo>
                <a:lnTo>
                  <a:pt x="3338" y="2949"/>
                </a:lnTo>
                <a:lnTo>
                  <a:pt x="3336" y="2949"/>
                </a:lnTo>
                <a:lnTo>
                  <a:pt x="3334" y="2950"/>
                </a:lnTo>
                <a:lnTo>
                  <a:pt x="3332" y="2950"/>
                </a:lnTo>
                <a:lnTo>
                  <a:pt x="3330" y="2952"/>
                </a:lnTo>
                <a:lnTo>
                  <a:pt x="3328" y="2952"/>
                </a:lnTo>
                <a:lnTo>
                  <a:pt x="3326" y="2952"/>
                </a:lnTo>
                <a:lnTo>
                  <a:pt x="3324" y="2954"/>
                </a:lnTo>
                <a:lnTo>
                  <a:pt x="3322" y="2954"/>
                </a:lnTo>
                <a:lnTo>
                  <a:pt x="3320" y="2954"/>
                </a:lnTo>
                <a:lnTo>
                  <a:pt x="3319" y="2954"/>
                </a:lnTo>
                <a:lnTo>
                  <a:pt x="3319" y="2956"/>
                </a:lnTo>
                <a:lnTo>
                  <a:pt x="3317" y="2956"/>
                </a:lnTo>
                <a:lnTo>
                  <a:pt x="3315" y="2956"/>
                </a:lnTo>
                <a:lnTo>
                  <a:pt x="3313" y="2958"/>
                </a:lnTo>
                <a:lnTo>
                  <a:pt x="3311" y="2958"/>
                </a:lnTo>
                <a:lnTo>
                  <a:pt x="3309" y="2960"/>
                </a:lnTo>
                <a:lnTo>
                  <a:pt x="3307" y="2960"/>
                </a:lnTo>
                <a:lnTo>
                  <a:pt x="3305" y="2962"/>
                </a:lnTo>
                <a:lnTo>
                  <a:pt x="3303" y="2964"/>
                </a:lnTo>
                <a:lnTo>
                  <a:pt x="3305" y="2960"/>
                </a:lnTo>
                <a:lnTo>
                  <a:pt x="3307" y="2958"/>
                </a:lnTo>
                <a:lnTo>
                  <a:pt x="3307" y="2956"/>
                </a:lnTo>
                <a:lnTo>
                  <a:pt x="3309" y="2956"/>
                </a:lnTo>
                <a:lnTo>
                  <a:pt x="3309" y="2958"/>
                </a:lnTo>
                <a:lnTo>
                  <a:pt x="3309" y="2956"/>
                </a:lnTo>
                <a:lnTo>
                  <a:pt x="3311" y="2956"/>
                </a:lnTo>
                <a:lnTo>
                  <a:pt x="3313" y="2954"/>
                </a:lnTo>
                <a:lnTo>
                  <a:pt x="3311" y="2954"/>
                </a:lnTo>
                <a:lnTo>
                  <a:pt x="3311" y="2956"/>
                </a:lnTo>
                <a:lnTo>
                  <a:pt x="3309" y="2954"/>
                </a:lnTo>
                <a:lnTo>
                  <a:pt x="3307" y="2954"/>
                </a:lnTo>
                <a:lnTo>
                  <a:pt x="3307" y="2952"/>
                </a:lnTo>
                <a:lnTo>
                  <a:pt x="3305" y="2952"/>
                </a:lnTo>
                <a:lnTo>
                  <a:pt x="3303" y="2950"/>
                </a:lnTo>
                <a:lnTo>
                  <a:pt x="3301" y="2952"/>
                </a:lnTo>
                <a:lnTo>
                  <a:pt x="3299" y="2952"/>
                </a:lnTo>
                <a:lnTo>
                  <a:pt x="3299" y="2954"/>
                </a:lnTo>
                <a:lnTo>
                  <a:pt x="3297" y="2954"/>
                </a:lnTo>
                <a:lnTo>
                  <a:pt x="3295" y="2956"/>
                </a:lnTo>
                <a:lnTo>
                  <a:pt x="3294" y="2956"/>
                </a:lnTo>
                <a:lnTo>
                  <a:pt x="3294" y="2954"/>
                </a:lnTo>
                <a:lnTo>
                  <a:pt x="3292" y="2952"/>
                </a:lnTo>
                <a:lnTo>
                  <a:pt x="3292" y="2950"/>
                </a:lnTo>
                <a:lnTo>
                  <a:pt x="3290" y="2950"/>
                </a:lnTo>
                <a:lnTo>
                  <a:pt x="3290" y="2949"/>
                </a:lnTo>
                <a:lnTo>
                  <a:pt x="3288" y="2949"/>
                </a:lnTo>
                <a:lnTo>
                  <a:pt x="3288" y="2947"/>
                </a:lnTo>
                <a:lnTo>
                  <a:pt x="3286" y="2947"/>
                </a:lnTo>
                <a:lnTo>
                  <a:pt x="3288" y="2947"/>
                </a:lnTo>
                <a:lnTo>
                  <a:pt x="3288" y="2945"/>
                </a:lnTo>
                <a:lnTo>
                  <a:pt x="3290" y="2945"/>
                </a:lnTo>
                <a:lnTo>
                  <a:pt x="3292" y="2943"/>
                </a:lnTo>
                <a:lnTo>
                  <a:pt x="3294" y="2941"/>
                </a:lnTo>
                <a:lnTo>
                  <a:pt x="3294" y="2939"/>
                </a:lnTo>
                <a:lnTo>
                  <a:pt x="3292" y="2939"/>
                </a:lnTo>
                <a:lnTo>
                  <a:pt x="3292" y="2937"/>
                </a:lnTo>
                <a:lnTo>
                  <a:pt x="3294" y="2937"/>
                </a:lnTo>
                <a:lnTo>
                  <a:pt x="3294" y="2935"/>
                </a:lnTo>
                <a:lnTo>
                  <a:pt x="3295" y="2935"/>
                </a:lnTo>
                <a:lnTo>
                  <a:pt x="3295" y="2933"/>
                </a:lnTo>
                <a:lnTo>
                  <a:pt x="3297" y="2933"/>
                </a:lnTo>
                <a:lnTo>
                  <a:pt x="3297" y="2931"/>
                </a:lnTo>
                <a:lnTo>
                  <a:pt x="3299" y="2929"/>
                </a:lnTo>
                <a:lnTo>
                  <a:pt x="3299" y="2927"/>
                </a:lnTo>
                <a:lnTo>
                  <a:pt x="3299" y="2926"/>
                </a:lnTo>
                <a:lnTo>
                  <a:pt x="3301" y="2926"/>
                </a:lnTo>
                <a:lnTo>
                  <a:pt x="3301" y="2924"/>
                </a:lnTo>
                <a:lnTo>
                  <a:pt x="3303" y="2922"/>
                </a:lnTo>
                <a:lnTo>
                  <a:pt x="3303" y="2920"/>
                </a:lnTo>
                <a:lnTo>
                  <a:pt x="3301" y="2920"/>
                </a:lnTo>
                <a:lnTo>
                  <a:pt x="3301" y="2918"/>
                </a:lnTo>
                <a:lnTo>
                  <a:pt x="3299" y="2916"/>
                </a:lnTo>
                <a:lnTo>
                  <a:pt x="3301" y="2916"/>
                </a:lnTo>
                <a:lnTo>
                  <a:pt x="3301" y="2914"/>
                </a:lnTo>
                <a:lnTo>
                  <a:pt x="3301" y="2912"/>
                </a:lnTo>
                <a:lnTo>
                  <a:pt x="3303" y="2912"/>
                </a:lnTo>
                <a:lnTo>
                  <a:pt x="3303" y="2910"/>
                </a:lnTo>
                <a:lnTo>
                  <a:pt x="3305" y="2910"/>
                </a:lnTo>
                <a:lnTo>
                  <a:pt x="3307" y="2908"/>
                </a:lnTo>
                <a:lnTo>
                  <a:pt x="3307" y="2906"/>
                </a:lnTo>
                <a:lnTo>
                  <a:pt x="3307" y="2904"/>
                </a:lnTo>
                <a:lnTo>
                  <a:pt x="3305" y="2904"/>
                </a:lnTo>
                <a:lnTo>
                  <a:pt x="3307" y="2904"/>
                </a:lnTo>
                <a:lnTo>
                  <a:pt x="3309" y="2904"/>
                </a:lnTo>
                <a:lnTo>
                  <a:pt x="3309" y="2902"/>
                </a:lnTo>
                <a:lnTo>
                  <a:pt x="3311" y="2904"/>
                </a:lnTo>
                <a:lnTo>
                  <a:pt x="3311" y="2902"/>
                </a:lnTo>
                <a:lnTo>
                  <a:pt x="3309" y="2902"/>
                </a:lnTo>
                <a:lnTo>
                  <a:pt x="3307" y="2902"/>
                </a:lnTo>
                <a:lnTo>
                  <a:pt x="3305" y="2902"/>
                </a:lnTo>
                <a:lnTo>
                  <a:pt x="3305" y="2904"/>
                </a:lnTo>
                <a:lnTo>
                  <a:pt x="3303" y="2904"/>
                </a:lnTo>
                <a:lnTo>
                  <a:pt x="3305" y="2902"/>
                </a:lnTo>
                <a:lnTo>
                  <a:pt x="3303" y="2902"/>
                </a:lnTo>
                <a:lnTo>
                  <a:pt x="3303" y="2904"/>
                </a:lnTo>
                <a:lnTo>
                  <a:pt x="3303" y="2906"/>
                </a:lnTo>
                <a:lnTo>
                  <a:pt x="3303" y="2908"/>
                </a:lnTo>
                <a:lnTo>
                  <a:pt x="3301" y="2908"/>
                </a:lnTo>
                <a:lnTo>
                  <a:pt x="3299" y="2908"/>
                </a:lnTo>
                <a:lnTo>
                  <a:pt x="3299" y="2910"/>
                </a:lnTo>
                <a:lnTo>
                  <a:pt x="3297" y="2912"/>
                </a:lnTo>
                <a:lnTo>
                  <a:pt x="3297" y="2914"/>
                </a:lnTo>
                <a:lnTo>
                  <a:pt x="3295" y="2914"/>
                </a:lnTo>
                <a:lnTo>
                  <a:pt x="3295" y="2916"/>
                </a:lnTo>
                <a:lnTo>
                  <a:pt x="3295" y="2918"/>
                </a:lnTo>
                <a:lnTo>
                  <a:pt x="3297" y="2920"/>
                </a:lnTo>
                <a:lnTo>
                  <a:pt x="3297" y="2922"/>
                </a:lnTo>
                <a:lnTo>
                  <a:pt x="3295" y="2922"/>
                </a:lnTo>
                <a:lnTo>
                  <a:pt x="3294" y="2922"/>
                </a:lnTo>
                <a:lnTo>
                  <a:pt x="3294" y="2924"/>
                </a:lnTo>
                <a:lnTo>
                  <a:pt x="3294" y="2926"/>
                </a:lnTo>
                <a:lnTo>
                  <a:pt x="3292" y="2926"/>
                </a:lnTo>
                <a:lnTo>
                  <a:pt x="3290" y="2926"/>
                </a:lnTo>
                <a:lnTo>
                  <a:pt x="3288" y="2926"/>
                </a:lnTo>
                <a:lnTo>
                  <a:pt x="3286" y="2927"/>
                </a:lnTo>
                <a:lnTo>
                  <a:pt x="3284" y="2927"/>
                </a:lnTo>
                <a:lnTo>
                  <a:pt x="3284" y="2929"/>
                </a:lnTo>
                <a:lnTo>
                  <a:pt x="3282" y="2929"/>
                </a:lnTo>
                <a:lnTo>
                  <a:pt x="3280" y="2931"/>
                </a:lnTo>
                <a:lnTo>
                  <a:pt x="3278" y="2931"/>
                </a:lnTo>
                <a:lnTo>
                  <a:pt x="3276" y="2933"/>
                </a:lnTo>
                <a:lnTo>
                  <a:pt x="3276" y="2931"/>
                </a:lnTo>
                <a:lnTo>
                  <a:pt x="3278" y="2931"/>
                </a:lnTo>
                <a:lnTo>
                  <a:pt x="3278" y="2929"/>
                </a:lnTo>
                <a:lnTo>
                  <a:pt x="3278" y="2927"/>
                </a:lnTo>
                <a:lnTo>
                  <a:pt x="3276" y="2926"/>
                </a:lnTo>
                <a:lnTo>
                  <a:pt x="3278" y="2926"/>
                </a:lnTo>
                <a:lnTo>
                  <a:pt x="3280" y="2926"/>
                </a:lnTo>
                <a:lnTo>
                  <a:pt x="3280" y="2924"/>
                </a:lnTo>
                <a:lnTo>
                  <a:pt x="3278" y="2924"/>
                </a:lnTo>
                <a:lnTo>
                  <a:pt x="3280" y="2924"/>
                </a:lnTo>
                <a:lnTo>
                  <a:pt x="3278" y="2922"/>
                </a:lnTo>
                <a:lnTo>
                  <a:pt x="3278" y="2920"/>
                </a:lnTo>
                <a:lnTo>
                  <a:pt x="3278" y="2918"/>
                </a:lnTo>
                <a:lnTo>
                  <a:pt x="3276" y="2920"/>
                </a:lnTo>
                <a:lnTo>
                  <a:pt x="3278" y="2920"/>
                </a:lnTo>
                <a:lnTo>
                  <a:pt x="3278" y="2922"/>
                </a:lnTo>
                <a:lnTo>
                  <a:pt x="3278" y="2924"/>
                </a:lnTo>
                <a:lnTo>
                  <a:pt x="3276" y="2924"/>
                </a:lnTo>
                <a:lnTo>
                  <a:pt x="3276" y="2926"/>
                </a:lnTo>
                <a:lnTo>
                  <a:pt x="3274" y="2927"/>
                </a:lnTo>
                <a:lnTo>
                  <a:pt x="3276" y="2927"/>
                </a:lnTo>
                <a:lnTo>
                  <a:pt x="3276" y="2929"/>
                </a:lnTo>
                <a:lnTo>
                  <a:pt x="3274" y="2929"/>
                </a:lnTo>
                <a:lnTo>
                  <a:pt x="3272" y="2929"/>
                </a:lnTo>
                <a:lnTo>
                  <a:pt x="3272" y="2931"/>
                </a:lnTo>
                <a:lnTo>
                  <a:pt x="3271" y="2929"/>
                </a:lnTo>
                <a:lnTo>
                  <a:pt x="3271" y="2931"/>
                </a:lnTo>
                <a:lnTo>
                  <a:pt x="3269" y="2931"/>
                </a:lnTo>
                <a:lnTo>
                  <a:pt x="3267" y="2933"/>
                </a:lnTo>
                <a:lnTo>
                  <a:pt x="3265" y="2935"/>
                </a:lnTo>
                <a:lnTo>
                  <a:pt x="3265" y="2937"/>
                </a:lnTo>
                <a:lnTo>
                  <a:pt x="3263" y="2937"/>
                </a:lnTo>
                <a:lnTo>
                  <a:pt x="3263" y="2939"/>
                </a:lnTo>
                <a:lnTo>
                  <a:pt x="3263" y="2941"/>
                </a:lnTo>
                <a:lnTo>
                  <a:pt x="3263" y="2943"/>
                </a:lnTo>
                <a:lnTo>
                  <a:pt x="3265" y="2945"/>
                </a:lnTo>
                <a:lnTo>
                  <a:pt x="3263" y="2945"/>
                </a:lnTo>
                <a:lnTo>
                  <a:pt x="3261" y="2945"/>
                </a:lnTo>
                <a:lnTo>
                  <a:pt x="3259" y="2947"/>
                </a:lnTo>
                <a:lnTo>
                  <a:pt x="3257" y="2947"/>
                </a:lnTo>
                <a:lnTo>
                  <a:pt x="3255" y="2947"/>
                </a:lnTo>
                <a:lnTo>
                  <a:pt x="3253" y="2947"/>
                </a:lnTo>
                <a:lnTo>
                  <a:pt x="3253" y="2949"/>
                </a:lnTo>
                <a:lnTo>
                  <a:pt x="3251" y="2949"/>
                </a:lnTo>
                <a:lnTo>
                  <a:pt x="3249" y="2950"/>
                </a:lnTo>
                <a:lnTo>
                  <a:pt x="3247" y="2950"/>
                </a:lnTo>
                <a:lnTo>
                  <a:pt x="3246" y="2952"/>
                </a:lnTo>
                <a:lnTo>
                  <a:pt x="3244" y="2950"/>
                </a:lnTo>
                <a:lnTo>
                  <a:pt x="3246" y="2950"/>
                </a:lnTo>
                <a:lnTo>
                  <a:pt x="3247" y="2949"/>
                </a:lnTo>
                <a:lnTo>
                  <a:pt x="3247" y="2947"/>
                </a:lnTo>
                <a:lnTo>
                  <a:pt x="3247" y="2945"/>
                </a:lnTo>
                <a:lnTo>
                  <a:pt x="3247" y="2943"/>
                </a:lnTo>
                <a:lnTo>
                  <a:pt x="3247" y="2941"/>
                </a:lnTo>
                <a:lnTo>
                  <a:pt x="3246" y="2941"/>
                </a:lnTo>
                <a:lnTo>
                  <a:pt x="3246" y="2939"/>
                </a:lnTo>
                <a:lnTo>
                  <a:pt x="3244" y="2939"/>
                </a:lnTo>
                <a:lnTo>
                  <a:pt x="3242" y="2939"/>
                </a:lnTo>
                <a:lnTo>
                  <a:pt x="3242" y="2937"/>
                </a:lnTo>
                <a:lnTo>
                  <a:pt x="3240" y="2939"/>
                </a:lnTo>
                <a:lnTo>
                  <a:pt x="3238" y="2937"/>
                </a:lnTo>
                <a:lnTo>
                  <a:pt x="3238" y="2939"/>
                </a:lnTo>
                <a:lnTo>
                  <a:pt x="3238" y="2937"/>
                </a:lnTo>
                <a:lnTo>
                  <a:pt x="3236" y="2935"/>
                </a:lnTo>
                <a:lnTo>
                  <a:pt x="3236" y="2933"/>
                </a:lnTo>
                <a:lnTo>
                  <a:pt x="3234" y="2931"/>
                </a:lnTo>
                <a:lnTo>
                  <a:pt x="3236" y="2931"/>
                </a:lnTo>
                <a:lnTo>
                  <a:pt x="3236" y="2929"/>
                </a:lnTo>
                <a:lnTo>
                  <a:pt x="3236" y="2927"/>
                </a:lnTo>
                <a:lnTo>
                  <a:pt x="3236" y="2926"/>
                </a:lnTo>
                <a:lnTo>
                  <a:pt x="3238" y="2924"/>
                </a:lnTo>
                <a:lnTo>
                  <a:pt x="3238" y="2922"/>
                </a:lnTo>
                <a:lnTo>
                  <a:pt x="3236" y="2922"/>
                </a:lnTo>
                <a:lnTo>
                  <a:pt x="3238" y="2920"/>
                </a:lnTo>
                <a:lnTo>
                  <a:pt x="3238" y="2918"/>
                </a:lnTo>
                <a:lnTo>
                  <a:pt x="3238" y="2916"/>
                </a:lnTo>
                <a:lnTo>
                  <a:pt x="3236" y="2914"/>
                </a:lnTo>
                <a:lnTo>
                  <a:pt x="3234" y="2912"/>
                </a:lnTo>
                <a:lnTo>
                  <a:pt x="3232" y="2912"/>
                </a:lnTo>
                <a:lnTo>
                  <a:pt x="3230" y="2912"/>
                </a:lnTo>
                <a:lnTo>
                  <a:pt x="3228" y="2914"/>
                </a:lnTo>
                <a:lnTo>
                  <a:pt x="3228" y="2916"/>
                </a:lnTo>
                <a:lnTo>
                  <a:pt x="3226" y="2918"/>
                </a:lnTo>
                <a:lnTo>
                  <a:pt x="3224" y="2920"/>
                </a:lnTo>
                <a:lnTo>
                  <a:pt x="3223" y="2920"/>
                </a:lnTo>
                <a:lnTo>
                  <a:pt x="3223" y="2918"/>
                </a:lnTo>
                <a:lnTo>
                  <a:pt x="3224" y="2916"/>
                </a:lnTo>
                <a:lnTo>
                  <a:pt x="3224" y="2914"/>
                </a:lnTo>
                <a:lnTo>
                  <a:pt x="3224" y="2912"/>
                </a:lnTo>
                <a:lnTo>
                  <a:pt x="3224" y="2910"/>
                </a:lnTo>
                <a:lnTo>
                  <a:pt x="3221" y="2910"/>
                </a:lnTo>
                <a:lnTo>
                  <a:pt x="3221" y="2908"/>
                </a:lnTo>
                <a:lnTo>
                  <a:pt x="3219" y="2906"/>
                </a:lnTo>
                <a:lnTo>
                  <a:pt x="3219" y="2908"/>
                </a:lnTo>
                <a:lnTo>
                  <a:pt x="3219" y="2910"/>
                </a:lnTo>
                <a:lnTo>
                  <a:pt x="3219" y="2908"/>
                </a:lnTo>
                <a:lnTo>
                  <a:pt x="3219" y="2906"/>
                </a:lnTo>
                <a:lnTo>
                  <a:pt x="3217" y="2906"/>
                </a:lnTo>
                <a:lnTo>
                  <a:pt x="3217" y="2908"/>
                </a:lnTo>
                <a:lnTo>
                  <a:pt x="3217" y="2910"/>
                </a:lnTo>
                <a:lnTo>
                  <a:pt x="3219" y="2912"/>
                </a:lnTo>
                <a:lnTo>
                  <a:pt x="3221" y="2912"/>
                </a:lnTo>
                <a:lnTo>
                  <a:pt x="3223" y="2912"/>
                </a:lnTo>
                <a:lnTo>
                  <a:pt x="3223" y="2914"/>
                </a:lnTo>
                <a:lnTo>
                  <a:pt x="3223" y="2916"/>
                </a:lnTo>
                <a:lnTo>
                  <a:pt x="3221" y="2916"/>
                </a:lnTo>
                <a:lnTo>
                  <a:pt x="3221" y="2918"/>
                </a:lnTo>
                <a:lnTo>
                  <a:pt x="3221" y="2920"/>
                </a:lnTo>
                <a:lnTo>
                  <a:pt x="3223" y="2922"/>
                </a:lnTo>
                <a:lnTo>
                  <a:pt x="3224" y="2922"/>
                </a:lnTo>
                <a:lnTo>
                  <a:pt x="3224" y="2924"/>
                </a:lnTo>
                <a:lnTo>
                  <a:pt x="3226" y="2922"/>
                </a:lnTo>
                <a:lnTo>
                  <a:pt x="3228" y="2922"/>
                </a:lnTo>
                <a:lnTo>
                  <a:pt x="3230" y="2920"/>
                </a:lnTo>
                <a:lnTo>
                  <a:pt x="3230" y="2918"/>
                </a:lnTo>
                <a:lnTo>
                  <a:pt x="3232" y="2920"/>
                </a:lnTo>
                <a:lnTo>
                  <a:pt x="3232" y="2922"/>
                </a:lnTo>
                <a:lnTo>
                  <a:pt x="3230" y="2924"/>
                </a:lnTo>
                <a:lnTo>
                  <a:pt x="3230" y="2926"/>
                </a:lnTo>
                <a:lnTo>
                  <a:pt x="3230" y="2927"/>
                </a:lnTo>
                <a:lnTo>
                  <a:pt x="3228" y="2929"/>
                </a:lnTo>
                <a:lnTo>
                  <a:pt x="3226" y="2931"/>
                </a:lnTo>
                <a:lnTo>
                  <a:pt x="3226" y="2933"/>
                </a:lnTo>
                <a:lnTo>
                  <a:pt x="3228" y="2935"/>
                </a:lnTo>
                <a:lnTo>
                  <a:pt x="3230" y="2937"/>
                </a:lnTo>
                <a:lnTo>
                  <a:pt x="3232" y="2937"/>
                </a:lnTo>
                <a:lnTo>
                  <a:pt x="3232" y="2939"/>
                </a:lnTo>
                <a:lnTo>
                  <a:pt x="3230" y="2939"/>
                </a:lnTo>
                <a:lnTo>
                  <a:pt x="3230" y="2941"/>
                </a:lnTo>
                <a:lnTo>
                  <a:pt x="3228" y="2941"/>
                </a:lnTo>
                <a:lnTo>
                  <a:pt x="3228" y="2943"/>
                </a:lnTo>
                <a:lnTo>
                  <a:pt x="3228" y="2945"/>
                </a:lnTo>
                <a:lnTo>
                  <a:pt x="3228" y="2947"/>
                </a:lnTo>
                <a:lnTo>
                  <a:pt x="3230" y="2947"/>
                </a:lnTo>
                <a:lnTo>
                  <a:pt x="3230" y="2949"/>
                </a:lnTo>
                <a:lnTo>
                  <a:pt x="3232" y="2949"/>
                </a:lnTo>
                <a:lnTo>
                  <a:pt x="3234" y="2949"/>
                </a:lnTo>
                <a:lnTo>
                  <a:pt x="3236" y="2950"/>
                </a:lnTo>
                <a:lnTo>
                  <a:pt x="3234" y="2950"/>
                </a:lnTo>
                <a:lnTo>
                  <a:pt x="3234" y="2952"/>
                </a:lnTo>
                <a:lnTo>
                  <a:pt x="3234" y="2954"/>
                </a:lnTo>
                <a:lnTo>
                  <a:pt x="3234" y="2956"/>
                </a:lnTo>
                <a:lnTo>
                  <a:pt x="3236" y="2956"/>
                </a:lnTo>
                <a:lnTo>
                  <a:pt x="3236" y="2954"/>
                </a:lnTo>
                <a:lnTo>
                  <a:pt x="3238" y="2954"/>
                </a:lnTo>
                <a:lnTo>
                  <a:pt x="3240" y="2954"/>
                </a:lnTo>
                <a:lnTo>
                  <a:pt x="3240" y="2952"/>
                </a:lnTo>
                <a:lnTo>
                  <a:pt x="3238" y="2952"/>
                </a:lnTo>
                <a:lnTo>
                  <a:pt x="3238" y="2950"/>
                </a:lnTo>
                <a:lnTo>
                  <a:pt x="3240" y="2950"/>
                </a:lnTo>
                <a:lnTo>
                  <a:pt x="3242" y="2952"/>
                </a:lnTo>
                <a:lnTo>
                  <a:pt x="3242" y="2954"/>
                </a:lnTo>
                <a:lnTo>
                  <a:pt x="3240" y="2956"/>
                </a:lnTo>
                <a:lnTo>
                  <a:pt x="3238" y="2956"/>
                </a:lnTo>
                <a:lnTo>
                  <a:pt x="3236" y="2956"/>
                </a:lnTo>
                <a:lnTo>
                  <a:pt x="3236" y="2958"/>
                </a:lnTo>
                <a:lnTo>
                  <a:pt x="3234" y="2958"/>
                </a:lnTo>
                <a:lnTo>
                  <a:pt x="3232" y="2958"/>
                </a:lnTo>
                <a:lnTo>
                  <a:pt x="3230" y="2960"/>
                </a:lnTo>
                <a:lnTo>
                  <a:pt x="3228" y="2960"/>
                </a:lnTo>
                <a:lnTo>
                  <a:pt x="3228" y="2962"/>
                </a:lnTo>
                <a:lnTo>
                  <a:pt x="3226" y="2962"/>
                </a:lnTo>
                <a:lnTo>
                  <a:pt x="3224" y="2964"/>
                </a:lnTo>
                <a:lnTo>
                  <a:pt x="3223" y="2964"/>
                </a:lnTo>
                <a:lnTo>
                  <a:pt x="3221" y="2964"/>
                </a:lnTo>
                <a:lnTo>
                  <a:pt x="3221" y="2966"/>
                </a:lnTo>
                <a:lnTo>
                  <a:pt x="3219" y="2966"/>
                </a:lnTo>
                <a:lnTo>
                  <a:pt x="3219" y="2968"/>
                </a:lnTo>
                <a:lnTo>
                  <a:pt x="3217" y="2968"/>
                </a:lnTo>
                <a:lnTo>
                  <a:pt x="3215" y="2968"/>
                </a:lnTo>
                <a:lnTo>
                  <a:pt x="3215" y="2970"/>
                </a:lnTo>
                <a:lnTo>
                  <a:pt x="3213" y="2970"/>
                </a:lnTo>
                <a:lnTo>
                  <a:pt x="3211" y="2972"/>
                </a:lnTo>
                <a:lnTo>
                  <a:pt x="3209" y="2972"/>
                </a:lnTo>
                <a:lnTo>
                  <a:pt x="3207" y="2972"/>
                </a:lnTo>
                <a:lnTo>
                  <a:pt x="3205" y="2972"/>
                </a:lnTo>
                <a:lnTo>
                  <a:pt x="3207" y="2972"/>
                </a:lnTo>
                <a:lnTo>
                  <a:pt x="3207" y="2970"/>
                </a:lnTo>
                <a:lnTo>
                  <a:pt x="3207" y="2968"/>
                </a:lnTo>
                <a:lnTo>
                  <a:pt x="3207" y="2966"/>
                </a:lnTo>
                <a:lnTo>
                  <a:pt x="3207" y="2964"/>
                </a:lnTo>
                <a:lnTo>
                  <a:pt x="3209" y="2964"/>
                </a:lnTo>
                <a:lnTo>
                  <a:pt x="3209" y="2962"/>
                </a:lnTo>
                <a:lnTo>
                  <a:pt x="3211" y="2964"/>
                </a:lnTo>
                <a:lnTo>
                  <a:pt x="3211" y="2966"/>
                </a:lnTo>
                <a:lnTo>
                  <a:pt x="3211" y="2968"/>
                </a:lnTo>
                <a:lnTo>
                  <a:pt x="3213" y="2968"/>
                </a:lnTo>
                <a:lnTo>
                  <a:pt x="3215" y="2968"/>
                </a:lnTo>
                <a:lnTo>
                  <a:pt x="3215" y="2966"/>
                </a:lnTo>
                <a:lnTo>
                  <a:pt x="3217" y="2966"/>
                </a:lnTo>
                <a:lnTo>
                  <a:pt x="3219" y="2966"/>
                </a:lnTo>
                <a:lnTo>
                  <a:pt x="3219" y="2964"/>
                </a:lnTo>
                <a:lnTo>
                  <a:pt x="3221" y="2964"/>
                </a:lnTo>
                <a:lnTo>
                  <a:pt x="3221" y="2962"/>
                </a:lnTo>
                <a:lnTo>
                  <a:pt x="3223" y="2962"/>
                </a:lnTo>
                <a:lnTo>
                  <a:pt x="3223" y="2960"/>
                </a:lnTo>
                <a:lnTo>
                  <a:pt x="3223" y="2958"/>
                </a:lnTo>
                <a:lnTo>
                  <a:pt x="3221" y="2958"/>
                </a:lnTo>
                <a:lnTo>
                  <a:pt x="3221" y="2956"/>
                </a:lnTo>
                <a:lnTo>
                  <a:pt x="3221" y="2954"/>
                </a:lnTo>
                <a:lnTo>
                  <a:pt x="3219" y="2952"/>
                </a:lnTo>
                <a:lnTo>
                  <a:pt x="3219" y="2950"/>
                </a:lnTo>
                <a:lnTo>
                  <a:pt x="3219" y="2949"/>
                </a:lnTo>
                <a:lnTo>
                  <a:pt x="3217" y="2949"/>
                </a:lnTo>
                <a:lnTo>
                  <a:pt x="3215" y="2949"/>
                </a:lnTo>
                <a:lnTo>
                  <a:pt x="3215" y="2947"/>
                </a:lnTo>
                <a:lnTo>
                  <a:pt x="3215" y="2945"/>
                </a:lnTo>
                <a:lnTo>
                  <a:pt x="3215" y="2943"/>
                </a:lnTo>
                <a:lnTo>
                  <a:pt x="3215" y="2941"/>
                </a:lnTo>
                <a:lnTo>
                  <a:pt x="3215" y="2939"/>
                </a:lnTo>
                <a:lnTo>
                  <a:pt x="3215" y="2937"/>
                </a:lnTo>
                <a:lnTo>
                  <a:pt x="3213" y="2937"/>
                </a:lnTo>
                <a:lnTo>
                  <a:pt x="3213" y="2939"/>
                </a:lnTo>
                <a:lnTo>
                  <a:pt x="3213" y="2941"/>
                </a:lnTo>
                <a:lnTo>
                  <a:pt x="3213" y="2943"/>
                </a:lnTo>
                <a:lnTo>
                  <a:pt x="3213" y="2945"/>
                </a:lnTo>
                <a:lnTo>
                  <a:pt x="3213" y="2947"/>
                </a:lnTo>
                <a:lnTo>
                  <a:pt x="3215" y="2949"/>
                </a:lnTo>
                <a:lnTo>
                  <a:pt x="3213" y="2949"/>
                </a:lnTo>
                <a:lnTo>
                  <a:pt x="3213" y="2950"/>
                </a:lnTo>
                <a:lnTo>
                  <a:pt x="3211" y="2950"/>
                </a:lnTo>
                <a:lnTo>
                  <a:pt x="3211" y="2952"/>
                </a:lnTo>
                <a:lnTo>
                  <a:pt x="3209" y="2954"/>
                </a:lnTo>
                <a:lnTo>
                  <a:pt x="3209" y="2956"/>
                </a:lnTo>
                <a:lnTo>
                  <a:pt x="3207" y="2956"/>
                </a:lnTo>
                <a:lnTo>
                  <a:pt x="3207" y="2958"/>
                </a:lnTo>
                <a:lnTo>
                  <a:pt x="3205" y="2958"/>
                </a:lnTo>
                <a:lnTo>
                  <a:pt x="3203" y="2956"/>
                </a:lnTo>
                <a:lnTo>
                  <a:pt x="3201" y="2956"/>
                </a:lnTo>
                <a:lnTo>
                  <a:pt x="3199" y="2956"/>
                </a:lnTo>
                <a:lnTo>
                  <a:pt x="3198" y="2956"/>
                </a:lnTo>
                <a:lnTo>
                  <a:pt x="3199" y="2954"/>
                </a:lnTo>
                <a:lnTo>
                  <a:pt x="3201" y="2954"/>
                </a:lnTo>
                <a:lnTo>
                  <a:pt x="3201" y="2952"/>
                </a:lnTo>
                <a:lnTo>
                  <a:pt x="3203" y="2952"/>
                </a:lnTo>
                <a:lnTo>
                  <a:pt x="3203" y="2950"/>
                </a:lnTo>
                <a:lnTo>
                  <a:pt x="3203" y="2949"/>
                </a:lnTo>
                <a:lnTo>
                  <a:pt x="3201" y="2949"/>
                </a:lnTo>
                <a:lnTo>
                  <a:pt x="3201" y="2947"/>
                </a:lnTo>
                <a:lnTo>
                  <a:pt x="3199" y="2947"/>
                </a:lnTo>
                <a:lnTo>
                  <a:pt x="3199" y="2945"/>
                </a:lnTo>
                <a:lnTo>
                  <a:pt x="3199" y="2943"/>
                </a:lnTo>
                <a:lnTo>
                  <a:pt x="3198" y="2943"/>
                </a:lnTo>
                <a:lnTo>
                  <a:pt x="3196" y="2943"/>
                </a:lnTo>
                <a:lnTo>
                  <a:pt x="3196" y="2945"/>
                </a:lnTo>
                <a:lnTo>
                  <a:pt x="3198" y="2945"/>
                </a:lnTo>
                <a:lnTo>
                  <a:pt x="3198" y="2947"/>
                </a:lnTo>
                <a:lnTo>
                  <a:pt x="3196" y="2947"/>
                </a:lnTo>
                <a:lnTo>
                  <a:pt x="3194" y="2947"/>
                </a:lnTo>
                <a:lnTo>
                  <a:pt x="3192" y="2947"/>
                </a:lnTo>
                <a:lnTo>
                  <a:pt x="3190" y="2945"/>
                </a:lnTo>
                <a:lnTo>
                  <a:pt x="3188" y="2945"/>
                </a:lnTo>
                <a:lnTo>
                  <a:pt x="3186" y="2947"/>
                </a:lnTo>
                <a:lnTo>
                  <a:pt x="3186" y="2945"/>
                </a:lnTo>
                <a:lnTo>
                  <a:pt x="3184" y="2945"/>
                </a:lnTo>
                <a:lnTo>
                  <a:pt x="3182" y="2947"/>
                </a:lnTo>
                <a:lnTo>
                  <a:pt x="3182" y="2945"/>
                </a:lnTo>
                <a:lnTo>
                  <a:pt x="3182" y="2943"/>
                </a:lnTo>
                <a:lnTo>
                  <a:pt x="3182" y="2941"/>
                </a:lnTo>
                <a:lnTo>
                  <a:pt x="3180" y="2941"/>
                </a:lnTo>
                <a:lnTo>
                  <a:pt x="3180" y="2939"/>
                </a:lnTo>
                <a:lnTo>
                  <a:pt x="3178" y="2937"/>
                </a:lnTo>
                <a:lnTo>
                  <a:pt x="3176" y="2939"/>
                </a:lnTo>
                <a:lnTo>
                  <a:pt x="3178" y="2937"/>
                </a:lnTo>
                <a:lnTo>
                  <a:pt x="3180" y="2937"/>
                </a:lnTo>
                <a:lnTo>
                  <a:pt x="3180" y="2935"/>
                </a:lnTo>
                <a:lnTo>
                  <a:pt x="3180" y="2933"/>
                </a:lnTo>
                <a:lnTo>
                  <a:pt x="3182" y="2933"/>
                </a:lnTo>
                <a:lnTo>
                  <a:pt x="3182" y="2931"/>
                </a:lnTo>
                <a:lnTo>
                  <a:pt x="3184" y="2929"/>
                </a:lnTo>
                <a:lnTo>
                  <a:pt x="3184" y="2927"/>
                </a:lnTo>
                <a:lnTo>
                  <a:pt x="3182" y="2927"/>
                </a:lnTo>
                <a:lnTo>
                  <a:pt x="3182" y="2926"/>
                </a:lnTo>
                <a:lnTo>
                  <a:pt x="3180" y="2926"/>
                </a:lnTo>
                <a:lnTo>
                  <a:pt x="3180" y="2927"/>
                </a:lnTo>
                <a:lnTo>
                  <a:pt x="3178" y="2927"/>
                </a:lnTo>
                <a:lnTo>
                  <a:pt x="3178" y="2926"/>
                </a:lnTo>
                <a:lnTo>
                  <a:pt x="3178" y="2924"/>
                </a:lnTo>
                <a:lnTo>
                  <a:pt x="3178" y="2926"/>
                </a:lnTo>
                <a:lnTo>
                  <a:pt x="3178" y="2927"/>
                </a:lnTo>
                <a:lnTo>
                  <a:pt x="3176" y="2926"/>
                </a:lnTo>
                <a:lnTo>
                  <a:pt x="3176" y="2924"/>
                </a:lnTo>
                <a:lnTo>
                  <a:pt x="3178" y="2924"/>
                </a:lnTo>
                <a:lnTo>
                  <a:pt x="3176" y="2922"/>
                </a:lnTo>
                <a:lnTo>
                  <a:pt x="3176" y="2920"/>
                </a:lnTo>
                <a:lnTo>
                  <a:pt x="3176" y="2918"/>
                </a:lnTo>
                <a:lnTo>
                  <a:pt x="3175" y="2916"/>
                </a:lnTo>
                <a:lnTo>
                  <a:pt x="3173" y="2916"/>
                </a:lnTo>
                <a:lnTo>
                  <a:pt x="3171" y="2918"/>
                </a:lnTo>
                <a:lnTo>
                  <a:pt x="3169" y="2918"/>
                </a:lnTo>
                <a:lnTo>
                  <a:pt x="3167" y="2918"/>
                </a:lnTo>
                <a:lnTo>
                  <a:pt x="3165" y="2918"/>
                </a:lnTo>
                <a:lnTo>
                  <a:pt x="3163" y="2920"/>
                </a:lnTo>
                <a:lnTo>
                  <a:pt x="3161" y="2920"/>
                </a:lnTo>
                <a:lnTo>
                  <a:pt x="3159" y="2920"/>
                </a:lnTo>
                <a:lnTo>
                  <a:pt x="3157" y="2922"/>
                </a:lnTo>
                <a:lnTo>
                  <a:pt x="3155" y="2922"/>
                </a:lnTo>
                <a:lnTo>
                  <a:pt x="3155" y="2920"/>
                </a:lnTo>
                <a:lnTo>
                  <a:pt x="3155" y="2918"/>
                </a:lnTo>
                <a:lnTo>
                  <a:pt x="3155" y="2920"/>
                </a:lnTo>
                <a:lnTo>
                  <a:pt x="3157" y="2920"/>
                </a:lnTo>
                <a:lnTo>
                  <a:pt x="3157" y="2918"/>
                </a:lnTo>
                <a:lnTo>
                  <a:pt x="3155" y="2918"/>
                </a:lnTo>
                <a:lnTo>
                  <a:pt x="3153" y="2918"/>
                </a:lnTo>
                <a:lnTo>
                  <a:pt x="3153" y="2920"/>
                </a:lnTo>
                <a:lnTo>
                  <a:pt x="3151" y="2920"/>
                </a:lnTo>
                <a:lnTo>
                  <a:pt x="3151" y="2918"/>
                </a:lnTo>
                <a:lnTo>
                  <a:pt x="3150" y="2918"/>
                </a:lnTo>
                <a:lnTo>
                  <a:pt x="3151" y="2918"/>
                </a:lnTo>
                <a:lnTo>
                  <a:pt x="3151" y="2920"/>
                </a:lnTo>
                <a:lnTo>
                  <a:pt x="3151" y="2922"/>
                </a:lnTo>
                <a:lnTo>
                  <a:pt x="3153" y="2924"/>
                </a:lnTo>
                <a:lnTo>
                  <a:pt x="3151" y="2926"/>
                </a:lnTo>
                <a:lnTo>
                  <a:pt x="3150" y="2926"/>
                </a:lnTo>
                <a:lnTo>
                  <a:pt x="3150" y="2927"/>
                </a:lnTo>
                <a:lnTo>
                  <a:pt x="3151" y="2927"/>
                </a:lnTo>
                <a:lnTo>
                  <a:pt x="3151" y="2929"/>
                </a:lnTo>
                <a:lnTo>
                  <a:pt x="3153" y="2929"/>
                </a:lnTo>
                <a:lnTo>
                  <a:pt x="3153" y="2931"/>
                </a:lnTo>
                <a:lnTo>
                  <a:pt x="3155" y="2933"/>
                </a:lnTo>
                <a:lnTo>
                  <a:pt x="3157" y="2933"/>
                </a:lnTo>
                <a:lnTo>
                  <a:pt x="3157" y="2935"/>
                </a:lnTo>
                <a:lnTo>
                  <a:pt x="3159" y="2935"/>
                </a:lnTo>
                <a:lnTo>
                  <a:pt x="3159" y="2937"/>
                </a:lnTo>
                <a:lnTo>
                  <a:pt x="3159" y="2939"/>
                </a:lnTo>
                <a:lnTo>
                  <a:pt x="3159" y="2941"/>
                </a:lnTo>
                <a:lnTo>
                  <a:pt x="3161" y="2943"/>
                </a:lnTo>
                <a:lnTo>
                  <a:pt x="3163" y="2943"/>
                </a:lnTo>
                <a:lnTo>
                  <a:pt x="3165" y="2945"/>
                </a:lnTo>
                <a:lnTo>
                  <a:pt x="3167" y="2947"/>
                </a:lnTo>
                <a:lnTo>
                  <a:pt x="3167" y="2949"/>
                </a:lnTo>
                <a:lnTo>
                  <a:pt x="3165" y="2950"/>
                </a:lnTo>
                <a:lnTo>
                  <a:pt x="3163" y="2952"/>
                </a:lnTo>
                <a:lnTo>
                  <a:pt x="3165" y="2952"/>
                </a:lnTo>
                <a:lnTo>
                  <a:pt x="3163" y="2952"/>
                </a:lnTo>
                <a:lnTo>
                  <a:pt x="3163" y="2954"/>
                </a:lnTo>
                <a:lnTo>
                  <a:pt x="3163" y="2956"/>
                </a:lnTo>
                <a:lnTo>
                  <a:pt x="3165" y="2956"/>
                </a:lnTo>
                <a:lnTo>
                  <a:pt x="3165" y="2958"/>
                </a:lnTo>
                <a:lnTo>
                  <a:pt x="3165" y="2960"/>
                </a:lnTo>
                <a:lnTo>
                  <a:pt x="3167" y="2960"/>
                </a:lnTo>
                <a:lnTo>
                  <a:pt x="3167" y="2962"/>
                </a:lnTo>
                <a:lnTo>
                  <a:pt x="3167" y="2964"/>
                </a:lnTo>
                <a:lnTo>
                  <a:pt x="3167" y="2966"/>
                </a:lnTo>
                <a:lnTo>
                  <a:pt x="3165" y="2966"/>
                </a:lnTo>
                <a:lnTo>
                  <a:pt x="3165" y="2968"/>
                </a:lnTo>
                <a:lnTo>
                  <a:pt x="3165" y="2970"/>
                </a:lnTo>
                <a:lnTo>
                  <a:pt x="3163" y="2970"/>
                </a:lnTo>
                <a:lnTo>
                  <a:pt x="3163" y="2968"/>
                </a:lnTo>
                <a:lnTo>
                  <a:pt x="3161" y="2970"/>
                </a:lnTo>
                <a:lnTo>
                  <a:pt x="3159" y="2970"/>
                </a:lnTo>
                <a:lnTo>
                  <a:pt x="3159" y="2968"/>
                </a:lnTo>
                <a:lnTo>
                  <a:pt x="3157" y="2966"/>
                </a:lnTo>
                <a:lnTo>
                  <a:pt x="3157" y="2968"/>
                </a:lnTo>
                <a:lnTo>
                  <a:pt x="3157" y="2970"/>
                </a:lnTo>
                <a:lnTo>
                  <a:pt x="3157" y="2972"/>
                </a:lnTo>
                <a:lnTo>
                  <a:pt x="3159" y="2972"/>
                </a:lnTo>
                <a:lnTo>
                  <a:pt x="3161" y="2972"/>
                </a:lnTo>
                <a:lnTo>
                  <a:pt x="3163" y="2972"/>
                </a:lnTo>
                <a:lnTo>
                  <a:pt x="3165" y="2972"/>
                </a:lnTo>
                <a:lnTo>
                  <a:pt x="3165" y="2974"/>
                </a:lnTo>
                <a:lnTo>
                  <a:pt x="3167" y="2974"/>
                </a:lnTo>
                <a:lnTo>
                  <a:pt x="3167" y="2972"/>
                </a:lnTo>
                <a:lnTo>
                  <a:pt x="3169" y="2972"/>
                </a:lnTo>
                <a:lnTo>
                  <a:pt x="3171" y="2972"/>
                </a:lnTo>
                <a:lnTo>
                  <a:pt x="3173" y="2974"/>
                </a:lnTo>
                <a:lnTo>
                  <a:pt x="3173" y="2972"/>
                </a:lnTo>
                <a:lnTo>
                  <a:pt x="3173" y="2970"/>
                </a:lnTo>
                <a:lnTo>
                  <a:pt x="3173" y="2968"/>
                </a:lnTo>
                <a:lnTo>
                  <a:pt x="3175" y="2968"/>
                </a:lnTo>
                <a:lnTo>
                  <a:pt x="3176" y="2968"/>
                </a:lnTo>
                <a:lnTo>
                  <a:pt x="3178" y="2968"/>
                </a:lnTo>
                <a:lnTo>
                  <a:pt x="3180" y="2968"/>
                </a:lnTo>
                <a:lnTo>
                  <a:pt x="3182" y="2970"/>
                </a:lnTo>
                <a:lnTo>
                  <a:pt x="3182" y="2972"/>
                </a:lnTo>
                <a:lnTo>
                  <a:pt x="3184" y="2972"/>
                </a:lnTo>
                <a:lnTo>
                  <a:pt x="3184" y="2974"/>
                </a:lnTo>
                <a:lnTo>
                  <a:pt x="3186" y="2974"/>
                </a:lnTo>
                <a:lnTo>
                  <a:pt x="3188" y="2974"/>
                </a:lnTo>
                <a:lnTo>
                  <a:pt x="3188" y="2975"/>
                </a:lnTo>
                <a:lnTo>
                  <a:pt x="3190" y="2975"/>
                </a:lnTo>
                <a:lnTo>
                  <a:pt x="3192" y="2977"/>
                </a:lnTo>
                <a:lnTo>
                  <a:pt x="3194" y="2977"/>
                </a:lnTo>
                <a:lnTo>
                  <a:pt x="3196" y="2977"/>
                </a:lnTo>
                <a:lnTo>
                  <a:pt x="3196" y="2979"/>
                </a:lnTo>
                <a:lnTo>
                  <a:pt x="3196" y="2981"/>
                </a:lnTo>
                <a:lnTo>
                  <a:pt x="3198" y="2983"/>
                </a:lnTo>
                <a:lnTo>
                  <a:pt x="3198" y="2985"/>
                </a:lnTo>
                <a:lnTo>
                  <a:pt x="3199" y="2987"/>
                </a:lnTo>
                <a:lnTo>
                  <a:pt x="3199" y="2989"/>
                </a:lnTo>
                <a:lnTo>
                  <a:pt x="3201" y="2989"/>
                </a:lnTo>
                <a:lnTo>
                  <a:pt x="3203" y="2991"/>
                </a:lnTo>
                <a:lnTo>
                  <a:pt x="3205" y="2991"/>
                </a:lnTo>
                <a:lnTo>
                  <a:pt x="3205" y="2993"/>
                </a:lnTo>
                <a:lnTo>
                  <a:pt x="3207" y="2993"/>
                </a:lnTo>
                <a:lnTo>
                  <a:pt x="3205" y="2993"/>
                </a:lnTo>
                <a:lnTo>
                  <a:pt x="3205" y="2995"/>
                </a:lnTo>
                <a:lnTo>
                  <a:pt x="3203" y="2995"/>
                </a:lnTo>
                <a:lnTo>
                  <a:pt x="3203" y="2993"/>
                </a:lnTo>
                <a:lnTo>
                  <a:pt x="3201" y="2993"/>
                </a:lnTo>
                <a:lnTo>
                  <a:pt x="3201" y="2995"/>
                </a:lnTo>
                <a:lnTo>
                  <a:pt x="3199" y="2995"/>
                </a:lnTo>
                <a:lnTo>
                  <a:pt x="3198" y="2995"/>
                </a:lnTo>
                <a:lnTo>
                  <a:pt x="3196" y="2997"/>
                </a:lnTo>
                <a:lnTo>
                  <a:pt x="3196" y="2998"/>
                </a:lnTo>
                <a:lnTo>
                  <a:pt x="3194" y="3000"/>
                </a:lnTo>
                <a:lnTo>
                  <a:pt x="3192" y="3000"/>
                </a:lnTo>
                <a:lnTo>
                  <a:pt x="3190" y="3002"/>
                </a:lnTo>
                <a:lnTo>
                  <a:pt x="3188" y="3002"/>
                </a:lnTo>
                <a:lnTo>
                  <a:pt x="3186" y="3000"/>
                </a:lnTo>
                <a:lnTo>
                  <a:pt x="3184" y="3000"/>
                </a:lnTo>
                <a:lnTo>
                  <a:pt x="3182" y="3000"/>
                </a:lnTo>
                <a:lnTo>
                  <a:pt x="3182" y="3002"/>
                </a:lnTo>
                <a:lnTo>
                  <a:pt x="3182" y="3004"/>
                </a:lnTo>
                <a:lnTo>
                  <a:pt x="3184" y="3004"/>
                </a:lnTo>
                <a:lnTo>
                  <a:pt x="3186" y="3004"/>
                </a:lnTo>
                <a:lnTo>
                  <a:pt x="3188" y="3004"/>
                </a:lnTo>
                <a:lnTo>
                  <a:pt x="3190" y="3004"/>
                </a:lnTo>
                <a:lnTo>
                  <a:pt x="3192" y="3006"/>
                </a:lnTo>
                <a:lnTo>
                  <a:pt x="3194" y="3006"/>
                </a:lnTo>
                <a:lnTo>
                  <a:pt x="3196" y="3008"/>
                </a:lnTo>
                <a:lnTo>
                  <a:pt x="3196" y="3006"/>
                </a:lnTo>
                <a:lnTo>
                  <a:pt x="3198" y="3004"/>
                </a:lnTo>
                <a:lnTo>
                  <a:pt x="3199" y="3002"/>
                </a:lnTo>
                <a:lnTo>
                  <a:pt x="3199" y="3000"/>
                </a:lnTo>
                <a:lnTo>
                  <a:pt x="3201" y="3000"/>
                </a:lnTo>
                <a:lnTo>
                  <a:pt x="3201" y="2998"/>
                </a:lnTo>
                <a:lnTo>
                  <a:pt x="3203" y="2998"/>
                </a:lnTo>
                <a:lnTo>
                  <a:pt x="3205" y="2998"/>
                </a:lnTo>
                <a:lnTo>
                  <a:pt x="3207" y="2998"/>
                </a:lnTo>
                <a:lnTo>
                  <a:pt x="3207" y="2997"/>
                </a:lnTo>
                <a:lnTo>
                  <a:pt x="3209" y="2997"/>
                </a:lnTo>
                <a:lnTo>
                  <a:pt x="3207" y="2997"/>
                </a:lnTo>
                <a:lnTo>
                  <a:pt x="3205" y="2995"/>
                </a:lnTo>
                <a:lnTo>
                  <a:pt x="3207" y="2995"/>
                </a:lnTo>
                <a:lnTo>
                  <a:pt x="3209" y="2995"/>
                </a:lnTo>
                <a:lnTo>
                  <a:pt x="3211" y="2997"/>
                </a:lnTo>
                <a:lnTo>
                  <a:pt x="3213" y="2997"/>
                </a:lnTo>
                <a:lnTo>
                  <a:pt x="3215" y="2998"/>
                </a:lnTo>
                <a:lnTo>
                  <a:pt x="3217" y="3000"/>
                </a:lnTo>
                <a:lnTo>
                  <a:pt x="3219" y="3000"/>
                </a:lnTo>
                <a:lnTo>
                  <a:pt x="3219" y="3002"/>
                </a:lnTo>
                <a:lnTo>
                  <a:pt x="3221" y="3002"/>
                </a:lnTo>
                <a:lnTo>
                  <a:pt x="3221" y="3004"/>
                </a:lnTo>
                <a:lnTo>
                  <a:pt x="3223" y="3004"/>
                </a:lnTo>
                <a:lnTo>
                  <a:pt x="3223" y="3006"/>
                </a:lnTo>
                <a:lnTo>
                  <a:pt x="3223" y="3008"/>
                </a:lnTo>
                <a:lnTo>
                  <a:pt x="3224" y="3008"/>
                </a:lnTo>
                <a:lnTo>
                  <a:pt x="3224" y="3006"/>
                </a:lnTo>
                <a:lnTo>
                  <a:pt x="3226" y="3008"/>
                </a:lnTo>
                <a:lnTo>
                  <a:pt x="3228" y="3010"/>
                </a:lnTo>
                <a:lnTo>
                  <a:pt x="3226" y="3010"/>
                </a:lnTo>
                <a:lnTo>
                  <a:pt x="3226" y="3012"/>
                </a:lnTo>
                <a:lnTo>
                  <a:pt x="3228" y="3012"/>
                </a:lnTo>
                <a:lnTo>
                  <a:pt x="3228" y="3014"/>
                </a:lnTo>
                <a:lnTo>
                  <a:pt x="3228" y="3012"/>
                </a:lnTo>
                <a:lnTo>
                  <a:pt x="3228" y="3010"/>
                </a:lnTo>
                <a:lnTo>
                  <a:pt x="3230" y="3012"/>
                </a:lnTo>
                <a:lnTo>
                  <a:pt x="3230" y="3014"/>
                </a:lnTo>
                <a:lnTo>
                  <a:pt x="3232" y="3014"/>
                </a:lnTo>
                <a:lnTo>
                  <a:pt x="3232" y="3016"/>
                </a:lnTo>
                <a:lnTo>
                  <a:pt x="3232" y="3018"/>
                </a:lnTo>
                <a:lnTo>
                  <a:pt x="3234" y="3018"/>
                </a:lnTo>
                <a:lnTo>
                  <a:pt x="3234" y="3020"/>
                </a:lnTo>
                <a:lnTo>
                  <a:pt x="3234" y="3022"/>
                </a:lnTo>
                <a:lnTo>
                  <a:pt x="3232" y="3023"/>
                </a:lnTo>
                <a:lnTo>
                  <a:pt x="3230" y="3023"/>
                </a:lnTo>
                <a:lnTo>
                  <a:pt x="3228" y="3023"/>
                </a:lnTo>
                <a:lnTo>
                  <a:pt x="3230" y="3023"/>
                </a:lnTo>
                <a:lnTo>
                  <a:pt x="3230" y="3022"/>
                </a:lnTo>
                <a:lnTo>
                  <a:pt x="3232" y="3022"/>
                </a:lnTo>
                <a:lnTo>
                  <a:pt x="3230" y="3022"/>
                </a:lnTo>
                <a:lnTo>
                  <a:pt x="3228" y="3022"/>
                </a:lnTo>
                <a:lnTo>
                  <a:pt x="3226" y="3022"/>
                </a:lnTo>
                <a:lnTo>
                  <a:pt x="3224" y="3022"/>
                </a:lnTo>
                <a:lnTo>
                  <a:pt x="3224" y="3023"/>
                </a:lnTo>
                <a:lnTo>
                  <a:pt x="3223" y="3023"/>
                </a:lnTo>
                <a:lnTo>
                  <a:pt x="3221" y="3023"/>
                </a:lnTo>
                <a:lnTo>
                  <a:pt x="3221" y="3025"/>
                </a:lnTo>
                <a:lnTo>
                  <a:pt x="3219" y="3025"/>
                </a:lnTo>
                <a:lnTo>
                  <a:pt x="3217" y="3025"/>
                </a:lnTo>
                <a:lnTo>
                  <a:pt x="3217" y="3027"/>
                </a:lnTo>
                <a:lnTo>
                  <a:pt x="3215" y="3029"/>
                </a:lnTo>
                <a:lnTo>
                  <a:pt x="3213" y="3029"/>
                </a:lnTo>
                <a:lnTo>
                  <a:pt x="3211" y="3031"/>
                </a:lnTo>
                <a:lnTo>
                  <a:pt x="3209" y="3031"/>
                </a:lnTo>
                <a:lnTo>
                  <a:pt x="3207" y="3033"/>
                </a:lnTo>
                <a:lnTo>
                  <a:pt x="3205" y="3035"/>
                </a:lnTo>
                <a:lnTo>
                  <a:pt x="3205" y="3033"/>
                </a:lnTo>
                <a:lnTo>
                  <a:pt x="3203" y="3033"/>
                </a:lnTo>
                <a:lnTo>
                  <a:pt x="3201" y="3035"/>
                </a:lnTo>
                <a:lnTo>
                  <a:pt x="3199" y="3035"/>
                </a:lnTo>
                <a:lnTo>
                  <a:pt x="3198" y="3037"/>
                </a:lnTo>
                <a:lnTo>
                  <a:pt x="3196" y="3037"/>
                </a:lnTo>
                <a:lnTo>
                  <a:pt x="3194" y="3039"/>
                </a:lnTo>
                <a:lnTo>
                  <a:pt x="3192" y="3039"/>
                </a:lnTo>
                <a:lnTo>
                  <a:pt x="3192" y="3041"/>
                </a:lnTo>
                <a:lnTo>
                  <a:pt x="3190" y="3041"/>
                </a:lnTo>
                <a:lnTo>
                  <a:pt x="3188" y="3041"/>
                </a:lnTo>
                <a:lnTo>
                  <a:pt x="3188" y="3043"/>
                </a:lnTo>
                <a:lnTo>
                  <a:pt x="3186" y="3043"/>
                </a:lnTo>
                <a:lnTo>
                  <a:pt x="3184" y="3043"/>
                </a:lnTo>
                <a:lnTo>
                  <a:pt x="3182" y="3045"/>
                </a:lnTo>
                <a:lnTo>
                  <a:pt x="3180" y="3045"/>
                </a:lnTo>
                <a:lnTo>
                  <a:pt x="3178" y="3046"/>
                </a:lnTo>
                <a:lnTo>
                  <a:pt x="3176" y="3048"/>
                </a:lnTo>
                <a:lnTo>
                  <a:pt x="3175" y="3048"/>
                </a:lnTo>
                <a:lnTo>
                  <a:pt x="3173" y="3050"/>
                </a:lnTo>
                <a:lnTo>
                  <a:pt x="3171" y="3050"/>
                </a:lnTo>
                <a:lnTo>
                  <a:pt x="3169" y="3052"/>
                </a:lnTo>
                <a:lnTo>
                  <a:pt x="3167" y="3052"/>
                </a:lnTo>
                <a:lnTo>
                  <a:pt x="3165" y="3054"/>
                </a:lnTo>
                <a:lnTo>
                  <a:pt x="3163" y="3054"/>
                </a:lnTo>
                <a:lnTo>
                  <a:pt x="3163" y="3056"/>
                </a:lnTo>
                <a:lnTo>
                  <a:pt x="3161" y="3056"/>
                </a:lnTo>
                <a:lnTo>
                  <a:pt x="3161" y="3058"/>
                </a:lnTo>
                <a:lnTo>
                  <a:pt x="3159" y="3058"/>
                </a:lnTo>
                <a:lnTo>
                  <a:pt x="3157" y="3058"/>
                </a:lnTo>
                <a:lnTo>
                  <a:pt x="3157" y="3060"/>
                </a:lnTo>
                <a:lnTo>
                  <a:pt x="3155" y="3060"/>
                </a:lnTo>
                <a:lnTo>
                  <a:pt x="3155" y="3062"/>
                </a:lnTo>
                <a:lnTo>
                  <a:pt x="3153" y="3062"/>
                </a:lnTo>
                <a:lnTo>
                  <a:pt x="3151" y="3062"/>
                </a:lnTo>
                <a:lnTo>
                  <a:pt x="3150" y="3064"/>
                </a:lnTo>
                <a:lnTo>
                  <a:pt x="3150" y="3062"/>
                </a:lnTo>
                <a:lnTo>
                  <a:pt x="3151" y="3062"/>
                </a:lnTo>
                <a:lnTo>
                  <a:pt x="3153" y="3060"/>
                </a:lnTo>
                <a:lnTo>
                  <a:pt x="3155" y="3060"/>
                </a:lnTo>
                <a:lnTo>
                  <a:pt x="3157" y="3058"/>
                </a:lnTo>
                <a:lnTo>
                  <a:pt x="3155" y="3058"/>
                </a:lnTo>
                <a:lnTo>
                  <a:pt x="3153" y="3058"/>
                </a:lnTo>
                <a:lnTo>
                  <a:pt x="3151" y="3060"/>
                </a:lnTo>
                <a:lnTo>
                  <a:pt x="3150" y="3060"/>
                </a:lnTo>
                <a:lnTo>
                  <a:pt x="3150" y="3058"/>
                </a:lnTo>
                <a:lnTo>
                  <a:pt x="3151" y="3058"/>
                </a:lnTo>
                <a:lnTo>
                  <a:pt x="3153" y="3058"/>
                </a:lnTo>
                <a:lnTo>
                  <a:pt x="3155" y="3058"/>
                </a:lnTo>
                <a:lnTo>
                  <a:pt x="3155" y="3056"/>
                </a:lnTo>
                <a:lnTo>
                  <a:pt x="3155" y="3054"/>
                </a:lnTo>
                <a:lnTo>
                  <a:pt x="3153" y="3054"/>
                </a:lnTo>
                <a:lnTo>
                  <a:pt x="3155" y="3052"/>
                </a:lnTo>
                <a:lnTo>
                  <a:pt x="3153" y="3052"/>
                </a:lnTo>
                <a:lnTo>
                  <a:pt x="3151" y="3052"/>
                </a:lnTo>
                <a:lnTo>
                  <a:pt x="3151" y="3054"/>
                </a:lnTo>
                <a:lnTo>
                  <a:pt x="3150" y="3054"/>
                </a:lnTo>
                <a:lnTo>
                  <a:pt x="3150" y="3056"/>
                </a:lnTo>
                <a:lnTo>
                  <a:pt x="3148" y="3056"/>
                </a:lnTo>
                <a:lnTo>
                  <a:pt x="3146" y="3056"/>
                </a:lnTo>
                <a:lnTo>
                  <a:pt x="3146" y="3054"/>
                </a:lnTo>
                <a:lnTo>
                  <a:pt x="3144" y="3054"/>
                </a:lnTo>
                <a:lnTo>
                  <a:pt x="3144" y="3052"/>
                </a:lnTo>
                <a:lnTo>
                  <a:pt x="3142" y="3052"/>
                </a:lnTo>
                <a:lnTo>
                  <a:pt x="3140" y="3052"/>
                </a:lnTo>
                <a:lnTo>
                  <a:pt x="3140" y="3054"/>
                </a:lnTo>
                <a:lnTo>
                  <a:pt x="3138" y="3054"/>
                </a:lnTo>
                <a:lnTo>
                  <a:pt x="3138" y="3052"/>
                </a:lnTo>
                <a:lnTo>
                  <a:pt x="3136" y="3052"/>
                </a:lnTo>
                <a:lnTo>
                  <a:pt x="3138" y="3050"/>
                </a:lnTo>
                <a:lnTo>
                  <a:pt x="3138" y="3048"/>
                </a:lnTo>
                <a:lnTo>
                  <a:pt x="3138" y="3046"/>
                </a:lnTo>
                <a:lnTo>
                  <a:pt x="3140" y="3045"/>
                </a:lnTo>
                <a:lnTo>
                  <a:pt x="3140" y="3043"/>
                </a:lnTo>
                <a:lnTo>
                  <a:pt x="3140" y="3041"/>
                </a:lnTo>
                <a:lnTo>
                  <a:pt x="3138" y="3041"/>
                </a:lnTo>
                <a:lnTo>
                  <a:pt x="3138" y="3039"/>
                </a:lnTo>
                <a:lnTo>
                  <a:pt x="3138" y="3037"/>
                </a:lnTo>
                <a:lnTo>
                  <a:pt x="3136" y="3037"/>
                </a:lnTo>
                <a:lnTo>
                  <a:pt x="3136" y="3035"/>
                </a:lnTo>
                <a:lnTo>
                  <a:pt x="3138" y="3033"/>
                </a:lnTo>
                <a:lnTo>
                  <a:pt x="3136" y="3031"/>
                </a:lnTo>
                <a:lnTo>
                  <a:pt x="3134" y="3031"/>
                </a:lnTo>
                <a:lnTo>
                  <a:pt x="3132" y="3029"/>
                </a:lnTo>
                <a:lnTo>
                  <a:pt x="3130" y="3029"/>
                </a:lnTo>
                <a:lnTo>
                  <a:pt x="3128" y="3029"/>
                </a:lnTo>
                <a:lnTo>
                  <a:pt x="3126" y="3029"/>
                </a:lnTo>
                <a:lnTo>
                  <a:pt x="3125" y="3029"/>
                </a:lnTo>
                <a:lnTo>
                  <a:pt x="3123" y="3027"/>
                </a:lnTo>
                <a:lnTo>
                  <a:pt x="3123" y="3025"/>
                </a:lnTo>
                <a:lnTo>
                  <a:pt x="3123" y="3023"/>
                </a:lnTo>
                <a:lnTo>
                  <a:pt x="3123" y="3022"/>
                </a:lnTo>
                <a:lnTo>
                  <a:pt x="3123" y="3020"/>
                </a:lnTo>
                <a:lnTo>
                  <a:pt x="3121" y="3020"/>
                </a:lnTo>
                <a:lnTo>
                  <a:pt x="3121" y="3018"/>
                </a:lnTo>
                <a:lnTo>
                  <a:pt x="3119" y="3018"/>
                </a:lnTo>
                <a:lnTo>
                  <a:pt x="3119" y="3016"/>
                </a:lnTo>
                <a:lnTo>
                  <a:pt x="3117" y="3016"/>
                </a:lnTo>
                <a:lnTo>
                  <a:pt x="3115" y="3016"/>
                </a:lnTo>
                <a:lnTo>
                  <a:pt x="3115" y="3014"/>
                </a:lnTo>
                <a:lnTo>
                  <a:pt x="3113" y="3014"/>
                </a:lnTo>
                <a:lnTo>
                  <a:pt x="3111" y="3012"/>
                </a:lnTo>
                <a:lnTo>
                  <a:pt x="3109" y="3010"/>
                </a:lnTo>
                <a:lnTo>
                  <a:pt x="3109" y="3008"/>
                </a:lnTo>
                <a:lnTo>
                  <a:pt x="3111" y="3006"/>
                </a:lnTo>
                <a:lnTo>
                  <a:pt x="3109" y="3004"/>
                </a:lnTo>
                <a:lnTo>
                  <a:pt x="3109" y="3002"/>
                </a:lnTo>
                <a:lnTo>
                  <a:pt x="3109" y="3004"/>
                </a:lnTo>
                <a:lnTo>
                  <a:pt x="3107" y="3004"/>
                </a:lnTo>
                <a:lnTo>
                  <a:pt x="3105" y="3004"/>
                </a:lnTo>
                <a:lnTo>
                  <a:pt x="3103" y="3006"/>
                </a:lnTo>
                <a:lnTo>
                  <a:pt x="3102" y="3006"/>
                </a:lnTo>
                <a:lnTo>
                  <a:pt x="3100" y="3008"/>
                </a:lnTo>
                <a:lnTo>
                  <a:pt x="3100" y="3010"/>
                </a:lnTo>
                <a:lnTo>
                  <a:pt x="3100" y="3012"/>
                </a:lnTo>
                <a:lnTo>
                  <a:pt x="3098" y="3012"/>
                </a:lnTo>
                <a:lnTo>
                  <a:pt x="3098" y="3014"/>
                </a:lnTo>
                <a:lnTo>
                  <a:pt x="3100" y="3014"/>
                </a:lnTo>
                <a:lnTo>
                  <a:pt x="3102" y="3016"/>
                </a:lnTo>
                <a:lnTo>
                  <a:pt x="3102" y="3018"/>
                </a:lnTo>
                <a:lnTo>
                  <a:pt x="3102" y="3016"/>
                </a:lnTo>
                <a:lnTo>
                  <a:pt x="3102" y="3014"/>
                </a:lnTo>
                <a:lnTo>
                  <a:pt x="3102" y="3012"/>
                </a:lnTo>
                <a:lnTo>
                  <a:pt x="3103" y="3012"/>
                </a:lnTo>
                <a:lnTo>
                  <a:pt x="3103" y="3014"/>
                </a:lnTo>
                <a:lnTo>
                  <a:pt x="3105" y="3014"/>
                </a:lnTo>
                <a:lnTo>
                  <a:pt x="3105" y="3012"/>
                </a:lnTo>
                <a:lnTo>
                  <a:pt x="3107" y="3012"/>
                </a:lnTo>
                <a:lnTo>
                  <a:pt x="3107" y="3010"/>
                </a:lnTo>
                <a:lnTo>
                  <a:pt x="3107" y="3012"/>
                </a:lnTo>
                <a:lnTo>
                  <a:pt x="3109" y="3012"/>
                </a:lnTo>
                <a:lnTo>
                  <a:pt x="3109" y="3014"/>
                </a:lnTo>
                <a:lnTo>
                  <a:pt x="3111" y="3014"/>
                </a:lnTo>
                <a:lnTo>
                  <a:pt x="3111" y="3016"/>
                </a:lnTo>
                <a:lnTo>
                  <a:pt x="3113" y="3016"/>
                </a:lnTo>
                <a:lnTo>
                  <a:pt x="3113" y="3018"/>
                </a:lnTo>
                <a:lnTo>
                  <a:pt x="3113" y="3020"/>
                </a:lnTo>
                <a:lnTo>
                  <a:pt x="3115" y="3020"/>
                </a:lnTo>
                <a:lnTo>
                  <a:pt x="3115" y="3022"/>
                </a:lnTo>
                <a:lnTo>
                  <a:pt x="3117" y="3022"/>
                </a:lnTo>
                <a:lnTo>
                  <a:pt x="3117" y="3023"/>
                </a:lnTo>
                <a:lnTo>
                  <a:pt x="3119" y="3023"/>
                </a:lnTo>
                <a:lnTo>
                  <a:pt x="3119" y="3025"/>
                </a:lnTo>
                <a:lnTo>
                  <a:pt x="3119" y="3027"/>
                </a:lnTo>
                <a:lnTo>
                  <a:pt x="3119" y="3029"/>
                </a:lnTo>
                <a:lnTo>
                  <a:pt x="3117" y="3029"/>
                </a:lnTo>
                <a:lnTo>
                  <a:pt x="3117" y="3031"/>
                </a:lnTo>
                <a:lnTo>
                  <a:pt x="3115" y="3031"/>
                </a:lnTo>
                <a:lnTo>
                  <a:pt x="3115" y="3033"/>
                </a:lnTo>
                <a:lnTo>
                  <a:pt x="3113" y="3033"/>
                </a:lnTo>
                <a:lnTo>
                  <a:pt x="3111" y="3033"/>
                </a:lnTo>
                <a:lnTo>
                  <a:pt x="3109" y="3031"/>
                </a:lnTo>
                <a:lnTo>
                  <a:pt x="3107" y="3029"/>
                </a:lnTo>
                <a:lnTo>
                  <a:pt x="3105" y="3027"/>
                </a:lnTo>
                <a:lnTo>
                  <a:pt x="3103" y="3027"/>
                </a:lnTo>
                <a:lnTo>
                  <a:pt x="3103" y="3025"/>
                </a:lnTo>
                <a:lnTo>
                  <a:pt x="3102" y="3025"/>
                </a:lnTo>
                <a:lnTo>
                  <a:pt x="3102" y="3023"/>
                </a:lnTo>
                <a:lnTo>
                  <a:pt x="3100" y="3023"/>
                </a:lnTo>
                <a:lnTo>
                  <a:pt x="3098" y="3023"/>
                </a:lnTo>
                <a:lnTo>
                  <a:pt x="3098" y="3022"/>
                </a:lnTo>
                <a:lnTo>
                  <a:pt x="3096" y="3022"/>
                </a:lnTo>
                <a:lnTo>
                  <a:pt x="3094" y="3022"/>
                </a:lnTo>
                <a:lnTo>
                  <a:pt x="3092" y="3023"/>
                </a:lnTo>
                <a:lnTo>
                  <a:pt x="3092" y="3025"/>
                </a:lnTo>
                <a:lnTo>
                  <a:pt x="3090" y="3025"/>
                </a:lnTo>
                <a:lnTo>
                  <a:pt x="3088" y="3027"/>
                </a:lnTo>
                <a:lnTo>
                  <a:pt x="3088" y="3029"/>
                </a:lnTo>
                <a:lnTo>
                  <a:pt x="3090" y="3031"/>
                </a:lnTo>
                <a:lnTo>
                  <a:pt x="3092" y="3031"/>
                </a:lnTo>
                <a:lnTo>
                  <a:pt x="3092" y="3033"/>
                </a:lnTo>
                <a:lnTo>
                  <a:pt x="3094" y="3033"/>
                </a:lnTo>
                <a:lnTo>
                  <a:pt x="3094" y="3035"/>
                </a:lnTo>
                <a:lnTo>
                  <a:pt x="3094" y="3037"/>
                </a:lnTo>
                <a:lnTo>
                  <a:pt x="3096" y="3037"/>
                </a:lnTo>
                <a:lnTo>
                  <a:pt x="3096" y="3039"/>
                </a:lnTo>
                <a:lnTo>
                  <a:pt x="3098" y="3039"/>
                </a:lnTo>
                <a:lnTo>
                  <a:pt x="3098" y="3041"/>
                </a:lnTo>
                <a:lnTo>
                  <a:pt x="3100" y="3041"/>
                </a:lnTo>
                <a:lnTo>
                  <a:pt x="3102" y="3043"/>
                </a:lnTo>
                <a:lnTo>
                  <a:pt x="3103" y="3043"/>
                </a:lnTo>
                <a:lnTo>
                  <a:pt x="3103" y="3045"/>
                </a:lnTo>
                <a:lnTo>
                  <a:pt x="3105" y="3045"/>
                </a:lnTo>
                <a:lnTo>
                  <a:pt x="3107" y="3046"/>
                </a:lnTo>
                <a:lnTo>
                  <a:pt x="3109" y="3046"/>
                </a:lnTo>
                <a:lnTo>
                  <a:pt x="3109" y="3048"/>
                </a:lnTo>
                <a:lnTo>
                  <a:pt x="3109" y="3050"/>
                </a:lnTo>
                <a:lnTo>
                  <a:pt x="3109" y="3052"/>
                </a:lnTo>
                <a:lnTo>
                  <a:pt x="3109" y="3054"/>
                </a:lnTo>
                <a:lnTo>
                  <a:pt x="3109" y="3056"/>
                </a:lnTo>
                <a:lnTo>
                  <a:pt x="3109" y="3058"/>
                </a:lnTo>
                <a:lnTo>
                  <a:pt x="3111" y="3060"/>
                </a:lnTo>
                <a:lnTo>
                  <a:pt x="3111" y="3062"/>
                </a:lnTo>
                <a:lnTo>
                  <a:pt x="3109" y="3064"/>
                </a:lnTo>
                <a:lnTo>
                  <a:pt x="3109" y="3066"/>
                </a:lnTo>
                <a:lnTo>
                  <a:pt x="3109" y="3068"/>
                </a:lnTo>
                <a:lnTo>
                  <a:pt x="3107" y="3068"/>
                </a:lnTo>
                <a:lnTo>
                  <a:pt x="3107" y="3070"/>
                </a:lnTo>
                <a:lnTo>
                  <a:pt x="3105" y="3070"/>
                </a:lnTo>
                <a:lnTo>
                  <a:pt x="3105" y="3071"/>
                </a:lnTo>
                <a:lnTo>
                  <a:pt x="3103" y="3073"/>
                </a:lnTo>
                <a:lnTo>
                  <a:pt x="3105" y="3073"/>
                </a:lnTo>
                <a:lnTo>
                  <a:pt x="3105" y="3075"/>
                </a:lnTo>
                <a:lnTo>
                  <a:pt x="3107" y="3077"/>
                </a:lnTo>
                <a:lnTo>
                  <a:pt x="3107" y="3079"/>
                </a:lnTo>
                <a:lnTo>
                  <a:pt x="3109" y="3081"/>
                </a:lnTo>
                <a:lnTo>
                  <a:pt x="3109" y="3083"/>
                </a:lnTo>
                <a:lnTo>
                  <a:pt x="3111" y="3085"/>
                </a:lnTo>
                <a:lnTo>
                  <a:pt x="3111" y="3087"/>
                </a:lnTo>
                <a:lnTo>
                  <a:pt x="3109" y="3089"/>
                </a:lnTo>
                <a:lnTo>
                  <a:pt x="3109" y="3091"/>
                </a:lnTo>
                <a:lnTo>
                  <a:pt x="3109" y="3093"/>
                </a:lnTo>
                <a:lnTo>
                  <a:pt x="3107" y="3094"/>
                </a:lnTo>
                <a:lnTo>
                  <a:pt x="3109" y="3094"/>
                </a:lnTo>
                <a:lnTo>
                  <a:pt x="3107" y="3096"/>
                </a:lnTo>
                <a:lnTo>
                  <a:pt x="3105" y="3096"/>
                </a:lnTo>
                <a:lnTo>
                  <a:pt x="3103" y="3098"/>
                </a:lnTo>
                <a:lnTo>
                  <a:pt x="3103" y="3100"/>
                </a:lnTo>
                <a:lnTo>
                  <a:pt x="3102" y="3100"/>
                </a:lnTo>
                <a:lnTo>
                  <a:pt x="3102" y="3102"/>
                </a:lnTo>
                <a:lnTo>
                  <a:pt x="3100" y="3102"/>
                </a:lnTo>
                <a:lnTo>
                  <a:pt x="3100" y="3104"/>
                </a:lnTo>
                <a:lnTo>
                  <a:pt x="3098" y="3104"/>
                </a:lnTo>
                <a:lnTo>
                  <a:pt x="3100" y="3104"/>
                </a:lnTo>
                <a:lnTo>
                  <a:pt x="3100" y="3106"/>
                </a:lnTo>
                <a:lnTo>
                  <a:pt x="3098" y="3106"/>
                </a:lnTo>
                <a:lnTo>
                  <a:pt x="3098" y="3108"/>
                </a:lnTo>
                <a:lnTo>
                  <a:pt x="3096" y="3108"/>
                </a:lnTo>
                <a:lnTo>
                  <a:pt x="3096" y="3110"/>
                </a:lnTo>
                <a:lnTo>
                  <a:pt x="3094" y="3110"/>
                </a:lnTo>
                <a:lnTo>
                  <a:pt x="3096" y="3108"/>
                </a:lnTo>
                <a:lnTo>
                  <a:pt x="3096" y="3106"/>
                </a:lnTo>
                <a:lnTo>
                  <a:pt x="3098" y="3106"/>
                </a:lnTo>
                <a:lnTo>
                  <a:pt x="3096" y="3106"/>
                </a:lnTo>
                <a:lnTo>
                  <a:pt x="3094" y="3108"/>
                </a:lnTo>
                <a:lnTo>
                  <a:pt x="3092" y="3108"/>
                </a:lnTo>
                <a:lnTo>
                  <a:pt x="3090" y="3110"/>
                </a:lnTo>
                <a:lnTo>
                  <a:pt x="3088" y="3110"/>
                </a:lnTo>
                <a:lnTo>
                  <a:pt x="3088" y="3112"/>
                </a:lnTo>
                <a:lnTo>
                  <a:pt x="3086" y="3112"/>
                </a:lnTo>
                <a:lnTo>
                  <a:pt x="3084" y="3114"/>
                </a:lnTo>
                <a:lnTo>
                  <a:pt x="3082" y="3116"/>
                </a:lnTo>
                <a:lnTo>
                  <a:pt x="3080" y="3118"/>
                </a:lnTo>
                <a:lnTo>
                  <a:pt x="3080" y="3119"/>
                </a:lnTo>
                <a:lnTo>
                  <a:pt x="3078" y="3119"/>
                </a:lnTo>
                <a:lnTo>
                  <a:pt x="3078" y="3121"/>
                </a:lnTo>
                <a:lnTo>
                  <a:pt x="3077" y="3121"/>
                </a:lnTo>
                <a:lnTo>
                  <a:pt x="3075" y="3123"/>
                </a:lnTo>
                <a:lnTo>
                  <a:pt x="3075" y="3125"/>
                </a:lnTo>
                <a:lnTo>
                  <a:pt x="3073" y="3125"/>
                </a:lnTo>
                <a:lnTo>
                  <a:pt x="3073" y="3127"/>
                </a:lnTo>
                <a:lnTo>
                  <a:pt x="3071" y="3127"/>
                </a:lnTo>
                <a:lnTo>
                  <a:pt x="3073" y="3127"/>
                </a:lnTo>
                <a:lnTo>
                  <a:pt x="3073" y="3125"/>
                </a:lnTo>
                <a:lnTo>
                  <a:pt x="3075" y="3123"/>
                </a:lnTo>
                <a:lnTo>
                  <a:pt x="3073" y="3123"/>
                </a:lnTo>
                <a:lnTo>
                  <a:pt x="3071" y="3125"/>
                </a:lnTo>
                <a:lnTo>
                  <a:pt x="3069" y="3127"/>
                </a:lnTo>
                <a:lnTo>
                  <a:pt x="3067" y="3129"/>
                </a:lnTo>
                <a:lnTo>
                  <a:pt x="3067" y="3131"/>
                </a:lnTo>
                <a:lnTo>
                  <a:pt x="3065" y="3133"/>
                </a:lnTo>
                <a:lnTo>
                  <a:pt x="3063" y="3133"/>
                </a:lnTo>
                <a:lnTo>
                  <a:pt x="3061" y="3133"/>
                </a:lnTo>
                <a:lnTo>
                  <a:pt x="3059" y="3133"/>
                </a:lnTo>
                <a:lnTo>
                  <a:pt x="3057" y="3133"/>
                </a:lnTo>
                <a:lnTo>
                  <a:pt x="3057" y="3131"/>
                </a:lnTo>
                <a:lnTo>
                  <a:pt x="3057" y="3129"/>
                </a:lnTo>
                <a:lnTo>
                  <a:pt x="3055" y="3129"/>
                </a:lnTo>
                <a:lnTo>
                  <a:pt x="3057" y="3129"/>
                </a:lnTo>
                <a:lnTo>
                  <a:pt x="3059" y="3127"/>
                </a:lnTo>
                <a:lnTo>
                  <a:pt x="3059" y="3125"/>
                </a:lnTo>
                <a:lnTo>
                  <a:pt x="3061" y="3125"/>
                </a:lnTo>
                <a:lnTo>
                  <a:pt x="3061" y="3123"/>
                </a:lnTo>
                <a:lnTo>
                  <a:pt x="3061" y="3121"/>
                </a:lnTo>
                <a:lnTo>
                  <a:pt x="3061" y="3119"/>
                </a:lnTo>
                <a:lnTo>
                  <a:pt x="3061" y="3118"/>
                </a:lnTo>
                <a:lnTo>
                  <a:pt x="3059" y="3116"/>
                </a:lnTo>
                <a:lnTo>
                  <a:pt x="3061" y="3116"/>
                </a:lnTo>
                <a:lnTo>
                  <a:pt x="3063" y="3116"/>
                </a:lnTo>
                <a:lnTo>
                  <a:pt x="3065" y="3116"/>
                </a:lnTo>
                <a:lnTo>
                  <a:pt x="3065" y="3114"/>
                </a:lnTo>
                <a:lnTo>
                  <a:pt x="3063" y="3114"/>
                </a:lnTo>
                <a:lnTo>
                  <a:pt x="3065" y="3112"/>
                </a:lnTo>
                <a:lnTo>
                  <a:pt x="3065" y="3110"/>
                </a:lnTo>
                <a:lnTo>
                  <a:pt x="3067" y="3110"/>
                </a:lnTo>
                <a:lnTo>
                  <a:pt x="3067" y="3108"/>
                </a:lnTo>
                <a:lnTo>
                  <a:pt x="3067" y="3106"/>
                </a:lnTo>
                <a:lnTo>
                  <a:pt x="3069" y="3104"/>
                </a:lnTo>
                <a:lnTo>
                  <a:pt x="3067" y="3104"/>
                </a:lnTo>
                <a:lnTo>
                  <a:pt x="3067" y="3102"/>
                </a:lnTo>
                <a:lnTo>
                  <a:pt x="3065" y="3100"/>
                </a:lnTo>
                <a:lnTo>
                  <a:pt x="3063" y="3100"/>
                </a:lnTo>
                <a:lnTo>
                  <a:pt x="3063" y="3098"/>
                </a:lnTo>
                <a:lnTo>
                  <a:pt x="3063" y="3096"/>
                </a:lnTo>
                <a:lnTo>
                  <a:pt x="3065" y="3094"/>
                </a:lnTo>
                <a:lnTo>
                  <a:pt x="3065" y="3093"/>
                </a:lnTo>
                <a:lnTo>
                  <a:pt x="3067" y="3093"/>
                </a:lnTo>
                <a:lnTo>
                  <a:pt x="3067" y="3091"/>
                </a:lnTo>
                <a:lnTo>
                  <a:pt x="3069" y="3089"/>
                </a:lnTo>
                <a:lnTo>
                  <a:pt x="3069" y="3087"/>
                </a:lnTo>
                <a:lnTo>
                  <a:pt x="3069" y="3085"/>
                </a:lnTo>
                <a:lnTo>
                  <a:pt x="3071" y="3085"/>
                </a:lnTo>
                <a:lnTo>
                  <a:pt x="3071" y="3083"/>
                </a:lnTo>
                <a:lnTo>
                  <a:pt x="3071" y="3081"/>
                </a:lnTo>
                <a:lnTo>
                  <a:pt x="3073" y="3081"/>
                </a:lnTo>
                <a:lnTo>
                  <a:pt x="3071" y="3081"/>
                </a:lnTo>
                <a:lnTo>
                  <a:pt x="3069" y="3081"/>
                </a:lnTo>
                <a:lnTo>
                  <a:pt x="3067" y="3083"/>
                </a:lnTo>
                <a:lnTo>
                  <a:pt x="3067" y="3085"/>
                </a:lnTo>
                <a:lnTo>
                  <a:pt x="3065" y="3087"/>
                </a:lnTo>
                <a:lnTo>
                  <a:pt x="3063" y="3087"/>
                </a:lnTo>
                <a:lnTo>
                  <a:pt x="3063" y="3085"/>
                </a:lnTo>
                <a:lnTo>
                  <a:pt x="3061" y="3087"/>
                </a:lnTo>
                <a:lnTo>
                  <a:pt x="3061" y="3089"/>
                </a:lnTo>
                <a:lnTo>
                  <a:pt x="3059" y="3089"/>
                </a:lnTo>
                <a:lnTo>
                  <a:pt x="3059" y="3091"/>
                </a:lnTo>
                <a:lnTo>
                  <a:pt x="3059" y="3093"/>
                </a:lnTo>
                <a:lnTo>
                  <a:pt x="3059" y="3094"/>
                </a:lnTo>
                <a:lnTo>
                  <a:pt x="3057" y="3094"/>
                </a:lnTo>
                <a:lnTo>
                  <a:pt x="3055" y="3096"/>
                </a:lnTo>
                <a:lnTo>
                  <a:pt x="3054" y="3098"/>
                </a:lnTo>
                <a:lnTo>
                  <a:pt x="3052" y="3098"/>
                </a:lnTo>
                <a:lnTo>
                  <a:pt x="3050" y="3098"/>
                </a:lnTo>
                <a:lnTo>
                  <a:pt x="3050" y="3100"/>
                </a:lnTo>
                <a:lnTo>
                  <a:pt x="3052" y="3100"/>
                </a:lnTo>
                <a:lnTo>
                  <a:pt x="3054" y="3100"/>
                </a:lnTo>
                <a:lnTo>
                  <a:pt x="3054" y="3098"/>
                </a:lnTo>
                <a:lnTo>
                  <a:pt x="3055" y="3098"/>
                </a:lnTo>
                <a:lnTo>
                  <a:pt x="3055" y="3100"/>
                </a:lnTo>
                <a:lnTo>
                  <a:pt x="3057" y="3102"/>
                </a:lnTo>
                <a:lnTo>
                  <a:pt x="3059" y="3104"/>
                </a:lnTo>
                <a:lnTo>
                  <a:pt x="3061" y="3104"/>
                </a:lnTo>
                <a:lnTo>
                  <a:pt x="3061" y="3106"/>
                </a:lnTo>
                <a:lnTo>
                  <a:pt x="3061" y="3108"/>
                </a:lnTo>
                <a:lnTo>
                  <a:pt x="3059" y="3110"/>
                </a:lnTo>
                <a:lnTo>
                  <a:pt x="3059" y="3112"/>
                </a:lnTo>
                <a:lnTo>
                  <a:pt x="3057" y="3112"/>
                </a:lnTo>
                <a:lnTo>
                  <a:pt x="3057" y="3114"/>
                </a:lnTo>
                <a:lnTo>
                  <a:pt x="3055" y="3114"/>
                </a:lnTo>
                <a:lnTo>
                  <a:pt x="3055" y="3116"/>
                </a:lnTo>
                <a:lnTo>
                  <a:pt x="3054" y="3116"/>
                </a:lnTo>
                <a:lnTo>
                  <a:pt x="3055" y="3116"/>
                </a:lnTo>
                <a:lnTo>
                  <a:pt x="3055" y="3118"/>
                </a:lnTo>
                <a:lnTo>
                  <a:pt x="3055" y="3119"/>
                </a:lnTo>
                <a:lnTo>
                  <a:pt x="3054" y="3119"/>
                </a:lnTo>
                <a:lnTo>
                  <a:pt x="3054" y="3121"/>
                </a:lnTo>
                <a:lnTo>
                  <a:pt x="3054" y="3123"/>
                </a:lnTo>
                <a:lnTo>
                  <a:pt x="3054" y="3125"/>
                </a:lnTo>
                <a:lnTo>
                  <a:pt x="3052" y="3125"/>
                </a:lnTo>
                <a:lnTo>
                  <a:pt x="3052" y="3127"/>
                </a:lnTo>
                <a:lnTo>
                  <a:pt x="3052" y="3129"/>
                </a:lnTo>
                <a:lnTo>
                  <a:pt x="3050" y="3129"/>
                </a:lnTo>
                <a:lnTo>
                  <a:pt x="3050" y="3131"/>
                </a:lnTo>
                <a:lnTo>
                  <a:pt x="3048" y="3131"/>
                </a:lnTo>
                <a:lnTo>
                  <a:pt x="3046" y="3131"/>
                </a:lnTo>
                <a:lnTo>
                  <a:pt x="3048" y="3131"/>
                </a:lnTo>
                <a:lnTo>
                  <a:pt x="3048" y="3129"/>
                </a:lnTo>
                <a:lnTo>
                  <a:pt x="3046" y="3129"/>
                </a:lnTo>
                <a:lnTo>
                  <a:pt x="3046" y="3127"/>
                </a:lnTo>
                <a:lnTo>
                  <a:pt x="3044" y="3127"/>
                </a:lnTo>
                <a:lnTo>
                  <a:pt x="3042" y="3129"/>
                </a:lnTo>
                <a:lnTo>
                  <a:pt x="3042" y="3127"/>
                </a:lnTo>
                <a:lnTo>
                  <a:pt x="3040" y="3125"/>
                </a:lnTo>
                <a:lnTo>
                  <a:pt x="3038" y="3125"/>
                </a:lnTo>
                <a:lnTo>
                  <a:pt x="3038" y="3123"/>
                </a:lnTo>
                <a:lnTo>
                  <a:pt x="3036" y="3123"/>
                </a:lnTo>
                <a:lnTo>
                  <a:pt x="3036" y="3121"/>
                </a:lnTo>
                <a:lnTo>
                  <a:pt x="3036" y="3123"/>
                </a:lnTo>
                <a:lnTo>
                  <a:pt x="3038" y="3123"/>
                </a:lnTo>
                <a:lnTo>
                  <a:pt x="3040" y="3121"/>
                </a:lnTo>
                <a:lnTo>
                  <a:pt x="3040" y="3119"/>
                </a:lnTo>
                <a:lnTo>
                  <a:pt x="3038" y="3119"/>
                </a:lnTo>
                <a:lnTo>
                  <a:pt x="3038" y="3118"/>
                </a:lnTo>
                <a:lnTo>
                  <a:pt x="3038" y="3116"/>
                </a:lnTo>
                <a:lnTo>
                  <a:pt x="3038" y="3114"/>
                </a:lnTo>
                <a:lnTo>
                  <a:pt x="3038" y="3112"/>
                </a:lnTo>
                <a:lnTo>
                  <a:pt x="3040" y="3110"/>
                </a:lnTo>
                <a:lnTo>
                  <a:pt x="3042" y="3110"/>
                </a:lnTo>
                <a:lnTo>
                  <a:pt x="3042" y="3108"/>
                </a:lnTo>
                <a:lnTo>
                  <a:pt x="3042" y="3106"/>
                </a:lnTo>
                <a:lnTo>
                  <a:pt x="3040" y="3106"/>
                </a:lnTo>
                <a:lnTo>
                  <a:pt x="3042" y="3104"/>
                </a:lnTo>
                <a:lnTo>
                  <a:pt x="3040" y="3104"/>
                </a:lnTo>
                <a:lnTo>
                  <a:pt x="3038" y="3104"/>
                </a:lnTo>
                <a:lnTo>
                  <a:pt x="3038" y="3106"/>
                </a:lnTo>
                <a:lnTo>
                  <a:pt x="3036" y="3108"/>
                </a:lnTo>
                <a:lnTo>
                  <a:pt x="3034" y="3108"/>
                </a:lnTo>
                <a:lnTo>
                  <a:pt x="3034" y="3110"/>
                </a:lnTo>
                <a:lnTo>
                  <a:pt x="3032" y="3110"/>
                </a:lnTo>
                <a:lnTo>
                  <a:pt x="3030" y="3110"/>
                </a:lnTo>
                <a:lnTo>
                  <a:pt x="3029" y="3110"/>
                </a:lnTo>
                <a:lnTo>
                  <a:pt x="3029" y="3112"/>
                </a:lnTo>
                <a:lnTo>
                  <a:pt x="3027" y="3112"/>
                </a:lnTo>
                <a:lnTo>
                  <a:pt x="3025" y="3112"/>
                </a:lnTo>
                <a:lnTo>
                  <a:pt x="3025" y="3114"/>
                </a:lnTo>
                <a:lnTo>
                  <a:pt x="3023" y="3114"/>
                </a:lnTo>
                <a:lnTo>
                  <a:pt x="3021" y="3114"/>
                </a:lnTo>
                <a:lnTo>
                  <a:pt x="3019" y="3116"/>
                </a:lnTo>
                <a:lnTo>
                  <a:pt x="3017" y="3116"/>
                </a:lnTo>
                <a:lnTo>
                  <a:pt x="3015" y="3118"/>
                </a:lnTo>
                <a:lnTo>
                  <a:pt x="3013" y="3118"/>
                </a:lnTo>
                <a:lnTo>
                  <a:pt x="3011" y="3119"/>
                </a:lnTo>
                <a:lnTo>
                  <a:pt x="3009" y="3119"/>
                </a:lnTo>
                <a:lnTo>
                  <a:pt x="3007" y="3119"/>
                </a:lnTo>
                <a:lnTo>
                  <a:pt x="3009" y="3121"/>
                </a:lnTo>
                <a:lnTo>
                  <a:pt x="3007" y="3121"/>
                </a:lnTo>
                <a:lnTo>
                  <a:pt x="3006" y="3123"/>
                </a:lnTo>
                <a:lnTo>
                  <a:pt x="3004" y="3123"/>
                </a:lnTo>
                <a:lnTo>
                  <a:pt x="3004" y="3125"/>
                </a:lnTo>
                <a:lnTo>
                  <a:pt x="3002" y="3125"/>
                </a:lnTo>
                <a:lnTo>
                  <a:pt x="3000" y="3125"/>
                </a:lnTo>
                <a:lnTo>
                  <a:pt x="2998" y="3125"/>
                </a:lnTo>
                <a:lnTo>
                  <a:pt x="3000" y="3125"/>
                </a:lnTo>
                <a:lnTo>
                  <a:pt x="3000" y="3123"/>
                </a:lnTo>
                <a:lnTo>
                  <a:pt x="3002" y="3123"/>
                </a:lnTo>
                <a:lnTo>
                  <a:pt x="3000" y="3121"/>
                </a:lnTo>
                <a:lnTo>
                  <a:pt x="3000" y="3119"/>
                </a:lnTo>
                <a:lnTo>
                  <a:pt x="3000" y="3118"/>
                </a:lnTo>
                <a:lnTo>
                  <a:pt x="3000" y="3116"/>
                </a:lnTo>
                <a:lnTo>
                  <a:pt x="2998" y="3116"/>
                </a:lnTo>
                <a:lnTo>
                  <a:pt x="2996" y="3114"/>
                </a:lnTo>
                <a:lnTo>
                  <a:pt x="2994" y="3116"/>
                </a:lnTo>
                <a:lnTo>
                  <a:pt x="2992" y="3116"/>
                </a:lnTo>
                <a:lnTo>
                  <a:pt x="2992" y="3118"/>
                </a:lnTo>
                <a:lnTo>
                  <a:pt x="2990" y="3118"/>
                </a:lnTo>
                <a:lnTo>
                  <a:pt x="2988" y="3118"/>
                </a:lnTo>
                <a:lnTo>
                  <a:pt x="2986" y="3119"/>
                </a:lnTo>
                <a:lnTo>
                  <a:pt x="2986" y="3121"/>
                </a:lnTo>
                <a:lnTo>
                  <a:pt x="2986" y="3123"/>
                </a:lnTo>
                <a:lnTo>
                  <a:pt x="2986" y="3125"/>
                </a:lnTo>
                <a:lnTo>
                  <a:pt x="2988" y="3125"/>
                </a:lnTo>
                <a:lnTo>
                  <a:pt x="2988" y="3127"/>
                </a:lnTo>
                <a:lnTo>
                  <a:pt x="2990" y="3129"/>
                </a:lnTo>
                <a:lnTo>
                  <a:pt x="2992" y="3129"/>
                </a:lnTo>
                <a:lnTo>
                  <a:pt x="2994" y="3129"/>
                </a:lnTo>
                <a:lnTo>
                  <a:pt x="2994" y="3131"/>
                </a:lnTo>
                <a:lnTo>
                  <a:pt x="2992" y="3131"/>
                </a:lnTo>
                <a:lnTo>
                  <a:pt x="2990" y="3129"/>
                </a:lnTo>
                <a:lnTo>
                  <a:pt x="2990" y="3131"/>
                </a:lnTo>
                <a:lnTo>
                  <a:pt x="2988" y="3133"/>
                </a:lnTo>
                <a:lnTo>
                  <a:pt x="2988" y="3135"/>
                </a:lnTo>
                <a:lnTo>
                  <a:pt x="2986" y="3135"/>
                </a:lnTo>
                <a:lnTo>
                  <a:pt x="2986" y="3137"/>
                </a:lnTo>
                <a:lnTo>
                  <a:pt x="2984" y="3137"/>
                </a:lnTo>
                <a:lnTo>
                  <a:pt x="2982" y="3139"/>
                </a:lnTo>
                <a:lnTo>
                  <a:pt x="2981" y="3139"/>
                </a:lnTo>
                <a:lnTo>
                  <a:pt x="2981" y="3141"/>
                </a:lnTo>
                <a:lnTo>
                  <a:pt x="2979" y="3141"/>
                </a:lnTo>
                <a:lnTo>
                  <a:pt x="2979" y="3142"/>
                </a:lnTo>
                <a:lnTo>
                  <a:pt x="2977" y="3142"/>
                </a:lnTo>
                <a:lnTo>
                  <a:pt x="2977" y="3144"/>
                </a:lnTo>
                <a:lnTo>
                  <a:pt x="2977" y="3146"/>
                </a:lnTo>
                <a:lnTo>
                  <a:pt x="2975" y="3146"/>
                </a:lnTo>
                <a:lnTo>
                  <a:pt x="2975" y="3148"/>
                </a:lnTo>
                <a:lnTo>
                  <a:pt x="2973" y="3148"/>
                </a:lnTo>
                <a:lnTo>
                  <a:pt x="2971" y="3148"/>
                </a:lnTo>
                <a:lnTo>
                  <a:pt x="2969" y="3148"/>
                </a:lnTo>
                <a:lnTo>
                  <a:pt x="2967" y="3148"/>
                </a:lnTo>
                <a:lnTo>
                  <a:pt x="2967" y="3150"/>
                </a:lnTo>
                <a:lnTo>
                  <a:pt x="2969" y="3150"/>
                </a:lnTo>
                <a:lnTo>
                  <a:pt x="2971" y="3150"/>
                </a:lnTo>
                <a:lnTo>
                  <a:pt x="2971" y="3152"/>
                </a:lnTo>
                <a:lnTo>
                  <a:pt x="2969" y="3152"/>
                </a:lnTo>
                <a:lnTo>
                  <a:pt x="2969" y="3154"/>
                </a:lnTo>
                <a:lnTo>
                  <a:pt x="2971" y="3154"/>
                </a:lnTo>
                <a:lnTo>
                  <a:pt x="2969" y="3154"/>
                </a:lnTo>
                <a:lnTo>
                  <a:pt x="2967" y="3154"/>
                </a:lnTo>
                <a:lnTo>
                  <a:pt x="2969" y="3156"/>
                </a:lnTo>
                <a:lnTo>
                  <a:pt x="2971" y="3154"/>
                </a:lnTo>
                <a:lnTo>
                  <a:pt x="2973" y="3154"/>
                </a:lnTo>
                <a:lnTo>
                  <a:pt x="2975" y="3154"/>
                </a:lnTo>
                <a:lnTo>
                  <a:pt x="2975" y="3152"/>
                </a:lnTo>
                <a:lnTo>
                  <a:pt x="2975" y="3150"/>
                </a:lnTo>
                <a:lnTo>
                  <a:pt x="2977" y="3150"/>
                </a:lnTo>
                <a:lnTo>
                  <a:pt x="2979" y="3150"/>
                </a:lnTo>
                <a:lnTo>
                  <a:pt x="2981" y="3152"/>
                </a:lnTo>
                <a:lnTo>
                  <a:pt x="2982" y="3152"/>
                </a:lnTo>
                <a:lnTo>
                  <a:pt x="2984" y="3154"/>
                </a:lnTo>
                <a:lnTo>
                  <a:pt x="2986" y="3154"/>
                </a:lnTo>
                <a:lnTo>
                  <a:pt x="2988" y="3156"/>
                </a:lnTo>
                <a:lnTo>
                  <a:pt x="2986" y="3156"/>
                </a:lnTo>
                <a:lnTo>
                  <a:pt x="2986" y="3158"/>
                </a:lnTo>
                <a:lnTo>
                  <a:pt x="2988" y="3158"/>
                </a:lnTo>
                <a:lnTo>
                  <a:pt x="2988" y="3160"/>
                </a:lnTo>
                <a:lnTo>
                  <a:pt x="2990" y="3160"/>
                </a:lnTo>
                <a:lnTo>
                  <a:pt x="2992" y="3160"/>
                </a:lnTo>
                <a:lnTo>
                  <a:pt x="2994" y="3160"/>
                </a:lnTo>
                <a:lnTo>
                  <a:pt x="2994" y="3162"/>
                </a:lnTo>
                <a:lnTo>
                  <a:pt x="2994" y="3164"/>
                </a:lnTo>
                <a:lnTo>
                  <a:pt x="2996" y="3164"/>
                </a:lnTo>
                <a:lnTo>
                  <a:pt x="2996" y="3166"/>
                </a:lnTo>
                <a:lnTo>
                  <a:pt x="2996" y="3167"/>
                </a:lnTo>
                <a:lnTo>
                  <a:pt x="2994" y="3169"/>
                </a:lnTo>
                <a:lnTo>
                  <a:pt x="2994" y="3171"/>
                </a:lnTo>
                <a:lnTo>
                  <a:pt x="2994" y="3173"/>
                </a:lnTo>
                <a:lnTo>
                  <a:pt x="2994" y="3175"/>
                </a:lnTo>
                <a:lnTo>
                  <a:pt x="2992" y="3175"/>
                </a:lnTo>
                <a:lnTo>
                  <a:pt x="2992" y="3177"/>
                </a:lnTo>
                <a:lnTo>
                  <a:pt x="2990" y="3177"/>
                </a:lnTo>
                <a:lnTo>
                  <a:pt x="2988" y="3179"/>
                </a:lnTo>
                <a:lnTo>
                  <a:pt x="2988" y="3181"/>
                </a:lnTo>
                <a:lnTo>
                  <a:pt x="2988" y="3183"/>
                </a:lnTo>
                <a:lnTo>
                  <a:pt x="2986" y="3183"/>
                </a:lnTo>
                <a:lnTo>
                  <a:pt x="2986" y="3185"/>
                </a:lnTo>
                <a:lnTo>
                  <a:pt x="2984" y="3185"/>
                </a:lnTo>
                <a:lnTo>
                  <a:pt x="2984" y="3187"/>
                </a:lnTo>
                <a:lnTo>
                  <a:pt x="2986" y="3187"/>
                </a:lnTo>
                <a:lnTo>
                  <a:pt x="2988" y="3187"/>
                </a:lnTo>
                <a:lnTo>
                  <a:pt x="2988" y="3185"/>
                </a:lnTo>
                <a:lnTo>
                  <a:pt x="2988" y="3183"/>
                </a:lnTo>
                <a:lnTo>
                  <a:pt x="2990" y="3183"/>
                </a:lnTo>
                <a:lnTo>
                  <a:pt x="2990" y="3181"/>
                </a:lnTo>
                <a:lnTo>
                  <a:pt x="2990" y="3179"/>
                </a:lnTo>
                <a:lnTo>
                  <a:pt x="2992" y="3179"/>
                </a:lnTo>
                <a:lnTo>
                  <a:pt x="2994" y="3179"/>
                </a:lnTo>
                <a:lnTo>
                  <a:pt x="2994" y="3177"/>
                </a:lnTo>
                <a:lnTo>
                  <a:pt x="2996" y="3177"/>
                </a:lnTo>
                <a:lnTo>
                  <a:pt x="2998" y="3177"/>
                </a:lnTo>
                <a:lnTo>
                  <a:pt x="2998" y="3175"/>
                </a:lnTo>
                <a:lnTo>
                  <a:pt x="2998" y="3173"/>
                </a:lnTo>
                <a:lnTo>
                  <a:pt x="2998" y="3171"/>
                </a:lnTo>
                <a:lnTo>
                  <a:pt x="3000" y="3171"/>
                </a:lnTo>
                <a:lnTo>
                  <a:pt x="3000" y="3169"/>
                </a:lnTo>
                <a:lnTo>
                  <a:pt x="3000" y="3167"/>
                </a:lnTo>
                <a:lnTo>
                  <a:pt x="3002" y="3167"/>
                </a:lnTo>
                <a:lnTo>
                  <a:pt x="3002" y="3166"/>
                </a:lnTo>
                <a:lnTo>
                  <a:pt x="3004" y="3166"/>
                </a:lnTo>
                <a:lnTo>
                  <a:pt x="3004" y="3167"/>
                </a:lnTo>
                <a:lnTo>
                  <a:pt x="3006" y="3166"/>
                </a:lnTo>
                <a:lnTo>
                  <a:pt x="3007" y="3164"/>
                </a:lnTo>
                <a:lnTo>
                  <a:pt x="3006" y="3162"/>
                </a:lnTo>
                <a:lnTo>
                  <a:pt x="3004" y="3162"/>
                </a:lnTo>
                <a:lnTo>
                  <a:pt x="3002" y="3160"/>
                </a:lnTo>
                <a:lnTo>
                  <a:pt x="3004" y="3158"/>
                </a:lnTo>
                <a:lnTo>
                  <a:pt x="3006" y="3158"/>
                </a:lnTo>
                <a:lnTo>
                  <a:pt x="3006" y="3160"/>
                </a:lnTo>
                <a:lnTo>
                  <a:pt x="3007" y="3160"/>
                </a:lnTo>
                <a:lnTo>
                  <a:pt x="3007" y="3158"/>
                </a:lnTo>
                <a:lnTo>
                  <a:pt x="3006" y="3158"/>
                </a:lnTo>
                <a:lnTo>
                  <a:pt x="3007" y="3156"/>
                </a:lnTo>
                <a:lnTo>
                  <a:pt x="3006" y="3156"/>
                </a:lnTo>
                <a:lnTo>
                  <a:pt x="3007" y="3154"/>
                </a:lnTo>
                <a:lnTo>
                  <a:pt x="3009" y="3154"/>
                </a:lnTo>
                <a:lnTo>
                  <a:pt x="3009" y="3152"/>
                </a:lnTo>
                <a:lnTo>
                  <a:pt x="3011" y="3152"/>
                </a:lnTo>
                <a:lnTo>
                  <a:pt x="3013" y="3152"/>
                </a:lnTo>
                <a:lnTo>
                  <a:pt x="3015" y="3152"/>
                </a:lnTo>
                <a:lnTo>
                  <a:pt x="3017" y="3152"/>
                </a:lnTo>
                <a:lnTo>
                  <a:pt x="3019" y="3152"/>
                </a:lnTo>
                <a:lnTo>
                  <a:pt x="3019" y="3150"/>
                </a:lnTo>
                <a:lnTo>
                  <a:pt x="3017" y="3150"/>
                </a:lnTo>
                <a:lnTo>
                  <a:pt x="3017" y="3148"/>
                </a:lnTo>
                <a:lnTo>
                  <a:pt x="3015" y="3148"/>
                </a:lnTo>
                <a:lnTo>
                  <a:pt x="3017" y="3148"/>
                </a:lnTo>
                <a:lnTo>
                  <a:pt x="3019" y="3148"/>
                </a:lnTo>
                <a:lnTo>
                  <a:pt x="3019" y="3146"/>
                </a:lnTo>
                <a:lnTo>
                  <a:pt x="3021" y="3146"/>
                </a:lnTo>
                <a:lnTo>
                  <a:pt x="3023" y="3146"/>
                </a:lnTo>
                <a:lnTo>
                  <a:pt x="3025" y="3146"/>
                </a:lnTo>
                <a:lnTo>
                  <a:pt x="3025" y="3144"/>
                </a:lnTo>
                <a:lnTo>
                  <a:pt x="3027" y="3144"/>
                </a:lnTo>
                <a:lnTo>
                  <a:pt x="3027" y="3142"/>
                </a:lnTo>
                <a:lnTo>
                  <a:pt x="3029" y="3142"/>
                </a:lnTo>
                <a:lnTo>
                  <a:pt x="3029" y="3141"/>
                </a:lnTo>
                <a:lnTo>
                  <a:pt x="3029" y="3139"/>
                </a:lnTo>
                <a:lnTo>
                  <a:pt x="3029" y="3137"/>
                </a:lnTo>
                <a:lnTo>
                  <a:pt x="3029" y="3135"/>
                </a:lnTo>
                <a:lnTo>
                  <a:pt x="3027" y="3135"/>
                </a:lnTo>
                <a:lnTo>
                  <a:pt x="3029" y="3135"/>
                </a:lnTo>
                <a:lnTo>
                  <a:pt x="3030" y="3135"/>
                </a:lnTo>
                <a:lnTo>
                  <a:pt x="3032" y="3135"/>
                </a:lnTo>
                <a:lnTo>
                  <a:pt x="3034" y="3135"/>
                </a:lnTo>
                <a:lnTo>
                  <a:pt x="3034" y="3137"/>
                </a:lnTo>
                <a:lnTo>
                  <a:pt x="3036" y="3137"/>
                </a:lnTo>
                <a:lnTo>
                  <a:pt x="3036" y="3139"/>
                </a:lnTo>
                <a:lnTo>
                  <a:pt x="3038" y="3139"/>
                </a:lnTo>
                <a:lnTo>
                  <a:pt x="3036" y="3141"/>
                </a:lnTo>
                <a:lnTo>
                  <a:pt x="3034" y="3141"/>
                </a:lnTo>
                <a:lnTo>
                  <a:pt x="3034" y="3142"/>
                </a:lnTo>
                <a:lnTo>
                  <a:pt x="3034" y="3144"/>
                </a:lnTo>
                <a:lnTo>
                  <a:pt x="3034" y="3146"/>
                </a:lnTo>
                <a:lnTo>
                  <a:pt x="3032" y="3148"/>
                </a:lnTo>
                <a:lnTo>
                  <a:pt x="3032" y="3150"/>
                </a:lnTo>
                <a:lnTo>
                  <a:pt x="3032" y="3152"/>
                </a:lnTo>
                <a:lnTo>
                  <a:pt x="3034" y="3154"/>
                </a:lnTo>
                <a:lnTo>
                  <a:pt x="3034" y="3156"/>
                </a:lnTo>
                <a:lnTo>
                  <a:pt x="3034" y="3158"/>
                </a:lnTo>
                <a:lnTo>
                  <a:pt x="3034" y="3160"/>
                </a:lnTo>
                <a:lnTo>
                  <a:pt x="3036" y="3162"/>
                </a:lnTo>
                <a:lnTo>
                  <a:pt x="3036" y="3164"/>
                </a:lnTo>
                <a:lnTo>
                  <a:pt x="3034" y="3166"/>
                </a:lnTo>
                <a:lnTo>
                  <a:pt x="3032" y="3166"/>
                </a:lnTo>
                <a:lnTo>
                  <a:pt x="3030" y="3166"/>
                </a:lnTo>
                <a:lnTo>
                  <a:pt x="3030" y="3167"/>
                </a:lnTo>
                <a:lnTo>
                  <a:pt x="3029" y="3167"/>
                </a:lnTo>
                <a:lnTo>
                  <a:pt x="3029" y="3169"/>
                </a:lnTo>
                <a:lnTo>
                  <a:pt x="3029" y="3171"/>
                </a:lnTo>
                <a:lnTo>
                  <a:pt x="3027" y="3171"/>
                </a:lnTo>
                <a:lnTo>
                  <a:pt x="3027" y="3173"/>
                </a:lnTo>
                <a:lnTo>
                  <a:pt x="3027" y="3175"/>
                </a:lnTo>
                <a:lnTo>
                  <a:pt x="3025" y="3175"/>
                </a:lnTo>
                <a:lnTo>
                  <a:pt x="3025" y="3177"/>
                </a:lnTo>
                <a:lnTo>
                  <a:pt x="3025" y="3179"/>
                </a:lnTo>
                <a:lnTo>
                  <a:pt x="3023" y="3179"/>
                </a:lnTo>
                <a:lnTo>
                  <a:pt x="3021" y="3179"/>
                </a:lnTo>
                <a:lnTo>
                  <a:pt x="3021" y="3181"/>
                </a:lnTo>
                <a:lnTo>
                  <a:pt x="3019" y="3183"/>
                </a:lnTo>
                <a:lnTo>
                  <a:pt x="3017" y="3183"/>
                </a:lnTo>
                <a:lnTo>
                  <a:pt x="3017" y="3185"/>
                </a:lnTo>
                <a:lnTo>
                  <a:pt x="3019" y="3185"/>
                </a:lnTo>
                <a:lnTo>
                  <a:pt x="3017" y="3185"/>
                </a:lnTo>
                <a:lnTo>
                  <a:pt x="3017" y="3187"/>
                </a:lnTo>
                <a:lnTo>
                  <a:pt x="3015" y="3189"/>
                </a:lnTo>
                <a:lnTo>
                  <a:pt x="3015" y="3190"/>
                </a:lnTo>
                <a:lnTo>
                  <a:pt x="3013" y="3192"/>
                </a:lnTo>
                <a:lnTo>
                  <a:pt x="3011" y="3194"/>
                </a:lnTo>
                <a:lnTo>
                  <a:pt x="3011" y="3196"/>
                </a:lnTo>
                <a:lnTo>
                  <a:pt x="3009" y="3198"/>
                </a:lnTo>
                <a:lnTo>
                  <a:pt x="3007" y="3198"/>
                </a:lnTo>
                <a:lnTo>
                  <a:pt x="3007" y="3200"/>
                </a:lnTo>
                <a:lnTo>
                  <a:pt x="3006" y="3200"/>
                </a:lnTo>
                <a:lnTo>
                  <a:pt x="3006" y="3202"/>
                </a:lnTo>
                <a:lnTo>
                  <a:pt x="3006" y="3204"/>
                </a:lnTo>
                <a:lnTo>
                  <a:pt x="3004" y="3204"/>
                </a:lnTo>
                <a:lnTo>
                  <a:pt x="3004" y="3206"/>
                </a:lnTo>
                <a:lnTo>
                  <a:pt x="3002" y="3206"/>
                </a:lnTo>
                <a:lnTo>
                  <a:pt x="3004" y="3208"/>
                </a:lnTo>
                <a:lnTo>
                  <a:pt x="3004" y="3210"/>
                </a:lnTo>
                <a:lnTo>
                  <a:pt x="3002" y="3210"/>
                </a:lnTo>
                <a:lnTo>
                  <a:pt x="3002" y="3212"/>
                </a:lnTo>
                <a:lnTo>
                  <a:pt x="3002" y="3214"/>
                </a:lnTo>
                <a:lnTo>
                  <a:pt x="3000" y="3214"/>
                </a:lnTo>
                <a:lnTo>
                  <a:pt x="2998" y="3214"/>
                </a:lnTo>
                <a:lnTo>
                  <a:pt x="2998" y="3215"/>
                </a:lnTo>
                <a:lnTo>
                  <a:pt x="2998" y="3217"/>
                </a:lnTo>
                <a:lnTo>
                  <a:pt x="2996" y="3217"/>
                </a:lnTo>
                <a:lnTo>
                  <a:pt x="2996" y="3219"/>
                </a:lnTo>
                <a:lnTo>
                  <a:pt x="2996" y="3221"/>
                </a:lnTo>
                <a:lnTo>
                  <a:pt x="2994" y="3221"/>
                </a:lnTo>
                <a:lnTo>
                  <a:pt x="2994" y="3223"/>
                </a:lnTo>
                <a:lnTo>
                  <a:pt x="2992" y="3225"/>
                </a:lnTo>
                <a:lnTo>
                  <a:pt x="2992" y="3227"/>
                </a:lnTo>
                <a:lnTo>
                  <a:pt x="2990" y="3227"/>
                </a:lnTo>
                <a:lnTo>
                  <a:pt x="2990" y="3229"/>
                </a:lnTo>
                <a:lnTo>
                  <a:pt x="2990" y="3231"/>
                </a:lnTo>
                <a:lnTo>
                  <a:pt x="2988" y="3231"/>
                </a:lnTo>
                <a:lnTo>
                  <a:pt x="2988" y="3233"/>
                </a:lnTo>
                <a:lnTo>
                  <a:pt x="2986" y="3235"/>
                </a:lnTo>
                <a:lnTo>
                  <a:pt x="2986" y="3237"/>
                </a:lnTo>
                <a:lnTo>
                  <a:pt x="2984" y="3237"/>
                </a:lnTo>
                <a:lnTo>
                  <a:pt x="2984" y="3238"/>
                </a:lnTo>
                <a:lnTo>
                  <a:pt x="2984" y="3240"/>
                </a:lnTo>
                <a:lnTo>
                  <a:pt x="2982" y="3240"/>
                </a:lnTo>
                <a:lnTo>
                  <a:pt x="2981" y="3240"/>
                </a:lnTo>
                <a:lnTo>
                  <a:pt x="2979" y="3240"/>
                </a:lnTo>
                <a:lnTo>
                  <a:pt x="2977" y="3240"/>
                </a:lnTo>
                <a:lnTo>
                  <a:pt x="2975" y="3240"/>
                </a:lnTo>
                <a:lnTo>
                  <a:pt x="2975" y="3238"/>
                </a:lnTo>
                <a:lnTo>
                  <a:pt x="2973" y="3238"/>
                </a:lnTo>
                <a:lnTo>
                  <a:pt x="2971" y="3238"/>
                </a:lnTo>
                <a:lnTo>
                  <a:pt x="2969" y="3237"/>
                </a:lnTo>
                <a:lnTo>
                  <a:pt x="2967" y="3237"/>
                </a:lnTo>
                <a:lnTo>
                  <a:pt x="2967" y="3235"/>
                </a:lnTo>
                <a:lnTo>
                  <a:pt x="2969" y="3235"/>
                </a:lnTo>
                <a:lnTo>
                  <a:pt x="2971" y="3235"/>
                </a:lnTo>
                <a:lnTo>
                  <a:pt x="2971" y="3237"/>
                </a:lnTo>
                <a:lnTo>
                  <a:pt x="2973" y="3237"/>
                </a:lnTo>
                <a:lnTo>
                  <a:pt x="2975" y="3237"/>
                </a:lnTo>
                <a:lnTo>
                  <a:pt x="2975" y="3235"/>
                </a:lnTo>
                <a:lnTo>
                  <a:pt x="2973" y="3233"/>
                </a:lnTo>
                <a:lnTo>
                  <a:pt x="2973" y="3231"/>
                </a:lnTo>
                <a:lnTo>
                  <a:pt x="2975" y="3231"/>
                </a:lnTo>
                <a:lnTo>
                  <a:pt x="2975" y="3229"/>
                </a:lnTo>
                <a:lnTo>
                  <a:pt x="2975" y="3231"/>
                </a:lnTo>
                <a:lnTo>
                  <a:pt x="2973" y="3231"/>
                </a:lnTo>
                <a:lnTo>
                  <a:pt x="2971" y="3231"/>
                </a:lnTo>
                <a:lnTo>
                  <a:pt x="2971" y="3229"/>
                </a:lnTo>
                <a:lnTo>
                  <a:pt x="2969" y="3229"/>
                </a:lnTo>
                <a:lnTo>
                  <a:pt x="2969" y="3227"/>
                </a:lnTo>
                <a:lnTo>
                  <a:pt x="2967" y="3227"/>
                </a:lnTo>
                <a:lnTo>
                  <a:pt x="2967" y="3225"/>
                </a:lnTo>
                <a:lnTo>
                  <a:pt x="2967" y="3223"/>
                </a:lnTo>
                <a:lnTo>
                  <a:pt x="2965" y="3221"/>
                </a:lnTo>
                <a:lnTo>
                  <a:pt x="2963" y="3219"/>
                </a:lnTo>
                <a:lnTo>
                  <a:pt x="2961" y="3219"/>
                </a:lnTo>
                <a:lnTo>
                  <a:pt x="2959" y="3219"/>
                </a:lnTo>
                <a:lnTo>
                  <a:pt x="2958" y="3219"/>
                </a:lnTo>
                <a:lnTo>
                  <a:pt x="2956" y="3219"/>
                </a:lnTo>
                <a:lnTo>
                  <a:pt x="2954" y="3219"/>
                </a:lnTo>
                <a:lnTo>
                  <a:pt x="2952" y="3219"/>
                </a:lnTo>
                <a:lnTo>
                  <a:pt x="2952" y="3221"/>
                </a:lnTo>
                <a:lnTo>
                  <a:pt x="2952" y="3219"/>
                </a:lnTo>
                <a:lnTo>
                  <a:pt x="2950" y="3221"/>
                </a:lnTo>
                <a:lnTo>
                  <a:pt x="2948" y="3221"/>
                </a:lnTo>
                <a:lnTo>
                  <a:pt x="2946" y="3221"/>
                </a:lnTo>
                <a:lnTo>
                  <a:pt x="2946" y="3223"/>
                </a:lnTo>
                <a:lnTo>
                  <a:pt x="2944" y="3223"/>
                </a:lnTo>
                <a:lnTo>
                  <a:pt x="2942" y="3223"/>
                </a:lnTo>
                <a:lnTo>
                  <a:pt x="2940" y="3223"/>
                </a:lnTo>
                <a:lnTo>
                  <a:pt x="2940" y="3225"/>
                </a:lnTo>
                <a:lnTo>
                  <a:pt x="2938" y="3225"/>
                </a:lnTo>
                <a:lnTo>
                  <a:pt x="2934" y="3229"/>
                </a:lnTo>
                <a:lnTo>
                  <a:pt x="2933" y="3229"/>
                </a:lnTo>
                <a:lnTo>
                  <a:pt x="2931" y="3229"/>
                </a:lnTo>
                <a:lnTo>
                  <a:pt x="2933" y="3229"/>
                </a:lnTo>
                <a:lnTo>
                  <a:pt x="2931" y="3227"/>
                </a:lnTo>
                <a:lnTo>
                  <a:pt x="2933" y="3227"/>
                </a:lnTo>
                <a:lnTo>
                  <a:pt x="2934" y="3225"/>
                </a:lnTo>
                <a:lnTo>
                  <a:pt x="2936" y="3225"/>
                </a:lnTo>
                <a:lnTo>
                  <a:pt x="2936" y="3223"/>
                </a:lnTo>
                <a:lnTo>
                  <a:pt x="2936" y="3221"/>
                </a:lnTo>
                <a:lnTo>
                  <a:pt x="2938" y="3223"/>
                </a:lnTo>
                <a:lnTo>
                  <a:pt x="2938" y="3221"/>
                </a:lnTo>
                <a:lnTo>
                  <a:pt x="2940" y="3221"/>
                </a:lnTo>
                <a:lnTo>
                  <a:pt x="2938" y="3221"/>
                </a:lnTo>
                <a:lnTo>
                  <a:pt x="2938" y="3219"/>
                </a:lnTo>
                <a:lnTo>
                  <a:pt x="2938" y="3217"/>
                </a:lnTo>
                <a:lnTo>
                  <a:pt x="2936" y="3217"/>
                </a:lnTo>
                <a:lnTo>
                  <a:pt x="2934" y="3219"/>
                </a:lnTo>
                <a:lnTo>
                  <a:pt x="2934" y="3217"/>
                </a:lnTo>
                <a:lnTo>
                  <a:pt x="2934" y="3219"/>
                </a:lnTo>
                <a:lnTo>
                  <a:pt x="2933" y="3219"/>
                </a:lnTo>
                <a:lnTo>
                  <a:pt x="2931" y="3219"/>
                </a:lnTo>
                <a:lnTo>
                  <a:pt x="2929" y="3219"/>
                </a:lnTo>
                <a:lnTo>
                  <a:pt x="2929" y="3221"/>
                </a:lnTo>
                <a:lnTo>
                  <a:pt x="2929" y="3219"/>
                </a:lnTo>
                <a:lnTo>
                  <a:pt x="2927" y="3221"/>
                </a:lnTo>
                <a:lnTo>
                  <a:pt x="2925" y="3221"/>
                </a:lnTo>
                <a:lnTo>
                  <a:pt x="2923" y="3221"/>
                </a:lnTo>
                <a:lnTo>
                  <a:pt x="2921" y="3221"/>
                </a:lnTo>
                <a:lnTo>
                  <a:pt x="2919" y="3221"/>
                </a:lnTo>
                <a:lnTo>
                  <a:pt x="2917" y="3221"/>
                </a:lnTo>
                <a:lnTo>
                  <a:pt x="2915" y="3221"/>
                </a:lnTo>
                <a:lnTo>
                  <a:pt x="2913" y="3221"/>
                </a:lnTo>
                <a:lnTo>
                  <a:pt x="2913" y="3223"/>
                </a:lnTo>
                <a:lnTo>
                  <a:pt x="2911" y="3223"/>
                </a:lnTo>
                <a:lnTo>
                  <a:pt x="2910" y="3223"/>
                </a:lnTo>
                <a:lnTo>
                  <a:pt x="2908" y="3223"/>
                </a:lnTo>
                <a:lnTo>
                  <a:pt x="2906" y="3223"/>
                </a:lnTo>
                <a:lnTo>
                  <a:pt x="2904" y="3223"/>
                </a:lnTo>
                <a:lnTo>
                  <a:pt x="2902" y="3223"/>
                </a:lnTo>
                <a:lnTo>
                  <a:pt x="2902" y="3221"/>
                </a:lnTo>
                <a:lnTo>
                  <a:pt x="2900" y="3221"/>
                </a:lnTo>
                <a:lnTo>
                  <a:pt x="2900" y="3219"/>
                </a:lnTo>
                <a:lnTo>
                  <a:pt x="2898" y="3221"/>
                </a:lnTo>
                <a:lnTo>
                  <a:pt x="2900" y="3221"/>
                </a:lnTo>
                <a:lnTo>
                  <a:pt x="2900" y="3223"/>
                </a:lnTo>
                <a:lnTo>
                  <a:pt x="2900" y="3225"/>
                </a:lnTo>
                <a:lnTo>
                  <a:pt x="2898" y="3225"/>
                </a:lnTo>
                <a:lnTo>
                  <a:pt x="2898" y="3223"/>
                </a:lnTo>
                <a:lnTo>
                  <a:pt x="2896" y="3223"/>
                </a:lnTo>
                <a:lnTo>
                  <a:pt x="2896" y="3225"/>
                </a:lnTo>
                <a:lnTo>
                  <a:pt x="2894" y="3225"/>
                </a:lnTo>
                <a:lnTo>
                  <a:pt x="2894" y="3227"/>
                </a:lnTo>
                <a:lnTo>
                  <a:pt x="2892" y="3227"/>
                </a:lnTo>
                <a:lnTo>
                  <a:pt x="2892" y="3225"/>
                </a:lnTo>
                <a:lnTo>
                  <a:pt x="2892" y="3223"/>
                </a:lnTo>
                <a:lnTo>
                  <a:pt x="2892" y="3221"/>
                </a:lnTo>
                <a:lnTo>
                  <a:pt x="2890" y="3221"/>
                </a:lnTo>
                <a:lnTo>
                  <a:pt x="2890" y="3219"/>
                </a:lnTo>
                <a:lnTo>
                  <a:pt x="2888" y="3219"/>
                </a:lnTo>
                <a:lnTo>
                  <a:pt x="2888" y="3217"/>
                </a:lnTo>
                <a:lnTo>
                  <a:pt x="2886" y="3219"/>
                </a:lnTo>
                <a:lnTo>
                  <a:pt x="2885" y="3219"/>
                </a:lnTo>
                <a:lnTo>
                  <a:pt x="2885" y="3221"/>
                </a:lnTo>
                <a:lnTo>
                  <a:pt x="2883" y="3221"/>
                </a:lnTo>
                <a:lnTo>
                  <a:pt x="2883" y="3223"/>
                </a:lnTo>
                <a:lnTo>
                  <a:pt x="2881" y="3223"/>
                </a:lnTo>
                <a:lnTo>
                  <a:pt x="2883" y="3223"/>
                </a:lnTo>
                <a:lnTo>
                  <a:pt x="2881" y="3223"/>
                </a:lnTo>
                <a:lnTo>
                  <a:pt x="2881" y="3225"/>
                </a:lnTo>
                <a:lnTo>
                  <a:pt x="2881" y="3227"/>
                </a:lnTo>
                <a:lnTo>
                  <a:pt x="2881" y="3229"/>
                </a:lnTo>
                <a:lnTo>
                  <a:pt x="2883" y="3229"/>
                </a:lnTo>
                <a:lnTo>
                  <a:pt x="2881" y="3229"/>
                </a:lnTo>
                <a:lnTo>
                  <a:pt x="2883" y="3229"/>
                </a:lnTo>
                <a:lnTo>
                  <a:pt x="2885" y="3229"/>
                </a:lnTo>
                <a:lnTo>
                  <a:pt x="2886" y="3229"/>
                </a:lnTo>
                <a:lnTo>
                  <a:pt x="2886" y="3231"/>
                </a:lnTo>
                <a:lnTo>
                  <a:pt x="2888" y="3231"/>
                </a:lnTo>
                <a:lnTo>
                  <a:pt x="2890" y="3231"/>
                </a:lnTo>
                <a:lnTo>
                  <a:pt x="2890" y="3233"/>
                </a:lnTo>
                <a:lnTo>
                  <a:pt x="2890" y="3235"/>
                </a:lnTo>
                <a:lnTo>
                  <a:pt x="2890" y="3237"/>
                </a:lnTo>
                <a:lnTo>
                  <a:pt x="2892" y="3238"/>
                </a:lnTo>
                <a:lnTo>
                  <a:pt x="2896" y="3238"/>
                </a:lnTo>
                <a:lnTo>
                  <a:pt x="2900" y="3238"/>
                </a:lnTo>
                <a:lnTo>
                  <a:pt x="2902" y="3238"/>
                </a:lnTo>
                <a:lnTo>
                  <a:pt x="2904" y="3237"/>
                </a:lnTo>
                <a:lnTo>
                  <a:pt x="2908" y="3237"/>
                </a:lnTo>
                <a:lnTo>
                  <a:pt x="2910" y="3238"/>
                </a:lnTo>
                <a:lnTo>
                  <a:pt x="2911" y="3238"/>
                </a:lnTo>
                <a:lnTo>
                  <a:pt x="2911" y="3240"/>
                </a:lnTo>
                <a:lnTo>
                  <a:pt x="2913" y="3238"/>
                </a:lnTo>
                <a:lnTo>
                  <a:pt x="2915" y="3237"/>
                </a:lnTo>
                <a:lnTo>
                  <a:pt x="2917" y="3237"/>
                </a:lnTo>
                <a:lnTo>
                  <a:pt x="2919" y="3235"/>
                </a:lnTo>
                <a:lnTo>
                  <a:pt x="2921" y="3235"/>
                </a:lnTo>
                <a:lnTo>
                  <a:pt x="2923" y="3233"/>
                </a:lnTo>
                <a:lnTo>
                  <a:pt x="2925" y="3235"/>
                </a:lnTo>
                <a:lnTo>
                  <a:pt x="2925" y="3237"/>
                </a:lnTo>
                <a:lnTo>
                  <a:pt x="2923" y="3238"/>
                </a:lnTo>
                <a:lnTo>
                  <a:pt x="2923" y="3240"/>
                </a:lnTo>
                <a:lnTo>
                  <a:pt x="2921" y="3240"/>
                </a:lnTo>
                <a:lnTo>
                  <a:pt x="2921" y="3242"/>
                </a:lnTo>
                <a:lnTo>
                  <a:pt x="2919" y="3242"/>
                </a:lnTo>
                <a:lnTo>
                  <a:pt x="2917" y="3242"/>
                </a:lnTo>
                <a:lnTo>
                  <a:pt x="2913" y="3242"/>
                </a:lnTo>
                <a:lnTo>
                  <a:pt x="2911" y="3242"/>
                </a:lnTo>
                <a:lnTo>
                  <a:pt x="2910" y="3240"/>
                </a:lnTo>
                <a:lnTo>
                  <a:pt x="2908" y="3238"/>
                </a:lnTo>
                <a:lnTo>
                  <a:pt x="2906" y="3238"/>
                </a:lnTo>
                <a:lnTo>
                  <a:pt x="2904" y="3238"/>
                </a:lnTo>
                <a:lnTo>
                  <a:pt x="2904" y="3240"/>
                </a:lnTo>
                <a:lnTo>
                  <a:pt x="2902" y="3240"/>
                </a:lnTo>
                <a:lnTo>
                  <a:pt x="2906" y="3240"/>
                </a:lnTo>
                <a:lnTo>
                  <a:pt x="2908" y="3240"/>
                </a:lnTo>
                <a:lnTo>
                  <a:pt x="2910" y="3242"/>
                </a:lnTo>
                <a:lnTo>
                  <a:pt x="2911" y="3242"/>
                </a:lnTo>
                <a:lnTo>
                  <a:pt x="2913" y="3244"/>
                </a:lnTo>
                <a:lnTo>
                  <a:pt x="2917" y="3244"/>
                </a:lnTo>
                <a:lnTo>
                  <a:pt x="2919" y="3244"/>
                </a:lnTo>
                <a:lnTo>
                  <a:pt x="2921" y="3244"/>
                </a:lnTo>
                <a:lnTo>
                  <a:pt x="2921" y="3246"/>
                </a:lnTo>
                <a:lnTo>
                  <a:pt x="2921" y="3248"/>
                </a:lnTo>
                <a:lnTo>
                  <a:pt x="2921" y="3250"/>
                </a:lnTo>
                <a:lnTo>
                  <a:pt x="2921" y="3252"/>
                </a:lnTo>
                <a:lnTo>
                  <a:pt x="2919" y="3254"/>
                </a:lnTo>
                <a:lnTo>
                  <a:pt x="2921" y="3254"/>
                </a:lnTo>
                <a:lnTo>
                  <a:pt x="2921" y="3256"/>
                </a:lnTo>
                <a:lnTo>
                  <a:pt x="2921" y="3258"/>
                </a:lnTo>
                <a:lnTo>
                  <a:pt x="2923" y="3258"/>
                </a:lnTo>
                <a:lnTo>
                  <a:pt x="2921" y="3258"/>
                </a:lnTo>
                <a:lnTo>
                  <a:pt x="2923" y="3260"/>
                </a:lnTo>
                <a:lnTo>
                  <a:pt x="2925" y="3262"/>
                </a:lnTo>
                <a:lnTo>
                  <a:pt x="2925" y="3263"/>
                </a:lnTo>
                <a:lnTo>
                  <a:pt x="2925" y="3265"/>
                </a:lnTo>
                <a:lnTo>
                  <a:pt x="2927" y="3267"/>
                </a:lnTo>
                <a:lnTo>
                  <a:pt x="2929" y="3269"/>
                </a:lnTo>
                <a:lnTo>
                  <a:pt x="2931" y="3271"/>
                </a:lnTo>
                <a:lnTo>
                  <a:pt x="2933" y="3273"/>
                </a:lnTo>
                <a:lnTo>
                  <a:pt x="2934" y="3275"/>
                </a:lnTo>
                <a:lnTo>
                  <a:pt x="2936" y="3275"/>
                </a:lnTo>
                <a:lnTo>
                  <a:pt x="2938" y="3277"/>
                </a:lnTo>
                <a:lnTo>
                  <a:pt x="2940" y="3277"/>
                </a:lnTo>
                <a:lnTo>
                  <a:pt x="2940" y="3279"/>
                </a:lnTo>
                <a:lnTo>
                  <a:pt x="2938" y="3279"/>
                </a:lnTo>
                <a:lnTo>
                  <a:pt x="2938" y="3281"/>
                </a:lnTo>
                <a:lnTo>
                  <a:pt x="2938" y="3283"/>
                </a:lnTo>
                <a:lnTo>
                  <a:pt x="2940" y="3283"/>
                </a:lnTo>
                <a:lnTo>
                  <a:pt x="2940" y="3286"/>
                </a:lnTo>
                <a:lnTo>
                  <a:pt x="2942" y="3286"/>
                </a:lnTo>
                <a:lnTo>
                  <a:pt x="2944" y="3286"/>
                </a:lnTo>
                <a:lnTo>
                  <a:pt x="2944" y="3288"/>
                </a:lnTo>
                <a:lnTo>
                  <a:pt x="2944" y="3290"/>
                </a:lnTo>
                <a:lnTo>
                  <a:pt x="2942" y="3292"/>
                </a:lnTo>
                <a:lnTo>
                  <a:pt x="2942" y="3294"/>
                </a:lnTo>
                <a:lnTo>
                  <a:pt x="2942" y="3296"/>
                </a:lnTo>
                <a:lnTo>
                  <a:pt x="2940" y="3296"/>
                </a:lnTo>
                <a:lnTo>
                  <a:pt x="2938" y="3296"/>
                </a:lnTo>
                <a:lnTo>
                  <a:pt x="2938" y="3298"/>
                </a:lnTo>
                <a:lnTo>
                  <a:pt x="2936" y="3298"/>
                </a:lnTo>
                <a:lnTo>
                  <a:pt x="2936" y="3296"/>
                </a:lnTo>
                <a:lnTo>
                  <a:pt x="2934" y="3298"/>
                </a:lnTo>
                <a:lnTo>
                  <a:pt x="2934" y="3302"/>
                </a:lnTo>
                <a:lnTo>
                  <a:pt x="2934" y="3304"/>
                </a:lnTo>
                <a:lnTo>
                  <a:pt x="2934" y="3306"/>
                </a:lnTo>
                <a:lnTo>
                  <a:pt x="2934" y="3308"/>
                </a:lnTo>
                <a:lnTo>
                  <a:pt x="2933" y="3308"/>
                </a:lnTo>
                <a:lnTo>
                  <a:pt x="2931" y="3306"/>
                </a:lnTo>
                <a:lnTo>
                  <a:pt x="2929" y="3306"/>
                </a:lnTo>
                <a:lnTo>
                  <a:pt x="2929" y="3308"/>
                </a:lnTo>
                <a:lnTo>
                  <a:pt x="2931" y="3308"/>
                </a:lnTo>
                <a:lnTo>
                  <a:pt x="2933" y="3308"/>
                </a:lnTo>
                <a:lnTo>
                  <a:pt x="2933" y="3309"/>
                </a:lnTo>
                <a:lnTo>
                  <a:pt x="2934" y="3309"/>
                </a:lnTo>
                <a:lnTo>
                  <a:pt x="2936" y="3308"/>
                </a:lnTo>
                <a:lnTo>
                  <a:pt x="2938" y="3306"/>
                </a:lnTo>
                <a:lnTo>
                  <a:pt x="2936" y="3306"/>
                </a:lnTo>
                <a:lnTo>
                  <a:pt x="2936" y="3304"/>
                </a:lnTo>
                <a:lnTo>
                  <a:pt x="2938" y="3302"/>
                </a:lnTo>
                <a:lnTo>
                  <a:pt x="2938" y="3300"/>
                </a:lnTo>
                <a:lnTo>
                  <a:pt x="2940" y="3300"/>
                </a:lnTo>
                <a:lnTo>
                  <a:pt x="2940" y="3298"/>
                </a:lnTo>
                <a:lnTo>
                  <a:pt x="2942" y="3298"/>
                </a:lnTo>
                <a:lnTo>
                  <a:pt x="2944" y="3298"/>
                </a:lnTo>
                <a:lnTo>
                  <a:pt x="2944" y="3296"/>
                </a:lnTo>
                <a:lnTo>
                  <a:pt x="2946" y="3296"/>
                </a:lnTo>
                <a:lnTo>
                  <a:pt x="2946" y="3294"/>
                </a:lnTo>
                <a:lnTo>
                  <a:pt x="2948" y="3292"/>
                </a:lnTo>
                <a:lnTo>
                  <a:pt x="2946" y="3290"/>
                </a:lnTo>
                <a:lnTo>
                  <a:pt x="2948" y="3290"/>
                </a:lnTo>
                <a:lnTo>
                  <a:pt x="2950" y="3290"/>
                </a:lnTo>
                <a:lnTo>
                  <a:pt x="2950" y="3288"/>
                </a:lnTo>
                <a:lnTo>
                  <a:pt x="2950" y="3286"/>
                </a:lnTo>
                <a:lnTo>
                  <a:pt x="2950" y="3285"/>
                </a:lnTo>
                <a:lnTo>
                  <a:pt x="2948" y="3285"/>
                </a:lnTo>
                <a:lnTo>
                  <a:pt x="2948" y="3283"/>
                </a:lnTo>
                <a:lnTo>
                  <a:pt x="2948" y="3281"/>
                </a:lnTo>
                <a:lnTo>
                  <a:pt x="2954" y="3281"/>
                </a:lnTo>
                <a:lnTo>
                  <a:pt x="2954" y="3283"/>
                </a:lnTo>
                <a:lnTo>
                  <a:pt x="2956" y="3283"/>
                </a:lnTo>
                <a:lnTo>
                  <a:pt x="2958" y="3283"/>
                </a:lnTo>
                <a:lnTo>
                  <a:pt x="2959" y="3283"/>
                </a:lnTo>
                <a:lnTo>
                  <a:pt x="2963" y="3285"/>
                </a:lnTo>
                <a:lnTo>
                  <a:pt x="2965" y="3285"/>
                </a:lnTo>
                <a:lnTo>
                  <a:pt x="2967" y="3286"/>
                </a:lnTo>
                <a:lnTo>
                  <a:pt x="2967" y="3288"/>
                </a:lnTo>
                <a:lnTo>
                  <a:pt x="2965" y="3286"/>
                </a:lnTo>
                <a:lnTo>
                  <a:pt x="2963" y="3286"/>
                </a:lnTo>
                <a:lnTo>
                  <a:pt x="2963" y="3288"/>
                </a:lnTo>
                <a:lnTo>
                  <a:pt x="2963" y="3290"/>
                </a:lnTo>
                <a:lnTo>
                  <a:pt x="2961" y="3290"/>
                </a:lnTo>
                <a:lnTo>
                  <a:pt x="2961" y="3292"/>
                </a:lnTo>
                <a:lnTo>
                  <a:pt x="2959" y="3292"/>
                </a:lnTo>
                <a:lnTo>
                  <a:pt x="2959" y="3294"/>
                </a:lnTo>
                <a:lnTo>
                  <a:pt x="2958" y="3296"/>
                </a:lnTo>
                <a:lnTo>
                  <a:pt x="2958" y="3298"/>
                </a:lnTo>
                <a:lnTo>
                  <a:pt x="2958" y="3300"/>
                </a:lnTo>
                <a:lnTo>
                  <a:pt x="2956" y="3302"/>
                </a:lnTo>
                <a:lnTo>
                  <a:pt x="2956" y="3304"/>
                </a:lnTo>
                <a:lnTo>
                  <a:pt x="2954" y="3304"/>
                </a:lnTo>
                <a:lnTo>
                  <a:pt x="2954" y="3306"/>
                </a:lnTo>
                <a:lnTo>
                  <a:pt x="2954" y="3308"/>
                </a:lnTo>
                <a:lnTo>
                  <a:pt x="2952" y="3309"/>
                </a:lnTo>
                <a:lnTo>
                  <a:pt x="2952" y="3311"/>
                </a:lnTo>
                <a:lnTo>
                  <a:pt x="2950" y="3313"/>
                </a:lnTo>
                <a:lnTo>
                  <a:pt x="2950" y="3315"/>
                </a:lnTo>
                <a:lnTo>
                  <a:pt x="2950" y="3317"/>
                </a:lnTo>
                <a:lnTo>
                  <a:pt x="2950" y="3319"/>
                </a:lnTo>
                <a:lnTo>
                  <a:pt x="2950" y="3321"/>
                </a:lnTo>
                <a:lnTo>
                  <a:pt x="2952" y="3321"/>
                </a:lnTo>
                <a:lnTo>
                  <a:pt x="2950" y="3323"/>
                </a:lnTo>
                <a:lnTo>
                  <a:pt x="2948" y="3325"/>
                </a:lnTo>
                <a:lnTo>
                  <a:pt x="2946" y="3327"/>
                </a:lnTo>
                <a:lnTo>
                  <a:pt x="2944" y="3327"/>
                </a:lnTo>
                <a:lnTo>
                  <a:pt x="2944" y="3329"/>
                </a:lnTo>
                <a:lnTo>
                  <a:pt x="2942" y="3329"/>
                </a:lnTo>
                <a:lnTo>
                  <a:pt x="2942" y="3331"/>
                </a:lnTo>
                <a:lnTo>
                  <a:pt x="2942" y="3333"/>
                </a:lnTo>
                <a:lnTo>
                  <a:pt x="2940" y="3334"/>
                </a:lnTo>
                <a:lnTo>
                  <a:pt x="2940" y="3336"/>
                </a:lnTo>
                <a:lnTo>
                  <a:pt x="2940" y="3338"/>
                </a:lnTo>
                <a:lnTo>
                  <a:pt x="2940" y="3340"/>
                </a:lnTo>
                <a:lnTo>
                  <a:pt x="2938" y="3340"/>
                </a:lnTo>
                <a:lnTo>
                  <a:pt x="2938" y="3342"/>
                </a:lnTo>
                <a:lnTo>
                  <a:pt x="2938" y="3344"/>
                </a:lnTo>
                <a:lnTo>
                  <a:pt x="2938" y="3346"/>
                </a:lnTo>
                <a:lnTo>
                  <a:pt x="2936" y="3346"/>
                </a:lnTo>
                <a:lnTo>
                  <a:pt x="2936" y="3348"/>
                </a:lnTo>
                <a:lnTo>
                  <a:pt x="2936" y="3350"/>
                </a:lnTo>
                <a:lnTo>
                  <a:pt x="2934" y="3352"/>
                </a:lnTo>
                <a:lnTo>
                  <a:pt x="2934" y="3354"/>
                </a:lnTo>
                <a:lnTo>
                  <a:pt x="2934" y="3356"/>
                </a:lnTo>
                <a:lnTo>
                  <a:pt x="2933" y="3357"/>
                </a:lnTo>
                <a:lnTo>
                  <a:pt x="2934" y="3357"/>
                </a:lnTo>
                <a:lnTo>
                  <a:pt x="2934" y="3359"/>
                </a:lnTo>
                <a:lnTo>
                  <a:pt x="2934" y="3361"/>
                </a:lnTo>
                <a:lnTo>
                  <a:pt x="2933" y="3363"/>
                </a:lnTo>
                <a:lnTo>
                  <a:pt x="2933" y="3365"/>
                </a:lnTo>
                <a:lnTo>
                  <a:pt x="2931" y="3365"/>
                </a:lnTo>
                <a:lnTo>
                  <a:pt x="2931" y="3367"/>
                </a:lnTo>
                <a:lnTo>
                  <a:pt x="2931" y="3369"/>
                </a:lnTo>
                <a:lnTo>
                  <a:pt x="2931" y="3371"/>
                </a:lnTo>
                <a:lnTo>
                  <a:pt x="2929" y="3371"/>
                </a:lnTo>
                <a:lnTo>
                  <a:pt x="2929" y="3373"/>
                </a:lnTo>
                <a:lnTo>
                  <a:pt x="2929" y="3375"/>
                </a:lnTo>
                <a:lnTo>
                  <a:pt x="2929" y="3377"/>
                </a:lnTo>
                <a:lnTo>
                  <a:pt x="2929" y="3379"/>
                </a:lnTo>
                <a:lnTo>
                  <a:pt x="2927" y="3379"/>
                </a:lnTo>
                <a:lnTo>
                  <a:pt x="2927" y="3381"/>
                </a:lnTo>
                <a:lnTo>
                  <a:pt x="2927" y="3382"/>
                </a:lnTo>
                <a:lnTo>
                  <a:pt x="2927" y="3384"/>
                </a:lnTo>
                <a:lnTo>
                  <a:pt x="2929" y="3384"/>
                </a:lnTo>
                <a:lnTo>
                  <a:pt x="2927" y="3386"/>
                </a:lnTo>
                <a:lnTo>
                  <a:pt x="2927" y="3388"/>
                </a:lnTo>
                <a:lnTo>
                  <a:pt x="2927" y="3390"/>
                </a:lnTo>
                <a:lnTo>
                  <a:pt x="2925" y="3390"/>
                </a:lnTo>
                <a:lnTo>
                  <a:pt x="2925" y="3392"/>
                </a:lnTo>
                <a:lnTo>
                  <a:pt x="2925" y="3394"/>
                </a:lnTo>
                <a:lnTo>
                  <a:pt x="2923" y="3396"/>
                </a:lnTo>
                <a:lnTo>
                  <a:pt x="2923" y="3398"/>
                </a:lnTo>
                <a:lnTo>
                  <a:pt x="2921" y="3400"/>
                </a:lnTo>
                <a:lnTo>
                  <a:pt x="2921" y="3402"/>
                </a:lnTo>
                <a:lnTo>
                  <a:pt x="2921" y="3404"/>
                </a:lnTo>
                <a:lnTo>
                  <a:pt x="2919" y="3404"/>
                </a:lnTo>
                <a:lnTo>
                  <a:pt x="2919" y="3405"/>
                </a:lnTo>
                <a:lnTo>
                  <a:pt x="2919" y="3407"/>
                </a:lnTo>
                <a:lnTo>
                  <a:pt x="2917" y="3409"/>
                </a:lnTo>
                <a:lnTo>
                  <a:pt x="2917" y="3411"/>
                </a:lnTo>
                <a:lnTo>
                  <a:pt x="2917" y="3413"/>
                </a:lnTo>
                <a:lnTo>
                  <a:pt x="2917" y="3415"/>
                </a:lnTo>
                <a:lnTo>
                  <a:pt x="2915" y="3417"/>
                </a:lnTo>
                <a:lnTo>
                  <a:pt x="2913" y="3419"/>
                </a:lnTo>
                <a:lnTo>
                  <a:pt x="2911" y="3419"/>
                </a:lnTo>
                <a:lnTo>
                  <a:pt x="2911" y="3417"/>
                </a:lnTo>
                <a:lnTo>
                  <a:pt x="2910" y="3417"/>
                </a:lnTo>
                <a:lnTo>
                  <a:pt x="2911" y="3419"/>
                </a:lnTo>
                <a:lnTo>
                  <a:pt x="2910" y="3419"/>
                </a:lnTo>
                <a:lnTo>
                  <a:pt x="2910" y="3421"/>
                </a:lnTo>
                <a:lnTo>
                  <a:pt x="2908" y="3421"/>
                </a:lnTo>
                <a:lnTo>
                  <a:pt x="2906" y="3421"/>
                </a:lnTo>
                <a:lnTo>
                  <a:pt x="2904" y="3421"/>
                </a:lnTo>
                <a:lnTo>
                  <a:pt x="2902" y="3421"/>
                </a:lnTo>
                <a:lnTo>
                  <a:pt x="2900" y="3421"/>
                </a:lnTo>
                <a:lnTo>
                  <a:pt x="2900" y="3423"/>
                </a:lnTo>
                <a:lnTo>
                  <a:pt x="2898" y="3423"/>
                </a:lnTo>
                <a:lnTo>
                  <a:pt x="2896" y="3425"/>
                </a:lnTo>
                <a:lnTo>
                  <a:pt x="2894" y="3425"/>
                </a:lnTo>
                <a:lnTo>
                  <a:pt x="2892" y="3427"/>
                </a:lnTo>
                <a:lnTo>
                  <a:pt x="2888" y="3429"/>
                </a:lnTo>
                <a:lnTo>
                  <a:pt x="2888" y="3430"/>
                </a:lnTo>
                <a:lnTo>
                  <a:pt x="2886" y="3432"/>
                </a:lnTo>
                <a:lnTo>
                  <a:pt x="2885" y="3432"/>
                </a:lnTo>
                <a:lnTo>
                  <a:pt x="2885" y="3434"/>
                </a:lnTo>
                <a:lnTo>
                  <a:pt x="2883" y="3434"/>
                </a:lnTo>
                <a:lnTo>
                  <a:pt x="2881" y="3432"/>
                </a:lnTo>
                <a:lnTo>
                  <a:pt x="2879" y="3432"/>
                </a:lnTo>
                <a:lnTo>
                  <a:pt x="2877" y="3432"/>
                </a:lnTo>
                <a:lnTo>
                  <a:pt x="2877" y="3434"/>
                </a:lnTo>
                <a:lnTo>
                  <a:pt x="2875" y="3432"/>
                </a:lnTo>
                <a:lnTo>
                  <a:pt x="2873" y="3432"/>
                </a:lnTo>
                <a:lnTo>
                  <a:pt x="2873" y="3430"/>
                </a:lnTo>
                <a:lnTo>
                  <a:pt x="2873" y="3429"/>
                </a:lnTo>
                <a:lnTo>
                  <a:pt x="2873" y="3430"/>
                </a:lnTo>
                <a:lnTo>
                  <a:pt x="2875" y="3430"/>
                </a:lnTo>
                <a:lnTo>
                  <a:pt x="2877" y="3430"/>
                </a:lnTo>
                <a:lnTo>
                  <a:pt x="2877" y="3429"/>
                </a:lnTo>
                <a:lnTo>
                  <a:pt x="2879" y="3429"/>
                </a:lnTo>
                <a:lnTo>
                  <a:pt x="2879" y="3427"/>
                </a:lnTo>
                <a:lnTo>
                  <a:pt x="2881" y="3425"/>
                </a:lnTo>
                <a:lnTo>
                  <a:pt x="2883" y="3425"/>
                </a:lnTo>
                <a:lnTo>
                  <a:pt x="2885" y="3423"/>
                </a:lnTo>
                <a:lnTo>
                  <a:pt x="2885" y="3425"/>
                </a:lnTo>
                <a:lnTo>
                  <a:pt x="2886" y="3425"/>
                </a:lnTo>
                <a:lnTo>
                  <a:pt x="2886" y="3423"/>
                </a:lnTo>
                <a:lnTo>
                  <a:pt x="2886" y="3421"/>
                </a:lnTo>
                <a:lnTo>
                  <a:pt x="2888" y="3419"/>
                </a:lnTo>
                <a:lnTo>
                  <a:pt x="2886" y="3419"/>
                </a:lnTo>
                <a:lnTo>
                  <a:pt x="2885" y="3417"/>
                </a:lnTo>
                <a:lnTo>
                  <a:pt x="2886" y="3417"/>
                </a:lnTo>
                <a:lnTo>
                  <a:pt x="2888" y="3415"/>
                </a:lnTo>
                <a:lnTo>
                  <a:pt x="2888" y="3413"/>
                </a:lnTo>
                <a:lnTo>
                  <a:pt x="2890" y="3413"/>
                </a:lnTo>
                <a:lnTo>
                  <a:pt x="2890" y="3415"/>
                </a:lnTo>
                <a:lnTo>
                  <a:pt x="2892" y="3415"/>
                </a:lnTo>
                <a:lnTo>
                  <a:pt x="2890" y="3415"/>
                </a:lnTo>
                <a:lnTo>
                  <a:pt x="2890" y="3413"/>
                </a:lnTo>
                <a:lnTo>
                  <a:pt x="2892" y="3411"/>
                </a:lnTo>
                <a:lnTo>
                  <a:pt x="2892" y="3409"/>
                </a:lnTo>
                <a:lnTo>
                  <a:pt x="2892" y="3407"/>
                </a:lnTo>
                <a:lnTo>
                  <a:pt x="2890" y="3407"/>
                </a:lnTo>
                <a:lnTo>
                  <a:pt x="2892" y="3405"/>
                </a:lnTo>
                <a:lnTo>
                  <a:pt x="2892" y="3404"/>
                </a:lnTo>
                <a:lnTo>
                  <a:pt x="2892" y="3402"/>
                </a:lnTo>
                <a:lnTo>
                  <a:pt x="2894" y="3402"/>
                </a:lnTo>
                <a:lnTo>
                  <a:pt x="2892" y="3400"/>
                </a:lnTo>
                <a:lnTo>
                  <a:pt x="2892" y="3398"/>
                </a:lnTo>
                <a:lnTo>
                  <a:pt x="2890" y="3398"/>
                </a:lnTo>
                <a:lnTo>
                  <a:pt x="2890" y="3396"/>
                </a:lnTo>
                <a:lnTo>
                  <a:pt x="2892" y="3396"/>
                </a:lnTo>
                <a:lnTo>
                  <a:pt x="2892" y="3394"/>
                </a:lnTo>
                <a:lnTo>
                  <a:pt x="2894" y="3394"/>
                </a:lnTo>
                <a:lnTo>
                  <a:pt x="2896" y="3394"/>
                </a:lnTo>
                <a:lnTo>
                  <a:pt x="2896" y="3392"/>
                </a:lnTo>
                <a:lnTo>
                  <a:pt x="2896" y="3390"/>
                </a:lnTo>
                <a:lnTo>
                  <a:pt x="2896" y="3388"/>
                </a:lnTo>
                <a:lnTo>
                  <a:pt x="2896" y="3386"/>
                </a:lnTo>
                <a:lnTo>
                  <a:pt x="2894" y="3386"/>
                </a:lnTo>
                <a:lnTo>
                  <a:pt x="2894" y="3384"/>
                </a:lnTo>
                <a:lnTo>
                  <a:pt x="2892" y="3384"/>
                </a:lnTo>
                <a:lnTo>
                  <a:pt x="2892" y="3382"/>
                </a:lnTo>
                <a:lnTo>
                  <a:pt x="2894" y="3382"/>
                </a:lnTo>
                <a:lnTo>
                  <a:pt x="2896" y="3382"/>
                </a:lnTo>
                <a:lnTo>
                  <a:pt x="2896" y="3381"/>
                </a:lnTo>
                <a:lnTo>
                  <a:pt x="2894" y="3381"/>
                </a:lnTo>
                <a:lnTo>
                  <a:pt x="2892" y="3381"/>
                </a:lnTo>
                <a:lnTo>
                  <a:pt x="2892" y="3379"/>
                </a:lnTo>
                <a:lnTo>
                  <a:pt x="2892" y="3377"/>
                </a:lnTo>
                <a:lnTo>
                  <a:pt x="2892" y="3375"/>
                </a:lnTo>
                <a:lnTo>
                  <a:pt x="2892" y="3377"/>
                </a:lnTo>
                <a:lnTo>
                  <a:pt x="2890" y="3375"/>
                </a:lnTo>
                <a:lnTo>
                  <a:pt x="2892" y="3375"/>
                </a:lnTo>
                <a:lnTo>
                  <a:pt x="2892" y="3373"/>
                </a:lnTo>
                <a:lnTo>
                  <a:pt x="2894" y="3373"/>
                </a:lnTo>
                <a:lnTo>
                  <a:pt x="2896" y="3373"/>
                </a:lnTo>
                <a:lnTo>
                  <a:pt x="2894" y="3373"/>
                </a:lnTo>
                <a:lnTo>
                  <a:pt x="2894" y="3371"/>
                </a:lnTo>
                <a:lnTo>
                  <a:pt x="2892" y="3373"/>
                </a:lnTo>
                <a:lnTo>
                  <a:pt x="2890" y="3373"/>
                </a:lnTo>
                <a:lnTo>
                  <a:pt x="2890" y="3371"/>
                </a:lnTo>
                <a:lnTo>
                  <a:pt x="2890" y="3369"/>
                </a:lnTo>
                <a:lnTo>
                  <a:pt x="2890" y="3371"/>
                </a:lnTo>
                <a:lnTo>
                  <a:pt x="2888" y="3371"/>
                </a:lnTo>
                <a:lnTo>
                  <a:pt x="2886" y="3369"/>
                </a:lnTo>
                <a:lnTo>
                  <a:pt x="2888" y="3369"/>
                </a:lnTo>
                <a:lnTo>
                  <a:pt x="2888" y="3367"/>
                </a:lnTo>
                <a:lnTo>
                  <a:pt x="2888" y="3365"/>
                </a:lnTo>
                <a:lnTo>
                  <a:pt x="2888" y="3367"/>
                </a:lnTo>
                <a:lnTo>
                  <a:pt x="2886" y="3369"/>
                </a:lnTo>
                <a:lnTo>
                  <a:pt x="2886" y="3371"/>
                </a:lnTo>
                <a:lnTo>
                  <a:pt x="2886" y="3373"/>
                </a:lnTo>
                <a:lnTo>
                  <a:pt x="2888" y="3371"/>
                </a:lnTo>
                <a:lnTo>
                  <a:pt x="2888" y="3373"/>
                </a:lnTo>
                <a:lnTo>
                  <a:pt x="2888" y="3375"/>
                </a:lnTo>
                <a:lnTo>
                  <a:pt x="2888" y="3377"/>
                </a:lnTo>
                <a:lnTo>
                  <a:pt x="2890" y="3377"/>
                </a:lnTo>
                <a:lnTo>
                  <a:pt x="2890" y="3379"/>
                </a:lnTo>
                <a:lnTo>
                  <a:pt x="2888" y="3379"/>
                </a:lnTo>
                <a:lnTo>
                  <a:pt x="2888" y="3381"/>
                </a:lnTo>
                <a:lnTo>
                  <a:pt x="2886" y="3381"/>
                </a:lnTo>
                <a:lnTo>
                  <a:pt x="2886" y="3379"/>
                </a:lnTo>
                <a:lnTo>
                  <a:pt x="2885" y="3379"/>
                </a:lnTo>
                <a:lnTo>
                  <a:pt x="2883" y="3379"/>
                </a:lnTo>
                <a:lnTo>
                  <a:pt x="2883" y="3381"/>
                </a:lnTo>
                <a:lnTo>
                  <a:pt x="2881" y="3381"/>
                </a:lnTo>
                <a:lnTo>
                  <a:pt x="2879" y="3381"/>
                </a:lnTo>
                <a:lnTo>
                  <a:pt x="2879" y="3379"/>
                </a:lnTo>
                <a:lnTo>
                  <a:pt x="2879" y="3381"/>
                </a:lnTo>
                <a:lnTo>
                  <a:pt x="2877" y="3381"/>
                </a:lnTo>
                <a:lnTo>
                  <a:pt x="2877" y="3379"/>
                </a:lnTo>
                <a:lnTo>
                  <a:pt x="2877" y="3377"/>
                </a:lnTo>
                <a:lnTo>
                  <a:pt x="2875" y="3375"/>
                </a:lnTo>
                <a:lnTo>
                  <a:pt x="2875" y="3373"/>
                </a:lnTo>
                <a:lnTo>
                  <a:pt x="2875" y="3371"/>
                </a:lnTo>
                <a:lnTo>
                  <a:pt x="2873" y="3369"/>
                </a:lnTo>
                <a:lnTo>
                  <a:pt x="2875" y="3369"/>
                </a:lnTo>
                <a:lnTo>
                  <a:pt x="2875" y="3367"/>
                </a:lnTo>
                <a:lnTo>
                  <a:pt x="2875" y="3365"/>
                </a:lnTo>
                <a:lnTo>
                  <a:pt x="2875" y="3363"/>
                </a:lnTo>
                <a:lnTo>
                  <a:pt x="2877" y="3361"/>
                </a:lnTo>
                <a:lnTo>
                  <a:pt x="2875" y="3361"/>
                </a:lnTo>
                <a:lnTo>
                  <a:pt x="2875" y="3359"/>
                </a:lnTo>
                <a:lnTo>
                  <a:pt x="2875" y="3357"/>
                </a:lnTo>
                <a:lnTo>
                  <a:pt x="2877" y="3357"/>
                </a:lnTo>
                <a:lnTo>
                  <a:pt x="2877" y="3356"/>
                </a:lnTo>
                <a:lnTo>
                  <a:pt x="2877" y="3357"/>
                </a:lnTo>
                <a:lnTo>
                  <a:pt x="2875" y="3357"/>
                </a:lnTo>
                <a:lnTo>
                  <a:pt x="2873" y="3359"/>
                </a:lnTo>
                <a:lnTo>
                  <a:pt x="2873" y="3361"/>
                </a:lnTo>
                <a:lnTo>
                  <a:pt x="2875" y="3361"/>
                </a:lnTo>
                <a:lnTo>
                  <a:pt x="2875" y="3363"/>
                </a:lnTo>
                <a:lnTo>
                  <a:pt x="2873" y="3363"/>
                </a:lnTo>
                <a:lnTo>
                  <a:pt x="2873" y="3365"/>
                </a:lnTo>
                <a:lnTo>
                  <a:pt x="2873" y="3367"/>
                </a:lnTo>
                <a:lnTo>
                  <a:pt x="2873" y="3369"/>
                </a:lnTo>
                <a:lnTo>
                  <a:pt x="2873" y="3371"/>
                </a:lnTo>
                <a:lnTo>
                  <a:pt x="2873" y="3373"/>
                </a:lnTo>
                <a:lnTo>
                  <a:pt x="2875" y="3379"/>
                </a:lnTo>
                <a:lnTo>
                  <a:pt x="2875" y="3381"/>
                </a:lnTo>
                <a:lnTo>
                  <a:pt x="2877" y="3381"/>
                </a:lnTo>
                <a:lnTo>
                  <a:pt x="2877" y="3382"/>
                </a:lnTo>
                <a:lnTo>
                  <a:pt x="2877" y="3384"/>
                </a:lnTo>
                <a:lnTo>
                  <a:pt x="2875" y="3384"/>
                </a:lnTo>
                <a:lnTo>
                  <a:pt x="2875" y="3386"/>
                </a:lnTo>
                <a:lnTo>
                  <a:pt x="2875" y="3384"/>
                </a:lnTo>
                <a:lnTo>
                  <a:pt x="2873" y="3386"/>
                </a:lnTo>
                <a:lnTo>
                  <a:pt x="2873" y="3388"/>
                </a:lnTo>
                <a:lnTo>
                  <a:pt x="2875" y="3388"/>
                </a:lnTo>
                <a:lnTo>
                  <a:pt x="2875" y="3390"/>
                </a:lnTo>
                <a:lnTo>
                  <a:pt x="2877" y="3390"/>
                </a:lnTo>
                <a:lnTo>
                  <a:pt x="2877" y="3388"/>
                </a:lnTo>
                <a:lnTo>
                  <a:pt x="2875" y="3388"/>
                </a:lnTo>
                <a:lnTo>
                  <a:pt x="2877" y="3388"/>
                </a:lnTo>
                <a:lnTo>
                  <a:pt x="2877" y="3386"/>
                </a:lnTo>
                <a:lnTo>
                  <a:pt x="2879" y="3386"/>
                </a:lnTo>
                <a:lnTo>
                  <a:pt x="2881" y="3386"/>
                </a:lnTo>
                <a:lnTo>
                  <a:pt x="2879" y="3384"/>
                </a:lnTo>
                <a:lnTo>
                  <a:pt x="2881" y="3384"/>
                </a:lnTo>
                <a:lnTo>
                  <a:pt x="2883" y="3384"/>
                </a:lnTo>
                <a:lnTo>
                  <a:pt x="2885" y="3382"/>
                </a:lnTo>
                <a:lnTo>
                  <a:pt x="2886" y="3381"/>
                </a:lnTo>
                <a:lnTo>
                  <a:pt x="2886" y="3382"/>
                </a:lnTo>
                <a:lnTo>
                  <a:pt x="2886" y="3384"/>
                </a:lnTo>
                <a:lnTo>
                  <a:pt x="2886" y="3386"/>
                </a:lnTo>
                <a:lnTo>
                  <a:pt x="2886" y="3388"/>
                </a:lnTo>
                <a:lnTo>
                  <a:pt x="2888" y="3388"/>
                </a:lnTo>
                <a:lnTo>
                  <a:pt x="2890" y="3388"/>
                </a:lnTo>
                <a:lnTo>
                  <a:pt x="2890" y="3390"/>
                </a:lnTo>
                <a:lnTo>
                  <a:pt x="2892" y="3388"/>
                </a:lnTo>
                <a:lnTo>
                  <a:pt x="2894" y="3388"/>
                </a:lnTo>
                <a:lnTo>
                  <a:pt x="2894" y="3390"/>
                </a:lnTo>
                <a:lnTo>
                  <a:pt x="2894" y="3392"/>
                </a:lnTo>
                <a:lnTo>
                  <a:pt x="2892" y="3392"/>
                </a:lnTo>
                <a:lnTo>
                  <a:pt x="2890" y="3392"/>
                </a:lnTo>
                <a:lnTo>
                  <a:pt x="2888" y="3394"/>
                </a:lnTo>
                <a:lnTo>
                  <a:pt x="2886" y="3396"/>
                </a:lnTo>
                <a:lnTo>
                  <a:pt x="2886" y="3398"/>
                </a:lnTo>
                <a:lnTo>
                  <a:pt x="2886" y="3400"/>
                </a:lnTo>
                <a:lnTo>
                  <a:pt x="2885" y="3400"/>
                </a:lnTo>
                <a:lnTo>
                  <a:pt x="2885" y="3398"/>
                </a:lnTo>
                <a:lnTo>
                  <a:pt x="2885" y="3396"/>
                </a:lnTo>
                <a:lnTo>
                  <a:pt x="2883" y="3398"/>
                </a:lnTo>
                <a:lnTo>
                  <a:pt x="2885" y="3398"/>
                </a:lnTo>
                <a:lnTo>
                  <a:pt x="2883" y="3400"/>
                </a:lnTo>
                <a:lnTo>
                  <a:pt x="2883" y="3402"/>
                </a:lnTo>
                <a:lnTo>
                  <a:pt x="2883" y="3400"/>
                </a:lnTo>
                <a:lnTo>
                  <a:pt x="2881" y="3400"/>
                </a:lnTo>
                <a:lnTo>
                  <a:pt x="2883" y="3402"/>
                </a:lnTo>
                <a:lnTo>
                  <a:pt x="2881" y="3402"/>
                </a:lnTo>
                <a:lnTo>
                  <a:pt x="2881" y="3404"/>
                </a:lnTo>
                <a:lnTo>
                  <a:pt x="2883" y="3404"/>
                </a:lnTo>
                <a:lnTo>
                  <a:pt x="2879" y="3407"/>
                </a:lnTo>
                <a:lnTo>
                  <a:pt x="2877" y="3407"/>
                </a:lnTo>
                <a:lnTo>
                  <a:pt x="2877" y="3405"/>
                </a:lnTo>
                <a:lnTo>
                  <a:pt x="2875" y="3407"/>
                </a:lnTo>
                <a:lnTo>
                  <a:pt x="2873" y="3409"/>
                </a:lnTo>
                <a:lnTo>
                  <a:pt x="2875" y="3409"/>
                </a:lnTo>
                <a:lnTo>
                  <a:pt x="2877" y="3409"/>
                </a:lnTo>
                <a:lnTo>
                  <a:pt x="2877" y="3407"/>
                </a:lnTo>
                <a:lnTo>
                  <a:pt x="2877" y="3409"/>
                </a:lnTo>
                <a:lnTo>
                  <a:pt x="2877" y="3411"/>
                </a:lnTo>
                <a:lnTo>
                  <a:pt x="2875" y="3411"/>
                </a:lnTo>
                <a:lnTo>
                  <a:pt x="2875" y="3413"/>
                </a:lnTo>
                <a:lnTo>
                  <a:pt x="2873" y="3413"/>
                </a:lnTo>
                <a:lnTo>
                  <a:pt x="2871" y="3415"/>
                </a:lnTo>
                <a:lnTo>
                  <a:pt x="2869" y="3417"/>
                </a:lnTo>
                <a:lnTo>
                  <a:pt x="2867" y="3417"/>
                </a:lnTo>
                <a:lnTo>
                  <a:pt x="2867" y="3419"/>
                </a:lnTo>
                <a:lnTo>
                  <a:pt x="2865" y="3419"/>
                </a:lnTo>
                <a:lnTo>
                  <a:pt x="2865" y="3417"/>
                </a:lnTo>
                <a:lnTo>
                  <a:pt x="2865" y="3415"/>
                </a:lnTo>
                <a:lnTo>
                  <a:pt x="2865" y="3413"/>
                </a:lnTo>
                <a:lnTo>
                  <a:pt x="2865" y="3415"/>
                </a:lnTo>
                <a:lnTo>
                  <a:pt x="2863" y="3415"/>
                </a:lnTo>
                <a:lnTo>
                  <a:pt x="2861" y="3415"/>
                </a:lnTo>
                <a:lnTo>
                  <a:pt x="2861" y="3413"/>
                </a:lnTo>
                <a:lnTo>
                  <a:pt x="2861" y="3415"/>
                </a:lnTo>
                <a:lnTo>
                  <a:pt x="2860" y="3415"/>
                </a:lnTo>
                <a:lnTo>
                  <a:pt x="2861" y="3415"/>
                </a:lnTo>
                <a:lnTo>
                  <a:pt x="2861" y="3417"/>
                </a:lnTo>
                <a:lnTo>
                  <a:pt x="2861" y="3419"/>
                </a:lnTo>
                <a:lnTo>
                  <a:pt x="2860" y="3419"/>
                </a:lnTo>
                <a:lnTo>
                  <a:pt x="2858" y="3421"/>
                </a:lnTo>
                <a:lnTo>
                  <a:pt x="2856" y="3421"/>
                </a:lnTo>
                <a:lnTo>
                  <a:pt x="2858" y="3419"/>
                </a:lnTo>
                <a:lnTo>
                  <a:pt x="2856" y="3419"/>
                </a:lnTo>
                <a:lnTo>
                  <a:pt x="2854" y="3421"/>
                </a:lnTo>
                <a:lnTo>
                  <a:pt x="2852" y="3421"/>
                </a:lnTo>
                <a:lnTo>
                  <a:pt x="2852" y="3419"/>
                </a:lnTo>
                <a:lnTo>
                  <a:pt x="2852" y="3421"/>
                </a:lnTo>
                <a:lnTo>
                  <a:pt x="2850" y="3419"/>
                </a:lnTo>
                <a:lnTo>
                  <a:pt x="2850" y="3417"/>
                </a:lnTo>
                <a:lnTo>
                  <a:pt x="2850" y="3415"/>
                </a:lnTo>
                <a:lnTo>
                  <a:pt x="2848" y="3415"/>
                </a:lnTo>
                <a:lnTo>
                  <a:pt x="2848" y="3413"/>
                </a:lnTo>
                <a:lnTo>
                  <a:pt x="2846" y="3413"/>
                </a:lnTo>
                <a:lnTo>
                  <a:pt x="2846" y="3411"/>
                </a:lnTo>
                <a:lnTo>
                  <a:pt x="2848" y="3411"/>
                </a:lnTo>
                <a:lnTo>
                  <a:pt x="2848" y="3409"/>
                </a:lnTo>
                <a:lnTo>
                  <a:pt x="2846" y="3409"/>
                </a:lnTo>
                <a:lnTo>
                  <a:pt x="2846" y="3407"/>
                </a:lnTo>
                <a:lnTo>
                  <a:pt x="2846" y="3405"/>
                </a:lnTo>
                <a:lnTo>
                  <a:pt x="2846" y="3407"/>
                </a:lnTo>
                <a:lnTo>
                  <a:pt x="2846" y="3409"/>
                </a:lnTo>
                <a:lnTo>
                  <a:pt x="2846" y="3411"/>
                </a:lnTo>
                <a:lnTo>
                  <a:pt x="2844" y="3413"/>
                </a:lnTo>
                <a:lnTo>
                  <a:pt x="2846" y="3415"/>
                </a:lnTo>
                <a:lnTo>
                  <a:pt x="2848" y="3417"/>
                </a:lnTo>
                <a:lnTo>
                  <a:pt x="2848" y="3419"/>
                </a:lnTo>
                <a:lnTo>
                  <a:pt x="2850" y="3419"/>
                </a:lnTo>
                <a:lnTo>
                  <a:pt x="2850" y="3421"/>
                </a:lnTo>
                <a:lnTo>
                  <a:pt x="2852" y="3421"/>
                </a:lnTo>
                <a:lnTo>
                  <a:pt x="2852" y="3423"/>
                </a:lnTo>
                <a:lnTo>
                  <a:pt x="2854" y="3423"/>
                </a:lnTo>
                <a:lnTo>
                  <a:pt x="2856" y="3425"/>
                </a:lnTo>
                <a:lnTo>
                  <a:pt x="2856" y="3427"/>
                </a:lnTo>
                <a:lnTo>
                  <a:pt x="2856" y="3429"/>
                </a:lnTo>
                <a:lnTo>
                  <a:pt x="2854" y="3429"/>
                </a:lnTo>
                <a:lnTo>
                  <a:pt x="2854" y="3430"/>
                </a:lnTo>
                <a:lnTo>
                  <a:pt x="2852" y="3430"/>
                </a:lnTo>
                <a:lnTo>
                  <a:pt x="2850" y="3430"/>
                </a:lnTo>
                <a:lnTo>
                  <a:pt x="2848" y="3430"/>
                </a:lnTo>
                <a:lnTo>
                  <a:pt x="2848" y="3429"/>
                </a:lnTo>
                <a:lnTo>
                  <a:pt x="2846" y="3429"/>
                </a:lnTo>
                <a:lnTo>
                  <a:pt x="2846" y="3427"/>
                </a:lnTo>
                <a:lnTo>
                  <a:pt x="2844" y="3427"/>
                </a:lnTo>
                <a:lnTo>
                  <a:pt x="2842" y="3427"/>
                </a:lnTo>
                <a:lnTo>
                  <a:pt x="2844" y="3425"/>
                </a:lnTo>
                <a:lnTo>
                  <a:pt x="2846" y="3423"/>
                </a:lnTo>
                <a:lnTo>
                  <a:pt x="2844" y="3423"/>
                </a:lnTo>
                <a:lnTo>
                  <a:pt x="2844" y="3421"/>
                </a:lnTo>
                <a:lnTo>
                  <a:pt x="2844" y="3419"/>
                </a:lnTo>
                <a:lnTo>
                  <a:pt x="2844" y="3417"/>
                </a:lnTo>
                <a:lnTo>
                  <a:pt x="2842" y="3417"/>
                </a:lnTo>
                <a:lnTo>
                  <a:pt x="2840" y="3417"/>
                </a:lnTo>
                <a:lnTo>
                  <a:pt x="2838" y="3417"/>
                </a:lnTo>
                <a:lnTo>
                  <a:pt x="2838" y="3415"/>
                </a:lnTo>
                <a:lnTo>
                  <a:pt x="2838" y="3413"/>
                </a:lnTo>
                <a:lnTo>
                  <a:pt x="2837" y="3413"/>
                </a:lnTo>
                <a:lnTo>
                  <a:pt x="2835" y="3411"/>
                </a:lnTo>
                <a:lnTo>
                  <a:pt x="2833" y="3409"/>
                </a:lnTo>
                <a:lnTo>
                  <a:pt x="2835" y="3409"/>
                </a:lnTo>
                <a:lnTo>
                  <a:pt x="2835" y="3407"/>
                </a:lnTo>
                <a:lnTo>
                  <a:pt x="2837" y="3405"/>
                </a:lnTo>
                <a:lnTo>
                  <a:pt x="2835" y="3404"/>
                </a:lnTo>
                <a:lnTo>
                  <a:pt x="2833" y="3404"/>
                </a:lnTo>
                <a:lnTo>
                  <a:pt x="2833" y="3402"/>
                </a:lnTo>
                <a:lnTo>
                  <a:pt x="2831" y="3402"/>
                </a:lnTo>
                <a:lnTo>
                  <a:pt x="2831" y="3400"/>
                </a:lnTo>
                <a:lnTo>
                  <a:pt x="2829" y="3398"/>
                </a:lnTo>
                <a:lnTo>
                  <a:pt x="2827" y="3398"/>
                </a:lnTo>
                <a:lnTo>
                  <a:pt x="2827" y="3396"/>
                </a:lnTo>
                <a:lnTo>
                  <a:pt x="2827" y="3394"/>
                </a:lnTo>
                <a:lnTo>
                  <a:pt x="2827" y="3396"/>
                </a:lnTo>
                <a:lnTo>
                  <a:pt x="2825" y="3396"/>
                </a:lnTo>
                <a:lnTo>
                  <a:pt x="2823" y="3396"/>
                </a:lnTo>
                <a:lnTo>
                  <a:pt x="2823" y="3394"/>
                </a:lnTo>
                <a:lnTo>
                  <a:pt x="2825" y="3394"/>
                </a:lnTo>
                <a:lnTo>
                  <a:pt x="2825" y="3392"/>
                </a:lnTo>
                <a:lnTo>
                  <a:pt x="2823" y="3394"/>
                </a:lnTo>
                <a:lnTo>
                  <a:pt x="2823" y="3392"/>
                </a:lnTo>
                <a:lnTo>
                  <a:pt x="2821" y="3392"/>
                </a:lnTo>
                <a:lnTo>
                  <a:pt x="2821" y="3390"/>
                </a:lnTo>
                <a:lnTo>
                  <a:pt x="2819" y="3390"/>
                </a:lnTo>
                <a:lnTo>
                  <a:pt x="2819" y="3388"/>
                </a:lnTo>
                <a:lnTo>
                  <a:pt x="2817" y="3388"/>
                </a:lnTo>
                <a:lnTo>
                  <a:pt x="2815" y="3388"/>
                </a:lnTo>
                <a:lnTo>
                  <a:pt x="2815" y="3386"/>
                </a:lnTo>
                <a:lnTo>
                  <a:pt x="2815" y="3384"/>
                </a:lnTo>
                <a:lnTo>
                  <a:pt x="2813" y="3382"/>
                </a:lnTo>
                <a:lnTo>
                  <a:pt x="2813" y="3381"/>
                </a:lnTo>
                <a:lnTo>
                  <a:pt x="2812" y="3381"/>
                </a:lnTo>
                <a:lnTo>
                  <a:pt x="2810" y="3381"/>
                </a:lnTo>
                <a:lnTo>
                  <a:pt x="2808" y="3379"/>
                </a:lnTo>
                <a:lnTo>
                  <a:pt x="2806" y="3379"/>
                </a:lnTo>
                <a:lnTo>
                  <a:pt x="2804" y="3379"/>
                </a:lnTo>
                <a:lnTo>
                  <a:pt x="2802" y="3379"/>
                </a:lnTo>
                <a:lnTo>
                  <a:pt x="2802" y="3377"/>
                </a:lnTo>
                <a:lnTo>
                  <a:pt x="2802" y="3379"/>
                </a:lnTo>
                <a:lnTo>
                  <a:pt x="2804" y="3379"/>
                </a:lnTo>
                <a:lnTo>
                  <a:pt x="2804" y="3381"/>
                </a:lnTo>
                <a:lnTo>
                  <a:pt x="2806" y="3381"/>
                </a:lnTo>
                <a:lnTo>
                  <a:pt x="2808" y="3381"/>
                </a:lnTo>
                <a:lnTo>
                  <a:pt x="2810" y="3382"/>
                </a:lnTo>
                <a:lnTo>
                  <a:pt x="2812" y="3382"/>
                </a:lnTo>
                <a:lnTo>
                  <a:pt x="2813" y="3384"/>
                </a:lnTo>
                <a:lnTo>
                  <a:pt x="2812" y="3386"/>
                </a:lnTo>
                <a:lnTo>
                  <a:pt x="2812" y="3388"/>
                </a:lnTo>
                <a:lnTo>
                  <a:pt x="2813" y="3388"/>
                </a:lnTo>
                <a:lnTo>
                  <a:pt x="2813" y="3390"/>
                </a:lnTo>
                <a:lnTo>
                  <a:pt x="2815" y="3390"/>
                </a:lnTo>
                <a:lnTo>
                  <a:pt x="2815" y="3392"/>
                </a:lnTo>
                <a:lnTo>
                  <a:pt x="2815" y="3394"/>
                </a:lnTo>
                <a:lnTo>
                  <a:pt x="2815" y="3396"/>
                </a:lnTo>
                <a:lnTo>
                  <a:pt x="2817" y="3396"/>
                </a:lnTo>
                <a:lnTo>
                  <a:pt x="2817" y="3398"/>
                </a:lnTo>
                <a:lnTo>
                  <a:pt x="2815" y="3398"/>
                </a:lnTo>
                <a:lnTo>
                  <a:pt x="2813" y="3398"/>
                </a:lnTo>
                <a:lnTo>
                  <a:pt x="2812" y="3398"/>
                </a:lnTo>
                <a:lnTo>
                  <a:pt x="2812" y="3396"/>
                </a:lnTo>
                <a:lnTo>
                  <a:pt x="2810" y="3396"/>
                </a:lnTo>
                <a:lnTo>
                  <a:pt x="2810" y="3394"/>
                </a:lnTo>
                <a:lnTo>
                  <a:pt x="2808" y="3394"/>
                </a:lnTo>
                <a:lnTo>
                  <a:pt x="2810" y="3394"/>
                </a:lnTo>
                <a:lnTo>
                  <a:pt x="2810" y="3396"/>
                </a:lnTo>
                <a:lnTo>
                  <a:pt x="2810" y="3398"/>
                </a:lnTo>
                <a:lnTo>
                  <a:pt x="2812" y="3398"/>
                </a:lnTo>
                <a:lnTo>
                  <a:pt x="2810" y="3398"/>
                </a:lnTo>
                <a:lnTo>
                  <a:pt x="2810" y="3400"/>
                </a:lnTo>
                <a:lnTo>
                  <a:pt x="2812" y="3398"/>
                </a:lnTo>
                <a:lnTo>
                  <a:pt x="2812" y="3400"/>
                </a:lnTo>
                <a:lnTo>
                  <a:pt x="2813" y="3400"/>
                </a:lnTo>
                <a:lnTo>
                  <a:pt x="2815" y="3400"/>
                </a:lnTo>
                <a:lnTo>
                  <a:pt x="2817" y="3402"/>
                </a:lnTo>
                <a:lnTo>
                  <a:pt x="2817" y="3400"/>
                </a:lnTo>
                <a:lnTo>
                  <a:pt x="2819" y="3400"/>
                </a:lnTo>
                <a:lnTo>
                  <a:pt x="2821" y="3400"/>
                </a:lnTo>
                <a:lnTo>
                  <a:pt x="2821" y="3402"/>
                </a:lnTo>
                <a:lnTo>
                  <a:pt x="2823" y="3404"/>
                </a:lnTo>
                <a:lnTo>
                  <a:pt x="2823" y="3405"/>
                </a:lnTo>
                <a:lnTo>
                  <a:pt x="2825" y="3405"/>
                </a:lnTo>
                <a:lnTo>
                  <a:pt x="2825" y="3407"/>
                </a:lnTo>
                <a:lnTo>
                  <a:pt x="2825" y="3409"/>
                </a:lnTo>
                <a:lnTo>
                  <a:pt x="2827" y="3411"/>
                </a:lnTo>
                <a:lnTo>
                  <a:pt x="2825" y="3413"/>
                </a:lnTo>
                <a:lnTo>
                  <a:pt x="2827" y="3413"/>
                </a:lnTo>
                <a:lnTo>
                  <a:pt x="2827" y="3415"/>
                </a:lnTo>
                <a:lnTo>
                  <a:pt x="2829" y="3417"/>
                </a:lnTo>
                <a:lnTo>
                  <a:pt x="2829" y="3419"/>
                </a:lnTo>
                <a:lnTo>
                  <a:pt x="2831" y="3419"/>
                </a:lnTo>
                <a:lnTo>
                  <a:pt x="2831" y="3421"/>
                </a:lnTo>
                <a:lnTo>
                  <a:pt x="2833" y="3423"/>
                </a:lnTo>
                <a:lnTo>
                  <a:pt x="2835" y="3423"/>
                </a:lnTo>
                <a:lnTo>
                  <a:pt x="2837" y="3423"/>
                </a:lnTo>
                <a:lnTo>
                  <a:pt x="2837" y="3425"/>
                </a:lnTo>
                <a:lnTo>
                  <a:pt x="2837" y="3427"/>
                </a:lnTo>
                <a:lnTo>
                  <a:pt x="2837" y="3429"/>
                </a:lnTo>
                <a:lnTo>
                  <a:pt x="2835" y="3430"/>
                </a:lnTo>
                <a:lnTo>
                  <a:pt x="2833" y="3430"/>
                </a:lnTo>
                <a:lnTo>
                  <a:pt x="2831" y="3432"/>
                </a:lnTo>
                <a:lnTo>
                  <a:pt x="2829" y="3432"/>
                </a:lnTo>
                <a:lnTo>
                  <a:pt x="2827" y="3432"/>
                </a:lnTo>
                <a:lnTo>
                  <a:pt x="2825" y="3432"/>
                </a:lnTo>
                <a:lnTo>
                  <a:pt x="2825" y="3434"/>
                </a:lnTo>
                <a:lnTo>
                  <a:pt x="2823" y="3434"/>
                </a:lnTo>
                <a:lnTo>
                  <a:pt x="2821" y="3434"/>
                </a:lnTo>
                <a:lnTo>
                  <a:pt x="2819" y="3434"/>
                </a:lnTo>
                <a:lnTo>
                  <a:pt x="2817" y="3434"/>
                </a:lnTo>
                <a:lnTo>
                  <a:pt x="2817" y="3436"/>
                </a:lnTo>
                <a:lnTo>
                  <a:pt x="2815" y="3436"/>
                </a:lnTo>
                <a:lnTo>
                  <a:pt x="2813" y="3436"/>
                </a:lnTo>
                <a:lnTo>
                  <a:pt x="2812" y="3436"/>
                </a:lnTo>
                <a:lnTo>
                  <a:pt x="2812" y="3434"/>
                </a:lnTo>
                <a:lnTo>
                  <a:pt x="2812" y="3432"/>
                </a:lnTo>
                <a:lnTo>
                  <a:pt x="2810" y="3432"/>
                </a:lnTo>
                <a:lnTo>
                  <a:pt x="2808" y="3432"/>
                </a:lnTo>
                <a:lnTo>
                  <a:pt x="2806" y="3430"/>
                </a:lnTo>
                <a:lnTo>
                  <a:pt x="2804" y="3430"/>
                </a:lnTo>
                <a:lnTo>
                  <a:pt x="2804" y="3432"/>
                </a:lnTo>
                <a:lnTo>
                  <a:pt x="2802" y="3432"/>
                </a:lnTo>
                <a:lnTo>
                  <a:pt x="2800" y="3432"/>
                </a:lnTo>
                <a:lnTo>
                  <a:pt x="2798" y="3432"/>
                </a:lnTo>
                <a:lnTo>
                  <a:pt x="2800" y="3432"/>
                </a:lnTo>
                <a:lnTo>
                  <a:pt x="2802" y="3434"/>
                </a:lnTo>
                <a:lnTo>
                  <a:pt x="2800" y="3434"/>
                </a:lnTo>
                <a:lnTo>
                  <a:pt x="2802" y="3434"/>
                </a:lnTo>
                <a:lnTo>
                  <a:pt x="2804" y="3432"/>
                </a:lnTo>
                <a:lnTo>
                  <a:pt x="2806" y="3432"/>
                </a:lnTo>
                <a:lnTo>
                  <a:pt x="2806" y="3434"/>
                </a:lnTo>
                <a:lnTo>
                  <a:pt x="2808" y="3434"/>
                </a:lnTo>
                <a:lnTo>
                  <a:pt x="2810" y="3434"/>
                </a:lnTo>
                <a:lnTo>
                  <a:pt x="2810" y="3436"/>
                </a:lnTo>
                <a:lnTo>
                  <a:pt x="2812" y="3436"/>
                </a:lnTo>
                <a:lnTo>
                  <a:pt x="2812" y="3438"/>
                </a:lnTo>
                <a:lnTo>
                  <a:pt x="2813" y="3438"/>
                </a:lnTo>
                <a:lnTo>
                  <a:pt x="2815" y="3440"/>
                </a:lnTo>
                <a:lnTo>
                  <a:pt x="2815" y="3438"/>
                </a:lnTo>
                <a:lnTo>
                  <a:pt x="2817" y="3438"/>
                </a:lnTo>
                <a:lnTo>
                  <a:pt x="2819" y="3438"/>
                </a:lnTo>
                <a:lnTo>
                  <a:pt x="2821" y="3438"/>
                </a:lnTo>
                <a:lnTo>
                  <a:pt x="2821" y="3436"/>
                </a:lnTo>
                <a:lnTo>
                  <a:pt x="2823" y="3438"/>
                </a:lnTo>
                <a:lnTo>
                  <a:pt x="2825" y="3438"/>
                </a:lnTo>
                <a:lnTo>
                  <a:pt x="2827" y="3436"/>
                </a:lnTo>
                <a:lnTo>
                  <a:pt x="2829" y="3436"/>
                </a:lnTo>
                <a:lnTo>
                  <a:pt x="2831" y="3436"/>
                </a:lnTo>
                <a:lnTo>
                  <a:pt x="2833" y="3436"/>
                </a:lnTo>
                <a:lnTo>
                  <a:pt x="2835" y="3436"/>
                </a:lnTo>
                <a:lnTo>
                  <a:pt x="2837" y="3434"/>
                </a:lnTo>
                <a:lnTo>
                  <a:pt x="2838" y="3434"/>
                </a:lnTo>
                <a:lnTo>
                  <a:pt x="2840" y="3434"/>
                </a:lnTo>
                <a:lnTo>
                  <a:pt x="2842" y="3436"/>
                </a:lnTo>
                <a:lnTo>
                  <a:pt x="2842" y="3438"/>
                </a:lnTo>
                <a:lnTo>
                  <a:pt x="2842" y="3440"/>
                </a:lnTo>
                <a:lnTo>
                  <a:pt x="2842" y="3442"/>
                </a:lnTo>
                <a:lnTo>
                  <a:pt x="2842" y="3444"/>
                </a:lnTo>
                <a:lnTo>
                  <a:pt x="2844" y="3446"/>
                </a:lnTo>
                <a:lnTo>
                  <a:pt x="2846" y="3446"/>
                </a:lnTo>
                <a:lnTo>
                  <a:pt x="2848" y="3446"/>
                </a:lnTo>
                <a:lnTo>
                  <a:pt x="2850" y="3446"/>
                </a:lnTo>
                <a:lnTo>
                  <a:pt x="2854" y="3446"/>
                </a:lnTo>
                <a:lnTo>
                  <a:pt x="2856" y="3446"/>
                </a:lnTo>
                <a:lnTo>
                  <a:pt x="2858" y="3446"/>
                </a:lnTo>
                <a:lnTo>
                  <a:pt x="2858" y="3448"/>
                </a:lnTo>
                <a:lnTo>
                  <a:pt x="2860" y="3448"/>
                </a:lnTo>
                <a:lnTo>
                  <a:pt x="2861" y="3448"/>
                </a:lnTo>
                <a:lnTo>
                  <a:pt x="2863" y="3448"/>
                </a:lnTo>
                <a:lnTo>
                  <a:pt x="2865" y="3450"/>
                </a:lnTo>
                <a:lnTo>
                  <a:pt x="2867" y="3450"/>
                </a:lnTo>
                <a:lnTo>
                  <a:pt x="2869" y="3450"/>
                </a:lnTo>
                <a:lnTo>
                  <a:pt x="2871" y="3450"/>
                </a:lnTo>
                <a:lnTo>
                  <a:pt x="2871" y="3452"/>
                </a:lnTo>
                <a:lnTo>
                  <a:pt x="2873" y="3452"/>
                </a:lnTo>
                <a:lnTo>
                  <a:pt x="2875" y="3452"/>
                </a:lnTo>
                <a:lnTo>
                  <a:pt x="2877" y="3452"/>
                </a:lnTo>
                <a:lnTo>
                  <a:pt x="2879" y="3450"/>
                </a:lnTo>
                <a:lnTo>
                  <a:pt x="2881" y="3450"/>
                </a:lnTo>
                <a:lnTo>
                  <a:pt x="2883" y="3450"/>
                </a:lnTo>
                <a:lnTo>
                  <a:pt x="2883" y="3448"/>
                </a:lnTo>
                <a:lnTo>
                  <a:pt x="2885" y="3448"/>
                </a:lnTo>
                <a:lnTo>
                  <a:pt x="2886" y="3448"/>
                </a:lnTo>
                <a:lnTo>
                  <a:pt x="2886" y="3446"/>
                </a:lnTo>
                <a:lnTo>
                  <a:pt x="2888" y="3446"/>
                </a:lnTo>
                <a:lnTo>
                  <a:pt x="2888" y="3444"/>
                </a:lnTo>
                <a:lnTo>
                  <a:pt x="2890" y="3444"/>
                </a:lnTo>
                <a:lnTo>
                  <a:pt x="2892" y="3444"/>
                </a:lnTo>
                <a:lnTo>
                  <a:pt x="2894" y="3444"/>
                </a:lnTo>
                <a:lnTo>
                  <a:pt x="2894" y="3442"/>
                </a:lnTo>
                <a:lnTo>
                  <a:pt x="2896" y="3442"/>
                </a:lnTo>
                <a:lnTo>
                  <a:pt x="2896" y="3444"/>
                </a:lnTo>
                <a:lnTo>
                  <a:pt x="2896" y="3442"/>
                </a:lnTo>
                <a:lnTo>
                  <a:pt x="2898" y="3442"/>
                </a:lnTo>
                <a:lnTo>
                  <a:pt x="2898" y="3440"/>
                </a:lnTo>
                <a:lnTo>
                  <a:pt x="2900" y="3440"/>
                </a:lnTo>
                <a:lnTo>
                  <a:pt x="2902" y="3440"/>
                </a:lnTo>
                <a:lnTo>
                  <a:pt x="2902" y="3438"/>
                </a:lnTo>
                <a:lnTo>
                  <a:pt x="2904" y="3438"/>
                </a:lnTo>
                <a:lnTo>
                  <a:pt x="2906" y="3438"/>
                </a:lnTo>
                <a:lnTo>
                  <a:pt x="2908" y="3440"/>
                </a:lnTo>
                <a:lnTo>
                  <a:pt x="2908" y="3438"/>
                </a:lnTo>
                <a:lnTo>
                  <a:pt x="2910" y="3440"/>
                </a:lnTo>
                <a:lnTo>
                  <a:pt x="2910" y="3438"/>
                </a:lnTo>
                <a:lnTo>
                  <a:pt x="2911" y="3440"/>
                </a:lnTo>
                <a:lnTo>
                  <a:pt x="2911" y="3442"/>
                </a:lnTo>
                <a:lnTo>
                  <a:pt x="2910" y="3442"/>
                </a:lnTo>
                <a:lnTo>
                  <a:pt x="2910" y="3444"/>
                </a:lnTo>
                <a:lnTo>
                  <a:pt x="2910" y="3446"/>
                </a:lnTo>
                <a:lnTo>
                  <a:pt x="2910" y="3448"/>
                </a:lnTo>
                <a:lnTo>
                  <a:pt x="2910" y="3450"/>
                </a:lnTo>
                <a:lnTo>
                  <a:pt x="2910" y="3452"/>
                </a:lnTo>
                <a:lnTo>
                  <a:pt x="2908" y="3453"/>
                </a:lnTo>
                <a:lnTo>
                  <a:pt x="2908" y="3455"/>
                </a:lnTo>
                <a:lnTo>
                  <a:pt x="2908" y="3457"/>
                </a:lnTo>
                <a:lnTo>
                  <a:pt x="2908" y="3459"/>
                </a:lnTo>
                <a:lnTo>
                  <a:pt x="2908" y="3461"/>
                </a:lnTo>
                <a:lnTo>
                  <a:pt x="2908" y="3463"/>
                </a:lnTo>
                <a:lnTo>
                  <a:pt x="2906" y="3463"/>
                </a:lnTo>
                <a:lnTo>
                  <a:pt x="2906" y="3465"/>
                </a:lnTo>
                <a:lnTo>
                  <a:pt x="2906" y="3467"/>
                </a:lnTo>
                <a:lnTo>
                  <a:pt x="2906" y="3469"/>
                </a:lnTo>
                <a:lnTo>
                  <a:pt x="2904" y="3469"/>
                </a:lnTo>
                <a:lnTo>
                  <a:pt x="2904" y="3471"/>
                </a:lnTo>
                <a:lnTo>
                  <a:pt x="2904" y="3473"/>
                </a:lnTo>
                <a:lnTo>
                  <a:pt x="2904" y="3475"/>
                </a:lnTo>
                <a:lnTo>
                  <a:pt x="2902" y="3475"/>
                </a:lnTo>
                <a:lnTo>
                  <a:pt x="2902" y="3477"/>
                </a:lnTo>
                <a:lnTo>
                  <a:pt x="2904" y="3477"/>
                </a:lnTo>
                <a:lnTo>
                  <a:pt x="2902" y="3478"/>
                </a:lnTo>
                <a:lnTo>
                  <a:pt x="2904" y="3480"/>
                </a:lnTo>
                <a:lnTo>
                  <a:pt x="2904" y="3482"/>
                </a:lnTo>
                <a:lnTo>
                  <a:pt x="2904" y="3484"/>
                </a:lnTo>
                <a:lnTo>
                  <a:pt x="2904" y="3486"/>
                </a:lnTo>
                <a:lnTo>
                  <a:pt x="2904" y="3488"/>
                </a:lnTo>
                <a:lnTo>
                  <a:pt x="2904" y="3490"/>
                </a:lnTo>
                <a:lnTo>
                  <a:pt x="2904" y="3492"/>
                </a:lnTo>
                <a:lnTo>
                  <a:pt x="2902" y="3492"/>
                </a:lnTo>
                <a:lnTo>
                  <a:pt x="2902" y="3490"/>
                </a:lnTo>
                <a:lnTo>
                  <a:pt x="2904" y="3490"/>
                </a:lnTo>
                <a:lnTo>
                  <a:pt x="2904" y="3488"/>
                </a:lnTo>
                <a:lnTo>
                  <a:pt x="2902" y="3488"/>
                </a:lnTo>
                <a:lnTo>
                  <a:pt x="2902" y="3490"/>
                </a:lnTo>
                <a:lnTo>
                  <a:pt x="2900" y="3490"/>
                </a:lnTo>
                <a:lnTo>
                  <a:pt x="2902" y="3490"/>
                </a:lnTo>
                <a:lnTo>
                  <a:pt x="2900" y="3490"/>
                </a:lnTo>
                <a:lnTo>
                  <a:pt x="2902" y="3492"/>
                </a:lnTo>
                <a:lnTo>
                  <a:pt x="2900" y="3492"/>
                </a:lnTo>
                <a:lnTo>
                  <a:pt x="2900" y="3494"/>
                </a:lnTo>
                <a:lnTo>
                  <a:pt x="2900" y="3496"/>
                </a:lnTo>
                <a:lnTo>
                  <a:pt x="2898" y="3496"/>
                </a:lnTo>
                <a:lnTo>
                  <a:pt x="2900" y="3496"/>
                </a:lnTo>
                <a:lnTo>
                  <a:pt x="2900" y="3498"/>
                </a:lnTo>
                <a:lnTo>
                  <a:pt x="2898" y="3498"/>
                </a:lnTo>
                <a:lnTo>
                  <a:pt x="2896" y="3498"/>
                </a:lnTo>
                <a:lnTo>
                  <a:pt x="2894" y="3498"/>
                </a:lnTo>
                <a:lnTo>
                  <a:pt x="2894" y="3496"/>
                </a:lnTo>
                <a:lnTo>
                  <a:pt x="2892" y="3496"/>
                </a:lnTo>
                <a:lnTo>
                  <a:pt x="2892" y="3494"/>
                </a:lnTo>
                <a:lnTo>
                  <a:pt x="2890" y="3494"/>
                </a:lnTo>
                <a:lnTo>
                  <a:pt x="2890" y="3496"/>
                </a:lnTo>
                <a:lnTo>
                  <a:pt x="2888" y="3498"/>
                </a:lnTo>
                <a:lnTo>
                  <a:pt x="2888" y="3500"/>
                </a:lnTo>
                <a:lnTo>
                  <a:pt x="2888" y="3501"/>
                </a:lnTo>
                <a:lnTo>
                  <a:pt x="2888" y="3503"/>
                </a:lnTo>
                <a:lnTo>
                  <a:pt x="2886" y="3501"/>
                </a:lnTo>
                <a:lnTo>
                  <a:pt x="2886" y="3503"/>
                </a:lnTo>
                <a:lnTo>
                  <a:pt x="2888" y="3505"/>
                </a:lnTo>
                <a:lnTo>
                  <a:pt x="2890" y="3505"/>
                </a:lnTo>
                <a:lnTo>
                  <a:pt x="2890" y="3507"/>
                </a:lnTo>
                <a:lnTo>
                  <a:pt x="2892" y="3507"/>
                </a:lnTo>
                <a:lnTo>
                  <a:pt x="2892" y="3509"/>
                </a:lnTo>
                <a:lnTo>
                  <a:pt x="2894" y="3509"/>
                </a:lnTo>
                <a:lnTo>
                  <a:pt x="2894" y="3511"/>
                </a:lnTo>
                <a:lnTo>
                  <a:pt x="2892" y="3513"/>
                </a:lnTo>
                <a:lnTo>
                  <a:pt x="2890" y="3511"/>
                </a:lnTo>
                <a:lnTo>
                  <a:pt x="2890" y="3513"/>
                </a:lnTo>
                <a:lnTo>
                  <a:pt x="2890" y="3511"/>
                </a:lnTo>
                <a:lnTo>
                  <a:pt x="2888" y="3511"/>
                </a:lnTo>
                <a:lnTo>
                  <a:pt x="2888" y="3513"/>
                </a:lnTo>
                <a:lnTo>
                  <a:pt x="2890" y="3513"/>
                </a:lnTo>
                <a:lnTo>
                  <a:pt x="2890" y="3515"/>
                </a:lnTo>
                <a:lnTo>
                  <a:pt x="2890" y="3517"/>
                </a:lnTo>
                <a:lnTo>
                  <a:pt x="2890" y="3519"/>
                </a:lnTo>
                <a:lnTo>
                  <a:pt x="2890" y="3521"/>
                </a:lnTo>
                <a:lnTo>
                  <a:pt x="2892" y="3521"/>
                </a:lnTo>
                <a:lnTo>
                  <a:pt x="2894" y="3521"/>
                </a:lnTo>
                <a:lnTo>
                  <a:pt x="2894" y="3523"/>
                </a:lnTo>
                <a:lnTo>
                  <a:pt x="2894" y="3525"/>
                </a:lnTo>
                <a:lnTo>
                  <a:pt x="2896" y="3525"/>
                </a:lnTo>
                <a:lnTo>
                  <a:pt x="2896" y="3526"/>
                </a:lnTo>
                <a:lnTo>
                  <a:pt x="2894" y="3526"/>
                </a:lnTo>
                <a:lnTo>
                  <a:pt x="2894" y="3528"/>
                </a:lnTo>
                <a:lnTo>
                  <a:pt x="2892" y="3528"/>
                </a:lnTo>
                <a:lnTo>
                  <a:pt x="2892" y="3530"/>
                </a:lnTo>
                <a:lnTo>
                  <a:pt x="2892" y="3532"/>
                </a:lnTo>
                <a:lnTo>
                  <a:pt x="2890" y="3532"/>
                </a:lnTo>
                <a:lnTo>
                  <a:pt x="2888" y="3534"/>
                </a:lnTo>
                <a:lnTo>
                  <a:pt x="2888" y="3532"/>
                </a:lnTo>
                <a:lnTo>
                  <a:pt x="2886" y="3532"/>
                </a:lnTo>
                <a:lnTo>
                  <a:pt x="2885" y="3532"/>
                </a:lnTo>
                <a:lnTo>
                  <a:pt x="2883" y="3532"/>
                </a:lnTo>
                <a:lnTo>
                  <a:pt x="2883" y="3534"/>
                </a:lnTo>
                <a:lnTo>
                  <a:pt x="2881" y="3534"/>
                </a:lnTo>
                <a:lnTo>
                  <a:pt x="2881" y="3532"/>
                </a:lnTo>
                <a:lnTo>
                  <a:pt x="2879" y="3534"/>
                </a:lnTo>
                <a:lnTo>
                  <a:pt x="2877" y="3534"/>
                </a:lnTo>
                <a:lnTo>
                  <a:pt x="2877" y="3532"/>
                </a:lnTo>
                <a:lnTo>
                  <a:pt x="2875" y="3532"/>
                </a:lnTo>
                <a:lnTo>
                  <a:pt x="2873" y="3532"/>
                </a:lnTo>
                <a:lnTo>
                  <a:pt x="2873" y="3534"/>
                </a:lnTo>
                <a:lnTo>
                  <a:pt x="2871" y="3534"/>
                </a:lnTo>
                <a:lnTo>
                  <a:pt x="2871" y="3536"/>
                </a:lnTo>
                <a:lnTo>
                  <a:pt x="2869" y="3536"/>
                </a:lnTo>
                <a:lnTo>
                  <a:pt x="2867" y="3536"/>
                </a:lnTo>
                <a:lnTo>
                  <a:pt x="2869" y="3538"/>
                </a:lnTo>
                <a:lnTo>
                  <a:pt x="2869" y="3540"/>
                </a:lnTo>
                <a:lnTo>
                  <a:pt x="2871" y="3540"/>
                </a:lnTo>
                <a:lnTo>
                  <a:pt x="2869" y="3540"/>
                </a:lnTo>
                <a:lnTo>
                  <a:pt x="2867" y="3540"/>
                </a:lnTo>
                <a:lnTo>
                  <a:pt x="2869" y="3542"/>
                </a:lnTo>
                <a:lnTo>
                  <a:pt x="2867" y="3542"/>
                </a:lnTo>
                <a:lnTo>
                  <a:pt x="2867" y="3544"/>
                </a:lnTo>
                <a:lnTo>
                  <a:pt x="2867" y="3546"/>
                </a:lnTo>
                <a:lnTo>
                  <a:pt x="2869" y="3546"/>
                </a:lnTo>
                <a:lnTo>
                  <a:pt x="2869" y="3548"/>
                </a:lnTo>
                <a:lnTo>
                  <a:pt x="2869" y="3549"/>
                </a:lnTo>
                <a:lnTo>
                  <a:pt x="2867" y="3548"/>
                </a:lnTo>
                <a:lnTo>
                  <a:pt x="2867" y="3549"/>
                </a:lnTo>
                <a:lnTo>
                  <a:pt x="2869" y="3551"/>
                </a:lnTo>
                <a:lnTo>
                  <a:pt x="2869" y="3553"/>
                </a:lnTo>
                <a:lnTo>
                  <a:pt x="2867" y="3553"/>
                </a:lnTo>
                <a:lnTo>
                  <a:pt x="2869" y="3555"/>
                </a:lnTo>
                <a:lnTo>
                  <a:pt x="2869" y="3557"/>
                </a:lnTo>
                <a:lnTo>
                  <a:pt x="2869" y="3559"/>
                </a:lnTo>
                <a:lnTo>
                  <a:pt x="2871" y="3559"/>
                </a:lnTo>
                <a:lnTo>
                  <a:pt x="2871" y="3561"/>
                </a:lnTo>
                <a:lnTo>
                  <a:pt x="2871" y="3563"/>
                </a:lnTo>
                <a:lnTo>
                  <a:pt x="2873" y="3563"/>
                </a:lnTo>
                <a:lnTo>
                  <a:pt x="2873" y="3565"/>
                </a:lnTo>
                <a:lnTo>
                  <a:pt x="2873" y="3567"/>
                </a:lnTo>
                <a:lnTo>
                  <a:pt x="2871" y="3569"/>
                </a:lnTo>
                <a:lnTo>
                  <a:pt x="2873" y="3569"/>
                </a:lnTo>
                <a:lnTo>
                  <a:pt x="2871" y="3569"/>
                </a:lnTo>
                <a:lnTo>
                  <a:pt x="2869" y="3569"/>
                </a:lnTo>
                <a:lnTo>
                  <a:pt x="2871" y="3569"/>
                </a:lnTo>
                <a:lnTo>
                  <a:pt x="2871" y="3571"/>
                </a:lnTo>
                <a:lnTo>
                  <a:pt x="2869" y="3571"/>
                </a:lnTo>
                <a:lnTo>
                  <a:pt x="2869" y="3573"/>
                </a:lnTo>
                <a:lnTo>
                  <a:pt x="2869" y="3574"/>
                </a:lnTo>
                <a:lnTo>
                  <a:pt x="2869" y="3576"/>
                </a:lnTo>
                <a:lnTo>
                  <a:pt x="2869" y="3574"/>
                </a:lnTo>
                <a:lnTo>
                  <a:pt x="2867" y="3574"/>
                </a:lnTo>
                <a:lnTo>
                  <a:pt x="2867" y="3576"/>
                </a:lnTo>
                <a:lnTo>
                  <a:pt x="2869" y="3576"/>
                </a:lnTo>
                <a:lnTo>
                  <a:pt x="2869" y="3578"/>
                </a:lnTo>
                <a:lnTo>
                  <a:pt x="2869" y="3580"/>
                </a:lnTo>
                <a:lnTo>
                  <a:pt x="2867" y="3580"/>
                </a:lnTo>
                <a:lnTo>
                  <a:pt x="2869" y="3582"/>
                </a:lnTo>
                <a:lnTo>
                  <a:pt x="2867" y="3582"/>
                </a:lnTo>
                <a:lnTo>
                  <a:pt x="2869" y="3584"/>
                </a:lnTo>
                <a:lnTo>
                  <a:pt x="2869" y="3586"/>
                </a:lnTo>
                <a:lnTo>
                  <a:pt x="2867" y="3586"/>
                </a:lnTo>
                <a:lnTo>
                  <a:pt x="2867" y="3588"/>
                </a:lnTo>
                <a:lnTo>
                  <a:pt x="2867" y="3586"/>
                </a:lnTo>
                <a:lnTo>
                  <a:pt x="2867" y="3588"/>
                </a:lnTo>
                <a:lnTo>
                  <a:pt x="2865" y="3588"/>
                </a:lnTo>
                <a:lnTo>
                  <a:pt x="2867" y="3590"/>
                </a:lnTo>
                <a:lnTo>
                  <a:pt x="2869" y="3592"/>
                </a:lnTo>
                <a:lnTo>
                  <a:pt x="2869" y="3594"/>
                </a:lnTo>
                <a:lnTo>
                  <a:pt x="2871" y="3594"/>
                </a:lnTo>
                <a:lnTo>
                  <a:pt x="2873" y="3594"/>
                </a:lnTo>
                <a:lnTo>
                  <a:pt x="2873" y="3596"/>
                </a:lnTo>
                <a:lnTo>
                  <a:pt x="2875" y="3596"/>
                </a:lnTo>
                <a:lnTo>
                  <a:pt x="2877" y="3596"/>
                </a:lnTo>
                <a:lnTo>
                  <a:pt x="2877" y="3597"/>
                </a:lnTo>
                <a:lnTo>
                  <a:pt x="2879" y="3597"/>
                </a:lnTo>
                <a:lnTo>
                  <a:pt x="2881" y="3599"/>
                </a:lnTo>
                <a:lnTo>
                  <a:pt x="2881" y="3601"/>
                </a:lnTo>
                <a:lnTo>
                  <a:pt x="2883" y="3601"/>
                </a:lnTo>
                <a:lnTo>
                  <a:pt x="2885" y="3601"/>
                </a:lnTo>
                <a:lnTo>
                  <a:pt x="2885" y="3603"/>
                </a:lnTo>
                <a:lnTo>
                  <a:pt x="2885" y="3605"/>
                </a:lnTo>
                <a:lnTo>
                  <a:pt x="2886" y="3605"/>
                </a:lnTo>
                <a:lnTo>
                  <a:pt x="2885" y="3605"/>
                </a:lnTo>
                <a:lnTo>
                  <a:pt x="2885" y="3607"/>
                </a:lnTo>
                <a:lnTo>
                  <a:pt x="2886" y="3609"/>
                </a:lnTo>
                <a:lnTo>
                  <a:pt x="2886" y="3607"/>
                </a:lnTo>
                <a:lnTo>
                  <a:pt x="2886" y="3609"/>
                </a:lnTo>
                <a:lnTo>
                  <a:pt x="2888" y="3609"/>
                </a:lnTo>
                <a:lnTo>
                  <a:pt x="2888" y="3611"/>
                </a:lnTo>
                <a:lnTo>
                  <a:pt x="2888" y="3613"/>
                </a:lnTo>
                <a:lnTo>
                  <a:pt x="2888" y="3611"/>
                </a:lnTo>
                <a:lnTo>
                  <a:pt x="2890" y="3611"/>
                </a:lnTo>
                <a:lnTo>
                  <a:pt x="2890" y="3613"/>
                </a:lnTo>
                <a:lnTo>
                  <a:pt x="2890" y="3615"/>
                </a:lnTo>
                <a:lnTo>
                  <a:pt x="2892" y="3615"/>
                </a:lnTo>
                <a:lnTo>
                  <a:pt x="2890" y="3615"/>
                </a:lnTo>
                <a:lnTo>
                  <a:pt x="2892" y="3617"/>
                </a:lnTo>
                <a:lnTo>
                  <a:pt x="2892" y="3619"/>
                </a:lnTo>
                <a:lnTo>
                  <a:pt x="2894" y="3619"/>
                </a:lnTo>
                <a:lnTo>
                  <a:pt x="2896" y="3619"/>
                </a:lnTo>
                <a:lnTo>
                  <a:pt x="2896" y="3621"/>
                </a:lnTo>
                <a:lnTo>
                  <a:pt x="2896" y="3622"/>
                </a:lnTo>
                <a:lnTo>
                  <a:pt x="2896" y="3624"/>
                </a:lnTo>
                <a:lnTo>
                  <a:pt x="2896" y="3626"/>
                </a:lnTo>
                <a:lnTo>
                  <a:pt x="2896" y="3628"/>
                </a:lnTo>
                <a:lnTo>
                  <a:pt x="2896" y="3630"/>
                </a:lnTo>
                <a:lnTo>
                  <a:pt x="2896" y="3632"/>
                </a:lnTo>
                <a:lnTo>
                  <a:pt x="2896" y="3634"/>
                </a:lnTo>
                <a:lnTo>
                  <a:pt x="2898" y="3636"/>
                </a:lnTo>
                <a:lnTo>
                  <a:pt x="2898" y="3638"/>
                </a:lnTo>
                <a:lnTo>
                  <a:pt x="2898" y="3640"/>
                </a:lnTo>
                <a:lnTo>
                  <a:pt x="2898" y="3642"/>
                </a:lnTo>
                <a:lnTo>
                  <a:pt x="2898" y="3644"/>
                </a:lnTo>
                <a:lnTo>
                  <a:pt x="2900" y="3645"/>
                </a:lnTo>
                <a:lnTo>
                  <a:pt x="2900" y="3647"/>
                </a:lnTo>
                <a:lnTo>
                  <a:pt x="2900" y="3649"/>
                </a:lnTo>
                <a:lnTo>
                  <a:pt x="2900" y="3651"/>
                </a:lnTo>
                <a:lnTo>
                  <a:pt x="2902" y="3653"/>
                </a:lnTo>
                <a:lnTo>
                  <a:pt x="2902" y="3655"/>
                </a:lnTo>
                <a:lnTo>
                  <a:pt x="2902" y="3657"/>
                </a:lnTo>
                <a:lnTo>
                  <a:pt x="2902" y="3659"/>
                </a:lnTo>
                <a:lnTo>
                  <a:pt x="2904" y="3659"/>
                </a:lnTo>
                <a:lnTo>
                  <a:pt x="2904" y="3661"/>
                </a:lnTo>
                <a:lnTo>
                  <a:pt x="2904" y="3663"/>
                </a:lnTo>
                <a:lnTo>
                  <a:pt x="2904" y="3665"/>
                </a:lnTo>
                <a:lnTo>
                  <a:pt x="2904" y="3667"/>
                </a:lnTo>
                <a:lnTo>
                  <a:pt x="2904" y="3669"/>
                </a:lnTo>
                <a:lnTo>
                  <a:pt x="2904" y="3670"/>
                </a:lnTo>
                <a:lnTo>
                  <a:pt x="2904" y="3672"/>
                </a:lnTo>
                <a:lnTo>
                  <a:pt x="2904" y="3674"/>
                </a:lnTo>
                <a:lnTo>
                  <a:pt x="2906" y="3674"/>
                </a:lnTo>
                <a:lnTo>
                  <a:pt x="2906" y="3676"/>
                </a:lnTo>
                <a:lnTo>
                  <a:pt x="2908" y="3676"/>
                </a:lnTo>
                <a:lnTo>
                  <a:pt x="2908" y="3678"/>
                </a:lnTo>
                <a:lnTo>
                  <a:pt x="2906" y="3678"/>
                </a:lnTo>
                <a:lnTo>
                  <a:pt x="2906" y="3680"/>
                </a:lnTo>
                <a:lnTo>
                  <a:pt x="2908" y="3680"/>
                </a:lnTo>
                <a:lnTo>
                  <a:pt x="2908" y="3682"/>
                </a:lnTo>
                <a:lnTo>
                  <a:pt x="2908" y="3684"/>
                </a:lnTo>
                <a:lnTo>
                  <a:pt x="2906" y="3682"/>
                </a:lnTo>
                <a:lnTo>
                  <a:pt x="2906" y="3684"/>
                </a:lnTo>
                <a:lnTo>
                  <a:pt x="2904" y="3684"/>
                </a:lnTo>
                <a:lnTo>
                  <a:pt x="2906" y="3684"/>
                </a:lnTo>
                <a:lnTo>
                  <a:pt x="2908" y="3684"/>
                </a:lnTo>
                <a:lnTo>
                  <a:pt x="2910" y="3684"/>
                </a:lnTo>
                <a:lnTo>
                  <a:pt x="2910" y="3686"/>
                </a:lnTo>
                <a:lnTo>
                  <a:pt x="2910" y="3688"/>
                </a:lnTo>
                <a:lnTo>
                  <a:pt x="2911" y="3690"/>
                </a:lnTo>
                <a:lnTo>
                  <a:pt x="2913" y="3690"/>
                </a:lnTo>
                <a:lnTo>
                  <a:pt x="2911" y="3692"/>
                </a:lnTo>
                <a:lnTo>
                  <a:pt x="2911" y="3693"/>
                </a:lnTo>
                <a:lnTo>
                  <a:pt x="2911" y="3695"/>
                </a:lnTo>
                <a:lnTo>
                  <a:pt x="2911" y="3697"/>
                </a:lnTo>
                <a:lnTo>
                  <a:pt x="2911" y="3701"/>
                </a:lnTo>
                <a:lnTo>
                  <a:pt x="2910" y="3701"/>
                </a:lnTo>
                <a:lnTo>
                  <a:pt x="2910" y="3703"/>
                </a:lnTo>
                <a:lnTo>
                  <a:pt x="2910" y="3705"/>
                </a:lnTo>
                <a:lnTo>
                  <a:pt x="2908" y="3705"/>
                </a:lnTo>
                <a:lnTo>
                  <a:pt x="2910" y="3705"/>
                </a:lnTo>
                <a:lnTo>
                  <a:pt x="2910" y="3707"/>
                </a:lnTo>
                <a:lnTo>
                  <a:pt x="2908" y="3705"/>
                </a:lnTo>
                <a:lnTo>
                  <a:pt x="2906" y="3707"/>
                </a:lnTo>
                <a:lnTo>
                  <a:pt x="2908" y="3707"/>
                </a:lnTo>
                <a:lnTo>
                  <a:pt x="2910" y="3707"/>
                </a:lnTo>
                <a:lnTo>
                  <a:pt x="2910" y="3709"/>
                </a:lnTo>
                <a:lnTo>
                  <a:pt x="2910" y="3711"/>
                </a:lnTo>
                <a:lnTo>
                  <a:pt x="2908" y="3711"/>
                </a:lnTo>
                <a:lnTo>
                  <a:pt x="2908" y="3713"/>
                </a:lnTo>
                <a:lnTo>
                  <a:pt x="2906" y="3713"/>
                </a:lnTo>
                <a:lnTo>
                  <a:pt x="2904" y="3713"/>
                </a:lnTo>
                <a:lnTo>
                  <a:pt x="2904" y="3715"/>
                </a:lnTo>
                <a:lnTo>
                  <a:pt x="2902" y="3715"/>
                </a:lnTo>
                <a:lnTo>
                  <a:pt x="2900" y="3715"/>
                </a:lnTo>
                <a:lnTo>
                  <a:pt x="2900" y="3713"/>
                </a:lnTo>
                <a:lnTo>
                  <a:pt x="2898" y="3713"/>
                </a:lnTo>
                <a:lnTo>
                  <a:pt x="2898" y="3711"/>
                </a:lnTo>
                <a:lnTo>
                  <a:pt x="2896" y="3711"/>
                </a:lnTo>
                <a:lnTo>
                  <a:pt x="2894" y="3713"/>
                </a:lnTo>
                <a:lnTo>
                  <a:pt x="2894" y="3711"/>
                </a:lnTo>
                <a:lnTo>
                  <a:pt x="2892" y="3711"/>
                </a:lnTo>
                <a:lnTo>
                  <a:pt x="2890" y="3709"/>
                </a:lnTo>
                <a:lnTo>
                  <a:pt x="2890" y="3711"/>
                </a:lnTo>
                <a:lnTo>
                  <a:pt x="2892" y="3711"/>
                </a:lnTo>
                <a:lnTo>
                  <a:pt x="2894" y="3713"/>
                </a:lnTo>
                <a:lnTo>
                  <a:pt x="2896" y="3713"/>
                </a:lnTo>
                <a:lnTo>
                  <a:pt x="2898" y="3715"/>
                </a:lnTo>
                <a:lnTo>
                  <a:pt x="2900" y="3715"/>
                </a:lnTo>
                <a:lnTo>
                  <a:pt x="2902" y="3715"/>
                </a:lnTo>
                <a:lnTo>
                  <a:pt x="2902" y="3717"/>
                </a:lnTo>
                <a:lnTo>
                  <a:pt x="2904" y="3717"/>
                </a:lnTo>
                <a:lnTo>
                  <a:pt x="2906" y="3715"/>
                </a:lnTo>
                <a:lnTo>
                  <a:pt x="2906" y="3713"/>
                </a:lnTo>
                <a:lnTo>
                  <a:pt x="2908" y="3713"/>
                </a:lnTo>
                <a:lnTo>
                  <a:pt x="2908" y="3715"/>
                </a:lnTo>
                <a:lnTo>
                  <a:pt x="2910" y="3715"/>
                </a:lnTo>
                <a:lnTo>
                  <a:pt x="2908" y="3717"/>
                </a:lnTo>
                <a:lnTo>
                  <a:pt x="2908" y="3718"/>
                </a:lnTo>
                <a:lnTo>
                  <a:pt x="2906" y="3720"/>
                </a:lnTo>
                <a:lnTo>
                  <a:pt x="2904" y="3720"/>
                </a:lnTo>
                <a:lnTo>
                  <a:pt x="2904" y="3722"/>
                </a:lnTo>
                <a:lnTo>
                  <a:pt x="2902" y="3722"/>
                </a:lnTo>
                <a:lnTo>
                  <a:pt x="2902" y="3720"/>
                </a:lnTo>
                <a:lnTo>
                  <a:pt x="2900" y="3720"/>
                </a:lnTo>
                <a:lnTo>
                  <a:pt x="2900" y="3722"/>
                </a:lnTo>
                <a:lnTo>
                  <a:pt x="2900" y="3724"/>
                </a:lnTo>
                <a:lnTo>
                  <a:pt x="2898" y="3724"/>
                </a:lnTo>
                <a:lnTo>
                  <a:pt x="2898" y="3726"/>
                </a:lnTo>
                <a:lnTo>
                  <a:pt x="2896" y="3724"/>
                </a:lnTo>
                <a:lnTo>
                  <a:pt x="2898" y="3722"/>
                </a:lnTo>
                <a:lnTo>
                  <a:pt x="2898" y="3720"/>
                </a:lnTo>
                <a:lnTo>
                  <a:pt x="2900" y="3720"/>
                </a:lnTo>
                <a:lnTo>
                  <a:pt x="2898" y="3720"/>
                </a:lnTo>
                <a:lnTo>
                  <a:pt x="2898" y="3718"/>
                </a:lnTo>
                <a:lnTo>
                  <a:pt x="2896" y="3720"/>
                </a:lnTo>
                <a:lnTo>
                  <a:pt x="2896" y="3722"/>
                </a:lnTo>
                <a:lnTo>
                  <a:pt x="2894" y="3722"/>
                </a:lnTo>
                <a:lnTo>
                  <a:pt x="2894" y="3724"/>
                </a:lnTo>
                <a:lnTo>
                  <a:pt x="2896" y="3726"/>
                </a:lnTo>
                <a:lnTo>
                  <a:pt x="2898" y="3726"/>
                </a:lnTo>
                <a:lnTo>
                  <a:pt x="2900" y="3726"/>
                </a:lnTo>
                <a:lnTo>
                  <a:pt x="2900" y="3728"/>
                </a:lnTo>
                <a:lnTo>
                  <a:pt x="2902" y="3728"/>
                </a:lnTo>
                <a:lnTo>
                  <a:pt x="2904" y="3728"/>
                </a:lnTo>
                <a:lnTo>
                  <a:pt x="2904" y="3726"/>
                </a:lnTo>
                <a:lnTo>
                  <a:pt x="2902" y="3724"/>
                </a:lnTo>
                <a:lnTo>
                  <a:pt x="2904" y="3726"/>
                </a:lnTo>
                <a:lnTo>
                  <a:pt x="2906" y="3724"/>
                </a:lnTo>
                <a:lnTo>
                  <a:pt x="2906" y="3726"/>
                </a:lnTo>
                <a:lnTo>
                  <a:pt x="2908" y="3728"/>
                </a:lnTo>
                <a:lnTo>
                  <a:pt x="2910" y="3726"/>
                </a:lnTo>
                <a:lnTo>
                  <a:pt x="2910" y="3728"/>
                </a:lnTo>
                <a:lnTo>
                  <a:pt x="2910" y="3730"/>
                </a:lnTo>
                <a:lnTo>
                  <a:pt x="2908" y="3730"/>
                </a:lnTo>
                <a:lnTo>
                  <a:pt x="2908" y="3728"/>
                </a:lnTo>
                <a:lnTo>
                  <a:pt x="2906" y="3728"/>
                </a:lnTo>
                <a:lnTo>
                  <a:pt x="2906" y="3730"/>
                </a:lnTo>
                <a:lnTo>
                  <a:pt x="2906" y="3732"/>
                </a:lnTo>
                <a:lnTo>
                  <a:pt x="2908" y="3732"/>
                </a:lnTo>
                <a:lnTo>
                  <a:pt x="2908" y="3734"/>
                </a:lnTo>
                <a:lnTo>
                  <a:pt x="2910" y="3734"/>
                </a:lnTo>
                <a:lnTo>
                  <a:pt x="2911" y="3736"/>
                </a:lnTo>
                <a:lnTo>
                  <a:pt x="2911" y="3734"/>
                </a:lnTo>
                <a:lnTo>
                  <a:pt x="2913" y="3734"/>
                </a:lnTo>
                <a:lnTo>
                  <a:pt x="2913" y="3736"/>
                </a:lnTo>
                <a:lnTo>
                  <a:pt x="2911" y="3736"/>
                </a:lnTo>
                <a:lnTo>
                  <a:pt x="2910" y="3736"/>
                </a:lnTo>
                <a:lnTo>
                  <a:pt x="2908" y="3736"/>
                </a:lnTo>
                <a:lnTo>
                  <a:pt x="2906" y="3736"/>
                </a:lnTo>
                <a:lnTo>
                  <a:pt x="2904" y="3738"/>
                </a:lnTo>
                <a:lnTo>
                  <a:pt x="2902" y="3738"/>
                </a:lnTo>
                <a:lnTo>
                  <a:pt x="2904" y="3738"/>
                </a:lnTo>
                <a:lnTo>
                  <a:pt x="2902" y="3740"/>
                </a:lnTo>
                <a:lnTo>
                  <a:pt x="2904" y="3740"/>
                </a:lnTo>
                <a:lnTo>
                  <a:pt x="2902" y="3741"/>
                </a:lnTo>
                <a:lnTo>
                  <a:pt x="2904" y="3743"/>
                </a:lnTo>
                <a:lnTo>
                  <a:pt x="2906" y="3743"/>
                </a:lnTo>
                <a:lnTo>
                  <a:pt x="2906" y="3741"/>
                </a:lnTo>
                <a:lnTo>
                  <a:pt x="2906" y="3743"/>
                </a:lnTo>
                <a:lnTo>
                  <a:pt x="2908" y="3743"/>
                </a:lnTo>
                <a:lnTo>
                  <a:pt x="2908" y="3741"/>
                </a:lnTo>
                <a:lnTo>
                  <a:pt x="2910" y="3741"/>
                </a:lnTo>
                <a:lnTo>
                  <a:pt x="2910" y="3740"/>
                </a:lnTo>
                <a:lnTo>
                  <a:pt x="2910" y="3738"/>
                </a:lnTo>
                <a:lnTo>
                  <a:pt x="2911" y="3738"/>
                </a:lnTo>
                <a:lnTo>
                  <a:pt x="2911" y="3740"/>
                </a:lnTo>
                <a:lnTo>
                  <a:pt x="2913" y="3740"/>
                </a:lnTo>
                <a:lnTo>
                  <a:pt x="2915" y="3740"/>
                </a:lnTo>
                <a:lnTo>
                  <a:pt x="2915" y="3741"/>
                </a:lnTo>
                <a:lnTo>
                  <a:pt x="2917" y="3741"/>
                </a:lnTo>
                <a:lnTo>
                  <a:pt x="2919" y="3740"/>
                </a:lnTo>
                <a:lnTo>
                  <a:pt x="2919" y="3738"/>
                </a:lnTo>
                <a:lnTo>
                  <a:pt x="2921" y="3738"/>
                </a:lnTo>
                <a:lnTo>
                  <a:pt x="2921" y="3740"/>
                </a:lnTo>
                <a:lnTo>
                  <a:pt x="2923" y="3740"/>
                </a:lnTo>
                <a:lnTo>
                  <a:pt x="2925" y="3740"/>
                </a:lnTo>
                <a:lnTo>
                  <a:pt x="2925" y="3743"/>
                </a:lnTo>
                <a:lnTo>
                  <a:pt x="2927" y="3745"/>
                </a:lnTo>
                <a:lnTo>
                  <a:pt x="2925" y="3745"/>
                </a:lnTo>
                <a:lnTo>
                  <a:pt x="2923" y="3745"/>
                </a:lnTo>
                <a:lnTo>
                  <a:pt x="2923" y="3743"/>
                </a:lnTo>
                <a:lnTo>
                  <a:pt x="2921" y="3743"/>
                </a:lnTo>
                <a:lnTo>
                  <a:pt x="2921" y="3745"/>
                </a:lnTo>
                <a:lnTo>
                  <a:pt x="2925" y="3747"/>
                </a:lnTo>
                <a:lnTo>
                  <a:pt x="2927" y="3745"/>
                </a:lnTo>
                <a:lnTo>
                  <a:pt x="2927" y="3747"/>
                </a:lnTo>
                <a:lnTo>
                  <a:pt x="2925" y="3749"/>
                </a:lnTo>
                <a:lnTo>
                  <a:pt x="2927" y="3751"/>
                </a:lnTo>
                <a:lnTo>
                  <a:pt x="2925" y="3753"/>
                </a:lnTo>
                <a:lnTo>
                  <a:pt x="2923" y="3755"/>
                </a:lnTo>
                <a:lnTo>
                  <a:pt x="2921" y="3755"/>
                </a:lnTo>
                <a:lnTo>
                  <a:pt x="2921" y="3757"/>
                </a:lnTo>
                <a:lnTo>
                  <a:pt x="2923" y="3759"/>
                </a:lnTo>
                <a:lnTo>
                  <a:pt x="2929" y="3759"/>
                </a:lnTo>
                <a:lnTo>
                  <a:pt x="2931" y="3759"/>
                </a:lnTo>
                <a:lnTo>
                  <a:pt x="2934" y="3757"/>
                </a:lnTo>
                <a:lnTo>
                  <a:pt x="2934" y="3759"/>
                </a:lnTo>
                <a:lnTo>
                  <a:pt x="2921" y="3761"/>
                </a:lnTo>
                <a:lnTo>
                  <a:pt x="2921" y="3763"/>
                </a:lnTo>
                <a:lnTo>
                  <a:pt x="2919" y="3765"/>
                </a:lnTo>
                <a:lnTo>
                  <a:pt x="2917" y="3766"/>
                </a:lnTo>
                <a:lnTo>
                  <a:pt x="2915" y="3766"/>
                </a:lnTo>
                <a:lnTo>
                  <a:pt x="2917" y="3766"/>
                </a:lnTo>
                <a:lnTo>
                  <a:pt x="2919" y="3766"/>
                </a:lnTo>
                <a:lnTo>
                  <a:pt x="2921" y="3765"/>
                </a:lnTo>
                <a:lnTo>
                  <a:pt x="2921" y="3766"/>
                </a:lnTo>
                <a:lnTo>
                  <a:pt x="2923" y="3765"/>
                </a:lnTo>
                <a:lnTo>
                  <a:pt x="2925" y="3763"/>
                </a:lnTo>
                <a:lnTo>
                  <a:pt x="2927" y="3761"/>
                </a:lnTo>
                <a:lnTo>
                  <a:pt x="2931" y="3761"/>
                </a:lnTo>
                <a:lnTo>
                  <a:pt x="2936" y="3759"/>
                </a:lnTo>
                <a:lnTo>
                  <a:pt x="2938" y="3761"/>
                </a:lnTo>
                <a:lnTo>
                  <a:pt x="2940" y="3761"/>
                </a:lnTo>
                <a:lnTo>
                  <a:pt x="2940" y="3763"/>
                </a:lnTo>
                <a:lnTo>
                  <a:pt x="2938" y="3765"/>
                </a:lnTo>
                <a:lnTo>
                  <a:pt x="2938" y="3766"/>
                </a:lnTo>
                <a:lnTo>
                  <a:pt x="2938" y="3768"/>
                </a:lnTo>
                <a:lnTo>
                  <a:pt x="2936" y="3770"/>
                </a:lnTo>
                <a:lnTo>
                  <a:pt x="2934" y="3770"/>
                </a:lnTo>
                <a:lnTo>
                  <a:pt x="2934" y="3772"/>
                </a:lnTo>
                <a:lnTo>
                  <a:pt x="2933" y="3772"/>
                </a:lnTo>
                <a:lnTo>
                  <a:pt x="2933" y="3774"/>
                </a:lnTo>
                <a:lnTo>
                  <a:pt x="2933" y="3776"/>
                </a:lnTo>
                <a:lnTo>
                  <a:pt x="2934" y="3776"/>
                </a:lnTo>
                <a:lnTo>
                  <a:pt x="2934" y="3778"/>
                </a:lnTo>
                <a:lnTo>
                  <a:pt x="2934" y="3780"/>
                </a:lnTo>
                <a:lnTo>
                  <a:pt x="2934" y="3782"/>
                </a:lnTo>
                <a:lnTo>
                  <a:pt x="2934" y="3784"/>
                </a:lnTo>
                <a:lnTo>
                  <a:pt x="2936" y="3786"/>
                </a:lnTo>
                <a:lnTo>
                  <a:pt x="2936" y="3788"/>
                </a:lnTo>
                <a:lnTo>
                  <a:pt x="2936" y="3789"/>
                </a:lnTo>
                <a:lnTo>
                  <a:pt x="2934" y="3789"/>
                </a:lnTo>
                <a:lnTo>
                  <a:pt x="2934" y="3791"/>
                </a:lnTo>
                <a:lnTo>
                  <a:pt x="2936" y="3791"/>
                </a:lnTo>
                <a:lnTo>
                  <a:pt x="2938" y="3791"/>
                </a:lnTo>
                <a:lnTo>
                  <a:pt x="2940" y="3791"/>
                </a:lnTo>
                <a:lnTo>
                  <a:pt x="2940" y="3789"/>
                </a:lnTo>
                <a:lnTo>
                  <a:pt x="2942" y="3789"/>
                </a:lnTo>
                <a:lnTo>
                  <a:pt x="2944" y="3789"/>
                </a:lnTo>
                <a:lnTo>
                  <a:pt x="2946" y="3789"/>
                </a:lnTo>
                <a:lnTo>
                  <a:pt x="2946" y="3791"/>
                </a:lnTo>
                <a:lnTo>
                  <a:pt x="2944" y="3791"/>
                </a:lnTo>
                <a:lnTo>
                  <a:pt x="2944" y="3793"/>
                </a:lnTo>
                <a:lnTo>
                  <a:pt x="2942" y="3793"/>
                </a:lnTo>
                <a:lnTo>
                  <a:pt x="2942" y="3791"/>
                </a:lnTo>
                <a:lnTo>
                  <a:pt x="2942" y="3793"/>
                </a:lnTo>
                <a:lnTo>
                  <a:pt x="2940" y="3795"/>
                </a:lnTo>
                <a:lnTo>
                  <a:pt x="2940" y="3797"/>
                </a:lnTo>
                <a:lnTo>
                  <a:pt x="2940" y="3799"/>
                </a:lnTo>
                <a:lnTo>
                  <a:pt x="2942" y="3799"/>
                </a:lnTo>
                <a:lnTo>
                  <a:pt x="2940" y="3799"/>
                </a:lnTo>
                <a:lnTo>
                  <a:pt x="2942" y="3799"/>
                </a:lnTo>
                <a:lnTo>
                  <a:pt x="2944" y="3801"/>
                </a:lnTo>
                <a:lnTo>
                  <a:pt x="2942" y="3801"/>
                </a:lnTo>
                <a:lnTo>
                  <a:pt x="2940" y="3801"/>
                </a:lnTo>
                <a:lnTo>
                  <a:pt x="2938" y="3803"/>
                </a:lnTo>
                <a:lnTo>
                  <a:pt x="2940" y="3803"/>
                </a:lnTo>
                <a:lnTo>
                  <a:pt x="2940" y="3805"/>
                </a:lnTo>
                <a:lnTo>
                  <a:pt x="2938" y="3807"/>
                </a:lnTo>
                <a:lnTo>
                  <a:pt x="2938" y="3809"/>
                </a:lnTo>
                <a:lnTo>
                  <a:pt x="2938" y="3813"/>
                </a:lnTo>
                <a:lnTo>
                  <a:pt x="2936" y="3814"/>
                </a:lnTo>
                <a:lnTo>
                  <a:pt x="2936" y="3818"/>
                </a:lnTo>
                <a:lnTo>
                  <a:pt x="2938" y="3818"/>
                </a:lnTo>
                <a:lnTo>
                  <a:pt x="2940" y="3814"/>
                </a:lnTo>
                <a:lnTo>
                  <a:pt x="2940" y="3813"/>
                </a:lnTo>
                <a:lnTo>
                  <a:pt x="2938" y="3811"/>
                </a:lnTo>
                <a:lnTo>
                  <a:pt x="2938" y="3809"/>
                </a:lnTo>
                <a:lnTo>
                  <a:pt x="2940" y="3807"/>
                </a:lnTo>
                <a:lnTo>
                  <a:pt x="2942" y="3807"/>
                </a:lnTo>
                <a:lnTo>
                  <a:pt x="2942" y="3805"/>
                </a:lnTo>
                <a:lnTo>
                  <a:pt x="2944" y="3807"/>
                </a:lnTo>
                <a:lnTo>
                  <a:pt x="2946" y="3809"/>
                </a:lnTo>
                <a:lnTo>
                  <a:pt x="2946" y="3811"/>
                </a:lnTo>
                <a:lnTo>
                  <a:pt x="2948" y="3813"/>
                </a:lnTo>
                <a:lnTo>
                  <a:pt x="2948" y="3814"/>
                </a:lnTo>
                <a:lnTo>
                  <a:pt x="2950" y="3814"/>
                </a:lnTo>
                <a:lnTo>
                  <a:pt x="2952" y="3816"/>
                </a:lnTo>
                <a:lnTo>
                  <a:pt x="2952" y="3818"/>
                </a:lnTo>
                <a:lnTo>
                  <a:pt x="2952" y="3820"/>
                </a:lnTo>
                <a:lnTo>
                  <a:pt x="2950" y="3822"/>
                </a:lnTo>
                <a:lnTo>
                  <a:pt x="2950" y="3824"/>
                </a:lnTo>
                <a:lnTo>
                  <a:pt x="2948" y="3824"/>
                </a:lnTo>
                <a:lnTo>
                  <a:pt x="2948" y="3826"/>
                </a:lnTo>
                <a:lnTo>
                  <a:pt x="2950" y="3828"/>
                </a:lnTo>
                <a:lnTo>
                  <a:pt x="2948" y="3828"/>
                </a:lnTo>
                <a:lnTo>
                  <a:pt x="2950" y="3828"/>
                </a:lnTo>
                <a:lnTo>
                  <a:pt x="2952" y="3830"/>
                </a:lnTo>
                <a:lnTo>
                  <a:pt x="2950" y="3830"/>
                </a:lnTo>
                <a:lnTo>
                  <a:pt x="2948" y="3830"/>
                </a:lnTo>
                <a:lnTo>
                  <a:pt x="2948" y="3832"/>
                </a:lnTo>
                <a:lnTo>
                  <a:pt x="2950" y="3832"/>
                </a:lnTo>
                <a:lnTo>
                  <a:pt x="2950" y="3834"/>
                </a:lnTo>
                <a:lnTo>
                  <a:pt x="2950" y="3836"/>
                </a:lnTo>
                <a:lnTo>
                  <a:pt x="2952" y="3836"/>
                </a:lnTo>
                <a:lnTo>
                  <a:pt x="2952" y="3837"/>
                </a:lnTo>
                <a:lnTo>
                  <a:pt x="2954" y="3839"/>
                </a:lnTo>
                <a:lnTo>
                  <a:pt x="2954" y="3841"/>
                </a:lnTo>
                <a:lnTo>
                  <a:pt x="2956" y="3843"/>
                </a:lnTo>
                <a:lnTo>
                  <a:pt x="2954" y="3843"/>
                </a:lnTo>
                <a:lnTo>
                  <a:pt x="2952" y="3841"/>
                </a:lnTo>
                <a:lnTo>
                  <a:pt x="2952" y="3839"/>
                </a:lnTo>
                <a:lnTo>
                  <a:pt x="2950" y="3841"/>
                </a:lnTo>
                <a:lnTo>
                  <a:pt x="2948" y="3841"/>
                </a:lnTo>
                <a:lnTo>
                  <a:pt x="2948" y="3839"/>
                </a:lnTo>
                <a:lnTo>
                  <a:pt x="2946" y="3841"/>
                </a:lnTo>
                <a:lnTo>
                  <a:pt x="2946" y="3843"/>
                </a:lnTo>
                <a:lnTo>
                  <a:pt x="2948" y="3843"/>
                </a:lnTo>
                <a:lnTo>
                  <a:pt x="2950" y="3843"/>
                </a:lnTo>
                <a:lnTo>
                  <a:pt x="2952" y="3845"/>
                </a:lnTo>
                <a:lnTo>
                  <a:pt x="2952" y="3847"/>
                </a:lnTo>
                <a:lnTo>
                  <a:pt x="2952" y="3849"/>
                </a:lnTo>
                <a:lnTo>
                  <a:pt x="2954" y="3849"/>
                </a:lnTo>
                <a:lnTo>
                  <a:pt x="2954" y="3851"/>
                </a:lnTo>
                <a:lnTo>
                  <a:pt x="2956" y="3851"/>
                </a:lnTo>
                <a:lnTo>
                  <a:pt x="2956" y="3853"/>
                </a:lnTo>
                <a:lnTo>
                  <a:pt x="2958" y="3853"/>
                </a:lnTo>
                <a:lnTo>
                  <a:pt x="2959" y="3855"/>
                </a:lnTo>
                <a:lnTo>
                  <a:pt x="2961" y="3855"/>
                </a:lnTo>
                <a:lnTo>
                  <a:pt x="2963" y="3855"/>
                </a:lnTo>
                <a:lnTo>
                  <a:pt x="2963" y="3857"/>
                </a:lnTo>
                <a:lnTo>
                  <a:pt x="2965" y="3857"/>
                </a:lnTo>
                <a:lnTo>
                  <a:pt x="2967" y="3857"/>
                </a:lnTo>
                <a:lnTo>
                  <a:pt x="2969" y="3857"/>
                </a:lnTo>
                <a:lnTo>
                  <a:pt x="2971" y="3857"/>
                </a:lnTo>
                <a:lnTo>
                  <a:pt x="2973" y="3857"/>
                </a:lnTo>
                <a:lnTo>
                  <a:pt x="2975" y="3859"/>
                </a:lnTo>
                <a:lnTo>
                  <a:pt x="2975" y="3857"/>
                </a:lnTo>
                <a:lnTo>
                  <a:pt x="2977" y="3857"/>
                </a:lnTo>
                <a:lnTo>
                  <a:pt x="2979" y="3857"/>
                </a:lnTo>
                <a:lnTo>
                  <a:pt x="2981" y="3857"/>
                </a:lnTo>
                <a:lnTo>
                  <a:pt x="2981" y="3859"/>
                </a:lnTo>
                <a:lnTo>
                  <a:pt x="2981" y="3860"/>
                </a:lnTo>
                <a:lnTo>
                  <a:pt x="2979" y="3860"/>
                </a:lnTo>
                <a:lnTo>
                  <a:pt x="2979" y="3862"/>
                </a:lnTo>
                <a:lnTo>
                  <a:pt x="2977" y="3862"/>
                </a:lnTo>
                <a:lnTo>
                  <a:pt x="2977" y="3864"/>
                </a:lnTo>
                <a:lnTo>
                  <a:pt x="2979" y="3866"/>
                </a:lnTo>
                <a:lnTo>
                  <a:pt x="2979" y="3868"/>
                </a:lnTo>
                <a:lnTo>
                  <a:pt x="2979" y="3870"/>
                </a:lnTo>
                <a:lnTo>
                  <a:pt x="2977" y="3870"/>
                </a:lnTo>
                <a:lnTo>
                  <a:pt x="2965" y="3878"/>
                </a:lnTo>
                <a:lnTo>
                  <a:pt x="2963" y="3878"/>
                </a:lnTo>
                <a:lnTo>
                  <a:pt x="2961" y="3880"/>
                </a:lnTo>
                <a:lnTo>
                  <a:pt x="2959" y="3880"/>
                </a:lnTo>
                <a:lnTo>
                  <a:pt x="2959" y="3882"/>
                </a:lnTo>
                <a:lnTo>
                  <a:pt x="2952" y="3885"/>
                </a:lnTo>
                <a:lnTo>
                  <a:pt x="2942" y="3891"/>
                </a:lnTo>
                <a:lnTo>
                  <a:pt x="2940" y="3893"/>
                </a:lnTo>
                <a:lnTo>
                  <a:pt x="2942" y="3893"/>
                </a:lnTo>
                <a:lnTo>
                  <a:pt x="2942" y="3891"/>
                </a:lnTo>
                <a:lnTo>
                  <a:pt x="2944" y="3891"/>
                </a:lnTo>
                <a:lnTo>
                  <a:pt x="2950" y="3887"/>
                </a:lnTo>
                <a:lnTo>
                  <a:pt x="2956" y="3885"/>
                </a:lnTo>
                <a:lnTo>
                  <a:pt x="2958" y="3884"/>
                </a:lnTo>
                <a:lnTo>
                  <a:pt x="2959" y="3882"/>
                </a:lnTo>
                <a:lnTo>
                  <a:pt x="2961" y="3882"/>
                </a:lnTo>
                <a:lnTo>
                  <a:pt x="2963" y="3880"/>
                </a:lnTo>
                <a:lnTo>
                  <a:pt x="2965" y="3878"/>
                </a:lnTo>
                <a:lnTo>
                  <a:pt x="2967" y="3878"/>
                </a:lnTo>
                <a:lnTo>
                  <a:pt x="2971" y="3876"/>
                </a:lnTo>
                <a:lnTo>
                  <a:pt x="2973" y="3874"/>
                </a:lnTo>
                <a:lnTo>
                  <a:pt x="2975" y="3874"/>
                </a:lnTo>
                <a:lnTo>
                  <a:pt x="2977" y="3872"/>
                </a:lnTo>
                <a:lnTo>
                  <a:pt x="2982" y="3868"/>
                </a:lnTo>
                <a:lnTo>
                  <a:pt x="2984" y="3868"/>
                </a:lnTo>
                <a:lnTo>
                  <a:pt x="2986" y="3868"/>
                </a:lnTo>
                <a:lnTo>
                  <a:pt x="2984" y="3870"/>
                </a:lnTo>
                <a:lnTo>
                  <a:pt x="2982" y="3870"/>
                </a:lnTo>
                <a:lnTo>
                  <a:pt x="2979" y="3874"/>
                </a:lnTo>
                <a:lnTo>
                  <a:pt x="2975" y="3876"/>
                </a:lnTo>
                <a:lnTo>
                  <a:pt x="2973" y="3876"/>
                </a:lnTo>
                <a:lnTo>
                  <a:pt x="2973" y="3878"/>
                </a:lnTo>
                <a:lnTo>
                  <a:pt x="2971" y="3878"/>
                </a:lnTo>
                <a:lnTo>
                  <a:pt x="2969" y="3878"/>
                </a:lnTo>
                <a:lnTo>
                  <a:pt x="2969" y="3880"/>
                </a:lnTo>
                <a:lnTo>
                  <a:pt x="2967" y="3880"/>
                </a:lnTo>
                <a:lnTo>
                  <a:pt x="2965" y="3880"/>
                </a:lnTo>
                <a:lnTo>
                  <a:pt x="2963" y="3882"/>
                </a:lnTo>
                <a:lnTo>
                  <a:pt x="2963" y="3884"/>
                </a:lnTo>
                <a:lnTo>
                  <a:pt x="2963" y="3885"/>
                </a:lnTo>
                <a:lnTo>
                  <a:pt x="2965" y="3884"/>
                </a:lnTo>
                <a:lnTo>
                  <a:pt x="2967" y="3884"/>
                </a:lnTo>
                <a:lnTo>
                  <a:pt x="2967" y="3885"/>
                </a:lnTo>
                <a:lnTo>
                  <a:pt x="2969" y="3885"/>
                </a:lnTo>
                <a:lnTo>
                  <a:pt x="2969" y="3884"/>
                </a:lnTo>
                <a:lnTo>
                  <a:pt x="2971" y="3884"/>
                </a:lnTo>
                <a:lnTo>
                  <a:pt x="2971" y="3885"/>
                </a:lnTo>
                <a:lnTo>
                  <a:pt x="2969" y="3887"/>
                </a:lnTo>
                <a:lnTo>
                  <a:pt x="2967" y="3889"/>
                </a:lnTo>
                <a:lnTo>
                  <a:pt x="2965" y="3891"/>
                </a:lnTo>
                <a:lnTo>
                  <a:pt x="2967" y="3893"/>
                </a:lnTo>
                <a:lnTo>
                  <a:pt x="2965" y="3891"/>
                </a:lnTo>
                <a:lnTo>
                  <a:pt x="2965" y="3893"/>
                </a:lnTo>
                <a:lnTo>
                  <a:pt x="2965" y="3895"/>
                </a:lnTo>
                <a:lnTo>
                  <a:pt x="2965" y="3897"/>
                </a:lnTo>
                <a:lnTo>
                  <a:pt x="2967" y="3897"/>
                </a:lnTo>
                <a:lnTo>
                  <a:pt x="2969" y="3897"/>
                </a:lnTo>
                <a:lnTo>
                  <a:pt x="2969" y="3895"/>
                </a:lnTo>
                <a:lnTo>
                  <a:pt x="2971" y="3895"/>
                </a:lnTo>
                <a:lnTo>
                  <a:pt x="2973" y="3895"/>
                </a:lnTo>
                <a:lnTo>
                  <a:pt x="2975" y="3895"/>
                </a:lnTo>
                <a:lnTo>
                  <a:pt x="2977" y="3895"/>
                </a:lnTo>
                <a:lnTo>
                  <a:pt x="2977" y="3893"/>
                </a:lnTo>
                <a:lnTo>
                  <a:pt x="2977" y="3891"/>
                </a:lnTo>
                <a:lnTo>
                  <a:pt x="2979" y="3887"/>
                </a:lnTo>
                <a:lnTo>
                  <a:pt x="2981" y="3887"/>
                </a:lnTo>
                <a:lnTo>
                  <a:pt x="2982" y="3887"/>
                </a:lnTo>
                <a:lnTo>
                  <a:pt x="2984" y="3887"/>
                </a:lnTo>
                <a:lnTo>
                  <a:pt x="2986" y="3885"/>
                </a:lnTo>
                <a:lnTo>
                  <a:pt x="2988" y="3885"/>
                </a:lnTo>
                <a:lnTo>
                  <a:pt x="2990" y="3885"/>
                </a:lnTo>
                <a:lnTo>
                  <a:pt x="2990" y="3884"/>
                </a:lnTo>
                <a:lnTo>
                  <a:pt x="2992" y="3882"/>
                </a:lnTo>
                <a:lnTo>
                  <a:pt x="2994" y="3882"/>
                </a:lnTo>
                <a:lnTo>
                  <a:pt x="2994" y="3884"/>
                </a:lnTo>
                <a:lnTo>
                  <a:pt x="2994" y="3885"/>
                </a:lnTo>
                <a:lnTo>
                  <a:pt x="2996" y="3885"/>
                </a:lnTo>
                <a:lnTo>
                  <a:pt x="2996" y="3884"/>
                </a:lnTo>
                <a:lnTo>
                  <a:pt x="2994" y="3882"/>
                </a:lnTo>
                <a:lnTo>
                  <a:pt x="2994" y="3880"/>
                </a:lnTo>
                <a:lnTo>
                  <a:pt x="2996" y="3880"/>
                </a:lnTo>
                <a:lnTo>
                  <a:pt x="2994" y="3878"/>
                </a:lnTo>
                <a:lnTo>
                  <a:pt x="2996" y="3876"/>
                </a:lnTo>
                <a:lnTo>
                  <a:pt x="2994" y="3876"/>
                </a:lnTo>
                <a:lnTo>
                  <a:pt x="2994" y="3874"/>
                </a:lnTo>
                <a:lnTo>
                  <a:pt x="2994" y="3872"/>
                </a:lnTo>
                <a:lnTo>
                  <a:pt x="2994" y="3870"/>
                </a:lnTo>
                <a:lnTo>
                  <a:pt x="2994" y="3868"/>
                </a:lnTo>
                <a:lnTo>
                  <a:pt x="2996" y="3868"/>
                </a:lnTo>
                <a:lnTo>
                  <a:pt x="2996" y="3872"/>
                </a:lnTo>
                <a:lnTo>
                  <a:pt x="2996" y="3874"/>
                </a:lnTo>
                <a:lnTo>
                  <a:pt x="2996" y="3876"/>
                </a:lnTo>
                <a:lnTo>
                  <a:pt x="2996" y="3878"/>
                </a:lnTo>
                <a:lnTo>
                  <a:pt x="2996" y="3880"/>
                </a:lnTo>
                <a:lnTo>
                  <a:pt x="2996" y="3882"/>
                </a:lnTo>
                <a:lnTo>
                  <a:pt x="2996" y="3884"/>
                </a:lnTo>
                <a:lnTo>
                  <a:pt x="2998" y="3885"/>
                </a:lnTo>
                <a:lnTo>
                  <a:pt x="2998" y="3887"/>
                </a:lnTo>
                <a:lnTo>
                  <a:pt x="2998" y="3889"/>
                </a:lnTo>
                <a:lnTo>
                  <a:pt x="2998" y="3891"/>
                </a:lnTo>
                <a:lnTo>
                  <a:pt x="2998" y="3893"/>
                </a:lnTo>
                <a:lnTo>
                  <a:pt x="2998" y="3895"/>
                </a:lnTo>
                <a:lnTo>
                  <a:pt x="2998" y="3897"/>
                </a:lnTo>
                <a:lnTo>
                  <a:pt x="2998" y="3899"/>
                </a:lnTo>
                <a:lnTo>
                  <a:pt x="2998" y="3901"/>
                </a:lnTo>
                <a:lnTo>
                  <a:pt x="2996" y="3901"/>
                </a:lnTo>
                <a:lnTo>
                  <a:pt x="2996" y="3903"/>
                </a:lnTo>
                <a:lnTo>
                  <a:pt x="2994" y="3903"/>
                </a:lnTo>
                <a:lnTo>
                  <a:pt x="2994" y="3901"/>
                </a:lnTo>
                <a:lnTo>
                  <a:pt x="2994" y="3899"/>
                </a:lnTo>
                <a:lnTo>
                  <a:pt x="2992" y="3899"/>
                </a:lnTo>
                <a:lnTo>
                  <a:pt x="2990" y="3899"/>
                </a:lnTo>
                <a:lnTo>
                  <a:pt x="2990" y="3897"/>
                </a:lnTo>
                <a:lnTo>
                  <a:pt x="2988" y="3897"/>
                </a:lnTo>
                <a:lnTo>
                  <a:pt x="2988" y="3899"/>
                </a:lnTo>
                <a:lnTo>
                  <a:pt x="2986" y="3899"/>
                </a:lnTo>
                <a:lnTo>
                  <a:pt x="2984" y="3899"/>
                </a:lnTo>
                <a:lnTo>
                  <a:pt x="2984" y="3901"/>
                </a:lnTo>
                <a:lnTo>
                  <a:pt x="2982" y="3901"/>
                </a:lnTo>
                <a:lnTo>
                  <a:pt x="2982" y="3899"/>
                </a:lnTo>
                <a:lnTo>
                  <a:pt x="2981" y="3899"/>
                </a:lnTo>
                <a:lnTo>
                  <a:pt x="2979" y="3899"/>
                </a:lnTo>
                <a:lnTo>
                  <a:pt x="2979" y="3897"/>
                </a:lnTo>
                <a:lnTo>
                  <a:pt x="2977" y="3899"/>
                </a:lnTo>
                <a:lnTo>
                  <a:pt x="2975" y="3899"/>
                </a:lnTo>
                <a:lnTo>
                  <a:pt x="2975" y="3901"/>
                </a:lnTo>
                <a:lnTo>
                  <a:pt x="2975" y="3899"/>
                </a:lnTo>
                <a:lnTo>
                  <a:pt x="2973" y="3899"/>
                </a:lnTo>
                <a:lnTo>
                  <a:pt x="2969" y="3901"/>
                </a:lnTo>
                <a:lnTo>
                  <a:pt x="2967" y="3901"/>
                </a:lnTo>
                <a:lnTo>
                  <a:pt x="2967" y="3903"/>
                </a:lnTo>
                <a:lnTo>
                  <a:pt x="2965" y="3903"/>
                </a:lnTo>
                <a:lnTo>
                  <a:pt x="2963" y="3903"/>
                </a:lnTo>
                <a:lnTo>
                  <a:pt x="2961" y="3903"/>
                </a:lnTo>
                <a:lnTo>
                  <a:pt x="2959" y="3901"/>
                </a:lnTo>
                <a:lnTo>
                  <a:pt x="2958" y="3901"/>
                </a:lnTo>
                <a:lnTo>
                  <a:pt x="2956" y="3901"/>
                </a:lnTo>
                <a:lnTo>
                  <a:pt x="2956" y="3899"/>
                </a:lnTo>
                <a:lnTo>
                  <a:pt x="2954" y="3899"/>
                </a:lnTo>
                <a:lnTo>
                  <a:pt x="2954" y="3901"/>
                </a:lnTo>
                <a:lnTo>
                  <a:pt x="2954" y="3903"/>
                </a:lnTo>
                <a:lnTo>
                  <a:pt x="2956" y="3903"/>
                </a:lnTo>
                <a:lnTo>
                  <a:pt x="2956" y="3905"/>
                </a:lnTo>
                <a:lnTo>
                  <a:pt x="2958" y="3907"/>
                </a:lnTo>
                <a:lnTo>
                  <a:pt x="2958" y="3908"/>
                </a:lnTo>
                <a:lnTo>
                  <a:pt x="2956" y="3908"/>
                </a:lnTo>
                <a:lnTo>
                  <a:pt x="2956" y="3907"/>
                </a:lnTo>
                <a:lnTo>
                  <a:pt x="2952" y="3907"/>
                </a:lnTo>
                <a:lnTo>
                  <a:pt x="2950" y="3907"/>
                </a:lnTo>
                <a:lnTo>
                  <a:pt x="2948" y="3907"/>
                </a:lnTo>
                <a:lnTo>
                  <a:pt x="2948" y="3908"/>
                </a:lnTo>
                <a:lnTo>
                  <a:pt x="2948" y="3910"/>
                </a:lnTo>
                <a:lnTo>
                  <a:pt x="2946" y="3910"/>
                </a:lnTo>
                <a:lnTo>
                  <a:pt x="2946" y="3908"/>
                </a:lnTo>
                <a:lnTo>
                  <a:pt x="2944" y="3908"/>
                </a:lnTo>
                <a:lnTo>
                  <a:pt x="2942" y="3910"/>
                </a:lnTo>
                <a:lnTo>
                  <a:pt x="2942" y="3912"/>
                </a:lnTo>
                <a:lnTo>
                  <a:pt x="2942" y="3914"/>
                </a:lnTo>
                <a:lnTo>
                  <a:pt x="2940" y="3914"/>
                </a:lnTo>
                <a:lnTo>
                  <a:pt x="2940" y="3912"/>
                </a:lnTo>
                <a:lnTo>
                  <a:pt x="2940" y="3910"/>
                </a:lnTo>
                <a:lnTo>
                  <a:pt x="2938" y="3910"/>
                </a:lnTo>
                <a:lnTo>
                  <a:pt x="2938" y="3912"/>
                </a:lnTo>
                <a:lnTo>
                  <a:pt x="2938" y="3910"/>
                </a:lnTo>
                <a:lnTo>
                  <a:pt x="2938" y="3908"/>
                </a:lnTo>
                <a:lnTo>
                  <a:pt x="2936" y="3910"/>
                </a:lnTo>
                <a:lnTo>
                  <a:pt x="2934" y="3910"/>
                </a:lnTo>
                <a:lnTo>
                  <a:pt x="2933" y="3912"/>
                </a:lnTo>
                <a:lnTo>
                  <a:pt x="2933" y="3914"/>
                </a:lnTo>
                <a:lnTo>
                  <a:pt x="2931" y="3914"/>
                </a:lnTo>
                <a:lnTo>
                  <a:pt x="2929" y="3914"/>
                </a:lnTo>
                <a:lnTo>
                  <a:pt x="2927" y="3914"/>
                </a:lnTo>
                <a:lnTo>
                  <a:pt x="2927" y="3916"/>
                </a:lnTo>
                <a:lnTo>
                  <a:pt x="2925" y="3918"/>
                </a:lnTo>
                <a:lnTo>
                  <a:pt x="2927" y="3918"/>
                </a:lnTo>
                <a:lnTo>
                  <a:pt x="2929" y="3918"/>
                </a:lnTo>
                <a:lnTo>
                  <a:pt x="2929" y="3920"/>
                </a:lnTo>
                <a:lnTo>
                  <a:pt x="2929" y="3922"/>
                </a:lnTo>
                <a:lnTo>
                  <a:pt x="2929" y="3924"/>
                </a:lnTo>
                <a:lnTo>
                  <a:pt x="2931" y="3924"/>
                </a:lnTo>
                <a:lnTo>
                  <a:pt x="2933" y="3924"/>
                </a:lnTo>
                <a:lnTo>
                  <a:pt x="2931" y="3924"/>
                </a:lnTo>
                <a:lnTo>
                  <a:pt x="2931" y="3926"/>
                </a:lnTo>
                <a:lnTo>
                  <a:pt x="2929" y="3926"/>
                </a:lnTo>
                <a:lnTo>
                  <a:pt x="2927" y="3926"/>
                </a:lnTo>
                <a:lnTo>
                  <a:pt x="2927" y="3928"/>
                </a:lnTo>
                <a:lnTo>
                  <a:pt x="2929" y="3928"/>
                </a:lnTo>
                <a:lnTo>
                  <a:pt x="2931" y="3928"/>
                </a:lnTo>
                <a:lnTo>
                  <a:pt x="2931" y="3930"/>
                </a:lnTo>
                <a:lnTo>
                  <a:pt x="2931" y="3932"/>
                </a:lnTo>
                <a:lnTo>
                  <a:pt x="2929" y="3932"/>
                </a:lnTo>
                <a:lnTo>
                  <a:pt x="2929" y="3933"/>
                </a:lnTo>
                <a:lnTo>
                  <a:pt x="2929" y="3935"/>
                </a:lnTo>
                <a:lnTo>
                  <a:pt x="2927" y="3935"/>
                </a:lnTo>
                <a:lnTo>
                  <a:pt x="2925" y="3935"/>
                </a:lnTo>
                <a:lnTo>
                  <a:pt x="2927" y="3935"/>
                </a:lnTo>
                <a:lnTo>
                  <a:pt x="2929" y="3935"/>
                </a:lnTo>
                <a:lnTo>
                  <a:pt x="2929" y="3937"/>
                </a:lnTo>
                <a:lnTo>
                  <a:pt x="2927" y="3937"/>
                </a:lnTo>
                <a:lnTo>
                  <a:pt x="2927" y="3939"/>
                </a:lnTo>
                <a:lnTo>
                  <a:pt x="2927" y="3941"/>
                </a:lnTo>
                <a:lnTo>
                  <a:pt x="2925" y="3941"/>
                </a:lnTo>
                <a:lnTo>
                  <a:pt x="2923" y="3941"/>
                </a:lnTo>
                <a:lnTo>
                  <a:pt x="2921" y="3941"/>
                </a:lnTo>
                <a:lnTo>
                  <a:pt x="2919" y="3941"/>
                </a:lnTo>
                <a:lnTo>
                  <a:pt x="2917" y="3941"/>
                </a:lnTo>
                <a:lnTo>
                  <a:pt x="2915" y="3941"/>
                </a:lnTo>
                <a:lnTo>
                  <a:pt x="2917" y="3941"/>
                </a:lnTo>
                <a:lnTo>
                  <a:pt x="2917" y="3939"/>
                </a:lnTo>
                <a:lnTo>
                  <a:pt x="2919" y="3937"/>
                </a:lnTo>
                <a:lnTo>
                  <a:pt x="2917" y="3937"/>
                </a:lnTo>
                <a:lnTo>
                  <a:pt x="2917" y="3939"/>
                </a:lnTo>
                <a:lnTo>
                  <a:pt x="2915" y="3939"/>
                </a:lnTo>
                <a:lnTo>
                  <a:pt x="2915" y="3937"/>
                </a:lnTo>
                <a:lnTo>
                  <a:pt x="2915" y="3935"/>
                </a:lnTo>
                <a:lnTo>
                  <a:pt x="2915" y="3933"/>
                </a:lnTo>
                <a:lnTo>
                  <a:pt x="2913" y="3933"/>
                </a:lnTo>
                <a:lnTo>
                  <a:pt x="2913" y="3935"/>
                </a:lnTo>
                <a:lnTo>
                  <a:pt x="2913" y="3937"/>
                </a:lnTo>
                <a:lnTo>
                  <a:pt x="2913" y="3939"/>
                </a:lnTo>
                <a:lnTo>
                  <a:pt x="2913" y="3941"/>
                </a:lnTo>
                <a:lnTo>
                  <a:pt x="2911" y="3941"/>
                </a:lnTo>
                <a:lnTo>
                  <a:pt x="2910" y="3941"/>
                </a:lnTo>
                <a:lnTo>
                  <a:pt x="2910" y="3939"/>
                </a:lnTo>
                <a:lnTo>
                  <a:pt x="2908" y="3939"/>
                </a:lnTo>
                <a:lnTo>
                  <a:pt x="2906" y="3937"/>
                </a:lnTo>
                <a:lnTo>
                  <a:pt x="2904" y="3937"/>
                </a:lnTo>
                <a:lnTo>
                  <a:pt x="2904" y="3935"/>
                </a:lnTo>
                <a:lnTo>
                  <a:pt x="2902" y="3935"/>
                </a:lnTo>
                <a:lnTo>
                  <a:pt x="2902" y="3933"/>
                </a:lnTo>
                <a:lnTo>
                  <a:pt x="2904" y="3933"/>
                </a:lnTo>
                <a:lnTo>
                  <a:pt x="2904" y="3932"/>
                </a:lnTo>
                <a:lnTo>
                  <a:pt x="2904" y="3930"/>
                </a:lnTo>
                <a:lnTo>
                  <a:pt x="2902" y="3930"/>
                </a:lnTo>
                <a:lnTo>
                  <a:pt x="2902" y="3932"/>
                </a:lnTo>
                <a:lnTo>
                  <a:pt x="2900" y="3932"/>
                </a:lnTo>
                <a:lnTo>
                  <a:pt x="2900" y="3930"/>
                </a:lnTo>
                <a:lnTo>
                  <a:pt x="2900" y="3928"/>
                </a:lnTo>
                <a:lnTo>
                  <a:pt x="2900" y="3926"/>
                </a:lnTo>
                <a:lnTo>
                  <a:pt x="2898" y="3926"/>
                </a:lnTo>
                <a:lnTo>
                  <a:pt x="2898" y="3928"/>
                </a:lnTo>
                <a:lnTo>
                  <a:pt x="2896" y="3928"/>
                </a:lnTo>
                <a:lnTo>
                  <a:pt x="2894" y="3928"/>
                </a:lnTo>
                <a:lnTo>
                  <a:pt x="2894" y="3926"/>
                </a:lnTo>
                <a:lnTo>
                  <a:pt x="2896" y="3926"/>
                </a:lnTo>
                <a:lnTo>
                  <a:pt x="2896" y="3924"/>
                </a:lnTo>
                <a:lnTo>
                  <a:pt x="2894" y="3926"/>
                </a:lnTo>
                <a:lnTo>
                  <a:pt x="2892" y="3928"/>
                </a:lnTo>
                <a:lnTo>
                  <a:pt x="2890" y="3928"/>
                </a:lnTo>
                <a:lnTo>
                  <a:pt x="2890" y="3926"/>
                </a:lnTo>
                <a:lnTo>
                  <a:pt x="2888" y="3926"/>
                </a:lnTo>
                <a:lnTo>
                  <a:pt x="2888" y="3928"/>
                </a:lnTo>
                <a:lnTo>
                  <a:pt x="2886" y="3928"/>
                </a:lnTo>
                <a:lnTo>
                  <a:pt x="2886" y="3926"/>
                </a:lnTo>
                <a:lnTo>
                  <a:pt x="2886" y="3924"/>
                </a:lnTo>
                <a:lnTo>
                  <a:pt x="2888" y="3922"/>
                </a:lnTo>
                <a:lnTo>
                  <a:pt x="2888" y="3920"/>
                </a:lnTo>
                <a:lnTo>
                  <a:pt x="2886" y="3920"/>
                </a:lnTo>
                <a:lnTo>
                  <a:pt x="2886" y="3922"/>
                </a:lnTo>
                <a:lnTo>
                  <a:pt x="2885" y="3922"/>
                </a:lnTo>
                <a:lnTo>
                  <a:pt x="2885" y="3924"/>
                </a:lnTo>
                <a:lnTo>
                  <a:pt x="2883" y="3924"/>
                </a:lnTo>
                <a:lnTo>
                  <a:pt x="2881" y="3924"/>
                </a:lnTo>
                <a:lnTo>
                  <a:pt x="2879" y="3924"/>
                </a:lnTo>
                <a:lnTo>
                  <a:pt x="2879" y="3922"/>
                </a:lnTo>
                <a:lnTo>
                  <a:pt x="2879" y="3920"/>
                </a:lnTo>
                <a:lnTo>
                  <a:pt x="2879" y="3918"/>
                </a:lnTo>
                <a:lnTo>
                  <a:pt x="2877" y="3918"/>
                </a:lnTo>
                <a:lnTo>
                  <a:pt x="2875" y="3916"/>
                </a:lnTo>
                <a:lnTo>
                  <a:pt x="2877" y="3914"/>
                </a:lnTo>
                <a:lnTo>
                  <a:pt x="2877" y="3912"/>
                </a:lnTo>
                <a:lnTo>
                  <a:pt x="2875" y="3912"/>
                </a:lnTo>
                <a:lnTo>
                  <a:pt x="2873" y="3912"/>
                </a:lnTo>
                <a:lnTo>
                  <a:pt x="2873" y="3910"/>
                </a:lnTo>
                <a:lnTo>
                  <a:pt x="2875" y="3910"/>
                </a:lnTo>
                <a:lnTo>
                  <a:pt x="2875" y="3908"/>
                </a:lnTo>
                <a:lnTo>
                  <a:pt x="2875" y="3910"/>
                </a:lnTo>
                <a:lnTo>
                  <a:pt x="2873" y="3910"/>
                </a:lnTo>
                <a:lnTo>
                  <a:pt x="2873" y="3912"/>
                </a:lnTo>
                <a:lnTo>
                  <a:pt x="2873" y="3910"/>
                </a:lnTo>
                <a:lnTo>
                  <a:pt x="2873" y="3908"/>
                </a:lnTo>
                <a:lnTo>
                  <a:pt x="2871" y="3908"/>
                </a:lnTo>
                <a:lnTo>
                  <a:pt x="2871" y="3907"/>
                </a:lnTo>
                <a:lnTo>
                  <a:pt x="2869" y="3907"/>
                </a:lnTo>
                <a:lnTo>
                  <a:pt x="2867" y="3908"/>
                </a:lnTo>
                <a:lnTo>
                  <a:pt x="2867" y="3910"/>
                </a:lnTo>
                <a:lnTo>
                  <a:pt x="2865" y="3910"/>
                </a:lnTo>
                <a:lnTo>
                  <a:pt x="2865" y="3908"/>
                </a:lnTo>
                <a:lnTo>
                  <a:pt x="2863" y="3908"/>
                </a:lnTo>
                <a:lnTo>
                  <a:pt x="2861" y="3908"/>
                </a:lnTo>
                <a:lnTo>
                  <a:pt x="2860" y="3908"/>
                </a:lnTo>
                <a:lnTo>
                  <a:pt x="2860" y="3907"/>
                </a:lnTo>
                <a:lnTo>
                  <a:pt x="2861" y="3907"/>
                </a:lnTo>
                <a:lnTo>
                  <a:pt x="2863" y="3905"/>
                </a:lnTo>
                <a:lnTo>
                  <a:pt x="2865" y="3905"/>
                </a:lnTo>
                <a:lnTo>
                  <a:pt x="2865" y="3903"/>
                </a:lnTo>
                <a:lnTo>
                  <a:pt x="2865" y="3901"/>
                </a:lnTo>
                <a:lnTo>
                  <a:pt x="2863" y="3901"/>
                </a:lnTo>
                <a:lnTo>
                  <a:pt x="2863" y="3903"/>
                </a:lnTo>
                <a:lnTo>
                  <a:pt x="2863" y="3905"/>
                </a:lnTo>
                <a:lnTo>
                  <a:pt x="2861" y="3905"/>
                </a:lnTo>
                <a:lnTo>
                  <a:pt x="2860" y="3901"/>
                </a:lnTo>
                <a:lnTo>
                  <a:pt x="2860" y="3899"/>
                </a:lnTo>
                <a:lnTo>
                  <a:pt x="2861" y="3899"/>
                </a:lnTo>
                <a:lnTo>
                  <a:pt x="2860" y="3899"/>
                </a:lnTo>
                <a:lnTo>
                  <a:pt x="2860" y="3897"/>
                </a:lnTo>
                <a:lnTo>
                  <a:pt x="2860" y="3899"/>
                </a:lnTo>
                <a:lnTo>
                  <a:pt x="2858" y="3899"/>
                </a:lnTo>
                <a:lnTo>
                  <a:pt x="2856" y="3899"/>
                </a:lnTo>
                <a:lnTo>
                  <a:pt x="2856" y="3901"/>
                </a:lnTo>
                <a:lnTo>
                  <a:pt x="2854" y="3901"/>
                </a:lnTo>
                <a:lnTo>
                  <a:pt x="2854" y="3899"/>
                </a:lnTo>
                <a:lnTo>
                  <a:pt x="2852" y="3899"/>
                </a:lnTo>
                <a:lnTo>
                  <a:pt x="2852" y="3897"/>
                </a:lnTo>
                <a:lnTo>
                  <a:pt x="2852" y="3895"/>
                </a:lnTo>
                <a:lnTo>
                  <a:pt x="2852" y="3893"/>
                </a:lnTo>
                <a:lnTo>
                  <a:pt x="2850" y="3893"/>
                </a:lnTo>
                <a:lnTo>
                  <a:pt x="2850" y="3891"/>
                </a:lnTo>
                <a:lnTo>
                  <a:pt x="2848" y="3891"/>
                </a:lnTo>
                <a:lnTo>
                  <a:pt x="2848" y="3889"/>
                </a:lnTo>
                <a:lnTo>
                  <a:pt x="2846" y="3889"/>
                </a:lnTo>
                <a:lnTo>
                  <a:pt x="2844" y="3889"/>
                </a:lnTo>
                <a:lnTo>
                  <a:pt x="2844" y="3887"/>
                </a:lnTo>
                <a:lnTo>
                  <a:pt x="2844" y="3885"/>
                </a:lnTo>
                <a:lnTo>
                  <a:pt x="2846" y="3885"/>
                </a:lnTo>
                <a:lnTo>
                  <a:pt x="2846" y="3887"/>
                </a:lnTo>
                <a:lnTo>
                  <a:pt x="2848" y="3887"/>
                </a:lnTo>
                <a:lnTo>
                  <a:pt x="2850" y="3887"/>
                </a:lnTo>
                <a:lnTo>
                  <a:pt x="2850" y="3885"/>
                </a:lnTo>
                <a:lnTo>
                  <a:pt x="2850" y="3884"/>
                </a:lnTo>
                <a:lnTo>
                  <a:pt x="2848" y="3884"/>
                </a:lnTo>
                <a:lnTo>
                  <a:pt x="2848" y="3885"/>
                </a:lnTo>
                <a:lnTo>
                  <a:pt x="2846" y="3885"/>
                </a:lnTo>
                <a:lnTo>
                  <a:pt x="2846" y="3884"/>
                </a:lnTo>
                <a:lnTo>
                  <a:pt x="2846" y="3882"/>
                </a:lnTo>
                <a:lnTo>
                  <a:pt x="2846" y="3884"/>
                </a:lnTo>
                <a:lnTo>
                  <a:pt x="2844" y="3884"/>
                </a:lnTo>
                <a:lnTo>
                  <a:pt x="2844" y="3885"/>
                </a:lnTo>
                <a:lnTo>
                  <a:pt x="2840" y="3882"/>
                </a:lnTo>
                <a:lnTo>
                  <a:pt x="2838" y="3882"/>
                </a:lnTo>
                <a:lnTo>
                  <a:pt x="2838" y="3880"/>
                </a:lnTo>
                <a:lnTo>
                  <a:pt x="2840" y="3880"/>
                </a:lnTo>
                <a:lnTo>
                  <a:pt x="2840" y="3882"/>
                </a:lnTo>
                <a:lnTo>
                  <a:pt x="2842" y="3882"/>
                </a:lnTo>
                <a:lnTo>
                  <a:pt x="2842" y="3880"/>
                </a:lnTo>
                <a:lnTo>
                  <a:pt x="2844" y="3880"/>
                </a:lnTo>
                <a:lnTo>
                  <a:pt x="2844" y="3878"/>
                </a:lnTo>
                <a:lnTo>
                  <a:pt x="2842" y="3878"/>
                </a:lnTo>
                <a:lnTo>
                  <a:pt x="2842" y="3876"/>
                </a:lnTo>
                <a:lnTo>
                  <a:pt x="2840" y="3876"/>
                </a:lnTo>
                <a:lnTo>
                  <a:pt x="2838" y="3876"/>
                </a:lnTo>
                <a:lnTo>
                  <a:pt x="2838" y="3878"/>
                </a:lnTo>
                <a:lnTo>
                  <a:pt x="2837" y="3878"/>
                </a:lnTo>
                <a:lnTo>
                  <a:pt x="2835" y="3878"/>
                </a:lnTo>
                <a:lnTo>
                  <a:pt x="2833" y="3878"/>
                </a:lnTo>
                <a:lnTo>
                  <a:pt x="2833" y="3876"/>
                </a:lnTo>
                <a:lnTo>
                  <a:pt x="2835" y="3876"/>
                </a:lnTo>
                <a:lnTo>
                  <a:pt x="2835" y="3874"/>
                </a:lnTo>
                <a:lnTo>
                  <a:pt x="2837" y="3874"/>
                </a:lnTo>
                <a:lnTo>
                  <a:pt x="2837" y="3872"/>
                </a:lnTo>
                <a:lnTo>
                  <a:pt x="2835" y="3872"/>
                </a:lnTo>
                <a:lnTo>
                  <a:pt x="2835" y="3874"/>
                </a:lnTo>
                <a:lnTo>
                  <a:pt x="2833" y="3874"/>
                </a:lnTo>
                <a:lnTo>
                  <a:pt x="2833" y="3872"/>
                </a:lnTo>
                <a:lnTo>
                  <a:pt x="2831" y="3874"/>
                </a:lnTo>
                <a:lnTo>
                  <a:pt x="2831" y="3876"/>
                </a:lnTo>
                <a:lnTo>
                  <a:pt x="2829" y="3876"/>
                </a:lnTo>
                <a:lnTo>
                  <a:pt x="2827" y="3876"/>
                </a:lnTo>
                <a:lnTo>
                  <a:pt x="2827" y="3874"/>
                </a:lnTo>
                <a:lnTo>
                  <a:pt x="2825" y="3874"/>
                </a:lnTo>
                <a:lnTo>
                  <a:pt x="2825" y="3876"/>
                </a:lnTo>
                <a:lnTo>
                  <a:pt x="2827" y="3876"/>
                </a:lnTo>
                <a:lnTo>
                  <a:pt x="2827" y="3878"/>
                </a:lnTo>
                <a:lnTo>
                  <a:pt x="2825" y="3878"/>
                </a:lnTo>
                <a:lnTo>
                  <a:pt x="2825" y="3876"/>
                </a:lnTo>
                <a:lnTo>
                  <a:pt x="2823" y="3876"/>
                </a:lnTo>
                <a:lnTo>
                  <a:pt x="2825" y="3876"/>
                </a:lnTo>
                <a:lnTo>
                  <a:pt x="2825" y="3874"/>
                </a:lnTo>
                <a:lnTo>
                  <a:pt x="2823" y="3874"/>
                </a:lnTo>
                <a:lnTo>
                  <a:pt x="2821" y="3874"/>
                </a:lnTo>
                <a:lnTo>
                  <a:pt x="2821" y="3872"/>
                </a:lnTo>
                <a:lnTo>
                  <a:pt x="2821" y="3874"/>
                </a:lnTo>
                <a:lnTo>
                  <a:pt x="2821" y="3876"/>
                </a:lnTo>
                <a:lnTo>
                  <a:pt x="2819" y="3876"/>
                </a:lnTo>
                <a:lnTo>
                  <a:pt x="2817" y="3876"/>
                </a:lnTo>
                <a:lnTo>
                  <a:pt x="2817" y="3874"/>
                </a:lnTo>
                <a:lnTo>
                  <a:pt x="2812" y="3874"/>
                </a:lnTo>
                <a:lnTo>
                  <a:pt x="2810" y="3874"/>
                </a:lnTo>
                <a:lnTo>
                  <a:pt x="2808" y="3874"/>
                </a:lnTo>
                <a:lnTo>
                  <a:pt x="2806" y="3874"/>
                </a:lnTo>
                <a:lnTo>
                  <a:pt x="2806" y="3876"/>
                </a:lnTo>
                <a:lnTo>
                  <a:pt x="2804" y="3876"/>
                </a:lnTo>
                <a:lnTo>
                  <a:pt x="2804" y="3874"/>
                </a:lnTo>
                <a:lnTo>
                  <a:pt x="2804" y="3872"/>
                </a:lnTo>
                <a:lnTo>
                  <a:pt x="2804" y="3870"/>
                </a:lnTo>
                <a:lnTo>
                  <a:pt x="2802" y="3870"/>
                </a:lnTo>
                <a:lnTo>
                  <a:pt x="2802" y="3868"/>
                </a:lnTo>
                <a:lnTo>
                  <a:pt x="2800" y="3868"/>
                </a:lnTo>
                <a:lnTo>
                  <a:pt x="2798" y="3870"/>
                </a:lnTo>
                <a:lnTo>
                  <a:pt x="2800" y="3870"/>
                </a:lnTo>
                <a:lnTo>
                  <a:pt x="2800" y="3872"/>
                </a:lnTo>
                <a:lnTo>
                  <a:pt x="2802" y="3872"/>
                </a:lnTo>
                <a:lnTo>
                  <a:pt x="2800" y="3874"/>
                </a:lnTo>
                <a:lnTo>
                  <a:pt x="2798" y="3874"/>
                </a:lnTo>
                <a:lnTo>
                  <a:pt x="2796" y="3874"/>
                </a:lnTo>
                <a:lnTo>
                  <a:pt x="2794" y="3874"/>
                </a:lnTo>
                <a:lnTo>
                  <a:pt x="2794" y="3872"/>
                </a:lnTo>
                <a:lnTo>
                  <a:pt x="2792" y="3870"/>
                </a:lnTo>
                <a:lnTo>
                  <a:pt x="2792" y="3868"/>
                </a:lnTo>
                <a:lnTo>
                  <a:pt x="2794" y="3868"/>
                </a:lnTo>
                <a:lnTo>
                  <a:pt x="2796" y="3868"/>
                </a:lnTo>
                <a:lnTo>
                  <a:pt x="2794" y="3868"/>
                </a:lnTo>
                <a:lnTo>
                  <a:pt x="2794" y="3866"/>
                </a:lnTo>
                <a:lnTo>
                  <a:pt x="2792" y="3866"/>
                </a:lnTo>
                <a:lnTo>
                  <a:pt x="2792" y="3864"/>
                </a:lnTo>
                <a:lnTo>
                  <a:pt x="2790" y="3864"/>
                </a:lnTo>
                <a:lnTo>
                  <a:pt x="2789" y="3864"/>
                </a:lnTo>
                <a:lnTo>
                  <a:pt x="2789" y="3866"/>
                </a:lnTo>
                <a:lnTo>
                  <a:pt x="2789" y="3868"/>
                </a:lnTo>
                <a:lnTo>
                  <a:pt x="2789" y="3870"/>
                </a:lnTo>
                <a:lnTo>
                  <a:pt x="2787" y="3870"/>
                </a:lnTo>
                <a:lnTo>
                  <a:pt x="2787" y="3868"/>
                </a:lnTo>
                <a:lnTo>
                  <a:pt x="2787" y="3866"/>
                </a:lnTo>
                <a:lnTo>
                  <a:pt x="2787" y="3864"/>
                </a:lnTo>
                <a:lnTo>
                  <a:pt x="2785" y="3864"/>
                </a:lnTo>
                <a:lnTo>
                  <a:pt x="2783" y="3864"/>
                </a:lnTo>
                <a:lnTo>
                  <a:pt x="2783" y="3866"/>
                </a:lnTo>
                <a:lnTo>
                  <a:pt x="2783" y="3868"/>
                </a:lnTo>
                <a:lnTo>
                  <a:pt x="2781" y="3868"/>
                </a:lnTo>
                <a:lnTo>
                  <a:pt x="2781" y="3866"/>
                </a:lnTo>
                <a:lnTo>
                  <a:pt x="2779" y="3866"/>
                </a:lnTo>
                <a:lnTo>
                  <a:pt x="2777" y="3866"/>
                </a:lnTo>
                <a:lnTo>
                  <a:pt x="2775" y="3866"/>
                </a:lnTo>
                <a:lnTo>
                  <a:pt x="2773" y="3866"/>
                </a:lnTo>
                <a:lnTo>
                  <a:pt x="2771" y="3864"/>
                </a:lnTo>
                <a:lnTo>
                  <a:pt x="2771" y="3862"/>
                </a:lnTo>
                <a:lnTo>
                  <a:pt x="2773" y="3862"/>
                </a:lnTo>
                <a:lnTo>
                  <a:pt x="2773" y="3860"/>
                </a:lnTo>
                <a:lnTo>
                  <a:pt x="2771" y="3860"/>
                </a:lnTo>
                <a:lnTo>
                  <a:pt x="2771" y="3862"/>
                </a:lnTo>
                <a:lnTo>
                  <a:pt x="2769" y="3864"/>
                </a:lnTo>
                <a:lnTo>
                  <a:pt x="2769" y="3862"/>
                </a:lnTo>
                <a:lnTo>
                  <a:pt x="2767" y="3862"/>
                </a:lnTo>
                <a:lnTo>
                  <a:pt x="2765" y="3862"/>
                </a:lnTo>
                <a:lnTo>
                  <a:pt x="2764" y="3860"/>
                </a:lnTo>
                <a:lnTo>
                  <a:pt x="2764" y="3862"/>
                </a:lnTo>
                <a:lnTo>
                  <a:pt x="2764" y="3864"/>
                </a:lnTo>
                <a:lnTo>
                  <a:pt x="2762" y="3864"/>
                </a:lnTo>
                <a:lnTo>
                  <a:pt x="2762" y="3862"/>
                </a:lnTo>
                <a:lnTo>
                  <a:pt x="2760" y="3862"/>
                </a:lnTo>
                <a:lnTo>
                  <a:pt x="2760" y="3864"/>
                </a:lnTo>
                <a:lnTo>
                  <a:pt x="2758" y="3864"/>
                </a:lnTo>
                <a:lnTo>
                  <a:pt x="2756" y="3864"/>
                </a:lnTo>
                <a:lnTo>
                  <a:pt x="2754" y="3864"/>
                </a:lnTo>
                <a:lnTo>
                  <a:pt x="2752" y="3864"/>
                </a:lnTo>
                <a:lnTo>
                  <a:pt x="2752" y="3866"/>
                </a:lnTo>
                <a:lnTo>
                  <a:pt x="2752" y="3864"/>
                </a:lnTo>
                <a:lnTo>
                  <a:pt x="2750" y="3864"/>
                </a:lnTo>
                <a:lnTo>
                  <a:pt x="2750" y="3862"/>
                </a:lnTo>
                <a:lnTo>
                  <a:pt x="2748" y="3862"/>
                </a:lnTo>
                <a:lnTo>
                  <a:pt x="2748" y="3864"/>
                </a:lnTo>
                <a:lnTo>
                  <a:pt x="2750" y="3864"/>
                </a:lnTo>
                <a:lnTo>
                  <a:pt x="2750" y="3866"/>
                </a:lnTo>
                <a:lnTo>
                  <a:pt x="2748" y="3866"/>
                </a:lnTo>
                <a:lnTo>
                  <a:pt x="2748" y="3864"/>
                </a:lnTo>
                <a:lnTo>
                  <a:pt x="2746" y="3864"/>
                </a:lnTo>
                <a:lnTo>
                  <a:pt x="2746" y="3862"/>
                </a:lnTo>
                <a:lnTo>
                  <a:pt x="2744" y="3862"/>
                </a:lnTo>
                <a:lnTo>
                  <a:pt x="2742" y="3862"/>
                </a:lnTo>
                <a:lnTo>
                  <a:pt x="2742" y="3864"/>
                </a:lnTo>
                <a:lnTo>
                  <a:pt x="2741" y="3864"/>
                </a:lnTo>
                <a:lnTo>
                  <a:pt x="2741" y="3866"/>
                </a:lnTo>
                <a:lnTo>
                  <a:pt x="2739" y="3866"/>
                </a:lnTo>
                <a:lnTo>
                  <a:pt x="2735" y="3864"/>
                </a:lnTo>
                <a:lnTo>
                  <a:pt x="2735" y="3862"/>
                </a:lnTo>
                <a:lnTo>
                  <a:pt x="2735" y="3860"/>
                </a:lnTo>
                <a:lnTo>
                  <a:pt x="2733" y="3860"/>
                </a:lnTo>
                <a:lnTo>
                  <a:pt x="2733" y="3862"/>
                </a:lnTo>
                <a:lnTo>
                  <a:pt x="2733" y="3864"/>
                </a:lnTo>
                <a:lnTo>
                  <a:pt x="2731" y="3864"/>
                </a:lnTo>
                <a:lnTo>
                  <a:pt x="2731" y="3862"/>
                </a:lnTo>
                <a:lnTo>
                  <a:pt x="2729" y="3862"/>
                </a:lnTo>
                <a:lnTo>
                  <a:pt x="2727" y="3862"/>
                </a:lnTo>
                <a:lnTo>
                  <a:pt x="2725" y="3862"/>
                </a:lnTo>
                <a:lnTo>
                  <a:pt x="2725" y="3864"/>
                </a:lnTo>
                <a:lnTo>
                  <a:pt x="2725" y="3862"/>
                </a:lnTo>
                <a:lnTo>
                  <a:pt x="2725" y="3860"/>
                </a:lnTo>
                <a:lnTo>
                  <a:pt x="2725" y="3862"/>
                </a:lnTo>
                <a:lnTo>
                  <a:pt x="2723" y="3862"/>
                </a:lnTo>
                <a:lnTo>
                  <a:pt x="2723" y="3864"/>
                </a:lnTo>
                <a:lnTo>
                  <a:pt x="2721" y="3864"/>
                </a:lnTo>
                <a:lnTo>
                  <a:pt x="2721" y="3862"/>
                </a:lnTo>
                <a:lnTo>
                  <a:pt x="2719" y="3860"/>
                </a:lnTo>
                <a:lnTo>
                  <a:pt x="2719" y="3862"/>
                </a:lnTo>
                <a:lnTo>
                  <a:pt x="2717" y="3862"/>
                </a:lnTo>
                <a:lnTo>
                  <a:pt x="2717" y="3864"/>
                </a:lnTo>
                <a:lnTo>
                  <a:pt x="2717" y="3866"/>
                </a:lnTo>
                <a:lnTo>
                  <a:pt x="2717" y="3868"/>
                </a:lnTo>
                <a:lnTo>
                  <a:pt x="2717" y="3870"/>
                </a:lnTo>
                <a:lnTo>
                  <a:pt x="2716" y="3870"/>
                </a:lnTo>
                <a:lnTo>
                  <a:pt x="2714" y="3870"/>
                </a:lnTo>
                <a:lnTo>
                  <a:pt x="2712" y="3868"/>
                </a:lnTo>
                <a:lnTo>
                  <a:pt x="2710" y="3868"/>
                </a:lnTo>
                <a:lnTo>
                  <a:pt x="2708" y="3868"/>
                </a:lnTo>
                <a:lnTo>
                  <a:pt x="2708" y="3870"/>
                </a:lnTo>
                <a:lnTo>
                  <a:pt x="2706" y="3870"/>
                </a:lnTo>
                <a:lnTo>
                  <a:pt x="2706" y="3872"/>
                </a:lnTo>
                <a:lnTo>
                  <a:pt x="2704" y="3872"/>
                </a:lnTo>
                <a:lnTo>
                  <a:pt x="2704" y="3870"/>
                </a:lnTo>
                <a:lnTo>
                  <a:pt x="2706" y="3870"/>
                </a:lnTo>
                <a:lnTo>
                  <a:pt x="2706" y="3868"/>
                </a:lnTo>
                <a:lnTo>
                  <a:pt x="2706" y="3866"/>
                </a:lnTo>
                <a:lnTo>
                  <a:pt x="2706" y="3864"/>
                </a:lnTo>
                <a:lnTo>
                  <a:pt x="2704" y="3864"/>
                </a:lnTo>
                <a:lnTo>
                  <a:pt x="2704" y="3862"/>
                </a:lnTo>
                <a:lnTo>
                  <a:pt x="2704" y="3860"/>
                </a:lnTo>
                <a:lnTo>
                  <a:pt x="2702" y="3860"/>
                </a:lnTo>
                <a:lnTo>
                  <a:pt x="2702" y="3862"/>
                </a:lnTo>
                <a:lnTo>
                  <a:pt x="2700" y="3864"/>
                </a:lnTo>
                <a:lnTo>
                  <a:pt x="2698" y="3864"/>
                </a:lnTo>
                <a:lnTo>
                  <a:pt x="2696" y="3862"/>
                </a:lnTo>
                <a:lnTo>
                  <a:pt x="2696" y="3860"/>
                </a:lnTo>
                <a:lnTo>
                  <a:pt x="2694" y="3860"/>
                </a:lnTo>
                <a:lnTo>
                  <a:pt x="2693" y="3862"/>
                </a:lnTo>
                <a:lnTo>
                  <a:pt x="2691" y="3862"/>
                </a:lnTo>
                <a:lnTo>
                  <a:pt x="2689" y="3862"/>
                </a:lnTo>
                <a:lnTo>
                  <a:pt x="2687" y="3862"/>
                </a:lnTo>
                <a:lnTo>
                  <a:pt x="2687" y="3860"/>
                </a:lnTo>
                <a:lnTo>
                  <a:pt x="2689" y="3860"/>
                </a:lnTo>
                <a:lnTo>
                  <a:pt x="2689" y="3859"/>
                </a:lnTo>
                <a:lnTo>
                  <a:pt x="2687" y="3859"/>
                </a:lnTo>
                <a:lnTo>
                  <a:pt x="2685" y="3859"/>
                </a:lnTo>
                <a:lnTo>
                  <a:pt x="2685" y="3860"/>
                </a:lnTo>
                <a:lnTo>
                  <a:pt x="2685" y="3862"/>
                </a:lnTo>
                <a:lnTo>
                  <a:pt x="2685" y="3864"/>
                </a:lnTo>
                <a:lnTo>
                  <a:pt x="2683" y="3866"/>
                </a:lnTo>
                <a:lnTo>
                  <a:pt x="2683" y="3868"/>
                </a:lnTo>
                <a:lnTo>
                  <a:pt x="2681" y="3868"/>
                </a:lnTo>
                <a:lnTo>
                  <a:pt x="2681" y="3866"/>
                </a:lnTo>
                <a:lnTo>
                  <a:pt x="2681" y="3864"/>
                </a:lnTo>
                <a:lnTo>
                  <a:pt x="2679" y="3864"/>
                </a:lnTo>
                <a:lnTo>
                  <a:pt x="2679" y="3866"/>
                </a:lnTo>
                <a:lnTo>
                  <a:pt x="2677" y="3866"/>
                </a:lnTo>
                <a:lnTo>
                  <a:pt x="2677" y="3864"/>
                </a:lnTo>
                <a:lnTo>
                  <a:pt x="2679" y="3864"/>
                </a:lnTo>
                <a:lnTo>
                  <a:pt x="2679" y="3862"/>
                </a:lnTo>
                <a:lnTo>
                  <a:pt x="2677" y="3862"/>
                </a:lnTo>
                <a:lnTo>
                  <a:pt x="2675" y="3862"/>
                </a:lnTo>
                <a:lnTo>
                  <a:pt x="2675" y="3860"/>
                </a:lnTo>
                <a:lnTo>
                  <a:pt x="2673" y="3860"/>
                </a:lnTo>
                <a:lnTo>
                  <a:pt x="2673" y="3859"/>
                </a:lnTo>
                <a:lnTo>
                  <a:pt x="2671" y="3859"/>
                </a:lnTo>
                <a:lnTo>
                  <a:pt x="2671" y="3860"/>
                </a:lnTo>
                <a:lnTo>
                  <a:pt x="2671" y="3862"/>
                </a:lnTo>
                <a:lnTo>
                  <a:pt x="2673" y="3862"/>
                </a:lnTo>
                <a:lnTo>
                  <a:pt x="2673" y="3864"/>
                </a:lnTo>
                <a:lnTo>
                  <a:pt x="2671" y="3864"/>
                </a:lnTo>
                <a:lnTo>
                  <a:pt x="2671" y="3862"/>
                </a:lnTo>
                <a:lnTo>
                  <a:pt x="2669" y="3862"/>
                </a:lnTo>
                <a:lnTo>
                  <a:pt x="2669" y="3864"/>
                </a:lnTo>
                <a:lnTo>
                  <a:pt x="2668" y="3866"/>
                </a:lnTo>
                <a:lnTo>
                  <a:pt x="2666" y="3866"/>
                </a:lnTo>
                <a:lnTo>
                  <a:pt x="2666" y="3864"/>
                </a:lnTo>
                <a:lnTo>
                  <a:pt x="2666" y="3862"/>
                </a:lnTo>
                <a:lnTo>
                  <a:pt x="2664" y="3862"/>
                </a:lnTo>
                <a:lnTo>
                  <a:pt x="2664" y="3860"/>
                </a:lnTo>
                <a:lnTo>
                  <a:pt x="2662" y="3860"/>
                </a:lnTo>
                <a:lnTo>
                  <a:pt x="2660" y="3860"/>
                </a:lnTo>
                <a:lnTo>
                  <a:pt x="2660" y="3859"/>
                </a:lnTo>
                <a:lnTo>
                  <a:pt x="2658" y="3859"/>
                </a:lnTo>
                <a:lnTo>
                  <a:pt x="2656" y="3859"/>
                </a:lnTo>
                <a:lnTo>
                  <a:pt x="2652" y="3859"/>
                </a:lnTo>
                <a:lnTo>
                  <a:pt x="2650" y="3859"/>
                </a:lnTo>
                <a:lnTo>
                  <a:pt x="2650" y="3860"/>
                </a:lnTo>
                <a:lnTo>
                  <a:pt x="2650" y="3859"/>
                </a:lnTo>
                <a:lnTo>
                  <a:pt x="2648" y="3859"/>
                </a:lnTo>
                <a:lnTo>
                  <a:pt x="2648" y="3857"/>
                </a:lnTo>
                <a:lnTo>
                  <a:pt x="2646" y="3857"/>
                </a:lnTo>
                <a:lnTo>
                  <a:pt x="2646" y="3855"/>
                </a:lnTo>
                <a:lnTo>
                  <a:pt x="2645" y="3855"/>
                </a:lnTo>
                <a:lnTo>
                  <a:pt x="2645" y="3853"/>
                </a:lnTo>
                <a:lnTo>
                  <a:pt x="2643" y="3851"/>
                </a:lnTo>
                <a:lnTo>
                  <a:pt x="2641" y="3849"/>
                </a:lnTo>
                <a:lnTo>
                  <a:pt x="2639" y="3849"/>
                </a:lnTo>
                <a:lnTo>
                  <a:pt x="2637" y="3849"/>
                </a:lnTo>
                <a:lnTo>
                  <a:pt x="2637" y="3847"/>
                </a:lnTo>
                <a:lnTo>
                  <a:pt x="2639" y="3847"/>
                </a:lnTo>
                <a:lnTo>
                  <a:pt x="2641" y="3847"/>
                </a:lnTo>
                <a:lnTo>
                  <a:pt x="2643" y="3847"/>
                </a:lnTo>
                <a:lnTo>
                  <a:pt x="2643" y="3845"/>
                </a:lnTo>
                <a:lnTo>
                  <a:pt x="2643" y="3843"/>
                </a:lnTo>
                <a:lnTo>
                  <a:pt x="2645" y="3843"/>
                </a:lnTo>
                <a:lnTo>
                  <a:pt x="2643" y="3843"/>
                </a:lnTo>
                <a:lnTo>
                  <a:pt x="2641" y="3843"/>
                </a:lnTo>
                <a:lnTo>
                  <a:pt x="2639" y="3843"/>
                </a:lnTo>
                <a:lnTo>
                  <a:pt x="2637" y="3843"/>
                </a:lnTo>
                <a:lnTo>
                  <a:pt x="2635" y="3843"/>
                </a:lnTo>
                <a:lnTo>
                  <a:pt x="2633" y="3843"/>
                </a:lnTo>
                <a:lnTo>
                  <a:pt x="2633" y="3845"/>
                </a:lnTo>
                <a:lnTo>
                  <a:pt x="2633" y="3847"/>
                </a:lnTo>
                <a:lnTo>
                  <a:pt x="2635" y="3847"/>
                </a:lnTo>
                <a:lnTo>
                  <a:pt x="2635" y="3849"/>
                </a:lnTo>
                <a:lnTo>
                  <a:pt x="2633" y="3849"/>
                </a:lnTo>
                <a:lnTo>
                  <a:pt x="2631" y="3849"/>
                </a:lnTo>
                <a:lnTo>
                  <a:pt x="2631" y="3847"/>
                </a:lnTo>
                <a:lnTo>
                  <a:pt x="2631" y="3845"/>
                </a:lnTo>
                <a:lnTo>
                  <a:pt x="2629" y="3845"/>
                </a:lnTo>
                <a:lnTo>
                  <a:pt x="2629" y="3843"/>
                </a:lnTo>
                <a:lnTo>
                  <a:pt x="2627" y="3843"/>
                </a:lnTo>
                <a:lnTo>
                  <a:pt x="2627" y="3841"/>
                </a:lnTo>
                <a:lnTo>
                  <a:pt x="2623" y="3837"/>
                </a:lnTo>
                <a:lnTo>
                  <a:pt x="2623" y="3836"/>
                </a:lnTo>
                <a:lnTo>
                  <a:pt x="2625" y="3836"/>
                </a:lnTo>
                <a:lnTo>
                  <a:pt x="2625" y="3834"/>
                </a:lnTo>
                <a:lnTo>
                  <a:pt x="2623" y="3834"/>
                </a:lnTo>
                <a:lnTo>
                  <a:pt x="2621" y="3834"/>
                </a:lnTo>
                <a:lnTo>
                  <a:pt x="2621" y="3832"/>
                </a:lnTo>
                <a:lnTo>
                  <a:pt x="2621" y="3830"/>
                </a:lnTo>
                <a:lnTo>
                  <a:pt x="2623" y="3830"/>
                </a:lnTo>
                <a:lnTo>
                  <a:pt x="2623" y="3828"/>
                </a:lnTo>
                <a:lnTo>
                  <a:pt x="2623" y="3826"/>
                </a:lnTo>
                <a:lnTo>
                  <a:pt x="2621" y="3826"/>
                </a:lnTo>
                <a:lnTo>
                  <a:pt x="2620" y="3826"/>
                </a:lnTo>
                <a:lnTo>
                  <a:pt x="2620" y="3828"/>
                </a:lnTo>
                <a:lnTo>
                  <a:pt x="2618" y="3828"/>
                </a:lnTo>
                <a:lnTo>
                  <a:pt x="2618" y="3830"/>
                </a:lnTo>
                <a:lnTo>
                  <a:pt x="2618" y="3832"/>
                </a:lnTo>
                <a:lnTo>
                  <a:pt x="2616" y="3830"/>
                </a:lnTo>
                <a:lnTo>
                  <a:pt x="2616" y="3828"/>
                </a:lnTo>
                <a:lnTo>
                  <a:pt x="2616" y="3826"/>
                </a:lnTo>
                <a:lnTo>
                  <a:pt x="2616" y="3824"/>
                </a:lnTo>
                <a:lnTo>
                  <a:pt x="2614" y="3824"/>
                </a:lnTo>
                <a:lnTo>
                  <a:pt x="2614" y="3826"/>
                </a:lnTo>
                <a:lnTo>
                  <a:pt x="2612" y="3826"/>
                </a:lnTo>
                <a:lnTo>
                  <a:pt x="2614" y="3826"/>
                </a:lnTo>
                <a:lnTo>
                  <a:pt x="2614" y="3828"/>
                </a:lnTo>
                <a:lnTo>
                  <a:pt x="2614" y="3830"/>
                </a:lnTo>
                <a:lnTo>
                  <a:pt x="2612" y="3830"/>
                </a:lnTo>
                <a:lnTo>
                  <a:pt x="2610" y="3830"/>
                </a:lnTo>
                <a:lnTo>
                  <a:pt x="2608" y="3830"/>
                </a:lnTo>
                <a:lnTo>
                  <a:pt x="2606" y="3830"/>
                </a:lnTo>
                <a:lnTo>
                  <a:pt x="2606" y="3828"/>
                </a:lnTo>
                <a:lnTo>
                  <a:pt x="2604" y="3826"/>
                </a:lnTo>
                <a:lnTo>
                  <a:pt x="2602" y="3824"/>
                </a:lnTo>
                <a:lnTo>
                  <a:pt x="2602" y="3826"/>
                </a:lnTo>
                <a:lnTo>
                  <a:pt x="2602" y="3824"/>
                </a:lnTo>
                <a:lnTo>
                  <a:pt x="2602" y="3822"/>
                </a:lnTo>
                <a:lnTo>
                  <a:pt x="2602" y="3820"/>
                </a:lnTo>
                <a:lnTo>
                  <a:pt x="2600" y="3820"/>
                </a:lnTo>
                <a:lnTo>
                  <a:pt x="2598" y="3820"/>
                </a:lnTo>
                <a:lnTo>
                  <a:pt x="2596" y="3820"/>
                </a:lnTo>
                <a:lnTo>
                  <a:pt x="2596" y="3818"/>
                </a:lnTo>
                <a:lnTo>
                  <a:pt x="2595" y="3818"/>
                </a:lnTo>
                <a:lnTo>
                  <a:pt x="2595" y="3816"/>
                </a:lnTo>
                <a:lnTo>
                  <a:pt x="2593" y="3816"/>
                </a:lnTo>
                <a:lnTo>
                  <a:pt x="2591" y="3816"/>
                </a:lnTo>
                <a:lnTo>
                  <a:pt x="2589" y="3814"/>
                </a:lnTo>
                <a:lnTo>
                  <a:pt x="2589" y="3813"/>
                </a:lnTo>
                <a:lnTo>
                  <a:pt x="2589" y="3811"/>
                </a:lnTo>
                <a:lnTo>
                  <a:pt x="2591" y="3811"/>
                </a:lnTo>
                <a:lnTo>
                  <a:pt x="2591" y="3809"/>
                </a:lnTo>
                <a:lnTo>
                  <a:pt x="2589" y="3809"/>
                </a:lnTo>
                <a:lnTo>
                  <a:pt x="2589" y="3807"/>
                </a:lnTo>
                <a:lnTo>
                  <a:pt x="2587" y="3807"/>
                </a:lnTo>
                <a:lnTo>
                  <a:pt x="2585" y="3807"/>
                </a:lnTo>
                <a:lnTo>
                  <a:pt x="2585" y="3805"/>
                </a:lnTo>
                <a:lnTo>
                  <a:pt x="2583" y="3805"/>
                </a:lnTo>
                <a:lnTo>
                  <a:pt x="2581" y="3807"/>
                </a:lnTo>
                <a:lnTo>
                  <a:pt x="2579" y="3807"/>
                </a:lnTo>
                <a:lnTo>
                  <a:pt x="2577" y="3807"/>
                </a:lnTo>
                <a:lnTo>
                  <a:pt x="2577" y="3809"/>
                </a:lnTo>
                <a:lnTo>
                  <a:pt x="2575" y="3809"/>
                </a:lnTo>
                <a:lnTo>
                  <a:pt x="2577" y="3811"/>
                </a:lnTo>
                <a:lnTo>
                  <a:pt x="2577" y="3813"/>
                </a:lnTo>
                <a:lnTo>
                  <a:pt x="2577" y="3814"/>
                </a:lnTo>
                <a:lnTo>
                  <a:pt x="2575" y="3814"/>
                </a:lnTo>
                <a:lnTo>
                  <a:pt x="2575" y="3813"/>
                </a:lnTo>
                <a:lnTo>
                  <a:pt x="2577" y="3813"/>
                </a:lnTo>
                <a:lnTo>
                  <a:pt x="2577" y="3811"/>
                </a:lnTo>
                <a:lnTo>
                  <a:pt x="2575" y="3811"/>
                </a:lnTo>
                <a:lnTo>
                  <a:pt x="2573" y="3811"/>
                </a:lnTo>
                <a:lnTo>
                  <a:pt x="2572" y="3811"/>
                </a:lnTo>
                <a:lnTo>
                  <a:pt x="2570" y="3811"/>
                </a:lnTo>
                <a:lnTo>
                  <a:pt x="2568" y="3811"/>
                </a:lnTo>
                <a:lnTo>
                  <a:pt x="2570" y="3811"/>
                </a:lnTo>
                <a:lnTo>
                  <a:pt x="2570" y="3809"/>
                </a:lnTo>
                <a:lnTo>
                  <a:pt x="2570" y="3807"/>
                </a:lnTo>
                <a:lnTo>
                  <a:pt x="2568" y="3805"/>
                </a:lnTo>
                <a:lnTo>
                  <a:pt x="2566" y="3805"/>
                </a:lnTo>
                <a:lnTo>
                  <a:pt x="2564" y="3807"/>
                </a:lnTo>
                <a:lnTo>
                  <a:pt x="2562" y="3807"/>
                </a:lnTo>
                <a:lnTo>
                  <a:pt x="2562" y="3805"/>
                </a:lnTo>
                <a:lnTo>
                  <a:pt x="2564" y="3805"/>
                </a:lnTo>
                <a:lnTo>
                  <a:pt x="2564" y="3803"/>
                </a:lnTo>
                <a:lnTo>
                  <a:pt x="2564" y="3801"/>
                </a:lnTo>
                <a:lnTo>
                  <a:pt x="2564" y="3803"/>
                </a:lnTo>
                <a:lnTo>
                  <a:pt x="2562" y="3803"/>
                </a:lnTo>
                <a:lnTo>
                  <a:pt x="2562" y="3805"/>
                </a:lnTo>
                <a:lnTo>
                  <a:pt x="2560" y="3805"/>
                </a:lnTo>
                <a:lnTo>
                  <a:pt x="2558" y="3805"/>
                </a:lnTo>
                <a:lnTo>
                  <a:pt x="2558" y="3803"/>
                </a:lnTo>
                <a:lnTo>
                  <a:pt x="2558" y="3799"/>
                </a:lnTo>
                <a:lnTo>
                  <a:pt x="2556" y="3799"/>
                </a:lnTo>
                <a:lnTo>
                  <a:pt x="2554" y="3797"/>
                </a:lnTo>
                <a:lnTo>
                  <a:pt x="2552" y="3797"/>
                </a:lnTo>
                <a:lnTo>
                  <a:pt x="2552" y="3799"/>
                </a:lnTo>
                <a:lnTo>
                  <a:pt x="2554" y="3799"/>
                </a:lnTo>
                <a:lnTo>
                  <a:pt x="2556" y="3799"/>
                </a:lnTo>
                <a:lnTo>
                  <a:pt x="2556" y="3801"/>
                </a:lnTo>
                <a:lnTo>
                  <a:pt x="2556" y="3803"/>
                </a:lnTo>
                <a:lnTo>
                  <a:pt x="2554" y="3803"/>
                </a:lnTo>
                <a:lnTo>
                  <a:pt x="2552" y="3803"/>
                </a:lnTo>
                <a:lnTo>
                  <a:pt x="2552" y="3805"/>
                </a:lnTo>
                <a:lnTo>
                  <a:pt x="2552" y="3807"/>
                </a:lnTo>
                <a:lnTo>
                  <a:pt x="2550" y="3807"/>
                </a:lnTo>
                <a:lnTo>
                  <a:pt x="2550" y="3805"/>
                </a:lnTo>
                <a:lnTo>
                  <a:pt x="2550" y="3803"/>
                </a:lnTo>
                <a:lnTo>
                  <a:pt x="2550" y="3801"/>
                </a:lnTo>
                <a:lnTo>
                  <a:pt x="2550" y="3799"/>
                </a:lnTo>
                <a:lnTo>
                  <a:pt x="2548" y="3799"/>
                </a:lnTo>
                <a:lnTo>
                  <a:pt x="2548" y="3801"/>
                </a:lnTo>
                <a:lnTo>
                  <a:pt x="2547" y="3801"/>
                </a:lnTo>
                <a:lnTo>
                  <a:pt x="2547" y="3803"/>
                </a:lnTo>
                <a:lnTo>
                  <a:pt x="2545" y="3803"/>
                </a:lnTo>
                <a:lnTo>
                  <a:pt x="2545" y="3799"/>
                </a:lnTo>
                <a:lnTo>
                  <a:pt x="2545" y="3797"/>
                </a:lnTo>
                <a:lnTo>
                  <a:pt x="2547" y="3797"/>
                </a:lnTo>
                <a:lnTo>
                  <a:pt x="2547" y="3795"/>
                </a:lnTo>
                <a:lnTo>
                  <a:pt x="2545" y="3795"/>
                </a:lnTo>
                <a:lnTo>
                  <a:pt x="2545" y="3793"/>
                </a:lnTo>
                <a:lnTo>
                  <a:pt x="2543" y="3793"/>
                </a:lnTo>
                <a:lnTo>
                  <a:pt x="2541" y="3793"/>
                </a:lnTo>
                <a:lnTo>
                  <a:pt x="2539" y="3793"/>
                </a:lnTo>
                <a:lnTo>
                  <a:pt x="2539" y="3795"/>
                </a:lnTo>
                <a:lnTo>
                  <a:pt x="2537" y="3795"/>
                </a:lnTo>
                <a:lnTo>
                  <a:pt x="2535" y="3797"/>
                </a:lnTo>
                <a:lnTo>
                  <a:pt x="2535" y="3799"/>
                </a:lnTo>
                <a:lnTo>
                  <a:pt x="2533" y="3799"/>
                </a:lnTo>
                <a:lnTo>
                  <a:pt x="2533" y="3797"/>
                </a:lnTo>
                <a:lnTo>
                  <a:pt x="2533" y="3795"/>
                </a:lnTo>
                <a:lnTo>
                  <a:pt x="2533" y="3793"/>
                </a:lnTo>
                <a:lnTo>
                  <a:pt x="2531" y="3793"/>
                </a:lnTo>
                <a:lnTo>
                  <a:pt x="2531" y="3795"/>
                </a:lnTo>
                <a:lnTo>
                  <a:pt x="2529" y="3795"/>
                </a:lnTo>
                <a:lnTo>
                  <a:pt x="2529" y="3797"/>
                </a:lnTo>
                <a:lnTo>
                  <a:pt x="2529" y="3799"/>
                </a:lnTo>
                <a:lnTo>
                  <a:pt x="2527" y="3799"/>
                </a:lnTo>
                <a:lnTo>
                  <a:pt x="2525" y="3799"/>
                </a:lnTo>
                <a:lnTo>
                  <a:pt x="2525" y="3801"/>
                </a:lnTo>
                <a:lnTo>
                  <a:pt x="2524" y="3801"/>
                </a:lnTo>
                <a:lnTo>
                  <a:pt x="2522" y="3801"/>
                </a:lnTo>
                <a:lnTo>
                  <a:pt x="2522" y="3803"/>
                </a:lnTo>
                <a:lnTo>
                  <a:pt x="2520" y="3803"/>
                </a:lnTo>
                <a:lnTo>
                  <a:pt x="2518" y="3803"/>
                </a:lnTo>
                <a:lnTo>
                  <a:pt x="2518" y="3801"/>
                </a:lnTo>
                <a:lnTo>
                  <a:pt x="2516" y="3801"/>
                </a:lnTo>
                <a:lnTo>
                  <a:pt x="2516" y="3799"/>
                </a:lnTo>
                <a:lnTo>
                  <a:pt x="2514" y="3799"/>
                </a:lnTo>
                <a:lnTo>
                  <a:pt x="2514" y="3797"/>
                </a:lnTo>
                <a:lnTo>
                  <a:pt x="2514" y="3795"/>
                </a:lnTo>
                <a:lnTo>
                  <a:pt x="2514" y="3793"/>
                </a:lnTo>
                <a:lnTo>
                  <a:pt x="2514" y="3791"/>
                </a:lnTo>
                <a:lnTo>
                  <a:pt x="2512" y="3791"/>
                </a:lnTo>
                <a:lnTo>
                  <a:pt x="2510" y="3791"/>
                </a:lnTo>
                <a:lnTo>
                  <a:pt x="2508" y="3791"/>
                </a:lnTo>
                <a:lnTo>
                  <a:pt x="2504" y="3791"/>
                </a:lnTo>
                <a:lnTo>
                  <a:pt x="2504" y="3789"/>
                </a:lnTo>
                <a:lnTo>
                  <a:pt x="2502" y="3789"/>
                </a:lnTo>
                <a:lnTo>
                  <a:pt x="2500" y="3789"/>
                </a:lnTo>
                <a:lnTo>
                  <a:pt x="2500" y="3788"/>
                </a:lnTo>
                <a:lnTo>
                  <a:pt x="2502" y="3788"/>
                </a:lnTo>
                <a:lnTo>
                  <a:pt x="2504" y="3788"/>
                </a:lnTo>
                <a:lnTo>
                  <a:pt x="2506" y="3788"/>
                </a:lnTo>
                <a:lnTo>
                  <a:pt x="2508" y="3788"/>
                </a:lnTo>
                <a:lnTo>
                  <a:pt x="2508" y="3786"/>
                </a:lnTo>
                <a:lnTo>
                  <a:pt x="2508" y="3784"/>
                </a:lnTo>
                <a:lnTo>
                  <a:pt x="2506" y="3784"/>
                </a:lnTo>
                <a:lnTo>
                  <a:pt x="2504" y="3784"/>
                </a:lnTo>
                <a:lnTo>
                  <a:pt x="2502" y="3784"/>
                </a:lnTo>
                <a:lnTo>
                  <a:pt x="2500" y="3782"/>
                </a:lnTo>
                <a:lnTo>
                  <a:pt x="2500" y="3780"/>
                </a:lnTo>
                <a:lnTo>
                  <a:pt x="2499" y="3780"/>
                </a:lnTo>
                <a:lnTo>
                  <a:pt x="2497" y="3780"/>
                </a:lnTo>
                <a:lnTo>
                  <a:pt x="2495" y="3782"/>
                </a:lnTo>
                <a:lnTo>
                  <a:pt x="2493" y="3782"/>
                </a:lnTo>
                <a:lnTo>
                  <a:pt x="2491" y="3782"/>
                </a:lnTo>
                <a:lnTo>
                  <a:pt x="2491" y="3780"/>
                </a:lnTo>
                <a:lnTo>
                  <a:pt x="2491" y="3778"/>
                </a:lnTo>
                <a:lnTo>
                  <a:pt x="2489" y="3778"/>
                </a:lnTo>
                <a:lnTo>
                  <a:pt x="2491" y="3776"/>
                </a:lnTo>
                <a:lnTo>
                  <a:pt x="2493" y="3776"/>
                </a:lnTo>
                <a:lnTo>
                  <a:pt x="2493" y="3778"/>
                </a:lnTo>
                <a:lnTo>
                  <a:pt x="2495" y="3778"/>
                </a:lnTo>
                <a:lnTo>
                  <a:pt x="2497" y="3778"/>
                </a:lnTo>
                <a:lnTo>
                  <a:pt x="2497" y="3776"/>
                </a:lnTo>
                <a:lnTo>
                  <a:pt x="2497" y="3774"/>
                </a:lnTo>
                <a:lnTo>
                  <a:pt x="2495" y="3774"/>
                </a:lnTo>
                <a:lnTo>
                  <a:pt x="2493" y="3774"/>
                </a:lnTo>
                <a:lnTo>
                  <a:pt x="2493" y="3772"/>
                </a:lnTo>
                <a:lnTo>
                  <a:pt x="2493" y="3770"/>
                </a:lnTo>
                <a:lnTo>
                  <a:pt x="2493" y="3768"/>
                </a:lnTo>
                <a:lnTo>
                  <a:pt x="2491" y="3768"/>
                </a:lnTo>
                <a:lnTo>
                  <a:pt x="2489" y="3768"/>
                </a:lnTo>
                <a:lnTo>
                  <a:pt x="2489" y="3770"/>
                </a:lnTo>
                <a:lnTo>
                  <a:pt x="2487" y="3770"/>
                </a:lnTo>
                <a:lnTo>
                  <a:pt x="2485" y="3770"/>
                </a:lnTo>
                <a:lnTo>
                  <a:pt x="2483" y="3770"/>
                </a:lnTo>
                <a:lnTo>
                  <a:pt x="2481" y="3770"/>
                </a:lnTo>
                <a:lnTo>
                  <a:pt x="2479" y="3768"/>
                </a:lnTo>
                <a:lnTo>
                  <a:pt x="2479" y="3766"/>
                </a:lnTo>
                <a:lnTo>
                  <a:pt x="2479" y="3765"/>
                </a:lnTo>
                <a:lnTo>
                  <a:pt x="2477" y="3765"/>
                </a:lnTo>
                <a:lnTo>
                  <a:pt x="2477" y="3763"/>
                </a:lnTo>
                <a:lnTo>
                  <a:pt x="2477" y="3761"/>
                </a:lnTo>
                <a:lnTo>
                  <a:pt x="2477" y="3759"/>
                </a:lnTo>
                <a:lnTo>
                  <a:pt x="2476" y="3757"/>
                </a:lnTo>
                <a:lnTo>
                  <a:pt x="2476" y="3755"/>
                </a:lnTo>
                <a:lnTo>
                  <a:pt x="2474" y="3755"/>
                </a:lnTo>
                <a:lnTo>
                  <a:pt x="2474" y="3757"/>
                </a:lnTo>
                <a:lnTo>
                  <a:pt x="2472" y="3757"/>
                </a:lnTo>
                <a:lnTo>
                  <a:pt x="2472" y="3755"/>
                </a:lnTo>
                <a:lnTo>
                  <a:pt x="2470" y="3755"/>
                </a:lnTo>
                <a:lnTo>
                  <a:pt x="2468" y="3755"/>
                </a:lnTo>
                <a:lnTo>
                  <a:pt x="2466" y="3757"/>
                </a:lnTo>
                <a:lnTo>
                  <a:pt x="2464" y="3757"/>
                </a:lnTo>
                <a:lnTo>
                  <a:pt x="2464" y="3759"/>
                </a:lnTo>
                <a:lnTo>
                  <a:pt x="2462" y="3759"/>
                </a:lnTo>
                <a:lnTo>
                  <a:pt x="2460" y="3759"/>
                </a:lnTo>
                <a:lnTo>
                  <a:pt x="2460" y="3757"/>
                </a:lnTo>
                <a:lnTo>
                  <a:pt x="2458" y="3757"/>
                </a:lnTo>
                <a:lnTo>
                  <a:pt x="2456" y="3757"/>
                </a:lnTo>
                <a:lnTo>
                  <a:pt x="2451" y="3759"/>
                </a:lnTo>
                <a:lnTo>
                  <a:pt x="2449" y="3759"/>
                </a:lnTo>
                <a:lnTo>
                  <a:pt x="2447" y="3761"/>
                </a:lnTo>
                <a:lnTo>
                  <a:pt x="2445" y="3761"/>
                </a:lnTo>
                <a:lnTo>
                  <a:pt x="2445" y="3759"/>
                </a:lnTo>
                <a:lnTo>
                  <a:pt x="2445" y="3757"/>
                </a:lnTo>
                <a:lnTo>
                  <a:pt x="2445" y="3755"/>
                </a:lnTo>
                <a:lnTo>
                  <a:pt x="2443" y="3755"/>
                </a:lnTo>
                <a:lnTo>
                  <a:pt x="2441" y="3755"/>
                </a:lnTo>
                <a:lnTo>
                  <a:pt x="2441" y="3753"/>
                </a:lnTo>
                <a:lnTo>
                  <a:pt x="2439" y="3753"/>
                </a:lnTo>
                <a:lnTo>
                  <a:pt x="2437" y="3753"/>
                </a:lnTo>
                <a:lnTo>
                  <a:pt x="2437" y="3751"/>
                </a:lnTo>
                <a:lnTo>
                  <a:pt x="2437" y="3749"/>
                </a:lnTo>
                <a:lnTo>
                  <a:pt x="2437" y="3747"/>
                </a:lnTo>
                <a:lnTo>
                  <a:pt x="2437" y="3745"/>
                </a:lnTo>
                <a:lnTo>
                  <a:pt x="2435" y="3745"/>
                </a:lnTo>
                <a:lnTo>
                  <a:pt x="2435" y="3747"/>
                </a:lnTo>
                <a:lnTo>
                  <a:pt x="2433" y="3747"/>
                </a:lnTo>
                <a:lnTo>
                  <a:pt x="2433" y="3749"/>
                </a:lnTo>
                <a:lnTo>
                  <a:pt x="2433" y="3751"/>
                </a:lnTo>
                <a:lnTo>
                  <a:pt x="2433" y="3753"/>
                </a:lnTo>
                <a:lnTo>
                  <a:pt x="2433" y="3755"/>
                </a:lnTo>
                <a:lnTo>
                  <a:pt x="2431" y="3755"/>
                </a:lnTo>
                <a:lnTo>
                  <a:pt x="2429" y="3755"/>
                </a:lnTo>
                <a:lnTo>
                  <a:pt x="2428" y="3753"/>
                </a:lnTo>
                <a:lnTo>
                  <a:pt x="2428" y="3751"/>
                </a:lnTo>
                <a:lnTo>
                  <a:pt x="2428" y="3749"/>
                </a:lnTo>
                <a:lnTo>
                  <a:pt x="2428" y="3747"/>
                </a:lnTo>
                <a:lnTo>
                  <a:pt x="2428" y="3745"/>
                </a:lnTo>
                <a:lnTo>
                  <a:pt x="2426" y="3745"/>
                </a:lnTo>
                <a:lnTo>
                  <a:pt x="2424" y="3745"/>
                </a:lnTo>
                <a:lnTo>
                  <a:pt x="2422" y="3743"/>
                </a:lnTo>
                <a:lnTo>
                  <a:pt x="2420" y="3743"/>
                </a:lnTo>
                <a:lnTo>
                  <a:pt x="2418" y="3745"/>
                </a:lnTo>
                <a:lnTo>
                  <a:pt x="2418" y="3747"/>
                </a:lnTo>
                <a:lnTo>
                  <a:pt x="2416" y="3747"/>
                </a:lnTo>
                <a:lnTo>
                  <a:pt x="2414" y="3747"/>
                </a:lnTo>
                <a:lnTo>
                  <a:pt x="2412" y="3747"/>
                </a:lnTo>
                <a:lnTo>
                  <a:pt x="2410" y="3747"/>
                </a:lnTo>
                <a:lnTo>
                  <a:pt x="2408" y="3747"/>
                </a:lnTo>
                <a:lnTo>
                  <a:pt x="2408" y="3745"/>
                </a:lnTo>
                <a:lnTo>
                  <a:pt x="2408" y="3743"/>
                </a:lnTo>
                <a:lnTo>
                  <a:pt x="2406" y="3743"/>
                </a:lnTo>
                <a:lnTo>
                  <a:pt x="2406" y="3741"/>
                </a:lnTo>
                <a:lnTo>
                  <a:pt x="2404" y="3741"/>
                </a:lnTo>
                <a:lnTo>
                  <a:pt x="2403" y="3740"/>
                </a:lnTo>
                <a:lnTo>
                  <a:pt x="2401" y="3740"/>
                </a:lnTo>
                <a:lnTo>
                  <a:pt x="2399" y="3740"/>
                </a:lnTo>
                <a:lnTo>
                  <a:pt x="2399" y="3741"/>
                </a:lnTo>
                <a:lnTo>
                  <a:pt x="2397" y="3741"/>
                </a:lnTo>
                <a:lnTo>
                  <a:pt x="2397" y="3743"/>
                </a:lnTo>
                <a:lnTo>
                  <a:pt x="2395" y="3743"/>
                </a:lnTo>
                <a:lnTo>
                  <a:pt x="2395" y="3745"/>
                </a:lnTo>
                <a:lnTo>
                  <a:pt x="2393" y="3745"/>
                </a:lnTo>
                <a:lnTo>
                  <a:pt x="2391" y="3745"/>
                </a:lnTo>
                <a:lnTo>
                  <a:pt x="2389" y="3745"/>
                </a:lnTo>
                <a:lnTo>
                  <a:pt x="2387" y="3745"/>
                </a:lnTo>
                <a:lnTo>
                  <a:pt x="2385" y="3745"/>
                </a:lnTo>
                <a:lnTo>
                  <a:pt x="2385" y="3743"/>
                </a:lnTo>
                <a:lnTo>
                  <a:pt x="2385" y="3741"/>
                </a:lnTo>
                <a:lnTo>
                  <a:pt x="2383" y="3741"/>
                </a:lnTo>
                <a:lnTo>
                  <a:pt x="2383" y="3740"/>
                </a:lnTo>
                <a:lnTo>
                  <a:pt x="2381" y="3740"/>
                </a:lnTo>
                <a:lnTo>
                  <a:pt x="2381" y="3738"/>
                </a:lnTo>
                <a:lnTo>
                  <a:pt x="2379" y="3736"/>
                </a:lnTo>
                <a:lnTo>
                  <a:pt x="2378" y="3736"/>
                </a:lnTo>
                <a:lnTo>
                  <a:pt x="2378" y="3734"/>
                </a:lnTo>
                <a:lnTo>
                  <a:pt x="2378" y="3732"/>
                </a:lnTo>
                <a:lnTo>
                  <a:pt x="2379" y="3732"/>
                </a:lnTo>
                <a:lnTo>
                  <a:pt x="2379" y="3730"/>
                </a:lnTo>
                <a:lnTo>
                  <a:pt x="2381" y="3730"/>
                </a:lnTo>
                <a:lnTo>
                  <a:pt x="2381" y="3728"/>
                </a:lnTo>
                <a:lnTo>
                  <a:pt x="2381" y="3726"/>
                </a:lnTo>
                <a:lnTo>
                  <a:pt x="2381" y="3724"/>
                </a:lnTo>
                <a:lnTo>
                  <a:pt x="2381" y="3722"/>
                </a:lnTo>
                <a:lnTo>
                  <a:pt x="2383" y="3722"/>
                </a:lnTo>
                <a:lnTo>
                  <a:pt x="2383" y="3720"/>
                </a:lnTo>
                <a:lnTo>
                  <a:pt x="2383" y="3718"/>
                </a:lnTo>
                <a:lnTo>
                  <a:pt x="2383" y="3717"/>
                </a:lnTo>
                <a:lnTo>
                  <a:pt x="2381" y="3715"/>
                </a:lnTo>
                <a:lnTo>
                  <a:pt x="2381" y="3713"/>
                </a:lnTo>
                <a:lnTo>
                  <a:pt x="2381" y="3711"/>
                </a:lnTo>
                <a:lnTo>
                  <a:pt x="2379" y="3709"/>
                </a:lnTo>
                <a:lnTo>
                  <a:pt x="2379" y="3707"/>
                </a:lnTo>
                <a:lnTo>
                  <a:pt x="2378" y="3707"/>
                </a:lnTo>
                <a:lnTo>
                  <a:pt x="2378" y="3705"/>
                </a:lnTo>
                <a:lnTo>
                  <a:pt x="2376" y="3703"/>
                </a:lnTo>
                <a:lnTo>
                  <a:pt x="2374" y="3701"/>
                </a:lnTo>
                <a:lnTo>
                  <a:pt x="2372" y="3699"/>
                </a:lnTo>
                <a:lnTo>
                  <a:pt x="2370" y="3699"/>
                </a:lnTo>
                <a:lnTo>
                  <a:pt x="2368" y="3699"/>
                </a:lnTo>
                <a:lnTo>
                  <a:pt x="2366" y="3699"/>
                </a:lnTo>
                <a:lnTo>
                  <a:pt x="2366" y="3697"/>
                </a:lnTo>
                <a:lnTo>
                  <a:pt x="2364" y="3697"/>
                </a:lnTo>
                <a:lnTo>
                  <a:pt x="2362" y="3697"/>
                </a:lnTo>
                <a:lnTo>
                  <a:pt x="2360" y="3695"/>
                </a:lnTo>
                <a:lnTo>
                  <a:pt x="2358" y="3695"/>
                </a:lnTo>
                <a:lnTo>
                  <a:pt x="2358" y="3693"/>
                </a:lnTo>
                <a:lnTo>
                  <a:pt x="2358" y="3692"/>
                </a:lnTo>
                <a:lnTo>
                  <a:pt x="2358" y="3690"/>
                </a:lnTo>
                <a:lnTo>
                  <a:pt x="2360" y="3690"/>
                </a:lnTo>
                <a:lnTo>
                  <a:pt x="2360" y="3688"/>
                </a:lnTo>
                <a:lnTo>
                  <a:pt x="2360" y="3684"/>
                </a:lnTo>
                <a:lnTo>
                  <a:pt x="2358" y="3678"/>
                </a:lnTo>
                <a:lnTo>
                  <a:pt x="2358" y="3676"/>
                </a:lnTo>
                <a:lnTo>
                  <a:pt x="2356" y="3667"/>
                </a:lnTo>
                <a:lnTo>
                  <a:pt x="2353" y="3661"/>
                </a:lnTo>
                <a:lnTo>
                  <a:pt x="2351" y="3657"/>
                </a:lnTo>
                <a:lnTo>
                  <a:pt x="2351" y="3653"/>
                </a:lnTo>
                <a:lnTo>
                  <a:pt x="2347" y="3640"/>
                </a:lnTo>
                <a:lnTo>
                  <a:pt x="2347" y="3630"/>
                </a:lnTo>
                <a:lnTo>
                  <a:pt x="2337" y="3622"/>
                </a:lnTo>
                <a:lnTo>
                  <a:pt x="2337" y="3611"/>
                </a:lnTo>
                <a:lnTo>
                  <a:pt x="2337" y="3607"/>
                </a:lnTo>
                <a:lnTo>
                  <a:pt x="2330" y="3597"/>
                </a:lnTo>
                <a:lnTo>
                  <a:pt x="2328" y="3588"/>
                </a:lnTo>
                <a:lnTo>
                  <a:pt x="2326" y="3584"/>
                </a:lnTo>
                <a:lnTo>
                  <a:pt x="2324" y="3582"/>
                </a:lnTo>
                <a:lnTo>
                  <a:pt x="2320" y="3580"/>
                </a:lnTo>
                <a:lnTo>
                  <a:pt x="2314" y="3580"/>
                </a:lnTo>
                <a:lnTo>
                  <a:pt x="2312" y="3580"/>
                </a:lnTo>
                <a:lnTo>
                  <a:pt x="2310" y="3576"/>
                </a:lnTo>
                <a:lnTo>
                  <a:pt x="2308" y="3574"/>
                </a:lnTo>
                <a:lnTo>
                  <a:pt x="2310" y="3573"/>
                </a:lnTo>
                <a:lnTo>
                  <a:pt x="2310" y="3571"/>
                </a:lnTo>
                <a:lnTo>
                  <a:pt x="2310" y="3569"/>
                </a:lnTo>
                <a:lnTo>
                  <a:pt x="2310" y="3567"/>
                </a:lnTo>
                <a:lnTo>
                  <a:pt x="2312" y="3565"/>
                </a:lnTo>
                <a:lnTo>
                  <a:pt x="2310" y="3563"/>
                </a:lnTo>
                <a:lnTo>
                  <a:pt x="2310" y="3561"/>
                </a:lnTo>
                <a:lnTo>
                  <a:pt x="2308" y="3561"/>
                </a:lnTo>
                <a:lnTo>
                  <a:pt x="2307" y="3559"/>
                </a:lnTo>
                <a:lnTo>
                  <a:pt x="2303" y="3559"/>
                </a:lnTo>
                <a:lnTo>
                  <a:pt x="2303" y="3557"/>
                </a:lnTo>
                <a:lnTo>
                  <a:pt x="2299" y="3557"/>
                </a:lnTo>
                <a:lnTo>
                  <a:pt x="2297" y="3557"/>
                </a:lnTo>
                <a:lnTo>
                  <a:pt x="2295" y="3557"/>
                </a:lnTo>
                <a:lnTo>
                  <a:pt x="2293" y="3555"/>
                </a:lnTo>
                <a:lnTo>
                  <a:pt x="2291" y="3553"/>
                </a:lnTo>
                <a:lnTo>
                  <a:pt x="2291" y="3551"/>
                </a:lnTo>
                <a:lnTo>
                  <a:pt x="2289" y="3549"/>
                </a:lnTo>
                <a:lnTo>
                  <a:pt x="2289" y="3548"/>
                </a:lnTo>
                <a:lnTo>
                  <a:pt x="2289" y="3546"/>
                </a:lnTo>
                <a:lnTo>
                  <a:pt x="2289" y="3544"/>
                </a:lnTo>
                <a:lnTo>
                  <a:pt x="2291" y="3544"/>
                </a:lnTo>
                <a:lnTo>
                  <a:pt x="2293" y="3542"/>
                </a:lnTo>
                <a:lnTo>
                  <a:pt x="2295" y="3540"/>
                </a:lnTo>
                <a:lnTo>
                  <a:pt x="2293" y="3540"/>
                </a:lnTo>
                <a:lnTo>
                  <a:pt x="2291" y="3540"/>
                </a:lnTo>
                <a:lnTo>
                  <a:pt x="2291" y="3538"/>
                </a:lnTo>
                <a:lnTo>
                  <a:pt x="2289" y="3536"/>
                </a:lnTo>
                <a:lnTo>
                  <a:pt x="2287" y="3534"/>
                </a:lnTo>
                <a:lnTo>
                  <a:pt x="2285" y="3534"/>
                </a:lnTo>
                <a:lnTo>
                  <a:pt x="2285" y="3532"/>
                </a:lnTo>
                <a:lnTo>
                  <a:pt x="2283" y="3530"/>
                </a:lnTo>
                <a:lnTo>
                  <a:pt x="2283" y="3526"/>
                </a:lnTo>
                <a:lnTo>
                  <a:pt x="2282" y="3526"/>
                </a:lnTo>
                <a:lnTo>
                  <a:pt x="2280" y="3526"/>
                </a:lnTo>
                <a:lnTo>
                  <a:pt x="2280" y="3528"/>
                </a:lnTo>
                <a:lnTo>
                  <a:pt x="2278" y="3528"/>
                </a:lnTo>
                <a:lnTo>
                  <a:pt x="2276" y="3528"/>
                </a:lnTo>
                <a:lnTo>
                  <a:pt x="2274" y="3526"/>
                </a:lnTo>
                <a:lnTo>
                  <a:pt x="2272" y="3526"/>
                </a:lnTo>
                <a:lnTo>
                  <a:pt x="2272" y="3525"/>
                </a:lnTo>
                <a:lnTo>
                  <a:pt x="2272" y="3523"/>
                </a:lnTo>
                <a:lnTo>
                  <a:pt x="2272" y="3521"/>
                </a:lnTo>
                <a:lnTo>
                  <a:pt x="2272" y="3519"/>
                </a:lnTo>
                <a:lnTo>
                  <a:pt x="2272" y="3517"/>
                </a:lnTo>
                <a:lnTo>
                  <a:pt x="2272" y="3515"/>
                </a:lnTo>
                <a:lnTo>
                  <a:pt x="2270" y="3513"/>
                </a:lnTo>
                <a:lnTo>
                  <a:pt x="2270" y="3511"/>
                </a:lnTo>
                <a:lnTo>
                  <a:pt x="2270" y="3509"/>
                </a:lnTo>
                <a:lnTo>
                  <a:pt x="2272" y="3507"/>
                </a:lnTo>
                <a:lnTo>
                  <a:pt x="2274" y="3505"/>
                </a:lnTo>
                <a:lnTo>
                  <a:pt x="2276" y="3505"/>
                </a:lnTo>
                <a:lnTo>
                  <a:pt x="2276" y="3503"/>
                </a:lnTo>
                <a:lnTo>
                  <a:pt x="2278" y="3501"/>
                </a:lnTo>
                <a:lnTo>
                  <a:pt x="2278" y="3500"/>
                </a:lnTo>
                <a:lnTo>
                  <a:pt x="2278" y="3498"/>
                </a:lnTo>
                <a:lnTo>
                  <a:pt x="2276" y="3498"/>
                </a:lnTo>
                <a:lnTo>
                  <a:pt x="2274" y="3496"/>
                </a:lnTo>
                <a:lnTo>
                  <a:pt x="2274" y="3494"/>
                </a:lnTo>
                <a:lnTo>
                  <a:pt x="2274" y="3492"/>
                </a:lnTo>
                <a:lnTo>
                  <a:pt x="2276" y="3492"/>
                </a:lnTo>
                <a:lnTo>
                  <a:pt x="2276" y="3490"/>
                </a:lnTo>
                <a:lnTo>
                  <a:pt x="2276" y="3488"/>
                </a:lnTo>
                <a:lnTo>
                  <a:pt x="2278" y="3488"/>
                </a:lnTo>
                <a:lnTo>
                  <a:pt x="2278" y="3484"/>
                </a:lnTo>
                <a:lnTo>
                  <a:pt x="2276" y="3484"/>
                </a:lnTo>
                <a:lnTo>
                  <a:pt x="2276" y="3482"/>
                </a:lnTo>
                <a:lnTo>
                  <a:pt x="2274" y="3480"/>
                </a:lnTo>
                <a:lnTo>
                  <a:pt x="2274" y="3478"/>
                </a:lnTo>
                <a:lnTo>
                  <a:pt x="2276" y="3477"/>
                </a:lnTo>
                <a:lnTo>
                  <a:pt x="2278" y="3477"/>
                </a:lnTo>
                <a:lnTo>
                  <a:pt x="2278" y="3475"/>
                </a:lnTo>
                <a:lnTo>
                  <a:pt x="2278" y="3473"/>
                </a:lnTo>
                <a:lnTo>
                  <a:pt x="2278" y="3471"/>
                </a:lnTo>
                <a:lnTo>
                  <a:pt x="2278" y="3469"/>
                </a:lnTo>
                <a:lnTo>
                  <a:pt x="2278" y="3467"/>
                </a:lnTo>
                <a:lnTo>
                  <a:pt x="2278" y="3463"/>
                </a:lnTo>
                <a:lnTo>
                  <a:pt x="2276" y="3461"/>
                </a:lnTo>
                <a:lnTo>
                  <a:pt x="2276" y="3459"/>
                </a:lnTo>
                <a:lnTo>
                  <a:pt x="2276" y="3457"/>
                </a:lnTo>
                <a:lnTo>
                  <a:pt x="2274" y="3455"/>
                </a:lnTo>
                <a:lnTo>
                  <a:pt x="2274" y="3453"/>
                </a:lnTo>
                <a:lnTo>
                  <a:pt x="2272" y="3453"/>
                </a:lnTo>
                <a:lnTo>
                  <a:pt x="2272" y="3452"/>
                </a:lnTo>
                <a:lnTo>
                  <a:pt x="2274" y="3452"/>
                </a:lnTo>
                <a:lnTo>
                  <a:pt x="2274" y="3450"/>
                </a:lnTo>
                <a:lnTo>
                  <a:pt x="2274" y="3448"/>
                </a:lnTo>
                <a:lnTo>
                  <a:pt x="2274" y="3446"/>
                </a:lnTo>
                <a:lnTo>
                  <a:pt x="2274" y="3444"/>
                </a:lnTo>
                <a:lnTo>
                  <a:pt x="2272" y="3442"/>
                </a:lnTo>
                <a:lnTo>
                  <a:pt x="2272" y="3440"/>
                </a:lnTo>
                <a:lnTo>
                  <a:pt x="2270" y="3438"/>
                </a:lnTo>
                <a:lnTo>
                  <a:pt x="2268" y="3436"/>
                </a:lnTo>
                <a:lnTo>
                  <a:pt x="2266" y="3436"/>
                </a:lnTo>
                <a:lnTo>
                  <a:pt x="2266" y="3438"/>
                </a:lnTo>
                <a:lnTo>
                  <a:pt x="2264" y="3438"/>
                </a:lnTo>
                <a:lnTo>
                  <a:pt x="2260" y="3440"/>
                </a:lnTo>
                <a:lnTo>
                  <a:pt x="2259" y="3440"/>
                </a:lnTo>
                <a:lnTo>
                  <a:pt x="2259" y="3438"/>
                </a:lnTo>
                <a:lnTo>
                  <a:pt x="2257" y="3438"/>
                </a:lnTo>
                <a:lnTo>
                  <a:pt x="2257" y="3436"/>
                </a:lnTo>
                <a:lnTo>
                  <a:pt x="2257" y="3434"/>
                </a:lnTo>
                <a:lnTo>
                  <a:pt x="2259" y="3432"/>
                </a:lnTo>
                <a:lnTo>
                  <a:pt x="2259" y="3430"/>
                </a:lnTo>
                <a:lnTo>
                  <a:pt x="2259" y="3429"/>
                </a:lnTo>
                <a:lnTo>
                  <a:pt x="2259" y="3427"/>
                </a:lnTo>
                <a:lnTo>
                  <a:pt x="2257" y="3425"/>
                </a:lnTo>
                <a:lnTo>
                  <a:pt x="2255" y="3425"/>
                </a:lnTo>
                <a:lnTo>
                  <a:pt x="2255" y="3423"/>
                </a:lnTo>
                <a:lnTo>
                  <a:pt x="2253" y="3423"/>
                </a:lnTo>
                <a:lnTo>
                  <a:pt x="2253" y="3425"/>
                </a:lnTo>
                <a:lnTo>
                  <a:pt x="2251" y="3425"/>
                </a:lnTo>
                <a:lnTo>
                  <a:pt x="2249" y="3425"/>
                </a:lnTo>
                <a:lnTo>
                  <a:pt x="2247" y="3425"/>
                </a:lnTo>
                <a:lnTo>
                  <a:pt x="2245" y="3423"/>
                </a:lnTo>
                <a:lnTo>
                  <a:pt x="2243" y="3421"/>
                </a:lnTo>
                <a:lnTo>
                  <a:pt x="2243" y="3419"/>
                </a:lnTo>
                <a:lnTo>
                  <a:pt x="2245" y="3417"/>
                </a:lnTo>
                <a:lnTo>
                  <a:pt x="2247" y="3417"/>
                </a:lnTo>
                <a:lnTo>
                  <a:pt x="2249" y="3417"/>
                </a:lnTo>
                <a:lnTo>
                  <a:pt x="2251" y="3415"/>
                </a:lnTo>
                <a:lnTo>
                  <a:pt x="2253" y="3413"/>
                </a:lnTo>
                <a:lnTo>
                  <a:pt x="2255" y="3411"/>
                </a:lnTo>
                <a:lnTo>
                  <a:pt x="2253" y="3411"/>
                </a:lnTo>
                <a:lnTo>
                  <a:pt x="2253" y="3409"/>
                </a:lnTo>
                <a:lnTo>
                  <a:pt x="2253" y="3407"/>
                </a:lnTo>
                <a:lnTo>
                  <a:pt x="2253" y="3405"/>
                </a:lnTo>
                <a:lnTo>
                  <a:pt x="2255" y="3404"/>
                </a:lnTo>
                <a:lnTo>
                  <a:pt x="2255" y="3402"/>
                </a:lnTo>
                <a:lnTo>
                  <a:pt x="2257" y="3400"/>
                </a:lnTo>
                <a:lnTo>
                  <a:pt x="2257" y="3398"/>
                </a:lnTo>
                <a:lnTo>
                  <a:pt x="2259" y="3398"/>
                </a:lnTo>
                <a:lnTo>
                  <a:pt x="2259" y="3396"/>
                </a:lnTo>
                <a:lnTo>
                  <a:pt x="2257" y="3396"/>
                </a:lnTo>
                <a:lnTo>
                  <a:pt x="2257" y="3394"/>
                </a:lnTo>
                <a:lnTo>
                  <a:pt x="2257" y="3392"/>
                </a:lnTo>
                <a:lnTo>
                  <a:pt x="2259" y="3392"/>
                </a:lnTo>
                <a:lnTo>
                  <a:pt x="2259" y="3390"/>
                </a:lnTo>
                <a:lnTo>
                  <a:pt x="2259" y="3386"/>
                </a:lnTo>
                <a:lnTo>
                  <a:pt x="2259" y="3384"/>
                </a:lnTo>
                <a:lnTo>
                  <a:pt x="2259" y="3382"/>
                </a:lnTo>
                <a:lnTo>
                  <a:pt x="2259" y="3381"/>
                </a:lnTo>
                <a:lnTo>
                  <a:pt x="2257" y="3381"/>
                </a:lnTo>
                <a:lnTo>
                  <a:pt x="2257" y="3379"/>
                </a:lnTo>
                <a:lnTo>
                  <a:pt x="2257" y="3377"/>
                </a:lnTo>
                <a:lnTo>
                  <a:pt x="2257" y="3375"/>
                </a:lnTo>
                <a:lnTo>
                  <a:pt x="2257" y="3373"/>
                </a:lnTo>
                <a:lnTo>
                  <a:pt x="2257" y="3371"/>
                </a:lnTo>
                <a:lnTo>
                  <a:pt x="2259" y="3371"/>
                </a:lnTo>
                <a:lnTo>
                  <a:pt x="2259" y="3369"/>
                </a:lnTo>
                <a:lnTo>
                  <a:pt x="2260" y="3367"/>
                </a:lnTo>
                <a:lnTo>
                  <a:pt x="2260" y="3365"/>
                </a:lnTo>
                <a:lnTo>
                  <a:pt x="2260" y="3363"/>
                </a:lnTo>
                <a:lnTo>
                  <a:pt x="2262" y="3363"/>
                </a:lnTo>
                <a:lnTo>
                  <a:pt x="2262" y="3361"/>
                </a:lnTo>
                <a:lnTo>
                  <a:pt x="2262" y="3359"/>
                </a:lnTo>
                <a:lnTo>
                  <a:pt x="2260" y="3359"/>
                </a:lnTo>
                <a:lnTo>
                  <a:pt x="2260" y="3357"/>
                </a:lnTo>
                <a:lnTo>
                  <a:pt x="2259" y="3357"/>
                </a:lnTo>
                <a:lnTo>
                  <a:pt x="2259" y="3356"/>
                </a:lnTo>
                <a:lnTo>
                  <a:pt x="2257" y="3356"/>
                </a:lnTo>
                <a:lnTo>
                  <a:pt x="2255" y="3356"/>
                </a:lnTo>
                <a:lnTo>
                  <a:pt x="2253" y="3356"/>
                </a:lnTo>
                <a:lnTo>
                  <a:pt x="2251" y="3356"/>
                </a:lnTo>
                <a:lnTo>
                  <a:pt x="2249" y="3356"/>
                </a:lnTo>
                <a:lnTo>
                  <a:pt x="2247" y="3356"/>
                </a:lnTo>
                <a:lnTo>
                  <a:pt x="2247" y="3354"/>
                </a:lnTo>
                <a:lnTo>
                  <a:pt x="2247" y="3352"/>
                </a:lnTo>
                <a:lnTo>
                  <a:pt x="2247" y="3350"/>
                </a:lnTo>
                <a:lnTo>
                  <a:pt x="2247" y="3348"/>
                </a:lnTo>
                <a:lnTo>
                  <a:pt x="2247" y="3346"/>
                </a:lnTo>
                <a:lnTo>
                  <a:pt x="2249" y="3342"/>
                </a:lnTo>
                <a:lnTo>
                  <a:pt x="2249" y="3340"/>
                </a:lnTo>
                <a:lnTo>
                  <a:pt x="2249" y="3338"/>
                </a:lnTo>
                <a:lnTo>
                  <a:pt x="2249" y="3336"/>
                </a:lnTo>
                <a:lnTo>
                  <a:pt x="2251" y="3334"/>
                </a:lnTo>
                <a:lnTo>
                  <a:pt x="2251" y="3333"/>
                </a:lnTo>
                <a:lnTo>
                  <a:pt x="2251" y="3331"/>
                </a:lnTo>
                <a:lnTo>
                  <a:pt x="2251" y="3329"/>
                </a:lnTo>
                <a:lnTo>
                  <a:pt x="2249" y="3329"/>
                </a:lnTo>
                <a:lnTo>
                  <a:pt x="2247" y="3327"/>
                </a:lnTo>
                <a:lnTo>
                  <a:pt x="2245" y="3327"/>
                </a:lnTo>
                <a:lnTo>
                  <a:pt x="2245" y="3325"/>
                </a:lnTo>
                <a:lnTo>
                  <a:pt x="2245" y="3323"/>
                </a:lnTo>
                <a:lnTo>
                  <a:pt x="2243" y="3323"/>
                </a:lnTo>
                <a:lnTo>
                  <a:pt x="2243" y="3321"/>
                </a:lnTo>
                <a:lnTo>
                  <a:pt x="2243" y="3319"/>
                </a:lnTo>
                <a:lnTo>
                  <a:pt x="2243" y="3317"/>
                </a:lnTo>
                <a:lnTo>
                  <a:pt x="2241" y="3317"/>
                </a:lnTo>
                <a:lnTo>
                  <a:pt x="2237" y="3313"/>
                </a:lnTo>
                <a:lnTo>
                  <a:pt x="2237" y="3315"/>
                </a:lnTo>
                <a:lnTo>
                  <a:pt x="2235" y="3317"/>
                </a:lnTo>
                <a:lnTo>
                  <a:pt x="2234" y="3317"/>
                </a:lnTo>
                <a:lnTo>
                  <a:pt x="2232" y="3317"/>
                </a:lnTo>
                <a:lnTo>
                  <a:pt x="2230" y="3319"/>
                </a:lnTo>
                <a:lnTo>
                  <a:pt x="2230" y="3317"/>
                </a:lnTo>
                <a:lnTo>
                  <a:pt x="2228" y="3317"/>
                </a:lnTo>
                <a:lnTo>
                  <a:pt x="2230" y="3317"/>
                </a:lnTo>
                <a:lnTo>
                  <a:pt x="2230" y="3315"/>
                </a:lnTo>
                <a:lnTo>
                  <a:pt x="2232" y="3315"/>
                </a:lnTo>
                <a:lnTo>
                  <a:pt x="2232" y="3313"/>
                </a:lnTo>
                <a:lnTo>
                  <a:pt x="2230" y="3311"/>
                </a:lnTo>
                <a:lnTo>
                  <a:pt x="2228" y="3309"/>
                </a:lnTo>
                <a:lnTo>
                  <a:pt x="2226" y="3309"/>
                </a:lnTo>
                <a:lnTo>
                  <a:pt x="2226" y="3308"/>
                </a:lnTo>
                <a:lnTo>
                  <a:pt x="2226" y="3306"/>
                </a:lnTo>
                <a:lnTo>
                  <a:pt x="2224" y="3306"/>
                </a:lnTo>
                <a:lnTo>
                  <a:pt x="2224" y="3304"/>
                </a:lnTo>
                <a:lnTo>
                  <a:pt x="2222" y="3304"/>
                </a:lnTo>
                <a:lnTo>
                  <a:pt x="2220" y="3304"/>
                </a:lnTo>
                <a:lnTo>
                  <a:pt x="2220" y="3306"/>
                </a:lnTo>
                <a:lnTo>
                  <a:pt x="2218" y="3306"/>
                </a:lnTo>
                <a:lnTo>
                  <a:pt x="2218" y="3304"/>
                </a:lnTo>
                <a:lnTo>
                  <a:pt x="2216" y="3304"/>
                </a:lnTo>
                <a:lnTo>
                  <a:pt x="2214" y="3304"/>
                </a:lnTo>
                <a:lnTo>
                  <a:pt x="2214" y="3306"/>
                </a:lnTo>
                <a:lnTo>
                  <a:pt x="2216" y="3306"/>
                </a:lnTo>
                <a:lnTo>
                  <a:pt x="2216" y="3308"/>
                </a:lnTo>
                <a:lnTo>
                  <a:pt x="2214" y="3308"/>
                </a:lnTo>
                <a:lnTo>
                  <a:pt x="2214" y="3309"/>
                </a:lnTo>
                <a:lnTo>
                  <a:pt x="2212" y="3309"/>
                </a:lnTo>
                <a:lnTo>
                  <a:pt x="2211" y="3309"/>
                </a:lnTo>
                <a:lnTo>
                  <a:pt x="2209" y="3309"/>
                </a:lnTo>
                <a:lnTo>
                  <a:pt x="2209" y="3308"/>
                </a:lnTo>
                <a:lnTo>
                  <a:pt x="2207" y="3308"/>
                </a:lnTo>
                <a:lnTo>
                  <a:pt x="2207" y="3309"/>
                </a:lnTo>
                <a:lnTo>
                  <a:pt x="2203" y="3306"/>
                </a:lnTo>
                <a:lnTo>
                  <a:pt x="2203" y="3304"/>
                </a:lnTo>
                <a:lnTo>
                  <a:pt x="2205" y="3304"/>
                </a:lnTo>
                <a:lnTo>
                  <a:pt x="2205" y="3302"/>
                </a:lnTo>
                <a:lnTo>
                  <a:pt x="2203" y="3298"/>
                </a:lnTo>
                <a:lnTo>
                  <a:pt x="2201" y="3298"/>
                </a:lnTo>
                <a:lnTo>
                  <a:pt x="2199" y="3298"/>
                </a:lnTo>
                <a:lnTo>
                  <a:pt x="2197" y="3298"/>
                </a:lnTo>
                <a:lnTo>
                  <a:pt x="2195" y="3298"/>
                </a:lnTo>
                <a:lnTo>
                  <a:pt x="2195" y="3296"/>
                </a:lnTo>
                <a:lnTo>
                  <a:pt x="2195" y="3294"/>
                </a:lnTo>
                <a:lnTo>
                  <a:pt x="2193" y="3296"/>
                </a:lnTo>
                <a:lnTo>
                  <a:pt x="2193" y="3298"/>
                </a:lnTo>
                <a:lnTo>
                  <a:pt x="2193" y="3300"/>
                </a:lnTo>
                <a:lnTo>
                  <a:pt x="2191" y="3300"/>
                </a:lnTo>
                <a:lnTo>
                  <a:pt x="2189" y="3300"/>
                </a:lnTo>
                <a:lnTo>
                  <a:pt x="2189" y="3298"/>
                </a:lnTo>
                <a:lnTo>
                  <a:pt x="2187" y="3298"/>
                </a:lnTo>
                <a:lnTo>
                  <a:pt x="2186" y="3296"/>
                </a:lnTo>
                <a:lnTo>
                  <a:pt x="2186" y="3294"/>
                </a:lnTo>
                <a:lnTo>
                  <a:pt x="2184" y="3294"/>
                </a:lnTo>
                <a:lnTo>
                  <a:pt x="2184" y="3292"/>
                </a:lnTo>
                <a:lnTo>
                  <a:pt x="2182" y="3288"/>
                </a:lnTo>
                <a:lnTo>
                  <a:pt x="2180" y="3286"/>
                </a:lnTo>
                <a:lnTo>
                  <a:pt x="2180" y="3285"/>
                </a:lnTo>
                <a:lnTo>
                  <a:pt x="2178" y="3285"/>
                </a:lnTo>
                <a:lnTo>
                  <a:pt x="2178" y="3283"/>
                </a:lnTo>
                <a:lnTo>
                  <a:pt x="2176" y="3283"/>
                </a:lnTo>
                <a:lnTo>
                  <a:pt x="2176" y="3281"/>
                </a:lnTo>
                <a:lnTo>
                  <a:pt x="2176" y="3279"/>
                </a:lnTo>
                <a:lnTo>
                  <a:pt x="2174" y="3279"/>
                </a:lnTo>
                <a:lnTo>
                  <a:pt x="2174" y="3277"/>
                </a:lnTo>
                <a:lnTo>
                  <a:pt x="2172" y="3275"/>
                </a:lnTo>
                <a:lnTo>
                  <a:pt x="2170" y="3273"/>
                </a:lnTo>
                <a:lnTo>
                  <a:pt x="2170" y="3271"/>
                </a:lnTo>
                <a:lnTo>
                  <a:pt x="2168" y="3271"/>
                </a:lnTo>
                <a:lnTo>
                  <a:pt x="2166" y="3271"/>
                </a:lnTo>
                <a:lnTo>
                  <a:pt x="2166" y="3273"/>
                </a:lnTo>
                <a:lnTo>
                  <a:pt x="2164" y="3273"/>
                </a:lnTo>
                <a:lnTo>
                  <a:pt x="2163" y="3273"/>
                </a:lnTo>
                <a:lnTo>
                  <a:pt x="2163" y="3271"/>
                </a:lnTo>
                <a:lnTo>
                  <a:pt x="2161" y="3271"/>
                </a:lnTo>
                <a:lnTo>
                  <a:pt x="2161" y="3269"/>
                </a:lnTo>
                <a:lnTo>
                  <a:pt x="2161" y="3267"/>
                </a:lnTo>
                <a:lnTo>
                  <a:pt x="2159" y="3267"/>
                </a:lnTo>
                <a:lnTo>
                  <a:pt x="2159" y="3265"/>
                </a:lnTo>
                <a:lnTo>
                  <a:pt x="2159" y="3263"/>
                </a:lnTo>
                <a:lnTo>
                  <a:pt x="2159" y="3262"/>
                </a:lnTo>
                <a:lnTo>
                  <a:pt x="2159" y="3260"/>
                </a:lnTo>
                <a:lnTo>
                  <a:pt x="2157" y="3260"/>
                </a:lnTo>
                <a:lnTo>
                  <a:pt x="2157" y="3258"/>
                </a:lnTo>
                <a:lnTo>
                  <a:pt x="2155" y="3256"/>
                </a:lnTo>
                <a:lnTo>
                  <a:pt x="2153" y="3258"/>
                </a:lnTo>
                <a:lnTo>
                  <a:pt x="2153" y="3260"/>
                </a:lnTo>
                <a:lnTo>
                  <a:pt x="2151" y="3262"/>
                </a:lnTo>
                <a:lnTo>
                  <a:pt x="2149" y="3262"/>
                </a:lnTo>
                <a:lnTo>
                  <a:pt x="2147" y="3260"/>
                </a:lnTo>
                <a:lnTo>
                  <a:pt x="2147" y="3258"/>
                </a:lnTo>
                <a:lnTo>
                  <a:pt x="2147" y="3256"/>
                </a:lnTo>
                <a:lnTo>
                  <a:pt x="2145" y="3254"/>
                </a:lnTo>
                <a:lnTo>
                  <a:pt x="2145" y="3252"/>
                </a:lnTo>
                <a:lnTo>
                  <a:pt x="2145" y="3250"/>
                </a:lnTo>
                <a:lnTo>
                  <a:pt x="2143" y="3250"/>
                </a:lnTo>
                <a:lnTo>
                  <a:pt x="2141" y="3250"/>
                </a:lnTo>
                <a:lnTo>
                  <a:pt x="2139" y="3250"/>
                </a:lnTo>
                <a:lnTo>
                  <a:pt x="2138" y="3250"/>
                </a:lnTo>
                <a:lnTo>
                  <a:pt x="2136" y="3248"/>
                </a:lnTo>
                <a:lnTo>
                  <a:pt x="2136" y="3246"/>
                </a:lnTo>
                <a:lnTo>
                  <a:pt x="2138" y="3246"/>
                </a:lnTo>
                <a:lnTo>
                  <a:pt x="2138" y="3244"/>
                </a:lnTo>
                <a:lnTo>
                  <a:pt x="2138" y="3242"/>
                </a:lnTo>
                <a:lnTo>
                  <a:pt x="2136" y="3242"/>
                </a:lnTo>
                <a:lnTo>
                  <a:pt x="2136" y="3240"/>
                </a:lnTo>
                <a:lnTo>
                  <a:pt x="2136" y="3238"/>
                </a:lnTo>
                <a:lnTo>
                  <a:pt x="2136" y="3237"/>
                </a:lnTo>
                <a:lnTo>
                  <a:pt x="2136" y="3235"/>
                </a:lnTo>
                <a:lnTo>
                  <a:pt x="2136" y="3233"/>
                </a:lnTo>
                <a:lnTo>
                  <a:pt x="2136" y="3231"/>
                </a:lnTo>
                <a:lnTo>
                  <a:pt x="2134" y="3231"/>
                </a:lnTo>
                <a:lnTo>
                  <a:pt x="2134" y="3229"/>
                </a:lnTo>
                <a:lnTo>
                  <a:pt x="2132" y="3229"/>
                </a:lnTo>
                <a:lnTo>
                  <a:pt x="2130" y="3227"/>
                </a:lnTo>
                <a:lnTo>
                  <a:pt x="2128" y="3225"/>
                </a:lnTo>
                <a:lnTo>
                  <a:pt x="2128" y="3223"/>
                </a:lnTo>
                <a:lnTo>
                  <a:pt x="2128" y="3221"/>
                </a:lnTo>
                <a:lnTo>
                  <a:pt x="2128" y="3219"/>
                </a:lnTo>
                <a:lnTo>
                  <a:pt x="2128" y="3217"/>
                </a:lnTo>
                <a:lnTo>
                  <a:pt x="2130" y="3217"/>
                </a:lnTo>
                <a:lnTo>
                  <a:pt x="2130" y="3215"/>
                </a:lnTo>
                <a:lnTo>
                  <a:pt x="2132" y="3214"/>
                </a:lnTo>
                <a:lnTo>
                  <a:pt x="2132" y="3212"/>
                </a:lnTo>
                <a:lnTo>
                  <a:pt x="2130" y="3212"/>
                </a:lnTo>
                <a:lnTo>
                  <a:pt x="2130" y="3210"/>
                </a:lnTo>
                <a:lnTo>
                  <a:pt x="2130" y="3208"/>
                </a:lnTo>
                <a:lnTo>
                  <a:pt x="2128" y="3208"/>
                </a:lnTo>
                <a:lnTo>
                  <a:pt x="2126" y="3208"/>
                </a:lnTo>
                <a:lnTo>
                  <a:pt x="2126" y="3206"/>
                </a:lnTo>
                <a:lnTo>
                  <a:pt x="2124" y="3206"/>
                </a:lnTo>
                <a:lnTo>
                  <a:pt x="2122" y="3206"/>
                </a:lnTo>
                <a:lnTo>
                  <a:pt x="2122" y="3204"/>
                </a:lnTo>
                <a:lnTo>
                  <a:pt x="2120" y="3202"/>
                </a:lnTo>
                <a:lnTo>
                  <a:pt x="2122" y="3202"/>
                </a:lnTo>
                <a:lnTo>
                  <a:pt x="2122" y="3200"/>
                </a:lnTo>
                <a:lnTo>
                  <a:pt x="2120" y="3200"/>
                </a:lnTo>
                <a:lnTo>
                  <a:pt x="2120" y="3198"/>
                </a:lnTo>
                <a:lnTo>
                  <a:pt x="2118" y="3198"/>
                </a:lnTo>
                <a:lnTo>
                  <a:pt x="2116" y="3198"/>
                </a:lnTo>
                <a:lnTo>
                  <a:pt x="2116" y="3196"/>
                </a:lnTo>
                <a:lnTo>
                  <a:pt x="2116" y="3194"/>
                </a:lnTo>
                <a:lnTo>
                  <a:pt x="2116" y="3192"/>
                </a:lnTo>
                <a:lnTo>
                  <a:pt x="2118" y="3190"/>
                </a:lnTo>
                <a:lnTo>
                  <a:pt x="2118" y="3189"/>
                </a:lnTo>
                <a:lnTo>
                  <a:pt x="2118" y="3187"/>
                </a:lnTo>
                <a:lnTo>
                  <a:pt x="2118" y="3185"/>
                </a:lnTo>
                <a:lnTo>
                  <a:pt x="2118" y="3183"/>
                </a:lnTo>
                <a:lnTo>
                  <a:pt x="2116" y="3183"/>
                </a:lnTo>
                <a:lnTo>
                  <a:pt x="2113" y="3183"/>
                </a:lnTo>
                <a:lnTo>
                  <a:pt x="2111" y="3183"/>
                </a:lnTo>
                <a:lnTo>
                  <a:pt x="2109" y="3183"/>
                </a:lnTo>
                <a:lnTo>
                  <a:pt x="2107" y="3181"/>
                </a:lnTo>
                <a:lnTo>
                  <a:pt x="2105" y="3181"/>
                </a:lnTo>
                <a:lnTo>
                  <a:pt x="2103" y="3181"/>
                </a:lnTo>
                <a:lnTo>
                  <a:pt x="2101" y="3179"/>
                </a:lnTo>
                <a:lnTo>
                  <a:pt x="2099" y="3177"/>
                </a:lnTo>
                <a:lnTo>
                  <a:pt x="2099" y="3175"/>
                </a:lnTo>
                <a:lnTo>
                  <a:pt x="2097" y="3175"/>
                </a:lnTo>
                <a:lnTo>
                  <a:pt x="2097" y="3173"/>
                </a:lnTo>
                <a:lnTo>
                  <a:pt x="2097" y="3171"/>
                </a:lnTo>
                <a:lnTo>
                  <a:pt x="2095" y="3171"/>
                </a:lnTo>
                <a:lnTo>
                  <a:pt x="2095" y="3169"/>
                </a:lnTo>
                <a:lnTo>
                  <a:pt x="2095" y="3167"/>
                </a:lnTo>
                <a:lnTo>
                  <a:pt x="2093" y="3167"/>
                </a:lnTo>
                <a:lnTo>
                  <a:pt x="2093" y="3166"/>
                </a:lnTo>
                <a:lnTo>
                  <a:pt x="2093" y="3164"/>
                </a:lnTo>
                <a:lnTo>
                  <a:pt x="2093" y="3162"/>
                </a:lnTo>
                <a:lnTo>
                  <a:pt x="2093" y="3160"/>
                </a:lnTo>
                <a:lnTo>
                  <a:pt x="2093" y="3158"/>
                </a:lnTo>
                <a:lnTo>
                  <a:pt x="2091" y="3158"/>
                </a:lnTo>
                <a:lnTo>
                  <a:pt x="2091" y="3156"/>
                </a:lnTo>
                <a:lnTo>
                  <a:pt x="2091" y="3154"/>
                </a:lnTo>
                <a:lnTo>
                  <a:pt x="2091" y="3152"/>
                </a:lnTo>
                <a:lnTo>
                  <a:pt x="2090" y="3152"/>
                </a:lnTo>
                <a:lnTo>
                  <a:pt x="2090" y="3150"/>
                </a:lnTo>
                <a:lnTo>
                  <a:pt x="2088" y="3150"/>
                </a:lnTo>
                <a:lnTo>
                  <a:pt x="2086" y="3150"/>
                </a:lnTo>
                <a:lnTo>
                  <a:pt x="2086" y="3148"/>
                </a:lnTo>
                <a:lnTo>
                  <a:pt x="2084" y="3148"/>
                </a:lnTo>
                <a:lnTo>
                  <a:pt x="2082" y="3148"/>
                </a:lnTo>
                <a:lnTo>
                  <a:pt x="2082" y="3146"/>
                </a:lnTo>
                <a:lnTo>
                  <a:pt x="2080" y="3146"/>
                </a:lnTo>
                <a:lnTo>
                  <a:pt x="2080" y="3144"/>
                </a:lnTo>
                <a:lnTo>
                  <a:pt x="2080" y="3142"/>
                </a:lnTo>
                <a:lnTo>
                  <a:pt x="2080" y="3141"/>
                </a:lnTo>
                <a:lnTo>
                  <a:pt x="2080" y="3139"/>
                </a:lnTo>
                <a:lnTo>
                  <a:pt x="2078" y="3139"/>
                </a:lnTo>
                <a:lnTo>
                  <a:pt x="2078" y="3137"/>
                </a:lnTo>
                <a:lnTo>
                  <a:pt x="2076" y="3137"/>
                </a:lnTo>
                <a:lnTo>
                  <a:pt x="2076" y="3135"/>
                </a:lnTo>
                <a:lnTo>
                  <a:pt x="2074" y="3133"/>
                </a:lnTo>
                <a:lnTo>
                  <a:pt x="2074" y="3131"/>
                </a:lnTo>
                <a:lnTo>
                  <a:pt x="2072" y="3131"/>
                </a:lnTo>
                <a:lnTo>
                  <a:pt x="2072" y="3129"/>
                </a:lnTo>
                <a:lnTo>
                  <a:pt x="2072" y="3127"/>
                </a:lnTo>
                <a:lnTo>
                  <a:pt x="2070" y="3125"/>
                </a:lnTo>
                <a:lnTo>
                  <a:pt x="2070" y="3123"/>
                </a:lnTo>
                <a:lnTo>
                  <a:pt x="2068" y="3123"/>
                </a:lnTo>
                <a:lnTo>
                  <a:pt x="2063" y="3121"/>
                </a:lnTo>
                <a:lnTo>
                  <a:pt x="2061" y="3121"/>
                </a:lnTo>
                <a:lnTo>
                  <a:pt x="2059" y="3121"/>
                </a:lnTo>
                <a:lnTo>
                  <a:pt x="2059" y="3119"/>
                </a:lnTo>
                <a:lnTo>
                  <a:pt x="2057" y="3119"/>
                </a:lnTo>
                <a:lnTo>
                  <a:pt x="2057" y="3118"/>
                </a:lnTo>
                <a:lnTo>
                  <a:pt x="2055" y="3118"/>
                </a:lnTo>
                <a:lnTo>
                  <a:pt x="2053" y="3116"/>
                </a:lnTo>
                <a:lnTo>
                  <a:pt x="2051" y="3116"/>
                </a:lnTo>
                <a:lnTo>
                  <a:pt x="2049" y="3116"/>
                </a:lnTo>
                <a:lnTo>
                  <a:pt x="2049" y="3118"/>
                </a:lnTo>
                <a:lnTo>
                  <a:pt x="2047" y="3116"/>
                </a:lnTo>
                <a:lnTo>
                  <a:pt x="2045" y="3116"/>
                </a:lnTo>
                <a:lnTo>
                  <a:pt x="2043" y="3116"/>
                </a:lnTo>
                <a:lnTo>
                  <a:pt x="2043" y="3114"/>
                </a:lnTo>
                <a:lnTo>
                  <a:pt x="2043" y="3112"/>
                </a:lnTo>
                <a:lnTo>
                  <a:pt x="2042" y="3112"/>
                </a:lnTo>
                <a:lnTo>
                  <a:pt x="2040" y="3110"/>
                </a:lnTo>
                <a:lnTo>
                  <a:pt x="2038" y="3110"/>
                </a:lnTo>
                <a:lnTo>
                  <a:pt x="2036" y="3108"/>
                </a:lnTo>
                <a:lnTo>
                  <a:pt x="2034" y="3108"/>
                </a:lnTo>
                <a:lnTo>
                  <a:pt x="2032" y="3108"/>
                </a:lnTo>
                <a:lnTo>
                  <a:pt x="2030" y="3108"/>
                </a:lnTo>
                <a:lnTo>
                  <a:pt x="2030" y="3106"/>
                </a:lnTo>
                <a:lnTo>
                  <a:pt x="2030" y="3104"/>
                </a:lnTo>
                <a:lnTo>
                  <a:pt x="2030" y="3102"/>
                </a:lnTo>
                <a:lnTo>
                  <a:pt x="2030" y="3100"/>
                </a:lnTo>
                <a:lnTo>
                  <a:pt x="2030" y="3098"/>
                </a:lnTo>
                <a:lnTo>
                  <a:pt x="2030" y="3096"/>
                </a:lnTo>
                <a:lnTo>
                  <a:pt x="2028" y="3096"/>
                </a:lnTo>
                <a:lnTo>
                  <a:pt x="2028" y="3094"/>
                </a:lnTo>
                <a:lnTo>
                  <a:pt x="2028" y="3093"/>
                </a:lnTo>
                <a:lnTo>
                  <a:pt x="2026" y="3093"/>
                </a:lnTo>
                <a:lnTo>
                  <a:pt x="2024" y="3093"/>
                </a:lnTo>
                <a:lnTo>
                  <a:pt x="2022" y="3093"/>
                </a:lnTo>
                <a:lnTo>
                  <a:pt x="2020" y="3093"/>
                </a:lnTo>
                <a:lnTo>
                  <a:pt x="2018" y="3093"/>
                </a:lnTo>
                <a:lnTo>
                  <a:pt x="2017" y="3091"/>
                </a:lnTo>
                <a:lnTo>
                  <a:pt x="2015" y="3091"/>
                </a:lnTo>
                <a:lnTo>
                  <a:pt x="2015" y="3089"/>
                </a:lnTo>
                <a:lnTo>
                  <a:pt x="2013" y="3087"/>
                </a:lnTo>
                <a:lnTo>
                  <a:pt x="2011" y="3085"/>
                </a:lnTo>
                <a:lnTo>
                  <a:pt x="2011" y="3083"/>
                </a:lnTo>
                <a:lnTo>
                  <a:pt x="2009" y="3083"/>
                </a:lnTo>
                <a:lnTo>
                  <a:pt x="2009" y="3081"/>
                </a:lnTo>
                <a:lnTo>
                  <a:pt x="2009" y="3079"/>
                </a:lnTo>
                <a:lnTo>
                  <a:pt x="2007" y="3079"/>
                </a:lnTo>
                <a:lnTo>
                  <a:pt x="2005" y="3079"/>
                </a:lnTo>
                <a:lnTo>
                  <a:pt x="2005" y="3077"/>
                </a:lnTo>
                <a:lnTo>
                  <a:pt x="2005" y="3075"/>
                </a:lnTo>
                <a:lnTo>
                  <a:pt x="2005" y="3073"/>
                </a:lnTo>
                <a:lnTo>
                  <a:pt x="2005" y="3071"/>
                </a:lnTo>
                <a:lnTo>
                  <a:pt x="2007" y="3070"/>
                </a:lnTo>
                <a:lnTo>
                  <a:pt x="2007" y="3068"/>
                </a:lnTo>
                <a:lnTo>
                  <a:pt x="2007" y="3066"/>
                </a:lnTo>
                <a:lnTo>
                  <a:pt x="2007" y="3064"/>
                </a:lnTo>
                <a:lnTo>
                  <a:pt x="2005" y="3062"/>
                </a:lnTo>
                <a:lnTo>
                  <a:pt x="2005" y="3060"/>
                </a:lnTo>
                <a:lnTo>
                  <a:pt x="2003" y="3060"/>
                </a:lnTo>
                <a:lnTo>
                  <a:pt x="2003" y="3058"/>
                </a:lnTo>
                <a:lnTo>
                  <a:pt x="2001" y="3058"/>
                </a:lnTo>
                <a:lnTo>
                  <a:pt x="2001" y="3056"/>
                </a:lnTo>
                <a:lnTo>
                  <a:pt x="1999" y="3056"/>
                </a:lnTo>
                <a:lnTo>
                  <a:pt x="1997" y="3052"/>
                </a:lnTo>
                <a:lnTo>
                  <a:pt x="1997" y="3050"/>
                </a:lnTo>
                <a:lnTo>
                  <a:pt x="1997" y="3048"/>
                </a:lnTo>
                <a:lnTo>
                  <a:pt x="1995" y="3046"/>
                </a:lnTo>
                <a:lnTo>
                  <a:pt x="1995" y="3045"/>
                </a:lnTo>
                <a:lnTo>
                  <a:pt x="1994" y="3043"/>
                </a:lnTo>
                <a:lnTo>
                  <a:pt x="1992" y="3043"/>
                </a:lnTo>
                <a:lnTo>
                  <a:pt x="1992" y="3041"/>
                </a:lnTo>
                <a:lnTo>
                  <a:pt x="1990" y="3041"/>
                </a:lnTo>
                <a:lnTo>
                  <a:pt x="1990" y="3039"/>
                </a:lnTo>
                <a:lnTo>
                  <a:pt x="1990" y="3037"/>
                </a:lnTo>
                <a:lnTo>
                  <a:pt x="1988" y="3037"/>
                </a:lnTo>
                <a:lnTo>
                  <a:pt x="1988" y="3035"/>
                </a:lnTo>
                <a:lnTo>
                  <a:pt x="1988" y="3033"/>
                </a:lnTo>
                <a:lnTo>
                  <a:pt x="1988" y="3031"/>
                </a:lnTo>
                <a:lnTo>
                  <a:pt x="1988" y="3029"/>
                </a:lnTo>
                <a:lnTo>
                  <a:pt x="1990" y="3029"/>
                </a:lnTo>
                <a:lnTo>
                  <a:pt x="1990" y="3025"/>
                </a:lnTo>
                <a:lnTo>
                  <a:pt x="1992" y="3023"/>
                </a:lnTo>
                <a:lnTo>
                  <a:pt x="1992" y="3022"/>
                </a:lnTo>
                <a:lnTo>
                  <a:pt x="1992" y="3020"/>
                </a:lnTo>
                <a:lnTo>
                  <a:pt x="1992" y="3018"/>
                </a:lnTo>
                <a:lnTo>
                  <a:pt x="1990" y="3018"/>
                </a:lnTo>
                <a:lnTo>
                  <a:pt x="1990" y="3016"/>
                </a:lnTo>
                <a:lnTo>
                  <a:pt x="1988" y="3012"/>
                </a:lnTo>
                <a:lnTo>
                  <a:pt x="1986" y="3012"/>
                </a:lnTo>
                <a:lnTo>
                  <a:pt x="1984" y="3010"/>
                </a:lnTo>
                <a:lnTo>
                  <a:pt x="1984" y="3008"/>
                </a:lnTo>
                <a:lnTo>
                  <a:pt x="1982" y="3008"/>
                </a:lnTo>
                <a:lnTo>
                  <a:pt x="1982" y="3006"/>
                </a:lnTo>
                <a:lnTo>
                  <a:pt x="1980" y="3006"/>
                </a:lnTo>
                <a:lnTo>
                  <a:pt x="1980" y="3004"/>
                </a:lnTo>
                <a:lnTo>
                  <a:pt x="1982" y="3004"/>
                </a:lnTo>
                <a:lnTo>
                  <a:pt x="1984" y="3004"/>
                </a:lnTo>
                <a:lnTo>
                  <a:pt x="1986" y="3004"/>
                </a:lnTo>
                <a:lnTo>
                  <a:pt x="1988" y="3002"/>
                </a:lnTo>
                <a:lnTo>
                  <a:pt x="1990" y="3002"/>
                </a:lnTo>
                <a:lnTo>
                  <a:pt x="1990" y="3000"/>
                </a:lnTo>
                <a:lnTo>
                  <a:pt x="1992" y="3000"/>
                </a:lnTo>
                <a:lnTo>
                  <a:pt x="1992" y="2998"/>
                </a:lnTo>
                <a:lnTo>
                  <a:pt x="1992" y="2997"/>
                </a:lnTo>
                <a:lnTo>
                  <a:pt x="1990" y="2997"/>
                </a:lnTo>
                <a:lnTo>
                  <a:pt x="1988" y="2997"/>
                </a:lnTo>
                <a:lnTo>
                  <a:pt x="1986" y="2997"/>
                </a:lnTo>
                <a:lnTo>
                  <a:pt x="1984" y="2995"/>
                </a:lnTo>
                <a:lnTo>
                  <a:pt x="1982" y="2995"/>
                </a:lnTo>
                <a:lnTo>
                  <a:pt x="1980" y="2993"/>
                </a:lnTo>
                <a:lnTo>
                  <a:pt x="1978" y="2993"/>
                </a:lnTo>
                <a:lnTo>
                  <a:pt x="1976" y="2993"/>
                </a:lnTo>
                <a:lnTo>
                  <a:pt x="1974" y="2993"/>
                </a:lnTo>
                <a:lnTo>
                  <a:pt x="1974" y="2991"/>
                </a:lnTo>
                <a:lnTo>
                  <a:pt x="1974" y="2989"/>
                </a:lnTo>
                <a:lnTo>
                  <a:pt x="1972" y="2987"/>
                </a:lnTo>
                <a:lnTo>
                  <a:pt x="1970" y="2987"/>
                </a:lnTo>
                <a:lnTo>
                  <a:pt x="1970" y="2985"/>
                </a:lnTo>
                <a:lnTo>
                  <a:pt x="1969" y="2983"/>
                </a:lnTo>
                <a:lnTo>
                  <a:pt x="1969" y="2981"/>
                </a:lnTo>
                <a:lnTo>
                  <a:pt x="1969" y="2979"/>
                </a:lnTo>
                <a:lnTo>
                  <a:pt x="1967" y="2979"/>
                </a:lnTo>
                <a:lnTo>
                  <a:pt x="1969" y="2979"/>
                </a:lnTo>
                <a:lnTo>
                  <a:pt x="1969" y="2977"/>
                </a:lnTo>
                <a:lnTo>
                  <a:pt x="1969" y="2975"/>
                </a:lnTo>
                <a:lnTo>
                  <a:pt x="1970" y="2975"/>
                </a:lnTo>
                <a:lnTo>
                  <a:pt x="1970" y="2972"/>
                </a:lnTo>
                <a:lnTo>
                  <a:pt x="1972" y="2972"/>
                </a:lnTo>
                <a:lnTo>
                  <a:pt x="1972" y="2970"/>
                </a:lnTo>
                <a:lnTo>
                  <a:pt x="1972" y="2968"/>
                </a:lnTo>
                <a:lnTo>
                  <a:pt x="1972" y="2966"/>
                </a:lnTo>
                <a:lnTo>
                  <a:pt x="1970" y="2966"/>
                </a:lnTo>
                <a:lnTo>
                  <a:pt x="1969" y="2966"/>
                </a:lnTo>
                <a:lnTo>
                  <a:pt x="1967" y="2966"/>
                </a:lnTo>
                <a:lnTo>
                  <a:pt x="1967" y="2964"/>
                </a:lnTo>
                <a:lnTo>
                  <a:pt x="1965" y="2964"/>
                </a:lnTo>
                <a:lnTo>
                  <a:pt x="1963" y="2964"/>
                </a:lnTo>
                <a:lnTo>
                  <a:pt x="1963" y="2962"/>
                </a:lnTo>
                <a:lnTo>
                  <a:pt x="1961" y="2962"/>
                </a:lnTo>
                <a:lnTo>
                  <a:pt x="1961" y="2960"/>
                </a:lnTo>
                <a:lnTo>
                  <a:pt x="1961" y="2958"/>
                </a:lnTo>
                <a:lnTo>
                  <a:pt x="1959" y="2958"/>
                </a:lnTo>
                <a:lnTo>
                  <a:pt x="1957" y="2958"/>
                </a:lnTo>
                <a:lnTo>
                  <a:pt x="1955" y="2958"/>
                </a:lnTo>
                <a:lnTo>
                  <a:pt x="1955" y="2956"/>
                </a:lnTo>
                <a:lnTo>
                  <a:pt x="1955" y="2954"/>
                </a:lnTo>
                <a:lnTo>
                  <a:pt x="1957" y="2952"/>
                </a:lnTo>
                <a:lnTo>
                  <a:pt x="1957" y="2949"/>
                </a:lnTo>
                <a:lnTo>
                  <a:pt x="1957" y="2947"/>
                </a:lnTo>
                <a:lnTo>
                  <a:pt x="1955" y="2947"/>
                </a:lnTo>
                <a:lnTo>
                  <a:pt x="1953" y="2947"/>
                </a:lnTo>
                <a:lnTo>
                  <a:pt x="1951" y="2947"/>
                </a:lnTo>
                <a:lnTo>
                  <a:pt x="1947" y="2945"/>
                </a:lnTo>
                <a:lnTo>
                  <a:pt x="1947" y="2943"/>
                </a:lnTo>
                <a:lnTo>
                  <a:pt x="1946" y="2943"/>
                </a:lnTo>
                <a:lnTo>
                  <a:pt x="1946" y="2941"/>
                </a:lnTo>
                <a:lnTo>
                  <a:pt x="1944" y="2941"/>
                </a:lnTo>
                <a:lnTo>
                  <a:pt x="1942" y="2941"/>
                </a:lnTo>
                <a:lnTo>
                  <a:pt x="1940" y="2941"/>
                </a:lnTo>
                <a:lnTo>
                  <a:pt x="1940" y="2939"/>
                </a:lnTo>
                <a:lnTo>
                  <a:pt x="1940" y="2937"/>
                </a:lnTo>
                <a:lnTo>
                  <a:pt x="1938" y="2937"/>
                </a:lnTo>
                <a:lnTo>
                  <a:pt x="1938" y="2935"/>
                </a:lnTo>
                <a:lnTo>
                  <a:pt x="1938" y="2931"/>
                </a:lnTo>
                <a:lnTo>
                  <a:pt x="1936" y="2929"/>
                </a:lnTo>
                <a:lnTo>
                  <a:pt x="1936" y="2927"/>
                </a:lnTo>
                <a:lnTo>
                  <a:pt x="1936" y="2926"/>
                </a:lnTo>
                <a:lnTo>
                  <a:pt x="1936" y="2924"/>
                </a:lnTo>
                <a:lnTo>
                  <a:pt x="1936" y="2922"/>
                </a:lnTo>
                <a:lnTo>
                  <a:pt x="1938" y="2922"/>
                </a:lnTo>
                <a:lnTo>
                  <a:pt x="1938" y="2920"/>
                </a:lnTo>
                <a:lnTo>
                  <a:pt x="1938" y="2918"/>
                </a:lnTo>
                <a:lnTo>
                  <a:pt x="1938" y="2916"/>
                </a:lnTo>
                <a:lnTo>
                  <a:pt x="1938" y="2914"/>
                </a:lnTo>
                <a:lnTo>
                  <a:pt x="1938" y="2912"/>
                </a:lnTo>
                <a:lnTo>
                  <a:pt x="1938" y="2910"/>
                </a:lnTo>
                <a:lnTo>
                  <a:pt x="1936" y="2910"/>
                </a:lnTo>
                <a:lnTo>
                  <a:pt x="1934" y="2910"/>
                </a:lnTo>
                <a:lnTo>
                  <a:pt x="1934" y="2908"/>
                </a:lnTo>
                <a:lnTo>
                  <a:pt x="1936" y="2908"/>
                </a:lnTo>
                <a:lnTo>
                  <a:pt x="1936" y="2906"/>
                </a:lnTo>
                <a:lnTo>
                  <a:pt x="1934" y="2906"/>
                </a:lnTo>
                <a:lnTo>
                  <a:pt x="1934" y="2904"/>
                </a:lnTo>
                <a:lnTo>
                  <a:pt x="1932" y="2904"/>
                </a:lnTo>
                <a:lnTo>
                  <a:pt x="1930" y="2904"/>
                </a:lnTo>
                <a:lnTo>
                  <a:pt x="1930" y="2906"/>
                </a:lnTo>
                <a:lnTo>
                  <a:pt x="1930" y="2904"/>
                </a:lnTo>
                <a:lnTo>
                  <a:pt x="1928" y="2904"/>
                </a:lnTo>
                <a:lnTo>
                  <a:pt x="1928" y="2902"/>
                </a:lnTo>
                <a:lnTo>
                  <a:pt x="1930" y="2902"/>
                </a:lnTo>
                <a:lnTo>
                  <a:pt x="1930" y="2901"/>
                </a:lnTo>
                <a:lnTo>
                  <a:pt x="1930" y="2899"/>
                </a:lnTo>
                <a:lnTo>
                  <a:pt x="1928" y="2899"/>
                </a:lnTo>
                <a:lnTo>
                  <a:pt x="1928" y="2897"/>
                </a:lnTo>
                <a:lnTo>
                  <a:pt x="1928" y="2895"/>
                </a:lnTo>
                <a:lnTo>
                  <a:pt x="1928" y="2893"/>
                </a:lnTo>
                <a:lnTo>
                  <a:pt x="1930" y="2893"/>
                </a:lnTo>
                <a:lnTo>
                  <a:pt x="1930" y="2891"/>
                </a:lnTo>
                <a:lnTo>
                  <a:pt x="1928" y="2891"/>
                </a:lnTo>
                <a:lnTo>
                  <a:pt x="1928" y="2889"/>
                </a:lnTo>
                <a:lnTo>
                  <a:pt x="1928" y="2887"/>
                </a:lnTo>
                <a:lnTo>
                  <a:pt x="1926" y="2887"/>
                </a:lnTo>
                <a:lnTo>
                  <a:pt x="1924" y="2885"/>
                </a:lnTo>
                <a:lnTo>
                  <a:pt x="1924" y="2883"/>
                </a:lnTo>
                <a:lnTo>
                  <a:pt x="1924" y="2881"/>
                </a:lnTo>
                <a:lnTo>
                  <a:pt x="1924" y="2879"/>
                </a:lnTo>
                <a:lnTo>
                  <a:pt x="1922" y="2879"/>
                </a:lnTo>
                <a:lnTo>
                  <a:pt x="1921" y="2879"/>
                </a:lnTo>
                <a:lnTo>
                  <a:pt x="1919" y="2879"/>
                </a:lnTo>
                <a:lnTo>
                  <a:pt x="1917" y="2879"/>
                </a:lnTo>
                <a:lnTo>
                  <a:pt x="1915" y="2878"/>
                </a:lnTo>
                <a:lnTo>
                  <a:pt x="1915" y="2876"/>
                </a:lnTo>
                <a:lnTo>
                  <a:pt x="1917" y="2876"/>
                </a:lnTo>
                <a:lnTo>
                  <a:pt x="1917" y="2874"/>
                </a:lnTo>
                <a:lnTo>
                  <a:pt x="1917" y="2872"/>
                </a:lnTo>
                <a:lnTo>
                  <a:pt x="1915" y="2872"/>
                </a:lnTo>
                <a:lnTo>
                  <a:pt x="1915" y="2870"/>
                </a:lnTo>
                <a:lnTo>
                  <a:pt x="1913" y="2868"/>
                </a:lnTo>
                <a:lnTo>
                  <a:pt x="1911" y="2868"/>
                </a:lnTo>
                <a:lnTo>
                  <a:pt x="1911" y="2866"/>
                </a:lnTo>
                <a:lnTo>
                  <a:pt x="1911" y="2864"/>
                </a:lnTo>
                <a:lnTo>
                  <a:pt x="1911" y="2862"/>
                </a:lnTo>
                <a:lnTo>
                  <a:pt x="1909" y="2862"/>
                </a:lnTo>
                <a:lnTo>
                  <a:pt x="1909" y="2864"/>
                </a:lnTo>
                <a:lnTo>
                  <a:pt x="1909" y="2862"/>
                </a:lnTo>
                <a:lnTo>
                  <a:pt x="1909" y="2860"/>
                </a:lnTo>
                <a:lnTo>
                  <a:pt x="1911" y="2860"/>
                </a:lnTo>
                <a:lnTo>
                  <a:pt x="1911" y="2858"/>
                </a:lnTo>
                <a:lnTo>
                  <a:pt x="1911" y="2856"/>
                </a:lnTo>
                <a:lnTo>
                  <a:pt x="1909" y="2856"/>
                </a:lnTo>
                <a:lnTo>
                  <a:pt x="1909" y="2858"/>
                </a:lnTo>
                <a:lnTo>
                  <a:pt x="1907" y="2858"/>
                </a:lnTo>
                <a:lnTo>
                  <a:pt x="1907" y="2856"/>
                </a:lnTo>
                <a:lnTo>
                  <a:pt x="1907" y="2854"/>
                </a:lnTo>
                <a:lnTo>
                  <a:pt x="1907" y="2853"/>
                </a:lnTo>
                <a:lnTo>
                  <a:pt x="1905" y="2853"/>
                </a:lnTo>
                <a:lnTo>
                  <a:pt x="1903" y="2853"/>
                </a:lnTo>
                <a:lnTo>
                  <a:pt x="1903" y="2851"/>
                </a:lnTo>
                <a:lnTo>
                  <a:pt x="1901" y="2851"/>
                </a:lnTo>
                <a:lnTo>
                  <a:pt x="1899" y="2851"/>
                </a:lnTo>
                <a:lnTo>
                  <a:pt x="1899" y="2853"/>
                </a:lnTo>
                <a:lnTo>
                  <a:pt x="1898" y="2853"/>
                </a:lnTo>
                <a:lnTo>
                  <a:pt x="1898" y="2851"/>
                </a:lnTo>
                <a:lnTo>
                  <a:pt x="1898" y="2849"/>
                </a:lnTo>
                <a:lnTo>
                  <a:pt x="1896" y="2849"/>
                </a:lnTo>
                <a:lnTo>
                  <a:pt x="1896" y="2847"/>
                </a:lnTo>
                <a:lnTo>
                  <a:pt x="1898" y="2847"/>
                </a:lnTo>
                <a:lnTo>
                  <a:pt x="1899" y="2847"/>
                </a:lnTo>
                <a:lnTo>
                  <a:pt x="1899" y="2845"/>
                </a:lnTo>
                <a:lnTo>
                  <a:pt x="1898" y="2845"/>
                </a:lnTo>
                <a:lnTo>
                  <a:pt x="1896" y="2845"/>
                </a:lnTo>
                <a:lnTo>
                  <a:pt x="1896" y="2843"/>
                </a:lnTo>
                <a:lnTo>
                  <a:pt x="1896" y="2841"/>
                </a:lnTo>
                <a:lnTo>
                  <a:pt x="1894" y="2841"/>
                </a:lnTo>
                <a:lnTo>
                  <a:pt x="1894" y="2839"/>
                </a:lnTo>
                <a:lnTo>
                  <a:pt x="1892" y="2839"/>
                </a:lnTo>
                <a:lnTo>
                  <a:pt x="1892" y="2837"/>
                </a:lnTo>
                <a:lnTo>
                  <a:pt x="1892" y="2835"/>
                </a:lnTo>
                <a:lnTo>
                  <a:pt x="1892" y="2833"/>
                </a:lnTo>
                <a:lnTo>
                  <a:pt x="1894" y="2833"/>
                </a:lnTo>
                <a:lnTo>
                  <a:pt x="1894" y="2831"/>
                </a:lnTo>
                <a:lnTo>
                  <a:pt x="1894" y="2830"/>
                </a:lnTo>
                <a:lnTo>
                  <a:pt x="1894" y="2828"/>
                </a:lnTo>
                <a:lnTo>
                  <a:pt x="1892" y="2826"/>
                </a:lnTo>
                <a:lnTo>
                  <a:pt x="1892" y="2824"/>
                </a:lnTo>
                <a:lnTo>
                  <a:pt x="1894" y="2824"/>
                </a:lnTo>
                <a:lnTo>
                  <a:pt x="1894" y="2822"/>
                </a:lnTo>
                <a:lnTo>
                  <a:pt x="1894" y="2820"/>
                </a:lnTo>
                <a:lnTo>
                  <a:pt x="1892" y="2820"/>
                </a:lnTo>
                <a:lnTo>
                  <a:pt x="1892" y="2818"/>
                </a:lnTo>
                <a:lnTo>
                  <a:pt x="1892" y="2816"/>
                </a:lnTo>
                <a:lnTo>
                  <a:pt x="1892" y="2814"/>
                </a:lnTo>
                <a:lnTo>
                  <a:pt x="1892" y="2812"/>
                </a:lnTo>
                <a:lnTo>
                  <a:pt x="1890" y="2812"/>
                </a:lnTo>
                <a:lnTo>
                  <a:pt x="1890" y="2810"/>
                </a:lnTo>
                <a:lnTo>
                  <a:pt x="1890" y="2808"/>
                </a:lnTo>
                <a:lnTo>
                  <a:pt x="1888" y="2805"/>
                </a:lnTo>
                <a:lnTo>
                  <a:pt x="1888" y="2803"/>
                </a:lnTo>
                <a:lnTo>
                  <a:pt x="1888" y="2801"/>
                </a:lnTo>
                <a:lnTo>
                  <a:pt x="1888" y="2799"/>
                </a:lnTo>
                <a:lnTo>
                  <a:pt x="1888" y="2797"/>
                </a:lnTo>
                <a:lnTo>
                  <a:pt x="1888" y="2795"/>
                </a:lnTo>
                <a:lnTo>
                  <a:pt x="1888" y="2793"/>
                </a:lnTo>
                <a:lnTo>
                  <a:pt x="1888" y="2791"/>
                </a:lnTo>
                <a:lnTo>
                  <a:pt x="1888" y="2789"/>
                </a:lnTo>
                <a:lnTo>
                  <a:pt x="1886" y="2787"/>
                </a:lnTo>
                <a:lnTo>
                  <a:pt x="1886" y="2783"/>
                </a:lnTo>
                <a:lnTo>
                  <a:pt x="1886" y="2782"/>
                </a:lnTo>
                <a:lnTo>
                  <a:pt x="1884" y="2782"/>
                </a:lnTo>
                <a:lnTo>
                  <a:pt x="1884" y="2780"/>
                </a:lnTo>
                <a:lnTo>
                  <a:pt x="1882" y="2780"/>
                </a:lnTo>
                <a:lnTo>
                  <a:pt x="1882" y="2778"/>
                </a:lnTo>
                <a:lnTo>
                  <a:pt x="1880" y="2778"/>
                </a:lnTo>
                <a:lnTo>
                  <a:pt x="1880" y="2776"/>
                </a:lnTo>
                <a:lnTo>
                  <a:pt x="1878" y="2776"/>
                </a:lnTo>
                <a:lnTo>
                  <a:pt x="1876" y="2776"/>
                </a:lnTo>
                <a:lnTo>
                  <a:pt x="1874" y="2776"/>
                </a:lnTo>
                <a:lnTo>
                  <a:pt x="1874" y="2774"/>
                </a:lnTo>
                <a:lnTo>
                  <a:pt x="1873" y="2774"/>
                </a:lnTo>
                <a:lnTo>
                  <a:pt x="1871" y="2774"/>
                </a:lnTo>
                <a:lnTo>
                  <a:pt x="1871" y="2772"/>
                </a:lnTo>
                <a:lnTo>
                  <a:pt x="1869" y="2772"/>
                </a:lnTo>
                <a:lnTo>
                  <a:pt x="1869" y="2770"/>
                </a:lnTo>
                <a:lnTo>
                  <a:pt x="1865" y="2766"/>
                </a:lnTo>
                <a:lnTo>
                  <a:pt x="1865" y="2764"/>
                </a:lnTo>
                <a:lnTo>
                  <a:pt x="1863" y="2762"/>
                </a:lnTo>
                <a:lnTo>
                  <a:pt x="1861" y="2762"/>
                </a:lnTo>
                <a:lnTo>
                  <a:pt x="1859" y="2760"/>
                </a:lnTo>
                <a:lnTo>
                  <a:pt x="1857" y="2760"/>
                </a:lnTo>
                <a:lnTo>
                  <a:pt x="1857" y="2758"/>
                </a:lnTo>
                <a:lnTo>
                  <a:pt x="1855" y="2757"/>
                </a:lnTo>
                <a:lnTo>
                  <a:pt x="1853" y="2757"/>
                </a:lnTo>
                <a:lnTo>
                  <a:pt x="1853" y="2755"/>
                </a:lnTo>
                <a:lnTo>
                  <a:pt x="1853" y="2753"/>
                </a:lnTo>
                <a:lnTo>
                  <a:pt x="1855" y="2753"/>
                </a:lnTo>
                <a:lnTo>
                  <a:pt x="1855" y="2751"/>
                </a:lnTo>
                <a:lnTo>
                  <a:pt x="1855" y="2749"/>
                </a:lnTo>
                <a:lnTo>
                  <a:pt x="1855" y="2747"/>
                </a:lnTo>
                <a:lnTo>
                  <a:pt x="1855" y="2745"/>
                </a:lnTo>
                <a:lnTo>
                  <a:pt x="1853" y="2745"/>
                </a:lnTo>
                <a:lnTo>
                  <a:pt x="1851" y="2745"/>
                </a:lnTo>
                <a:lnTo>
                  <a:pt x="1851" y="2743"/>
                </a:lnTo>
                <a:lnTo>
                  <a:pt x="1853" y="2743"/>
                </a:lnTo>
                <a:lnTo>
                  <a:pt x="1853" y="2741"/>
                </a:lnTo>
                <a:lnTo>
                  <a:pt x="1851" y="2739"/>
                </a:lnTo>
                <a:lnTo>
                  <a:pt x="1851" y="2737"/>
                </a:lnTo>
                <a:lnTo>
                  <a:pt x="1849" y="2735"/>
                </a:lnTo>
                <a:lnTo>
                  <a:pt x="1848" y="2735"/>
                </a:lnTo>
                <a:lnTo>
                  <a:pt x="1846" y="2735"/>
                </a:lnTo>
                <a:lnTo>
                  <a:pt x="1846" y="2734"/>
                </a:lnTo>
                <a:lnTo>
                  <a:pt x="1846" y="2732"/>
                </a:lnTo>
                <a:lnTo>
                  <a:pt x="1848" y="2730"/>
                </a:lnTo>
                <a:lnTo>
                  <a:pt x="1846" y="2730"/>
                </a:lnTo>
                <a:lnTo>
                  <a:pt x="1846" y="2728"/>
                </a:lnTo>
                <a:lnTo>
                  <a:pt x="1844" y="2728"/>
                </a:lnTo>
                <a:lnTo>
                  <a:pt x="1844" y="2726"/>
                </a:lnTo>
                <a:lnTo>
                  <a:pt x="1842" y="2726"/>
                </a:lnTo>
                <a:lnTo>
                  <a:pt x="1840" y="2726"/>
                </a:lnTo>
                <a:lnTo>
                  <a:pt x="1840" y="2724"/>
                </a:lnTo>
                <a:lnTo>
                  <a:pt x="1840" y="2722"/>
                </a:lnTo>
                <a:lnTo>
                  <a:pt x="1838" y="2722"/>
                </a:lnTo>
                <a:lnTo>
                  <a:pt x="1836" y="2722"/>
                </a:lnTo>
                <a:lnTo>
                  <a:pt x="1834" y="2724"/>
                </a:lnTo>
                <a:lnTo>
                  <a:pt x="1834" y="2722"/>
                </a:lnTo>
                <a:lnTo>
                  <a:pt x="1832" y="2722"/>
                </a:lnTo>
                <a:lnTo>
                  <a:pt x="1832" y="2720"/>
                </a:lnTo>
                <a:lnTo>
                  <a:pt x="1830" y="2720"/>
                </a:lnTo>
                <a:lnTo>
                  <a:pt x="1828" y="2718"/>
                </a:lnTo>
                <a:lnTo>
                  <a:pt x="1826" y="2718"/>
                </a:lnTo>
                <a:lnTo>
                  <a:pt x="1825" y="2718"/>
                </a:lnTo>
                <a:lnTo>
                  <a:pt x="1823" y="2716"/>
                </a:lnTo>
                <a:lnTo>
                  <a:pt x="1821" y="2716"/>
                </a:lnTo>
                <a:lnTo>
                  <a:pt x="1819" y="2714"/>
                </a:lnTo>
                <a:lnTo>
                  <a:pt x="1819" y="2712"/>
                </a:lnTo>
                <a:lnTo>
                  <a:pt x="1819" y="2711"/>
                </a:lnTo>
                <a:lnTo>
                  <a:pt x="1819" y="2709"/>
                </a:lnTo>
                <a:lnTo>
                  <a:pt x="1817" y="2707"/>
                </a:lnTo>
                <a:lnTo>
                  <a:pt x="1815" y="2705"/>
                </a:lnTo>
                <a:lnTo>
                  <a:pt x="1813" y="2705"/>
                </a:lnTo>
                <a:lnTo>
                  <a:pt x="1811" y="2705"/>
                </a:lnTo>
                <a:lnTo>
                  <a:pt x="1811" y="2703"/>
                </a:lnTo>
                <a:lnTo>
                  <a:pt x="1809" y="2703"/>
                </a:lnTo>
                <a:lnTo>
                  <a:pt x="1807" y="2703"/>
                </a:lnTo>
                <a:lnTo>
                  <a:pt x="1807" y="2701"/>
                </a:lnTo>
                <a:lnTo>
                  <a:pt x="1807" y="2699"/>
                </a:lnTo>
                <a:lnTo>
                  <a:pt x="1805" y="2699"/>
                </a:lnTo>
                <a:lnTo>
                  <a:pt x="1803" y="2699"/>
                </a:lnTo>
                <a:lnTo>
                  <a:pt x="1803" y="2697"/>
                </a:lnTo>
                <a:lnTo>
                  <a:pt x="1801" y="2697"/>
                </a:lnTo>
                <a:lnTo>
                  <a:pt x="1800" y="2697"/>
                </a:lnTo>
                <a:lnTo>
                  <a:pt x="1800" y="2695"/>
                </a:lnTo>
                <a:lnTo>
                  <a:pt x="1800" y="2693"/>
                </a:lnTo>
                <a:lnTo>
                  <a:pt x="1798" y="2691"/>
                </a:lnTo>
                <a:lnTo>
                  <a:pt x="1796" y="2691"/>
                </a:lnTo>
                <a:lnTo>
                  <a:pt x="1794" y="2691"/>
                </a:lnTo>
                <a:lnTo>
                  <a:pt x="1792" y="2691"/>
                </a:lnTo>
                <a:lnTo>
                  <a:pt x="1790" y="2689"/>
                </a:lnTo>
                <a:lnTo>
                  <a:pt x="1788" y="2687"/>
                </a:lnTo>
                <a:lnTo>
                  <a:pt x="1786" y="2687"/>
                </a:lnTo>
                <a:lnTo>
                  <a:pt x="1784" y="2686"/>
                </a:lnTo>
                <a:lnTo>
                  <a:pt x="1782" y="2686"/>
                </a:lnTo>
                <a:lnTo>
                  <a:pt x="1780" y="2686"/>
                </a:lnTo>
                <a:lnTo>
                  <a:pt x="1778" y="2684"/>
                </a:lnTo>
                <a:lnTo>
                  <a:pt x="1777" y="2682"/>
                </a:lnTo>
                <a:lnTo>
                  <a:pt x="1777" y="2680"/>
                </a:lnTo>
                <a:lnTo>
                  <a:pt x="1777" y="2678"/>
                </a:lnTo>
                <a:lnTo>
                  <a:pt x="1777" y="2676"/>
                </a:lnTo>
                <a:lnTo>
                  <a:pt x="1775" y="2676"/>
                </a:lnTo>
                <a:lnTo>
                  <a:pt x="1775" y="2674"/>
                </a:lnTo>
                <a:lnTo>
                  <a:pt x="1773" y="2674"/>
                </a:lnTo>
                <a:lnTo>
                  <a:pt x="1773" y="2672"/>
                </a:lnTo>
                <a:lnTo>
                  <a:pt x="1771" y="2670"/>
                </a:lnTo>
                <a:lnTo>
                  <a:pt x="1769" y="2668"/>
                </a:lnTo>
                <a:lnTo>
                  <a:pt x="1769" y="2666"/>
                </a:lnTo>
                <a:lnTo>
                  <a:pt x="1769" y="2664"/>
                </a:lnTo>
                <a:lnTo>
                  <a:pt x="1769" y="2663"/>
                </a:lnTo>
                <a:lnTo>
                  <a:pt x="1767" y="2663"/>
                </a:lnTo>
                <a:lnTo>
                  <a:pt x="1767" y="2661"/>
                </a:lnTo>
                <a:lnTo>
                  <a:pt x="1765" y="2659"/>
                </a:lnTo>
                <a:lnTo>
                  <a:pt x="1763" y="2659"/>
                </a:lnTo>
                <a:lnTo>
                  <a:pt x="1763" y="2657"/>
                </a:lnTo>
                <a:lnTo>
                  <a:pt x="1763" y="2655"/>
                </a:lnTo>
                <a:lnTo>
                  <a:pt x="1763" y="2653"/>
                </a:lnTo>
                <a:lnTo>
                  <a:pt x="1763" y="2651"/>
                </a:lnTo>
                <a:lnTo>
                  <a:pt x="1757" y="2649"/>
                </a:lnTo>
                <a:lnTo>
                  <a:pt x="1753" y="2647"/>
                </a:lnTo>
                <a:lnTo>
                  <a:pt x="1750" y="2647"/>
                </a:lnTo>
                <a:lnTo>
                  <a:pt x="1746" y="2647"/>
                </a:lnTo>
                <a:lnTo>
                  <a:pt x="1740" y="2643"/>
                </a:lnTo>
                <a:lnTo>
                  <a:pt x="1738" y="2645"/>
                </a:lnTo>
                <a:lnTo>
                  <a:pt x="1736" y="2647"/>
                </a:lnTo>
                <a:lnTo>
                  <a:pt x="1736" y="2645"/>
                </a:lnTo>
                <a:lnTo>
                  <a:pt x="1734" y="2645"/>
                </a:lnTo>
                <a:lnTo>
                  <a:pt x="1730" y="2639"/>
                </a:lnTo>
                <a:lnTo>
                  <a:pt x="1729" y="2638"/>
                </a:lnTo>
                <a:lnTo>
                  <a:pt x="1729" y="2636"/>
                </a:lnTo>
                <a:lnTo>
                  <a:pt x="1727" y="2636"/>
                </a:lnTo>
                <a:lnTo>
                  <a:pt x="1727" y="2634"/>
                </a:lnTo>
                <a:lnTo>
                  <a:pt x="1727" y="2632"/>
                </a:lnTo>
                <a:lnTo>
                  <a:pt x="1725" y="2630"/>
                </a:lnTo>
                <a:lnTo>
                  <a:pt x="1721" y="2630"/>
                </a:lnTo>
                <a:lnTo>
                  <a:pt x="1717" y="2630"/>
                </a:lnTo>
                <a:lnTo>
                  <a:pt x="1715" y="2630"/>
                </a:lnTo>
                <a:lnTo>
                  <a:pt x="1713" y="2628"/>
                </a:lnTo>
                <a:lnTo>
                  <a:pt x="1709" y="2628"/>
                </a:lnTo>
                <a:lnTo>
                  <a:pt x="1707" y="2628"/>
                </a:lnTo>
                <a:lnTo>
                  <a:pt x="1705" y="2628"/>
                </a:lnTo>
                <a:lnTo>
                  <a:pt x="1704" y="2628"/>
                </a:lnTo>
                <a:lnTo>
                  <a:pt x="1704" y="2630"/>
                </a:lnTo>
                <a:lnTo>
                  <a:pt x="1702" y="2630"/>
                </a:lnTo>
                <a:lnTo>
                  <a:pt x="1700" y="2626"/>
                </a:lnTo>
                <a:lnTo>
                  <a:pt x="1700" y="2622"/>
                </a:lnTo>
                <a:lnTo>
                  <a:pt x="1702" y="2618"/>
                </a:lnTo>
                <a:lnTo>
                  <a:pt x="1704" y="2615"/>
                </a:lnTo>
                <a:lnTo>
                  <a:pt x="1705" y="2613"/>
                </a:lnTo>
                <a:lnTo>
                  <a:pt x="1705" y="2611"/>
                </a:lnTo>
                <a:lnTo>
                  <a:pt x="1704" y="2607"/>
                </a:lnTo>
                <a:lnTo>
                  <a:pt x="1704" y="2605"/>
                </a:lnTo>
                <a:lnTo>
                  <a:pt x="1704" y="2603"/>
                </a:lnTo>
                <a:lnTo>
                  <a:pt x="1702" y="2601"/>
                </a:lnTo>
                <a:lnTo>
                  <a:pt x="1702" y="2599"/>
                </a:lnTo>
                <a:lnTo>
                  <a:pt x="1702" y="2597"/>
                </a:lnTo>
                <a:lnTo>
                  <a:pt x="1704" y="2597"/>
                </a:lnTo>
                <a:lnTo>
                  <a:pt x="1704" y="2593"/>
                </a:lnTo>
                <a:lnTo>
                  <a:pt x="1702" y="2591"/>
                </a:lnTo>
                <a:lnTo>
                  <a:pt x="1702" y="2590"/>
                </a:lnTo>
                <a:lnTo>
                  <a:pt x="1700" y="2590"/>
                </a:lnTo>
                <a:lnTo>
                  <a:pt x="1698" y="2590"/>
                </a:lnTo>
                <a:lnTo>
                  <a:pt x="1696" y="2590"/>
                </a:lnTo>
                <a:lnTo>
                  <a:pt x="1696" y="2591"/>
                </a:lnTo>
                <a:lnTo>
                  <a:pt x="1694" y="2593"/>
                </a:lnTo>
                <a:lnTo>
                  <a:pt x="1694" y="2595"/>
                </a:lnTo>
                <a:lnTo>
                  <a:pt x="1694" y="2597"/>
                </a:lnTo>
                <a:lnTo>
                  <a:pt x="1694" y="2599"/>
                </a:lnTo>
                <a:lnTo>
                  <a:pt x="1694" y="2601"/>
                </a:lnTo>
                <a:lnTo>
                  <a:pt x="1694" y="2603"/>
                </a:lnTo>
                <a:lnTo>
                  <a:pt x="1694" y="2605"/>
                </a:lnTo>
                <a:lnTo>
                  <a:pt x="1692" y="2605"/>
                </a:lnTo>
                <a:lnTo>
                  <a:pt x="1690" y="2609"/>
                </a:lnTo>
                <a:lnTo>
                  <a:pt x="1690" y="2611"/>
                </a:lnTo>
                <a:lnTo>
                  <a:pt x="1688" y="2611"/>
                </a:lnTo>
                <a:lnTo>
                  <a:pt x="1686" y="2609"/>
                </a:lnTo>
                <a:lnTo>
                  <a:pt x="1684" y="2609"/>
                </a:lnTo>
                <a:lnTo>
                  <a:pt x="1684" y="2607"/>
                </a:lnTo>
                <a:lnTo>
                  <a:pt x="1684" y="2605"/>
                </a:lnTo>
                <a:lnTo>
                  <a:pt x="1682" y="2603"/>
                </a:lnTo>
                <a:lnTo>
                  <a:pt x="1682" y="2601"/>
                </a:lnTo>
                <a:lnTo>
                  <a:pt x="1682" y="2599"/>
                </a:lnTo>
                <a:lnTo>
                  <a:pt x="1682" y="2597"/>
                </a:lnTo>
                <a:lnTo>
                  <a:pt x="1682" y="2595"/>
                </a:lnTo>
                <a:lnTo>
                  <a:pt x="1684" y="2595"/>
                </a:lnTo>
                <a:lnTo>
                  <a:pt x="1684" y="2593"/>
                </a:lnTo>
                <a:lnTo>
                  <a:pt x="1684" y="2591"/>
                </a:lnTo>
                <a:lnTo>
                  <a:pt x="1686" y="2590"/>
                </a:lnTo>
                <a:lnTo>
                  <a:pt x="1686" y="2588"/>
                </a:lnTo>
                <a:lnTo>
                  <a:pt x="1686" y="2586"/>
                </a:lnTo>
                <a:lnTo>
                  <a:pt x="1686" y="2584"/>
                </a:lnTo>
                <a:lnTo>
                  <a:pt x="1686" y="2582"/>
                </a:lnTo>
                <a:lnTo>
                  <a:pt x="1686" y="2580"/>
                </a:lnTo>
                <a:lnTo>
                  <a:pt x="1684" y="2580"/>
                </a:lnTo>
                <a:lnTo>
                  <a:pt x="1682" y="2580"/>
                </a:lnTo>
                <a:lnTo>
                  <a:pt x="1682" y="2578"/>
                </a:lnTo>
                <a:lnTo>
                  <a:pt x="1681" y="2578"/>
                </a:lnTo>
                <a:lnTo>
                  <a:pt x="1679" y="2578"/>
                </a:lnTo>
                <a:lnTo>
                  <a:pt x="1677" y="2578"/>
                </a:lnTo>
                <a:lnTo>
                  <a:pt x="1675" y="2578"/>
                </a:lnTo>
                <a:lnTo>
                  <a:pt x="1673" y="2578"/>
                </a:lnTo>
                <a:lnTo>
                  <a:pt x="1671" y="2578"/>
                </a:lnTo>
                <a:lnTo>
                  <a:pt x="1671" y="2580"/>
                </a:lnTo>
                <a:lnTo>
                  <a:pt x="1669" y="2582"/>
                </a:lnTo>
                <a:lnTo>
                  <a:pt x="1667" y="2582"/>
                </a:lnTo>
                <a:lnTo>
                  <a:pt x="1667" y="2580"/>
                </a:lnTo>
                <a:lnTo>
                  <a:pt x="1667" y="2578"/>
                </a:lnTo>
                <a:lnTo>
                  <a:pt x="1667" y="2576"/>
                </a:lnTo>
                <a:lnTo>
                  <a:pt x="1665" y="2574"/>
                </a:lnTo>
                <a:lnTo>
                  <a:pt x="1665" y="2572"/>
                </a:lnTo>
                <a:lnTo>
                  <a:pt x="1663" y="2572"/>
                </a:lnTo>
                <a:lnTo>
                  <a:pt x="1663" y="2570"/>
                </a:lnTo>
                <a:lnTo>
                  <a:pt x="1663" y="2568"/>
                </a:lnTo>
                <a:lnTo>
                  <a:pt x="1665" y="2567"/>
                </a:lnTo>
                <a:lnTo>
                  <a:pt x="1663" y="2565"/>
                </a:lnTo>
                <a:lnTo>
                  <a:pt x="1663" y="2563"/>
                </a:lnTo>
                <a:lnTo>
                  <a:pt x="1661" y="2563"/>
                </a:lnTo>
                <a:lnTo>
                  <a:pt x="1659" y="2561"/>
                </a:lnTo>
                <a:lnTo>
                  <a:pt x="1657" y="2561"/>
                </a:lnTo>
                <a:lnTo>
                  <a:pt x="1657" y="2559"/>
                </a:lnTo>
                <a:lnTo>
                  <a:pt x="1656" y="2559"/>
                </a:lnTo>
                <a:lnTo>
                  <a:pt x="1656" y="2557"/>
                </a:lnTo>
                <a:lnTo>
                  <a:pt x="1656" y="2555"/>
                </a:lnTo>
                <a:lnTo>
                  <a:pt x="1657" y="2555"/>
                </a:lnTo>
                <a:lnTo>
                  <a:pt x="1657" y="2553"/>
                </a:lnTo>
                <a:lnTo>
                  <a:pt x="1657" y="2551"/>
                </a:lnTo>
                <a:lnTo>
                  <a:pt x="1656" y="2551"/>
                </a:lnTo>
                <a:lnTo>
                  <a:pt x="1656" y="2549"/>
                </a:lnTo>
                <a:lnTo>
                  <a:pt x="1654" y="2549"/>
                </a:lnTo>
                <a:lnTo>
                  <a:pt x="1652" y="2549"/>
                </a:lnTo>
                <a:lnTo>
                  <a:pt x="1652" y="2547"/>
                </a:lnTo>
                <a:lnTo>
                  <a:pt x="1650" y="2547"/>
                </a:lnTo>
                <a:lnTo>
                  <a:pt x="1650" y="2545"/>
                </a:lnTo>
                <a:lnTo>
                  <a:pt x="1652" y="2545"/>
                </a:lnTo>
                <a:lnTo>
                  <a:pt x="1652" y="2543"/>
                </a:lnTo>
                <a:lnTo>
                  <a:pt x="1654" y="2543"/>
                </a:lnTo>
                <a:lnTo>
                  <a:pt x="1656" y="2543"/>
                </a:lnTo>
                <a:lnTo>
                  <a:pt x="1656" y="2542"/>
                </a:lnTo>
                <a:lnTo>
                  <a:pt x="1656" y="2540"/>
                </a:lnTo>
                <a:lnTo>
                  <a:pt x="1656" y="2538"/>
                </a:lnTo>
                <a:lnTo>
                  <a:pt x="1654" y="2538"/>
                </a:lnTo>
                <a:lnTo>
                  <a:pt x="1652" y="2538"/>
                </a:lnTo>
                <a:lnTo>
                  <a:pt x="1652" y="2540"/>
                </a:lnTo>
                <a:lnTo>
                  <a:pt x="1648" y="2542"/>
                </a:lnTo>
                <a:lnTo>
                  <a:pt x="1646" y="2543"/>
                </a:lnTo>
                <a:lnTo>
                  <a:pt x="1644" y="2543"/>
                </a:lnTo>
                <a:lnTo>
                  <a:pt x="1644" y="2545"/>
                </a:lnTo>
                <a:lnTo>
                  <a:pt x="1642" y="2545"/>
                </a:lnTo>
                <a:lnTo>
                  <a:pt x="1640" y="2545"/>
                </a:lnTo>
                <a:lnTo>
                  <a:pt x="1638" y="2545"/>
                </a:lnTo>
                <a:lnTo>
                  <a:pt x="1638" y="2543"/>
                </a:lnTo>
                <a:lnTo>
                  <a:pt x="1640" y="2542"/>
                </a:lnTo>
                <a:lnTo>
                  <a:pt x="1638" y="2542"/>
                </a:lnTo>
                <a:lnTo>
                  <a:pt x="1638" y="2540"/>
                </a:lnTo>
                <a:lnTo>
                  <a:pt x="1638" y="2538"/>
                </a:lnTo>
                <a:lnTo>
                  <a:pt x="1638" y="2536"/>
                </a:lnTo>
                <a:lnTo>
                  <a:pt x="1638" y="2534"/>
                </a:lnTo>
                <a:lnTo>
                  <a:pt x="1638" y="2532"/>
                </a:lnTo>
                <a:lnTo>
                  <a:pt x="1636" y="2532"/>
                </a:lnTo>
                <a:lnTo>
                  <a:pt x="1634" y="2532"/>
                </a:lnTo>
                <a:lnTo>
                  <a:pt x="1633" y="2532"/>
                </a:lnTo>
                <a:lnTo>
                  <a:pt x="1631" y="2532"/>
                </a:lnTo>
                <a:lnTo>
                  <a:pt x="1631" y="2534"/>
                </a:lnTo>
                <a:lnTo>
                  <a:pt x="1629" y="2534"/>
                </a:lnTo>
                <a:lnTo>
                  <a:pt x="1629" y="2536"/>
                </a:lnTo>
                <a:lnTo>
                  <a:pt x="1629" y="2538"/>
                </a:lnTo>
                <a:lnTo>
                  <a:pt x="1627" y="2538"/>
                </a:lnTo>
                <a:lnTo>
                  <a:pt x="1625" y="2538"/>
                </a:lnTo>
                <a:lnTo>
                  <a:pt x="1625" y="2540"/>
                </a:lnTo>
                <a:lnTo>
                  <a:pt x="1623" y="2540"/>
                </a:lnTo>
                <a:lnTo>
                  <a:pt x="1623" y="2542"/>
                </a:lnTo>
                <a:lnTo>
                  <a:pt x="1621" y="2542"/>
                </a:lnTo>
                <a:lnTo>
                  <a:pt x="1621" y="2540"/>
                </a:lnTo>
                <a:lnTo>
                  <a:pt x="1619" y="2540"/>
                </a:lnTo>
                <a:lnTo>
                  <a:pt x="1617" y="2540"/>
                </a:lnTo>
                <a:lnTo>
                  <a:pt x="1617" y="2542"/>
                </a:lnTo>
                <a:lnTo>
                  <a:pt x="1615" y="2542"/>
                </a:lnTo>
                <a:lnTo>
                  <a:pt x="1615" y="2543"/>
                </a:lnTo>
                <a:lnTo>
                  <a:pt x="1613" y="2543"/>
                </a:lnTo>
                <a:lnTo>
                  <a:pt x="1611" y="2543"/>
                </a:lnTo>
                <a:lnTo>
                  <a:pt x="1611" y="2542"/>
                </a:lnTo>
                <a:lnTo>
                  <a:pt x="1611" y="2540"/>
                </a:lnTo>
                <a:lnTo>
                  <a:pt x="1611" y="2538"/>
                </a:lnTo>
                <a:lnTo>
                  <a:pt x="1611" y="2536"/>
                </a:lnTo>
                <a:lnTo>
                  <a:pt x="1611" y="2534"/>
                </a:lnTo>
                <a:lnTo>
                  <a:pt x="1611" y="2532"/>
                </a:lnTo>
                <a:lnTo>
                  <a:pt x="1611" y="2530"/>
                </a:lnTo>
                <a:lnTo>
                  <a:pt x="1613" y="2530"/>
                </a:lnTo>
                <a:lnTo>
                  <a:pt x="1613" y="2528"/>
                </a:lnTo>
                <a:lnTo>
                  <a:pt x="1611" y="2524"/>
                </a:lnTo>
                <a:lnTo>
                  <a:pt x="1609" y="2522"/>
                </a:lnTo>
                <a:lnTo>
                  <a:pt x="1609" y="2524"/>
                </a:lnTo>
                <a:lnTo>
                  <a:pt x="1608" y="2524"/>
                </a:lnTo>
                <a:lnTo>
                  <a:pt x="1608" y="2526"/>
                </a:lnTo>
                <a:lnTo>
                  <a:pt x="1606" y="2526"/>
                </a:lnTo>
                <a:lnTo>
                  <a:pt x="1606" y="2528"/>
                </a:lnTo>
                <a:lnTo>
                  <a:pt x="1604" y="2528"/>
                </a:lnTo>
                <a:lnTo>
                  <a:pt x="1602" y="2528"/>
                </a:lnTo>
                <a:lnTo>
                  <a:pt x="1600" y="2532"/>
                </a:lnTo>
                <a:lnTo>
                  <a:pt x="1600" y="2534"/>
                </a:lnTo>
                <a:lnTo>
                  <a:pt x="1602" y="2534"/>
                </a:lnTo>
                <a:lnTo>
                  <a:pt x="1602" y="2536"/>
                </a:lnTo>
                <a:lnTo>
                  <a:pt x="1602" y="2538"/>
                </a:lnTo>
                <a:lnTo>
                  <a:pt x="1600" y="2538"/>
                </a:lnTo>
                <a:lnTo>
                  <a:pt x="1600" y="2540"/>
                </a:lnTo>
                <a:lnTo>
                  <a:pt x="1598" y="2540"/>
                </a:lnTo>
                <a:lnTo>
                  <a:pt x="1598" y="2538"/>
                </a:lnTo>
                <a:lnTo>
                  <a:pt x="1596" y="2538"/>
                </a:lnTo>
                <a:lnTo>
                  <a:pt x="1594" y="2538"/>
                </a:lnTo>
                <a:lnTo>
                  <a:pt x="1592" y="2538"/>
                </a:lnTo>
                <a:lnTo>
                  <a:pt x="1590" y="2538"/>
                </a:lnTo>
                <a:lnTo>
                  <a:pt x="1588" y="2538"/>
                </a:lnTo>
                <a:lnTo>
                  <a:pt x="1586" y="2538"/>
                </a:lnTo>
                <a:lnTo>
                  <a:pt x="1584" y="2538"/>
                </a:lnTo>
                <a:lnTo>
                  <a:pt x="1583" y="2538"/>
                </a:lnTo>
                <a:lnTo>
                  <a:pt x="1583" y="2540"/>
                </a:lnTo>
                <a:lnTo>
                  <a:pt x="1583" y="2542"/>
                </a:lnTo>
                <a:lnTo>
                  <a:pt x="1581" y="2542"/>
                </a:lnTo>
                <a:lnTo>
                  <a:pt x="1581" y="2543"/>
                </a:lnTo>
                <a:lnTo>
                  <a:pt x="1579" y="2543"/>
                </a:lnTo>
                <a:lnTo>
                  <a:pt x="1577" y="2543"/>
                </a:lnTo>
                <a:lnTo>
                  <a:pt x="1575" y="2543"/>
                </a:lnTo>
                <a:lnTo>
                  <a:pt x="1575" y="2542"/>
                </a:lnTo>
                <a:lnTo>
                  <a:pt x="1575" y="2540"/>
                </a:lnTo>
                <a:lnTo>
                  <a:pt x="1573" y="2538"/>
                </a:lnTo>
                <a:lnTo>
                  <a:pt x="1571" y="2538"/>
                </a:lnTo>
                <a:lnTo>
                  <a:pt x="1571" y="2540"/>
                </a:lnTo>
                <a:lnTo>
                  <a:pt x="1569" y="2540"/>
                </a:lnTo>
                <a:lnTo>
                  <a:pt x="1569" y="2542"/>
                </a:lnTo>
                <a:lnTo>
                  <a:pt x="1567" y="2542"/>
                </a:lnTo>
                <a:lnTo>
                  <a:pt x="1565" y="2542"/>
                </a:lnTo>
                <a:lnTo>
                  <a:pt x="1565" y="2540"/>
                </a:lnTo>
                <a:lnTo>
                  <a:pt x="1563" y="2538"/>
                </a:lnTo>
                <a:lnTo>
                  <a:pt x="1563" y="2540"/>
                </a:lnTo>
                <a:lnTo>
                  <a:pt x="1561" y="2540"/>
                </a:lnTo>
                <a:lnTo>
                  <a:pt x="1558" y="2542"/>
                </a:lnTo>
                <a:lnTo>
                  <a:pt x="1556" y="2540"/>
                </a:lnTo>
                <a:lnTo>
                  <a:pt x="1556" y="2538"/>
                </a:lnTo>
                <a:lnTo>
                  <a:pt x="1556" y="2536"/>
                </a:lnTo>
                <a:lnTo>
                  <a:pt x="1554" y="2536"/>
                </a:lnTo>
                <a:lnTo>
                  <a:pt x="1552" y="2536"/>
                </a:lnTo>
                <a:lnTo>
                  <a:pt x="1552" y="2538"/>
                </a:lnTo>
                <a:lnTo>
                  <a:pt x="1550" y="2538"/>
                </a:lnTo>
                <a:lnTo>
                  <a:pt x="1548" y="2538"/>
                </a:lnTo>
                <a:lnTo>
                  <a:pt x="1548" y="2536"/>
                </a:lnTo>
                <a:lnTo>
                  <a:pt x="1546" y="2536"/>
                </a:lnTo>
                <a:lnTo>
                  <a:pt x="1544" y="2536"/>
                </a:lnTo>
                <a:lnTo>
                  <a:pt x="1542" y="2536"/>
                </a:lnTo>
                <a:lnTo>
                  <a:pt x="1542" y="2534"/>
                </a:lnTo>
                <a:lnTo>
                  <a:pt x="1540" y="2534"/>
                </a:lnTo>
                <a:lnTo>
                  <a:pt x="1538" y="2532"/>
                </a:lnTo>
                <a:lnTo>
                  <a:pt x="1536" y="2532"/>
                </a:lnTo>
                <a:lnTo>
                  <a:pt x="1535" y="2532"/>
                </a:lnTo>
                <a:lnTo>
                  <a:pt x="1535" y="2534"/>
                </a:lnTo>
                <a:lnTo>
                  <a:pt x="1533" y="2534"/>
                </a:lnTo>
                <a:lnTo>
                  <a:pt x="1533" y="2536"/>
                </a:lnTo>
                <a:lnTo>
                  <a:pt x="1531" y="2536"/>
                </a:lnTo>
                <a:lnTo>
                  <a:pt x="1529" y="2536"/>
                </a:lnTo>
                <a:lnTo>
                  <a:pt x="1527" y="2534"/>
                </a:lnTo>
                <a:lnTo>
                  <a:pt x="1525" y="2534"/>
                </a:lnTo>
                <a:lnTo>
                  <a:pt x="1525" y="2532"/>
                </a:lnTo>
                <a:lnTo>
                  <a:pt x="1525" y="2530"/>
                </a:lnTo>
                <a:lnTo>
                  <a:pt x="1525" y="2528"/>
                </a:lnTo>
                <a:lnTo>
                  <a:pt x="1527" y="2528"/>
                </a:lnTo>
                <a:lnTo>
                  <a:pt x="1527" y="2526"/>
                </a:lnTo>
                <a:lnTo>
                  <a:pt x="1529" y="2526"/>
                </a:lnTo>
                <a:lnTo>
                  <a:pt x="1527" y="2526"/>
                </a:lnTo>
                <a:lnTo>
                  <a:pt x="1525" y="2524"/>
                </a:lnTo>
                <a:lnTo>
                  <a:pt x="1523" y="2524"/>
                </a:lnTo>
                <a:lnTo>
                  <a:pt x="1521" y="2524"/>
                </a:lnTo>
                <a:lnTo>
                  <a:pt x="1521" y="2526"/>
                </a:lnTo>
                <a:lnTo>
                  <a:pt x="1521" y="2528"/>
                </a:lnTo>
                <a:lnTo>
                  <a:pt x="1523" y="2528"/>
                </a:lnTo>
                <a:lnTo>
                  <a:pt x="1523" y="2530"/>
                </a:lnTo>
                <a:lnTo>
                  <a:pt x="1523" y="2532"/>
                </a:lnTo>
                <a:lnTo>
                  <a:pt x="1521" y="2532"/>
                </a:lnTo>
                <a:lnTo>
                  <a:pt x="1519" y="2532"/>
                </a:lnTo>
                <a:lnTo>
                  <a:pt x="1519" y="2530"/>
                </a:lnTo>
                <a:lnTo>
                  <a:pt x="1517" y="2530"/>
                </a:lnTo>
                <a:lnTo>
                  <a:pt x="1513" y="2526"/>
                </a:lnTo>
                <a:lnTo>
                  <a:pt x="1513" y="2524"/>
                </a:lnTo>
                <a:lnTo>
                  <a:pt x="1512" y="2524"/>
                </a:lnTo>
                <a:lnTo>
                  <a:pt x="1510" y="2528"/>
                </a:lnTo>
                <a:lnTo>
                  <a:pt x="1508" y="2528"/>
                </a:lnTo>
                <a:lnTo>
                  <a:pt x="1508" y="2530"/>
                </a:lnTo>
                <a:lnTo>
                  <a:pt x="1506" y="2530"/>
                </a:lnTo>
                <a:lnTo>
                  <a:pt x="1502" y="2528"/>
                </a:lnTo>
                <a:lnTo>
                  <a:pt x="1500" y="2528"/>
                </a:lnTo>
                <a:lnTo>
                  <a:pt x="1498" y="2528"/>
                </a:lnTo>
                <a:lnTo>
                  <a:pt x="1496" y="2528"/>
                </a:lnTo>
                <a:lnTo>
                  <a:pt x="1494" y="2528"/>
                </a:lnTo>
                <a:lnTo>
                  <a:pt x="1492" y="2528"/>
                </a:lnTo>
                <a:lnTo>
                  <a:pt x="1492" y="2530"/>
                </a:lnTo>
                <a:lnTo>
                  <a:pt x="1490" y="2532"/>
                </a:lnTo>
                <a:lnTo>
                  <a:pt x="1490" y="2534"/>
                </a:lnTo>
                <a:lnTo>
                  <a:pt x="1488" y="2534"/>
                </a:lnTo>
                <a:lnTo>
                  <a:pt x="1487" y="2534"/>
                </a:lnTo>
                <a:lnTo>
                  <a:pt x="1487" y="2532"/>
                </a:lnTo>
                <a:lnTo>
                  <a:pt x="1487" y="2530"/>
                </a:lnTo>
                <a:lnTo>
                  <a:pt x="1487" y="2528"/>
                </a:lnTo>
                <a:lnTo>
                  <a:pt x="1485" y="2528"/>
                </a:lnTo>
                <a:lnTo>
                  <a:pt x="1483" y="2526"/>
                </a:lnTo>
                <a:lnTo>
                  <a:pt x="1483" y="2528"/>
                </a:lnTo>
                <a:lnTo>
                  <a:pt x="1481" y="2528"/>
                </a:lnTo>
                <a:lnTo>
                  <a:pt x="1481" y="2530"/>
                </a:lnTo>
                <a:lnTo>
                  <a:pt x="1479" y="2530"/>
                </a:lnTo>
                <a:lnTo>
                  <a:pt x="1479" y="2528"/>
                </a:lnTo>
                <a:lnTo>
                  <a:pt x="1477" y="2528"/>
                </a:lnTo>
                <a:lnTo>
                  <a:pt x="1477" y="2526"/>
                </a:lnTo>
                <a:lnTo>
                  <a:pt x="1477" y="2524"/>
                </a:lnTo>
                <a:lnTo>
                  <a:pt x="1477" y="2522"/>
                </a:lnTo>
                <a:lnTo>
                  <a:pt x="1475" y="2522"/>
                </a:lnTo>
                <a:lnTo>
                  <a:pt x="1473" y="2522"/>
                </a:lnTo>
                <a:lnTo>
                  <a:pt x="1471" y="2522"/>
                </a:lnTo>
                <a:lnTo>
                  <a:pt x="1471" y="2524"/>
                </a:lnTo>
                <a:lnTo>
                  <a:pt x="1471" y="2526"/>
                </a:lnTo>
                <a:lnTo>
                  <a:pt x="1471" y="2528"/>
                </a:lnTo>
                <a:lnTo>
                  <a:pt x="1469" y="2528"/>
                </a:lnTo>
                <a:lnTo>
                  <a:pt x="1467" y="2526"/>
                </a:lnTo>
                <a:lnTo>
                  <a:pt x="1465" y="2526"/>
                </a:lnTo>
                <a:lnTo>
                  <a:pt x="1464" y="2528"/>
                </a:lnTo>
                <a:lnTo>
                  <a:pt x="1462" y="2528"/>
                </a:lnTo>
                <a:lnTo>
                  <a:pt x="1460" y="2528"/>
                </a:lnTo>
                <a:lnTo>
                  <a:pt x="1460" y="2526"/>
                </a:lnTo>
                <a:lnTo>
                  <a:pt x="1458" y="2526"/>
                </a:lnTo>
                <a:lnTo>
                  <a:pt x="1456" y="2526"/>
                </a:lnTo>
                <a:lnTo>
                  <a:pt x="1454" y="2526"/>
                </a:lnTo>
                <a:lnTo>
                  <a:pt x="1454" y="2528"/>
                </a:lnTo>
                <a:lnTo>
                  <a:pt x="1454" y="2530"/>
                </a:lnTo>
                <a:lnTo>
                  <a:pt x="1454" y="2532"/>
                </a:lnTo>
                <a:lnTo>
                  <a:pt x="1452" y="2532"/>
                </a:lnTo>
                <a:lnTo>
                  <a:pt x="1450" y="2532"/>
                </a:lnTo>
                <a:lnTo>
                  <a:pt x="1448" y="2532"/>
                </a:lnTo>
                <a:lnTo>
                  <a:pt x="1446" y="2532"/>
                </a:lnTo>
                <a:lnTo>
                  <a:pt x="1444" y="2532"/>
                </a:lnTo>
                <a:lnTo>
                  <a:pt x="1442" y="2532"/>
                </a:lnTo>
                <a:lnTo>
                  <a:pt x="1442" y="2530"/>
                </a:lnTo>
                <a:lnTo>
                  <a:pt x="1440" y="2530"/>
                </a:lnTo>
                <a:lnTo>
                  <a:pt x="1439" y="2530"/>
                </a:lnTo>
                <a:lnTo>
                  <a:pt x="1437" y="2530"/>
                </a:lnTo>
                <a:lnTo>
                  <a:pt x="1435" y="2530"/>
                </a:lnTo>
                <a:lnTo>
                  <a:pt x="1433" y="2530"/>
                </a:lnTo>
                <a:lnTo>
                  <a:pt x="1431" y="2530"/>
                </a:lnTo>
                <a:lnTo>
                  <a:pt x="1429" y="2530"/>
                </a:lnTo>
                <a:lnTo>
                  <a:pt x="1429" y="2528"/>
                </a:lnTo>
                <a:lnTo>
                  <a:pt x="1429" y="2526"/>
                </a:lnTo>
                <a:lnTo>
                  <a:pt x="1427" y="2526"/>
                </a:lnTo>
                <a:lnTo>
                  <a:pt x="1427" y="2528"/>
                </a:lnTo>
                <a:lnTo>
                  <a:pt x="1425" y="2528"/>
                </a:lnTo>
                <a:lnTo>
                  <a:pt x="1423" y="2528"/>
                </a:lnTo>
                <a:lnTo>
                  <a:pt x="1423" y="2526"/>
                </a:lnTo>
                <a:lnTo>
                  <a:pt x="1421" y="2526"/>
                </a:lnTo>
                <a:lnTo>
                  <a:pt x="1419" y="2524"/>
                </a:lnTo>
                <a:lnTo>
                  <a:pt x="1417" y="2522"/>
                </a:lnTo>
                <a:lnTo>
                  <a:pt x="1417" y="2524"/>
                </a:lnTo>
                <a:lnTo>
                  <a:pt x="1416" y="2522"/>
                </a:lnTo>
                <a:lnTo>
                  <a:pt x="1416" y="2520"/>
                </a:lnTo>
                <a:lnTo>
                  <a:pt x="1414" y="2519"/>
                </a:lnTo>
                <a:lnTo>
                  <a:pt x="1412" y="2519"/>
                </a:lnTo>
                <a:lnTo>
                  <a:pt x="1410" y="2519"/>
                </a:lnTo>
                <a:lnTo>
                  <a:pt x="1410" y="2517"/>
                </a:lnTo>
                <a:lnTo>
                  <a:pt x="1410" y="2515"/>
                </a:lnTo>
                <a:lnTo>
                  <a:pt x="1410" y="2513"/>
                </a:lnTo>
                <a:lnTo>
                  <a:pt x="1410" y="2511"/>
                </a:lnTo>
                <a:lnTo>
                  <a:pt x="1408" y="2511"/>
                </a:lnTo>
                <a:lnTo>
                  <a:pt x="1408" y="2509"/>
                </a:lnTo>
                <a:lnTo>
                  <a:pt x="1406" y="2509"/>
                </a:lnTo>
                <a:lnTo>
                  <a:pt x="1406" y="2511"/>
                </a:lnTo>
                <a:lnTo>
                  <a:pt x="1406" y="2513"/>
                </a:lnTo>
                <a:lnTo>
                  <a:pt x="1404" y="2513"/>
                </a:lnTo>
                <a:lnTo>
                  <a:pt x="1404" y="2515"/>
                </a:lnTo>
                <a:lnTo>
                  <a:pt x="1402" y="2515"/>
                </a:lnTo>
                <a:lnTo>
                  <a:pt x="1402" y="2513"/>
                </a:lnTo>
                <a:lnTo>
                  <a:pt x="1400" y="2513"/>
                </a:lnTo>
                <a:lnTo>
                  <a:pt x="1400" y="2511"/>
                </a:lnTo>
                <a:lnTo>
                  <a:pt x="1398" y="2511"/>
                </a:lnTo>
                <a:lnTo>
                  <a:pt x="1398" y="2513"/>
                </a:lnTo>
                <a:lnTo>
                  <a:pt x="1396" y="2513"/>
                </a:lnTo>
                <a:lnTo>
                  <a:pt x="1394" y="2513"/>
                </a:lnTo>
                <a:lnTo>
                  <a:pt x="1394" y="2511"/>
                </a:lnTo>
                <a:lnTo>
                  <a:pt x="1392" y="2511"/>
                </a:lnTo>
                <a:lnTo>
                  <a:pt x="1391" y="2511"/>
                </a:lnTo>
                <a:lnTo>
                  <a:pt x="1389" y="2511"/>
                </a:lnTo>
                <a:lnTo>
                  <a:pt x="1389" y="2509"/>
                </a:lnTo>
                <a:lnTo>
                  <a:pt x="1389" y="2507"/>
                </a:lnTo>
                <a:lnTo>
                  <a:pt x="1389" y="2505"/>
                </a:lnTo>
                <a:lnTo>
                  <a:pt x="1387" y="2505"/>
                </a:lnTo>
                <a:lnTo>
                  <a:pt x="1387" y="2507"/>
                </a:lnTo>
                <a:lnTo>
                  <a:pt x="1387" y="2509"/>
                </a:lnTo>
                <a:lnTo>
                  <a:pt x="1385" y="2509"/>
                </a:lnTo>
                <a:lnTo>
                  <a:pt x="1383" y="2509"/>
                </a:lnTo>
                <a:lnTo>
                  <a:pt x="1383" y="2507"/>
                </a:lnTo>
                <a:lnTo>
                  <a:pt x="1383" y="2505"/>
                </a:lnTo>
                <a:lnTo>
                  <a:pt x="1383" y="2503"/>
                </a:lnTo>
                <a:lnTo>
                  <a:pt x="1381" y="2503"/>
                </a:lnTo>
                <a:lnTo>
                  <a:pt x="1379" y="2503"/>
                </a:lnTo>
                <a:lnTo>
                  <a:pt x="1379" y="2505"/>
                </a:lnTo>
                <a:lnTo>
                  <a:pt x="1377" y="2505"/>
                </a:lnTo>
                <a:lnTo>
                  <a:pt x="1377" y="2503"/>
                </a:lnTo>
                <a:lnTo>
                  <a:pt x="1375" y="2503"/>
                </a:lnTo>
                <a:lnTo>
                  <a:pt x="1375" y="2501"/>
                </a:lnTo>
                <a:lnTo>
                  <a:pt x="1373" y="2501"/>
                </a:lnTo>
                <a:lnTo>
                  <a:pt x="1371" y="2499"/>
                </a:lnTo>
                <a:lnTo>
                  <a:pt x="1369" y="2499"/>
                </a:lnTo>
                <a:lnTo>
                  <a:pt x="1367" y="2499"/>
                </a:lnTo>
                <a:lnTo>
                  <a:pt x="1366" y="2499"/>
                </a:lnTo>
                <a:lnTo>
                  <a:pt x="1364" y="2499"/>
                </a:lnTo>
                <a:lnTo>
                  <a:pt x="1364" y="2501"/>
                </a:lnTo>
                <a:lnTo>
                  <a:pt x="1364" y="2503"/>
                </a:lnTo>
                <a:lnTo>
                  <a:pt x="1364" y="2505"/>
                </a:lnTo>
                <a:lnTo>
                  <a:pt x="1362" y="2505"/>
                </a:lnTo>
                <a:lnTo>
                  <a:pt x="1362" y="2503"/>
                </a:lnTo>
                <a:lnTo>
                  <a:pt x="1360" y="2503"/>
                </a:lnTo>
                <a:lnTo>
                  <a:pt x="1358" y="2503"/>
                </a:lnTo>
                <a:lnTo>
                  <a:pt x="1356" y="2505"/>
                </a:lnTo>
                <a:lnTo>
                  <a:pt x="1356" y="2507"/>
                </a:lnTo>
                <a:lnTo>
                  <a:pt x="1356" y="2509"/>
                </a:lnTo>
                <a:lnTo>
                  <a:pt x="1354" y="2509"/>
                </a:lnTo>
                <a:lnTo>
                  <a:pt x="1352" y="2509"/>
                </a:lnTo>
                <a:lnTo>
                  <a:pt x="1352" y="2511"/>
                </a:lnTo>
                <a:lnTo>
                  <a:pt x="1350" y="2511"/>
                </a:lnTo>
                <a:lnTo>
                  <a:pt x="1350" y="2513"/>
                </a:lnTo>
                <a:lnTo>
                  <a:pt x="1352" y="2513"/>
                </a:lnTo>
                <a:lnTo>
                  <a:pt x="1352" y="2515"/>
                </a:lnTo>
                <a:lnTo>
                  <a:pt x="1352" y="2517"/>
                </a:lnTo>
                <a:lnTo>
                  <a:pt x="1350" y="2519"/>
                </a:lnTo>
                <a:lnTo>
                  <a:pt x="1350" y="2520"/>
                </a:lnTo>
                <a:lnTo>
                  <a:pt x="1348" y="2520"/>
                </a:lnTo>
                <a:lnTo>
                  <a:pt x="1348" y="2522"/>
                </a:lnTo>
                <a:lnTo>
                  <a:pt x="1348" y="2524"/>
                </a:lnTo>
                <a:lnTo>
                  <a:pt x="1348" y="2526"/>
                </a:lnTo>
                <a:lnTo>
                  <a:pt x="1346" y="2526"/>
                </a:lnTo>
                <a:lnTo>
                  <a:pt x="1346" y="2528"/>
                </a:lnTo>
                <a:lnTo>
                  <a:pt x="1346" y="2530"/>
                </a:lnTo>
                <a:lnTo>
                  <a:pt x="1346" y="2532"/>
                </a:lnTo>
                <a:lnTo>
                  <a:pt x="1344" y="2532"/>
                </a:lnTo>
                <a:lnTo>
                  <a:pt x="1344" y="2534"/>
                </a:lnTo>
                <a:lnTo>
                  <a:pt x="1343" y="2534"/>
                </a:lnTo>
                <a:lnTo>
                  <a:pt x="1343" y="2536"/>
                </a:lnTo>
                <a:lnTo>
                  <a:pt x="1344" y="2536"/>
                </a:lnTo>
                <a:lnTo>
                  <a:pt x="1344" y="2538"/>
                </a:lnTo>
                <a:lnTo>
                  <a:pt x="1344" y="2542"/>
                </a:lnTo>
                <a:lnTo>
                  <a:pt x="1343" y="2542"/>
                </a:lnTo>
                <a:lnTo>
                  <a:pt x="1343" y="2540"/>
                </a:lnTo>
                <a:lnTo>
                  <a:pt x="1341" y="2540"/>
                </a:lnTo>
                <a:lnTo>
                  <a:pt x="1341" y="2538"/>
                </a:lnTo>
                <a:lnTo>
                  <a:pt x="1341" y="2540"/>
                </a:lnTo>
                <a:lnTo>
                  <a:pt x="1339" y="2540"/>
                </a:lnTo>
                <a:lnTo>
                  <a:pt x="1337" y="2540"/>
                </a:lnTo>
                <a:lnTo>
                  <a:pt x="1335" y="2540"/>
                </a:lnTo>
                <a:lnTo>
                  <a:pt x="1335" y="2538"/>
                </a:lnTo>
                <a:lnTo>
                  <a:pt x="1335" y="2540"/>
                </a:lnTo>
                <a:lnTo>
                  <a:pt x="1333" y="2540"/>
                </a:lnTo>
                <a:lnTo>
                  <a:pt x="1333" y="2538"/>
                </a:lnTo>
                <a:lnTo>
                  <a:pt x="1331" y="2538"/>
                </a:lnTo>
                <a:lnTo>
                  <a:pt x="1329" y="2536"/>
                </a:lnTo>
                <a:lnTo>
                  <a:pt x="1329" y="2538"/>
                </a:lnTo>
                <a:lnTo>
                  <a:pt x="1327" y="2538"/>
                </a:lnTo>
                <a:lnTo>
                  <a:pt x="1327" y="2536"/>
                </a:lnTo>
                <a:lnTo>
                  <a:pt x="1325" y="2536"/>
                </a:lnTo>
                <a:lnTo>
                  <a:pt x="1323" y="2536"/>
                </a:lnTo>
                <a:lnTo>
                  <a:pt x="1323" y="2538"/>
                </a:lnTo>
                <a:lnTo>
                  <a:pt x="1321" y="2538"/>
                </a:lnTo>
                <a:lnTo>
                  <a:pt x="1321" y="2536"/>
                </a:lnTo>
                <a:lnTo>
                  <a:pt x="1319" y="2534"/>
                </a:lnTo>
                <a:lnTo>
                  <a:pt x="1318" y="2534"/>
                </a:lnTo>
                <a:lnTo>
                  <a:pt x="1318" y="2536"/>
                </a:lnTo>
                <a:lnTo>
                  <a:pt x="1316" y="2536"/>
                </a:lnTo>
                <a:lnTo>
                  <a:pt x="1314" y="2536"/>
                </a:lnTo>
                <a:lnTo>
                  <a:pt x="1314" y="2534"/>
                </a:lnTo>
                <a:lnTo>
                  <a:pt x="1312" y="2532"/>
                </a:lnTo>
                <a:lnTo>
                  <a:pt x="1312" y="2534"/>
                </a:lnTo>
                <a:lnTo>
                  <a:pt x="1310" y="2534"/>
                </a:lnTo>
                <a:lnTo>
                  <a:pt x="1308" y="2534"/>
                </a:lnTo>
                <a:lnTo>
                  <a:pt x="1306" y="2534"/>
                </a:lnTo>
                <a:lnTo>
                  <a:pt x="1304" y="2534"/>
                </a:lnTo>
                <a:lnTo>
                  <a:pt x="1302" y="2534"/>
                </a:lnTo>
                <a:lnTo>
                  <a:pt x="1302" y="2536"/>
                </a:lnTo>
                <a:lnTo>
                  <a:pt x="1304" y="2536"/>
                </a:lnTo>
                <a:lnTo>
                  <a:pt x="1304" y="2538"/>
                </a:lnTo>
                <a:lnTo>
                  <a:pt x="1304" y="2540"/>
                </a:lnTo>
                <a:lnTo>
                  <a:pt x="1302" y="2542"/>
                </a:lnTo>
                <a:lnTo>
                  <a:pt x="1300" y="2542"/>
                </a:lnTo>
                <a:lnTo>
                  <a:pt x="1300" y="2543"/>
                </a:lnTo>
                <a:lnTo>
                  <a:pt x="1298" y="2543"/>
                </a:lnTo>
                <a:lnTo>
                  <a:pt x="1296" y="2543"/>
                </a:lnTo>
                <a:lnTo>
                  <a:pt x="1296" y="2545"/>
                </a:lnTo>
                <a:lnTo>
                  <a:pt x="1295" y="2547"/>
                </a:lnTo>
                <a:lnTo>
                  <a:pt x="1293" y="2547"/>
                </a:lnTo>
                <a:lnTo>
                  <a:pt x="1291" y="2545"/>
                </a:lnTo>
                <a:lnTo>
                  <a:pt x="1291" y="2543"/>
                </a:lnTo>
                <a:lnTo>
                  <a:pt x="1289" y="2542"/>
                </a:lnTo>
                <a:lnTo>
                  <a:pt x="1289" y="2540"/>
                </a:lnTo>
                <a:lnTo>
                  <a:pt x="1287" y="2538"/>
                </a:lnTo>
                <a:lnTo>
                  <a:pt x="1285" y="2540"/>
                </a:lnTo>
                <a:lnTo>
                  <a:pt x="1285" y="2542"/>
                </a:lnTo>
                <a:lnTo>
                  <a:pt x="1285" y="2543"/>
                </a:lnTo>
                <a:lnTo>
                  <a:pt x="1283" y="2543"/>
                </a:lnTo>
                <a:lnTo>
                  <a:pt x="1283" y="2545"/>
                </a:lnTo>
                <a:lnTo>
                  <a:pt x="1281" y="2545"/>
                </a:lnTo>
                <a:lnTo>
                  <a:pt x="1279" y="2545"/>
                </a:lnTo>
                <a:lnTo>
                  <a:pt x="1277" y="2545"/>
                </a:lnTo>
                <a:lnTo>
                  <a:pt x="1275" y="2545"/>
                </a:lnTo>
                <a:lnTo>
                  <a:pt x="1275" y="2547"/>
                </a:lnTo>
                <a:lnTo>
                  <a:pt x="1273" y="2547"/>
                </a:lnTo>
                <a:lnTo>
                  <a:pt x="1271" y="2547"/>
                </a:lnTo>
                <a:lnTo>
                  <a:pt x="1270" y="2549"/>
                </a:lnTo>
                <a:lnTo>
                  <a:pt x="1270" y="2551"/>
                </a:lnTo>
                <a:lnTo>
                  <a:pt x="1268" y="2551"/>
                </a:lnTo>
                <a:lnTo>
                  <a:pt x="1266" y="2551"/>
                </a:lnTo>
                <a:lnTo>
                  <a:pt x="1264" y="2551"/>
                </a:lnTo>
                <a:lnTo>
                  <a:pt x="1262" y="2551"/>
                </a:lnTo>
                <a:lnTo>
                  <a:pt x="1258" y="2551"/>
                </a:lnTo>
                <a:lnTo>
                  <a:pt x="1256" y="2551"/>
                </a:lnTo>
                <a:lnTo>
                  <a:pt x="1256" y="2549"/>
                </a:lnTo>
                <a:lnTo>
                  <a:pt x="1256" y="2547"/>
                </a:lnTo>
                <a:lnTo>
                  <a:pt x="1254" y="2547"/>
                </a:lnTo>
                <a:lnTo>
                  <a:pt x="1252" y="2547"/>
                </a:lnTo>
                <a:lnTo>
                  <a:pt x="1252" y="2549"/>
                </a:lnTo>
                <a:lnTo>
                  <a:pt x="1252" y="2551"/>
                </a:lnTo>
                <a:lnTo>
                  <a:pt x="1250" y="2553"/>
                </a:lnTo>
                <a:lnTo>
                  <a:pt x="1248" y="2555"/>
                </a:lnTo>
                <a:lnTo>
                  <a:pt x="1248" y="2557"/>
                </a:lnTo>
                <a:lnTo>
                  <a:pt x="1248" y="2561"/>
                </a:lnTo>
                <a:lnTo>
                  <a:pt x="1248" y="2563"/>
                </a:lnTo>
                <a:lnTo>
                  <a:pt x="1247" y="2565"/>
                </a:lnTo>
                <a:lnTo>
                  <a:pt x="1245" y="2565"/>
                </a:lnTo>
                <a:lnTo>
                  <a:pt x="1245" y="2568"/>
                </a:lnTo>
                <a:lnTo>
                  <a:pt x="1245" y="2570"/>
                </a:lnTo>
                <a:lnTo>
                  <a:pt x="1247" y="2570"/>
                </a:lnTo>
                <a:lnTo>
                  <a:pt x="1247" y="2572"/>
                </a:lnTo>
                <a:lnTo>
                  <a:pt x="1247" y="2574"/>
                </a:lnTo>
                <a:lnTo>
                  <a:pt x="1245" y="2574"/>
                </a:lnTo>
                <a:lnTo>
                  <a:pt x="1243" y="2576"/>
                </a:lnTo>
                <a:lnTo>
                  <a:pt x="1243" y="2578"/>
                </a:lnTo>
                <a:lnTo>
                  <a:pt x="1241" y="2578"/>
                </a:lnTo>
                <a:lnTo>
                  <a:pt x="1241" y="2580"/>
                </a:lnTo>
                <a:lnTo>
                  <a:pt x="1239" y="2580"/>
                </a:lnTo>
                <a:lnTo>
                  <a:pt x="1239" y="2582"/>
                </a:lnTo>
                <a:lnTo>
                  <a:pt x="1237" y="2582"/>
                </a:lnTo>
                <a:lnTo>
                  <a:pt x="1237" y="2584"/>
                </a:lnTo>
                <a:lnTo>
                  <a:pt x="1237" y="2586"/>
                </a:lnTo>
                <a:lnTo>
                  <a:pt x="1235" y="2586"/>
                </a:lnTo>
                <a:lnTo>
                  <a:pt x="1233" y="2586"/>
                </a:lnTo>
                <a:lnTo>
                  <a:pt x="1231" y="2588"/>
                </a:lnTo>
                <a:lnTo>
                  <a:pt x="1231" y="2590"/>
                </a:lnTo>
                <a:lnTo>
                  <a:pt x="1233" y="2590"/>
                </a:lnTo>
                <a:lnTo>
                  <a:pt x="1233" y="2591"/>
                </a:lnTo>
                <a:lnTo>
                  <a:pt x="1233" y="2593"/>
                </a:lnTo>
                <a:lnTo>
                  <a:pt x="1233" y="2597"/>
                </a:lnTo>
                <a:lnTo>
                  <a:pt x="1233" y="2599"/>
                </a:lnTo>
                <a:lnTo>
                  <a:pt x="1231" y="2599"/>
                </a:lnTo>
                <a:lnTo>
                  <a:pt x="1233" y="2599"/>
                </a:lnTo>
                <a:lnTo>
                  <a:pt x="1233" y="2601"/>
                </a:lnTo>
                <a:lnTo>
                  <a:pt x="1231" y="2601"/>
                </a:lnTo>
                <a:lnTo>
                  <a:pt x="1231" y="2603"/>
                </a:lnTo>
                <a:lnTo>
                  <a:pt x="1229" y="2603"/>
                </a:lnTo>
                <a:lnTo>
                  <a:pt x="1229" y="2601"/>
                </a:lnTo>
                <a:lnTo>
                  <a:pt x="1227" y="2601"/>
                </a:lnTo>
                <a:lnTo>
                  <a:pt x="1225" y="2601"/>
                </a:lnTo>
                <a:lnTo>
                  <a:pt x="1223" y="2601"/>
                </a:lnTo>
                <a:lnTo>
                  <a:pt x="1223" y="2603"/>
                </a:lnTo>
                <a:lnTo>
                  <a:pt x="1225" y="2605"/>
                </a:lnTo>
                <a:lnTo>
                  <a:pt x="1225" y="2607"/>
                </a:lnTo>
                <a:lnTo>
                  <a:pt x="1225" y="2609"/>
                </a:lnTo>
                <a:lnTo>
                  <a:pt x="1225" y="2611"/>
                </a:lnTo>
                <a:lnTo>
                  <a:pt x="1223" y="2611"/>
                </a:lnTo>
                <a:lnTo>
                  <a:pt x="1222" y="2611"/>
                </a:lnTo>
                <a:lnTo>
                  <a:pt x="1222" y="2613"/>
                </a:lnTo>
                <a:lnTo>
                  <a:pt x="1222" y="2615"/>
                </a:lnTo>
                <a:lnTo>
                  <a:pt x="1220" y="2615"/>
                </a:lnTo>
                <a:lnTo>
                  <a:pt x="1222" y="2616"/>
                </a:lnTo>
                <a:lnTo>
                  <a:pt x="1222" y="2618"/>
                </a:lnTo>
                <a:lnTo>
                  <a:pt x="1220" y="2620"/>
                </a:lnTo>
                <a:lnTo>
                  <a:pt x="1220" y="2622"/>
                </a:lnTo>
                <a:lnTo>
                  <a:pt x="1218" y="2622"/>
                </a:lnTo>
                <a:lnTo>
                  <a:pt x="1218" y="2620"/>
                </a:lnTo>
                <a:lnTo>
                  <a:pt x="1216" y="2620"/>
                </a:lnTo>
                <a:lnTo>
                  <a:pt x="1216" y="2622"/>
                </a:lnTo>
                <a:lnTo>
                  <a:pt x="1216" y="2624"/>
                </a:lnTo>
                <a:lnTo>
                  <a:pt x="1214" y="2626"/>
                </a:lnTo>
                <a:lnTo>
                  <a:pt x="1212" y="2628"/>
                </a:lnTo>
                <a:lnTo>
                  <a:pt x="1210" y="2628"/>
                </a:lnTo>
                <a:lnTo>
                  <a:pt x="1210" y="2630"/>
                </a:lnTo>
                <a:lnTo>
                  <a:pt x="1212" y="2634"/>
                </a:lnTo>
                <a:lnTo>
                  <a:pt x="1212" y="2636"/>
                </a:lnTo>
                <a:lnTo>
                  <a:pt x="1212" y="2638"/>
                </a:lnTo>
                <a:lnTo>
                  <a:pt x="1212" y="2639"/>
                </a:lnTo>
                <a:lnTo>
                  <a:pt x="1212" y="2641"/>
                </a:lnTo>
                <a:lnTo>
                  <a:pt x="1214" y="2641"/>
                </a:lnTo>
                <a:lnTo>
                  <a:pt x="1212" y="2641"/>
                </a:lnTo>
                <a:lnTo>
                  <a:pt x="1212" y="2643"/>
                </a:lnTo>
                <a:lnTo>
                  <a:pt x="1210" y="2643"/>
                </a:lnTo>
                <a:lnTo>
                  <a:pt x="1208" y="2643"/>
                </a:lnTo>
                <a:lnTo>
                  <a:pt x="1208" y="2645"/>
                </a:lnTo>
                <a:lnTo>
                  <a:pt x="1208" y="2647"/>
                </a:lnTo>
                <a:lnTo>
                  <a:pt x="1208" y="2649"/>
                </a:lnTo>
                <a:lnTo>
                  <a:pt x="1206" y="2649"/>
                </a:lnTo>
                <a:lnTo>
                  <a:pt x="1206" y="2651"/>
                </a:lnTo>
                <a:lnTo>
                  <a:pt x="1206" y="2653"/>
                </a:lnTo>
                <a:lnTo>
                  <a:pt x="1206" y="2655"/>
                </a:lnTo>
                <a:lnTo>
                  <a:pt x="1206" y="2653"/>
                </a:lnTo>
                <a:lnTo>
                  <a:pt x="1206" y="2655"/>
                </a:lnTo>
                <a:lnTo>
                  <a:pt x="1208" y="2655"/>
                </a:lnTo>
                <a:lnTo>
                  <a:pt x="1206" y="2655"/>
                </a:lnTo>
                <a:lnTo>
                  <a:pt x="1204" y="2657"/>
                </a:lnTo>
                <a:lnTo>
                  <a:pt x="1204" y="2661"/>
                </a:lnTo>
                <a:lnTo>
                  <a:pt x="1204" y="2663"/>
                </a:lnTo>
                <a:lnTo>
                  <a:pt x="1204" y="2664"/>
                </a:lnTo>
                <a:lnTo>
                  <a:pt x="1204" y="2666"/>
                </a:lnTo>
                <a:lnTo>
                  <a:pt x="1204" y="2668"/>
                </a:lnTo>
                <a:lnTo>
                  <a:pt x="1202" y="2668"/>
                </a:lnTo>
                <a:lnTo>
                  <a:pt x="1202" y="2670"/>
                </a:lnTo>
                <a:lnTo>
                  <a:pt x="1204" y="2670"/>
                </a:lnTo>
                <a:lnTo>
                  <a:pt x="1206" y="2670"/>
                </a:lnTo>
                <a:lnTo>
                  <a:pt x="1206" y="2672"/>
                </a:lnTo>
                <a:lnTo>
                  <a:pt x="1208" y="2672"/>
                </a:lnTo>
                <a:lnTo>
                  <a:pt x="1210" y="2672"/>
                </a:lnTo>
                <a:lnTo>
                  <a:pt x="1210" y="2674"/>
                </a:lnTo>
                <a:lnTo>
                  <a:pt x="1208" y="2674"/>
                </a:lnTo>
                <a:lnTo>
                  <a:pt x="1206" y="2674"/>
                </a:lnTo>
                <a:lnTo>
                  <a:pt x="1204" y="2674"/>
                </a:lnTo>
                <a:lnTo>
                  <a:pt x="1204" y="2676"/>
                </a:lnTo>
                <a:lnTo>
                  <a:pt x="1202" y="2676"/>
                </a:lnTo>
                <a:lnTo>
                  <a:pt x="1202" y="2678"/>
                </a:lnTo>
                <a:lnTo>
                  <a:pt x="1202" y="2680"/>
                </a:lnTo>
                <a:lnTo>
                  <a:pt x="1202" y="2682"/>
                </a:lnTo>
                <a:lnTo>
                  <a:pt x="1200" y="2682"/>
                </a:lnTo>
                <a:lnTo>
                  <a:pt x="1199" y="2682"/>
                </a:lnTo>
                <a:lnTo>
                  <a:pt x="1199" y="2686"/>
                </a:lnTo>
                <a:lnTo>
                  <a:pt x="1200" y="2686"/>
                </a:lnTo>
                <a:lnTo>
                  <a:pt x="1200" y="2687"/>
                </a:lnTo>
                <a:lnTo>
                  <a:pt x="1199" y="2687"/>
                </a:lnTo>
                <a:lnTo>
                  <a:pt x="1197" y="2689"/>
                </a:lnTo>
                <a:lnTo>
                  <a:pt x="1195" y="2689"/>
                </a:lnTo>
                <a:lnTo>
                  <a:pt x="1195" y="2691"/>
                </a:lnTo>
                <a:lnTo>
                  <a:pt x="1193" y="2691"/>
                </a:lnTo>
                <a:lnTo>
                  <a:pt x="1191" y="2689"/>
                </a:lnTo>
                <a:lnTo>
                  <a:pt x="1189" y="2689"/>
                </a:lnTo>
                <a:lnTo>
                  <a:pt x="1187" y="2689"/>
                </a:lnTo>
                <a:lnTo>
                  <a:pt x="1187" y="2691"/>
                </a:lnTo>
                <a:lnTo>
                  <a:pt x="1187" y="2693"/>
                </a:lnTo>
                <a:lnTo>
                  <a:pt x="1189" y="2693"/>
                </a:lnTo>
                <a:lnTo>
                  <a:pt x="1189" y="2695"/>
                </a:lnTo>
                <a:lnTo>
                  <a:pt x="1189" y="2697"/>
                </a:lnTo>
                <a:lnTo>
                  <a:pt x="1187" y="2699"/>
                </a:lnTo>
                <a:lnTo>
                  <a:pt x="1187" y="2701"/>
                </a:lnTo>
                <a:lnTo>
                  <a:pt x="1185" y="2703"/>
                </a:lnTo>
                <a:lnTo>
                  <a:pt x="1185" y="2705"/>
                </a:lnTo>
                <a:lnTo>
                  <a:pt x="1185" y="2707"/>
                </a:lnTo>
                <a:lnTo>
                  <a:pt x="1185" y="2709"/>
                </a:lnTo>
                <a:lnTo>
                  <a:pt x="1185" y="2711"/>
                </a:lnTo>
                <a:lnTo>
                  <a:pt x="1185" y="2712"/>
                </a:lnTo>
                <a:lnTo>
                  <a:pt x="1185" y="2714"/>
                </a:lnTo>
                <a:lnTo>
                  <a:pt x="1183" y="2714"/>
                </a:lnTo>
                <a:lnTo>
                  <a:pt x="1181" y="2716"/>
                </a:lnTo>
                <a:lnTo>
                  <a:pt x="1181" y="2718"/>
                </a:lnTo>
                <a:lnTo>
                  <a:pt x="1181" y="2720"/>
                </a:lnTo>
                <a:lnTo>
                  <a:pt x="1183" y="2720"/>
                </a:lnTo>
                <a:lnTo>
                  <a:pt x="1181" y="2720"/>
                </a:lnTo>
                <a:lnTo>
                  <a:pt x="1181" y="2722"/>
                </a:lnTo>
                <a:lnTo>
                  <a:pt x="1179" y="2722"/>
                </a:lnTo>
                <a:lnTo>
                  <a:pt x="1179" y="2724"/>
                </a:lnTo>
                <a:lnTo>
                  <a:pt x="1181" y="2726"/>
                </a:lnTo>
                <a:lnTo>
                  <a:pt x="1183" y="2726"/>
                </a:lnTo>
                <a:lnTo>
                  <a:pt x="1183" y="2728"/>
                </a:lnTo>
                <a:lnTo>
                  <a:pt x="1185" y="2728"/>
                </a:lnTo>
                <a:lnTo>
                  <a:pt x="1187" y="2728"/>
                </a:lnTo>
                <a:lnTo>
                  <a:pt x="1189" y="2728"/>
                </a:lnTo>
                <a:lnTo>
                  <a:pt x="1191" y="2730"/>
                </a:lnTo>
                <a:lnTo>
                  <a:pt x="1191" y="2732"/>
                </a:lnTo>
                <a:lnTo>
                  <a:pt x="1193" y="2734"/>
                </a:lnTo>
                <a:lnTo>
                  <a:pt x="1193" y="2735"/>
                </a:lnTo>
                <a:lnTo>
                  <a:pt x="1193" y="2737"/>
                </a:lnTo>
                <a:lnTo>
                  <a:pt x="1191" y="2737"/>
                </a:lnTo>
                <a:lnTo>
                  <a:pt x="1187" y="2741"/>
                </a:lnTo>
                <a:lnTo>
                  <a:pt x="1185" y="2741"/>
                </a:lnTo>
                <a:lnTo>
                  <a:pt x="1183" y="2741"/>
                </a:lnTo>
                <a:lnTo>
                  <a:pt x="1181" y="2741"/>
                </a:lnTo>
                <a:lnTo>
                  <a:pt x="1183" y="2741"/>
                </a:lnTo>
                <a:lnTo>
                  <a:pt x="1181" y="2741"/>
                </a:lnTo>
                <a:lnTo>
                  <a:pt x="1181" y="2739"/>
                </a:lnTo>
                <a:lnTo>
                  <a:pt x="1179" y="2737"/>
                </a:lnTo>
                <a:lnTo>
                  <a:pt x="1177" y="2737"/>
                </a:lnTo>
                <a:lnTo>
                  <a:pt x="1177" y="2739"/>
                </a:lnTo>
                <a:lnTo>
                  <a:pt x="1177" y="2741"/>
                </a:lnTo>
                <a:lnTo>
                  <a:pt x="1177" y="2743"/>
                </a:lnTo>
                <a:lnTo>
                  <a:pt x="1177" y="2745"/>
                </a:lnTo>
                <a:lnTo>
                  <a:pt x="1175" y="2745"/>
                </a:lnTo>
                <a:lnTo>
                  <a:pt x="1175" y="2747"/>
                </a:lnTo>
                <a:lnTo>
                  <a:pt x="1177" y="2747"/>
                </a:lnTo>
                <a:lnTo>
                  <a:pt x="1177" y="2749"/>
                </a:lnTo>
                <a:lnTo>
                  <a:pt x="1175" y="2749"/>
                </a:lnTo>
                <a:lnTo>
                  <a:pt x="1175" y="2747"/>
                </a:lnTo>
                <a:lnTo>
                  <a:pt x="1174" y="2747"/>
                </a:lnTo>
                <a:lnTo>
                  <a:pt x="1172" y="2747"/>
                </a:lnTo>
                <a:lnTo>
                  <a:pt x="1170" y="2749"/>
                </a:lnTo>
                <a:lnTo>
                  <a:pt x="1168" y="2749"/>
                </a:lnTo>
                <a:lnTo>
                  <a:pt x="1168" y="2751"/>
                </a:lnTo>
                <a:lnTo>
                  <a:pt x="1168" y="2753"/>
                </a:lnTo>
                <a:lnTo>
                  <a:pt x="1166" y="2753"/>
                </a:lnTo>
                <a:lnTo>
                  <a:pt x="1166" y="2755"/>
                </a:lnTo>
                <a:lnTo>
                  <a:pt x="1162" y="2753"/>
                </a:lnTo>
                <a:lnTo>
                  <a:pt x="1160" y="2751"/>
                </a:lnTo>
                <a:lnTo>
                  <a:pt x="1158" y="2751"/>
                </a:lnTo>
                <a:lnTo>
                  <a:pt x="1156" y="2751"/>
                </a:lnTo>
                <a:lnTo>
                  <a:pt x="1154" y="2751"/>
                </a:lnTo>
                <a:lnTo>
                  <a:pt x="1152" y="2753"/>
                </a:lnTo>
                <a:lnTo>
                  <a:pt x="1151" y="2753"/>
                </a:lnTo>
                <a:lnTo>
                  <a:pt x="1151" y="2755"/>
                </a:lnTo>
                <a:lnTo>
                  <a:pt x="1152" y="2757"/>
                </a:lnTo>
                <a:lnTo>
                  <a:pt x="1152" y="2758"/>
                </a:lnTo>
                <a:lnTo>
                  <a:pt x="1152" y="2760"/>
                </a:lnTo>
                <a:lnTo>
                  <a:pt x="1151" y="2762"/>
                </a:lnTo>
                <a:lnTo>
                  <a:pt x="1149" y="2764"/>
                </a:lnTo>
                <a:lnTo>
                  <a:pt x="1147" y="2766"/>
                </a:lnTo>
                <a:lnTo>
                  <a:pt x="1147" y="2768"/>
                </a:lnTo>
                <a:lnTo>
                  <a:pt x="1147" y="2770"/>
                </a:lnTo>
                <a:lnTo>
                  <a:pt x="1145" y="2770"/>
                </a:lnTo>
                <a:lnTo>
                  <a:pt x="1147" y="2772"/>
                </a:lnTo>
                <a:lnTo>
                  <a:pt x="1145" y="2772"/>
                </a:lnTo>
                <a:lnTo>
                  <a:pt x="1143" y="2772"/>
                </a:lnTo>
                <a:lnTo>
                  <a:pt x="1143" y="2774"/>
                </a:lnTo>
                <a:lnTo>
                  <a:pt x="1143" y="2776"/>
                </a:lnTo>
                <a:lnTo>
                  <a:pt x="1141" y="2776"/>
                </a:lnTo>
                <a:lnTo>
                  <a:pt x="1139" y="2776"/>
                </a:lnTo>
                <a:lnTo>
                  <a:pt x="1139" y="2778"/>
                </a:lnTo>
                <a:lnTo>
                  <a:pt x="1139" y="2780"/>
                </a:lnTo>
                <a:lnTo>
                  <a:pt x="1141" y="2780"/>
                </a:lnTo>
                <a:lnTo>
                  <a:pt x="1139" y="2782"/>
                </a:lnTo>
                <a:lnTo>
                  <a:pt x="1137" y="2782"/>
                </a:lnTo>
                <a:lnTo>
                  <a:pt x="1137" y="2783"/>
                </a:lnTo>
                <a:lnTo>
                  <a:pt x="1135" y="2783"/>
                </a:lnTo>
                <a:lnTo>
                  <a:pt x="1135" y="2782"/>
                </a:lnTo>
                <a:lnTo>
                  <a:pt x="1133" y="2782"/>
                </a:lnTo>
                <a:lnTo>
                  <a:pt x="1131" y="2783"/>
                </a:lnTo>
                <a:lnTo>
                  <a:pt x="1129" y="2783"/>
                </a:lnTo>
                <a:lnTo>
                  <a:pt x="1127" y="2783"/>
                </a:lnTo>
                <a:lnTo>
                  <a:pt x="1126" y="2785"/>
                </a:lnTo>
                <a:lnTo>
                  <a:pt x="1126" y="2787"/>
                </a:lnTo>
                <a:lnTo>
                  <a:pt x="1126" y="2789"/>
                </a:lnTo>
                <a:lnTo>
                  <a:pt x="1126" y="2791"/>
                </a:lnTo>
                <a:lnTo>
                  <a:pt x="1124" y="2791"/>
                </a:lnTo>
                <a:lnTo>
                  <a:pt x="1124" y="2793"/>
                </a:lnTo>
                <a:lnTo>
                  <a:pt x="1124" y="2795"/>
                </a:lnTo>
                <a:lnTo>
                  <a:pt x="1124" y="2797"/>
                </a:lnTo>
                <a:lnTo>
                  <a:pt x="1124" y="2799"/>
                </a:lnTo>
                <a:lnTo>
                  <a:pt x="1122" y="2799"/>
                </a:lnTo>
                <a:lnTo>
                  <a:pt x="1122" y="2797"/>
                </a:lnTo>
                <a:lnTo>
                  <a:pt x="1122" y="2795"/>
                </a:lnTo>
                <a:lnTo>
                  <a:pt x="1120" y="2795"/>
                </a:lnTo>
                <a:lnTo>
                  <a:pt x="1118" y="2795"/>
                </a:lnTo>
                <a:lnTo>
                  <a:pt x="1118" y="2797"/>
                </a:lnTo>
                <a:lnTo>
                  <a:pt x="1118" y="2799"/>
                </a:lnTo>
                <a:lnTo>
                  <a:pt x="1118" y="2801"/>
                </a:lnTo>
                <a:lnTo>
                  <a:pt x="1118" y="2803"/>
                </a:lnTo>
                <a:lnTo>
                  <a:pt x="1116" y="2803"/>
                </a:lnTo>
                <a:lnTo>
                  <a:pt x="1116" y="2805"/>
                </a:lnTo>
                <a:lnTo>
                  <a:pt x="1118" y="2805"/>
                </a:lnTo>
                <a:lnTo>
                  <a:pt x="1118" y="2806"/>
                </a:lnTo>
                <a:lnTo>
                  <a:pt x="1120" y="2806"/>
                </a:lnTo>
                <a:lnTo>
                  <a:pt x="1120" y="2808"/>
                </a:lnTo>
                <a:lnTo>
                  <a:pt x="1118" y="2810"/>
                </a:lnTo>
                <a:lnTo>
                  <a:pt x="1118" y="2812"/>
                </a:lnTo>
                <a:lnTo>
                  <a:pt x="1116" y="2812"/>
                </a:lnTo>
                <a:lnTo>
                  <a:pt x="1116" y="2814"/>
                </a:lnTo>
                <a:lnTo>
                  <a:pt x="1114" y="2816"/>
                </a:lnTo>
                <a:lnTo>
                  <a:pt x="1114" y="2818"/>
                </a:lnTo>
                <a:lnTo>
                  <a:pt x="1114" y="2820"/>
                </a:lnTo>
                <a:lnTo>
                  <a:pt x="1114" y="2822"/>
                </a:lnTo>
                <a:lnTo>
                  <a:pt x="1114" y="2824"/>
                </a:lnTo>
                <a:lnTo>
                  <a:pt x="1112" y="2824"/>
                </a:lnTo>
                <a:lnTo>
                  <a:pt x="1110" y="2824"/>
                </a:lnTo>
                <a:lnTo>
                  <a:pt x="1108" y="2824"/>
                </a:lnTo>
                <a:lnTo>
                  <a:pt x="1106" y="2824"/>
                </a:lnTo>
                <a:lnTo>
                  <a:pt x="1106" y="2826"/>
                </a:lnTo>
                <a:lnTo>
                  <a:pt x="1102" y="2828"/>
                </a:lnTo>
                <a:lnTo>
                  <a:pt x="1101" y="2828"/>
                </a:lnTo>
                <a:lnTo>
                  <a:pt x="1099" y="2828"/>
                </a:lnTo>
                <a:lnTo>
                  <a:pt x="1099" y="2826"/>
                </a:lnTo>
                <a:lnTo>
                  <a:pt x="1097" y="2824"/>
                </a:lnTo>
                <a:lnTo>
                  <a:pt x="1095" y="2826"/>
                </a:lnTo>
                <a:lnTo>
                  <a:pt x="1093" y="2826"/>
                </a:lnTo>
                <a:lnTo>
                  <a:pt x="1093" y="2824"/>
                </a:lnTo>
                <a:lnTo>
                  <a:pt x="1091" y="2824"/>
                </a:lnTo>
                <a:lnTo>
                  <a:pt x="1089" y="2824"/>
                </a:lnTo>
                <a:lnTo>
                  <a:pt x="1089" y="2822"/>
                </a:lnTo>
                <a:lnTo>
                  <a:pt x="1087" y="2822"/>
                </a:lnTo>
                <a:lnTo>
                  <a:pt x="1085" y="2822"/>
                </a:lnTo>
                <a:lnTo>
                  <a:pt x="1083" y="2822"/>
                </a:lnTo>
                <a:lnTo>
                  <a:pt x="1081" y="2822"/>
                </a:lnTo>
                <a:lnTo>
                  <a:pt x="1079" y="2822"/>
                </a:lnTo>
                <a:lnTo>
                  <a:pt x="1078" y="2822"/>
                </a:lnTo>
                <a:lnTo>
                  <a:pt x="1076" y="2824"/>
                </a:lnTo>
                <a:lnTo>
                  <a:pt x="1074" y="2824"/>
                </a:lnTo>
                <a:lnTo>
                  <a:pt x="1072" y="2824"/>
                </a:lnTo>
                <a:lnTo>
                  <a:pt x="1070" y="2824"/>
                </a:lnTo>
                <a:lnTo>
                  <a:pt x="1072" y="2824"/>
                </a:lnTo>
                <a:lnTo>
                  <a:pt x="1072" y="2822"/>
                </a:lnTo>
                <a:lnTo>
                  <a:pt x="1070" y="2822"/>
                </a:lnTo>
                <a:lnTo>
                  <a:pt x="1070" y="2820"/>
                </a:lnTo>
                <a:lnTo>
                  <a:pt x="1068" y="2820"/>
                </a:lnTo>
                <a:lnTo>
                  <a:pt x="1066" y="2818"/>
                </a:lnTo>
                <a:lnTo>
                  <a:pt x="1066" y="2820"/>
                </a:lnTo>
                <a:lnTo>
                  <a:pt x="1066" y="2822"/>
                </a:lnTo>
                <a:lnTo>
                  <a:pt x="1064" y="2822"/>
                </a:lnTo>
                <a:lnTo>
                  <a:pt x="1064" y="2824"/>
                </a:lnTo>
                <a:lnTo>
                  <a:pt x="1062" y="2826"/>
                </a:lnTo>
                <a:lnTo>
                  <a:pt x="1060" y="2826"/>
                </a:lnTo>
                <a:lnTo>
                  <a:pt x="1060" y="2824"/>
                </a:lnTo>
                <a:lnTo>
                  <a:pt x="1062" y="2824"/>
                </a:lnTo>
                <a:lnTo>
                  <a:pt x="1062" y="2822"/>
                </a:lnTo>
                <a:lnTo>
                  <a:pt x="1060" y="2820"/>
                </a:lnTo>
                <a:lnTo>
                  <a:pt x="1060" y="2818"/>
                </a:lnTo>
                <a:lnTo>
                  <a:pt x="1060" y="2816"/>
                </a:lnTo>
                <a:lnTo>
                  <a:pt x="1058" y="2816"/>
                </a:lnTo>
                <a:lnTo>
                  <a:pt x="1056" y="2814"/>
                </a:lnTo>
                <a:lnTo>
                  <a:pt x="1054" y="2814"/>
                </a:lnTo>
                <a:lnTo>
                  <a:pt x="1054" y="2816"/>
                </a:lnTo>
                <a:lnTo>
                  <a:pt x="1053" y="2816"/>
                </a:lnTo>
                <a:lnTo>
                  <a:pt x="1053" y="2814"/>
                </a:lnTo>
                <a:lnTo>
                  <a:pt x="1051" y="2814"/>
                </a:lnTo>
                <a:lnTo>
                  <a:pt x="1051" y="2812"/>
                </a:lnTo>
                <a:lnTo>
                  <a:pt x="1053" y="2812"/>
                </a:lnTo>
                <a:lnTo>
                  <a:pt x="1053" y="2810"/>
                </a:lnTo>
                <a:lnTo>
                  <a:pt x="1054" y="2810"/>
                </a:lnTo>
                <a:lnTo>
                  <a:pt x="1054" y="2808"/>
                </a:lnTo>
                <a:lnTo>
                  <a:pt x="1053" y="2808"/>
                </a:lnTo>
                <a:lnTo>
                  <a:pt x="1051" y="2808"/>
                </a:lnTo>
                <a:lnTo>
                  <a:pt x="1049" y="2810"/>
                </a:lnTo>
                <a:lnTo>
                  <a:pt x="1049" y="2812"/>
                </a:lnTo>
                <a:lnTo>
                  <a:pt x="1047" y="2812"/>
                </a:lnTo>
                <a:lnTo>
                  <a:pt x="1045" y="2812"/>
                </a:lnTo>
                <a:lnTo>
                  <a:pt x="1045" y="2810"/>
                </a:lnTo>
                <a:lnTo>
                  <a:pt x="1043" y="2810"/>
                </a:lnTo>
                <a:lnTo>
                  <a:pt x="1043" y="2808"/>
                </a:lnTo>
                <a:lnTo>
                  <a:pt x="1043" y="2806"/>
                </a:lnTo>
                <a:lnTo>
                  <a:pt x="1043" y="2808"/>
                </a:lnTo>
                <a:lnTo>
                  <a:pt x="1045" y="2808"/>
                </a:lnTo>
                <a:lnTo>
                  <a:pt x="1045" y="2806"/>
                </a:lnTo>
                <a:lnTo>
                  <a:pt x="1047" y="2806"/>
                </a:lnTo>
                <a:lnTo>
                  <a:pt x="1047" y="2805"/>
                </a:lnTo>
                <a:lnTo>
                  <a:pt x="1047" y="2803"/>
                </a:lnTo>
                <a:lnTo>
                  <a:pt x="1045" y="2801"/>
                </a:lnTo>
                <a:lnTo>
                  <a:pt x="1043" y="2801"/>
                </a:lnTo>
                <a:lnTo>
                  <a:pt x="1041" y="2801"/>
                </a:lnTo>
                <a:lnTo>
                  <a:pt x="1041" y="2805"/>
                </a:lnTo>
                <a:lnTo>
                  <a:pt x="1039" y="2806"/>
                </a:lnTo>
                <a:lnTo>
                  <a:pt x="1039" y="2810"/>
                </a:lnTo>
                <a:lnTo>
                  <a:pt x="1037" y="2810"/>
                </a:lnTo>
                <a:lnTo>
                  <a:pt x="1035" y="2810"/>
                </a:lnTo>
                <a:lnTo>
                  <a:pt x="1033" y="2810"/>
                </a:lnTo>
                <a:lnTo>
                  <a:pt x="1031" y="2808"/>
                </a:lnTo>
                <a:lnTo>
                  <a:pt x="1030" y="2808"/>
                </a:lnTo>
                <a:lnTo>
                  <a:pt x="1028" y="2808"/>
                </a:lnTo>
                <a:lnTo>
                  <a:pt x="1028" y="2806"/>
                </a:lnTo>
                <a:lnTo>
                  <a:pt x="1028" y="2805"/>
                </a:lnTo>
                <a:lnTo>
                  <a:pt x="1026" y="2805"/>
                </a:lnTo>
                <a:lnTo>
                  <a:pt x="1026" y="2806"/>
                </a:lnTo>
                <a:lnTo>
                  <a:pt x="1024" y="2806"/>
                </a:lnTo>
                <a:lnTo>
                  <a:pt x="1024" y="2805"/>
                </a:lnTo>
                <a:lnTo>
                  <a:pt x="1022" y="2805"/>
                </a:lnTo>
                <a:lnTo>
                  <a:pt x="1022" y="2803"/>
                </a:lnTo>
                <a:lnTo>
                  <a:pt x="1024" y="2803"/>
                </a:lnTo>
                <a:lnTo>
                  <a:pt x="1022" y="2803"/>
                </a:lnTo>
                <a:lnTo>
                  <a:pt x="1020" y="2803"/>
                </a:lnTo>
                <a:lnTo>
                  <a:pt x="1020" y="2805"/>
                </a:lnTo>
                <a:lnTo>
                  <a:pt x="1018" y="2803"/>
                </a:lnTo>
                <a:lnTo>
                  <a:pt x="1016" y="2803"/>
                </a:lnTo>
                <a:lnTo>
                  <a:pt x="1014" y="2803"/>
                </a:lnTo>
                <a:lnTo>
                  <a:pt x="1014" y="2801"/>
                </a:lnTo>
                <a:lnTo>
                  <a:pt x="1014" y="2799"/>
                </a:lnTo>
                <a:lnTo>
                  <a:pt x="1014" y="2797"/>
                </a:lnTo>
                <a:lnTo>
                  <a:pt x="1012" y="2797"/>
                </a:lnTo>
                <a:lnTo>
                  <a:pt x="1010" y="2797"/>
                </a:lnTo>
                <a:lnTo>
                  <a:pt x="1010" y="2795"/>
                </a:lnTo>
                <a:lnTo>
                  <a:pt x="1008" y="2793"/>
                </a:lnTo>
                <a:lnTo>
                  <a:pt x="1008" y="2791"/>
                </a:lnTo>
                <a:lnTo>
                  <a:pt x="1005" y="2791"/>
                </a:lnTo>
                <a:lnTo>
                  <a:pt x="1005" y="2793"/>
                </a:lnTo>
                <a:lnTo>
                  <a:pt x="1003" y="2793"/>
                </a:lnTo>
                <a:lnTo>
                  <a:pt x="1001" y="2793"/>
                </a:lnTo>
                <a:lnTo>
                  <a:pt x="1001" y="2791"/>
                </a:lnTo>
                <a:lnTo>
                  <a:pt x="1003" y="2789"/>
                </a:lnTo>
                <a:lnTo>
                  <a:pt x="1003" y="2787"/>
                </a:lnTo>
                <a:lnTo>
                  <a:pt x="1001" y="2785"/>
                </a:lnTo>
                <a:lnTo>
                  <a:pt x="999" y="2785"/>
                </a:lnTo>
                <a:lnTo>
                  <a:pt x="999" y="2783"/>
                </a:lnTo>
                <a:lnTo>
                  <a:pt x="997" y="2783"/>
                </a:lnTo>
                <a:lnTo>
                  <a:pt x="995" y="2780"/>
                </a:lnTo>
                <a:lnTo>
                  <a:pt x="995" y="2778"/>
                </a:lnTo>
                <a:lnTo>
                  <a:pt x="993" y="2778"/>
                </a:lnTo>
                <a:lnTo>
                  <a:pt x="993" y="2780"/>
                </a:lnTo>
                <a:lnTo>
                  <a:pt x="991" y="2780"/>
                </a:lnTo>
                <a:lnTo>
                  <a:pt x="991" y="2778"/>
                </a:lnTo>
                <a:lnTo>
                  <a:pt x="991" y="2776"/>
                </a:lnTo>
                <a:lnTo>
                  <a:pt x="993" y="2776"/>
                </a:lnTo>
                <a:lnTo>
                  <a:pt x="991" y="2774"/>
                </a:lnTo>
                <a:lnTo>
                  <a:pt x="989" y="2774"/>
                </a:lnTo>
                <a:lnTo>
                  <a:pt x="987" y="2774"/>
                </a:lnTo>
                <a:lnTo>
                  <a:pt x="985" y="2774"/>
                </a:lnTo>
                <a:lnTo>
                  <a:pt x="985" y="2772"/>
                </a:lnTo>
                <a:lnTo>
                  <a:pt x="985" y="2770"/>
                </a:lnTo>
                <a:lnTo>
                  <a:pt x="985" y="2768"/>
                </a:lnTo>
                <a:lnTo>
                  <a:pt x="983" y="2766"/>
                </a:lnTo>
                <a:lnTo>
                  <a:pt x="980" y="2764"/>
                </a:lnTo>
                <a:lnTo>
                  <a:pt x="978" y="2766"/>
                </a:lnTo>
                <a:lnTo>
                  <a:pt x="976" y="2764"/>
                </a:lnTo>
                <a:lnTo>
                  <a:pt x="976" y="2762"/>
                </a:lnTo>
                <a:lnTo>
                  <a:pt x="978" y="2762"/>
                </a:lnTo>
                <a:lnTo>
                  <a:pt x="978" y="2760"/>
                </a:lnTo>
                <a:lnTo>
                  <a:pt x="976" y="2760"/>
                </a:lnTo>
                <a:lnTo>
                  <a:pt x="974" y="2760"/>
                </a:lnTo>
                <a:lnTo>
                  <a:pt x="972" y="2762"/>
                </a:lnTo>
                <a:lnTo>
                  <a:pt x="970" y="2762"/>
                </a:lnTo>
                <a:lnTo>
                  <a:pt x="968" y="2762"/>
                </a:lnTo>
                <a:lnTo>
                  <a:pt x="968" y="2764"/>
                </a:lnTo>
                <a:lnTo>
                  <a:pt x="966" y="2764"/>
                </a:lnTo>
                <a:lnTo>
                  <a:pt x="964" y="2762"/>
                </a:lnTo>
                <a:lnTo>
                  <a:pt x="962" y="2762"/>
                </a:lnTo>
                <a:lnTo>
                  <a:pt x="962" y="2760"/>
                </a:lnTo>
                <a:lnTo>
                  <a:pt x="960" y="2760"/>
                </a:lnTo>
                <a:lnTo>
                  <a:pt x="958" y="2760"/>
                </a:lnTo>
                <a:lnTo>
                  <a:pt x="958" y="2758"/>
                </a:lnTo>
                <a:lnTo>
                  <a:pt x="957" y="2758"/>
                </a:lnTo>
                <a:lnTo>
                  <a:pt x="955" y="2758"/>
                </a:lnTo>
                <a:lnTo>
                  <a:pt x="953" y="2758"/>
                </a:lnTo>
                <a:lnTo>
                  <a:pt x="951" y="2758"/>
                </a:lnTo>
                <a:lnTo>
                  <a:pt x="951" y="2760"/>
                </a:lnTo>
                <a:lnTo>
                  <a:pt x="949" y="2760"/>
                </a:lnTo>
                <a:lnTo>
                  <a:pt x="949" y="2758"/>
                </a:lnTo>
                <a:lnTo>
                  <a:pt x="947" y="2760"/>
                </a:lnTo>
                <a:lnTo>
                  <a:pt x="945" y="2760"/>
                </a:lnTo>
                <a:lnTo>
                  <a:pt x="943" y="2758"/>
                </a:lnTo>
                <a:lnTo>
                  <a:pt x="943" y="2757"/>
                </a:lnTo>
                <a:lnTo>
                  <a:pt x="941" y="2755"/>
                </a:lnTo>
                <a:lnTo>
                  <a:pt x="939" y="2755"/>
                </a:lnTo>
                <a:lnTo>
                  <a:pt x="937" y="2755"/>
                </a:lnTo>
                <a:lnTo>
                  <a:pt x="935" y="2755"/>
                </a:lnTo>
                <a:lnTo>
                  <a:pt x="934" y="2753"/>
                </a:lnTo>
                <a:lnTo>
                  <a:pt x="932" y="2753"/>
                </a:lnTo>
                <a:lnTo>
                  <a:pt x="930" y="2753"/>
                </a:lnTo>
                <a:lnTo>
                  <a:pt x="928" y="2751"/>
                </a:lnTo>
                <a:lnTo>
                  <a:pt x="926" y="2751"/>
                </a:lnTo>
                <a:lnTo>
                  <a:pt x="924" y="2751"/>
                </a:lnTo>
                <a:lnTo>
                  <a:pt x="924" y="2753"/>
                </a:lnTo>
                <a:lnTo>
                  <a:pt x="924" y="2751"/>
                </a:lnTo>
                <a:lnTo>
                  <a:pt x="922" y="2751"/>
                </a:lnTo>
                <a:lnTo>
                  <a:pt x="922" y="2749"/>
                </a:lnTo>
                <a:lnTo>
                  <a:pt x="922" y="2747"/>
                </a:lnTo>
                <a:lnTo>
                  <a:pt x="918" y="2745"/>
                </a:lnTo>
                <a:lnTo>
                  <a:pt x="918" y="2743"/>
                </a:lnTo>
                <a:lnTo>
                  <a:pt x="916" y="2743"/>
                </a:lnTo>
                <a:lnTo>
                  <a:pt x="916" y="2741"/>
                </a:lnTo>
                <a:lnTo>
                  <a:pt x="916" y="2739"/>
                </a:lnTo>
                <a:lnTo>
                  <a:pt x="916" y="2737"/>
                </a:lnTo>
                <a:lnTo>
                  <a:pt x="914" y="2737"/>
                </a:lnTo>
                <a:lnTo>
                  <a:pt x="912" y="2737"/>
                </a:lnTo>
                <a:lnTo>
                  <a:pt x="910" y="2737"/>
                </a:lnTo>
                <a:lnTo>
                  <a:pt x="912" y="2737"/>
                </a:lnTo>
                <a:lnTo>
                  <a:pt x="912" y="2735"/>
                </a:lnTo>
                <a:lnTo>
                  <a:pt x="910" y="2734"/>
                </a:lnTo>
                <a:lnTo>
                  <a:pt x="909" y="2735"/>
                </a:lnTo>
                <a:lnTo>
                  <a:pt x="907" y="2737"/>
                </a:lnTo>
                <a:lnTo>
                  <a:pt x="903" y="2735"/>
                </a:lnTo>
                <a:lnTo>
                  <a:pt x="905" y="2734"/>
                </a:lnTo>
                <a:lnTo>
                  <a:pt x="905" y="2732"/>
                </a:lnTo>
                <a:lnTo>
                  <a:pt x="903" y="2732"/>
                </a:lnTo>
                <a:lnTo>
                  <a:pt x="903" y="2730"/>
                </a:lnTo>
                <a:lnTo>
                  <a:pt x="905" y="2730"/>
                </a:lnTo>
                <a:lnTo>
                  <a:pt x="907" y="2728"/>
                </a:lnTo>
                <a:lnTo>
                  <a:pt x="905" y="2726"/>
                </a:lnTo>
                <a:lnTo>
                  <a:pt x="903" y="2722"/>
                </a:lnTo>
                <a:lnTo>
                  <a:pt x="901" y="2722"/>
                </a:lnTo>
                <a:lnTo>
                  <a:pt x="899" y="2724"/>
                </a:lnTo>
                <a:lnTo>
                  <a:pt x="897" y="2724"/>
                </a:lnTo>
                <a:lnTo>
                  <a:pt x="895" y="2724"/>
                </a:lnTo>
                <a:lnTo>
                  <a:pt x="895" y="2722"/>
                </a:lnTo>
                <a:lnTo>
                  <a:pt x="895" y="2720"/>
                </a:lnTo>
                <a:lnTo>
                  <a:pt x="895" y="2718"/>
                </a:lnTo>
                <a:lnTo>
                  <a:pt x="893" y="2718"/>
                </a:lnTo>
                <a:lnTo>
                  <a:pt x="891" y="2720"/>
                </a:lnTo>
                <a:lnTo>
                  <a:pt x="889" y="2720"/>
                </a:lnTo>
                <a:lnTo>
                  <a:pt x="887" y="2718"/>
                </a:lnTo>
                <a:lnTo>
                  <a:pt x="886" y="2718"/>
                </a:lnTo>
                <a:lnTo>
                  <a:pt x="886" y="2716"/>
                </a:lnTo>
                <a:lnTo>
                  <a:pt x="884" y="2716"/>
                </a:lnTo>
                <a:lnTo>
                  <a:pt x="882" y="2716"/>
                </a:lnTo>
                <a:lnTo>
                  <a:pt x="880" y="2716"/>
                </a:lnTo>
                <a:lnTo>
                  <a:pt x="878" y="2716"/>
                </a:lnTo>
                <a:lnTo>
                  <a:pt x="876" y="2716"/>
                </a:lnTo>
                <a:lnTo>
                  <a:pt x="876" y="2714"/>
                </a:lnTo>
                <a:lnTo>
                  <a:pt x="874" y="2714"/>
                </a:lnTo>
                <a:lnTo>
                  <a:pt x="872" y="2714"/>
                </a:lnTo>
                <a:lnTo>
                  <a:pt x="870" y="2714"/>
                </a:lnTo>
                <a:lnTo>
                  <a:pt x="870" y="2716"/>
                </a:lnTo>
                <a:lnTo>
                  <a:pt x="868" y="2714"/>
                </a:lnTo>
                <a:lnTo>
                  <a:pt x="866" y="2714"/>
                </a:lnTo>
                <a:lnTo>
                  <a:pt x="864" y="2714"/>
                </a:lnTo>
                <a:lnTo>
                  <a:pt x="862" y="2714"/>
                </a:lnTo>
                <a:lnTo>
                  <a:pt x="861" y="2714"/>
                </a:lnTo>
                <a:lnTo>
                  <a:pt x="861" y="2712"/>
                </a:lnTo>
                <a:lnTo>
                  <a:pt x="859" y="2712"/>
                </a:lnTo>
                <a:lnTo>
                  <a:pt x="859" y="2711"/>
                </a:lnTo>
                <a:lnTo>
                  <a:pt x="857" y="2711"/>
                </a:lnTo>
                <a:lnTo>
                  <a:pt x="855" y="2712"/>
                </a:lnTo>
                <a:lnTo>
                  <a:pt x="853" y="2711"/>
                </a:lnTo>
                <a:lnTo>
                  <a:pt x="849" y="2711"/>
                </a:lnTo>
                <a:lnTo>
                  <a:pt x="847" y="2711"/>
                </a:lnTo>
                <a:lnTo>
                  <a:pt x="845" y="2709"/>
                </a:lnTo>
                <a:lnTo>
                  <a:pt x="845" y="2711"/>
                </a:lnTo>
                <a:lnTo>
                  <a:pt x="843" y="2711"/>
                </a:lnTo>
                <a:lnTo>
                  <a:pt x="839" y="2709"/>
                </a:lnTo>
                <a:lnTo>
                  <a:pt x="837" y="2709"/>
                </a:lnTo>
                <a:lnTo>
                  <a:pt x="837" y="2707"/>
                </a:lnTo>
                <a:lnTo>
                  <a:pt x="836" y="2707"/>
                </a:lnTo>
                <a:lnTo>
                  <a:pt x="834" y="2707"/>
                </a:lnTo>
                <a:lnTo>
                  <a:pt x="832" y="2705"/>
                </a:lnTo>
                <a:lnTo>
                  <a:pt x="830" y="2705"/>
                </a:lnTo>
                <a:lnTo>
                  <a:pt x="828" y="2705"/>
                </a:lnTo>
                <a:lnTo>
                  <a:pt x="826" y="2703"/>
                </a:lnTo>
                <a:lnTo>
                  <a:pt x="824" y="2703"/>
                </a:lnTo>
                <a:lnTo>
                  <a:pt x="822" y="2701"/>
                </a:lnTo>
                <a:lnTo>
                  <a:pt x="820" y="2699"/>
                </a:lnTo>
                <a:lnTo>
                  <a:pt x="818" y="2699"/>
                </a:lnTo>
                <a:lnTo>
                  <a:pt x="818" y="2697"/>
                </a:lnTo>
                <a:lnTo>
                  <a:pt x="816" y="2697"/>
                </a:lnTo>
                <a:lnTo>
                  <a:pt x="816" y="2695"/>
                </a:lnTo>
                <a:lnTo>
                  <a:pt x="814" y="2695"/>
                </a:lnTo>
                <a:lnTo>
                  <a:pt x="814" y="2693"/>
                </a:lnTo>
                <a:lnTo>
                  <a:pt x="813" y="2693"/>
                </a:lnTo>
                <a:lnTo>
                  <a:pt x="813" y="2691"/>
                </a:lnTo>
                <a:lnTo>
                  <a:pt x="811" y="2691"/>
                </a:lnTo>
                <a:lnTo>
                  <a:pt x="811" y="2693"/>
                </a:lnTo>
                <a:lnTo>
                  <a:pt x="809" y="2693"/>
                </a:lnTo>
                <a:lnTo>
                  <a:pt x="809" y="2691"/>
                </a:lnTo>
                <a:lnTo>
                  <a:pt x="807" y="2691"/>
                </a:lnTo>
                <a:lnTo>
                  <a:pt x="807" y="2689"/>
                </a:lnTo>
                <a:lnTo>
                  <a:pt x="807" y="2687"/>
                </a:lnTo>
                <a:lnTo>
                  <a:pt x="805" y="2687"/>
                </a:lnTo>
                <a:lnTo>
                  <a:pt x="805" y="2686"/>
                </a:lnTo>
                <a:lnTo>
                  <a:pt x="803" y="2686"/>
                </a:lnTo>
                <a:lnTo>
                  <a:pt x="801" y="2682"/>
                </a:lnTo>
                <a:lnTo>
                  <a:pt x="799" y="2682"/>
                </a:lnTo>
                <a:lnTo>
                  <a:pt x="799" y="2684"/>
                </a:lnTo>
                <a:lnTo>
                  <a:pt x="797" y="2684"/>
                </a:lnTo>
                <a:lnTo>
                  <a:pt x="797" y="2682"/>
                </a:lnTo>
                <a:lnTo>
                  <a:pt x="797" y="2680"/>
                </a:lnTo>
                <a:lnTo>
                  <a:pt x="795" y="2680"/>
                </a:lnTo>
                <a:lnTo>
                  <a:pt x="793" y="2680"/>
                </a:lnTo>
                <a:lnTo>
                  <a:pt x="793" y="2678"/>
                </a:lnTo>
                <a:lnTo>
                  <a:pt x="791" y="2678"/>
                </a:lnTo>
                <a:lnTo>
                  <a:pt x="791" y="2680"/>
                </a:lnTo>
                <a:lnTo>
                  <a:pt x="789" y="2680"/>
                </a:lnTo>
                <a:lnTo>
                  <a:pt x="789" y="2678"/>
                </a:lnTo>
                <a:lnTo>
                  <a:pt x="788" y="2678"/>
                </a:lnTo>
                <a:lnTo>
                  <a:pt x="788" y="2676"/>
                </a:lnTo>
                <a:lnTo>
                  <a:pt x="786" y="2674"/>
                </a:lnTo>
                <a:lnTo>
                  <a:pt x="786" y="2676"/>
                </a:lnTo>
                <a:lnTo>
                  <a:pt x="784" y="2676"/>
                </a:lnTo>
                <a:lnTo>
                  <a:pt x="782" y="2674"/>
                </a:lnTo>
                <a:lnTo>
                  <a:pt x="782" y="2672"/>
                </a:lnTo>
                <a:lnTo>
                  <a:pt x="782" y="2670"/>
                </a:lnTo>
                <a:lnTo>
                  <a:pt x="780" y="2670"/>
                </a:lnTo>
                <a:lnTo>
                  <a:pt x="780" y="2668"/>
                </a:lnTo>
                <a:lnTo>
                  <a:pt x="778" y="2668"/>
                </a:lnTo>
                <a:lnTo>
                  <a:pt x="778" y="2666"/>
                </a:lnTo>
                <a:lnTo>
                  <a:pt x="778" y="2664"/>
                </a:lnTo>
                <a:lnTo>
                  <a:pt x="778" y="2663"/>
                </a:lnTo>
                <a:lnTo>
                  <a:pt x="776" y="2663"/>
                </a:lnTo>
                <a:lnTo>
                  <a:pt x="776" y="2661"/>
                </a:lnTo>
                <a:lnTo>
                  <a:pt x="774" y="2661"/>
                </a:lnTo>
                <a:lnTo>
                  <a:pt x="774" y="2659"/>
                </a:lnTo>
                <a:lnTo>
                  <a:pt x="774" y="2657"/>
                </a:lnTo>
                <a:lnTo>
                  <a:pt x="772" y="2657"/>
                </a:lnTo>
                <a:lnTo>
                  <a:pt x="770" y="2657"/>
                </a:lnTo>
                <a:lnTo>
                  <a:pt x="770" y="2655"/>
                </a:lnTo>
                <a:lnTo>
                  <a:pt x="768" y="2655"/>
                </a:lnTo>
                <a:lnTo>
                  <a:pt x="766" y="2653"/>
                </a:lnTo>
                <a:lnTo>
                  <a:pt x="766" y="2651"/>
                </a:lnTo>
                <a:lnTo>
                  <a:pt x="768" y="2651"/>
                </a:lnTo>
                <a:lnTo>
                  <a:pt x="768" y="2647"/>
                </a:lnTo>
                <a:lnTo>
                  <a:pt x="768" y="2645"/>
                </a:lnTo>
                <a:lnTo>
                  <a:pt x="768" y="2643"/>
                </a:lnTo>
                <a:lnTo>
                  <a:pt x="768" y="2641"/>
                </a:lnTo>
                <a:lnTo>
                  <a:pt x="766" y="2641"/>
                </a:lnTo>
                <a:lnTo>
                  <a:pt x="765" y="2643"/>
                </a:lnTo>
                <a:lnTo>
                  <a:pt x="763" y="2643"/>
                </a:lnTo>
                <a:lnTo>
                  <a:pt x="761" y="2643"/>
                </a:lnTo>
                <a:lnTo>
                  <a:pt x="761" y="2641"/>
                </a:lnTo>
                <a:lnTo>
                  <a:pt x="761" y="2639"/>
                </a:lnTo>
                <a:lnTo>
                  <a:pt x="761" y="2638"/>
                </a:lnTo>
                <a:lnTo>
                  <a:pt x="759" y="2638"/>
                </a:lnTo>
                <a:lnTo>
                  <a:pt x="757" y="2636"/>
                </a:lnTo>
                <a:lnTo>
                  <a:pt x="755" y="2634"/>
                </a:lnTo>
                <a:lnTo>
                  <a:pt x="753" y="2634"/>
                </a:lnTo>
                <a:lnTo>
                  <a:pt x="751" y="2634"/>
                </a:lnTo>
                <a:lnTo>
                  <a:pt x="751" y="2632"/>
                </a:lnTo>
                <a:lnTo>
                  <a:pt x="753" y="2632"/>
                </a:lnTo>
                <a:lnTo>
                  <a:pt x="751" y="2632"/>
                </a:lnTo>
                <a:lnTo>
                  <a:pt x="749" y="2632"/>
                </a:lnTo>
                <a:lnTo>
                  <a:pt x="747" y="2630"/>
                </a:lnTo>
                <a:lnTo>
                  <a:pt x="745" y="2630"/>
                </a:lnTo>
                <a:lnTo>
                  <a:pt x="743" y="2630"/>
                </a:lnTo>
                <a:lnTo>
                  <a:pt x="741" y="2630"/>
                </a:lnTo>
                <a:lnTo>
                  <a:pt x="741" y="2628"/>
                </a:lnTo>
                <a:lnTo>
                  <a:pt x="740" y="2628"/>
                </a:lnTo>
                <a:lnTo>
                  <a:pt x="738" y="2628"/>
                </a:lnTo>
                <a:lnTo>
                  <a:pt x="736" y="2628"/>
                </a:lnTo>
                <a:lnTo>
                  <a:pt x="738" y="2628"/>
                </a:lnTo>
                <a:lnTo>
                  <a:pt x="738" y="2626"/>
                </a:lnTo>
                <a:lnTo>
                  <a:pt x="736" y="2626"/>
                </a:lnTo>
                <a:lnTo>
                  <a:pt x="736" y="2624"/>
                </a:lnTo>
                <a:lnTo>
                  <a:pt x="734" y="2624"/>
                </a:lnTo>
                <a:lnTo>
                  <a:pt x="734" y="2626"/>
                </a:lnTo>
                <a:lnTo>
                  <a:pt x="734" y="2628"/>
                </a:lnTo>
                <a:lnTo>
                  <a:pt x="732" y="2628"/>
                </a:lnTo>
                <a:lnTo>
                  <a:pt x="730" y="2628"/>
                </a:lnTo>
                <a:lnTo>
                  <a:pt x="730" y="2630"/>
                </a:lnTo>
                <a:lnTo>
                  <a:pt x="728" y="2630"/>
                </a:lnTo>
                <a:lnTo>
                  <a:pt x="726" y="2628"/>
                </a:lnTo>
                <a:lnTo>
                  <a:pt x="724" y="2626"/>
                </a:lnTo>
                <a:lnTo>
                  <a:pt x="722" y="2626"/>
                </a:lnTo>
                <a:lnTo>
                  <a:pt x="720" y="2624"/>
                </a:lnTo>
                <a:lnTo>
                  <a:pt x="720" y="2622"/>
                </a:lnTo>
                <a:lnTo>
                  <a:pt x="718" y="2622"/>
                </a:lnTo>
                <a:lnTo>
                  <a:pt x="718" y="2620"/>
                </a:lnTo>
                <a:lnTo>
                  <a:pt x="717" y="2620"/>
                </a:lnTo>
                <a:lnTo>
                  <a:pt x="715" y="2622"/>
                </a:lnTo>
                <a:lnTo>
                  <a:pt x="715" y="2620"/>
                </a:lnTo>
                <a:lnTo>
                  <a:pt x="711" y="2618"/>
                </a:lnTo>
                <a:lnTo>
                  <a:pt x="711" y="2616"/>
                </a:lnTo>
                <a:lnTo>
                  <a:pt x="711" y="2615"/>
                </a:lnTo>
                <a:lnTo>
                  <a:pt x="709" y="2613"/>
                </a:lnTo>
                <a:lnTo>
                  <a:pt x="709" y="2611"/>
                </a:lnTo>
                <a:lnTo>
                  <a:pt x="707" y="2609"/>
                </a:lnTo>
                <a:lnTo>
                  <a:pt x="705" y="2607"/>
                </a:lnTo>
                <a:lnTo>
                  <a:pt x="701" y="2605"/>
                </a:lnTo>
                <a:lnTo>
                  <a:pt x="697" y="2603"/>
                </a:lnTo>
                <a:lnTo>
                  <a:pt x="695" y="2601"/>
                </a:lnTo>
                <a:lnTo>
                  <a:pt x="692" y="2599"/>
                </a:lnTo>
                <a:lnTo>
                  <a:pt x="692" y="2597"/>
                </a:lnTo>
                <a:lnTo>
                  <a:pt x="690" y="2597"/>
                </a:lnTo>
                <a:lnTo>
                  <a:pt x="688" y="2597"/>
                </a:lnTo>
                <a:lnTo>
                  <a:pt x="688" y="2595"/>
                </a:lnTo>
                <a:lnTo>
                  <a:pt x="688" y="2593"/>
                </a:lnTo>
                <a:lnTo>
                  <a:pt x="686" y="2593"/>
                </a:lnTo>
                <a:lnTo>
                  <a:pt x="686" y="2591"/>
                </a:lnTo>
                <a:lnTo>
                  <a:pt x="684" y="2590"/>
                </a:lnTo>
                <a:lnTo>
                  <a:pt x="682" y="2590"/>
                </a:lnTo>
                <a:lnTo>
                  <a:pt x="680" y="2590"/>
                </a:lnTo>
                <a:lnTo>
                  <a:pt x="682" y="2588"/>
                </a:lnTo>
                <a:lnTo>
                  <a:pt x="680" y="2588"/>
                </a:lnTo>
                <a:lnTo>
                  <a:pt x="678" y="2588"/>
                </a:lnTo>
                <a:lnTo>
                  <a:pt x="678" y="2586"/>
                </a:lnTo>
                <a:lnTo>
                  <a:pt x="676" y="2586"/>
                </a:lnTo>
                <a:lnTo>
                  <a:pt x="674" y="2586"/>
                </a:lnTo>
                <a:lnTo>
                  <a:pt x="674" y="2588"/>
                </a:lnTo>
                <a:lnTo>
                  <a:pt x="676" y="2588"/>
                </a:lnTo>
                <a:lnTo>
                  <a:pt x="674" y="2588"/>
                </a:lnTo>
                <a:lnTo>
                  <a:pt x="672" y="2588"/>
                </a:lnTo>
                <a:lnTo>
                  <a:pt x="672" y="2586"/>
                </a:lnTo>
                <a:lnTo>
                  <a:pt x="674" y="2584"/>
                </a:lnTo>
                <a:lnTo>
                  <a:pt x="672" y="2584"/>
                </a:lnTo>
                <a:lnTo>
                  <a:pt x="672" y="2582"/>
                </a:lnTo>
                <a:lnTo>
                  <a:pt x="670" y="2580"/>
                </a:lnTo>
                <a:lnTo>
                  <a:pt x="669" y="2576"/>
                </a:lnTo>
                <a:lnTo>
                  <a:pt x="669" y="2574"/>
                </a:lnTo>
                <a:lnTo>
                  <a:pt x="667" y="2574"/>
                </a:lnTo>
                <a:lnTo>
                  <a:pt x="667" y="2576"/>
                </a:lnTo>
                <a:lnTo>
                  <a:pt x="665" y="2576"/>
                </a:lnTo>
                <a:lnTo>
                  <a:pt x="667" y="2574"/>
                </a:lnTo>
                <a:lnTo>
                  <a:pt x="665" y="2572"/>
                </a:lnTo>
                <a:lnTo>
                  <a:pt x="663" y="2570"/>
                </a:lnTo>
                <a:lnTo>
                  <a:pt x="665" y="2570"/>
                </a:lnTo>
                <a:lnTo>
                  <a:pt x="667" y="2568"/>
                </a:lnTo>
                <a:lnTo>
                  <a:pt x="667" y="2567"/>
                </a:lnTo>
                <a:lnTo>
                  <a:pt x="665" y="2567"/>
                </a:lnTo>
                <a:lnTo>
                  <a:pt x="663" y="2567"/>
                </a:lnTo>
                <a:lnTo>
                  <a:pt x="663" y="2565"/>
                </a:lnTo>
                <a:lnTo>
                  <a:pt x="663" y="2561"/>
                </a:lnTo>
                <a:lnTo>
                  <a:pt x="663" y="2559"/>
                </a:lnTo>
                <a:lnTo>
                  <a:pt x="663" y="2557"/>
                </a:lnTo>
                <a:lnTo>
                  <a:pt x="661" y="2557"/>
                </a:lnTo>
                <a:lnTo>
                  <a:pt x="661" y="2559"/>
                </a:lnTo>
                <a:lnTo>
                  <a:pt x="661" y="2557"/>
                </a:lnTo>
                <a:lnTo>
                  <a:pt x="661" y="2555"/>
                </a:lnTo>
                <a:lnTo>
                  <a:pt x="661" y="2553"/>
                </a:lnTo>
                <a:lnTo>
                  <a:pt x="659" y="2553"/>
                </a:lnTo>
                <a:lnTo>
                  <a:pt x="659" y="2551"/>
                </a:lnTo>
                <a:lnTo>
                  <a:pt x="657" y="2551"/>
                </a:lnTo>
                <a:lnTo>
                  <a:pt x="659" y="2551"/>
                </a:lnTo>
                <a:lnTo>
                  <a:pt x="659" y="2549"/>
                </a:lnTo>
                <a:lnTo>
                  <a:pt x="659" y="2551"/>
                </a:lnTo>
                <a:lnTo>
                  <a:pt x="661" y="2549"/>
                </a:lnTo>
                <a:lnTo>
                  <a:pt x="659" y="2549"/>
                </a:lnTo>
                <a:lnTo>
                  <a:pt x="657" y="2545"/>
                </a:lnTo>
                <a:lnTo>
                  <a:pt x="655" y="2545"/>
                </a:lnTo>
                <a:lnTo>
                  <a:pt x="655" y="2543"/>
                </a:lnTo>
                <a:lnTo>
                  <a:pt x="657" y="2542"/>
                </a:lnTo>
                <a:lnTo>
                  <a:pt x="655" y="2540"/>
                </a:lnTo>
                <a:lnTo>
                  <a:pt x="657" y="2540"/>
                </a:lnTo>
                <a:lnTo>
                  <a:pt x="657" y="2538"/>
                </a:lnTo>
                <a:lnTo>
                  <a:pt x="655" y="2536"/>
                </a:lnTo>
                <a:lnTo>
                  <a:pt x="653" y="2534"/>
                </a:lnTo>
                <a:lnTo>
                  <a:pt x="651" y="2532"/>
                </a:lnTo>
                <a:lnTo>
                  <a:pt x="651" y="2530"/>
                </a:lnTo>
                <a:lnTo>
                  <a:pt x="649" y="2528"/>
                </a:lnTo>
                <a:lnTo>
                  <a:pt x="647" y="2528"/>
                </a:lnTo>
                <a:lnTo>
                  <a:pt x="649" y="2528"/>
                </a:lnTo>
                <a:lnTo>
                  <a:pt x="649" y="2526"/>
                </a:lnTo>
                <a:lnTo>
                  <a:pt x="647" y="2524"/>
                </a:lnTo>
                <a:lnTo>
                  <a:pt x="647" y="2526"/>
                </a:lnTo>
                <a:lnTo>
                  <a:pt x="645" y="2524"/>
                </a:lnTo>
                <a:lnTo>
                  <a:pt x="644" y="2522"/>
                </a:lnTo>
                <a:lnTo>
                  <a:pt x="642" y="2520"/>
                </a:lnTo>
                <a:lnTo>
                  <a:pt x="642" y="2519"/>
                </a:lnTo>
                <a:lnTo>
                  <a:pt x="640" y="2517"/>
                </a:lnTo>
                <a:lnTo>
                  <a:pt x="640" y="2515"/>
                </a:lnTo>
                <a:lnTo>
                  <a:pt x="642" y="2515"/>
                </a:lnTo>
                <a:lnTo>
                  <a:pt x="642" y="2513"/>
                </a:lnTo>
                <a:lnTo>
                  <a:pt x="642" y="2511"/>
                </a:lnTo>
                <a:lnTo>
                  <a:pt x="640" y="2511"/>
                </a:lnTo>
                <a:lnTo>
                  <a:pt x="638" y="2513"/>
                </a:lnTo>
                <a:lnTo>
                  <a:pt x="638" y="2511"/>
                </a:lnTo>
                <a:lnTo>
                  <a:pt x="638" y="2509"/>
                </a:lnTo>
                <a:lnTo>
                  <a:pt x="636" y="2509"/>
                </a:lnTo>
                <a:lnTo>
                  <a:pt x="636" y="2507"/>
                </a:lnTo>
                <a:lnTo>
                  <a:pt x="636" y="2505"/>
                </a:lnTo>
                <a:lnTo>
                  <a:pt x="636" y="2503"/>
                </a:lnTo>
                <a:lnTo>
                  <a:pt x="636" y="2501"/>
                </a:lnTo>
                <a:lnTo>
                  <a:pt x="634" y="2501"/>
                </a:lnTo>
                <a:lnTo>
                  <a:pt x="632" y="2501"/>
                </a:lnTo>
                <a:lnTo>
                  <a:pt x="632" y="2499"/>
                </a:lnTo>
                <a:lnTo>
                  <a:pt x="630" y="2499"/>
                </a:lnTo>
                <a:lnTo>
                  <a:pt x="630" y="2497"/>
                </a:lnTo>
                <a:lnTo>
                  <a:pt x="628" y="2495"/>
                </a:lnTo>
                <a:lnTo>
                  <a:pt x="626" y="2495"/>
                </a:lnTo>
                <a:lnTo>
                  <a:pt x="626" y="2494"/>
                </a:lnTo>
                <a:lnTo>
                  <a:pt x="626" y="2492"/>
                </a:lnTo>
                <a:lnTo>
                  <a:pt x="626" y="2490"/>
                </a:lnTo>
                <a:lnTo>
                  <a:pt x="628" y="2490"/>
                </a:lnTo>
                <a:lnTo>
                  <a:pt x="626" y="2490"/>
                </a:lnTo>
                <a:lnTo>
                  <a:pt x="626" y="2492"/>
                </a:lnTo>
                <a:lnTo>
                  <a:pt x="624" y="2492"/>
                </a:lnTo>
                <a:lnTo>
                  <a:pt x="624" y="2490"/>
                </a:lnTo>
                <a:lnTo>
                  <a:pt x="624" y="2488"/>
                </a:lnTo>
                <a:lnTo>
                  <a:pt x="622" y="2488"/>
                </a:lnTo>
                <a:lnTo>
                  <a:pt x="620" y="2486"/>
                </a:lnTo>
                <a:lnTo>
                  <a:pt x="620" y="2484"/>
                </a:lnTo>
                <a:lnTo>
                  <a:pt x="620" y="2482"/>
                </a:lnTo>
                <a:lnTo>
                  <a:pt x="620" y="2480"/>
                </a:lnTo>
                <a:lnTo>
                  <a:pt x="620" y="2478"/>
                </a:lnTo>
                <a:lnTo>
                  <a:pt x="620" y="2476"/>
                </a:lnTo>
                <a:lnTo>
                  <a:pt x="620" y="2478"/>
                </a:lnTo>
                <a:lnTo>
                  <a:pt x="620" y="2476"/>
                </a:lnTo>
                <a:lnTo>
                  <a:pt x="620" y="2474"/>
                </a:lnTo>
                <a:lnTo>
                  <a:pt x="620" y="2472"/>
                </a:lnTo>
                <a:lnTo>
                  <a:pt x="622" y="2472"/>
                </a:lnTo>
                <a:lnTo>
                  <a:pt x="622" y="2471"/>
                </a:lnTo>
                <a:lnTo>
                  <a:pt x="620" y="2471"/>
                </a:lnTo>
                <a:lnTo>
                  <a:pt x="619" y="2471"/>
                </a:lnTo>
                <a:lnTo>
                  <a:pt x="619" y="2467"/>
                </a:lnTo>
                <a:lnTo>
                  <a:pt x="620" y="2465"/>
                </a:lnTo>
                <a:lnTo>
                  <a:pt x="619" y="2463"/>
                </a:lnTo>
                <a:lnTo>
                  <a:pt x="619" y="2465"/>
                </a:lnTo>
                <a:lnTo>
                  <a:pt x="617" y="2465"/>
                </a:lnTo>
                <a:lnTo>
                  <a:pt x="617" y="2463"/>
                </a:lnTo>
                <a:lnTo>
                  <a:pt x="619" y="2461"/>
                </a:lnTo>
                <a:lnTo>
                  <a:pt x="619" y="2459"/>
                </a:lnTo>
                <a:lnTo>
                  <a:pt x="617" y="2459"/>
                </a:lnTo>
                <a:lnTo>
                  <a:pt x="617" y="2457"/>
                </a:lnTo>
                <a:lnTo>
                  <a:pt x="615" y="2457"/>
                </a:lnTo>
                <a:lnTo>
                  <a:pt x="617" y="2457"/>
                </a:lnTo>
                <a:lnTo>
                  <a:pt x="619" y="2457"/>
                </a:lnTo>
                <a:lnTo>
                  <a:pt x="619" y="2455"/>
                </a:lnTo>
                <a:lnTo>
                  <a:pt x="617" y="2453"/>
                </a:lnTo>
                <a:lnTo>
                  <a:pt x="617" y="2455"/>
                </a:lnTo>
                <a:lnTo>
                  <a:pt x="617" y="2453"/>
                </a:lnTo>
                <a:lnTo>
                  <a:pt x="617" y="2451"/>
                </a:lnTo>
                <a:lnTo>
                  <a:pt x="617" y="2449"/>
                </a:lnTo>
                <a:lnTo>
                  <a:pt x="617" y="2447"/>
                </a:lnTo>
                <a:lnTo>
                  <a:pt x="615" y="2447"/>
                </a:lnTo>
                <a:lnTo>
                  <a:pt x="613" y="2447"/>
                </a:lnTo>
                <a:lnTo>
                  <a:pt x="613" y="2446"/>
                </a:lnTo>
                <a:lnTo>
                  <a:pt x="613" y="2442"/>
                </a:lnTo>
                <a:lnTo>
                  <a:pt x="615" y="2442"/>
                </a:lnTo>
                <a:lnTo>
                  <a:pt x="615" y="2440"/>
                </a:lnTo>
                <a:lnTo>
                  <a:pt x="613" y="2440"/>
                </a:lnTo>
                <a:lnTo>
                  <a:pt x="613" y="2438"/>
                </a:lnTo>
                <a:lnTo>
                  <a:pt x="611" y="2436"/>
                </a:lnTo>
                <a:lnTo>
                  <a:pt x="613" y="2436"/>
                </a:lnTo>
                <a:lnTo>
                  <a:pt x="613" y="2434"/>
                </a:lnTo>
                <a:lnTo>
                  <a:pt x="613" y="2432"/>
                </a:lnTo>
                <a:lnTo>
                  <a:pt x="613" y="2430"/>
                </a:lnTo>
                <a:lnTo>
                  <a:pt x="615" y="2432"/>
                </a:lnTo>
                <a:lnTo>
                  <a:pt x="615" y="2430"/>
                </a:lnTo>
                <a:lnTo>
                  <a:pt x="617" y="2430"/>
                </a:lnTo>
                <a:lnTo>
                  <a:pt x="617" y="2428"/>
                </a:lnTo>
                <a:lnTo>
                  <a:pt x="617" y="2426"/>
                </a:lnTo>
                <a:lnTo>
                  <a:pt x="619" y="2426"/>
                </a:lnTo>
                <a:lnTo>
                  <a:pt x="619" y="2424"/>
                </a:lnTo>
                <a:lnTo>
                  <a:pt x="619" y="2423"/>
                </a:lnTo>
                <a:lnTo>
                  <a:pt x="617" y="2424"/>
                </a:lnTo>
                <a:lnTo>
                  <a:pt x="617" y="2423"/>
                </a:lnTo>
                <a:lnTo>
                  <a:pt x="619" y="2423"/>
                </a:lnTo>
                <a:lnTo>
                  <a:pt x="619" y="2421"/>
                </a:lnTo>
                <a:lnTo>
                  <a:pt x="619" y="2419"/>
                </a:lnTo>
                <a:lnTo>
                  <a:pt x="619" y="2421"/>
                </a:lnTo>
                <a:lnTo>
                  <a:pt x="617" y="2421"/>
                </a:lnTo>
                <a:lnTo>
                  <a:pt x="617" y="2419"/>
                </a:lnTo>
                <a:lnTo>
                  <a:pt x="617" y="2417"/>
                </a:lnTo>
                <a:lnTo>
                  <a:pt x="617" y="2415"/>
                </a:lnTo>
                <a:lnTo>
                  <a:pt x="617" y="2417"/>
                </a:lnTo>
                <a:lnTo>
                  <a:pt x="619" y="2417"/>
                </a:lnTo>
                <a:lnTo>
                  <a:pt x="619" y="2415"/>
                </a:lnTo>
                <a:lnTo>
                  <a:pt x="617" y="2415"/>
                </a:lnTo>
                <a:lnTo>
                  <a:pt x="617" y="2413"/>
                </a:lnTo>
                <a:lnTo>
                  <a:pt x="617" y="2411"/>
                </a:lnTo>
                <a:lnTo>
                  <a:pt x="615" y="2409"/>
                </a:lnTo>
                <a:lnTo>
                  <a:pt x="615" y="2407"/>
                </a:lnTo>
                <a:lnTo>
                  <a:pt x="615" y="2405"/>
                </a:lnTo>
                <a:lnTo>
                  <a:pt x="617" y="2405"/>
                </a:lnTo>
                <a:lnTo>
                  <a:pt x="617" y="2403"/>
                </a:lnTo>
                <a:lnTo>
                  <a:pt x="619" y="2403"/>
                </a:lnTo>
                <a:lnTo>
                  <a:pt x="619" y="2401"/>
                </a:lnTo>
                <a:lnTo>
                  <a:pt x="617" y="2401"/>
                </a:lnTo>
                <a:lnTo>
                  <a:pt x="617" y="2399"/>
                </a:lnTo>
                <a:lnTo>
                  <a:pt x="617" y="2398"/>
                </a:lnTo>
                <a:lnTo>
                  <a:pt x="619" y="2398"/>
                </a:lnTo>
                <a:lnTo>
                  <a:pt x="619" y="2396"/>
                </a:lnTo>
                <a:lnTo>
                  <a:pt x="619" y="2394"/>
                </a:lnTo>
                <a:lnTo>
                  <a:pt x="619" y="2392"/>
                </a:lnTo>
                <a:lnTo>
                  <a:pt x="619" y="2390"/>
                </a:lnTo>
                <a:lnTo>
                  <a:pt x="617" y="2388"/>
                </a:lnTo>
                <a:lnTo>
                  <a:pt x="615" y="2384"/>
                </a:lnTo>
                <a:lnTo>
                  <a:pt x="615" y="2382"/>
                </a:lnTo>
                <a:lnTo>
                  <a:pt x="615" y="2380"/>
                </a:lnTo>
                <a:lnTo>
                  <a:pt x="613" y="2380"/>
                </a:lnTo>
                <a:lnTo>
                  <a:pt x="613" y="2378"/>
                </a:lnTo>
                <a:lnTo>
                  <a:pt x="613" y="2376"/>
                </a:lnTo>
                <a:lnTo>
                  <a:pt x="613" y="2375"/>
                </a:lnTo>
                <a:lnTo>
                  <a:pt x="611" y="2375"/>
                </a:lnTo>
                <a:lnTo>
                  <a:pt x="611" y="2373"/>
                </a:lnTo>
                <a:lnTo>
                  <a:pt x="613" y="2369"/>
                </a:lnTo>
                <a:lnTo>
                  <a:pt x="611" y="2369"/>
                </a:lnTo>
                <a:lnTo>
                  <a:pt x="609" y="2369"/>
                </a:lnTo>
                <a:lnTo>
                  <a:pt x="609" y="2367"/>
                </a:lnTo>
                <a:lnTo>
                  <a:pt x="607" y="2365"/>
                </a:lnTo>
                <a:lnTo>
                  <a:pt x="607" y="2363"/>
                </a:lnTo>
                <a:lnTo>
                  <a:pt x="605" y="2361"/>
                </a:lnTo>
                <a:lnTo>
                  <a:pt x="603" y="2359"/>
                </a:lnTo>
                <a:lnTo>
                  <a:pt x="601" y="2359"/>
                </a:lnTo>
                <a:lnTo>
                  <a:pt x="601" y="2361"/>
                </a:lnTo>
                <a:lnTo>
                  <a:pt x="597" y="2359"/>
                </a:lnTo>
                <a:lnTo>
                  <a:pt x="597" y="2357"/>
                </a:lnTo>
                <a:lnTo>
                  <a:pt x="599" y="2355"/>
                </a:lnTo>
                <a:lnTo>
                  <a:pt x="597" y="2355"/>
                </a:lnTo>
                <a:lnTo>
                  <a:pt x="596" y="2355"/>
                </a:lnTo>
                <a:lnTo>
                  <a:pt x="594" y="2353"/>
                </a:lnTo>
                <a:lnTo>
                  <a:pt x="596" y="2353"/>
                </a:lnTo>
                <a:lnTo>
                  <a:pt x="596" y="2351"/>
                </a:lnTo>
                <a:lnTo>
                  <a:pt x="596" y="2350"/>
                </a:lnTo>
                <a:lnTo>
                  <a:pt x="596" y="2348"/>
                </a:lnTo>
                <a:lnTo>
                  <a:pt x="596" y="2346"/>
                </a:lnTo>
                <a:lnTo>
                  <a:pt x="594" y="2346"/>
                </a:lnTo>
                <a:lnTo>
                  <a:pt x="594" y="2344"/>
                </a:lnTo>
                <a:lnTo>
                  <a:pt x="592" y="2344"/>
                </a:lnTo>
                <a:lnTo>
                  <a:pt x="590" y="2344"/>
                </a:lnTo>
                <a:lnTo>
                  <a:pt x="590" y="2342"/>
                </a:lnTo>
                <a:lnTo>
                  <a:pt x="590" y="2340"/>
                </a:lnTo>
                <a:lnTo>
                  <a:pt x="588" y="2340"/>
                </a:lnTo>
                <a:lnTo>
                  <a:pt x="586" y="2340"/>
                </a:lnTo>
                <a:lnTo>
                  <a:pt x="586" y="2338"/>
                </a:lnTo>
                <a:lnTo>
                  <a:pt x="584" y="2336"/>
                </a:lnTo>
                <a:lnTo>
                  <a:pt x="584" y="2334"/>
                </a:lnTo>
                <a:lnTo>
                  <a:pt x="582" y="2334"/>
                </a:lnTo>
                <a:lnTo>
                  <a:pt x="580" y="2332"/>
                </a:lnTo>
                <a:lnTo>
                  <a:pt x="578" y="2332"/>
                </a:lnTo>
                <a:lnTo>
                  <a:pt x="578" y="2330"/>
                </a:lnTo>
                <a:lnTo>
                  <a:pt x="578" y="2328"/>
                </a:lnTo>
                <a:lnTo>
                  <a:pt x="576" y="2328"/>
                </a:lnTo>
                <a:lnTo>
                  <a:pt x="574" y="2327"/>
                </a:lnTo>
                <a:lnTo>
                  <a:pt x="576" y="2327"/>
                </a:lnTo>
                <a:lnTo>
                  <a:pt x="578" y="2327"/>
                </a:lnTo>
                <a:lnTo>
                  <a:pt x="578" y="2323"/>
                </a:lnTo>
                <a:lnTo>
                  <a:pt x="578" y="2321"/>
                </a:lnTo>
                <a:lnTo>
                  <a:pt x="576" y="2321"/>
                </a:lnTo>
                <a:lnTo>
                  <a:pt x="576" y="2319"/>
                </a:lnTo>
                <a:lnTo>
                  <a:pt x="576" y="2317"/>
                </a:lnTo>
                <a:lnTo>
                  <a:pt x="574" y="2319"/>
                </a:lnTo>
                <a:lnTo>
                  <a:pt x="572" y="2319"/>
                </a:lnTo>
                <a:lnTo>
                  <a:pt x="571" y="2319"/>
                </a:lnTo>
                <a:lnTo>
                  <a:pt x="571" y="2317"/>
                </a:lnTo>
                <a:lnTo>
                  <a:pt x="567" y="2315"/>
                </a:lnTo>
                <a:lnTo>
                  <a:pt x="565" y="2315"/>
                </a:lnTo>
                <a:lnTo>
                  <a:pt x="565" y="2313"/>
                </a:lnTo>
                <a:lnTo>
                  <a:pt x="563" y="2313"/>
                </a:lnTo>
                <a:lnTo>
                  <a:pt x="563" y="2311"/>
                </a:lnTo>
                <a:lnTo>
                  <a:pt x="565" y="2311"/>
                </a:lnTo>
                <a:lnTo>
                  <a:pt x="565" y="2309"/>
                </a:lnTo>
                <a:lnTo>
                  <a:pt x="565" y="2307"/>
                </a:lnTo>
                <a:lnTo>
                  <a:pt x="565" y="2305"/>
                </a:lnTo>
                <a:lnTo>
                  <a:pt x="567" y="2303"/>
                </a:lnTo>
                <a:lnTo>
                  <a:pt x="567" y="2302"/>
                </a:lnTo>
                <a:lnTo>
                  <a:pt x="565" y="2302"/>
                </a:lnTo>
                <a:lnTo>
                  <a:pt x="563" y="2300"/>
                </a:lnTo>
                <a:lnTo>
                  <a:pt x="563" y="2298"/>
                </a:lnTo>
                <a:lnTo>
                  <a:pt x="565" y="2298"/>
                </a:lnTo>
                <a:lnTo>
                  <a:pt x="565" y="2296"/>
                </a:lnTo>
                <a:lnTo>
                  <a:pt x="563" y="2296"/>
                </a:lnTo>
                <a:lnTo>
                  <a:pt x="563" y="2294"/>
                </a:lnTo>
                <a:lnTo>
                  <a:pt x="561" y="2294"/>
                </a:lnTo>
                <a:lnTo>
                  <a:pt x="561" y="2292"/>
                </a:lnTo>
                <a:lnTo>
                  <a:pt x="561" y="2290"/>
                </a:lnTo>
                <a:lnTo>
                  <a:pt x="563" y="2290"/>
                </a:lnTo>
                <a:lnTo>
                  <a:pt x="561" y="2290"/>
                </a:lnTo>
                <a:lnTo>
                  <a:pt x="561" y="2288"/>
                </a:lnTo>
                <a:lnTo>
                  <a:pt x="561" y="2286"/>
                </a:lnTo>
                <a:lnTo>
                  <a:pt x="561" y="2284"/>
                </a:lnTo>
                <a:lnTo>
                  <a:pt x="561" y="2286"/>
                </a:lnTo>
                <a:lnTo>
                  <a:pt x="561" y="2284"/>
                </a:lnTo>
                <a:lnTo>
                  <a:pt x="561" y="2280"/>
                </a:lnTo>
                <a:lnTo>
                  <a:pt x="559" y="2280"/>
                </a:lnTo>
                <a:lnTo>
                  <a:pt x="561" y="2279"/>
                </a:lnTo>
                <a:lnTo>
                  <a:pt x="561" y="2277"/>
                </a:lnTo>
                <a:lnTo>
                  <a:pt x="561" y="2275"/>
                </a:lnTo>
                <a:lnTo>
                  <a:pt x="559" y="2275"/>
                </a:lnTo>
                <a:lnTo>
                  <a:pt x="559" y="2273"/>
                </a:lnTo>
                <a:lnTo>
                  <a:pt x="559" y="2271"/>
                </a:lnTo>
                <a:lnTo>
                  <a:pt x="559" y="2269"/>
                </a:lnTo>
                <a:lnTo>
                  <a:pt x="559" y="2267"/>
                </a:lnTo>
                <a:lnTo>
                  <a:pt x="557" y="2267"/>
                </a:lnTo>
                <a:lnTo>
                  <a:pt x="555" y="2265"/>
                </a:lnTo>
                <a:lnTo>
                  <a:pt x="555" y="2263"/>
                </a:lnTo>
                <a:lnTo>
                  <a:pt x="557" y="2263"/>
                </a:lnTo>
                <a:lnTo>
                  <a:pt x="557" y="2261"/>
                </a:lnTo>
                <a:lnTo>
                  <a:pt x="557" y="2259"/>
                </a:lnTo>
                <a:lnTo>
                  <a:pt x="555" y="2259"/>
                </a:lnTo>
                <a:lnTo>
                  <a:pt x="553" y="2259"/>
                </a:lnTo>
                <a:lnTo>
                  <a:pt x="553" y="2257"/>
                </a:lnTo>
                <a:lnTo>
                  <a:pt x="555" y="2257"/>
                </a:lnTo>
                <a:lnTo>
                  <a:pt x="555" y="2255"/>
                </a:lnTo>
                <a:lnTo>
                  <a:pt x="553" y="2254"/>
                </a:lnTo>
                <a:lnTo>
                  <a:pt x="551" y="2252"/>
                </a:lnTo>
                <a:lnTo>
                  <a:pt x="551" y="2250"/>
                </a:lnTo>
                <a:lnTo>
                  <a:pt x="551" y="2248"/>
                </a:lnTo>
                <a:lnTo>
                  <a:pt x="551" y="2246"/>
                </a:lnTo>
                <a:lnTo>
                  <a:pt x="549" y="2246"/>
                </a:lnTo>
                <a:lnTo>
                  <a:pt x="549" y="2244"/>
                </a:lnTo>
                <a:lnTo>
                  <a:pt x="548" y="2242"/>
                </a:lnTo>
                <a:lnTo>
                  <a:pt x="548" y="2240"/>
                </a:lnTo>
                <a:lnTo>
                  <a:pt x="546" y="2240"/>
                </a:lnTo>
                <a:lnTo>
                  <a:pt x="544" y="2240"/>
                </a:lnTo>
                <a:lnTo>
                  <a:pt x="544" y="2238"/>
                </a:lnTo>
                <a:lnTo>
                  <a:pt x="546" y="2238"/>
                </a:lnTo>
                <a:lnTo>
                  <a:pt x="546" y="2236"/>
                </a:lnTo>
                <a:lnTo>
                  <a:pt x="544" y="2234"/>
                </a:lnTo>
                <a:lnTo>
                  <a:pt x="542" y="2234"/>
                </a:lnTo>
                <a:lnTo>
                  <a:pt x="542" y="2236"/>
                </a:lnTo>
                <a:lnTo>
                  <a:pt x="540" y="2236"/>
                </a:lnTo>
                <a:lnTo>
                  <a:pt x="540" y="2234"/>
                </a:lnTo>
                <a:lnTo>
                  <a:pt x="540" y="2232"/>
                </a:lnTo>
                <a:lnTo>
                  <a:pt x="538" y="2234"/>
                </a:lnTo>
                <a:lnTo>
                  <a:pt x="534" y="2234"/>
                </a:lnTo>
                <a:lnTo>
                  <a:pt x="534" y="2232"/>
                </a:lnTo>
                <a:lnTo>
                  <a:pt x="532" y="2232"/>
                </a:lnTo>
                <a:lnTo>
                  <a:pt x="530" y="2232"/>
                </a:lnTo>
                <a:lnTo>
                  <a:pt x="528" y="2232"/>
                </a:lnTo>
                <a:lnTo>
                  <a:pt x="526" y="2231"/>
                </a:lnTo>
                <a:lnTo>
                  <a:pt x="526" y="2227"/>
                </a:lnTo>
                <a:lnTo>
                  <a:pt x="526" y="2225"/>
                </a:lnTo>
                <a:lnTo>
                  <a:pt x="524" y="2225"/>
                </a:lnTo>
                <a:lnTo>
                  <a:pt x="524" y="2223"/>
                </a:lnTo>
                <a:lnTo>
                  <a:pt x="524" y="2221"/>
                </a:lnTo>
                <a:lnTo>
                  <a:pt x="524" y="2217"/>
                </a:lnTo>
                <a:lnTo>
                  <a:pt x="524" y="2215"/>
                </a:lnTo>
                <a:lnTo>
                  <a:pt x="524" y="2213"/>
                </a:lnTo>
                <a:lnTo>
                  <a:pt x="523" y="2213"/>
                </a:lnTo>
                <a:lnTo>
                  <a:pt x="523" y="2211"/>
                </a:lnTo>
                <a:lnTo>
                  <a:pt x="521" y="2211"/>
                </a:lnTo>
                <a:lnTo>
                  <a:pt x="521" y="2209"/>
                </a:lnTo>
                <a:lnTo>
                  <a:pt x="519" y="2209"/>
                </a:lnTo>
                <a:lnTo>
                  <a:pt x="519" y="2208"/>
                </a:lnTo>
                <a:lnTo>
                  <a:pt x="519" y="2206"/>
                </a:lnTo>
                <a:lnTo>
                  <a:pt x="517" y="2204"/>
                </a:lnTo>
                <a:lnTo>
                  <a:pt x="515" y="2206"/>
                </a:lnTo>
                <a:lnTo>
                  <a:pt x="511" y="2206"/>
                </a:lnTo>
                <a:lnTo>
                  <a:pt x="511" y="2208"/>
                </a:lnTo>
                <a:lnTo>
                  <a:pt x="509" y="2206"/>
                </a:lnTo>
                <a:lnTo>
                  <a:pt x="509" y="2204"/>
                </a:lnTo>
                <a:lnTo>
                  <a:pt x="507" y="2204"/>
                </a:lnTo>
                <a:lnTo>
                  <a:pt x="505" y="2204"/>
                </a:lnTo>
                <a:lnTo>
                  <a:pt x="503" y="2204"/>
                </a:lnTo>
                <a:lnTo>
                  <a:pt x="505" y="2204"/>
                </a:lnTo>
                <a:lnTo>
                  <a:pt x="505" y="2206"/>
                </a:lnTo>
                <a:lnTo>
                  <a:pt x="503" y="2206"/>
                </a:lnTo>
                <a:lnTo>
                  <a:pt x="501" y="2206"/>
                </a:lnTo>
                <a:lnTo>
                  <a:pt x="501" y="2204"/>
                </a:lnTo>
                <a:lnTo>
                  <a:pt x="500" y="2204"/>
                </a:lnTo>
                <a:lnTo>
                  <a:pt x="500" y="2202"/>
                </a:lnTo>
                <a:lnTo>
                  <a:pt x="500" y="2200"/>
                </a:lnTo>
                <a:lnTo>
                  <a:pt x="498" y="2198"/>
                </a:lnTo>
                <a:lnTo>
                  <a:pt x="496" y="2198"/>
                </a:lnTo>
                <a:lnTo>
                  <a:pt x="494" y="2198"/>
                </a:lnTo>
                <a:lnTo>
                  <a:pt x="494" y="2200"/>
                </a:lnTo>
                <a:lnTo>
                  <a:pt x="494" y="2198"/>
                </a:lnTo>
                <a:lnTo>
                  <a:pt x="494" y="2196"/>
                </a:lnTo>
                <a:lnTo>
                  <a:pt x="492" y="2194"/>
                </a:lnTo>
                <a:lnTo>
                  <a:pt x="492" y="2192"/>
                </a:lnTo>
                <a:lnTo>
                  <a:pt x="490" y="2192"/>
                </a:lnTo>
                <a:lnTo>
                  <a:pt x="488" y="2192"/>
                </a:lnTo>
                <a:lnTo>
                  <a:pt x="486" y="2188"/>
                </a:lnTo>
                <a:lnTo>
                  <a:pt x="484" y="2188"/>
                </a:lnTo>
                <a:lnTo>
                  <a:pt x="484" y="2186"/>
                </a:lnTo>
                <a:lnTo>
                  <a:pt x="484" y="2184"/>
                </a:lnTo>
                <a:lnTo>
                  <a:pt x="484" y="2183"/>
                </a:lnTo>
                <a:lnTo>
                  <a:pt x="482" y="2183"/>
                </a:lnTo>
                <a:lnTo>
                  <a:pt x="480" y="2183"/>
                </a:lnTo>
                <a:lnTo>
                  <a:pt x="482" y="2181"/>
                </a:lnTo>
                <a:lnTo>
                  <a:pt x="480" y="2181"/>
                </a:lnTo>
                <a:lnTo>
                  <a:pt x="478" y="2181"/>
                </a:lnTo>
                <a:lnTo>
                  <a:pt x="476" y="2181"/>
                </a:lnTo>
                <a:lnTo>
                  <a:pt x="475" y="2179"/>
                </a:lnTo>
                <a:lnTo>
                  <a:pt x="473" y="2179"/>
                </a:lnTo>
                <a:lnTo>
                  <a:pt x="471" y="2181"/>
                </a:lnTo>
                <a:lnTo>
                  <a:pt x="469" y="2181"/>
                </a:lnTo>
                <a:lnTo>
                  <a:pt x="469" y="2179"/>
                </a:lnTo>
                <a:lnTo>
                  <a:pt x="469" y="2177"/>
                </a:lnTo>
                <a:lnTo>
                  <a:pt x="471" y="2173"/>
                </a:lnTo>
                <a:lnTo>
                  <a:pt x="469" y="2173"/>
                </a:lnTo>
                <a:lnTo>
                  <a:pt x="467" y="2173"/>
                </a:lnTo>
                <a:lnTo>
                  <a:pt x="467" y="2171"/>
                </a:lnTo>
                <a:lnTo>
                  <a:pt x="465" y="2171"/>
                </a:lnTo>
                <a:lnTo>
                  <a:pt x="465" y="2173"/>
                </a:lnTo>
                <a:lnTo>
                  <a:pt x="465" y="2175"/>
                </a:lnTo>
                <a:lnTo>
                  <a:pt x="463" y="2175"/>
                </a:lnTo>
                <a:lnTo>
                  <a:pt x="463" y="2173"/>
                </a:lnTo>
                <a:lnTo>
                  <a:pt x="461" y="2171"/>
                </a:lnTo>
                <a:lnTo>
                  <a:pt x="461" y="2169"/>
                </a:lnTo>
                <a:lnTo>
                  <a:pt x="461" y="2167"/>
                </a:lnTo>
                <a:lnTo>
                  <a:pt x="459" y="2167"/>
                </a:lnTo>
                <a:lnTo>
                  <a:pt x="459" y="2165"/>
                </a:lnTo>
                <a:lnTo>
                  <a:pt x="457" y="2165"/>
                </a:lnTo>
                <a:lnTo>
                  <a:pt x="455" y="2167"/>
                </a:lnTo>
                <a:lnTo>
                  <a:pt x="453" y="2167"/>
                </a:lnTo>
                <a:lnTo>
                  <a:pt x="453" y="2169"/>
                </a:lnTo>
                <a:lnTo>
                  <a:pt x="452" y="2169"/>
                </a:lnTo>
                <a:lnTo>
                  <a:pt x="450" y="2167"/>
                </a:lnTo>
                <a:lnTo>
                  <a:pt x="450" y="2165"/>
                </a:lnTo>
                <a:lnTo>
                  <a:pt x="452" y="2165"/>
                </a:lnTo>
                <a:lnTo>
                  <a:pt x="452" y="2163"/>
                </a:lnTo>
                <a:lnTo>
                  <a:pt x="453" y="2163"/>
                </a:lnTo>
                <a:lnTo>
                  <a:pt x="453" y="2161"/>
                </a:lnTo>
                <a:lnTo>
                  <a:pt x="452" y="2160"/>
                </a:lnTo>
                <a:lnTo>
                  <a:pt x="450" y="2160"/>
                </a:lnTo>
                <a:lnTo>
                  <a:pt x="450" y="2161"/>
                </a:lnTo>
                <a:lnTo>
                  <a:pt x="448" y="2161"/>
                </a:lnTo>
                <a:lnTo>
                  <a:pt x="448" y="2163"/>
                </a:lnTo>
                <a:lnTo>
                  <a:pt x="448" y="2161"/>
                </a:lnTo>
                <a:lnTo>
                  <a:pt x="446" y="2161"/>
                </a:lnTo>
                <a:lnTo>
                  <a:pt x="444" y="2161"/>
                </a:lnTo>
                <a:lnTo>
                  <a:pt x="442" y="2161"/>
                </a:lnTo>
                <a:lnTo>
                  <a:pt x="440" y="2161"/>
                </a:lnTo>
                <a:lnTo>
                  <a:pt x="440" y="2163"/>
                </a:lnTo>
                <a:lnTo>
                  <a:pt x="438" y="2163"/>
                </a:lnTo>
                <a:lnTo>
                  <a:pt x="436" y="2161"/>
                </a:lnTo>
                <a:lnTo>
                  <a:pt x="436" y="2160"/>
                </a:lnTo>
                <a:lnTo>
                  <a:pt x="434" y="2160"/>
                </a:lnTo>
                <a:lnTo>
                  <a:pt x="432" y="2160"/>
                </a:lnTo>
                <a:lnTo>
                  <a:pt x="432" y="2158"/>
                </a:lnTo>
                <a:lnTo>
                  <a:pt x="430" y="2156"/>
                </a:lnTo>
                <a:lnTo>
                  <a:pt x="428" y="2156"/>
                </a:lnTo>
                <a:lnTo>
                  <a:pt x="428" y="2154"/>
                </a:lnTo>
                <a:lnTo>
                  <a:pt x="428" y="2152"/>
                </a:lnTo>
                <a:lnTo>
                  <a:pt x="427" y="2152"/>
                </a:lnTo>
                <a:lnTo>
                  <a:pt x="425" y="2152"/>
                </a:lnTo>
                <a:lnTo>
                  <a:pt x="425" y="2154"/>
                </a:lnTo>
                <a:lnTo>
                  <a:pt x="425" y="2156"/>
                </a:lnTo>
                <a:lnTo>
                  <a:pt x="423" y="2158"/>
                </a:lnTo>
                <a:lnTo>
                  <a:pt x="421" y="2158"/>
                </a:lnTo>
                <a:lnTo>
                  <a:pt x="419" y="2158"/>
                </a:lnTo>
                <a:lnTo>
                  <a:pt x="419" y="2156"/>
                </a:lnTo>
                <a:lnTo>
                  <a:pt x="419" y="2154"/>
                </a:lnTo>
                <a:lnTo>
                  <a:pt x="419" y="2152"/>
                </a:lnTo>
                <a:lnTo>
                  <a:pt x="417" y="2152"/>
                </a:lnTo>
                <a:lnTo>
                  <a:pt x="415" y="2150"/>
                </a:lnTo>
                <a:lnTo>
                  <a:pt x="413" y="2150"/>
                </a:lnTo>
                <a:lnTo>
                  <a:pt x="413" y="2148"/>
                </a:lnTo>
                <a:lnTo>
                  <a:pt x="411" y="2148"/>
                </a:lnTo>
                <a:lnTo>
                  <a:pt x="409" y="2148"/>
                </a:lnTo>
                <a:lnTo>
                  <a:pt x="409" y="2150"/>
                </a:lnTo>
                <a:lnTo>
                  <a:pt x="407" y="2150"/>
                </a:lnTo>
                <a:lnTo>
                  <a:pt x="407" y="2148"/>
                </a:lnTo>
                <a:lnTo>
                  <a:pt x="407" y="2146"/>
                </a:lnTo>
                <a:lnTo>
                  <a:pt x="405" y="2146"/>
                </a:lnTo>
                <a:lnTo>
                  <a:pt x="405" y="2144"/>
                </a:lnTo>
                <a:lnTo>
                  <a:pt x="404" y="2144"/>
                </a:lnTo>
                <a:lnTo>
                  <a:pt x="402" y="2144"/>
                </a:lnTo>
                <a:lnTo>
                  <a:pt x="400" y="2144"/>
                </a:lnTo>
                <a:lnTo>
                  <a:pt x="398" y="2144"/>
                </a:lnTo>
                <a:lnTo>
                  <a:pt x="398" y="2142"/>
                </a:lnTo>
                <a:lnTo>
                  <a:pt x="396" y="2142"/>
                </a:lnTo>
                <a:lnTo>
                  <a:pt x="394" y="2144"/>
                </a:lnTo>
                <a:lnTo>
                  <a:pt x="394" y="2142"/>
                </a:lnTo>
                <a:lnTo>
                  <a:pt x="392" y="2142"/>
                </a:lnTo>
                <a:lnTo>
                  <a:pt x="394" y="2140"/>
                </a:lnTo>
                <a:lnTo>
                  <a:pt x="394" y="2138"/>
                </a:lnTo>
                <a:lnTo>
                  <a:pt x="394" y="2136"/>
                </a:lnTo>
                <a:lnTo>
                  <a:pt x="396" y="2136"/>
                </a:lnTo>
                <a:lnTo>
                  <a:pt x="396" y="2135"/>
                </a:lnTo>
                <a:lnTo>
                  <a:pt x="394" y="2135"/>
                </a:lnTo>
                <a:lnTo>
                  <a:pt x="392" y="2135"/>
                </a:lnTo>
                <a:lnTo>
                  <a:pt x="392" y="2133"/>
                </a:lnTo>
                <a:lnTo>
                  <a:pt x="392" y="2131"/>
                </a:lnTo>
                <a:lnTo>
                  <a:pt x="394" y="2131"/>
                </a:lnTo>
                <a:lnTo>
                  <a:pt x="394" y="2129"/>
                </a:lnTo>
                <a:lnTo>
                  <a:pt x="392" y="2129"/>
                </a:lnTo>
                <a:lnTo>
                  <a:pt x="390" y="2129"/>
                </a:lnTo>
                <a:lnTo>
                  <a:pt x="388" y="2129"/>
                </a:lnTo>
                <a:lnTo>
                  <a:pt x="390" y="2129"/>
                </a:lnTo>
                <a:lnTo>
                  <a:pt x="388" y="2127"/>
                </a:lnTo>
                <a:lnTo>
                  <a:pt x="388" y="2125"/>
                </a:lnTo>
                <a:lnTo>
                  <a:pt x="386" y="2125"/>
                </a:lnTo>
                <a:lnTo>
                  <a:pt x="384" y="2123"/>
                </a:lnTo>
                <a:lnTo>
                  <a:pt x="382" y="2123"/>
                </a:lnTo>
                <a:lnTo>
                  <a:pt x="380" y="2123"/>
                </a:lnTo>
                <a:lnTo>
                  <a:pt x="380" y="2121"/>
                </a:lnTo>
                <a:lnTo>
                  <a:pt x="379" y="2121"/>
                </a:lnTo>
                <a:lnTo>
                  <a:pt x="379" y="2119"/>
                </a:lnTo>
                <a:lnTo>
                  <a:pt x="377" y="2119"/>
                </a:lnTo>
                <a:lnTo>
                  <a:pt x="377" y="2117"/>
                </a:lnTo>
                <a:lnTo>
                  <a:pt x="377" y="2115"/>
                </a:lnTo>
                <a:lnTo>
                  <a:pt x="373" y="2115"/>
                </a:lnTo>
                <a:lnTo>
                  <a:pt x="371" y="2115"/>
                </a:lnTo>
                <a:lnTo>
                  <a:pt x="371" y="2113"/>
                </a:lnTo>
                <a:lnTo>
                  <a:pt x="369" y="2113"/>
                </a:lnTo>
                <a:lnTo>
                  <a:pt x="369" y="2112"/>
                </a:lnTo>
                <a:lnTo>
                  <a:pt x="367" y="2112"/>
                </a:lnTo>
                <a:lnTo>
                  <a:pt x="365" y="2110"/>
                </a:lnTo>
                <a:lnTo>
                  <a:pt x="365" y="2108"/>
                </a:lnTo>
                <a:lnTo>
                  <a:pt x="363" y="2108"/>
                </a:lnTo>
                <a:lnTo>
                  <a:pt x="361" y="2108"/>
                </a:lnTo>
                <a:lnTo>
                  <a:pt x="361" y="2106"/>
                </a:lnTo>
                <a:lnTo>
                  <a:pt x="363" y="2106"/>
                </a:lnTo>
                <a:lnTo>
                  <a:pt x="363" y="2104"/>
                </a:lnTo>
                <a:lnTo>
                  <a:pt x="361" y="2102"/>
                </a:lnTo>
                <a:lnTo>
                  <a:pt x="361" y="2100"/>
                </a:lnTo>
                <a:lnTo>
                  <a:pt x="359" y="2100"/>
                </a:lnTo>
                <a:lnTo>
                  <a:pt x="357" y="2102"/>
                </a:lnTo>
                <a:lnTo>
                  <a:pt x="355" y="2100"/>
                </a:lnTo>
                <a:lnTo>
                  <a:pt x="354" y="2098"/>
                </a:lnTo>
                <a:lnTo>
                  <a:pt x="354" y="2096"/>
                </a:lnTo>
                <a:lnTo>
                  <a:pt x="352" y="2096"/>
                </a:lnTo>
                <a:lnTo>
                  <a:pt x="352" y="2094"/>
                </a:lnTo>
                <a:lnTo>
                  <a:pt x="350" y="2094"/>
                </a:lnTo>
                <a:lnTo>
                  <a:pt x="348" y="2094"/>
                </a:lnTo>
                <a:lnTo>
                  <a:pt x="344" y="2092"/>
                </a:lnTo>
                <a:lnTo>
                  <a:pt x="342" y="2090"/>
                </a:lnTo>
                <a:lnTo>
                  <a:pt x="340" y="2088"/>
                </a:lnTo>
                <a:lnTo>
                  <a:pt x="340" y="2087"/>
                </a:lnTo>
                <a:lnTo>
                  <a:pt x="340" y="2085"/>
                </a:lnTo>
                <a:lnTo>
                  <a:pt x="340" y="2083"/>
                </a:lnTo>
                <a:lnTo>
                  <a:pt x="338" y="2083"/>
                </a:lnTo>
                <a:lnTo>
                  <a:pt x="338" y="2081"/>
                </a:lnTo>
                <a:lnTo>
                  <a:pt x="336" y="2081"/>
                </a:lnTo>
                <a:lnTo>
                  <a:pt x="336" y="2079"/>
                </a:lnTo>
                <a:lnTo>
                  <a:pt x="336" y="2077"/>
                </a:lnTo>
                <a:lnTo>
                  <a:pt x="336" y="2075"/>
                </a:lnTo>
                <a:lnTo>
                  <a:pt x="334" y="2071"/>
                </a:lnTo>
                <a:lnTo>
                  <a:pt x="334" y="2067"/>
                </a:lnTo>
                <a:lnTo>
                  <a:pt x="334" y="2065"/>
                </a:lnTo>
                <a:lnTo>
                  <a:pt x="332" y="2065"/>
                </a:lnTo>
                <a:lnTo>
                  <a:pt x="331" y="2065"/>
                </a:lnTo>
                <a:lnTo>
                  <a:pt x="331" y="2064"/>
                </a:lnTo>
                <a:lnTo>
                  <a:pt x="331" y="2062"/>
                </a:lnTo>
                <a:lnTo>
                  <a:pt x="329" y="2058"/>
                </a:lnTo>
                <a:lnTo>
                  <a:pt x="327" y="2058"/>
                </a:lnTo>
                <a:lnTo>
                  <a:pt x="327" y="2056"/>
                </a:lnTo>
                <a:lnTo>
                  <a:pt x="323" y="2054"/>
                </a:lnTo>
                <a:lnTo>
                  <a:pt x="323" y="2052"/>
                </a:lnTo>
                <a:lnTo>
                  <a:pt x="321" y="2052"/>
                </a:lnTo>
                <a:lnTo>
                  <a:pt x="319" y="2052"/>
                </a:lnTo>
                <a:lnTo>
                  <a:pt x="317" y="2052"/>
                </a:lnTo>
                <a:lnTo>
                  <a:pt x="315" y="2050"/>
                </a:lnTo>
                <a:lnTo>
                  <a:pt x="315" y="2048"/>
                </a:lnTo>
                <a:lnTo>
                  <a:pt x="315" y="2046"/>
                </a:lnTo>
                <a:lnTo>
                  <a:pt x="313" y="2046"/>
                </a:lnTo>
                <a:lnTo>
                  <a:pt x="309" y="2044"/>
                </a:lnTo>
                <a:lnTo>
                  <a:pt x="307" y="2042"/>
                </a:lnTo>
                <a:lnTo>
                  <a:pt x="306" y="2042"/>
                </a:lnTo>
                <a:lnTo>
                  <a:pt x="304" y="2042"/>
                </a:lnTo>
                <a:lnTo>
                  <a:pt x="300" y="2040"/>
                </a:lnTo>
                <a:lnTo>
                  <a:pt x="296" y="2039"/>
                </a:lnTo>
                <a:lnTo>
                  <a:pt x="294" y="2039"/>
                </a:lnTo>
                <a:lnTo>
                  <a:pt x="294" y="2037"/>
                </a:lnTo>
                <a:lnTo>
                  <a:pt x="292" y="2037"/>
                </a:lnTo>
                <a:lnTo>
                  <a:pt x="292" y="2035"/>
                </a:lnTo>
                <a:lnTo>
                  <a:pt x="292" y="2033"/>
                </a:lnTo>
                <a:lnTo>
                  <a:pt x="290" y="2033"/>
                </a:lnTo>
                <a:lnTo>
                  <a:pt x="286" y="2029"/>
                </a:lnTo>
                <a:lnTo>
                  <a:pt x="284" y="2027"/>
                </a:lnTo>
                <a:lnTo>
                  <a:pt x="283" y="2027"/>
                </a:lnTo>
                <a:lnTo>
                  <a:pt x="279" y="2027"/>
                </a:lnTo>
                <a:lnTo>
                  <a:pt x="279" y="2029"/>
                </a:lnTo>
                <a:lnTo>
                  <a:pt x="277" y="2027"/>
                </a:lnTo>
                <a:lnTo>
                  <a:pt x="275" y="2027"/>
                </a:lnTo>
                <a:lnTo>
                  <a:pt x="275" y="2025"/>
                </a:lnTo>
                <a:lnTo>
                  <a:pt x="273" y="2021"/>
                </a:lnTo>
                <a:lnTo>
                  <a:pt x="273" y="2019"/>
                </a:lnTo>
                <a:lnTo>
                  <a:pt x="273" y="2017"/>
                </a:lnTo>
                <a:lnTo>
                  <a:pt x="273" y="2016"/>
                </a:lnTo>
                <a:lnTo>
                  <a:pt x="271" y="2016"/>
                </a:lnTo>
                <a:lnTo>
                  <a:pt x="269" y="2016"/>
                </a:lnTo>
                <a:lnTo>
                  <a:pt x="269" y="2014"/>
                </a:lnTo>
                <a:lnTo>
                  <a:pt x="263" y="2008"/>
                </a:lnTo>
                <a:lnTo>
                  <a:pt x="261" y="2004"/>
                </a:lnTo>
                <a:lnTo>
                  <a:pt x="259" y="2002"/>
                </a:lnTo>
                <a:lnTo>
                  <a:pt x="258" y="2000"/>
                </a:lnTo>
                <a:lnTo>
                  <a:pt x="256" y="1998"/>
                </a:lnTo>
                <a:lnTo>
                  <a:pt x="256" y="1996"/>
                </a:lnTo>
                <a:lnTo>
                  <a:pt x="254" y="1994"/>
                </a:lnTo>
                <a:lnTo>
                  <a:pt x="252" y="1992"/>
                </a:lnTo>
                <a:lnTo>
                  <a:pt x="252" y="1991"/>
                </a:lnTo>
                <a:lnTo>
                  <a:pt x="250" y="1991"/>
                </a:lnTo>
                <a:lnTo>
                  <a:pt x="250" y="1989"/>
                </a:lnTo>
                <a:lnTo>
                  <a:pt x="250" y="1987"/>
                </a:lnTo>
                <a:lnTo>
                  <a:pt x="248" y="1987"/>
                </a:lnTo>
                <a:lnTo>
                  <a:pt x="246" y="1985"/>
                </a:lnTo>
                <a:lnTo>
                  <a:pt x="244" y="1983"/>
                </a:lnTo>
                <a:lnTo>
                  <a:pt x="244" y="1981"/>
                </a:lnTo>
                <a:lnTo>
                  <a:pt x="242" y="1981"/>
                </a:lnTo>
                <a:lnTo>
                  <a:pt x="240" y="1981"/>
                </a:lnTo>
                <a:lnTo>
                  <a:pt x="238" y="1981"/>
                </a:lnTo>
                <a:lnTo>
                  <a:pt x="236" y="1981"/>
                </a:lnTo>
                <a:lnTo>
                  <a:pt x="235" y="1977"/>
                </a:lnTo>
                <a:lnTo>
                  <a:pt x="235" y="1975"/>
                </a:lnTo>
                <a:lnTo>
                  <a:pt x="233" y="1973"/>
                </a:lnTo>
                <a:lnTo>
                  <a:pt x="231" y="1973"/>
                </a:lnTo>
                <a:lnTo>
                  <a:pt x="229" y="1973"/>
                </a:lnTo>
                <a:lnTo>
                  <a:pt x="227" y="1973"/>
                </a:lnTo>
                <a:lnTo>
                  <a:pt x="225" y="1973"/>
                </a:lnTo>
                <a:lnTo>
                  <a:pt x="223" y="1971"/>
                </a:lnTo>
                <a:lnTo>
                  <a:pt x="219" y="1964"/>
                </a:lnTo>
                <a:lnTo>
                  <a:pt x="219" y="1962"/>
                </a:lnTo>
                <a:lnTo>
                  <a:pt x="221" y="1962"/>
                </a:lnTo>
                <a:lnTo>
                  <a:pt x="221" y="1960"/>
                </a:lnTo>
                <a:lnTo>
                  <a:pt x="221" y="1958"/>
                </a:lnTo>
                <a:lnTo>
                  <a:pt x="219" y="1958"/>
                </a:lnTo>
                <a:lnTo>
                  <a:pt x="219" y="1954"/>
                </a:lnTo>
                <a:lnTo>
                  <a:pt x="217" y="1954"/>
                </a:lnTo>
                <a:lnTo>
                  <a:pt x="215" y="1954"/>
                </a:lnTo>
                <a:lnTo>
                  <a:pt x="213" y="1954"/>
                </a:lnTo>
                <a:lnTo>
                  <a:pt x="211" y="1952"/>
                </a:lnTo>
                <a:lnTo>
                  <a:pt x="210" y="1950"/>
                </a:lnTo>
                <a:lnTo>
                  <a:pt x="208" y="1948"/>
                </a:lnTo>
                <a:lnTo>
                  <a:pt x="204" y="1946"/>
                </a:lnTo>
                <a:lnTo>
                  <a:pt x="202" y="1944"/>
                </a:lnTo>
                <a:lnTo>
                  <a:pt x="196" y="1943"/>
                </a:lnTo>
                <a:lnTo>
                  <a:pt x="194" y="1943"/>
                </a:lnTo>
                <a:lnTo>
                  <a:pt x="190" y="1943"/>
                </a:lnTo>
                <a:lnTo>
                  <a:pt x="188" y="1943"/>
                </a:lnTo>
                <a:lnTo>
                  <a:pt x="185" y="1943"/>
                </a:lnTo>
                <a:lnTo>
                  <a:pt x="183" y="1943"/>
                </a:lnTo>
                <a:lnTo>
                  <a:pt x="179" y="1943"/>
                </a:lnTo>
                <a:lnTo>
                  <a:pt x="179" y="1941"/>
                </a:lnTo>
                <a:lnTo>
                  <a:pt x="177" y="1941"/>
                </a:lnTo>
                <a:lnTo>
                  <a:pt x="173" y="1935"/>
                </a:lnTo>
                <a:lnTo>
                  <a:pt x="171" y="1933"/>
                </a:lnTo>
                <a:lnTo>
                  <a:pt x="169" y="1933"/>
                </a:lnTo>
                <a:lnTo>
                  <a:pt x="167" y="1933"/>
                </a:lnTo>
                <a:lnTo>
                  <a:pt x="165" y="1933"/>
                </a:lnTo>
                <a:lnTo>
                  <a:pt x="163" y="1933"/>
                </a:lnTo>
                <a:lnTo>
                  <a:pt x="162" y="1931"/>
                </a:lnTo>
                <a:lnTo>
                  <a:pt x="158" y="1929"/>
                </a:lnTo>
                <a:lnTo>
                  <a:pt x="156" y="1929"/>
                </a:lnTo>
                <a:lnTo>
                  <a:pt x="156" y="1927"/>
                </a:lnTo>
                <a:lnTo>
                  <a:pt x="154" y="1927"/>
                </a:lnTo>
                <a:lnTo>
                  <a:pt x="154" y="1925"/>
                </a:lnTo>
                <a:lnTo>
                  <a:pt x="152" y="1925"/>
                </a:lnTo>
                <a:lnTo>
                  <a:pt x="150" y="1923"/>
                </a:lnTo>
                <a:lnTo>
                  <a:pt x="150" y="1921"/>
                </a:lnTo>
                <a:lnTo>
                  <a:pt x="148" y="1921"/>
                </a:lnTo>
                <a:lnTo>
                  <a:pt x="148" y="1920"/>
                </a:lnTo>
                <a:lnTo>
                  <a:pt x="146" y="1920"/>
                </a:lnTo>
                <a:lnTo>
                  <a:pt x="144" y="1920"/>
                </a:lnTo>
                <a:lnTo>
                  <a:pt x="142" y="1920"/>
                </a:lnTo>
                <a:lnTo>
                  <a:pt x="140" y="1918"/>
                </a:lnTo>
                <a:lnTo>
                  <a:pt x="139" y="1918"/>
                </a:lnTo>
                <a:lnTo>
                  <a:pt x="139" y="1916"/>
                </a:lnTo>
                <a:lnTo>
                  <a:pt x="137" y="1916"/>
                </a:lnTo>
                <a:lnTo>
                  <a:pt x="137" y="1914"/>
                </a:lnTo>
                <a:lnTo>
                  <a:pt x="135" y="1912"/>
                </a:lnTo>
                <a:lnTo>
                  <a:pt x="135" y="1910"/>
                </a:lnTo>
                <a:lnTo>
                  <a:pt x="133" y="1906"/>
                </a:lnTo>
                <a:lnTo>
                  <a:pt x="133" y="1904"/>
                </a:lnTo>
                <a:lnTo>
                  <a:pt x="133" y="1902"/>
                </a:lnTo>
                <a:lnTo>
                  <a:pt x="131" y="1902"/>
                </a:lnTo>
                <a:lnTo>
                  <a:pt x="131" y="1900"/>
                </a:lnTo>
                <a:lnTo>
                  <a:pt x="129" y="1900"/>
                </a:lnTo>
                <a:lnTo>
                  <a:pt x="129" y="1898"/>
                </a:lnTo>
                <a:lnTo>
                  <a:pt x="127" y="1895"/>
                </a:lnTo>
                <a:lnTo>
                  <a:pt x="127" y="1891"/>
                </a:lnTo>
                <a:lnTo>
                  <a:pt x="127" y="1889"/>
                </a:lnTo>
                <a:lnTo>
                  <a:pt x="125" y="1889"/>
                </a:lnTo>
                <a:lnTo>
                  <a:pt x="125" y="1887"/>
                </a:lnTo>
                <a:lnTo>
                  <a:pt x="123" y="1887"/>
                </a:lnTo>
                <a:lnTo>
                  <a:pt x="119" y="1883"/>
                </a:lnTo>
                <a:lnTo>
                  <a:pt x="115" y="1881"/>
                </a:lnTo>
                <a:lnTo>
                  <a:pt x="114" y="1877"/>
                </a:lnTo>
                <a:lnTo>
                  <a:pt x="114" y="1875"/>
                </a:lnTo>
                <a:lnTo>
                  <a:pt x="112" y="1872"/>
                </a:lnTo>
                <a:lnTo>
                  <a:pt x="112" y="1870"/>
                </a:lnTo>
                <a:lnTo>
                  <a:pt x="110" y="1868"/>
                </a:lnTo>
                <a:lnTo>
                  <a:pt x="108" y="1864"/>
                </a:lnTo>
                <a:lnTo>
                  <a:pt x="108" y="1862"/>
                </a:lnTo>
                <a:lnTo>
                  <a:pt x="108" y="1860"/>
                </a:lnTo>
                <a:lnTo>
                  <a:pt x="108" y="1858"/>
                </a:lnTo>
                <a:lnTo>
                  <a:pt x="106" y="1856"/>
                </a:lnTo>
                <a:lnTo>
                  <a:pt x="104" y="1850"/>
                </a:lnTo>
                <a:lnTo>
                  <a:pt x="102" y="1850"/>
                </a:lnTo>
                <a:lnTo>
                  <a:pt x="100" y="1848"/>
                </a:lnTo>
                <a:lnTo>
                  <a:pt x="100" y="1845"/>
                </a:lnTo>
                <a:lnTo>
                  <a:pt x="98" y="1845"/>
                </a:lnTo>
                <a:lnTo>
                  <a:pt x="98" y="1843"/>
                </a:lnTo>
                <a:lnTo>
                  <a:pt x="96" y="1837"/>
                </a:lnTo>
                <a:lnTo>
                  <a:pt x="94" y="1835"/>
                </a:lnTo>
                <a:lnTo>
                  <a:pt x="94" y="1833"/>
                </a:lnTo>
                <a:lnTo>
                  <a:pt x="94" y="1831"/>
                </a:lnTo>
                <a:lnTo>
                  <a:pt x="92" y="1831"/>
                </a:lnTo>
                <a:lnTo>
                  <a:pt x="92" y="1829"/>
                </a:lnTo>
                <a:lnTo>
                  <a:pt x="90" y="1829"/>
                </a:lnTo>
                <a:lnTo>
                  <a:pt x="90" y="1827"/>
                </a:lnTo>
                <a:lnTo>
                  <a:pt x="89" y="1827"/>
                </a:lnTo>
                <a:lnTo>
                  <a:pt x="87" y="1825"/>
                </a:lnTo>
                <a:lnTo>
                  <a:pt x="85" y="1825"/>
                </a:lnTo>
                <a:lnTo>
                  <a:pt x="85" y="1824"/>
                </a:lnTo>
                <a:lnTo>
                  <a:pt x="85" y="1822"/>
                </a:lnTo>
                <a:lnTo>
                  <a:pt x="85" y="1820"/>
                </a:lnTo>
                <a:lnTo>
                  <a:pt x="85" y="1818"/>
                </a:lnTo>
                <a:lnTo>
                  <a:pt x="83" y="1818"/>
                </a:lnTo>
                <a:lnTo>
                  <a:pt x="81" y="1816"/>
                </a:lnTo>
                <a:lnTo>
                  <a:pt x="79" y="1816"/>
                </a:lnTo>
                <a:lnTo>
                  <a:pt x="79" y="1814"/>
                </a:lnTo>
                <a:lnTo>
                  <a:pt x="77" y="1814"/>
                </a:lnTo>
                <a:lnTo>
                  <a:pt x="75" y="1814"/>
                </a:lnTo>
                <a:lnTo>
                  <a:pt x="75" y="1812"/>
                </a:lnTo>
                <a:lnTo>
                  <a:pt x="73" y="1812"/>
                </a:lnTo>
                <a:lnTo>
                  <a:pt x="71" y="1810"/>
                </a:lnTo>
                <a:lnTo>
                  <a:pt x="69" y="1810"/>
                </a:lnTo>
                <a:lnTo>
                  <a:pt x="67" y="1810"/>
                </a:lnTo>
                <a:lnTo>
                  <a:pt x="66" y="1810"/>
                </a:lnTo>
                <a:lnTo>
                  <a:pt x="66" y="1808"/>
                </a:lnTo>
                <a:lnTo>
                  <a:pt x="64" y="1808"/>
                </a:lnTo>
                <a:lnTo>
                  <a:pt x="64" y="1806"/>
                </a:lnTo>
                <a:lnTo>
                  <a:pt x="62" y="1806"/>
                </a:lnTo>
                <a:lnTo>
                  <a:pt x="60" y="1806"/>
                </a:lnTo>
                <a:lnTo>
                  <a:pt x="58" y="1806"/>
                </a:lnTo>
                <a:lnTo>
                  <a:pt x="56" y="1808"/>
                </a:lnTo>
                <a:lnTo>
                  <a:pt x="56" y="1810"/>
                </a:lnTo>
                <a:lnTo>
                  <a:pt x="54" y="1810"/>
                </a:lnTo>
                <a:lnTo>
                  <a:pt x="54" y="1812"/>
                </a:lnTo>
                <a:lnTo>
                  <a:pt x="50" y="1812"/>
                </a:lnTo>
                <a:lnTo>
                  <a:pt x="48" y="1812"/>
                </a:lnTo>
                <a:lnTo>
                  <a:pt x="48" y="1810"/>
                </a:lnTo>
                <a:lnTo>
                  <a:pt x="46" y="1810"/>
                </a:lnTo>
                <a:lnTo>
                  <a:pt x="44" y="1808"/>
                </a:lnTo>
                <a:lnTo>
                  <a:pt x="42" y="1808"/>
                </a:lnTo>
                <a:lnTo>
                  <a:pt x="42" y="1806"/>
                </a:lnTo>
                <a:lnTo>
                  <a:pt x="42" y="1804"/>
                </a:lnTo>
                <a:lnTo>
                  <a:pt x="41" y="1804"/>
                </a:lnTo>
                <a:lnTo>
                  <a:pt x="41" y="1802"/>
                </a:lnTo>
                <a:lnTo>
                  <a:pt x="39" y="1802"/>
                </a:lnTo>
                <a:lnTo>
                  <a:pt x="37" y="1800"/>
                </a:lnTo>
                <a:lnTo>
                  <a:pt x="37" y="1799"/>
                </a:lnTo>
                <a:lnTo>
                  <a:pt x="37" y="1797"/>
                </a:lnTo>
                <a:lnTo>
                  <a:pt x="35" y="1797"/>
                </a:lnTo>
                <a:lnTo>
                  <a:pt x="35" y="1795"/>
                </a:lnTo>
                <a:lnTo>
                  <a:pt x="35" y="1793"/>
                </a:lnTo>
                <a:lnTo>
                  <a:pt x="33" y="1793"/>
                </a:lnTo>
                <a:lnTo>
                  <a:pt x="31" y="1793"/>
                </a:lnTo>
                <a:lnTo>
                  <a:pt x="31" y="1791"/>
                </a:lnTo>
                <a:lnTo>
                  <a:pt x="29" y="1793"/>
                </a:lnTo>
                <a:lnTo>
                  <a:pt x="27" y="1793"/>
                </a:lnTo>
                <a:lnTo>
                  <a:pt x="23" y="1793"/>
                </a:lnTo>
                <a:lnTo>
                  <a:pt x="21" y="1793"/>
                </a:lnTo>
                <a:lnTo>
                  <a:pt x="19" y="1791"/>
                </a:lnTo>
                <a:lnTo>
                  <a:pt x="19" y="1789"/>
                </a:lnTo>
                <a:lnTo>
                  <a:pt x="18" y="1787"/>
                </a:lnTo>
                <a:lnTo>
                  <a:pt x="16" y="1785"/>
                </a:lnTo>
                <a:lnTo>
                  <a:pt x="14" y="1785"/>
                </a:lnTo>
                <a:lnTo>
                  <a:pt x="14" y="1783"/>
                </a:lnTo>
                <a:lnTo>
                  <a:pt x="12" y="1783"/>
                </a:lnTo>
                <a:lnTo>
                  <a:pt x="12" y="1781"/>
                </a:lnTo>
                <a:lnTo>
                  <a:pt x="12" y="1779"/>
                </a:lnTo>
                <a:lnTo>
                  <a:pt x="12" y="1777"/>
                </a:lnTo>
                <a:lnTo>
                  <a:pt x="12" y="1776"/>
                </a:lnTo>
                <a:lnTo>
                  <a:pt x="10" y="1776"/>
                </a:lnTo>
                <a:lnTo>
                  <a:pt x="8" y="1774"/>
                </a:lnTo>
                <a:lnTo>
                  <a:pt x="6" y="1772"/>
                </a:lnTo>
                <a:lnTo>
                  <a:pt x="6" y="1770"/>
                </a:lnTo>
                <a:lnTo>
                  <a:pt x="4" y="1770"/>
                </a:lnTo>
                <a:lnTo>
                  <a:pt x="2" y="1768"/>
                </a:lnTo>
                <a:lnTo>
                  <a:pt x="2" y="1766"/>
                </a:lnTo>
                <a:lnTo>
                  <a:pt x="4" y="1766"/>
                </a:lnTo>
                <a:lnTo>
                  <a:pt x="4" y="1764"/>
                </a:lnTo>
                <a:lnTo>
                  <a:pt x="4" y="1762"/>
                </a:lnTo>
                <a:lnTo>
                  <a:pt x="4" y="1760"/>
                </a:lnTo>
                <a:lnTo>
                  <a:pt x="2" y="1760"/>
                </a:lnTo>
                <a:lnTo>
                  <a:pt x="2" y="1758"/>
                </a:lnTo>
                <a:lnTo>
                  <a:pt x="0" y="1758"/>
                </a:lnTo>
                <a:lnTo>
                  <a:pt x="0" y="1756"/>
                </a:lnTo>
                <a:lnTo>
                  <a:pt x="0" y="1754"/>
                </a:lnTo>
                <a:lnTo>
                  <a:pt x="2" y="1754"/>
                </a:lnTo>
                <a:lnTo>
                  <a:pt x="2" y="1752"/>
                </a:lnTo>
                <a:lnTo>
                  <a:pt x="4" y="1752"/>
                </a:lnTo>
                <a:lnTo>
                  <a:pt x="4" y="1751"/>
                </a:lnTo>
                <a:lnTo>
                  <a:pt x="6" y="1751"/>
                </a:lnTo>
                <a:lnTo>
                  <a:pt x="8" y="1751"/>
                </a:lnTo>
                <a:lnTo>
                  <a:pt x="8" y="1749"/>
                </a:lnTo>
                <a:lnTo>
                  <a:pt x="10" y="1749"/>
                </a:lnTo>
                <a:lnTo>
                  <a:pt x="8" y="1747"/>
                </a:lnTo>
                <a:lnTo>
                  <a:pt x="6" y="1747"/>
                </a:lnTo>
                <a:lnTo>
                  <a:pt x="4" y="1747"/>
                </a:lnTo>
                <a:lnTo>
                  <a:pt x="4" y="1745"/>
                </a:lnTo>
                <a:lnTo>
                  <a:pt x="6" y="1745"/>
                </a:lnTo>
                <a:lnTo>
                  <a:pt x="6" y="1743"/>
                </a:lnTo>
                <a:lnTo>
                  <a:pt x="8" y="1743"/>
                </a:lnTo>
                <a:lnTo>
                  <a:pt x="8" y="1741"/>
                </a:lnTo>
                <a:lnTo>
                  <a:pt x="6" y="1739"/>
                </a:lnTo>
                <a:lnTo>
                  <a:pt x="8" y="1739"/>
                </a:lnTo>
                <a:lnTo>
                  <a:pt x="8" y="1737"/>
                </a:lnTo>
                <a:lnTo>
                  <a:pt x="10" y="1737"/>
                </a:lnTo>
                <a:lnTo>
                  <a:pt x="10" y="1735"/>
                </a:lnTo>
                <a:lnTo>
                  <a:pt x="8" y="1735"/>
                </a:lnTo>
                <a:lnTo>
                  <a:pt x="6" y="1735"/>
                </a:lnTo>
                <a:lnTo>
                  <a:pt x="6" y="1733"/>
                </a:lnTo>
                <a:lnTo>
                  <a:pt x="8" y="1733"/>
                </a:lnTo>
                <a:lnTo>
                  <a:pt x="8" y="1731"/>
                </a:lnTo>
                <a:lnTo>
                  <a:pt x="8" y="1729"/>
                </a:lnTo>
                <a:lnTo>
                  <a:pt x="6" y="1729"/>
                </a:lnTo>
                <a:lnTo>
                  <a:pt x="4" y="1729"/>
                </a:lnTo>
                <a:lnTo>
                  <a:pt x="4" y="1728"/>
                </a:lnTo>
                <a:lnTo>
                  <a:pt x="2" y="1728"/>
                </a:lnTo>
                <a:lnTo>
                  <a:pt x="2" y="1726"/>
                </a:lnTo>
                <a:lnTo>
                  <a:pt x="2" y="1724"/>
                </a:lnTo>
                <a:lnTo>
                  <a:pt x="4" y="1724"/>
                </a:lnTo>
                <a:lnTo>
                  <a:pt x="4" y="1722"/>
                </a:lnTo>
                <a:lnTo>
                  <a:pt x="6" y="1722"/>
                </a:lnTo>
                <a:lnTo>
                  <a:pt x="8" y="1722"/>
                </a:lnTo>
                <a:lnTo>
                  <a:pt x="8" y="1720"/>
                </a:lnTo>
                <a:lnTo>
                  <a:pt x="8" y="1718"/>
                </a:lnTo>
                <a:lnTo>
                  <a:pt x="12" y="1718"/>
                </a:lnTo>
                <a:lnTo>
                  <a:pt x="14" y="1718"/>
                </a:lnTo>
                <a:lnTo>
                  <a:pt x="19" y="1718"/>
                </a:lnTo>
                <a:lnTo>
                  <a:pt x="37" y="1718"/>
                </a:lnTo>
                <a:lnTo>
                  <a:pt x="42" y="1718"/>
                </a:lnTo>
                <a:lnTo>
                  <a:pt x="44" y="1718"/>
                </a:lnTo>
                <a:lnTo>
                  <a:pt x="64" y="1718"/>
                </a:lnTo>
                <a:lnTo>
                  <a:pt x="83" y="1718"/>
                </a:lnTo>
                <a:lnTo>
                  <a:pt x="85" y="1718"/>
                </a:lnTo>
                <a:lnTo>
                  <a:pt x="102" y="1718"/>
                </a:lnTo>
                <a:lnTo>
                  <a:pt x="104" y="1718"/>
                </a:lnTo>
                <a:lnTo>
                  <a:pt x="129" y="1718"/>
                </a:lnTo>
                <a:lnTo>
                  <a:pt x="131" y="1718"/>
                </a:lnTo>
                <a:lnTo>
                  <a:pt x="133" y="1718"/>
                </a:lnTo>
                <a:lnTo>
                  <a:pt x="139" y="1718"/>
                </a:lnTo>
                <a:lnTo>
                  <a:pt x="140" y="1718"/>
                </a:lnTo>
                <a:lnTo>
                  <a:pt x="200" y="1718"/>
                </a:lnTo>
                <a:lnTo>
                  <a:pt x="202" y="1718"/>
                </a:lnTo>
                <a:lnTo>
                  <a:pt x="204" y="1718"/>
                </a:lnTo>
                <a:lnTo>
                  <a:pt x="258" y="1718"/>
                </a:lnTo>
                <a:lnTo>
                  <a:pt x="425" y="1718"/>
                </a:lnTo>
                <a:lnTo>
                  <a:pt x="457" y="1718"/>
                </a:lnTo>
                <a:lnTo>
                  <a:pt x="521" y="1718"/>
                </a:lnTo>
                <a:lnTo>
                  <a:pt x="523" y="1718"/>
                </a:lnTo>
                <a:lnTo>
                  <a:pt x="546" y="1718"/>
                </a:lnTo>
                <a:lnTo>
                  <a:pt x="557" y="1718"/>
                </a:lnTo>
                <a:lnTo>
                  <a:pt x="567" y="1718"/>
                </a:lnTo>
                <a:lnTo>
                  <a:pt x="572" y="1718"/>
                </a:lnTo>
                <a:lnTo>
                  <a:pt x="667" y="1718"/>
                </a:lnTo>
                <a:lnTo>
                  <a:pt x="690" y="1718"/>
                </a:lnTo>
                <a:lnTo>
                  <a:pt x="805" y="1718"/>
                </a:lnTo>
                <a:lnTo>
                  <a:pt x="822" y="1718"/>
                </a:lnTo>
                <a:lnTo>
                  <a:pt x="824" y="1718"/>
                </a:lnTo>
                <a:lnTo>
                  <a:pt x="828" y="1718"/>
                </a:lnTo>
                <a:lnTo>
                  <a:pt x="841" y="1718"/>
                </a:lnTo>
                <a:lnTo>
                  <a:pt x="922" y="1718"/>
                </a:lnTo>
                <a:lnTo>
                  <a:pt x="924" y="1718"/>
                </a:lnTo>
                <a:lnTo>
                  <a:pt x="1047" y="1718"/>
                </a:lnTo>
                <a:lnTo>
                  <a:pt x="1108" y="1718"/>
                </a:lnTo>
                <a:lnTo>
                  <a:pt x="1118" y="1718"/>
                </a:lnTo>
                <a:lnTo>
                  <a:pt x="1122" y="1718"/>
                </a:lnTo>
                <a:lnTo>
                  <a:pt x="1124" y="1718"/>
                </a:lnTo>
                <a:lnTo>
                  <a:pt x="1129" y="1718"/>
                </a:lnTo>
                <a:lnTo>
                  <a:pt x="1129" y="1685"/>
                </a:lnTo>
                <a:lnTo>
                  <a:pt x="1129" y="1672"/>
                </a:lnTo>
                <a:lnTo>
                  <a:pt x="1129" y="1559"/>
                </a:lnTo>
                <a:lnTo>
                  <a:pt x="1129" y="1526"/>
                </a:lnTo>
                <a:lnTo>
                  <a:pt x="1129" y="1524"/>
                </a:lnTo>
                <a:lnTo>
                  <a:pt x="1129" y="1509"/>
                </a:lnTo>
                <a:lnTo>
                  <a:pt x="1129" y="1447"/>
                </a:lnTo>
                <a:lnTo>
                  <a:pt x="1129" y="1428"/>
                </a:lnTo>
                <a:lnTo>
                  <a:pt x="1129" y="1359"/>
                </a:lnTo>
                <a:lnTo>
                  <a:pt x="1129" y="1357"/>
                </a:lnTo>
                <a:lnTo>
                  <a:pt x="1131" y="1313"/>
                </a:lnTo>
                <a:lnTo>
                  <a:pt x="1131" y="1311"/>
                </a:lnTo>
                <a:lnTo>
                  <a:pt x="1131" y="1248"/>
                </a:lnTo>
                <a:lnTo>
                  <a:pt x="1133" y="1211"/>
                </a:lnTo>
                <a:lnTo>
                  <a:pt x="1133" y="1209"/>
                </a:lnTo>
                <a:lnTo>
                  <a:pt x="1133" y="1198"/>
                </a:lnTo>
                <a:lnTo>
                  <a:pt x="1133" y="1132"/>
                </a:lnTo>
                <a:lnTo>
                  <a:pt x="1133" y="1130"/>
                </a:lnTo>
                <a:lnTo>
                  <a:pt x="1133" y="1129"/>
                </a:lnTo>
                <a:lnTo>
                  <a:pt x="1135" y="1107"/>
                </a:lnTo>
                <a:lnTo>
                  <a:pt x="1135" y="1058"/>
                </a:lnTo>
                <a:lnTo>
                  <a:pt x="1135" y="1044"/>
                </a:lnTo>
                <a:lnTo>
                  <a:pt x="1135" y="1033"/>
                </a:lnTo>
                <a:lnTo>
                  <a:pt x="1135" y="1011"/>
                </a:lnTo>
                <a:lnTo>
                  <a:pt x="1135" y="1004"/>
                </a:lnTo>
                <a:lnTo>
                  <a:pt x="1135" y="1002"/>
                </a:lnTo>
                <a:lnTo>
                  <a:pt x="1137" y="986"/>
                </a:lnTo>
                <a:lnTo>
                  <a:pt x="1137" y="985"/>
                </a:lnTo>
                <a:lnTo>
                  <a:pt x="1137" y="981"/>
                </a:lnTo>
                <a:lnTo>
                  <a:pt x="1137" y="979"/>
                </a:lnTo>
                <a:lnTo>
                  <a:pt x="1137" y="977"/>
                </a:lnTo>
                <a:lnTo>
                  <a:pt x="1137" y="975"/>
                </a:lnTo>
                <a:lnTo>
                  <a:pt x="1137" y="965"/>
                </a:lnTo>
                <a:lnTo>
                  <a:pt x="1137" y="962"/>
                </a:lnTo>
                <a:lnTo>
                  <a:pt x="1137" y="960"/>
                </a:lnTo>
                <a:lnTo>
                  <a:pt x="1137" y="958"/>
                </a:lnTo>
                <a:lnTo>
                  <a:pt x="1137" y="954"/>
                </a:lnTo>
                <a:lnTo>
                  <a:pt x="1137" y="952"/>
                </a:lnTo>
                <a:lnTo>
                  <a:pt x="1137" y="950"/>
                </a:lnTo>
                <a:lnTo>
                  <a:pt x="1137" y="948"/>
                </a:lnTo>
                <a:lnTo>
                  <a:pt x="1137" y="946"/>
                </a:lnTo>
                <a:lnTo>
                  <a:pt x="1137" y="942"/>
                </a:lnTo>
                <a:lnTo>
                  <a:pt x="1137" y="937"/>
                </a:lnTo>
                <a:lnTo>
                  <a:pt x="1137" y="933"/>
                </a:lnTo>
                <a:lnTo>
                  <a:pt x="1137" y="931"/>
                </a:lnTo>
                <a:lnTo>
                  <a:pt x="1137" y="925"/>
                </a:lnTo>
                <a:lnTo>
                  <a:pt x="1137" y="923"/>
                </a:lnTo>
                <a:lnTo>
                  <a:pt x="1137" y="919"/>
                </a:lnTo>
                <a:lnTo>
                  <a:pt x="1137" y="915"/>
                </a:lnTo>
                <a:lnTo>
                  <a:pt x="1137" y="908"/>
                </a:lnTo>
                <a:lnTo>
                  <a:pt x="1137" y="900"/>
                </a:lnTo>
                <a:lnTo>
                  <a:pt x="1137" y="873"/>
                </a:lnTo>
                <a:lnTo>
                  <a:pt x="1137" y="860"/>
                </a:lnTo>
                <a:lnTo>
                  <a:pt x="1137" y="850"/>
                </a:lnTo>
                <a:lnTo>
                  <a:pt x="1137" y="846"/>
                </a:lnTo>
                <a:lnTo>
                  <a:pt x="1137" y="844"/>
                </a:lnTo>
                <a:lnTo>
                  <a:pt x="1137" y="818"/>
                </a:lnTo>
                <a:lnTo>
                  <a:pt x="1137" y="775"/>
                </a:lnTo>
                <a:lnTo>
                  <a:pt x="1137" y="718"/>
                </a:lnTo>
                <a:lnTo>
                  <a:pt x="1137" y="683"/>
                </a:lnTo>
                <a:lnTo>
                  <a:pt x="1137" y="679"/>
                </a:lnTo>
                <a:lnTo>
                  <a:pt x="1137" y="674"/>
                </a:lnTo>
                <a:lnTo>
                  <a:pt x="1137" y="652"/>
                </a:lnTo>
                <a:lnTo>
                  <a:pt x="1137" y="601"/>
                </a:lnTo>
                <a:lnTo>
                  <a:pt x="1137" y="524"/>
                </a:lnTo>
                <a:lnTo>
                  <a:pt x="1137" y="512"/>
                </a:lnTo>
                <a:lnTo>
                  <a:pt x="1137" y="510"/>
                </a:lnTo>
                <a:lnTo>
                  <a:pt x="1137" y="499"/>
                </a:lnTo>
                <a:lnTo>
                  <a:pt x="1137" y="491"/>
                </a:lnTo>
                <a:lnTo>
                  <a:pt x="1137" y="489"/>
                </a:lnTo>
                <a:lnTo>
                  <a:pt x="1137" y="430"/>
                </a:lnTo>
                <a:lnTo>
                  <a:pt x="1137" y="391"/>
                </a:lnTo>
                <a:lnTo>
                  <a:pt x="1137" y="341"/>
                </a:lnTo>
                <a:lnTo>
                  <a:pt x="1137" y="332"/>
                </a:lnTo>
                <a:lnTo>
                  <a:pt x="1137" y="330"/>
                </a:lnTo>
                <a:lnTo>
                  <a:pt x="1137" y="297"/>
                </a:lnTo>
                <a:lnTo>
                  <a:pt x="1137" y="280"/>
                </a:lnTo>
                <a:lnTo>
                  <a:pt x="1137" y="259"/>
                </a:lnTo>
                <a:lnTo>
                  <a:pt x="1137" y="209"/>
                </a:lnTo>
                <a:lnTo>
                  <a:pt x="1137" y="195"/>
                </a:lnTo>
                <a:lnTo>
                  <a:pt x="1137" y="174"/>
                </a:lnTo>
                <a:lnTo>
                  <a:pt x="1137" y="140"/>
                </a:lnTo>
                <a:lnTo>
                  <a:pt x="1137" y="105"/>
                </a:lnTo>
                <a:lnTo>
                  <a:pt x="1137" y="53"/>
                </a:lnTo>
                <a:lnTo>
                  <a:pt x="1137" y="46"/>
                </a:lnTo>
                <a:lnTo>
                  <a:pt x="1137" y="44"/>
                </a:lnTo>
                <a:lnTo>
                  <a:pt x="1137" y="11"/>
                </a:lnTo>
                <a:lnTo>
                  <a:pt x="1137" y="7"/>
                </a:lnTo>
                <a:lnTo>
                  <a:pt x="1137" y="0"/>
                </a:lnTo>
                <a:lnTo>
                  <a:pt x="1151" y="0"/>
                </a:lnTo>
                <a:lnTo>
                  <a:pt x="1212" y="0"/>
                </a:lnTo>
                <a:lnTo>
                  <a:pt x="1235" y="0"/>
                </a:lnTo>
                <a:lnTo>
                  <a:pt x="1296" y="0"/>
                </a:lnTo>
                <a:lnTo>
                  <a:pt x="1389" y="0"/>
                </a:lnTo>
                <a:lnTo>
                  <a:pt x="1416" y="0"/>
                </a:lnTo>
                <a:lnTo>
                  <a:pt x="1421" y="0"/>
                </a:lnTo>
                <a:lnTo>
                  <a:pt x="1456" y="0"/>
                </a:lnTo>
                <a:lnTo>
                  <a:pt x="1465" y="0"/>
                </a:lnTo>
                <a:lnTo>
                  <a:pt x="1490" y="0"/>
                </a:lnTo>
                <a:lnTo>
                  <a:pt x="1517" y="0"/>
                </a:lnTo>
                <a:lnTo>
                  <a:pt x="1531" y="0"/>
                </a:lnTo>
                <a:lnTo>
                  <a:pt x="1533" y="0"/>
                </a:lnTo>
                <a:lnTo>
                  <a:pt x="1584" y="0"/>
                </a:lnTo>
                <a:lnTo>
                  <a:pt x="1608" y="0"/>
                </a:lnTo>
                <a:lnTo>
                  <a:pt x="1631" y="0"/>
                </a:lnTo>
                <a:lnTo>
                  <a:pt x="1652" y="0"/>
                </a:lnTo>
                <a:lnTo>
                  <a:pt x="1669" y="0"/>
                </a:lnTo>
                <a:lnTo>
                  <a:pt x="1715" y="0"/>
                </a:lnTo>
                <a:lnTo>
                  <a:pt x="1755" y="0"/>
                </a:lnTo>
                <a:lnTo>
                  <a:pt x="1790" y="0"/>
                </a:lnTo>
                <a:lnTo>
                  <a:pt x="1796" y="0"/>
                </a:lnTo>
                <a:lnTo>
                  <a:pt x="1844" y="0"/>
                </a:lnTo>
                <a:lnTo>
                  <a:pt x="1922" y="0"/>
                </a:lnTo>
                <a:lnTo>
                  <a:pt x="1924" y="0"/>
                </a:lnTo>
                <a:lnTo>
                  <a:pt x="1930" y="0"/>
                </a:lnTo>
                <a:lnTo>
                  <a:pt x="1944" y="0"/>
                </a:lnTo>
                <a:lnTo>
                  <a:pt x="1984" y="0"/>
                </a:lnTo>
                <a:lnTo>
                  <a:pt x="1986" y="0"/>
                </a:lnTo>
                <a:lnTo>
                  <a:pt x="1988" y="0"/>
                </a:lnTo>
                <a:lnTo>
                  <a:pt x="2017" y="0"/>
                </a:lnTo>
                <a:lnTo>
                  <a:pt x="2036" y="0"/>
                </a:lnTo>
                <a:lnTo>
                  <a:pt x="2095" y="0"/>
                </a:lnTo>
                <a:lnTo>
                  <a:pt x="2097" y="0"/>
                </a:lnTo>
                <a:lnTo>
                  <a:pt x="2097" y="27"/>
                </a:lnTo>
                <a:lnTo>
                  <a:pt x="2097" y="42"/>
                </a:lnTo>
                <a:lnTo>
                  <a:pt x="2097" y="50"/>
                </a:lnTo>
                <a:lnTo>
                  <a:pt x="2097" y="52"/>
                </a:lnTo>
                <a:lnTo>
                  <a:pt x="2097" y="86"/>
                </a:lnTo>
                <a:lnTo>
                  <a:pt x="2097" y="94"/>
                </a:lnTo>
                <a:lnTo>
                  <a:pt x="2097" y="123"/>
                </a:lnTo>
                <a:lnTo>
                  <a:pt x="2097" y="144"/>
                </a:lnTo>
                <a:lnTo>
                  <a:pt x="2097" y="146"/>
                </a:lnTo>
                <a:lnTo>
                  <a:pt x="2097" y="169"/>
                </a:lnTo>
                <a:lnTo>
                  <a:pt x="2097" y="174"/>
                </a:lnTo>
                <a:lnTo>
                  <a:pt x="2097" y="190"/>
                </a:lnTo>
                <a:lnTo>
                  <a:pt x="2097" y="195"/>
                </a:lnTo>
                <a:lnTo>
                  <a:pt x="2097" y="242"/>
                </a:lnTo>
                <a:lnTo>
                  <a:pt x="2097" y="268"/>
                </a:lnTo>
                <a:lnTo>
                  <a:pt x="2097" y="274"/>
                </a:lnTo>
                <a:lnTo>
                  <a:pt x="2097" y="295"/>
                </a:lnTo>
                <a:lnTo>
                  <a:pt x="2097" y="330"/>
                </a:lnTo>
                <a:lnTo>
                  <a:pt x="2097" y="336"/>
                </a:lnTo>
                <a:lnTo>
                  <a:pt x="2097" y="343"/>
                </a:lnTo>
                <a:lnTo>
                  <a:pt x="2097" y="355"/>
                </a:lnTo>
                <a:lnTo>
                  <a:pt x="2097" y="411"/>
                </a:lnTo>
                <a:lnTo>
                  <a:pt x="2097" y="416"/>
                </a:lnTo>
                <a:lnTo>
                  <a:pt x="2097" y="420"/>
                </a:lnTo>
                <a:lnTo>
                  <a:pt x="2097" y="466"/>
                </a:lnTo>
                <a:lnTo>
                  <a:pt x="2097" y="468"/>
                </a:lnTo>
                <a:lnTo>
                  <a:pt x="2097" y="495"/>
                </a:lnTo>
                <a:lnTo>
                  <a:pt x="2097" y="512"/>
                </a:lnTo>
                <a:lnTo>
                  <a:pt x="2097" y="528"/>
                </a:lnTo>
                <a:lnTo>
                  <a:pt x="2097" y="549"/>
                </a:lnTo>
                <a:lnTo>
                  <a:pt x="2097" y="562"/>
                </a:lnTo>
                <a:lnTo>
                  <a:pt x="2097" y="572"/>
                </a:lnTo>
                <a:lnTo>
                  <a:pt x="2097" y="597"/>
                </a:lnTo>
                <a:lnTo>
                  <a:pt x="2097" y="622"/>
                </a:lnTo>
                <a:lnTo>
                  <a:pt x="2097" y="639"/>
                </a:lnTo>
                <a:lnTo>
                  <a:pt x="2097" y="681"/>
                </a:lnTo>
                <a:lnTo>
                  <a:pt x="2097" y="704"/>
                </a:lnTo>
                <a:lnTo>
                  <a:pt x="2097" y="706"/>
                </a:lnTo>
                <a:lnTo>
                  <a:pt x="2097" y="733"/>
                </a:lnTo>
                <a:lnTo>
                  <a:pt x="2097" y="737"/>
                </a:lnTo>
                <a:lnTo>
                  <a:pt x="2097" y="748"/>
                </a:lnTo>
                <a:lnTo>
                  <a:pt x="2097" y="752"/>
                </a:lnTo>
                <a:lnTo>
                  <a:pt x="2099" y="752"/>
                </a:lnTo>
                <a:lnTo>
                  <a:pt x="2101" y="752"/>
                </a:lnTo>
                <a:lnTo>
                  <a:pt x="2103" y="752"/>
                </a:lnTo>
                <a:lnTo>
                  <a:pt x="2105" y="752"/>
                </a:lnTo>
                <a:lnTo>
                  <a:pt x="2105" y="750"/>
                </a:lnTo>
                <a:lnTo>
                  <a:pt x="2107" y="750"/>
                </a:lnTo>
                <a:lnTo>
                  <a:pt x="2109" y="750"/>
                </a:lnTo>
                <a:lnTo>
                  <a:pt x="2109" y="748"/>
                </a:lnTo>
                <a:lnTo>
                  <a:pt x="2111" y="748"/>
                </a:lnTo>
                <a:lnTo>
                  <a:pt x="2111" y="746"/>
                </a:lnTo>
                <a:lnTo>
                  <a:pt x="2111" y="745"/>
                </a:lnTo>
                <a:lnTo>
                  <a:pt x="2113" y="745"/>
                </a:lnTo>
                <a:lnTo>
                  <a:pt x="2114" y="745"/>
                </a:lnTo>
                <a:lnTo>
                  <a:pt x="2116" y="745"/>
                </a:lnTo>
                <a:lnTo>
                  <a:pt x="2118" y="745"/>
                </a:lnTo>
                <a:lnTo>
                  <a:pt x="2118" y="746"/>
                </a:lnTo>
                <a:lnTo>
                  <a:pt x="2120" y="746"/>
                </a:lnTo>
                <a:lnTo>
                  <a:pt x="2122" y="746"/>
                </a:lnTo>
                <a:lnTo>
                  <a:pt x="2122" y="748"/>
                </a:lnTo>
                <a:lnTo>
                  <a:pt x="2124" y="750"/>
                </a:lnTo>
                <a:lnTo>
                  <a:pt x="2126" y="750"/>
                </a:lnTo>
                <a:lnTo>
                  <a:pt x="2126" y="752"/>
                </a:lnTo>
                <a:lnTo>
                  <a:pt x="2128" y="752"/>
                </a:lnTo>
                <a:lnTo>
                  <a:pt x="2130" y="754"/>
                </a:lnTo>
                <a:lnTo>
                  <a:pt x="2132" y="754"/>
                </a:lnTo>
                <a:lnTo>
                  <a:pt x="2132" y="756"/>
                </a:lnTo>
                <a:lnTo>
                  <a:pt x="2134" y="756"/>
                </a:lnTo>
                <a:lnTo>
                  <a:pt x="2134" y="758"/>
                </a:lnTo>
                <a:lnTo>
                  <a:pt x="2136" y="758"/>
                </a:lnTo>
                <a:lnTo>
                  <a:pt x="2136" y="760"/>
                </a:lnTo>
                <a:lnTo>
                  <a:pt x="2138" y="760"/>
                </a:lnTo>
                <a:lnTo>
                  <a:pt x="2138" y="762"/>
                </a:lnTo>
                <a:lnTo>
                  <a:pt x="2138" y="764"/>
                </a:lnTo>
                <a:lnTo>
                  <a:pt x="2139" y="764"/>
                </a:lnTo>
                <a:lnTo>
                  <a:pt x="2139" y="766"/>
                </a:lnTo>
                <a:lnTo>
                  <a:pt x="2141" y="768"/>
                </a:lnTo>
                <a:lnTo>
                  <a:pt x="2143" y="770"/>
                </a:lnTo>
                <a:lnTo>
                  <a:pt x="2143" y="771"/>
                </a:lnTo>
                <a:lnTo>
                  <a:pt x="2145" y="771"/>
                </a:lnTo>
                <a:lnTo>
                  <a:pt x="2147" y="771"/>
                </a:lnTo>
                <a:lnTo>
                  <a:pt x="2147" y="773"/>
                </a:lnTo>
                <a:lnTo>
                  <a:pt x="2149" y="773"/>
                </a:lnTo>
                <a:lnTo>
                  <a:pt x="2149" y="775"/>
                </a:lnTo>
                <a:lnTo>
                  <a:pt x="2151" y="775"/>
                </a:lnTo>
                <a:lnTo>
                  <a:pt x="2153" y="775"/>
                </a:lnTo>
                <a:lnTo>
                  <a:pt x="2155" y="777"/>
                </a:lnTo>
                <a:lnTo>
                  <a:pt x="2155" y="779"/>
                </a:lnTo>
                <a:lnTo>
                  <a:pt x="2155" y="781"/>
                </a:lnTo>
                <a:lnTo>
                  <a:pt x="2155" y="783"/>
                </a:lnTo>
                <a:lnTo>
                  <a:pt x="2157" y="783"/>
                </a:lnTo>
                <a:lnTo>
                  <a:pt x="2157" y="785"/>
                </a:lnTo>
                <a:lnTo>
                  <a:pt x="2159" y="787"/>
                </a:lnTo>
                <a:lnTo>
                  <a:pt x="2159" y="789"/>
                </a:lnTo>
                <a:lnTo>
                  <a:pt x="2161" y="789"/>
                </a:lnTo>
                <a:lnTo>
                  <a:pt x="2161" y="791"/>
                </a:lnTo>
                <a:lnTo>
                  <a:pt x="2163" y="793"/>
                </a:lnTo>
                <a:lnTo>
                  <a:pt x="2164" y="793"/>
                </a:lnTo>
                <a:lnTo>
                  <a:pt x="2164" y="794"/>
                </a:lnTo>
                <a:lnTo>
                  <a:pt x="2166" y="796"/>
                </a:lnTo>
                <a:lnTo>
                  <a:pt x="2168" y="796"/>
                </a:lnTo>
                <a:lnTo>
                  <a:pt x="2168" y="798"/>
                </a:lnTo>
                <a:lnTo>
                  <a:pt x="2170" y="798"/>
                </a:lnTo>
                <a:lnTo>
                  <a:pt x="2172" y="798"/>
                </a:lnTo>
                <a:lnTo>
                  <a:pt x="2172" y="800"/>
                </a:lnTo>
                <a:lnTo>
                  <a:pt x="2170" y="800"/>
                </a:lnTo>
                <a:lnTo>
                  <a:pt x="2170" y="802"/>
                </a:lnTo>
                <a:lnTo>
                  <a:pt x="2172" y="802"/>
                </a:lnTo>
                <a:lnTo>
                  <a:pt x="2174" y="802"/>
                </a:lnTo>
                <a:lnTo>
                  <a:pt x="2174" y="804"/>
                </a:lnTo>
                <a:lnTo>
                  <a:pt x="2174" y="806"/>
                </a:lnTo>
                <a:lnTo>
                  <a:pt x="2176" y="806"/>
                </a:lnTo>
                <a:lnTo>
                  <a:pt x="2178" y="806"/>
                </a:lnTo>
                <a:lnTo>
                  <a:pt x="2178" y="808"/>
                </a:lnTo>
                <a:lnTo>
                  <a:pt x="2180" y="808"/>
                </a:lnTo>
                <a:lnTo>
                  <a:pt x="2182" y="808"/>
                </a:lnTo>
                <a:lnTo>
                  <a:pt x="2182" y="810"/>
                </a:lnTo>
                <a:lnTo>
                  <a:pt x="2184" y="810"/>
                </a:lnTo>
                <a:lnTo>
                  <a:pt x="2186" y="810"/>
                </a:lnTo>
                <a:lnTo>
                  <a:pt x="2186" y="812"/>
                </a:lnTo>
                <a:lnTo>
                  <a:pt x="2187" y="812"/>
                </a:lnTo>
                <a:lnTo>
                  <a:pt x="2187" y="814"/>
                </a:lnTo>
                <a:lnTo>
                  <a:pt x="2187" y="816"/>
                </a:lnTo>
                <a:lnTo>
                  <a:pt x="2187" y="818"/>
                </a:lnTo>
                <a:lnTo>
                  <a:pt x="2189" y="818"/>
                </a:lnTo>
                <a:lnTo>
                  <a:pt x="2191" y="819"/>
                </a:lnTo>
                <a:lnTo>
                  <a:pt x="2193" y="819"/>
                </a:lnTo>
                <a:lnTo>
                  <a:pt x="2193" y="821"/>
                </a:lnTo>
                <a:lnTo>
                  <a:pt x="2195" y="821"/>
                </a:lnTo>
                <a:lnTo>
                  <a:pt x="2197" y="821"/>
                </a:lnTo>
                <a:lnTo>
                  <a:pt x="2199" y="821"/>
                </a:lnTo>
                <a:lnTo>
                  <a:pt x="2201" y="821"/>
                </a:lnTo>
                <a:lnTo>
                  <a:pt x="2201" y="823"/>
                </a:lnTo>
                <a:lnTo>
                  <a:pt x="2203" y="823"/>
                </a:lnTo>
                <a:lnTo>
                  <a:pt x="2205" y="823"/>
                </a:lnTo>
                <a:lnTo>
                  <a:pt x="2207" y="823"/>
                </a:lnTo>
                <a:lnTo>
                  <a:pt x="2207" y="821"/>
                </a:lnTo>
                <a:lnTo>
                  <a:pt x="2209" y="821"/>
                </a:lnTo>
                <a:lnTo>
                  <a:pt x="2209" y="819"/>
                </a:lnTo>
                <a:lnTo>
                  <a:pt x="2211" y="819"/>
                </a:lnTo>
                <a:lnTo>
                  <a:pt x="2211" y="821"/>
                </a:lnTo>
                <a:lnTo>
                  <a:pt x="2212" y="821"/>
                </a:lnTo>
                <a:lnTo>
                  <a:pt x="2214" y="821"/>
                </a:lnTo>
                <a:lnTo>
                  <a:pt x="2214" y="823"/>
                </a:lnTo>
                <a:lnTo>
                  <a:pt x="2216" y="823"/>
                </a:lnTo>
                <a:lnTo>
                  <a:pt x="2218" y="823"/>
                </a:lnTo>
                <a:lnTo>
                  <a:pt x="2220" y="823"/>
                </a:lnTo>
                <a:lnTo>
                  <a:pt x="2220" y="821"/>
                </a:lnTo>
                <a:lnTo>
                  <a:pt x="2222" y="821"/>
                </a:lnTo>
                <a:lnTo>
                  <a:pt x="2222" y="823"/>
                </a:lnTo>
                <a:lnTo>
                  <a:pt x="2224" y="823"/>
                </a:lnTo>
                <a:lnTo>
                  <a:pt x="2224" y="821"/>
                </a:lnTo>
                <a:lnTo>
                  <a:pt x="2226" y="821"/>
                </a:lnTo>
                <a:lnTo>
                  <a:pt x="2226" y="819"/>
                </a:lnTo>
                <a:lnTo>
                  <a:pt x="2228" y="819"/>
                </a:lnTo>
                <a:lnTo>
                  <a:pt x="2228" y="818"/>
                </a:lnTo>
                <a:lnTo>
                  <a:pt x="2228" y="816"/>
                </a:lnTo>
                <a:lnTo>
                  <a:pt x="2228" y="814"/>
                </a:lnTo>
                <a:lnTo>
                  <a:pt x="2228" y="812"/>
                </a:lnTo>
                <a:lnTo>
                  <a:pt x="2230" y="812"/>
                </a:lnTo>
                <a:lnTo>
                  <a:pt x="2228" y="812"/>
                </a:lnTo>
                <a:lnTo>
                  <a:pt x="2228" y="810"/>
                </a:lnTo>
                <a:lnTo>
                  <a:pt x="2230" y="810"/>
                </a:lnTo>
                <a:lnTo>
                  <a:pt x="2230" y="808"/>
                </a:lnTo>
                <a:lnTo>
                  <a:pt x="2230" y="806"/>
                </a:lnTo>
                <a:lnTo>
                  <a:pt x="2232" y="806"/>
                </a:lnTo>
                <a:lnTo>
                  <a:pt x="2234" y="806"/>
                </a:lnTo>
                <a:lnTo>
                  <a:pt x="2235" y="806"/>
                </a:lnTo>
                <a:lnTo>
                  <a:pt x="2237" y="808"/>
                </a:lnTo>
                <a:lnTo>
                  <a:pt x="2239" y="808"/>
                </a:lnTo>
                <a:lnTo>
                  <a:pt x="2241" y="808"/>
                </a:lnTo>
                <a:lnTo>
                  <a:pt x="2243" y="808"/>
                </a:lnTo>
                <a:lnTo>
                  <a:pt x="2245" y="808"/>
                </a:lnTo>
                <a:lnTo>
                  <a:pt x="2247" y="808"/>
                </a:lnTo>
                <a:lnTo>
                  <a:pt x="2249" y="808"/>
                </a:lnTo>
                <a:lnTo>
                  <a:pt x="2251" y="808"/>
                </a:lnTo>
                <a:lnTo>
                  <a:pt x="2253" y="808"/>
                </a:lnTo>
                <a:lnTo>
                  <a:pt x="2253" y="810"/>
                </a:lnTo>
                <a:lnTo>
                  <a:pt x="2255" y="810"/>
                </a:lnTo>
                <a:lnTo>
                  <a:pt x="2257" y="810"/>
                </a:lnTo>
                <a:lnTo>
                  <a:pt x="2257" y="812"/>
                </a:lnTo>
                <a:lnTo>
                  <a:pt x="2259" y="812"/>
                </a:lnTo>
                <a:lnTo>
                  <a:pt x="2259" y="814"/>
                </a:lnTo>
                <a:lnTo>
                  <a:pt x="2260" y="814"/>
                </a:lnTo>
                <a:lnTo>
                  <a:pt x="2262" y="814"/>
                </a:lnTo>
                <a:lnTo>
                  <a:pt x="2262" y="816"/>
                </a:lnTo>
                <a:lnTo>
                  <a:pt x="2262" y="814"/>
                </a:lnTo>
                <a:lnTo>
                  <a:pt x="2262" y="816"/>
                </a:lnTo>
                <a:lnTo>
                  <a:pt x="2264" y="816"/>
                </a:lnTo>
                <a:lnTo>
                  <a:pt x="2266" y="816"/>
                </a:lnTo>
                <a:lnTo>
                  <a:pt x="2266" y="818"/>
                </a:lnTo>
                <a:lnTo>
                  <a:pt x="2268" y="818"/>
                </a:lnTo>
                <a:lnTo>
                  <a:pt x="2268" y="819"/>
                </a:lnTo>
                <a:lnTo>
                  <a:pt x="2268" y="821"/>
                </a:lnTo>
                <a:lnTo>
                  <a:pt x="2270" y="821"/>
                </a:lnTo>
                <a:lnTo>
                  <a:pt x="2270" y="819"/>
                </a:lnTo>
                <a:lnTo>
                  <a:pt x="2270" y="818"/>
                </a:lnTo>
                <a:lnTo>
                  <a:pt x="2270" y="819"/>
                </a:lnTo>
                <a:lnTo>
                  <a:pt x="2272" y="819"/>
                </a:lnTo>
                <a:lnTo>
                  <a:pt x="2272" y="821"/>
                </a:lnTo>
                <a:lnTo>
                  <a:pt x="2274" y="821"/>
                </a:lnTo>
                <a:lnTo>
                  <a:pt x="2274" y="823"/>
                </a:lnTo>
                <a:lnTo>
                  <a:pt x="2276" y="825"/>
                </a:lnTo>
                <a:lnTo>
                  <a:pt x="2278" y="825"/>
                </a:lnTo>
                <a:lnTo>
                  <a:pt x="2278" y="823"/>
                </a:lnTo>
                <a:lnTo>
                  <a:pt x="2278" y="821"/>
                </a:lnTo>
                <a:lnTo>
                  <a:pt x="2278" y="819"/>
                </a:lnTo>
                <a:lnTo>
                  <a:pt x="2280" y="819"/>
                </a:lnTo>
                <a:lnTo>
                  <a:pt x="2280" y="821"/>
                </a:lnTo>
                <a:lnTo>
                  <a:pt x="2282" y="821"/>
                </a:lnTo>
                <a:lnTo>
                  <a:pt x="2283" y="821"/>
                </a:lnTo>
                <a:lnTo>
                  <a:pt x="2283" y="823"/>
                </a:lnTo>
                <a:lnTo>
                  <a:pt x="2285" y="823"/>
                </a:lnTo>
                <a:lnTo>
                  <a:pt x="2287" y="823"/>
                </a:lnTo>
                <a:lnTo>
                  <a:pt x="2287" y="821"/>
                </a:lnTo>
                <a:lnTo>
                  <a:pt x="2287" y="819"/>
                </a:lnTo>
                <a:lnTo>
                  <a:pt x="2287" y="818"/>
                </a:lnTo>
                <a:lnTo>
                  <a:pt x="2287" y="814"/>
                </a:lnTo>
                <a:lnTo>
                  <a:pt x="2289" y="814"/>
                </a:lnTo>
                <a:lnTo>
                  <a:pt x="2289" y="812"/>
                </a:lnTo>
                <a:lnTo>
                  <a:pt x="2289" y="810"/>
                </a:lnTo>
                <a:lnTo>
                  <a:pt x="2291" y="810"/>
                </a:lnTo>
                <a:lnTo>
                  <a:pt x="2291" y="808"/>
                </a:lnTo>
                <a:lnTo>
                  <a:pt x="2289" y="808"/>
                </a:lnTo>
                <a:lnTo>
                  <a:pt x="2287" y="808"/>
                </a:lnTo>
                <a:lnTo>
                  <a:pt x="2287" y="806"/>
                </a:lnTo>
                <a:lnTo>
                  <a:pt x="2287" y="804"/>
                </a:lnTo>
                <a:lnTo>
                  <a:pt x="2289" y="802"/>
                </a:lnTo>
                <a:lnTo>
                  <a:pt x="2289" y="800"/>
                </a:lnTo>
                <a:lnTo>
                  <a:pt x="2287" y="800"/>
                </a:lnTo>
                <a:lnTo>
                  <a:pt x="2287" y="798"/>
                </a:lnTo>
                <a:lnTo>
                  <a:pt x="2287" y="796"/>
                </a:lnTo>
                <a:lnTo>
                  <a:pt x="2289" y="794"/>
                </a:lnTo>
                <a:lnTo>
                  <a:pt x="2293" y="793"/>
                </a:lnTo>
                <a:lnTo>
                  <a:pt x="2293" y="791"/>
                </a:lnTo>
                <a:lnTo>
                  <a:pt x="2295" y="791"/>
                </a:lnTo>
                <a:lnTo>
                  <a:pt x="2297" y="791"/>
                </a:lnTo>
                <a:lnTo>
                  <a:pt x="2299" y="793"/>
                </a:lnTo>
                <a:lnTo>
                  <a:pt x="2301" y="793"/>
                </a:lnTo>
                <a:lnTo>
                  <a:pt x="2301" y="794"/>
                </a:lnTo>
                <a:lnTo>
                  <a:pt x="2301" y="796"/>
                </a:lnTo>
                <a:lnTo>
                  <a:pt x="2303" y="798"/>
                </a:lnTo>
                <a:lnTo>
                  <a:pt x="2303" y="800"/>
                </a:lnTo>
                <a:lnTo>
                  <a:pt x="2305" y="800"/>
                </a:lnTo>
                <a:lnTo>
                  <a:pt x="2305" y="802"/>
                </a:lnTo>
                <a:lnTo>
                  <a:pt x="2307" y="802"/>
                </a:lnTo>
                <a:lnTo>
                  <a:pt x="2308" y="802"/>
                </a:lnTo>
                <a:lnTo>
                  <a:pt x="2310" y="804"/>
                </a:lnTo>
                <a:lnTo>
                  <a:pt x="2310" y="806"/>
                </a:lnTo>
                <a:lnTo>
                  <a:pt x="2312" y="806"/>
                </a:lnTo>
                <a:lnTo>
                  <a:pt x="2312" y="808"/>
                </a:lnTo>
                <a:lnTo>
                  <a:pt x="2312" y="810"/>
                </a:lnTo>
                <a:lnTo>
                  <a:pt x="2314" y="810"/>
                </a:lnTo>
                <a:lnTo>
                  <a:pt x="2316" y="810"/>
                </a:lnTo>
                <a:lnTo>
                  <a:pt x="2318" y="808"/>
                </a:lnTo>
                <a:lnTo>
                  <a:pt x="2320" y="808"/>
                </a:lnTo>
                <a:lnTo>
                  <a:pt x="2322" y="808"/>
                </a:lnTo>
                <a:lnTo>
                  <a:pt x="2324" y="808"/>
                </a:lnTo>
                <a:lnTo>
                  <a:pt x="2324" y="810"/>
                </a:lnTo>
                <a:lnTo>
                  <a:pt x="2324" y="812"/>
                </a:lnTo>
                <a:lnTo>
                  <a:pt x="2324" y="814"/>
                </a:lnTo>
                <a:lnTo>
                  <a:pt x="2326" y="814"/>
                </a:lnTo>
                <a:lnTo>
                  <a:pt x="2328" y="814"/>
                </a:lnTo>
                <a:lnTo>
                  <a:pt x="2328" y="812"/>
                </a:lnTo>
                <a:lnTo>
                  <a:pt x="2330" y="812"/>
                </a:lnTo>
                <a:lnTo>
                  <a:pt x="2331" y="812"/>
                </a:lnTo>
                <a:lnTo>
                  <a:pt x="2331" y="814"/>
                </a:lnTo>
                <a:lnTo>
                  <a:pt x="2330" y="814"/>
                </a:lnTo>
                <a:lnTo>
                  <a:pt x="2330" y="816"/>
                </a:lnTo>
                <a:lnTo>
                  <a:pt x="2331" y="816"/>
                </a:lnTo>
                <a:lnTo>
                  <a:pt x="2330" y="818"/>
                </a:lnTo>
                <a:lnTo>
                  <a:pt x="2328" y="818"/>
                </a:lnTo>
                <a:lnTo>
                  <a:pt x="2326" y="818"/>
                </a:lnTo>
                <a:lnTo>
                  <a:pt x="2326" y="819"/>
                </a:lnTo>
                <a:lnTo>
                  <a:pt x="2328" y="819"/>
                </a:lnTo>
                <a:lnTo>
                  <a:pt x="2328" y="821"/>
                </a:lnTo>
                <a:lnTo>
                  <a:pt x="2330" y="821"/>
                </a:lnTo>
                <a:lnTo>
                  <a:pt x="2331" y="821"/>
                </a:lnTo>
                <a:lnTo>
                  <a:pt x="2331" y="823"/>
                </a:lnTo>
                <a:lnTo>
                  <a:pt x="2333" y="823"/>
                </a:lnTo>
                <a:lnTo>
                  <a:pt x="2335" y="823"/>
                </a:lnTo>
                <a:lnTo>
                  <a:pt x="2337" y="823"/>
                </a:lnTo>
                <a:lnTo>
                  <a:pt x="2335" y="825"/>
                </a:lnTo>
                <a:lnTo>
                  <a:pt x="2335" y="827"/>
                </a:lnTo>
                <a:lnTo>
                  <a:pt x="2337" y="827"/>
                </a:lnTo>
                <a:lnTo>
                  <a:pt x="2337" y="825"/>
                </a:lnTo>
                <a:lnTo>
                  <a:pt x="2339" y="827"/>
                </a:lnTo>
                <a:lnTo>
                  <a:pt x="2337" y="827"/>
                </a:lnTo>
                <a:lnTo>
                  <a:pt x="2339" y="829"/>
                </a:lnTo>
                <a:lnTo>
                  <a:pt x="2339" y="831"/>
                </a:lnTo>
                <a:lnTo>
                  <a:pt x="2341" y="833"/>
                </a:lnTo>
                <a:lnTo>
                  <a:pt x="2339" y="835"/>
                </a:lnTo>
                <a:lnTo>
                  <a:pt x="2339" y="837"/>
                </a:lnTo>
                <a:lnTo>
                  <a:pt x="2341" y="837"/>
                </a:lnTo>
                <a:lnTo>
                  <a:pt x="2343" y="837"/>
                </a:lnTo>
                <a:lnTo>
                  <a:pt x="2343" y="835"/>
                </a:lnTo>
                <a:lnTo>
                  <a:pt x="2345" y="835"/>
                </a:lnTo>
                <a:lnTo>
                  <a:pt x="2345" y="837"/>
                </a:lnTo>
                <a:lnTo>
                  <a:pt x="2347" y="837"/>
                </a:lnTo>
                <a:lnTo>
                  <a:pt x="2347" y="839"/>
                </a:lnTo>
                <a:lnTo>
                  <a:pt x="2347" y="841"/>
                </a:lnTo>
                <a:lnTo>
                  <a:pt x="2347" y="842"/>
                </a:lnTo>
                <a:lnTo>
                  <a:pt x="2349" y="844"/>
                </a:lnTo>
                <a:lnTo>
                  <a:pt x="2347" y="844"/>
                </a:lnTo>
                <a:lnTo>
                  <a:pt x="2347" y="846"/>
                </a:lnTo>
                <a:lnTo>
                  <a:pt x="2345" y="846"/>
                </a:lnTo>
                <a:lnTo>
                  <a:pt x="2345" y="848"/>
                </a:lnTo>
                <a:lnTo>
                  <a:pt x="2347" y="850"/>
                </a:lnTo>
                <a:lnTo>
                  <a:pt x="2347" y="852"/>
                </a:lnTo>
                <a:lnTo>
                  <a:pt x="2347" y="854"/>
                </a:lnTo>
                <a:lnTo>
                  <a:pt x="2347" y="856"/>
                </a:lnTo>
                <a:lnTo>
                  <a:pt x="2347" y="858"/>
                </a:lnTo>
                <a:lnTo>
                  <a:pt x="2349" y="858"/>
                </a:lnTo>
                <a:lnTo>
                  <a:pt x="2351" y="858"/>
                </a:lnTo>
                <a:lnTo>
                  <a:pt x="2351" y="860"/>
                </a:lnTo>
                <a:lnTo>
                  <a:pt x="2351" y="862"/>
                </a:lnTo>
                <a:lnTo>
                  <a:pt x="2351" y="864"/>
                </a:lnTo>
                <a:lnTo>
                  <a:pt x="2351" y="866"/>
                </a:lnTo>
                <a:lnTo>
                  <a:pt x="2353" y="867"/>
                </a:lnTo>
                <a:lnTo>
                  <a:pt x="2353" y="869"/>
                </a:lnTo>
                <a:lnTo>
                  <a:pt x="2351" y="871"/>
                </a:lnTo>
                <a:lnTo>
                  <a:pt x="2351" y="873"/>
                </a:lnTo>
                <a:lnTo>
                  <a:pt x="2351" y="875"/>
                </a:lnTo>
                <a:lnTo>
                  <a:pt x="2353" y="875"/>
                </a:lnTo>
                <a:lnTo>
                  <a:pt x="2353" y="877"/>
                </a:lnTo>
                <a:lnTo>
                  <a:pt x="2353" y="879"/>
                </a:lnTo>
                <a:lnTo>
                  <a:pt x="2353" y="881"/>
                </a:lnTo>
                <a:lnTo>
                  <a:pt x="2353" y="883"/>
                </a:lnTo>
                <a:lnTo>
                  <a:pt x="2353" y="885"/>
                </a:lnTo>
                <a:lnTo>
                  <a:pt x="2355" y="885"/>
                </a:lnTo>
                <a:lnTo>
                  <a:pt x="2356" y="885"/>
                </a:lnTo>
                <a:lnTo>
                  <a:pt x="2358" y="885"/>
                </a:lnTo>
                <a:lnTo>
                  <a:pt x="2360" y="887"/>
                </a:lnTo>
                <a:lnTo>
                  <a:pt x="2362" y="887"/>
                </a:lnTo>
                <a:lnTo>
                  <a:pt x="2364" y="887"/>
                </a:lnTo>
                <a:lnTo>
                  <a:pt x="2366" y="887"/>
                </a:lnTo>
                <a:lnTo>
                  <a:pt x="2368" y="885"/>
                </a:lnTo>
                <a:lnTo>
                  <a:pt x="2368" y="883"/>
                </a:lnTo>
                <a:lnTo>
                  <a:pt x="2370" y="883"/>
                </a:lnTo>
                <a:lnTo>
                  <a:pt x="2372" y="883"/>
                </a:lnTo>
                <a:lnTo>
                  <a:pt x="2374" y="885"/>
                </a:lnTo>
                <a:lnTo>
                  <a:pt x="2372" y="885"/>
                </a:lnTo>
                <a:lnTo>
                  <a:pt x="2372" y="887"/>
                </a:lnTo>
                <a:lnTo>
                  <a:pt x="2372" y="889"/>
                </a:lnTo>
                <a:lnTo>
                  <a:pt x="2374" y="889"/>
                </a:lnTo>
                <a:lnTo>
                  <a:pt x="2376" y="889"/>
                </a:lnTo>
                <a:lnTo>
                  <a:pt x="2378" y="889"/>
                </a:lnTo>
                <a:lnTo>
                  <a:pt x="2378" y="887"/>
                </a:lnTo>
                <a:lnTo>
                  <a:pt x="2378" y="889"/>
                </a:lnTo>
                <a:lnTo>
                  <a:pt x="2379" y="889"/>
                </a:lnTo>
                <a:lnTo>
                  <a:pt x="2381" y="887"/>
                </a:lnTo>
                <a:lnTo>
                  <a:pt x="2381" y="885"/>
                </a:lnTo>
                <a:lnTo>
                  <a:pt x="2383" y="885"/>
                </a:lnTo>
                <a:lnTo>
                  <a:pt x="2383" y="887"/>
                </a:lnTo>
                <a:lnTo>
                  <a:pt x="2385" y="887"/>
                </a:lnTo>
                <a:lnTo>
                  <a:pt x="2387" y="887"/>
                </a:lnTo>
                <a:lnTo>
                  <a:pt x="2387" y="885"/>
                </a:lnTo>
                <a:lnTo>
                  <a:pt x="2389" y="885"/>
                </a:lnTo>
                <a:lnTo>
                  <a:pt x="2389" y="887"/>
                </a:lnTo>
                <a:lnTo>
                  <a:pt x="2391" y="887"/>
                </a:lnTo>
                <a:lnTo>
                  <a:pt x="2393" y="887"/>
                </a:lnTo>
                <a:lnTo>
                  <a:pt x="2393" y="889"/>
                </a:lnTo>
                <a:lnTo>
                  <a:pt x="2395" y="889"/>
                </a:lnTo>
                <a:lnTo>
                  <a:pt x="2395" y="890"/>
                </a:lnTo>
                <a:lnTo>
                  <a:pt x="2399" y="890"/>
                </a:lnTo>
                <a:lnTo>
                  <a:pt x="2401" y="890"/>
                </a:lnTo>
                <a:lnTo>
                  <a:pt x="2401" y="889"/>
                </a:lnTo>
                <a:lnTo>
                  <a:pt x="2401" y="887"/>
                </a:lnTo>
                <a:lnTo>
                  <a:pt x="2403" y="887"/>
                </a:lnTo>
                <a:lnTo>
                  <a:pt x="2404" y="889"/>
                </a:lnTo>
                <a:lnTo>
                  <a:pt x="2406" y="889"/>
                </a:lnTo>
                <a:lnTo>
                  <a:pt x="2406" y="887"/>
                </a:lnTo>
                <a:lnTo>
                  <a:pt x="2408" y="887"/>
                </a:lnTo>
                <a:lnTo>
                  <a:pt x="2410" y="887"/>
                </a:lnTo>
                <a:lnTo>
                  <a:pt x="2412" y="887"/>
                </a:lnTo>
                <a:lnTo>
                  <a:pt x="2412" y="885"/>
                </a:lnTo>
                <a:lnTo>
                  <a:pt x="2412" y="883"/>
                </a:lnTo>
                <a:lnTo>
                  <a:pt x="2414" y="883"/>
                </a:lnTo>
                <a:lnTo>
                  <a:pt x="2416" y="881"/>
                </a:lnTo>
                <a:lnTo>
                  <a:pt x="2418" y="881"/>
                </a:lnTo>
                <a:lnTo>
                  <a:pt x="2418" y="883"/>
                </a:lnTo>
                <a:lnTo>
                  <a:pt x="2420" y="883"/>
                </a:lnTo>
                <a:lnTo>
                  <a:pt x="2420" y="885"/>
                </a:lnTo>
                <a:lnTo>
                  <a:pt x="2420" y="887"/>
                </a:lnTo>
                <a:lnTo>
                  <a:pt x="2420" y="889"/>
                </a:lnTo>
                <a:lnTo>
                  <a:pt x="2422" y="889"/>
                </a:lnTo>
                <a:lnTo>
                  <a:pt x="2424" y="889"/>
                </a:lnTo>
                <a:lnTo>
                  <a:pt x="2426" y="889"/>
                </a:lnTo>
                <a:lnTo>
                  <a:pt x="2426" y="887"/>
                </a:lnTo>
                <a:lnTo>
                  <a:pt x="2426" y="885"/>
                </a:lnTo>
                <a:lnTo>
                  <a:pt x="2428" y="885"/>
                </a:lnTo>
                <a:lnTo>
                  <a:pt x="2429" y="885"/>
                </a:lnTo>
                <a:lnTo>
                  <a:pt x="2429" y="887"/>
                </a:lnTo>
                <a:lnTo>
                  <a:pt x="2431" y="889"/>
                </a:lnTo>
                <a:lnTo>
                  <a:pt x="2433" y="890"/>
                </a:lnTo>
                <a:lnTo>
                  <a:pt x="2435" y="892"/>
                </a:lnTo>
                <a:lnTo>
                  <a:pt x="2437" y="894"/>
                </a:lnTo>
                <a:lnTo>
                  <a:pt x="2437" y="896"/>
                </a:lnTo>
                <a:lnTo>
                  <a:pt x="2439" y="896"/>
                </a:lnTo>
                <a:lnTo>
                  <a:pt x="2441" y="898"/>
                </a:lnTo>
                <a:lnTo>
                  <a:pt x="2443" y="898"/>
                </a:lnTo>
                <a:lnTo>
                  <a:pt x="2445" y="900"/>
                </a:lnTo>
                <a:lnTo>
                  <a:pt x="2447" y="900"/>
                </a:lnTo>
                <a:lnTo>
                  <a:pt x="2449" y="902"/>
                </a:lnTo>
                <a:lnTo>
                  <a:pt x="2451" y="902"/>
                </a:lnTo>
                <a:lnTo>
                  <a:pt x="2452" y="902"/>
                </a:lnTo>
                <a:lnTo>
                  <a:pt x="2454" y="904"/>
                </a:lnTo>
                <a:lnTo>
                  <a:pt x="2452" y="904"/>
                </a:lnTo>
                <a:lnTo>
                  <a:pt x="2452" y="906"/>
                </a:lnTo>
                <a:lnTo>
                  <a:pt x="2452" y="908"/>
                </a:lnTo>
                <a:lnTo>
                  <a:pt x="2454" y="908"/>
                </a:lnTo>
                <a:lnTo>
                  <a:pt x="2454" y="910"/>
                </a:lnTo>
                <a:lnTo>
                  <a:pt x="2456" y="910"/>
                </a:lnTo>
                <a:lnTo>
                  <a:pt x="2456" y="908"/>
                </a:lnTo>
                <a:lnTo>
                  <a:pt x="2458" y="908"/>
                </a:lnTo>
                <a:lnTo>
                  <a:pt x="2458" y="906"/>
                </a:lnTo>
                <a:lnTo>
                  <a:pt x="2458" y="904"/>
                </a:lnTo>
                <a:lnTo>
                  <a:pt x="2460" y="904"/>
                </a:lnTo>
                <a:lnTo>
                  <a:pt x="2460" y="906"/>
                </a:lnTo>
                <a:lnTo>
                  <a:pt x="2462" y="906"/>
                </a:lnTo>
                <a:lnTo>
                  <a:pt x="2464" y="906"/>
                </a:lnTo>
                <a:lnTo>
                  <a:pt x="2466" y="906"/>
                </a:lnTo>
                <a:lnTo>
                  <a:pt x="2466" y="904"/>
                </a:lnTo>
                <a:lnTo>
                  <a:pt x="2468" y="904"/>
                </a:lnTo>
                <a:lnTo>
                  <a:pt x="2472" y="906"/>
                </a:lnTo>
                <a:lnTo>
                  <a:pt x="2474" y="906"/>
                </a:lnTo>
                <a:lnTo>
                  <a:pt x="2476" y="908"/>
                </a:lnTo>
                <a:lnTo>
                  <a:pt x="2476" y="910"/>
                </a:lnTo>
                <a:lnTo>
                  <a:pt x="2477" y="910"/>
                </a:lnTo>
                <a:lnTo>
                  <a:pt x="2477" y="912"/>
                </a:lnTo>
                <a:lnTo>
                  <a:pt x="2479" y="912"/>
                </a:lnTo>
                <a:lnTo>
                  <a:pt x="2479" y="910"/>
                </a:lnTo>
                <a:lnTo>
                  <a:pt x="2481" y="912"/>
                </a:lnTo>
                <a:lnTo>
                  <a:pt x="2483" y="914"/>
                </a:lnTo>
                <a:lnTo>
                  <a:pt x="2485" y="914"/>
                </a:lnTo>
                <a:lnTo>
                  <a:pt x="2487" y="914"/>
                </a:lnTo>
                <a:lnTo>
                  <a:pt x="2489" y="915"/>
                </a:lnTo>
                <a:lnTo>
                  <a:pt x="2489" y="917"/>
                </a:lnTo>
                <a:lnTo>
                  <a:pt x="2489" y="919"/>
                </a:lnTo>
                <a:lnTo>
                  <a:pt x="2491" y="919"/>
                </a:lnTo>
                <a:lnTo>
                  <a:pt x="2493" y="919"/>
                </a:lnTo>
                <a:lnTo>
                  <a:pt x="2493" y="917"/>
                </a:lnTo>
                <a:lnTo>
                  <a:pt x="2495" y="917"/>
                </a:lnTo>
                <a:lnTo>
                  <a:pt x="2497" y="915"/>
                </a:lnTo>
                <a:lnTo>
                  <a:pt x="2497" y="914"/>
                </a:lnTo>
                <a:lnTo>
                  <a:pt x="2499" y="914"/>
                </a:lnTo>
                <a:lnTo>
                  <a:pt x="2500" y="914"/>
                </a:lnTo>
                <a:lnTo>
                  <a:pt x="2502" y="914"/>
                </a:lnTo>
                <a:lnTo>
                  <a:pt x="2502" y="915"/>
                </a:lnTo>
                <a:lnTo>
                  <a:pt x="2504" y="915"/>
                </a:lnTo>
                <a:lnTo>
                  <a:pt x="2506" y="914"/>
                </a:lnTo>
                <a:lnTo>
                  <a:pt x="2508" y="914"/>
                </a:lnTo>
                <a:lnTo>
                  <a:pt x="2508" y="915"/>
                </a:lnTo>
                <a:lnTo>
                  <a:pt x="2510" y="915"/>
                </a:lnTo>
                <a:lnTo>
                  <a:pt x="2512" y="914"/>
                </a:lnTo>
                <a:lnTo>
                  <a:pt x="2514" y="912"/>
                </a:lnTo>
                <a:lnTo>
                  <a:pt x="2516" y="910"/>
                </a:lnTo>
                <a:lnTo>
                  <a:pt x="2518" y="910"/>
                </a:lnTo>
                <a:lnTo>
                  <a:pt x="2518" y="908"/>
                </a:lnTo>
                <a:lnTo>
                  <a:pt x="2520" y="908"/>
                </a:lnTo>
                <a:lnTo>
                  <a:pt x="2520" y="906"/>
                </a:lnTo>
                <a:lnTo>
                  <a:pt x="2522" y="906"/>
                </a:lnTo>
                <a:lnTo>
                  <a:pt x="2524" y="904"/>
                </a:lnTo>
                <a:lnTo>
                  <a:pt x="2525" y="904"/>
                </a:lnTo>
                <a:lnTo>
                  <a:pt x="2527" y="904"/>
                </a:lnTo>
                <a:lnTo>
                  <a:pt x="2529" y="904"/>
                </a:lnTo>
                <a:lnTo>
                  <a:pt x="2529" y="906"/>
                </a:lnTo>
                <a:lnTo>
                  <a:pt x="2531" y="906"/>
                </a:lnTo>
                <a:lnTo>
                  <a:pt x="2533" y="906"/>
                </a:lnTo>
                <a:lnTo>
                  <a:pt x="2535" y="906"/>
                </a:lnTo>
                <a:lnTo>
                  <a:pt x="2537" y="906"/>
                </a:lnTo>
                <a:lnTo>
                  <a:pt x="2539" y="904"/>
                </a:lnTo>
                <a:lnTo>
                  <a:pt x="2541" y="906"/>
                </a:lnTo>
                <a:lnTo>
                  <a:pt x="2543" y="906"/>
                </a:lnTo>
                <a:lnTo>
                  <a:pt x="2543" y="908"/>
                </a:lnTo>
                <a:lnTo>
                  <a:pt x="2545" y="908"/>
                </a:lnTo>
                <a:lnTo>
                  <a:pt x="2547" y="910"/>
                </a:lnTo>
                <a:lnTo>
                  <a:pt x="2548" y="912"/>
                </a:lnTo>
                <a:lnTo>
                  <a:pt x="2548" y="914"/>
                </a:lnTo>
                <a:lnTo>
                  <a:pt x="2550" y="914"/>
                </a:lnTo>
                <a:lnTo>
                  <a:pt x="2552" y="915"/>
                </a:lnTo>
                <a:lnTo>
                  <a:pt x="2554" y="915"/>
                </a:lnTo>
                <a:lnTo>
                  <a:pt x="2554" y="917"/>
                </a:lnTo>
                <a:lnTo>
                  <a:pt x="2552" y="917"/>
                </a:lnTo>
                <a:lnTo>
                  <a:pt x="2552" y="919"/>
                </a:lnTo>
                <a:lnTo>
                  <a:pt x="2554" y="921"/>
                </a:lnTo>
                <a:lnTo>
                  <a:pt x="2560" y="925"/>
                </a:lnTo>
                <a:lnTo>
                  <a:pt x="2560" y="927"/>
                </a:lnTo>
                <a:lnTo>
                  <a:pt x="2562" y="927"/>
                </a:lnTo>
                <a:lnTo>
                  <a:pt x="2562" y="929"/>
                </a:lnTo>
                <a:lnTo>
                  <a:pt x="2564" y="931"/>
                </a:lnTo>
                <a:lnTo>
                  <a:pt x="2564" y="933"/>
                </a:lnTo>
                <a:lnTo>
                  <a:pt x="2566" y="933"/>
                </a:lnTo>
                <a:lnTo>
                  <a:pt x="2566" y="935"/>
                </a:lnTo>
                <a:lnTo>
                  <a:pt x="2570" y="938"/>
                </a:lnTo>
                <a:lnTo>
                  <a:pt x="2572" y="938"/>
                </a:lnTo>
                <a:lnTo>
                  <a:pt x="2573" y="938"/>
                </a:lnTo>
                <a:lnTo>
                  <a:pt x="2573" y="940"/>
                </a:lnTo>
                <a:lnTo>
                  <a:pt x="2575" y="940"/>
                </a:lnTo>
                <a:lnTo>
                  <a:pt x="2575" y="942"/>
                </a:lnTo>
                <a:lnTo>
                  <a:pt x="2577" y="942"/>
                </a:lnTo>
                <a:lnTo>
                  <a:pt x="2579" y="940"/>
                </a:lnTo>
                <a:lnTo>
                  <a:pt x="2581" y="940"/>
                </a:lnTo>
                <a:lnTo>
                  <a:pt x="2581" y="938"/>
                </a:lnTo>
                <a:lnTo>
                  <a:pt x="2583" y="938"/>
                </a:lnTo>
                <a:lnTo>
                  <a:pt x="2585" y="938"/>
                </a:lnTo>
                <a:lnTo>
                  <a:pt x="2587" y="938"/>
                </a:lnTo>
                <a:lnTo>
                  <a:pt x="2587" y="937"/>
                </a:lnTo>
                <a:lnTo>
                  <a:pt x="2589" y="937"/>
                </a:lnTo>
                <a:lnTo>
                  <a:pt x="2589" y="935"/>
                </a:lnTo>
                <a:lnTo>
                  <a:pt x="2591" y="933"/>
                </a:lnTo>
                <a:lnTo>
                  <a:pt x="2593" y="933"/>
                </a:lnTo>
                <a:lnTo>
                  <a:pt x="2595" y="933"/>
                </a:lnTo>
                <a:lnTo>
                  <a:pt x="2595" y="935"/>
                </a:lnTo>
                <a:lnTo>
                  <a:pt x="2596" y="935"/>
                </a:lnTo>
                <a:lnTo>
                  <a:pt x="2598" y="933"/>
                </a:lnTo>
                <a:lnTo>
                  <a:pt x="2598" y="931"/>
                </a:lnTo>
                <a:lnTo>
                  <a:pt x="2598" y="929"/>
                </a:lnTo>
                <a:lnTo>
                  <a:pt x="2598" y="927"/>
                </a:lnTo>
                <a:lnTo>
                  <a:pt x="2600" y="927"/>
                </a:lnTo>
                <a:lnTo>
                  <a:pt x="2602" y="929"/>
                </a:lnTo>
                <a:lnTo>
                  <a:pt x="2602" y="927"/>
                </a:lnTo>
                <a:lnTo>
                  <a:pt x="2602" y="925"/>
                </a:lnTo>
                <a:lnTo>
                  <a:pt x="2602" y="923"/>
                </a:lnTo>
                <a:lnTo>
                  <a:pt x="2602" y="921"/>
                </a:lnTo>
                <a:lnTo>
                  <a:pt x="2602" y="919"/>
                </a:lnTo>
                <a:lnTo>
                  <a:pt x="2602" y="917"/>
                </a:lnTo>
                <a:lnTo>
                  <a:pt x="2604" y="917"/>
                </a:lnTo>
                <a:lnTo>
                  <a:pt x="2604" y="915"/>
                </a:lnTo>
                <a:lnTo>
                  <a:pt x="2606" y="915"/>
                </a:lnTo>
                <a:lnTo>
                  <a:pt x="2608" y="915"/>
                </a:lnTo>
                <a:lnTo>
                  <a:pt x="2608" y="917"/>
                </a:lnTo>
                <a:lnTo>
                  <a:pt x="2608" y="915"/>
                </a:lnTo>
                <a:lnTo>
                  <a:pt x="2608" y="914"/>
                </a:lnTo>
                <a:lnTo>
                  <a:pt x="2606" y="914"/>
                </a:lnTo>
                <a:lnTo>
                  <a:pt x="2606" y="912"/>
                </a:lnTo>
                <a:lnTo>
                  <a:pt x="2608" y="912"/>
                </a:lnTo>
                <a:lnTo>
                  <a:pt x="2608" y="910"/>
                </a:lnTo>
                <a:lnTo>
                  <a:pt x="2610" y="908"/>
                </a:lnTo>
                <a:lnTo>
                  <a:pt x="2612" y="908"/>
                </a:lnTo>
                <a:lnTo>
                  <a:pt x="2612" y="906"/>
                </a:lnTo>
                <a:lnTo>
                  <a:pt x="2614" y="906"/>
                </a:lnTo>
                <a:lnTo>
                  <a:pt x="2616" y="906"/>
                </a:lnTo>
                <a:lnTo>
                  <a:pt x="2618" y="906"/>
                </a:lnTo>
                <a:lnTo>
                  <a:pt x="2618" y="908"/>
                </a:lnTo>
                <a:lnTo>
                  <a:pt x="2620" y="908"/>
                </a:lnTo>
                <a:lnTo>
                  <a:pt x="2621" y="908"/>
                </a:lnTo>
                <a:lnTo>
                  <a:pt x="2623" y="908"/>
                </a:lnTo>
                <a:lnTo>
                  <a:pt x="2625" y="908"/>
                </a:lnTo>
                <a:lnTo>
                  <a:pt x="2627" y="910"/>
                </a:lnTo>
                <a:lnTo>
                  <a:pt x="2629" y="912"/>
                </a:lnTo>
                <a:lnTo>
                  <a:pt x="2631" y="912"/>
                </a:lnTo>
                <a:lnTo>
                  <a:pt x="2631" y="914"/>
                </a:lnTo>
                <a:lnTo>
                  <a:pt x="2633" y="914"/>
                </a:lnTo>
                <a:lnTo>
                  <a:pt x="2633" y="915"/>
                </a:lnTo>
                <a:lnTo>
                  <a:pt x="2635" y="915"/>
                </a:lnTo>
                <a:lnTo>
                  <a:pt x="2637" y="915"/>
                </a:lnTo>
                <a:lnTo>
                  <a:pt x="2639" y="915"/>
                </a:lnTo>
                <a:lnTo>
                  <a:pt x="2641" y="915"/>
                </a:lnTo>
                <a:lnTo>
                  <a:pt x="2643" y="915"/>
                </a:lnTo>
                <a:lnTo>
                  <a:pt x="2645" y="915"/>
                </a:lnTo>
                <a:lnTo>
                  <a:pt x="2646" y="915"/>
                </a:lnTo>
                <a:lnTo>
                  <a:pt x="2646" y="917"/>
                </a:lnTo>
                <a:lnTo>
                  <a:pt x="2648" y="917"/>
                </a:lnTo>
                <a:lnTo>
                  <a:pt x="2650" y="915"/>
                </a:lnTo>
                <a:lnTo>
                  <a:pt x="2652" y="915"/>
                </a:lnTo>
                <a:lnTo>
                  <a:pt x="2654" y="915"/>
                </a:lnTo>
                <a:lnTo>
                  <a:pt x="2656" y="915"/>
                </a:lnTo>
                <a:lnTo>
                  <a:pt x="2658" y="917"/>
                </a:lnTo>
                <a:lnTo>
                  <a:pt x="2658" y="919"/>
                </a:lnTo>
                <a:lnTo>
                  <a:pt x="2660" y="919"/>
                </a:lnTo>
                <a:lnTo>
                  <a:pt x="2662" y="919"/>
                </a:lnTo>
                <a:lnTo>
                  <a:pt x="2664" y="919"/>
                </a:lnTo>
                <a:lnTo>
                  <a:pt x="2664" y="921"/>
                </a:lnTo>
                <a:lnTo>
                  <a:pt x="2666" y="921"/>
                </a:lnTo>
                <a:lnTo>
                  <a:pt x="2669" y="921"/>
                </a:lnTo>
                <a:lnTo>
                  <a:pt x="2675" y="923"/>
                </a:lnTo>
                <a:lnTo>
                  <a:pt x="2675" y="921"/>
                </a:lnTo>
                <a:lnTo>
                  <a:pt x="2677" y="921"/>
                </a:lnTo>
                <a:lnTo>
                  <a:pt x="2679" y="919"/>
                </a:lnTo>
                <a:lnTo>
                  <a:pt x="2683" y="915"/>
                </a:lnTo>
                <a:lnTo>
                  <a:pt x="2683" y="914"/>
                </a:lnTo>
                <a:lnTo>
                  <a:pt x="2685" y="914"/>
                </a:lnTo>
                <a:lnTo>
                  <a:pt x="2685" y="912"/>
                </a:lnTo>
                <a:lnTo>
                  <a:pt x="2687" y="910"/>
                </a:lnTo>
                <a:lnTo>
                  <a:pt x="2689" y="908"/>
                </a:lnTo>
                <a:lnTo>
                  <a:pt x="2691" y="908"/>
                </a:lnTo>
                <a:lnTo>
                  <a:pt x="2693" y="908"/>
                </a:lnTo>
                <a:lnTo>
                  <a:pt x="2694" y="908"/>
                </a:lnTo>
                <a:lnTo>
                  <a:pt x="2696" y="910"/>
                </a:lnTo>
                <a:lnTo>
                  <a:pt x="2698" y="912"/>
                </a:lnTo>
                <a:lnTo>
                  <a:pt x="2698" y="914"/>
                </a:lnTo>
                <a:lnTo>
                  <a:pt x="2700" y="915"/>
                </a:lnTo>
                <a:lnTo>
                  <a:pt x="2700" y="917"/>
                </a:lnTo>
                <a:lnTo>
                  <a:pt x="2700" y="919"/>
                </a:lnTo>
                <a:lnTo>
                  <a:pt x="2698" y="925"/>
                </a:lnTo>
                <a:lnTo>
                  <a:pt x="2696" y="927"/>
                </a:lnTo>
                <a:lnTo>
                  <a:pt x="2693" y="931"/>
                </a:lnTo>
                <a:lnTo>
                  <a:pt x="2693" y="933"/>
                </a:lnTo>
                <a:lnTo>
                  <a:pt x="2691" y="933"/>
                </a:lnTo>
                <a:lnTo>
                  <a:pt x="2691" y="935"/>
                </a:lnTo>
                <a:lnTo>
                  <a:pt x="2691" y="937"/>
                </a:lnTo>
                <a:lnTo>
                  <a:pt x="2691" y="938"/>
                </a:lnTo>
                <a:lnTo>
                  <a:pt x="2691" y="940"/>
                </a:lnTo>
                <a:lnTo>
                  <a:pt x="2693" y="942"/>
                </a:lnTo>
                <a:lnTo>
                  <a:pt x="2694" y="942"/>
                </a:lnTo>
                <a:lnTo>
                  <a:pt x="2696" y="946"/>
                </a:lnTo>
                <a:lnTo>
                  <a:pt x="2700" y="950"/>
                </a:lnTo>
                <a:lnTo>
                  <a:pt x="2702" y="950"/>
                </a:lnTo>
                <a:lnTo>
                  <a:pt x="2702" y="952"/>
                </a:lnTo>
                <a:lnTo>
                  <a:pt x="2700" y="952"/>
                </a:lnTo>
                <a:lnTo>
                  <a:pt x="2700" y="954"/>
                </a:lnTo>
                <a:lnTo>
                  <a:pt x="2698" y="952"/>
                </a:lnTo>
                <a:lnTo>
                  <a:pt x="2696" y="952"/>
                </a:lnTo>
                <a:lnTo>
                  <a:pt x="2694" y="952"/>
                </a:lnTo>
                <a:lnTo>
                  <a:pt x="2696" y="954"/>
                </a:lnTo>
                <a:lnTo>
                  <a:pt x="2698" y="958"/>
                </a:lnTo>
                <a:lnTo>
                  <a:pt x="2700" y="960"/>
                </a:lnTo>
                <a:lnTo>
                  <a:pt x="2702" y="960"/>
                </a:lnTo>
                <a:lnTo>
                  <a:pt x="2702" y="962"/>
                </a:lnTo>
                <a:lnTo>
                  <a:pt x="2702" y="963"/>
                </a:lnTo>
                <a:lnTo>
                  <a:pt x="2700" y="963"/>
                </a:lnTo>
                <a:lnTo>
                  <a:pt x="2702" y="965"/>
                </a:lnTo>
                <a:lnTo>
                  <a:pt x="2706" y="965"/>
                </a:lnTo>
                <a:lnTo>
                  <a:pt x="2708" y="965"/>
                </a:lnTo>
                <a:lnTo>
                  <a:pt x="2712" y="967"/>
                </a:lnTo>
                <a:lnTo>
                  <a:pt x="2714" y="967"/>
                </a:lnTo>
                <a:lnTo>
                  <a:pt x="2717" y="969"/>
                </a:lnTo>
                <a:lnTo>
                  <a:pt x="2723" y="967"/>
                </a:lnTo>
                <a:lnTo>
                  <a:pt x="2729" y="967"/>
                </a:lnTo>
                <a:lnTo>
                  <a:pt x="2731" y="965"/>
                </a:lnTo>
                <a:lnTo>
                  <a:pt x="2735" y="965"/>
                </a:lnTo>
                <a:lnTo>
                  <a:pt x="2735" y="963"/>
                </a:lnTo>
                <a:lnTo>
                  <a:pt x="2737" y="963"/>
                </a:lnTo>
                <a:lnTo>
                  <a:pt x="2739" y="965"/>
                </a:lnTo>
                <a:lnTo>
                  <a:pt x="2739" y="967"/>
                </a:lnTo>
                <a:lnTo>
                  <a:pt x="2741" y="969"/>
                </a:lnTo>
                <a:lnTo>
                  <a:pt x="2742" y="969"/>
                </a:lnTo>
                <a:lnTo>
                  <a:pt x="2744" y="969"/>
                </a:lnTo>
                <a:lnTo>
                  <a:pt x="2746" y="969"/>
                </a:lnTo>
                <a:lnTo>
                  <a:pt x="2746" y="971"/>
                </a:lnTo>
                <a:lnTo>
                  <a:pt x="2744" y="971"/>
                </a:lnTo>
                <a:lnTo>
                  <a:pt x="2744" y="977"/>
                </a:lnTo>
                <a:lnTo>
                  <a:pt x="2742" y="979"/>
                </a:lnTo>
                <a:lnTo>
                  <a:pt x="2742" y="981"/>
                </a:lnTo>
                <a:lnTo>
                  <a:pt x="2741" y="985"/>
                </a:lnTo>
                <a:lnTo>
                  <a:pt x="2739" y="986"/>
                </a:lnTo>
                <a:lnTo>
                  <a:pt x="2737" y="986"/>
                </a:lnTo>
                <a:lnTo>
                  <a:pt x="2737" y="988"/>
                </a:lnTo>
                <a:lnTo>
                  <a:pt x="2737" y="990"/>
                </a:lnTo>
                <a:lnTo>
                  <a:pt x="2741" y="990"/>
                </a:lnTo>
                <a:lnTo>
                  <a:pt x="2742" y="990"/>
                </a:lnTo>
                <a:lnTo>
                  <a:pt x="2744" y="992"/>
                </a:lnTo>
                <a:lnTo>
                  <a:pt x="2742" y="992"/>
                </a:lnTo>
                <a:lnTo>
                  <a:pt x="2742" y="994"/>
                </a:lnTo>
                <a:lnTo>
                  <a:pt x="2742" y="996"/>
                </a:lnTo>
                <a:lnTo>
                  <a:pt x="2742" y="1000"/>
                </a:lnTo>
                <a:lnTo>
                  <a:pt x="2741" y="1000"/>
                </a:lnTo>
                <a:lnTo>
                  <a:pt x="2739" y="1002"/>
                </a:lnTo>
                <a:lnTo>
                  <a:pt x="2737" y="1002"/>
                </a:lnTo>
                <a:lnTo>
                  <a:pt x="2737" y="1000"/>
                </a:lnTo>
                <a:lnTo>
                  <a:pt x="2735" y="1000"/>
                </a:lnTo>
                <a:lnTo>
                  <a:pt x="2733" y="1004"/>
                </a:lnTo>
                <a:lnTo>
                  <a:pt x="2735" y="1006"/>
                </a:lnTo>
                <a:lnTo>
                  <a:pt x="2735" y="1008"/>
                </a:lnTo>
                <a:lnTo>
                  <a:pt x="2739" y="1010"/>
                </a:lnTo>
                <a:lnTo>
                  <a:pt x="2741" y="1011"/>
                </a:lnTo>
                <a:lnTo>
                  <a:pt x="2742" y="1011"/>
                </a:lnTo>
                <a:lnTo>
                  <a:pt x="2744" y="1011"/>
                </a:lnTo>
                <a:lnTo>
                  <a:pt x="2746" y="1011"/>
                </a:lnTo>
                <a:lnTo>
                  <a:pt x="2748" y="1011"/>
                </a:lnTo>
                <a:lnTo>
                  <a:pt x="2750" y="1011"/>
                </a:lnTo>
                <a:lnTo>
                  <a:pt x="2750" y="1013"/>
                </a:lnTo>
                <a:lnTo>
                  <a:pt x="2752" y="1013"/>
                </a:lnTo>
                <a:lnTo>
                  <a:pt x="2756" y="1015"/>
                </a:lnTo>
                <a:lnTo>
                  <a:pt x="2758" y="1017"/>
                </a:lnTo>
                <a:lnTo>
                  <a:pt x="2760" y="1017"/>
                </a:lnTo>
                <a:lnTo>
                  <a:pt x="2760" y="1019"/>
                </a:lnTo>
                <a:lnTo>
                  <a:pt x="2762" y="1021"/>
                </a:lnTo>
                <a:lnTo>
                  <a:pt x="2764" y="1021"/>
                </a:lnTo>
                <a:lnTo>
                  <a:pt x="2765" y="1021"/>
                </a:lnTo>
                <a:lnTo>
                  <a:pt x="2767" y="1021"/>
                </a:lnTo>
                <a:lnTo>
                  <a:pt x="2767" y="1023"/>
                </a:lnTo>
                <a:lnTo>
                  <a:pt x="2769" y="1023"/>
                </a:lnTo>
                <a:lnTo>
                  <a:pt x="2771" y="1023"/>
                </a:lnTo>
                <a:lnTo>
                  <a:pt x="2773" y="1023"/>
                </a:lnTo>
                <a:lnTo>
                  <a:pt x="2775" y="1021"/>
                </a:lnTo>
                <a:lnTo>
                  <a:pt x="2777" y="1021"/>
                </a:lnTo>
                <a:lnTo>
                  <a:pt x="2779" y="1021"/>
                </a:lnTo>
                <a:lnTo>
                  <a:pt x="2781" y="1019"/>
                </a:lnTo>
                <a:lnTo>
                  <a:pt x="2783" y="1017"/>
                </a:lnTo>
                <a:lnTo>
                  <a:pt x="2785" y="1017"/>
                </a:lnTo>
                <a:lnTo>
                  <a:pt x="2785" y="1015"/>
                </a:lnTo>
                <a:lnTo>
                  <a:pt x="2785" y="1013"/>
                </a:lnTo>
                <a:lnTo>
                  <a:pt x="2787" y="1013"/>
                </a:lnTo>
                <a:lnTo>
                  <a:pt x="2787" y="1011"/>
                </a:lnTo>
                <a:lnTo>
                  <a:pt x="2789" y="1011"/>
                </a:lnTo>
                <a:lnTo>
                  <a:pt x="2789" y="1013"/>
                </a:lnTo>
                <a:lnTo>
                  <a:pt x="2790" y="1011"/>
                </a:lnTo>
                <a:lnTo>
                  <a:pt x="2790" y="1010"/>
                </a:lnTo>
                <a:lnTo>
                  <a:pt x="2790" y="1008"/>
                </a:lnTo>
                <a:lnTo>
                  <a:pt x="2790" y="1006"/>
                </a:lnTo>
                <a:lnTo>
                  <a:pt x="2792" y="1004"/>
                </a:lnTo>
                <a:lnTo>
                  <a:pt x="2794" y="1004"/>
                </a:lnTo>
                <a:lnTo>
                  <a:pt x="2794" y="1006"/>
                </a:lnTo>
                <a:lnTo>
                  <a:pt x="2796" y="1006"/>
                </a:lnTo>
                <a:lnTo>
                  <a:pt x="2796" y="1008"/>
                </a:lnTo>
                <a:lnTo>
                  <a:pt x="2798" y="1006"/>
                </a:lnTo>
                <a:lnTo>
                  <a:pt x="2798" y="1004"/>
                </a:lnTo>
                <a:lnTo>
                  <a:pt x="2798" y="1002"/>
                </a:lnTo>
                <a:lnTo>
                  <a:pt x="2796" y="1000"/>
                </a:lnTo>
                <a:lnTo>
                  <a:pt x="2796" y="998"/>
                </a:lnTo>
                <a:lnTo>
                  <a:pt x="2798" y="996"/>
                </a:lnTo>
                <a:lnTo>
                  <a:pt x="2800" y="998"/>
                </a:lnTo>
                <a:lnTo>
                  <a:pt x="2802" y="998"/>
                </a:lnTo>
                <a:lnTo>
                  <a:pt x="2804" y="998"/>
                </a:lnTo>
                <a:lnTo>
                  <a:pt x="2804" y="996"/>
                </a:lnTo>
                <a:lnTo>
                  <a:pt x="2804" y="994"/>
                </a:lnTo>
                <a:lnTo>
                  <a:pt x="2804" y="992"/>
                </a:lnTo>
                <a:lnTo>
                  <a:pt x="2804" y="990"/>
                </a:lnTo>
                <a:lnTo>
                  <a:pt x="2806" y="990"/>
                </a:lnTo>
                <a:lnTo>
                  <a:pt x="2808" y="990"/>
                </a:lnTo>
                <a:lnTo>
                  <a:pt x="2810" y="990"/>
                </a:lnTo>
                <a:lnTo>
                  <a:pt x="2812" y="990"/>
                </a:lnTo>
                <a:lnTo>
                  <a:pt x="2813" y="990"/>
                </a:lnTo>
                <a:lnTo>
                  <a:pt x="2815" y="988"/>
                </a:lnTo>
                <a:lnTo>
                  <a:pt x="2817" y="986"/>
                </a:lnTo>
                <a:lnTo>
                  <a:pt x="2819" y="985"/>
                </a:lnTo>
                <a:lnTo>
                  <a:pt x="2819" y="983"/>
                </a:lnTo>
                <a:lnTo>
                  <a:pt x="2821" y="981"/>
                </a:lnTo>
                <a:lnTo>
                  <a:pt x="2823" y="979"/>
                </a:lnTo>
                <a:lnTo>
                  <a:pt x="2823" y="975"/>
                </a:lnTo>
                <a:lnTo>
                  <a:pt x="2825" y="973"/>
                </a:lnTo>
                <a:lnTo>
                  <a:pt x="2825" y="971"/>
                </a:lnTo>
                <a:lnTo>
                  <a:pt x="2827" y="971"/>
                </a:lnTo>
                <a:lnTo>
                  <a:pt x="2829" y="971"/>
                </a:lnTo>
                <a:lnTo>
                  <a:pt x="2831" y="969"/>
                </a:lnTo>
                <a:lnTo>
                  <a:pt x="2833" y="969"/>
                </a:lnTo>
                <a:lnTo>
                  <a:pt x="2835" y="969"/>
                </a:lnTo>
                <a:lnTo>
                  <a:pt x="2837" y="969"/>
                </a:lnTo>
                <a:lnTo>
                  <a:pt x="2838" y="971"/>
                </a:lnTo>
                <a:lnTo>
                  <a:pt x="2840" y="971"/>
                </a:lnTo>
                <a:lnTo>
                  <a:pt x="2842" y="973"/>
                </a:lnTo>
                <a:lnTo>
                  <a:pt x="2844" y="973"/>
                </a:lnTo>
                <a:lnTo>
                  <a:pt x="2848" y="975"/>
                </a:lnTo>
                <a:lnTo>
                  <a:pt x="2850" y="977"/>
                </a:lnTo>
                <a:lnTo>
                  <a:pt x="2852" y="979"/>
                </a:lnTo>
                <a:lnTo>
                  <a:pt x="2854" y="979"/>
                </a:lnTo>
                <a:lnTo>
                  <a:pt x="2854" y="981"/>
                </a:lnTo>
                <a:lnTo>
                  <a:pt x="2856" y="983"/>
                </a:lnTo>
                <a:lnTo>
                  <a:pt x="2858" y="983"/>
                </a:lnTo>
                <a:lnTo>
                  <a:pt x="2858" y="985"/>
                </a:lnTo>
                <a:lnTo>
                  <a:pt x="2858" y="986"/>
                </a:lnTo>
                <a:lnTo>
                  <a:pt x="2856" y="986"/>
                </a:lnTo>
                <a:lnTo>
                  <a:pt x="2856" y="988"/>
                </a:lnTo>
                <a:lnTo>
                  <a:pt x="2856" y="990"/>
                </a:lnTo>
                <a:lnTo>
                  <a:pt x="2858" y="990"/>
                </a:lnTo>
                <a:lnTo>
                  <a:pt x="2858" y="992"/>
                </a:lnTo>
                <a:lnTo>
                  <a:pt x="2856" y="996"/>
                </a:lnTo>
                <a:lnTo>
                  <a:pt x="2856" y="998"/>
                </a:lnTo>
                <a:lnTo>
                  <a:pt x="2856" y="1000"/>
                </a:lnTo>
                <a:lnTo>
                  <a:pt x="2858" y="1000"/>
                </a:lnTo>
                <a:lnTo>
                  <a:pt x="2858" y="1002"/>
                </a:lnTo>
                <a:lnTo>
                  <a:pt x="2860" y="1004"/>
                </a:lnTo>
                <a:lnTo>
                  <a:pt x="2861" y="1004"/>
                </a:lnTo>
                <a:lnTo>
                  <a:pt x="2863" y="1004"/>
                </a:lnTo>
                <a:lnTo>
                  <a:pt x="2865" y="1004"/>
                </a:lnTo>
                <a:lnTo>
                  <a:pt x="2867" y="1004"/>
                </a:lnTo>
                <a:lnTo>
                  <a:pt x="2867" y="1006"/>
                </a:lnTo>
                <a:lnTo>
                  <a:pt x="2869" y="1006"/>
                </a:lnTo>
                <a:lnTo>
                  <a:pt x="2869" y="1004"/>
                </a:lnTo>
                <a:lnTo>
                  <a:pt x="2871" y="1004"/>
                </a:lnTo>
                <a:lnTo>
                  <a:pt x="2873" y="1004"/>
                </a:lnTo>
                <a:lnTo>
                  <a:pt x="2873" y="1002"/>
                </a:lnTo>
                <a:lnTo>
                  <a:pt x="2875" y="1002"/>
                </a:lnTo>
                <a:lnTo>
                  <a:pt x="2877" y="1002"/>
                </a:lnTo>
                <a:lnTo>
                  <a:pt x="2879" y="1000"/>
                </a:lnTo>
                <a:lnTo>
                  <a:pt x="2881" y="998"/>
                </a:lnTo>
                <a:lnTo>
                  <a:pt x="2885" y="998"/>
                </a:lnTo>
                <a:lnTo>
                  <a:pt x="2885" y="996"/>
                </a:lnTo>
                <a:lnTo>
                  <a:pt x="2886" y="996"/>
                </a:lnTo>
                <a:lnTo>
                  <a:pt x="2888" y="996"/>
                </a:lnTo>
                <a:lnTo>
                  <a:pt x="2890" y="998"/>
                </a:lnTo>
                <a:lnTo>
                  <a:pt x="2892" y="998"/>
                </a:lnTo>
                <a:lnTo>
                  <a:pt x="2894" y="1000"/>
                </a:lnTo>
                <a:lnTo>
                  <a:pt x="2898" y="1002"/>
                </a:lnTo>
                <a:lnTo>
                  <a:pt x="2900" y="1002"/>
                </a:lnTo>
                <a:lnTo>
                  <a:pt x="2900" y="1006"/>
                </a:lnTo>
                <a:lnTo>
                  <a:pt x="2902" y="1008"/>
                </a:lnTo>
                <a:lnTo>
                  <a:pt x="2902" y="1015"/>
                </a:lnTo>
                <a:lnTo>
                  <a:pt x="2902" y="1017"/>
                </a:lnTo>
                <a:lnTo>
                  <a:pt x="2900" y="1017"/>
                </a:lnTo>
                <a:lnTo>
                  <a:pt x="2900" y="1019"/>
                </a:lnTo>
                <a:lnTo>
                  <a:pt x="2900" y="1021"/>
                </a:lnTo>
                <a:lnTo>
                  <a:pt x="2898" y="1023"/>
                </a:lnTo>
                <a:lnTo>
                  <a:pt x="2898" y="1025"/>
                </a:lnTo>
                <a:lnTo>
                  <a:pt x="2898" y="1027"/>
                </a:lnTo>
                <a:lnTo>
                  <a:pt x="2900" y="1031"/>
                </a:lnTo>
                <a:lnTo>
                  <a:pt x="2902" y="1033"/>
                </a:lnTo>
                <a:lnTo>
                  <a:pt x="2904" y="1033"/>
                </a:lnTo>
                <a:lnTo>
                  <a:pt x="2906" y="1033"/>
                </a:lnTo>
                <a:lnTo>
                  <a:pt x="2908" y="1034"/>
                </a:lnTo>
                <a:lnTo>
                  <a:pt x="2910" y="1034"/>
                </a:lnTo>
                <a:lnTo>
                  <a:pt x="2913" y="1034"/>
                </a:lnTo>
                <a:lnTo>
                  <a:pt x="2915" y="1034"/>
                </a:lnTo>
                <a:lnTo>
                  <a:pt x="2917" y="1034"/>
                </a:lnTo>
                <a:lnTo>
                  <a:pt x="2921" y="1034"/>
                </a:lnTo>
                <a:lnTo>
                  <a:pt x="2927" y="1034"/>
                </a:lnTo>
                <a:lnTo>
                  <a:pt x="2929" y="1034"/>
                </a:lnTo>
                <a:lnTo>
                  <a:pt x="2931" y="1031"/>
                </a:lnTo>
                <a:lnTo>
                  <a:pt x="2933" y="1029"/>
                </a:lnTo>
                <a:lnTo>
                  <a:pt x="2934" y="1025"/>
                </a:lnTo>
                <a:lnTo>
                  <a:pt x="2936" y="1023"/>
                </a:lnTo>
                <a:lnTo>
                  <a:pt x="2936" y="1019"/>
                </a:lnTo>
                <a:lnTo>
                  <a:pt x="2938" y="1013"/>
                </a:lnTo>
                <a:lnTo>
                  <a:pt x="2938" y="1011"/>
                </a:lnTo>
                <a:lnTo>
                  <a:pt x="2940" y="1010"/>
                </a:lnTo>
                <a:lnTo>
                  <a:pt x="2942" y="1010"/>
                </a:lnTo>
                <a:lnTo>
                  <a:pt x="2942" y="1011"/>
                </a:lnTo>
                <a:lnTo>
                  <a:pt x="2940" y="1015"/>
                </a:lnTo>
                <a:lnTo>
                  <a:pt x="2938" y="1017"/>
                </a:lnTo>
                <a:lnTo>
                  <a:pt x="2938" y="1019"/>
                </a:lnTo>
                <a:lnTo>
                  <a:pt x="2938" y="1021"/>
                </a:lnTo>
                <a:lnTo>
                  <a:pt x="2940" y="1021"/>
                </a:lnTo>
                <a:lnTo>
                  <a:pt x="2944" y="1017"/>
                </a:lnTo>
                <a:lnTo>
                  <a:pt x="2946" y="1015"/>
                </a:lnTo>
                <a:lnTo>
                  <a:pt x="2946" y="1013"/>
                </a:lnTo>
                <a:lnTo>
                  <a:pt x="2946" y="1010"/>
                </a:lnTo>
                <a:lnTo>
                  <a:pt x="2946" y="1008"/>
                </a:lnTo>
                <a:lnTo>
                  <a:pt x="2948" y="1008"/>
                </a:lnTo>
                <a:lnTo>
                  <a:pt x="2948" y="1010"/>
                </a:lnTo>
                <a:lnTo>
                  <a:pt x="2950" y="1011"/>
                </a:lnTo>
                <a:lnTo>
                  <a:pt x="2952" y="1013"/>
                </a:lnTo>
                <a:lnTo>
                  <a:pt x="2954" y="1015"/>
                </a:lnTo>
                <a:lnTo>
                  <a:pt x="2958" y="1017"/>
                </a:lnTo>
                <a:lnTo>
                  <a:pt x="2959" y="1017"/>
                </a:lnTo>
                <a:lnTo>
                  <a:pt x="2963" y="1017"/>
                </a:lnTo>
                <a:lnTo>
                  <a:pt x="2965" y="1015"/>
                </a:lnTo>
                <a:lnTo>
                  <a:pt x="2965" y="1013"/>
                </a:lnTo>
                <a:lnTo>
                  <a:pt x="2965" y="1011"/>
                </a:lnTo>
                <a:lnTo>
                  <a:pt x="2965" y="1010"/>
                </a:lnTo>
                <a:lnTo>
                  <a:pt x="2965" y="1008"/>
                </a:lnTo>
                <a:lnTo>
                  <a:pt x="2967" y="1006"/>
                </a:lnTo>
                <a:lnTo>
                  <a:pt x="2967" y="1004"/>
                </a:lnTo>
                <a:lnTo>
                  <a:pt x="2967" y="1002"/>
                </a:lnTo>
                <a:lnTo>
                  <a:pt x="2969" y="1002"/>
                </a:lnTo>
                <a:lnTo>
                  <a:pt x="2971" y="1000"/>
                </a:lnTo>
                <a:lnTo>
                  <a:pt x="2973" y="998"/>
                </a:lnTo>
                <a:lnTo>
                  <a:pt x="2975" y="998"/>
                </a:lnTo>
                <a:lnTo>
                  <a:pt x="2977" y="998"/>
                </a:lnTo>
                <a:lnTo>
                  <a:pt x="2979" y="998"/>
                </a:lnTo>
                <a:lnTo>
                  <a:pt x="2981" y="1000"/>
                </a:lnTo>
                <a:lnTo>
                  <a:pt x="2982" y="1002"/>
                </a:lnTo>
                <a:lnTo>
                  <a:pt x="2984" y="1004"/>
                </a:lnTo>
                <a:lnTo>
                  <a:pt x="2986" y="1006"/>
                </a:lnTo>
                <a:lnTo>
                  <a:pt x="2988" y="1008"/>
                </a:lnTo>
                <a:lnTo>
                  <a:pt x="2988" y="1011"/>
                </a:lnTo>
                <a:lnTo>
                  <a:pt x="2988" y="1013"/>
                </a:lnTo>
                <a:lnTo>
                  <a:pt x="2990" y="1015"/>
                </a:lnTo>
                <a:lnTo>
                  <a:pt x="2990" y="1019"/>
                </a:lnTo>
                <a:lnTo>
                  <a:pt x="2992" y="1021"/>
                </a:lnTo>
                <a:lnTo>
                  <a:pt x="2992" y="1023"/>
                </a:lnTo>
                <a:lnTo>
                  <a:pt x="2992" y="1027"/>
                </a:lnTo>
                <a:lnTo>
                  <a:pt x="2990" y="1029"/>
                </a:lnTo>
                <a:lnTo>
                  <a:pt x="2988" y="1031"/>
                </a:lnTo>
                <a:lnTo>
                  <a:pt x="2982" y="1031"/>
                </a:lnTo>
                <a:lnTo>
                  <a:pt x="2981" y="1033"/>
                </a:lnTo>
                <a:lnTo>
                  <a:pt x="2979" y="1036"/>
                </a:lnTo>
                <a:lnTo>
                  <a:pt x="2979" y="1038"/>
                </a:lnTo>
                <a:lnTo>
                  <a:pt x="2981" y="1042"/>
                </a:lnTo>
                <a:lnTo>
                  <a:pt x="2982" y="1046"/>
                </a:lnTo>
                <a:lnTo>
                  <a:pt x="2982" y="1048"/>
                </a:lnTo>
                <a:lnTo>
                  <a:pt x="2984" y="1050"/>
                </a:lnTo>
                <a:lnTo>
                  <a:pt x="2984" y="1052"/>
                </a:lnTo>
                <a:lnTo>
                  <a:pt x="2984" y="1054"/>
                </a:lnTo>
                <a:lnTo>
                  <a:pt x="2984" y="1056"/>
                </a:lnTo>
                <a:lnTo>
                  <a:pt x="2982" y="1058"/>
                </a:lnTo>
                <a:lnTo>
                  <a:pt x="2984" y="1058"/>
                </a:lnTo>
                <a:lnTo>
                  <a:pt x="2986" y="1059"/>
                </a:lnTo>
                <a:lnTo>
                  <a:pt x="2988" y="1061"/>
                </a:lnTo>
                <a:lnTo>
                  <a:pt x="2990" y="1063"/>
                </a:lnTo>
                <a:lnTo>
                  <a:pt x="2990" y="1065"/>
                </a:lnTo>
                <a:lnTo>
                  <a:pt x="2990" y="1067"/>
                </a:lnTo>
                <a:lnTo>
                  <a:pt x="2992" y="1069"/>
                </a:lnTo>
                <a:lnTo>
                  <a:pt x="2994" y="1069"/>
                </a:lnTo>
                <a:lnTo>
                  <a:pt x="2996" y="1071"/>
                </a:lnTo>
                <a:lnTo>
                  <a:pt x="2998" y="1071"/>
                </a:lnTo>
                <a:lnTo>
                  <a:pt x="3000" y="1073"/>
                </a:lnTo>
                <a:lnTo>
                  <a:pt x="3002" y="1073"/>
                </a:lnTo>
                <a:lnTo>
                  <a:pt x="3004" y="1073"/>
                </a:lnTo>
                <a:lnTo>
                  <a:pt x="3007" y="1073"/>
                </a:lnTo>
                <a:lnTo>
                  <a:pt x="3009" y="1073"/>
                </a:lnTo>
                <a:lnTo>
                  <a:pt x="3011" y="1071"/>
                </a:lnTo>
                <a:lnTo>
                  <a:pt x="3013" y="1069"/>
                </a:lnTo>
                <a:lnTo>
                  <a:pt x="3015" y="1069"/>
                </a:lnTo>
                <a:lnTo>
                  <a:pt x="3015" y="1067"/>
                </a:lnTo>
                <a:lnTo>
                  <a:pt x="3017" y="1065"/>
                </a:lnTo>
                <a:lnTo>
                  <a:pt x="3017" y="1063"/>
                </a:lnTo>
                <a:lnTo>
                  <a:pt x="3017" y="1061"/>
                </a:lnTo>
                <a:lnTo>
                  <a:pt x="3017" y="1058"/>
                </a:lnTo>
                <a:lnTo>
                  <a:pt x="3017" y="1056"/>
                </a:lnTo>
                <a:lnTo>
                  <a:pt x="3017" y="1054"/>
                </a:lnTo>
                <a:lnTo>
                  <a:pt x="3017" y="1052"/>
                </a:lnTo>
                <a:lnTo>
                  <a:pt x="3015" y="1048"/>
                </a:lnTo>
                <a:lnTo>
                  <a:pt x="3015" y="1046"/>
                </a:lnTo>
                <a:lnTo>
                  <a:pt x="3015" y="1044"/>
                </a:lnTo>
                <a:lnTo>
                  <a:pt x="3015" y="1042"/>
                </a:lnTo>
                <a:lnTo>
                  <a:pt x="3015" y="1040"/>
                </a:lnTo>
                <a:lnTo>
                  <a:pt x="3017" y="1038"/>
                </a:lnTo>
                <a:lnTo>
                  <a:pt x="3019" y="1036"/>
                </a:lnTo>
                <a:lnTo>
                  <a:pt x="3025" y="1036"/>
                </a:lnTo>
                <a:lnTo>
                  <a:pt x="3027" y="1036"/>
                </a:lnTo>
                <a:lnTo>
                  <a:pt x="3029" y="1036"/>
                </a:lnTo>
                <a:lnTo>
                  <a:pt x="3029" y="1034"/>
                </a:lnTo>
                <a:lnTo>
                  <a:pt x="3029" y="1033"/>
                </a:lnTo>
                <a:lnTo>
                  <a:pt x="3029" y="1031"/>
                </a:lnTo>
                <a:lnTo>
                  <a:pt x="3027" y="1029"/>
                </a:lnTo>
                <a:lnTo>
                  <a:pt x="3025" y="1029"/>
                </a:lnTo>
                <a:lnTo>
                  <a:pt x="3025" y="1027"/>
                </a:lnTo>
                <a:lnTo>
                  <a:pt x="3023" y="1027"/>
                </a:lnTo>
                <a:lnTo>
                  <a:pt x="3021" y="1027"/>
                </a:lnTo>
                <a:lnTo>
                  <a:pt x="3019" y="1027"/>
                </a:lnTo>
                <a:lnTo>
                  <a:pt x="3017" y="1027"/>
                </a:lnTo>
                <a:lnTo>
                  <a:pt x="3015" y="1027"/>
                </a:lnTo>
                <a:lnTo>
                  <a:pt x="3015" y="1025"/>
                </a:lnTo>
                <a:lnTo>
                  <a:pt x="3015" y="1023"/>
                </a:lnTo>
                <a:lnTo>
                  <a:pt x="3017" y="1021"/>
                </a:lnTo>
                <a:lnTo>
                  <a:pt x="3021" y="1019"/>
                </a:lnTo>
                <a:lnTo>
                  <a:pt x="3025" y="1019"/>
                </a:lnTo>
                <a:lnTo>
                  <a:pt x="3027" y="1021"/>
                </a:lnTo>
                <a:lnTo>
                  <a:pt x="3029" y="1025"/>
                </a:lnTo>
                <a:lnTo>
                  <a:pt x="3030" y="1027"/>
                </a:lnTo>
                <a:lnTo>
                  <a:pt x="3032" y="1027"/>
                </a:lnTo>
                <a:lnTo>
                  <a:pt x="3034" y="1027"/>
                </a:lnTo>
                <a:lnTo>
                  <a:pt x="3034" y="1025"/>
                </a:lnTo>
                <a:lnTo>
                  <a:pt x="3036" y="1025"/>
                </a:lnTo>
                <a:lnTo>
                  <a:pt x="3038" y="1023"/>
                </a:lnTo>
                <a:lnTo>
                  <a:pt x="3042" y="1019"/>
                </a:lnTo>
                <a:lnTo>
                  <a:pt x="3044" y="1015"/>
                </a:lnTo>
                <a:lnTo>
                  <a:pt x="3046" y="1013"/>
                </a:lnTo>
                <a:lnTo>
                  <a:pt x="3046" y="1011"/>
                </a:lnTo>
                <a:lnTo>
                  <a:pt x="3050" y="1008"/>
                </a:lnTo>
                <a:lnTo>
                  <a:pt x="3050" y="1004"/>
                </a:lnTo>
                <a:lnTo>
                  <a:pt x="3050" y="1002"/>
                </a:lnTo>
                <a:lnTo>
                  <a:pt x="3048" y="1000"/>
                </a:lnTo>
                <a:lnTo>
                  <a:pt x="3048" y="996"/>
                </a:lnTo>
                <a:lnTo>
                  <a:pt x="3046" y="992"/>
                </a:lnTo>
                <a:lnTo>
                  <a:pt x="3046" y="988"/>
                </a:lnTo>
                <a:lnTo>
                  <a:pt x="3046" y="986"/>
                </a:lnTo>
                <a:lnTo>
                  <a:pt x="3046" y="985"/>
                </a:lnTo>
                <a:lnTo>
                  <a:pt x="3048" y="983"/>
                </a:lnTo>
                <a:lnTo>
                  <a:pt x="3050" y="983"/>
                </a:lnTo>
                <a:lnTo>
                  <a:pt x="3052" y="983"/>
                </a:lnTo>
                <a:lnTo>
                  <a:pt x="3050" y="985"/>
                </a:lnTo>
                <a:lnTo>
                  <a:pt x="3050" y="986"/>
                </a:lnTo>
                <a:lnTo>
                  <a:pt x="3052" y="990"/>
                </a:lnTo>
                <a:lnTo>
                  <a:pt x="3054" y="990"/>
                </a:lnTo>
                <a:lnTo>
                  <a:pt x="3055" y="988"/>
                </a:lnTo>
                <a:lnTo>
                  <a:pt x="3057" y="988"/>
                </a:lnTo>
                <a:lnTo>
                  <a:pt x="3061" y="985"/>
                </a:lnTo>
                <a:lnTo>
                  <a:pt x="3065" y="983"/>
                </a:lnTo>
                <a:lnTo>
                  <a:pt x="3067" y="985"/>
                </a:lnTo>
                <a:lnTo>
                  <a:pt x="3069" y="985"/>
                </a:lnTo>
                <a:lnTo>
                  <a:pt x="3073" y="986"/>
                </a:lnTo>
                <a:lnTo>
                  <a:pt x="3075" y="988"/>
                </a:lnTo>
                <a:lnTo>
                  <a:pt x="3075" y="990"/>
                </a:lnTo>
                <a:lnTo>
                  <a:pt x="3077" y="992"/>
                </a:lnTo>
                <a:lnTo>
                  <a:pt x="3080" y="1008"/>
                </a:lnTo>
                <a:lnTo>
                  <a:pt x="3080" y="1010"/>
                </a:lnTo>
                <a:lnTo>
                  <a:pt x="3082" y="1013"/>
                </a:lnTo>
                <a:lnTo>
                  <a:pt x="3082" y="1015"/>
                </a:lnTo>
                <a:lnTo>
                  <a:pt x="3084" y="1017"/>
                </a:lnTo>
                <a:lnTo>
                  <a:pt x="3086" y="1021"/>
                </a:lnTo>
                <a:lnTo>
                  <a:pt x="3090" y="1019"/>
                </a:lnTo>
                <a:lnTo>
                  <a:pt x="3092" y="1019"/>
                </a:lnTo>
                <a:lnTo>
                  <a:pt x="3094" y="1017"/>
                </a:lnTo>
                <a:lnTo>
                  <a:pt x="3098" y="1017"/>
                </a:lnTo>
                <a:lnTo>
                  <a:pt x="3100" y="1015"/>
                </a:lnTo>
                <a:lnTo>
                  <a:pt x="3103" y="1013"/>
                </a:lnTo>
                <a:lnTo>
                  <a:pt x="3105" y="1015"/>
                </a:lnTo>
                <a:lnTo>
                  <a:pt x="3113" y="1025"/>
                </a:lnTo>
                <a:lnTo>
                  <a:pt x="3115" y="1029"/>
                </a:lnTo>
                <a:lnTo>
                  <a:pt x="3117" y="1029"/>
                </a:lnTo>
                <a:lnTo>
                  <a:pt x="3125" y="1027"/>
                </a:lnTo>
                <a:lnTo>
                  <a:pt x="3132" y="1023"/>
                </a:lnTo>
                <a:lnTo>
                  <a:pt x="3138" y="1021"/>
                </a:lnTo>
                <a:lnTo>
                  <a:pt x="3144" y="1010"/>
                </a:lnTo>
                <a:lnTo>
                  <a:pt x="3148" y="1006"/>
                </a:lnTo>
                <a:lnTo>
                  <a:pt x="3151" y="1000"/>
                </a:lnTo>
                <a:lnTo>
                  <a:pt x="3153" y="998"/>
                </a:lnTo>
                <a:lnTo>
                  <a:pt x="3153" y="1000"/>
                </a:lnTo>
                <a:lnTo>
                  <a:pt x="3163" y="1006"/>
                </a:lnTo>
                <a:lnTo>
                  <a:pt x="3169" y="1006"/>
                </a:lnTo>
                <a:lnTo>
                  <a:pt x="3175" y="1006"/>
                </a:lnTo>
                <a:lnTo>
                  <a:pt x="3175" y="1008"/>
                </a:lnTo>
                <a:lnTo>
                  <a:pt x="3175" y="1010"/>
                </a:lnTo>
                <a:lnTo>
                  <a:pt x="3175" y="1011"/>
                </a:lnTo>
                <a:lnTo>
                  <a:pt x="3171" y="1013"/>
                </a:lnTo>
                <a:lnTo>
                  <a:pt x="3167" y="1015"/>
                </a:lnTo>
                <a:lnTo>
                  <a:pt x="3165" y="1017"/>
                </a:lnTo>
                <a:lnTo>
                  <a:pt x="3163" y="1021"/>
                </a:lnTo>
                <a:lnTo>
                  <a:pt x="3161" y="1023"/>
                </a:lnTo>
                <a:lnTo>
                  <a:pt x="3161" y="1025"/>
                </a:lnTo>
                <a:lnTo>
                  <a:pt x="3165" y="1027"/>
                </a:lnTo>
                <a:lnTo>
                  <a:pt x="3167" y="1027"/>
                </a:lnTo>
                <a:lnTo>
                  <a:pt x="3175" y="1031"/>
                </a:lnTo>
                <a:lnTo>
                  <a:pt x="3178" y="1034"/>
                </a:lnTo>
                <a:lnTo>
                  <a:pt x="3180" y="1034"/>
                </a:lnTo>
                <a:lnTo>
                  <a:pt x="3184" y="1034"/>
                </a:lnTo>
                <a:lnTo>
                  <a:pt x="3186" y="1034"/>
                </a:lnTo>
                <a:lnTo>
                  <a:pt x="3188" y="1034"/>
                </a:lnTo>
                <a:lnTo>
                  <a:pt x="3190" y="1034"/>
                </a:lnTo>
                <a:lnTo>
                  <a:pt x="3192" y="1033"/>
                </a:lnTo>
                <a:lnTo>
                  <a:pt x="3194" y="1034"/>
                </a:lnTo>
                <a:lnTo>
                  <a:pt x="3196" y="1038"/>
                </a:lnTo>
                <a:lnTo>
                  <a:pt x="3198" y="1040"/>
                </a:lnTo>
                <a:lnTo>
                  <a:pt x="3198" y="1042"/>
                </a:lnTo>
                <a:lnTo>
                  <a:pt x="3198" y="1046"/>
                </a:lnTo>
                <a:lnTo>
                  <a:pt x="3198" y="1048"/>
                </a:lnTo>
                <a:lnTo>
                  <a:pt x="3199" y="1050"/>
                </a:lnTo>
                <a:lnTo>
                  <a:pt x="3201" y="1052"/>
                </a:lnTo>
                <a:lnTo>
                  <a:pt x="3203" y="1052"/>
                </a:lnTo>
                <a:lnTo>
                  <a:pt x="3205" y="1052"/>
                </a:lnTo>
                <a:lnTo>
                  <a:pt x="3207" y="1052"/>
                </a:lnTo>
                <a:lnTo>
                  <a:pt x="3211" y="1052"/>
                </a:lnTo>
                <a:lnTo>
                  <a:pt x="3213" y="1052"/>
                </a:lnTo>
                <a:lnTo>
                  <a:pt x="3215" y="1052"/>
                </a:lnTo>
                <a:lnTo>
                  <a:pt x="3217" y="1050"/>
                </a:lnTo>
                <a:lnTo>
                  <a:pt x="3219" y="1050"/>
                </a:lnTo>
                <a:lnTo>
                  <a:pt x="3221" y="1050"/>
                </a:lnTo>
                <a:lnTo>
                  <a:pt x="3223" y="1050"/>
                </a:lnTo>
                <a:lnTo>
                  <a:pt x="3226" y="1050"/>
                </a:lnTo>
                <a:lnTo>
                  <a:pt x="3226" y="1052"/>
                </a:lnTo>
                <a:lnTo>
                  <a:pt x="3228" y="1054"/>
                </a:lnTo>
                <a:lnTo>
                  <a:pt x="3230" y="1058"/>
                </a:lnTo>
                <a:lnTo>
                  <a:pt x="3230" y="1059"/>
                </a:lnTo>
                <a:lnTo>
                  <a:pt x="3234" y="1063"/>
                </a:lnTo>
                <a:lnTo>
                  <a:pt x="3234" y="1065"/>
                </a:lnTo>
                <a:lnTo>
                  <a:pt x="3240" y="1069"/>
                </a:lnTo>
                <a:lnTo>
                  <a:pt x="3240" y="1071"/>
                </a:lnTo>
                <a:lnTo>
                  <a:pt x="3242" y="1073"/>
                </a:lnTo>
                <a:lnTo>
                  <a:pt x="3244" y="1075"/>
                </a:lnTo>
                <a:lnTo>
                  <a:pt x="3244" y="1077"/>
                </a:lnTo>
                <a:lnTo>
                  <a:pt x="3246" y="1081"/>
                </a:lnTo>
                <a:lnTo>
                  <a:pt x="3246" y="1082"/>
                </a:lnTo>
                <a:lnTo>
                  <a:pt x="3247" y="1084"/>
                </a:lnTo>
                <a:lnTo>
                  <a:pt x="3249" y="1084"/>
                </a:lnTo>
                <a:lnTo>
                  <a:pt x="3251" y="1084"/>
                </a:lnTo>
                <a:lnTo>
                  <a:pt x="3253" y="1084"/>
                </a:lnTo>
                <a:lnTo>
                  <a:pt x="3253" y="1082"/>
                </a:lnTo>
                <a:lnTo>
                  <a:pt x="3259" y="1082"/>
                </a:lnTo>
                <a:lnTo>
                  <a:pt x="3259" y="1081"/>
                </a:lnTo>
                <a:lnTo>
                  <a:pt x="3261" y="1079"/>
                </a:lnTo>
                <a:lnTo>
                  <a:pt x="3263" y="1075"/>
                </a:lnTo>
                <a:lnTo>
                  <a:pt x="3263" y="1073"/>
                </a:lnTo>
                <a:lnTo>
                  <a:pt x="3263" y="1071"/>
                </a:lnTo>
                <a:lnTo>
                  <a:pt x="3263" y="1069"/>
                </a:lnTo>
                <a:lnTo>
                  <a:pt x="3263" y="1067"/>
                </a:lnTo>
                <a:lnTo>
                  <a:pt x="3263" y="1065"/>
                </a:lnTo>
                <a:lnTo>
                  <a:pt x="3263" y="1063"/>
                </a:lnTo>
                <a:lnTo>
                  <a:pt x="3263" y="1061"/>
                </a:lnTo>
                <a:lnTo>
                  <a:pt x="3265" y="1059"/>
                </a:lnTo>
                <a:lnTo>
                  <a:pt x="3265" y="1058"/>
                </a:lnTo>
                <a:lnTo>
                  <a:pt x="3267" y="1058"/>
                </a:lnTo>
                <a:lnTo>
                  <a:pt x="3267" y="1056"/>
                </a:lnTo>
                <a:lnTo>
                  <a:pt x="3267" y="1054"/>
                </a:lnTo>
                <a:lnTo>
                  <a:pt x="3269" y="1054"/>
                </a:lnTo>
                <a:lnTo>
                  <a:pt x="3269" y="1056"/>
                </a:lnTo>
                <a:lnTo>
                  <a:pt x="3271" y="1056"/>
                </a:lnTo>
                <a:lnTo>
                  <a:pt x="3271" y="1054"/>
                </a:lnTo>
                <a:lnTo>
                  <a:pt x="3272" y="1054"/>
                </a:lnTo>
                <a:lnTo>
                  <a:pt x="3274" y="1054"/>
                </a:lnTo>
                <a:lnTo>
                  <a:pt x="3276" y="1054"/>
                </a:lnTo>
                <a:lnTo>
                  <a:pt x="3278" y="1054"/>
                </a:lnTo>
                <a:lnTo>
                  <a:pt x="3278" y="1056"/>
                </a:lnTo>
                <a:lnTo>
                  <a:pt x="3280" y="1056"/>
                </a:lnTo>
                <a:lnTo>
                  <a:pt x="3282" y="1058"/>
                </a:lnTo>
                <a:lnTo>
                  <a:pt x="3284" y="1058"/>
                </a:lnTo>
                <a:lnTo>
                  <a:pt x="3286" y="1059"/>
                </a:lnTo>
                <a:lnTo>
                  <a:pt x="3288" y="1059"/>
                </a:lnTo>
                <a:lnTo>
                  <a:pt x="3290" y="1059"/>
                </a:lnTo>
                <a:lnTo>
                  <a:pt x="3294" y="1059"/>
                </a:lnTo>
                <a:lnTo>
                  <a:pt x="3295" y="1059"/>
                </a:lnTo>
                <a:lnTo>
                  <a:pt x="3297" y="1059"/>
                </a:lnTo>
                <a:lnTo>
                  <a:pt x="3299" y="1058"/>
                </a:lnTo>
                <a:lnTo>
                  <a:pt x="3301" y="1058"/>
                </a:lnTo>
                <a:lnTo>
                  <a:pt x="3303" y="1058"/>
                </a:lnTo>
                <a:lnTo>
                  <a:pt x="3305" y="1056"/>
                </a:lnTo>
                <a:lnTo>
                  <a:pt x="3305" y="1054"/>
                </a:lnTo>
                <a:lnTo>
                  <a:pt x="3307" y="1054"/>
                </a:lnTo>
                <a:lnTo>
                  <a:pt x="3307" y="1052"/>
                </a:lnTo>
                <a:lnTo>
                  <a:pt x="3307" y="1050"/>
                </a:lnTo>
                <a:lnTo>
                  <a:pt x="3305" y="1048"/>
                </a:lnTo>
                <a:lnTo>
                  <a:pt x="3305" y="1046"/>
                </a:lnTo>
                <a:lnTo>
                  <a:pt x="3305" y="1044"/>
                </a:lnTo>
                <a:lnTo>
                  <a:pt x="3307" y="1042"/>
                </a:lnTo>
                <a:lnTo>
                  <a:pt x="3307" y="1040"/>
                </a:lnTo>
                <a:lnTo>
                  <a:pt x="3309" y="1038"/>
                </a:lnTo>
                <a:lnTo>
                  <a:pt x="3309" y="1036"/>
                </a:lnTo>
                <a:lnTo>
                  <a:pt x="3311" y="1036"/>
                </a:lnTo>
                <a:lnTo>
                  <a:pt x="3313" y="1034"/>
                </a:lnTo>
                <a:lnTo>
                  <a:pt x="3315" y="1034"/>
                </a:lnTo>
                <a:lnTo>
                  <a:pt x="3317" y="1033"/>
                </a:lnTo>
                <a:lnTo>
                  <a:pt x="3319" y="1033"/>
                </a:lnTo>
                <a:lnTo>
                  <a:pt x="3320" y="1033"/>
                </a:lnTo>
                <a:lnTo>
                  <a:pt x="3322" y="1033"/>
                </a:lnTo>
                <a:lnTo>
                  <a:pt x="3324" y="1031"/>
                </a:lnTo>
                <a:lnTo>
                  <a:pt x="3324" y="1029"/>
                </a:lnTo>
                <a:lnTo>
                  <a:pt x="3326" y="1027"/>
                </a:lnTo>
                <a:lnTo>
                  <a:pt x="3328" y="1027"/>
                </a:lnTo>
                <a:lnTo>
                  <a:pt x="3330" y="1027"/>
                </a:lnTo>
                <a:lnTo>
                  <a:pt x="3330" y="1029"/>
                </a:lnTo>
                <a:lnTo>
                  <a:pt x="3332" y="1029"/>
                </a:lnTo>
                <a:lnTo>
                  <a:pt x="3332" y="1027"/>
                </a:lnTo>
                <a:lnTo>
                  <a:pt x="3332" y="1025"/>
                </a:lnTo>
                <a:lnTo>
                  <a:pt x="3332" y="1023"/>
                </a:lnTo>
                <a:lnTo>
                  <a:pt x="3330" y="1021"/>
                </a:lnTo>
                <a:lnTo>
                  <a:pt x="3332" y="1021"/>
                </a:lnTo>
                <a:lnTo>
                  <a:pt x="3334" y="1023"/>
                </a:lnTo>
                <a:lnTo>
                  <a:pt x="3336" y="1025"/>
                </a:lnTo>
                <a:lnTo>
                  <a:pt x="3338" y="1025"/>
                </a:lnTo>
                <a:lnTo>
                  <a:pt x="3338" y="1027"/>
                </a:lnTo>
                <a:lnTo>
                  <a:pt x="3340" y="1027"/>
                </a:lnTo>
                <a:lnTo>
                  <a:pt x="3342" y="1027"/>
                </a:lnTo>
                <a:lnTo>
                  <a:pt x="3345" y="1029"/>
                </a:lnTo>
                <a:lnTo>
                  <a:pt x="3347" y="1027"/>
                </a:lnTo>
                <a:lnTo>
                  <a:pt x="3349" y="1025"/>
                </a:lnTo>
                <a:lnTo>
                  <a:pt x="3349" y="1023"/>
                </a:lnTo>
                <a:lnTo>
                  <a:pt x="3349" y="1021"/>
                </a:lnTo>
                <a:lnTo>
                  <a:pt x="3351" y="1019"/>
                </a:lnTo>
                <a:lnTo>
                  <a:pt x="3353" y="1021"/>
                </a:lnTo>
                <a:lnTo>
                  <a:pt x="3353" y="1023"/>
                </a:lnTo>
                <a:lnTo>
                  <a:pt x="3353" y="1025"/>
                </a:lnTo>
                <a:lnTo>
                  <a:pt x="3353" y="1027"/>
                </a:lnTo>
                <a:lnTo>
                  <a:pt x="3355" y="1027"/>
                </a:lnTo>
                <a:lnTo>
                  <a:pt x="3359" y="1025"/>
                </a:lnTo>
                <a:lnTo>
                  <a:pt x="3359" y="1023"/>
                </a:lnTo>
                <a:lnTo>
                  <a:pt x="3361" y="1023"/>
                </a:lnTo>
                <a:lnTo>
                  <a:pt x="3361" y="1019"/>
                </a:lnTo>
                <a:lnTo>
                  <a:pt x="3361" y="1017"/>
                </a:lnTo>
                <a:lnTo>
                  <a:pt x="3359" y="1017"/>
                </a:lnTo>
                <a:lnTo>
                  <a:pt x="3359" y="1015"/>
                </a:lnTo>
                <a:lnTo>
                  <a:pt x="3359" y="1013"/>
                </a:lnTo>
                <a:lnTo>
                  <a:pt x="3359" y="1015"/>
                </a:lnTo>
                <a:lnTo>
                  <a:pt x="3361" y="1015"/>
                </a:lnTo>
                <a:lnTo>
                  <a:pt x="3363" y="1015"/>
                </a:lnTo>
                <a:lnTo>
                  <a:pt x="3365" y="1015"/>
                </a:lnTo>
                <a:lnTo>
                  <a:pt x="3365" y="1017"/>
                </a:lnTo>
                <a:lnTo>
                  <a:pt x="3365" y="1019"/>
                </a:lnTo>
                <a:lnTo>
                  <a:pt x="3365" y="1021"/>
                </a:lnTo>
                <a:lnTo>
                  <a:pt x="3367" y="1021"/>
                </a:lnTo>
                <a:lnTo>
                  <a:pt x="3368" y="1021"/>
                </a:lnTo>
                <a:lnTo>
                  <a:pt x="3368" y="1019"/>
                </a:lnTo>
                <a:lnTo>
                  <a:pt x="3370" y="1019"/>
                </a:lnTo>
                <a:lnTo>
                  <a:pt x="3374" y="1019"/>
                </a:lnTo>
                <a:lnTo>
                  <a:pt x="3376" y="1019"/>
                </a:lnTo>
                <a:lnTo>
                  <a:pt x="3378" y="1019"/>
                </a:lnTo>
                <a:lnTo>
                  <a:pt x="3380" y="1015"/>
                </a:lnTo>
                <a:lnTo>
                  <a:pt x="3380" y="1013"/>
                </a:lnTo>
                <a:lnTo>
                  <a:pt x="3380" y="1011"/>
                </a:lnTo>
                <a:lnTo>
                  <a:pt x="3380" y="1010"/>
                </a:lnTo>
                <a:lnTo>
                  <a:pt x="3382" y="1010"/>
                </a:lnTo>
                <a:lnTo>
                  <a:pt x="3386" y="1010"/>
                </a:lnTo>
                <a:lnTo>
                  <a:pt x="3386" y="1011"/>
                </a:lnTo>
                <a:lnTo>
                  <a:pt x="3388" y="1011"/>
                </a:lnTo>
                <a:lnTo>
                  <a:pt x="3388" y="1013"/>
                </a:lnTo>
                <a:lnTo>
                  <a:pt x="3390" y="1013"/>
                </a:lnTo>
                <a:lnTo>
                  <a:pt x="3393" y="1015"/>
                </a:lnTo>
                <a:lnTo>
                  <a:pt x="3395" y="1017"/>
                </a:lnTo>
                <a:lnTo>
                  <a:pt x="3397" y="1019"/>
                </a:lnTo>
                <a:lnTo>
                  <a:pt x="3399" y="1019"/>
                </a:lnTo>
                <a:lnTo>
                  <a:pt x="3401" y="1021"/>
                </a:lnTo>
                <a:lnTo>
                  <a:pt x="3403" y="1021"/>
                </a:lnTo>
                <a:lnTo>
                  <a:pt x="3405" y="1023"/>
                </a:lnTo>
                <a:lnTo>
                  <a:pt x="3407" y="1023"/>
                </a:lnTo>
                <a:lnTo>
                  <a:pt x="3407" y="1025"/>
                </a:lnTo>
                <a:lnTo>
                  <a:pt x="3409" y="1027"/>
                </a:lnTo>
                <a:lnTo>
                  <a:pt x="3411" y="1029"/>
                </a:lnTo>
                <a:lnTo>
                  <a:pt x="3413" y="1029"/>
                </a:lnTo>
                <a:lnTo>
                  <a:pt x="3415" y="1029"/>
                </a:lnTo>
                <a:lnTo>
                  <a:pt x="3416" y="1027"/>
                </a:lnTo>
                <a:lnTo>
                  <a:pt x="3416" y="1025"/>
                </a:lnTo>
                <a:lnTo>
                  <a:pt x="3416" y="1023"/>
                </a:lnTo>
                <a:lnTo>
                  <a:pt x="3416" y="1021"/>
                </a:lnTo>
                <a:lnTo>
                  <a:pt x="3416" y="1019"/>
                </a:lnTo>
                <a:lnTo>
                  <a:pt x="3418" y="1019"/>
                </a:lnTo>
                <a:lnTo>
                  <a:pt x="3420" y="1019"/>
                </a:lnTo>
                <a:lnTo>
                  <a:pt x="3422" y="1019"/>
                </a:lnTo>
                <a:lnTo>
                  <a:pt x="3426" y="1019"/>
                </a:lnTo>
                <a:lnTo>
                  <a:pt x="3428" y="1021"/>
                </a:lnTo>
                <a:lnTo>
                  <a:pt x="3430" y="1023"/>
                </a:lnTo>
                <a:lnTo>
                  <a:pt x="3432" y="1023"/>
                </a:lnTo>
                <a:lnTo>
                  <a:pt x="3434" y="1023"/>
                </a:lnTo>
                <a:lnTo>
                  <a:pt x="3436" y="1023"/>
                </a:lnTo>
                <a:lnTo>
                  <a:pt x="3438" y="1021"/>
                </a:lnTo>
                <a:lnTo>
                  <a:pt x="3438" y="1019"/>
                </a:lnTo>
                <a:lnTo>
                  <a:pt x="3436" y="1015"/>
                </a:lnTo>
                <a:lnTo>
                  <a:pt x="3436" y="1013"/>
                </a:lnTo>
                <a:lnTo>
                  <a:pt x="3436" y="1011"/>
                </a:lnTo>
                <a:lnTo>
                  <a:pt x="3436" y="1010"/>
                </a:lnTo>
                <a:lnTo>
                  <a:pt x="3436" y="1008"/>
                </a:lnTo>
                <a:lnTo>
                  <a:pt x="3440" y="1006"/>
                </a:lnTo>
                <a:lnTo>
                  <a:pt x="3441" y="1006"/>
                </a:lnTo>
                <a:lnTo>
                  <a:pt x="3443" y="1006"/>
                </a:lnTo>
                <a:lnTo>
                  <a:pt x="3445" y="1006"/>
                </a:lnTo>
                <a:lnTo>
                  <a:pt x="3447" y="1006"/>
                </a:lnTo>
                <a:lnTo>
                  <a:pt x="3447" y="1008"/>
                </a:lnTo>
                <a:lnTo>
                  <a:pt x="3449" y="1008"/>
                </a:lnTo>
                <a:lnTo>
                  <a:pt x="3449" y="1010"/>
                </a:lnTo>
                <a:lnTo>
                  <a:pt x="3451" y="1010"/>
                </a:lnTo>
                <a:lnTo>
                  <a:pt x="3453" y="1010"/>
                </a:lnTo>
                <a:lnTo>
                  <a:pt x="3455" y="1010"/>
                </a:lnTo>
                <a:lnTo>
                  <a:pt x="3459" y="1008"/>
                </a:lnTo>
                <a:lnTo>
                  <a:pt x="3459" y="1006"/>
                </a:lnTo>
                <a:lnTo>
                  <a:pt x="3461" y="1006"/>
                </a:lnTo>
                <a:lnTo>
                  <a:pt x="3463" y="1004"/>
                </a:lnTo>
                <a:lnTo>
                  <a:pt x="3464" y="1002"/>
                </a:lnTo>
                <a:lnTo>
                  <a:pt x="3466" y="1000"/>
                </a:lnTo>
                <a:lnTo>
                  <a:pt x="3468" y="1000"/>
                </a:lnTo>
                <a:lnTo>
                  <a:pt x="3470" y="1000"/>
                </a:lnTo>
                <a:lnTo>
                  <a:pt x="3472" y="1002"/>
                </a:lnTo>
                <a:lnTo>
                  <a:pt x="3474" y="1002"/>
                </a:lnTo>
                <a:lnTo>
                  <a:pt x="3476" y="1000"/>
                </a:lnTo>
                <a:lnTo>
                  <a:pt x="3478" y="998"/>
                </a:lnTo>
                <a:lnTo>
                  <a:pt x="3478" y="996"/>
                </a:lnTo>
                <a:lnTo>
                  <a:pt x="3480" y="996"/>
                </a:lnTo>
                <a:lnTo>
                  <a:pt x="3482" y="994"/>
                </a:lnTo>
                <a:lnTo>
                  <a:pt x="3484" y="994"/>
                </a:lnTo>
                <a:lnTo>
                  <a:pt x="3486" y="994"/>
                </a:lnTo>
                <a:lnTo>
                  <a:pt x="3486" y="992"/>
                </a:lnTo>
                <a:lnTo>
                  <a:pt x="3486" y="990"/>
                </a:lnTo>
                <a:lnTo>
                  <a:pt x="3486" y="988"/>
                </a:lnTo>
                <a:lnTo>
                  <a:pt x="3488" y="988"/>
                </a:lnTo>
                <a:lnTo>
                  <a:pt x="3489" y="988"/>
                </a:lnTo>
                <a:lnTo>
                  <a:pt x="3489" y="990"/>
                </a:lnTo>
                <a:lnTo>
                  <a:pt x="3491" y="990"/>
                </a:lnTo>
                <a:lnTo>
                  <a:pt x="3495" y="990"/>
                </a:lnTo>
                <a:lnTo>
                  <a:pt x="3497" y="990"/>
                </a:lnTo>
                <a:lnTo>
                  <a:pt x="3497" y="992"/>
                </a:lnTo>
                <a:lnTo>
                  <a:pt x="3499" y="992"/>
                </a:lnTo>
                <a:lnTo>
                  <a:pt x="3501" y="994"/>
                </a:lnTo>
                <a:lnTo>
                  <a:pt x="3501" y="996"/>
                </a:lnTo>
                <a:lnTo>
                  <a:pt x="3501" y="998"/>
                </a:lnTo>
                <a:lnTo>
                  <a:pt x="3503" y="1000"/>
                </a:lnTo>
                <a:lnTo>
                  <a:pt x="3503" y="1002"/>
                </a:lnTo>
                <a:lnTo>
                  <a:pt x="3503" y="1004"/>
                </a:lnTo>
                <a:lnTo>
                  <a:pt x="3501" y="1006"/>
                </a:lnTo>
                <a:lnTo>
                  <a:pt x="3501" y="1008"/>
                </a:lnTo>
                <a:lnTo>
                  <a:pt x="3503" y="1010"/>
                </a:lnTo>
                <a:lnTo>
                  <a:pt x="3503" y="1011"/>
                </a:lnTo>
                <a:lnTo>
                  <a:pt x="3505" y="1011"/>
                </a:lnTo>
                <a:lnTo>
                  <a:pt x="3507" y="1011"/>
                </a:lnTo>
                <a:lnTo>
                  <a:pt x="3509" y="1010"/>
                </a:lnTo>
                <a:lnTo>
                  <a:pt x="3511" y="1010"/>
                </a:lnTo>
                <a:lnTo>
                  <a:pt x="3511" y="1008"/>
                </a:lnTo>
                <a:lnTo>
                  <a:pt x="3512" y="1006"/>
                </a:lnTo>
                <a:lnTo>
                  <a:pt x="3514" y="1006"/>
                </a:lnTo>
                <a:lnTo>
                  <a:pt x="3516" y="1006"/>
                </a:lnTo>
                <a:lnTo>
                  <a:pt x="3516" y="1008"/>
                </a:lnTo>
                <a:lnTo>
                  <a:pt x="3516" y="1010"/>
                </a:lnTo>
                <a:lnTo>
                  <a:pt x="3516" y="1011"/>
                </a:lnTo>
                <a:lnTo>
                  <a:pt x="3516" y="1013"/>
                </a:lnTo>
                <a:lnTo>
                  <a:pt x="3518" y="1013"/>
                </a:lnTo>
                <a:lnTo>
                  <a:pt x="3520" y="1013"/>
                </a:lnTo>
                <a:lnTo>
                  <a:pt x="3522" y="1011"/>
                </a:lnTo>
                <a:lnTo>
                  <a:pt x="3524" y="1011"/>
                </a:lnTo>
                <a:lnTo>
                  <a:pt x="3526" y="1011"/>
                </a:lnTo>
                <a:lnTo>
                  <a:pt x="3526" y="1010"/>
                </a:lnTo>
                <a:lnTo>
                  <a:pt x="3528" y="1010"/>
                </a:lnTo>
                <a:lnTo>
                  <a:pt x="3528" y="1008"/>
                </a:lnTo>
                <a:lnTo>
                  <a:pt x="3530" y="1008"/>
                </a:lnTo>
                <a:lnTo>
                  <a:pt x="3532" y="1008"/>
                </a:lnTo>
                <a:lnTo>
                  <a:pt x="3532" y="1010"/>
                </a:lnTo>
                <a:lnTo>
                  <a:pt x="3532" y="1011"/>
                </a:lnTo>
                <a:lnTo>
                  <a:pt x="3532" y="1013"/>
                </a:lnTo>
                <a:lnTo>
                  <a:pt x="3532" y="1015"/>
                </a:lnTo>
                <a:lnTo>
                  <a:pt x="3534" y="1015"/>
                </a:lnTo>
                <a:lnTo>
                  <a:pt x="3536" y="1015"/>
                </a:lnTo>
                <a:lnTo>
                  <a:pt x="3537" y="1015"/>
                </a:lnTo>
                <a:lnTo>
                  <a:pt x="3539" y="1015"/>
                </a:lnTo>
                <a:lnTo>
                  <a:pt x="3541" y="1015"/>
                </a:lnTo>
                <a:lnTo>
                  <a:pt x="3543" y="1015"/>
                </a:lnTo>
                <a:lnTo>
                  <a:pt x="3545" y="1017"/>
                </a:lnTo>
                <a:lnTo>
                  <a:pt x="3547" y="1017"/>
                </a:lnTo>
                <a:lnTo>
                  <a:pt x="3551" y="1015"/>
                </a:lnTo>
                <a:lnTo>
                  <a:pt x="3553" y="1015"/>
                </a:lnTo>
                <a:lnTo>
                  <a:pt x="3555" y="1015"/>
                </a:lnTo>
                <a:lnTo>
                  <a:pt x="3557" y="1015"/>
                </a:lnTo>
                <a:lnTo>
                  <a:pt x="3559" y="1015"/>
                </a:lnTo>
                <a:lnTo>
                  <a:pt x="3560" y="1015"/>
                </a:lnTo>
                <a:lnTo>
                  <a:pt x="3562" y="1015"/>
                </a:lnTo>
                <a:lnTo>
                  <a:pt x="3564" y="1013"/>
                </a:lnTo>
                <a:lnTo>
                  <a:pt x="3566" y="1013"/>
                </a:lnTo>
                <a:lnTo>
                  <a:pt x="3568" y="1013"/>
                </a:lnTo>
                <a:lnTo>
                  <a:pt x="3570" y="1013"/>
                </a:lnTo>
                <a:lnTo>
                  <a:pt x="3570" y="1011"/>
                </a:lnTo>
                <a:lnTo>
                  <a:pt x="3570" y="1010"/>
                </a:lnTo>
                <a:lnTo>
                  <a:pt x="3570" y="1008"/>
                </a:lnTo>
                <a:lnTo>
                  <a:pt x="3572" y="1008"/>
                </a:lnTo>
                <a:lnTo>
                  <a:pt x="3574" y="1008"/>
                </a:lnTo>
                <a:lnTo>
                  <a:pt x="3574" y="1010"/>
                </a:lnTo>
                <a:lnTo>
                  <a:pt x="3576" y="1010"/>
                </a:lnTo>
                <a:lnTo>
                  <a:pt x="3576" y="1011"/>
                </a:lnTo>
                <a:lnTo>
                  <a:pt x="3578" y="1011"/>
                </a:lnTo>
                <a:lnTo>
                  <a:pt x="3580" y="1013"/>
                </a:lnTo>
                <a:lnTo>
                  <a:pt x="3582" y="1013"/>
                </a:lnTo>
                <a:lnTo>
                  <a:pt x="3584" y="1013"/>
                </a:lnTo>
                <a:lnTo>
                  <a:pt x="3585" y="1013"/>
                </a:lnTo>
                <a:lnTo>
                  <a:pt x="3587" y="1013"/>
                </a:lnTo>
                <a:lnTo>
                  <a:pt x="3587" y="1011"/>
                </a:lnTo>
                <a:lnTo>
                  <a:pt x="3587" y="1010"/>
                </a:lnTo>
                <a:lnTo>
                  <a:pt x="3587" y="1008"/>
                </a:lnTo>
                <a:lnTo>
                  <a:pt x="3585" y="1008"/>
                </a:lnTo>
                <a:lnTo>
                  <a:pt x="3585" y="1006"/>
                </a:lnTo>
                <a:lnTo>
                  <a:pt x="3585" y="1004"/>
                </a:lnTo>
                <a:lnTo>
                  <a:pt x="3585" y="1002"/>
                </a:lnTo>
                <a:lnTo>
                  <a:pt x="3587" y="1002"/>
                </a:lnTo>
                <a:lnTo>
                  <a:pt x="3587" y="1000"/>
                </a:lnTo>
                <a:lnTo>
                  <a:pt x="3589" y="1000"/>
                </a:lnTo>
                <a:lnTo>
                  <a:pt x="3589" y="998"/>
                </a:lnTo>
                <a:lnTo>
                  <a:pt x="3589" y="1000"/>
                </a:lnTo>
                <a:lnTo>
                  <a:pt x="3591" y="1000"/>
                </a:lnTo>
                <a:lnTo>
                  <a:pt x="3591" y="1002"/>
                </a:lnTo>
                <a:lnTo>
                  <a:pt x="3591" y="1006"/>
                </a:lnTo>
                <a:lnTo>
                  <a:pt x="3591" y="1008"/>
                </a:lnTo>
                <a:lnTo>
                  <a:pt x="3593" y="1008"/>
                </a:lnTo>
                <a:lnTo>
                  <a:pt x="3595" y="1008"/>
                </a:lnTo>
                <a:lnTo>
                  <a:pt x="3595" y="1006"/>
                </a:lnTo>
                <a:lnTo>
                  <a:pt x="3595" y="1004"/>
                </a:lnTo>
                <a:lnTo>
                  <a:pt x="3597" y="1002"/>
                </a:lnTo>
                <a:lnTo>
                  <a:pt x="3597" y="1000"/>
                </a:lnTo>
                <a:lnTo>
                  <a:pt x="3597" y="998"/>
                </a:lnTo>
                <a:lnTo>
                  <a:pt x="3597" y="996"/>
                </a:lnTo>
                <a:lnTo>
                  <a:pt x="3595" y="994"/>
                </a:lnTo>
                <a:lnTo>
                  <a:pt x="3595" y="992"/>
                </a:lnTo>
                <a:lnTo>
                  <a:pt x="3595" y="990"/>
                </a:lnTo>
                <a:lnTo>
                  <a:pt x="3599" y="986"/>
                </a:lnTo>
                <a:lnTo>
                  <a:pt x="3601" y="986"/>
                </a:lnTo>
                <a:lnTo>
                  <a:pt x="3601" y="985"/>
                </a:lnTo>
                <a:lnTo>
                  <a:pt x="3603" y="985"/>
                </a:lnTo>
                <a:lnTo>
                  <a:pt x="3603" y="983"/>
                </a:lnTo>
                <a:lnTo>
                  <a:pt x="3603" y="981"/>
                </a:lnTo>
                <a:lnTo>
                  <a:pt x="3605" y="981"/>
                </a:lnTo>
                <a:lnTo>
                  <a:pt x="3607" y="981"/>
                </a:lnTo>
                <a:lnTo>
                  <a:pt x="3608" y="981"/>
                </a:lnTo>
                <a:lnTo>
                  <a:pt x="3610" y="983"/>
                </a:lnTo>
                <a:lnTo>
                  <a:pt x="3612" y="983"/>
                </a:lnTo>
                <a:lnTo>
                  <a:pt x="3614" y="983"/>
                </a:lnTo>
                <a:lnTo>
                  <a:pt x="3616" y="985"/>
                </a:lnTo>
                <a:lnTo>
                  <a:pt x="3616" y="983"/>
                </a:lnTo>
                <a:lnTo>
                  <a:pt x="3616" y="985"/>
                </a:lnTo>
                <a:lnTo>
                  <a:pt x="3618" y="985"/>
                </a:lnTo>
                <a:lnTo>
                  <a:pt x="3620" y="986"/>
                </a:lnTo>
                <a:lnTo>
                  <a:pt x="3622" y="986"/>
                </a:lnTo>
                <a:lnTo>
                  <a:pt x="3622" y="988"/>
                </a:lnTo>
                <a:lnTo>
                  <a:pt x="3624" y="988"/>
                </a:lnTo>
                <a:lnTo>
                  <a:pt x="3626" y="988"/>
                </a:lnTo>
                <a:lnTo>
                  <a:pt x="3626" y="990"/>
                </a:lnTo>
                <a:lnTo>
                  <a:pt x="3628" y="990"/>
                </a:lnTo>
                <a:lnTo>
                  <a:pt x="3630" y="990"/>
                </a:lnTo>
                <a:lnTo>
                  <a:pt x="3632" y="990"/>
                </a:lnTo>
                <a:lnTo>
                  <a:pt x="3633" y="990"/>
                </a:lnTo>
                <a:lnTo>
                  <a:pt x="3635" y="990"/>
                </a:lnTo>
                <a:lnTo>
                  <a:pt x="3637" y="990"/>
                </a:lnTo>
                <a:lnTo>
                  <a:pt x="3637" y="992"/>
                </a:lnTo>
                <a:lnTo>
                  <a:pt x="3637" y="994"/>
                </a:lnTo>
                <a:lnTo>
                  <a:pt x="3633" y="998"/>
                </a:lnTo>
                <a:lnTo>
                  <a:pt x="3635" y="1002"/>
                </a:lnTo>
                <a:lnTo>
                  <a:pt x="3637" y="1002"/>
                </a:lnTo>
                <a:lnTo>
                  <a:pt x="3639" y="1002"/>
                </a:lnTo>
                <a:lnTo>
                  <a:pt x="3641" y="1000"/>
                </a:lnTo>
                <a:lnTo>
                  <a:pt x="3643" y="1000"/>
                </a:lnTo>
                <a:lnTo>
                  <a:pt x="3645" y="996"/>
                </a:lnTo>
                <a:lnTo>
                  <a:pt x="3647" y="996"/>
                </a:lnTo>
                <a:lnTo>
                  <a:pt x="3649" y="996"/>
                </a:lnTo>
                <a:lnTo>
                  <a:pt x="3651" y="998"/>
                </a:lnTo>
                <a:lnTo>
                  <a:pt x="3651" y="1000"/>
                </a:lnTo>
                <a:lnTo>
                  <a:pt x="3651" y="1002"/>
                </a:lnTo>
                <a:lnTo>
                  <a:pt x="3649" y="1002"/>
                </a:lnTo>
                <a:lnTo>
                  <a:pt x="3647" y="1004"/>
                </a:lnTo>
                <a:lnTo>
                  <a:pt x="3645" y="1004"/>
                </a:lnTo>
                <a:lnTo>
                  <a:pt x="3643" y="1006"/>
                </a:lnTo>
                <a:lnTo>
                  <a:pt x="3643" y="1008"/>
                </a:lnTo>
                <a:lnTo>
                  <a:pt x="3645" y="1008"/>
                </a:lnTo>
                <a:lnTo>
                  <a:pt x="3647" y="1011"/>
                </a:lnTo>
                <a:lnTo>
                  <a:pt x="3649" y="1011"/>
                </a:lnTo>
                <a:lnTo>
                  <a:pt x="3651" y="1010"/>
                </a:lnTo>
                <a:lnTo>
                  <a:pt x="3651" y="1002"/>
                </a:lnTo>
                <a:lnTo>
                  <a:pt x="3653" y="1000"/>
                </a:lnTo>
                <a:lnTo>
                  <a:pt x="3653" y="998"/>
                </a:lnTo>
                <a:lnTo>
                  <a:pt x="3655" y="998"/>
                </a:lnTo>
                <a:lnTo>
                  <a:pt x="3655" y="1000"/>
                </a:lnTo>
                <a:lnTo>
                  <a:pt x="3653" y="1000"/>
                </a:lnTo>
                <a:lnTo>
                  <a:pt x="3653" y="1002"/>
                </a:lnTo>
                <a:lnTo>
                  <a:pt x="3651" y="1002"/>
                </a:lnTo>
                <a:lnTo>
                  <a:pt x="3651" y="1004"/>
                </a:lnTo>
                <a:lnTo>
                  <a:pt x="3653" y="1004"/>
                </a:lnTo>
                <a:lnTo>
                  <a:pt x="3653" y="1006"/>
                </a:lnTo>
                <a:lnTo>
                  <a:pt x="3653" y="1004"/>
                </a:lnTo>
                <a:lnTo>
                  <a:pt x="3653" y="1002"/>
                </a:lnTo>
                <a:lnTo>
                  <a:pt x="3655" y="1002"/>
                </a:lnTo>
                <a:lnTo>
                  <a:pt x="3657" y="1002"/>
                </a:lnTo>
                <a:lnTo>
                  <a:pt x="3657" y="1004"/>
                </a:lnTo>
                <a:lnTo>
                  <a:pt x="3657" y="1006"/>
                </a:lnTo>
                <a:lnTo>
                  <a:pt x="3657" y="1008"/>
                </a:lnTo>
                <a:lnTo>
                  <a:pt x="3657" y="1010"/>
                </a:lnTo>
                <a:lnTo>
                  <a:pt x="3657" y="1011"/>
                </a:lnTo>
                <a:lnTo>
                  <a:pt x="3658" y="1011"/>
                </a:lnTo>
                <a:lnTo>
                  <a:pt x="3658" y="1013"/>
                </a:lnTo>
                <a:lnTo>
                  <a:pt x="3660" y="1015"/>
                </a:lnTo>
                <a:lnTo>
                  <a:pt x="3660" y="1017"/>
                </a:lnTo>
                <a:lnTo>
                  <a:pt x="3662" y="1019"/>
                </a:lnTo>
                <a:lnTo>
                  <a:pt x="3664" y="1019"/>
                </a:lnTo>
                <a:lnTo>
                  <a:pt x="3666" y="1019"/>
                </a:lnTo>
                <a:lnTo>
                  <a:pt x="3668" y="1019"/>
                </a:lnTo>
                <a:lnTo>
                  <a:pt x="3670" y="1019"/>
                </a:lnTo>
                <a:lnTo>
                  <a:pt x="3674" y="1017"/>
                </a:lnTo>
                <a:lnTo>
                  <a:pt x="3676" y="1017"/>
                </a:lnTo>
                <a:lnTo>
                  <a:pt x="3676" y="1019"/>
                </a:lnTo>
                <a:lnTo>
                  <a:pt x="3678" y="1021"/>
                </a:lnTo>
                <a:lnTo>
                  <a:pt x="3678" y="1023"/>
                </a:lnTo>
                <a:lnTo>
                  <a:pt x="3680" y="1023"/>
                </a:lnTo>
                <a:lnTo>
                  <a:pt x="3681" y="1023"/>
                </a:lnTo>
                <a:lnTo>
                  <a:pt x="3681" y="1021"/>
                </a:lnTo>
                <a:lnTo>
                  <a:pt x="3683" y="1021"/>
                </a:lnTo>
                <a:lnTo>
                  <a:pt x="3683" y="1019"/>
                </a:lnTo>
                <a:lnTo>
                  <a:pt x="3685" y="1019"/>
                </a:lnTo>
                <a:lnTo>
                  <a:pt x="3685" y="1021"/>
                </a:lnTo>
                <a:lnTo>
                  <a:pt x="3685" y="1023"/>
                </a:lnTo>
                <a:lnTo>
                  <a:pt x="3687" y="1025"/>
                </a:lnTo>
                <a:lnTo>
                  <a:pt x="3687" y="1027"/>
                </a:lnTo>
                <a:lnTo>
                  <a:pt x="3687" y="1029"/>
                </a:lnTo>
                <a:lnTo>
                  <a:pt x="3689" y="1029"/>
                </a:lnTo>
                <a:lnTo>
                  <a:pt x="3691" y="1029"/>
                </a:lnTo>
                <a:lnTo>
                  <a:pt x="3693" y="1031"/>
                </a:lnTo>
                <a:lnTo>
                  <a:pt x="3693" y="1033"/>
                </a:lnTo>
                <a:lnTo>
                  <a:pt x="3691" y="1033"/>
                </a:lnTo>
                <a:lnTo>
                  <a:pt x="3691" y="1034"/>
                </a:lnTo>
                <a:lnTo>
                  <a:pt x="3691" y="1036"/>
                </a:lnTo>
                <a:lnTo>
                  <a:pt x="3691" y="1038"/>
                </a:lnTo>
                <a:lnTo>
                  <a:pt x="3693" y="1040"/>
                </a:lnTo>
                <a:lnTo>
                  <a:pt x="3695" y="1040"/>
                </a:lnTo>
                <a:lnTo>
                  <a:pt x="3697" y="1040"/>
                </a:lnTo>
                <a:lnTo>
                  <a:pt x="3699" y="1040"/>
                </a:lnTo>
                <a:lnTo>
                  <a:pt x="3699" y="1038"/>
                </a:lnTo>
                <a:lnTo>
                  <a:pt x="3699" y="1036"/>
                </a:lnTo>
                <a:lnTo>
                  <a:pt x="3701" y="1036"/>
                </a:lnTo>
                <a:lnTo>
                  <a:pt x="3699" y="1034"/>
                </a:lnTo>
                <a:lnTo>
                  <a:pt x="3699" y="1033"/>
                </a:lnTo>
                <a:lnTo>
                  <a:pt x="3699" y="1031"/>
                </a:lnTo>
                <a:lnTo>
                  <a:pt x="3701" y="1031"/>
                </a:lnTo>
                <a:lnTo>
                  <a:pt x="3701" y="1033"/>
                </a:lnTo>
                <a:lnTo>
                  <a:pt x="3703" y="1033"/>
                </a:lnTo>
                <a:lnTo>
                  <a:pt x="3703" y="1034"/>
                </a:lnTo>
                <a:lnTo>
                  <a:pt x="3705" y="1036"/>
                </a:lnTo>
                <a:lnTo>
                  <a:pt x="3703" y="1036"/>
                </a:lnTo>
                <a:lnTo>
                  <a:pt x="3703" y="1038"/>
                </a:lnTo>
                <a:lnTo>
                  <a:pt x="3701" y="1040"/>
                </a:lnTo>
                <a:lnTo>
                  <a:pt x="3701" y="1042"/>
                </a:lnTo>
                <a:lnTo>
                  <a:pt x="3701" y="1044"/>
                </a:lnTo>
                <a:lnTo>
                  <a:pt x="3701" y="1046"/>
                </a:lnTo>
                <a:lnTo>
                  <a:pt x="3701" y="1048"/>
                </a:lnTo>
                <a:lnTo>
                  <a:pt x="3703" y="1050"/>
                </a:lnTo>
                <a:lnTo>
                  <a:pt x="3705" y="1050"/>
                </a:lnTo>
                <a:lnTo>
                  <a:pt x="3705" y="1052"/>
                </a:lnTo>
                <a:lnTo>
                  <a:pt x="3706" y="1052"/>
                </a:lnTo>
                <a:lnTo>
                  <a:pt x="3708" y="1052"/>
                </a:lnTo>
                <a:lnTo>
                  <a:pt x="3708" y="1054"/>
                </a:lnTo>
                <a:lnTo>
                  <a:pt x="3714" y="1056"/>
                </a:lnTo>
                <a:lnTo>
                  <a:pt x="3716" y="1058"/>
                </a:lnTo>
                <a:lnTo>
                  <a:pt x="3716" y="1059"/>
                </a:lnTo>
                <a:lnTo>
                  <a:pt x="3718" y="1061"/>
                </a:lnTo>
                <a:lnTo>
                  <a:pt x="3718" y="1063"/>
                </a:lnTo>
                <a:lnTo>
                  <a:pt x="3720" y="1063"/>
                </a:lnTo>
                <a:lnTo>
                  <a:pt x="3722" y="1063"/>
                </a:lnTo>
                <a:lnTo>
                  <a:pt x="3724" y="1065"/>
                </a:lnTo>
                <a:lnTo>
                  <a:pt x="3726" y="1065"/>
                </a:lnTo>
                <a:lnTo>
                  <a:pt x="3728" y="1065"/>
                </a:lnTo>
                <a:lnTo>
                  <a:pt x="3729" y="1063"/>
                </a:lnTo>
                <a:lnTo>
                  <a:pt x="3729" y="1065"/>
                </a:lnTo>
                <a:lnTo>
                  <a:pt x="3729" y="1067"/>
                </a:lnTo>
                <a:lnTo>
                  <a:pt x="3731" y="1067"/>
                </a:lnTo>
                <a:lnTo>
                  <a:pt x="3731" y="1065"/>
                </a:lnTo>
                <a:lnTo>
                  <a:pt x="3731" y="1063"/>
                </a:lnTo>
                <a:lnTo>
                  <a:pt x="3731" y="1061"/>
                </a:lnTo>
                <a:lnTo>
                  <a:pt x="3729" y="1058"/>
                </a:lnTo>
                <a:lnTo>
                  <a:pt x="3729" y="1056"/>
                </a:lnTo>
                <a:lnTo>
                  <a:pt x="3731" y="1054"/>
                </a:lnTo>
                <a:lnTo>
                  <a:pt x="3733" y="1054"/>
                </a:lnTo>
                <a:lnTo>
                  <a:pt x="3733" y="1056"/>
                </a:lnTo>
                <a:lnTo>
                  <a:pt x="3733" y="1058"/>
                </a:lnTo>
                <a:lnTo>
                  <a:pt x="3733" y="1059"/>
                </a:lnTo>
                <a:lnTo>
                  <a:pt x="3735" y="1059"/>
                </a:lnTo>
                <a:lnTo>
                  <a:pt x="3735" y="1061"/>
                </a:lnTo>
                <a:lnTo>
                  <a:pt x="3735" y="1063"/>
                </a:lnTo>
                <a:lnTo>
                  <a:pt x="3733" y="1063"/>
                </a:lnTo>
                <a:lnTo>
                  <a:pt x="3733" y="1065"/>
                </a:lnTo>
                <a:lnTo>
                  <a:pt x="3735" y="1067"/>
                </a:lnTo>
                <a:lnTo>
                  <a:pt x="3737" y="1067"/>
                </a:lnTo>
                <a:lnTo>
                  <a:pt x="3739" y="1065"/>
                </a:lnTo>
                <a:lnTo>
                  <a:pt x="3741" y="1065"/>
                </a:lnTo>
                <a:lnTo>
                  <a:pt x="3743" y="1063"/>
                </a:lnTo>
                <a:lnTo>
                  <a:pt x="3743" y="1061"/>
                </a:lnTo>
                <a:lnTo>
                  <a:pt x="3745" y="1059"/>
                </a:lnTo>
                <a:lnTo>
                  <a:pt x="3747" y="1056"/>
                </a:lnTo>
                <a:lnTo>
                  <a:pt x="3749" y="1058"/>
                </a:lnTo>
                <a:lnTo>
                  <a:pt x="3751" y="1058"/>
                </a:lnTo>
                <a:lnTo>
                  <a:pt x="3753" y="1059"/>
                </a:lnTo>
                <a:lnTo>
                  <a:pt x="3753" y="1061"/>
                </a:lnTo>
                <a:lnTo>
                  <a:pt x="3751" y="1061"/>
                </a:lnTo>
                <a:lnTo>
                  <a:pt x="3747" y="1063"/>
                </a:lnTo>
                <a:lnTo>
                  <a:pt x="3745" y="1063"/>
                </a:lnTo>
                <a:lnTo>
                  <a:pt x="3745" y="1065"/>
                </a:lnTo>
                <a:lnTo>
                  <a:pt x="3745" y="1067"/>
                </a:lnTo>
                <a:lnTo>
                  <a:pt x="3745" y="1069"/>
                </a:lnTo>
                <a:lnTo>
                  <a:pt x="3747" y="1069"/>
                </a:lnTo>
                <a:lnTo>
                  <a:pt x="3749" y="1069"/>
                </a:lnTo>
                <a:lnTo>
                  <a:pt x="3751" y="1069"/>
                </a:lnTo>
                <a:lnTo>
                  <a:pt x="3751" y="1067"/>
                </a:lnTo>
                <a:lnTo>
                  <a:pt x="3753" y="1067"/>
                </a:lnTo>
                <a:lnTo>
                  <a:pt x="3754" y="1067"/>
                </a:lnTo>
                <a:lnTo>
                  <a:pt x="3754" y="1069"/>
                </a:lnTo>
                <a:lnTo>
                  <a:pt x="3754" y="1071"/>
                </a:lnTo>
                <a:lnTo>
                  <a:pt x="3753" y="1073"/>
                </a:lnTo>
                <a:lnTo>
                  <a:pt x="3753" y="1075"/>
                </a:lnTo>
                <a:lnTo>
                  <a:pt x="3754" y="1075"/>
                </a:lnTo>
                <a:lnTo>
                  <a:pt x="3756" y="1073"/>
                </a:lnTo>
                <a:lnTo>
                  <a:pt x="3756" y="1071"/>
                </a:lnTo>
                <a:lnTo>
                  <a:pt x="3756" y="1069"/>
                </a:lnTo>
                <a:lnTo>
                  <a:pt x="3758" y="1069"/>
                </a:lnTo>
                <a:lnTo>
                  <a:pt x="3760" y="1071"/>
                </a:lnTo>
                <a:lnTo>
                  <a:pt x="3760" y="1073"/>
                </a:lnTo>
                <a:lnTo>
                  <a:pt x="3758" y="1075"/>
                </a:lnTo>
                <a:lnTo>
                  <a:pt x="3756" y="1075"/>
                </a:lnTo>
                <a:lnTo>
                  <a:pt x="3753" y="1077"/>
                </a:lnTo>
                <a:lnTo>
                  <a:pt x="3754" y="1079"/>
                </a:lnTo>
                <a:lnTo>
                  <a:pt x="3756" y="1079"/>
                </a:lnTo>
                <a:lnTo>
                  <a:pt x="3756" y="1081"/>
                </a:lnTo>
                <a:lnTo>
                  <a:pt x="3758" y="1082"/>
                </a:lnTo>
                <a:lnTo>
                  <a:pt x="3762" y="1082"/>
                </a:lnTo>
                <a:lnTo>
                  <a:pt x="3762" y="1084"/>
                </a:lnTo>
                <a:lnTo>
                  <a:pt x="3764" y="1084"/>
                </a:lnTo>
                <a:lnTo>
                  <a:pt x="3764" y="1081"/>
                </a:lnTo>
                <a:lnTo>
                  <a:pt x="3764" y="1079"/>
                </a:lnTo>
                <a:lnTo>
                  <a:pt x="3762" y="1079"/>
                </a:lnTo>
                <a:lnTo>
                  <a:pt x="3762" y="1077"/>
                </a:lnTo>
                <a:lnTo>
                  <a:pt x="3762" y="1075"/>
                </a:lnTo>
                <a:lnTo>
                  <a:pt x="3764" y="1075"/>
                </a:lnTo>
                <a:lnTo>
                  <a:pt x="3768" y="1077"/>
                </a:lnTo>
                <a:lnTo>
                  <a:pt x="3770" y="1077"/>
                </a:lnTo>
                <a:lnTo>
                  <a:pt x="3770" y="1079"/>
                </a:lnTo>
                <a:lnTo>
                  <a:pt x="3770" y="1081"/>
                </a:lnTo>
                <a:lnTo>
                  <a:pt x="3768" y="1081"/>
                </a:lnTo>
                <a:lnTo>
                  <a:pt x="3766" y="1084"/>
                </a:lnTo>
                <a:lnTo>
                  <a:pt x="3768" y="1084"/>
                </a:lnTo>
                <a:lnTo>
                  <a:pt x="3770" y="1084"/>
                </a:lnTo>
                <a:lnTo>
                  <a:pt x="3772" y="1084"/>
                </a:lnTo>
                <a:lnTo>
                  <a:pt x="3774" y="1086"/>
                </a:lnTo>
                <a:lnTo>
                  <a:pt x="3776" y="1086"/>
                </a:lnTo>
                <a:lnTo>
                  <a:pt x="3777" y="1084"/>
                </a:lnTo>
                <a:lnTo>
                  <a:pt x="3777" y="1082"/>
                </a:lnTo>
                <a:lnTo>
                  <a:pt x="3779" y="1082"/>
                </a:lnTo>
                <a:lnTo>
                  <a:pt x="3781" y="1082"/>
                </a:lnTo>
                <a:lnTo>
                  <a:pt x="3783" y="1082"/>
                </a:lnTo>
                <a:lnTo>
                  <a:pt x="3783" y="1084"/>
                </a:lnTo>
                <a:lnTo>
                  <a:pt x="3785" y="1086"/>
                </a:lnTo>
                <a:lnTo>
                  <a:pt x="3787" y="1086"/>
                </a:lnTo>
                <a:lnTo>
                  <a:pt x="3787" y="1088"/>
                </a:lnTo>
                <a:lnTo>
                  <a:pt x="3787" y="1090"/>
                </a:lnTo>
                <a:lnTo>
                  <a:pt x="3787" y="1092"/>
                </a:lnTo>
                <a:lnTo>
                  <a:pt x="3789" y="1092"/>
                </a:lnTo>
                <a:lnTo>
                  <a:pt x="3791" y="1092"/>
                </a:lnTo>
                <a:lnTo>
                  <a:pt x="3793" y="1092"/>
                </a:lnTo>
                <a:lnTo>
                  <a:pt x="3793" y="1090"/>
                </a:lnTo>
                <a:lnTo>
                  <a:pt x="3793" y="1088"/>
                </a:lnTo>
                <a:lnTo>
                  <a:pt x="3793" y="1086"/>
                </a:lnTo>
                <a:lnTo>
                  <a:pt x="3795" y="1086"/>
                </a:lnTo>
                <a:lnTo>
                  <a:pt x="3797" y="1086"/>
                </a:lnTo>
                <a:lnTo>
                  <a:pt x="3797" y="1088"/>
                </a:lnTo>
                <a:lnTo>
                  <a:pt x="3799" y="1090"/>
                </a:lnTo>
                <a:lnTo>
                  <a:pt x="3799" y="1092"/>
                </a:lnTo>
                <a:lnTo>
                  <a:pt x="3801" y="1092"/>
                </a:lnTo>
                <a:lnTo>
                  <a:pt x="3801" y="1094"/>
                </a:lnTo>
                <a:lnTo>
                  <a:pt x="3802" y="1094"/>
                </a:lnTo>
                <a:lnTo>
                  <a:pt x="3804" y="1094"/>
                </a:lnTo>
                <a:lnTo>
                  <a:pt x="3804" y="1092"/>
                </a:lnTo>
                <a:lnTo>
                  <a:pt x="3804" y="1090"/>
                </a:lnTo>
                <a:lnTo>
                  <a:pt x="3804" y="1088"/>
                </a:lnTo>
                <a:lnTo>
                  <a:pt x="3804" y="1086"/>
                </a:lnTo>
                <a:lnTo>
                  <a:pt x="3804" y="1084"/>
                </a:lnTo>
                <a:lnTo>
                  <a:pt x="3806" y="1084"/>
                </a:lnTo>
                <a:lnTo>
                  <a:pt x="3806" y="1086"/>
                </a:lnTo>
                <a:lnTo>
                  <a:pt x="3808" y="1088"/>
                </a:lnTo>
                <a:lnTo>
                  <a:pt x="3808" y="1090"/>
                </a:lnTo>
                <a:lnTo>
                  <a:pt x="3808" y="1092"/>
                </a:lnTo>
                <a:lnTo>
                  <a:pt x="3810" y="1092"/>
                </a:lnTo>
                <a:lnTo>
                  <a:pt x="3812" y="1092"/>
                </a:lnTo>
                <a:lnTo>
                  <a:pt x="3814" y="1092"/>
                </a:lnTo>
                <a:lnTo>
                  <a:pt x="3814" y="1094"/>
                </a:lnTo>
                <a:lnTo>
                  <a:pt x="3812" y="1094"/>
                </a:lnTo>
                <a:lnTo>
                  <a:pt x="3810" y="1094"/>
                </a:lnTo>
                <a:lnTo>
                  <a:pt x="3810" y="1096"/>
                </a:lnTo>
                <a:lnTo>
                  <a:pt x="3808" y="1096"/>
                </a:lnTo>
                <a:lnTo>
                  <a:pt x="3806" y="1098"/>
                </a:lnTo>
                <a:lnTo>
                  <a:pt x="3806" y="1100"/>
                </a:lnTo>
                <a:lnTo>
                  <a:pt x="3804" y="1100"/>
                </a:lnTo>
                <a:lnTo>
                  <a:pt x="3804" y="1102"/>
                </a:lnTo>
                <a:lnTo>
                  <a:pt x="3806" y="1102"/>
                </a:lnTo>
                <a:lnTo>
                  <a:pt x="3808" y="1102"/>
                </a:lnTo>
                <a:lnTo>
                  <a:pt x="3810" y="1100"/>
                </a:lnTo>
                <a:lnTo>
                  <a:pt x="3812" y="1098"/>
                </a:lnTo>
                <a:lnTo>
                  <a:pt x="3812" y="1096"/>
                </a:lnTo>
                <a:lnTo>
                  <a:pt x="3814" y="1094"/>
                </a:lnTo>
                <a:lnTo>
                  <a:pt x="3816" y="1094"/>
                </a:lnTo>
                <a:lnTo>
                  <a:pt x="3818" y="1094"/>
                </a:lnTo>
                <a:lnTo>
                  <a:pt x="3820" y="1096"/>
                </a:lnTo>
                <a:lnTo>
                  <a:pt x="3820" y="1098"/>
                </a:lnTo>
                <a:lnTo>
                  <a:pt x="3820" y="1100"/>
                </a:lnTo>
                <a:lnTo>
                  <a:pt x="3818" y="1100"/>
                </a:lnTo>
                <a:lnTo>
                  <a:pt x="3818" y="1102"/>
                </a:lnTo>
                <a:lnTo>
                  <a:pt x="3816" y="1102"/>
                </a:lnTo>
                <a:lnTo>
                  <a:pt x="3814" y="1104"/>
                </a:lnTo>
                <a:lnTo>
                  <a:pt x="3812" y="1104"/>
                </a:lnTo>
                <a:lnTo>
                  <a:pt x="3810" y="1106"/>
                </a:lnTo>
                <a:lnTo>
                  <a:pt x="3810" y="1107"/>
                </a:lnTo>
                <a:lnTo>
                  <a:pt x="3812" y="1107"/>
                </a:lnTo>
                <a:lnTo>
                  <a:pt x="3814" y="1107"/>
                </a:lnTo>
                <a:lnTo>
                  <a:pt x="3816" y="1107"/>
                </a:lnTo>
                <a:lnTo>
                  <a:pt x="3816" y="1106"/>
                </a:lnTo>
                <a:lnTo>
                  <a:pt x="3818" y="1106"/>
                </a:lnTo>
                <a:lnTo>
                  <a:pt x="3820" y="1104"/>
                </a:lnTo>
                <a:lnTo>
                  <a:pt x="3824" y="1104"/>
                </a:lnTo>
                <a:lnTo>
                  <a:pt x="3824" y="1102"/>
                </a:lnTo>
                <a:lnTo>
                  <a:pt x="3825" y="1102"/>
                </a:lnTo>
                <a:lnTo>
                  <a:pt x="3827" y="1104"/>
                </a:lnTo>
                <a:lnTo>
                  <a:pt x="3825" y="1106"/>
                </a:lnTo>
                <a:lnTo>
                  <a:pt x="3824" y="1107"/>
                </a:lnTo>
                <a:lnTo>
                  <a:pt x="3822" y="1107"/>
                </a:lnTo>
                <a:lnTo>
                  <a:pt x="3822" y="1109"/>
                </a:lnTo>
                <a:lnTo>
                  <a:pt x="3824" y="1111"/>
                </a:lnTo>
                <a:lnTo>
                  <a:pt x="3825" y="1111"/>
                </a:lnTo>
                <a:lnTo>
                  <a:pt x="3827" y="1111"/>
                </a:lnTo>
                <a:lnTo>
                  <a:pt x="3827" y="1109"/>
                </a:lnTo>
                <a:lnTo>
                  <a:pt x="3827" y="1107"/>
                </a:lnTo>
                <a:lnTo>
                  <a:pt x="3827" y="1106"/>
                </a:lnTo>
                <a:lnTo>
                  <a:pt x="3829" y="1109"/>
                </a:lnTo>
                <a:lnTo>
                  <a:pt x="3831" y="1109"/>
                </a:lnTo>
                <a:lnTo>
                  <a:pt x="3833" y="1109"/>
                </a:lnTo>
                <a:lnTo>
                  <a:pt x="3835" y="1109"/>
                </a:lnTo>
                <a:lnTo>
                  <a:pt x="3835" y="1107"/>
                </a:lnTo>
                <a:lnTo>
                  <a:pt x="3837" y="1107"/>
                </a:lnTo>
                <a:lnTo>
                  <a:pt x="3837" y="1106"/>
                </a:lnTo>
                <a:lnTo>
                  <a:pt x="3835" y="1104"/>
                </a:lnTo>
                <a:lnTo>
                  <a:pt x="3837" y="1104"/>
                </a:lnTo>
                <a:lnTo>
                  <a:pt x="3839" y="1104"/>
                </a:lnTo>
                <a:lnTo>
                  <a:pt x="3841" y="1104"/>
                </a:lnTo>
                <a:lnTo>
                  <a:pt x="3845" y="1104"/>
                </a:lnTo>
                <a:lnTo>
                  <a:pt x="3845" y="1102"/>
                </a:lnTo>
                <a:lnTo>
                  <a:pt x="3847" y="1100"/>
                </a:lnTo>
                <a:lnTo>
                  <a:pt x="3847" y="1102"/>
                </a:lnTo>
                <a:lnTo>
                  <a:pt x="3850" y="1102"/>
                </a:lnTo>
                <a:lnTo>
                  <a:pt x="3850" y="1104"/>
                </a:lnTo>
                <a:lnTo>
                  <a:pt x="3849" y="1106"/>
                </a:lnTo>
                <a:lnTo>
                  <a:pt x="3847" y="1106"/>
                </a:lnTo>
                <a:lnTo>
                  <a:pt x="3845" y="1106"/>
                </a:lnTo>
                <a:lnTo>
                  <a:pt x="3845" y="1107"/>
                </a:lnTo>
                <a:lnTo>
                  <a:pt x="3847" y="1109"/>
                </a:lnTo>
                <a:lnTo>
                  <a:pt x="3849" y="1109"/>
                </a:lnTo>
                <a:lnTo>
                  <a:pt x="3849" y="1111"/>
                </a:lnTo>
                <a:lnTo>
                  <a:pt x="3847" y="1113"/>
                </a:lnTo>
                <a:lnTo>
                  <a:pt x="3845" y="1113"/>
                </a:lnTo>
                <a:lnTo>
                  <a:pt x="3845" y="1115"/>
                </a:lnTo>
                <a:lnTo>
                  <a:pt x="3843" y="1115"/>
                </a:lnTo>
                <a:lnTo>
                  <a:pt x="3843" y="1117"/>
                </a:lnTo>
                <a:lnTo>
                  <a:pt x="3843" y="1119"/>
                </a:lnTo>
                <a:lnTo>
                  <a:pt x="3845" y="1119"/>
                </a:lnTo>
                <a:lnTo>
                  <a:pt x="3847" y="1117"/>
                </a:lnTo>
                <a:lnTo>
                  <a:pt x="3847" y="1119"/>
                </a:lnTo>
                <a:lnTo>
                  <a:pt x="3849" y="1121"/>
                </a:lnTo>
                <a:lnTo>
                  <a:pt x="3850" y="1121"/>
                </a:lnTo>
                <a:lnTo>
                  <a:pt x="3852" y="1121"/>
                </a:lnTo>
                <a:lnTo>
                  <a:pt x="3854" y="1121"/>
                </a:lnTo>
                <a:lnTo>
                  <a:pt x="3856" y="1121"/>
                </a:lnTo>
                <a:lnTo>
                  <a:pt x="3856" y="1123"/>
                </a:lnTo>
                <a:lnTo>
                  <a:pt x="3858" y="1125"/>
                </a:lnTo>
                <a:lnTo>
                  <a:pt x="3858" y="1127"/>
                </a:lnTo>
                <a:lnTo>
                  <a:pt x="3860" y="1127"/>
                </a:lnTo>
                <a:lnTo>
                  <a:pt x="3860" y="1129"/>
                </a:lnTo>
                <a:lnTo>
                  <a:pt x="3862" y="1129"/>
                </a:lnTo>
                <a:lnTo>
                  <a:pt x="3862" y="1130"/>
                </a:lnTo>
                <a:lnTo>
                  <a:pt x="3864" y="1130"/>
                </a:lnTo>
                <a:lnTo>
                  <a:pt x="3864" y="1129"/>
                </a:lnTo>
                <a:lnTo>
                  <a:pt x="3866" y="1129"/>
                </a:lnTo>
                <a:lnTo>
                  <a:pt x="3868" y="1127"/>
                </a:lnTo>
                <a:lnTo>
                  <a:pt x="3870" y="1125"/>
                </a:lnTo>
                <a:lnTo>
                  <a:pt x="3872" y="1125"/>
                </a:lnTo>
                <a:lnTo>
                  <a:pt x="3872" y="1127"/>
                </a:lnTo>
                <a:lnTo>
                  <a:pt x="3872" y="1129"/>
                </a:lnTo>
                <a:lnTo>
                  <a:pt x="3872" y="1130"/>
                </a:lnTo>
                <a:lnTo>
                  <a:pt x="3870" y="1130"/>
                </a:lnTo>
                <a:lnTo>
                  <a:pt x="3868" y="1130"/>
                </a:lnTo>
                <a:lnTo>
                  <a:pt x="3866" y="1130"/>
                </a:lnTo>
                <a:lnTo>
                  <a:pt x="3864" y="1132"/>
                </a:lnTo>
                <a:lnTo>
                  <a:pt x="3866" y="1134"/>
                </a:lnTo>
                <a:lnTo>
                  <a:pt x="3866" y="1136"/>
                </a:lnTo>
                <a:lnTo>
                  <a:pt x="3868" y="1136"/>
                </a:lnTo>
                <a:lnTo>
                  <a:pt x="3868" y="1138"/>
                </a:lnTo>
                <a:lnTo>
                  <a:pt x="3870" y="1138"/>
                </a:lnTo>
                <a:lnTo>
                  <a:pt x="3872" y="1138"/>
                </a:lnTo>
                <a:lnTo>
                  <a:pt x="3873" y="1138"/>
                </a:lnTo>
                <a:lnTo>
                  <a:pt x="3875" y="1138"/>
                </a:lnTo>
                <a:lnTo>
                  <a:pt x="3877" y="1138"/>
                </a:lnTo>
                <a:lnTo>
                  <a:pt x="3877" y="1140"/>
                </a:lnTo>
                <a:lnTo>
                  <a:pt x="3879" y="1140"/>
                </a:lnTo>
                <a:lnTo>
                  <a:pt x="3879" y="1138"/>
                </a:lnTo>
                <a:lnTo>
                  <a:pt x="3881" y="1136"/>
                </a:lnTo>
                <a:lnTo>
                  <a:pt x="3881" y="1134"/>
                </a:lnTo>
                <a:lnTo>
                  <a:pt x="3879" y="1132"/>
                </a:lnTo>
                <a:lnTo>
                  <a:pt x="3881" y="1130"/>
                </a:lnTo>
                <a:lnTo>
                  <a:pt x="3881" y="1129"/>
                </a:lnTo>
                <a:lnTo>
                  <a:pt x="3883" y="1129"/>
                </a:lnTo>
                <a:lnTo>
                  <a:pt x="3885" y="1129"/>
                </a:lnTo>
                <a:lnTo>
                  <a:pt x="3887" y="1130"/>
                </a:lnTo>
                <a:lnTo>
                  <a:pt x="3887" y="1132"/>
                </a:lnTo>
                <a:lnTo>
                  <a:pt x="3887" y="1136"/>
                </a:lnTo>
                <a:lnTo>
                  <a:pt x="3889" y="1136"/>
                </a:lnTo>
                <a:lnTo>
                  <a:pt x="3889" y="1138"/>
                </a:lnTo>
                <a:lnTo>
                  <a:pt x="3891" y="1138"/>
                </a:lnTo>
                <a:lnTo>
                  <a:pt x="3891" y="1136"/>
                </a:lnTo>
                <a:lnTo>
                  <a:pt x="3893" y="1136"/>
                </a:lnTo>
                <a:lnTo>
                  <a:pt x="3895" y="1134"/>
                </a:lnTo>
                <a:lnTo>
                  <a:pt x="3895" y="1132"/>
                </a:lnTo>
                <a:lnTo>
                  <a:pt x="3895" y="1130"/>
                </a:lnTo>
                <a:lnTo>
                  <a:pt x="3895" y="1129"/>
                </a:lnTo>
                <a:lnTo>
                  <a:pt x="3897" y="1129"/>
                </a:lnTo>
                <a:lnTo>
                  <a:pt x="3897" y="1127"/>
                </a:lnTo>
                <a:lnTo>
                  <a:pt x="3898" y="1125"/>
                </a:lnTo>
                <a:lnTo>
                  <a:pt x="3900" y="1125"/>
                </a:lnTo>
                <a:lnTo>
                  <a:pt x="3902" y="1125"/>
                </a:lnTo>
                <a:lnTo>
                  <a:pt x="3902" y="1127"/>
                </a:lnTo>
                <a:lnTo>
                  <a:pt x="3902" y="1129"/>
                </a:lnTo>
                <a:lnTo>
                  <a:pt x="3900" y="1129"/>
                </a:lnTo>
                <a:lnTo>
                  <a:pt x="3900" y="1130"/>
                </a:lnTo>
                <a:lnTo>
                  <a:pt x="3898" y="1130"/>
                </a:lnTo>
                <a:lnTo>
                  <a:pt x="3898" y="1132"/>
                </a:lnTo>
                <a:lnTo>
                  <a:pt x="3898" y="1134"/>
                </a:lnTo>
                <a:lnTo>
                  <a:pt x="3900" y="1134"/>
                </a:lnTo>
                <a:lnTo>
                  <a:pt x="3904" y="1134"/>
                </a:lnTo>
                <a:lnTo>
                  <a:pt x="3906" y="1130"/>
                </a:lnTo>
                <a:lnTo>
                  <a:pt x="3906" y="1129"/>
                </a:lnTo>
                <a:lnTo>
                  <a:pt x="3908" y="1129"/>
                </a:lnTo>
                <a:lnTo>
                  <a:pt x="3908" y="1127"/>
                </a:lnTo>
                <a:lnTo>
                  <a:pt x="3908" y="1125"/>
                </a:lnTo>
                <a:lnTo>
                  <a:pt x="3910" y="1125"/>
                </a:lnTo>
                <a:lnTo>
                  <a:pt x="3914" y="1121"/>
                </a:lnTo>
                <a:lnTo>
                  <a:pt x="3916" y="1121"/>
                </a:lnTo>
                <a:lnTo>
                  <a:pt x="3918" y="1121"/>
                </a:lnTo>
                <a:lnTo>
                  <a:pt x="3918" y="1123"/>
                </a:lnTo>
                <a:lnTo>
                  <a:pt x="3918" y="1125"/>
                </a:lnTo>
                <a:lnTo>
                  <a:pt x="3918" y="1127"/>
                </a:lnTo>
                <a:lnTo>
                  <a:pt x="3916" y="1127"/>
                </a:lnTo>
                <a:lnTo>
                  <a:pt x="3916" y="1129"/>
                </a:lnTo>
                <a:lnTo>
                  <a:pt x="3914" y="1129"/>
                </a:lnTo>
                <a:lnTo>
                  <a:pt x="3914" y="1130"/>
                </a:lnTo>
                <a:lnTo>
                  <a:pt x="3914" y="1132"/>
                </a:lnTo>
                <a:lnTo>
                  <a:pt x="3914" y="1134"/>
                </a:lnTo>
                <a:lnTo>
                  <a:pt x="3914" y="1136"/>
                </a:lnTo>
                <a:lnTo>
                  <a:pt x="3916" y="1136"/>
                </a:lnTo>
                <a:lnTo>
                  <a:pt x="3918" y="1136"/>
                </a:lnTo>
                <a:lnTo>
                  <a:pt x="3920" y="1134"/>
                </a:lnTo>
                <a:lnTo>
                  <a:pt x="3922" y="1134"/>
                </a:lnTo>
                <a:lnTo>
                  <a:pt x="3923" y="1132"/>
                </a:lnTo>
                <a:lnTo>
                  <a:pt x="3923" y="1129"/>
                </a:lnTo>
                <a:lnTo>
                  <a:pt x="3923" y="1127"/>
                </a:lnTo>
                <a:lnTo>
                  <a:pt x="3922" y="1127"/>
                </a:lnTo>
                <a:lnTo>
                  <a:pt x="3922" y="1125"/>
                </a:lnTo>
                <a:lnTo>
                  <a:pt x="3923" y="1125"/>
                </a:lnTo>
                <a:lnTo>
                  <a:pt x="3927" y="1125"/>
                </a:lnTo>
                <a:lnTo>
                  <a:pt x="3929" y="1125"/>
                </a:lnTo>
                <a:lnTo>
                  <a:pt x="3929" y="1123"/>
                </a:lnTo>
                <a:lnTo>
                  <a:pt x="3931" y="1123"/>
                </a:lnTo>
                <a:lnTo>
                  <a:pt x="3935" y="1123"/>
                </a:lnTo>
                <a:lnTo>
                  <a:pt x="3939" y="1121"/>
                </a:lnTo>
                <a:lnTo>
                  <a:pt x="3941" y="1121"/>
                </a:lnTo>
                <a:lnTo>
                  <a:pt x="3941" y="1123"/>
                </a:lnTo>
                <a:lnTo>
                  <a:pt x="3941" y="1127"/>
                </a:lnTo>
                <a:lnTo>
                  <a:pt x="3939" y="1129"/>
                </a:lnTo>
                <a:lnTo>
                  <a:pt x="3939" y="1130"/>
                </a:lnTo>
                <a:lnTo>
                  <a:pt x="3941" y="1130"/>
                </a:lnTo>
                <a:lnTo>
                  <a:pt x="3941" y="1132"/>
                </a:lnTo>
                <a:lnTo>
                  <a:pt x="3945" y="1130"/>
                </a:lnTo>
                <a:lnTo>
                  <a:pt x="3946" y="1130"/>
                </a:lnTo>
                <a:lnTo>
                  <a:pt x="3948" y="1130"/>
                </a:lnTo>
                <a:lnTo>
                  <a:pt x="3950" y="1130"/>
                </a:lnTo>
                <a:lnTo>
                  <a:pt x="3952" y="1130"/>
                </a:lnTo>
                <a:lnTo>
                  <a:pt x="3956" y="1130"/>
                </a:lnTo>
                <a:lnTo>
                  <a:pt x="3958" y="1129"/>
                </a:lnTo>
                <a:lnTo>
                  <a:pt x="3960" y="1129"/>
                </a:lnTo>
                <a:lnTo>
                  <a:pt x="3964" y="1127"/>
                </a:lnTo>
                <a:lnTo>
                  <a:pt x="3966" y="1127"/>
                </a:lnTo>
                <a:lnTo>
                  <a:pt x="3966" y="1129"/>
                </a:lnTo>
                <a:lnTo>
                  <a:pt x="3970" y="1130"/>
                </a:lnTo>
                <a:lnTo>
                  <a:pt x="3971" y="1130"/>
                </a:lnTo>
                <a:lnTo>
                  <a:pt x="3973" y="1130"/>
                </a:lnTo>
                <a:lnTo>
                  <a:pt x="3973" y="1132"/>
                </a:lnTo>
                <a:lnTo>
                  <a:pt x="3971" y="1132"/>
                </a:lnTo>
                <a:lnTo>
                  <a:pt x="3970" y="1132"/>
                </a:lnTo>
                <a:lnTo>
                  <a:pt x="3968" y="1132"/>
                </a:lnTo>
                <a:lnTo>
                  <a:pt x="3968" y="1134"/>
                </a:lnTo>
                <a:lnTo>
                  <a:pt x="3970" y="1136"/>
                </a:lnTo>
                <a:lnTo>
                  <a:pt x="3971" y="1136"/>
                </a:lnTo>
                <a:lnTo>
                  <a:pt x="3973" y="1136"/>
                </a:lnTo>
                <a:lnTo>
                  <a:pt x="3975" y="1136"/>
                </a:lnTo>
                <a:lnTo>
                  <a:pt x="3977" y="1136"/>
                </a:lnTo>
                <a:lnTo>
                  <a:pt x="3977" y="1152"/>
                </a:lnTo>
                <a:lnTo>
                  <a:pt x="3977" y="1159"/>
                </a:lnTo>
                <a:lnTo>
                  <a:pt x="3977" y="1167"/>
                </a:lnTo>
                <a:lnTo>
                  <a:pt x="3977" y="1171"/>
                </a:lnTo>
                <a:lnTo>
                  <a:pt x="3977" y="1182"/>
                </a:lnTo>
                <a:lnTo>
                  <a:pt x="3977" y="1186"/>
                </a:lnTo>
                <a:lnTo>
                  <a:pt x="3977" y="1188"/>
                </a:lnTo>
                <a:lnTo>
                  <a:pt x="3977" y="1200"/>
                </a:lnTo>
                <a:lnTo>
                  <a:pt x="3977" y="1211"/>
                </a:lnTo>
                <a:lnTo>
                  <a:pt x="3977" y="1242"/>
                </a:lnTo>
                <a:lnTo>
                  <a:pt x="3977" y="1248"/>
                </a:lnTo>
                <a:lnTo>
                  <a:pt x="3977" y="1303"/>
                </a:lnTo>
                <a:lnTo>
                  <a:pt x="3977" y="1324"/>
                </a:lnTo>
                <a:lnTo>
                  <a:pt x="3977" y="1338"/>
                </a:lnTo>
                <a:lnTo>
                  <a:pt x="3977" y="1342"/>
                </a:lnTo>
                <a:lnTo>
                  <a:pt x="3977" y="1344"/>
                </a:lnTo>
                <a:lnTo>
                  <a:pt x="3977" y="1347"/>
                </a:lnTo>
                <a:lnTo>
                  <a:pt x="3977" y="1355"/>
                </a:lnTo>
                <a:lnTo>
                  <a:pt x="3977" y="1357"/>
                </a:lnTo>
                <a:lnTo>
                  <a:pt x="3977" y="1359"/>
                </a:lnTo>
                <a:lnTo>
                  <a:pt x="3977" y="1361"/>
                </a:lnTo>
                <a:lnTo>
                  <a:pt x="3977" y="1363"/>
                </a:lnTo>
                <a:lnTo>
                  <a:pt x="3977" y="1365"/>
                </a:lnTo>
                <a:lnTo>
                  <a:pt x="3977" y="1367"/>
                </a:lnTo>
                <a:lnTo>
                  <a:pt x="3977" y="1369"/>
                </a:lnTo>
                <a:lnTo>
                  <a:pt x="3977" y="1370"/>
                </a:lnTo>
                <a:lnTo>
                  <a:pt x="3977" y="1378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7" y="1388"/>
                </a:lnTo>
                <a:lnTo>
                  <a:pt x="3977" y="1390"/>
                </a:lnTo>
                <a:lnTo>
                  <a:pt x="3977" y="1392"/>
                </a:lnTo>
                <a:lnTo>
                  <a:pt x="3977" y="1393"/>
                </a:lnTo>
                <a:lnTo>
                  <a:pt x="3977" y="1395"/>
                </a:lnTo>
                <a:lnTo>
                  <a:pt x="3977" y="1397"/>
                </a:lnTo>
                <a:lnTo>
                  <a:pt x="3977" y="1399"/>
                </a:lnTo>
                <a:lnTo>
                  <a:pt x="3977" y="1401"/>
                </a:lnTo>
                <a:lnTo>
                  <a:pt x="3977" y="1403"/>
                </a:lnTo>
                <a:lnTo>
                  <a:pt x="3977" y="1405"/>
                </a:lnTo>
                <a:lnTo>
                  <a:pt x="3977" y="1407"/>
                </a:lnTo>
                <a:lnTo>
                  <a:pt x="3977" y="1409"/>
                </a:lnTo>
                <a:lnTo>
                  <a:pt x="3977" y="1413"/>
                </a:lnTo>
                <a:lnTo>
                  <a:pt x="3977" y="1415"/>
                </a:lnTo>
                <a:lnTo>
                  <a:pt x="3977" y="1417"/>
                </a:lnTo>
                <a:lnTo>
                  <a:pt x="3977" y="1418"/>
                </a:lnTo>
                <a:lnTo>
                  <a:pt x="3977" y="1420"/>
                </a:lnTo>
                <a:lnTo>
                  <a:pt x="3977" y="1422"/>
                </a:lnTo>
                <a:lnTo>
                  <a:pt x="3977" y="1424"/>
                </a:lnTo>
                <a:lnTo>
                  <a:pt x="3977" y="1426"/>
                </a:lnTo>
                <a:lnTo>
                  <a:pt x="3977" y="1428"/>
                </a:lnTo>
                <a:lnTo>
                  <a:pt x="3977" y="1430"/>
                </a:lnTo>
                <a:lnTo>
                  <a:pt x="3977" y="1432"/>
                </a:lnTo>
                <a:lnTo>
                  <a:pt x="3977" y="1434"/>
                </a:lnTo>
                <a:lnTo>
                  <a:pt x="3977" y="1436"/>
                </a:lnTo>
                <a:lnTo>
                  <a:pt x="3977" y="1438"/>
                </a:lnTo>
                <a:lnTo>
                  <a:pt x="3977" y="1441"/>
                </a:lnTo>
                <a:lnTo>
                  <a:pt x="3977" y="1443"/>
                </a:lnTo>
                <a:lnTo>
                  <a:pt x="3977" y="1447"/>
                </a:lnTo>
                <a:lnTo>
                  <a:pt x="3977" y="1451"/>
                </a:lnTo>
                <a:lnTo>
                  <a:pt x="3977" y="1453"/>
                </a:lnTo>
                <a:lnTo>
                  <a:pt x="3977" y="1457"/>
                </a:lnTo>
                <a:lnTo>
                  <a:pt x="3977" y="1459"/>
                </a:lnTo>
                <a:lnTo>
                  <a:pt x="3977" y="1461"/>
                </a:lnTo>
                <a:lnTo>
                  <a:pt x="3977" y="1463"/>
                </a:lnTo>
                <a:lnTo>
                  <a:pt x="3977" y="1465"/>
                </a:lnTo>
                <a:lnTo>
                  <a:pt x="3977" y="1466"/>
                </a:lnTo>
                <a:lnTo>
                  <a:pt x="3977" y="1468"/>
                </a:lnTo>
                <a:lnTo>
                  <a:pt x="3977" y="1470"/>
                </a:lnTo>
                <a:lnTo>
                  <a:pt x="3977" y="1472"/>
                </a:lnTo>
                <a:lnTo>
                  <a:pt x="3977" y="1474"/>
                </a:lnTo>
                <a:lnTo>
                  <a:pt x="3977" y="1476"/>
                </a:lnTo>
                <a:lnTo>
                  <a:pt x="3977" y="1478"/>
                </a:lnTo>
                <a:lnTo>
                  <a:pt x="3977" y="1480"/>
                </a:lnTo>
                <a:lnTo>
                  <a:pt x="3977" y="1482"/>
                </a:lnTo>
                <a:lnTo>
                  <a:pt x="3977" y="1484"/>
                </a:lnTo>
                <a:lnTo>
                  <a:pt x="3977" y="1486"/>
                </a:lnTo>
                <a:lnTo>
                  <a:pt x="3977" y="1488"/>
                </a:lnTo>
                <a:lnTo>
                  <a:pt x="3977" y="1489"/>
                </a:lnTo>
                <a:lnTo>
                  <a:pt x="3977" y="1491"/>
                </a:lnTo>
                <a:lnTo>
                  <a:pt x="3977" y="1493"/>
                </a:lnTo>
                <a:lnTo>
                  <a:pt x="3977" y="1495"/>
                </a:lnTo>
                <a:lnTo>
                  <a:pt x="3977" y="1497"/>
                </a:lnTo>
                <a:lnTo>
                  <a:pt x="3977" y="1499"/>
                </a:lnTo>
                <a:lnTo>
                  <a:pt x="3977" y="1501"/>
                </a:lnTo>
                <a:lnTo>
                  <a:pt x="3977" y="1503"/>
                </a:lnTo>
                <a:lnTo>
                  <a:pt x="3977" y="1505"/>
                </a:lnTo>
                <a:lnTo>
                  <a:pt x="3977" y="1507"/>
                </a:lnTo>
                <a:lnTo>
                  <a:pt x="3977" y="1509"/>
                </a:lnTo>
                <a:lnTo>
                  <a:pt x="3977" y="1511"/>
                </a:lnTo>
                <a:lnTo>
                  <a:pt x="3977" y="1513"/>
                </a:lnTo>
                <a:lnTo>
                  <a:pt x="3977" y="1514"/>
                </a:lnTo>
                <a:lnTo>
                  <a:pt x="3977" y="1516"/>
                </a:lnTo>
                <a:lnTo>
                  <a:pt x="3977" y="1518"/>
                </a:lnTo>
                <a:lnTo>
                  <a:pt x="3977" y="1520"/>
                </a:lnTo>
                <a:lnTo>
                  <a:pt x="3977" y="1522"/>
                </a:lnTo>
                <a:lnTo>
                  <a:pt x="3977" y="1524"/>
                </a:lnTo>
                <a:lnTo>
                  <a:pt x="3977" y="1526"/>
                </a:lnTo>
                <a:lnTo>
                  <a:pt x="3977" y="1528"/>
                </a:lnTo>
                <a:lnTo>
                  <a:pt x="3977" y="1530"/>
                </a:lnTo>
                <a:lnTo>
                  <a:pt x="3977" y="1532"/>
                </a:lnTo>
                <a:lnTo>
                  <a:pt x="3977" y="1534"/>
                </a:lnTo>
                <a:lnTo>
                  <a:pt x="3977" y="1536"/>
                </a:lnTo>
                <a:lnTo>
                  <a:pt x="3977" y="1537"/>
                </a:lnTo>
                <a:lnTo>
                  <a:pt x="3977" y="1539"/>
                </a:lnTo>
                <a:lnTo>
                  <a:pt x="3977" y="1541"/>
                </a:lnTo>
                <a:lnTo>
                  <a:pt x="3977" y="1543"/>
                </a:lnTo>
                <a:lnTo>
                  <a:pt x="3977" y="1545"/>
                </a:lnTo>
                <a:lnTo>
                  <a:pt x="3977" y="1547"/>
                </a:lnTo>
                <a:lnTo>
                  <a:pt x="3977" y="1549"/>
                </a:lnTo>
                <a:lnTo>
                  <a:pt x="3977" y="1551"/>
                </a:lnTo>
                <a:lnTo>
                  <a:pt x="3977" y="1553"/>
                </a:lnTo>
                <a:lnTo>
                  <a:pt x="3977" y="1555"/>
                </a:lnTo>
                <a:lnTo>
                  <a:pt x="3977" y="1557"/>
                </a:lnTo>
                <a:lnTo>
                  <a:pt x="3977" y="1559"/>
                </a:lnTo>
                <a:lnTo>
                  <a:pt x="3977" y="1561"/>
                </a:lnTo>
                <a:lnTo>
                  <a:pt x="3977" y="1562"/>
                </a:lnTo>
                <a:lnTo>
                  <a:pt x="3977" y="1566"/>
                </a:lnTo>
                <a:lnTo>
                  <a:pt x="3977" y="1568"/>
                </a:lnTo>
                <a:lnTo>
                  <a:pt x="3977" y="1570"/>
                </a:lnTo>
                <a:lnTo>
                  <a:pt x="3977" y="1572"/>
                </a:lnTo>
                <a:lnTo>
                  <a:pt x="3977" y="1574"/>
                </a:lnTo>
                <a:lnTo>
                  <a:pt x="3977" y="1576"/>
                </a:lnTo>
                <a:lnTo>
                  <a:pt x="3977" y="1578"/>
                </a:lnTo>
                <a:lnTo>
                  <a:pt x="3977" y="1580"/>
                </a:lnTo>
                <a:lnTo>
                  <a:pt x="3977" y="1582"/>
                </a:lnTo>
                <a:lnTo>
                  <a:pt x="3977" y="1584"/>
                </a:lnTo>
                <a:lnTo>
                  <a:pt x="3977" y="1585"/>
                </a:lnTo>
                <a:lnTo>
                  <a:pt x="3977" y="1587"/>
                </a:lnTo>
                <a:lnTo>
                  <a:pt x="3977" y="1589"/>
                </a:lnTo>
                <a:lnTo>
                  <a:pt x="3977" y="1591"/>
                </a:lnTo>
                <a:lnTo>
                  <a:pt x="3977" y="1593"/>
                </a:lnTo>
                <a:lnTo>
                  <a:pt x="3977" y="1595"/>
                </a:lnTo>
                <a:lnTo>
                  <a:pt x="3977" y="1597"/>
                </a:lnTo>
                <a:lnTo>
                  <a:pt x="3977" y="1599"/>
                </a:lnTo>
                <a:lnTo>
                  <a:pt x="3977" y="1601"/>
                </a:lnTo>
                <a:lnTo>
                  <a:pt x="3977" y="1603"/>
                </a:lnTo>
                <a:lnTo>
                  <a:pt x="3977" y="1605"/>
                </a:lnTo>
                <a:lnTo>
                  <a:pt x="3977" y="1607"/>
                </a:lnTo>
                <a:lnTo>
                  <a:pt x="3977" y="1609"/>
                </a:lnTo>
                <a:lnTo>
                  <a:pt x="3977" y="1610"/>
                </a:lnTo>
                <a:lnTo>
                  <a:pt x="3977" y="1612"/>
                </a:lnTo>
                <a:lnTo>
                  <a:pt x="3977" y="1614"/>
                </a:lnTo>
                <a:lnTo>
                  <a:pt x="3977" y="1618"/>
                </a:lnTo>
                <a:lnTo>
                  <a:pt x="3977" y="1620"/>
                </a:lnTo>
                <a:lnTo>
                  <a:pt x="3977" y="1626"/>
                </a:lnTo>
                <a:lnTo>
                  <a:pt x="3977" y="1635"/>
                </a:lnTo>
                <a:lnTo>
                  <a:pt x="3977" y="1637"/>
                </a:lnTo>
                <a:lnTo>
                  <a:pt x="3977" y="1641"/>
                </a:lnTo>
                <a:lnTo>
                  <a:pt x="3977" y="1645"/>
                </a:lnTo>
                <a:lnTo>
                  <a:pt x="3977" y="1649"/>
                </a:lnTo>
                <a:lnTo>
                  <a:pt x="3977" y="1651"/>
                </a:lnTo>
                <a:lnTo>
                  <a:pt x="3977" y="1657"/>
                </a:lnTo>
                <a:lnTo>
                  <a:pt x="3977" y="1658"/>
                </a:lnTo>
                <a:lnTo>
                  <a:pt x="3977" y="1660"/>
                </a:lnTo>
                <a:lnTo>
                  <a:pt x="3977" y="1662"/>
                </a:lnTo>
                <a:lnTo>
                  <a:pt x="3977" y="1664"/>
                </a:lnTo>
                <a:lnTo>
                  <a:pt x="3977" y="1668"/>
                </a:lnTo>
                <a:lnTo>
                  <a:pt x="3977" y="1672"/>
                </a:lnTo>
                <a:lnTo>
                  <a:pt x="3977" y="1674"/>
                </a:lnTo>
                <a:lnTo>
                  <a:pt x="3977" y="1678"/>
                </a:lnTo>
                <a:lnTo>
                  <a:pt x="3977" y="1680"/>
                </a:lnTo>
                <a:lnTo>
                  <a:pt x="3977" y="1683"/>
                </a:lnTo>
                <a:lnTo>
                  <a:pt x="3977" y="1687"/>
                </a:lnTo>
                <a:lnTo>
                  <a:pt x="3977" y="1689"/>
                </a:lnTo>
                <a:lnTo>
                  <a:pt x="3977" y="1693"/>
                </a:lnTo>
                <a:lnTo>
                  <a:pt x="3977" y="1695"/>
                </a:lnTo>
                <a:lnTo>
                  <a:pt x="3977" y="1697"/>
                </a:lnTo>
                <a:lnTo>
                  <a:pt x="3977" y="1699"/>
                </a:lnTo>
                <a:lnTo>
                  <a:pt x="3977" y="1703"/>
                </a:lnTo>
                <a:lnTo>
                  <a:pt x="3977" y="1704"/>
                </a:lnTo>
                <a:lnTo>
                  <a:pt x="3977" y="1706"/>
                </a:lnTo>
                <a:lnTo>
                  <a:pt x="3977" y="1708"/>
                </a:lnTo>
                <a:lnTo>
                  <a:pt x="3977" y="1710"/>
                </a:lnTo>
                <a:lnTo>
                  <a:pt x="3977" y="1712"/>
                </a:lnTo>
                <a:lnTo>
                  <a:pt x="3977" y="1714"/>
                </a:lnTo>
                <a:lnTo>
                  <a:pt x="3977" y="1716"/>
                </a:lnTo>
                <a:lnTo>
                  <a:pt x="3977" y="1718"/>
                </a:lnTo>
                <a:lnTo>
                  <a:pt x="3977" y="1720"/>
                </a:lnTo>
                <a:lnTo>
                  <a:pt x="3977" y="1722"/>
                </a:lnTo>
                <a:lnTo>
                  <a:pt x="3979" y="1722"/>
                </a:lnTo>
                <a:lnTo>
                  <a:pt x="3981" y="1720"/>
                </a:lnTo>
                <a:lnTo>
                  <a:pt x="3983" y="1720"/>
                </a:lnTo>
                <a:lnTo>
                  <a:pt x="3983" y="1722"/>
                </a:lnTo>
                <a:lnTo>
                  <a:pt x="3985" y="1722"/>
                </a:lnTo>
                <a:lnTo>
                  <a:pt x="3985" y="1724"/>
                </a:lnTo>
                <a:lnTo>
                  <a:pt x="3987" y="1726"/>
                </a:lnTo>
                <a:lnTo>
                  <a:pt x="3987" y="1728"/>
                </a:lnTo>
                <a:lnTo>
                  <a:pt x="3989" y="1728"/>
                </a:lnTo>
                <a:lnTo>
                  <a:pt x="3989" y="1729"/>
                </a:lnTo>
                <a:lnTo>
                  <a:pt x="3991" y="1729"/>
                </a:lnTo>
                <a:lnTo>
                  <a:pt x="3991" y="1731"/>
                </a:lnTo>
                <a:lnTo>
                  <a:pt x="3991" y="1733"/>
                </a:lnTo>
                <a:lnTo>
                  <a:pt x="3993" y="1733"/>
                </a:lnTo>
                <a:lnTo>
                  <a:pt x="3993" y="1735"/>
                </a:lnTo>
                <a:lnTo>
                  <a:pt x="3993" y="1737"/>
                </a:lnTo>
                <a:lnTo>
                  <a:pt x="3994" y="1737"/>
                </a:lnTo>
                <a:lnTo>
                  <a:pt x="3994" y="1739"/>
                </a:lnTo>
                <a:lnTo>
                  <a:pt x="3996" y="1741"/>
                </a:lnTo>
                <a:lnTo>
                  <a:pt x="3996" y="1743"/>
                </a:lnTo>
                <a:lnTo>
                  <a:pt x="3998" y="1743"/>
                </a:lnTo>
                <a:lnTo>
                  <a:pt x="3998" y="1745"/>
                </a:lnTo>
                <a:lnTo>
                  <a:pt x="3998" y="1747"/>
                </a:lnTo>
                <a:lnTo>
                  <a:pt x="4000" y="1747"/>
                </a:lnTo>
                <a:lnTo>
                  <a:pt x="4000" y="1749"/>
                </a:lnTo>
                <a:lnTo>
                  <a:pt x="4002" y="1749"/>
                </a:lnTo>
                <a:lnTo>
                  <a:pt x="4002" y="1747"/>
                </a:lnTo>
                <a:lnTo>
                  <a:pt x="4004" y="1747"/>
                </a:lnTo>
                <a:lnTo>
                  <a:pt x="4004" y="1749"/>
                </a:lnTo>
                <a:lnTo>
                  <a:pt x="4006" y="1751"/>
                </a:lnTo>
                <a:lnTo>
                  <a:pt x="4006" y="1752"/>
                </a:lnTo>
                <a:lnTo>
                  <a:pt x="4008" y="1752"/>
                </a:lnTo>
                <a:lnTo>
                  <a:pt x="4010" y="1752"/>
                </a:lnTo>
                <a:lnTo>
                  <a:pt x="4012" y="1752"/>
                </a:lnTo>
                <a:lnTo>
                  <a:pt x="4014" y="1751"/>
                </a:lnTo>
                <a:lnTo>
                  <a:pt x="4014" y="1752"/>
                </a:lnTo>
                <a:lnTo>
                  <a:pt x="4016" y="1752"/>
                </a:lnTo>
                <a:lnTo>
                  <a:pt x="4016" y="1754"/>
                </a:lnTo>
                <a:lnTo>
                  <a:pt x="4014" y="1754"/>
                </a:lnTo>
                <a:lnTo>
                  <a:pt x="4014" y="1756"/>
                </a:lnTo>
                <a:lnTo>
                  <a:pt x="4014" y="1758"/>
                </a:lnTo>
                <a:lnTo>
                  <a:pt x="4012" y="1758"/>
                </a:lnTo>
                <a:lnTo>
                  <a:pt x="4014" y="1758"/>
                </a:lnTo>
                <a:lnTo>
                  <a:pt x="4016" y="1758"/>
                </a:lnTo>
                <a:lnTo>
                  <a:pt x="4014" y="1758"/>
                </a:lnTo>
                <a:lnTo>
                  <a:pt x="4014" y="1760"/>
                </a:lnTo>
                <a:lnTo>
                  <a:pt x="4016" y="1760"/>
                </a:lnTo>
                <a:lnTo>
                  <a:pt x="4016" y="1758"/>
                </a:lnTo>
                <a:lnTo>
                  <a:pt x="4018" y="1758"/>
                </a:lnTo>
                <a:lnTo>
                  <a:pt x="4018" y="1760"/>
                </a:lnTo>
                <a:lnTo>
                  <a:pt x="4018" y="1758"/>
                </a:lnTo>
                <a:lnTo>
                  <a:pt x="4019" y="1758"/>
                </a:lnTo>
                <a:lnTo>
                  <a:pt x="4019" y="1760"/>
                </a:lnTo>
                <a:lnTo>
                  <a:pt x="4019" y="1758"/>
                </a:lnTo>
                <a:lnTo>
                  <a:pt x="4021" y="1758"/>
                </a:lnTo>
                <a:lnTo>
                  <a:pt x="4021" y="1760"/>
                </a:lnTo>
                <a:lnTo>
                  <a:pt x="4021" y="1758"/>
                </a:lnTo>
                <a:lnTo>
                  <a:pt x="4021" y="1756"/>
                </a:lnTo>
                <a:lnTo>
                  <a:pt x="4023" y="1756"/>
                </a:lnTo>
                <a:lnTo>
                  <a:pt x="4023" y="1758"/>
                </a:lnTo>
                <a:lnTo>
                  <a:pt x="4023" y="1760"/>
                </a:lnTo>
                <a:lnTo>
                  <a:pt x="4023" y="1762"/>
                </a:lnTo>
                <a:lnTo>
                  <a:pt x="4021" y="1762"/>
                </a:lnTo>
                <a:lnTo>
                  <a:pt x="4021" y="1764"/>
                </a:lnTo>
                <a:lnTo>
                  <a:pt x="4023" y="1764"/>
                </a:lnTo>
                <a:lnTo>
                  <a:pt x="4021" y="1764"/>
                </a:lnTo>
                <a:lnTo>
                  <a:pt x="4021" y="1766"/>
                </a:lnTo>
                <a:lnTo>
                  <a:pt x="4023" y="1766"/>
                </a:lnTo>
                <a:lnTo>
                  <a:pt x="4023" y="1764"/>
                </a:lnTo>
                <a:lnTo>
                  <a:pt x="4025" y="1764"/>
                </a:lnTo>
                <a:lnTo>
                  <a:pt x="4025" y="1766"/>
                </a:lnTo>
                <a:lnTo>
                  <a:pt x="4025" y="1768"/>
                </a:lnTo>
                <a:lnTo>
                  <a:pt x="4027" y="1768"/>
                </a:lnTo>
                <a:lnTo>
                  <a:pt x="4029" y="1768"/>
                </a:lnTo>
                <a:lnTo>
                  <a:pt x="4025" y="1772"/>
                </a:lnTo>
                <a:lnTo>
                  <a:pt x="4027" y="1772"/>
                </a:lnTo>
                <a:lnTo>
                  <a:pt x="4029" y="1774"/>
                </a:lnTo>
                <a:lnTo>
                  <a:pt x="4027" y="1774"/>
                </a:lnTo>
                <a:lnTo>
                  <a:pt x="4027" y="1776"/>
                </a:lnTo>
                <a:lnTo>
                  <a:pt x="4029" y="1776"/>
                </a:lnTo>
                <a:lnTo>
                  <a:pt x="4029" y="1777"/>
                </a:lnTo>
                <a:lnTo>
                  <a:pt x="4031" y="1777"/>
                </a:lnTo>
                <a:lnTo>
                  <a:pt x="4031" y="1779"/>
                </a:lnTo>
                <a:lnTo>
                  <a:pt x="4029" y="1781"/>
                </a:lnTo>
                <a:lnTo>
                  <a:pt x="4031" y="1781"/>
                </a:lnTo>
                <a:lnTo>
                  <a:pt x="4031" y="1783"/>
                </a:lnTo>
                <a:lnTo>
                  <a:pt x="4031" y="1785"/>
                </a:lnTo>
                <a:lnTo>
                  <a:pt x="4031" y="1787"/>
                </a:lnTo>
                <a:lnTo>
                  <a:pt x="4033" y="1787"/>
                </a:lnTo>
                <a:lnTo>
                  <a:pt x="4035" y="1789"/>
                </a:lnTo>
                <a:lnTo>
                  <a:pt x="4037" y="1789"/>
                </a:lnTo>
                <a:lnTo>
                  <a:pt x="4037" y="1791"/>
                </a:lnTo>
                <a:lnTo>
                  <a:pt x="4037" y="1793"/>
                </a:lnTo>
                <a:lnTo>
                  <a:pt x="4039" y="1793"/>
                </a:lnTo>
                <a:lnTo>
                  <a:pt x="4041" y="1793"/>
                </a:lnTo>
                <a:lnTo>
                  <a:pt x="4042" y="1793"/>
                </a:lnTo>
                <a:lnTo>
                  <a:pt x="4042" y="1795"/>
                </a:lnTo>
                <a:lnTo>
                  <a:pt x="4042" y="1797"/>
                </a:lnTo>
                <a:lnTo>
                  <a:pt x="4042" y="1799"/>
                </a:lnTo>
                <a:lnTo>
                  <a:pt x="4042" y="1800"/>
                </a:lnTo>
                <a:lnTo>
                  <a:pt x="4044" y="1800"/>
                </a:lnTo>
                <a:lnTo>
                  <a:pt x="4046" y="1800"/>
                </a:lnTo>
                <a:lnTo>
                  <a:pt x="4046" y="1802"/>
                </a:lnTo>
                <a:lnTo>
                  <a:pt x="4046" y="1804"/>
                </a:lnTo>
                <a:lnTo>
                  <a:pt x="4046" y="1806"/>
                </a:lnTo>
                <a:lnTo>
                  <a:pt x="4044" y="1806"/>
                </a:lnTo>
                <a:lnTo>
                  <a:pt x="4046" y="1806"/>
                </a:lnTo>
                <a:lnTo>
                  <a:pt x="4046" y="1808"/>
                </a:lnTo>
                <a:lnTo>
                  <a:pt x="4044" y="1808"/>
                </a:lnTo>
                <a:lnTo>
                  <a:pt x="4044" y="1810"/>
                </a:lnTo>
                <a:lnTo>
                  <a:pt x="4042" y="1810"/>
                </a:lnTo>
                <a:lnTo>
                  <a:pt x="4042" y="1812"/>
                </a:lnTo>
                <a:lnTo>
                  <a:pt x="4044" y="1812"/>
                </a:lnTo>
                <a:lnTo>
                  <a:pt x="4044" y="1814"/>
                </a:lnTo>
                <a:lnTo>
                  <a:pt x="4046" y="1816"/>
                </a:lnTo>
                <a:lnTo>
                  <a:pt x="4046" y="1818"/>
                </a:lnTo>
                <a:lnTo>
                  <a:pt x="4048" y="1818"/>
                </a:lnTo>
                <a:lnTo>
                  <a:pt x="4050" y="1820"/>
                </a:lnTo>
                <a:lnTo>
                  <a:pt x="4050" y="1822"/>
                </a:lnTo>
                <a:lnTo>
                  <a:pt x="4050" y="1824"/>
                </a:lnTo>
                <a:lnTo>
                  <a:pt x="4050" y="1825"/>
                </a:lnTo>
                <a:lnTo>
                  <a:pt x="4048" y="1825"/>
                </a:lnTo>
                <a:lnTo>
                  <a:pt x="4048" y="1827"/>
                </a:lnTo>
                <a:lnTo>
                  <a:pt x="4050" y="1827"/>
                </a:lnTo>
                <a:lnTo>
                  <a:pt x="4050" y="1829"/>
                </a:lnTo>
                <a:lnTo>
                  <a:pt x="4052" y="1829"/>
                </a:lnTo>
                <a:lnTo>
                  <a:pt x="4056" y="1827"/>
                </a:lnTo>
                <a:lnTo>
                  <a:pt x="4056" y="1829"/>
                </a:lnTo>
                <a:lnTo>
                  <a:pt x="4054" y="1835"/>
                </a:lnTo>
                <a:lnTo>
                  <a:pt x="4052" y="1835"/>
                </a:lnTo>
                <a:lnTo>
                  <a:pt x="4052" y="1837"/>
                </a:lnTo>
                <a:lnTo>
                  <a:pt x="4050" y="1837"/>
                </a:lnTo>
                <a:lnTo>
                  <a:pt x="4050" y="1839"/>
                </a:lnTo>
                <a:lnTo>
                  <a:pt x="4048" y="1839"/>
                </a:lnTo>
                <a:lnTo>
                  <a:pt x="4050" y="1839"/>
                </a:lnTo>
                <a:lnTo>
                  <a:pt x="4050" y="1841"/>
                </a:lnTo>
                <a:lnTo>
                  <a:pt x="4048" y="1841"/>
                </a:lnTo>
                <a:lnTo>
                  <a:pt x="4048" y="1839"/>
                </a:lnTo>
                <a:lnTo>
                  <a:pt x="4046" y="1839"/>
                </a:lnTo>
                <a:lnTo>
                  <a:pt x="4046" y="1843"/>
                </a:lnTo>
                <a:lnTo>
                  <a:pt x="4046" y="1845"/>
                </a:lnTo>
                <a:lnTo>
                  <a:pt x="4048" y="1847"/>
                </a:lnTo>
                <a:lnTo>
                  <a:pt x="4048" y="1848"/>
                </a:lnTo>
                <a:lnTo>
                  <a:pt x="4050" y="1848"/>
                </a:lnTo>
                <a:lnTo>
                  <a:pt x="4050" y="1850"/>
                </a:lnTo>
                <a:lnTo>
                  <a:pt x="4050" y="1848"/>
                </a:lnTo>
                <a:lnTo>
                  <a:pt x="4048" y="1848"/>
                </a:lnTo>
                <a:lnTo>
                  <a:pt x="4048" y="1850"/>
                </a:lnTo>
                <a:lnTo>
                  <a:pt x="4048" y="1852"/>
                </a:lnTo>
                <a:lnTo>
                  <a:pt x="4048" y="1854"/>
                </a:lnTo>
                <a:lnTo>
                  <a:pt x="4048" y="1856"/>
                </a:lnTo>
                <a:lnTo>
                  <a:pt x="4048" y="1858"/>
                </a:lnTo>
                <a:lnTo>
                  <a:pt x="4046" y="1860"/>
                </a:lnTo>
                <a:lnTo>
                  <a:pt x="4046" y="1858"/>
                </a:lnTo>
                <a:lnTo>
                  <a:pt x="4046" y="1860"/>
                </a:lnTo>
                <a:lnTo>
                  <a:pt x="4048" y="1860"/>
                </a:lnTo>
                <a:lnTo>
                  <a:pt x="4048" y="1862"/>
                </a:lnTo>
                <a:lnTo>
                  <a:pt x="4046" y="1862"/>
                </a:lnTo>
                <a:lnTo>
                  <a:pt x="4046" y="1860"/>
                </a:lnTo>
                <a:lnTo>
                  <a:pt x="4044" y="1864"/>
                </a:lnTo>
                <a:lnTo>
                  <a:pt x="4042" y="1864"/>
                </a:lnTo>
                <a:lnTo>
                  <a:pt x="4042" y="1866"/>
                </a:lnTo>
                <a:lnTo>
                  <a:pt x="4042" y="1868"/>
                </a:lnTo>
                <a:lnTo>
                  <a:pt x="4042" y="1870"/>
                </a:lnTo>
                <a:lnTo>
                  <a:pt x="4042" y="1872"/>
                </a:lnTo>
                <a:lnTo>
                  <a:pt x="4044" y="1873"/>
                </a:lnTo>
                <a:lnTo>
                  <a:pt x="4044" y="1875"/>
                </a:lnTo>
                <a:lnTo>
                  <a:pt x="4046" y="1875"/>
                </a:lnTo>
                <a:lnTo>
                  <a:pt x="4048" y="1877"/>
                </a:lnTo>
                <a:lnTo>
                  <a:pt x="4048" y="1879"/>
                </a:lnTo>
                <a:lnTo>
                  <a:pt x="4046" y="1879"/>
                </a:lnTo>
                <a:lnTo>
                  <a:pt x="4048" y="1881"/>
                </a:lnTo>
                <a:lnTo>
                  <a:pt x="4048" y="1883"/>
                </a:lnTo>
                <a:lnTo>
                  <a:pt x="4048" y="1885"/>
                </a:lnTo>
                <a:lnTo>
                  <a:pt x="4050" y="1885"/>
                </a:lnTo>
                <a:lnTo>
                  <a:pt x="4052" y="1887"/>
                </a:lnTo>
                <a:lnTo>
                  <a:pt x="4054" y="1887"/>
                </a:lnTo>
                <a:lnTo>
                  <a:pt x="4054" y="1889"/>
                </a:lnTo>
                <a:lnTo>
                  <a:pt x="4054" y="1891"/>
                </a:lnTo>
                <a:lnTo>
                  <a:pt x="4056" y="1891"/>
                </a:lnTo>
                <a:lnTo>
                  <a:pt x="4056" y="1893"/>
                </a:lnTo>
                <a:lnTo>
                  <a:pt x="4058" y="1893"/>
                </a:lnTo>
                <a:lnTo>
                  <a:pt x="4058" y="1895"/>
                </a:lnTo>
                <a:lnTo>
                  <a:pt x="4060" y="1895"/>
                </a:lnTo>
                <a:lnTo>
                  <a:pt x="4062" y="1895"/>
                </a:lnTo>
                <a:lnTo>
                  <a:pt x="4064" y="1895"/>
                </a:lnTo>
                <a:lnTo>
                  <a:pt x="4067" y="1895"/>
                </a:lnTo>
                <a:lnTo>
                  <a:pt x="4069" y="1895"/>
                </a:lnTo>
                <a:lnTo>
                  <a:pt x="4067" y="1895"/>
                </a:lnTo>
                <a:lnTo>
                  <a:pt x="4067" y="1893"/>
                </a:lnTo>
                <a:lnTo>
                  <a:pt x="4069" y="1893"/>
                </a:lnTo>
                <a:lnTo>
                  <a:pt x="4071" y="1893"/>
                </a:lnTo>
                <a:lnTo>
                  <a:pt x="4071" y="1895"/>
                </a:lnTo>
                <a:lnTo>
                  <a:pt x="4073" y="1895"/>
                </a:lnTo>
                <a:lnTo>
                  <a:pt x="4073" y="1896"/>
                </a:lnTo>
                <a:lnTo>
                  <a:pt x="4073" y="1898"/>
                </a:lnTo>
                <a:lnTo>
                  <a:pt x="4071" y="1896"/>
                </a:lnTo>
                <a:lnTo>
                  <a:pt x="4071" y="1898"/>
                </a:lnTo>
                <a:lnTo>
                  <a:pt x="4073" y="1898"/>
                </a:lnTo>
                <a:lnTo>
                  <a:pt x="4075" y="1898"/>
                </a:lnTo>
                <a:lnTo>
                  <a:pt x="4077" y="1898"/>
                </a:lnTo>
                <a:lnTo>
                  <a:pt x="4079" y="1898"/>
                </a:lnTo>
                <a:lnTo>
                  <a:pt x="4081" y="1898"/>
                </a:lnTo>
                <a:lnTo>
                  <a:pt x="4083" y="1898"/>
                </a:lnTo>
                <a:lnTo>
                  <a:pt x="4083" y="1900"/>
                </a:lnTo>
                <a:lnTo>
                  <a:pt x="4081" y="1900"/>
                </a:lnTo>
                <a:lnTo>
                  <a:pt x="4079" y="1900"/>
                </a:lnTo>
                <a:lnTo>
                  <a:pt x="4079" y="1902"/>
                </a:lnTo>
                <a:lnTo>
                  <a:pt x="4081" y="1902"/>
                </a:lnTo>
                <a:lnTo>
                  <a:pt x="4081" y="1904"/>
                </a:lnTo>
                <a:lnTo>
                  <a:pt x="4079" y="1904"/>
                </a:lnTo>
                <a:lnTo>
                  <a:pt x="4079" y="1906"/>
                </a:lnTo>
                <a:lnTo>
                  <a:pt x="4077" y="1908"/>
                </a:lnTo>
                <a:lnTo>
                  <a:pt x="4075" y="1908"/>
                </a:lnTo>
                <a:lnTo>
                  <a:pt x="4075" y="1910"/>
                </a:lnTo>
                <a:lnTo>
                  <a:pt x="4073" y="1910"/>
                </a:lnTo>
                <a:lnTo>
                  <a:pt x="4071" y="1910"/>
                </a:lnTo>
                <a:lnTo>
                  <a:pt x="4069" y="1910"/>
                </a:lnTo>
                <a:lnTo>
                  <a:pt x="4069" y="1912"/>
                </a:lnTo>
                <a:lnTo>
                  <a:pt x="4071" y="1910"/>
                </a:lnTo>
                <a:lnTo>
                  <a:pt x="4071" y="1912"/>
                </a:lnTo>
                <a:lnTo>
                  <a:pt x="4071" y="1914"/>
                </a:lnTo>
                <a:lnTo>
                  <a:pt x="4069" y="1916"/>
                </a:lnTo>
                <a:lnTo>
                  <a:pt x="4071" y="1916"/>
                </a:lnTo>
                <a:lnTo>
                  <a:pt x="4073" y="1916"/>
                </a:lnTo>
                <a:lnTo>
                  <a:pt x="4073" y="1918"/>
                </a:lnTo>
                <a:lnTo>
                  <a:pt x="4075" y="1920"/>
                </a:lnTo>
                <a:lnTo>
                  <a:pt x="4077" y="1921"/>
                </a:lnTo>
                <a:lnTo>
                  <a:pt x="4079" y="1921"/>
                </a:lnTo>
                <a:lnTo>
                  <a:pt x="4081" y="1920"/>
                </a:lnTo>
                <a:lnTo>
                  <a:pt x="4081" y="1921"/>
                </a:lnTo>
                <a:lnTo>
                  <a:pt x="4083" y="1921"/>
                </a:lnTo>
                <a:lnTo>
                  <a:pt x="4083" y="1920"/>
                </a:lnTo>
                <a:lnTo>
                  <a:pt x="4085" y="1920"/>
                </a:lnTo>
                <a:lnTo>
                  <a:pt x="4085" y="1921"/>
                </a:lnTo>
                <a:lnTo>
                  <a:pt x="4083" y="1925"/>
                </a:lnTo>
                <a:lnTo>
                  <a:pt x="4089" y="1925"/>
                </a:lnTo>
                <a:lnTo>
                  <a:pt x="4089" y="1927"/>
                </a:lnTo>
                <a:lnTo>
                  <a:pt x="4085" y="1931"/>
                </a:lnTo>
                <a:lnTo>
                  <a:pt x="4085" y="1933"/>
                </a:lnTo>
                <a:lnTo>
                  <a:pt x="4085" y="1935"/>
                </a:lnTo>
                <a:lnTo>
                  <a:pt x="4085" y="1937"/>
                </a:lnTo>
                <a:lnTo>
                  <a:pt x="4087" y="1937"/>
                </a:lnTo>
                <a:lnTo>
                  <a:pt x="4089" y="1939"/>
                </a:lnTo>
                <a:lnTo>
                  <a:pt x="4090" y="1939"/>
                </a:lnTo>
                <a:lnTo>
                  <a:pt x="4090" y="1941"/>
                </a:lnTo>
                <a:lnTo>
                  <a:pt x="4092" y="1941"/>
                </a:lnTo>
                <a:lnTo>
                  <a:pt x="4092" y="1943"/>
                </a:lnTo>
                <a:lnTo>
                  <a:pt x="4092" y="1941"/>
                </a:lnTo>
                <a:lnTo>
                  <a:pt x="4094" y="1943"/>
                </a:lnTo>
                <a:lnTo>
                  <a:pt x="4094" y="1944"/>
                </a:lnTo>
                <a:lnTo>
                  <a:pt x="4094" y="1946"/>
                </a:lnTo>
                <a:lnTo>
                  <a:pt x="4096" y="1946"/>
                </a:lnTo>
                <a:lnTo>
                  <a:pt x="4096" y="1950"/>
                </a:lnTo>
                <a:lnTo>
                  <a:pt x="4096" y="1952"/>
                </a:lnTo>
                <a:lnTo>
                  <a:pt x="4094" y="1952"/>
                </a:lnTo>
                <a:lnTo>
                  <a:pt x="4094" y="1954"/>
                </a:lnTo>
                <a:lnTo>
                  <a:pt x="4096" y="1954"/>
                </a:lnTo>
                <a:lnTo>
                  <a:pt x="4098" y="1954"/>
                </a:lnTo>
                <a:lnTo>
                  <a:pt x="4100" y="1952"/>
                </a:lnTo>
                <a:lnTo>
                  <a:pt x="4102" y="1952"/>
                </a:lnTo>
                <a:lnTo>
                  <a:pt x="4104" y="1952"/>
                </a:lnTo>
                <a:lnTo>
                  <a:pt x="4104" y="1950"/>
                </a:lnTo>
                <a:lnTo>
                  <a:pt x="4106" y="1952"/>
                </a:lnTo>
                <a:lnTo>
                  <a:pt x="4104" y="1952"/>
                </a:lnTo>
                <a:lnTo>
                  <a:pt x="4104" y="1954"/>
                </a:lnTo>
                <a:lnTo>
                  <a:pt x="4104" y="1956"/>
                </a:lnTo>
                <a:lnTo>
                  <a:pt x="4102" y="1956"/>
                </a:lnTo>
                <a:lnTo>
                  <a:pt x="4100" y="1956"/>
                </a:lnTo>
                <a:lnTo>
                  <a:pt x="4100" y="1958"/>
                </a:lnTo>
                <a:lnTo>
                  <a:pt x="4098" y="1958"/>
                </a:lnTo>
                <a:lnTo>
                  <a:pt x="4096" y="1958"/>
                </a:lnTo>
                <a:lnTo>
                  <a:pt x="4096" y="1960"/>
                </a:lnTo>
                <a:lnTo>
                  <a:pt x="4096" y="1962"/>
                </a:lnTo>
                <a:lnTo>
                  <a:pt x="4096" y="1964"/>
                </a:lnTo>
                <a:lnTo>
                  <a:pt x="4094" y="1966"/>
                </a:lnTo>
                <a:lnTo>
                  <a:pt x="4092" y="1966"/>
                </a:lnTo>
                <a:lnTo>
                  <a:pt x="4092" y="1968"/>
                </a:lnTo>
                <a:lnTo>
                  <a:pt x="4094" y="1968"/>
                </a:lnTo>
                <a:lnTo>
                  <a:pt x="4094" y="1969"/>
                </a:lnTo>
                <a:lnTo>
                  <a:pt x="4092" y="1969"/>
                </a:lnTo>
                <a:lnTo>
                  <a:pt x="4092" y="1971"/>
                </a:lnTo>
                <a:lnTo>
                  <a:pt x="4090" y="1971"/>
                </a:lnTo>
                <a:lnTo>
                  <a:pt x="4090" y="1973"/>
                </a:lnTo>
                <a:lnTo>
                  <a:pt x="4090" y="1975"/>
                </a:lnTo>
                <a:lnTo>
                  <a:pt x="4090" y="1977"/>
                </a:lnTo>
                <a:lnTo>
                  <a:pt x="4092" y="1977"/>
                </a:lnTo>
                <a:lnTo>
                  <a:pt x="4094" y="1977"/>
                </a:lnTo>
                <a:lnTo>
                  <a:pt x="4094" y="1979"/>
                </a:lnTo>
                <a:lnTo>
                  <a:pt x="4096" y="1979"/>
                </a:lnTo>
                <a:lnTo>
                  <a:pt x="4096" y="1981"/>
                </a:lnTo>
                <a:lnTo>
                  <a:pt x="4098" y="1983"/>
                </a:lnTo>
                <a:lnTo>
                  <a:pt x="4098" y="1985"/>
                </a:lnTo>
                <a:lnTo>
                  <a:pt x="4100" y="1985"/>
                </a:lnTo>
                <a:lnTo>
                  <a:pt x="4100" y="1983"/>
                </a:lnTo>
                <a:lnTo>
                  <a:pt x="4102" y="1983"/>
                </a:lnTo>
                <a:lnTo>
                  <a:pt x="4102" y="1985"/>
                </a:lnTo>
                <a:lnTo>
                  <a:pt x="4104" y="1985"/>
                </a:lnTo>
                <a:lnTo>
                  <a:pt x="4104" y="1987"/>
                </a:lnTo>
                <a:lnTo>
                  <a:pt x="4104" y="1989"/>
                </a:lnTo>
                <a:lnTo>
                  <a:pt x="4106" y="1989"/>
                </a:lnTo>
                <a:lnTo>
                  <a:pt x="4108" y="1989"/>
                </a:lnTo>
                <a:lnTo>
                  <a:pt x="4110" y="1989"/>
                </a:lnTo>
                <a:lnTo>
                  <a:pt x="4112" y="1989"/>
                </a:lnTo>
                <a:lnTo>
                  <a:pt x="4112" y="1991"/>
                </a:lnTo>
                <a:lnTo>
                  <a:pt x="4112" y="1992"/>
                </a:lnTo>
                <a:lnTo>
                  <a:pt x="4114" y="1992"/>
                </a:lnTo>
                <a:lnTo>
                  <a:pt x="4112" y="1994"/>
                </a:lnTo>
                <a:lnTo>
                  <a:pt x="4114" y="1994"/>
                </a:lnTo>
                <a:lnTo>
                  <a:pt x="4114" y="1996"/>
                </a:lnTo>
                <a:lnTo>
                  <a:pt x="4112" y="1996"/>
                </a:lnTo>
                <a:lnTo>
                  <a:pt x="4110" y="1996"/>
                </a:lnTo>
                <a:lnTo>
                  <a:pt x="4112" y="1996"/>
                </a:lnTo>
                <a:lnTo>
                  <a:pt x="4112" y="1998"/>
                </a:lnTo>
                <a:lnTo>
                  <a:pt x="4112" y="2000"/>
                </a:lnTo>
                <a:lnTo>
                  <a:pt x="4112" y="2002"/>
                </a:lnTo>
                <a:lnTo>
                  <a:pt x="4112" y="2004"/>
                </a:lnTo>
                <a:lnTo>
                  <a:pt x="4114" y="2002"/>
                </a:lnTo>
                <a:lnTo>
                  <a:pt x="4114" y="2004"/>
                </a:lnTo>
                <a:lnTo>
                  <a:pt x="4115" y="2004"/>
                </a:lnTo>
                <a:lnTo>
                  <a:pt x="4117" y="2004"/>
                </a:lnTo>
                <a:lnTo>
                  <a:pt x="4119" y="2004"/>
                </a:lnTo>
                <a:lnTo>
                  <a:pt x="4117" y="2006"/>
                </a:lnTo>
                <a:lnTo>
                  <a:pt x="4119" y="2006"/>
                </a:lnTo>
                <a:lnTo>
                  <a:pt x="4119" y="2008"/>
                </a:lnTo>
                <a:lnTo>
                  <a:pt x="4115" y="2008"/>
                </a:lnTo>
                <a:lnTo>
                  <a:pt x="4115" y="2010"/>
                </a:lnTo>
                <a:lnTo>
                  <a:pt x="4115" y="2012"/>
                </a:lnTo>
                <a:lnTo>
                  <a:pt x="4115" y="2014"/>
                </a:lnTo>
                <a:lnTo>
                  <a:pt x="4117" y="2016"/>
                </a:lnTo>
                <a:lnTo>
                  <a:pt x="4117" y="2017"/>
                </a:lnTo>
                <a:lnTo>
                  <a:pt x="4117" y="2019"/>
                </a:lnTo>
                <a:lnTo>
                  <a:pt x="4117" y="2021"/>
                </a:lnTo>
                <a:lnTo>
                  <a:pt x="4117" y="2023"/>
                </a:lnTo>
                <a:lnTo>
                  <a:pt x="4117" y="2025"/>
                </a:lnTo>
                <a:lnTo>
                  <a:pt x="4121" y="2027"/>
                </a:lnTo>
                <a:lnTo>
                  <a:pt x="4123" y="2027"/>
                </a:lnTo>
                <a:lnTo>
                  <a:pt x="4125" y="2027"/>
                </a:lnTo>
                <a:lnTo>
                  <a:pt x="4125" y="2025"/>
                </a:lnTo>
                <a:lnTo>
                  <a:pt x="4127" y="2023"/>
                </a:lnTo>
                <a:lnTo>
                  <a:pt x="4129" y="2023"/>
                </a:lnTo>
                <a:lnTo>
                  <a:pt x="4129" y="2021"/>
                </a:lnTo>
                <a:lnTo>
                  <a:pt x="4131" y="2021"/>
                </a:lnTo>
                <a:lnTo>
                  <a:pt x="4133" y="2019"/>
                </a:lnTo>
                <a:lnTo>
                  <a:pt x="4135" y="2019"/>
                </a:lnTo>
                <a:lnTo>
                  <a:pt x="4135" y="2021"/>
                </a:lnTo>
                <a:lnTo>
                  <a:pt x="4137" y="2021"/>
                </a:lnTo>
                <a:lnTo>
                  <a:pt x="4137" y="2019"/>
                </a:lnTo>
                <a:lnTo>
                  <a:pt x="4139" y="2019"/>
                </a:lnTo>
                <a:lnTo>
                  <a:pt x="4139" y="2021"/>
                </a:lnTo>
                <a:lnTo>
                  <a:pt x="4139" y="2023"/>
                </a:lnTo>
                <a:lnTo>
                  <a:pt x="4139" y="2025"/>
                </a:lnTo>
                <a:lnTo>
                  <a:pt x="4137" y="2025"/>
                </a:lnTo>
                <a:lnTo>
                  <a:pt x="4135" y="2025"/>
                </a:lnTo>
                <a:lnTo>
                  <a:pt x="4135" y="2027"/>
                </a:lnTo>
                <a:lnTo>
                  <a:pt x="4137" y="2027"/>
                </a:lnTo>
                <a:lnTo>
                  <a:pt x="4137" y="2029"/>
                </a:lnTo>
                <a:lnTo>
                  <a:pt x="4137" y="2031"/>
                </a:lnTo>
                <a:lnTo>
                  <a:pt x="4135" y="2031"/>
                </a:lnTo>
                <a:lnTo>
                  <a:pt x="4133" y="2031"/>
                </a:lnTo>
                <a:lnTo>
                  <a:pt x="4133" y="2033"/>
                </a:lnTo>
                <a:lnTo>
                  <a:pt x="4133" y="2035"/>
                </a:lnTo>
                <a:lnTo>
                  <a:pt x="4135" y="2035"/>
                </a:lnTo>
                <a:lnTo>
                  <a:pt x="4135" y="2037"/>
                </a:lnTo>
                <a:lnTo>
                  <a:pt x="4135" y="2039"/>
                </a:lnTo>
                <a:lnTo>
                  <a:pt x="4137" y="2040"/>
                </a:lnTo>
                <a:lnTo>
                  <a:pt x="4137" y="2042"/>
                </a:lnTo>
                <a:lnTo>
                  <a:pt x="4137" y="2044"/>
                </a:lnTo>
                <a:lnTo>
                  <a:pt x="4137" y="2046"/>
                </a:lnTo>
                <a:lnTo>
                  <a:pt x="4135" y="2046"/>
                </a:lnTo>
                <a:lnTo>
                  <a:pt x="4135" y="2048"/>
                </a:lnTo>
                <a:lnTo>
                  <a:pt x="4133" y="2050"/>
                </a:lnTo>
                <a:lnTo>
                  <a:pt x="4133" y="2052"/>
                </a:lnTo>
                <a:lnTo>
                  <a:pt x="4131" y="2052"/>
                </a:lnTo>
                <a:lnTo>
                  <a:pt x="4129" y="2052"/>
                </a:lnTo>
                <a:lnTo>
                  <a:pt x="4129" y="2054"/>
                </a:lnTo>
                <a:lnTo>
                  <a:pt x="4131" y="2054"/>
                </a:lnTo>
                <a:lnTo>
                  <a:pt x="4131" y="2056"/>
                </a:lnTo>
                <a:lnTo>
                  <a:pt x="4133" y="2056"/>
                </a:lnTo>
                <a:lnTo>
                  <a:pt x="4133" y="2058"/>
                </a:lnTo>
                <a:lnTo>
                  <a:pt x="4133" y="2060"/>
                </a:lnTo>
                <a:lnTo>
                  <a:pt x="4135" y="2060"/>
                </a:lnTo>
                <a:lnTo>
                  <a:pt x="4137" y="2060"/>
                </a:lnTo>
                <a:lnTo>
                  <a:pt x="4139" y="2060"/>
                </a:lnTo>
                <a:lnTo>
                  <a:pt x="4139" y="2062"/>
                </a:lnTo>
                <a:lnTo>
                  <a:pt x="4140" y="2062"/>
                </a:lnTo>
                <a:lnTo>
                  <a:pt x="4140" y="2064"/>
                </a:lnTo>
                <a:lnTo>
                  <a:pt x="4142" y="2064"/>
                </a:lnTo>
                <a:lnTo>
                  <a:pt x="4142" y="2065"/>
                </a:lnTo>
                <a:lnTo>
                  <a:pt x="4142" y="2067"/>
                </a:lnTo>
                <a:lnTo>
                  <a:pt x="4140" y="2067"/>
                </a:lnTo>
                <a:lnTo>
                  <a:pt x="4139" y="2067"/>
                </a:lnTo>
                <a:lnTo>
                  <a:pt x="4139" y="2069"/>
                </a:lnTo>
                <a:lnTo>
                  <a:pt x="4140" y="2069"/>
                </a:lnTo>
                <a:lnTo>
                  <a:pt x="4140" y="2071"/>
                </a:lnTo>
                <a:lnTo>
                  <a:pt x="4142" y="2071"/>
                </a:lnTo>
                <a:lnTo>
                  <a:pt x="4142" y="2073"/>
                </a:lnTo>
                <a:lnTo>
                  <a:pt x="4140" y="2073"/>
                </a:lnTo>
                <a:lnTo>
                  <a:pt x="4140" y="2075"/>
                </a:lnTo>
                <a:lnTo>
                  <a:pt x="4142" y="2075"/>
                </a:lnTo>
                <a:lnTo>
                  <a:pt x="4144" y="2075"/>
                </a:lnTo>
                <a:lnTo>
                  <a:pt x="4144" y="2077"/>
                </a:lnTo>
                <a:lnTo>
                  <a:pt x="4146" y="2077"/>
                </a:lnTo>
                <a:lnTo>
                  <a:pt x="4144" y="2079"/>
                </a:lnTo>
                <a:lnTo>
                  <a:pt x="4142" y="2081"/>
                </a:lnTo>
                <a:lnTo>
                  <a:pt x="4140" y="2081"/>
                </a:lnTo>
                <a:lnTo>
                  <a:pt x="4139" y="2081"/>
                </a:lnTo>
                <a:lnTo>
                  <a:pt x="4139" y="2083"/>
                </a:lnTo>
                <a:lnTo>
                  <a:pt x="4137" y="2083"/>
                </a:lnTo>
                <a:lnTo>
                  <a:pt x="4137" y="2085"/>
                </a:lnTo>
                <a:lnTo>
                  <a:pt x="4137" y="2087"/>
                </a:lnTo>
                <a:lnTo>
                  <a:pt x="4135" y="2085"/>
                </a:lnTo>
                <a:lnTo>
                  <a:pt x="4133" y="2085"/>
                </a:lnTo>
                <a:lnTo>
                  <a:pt x="4133" y="2087"/>
                </a:lnTo>
                <a:lnTo>
                  <a:pt x="4131" y="2087"/>
                </a:lnTo>
                <a:lnTo>
                  <a:pt x="4129" y="2087"/>
                </a:lnTo>
                <a:lnTo>
                  <a:pt x="4129" y="2085"/>
                </a:lnTo>
                <a:lnTo>
                  <a:pt x="4129" y="2083"/>
                </a:lnTo>
                <a:lnTo>
                  <a:pt x="4127" y="2085"/>
                </a:lnTo>
                <a:lnTo>
                  <a:pt x="4125" y="2087"/>
                </a:lnTo>
                <a:lnTo>
                  <a:pt x="4125" y="2088"/>
                </a:lnTo>
                <a:lnTo>
                  <a:pt x="4125" y="2090"/>
                </a:lnTo>
                <a:lnTo>
                  <a:pt x="4125" y="2092"/>
                </a:lnTo>
                <a:lnTo>
                  <a:pt x="4127" y="2092"/>
                </a:lnTo>
                <a:lnTo>
                  <a:pt x="4129" y="2092"/>
                </a:lnTo>
                <a:lnTo>
                  <a:pt x="4129" y="2094"/>
                </a:lnTo>
                <a:lnTo>
                  <a:pt x="4129" y="2096"/>
                </a:lnTo>
                <a:lnTo>
                  <a:pt x="4127" y="2096"/>
                </a:lnTo>
                <a:lnTo>
                  <a:pt x="4127" y="2098"/>
                </a:lnTo>
                <a:lnTo>
                  <a:pt x="4125" y="2098"/>
                </a:lnTo>
                <a:lnTo>
                  <a:pt x="4125" y="2100"/>
                </a:lnTo>
                <a:lnTo>
                  <a:pt x="4127" y="2100"/>
                </a:lnTo>
                <a:lnTo>
                  <a:pt x="4129" y="2100"/>
                </a:lnTo>
                <a:lnTo>
                  <a:pt x="4131" y="2100"/>
                </a:lnTo>
                <a:lnTo>
                  <a:pt x="4133" y="2100"/>
                </a:lnTo>
                <a:lnTo>
                  <a:pt x="4133" y="2102"/>
                </a:lnTo>
                <a:lnTo>
                  <a:pt x="4135" y="2102"/>
                </a:lnTo>
                <a:lnTo>
                  <a:pt x="4135" y="2104"/>
                </a:lnTo>
                <a:lnTo>
                  <a:pt x="4137" y="2104"/>
                </a:lnTo>
                <a:lnTo>
                  <a:pt x="4139" y="2104"/>
                </a:lnTo>
                <a:lnTo>
                  <a:pt x="4139" y="2106"/>
                </a:lnTo>
                <a:lnTo>
                  <a:pt x="4139" y="2108"/>
                </a:lnTo>
                <a:lnTo>
                  <a:pt x="4139" y="2110"/>
                </a:lnTo>
                <a:lnTo>
                  <a:pt x="4140" y="2110"/>
                </a:lnTo>
                <a:lnTo>
                  <a:pt x="4140" y="2112"/>
                </a:lnTo>
                <a:lnTo>
                  <a:pt x="4140" y="2113"/>
                </a:lnTo>
                <a:lnTo>
                  <a:pt x="4140" y="2115"/>
                </a:lnTo>
                <a:lnTo>
                  <a:pt x="4139" y="2115"/>
                </a:lnTo>
                <a:lnTo>
                  <a:pt x="4139" y="2117"/>
                </a:lnTo>
                <a:lnTo>
                  <a:pt x="4137" y="2117"/>
                </a:lnTo>
                <a:lnTo>
                  <a:pt x="4135" y="2117"/>
                </a:lnTo>
                <a:lnTo>
                  <a:pt x="4137" y="2115"/>
                </a:lnTo>
                <a:lnTo>
                  <a:pt x="4135" y="2115"/>
                </a:lnTo>
                <a:lnTo>
                  <a:pt x="4133" y="2115"/>
                </a:lnTo>
                <a:lnTo>
                  <a:pt x="4133" y="2117"/>
                </a:lnTo>
                <a:lnTo>
                  <a:pt x="4133" y="2119"/>
                </a:lnTo>
                <a:lnTo>
                  <a:pt x="4131" y="2119"/>
                </a:lnTo>
                <a:lnTo>
                  <a:pt x="4131" y="2121"/>
                </a:lnTo>
                <a:lnTo>
                  <a:pt x="4133" y="2123"/>
                </a:lnTo>
                <a:lnTo>
                  <a:pt x="4133" y="2125"/>
                </a:lnTo>
                <a:lnTo>
                  <a:pt x="4133" y="2127"/>
                </a:lnTo>
                <a:lnTo>
                  <a:pt x="4131" y="2127"/>
                </a:lnTo>
                <a:lnTo>
                  <a:pt x="4129" y="2127"/>
                </a:lnTo>
                <a:lnTo>
                  <a:pt x="4127" y="2127"/>
                </a:lnTo>
                <a:lnTo>
                  <a:pt x="4127" y="2129"/>
                </a:lnTo>
                <a:lnTo>
                  <a:pt x="4125" y="2131"/>
                </a:lnTo>
                <a:lnTo>
                  <a:pt x="4125" y="2133"/>
                </a:lnTo>
                <a:lnTo>
                  <a:pt x="4127" y="2133"/>
                </a:lnTo>
                <a:lnTo>
                  <a:pt x="4127" y="2135"/>
                </a:lnTo>
                <a:lnTo>
                  <a:pt x="4129" y="2135"/>
                </a:lnTo>
                <a:lnTo>
                  <a:pt x="4129" y="2136"/>
                </a:lnTo>
                <a:lnTo>
                  <a:pt x="4131" y="2136"/>
                </a:lnTo>
                <a:lnTo>
                  <a:pt x="4131" y="2138"/>
                </a:lnTo>
                <a:lnTo>
                  <a:pt x="4129" y="2138"/>
                </a:lnTo>
                <a:lnTo>
                  <a:pt x="4129" y="2140"/>
                </a:lnTo>
                <a:lnTo>
                  <a:pt x="4131" y="2142"/>
                </a:lnTo>
                <a:lnTo>
                  <a:pt x="4129" y="2144"/>
                </a:lnTo>
                <a:lnTo>
                  <a:pt x="4129" y="2146"/>
                </a:lnTo>
                <a:lnTo>
                  <a:pt x="4127" y="2146"/>
                </a:lnTo>
                <a:lnTo>
                  <a:pt x="4129" y="2146"/>
                </a:lnTo>
                <a:lnTo>
                  <a:pt x="4131" y="2148"/>
                </a:lnTo>
                <a:lnTo>
                  <a:pt x="4133" y="2150"/>
                </a:lnTo>
                <a:lnTo>
                  <a:pt x="4131" y="2150"/>
                </a:lnTo>
                <a:lnTo>
                  <a:pt x="4131" y="2152"/>
                </a:lnTo>
                <a:lnTo>
                  <a:pt x="4131" y="2154"/>
                </a:lnTo>
                <a:lnTo>
                  <a:pt x="4133" y="2154"/>
                </a:lnTo>
                <a:lnTo>
                  <a:pt x="4131" y="2154"/>
                </a:lnTo>
                <a:lnTo>
                  <a:pt x="4131" y="2156"/>
                </a:lnTo>
                <a:lnTo>
                  <a:pt x="4129" y="2156"/>
                </a:lnTo>
                <a:lnTo>
                  <a:pt x="4129" y="2158"/>
                </a:lnTo>
                <a:lnTo>
                  <a:pt x="4129" y="2160"/>
                </a:lnTo>
                <a:lnTo>
                  <a:pt x="4127" y="2161"/>
                </a:lnTo>
                <a:lnTo>
                  <a:pt x="4125" y="2161"/>
                </a:lnTo>
                <a:lnTo>
                  <a:pt x="4123" y="2161"/>
                </a:lnTo>
                <a:lnTo>
                  <a:pt x="4123" y="2163"/>
                </a:lnTo>
                <a:lnTo>
                  <a:pt x="4123" y="2165"/>
                </a:lnTo>
                <a:lnTo>
                  <a:pt x="4123" y="2167"/>
                </a:lnTo>
                <a:lnTo>
                  <a:pt x="4121" y="2167"/>
                </a:lnTo>
                <a:lnTo>
                  <a:pt x="4121" y="2169"/>
                </a:lnTo>
                <a:lnTo>
                  <a:pt x="4123" y="2169"/>
                </a:lnTo>
                <a:lnTo>
                  <a:pt x="4123" y="2171"/>
                </a:lnTo>
                <a:lnTo>
                  <a:pt x="4121" y="2171"/>
                </a:lnTo>
                <a:lnTo>
                  <a:pt x="4119" y="2171"/>
                </a:lnTo>
                <a:lnTo>
                  <a:pt x="4119" y="2173"/>
                </a:lnTo>
                <a:lnTo>
                  <a:pt x="4119" y="2175"/>
                </a:lnTo>
                <a:lnTo>
                  <a:pt x="4117" y="2175"/>
                </a:lnTo>
                <a:lnTo>
                  <a:pt x="4117" y="2177"/>
                </a:lnTo>
                <a:lnTo>
                  <a:pt x="4115" y="2177"/>
                </a:lnTo>
                <a:lnTo>
                  <a:pt x="4115" y="2175"/>
                </a:lnTo>
                <a:lnTo>
                  <a:pt x="4115" y="2177"/>
                </a:lnTo>
                <a:lnTo>
                  <a:pt x="4114" y="2177"/>
                </a:lnTo>
                <a:lnTo>
                  <a:pt x="4114" y="2179"/>
                </a:lnTo>
                <a:lnTo>
                  <a:pt x="4114" y="2181"/>
                </a:lnTo>
                <a:lnTo>
                  <a:pt x="4115" y="2181"/>
                </a:lnTo>
                <a:lnTo>
                  <a:pt x="4115" y="2183"/>
                </a:lnTo>
                <a:lnTo>
                  <a:pt x="4114" y="2183"/>
                </a:lnTo>
                <a:lnTo>
                  <a:pt x="4112" y="2183"/>
                </a:lnTo>
                <a:lnTo>
                  <a:pt x="4112" y="2184"/>
                </a:lnTo>
                <a:lnTo>
                  <a:pt x="4114" y="2184"/>
                </a:lnTo>
                <a:lnTo>
                  <a:pt x="4114" y="2186"/>
                </a:lnTo>
                <a:lnTo>
                  <a:pt x="4114" y="2188"/>
                </a:lnTo>
                <a:lnTo>
                  <a:pt x="4112" y="2188"/>
                </a:lnTo>
                <a:lnTo>
                  <a:pt x="4114" y="2188"/>
                </a:lnTo>
                <a:lnTo>
                  <a:pt x="4114" y="2190"/>
                </a:lnTo>
                <a:lnTo>
                  <a:pt x="4114" y="2192"/>
                </a:lnTo>
                <a:lnTo>
                  <a:pt x="4115" y="2192"/>
                </a:lnTo>
                <a:lnTo>
                  <a:pt x="4115" y="2194"/>
                </a:lnTo>
                <a:lnTo>
                  <a:pt x="4114" y="2192"/>
                </a:lnTo>
                <a:lnTo>
                  <a:pt x="4112" y="2192"/>
                </a:lnTo>
                <a:lnTo>
                  <a:pt x="4112" y="2194"/>
                </a:lnTo>
                <a:lnTo>
                  <a:pt x="4112" y="2196"/>
                </a:lnTo>
                <a:lnTo>
                  <a:pt x="4112" y="2198"/>
                </a:lnTo>
                <a:lnTo>
                  <a:pt x="4110" y="2198"/>
                </a:lnTo>
                <a:lnTo>
                  <a:pt x="4110" y="2200"/>
                </a:lnTo>
                <a:lnTo>
                  <a:pt x="4112" y="2200"/>
                </a:lnTo>
                <a:lnTo>
                  <a:pt x="4110" y="2202"/>
                </a:lnTo>
                <a:lnTo>
                  <a:pt x="4110" y="2204"/>
                </a:lnTo>
                <a:lnTo>
                  <a:pt x="4108" y="2204"/>
                </a:lnTo>
                <a:lnTo>
                  <a:pt x="4108" y="2206"/>
                </a:lnTo>
                <a:lnTo>
                  <a:pt x="4108" y="2208"/>
                </a:lnTo>
                <a:lnTo>
                  <a:pt x="4106" y="2208"/>
                </a:lnTo>
                <a:lnTo>
                  <a:pt x="4106" y="2209"/>
                </a:lnTo>
                <a:lnTo>
                  <a:pt x="4104" y="2209"/>
                </a:lnTo>
                <a:lnTo>
                  <a:pt x="4102" y="2209"/>
                </a:lnTo>
                <a:lnTo>
                  <a:pt x="4100" y="2209"/>
                </a:lnTo>
                <a:lnTo>
                  <a:pt x="4098" y="2211"/>
                </a:lnTo>
                <a:lnTo>
                  <a:pt x="4098" y="2213"/>
                </a:lnTo>
                <a:lnTo>
                  <a:pt x="4096" y="2213"/>
                </a:lnTo>
                <a:lnTo>
                  <a:pt x="4094" y="2213"/>
                </a:lnTo>
                <a:lnTo>
                  <a:pt x="4094" y="2215"/>
                </a:lnTo>
                <a:lnTo>
                  <a:pt x="4094" y="2217"/>
                </a:lnTo>
                <a:lnTo>
                  <a:pt x="4094" y="2219"/>
                </a:lnTo>
                <a:lnTo>
                  <a:pt x="4092" y="2219"/>
                </a:lnTo>
                <a:lnTo>
                  <a:pt x="4090" y="2221"/>
                </a:lnTo>
                <a:lnTo>
                  <a:pt x="4092" y="2221"/>
                </a:lnTo>
                <a:lnTo>
                  <a:pt x="4092" y="2223"/>
                </a:lnTo>
                <a:lnTo>
                  <a:pt x="4090" y="2223"/>
                </a:lnTo>
                <a:lnTo>
                  <a:pt x="4090" y="2225"/>
                </a:lnTo>
                <a:lnTo>
                  <a:pt x="4090" y="2227"/>
                </a:lnTo>
                <a:lnTo>
                  <a:pt x="4090" y="2229"/>
                </a:lnTo>
                <a:lnTo>
                  <a:pt x="4092" y="2229"/>
                </a:lnTo>
                <a:lnTo>
                  <a:pt x="4090" y="2229"/>
                </a:lnTo>
                <a:lnTo>
                  <a:pt x="4090" y="2231"/>
                </a:lnTo>
                <a:lnTo>
                  <a:pt x="4089" y="2231"/>
                </a:lnTo>
                <a:lnTo>
                  <a:pt x="4089" y="2232"/>
                </a:lnTo>
                <a:lnTo>
                  <a:pt x="4090" y="2232"/>
                </a:lnTo>
                <a:lnTo>
                  <a:pt x="4090" y="2234"/>
                </a:lnTo>
                <a:lnTo>
                  <a:pt x="4092" y="2234"/>
                </a:lnTo>
                <a:lnTo>
                  <a:pt x="4092" y="2236"/>
                </a:lnTo>
                <a:lnTo>
                  <a:pt x="4092" y="2238"/>
                </a:lnTo>
                <a:lnTo>
                  <a:pt x="4090" y="2238"/>
                </a:lnTo>
                <a:lnTo>
                  <a:pt x="4090" y="2240"/>
                </a:lnTo>
                <a:lnTo>
                  <a:pt x="4089" y="2240"/>
                </a:lnTo>
                <a:lnTo>
                  <a:pt x="4089" y="2238"/>
                </a:lnTo>
                <a:lnTo>
                  <a:pt x="4087" y="2238"/>
                </a:lnTo>
                <a:lnTo>
                  <a:pt x="4085" y="2238"/>
                </a:lnTo>
                <a:lnTo>
                  <a:pt x="4085" y="2240"/>
                </a:lnTo>
                <a:lnTo>
                  <a:pt x="4083" y="2240"/>
                </a:lnTo>
                <a:lnTo>
                  <a:pt x="4081" y="2240"/>
                </a:lnTo>
                <a:lnTo>
                  <a:pt x="4081" y="2242"/>
                </a:lnTo>
                <a:lnTo>
                  <a:pt x="4081" y="2244"/>
                </a:lnTo>
                <a:lnTo>
                  <a:pt x="4079" y="2242"/>
                </a:lnTo>
                <a:lnTo>
                  <a:pt x="4077" y="2244"/>
                </a:lnTo>
                <a:lnTo>
                  <a:pt x="4077" y="2246"/>
                </a:lnTo>
                <a:lnTo>
                  <a:pt x="4077" y="2248"/>
                </a:lnTo>
                <a:lnTo>
                  <a:pt x="4077" y="2250"/>
                </a:lnTo>
                <a:lnTo>
                  <a:pt x="4079" y="2250"/>
                </a:lnTo>
                <a:lnTo>
                  <a:pt x="4079" y="2252"/>
                </a:lnTo>
                <a:lnTo>
                  <a:pt x="4077" y="2252"/>
                </a:lnTo>
                <a:lnTo>
                  <a:pt x="4075" y="2252"/>
                </a:lnTo>
                <a:lnTo>
                  <a:pt x="4075" y="2254"/>
                </a:lnTo>
                <a:lnTo>
                  <a:pt x="4077" y="2255"/>
                </a:lnTo>
                <a:lnTo>
                  <a:pt x="4075" y="2255"/>
                </a:lnTo>
                <a:lnTo>
                  <a:pt x="4075" y="2257"/>
                </a:lnTo>
                <a:lnTo>
                  <a:pt x="4073" y="2257"/>
                </a:lnTo>
                <a:lnTo>
                  <a:pt x="4075" y="2259"/>
                </a:lnTo>
                <a:lnTo>
                  <a:pt x="4075" y="2261"/>
                </a:lnTo>
                <a:lnTo>
                  <a:pt x="4077" y="2263"/>
                </a:lnTo>
                <a:lnTo>
                  <a:pt x="4079" y="2263"/>
                </a:lnTo>
                <a:lnTo>
                  <a:pt x="4079" y="2265"/>
                </a:lnTo>
                <a:lnTo>
                  <a:pt x="4081" y="2265"/>
                </a:lnTo>
                <a:lnTo>
                  <a:pt x="4083" y="2265"/>
                </a:lnTo>
                <a:lnTo>
                  <a:pt x="4083" y="2267"/>
                </a:lnTo>
                <a:lnTo>
                  <a:pt x="4083" y="2269"/>
                </a:lnTo>
                <a:lnTo>
                  <a:pt x="4085" y="2269"/>
                </a:lnTo>
                <a:lnTo>
                  <a:pt x="4083" y="2269"/>
                </a:lnTo>
                <a:lnTo>
                  <a:pt x="4083" y="2271"/>
                </a:lnTo>
                <a:lnTo>
                  <a:pt x="4081" y="2271"/>
                </a:lnTo>
                <a:lnTo>
                  <a:pt x="4081" y="2273"/>
                </a:lnTo>
                <a:lnTo>
                  <a:pt x="4083" y="2273"/>
                </a:lnTo>
                <a:lnTo>
                  <a:pt x="4083" y="2271"/>
                </a:lnTo>
                <a:lnTo>
                  <a:pt x="4083" y="2273"/>
                </a:lnTo>
                <a:lnTo>
                  <a:pt x="4081" y="2273"/>
                </a:lnTo>
                <a:lnTo>
                  <a:pt x="4081" y="2275"/>
                </a:lnTo>
                <a:lnTo>
                  <a:pt x="4081" y="2277"/>
                </a:lnTo>
                <a:lnTo>
                  <a:pt x="4083" y="2277"/>
                </a:lnTo>
                <a:lnTo>
                  <a:pt x="4083" y="2279"/>
                </a:lnTo>
                <a:lnTo>
                  <a:pt x="4081" y="2279"/>
                </a:lnTo>
                <a:lnTo>
                  <a:pt x="4081" y="2280"/>
                </a:lnTo>
                <a:lnTo>
                  <a:pt x="4083" y="2280"/>
                </a:lnTo>
                <a:lnTo>
                  <a:pt x="4083" y="2282"/>
                </a:lnTo>
                <a:lnTo>
                  <a:pt x="4083" y="2284"/>
                </a:lnTo>
                <a:lnTo>
                  <a:pt x="4085" y="2284"/>
                </a:lnTo>
                <a:lnTo>
                  <a:pt x="4085" y="2286"/>
                </a:lnTo>
                <a:lnTo>
                  <a:pt x="4087" y="2286"/>
                </a:lnTo>
                <a:lnTo>
                  <a:pt x="4087" y="2288"/>
                </a:lnTo>
                <a:lnTo>
                  <a:pt x="4085" y="2288"/>
                </a:lnTo>
                <a:lnTo>
                  <a:pt x="4083" y="2288"/>
                </a:lnTo>
                <a:lnTo>
                  <a:pt x="4085" y="2290"/>
                </a:lnTo>
                <a:lnTo>
                  <a:pt x="4085" y="2292"/>
                </a:lnTo>
                <a:lnTo>
                  <a:pt x="4083" y="2292"/>
                </a:lnTo>
                <a:lnTo>
                  <a:pt x="4085" y="2292"/>
                </a:lnTo>
                <a:lnTo>
                  <a:pt x="4087" y="2292"/>
                </a:lnTo>
                <a:lnTo>
                  <a:pt x="4087" y="2294"/>
                </a:lnTo>
                <a:lnTo>
                  <a:pt x="4087" y="2296"/>
                </a:lnTo>
                <a:lnTo>
                  <a:pt x="4085" y="2296"/>
                </a:lnTo>
                <a:lnTo>
                  <a:pt x="4085" y="2298"/>
                </a:lnTo>
                <a:lnTo>
                  <a:pt x="4083" y="2298"/>
                </a:lnTo>
                <a:lnTo>
                  <a:pt x="4083" y="2296"/>
                </a:lnTo>
                <a:lnTo>
                  <a:pt x="4081" y="2296"/>
                </a:lnTo>
                <a:lnTo>
                  <a:pt x="4081" y="2298"/>
                </a:lnTo>
                <a:lnTo>
                  <a:pt x="4081" y="2300"/>
                </a:lnTo>
                <a:lnTo>
                  <a:pt x="4079" y="2300"/>
                </a:lnTo>
                <a:lnTo>
                  <a:pt x="4079" y="2298"/>
                </a:lnTo>
                <a:lnTo>
                  <a:pt x="4077" y="2298"/>
                </a:lnTo>
                <a:lnTo>
                  <a:pt x="4077" y="2300"/>
                </a:lnTo>
                <a:lnTo>
                  <a:pt x="4079" y="2302"/>
                </a:lnTo>
                <a:lnTo>
                  <a:pt x="4077" y="2302"/>
                </a:lnTo>
                <a:lnTo>
                  <a:pt x="4077" y="2303"/>
                </a:lnTo>
                <a:lnTo>
                  <a:pt x="4075" y="2303"/>
                </a:lnTo>
                <a:lnTo>
                  <a:pt x="4075" y="2305"/>
                </a:lnTo>
                <a:lnTo>
                  <a:pt x="4075" y="2307"/>
                </a:lnTo>
                <a:lnTo>
                  <a:pt x="4073" y="2307"/>
                </a:lnTo>
                <a:lnTo>
                  <a:pt x="4073" y="2309"/>
                </a:lnTo>
                <a:lnTo>
                  <a:pt x="4071" y="2309"/>
                </a:lnTo>
                <a:lnTo>
                  <a:pt x="4069" y="2309"/>
                </a:lnTo>
                <a:lnTo>
                  <a:pt x="4069" y="2311"/>
                </a:lnTo>
                <a:lnTo>
                  <a:pt x="4067" y="2311"/>
                </a:lnTo>
                <a:lnTo>
                  <a:pt x="4067" y="2313"/>
                </a:lnTo>
                <a:lnTo>
                  <a:pt x="4069" y="2313"/>
                </a:lnTo>
                <a:lnTo>
                  <a:pt x="4069" y="2315"/>
                </a:lnTo>
                <a:lnTo>
                  <a:pt x="4067" y="2315"/>
                </a:lnTo>
                <a:lnTo>
                  <a:pt x="4067" y="2317"/>
                </a:lnTo>
                <a:lnTo>
                  <a:pt x="4069" y="2319"/>
                </a:lnTo>
                <a:lnTo>
                  <a:pt x="4067" y="2319"/>
                </a:lnTo>
                <a:lnTo>
                  <a:pt x="4067" y="2321"/>
                </a:lnTo>
                <a:lnTo>
                  <a:pt x="4069" y="2321"/>
                </a:lnTo>
                <a:lnTo>
                  <a:pt x="4067" y="2321"/>
                </a:lnTo>
                <a:lnTo>
                  <a:pt x="4067" y="2323"/>
                </a:lnTo>
                <a:lnTo>
                  <a:pt x="4069" y="2323"/>
                </a:lnTo>
                <a:lnTo>
                  <a:pt x="4067" y="2323"/>
                </a:lnTo>
                <a:lnTo>
                  <a:pt x="4067" y="2325"/>
                </a:lnTo>
                <a:lnTo>
                  <a:pt x="4067" y="2323"/>
                </a:lnTo>
                <a:lnTo>
                  <a:pt x="4066" y="2325"/>
                </a:lnTo>
                <a:lnTo>
                  <a:pt x="4067" y="2325"/>
                </a:lnTo>
                <a:lnTo>
                  <a:pt x="4067" y="2327"/>
                </a:lnTo>
                <a:lnTo>
                  <a:pt x="4066" y="2327"/>
                </a:lnTo>
                <a:lnTo>
                  <a:pt x="4067" y="2327"/>
                </a:lnTo>
                <a:lnTo>
                  <a:pt x="4067" y="2328"/>
                </a:lnTo>
                <a:lnTo>
                  <a:pt x="4066" y="2328"/>
                </a:lnTo>
                <a:lnTo>
                  <a:pt x="4067" y="2328"/>
                </a:lnTo>
                <a:lnTo>
                  <a:pt x="4067" y="2330"/>
                </a:lnTo>
                <a:lnTo>
                  <a:pt x="4066" y="2330"/>
                </a:lnTo>
                <a:lnTo>
                  <a:pt x="4066" y="2328"/>
                </a:lnTo>
                <a:lnTo>
                  <a:pt x="4066" y="2330"/>
                </a:lnTo>
                <a:lnTo>
                  <a:pt x="4067" y="2330"/>
                </a:lnTo>
                <a:lnTo>
                  <a:pt x="4067" y="2332"/>
                </a:lnTo>
                <a:lnTo>
                  <a:pt x="4066" y="2332"/>
                </a:lnTo>
                <a:lnTo>
                  <a:pt x="4066" y="2334"/>
                </a:lnTo>
                <a:lnTo>
                  <a:pt x="4067" y="2334"/>
                </a:lnTo>
                <a:lnTo>
                  <a:pt x="4069" y="2334"/>
                </a:lnTo>
                <a:lnTo>
                  <a:pt x="4069" y="2336"/>
                </a:lnTo>
                <a:lnTo>
                  <a:pt x="4067" y="2336"/>
                </a:lnTo>
                <a:lnTo>
                  <a:pt x="4069" y="2336"/>
                </a:lnTo>
                <a:lnTo>
                  <a:pt x="4069" y="2338"/>
                </a:lnTo>
                <a:lnTo>
                  <a:pt x="4071" y="2338"/>
                </a:lnTo>
                <a:lnTo>
                  <a:pt x="4069" y="2338"/>
                </a:lnTo>
                <a:lnTo>
                  <a:pt x="4069" y="2340"/>
                </a:lnTo>
                <a:lnTo>
                  <a:pt x="4071" y="2340"/>
                </a:lnTo>
                <a:lnTo>
                  <a:pt x="4071" y="2342"/>
                </a:lnTo>
                <a:lnTo>
                  <a:pt x="4073" y="2342"/>
                </a:lnTo>
                <a:lnTo>
                  <a:pt x="4073" y="2344"/>
                </a:lnTo>
                <a:lnTo>
                  <a:pt x="4071" y="2344"/>
                </a:lnTo>
                <a:lnTo>
                  <a:pt x="4073" y="2346"/>
                </a:lnTo>
                <a:lnTo>
                  <a:pt x="4073" y="2344"/>
                </a:lnTo>
                <a:lnTo>
                  <a:pt x="4075" y="2344"/>
                </a:lnTo>
                <a:lnTo>
                  <a:pt x="4075" y="2346"/>
                </a:lnTo>
                <a:lnTo>
                  <a:pt x="4073" y="2346"/>
                </a:lnTo>
                <a:lnTo>
                  <a:pt x="4075" y="2346"/>
                </a:lnTo>
                <a:lnTo>
                  <a:pt x="4077" y="2346"/>
                </a:lnTo>
                <a:lnTo>
                  <a:pt x="4079" y="2346"/>
                </a:lnTo>
                <a:lnTo>
                  <a:pt x="4079" y="2348"/>
                </a:lnTo>
                <a:lnTo>
                  <a:pt x="4079" y="2346"/>
                </a:lnTo>
                <a:lnTo>
                  <a:pt x="4079" y="2348"/>
                </a:lnTo>
                <a:lnTo>
                  <a:pt x="4081" y="2348"/>
                </a:lnTo>
                <a:lnTo>
                  <a:pt x="4083" y="2348"/>
                </a:lnTo>
                <a:lnTo>
                  <a:pt x="4081" y="2350"/>
                </a:lnTo>
                <a:lnTo>
                  <a:pt x="4083" y="2350"/>
                </a:lnTo>
                <a:lnTo>
                  <a:pt x="4083" y="2348"/>
                </a:lnTo>
                <a:lnTo>
                  <a:pt x="4085" y="2348"/>
                </a:lnTo>
                <a:lnTo>
                  <a:pt x="4085" y="2350"/>
                </a:lnTo>
                <a:lnTo>
                  <a:pt x="4085" y="2351"/>
                </a:lnTo>
                <a:lnTo>
                  <a:pt x="4083" y="2351"/>
                </a:lnTo>
                <a:lnTo>
                  <a:pt x="4085" y="2351"/>
                </a:lnTo>
                <a:lnTo>
                  <a:pt x="4085" y="2353"/>
                </a:lnTo>
                <a:lnTo>
                  <a:pt x="4085" y="2355"/>
                </a:lnTo>
                <a:lnTo>
                  <a:pt x="4083" y="2355"/>
                </a:lnTo>
                <a:lnTo>
                  <a:pt x="4083" y="2357"/>
                </a:lnTo>
                <a:lnTo>
                  <a:pt x="4085" y="2357"/>
                </a:lnTo>
                <a:lnTo>
                  <a:pt x="4083" y="2357"/>
                </a:lnTo>
                <a:lnTo>
                  <a:pt x="4085" y="2357"/>
                </a:lnTo>
                <a:lnTo>
                  <a:pt x="4083" y="2357"/>
                </a:lnTo>
                <a:lnTo>
                  <a:pt x="4083" y="2359"/>
                </a:lnTo>
                <a:lnTo>
                  <a:pt x="4085" y="2359"/>
                </a:lnTo>
                <a:lnTo>
                  <a:pt x="4085" y="2361"/>
                </a:lnTo>
                <a:lnTo>
                  <a:pt x="4085" y="2363"/>
                </a:lnTo>
                <a:lnTo>
                  <a:pt x="4083" y="2363"/>
                </a:lnTo>
                <a:lnTo>
                  <a:pt x="4083" y="2365"/>
                </a:lnTo>
                <a:lnTo>
                  <a:pt x="4085" y="2367"/>
                </a:lnTo>
                <a:lnTo>
                  <a:pt x="4085" y="2369"/>
                </a:lnTo>
                <a:lnTo>
                  <a:pt x="4085" y="2367"/>
                </a:lnTo>
                <a:lnTo>
                  <a:pt x="4083" y="2367"/>
                </a:lnTo>
                <a:lnTo>
                  <a:pt x="4083" y="2369"/>
                </a:lnTo>
                <a:lnTo>
                  <a:pt x="4085" y="2369"/>
                </a:lnTo>
                <a:lnTo>
                  <a:pt x="4083" y="2369"/>
                </a:lnTo>
                <a:lnTo>
                  <a:pt x="4083" y="2371"/>
                </a:lnTo>
                <a:lnTo>
                  <a:pt x="4081" y="2371"/>
                </a:lnTo>
                <a:lnTo>
                  <a:pt x="4083" y="2371"/>
                </a:lnTo>
                <a:lnTo>
                  <a:pt x="4083" y="2373"/>
                </a:lnTo>
                <a:lnTo>
                  <a:pt x="4081" y="2373"/>
                </a:lnTo>
                <a:lnTo>
                  <a:pt x="4083" y="2373"/>
                </a:lnTo>
                <a:lnTo>
                  <a:pt x="4083" y="2375"/>
                </a:lnTo>
                <a:lnTo>
                  <a:pt x="4081" y="2375"/>
                </a:lnTo>
                <a:lnTo>
                  <a:pt x="4079" y="2375"/>
                </a:lnTo>
                <a:lnTo>
                  <a:pt x="4079" y="2376"/>
                </a:lnTo>
                <a:lnTo>
                  <a:pt x="4081" y="2376"/>
                </a:lnTo>
                <a:lnTo>
                  <a:pt x="4079" y="2376"/>
                </a:lnTo>
                <a:lnTo>
                  <a:pt x="4081" y="2376"/>
                </a:lnTo>
                <a:lnTo>
                  <a:pt x="4081" y="2378"/>
                </a:lnTo>
                <a:lnTo>
                  <a:pt x="4079" y="2378"/>
                </a:lnTo>
                <a:lnTo>
                  <a:pt x="4079" y="2380"/>
                </a:lnTo>
                <a:lnTo>
                  <a:pt x="4081" y="2380"/>
                </a:lnTo>
                <a:lnTo>
                  <a:pt x="4081" y="2378"/>
                </a:lnTo>
                <a:lnTo>
                  <a:pt x="4081" y="2380"/>
                </a:lnTo>
                <a:lnTo>
                  <a:pt x="4081" y="2382"/>
                </a:lnTo>
                <a:lnTo>
                  <a:pt x="4081" y="2384"/>
                </a:lnTo>
                <a:lnTo>
                  <a:pt x="4083" y="2384"/>
                </a:lnTo>
                <a:lnTo>
                  <a:pt x="4083" y="2382"/>
                </a:lnTo>
                <a:lnTo>
                  <a:pt x="4083" y="2384"/>
                </a:lnTo>
                <a:lnTo>
                  <a:pt x="4085" y="2384"/>
                </a:lnTo>
                <a:lnTo>
                  <a:pt x="4083" y="2384"/>
                </a:lnTo>
                <a:lnTo>
                  <a:pt x="4083" y="2386"/>
                </a:lnTo>
                <a:lnTo>
                  <a:pt x="4083" y="2384"/>
                </a:lnTo>
                <a:lnTo>
                  <a:pt x="4081" y="2384"/>
                </a:lnTo>
                <a:lnTo>
                  <a:pt x="4081" y="2386"/>
                </a:lnTo>
                <a:lnTo>
                  <a:pt x="4083" y="2386"/>
                </a:lnTo>
                <a:lnTo>
                  <a:pt x="4083" y="2388"/>
                </a:lnTo>
                <a:lnTo>
                  <a:pt x="4083" y="2390"/>
                </a:lnTo>
                <a:lnTo>
                  <a:pt x="4085" y="2388"/>
                </a:lnTo>
                <a:lnTo>
                  <a:pt x="4085" y="2390"/>
                </a:lnTo>
                <a:lnTo>
                  <a:pt x="4083" y="2390"/>
                </a:lnTo>
                <a:lnTo>
                  <a:pt x="4085" y="2390"/>
                </a:lnTo>
                <a:lnTo>
                  <a:pt x="4085" y="2392"/>
                </a:lnTo>
                <a:lnTo>
                  <a:pt x="4085" y="2390"/>
                </a:lnTo>
                <a:lnTo>
                  <a:pt x="4087" y="2390"/>
                </a:lnTo>
                <a:lnTo>
                  <a:pt x="4087" y="2392"/>
                </a:lnTo>
                <a:lnTo>
                  <a:pt x="4085" y="2392"/>
                </a:lnTo>
                <a:lnTo>
                  <a:pt x="4085" y="2394"/>
                </a:lnTo>
                <a:lnTo>
                  <a:pt x="4085" y="2396"/>
                </a:lnTo>
                <a:lnTo>
                  <a:pt x="4085" y="2398"/>
                </a:lnTo>
                <a:lnTo>
                  <a:pt x="4083" y="2398"/>
                </a:lnTo>
                <a:lnTo>
                  <a:pt x="4083" y="2399"/>
                </a:lnTo>
                <a:lnTo>
                  <a:pt x="4085" y="2399"/>
                </a:lnTo>
                <a:lnTo>
                  <a:pt x="4083" y="2401"/>
                </a:lnTo>
                <a:lnTo>
                  <a:pt x="4085" y="2401"/>
                </a:lnTo>
                <a:lnTo>
                  <a:pt x="4085" y="2399"/>
                </a:lnTo>
                <a:lnTo>
                  <a:pt x="4087" y="2399"/>
                </a:lnTo>
                <a:lnTo>
                  <a:pt x="4087" y="2401"/>
                </a:lnTo>
                <a:lnTo>
                  <a:pt x="4089" y="2401"/>
                </a:lnTo>
                <a:lnTo>
                  <a:pt x="4089" y="2403"/>
                </a:lnTo>
                <a:lnTo>
                  <a:pt x="4089" y="2405"/>
                </a:lnTo>
                <a:lnTo>
                  <a:pt x="4087" y="2405"/>
                </a:lnTo>
                <a:lnTo>
                  <a:pt x="4087" y="2403"/>
                </a:lnTo>
                <a:lnTo>
                  <a:pt x="4085" y="2405"/>
                </a:lnTo>
                <a:lnTo>
                  <a:pt x="4085" y="2407"/>
                </a:lnTo>
                <a:lnTo>
                  <a:pt x="4085" y="2409"/>
                </a:lnTo>
                <a:lnTo>
                  <a:pt x="4085" y="2411"/>
                </a:lnTo>
                <a:lnTo>
                  <a:pt x="4083" y="2411"/>
                </a:lnTo>
                <a:lnTo>
                  <a:pt x="4085" y="2411"/>
                </a:lnTo>
                <a:lnTo>
                  <a:pt x="4085" y="2413"/>
                </a:lnTo>
                <a:lnTo>
                  <a:pt x="4085" y="2415"/>
                </a:lnTo>
                <a:lnTo>
                  <a:pt x="4083" y="2415"/>
                </a:lnTo>
                <a:lnTo>
                  <a:pt x="4081" y="2417"/>
                </a:lnTo>
                <a:lnTo>
                  <a:pt x="4081" y="2419"/>
                </a:lnTo>
                <a:lnTo>
                  <a:pt x="4079" y="2421"/>
                </a:lnTo>
                <a:lnTo>
                  <a:pt x="4079" y="2423"/>
                </a:lnTo>
                <a:lnTo>
                  <a:pt x="4079" y="2424"/>
                </a:lnTo>
                <a:lnTo>
                  <a:pt x="4077" y="2424"/>
                </a:lnTo>
                <a:lnTo>
                  <a:pt x="4077" y="2423"/>
                </a:lnTo>
                <a:lnTo>
                  <a:pt x="4075" y="2423"/>
                </a:lnTo>
                <a:lnTo>
                  <a:pt x="4075" y="2424"/>
                </a:lnTo>
                <a:lnTo>
                  <a:pt x="4077" y="2426"/>
                </a:lnTo>
                <a:lnTo>
                  <a:pt x="4079" y="2426"/>
                </a:lnTo>
                <a:lnTo>
                  <a:pt x="4079" y="2428"/>
                </a:lnTo>
                <a:lnTo>
                  <a:pt x="4081" y="2430"/>
                </a:lnTo>
                <a:lnTo>
                  <a:pt x="4085" y="2430"/>
                </a:lnTo>
                <a:lnTo>
                  <a:pt x="4087" y="2430"/>
                </a:lnTo>
                <a:lnTo>
                  <a:pt x="4087" y="2432"/>
                </a:lnTo>
                <a:lnTo>
                  <a:pt x="4087" y="2434"/>
                </a:lnTo>
                <a:lnTo>
                  <a:pt x="4085" y="2434"/>
                </a:lnTo>
                <a:lnTo>
                  <a:pt x="4085" y="2436"/>
                </a:lnTo>
                <a:lnTo>
                  <a:pt x="4083" y="2434"/>
                </a:lnTo>
                <a:lnTo>
                  <a:pt x="4083" y="2432"/>
                </a:lnTo>
                <a:lnTo>
                  <a:pt x="4081" y="2430"/>
                </a:lnTo>
                <a:lnTo>
                  <a:pt x="4081" y="2432"/>
                </a:lnTo>
                <a:lnTo>
                  <a:pt x="4081" y="2434"/>
                </a:lnTo>
                <a:lnTo>
                  <a:pt x="4079" y="2434"/>
                </a:lnTo>
                <a:lnTo>
                  <a:pt x="4079" y="2436"/>
                </a:lnTo>
                <a:lnTo>
                  <a:pt x="4077" y="2438"/>
                </a:lnTo>
                <a:lnTo>
                  <a:pt x="4075" y="2440"/>
                </a:lnTo>
                <a:lnTo>
                  <a:pt x="4075" y="2442"/>
                </a:lnTo>
                <a:lnTo>
                  <a:pt x="4073" y="2442"/>
                </a:lnTo>
                <a:lnTo>
                  <a:pt x="4073" y="2444"/>
                </a:lnTo>
                <a:lnTo>
                  <a:pt x="4073" y="2446"/>
                </a:lnTo>
                <a:lnTo>
                  <a:pt x="4071" y="2447"/>
                </a:lnTo>
                <a:lnTo>
                  <a:pt x="4067" y="2449"/>
                </a:lnTo>
                <a:lnTo>
                  <a:pt x="4067" y="2451"/>
                </a:lnTo>
                <a:lnTo>
                  <a:pt x="4066" y="2451"/>
                </a:lnTo>
                <a:lnTo>
                  <a:pt x="4066" y="2453"/>
                </a:lnTo>
                <a:lnTo>
                  <a:pt x="4064" y="2453"/>
                </a:lnTo>
                <a:lnTo>
                  <a:pt x="4064" y="2455"/>
                </a:lnTo>
                <a:lnTo>
                  <a:pt x="4064" y="2457"/>
                </a:lnTo>
                <a:lnTo>
                  <a:pt x="4062" y="2457"/>
                </a:lnTo>
                <a:lnTo>
                  <a:pt x="4060" y="2457"/>
                </a:lnTo>
                <a:lnTo>
                  <a:pt x="4058" y="2459"/>
                </a:lnTo>
                <a:lnTo>
                  <a:pt x="4058" y="2461"/>
                </a:lnTo>
                <a:lnTo>
                  <a:pt x="4056" y="2463"/>
                </a:lnTo>
                <a:lnTo>
                  <a:pt x="4056" y="2465"/>
                </a:lnTo>
                <a:lnTo>
                  <a:pt x="4054" y="2467"/>
                </a:lnTo>
                <a:lnTo>
                  <a:pt x="4054" y="2469"/>
                </a:lnTo>
                <a:lnTo>
                  <a:pt x="4052" y="2469"/>
                </a:lnTo>
                <a:lnTo>
                  <a:pt x="4052" y="2471"/>
                </a:lnTo>
                <a:lnTo>
                  <a:pt x="4052" y="2472"/>
                </a:lnTo>
                <a:lnTo>
                  <a:pt x="4050" y="2474"/>
                </a:lnTo>
                <a:lnTo>
                  <a:pt x="4050" y="2476"/>
                </a:lnTo>
                <a:lnTo>
                  <a:pt x="4050" y="2478"/>
                </a:lnTo>
                <a:lnTo>
                  <a:pt x="4050" y="2480"/>
                </a:lnTo>
                <a:lnTo>
                  <a:pt x="4050" y="2482"/>
                </a:lnTo>
                <a:lnTo>
                  <a:pt x="4048" y="2484"/>
                </a:lnTo>
                <a:lnTo>
                  <a:pt x="4048" y="2486"/>
                </a:lnTo>
                <a:lnTo>
                  <a:pt x="4048" y="2488"/>
                </a:lnTo>
                <a:lnTo>
                  <a:pt x="4046" y="2488"/>
                </a:lnTo>
                <a:lnTo>
                  <a:pt x="4046" y="2490"/>
                </a:lnTo>
                <a:lnTo>
                  <a:pt x="4046" y="2492"/>
                </a:lnTo>
                <a:lnTo>
                  <a:pt x="4044" y="2494"/>
                </a:lnTo>
                <a:lnTo>
                  <a:pt x="4044" y="2495"/>
                </a:lnTo>
                <a:lnTo>
                  <a:pt x="4042" y="2495"/>
                </a:lnTo>
                <a:lnTo>
                  <a:pt x="4042" y="2497"/>
                </a:lnTo>
                <a:lnTo>
                  <a:pt x="4041" y="2499"/>
                </a:lnTo>
                <a:lnTo>
                  <a:pt x="4041" y="2501"/>
                </a:lnTo>
                <a:lnTo>
                  <a:pt x="4039" y="2501"/>
                </a:lnTo>
                <a:lnTo>
                  <a:pt x="4039" y="2503"/>
                </a:lnTo>
                <a:lnTo>
                  <a:pt x="4037" y="2503"/>
                </a:lnTo>
                <a:lnTo>
                  <a:pt x="4037" y="2505"/>
                </a:lnTo>
                <a:lnTo>
                  <a:pt x="4035" y="2505"/>
                </a:lnTo>
                <a:lnTo>
                  <a:pt x="4035" y="2507"/>
                </a:lnTo>
                <a:lnTo>
                  <a:pt x="4033" y="2507"/>
                </a:lnTo>
                <a:lnTo>
                  <a:pt x="4033" y="2509"/>
                </a:lnTo>
                <a:lnTo>
                  <a:pt x="4031" y="2509"/>
                </a:lnTo>
                <a:lnTo>
                  <a:pt x="4029" y="2511"/>
                </a:lnTo>
                <a:lnTo>
                  <a:pt x="4027" y="2511"/>
                </a:lnTo>
                <a:lnTo>
                  <a:pt x="4025" y="2511"/>
                </a:lnTo>
                <a:lnTo>
                  <a:pt x="4025" y="2513"/>
                </a:lnTo>
                <a:lnTo>
                  <a:pt x="4023" y="2513"/>
                </a:lnTo>
                <a:lnTo>
                  <a:pt x="4023" y="2515"/>
                </a:lnTo>
                <a:lnTo>
                  <a:pt x="4021" y="2515"/>
                </a:lnTo>
                <a:lnTo>
                  <a:pt x="4019" y="2517"/>
                </a:lnTo>
                <a:lnTo>
                  <a:pt x="4018" y="2519"/>
                </a:lnTo>
                <a:lnTo>
                  <a:pt x="4016" y="2520"/>
                </a:lnTo>
                <a:lnTo>
                  <a:pt x="4014" y="2522"/>
                </a:lnTo>
                <a:lnTo>
                  <a:pt x="4014" y="2524"/>
                </a:lnTo>
                <a:lnTo>
                  <a:pt x="4014" y="2526"/>
                </a:lnTo>
                <a:lnTo>
                  <a:pt x="4014" y="2528"/>
                </a:lnTo>
                <a:lnTo>
                  <a:pt x="4014" y="2530"/>
                </a:lnTo>
                <a:lnTo>
                  <a:pt x="4014" y="2532"/>
                </a:lnTo>
                <a:lnTo>
                  <a:pt x="4016" y="2534"/>
                </a:lnTo>
                <a:lnTo>
                  <a:pt x="4018" y="2534"/>
                </a:lnTo>
                <a:lnTo>
                  <a:pt x="4019" y="2536"/>
                </a:lnTo>
                <a:lnTo>
                  <a:pt x="4021" y="2538"/>
                </a:lnTo>
                <a:lnTo>
                  <a:pt x="4023" y="2538"/>
                </a:lnTo>
                <a:lnTo>
                  <a:pt x="4023" y="2540"/>
                </a:lnTo>
                <a:lnTo>
                  <a:pt x="4025" y="2540"/>
                </a:lnTo>
                <a:lnTo>
                  <a:pt x="4025" y="2542"/>
                </a:lnTo>
                <a:lnTo>
                  <a:pt x="4025" y="2543"/>
                </a:lnTo>
                <a:lnTo>
                  <a:pt x="4025" y="2545"/>
                </a:lnTo>
                <a:lnTo>
                  <a:pt x="4025" y="2547"/>
                </a:lnTo>
                <a:lnTo>
                  <a:pt x="4025" y="2549"/>
                </a:lnTo>
                <a:lnTo>
                  <a:pt x="4027" y="2549"/>
                </a:lnTo>
                <a:lnTo>
                  <a:pt x="4029" y="2549"/>
                </a:lnTo>
                <a:lnTo>
                  <a:pt x="4031" y="2549"/>
                </a:lnTo>
                <a:lnTo>
                  <a:pt x="4031" y="2551"/>
                </a:lnTo>
                <a:lnTo>
                  <a:pt x="4033" y="2551"/>
                </a:lnTo>
                <a:lnTo>
                  <a:pt x="4033" y="2553"/>
                </a:lnTo>
                <a:lnTo>
                  <a:pt x="4035" y="2555"/>
                </a:lnTo>
                <a:lnTo>
                  <a:pt x="4035" y="2557"/>
                </a:lnTo>
                <a:lnTo>
                  <a:pt x="4037" y="2559"/>
                </a:lnTo>
                <a:lnTo>
                  <a:pt x="4039" y="2561"/>
                </a:lnTo>
                <a:lnTo>
                  <a:pt x="4039" y="2563"/>
                </a:lnTo>
                <a:lnTo>
                  <a:pt x="4041" y="2565"/>
                </a:lnTo>
                <a:lnTo>
                  <a:pt x="4041" y="2567"/>
                </a:lnTo>
                <a:lnTo>
                  <a:pt x="4042" y="2567"/>
                </a:lnTo>
                <a:lnTo>
                  <a:pt x="4042" y="2568"/>
                </a:lnTo>
                <a:lnTo>
                  <a:pt x="4042" y="2570"/>
                </a:lnTo>
                <a:lnTo>
                  <a:pt x="4042" y="2572"/>
                </a:lnTo>
                <a:lnTo>
                  <a:pt x="4041" y="2572"/>
                </a:lnTo>
                <a:lnTo>
                  <a:pt x="4039" y="2572"/>
                </a:lnTo>
                <a:lnTo>
                  <a:pt x="4037" y="2572"/>
                </a:lnTo>
                <a:lnTo>
                  <a:pt x="4035" y="2572"/>
                </a:lnTo>
                <a:lnTo>
                  <a:pt x="4033" y="2572"/>
                </a:lnTo>
                <a:lnTo>
                  <a:pt x="4033" y="2570"/>
                </a:lnTo>
                <a:lnTo>
                  <a:pt x="4031" y="2572"/>
                </a:lnTo>
                <a:lnTo>
                  <a:pt x="4029" y="2572"/>
                </a:lnTo>
                <a:lnTo>
                  <a:pt x="4027" y="2572"/>
                </a:lnTo>
                <a:lnTo>
                  <a:pt x="4025" y="2572"/>
                </a:lnTo>
                <a:lnTo>
                  <a:pt x="4023" y="2572"/>
                </a:lnTo>
                <a:lnTo>
                  <a:pt x="4023" y="2570"/>
                </a:lnTo>
                <a:lnTo>
                  <a:pt x="4021" y="2570"/>
                </a:lnTo>
                <a:lnTo>
                  <a:pt x="4019" y="2570"/>
                </a:lnTo>
                <a:lnTo>
                  <a:pt x="4018" y="2570"/>
                </a:lnTo>
                <a:lnTo>
                  <a:pt x="4016" y="2570"/>
                </a:lnTo>
                <a:lnTo>
                  <a:pt x="4014" y="2570"/>
                </a:lnTo>
                <a:lnTo>
                  <a:pt x="4012" y="2570"/>
                </a:lnTo>
                <a:lnTo>
                  <a:pt x="4010" y="2570"/>
                </a:lnTo>
                <a:lnTo>
                  <a:pt x="4008" y="2570"/>
                </a:lnTo>
                <a:lnTo>
                  <a:pt x="4006" y="2570"/>
                </a:lnTo>
                <a:lnTo>
                  <a:pt x="4004" y="2570"/>
                </a:lnTo>
                <a:lnTo>
                  <a:pt x="4002" y="2570"/>
                </a:lnTo>
                <a:lnTo>
                  <a:pt x="4000" y="2570"/>
                </a:lnTo>
                <a:lnTo>
                  <a:pt x="3998" y="2570"/>
                </a:lnTo>
                <a:lnTo>
                  <a:pt x="3996" y="2570"/>
                </a:lnTo>
                <a:lnTo>
                  <a:pt x="3994" y="2570"/>
                </a:lnTo>
                <a:lnTo>
                  <a:pt x="3993" y="2570"/>
                </a:lnTo>
                <a:lnTo>
                  <a:pt x="3991" y="2570"/>
                </a:lnTo>
                <a:lnTo>
                  <a:pt x="3989" y="2570"/>
                </a:lnTo>
                <a:lnTo>
                  <a:pt x="3987" y="2570"/>
                </a:lnTo>
                <a:lnTo>
                  <a:pt x="3985" y="2572"/>
                </a:lnTo>
                <a:lnTo>
                  <a:pt x="3983" y="2572"/>
                </a:lnTo>
                <a:lnTo>
                  <a:pt x="3981" y="2572"/>
                </a:lnTo>
                <a:lnTo>
                  <a:pt x="3979" y="2572"/>
                </a:lnTo>
                <a:lnTo>
                  <a:pt x="3977" y="2574"/>
                </a:lnTo>
                <a:lnTo>
                  <a:pt x="3975" y="2574"/>
                </a:lnTo>
                <a:lnTo>
                  <a:pt x="3973" y="2574"/>
                </a:lnTo>
                <a:lnTo>
                  <a:pt x="3971" y="2574"/>
                </a:lnTo>
                <a:lnTo>
                  <a:pt x="3971" y="2576"/>
                </a:lnTo>
                <a:lnTo>
                  <a:pt x="3970" y="2576"/>
                </a:lnTo>
                <a:lnTo>
                  <a:pt x="3968" y="2576"/>
                </a:lnTo>
                <a:lnTo>
                  <a:pt x="3966" y="2576"/>
                </a:lnTo>
                <a:lnTo>
                  <a:pt x="3964" y="2578"/>
                </a:lnTo>
                <a:lnTo>
                  <a:pt x="3962" y="2578"/>
                </a:lnTo>
                <a:lnTo>
                  <a:pt x="3960" y="2578"/>
                </a:lnTo>
                <a:lnTo>
                  <a:pt x="3960" y="2580"/>
                </a:lnTo>
                <a:lnTo>
                  <a:pt x="3958" y="2580"/>
                </a:lnTo>
                <a:lnTo>
                  <a:pt x="3956" y="2580"/>
                </a:lnTo>
                <a:lnTo>
                  <a:pt x="3954" y="2582"/>
                </a:lnTo>
                <a:lnTo>
                  <a:pt x="3952" y="2582"/>
                </a:lnTo>
                <a:lnTo>
                  <a:pt x="3948" y="2584"/>
                </a:lnTo>
                <a:lnTo>
                  <a:pt x="3946" y="2584"/>
                </a:lnTo>
                <a:lnTo>
                  <a:pt x="3945" y="2586"/>
                </a:lnTo>
                <a:lnTo>
                  <a:pt x="3943" y="2586"/>
                </a:lnTo>
                <a:lnTo>
                  <a:pt x="3941" y="2588"/>
                </a:lnTo>
                <a:lnTo>
                  <a:pt x="3939" y="2588"/>
                </a:lnTo>
                <a:lnTo>
                  <a:pt x="3937" y="2588"/>
                </a:lnTo>
                <a:lnTo>
                  <a:pt x="3937" y="2590"/>
                </a:lnTo>
                <a:lnTo>
                  <a:pt x="3935" y="2590"/>
                </a:lnTo>
                <a:lnTo>
                  <a:pt x="3931" y="2591"/>
                </a:lnTo>
                <a:lnTo>
                  <a:pt x="3929" y="2591"/>
                </a:lnTo>
                <a:lnTo>
                  <a:pt x="3927" y="2591"/>
                </a:lnTo>
                <a:lnTo>
                  <a:pt x="3927" y="2593"/>
                </a:lnTo>
                <a:lnTo>
                  <a:pt x="3925" y="2593"/>
                </a:lnTo>
                <a:lnTo>
                  <a:pt x="3923" y="2595"/>
                </a:lnTo>
                <a:lnTo>
                  <a:pt x="3922" y="2595"/>
                </a:lnTo>
                <a:lnTo>
                  <a:pt x="3920" y="2595"/>
                </a:lnTo>
                <a:lnTo>
                  <a:pt x="3920" y="2597"/>
                </a:lnTo>
                <a:lnTo>
                  <a:pt x="3918" y="2597"/>
                </a:lnTo>
                <a:lnTo>
                  <a:pt x="3916" y="2597"/>
                </a:lnTo>
                <a:lnTo>
                  <a:pt x="3916" y="2599"/>
                </a:lnTo>
                <a:lnTo>
                  <a:pt x="3914" y="2599"/>
                </a:lnTo>
                <a:lnTo>
                  <a:pt x="3912" y="2599"/>
                </a:lnTo>
                <a:lnTo>
                  <a:pt x="3912" y="2601"/>
                </a:lnTo>
                <a:lnTo>
                  <a:pt x="3910" y="2601"/>
                </a:lnTo>
                <a:lnTo>
                  <a:pt x="3908" y="2601"/>
                </a:lnTo>
                <a:lnTo>
                  <a:pt x="3906" y="2603"/>
                </a:lnTo>
                <a:lnTo>
                  <a:pt x="3904" y="2603"/>
                </a:lnTo>
                <a:lnTo>
                  <a:pt x="3902" y="2603"/>
                </a:lnTo>
                <a:lnTo>
                  <a:pt x="3902" y="2605"/>
                </a:lnTo>
                <a:lnTo>
                  <a:pt x="3900" y="2605"/>
                </a:lnTo>
                <a:lnTo>
                  <a:pt x="3898" y="2605"/>
                </a:lnTo>
                <a:lnTo>
                  <a:pt x="3898" y="2607"/>
                </a:lnTo>
                <a:lnTo>
                  <a:pt x="3897" y="2607"/>
                </a:lnTo>
                <a:lnTo>
                  <a:pt x="3895" y="2607"/>
                </a:lnTo>
                <a:lnTo>
                  <a:pt x="3893" y="2609"/>
                </a:lnTo>
                <a:lnTo>
                  <a:pt x="3891" y="2609"/>
                </a:lnTo>
                <a:lnTo>
                  <a:pt x="3889" y="2611"/>
                </a:lnTo>
                <a:lnTo>
                  <a:pt x="3887" y="2611"/>
                </a:lnTo>
                <a:lnTo>
                  <a:pt x="3885" y="2613"/>
                </a:lnTo>
                <a:lnTo>
                  <a:pt x="3883" y="2613"/>
                </a:lnTo>
                <a:lnTo>
                  <a:pt x="3881" y="2613"/>
                </a:lnTo>
                <a:lnTo>
                  <a:pt x="3881" y="2615"/>
                </a:lnTo>
                <a:lnTo>
                  <a:pt x="3879" y="2615"/>
                </a:lnTo>
                <a:lnTo>
                  <a:pt x="3877" y="2615"/>
                </a:lnTo>
                <a:lnTo>
                  <a:pt x="3875" y="2616"/>
                </a:lnTo>
                <a:lnTo>
                  <a:pt x="3873" y="2616"/>
                </a:lnTo>
                <a:lnTo>
                  <a:pt x="3872" y="2616"/>
                </a:lnTo>
                <a:lnTo>
                  <a:pt x="3872" y="2618"/>
                </a:lnTo>
                <a:lnTo>
                  <a:pt x="3870" y="2618"/>
                </a:lnTo>
                <a:lnTo>
                  <a:pt x="3868" y="2618"/>
                </a:lnTo>
                <a:lnTo>
                  <a:pt x="3868" y="2620"/>
                </a:lnTo>
                <a:lnTo>
                  <a:pt x="3866" y="2620"/>
                </a:lnTo>
                <a:lnTo>
                  <a:pt x="3864" y="2620"/>
                </a:lnTo>
                <a:lnTo>
                  <a:pt x="3862" y="2622"/>
                </a:lnTo>
                <a:lnTo>
                  <a:pt x="3860" y="2622"/>
                </a:lnTo>
                <a:lnTo>
                  <a:pt x="3858" y="2622"/>
                </a:lnTo>
                <a:lnTo>
                  <a:pt x="3856" y="2624"/>
                </a:lnTo>
                <a:lnTo>
                  <a:pt x="3854" y="2624"/>
                </a:lnTo>
                <a:lnTo>
                  <a:pt x="3852" y="2626"/>
                </a:lnTo>
                <a:lnTo>
                  <a:pt x="3850" y="2626"/>
                </a:lnTo>
                <a:lnTo>
                  <a:pt x="3849" y="2626"/>
                </a:lnTo>
                <a:lnTo>
                  <a:pt x="3849" y="2628"/>
                </a:lnTo>
                <a:lnTo>
                  <a:pt x="3847" y="2628"/>
                </a:lnTo>
                <a:lnTo>
                  <a:pt x="3845" y="2628"/>
                </a:lnTo>
                <a:lnTo>
                  <a:pt x="3845" y="2630"/>
                </a:lnTo>
                <a:lnTo>
                  <a:pt x="3843" y="2630"/>
                </a:lnTo>
                <a:lnTo>
                  <a:pt x="3841" y="2630"/>
                </a:lnTo>
                <a:lnTo>
                  <a:pt x="3841" y="2632"/>
                </a:lnTo>
                <a:lnTo>
                  <a:pt x="3839" y="2632"/>
                </a:lnTo>
                <a:lnTo>
                  <a:pt x="3837" y="2632"/>
                </a:lnTo>
                <a:lnTo>
                  <a:pt x="3835" y="2634"/>
                </a:lnTo>
                <a:lnTo>
                  <a:pt x="3833" y="2634"/>
                </a:lnTo>
                <a:lnTo>
                  <a:pt x="3829" y="2636"/>
                </a:lnTo>
                <a:lnTo>
                  <a:pt x="3827" y="2638"/>
                </a:lnTo>
                <a:lnTo>
                  <a:pt x="3824" y="2638"/>
                </a:lnTo>
                <a:lnTo>
                  <a:pt x="3822" y="2639"/>
                </a:lnTo>
                <a:lnTo>
                  <a:pt x="3820" y="2641"/>
                </a:lnTo>
                <a:lnTo>
                  <a:pt x="3818" y="2641"/>
                </a:lnTo>
                <a:lnTo>
                  <a:pt x="3812" y="2643"/>
                </a:lnTo>
                <a:lnTo>
                  <a:pt x="3810" y="2645"/>
                </a:lnTo>
                <a:lnTo>
                  <a:pt x="3806" y="2647"/>
                </a:lnTo>
                <a:lnTo>
                  <a:pt x="3802" y="2647"/>
                </a:lnTo>
                <a:lnTo>
                  <a:pt x="3802" y="2649"/>
                </a:lnTo>
                <a:lnTo>
                  <a:pt x="3801" y="2649"/>
                </a:lnTo>
                <a:lnTo>
                  <a:pt x="3799" y="2651"/>
                </a:lnTo>
                <a:lnTo>
                  <a:pt x="3795" y="2653"/>
                </a:lnTo>
                <a:lnTo>
                  <a:pt x="3793" y="2653"/>
                </a:lnTo>
                <a:lnTo>
                  <a:pt x="3791" y="2655"/>
                </a:lnTo>
                <a:lnTo>
                  <a:pt x="3789" y="2655"/>
                </a:lnTo>
                <a:lnTo>
                  <a:pt x="3787" y="2657"/>
                </a:lnTo>
                <a:lnTo>
                  <a:pt x="3783" y="2659"/>
                </a:lnTo>
                <a:lnTo>
                  <a:pt x="3779" y="2661"/>
                </a:lnTo>
                <a:lnTo>
                  <a:pt x="3777" y="2663"/>
                </a:lnTo>
                <a:lnTo>
                  <a:pt x="3776" y="2664"/>
                </a:lnTo>
                <a:lnTo>
                  <a:pt x="3774" y="2664"/>
                </a:lnTo>
                <a:lnTo>
                  <a:pt x="3774" y="2666"/>
                </a:lnTo>
                <a:lnTo>
                  <a:pt x="3772" y="2666"/>
                </a:lnTo>
                <a:lnTo>
                  <a:pt x="3770" y="2668"/>
                </a:lnTo>
                <a:lnTo>
                  <a:pt x="3770" y="2670"/>
                </a:lnTo>
                <a:lnTo>
                  <a:pt x="3768" y="2672"/>
                </a:lnTo>
                <a:lnTo>
                  <a:pt x="3766" y="2674"/>
                </a:lnTo>
                <a:lnTo>
                  <a:pt x="3764" y="2676"/>
                </a:lnTo>
                <a:lnTo>
                  <a:pt x="3764" y="2678"/>
                </a:lnTo>
                <a:lnTo>
                  <a:pt x="3764" y="2680"/>
                </a:lnTo>
                <a:lnTo>
                  <a:pt x="3762" y="2680"/>
                </a:lnTo>
                <a:lnTo>
                  <a:pt x="3762" y="2682"/>
                </a:lnTo>
                <a:lnTo>
                  <a:pt x="3762" y="2684"/>
                </a:lnTo>
                <a:lnTo>
                  <a:pt x="3760" y="2684"/>
                </a:lnTo>
                <a:lnTo>
                  <a:pt x="3758" y="2684"/>
                </a:lnTo>
                <a:lnTo>
                  <a:pt x="3756" y="2684"/>
                </a:lnTo>
                <a:lnTo>
                  <a:pt x="3754" y="2684"/>
                </a:lnTo>
                <a:lnTo>
                  <a:pt x="3753" y="2684"/>
                </a:lnTo>
                <a:lnTo>
                  <a:pt x="3753" y="2686"/>
                </a:lnTo>
                <a:lnTo>
                  <a:pt x="3751" y="2686"/>
                </a:lnTo>
                <a:lnTo>
                  <a:pt x="3749" y="2686"/>
                </a:lnTo>
                <a:lnTo>
                  <a:pt x="3747" y="2686"/>
                </a:lnTo>
                <a:lnTo>
                  <a:pt x="3745" y="2686"/>
                </a:lnTo>
                <a:lnTo>
                  <a:pt x="3745" y="2684"/>
                </a:lnTo>
                <a:lnTo>
                  <a:pt x="3747" y="2684"/>
                </a:lnTo>
                <a:lnTo>
                  <a:pt x="3745" y="2682"/>
                </a:lnTo>
                <a:lnTo>
                  <a:pt x="3747" y="2682"/>
                </a:lnTo>
                <a:lnTo>
                  <a:pt x="3747" y="2680"/>
                </a:lnTo>
                <a:lnTo>
                  <a:pt x="3749" y="2680"/>
                </a:lnTo>
                <a:lnTo>
                  <a:pt x="3749" y="2678"/>
                </a:lnTo>
                <a:lnTo>
                  <a:pt x="3751" y="2676"/>
                </a:lnTo>
                <a:lnTo>
                  <a:pt x="3749" y="2678"/>
                </a:lnTo>
                <a:lnTo>
                  <a:pt x="3749" y="2676"/>
                </a:lnTo>
                <a:lnTo>
                  <a:pt x="3749" y="2674"/>
                </a:lnTo>
                <a:lnTo>
                  <a:pt x="3751" y="2674"/>
                </a:lnTo>
                <a:lnTo>
                  <a:pt x="3753" y="2674"/>
                </a:lnTo>
                <a:lnTo>
                  <a:pt x="3753" y="2672"/>
                </a:lnTo>
                <a:lnTo>
                  <a:pt x="3754" y="2672"/>
                </a:lnTo>
                <a:lnTo>
                  <a:pt x="3756" y="2670"/>
                </a:lnTo>
                <a:lnTo>
                  <a:pt x="3756" y="2668"/>
                </a:lnTo>
                <a:lnTo>
                  <a:pt x="3758" y="2668"/>
                </a:lnTo>
                <a:lnTo>
                  <a:pt x="3760" y="2666"/>
                </a:lnTo>
                <a:lnTo>
                  <a:pt x="3760" y="2664"/>
                </a:lnTo>
                <a:lnTo>
                  <a:pt x="3762" y="2664"/>
                </a:lnTo>
                <a:lnTo>
                  <a:pt x="3764" y="2663"/>
                </a:lnTo>
                <a:lnTo>
                  <a:pt x="3766" y="2661"/>
                </a:lnTo>
                <a:lnTo>
                  <a:pt x="3766" y="2663"/>
                </a:lnTo>
                <a:lnTo>
                  <a:pt x="3766" y="2661"/>
                </a:lnTo>
                <a:lnTo>
                  <a:pt x="3768" y="2661"/>
                </a:lnTo>
                <a:lnTo>
                  <a:pt x="3770" y="2661"/>
                </a:lnTo>
                <a:lnTo>
                  <a:pt x="3770" y="2659"/>
                </a:lnTo>
                <a:lnTo>
                  <a:pt x="3772" y="2659"/>
                </a:lnTo>
                <a:lnTo>
                  <a:pt x="3772" y="2657"/>
                </a:lnTo>
                <a:lnTo>
                  <a:pt x="3772" y="2655"/>
                </a:lnTo>
                <a:lnTo>
                  <a:pt x="3772" y="2657"/>
                </a:lnTo>
                <a:lnTo>
                  <a:pt x="3770" y="2657"/>
                </a:lnTo>
                <a:lnTo>
                  <a:pt x="3772" y="2655"/>
                </a:lnTo>
                <a:lnTo>
                  <a:pt x="3772" y="2653"/>
                </a:lnTo>
                <a:lnTo>
                  <a:pt x="3772" y="2651"/>
                </a:lnTo>
                <a:lnTo>
                  <a:pt x="3774" y="2651"/>
                </a:lnTo>
                <a:lnTo>
                  <a:pt x="3774" y="2649"/>
                </a:lnTo>
                <a:lnTo>
                  <a:pt x="3776" y="2649"/>
                </a:lnTo>
                <a:lnTo>
                  <a:pt x="3776" y="2647"/>
                </a:lnTo>
                <a:lnTo>
                  <a:pt x="3777" y="2647"/>
                </a:lnTo>
                <a:lnTo>
                  <a:pt x="3777" y="2645"/>
                </a:lnTo>
                <a:lnTo>
                  <a:pt x="3779" y="2645"/>
                </a:lnTo>
                <a:lnTo>
                  <a:pt x="3781" y="2645"/>
                </a:lnTo>
                <a:lnTo>
                  <a:pt x="3783" y="2645"/>
                </a:lnTo>
                <a:lnTo>
                  <a:pt x="3785" y="2645"/>
                </a:lnTo>
                <a:lnTo>
                  <a:pt x="3787" y="2645"/>
                </a:lnTo>
                <a:lnTo>
                  <a:pt x="3789" y="2647"/>
                </a:lnTo>
                <a:lnTo>
                  <a:pt x="3789" y="2645"/>
                </a:lnTo>
                <a:lnTo>
                  <a:pt x="3791" y="2645"/>
                </a:lnTo>
                <a:lnTo>
                  <a:pt x="3793" y="2645"/>
                </a:lnTo>
                <a:lnTo>
                  <a:pt x="3795" y="2645"/>
                </a:lnTo>
                <a:lnTo>
                  <a:pt x="3797" y="2643"/>
                </a:lnTo>
                <a:lnTo>
                  <a:pt x="3799" y="2643"/>
                </a:lnTo>
                <a:lnTo>
                  <a:pt x="3801" y="2643"/>
                </a:lnTo>
                <a:lnTo>
                  <a:pt x="3801" y="2641"/>
                </a:lnTo>
                <a:lnTo>
                  <a:pt x="3802" y="2639"/>
                </a:lnTo>
                <a:lnTo>
                  <a:pt x="3804" y="2639"/>
                </a:lnTo>
                <a:lnTo>
                  <a:pt x="3802" y="2638"/>
                </a:lnTo>
                <a:lnTo>
                  <a:pt x="3802" y="2636"/>
                </a:lnTo>
                <a:lnTo>
                  <a:pt x="3804" y="2636"/>
                </a:lnTo>
                <a:lnTo>
                  <a:pt x="3804" y="2634"/>
                </a:lnTo>
                <a:lnTo>
                  <a:pt x="3804" y="2632"/>
                </a:lnTo>
                <a:lnTo>
                  <a:pt x="3806" y="2632"/>
                </a:lnTo>
                <a:lnTo>
                  <a:pt x="3806" y="2630"/>
                </a:lnTo>
                <a:lnTo>
                  <a:pt x="3808" y="2628"/>
                </a:lnTo>
                <a:lnTo>
                  <a:pt x="3810" y="2628"/>
                </a:lnTo>
                <a:lnTo>
                  <a:pt x="3810" y="2626"/>
                </a:lnTo>
                <a:lnTo>
                  <a:pt x="3812" y="2626"/>
                </a:lnTo>
                <a:lnTo>
                  <a:pt x="3814" y="2626"/>
                </a:lnTo>
                <a:lnTo>
                  <a:pt x="3816" y="2626"/>
                </a:lnTo>
                <a:lnTo>
                  <a:pt x="3816" y="2628"/>
                </a:lnTo>
                <a:lnTo>
                  <a:pt x="3818" y="2628"/>
                </a:lnTo>
                <a:lnTo>
                  <a:pt x="3820" y="2628"/>
                </a:lnTo>
                <a:lnTo>
                  <a:pt x="3820" y="2630"/>
                </a:lnTo>
                <a:lnTo>
                  <a:pt x="3822" y="2630"/>
                </a:lnTo>
                <a:lnTo>
                  <a:pt x="3824" y="2630"/>
                </a:lnTo>
                <a:lnTo>
                  <a:pt x="3825" y="2630"/>
                </a:lnTo>
                <a:lnTo>
                  <a:pt x="3827" y="2630"/>
                </a:lnTo>
                <a:lnTo>
                  <a:pt x="3827" y="2632"/>
                </a:lnTo>
                <a:lnTo>
                  <a:pt x="3829" y="2632"/>
                </a:lnTo>
                <a:lnTo>
                  <a:pt x="3831" y="2632"/>
                </a:lnTo>
                <a:lnTo>
                  <a:pt x="3831" y="2634"/>
                </a:lnTo>
                <a:lnTo>
                  <a:pt x="3833" y="2634"/>
                </a:lnTo>
                <a:lnTo>
                  <a:pt x="3833" y="2632"/>
                </a:lnTo>
                <a:lnTo>
                  <a:pt x="3835" y="2632"/>
                </a:lnTo>
                <a:lnTo>
                  <a:pt x="3837" y="2630"/>
                </a:lnTo>
                <a:lnTo>
                  <a:pt x="3837" y="2628"/>
                </a:lnTo>
                <a:lnTo>
                  <a:pt x="3839" y="2626"/>
                </a:lnTo>
                <a:lnTo>
                  <a:pt x="3839" y="2624"/>
                </a:lnTo>
                <a:lnTo>
                  <a:pt x="3841" y="2624"/>
                </a:lnTo>
                <a:lnTo>
                  <a:pt x="3841" y="2622"/>
                </a:lnTo>
                <a:lnTo>
                  <a:pt x="3841" y="2620"/>
                </a:lnTo>
                <a:lnTo>
                  <a:pt x="3843" y="2620"/>
                </a:lnTo>
                <a:lnTo>
                  <a:pt x="3843" y="2618"/>
                </a:lnTo>
                <a:lnTo>
                  <a:pt x="3845" y="2618"/>
                </a:lnTo>
                <a:lnTo>
                  <a:pt x="3845" y="2616"/>
                </a:lnTo>
                <a:lnTo>
                  <a:pt x="3843" y="2616"/>
                </a:lnTo>
                <a:lnTo>
                  <a:pt x="3841" y="2616"/>
                </a:lnTo>
                <a:lnTo>
                  <a:pt x="3841" y="2615"/>
                </a:lnTo>
                <a:lnTo>
                  <a:pt x="3841" y="2616"/>
                </a:lnTo>
                <a:lnTo>
                  <a:pt x="3839" y="2616"/>
                </a:lnTo>
                <a:lnTo>
                  <a:pt x="3837" y="2616"/>
                </a:lnTo>
                <a:lnTo>
                  <a:pt x="3835" y="2618"/>
                </a:lnTo>
                <a:lnTo>
                  <a:pt x="3833" y="2620"/>
                </a:lnTo>
                <a:lnTo>
                  <a:pt x="3831" y="2620"/>
                </a:lnTo>
                <a:lnTo>
                  <a:pt x="3829" y="2622"/>
                </a:lnTo>
                <a:lnTo>
                  <a:pt x="3827" y="2622"/>
                </a:lnTo>
                <a:lnTo>
                  <a:pt x="3825" y="2622"/>
                </a:lnTo>
                <a:lnTo>
                  <a:pt x="3825" y="2620"/>
                </a:lnTo>
                <a:lnTo>
                  <a:pt x="3825" y="2618"/>
                </a:lnTo>
                <a:lnTo>
                  <a:pt x="3824" y="2616"/>
                </a:lnTo>
                <a:lnTo>
                  <a:pt x="3824" y="2615"/>
                </a:lnTo>
                <a:lnTo>
                  <a:pt x="3822" y="2615"/>
                </a:lnTo>
                <a:lnTo>
                  <a:pt x="3820" y="2615"/>
                </a:lnTo>
                <a:lnTo>
                  <a:pt x="3820" y="2613"/>
                </a:lnTo>
                <a:lnTo>
                  <a:pt x="3820" y="2611"/>
                </a:lnTo>
                <a:lnTo>
                  <a:pt x="3818" y="2611"/>
                </a:lnTo>
                <a:lnTo>
                  <a:pt x="3816" y="2611"/>
                </a:lnTo>
                <a:lnTo>
                  <a:pt x="3814" y="2611"/>
                </a:lnTo>
                <a:lnTo>
                  <a:pt x="3812" y="2611"/>
                </a:lnTo>
                <a:lnTo>
                  <a:pt x="3810" y="2611"/>
                </a:lnTo>
                <a:lnTo>
                  <a:pt x="3808" y="2613"/>
                </a:lnTo>
                <a:lnTo>
                  <a:pt x="3806" y="2613"/>
                </a:lnTo>
                <a:lnTo>
                  <a:pt x="3804" y="2615"/>
                </a:lnTo>
                <a:lnTo>
                  <a:pt x="3802" y="2615"/>
                </a:lnTo>
                <a:lnTo>
                  <a:pt x="3801" y="2616"/>
                </a:lnTo>
                <a:lnTo>
                  <a:pt x="3799" y="2616"/>
                </a:lnTo>
                <a:lnTo>
                  <a:pt x="3797" y="2616"/>
                </a:lnTo>
                <a:lnTo>
                  <a:pt x="3795" y="2616"/>
                </a:lnTo>
                <a:lnTo>
                  <a:pt x="3793" y="2618"/>
                </a:lnTo>
                <a:lnTo>
                  <a:pt x="3791" y="2618"/>
                </a:lnTo>
                <a:lnTo>
                  <a:pt x="3789" y="2618"/>
                </a:lnTo>
                <a:lnTo>
                  <a:pt x="3787" y="2618"/>
                </a:lnTo>
                <a:lnTo>
                  <a:pt x="3785" y="2618"/>
                </a:lnTo>
                <a:lnTo>
                  <a:pt x="3785" y="2620"/>
                </a:lnTo>
                <a:lnTo>
                  <a:pt x="3785" y="2618"/>
                </a:lnTo>
                <a:lnTo>
                  <a:pt x="3783" y="2620"/>
                </a:lnTo>
                <a:lnTo>
                  <a:pt x="3781" y="2620"/>
                </a:lnTo>
                <a:lnTo>
                  <a:pt x="3779" y="2620"/>
                </a:lnTo>
                <a:lnTo>
                  <a:pt x="3779" y="2622"/>
                </a:lnTo>
                <a:lnTo>
                  <a:pt x="3777" y="2622"/>
                </a:lnTo>
                <a:lnTo>
                  <a:pt x="3776" y="2622"/>
                </a:lnTo>
                <a:lnTo>
                  <a:pt x="3774" y="2622"/>
                </a:lnTo>
                <a:lnTo>
                  <a:pt x="3772" y="2622"/>
                </a:lnTo>
                <a:lnTo>
                  <a:pt x="3770" y="2622"/>
                </a:lnTo>
                <a:lnTo>
                  <a:pt x="3768" y="2622"/>
                </a:lnTo>
                <a:lnTo>
                  <a:pt x="3768" y="2624"/>
                </a:lnTo>
                <a:lnTo>
                  <a:pt x="3766" y="2624"/>
                </a:lnTo>
                <a:lnTo>
                  <a:pt x="3764" y="2624"/>
                </a:lnTo>
                <a:lnTo>
                  <a:pt x="3762" y="2624"/>
                </a:lnTo>
                <a:lnTo>
                  <a:pt x="3762" y="2626"/>
                </a:lnTo>
                <a:lnTo>
                  <a:pt x="3760" y="2626"/>
                </a:lnTo>
                <a:lnTo>
                  <a:pt x="3758" y="2626"/>
                </a:lnTo>
                <a:lnTo>
                  <a:pt x="3756" y="2626"/>
                </a:lnTo>
                <a:lnTo>
                  <a:pt x="3754" y="2626"/>
                </a:lnTo>
                <a:lnTo>
                  <a:pt x="3754" y="2628"/>
                </a:lnTo>
                <a:lnTo>
                  <a:pt x="3753" y="2628"/>
                </a:lnTo>
                <a:lnTo>
                  <a:pt x="3751" y="2628"/>
                </a:lnTo>
                <a:lnTo>
                  <a:pt x="3749" y="2628"/>
                </a:lnTo>
                <a:lnTo>
                  <a:pt x="3749" y="2626"/>
                </a:lnTo>
                <a:lnTo>
                  <a:pt x="3747" y="2626"/>
                </a:lnTo>
                <a:lnTo>
                  <a:pt x="3745" y="2626"/>
                </a:lnTo>
                <a:lnTo>
                  <a:pt x="3745" y="2624"/>
                </a:lnTo>
                <a:lnTo>
                  <a:pt x="3743" y="2624"/>
                </a:lnTo>
                <a:lnTo>
                  <a:pt x="3743" y="2622"/>
                </a:lnTo>
                <a:lnTo>
                  <a:pt x="3743" y="2620"/>
                </a:lnTo>
                <a:lnTo>
                  <a:pt x="3743" y="2618"/>
                </a:lnTo>
                <a:lnTo>
                  <a:pt x="3743" y="2620"/>
                </a:lnTo>
                <a:lnTo>
                  <a:pt x="3745" y="2620"/>
                </a:lnTo>
                <a:lnTo>
                  <a:pt x="3747" y="2620"/>
                </a:lnTo>
                <a:lnTo>
                  <a:pt x="3747" y="2622"/>
                </a:lnTo>
                <a:lnTo>
                  <a:pt x="3749" y="2622"/>
                </a:lnTo>
                <a:lnTo>
                  <a:pt x="3751" y="2622"/>
                </a:lnTo>
                <a:lnTo>
                  <a:pt x="3751" y="2620"/>
                </a:lnTo>
                <a:lnTo>
                  <a:pt x="3753" y="2620"/>
                </a:lnTo>
                <a:lnTo>
                  <a:pt x="3753" y="2618"/>
                </a:lnTo>
                <a:lnTo>
                  <a:pt x="3754" y="2618"/>
                </a:lnTo>
                <a:lnTo>
                  <a:pt x="3754" y="2616"/>
                </a:lnTo>
                <a:lnTo>
                  <a:pt x="3753" y="2616"/>
                </a:lnTo>
                <a:lnTo>
                  <a:pt x="3753" y="2615"/>
                </a:lnTo>
                <a:lnTo>
                  <a:pt x="3754" y="2613"/>
                </a:lnTo>
                <a:lnTo>
                  <a:pt x="3756" y="2611"/>
                </a:lnTo>
                <a:lnTo>
                  <a:pt x="3758" y="2611"/>
                </a:lnTo>
                <a:lnTo>
                  <a:pt x="3758" y="2609"/>
                </a:lnTo>
                <a:lnTo>
                  <a:pt x="3760" y="2609"/>
                </a:lnTo>
                <a:lnTo>
                  <a:pt x="3760" y="2607"/>
                </a:lnTo>
                <a:lnTo>
                  <a:pt x="3760" y="2605"/>
                </a:lnTo>
                <a:lnTo>
                  <a:pt x="3762" y="2605"/>
                </a:lnTo>
                <a:lnTo>
                  <a:pt x="3762" y="2603"/>
                </a:lnTo>
                <a:lnTo>
                  <a:pt x="3762" y="2601"/>
                </a:lnTo>
                <a:lnTo>
                  <a:pt x="3764" y="2601"/>
                </a:lnTo>
                <a:lnTo>
                  <a:pt x="3764" y="2599"/>
                </a:lnTo>
                <a:lnTo>
                  <a:pt x="3764" y="2597"/>
                </a:lnTo>
                <a:lnTo>
                  <a:pt x="3766" y="2597"/>
                </a:lnTo>
                <a:lnTo>
                  <a:pt x="3766" y="2595"/>
                </a:lnTo>
                <a:lnTo>
                  <a:pt x="3766" y="2593"/>
                </a:lnTo>
                <a:lnTo>
                  <a:pt x="3768" y="2591"/>
                </a:lnTo>
                <a:lnTo>
                  <a:pt x="3768" y="2590"/>
                </a:lnTo>
                <a:lnTo>
                  <a:pt x="3770" y="2588"/>
                </a:lnTo>
                <a:lnTo>
                  <a:pt x="3770" y="2586"/>
                </a:lnTo>
                <a:lnTo>
                  <a:pt x="3770" y="2584"/>
                </a:lnTo>
                <a:lnTo>
                  <a:pt x="3770" y="2582"/>
                </a:lnTo>
                <a:lnTo>
                  <a:pt x="3772" y="2580"/>
                </a:lnTo>
                <a:lnTo>
                  <a:pt x="3772" y="2578"/>
                </a:lnTo>
                <a:lnTo>
                  <a:pt x="3770" y="2574"/>
                </a:lnTo>
                <a:lnTo>
                  <a:pt x="3770" y="2572"/>
                </a:lnTo>
                <a:lnTo>
                  <a:pt x="3772" y="2570"/>
                </a:lnTo>
                <a:lnTo>
                  <a:pt x="3772" y="2568"/>
                </a:lnTo>
                <a:lnTo>
                  <a:pt x="3774" y="2567"/>
                </a:lnTo>
                <a:lnTo>
                  <a:pt x="3774" y="2565"/>
                </a:lnTo>
                <a:lnTo>
                  <a:pt x="3774" y="2563"/>
                </a:lnTo>
                <a:lnTo>
                  <a:pt x="3774" y="2561"/>
                </a:lnTo>
                <a:lnTo>
                  <a:pt x="3774" y="2559"/>
                </a:lnTo>
                <a:lnTo>
                  <a:pt x="3774" y="2557"/>
                </a:lnTo>
                <a:lnTo>
                  <a:pt x="3772" y="2555"/>
                </a:lnTo>
                <a:lnTo>
                  <a:pt x="3772" y="2553"/>
                </a:lnTo>
                <a:lnTo>
                  <a:pt x="3772" y="2551"/>
                </a:lnTo>
                <a:lnTo>
                  <a:pt x="3772" y="2549"/>
                </a:lnTo>
                <a:lnTo>
                  <a:pt x="3774" y="2549"/>
                </a:lnTo>
                <a:lnTo>
                  <a:pt x="3774" y="2547"/>
                </a:lnTo>
                <a:lnTo>
                  <a:pt x="3774" y="2545"/>
                </a:lnTo>
                <a:lnTo>
                  <a:pt x="3774" y="2543"/>
                </a:lnTo>
                <a:lnTo>
                  <a:pt x="3772" y="2545"/>
                </a:lnTo>
                <a:lnTo>
                  <a:pt x="3772" y="2547"/>
                </a:lnTo>
                <a:lnTo>
                  <a:pt x="3772" y="2545"/>
                </a:lnTo>
                <a:lnTo>
                  <a:pt x="3770" y="2547"/>
                </a:lnTo>
                <a:lnTo>
                  <a:pt x="3770" y="2545"/>
                </a:lnTo>
                <a:lnTo>
                  <a:pt x="3772" y="2545"/>
                </a:lnTo>
                <a:lnTo>
                  <a:pt x="3772" y="2543"/>
                </a:lnTo>
                <a:lnTo>
                  <a:pt x="3770" y="2543"/>
                </a:lnTo>
                <a:lnTo>
                  <a:pt x="3770" y="2542"/>
                </a:lnTo>
                <a:lnTo>
                  <a:pt x="3768" y="2542"/>
                </a:lnTo>
                <a:lnTo>
                  <a:pt x="3768" y="2543"/>
                </a:lnTo>
                <a:lnTo>
                  <a:pt x="3766" y="2543"/>
                </a:lnTo>
                <a:lnTo>
                  <a:pt x="3764" y="2543"/>
                </a:lnTo>
                <a:lnTo>
                  <a:pt x="3764" y="2542"/>
                </a:lnTo>
                <a:lnTo>
                  <a:pt x="3762" y="2542"/>
                </a:lnTo>
                <a:lnTo>
                  <a:pt x="3762" y="2540"/>
                </a:lnTo>
                <a:lnTo>
                  <a:pt x="3764" y="2538"/>
                </a:lnTo>
                <a:lnTo>
                  <a:pt x="3762" y="2538"/>
                </a:lnTo>
                <a:lnTo>
                  <a:pt x="3762" y="2536"/>
                </a:lnTo>
                <a:lnTo>
                  <a:pt x="3760" y="2536"/>
                </a:lnTo>
                <a:lnTo>
                  <a:pt x="3762" y="2536"/>
                </a:lnTo>
                <a:lnTo>
                  <a:pt x="3762" y="2534"/>
                </a:lnTo>
                <a:lnTo>
                  <a:pt x="3762" y="2532"/>
                </a:lnTo>
                <a:lnTo>
                  <a:pt x="3760" y="2532"/>
                </a:lnTo>
                <a:lnTo>
                  <a:pt x="3758" y="2532"/>
                </a:lnTo>
                <a:lnTo>
                  <a:pt x="3756" y="2532"/>
                </a:lnTo>
                <a:lnTo>
                  <a:pt x="3756" y="2534"/>
                </a:lnTo>
                <a:lnTo>
                  <a:pt x="3754" y="2534"/>
                </a:lnTo>
                <a:lnTo>
                  <a:pt x="3753" y="2534"/>
                </a:lnTo>
                <a:lnTo>
                  <a:pt x="3753" y="2536"/>
                </a:lnTo>
                <a:lnTo>
                  <a:pt x="3751" y="2536"/>
                </a:lnTo>
                <a:lnTo>
                  <a:pt x="3749" y="2536"/>
                </a:lnTo>
                <a:lnTo>
                  <a:pt x="3747" y="2538"/>
                </a:lnTo>
                <a:lnTo>
                  <a:pt x="3745" y="2538"/>
                </a:lnTo>
                <a:lnTo>
                  <a:pt x="3743" y="2540"/>
                </a:lnTo>
                <a:lnTo>
                  <a:pt x="3741" y="2540"/>
                </a:lnTo>
                <a:lnTo>
                  <a:pt x="3739" y="2540"/>
                </a:lnTo>
                <a:lnTo>
                  <a:pt x="3739" y="2542"/>
                </a:lnTo>
                <a:lnTo>
                  <a:pt x="3737" y="2542"/>
                </a:lnTo>
                <a:lnTo>
                  <a:pt x="3737" y="2540"/>
                </a:lnTo>
                <a:lnTo>
                  <a:pt x="3739" y="2540"/>
                </a:lnTo>
                <a:lnTo>
                  <a:pt x="3739" y="2538"/>
                </a:lnTo>
                <a:lnTo>
                  <a:pt x="3741" y="2536"/>
                </a:lnTo>
                <a:lnTo>
                  <a:pt x="3739" y="2534"/>
                </a:lnTo>
                <a:lnTo>
                  <a:pt x="3739" y="2532"/>
                </a:lnTo>
                <a:lnTo>
                  <a:pt x="3737" y="2530"/>
                </a:lnTo>
                <a:lnTo>
                  <a:pt x="3737" y="2528"/>
                </a:lnTo>
                <a:lnTo>
                  <a:pt x="3739" y="2526"/>
                </a:lnTo>
                <a:lnTo>
                  <a:pt x="3739" y="2524"/>
                </a:lnTo>
                <a:lnTo>
                  <a:pt x="3737" y="2524"/>
                </a:lnTo>
                <a:lnTo>
                  <a:pt x="3735" y="2526"/>
                </a:lnTo>
                <a:lnTo>
                  <a:pt x="3733" y="2526"/>
                </a:lnTo>
                <a:lnTo>
                  <a:pt x="3733" y="2528"/>
                </a:lnTo>
                <a:lnTo>
                  <a:pt x="3733" y="2530"/>
                </a:lnTo>
                <a:lnTo>
                  <a:pt x="3733" y="2532"/>
                </a:lnTo>
                <a:lnTo>
                  <a:pt x="3729" y="2534"/>
                </a:lnTo>
                <a:lnTo>
                  <a:pt x="3728" y="2536"/>
                </a:lnTo>
                <a:lnTo>
                  <a:pt x="3728" y="2540"/>
                </a:lnTo>
                <a:lnTo>
                  <a:pt x="3728" y="2542"/>
                </a:lnTo>
                <a:lnTo>
                  <a:pt x="3729" y="2543"/>
                </a:lnTo>
                <a:lnTo>
                  <a:pt x="3731" y="2543"/>
                </a:lnTo>
                <a:lnTo>
                  <a:pt x="3733" y="2543"/>
                </a:lnTo>
                <a:lnTo>
                  <a:pt x="3731" y="2545"/>
                </a:lnTo>
                <a:lnTo>
                  <a:pt x="3731" y="2547"/>
                </a:lnTo>
                <a:lnTo>
                  <a:pt x="3729" y="2547"/>
                </a:lnTo>
                <a:lnTo>
                  <a:pt x="3728" y="2549"/>
                </a:lnTo>
                <a:lnTo>
                  <a:pt x="3728" y="2551"/>
                </a:lnTo>
                <a:lnTo>
                  <a:pt x="3726" y="2553"/>
                </a:lnTo>
                <a:lnTo>
                  <a:pt x="3724" y="2555"/>
                </a:lnTo>
                <a:lnTo>
                  <a:pt x="3722" y="2557"/>
                </a:lnTo>
                <a:lnTo>
                  <a:pt x="3722" y="2559"/>
                </a:lnTo>
                <a:lnTo>
                  <a:pt x="3722" y="2561"/>
                </a:lnTo>
                <a:lnTo>
                  <a:pt x="3720" y="2561"/>
                </a:lnTo>
                <a:lnTo>
                  <a:pt x="3720" y="2563"/>
                </a:lnTo>
                <a:lnTo>
                  <a:pt x="3718" y="2565"/>
                </a:lnTo>
                <a:lnTo>
                  <a:pt x="3718" y="2567"/>
                </a:lnTo>
                <a:lnTo>
                  <a:pt x="3718" y="2568"/>
                </a:lnTo>
                <a:lnTo>
                  <a:pt x="3718" y="2570"/>
                </a:lnTo>
                <a:lnTo>
                  <a:pt x="3718" y="2572"/>
                </a:lnTo>
                <a:lnTo>
                  <a:pt x="3716" y="2572"/>
                </a:lnTo>
                <a:lnTo>
                  <a:pt x="3716" y="2574"/>
                </a:lnTo>
                <a:lnTo>
                  <a:pt x="3714" y="2576"/>
                </a:lnTo>
                <a:lnTo>
                  <a:pt x="3712" y="2576"/>
                </a:lnTo>
                <a:lnTo>
                  <a:pt x="3710" y="2576"/>
                </a:lnTo>
                <a:lnTo>
                  <a:pt x="3710" y="2578"/>
                </a:lnTo>
                <a:lnTo>
                  <a:pt x="3708" y="2578"/>
                </a:lnTo>
                <a:lnTo>
                  <a:pt x="3706" y="2578"/>
                </a:lnTo>
                <a:lnTo>
                  <a:pt x="3703" y="2580"/>
                </a:lnTo>
                <a:lnTo>
                  <a:pt x="3701" y="2580"/>
                </a:lnTo>
                <a:lnTo>
                  <a:pt x="3701" y="2578"/>
                </a:lnTo>
                <a:lnTo>
                  <a:pt x="3701" y="2576"/>
                </a:lnTo>
                <a:lnTo>
                  <a:pt x="3699" y="2576"/>
                </a:lnTo>
                <a:lnTo>
                  <a:pt x="3699" y="2574"/>
                </a:lnTo>
                <a:lnTo>
                  <a:pt x="3697" y="2574"/>
                </a:lnTo>
                <a:lnTo>
                  <a:pt x="3699" y="2574"/>
                </a:lnTo>
                <a:lnTo>
                  <a:pt x="3701" y="2574"/>
                </a:lnTo>
                <a:lnTo>
                  <a:pt x="3699" y="2572"/>
                </a:lnTo>
                <a:lnTo>
                  <a:pt x="3699" y="2570"/>
                </a:lnTo>
                <a:lnTo>
                  <a:pt x="3699" y="2568"/>
                </a:lnTo>
                <a:lnTo>
                  <a:pt x="3697" y="2568"/>
                </a:lnTo>
                <a:lnTo>
                  <a:pt x="3697" y="2570"/>
                </a:lnTo>
                <a:lnTo>
                  <a:pt x="3697" y="2572"/>
                </a:lnTo>
                <a:lnTo>
                  <a:pt x="3695" y="2572"/>
                </a:lnTo>
                <a:lnTo>
                  <a:pt x="3695" y="2570"/>
                </a:lnTo>
                <a:lnTo>
                  <a:pt x="3695" y="2568"/>
                </a:lnTo>
                <a:lnTo>
                  <a:pt x="3695" y="2567"/>
                </a:lnTo>
                <a:lnTo>
                  <a:pt x="3693" y="2565"/>
                </a:lnTo>
                <a:lnTo>
                  <a:pt x="3691" y="2565"/>
                </a:lnTo>
                <a:lnTo>
                  <a:pt x="3689" y="2565"/>
                </a:lnTo>
                <a:lnTo>
                  <a:pt x="3687" y="2565"/>
                </a:lnTo>
                <a:lnTo>
                  <a:pt x="3685" y="2565"/>
                </a:lnTo>
                <a:lnTo>
                  <a:pt x="3685" y="2563"/>
                </a:lnTo>
                <a:lnTo>
                  <a:pt x="3683" y="2563"/>
                </a:lnTo>
                <a:lnTo>
                  <a:pt x="3681" y="2561"/>
                </a:lnTo>
                <a:lnTo>
                  <a:pt x="3680" y="2561"/>
                </a:lnTo>
                <a:lnTo>
                  <a:pt x="3680" y="2559"/>
                </a:lnTo>
                <a:lnTo>
                  <a:pt x="3678" y="2559"/>
                </a:lnTo>
                <a:lnTo>
                  <a:pt x="3680" y="2559"/>
                </a:lnTo>
                <a:lnTo>
                  <a:pt x="3680" y="2557"/>
                </a:lnTo>
                <a:lnTo>
                  <a:pt x="3678" y="2555"/>
                </a:lnTo>
                <a:lnTo>
                  <a:pt x="3678" y="2557"/>
                </a:lnTo>
                <a:lnTo>
                  <a:pt x="3678" y="2559"/>
                </a:lnTo>
                <a:lnTo>
                  <a:pt x="3678" y="2561"/>
                </a:lnTo>
                <a:lnTo>
                  <a:pt x="3678" y="2559"/>
                </a:lnTo>
                <a:lnTo>
                  <a:pt x="3676" y="2559"/>
                </a:lnTo>
                <a:lnTo>
                  <a:pt x="3676" y="2561"/>
                </a:lnTo>
                <a:lnTo>
                  <a:pt x="3676" y="2559"/>
                </a:lnTo>
                <a:lnTo>
                  <a:pt x="3674" y="2559"/>
                </a:lnTo>
                <a:lnTo>
                  <a:pt x="3676" y="2559"/>
                </a:lnTo>
                <a:lnTo>
                  <a:pt x="3676" y="2557"/>
                </a:lnTo>
                <a:lnTo>
                  <a:pt x="3674" y="2557"/>
                </a:lnTo>
                <a:lnTo>
                  <a:pt x="3672" y="2557"/>
                </a:lnTo>
                <a:lnTo>
                  <a:pt x="3670" y="2557"/>
                </a:lnTo>
                <a:lnTo>
                  <a:pt x="3670" y="2559"/>
                </a:lnTo>
                <a:lnTo>
                  <a:pt x="3670" y="2561"/>
                </a:lnTo>
                <a:lnTo>
                  <a:pt x="3670" y="2559"/>
                </a:lnTo>
                <a:lnTo>
                  <a:pt x="3670" y="2557"/>
                </a:lnTo>
                <a:lnTo>
                  <a:pt x="3670" y="2555"/>
                </a:lnTo>
                <a:lnTo>
                  <a:pt x="3668" y="2555"/>
                </a:lnTo>
                <a:lnTo>
                  <a:pt x="3670" y="2553"/>
                </a:lnTo>
                <a:lnTo>
                  <a:pt x="3668" y="2553"/>
                </a:lnTo>
                <a:lnTo>
                  <a:pt x="3666" y="2551"/>
                </a:lnTo>
                <a:lnTo>
                  <a:pt x="3666" y="2549"/>
                </a:lnTo>
                <a:lnTo>
                  <a:pt x="3666" y="2547"/>
                </a:lnTo>
                <a:lnTo>
                  <a:pt x="3664" y="2545"/>
                </a:lnTo>
                <a:lnTo>
                  <a:pt x="3662" y="2545"/>
                </a:lnTo>
                <a:lnTo>
                  <a:pt x="3660" y="2545"/>
                </a:lnTo>
                <a:lnTo>
                  <a:pt x="3660" y="2547"/>
                </a:lnTo>
                <a:lnTo>
                  <a:pt x="3658" y="2547"/>
                </a:lnTo>
                <a:lnTo>
                  <a:pt x="3658" y="2545"/>
                </a:lnTo>
                <a:lnTo>
                  <a:pt x="3660" y="2543"/>
                </a:lnTo>
                <a:lnTo>
                  <a:pt x="3658" y="2543"/>
                </a:lnTo>
                <a:lnTo>
                  <a:pt x="3660" y="2543"/>
                </a:lnTo>
                <a:lnTo>
                  <a:pt x="3662" y="2542"/>
                </a:lnTo>
                <a:lnTo>
                  <a:pt x="3662" y="2540"/>
                </a:lnTo>
                <a:lnTo>
                  <a:pt x="3662" y="2538"/>
                </a:lnTo>
                <a:lnTo>
                  <a:pt x="3660" y="2536"/>
                </a:lnTo>
                <a:lnTo>
                  <a:pt x="3658" y="2536"/>
                </a:lnTo>
                <a:lnTo>
                  <a:pt x="3657" y="2536"/>
                </a:lnTo>
                <a:lnTo>
                  <a:pt x="3657" y="2534"/>
                </a:lnTo>
                <a:lnTo>
                  <a:pt x="3655" y="2534"/>
                </a:lnTo>
                <a:lnTo>
                  <a:pt x="3657" y="2534"/>
                </a:lnTo>
                <a:lnTo>
                  <a:pt x="3657" y="2532"/>
                </a:lnTo>
                <a:lnTo>
                  <a:pt x="3657" y="2530"/>
                </a:lnTo>
                <a:lnTo>
                  <a:pt x="3658" y="2530"/>
                </a:lnTo>
                <a:lnTo>
                  <a:pt x="3658" y="2528"/>
                </a:lnTo>
                <a:lnTo>
                  <a:pt x="3657" y="2526"/>
                </a:lnTo>
                <a:lnTo>
                  <a:pt x="3655" y="2524"/>
                </a:lnTo>
                <a:lnTo>
                  <a:pt x="3655" y="2522"/>
                </a:lnTo>
                <a:lnTo>
                  <a:pt x="3653" y="2522"/>
                </a:lnTo>
                <a:lnTo>
                  <a:pt x="3651" y="2522"/>
                </a:lnTo>
                <a:lnTo>
                  <a:pt x="3651" y="2524"/>
                </a:lnTo>
                <a:lnTo>
                  <a:pt x="3651" y="2522"/>
                </a:lnTo>
                <a:lnTo>
                  <a:pt x="3651" y="2520"/>
                </a:lnTo>
                <a:lnTo>
                  <a:pt x="3651" y="2519"/>
                </a:lnTo>
                <a:lnTo>
                  <a:pt x="3653" y="2519"/>
                </a:lnTo>
                <a:lnTo>
                  <a:pt x="3651" y="2519"/>
                </a:lnTo>
                <a:lnTo>
                  <a:pt x="3651" y="2520"/>
                </a:lnTo>
                <a:lnTo>
                  <a:pt x="3649" y="2520"/>
                </a:lnTo>
                <a:lnTo>
                  <a:pt x="3649" y="2519"/>
                </a:lnTo>
                <a:lnTo>
                  <a:pt x="3649" y="2520"/>
                </a:lnTo>
                <a:lnTo>
                  <a:pt x="3647" y="2520"/>
                </a:lnTo>
                <a:lnTo>
                  <a:pt x="3645" y="2519"/>
                </a:lnTo>
                <a:lnTo>
                  <a:pt x="3645" y="2520"/>
                </a:lnTo>
                <a:lnTo>
                  <a:pt x="3647" y="2522"/>
                </a:lnTo>
                <a:lnTo>
                  <a:pt x="3645" y="2524"/>
                </a:lnTo>
                <a:lnTo>
                  <a:pt x="3645" y="2526"/>
                </a:lnTo>
                <a:lnTo>
                  <a:pt x="3647" y="2528"/>
                </a:lnTo>
                <a:lnTo>
                  <a:pt x="3649" y="2528"/>
                </a:lnTo>
                <a:lnTo>
                  <a:pt x="3651" y="2528"/>
                </a:lnTo>
                <a:lnTo>
                  <a:pt x="3655" y="2528"/>
                </a:lnTo>
                <a:lnTo>
                  <a:pt x="3655" y="2530"/>
                </a:lnTo>
                <a:lnTo>
                  <a:pt x="3655" y="2532"/>
                </a:lnTo>
                <a:lnTo>
                  <a:pt x="3653" y="2532"/>
                </a:lnTo>
                <a:lnTo>
                  <a:pt x="3651" y="2532"/>
                </a:lnTo>
                <a:lnTo>
                  <a:pt x="3649" y="2532"/>
                </a:lnTo>
                <a:lnTo>
                  <a:pt x="3647" y="2532"/>
                </a:lnTo>
                <a:lnTo>
                  <a:pt x="3645" y="2534"/>
                </a:lnTo>
                <a:lnTo>
                  <a:pt x="3643" y="2536"/>
                </a:lnTo>
                <a:lnTo>
                  <a:pt x="3643" y="2538"/>
                </a:lnTo>
                <a:lnTo>
                  <a:pt x="3643" y="2540"/>
                </a:lnTo>
                <a:lnTo>
                  <a:pt x="3645" y="2542"/>
                </a:lnTo>
                <a:lnTo>
                  <a:pt x="3647" y="2542"/>
                </a:lnTo>
                <a:lnTo>
                  <a:pt x="3647" y="2543"/>
                </a:lnTo>
                <a:lnTo>
                  <a:pt x="3645" y="2545"/>
                </a:lnTo>
                <a:lnTo>
                  <a:pt x="3643" y="2545"/>
                </a:lnTo>
                <a:lnTo>
                  <a:pt x="3641" y="2545"/>
                </a:lnTo>
                <a:lnTo>
                  <a:pt x="3643" y="2547"/>
                </a:lnTo>
                <a:lnTo>
                  <a:pt x="3641" y="2549"/>
                </a:lnTo>
                <a:lnTo>
                  <a:pt x="3639" y="2549"/>
                </a:lnTo>
                <a:lnTo>
                  <a:pt x="3637" y="2551"/>
                </a:lnTo>
                <a:lnTo>
                  <a:pt x="3635" y="2551"/>
                </a:lnTo>
                <a:lnTo>
                  <a:pt x="3633" y="2551"/>
                </a:lnTo>
                <a:lnTo>
                  <a:pt x="3632" y="2551"/>
                </a:lnTo>
                <a:lnTo>
                  <a:pt x="3630" y="2551"/>
                </a:lnTo>
                <a:lnTo>
                  <a:pt x="3630" y="2549"/>
                </a:lnTo>
                <a:lnTo>
                  <a:pt x="3628" y="2549"/>
                </a:lnTo>
                <a:lnTo>
                  <a:pt x="3626" y="2549"/>
                </a:lnTo>
                <a:lnTo>
                  <a:pt x="3626" y="2547"/>
                </a:lnTo>
                <a:lnTo>
                  <a:pt x="3622" y="2547"/>
                </a:lnTo>
                <a:lnTo>
                  <a:pt x="3624" y="2549"/>
                </a:lnTo>
                <a:lnTo>
                  <a:pt x="3628" y="2551"/>
                </a:lnTo>
                <a:lnTo>
                  <a:pt x="3630" y="2551"/>
                </a:lnTo>
                <a:lnTo>
                  <a:pt x="3632" y="2551"/>
                </a:lnTo>
                <a:lnTo>
                  <a:pt x="3633" y="2553"/>
                </a:lnTo>
                <a:lnTo>
                  <a:pt x="3635" y="2553"/>
                </a:lnTo>
                <a:lnTo>
                  <a:pt x="3637" y="2551"/>
                </a:lnTo>
                <a:lnTo>
                  <a:pt x="3639" y="2551"/>
                </a:lnTo>
                <a:lnTo>
                  <a:pt x="3641" y="2549"/>
                </a:lnTo>
                <a:lnTo>
                  <a:pt x="3643" y="2549"/>
                </a:lnTo>
                <a:lnTo>
                  <a:pt x="3643" y="2547"/>
                </a:lnTo>
                <a:lnTo>
                  <a:pt x="3645" y="2549"/>
                </a:lnTo>
                <a:lnTo>
                  <a:pt x="3645" y="2547"/>
                </a:lnTo>
                <a:lnTo>
                  <a:pt x="3645" y="2545"/>
                </a:lnTo>
                <a:lnTo>
                  <a:pt x="3647" y="2543"/>
                </a:lnTo>
                <a:lnTo>
                  <a:pt x="3647" y="2542"/>
                </a:lnTo>
                <a:lnTo>
                  <a:pt x="3649" y="2542"/>
                </a:lnTo>
                <a:lnTo>
                  <a:pt x="3651" y="2542"/>
                </a:lnTo>
                <a:lnTo>
                  <a:pt x="3653" y="2543"/>
                </a:lnTo>
                <a:lnTo>
                  <a:pt x="3655" y="2545"/>
                </a:lnTo>
                <a:lnTo>
                  <a:pt x="3655" y="2547"/>
                </a:lnTo>
                <a:lnTo>
                  <a:pt x="3655" y="2549"/>
                </a:lnTo>
                <a:lnTo>
                  <a:pt x="3655" y="2551"/>
                </a:lnTo>
                <a:lnTo>
                  <a:pt x="3657" y="2551"/>
                </a:lnTo>
                <a:lnTo>
                  <a:pt x="3657" y="2553"/>
                </a:lnTo>
                <a:lnTo>
                  <a:pt x="3658" y="2553"/>
                </a:lnTo>
                <a:lnTo>
                  <a:pt x="3657" y="2553"/>
                </a:lnTo>
                <a:lnTo>
                  <a:pt x="3658" y="2555"/>
                </a:lnTo>
                <a:lnTo>
                  <a:pt x="3658" y="2553"/>
                </a:lnTo>
                <a:lnTo>
                  <a:pt x="3658" y="2555"/>
                </a:lnTo>
                <a:lnTo>
                  <a:pt x="3658" y="2557"/>
                </a:lnTo>
                <a:lnTo>
                  <a:pt x="3657" y="2557"/>
                </a:lnTo>
                <a:lnTo>
                  <a:pt x="3657" y="2559"/>
                </a:lnTo>
                <a:lnTo>
                  <a:pt x="3657" y="2561"/>
                </a:lnTo>
                <a:lnTo>
                  <a:pt x="3658" y="2563"/>
                </a:lnTo>
                <a:lnTo>
                  <a:pt x="3660" y="2563"/>
                </a:lnTo>
                <a:lnTo>
                  <a:pt x="3662" y="2563"/>
                </a:lnTo>
                <a:lnTo>
                  <a:pt x="3664" y="2563"/>
                </a:lnTo>
                <a:lnTo>
                  <a:pt x="3666" y="2563"/>
                </a:lnTo>
                <a:lnTo>
                  <a:pt x="3666" y="2565"/>
                </a:lnTo>
                <a:lnTo>
                  <a:pt x="3668" y="2565"/>
                </a:lnTo>
                <a:lnTo>
                  <a:pt x="3668" y="2567"/>
                </a:lnTo>
                <a:lnTo>
                  <a:pt x="3668" y="2568"/>
                </a:lnTo>
                <a:lnTo>
                  <a:pt x="3668" y="2570"/>
                </a:lnTo>
                <a:lnTo>
                  <a:pt x="3668" y="2568"/>
                </a:lnTo>
                <a:lnTo>
                  <a:pt x="3668" y="2565"/>
                </a:lnTo>
                <a:lnTo>
                  <a:pt x="3668" y="2563"/>
                </a:lnTo>
                <a:lnTo>
                  <a:pt x="3670" y="2563"/>
                </a:lnTo>
                <a:lnTo>
                  <a:pt x="3670" y="2565"/>
                </a:lnTo>
                <a:lnTo>
                  <a:pt x="3672" y="2565"/>
                </a:lnTo>
                <a:lnTo>
                  <a:pt x="3674" y="2565"/>
                </a:lnTo>
                <a:lnTo>
                  <a:pt x="3676" y="2565"/>
                </a:lnTo>
                <a:lnTo>
                  <a:pt x="3676" y="2567"/>
                </a:lnTo>
                <a:lnTo>
                  <a:pt x="3678" y="2567"/>
                </a:lnTo>
                <a:lnTo>
                  <a:pt x="3678" y="2568"/>
                </a:lnTo>
                <a:lnTo>
                  <a:pt x="3680" y="2568"/>
                </a:lnTo>
                <a:lnTo>
                  <a:pt x="3678" y="2570"/>
                </a:lnTo>
                <a:lnTo>
                  <a:pt x="3676" y="2570"/>
                </a:lnTo>
                <a:lnTo>
                  <a:pt x="3674" y="2568"/>
                </a:lnTo>
                <a:lnTo>
                  <a:pt x="3672" y="2568"/>
                </a:lnTo>
                <a:lnTo>
                  <a:pt x="3672" y="2572"/>
                </a:lnTo>
                <a:lnTo>
                  <a:pt x="3676" y="2570"/>
                </a:lnTo>
                <a:lnTo>
                  <a:pt x="3680" y="2570"/>
                </a:lnTo>
                <a:lnTo>
                  <a:pt x="3681" y="2570"/>
                </a:lnTo>
                <a:lnTo>
                  <a:pt x="3681" y="2572"/>
                </a:lnTo>
                <a:lnTo>
                  <a:pt x="3680" y="2572"/>
                </a:lnTo>
                <a:lnTo>
                  <a:pt x="3680" y="2574"/>
                </a:lnTo>
                <a:lnTo>
                  <a:pt x="3678" y="2574"/>
                </a:lnTo>
                <a:lnTo>
                  <a:pt x="3678" y="2576"/>
                </a:lnTo>
                <a:lnTo>
                  <a:pt x="3676" y="2578"/>
                </a:lnTo>
                <a:lnTo>
                  <a:pt x="3674" y="2578"/>
                </a:lnTo>
                <a:lnTo>
                  <a:pt x="3674" y="2580"/>
                </a:lnTo>
                <a:lnTo>
                  <a:pt x="3672" y="2580"/>
                </a:lnTo>
                <a:lnTo>
                  <a:pt x="3672" y="2582"/>
                </a:lnTo>
                <a:lnTo>
                  <a:pt x="3672" y="2584"/>
                </a:lnTo>
                <a:lnTo>
                  <a:pt x="3672" y="2586"/>
                </a:lnTo>
                <a:lnTo>
                  <a:pt x="3670" y="2586"/>
                </a:lnTo>
                <a:lnTo>
                  <a:pt x="3670" y="2588"/>
                </a:lnTo>
                <a:lnTo>
                  <a:pt x="3670" y="2590"/>
                </a:lnTo>
                <a:lnTo>
                  <a:pt x="3672" y="2590"/>
                </a:lnTo>
                <a:lnTo>
                  <a:pt x="3672" y="2591"/>
                </a:lnTo>
                <a:lnTo>
                  <a:pt x="3674" y="2591"/>
                </a:lnTo>
                <a:lnTo>
                  <a:pt x="3674" y="2593"/>
                </a:lnTo>
                <a:lnTo>
                  <a:pt x="3676" y="2593"/>
                </a:lnTo>
                <a:lnTo>
                  <a:pt x="3676" y="2595"/>
                </a:lnTo>
                <a:lnTo>
                  <a:pt x="3670" y="2595"/>
                </a:lnTo>
                <a:lnTo>
                  <a:pt x="3668" y="2595"/>
                </a:lnTo>
                <a:lnTo>
                  <a:pt x="3668" y="2597"/>
                </a:lnTo>
                <a:lnTo>
                  <a:pt x="3670" y="2597"/>
                </a:lnTo>
                <a:lnTo>
                  <a:pt x="3670" y="2595"/>
                </a:lnTo>
                <a:lnTo>
                  <a:pt x="3672" y="2595"/>
                </a:lnTo>
                <a:lnTo>
                  <a:pt x="3674" y="2595"/>
                </a:lnTo>
                <a:lnTo>
                  <a:pt x="3678" y="2595"/>
                </a:lnTo>
                <a:lnTo>
                  <a:pt x="3680" y="2597"/>
                </a:lnTo>
                <a:lnTo>
                  <a:pt x="3680" y="2599"/>
                </a:lnTo>
                <a:lnTo>
                  <a:pt x="3681" y="2599"/>
                </a:lnTo>
                <a:lnTo>
                  <a:pt x="3681" y="2601"/>
                </a:lnTo>
                <a:lnTo>
                  <a:pt x="3680" y="2601"/>
                </a:lnTo>
                <a:lnTo>
                  <a:pt x="3680" y="2603"/>
                </a:lnTo>
                <a:lnTo>
                  <a:pt x="3678" y="2605"/>
                </a:lnTo>
                <a:lnTo>
                  <a:pt x="3676" y="2605"/>
                </a:lnTo>
                <a:lnTo>
                  <a:pt x="3676" y="2607"/>
                </a:lnTo>
                <a:lnTo>
                  <a:pt x="3674" y="2607"/>
                </a:lnTo>
                <a:lnTo>
                  <a:pt x="3674" y="2609"/>
                </a:lnTo>
                <a:lnTo>
                  <a:pt x="3672" y="2611"/>
                </a:lnTo>
                <a:lnTo>
                  <a:pt x="3672" y="2613"/>
                </a:lnTo>
                <a:lnTo>
                  <a:pt x="3670" y="2615"/>
                </a:lnTo>
                <a:lnTo>
                  <a:pt x="3670" y="2616"/>
                </a:lnTo>
                <a:lnTo>
                  <a:pt x="3668" y="2618"/>
                </a:lnTo>
                <a:lnTo>
                  <a:pt x="3670" y="2618"/>
                </a:lnTo>
                <a:lnTo>
                  <a:pt x="3670" y="2620"/>
                </a:lnTo>
                <a:lnTo>
                  <a:pt x="3670" y="2622"/>
                </a:lnTo>
                <a:lnTo>
                  <a:pt x="3672" y="2622"/>
                </a:lnTo>
                <a:lnTo>
                  <a:pt x="3672" y="2624"/>
                </a:lnTo>
                <a:lnTo>
                  <a:pt x="3674" y="2624"/>
                </a:lnTo>
                <a:lnTo>
                  <a:pt x="3674" y="2626"/>
                </a:lnTo>
                <a:lnTo>
                  <a:pt x="3674" y="2628"/>
                </a:lnTo>
                <a:lnTo>
                  <a:pt x="3676" y="2628"/>
                </a:lnTo>
                <a:lnTo>
                  <a:pt x="3678" y="2630"/>
                </a:lnTo>
                <a:lnTo>
                  <a:pt x="3680" y="2630"/>
                </a:lnTo>
                <a:lnTo>
                  <a:pt x="3680" y="2632"/>
                </a:lnTo>
                <a:lnTo>
                  <a:pt x="3681" y="2632"/>
                </a:lnTo>
                <a:lnTo>
                  <a:pt x="3683" y="2632"/>
                </a:lnTo>
                <a:lnTo>
                  <a:pt x="3683" y="2634"/>
                </a:lnTo>
                <a:lnTo>
                  <a:pt x="3685" y="2634"/>
                </a:lnTo>
                <a:lnTo>
                  <a:pt x="3687" y="2634"/>
                </a:lnTo>
                <a:lnTo>
                  <a:pt x="3689" y="2634"/>
                </a:lnTo>
                <a:lnTo>
                  <a:pt x="3691" y="2634"/>
                </a:lnTo>
                <a:lnTo>
                  <a:pt x="3691" y="2636"/>
                </a:lnTo>
                <a:lnTo>
                  <a:pt x="3693" y="2636"/>
                </a:lnTo>
                <a:lnTo>
                  <a:pt x="3695" y="2636"/>
                </a:lnTo>
                <a:lnTo>
                  <a:pt x="3697" y="2636"/>
                </a:lnTo>
                <a:lnTo>
                  <a:pt x="3699" y="2638"/>
                </a:lnTo>
                <a:lnTo>
                  <a:pt x="3701" y="2638"/>
                </a:lnTo>
                <a:lnTo>
                  <a:pt x="3703" y="2638"/>
                </a:lnTo>
                <a:lnTo>
                  <a:pt x="3705" y="2638"/>
                </a:lnTo>
                <a:lnTo>
                  <a:pt x="3705" y="2639"/>
                </a:lnTo>
                <a:lnTo>
                  <a:pt x="3703" y="2639"/>
                </a:lnTo>
                <a:lnTo>
                  <a:pt x="3703" y="2641"/>
                </a:lnTo>
                <a:lnTo>
                  <a:pt x="3701" y="2643"/>
                </a:lnTo>
                <a:lnTo>
                  <a:pt x="3701" y="2645"/>
                </a:lnTo>
                <a:lnTo>
                  <a:pt x="3699" y="2647"/>
                </a:lnTo>
                <a:lnTo>
                  <a:pt x="3699" y="2645"/>
                </a:lnTo>
                <a:lnTo>
                  <a:pt x="3699" y="2643"/>
                </a:lnTo>
                <a:lnTo>
                  <a:pt x="3697" y="2643"/>
                </a:lnTo>
                <a:lnTo>
                  <a:pt x="3695" y="2643"/>
                </a:lnTo>
                <a:lnTo>
                  <a:pt x="3693" y="2643"/>
                </a:lnTo>
                <a:lnTo>
                  <a:pt x="3693" y="2645"/>
                </a:lnTo>
                <a:lnTo>
                  <a:pt x="3691" y="2645"/>
                </a:lnTo>
                <a:lnTo>
                  <a:pt x="3691" y="2647"/>
                </a:lnTo>
                <a:lnTo>
                  <a:pt x="3689" y="2647"/>
                </a:lnTo>
                <a:lnTo>
                  <a:pt x="3687" y="2647"/>
                </a:lnTo>
                <a:lnTo>
                  <a:pt x="3687" y="2649"/>
                </a:lnTo>
                <a:lnTo>
                  <a:pt x="3685" y="2649"/>
                </a:lnTo>
                <a:lnTo>
                  <a:pt x="3683" y="2649"/>
                </a:lnTo>
                <a:lnTo>
                  <a:pt x="3683" y="2651"/>
                </a:lnTo>
                <a:lnTo>
                  <a:pt x="3683" y="2653"/>
                </a:lnTo>
                <a:lnTo>
                  <a:pt x="3681" y="2653"/>
                </a:lnTo>
                <a:lnTo>
                  <a:pt x="3680" y="2653"/>
                </a:lnTo>
                <a:lnTo>
                  <a:pt x="3678" y="2653"/>
                </a:lnTo>
                <a:lnTo>
                  <a:pt x="3678" y="2651"/>
                </a:lnTo>
                <a:lnTo>
                  <a:pt x="3676" y="2651"/>
                </a:lnTo>
                <a:lnTo>
                  <a:pt x="3678" y="2653"/>
                </a:lnTo>
                <a:lnTo>
                  <a:pt x="3678" y="2655"/>
                </a:lnTo>
                <a:lnTo>
                  <a:pt x="3680" y="2655"/>
                </a:lnTo>
                <a:lnTo>
                  <a:pt x="3680" y="2657"/>
                </a:lnTo>
                <a:lnTo>
                  <a:pt x="3680" y="2655"/>
                </a:lnTo>
                <a:lnTo>
                  <a:pt x="3681" y="2655"/>
                </a:lnTo>
                <a:lnTo>
                  <a:pt x="3683" y="2653"/>
                </a:lnTo>
                <a:lnTo>
                  <a:pt x="3683" y="2651"/>
                </a:lnTo>
                <a:lnTo>
                  <a:pt x="3685" y="2651"/>
                </a:lnTo>
                <a:lnTo>
                  <a:pt x="3687" y="2651"/>
                </a:lnTo>
                <a:lnTo>
                  <a:pt x="3689" y="2649"/>
                </a:lnTo>
                <a:lnTo>
                  <a:pt x="3691" y="2649"/>
                </a:lnTo>
                <a:lnTo>
                  <a:pt x="3693" y="2649"/>
                </a:lnTo>
                <a:lnTo>
                  <a:pt x="3693" y="2651"/>
                </a:lnTo>
                <a:lnTo>
                  <a:pt x="3695" y="2651"/>
                </a:lnTo>
                <a:lnTo>
                  <a:pt x="3697" y="2653"/>
                </a:lnTo>
                <a:lnTo>
                  <a:pt x="3699" y="2655"/>
                </a:lnTo>
                <a:lnTo>
                  <a:pt x="3701" y="2655"/>
                </a:lnTo>
                <a:lnTo>
                  <a:pt x="3699" y="2657"/>
                </a:lnTo>
                <a:lnTo>
                  <a:pt x="3697" y="2655"/>
                </a:lnTo>
                <a:lnTo>
                  <a:pt x="3695" y="2655"/>
                </a:lnTo>
                <a:lnTo>
                  <a:pt x="3695" y="2657"/>
                </a:lnTo>
                <a:lnTo>
                  <a:pt x="3697" y="2659"/>
                </a:lnTo>
                <a:lnTo>
                  <a:pt x="3697" y="2661"/>
                </a:lnTo>
                <a:lnTo>
                  <a:pt x="3695" y="2661"/>
                </a:lnTo>
                <a:lnTo>
                  <a:pt x="3693" y="2661"/>
                </a:lnTo>
                <a:lnTo>
                  <a:pt x="3693" y="2663"/>
                </a:lnTo>
                <a:lnTo>
                  <a:pt x="3693" y="2661"/>
                </a:lnTo>
                <a:lnTo>
                  <a:pt x="3691" y="2663"/>
                </a:lnTo>
                <a:lnTo>
                  <a:pt x="3689" y="2663"/>
                </a:lnTo>
                <a:lnTo>
                  <a:pt x="3689" y="2664"/>
                </a:lnTo>
                <a:lnTo>
                  <a:pt x="3691" y="2664"/>
                </a:lnTo>
                <a:lnTo>
                  <a:pt x="3693" y="2666"/>
                </a:lnTo>
                <a:lnTo>
                  <a:pt x="3693" y="2668"/>
                </a:lnTo>
                <a:lnTo>
                  <a:pt x="3695" y="2668"/>
                </a:lnTo>
                <a:lnTo>
                  <a:pt x="3695" y="2666"/>
                </a:lnTo>
                <a:lnTo>
                  <a:pt x="3695" y="2664"/>
                </a:lnTo>
                <a:lnTo>
                  <a:pt x="3697" y="2664"/>
                </a:lnTo>
                <a:lnTo>
                  <a:pt x="3699" y="2664"/>
                </a:lnTo>
                <a:lnTo>
                  <a:pt x="3701" y="2664"/>
                </a:lnTo>
                <a:lnTo>
                  <a:pt x="3701" y="2666"/>
                </a:lnTo>
                <a:lnTo>
                  <a:pt x="3703" y="2666"/>
                </a:lnTo>
                <a:lnTo>
                  <a:pt x="3705" y="2666"/>
                </a:lnTo>
                <a:lnTo>
                  <a:pt x="3706" y="2664"/>
                </a:lnTo>
                <a:lnTo>
                  <a:pt x="3708" y="2664"/>
                </a:lnTo>
                <a:lnTo>
                  <a:pt x="3708" y="2663"/>
                </a:lnTo>
                <a:lnTo>
                  <a:pt x="3708" y="2661"/>
                </a:lnTo>
                <a:lnTo>
                  <a:pt x="3706" y="2661"/>
                </a:lnTo>
                <a:lnTo>
                  <a:pt x="3705" y="2661"/>
                </a:lnTo>
                <a:lnTo>
                  <a:pt x="3703" y="2661"/>
                </a:lnTo>
                <a:lnTo>
                  <a:pt x="3703" y="2659"/>
                </a:lnTo>
                <a:lnTo>
                  <a:pt x="3701" y="2659"/>
                </a:lnTo>
                <a:lnTo>
                  <a:pt x="3703" y="2657"/>
                </a:lnTo>
                <a:lnTo>
                  <a:pt x="3705" y="2659"/>
                </a:lnTo>
                <a:lnTo>
                  <a:pt x="3706" y="2659"/>
                </a:lnTo>
                <a:lnTo>
                  <a:pt x="3708" y="2659"/>
                </a:lnTo>
                <a:lnTo>
                  <a:pt x="3708" y="2661"/>
                </a:lnTo>
                <a:lnTo>
                  <a:pt x="3710" y="2661"/>
                </a:lnTo>
                <a:lnTo>
                  <a:pt x="3710" y="2663"/>
                </a:lnTo>
                <a:lnTo>
                  <a:pt x="3710" y="2664"/>
                </a:lnTo>
                <a:lnTo>
                  <a:pt x="3710" y="2666"/>
                </a:lnTo>
                <a:lnTo>
                  <a:pt x="3710" y="2668"/>
                </a:lnTo>
                <a:lnTo>
                  <a:pt x="3710" y="2670"/>
                </a:lnTo>
                <a:lnTo>
                  <a:pt x="3710" y="2672"/>
                </a:lnTo>
                <a:lnTo>
                  <a:pt x="3710" y="2674"/>
                </a:lnTo>
                <a:lnTo>
                  <a:pt x="3710" y="2676"/>
                </a:lnTo>
                <a:lnTo>
                  <a:pt x="3712" y="2676"/>
                </a:lnTo>
                <a:lnTo>
                  <a:pt x="3710" y="2678"/>
                </a:lnTo>
                <a:lnTo>
                  <a:pt x="3710" y="2680"/>
                </a:lnTo>
                <a:lnTo>
                  <a:pt x="3708" y="2682"/>
                </a:lnTo>
                <a:lnTo>
                  <a:pt x="3710" y="2682"/>
                </a:lnTo>
                <a:lnTo>
                  <a:pt x="3710" y="2684"/>
                </a:lnTo>
                <a:lnTo>
                  <a:pt x="3710" y="2686"/>
                </a:lnTo>
                <a:lnTo>
                  <a:pt x="3708" y="2686"/>
                </a:lnTo>
                <a:lnTo>
                  <a:pt x="3706" y="2686"/>
                </a:lnTo>
                <a:lnTo>
                  <a:pt x="3708" y="2687"/>
                </a:lnTo>
                <a:lnTo>
                  <a:pt x="3710" y="2687"/>
                </a:lnTo>
                <a:lnTo>
                  <a:pt x="3712" y="2686"/>
                </a:lnTo>
                <a:lnTo>
                  <a:pt x="3712" y="2682"/>
                </a:lnTo>
                <a:lnTo>
                  <a:pt x="3716" y="2682"/>
                </a:lnTo>
                <a:lnTo>
                  <a:pt x="3718" y="2682"/>
                </a:lnTo>
                <a:lnTo>
                  <a:pt x="3718" y="2684"/>
                </a:lnTo>
                <a:lnTo>
                  <a:pt x="3716" y="2686"/>
                </a:lnTo>
                <a:lnTo>
                  <a:pt x="3712" y="2687"/>
                </a:lnTo>
                <a:lnTo>
                  <a:pt x="3710" y="2687"/>
                </a:lnTo>
                <a:lnTo>
                  <a:pt x="3710" y="2689"/>
                </a:lnTo>
                <a:lnTo>
                  <a:pt x="3705" y="2689"/>
                </a:lnTo>
                <a:lnTo>
                  <a:pt x="3705" y="2693"/>
                </a:lnTo>
                <a:lnTo>
                  <a:pt x="3705" y="2695"/>
                </a:lnTo>
                <a:lnTo>
                  <a:pt x="3708" y="2697"/>
                </a:lnTo>
                <a:lnTo>
                  <a:pt x="3708" y="2699"/>
                </a:lnTo>
                <a:lnTo>
                  <a:pt x="3710" y="2701"/>
                </a:lnTo>
                <a:lnTo>
                  <a:pt x="3710" y="2703"/>
                </a:lnTo>
                <a:lnTo>
                  <a:pt x="3708" y="2705"/>
                </a:lnTo>
                <a:lnTo>
                  <a:pt x="3708" y="2707"/>
                </a:lnTo>
                <a:lnTo>
                  <a:pt x="3708" y="2709"/>
                </a:lnTo>
                <a:lnTo>
                  <a:pt x="3706" y="2709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5686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Utah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1268"/>
          <p:cNvSpPr>
            <a:spLocks/>
          </p:cNvSpPr>
          <p:nvPr/>
        </p:nvSpPr>
        <p:spPr bwMode="auto">
          <a:xfrm>
            <a:off x="5364088" y="2348880"/>
            <a:ext cx="2562252" cy="3314701"/>
          </a:xfrm>
          <a:custGeom>
            <a:avLst/>
            <a:gdLst>
              <a:gd name="T0" fmla="*/ 1263 w 1958"/>
              <a:gd name="T1" fmla="*/ 523 h 2533"/>
              <a:gd name="T2" fmla="*/ 1804 w 1958"/>
              <a:gd name="T3" fmla="*/ 521 h 2533"/>
              <a:gd name="T4" fmla="*/ 1954 w 1958"/>
              <a:gd name="T5" fmla="*/ 628 h 2533"/>
              <a:gd name="T6" fmla="*/ 1954 w 1958"/>
              <a:gd name="T7" fmla="*/ 794 h 2533"/>
              <a:gd name="T8" fmla="*/ 1954 w 1958"/>
              <a:gd name="T9" fmla="*/ 885 h 2533"/>
              <a:gd name="T10" fmla="*/ 1954 w 1958"/>
              <a:gd name="T11" fmla="*/ 974 h 2533"/>
              <a:gd name="T12" fmla="*/ 1954 w 1958"/>
              <a:gd name="T13" fmla="*/ 1104 h 2533"/>
              <a:gd name="T14" fmla="*/ 1952 w 1958"/>
              <a:gd name="T15" fmla="*/ 1245 h 2533"/>
              <a:gd name="T16" fmla="*/ 1954 w 1958"/>
              <a:gd name="T17" fmla="*/ 1423 h 2533"/>
              <a:gd name="T18" fmla="*/ 1952 w 1958"/>
              <a:gd name="T19" fmla="*/ 1553 h 2533"/>
              <a:gd name="T20" fmla="*/ 1951 w 1958"/>
              <a:gd name="T21" fmla="*/ 1674 h 2533"/>
              <a:gd name="T22" fmla="*/ 1951 w 1958"/>
              <a:gd name="T23" fmla="*/ 1827 h 2533"/>
              <a:gd name="T24" fmla="*/ 1954 w 1958"/>
              <a:gd name="T25" fmla="*/ 1936 h 2533"/>
              <a:gd name="T26" fmla="*/ 1958 w 1958"/>
              <a:gd name="T27" fmla="*/ 2069 h 2533"/>
              <a:gd name="T28" fmla="*/ 1958 w 1958"/>
              <a:gd name="T29" fmla="*/ 2182 h 2533"/>
              <a:gd name="T30" fmla="*/ 1956 w 1958"/>
              <a:gd name="T31" fmla="*/ 2312 h 2533"/>
              <a:gd name="T32" fmla="*/ 1956 w 1958"/>
              <a:gd name="T33" fmla="*/ 2445 h 2533"/>
              <a:gd name="T34" fmla="*/ 1952 w 1958"/>
              <a:gd name="T35" fmla="*/ 2533 h 2533"/>
              <a:gd name="T36" fmla="*/ 1835 w 1958"/>
              <a:gd name="T37" fmla="*/ 2533 h 2533"/>
              <a:gd name="T38" fmla="*/ 1747 w 1958"/>
              <a:gd name="T39" fmla="*/ 2533 h 2533"/>
              <a:gd name="T40" fmla="*/ 1619 w 1958"/>
              <a:gd name="T41" fmla="*/ 2533 h 2533"/>
              <a:gd name="T42" fmla="*/ 1525 w 1958"/>
              <a:gd name="T43" fmla="*/ 2533 h 2533"/>
              <a:gd name="T44" fmla="*/ 1413 w 1958"/>
              <a:gd name="T45" fmla="*/ 2533 h 2533"/>
              <a:gd name="T46" fmla="*/ 1343 w 1958"/>
              <a:gd name="T47" fmla="*/ 2531 h 2533"/>
              <a:gd name="T48" fmla="*/ 1195 w 1958"/>
              <a:gd name="T49" fmla="*/ 2531 h 2533"/>
              <a:gd name="T50" fmla="*/ 1083 w 1958"/>
              <a:gd name="T51" fmla="*/ 2531 h 2533"/>
              <a:gd name="T52" fmla="*/ 996 w 1958"/>
              <a:gd name="T53" fmla="*/ 2531 h 2533"/>
              <a:gd name="T54" fmla="*/ 732 w 1958"/>
              <a:gd name="T55" fmla="*/ 2531 h 2533"/>
              <a:gd name="T56" fmla="*/ 590 w 1958"/>
              <a:gd name="T57" fmla="*/ 2531 h 2533"/>
              <a:gd name="T58" fmla="*/ 427 w 1958"/>
              <a:gd name="T59" fmla="*/ 2533 h 2533"/>
              <a:gd name="T60" fmla="*/ 351 w 1958"/>
              <a:gd name="T61" fmla="*/ 2533 h 2533"/>
              <a:gd name="T62" fmla="*/ 262 w 1958"/>
              <a:gd name="T63" fmla="*/ 2533 h 2533"/>
              <a:gd name="T64" fmla="*/ 158 w 1958"/>
              <a:gd name="T65" fmla="*/ 2533 h 2533"/>
              <a:gd name="T66" fmla="*/ 21 w 1958"/>
              <a:gd name="T67" fmla="*/ 2531 h 2533"/>
              <a:gd name="T68" fmla="*/ 2 w 1958"/>
              <a:gd name="T69" fmla="*/ 2419 h 2533"/>
              <a:gd name="T70" fmla="*/ 2 w 1958"/>
              <a:gd name="T71" fmla="*/ 2322 h 2533"/>
              <a:gd name="T72" fmla="*/ 0 w 1958"/>
              <a:gd name="T73" fmla="*/ 2237 h 2533"/>
              <a:gd name="T74" fmla="*/ 2 w 1958"/>
              <a:gd name="T75" fmla="*/ 2166 h 2533"/>
              <a:gd name="T76" fmla="*/ 2 w 1958"/>
              <a:gd name="T77" fmla="*/ 2084 h 2533"/>
              <a:gd name="T78" fmla="*/ 2 w 1958"/>
              <a:gd name="T79" fmla="*/ 1948 h 2533"/>
              <a:gd name="T80" fmla="*/ 2 w 1958"/>
              <a:gd name="T81" fmla="*/ 1845 h 2533"/>
              <a:gd name="T82" fmla="*/ 2 w 1958"/>
              <a:gd name="T83" fmla="*/ 1736 h 2533"/>
              <a:gd name="T84" fmla="*/ 2 w 1958"/>
              <a:gd name="T85" fmla="*/ 1669 h 2533"/>
              <a:gd name="T86" fmla="*/ 2 w 1958"/>
              <a:gd name="T87" fmla="*/ 1608 h 2533"/>
              <a:gd name="T88" fmla="*/ 2 w 1958"/>
              <a:gd name="T89" fmla="*/ 1533 h 2533"/>
              <a:gd name="T90" fmla="*/ 2 w 1958"/>
              <a:gd name="T91" fmla="*/ 1460 h 2533"/>
              <a:gd name="T92" fmla="*/ 2 w 1958"/>
              <a:gd name="T93" fmla="*/ 1407 h 2533"/>
              <a:gd name="T94" fmla="*/ 2 w 1958"/>
              <a:gd name="T95" fmla="*/ 1353 h 2533"/>
              <a:gd name="T96" fmla="*/ 3 w 1958"/>
              <a:gd name="T97" fmla="*/ 1286 h 2533"/>
              <a:gd name="T98" fmla="*/ 3 w 1958"/>
              <a:gd name="T99" fmla="*/ 1218 h 2533"/>
              <a:gd name="T100" fmla="*/ 3 w 1958"/>
              <a:gd name="T101" fmla="*/ 1154 h 2533"/>
              <a:gd name="T102" fmla="*/ 3 w 1958"/>
              <a:gd name="T103" fmla="*/ 1074 h 2533"/>
              <a:gd name="T104" fmla="*/ 3 w 1958"/>
              <a:gd name="T105" fmla="*/ 994 h 2533"/>
              <a:gd name="T106" fmla="*/ 3 w 1958"/>
              <a:gd name="T107" fmla="*/ 904 h 2533"/>
              <a:gd name="T108" fmla="*/ 3 w 1958"/>
              <a:gd name="T109" fmla="*/ 792 h 2533"/>
              <a:gd name="T110" fmla="*/ 3 w 1958"/>
              <a:gd name="T111" fmla="*/ 653 h 2533"/>
              <a:gd name="T112" fmla="*/ 5 w 1958"/>
              <a:gd name="T113" fmla="*/ 534 h 2533"/>
              <a:gd name="T114" fmla="*/ 5 w 1958"/>
              <a:gd name="T115" fmla="*/ 406 h 2533"/>
              <a:gd name="T116" fmla="*/ 5 w 1958"/>
              <a:gd name="T117" fmla="*/ 302 h 2533"/>
              <a:gd name="T118" fmla="*/ 5 w 1958"/>
              <a:gd name="T119" fmla="*/ 156 h 2533"/>
              <a:gd name="T120" fmla="*/ 5 w 1958"/>
              <a:gd name="T121" fmla="*/ 19 h 2533"/>
              <a:gd name="T122" fmla="*/ 725 w 1958"/>
              <a:gd name="T123" fmla="*/ 1 h 2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58" h="2533">
                <a:moveTo>
                  <a:pt x="1174" y="0"/>
                </a:moveTo>
                <a:lnTo>
                  <a:pt x="1174" y="73"/>
                </a:lnTo>
                <a:lnTo>
                  <a:pt x="1174" y="83"/>
                </a:lnTo>
                <a:lnTo>
                  <a:pt x="1174" y="85"/>
                </a:lnTo>
                <a:lnTo>
                  <a:pt x="1174" y="87"/>
                </a:lnTo>
                <a:lnTo>
                  <a:pt x="1174" y="89"/>
                </a:lnTo>
                <a:lnTo>
                  <a:pt x="1174" y="96"/>
                </a:lnTo>
                <a:lnTo>
                  <a:pt x="1174" y="115"/>
                </a:lnTo>
                <a:lnTo>
                  <a:pt x="1174" y="117"/>
                </a:lnTo>
                <a:lnTo>
                  <a:pt x="1174" y="220"/>
                </a:lnTo>
                <a:lnTo>
                  <a:pt x="1174" y="251"/>
                </a:lnTo>
                <a:lnTo>
                  <a:pt x="1174" y="308"/>
                </a:lnTo>
                <a:lnTo>
                  <a:pt x="1174" y="390"/>
                </a:lnTo>
                <a:lnTo>
                  <a:pt x="1174" y="391"/>
                </a:lnTo>
                <a:lnTo>
                  <a:pt x="1174" y="393"/>
                </a:lnTo>
                <a:lnTo>
                  <a:pt x="1174" y="438"/>
                </a:lnTo>
                <a:lnTo>
                  <a:pt x="1174" y="459"/>
                </a:lnTo>
                <a:lnTo>
                  <a:pt x="1174" y="518"/>
                </a:lnTo>
                <a:lnTo>
                  <a:pt x="1174" y="523"/>
                </a:lnTo>
                <a:lnTo>
                  <a:pt x="1181" y="523"/>
                </a:lnTo>
                <a:lnTo>
                  <a:pt x="1206" y="523"/>
                </a:lnTo>
                <a:lnTo>
                  <a:pt x="1242" y="523"/>
                </a:lnTo>
                <a:lnTo>
                  <a:pt x="1245" y="523"/>
                </a:lnTo>
                <a:lnTo>
                  <a:pt x="1252" y="523"/>
                </a:lnTo>
                <a:lnTo>
                  <a:pt x="1263" y="523"/>
                </a:lnTo>
                <a:lnTo>
                  <a:pt x="1290" y="523"/>
                </a:lnTo>
                <a:lnTo>
                  <a:pt x="1322" y="523"/>
                </a:lnTo>
                <a:lnTo>
                  <a:pt x="1356" y="523"/>
                </a:lnTo>
                <a:lnTo>
                  <a:pt x="1397" y="523"/>
                </a:lnTo>
                <a:lnTo>
                  <a:pt x="1432" y="523"/>
                </a:lnTo>
                <a:lnTo>
                  <a:pt x="1434" y="523"/>
                </a:lnTo>
                <a:lnTo>
                  <a:pt x="1443" y="523"/>
                </a:lnTo>
                <a:lnTo>
                  <a:pt x="1471" y="523"/>
                </a:lnTo>
                <a:lnTo>
                  <a:pt x="1475" y="523"/>
                </a:lnTo>
                <a:lnTo>
                  <a:pt x="1509" y="523"/>
                </a:lnTo>
                <a:lnTo>
                  <a:pt x="1521" y="523"/>
                </a:lnTo>
                <a:lnTo>
                  <a:pt x="1564" y="523"/>
                </a:lnTo>
                <a:lnTo>
                  <a:pt x="1573" y="523"/>
                </a:lnTo>
                <a:lnTo>
                  <a:pt x="1582" y="523"/>
                </a:lnTo>
                <a:lnTo>
                  <a:pt x="1644" y="523"/>
                </a:lnTo>
                <a:lnTo>
                  <a:pt x="1710" y="521"/>
                </a:lnTo>
                <a:lnTo>
                  <a:pt x="1715" y="521"/>
                </a:lnTo>
                <a:lnTo>
                  <a:pt x="1717" y="521"/>
                </a:lnTo>
                <a:lnTo>
                  <a:pt x="1719" y="521"/>
                </a:lnTo>
                <a:lnTo>
                  <a:pt x="1723" y="521"/>
                </a:lnTo>
                <a:lnTo>
                  <a:pt x="1737" y="521"/>
                </a:lnTo>
                <a:lnTo>
                  <a:pt x="1758" y="521"/>
                </a:lnTo>
                <a:lnTo>
                  <a:pt x="1762" y="521"/>
                </a:lnTo>
                <a:lnTo>
                  <a:pt x="1788" y="521"/>
                </a:lnTo>
                <a:lnTo>
                  <a:pt x="1804" y="521"/>
                </a:lnTo>
                <a:lnTo>
                  <a:pt x="1885" y="521"/>
                </a:lnTo>
                <a:lnTo>
                  <a:pt x="1954" y="521"/>
                </a:lnTo>
                <a:lnTo>
                  <a:pt x="1954" y="525"/>
                </a:lnTo>
                <a:lnTo>
                  <a:pt x="1954" y="530"/>
                </a:lnTo>
                <a:lnTo>
                  <a:pt x="1954" y="536"/>
                </a:lnTo>
                <a:lnTo>
                  <a:pt x="1954" y="541"/>
                </a:lnTo>
                <a:lnTo>
                  <a:pt x="1954" y="543"/>
                </a:lnTo>
                <a:lnTo>
                  <a:pt x="1954" y="548"/>
                </a:lnTo>
                <a:lnTo>
                  <a:pt x="1954" y="552"/>
                </a:lnTo>
                <a:lnTo>
                  <a:pt x="1954" y="568"/>
                </a:lnTo>
                <a:lnTo>
                  <a:pt x="1954" y="577"/>
                </a:lnTo>
                <a:lnTo>
                  <a:pt x="1954" y="582"/>
                </a:lnTo>
                <a:lnTo>
                  <a:pt x="1954" y="586"/>
                </a:lnTo>
                <a:lnTo>
                  <a:pt x="1954" y="587"/>
                </a:lnTo>
                <a:lnTo>
                  <a:pt x="1954" y="591"/>
                </a:lnTo>
                <a:lnTo>
                  <a:pt x="1954" y="593"/>
                </a:lnTo>
                <a:lnTo>
                  <a:pt x="1954" y="595"/>
                </a:lnTo>
                <a:lnTo>
                  <a:pt x="1954" y="596"/>
                </a:lnTo>
                <a:lnTo>
                  <a:pt x="1954" y="603"/>
                </a:lnTo>
                <a:lnTo>
                  <a:pt x="1954" y="605"/>
                </a:lnTo>
                <a:lnTo>
                  <a:pt x="1954" y="607"/>
                </a:lnTo>
                <a:lnTo>
                  <a:pt x="1954" y="609"/>
                </a:lnTo>
                <a:lnTo>
                  <a:pt x="1954" y="612"/>
                </a:lnTo>
                <a:lnTo>
                  <a:pt x="1954" y="614"/>
                </a:lnTo>
                <a:lnTo>
                  <a:pt x="1954" y="628"/>
                </a:lnTo>
                <a:lnTo>
                  <a:pt x="1954" y="634"/>
                </a:lnTo>
                <a:lnTo>
                  <a:pt x="1954" y="641"/>
                </a:lnTo>
                <a:lnTo>
                  <a:pt x="1954" y="652"/>
                </a:lnTo>
                <a:lnTo>
                  <a:pt x="1954" y="669"/>
                </a:lnTo>
                <a:lnTo>
                  <a:pt x="1954" y="684"/>
                </a:lnTo>
                <a:lnTo>
                  <a:pt x="1954" y="691"/>
                </a:lnTo>
                <a:lnTo>
                  <a:pt x="1954" y="692"/>
                </a:lnTo>
                <a:lnTo>
                  <a:pt x="1954" y="694"/>
                </a:lnTo>
                <a:lnTo>
                  <a:pt x="1954" y="700"/>
                </a:lnTo>
                <a:lnTo>
                  <a:pt x="1954" y="710"/>
                </a:lnTo>
                <a:lnTo>
                  <a:pt x="1954" y="714"/>
                </a:lnTo>
                <a:lnTo>
                  <a:pt x="1954" y="716"/>
                </a:lnTo>
                <a:lnTo>
                  <a:pt x="1954" y="717"/>
                </a:lnTo>
                <a:lnTo>
                  <a:pt x="1954" y="730"/>
                </a:lnTo>
                <a:lnTo>
                  <a:pt x="1954" y="737"/>
                </a:lnTo>
                <a:lnTo>
                  <a:pt x="1954" y="739"/>
                </a:lnTo>
                <a:lnTo>
                  <a:pt x="1954" y="748"/>
                </a:lnTo>
                <a:lnTo>
                  <a:pt x="1954" y="758"/>
                </a:lnTo>
                <a:lnTo>
                  <a:pt x="1954" y="769"/>
                </a:lnTo>
                <a:lnTo>
                  <a:pt x="1954" y="774"/>
                </a:lnTo>
                <a:lnTo>
                  <a:pt x="1954" y="780"/>
                </a:lnTo>
                <a:lnTo>
                  <a:pt x="1954" y="782"/>
                </a:lnTo>
                <a:lnTo>
                  <a:pt x="1954" y="787"/>
                </a:lnTo>
                <a:lnTo>
                  <a:pt x="1954" y="789"/>
                </a:lnTo>
                <a:lnTo>
                  <a:pt x="1954" y="794"/>
                </a:lnTo>
                <a:lnTo>
                  <a:pt x="1954" y="799"/>
                </a:lnTo>
                <a:lnTo>
                  <a:pt x="1954" y="803"/>
                </a:lnTo>
                <a:lnTo>
                  <a:pt x="1954" y="808"/>
                </a:lnTo>
                <a:lnTo>
                  <a:pt x="1954" y="810"/>
                </a:lnTo>
                <a:lnTo>
                  <a:pt x="1954" y="812"/>
                </a:lnTo>
                <a:lnTo>
                  <a:pt x="1954" y="814"/>
                </a:lnTo>
                <a:lnTo>
                  <a:pt x="1954" y="823"/>
                </a:lnTo>
                <a:lnTo>
                  <a:pt x="1954" y="828"/>
                </a:lnTo>
                <a:lnTo>
                  <a:pt x="1954" y="833"/>
                </a:lnTo>
                <a:lnTo>
                  <a:pt x="1954" y="835"/>
                </a:lnTo>
                <a:lnTo>
                  <a:pt x="1954" y="840"/>
                </a:lnTo>
                <a:lnTo>
                  <a:pt x="1954" y="844"/>
                </a:lnTo>
                <a:lnTo>
                  <a:pt x="1954" y="846"/>
                </a:lnTo>
                <a:lnTo>
                  <a:pt x="1954" y="847"/>
                </a:lnTo>
                <a:lnTo>
                  <a:pt x="1954" y="849"/>
                </a:lnTo>
                <a:lnTo>
                  <a:pt x="1954" y="853"/>
                </a:lnTo>
                <a:lnTo>
                  <a:pt x="1954" y="855"/>
                </a:lnTo>
                <a:lnTo>
                  <a:pt x="1954" y="862"/>
                </a:lnTo>
                <a:lnTo>
                  <a:pt x="1954" y="863"/>
                </a:lnTo>
                <a:lnTo>
                  <a:pt x="1954" y="867"/>
                </a:lnTo>
                <a:lnTo>
                  <a:pt x="1954" y="874"/>
                </a:lnTo>
                <a:lnTo>
                  <a:pt x="1954" y="878"/>
                </a:lnTo>
                <a:lnTo>
                  <a:pt x="1954" y="881"/>
                </a:lnTo>
                <a:lnTo>
                  <a:pt x="1954" y="883"/>
                </a:lnTo>
                <a:lnTo>
                  <a:pt x="1954" y="885"/>
                </a:lnTo>
                <a:lnTo>
                  <a:pt x="1954" y="887"/>
                </a:lnTo>
                <a:lnTo>
                  <a:pt x="1954" y="888"/>
                </a:lnTo>
                <a:lnTo>
                  <a:pt x="1954" y="890"/>
                </a:lnTo>
                <a:lnTo>
                  <a:pt x="1954" y="892"/>
                </a:lnTo>
                <a:lnTo>
                  <a:pt x="1954" y="896"/>
                </a:lnTo>
                <a:lnTo>
                  <a:pt x="1954" y="899"/>
                </a:lnTo>
                <a:lnTo>
                  <a:pt x="1954" y="906"/>
                </a:lnTo>
                <a:lnTo>
                  <a:pt x="1954" y="908"/>
                </a:lnTo>
                <a:lnTo>
                  <a:pt x="1954" y="912"/>
                </a:lnTo>
                <a:lnTo>
                  <a:pt x="1954" y="915"/>
                </a:lnTo>
                <a:lnTo>
                  <a:pt x="1954" y="917"/>
                </a:lnTo>
                <a:lnTo>
                  <a:pt x="1954" y="920"/>
                </a:lnTo>
                <a:lnTo>
                  <a:pt x="1954" y="922"/>
                </a:lnTo>
                <a:lnTo>
                  <a:pt x="1954" y="935"/>
                </a:lnTo>
                <a:lnTo>
                  <a:pt x="1954" y="938"/>
                </a:lnTo>
                <a:lnTo>
                  <a:pt x="1954" y="942"/>
                </a:lnTo>
                <a:lnTo>
                  <a:pt x="1954" y="944"/>
                </a:lnTo>
                <a:lnTo>
                  <a:pt x="1954" y="947"/>
                </a:lnTo>
                <a:lnTo>
                  <a:pt x="1954" y="949"/>
                </a:lnTo>
                <a:lnTo>
                  <a:pt x="1954" y="953"/>
                </a:lnTo>
                <a:lnTo>
                  <a:pt x="1954" y="958"/>
                </a:lnTo>
                <a:lnTo>
                  <a:pt x="1954" y="960"/>
                </a:lnTo>
                <a:lnTo>
                  <a:pt x="1954" y="967"/>
                </a:lnTo>
                <a:lnTo>
                  <a:pt x="1954" y="972"/>
                </a:lnTo>
                <a:lnTo>
                  <a:pt x="1954" y="974"/>
                </a:lnTo>
                <a:lnTo>
                  <a:pt x="1954" y="976"/>
                </a:lnTo>
                <a:lnTo>
                  <a:pt x="1954" y="977"/>
                </a:lnTo>
                <a:lnTo>
                  <a:pt x="1954" y="979"/>
                </a:lnTo>
                <a:lnTo>
                  <a:pt x="1954" y="988"/>
                </a:lnTo>
                <a:lnTo>
                  <a:pt x="1954" y="994"/>
                </a:lnTo>
                <a:lnTo>
                  <a:pt x="1954" y="995"/>
                </a:lnTo>
                <a:lnTo>
                  <a:pt x="1954" y="1001"/>
                </a:lnTo>
                <a:lnTo>
                  <a:pt x="1954" y="1004"/>
                </a:lnTo>
                <a:lnTo>
                  <a:pt x="1954" y="1006"/>
                </a:lnTo>
                <a:lnTo>
                  <a:pt x="1954" y="1020"/>
                </a:lnTo>
                <a:lnTo>
                  <a:pt x="1954" y="1022"/>
                </a:lnTo>
                <a:lnTo>
                  <a:pt x="1954" y="1034"/>
                </a:lnTo>
                <a:lnTo>
                  <a:pt x="1954" y="1049"/>
                </a:lnTo>
                <a:lnTo>
                  <a:pt x="1954" y="1051"/>
                </a:lnTo>
                <a:lnTo>
                  <a:pt x="1954" y="1056"/>
                </a:lnTo>
                <a:lnTo>
                  <a:pt x="1954" y="1061"/>
                </a:lnTo>
                <a:lnTo>
                  <a:pt x="1954" y="1065"/>
                </a:lnTo>
                <a:lnTo>
                  <a:pt x="1954" y="1068"/>
                </a:lnTo>
                <a:lnTo>
                  <a:pt x="1954" y="1070"/>
                </a:lnTo>
                <a:lnTo>
                  <a:pt x="1954" y="1077"/>
                </a:lnTo>
                <a:lnTo>
                  <a:pt x="1954" y="1086"/>
                </a:lnTo>
                <a:lnTo>
                  <a:pt x="1954" y="1095"/>
                </a:lnTo>
                <a:lnTo>
                  <a:pt x="1954" y="1099"/>
                </a:lnTo>
                <a:lnTo>
                  <a:pt x="1954" y="1102"/>
                </a:lnTo>
                <a:lnTo>
                  <a:pt x="1954" y="1104"/>
                </a:lnTo>
                <a:lnTo>
                  <a:pt x="1954" y="1108"/>
                </a:lnTo>
                <a:lnTo>
                  <a:pt x="1954" y="1111"/>
                </a:lnTo>
                <a:lnTo>
                  <a:pt x="1954" y="1118"/>
                </a:lnTo>
                <a:lnTo>
                  <a:pt x="1954" y="1127"/>
                </a:lnTo>
                <a:lnTo>
                  <a:pt x="1954" y="1132"/>
                </a:lnTo>
                <a:lnTo>
                  <a:pt x="1954" y="1136"/>
                </a:lnTo>
                <a:lnTo>
                  <a:pt x="1954" y="1138"/>
                </a:lnTo>
                <a:lnTo>
                  <a:pt x="1954" y="1143"/>
                </a:lnTo>
                <a:lnTo>
                  <a:pt x="1954" y="1154"/>
                </a:lnTo>
                <a:lnTo>
                  <a:pt x="1954" y="1161"/>
                </a:lnTo>
                <a:lnTo>
                  <a:pt x="1954" y="1163"/>
                </a:lnTo>
                <a:lnTo>
                  <a:pt x="1954" y="1165"/>
                </a:lnTo>
                <a:lnTo>
                  <a:pt x="1954" y="1168"/>
                </a:lnTo>
                <a:lnTo>
                  <a:pt x="1954" y="1173"/>
                </a:lnTo>
                <a:lnTo>
                  <a:pt x="1954" y="1175"/>
                </a:lnTo>
                <a:lnTo>
                  <a:pt x="1954" y="1182"/>
                </a:lnTo>
                <a:lnTo>
                  <a:pt x="1954" y="1207"/>
                </a:lnTo>
                <a:lnTo>
                  <a:pt x="1954" y="1216"/>
                </a:lnTo>
                <a:lnTo>
                  <a:pt x="1952" y="1225"/>
                </a:lnTo>
                <a:lnTo>
                  <a:pt x="1952" y="1230"/>
                </a:lnTo>
                <a:lnTo>
                  <a:pt x="1952" y="1232"/>
                </a:lnTo>
                <a:lnTo>
                  <a:pt x="1952" y="1234"/>
                </a:lnTo>
                <a:lnTo>
                  <a:pt x="1952" y="1238"/>
                </a:lnTo>
                <a:lnTo>
                  <a:pt x="1952" y="1243"/>
                </a:lnTo>
                <a:lnTo>
                  <a:pt x="1952" y="1245"/>
                </a:lnTo>
                <a:lnTo>
                  <a:pt x="1952" y="1250"/>
                </a:lnTo>
                <a:lnTo>
                  <a:pt x="1952" y="1255"/>
                </a:lnTo>
                <a:lnTo>
                  <a:pt x="1952" y="1257"/>
                </a:lnTo>
                <a:lnTo>
                  <a:pt x="1952" y="1261"/>
                </a:lnTo>
                <a:lnTo>
                  <a:pt x="1952" y="1262"/>
                </a:lnTo>
                <a:lnTo>
                  <a:pt x="1952" y="1270"/>
                </a:lnTo>
                <a:lnTo>
                  <a:pt x="1952" y="1280"/>
                </a:lnTo>
                <a:lnTo>
                  <a:pt x="1952" y="1289"/>
                </a:lnTo>
                <a:lnTo>
                  <a:pt x="1952" y="1296"/>
                </a:lnTo>
                <a:lnTo>
                  <a:pt x="1952" y="1309"/>
                </a:lnTo>
                <a:lnTo>
                  <a:pt x="1954" y="1314"/>
                </a:lnTo>
                <a:lnTo>
                  <a:pt x="1954" y="1328"/>
                </a:lnTo>
                <a:lnTo>
                  <a:pt x="1954" y="1341"/>
                </a:lnTo>
                <a:lnTo>
                  <a:pt x="1954" y="1352"/>
                </a:lnTo>
                <a:lnTo>
                  <a:pt x="1954" y="1357"/>
                </a:lnTo>
                <a:lnTo>
                  <a:pt x="1954" y="1362"/>
                </a:lnTo>
                <a:lnTo>
                  <a:pt x="1954" y="1366"/>
                </a:lnTo>
                <a:lnTo>
                  <a:pt x="1954" y="1375"/>
                </a:lnTo>
                <a:lnTo>
                  <a:pt x="1954" y="1385"/>
                </a:lnTo>
                <a:lnTo>
                  <a:pt x="1954" y="1396"/>
                </a:lnTo>
                <a:lnTo>
                  <a:pt x="1954" y="1412"/>
                </a:lnTo>
                <a:lnTo>
                  <a:pt x="1954" y="1416"/>
                </a:lnTo>
                <a:lnTo>
                  <a:pt x="1954" y="1419"/>
                </a:lnTo>
                <a:lnTo>
                  <a:pt x="1954" y="1421"/>
                </a:lnTo>
                <a:lnTo>
                  <a:pt x="1954" y="1423"/>
                </a:lnTo>
                <a:lnTo>
                  <a:pt x="1954" y="1425"/>
                </a:lnTo>
                <a:lnTo>
                  <a:pt x="1954" y="1426"/>
                </a:lnTo>
                <a:lnTo>
                  <a:pt x="1952" y="1437"/>
                </a:lnTo>
                <a:lnTo>
                  <a:pt x="1952" y="1442"/>
                </a:lnTo>
                <a:lnTo>
                  <a:pt x="1952" y="1444"/>
                </a:lnTo>
                <a:lnTo>
                  <a:pt x="1952" y="1448"/>
                </a:lnTo>
                <a:lnTo>
                  <a:pt x="1952" y="1464"/>
                </a:lnTo>
                <a:lnTo>
                  <a:pt x="1952" y="1469"/>
                </a:lnTo>
                <a:lnTo>
                  <a:pt x="1952" y="1478"/>
                </a:lnTo>
                <a:lnTo>
                  <a:pt x="1952" y="1482"/>
                </a:lnTo>
                <a:lnTo>
                  <a:pt x="1952" y="1483"/>
                </a:lnTo>
                <a:lnTo>
                  <a:pt x="1952" y="1485"/>
                </a:lnTo>
                <a:lnTo>
                  <a:pt x="1952" y="1492"/>
                </a:lnTo>
                <a:lnTo>
                  <a:pt x="1952" y="1499"/>
                </a:lnTo>
                <a:lnTo>
                  <a:pt x="1952" y="1508"/>
                </a:lnTo>
                <a:lnTo>
                  <a:pt x="1952" y="1524"/>
                </a:lnTo>
                <a:lnTo>
                  <a:pt x="1952" y="1526"/>
                </a:lnTo>
                <a:lnTo>
                  <a:pt x="1952" y="1528"/>
                </a:lnTo>
                <a:lnTo>
                  <a:pt x="1952" y="1530"/>
                </a:lnTo>
                <a:lnTo>
                  <a:pt x="1952" y="1531"/>
                </a:lnTo>
                <a:lnTo>
                  <a:pt x="1952" y="1533"/>
                </a:lnTo>
                <a:lnTo>
                  <a:pt x="1952" y="1537"/>
                </a:lnTo>
                <a:lnTo>
                  <a:pt x="1952" y="1540"/>
                </a:lnTo>
                <a:lnTo>
                  <a:pt x="1952" y="1544"/>
                </a:lnTo>
                <a:lnTo>
                  <a:pt x="1952" y="1553"/>
                </a:lnTo>
                <a:lnTo>
                  <a:pt x="1952" y="1558"/>
                </a:lnTo>
                <a:lnTo>
                  <a:pt x="1952" y="1564"/>
                </a:lnTo>
                <a:lnTo>
                  <a:pt x="1952" y="1567"/>
                </a:lnTo>
                <a:lnTo>
                  <a:pt x="1952" y="1569"/>
                </a:lnTo>
                <a:lnTo>
                  <a:pt x="1952" y="1574"/>
                </a:lnTo>
                <a:lnTo>
                  <a:pt x="1952" y="1580"/>
                </a:lnTo>
                <a:lnTo>
                  <a:pt x="1952" y="1581"/>
                </a:lnTo>
                <a:lnTo>
                  <a:pt x="1952" y="1583"/>
                </a:lnTo>
                <a:lnTo>
                  <a:pt x="1952" y="1585"/>
                </a:lnTo>
                <a:lnTo>
                  <a:pt x="1952" y="1587"/>
                </a:lnTo>
                <a:lnTo>
                  <a:pt x="1952" y="1588"/>
                </a:lnTo>
                <a:lnTo>
                  <a:pt x="1952" y="1592"/>
                </a:lnTo>
                <a:lnTo>
                  <a:pt x="1952" y="1596"/>
                </a:lnTo>
                <a:lnTo>
                  <a:pt x="1952" y="1604"/>
                </a:lnTo>
                <a:lnTo>
                  <a:pt x="1952" y="1617"/>
                </a:lnTo>
                <a:lnTo>
                  <a:pt x="1952" y="1624"/>
                </a:lnTo>
                <a:lnTo>
                  <a:pt x="1951" y="1626"/>
                </a:lnTo>
                <a:lnTo>
                  <a:pt x="1951" y="1635"/>
                </a:lnTo>
                <a:lnTo>
                  <a:pt x="1951" y="1638"/>
                </a:lnTo>
                <a:lnTo>
                  <a:pt x="1951" y="1642"/>
                </a:lnTo>
                <a:lnTo>
                  <a:pt x="1951" y="1644"/>
                </a:lnTo>
                <a:lnTo>
                  <a:pt x="1951" y="1661"/>
                </a:lnTo>
                <a:lnTo>
                  <a:pt x="1951" y="1665"/>
                </a:lnTo>
                <a:lnTo>
                  <a:pt x="1951" y="1667"/>
                </a:lnTo>
                <a:lnTo>
                  <a:pt x="1951" y="1674"/>
                </a:lnTo>
                <a:lnTo>
                  <a:pt x="1951" y="1679"/>
                </a:lnTo>
                <a:lnTo>
                  <a:pt x="1951" y="1681"/>
                </a:lnTo>
                <a:lnTo>
                  <a:pt x="1951" y="1704"/>
                </a:lnTo>
                <a:lnTo>
                  <a:pt x="1951" y="1715"/>
                </a:lnTo>
                <a:lnTo>
                  <a:pt x="1951" y="1717"/>
                </a:lnTo>
                <a:lnTo>
                  <a:pt x="1951" y="1722"/>
                </a:lnTo>
                <a:lnTo>
                  <a:pt x="1951" y="1729"/>
                </a:lnTo>
                <a:lnTo>
                  <a:pt x="1951" y="1731"/>
                </a:lnTo>
                <a:lnTo>
                  <a:pt x="1951" y="1736"/>
                </a:lnTo>
                <a:lnTo>
                  <a:pt x="1951" y="1738"/>
                </a:lnTo>
                <a:lnTo>
                  <a:pt x="1951" y="1742"/>
                </a:lnTo>
                <a:lnTo>
                  <a:pt x="1951" y="1745"/>
                </a:lnTo>
                <a:lnTo>
                  <a:pt x="1951" y="1759"/>
                </a:lnTo>
                <a:lnTo>
                  <a:pt x="1951" y="1761"/>
                </a:lnTo>
                <a:lnTo>
                  <a:pt x="1951" y="1768"/>
                </a:lnTo>
                <a:lnTo>
                  <a:pt x="1951" y="1775"/>
                </a:lnTo>
                <a:lnTo>
                  <a:pt x="1951" y="1790"/>
                </a:lnTo>
                <a:lnTo>
                  <a:pt x="1951" y="1792"/>
                </a:lnTo>
                <a:lnTo>
                  <a:pt x="1951" y="1795"/>
                </a:lnTo>
                <a:lnTo>
                  <a:pt x="1951" y="1797"/>
                </a:lnTo>
                <a:lnTo>
                  <a:pt x="1951" y="1809"/>
                </a:lnTo>
                <a:lnTo>
                  <a:pt x="1951" y="1813"/>
                </a:lnTo>
                <a:lnTo>
                  <a:pt x="1951" y="1815"/>
                </a:lnTo>
                <a:lnTo>
                  <a:pt x="1951" y="1825"/>
                </a:lnTo>
                <a:lnTo>
                  <a:pt x="1951" y="1827"/>
                </a:lnTo>
                <a:lnTo>
                  <a:pt x="1951" y="1832"/>
                </a:lnTo>
                <a:lnTo>
                  <a:pt x="1951" y="1834"/>
                </a:lnTo>
                <a:lnTo>
                  <a:pt x="1951" y="1840"/>
                </a:lnTo>
                <a:lnTo>
                  <a:pt x="1951" y="1843"/>
                </a:lnTo>
                <a:lnTo>
                  <a:pt x="1951" y="1845"/>
                </a:lnTo>
                <a:lnTo>
                  <a:pt x="1951" y="1847"/>
                </a:lnTo>
                <a:lnTo>
                  <a:pt x="1951" y="1852"/>
                </a:lnTo>
                <a:lnTo>
                  <a:pt x="1951" y="1854"/>
                </a:lnTo>
                <a:lnTo>
                  <a:pt x="1951" y="1863"/>
                </a:lnTo>
                <a:lnTo>
                  <a:pt x="1951" y="1868"/>
                </a:lnTo>
                <a:lnTo>
                  <a:pt x="1951" y="1870"/>
                </a:lnTo>
                <a:lnTo>
                  <a:pt x="1951" y="1872"/>
                </a:lnTo>
                <a:lnTo>
                  <a:pt x="1951" y="1873"/>
                </a:lnTo>
                <a:lnTo>
                  <a:pt x="1951" y="1875"/>
                </a:lnTo>
                <a:lnTo>
                  <a:pt x="1951" y="1877"/>
                </a:lnTo>
                <a:lnTo>
                  <a:pt x="1951" y="1882"/>
                </a:lnTo>
                <a:lnTo>
                  <a:pt x="1951" y="1893"/>
                </a:lnTo>
                <a:lnTo>
                  <a:pt x="1951" y="1904"/>
                </a:lnTo>
                <a:lnTo>
                  <a:pt x="1951" y="1914"/>
                </a:lnTo>
                <a:lnTo>
                  <a:pt x="1952" y="1914"/>
                </a:lnTo>
                <a:lnTo>
                  <a:pt x="1952" y="1916"/>
                </a:lnTo>
                <a:lnTo>
                  <a:pt x="1952" y="1918"/>
                </a:lnTo>
                <a:lnTo>
                  <a:pt x="1952" y="1920"/>
                </a:lnTo>
                <a:lnTo>
                  <a:pt x="1954" y="1934"/>
                </a:lnTo>
                <a:lnTo>
                  <a:pt x="1954" y="1936"/>
                </a:lnTo>
                <a:lnTo>
                  <a:pt x="1954" y="1941"/>
                </a:lnTo>
                <a:lnTo>
                  <a:pt x="1956" y="1945"/>
                </a:lnTo>
                <a:lnTo>
                  <a:pt x="1956" y="1946"/>
                </a:lnTo>
                <a:lnTo>
                  <a:pt x="1956" y="1954"/>
                </a:lnTo>
                <a:lnTo>
                  <a:pt x="1958" y="1959"/>
                </a:lnTo>
                <a:lnTo>
                  <a:pt x="1958" y="1963"/>
                </a:lnTo>
                <a:lnTo>
                  <a:pt x="1958" y="1964"/>
                </a:lnTo>
                <a:lnTo>
                  <a:pt x="1956" y="1971"/>
                </a:lnTo>
                <a:lnTo>
                  <a:pt x="1956" y="1975"/>
                </a:lnTo>
                <a:lnTo>
                  <a:pt x="1956" y="1979"/>
                </a:lnTo>
                <a:lnTo>
                  <a:pt x="1956" y="1986"/>
                </a:lnTo>
                <a:lnTo>
                  <a:pt x="1956" y="1987"/>
                </a:lnTo>
                <a:lnTo>
                  <a:pt x="1956" y="1989"/>
                </a:lnTo>
                <a:lnTo>
                  <a:pt x="1956" y="1993"/>
                </a:lnTo>
                <a:lnTo>
                  <a:pt x="1956" y="1995"/>
                </a:lnTo>
                <a:lnTo>
                  <a:pt x="1956" y="2003"/>
                </a:lnTo>
                <a:lnTo>
                  <a:pt x="1956" y="2011"/>
                </a:lnTo>
                <a:lnTo>
                  <a:pt x="1956" y="2030"/>
                </a:lnTo>
                <a:lnTo>
                  <a:pt x="1956" y="2034"/>
                </a:lnTo>
                <a:lnTo>
                  <a:pt x="1956" y="2039"/>
                </a:lnTo>
                <a:lnTo>
                  <a:pt x="1956" y="2041"/>
                </a:lnTo>
                <a:lnTo>
                  <a:pt x="1956" y="2048"/>
                </a:lnTo>
                <a:lnTo>
                  <a:pt x="1956" y="2052"/>
                </a:lnTo>
                <a:lnTo>
                  <a:pt x="1956" y="2059"/>
                </a:lnTo>
                <a:lnTo>
                  <a:pt x="1958" y="2069"/>
                </a:lnTo>
                <a:lnTo>
                  <a:pt x="1958" y="2077"/>
                </a:lnTo>
                <a:lnTo>
                  <a:pt x="1958" y="2085"/>
                </a:lnTo>
                <a:lnTo>
                  <a:pt x="1958" y="2098"/>
                </a:lnTo>
                <a:lnTo>
                  <a:pt x="1958" y="2101"/>
                </a:lnTo>
                <a:lnTo>
                  <a:pt x="1958" y="2107"/>
                </a:lnTo>
                <a:lnTo>
                  <a:pt x="1958" y="2109"/>
                </a:lnTo>
                <a:lnTo>
                  <a:pt x="1958" y="2110"/>
                </a:lnTo>
                <a:lnTo>
                  <a:pt x="1958" y="2117"/>
                </a:lnTo>
                <a:lnTo>
                  <a:pt x="1958" y="2121"/>
                </a:lnTo>
                <a:lnTo>
                  <a:pt x="1958" y="2125"/>
                </a:lnTo>
                <a:lnTo>
                  <a:pt x="1958" y="2130"/>
                </a:lnTo>
                <a:lnTo>
                  <a:pt x="1958" y="2135"/>
                </a:lnTo>
                <a:lnTo>
                  <a:pt x="1958" y="2137"/>
                </a:lnTo>
                <a:lnTo>
                  <a:pt x="1958" y="2139"/>
                </a:lnTo>
                <a:lnTo>
                  <a:pt x="1958" y="2144"/>
                </a:lnTo>
                <a:lnTo>
                  <a:pt x="1958" y="2151"/>
                </a:lnTo>
                <a:lnTo>
                  <a:pt x="1958" y="2153"/>
                </a:lnTo>
                <a:lnTo>
                  <a:pt x="1958" y="2155"/>
                </a:lnTo>
                <a:lnTo>
                  <a:pt x="1958" y="2162"/>
                </a:lnTo>
                <a:lnTo>
                  <a:pt x="1956" y="2164"/>
                </a:lnTo>
                <a:lnTo>
                  <a:pt x="1958" y="2166"/>
                </a:lnTo>
                <a:lnTo>
                  <a:pt x="1958" y="2167"/>
                </a:lnTo>
                <a:lnTo>
                  <a:pt x="1958" y="2176"/>
                </a:lnTo>
                <a:lnTo>
                  <a:pt x="1958" y="2180"/>
                </a:lnTo>
                <a:lnTo>
                  <a:pt x="1958" y="2182"/>
                </a:lnTo>
                <a:lnTo>
                  <a:pt x="1958" y="2183"/>
                </a:lnTo>
                <a:lnTo>
                  <a:pt x="1958" y="2194"/>
                </a:lnTo>
                <a:lnTo>
                  <a:pt x="1956" y="2198"/>
                </a:lnTo>
                <a:lnTo>
                  <a:pt x="1956" y="2205"/>
                </a:lnTo>
                <a:lnTo>
                  <a:pt x="1956" y="2214"/>
                </a:lnTo>
                <a:lnTo>
                  <a:pt x="1956" y="2221"/>
                </a:lnTo>
                <a:lnTo>
                  <a:pt x="1958" y="2224"/>
                </a:lnTo>
                <a:lnTo>
                  <a:pt x="1956" y="2226"/>
                </a:lnTo>
                <a:lnTo>
                  <a:pt x="1958" y="2226"/>
                </a:lnTo>
                <a:lnTo>
                  <a:pt x="1956" y="2228"/>
                </a:lnTo>
                <a:lnTo>
                  <a:pt x="1958" y="2233"/>
                </a:lnTo>
                <a:lnTo>
                  <a:pt x="1958" y="2235"/>
                </a:lnTo>
                <a:lnTo>
                  <a:pt x="1958" y="2244"/>
                </a:lnTo>
                <a:lnTo>
                  <a:pt x="1958" y="2253"/>
                </a:lnTo>
                <a:lnTo>
                  <a:pt x="1958" y="2258"/>
                </a:lnTo>
                <a:lnTo>
                  <a:pt x="1958" y="2264"/>
                </a:lnTo>
                <a:lnTo>
                  <a:pt x="1958" y="2271"/>
                </a:lnTo>
                <a:lnTo>
                  <a:pt x="1956" y="2287"/>
                </a:lnTo>
                <a:lnTo>
                  <a:pt x="1956" y="2294"/>
                </a:lnTo>
                <a:lnTo>
                  <a:pt x="1956" y="2296"/>
                </a:lnTo>
                <a:lnTo>
                  <a:pt x="1956" y="2297"/>
                </a:lnTo>
                <a:lnTo>
                  <a:pt x="1956" y="2299"/>
                </a:lnTo>
                <a:lnTo>
                  <a:pt x="1956" y="2301"/>
                </a:lnTo>
                <a:lnTo>
                  <a:pt x="1956" y="2303"/>
                </a:lnTo>
                <a:lnTo>
                  <a:pt x="1956" y="2312"/>
                </a:lnTo>
                <a:lnTo>
                  <a:pt x="1956" y="2319"/>
                </a:lnTo>
                <a:lnTo>
                  <a:pt x="1956" y="2324"/>
                </a:lnTo>
                <a:lnTo>
                  <a:pt x="1956" y="2338"/>
                </a:lnTo>
                <a:lnTo>
                  <a:pt x="1956" y="2347"/>
                </a:lnTo>
                <a:lnTo>
                  <a:pt x="1956" y="2356"/>
                </a:lnTo>
                <a:lnTo>
                  <a:pt x="1956" y="2370"/>
                </a:lnTo>
                <a:lnTo>
                  <a:pt x="1956" y="2372"/>
                </a:lnTo>
                <a:lnTo>
                  <a:pt x="1956" y="2374"/>
                </a:lnTo>
                <a:lnTo>
                  <a:pt x="1956" y="2379"/>
                </a:lnTo>
                <a:lnTo>
                  <a:pt x="1956" y="2388"/>
                </a:lnTo>
                <a:lnTo>
                  <a:pt x="1956" y="2394"/>
                </a:lnTo>
                <a:lnTo>
                  <a:pt x="1956" y="2401"/>
                </a:lnTo>
                <a:lnTo>
                  <a:pt x="1956" y="2410"/>
                </a:lnTo>
                <a:lnTo>
                  <a:pt x="1956" y="2415"/>
                </a:lnTo>
                <a:lnTo>
                  <a:pt x="1956" y="2417"/>
                </a:lnTo>
                <a:lnTo>
                  <a:pt x="1956" y="2422"/>
                </a:lnTo>
                <a:lnTo>
                  <a:pt x="1956" y="2424"/>
                </a:lnTo>
                <a:lnTo>
                  <a:pt x="1956" y="2426"/>
                </a:lnTo>
                <a:lnTo>
                  <a:pt x="1956" y="2427"/>
                </a:lnTo>
                <a:lnTo>
                  <a:pt x="1956" y="2429"/>
                </a:lnTo>
                <a:lnTo>
                  <a:pt x="1956" y="2431"/>
                </a:lnTo>
                <a:lnTo>
                  <a:pt x="1956" y="2433"/>
                </a:lnTo>
                <a:lnTo>
                  <a:pt x="1956" y="2435"/>
                </a:lnTo>
                <a:lnTo>
                  <a:pt x="1956" y="2443"/>
                </a:lnTo>
                <a:lnTo>
                  <a:pt x="1956" y="2445"/>
                </a:lnTo>
                <a:lnTo>
                  <a:pt x="1956" y="2456"/>
                </a:lnTo>
                <a:lnTo>
                  <a:pt x="1956" y="2458"/>
                </a:lnTo>
                <a:lnTo>
                  <a:pt x="1956" y="2463"/>
                </a:lnTo>
                <a:lnTo>
                  <a:pt x="1956" y="2467"/>
                </a:lnTo>
                <a:lnTo>
                  <a:pt x="1956" y="2470"/>
                </a:lnTo>
                <a:lnTo>
                  <a:pt x="1956" y="2474"/>
                </a:lnTo>
                <a:lnTo>
                  <a:pt x="1956" y="2477"/>
                </a:lnTo>
                <a:lnTo>
                  <a:pt x="1956" y="2479"/>
                </a:lnTo>
                <a:lnTo>
                  <a:pt x="1956" y="2484"/>
                </a:lnTo>
                <a:lnTo>
                  <a:pt x="1956" y="2486"/>
                </a:lnTo>
                <a:lnTo>
                  <a:pt x="1956" y="2490"/>
                </a:lnTo>
                <a:lnTo>
                  <a:pt x="1956" y="2495"/>
                </a:lnTo>
                <a:lnTo>
                  <a:pt x="1956" y="2497"/>
                </a:lnTo>
                <a:lnTo>
                  <a:pt x="1956" y="2509"/>
                </a:lnTo>
                <a:lnTo>
                  <a:pt x="1956" y="2511"/>
                </a:lnTo>
                <a:lnTo>
                  <a:pt x="1956" y="2515"/>
                </a:lnTo>
                <a:lnTo>
                  <a:pt x="1956" y="2520"/>
                </a:lnTo>
                <a:lnTo>
                  <a:pt x="1956" y="2522"/>
                </a:lnTo>
                <a:lnTo>
                  <a:pt x="1956" y="2524"/>
                </a:lnTo>
                <a:lnTo>
                  <a:pt x="1956" y="2525"/>
                </a:lnTo>
                <a:lnTo>
                  <a:pt x="1956" y="2527"/>
                </a:lnTo>
                <a:lnTo>
                  <a:pt x="1956" y="2529"/>
                </a:lnTo>
                <a:lnTo>
                  <a:pt x="1956" y="2531"/>
                </a:lnTo>
                <a:lnTo>
                  <a:pt x="1956" y="2533"/>
                </a:lnTo>
                <a:lnTo>
                  <a:pt x="1952" y="2533"/>
                </a:lnTo>
                <a:lnTo>
                  <a:pt x="1926" y="2533"/>
                </a:lnTo>
                <a:lnTo>
                  <a:pt x="1924" y="2533"/>
                </a:lnTo>
                <a:lnTo>
                  <a:pt x="1915" y="2533"/>
                </a:lnTo>
                <a:lnTo>
                  <a:pt x="1911" y="2533"/>
                </a:lnTo>
                <a:lnTo>
                  <a:pt x="1910" y="2533"/>
                </a:lnTo>
                <a:lnTo>
                  <a:pt x="1902" y="2533"/>
                </a:lnTo>
                <a:lnTo>
                  <a:pt x="1901" y="2533"/>
                </a:lnTo>
                <a:lnTo>
                  <a:pt x="1899" y="2533"/>
                </a:lnTo>
                <a:lnTo>
                  <a:pt x="1894" y="2533"/>
                </a:lnTo>
                <a:lnTo>
                  <a:pt x="1888" y="2533"/>
                </a:lnTo>
                <a:lnTo>
                  <a:pt x="1881" y="2533"/>
                </a:lnTo>
                <a:lnTo>
                  <a:pt x="1878" y="2533"/>
                </a:lnTo>
                <a:lnTo>
                  <a:pt x="1876" y="2533"/>
                </a:lnTo>
                <a:lnTo>
                  <a:pt x="1870" y="2533"/>
                </a:lnTo>
                <a:lnTo>
                  <a:pt x="1869" y="2533"/>
                </a:lnTo>
                <a:lnTo>
                  <a:pt x="1867" y="2533"/>
                </a:lnTo>
                <a:lnTo>
                  <a:pt x="1863" y="2533"/>
                </a:lnTo>
                <a:lnTo>
                  <a:pt x="1858" y="2533"/>
                </a:lnTo>
                <a:lnTo>
                  <a:pt x="1854" y="2533"/>
                </a:lnTo>
                <a:lnTo>
                  <a:pt x="1849" y="2533"/>
                </a:lnTo>
                <a:lnTo>
                  <a:pt x="1847" y="2533"/>
                </a:lnTo>
                <a:lnTo>
                  <a:pt x="1845" y="2533"/>
                </a:lnTo>
                <a:lnTo>
                  <a:pt x="1840" y="2533"/>
                </a:lnTo>
                <a:lnTo>
                  <a:pt x="1838" y="2533"/>
                </a:lnTo>
                <a:lnTo>
                  <a:pt x="1835" y="2533"/>
                </a:lnTo>
                <a:lnTo>
                  <a:pt x="1831" y="2533"/>
                </a:lnTo>
                <a:lnTo>
                  <a:pt x="1826" y="2533"/>
                </a:lnTo>
                <a:lnTo>
                  <a:pt x="1824" y="2533"/>
                </a:lnTo>
                <a:lnTo>
                  <a:pt x="1822" y="2533"/>
                </a:lnTo>
                <a:lnTo>
                  <a:pt x="1821" y="2533"/>
                </a:lnTo>
                <a:lnTo>
                  <a:pt x="1819" y="2533"/>
                </a:lnTo>
                <a:lnTo>
                  <a:pt x="1817" y="2533"/>
                </a:lnTo>
                <a:lnTo>
                  <a:pt x="1812" y="2533"/>
                </a:lnTo>
                <a:lnTo>
                  <a:pt x="1806" y="2533"/>
                </a:lnTo>
                <a:lnTo>
                  <a:pt x="1804" y="2533"/>
                </a:lnTo>
                <a:lnTo>
                  <a:pt x="1803" y="2533"/>
                </a:lnTo>
                <a:lnTo>
                  <a:pt x="1799" y="2533"/>
                </a:lnTo>
                <a:lnTo>
                  <a:pt x="1796" y="2533"/>
                </a:lnTo>
                <a:lnTo>
                  <a:pt x="1794" y="2533"/>
                </a:lnTo>
                <a:lnTo>
                  <a:pt x="1790" y="2533"/>
                </a:lnTo>
                <a:lnTo>
                  <a:pt x="1788" y="2533"/>
                </a:lnTo>
                <a:lnTo>
                  <a:pt x="1787" y="2533"/>
                </a:lnTo>
                <a:lnTo>
                  <a:pt x="1783" y="2533"/>
                </a:lnTo>
                <a:lnTo>
                  <a:pt x="1780" y="2533"/>
                </a:lnTo>
                <a:lnTo>
                  <a:pt x="1778" y="2533"/>
                </a:lnTo>
                <a:lnTo>
                  <a:pt x="1765" y="2533"/>
                </a:lnTo>
                <a:lnTo>
                  <a:pt x="1764" y="2533"/>
                </a:lnTo>
                <a:lnTo>
                  <a:pt x="1753" y="2533"/>
                </a:lnTo>
                <a:lnTo>
                  <a:pt x="1749" y="2533"/>
                </a:lnTo>
                <a:lnTo>
                  <a:pt x="1747" y="2533"/>
                </a:lnTo>
                <a:lnTo>
                  <a:pt x="1746" y="2533"/>
                </a:lnTo>
                <a:lnTo>
                  <a:pt x="1742" y="2533"/>
                </a:lnTo>
                <a:lnTo>
                  <a:pt x="1735" y="2533"/>
                </a:lnTo>
                <a:lnTo>
                  <a:pt x="1730" y="2533"/>
                </a:lnTo>
                <a:lnTo>
                  <a:pt x="1728" y="2533"/>
                </a:lnTo>
                <a:lnTo>
                  <a:pt x="1726" y="2533"/>
                </a:lnTo>
                <a:lnTo>
                  <a:pt x="1719" y="2533"/>
                </a:lnTo>
                <a:lnTo>
                  <a:pt x="1715" y="2533"/>
                </a:lnTo>
                <a:lnTo>
                  <a:pt x="1708" y="2533"/>
                </a:lnTo>
                <a:lnTo>
                  <a:pt x="1705" y="2533"/>
                </a:lnTo>
                <a:lnTo>
                  <a:pt x="1699" y="2533"/>
                </a:lnTo>
                <a:lnTo>
                  <a:pt x="1696" y="2533"/>
                </a:lnTo>
                <a:lnTo>
                  <a:pt x="1694" y="2533"/>
                </a:lnTo>
                <a:lnTo>
                  <a:pt x="1683" y="2533"/>
                </a:lnTo>
                <a:lnTo>
                  <a:pt x="1680" y="2533"/>
                </a:lnTo>
                <a:lnTo>
                  <a:pt x="1669" y="2533"/>
                </a:lnTo>
                <a:lnTo>
                  <a:pt x="1664" y="2533"/>
                </a:lnTo>
                <a:lnTo>
                  <a:pt x="1648" y="2533"/>
                </a:lnTo>
                <a:lnTo>
                  <a:pt x="1644" y="2533"/>
                </a:lnTo>
                <a:lnTo>
                  <a:pt x="1642" y="2533"/>
                </a:lnTo>
                <a:lnTo>
                  <a:pt x="1637" y="2533"/>
                </a:lnTo>
                <a:lnTo>
                  <a:pt x="1635" y="2533"/>
                </a:lnTo>
                <a:lnTo>
                  <a:pt x="1632" y="2533"/>
                </a:lnTo>
                <a:lnTo>
                  <a:pt x="1625" y="2533"/>
                </a:lnTo>
                <a:lnTo>
                  <a:pt x="1619" y="2533"/>
                </a:lnTo>
                <a:lnTo>
                  <a:pt x="1616" y="2533"/>
                </a:lnTo>
                <a:lnTo>
                  <a:pt x="1612" y="2533"/>
                </a:lnTo>
                <a:lnTo>
                  <a:pt x="1609" y="2533"/>
                </a:lnTo>
                <a:lnTo>
                  <a:pt x="1607" y="2533"/>
                </a:lnTo>
                <a:lnTo>
                  <a:pt x="1605" y="2533"/>
                </a:lnTo>
                <a:lnTo>
                  <a:pt x="1603" y="2533"/>
                </a:lnTo>
                <a:lnTo>
                  <a:pt x="1601" y="2533"/>
                </a:lnTo>
                <a:lnTo>
                  <a:pt x="1600" y="2533"/>
                </a:lnTo>
                <a:lnTo>
                  <a:pt x="1598" y="2533"/>
                </a:lnTo>
                <a:lnTo>
                  <a:pt x="1594" y="2533"/>
                </a:lnTo>
                <a:lnTo>
                  <a:pt x="1587" y="2533"/>
                </a:lnTo>
                <a:lnTo>
                  <a:pt x="1582" y="2533"/>
                </a:lnTo>
                <a:lnTo>
                  <a:pt x="1575" y="2533"/>
                </a:lnTo>
                <a:lnTo>
                  <a:pt x="1569" y="2533"/>
                </a:lnTo>
                <a:lnTo>
                  <a:pt x="1560" y="2533"/>
                </a:lnTo>
                <a:lnTo>
                  <a:pt x="1559" y="2533"/>
                </a:lnTo>
                <a:lnTo>
                  <a:pt x="1553" y="2533"/>
                </a:lnTo>
                <a:lnTo>
                  <a:pt x="1550" y="2533"/>
                </a:lnTo>
                <a:lnTo>
                  <a:pt x="1548" y="2533"/>
                </a:lnTo>
                <a:lnTo>
                  <a:pt x="1546" y="2533"/>
                </a:lnTo>
                <a:lnTo>
                  <a:pt x="1539" y="2533"/>
                </a:lnTo>
                <a:lnTo>
                  <a:pt x="1535" y="2533"/>
                </a:lnTo>
                <a:lnTo>
                  <a:pt x="1534" y="2533"/>
                </a:lnTo>
                <a:lnTo>
                  <a:pt x="1528" y="2533"/>
                </a:lnTo>
                <a:lnTo>
                  <a:pt x="1525" y="2533"/>
                </a:lnTo>
                <a:lnTo>
                  <a:pt x="1523" y="2533"/>
                </a:lnTo>
                <a:lnTo>
                  <a:pt x="1521" y="2533"/>
                </a:lnTo>
                <a:lnTo>
                  <a:pt x="1519" y="2533"/>
                </a:lnTo>
                <a:lnTo>
                  <a:pt x="1516" y="2533"/>
                </a:lnTo>
                <a:lnTo>
                  <a:pt x="1514" y="2533"/>
                </a:lnTo>
                <a:lnTo>
                  <a:pt x="1511" y="2533"/>
                </a:lnTo>
                <a:lnTo>
                  <a:pt x="1505" y="2533"/>
                </a:lnTo>
                <a:lnTo>
                  <a:pt x="1500" y="2533"/>
                </a:lnTo>
                <a:lnTo>
                  <a:pt x="1498" y="2533"/>
                </a:lnTo>
                <a:lnTo>
                  <a:pt x="1495" y="2533"/>
                </a:lnTo>
                <a:lnTo>
                  <a:pt x="1493" y="2533"/>
                </a:lnTo>
                <a:lnTo>
                  <a:pt x="1486" y="2533"/>
                </a:lnTo>
                <a:lnTo>
                  <a:pt x="1478" y="2533"/>
                </a:lnTo>
                <a:lnTo>
                  <a:pt x="1477" y="2533"/>
                </a:lnTo>
                <a:lnTo>
                  <a:pt x="1475" y="2533"/>
                </a:lnTo>
                <a:lnTo>
                  <a:pt x="1461" y="2533"/>
                </a:lnTo>
                <a:lnTo>
                  <a:pt x="1454" y="2533"/>
                </a:lnTo>
                <a:lnTo>
                  <a:pt x="1448" y="2533"/>
                </a:lnTo>
                <a:lnTo>
                  <a:pt x="1446" y="2533"/>
                </a:lnTo>
                <a:lnTo>
                  <a:pt x="1436" y="2533"/>
                </a:lnTo>
                <a:lnTo>
                  <a:pt x="1434" y="2533"/>
                </a:lnTo>
                <a:lnTo>
                  <a:pt x="1427" y="2533"/>
                </a:lnTo>
                <a:lnTo>
                  <a:pt x="1425" y="2533"/>
                </a:lnTo>
                <a:lnTo>
                  <a:pt x="1418" y="2533"/>
                </a:lnTo>
                <a:lnTo>
                  <a:pt x="1413" y="2533"/>
                </a:lnTo>
                <a:lnTo>
                  <a:pt x="1400" y="2533"/>
                </a:lnTo>
                <a:lnTo>
                  <a:pt x="1398" y="2533"/>
                </a:lnTo>
                <a:lnTo>
                  <a:pt x="1397" y="2533"/>
                </a:lnTo>
                <a:lnTo>
                  <a:pt x="1393" y="2531"/>
                </a:lnTo>
                <a:lnTo>
                  <a:pt x="1391" y="2531"/>
                </a:lnTo>
                <a:lnTo>
                  <a:pt x="1389" y="2531"/>
                </a:lnTo>
                <a:lnTo>
                  <a:pt x="1388" y="2529"/>
                </a:lnTo>
                <a:lnTo>
                  <a:pt x="1384" y="2531"/>
                </a:lnTo>
                <a:lnTo>
                  <a:pt x="1375" y="2531"/>
                </a:lnTo>
                <a:lnTo>
                  <a:pt x="1370" y="2531"/>
                </a:lnTo>
                <a:lnTo>
                  <a:pt x="1368" y="2531"/>
                </a:lnTo>
                <a:lnTo>
                  <a:pt x="1366" y="2531"/>
                </a:lnTo>
                <a:lnTo>
                  <a:pt x="1364" y="2531"/>
                </a:lnTo>
                <a:lnTo>
                  <a:pt x="1363" y="2531"/>
                </a:lnTo>
                <a:lnTo>
                  <a:pt x="1361" y="2531"/>
                </a:lnTo>
                <a:lnTo>
                  <a:pt x="1359" y="2531"/>
                </a:lnTo>
                <a:lnTo>
                  <a:pt x="1357" y="2531"/>
                </a:lnTo>
                <a:lnTo>
                  <a:pt x="1356" y="2531"/>
                </a:lnTo>
                <a:lnTo>
                  <a:pt x="1354" y="2531"/>
                </a:lnTo>
                <a:lnTo>
                  <a:pt x="1352" y="2531"/>
                </a:lnTo>
                <a:lnTo>
                  <a:pt x="1350" y="2531"/>
                </a:lnTo>
                <a:lnTo>
                  <a:pt x="1348" y="2531"/>
                </a:lnTo>
                <a:lnTo>
                  <a:pt x="1347" y="2531"/>
                </a:lnTo>
                <a:lnTo>
                  <a:pt x="1345" y="2531"/>
                </a:lnTo>
                <a:lnTo>
                  <a:pt x="1343" y="2531"/>
                </a:lnTo>
                <a:lnTo>
                  <a:pt x="1341" y="2531"/>
                </a:lnTo>
                <a:lnTo>
                  <a:pt x="1340" y="2531"/>
                </a:lnTo>
                <a:lnTo>
                  <a:pt x="1338" y="2531"/>
                </a:lnTo>
                <a:lnTo>
                  <a:pt x="1336" y="2531"/>
                </a:lnTo>
                <a:lnTo>
                  <a:pt x="1329" y="2531"/>
                </a:lnTo>
                <a:lnTo>
                  <a:pt x="1320" y="2531"/>
                </a:lnTo>
                <a:lnTo>
                  <a:pt x="1309" y="2531"/>
                </a:lnTo>
                <a:lnTo>
                  <a:pt x="1306" y="2531"/>
                </a:lnTo>
                <a:lnTo>
                  <a:pt x="1302" y="2531"/>
                </a:lnTo>
                <a:lnTo>
                  <a:pt x="1299" y="2531"/>
                </a:lnTo>
                <a:lnTo>
                  <a:pt x="1297" y="2531"/>
                </a:lnTo>
                <a:lnTo>
                  <a:pt x="1295" y="2531"/>
                </a:lnTo>
                <a:lnTo>
                  <a:pt x="1290" y="2531"/>
                </a:lnTo>
                <a:lnTo>
                  <a:pt x="1288" y="2531"/>
                </a:lnTo>
                <a:lnTo>
                  <a:pt x="1274" y="2531"/>
                </a:lnTo>
                <a:lnTo>
                  <a:pt x="1270" y="2531"/>
                </a:lnTo>
                <a:lnTo>
                  <a:pt x="1268" y="2531"/>
                </a:lnTo>
                <a:lnTo>
                  <a:pt x="1266" y="2531"/>
                </a:lnTo>
                <a:lnTo>
                  <a:pt x="1242" y="2531"/>
                </a:lnTo>
                <a:lnTo>
                  <a:pt x="1227" y="2531"/>
                </a:lnTo>
                <a:lnTo>
                  <a:pt x="1226" y="2531"/>
                </a:lnTo>
                <a:lnTo>
                  <a:pt x="1211" y="2531"/>
                </a:lnTo>
                <a:lnTo>
                  <a:pt x="1209" y="2531"/>
                </a:lnTo>
                <a:lnTo>
                  <a:pt x="1197" y="2531"/>
                </a:lnTo>
                <a:lnTo>
                  <a:pt x="1195" y="2531"/>
                </a:lnTo>
                <a:lnTo>
                  <a:pt x="1192" y="2531"/>
                </a:lnTo>
                <a:lnTo>
                  <a:pt x="1188" y="2531"/>
                </a:lnTo>
                <a:lnTo>
                  <a:pt x="1186" y="2531"/>
                </a:lnTo>
                <a:lnTo>
                  <a:pt x="1179" y="2531"/>
                </a:lnTo>
                <a:lnTo>
                  <a:pt x="1176" y="2531"/>
                </a:lnTo>
                <a:lnTo>
                  <a:pt x="1172" y="2531"/>
                </a:lnTo>
                <a:lnTo>
                  <a:pt x="1170" y="2531"/>
                </a:lnTo>
                <a:lnTo>
                  <a:pt x="1168" y="2531"/>
                </a:lnTo>
                <a:lnTo>
                  <a:pt x="1167" y="2531"/>
                </a:lnTo>
                <a:lnTo>
                  <a:pt x="1163" y="2531"/>
                </a:lnTo>
                <a:lnTo>
                  <a:pt x="1161" y="2531"/>
                </a:lnTo>
                <a:lnTo>
                  <a:pt x="1152" y="2531"/>
                </a:lnTo>
                <a:lnTo>
                  <a:pt x="1144" y="2531"/>
                </a:lnTo>
                <a:lnTo>
                  <a:pt x="1140" y="2531"/>
                </a:lnTo>
                <a:lnTo>
                  <a:pt x="1138" y="2531"/>
                </a:lnTo>
                <a:lnTo>
                  <a:pt x="1136" y="2531"/>
                </a:lnTo>
                <a:lnTo>
                  <a:pt x="1128" y="2531"/>
                </a:lnTo>
                <a:lnTo>
                  <a:pt x="1120" y="2531"/>
                </a:lnTo>
                <a:lnTo>
                  <a:pt x="1119" y="2531"/>
                </a:lnTo>
                <a:lnTo>
                  <a:pt x="1110" y="2531"/>
                </a:lnTo>
                <a:lnTo>
                  <a:pt x="1101" y="2531"/>
                </a:lnTo>
                <a:lnTo>
                  <a:pt x="1094" y="2531"/>
                </a:lnTo>
                <a:lnTo>
                  <a:pt x="1088" y="2531"/>
                </a:lnTo>
                <a:lnTo>
                  <a:pt x="1085" y="2531"/>
                </a:lnTo>
                <a:lnTo>
                  <a:pt x="1083" y="2531"/>
                </a:lnTo>
                <a:lnTo>
                  <a:pt x="1076" y="2531"/>
                </a:lnTo>
                <a:lnTo>
                  <a:pt x="1074" y="2531"/>
                </a:lnTo>
                <a:lnTo>
                  <a:pt x="1072" y="2531"/>
                </a:lnTo>
                <a:lnTo>
                  <a:pt x="1071" y="2531"/>
                </a:lnTo>
                <a:lnTo>
                  <a:pt x="1069" y="2531"/>
                </a:lnTo>
                <a:lnTo>
                  <a:pt x="1053" y="2531"/>
                </a:lnTo>
                <a:lnTo>
                  <a:pt x="1051" y="2531"/>
                </a:lnTo>
                <a:lnTo>
                  <a:pt x="1046" y="2531"/>
                </a:lnTo>
                <a:lnTo>
                  <a:pt x="1042" y="2531"/>
                </a:lnTo>
                <a:lnTo>
                  <a:pt x="1040" y="2531"/>
                </a:lnTo>
                <a:lnTo>
                  <a:pt x="1038" y="2531"/>
                </a:lnTo>
                <a:lnTo>
                  <a:pt x="1037" y="2531"/>
                </a:lnTo>
                <a:lnTo>
                  <a:pt x="1035" y="2531"/>
                </a:lnTo>
                <a:lnTo>
                  <a:pt x="1033" y="2531"/>
                </a:lnTo>
                <a:lnTo>
                  <a:pt x="1031" y="2531"/>
                </a:lnTo>
                <a:lnTo>
                  <a:pt x="1030" y="2531"/>
                </a:lnTo>
                <a:lnTo>
                  <a:pt x="1028" y="2531"/>
                </a:lnTo>
                <a:lnTo>
                  <a:pt x="1024" y="2531"/>
                </a:lnTo>
                <a:lnTo>
                  <a:pt x="1019" y="2531"/>
                </a:lnTo>
                <a:lnTo>
                  <a:pt x="1015" y="2531"/>
                </a:lnTo>
                <a:lnTo>
                  <a:pt x="1010" y="2531"/>
                </a:lnTo>
                <a:lnTo>
                  <a:pt x="1006" y="2531"/>
                </a:lnTo>
                <a:lnTo>
                  <a:pt x="999" y="2531"/>
                </a:lnTo>
                <a:lnTo>
                  <a:pt x="997" y="2531"/>
                </a:lnTo>
                <a:lnTo>
                  <a:pt x="996" y="2531"/>
                </a:lnTo>
                <a:lnTo>
                  <a:pt x="981" y="2531"/>
                </a:lnTo>
                <a:lnTo>
                  <a:pt x="969" y="2531"/>
                </a:lnTo>
                <a:lnTo>
                  <a:pt x="964" y="2531"/>
                </a:lnTo>
                <a:lnTo>
                  <a:pt x="962" y="2531"/>
                </a:lnTo>
                <a:lnTo>
                  <a:pt x="955" y="2531"/>
                </a:lnTo>
                <a:lnTo>
                  <a:pt x="951" y="2531"/>
                </a:lnTo>
                <a:lnTo>
                  <a:pt x="948" y="2531"/>
                </a:lnTo>
                <a:lnTo>
                  <a:pt x="944" y="2531"/>
                </a:lnTo>
                <a:lnTo>
                  <a:pt x="942" y="2531"/>
                </a:lnTo>
                <a:lnTo>
                  <a:pt x="928" y="2531"/>
                </a:lnTo>
                <a:lnTo>
                  <a:pt x="924" y="2531"/>
                </a:lnTo>
                <a:lnTo>
                  <a:pt x="923" y="2531"/>
                </a:lnTo>
                <a:lnTo>
                  <a:pt x="899" y="2531"/>
                </a:lnTo>
                <a:lnTo>
                  <a:pt x="891" y="2531"/>
                </a:lnTo>
                <a:lnTo>
                  <a:pt x="857" y="2531"/>
                </a:lnTo>
                <a:lnTo>
                  <a:pt x="855" y="2531"/>
                </a:lnTo>
                <a:lnTo>
                  <a:pt x="850" y="2531"/>
                </a:lnTo>
                <a:lnTo>
                  <a:pt x="802" y="2531"/>
                </a:lnTo>
                <a:lnTo>
                  <a:pt x="791" y="2531"/>
                </a:lnTo>
                <a:lnTo>
                  <a:pt x="789" y="2531"/>
                </a:lnTo>
                <a:lnTo>
                  <a:pt x="761" y="2531"/>
                </a:lnTo>
                <a:lnTo>
                  <a:pt x="755" y="2531"/>
                </a:lnTo>
                <a:lnTo>
                  <a:pt x="753" y="2531"/>
                </a:lnTo>
                <a:lnTo>
                  <a:pt x="736" y="2531"/>
                </a:lnTo>
                <a:lnTo>
                  <a:pt x="732" y="2531"/>
                </a:lnTo>
                <a:lnTo>
                  <a:pt x="720" y="2531"/>
                </a:lnTo>
                <a:lnTo>
                  <a:pt x="712" y="2531"/>
                </a:lnTo>
                <a:lnTo>
                  <a:pt x="711" y="2531"/>
                </a:lnTo>
                <a:lnTo>
                  <a:pt x="707" y="2531"/>
                </a:lnTo>
                <a:lnTo>
                  <a:pt x="704" y="2531"/>
                </a:lnTo>
                <a:lnTo>
                  <a:pt x="702" y="2531"/>
                </a:lnTo>
                <a:lnTo>
                  <a:pt x="679" y="2531"/>
                </a:lnTo>
                <a:lnTo>
                  <a:pt x="671" y="2531"/>
                </a:lnTo>
                <a:lnTo>
                  <a:pt x="670" y="2531"/>
                </a:lnTo>
                <a:lnTo>
                  <a:pt x="668" y="2531"/>
                </a:lnTo>
                <a:lnTo>
                  <a:pt x="664" y="2531"/>
                </a:lnTo>
                <a:lnTo>
                  <a:pt x="663" y="2531"/>
                </a:lnTo>
                <a:lnTo>
                  <a:pt x="657" y="2531"/>
                </a:lnTo>
                <a:lnTo>
                  <a:pt x="655" y="2531"/>
                </a:lnTo>
                <a:lnTo>
                  <a:pt x="654" y="2531"/>
                </a:lnTo>
                <a:lnTo>
                  <a:pt x="648" y="2531"/>
                </a:lnTo>
                <a:lnTo>
                  <a:pt x="616" y="2531"/>
                </a:lnTo>
                <a:lnTo>
                  <a:pt x="614" y="2531"/>
                </a:lnTo>
                <a:lnTo>
                  <a:pt x="613" y="2531"/>
                </a:lnTo>
                <a:lnTo>
                  <a:pt x="611" y="2531"/>
                </a:lnTo>
                <a:lnTo>
                  <a:pt x="607" y="2531"/>
                </a:lnTo>
                <a:lnTo>
                  <a:pt x="595" y="2531"/>
                </a:lnTo>
                <a:lnTo>
                  <a:pt x="593" y="2531"/>
                </a:lnTo>
                <a:lnTo>
                  <a:pt x="591" y="2531"/>
                </a:lnTo>
                <a:lnTo>
                  <a:pt x="590" y="2531"/>
                </a:lnTo>
                <a:lnTo>
                  <a:pt x="588" y="2531"/>
                </a:lnTo>
                <a:lnTo>
                  <a:pt x="584" y="2531"/>
                </a:lnTo>
                <a:lnTo>
                  <a:pt x="568" y="2531"/>
                </a:lnTo>
                <a:lnTo>
                  <a:pt x="565" y="2531"/>
                </a:lnTo>
                <a:lnTo>
                  <a:pt x="561" y="2531"/>
                </a:lnTo>
                <a:lnTo>
                  <a:pt x="557" y="2531"/>
                </a:lnTo>
                <a:lnTo>
                  <a:pt x="556" y="2531"/>
                </a:lnTo>
                <a:lnTo>
                  <a:pt x="554" y="2531"/>
                </a:lnTo>
                <a:lnTo>
                  <a:pt x="533" y="2531"/>
                </a:lnTo>
                <a:lnTo>
                  <a:pt x="518" y="2531"/>
                </a:lnTo>
                <a:lnTo>
                  <a:pt x="509" y="2531"/>
                </a:lnTo>
                <a:lnTo>
                  <a:pt x="502" y="2531"/>
                </a:lnTo>
                <a:lnTo>
                  <a:pt x="486" y="2531"/>
                </a:lnTo>
                <a:lnTo>
                  <a:pt x="481" y="2531"/>
                </a:lnTo>
                <a:lnTo>
                  <a:pt x="477" y="2531"/>
                </a:lnTo>
                <a:lnTo>
                  <a:pt x="465" y="2531"/>
                </a:lnTo>
                <a:lnTo>
                  <a:pt x="459" y="2531"/>
                </a:lnTo>
                <a:lnTo>
                  <a:pt x="456" y="2531"/>
                </a:lnTo>
                <a:lnTo>
                  <a:pt x="451" y="2533"/>
                </a:lnTo>
                <a:lnTo>
                  <a:pt x="449" y="2533"/>
                </a:lnTo>
                <a:lnTo>
                  <a:pt x="442" y="2533"/>
                </a:lnTo>
                <a:lnTo>
                  <a:pt x="440" y="2533"/>
                </a:lnTo>
                <a:lnTo>
                  <a:pt x="436" y="2533"/>
                </a:lnTo>
                <a:lnTo>
                  <a:pt x="429" y="2533"/>
                </a:lnTo>
                <a:lnTo>
                  <a:pt x="427" y="2533"/>
                </a:lnTo>
                <a:lnTo>
                  <a:pt x="426" y="2533"/>
                </a:lnTo>
                <a:lnTo>
                  <a:pt x="424" y="2533"/>
                </a:lnTo>
                <a:lnTo>
                  <a:pt x="422" y="2533"/>
                </a:lnTo>
                <a:lnTo>
                  <a:pt x="420" y="2533"/>
                </a:lnTo>
                <a:lnTo>
                  <a:pt x="418" y="2533"/>
                </a:lnTo>
                <a:lnTo>
                  <a:pt x="417" y="2533"/>
                </a:lnTo>
                <a:lnTo>
                  <a:pt x="415" y="2533"/>
                </a:lnTo>
                <a:lnTo>
                  <a:pt x="413" y="2533"/>
                </a:lnTo>
                <a:lnTo>
                  <a:pt x="411" y="2533"/>
                </a:lnTo>
                <a:lnTo>
                  <a:pt x="410" y="2533"/>
                </a:lnTo>
                <a:lnTo>
                  <a:pt x="408" y="2533"/>
                </a:lnTo>
                <a:lnTo>
                  <a:pt x="406" y="2533"/>
                </a:lnTo>
                <a:lnTo>
                  <a:pt x="404" y="2533"/>
                </a:lnTo>
                <a:lnTo>
                  <a:pt x="394" y="2533"/>
                </a:lnTo>
                <a:lnTo>
                  <a:pt x="392" y="2533"/>
                </a:lnTo>
                <a:lnTo>
                  <a:pt x="388" y="2533"/>
                </a:lnTo>
                <a:lnTo>
                  <a:pt x="386" y="2533"/>
                </a:lnTo>
                <a:lnTo>
                  <a:pt x="381" y="2533"/>
                </a:lnTo>
                <a:lnTo>
                  <a:pt x="379" y="2533"/>
                </a:lnTo>
                <a:lnTo>
                  <a:pt x="376" y="2533"/>
                </a:lnTo>
                <a:lnTo>
                  <a:pt x="374" y="2533"/>
                </a:lnTo>
                <a:lnTo>
                  <a:pt x="365" y="2533"/>
                </a:lnTo>
                <a:lnTo>
                  <a:pt x="363" y="2533"/>
                </a:lnTo>
                <a:lnTo>
                  <a:pt x="361" y="2533"/>
                </a:lnTo>
                <a:lnTo>
                  <a:pt x="351" y="2533"/>
                </a:lnTo>
                <a:lnTo>
                  <a:pt x="345" y="2533"/>
                </a:lnTo>
                <a:lnTo>
                  <a:pt x="344" y="2533"/>
                </a:lnTo>
                <a:lnTo>
                  <a:pt x="342" y="2533"/>
                </a:lnTo>
                <a:lnTo>
                  <a:pt x="340" y="2533"/>
                </a:lnTo>
                <a:lnTo>
                  <a:pt x="338" y="2533"/>
                </a:lnTo>
                <a:lnTo>
                  <a:pt x="337" y="2533"/>
                </a:lnTo>
                <a:lnTo>
                  <a:pt x="333" y="2533"/>
                </a:lnTo>
                <a:lnTo>
                  <a:pt x="331" y="2533"/>
                </a:lnTo>
                <a:lnTo>
                  <a:pt x="328" y="2533"/>
                </a:lnTo>
                <a:lnTo>
                  <a:pt x="324" y="2533"/>
                </a:lnTo>
                <a:lnTo>
                  <a:pt x="321" y="2533"/>
                </a:lnTo>
                <a:lnTo>
                  <a:pt x="319" y="2533"/>
                </a:lnTo>
                <a:lnTo>
                  <a:pt x="317" y="2533"/>
                </a:lnTo>
                <a:lnTo>
                  <a:pt x="315" y="2533"/>
                </a:lnTo>
                <a:lnTo>
                  <a:pt x="313" y="2533"/>
                </a:lnTo>
                <a:lnTo>
                  <a:pt x="304" y="2533"/>
                </a:lnTo>
                <a:lnTo>
                  <a:pt x="303" y="2533"/>
                </a:lnTo>
                <a:lnTo>
                  <a:pt x="297" y="2533"/>
                </a:lnTo>
                <a:lnTo>
                  <a:pt x="292" y="2533"/>
                </a:lnTo>
                <a:lnTo>
                  <a:pt x="287" y="2533"/>
                </a:lnTo>
                <a:lnTo>
                  <a:pt x="281" y="2533"/>
                </a:lnTo>
                <a:lnTo>
                  <a:pt x="280" y="2533"/>
                </a:lnTo>
                <a:lnTo>
                  <a:pt x="267" y="2533"/>
                </a:lnTo>
                <a:lnTo>
                  <a:pt x="265" y="2533"/>
                </a:lnTo>
                <a:lnTo>
                  <a:pt x="262" y="2533"/>
                </a:lnTo>
                <a:lnTo>
                  <a:pt x="258" y="2533"/>
                </a:lnTo>
                <a:lnTo>
                  <a:pt x="253" y="2533"/>
                </a:lnTo>
                <a:lnTo>
                  <a:pt x="251" y="2533"/>
                </a:lnTo>
                <a:lnTo>
                  <a:pt x="242" y="2533"/>
                </a:lnTo>
                <a:lnTo>
                  <a:pt x="240" y="2533"/>
                </a:lnTo>
                <a:lnTo>
                  <a:pt x="237" y="2533"/>
                </a:lnTo>
                <a:lnTo>
                  <a:pt x="231" y="2533"/>
                </a:lnTo>
                <a:lnTo>
                  <a:pt x="230" y="2533"/>
                </a:lnTo>
                <a:lnTo>
                  <a:pt x="228" y="2533"/>
                </a:lnTo>
                <a:lnTo>
                  <a:pt x="224" y="2533"/>
                </a:lnTo>
                <a:lnTo>
                  <a:pt x="223" y="2533"/>
                </a:lnTo>
                <a:lnTo>
                  <a:pt x="219" y="2533"/>
                </a:lnTo>
                <a:lnTo>
                  <a:pt x="215" y="2533"/>
                </a:lnTo>
                <a:lnTo>
                  <a:pt x="208" y="2533"/>
                </a:lnTo>
                <a:lnTo>
                  <a:pt x="207" y="2533"/>
                </a:lnTo>
                <a:lnTo>
                  <a:pt x="205" y="2533"/>
                </a:lnTo>
                <a:lnTo>
                  <a:pt x="199" y="2533"/>
                </a:lnTo>
                <a:lnTo>
                  <a:pt x="189" y="2533"/>
                </a:lnTo>
                <a:lnTo>
                  <a:pt x="185" y="2533"/>
                </a:lnTo>
                <a:lnTo>
                  <a:pt x="183" y="2533"/>
                </a:lnTo>
                <a:lnTo>
                  <a:pt x="180" y="2533"/>
                </a:lnTo>
                <a:lnTo>
                  <a:pt x="176" y="2533"/>
                </a:lnTo>
                <a:lnTo>
                  <a:pt x="169" y="2533"/>
                </a:lnTo>
                <a:lnTo>
                  <a:pt x="167" y="2533"/>
                </a:lnTo>
                <a:lnTo>
                  <a:pt x="158" y="2533"/>
                </a:lnTo>
                <a:lnTo>
                  <a:pt x="151" y="2533"/>
                </a:lnTo>
                <a:lnTo>
                  <a:pt x="149" y="2533"/>
                </a:lnTo>
                <a:lnTo>
                  <a:pt x="148" y="2533"/>
                </a:lnTo>
                <a:lnTo>
                  <a:pt x="137" y="2533"/>
                </a:lnTo>
                <a:lnTo>
                  <a:pt x="135" y="2533"/>
                </a:lnTo>
                <a:lnTo>
                  <a:pt x="125" y="2533"/>
                </a:lnTo>
                <a:lnTo>
                  <a:pt x="119" y="2533"/>
                </a:lnTo>
                <a:lnTo>
                  <a:pt x="116" y="2533"/>
                </a:lnTo>
                <a:lnTo>
                  <a:pt x="112" y="2533"/>
                </a:lnTo>
                <a:lnTo>
                  <a:pt x="107" y="2533"/>
                </a:lnTo>
                <a:lnTo>
                  <a:pt x="82" y="2533"/>
                </a:lnTo>
                <a:lnTo>
                  <a:pt x="71" y="2533"/>
                </a:lnTo>
                <a:lnTo>
                  <a:pt x="69" y="2533"/>
                </a:lnTo>
                <a:lnTo>
                  <a:pt x="60" y="2533"/>
                </a:lnTo>
                <a:lnTo>
                  <a:pt x="55" y="2533"/>
                </a:lnTo>
                <a:lnTo>
                  <a:pt x="53" y="2533"/>
                </a:lnTo>
                <a:lnTo>
                  <a:pt x="52" y="2533"/>
                </a:lnTo>
                <a:lnTo>
                  <a:pt x="46" y="2533"/>
                </a:lnTo>
                <a:lnTo>
                  <a:pt x="43" y="2533"/>
                </a:lnTo>
                <a:lnTo>
                  <a:pt x="39" y="2533"/>
                </a:lnTo>
                <a:lnTo>
                  <a:pt x="35" y="2533"/>
                </a:lnTo>
                <a:lnTo>
                  <a:pt x="34" y="2533"/>
                </a:lnTo>
                <a:lnTo>
                  <a:pt x="23" y="2533"/>
                </a:lnTo>
                <a:lnTo>
                  <a:pt x="21" y="2533"/>
                </a:lnTo>
                <a:lnTo>
                  <a:pt x="21" y="2531"/>
                </a:lnTo>
                <a:lnTo>
                  <a:pt x="19" y="2531"/>
                </a:lnTo>
                <a:lnTo>
                  <a:pt x="14" y="2531"/>
                </a:lnTo>
                <a:lnTo>
                  <a:pt x="12" y="2531"/>
                </a:lnTo>
                <a:lnTo>
                  <a:pt x="2" y="2531"/>
                </a:lnTo>
                <a:lnTo>
                  <a:pt x="2" y="2525"/>
                </a:lnTo>
                <a:lnTo>
                  <a:pt x="2" y="2520"/>
                </a:lnTo>
                <a:lnTo>
                  <a:pt x="2" y="2516"/>
                </a:lnTo>
                <a:lnTo>
                  <a:pt x="2" y="2511"/>
                </a:lnTo>
                <a:lnTo>
                  <a:pt x="2" y="2500"/>
                </a:lnTo>
                <a:lnTo>
                  <a:pt x="2" y="2493"/>
                </a:lnTo>
                <a:lnTo>
                  <a:pt x="2" y="2488"/>
                </a:lnTo>
                <a:lnTo>
                  <a:pt x="2" y="2484"/>
                </a:lnTo>
                <a:lnTo>
                  <a:pt x="0" y="2481"/>
                </a:lnTo>
                <a:lnTo>
                  <a:pt x="0" y="2477"/>
                </a:lnTo>
                <a:lnTo>
                  <a:pt x="2" y="2470"/>
                </a:lnTo>
                <a:lnTo>
                  <a:pt x="2" y="2467"/>
                </a:lnTo>
                <a:lnTo>
                  <a:pt x="2" y="2463"/>
                </a:lnTo>
                <a:lnTo>
                  <a:pt x="2" y="2459"/>
                </a:lnTo>
                <a:lnTo>
                  <a:pt x="2" y="2454"/>
                </a:lnTo>
                <a:lnTo>
                  <a:pt x="2" y="2452"/>
                </a:lnTo>
                <a:lnTo>
                  <a:pt x="2" y="2451"/>
                </a:lnTo>
                <a:lnTo>
                  <a:pt x="2" y="2447"/>
                </a:lnTo>
                <a:lnTo>
                  <a:pt x="2" y="2442"/>
                </a:lnTo>
                <a:lnTo>
                  <a:pt x="2" y="2436"/>
                </a:lnTo>
                <a:lnTo>
                  <a:pt x="2" y="2419"/>
                </a:lnTo>
                <a:lnTo>
                  <a:pt x="2" y="2417"/>
                </a:lnTo>
                <a:lnTo>
                  <a:pt x="2" y="2410"/>
                </a:lnTo>
                <a:lnTo>
                  <a:pt x="2" y="2406"/>
                </a:lnTo>
                <a:lnTo>
                  <a:pt x="2" y="2399"/>
                </a:lnTo>
                <a:lnTo>
                  <a:pt x="2" y="2394"/>
                </a:lnTo>
                <a:lnTo>
                  <a:pt x="2" y="2392"/>
                </a:lnTo>
                <a:lnTo>
                  <a:pt x="2" y="2388"/>
                </a:lnTo>
                <a:lnTo>
                  <a:pt x="2" y="2385"/>
                </a:lnTo>
                <a:lnTo>
                  <a:pt x="2" y="2383"/>
                </a:lnTo>
                <a:lnTo>
                  <a:pt x="2" y="2378"/>
                </a:lnTo>
                <a:lnTo>
                  <a:pt x="2" y="2374"/>
                </a:lnTo>
                <a:lnTo>
                  <a:pt x="2" y="2370"/>
                </a:lnTo>
                <a:lnTo>
                  <a:pt x="2" y="2363"/>
                </a:lnTo>
                <a:lnTo>
                  <a:pt x="2" y="2362"/>
                </a:lnTo>
                <a:lnTo>
                  <a:pt x="2" y="2358"/>
                </a:lnTo>
                <a:lnTo>
                  <a:pt x="2" y="2356"/>
                </a:lnTo>
                <a:lnTo>
                  <a:pt x="2" y="2351"/>
                </a:lnTo>
                <a:lnTo>
                  <a:pt x="2" y="2349"/>
                </a:lnTo>
                <a:lnTo>
                  <a:pt x="2" y="2347"/>
                </a:lnTo>
                <a:lnTo>
                  <a:pt x="2" y="2342"/>
                </a:lnTo>
                <a:lnTo>
                  <a:pt x="2" y="2335"/>
                </a:lnTo>
                <a:lnTo>
                  <a:pt x="2" y="2331"/>
                </a:lnTo>
                <a:lnTo>
                  <a:pt x="2" y="2328"/>
                </a:lnTo>
                <a:lnTo>
                  <a:pt x="2" y="2324"/>
                </a:lnTo>
                <a:lnTo>
                  <a:pt x="2" y="2322"/>
                </a:lnTo>
                <a:lnTo>
                  <a:pt x="0" y="2321"/>
                </a:lnTo>
                <a:lnTo>
                  <a:pt x="0" y="2315"/>
                </a:lnTo>
                <a:lnTo>
                  <a:pt x="0" y="2313"/>
                </a:lnTo>
                <a:lnTo>
                  <a:pt x="0" y="2308"/>
                </a:lnTo>
                <a:lnTo>
                  <a:pt x="0" y="2306"/>
                </a:lnTo>
                <a:lnTo>
                  <a:pt x="0" y="2301"/>
                </a:lnTo>
                <a:lnTo>
                  <a:pt x="0" y="2299"/>
                </a:lnTo>
                <a:lnTo>
                  <a:pt x="0" y="2296"/>
                </a:lnTo>
                <a:lnTo>
                  <a:pt x="0" y="2292"/>
                </a:lnTo>
                <a:lnTo>
                  <a:pt x="0" y="2290"/>
                </a:lnTo>
                <a:lnTo>
                  <a:pt x="0" y="2287"/>
                </a:lnTo>
                <a:lnTo>
                  <a:pt x="0" y="2285"/>
                </a:lnTo>
                <a:lnTo>
                  <a:pt x="0" y="2281"/>
                </a:lnTo>
                <a:lnTo>
                  <a:pt x="0" y="2280"/>
                </a:lnTo>
                <a:lnTo>
                  <a:pt x="0" y="2278"/>
                </a:lnTo>
                <a:lnTo>
                  <a:pt x="0" y="2271"/>
                </a:lnTo>
                <a:lnTo>
                  <a:pt x="0" y="2269"/>
                </a:lnTo>
                <a:lnTo>
                  <a:pt x="0" y="2267"/>
                </a:lnTo>
                <a:lnTo>
                  <a:pt x="0" y="2262"/>
                </a:lnTo>
                <a:lnTo>
                  <a:pt x="0" y="2258"/>
                </a:lnTo>
                <a:lnTo>
                  <a:pt x="0" y="2255"/>
                </a:lnTo>
                <a:lnTo>
                  <a:pt x="0" y="2251"/>
                </a:lnTo>
                <a:lnTo>
                  <a:pt x="0" y="2244"/>
                </a:lnTo>
                <a:lnTo>
                  <a:pt x="0" y="2240"/>
                </a:lnTo>
                <a:lnTo>
                  <a:pt x="0" y="2237"/>
                </a:lnTo>
                <a:lnTo>
                  <a:pt x="0" y="2235"/>
                </a:lnTo>
                <a:lnTo>
                  <a:pt x="0" y="2233"/>
                </a:lnTo>
                <a:lnTo>
                  <a:pt x="0" y="2224"/>
                </a:lnTo>
                <a:lnTo>
                  <a:pt x="0" y="2221"/>
                </a:lnTo>
                <a:lnTo>
                  <a:pt x="0" y="2219"/>
                </a:lnTo>
                <a:lnTo>
                  <a:pt x="0" y="2215"/>
                </a:lnTo>
                <a:lnTo>
                  <a:pt x="2" y="2214"/>
                </a:lnTo>
                <a:lnTo>
                  <a:pt x="2" y="2212"/>
                </a:lnTo>
                <a:lnTo>
                  <a:pt x="2" y="2210"/>
                </a:lnTo>
                <a:lnTo>
                  <a:pt x="2" y="2207"/>
                </a:lnTo>
                <a:lnTo>
                  <a:pt x="2" y="2205"/>
                </a:lnTo>
                <a:lnTo>
                  <a:pt x="2" y="2199"/>
                </a:lnTo>
                <a:lnTo>
                  <a:pt x="2" y="2198"/>
                </a:lnTo>
                <a:lnTo>
                  <a:pt x="2" y="2191"/>
                </a:lnTo>
                <a:lnTo>
                  <a:pt x="2" y="2189"/>
                </a:lnTo>
                <a:lnTo>
                  <a:pt x="2" y="2185"/>
                </a:lnTo>
                <a:lnTo>
                  <a:pt x="2" y="2183"/>
                </a:lnTo>
                <a:lnTo>
                  <a:pt x="2" y="2182"/>
                </a:lnTo>
                <a:lnTo>
                  <a:pt x="2" y="2178"/>
                </a:lnTo>
                <a:lnTo>
                  <a:pt x="2" y="2176"/>
                </a:lnTo>
                <a:lnTo>
                  <a:pt x="2" y="2174"/>
                </a:lnTo>
                <a:lnTo>
                  <a:pt x="2" y="2173"/>
                </a:lnTo>
                <a:lnTo>
                  <a:pt x="2" y="2171"/>
                </a:lnTo>
                <a:lnTo>
                  <a:pt x="2" y="2167"/>
                </a:lnTo>
                <a:lnTo>
                  <a:pt x="2" y="2166"/>
                </a:lnTo>
                <a:lnTo>
                  <a:pt x="2" y="2164"/>
                </a:lnTo>
                <a:lnTo>
                  <a:pt x="2" y="2162"/>
                </a:lnTo>
                <a:lnTo>
                  <a:pt x="2" y="2160"/>
                </a:lnTo>
                <a:lnTo>
                  <a:pt x="2" y="2158"/>
                </a:lnTo>
                <a:lnTo>
                  <a:pt x="2" y="2155"/>
                </a:lnTo>
                <a:lnTo>
                  <a:pt x="2" y="2151"/>
                </a:lnTo>
                <a:lnTo>
                  <a:pt x="2" y="2150"/>
                </a:lnTo>
                <a:lnTo>
                  <a:pt x="2" y="2148"/>
                </a:lnTo>
                <a:lnTo>
                  <a:pt x="2" y="2142"/>
                </a:lnTo>
                <a:lnTo>
                  <a:pt x="2" y="2141"/>
                </a:lnTo>
                <a:lnTo>
                  <a:pt x="2" y="2139"/>
                </a:lnTo>
                <a:lnTo>
                  <a:pt x="2" y="2137"/>
                </a:lnTo>
                <a:lnTo>
                  <a:pt x="2" y="2134"/>
                </a:lnTo>
                <a:lnTo>
                  <a:pt x="2" y="2130"/>
                </a:lnTo>
                <a:lnTo>
                  <a:pt x="2" y="2126"/>
                </a:lnTo>
                <a:lnTo>
                  <a:pt x="2" y="2125"/>
                </a:lnTo>
                <a:lnTo>
                  <a:pt x="2" y="2119"/>
                </a:lnTo>
                <a:lnTo>
                  <a:pt x="2" y="2116"/>
                </a:lnTo>
                <a:lnTo>
                  <a:pt x="2" y="2112"/>
                </a:lnTo>
                <a:lnTo>
                  <a:pt x="2" y="2105"/>
                </a:lnTo>
                <a:lnTo>
                  <a:pt x="2" y="2101"/>
                </a:lnTo>
                <a:lnTo>
                  <a:pt x="2" y="2098"/>
                </a:lnTo>
                <a:lnTo>
                  <a:pt x="2" y="2093"/>
                </a:lnTo>
                <a:lnTo>
                  <a:pt x="2" y="2089"/>
                </a:lnTo>
                <a:lnTo>
                  <a:pt x="2" y="2084"/>
                </a:lnTo>
                <a:lnTo>
                  <a:pt x="2" y="2078"/>
                </a:lnTo>
                <a:lnTo>
                  <a:pt x="2" y="2077"/>
                </a:lnTo>
                <a:lnTo>
                  <a:pt x="2" y="2068"/>
                </a:lnTo>
                <a:lnTo>
                  <a:pt x="2" y="2062"/>
                </a:lnTo>
                <a:lnTo>
                  <a:pt x="2" y="2060"/>
                </a:lnTo>
                <a:lnTo>
                  <a:pt x="2" y="2050"/>
                </a:lnTo>
                <a:lnTo>
                  <a:pt x="2" y="2041"/>
                </a:lnTo>
                <a:lnTo>
                  <a:pt x="2" y="2039"/>
                </a:lnTo>
                <a:lnTo>
                  <a:pt x="2" y="2037"/>
                </a:lnTo>
                <a:lnTo>
                  <a:pt x="2" y="2034"/>
                </a:lnTo>
                <a:lnTo>
                  <a:pt x="2" y="2018"/>
                </a:lnTo>
                <a:lnTo>
                  <a:pt x="2" y="2014"/>
                </a:lnTo>
                <a:lnTo>
                  <a:pt x="2" y="2011"/>
                </a:lnTo>
                <a:lnTo>
                  <a:pt x="2" y="2002"/>
                </a:lnTo>
                <a:lnTo>
                  <a:pt x="2" y="1998"/>
                </a:lnTo>
                <a:lnTo>
                  <a:pt x="2" y="1995"/>
                </a:lnTo>
                <a:lnTo>
                  <a:pt x="2" y="1989"/>
                </a:lnTo>
                <a:lnTo>
                  <a:pt x="2" y="1984"/>
                </a:lnTo>
                <a:lnTo>
                  <a:pt x="2" y="1980"/>
                </a:lnTo>
                <a:lnTo>
                  <a:pt x="2" y="1979"/>
                </a:lnTo>
                <a:lnTo>
                  <a:pt x="2" y="1971"/>
                </a:lnTo>
                <a:lnTo>
                  <a:pt x="2" y="1966"/>
                </a:lnTo>
                <a:lnTo>
                  <a:pt x="2" y="1961"/>
                </a:lnTo>
                <a:lnTo>
                  <a:pt x="2" y="1954"/>
                </a:lnTo>
                <a:lnTo>
                  <a:pt x="2" y="1948"/>
                </a:lnTo>
                <a:lnTo>
                  <a:pt x="2" y="1945"/>
                </a:lnTo>
                <a:lnTo>
                  <a:pt x="2" y="1943"/>
                </a:lnTo>
                <a:lnTo>
                  <a:pt x="2" y="1939"/>
                </a:lnTo>
                <a:lnTo>
                  <a:pt x="2" y="1927"/>
                </a:lnTo>
                <a:lnTo>
                  <a:pt x="2" y="1922"/>
                </a:lnTo>
                <a:lnTo>
                  <a:pt x="2" y="1916"/>
                </a:lnTo>
                <a:lnTo>
                  <a:pt x="2" y="1913"/>
                </a:lnTo>
                <a:lnTo>
                  <a:pt x="2" y="1911"/>
                </a:lnTo>
                <a:lnTo>
                  <a:pt x="2" y="1909"/>
                </a:lnTo>
                <a:lnTo>
                  <a:pt x="2" y="1906"/>
                </a:lnTo>
                <a:lnTo>
                  <a:pt x="2" y="1902"/>
                </a:lnTo>
                <a:lnTo>
                  <a:pt x="2" y="1900"/>
                </a:lnTo>
                <a:lnTo>
                  <a:pt x="2" y="1897"/>
                </a:lnTo>
                <a:lnTo>
                  <a:pt x="2" y="1888"/>
                </a:lnTo>
                <a:lnTo>
                  <a:pt x="2" y="1882"/>
                </a:lnTo>
                <a:lnTo>
                  <a:pt x="2" y="1881"/>
                </a:lnTo>
                <a:lnTo>
                  <a:pt x="2" y="1872"/>
                </a:lnTo>
                <a:lnTo>
                  <a:pt x="2" y="1866"/>
                </a:lnTo>
                <a:lnTo>
                  <a:pt x="2" y="1863"/>
                </a:lnTo>
                <a:lnTo>
                  <a:pt x="2" y="1859"/>
                </a:lnTo>
                <a:lnTo>
                  <a:pt x="2" y="1857"/>
                </a:lnTo>
                <a:lnTo>
                  <a:pt x="2" y="1854"/>
                </a:lnTo>
                <a:lnTo>
                  <a:pt x="2" y="1850"/>
                </a:lnTo>
                <a:lnTo>
                  <a:pt x="2" y="1849"/>
                </a:lnTo>
                <a:lnTo>
                  <a:pt x="2" y="1845"/>
                </a:lnTo>
                <a:lnTo>
                  <a:pt x="2" y="1840"/>
                </a:lnTo>
                <a:lnTo>
                  <a:pt x="2" y="1834"/>
                </a:lnTo>
                <a:lnTo>
                  <a:pt x="2" y="1829"/>
                </a:lnTo>
                <a:lnTo>
                  <a:pt x="2" y="1827"/>
                </a:lnTo>
                <a:lnTo>
                  <a:pt x="2" y="1822"/>
                </a:lnTo>
                <a:lnTo>
                  <a:pt x="2" y="1820"/>
                </a:lnTo>
                <a:lnTo>
                  <a:pt x="2" y="1818"/>
                </a:lnTo>
                <a:lnTo>
                  <a:pt x="2" y="1815"/>
                </a:lnTo>
                <a:lnTo>
                  <a:pt x="2" y="1809"/>
                </a:lnTo>
                <a:lnTo>
                  <a:pt x="2" y="1795"/>
                </a:lnTo>
                <a:lnTo>
                  <a:pt x="2" y="1792"/>
                </a:lnTo>
                <a:lnTo>
                  <a:pt x="2" y="1784"/>
                </a:lnTo>
                <a:lnTo>
                  <a:pt x="2" y="1783"/>
                </a:lnTo>
                <a:lnTo>
                  <a:pt x="2" y="1781"/>
                </a:lnTo>
                <a:lnTo>
                  <a:pt x="2" y="1779"/>
                </a:lnTo>
                <a:lnTo>
                  <a:pt x="2" y="1777"/>
                </a:lnTo>
                <a:lnTo>
                  <a:pt x="2" y="1772"/>
                </a:lnTo>
                <a:lnTo>
                  <a:pt x="2" y="1770"/>
                </a:lnTo>
                <a:lnTo>
                  <a:pt x="2" y="1768"/>
                </a:lnTo>
                <a:lnTo>
                  <a:pt x="2" y="1767"/>
                </a:lnTo>
                <a:lnTo>
                  <a:pt x="2" y="1759"/>
                </a:lnTo>
                <a:lnTo>
                  <a:pt x="2" y="1754"/>
                </a:lnTo>
                <a:lnTo>
                  <a:pt x="2" y="1751"/>
                </a:lnTo>
                <a:lnTo>
                  <a:pt x="2" y="1745"/>
                </a:lnTo>
                <a:lnTo>
                  <a:pt x="2" y="1736"/>
                </a:lnTo>
                <a:lnTo>
                  <a:pt x="2" y="1735"/>
                </a:lnTo>
                <a:lnTo>
                  <a:pt x="2" y="1733"/>
                </a:lnTo>
                <a:lnTo>
                  <a:pt x="2" y="1731"/>
                </a:lnTo>
                <a:lnTo>
                  <a:pt x="2" y="1729"/>
                </a:lnTo>
                <a:lnTo>
                  <a:pt x="2" y="1726"/>
                </a:lnTo>
                <a:lnTo>
                  <a:pt x="2" y="1722"/>
                </a:lnTo>
                <a:lnTo>
                  <a:pt x="2" y="1720"/>
                </a:lnTo>
                <a:lnTo>
                  <a:pt x="2" y="1715"/>
                </a:lnTo>
                <a:lnTo>
                  <a:pt x="2" y="1711"/>
                </a:lnTo>
                <a:lnTo>
                  <a:pt x="2" y="1706"/>
                </a:lnTo>
                <a:lnTo>
                  <a:pt x="2" y="1704"/>
                </a:lnTo>
                <a:lnTo>
                  <a:pt x="2" y="1702"/>
                </a:lnTo>
                <a:lnTo>
                  <a:pt x="2" y="1701"/>
                </a:lnTo>
                <a:lnTo>
                  <a:pt x="2" y="1699"/>
                </a:lnTo>
                <a:lnTo>
                  <a:pt x="2" y="1695"/>
                </a:lnTo>
                <a:lnTo>
                  <a:pt x="2" y="1692"/>
                </a:lnTo>
                <a:lnTo>
                  <a:pt x="2" y="1690"/>
                </a:lnTo>
                <a:lnTo>
                  <a:pt x="2" y="1688"/>
                </a:lnTo>
                <a:lnTo>
                  <a:pt x="2" y="1686"/>
                </a:lnTo>
                <a:lnTo>
                  <a:pt x="2" y="1683"/>
                </a:lnTo>
                <a:lnTo>
                  <a:pt x="2" y="1681"/>
                </a:lnTo>
                <a:lnTo>
                  <a:pt x="2" y="1678"/>
                </a:lnTo>
                <a:lnTo>
                  <a:pt x="2" y="1676"/>
                </a:lnTo>
                <a:lnTo>
                  <a:pt x="2" y="1672"/>
                </a:lnTo>
                <a:lnTo>
                  <a:pt x="2" y="1669"/>
                </a:lnTo>
                <a:lnTo>
                  <a:pt x="2" y="1667"/>
                </a:lnTo>
                <a:lnTo>
                  <a:pt x="2" y="1665"/>
                </a:lnTo>
                <a:lnTo>
                  <a:pt x="2" y="1663"/>
                </a:lnTo>
                <a:lnTo>
                  <a:pt x="2" y="1658"/>
                </a:lnTo>
                <a:lnTo>
                  <a:pt x="2" y="1656"/>
                </a:lnTo>
                <a:lnTo>
                  <a:pt x="2" y="1654"/>
                </a:lnTo>
                <a:lnTo>
                  <a:pt x="2" y="1653"/>
                </a:lnTo>
                <a:lnTo>
                  <a:pt x="2" y="1651"/>
                </a:lnTo>
                <a:lnTo>
                  <a:pt x="2" y="1647"/>
                </a:lnTo>
                <a:lnTo>
                  <a:pt x="2" y="1645"/>
                </a:lnTo>
                <a:lnTo>
                  <a:pt x="2" y="1644"/>
                </a:lnTo>
                <a:lnTo>
                  <a:pt x="2" y="1642"/>
                </a:lnTo>
                <a:lnTo>
                  <a:pt x="2" y="1638"/>
                </a:lnTo>
                <a:lnTo>
                  <a:pt x="2" y="1637"/>
                </a:lnTo>
                <a:lnTo>
                  <a:pt x="2" y="1631"/>
                </a:lnTo>
                <a:lnTo>
                  <a:pt x="2" y="1628"/>
                </a:lnTo>
                <a:lnTo>
                  <a:pt x="2" y="1626"/>
                </a:lnTo>
                <a:lnTo>
                  <a:pt x="2" y="1622"/>
                </a:lnTo>
                <a:lnTo>
                  <a:pt x="2" y="1621"/>
                </a:lnTo>
                <a:lnTo>
                  <a:pt x="2" y="1617"/>
                </a:lnTo>
                <a:lnTo>
                  <a:pt x="2" y="1615"/>
                </a:lnTo>
                <a:lnTo>
                  <a:pt x="2" y="1613"/>
                </a:lnTo>
                <a:lnTo>
                  <a:pt x="2" y="1612"/>
                </a:lnTo>
                <a:lnTo>
                  <a:pt x="2" y="1610"/>
                </a:lnTo>
                <a:lnTo>
                  <a:pt x="2" y="1608"/>
                </a:lnTo>
                <a:lnTo>
                  <a:pt x="2" y="1606"/>
                </a:lnTo>
                <a:lnTo>
                  <a:pt x="2" y="1604"/>
                </a:lnTo>
                <a:lnTo>
                  <a:pt x="2" y="1603"/>
                </a:lnTo>
                <a:lnTo>
                  <a:pt x="2" y="1601"/>
                </a:lnTo>
                <a:lnTo>
                  <a:pt x="2" y="1599"/>
                </a:lnTo>
                <a:lnTo>
                  <a:pt x="2" y="1594"/>
                </a:lnTo>
                <a:lnTo>
                  <a:pt x="2" y="1592"/>
                </a:lnTo>
                <a:lnTo>
                  <a:pt x="2" y="1590"/>
                </a:lnTo>
                <a:lnTo>
                  <a:pt x="2" y="1588"/>
                </a:lnTo>
                <a:lnTo>
                  <a:pt x="2" y="1583"/>
                </a:lnTo>
                <a:lnTo>
                  <a:pt x="2" y="1581"/>
                </a:lnTo>
                <a:lnTo>
                  <a:pt x="2" y="1580"/>
                </a:lnTo>
                <a:lnTo>
                  <a:pt x="2" y="1576"/>
                </a:lnTo>
                <a:lnTo>
                  <a:pt x="2" y="1574"/>
                </a:lnTo>
                <a:lnTo>
                  <a:pt x="2" y="1571"/>
                </a:lnTo>
                <a:lnTo>
                  <a:pt x="2" y="1569"/>
                </a:lnTo>
                <a:lnTo>
                  <a:pt x="2" y="1567"/>
                </a:lnTo>
                <a:lnTo>
                  <a:pt x="2" y="1562"/>
                </a:lnTo>
                <a:lnTo>
                  <a:pt x="2" y="1556"/>
                </a:lnTo>
                <a:lnTo>
                  <a:pt x="2" y="1547"/>
                </a:lnTo>
                <a:lnTo>
                  <a:pt x="2" y="1540"/>
                </a:lnTo>
                <a:lnTo>
                  <a:pt x="2" y="1539"/>
                </a:lnTo>
                <a:lnTo>
                  <a:pt x="2" y="1537"/>
                </a:lnTo>
                <a:lnTo>
                  <a:pt x="2" y="1535"/>
                </a:lnTo>
                <a:lnTo>
                  <a:pt x="2" y="1533"/>
                </a:lnTo>
                <a:lnTo>
                  <a:pt x="2" y="1531"/>
                </a:lnTo>
                <a:lnTo>
                  <a:pt x="2" y="1530"/>
                </a:lnTo>
                <a:lnTo>
                  <a:pt x="2" y="1528"/>
                </a:lnTo>
                <a:lnTo>
                  <a:pt x="2" y="1526"/>
                </a:lnTo>
                <a:lnTo>
                  <a:pt x="2" y="1519"/>
                </a:lnTo>
                <a:lnTo>
                  <a:pt x="2" y="1517"/>
                </a:lnTo>
                <a:lnTo>
                  <a:pt x="2" y="1515"/>
                </a:lnTo>
                <a:lnTo>
                  <a:pt x="2" y="1512"/>
                </a:lnTo>
                <a:lnTo>
                  <a:pt x="2" y="1510"/>
                </a:lnTo>
                <a:lnTo>
                  <a:pt x="2" y="1508"/>
                </a:lnTo>
                <a:lnTo>
                  <a:pt x="2" y="1505"/>
                </a:lnTo>
                <a:lnTo>
                  <a:pt x="2" y="1501"/>
                </a:lnTo>
                <a:lnTo>
                  <a:pt x="2" y="1492"/>
                </a:lnTo>
                <a:lnTo>
                  <a:pt x="2" y="1490"/>
                </a:lnTo>
                <a:lnTo>
                  <a:pt x="2" y="1485"/>
                </a:lnTo>
                <a:lnTo>
                  <a:pt x="2" y="1478"/>
                </a:lnTo>
                <a:lnTo>
                  <a:pt x="2" y="1476"/>
                </a:lnTo>
                <a:lnTo>
                  <a:pt x="2" y="1474"/>
                </a:lnTo>
                <a:lnTo>
                  <a:pt x="2" y="1473"/>
                </a:lnTo>
                <a:lnTo>
                  <a:pt x="2" y="1471"/>
                </a:lnTo>
                <a:lnTo>
                  <a:pt x="2" y="1467"/>
                </a:lnTo>
                <a:lnTo>
                  <a:pt x="2" y="1466"/>
                </a:lnTo>
                <a:lnTo>
                  <a:pt x="2" y="1464"/>
                </a:lnTo>
                <a:lnTo>
                  <a:pt x="2" y="1462"/>
                </a:lnTo>
                <a:lnTo>
                  <a:pt x="2" y="1460"/>
                </a:lnTo>
                <a:lnTo>
                  <a:pt x="2" y="1458"/>
                </a:lnTo>
                <a:lnTo>
                  <a:pt x="2" y="1457"/>
                </a:lnTo>
                <a:lnTo>
                  <a:pt x="2" y="1455"/>
                </a:lnTo>
                <a:lnTo>
                  <a:pt x="2" y="1453"/>
                </a:lnTo>
                <a:lnTo>
                  <a:pt x="2" y="1450"/>
                </a:lnTo>
                <a:lnTo>
                  <a:pt x="2" y="1448"/>
                </a:lnTo>
                <a:lnTo>
                  <a:pt x="2" y="1446"/>
                </a:lnTo>
                <a:lnTo>
                  <a:pt x="2" y="1442"/>
                </a:lnTo>
                <a:lnTo>
                  <a:pt x="2" y="1441"/>
                </a:lnTo>
                <a:lnTo>
                  <a:pt x="2" y="1439"/>
                </a:lnTo>
                <a:lnTo>
                  <a:pt x="2" y="1437"/>
                </a:lnTo>
                <a:lnTo>
                  <a:pt x="2" y="1435"/>
                </a:lnTo>
                <a:lnTo>
                  <a:pt x="2" y="1433"/>
                </a:lnTo>
                <a:lnTo>
                  <a:pt x="2" y="1432"/>
                </a:lnTo>
                <a:lnTo>
                  <a:pt x="2" y="1428"/>
                </a:lnTo>
                <a:lnTo>
                  <a:pt x="2" y="1425"/>
                </a:lnTo>
                <a:lnTo>
                  <a:pt x="2" y="1423"/>
                </a:lnTo>
                <a:lnTo>
                  <a:pt x="2" y="1421"/>
                </a:lnTo>
                <a:lnTo>
                  <a:pt x="2" y="1419"/>
                </a:lnTo>
                <a:lnTo>
                  <a:pt x="2" y="1417"/>
                </a:lnTo>
                <a:lnTo>
                  <a:pt x="2" y="1416"/>
                </a:lnTo>
                <a:lnTo>
                  <a:pt x="2" y="1414"/>
                </a:lnTo>
                <a:lnTo>
                  <a:pt x="2" y="1412"/>
                </a:lnTo>
                <a:lnTo>
                  <a:pt x="2" y="1410"/>
                </a:lnTo>
                <a:lnTo>
                  <a:pt x="2" y="1407"/>
                </a:lnTo>
                <a:lnTo>
                  <a:pt x="2" y="1405"/>
                </a:lnTo>
                <a:lnTo>
                  <a:pt x="2" y="1403"/>
                </a:lnTo>
                <a:lnTo>
                  <a:pt x="2" y="1401"/>
                </a:lnTo>
                <a:lnTo>
                  <a:pt x="2" y="1400"/>
                </a:lnTo>
                <a:lnTo>
                  <a:pt x="2" y="1396"/>
                </a:lnTo>
                <a:lnTo>
                  <a:pt x="2" y="1394"/>
                </a:lnTo>
                <a:lnTo>
                  <a:pt x="2" y="1393"/>
                </a:lnTo>
                <a:lnTo>
                  <a:pt x="2" y="1391"/>
                </a:lnTo>
                <a:lnTo>
                  <a:pt x="2" y="1387"/>
                </a:lnTo>
                <a:lnTo>
                  <a:pt x="2" y="1385"/>
                </a:lnTo>
                <a:lnTo>
                  <a:pt x="2" y="1384"/>
                </a:lnTo>
                <a:lnTo>
                  <a:pt x="2" y="1380"/>
                </a:lnTo>
                <a:lnTo>
                  <a:pt x="2" y="1378"/>
                </a:lnTo>
                <a:lnTo>
                  <a:pt x="2" y="1375"/>
                </a:lnTo>
                <a:lnTo>
                  <a:pt x="2" y="1373"/>
                </a:lnTo>
                <a:lnTo>
                  <a:pt x="2" y="1369"/>
                </a:lnTo>
                <a:lnTo>
                  <a:pt x="2" y="1368"/>
                </a:lnTo>
                <a:lnTo>
                  <a:pt x="2" y="1366"/>
                </a:lnTo>
                <a:lnTo>
                  <a:pt x="2" y="1364"/>
                </a:lnTo>
                <a:lnTo>
                  <a:pt x="2" y="1362"/>
                </a:lnTo>
                <a:lnTo>
                  <a:pt x="2" y="1360"/>
                </a:lnTo>
                <a:lnTo>
                  <a:pt x="2" y="1359"/>
                </a:lnTo>
                <a:lnTo>
                  <a:pt x="2" y="1357"/>
                </a:lnTo>
                <a:lnTo>
                  <a:pt x="2" y="1355"/>
                </a:lnTo>
                <a:lnTo>
                  <a:pt x="2" y="1353"/>
                </a:lnTo>
                <a:lnTo>
                  <a:pt x="2" y="1352"/>
                </a:lnTo>
                <a:lnTo>
                  <a:pt x="3" y="1350"/>
                </a:lnTo>
                <a:lnTo>
                  <a:pt x="3" y="1348"/>
                </a:lnTo>
                <a:lnTo>
                  <a:pt x="3" y="1346"/>
                </a:lnTo>
                <a:lnTo>
                  <a:pt x="3" y="1344"/>
                </a:lnTo>
                <a:lnTo>
                  <a:pt x="3" y="1343"/>
                </a:lnTo>
                <a:lnTo>
                  <a:pt x="3" y="1341"/>
                </a:lnTo>
                <a:lnTo>
                  <a:pt x="3" y="1339"/>
                </a:lnTo>
                <a:lnTo>
                  <a:pt x="3" y="1337"/>
                </a:lnTo>
                <a:lnTo>
                  <a:pt x="3" y="1336"/>
                </a:lnTo>
                <a:lnTo>
                  <a:pt x="3" y="1334"/>
                </a:lnTo>
                <a:lnTo>
                  <a:pt x="3" y="1328"/>
                </a:lnTo>
                <a:lnTo>
                  <a:pt x="3" y="1327"/>
                </a:lnTo>
                <a:lnTo>
                  <a:pt x="3" y="1325"/>
                </a:lnTo>
                <a:lnTo>
                  <a:pt x="3" y="1323"/>
                </a:lnTo>
                <a:lnTo>
                  <a:pt x="3" y="1316"/>
                </a:lnTo>
                <a:lnTo>
                  <a:pt x="3" y="1312"/>
                </a:lnTo>
                <a:lnTo>
                  <a:pt x="3" y="1311"/>
                </a:lnTo>
                <a:lnTo>
                  <a:pt x="3" y="1309"/>
                </a:lnTo>
                <a:lnTo>
                  <a:pt x="3" y="1296"/>
                </a:lnTo>
                <a:lnTo>
                  <a:pt x="3" y="1295"/>
                </a:lnTo>
                <a:lnTo>
                  <a:pt x="3" y="1293"/>
                </a:lnTo>
                <a:lnTo>
                  <a:pt x="3" y="1291"/>
                </a:lnTo>
                <a:lnTo>
                  <a:pt x="3" y="1289"/>
                </a:lnTo>
                <a:lnTo>
                  <a:pt x="3" y="1286"/>
                </a:lnTo>
                <a:lnTo>
                  <a:pt x="3" y="1284"/>
                </a:lnTo>
                <a:lnTo>
                  <a:pt x="3" y="1280"/>
                </a:lnTo>
                <a:lnTo>
                  <a:pt x="3" y="1275"/>
                </a:lnTo>
                <a:lnTo>
                  <a:pt x="3" y="1271"/>
                </a:lnTo>
                <a:lnTo>
                  <a:pt x="3" y="1270"/>
                </a:lnTo>
                <a:lnTo>
                  <a:pt x="3" y="1268"/>
                </a:lnTo>
                <a:lnTo>
                  <a:pt x="2" y="1268"/>
                </a:lnTo>
                <a:lnTo>
                  <a:pt x="2" y="1266"/>
                </a:lnTo>
                <a:lnTo>
                  <a:pt x="3" y="1264"/>
                </a:lnTo>
                <a:lnTo>
                  <a:pt x="3" y="1262"/>
                </a:lnTo>
                <a:lnTo>
                  <a:pt x="3" y="1261"/>
                </a:lnTo>
                <a:lnTo>
                  <a:pt x="3" y="1259"/>
                </a:lnTo>
                <a:lnTo>
                  <a:pt x="3" y="1257"/>
                </a:lnTo>
                <a:lnTo>
                  <a:pt x="3" y="1255"/>
                </a:lnTo>
                <a:lnTo>
                  <a:pt x="3" y="1254"/>
                </a:lnTo>
                <a:lnTo>
                  <a:pt x="3" y="1252"/>
                </a:lnTo>
                <a:lnTo>
                  <a:pt x="3" y="1250"/>
                </a:lnTo>
                <a:lnTo>
                  <a:pt x="3" y="1246"/>
                </a:lnTo>
                <a:lnTo>
                  <a:pt x="3" y="1243"/>
                </a:lnTo>
                <a:lnTo>
                  <a:pt x="3" y="1236"/>
                </a:lnTo>
                <a:lnTo>
                  <a:pt x="3" y="1232"/>
                </a:lnTo>
                <a:lnTo>
                  <a:pt x="3" y="1230"/>
                </a:lnTo>
                <a:lnTo>
                  <a:pt x="3" y="1225"/>
                </a:lnTo>
                <a:lnTo>
                  <a:pt x="3" y="1222"/>
                </a:lnTo>
                <a:lnTo>
                  <a:pt x="3" y="1218"/>
                </a:lnTo>
                <a:lnTo>
                  <a:pt x="3" y="1216"/>
                </a:lnTo>
                <a:lnTo>
                  <a:pt x="3" y="1214"/>
                </a:lnTo>
                <a:lnTo>
                  <a:pt x="3" y="1213"/>
                </a:lnTo>
                <a:lnTo>
                  <a:pt x="3" y="1211"/>
                </a:lnTo>
                <a:lnTo>
                  <a:pt x="3" y="1209"/>
                </a:lnTo>
                <a:lnTo>
                  <a:pt x="3" y="1205"/>
                </a:lnTo>
                <a:lnTo>
                  <a:pt x="3" y="1204"/>
                </a:lnTo>
                <a:lnTo>
                  <a:pt x="3" y="1202"/>
                </a:lnTo>
                <a:lnTo>
                  <a:pt x="3" y="1198"/>
                </a:lnTo>
                <a:lnTo>
                  <a:pt x="3" y="1197"/>
                </a:lnTo>
                <a:lnTo>
                  <a:pt x="3" y="1195"/>
                </a:lnTo>
                <a:lnTo>
                  <a:pt x="3" y="1193"/>
                </a:lnTo>
                <a:lnTo>
                  <a:pt x="3" y="1189"/>
                </a:lnTo>
                <a:lnTo>
                  <a:pt x="3" y="1188"/>
                </a:lnTo>
                <a:lnTo>
                  <a:pt x="3" y="1182"/>
                </a:lnTo>
                <a:lnTo>
                  <a:pt x="3" y="1179"/>
                </a:lnTo>
                <a:lnTo>
                  <a:pt x="3" y="1175"/>
                </a:lnTo>
                <a:lnTo>
                  <a:pt x="3" y="1172"/>
                </a:lnTo>
                <a:lnTo>
                  <a:pt x="3" y="1168"/>
                </a:lnTo>
                <a:lnTo>
                  <a:pt x="3" y="1166"/>
                </a:lnTo>
                <a:lnTo>
                  <a:pt x="3" y="1165"/>
                </a:lnTo>
                <a:lnTo>
                  <a:pt x="3" y="1163"/>
                </a:lnTo>
                <a:lnTo>
                  <a:pt x="3" y="1161"/>
                </a:lnTo>
                <a:lnTo>
                  <a:pt x="3" y="1157"/>
                </a:lnTo>
                <a:lnTo>
                  <a:pt x="3" y="1154"/>
                </a:lnTo>
                <a:lnTo>
                  <a:pt x="3" y="1150"/>
                </a:lnTo>
                <a:lnTo>
                  <a:pt x="3" y="1147"/>
                </a:lnTo>
                <a:lnTo>
                  <a:pt x="2" y="1145"/>
                </a:lnTo>
                <a:lnTo>
                  <a:pt x="2" y="1143"/>
                </a:lnTo>
                <a:lnTo>
                  <a:pt x="2" y="1141"/>
                </a:lnTo>
                <a:lnTo>
                  <a:pt x="2" y="1140"/>
                </a:lnTo>
                <a:lnTo>
                  <a:pt x="3" y="1134"/>
                </a:lnTo>
                <a:lnTo>
                  <a:pt x="3" y="1132"/>
                </a:lnTo>
                <a:lnTo>
                  <a:pt x="3" y="1131"/>
                </a:lnTo>
                <a:lnTo>
                  <a:pt x="3" y="1129"/>
                </a:lnTo>
                <a:lnTo>
                  <a:pt x="3" y="1125"/>
                </a:lnTo>
                <a:lnTo>
                  <a:pt x="3" y="1122"/>
                </a:lnTo>
                <a:lnTo>
                  <a:pt x="3" y="1113"/>
                </a:lnTo>
                <a:lnTo>
                  <a:pt x="3" y="1111"/>
                </a:lnTo>
                <a:lnTo>
                  <a:pt x="3" y="1109"/>
                </a:lnTo>
                <a:lnTo>
                  <a:pt x="3" y="1108"/>
                </a:lnTo>
                <a:lnTo>
                  <a:pt x="3" y="1102"/>
                </a:lnTo>
                <a:lnTo>
                  <a:pt x="3" y="1100"/>
                </a:lnTo>
                <a:lnTo>
                  <a:pt x="3" y="1099"/>
                </a:lnTo>
                <a:lnTo>
                  <a:pt x="3" y="1095"/>
                </a:lnTo>
                <a:lnTo>
                  <a:pt x="3" y="1090"/>
                </a:lnTo>
                <a:lnTo>
                  <a:pt x="3" y="1088"/>
                </a:lnTo>
                <a:lnTo>
                  <a:pt x="3" y="1083"/>
                </a:lnTo>
                <a:lnTo>
                  <a:pt x="3" y="1081"/>
                </a:lnTo>
                <a:lnTo>
                  <a:pt x="3" y="1074"/>
                </a:lnTo>
                <a:lnTo>
                  <a:pt x="3" y="1065"/>
                </a:lnTo>
                <a:lnTo>
                  <a:pt x="3" y="1061"/>
                </a:lnTo>
                <a:lnTo>
                  <a:pt x="3" y="1054"/>
                </a:lnTo>
                <a:lnTo>
                  <a:pt x="3" y="1049"/>
                </a:lnTo>
                <a:lnTo>
                  <a:pt x="3" y="1045"/>
                </a:lnTo>
                <a:lnTo>
                  <a:pt x="3" y="1038"/>
                </a:lnTo>
                <a:lnTo>
                  <a:pt x="3" y="1036"/>
                </a:lnTo>
                <a:lnTo>
                  <a:pt x="3" y="1034"/>
                </a:lnTo>
                <a:lnTo>
                  <a:pt x="3" y="1033"/>
                </a:lnTo>
                <a:lnTo>
                  <a:pt x="3" y="1031"/>
                </a:lnTo>
                <a:lnTo>
                  <a:pt x="3" y="1027"/>
                </a:lnTo>
                <a:lnTo>
                  <a:pt x="3" y="1024"/>
                </a:lnTo>
                <a:lnTo>
                  <a:pt x="3" y="1022"/>
                </a:lnTo>
                <a:lnTo>
                  <a:pt x="3" y="1020"/>
                </a:lnTo>
                <a:lnTo>
                  <a:pt x="3" y="1017"/>
                </a:lnTo>
                <a:lnTo>
                  <a:pt x="3" y="1011"/>
                </a:lnTo>
                <a:lnTo>
                  <a:pt x="3" y="1010"/>
                </a:lnTo>
                <a:lnTo>
                  <a:pt x="3" y="1008"/>
                </a:lnTo>
                <a:lnTo>
                  <a:pt x="3" y="1006"/>
                </a:lnTo>
                <a:lnTo>
                  <a:pt x="3" y="1004"/>
                </a:lnTo>
                <a:lnTo>
                  <a:pt x="3" y="1002"/>
                </a:lnTo>
                <a:lnTo>
                  <a:pt x="3" y="999"/>
                </a:lnTo>
                <a:lnTo>
                  <a:pt x="3" y="997"/>
                </a:lnTo>
                <a:lnTo>
                  <a:pt x="3" y="995"/>
                </a:lnTo>
                <a:lnTo>
                  <a:pt x="3" y="994"/>
                </a:lnTo>
                <a:lnTo>
                  <a:pt x="3" y="990"/>
                </a:lnTo>
                <a:lnTo>
                  <a:pt x="3" y="986"/>
                </a:lnTo>
                <a:lnTo>
                  <a:pt x="3" y="985"/>
                </a:lnTo>
                <a:lnTo>
                  <a:pt x="3" y="983"/>
                </a:lnTo>
                <a:lnTo>
                  <a:pt x="3" y="981"/>
                </a:lnTo>
                <a:lnTo>
                  <a:pt x="3" y="979"/>
                </a:lnTo>
                <a:lnTo>
                  <a:pt x="3" y="976"/>
                </a:lnTo>
                <a:lnTo>
                  <a:pt x="3" y="974"/>
                </a:lnTo>
                <a:lnTo>
                  <a:pt x="3" y="972"/>
                </a:lnTo>
                <a:lnTo>
                  <a:pt x="3" y="970"/>
                </a:lnTo>
                <a:lnTo>
                  <a:pt x="3" y="965"/>
                </a:lnTo>
                <a:lnTo>
                  <a:pt x="3" y="961"/>
                </a:lnTo>
                <a:lnTo>
                  <a:pt x="3" y="956"/>
                </a:lnTo>
                <a:lnTo>
                  <a:pt x="3" y="954"/>
                </a:lnTo>
                <a:lnTo>
                  <a:pt x="3" y="945"/>
                </a:lnTo>
                <a:lnTo>
                  <a:pt x="3" y="944"/>
                </a:lnTo>
                <a:lnTo>
                  <a:pt x="3" y="942"/>
                </a:lnTo>
                <a:lnTo>
                  <a:pt x="3" y="933"/>
                </a:lnTo>
                <a:lnTo>
                  <a:pt x="3" y="929"/>
                </a:lnTo>
                <a:lnTo>
                  <a:pt x="3" y="922"/>
                </a:lnTo>
                <a:lnTo>
                  <a:pt x="3" y="917"/>
                </a:lnTo>
                <a:lnTo>
                  <a:pt x="3" y="912"/>
                </a:lnTo>
                <a:lnTo>
                  <a:pt x="3" y="910"/>
                </a:lnTo>
                <a:lnTo>
                  <a:pt x="3" y="908"/>
                </a:lnTo>
                <a:lnTo>
                  <a:pt x="3" y="904"/>
                </a:lnTo>
                <a:lnTo>
                  <a:pt x="3" y="899"/>
                </a:lnTo>
                <a:lnTo>
                  <a:pt x="3" y="890"/>
                </a:lnTo>
                <a:lnTo>
                  <a:pt x="3" y="888"/>
                </a:lnTo>
                <a:lnTo>
                  <a:pt x="3" y="887"/>
                </a:lnTo>
                <a:lnTo>
                  <a:pt x="3" y="885"/>
                </a:lnTo>
                <a:lnTo>
                  <a:pt x="3" y="880"/>
                </a:lnTo>
                <a:lnTo>
                  <a:pt x="3" y="871"/>
                </a:lnTo>
                <a:lnTo>
                  <a:pt x="3" y="865"/>
                </a:lnTo>
                <a:lnTo>
                  <a:pt x="3" y="860"/>
                </a:lnTo>
                <a:lnTo>
                  <a:pt x="3" y="856"/>
                </a:lnTo>
                <a:lnTo>
                  <a:pt x="3" y="853"/>
                </a:lnTo>
                <a:lnTo>
                  <a:pt x="3" y="851"/>
                </a:lnTo>
                <a:lnTo>
                  <a:pt x="3" y="846"/>
                </a:lnTo>
                <a:lnTo>
                  <a:pt x="3" y="844"/>
                </a:lnTo>
                <a:lnTo>
                  <a:pt x="3" y="840"/>
                </a:lnTo>
                <a:lnTo>
                  <a:pt x="3" y="839"/>
                </a:lnTo>
                <a:lnTo>
                  <a:pt x="3" y="837"/>
                </a:lnTo>
                <a:lnTo>
                  <a:pt x="3" y="831"/>
                </a:lnTo>
                <a:lnTo>
                  <a:pt x="3" y="824"/>
                </a:lnTo>
                <a:lnTo>
                  <a:pt x="3" y="819"/>
                </a:lnTo>
                <a:lnTo>
                  <a:pt x="3" y="817"/>
                </a:lnTo>
                <a:lnTo>
                  <a:pt x="3" y="815"/>
                </a:lnTo>
                <a:lnTo>
                  <a:pt x="3" y="805"/>
                </a:lnTo>
                <a:lnTo>
                  <a:pt x="3" y="801"/>
                </a:lnTo>
                <a:lnTo>
                  <a:pt x="3" y="792"/>
                </a:lnTo>
                <a:lnTo>
                  <a:pt x="3" y="785"/>
                </a:lnTo>
                <a:lnTo>
                  <a:pt x="3" y="783"/>
                </a:lnTo>
                <a:lnTo>
                  <a:pt x="3" y="782"/>
                </a:lnTo>
                <a:lnTo>
                  <a:pt x="3" y="780"/>
                </a:lnTo>
                <a:lnTo>
                  <a:pt x="3" y="776"/>
                </a:lnTo>
                <a:lnTo>
                  <a:pt x="3" y="774"/>
                </a:lnTo>
                <a:lnTo>
                  <a:pt x="3" y="773"/>
                </a:lnTo>
                <a:lnTo>
                  <a:pt x="3" y="733"/>
                </a:lnTo>
                <a:lnTo>
                  <a:pt x="3" y="716"/>
                </a:lnTo>
                <a:lnTo>
                  <a:pt x="3" y="714"/>
                </a:lnTo>
                <a:lnTo>
                  <a:pt x="3" y="712"/>
                </a:lnTo>
                <a:lnTo>
                  <a:pt x="3" y="707"/>
                </a:lnTo>
                <a:lnTo>
                  <a:pt x="3" y="692"/>
                </a:lnTo>
                <a:lnTo>
                  <a:pt x="3" y="676"/>
                </a:lnTo>
                <a:lnTo>
                  <a:pt x="3" y="673"/>
                </a:lnTo>
                <a:lnTo>
                  <a:pt x="3" y="671"/>
                </a:lnTo>
                <a:lnTo>
                  <a:pt x="3" y="669"/>
                </a:lnTo>
                <a:lnTo>
                  <a:pt x="3" y="668"/>
                </a:lnTo>
                <a:lnTo>
                  <a:pt x="3" y="664"/>
                </a:lnTo>
                <a:lnTo>
                  <a:pt x="3" y="662"/>
                </a:lnTo>
                <a:lnTo>
                  <a:pt x="3" y="660"/>
                </a:lnTo>
                <a:lnTo>
                  <a:pt x="3" y="659"/>
                </a:lnTo>
                <a:lnTo>
                  <a:pt x="3" y="657"/>
                </a:lnTo>
                <a:lnTo>
                  <a:pt x="3" y="655"/>
                </a:lnTo>
                <a:lnTo>
                  <a:pt x="3" y="653"/>
                </a:lnTo>
                <a:lnTo>
                  <a:pt x="3" y="652"/>
                </a:lnTo>
                <a:lnTo>
                  <a:pt x="3" y="648"/>
                </a:lnTo>
                <a:lnTo>
                  <a:pt x="3" y="646"/>
                </a:lnTo>
                <a:lnTo>
                  <a:pt x="3" y="643"/>
                </a:lnTo>
                <a:lnTo>
                  <a:pt x="3" y="639"/>
                </a:lnTo>
                <a:lnTo>
                  <a:pt x="3" y="635"/>
                </a:lnTo>
                <a:lnTo>
                  <a:pt x="5" y="628"/>
                </a:lnTo>
                <a:lnTo>
                  <a:pt x="5" y="621"/>
                </a:lnTo>
                <a:lnTo>
                  <a:pt x="5" y="618"/>
                </a:lnTo>
                <a:lnTo>
                  <a:pt x="5" y="611"/>
                </a:lnTo>
                <a:lnTo>
                  <a:pt x="5" y="602"/>
                </a:lnTo>
                <a:lnTo>
                  <a:pt x="5" y="586"/>
                </a:lnTo>
                <a:lnTo>
                  <a:pt x="5" y="578"/>
                </a:lnTo>
                <a:lnTo>
                  <a:pt x="5" y="575"/>
                </a:lnTo>
                <a:lnTo>
                  <a:pt x="5" y="564"/>
                </a:lnTo>
                <a:lnTo>
                  <a:pt x="5" y="562"/>
                </a:lnTo>
                <a:lnTo>
                  <a:pt x="5" y="557"/>
                </a:lnTo>
                <a:lnTo>
                  <a:pt x="5" y="555"/>
                </a:lnTo>
                <a:lnTo>
                  <a:pt x="5" y="554"/>
                </a:lnTo>
                <a:lnTo>
                  <a:pt x="5" y="552"/>
                </a:lnTo>
                <a:lnTo>
                  <a:pt x="5" y="550"/>
                </a:lnTo>
                <a:lnTo>
                  <a:pt x="5" y="548"/>
                </a:lnTo>
                <a:lnTo>
                  <a:pt x="5" y="545"/>
                </a:lnTo>
                <a:lnTo>
                  <a:pt x="5" y="536"/>
                </a:lnTo>
                <a:lnTo>
                  <a:pt x="5" y="534"/>
                </a:lnTo>
                <a:lnTo>
                  <a:pt x="5" y="525"/>
                </a:lnTo>
                <a:lnTo>
                  <a:pt x="5" y="521"/>
                </a:lnTo>
                <a:lnTo>
                  <a:pt x="5" y="516"/>
                </a:lnTo>
                <a:lnTo>
                  <a:pt x="5" y="513"/>
                </a:lnTo>
                <a:lnTo>
                  <a:pt x="5" y="511"/>
                </a:lnTo>
                <a:lnTo>
                  <a:pt x="5" y="509"/>
                </a:lnTo>
                <a:lnTo>
                  <a:pt x="5" y="502"/>
                </a:lnTo>
                <a:lnTo>
                  <a:pt x="5" y="493"/>
                </a:lnTo>
                <a:lnTo>
                  <a:pt x="5" y="488"/>
                </a:lnTo>
                <a:lnTo>
                  <a:pt x="5" y="463"/>
                </a:lnTo>
                <a:lnTo>
                  <a:pt x="5" y="461"/>
                </a:lnTo>
                <a:lnTo>
                  <a:pt x="5" y="459"/>
                </a:lnTo>
                <a:lnTo>
                  <a:pt x="5" y="457"/>
                </a:lnTo>
                <a:lnTo>
                  <a:pt x="5" y="456"/>
                </a:lnTo>
                <a:lnTo>
                  <a:pt x="5" y="450"/>
                </a:lnTo>
                <a:lnTo>
                  <a:pt x="5" y="447"/>
                </a:lnTo>
                <a:lnTo>
                  <a:pt x="5" y="436"/>
                </a:lnTo>
                <a:lnTo>
                  <a:pt x="5" y="434"/>
                </a:lnTo>
                <a:lnTo>
                  <a:pt x="5" y="431"/>
                </a:lnTo>
                <a:lnTo>
                  <a:pt x="5" y="424"/>
                </a:lnTo>
                <a:lnTo>
                  <a:pt x="5" y="416"/>
                </a:lnTo>
                <a:lnTo>
                  <a:pt x="5" y="415"/>
                </a:lnTo>
                <a:lnTo>
                  <a:pt x="5" y="413"/>
                </a:lnTo>
                <a:lnTo>
                  <a:pt x="5" y="407"/>
                </a:lnTo>
                <a:lnTo>
                  <a:pt x="5" y="406"/>
                </a:lnTo>
                <a:lnTo>
                  <a:pt x="5" y="402"/>
                </a:lnTo>
                <a:lnTo>
                  <a:pt x="5" y="400"/>
                </a:lnTo>
                <a:lnTo>
                  <a:pt x="5" y="395"/>
                </a:lnTo>
                <a:lnTo>
                  <a:pt x="5" y="393"/>
                </a:lnTo>
                <a:lnTo>
                  <a:pt x="5" y="390"/>
                </a:lnTo>
                <a:lnTo>
                  <a:pt x="5" y="386"/>
                </a:lnTo>
                <a:lnTo>
                  <a:pt x="5" y="384"/>
                </a:lnTo>
                <a:lnTo>
                  <a:pt x="5" y="381"/>
                </a:lnTo>
                <a:lnTo>
                  <a:pt x="5" y="377"/>
                </a:lnTo>
                <a:lnTo>
                  <a:pt x="5" y="374"/>
                </a:lnTo>
                <a:lnTo>
                  <a:pt x="5" y="370"/>
                </a:lnTo>
                <a:lnTo>
                  <a:pt x="5" y="365"/>
                </a:lnTo>
                <a:lnTo>
                  <a:pt x="5" y="356"/>
                </a:lnTo>
                <a:lnTo>
                  <a:pt x="5" y="350"/>
                </a:lnTo>
                <a:lnTo>
                  <a:pt x="5" y="349"/>
                </a:lnTo>
                <a:lnTo>
                  <a:pt x="5" y="345"/>
                </a:lnTo>
                <a:lnTo>
                  <a:pt x="5" y="334"/>
                </a:lnTo>
                <a:lnTo>
                  <a:pt x="5" y="333"/>
                </a:lnTo>
                <a:lnTo>
                  <a:pt x="5" y="331"/>
                </a:lnTo>
                <a:lnTo>
                  <a:pt x="5" y="329"/>
                </a:lnTo>
                <a:lnTo>
                  <a:pt x="5" y="327"/>
                </a:lnTo>
                <a:lnTo>
                  <a:pt x="5" y="318"/>
                </a:lnTo>
                <a:lnTo>
                  <a:pt x="5" y="315"/>
                </a:lnTo>
                <a:lnTo>
                  <a:pt x="5" y="310"/>
                </a:lnTo>
                <a:lnTo>
                  <a:pt x="5" y="302"/>
                </a:lnTo>
                <a:lnTo>
                  <a:pt x="5" y="301"/>
                </a:lnTo>
                <a:lnTo>
                  <a:pt x="5" y="286"/>
                </a:lnTo>
                <a:lnTo>
                  <a:pt x="5" y="281"/>
                </a:lnTo>
                <a:lnTo>
                  <a:pt x="5" y="277"/>
                </a:lnTo>
                <a:lnTo>
                  <a:pt x="5" y="272"/>
                </a:lnTo>
                <a:lnTo>
                  <a:pt x="5" y="269"/>
                </a:lnTo>
                <a:lnTo>
                  <a:pt x="5" y="267"/>
                </a:lnTo>
                <a:lnTo>
                  <a:pt x="5" y="265"/>
                </a:lnTo>
                <a:lnTo>
                  <a:pt x="5" y="261"/>
                </a:lnTo>
                <a:lnTo>
                  <a:pt x="5" y="249"/>
                </a:lnTo>
                <a:lnTo>
                  <a:pt x="5" y="244"/>
                </a:lnTo>
                <a:lnTo>
                  <a:pt x="5" y="226"/>
                </a:lnTo>
                <a:lnTo>
                  <a:pt x="5" y="224"/>
                </a:lnTo>
                <a:lnTo>
                  <a:pt x="5" y="222"/>
                </a:lnTo>
                <a:lnTo>
                  <a:pt x="5" y="219"/>
                </a:lnTo>
                <a:lnTo>
                  <a:pt x="5" y="215"/>
                </a:lnTo>
                <a:lnTo>
                  <a:pt x="5" y="208"/>
                </a:lnTo>
                <a:lnTo>
                  <a:pt x="5" y="203"/>
                </a:lnTo>
                <a:lnTo>
                  <a:pt x="5" y="197"/>
                </a:lnTo>
                <a:lnTo>
                  <a:pt x="5" y="190"/>
                </a:lnTo>
                <a:lnTo>
                  <a:pt x="5" y="185"/>
                </a:lnTo>
                <a:lnTo>
                  <a:pt x="5" y="183"/>
                </a:lnTo>
                <a:lnTo>
                  <a:pt x="5" y="178"/>
                </a:lnTo>
                <a:lnTo>
                  <a:pt x="5" y="158"/>
                </a:lnTo>
                <a:lnTo>
                  <a:pt x="5" y="156"/>
                </a:lnTo>
                <a:lnTo>
                  <a:pt x="5" y="155"/>
                </a:lnTo>
                <a:lnTo>
                  <a:pt x="5" y="153"/>
                </a:lnTo>
                <a:lnTo>
                  <a:pt x="5" y="149"/>
                </a:lnTo>
                <a:lnTo>
                  <a:pt x="5" y="146"/>
                </a:lnTo>
                <a:lnTo>
                  <a:pt x="5" y="140"/>
                </a:lnTo>
                <a:lnTo>
                  <a:pt x="5" y="135"/>
                </a:lnTo>
                <a:lnTo>
                  <a:pt x="5" y="131"/>
                </a:lnTo>
                <a:lnTo>
                  <a:pt x="5" y="130"/>
                </a:lnTo>
                <a:lnTo>
                  <a:pt x="5" y="124"/>
                </a:lnTo>
                <a:lnTo>
                  <a:pt x="5" y="122"/>
                </a:lnTo>
                <a:lnTo>
                  <a:pt x="5" y="119"/>
                </a:lnTo>
                <a:lnTo>
                  <a:pt x="5" y="90"/>
                </a:lnTo>
                <a:lnTo>
                  <a:pt x="5" y="78"/>
                </a:lnTo>
                <a:lnTo>
                  <a:pt x="5" y="74"/>
                </a:lnTo>
                <a:lnTo>
                  <a:pt x="5" y="65"/>
                </a:lnTo>
                <a:lnTo>
                  <a:pt x="5" y="64"/>
                </a:lnTo>
                <a:lnTo>
                  <a:pt x="5" y="62"/>
                </a:lnTo>
                <a:lnTo>
                  <a:pt x="5" y="60"/>
                </a:lnTo>
                <a:lnTo>
                  <a:pt x="5" y="57"/>
                </a:lnTo>
                <a:lnTo>
                  <a:pt x="5" y="49"/>
                </a:lnTo>
                <a:lnTo>
                  <a:pt x="5" y="39"/>
                </a:lnTo>
                <a:lnTo>
                  <a:pt x="5" y="37"/>
                </a:lnTo>
                <a:lnTo>
                  <a:pt x="5" y="32"/>
                </a:lnTo>
                <a:lnTo>
                  <a:pt x="5" y="28"/>
                </a:lnTo>
                <a:lnTo>
                  <a:pt x="5" y="19"/>
                </a:lnTo>
                <a:lnTo>
                  <a:pt x="5" y="17"/>
                </a:lnTo>
                <a:lnTo>
                  <a:pt x="5" y="16"/>
                </a:lnTo>
                <a:lnTo>
                  <a:pt x="5" y="10"/>
                </a:lnTo>
                <a:lnTo>
                  <a:pt x="5" y="7"/>
                </a:lnTo>
                <a:lnTo>
                  <a:pt x="5" y="3"/>
                </a:lnTo>
                <a:lnTo>
                  <a:pt x="21" y="3"/>
                </a:lnTo>
                <a:lnTo>
                  <a:pt x="23" y="3"/>
                </a:lnTo>
                <a:lnTo>
                  <a:pt x="27" y="3"/>
                </a:lnTo>
                <a:lnTo>
                  <a:pt x="114" y="3"/>
                </a:lnTo>
                <a:lnTo>
                  <a:pt x="162" y="3"/>
                </a:lnTo>
                <a:lnTo>
                  <a:pt x="190" y="3"/>
                </a:lnTo>
                <a:lnTo>
                  <a:pt x="230" y="3"/>
                </a:lnTo>
                <a:lnTo>
                  <a:pt x="246" y="3"/>
                </a:lnTo>
                <a:lnTo>
                  <a:pt x="280" y="3"/>
                </a:lnTo>
                <a:lnTo>
                  <a:pt x="301" y="3"/>
                </a:lnTo>
                <a:lnTo>
                  <a:pt x="337" y="3"/>
                </a:lnTo>
                <a:lnTo>
                  <a:pt x="385" y="1"/>
                </a:lnTo>
                <a:lnTo>
                  <a:pt x="395" y="1"/>
                </a:lnTo>
                <a:lnTo>
                  <a:pt x="411" y="1"/>
                </a:lnTo>
                <a:lnTo>
                  <a:pt x="477" y="1"/>
                </a:lnTo>
                <a:lnTo>
                  <a:pt x="525" y="1"/>
                </a:lnTo>
                <a:lnTo>
                  <a:pt x="702" y="1"/>
                </a:lnTo>
                <a:lnTo>
                  <a:pt x="714" y="1"/>
                </a:lnTo>
                <a:lnTo>
                  <a:pt x="718" y="1"/>
                </a:lnTo>
                <a:lnTo>
                  <a:pt x="725" y="1"/>
                </a:lnTo>
                <a:lnTo>
                  <a:pt x="728" y="1"/>
                </a:lnTo>
                <a:lnTo>
                  <a:pt x="736" y="1"/>
                </a:lnTo>
                <a:lnTo>
                  <a:pt x="737" y="1"/>
                </a:lnTo>
                <a:lnTo>
                  <a:pt x="752" y="1"/>
                </a:lnTo>
                <a:lnTo>
                  <a:pt x="759" y="1"/>
                </a:lnTo>
                <a:lnTo>
                  <a:pt x="769" y="1"/>
                </a:lnTo>
                <a:lnTo>
                  <a:pt x="819" y="1"/>
                </a:lnTo>
                <a:lnTo>
                  <a:pt x="821" y="1"/>
                </a:lnTo>
                <a:lnTo>
                  <a:pt x="828" y="1"/>
                </a:lnTo>
                <a:lnTo>
                  <a:pt x="862" y="1"/>
                </a:lnTo>
                <a:lnTo>
                  <a:pt x="866" y="1"/>
                </a:lnTo>
                <a:lnTo>
                  <a:pt x="875" y="1"/>
                </a:lnTo>
                <a:lnTo>
                  <a:pt x="876" y="1"/>
                </a:lnTo>
                <a:lnTo>
                  <a:pt x="903" y="1"/>
                </a:lnTo>
                <a:lnTo>
                  <a:pt x="932" y="1"/>
                </a:lnTo>
                <a:lnTo>
                  <a:pt x="990" y="1"/>
                </a:lnTo>
                <a:lnTo>
                  <a:pt x="994" y="1"/>
                </a:lnTo>
                <a:lnTo>
                  <a:pt x="1021" y="1"/>
                </a:lnTo>
                <a:lnTo>
                  <a:pt x="1031" y="0"/>
                </a:lnTo>
                <a:lnTo>
                  <a:pt x="1033" y="0"/>
                </a:lnTo>
                <a:lnTo>
                  <a:pt x="1060" y="0"/>
                </a:lnTo>
                <a:lnTo>
                  <a:pt x="1076" y="0"/>
                </a:lnTo>
                <a:lnTo>
                  <a:pt x="1090" y="0"/>
                </a:lnTo>
                <a:lnTo>
                  <a:pt x="1174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268"/>
          <p:cNvSpPr>
            <a:spLocks/>
          </p:cNvSpPr>
          <p:nvPr/>
        </p:nvSpPr>
        <p:spPr bwMode="auto">
          <a:xfrm>
            <a:off x="1331640" y="2348880"/>
            <a:ext cx="2562252" cy="3314701"/>
          </a:xfrm>
          <a:custGeom>
            <a:avLst/>
            <a:gdLst>
              <a:gd name="T0" fmla="*/ 1263 w 1958"/>
              <a:gd name="T1" fmla="*/ 523 h 2533"/>
              <a:gd name="T2" fmla="*/ 1804 w 1958"/>
              <a:gd name="T3" fmla="*/ 521 h 2533"/>
              <a:gd name="T4" fmla="*/ 1954 w 1958"/>
              <a:gd name="T5" fmla="*/ 628 h 2533"/>
              <a:gd name="T6" fmla="*/ 1954 w 1958"/>
              <a:gd name="T7" fmla="*/ 794 h 2533"/>
              <a:gd name="T8" fmla="*/ 1954 w 1958"/>
              <a:gd name="T9" fmla="*/ 885 h 2533"/>
              <a:gd name="T10" fmla="*/ 1954 w 1958"/>
              <a:gd name="T11" fmla="*/ 974 h 2533"/>
              <a:gd name="T12" fmla="*/ 1954 w 1958"/>
              <a:gd name="T13" fmla="*/ 1104 h 2533"/>
              <a:gd name="T14" fmla="*/ 1952 w 1958"/>
              <a:gd name="T15" fmla="*/ 1245 h 2533"/>
              <a:gd name="T16" fmla="*/ 1954 w 1958"/>
              <a:gd name="T17" fmla="*/ 1423 h 2533"/>
              <a:gd name="T18" fmla="*/ 1952 w 1958"/>
              <a:gd name="T19" fmla="*/ 1553 h 2533"/>
              <a:gd name="T20" fmla="*/ 1951 w 1958"/>
              <a:gd name="T21" fmla="*/ 1674 h 2533"/>
              <a:gd name="T22" fmla="*/ 1951 w 1958"/>
              <a:gd name="T23" fmla="*/ 1827 h 2533"/>
              <a:gd name="T24" fmla="*/ 1954 w 1958"/>
              <a:gd name="T25" fmla="*/ 1936 h 2533"/>
              <a:gd name="T26" fmla="*/ 1958 w 1958"/>
              <a:gd name="T27" fmla="*/ 2069 h 2533"/>
              <a:gd name="T28" fmla="*/ 1958 w 1958"/>
              <a:gd name="T29" fmla="*/ 2182 h 2533"/>
              <a:gd name="T30" fmla="*/ 1956 w 1958"/>
              <a:gd name="T31" fmla="*/ 2312 h 2533"/>
              <a:gd name="T32" fmla="*/ 1956 w 1958"/>
              <a:gd name="T33" fmla="*/ 2445 h 2533"/>
              <a:gd name="T34" fmla="*/ 1952 w 1958"/>
              <a:gd name="T35" fmla="*/ 2533 h 2533"/>
              <a:gd name="T36" fmla="*/ 1835 w 1958"/>
              <a:gd name="T37" fmla="*/ 2533 h 2533"/>
              <a:gd name="T38" fmla="*/ 1747 w 1958"/>
              <a:gd name="T39" fmla="*/ 2533 h 2533"/>
              <a:gd name="T40" fmla="*/ 1619 w 1958"/>
              <a:gd name="T41" fmla="*/ 2533 h 2533"/>
              <a:gd name="T42" fmla="*/ 1525 w 1958"/>
              <a:gd name="T43" fmla="*/ 2533 h 2533"/>
              <a:gd name="T44" fmla="*/ 1413 w 1958"/>
              <a:gd name="T45" fmla="*/ 2533 h 2533"/>
              <a:gd name="T46" fmla="*/ 1343 w 1958"/>
              <a:gd name="T47" fmla="*/ 2531 h 2533"/>
              <a:gd name="T48" fmla="*/ 1195 w 1958"/>
              <a:gd name="T49" fmla="*/ 2531 h 2533"/>
              <a:gd name="T50" fmla="*/ 1083 w 1958"/>
              <a:gd name="T51" fmla="*/ 2531 h 2533"/>
              <a:gd name="T52" fmla="*/ 996 w 1958"/>
              <a:gd name="T53" fmla="*/ 2531 h 2533"/>
              <a:gd name="T54" fmla="*/ 732 w 1958"/>
              <a:gd name="T55" fmla="*/ 2531 h 2533"/>
              <a:gd name="T56" fmla="*/ 590 w 1958"/>
              <a:gd name="T57" fmla="*/ 2531 h 2533"/>
              <a:gd name="T58" fmla="*/ 427 w 1958"/>
              <a:gd name="T59" fmla="*/ 2533 h 2533"/>
              <a:gd name="T60" fmla="*/ 351 w 1958"/>
              <a:gd name="T61" fmla="*/ 2533 h 2533"/>
              <a:gd name="T62" fmla="*/ 262 w 1958"/>
              <a:gd name="T63" fmla="*/ 2533 h 2533"/>
              <a:gd name="T64" fmla="*/ 158 w 1958"/>
              <a:gd name="T65" fmla="*/ 2533 h 2533"/>
              <a:gd name="T66" fmla="*/ 21 w 1958"/>
              <a:gd name="T67" fmla="*/ 2531 h 2533"/>
              <a:gd name="T68" fmla="*/ 2 w 1958"/>
              <a:gd name="T69" fmla="*/ 2419 h 2533"/>
              <a:gd name="T70" fmla="*/ 2 w 1958"/>
              <a:gd name="T71" fmla="*/ 2322 h 2533"/>
              <a:gd name="T72" fmla="*/ 0 w 1958"/>
              <a:gd name="T73" fmla="*/ 2237 h 2533"/>
              <a:gd name="T74" fmla="*/ 2 w 1958"/>
              <a:gd name="T75" fmla="*/ 2166 h 2533"/>
              <a:gd name="T76" fmla="*/ 2 w 1958"/>
              <a:gd name="T77" fmla="*/ 2084 h 2533"/>
              <a:gd name="T78" fmla="*/ 2 w 1958"/>
              <a:gd name="T79" fmla="*/ 1948 h 2533"/>
              <a:gd name="T80" fmla="*/ 2 w 1958"/>
              <a:gd name="T81" fmla="*/ 1845 h 2533"/>
              <a:gd name="T82" fmla="*/ 2 w 1958"/>
              <a:gd name="T83" fmla="*/ 1736 h 2533"/>
              <a:gd name="T84" fmla="*/ 2 w 1958"/>
              <a:gd name="T85" fmla="*/ 1669 h 2533"/>
              <a:gd name="T86" fmla="*/ 2 w 1958"/>
              <a:gd name="T87" fmla="*/ 1608 h 2533"/>
              <a:gd name="T88" fmla="*/ 2 w 1958"/>
              <a:gd name="T89" fmla="*/ 1533 h 2533"/>
              <a:gd name="T90" fmla="*/ 2 w 1958"/>
              <a:gd name="T91" fmla="*/ 1460 h 2533"/>
              <a:gd name="T92" fmla="*/ 2 w 1958"/>
              <a:gd name="T93" fmla="*/ 1407 h 2533"/>
              <a:gd name="T94" fmla="*/ 2 w 1958"/>
              <a:gd name="T95" fmla="*/ 1353 h 2533"/>
              <a:gd name="T96" fmla="*/ 3 w 1958"/>
              <a:gd name="T97" fmla="*/ 1286 h 2533"/>
              <a:gd name="T98" fmla="*/ 3 w 1958"/>
              <a:gd name="T99" fmla="*/ 1218 h 2533"/>
              <a:gd name="T100" fmla="*/ 3 w 1958"/>
              <a:gd name="T101" fmla="*/ 1154 h 2533"/>
              <a:gd name="T102" fmla="*/ 3 w 1958"/>
              <a:gd name="T103" fmla="*/ 1074 h 2533"/>
              <a:gd name="T104" fmla="*/ 3 w 1958"/>
              <a:gd name="T105" fmla="*/ 994 h 2533"/>
              <a:gd name="T106" fmla="*/ 3 w 1958"/>
              <a:gd name="T107" fmla="*/ 904 h 2533"/>
              <a:gd name="T108" fmla="*/ 3 w 1958"/>
              <a:gd name="T109" fmla="*/ 792 h 2533"/>
              <a:gd name="T110" fmla="*/ 3 w 1958"/>
              <a:gd name="T111" fmla="*/ 653 h 2533"/>
              <a:gd name="T112" fmla="*/ 5 w 1958"/>
              <a:gd name="T113" fmla="*/ 534 h 2533"/>
              <a:gd name="T114" fmla="*/ 5 w 1958"/>
              <a:gd name="T115" fmla="*/ 406 h 2533"/>
              <a:gd name="T116" fmla="*/ 5 w 1958"/>
              <a:gd name="T117" fmla="*/ 302 h 2533"/>
              <a:gd name="T118" fmla="*/ 5 w 1958"/>
              <a:gd name="T119" fmla="*/ 156 h 2533"/>
              <a:gd name="T120" fmla="*/ 5 w 1958"/>
              <a:gd name="T121" fmla="*/ 19 h 2533"/>
              <a:gd name="T122" fmla="*/ 725 w 1958"/>
              <a:gd name="T123" fmla="*/ 1 h 2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58" h="2533">
                <a:moveTo>
                  <a:pt x="1174" y="0"/>
                </a:moveTo>
                <a:lnTo>
                  <a:pt x="1174" y="73"/>
                </a:lnTo>
                <a:lnTo>
                  <a:pt x="1174" y="83"/>
                </a:lnTo>
                <a:lnTo>
                  <a:pt x="1174" y="85"/>
                </a:lnTo>
                <a:lnTo>
                  <a:pt x="1174" y="87"/>
                </a:lnTo>
                <a:lnTo>
                  <a:pt x="1174" y="89"/>
                </a:lnTo>
                <a:lnTo>
                  <a:pt x="1174" y="96"/>
                </a:lnTo>
                <a:lnTo>
                  <a:pt x="1174" y="115"/>
                </a:lnTo>
                <a:lnTo>
                  <a:pt x="1174" y="117"/>
                </a:lnTo>
                <a:lnTo>
                  <a:pt x="1174" y="220"/>
                </a:lnTo>
                <a:lnTo>
                  <a:pt x="1174" y="251"/>
                </a:lnTo>
                <a:lnTo>
                  <a:pt x="1174" y="308"/>
                </a:lnTo>
                <a:lnTo>
                  <a:pt x="1174" y="390"/>
                </a:lnTo>
                <a:lnTo>
                  <a:pt x="1174" y="391"/>
                </a:lnTo>
                <a:lnTo>
                  <a:pt x="1174" y="393"/>
                </a:lnTo>
                <a:lnTo>
                  <a:pt x="1174" y="438"/>
                </a:lnTo>
                <a:lnTo>
                  <a:pt x="1174" y="459"/>
                </a:lnTo>
                <a:lnTo>
                  <a:pt x="1174" y="518"/>
                </a:lnTo>
                <a:lnTo>
                  <a:pt x="1174" y="523"/>
                </a:lnTo>
                <a:lnTo>
                  <a:pt x="1181" y="523"/>
                </a:lnTo>
                <a:lnTo>
                  <a:pt x="1206" y="523"/>
                </a:lnTo>
                <a:lnTo>
                  <a:pt x="1242" y="523"/>
                </a:lnTo>
                <a:lnTo>
                  <a:pt x="1245" y="523"/>
                </a:lnTo>
                <a:lnTo>
                  <a:pt x="1252" y="523"/>
                </a:lnTo>
                <a:lnTo>
                  <a:pt x="1263" y="523"/>
                </a:lnTo>
                <a:lnTo>
                  <a:pt x="1290" y="523"/>
                </a:lnTo>
                <a:lnTo>
                  <a:pt x="1322" y="523"/>
                </a:lnTo>
                <a:lnTo>
                  <a:pt x="1356" y="523"/>
                </a:lnTo>
                <a:lnTo>
                  <a:pt x="1397" y="523"/>
                </a:lnTo>
                <a:lnTo>
                  <a:pt x="1432" y="523"/>
                </a:lnTo>
                <a:lnTo>
                  <a:pt x="1434" y="523"/>
                </a:lnTo>
                <a:lnTo>
                  <a:pt x="1443" y="523"/>
                </a:lnTo>
                <a:lnTo>
                  <a:pt x="1471" y="523"/>
                </a:lnTo>
                <a:lnTo>
                  <a:pt x="1475" y="523"/>
                </a:lnTo>
                <a:lnTo>
                  <a:pt x="1509" y="523"/>
                </a:lnTo>
                <a:lnTo>
                  <a:pt x="1521" y="523"/>
                </a:lnTo>
                <a:lnTo>
                  <a:pt x="1564" y="523"/>
                </a:lnTo>
                <a:lnTo>
                  <a:pt x="1573" y="523"/>
                </a:lnTo>
                <a:lnTo>
                  <a:pt x="1582" y="523"/>
                </a:lnTo>
                <a:lnTo>
                  <a:pt x="1644" y="523"/>
                </a:lnTo>
                <a:lnTo>
                  <a:pt x="1710" y="521"/>
                </a:lnTo>
                <a:lnTo>
                  <a:pt x="1715" y="521"/>
                </a:lnTo>
                <a:lnTo>
                  <a:pt x="1717" y="521"/>
                </a:lnTo>
                <a:lnTo>
                  <a:pt x="1719" y="521"/>
                </a:lnTo>
                <a:lnTo>
                  <a:pt x="1723" y="521"/>
                </a:lnTo>
                <a:lnTo>
                  <a:pt x="1737" y="521"/>
                </a:lnTo>
                <a:lnTo>
                  <a:pt x="1758" y="521"/>
                </a:lnTo>
                <a:lnTo>
                  <a:pt x="1762" y="521"/>
                </a:lnTo>
                <a:lnTo>
                  <a:pt x="1788" y="521"/>
                </a:lnTo>
                <a:lnTo>
                  <a:pt x="1804" y="521"/>
                </a:lnTo>
                <a:lnTo>
                  <a:pt x="1885" y="521"/>
                </a:lnTo>
                <a:lnTo>
                  <a:pt x="1954" y="521"/>
                </a:lnTo>
                <a:lnTo>
                  <a:pt x="1954" y="525"/>
                </a:lnTo>
                <a:lnTo>
                  <a:pt x="1954" y="530"/>
                </a:lnTo>
                <a:lnTo>
                  <a:pt x="1954" y="536"/>
                </a:lnTo>
                <a:lnTo>
                  <a:pt x="1954" y="541"/>
                </a:lnTo>
                <a:lnTo>
                  <a:pt x="1954" y="543"/>
                </a:lnTo>
                <a:lnTo>
                  <a:pt x="1954" y="548"/>
                </a:lnTo>
                <a:lnTo>
                  <a:pt x="1954" y="552"/>
                </a:lnTo>
                <a:lnTo>
                  <a:pt x="1954" y="568"/>
                </a:lnTo>
                <a:lnTo>
                  <a:pt x="1954" y="577"/>
                </a:lnTo>
                <a:lnTo>
                  <a:pt x="1954" y="582"/>
                </a:lnTo>
                <a:lnTo>
                  <a:pt x="1954" y="586"/>
                </a:lnTo>
                <a:lnTo>
                  <a:pt x="1954" y="587"/>
                </a:lnTo>
                <a:lnTo>
                  <a:pt x="1954" y="591"/>
                </a:lnTo>
                <a:lnTo>
                  <a:pt x="1954" y="593"/>
                </a:lnTo>
                <a:lnTo>
                  <a:pt x="1954" y="595"/>
                </a:lnTo>
                <a:lnTo>
                  <a:pt x="1954" y="596"/>
                </a:lnTo>
                <a:lnTo>
                  <a:pt x="1954" y="603"/>
                </a:lnTo>
                <a:lnTo>
                  <a:pt x="1954" y="605"/>
                </a:lnTo>
                <a:lnTo>
                  <a:pt x="1954" y="607"/>
                </a:lnTo>
                <a:lnTo>
                  <a:pt x="1954" y="609"/>
                </a:lnTo>
                <a:lnTo>
                  <a:pt x="1954" y="612"/>
                </a:lnTo>
                <a:lnTo>
                  <a:pt x="1954" y="614"/>
                </a:lnTo>
                <a:lnTo>
                  <a:pt x="1954" y="628"/>
                </a:lnTo>
                <a:lnTo>
                  <a:pt x="1954" y="634"/>
                </a:lnTo>
                <a:lnTo>
                  <a:pt x="1954" y="641"/>
                </a:lnTo>
                <a:lnTo>
                  <a:pt x="1954" y="652"/>
                </a:lnTo>
                <a:lnTo>
                  <a:pt x="1954" y="669"/>
                </a:lnTo>
                <a:lnTo>
                  <a:pt x="1954" y="684"/>
                </a:lnTo>
                <a:lnTo>
                  <a:pt x="1954" y="691"/>
                </a:lnTo>
                <a:lnTo>
                  <a:pt x="1954" y="692"/>
                </a:lnTo>
                <a:lnTo>
                  <a:pt x="1954" y="694"/>
                </a:lnTo>
                <a:lnTo>
                  <a:pt x="1954" y="700"/>
                </a:lnTo>
                <a:lnTo>
                  <a:pt x="1954" y="710"/>
                </a:lnTo>
                <a:lnTo>
                  <a:pt x="1954" y="714"/>
                </a:lnTo>
                <a:lnTo>
                  <a:pt x="1954" y="716"/>
                </a:lnTo>
                <a:lnTo>
                  <a:pt x="1954" y="717"/>
                </a:lnTo>
                <a:lnTo>
                  <a:pt x="1954" y="730"/>
                </a:lnTo>
                <a:lnTo>
                  <a:pt x="1954" y="737"/>
                </a:lnTo>
                <a:lnTo>
                  <a:pt x="1954" y="739"/>
                </a:lnTo>
                <a:lnTo>
                  <a:pt x="1954" y="748"/>
                </a:lnTo>
                <a:lnTo>
                  <a:pt x="1954" y="758"/>
                </a:lnTo>
                <a:lnTo>
                  <a:pt x="1954" y="769"/>
                </a:lnTo>
                <a:lnTo>
                  <a:pt x="1954" y="774"/>
                </a:lnTo>
                <a:lnTo>
                  <a:pt x="1954" y="780"/>
                </a:lnTo>
                <a:lnTo>
                  <a:pt x="1954" y="782"/>
                </a:lnTo>
                <a:lnTo>
                  <a:pt x="1954" y="787"/>
                </a:lnTo>
                <a:lnTo>
                  <a:pt x="1954" y="789"/>
                </a:lnTo>
                <a:lnTo>
                  <a:pt x="1954" y="794"/>
                </a:lnTo>
                <a:lnTo>
                  <a:pt x="1954" y="799"/>
                </a:lnTo>
                <a:lnTo>
                  <a:pt x="1954" y="803"/>
                </a:lnTo>
                <a:lnTo>
                  <a:pt x="1954" y="808"/>
                </a:lnTo>
                <a:lnTo>
                  <a:pt x="1954" y="810"/>
                </a:lnTo>
                <a:lnTo>
                  <a:pt x="1954" y="812"/>
                </a:lnTo>
                <a:lnTo>
                  <a:pt x="1954" y="814"/>
                </a:lnTo>
                <a:lnTo>
                  <a:pt x="1954" y="823"/>
                </a:lnTo>
                <a:lnTo>
                  <a:pt x="1954" y="828"/>
                </a:lnTo>
                <a:lnTo>
                  <a:pt x="1954" y="833"/>
                </a:lnTo>
                <a:lnTo>
                  <a:pt x="1954" y="835"/>
                </a:lnTo>
                <a:lnTo>
                  <a:pt x="1954" y="840"/>
                </a:lnTo>
                <a:lnTo>
                  <a:pt x="1954" y="844"/>
                </a:lnTo>
                <a:lnTo>
                  <a:pt x="1954" y="846"/>
                </a:lnTo>
                <a:lnTo>
                  <a:pt x="1954" y="847"/>
                </a:lnTo>
                <a:lnTo>
                  <a:pt x="1954" y="849"/>
                </a:lnTo>
                <a:lnTo>
                  <a:pt x="1954" y="853"/>
                </a:lnTo>
                <a:lnTo>
                  <a:pt x="1954" y="855"/>
                </a:lnTo>
                <a:lnTo>
                  <a:pt x="1954" y="862"/>
                </a:lnTo>
                <a:lnTo>
                  <a:pt x="1954" y="863"/>
                </a:lnTo>
                <a:lnTo>
                  <a:pt x="1954" y="867"/>
                </a:lnTo>
                <a:lnTo>
                  <a:pt x="1954" y="874"/>
                </a:lnTo>
                <a:lnTo>
                  <a:pt x="1954" y="878"/>
                </a:lnTo>
                <a:lnTo>
                  <a:pt x="1954" y="881"/>
                </a:lnTo>
                <a:lnTo>
                  <a:pt x="1954" y="883"/>
                </a:lnTo>
                <a:lnTo>
                  <a:pt x="1954" y="885"/>
                </a:lnTo>
                <a:lnTo>
                  <a:pt x="1954" y="887"/>
                </a:lnTo>
                <a:lnTo>
                  <a:pt x="1954" y="888"/>
                </a:lnTo>
                <a:lnTo>
                  <a:pt x="1954" y="890"/>
                </a:lnTo>
                <a:lnTo>
                  <a:pt x="1954" y="892"/>
                </a:lnTo>
                <a:lnTo>
                  <a:pt x="1954" y="896"/>
                </a:lnTo>
                <a:lnTo>
                  <a:pt x="1954" y="899"/>
                </a:lnTo>
                <a:lnTo>
                  <a:pt x="1954" y="906"/>
                </a:lnTo>
                <a:lnTo>
                  <a:pt x="1954" y="908"/>
                </a:lnTo>
                <a:lnTo>
                  <a:pt x="1954" y="912"/>
                </a:lnTo>
                <a:lnTo>
                  <a:pt x="1954" y="915"/>
                </a:lnTo>
                <a:lnTo>
                  <a:pt x="1954" y="917"/>
                </a:lnTo>
                <a:lnTo>
                  <a:pt x="1954" y="920"/>
                </a:lnTo>
                <a:lnTo>
                  <a:pt x="1954" y="922"/>
                </a:lnTo>
                <a:lnTo>
                  <a:pt x="1954" y="935"/>
                </a:lnTo>
                <a:lnTo>
                  <a:pt x="1954" y="938"/>
                </a:lnTo>
                <a:lnTo>
                  <a:pt x="1954" y="942"/>
                </a:lnTo>
                <a:lnTo>
                  <a:pt x="1954" y="944"/>
                </a:lnTo>
                <a:lnTo>
                  <a:pt x="1954" y="947"/>
                </a:lnTo>
                <a:lnTo>
                  <a:pt x="1954" y="949"/>
                </a:lnTo>
                <a:lnTo>
                  <a:pt x="1954" y="953"/>
                </a:lnTo>
                <a:lnTo>
                  <a:pt x="1954" y="958"/>
                </a:lnTo>
                <a:lnTo>
                  <a:pt x="1954" y="960"/>
                </a:lnTo>
                <a:lnTo>
                  <a:pt x="1954" y="967"/>
                </a:lnTo>
                <a:lnTo>
                  <a:pt x="1954" y="972"/>
                </a:lnTo>
                <a:lnTo>
                  <a:pt x="1954" y="974"/>
                </a:lnTo>
                <a:lnTo>
                  <a:pt x="1954" y="976"/>
                </a:lnTo>
                <a:lnTo>
                  <a:pt x="1954" y="977"/>
                </a:lnTo>
                <a:lnTo>
                  <a:pt x="1954" y="979"/>
                </a:lnTo>
                <a:lnTo>
                  <a:pt x="1954" y="988"/>
                </a:lnTo>
                <a:lnTo>
                  <a:pt x="1954" y="994"/>
                </a:lnTo>
                <a:lnTo>
                  <a:pt x="1954" y="995"/>
                </a:lnTo>
                <a:lnTo>
                  <a:pt x="1954" y="1001"/>
                </a:lnTo>
                <a:lnTo>
                  <a:pt x="1954" y="1004"/>
                </a:lnTo>
                <a:lnTo>
                  <a:pt x="1954" y="1006"/>
                </a:lnTo>
                <a:lnTo>
                  <a:pt x="1954" y="1020"/>
                </a:lnTo>
                <a:lnTo>
                  <a:pt x="1954" y="1022"/>
                </a:lnTo>
                <a:lnTo>
                  <a:pt x="1954" y="1034"/>
                </a:lnTo>
                <a:lnTo>
                  <a:pt x="1954" y="1049"/>
                </a:lnTo>
                <a:lnTo>
                  <a:pt x="1954" y="1051"/>
                </a:lnTo>
                <a:lnTo>
                  <a:pt x="1954" y="1056"/>
                </a:lnTo>
                <a:lnTo>
                  <a:pt x="1954" y="1061"/>
                </a:lnTo>
                <a:lnTo>
                  <a:pt x="1954" y="1065"/>
                </a:lnTo>
                <a:lnTo>
                  <a:pt x="1954" y="1068"/>
                </a:lnTo>
                <a:lnTo>
                  <a:pt x="1954" y="1070"/>
                </a:lnTo>
                <a:lnTo>
                  <a:pt x="1954" y="1077"/>
                </a:lnTo>
                <a:lnTo>
                  <a:pt x="1954" y="1086"/>
                </a:lnTo>
                <a:lnTo>
                  <a:pt x="1954" y="1095"/>
                </a:lnTo>
                <a:lnTo>
                  <a:pt x="1954" y="1099"/>
                </a:lnTo>
                <a:lnTo>
                  <a:pt x="1954" y="1102"/>
                </a:lnTo>
                <a:lnTo>
                  <a:pt x="1954" y="1104"/>
                </a:lnTo>
                <a:lnTo>
                  <a:pt x="1954" y="1108"/>
                </a:lnTo>
                <a:lnTo>
                  <a:pt x="1954" y="1111"/>
                </a:lnTo>
                <a:lnTo>
                  <a:pt x="1954" y="1118"/>
                </a:lnTo>
                <a:lnTo>
                  <a:pt x="1954" y="1127"/>
                </a:lnTo>
                <a:lnTo>
                  <a:pt x="1954" y="1132"/>
                </a:lnTo>
                <a:lnTo>
                  <a:pt x="1954" y="1136"/>
                </a:lnTo>
                <a:lnTo>
                  <a:pt x="1954" y="1138"/>
                </a:lnTo>
                <a:lnTo>
                  <a:pt x="1954" y="1143"/>
                </a:lnTo>
                <a:lnTo>
                  <a:pt x="1954" y="1154"/>
                </a:lnTo>
                <a:lnTo>
                  <a:pt x="1954" y="1161"/>
                </a:lnTo>
                <a:lnTo>
                  <a:pt x="1954" y="1163"/>
                </a:lnTo>
                <a:lnTo>
                  <a:pt x="1954" y="1165"/>
                </a:lnTo>
                <a:lnTo>
                  <a:pt x="1954" y="1168"/>
                </a:lnTo>
                <a:lnTo>
                  <a:pt x="1954" y="1173"/>
                </a:lnTo>
                <a:lnTo>
                  <a:pt x="1954" y="1175"/>
                </a:lnTo>
                <a:lnTo>
                  <a:pt x="1954" y="1182"/>
                </a:lnTo>
                <a:lnTo>
                  <a:pt x="1954" y="1207"/>
                </a:lnTo>
                <a:lnTo>
                  <a:pt x="1954" y="1216"/>
                </a:lnTo>
                <a:lnTo>
                  <a:pt x="1952" y="1225"/>
                </a:lnTo>
                <a:lnTo>
                  <a:pt x="1952" y="1230"/>
                </a:lnTo>
                <a:lnTo>
                  <a:pt x="1952" y="1232"/>
                </a:lnTo>
                <a:lnTo>
                  <a:pt x="1952" y="1234"/>
                </a:lnTo>
                <a:lnTo>
                  <a:pt x="1952" y="1238"/>
                </a:lnTo>
                <a:lnTo>
                  <a:pt x="1952" y="1243"/>
                </a:lnTo>
                <a:lnTo>
                  <a:pt x="1952" y="1245"/>
                </a:lnTo>
                <a:lnTo>
                  <a:pt x="1952" y="1250"/>
                </a:lnTo>
                <a:lnTo>
                  <a:pt x="1952" y="1255"/>
                </a:lnTo>
                <a:lnTo>
                  <a:pt x="1952" y="1257"/>
                </a:lnTo>
                <a:lnTo>
                  <a:pt x="1952" y="1261"/>
                </a:lnTo>
                <a:lnTo>
                  <a:pt x="1952" y="1262"/>
                </a:lnTo>
                <a:lnTo>
                  <a:pt x="1952" y="1270"/>
                </a:lnTo>
                <a:lnTo>
                  <a:pt x="1952" y="1280"/>
                </a:lnTo>
                <a:lnTo>
                  <a:pt x="1952" y="1289"/>
                </a:lnTo>
                <a:lnTo>
                  <a:pt x="1952" y="1296"/>
                </a:lnTo>
                <a:lnTo>
                  <a:pt x="1952" y="1309"/>
                </a:lnTo>
                <a:lnTo>
                  <a:pt x="1954" y="1314"/>
                </a:lnTo>
                <a:lnTo>
                  <a:pt x="1954" y="1328"/>
                </a:lnTo>
                <a:lnTo>
                  <a:pt x="1954" y="1341"/>
                </a:lnTo>
                <a:lnTo>
                  <a:pt x="1954" y="1352"/>
                </a:lnTo>
                <a:lnTo>
                  <a:pt x="1954" y="1357"/>
                </a:lnTo>
                <a:lnTo>
                  <a:pt x="1954" y="1362"/>
                </a:lnTo>
                <a:lnTo>
                  <a:pt x="1954" y="1366"/>
                </a:lnTo>
                <a:lnTo>
                  <a:pt x="1954" y="1375"/>
                </a:lnTo>
                <a:lnTo>
                  <a:pt x="1954" y="1385"/>
                </a:lnTo>
                <a:lnTo>
                  <a:pt x="1954" y="1396"/>
                </a:lnTo>
                <a:lnTo>
                  <a:pt x="1954" y="1412"/>
                </a:lnTo>
                <a:lnTo>
                  <a:pt x="1954" y="1416"/>
                </a:lnTo>
                <a:lnTo>
                  <a:pt x="1954" y="1419"/>
                </a:lnTo>
                <a:lnTo>
                  <a:pt x="1954" y="1421"/>
                </a:lnTo>
                <a:lnTo>
                  <a:pt x="1954" y="1423"/>
                </a:lnTo>
                <a:lnTo>
                  <a:pt x="1954" y="1425"/>
                </a:lnTo>
                <a:lnTo>
                  <a:pt x="1954" y="1426"/>
                </a:lnTo>
                <a:lnTo>
                  <a:pt x="1952" y="1437"/>
                </a:lnTo>
                <a:lnTo>
                  <a:pt x="1952" y="1442"/>
                </a:lnTo>
                <a:lnTo>
                  <a:pt x="1952" y="1444"/>
                </a:lnTo>
                <a:lnTo>
                  <a:pt x="1952" y="1448"/>
                </a:lnTo>
                <a:lnTo>
                  <a:pt x="1952" y="1464"/>
                </a:lnTo>
                <a:lnTo>
                  <a:pt x="1952" y="1469"/>
                </a:lnTo>
                <a:lnTo>
                  <a:pt x="1952" y="1478"/>
                </a:lnTo>
                <a:lnTo>
                  <a:pt x="1952" y="1482"/>
                </a:lnTo>
                <a:lnTo>
                  <a:pt x="1952" y="1483"/>
                </a:lnTo>
                <a:lnTo>
                  <a:pt x="1952" y="1485"/>
                </a:lnTo>
                <a:lnTo>
                  <a:pt x="1952" y="1492"/>
                </a:lnTo>
                <a:lnTo>
                  <a:pt x="1952" y="1499"/>
                </a:lnTo>
                <a:lnTo>
                  <a:pt x="1952" y="1508"/>
                </a:lnTo>
                <a:lnTo>
                  <a:pt x="1952" y="1524"/>
                </a:lnTo>
                <a:lnTo>
                  <a:pt x="1952" y="1526"/>
                </a:lnTo>
                <a:lnTo>
                  <a:pt x="1952" y="1528"/>
                </a:lnTo>
                <a:lnTo>
                  <a:pt x="1952" y="1530"/>
                </a:lnTo>
                <a:lnTo>
                  <a:pt x="1952" y="1531"/>
                </a:lnTo>
                <a:lnTo>
                  <a:pt x="1952" y="1533"/>
                </a:lnTo>
                <a:lnTo>
                  <a:pt x="1952" y="1537"/>
                </a:lnTo>
                <a:lnTo>
                  <a:pt x="1952" y="1540"/>
                </a:lnTo>
                <a:lnTo>
                  <a:pt x="1952" y="1544"/>
                </a:lnTo>
                <a:lnTo>
                  <a:pt x="1952" y="1553"/>
                </a:lnTo>
                <a:lnTo>
                  <a:pt x="1952" y="1558"/>
                </a:lnTo>
                <a:lnTo>
                  <a:pt x="1952" y="1564"/>
                </a:lnTo>
                <a:lnTo>
                  <a:pt x="1952" y="1567"/>
                </a:lnTo>
                <a:lnTo>
                  <a:pt x="1952" y="1569"/>
                </a:lnTo>
                <a:lnTo>
                  <a:pt x="1952" y="1574"/>
                </a:lnTo>
                <a:lnTo>
                  <a:pt x="1952" y="1580"/>
                </a:lnTo>
                <a:lnTo>
                  <a:pt x="1952" y="1581"/>
                </a:lnTo>
                <a:lnTo>
                  <a:pt x="1952" y="1583"/>
                </a:lnTo>
                <a:lnTo>
                  <a:pt x="1952" y="1585"/>
                </a:lnTo>
                <a:lnTo>
                  <a:pt x="1952" y="1587"/>
                </a:lnTo>
                <a:lnTo>
                  <a:pt x="1952" y="1588"/>
                </a:lnTo>
                <a:lnTo>
                  <a:pt x="1952" y="1592"/>
                </a:lnTo>
                <a:lnTo>
                  <a:pt x="1952" y="1596"/>
                </a:lnTo>
                <a:lnTo>
                  <a:pt x="1952" y="1604"/>
                </a:lnTo>
                <a:lnTo>
                  <a:pt x="1952" y="1617"/>
                </a:lnTo>
                <a:lnTo>
                  <a:pt x="1952" y="1624"/>
                </a:lnTo>
                <a:lnTo>
                  <a:pt x="1951" y="1626"/>
                </a:lnTo>
                <a:lnTo>
                  <a:pt x="1951" y="1635"/>
                </a:lnTo>
                <a:lnTo>
                  <a:pt x="1951" y="1638"/>
                </a:lnTo>
                <a:lnTo>
                  <a:pt x="1951" y="1642"/>
                </a:lnTo>
                <a:lnTo>
                  <a:pt x="1951" y="1644"/>
                </a:lnTo>
                <a:lnTo>
                  <a:pt x="1951" y="1661"/>
                </a:lnTo>
                <a:lnTo>
                  <a:pt x="1951" y="1665"/>
                </a:lnTo>
                <a:lnTo>
                  <a:pt x="1951" y="1667"/>
                </a:lnTo>
                <a:lnTo>
                  <a:pt x="1951" y="1674"/>
                </a:lnTo>
                <a:lnTo>
                  <a:pt x="1951" y="1679"/>
                </a:lnTo>
                <a:lnTo>
                  <a:pt x="1951" y="1681"/>
                </a:lnTo>
                <a:lnTo>
                  <a:pt x="1951" y="1704"/>
                </a:lnTo>
                <a:lnTo>
                  <a:pt x="1951" y="1715"/>
                </a:lnTo>
                <a:lnTo>
                  <a:pt x="1951" y="1717"/>
                </a:lnTo>
                <a:lnTo>
                  <a:pt x="1951" y="1722"/>
                </a:lnTo>
                <a:lnTo>
                  <a:pt x="1951" y="1729"/>
                </a:lnTo>
                <a:lnTo>
                  <a:pt x="1951" y="1731"/>
                </a:lnTo>
                <a:lnTo>
                  <a:pt x="1951" y="1736"/>
                </a:lnTo>
                <a:lnTo>
                  <a:pt x="1951" y="1738"/>
                </a:lnTo>
                <a:lnTo>
                  <a:pt x="1951" y="1742"/>
                </a:lnTo>
                <a:lnTo>
                  <a:pt x="1951" y="1745"/>
                </a:lnTo>
                <a:lnTo>
                  <a:pt x="1951" y="1759"/>
                </a:lnTo>
                <a:lnTo>
                  <a:pt x="1951" y="1761"/>
                </a:lnTo>
                <a:lnTo>
                  <a:pt x="1951" y="1768"/>
                </a:lnTo>
                <a:lnTo>
                  <a:pt x="1951" y="1775"/>
                </a:lnTo>
                <a:lnTo>
                  <a:pt x="1951" y="1790"/>
                </a:lnTo>
                <a:lnTo>
                  <a:pt x="1951" y="1792"/>
                </a:lnTo>
                <a:lnTo>
                  <a:pt x="1951" y="1795"/>
                </a:lnTo>
                <a:lnTo>
                  <a:pt x="1951" y="1797"/>
                </a:lnTo>
                <a:lnTo>
                  <a:pt x="1951" y="1809"/>
                </a:lnTo>
                <a:lnTo>
                  <a:pt x="1951" y="1813"/>
                </a:lnTo>
                <a:lnTo>
                  <a:pt x="1951" y="1815"/>
                </a:lnTo>
                <a:lnTo>
                  <a:pt x="1951" y="1825"/>
                </a:lnTo>
                <a:lnTo>
                  <a:pt x="1951" y="1827"/>
                </a:lnTo>
                <a:lnTo>
                  <a:pt x="1951" y="1832"/>
                </a:lnTo>
                <a:lnTo>
                  <a:pt x="1951" y="1834"/>
                </a:lnTo>
                <a:lnTo>
                  <a:pt x="1951" y="1840"/>
                </a:lnTo>
                <a:lnTo>
                  <a:pt x="1951" y="1843"/>
                </a:lnTo>
                <a:lnTo>
                  <a:pt x="1951" y="1845"/>
                </a:lnTo>
                <a:lnTo>
                  <a:pt x="1951" y="1847"/>
                </a:lnTo>
                <a:lnTo>
                  <a:pt x="1951" y="1852"/>
                </a:lnTo>
                <a:lnTo>
                  <a:pt x="1951" y="1854"/>
                </a:lnTo>
                <a:lnTo>
                  <a:pt x="1951" y="1863"/>
                </a:lnTo>
                <a:lnTo>
                  <a:pt x="1951" y="1868"/>
                </a:lnTo>
                <a:lnTo>
                  <a:pt x="1951" y="1870"/>
                </a:lnTo>
                <a:lnTo>
                  <a:pt x="1951" y="1872"/>
                </a:lnTo>
                <a:lnTo>
                  <a:pt x="1951" y="1873"/>
                </a:lnTo>
                <a:lnTo>
                  <a:pt x="1951" y="1875"/>
                </a:lnTo>
                <a:lnTo>
                  <a:pt x="1951" y="1877"/>
                </a:lnTo>
                <a:lnTo>
                  <a:pt x="1951" y="1882"/>
                </a:lnTo>
                <a:lnTo>
                  <a:pt x="1951" y="1893"/>
                </a:lnTo>
                <a:lnTo>
                  <a:pt x="1951" y="1904"/>
                </a:lnTo>
                <a:lnTo>
                  <a:pt x="1951" y="1914"/>
                </a:lnTo>
                <a:lnTo>
                  <a:pt x="1952" y="1914"/>
                </a:lnTo>
                <a:lnTo>
                  <a:pt x="1952" y="1916"/>
                </a:lnTo>
                <a:lnTo>
                  <a:pt x="1952" y="1918"/>
                </a:lnTo>
                <a:lnTo>
                  <a:pt x="1952" y="1920"/>
                </a:lnTo>
                <a:lnTo>
                  <a:pt x="1954" y="1934"/>
                </a:lnTo>
                <a:lnTo>
                  <a:pt x="1954" y="1936"/>
                </a:lnTo>
                <a:lnTo>
                  <a:pt x="1954" y="1941"/>
                </a:lnTo>
                <a:lnTo>
                  <a:pt x="1956" y="1945"/>
                </a:lnTo>
                <a:lnTo>
                  <a:pt x="1956" y="1946"/>
                </a:lnTo>
                <a:lnTo>
                  <a:pt x="1956" y="1954"/>
                </a:lnTo>
                <a:lnTo>
                  <a:pt x="1958" y="1959"/>
                </a:lnTo>
                <a:lnTo>
                  <a:pt x="1958" y="1963"/>
                </a:lnTo>
                <a:lnTo>
                  <a:pt x="1958" y="1964"/>
                </a:lnTo>
                <a:lnTo>
                  <a:pt x="1956" y="1971"/>
                </a:lnTo>
                <a:lnTo>
                  <a:pt x="1956" y="1975"/>
                </a:lnTo>
                <a:lnTo>
                  <a:pt x="1956" y="1979"/>
                </a:lnTo>
                <a:lnTo>
                  <a:pt x="1956" y="1986"/>
                </a:lnTo>
                <a:lnTo>
                  <a:pt x="1956" y="1987"/>
                </a:lnTo>
                <a:lnTo>
                  <a:pt x="1956" y="1989"/>
                </a:lnTo>
                <a:lnTo>
                  <a:pt x="1956" y="1993"/>
                </a:lnTo>
                <a:lnTo>
                  <a:pt x="1956" y="1995"/>
                </a:lnTo>
                <a:lnTo>
                  <a:pt x="1956" y="2003"/>
                </a:lnTo>
                <a:lnTo>
                  <a:pt x="1956" y="2011"/>
                </a:lnTo>
                <a:lnTo>
                  <a:pt x="1956" y="2030"/>
                </a:lnTo>
                <a:lnTo>
                  <a:pt x="1956" y="2034"/>
                </a:lnTo>
                <a:lnTo>
                  <a:pt x="1956" y="2039"/>
                </a:lnTo>
                <a:lnTo>
                  <a:pt x="1956" y="2041"/>
                </a:lnTo>
                <a:lnTo>
                  <a:pt x="1956" y="2048"/>
                </a:lnTo>
                <a:lnTo>
                  <a:pt x="1956" y="2052"/>
                </a:lnTo>
                <a:lnTo>
                  <a:pt x="1956" y="2059"/>
                </a:lnTo>
                <a:lnTo>
                  <a:pt x="1958" y="2069"/>
                </a:lnTo>
                <a:lnTo>
                  <a:pt x="1958" y="2077"/>
                </a:lnTo>
                <a:lnTo>
                  <a:pt x="1958" y="2085"/>
                </a:lnTo>
                <a:lnTo>
                  <a:pt x="1958" y="2098"/>
                </a:lnTo>
                <a:lnTo>
                  <a:pt x="1958" y="2101"/>
                </a:lnTo>
                <a:lnTo>
                  <a:pt x="1958" y="2107"/>
                </a:lnTo>
                <a:lnTo>
                  <a:pt x="1958" y="2109"/>
                </a:lnTo>
                <a:lnTo>
                  <a:pt x="1958" y="2110"/>
                </a:lnTo>
                <a:lnTo>
                  <a:pt x="1958" y="2117"/>
                </a:lnTo>
                <a:lnTo>
                  <a:pt x="1958" y="2121"/>
                </a:lnTo>
                <a:lnTo>
                  <a:pt x="1958" y="2125"/>
                </a:lnTo>
                <a:lnTo>
                  <a:pt x="1958" y="2130"/>
                </a:lnTo>
                <a:lnTo>
                  <a:pt x="1958" y="2135"/>
                </a:lnTo>
                <a:lnTo>
                  <a:pt x="1958" y="2137"/>
                </a:lnTo>
                <a:lnTo>
                  <a:pt x="1958" y="2139"/>
                </a:lnTo>
                <a:lnTo>
                  <a:pt x="1958" y="2144"/>
                </a:lnTo>
                <a:lnTo>
                  <a:pt x="1958" y="2151"/>
                </a:lnTo>
                <a:lnTo>
                  <a:pt x="1958" y="2153"/>
                </a:lnTo>
                <a:lnTo>
                  <a:pt x="1958" y="2155"/>
                </a:lnTo>
                <a:lnTo>
                  <a:pt x="1958" y="2162"/>
                </a:lnTo>
                <a:lnTo>
                  <a:pt x="1956" y="2164"/>
                </a:lnTo>
                <a:lnTo>
                  <a:pt x="1958" y="2166"/>
                </a:lnTo>
                <a:lnTo>
                  <a:pt x="1958" y="2167"/>
                </a:lnTo>
                <a:lnTo>
                  <a:pt x="1958" y="2176"/>
                </a:lnTo>
                <a:lnTo>
                  <a:pt x="1958" y="2180"/>
                </a:lnTo>
                <a:lnTo>
                  <a:pt x="1958" y="2182"/>
                </a:lnTo>
                <a:lnTo>
                  <a:pt x="1958" y="2183"/>
                </a:lnTo>
                <a:lnTo>
                  <a:pt x="1958" y="2194"/>
                </a:lnTo>
                <a:lnTo>
                  <a:pt x="1956" y="2198"/>
                </a:lnTo>
                <a:lnTo>
                  <a:pt x="1956" y="2205"/>
                </a:lnTo>
                <a:lnTo>
                  <a:pt x="1956" y="2214"/>
                </a:lnTo>
                <a:lnTo>
                  <a:pt x="1956" y="2221"/>
                </a:lnTo>
                <a:lnTo>
                  <a:pt x="1958" y="2224"/>
                </a:lnTo>
                <a:lnTo>
                  <a:pt x="1956" y="2226"/>
                </a:lnTo>
                <a:lnTo>
                  <a:pt x="1958" y="2226"/>
                </a:lnTo>
                <a:lnTo>
                  <a:pt x="1956" y="2228"/>
                </a:lnTo>
                <a:lnTo>
                  <a:pt x="1958" y="2233"/>
                </a:lnTo>
                <a:lnTo>
                  <a:pt x="1958" y="2235"/>
                </a:lnTo>
                <a:lnTo>
                  <a:pt x="1958" y="2244"/>
                </a:lnTo>
                <a:lnTo>
                  <a:pt x="1958" y="2253"/>
                </a:lnTo>
                <a:lnTo>
                  <a:pt x="1958" y="2258"/>
                </a:lnTo>
                <a:lnTo>
                  <a:pt x="1958" y="2264"/>
                </a:lnTo>
                <a:lnTo>
                  <a:pt x="1958" y="2271"/>
                </a:lnTo>
                <a:lnTo>
                  <a:pt x="1956" y="2287"/>
                </a:lnTo>
                <a:lnTo>
                  <a:pt x="1956" y="2294"/>
                </a:lnTo>
                <a:lnTo>
                  <a:pt x="1956" y="2296"/>
                </a:lnTo>
                <a:lnTo>
                  <a:pt x="1956" y="2297"/>
                </a:lnTo>
                <a:lnTo>
                  <a:pt x="1956" y="2299"/>
                </a:lnTo>
                <a:lnTo>
                  <a:pt x="1956" y="2301"/>
                </a:lnTo>
                <a:lnTo>
                  <a:pt x="1956" y="2303"/>
                </a:lnTo>
                <a:lnTo>
                  <a:pt x="1956" y="2312"/>
                </a:lnTo>
                <a:lnTo>
                  <a:pt x="1956" y="2319"/>
                </a:lnTo>
                <a:lnTo>
                  <a:pt x="1956" y="2324"/>
                </a:lnTo>
                <a:lnTo>
                  <a:pt x="1956" y="2338"/>
                </a:lnTo>
                <a:lnTo>
                  <a:pt x="1956" y="2347"/>
                </a:lnTo>
                <a:lnTo>
                  <a:pt x="1956" y="2356"/>
                </a:lnTo>
                <a:lnTo>
                  <a:pt x="1956" y="2370"/>
                </a:lnTo>
                <a:lnTo>
                  <a:pt x="1956" y="2372"/>
                </a:lnTo>
                <a:lnTo>
                  <a:pt x="1956" y="2374"/>
                </a:lnTo>
                <a:lnTo>
                  <a:pt x="1956" y="2379"/>
                </a:lnTo>
                <a:lnTo>
                  <a:pt x="1956" y="2388"/>
                </a:lnTo>
                <a:lnTo>
                  <a:pt x="1956" y="2394"/>
                </a:lnTo>
                <a:lnTo>
                  <a:pt x="1956" y="2401"/>
                </a:lnTo>
                <a:lnTo>
                  <a:pt x="1956" y="2410"/>
                </a:lnTo>
                <a:lnTo>
                  <a:pt x="1956" y="2415"/>
                </a:lnTo>
                <a:lnTo>
                  <a:pt x="1956" y="2417"/>
                </a:lnTo>
                <a:lnTo>
                  <a:pt x="1956" y="2422"/>
                </a:lnTo>
                <a:lnTo>
                  <a:pt x="1956" y="2424"/>
                </a:lnTo>
                <a:lnTo>
                  <a:pt x="1956" y="2426"/>
                </a:lnTo>
                <a:lnTo>
                  <a:pt x="1956" y="2427"/>
                </a:lnTo>
                <a:lnTo>
                  <a:pt x="1956" y="2429"/>
                </a:lnTo>
                <a:lnTo>
                  <a:pt x="1956" y="2431"/>
                </a:lnTo>
                <a:lnTo>
                  <a:pt x="1956" y="2433"/>
                </a:lnTo>
                <a:lnTo>
                  <a:pt x="1956" y="2435"/>
                </a:lnTo>
                <a:lnTo>
                  <a:pt x="1956" y="2443"/>
                </a:lnTo>
                <a:lnTo>
                  <a:pt x="1956" y="2445"/>
                </a:lnTo>
                <a:lnTo>
                  <a:pt x="1956" y="2456"/>
                </a:lnTo>
                <a:lnTo>
                  <a:pt x="1956" y="2458"/>
                </a:lnTo>
                <a:lnTo>
                  <a:pt x="1956" y="2463"/>
                </a:lnTo>
                <a:lnTo>
                  <a:pt x="1956" y="2467"/>
                </a:lnTo>
                <a:lnTo>
                  <a:pt x="1956" y="2470"/>
                </a:lnTo>
                <a:lnTo>
                  <a:pt x="1956" y="2474"/>
                </a:lnTo>
                <a:lnTo>
                  <a:pt x="1956" y="2477"/>
                </a:lnTo>
                <a:lnTo>
                  <a:pt x="1956" y="2479"/>
                </a:lnTo>
                <a:lnTo>
                  <a:pt x="1956" y="2484"/>
                </a:lnTo>
                <a:lnTo>
                  <a:pt x="1956" y="2486"/>
                </a:lnTo>
                <a:lnTo>
                  <a:pt x="1956" y="2490"/>
                </a:lnTo>
                <a:lnTo>
                  <a:pt x="1956" y="2495"/>
                </a:lnTo>
                <a:lnTo>
                  <a:pt x="1956" y="2497"/>
                </a:lnTo>
                <a:lnTo>
                  <a:pt x="1956" y="2509"/>
                </a:lnTo>
                <a:lnTo>
                  <a:pt x="1956" y="2511"/>
                </a:lnTo>
                <a:lnTo>
                  <a:pt x="1956" y="2515"/>
                </a:lnTo>
                <a:lnTo>
                  <a:pt x="1956" y="2520"/>
                </a:lnTo>
                <a:lnTo>
                  <a:pt x="1956" y="2522"/>
                </a:lnTo>
                <a:lnTo>
                  <a:pt x="1956" y="2524"/>
                </a:lnTo>
                <a:lnTo>
                  <a:pt x="1956" y="2525"/>
                </a:lnTo>
                <a:lnTo>
                  <a:pt x="1956" y="2527"/>
                </a:lnTo>
                <a:lnTo>
                  <a:pt x="1956" y="2529"/>
                </a:lnTo>
                <a:lnTo>
                  <a:pt x="1956" y="2531"/>
                </a:lnTo>
                <a:lnTo>
                  <a:pt x="1956" y="2533"/>
                </a:lnTo>
                <a:lnTo>
                  <a:pt x="1952" y="2533"/>
                </a:lnTo>
                <a:lnTo>
                  <a:pt x="1926" y="2533"/>
                </a:lnTo>
                <a:lnTo>
                  <a:pt x="1924" y="2533"/>
                </a:lnTo>
                <a:lnTo>
                  <a:pt x="1915" y="2533"/>
                </a:lnTo>
                <a:lnTo>
                  <a:pt x="1911" y="2533"/>
                </a:lnTo>
                <a:lnTo>
                  <a:pt x="1910" y="2533"/>
                </a:lnTo>
                <a:lnTo>
                  <a:pt x="1902" y="2533"/>
                </a:lnTo>
                <a:lnTo>
                  <a:pt x="1901" y="2533"/>
                </a:lnTo>
                <a:lnTo>
                  <a:pt x="1899" y="2533"/>
                </a:lnTo>
                <a:lnTo>
                  <a:pt x="1894" y="2533"/>
                </a:lnTo>
                <a:lnTo>
                  <a:pt x="1888" y="2533"/>
                </a:lnTo>
                <a:lnTo>
                  <a:pt x="1881" y="2533"/>
                </a:lnTo>
                <a:lnTo>
                  <a:pt x="1878" y="2533"/>
                </a:lnTo>
                <a:lnTo>
                  <a:pt x="1876" y="2533"/>
                </a:lnTo>
                <a:lnTo>
                  <a:pt x="1870" y="2533"/>
                </a:lnTo>
                <a:lnTo>
                  <a:pt x="1869" y="2533"/>
                </a:lnTo>
                <a:lnTo>
                  <a:pt x="1867" y="2533"/>
                </a:lnTo>
                <a:lnTo>
                  <a:pt x="1863" y="2533"/>
                </a:lnTo>
                <a:lnTo>
                  <a:pt x="1858" y="2533"/>
                </a:lnTo>
                <a:lnTo>
                  <a:pt x="1854" y="2533"/>
                </a:lnTo>
                <a:lnTo>
                  <a:pt x="1849" y="2533"/>
                </a:lnTo>
                <a:lnTo>
                  <a:pt x="1847" y="2533"/>
                </a:lnTo>
                <a:lnTo>
                  <a:pt x="1845" y="2533"/>
                </a:lnTo>
                <a:lnTo>
                  <a:pt x="1840" y="2533"/>
                </a:lnTo>
                <a:lnTo>
                  <a:pt x="1838" y="2533"/>
                </a:lnTo>
                <a:lnTo>
                  <a:pt x="1835" y="2533"/>
                </a:lnTo>
                <a:lnTo>
                  <a:pt x="1831" y="2533"/>
                </a:lnTo>
                <a:lnTo>
                  <a:pt x="1826" y="2533"/>
                </a:lnTo>
                <a:lnTo>
                  <a:pt x="1824" y="2533"/>
                </a:lnTo>
                <a:lnTo>
                  <a:pt x="1822" y="2533"/>
                </a:lnTo>
                <a:lnTo>
                  <a:pt x="1821" y="2533"/>
                </a:lnTo>
                <a:lnTo>
                  <a:pt x="1819" y="2533"/>
                </a:lnTo>
                <a:lnTo>
                  <a:pt x="1817" y="2533"/>
                </a:lnTo>
                <a:lnTo>
                  <a:pt x="1812" y="2533"/>
                </a:lnTo>
                <a:lnTo>
                  <a:pt x="1806" y="2533"/>
                </a:lnTo>
                <a:lnTo>
                  <a:pt x="1804" y="2533"/>
                </a:lnTo>
                <a:lnTo>
                  <a:pt x="1803" y="2533"/>
                </a:lnTo>
                <a:lnTo>
                  <a:pt x="1799" y="2533"/>
                </a:lnTo>
                <a:lnTo>
                  <a:pt x="1796" y="2533"/>
                </a:lnTo>
                <a:lnTo>
                  <a:pt x="1794" y="2533"/>
                </a:lnTo>
                <a:lnTo>
                  <a:pt x="1790" y="2533"/>
                </a:lnTo>
                <a:lnTo>
                  <a:pt x="1788" y="2533"/>
                </a:lnTo>
                <a:lnTo>
                  <a:pt x="1787" y="2533"/>
                </a:lnTo>
                <a:lnTo>
                  <a:pt x="1783" y="2533"/>
                </a:lnTo>
                <a:lnTo>
                  <a:pt x="1780" y="2533"/>
                </a:lnTo>
                <a:lnTo>
                  <a:pt x="1778" y="2533"/>
                </a:lnTo>
                <a:lnTo>
                  <a:pt x="1765" y="2533"/>
                </a:lnTo>
                <a:lnTo>
                  <a:pt x="1764" y="2533"/>
                </a:lnTo>
                <a:lnTo>
                  <a:pt x="1753" y="2533"/>
                </a:lnTo>
                <a:lnTo>
                  <a:pt x="1749" y="2533"/>
                </a:lnTo>
                <a:lnTo>
                  <a:pt x="1747" y="2533"/>
                </a:lnTo>
                <a:lnTo>
                  <a:pt x="1746" y="2533"/>
                </a:lnTo>
                <a:lnTo>
                  <a:pt x="1742" y="2533"/>
                </a:lnTo>
                <a:lnTo>
                  <a:pt x="1735" y="2533"/>
                </a:lnTo>
                <a:lnTo>
                  <a:pt x="1730" y="2533"/>
                </a:lnTo>
                <a:lnTo>
                  <a:pt x="1728" y="2533"/>
                </a:lnTo>
                <a:lnTo>
                  <a:pt x="1726" y="2533"/>
                </a:lnTo>
                <a:lnTo>
                  <a:pt x="1719" y="2533"/>
                </a:lnTo>
                <a:lnTo>
                  <a:pt x="1715" y="2533"/>
                </a:lnTo>
                <a:lnTo>
                  <a:pt x="1708" y="2533"/>
                </a:lnTo>
                <a:lnTo>
                  <a:pt x="1705" y="2533"/>
                </a:lnTo>
                <a:lnTo>
                  <a:pt x="1699" y="2533"/>
                </a:lnTo>
                <a:lnTo>
                  <a:pt x="1696" y="2533"/>
                </a:lnTo>
                <a:lnTo>
                  <a:pt x="1694" y="2533"/>
                </a:lnTo>
                <a:lnTo>
                  <a:pt x="1683" y="2533"/>
                </a:lnTo>
                <a:lnTo>
                  <a:pt x="1680" y="2533"/>
                </a:lnTo>
                <a:lnTo>
                  <a:pt x="1669" y="2533"/>
                </a:lnTo>
                <a:lnTo>
                  <a:pt x="1664" y="2533"/>
                </a:lnTo>
                <a:lnTo>
                  <a:pt x="1648" y="2533"/>
                </a:lnTo>
                <a:lnTo>
                  <a:pt x="1644" y="2533"/>
                </a:lnTo>
                <a:lnTo>
                  <a:pt x="1642" y="2533"/>
                </a:lnTo>
                <a:lnTo>
                  <a:pt x="1637" y="2533"/>
                </a:lnTo>
                <a:lnTo>
                  <a:pt x="1635" y="2533"/>
                </a:lnTo>
                <a:lnTo>
                  <a:pt x="1632" y="2533"/>
                </a:lnTo>
                <a:lnTo>
                  <a:pt x="1625" y="2533"/>
                </a:lnTo>
                <a:lnTo>
                  <a:pt x="1619" y="2533"/>
                </a:lnTo>
                <a:lnTo>
                  <a:pt x="1616" y="2533"/>
                </a:lnTo>
                <a:lnTo>
                  <a:pt x="1612" y="2533"/>
                </a:lnTo>
                <a:lnTo>
                  <a:pt x="1609" y="2533"/>
                </a:lnTo>
                <a:lnTo>
                  <a:pt x="1607" y="2533"/>
                </a:lnTo>
                <a:lnTo>
                  <a:pt x="1605" y="2533"/>
                </a:lnTo>
                <a:lnTo>
                  <a:pt x="1603" y="2533"/>
                </a:lnTo>
                <a:lnTo>
                  <a:pt x="1601" y="2533"/>
                </a:lnTo>
                <a:lnTo>
                  <a:pt x="1600" y="2533"/>
                </a:lnTo>
                <a:lnTo>
                  <a:pt x="1598" y="2533"/>
                </a:lnTo>
                <a:lnTo>
                  <a:pt x="1594" y="2533"/>
                </a:lnTo>
                <a:lnTo>
                  <a:pt x="1587" y="2533"/>
                </a:lnTo>
                <a:lnTo>
                  <a:pt x="1582" y="2533"/>
                </a:lnTo>
                <a:lnTo>
                  <a:pt x="1575" y="2533"/>
                </a:lnTo>
                <a:lnTo>
                  <a:pt x="1569" y="2533"/>
                </a:lnTo>
                <a:lnTo>
                  <a:pt x="1560" y="2533"/>
                </a:lnTo>
                <a:lnTo>
                  <a:pt x="1559" y="2533"/>
                </a:lnTo>
                <a:lnTo>
                  <a:pt x="1553" y="2533"/>
                </a:lnTo>
                <a:lnTo>
                  <a:pt x="1550" y="2533"/>
                </a:lnTo>
                <a:lnTo>
                  <a:pt x="1548" y="2533"/>
                </a:lnTo>
                <a:lnTo>
                  <a:pt x="1546" y="2533"/>
                </a:lnTo>
                <a:lnTo>
                  <a:pt x="1539" y="2533"/>
                </a:lnTo>
                <a:lnTo>
                  <a:pt x="1535" y="2533"/>
                </a:lnTo>
                <a:lnTo>
                  <a:pt x="1534" y="2533"/>
                </a:lnTo>
                <a:lnTo>
                  <a:pt x="1528" y="2533"/>
                </a:lnTo>
                <a:lnTo>
                  <a:pt x="1525" y="2533"/>
                </a:lnTo>
                <a:lnTo>
                  <a:pt x="1523" y="2533"/>
                </a:lnTo>
                <a:lnTo>
                  <a:pt x="1521" y="2533"/>
                </a:lnTo>
                <a:lnTo>
                  <a:pt x="1519" y="2533"/>
                </a:lnTo>
                <a:lnTo>
                  <a:pt x="1516" y="2533"/>
                </a:lnTo>
                <a:lnTo>
                  <a:pt x="1514" y="2533"/>
                </a:lnTo>
                <a:lnTo>
                  <a:pt x="1511" y="2533"/>
                </a:lnTo>
                <a:lnTo>
                  <a:pt x="1505" y="2533"/>
                </a:lnTo>
                <a:lnTo>
                  <a:pt x="1500" y="2533"/>
                </a:lnTo>
                <a:lnTo>
                  <a:pt x="1498" y="2533"/>
                </a:lnTo>
                <a:lnTo>
                  <a:pt x="1495" y="2533"/>
                </a:lnTo>
                <a:lnTo>
                  <a:pt x="1493" y="2533"/>
                </a:lnTo>
                <a:lnTo>
                  <a:pt x="1486" y="2533"/>
                </a:lnTo>
                <a:lnTo>
                  <a:pt x="1478" y="2533"/>
                </a:lnTo>
                <a:lnTo>
                  <a:pt x="1477" y="2533"/>
                </a:lnTo>
                <a:lnTo>
                  <a:pt x="1475" y="2533"/>
                </a:lnTo>
                <a:lnTo>
                  <a:pt x="1461" y="2533"/>
                </a:lnTo>
                <a:lnTo>
                  <a:pt x="1454" y="2533"/>
                </a:lnTo>
                <a:lnTo>
                  <a:pt x="1448" y="2533"/>
                </a:lnTo>
                <a:lnTo>
                  <a:pt x="1446" y="2533"/>
                </a:lnTo>
                <a:lnTo>
                  <a:pt x="1436" y="2533"/>
                </a:lnTo>
                <a:lnTo>
                  <a:pt x="1434" y="2533"/>
                </a:lnTo>
                <a:lnTo>
                  <a:pt x="1427" y="2533"/>
                </a:lnTo>
                <a:lnTo>
                  <a:pt x="1425" y="2533"/>
                </a:lnTo>
                <a:lnTo>
                  <a:pt x="1418" y="2533"/>
                </a:lnTo>
                <a:lnTo>
                  <a:pt x="1413" y="2533"/>
                </a:lnTo>
                <a:lnTo>
                  <a:pt x="1400" y="2533"/>
                </a:lnTo>
                <a:lnTo>
                  <a:pt x="1398" y="2533"/>
                </a:lnTo>
                <a:lnTo>
                  <a:pt x="1397" y="2533"/>
                </a:lnTo>
                <a:lnTo>
                  <a:pt x="1393" y="2531"/>
                </a:lnTo>
                <a:lnTo>
                  <a:pt x="1391" y="2531"/>
                </a:lnTo>
                <a:lnTo>
                  <a:pt x="1389" y="2531"/>
                </a:lnTo>
                <a:lnTo>
                  <a:pt x="1388" y="2529"/>
                </a:lnTo>
                <a:lnTo>
                  <a:pt x="1384" y="2531"/>
                </a:lnTo>
                <a:lnTo>
                  <a:pt x="1375" y="2531"/>
                </a:lnTo>
                <a:lnTo>
                  <a:pt x="1370" y="2531"/>
                </a:lnTo>
                <a:lnTo>
                  <a:pt x="1368" y="2531"/>
                </a:lnTo>
                <a:lnTo>
                  <a:pt x="1366" y="2531"/>
                </a:lnTo>
                <a:lnTo>
                  <a:pt x="1364" y="2531"/>
                </a:lnTo>
                <a:lnTo>
                  <a:pt x="1363" y="2531"/>
                </a:lnTo>
                <a:lnTo>
                  <a:pt x="1361" y="2531"/>
                </a:lnTo>
                <a:lnTo>
                  <a:pt x="1359" y="2531"/>
                </a:lnTo>
                <a:lnTo>
                  <a:pt x="1357" y="2531"/>
                </a:lnTo>
                <a:lnTo>
                  <a:pt x="1356" y="2531"/>
                </a:lnTo>
                <a:lnTo>
                  <a:pt x="1354" y="2531"/>
                </a:lnTo>
                <a:lnTo>
                  <a:pt x="1352" y="2531"/>
                </a:lnTo>
                <a:lnTo>
                  <a:pt x="1350" y="2531"/>
                </a:lnTo>
                <a:lnTo>
                  <a:pt x="1348" y="2531"/>
                </a:lnTo>
                <a:lnTo>
                  <a:pt x="1347" y="2531"/>
                </a:lnTo>
                <a:lnTo>
                  <a:pt x="1345" y="2531"/>
                </a:lnTo>
                <a:lnTo>
                  <a:pt x="1343" y="2531"/>
                </a:lnTo>
                <a:lnTo>
                  <a:pt x="1341" y="2531"/>
                </a:lnTo>
                <a:lnTo>
                  <a:pt x="1340" y="2531"/>
                </a:lnTo>
                <a:lnTo>
                  <a:pt x="1338" y="2531"/>
                </a:lnTo>
                <a:lnTo>
                  <a:pt x="1336" y="2531"/>
                </a:lnTo>
                <a:lnTo>
                  <a:pt x="1329" y="2531"/>
                </a:lnTo>
                <a:lnTo>
                  <a:pt x="1320" y="2531"/>
                </a:lnTo>
                <a:lnTo>
                  <a:pt x="1309" y="2531"/>
                </a:lnTo>
                <a:lnTo>
                  <a:pt x="1306" y="2531"/>
                </a:lnTo>
                <a:lnTo>
                  <a:pt x="1302" y="2531"/>
                </a:lnTo>
                <a:lnTo>
                  <a:pt x="1299" y="2531"/>
                </a:lnTo>
                <a:lnTo>
                  <a:pt x="1297" y="2531"/>
                </a:lnTo>
                <a:lnTo>
                  <a:pt x="1295" y="2531"/>
                </a:lnTo>
                <a:lnTo>
                  <a:pt x="1290" y="2531"/>
                </a:lnTo>
                <a:lnTo>
                  <a:pt x="1288" y="2531"/>
                </a:lnTo>
                <a:lnTo>
                  <a:pt x="1274" y="2531"/>
                </a:lnTo>
                <a:lnTo>
                  <a:pt x="1270" y="2531"/>
                </a:lnTo>
                <a:lnTo>
                  <a:pt x="1268" y="2531"/>
                </a:lnTo>
                <a:lnTo>
                  <a:pt x="1266" y="2531"/>
                </a:lnTo>
                <a:lnTo>
                  <a:pt x="1242" y="2531"/>
                </a:lnTo>
                <a:lnTo>
                  <a:pt x="1227" y="2531"/>
                </a:lnTo>
                <a:lnTo>
                  <a:pt x="1226" y="2531"/>
                </a:lnTo>
                <a:lnTo>
                  <a:pt x="1211" y="2531"/>
                </a:lnTo>
                <a:lnTo>
                  <a:pt x="1209" y="2531"/>
                </a:lnTo>
                <a:lnTo>
                  <a:pt x="1197" y="2531"/>
                </a:lnTo>
                <a:lnTo>
                  <a:pt x="1195" y="2531"/>
                </a:lnTo>
                <a:lnTo>
                  <a:pt x="1192" y="2531"/>
                </a:lnTo>
                <a:lnTo>
                  <a:pt x="1188" y="2531"/>
                </a:lnTo>
                <a:lnTo>
                  <a:pt x="1186" y="2531"/>
                </a:lnTo>
                <a:lnTo>
                  <a:pt x="1179" y="2531"/>
                </a:lnTo>
                <a:lnTo>
                  <a:pt x="1176" y="2531"/>
                </a:lnTo>
                <a:lnTo>
                  <a:pt x="1172" y="2531"/>
                </a:lnTo>
                <a:lnTo>
                  <a:pt x="1170" y="2531"/>
                </a:lnTo>
                <a:lnTo>
                  <a:pt x="1168" y="2531"/>
                </a:lnTo>
                <a:lnTo>
                  <a:pt x="1167" y="2531"/>
                </a:lnTo>
                <a:lnTo>
                  <a:pt x="1163" y="2531"/>
                </a:lnTo>
                <a:lnTo>
                  <a:pt x="1161" y="2531"/>
                </a:lnTo>
                <a:lnTo>
                  <a:pt x="1152" y="2531"/>
                </a:lnTo>
                <a:lnTo>
                  <a:pt x="1144" y="2531"/>
                </a:lnTo>
                <a:lnTo>
                  <a:pt x="1140" y="2531"/>
                </a:lnTo>
                <a:lnTo>
                  <a:pt x="1138" y="2531"/>
                </a:lnTo>
                <a:lnTo>
                  <a:pt x="1136" y="2531"/>
                </a:lnTo>
                <a:lnTo>
                  <a:pt x="1128" y="2531"/>
                </a:lnTo>
                <a:lnTo>
                  <a:pt x="1120" y="2531"/>
                </a:lnTo>
                <a:lnTo>
                  <a:pt x="1119" y="2531"/>
                </a:lnTo>
                <a:lnTo>
                  <a:pt x="1110" y="2531"/>
                </a:lnTo>
                <a:lnTo>
                  <a:pt x="1101" y="2531"/>
                </a:lnTo>
                <a:lnTo>
                  <a:pt x="1094" y="2531"/>
                </a:lnTo>
                <a:lnTo>
                  <a:pt x="1088" y="2531"/>
                </a:lnTo>
                <a:lnTo>
                  <a:pt x="1085" y="2531"/>
                </a:lnTo>
                <a:lnTo>
                  <a:pt x="1083" y="2531"/>
                </a:lnTo>
                <a:lnTo>
                  <a:pt x="1076" y="2531"/>
                </a:lnTo>
                <a:lnTo>
                  <a:pt x="1074" y="2531"/>
                </a:lnTo>
                <a:lnTo>
                  <a:pt x="1072" y="2531"/>
                </a:lnTo>
                <a:lnTo>
                  <a:pt x="1071" y="2531"/>
                </a:lnTo>
                <a:lnTo>
                  <a:pt x="1069" y="2531"/>
                </a:lnTo>
                <a:lnTo>
                  <a:pt x="1053" y="2531"/>
                </a:lnTo>
                <a:lnTo>
                  <a:pt x="1051" y="2531"/>
                </a:lnTo>
                <a:lnTo>
                  <a:pt x="1046" y="2531"/>
                </a:lnTo>
                <a:lnTo>
                  <a:pt x="1042" y="2531"/>
                </a:lnTo>
                <a:lnTo>
                  <a:pt x="1040" y="2531"/>
                </a:lnTo>
                <a:lnTo>
                  <a:pt x="1038" y="2531"/>
                </a:lnTo>
                <a:lnTo>
                  <a:pt x="1037" y="2531"/>
                </a:lnTo>
                <a:lnTo>
                  <a:pt x="1035" y="2531"/>
                </a:lnTo>
                <a:lnTo>
                  <a:pt x="1033" y="2531"/>
                </a:lnTo>
                <a:lnTo>
                  <a:pt x="1031" y="2531"/>
                </a:lnTo>
                <a:lnTo>
                  <a:pt x="1030" y="2531"/>
                </a:lnTo>
                <a:lnTo>
                  <a:pt x="1028" y="2531"/>
                </a:lnTo>
                <a:lnTo>
                  <a:pt x="1024" y="2531"/>
                </a:lnTo>
                <a:lnTo>
                  <a:pt x="1019" y="2531"/>
                </a:lnTo>
                <a:lnTo>
                  <a:pt x="1015" y="2531"/>
                </a:lnTo>
                <a:lnTo>
                  <a:pt x="1010" y="2531"/>
                </a:lnTo>
                <a:lnTo>
                  <a:pt x="1006" y="2531"/>
                </a:lnTo>
                <a:lnTo>
                  <a:pt x="999" y="2531"/>
                </a:lnTo>
                <a:lnTo>
                  <a:pt x="997" y="2531"/>
                </a:lnTo>
                <a:lnTo>
                  <a:pt x="996" y="2531"/>
                </a:lnTo>
                <a:lnTo>
                  <a:pt x="981" y="2531"/>
                </a:lnTo>
                <a:lnTo>
                  <a:pt x="969" y="2531"/>
                </a:lnTo>
                <a:lnTo>
                  <a:pt x="964" y="2531"/>
                </a:lnTo>
                <a:lnTo>
                  <a:pt x="962" y="2531"/>
                </a:lnTo>
                <a:lnTo>
                  <a:pt x="955" y="2531"/>
                </a:lnTo>
                <a:lnTo>
                  <a:pt x="951" y="2531"/>
                </a:lnTo>
                <a:lnTo>
                  <a:pt x="948" y="2531"/>
                </a:lnTo>
                <a:lnTo>
                  <a:pt x="944" y="2531"/>
                </a:lnTo>
                <a:lnTo>
                  <a:pt x="942" y="2531"/>
                </a:lnTo>
                <a:lnTo>
                  <a:pt x="928" y="2531"/>
                </a:lnTo>
                <a:lnTo>
                  <a:pt x="924" y="2531"/>
                </a:lnTo>
                <a:lnTo>
                  <a:pt x="923" y="2531"/>
                </a:lnTo>
                <a:lnTo>
                  <a:pt x="899" y="2531"/>
                </a:lnTo>
                <a:lnTo>
                  <a:pt x="891" y="2531"/>
                </a:lnTo>
                <a:lnTo>
                  <a:pt x="857" y="2531"/>
                </a:lnTo>
                <a:lnTo>
                  <a:pt x="855" y="2531"/>
                </a:lnTo>
                <a:lnTo>
                  <a:pt x="850" y="2531"/>
                </a:lnTo>
                <a:lnTo>
                  <a:pt x="802" y="2531"/>
                </a:lnTo>
                <a:lnTo>
                  <a:pt x="791" y="2531"/>
                </a:lnTo>
                <a:lnTo>
                  <a:pt x="789" y="2531"/>
                </a:lnTo>
                <a:lnTo>
                  <a:pt x="761" y="2531"/>
                </a:lnTo>
                <a:lnTo>
                  <a:pt x="755" y="2531"/>
                </a:lnTo>
                <a:lnTo>
                  <a:pt x="753" y="2531"/>
                </a:lnTo>
                <a:lnTo>
                  <a:pt x="736" y="2531"/>
                </a:lnTo>
                <a:lnTo>
                  <a:pt x="732" y="2531"/>
                </a:lnTo>
                <a:lnTo>
                  <a:pt x="720" y="2531"/>
                </a:lnTo>
                <a:lnTo>
                  <a:pt x="712" y="2531"/>
                </a:lnTo>
                <a:lnTo>
                  <a:pt x="711" y="2531"/>
                </a:lnTo>
                <a:lnTo>
                  <a:pt x="707" y="2531"/>
                </a:lnTo>
                <a:lnTo>
                  <a:pt x="704" y="2531"/>
                </a:lnTo>
                <a:lnTo>
                  <a:pt x="702" y="2531"/>
                </a:lnTo>
                <a:lnTo>
                  <a:pt x="679" y="2531"/>
                </a:lnTo>
                <a:lnTo>
                  <a:pt x="671" y="2531"/>
                </a:lnTo>
                <a:lnTo>
                  <a:pt x="670" y="2531"/>
                </a:lnTo>
                <a:lnTo>
                  <a:pt x="668" y="2531"/>
                </a:lnTo>
                <a:lnTo>
                  <a:pt x="664" y="2531"/>
                </a:lnTo>
                <a:lnTo>
                  <a:pt x="663" y="2531"/>
                </a:lnTo>
                <a:lnTo>
                  <a:pt x="657" y="2531"/>
                </a:lnTo>
                <a:lnTo>
                  <a:pt x="655" y="2531"/>
                </a:lnTo>
                <a:lnTo>
                  <a:pt x="654" y="2531"/>
                </a:lnTo>
                <a:lnTo>
                  <a:pt x="648" y="2531"/>
                </a:lnTo>
                <a:lnTo>
                  <a:pt x="616" y="2531"/>
                </a:lnTo>
                <a:lnTo>
                  <a:pt x="614" y="2531"/>
                </a:lnTo>
                <a:lnTo>
                  <a:pt x="613" y="2531"/>
                </a:lnTo>
                <a:lnTo>
                  <a:pt x="611" y="2531"/>
                </a:lnTo>
                <a:lnTo>
                  <a:pt x="607" y="2531"/>
                </a:lnTo>
                <a:lnTo>
                  <a:pt x="595" y="2531"/>
                </a:lnTo>
                <a:lnTo>
                  <a:pt x="593" y="2531"/>
                </a:lnTo>
                <a:lnTo>
                  <a:pt x="591" y="2531"/>
                </a:lnTo>
                <a:lnTo>
                  <a:pt x="590" y="2531"/>
                </a:lnTo>
                <a:lnTo>
                  <a:pt x="588" y="2531"/>
                </a:lnTo>
                <a:lnTo>
                  <a:pt x="584" y="2531"/>
                </a:lnTo>
                <a:lnTo>
                  <a:pt x="568" y="2531"/>
                </a:lnTo>
                <a:lnTo>
                  <a:pt x="565" y="2531"/>
                </a:lnTo>
                <a:lnTo>
                  <a:pt x="561" y="2531"/>
                </a:lnTo>
                <a:lnTo>
                  <a:pt x="557" y="2531"/>
                </a:lnTo>
                <a:lnTo>
                  <a:pt x="556" y="2531"/>
                </a:lnTo>
                <a:lnTo>
                  <a:pt x="554" y="2531"/>
                </a:lnTo>
                <a:lnTo>
                  <a:pt x="533" y="2531"/>
                </a:lnTo>
                <a:lnTo>
                  <a:pt x="518" y="2531"/>
                </a:lnTo>
                <a:lnTo>
                  <a:pt x="509" y="2531"/>
                </a:lnTo>
                <a:lnTo>
                  <a:pt x="502" y="2531"/>
                </a:lnTo>
                <a:lnTo>
                  <a:pt x="486" y="2531"/>
                </a:lnTo>
                <a:lnTo>
                  <a:pt x="481" y="2531"/>
                </a:lnTo>
                <a:lnTo>
                  <a:pt x="477" y="2531"/>
                </a:lnTo>
                <a:lnTo>
                  <a:pt x="465" y="2531"/>
                </a:lnTo>
                <a:lnTo>
                  <a:pt x="459" y="2531"/>
                </a:lnTo>
                <a:lnTo>
                  <a:pt x="456" y="2531"/>
                </a:lnTo>
                <a:lnTo>
                  <a:pt x="451" y="2533"/>
                </a:lnTo>
                <a:lnTo>
                  <a:pt x="449" y="2533"/>
                </a:lnTo>
                <a:lnTo>
                  <a:pt x="442" y="2533"/>
                </a:lnTo>
                <a:lnTo>
                  <a:pt x="440" y="2533"/>
                </a:lnTo>
                <a:lnTo>
                  <a:pt x="436" y="2533"/>
                </a:lnTo>
                <a:lnTo>
                  <a:pt x="429" y="2533"/>
                </a:lnTo>
                <a:lnTo>
                  <a:pt x="427" y="2533"/>
                </a:lnTo>
                <a:lnTo>
                  <a:pt x="426" y="2533"/>
                </a:lnTo>
                <a:lnTo>
                  <a:pt x="424" y="2533"/>
                </a:lnTo>
                <a:lnTo>
                  <a:pt x="422" y="2533"/>
                </a:lnTo>
                <a:lnTo>
                  <a:pt x="420" y="2533"/>
                </a:lnTo>
                <a:lnTo>
                  <a:pt x="418" y="2533"/>
                </a:lnTo>
                <a:lnTo>
                  <a:pt x="417" y="2533"/>
                </a:lnTo>
                <a:lnTo>
                  <a:pt x="415" y="2533"/>
                </a:lnTo>
                <a:lnTo>
                  <a:pt x="413" y="2533"/>
                </a:lnTo>
                <a:lnTo>
                  <a:pt x="411" y="2533"/>
                </a:lnTo>
                <a:lnTo>
                  <a:pt x="410" y="2533"/>
                </a:lnTo>
                <a:lnTo>
                  <a:pt x="408" y="2533"/>
                </a:lnTo>
                <a:lnTo>
                  <a:pt x="406" y="2533"/>
                </a:lnTo>
                <a:lnTo>
                  <a:pt x="404" y="2533"/>
                </a:lnTo>
                <a:lnTo>
                  <a:pt x="394" y="2533"/>
                </a:lnTo>
                <a:lnTo>
                  <a:pt x="392" y="2533"/>
                </a:lnTo>
                <a:lnTo>
                  <a:pt x="388" y="2533"/>
                </a:lnTo>
                <a:lnTo>
                  <a:pt x="386" y="2533"/>
                </a:lnTo>
                <a:lnTo>
                  <a:pt x="381" y="2533"/>
                </a:lnTo>
                <a:lnTo>
                  <a:pt x="379" y="2533"/>
                </a:lnTo>
                <a:lnTo>
                  <a:pt x="376" y="2533"/>
                </a:lnTo>
                <a:lnTo>
                  <a:pt x="374" y="2533"/>
                </a:lnTo>
                <a:lnTo>
                  <a:pt x="365" y="2533"/>
                </a:lnTo>
                <a:lnTo>
                  <a:pt x="363" y="2533"/>
                </a:lnTo>
                <a:lnTo>
                  <a:pt x="361" y="2533"/>
                </a:lnTo>
                <a:lnTo>
                  <a:pt x="351" y="2533"/>
                </a:lnTo>
                <a:lnTo>
                  <a:pt x="345" y="2533"/>
                </a:lnTo>
                <a:lnTo>
                  <a:pt x="344" y="2533"/>
                </a:lnTo>
                <a:lnTo>
                  <a:pt x="342" y="2533"/>
                </a:lnTo>
                <a:lnTo>
                  <a:pt x="340" y="2533"/>
                </a:lnTo>
                <a:lnTo>
                  <a:pt x="338" y="2533"/>
                </a:lnTo>
                <a:lnTo>
                  <a:pt x="337" y="2533"/>
                </a:lnTo>
                <a:lnTo>
                  <a:pt x="333" y="2533"/>
                </a:lnTo>
                <a:lnTo>
                  <a:pt x="331" y="2533"/>
                </a:lnTo>
                <a:lnTo>
                  <a:pt x="328" y="2533"/>
                </a:lnTo>
                <a:lnTo>
                  <a:pt x="324" y="2533"/>
                </a:lnTo>
                <a:lnTo>
                  <a:pt x="321" y="2533"/>
                </a:lnTo>
                <a:lnTo>
                  <a:pt x="319" y="2533"/>
                </a:lnTo>
                <a:lnTo>
                  <a:pt x="317" y="2533"/>
                </a:lnTo>
                <a:lnTo>
                  <a:pt x="315" y="2533"/>
                </a:lnTo>
                <a:lnTo>
                  <a:pt x="313" y="2533"/>
                </a:lnTo>
                <a:lnTo>
                  <a:pt x="304" y="2533"/>
                </a:lnTo>
                <a:lnTo>
                  <a:pt x="303" y="2533"/>
                </a:lnTo>
                <a:lnTo>
                  <a:pt x="297" y="2533"/>
                </a:lnTo>
                <a:lnTo>
                  <a:pt x="292" y="2533"/>
                </a:lnTo>
                <a:lnTo>
                  <a:pt x="287" y="2533"/>
                </a:lnTo>
                <a:lnTo>
                  <a:pt x="281" y="2533"/>
                </a:lnTo>
                <a:lnTo>
                  <a:pt x="280" y="2533"/>
                </a:lnTo>
                <a:lnTo>
                  <a:pt x="267" y="2533"/>
                </a:lnTo>
                <a:lnTo>
                  <a:pt x="265" y="2533"/>
                </a:lnTo>
                <a:lnTo>
                  <a:pt x="262" y="2533"/>
                </a:lnTo>
                <a:lnTo>
                  <a:pt x="258" y="2533"/>
                </a:lnTo>
                <a:lnTo>
                  <a:pt x="253" y="2533"/>
                </a:lnTo>
                <a:lnTo>
                  <a:pt x="251" y="2533"/>
                </a:lnTo>
                <a:lnTo>
                  <a:pt x="242" y="2533"/>
                </a:lnTo>
                <a:lnTo>
                  <a:pt x="240" y="2533"/>
                </a:lnTo>
                <a:lnTo>
                  <a:pt x="237" y="2533"/>
                </a:lnTo>
                <a:lnTo>
                  <a:pt x="231" y="2533"/>
                </a:lnTo>
                <a:lnTo>
                  <a:pt x="230" y="2533"/>
                </a:lnTo>
                <a:lnTo>
                  <a:pt x="228" y="2533"/>
                </a:lnTo>
                <a:lnTo>
                  <a:pt x="224" y="2533"/>
                </a:lnTo>
                <a:lnTo>
                  <a:pt x="223" y="2533"/>
                </a:lnTo>
                <a:lnTo>
                  <a:pt x="219" y="2533"/>
                </a:lnTo>
                <a:lnTo>
                  <a:pt x="215" y="2533"/>
                </a:lnTo>
                <a:lnTo>
                  <a:pt x="208" y="2533"/>
                </a:lnTo>
                <a:lnTo>
                  <a:pt x="207" y="2533"/>
                </a:lnTo>
                <a:lnTo>
                  <a:pt x="205" y="2533"/>
                </a:lnTo>
                <a:lnTo>
                  <a:pt x="199" y="2533"/>
                </a:lnTo>
                <a:lnTo>
                  <a:pt x="189" y="2533"/>
                </a:lnTo>
                <a:lnTo>
                  <a:pt x="185" y="2533"/>
                </a:lnTo>
                <a:lnTo>
                  <a:pt x="183" y="2533"/>
                </a:lnTo>
                <a:lnTo>
                  <a:pt x="180" y="2533"/>
                </a:lnTo>
                <a:lnTo>
                  <a:pt x="176" y="2533"/>
                </a:lnTo>
                <a:lnTo>
                  <a:pt x="169" y="2533"/>
                </a:lnTo>
                <a:lnTo>
                  <a:pt x="167" y="2533"/>
                </a:lnTo>
                <a:lnTo>
                  <a:pt x="158" y="2533"/>
                </a:lnTo>
                <a:lnTo>
                  <a:pt x="151" y="2533"/>
                </a:lnTo>
                <a:lnTo>
                  <a:pt x="149" y="2533"/>
                </a:lnTo>
                <a:lnTo>
                  <a:pt x="148" y="2533"/>
                </a:lnTo>
                <a:lnTo>
                  <a:pt x="137" y="2533"/>
                </a:lnTo>
                <a:lnTo>
                  <a:pt x="135" y="2533"/>
                </a:lnTo>
                <a:lnTo>
                  <a:pt x="125" y="2533"/>
                </a:lnTo>
                <a:lnTo>
                  <a:pt x="119" y="2533"/>
                </a:lnTo>
                <a:lnTo>
                  <a:pt x="116" y="2533"/>
                </a:lnTo>
                <a:lnTo>
                  <a:pt x="112" y="2533"/>
                </a:lnTo>
                <a:lnTo>
                  <a:pt x="107" y="2533"/>
                </a:lnTo>
                <a:lnTo>
                  <a:pt x="82" y="2533"/>
                </a:lnTo>
                <a:lnTo>
                  <a:pt x="71" y="2533"/>
                </a:lnTo>
                <a:lnTo>
                  <a:pt x="69" y="2533"/>
                </a:lnTo>
                <a:lnTo>
                  <a:pt x="60" y="2533"/>
                </a:lnTo>
                <a:lnTo>
                  <a:pt x="55" y="2533"/>
                </a:lnTo>
                <a:lnTo>
                  <a:pt x="53" y="2533"/>
                </a:lnTo>
                <a:lnTo>
                  <a:pt x="52" y="2533"/>
                </a:lnTo>
                <a:lnTo>
                  <a:pt x="46" y="2533"/>
                </a:lnTo>
                <a:lnTo>
                  <a:pt x="43" y="2533"/>
                </a:lnTo>
                <a:lnTo>
                  <a:pt x="39" y="2533"/>
                </a:lnTo>
                <a:lnTo>
                  <a:pt x="35" y="2533"/>
                </a:lnTo>
                <a:lnTo>
                  <a:pt x="34" y="2533"/>
                </a:lnTo>
                <a:lnTo>
                  <a:pt x="23" y="2533"/>
                </a:lnTo>
                <a:lnTo>
                  <a:pt x="21" y="2533"/>
                </a:lnTo>
                <a:lnTo>
                  <a:pt x="21" y="2531"/>
                </a:lnTo>
                <a:lnTo>
                  <a:pt x="19" y="2531"/>
                </a:lnTo>
                <a:lnTo>
                  <a:pt x="14" y="2531"/>
                </a:lnTo>
                <a:lnTo>
                  <a:pt x="12" y="2531"/>
                </a:lnTo>
                <a:lnTo>
                  <a:pt x="2" y="2531"/>
                </a:lnTo>
                <a:lnTo>
                  <a:pt x="2" y="2525"/>
                </a:lnTo>
                <a:lnTo>
                  <a:pt x="2" y="2520"/>
                </a:lnTo>
                <a:lnTo>
                  <a:pt x="2" y="2516"/>
                </a:lnTo>
                <a:lnTo>
                  <a:pt x="2" y="2511"/>
                </a:lnTo>
                <a:lnTo>
                  <a:pt x="2" y="2500"/>
                </a:lnTo>
                <a:lnTo>
                  <a:pt x="2" y="2493"/>
                </a:lnTo>
                <a:lnTo>
                  <a:pt x="2" y="2488"/>
                </a:lnTo>
                <a:lnTo>
                  <a:pt x="2" y="2484"/>
                </a:lnTo>
                <a:lnTo>
                  <a:pt x="0" y="2481"/>
                </a:lnTo>
                <a:lnTo>
                  <a:pt x="0" y="2477"/>
                </a:lnTo>
                <a:lnTo>
                  <a:pt x="2" y="2470"/>
                </a:lnTo>
                <a:lnTo>
                  <a:pt x="2" y="2467"/>
                </a:lnTo>
                <a:lnTo>
                  <a:pt x="2" y="2463"/>
                </a:lnTo>
                <a:lnTo>
                  <a:pt x="2" y="2459"/>
                </a:lnTo>
                <a:lnTo>
                  <a:pt x="2" y="2454"/>
                </a:lnTo>
                <a:lnTo>
                  <a:pt x="2" y="2452"/>
                </a:lnTo>
                <a:lnTo>
                  <a:pt x="2" y="2451"/>
                </a:lnTo>
                <a:lnTo>
                  <a:pt x="2" y="2447"/>
                </a:lnTo>
                <a:lnTo>
                  <a:pt x="2" y="2442"/>
                </a:lnTo>
                <a:lnTo>
                  <a:pt x="2" y="2436"/>
                </a:lnTo>
                <a:lnTo>
                  <a:pt x="2" y="2419"/>
                </a:lnTo>
                <a:lnTo>
                  <a:pt x="2" y="2417"/>
                </a:lnTo>
                <a:lnTo>
                  <a:pt x="2" y="2410"/>
                </a:lnTo>
                <a:lnTo>
                  <a:pt x="2" y="2406"/>
                </a:lnTo>
                <a:lnTo>
                  <a:pt x="2" y="2399"/>
                </a:lnTo>
                <a:lnTo>
                  <a:pt x="2" y="2394"/>
                </a:lnTo>
                <a:lnTo>
                  <a:pt x="2" y="2392"/>
                </a:lnTo>
                <a:lnTo>
                  <a:pt x="2" y="2388"/>
                </a:lnTo>
                <a:lnTo>
                  <a:pt x="2" y="2385"/>
                </a:lnTo>
                <a:lnTo>
                  <a:pt x="2" y="2383"/>
                </a:lnTo>
                <a:lnTo>
                  <a:pt x="2" y="2378"/>
                </a:lnTo>
                <a:lnTo>
                  <a:pt x="2" y="2374"/>
                </a:lnTo>
                <a:lnTo>
                  <a:pt x="2" y="2370"/>
                </a:lnTo>
                <a:lnTo>
                  <a:pt x="2" y="2363"/>
                </a:lnTo>
                <a:lnTo>
                  <a:pt x="2" y="2362"/>
                </a:lnTo>
                <a:lnTo>
                  <a:pt x="2" y="2358"/>
                </a:lnTo>
                <a:lnTo>
                  <a:pt x="2" y="2356"/>
                </a:lnTo>
                <a:lnTo>
                  <a:pt x="2" y="2351"/>
                </a:lnTo>
                <a:lnTo>
                  <a:pt x="2" y="2349"/>
                </a:lnTo>
                <a:lnTo>
                  <a:pt x="2" y="2347"/>
                </a:lnTo>
                <a:lnTo>
                  <a:pt x="2" y="2342"/>
                </a:lnTo>
                <a:lnTo>
                  <a:pt x="2" y="2335"/>
                </a:lnTo>
                <a:lnTo>
                  <a:pt x="2" y="2331"/>
                </a:lnTo>
                <a:lnTo>
                  <a:pt x="2" y="2328"/>
                </a:lnTo>
                <a:lnTo>
                  <a:pt x="2" y="2324"/>
                </a:lnTo>
                <a:lnTo>
                  <a:pt x="2" y="2322"/>
                </a:lnTo>
                <a:lnTo>
                  <a:pt x="0" y="2321"/>
                </a:lnTo>
                <a:lnTo>
                  <a:pt x="0" y="2315"/>
                </a:lnTo>
                <a:lnTo>
                  <a:pt x="0" y="2313"/>
                </a:lnTo>
                <a:lnTo>
                  <a:pt x="0" y="2308"/>
                </a:lnTo>
                <a:lnTo>
                  <a:pt x="0" y="2306"/>
                </a:lnTo>
                <a:lnTo>
                  <a:pt x="0" y="2301"/>
                </a:lnTo>
                <a:lnTo>
                  <a:pt x="0" y="2299"/>
                </a:lnTo>
                <a:lnTo>
                  <a:pt x="0" y="2296"/>
                </a:lnTo>
                <a:lnTo>
                  <a:pt x="0" y="2292"/>
                </a:lnTo>
                <a:lnTo>
                  <a:pt x="0" y="2290"/>
                </a:lnTo>
                <a:lnTo>
                  <a:pt x="0" y="2287"/>
                </a:lnTo>
                <a:lnTo>
                  <a:pt x="0" y="2285"/>
                </a:lnTo>
                <a:lnTo>
                  <a:pt x="0" y="2281"/>
                </a:lnTo>
                <a:lnTo>
                  <a:pt x="0" y="2280"/>
                </a:lnTo>
                <a:lnTo>
                  <a:pt x="0" y="2278"/>
                </a:lnTo>
                <a:lnTo>
                  <a:pt x="0" y="2271"/>
                </a:lnTo>
                <a:lnTo>
                  <a:pt x="0" y="2269"/>
                </a:lnTo>
                <a:lnTo>
                  <a:pt x="0" y="2267"/>
                </a:lnTo>
                <a:lnTo>
                  <a:pt x="0" y="2262"/>
                </a:lnTo>
                <a:lnTo>
                  <a:pt x="0" y="2258"/>
                </a:lnTo>
                <a:lnTo>
                  <a:pt x="0" y="2255"/>
                </a:lnTo>
                <a:lnTo>
                  <a:pt x="0" y="2251"/>
                </a:lnTo>
                <a:lnTo>
                  <a:pt x="0" y="2244"/>
                </a:lnTo>
                <a:lnTo>
                  <a:pt x="0" y="2240"/>
                </a:lnTo>
                <a:lnTo>
                  <a:pt x="0" y="2237"/>
                </a:lnTo>
                <a:lnTo>
                  <a:pt x="0" y="2235"/>
                </a:lnTo>
                <a:lnTo>
                  <a:pt x="0" y="2233"/>
                </a:lnTo>
                <a:lnTo>
                  <a:pt x="0" y="2224"/>
                </a:lnTo>
                <a:lnTo>
                  <a:pt x="0" y="2221"/>
                </a:lnTo>
                <a:lnTo>
                  <a:pt x="0" y="2219"/>
                </a:lnTo>
                <a:lnTo>
                  <a:pt x="0" y="2215"/>
                </a:lnTo>
                <a:lnTo>
                  <a:pt x="2" y="2214"/>
                </a:lnTo>
                <a:lnTo>
                  <a:pt x="2" y="2212"/>
                </a:lnTo>
                <a:lnTo>
                  <a:pt x="2" y="2210"/>
                </a:lnTo>
                <a:lnTo>
                  <a:pt x="2" y="2207"/>
                </a:lnTo>
                <a:lnTo>
                  <a:pt x="2" y="2205"/>
                </a:lnTo>
                <a:lnTo>
                  <a:pt x="2" y="2199"/>
                </a:lnTo>
                <a:lnTo>
                  <a:pt x="2" y="2198"/>
                </a:lnTo>
                <a:lnTo>
                  <a:pt x="2" y="2191"/>
                </a:lnTo>
                <a:lnTo>
                  <a:pt x="2" y="2189"/>
                </a:lnTo>
                <a:lnTo>
                  <a:pt x="2" y="2185"/>
                </a:lnTo>
                <a:lnTo>
                  <a:pt x="2" y="2183"/>
                </a:lnTo>
                <a:lnTo>
                  <a:pt x="2" y="2182"/>
                </a:lnTo>
                <a:lnTo>
                  <a:pt x="2" y="2178"/>
                </a:lnTo>
                <a:lnTo>
                  <a:pt x="2" y="2176"/>
                </a:lnTo>
                <a:lnTo>
                  <a:pt x="2" y="2174"/>
                </a:lnTo>
                <a:lnTo>
                  <a:pt x="2" y="2173"/>
                </a:lnTo>
                <a:lnTo>
                  <a:pt x="2" y="2171"/>
                </a:lnTo>
                <a:lnTo>
                  <a:pt x="2" y="2167"/>
                </a:lnTo>
                <a:lnTo>
                  <a:pt x="2" y="2166"/>
                </a:lnTo>
                <a:lnTo>
                  <a:pt x="2" y="2164"/>
                </a:lnTo>
                <a:lnTo>
                  <a:pt x="2" y="2162"/>
                </a:lnTo>
                <a:lnTo>
                  <a:pt x="2" y="2160"/>
                </a:lnTo>
                <a:lnTo>
                  <a:pt x="2" y="2158"/>
                </a:lnTo>
                <a:lnTo>
                  <a:pt x="2" y="2155"/>
                </a:lnTo>
                <a:lnTo>
                  <a:pt x="2" y="2151"/>
                </a:lnTo>
                <a:lnTo>
                  <a:pt x="2" y="2150"/>
                </a:lnTo>
                <a:lnTo>
                  <a:pt x="2" y="2148"/>
                </a:lnTo>
                <a:lnTo>
                  <a:pt x="2" y="2142"/>
                </a:lnTo>
                <a:lnTo>
                  <a:pt x="2" y="2141"/>
                </a:lnTo>
                <a:lnTo>
                  <a:pt x="2" y="2139"/>
                </a:lnTo>
                <a:lnTo>
                  <a:pt x="2" y="2137"/>
                </a:lnTo>
                <a:lnTo>
                  <a:pt x="2" y="2134"/>
                </a:lnTo>
                <a:lnTo>
                  <a:pt x="2" y="2130"/>
                </a:lnTo>
                <a:lnTo>
                  <a:pt x="2" y="2126"/>
                </a:lnTo>
                <a:lnTo>
                  <a:pt x="2" y="2125"/>
                </a:lnTo>
                <a:lnTo>
                  <a:pt x="2" y="2119"/>
                </a:lnTo>
                <a:lnTo>
                  <a:pt x="2" y="2116"/>
                </a:lnTo>
                <a:lnTo>
                  <a:pt x="2" y="2112"/>
                </a:lnTo>
                <a:lnTo>
                  <a:pt x="2" y="2105"/>
                </a:lnTo>
                <a:lnTo>
                  <a:pt x="2" y="2101"/>
                </a:lnTo>
                <a:lnTo>
                  <a:pt x="2" y="2098"/>
                </a:lnTo>
                <a:lnTo>
                  <a:pt x="2" y="2093"/>
                </a:lnTo>
                <a:lnTo>
                  <a:pt x="2" y="2089"/>
                </a:lnTo>
                <a:lnTo>
                  <a:pt x="2" y="2084"/>
                </a:lnTo>
                <a:lnTo>
                  <a:pt x="2" y="2078"/>
                </a:lnTo>
                <a:lnTo>
                  <a:pt x="2" y="2077"/>
                </a:lnTo>
                <a:lnTo>
                  <a:pt x="2" y="2068"/>
                </a:lnTo>
                <a:lnTo>
                  <a:pt x="2" y="2062"/>
                </a:lnTo>
                <a:lnTo>
                  <a:pt x="2" y="2060"/>
                </a:lnTo>
                <a:lnTo>
                  <a:pt x="2" y="2050"/>
                </a:lnTo>
                <a:lnTo>
                  <a:pt x="2" y="2041"/>
                </a:lnTo>
                <a:lnTo>
                  <a:pt x="2" y="2039"/>
                </a:lnTo>
                <a:lnTo>
                  <a:pt x="2" y="2037"/>
                </a:lnTo>
                <a:lnTo>
                  <a:pt x="2" y="2034"/>
                </a:lnTo>
                <a:lnTo>
                  <a:pt x="2" y="2018"/>
                </a:lnTo>
                <a:lnTo>
                  <a:pt x="2" y="2014"/>
                </a:lnTo>
                <a:lnTo>
                  <a:pt x="2" y="2011"/>
                </a:lnTo>
                <a:lnTo>
                  <a:pt x="2" y="2002"/>
                </a:lnTo>
                <a:lnTo>
                  <a:pt x="2" y="1998"/>
                </a:lnTo>
                <a:lnTo>
                  <a:pt x="2" y="1995"/>
                </a:lnTo>
                <a:lnTo>
                  <a:pt x="2" y="1989"/>
                </a:lnTo>
                <a:lnTo>
                  <a:pt x="2" y="1984"/>
                </a:lnTo>
                <a:lnTo>
                  <a:pt x="2" y="1980"/>
                </a:lnTo>
                <a:lnTo>
                  <a:pt x="2" y="1979"/>
                </a:lnTo>
                <a:lnTo>
                  <a:pt x="2" y="1971"/>
                </a:lnTo>
                <a:lnTo>
                  <a:pt x="2" y="1966"/>
                </a:lnTo>
                <a:lnTo>
                  <a:pt x="2" y="1961"/>
                </a:lnTo>
                <a:lnTo>
                  <a:pt x="2" y="1954"/>
                </a:lnTo>
                <a:lnTo>
                  <a:pt x="2" y="1948"/>
                </a:lnTo>
                <a:lnTo>
                  <a:pt x="2" y="1945"/>
                </a:lnTo>
                <a:lnTo>
                  <a:pt x="2" y="1943"/>
                </a:lnTo>
                <a:lnTo>
                  <a:pt x="2" y="1939"/>
                </a:lnTo>
                <a:lnTo>
                  <a:pt x="2" y="1927"/>
                </a:lnTo>
                <a:lnTo>
                  <a:pt x="2" y="1922"/>
                </a:lnTo>
                <a:lnTo>
                  <a:pt x="2" y="1916"/>
                </a:lnTo>
                <a:lnTo>
                  <a:pt x="2" y="1913"/>
                </a:lnTo>
                <a:lnTo>
                  <a:pt x="2" y="1911"/>
                </a:lnTo>
                <a:lnTo>
                  <a:pt x="2" y="1909"/>
                </a:lnTo>
                <a:lnTo>
                  <a:pt x="2" y="1906"/>
                </a:lnTo>
                <a:lnTo>
                  <a:pt x="2" y="1902"/>
                </a:lnTo>
                <a:lnTo>
                  <a:pt x="2" y="1900"/>
                </a:lnTo>
                <a:lnTo>
                  <a:pt x="2" y="1897"/>
                </a:lnTo>
                <a:lnTo>
                  <a:pt x="2" y="1888"/>
                </a:lnTo>
                <a:lnTo>
                  <a:pt x="2" y="1882"/>
                </a:lnTo>
                <a:lnTo>
                  <a:pt x="2" y="1881"/>
                </a:lnTo>
                <a:lnTo>
                  <a:pt x="2" y="1872"/>
                </a:lnTo>
                <a:lnTo>
                  <a:pt x="2" y="1866"/>
                </a:lnTo>
                <a:lnTo>
                  <a:pt x="2" y="1863"/>
                </a:lnTo>
                <a:lnTo>
                  <a:pt x="2" y="1859"/>
                </a:lnTo>
                <a:lnTo>
                  <a:pt x="2" y="1857"/>
                </a:lnTo>
                <a:lnTo>
                  <a:pt x="2" y="1854"/>
                </a:lnTo>
                <a:lnTo>
                  <a:pt x="2" y="1850"/>
                </a:lnTo>
                <a:lnTo>
                  <a:pt x="2" y="1849"/>
                </a:lnTo>
                <a:lnTo>
                  <a:pt x="2" y="1845"/>
                </a:lnTo>
                <a:lnTo>
                  <a:pt x="2" y="1840"/>
                </a:lnTo>
                <a:lnTo>
                  <a:pt x="2" y="1834"/>
                </a:lnTo>
                <a:lnTo>
                  <a:pt x="2" y="1829"/>
                </a:lnTo>
                <a:lnTo>
                  <a:pt x="2" y="1827"/>
                </a:lnTo>
                <a:lnTo>
                  <a:pt x="2" y="1822"/>
                </a:lnTo>
                <a:lnTo>
                  <a:pt x="2" y="1820"/>
                </a:lnTo>
                <a:lnTo>
                  <a:pt x="2" y="1818"/>
                </a:lnTo>
                <a:lnTo>
                  <a:pt x="2" y="1815"/>
                </a:lnTo>
                <a:lnTo>
                  <a:pt x="2" y="1809"/>
                </a:lnTo>
                <a:lnTo>
                  <a:pt x="2" y="1795"/>
                </a:lnTo>
                <a:lnTo>
                  <a:pt x="2" y="1792"/>
                </a:lnTo>
                <a:lnTo>
                  <a:pt x="2" y="1784"/>
                </a:lnTo>
                <a:lnTo>
                  <a:pt x="2" y="1783"/>
                </a:lnTo>
                <a:lnTo>
                  <a:pt x="2" y="1781"/>
                </a:lnTo>
                <a:lnTo>
                  <a:pt x="2" y="1779"/>
                </a:lnTo>
                <a:lnTo>
                  <a:pt x="2" y="1777"/>
                </a:lnTo>
                <a:lnTo>
                  <a:pt x="2" y="1772"/>
                </a:lnTo>
                <a:lnTo>
                  <a:pt x="2" y="1770"/>
                </a:lnTo>
                <a:lnTo>
                  <a:pt x="2" y="1768"/>
                </a:lnTo>
                <a:lnTo>
                  <a:pt x="2" y="1767"/>
                </a:lnTo>
                <a:lnTo>
                  <a:pt x="2" y="1759"/>
                </a:lnTo>
                <a:lnTo>
                  <a:pt x="2" y="1754"/>
                </a:lnTo>
                <a:lnTo>
                  <a:pt x="2" y="1751"/>
                </a:lnTo>
                <a:lnTo>
                  <a:pt x="2" y="1745"/>
                </a:lnTo>
                <a:lnTo>
                  <a:pt x="2" y="1736"/>
                </a:lnTo>
                <a:lnTo>
                  <a:pt x="2" y="1735"/>
                </a:lnTo>
                <a:lnTo>
                  <a:pt x="2" y="1733"/>
                </a:lnTo>
                <a:lnTo>
                  <a:pt x="2" y="1731"/>
                </a:lnTo>
                <a:lnTo>
                  <a:pt x="2" y="1729"/>
                </a:lnTo>
                <a:lnTo>
                  <a:pt x="2" y="1726"/>
                </a:lnTo>
                <a:lnTo>
                  <a:pt x="2" y="1722"/>
                </a:lnTo>
                <a:lnTo>
                  <a:pt x="2" y="1720"/>
                </a:lnTo>
                <a:lnTo>
                  <a:pt x="2" y="1715"/>
                </a:lnTo>
                <a:lnTo>
                  <a:pt x="2" y="1711"/>
                </a:lnTo>
                <a:lnTo>
                  <a:pt x="2" y="1706"/>
                </a:lnTo>
                <a:lnTo>
                  <a:pt x="2" y="1704"/>
                </a:lnTo>
                <a:lnTo>
                  <a:pt x="2" y="1702"/>
                </a:lnTo>
                <a:lnTo>
                  <a:pt x="2" y="1701"/>
                </a:lnTo>
                <a:lnTo>
                  <a:pt x="2" y="1699"/>
                </a:lnTo>
                <a:lnTo>
                  <a:pt x="2" y="1695"/>
                </a:lnTo>
                <a:lnTo>
                  <a:pt x="2" y="1692"/>
                </a:lnTo>
                <a:lnTo>
                  <a:pt x="2" y="1690"/>
                </a:lnTo>
                <a:lnTo>
                  <a:pt x="2" y="1688"/>
                </a:lnTo>
                <a:lnTo>
                  <a:pt x="2" y="1686"/>
                </a:lnTo>
                <a:lnTo>
                  <a:pt x="2" y="1683"/>
                </a:lnTo>
                <a:lnTo>
                  <a:pt x="2" y="1681"/>
                </a:lnTo>
                <a:lnTo>
                  <a:pt x="2" y="1678"/>
                </a:lnTo>
                <a:lnTo>
                  <a:pt x="2" y="1676"/>
                </a:lnTo>
                <a:lnTo>
                  <a:pt x="2" y="1672"/>
                </a:lnTo>
                <a:lnTo>
                  <a:pt x="2" y="1669"/>
                </a:lnTo>
                <a:lnTo>
                  <a:pt x="2" y="1667"/>
                </a:lnTo>
                <a:lnTo>
                  <a:pt x="2" y="1665"/>
                </a:lnTo>
                <a:lnTo>
                  <a:pt x="2" y="1663"/>
                </a:lnTo>
                <a:lnTo>
                  <a:pt x="2" y="1658"/>
                </a:lnTo>
                <a:lnTo>
                  <a:pt x="2" y="1656"/>
                </a:lnTo>
                <a:lnTo>
                  <a:pt x="2" y="1654"/>
                </a:lnTo>
                <a:lnTo>
                  <a:pt x="2" y="1653"/>
                </a:lnTo>
                <a:lnTo>
                  <a:pt x="2" y="1651"/>
                </a:lnTo>
                <a:lnTo>
                  <a:pt x="2" y="1647"/>
                </a:lnTo>
                <a:lnTo>
                  <a:pt x="2" y="1645"/>
                </a:lnTo>
                <a:lnTo>
                  <a:pt x="2" y="1644"/>
                </a:lnTo>
                <a:lnTo>
                  <a:pt x="2" y="1642"/>
                </a:lnTo>
                <a:lnTo>
                  <a:pt x="2" y="1638"/>
                </a:lnTo>
                <a:lnTo>
                  <a:pt x="2" y="1637"/>
                </a:lnTo>
                <a:lnTo>
                  <a:pt x="2" y="1631"/>
                </a:lnTo>
                <a:lnTo>
                  <a:pt x="2" y="1628"/>
                </a:lnTo>
                <a:lnTo>
                  <a:pt x="2" y="1626"/>
                </a:lnTo>
                <a:lnTo>
                  <a:pt x="2" y="1622"/>
                </a:lnTo>
                <a:lnTo>
                  <a:pt x="2" y="1621"/>
                </a:lnTo>
                <a:lnTo>
                  <a:pt x="2" y="1617"/>
                </a:lnTo>
                <a:lnTo>
                  <a:pt x="2" y="1615"/>
                </a:lnTo>
                <a:lnTo>
                  <a:pt x="2" y="1613"/>
                </a:lnTo>
                <a:lnTo>
                  <a:pt x="2" y="1612"/>
                </a:lnTo>
                <a:lnTo>
                  <a:pt x="2" y="1610"/>
                </a:lnTo>
                <a:lnTo>
                  <a:pt x="2" y="1608"/>
                </a:lnTo>
                <a:lnTo>
                  <a:pt x="2" y="1606"/>
                </a:lnTo>
                <a:lnTo>
                  <a:pt x="2" y="1604"/>
                </a:lnTo>
                <a:lnTo>
                  <a:pt x="2" y="1603"/>
                </a:lnTo>
                <a:lnTo>
                  <a:pt x="2" y="1601"/>
                </a:lnTo>
                <a:lnTo>
                  <a:pt x="2" y="1599"/>
                </a:lnTo>
                <a:lnTo>
                  <a:pt x="2" y="1594"/>
                </a:lnTo>
                <a:lnTo>
                  <a:pt x="2" y="1592"/>
                </a:lnTo>
                <a:lnTo>
                  <a:pt x="2" y="1590"/>
                </a:lnTo>
                <a:lnTo>
                  <a:pt x="2" y="1588"/>
                </a:lnTo>
                <a:lnTo>
                  <a:pt x="2" y="1583"/>
                </a:lnTo>
                <a:lnTo>
                  <a:pt x="2" y="1581"/>
                </a:lnTo>
                <a:lnTo>
                  <a:pt x="2" y="1580"/>
                </a:lnTo>
                <a:lnTo>
                  <a:pt x="2" y="1576"/>
                </a:lnTo>
                <a:lnTo>
                  <a:pt x="2" y="1574"/>
                </a:lnTo>
                <a:lnTo>
                  <a:pt x="2" y="1571"/>
                </a:lnTo>
                <a:lnTo>
                  <a:pt x="2" y="1569"/>
                </a:lnTo>
                <a:lnTo>
                  <a:pt x="2" y="1567"/>
                </a:lnTo>
                <a:lnTo>
                  <a:pt x="2" y="1562"/>
                </a:lnTo>
                <a:lnTo>
                  <a:pt x="2" y="1556"/>
                </a:lnTo>
                <a:lnTo>
                  <a:pt x="2" y="1547"/>
                </a:lnTo>
                <a:lnTo>
                  <a:pt x="2" y="1540"/>
                </a:lnTo>
                <a:lnTo>
                  <a:pt x="2" y="1539"/>
                </a:lnTo>
                <a:lnTo>
                  <a:pt x="2" y="1537"/>
                </a:lnTo>
                <a:lnTo>
                  <a:pt x="2" y="1535"/>
                </a:lnTo>
                <a:lnTo>
                  <a:pt x="2" y="1533"/>
                </a:lnTo>
                <a:lnTo>
                  <a:pt x="2" y="1531"/>
                </a:lnTo>
                <a:lnTo>
                  <a:pt x="2" y="1530"/>
                </a:lnTo>
                <a:lnTo>
                  <a:pt x="2" y="1528"/>
                </a:lnTo>
                <a:lnTo>
                  <a:pt x="2" y="1526"/>
                </a:lnTo>
                <a:lnTo>
                  <a:pt x="2" y="1519"/>
                </a:lnTo>
                <a:lnTo>
                  <a:pt x="2" y="1517"/>
                </a:lnTo>
                <a:lnTo>
                  <a:pt x="2" y="1515"/>
                </a:lnTo>
                <a:lnTo>
                  <a:pt x="2" y="1512"/>
                </a:lnTo>
                <a:lnTo>
                  <a:pt x="2" y="1510"/>
                </a:lnTo>
                <a:lnTo>
                  <a:pt x="2" y="1508"/>
                </a:lnTo>
                <a:lnTo>
                  <a:pt x="2" y="1505"/>
                </a:lnTo>
                <a:lnTo>
                  <a:pt x="2" y="1501"/>
                </a:lnTo>
                <a:lnTo>
                  <a:pt x="2" y="1492"/>
                </a:lnTo>
                <a:lnTo>
                  <a:pt x="2" y="1490"/>
                </a:lnTo>
                <a:lnTo>
                  <a:pt x="2" y="1485"/>
                </a:lnTo>
                <a:lnTo>
                  <a:pt x="2" y="1478"/>
                </a:lnTo>
                <a:lnTo>
                  <a:pt x="2" y="1476"/>
                </a:lnTo>
                <a:lnTo>
                  <a:pt x="2" y="1474"/>
                </a:lnTo>
                <a:lnTo>
                  <a:pt x="2" y="1473"/>
                </a:lnTo>
                <a:lnTo>
                  <a:pt x="2" y="1471"/>
                </a:lnTo>
                <a:lnTo>
                  <a:pt x="2" y="1467"/>
                </a:lnTo>
                <a:lnTo>
                  <a:pt x="2" y="1466"/>
                </a:lnTo>
                <a:lnTo>
                  <a:pt x="2" y="1464"/>
                </a:lnTo>
                <a:lnTo>
                  <a:pt x="2" y="1462"/>
                </a:lnTo>
                <a:lnTo>
                  <a:pt x="2" y="1460"/>
                </a:lnTo>
                <a:lnTo>
                  <a:pt x="2" y="1458"/>
                </a:lnTo>
                <a:lnTo>
                  <a:pt x="2" y="1457"/>
                </a:lnTo>
                <a:lnTo>
                  <a:pt x="2" y="1455"/>
                </a:lnTo>
                <a:lnTo>
                  <a:pt x="2" y="1453"/>
                </a:lnTo>
                <a:lnTo>
                  <a:pt x="2" y="1450"/>
                </a:lnTo>
                <a:lnTo>
                  <a:pt x="2" y="1448"/>
                </a:lnTo>
                <a:lnTo>
                  <a:pt x="2" y="1446"/>
                </a:lnTo>
                <a:lnTo>
                  <a:pt x="2" y="1442"/>
                </a:lnTo>
                <a:lnTo>
                  <a:pt x="2" y="1441"/>
                </a:lnTo>
                <a:lnTo>
                  <a:pt x="2" y="1439"/>
                </a:lnTo>
                <a:lnTo>
                  <a:pt x="2" y="1437"/>
                </a:lnTo>
                <a:lnTo>
                  <a:pt x="2" y="1435"/>
                </a:lnTo>
                <a:lnTo>
                  <a:pt x="2" y="1433"/>
                </a:lnTo>
                <a:lnTo>
                  <a:pt x="2" y="1432"/>
                </a:lnTo>
                <a:lnTo>
                  <a:pt x="2" y="1428"/>
                </a:lnTo>
                <a:lnTo>
                  <a:pt x="2" y="1425"/>
                </a:lnTo>
                <a:lnTo>
                  <a:pt x="2" y="1423"/>
                </a:lnTo>
                <a:lnTo>
                  <a:pt x="2" y="1421"/>
                </a:lnTo>
                <a:lnTo>
                  <a:pt x="2" y="1419"/>
                </a:lnTo>
                <a:lnTo>
                  <a:pt x="2" y="1417"/>
                </a:lnTo>
                <a:lnTo>
                  <a:pt x="2" y="1416"/>
                </a:lnTo>
                <a:lnTo>
                  <a:pt x="2" y="1414"/>
                </a:lnTo>
                <a:lnTo>
                  <a:pt x="2" y="1412"/>
                </a:lnTo>
                <a:lnTo>
                  <a:pt x="2" y="1410"/>
                </a:lnTo>
                <a:lnTo>
                  <a:pt x="2" y="1407"/>
                </a:lnTo>
                <a:lnTo>
                  <a:pt x="2" y="1405"/>
                </a:lnTo>
                <a:lnTo>
                  <a:pt x="2" y="1403"/>
                </a:lnTo>
                <a:lnTo>
                  <a:pt x="2" y="1401"/>
                </a:lnTo>
                <a:lnTo>
                  <a:pt x="2" y="1400"/>
                </a:lnTo>
                <a:lnTo>
                  <a:pt x="2" y="1396"/>
                </a:lnTo>
                <a:lnTo>
                  <a:pt x="2" y="1394"/>
                </a:lnTo>
                <a:lnTo>
                  <a:pt x="2" y="1393"/>
                </a:lnTo>
                <a:lnTo>
                  <a:pt x="2" y="1391"/>
                </a:lnTo>
                <a:lnTo>
                  <a:pt x="2" y="1387"/>
                </a:lnTo>
                <a:lnTo>
                  <a:pt x="2" y="1385"/>
                </a:lnTo>
                <a:lnTo>
                  <a:pt x="2" y="1384"/>
                </a:lnTo>
                <a:lnTo>
                  <a:pt x="2" y="1380"/>
                </a:lnTo>
                <a:lnTo>
                  <a:pt x="2" y="1378"/>
                </a:lnTo>
                <a:lnTo>
                  <a:pt x="2" y="1375"/>
                </a:lnTo>
                <a:lnTo>
                  <a:pt x="2" y="1373"/>
                </a:lnTo>
                <a:lnTo>
                  <a:pt x="2" y="1369"/>
                </a:lnTo>
                <a:lnTo>
                  <a:pt x="2" y="1368"/>
                </a:lnTo>
                <a:lnTo>
                  <a:pt x="2" y="1366"/>
                </a:lnTo>
                <a:lnTo>
                  <a:pt x="2" y="1364"/>
                </a:lnTo>
                <a:lnTo>
                  <a:pt x="2" y="1362"/>
                </a:lnTo>
                <a:lnTo>
                  <a:pt x="2" y="1360"/>
                </a:lnTo>
                <a:lnTo>
                  <a:pt x="2" y="1359"/>
                </a:lnTo>
                <a:lnTo>
                  <a:pt x="2" y="1357"/>
                </a:lnTo>
                <a:lnTo>
                  <a:pt x="2" y="1355"/>
                </a:lnTo>
                <a:lnTo>
                  <a:pt x="2" y="1353"/>
                </a:lnTo>
                <a:lnTo>
                  <a:pt x="2" y="1352"/>
                </a:lnTo>
                <a:lnTo>
                  <a:pt x="3" y="1350"/>
                </a:lnTo>
                <a:lnTo>
                  <a:pt x="3" y="1348"/>
                </a:lnTo>
                <a:lnTo>
                  <a:pt x="3" y="1346"/>
                </a:lnTo>
                <a:lnTo>
                  <a:pt x="3" y="1344"/>
                </a:lnTo>
                <a:lnTo>
                  <a:pt x="3" y="1343"/>
                </a:lnTo>
                <a:lnTo>
                  <a:pt x="3" y="1341"/>
                </a:lnTo>
                <a:lnTo>
                  <a:pt x="3" y="1339"/>
                </a:lnTo>
                <a:lnTo>
                  <a:pt x="3" y="1337"/>
                </a:lnTo>
                <a:lnTo>
                  <a:pt x="3" y="1336"/>
                </a:lnTo>
                <a:lnTo>
                  <a:pt x="3" y="1334"/>
                </a:lnTo>
                <a:lnTo>
                  <a:pt x="3" y="1328"/>
                </a:lnTo>
                <a:lnTo>
                  <a:pt x="3" y="1327"/>
                </a:lnTo>
                <a:lnTo>
                  <a:pt x="3" y="1325"/>
                </a:lnTo>
                <a:lnTo>
                  <a:pt x="3" y="1323"/>
                </a:lnTo>
                <a:lnTo>
                  <a:pt x="3" y="1316"/>
                </a:lnTo>
                <a:lnTo>
                  <a:pt x="3" y="1312"/>
                </a:lnTo>
                <a:lnTo>
                  <a:pt x="3" y="1311"/>
                </a:lnTo>
                <a:lnTo>
                  <a:pt x="3" y="1309"/>
                </a:lnTo>
                <a:lnTo>
                  <a:pt x="3" y="1296"/>
                </a:lnTo>
                <a:lnTo>
                  <a:pt x="3" y="1295"/>
                </a:lnTo>
                <a:lnTo>
                  <a:pt x="3" y="1293"/>
                </a:lnTo>
                <a:lnTo>
                  <a:pt x="3" y="1291"/>
                </a:lnTo>
                <a:lnTo>
                  <a:pt x="3" y="1289"/>
                </a:lnTo>
                <a:lnTo>
                  <a:pt x="3" y="1286"/>
                </a:lnTo>
                <a:lnTo>
                  <a:pt x="3" y="1284"/>
                </a:lnTo>
                <a:lnTo>
                  <a:pt x="3" y="1280"/>
                </a:lnTo>
                <a:lnTo>
                  <a:pt x="3" y="1275"/>
                </a:lnTo>
                <a:lnTo>
                  <a:pt x="3" y="1271"/>
                </a:lnTo>
                <a:lnTo>
                  <a:pt x="3" y="1270"/>
                </a:lnTo>
                <a:lnTo>
                  <a:pt x="3" y="1268"/>
                </a:lnTo>
                <a:lnTo>
                  <a:pt x="2" y="1268"/>
                </a:lnTo>
                <a:lnTo>
                  <a:pt x="2" y="1266"/>
                </a:lnTo>
                <a:lnTo>
                  <a:pt x="3" y="1264"/>
                </a:lnTo>
                <a:lnTo>
                  <a:pt x="3" y="1262"/>
                </a:lnTo>
                <a:lnTo>
                  <a:pt x="3" y="1261"/>
                </a:lnTo>
                <a:lnTo>
                  <a:pt x="3" y="1259"/>
                </a:lnTo>
                <a:lnTo>
                  <a:pt x="3" y="1257"/>
                </a:lnTo>
                <a:lnTo>
                  <a:pt x="3" y="1255"/>
                </a:lnTo>
                <a:lnTo>
                  <a:pt x="3" y="1254"/>
                </a:lnTo>
                <a:lnTo>
                  <a:pt x="3" y="1252"/>
                </a:lnTo>
                <a:lnTo>
                  <a:pt x="3" y="1250"/>
                </a:lnTo>
                <a:lnTo>
                  <a:pt x="3" y="1246"/>
                </a:lnTo>
                <a:lnTo>
                  <a:pt x="3" y="1243"/>
                </a:lnTo>
                <a:lnTo>
                  <a:pt x="3" y="1236"/>
                </a:lnTo>
                <a:lnTo>
                  <a:pt x="3" y="1232"/>
                </a:lnTo>
                <a:lnTo>
                  <a:pt x="3" y="1230"/>
                </a:lnTo>
                <a:lnTo>
                  <a:pt x="3" y="1225"/>
                </a:lnTo>
                <a:lnTo>
                  <a:pt x="3" y="1222"/>
                </a:lnTo>
                <a:lnTo>
                  <a:pt x="3" y="1218"/>
                </a:lnTo>
                <a:lnTo>
                  <a:pt x="3" y="1216"/>
                </a:lnTo>
                <a:lnTo>
                  <a:pt x="3" y="1214"/>
                </a:lnTo>
                <a:lnTo>
                  <a:pt x="3" y="1213"/>
                </a:lnTo>
                <a:lnTo>
                  <a:pt x="3" y="1211"/>
                </a:lnTo>
                <a:lnTo>
                  <a:pt x="3" y="1209"/>
                </a:lnTo>
                <a:lnTo>
                  <a:pt x="3" y="1205"/>
                </a:lnTo>
                <a:lnTo>
                  <a:pt x="3" y="1204"/>
                </a:lnTo>
                <a:lnTo>
                  <a:pt x="3" y="1202"/>
                </a:lnTo>
                <a:lnTo>
                  <a:pt x="3" y="1198"/>
                </a:lnTo>
                <a:lnTo>
                  <a:pt x="3" y="1197"/>
                </a:lnTo>
                <a:lnTo>
                  <a:pt x="3" y="1195"/>
                </a:lnTo>
                <a:lnTo>
                  <a:pt x="3" y="1193"/>
                </a:lnTo>
                <a:lnTo>
                  <a:pt x="3" y="1189"/>
                </a:lnTo>
                <a:lnTo>
                  <a:pt x="3" y="1188"/>
                </a:lnTo>
                <a:lnTo>
                  <a:pt x="3" y="1182"/>
                </a:lnTo>
                <a:lnTo>
                  <a:pt x="3" y="1179"/>
                </a:lnTo>
                <a:lnTo>
                  <a:pt x="3" y="1175"/>
                </a:lnTo>
                <a:lnTo>
                  <a:pt x="3" y="1172"/>
                </a:lnTo>
                <a:lnTo>
                  <a:pt x="3" y="1168"/>
                </a:lnTo>
                <a:lnTo>
                  <a:pt x="3" y="1166"/>
                </a:lnTo>
                <a:lnTo>
                  <a:pt x="3" y="1165"/>
                </a:lnTo>
                <a:lnTo>
                  <a:pt x="3" y="1163"/>
                </a:lnTo>
                <a:lnTo>
                  <a:pt x="3" y="1161"/>
                </a:lnTo>
                <a:lnTo>
                  <a:pt x="3" y="1157"/>
                </a:lnTo>
                <a:lnTo>
                  <a:pt x="3" y="1154"/>
                </a:lnTo>
                <a:lnTo>
                  <a:pt x="3" y="1150"/>
                </a:lnTo>
                <a:lnTo>
                  <a:pt x="3" y="1147"/>
                </a:lnTo>
                <a:lnTo>
                  <a:pt x="2" y="1145"/>
                </a:lnTo>
                <a:lnTo>
                  <a:pt x="2" y="1143"/>
                </a:lnTo>
                <a:lnTo>
                  <a:pt x="2" y="1141"/>
                </a:lnTo>
                <a:lnTo>
                  <a:pt x="2" y="1140"/>
                </a:lnTo>
                <a:lnTo>
                  <a:pt x="3" y="1134"/>
                </a:lnTo>
                <a:lnTo>
                  <a:pt x="3" y="1132"/>
                </a:lnTo>
                <a:lnTo>
                  <a:pt x="3" y="1131"/>
                </a:lnTo>
                <a:lnTo>
                  <a:pt x="3" y="1129"/>
                </a:lnTo>
                <a:lnTo>
                  <a:pt x="3" y="1125"/>
                </a:lnTo>
                <a:lnTo>
                  <a:pt x="3" y="1122"/>
                </a:lnTo>
                <a:lnTo>
                  <a:pt x="3" y="1113"/>
                </a:lnTo>
                <a:lnTo>
                  <a:pt x="3" y="1111"/>
                </a:lnTo>
                <a:lnTo>
                  <a:pt x="3" y="1109"/>
                </a:lnTo>
                <a:lnTo>
                  <a:pt x="3" y="1108"/>
                </a:lnTo>
                <a:lnTo>
                  <a:pt x="3" y="1102"/>
                </a:lnTo>
                <a:lnTo>
                  <a:pt x="3" y="1100"/>
                </a:lnTo>
                <a:lnTo>
                  <a:pt x="3" y="1099"/>
                </a:lnTo>
                <a:lnTo>
                  <a:pt x="3" y="1095"/>
                </a:lnTo>
                <a:lnTo>
                  <a:pt x="3" y="1090"/>
                </a:lnTo>
                <a:lnTo>
                  <a:pt x="3" y="1088"/>
                </a:lnTo>
                <a:lnTo>
                  <a:pt x="3" y="1083"/>
                </a:lnTo>
                <a:lnTo>
                  <a:pt x="3" y="1081"/>
                </a:lnTo>
                <a:lnTo>
                  <a:pt x="3" y="1074"/>
                </a:lnTo>
                <a:lnTo>
                  <a:pt x="3" y="1065"/>
                </a:lnTo>
                <a:lnTo>
                  <a:pt x="3" y="1061"/>
                </a:lnTo>
                <a:lnTo>
                  <a:pt x="3" y="1054"/>
                </a:lnTo>
                <a:lnTo>
                  <a:pt x="3" y="1049"/>
                </a:lnTo>
                <a:lnTo>
                  <a:pt x="3" y="1045"/>
                </a:lnTo>
                <a:lnTo>
                  <a:pt x="3" y="1038"/>
                </a:lnTo>
                <a:lnTo>
                  <a:pt x="3" y="1036"/>
                </a:lnTo>
                <a:lnTo>
                  <a:pt x="3" y="1034"/>
                </a:lnTo>
                <a:lnTo>
                  <a:pt x="3" y="1033"/>
                </a:lnTo>
                <a:lnTo>
                  <a:pt x="3" y="1031"/>
                </a:lnTo>
                <a:lnTo>
                  <a:pt x="3" y="1027"/>
                </a:lnTo>
                <a:lnTo>
                  <a:pt x="3" y="1024"/>
                </a:lnTo>
                <a:lnTo>
                  <a:pt x="3" y="1022"/>
                </a:lnTo>
                <a:lnTo>
                  <a:pt x="3" y="1020"/>
                </a:lnTo>
                <a:lnTo>
                  <a:pt x="3" y="1017"/>
                </a:lnTo>
                <a:lnTo>
                  <a:pt x="3" y="1011"/>
                </a:lnTo>
                <a:lnTo>
                  <a:pt x="3" y="1010"/>
                </a:lnTo>
                <a:lnTo>
                  <a:pt x="3" y="1008"/>
                </a:lnTo>
                <a:lnTo>
                  <a:pt x="3" y="1006"/>
                </a:lnTo>
                <a:lnTo>
                  <a:pt x="3" y="1004"/>
                </a:lnTo>
                <a:lnTo>
                  <a:pt x="3" y="1002"/>
                </a:lnTo>
                <a:lnTo>
                  <a:pt x="3" y="999"/>
                </a:lnTo>
                <a:lnTo>
                  <a:pt x="3" y="997"/>
                </a:lnTo>
                <a:lnTo>
                  <a:pt x="3" y="995"/>
                </a:lnTo>
                <a:lnTo>
                  <a:pt x="3" y="994"/>
                </a:lnTo>
                <a:lnTo>
                  <a:pt x="3" y="990"/>
                </a:lnTo>
                <a:lnTo>
                  <a:pt x="3" y="986"/>
                </a:lnTo>
                <a:lnTo>
                  <a:pt x="3" y="985"/>
                </a:lnTo>
                <a:lnTo>
                  <a:pt x="3" y="983"/>
                </a:lnTo>
                <a:lnTo>
                  <a:pt x="3" y="981"/>
                </a:lnTo>
                <a:lnTo>
                  <a:pt x="3" y="979"/>
                </a:lnTo>
                <a:lnTo>
                  <a:pt x="3" y="976"/>
                </a:lnTo>
                <a:lnTo>
                  <a:pt x="3" y="974"/>
                </a:lnTo>
                <a:lnTo>
                  <a:pt x="3" y="972"/>
                </a:lnTo>
                <a:lnTo>
                  <a:pt x="3" y="970"/>
                </a:lnTo>
                <a:lnTo>
                  <a:pt x="3" y="965"/>
                </a:lnTo>
                <a:lnTo>
                  <a:pt x="3" y="961"/>
                </a:lnTo>
                <a:lnTo>
                  <a:pt x="3" y="956"/>
                </a:lnTo>
                <a:lnTo>
                  <a:pt x="3" y="954"/>
                </a:lnTo>
                <a:lnTo>
                  <a:pt x="3" y="945"/>
                </a:lnTo>
                <a:lnTo>
                  <a:pt x="3" y="944"/>
                </a:lnTo>
                <a:lnTo>
                  <a:pt x="3" y="942"/>
                </a:lnTo>
                <a:lnTo>
                  <a:pt x="3" y="933"/>
                </a:lnTo>
                <a:lnTo>
                  <a:pt x="3" y="929"/>
                </a:lnTo>
                <a:lnTo>
                  <a:pt x="3" y="922"/>
                </a:lnTo>
                <a:lnTo>
                  <a:pt x="3" y="917"/>
                </a:lnTo>
                <a:lnTo>
                  <a:pt x="3" y="912"/>
                </a:lnTo>
                <a:lnTo>
                  <a:pt x="3" y="910"/>
                </a:lnTo>
                <a:lnTo>
                  <a:pt x="3" y="908"/>
                </a:lnTo>
                <a:lnTo>
                  <a:pt x="3" y="904"/>
                </a:lnTo>
                <a:lnTo>
                  <a:pt x="3" y="899"/>
                </a:lnTo>
                <a:lnTo>
                  <a:pt x="3" y="890"/>
                </a:lnTo>
                <a:lnTo>
                  <a:pt x="3" y="888"/>
                </a:lnTo>
                <a:lnTo>
                  <a:pt x="3" y="887"/>
                </a:lnTo>
                <a:lnTo>
                  <a:pt x="3" y="885"/>
                </a:lnTo>
                <a:lnTo>
                  <a:pt x="3" y="880"/>
                </a:lnTo>
                <a:lnTo>
                  <a:pt x="3" y="871"/>
                </a:lnTo>
                <a:lnTo>
                  <a:pt x="3" y="865"/>
                </a:lnTo>
                <a:lnTo>
                  <a:pt x="3" y="860"/>
                </a:lnTo>
                <a:lnTo>
                  <a:pt x="3" y="856"/>
                </a:lnTo>
                <a:lnTo>
                  <a:pt x="3" y="853"/>
                </a:lnTo>
                <a:lnTo>
                  <a:pt x="3" y="851"/>
                </a:lnTo>
                <a:lnTo>
                  <a:pt x="3" y="846"/>
                </a:lnTo>
                <a:lnTo>
                  <a:pt x="3" y="844"/>
                </a:lnTo>
                <a:lnTo>
                  <a:pt x="3" y="840"/>
                </a:lnTo>
                <a:lnTo>
                  <a:pt x="3" y="839"/>
                </a:lnTo>
                <a:lnTo>
                  <a:pt x="3" y="837"/>
                </a:lnTo>
                <a:lnTo>
                  <a:pt x="3" y="831"/>
                </a:lnTo>
                <a:lnTo>
                  <a:pt x="3" y="824"/>
                </a:lnTo>
                <a:lnTo>
                  <a:pt x="3" y="819"/>
                </a:lnTo>
                <a:lnTo>
                  <a:pt x="3" y="817"/>
                </a:lnTo>
                <a:lnTo>
                  <a:pt x="3" y="815"/>
                </a:lnTo>
                <a:lnTo>
                  <a:pt x="3" y="805"/>
                </a:lnTo>
                <a:lnTo>
                  <a:pt x="3" y="801"/>
                </a:lnTo>
                <a:lnTo>
                  <a:pt x="3" y="792"/>
                </a:lnTo>
                <a:lnTo>
                  <a:pt x="3" y="785"/>
                </a:lnTo>
                <a:lnTo>
                  <a:pt x="3" y="783"/>
                </a:lnTo>
                <a:lnTo>
                  <a:pt x="3" y="782"/>
                </a:lnTo>
                <a:lnTo>
                  <a:pt x="3" y="780"/>
                </a:lnTo>
                <a:lnTo>
                  <a:pt x="3" y="776"/>
                </a:lnTo>
                <a:lnTo>
                  <a:pt x="3" y="774"/>
                </a:lnTo>
                <a:lnTo>
                  <a:pt x="3" y="773"/>
                </a:lnTo>
                <a:lnTo>
                  <a:pt x="3" y="733"/>
                </a:lnTo>
                <a:lnTo>
                  <a:pt x="3" y="716"/>
                </a:lnTo>
                <a:lnTo>
                  <a:pt x="3" y="714"/>
                </a:lnTo>
                <a:lnTo>
                  <a:pt x="3" y="712"/>
                </a:lnTo>
                <a:lnTo>
                  <a:pt x="3" y="707"/>
                </a:lnTo>
                <a:lnTo>
                  <a:pt x="3" y="692"/>
                </a:lnTo>
                <a:lnTo>
                  <a:pt x="3" y="676"/>
                </a:lnTo>
                <a:lnTo>
                  <a:pt x="3" y="673"/>
                </a:lnTo>
                <a:lnTo>
                  <a:pt x="3" y="671"/>
                </a:lnTo>
                <a:lnTo>
                  <a:pt x="3" y="669"/>
                </a:lnTo>
                <a:lnTo>
                  <a:pt x="3" y="668"/>
                </a:lnTo>
                <a:lnTo>
                  <a:pt x="3" y="664"/>
                </a:lnTo>
                <a:lnTo>
                  <a:pt x="3" y="662"/>
                </a:lnTo>
                <a:lnTo>
                  <a:pt x="3" y="660"/>
                </a:lnTo>
                <a:lnTo>
                  <a:pt x="3" y="659"/>
                </a:lnTo>
                <a:lnTo>
                  <a:pt x="3" y="657"/>
                </a:lnTo>
                <a:lnTo>
                  <a:pt x="3" y="655"/>
                </a:lnTo>
                <a:lnTo>
                  <a:pt x="3" y="653"/>
                </a:lnTo>
                <a:lnTo>
                  <a:pt x="3" y="652"/>
                </a:lnTo>
                <a:lnTo>
                  <a:pt x="3" y="648"/>
                </a:lnTo>
                <a:lnTo>
                  <a:pt x="3" y="646"/>
                </a:lnTo>
                <a:lnTo>
                  <a:pt x="3" y="643"/>
                </a:lnTo>
                <a:lnTo>
                  <a:pt x="3" y="639"/>
                </a:lnTo>
                <a:lnTo>
                  <a:pt x="3" y="635"/>
                </a:lnTo>
                <a:lnTo>
                  <a:pt x="5" y="628"/>
                </a:lnTo>
                <a:lnTo>
                  <a:pt x="5" y="621"/>
                </a:lnTo>
                <a:lnTo>
                  <a:pt x="5" y="618"/>
                </a:lnTo>
                <a:lnTo>
                  <a:pt x="5" y="611"/>
                </a:lnTo>
                <a:lnTo>
                  <a:pt x="5" y="602"/>
                </a:lnTo>
                <a:lnTo>
                  <a:pt x="5" y="586"/>
                </a:lnTo>
                <a:lnTo>
                  <a:pt x="5" y="578"/>
                </a:lnTo>
                <a:lnTo>
                  <a:pt x="5" y="575"/>
                </a:lnTo>
                <a:lnTo>
                  <a:pt x="5" y="564"/>
                </a:lnTo>
                <a:lnTo>
                  <a:pt x="5" y="562"/>
                </a:lnTo>
                <a:lnTo>
                  <a:pt x="5" y="557"/>
                </a:lnTo>
                <a:lnTo>
                  <a:pt x="5" y="555"/>
                </a:lnTo>
                <a:lnTo>
                  <a:pt x="5" y="554"/>
                </a:lnTo>
                <a:lnTo>
                  <a:pt x="5" y="552"/>
                </a:lnTo>
                <a:lnTo>
                  <a:pt x="5" y="550"/>
                </a:lnTo>
                <a:lnTo>
                  <a:pt x="5" y="548"/>
                </a:lnTo>
                <a:lnTo>
                  <a:pt x="5" y="545"/>
                </a:lnTo>
                <a:lnTo>
                  <a:pt x="5" y="536"/>
                </a:lnTo>
                <a:lnTo>
                  <a:pt x="5" y="534"/>
                </a:lnTo>
                <a:lnTo>
                  <a:pt x="5" y="525"/>
                </a:lnTo>
                <a:lnTo>
                  <a:pt x="5" y="521"/>
                </a:lnTo>
                <a:lnTo>
                  <a:pt x="5" y="516"/>
                </a:lnTo>
                <a:lnTo>
                  <a:pt x="5" y="513"/>
                </a:lnTo>
                <a:lnTo>
                  <a:pt x="5" y="511"/>
                </a:lnTo>
                <a:lnTo>
                  <a:pt x="5" y="509"/>
                </a:lnTo>
                <a:lnTo>
                  <a:pt x="5" y="502"/>
                </a:lnTo>
                <a:lnTo>
                  <a:pt x="5" y="493"/>
                </a:lnTo>
                <a:lnTo>
                  <a:pt x="5" y="488"/>
                </a:lnTo>
                <a:lnTo>
                  <a:pt x="5" y="463"/>
                </a:lnTo>
                <a:lnTo>
                  <a:pt x="5" y="461"/>
                </a:lnTo>
                <a:lnTo>
                  <a:pt x="5" y="459"/>
                </a:lnTo>
                <a:lnTo>
                  <a:pt x="5" y="457"/>
                </a:lnTo>
                <a:lnTo>
                  <a:pt x="5" y="456"/>
                </a:lnTo>
                <a:lnTo>
                  <a:pt x="5" y="450"/>
                </a:lnTo>
                <a:lnTo>
                  <a:pt x="5" y="447"/>
                </a:lnTo>
                <a:lnTo>
                  <a:pt x="5" y="436"/>
                </a:lnTo>
                <a:lnTo>
                  <a:pt x="5" y="434"/>
                </a:lnTo>
                <a:lnTo>
                  <a:pt x="5" y="431"/>
                </a:lnTo>
                <a:lnTo>
                  <a:pt x="5" y="424"/>
                </a:lnTo>
                <a:lnTo>
                  <a:pt x="5" y="416"/>
                </a:lnTo>
                <a:lnTo>
                  <a:pt x="5" y="415"/>
                </a:lnTo>
                <a:lnTo>
                  <a:pt x="5" y="413"/>
                </a:lnTo>
                <a:lnTo>
                  <a:pt x="5" y="407"/>
                </a:lnTo>
                <a:lnTo>
                  <a:pt x="5" y="406"/>
                </a:lnTo>
                <a:lnTo>
                  <a:pt x="5" y="402"/>
                </a:lnTo>
                <a:lnTo>
                  <a:pt x="5" y="400"/>
                </a:lnTo>
                <a:lnTo>
                  <a:pt x="5" y="395"/>
                </a:lnTo>
                <a:lnTo>
                  <a:pt x="5" y="393"/>
                </a:lnTo>
                <a:lnTo>
                  <a:pt x="5" y="390"/>
                </a:lnTo>
                <a:lnTo>
                  <a:pt x="5" y="386"/>
                </a:lnTo>
                <a:lnTo>
                  <a:pt x="5" y="384"/>
                </a:lnTo>
                <a:lnTo>
                  <a:pt x="5" y="381"/>
                </a:lnTo>
                <a:lnTo>
                  <a:pt x="5" y="377"/>
                </a:lnTo>
                <a:lnTo>
                  <a:pt x="5" y="374"/>
                </a:lnTo>
                <a:lnTo>
                  <a:pt x="5" y="370"/>
                </a:lnTo>
                <a:lnTo>
                  <a:pt x="5" y="365"/>
                </a:lnTo>
                <a:lnTo>
                  <a:pt x="5" y="356"/>
                </a:lnTo>
                <a:lnTo>
                  <a:pt x="5" y="350"/>
                </a:lnTo>
                <a:lnTo>
                  <a:pt x="5" y="349"/>
                </a:lnTo>
                <a:lnTo>
                  <a:pt x="5" y="345"/>
                </a:lnTo>
                <a:lnTo>
                  <a:pt x="5" y="334"/>
                </a:lnTo>
                <a:lnTo>
                  <a:pt x="5" y="333"/>
                </a:lnTo>
                <a:lnTo>
                  <a:pt x="5" y="331"/>
                </a:lnTo>
                <a:lnTo>
                  <a:pt x="5" y="329"/>
                </a:lnTo>
                <a:lnTo>
                  <a:pt x="5" y="327"/>
                </a:lnTo>
                <a:lnTo>
                  <a:pt x="5" y="318"/>
                </a:lnTo>
                <a:lnTo>
                  <a:pt x="5" y="315"/>
                </a:lnTo>
                <a:lnTo>
                  <a:pt x="5" y="310"/>
                </a:lnTo>
                <a:lnTo>
                  <a:pt x="5" y="302"/>
                </a:lnTo>
                <a:lnTo>
                  <a:pt x="5" y="301"/>
                </a:lnTo>
                <a:lnTo>
                  <a:pt x="5" y="286"/>
                </a:lnTo>
                <a:lnTo>
                  <a:pt x="5" y="281"/>
                </a:lnTo>
                <a:lnTo>
                  <a:pt x="5" y="277"/>
                </a:lnTo>
                <a:lnTo>
                  <a:pt x="5" y="272"/>
                </a:lnTo>
                <a:lnTo>
                  <a:pt x="5" y="269"/>
                </a:lnTo>
                <a:lnTo>
                  <a:pt x="5" y="267"/>
                </a:lnTo>
                <a:lnTo>
                  <a:pt x="5" y="265"/>
                </a:lnTo>
                <a:lnTo>
                  <a:pt x="5" y="261"/>
                </a:lnTo>
                <a:lnTo>
                  <a:pt x="5" y="249"/>
                </a:lnTo>
                <a:lnTo>
                  <a:pt x="5" y="244"/>
                </a:lnTo>
                <a:lnTo>
                  <a:pt x="5" y="226"/>
                </a:lnTo>
                <a:lnTo>
                  <a:pt x="5" y="224"/>
                </a:lnTo>
                <a:lnTo>
                  <a:pt x="5" y="222"/>
                </a:lnTo>
                <a:lnTo>
                  <a:pt x="5" y="219"/>
                </a:lnTo>
                <a:lnTo>
                  <a:pt x="5" y="215"/>
                </a:lnTo>
                <a:lnTo>
                  <a:pt x="5" y="208"/>
                </a:lnTo>
                <a:lnTo>
                  <a:pt x="5" y="203"/>
                </a:lnTo>
                <a:lnTo>
                  <a:pt x="5" y="197"/>
                </a:lnTo>
                <a:lnTo>
                  <a:pt x="5" y="190"/>
                </a:lnTo>
                <a:lnTo>
                  <a:pt x="5" y="185"/>
                </a:lnTo>
                <a:lnTo>
                  <a:pt x="5" y="183"/>
                </a:lnTo>
                <a:lnTo>
                  <a:pt x="5" y="178"/>
                </a:lnTo>
                <a:lnTo>
                  <a:pt x="5" y="158"/>
                </a:lnTo>
                <a:lnTo>
                  <a:pt x="5" y="156"/>
                </a:lnTo>
                <a:lnTo>
                  <a:pt x="5" y="155"/>
                </a:lnTo>
                <a:lnTo>
                  <a:pt x="5" y="153"/>
                </a:lnTo>
                <a:lnTo>
                  <a:pt x="5" y="149"/>
                </a:lnTo>
                <a:lnTo>
                  <a:pt x="5" y="146"/>
                </a:lnTo>
                <a:lnTo>
                  <a:pt x="5" y="140"/>
                </a:lnTo>
                <a:lnTo>
                  <a:pt x="5" y="135"/>
                </a:lnTo>
                <a:lnTo>
                  <a:pt x="5" y="131"/>
                </a:lnTo>
                <a:lnTo>
                  <a:pt x="5" y="130"/>
                </a:lnTo>
                <a:lnTo>
                  <a:pt x="5" y="124"/>
                </a:lnTo>
                <a:lnTo>
                  <a:pt x="5" y="122"/>
                </a:lnTo>
                <a:lnTo>
                  <a:pt x="5" y="119"/>
                </a:lnTo>
                <a:lnTo>
                  <a:pt x="5" y="90"/>
                </a:lnTo>
                <a:lnTo>
                  <a:pt x="5" y="78"/>
                </a:lnTo>
                <a:lnTo>
                  <a:pt x="5" y="74"/>
                </a:lnTo>
                <a:lnTo>
                  <a:pt x="5" y="65"/>
                </a:lnTo>
                <a:lnTo>
                  <a:pt x="5" y="64"/>
                </a:lnTo>
                <a:lnTo>
                  <a:pt x="5" y="62"/>
                </a:lnTo>
                <a:lnTo>
                  <a:pt x="5" y="60"/>
                </a:lnTo>
                <a:lnTo>
                  <a:pt x="5" y="57"/>
                </a:lnTo>
                <a:lnTo>
                  <a:pt x="5" y="49"/>
                </a:lnTo>
                <a:lnTo>
                  <a:pt x="5" y="39"/>
                </a:lnTo>
                <a:lnTo>
                  <a:pt x="5" y="37"/>
                </a:lnTo>
                <a:lnTo>
                  <a:pt x="5" y="32"/>
                </a:lnTo>
                <a:lnTo>
                  <a:pt x="5" y="28"/>
                </a:lnTo>
                <a:lnTo>
                  <a:pt x="5" y="19"/>
                </a:lnTo>
                <a:lnTo>
                  <a:pt x="5" y="17"/>
                </a:lnTo>
                <a:lnTo>
                  <a:pt x="5" y="16"/>
                </a:lnTo>
                <a:lnTo>
                  <a:pt x="5" y="10"/>
                </a:lnTo>
                <a:lnTo>
                  <a:pt x="5" y="7"/>
                </a:lnTo>
                <a:lnTo>
                  <a:pt x="5" y="3"/>
                </a:lnTo>
                <a:lnTo>
                  <a:pt x="21" y="3"/>
                </a:lnTo>
                <a:lnTo>
                  <a:pt x="23" y="3"/>
                </a:lnTo>
                <a:lnTo>
                  <a:pt x="27" y="3"/>
                </a:lnTo>
                <a:lnTo>
                  <a:pt x="114" y="3"/>
                </a:lnTo>
                <a:lnTo>
                  <a:pt x="162" y="3"/>
                </a:lnTo>
                <a:lnTo>
                  <a:pt x="190" y="3"/>
                </a:lnTo>
                <a:lnTo>
                  <a:pt x="230" y="3"/>
                </a:lnTo>
                <a:lnTo>
                  <a:pt x="246" y="3"/>
                </a:lnTo>
                <a:lnTo>
                  <a:pt x="280" y="3"/>
                </a:lnTo>
                <a:lnTo>
                  <a:pt x="301" y="3"/>
                </a:lnTo>
                <a:lnTo>
                  <a:pt x="337" y="3"/>
                </a:lnTo>
                <a:lnTo>
                  <a:pt x="385" y="1"/>
                </a:lnTo>
                <a:lnTo>
                  <a:pt x="395" y="1"/>
                </a:lnTo>
                <a:lnTo>
                  <a:pt x="411" y="1"/>
                </a:lnTo>
                <a:lnTo>
                  <a:pt x="477" y="1"/>
                </a:lnTo>
                <a:lnTo>
                  <a:pt x="525" y="1"/>
                </a:lnTo>
                <a:lnTo>
                  <a:pt x="702" y="1"/>
                </a:lnTo>
                <a:lnTo>
                  <a:pt x="714" y="1"/>
                </a:lnTo>
                <a:lnTo>
                  <a:pt x="718" y="1"/>
                </a:lnTo>
                <a:lnTo>
                  <a:pt x="725" y="1"/>
                </a:lnTo>
                <a:lnTo>
                  <a:pt x="728" y="1"/>
                </a:lnTo>
                <a:lnTo>
                  <a:pt x="736" y="1"/>
                </a:lnTo>
                <a:lnTo>
                  <a:pt x="737" y="1"/>
                </a:lnTo>
                <a:lnTo>
                  <a:pt x="752" y="1"/>
                </a:lnTo>
                <a:lnTo>
                  <a:pt x="759" y="1"/>
                </a:lnTo>
                <a:lnTo>
                  <a:pt x="769" y="1"/>
                </a:lnTo>
                <a:lnTo>
                  <a:pt x="819" y="1"/>
                </a:lnTo>
                <a:lnTo>
                  <a:pt x="821" y="1"/>
                </a:lnTo>
                <a:lnTo>
                  <a:pt x="828" y="1"/>
                </a:lnTo>
                <a:lnTo>
                  <a:pt x="862" y="1"/>
                </a:lnTo>
                <a:lnTo>
                  <a:pt x="866" y="1"/>
                </a:lnTo>
                <a:lnTo>
                  <a:pt x="875" y="1"/>
                </a:lnTo>
                <a:lnTo>
                  <a:pt x="876" y="1"/>
                </a:lnTo>
                <a:lnTo>
                  <a:pt x="903" y="1"/>
                </a:lnTo>
                <a:lnTo>
                  <a:pt x="932" y="1"/>
                </a:lnTo>
                <a:lnTo>
                  <a:pt x="990" y="1"/>
                </a:lnTo>
                <a:lnTo>
                  <a:pt x="994" y="1"/>
                </a:lnTo>
                <a:lnTo>
                  <a:pt x="1021" y="1"/>
                </a:lnTo>
                <a:lnTo>
                  <a:pt x="1031" y="0"/>
                </a:lnTo>
                <a:lnTo>
                  <a:pt x="1033" y="0"/>
                </a:lnTo>
                <a:lnTo>
                  <a:pt x="1060" y="0"/>
                </a:lnTo>
                <a:lnTo>
                  <a:pt x="1076" y="0"/>
                </a:lnTo>
                <a:lnTo>
                  <a:pt x="1090" y="0"/>
                </a:lnTo>
                <a:lnTo>
                  <a:pt x="1174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0330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Vermont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1231"/>
          <p:cNvSpPr>
            <a:spLocks/>
          </p:cNvSpPr>
          <p:nvPr/>
        </p:nvSpPr>
        <p:spPr bwMode="auto">
          <a:xfrm>
            <a:off x="5364088" y="2060848"/>
            <a:ext cx="2247874" cy="3625529"/>
          </a:xfrm>
          <a:custGeom>
            <a:avLst/>
            <a:gdLst>
              <a:gd name="T0" fmla="*/ 1079 w 1989"/>
              <a:gd name="T1" fmla="*/ 15 h 3208"/>
              <a:gd name="T2" fmla="*/ 1407 w 1989"/>
              <a:gd name="T3" fmla="*/ 15 h 3208"/>
              <a:gd name="T4" fmla="*/ 1950 w 1989"/>
              <a:gd name="T5" fmla="*/ 5 h 3208"/>
              <a:gd name="T6" fmla="*/ 1933 w 1989"/>
              <a:gd name="T7" fmla="*/ 65 h 3208"/>
              <a:gd name="T8" fmla="*/ 1954 w 1989"/>
              <a:gd name="T9" fmla="*/ 165 h 3208"/>
              <a:gd name="T10" fmla="*/ 1897 w 1989"/>
              <a:gd name="T11" fmla="*/ 263 h 3208"/>
              <a:gd name="T12" fmla="*/ 1837 w 1989"/>
              <a:gd name="T13" fmla="*/ 368 h 3208"/>
              <a:gd name="T14" fmla="*/ 1862 w 1989"/>
              <a:gd name="T15" fmla="*/ 480 h 3208"/>
              <a:gd name="T16" fmla="*/ 1901 w 1989"/>
              <a:gd name="T17" fmla="*/ 547 h 3208"/>
              <a:gd name="T18" fmla="*/ 1918 w 1989"/>
              <a:gd name="T19" fmla="*/ 604 h 3208"/>
              <a:gd name="T20" fmla="*/ 1879 w 1989"/>
              <a:gd name="T21" fmla="*/ 687 h 3208"/>
              <a:gd name="T22" fmla="*/ 1831 w 1989"/>
              <a:gd name="T23" fmla="*/ 766 h 3208"/>
              <a:gd name="T24" fmla="*/ 1743 w 1989"/>
              <a:gd name="T25" fmla="*/ 858 h 3208"/>
              <a:gd name="T26" fmla="*/ 1639 w 1989"/>
              <a:gd name="T27" fmla="*/ 900 h 3208"/>
              <a:gd name="T28" fmla="*/ 1584 w 1989"/>
              <a:gd name="T29" fmla="*/ 963 h 3208"/>
              <a:gd name="T30" fmla="*/ 1447 w 1989"/>
              <a:gd name="T31" fmla="*/ 983 h 3208"/>
              <a:gd name="T32" fmla="*/ 1390 w 1989"/>
              <a:gd name="T33" fmla="*/ 1073 h 3208"/>
              <a:gd name="T34" fmla="*/ 1394 w 1989"/>
              <a:gd name="T35" fmla="*/ 1192 h 3208"/>
              <a:gd name="T36" fmla="*/ 1398 w 1989"/>
              <a:gd name="T37" fmla="*/ 1272 h 3208"/>
              <a:gd name="T38" fmla="*/ 1417 w 1989"/>
              <a:gd name="T39" fmla="*/ 1324 h 3208"/>
              <a:gd name="T40" fmla="*/ 1373 w 1989"/>
              <a:gd name="T41" fmla="*/ 1378 h 3208"/>
              <a:gd name="T42" fmla="*/ 1346 w 1989"/>
              <a:gd name="T43" fmla="*/ 1438 h 3208"/>
              <a:gd name="T44" fmla="*/ 1334 w 1989"/>
              <a:gd name="T45" fmla="*/ 1547 h 3208"/>
              <a:gd name="T46" fmla="*/ 1265 w 1989"/>
              <a:gd name="T47" fmla="*/ 1706 h 3208"/>
              <a:gd name="T48" fmla="*/ 1148 w 1989"/>
              <a:gd name="T49" fmla="*/ 1860 h 3208"/>
              <a:gd name="T50" fmla="*/ 1075 w 1989"/>
              <a:gd name="T51" fmla="*/ 2027 h 3208"/>
              <a:gd name="T52" fmla="*/ 1062 w 1989"/>
              <a:gd name="T53" fmla="*/ 2179 h 3208"/>
              <a:gd name="T54" fmla="*/ 1048 w 1989"/>
              <a:gd name="T55" fmla="*/ 2353 h 3208"/>
              <a:gd name="T56" fmla="*/ 1010 w 1989"/>
              <a:gd name="T57" fmla="*/ 2526 h 3208"/>
              <a:gd name="T58" fmla="*/ 1014 w 1989"/>
              <a:gd name="T59" fmla="*/ 2662 h 3208"/>
              <a:gd name="T60" fmla="*/ 992 w 1989"/>
              <a:gd name="T61" fmla="*/ 2831 h 3208"/>
              <a:gd name="T62" fmla="*/ 923 w 1989"/>
              <a:gd name="T63" fmla="*/ 2943 h 3208"/>
              <a:gd name="T64" fmla="*/ 937 w 1989"/>
              <a:gd name="T65" fmla="*/ 3131 h 3208"/>
              <a:gd name="T66" fmla="*/ 418 w 1989"/>
              <a:gd name="T67" fmla="*/ 3188 h 3208"/>
              <a:gd name="T68" fmla="*/ 155 w 1989"/>
              <a:gd name="T69" fmla="*/ 3089 h 3208"/>
              <a:gd name="T70" fmla="*/ 169 w 1989"/>
              <a:gd name="T71" fmla="*/ 2806 h 3208"/>
              <a:gd name="T72" fmla="*/ 184 w 1989"/>
              <a:gd name="T73" fmla="*/ 2396 h 3208"/>
              <a:gd name="T74" fmla="*/ 192 w 1989"/>
              <a:gd name="T75" fmla="*/ 2119 h 3208"/>
              <a:gd name="T76" fmla="*/ 157 w 1989"/>
              <a:gd name="T77" fmla="*/ 2037 h 3208"/>
              <a:gd name="T78" fmla="*/ 136 w 1989"/>
              <a:gd name="T79" fmla="*/ 1965 h 3208"/>
              <a:gd name="T80" fmla="*/ 67 w 1989"/>
              <a:gd name="T81" fmla="*/ 1964 h 3208"/>
              <a:gd name="T82" fmla="*/ 23 w 1989"/>
              <a:gd name="T83" fmla="*/ 2029 h 3208"/>
              <a:gd name="T84" fmla="*/ 21 w 1989"/>
              <a:gd name="T85" fmla="*/ 1917 h 3208"/>
              <a:gd name="T86" fmla="*/ 69 w 1989"/>
              <a:gd name="T87" fmla="*/ 1820 h 3208"/>
              <a:gd name="T88" fmla="*/ 78 w 1989"/>
              <a:gd name="T89" fmla="*/ 1735 h 3208"/>
              <a:gd name="T90" fmla="*/ 63 w 1989"/>
              <a:gd name="T91" fmla="*/ 1664 h 3208"/>
              <a:gd name="T92" fmla="*/ 40 w 1989"/>
              <a:gd name="T93" fmla="*/ 1570 h 3208"/>
              <a:gd name="T94" fmla="*/ 25 w 1989"/>
              <a:gd name="T95" fmla="*/ 1468 h 3208"/>
              <a:gd name="T96" fmla="*/ 5 w 1989"/>
              <a:gd name="T97" fmla="*/ 1384 h 3208"/>
              <a:gd name="T98" fmla="*/ 27 w 1989"/>
              <a:gd name="T99" fmla="*/ 1278 h 3208"/>
              <a:gd name="T100" fmla="*/ 44 w 1989"/>
              <a:gd name="T101" fmla="*/ 1190 h 3208"/>
              <a:gd name="T102" fmla="*/ 84 w 1989"/>
              <a:gd name="T103" fmla="*/ 1123 h 3208"/>
              <a:gd name="T104" fmla="*/ 115 w 1989"/>
              <a:gd name="T105" fmla="*/ 998 h 3208"/>
              <a:gd name="T106" fmla="*/ 144 w 1989"/>
              <a:gd name="T107" fmla="*/ 812 h 3208"/>
              <a:gd name="T108" fmla="*/ 125 w 1989"/>
              <a:gd name="T109" fmla="*/ 721 h 3208"/>
              <a:gd name="T110" fmla="*/ 80 w 1989"/>
              <a:gd name="T111" fmla="*/ 650 h 3208"/>
              <a:gd name="T112" fmla="*/ 52 w 1989"/>
              <a:gd name="T113" fmla="*/ 551 h 3208"/>
              <a:gd name="T114" fmla="*/ 69 w 1989"/>
              <a:gd name="T115" fmla="*/ 472 h 3208"/>
              <a:gd name="T116" fmla="*/ 82 w 1989"/>
              <a:gd name="T117" fmla="*/ 376 h 3208"/>
              <a:gd name="T118" fmla="*/ 90 w 1989"/>
              <a:gd name="T119" fmla="*/ 288 h 3208"/>
              <a:gd name="T120" fmla="*/ 69 w 1989"/>
              <a:gd name="T121" fmla="*/ 215 h 3208"/>
              <a:gd name="T122" fmla="*/ 86 w 1989"/>
              <a:gd name="T123" fmla="*/ 34 h 3208"/>
              <a:gd name="T124" fmla="*/ 382 w 1989"/>
              <a:gd name="T125" fmla="*/ 1 h 3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89" h="3208">
                <a:moveTo>
                  <a:pt x="674" y="1"/>
                </a:moveTo>
                <a:lnTo>
                  <a:pt x="695" y="1"/>
                </a:lnTo>
                <a:lnTo>
                  <a:pt x="699" y="1"/>
                </a:lnTo>
                <a:lnTo>
                  <a:pt x="710" y="1"/>
                </a:lnTo>
                <a:lnTo>
                  <a:pt x="716" y="1"/>
                </a:lnTo>
                <a:lnTo>
                  <a:pt x="725" y="1"/>
                </a:lnTo>
                <a:lnTo>
                  <a:pt x="741" y="1"/>
                </a:lnTo>
                <a:lnTo>
                  <a:pt x="745" y="1"/>
                </a:lnTo>
                <a:lnTo>
                  <a:pt x="750" y="1"/>
                </a:lnTo>
                <a:lnTo>
                  <a:pt x="760" y="1"/>
                </a:lnTo>
                <a:lnTo>
                  <a:pt x="770" y="1"/>
                </a:lnTo>
                <a:lnTo>
                  <a:pt x="772" y="1"/>
                </a:lnTo>
                <a:lnTo>
                  <a:pt x="781" y="1"/>
                </a:lnTo>
                <a:lnTo>
                  <a:pt x="783" y="1"/>
                </a:lnTo>
                <a:lnTo>
                  <a:pt x="791" y="1"/>
                </a:lnTo>
                <a:lnTo>
                  <a:pt x="810" y="3"/>
                </a:lnTo>
                <a:lnTo>
                  <a:pt x="818" y="3"/>
                </a:lnTo>
                <a:lnTo>
                  <a:pt x="825" y="3"/>
                </a:lnTo>
                <a:lnTo>
                  <a:pt x="831" y="3"/>
                </a:lnTo>
                <a:lnTo>
                  <a:pt x="835" y="5"/>
                </a:lnTo>
                <a:lnTo>
                  <a:pt x="841" y="5"/>
                </a:lnTo>
                <a:lnTo>
                  <a:pt x="856" y="7"/>
                </a:lnTo>
                <a:lnTo>
                  <a:pt x="860" y="7"/>
                </a:lnTo>
                <a:lnTo>
                  <a:pt x="866" y="7"/>
                </a:lnTo>
                <a:lnTo>
                  <a:pt x="871" y="9"/>
                </a:lnTo>
                <a:lnTo>
                  <a:pt x="873" y="9"/>
                </a:lnTo>
                <a:lnTo>
                  <a:pt x="877" y="9"/>
                </a:lnTo>
                <a:lnTo>
                  <a:pt x="891" y="13"/>
                </a:lnTo>
                <a:lnTo>
                  <a:pt x="893" y="13"/>
                </a:lnTo>
                <a:lnTo>
                  <a:pt x="906" y="13"/>
                </a:lnTo>
                <a:lnTo>
                  <a:pt x="912" y="13"/>
                </a:lnTo>
                <a:lnTo>
                  <a:pt x="916" y="13"/>
                </a:lnTo>
                <a:lnTo>
                  <a:pt x="942" y="11"/>
                </a:lnTo>
                <a:lnTo>
                  <a:pt x="958" y="11"/>
                </a:lnTo>
                <a:lnTo>
                  <a:pt x="960" y="11"/>
                </a:lnTo>
                <a:lnTo>
                  <a:pt x="962" y="11"/>
                </a:lnTo>
                <a:lnTo>
                  <a:pt x="967" y="11"/>
                </a:lnTo>
                <a:lnTo>
                  <a:pt x="996" y="11"/>
                </a:lnTo>
                <a:lnTo>
                  <a:pt x="1004" y="11"/>
                </a:lnTo>
                <a:lnTo>
                  <a:pt x="1012" y="13"/>
                </a:lnTo>
                <a:lnTo>
                  <a:pt x="1027" y="13"/>
                </a:lnTo>
                <a:lnTo>
                  <a:pt x="1031" y="13"/>
                </a:lnTo>
                <a:lnTo>
                  <a:pt x="1035" y="13"/>
                </a:lnTo>
                <a:lnTo>
                  <a:pt x="1037" y="13"/>
                </a:lnTo>
                <a:lnTo>
                  <a:pt x="1040" y="13"/>
                </a:lnTo>
                <a:lnTo>
                  <a:pt x="1054" y="15"/>
                </a:lnTo>
                <a:lnTo>
                  <a:pt x="1060" y="15"/>
                </a:lnTo>
                <a:lnTo>
                  <a:pt x="1063" y="15"/>
                </a:lnTo>
                <a:lnTo>
                  <a:pt x="1069" y="15"/>
                </a:lnTo>
                <a:lnTo>
                  <a:pt x="1073" y="15"/>
                </a:lnTo>
                <a:lnTo>
                  <a:pt x="1075" y="15"/>
                </a:lnTo>
                <a:lnTo>
                  <a:pt x="1079" y="15"/>
                </a:lnTo>
                <a:lnTo>
                  <a:pt x="1100" y="15"/>
                </a:lnTo>
                <a:lnTo>
                  <a:pt x="1104" y="15"/>
                </a:lnTo>
                <a:lnTo>
                  <a:pt x="1113" y="17"/>
                </a:lnTo>
                <a:lnTo>
                  <a:pt x="1129" y="17"/>
                </a:lnTo>
                <a:lnTo>
                  <a:pt x="1134" y="19"/>
                </a:lnTo>
                <a:lnTo>
                  <a:pt x="1136" y="19"/>
                </a:lnTo>
                <a:lnTo>
                  <a:pt x="1144" y="17"/>
                </a:lnTo>
                <a:lnTo>
                  <a:pt x="1156" y="17"/>
                </a:lnTo>
                <a:lnTo>
                  <a:pt x="1165" y="17"/>
                </a:lnTo>
                <a:lnTo>
                  <a:pt x="1167" y="17"/>
                </a:lnTo>
                <a:lnTo>
                  <a:pt x="1175" y="17"/>
                </a:lnTo>
                <a:lnTo>
                  <a:pt x="1179" y="17"/>
                </a:lnTo>
                <a:lnTo>
                  <a:pt x="1182" y="17"/>
                </a:lnTo>
                <a:lnTo>
                  <a:pt x="1188" y="17"/>
                </a:lnTo>
                <a:lnTo>
                  <a:pt x="1190" y="17"/>
                </a:lnTo>
                <a:lnTo>
                  <a:pt x="1192" y="17"/>
                </a:lnTo>
                <a:lnTo>
                  <a:pt x="1217" y="17"/>
                </a:lnTo>
                <a:lnTo>
                  <a:pt x="1238" y="17"/>
                </a:lnTo>
                <a:lnTo>
                  <a:pt x="1240" y="17"/>
                </a:lnTo>
                <a:lnTo>
                  <a:pt x="1242" y="17"/>
                </a:lnTo>
                <a:lnTo>
                  <a:pt x="1244" y="15"/>
                </a:lnTo>
                <a:lnTo>
                  <a:pt x="1254" y="15"/>
                </a:lnTo>
                <a:lnTo>
                  <a:pt x="1265" y="15"/>
                </a:lnTo>
                <a:lnTo>
                  <a:pt x="1267" y="15"/>
                </a:lnTo>
                <a:lnTo>
                  <a:pt x="1269" y="15"/>
                </a:lnTo>
                <a:lnTo>
                  <a:pt x="1275" y="15"/>
                </a:lnTo>
                <a:lnTo>
                  <a:pt x="1277" y="15"/>
                </a:lnTo>
                <a:lnTo>
                  <a:pt x="1278" y="15"/>
                </a:lnTo>
                <a:lnTo>
                  <a:pt x="1280" y="15"/>
                </a:lnTo>
                <a:lnTo>
                  <a:pt x="1298" y="15"/>
                </a:lnTo>
                <a:lnTo>
                  <a:pt x="1303" y="15"/>
                </a:lnTo>
                <a:lnTo>
                  <a:pt x="1307" y="15"/>
                </a:lnTo>
                <a:lnTo>
                  <a:pt x="1315" y="15"/>
                </a:lnTo>
                <a:lnTo>
                  <a:pt x="1319" y="15"/>
                </a:lnTo>
                <a:lnTo>
                  <a:pt x="1323" y="15"/>
                </a:lnTo>
                <a:lnTo>
                  <a:pt x="1325" y="15"/>
                </a:lnTo>
                <a:lnTo>
                  <a:pt x="1328" y="15"/>
                </a:lnTo>
                <a:lnTo>
                  <a:pt x="1334" y="15"/>
                </a:lnTo>
                <a:lnTo>
                  <a:pt x="1340" y="15"/>
                </a:lnTo>
                <a:lnTo>
                  <a:pt x="1342" y="15"/>
                </a:lnTo>
                <a:lnTo>
                  <a:pt x="1344" y="15"/>
                </a:lnTo>
                <a:lnTo>
                  <a:pt x="1350" y="15"/>
                </a:lnTo>
                <a:lnTo>
                  <a:pt x="1351" y="15"/>
                </a:lnTo>
                <a:lnTo>
                  <a:pt x="1355" y="15"/>
                </a:lnTo>
                <a:lnTo>
                  <a:pt x="1357" y="15"/>
                </a:lnTo>
                <a:lnTo>
                  <a:pt x="1363" y="15"/>
                </a:lnTo>
                <a:lnTo>
                  <a:pt x="1374" y="15"/>
                </a:lnTo>
                <a:lnTo>
                  <a:pt x="1382" y="15"/>
                </a:lnTo>
                <a:lnTo>
                  <a:pt x="1388" y="15"/>
                </a:lnTo>
                <a:lnTo>
                  <a:pt x="1390" y="15"/>
                </a:lnTo>
                <a:lnTo>
                  <a:pt x="1396" y="15"/>
                </a:lnTo>
                <a:lnTo>
                  <a:pt x="1407" y="15"/>
                </a:lnTo>
                <a:lnTo>
                  <a:pt x="1411" y="15"/>
                </a:lnTo>
                <a:lnTo>
                  <a:pt x="1419" y="15"/>
                </a:lnTo>
                <a:lnTo>
                  <a:pt x="1426" y="13"/>
                </a:lnTo>
                <a:lnTo>
                  <a:pt x="1428" y="13"/>
                </a:lnTo>
                <a:lnTo>
                  <a:pt x="1434" y="13"/>
                </a:lnTo>
                <a:lnTo>
                  <a:pt x="1442" y="13"/>
                </a:lnTo>
                <a:lnTo>
                  <a:pt x="1444" y="13"/>
                </a:lnTo>
                <a:lnTo>
                  <a:pt x="1484" y="13"/>
                </a:lnTo>
                <a:lnTo>
                  <a:pt x="1497" y="11"/>
                </a:lnTo>
                <a:lnTo>
                  <a:pt x="1505" y="11"/>
                </a:lnTo>
                <a:lnTo>
                  <a:pt x="1522" y="11"/>
                </a:lnTo>
                <a:lnTo>
                  <a:pt x="1532" y="13"/>
                </a:lnTo>
                <a:lnTo>
                  <a:pt x="1538" y="13"/>
                </a:lnTo>
                <a:lnTo>
                  <a:pt x="1542" y="13"/>
                </a:lnTo>
                <a:lnTo>
                  <a:pt x="1547" y="13"/>
                </a:lnTo>
                <a:lnTo>
                  <a:pt x="1555" y="13"/>
                </a:lnTo>
                <a:lnTo>
                  <a:pt x="1565" y="11"/>
                </a:lnTo>
                <a:lnTo>
                  <a:pt x="1605" y="11"/>
                </a:lnTo>
                <a:lnTo>
                  <a:pt x="1624" y="9"/>
                </a:lnTo>
                <a:lnTo>
                  <a:pt x="1649" y="9"/>
                </a:lnTo>
                <a:lnTo>
                  <a:pt x="1651" y="9"/>
                </a:lnTo>
                <a:lnTo>
                  <a:pt x="1655" y="9"/>
                </a:lnTo>
                <a:lnTo>
                  <a:pt x="1657" y="9"/>
                </a:lnTo>
                <a:lnTo>
                  <a:pt x="1659" y="9"/>
                </a:lnTo>
                <a:lnTo>
                  <a:pt x="1661" y="9"/>
                </a:lnTo>
                <a:lnTo>
                  <a:pt x="1662" y="9"/>
                </a:lnTo>
                <a:lnTo>
                  <a:pt x="1674" y="7"/>
                </a:lnTo>
                <a:lnTo>
                  <a:pt x="1691" y="7"/>
                </a:lnTo>
                <a:lnTo>
                  <a:pt x="1699" y="7"/>
                </a:lnTo>
                <a:lnTo>
                  <a:pt x="1730" y="7"/>
                </a:lnTo>
                <a:lnTo>
                  <a:pt x="1737" y="7"/>
                </a:lnTo>
                <a:lnTo>
                  <a:pt x="1739" y="7"/>
                </a:lnTo>
                <a:lnTo>
                  <a:pt x="1745" y="7"/>
                </a:lnTo>
                <a:lnTo>
                  <a:pt x="1757" y="7"/>
                </a:lnTo>
                <a:lnTo>
                  <a:pt x="1787" y="7"/>
                </a:lnTo>
                <a:lnTo>
                  <a:pt x="1793" y="7"/>
                </a:lnTo>
                <a:lnTo>
                  <a:pt x="1801" y="7"/>
                </a:lnTo>
                <a:lnTo>
                  <a:pt x="1810" y="5"/>
                </a:lnTo>
                <a:lnTo>
                  <a:pt x="1816" y="5"/>
                </a:lnTo>
                <a:lnTo>
                  <a:pt x="1843" y="5"/>
                </a:lnTo>
                <a:lnTo>
                  <a:pt x="1851" y="5"/>
                </a:lnTo>
                <a:lnTo>
                  <a:pt x="1858" y="5"/>
                </a:lnTo>
                <a:lnTo>
                  <a:pt x="1868" y="5"/>
                </a:lnTo>
                <a:lnTo>
                  <a:pt x="1872" y="5"/>
                </a:lnTo>
                <a:lnTo>
                  <a:pt x="1883" y="5"/>
                </a:lnTo>
                <a:lnTo>
                  <a:pt x="1895" y="5"/>
                </a:lnTo>
                <a:lnTo>
                  <a:pt x="1899" y="5"/>
                </a:lnTo>
                <a:lnTo>
                  <a:pt x="1918" y="5"/>
                </a:lnTo>
                <a:lnTo>
                  <a:pt x="1929" y="5"/>
                </a:lnTo>
                <a:lnTo>
                  <a:pt x="1937" y="5"/>
                </a:lnTo>
                <a:lnTo>
                  <a:pt x="1941" y="5"/>
                </a:lnTo>
                <a:lnTo>
                  <a:pt x="1950" y="5"/>
                </a:lnTo>
                <a:lnTo>
                  <a:pt x="1954" y="3"/>
                </a:lnTo>
                <a:lnTo>
                  <a:pt x="1956" y="5"/>
                </a:lnTo>
                <a:lnTo>
                  <a:pt x="1989" y="3"/>
                </a:lnTo>
                <a:lnTo>
                  <a:pt x="1985" y="5"/>
                </a:lnTo>
                <a:lnTo>
                  <a:pt x="1983" y="5"/>
                </a:lnTo>
                <a:lnTo>
                  <a:pt x="1979" y="7"/>
                </a:lnTo>
                <a:lnTo>
                  <a:pt x="1977" y="11"/>
                </a:lnTo>
                <a:lnTo>
                  <a:pt x="1977" y="13"/>
                </a:lnTo>
                <a:lnTo>
                  <a:pt x="1975" y="17"/>
                </a:lnTo>
                <a:lnTo>
                  <a:pt x="1975" y="19"/>
                </a:lnTo>
                <a:lnTo>
                  <a:pt x="1974" y="21"/>
                </a:lnTo>
                <a:lnTo>
                  <a:pt x="1972" y="21"/>
                </a:lnTo>
                <a:lnTo>
                  <a:pt x="1970" y="21"/>
                </a:lnTo>
                <a:lnTo>
                  <a:pt x="1968" y="19"/>
                </a:lnTo>
                <a:lnTo>
                  <a:pt x="1962" y="17"/>
                </a:lnTo>
                <a:lnTo>
                  <a:pt x="1960" y="15"/>
                </a:lnTo>
                <a:lnTo>
                  <a:pt x="1956" y="13"/>
                </a:lnTo>
                <a:lnTo>
                  <a:pt x="1956" y="11"/>
                </a:lnTo>
                <a:lnTo>
                  <a:pt x="1954" y="11"/>
                </a:lnTo>
                <a:lnTo>
                  <a:pt x="1950" y="11"/>
                </a:lnTo>
                <a:lnTo>
                  <a:pt x="1949" y="11"/>
                </a:lnTo>
                <a:lnTo>
                  <a:pt x="1947" y="11"/>
                </a:lnTo>
                <a:lnTo>
                  <a:pt x="1945" y="13"/>
                </a:lnTo>
                <a:lnTo>
                  <a:pt x="1943" y="13"/>
                </a:lnTo>
                <a:lnTo>
                  <a:pt x="1941" y="17"/>
                </a:lnTo>
                <a:lnTo>
                  <a:pt x="1939" y="17"/>
                </a:lnTo>
                <a:lnTo>
                  <a:pt x="1937" y="17"/>
                </a:lnTo>
                <a:lnTo>
                  <a:pt x="1933" y="17"/>
                </a:lnTo>
                <a:lnTo>
                  <a:pt x="1931" y="19"/>
                </a:lnTo>
                <a:lnTo>
                  <a:pt x="1927" y="19"/>
                </a:lnTo>
                <a:lnTo>
                  <a:pt x="1926" y="21"/>
                </a:lnTo>
                <a:lnTo>
                  <a:pt x="1926" y="23"/>
                </a:lnTo>
                <a:lnTo>
                  <a:pt x="1924" y="23"/>
                </a:lnTo>
                <a:lnTo>
                  <a:pt x="1924" y="25"/>
                </a:lnTo>
                <a:lnTo>
                  <a:pt x="1922" y="28"/>
                </a:lnTo>
                <a:lnTo>
                  <a:pt x="1920" y="32"/>
                </a:lnTo>
                <a:lnTo>
                  <a:pt x="1918" y="34"/>
                </a:lnTo>
                <a:lnTo>
                  <a:pt x="1920" y="34"/>
                </a:lnTo>
                <a:lnTo>
                  <a:pt x="1918" y="40"/>
                </a:lnTo>
                <a:lnTo>
                  <a:pt x="1916" y="44"/>
                </a:lnTo>
                <a:lnTo>
                  <a:pt x="1916" y="46"/>
                </a:lnTo>
                <a:lnTo>
                  <a:pt x="1920" y="51"/>
                </a:lnTo>
                <a:lnTo>
                  <a:pt x="1922" y="51"/>
                </a:lnTo>
                <a:lnTo>
                  <a:pt x="1922" y="53"/>
                </a:lnTo>
                <a:lnTo>
                  <a:pt x="1924" y="55"/>
                </a:lnTo>
                <a:lnTo>
                  <a:pt x="1924" y="57"/>
                </a:lnTo>
                <a:lnTo>
                  <a:pt x="1926" y="59"/>
                </a:lnTo>
                <a:lnTo>
                  <a:pt x="1927" y="61"/>
                </a:lnTo>
                <a:lnTo>
                  <a:pt x="1929" y="61"/>
                </a:lnTo>
                <a:lnTo>
                  <a:pt x="1931" y="63"/>
                </a:lnTo>
                <a:lnTo>
                  <a:pt x="1931" y="65"/>
                </a:lnTo>
                <a:lnTo>
                  <a:pt x="1933" y="65"/>
                </a:lnTo>
                <a:lnTo>
                  <a:pt x="1933" y="67"/>
                </a:lnTo>
                <a:lnTo>
                  <a:pt x="1933" y="69"/>
                </a:lnTo>
                <a:lnTo>
                  <a:pt x="1933" y="71"/>
                </a:lnTo>
                <a:lnTo>
                  <a:pt x="1933" y="73"/>
                </a:lnTo>
                <a:lnTo>
                  <a:pt x="1935" y="73"/>
                </a:lnTo>
                <a:lnTo>
                  <a:pt x="1939" y="74"/>
                </a:lnTo>
                <a:lnTo>
                  <a:pt x="1939" y="76"/>
                </a:lnTo>
                <a:lnTo>
                  <a:pt x="1939" y="80"/>
                </a:lnTo>
                <a:lnTo>
                  <a:pt x="1939" y="82"/>
                </a:lnTo>
                <a:lnTo>
                  <a:pt x="1941" y="84"/>
                </a:lnTo>
                <a:lnTo>
                  <a:pt x="1941" y="86"/>
                </a:lnTo>
                <a:lnTo>
                  <a:pt x="1939" y="92"/>
                </a:lnTo>
                <a:lnTo>
                  <a:pt x="1937" y="94"/>
                </a:lnTo>
                <a:lnTo>
                  <a:pt x="1937" y="96"/>
                </a:lnTo>
                <a:lnTo>
                  <a:pt x="1939" y="97"/>
                </a:lnTo>
                <a:lnTo>
                  <a:pt x="1939" y="99"/>
                </a:lnTo>
                <a:lnTo>
                  <a:pt x="1941" y="101"/>
                </a:lnTo>
                <a:lnTo>
                  <a:pt x="1939" y="101"/>
                </a:lnTo>
                <a:lnTo>
                  <a:pt x="1939" y="103"/>
                </a:lnTo>
                <a:lnTo>
                  <a:pt x="1939" y="109"/>
                </a:lnTo>
                <a:lnTo>
                  <a:pt x="1937" y="111"/>
                </a:lnTo>
                <a:lnTo>
                  <a:pt x="1935" y="109"/>
                </a:lnTo>
                <a:lnTo>
                  <a:pt x="1933" y="109"/>
                </a:lnTo>
                <a:lnTo>
                  <a:pt x="1935" y="111"/>
                </a:lnTo>
                <a:lnTo>
                  <a:pt x="1935" y="113"/>
                </a:lnTo>
                <a:lnTo>
                  <a:pt x="1939" y="115"/>
                </a:lnTo>
                <a:lnTo>
                  <a:pt x="1939" y="117"/>
                </a:lnTo>
                <a:lnTo>
                  <a:pt x="1939" y="119"/>
                </a:lnTo>
                <a:lnTo>
                  <a:pt x="1939" y="121"/>
                </a:lnTo>
                <a:lnTo>
                  <a:pt x="1939" y="122"/>
                </a:lnTo>
                <a:lnTo>
                  <a:pt x="1941" y="124"/>
                </a:lnTo>
                <a:lnTo>
                  <a:pt x="1941" y="126"/>
                </a:lnTo>
                <a:lnTo>
                  <a:pt x="1941" y="128"/>
                </a:lnTo>
                <a:lnTo>
                  <a:pt x="1943" y="128"/>
                </a:lnTo>
                <a:lnTo>
                  <a:pt x="1943" y="130"/>
                </a:lnTo>
                <a:lnTo>
                  <a:pt x="1947" y="136"/>
                </a:lnTo>
                <a:lnTo>
                  <a:pt x="1949" y="138"/>
                </a:lnTo>
                <a:lnTo>
                  <a:pt x="1950" y="140"/>
                </a:lnTo>
                <a:lnTo>
                  <a:pt x="1952" y="142"/>
                </a:lnTo>
                <a:lnTo>
                  <a:pt x="1954" y="144"/>
                </a:lnTo>
                <a:lnTo>
                  <a:pt x="1956" y="145"/>
                </a:lnTo>
                <a:lnTo>
                  <a:pt x="1958" y="147"/>
                </a:lnTo>
                <a:lnTo>
                  <a:pt x="1962" y="149"/>
                </a:lnTo>
                <a:lnTo>
                  <a:pt x="1962" y="151"/>
                </a:lnTo>
                <a:lnTo>
                  <a:pt x="1962" y="155"/>
                </a:lnTo>
                <a:lnTo>
                  <a:pt x="1960" y="157"/>
                </a:lnTo>
                <a:lnTo>
                  <a:pt x="1960" y="159"/>
                </a:lnTo>
                <a:lnTo>
                  <a:pt x="1960" y="161"/>
                </a:lnTo>
                <a:lnTo>
                  <a:pt x="1958" y="159"/>
                </a:lnTo>
                <a:lnTo>
                  <a:pt x="1956" y="159"/>
                </a:lnTo>
                <a:lnTo>
                  <a:pt x="1956" y="161"/>
                </a:lnTo>
                <a:lnTo>
                  <a:pt x="1954" y="165"/>
                </a:lnTo>
                <a:lnTo>
                  <a:pt x="1954" y="167"/>
                </a:lnTo>
                <a:lnTo>
                  <a:pt x="1952" y="167"/>
                </a:lnTo>
                <a:lnTo>
                  <a:pt x="1947" y="172"/>
                </a:lnTo>
                <a:lnTo>
                  <a:pt x="1947" y="174"/>
                </a:lnTo>
                <a:lnTo>
                  <a:pt x="1945" y="174"/>
                </a:lnTo>
                <a:lnTo>
                  <a:pt x="1945" y="176"/>
                </a:lnTo>
                <a:lnTo>
                  <a:pt x="1945" y="178"/>
                </a:lnTo>
                <a:lnTo>
                  <a:pt x="1941" y="182"/>
                </a:lnTo>
                <a:lnTo>
                  <a:pt x="1939" y="186"/>
                </a:lnTo>
                <a:lnTo>
                  <a:pt x="1939" y="188"/>
                </a:lnTo>
                <a:lnTo>
                  <a:pt x="1937" y="190"/>
                </a:lnTo>
                <a:lnTo>
                  <a:pt x="1937" y="192"/>
                </a:lnTo>
                <a:lnTo>
                  <a:pt x="1935" y="192"/>
                </a:lnTo>
                <a:lnTo>
                  <a:pt x="1935" y="193"/>
                </a:lnTo>
                <a:lnTo>
                  <a:pt x="1933" y="193"/>
                </a:lnTo>
                <a:lnTo>
                  <a:pt x="1931" y="195"/>
                </a:lnTo>
                <a:lnTo>
                  <a:pt x="1931" y="197"/>
                </a:lnTo>
                <a:lnTo>
                  <a:pt x="1929" y="199"/>
                </a:lnTo>
                <a:lnTo>
                  <a:pt x="1927" y="201"/>
                </a:lnTo>
                <a:lnTo>
                  <a:pt x="1927" y="203"/>
                </a:lnTo>
                <a:lnTo>
                  <a:pt x="1927" y="205"/>
                </a:lnTo>
                <a:lnTo>
                  <a:pt x="1926" y="207"/>
                </a:lnTo>
                <a:lnTo>
                  <a:pt x="1926" y="209"/>
                </a:lnTo>
                <a:lnTo>
                  <a:pt x="1926" y="211"/>
                </a:lnTo>
                <a:lnTo>
                  <a:pt x="1924" y="211"/>
                </a:lnTo>
                <a:lnTo>
                  <a:pt x="1922" y="213"/>
                </a:lnTo>
                <a:lnTo>
                  <a:pt x="1920" y="213"/>
                </a:lnTo>
                <a:lnTo>
                  <a:pt x="1916" y="215"/>
                </a:lnTo>
                <a:lnTo>
                  <a:pt x="1914" y="213"/>
                </a:lnTo>
                <a:lnTo>
                  <a:pt x="1910" y="215"/>
                </a:lnTo>
                <a:lnTo>
                  <a:pt x="1908" y="216"/>
                </a:lnTo>
                <a:lnTo>
                  <a:pt x="1906" y="218"/>
                </a:lnTo>
                <a:lnTo>
                  <a:pt x="1906" y="220"/>
                </a:lnTo>
                <a:lnTo>
                  <a:pt x="1904" y="222"/>
                </a:lnTo>
                <a:lnTo>
                  <a:pt x="1904" y="224"/>
                </a:lnTo>
                <a:lnTo>
                  <a:pt x="1906" y="226"/>
                </a:lnTo>
                <a:lnTo>
                  <a:pt x="1906" y="228"/>
                </a:lnTo>
                <a:lnTo>
                  <a:pt x="1904" y="230"/>
                </a:lnTo>
                <a:lnTo>
                  <a:pt x="1902" y="232"/>
                </a:lnTo>
                <a:lnTo>
                  <a:pt x="1901" y="234"/>
                </a:lnTo>
                <a:lnTo>
                  <a:pt x="1901" y="236"/>
                </a:lnTo>
                <a:lnTo>
                  <a:pt x="1901" y="238"/>
                </a:lnTo>
                <a:lnTo>
                  <a:pt x="1899" y="240"/>
                </a:lnTo>
                <a:lnTo>
                  <a:pt x="1901" y="241"/>
                </a:lnTo>
                <a:lnTo>
                  <a:pt x="1901" y="243"/>
                </a:lnTo>
                <a:lnTo>
                  <a:pt x="1902" y="249"/>
                </a:lnTo>
                <a:lnTo>
                  <a:pt x="1902" y="251"/>
                </a:lnTo>
                <a:lnTo>
                  <a:pt x="1902" y="253"/>
                </a:lnTo>
                <a:lnTo>
                  <a:pt x="1902" y="255"/>
                </a:lnTo>
                <a:lnTo>
                  <a:pt x="1901" y="257"/>
                </a:lnTo>
                <a:lnTo>
                  <a:pt x="1899" y="259"/>
                </a:lnTo>
                <a:lnTo>
                  <a:pt x="1897" y="263"/>
                </a:lnTo>
                <a:lnTo>
                  <a:pt x="1897" y="264"/>
                </a:lnTo>
                <a:lnTo>
                  <a:pt x="1895" y="264"/>
                </a:lnTo>
                <a:lnTo>
                  <a:pt x="1895" y="266"/>
                </a:lnTo>
                <a:lnTo>
                  <a:pt x="1895" y="268"/>
                </a:lnTo>
                <a:lnTo>
                  <a:pt x="1893" y="272"/>
                </a:lnTo>
                <a:lnTo>
                  <a:pt x="1891" y="272"/>
                </a:lnTo>
                <a:lnTo>
                  <a:pt x="1889" y="274"/>
                </a:lnTo>
                <a:lnTo>
                  <a:pt x="1887" y="274"/>
                </a:lnTo>
                <a:lnTo>
                  <a:pt x="1887" y="276"/>
                </a:lnTo>
                <a:lnTo>
                  <a:pt x="1885" y="276"/>
                </a:lnTo>
                <a:lnTo>
                  <a:pt x="1883" y="278"/>
                </a:lnTo>
                <a:lnTo>
                  <a:pt x="1881" y="280"/>
                </a:lnTo>
                <a:lnTo>
                  <a:pt x="1881" y="282"/>
                </a:lnTo>
                <a:lnTo>
                  <a:pt x="1879" y="286"/>
                </a:lnTo>
                <a:lnTo>
                  <a:pt x="1879" y="288"/>
                </a:lnTo>
                <a:lnTo>
                  <a:pt x="1879" y="289"/>
                </a:lnTo>
                <a:lnTo>
                  <a:pt x="1879" y="291"/>
                </a:lnTo>
                <a:lnTo>
                  <a:pt x="1881" y="291"/>
                </a:lnTo>
                <a:lnTo>
                  <a:pt x="1881" y="293"/>
                </a:lnTo>
                <a:lnTo>
                  <a:pt x="1883" y="297"/>
                </a:lnTo>
                <a:lnTo>
                  <a:pt x="1885" y="297"/>
                </a:lnTo>
                <a:lnTo>
                  <a:pt x="1885" y="299"/>
                </a:lnTo>
                <a:lnTo>
                  <a:pt x="1883" y="301"/>
                </a:lnTo>
                <a:lnTo>
                  <a:pt x="1883" y="305"/>
                </a:lnTo>
                <a:lnTo>
                  <a:pt x="1881" y="309"/>
                </a:lnTo>
                <a:lnTo>
                  <a:pt x="1881" y="311"/>
                </a:lnTo>
                <a:lnTo>
                  <a:pt x="1881" y="312"/>
                </a:lnTo>
                <a:lnTo>
                  <a:pt x="1881" y="316"/>
                </a:lnTo>
                <a:lnTo>
                  <a:pt x="1881" y="318"/>
                </a:lnTo>
                <a:lnTo>
                  <a:pt x="1879" y="320"/>
                </a:lnTo>
                <a:lnTo>
                  <a:pt x="1879" y="322"/>
                </a:lnTo>
                <a:lnTo>
                  <a:pt x="1878" y="324"/>
                </a:lnTo>
                <a:lnTo>
                  <a:pt x="1878" y="326"/>
                </a:lnTo>
                <a:lnTo>
                  <a:pt x="1876" y="326"/>
                </a:lnTo>
                <a:lnTo>
                  <a:pt x="1876" y="328"/>
                </a:lnTo>
                <a:lnTo>
                  <a:pt x="1874" y="328"/>
                </a:lnTo>
                <a:lnTo>
                  <a:pt x="1872" y="328"/>
                </a:lnTo>
                <a:lnTo>
                  <a:pt x="1870" y="328"/>
                </a:lnTo>
                <a:lnTo>
                  <a:pt x="1868" y="330"/>
                </a:lnTo>
                <a:lnTo>
                  <a:pt x="1866" y="330"/>
                </a:lnTo>
                <a:lnTo>
                  <a:pt x="1862" y="332"/>
                </a:lnTo>
                <a:lnTo>
                  <a:pt x="1860" y="336"/>
                </a:lnTo>
                <a:lnTo>
                  <a:pt x="1858" y="337"/>
                </a:lnTo>
                <a:lnTo>
                  <a:pt x="1858" y="339"/>
                </a:lnTo>
                <a:lnTo>
                  <a:pt x="1853" y="347"/>
                </a:lnTo>
                <a:lnTo>
                  <a:pt x="1849" y="353"/>
                </a:lnTo>
                <a:lnTo>
                  <a:pt x="1847" y="355"/>
                </a:lnTo>
                <a:lnTo>
                  <a:pt x="1847" y="357"/>
                </a:lnTo>
                <a:lnTo>
                  <a:pt x="1845" y="357"/>
                </a:lnTo>
                <a:lnTo>
                  <a:pt x="1843" y="357"/>
                </a:lnTo>
                <a:lnTo>
                  <a:pt x="1841" y="362"/>
                </a:lnTo>
                <a:lnTo>
                  <a:pt x="1837" y="368"/>
                </a:lnTo>
                <a:lnTo>
                  <a:pt x="1835" y="368"/>
                </a:lnTo>
                <a:lnTo>
                  <a:pt x="1833" y="368"/>
                </a:lnTo>
                <a:lnTo>
                  <a:pt x="1833" y="370"/>
                </a:lnTo>
                <a:lnTo>
                  <a:pt x="1831" y="370"/>
                </a:lnTo>
                <a:lnTo>
                  <a:pt x="1830" y="370"/>
                </a:lnTo>
                <a:lnTo>
                  <a:pt x="1826" y="372"/>
                </a:lnTo>
                <a:lnTo>
                  <a:pt x="1826" y="376"/>
                </a:lnTo>
                <a:lnTo>
                  <a:pt x="1824" y="378"/>
                </a:lnTo>
                <a:lnTo>
                  <a:pt x="1824" y="382"/>
                </a:lnTo>
                <a:lnTo>
                  <a:pt x="1824" y="384"/>
                </a:lnTo>
                <a:lnTo>
                  <a:pt x="1826" y="384"/>
                </a:lnTo>
                <a:lnTo>
                  <a:pt x="1830" y="393"/>
                </a:lnTo>
                <a:lnTo>
                  <a:pt x="1830" y="397"/>
                </a:lnTo>
                <a:lnTo>
                  <a:pt x="1830" y="399"/>
                </a:lnTo>
                <a:lnTo>
                  <a:pt x="1830" y="401"/>
                </a:lnTo>
                <a:lnTo>
                  <a:pt x="1830" y="408"/>
                </a:lnTo>
                <a:lnTo>
                  <a:pt x="1830" y="410"/>
                </a:lnTo>
                <a:lnTo>
                  <a:pt x="1831" y="412"/>
                </a:lnTo>
                <a:lnTo>
                  <a:pt x="1835" y="410"/>
                </a:lnTo>
                <a:lnTo>
                  <a:pt x="1835" y="412"/>
                </a:lnTo>
                <a:lnTo>
                  <a:pt x="1835" y="414"/>
                </a:lnTo>
                <a:lnTo>
                  <a:pt x="1835" y="416"/>
                </a:lnTo>
                <a:lnTo>
                  <a:pt x="1835" y="418"/>
                </a:lnTo>
                <a:lnTo>
                  <a:pt x="1837" y="418"/>
                </a:lnTo>
                <a:lnTo>
                  <a:pt x="1837" y="420"/>
                </a:lnTo>
                <a:lnTo>
                  <a:pt x="1839" y="424"/>
                </a:lnTo>
                <a:lnTo>
                  <a:pt x="1847" y="433"/>
                </a:lnTo>
                <a:lnTo>
                  <a:pt x="1849" y="437"/>
                </a:lnTo>
                <a:lnTo>
                  <a:pt x="1853" y="443"/>
                </a:lnTo>
                <a:lnTo>
                  <a:pt x="1853" y="445"/>
                </a:lnTo>
                <a:lnTo>
                  <a:pt x="1854" y="445"/>
                </a:lnTo>
                <a:lnTo>
                  <a:pt x="1854" y="447"/>
                </a:lnTo>
                <a:lnTo>
                  <a:pt x="1854" y="449"/>
                </a:lnTo>
                <a:lnTo>
                  <a:pt x="1854" y="451"/>
                </a:lnTo>
                <a:lnTo>
                  <a:pt x="1854" y="453"/>
                </a:lnTo>
                <a:lnTo>
                  <a:pt x="1856" y="453"/>
                </a:lnTo>
                <a:lnTo>
                  <a:pt x="1858" y="455"/>
                </a:lnTo>
                <a:lnTo>
                  <a:pt x="1858" y="456"/>
                </a:lnTo>
                <a:lnTo>
                  <a:pt x="1860" y="456"/>
                </a:lnTo>
                <a:lnTo>
                  <a:pt x="1858" y="456"/>
                </a:lnTo>
                <a:lnTo>
                  <a:pt x="1858" y="458"/>
                </a:lnTo>
                <a:lnTo>
                  <a:pt x="1858" y="460"/>
                </a:lnTo>
                <a:lnTo>
                  <a:pt x="1858" y="462"/>
                </a:lnTo>
                <a:lnTo>
                  <a:pt x="1858" y="464"/>
                </a:lnTo>
                <a:lnTo>
                  <a:pt x="1858" y="466"/>
                </a:lnTo>
                <a:lnTo>
                  <a:pt x="1858" y="468"/>
                </a:lnTo>
                <a:lnTo>
                  <a:pt x="1858" y="470"/>
                </a:lnTo>
                <a:lnTo>
                  <a:pt x="1860" y="472"/>
                </a:lnTo>
                <a:lnTo>
                  <a:pt x="1860" y="474"/>
                </a:lnTo>
                <a:lnTo>
                  <a:pt x="1860" y="476"/>
                </a:lnTo>
                <a:lnTo>
                  <a:pt x="1860" y="480"/>
                </a:lnTo>
                <a:lnTo>
                  <a:pt x="1862" y="480"/>
                </a:lnTo>
                <a:lnTo>
                  <a:pt x="1862" y="481"/>
                </a:lnTo>
                <a:lnTo>
                  <a:pt x="1864" y="481"/>
                </a:lnTo>
                <a:lnTo>
                  <a:pt x="1864" y="483"/>
                </a:lnTo>
                <a:lnTo>
                  <a:pt x="1864" y="485"/>
                </a:lnTo>
                <a:lnTo>
                  <a:pt x="1866" y="485"/>
                </a:lnTo>
                <a:lnTo>
                  <a:pt x="1868" y="487"/>
                </a:lnTo>
                <a:lnTo>
                  <a:pt x="1870" y="487"/>
                </a:lnTo>
                <a:lnTo>
                  <a:pt x="1872" y="487"/>
                </a:lnTo>
                <a:lnTo>
                  <a:pt x="1874" y="489"/>
                </a:lnTo>
                <a:lnTo>
                  <a:pt x="1872" y="491"/>
                </a:lnTo>
                <a:lnTo>
                  <a:pt x="1868" y="493"/>
                </a:lnTo>
                <a:lnTo>
                  <a:pt x="1868" y="495"/>
                </a:lnTo>
                <a:lnTo>
                  <a:pt x="1870" y="499"/>
                </a:lnTo>
                <a:lnTo>
                  <a:pt x="1870" y="501"/>
                </a:lnTo>
                <a:lnTo>
                  <a:pt x="1870" y="503"/>
                </a:lnTo>
                <a:lnTo>
                  <a:pt x="1868" y="504"/>
                </a:lnTo>
                <a:lnTo>
                  <a:pt x="1868" y="506"/>
                </a:lnTo>
                <a:lnTo>
                  <a:pt x="1870" y="510"/>
                </a:lnTo>
                <a:lnTo>
                  <a:pt x="1872" y="512"/>
                </a:lnTo>
                <a:lnTo>
                  <a:pt x="1874" y="512"/>
                </a:lnTo>
                <a:lnTo>
                  <a:pt x="1876" y="512"/>
                </a:lnTo>
                <a:lnTo>
                  <a:pt x="1879" y="512"/>
                </a:lnTo>
                <a:lnTo>
                  <a:pt x="1879" y="514"/>
                </a:lnTo>
                <a:lnTo>
                  <a:pt x="1879" y="516"/>
                </a:lnTo>
                <a:lnTo>
                  <a:pt x="1878" y="518"/>
                </a:lnTo>
                <a:lnTo>
                  <a:pt x="1879" y="518"/>
                </a:lnTo>
                <a:lnTo>
                  <a:pt x="1881" y="518"/>
                </a:lnTo>
                <a:lnTo>
                  <a:pt x="1881" y="520"/>
                </a:lnTo>
                <a:lnTo>
                  <a:pt x="1883" y="520"/>
                </a:lnTo>
                <a:lnTo>
                  <a:pt x="1883" y="522"/>
                </a:lnTo>
                <a:lnTo>
                  <a:pt x="1885" y="522"/>
                </a:lnTo>
                <a:lnTo>
                  <a:pt x="1887" y="520"/>
                </a:lnTo>
                <a:lnTo>
                  <a:pt x="1887" y="518"/>
                </a:lnTo>
                <a:lnTo>
                  <a:pt x="1889" y="518"/>
                </a:lnTo>
                <a:lnTo>
                  <a:pt x="1891" y="520"/>
                </a:lnTo>
                <a:lnTo>
                  <a:pt x="1893" y="520"/>
                </a:lnTo>
                <a:lnTo>
                  <a:pt x="1893" y="522"/>
                </a:lnTo>
                <a:lnTo>
                  <a:pt x="1893" y="524"/>
                </a:lnTo>
                <a:lnTo>
                  <a:pt x="1895" y="528"/>
                </a:lnTo>
                <a:lnTo>
                  <a:pt x="1897" y="529"/>
                </a:lnTo>
                <a:lnTo>
                  <a:pt x="1897" y="531"/>
                </a:lnTo>
                <a:lnTo>
                  <a:pt x="1897" y="533"/>
                </a:lnTo>
                <a:lnTo>
                  <a:pt x="1897" y="535"/>
                </a:lnTo>
                <a:lnTo>
                  <a:pt x="1897" y="537"/>
                </a:lnTo>
                <a:lnTo>
                  <a:pt x="1895" y="537"/>
                </a:lnTo>
                <a:lnTo>
                  <a:pt x="1893" y="537"/>
                </a:lnTo>
                <a:lnTo>
                  <a:pt x="1893" y="539"/>
                </a:lnTo>
                <a:lnTo>
                  <a:pt x="1897" y="541"/>
                </a:lnTo>
                <a:lnTo>
                  <a:pt x="1897" y="543"/>
                </a:lnTo>
                <a:lnTo>
                  <a:pt x="1899" y="543"/>
                </a:lnTo>
                <a:lnTo>
                  <a:pt x="1899" y="545"/>
                </a:lnTo>
                <a:lnTo>
                  <a:pt x="1901" y="547"/>
                </a:lnTo>
                <a:lnTo>
                  <a:pt x="1901" y="549"/>
                </a:lnTo>
                <a:lnTo>
                  <a:pt x="1902" y="549"/>
                </a:lnTo>
                <a:lnTo>
                  <a:pt x="1906" y="549"/>
                </a:lnTo>
                <a:lnTo>
                  <a:pt x="1906" y="552"/>
                </a:lnTo>
                <a:lnTo>
                  <a:pt x="1908" y="556"/>
                </a:lnTo>
                <a:lnTo>
                  <a:pt x="1908" y="558"/>
                </a:lnTo>
                <a:lnTo>
                  <a:pt x="1910" y="560"/>
                </a:lnTo>
                <a:lnTo>
                  <a:pt x="1908" y="562"/>
                </a:lnTo>
                <a:lnTo>
                  <a:pt x="1906" y="562"/>
                </a:lnTo>
                <a:lnTo>
                  <a:pt x="1904" y="560"/>
                </a:lnTo>
                <a:lnTo>
                  <a:pt x="1902" y="558"/>
                </a:lnTo>
                <a:lnTo>
                  <a:pt x="1901" y="560"/>
                </a:lnTo>
                <a:lnTo>
                  <a:pt x="1901" y="562"/>
                </a:lnTo>
                <a:lnTo>
                  <a:pt x="1901" y="564"/>
                </a:lnTo>
                <a:lnTo>
                  <a:pt x="1901" y="568"/>
                </a:lnTo>
                <a:lnTo>
                  <a:pt x="1899" y="568"/>
                </a:lnTo>
                <a:lnTo>
                  <a:pt x="1901" y="570"/>
                </a:lnTo>
                <a:lnTo>
                  <a:pt x="1901" y="572"/>
                </a:lnTo>
                <a:lnTo>
                  <a:pt x="1901" y="577"/>
                </a:lnTo>
                <a:lnTo>
                  <a:pt x="1902" y="581"/>
                </a:lnTo>
                <a:lnTo>
                  <a:pt x="1902" y="583"/>
                </a:lnTo>
                <a:lnTo>
                  <a:pt x="1901" y="585"/>
                </a:lnTo>
                <a:lnTo>
                  <a:pt x="1901" y="587"/>
                </a:lnTo>
                <a:lnTo>
                  <a:pt x="1899" y="587"/>
                </a:lnTo>
                <a:lnTo>
                  <a:pt x="1895" y="587"/>
                </a:lnTo>
                <a:lnTo>
                  <a:pt x="1895" y="589"/>
                </a:lnTo>
                <a:lnTo>
                  <a:pt x="1895" y="593"/>
                </a:lnTo>
                <a:lnTo>
                  <a:pt x="1899" y="593"/>
                </a:lnTo>
                <a:lnTo>
                  <a:pt x="1902" y="591"/>
                </a:lnTo>
                <a:lnTo>
                  <a:pt x="1904" y="591"/>
                </a:lnTo>
                <a:lnTo>
                  <a:pt x="1904" y="593"/>
                </a:lnTo>
                <a:lnTo>
                  <a:pt x="1902" y="595"/>
                </a:lnTo>
                <a:lnTo>
                  <a:pt x="1901" y="597"/>
                </a:lnTo>
                <a:lnTo>
                  <a:pt x="1901" y="599"/>
                </a:lnTo>
                <a:lnTo>
                  <a:pt x="1902" y="599"/>
                </a:lnTo>
                <a:lnTo>
                  <a:pt x="1904" y="599"/>
                </a:lnTo>
                <a:lnTo>
                  <a:pt x="1904" y="600"/>
                </a:lnTo>
                <a:lnTo>
                  <a:pt x="1906" y="597"/>
                </a:lnTo>
                <a:lnTo>
                  <a:pt x="1908" y="597"/>
                </a:lnTo>
                <a:lnTo>
                  <a:pt x="1910" y="597"/>
                </a:lnTo>
                <a:lnTo>
                  <a:pt x="1910" y="599"/>
                </a:lnTo>
                <a:lnTo>
                  <a:pt x="1910" y="600"/>
                </a:lnTo>
                <a:lnTo>
                  <a:pt x="1908" y="602"/>
                </a:lnTo>
                <a:lnTo>
                  <a:pt x="1908" y="604"/>
                </a:lnTo>
                <a:lnTo>
                  <a:pt x="1910" y="604"/>
                </a:lnTo>
                <a:lnTo>
                  <a:pt x="1912" y="604"/>
                </a:lnTo>
                <a:lnTo>
                  <a:pt x="1914" y="602"/>
                </a:lnTo>
                <a:lnTo>
                  <a:pt x="1914" y="600"/>
                </a:lnTo>
                <a:lnTo>
                  <a:pt x="1916" y="600"/>
                </a:lnTo>
                <a:lnTo>
                  <a:pt x="1918" y="600"/>
                </a:lnTo>
                <a:lnTo>
                  <a:pt x="1918" y="602"/>
                </a:lnTo>
                <a:lnTo>
                  <a:pt x="1918" y="604"/>
                </a:lnTo>
                <a:lnTo>
                  <a:pt x="1916" y="606"/>
                </a:lnTo>
                <a:lnTo>
                  <a:pt x="1916" y="608"/>
                </a:lnTo>
                <a:lnTo>
                  <a:pt x="1918" y="608"/>
                </a:lnTo>
                <a:lnTo>
                  <a:pt x="1920" y="608"/>
                </a:lnTo>
                <a:lnTo>
                  <a:pt x="1920" y="610"/>
                </a:lnTo>
                <a:lnTo>
                  <a:pt x="1918" y="614"/>
                </a:lnTo>
                <a:lnTo>
                  <a:pt x="1918" y="616"/>
                </a:lnTo>
                <a:lnTo>
                  <a:pt x="1916" y="618"/>
                </a:lnTo>
                <a:lnTo>
                  <a:pt x="1914" y="620"/>
                </a:lnTo>
                <a:lnTo>
                  <a:pt x="1910" y="624"/>
                </a:lnTo>
                <a:lnTo>
                  <a:pt x="1908" y="624"/>
                </a:lnTo>
                <a:lnTo>
                  <a:pt x="1906" y="624"/>
                </a:lnTo>
                <a:lnTo>
                  <a:pt x="1904" y="620"/>
                </a:lnTo>
                <a:lnTo>
                  <a:pt x="1902" y="620"/>
                </a:lnTo>
                <a:lnTo>
                  <a:pt x="1902" y="622"/>
                </a:lnTo>
                <a:lnTo>
                  <a:pt x="1902" y="625"/>
                </a:lnTo>
                <a:lnTo>
                  <a:pt x="1904" y="625"/>
                </a:lnTo>
                <a:lnTo>
                  <a:pt x="1904" y="627"/>
                </a:lnTo>
                <a:lnTo>
                  <a:pt x="1906" y="629"/>
                </a:lnTo>
                <a:lnTo>
                  <a:pt x="1904" y="633"/>
                </a:lnTo>
                <a:lnTo>
                  <a:pt x="1904" y="635"/>
                </a:lnTo>
                <a:lnTo>
                  <a:pt x="1902" y="637"/>
                </a:lnTo>
                <a:lnTo>
                  <a:pt x="1901" y="635"/>
                </a:lnTo>
                <a:lnTo>
                  <a:pt x="1897" y="639"/>
                </a:lnTo>
                <a:lnTo>
                  <a:pt x="1897" y="641"/>
                </a:lnTo>
                <a:lnTo>
                  <a:pt x="1893" y="643"/>
                </a:lnTo>
                <a:lnTo>
                  <a:pt x="1885" y="643"/>
                </a:lnTo>
                <a:lnTo>
                  <a:pt x="1881" y="645"/>
                </a:lnTo>
                <a:lnTo>
                  <a:pt x="1879" y="643"/>
                </a:lnTo>
                <a:lnTo>
                  <a:pt x="1874" y="643"/>
                </a:lnTo>
                <a:lnTo>
                  <a:pt x="1872" y="643"/>
                </a:lnTo>
                <a:lnTo>
                  <a:pt x="1864" y="645"/>
                </a:lnTo>
                <a:lnTo>
                  <a:pt x="1860" y="647"/>
                </a:lnTo>
                <a:lnTo>
                  <a:pt x="1858" y="654"/>
                </a:lnTo>
                <a:lnTo>
                  <a:pt x="1856" y="654"/>
                </a:lnTo>
                <a:lnTo>
                  <a:pt x="1858" y="654"/>
                </a:lnTo>
                <a:lnTo>
                  <a:pt x="1858" y="656"/>
                </a:lnTo>
                <a:lnTo>
                  <a:pt x="1862" y="660"/>
                </a:lnTo>
                <a:lnTo>
                  <a:pt x="1868" y="664"/>
                </a:lnTo>
                <a:lnTo>
                  <a:pt x="1870" y="666"/>
                </a:lnTo>
                <a:lnTo>
                  <a:pt x="1872" y="668"/>
                </a:lnTo>
                <a:lnTo>
                  <a:pt x="1874" y="668"/>
                </a:lnTo>
                <a:lnTo>
                  <a:pt x="1874" y="670"/>
                </a:lnTo>
                <a:lnTo>
                  <a:pt x="1874" y="672"/>
                </a:lnTo>
                <a:lnTo>
                  <a:pt x="1876" y="672"/>
                </a:lnTo>
                <a:lnTo>
                  <a:pt x="1878" y="675"/>
                </a:lnTo>
                <a:lnTo>
                  <a:pt x="1878" y="677"/>
                </a:lnTo>
                <a:lnTo>
                  <a:pt x="1879" y="677"/>
                </a:lnTo>
                <a:lnTo>
                  <a:pt x="1881" y="679"/>
                </a:lnTo>
                <a:lnTo>
                  <a:pt x="1881" y="681"/>
                </a:lnTo>
                <a:lnTo>
                  <a:pt x="1881" y="683"/>
                </a:lnTo>
                <a:lnTo>
                  <a:pt x="1879" y="687"/>
                </a:lnTo>
                <a:lnTo>
                  <a:pt x="1879" y="689"/>
                </a:lnTo>
                <a:lnTo>
                  <a:pt x="1879" y="691"/>
                </a:lnTo>
                <a:lnTo>
                  <a:pt x="1878" y="695"/>
                </a:lnTo>
                <a:lnTo>
                  <a:pt x="1876" y="698"/>
                </a:lnTo>
                <a:lnTo>
                  <a:pt x="1872" y="702"/>
                </a:lnTo>
                <a:lnTo>
                  <a:pt x="1870" y="704"/>
                </a:lnTo>
                <a:lnTo>
                  <a:pt x="1868" y="704"/>
                </a:lnTo>
                <a:lnTo>
                  <a:pt x="1862" y="702"/>
                </a:lnTo>
                <a:lnTo>
                  <a:pt x="1862" y="704"/>
                </a:lnTo>
                <a:lnTo>
                  <a:pt x="1862" y="706"/>
                </a:lnTo>
                <a:lnTo>
                  <a:pt x="1862" y="708"/>
                </a:lnTo>
                <a:lnTo>
                  <a:pt x="1864" y="710"/>
                </a:lnTo>
                <a:lnTo>
                  <a:pt x="1866" y="712"/>
                </a:lnTo>
                <a:lnTo>
                  <a:pt x="1868" y="714"/>
                </a:lnTo>
                <a:lnTo>
                  <a:pt x="1870" y="716"/>
                </a:lnTo>
                <a:lnTo>
                  <a:pt x="1870" y="718"/>
                </a:lnTo>
                <a:lnTo>
                  <a:pt x="1872" y="719"/>
                </a:lnTo>
                <a:lnTo>
                  <a:pt x="1872" y="721"/>
                </a:lnTo>
                <a:lnTo>
                  <a:pt x="1874" y="723"/>
                </a:lnTo>
                <a:lnTo>
                  <a:pt x="1876" y="725"/>
                </a:lnTo>
                <a:lnTo>
                  <a:pt x="1878" y="727"/>
                </a:lnTo>
                <a:lnTo>
                  <a:pt x="1879" y="729"/>
                </a:lnTo>
                <a:lnTo>
                  <a:pt x="1878" y="731"/>
                </a:lnTo>
                <a:lnTo>
                  <a:pt x="1876" y="733"/>
                </a:lnTo>
                <a:lnTo>
                  <a:pt x="1874" y="733"/>
                </a:lnTo>
                <a:lnTo>
                  <a:pt x="1872" y="731"/>
                </a:lnTo>
                <a:lnTo>
                  <a:pt x="1870" y="731"/>
                </a:lnTo>
                <a:lnTo>
                  <a:pt x="1870" y="735"/>
                </a:lnTo>
                <a:lnTo>
                  <a:pt x="1870" y="737"/>
                </a:lnTo>
                <a:lnTo>
                  <a:pt x="1866" y="737"/>
                </a:lnTo>
                <a:lnTo>
                  <a:pt x="1864" y="737"/>
                </a:lnTo>
                <a:lnTo>
                  <a:pt x="1864" y="735"/>
                </a:lnTo>
                <a:lnTo>
                  <a:pt x="1862" y="733"/>
                </a:lnTo>
                <a:lnTo>
                  <a:pt x="1862" y="735"/>
                </a:lnTo>
                <a:lnTo>
                  <a:pt x="1862" y="737"/>
                </a:lnTo>
                <a:lnTo>
                  <a:pt x="1862" y="741"/>
                </a:lnTo>
                <a:lnTo>
                  <a:pt x="1860" y="744"/>
                </a:lnTo>
                <a:lnTo>
                  <a:pt x="1860" y="746"/>
                </a:lnTo>
                <a:lnTo>
                  <a:pt x="1858" y="748"/>
                </a:lnTo>
                <a:lnTo>
                  <a:pt x="1856" y="752"/>
                </a:lnTo>
                <a:lnTo>
                  <a:pt x="1856" y="754"/>
                </a:lnTo>
                <a:lnTo>
                  <a:pt x="1854" y="756"/>
                </a:lnTo>
                <a:lnTo>
                  <a:pt x="1853" y="756"/>
                </a:lnTo>
                <a:lnTo>
                  <a:pt x="1851" y="756"/>
                </a:lnTo>
                <a:lnTo>
                  <a:pt x="1847" y="758"/>
                </a:lnTo>
                <a:lnTo>
                  <a:pt x="1845" y="758"/>
                </a:lnTo>
                <a:lnTo>
                  <a:pt x="1843" y="756"/>
                </a:lnTo>
                <a:lnTo>
                  <a:pt x="1837" y="758"/>
                </a:lnTo>
                <a:lnTo>
                  <a:pt x="1837" y="760"/>
                </a:lnTo>
                <a:lnTo>
                  <a:pt x="1835" y="760"/>
                </a:lnTo>
                <a:lnTo>
                  <a:pt x="1833" y="766"/>
                </a:lnTo>
                <a:lnTo>
                  <a:pt x="1831" y="766"/>
                </a:lnTo>
                <a:lnTo>
                  <a:pt x="1831" y="767"/>
                </a:lnTo>
                <a:lnTo>
                  <a:pt x="1824" y="769"/>
                </a:lnTo>
                <a:lnTo>
                  <a:pt x="1822" y="771"/>
                </a:lnTo>
                <a:lnTo>
                  <a:pt x="1820" y="769"/>
                </a:lnTo>
                <a:lnTo>
                  <a:pt x="1820" y="767"/>
                </a:lnTo>
                <a:lnTo>
                  <a:pt x="1820" y="766"/>
                </a:lnTo>
                <a:lnTo>
                  <a:pt x="1820" y="764"/>
                </a:lnTo>
                <a:lnTo>
                  <a:pt x="1818" y="766"/>
                </a:lnTo>
                <a:lnTo>
                  <a:pt x="1810" y="771"/>
                </a:lnTo>
                <a:lnTo>
                  <a:pt x="1808" y="773"/>
                </a:lnTo>
                <a:lnTo>
                  <a:pt x="1808" y="777"/>
                </a:lnTo>
                <a:lnTo>
                  <a:pt x="1810" y="779"/>
                </a:lnTo>
                <a:lnTo>
                  <a:pt x="1812" y="781"/>
                </a:lnTo>
                <a:lnTo>
                  <a:pt x="1814" y="783"/>
                </a:lnTo>
                <a:lnTo>
                  <a:pt x="1814" y="785"/>
                </a:lnTo>
                <a:lnTo>
                  <a:pt x="1812" y="787"/>
                </a:lnTo>
                <a:lnTo>
                  <a:pt x="1808" y="791"/>
                </a:lnTo>
                <a:lnTo>
                  <a:pt x="1805" y="789"/>
                </a:lnTo>
                <a:lnTo>
                  <a:pt x="1803" y="789"/>
                </a:lnTo>
                <a:lnTo>
                  <a:pt x="1801" y="789"/>
                </a:lnTo>
                <a:lnTo>
                  <a:pt x="1801" y="791"/>
                </a:lnTo>
                <a:lnTo>
                  <a:pt x="1797" y="794"/>
                </a:lnTo>
                <a:lnTo>
                  <a:pt x="1797" y="796"/>
                </a:lnTo>
                <a:lnTo>
                  <a:pt x="1797" y="798"/>
                </a:lnTo>
                <a:lnTo>
                  <a:pt x="1797" y="800"/>
                </a:lnTo>
                <a:lnTo>
                  <a:pt x="1795" y="808"/>
                </a:lnTo>
                <a:lnTo>
                  <a:pt x="1795" y="814"/>
                </a:lnTo>
                <a:lnTo>
                  <a:pt x="1791" y="817"/>
                </a:lnTo>
                <a:lnTo>
                  <a:pt x="1789" y="821"/>
                </a:lnTo>
                <a:lnTo>
                  <a:pt x="1787" y="823"/>
                </a:lnTo>
                <a:lnTo>
                  <a:pt x="1785" y="823"/>
                </a:lnTo>
                <a:lnTo>
                  <a:pt x="1783" y="823"/>
                </a:lnTo>
                <a:lnTo>
                  <a:pt x="1782" y="823"/>
                </a:lnTo>
                <a:lnTo>
                  <a:pt x="1780" y="825"/>
                </a:lnTo>
                <a:lnTo>
                  <a:pt x="1778" y="827"/>
                </a:lnTo>
                <a:lnTo>
                  <a:pt x="1776" y="827"/>
                </a:lnTo>
                <a:lnTo>
                  <a:pt x="1776" y="829"/>
                </a:lnTo>
                <a:lnTo>
                  <a:pt x="1776" y="831"/>
                </a:lnTo>
                <a:lnTo>
                  <a:pt x="1776" y="833"/>
                </a:lnTo>
                <a:lnTo>
                  <a:pt x="1774" y="837"/>
                </a:lnTo>
                <a:lnTo>
                  <a:pt x="1772" y="839"/>
                </a:lnTo>
                <a:lnTo>
                  <a:pt x="1770" y="840"/>
                </a:lnTo>
                <a:lnTo>
                  <a:pt x="1768" y="842"/>
                </a:lnTo>
                <a:lnTo>
                  <a:pt x="1766" y="844"/>
                </a:lnTo>
                <a:lnTo>
                  <a:pt x="1764" y="846"/>
                </a:lnTo>
                <a:lnTo>
                  <a:pt x="1762" y="848"/>
                </a:lnTo>
                <a:lnTo>
                  <a:pt x="1760" y="848"/>
                </a:lnTo>
                <a:lnTo>
                  <a:pt x="1758" y="850"/>
                </a:lnTo>
                <a:lnTo>
                  <a:pt x="1755" y="854"/>
                </a:lnTo>
                <a:lnTo>
                  <a:pt x="1753" y="854"/>
                </a:lnTo>
                <a:lnTo>
                  <a:pt x="1745" y="858"/>
                </a:lnTo>
                <a:lnTo>
                  <a:pt x="1743" y="858"/>
                </a:lnTo>
                <a:lnTo>
                  <a:pt x="1743" y="860"/>
                </a:lnTo>
                <a:lnTo>
                  <a:pt x="1741" y="860"/>
                </a:lnTo>
                <a:lnTo>
                  <a:pt x="1741" y="862"/>
                </a:lnTo>
                <a:lnTo>
                  <a:pt x="1739" y="862"/>
                </a:lnTo>
                <a:lnTo>
                  <a:pt x="1737" y="862"/>
                </a:lnTo>
                <a:lnTo>
                  <a:pt x="1735" y="862"/>
                </a:lnTo>
                <a:lnTo>
                  <a:pt x="1734" y="862"/>
                </a:lnTo>
                <a:lnTo>
                  <a:pt x="1726" y="862"/>
                </a:lnTo>
                <a:lnTo>
                  <a:pt x="1724" y="862"/>
                </a:lnTo>
                <a:lnTo>
                  <a:pt x="1722" y="862"/>
                </a:lnTo>
                <a:lnTo>
                  <a:pt x="1718" y="862"/>
                </a:lnTo>
                <a:lnTo>
                  <a:pt x="1716" y="863"/>
                </a:lnTo>
                <a:lnTo>
                  <a:pt x="1714" y="865"/>
                </a:lnTo>
                <a:lnTo>
                  <a:pt x="1714" y="867"/>
                </a:lnTo>
                <a:lnTo>
                  <a:pt x="1714" y="869"/>
                </a:lnTo>
                <a:lnTo>
                  <a:pt x="1712" y="873"/>
                </a:lnTo>
                <a:lnTo>
                  <a:pt x="1710" y="875"/>
                </a:lnTo>
                <a:lnTo>
                  <a:pt x="1709" y="875"/>
                </a:lnTo>
                <a:lnTo>
                  <a:pt x="1707" y="875"/>
                </a:lnTo>
                <a:lnTo>
                  <a:pt x="1705" y="873"/>
                </a:lnTo>
                <a:lnTo>
                  <a:pt x="1703" y="873"/>
                </a:lnTo>
                <a:lnTo>
                  <a:pt x="1703" y="871"/>
                </a:lnTo>
                <a:lnTo>
                  <a:pt x="1701" y="871"/>
                </a:lnTo>
                <a:lnTo>
                  <a:pt x="1693" y="867"/>
                </a:lnTo>
                <a:lnTo>
                  <a:pt x="1689" y="867"/>
                </a:lnTo>
                <a:lnTo>
                  <a:pt x="1687" y="867"/>
                </a:lnTo>
                <a:lnTo>
                  <a:pt x="1684" y="871"/>
                </a:lnTo>
                <a:lnTo>
                  <a:pt x="1682" y="871"/>
                </a:lnTo>
                <a:lnTo>
                  <a:pt x="1678" y="875"/>
                </a:lnTo>
                <a:lnTo>
                  <a:pt x="1676" y="877"/>
                </a:lnTo>
                <a:lnTo>
                  <a:pt x="1674" y="877"/>
                </a:lnTo>
                <a:lnTo>
                  <a:pt x="1670" y="877"/>
                </a:lnTo>
                <a:lnTo>
                  <a:pt x="1668" y="877"/>
                </a:lnTo>
                <a:lnTo>
                  <a:pt x="1664" y="875"/>
                </a:lnTo>
                <a:lnTo>
                  <a:pt x="1662" y="875"/>
                </a:lnTo>
                <a:lnTo>
                  <a:pt x="1661" y="877"/>
                </a:lnTo>
                <a:lnTo>
                  <a:pt x="1659" y="877"/>
                </a:lnTo>
                <a:lnTo>
                  <a:pt x="1659" y="879"/>
                </a:lnTo>
                <a:lnTo>
                  <a:pt x="1655" y="881"/>
                </a:lnTo>
                <a:lnTo>
                  <a:pt x="1655" y="883"/>
                </a:lnTo>
                <a:lnTo>
                  <a:pt x="1653" y="883"/>
                </a:lnTo>
                <a:lnTo>
                  <a:pt x="1651" y="885"/>
                </a:lnTo>
                <a:lnTo>
                  <a:pt x="1649" y="887"/>
                </a:lnTo>
                <a:lnTo>
                  <a:pt x="1649" y="890"/>
                </a:lnTo>
                <a:lnTo>
                  <a:pt x="1651" y="892"/>
                </a:lnTo>
                <a:lnTo>
                  <a:pt x="1653" y="894"/>
                </a:lnTo>
                <a:lnTo>
                  <a:pt x="1653" y="896"/>
                </a:lnTo>
                <a:lnTo>
                  <a:pt x="1653" y="898"/>
                </a:lnTo>
                <a:lnTo>
                  <a:pt x="1651" y="900"/>
                </a:lnTo>
                <a:lnTo>
                  <a:pt x="1647" y="898"/>
                </a:lnTo>
                <a:lnTo>
                  <a:pt x="1645" y="898"/>
                </a:lnTo>
                <a:lnTo>
                  <a:pt x="1639" y="900"/>
                </a:lnTo>
                <a:lnTo>
                  <a:pt x="1639" y="902"/>
                </a:lnTo>
                <a:lnTo>
                  <a:pt x="1638" y="904"/>
                </a:lnTo>
                <a:lnTo>
                  <a:pt x="1638" y="906"/>
                </a:lnTo>
                <a:lnTo>
                  <a:pt x="1638" y="910"/>
                </a:lnTo>
                <a:lnTo>
                  <a:pt x="1638" y="911"/>
                </a:lnTo>
                <a:lnTo>
                  <a:pt x="1639" y="913"/>
                </a:lnTo>
                <a:lnTo>
                  <a:pt x="1641" y="915"/>
                </a:lnTo>
                <a:lnTo>
                  <a:pt x="1641" y="917"/>
                </a:lnTo>
                <a:lnTo>
                  <a:pt x="1639" y="919"/>
                </a:lnTo>
                <a:lnTo>
                  <a:pt x="1638" y="921"/>
                </a:lnTo>
                <a:lnTo>
                  <a:pt x="1638" y="923"/>
                </a:lnTo>
                <a:lnTo>
                  <a:pt x="1638" y="925"/>
                </a:lnTo>
                <a:lnTo>
                  <a:pt x="1638" y="927"/>
                </a:lnTo>
                <a:lnTo>
                  <a:pt x="1638" y="929"/>
                </a:lnTo>
                <a:lnTo>
                  <a:pt x="1639" y="933"/>
                </a:lnTo>
                <a:lnTo>
                  <a:pt x="1641" y="935"/>
                </a:lnTo>
                <a:lnTo>
                  <a:pt x="1641" y="936"/>
                </a:lnTo>
                <a:lnTo>
                  <a:pt x="1639" y="938"/>
                </a:lnTo>
                <a:lnTo>
                  <a:pt x="1639" y="940"/>
                </a:lnTo>
                <a:lnTo>
                  <a:pt x="1638" y="940"/>
                </a:lnTo>
                <a:lnTo>
                  <a:pt x="1636" y="942"/>
                </a:lnTo>
                <a:lnTo>
                  <a:pt x="1634" y="942"/>
                </a:lnTo>
                <a:lnTo>
                  <a:pt x="1632" y="942"/>
                </a:lnTo>
                <a:lnTo>
                  <a:pt x="1630" y="942"/>
                </a:lnTo>
                <a:lnTo>
                  <a:pt x="1628" y="942"/>
                </a:lnTo>
                <a:lnTo>
                  <a:pt x="1628" y="944"/>
                </a:lnTo>
                <a:lnTo>
                  <a:pt x="1626" y="944"/>
                </a:lnTo>
                <a:lnTo>
                  <a:pt x="1624" y="946"/>
                </a:lnTo>
                <a:lnTo>
                  <a:pt x="1622" y="946"/>
                </a:lnTo>
                <a:lnTo>
                  <a:pt x="1620" y="946"/>
                </a:lnTo>
                <a:lnTo>
                  <a:pt x="1618" y="946"/>
                </a:lnTo>
                <a:lnTo>
                  <a:pt x="1616" y="948"/>
                </a:lnTo>
                <a:lnTo>
                  <a:pt x="1616" y="950"/>
                </a:lnTo>
                <a:lnTo>
                  <a:pt x="1614" y="950"/>
                </a:lnTo>
                <a:lnTo>
                  <a:pt x="1613" y="952"/>
                </a:lnTo>
                <a:lnTo>
                  <a:pt x="1611" y="954"/>
                </a:lnTo>
                <a:lnTo>
                  <a:pt x="1609" y="954"/>
                </a:lnTo>
                <a:lnTo>
                  <a:pt x="1609" y="956"/>
                </a:lnTo>
                <a:lnTo>
                  <a:pt x="1607" y="956"/>
                </a:lnTo>
                <a:lnTo>
                  <a:pt x="1605" y="956"/>
                </a:lnTo>
                <a:lnTo>
                  <a:pt x="1605" y="958"/>
                </a:lnTo>
                <a:lnTo>
                  <a:pt x="1603" y="958"/>
                </a:lnTo>
                <a:lnTo>
                  <a:pt x="1601" y="959"/>
                </a:lnTo>
                <a:lnTo>
                  <a:pt x="1599" y="959"/>
                </a:lnTo>
                <a:lnTo>
                  <a:pt x="1597" y="959"/>
                </a:lnTo>
                <a:lnTo>
                  <a:pt x="1595" y="959"/>
                </a:lnTo>
                <a:lnTo>
                  <a:pt x="1593" y="959"/>
                </a:lnTo>
                <a:lnTo>
                  <a:pt x="1591" y="959"/>
                </a:lnTo>
                <a:lnTo>
                  <a:pt x="1590" y="961"/>
                </a:lnTo>
                <a:lnTo>
                  <a:pt x="1588" y="961"/>
                </a:lnTo>
                <a:lnTo>
                  <a:pt x="1586" y="963"/>
                </a:lnTo>
                <a:lnTo>
                  <a:pt x="1584" y="963"/>
                </a:lnTo>
                <a:lnTo>
                  <a:pt x="1584" y="965"/>
                </a:lnTo>
                <a:lnTo>
                  <a:pt x="1582" y="965"/>
                </a:lnTo>
                <a:lnTo>
                  <a:pt x="1580" y="969"/>
                </a:lnTo>
                <a:lnTo>
                  <a:pt x="1578" y="967"/>
                </a:lnTo>
                <a:lnTo>
                  <a:pt x="1574" y="965"/>
                </a:lnTo>
                <a:lnTo>
                  <a:pt x="1572" y="961"/>
                </a:lnTo>
                <a:lnTo>
                  <a:pt x="1568" y="959"/>
                </a:lnTo>
                <a:lnTo>
                  <a:pt x="1565" y="958"/>
                </a:lnTo>
                <a:lnTo>
                  <a:pt x="1563" y="956"/>
                </a:lnTo>
                <a:lnTo>
                  <a:pt x="1561" y="956"/>
                </a:lnTo>
                <a:lnTo>
                  <a:pt x="1557" y="954"/>
                </a:lnTo>
                <a:lnTo>
                  <a:pt x="1553" y="950"/>
                </a:lnTo>
                <a:lnTo>
                  <a:pt x="1547" y="948"/>
                </a:lnTo>
                <a:lnTo>
                  <a:pt x="1545" y="948"/>
                </a:lnTo>
                <a:lnTo>
                  <a:pt x="1543" y="950"/>
                </a:lnTo>
                <a:lnTo>
                  <a:pt x="1538" y="950"/>
                </a:lnTo>
                <a:lnTo>
                  <a:pt x="1536" y="952"/>
                </a:lnTo>
                <a:lnTo>
                  <a:pt x="1534" y="952"/>
                </a:lnTo>
                <a:lnTo>
                  <a:pt x="1534" y="954"/>
                </a:lnTo>
                <a:lnTo>
                  <a:pt x="1530" y="956"/>
                </a:lnTo>
                <a:lnTo>
                  <a:pt x="1528" y="958"/>
                </a:lnTo>
                <a:lnTo>
                  <a:pt x="1524" y="961"/>
                </a:lnTo>
                <a:lnTo>
                  <a:pt x="1524" y="963"/>
                </a:lnTo>
                <a:lnTo>
                  <a:pt x="1522" y="965"/>
                </a:lnTo>
                <a:lnTo>
                  <a:pt x="1518" y="967"/>
                </a:lnTo>
                <a:lnTo>
                  <a:pt x="1515" y="967"/>
                </a:lnTo>
                <a:lnTo>
                  <a:pt x="1511" y="965"/>
                </a:lnTo>
                <a:lnTo>
                  <a:pt x="1507" y="963"/>
                </a:lnTo>
                <a:lnTo>
                  <a:pt x="1505" y="963"/>
                </a:lnTo>
                <a:lnTo>
                  <a:pt x="1499" y="963"/>
                </a:lnTo>
                <a:lnTo>
                  <a:pt x="1497" y="963"/>
                </a:lnTo>
                <a:lnTo>
                  <a:pt x="1494" y="965"/>
                </a:lnTo>
                <a:lnTo>
                  <a:pt x="1492" y="965"/>
                </a:lnTo>
                <a:lnTo>
                  <a:pt x="1488" y="965"/>
                </a:lnTo>
                <a:lnTo>
                  <a:pt x="1484" y="965"/>
                </a:lnTo>
                <a:lnTo>
                  <a:pt x="1482" y="965"/>
                </a:lnTo>
                <a:lnTo>
                  <a:pt x="1480" y="965"/>
                </a:lnTo>
                <a:lnTo>
                  <a:pt x="1478" y="965"/>
                </a:lnTo>
                <a:lnTo>
                  <a:pt x="1474" y="963"/>
                </a:lnTo>
                <a:lnTo>
                  <a:pt x="1472" y="965"/>
                </a:lnTo>
                <a:lnTo>
                  <a:pt x="1470" y="963"/>
                </a:lnTo>
                <a:lnTo>
                  <a:pt x="1467" y="965"/>
                </a:lnTo>
                <a:lnTo>
                  <a:pt x="1467" y="967"/>
                </a:lnTo>
                <a:lnTo>
                  <a:pt x="1467" y="969"/>
                </a:lnTo>
                <a:lnTo>
                  <a:pt x="1465" y="973"/>
                </a:lnTo>
                <a:lnTo>
                  <a:pt x="1463" y="975"/>
                </a:lnTo>
                <a:lnTo>
                  <a:pt x="1459" y="977"/>
                </a:lnTo>
                <a:lnTo>
                  <a:pt x="1457" y="979"/>
                </a:lnTo>
                <a:lnTo>
                  <a:pt x="1451" y="981"/>
                </a:lnTo>
                <a:lnTo>
                  <a:pt x="1449" y="981"/>
                </a:lnTo>
                <a:lnTo>
                  <a:pt x="1449" y="983"/>
                </a:lnTo>
                <a:lnTo>
                  <a:pt x="1447" y="983"/>
                </a:lnTo>
                <a:lnTo>
                  <a:pt x="1446" y="984"/>
                </a:lnTo>
                <a:lnTo>
                  <a:pt x="1444" y="984"/>
                </a:lnTo>
                <a:lnTo>
                  <a:pt x="1442" y="986"/>
                </a:lnTo>
                <a:lnTo>
                  <a:pt x="1440" y="986"/>
                </a:lnTo>
                <a:lnTo>
                  <a:pt x="1436" y="988"/>
                </a:lnTo>
                <a:lnTo>
                  <a:pt x="1432" y="988"/>
                </a:lnTo>
                <a:lnTo>
                  <a:pt x="1430" y="986"/>
                </a:lnTo>
                <a:lnTo>
                  <a:pt x="1426" y="986"/>
                </a:lnTo>
                <a:lnTo>
                  <a:pt x="1422" y="986"/>
                </a:lnTo>
                <a:lnTo>
                  <a:pt x="1419" y="988"/>
                </a:lnTo>
                <a:lnTo>
                  <a:pt x="1419" y="990"/>
                </a:lnTo>
                <a:lnTo>
                  <a:pt x="1417" y="992"/>
                </a:lnTo>
                <a:lnTo>
                  <a:pt x="1419" y="994"/>
                </a:lnTo>
                <a:lnTo>
                  <a:pt x="1419" y="996"/>
                </a:lnTo>
                <a:lnTo>
                  <a:pt x="1419" y="998"/>
                </a:lnTo>
                <a:lnTo>
                  <a:pt x="1419" y="1000"/>
                </a:lnTo>
                <a:lnTo>
                  <a:pt x="1419" y="1002"/>
                </a:lnTo>
                <a:lnTo>
                  <a:pt x="1419" y="1007"/>
                </a:lnTo>
                <a:lnTo>
                  <a:pt x="1419" y="1011"/>
                </a:lnTo>
                <a:lnTo>
                  <a:pt x="1417" y="1015"/>
                </a:lnTo>
                <a:lnTo>
                  <a:pt x="1417" y="1017"/>
                </a:lnTo>
                <a:lnTo>
                  <a:pt x="1415" y="1017"/>
                </a:lnTo>
                <a:lnTo>
                  <a:pt x="1415" y="1019"/>
                </a:lnTo>
                <a:lnTo>
                  <a:pt x="1413" y="1021"/>
                </a:lnTo>
                <a:lnTo>
                  <a:pt x="1411" y="1023"/>
                </a:lnTo>
                <a:lnTo>
                  <a:pt x="1409" y="1023"/>
                </a:lnTo>
                <a:lnTo>
                  <a:pt x="1407" y="1023"/>
                </a:lnTo>
                <a:lnTo>
                  <a:pt x="1405" y="1025"/>
                </a:lnTo>
                <a:lnTo>
                  <a:pt x="1405" y="1027"/>
                </a:lnTo>
                <a:lnTo>
                  <a:pt x="1405" y="1029"/>
                </a:lnTo>
                <a:lnTo>
                  <a:pt x="1403" y="1029"/>
                </a:lnTo>
                <a:lnTo>
                  <a:pt x="1401" y="1031"/>
                </a:lnTo>
                <a:lnTo>
                  <a:pt x="1399" y="1031"/>
                </a:lnTo>
                <a:lnTo>
                  <a:pt x="1398" y="1031"/>
                </a:lnTo>
                <a:lnTo>
                  <a:pt x="1396" y="1032"/>
                </a:lnTo>
                <a:lnTo>
                  <a:pt x="1394" y="1034"/>
                </a:lnTo>
                <a:lnTo>
                  <a:pt x="1392" y="1036"/>
                </a:lnTo>
                <a:lnTo>
                  <a:pt x="1390" y="1038"/>
                </a:lnTo>
                <a:lnTo>
                  <a:pt x="1388" y="1042"/>
                </a:lnTo>
                <a:lnTo>
                  <a:pt x="1386" y="1050"/>
                </a:lnTo>
                <a:lnTo>
                  <a:pt x="1384" y="1052"/>
                </a:lnTo>
                <a:lnTo>
                  <a:pt x="1382" y="1057"/>
                </a:lnTo>
                <a:lnTo>
                  <a:pt x="1384" y="1061"/>
                </a:lnTo>
                <a:lnTo>
                  <a:pt x="1386" y="1061"/>
                </a:lnTo>
                <a:lnTo>
                  <a:pt x="1388" y="1061"/>
                </a:lnTo>
                <a:lnTo>
                  <a:pt x="1390" y="1059"/>
                </a:lnTo>
                <a:lnTo>
                  <a:pt x="1392" y="1061"/>
                </a:lnTo>
                <a:lnTo>
                  <a:pt x="1392" y="1063"/>
                </a:lnTo>
                <a:lnTo>
                  <a:pt x="1392" y="1067"/>
                </a:lnTo>
                <a:lnTo>
                  <a:pt x="1390" y="1067"/>
                </a:lnTo>
                <a:lnTo>
                  <a:pt x="1390" y="1071"/>
                </a:lnTo>
                <a:lnTo>
                  <a:pt x="1390" y="1073"/>
                </a:lnTo>
                <a:lnTo>
                  <a:pt x="1390" y="1075"/>
                </a:lnTo>
                <a:lnTo>
                  <a:pt x="1390" y="1077"/>
                </a:lnTo>
                <a:lnTo>
                  <a:pt x="1392" y="1079"/>
                </a:lnTo>
                <a:lnTo>
                  <a:pt x="1392" y="1080"/>
                </a:lnTo>
                <a:lnTo>
                  <a:pt x="1392" y="1082"/>
                </a:lnTo>
                <a:lnTo>
                  <a:pt x="1394" y="1084"/>
                </a:lnTo>
                <a:lnTo>
                  <a:pt x="1396" y="1088"/>
                </a:lnTo>
                <a:lnTo>
                  <a:pt x="1396" y="1090"/>
                </a:lnTo>
                <a:lnTo>
                  <a:pt x="1398" y="1092"/>
                </a:lnTo>
                <a:lnTo>
                  <a:pt x="1399" y="1096"/>
                </a:lnTo>
                <a:lnTo>
                  <a:pt x="1401" y="1098"/>
                </a:lnTo>
                <a:lnTo>
                  <a:pt x="1401" y="1100"/>
                </a:lnTo>
                <a:lnTo>
                  <a:pt x="1403" y="1102"/>
                </a:lnTo>
                <a:lnTo>
                  <a:pt x="1403" y="1103"/>
                </a:lnTo>
                <a:lnTo>
                  <a:pt x="1401" y="1105"/>
                </a:lnTo>
                <a:lnTo>
                  <a:pt x="1401" y="1109"/>
                </a:lnTo>
                <a:lnTo>
                  <a:pt x="1399" y="1111"/>
                </a:lnTo>
                <a:lnTo>
                  <a:pt x="1399" y="1117"/>
                </a:lnTo>
                <a:lnTo>
                  <a:pt x="1398" y="1117"/>
                </a:lnTo>
                <a:lnTo>
                  <a:pt x="1398" y="1121"/>
                </a:lnTo>
                <a:lnTo>
                  <a:pt x="1398" y="1125"/>
                </a:lnTo>
                <a:lnTo>
                  <a:pt x="1398" y="1127"/>
                </a:lnTo>
                <a:lnTo>
                  <a:pt x="1398" y="1130"/>
                </a:lnTo>
                <a:lnTo>
                  <a:pt x="1398" y="1132"/>
                </a:lnTo>
                <a:lnTo>
                  <a:pt x="1398" y="1134"/>
                </a:lnTo>
                <a:lnTo>
                  <a:pt x="1396" y="1138"/>
                </a:lnTo>
                <a:lnTo>
                  <a:pt x="1396" y="1140"/>
                </a:lnTo>
                <a:lnTo>
                  <a:pt x="1394" y="1142"/>
                </a:lnTo>
                <a:lnTo>
                  <a:pt x="1392" y="1142"/>
                </a:lnTo>
                <a:lnTo>
                  <a:pt x="1390" y="1144"/>
                </a:lnTo>
                <a:lnTo>
                  <a:pt x="1392" y="1148"/>
                </a:lnTo>
                <a:lnTo>
                  <a:pt x="1392" y="1150"/>
                </a:lnTo>
                <a:lnTo>
                  <a:pt x="1392" y="1151"/>
                </a:lnTo>
                <a:lnTo>
                  <a:pt x="1392" y="1155"/>
                </a:lnTo>
                <a:lnTo>
                  <a:pt x="1392" y="1157"/>
                </a:lnTo>
                <a:lnTo>
                  <a:pt x="1390" y="1157"/>
                </a:lnTo>
                <a:lnTo>
                  <a:pt x="1388" y="1159"/>
                </a:lnTo>
                <a:lnTo>
                  <a:pt x="1386" y="1161"/>
                </a:lnTo>
                <a:lnTo>
                  <a:pt x="1386" y="1163"/>
                </a:lnTo>
                <a:lnTo>
                  <a:pt x="1386" y="1165"/>
                </a:lnTo>
                <a:lnTo>
                  <a:pt x="1386" y="1167"/>
                </a:lnTo>
                <a:lnTo>
                  <a:pt x="1386" y="1169"/>
                </a:lnTo>
                <a:lnTo>
                  <a:pt x="1384" y="1171"/>
                </a:lnTo>
                <a:lnTo>
                  <a:pt x="1384" y="1173"/>
                </a:lnTo>
                <a:lnTo>
                  <a:pt x="1386" y="1175"/>
                </a:lnTo>
                <a:lnTo>
                  <a:pt x="1388" y="1176"/>
                </a:lnTo>
                <a:lnTo>
                  <a:pt x="1390" y="1180"/>
                </a:lnTo>
                <a:lnTo>
                  <a:pt x="1392" y="1182"/>
                </a:lnTo>
                <a:lnTo>
                  <a:pt x="1392" y="1184"/>
                </a:lnTo>
                <a:lnTo>
                  <a:pt x="1394" y="1188"/>
                </a:lnTo>
                <a:lnTo>
                  <a:pt x="1394" y="1190"/>
                </a:lnTo>
                <a:lnTo>
                  <a:pt x="1394" y="1192"/>
                </a:lnTo>
                <a:lnTo>
                  <a:pt x="1396" y="1196"/>
                </a:lnTo>
                <a:lnTo>
                  <a:pt x="1396" y="1198"/>
                </a:lnTo>
                <a:lnTo>
                  <a:pt x="1398" y="1201"/>
                </a:lnTo>
                <a:lnTo>
                  <a:pt x="1398" y="1203"/>
                </a:lnTo>
                <a:lnTo>
                  <a:pt x="1399" y="1205"/>
                </a:lnTo>
                <a:lnTo>
                  <a:pt x="1401" y="1207"/>
                </a:lnTo>
                <a:lnTo>
                  <a:pt x="1401" y="1209"/>
                </a:lnTo>
                <a:lnTo>
                  <a:pt x="1403" y="1211"/>
                </a:lnTo>
                <a:lnTo>
                  <a:pt x="1405" y="1213"/>
                </a:lnTo>
                <a:lnTo>
                  <a:pt x="1407" y="1211"/>
                </a:lnTo>
                <a:lnTo>
                  <a:pt x="1409" y="1213"/>
                </a:lnTo>
                <a:lnTo>
                  <a:pt x="1407" y="1215"/>
                </a:lnTo>
                <a:lnTo>
                  <a:pt x="1407" y="1217"/>
                </a:lnTo>
                <a:lnTo>
                  <a:pt x="1409" y="1219"/>
                </a:lnTo>
                <a:lnTo>
                  <a:pt x="1411" y="1219"/>
                </a:lnTo>
                <a:lnTo>
                  <a:pt x="1411" y="1221"/>
                </a:lnTo>
                <a:lnTo>
                  <a:pt x="1411" y="1223"/>
                </a:lnTo>
                <a:lnTo>
                  <a:pt x="1409" y="1223"/>
                </a:lnTo>
                <a:lnTo>
                  <a:pt x="1409" y="1224"/>
                </a:lnTo>
                <a:lnTo>
                  <a:pt x="1409" y="1226"/>
                </a:lnTo>
                <a:lnTo>
                  <a:pt x="1407" y="1226"/>
                </a:lnTo>
                <a:lnTo>
                  <a:pt x="1407" y="1228"/>
                </a:lnTo>
                <a:lnTo>
                  <a:pt x="1409" y="1230"/>
                </a:lnTo>
                <a:lnTo>
                  <a:pt x="1409" y="1232"/>
                </a:lnTo>
                <a:lnTo>
                  <a:pt x="1409" y="1234"/>
                </a:lnTo>
                <a:lnTo>
                  <a:pt x="1409" y="1236"/>
                </a:lnTo>
                <a:lnTo>
                  <a:pt x="1409" y="1238"/>
                </a:lnTo>
                <a:lnTo>
                  <a:pt x="1409" y="1240"/>
                </a:lnTo>
                <a:lnTo>
                  <a:pt x="1409" y="1242"/>
                </a:lnTo>
                <a:lnTo>
                  <a:pt x="1409" y="1244"/>
                </a:lnTo>
                <a:lnTo>
                  <a:pt x="1409" y="1247"/>
                </a:lnTo>
                <a:lnTo>
                  <a:pt x="1411" y="1249"/>
                </a:lnTo>
                <a:lnTo>
                  <a:pt x="1413" y="1251"/>
                </a:lnTo>
                <a:lnTo>
                  <a:pt x="1415" y="1251"/>
                </a:lnTo>
                <a:lnTo>
                  <a:pt x="1417" y="1253"/>
                </a:lnTo>
                <a:lnTo>
                  <a:pt x="1417" y="1255"/>
                </a:lnTo>
                <a:lnTo>
                  <a:pt x="1417" y="1257"/>
                </a:lnTo>
                <a:lnTo>
                  <a:pt x="1415" y="1259"/>
                </a:lnTo>
                <a:lnTo>
                  <a:pt x="1415" y="1261"/>
                </a:lnTo>
                <a:lnTo>
                  <a:pt x="1415" y="1263"/>
                </a:lnTo>
                <a:lnTo>
                  <a:pt x="1413" y="1263"/>
                </a:lnTo>
                <a:lnTo>
                  <a:pt x="1413" y="1265"/>
                </a:lnTo>
                <a:lnTo>
                  <a:pt x="1411" y="1263"/>
                </a:lnTo>
                <a:lnTo>
                  <a:pt x="1409" y="1263"/>
                </a:lnTo>
                <a:lnTo>
                  <a:pt x="1407" y="1265"/>
                </a:lnTo>
                <a:lnTo>
                  <a:pt x="1405" y="1265"/>
                </a:lnTo>
                <a:lnTo>
                  <a:pt x="1403" y="1267"/>
                </a:lnTo>
                <a:lnTo>
                  <a:pt x="1401" y="1269"/>
                </a:lnTo>
                <a:lnTo>
                  <a:pt x="1399" y="1270"/>
                </a:lnTo>
                <a:lnTo>
                  <a:pt x="1399" y="1269"/>
                </a:lnTo>
                <a:lnTo>
                  <a:pt x="1398" y="1270"/>
                </a:lnTo>
                <a:lnTo>
                  <a:pt x="1398" y="1272"/>
                </a:lnTo>
                <a:lnTo>
                  <a:pt x="1398" y="1274"/>
                </a:lnTo>
                <a:lnTo>
                  <a:pt x="1398" y="1276"/>
                </a:lnTo>
                <a:lnTo>
                  <a:pt x="1398" y="1278"/>
                </a:lnTo>
                <a:lnTo>
                  <a:pt x="1396" y="1280"/>
                </a:lnTo>
                <a:lnTo>
                  <a:pt x="1396" y="1282"/>
                </a:lnTo>
                <a:lnTo>
                  <a:pt x="1396" y="1284"/>
                </a:lnTo>
                <a:lnTo>
                  <a:pt x="1396" y="1286"/>
                </a:lnTo>
                <a:lnTo>
                  <a:pt x="1396" y="1288"/>
                </a:lnTo>
                <a:lnTo>
                  <a:pt x="1398" y="1290"/>
                </a:lnTo>
                <a:lnTo>
                  <a:pt x="1398" y="1292"/>
                </a:lnTo>
                <a:lnTo>
                  <a:pt x="1398" y="1294"/>
                </a:lnTo>
                <a:lnTo>
                  <a:pt x="1398" y="1295"/>
                </a:lnTo>
                <a:lnTo>
                  <a:pt x="1398" y="1297"/>
                </a:lnTo>
                <a:lnTo>
                  <a:pt x="1399" y="1299"/>
                </a:lnTo>
                <a:lnTo>
                  <a:pt x="1401" y="1301"/>
                </a:lnTo>
                <a:lnTo>
                  <a:pt x="1401" y="1303"/>
                </a:lnTo>
                <a:lnTo>
                  <a:pt x="1403" y="1303"/>
                </a:lnTo>
                <a:lnTo>
                  <a:pt x="1405" y="1303"/>
                </a:lnTo>
                <a:lnTo>
                  <a:pt x="1407" y="1303"/>
                </a:lnTo>
                <a:lnTo>
                  <a:pt x="1407" y="1301"/>
                </a:lnTo>
                <a:lnTo>
                  <a:pt x="1407" y="1299"/>
                </a:lnTo>
                <a:lnTo>
                  <a:pt x="1407" y="1297"/>
                </a:lnTo>
                <a:lnTo>
                  <a:pt x="1409" y="1295"/>
                </a:lnTo>
                <a:lnTo>
                  <a:pt x="1411" y="1294"/>
                </a:lnTo>
                <a:lnTo>
                  <a:pt x="1413" y="1294"/>
                </a:lnTo>
                <a:lnTo>
                  <a:pt x="1415" y="1294"/>
                </a:lnTo>
                <a:lnTo>
                  <a:pt x="1417" y="1295"/>
                </a:lnTo>
                <a:lnTo>
                  <a:pt x="1419" y="1295"/>
                </a:lnTo>
                <a:lnTo>
                  <a:pt x="1419" y="1297"/>
                </a:lnTo>
                <a:lnTo>
                  <a:pt x="1421" y="1297"/>
                </a:lnTo>
                <a:lnTo>
                  <a:pt x="1421" y="1299"/>
                </a:lnTo>
                <a:lnTo>
                  <a:pt x="1421" y="1301"/>
                </a:lnTo>
                <a:lnTo>
                  <a:pt x="1421" y="1303"/>
                </a:lnTo>
                <a:lnTo>
                  <a:pt x="1421" y="1305"/>
                </a:lnTo>
                <a:lnTo>
                  <a:pt x="1421" y="1309"/>
                </a:lnTo>
                <a:lnTo>
                  <a:pt x="1419" y="1309"/>
                </a:lnTo>
                <a:lnTo>
                  <a:pt x="1419" y="1311"/>
                </a:lnTo>
                <a:lnTo>
                  <a:pt x="1419" y="1313"/>
                </a:lnTo>
                <a:lnTo>
                  <a:pt x="1417" y="1313"/>
                </a:lnTo>
                <a:lnTo>
                  <a:pt x="1417" y="1315"/>
                </a:lnTo>
                <a:lnTo>
                  <a:pt x="1413" y="1315"/>
                </a:lnTo>
                <a:lnTo>
                  <a:pt x="1411" y="1315"/>
                </a:lnTo>
                <a:lnTo>
                  <a:pt x="1409" y="1315"/>
                </a:lnTo>
                <a:lnTo>
                  <a:pt x="1407" y="1315"/>
                </a:lnTo>
                <a:lnTo>
                  <a:pt x="1407" y="1317"/>
                </a:lnTo>
                <a:lnTo>
                  <a:pt x="1407" y="1318"/>
                </a:lnTo>
                <a:lnTo>
                  <a:pt x="1409" y="1318"/>
                </a:lnTo>
                <a:lnTo>
                  <a:pt x="1409" y="1320"/>
                </a:lnTo>
                <a:lnTo>
                  <a:pt x="1411" y="1320"/>
                </a:lnTo>
                <a:lnTo>
                  <a:pt x="1413" y="1322"/>
                </a:lnTo>
                <a:lnTo>
                  <a:pt x="1415" y="1322"/>
                </a:lnTo>
                <a:lnTo>
                  <a:pt x="1417" y="1324"/>
                </a:lnTo>
                <a:lnTo>
                  <a:pt x="1419" y="1324"/>
                </a:lnTo>
                <a:lnTo>
                  <a:pt x="1419" y="1326"/>
                </a:lnTo>
                <a:lnTo>
                  <a:pt x="1421" y="1328"/>
                </a:lnTo>
                <a:lnTo>
                  <a:pt x="1419" y="1330"/>
                </a:lnTo>
                <a:lnTo>
                  <a:pt x="1417" y="1332"/>
                </a:lnTo>
                <a:lnTo>
                  <a:pt x="1415" y="1332"/>
                </a:lnTo>
                <a:lnTo>
                  <a:pt x="1413" y="1332"/>
                </a:lnTo>
                <a:lnTo>
                  <a:pt x="1411" y="1330"/>
                </a:lnTo>
                <a:lnTo>
                  <a:pt x="1409" y="1328"/>
                </a:lnTo>
                <a:lnTo>
                  <a:pt x="1407" y="1328"/>
                </a:lnTo>
                <a:lnTo>
                  <a:pt x="1405" y="1330"/>
                </a:lnTo>
                <a:lnTo>
                  <a:pt x="1403" y="1330"/>
                </a:lnTo>
                <a:lnTo>
                  <a:pt x="1401" y="1332"/>
                </a:lnTo>
                <a:lnTo>
                  <a:pt x="1399" y="1332"/>
                </a:lnTo>
                <a:lnTo>
                  <a:pt x="1398" y="1334"/>
                </a:lnTo>
                <a:lnTo>
                  <a:pt x="1399" y="1334"/>
                </a:lnTo>
                <a:lnTo>
                  <a:pt x="1399" y="1336"/>
                </a:lnTo>
                <a:lnTo>
                  <a:pt x="1401" y="1336"/>
                </a:lnTo>
                <a:lnTo>
                  <a:pt x="1401" y="1338"/>
                </a:lnTo>
                <a:lnTo>
                  <a:pt x="1403" y="1342"/>
                </a:lnTo>
                <a:lnTo>
                  <a:pt x="1401" y="1345"/>
                </a:lnTo>
                <a:lnTo>
                  <a:pt x="1399" y="1347"/>
                </a:lnTo>
                <a:lnTo>
                  <a:pt x="1398" y="1349"/>
                </a:lnTo>
                <a:lnTo>
                  <a:pt x="1398" y="1351"/>
                </a:lnTo>
                <a:lnTo>
                  <a:pt x="1396" y="1351"/>
                </a:lnTo>
                <a:lnTo>
                  <a:pt x="1396" y="1353"/>
                </a:lnTo>
                <a:lnTo>
                  <a:pt x="1396" y="1355"/>
                </a:lnTo>
                <a:lnTo>
                  <a:pt x="1394" y="1357"/>
                </a:lnTo>
                <a:lnTo>
                  <a:pt x="1394" y="1359"/>
                </a:lnTo>
                <a:lnTo>
                  <a:pt x="1392" y="1359"/>
                </a:lnTo>
                <a:lnTo>
                  <a:pt x="1390" y="1359"/>
                </a:lnTo>
                <a:lnTo>
                  <a:pt x="1388" y="1359"/>
                </a:lnTo>
                <a:lnTo>
                  <a:pt x="1386" y="1359"/>
                </a:lnTo>
                <a:lnTo>
                  <a:pt x="1384" y="1359"/>
                </a:lnTo>
                <a:lnTo>
                  <a:pt x="1382" y="1359"/>
                </a:lnTo>
                <a:lnTo>
                  <a:pt x="1382" y="1361"/>
                </a:lnTo>
                <a:lnTo>
                  <a:pt x="1382" y="1363"/>
                </a:lnTo>
                <a:lnTo>
                  <a:pt x="1384" y="1365"/>
                </a:lnTo>
                <a:lnTo>
                  <a:pt x="1386" y="1365"/>
                </a:lnTo>
                <a:lnTo>
                  <a:pt x="1388" y="1365"/>
                </a:lnTo>
                <a:lnTo>
                  <a:pt x="1388" y="1366"/>
                </a:lnTo>
                <a:lnTo>
                  <a:pt x="1390" y="1368"/>
                </a:lnTo>
                <a:lnTo>
                  <a:pt x="1390" y="1370"/>
                </a:lnTo>
                <a:lnTo>
                  <a:pt x="1388" y="1370"/>
                </a:lnTo>
                <a:lnTo>
                  <a:pt x="1386" y="1370"/>
                </a:lnTo>
                <a:lnTo>
                  <a:pt x="1384" y="1370"/>
                </a:lnTo>
                <a:lnTo>
                  <a:pt x="1384" y="1372"/>
                </a:lnTo>
                <a:lnTo>
                  <a:pt x="1382" y="1372"/>
                </a:lnTo>
                <a:lnTo>
                  <a:pt x="1378" y="1374"/>
                </a:lnTo>
                <a:lnTo>
                  <a:pt x="1376" y="1376"/>
                </a:lnTo>
                <a:lnTo>
                  <a:pt x="1374" y="1376"/>
                </a:lnTo>
                <a:lnTo>
                  <a:pt x="1373" y="1378"/>
                </a:lnTo>
                <a:lnTo>
                  <a:pt x="1373" y="1380"/>
                </a:lnTo>
                <a:lnTo>
                  <a:pt x="1371" y="1382"/>
                </a:lnTo>
                <a:lnTo>
                  <a:pt x="1373" y="1386"/>
                </a:lnTo>
                <a:lnTo>
                  <a:pt x="1374" y="1388"/>
                </a:lnTo>
                <a:lnTo>
                  <a:pt x="1374" y="1390"/>
                </a:lnTo>
                <a:lnTo>
                  <a:pt x="1376" y="1391"/>
                </a:lnTo>
                <a:lnTo>
                  <a:pt x="1376" y="1393"/>
                </a:lnTo>
                <a:lnTo>
                  <a:pt x="1376" y="1395"/>
                </a:lnTo>
                <a:lnTo>
                  <a:pt x="1374" y="1397"/>
                </a:lnTo>
                <a:lnTo>
                  <a:pt x="1373" y="1397"/>
                </a:lnTo>
                <a:lnTo>
                  <a:pt x="1371" y="1397"/>
                </a:lnTo>
                <a:lnTo>
                  <a:pt x="1371" y="1399"/>
                </a:lnTo>
                <a:lnTo>
                  <a:pt x="1369" y="1401"/>
                </a:lnTo>
                <a:lnTo>
                  <a:pt x="1369" y="1403"/>
                </a:lnTo>
                <a:lnTo>
                  <a:pt x="1369" y="1405"/>
                </a:lnTo>
                <a:lnTo>
                  <a:pt x="1369" y="1407"/>
                </a:lnTo>
                <a:lnTo>
                  <a:pt x="1369" y="1409"/>
                </a:lnTo>
                <a:lnTo>
                  <a:pt x="1367" y="1411"/>
                </a:lnTo>
                <a:lnTo>
                  <a:pt x="1365" y="1411"/>
                </a:lnTo>
                <a:lnTo>
                  <a:pt x="1363" y="1409"/>
                </a:lnTo>
                <a:lnTo>
                  <a:pt x="1361" y="1407"/>
                </a:lnTo>
                <a:lnTo>
                  <a:pt x="1359" y="1405"/>
                </a:lnTo>
                <a:lnTo>
                  <a:pt x="1357" y="1405"/>
                </a:lnTo>
                <a:lnTo>
                  <a:pt x="1357" y="1407"/>
                </a:lnTo>
                <a:lnTo>
                  <a:pt x="1355" y="1407"/>
                </a:lnTo>
                <a:lnTo>
                  <a:pt x="1355" y="1409"/>
                </a:lnTo>
                <a:lnTo>
                  <a:pt x="1355" y="1411"/>
                </a:lnTo>
                <a:lnTo>
                  <a:pt x="1353" y="1413"/>
                </a:lnTo>
                <a:lnTo>
                  <a:pt x="1355" y="1414"/>
                </a:lnTo>
                <a:lnTo>
                  <a:pt x="1355" y="1416"/>
                </a:lnTo>
                <a:lnTo>
                  <a:pt x="1355" y="1418"/>
                </a:lnTo>
                <a:lnTo>
                  <a:pt x="1359" y="1420"/>
                </a:lnTo>
                <a:lnTo>
                  <a:pt x="1361" y="1422"/>
                </a:lnTo>
                <a:lnTo>
                  <a:pt x="1359" y="1426"/>
                </a:lnTo>
                <a:lnTo>
                  <a:pt x="1357" y="1424"/>
                </a:lnTo>
                <a:lnTo>
                  <a:pt x="1357" y="1422"/>
                </a:lnTo>
                <a:lnTo>
                  <a:pt x="1355" y="1420"/>
                </a:lnTo>
                <a:lnTo>
                  <a:pt x="1355" y="1418"/>
                </a:lnTo>
                <a:lnTo>
                  <a:pt x="1353" y="1418"/>
                </a:lnTo>
                <a:lnTo>
                  <a:pt x="1351" y="1418"/>
                </a:lnTo>
                <a:lnTo>
                  <a:pt x="1350" y="1418"/>
                </a:lnTo>
                <a:lnTo>
                  <a:pt x="1348" y="1418"/>
                </a:lnTo>
                <a:lnTo>
                  <a:pt x="1346" y="1420"/>
                </a:lnTo>
                <a:lnTo>
                  <a:pt x="1344" y="1422"/>
                </a:lnTo>
                <a:lnTo>
                  <a:pt x="1344" y="1424"/>
                </a:lnTo>
                <a:lnTo>
                  <a:pt x="1346" y="1426"/>
                </a:lnTo>
                <a:lnTo>
                  <a:pt x="1346" y="1428"/>
                </a:lnTo>
                <a:lnTo>
                  <a:pt x="1346" y="1430"/>
                </a:lnTo>
                <a:lnTo>
                  <a:pt x="1346" y="1432"/>
                </a:lnTo>
                <a:lnTo>
                  <a:pt x="1346" y="1434"/>
                </a:lnTo>
                <a:lnTo>
                  <a:pt x="1346" y="1436"/>
                </a:lnTo>
                <a:lnTo>
                  <a:pt x="1346" y="1438"/>
                </a:lnTo>
                <a:lnTo>
                  <a:pt x="1344" y="1438"/>
                </a:lnTo>
                <a:lnTo>
                  <a:pt x="1342" y="1438"/>
                </a:lnTo>
                <a:lnTo>
                  <a:pt x="1340" y="1439"/>
                </a:lnTo>
                <a:lnTo>
                  <a:pt x="1340" y="1441"/>
                </a:lnTo>
                <a:lnTo>
                  <a:pt x="1338" y="1443"/>
                </a:lnTo>
                <a:lnTo>
                  <a:pt x="1334" y="1447"/>
                </a:lnTo>
                <a:lnTo>
                  <a:pt x="1334" y="1449"/>
                </a:lnTo>
                <a:lnTo>
                  <a:pt x="1334" y="1451"/>
                </a:lnTo>
                <a:lnTo>
                  <a:pt x="1336" y="1453"/>
                </a:lnTo>
                <a:lnTo>
                  <a:pt x="1336" y="1455"/>
                </a:lnTo>
                <a:lnTo>
                  <a:pt x="1338" y="1457"/>
                </a:lnTo>
                <a:lnTo>
                  <a:pt x="1338" y="1459"/>
                </a:lnTo>
                <a:lnTo>
                  <a:pt x="1338" y="1462"/>
                </a:lnTo>
                <a:lnTo>
                  <a:pt x="1338" y="1466"/>
                </a:lnTo>
                <a:lnTo>
                  <a:pt x="1338" y="1468"/>
                </a:lnTo>
                <a:lnTo>
                  <a:pt x="1338" y="1472"/>
                </a:lnTo>
                <a:lnTo>
                  <a:pt x="1338" y="1474"/>
                </a:lnTo>
                <a:lnTo>
                  <a:pt x="1338" y="1478"/>
                </a:lnTo>
                <a:lnTo>
                  <a:pt x="1338" y="1480"/>
                </a:lnTo>
                <a:lnTo>
                  <a:pt x="1338" y="1484"/>
                </a:lnTo>
                <a:lnTo>
                  <a:pt x="1340" y="1484"/>
                </a:lnTo>
                <a:lnTo>
                  <a:pt x="1342" y="1482"/>
                </a:lnTo>
                <a:lnTo>
                  <a:pt x="1344" y="1480"/>
                </a:lnTo>
                <a:lnTo>
                  <a:pt x="1346" y="1482"/>
                </a:lnTo>
                <a:lnTo>
                  <a:pt x="1355" y="1484"/>
                </a:lnTo>
                <a:lnTo>
                  <a:pt x="1359" y="1486"/>
                </a:lnTo>
                <a:lnTo>
                  <a:pt x="1361" y="1487"/>
                </a:lnTo>
                <a:lnTo>
                  <a:pt x="1359" y="1489"/>
                </a:lnTo>
                <a:lnTo>
                  <a:pt x="1355" y="1489"/>
                </a:lnTo>
                <a:lnTo>
                  <a:pt x="1353" y="1489"/>
                </a:lnTo>
                <a:lnTo>
                  <a:pt x="1351" y="1491"/>
                </a:lnTo>
                <a:lnTo>
                  <a:pt x="1350" y="1493"/>
                </a:lnTo>
                <a:lnTo>
                  <a:pt x="1351" y="1497"/>
                </a:lnTo>
                <a:lnTo>
                  <a:pt x="1350" y="1499"/>
                </a:lnTo>
                <a:lnTo>
                  <a:pt x="1350" y="1501"/>
                </a:lnTo>
                <a:lnTo>
                  <a:pt x="1350" y="1503"/>
                </a:lnTo>
                <a:lnTo>
                  <a:pt x="1348" y="1503"/>
                </a:lnTo>
                <a:lnTo>
                  <a:pt x="1344" y="1509"/>
                </a:lnTo>
                <a:lnTo>
                  <a:pt x="1344" y="1510"/>
                </a:lnTo>
                <a:lnTo>
                  <a:pt x="1342" y="1510"/>
                </a:lnTo>
                <a:lnTo>
                  <a:pt x="1340" y="1512"/>
                </a:lnTo>
                <a:lnTo>
                  <a:pt x="1336" y="1514"/>
                </a:lnTo>
                <a:lnTo>
                  <a:pt x="1334" y="1514"/>
                </a:lnTo>
                <a:lnTo>
                  <a:pt x="1332" y="1518"/>
                </a:lnTo>
                <a:lnTo>
                  <a:pt x="1332" y="1526"/>
                </a:lnTo>
                <a:lnTo>
                  <a:pt x="1332" y="1528"/>
                </a:lnTo>
                <a:lnTo>
                  <a:pt x="1332" y="1530"/>
                </a:lnTo>
                <a:lnTo>
                  <a:pt x="1332" y="1532"/>
                </a:lnTo>
                <a:lnTo>
                  <a:pt x="1332" y="1534"/>
                </a:lnTo>
                <a:lnTo>
                  <a:pt x="1332" y="1539"/>
                </a:lnTo>
                <a:lnTo>
                  <a:pt x="1334" y="1543"/>
                </a:lnTo>
                <a:lnTo>
                  <a:pt x="1334" y="1547"/>
                </a:lnTo>
                <a:lnTo>
                  <a:pt x="1334" y="1549"/>
                </a:lnTo>
                <a:lnTo>
                  <a:pt x="1332" y="1549"/>
                </a:lnTo>
                <a:lnTo>
                  <a:pt x="1326" y="1560"/>
                </a:lnTo>
                <a:lnTo>
                  <a:pt x="1325" y="1562"/>
                </a:lnTo>
                <a:lnTo>
                  <a:pt x="1319" y="1562"/>
                </a:lnTo>
                <a:lnTo>
                  <a:pt x="1317" y="1566"/>
                </a:lnTo>
                <a:lnTo>
                  <a:pt x="1313" y="1570"/>
                </a:lnTo>
                <a:lnTo>
                  <a:pt x="1311" y="1572"/>
                </a:lnTo>
                <a:lnTo>
                  <a:pt x="1300" y="1580"/>
                </a:lnTo>
                <a:lnTo>
                  <a:pt x="1294" y="1585"/>
                </a:lnTo>
                <a:lnTo>
                  <a:pt x="1292" y="1589"/>
                </a:lnTo>
                <a:lnTo>
                  <a:pt x="1292" y="1591"/>
                </a:lnTo>
                <a:lnTo>
                  <a:pt x="1290" y="1597"/>
                </a:lnTo>
                <a:lnTo>
                  <a:pt x="1288" y="1599"/>
                </a:lnTo>
                <a:lnTo>
                  <a:pt x="1280" y="1599"/>
                </a:lnTo>
                <a:lnTo>
                  <a:pt x="1278" y="1603"/>
                </a:lnTo>
                <a:lnTo>
                  <a:pt x="1278" y="1608"/>
                </a:lnTo>
                <a:lnTo>
                  <a:pt x="1277" y="1610"/>
                </a:lnTo>
                <a:lnTo>
                  <a:pt x="1280" y="1618"/>
                </a:lnTo>
                <a:lnTo>
                  <a:pt x="1282" y="1622"/>
                </a:lnTo>
                <a:lnTo>
                  <a:pt x="1282" y="1624"/>
                </a:lnTo>
                <a:lnTo>
                  <a:pt x="1280" y="1624"/>
                </a:lnTo>
                <a:lnTo>
                  <a:pt x="1278" y="1626"/>
                </a:lnTo>
                <a:lnTo>
                  <a:pt x="1277" y="1626"/>
                </a:lnTo>
                <a:lnTo>
                  <a:pt x="1275" y="1628"/>
                </a:lnTo>
                <a:lnTo>
                  <a:pt x="1273" y="1628"/>
                </a:lnTo>
                <a:lnTo>
                  <a:pt x="1269" y="1628"/>
                </a:lnTo>
                <a:lnTo>
                  <a:pt x="1267" y="1631"/>
                </a:lnTo>
                <a:lnTo>
                  <a:pt x="1265" y="1635"/>
                </a:lnTo>
                <a:lnTo>
                  <a:pt x="1263" y="1637"/>
                </a:lnTo>
                <a:lnTo>
                  <a:pt x="1263" y="1639"/>
                </a:lnTo>
                <a:lnTo>
                  <a:pt x="1263" y="1641"/>
                </a:lnTo>
                <a:lnTo>
                  <a:pt x="1267" y="1653"/>
                </a:lnTo>
                <a:lnTo>
                  <a:pt x="1267" y="1658"/>
                </a:lnTo>
                <a:lnTo>
                  <a:pt x="1269" y="1666"/>
                </a:lnTo>
                <a:lnTo>
                  <a:pt x="1269" y="1668"/>
                </a:lnTo>
                <a:lnTo>
                  <a:pt x="1267" y="1670"/>
                </a:lnTo>
                <a:lnTo>
                  <a:pt x="1267" y="1672"/>
                </a:lnTo>
                <a:lnTo>
                  <a:pt x="1267" y="1678"/>
                </a:lnTo>
                <a:lnTo>
                  <a:pt x="1265" y="1683"/>
                </a:lnTo>
                <a:lnTo>
                  <a:pt x="1265" y="1685"/>
                </a:lnTo>
                <a:lnTo>
                  <a:pt x="1263" y="1685"/>
                </a:lnTo>
                <a:lnTo>
                  <a:pt x="1263" y="1687"/>
                </a:lnTo>
                <a:lnTo>
                  <a:pt x="1263" y="1689"/>
                </a:lnTo>
                <a:lnTo>
                  <a:pt x="1263" y="1691"/>
                </a:lnTo>
                <a:lnTo>
                  <a:pt x="1263" y="1693"/>
                </a:lnTo>
                <a:lnTo>
                  <a:pt x="1263" y="1695"/>
                </a:lnTo>
                <a:lnTo>
                  <a:pt x="1265" y="1695"/>
                </a:lnTo>
                <a:lnTo>
                  <a:pt x="1265" y="1699"/>
                </a:lnTo>
                <a:lnTo>
                  <a:pt x="1265" y="1701"/>
                </a:lnTo>
                <a:lnTo>
                  <a:pt x="1265" y="1702"/>
                </a:lnTo>
                <a:lnTo>
                  <a:pt x="1265" y="1706"/>
                </a:lnTo>
                <a:lnTo>
                  <a:pt x="1263" y="1712"/>
                </a:lnTo>
                <a:lnTo>
                  <a:pt x="1261" y="1718"/>
                </a:lnTo>
                <a:lnTo>
                  <a:pt x="1257" y="1729"/>
                </a:lnTo>
                <a:lnTo>
                  <a:pt x="1254" y="1737"/>
                </a:lnTo>
                <a:lnTo>
                  <a:pt x="1250" y="1739"/>
                </a:lnTo>
                <a:lnTo>
                  <a:pt x="1246" y="1743"/>
                </a:lnTo>
                <a:lnTo>
                  <a:pt x="1246" y="1745"/>
                </a:lnTo>
                <a:lnTo>
                  <a:pt x="1246" y="1747"/>
                </a:lnTo>
                <a:lnTo>
                  <a:pt x="1246" y="1749"/>
                </a:lnTo>
                <a:lnTo>
                  <a:pt x="1248" y="1754"/>
                </a:lnTo>
                <a:lnTo>
                  <a:pt x="1246" y="1760"/>
                </a:lnTo>
                <a:lnTo>
                  <a:pt x="1244" y="1758"/>
                </a:lnTo>
                <a:lnTo>
                  <a:pt x="1244" y="1760"/>
                </a:lnTo>
                <a:lnTo>
                  <a:pt x="1244" y="1762"/>
                </a:lnTo>
                <a:lnTo>
                  <a:pt x="1244" y="1764"/>
                </a:lnTo>
                <a:lnTo>
                  <a:pt x="1242" y="1764"/>
                </a:lnTo>
                <a:lnTo>
                  <a:pt x="1234" y="1770"/>
                </a:lnTo>
                <a:lnTo>
                  <a:pt x="1230" y="1774"/>
                </a:lnTo>
                <a:lnTo>
                  <a:pt x="1227" y="1777"/>
                </a:lnTo>
                <a:lnTo>
                  <a:pt x="1225" y="1781"/>
                </a:lnTo>
                <a:lnTo>
                  <a:pt x="1223" y="1783"/>
                </a:lnTo>
                <a:lnTo>
                  <a:pt x="1221" y="1789"/>
                </a:lnTo>
                <a:lnTo>
                  <a:pt x="1221" y="1791"/>
                </a:lnTo>
                <a:lnTo>
                  <a:pt x="1219" y="1791"/>
                </a:lnTo>
                <a:lnTo>
                  <a:pt x="1219" y="1793"/>
                </a:lnTo>
                <a:lnTo>
                  <a:pt x="1217" y="1795"/>
                </a:lnTo>
                <a:lnTo>
                  <a:pt x="1209" y="1798"/>
                </a:lnTo>
                <a:lnTo>
                  <a:pt x="1204" y="1802"/>
                </a:lnTo>
                <a:lnTo>
                  <a:pt x="1200" y="1804"/>
                </a:lnTo>
                <a:lnTo>
                  <a:pt x="1200" y="1806"/>
                </a:lnTo>
                <a:lnTo>
                  <a:pt x="1192" y="1810"/>
                </a:lnTo>
                <a:lnTo>
                  <a:pt x="1186" y="1812"/>
                </a:lnTo>
                <a:lnTo>
                  <a:pt x="1184" y="1814"/>
                </a:lnTo>
                <a:lnTo>
                  <a:pt x="1182" y="1814"/>
                </a:lnTo>
                <a:lnTo>
                  <a:pt x="1177" y="1816"/>
                </a:lnTo>
                <a:lnTo>
                  <a:pt x="1177" y="1818"/>
                </a:lnTo>
                <a:lnTo>
                  <a:pt x="1177" y="1820"/>
                </a:lnTo>
                <a:lnTo>
                  <a:pt x="1175" y="1820"/>
                </a:lnTo>
                <a:lnTo>
                  <a:pt x="1175" y="1821"/>
                </a:lnTo>
                <a:lnTo>
                  <a:pt x="1173" y="1823"/>
                </a:lnTo>
                <a:lnTo>
                  <a:pt x="1169" y="1827"/>
                </a:lnTo>
                <a:lnTo>
                  <a:pt x="1167" y="1829"/>
                </a:lnTo>
                <a:lnTo>
                  <a:pt x="1167" y="1831"/>
                </a:lnTo>
                <a:lnTo>
                  <a:pt x="1165" y="1831"/>
                </a:lnTo>
                <a:lnTo>
                  <a:pt x="1163" y="1837"/>
                </a:lnTo>
                <a:lnTo>
                  <a:pt x="1158" y="1846"/>
                </a:lnTo>
                <a:lnTo>
                  <a:pt x="1156" y="1846"/>
                </a:lnTo>
                <a:lnTo>
                  <a:pt x="1154" y="1848"/>
                </a:lnTo>
                <a:lnTo>
                  <a:pt x="1152" y="1850"/>
                </a:lnTo>
                <a:lnTo>
                  <a:pt x="1150" y="1852"/>
                </a:lnTo>
                <a:lnTo>
                  <a:pt x="1148" y="1854"/>
                </a:lnTo>
                <a:lnTo>
                  <a:pt x="1148" y="1860"/>
                </a:lnTo>
                <a:lnTo>
                  <a:pt x="1148" y="1862"/>
                </a:lnTo>
                <a:lnTo>
                  <a:pt x="1144" y="1866"/>
                </a:lnTo>
                <a:lnTo>
                  <a:pt x="1144" y="1869"/>
                </a:lnTo>
                <a:lnTo>
                  <a:pt x="1144" y="1877"/>
                </a:lnTo>
                <a:lnTo>
                  <a:pt x="1144" y="1883"/>
                </a:lnTo>
                <a:lnTo>
                  <a:pt x="1146" y="1887"/>
                </a:lnTo>
                <a:lnTo>
                  <a:pt x="1146" y="1889"/>
                </a:lnTo>
                <a:lnTo>
                  <a:pt x="1146" y="1894"/>
                </a:lnTo>
                <a:lnTo>
                  <a:pt x="1146" y="1904"/>
                </a:lnTo>
                <a:lnTo>
                  <a:pt x="1140" y="1914"/>
                </a:lnTo>
                <a:lnTo>
                  <a:pt x="1136" y="1919"/>
                </a:lnTo>
                <a:lnTo>
                  <a:pt x="1136" y="1923"/>
                </a:lnTo>
                <a:lnTo>
                  <a:pt x="1134" y="1927"/>
                </a:lnTo>
                <a:lnTo>
                  <a:pt x="1134" y="1929"/>
                </a:lnTo>
                <a:lnTo>
                  <a:pt x="1134" y="1931"/>
                </a:lnTo>
                <a:lnTo>
                  <a:pt x="1133" y="1933"/>
                </a:lnTo>
                <a:lnTo>
                  <a:pt x="1131" y="1942"/>
                </a:lnTo>
                <a:lnTo>
                  <a:pt x="1131" y="1944"/>
                </a:lnTo>
                <a:lnTo>
                  <a:pt x="1129" y="1946"/>
                </a:lnTo>
                <a:lnTo>
                  <a:pt x="1125" y="1948"/>
                </a:lnTo>
                <a:lnTo>
                  <a:pt x="1123" y="1950"/>
                </a:lnTo>
                <a:lnTo>
                  <a:pt x="1123" y="1952"/>
                </a:lnTo>
                <a:lnTo>
                  <a:pt x="1121" y="1956"/>
                </a:lnTo>
                <a:lnTo>
                  <a:pt x="1121" y="1958"/>
                </a:lnTo>
                <a:lnTo>
                  <a:pt x="1119" y="1964"/>
                </a:lnTo>
                <a:lnTo>
                  <a:pt x="1119" y="1965"/>
                </a:lnTo>
                <a:lnTo>
                  <a:pt x="1115" y="1973"/>
                </a:lnTo>
                <a:lnTo>
                  <a:pt x="1115" y="1979"/>
                </a:lnTo>
                <a:lnTo>
                  <a:pt x="1117" y="1983"/>
                </a:lnTo>
                <a:lnTo>
                  <a:pt x="1117" y="1985"/>
                </a:lnTo>
                <a:lnTo>
                  <a:pt x="1119" y="1985"/>
                </a:lnTo>
                <a:lnTo>
                  <a:pt x="1119" y="1989"/>
                </a:lnTo>
                <a:lnTo>
                  <a:pt x="1119" y="1990"/>
                </a:lnTo>
                <a:lnTo>
                  <a:pt x="1121" y="1994"/>
                </a:lnTo>
                <a:lnTo>
                  <a:pt x="1119" y="1998"/>
                </a:lnTo>
                <a:lnTo>
                  <a:pt x="1117" y="2000"/>
                </a:lnTo>
                <a:lnTo>
                  <a:pt x="1111" y="2006"/>
                </a:lnTo>
                <a:lnTo>
                  <a:pt x="1108" y="2010"/>
                </a:lnTo>
                <a:lnTo>
                  <a:pt x="1106" y="2012"/>
                </a:lnTo>
                <a:lnTo>
                  <a:pt x="1104" y="2012"/>
                </a:lnTo>
                <a:lnTo>
                  <a:pt x="1102" y="2013"/>
                </a:lnTo>
                <a:lnTo>
                  <a:pt x="1100" y="2015"/>
                </a:lnTo>
                <a:lnTo>
                  <a:pt x="1100" y="2017"/>
                </a:lnTo>
                <a:lnTo>
                  <a:pt x="1098" y="2017"/>
                </a:lnTo>
                <a:lnTo>
                  <a:pt x="1092" y="2019"/>
                </a:lnTo>
                <a:lnTo>
                  <a:pt x="1090" y="2021"/>
                </a:lnTo>
                <a:lnTo>
                  <a:pt x="1090" y="2019"/>
                </a:lnTo>
                <a:lnTo>
                  <a:pt x="1088" y="2021"/>
                </a:lnTo>
                <a:lnTo>
                  <a:pt x="1086" y="2023"/>
                </a:lnTo>
                <a:lnTo>
                  <a:pt x="1081" y="2025"/>
                </a:lnTo>
                <a:lnTo>
                  <a:pt x="1079" y="2027"/>
                </a:lnTo>
                <a:lnTo>
                  <a:pt x="1075" y="2027"/>
                </a:lnTo>
                <a:lnTo>
                  <a:pt x="1073" y="2031"/>
                </a:lnTo>
                <a:lnTo>
                  <a:pt x="1069" y="2037"/>
                </a:lnTo>
                <a:lnTo>
                  <a:pt x="1067" y="2038"/>
                </a:lnTo>
                <a:lnTo>
                  <a:pt x="1069" y="2048"/>
                </a:lnTo>
                <a:lnTo>
                  <a:pt x="1067" y="2048"/>
                </a:lnTo>
                <a:lnTo>
                  <a:pt x="1067" y="2050"/>
                </a:lnTo>
                <a:lnTo>
                  <a:pt x="1065" y="2052"/>
                </a:lnTo>
                <a:lnTo>
                  <a:pt x="1065" y="2056"/>
                </a:lnTo>
                <a:lnTo>
                  <a:pt x="1065" y="2058"/>
                </a:lnTo>
                <a:lnTo>
                  <a:pt x="1067" y="2060"/>
                </a:lnTo>
                <a:lnTo>
                  <a:pt x="1067" y="2063"/>
                </a:lnTo>
                <a:lnTo>
                  <a:pt x="1067" y="2069"/>
                </a:lnTo>
                <a:lnTo>
                  <a:pt x="1067" y="2073"/>
                </a:lnTo>
                <a:lnTo>
                  <a:pt x="1065" y="2073"/>
                </a:lnTo>
                <a:lnTo>
                  <a:pt x="1065" y="2075"/>
                </a:lnTo>
                <a:lnTo>
                  <a:pt x="1067" y="2077"/>
                </a:lnTo>
                <a:lnTo>
                  <a:pt x="1067" y="2083"/>
                </a:lnTo>
                <a:lnTo>
                  <a:pt x="1065" y="2086"/>
                </a:lnTo>
                <a:lnTo>
                  <a:pt x="1062" y="2094"/>
                </a:lnTo>
                <a:lnTo>
                  <a:pt x="1060" y="2098"/>
                </a:lnTo>
                <a:lnTo>
                  <a:pt x="1058" y="2100"/>
                </a:lnTo>
                <a:lnTo>
                  <a:pt x="1056" y="2102"/>
                </a:lnTo>
                <a:lnTo>
                  <a:pt x="1056" y="2104"/>
                </a:lnTo>
                <a:lnTo>
                  <a:pt x="1052" y="2111"/>
                </a:lnTo>
                <a:lnTo>
                  <a:pt x="1050" y="2115"/>
                </a:lnTo>
                <a:lnTo>
                  <a:pt x="1050" y="2117"/>
                </a:lnTo>
                <a:lnTo>
                  <a:pt x="1050" y="2119"/>
                </a:lnTo>
                <a:lnTo>
                  <a:pt x="1050" y="2121"/>
                </a:lnTo>
                <a:lnTo>
                  <a:pt x="1052" y="2125"/>
                </a:lnTo>
                <a:lnTo>
                  <a:pt x="1054" y="2125"/>
                </a:lnTo>
                <a:lnTo>
                  <a:pt x="1054" y="2127"/>
                </a:lnTo>
                <a:lnTo>
                  <a:pt x="1056" y="2127"/>
                </a:lnTo>
                <a:lnTo>
                  <a:pt x="1058" y="2129"/>
                </a:lnTo>
                <a:lnTo>
                  <a:pt x="1058" y="2131"/>
                </a:lnTo>
                <a:lnTo>
                  <a:pt x="1060" y="2131"/>
                </a:lnTo>
                <a:lnTo>
                  <a:pt x="1062" y="2136"/>
                </a:lnTo>
                <a:lnTo>
                  <a:pt x="1062" y="2138"/>
                </a:lnTo>
                <a:lnTo>
                  <a:pt x="1063" y="2138"/>
                </a:lnTo>
                <a:lnTo>
                  <a:pt x="1065" y="2140"/>
                </a:lnTo>
                <a:lnTo>
                  <a:pt x="1065" y="2142"/>
                </a:lnTo>
                <a:lnTo>
                  <a:pt x="1067" y="2148"/>
                </a:lnTo>
                <a:lnTo>
                  <a:pt x="1067" y="2150"/>
                </a:lnTo>
                <a:lnTo>
                  <a:pt x="1067" y="2152"/>
                </a:lnTo>
                <a:lnTo>
                  <a:pt x="1067" y="2156"/>
                </a:lnTo>
                <a:lnTo>
                  <a:pt x="1067" y="2157"/>
                </a:lnTo>
                <a:lnTo>
                  <a:pt x="1067" y="2159"/>
                </a:lnTo>
                <a:lnTo>
                  <a:pt x="1067" y="2161"/>
                </a:lnTo>
                <a:lnTo>
                  <a:pt x="1067" y="2165"/>
                </a:lnTo>
                <a:lnTo>
                  <a:pt x="1065" y="2167"/>
                </a:lnTo>
                <a:lnTo>
                  <a:pt x="1063" y="2173"/>
                </a:lnTo>
                <a:lnTo>
                  <a:pt x="1063" y="2175"/>
                </a:lnTo>
                <a:lnTo>
                  <a:pt x="1062" y="2179"/>
                </a:lnTo>
                <a:lnTo>
                  <a:pt x="1060" y="2179"/>
                </a:lnTo>
                <a:lnTo>
                  <a:pt x="1060" y="2182"/>
                </a:lnTo>
                <a:lnTo>
                  <a:pt x="1056" y="2192"/>
                </a:lnTo>
                <a:lnTo>
                  <a:pt x="1056" y="2194"/>
                </a:lnTo>
                <a:lnTo>
                  <a:pt x="1056" y="2196"/>
                </a:lnTo>
                <a:lnTo>
                  <a:pt x="1056" y="2198"/>
                </a:lnTo>
                <a:lnTo>
                  <a:pt x="1056" y="2200"/>
                </a:lnTo>
                <a:lnTo>
                  <a:pt x="1058" y="2204"/>
                </a:lnTo>
                <a:lnTo>
                  <a:pt x="1058" y="2205"/>
                </a:lnTo>
                <a:lnTo>
                  <a:pt x="1056" y="2207"/>
                </a:lnTo>
                <a:lnTo>
                  <a:pt x="1056" y="2211"/>
                </a:lnTo>
                <a:lnTo>
                  <a:pt x="1056" y="2213"/>
                </a:lnTo>
                <a:lnTo>
                  <a:pt x="1054" y="2219"/>
                </a:lnTo>
                <a:lnTo>
                  <a:pt x="1052" y="2227"/>
                </a:lnTo>
                <a:lnTo>
                  <a:pt x="1052" y="2234"/>
                </a:lnTo>
                <a:lnTo>
                  <a:pt x="1052" y="2236"/>
                </a:lnTo>
                <a:lnTo>
                  <a:pt x="1050" y="2244"/>
                </a:lnTo>
                <a:lnTo>
                  <a:pt x="1050" y="2248"/>
                </a:lnTo>
                <a:lnTo>
                  <a:pt x="1050" y="2252"/>
                </a:lnTo>
                <a:lnTo>
                  <a:pt x="1048" y="2257"/>
                </a:lnTo>
                <a:lnTo>
                  <a:pt x="1048" y="2269"/>
                </a:lnTo>
                <a:lnTo>
                  <a:pt x="1046" y="2273"/>
                </a:lnTo>
                <a:lnTo>
                  <a:pt x="1046" y="2275"/>
                </a:lnTo>
                <a:lnTo>
                  <a:pt x="1046" y="2277"/>
                </a:lnTo>
                <a:lnTo>
                  <a:pt x="1046" y="2278"/>
                </a:lnTo>
                <a:lnTo>
                  <a:pt x="1044" y="2282"/>
                </a:lnTo>
                <a:lnTo>
                  <a:pt x="1046" y="2286"/>
                </a:lnTo>
                <a:lnTo>
                  <a:pt x="1044" y="2290"/>
                </a:lnTo>
                <a:lnTo>
                  <a:pt x="1042" y="2292"/>
                </a:lnTo>
                <a:lnTo>
                  <a:pt x="1038" y="2294"/>
                </a:lnTo>
                <a:lnTo>
                  <a:pt x="1037" y="2298"/>
                </a:lnTo>
                <a:lnTo>
                  <a:pt x="1035" y="2300"/>
                </a:lnTo>
                <a:lnTo>
                  <a:pt x="1033" y="2303"/>
                </a:lnTo>
                <a:lnTo>
                  <a:pt x="1033" y="2307"/>
                </a:lnTo>
                <a:lnTo>
                  <a:pt x="1033" y="2309"/>
                </a:lnTo>
                <a:lnTo>
                  <a:pt x="1033" y="2313"/>
                </a:lnTo>
                <a:lnTo>
                  <a:pt x="1033" y="2317"/>
                </a:lnTo>
                <a:lnTo>
                  <a:pt x="1033" y="2321"/>
                </a:lnTo>
                <a:lnTo>
                  <a:pt x="1033" y="2324"/>
                </a:lnTo>
                <a:lnTo>
                  <a:pt x="1033" y="2326"/>
                </a:lnTo>
                <a:lnTo>
                  <a:pt x="1037" y="2328"/>
                </a:lnTo>
                <a:lnTo>
                  <a:pt x="1037" y="2330"/>
                </a:lnTo>
                <a:lnTo>
                  <a:pt x="1042" y="2332"/>
                </a:lnTo>
                <a:lnTo>
                  <a:pt x="1044" y="2332"/>
                </a:lnTo>
                <a:lnTo>
                  <a:pt x="1050" y="2334"/>
                </a:lnTo>
                <a:lnTo>
                  <a:pt x="1054" y="2334"/>
                </a:lnTo>
                <a:lnTo>
                  <a:pt x="1058" y="2336"/>
                </a:lnTo>
                <a:lnTo>
                  <a:pt x="1058" y="2338"/>
                </a:lnTo>
                <a:lnTo>
                  <a:pt x="1054" y="2344"/>
                </a:lnTo>
                <a:lnTo>
                  <a:pt x="1052" y="2348"/>
                </a:lnTo>
                <a:lnTo>
                  <a:pt x="1050" y="2351"/>
                </a:lnTo>
                <a:lnTo>
                  <a:pt x="1048" y="2353"/>
                </a:lnTo>
                <a:lnTo>
                  <a:pt x="1046" y="2355"/>
                </a:lnTo>
                <a:lnTo>
                  <a:pt x="1046" y="2357"/>
                </a:lnTo>
                <a:lnTo>
                  <a:pt x="1038" y="2371"/>
                </a:lnTo>
                <a:lnTo>
                  <a:pt x="1038" y="2372"/>
                </a:lnTo>
                <a:lnTo>
                  <a:pt x="1038" y="2376"/>
                </a:lnTo>
                <a:lnTo>
                  <a:pt x="1042" y="2380"/>
                </a:lnTo>
                <a:lnTo>
                  <a:pt x="1042" y="2382"/>
                </a:lnTo>
                <a:lnTo>
                  <a:pt x="1042" y="2384"/>
                </a:lnTo>
                <a:lnTo>
                  <a:pt x="1046" y="2386"/>
                </a:lnTo>
                <a:lnTo>
                  <a:pt x="1048" y="2388"/>
                </a:lnTo>
                <a:lnTo>
                  <a:pt x="1050" y="2390"/>
                </a:lnTo>
                <a:lnTo>
                  <a:pt x="1050" y="2392"/>
                </a:lnTo>
                <a:lnTo>
                  <a:pt x="1052" y="2396"/>
                </a:lnTo>
                <a:lnTo>
                  <a:pt x="1054" y="2396"/>
                </a:lnTo>
                <a:lnTo>
                  <a:pt x="1054" y="2397"/>
                </a:lnTo>
                <a:lnTo>
                  <a:pt x="1052" y="2399"/>
                </a:lnTo>
                <a:lnTo>
                  <a:pt x="1052" y="2401"/>
                </a:lnTo>
                <a:lnTo>
                  <a:pt x="1050" y="2403"/>
                </a:lnTo>
                <a:lnTo>
                  <a:pt x="1048" y="2407"/>
                </a:lnTo>
                <a:lnTo>
                  <a:pt x="1046" y="2413"/>
                </a:lnTo>
                <a:lnTo>
                  <a:pt x="1046" y="2415"/>
                </a:lnTo>
                <a:lnTo>
                  <a:pt x="1046" y="2419"/>
                </a:lnTo>
                <a:lnTo>
                  <a:pt x="1044" y="2428"/>
                </a:lnTo>
                <a:lnTo>
                  <a:pt x="1042" y="2432"/>
                </a:lnTo>
                <a:lnTo>
                  <a:pt x="1040" y="2438"/>
                </a:lnTo>
                <a:lnTo>
                  <a:pt x="1040" y="2444"/>
                </a:lnTo>
                <a:lnTo>
                  <a:pt x="1038" y="2445"/>
                </a:lnTo>
                <a:lnTo>
                  <a:pt x="1037" y="2447"/>
                </a:lnTo>
                <a:lnTo>
                  <a:pt x="1037" y="2451"/>
                </a:lnTo>
                <a:lnTo>
                  <a:pt x="1031" y="2459"/>
                </a:lnTo>
                <a:lnTo>
                  <a:pt x="1029" y="2463"/>
                </a:lnTo>
                <a:lnTo>
                  <a:pt x="1027" y="2465"/>
                </a:lnTo>
                <a:lnTo>
                  <a:pt x="1027" y="2467"/>
                </a:lnTo>
                <a:lnTo>
                  <a:pt x="1027" y="2468"/>
                </a:lnTo>
                <a:lnTo>
                  <a:pt x="1021" y="2470"/>
                </a:lnTo>
                <a:lnTo>
                  <a:pt x="1019" y="2470"/>
                </a:lnTo>
                <a:lnTo>
                  <a:pt x="1015" y="2472"/>
                </a:lnTo>
                <a:lnTo>
                  <a:pt x="1014" y="2474"/>
                </a:lnTo>
                <a:lnTo>
                  <a:pt x="1012" y="2476"/>
                </a:lnTo>
                <a:lnTo>
                  <a:pt x="1012" y="2478"/>
                </a:lnTo>
                <a:lnTo>
                  <a:pt x="1010" y="2482"/>
                </a:lnTo>
                <a:lnTo>
                  <a:pt x="1010" y="2484"/>
                </a:lnTo>
                <a:lnTo>
                  <a:pt x="1010" y="2490"/>
                </a:lnTo>
                <a:lnTo>
                  <a:pt x="1010" y="2492"/>
                </a:lnTo>
                <a:lnTo>
                  <a:pt x="1010" y="2497"/>
                </a:lnTo>
                <a:lnTo>
                  <a:pt x="1012" y="2501"/>
                </a:lnTo>
                <a:lnTo>
                  <a:pt x="1014" y="2507"/>
                </a:lnTo>
                <a:lnTo>
                  <a:pt x="1014" y="2509"/>
                </a:lnTo>
                <a:lnTo>
                  <a:pt x="1014" y="2511"/>
                </a:lnTo>
                <a:lnTo>
                  <a:pt x="1014" y="2513"/>
                </a:lnTo>
                <a:lnTo>
                  <a:pt x="1012" y="2518"/>
                </a:lnTo>
                <a:lnTo>
                  <a:pt x="1010" y="2526"/>
                </a:lnTo>
                <a:lnTo>
                  <a:pt x="1008" y="2532"/>
                </a:lnTo>
                <a:lnTo>
                  <a:pt x="1008" y="2534"/>
                </a:lnTo>
                <a:lnTo>
                  <a:pt x="1008" y="2536"/>
                </a:lnTo>
                <a:lnTo>
                  <a:pt x="1012" y="2545"/>
                </a:lnTo>
                <a:lnTo>
                  <a:pt x="1010" y="2553"/>
                </a:lnTo>
                <a:lnTo>
                  <a:pt x="1008" y="2555"/>
                </a:lnTo>
                <a:lnTo>
                  <a:pt x="1002" y="2563"/>
                </a:lnTo>
                <a:lnTo>
                  <a:pt x="998" y="2566"/>
                </a:lnTo>
                <a:lnTo>
                  <a:pt x="998" y="2568"/>
                </a:lnTo>
                <a:lnTo>
                  <a:pt x="998" y="2570"/>
                </a:lnTo>
                <a:lnTo>
                  <a:pt x="1000" y="2572"/>
                </a:lnTo>
                <a:lnTo>
                  <a:pt x="1002" y="2576"/>
                </a:lnTo>
                <a:lnTo>
                  <a:pt x="1004" y="2580"/>
                </a:lnTo>
                <a:lnTo>
                  <a:pt x="1004" y="2582"/>
                </a:lnTo>
                <a:lnTo>
                  <a:pt x="1004" y="2584"/>
                </a:lnTo>
                <a:lnTo>
                  <a:pt x="1004" y="2586"/>
                </a:lnTo>
                <a:lnTo>
                  <a:pt x="1002" y="2588"/>
                </a:lnTo>
                <a:lnTo>
                  <a:pt x="1000" y="2589"/>
                </a:lnTo>
                <a:lnTo>
                  <a:pt x="996" y="2593"/>
                </a:lnTo>
                <a:lnTo>
                  <a:pt x="996" y="2595"/>
                </a:lnTo>
                <a:lnTo>
                  <a:pt x="996" y="2601"/>
                </a:lnTo>
                <a:lnTo>
                  <a:pt x="994" y="2607"/>
                </a:lnTo>
                <a:lnTo>
                  <a:pt x="994" y="2609"/>
                </a:lnTo>
                <a:lnTo>
                  <a:pt x="994" y="2611"/>
                </a:lnTo>
                <a:lnTo>
                  <a:pt x="994" y="2612"/>
                </a:lnTo>
                <a:lnTo>
                  <a:pt x="996" y="2614"/>
                </a:lnTo>
                <a:lnTo>
                  <a:pt x="996" y="2616"/>
                </a:lnTo>
                <a:lnTo>
                  <a:pt x="996" y="2618"/>
                </a:lnTo>
                <a:lnTo>
                  <a:pt x="994" y="2622"/>
                </a:lnTo>
                <a:lnTo>
                  <a:pt x="992" y="2622"/>
                </a:lnTo>
                <a:lnTo>
                  <a:pt x="990" y="2624"/>
                </a:lnTo>
                <a:lnTo>
                  <a:pt x="990" y="2626"/>
                </a:lnTo>
                <a:lnTo>
                  <a:pt x="990" y="2628"/>
                </a:lnTo>
                <a:lnTo>
                  <a:pt x="990" y="2630"/>
                </a:lnTo>
                <a:lnTo>
                  <a:pt x="992" y="2634"/>
                </a:lnTo>
                <a:lnTo>
                  <a:pt x="994" y="2636"/>
                </a:lnTo>
                <a:lnTo>
                  <a:pt x="994" y="2637"/>
                </a:lnTo>
                <a:lnTo>
                  <a:pt x="994" y="2639"/>
                </a:lnTo>
                <a:lnTo>
                  <a:pt x="996" y="2641"/>
                </a:lnTo>
                <a:lnTo>
                  <a:pt x="998" y="2641"/>
                </a:lnTo>
                <a:lnTo>
                  <a:pt x="1000" y="2641"/>
                </a:lnTo>
                <a:lnTo>
                  <a:pt x="1002" y="2641"/>
                </a:lnTo>
                <a:lnTo>
                  <a:pt x="1004" y="2641"/>
                </a:lnTo>
                <a:lnTo>
                  <a:pt x="1006" y="2643"/>
                </a:lnTo>
                <a:lnTo>
                  <a:pt x="1006" y="2645"/>
                </a:lnTo>
                <a:lnTo>
                  <a:pt x="1006" y="2647"/>
                </a:lnTo>
                <a:lnTo>
                  <a:pt x="1006" y="2649"/>
                </a:lnTo>
                <a:lnTo>
                  <a:pt x="1006" y="2651"/>
                </a:lnTo>
                <a:lnTo>
                  <a:pt x="1006" y="2653"/>
                </a:lnTo>
                <a:lnTo>
                  <a:pt x="1010" y="2659"/>
                </a:lnTo>
                <a:lnTo>
                  <a:pt x="1012" y="2662"/>
                </a:lnTo>
                <a:lnTo>
                  <a:pt x="1014" y="2662"/>
                </a:lnTo>
                <a:lnTo>
                  <a:pt x="1014" y="2664"/>
                </a:lnTo>
                <a:lnTo>
                  <a:pt x="1015" y="2668"/>
                </a:lnTo>
                <a:lnTo>
                  <a:pt x="1015" y="2674"/>
                </a:lnTo>
                <a:lnTo>
                  <a:pt x="1014" y="2680"/>
                </a:lnTo>
                <a:lnTo>
                  <a:pt x="1012" y="2682"/>
                </a:lnTo>
                <a:lnTo>
                  <a:pt x="1006" y="2685"/>
                </a:lnTo>
                <a:lnTo>
                  <a:pt x="1006" y="2687"/>
                </a:lnTo>
                <a:lnTo>
                  <a:pt x="1006" y="2693"/>
                </a:lnTo>
                <a:lnTo>
                  <a:pt x="1008" y="2699"/>
                </a:lnTo>
                <a:lnTo>
                  <a:pt x="1010" y="2705"/>
                </a:lnTo>
                <a:lnTo>
                  <a:pt x="1012" y="2708"/>
                </a:lnTo>
                <a:lnTo>
                  <a:pt x="1012" y="2710"/>
                </a:lnTo>
                <a:lnTo>
                  <a:pt x="1014" y="2712"/>
                </a:lnTo>
                <a:lnTo>
                  <a:pt x="1014" y="2714"/>
                </a:lnTo>
                <a:lnTo>
                  <a:pt x="1014" y="2716"/>
                </a:lnTo>
                <a:lnTo>
                  <a:pt x="1014" y="2720"/>
                </a:lnTo>
                <a:lnTo>
                  <a:pt x="1010" y="2726"/>
                </a:lnTo>
                <a:lnTo>
                  <a:pt x="1008" y="2728"/>
                </a:lnTo>
                <a:lnTo>
                  <a:pt x="1006" y="2730"/>
                </a:lnTo>
                <a:lnTo>
                  <a:pt x="1000" y="2737"/>
                </a:lnTo>
                <a:lnTo>
                  <a:pt x="996" y="2737"/>
                </a:lnTo>
                <a:lnTo>
                  <a:pt x="994" y="2739"/>
                </a:lnTo>
                <a:lnTo>
                  <a:pt x="994" y="2743"/>
                </a:lnTo>
                <a:lnTo>
                  <a:pt x="992" y="2745"/>
                </a:lnTo>
                <a:lnTo>
                  <a:pt x="990" y="2747"/>
                </a:lnTo>
                <a:lnTo>
                  <a:pt x="985" y="2753"/>
                </a:lnTo>
                <a:lnTo>
                  <a:pt x="981" y="2755"/>
                </a:lnTo>
                <a:lnTo>
                  <a:pt x="981" y="2756"/>
                </a:lnTo>
                <a:lnTo>
                  <a:pt x="981" y="2758"/>
                </a:lnTo>
                <a:lnTo>
                  <a:pt x="981" y="2762"/>
                </a:lnTo>
                <a:lnTo>
                  <a:pt x="981" y="2764"/>
                </a:lnTo>
                <a:lnTo>
                  <a:pt x="983" y="2766"/>
                </a:lnTo>
                <a:lnTo>
                  <a:pt x="983" y="2768"/>
                </a:lnTo>
                <a:lnTo>
                  <a:pt x="985" y="2770"/>
                </a:lnTo>
                <a:lnTo>
                  <a:pt x="987" y="2772"/>
                </a:lnTo>
                <a:lnTo>
                  <a:pt x="987" y="2776"/>
                </a:lnTo>
                <a:lnTo>
                  <a:pt x="987" y="2783"/>
                </a:lnTo>
                <a:lnTo>
                  <a:pt x="985" y="2791"/>
                </a:lnTo>
                <a:lnTo>
                  <a:pt x="987" y="2797"/>
                </a:lnTo>
                <a:lnTo>
                  <a:pt x="989" y="2804"/>
                </a:lnTo>
                <a:lnTo>
                  <a:pt x="994" y="2808"/>
                </a:lnTo>
                <a:lnTo>
                  <a:pt x="998" y="2812"/>
                </a:lnTo>
                <a:lnTo>
                  <a:pt x="1002" y="2814"/>
                </a:lnTo>
                <a:lnTo>
                  <a:pt x="1002" y="2816"/>
                </a:lnTo>
                <a:lnTo>
                  <a:pt x="1004" y="2818"/>
                </a:lnTo>
                <a:lnTo>
                  <a:pt x="1004" y="2822"/>
                </a:lnTo>
                <a:lnTo>
                  <a:pt x="1002" y="2826"/>
                </a:lnTo>
                <a:lnTo>
                  <a:pt x="1002" y="2828"/>
                </a:lnTo>
                <a:lnTo>
                  <a:pt x="998" y="2831"/>
                </a:lnTo>
                <a:lnTo>
                  <a:pt x="996" y="2831"/>
                </a:lnTo>
                <a:lnTo>
                  <a:pt x="994" y="2831"/>
                </a:lnTo>
                <a:lnTo>
                  <a:pt x="992" y="2831"/>
                </a:lnTo>
                <a:lnTo>
                  <a:pt x="989" y="2831"/>
                </a:lnTo>
                <a:lnTo>
                  <a:pt x="985" y="2837"/>
                </a:lnTo>
                <a:lnTo>
                  <a:pt x="983" y="2843"/>
                </a:lnTo>
                <a:lnTo>
                  <a:pt x="983" y="2845"/>
                </a:lnTo>
                <a:lnTo>
                  <a:pt x="983" y="2847"/>
                </a:lnTo>
                <a:lnTo>
                  <a:pt x="983" y="2849"/>
                </a:lnTo>
                <a:lnTo>
                  <a:pt x="985" y="2851"/>
                </a:lnTo>
                <a:lnTo>
                  <a:pt x="987" y="2854"/>
                </a:lnTo>
                <a:lnTo>
                  <a:pt x="987" y="2856"/>
                </a:lnTo>
                <a:lnTo>
                  <a:pt x="985" y="2858"/>
                </a:lnTo>
                <a:lnTo>
                  <a:pt x="983" y="2860"/>
                </a:lnTo>
                <a:lnTo>
                  <a:pt x="981" y="2862"/>
                </a:lnTo>
                <a:lnTo>
                  <a:pt x="977" y="2866"/>
                </a:lnTo>
                <a:lnTo>
                  <a:pt x="973" y="2870"/>
                </a:lnTo>
                <a:lnTo>
                  <a:pt x="973" y="2872"/>
                </a:lnTo>
                <a:lnTo>
                  <a:pt x="971" y="2872"/>
                </a:lnTo>
                <a:lnTo>
                  <a:pt x="967" y="2870"/>
                </a:lnTo>
                <a:lnTo>
                  <a:pt x="966" y="2868"/>
                </a:lnTo>
                <a:lnTo>
                  <a:pt x="964" y="2868"/>
                </a:lnTo>
                <a:lnTo>
                  <a:pt x="962" y="2870"/>
                </a:lnTo>
                <a:lnTo>
                  <a:pt x="960" y="2872"/>
                </a:lnTo>
                <a:lnTo>
                  <a:pt x="960" y="2874"/>
                </a:lnTo>
                <a:lnTo>
                  <a:pt x="956" y="2875"/>
                </a:lnTo>
                <a:lnTo>
                  <a:pt x="954" y="2877"/>
                </a:lnTo>
                <a:lnTo>
                  <a:pt x="948" y="2877"/>
                </a:lnTo>
                <a:lnTo>
                  <a:pt x="942" y="2879"/>
                </a:lnTo>
                <a:lnTo>
                  <a:pt x="939" y="2881"/>
                </a:lnTo>
                <a:lnTo>
                  <a:pt x="935" y="2883"/>
                </a:lnTo>
                <a:lnTo>
                  <a:pt x="931" y="2883"/>
                </a:lnTo>
                <a:lnTo>
                  <a:pt x="929" y="2883"/>
                </a:lnTo>
                <a:lnTo>
                  <a:pt x="925" y="2885"/>
                </a:lnTo>
                <a:lnTo>
                  <a:pt x="921" y="2889"/>
                </a:lnTo>
                <a:lnTo>
                  <a:pt x="918" y="2893"/>
                </a:lnTo>
                <a:lnTo>
                  <a:pt x="914" y="2895"/>
                </a:lnTo>
                <a:lnTo>
                  <a:pt x="914" y="2897"/>
                </a:lnTo>
                <a:lnTo>
                  <a:pt x="912" y="2900"/>
                </a:lnTo>
                <a:lnTo>
                  <a:pt x="914" y="2902"/>
                </a:lnTo>
                <a:lnTo>
                  <a:pt x="914" y="2904"/>
                </a:lnTo>
                <a:lnTo>
                  <a:pt x="916" y="2904"/>
                </a:lnTo>
                <a:lnTo>
                  <a:pt x="918" y="2906"/>
                </a:lnTo>
                <a:lnTo>
                  <a:pt x="919" y="2906"/>
                </a:lnTo>
                <a:lnTo>
                  <a:pt x="919" y="2910"/>
                </a:lnTo>
                <a:lnTo>
                  <a:pt x="919" y="2914"/>
                </a:lnTo>
                <a:lnTo>
                  <a:pt x="921" y="2916"/>
                </a:lnTo>
                <a:lnTo>
                  <a:pt x="921" y="2920"/>
                </a:lnTo>
                <a:lnTo>
                  <a:pt x="919" y="2922"/>
                </a:lnTo>
                <a:lnTo>
                  <a:pt x="919" y="2923"/>
                </a:lnTo>
                <a:lnTo>
                  <a:pt x="919" y="2925"/>
                </a:lnTo>
                <a:lnTo>
                  <a:pt x="919" y="2927"/>
                </a:lnTo>
                <a:lnTo>
                  <a:pt x="919" y="2929"/>
                </a:lnTo>
                <a:lnTo>
                  <a:pt x="921" y="2937"/>
                </a:lnTo>
                <a:lnTo>
                  <a:pt x="923" y="2943"/>
                </a:lnTo>
                <a:lnTo>
                  <a:pt x="923" y="2947"/>
                </a:lnTo>
                <a:lnTo>
                  <a:pt x="921" y="2950"/>
                </a:lnTo>
                <a:lnTo>
                  <a:pt x="919" y="2952"/>
                </a:lnTo>
                <a:lnTo>
                  <a:pt x="918" y="2952"/>
                </a:lnTo>
                <a:lnTo>
                  <a:pt x="916" y="2954"/>
                </a:lnTo>
                <a:lnTo>
                  <a:pt x="916" y="2956"/>
                </a:lnTo>
                <a:lnTo>
                  <a:pt x="916" y="2964"/>
                </a:lnTo>
                <a:lnTo>
                  <a:pt x="916" y="2966"/>
                </a:lnTo>
                <a:lnTo>
                  <a:pt x="916" y="2971"/>
                </a:lnTo>
                <a:lnTo>
                  <a:pt x="916" y="2973"/>
                </a:lnTo>
                <a:lnTo>
                  <a:pt x="914" y="2977"/>
                </a:lnTo>
                <a:lnTo>
                  <a:pt x="906" y="2985"/>
                </a:lnTo>
                <a:lnTo>
                  <a:pt x="900" y="2989"/>
                </a:lnTo>
                <a:lnTo>
                  <a:pt x="896" y="2991"/>
                </a:lnTo>
                <a:lnTo>
                  <a:pt x="894" y="2991"/>
                </a:lnTo>
                <a:lnTo>
                  <a:pt x="894" y="2993"/>
                </a:lnTo>
                <a:lnTo>
                  <a:pt x="893" y="3002"/>
                </a:lnTo>
                <a:lnTo>
                  <a:pt x="893" y="3004"/>
                </a:lnTo>
                <a:lnTo>
                  <a:pt x="893" y="3012"/>
                </a:lnTo>
                <a:lnTo>
                  <a:pt x="893" y="3016"/>
                </a:lnTo>
                <a:lnTo>
                  <a:pt x="893" y="3021"/>
                </a:lnTo>
                <a:lnTo>
                  <a:pt x="893" y="3023"/>
                </a:lnTo>
                <a:lnTo>
                  <a:pt x="893" y="3025"/>
                </a:lnTo>
                <a:lnTo>
                  <a:pt x="893" y="3027"/>
                </a:lnTo>
                <a:lnTo>
                  <a:pt x="893" y="3029"/>
                </a:lnTo>
                <a:lnTo>
                  <a:pt x="891" y="3031"/>
                </a:lnTo>
                <a:lnTo>
                  <a:pt x="891" y="3033"/>
                </a:lnTo>
                <a:lnTo>
                  <a:pt x="893" y="3035"/>
                </a:lnTo>
                <a:lnTo>
                  <a:pt x="893" y="3037"/>
                </a:lnTo>
                <a:lnTo>
                  <a:pt x="894" y="3043"/>
                </a:lnTo>
                <a:lnTo>
                  <a:pt x="898" y="3048"/>
                </a:lnTo>
                <a:lnTo>
                  <a:pt x="900" y="3056"/>
                </a:lnTo>
                <a:lnTo>
                  <a:pt x="898" y="3058"/>
                </a:lnTo>
                <a:lnTo>
                  <a:pt x="898" y="3060"/>
                </a:lnTo>
                <a:lnTo>
                  <a:pt x="900" y="3064"/>
                </a:lnTo>
                <a:lnTo>
                  <a:pt x="900" y="3073"/>
                </a:lnTo>
                <a:lnTo>
                  <a:pt x="902" y="3081"/>
                </a:lnTo>
                <a:lnTo>
                  <a:pt x="904" y="3083"/>
                </a:lnTo>
                <a:lnTo>
                  <a:pt x="904" y="3087"/>
                </a:lnTo>
                <a:lnTo>
                  <a:pt x="904" y="3091"/>
                </a:lnTo>
                <a:lnTo>
                  <a:pt x="904" y="3092"/>
                </a:lnTo>
                <a:lnTo>
                  <a:pt x="906" y="3096"/>
                </a:lnTo>
                <a:lnTo>
                  <a:pt x="910" y="3102"/>
                </a:lnTo>
                <a:lnTo>
                  <a:pt x="910" y="3104"/>
                </a:lnTo>
                <a:lnTo>
                  <a:pt x="912" y="3106"/>
                </a:lnTo>
                <a:lnTo>
                  <a:pt x="916" y="3110"/>
                </a:lnTo>
                <a:lnTo>
                  <a:pt x="918" y="3112"/>
                </a:lnTo>
                <a:lnTo>
                  <a:pt x="921" y="3115"/>
                </a:lnTo>
                <a:lnTo>
                  <a:pt x="923" y="3119"/>
                </a:lnTo>
                <a:lnTo>
                  <a:pt x="925" y="3121"/>
                </a:lnTo>
                <a:lnTo>
                  <a:pt x="929" y="3125"/>
                </a:lnTo>
                <a:lnTo>
                  <a:pt x="937" y="3131"/>
                </a:lnTo>
                <a:lnTo>
                  <a:pt x="937" y="3135"/>
                </a:lnTo>
                <a:lnTo>
                  <a:pt x="939" y="3137"/>
                </a:lnTo>
                <a:lnTo>
                  <a:pt x="937" y="3140"/>
                </a:lnTo>
                <a:lnTo>
                  <a:pt x="937" y="3144"/>
                </a:lnTo>
                <a:lnTo>
                  <a:pt x="933" y="3146"/>
                </a:lnTo>
                <a:lnTo>
                  <a:pt x="933" y="3148"/>
                </a:lnTo>
                <a:lnTo>
                  <a:pt x="933" y="3156"/>
                </a:lnTo>
                <a:lnTo>
                  <a:pt x="935" y="3156"/>
                </a:lnTo>
                <a:lnTo>
                  <a:pt x="939" y="3154"/>
                </a:lnTo>
                <a:lnTo>
                  <a:pt x="941" y="3148"/>
                </a:lnTo>
                <a:lnTo>
                  <a:pt x="944" y="3144"/>
                </a:lnTo>
                <a:lnTo>
                  <a:pt x="946" y="3144"/>
                </a:lnTo>
                <a:lnTo>
                  <a:pt x="948" y="3142"/>
                </a:lnTo>
                <a:lnTo>
                  <a:pt x="950" y="3142"/>
                </a:lnTo>
                <a:lnTo>
                  <a:pt x="952" y="3142"/>
                </a:lnTo>
                <a:lnTo>
                  <a:pt x="956" y="3144"/>
                </a:lnTo>
                <a:lnTo>
                  <a:pt x="958" y="3146"/>
                </a:lnTo>
                <a:lnTo>
                  <a:pt x="962" y="3150"/>
                </a:lnTo>
                <a:lnTo>
                  <a:pt x="964" y="3152"/>
                </a:lnTo>
                <a:lnTo>
                  <a:pt x="966" y="3154"/>
                </a:lnTo>
                <a:lnTo>
                  <a:pt x="969" y="3158"/>
                </a:lnTo>
                <a:lnTo>
                  <a:pt x="969" y="3162"/>
                </a:lnTo>
                <a:lnTo>
                  <a:pt x="971" y="3163"/>
                </a:lnTo>
                <a:lnTo>
                  <a:pt x="973" y="3169"/>
                </a:lnTo>
                <a:lnTo>
                  <a:pt x="973" y="3171"/>
                </a:lnTo>
                <a:lnTo>
                  <a:pt x="973" y="3179"/>
                </a:lnTo>
                <a:lnTo>
                  <a:pt x="973" y="3181"/>
                </a:lnTo>
                <a:lnTo>
                  <a:pt x="977" y="3183"/>
                </a:lnTo>
                <a:lnTo>
                  <a:pt x="983" y="3192"/>
                </a:lnTo>
                <a:lnTo>
                  <a:pt x="987" y="3198"/>
                </a:lnTo>
                <a:lnTo>
                  <a:pt x="989" y="3204"/>
                </a:lnTo>
                <a:lnTo>
                  <a:pt x="989" y="3208"/>
                </a:lnTo>
                <a:lnTo>
                  <a:pt x="987" y="3208"/>
                </a:lnTo>
                <a:lnTo>
                  <a:pt x="985" y="3208"/>
                </a:lnTo>
                <a:lnTo>
                  <a:pt x="981" y="3208"/>
                </a:lnTo>
                <a:lnTo>
                  <a:pt x="935" y="3206"/>
                </a:lnTo>
                <a:lnTo>
                  <a:pt x="929" y="3206"/>
                </a:lnTo>
                <a:lnTo>
                  <a:pt x="877" y="3204"/>
                </a:lnTo>
                <a:lnTo>
                  <a:pt x="875" y="3204"/>
                </a:lnTo>
                <a:lnTo>
                  <a:pt x="871" y="3204"/>
                </a:lnTo>
                <a:lnTo>
                  <a:pt x="808" y="3200"/>
                </a:lnTo>
                <a:lnTo>
                  <a:pt x="768" y="3200"/>
                </a:lnTo>
                <a:lnTo>
                  <a:pt x="722" y="3198"/>
                </a:lnTo>
                <a:lnTo>
                  <a:pt x="718" y="3198"/>
                </a:lnTo>
                <a:lnTo>
                  <a:pt x="676" y="3196"/>
                </a:lnTo>
                <a:lnTo>
                  <a:pt x="633" y="3194"/>
                </a:lnTo>
                <a:lnTo>
                  <a:pt x="626" y="3194"/>
                </a:lnTo>
                <a:lnTo>
                  <a:pt x="541" y="3192"/>
                </a:lnTo>
                <a:lnTo>
                  <a:pt x="514" y="3190"/>
                </a:lnTo>
                <a:lnTo>
                  <a:pt x="512" y="3190"/>
                </a:lnTo>
                <a:lnTo>
                  <a:pt x="422" y="3188"/>
                </a:lnTo>
                <a:lnTo>
                  <a:pt x="418" y="3188"/>
                </a:lnTo>
                <a:lnTo>
                  <a:pt x="416" y="3188"/>
                </a:lnTo>
                <a:lnTo>
                  <a:pt x="409" y="3188"/>
                </a:lnTo>
                <a:lnTo>
                  <a:pt x="407" y="3188"/>
                </a:lnTo>
                <a:lnTo>
                  <a:pt x="393" y="3188"/>
                </a:lnTo>
                <a:lnTo>
                  <a:pt x="388" y="3187"/>
                </a:lnTo>
                <a:lnTo>
                  <a:pt x="378" y="3187"/>
                </a:lnTo>
                <a:lnTo>
                  <a:pt x="374" y="3187"/>
                </a:lnTo>
                <a:lnTo>
                  <a:pt x="372" y="3187"/>
                </a:lnTo>
                <a:lnTo>
                  <a:pt x="370" y="3187"/>
                </a:lnTo>
                <a:lnTo>
                  <a:pt x="368" y="3187"/>
                </a:lnTo>
                <a:lnTo>
                  <a:pt x="361" y="3187"/>
                </a:lnTo>
                <a:lnTo>
                  <a:pt x="351" y="3187"/>
                </a:lnTo>
                <a:lnTo>
                  <a:pt x="343" y="3187"/>
                </a:lnTo>
                <a:lnTo>
                  <a:pt x="324" y="3185"/>
                </a:lnTo>
                <a:lnTo>
                  <a:pt x="322" y="3185"/>
                </a:lnTo>
                <a:lnTo>
                  <a:pt x="320" y="3185"/>
                </a:lnTo>
                <a:lnTo>
                  <a:pt x="317" y="3185"/>
                </a:lnTo>
                <a:lnTo>
                  <a:pt x="297" y="3185"/>
                </a:lnTo>
                <a:lnTo>
                  <a:pt x="288" y="3185"/>
                </a:lnTo>
                <a:lnTo>
                  <a:pt x="276" y="3185"/>
                </a:lnTo>
                <a:lnTo>
                  <a:pt x="267" y="3185"/>
                </a:lnTo>
                <a:lnTo>
                  <a:pt x="259" y="3185"/>
                </a:lnTo>
                <a:lnTo>
                  <a:pt x="255" y="3183"/>
                </a:lnTo>
                <a:lnTo>
                  <a:pt x="253" y="3183"/>
                </a:lnTo>
                <a:lnTo>
                  <a:pt x="251" y="3183"/>
                </a:lnTo>
                <a:lnTo>
                  <a:pt x="242" y="3183"/>
                </a:lnTo>
                <a:lnTo>
                  <a:pt x="232" y="3183"/>
                </a:lnTo>
                <a:lnTo>
                  <a:pt x="230" y="3183"/>
                </a:lnTo>
                <a:lnTo>
                  <a:pt x="228" y="3183"/>
                </a:lnTo>
                <a:lnTo>
                  <a:pt x="226" y="3183"/>
                </a:lnTo>
                <a:lnTo>
                  <a:pt x="224" y="3183"/>
                </a:lnTo>
                <a:lnTo>
                  <a:pt x="222" y="3183"/>
                </a:lnTo>
                <a:lnTo>
                  <a:pt x="205" y="3183"/>
                </a:lnTo>
                <a:lnTo>
                  <a:pt x="174" y="3181"/>
                </a:lnTo>
                <a:lnTo>
                  <a:pt x="163" y="3181"/>
                </a:lnTo>
                <a:lnTo>
                  <a:pt x="161" y="3175"/>
                </a:lnTo>
                <a:lnTo>
                  <a:pt x="157" y="3158"/>
                </a:lnTo>
                <a:lnTo>
                  <a:pt x="157" y="3154"/>
                </a:lnTo>
                <a:lnTo>
                  <a:pt x="153" y="3131"/>
                </a:lnTo>
                <a:lnTo>
                  <a:pt x="151" y="3123"/>
                </a:lnTo>
                <a:lnTo>
                  <a:pt x="151" y="3121"/>
                </a:lnTo>
                <a:lnTo>
                  <a:pt x="149" y="3112"/>
                </a:lnTo>
                <a:lnTo>
                  <a:pt x="148" y="3104"/>
                </a:lnTo>
                <a:lnTo>
                  <a:pt x="149" y="3102"/>
                </a:lnTo>
                <a:lnTo>
                  <a:pt x="151" y="3098"/>
                </a:lnTo>
                <a:lnTo>
                  <a:pt x="151" y="3096"/>
                </a:lnTo>
                <a:lnTo>
                  <a:pt x="153" y="3096"/>
                </a:lnTo>
                <a:lnTo>
                  <a:pt x="151" y="3094"/>
                </a:lnTo>
                <a:lnTo>
                  <a:pt x="153" y="3094"/>
                </a:lnTo>
                <a:lnTo>
                  <a:pt x="153" y="3092"/>
                </a:lnTo>
                <a:lnTo>
                  <a:pt x="153" y="3091"/>
                </a:lnTo>
                <a:lnTo>
                  <a:pt x="155" y="3089"/>
                </a:lnTo>
                <a:lnTo>
                  <a:pt x="155" y="3087"/>
                </a:lnTo>
                <a:lnTo>
                  <a:pt x="153" y="3085"/>
                </a:lnTo>
                <a:lnTo>
                  <a:pt x="153" y="3083"/>
                </a:lnTo>
                <a:lnTo>
                  <a:pt x="151" y="3079"/>
                </a:lnTo>
                <a:lnTo>
                  <a:pt x="151" y="3075"/>
                </a:lnTo>
                <a:lnTo>
                  <a:pt x="151" y="3071"/>
                </a:lnTo>
                <a:lnTo>
                  <a:pt x="153" y="3060"/>
                </a:lnTo>
                <a:lnTo>
                  <a:pt x="155" y="3060"/>
                </a:lnTo>
                <a:lnTo>
                  <a:pt x="159" y="3060"/>
                </a:lnTo>
                <a:lnTo>
                  <a:pt x="161" y="3062"/>
                </a:lnTo>
                <a:lnTo>
                  <a:pt x="161" y="3056"/>
                </a:lnTo>
                <a:lnTo>
                  <a:pt x="161" y="3048"/>
                </a:lnTo>
                <a:lnTo>
                  <a:pt x="161" y="3016"/>
                </a:lnTo>
                <a:lnTo>
                  <a:pt x="161" y="3014"/>
                </a:lnTo>
                <a:lnTo>
                  <a:pt x="163" y="3010"/>
                </a:lnTo>
                <a:lnTo>
                  <a:pt x="163" y="3006"/>
                </a:lnTo>
                <a:lnTo>
                  <a:pt x="163" y="3004"/>
                </a:lnTo>
                <a:lnTo>
                  <a:pt x="163" y="2979"/>
                </a:lnTo>
                <a:lnTo>
                  <a:pt x="163" y="2973"/>
                </a:lnTo>
                <a:lnTo>
                  <a:pt x="163" y="2968"/>
                </a:lnTo>
                <a:lnTo>
                  <a:pt x="163" y="2966"/>
                </a:lnTo>
                <a:lnTo>
                  <a:pt x="163" y="2960"/>
                </a:lnTo>
                <a:lnTo>
                  <a:pt x="163" y="2948"/>
                </a:lnTo>
                <a:lnTo>
                  <a:pt x="163" y="2947"/>
                </a:lnTo>
                <a:lnTo>
                  <a:pt x="163" y="2937"/>
                </a:lnTo>
                <a:lnTo>
                  <a:pt x="165" y="2923"/>
                </a:lnTo>
                <a:lnTo>
                  <a:pt x="165" y="2922"/>
                </a:lnTo>
                <a:lnTo>
                  <a:pt x="165" y="2918"/>
                </a:lnTo>
                <a:lnTo>
                  <a:pt x="165" y="2916"/>
                </a:lnTo>
                <a:lnTo>
                  <a:pt x="165" y="2914"/>
                </a:lnTo>
                <a:lnTo>
                  <a:pt x="165" y="2912"/>
                </a:lnTo>
                <a:lnTo>
                  <a:pt x="165" y="2910"/>
                </a:lnTo>
                <a:lnTo>
                  <a:pt x="165" y="2906"/>
                </a:lnTo>
                <a:lnTo>
                  <a:pt x="165" y="2904"/>
                </a:lnTo>
                <a:lnTo>
                  <a:pt x="165" y="2902"/>
                </a:lnTo>
                <a:lnTo>
                  <a:pt x="165" y="2897"/>
                </a:lnTo>
                <a:lnTo>
                  <a:pt x="165" y="2893"/>
                </a:lnTo>
                <a:lnTo>
                  <a:pt x="165" y="2891"/>
                </a:lnTo>
                <a:lnTo>
                  <a:pt x="165" y="2887"/>
                </a:lnTo>
                <a:lnTo>
                  <a:pt x="165" y="2885"/>
                </a:lnTo>
                <a:lnTo>
                  <a:pt x="165" y="2883"/>
                </a:lnTo>
                <a:lnTo>
                  <a:pt x="165" y="2881"/>
                </a:lnTo>
                <a:lnTo>
                  <a:pt x="165" y="2879"/>
                </a:lnTo>
                <a:lnTo>
                  <a:pt x="167" y="2866"/>
                </a:lnTo>
                <a:lnTo>
                  <a:pt x="167" y="2864"/>
                </a:lnTo>
                <a:lnTo>
                  <a:pt x="167" y="2862"/>
                </a:lnTo>
                <a:lnTo>
                  <a:pt x="167" y="2856"/>
                </a:lnTo>
                <a:lnTo>
                  <a:pt x="167" y="2839"/>
                </a:lnTo>
                <a:lnTo>
                  <a:pt x="167" y="2837"/>
                </a:lnTo>
                <a:lnTo>
                  <a:pt x="167" y="2831"/>
                </a:lnTo>
                <a:lnTo>
                  <a:pt x="169" y="2810"/>
                </a:lnTo>
                <a:lnTo>
                  <a:pt x="169" y="2806"/>
                </a:lnTo>
                <a:lnTo>
                  <a:pt x="169" y="2789"/>
                </a:lnTo>
                <a:lnTo>
                  <a:pt x="169" y="2781"/>
                </a:lnTo>
                <a:lnTo>
                  <a:pt x="169" y="2778"/>
                </a:lnTo>
                <a:lnTo>
                  <a:pt x="171" y="2768"/>
                </a:lnTo>
                <a:lnTo>
                  <a:pt x="171" y="2766"/>
                </a:lnTo>
                <a:lnTo>
                  <a:pt x="171" y="2764"/>
                </a:lnTo>
                <a:lnTo>
                  <a:pt x="171" y="2762"/>
                </a:lnTo>
                <a:lnTo>
                  <a:pt x="171" y="2760"/>
                </a:lnTo>
                <a:lnTo>
                  <a:pt x="171" y="2747"/>
                </a:lnTo>
                <a:lnTo>
                  <a:pt x="173" y="2720"/>
                </a:lnTo>
                <a:lnTo>
                  <a:pt x="174" y="2685"/>
                </a:lnTo>
                <a:lnTo>
                  <a:pt x="174" y="2682"/>
                </a:lnTo>
                <a:lnTo>
                  <a:pt x="174" y="2664"/>
                </a:lnTo>
                <a:lnTo>
                  <a:pt x="176" y="2630"/>
                </a:lnTo>
                <a:lnTo>
                  <a:pt x="176" y="2618"/>
                </a:lnTo>
                <a:lnTo>
                  <a:pt x="176" y="2614"/>
                </a:lnTo>
                <a:lnTo>
                  <a:pt x="176" y="2612"/>
                </a:lnTo>
                <a:lnTo>
                  <a:pt x="176" y="2597"/>
                </a:lnTo>
                <a:lnTo>
                  <a:pt x="178" y="2570"/>
                </a:lnTo>
                <a:lnTo>
                  <a:pt x="178" y="2568"/>
                </a:lnTo>
                <a:lnTo>
                  <a:pt x="178" y="2563"/>
                </a:lnTo>
                <a:lnTo>
                  <a:pt x="178" y="2557"/>
                </a:lnTo>
                <a:lnTo>
                  <a:pt x="178" y="2555"/>
                </a:lnTo>
                <a:lnTo>
                  <a:pt x="178" y="2545"/>
                </a:lnTo>
                <a:lnTo>
                  <a:pt x="180" y="2545"/>
                </a:lnTo>
                <a:lnTo>
                  <a:pt x="180" y="2532"/>
                </a:lnTo>
                <a:lnTo>
                  <a:pt x="180" y="2516"/>
                </a:lnTo>
                <a:lnTo>
                  <a:pt x="180" y="2515"/>
                </a:lnTo>
                <a:lnTo>
                  <a:pt x="180" y="2513"/>
                </a:lnTo>
                <a:lnTo>
                  <a:pt x="180" y="2511"/>
                </a:lnTo>
                <a:lnTo>
                  <a:pt x="182" y="2492"/>
                </a:lnTo>
                <a:lnTo>
                  <a:pt x="182" y="2486"/>
                </a:lnTo>
                <a:lnTo>
                  <a:pt x="182" y="2482"/>
                </a:lnTo>
                <a:lnTo>
                  <a:pt x="182" y="2478"/>
                </a:lnTo>
                <a:lnTo>
                  <a:pt x="182" y="2472"/>
                </a:lnTo>
                <a:lnTo>
                  <a:pt x="182" y="2470"/>
                </a:lnTo>
                <a:lnTo>
                  <a:pt x="182" y="2465"/>
                </a:lnTo>
                <a:lnTo>
                  <a:pt x="182" y="2457"/>
                </a:lnTo>
                <a:lnTo>
                  <a:pt x="184" y="2447"/>
                </a:lnTo>
                <a:lnTo>
                  <a:pt x="184" y="2445"/>
                </a:lnTo>
                <a:lnTo>
                  <a:pt x="184" y="2444"/>
                </a:lnTo>
                <a:lnTo>
                  <a:pt x="184" y="2442"/>
                </a:lnTo>
                <a:lnTo>
                  <a:pt x="184" y="2438"/>
                </a:lnTo>
                <a:lnTo>
                  <a:pt x="184" y="2436"/>
                </a:lnTo>
                <a:lnTo>
                  <a:pt x="184" y="2432"/>
                </a:lnTo>
                <a:lnTo>
                  <a:pt x="184" y="2426"/>
                </a:lnTo>
                <a:lnTo>
                  <a:pt x="184" y="2419"/>
                </a:lnTo>
                <a:lnTo>
                  <a:pt x="184" y="2413"/>
                </a:lnTo>
                <a:lnTo>
                  <a:pt x="184" y="2405"/>
                </a:lnTo>
                <a:lnTo>
                  <a:pt x="184" y="2399"/>
                </a:lnTo>
                <a:lnTo>
                  <a:pt x="184" y="2397"/>
                </a:lnTo>
                <a:lnTo>
                  <a:pt x="184" y="2396"/>
                </a:lnTo>
                <a:lnTo>
                  <a:pt x="184" y="2392"/>
                </a:lnTo>
                <a:lnTo>
                  <a:pt x="184" y="2386"/>
                </a:lnTo>
                <a:lnTo>
                  <a:pt x="184" y="2384"/>
                </a:lnTo>
                <a:lnTo>
                  <a:pt x="184" y="2382"/>
                </a:lnTo>
                <a:lnTo>
                  <a:pt x="184" y="2376"/>
                </a:lnTo>
                <a:lnTo>
                  <a:pt x="184" y="2374"/>
                </a:lnTo>
                <a:lnTo>
                  <a:pt x="184" y="2371"/>
                </a:lnTo>
                <a:lnTo>
                  <a:pt x="184" y="2367"/>
                </a:lnTo>
                <a:lnTo>
                  <a:pt x="186" y="2359"/>
                </a:lnTo>
                <a:lnTo>
                  <a:pt x="186" y="2346"/>
                </a:lnTo>
                <a:lnTo>
                  <a:pt x="186" y="2342"/>
                </a:lnTo>
                <a:lnTo>
                  <a:pt x="186" y="2340"/>
                </a:lnTo>
                <a:lnTo>
                  <a:pt x="186" y="2338"/>
                </a:lnTo>
                <a:lnTo>
                  <a:pt x="186" y="2334"/>
                </a:lnTo>
                <a:lnTo>
                  <a:pt x="186" y="2332"/>
                </a:lnTo>
                <a:lnTo>
                  <a:pt x="186" y="2328"/>
                </a:lnTo>
                <a:lnTo>
                  <a:pt x="186" y="2319"/>
                </a:lnTo>
                <a:lnTo>
                  <a:pt x="186" y="2317"/>
                </a:lnTo>
                <a:lnTo>
                  <a:pt x="186" y="2315"/>
                </a:lnTo>
                <a:lnTo>
                  <a:pt x="186" y="2313"/>
                </a:lnTo>
                <a:lnTo>
                  <a:pt x="186" y="2307"/>
                </a:lnTo>
                <a:lnTo>
                  <a:pt x="188" y="2292"/>
                </a:lnTo>
                <a:lnTo>
                  <a:pt x="188" y="2286"/>
                </a:lnTo>
                <a:lnTo>
                  <a:pt x="188" y="2280"/>
                </a:lnTo>
                <a:lnTo>
                  <a:pt x="188" y="2277"/>
                </a:lnTo>
                <a:lnTo>
                  <a:pt x="188" y="2273"/>
                </a:lnTo>
                <a:lnTo>
                  <a:pt x="188" y="2271"/>
                </a:lnTo>
                <a:lnTo>
                  <a:pt x="188" y="2269"/>
                </a:lnTo>
                <a:lnTo>
                  <a:pt x="188" y="2267"/>
                </a:lnTo>
                <a:lnTo>
                  <a:pt x="188" y="2265"/>
                </a:lnTo>
                <a:lnTo>
                  <a:pt x="188" y="2250"/>
                </a:lnTo>
                <a:lnTo>
                  <a:pt x="188" y="2242"/>
                </a:lnTo>
                <a:lnTo>
                  <a:pt x="188" y="2236"/>
                </a:lnTo>
                <a:lnTo>
                  <a:pt x="190" y="2230"/>
                </a:lnTo>
                <a:lnTo>
                  <a:pt x="190" y="2227"/>
                </a:lnTo>
                <a:lnTo>
                  <a:pt x="190" y="2225"/>
                </a:lnTo>
                <a:lnTo>
                  <a:pt x="190" y="2223"/>
                </a:lnTo>
                <a:lnTo>
                  <a:pt x="190" y="2217"/>
                </a:lnTo>
                <a:lnTo>
                  <a:pt x="190" y="2213"/>
                </a:lnTo>
                <a:lnTo>
                  <a:pt x="190" y="2200"/>
                </a:lnTo>
                <a:lnTo>
                  <a:pt x="190" y="2190"/>
                </a:lnTo>
                <a:lnTo>
                  <a:pt x="190" y="2181"/>
                </a:lnTo>
                <a:lnTo>
                  <a:pt x="190" y="2179"/>
                </a:lnTo>
                <a:lnTo>
                  <a:pt x="190" y="2169"/>
                </a:lnTo>
                <a:lnTo>
                  <a:pt x="192" y="2150"/>
                </a:lnTo>
                <a:lnTo>
                  <a:pt x="192" y="2148"/>
                </a:lnTo>
                <a:lnTo>
                  <a:pt x="192" y="2144"/>
                </a:lnTo>
                <a:lnTo>
                  <a:pt x="192" y="2138"/>
                </a:lnTo>
                <a:lnTo>
                  <a:pt x="192" y="2131"/>
                </a:lnTo>
                <a:lnTo>
                  <a:pt x="192" y="2129"/>
                </a:lnTo>
                <a:lnTo>
                  <a:pt x="192" y="2127"/>
                </a:lnTo>
                <a:lnTo>
                  <a:pt x="192" y="2119"/>
                </a:lnTo>
                <a:lnTo>
                  <a:pt x="192" y="2117"/>
                </a:lnTo>
                <a:lnTo>
                  <a:pt x="192" y="2115"/>
                </a:lnTo>
                <a:lnTo>
                  <a:pt x="192" y="2106"/>
                </a:lnTo>
                <a:lnTo>
                  <a:pt x="192" y="2104"/>
                </a:lnTo>
                <a:lnTo>
                  <a:pt x="194" y="2104"/>
                </a:lnTo>
                <a:lnTo>
                  <a:pt x="194" y="2102"/>
                </a:lnTo>
                <a:lnTo>
                  <a:pt x="196" y="2100"/>
                </a:lnTo>
                <a:lnTo>
                  <a:pt x="197" y="2098"/>
                </a:lnTo>
                <a:lnTo>
                  <a:pt x="197" y="2096"/>
                </a:lnTo>
                <a:lnTo>
                  <a:pt x="197" y="2094"/>
                </a:lnTo>
                <a:lnTo>
                  <a:pt x="196" y="2090"/>
                </a:lnTo>
                <a:lnTo>
                  <a:pt x="196" y="2088"/>
                </a:lnTo>
                <a:lnTo>
                  <a:pt x="196" y="2086"/>
                </a:lnTo>
                <a:lnTo>
                  <a:pt x="196" y="2085"/>
                </a:lnTo>
                <a:lnTo>
                  <a:pt x="194" y="2085"/>
                </a:lnTo>
                <a:lnTo>
                  <a:pt x="194" y="2083"/>
                </a:lnTo>
                <a:lnTo>
                  <a:pt x="194" y="2081"/>
                </a:lnTo>
                <a:lnTo>
                  <a:pt x="192" y="2081"/>
                </a:lnTo>
                <a:lnTo>
                  <a:pt x="192" y="2079"/>
                </a:lnTo>
                <a:lnTo>
                  <a:pt x="190" y="2075"/>
                </a:lnTo>
                <a:lnTo>
                  <a:pt x="190" y="2073"/>
                </a:lnTo>
                <a:lnTo>
                  <a:pt x="190" y="2071"/>
                </a:lnTo>
                <a:lnTo>
                  <a:pt x="188" y="2071"/>
                </a:lnTo>
                <a:lnTo>
                  <a:pt x="188" y="2067"/>
                </a:lnTo>
                <a:lnTo>
                  <a:pt x="190" y="2065"/>
                </a:lnTo>
                <a:lnTo>
                  <a:pt x="190" y="2063"/>
                </a:lnTo>
                <a:lnTo>
                  <a:pt x="188" y="2061"/>
                </a:lnTo>
                <a:lnTo>
                  <a:pt x="186" y="2060"/>
                </a:lnTo>
                <a:lnTo>
                  <a:pt x="186" y="2058"/>
                </a:lnTo>
                <a:lnTo>
                  <a:pt x="184" y="2056"/>
                </a:lnTo>
                <a:lnTo>
                  <a:pt x="184" y="2054"/>
                </a:lnTo>
                <a:lnTo>
                  <a:pt x="182" y="2052"/>
                </a:lnTo>
                <a:lnTo>
                  <a:pt x="182" y="2050"/>
                </a:lnTo>
                <a:lnTo>
                  <a:pt x="180" y="2050"/>
                </a:lnTo>
                <a:lnTo>
                  <a:pt x="180" y="2048"/>
                </a:lnTo>
                <a:lnTo>
                  <a:pt x="178" y="2046"/>
                </a:lnTo>
                <a:lnTo>
                  <a:pt x="176" y="2046"/>
                </a:lnTo>
                <a:lnTo>
                  <a:pt x="176" y="2044"/>
                </a:lnTo>
                <a:lnTo>
                  <a:pt x="174" y="2044"/>
                </a:lnTo>
                <a:lnTo>
                  <a:pt x="174" y="2042"/>
                </a:lnTo>
                <a:lnTo>
                  <a:pt x="173" y="2042"/>
                </a:lnTo>
                <a:lnTo>
                  <a:pt x="173" y="2040"/>
                </a:lnTo>
                <a:lnTo>
                  <a:pt x="171" y="2040"/>
                </a:lnTo>
                <a:lnTo>
                  <a:pt x="169" y="2040"/>
                </a:lnTo>
                <a:lnTo>
                  <a:pt x="169" y="2038"/>
                </a:lnTo>
                <a:lnTo>
                  <a:pt x="167" y="2037"/>
                </a:lnTo>
                <a:lnTo>
                  <a:pt x="165" y="2037"/>
                </a:lnTo>
                <a:lnTo>
                  <a:pt x="163" y="2035"/>
                </a:lnTo>
                <a:lnTo>
                  <a:pt x="161" y="2035"/>
                </a:lnTo>
                <a:lnTo>
                  <a:pt x="159" y="2035"/>
                </a:lnTo>
                <a:lnTo>
                  <a:pt x="157" y="2035"/>
                </a:lnTo>
                <a:lnTo>
                  <a:pt x="157" y="2037"/>
                </a:lnTo>
                <a:lnTo>
                  <a:pt x="157" y="2035"/>
                </a:lnTo>
                <a:lnTo>
                  <a:pt x="157" y="2033"/>
                </a:lnTo>
                <a:lnTo>
                  <a:pt x="157" y="2031"/>
                </a:lnTo>
                <a:lnTo>
                  <a:pt x="157" y="2029"/>
                </a:lnTo>
                <a:lnTo>
                  <a:pt x="153" y="2029"/>
                </a:lnTo>
                <a:lnTo>
                  <a:pt x="151" y="2029"/>
                </a:lnTo>
                <a:lnTo>
                  <a:pt x="149" y="2029"/>
                </a:lnTo>
                <a:lnTo>
                  <a:pt x="148" y="2029"/>
                </a:lnTo>
                <a:lnTo>
                  <a:pt x="146" y="2029"/>
                </a:lnTo>
                <a:lnTo>
                  <a:pt x="144" y="2029"/>
                </a:lnTo>
                <a:lnTo>
                  <a:pt x="144" y="2031"/>
                </a:lnTo>
                <a:lnTo>
                  <a:pt x="142" y="2031"/>
                </a:lnTo>
                <a:lnTo>
                  <a:pt x="142" y="2027"/>
                </a:lnTo>
                <a:lnTo>
                  <a:pt x="144" y="2025"/>
                </a:lnTo>
                <a:lnTo>
                  <a:pt x="144" y="2023"/>
                </a:lnTo>
                <a:lnTo>
                  <a:pt x="146" y="2023"/>
                </a:lnTo>
                <a:lnTo>
                  <a:pt x="146" y="2021"/>
                </a:lnTo>
                <a:lnTo>
                  <a:pt x="146" y="2019"/>
                </a:lnTo>
                <a:lnTo>
                  <a:pt x="144" y="2019"/>
                </a:lnTo>
                <a:lnTo>
                  <a:pt x="144" y="2017"/>
                </a:lnTo>
                <a:lnTo>
                  <a:pt x="142" y="2017"/>
                </a:lnTo>
                <a:lnTo>
                  <a:pt x="142" y="2015"/>
                </a:lnTo>
                <a:lnTo>
                  <a:pt x="142" y="2013"/>
                </a:lnTo>
                <a:lnTo>
                  <a:pt x="144" y="2013"/>
                </a:lnTo>
                <a:lnTo>
                  <a:pt x="144" y="2012"/>
                </a:lnTo>
                <a:lnTo>
                  <a:pt x="144" y="2010"/>
                </a:lnTo>
                <a:lnTo>
                  <a:pt x="146" y="2010"/>
                </a:lnTo>
                <a:lnTo>
                  <a:pt x="146" y="2008"/>
                </a:lnTo>
                <a:lnTo>
                  <a:pt x="146" y="2004"/>
                </a:lnTo>
                <a:lnTo>
                  <a:pt x="146" y="2002"/>
                </a:lnTo>
                <a:lnTo>
                  <a:pt x="146" y="1998"/>
                </a:lnTo>
                <a:lnTo>
                  <a:pt x="146" y="1996"/>
                </a:lnTo>
                <a:lnTo>
                  <a:pt x="146" y="1994"/>
                </a:lnTo>
                <a:lnTo>
                  <a:pt x="146" y="1992"/>
                </a:lnTo>
                <a:lnTo>
                  <a:pt x="144" y="1990"/>
                </a:lnTo>
                <a:lnTo>
                  <a:pt x="144" y="1989"/>
                </a:lnTo>
                <a:lnTo>
                  <a:pt x="142" y="1989"/>
                </a:lnTo>
                <a:lnTo>
                  <a:pt x="142" y="1987"/>
                </a:lnTo>
                <a:lnTo>
                  <a:pt x="140" y="1985"/>
                </a:lnTo>
                <a:lnTo>
                  <a:pt x="138" y="1985"/>
                </a:lnTo>
                <a:lnTo>
                  <a:pt x="136" y="1985"/>
                </a:lnTo>
                <a:lnTo>
                  <a:pt x="136" y="1987"/>
                </a:lnTo>
                <a:lnTo>
                  <a:pt x="136" y="1985"/>
                </a:lnTo>
                <a:lnTo>
                  <a:pt x="136" y="1983"/>
                </a:lnTo>
                <a:lnTo>
                  <a:pt x="136" y="1979"/>
                </a:lnTo>
                <a:lnTo>
                  <a:pt x="138" y="1977"/>
                </a:lnTo>
                <a:lnTo>
                  <a:pt x="138" y="1975"/>
                </a:lnTo>
                <a:lnTo>
                  <a:pt x="136" y="1973"/>
                </a:lnTo>
                <a:lnTo>
                  <a:pt x="136" y="1971"/>
                </a:lnTo>
                <a:lnTo>
                  <a:pt x="136" y="1969"/>
                </a:lnTo>
                <a:lnTo>
                  <a:pt x="136" y="1967"/>
                </a:lnTo>
                <a:lnTo>
                  <a:pt x="136" y="1965"/>
                </a:lnTo>
                <a:lnTo>
                  <a:pt x="136" y="1964"/>
                </a:lnTo>
                <a:lnTo>
                  <a:pt x="134" y="1962"/>
                </a:lnTo>
                <a:lnTo>
                  <a:pt x="132" y="1960"/>
                </a:lnTo>
                <a:lnTo>
                  <a:pt x="130" y="1960"/>
                </a:lnTo>
                <a:lnTo>
                  <a:pt x="130" y="1962"/>
                </a:lnTo>
                <a:lnTo>
                  <a:pt x="128" y="1964"/>
                </a:lnTo>
                <a:lnTo>
                  <a:pt x="128" y="1965"/>
                </a:lnTo>
                <a:lnTo>
                  <a:pt x="126" y="1965"/>
                </a:lnTo>
                <a:lnTo>
                  <a:pt x="125" y="1965"/>
                </a:lnTo>
                <a:lnTo>
                  <a:pt x="125" y="1964"/>
                </a:lnTo>
                <a:lnTo>
                  <a:pt x="123" y="1962"/>
                </a:lnTo>
                <a:lnTo>
                  <a:pt x="121" y="1962"/>
                </a:lnTo>
                <a:lnTo>
                  <a:pt x="119" y="1962"/>
                </a:lnTo>
                <a:lnTo>
                  <a:pt x="117" y="1962"/>
                </a:lnTo>
                <a:lnTo>
                  <a:pt x="117" y="1960"/>
                </a:lnTo>
                <a:lnTo>
                  <a:pt x="115" y="1960"/>
                </a:lnTo>
                <a:lnTo>
                  <a:pt x="113" y="1960"/>
                </a:lnTo>
                <a:lnTo>
                  <a:pt x="113" y="1962"/>
                </a:lnTo>
                <a:lnTo>
                  <a:pt x="111" y="1962"/>
                </a:lnTo>
                <a:lnTo>
                  <a:pt x="111" y="1964"/>
                </a:lnTo>
                <a:lnTo>
                  <a:pt x="107" y="1964"/>
                </a:lnTo>
                <a:lnTo>
                  <a:pt x="107" y="1962"/>
                </a:lnTo>
                <a:lnTo>
                  <a:pt x="105" y="1962"/>
                </a:lnTo>
                <a:lnTo>
                  <a:pt x="105" y="1960"/>
                </a:lnTo>
                <a:lnTo>
                  <a:pt x="103" y="1960"/>
                </a:lnTo>
                <a:lnTo>
                  <a:pt x="101" y="1962"/>
                </a:lnTo>
                <a:lnTo>
                  <a:pt x="100" y="1964"/>
                </a:lnTo>
                <a:lnTo>
                  <a:pt x="98" y="1964"/>
                </a:lnTo>
                <a:lnTo>
                  <a:pt x="98" y="1965"/>
                </a:lnTo>
                <a:lnTo>
                  <a:pt x="98" y="1964"/>
                </a:lnTo>
                <a:lnTo>
                  <a:pt x="96" y="1964"/>
                </a:lnTo>
                <a:lnTo>
                  <a:pt x="96" y="1962"/>
                </a:lnTo>
                <a:lnTo>
                  <a:pt x="94" y="1962"/>
                </a:lnTo>
                <a:lnTo>
                  <a:pt x="92" y="1964"/>
                </a:lnTo>
                <a:lnTo>
                  <a:pt x="90" y="1965"/>
                </a:lnTo>
                <a:lnTo>
                  <a:pt x="90" y="1967"/>
                </a:lnTo>
                <a:lnTo>
                  <a:pt x="90" y="1969"/>
                </a:lnTo>
                <a:lnTo>
                  <a:pt x="88" y="1969"/>
                </a:lnTo>
                <a:lnTo>
                  <a:pt x="86" y="1967"/>
                </a:lnTo>
                <a:lnTo>
                  <a:pt x="86" y="1965"/>
                </a:lnTo>
                <a:lnTo>
                  <a:pt x="84" y="1964"/>
                </a:lnTo>
                <a:lnTo>
                  <a:pt x="84" y="1962"/>
                </a:lnTo>
                <a:lnTo>
                  <a:pt x="82" y="1962"/>
                </a:lnTo>
                <a:lnTo>
                  <a:pt x="82" y="1964"/>
                </a:lnTo>
                <a:lnTo>
                  <a:pt x="80" y="1964"/>
                </a:lnTo>
                <a:lnTo>
                  <a:pt x="78" y="1964"/>
                </a:lnTo>
                <a:lnTo>
                  <a:pt x="78" y="1965"/>
                </a:lnTo>
                <a:lnTo>
                  <a:pt x="73" y="1965"/>
                </a:lnTo>
                <a:lnTo>
                  <a:pt x="71" y="1965"/>
                </a:lnTo>
                <a:lnTo>
                  <a:pt x="69" y="1965"/>
                </a:lnTo>
                <a:lnTo>
                  <a:pt x="69" y="1964"/>
                </a:lnTo>
                <a:lnTo>
                  <a:pt x="67" y="1964"/>
                </a:lnTo>
                <a:lnTo>
                  <a:pt x="65" y="1965"/>
                </a:lnTo>
                <a:lnTo>
                  <a:pt x="65" y="1967"/>
                </a:lnTo>
                <a:lnTo>
                  <a:pt x="67" y="1969"/>
                </a:lnTo>
                <a:lnTo>
                  <a:pt x="67" y="1971"/>
                </a:lnTo>
                <a:lnTo>
                  <a:pt x="67" y="1973"/>
                </a:lnTo>
                <a:lnTo>
                  <a:pt x="65" y="1977"/>
                </a:lnTo>
                <a:lnTo>
                  <a:pt x="63" y="1979"/>
                </a:lnTo>
                <a:lnTo>
                  <a:pt x="61" y="1981"/>
                </a:lnTo>
                <a:lnTo>
                  <a:pt x="61" y="1983"/>
                </a:lnTo>
                <a:lnTo>
                  <a:pt x="63" y="1983"/>
                </a:lnTo>
                <a:lnTo>
                  <a:pt x="63" y="1985"/>
                </a:lnTo>
                <a:lnTo>
                  <a:pt x="65" y="1990"/>
                </a:lnTo>
                <a:lnTo>
                  <a:pt x="65" y="1992"/>
                </a:lnTo>
                <a:lnTo>
                  <a:pt x="65" y="1994"/>
                </a:lnTo>
                <a:lnTo>
                  <a:pt x="59" y="2000"/>
                </a:lnTo>
                <a:lnTo>
                  <a:pt x="57" y="2002"/>
                </a:lnTo>
                <a:lnTo>
                  <a:pt x="53" y="2004"/>
                </a:lnTo>
                <a:lnTo>
                  <a:pt x="55" y="2006"/>
                </a:lnTo>
                <a:lnTo>
                  <a:pt x="55" y="2010"/>
                </a:lnTo>
                <a:lnTo>
                  <a:pt x="55" y="2012"/>
                </a:lnTo>
                <a:lnTo>
                  <a:pt x="53" y="2012"/>
                </a:lnTo>
                <a:lnTo>
                  <a:pt x="52" y="2012"/>
                </a:lnTo>
                <a:lnTo>
                  <a:pt x="50" y="2013"/>
                </a:lnTo>
                <a:lnTo>
                  <a:pt x="52" y="2015"/>
                </a:lnTo>
                <a:lnTo>
                  <a:pt x="53" y="2017"/>
                </a:lnTo>
                <a:lnTo>
                  <a:pt x="53" y="2019"/>
                </a:lnTo>
                <a:lnTo>
                  <a:pt x="55" y="2019"/>
                </a:lnTo>
                <a:lnTo>
                  <a:pt x="55" y="2029"/>
                </a:lnTo>
                <a:lnTo>
                  <a:pt x="55" y="2031"/>
                </a:lnTo>
                <a:lnTo>
                  <a:pt x="53" y="2031"/>
                </a:lnTo>
                <a:lnTo>
                  <a:pt x="53" y="2033"/>
                </a:lnTo>
                <a:lnTo>
                  <a:pt x="53" y="2035"/>
                </a:lnTo>
                <a:lnTo>
                  <a:pt x="52" y="2035"/>
                </a:lnTo>
                <a:lnTo>
                  <a:pt x="50" y="2035"/>
                </a:lnTo>
                <a:lnTo>
                  <a:pt x="48" y="2035"/>
                </a:lnTo>
                <a:lnTo>
                  <a:pt x="46" y="2037"/>
                </a:lnTo>
                <a:lnTo>
                  <a:pt x="46" y="2038"/>
                </a:lnTo>
                <a:lnTo>
                  <a:pt x="46" y="2040"/>
                </a:lnTo>
                <a:lnTo>
                  <a:pt x="42" y="2044"/>
                </a:lnTo>
                <a:lnTo>
                  <a:pt x="40" y="2044"/>
                </a:lnTo>
                <a:lnTo>
                  <a:pt x="38" y="2042"/>
                </a:lnTo>
                <a:lnTo>
                  <a:pt x="36" y="2042"/>
                </a:lnTo>
                <a:lnTo>
                  <a:pt x="36" y="2040"/>
                </a:lnTo>
                <a:lnTo>
                  <a:pt x="34" y="2040"/>
                </a:lnTo>
                <a:lnTo>
                  <a:pt x="34" y="2038"/>
                </a:lnTo>
                <a:lnTo>
                  <a:pt x="32" y="2038"/>
                </a:lnTo>
                <a:lnTo>
                  <a:pt x="32" y="2037"/>
                </a:lnTo>
                <a:lnTo>
                  <a:pt x="30" y="2037"/>
                </a:lnTo>
                <a:lnTo>
                  <a:pt x="30" y="2035"/>
                </a:lnTo>
                <a:lnTo>
                  <a:pt x="29" y="2035"/>
                </a:lnTo>
                <a:lnTo>
                  <a:pt x="27" y="2033"/>
                </a:lnTo>
                <a:lnTo>
                  <a:pt x="23" y="2029"/>
                </a:lnTo>
                <a:lnTo>
                  <a:pt x="21" y="2029"/>
                </a:lnTo>
                <a:lnTo>
                  <a:pt x="19" y="2027"/>
                </a:lnTo>
                <a:lnTo>
                  <a:pt x="17" y="2027"/>
                </a:lnTo>
                <a:lnTo>
                  <a:pt x="17" y="2025"/>
                </a:lnTo>
                <a:lnTo>
                  <a:pt x="15" y="2023"/>
                </a:lnTo>
                <a:lnTo>
                  <a:pt x="13" y="2023"/>
                </a:lnTo>
                <a:lnTo>
                  <a:pt x="13" y="2021"/>
                </a:lnTo>
                <a:lnTo>
                  <a:pt x="11" y="2021"/>
                </a:lnTo>
                <a:lnTo>
                  <a:pt x="9" y="2021"/>
                </a:lnTo>
                <a:lnTo>
                  <a:pt x="9" y="2019"/>
                </a:lnTo>
                <a:lnTo>
                  <a:pt x="7" y="2019"/>
                </a:lnTo>
                <a:lnTo>
                  <a:pt x="7" y="2017"/>
                </a:lnTo>
                <a:lnTo>
                  <a:pt x="7" y="2015"/>
                </a:lnTo>
                <a:lnTo>
                  <a:pt x="9" y="2012"/>
                </a:lnTo>
                <a:lnTo>
                  <a:pt x="9" y="2010"/>
                </a:lnTo>
                <a:lnTo>
                  <a:pt x="11" y="2006"/>
                </a:lnTo>
                <a:lnTo>
                  <a:pt x="13" y="2000"/>
                </a:lnTo>
                <a:lnTo>
                  <a:pt x="13" y="1998"/>
                </a:lnTo>
                <a:lnTo>
                  <a:pt x="15" y="1996"/>
                </a:lnTo>
                <a:lnTo>
                  <a:pt x="15" y="1994"/>
                </a:lnTo>
                <a:lnTo>
                  <a:pt x="15" y="1992"/>
                </a:lnTo>
                <a:lnTo>
                  <a:pt x="15" y="1990"/>
                </a:lnTo>
                <a:lnTo>
                  <a:pt x="13" y="1987"/>
                </a:lnTo>
                <a:lnTo>
                  <a:pt x="13" y="1985"/>
                </a:lnTo>
                <a:lnTo>
                  <a:pt x="13" y="1983"/>
                </a:lnTo>
                <a:lnTo>
                  <a:pt x="15" y="1983"/>
                </a:lnTo>
                <a:lnTo>
                  <a:pt x="15" y="1981"/>
                </a:lnTo>
                <a:lnTo>
                  <a:pt x="15" y="1979"/>
                </a:lnTo>
                <a:lnTo>
                  <a:pt x="17" y="1977"/>
                </a:lnTo>
                <a:lnTo>
                  <a:pt x="17" y="1975"/>
                </a:lnTo>
                <a:lnTo>
                  <a:pt x="19" y="1971"/>
                </a:lnTo>
                <a:lnTo>
                  <a:pt x="19" y="1969"/>
                </a:lnTo>
                <a:lnTo>
                  <a:pt x="19" y="1967"/>
                </a:lnTo>
                <a:lnTo>
                  <a:pt x="19" y="1965"/>
                </a:lnTo>
                <a:lnTo>
                  <a:pt x="17" y="1964"/>
                </a:lnTo>
                <a:lnTo>
                  <a:pt x="15" y="1962"/>
                </a:lnTo>
                <a:lnTo>
                  <a:pt x="15" y="1960"/>
                </a:lnTo>
                <a:lnTo>
                  <a:pt x="13" y="1958"/>
                </a:lnTo>
                <a:lnTo>
                  <a:pt x="13" y="1956"/>
                </a:lnTo>
                <a:lnTo>
                  <a:pt x="11" y="1954"/>
                </a:lnTo>
                <a:lnTo>
                  <a:pt x="11" y="1952"/>
                </a:lnTo>
                <a:lnTo>
                  <a:pt x="9" y="1950"/>
                </a:lnTo>
                <a:lnTo>
                  <a:pt x="9" y="1948"/>
                </a:lnTo>
                <a:lnTo>
                  <a:pt x="9" y="1946"/>
                </a:lnTo>
                <a:lnTo>
                  <a:pt x="9" y="1944"/>
                </a:lnTo>
                <a:lnTo>
                  <a:pt x="9" y="1942"/>
                </a:lnTo>
                <a:lnTo>
                  <a:pt x="11" y="1939"/>
                </a:lnTo>
                <a:lnTo>
                  <a:pt x="13" y="1935"/>
                </a:lnTo>
                <a:lnTo>
                  <a:pt x="17" y="1931"/>
                </a:lnTo>
                <a:lnTo>
                  <a:pt x="19" y="1927"/>
                </a:lnTo>
                <a:lnTo>
                  <a:pt x="21" y="1919"/>
                </a:lnTo>
                <a:lnTo>
                  <a:pt x="21" y="1917"/>
                </a:lnTo>
                <a:lnTo>
                  <a:pt x="25" y="1912"/>
                </a:lnTo>
                <a:lnTo>
                  <a:pt x="29" y="1904"/>
                </a:lnTo>
                <a:lnTo>
                  <a:pt x="29" y="1902"/>
                </a:lnTo>
                <a:lnTo>
                  <a:pt x="30" y="1902"/>
                </a:lnTo>
                <a:lnTo>
                  <a:pt x="30" y="1900"/>
                </a:lnTo>
                <a:lnTo>
                  <a:pt x="30" y="1898"/>
                </a:lnTo>
                <a:lnTo>
                  <a:pt x="32" y="1896"/>
                </a:lnTo>
                <a:lnTo>
                  <a:pt x="32" y="1894"/>
                </a:lnTo>
                <a:lnTo>
                  <a:pt x="32" y="1891"/>
                </a:lnTo>
                <a:lnTo>
                  <a:pt x="32" y="1889"/>
                </a:lnTo>
                <a:lnTo>
                  <a:pt x="32" y="1887"/>
                </a:lnTo>
                <a:lnTo>
                  <a:pt x="32" y="1885"/>
                </a:lnTo>
                <a:lnTo>
                  <a:pt x="32" y="1883"/>
                </a:lnTo>
                <a:lnTo>
                  <a:pt x="32" y="1877"/>
                </a:lnTo>
                <a:lnTo>
                  <a:pt x="32" y="1875"/>
                </a:lnTo>
                <a:lnTo>
                  <a:pt x="34" y="1875"/>
                </a:lnTo>
                <a:lnTo>
                  <a:pt x="34" y="1873"/>
                </a:lnTo>
                <a:lnTo>
                  <a:pt x="34" y="1871"/>
                </a:lnTo>
                <a:lnTo>
                  <a:pt x="36" y="1871"/>
                </a:lnTo>
                <a:lnTo>
                  <a:pt x="38" y="1869"/>
                </a:lnTo>
                <a:lnTo>
                  <a:pt x="40" y="1869"/>
                </a:lnTo>
                <a:lnTo>
                  <a:pt x="40" y="1868"/>
                </a:lnTo>
                <a:lnTo>
                  <a:pt x="42" y="1868"/>
                </a:lnTo>
                <a:lnTo>
                  <a:pt x="42" y="1866"/>
                </a:lnTo>
                <a:lnTo>
                  <a:pt x="42" y="1864"/>
                </a:lnTo>
                <a:lnTo>
                  <a:pt x="44" y="1864"/>
                </a:lnTo>
                <a:lnTo>
                  <a:pt x="44" y="1862"/>
                </a:lnTo>
                <a:lnTo>
                  <a:pt x="44" y="1860"/>
                </a:lnTo>
                <a:lnTo>
                  <a:pt x="46" y="1858"/>
                </a:lnTo>
                <a:lnTo>
                  <a:pt x="46" y="1856"/>
                </a:lnTo>
                <a:lnTo>
                  <a:pt x="46" y="1854"/>
                </a:lnTo>
                <a:lnTo>
                  <a:pt x="48" y="1854"/>
                </a:lnTo>
                <a:lnTo>
                  <a:pt x="48" y="1852"/>
                </a:lnTo>
                <a:lnTo>
                  <a:pt x="50" y="1850"/>
                </a:lnTo>
                <a:lnTo>
                  <a:pt x="50" y="1848"/>
                </a:lnTo>
                <a:lnTo>
                  <a:pt x="50" y="1846"/>
                </a:lnTo>
                <a:lnTo>
                  <a:pt x="52" y="1845"/>
                </a:lnTo>
                <a:lnTo>
                  <a:pt x="53" y="1845"/>
                </a:lnTo>
                <a:lnTo>
                  <a:pt x="53" y="1843"/>
                </a:lnTo>
                <a:lnTo>
                  <a:pt x="55" y="1841"/>
                </a:lnTo>
                <a:lnTo>
                  <a:pt x="57" y="1839"/>
                </a:lnTo>
                <a:lnTo>
                  <a:pt x="59" y="1839"/>
                </a:lnTo>
                <a:lnTo>
                  <a:pt x="59" y="1837"/>
                </a:lnTo>
                <a:lnTo>
                  <a:pt x="59" y="1835"/>
                </a:lnTo>
                <a:lnTo>
                  <a:pt x="61" y="1835"/>
                </a:lnTo>
                <a:lnTo>
                  <a:pt x="61" y="1833"/>
                </a:lnTo>
                <a:lnTo>
                  <a:pt x="61" y="1831"/>
                </a:lnTo>
                <a:lnTo>
                  <a:pt x="63" y="1829"/>
                </a:lnTo>
                <a:lnTo>
                  <a:pt x="67" y="1825"/>
                </a:lnTo>
                <a:lnTo>
                  <a:pt x="67" y="1823"/>
                </a:lnTo>
                <a:lnTo>
                  <a:pt x="67" y="1821"/>
                </a:lnTo>
                <a:lnTo>
                  <a:pt x="69" y="1820"/>
                </a:lnTo>
                <a:lnTo>
                  <a:pt x="69" y="1818"/>
                </a:lnTo>
                <a:lnTo>
                  <a:pt x="69" y="1816"/>
                </a:lnTo>
                <a:lnTo>
                  <a:pt x="67" y="1816"/>
                </a:lnTo>
                <a:lnTo>
                  <a:pt x="67" y="1814"/>
                </a:lnTo>
                <a:lnTo>
                  <a:pt x="67" y="1812"/>
                </a:lnTo>
                <a:lnTo>
                  <a:pt x="67" y="1810"/>
                </a:lnTo>
                <a:lnTo>
                  <a:pt x="67" y="1808"/>
                </a:lnTo>
                <a:lnTo>
                  <a:pt x="67" y="1806"/>
                </a:lnTo>
                <a:lnTo>
                  <a:pt x="67" y="1802"/>
                </a:lnTo>
                <a:lnTo>
                  <a:pt x="67" y="1800"/>
                </a:lnTo>
                <a:lnTo>
                  <a:pt x="67" y="1798"/>
                </a:lnTo>
                <a:lnTo>
                  <a:pt x="69" y="1798"/>
                </a:lnTo>
                <a:lnTo>
                  <a:pt x="69" y="1797"/>
                </a:lnTo>
                <a:lnTo>
                  <a:pt x="69" y="1795"/>
                </a:lnTo>
                <a:lnTo>
                  <a:pt x="71" y="1795"/>
                </a:lnTo>
                <a:lnTo>
                  <a:pt x="71" y="1793"/>
                </a:lnTo>
                <a:lnTo>
                  <a:pt x="71" y="1791"/>
                </a:lnTo>
                <a:lnTo>
                  <a:pt x="73" y="1791"/>
                </a:lnTo>
                <a:lnTo>
                  <a:pt x="73" y="1789"/>
                </a:lnTo>
                <a:lnTo>
                  <a:pt x="75" y="1789"/>
                </a:lnTo>
                <a:lnTo>
                  <a:pt x="75" y="1787"/>
                </a:lnTo>
                <a:lnTo>
                  <a:pt x="75" y="1785"/>
                </a:lnTo>
                <a:lnTo>
                  <a:pt x="77" y="1783"/>
                </a:lnTo>
                <a:lnTo>
                  <a:pt x="77" y="1781"/>
                </a:lnTo>
                <a:lnTo>
                  <a:pt x="78" y="1779"/>
                </a:lnTo>
                <a:lnTo>
                  <a:pt x="78" y="1777"/>
                </a:lnTo>
                <a:lnTo>
                  <a:pt x="80" y="1774"/>
                </a:lnTo>
                <a:lnTo>
                  <a:pt x="82" y="1774"/>
                </a:lnTo>
                <a:lnTo>
                  <a:pt x="82" y="1772"/>
                </a:lnTo>
                <a:lnTo>
                  <a:pt x="82" y="1770"/>
                </a:lnTo>
                <a:lnTo>
                  <a:pt x="84" y="1770"/>
                </a:lnTo>
                <a:lnTo>
                  <a:pt x="84" y="1768"/>
                </a:lnTo>
                <a:lnTo>
                  <a:pt x="84" y="1766"/>
                </a:lnTo>
                <a:lnTo>
                  <a:pt x="86" y="1766"/>
                </a:lnTo>
                <a:lnTo>
                  <a:pt x="86" y="1764"/>
                </a:lnTo>
                <a:lnTo>
                  <a:pt x="86" y="1762"/>
                </a:lnTo>
                <a:lnTo>
                  <a:pt x="88" y="1760"/>
                </a:lnTo>
                <a:lnTo>
                  <a:pt x="88" y="1758"/>
                </a:lnTo>
                <a:lnTo>
                  <a:pt x="86" y="1756"/>
                </a:lnTo>
                <a:lnTo>
                  <a:pt x="86" y="1754"/>
                </a:lnTo>
                <a:lnTo>
                  <a:pt x="84" y="1754"/>
                </a:lnTo>
                <a:lnTo>
                  <a:pt x="84" y="1752"/>
                </a:lnTo>
                <a:lnTo>
                  <a:pt x="82" y="1750"/>
                </a:lnTo>
                <a:lnTo>
                  <a:pt x="82" y="1749"/>
                </a:lnTo>
                <a:lnTo>
                  <a:pt x="82" y="1747"/>
                </a:lnTo>
                <a:lnTo>
                  <a:pt x="82" y="1745"/>
                </a:lnTo>
                <a:lnTo>
                  <a:pt x="82" y="1743"/>
                </a:lnTo>
                <a:lnTo>
                  <a:pt x="80" y="1743"/>
                </a:lnTo>
                <a:lnTo>
                  <a:pt x="80" y="1741"/>
                </a:lnTo>
                <a:lnTo>
                  <a:pt x="80" y="1739"/>
                </a:lnTo>
                <a:lnTo>
                  <a:pt x="78" y="1737"/>
                </a:lnTo>
                <a:lnTo>
                  <a:pt x="78" y="1735"/>
                </a:lnTo>
                <a:lnTo>
                  <a:pt x="77" y="1735"/>
                </a:lnTo>
                <a:lnTo>
                  <a:pt x="75" y="1733"/>
                </a:lnTo>
                <a:lnTo>
                  <a:pt x="75" y="1731"/>
                </a:lnTo>
                <a:lnTo>
                  <a:pt x="73" y="1731"/>
                </a:lnTo>
                <a:lnTo>
                  <a:pt x="71" y="1729"/>
                </a:lnTo>
                <a:lnTo>
                  <a:pt x="69" y="1727"/>
                </a:lnTo>
                <a:lnTo>
                  <a:pt x="67" y="1727"/>
                </a:lnTo>
                <a:lnTo>
                  <a:pt x="67" y="1726"/>
                </a:lnTo>
                <a:lnTo>
                  <a:pt x="65" y="1726"/>
                </a:lnTo>
                <a:lnTo>
                  <a:pt x="65" y="1724"/>
                </a:lnTo>
                <a:lnTo>
                  <a:pt x="63" y="1724"/>
                </a:lnTo>
                <a:lnTo>
                  <a:pt x="63" y="1722"/>
                </a:lnTo>
                <a:lnTo>
                  <a:pt x="61" y="1722"/>
                </a:lnTo>
                <a:lnTo>
                  <a:pt x="61" y="1720"/>
                </a:lnTo>
                <a:lnTo>
                  <a:pt x="61" y="1718"/>
                </a:lnTo>
                <a:lnTo>
                  <a:pt x="61" y="1716"/>
                </a:lnTo>
                <a:lnTo>
                  <a:pt x="59" y="1714"/>
                </a:lnTo>
                <a:lnTo>
                  <a:pt x="59" y="1712"/>
                </a:lnTo>
                <a:lnTo>
                  <a:pt x="59" y="1710"/>
                </a:lnTo>
                <a:lnTo>
                  <a:pt x="59" y="1708"/>
                </a:lnTo>
                <a:lnTo>
                  <a:pt x="57" y="1706"/>
                </a:lnTo>
                <a:lnTo>
                  <a:pt x="57" y="1704"/>
                </a:lnTo>
                <a:lnTo>
                  <a:pt x="57" y="1702"/>
                </a:lnTo>
                <a:lnTo>
                  <a:pt x="55" y="1702"/>
                </a:lnTo>
                <a:lnTo>
                  <a:pt x="53" y="1701"/>
                </a:lnTo>
                <a:lnTo>
                  <a:pt x="53" y="1699"/>
                </a:lnTo>
                <a:lnTo>
                  <a:pt x="52" y="1699"/>
                </a:lnTo>
                <a:lnTo>
                  <a:pt x="50" y="1697"/>
                </a:lnTo>
                <a:lnTo>
                  <a:pt x="48" y="1695"/>
                </a:lnTo>
                <a:lnTo>
                  <a:pt x="48" y="1693"/>
                </a:lnTo>
                <a:lnTo>
                  <a:pt x="46" y="1693"/>
                </a:lnTo>
                <a:lnTo>
                  <a:pt x="46" y="1691"/>
                </a:lnTo>
                <a:lnTo>
                  <a:pt x="46" y="1689"/>
                </a:lnTo>
                <a:lnTo>
                  <a:pt x="46" y="1687"/>
                </a:lnTo>
                <a:lnTo>
                  <a:pt x="46" y="1685"/>
                </a:lnTo>
                <a:lnTo>
                  <a:pt x="46" y="1683"/>
                </a:lnTo>
                <a:lnTo>
                  <a:pt x="46" y="1681"/>
                </a:lnTo>
                <a:lnTo>
                  <a:pt x="48" y="1681"/>
                </a:lnTo>
                <a:lnTo>
                  <a:pt x="48" y="1679"/>
                </a:lnTo>
                <a:lnTo>
                  <a:pt x="48" y="1678"/>
                </a:lnTo>
                <a:lnTo>
                  <a:pt x="48" y="1676"/>
                </a:lnTo>
                <a:lnTo>
                  <a:pt x="50" y="1674"/>
                </a:lnTo>
                <a:lnTo>
                  <a:pt x="50" y="1672"/>
                </a:lnTo>
                <a:lnTo>
                  <a:pt x="52" y="1672"/>
                </a:lnTo>
                <a:lnTo>
                  <a:pt x="53" y="1670"/>
                </a:lnTo>
                <a:lnTo>
                  <a:pt x="55" y="1668"/>
                </a:lnTo>
                <a:lnTo>
                  <a:pt x="57" y="1668"/>
                </a:lnTo>
                <a:lnTo>
                  <a:pt x="57" y="1666"/>
                </a:lnTo>
                <a:lnTo>
                  <a:pt x="59" y="1666"/>
                </a:lnTo>
                <a:lnTo>
                  <a:pt x="61" y="1666"/>
                </a:lnTo>
                <a:lnTo>
                  <a:pt x="61" y="1664"/>
                </a:lnTo>
                <a:lnTo>
                  <a:pt x="63" y="1664"/>
                </a:lnTo>
                <a:lnTo>
                  <a:pt x="63" y="1662"/>
                </a:lnTo>
                <a:lnTo>
                  <a:pt x="63" y="1660"/>
                </a:lnTo>
                <a:lnTo>
                  <a:pt x="65" y="1660"/>
                </a:lnTo>
                <a:lnTo>
                  <a:pt x="65" y="1658"/>
                </a:lnTo>
                <a:lnTo>
                  <a:pt x="65" y="1656"/>
                </a:lnTo>
                <a:lnTo>
                  <a:pt x="65" y="1654"/>
                </a:lnTo>
                <a:lnTo>
                  <a:pt x="65" y="1653"/>
                </a:lnTo>
                <a:lnTo>
                  <a:pt x="63" y="1653"/>
                </a:lnTo>
                <a:lnTo>
                  <a:pt x="63" y="1651"/>
                </a:lnTo>
                <a:lnTo>
                  <a:pt x="61" y="1651"/>
                </a:lnTo>
                <a:lnTo>
                  <a:pt x="61" y="1649"/>
                </a:lnTo>
                <a:lnTo>
                  <a:pt x="59" y="1649"/>
                </a:lnTo>
                <a:lnTo>
                  <a:pt x="59" y="1647"/>
                </a:lnTo>
                <a:lnTo>
                  <a:pt x="57" y="1647"/>
                </a:lnTo>
                <a:lnTo>
                  <a:pt x="57" y="1645"/>
                </a:lnTo>
                <a:lnTo>
                  <a:pt x="55" y="1645"/>
                </a:lnTo>
                <a:lnTo>
                  <a:pt x="55" y="1643"/>
                </a:lnTo>
                <a:lnTo>
                  <a:pt x="55" y="1641"/>
                </a:lnTo>
                <a:lnTo>
                  <a:pt x="55" y="1639"/>
                </a:lnTo>
                <a:lnTo>
                  <a:pt x="57" y="1637"/>
                </a:lnTo>
                <a:lnTo>
                  <a:pt x="57" y="1635"/>
                </a:lnTo>
                <a:lnTo>
                  <a:pt x="57" y="1633"/>
                </a:lnTo>
                <a:lnTo>
                  <a:pt x="57" y="1631"/>
                </a:lnTo>
                <a:lnTo>
                  <a:pt x="59" y="1631"/>
                </a:lnTo>
                <a:lnTo>
                  <a:pt x="59" y="1630"/>
                </a:lnTo>
                <a:lnTo>
                  <a:pt x="59" y="1628"/>
                </a:lnTo>
                <a:lnTo>
                  <a:pt x="59" y="1626"/>
                </a:lnTo>
                <a:lnTo>
                  <a:pt x="61" y="1626"/>
                </a:lnTo>
                <a:lnTo>
                  <a:pt x="61" y="1624"/>
                </a:lnTo>
                <a:lnTo>
                  <a:pt x="61" y="1622"/>
                </a:lnTo>
                <a:lnTo>
                  <a:pt x="61" y="1620"/>
                </a:lnTo>
                <a:lnTo>
                  <a:pt x="63" y="1620"/>
                </a:lnTo>
                <a:lnTo>
                  <a:pt x="63" y="1618"/>
                </a:lnTo>
                <a:lnTo>
                  <a:pt x="63" y="1616"/>
                </a:lnTo>
                <a:lnTo>
                  <a:pt x="63" y="1614"/>
                </a:lnTo>
                <a:lnTo>
                  <a:pt x="63" y="1612"/>
                </a:lnTo>
                <a:lnTo>
                  <a:pt x="63" y="1610"/>
                </a:lnTo>
                <a:lnTo>
                  <a:pt x="63" y="1608"/>
                </a:lnTo>
                <a:lnTo>
                  <a:pt x="59" y="1605"/>
                </a:lnTo>
                <a:lnTo>
                  <a:pt x="59" y="1603"/>
                </a:lnTo>
                <a:lnTo>
                  <a:pt x="59" y="1601"/>
                </a:lnTo>
                <a:lnTo>
                  <a:pt x="57" y="1599"/>
                </a:lnTo>
                <a:lnTo>
                  <a:pt x="55" y="1595"/>
                </a:lnTo>
                <a:lnTo>
                  <a:pt x="55" y="1593"/>
                </a:lnTo>
                <a:lnTo>
                  <a:pt x="53" y="1591"/>
                </a:lnTo>
                <a:lnTo>
                  <a:pt x="52" y="1589"/>
                </a:lnTo>
                <a:lnTo>
                  <a:pt x="46" y="1580"/>
                </a:lnTo>
                <a:lnTo>
                  <a:pt x="42" y="1576"/>
                </a:lnTo>
                <a:lnTo>
                  <a:pt x="42" y="1574"/>
                </a:lnTo>
                <a:lnTo>
                  <a:pt x="42" y="1572"/>
                </a:lnTo>
                <a:lnTo>
                  <a:pt x="40" y="1572"/>
                </a:lnTo>
                <a:lnTo>
                  <a:pt x="40" y="1570"/>
                </a:lnTo>
                <a:lnTo>
                  <a:pt x="40" y="1568"/>
                </a:lnTo>
                <a:lnTo>
                  <a:pt x="38" y="1564"/>
                </a:lnTo>
                <a:lnTo>
                  <a:pt x="38" y="1562"/>
                </a:lnTo>
                <a:lnTo>
                  <a:pt x="38" y="1558"/>
                </a:lnTo>
                <a:lnTo>
                  <a:pt x="36" y="1557"/>
                </a:lnTo>
                <a:lnTo>
                  <a:pt x="36" y="1555"/>
                </a:lnTo>
                <a:lnTo>
                  <a:pt x="36" y="1553"/>
                </a:lnTo>
                <a:lnTo>
                  <a:pt x="36" y="1551"/>
                </a:lnTo>
                <a:lnTo>
                  <a:pt x="34" y="1551"/>
                </a:lnTo>
                <a:lnTo>
                  <a:pt x="34" y="1549"/>
                </a:lnTo>
                <a:lnTo>
                  <a:pt x="34" y="1547"/>
                </a:lnTo>
                <a:lnTo>
                  <a:pt x="32" y="1547"/>
                </a:lnTo>
                <a:lnTo>
                  <a:pt x="32" y="1545"/>
                </a:lnTo>
                <a:lnTo>
                  <a:pt x="32" y="1543"/>
                </a:lnTo>
                <a:lnTo>
                  <a:pt x="30" y="1541"/>
                </a:lnTo>
                <a:lnTo>
                  <a:pt x="30" y="1539"/>
                </a:lnTo>
                <a:lnTo>
                  <a:pt x="30" y="1537"/>
                </a:lnTo>
                <a:lnTo>
                  <a:pt x="29" y="1535"/>
                </a:lnTo>
                <a:lnTo>
                  <a:pt x="29" y="1534"/>
                </a:lnTo>
                <a:lnTo>
                  <a:pt x="29" y="1532"/>
                </a:lnTo>
                <a:lnTo>
                  <a:pt x="29" y="1530"/>
                </a:lnTo>
                <a:lnTo>
                  <a:pt x="29" y="1528"/>
                </a:lnTo>
                <a:lnTo>
                  <a:pt x="29" y="1526"/>
                </a:lnTo>
                <a:lnTo>
                  <a:pt x="30" y="1522"/>
                </a:lnTo>
                <a:lnTo>
                  <a:pt x="30" y="1520"/>
                </a:lnTo>
                <a:lnTo>
                  <a:pt x="30" y="1518"/>
                </a:lnTo>
                <a:lnTo>
                  <a:pt x="30" y="1516"/>
                </a:lnTo>
                <a:lnTo>
                  <a:pt x="32" y="1514"/>
                </a:lnTo>
                <a:lnTo>
                  <a:pt x="32" y="1512"/>
                </a:lnTo>
                <a:lnTo>
                  <a:pt x="32" y="1510"/>
                </a:lnTo>
                <a:lnTo>
                  <a:pt x="32" y="1509"/>
                </a:lnTo>
                <a:lnTo>
                  <a:pt x="32" y="1507"/>
                </a:lnTo>
                <a:lnTo>
                  <a:pt x="32" y="1505"/>
                </a:lnTo>
                <a:lnTo>
                  <a:pt x="32" y="1503"/>
                </a:lnTo>
                <a:lnTo>
                  <a:pt x="32" y="1501"/>
                </a:lnTo>
                <a:lnTo>
                  <a:pt x="32" y="1499"/>
                </a:lnTo>
                <a:lnTo>
                  <a:pt x="32" y="1497"/>
                </a:lnTo>
                <a:lnTo>
                  <a:pt x="30" y="1495"/>
                </a:lnTo>
                <a:lnTo>
                  <a:pt x="30" y="1493"/>
                </a:lnTo>
                <a:lnTo>
                  <a:pt x="30" y="1491"/>
                </a:lnTo>
                <a:lnTo>
                  <a:pt x="30" y="1487"/>
                </a:lnTo>
                <a:lnTo>
                  <a:pt x="30" y="1486"/>
                </a:lnTo>
                <a:lnTo>
                  <a:pt x="30" y="1484"/>
                </a:lnTo>
                <a:lnTo>
                  <a:pt x="30" y="1482"/>
                </a:lnTo>
                <a:lnTo>
                  <a:pt x="29" y="1482"/>
                </a:lnTo>
                <a:lnTo>
                  <a:pt x="29" y="1480"/>
                </a:lnTo>
                <a:lnTo>
                  <a:pt x="29" y="1478"/>
                </a:lnTo>
                <a:lnTo>
                  <a:pt x="29" y="1476"/>
                </a:lnTo>
                <a:lnTo>
                  <a:pt x="27" y="1474"/>
                </a:lnTo>
                <a:lnTo>
                  <a:pt x="27" y="1472"/>
                </a:lnTo>
                <a:lnTo>
                  <a:pt x="25" y="1470"/>
                </a:lnTo>
                <a:lnTo>
                  <a:pt x="25" y="1468"/>
                </a:lnTo>
                <a:lnTo>
                  <a:pt x="25" y="1466"/>
                </a:lnTo>
                <a:lnTo>
                  <a:pt x="25" y="1464"/>
                </a:lnTo>
                <a:lnTo>
                  <a:pt x="25" y="1462"/>
                </a:lnTo>
                <a:lnTo>
                  <a:pt x="25" y="1461"/>
                </a:lnTo>
                <a:lnTo>
                  <a:pt x="27" y="1461"/>
                </a:lnTo>
                <a:lnTo>
                  <a:pt x="27" y="1459"/>
                </a:lnTo>
                <a:lnTo>
                  <a:pt x="27" y="1457"/>
                </a:lnTo>
                <a:lnTo>
                  <a:pt x="27" y="1455"/>
                </a:lnTo>
                <a:lnTo>
                  <a:pt x="27" y="1453"/>
                </a:lnTo>
                <a:lnTo>
                  <a:pt x="27" y="1451"/>
                </a:lnTo>
                <a:lnTo>
                  <a:pt x="27" y="1449"/>
                </a:lnTo>
                <a:lnTo>
                  <a:pt x="29" y="1449"/>
                </a:lnTo>
                <a:lnTo>
                  <a:pt x="29" y="1447"/>
                </a:lnTo>
                <a:lnTo>
                  <a:pt x="29" y="1445"/>
                </a:lnTo>
                <a:lnTo>
                  <a:pt x="29" y="1443"/>
                </a:lnTo>
                <a:lnTo>
                  <a:pt x="29" y="1441"/>
                </a:lnTo>
                <a:lnTo>
                  <a:pt x="29" y="1439"/>
                </a:lnTo>
                <a:lnTo>
                  <a:pt x="29" y="1438"/>
                </a:lnTo>
                <a:lnTo>
                  <a:pt x="30" y="1436"/>
                </a:lnTo>
                <a:lnTo>
                  <a:pt x="30" y="1434"/>
                </a:lnTo>
                <a:lnTo>
                  <a:pt x="30" y="1432"/>
                </a:lnTo>
                <a:lnTo>
                  <a:pt x="30" y="1430"/>
                </a:lnTo>
                <a:lnTo>
                  <a:pt x="30" y="1428"/>
                </a:lnTo>
                <a:lnTo>
                  <a:pt x="30" y="1426"/>
                </a:lnTo>
                <a:lnTo>
                  <a:pt x="32" y="1424"/>
                </a:lnTo>
                <a:lnTo>
                  <a:pt x="32" y="1422"/>
                </a:lnTo>
                <a:lnTo>
                  <a:pt x="32" y="1420"/>
                </a:lnTo>
                <a:lnTo>
                  <a:pt x="32" y="1418"/>
                </a:lnTo>
                <a:lnTo>
                  <a:pt x="32" y="1416"/>
                </a:lnTo>
                <a:lnTo>
                  <a:pt x="30" y="1414"/>
                </a:lnTo>
                <a:lnTo>
                  <a:pt x="30" y="1413"/>
                </a:lnTo>
                <a:lnTo>
                  <a:pt x="30" y="1411"/>
                </a:lnTo>
                <a:lnTo>
                  <a:pt x="30" y="1409"/>
                </a:lnTo>
                <a:lnTo>
                  <a:pt x="29" y="1407"/>
                </a:lnTo>
                <a:lnTo>
                  <a:pt x="29" y="1405"/>
                </a:lnTo>
                <a:lnTo>
                  <a:pt x="29" y="1403"/>
                </a:lnTo>
                <a:lnTo>
                  <a:pt x="27" y="1403"/>
                </a:lnTo>
                <a:lnTo>
                  <a:pt x="27" y="1401"/>
                </a:lnTo>
                <a:lnTo>
                  <a:pt x="25" y="1399"/>
                </a:lnTo>
                <a:lnTo>
                  <a:pt x="23" y="1397"/>
                </a:lnTo>
                <a:lnTo>
                  <a:pt x="21" y="1397"/>
                </a:lnTo>
                <a:lnTo>
                  <a:pt x="19" y="1395"/>
                </a:lnTo>
                <a:lnTo>
                  <a:pt x="17" y="1395"/>
                </a:lnTo>
                <a:lnTo>
                  <a:pt x="15" y="1393"/>
                </a:lnTo>
                <a:lnTo>
                  <a:pt x="13" y="1393"/>
                </a:lnTo>
                <a:lnTo>
                  <a:pt x="13" y="1391"/>
                </a:lnTo>
                <a:lnTo>
                  <a:pt x="11" y="1390"/>
                </a:lnTo>
                <a:lnTo>
                  <a:pt x="11" y="1388"/>
                </a:lnTo>
                <a:lnTo>
                  <a:pt x="9" y="1388"/>
                </a:lnTo>
                <a:lnTo>
                  <a:pt x="9" y="1386"/>
                </a:lnTo>
                <a:lnTo>
                  <a:pt x="7" y="1386"/>
                </a:lnTo>
                <a:lnTo>
                  <a:pt x="5" y="1384"/>
                </a:lnTo>
                <a:lnTo>
                  <a:pt x="4" y="1382"/>
                </a:lnTo>
                <a:lnTo>
                  <a:pt x="2" y="1380"/>
                </a:lnTo>
                <a:lnTo>
                  <a:pt x="0" y="1380"/>
                </a:lnTo>
                <a:lnTo>
                  <a:pt x="0" y="1378"/>
                </a:lnTo>
                <a:lnTo>
                  <a:pt x="0" y="1376"/>
                </a:lnTo>
                <a:lnTo>
                  <a:pt x="0" y="1374"/>
                </a:lnTo>
                <a:lnTo>
                  <a:pt x="0" y="1372"/>
                </a:lnTo>
                <a:lnTo>
                  <a:pt x="0" y="1370"/>
                </a:lnTo>
                <a:lnTo>
                  <a:pt x="2" y="1368"/>
                </a:lnTo>
                <a:lnTo>
                  <a:pt x="2" y="1366"/>
                </a:lnTo>
                <a:lnTo>
                  <a:pt x="2" y="1365"/>
                </a:lnTo>
                <a:lnTo>
                  <a:pt x="4" y="1363"/>
                </a:lnTo>
                <a:lnTo>
                  <a:pt x="4" y="1361"/>
                </a:lnTo>
                <a:lnTo>
                  <a:pt x="4" y="1359"/>
                </a:lnTo>
                <a:lnTo>
                  <a:pt x="4" y="1357"/>
                </a:lnTo>
                <a:lnTo>
                  <a:pt x="5" y="1351"/>
                </a:lnTo>
                <a:lnTo>
                  <a:pt x="5" y="1349"/>
                </a:lnTo>
                <a:lnTo>
                  <a:pt x="5" y="1347"/>
                </a:lnTo>
                <a:lnTo>
                  <a:pt x="5" y="1343"/>
                </a:lnTo>
                <a:lnTo>
                  <a:pt x="7" y="1342"/>
                </a:lnTo>
                <a:lnTo>
                  <a:pt x="7" y="1338"/>
                </a:lnTo>
                <a:lnTo>
                  <a:pt x="7" y="1336"/>
                </a:lnTo>
                <a:lnTo>
                  <a:pt x="7" y="1332"/>
                </a:lnTo>
                <a:lnTo>
                  <a:pt x="7" y="1328"/>
                </a:lnTo>
                <a:lnTo>
                  <a:pt x="7" y="1326"/>
                </a:lnTo>
                <a:lnTo>
                  <a:pt x="9" y="1326"/>
                </a:lnTo>
                <a:lnTo>
                  <a:pt x="9" y="1324"/>
                </a:lnTo>
                <a:lnTo>
                  <a:pt x="11" y="1322"/>
                </a:lnTo>
                <a:lnTo>
                  <a:pt x="11" y="1320"/>
                </a:lnTo>
                <a:lnTo>
                  <a:pt x="13" y="1317"/>
                </a:lnTo>
                <a:lnTo>
                  <a:pt x="15" y="1315"/>
                </a:lnTo>
                <a:lnTo>
                  <a:pt x="15" y="1311"/>
                </a:lnTo>
                <a:lnTo>
                  <a:pt x="17" y="1311"/>
                </a:lnTo>
                <a:lnTo>
                  <a:pt x="17" y="1309"/>
                </a:lnTo>
                <a:lnTo>
                  <a:pt x="17" y="1307"/>
                </a:lnTo>
                <a:lnTo>
                  <a:pt x="19" y="1303"/>
                </a:lnTo>
                <a:lnTo>
                  <a:pt x="19" y="1301"/>
                </a:lnTo>
                <a:lnTo>
                  <a:pt x="21" y="1301"/>
                </a:lnTo>
                <a:lnTo>
                  <a:pt x="21" y="1299"/>
                </a:lnTo>
                <a:lnTo>
                  <a:pt x="23" y="1297"/>
                </a:lnTo>
                <a:lnTo>
                  <a:pt x="23" y="1295"/>
                </a:lnTo>
                <a:lnTo>
                  <a:pt x="23" y="1294"/>
                </a:lnTo>
                <a:lnTo>
                  <a:pt x="23" y="1292"/>
                </a:lnTo>
                <a:lnTo>
                  <a:pt x="23" y="1290"/>
                </a:lnTo>
                <a:lnTo>
                  <a:pt x="23" y="1288"/>
                </a:lnTo>
                <a:lnTo>
                  <a:pt x="25" y="1288"/>
                </a:lnTo>
                <a:lnTo>
                  <a:pt x="25" y="1286"/>
                </a:lnTo>
                <a:lnTo>
                  <a:pt x="25" y="1284"/>
                </a:lnTo>
                <a:lnTo>
                  <a:pt x="27" y="1284"/>
                </a:lnTo>
                <a:lnTo>
                  <a:pt x="27" y="1282"/>
                </a:lnTo>
                <a:lnTo>
                  <a:pt x="27" y="1280"/>
                </a:lnTo>
                <a:lnTo>
                  <a:pt x="27" y="1278"/>
                </a:lnTo>
                <a:lnTo>
                  <a:pt x="27" y="1276"/>
                </a:lnTo>
                <a:lnTo>
                  <a:pt x="27" y="1274"/>
                </a:lnTo>
                <a:lnTo>
                  <a:pt x="27" y="1272"/>
                </a:lnTo>
                <a:lnTo>
                  <a:pt x="27" y="1270"/>
                </a:lnTo>
                <a:lnTo>
                  <a:pt x="25" y="1270"/>
                </a:lnTo>
                <a:lnTo>
                  <a:pt x="25" y="1269"/>
                </a:lnTo>
                <a:lnTo>
                  <a:pt x="25" y="1267"/>
                </a:lnTo>
                <a:lnTo>
                  <a:pt x="23" y="1265"/>
                </a:lnTo>
                <a:lnTo>
                  <a:pt x="23" y="1263"/>
                </a:lnTo>
                <a:lnTo>
                  <a:pt x="23" y="1261"/>
                </a:lnTo>
                <a:lnTo>
                  <a:pt x="23" y="1259"/>
                </a:lnTo>
                <a:lnTo>
                  <a:pt x="23" y="1257"/>
                </a:lnTo>
                <a:lnTo>
                  <a:pt x="23" y="1255"/>
                </a:lnTo>
                <a:lnTo>
                  <a:pt x="21" y="1255"/>
                </a:lnTo>
                <a:lnTo>
                  <a:pt x="21" y="1253"/>
                </a:lnTo>
                <a:lnTo>
                  <a:pt x="23" y="1251"/>
                </a:lnTo>
                <a:lnTo>
                  <a:pt x="23" y="1249"/>
                </a:lnTo>
                <a:lnTo>
                  <a:pt x="25" y="1247"/>
                </a:lnTo>
                <a:lnTo>
                  <a:pt x="25" y="1246"/>
                </a:lnTo>
                <a:lnTo>
                  <a:pt x="27" y="1246"/>
                </a:lnTo>
                <a:lnTo>
                  <a:pt x="29" y="1244"/>
                </a:lnTo>
                <a:lnTo>
                  <a:pt x="30" y="1242"/>
                </a:lnTo>
                <a:lnTo>
                  <a:pt x="32" y="1240"/>
                </a:lnTo>
                <a:lnTo>
                  <a:pt x="32" y="1238"/>
                </a:lnTo>
                <a:lnTo>
                  <a:pt x="34" y="1238"/>
                </a:lnTo>
                <a:lnTo>
                  <a:pt x="34" y="1236"/>
                </a:lnTo>
                <a:lnTo>
                  <a:pt x="36" y="1232"/>
                </a:lnTo>
                <a:lnTo>
                  <a:pt x="36" y="1230"/>
                </a:lnTo>
                <a:lnTo>
                  <a:pt x="34" y="1228"/>
                </a:lnTo>
                <a:lnTo>
                  <a:pt x="36" y="1226"/>
                </a:lnTo>
                <a:lnTo>
                  <a:pt x="36" y="1224"/>
                </a:lnTo>
                <a:lnTo>
                  <a:pt x="38" y="1223"/>
                </a:lnTo>
                <a:lnTo>
                  <a:pt x="38" y="1221"/>
                </a:lnTo>
                <a:lnTo>
                  <a:pt x="38" y="1219"/>
                </a:lnTo>
                <a:lnTo>
                  <a:pt x="38" y="1217"/>
                </a:lnTo>
                <a:lnTo>
                  <a:pt x="38" y="1215"/>
                </a:lnTo>
                <a:lnTo>
                  <a:pt x="38" y="1213"/>
                </a:lnTo>
                <a:lnTo>
                  <a:pt x="38" y="1211"/>
                </a:lnTo>
                <a:lnTo>
                  <a:pt x="40" y="1211"/>
                </a:lnTo>
                <a:lnTo>
                  <a:pt x="40" y="1209"/>
                </a:lnTo>
                <a:lnTo>
                  <a:pt x="42" y="1207"/>
                </a:lnTo>
                <a:lnTo>
                  <a:pt x="42" y="1205"/>
                </a:lnTo>
                <a:lnTo>
                  <a:pt x="42" y="1203"/>
                </a:lnTo>
                <a:lnTo>
                  <a:pt x="42" y="1201"/>
                </a:lnTo>
                <a:lnTo>
                  <a:pt x="40" y="1201"/>
                </a:lnTo>
                <a:lnTo>
                  <a:pt x="40" y="1199"/>
                </a:lnTo>
                <a:lnTo>
                  <a:pt x="40" y="1198"/>
                </a:lnTo>
                <a:lnTo>
                  <a:pt x="40" y="1196"/>
                </a:lnTo>
                <a:lnTo>
                  <a:pt x="40" y="1194"/>
                </a:lnTo>
                <a:lnTo>
                  <a:pt x="42" y="1194"/>
                </a:lnTo>
                <a:lnTo>
                  <a:pt x="42" y="1192"/>
                </a:lnTo>
                <a:lnTo>
                  <a:pt x="44" y="1190"/>
                </a:lnTo>
                <a:lnTo>
                  <a:pt x="46" y="1188"/>
                </a:lnTo>
                <a:lnTo>
                  <a:pt x="48" y="1188"/>
                </a:lnTo>
                <a:lnTo>
                  <a:pt x="48" y="1186"/>
                </a:lnTo>
                <a:lnTo>
                  <a:pt x="48" y="1184"/>
                </a:lnTo>
                <a:lnTo>
                  <a:pt x="48" y="1182"/>
                </a:lnTo>
                <a:lnTo>
                  <a:pt x="48" y="1180"/>
                </a:lnTo>
                <a:lnTo>
                  <a:pt x="48" y="1178"/>
                </a:lnTo>
                <a:lnTo>
                  <a:pt x="48" y="1176"/>
                </a:lnTo>
                <a:lnTo>
                  <a:pt x="48" y="1175"/>
                </a:lnTo>
                <a:lnTo>
                  <a:pt x="48" y="1173"/>
                </a:lnTo>
                <a:lnTo>
                  <a:pt x="48" y="1171"/>
                </a:lnTo>
                <a:lnTo>
                  <a:pt x="48" y="1169"/>
                </a:lnTo>
                <a:lnTo>
                  <a:pt x="50" y="1169"/>
                </a:lnTo>
                <a:lnTo>
                  <a:pt x="52" y="1169"/>
                </a:lnTo>
                <a:lnTo>
                  <a:pt x="53" y="1169"/>
                </a:lnTo>
                <a:lnTo>
                  <a:pt x="53" y="1167"/>
                </a:lnTo>
                <a:lnTo>
                  <a:pt x="53" y="1165"/>
                </a:lnTo>
                <a:lnTo>
                  <a:pt x="55" y="1165"/>
                </a:lnTo>
                <a:lnTo>
                  <a:pt x="55" y="1163"/>
                </a:lnTo>
                <a:lnTo>
                  <a:pt x="55" y="1161"/>
                </a:lnTo>
                <a:lnTo>
                  <a:pt x="57" y="1161"/>
                </a:lnTo>
                <a:lnTo>
                  <a:pt x="59" y="1159"/>
                </a:lnTo>
                <a:lnTo>
                  <a:pt x="61" y="1159"/>
                </a:lnTo>
                <a:lnTo>
                  <a:pt x="63" y="1157"/>
                </a:lnTo>
                <a:lnTo>
                  <a:pt x="65" y="1157"/>
                </a:lnTo>
                <a:lnTo>
                  <a:pt x="65" y="1155"/>
                </a:lnTo>
                <a:lnTo>
                  <a:pt x="65" y="1153"/>
                </a:lnTo>
                <a:lnTo>
                  <a:pt x="67" y="1153"/>
                </a:lnTo>
                <a:lnTo>
                  <a:pt x="67" y="1151"/>
                </a:lnTo>
                <a:lnTo>
                  <a:pt x="69" y="1151"/>
                </a:lnTo>
                <a:lnTo>
                  <a:pt x="69" y="1150"/>
                </a:lnTo>
                <a:lnTo>
                  <a:pt x="71" y="1150"/>
                </a:lnTo>
                <a:lnTo>
                  <a:pt x="73" y="1150"/>
                </a:lnTo>
                <a:lnTo>
                  <a:pt x="73" y="1148"/>
                </a:lnTo>
                <a:lnTo>
                  <a:pt x="75" y="1148"/>
                </a:lnTo>
                <a:lnTo>
                  <a:pt x="77" y="1146"/>
                </a:lnTo>
                <a:lnTo>
                  <a:pt x="77" y="1144"/>
                </a:lnTo>
                <a:lnTo>
                  <a:pt x="77" y="1142"/>
                </a:lnTo>
                <a:lnTo>
                  <a:pt x="77" y="1140"/>
                </a:lnTo>
                <a:lnTo>
                  <a:pt x="77" y="1138"/>
                </a:lnTo>
                <a:lnTo>
                  <a:pt x="78" y="1138"/>
                </a:lnTo>
                <a:lnTo>
                  <a:pt x="78" y="1136"/>
                </a:lnTo>
                <a:lnTo>
                  <a:pt x="80" y="1136"/>
                </a:lnTo>
                <a:lnTo>
                  <a:pt x="80" y="1134"/>
                </a:lnTo>
                <a:lnTo>
                  <a:pt x="80" y="1132"/>
                </a:lnTo>
                <a:lnTo>
                  <a:pt x="82" y="1132"/>
                </a:lnTo>
                <a:lnTo>
                  <a:pt x="82" y="1130"/>
                </a:lnTo>
                <a:lnTo>
                  <a:pt x="82" y="1128"/>
                </a:lnTo>
                <a:lnTo>
                  <a:pt x="82" y="1127"/>
                </a:lnTo>
                <a:lnTo>
                  <a:pt x="82" y="1125"/>
                </a:lnTo>
                <a:lnTo>
                  <a:pt x="84" y="1125"/>
                </a:lnTo>
                <a:lnTo>
                  <a:pt x="84" y="1123"/>
                </a:lnTo>
                <a:lnTo>
                  <a:pt x="86" y="1123"/>
                </a:lnTo>
                <a:lnTo>
                  <a:pt x="86" y="1121"/>
                </a:lnTo>
                <a:lnTo>
                  <a:pt x="88" y="1121"/>
                </a:lnTo>
                <a:lnTo>
                  <a:pt x="88" y="1119"/>
                </a:lnTo>
                <a:lnTo>
                  <a:pt x="88" y="1117"/>
                </a:lnTo>
                <a:lnTo>
                  <a:pt x="88" y="1115"/>
                </a:lnTo>
                <a:lnTo>
                  <a:pt x="90" y="1113"/>
                </a:lnTo>
                <a:lnTo>
                  <a:pt x="92" y="1113"/>
                </a:lnTo>
                <a:lnTo>
                  <a:pt x="92" y="1111"/>
                </a:lnTo>
                <a:lnTo>
                  <a:pt x="94" y="1111"/>
                </a:lnTo>
                <a:lnTo>
                  <a:pt x="96" y="1109"/>
                </a:lnTo>
                <a:lnTo>
                  <a:pt x="96" y="1107"/>
                </a:lnTo>
                <a:lnTo>
                  <a:pt x="96" y="1105"/>
                </a:lnTo>
                <a:lnTo>
                  <a:pt x="96" y="1103"/>
                </a:lnTo>
                <a:lnTo>
                  <a:pt x="98" y="1103"/>
                </a:lnTo>
                <a:lnTo>
                  <a:pt x="100" y="1103"/>
                </a:lnTo>
                <a:lnTo>
                  <a:pt x="101" y="1103"/>
                </a:lnTo>
                <a:lnTo>
                  <a:pt x="101" y="1102"/>
                </a:lnTo>
                <a:lnTo>
                  <a:pt x="103" y="1102"/>
                </a:lnTo>
                <a:lnTo>
                  <a:pt x="103" y="1100"/>
                </a:lnTo>
                <a:lnTo>
                  <a:pt x="105" y="1100"/>
                </a:lnTo>
                <a:lnTo>
                  <a:pt x="105" y="1098"/>
                </a:lnTo>
                <a:lnTo>
                  <a:pt x="107" y="1096"/>
                </a:lnTo>
                <a:lnTo>
                  <a:pt x="109" y="1096"/>
                </a:lnTo>
                <a:lnTo>
                  <a:pt x="111" y="1096"/>
                </a:lnTo>
                <a:lnTo>
                  <a:pt x="113" y="1096"/>
                </a:lnTo>
                <a:lnTo>
                  <a:pt x="115" y="1096"/>
                </a:lnTo>
                <a:lnTo>
                  <a:pt x="115" y="1094"/>
                </a:lnTo>
                <a:lnTo>
                  <a:pt x="115" y="1092"/>
                </a:lnTo>
                <a:lnTo>
                  <a:pt x="115" y="1090"/>
                </a:lnTo>
                <a:lnTo>
                  <a:pt x="117" y="1090"/>
                </a:lnTo>
                <a:lnTo>
                  <a:pt x="117" y="1088"/>
                </a:lnTo>
                <a:lnTo>
                  <a:pt x="119" y="1088"/>
                </a:lnTo>
                <a:lnTo>
                  <a:pt x="123" y="1077"/>
                </a:lnTo>
                <a:lnTo>
                  <a:pt x="125" y="1071"/>
                </a:lnTo>
                <a:lnTo>
                  <a:pt x="125" y="1069"/>
                </a:lnTo>
                <a:lnTo>
                  <a:pt x="125" y="1067"/>
                </a:lnTo>
                <a:lnTo>
                  <a:pt x="126" y="1067"/>
                </a:lnTo>
                <a:lnTo>
                  <a:pt x="126" y="1065"/>
                </a:lnTo>
                <a:lnTo>
                  <a:pt x="126" y="1061"/>
                </a:lnTo>
                <a:lnTo>
                  <a:pt x="128" y="1054"/>
                </a:lnTo>
                <a:lnTo>
                  <a:pt x="126" y="1046"/>
                </a:lnTo>
                <a:lnTo>
                  <a:pt x="126" y="1044"/>
                </a:lnTo>
                <a:lnTo>
                  <a:pt x="125" y="1040"/>
                </a:lnTo>
                <a:lnTo>
                  <a:pt x="123" y="1034"/>
                </a:lnTo>
                <a:lnTo>
                  <a:pt x="119" y="1023"/>
                </a:lnTo>
                <a:lnTo>
                  <a:pt x="117" y="1019"/>
                </a:lnTo>
                <a:lnTo>
                  <a:pt x="117" y="1015"/>
                </a:lnTo>
                <a:lnTo>
                  <a:pt x="115" y="1009"/>
                </a:lnTo>
                <a:lnTo>
                  <a:pt x="115" y="1007"/>
                </a:lnTo>
                <a:lnTo>
                  <a:pt x="115" y="1004"/>
                </a:lnTo>
                <a:lnTo>
                  <a:pt x="115" y="998"/>
                </a:lnTo>
                <a:lnTo>
                  <a:pt x="115" y="990"/>
                </a:lnTo>
                <a:lnTo>
                  <a:pt x="115" y="983"/>
                </a:lnTo>
                <a:lnTo>
                  <a:pt x="115" y="981"/>
                </a:lnTo>
                <a:lnTo>
                  <a:pt x="115" y="975"/>
                </a:lnTo>
                <a:lnTo>
                  <a:pt x="115" y="969"/>
                </a:lnTo>
                <a:lnTo>
                  <a:pt x="113" y="963"/>
                </a:lnTo>
                <a:lnTo>
                  <a:pt x="113" y="958"/>
                </a:lnTo>
                <a:lnTo>
                  <a:pt x="111" y="956"/>
                </a:lnTo>
                <a:lnTo>
                  <a:pt x="111" y="954"/>
                </a:lnTo>
                <a:lnTo>
                  <a:pt x="109" y="950"/>
                </a:lnTo>
                <a:lnTo>
                  <a:pt x="109" y="946"/>
                </a:lnTo>
                <a:lnTo>
                  <a:pt x="107" y="946"/>
                </a:lnTo>
                <a:lnTo>
                  <a:pt x="107" y="944"/>
                </a:lnTo>
                <a:lnTo>
                  <a:pt x="105" y="942"/>
                </a:lnTo>
                <a:lnTo>
                  <a:pt x="103" y="936"/>
                </a:lnTo>
                <a:lnTo>
                  <a:pt x="103" y="933"/>
                </a:lnTo>
                <a:lnTo>
                  <a:pt x="103" y="931"/>
                </a:lnTo>
                <a:lnTo>
                  <a:pt x="103" y="927"/>
                </a:lnTo>
                <a:lnTo>
                  <a:pt x="105" y="915"/>
                </a:lnTo>
                <a:lnTo>
                  <a:pt x="107" y="911"/>
                </a:lnTo>
                <a:lnTo>
                  <a:pt x="107" y="910"/>
                </a:lnTo>
                <a:lnTo>
                  <a:pt x="111" y="908"/>
                </a:lnTo>
                <a:lnTo>
                  <a:pt x="113" y="906"/>
                </a:lnTo>
                <a:lnTo>
                  <a:pt x="117" y="900"/>
                </a:lnTo>
                <a:lnTo>
                  <a:pt x="119" y="898"/>
                </a:lnTo>
                <a:lnTo>
                  <a:pt x="121" y="896"/>
                </a:lnTo>
                <a:lnTo>
                  <a:pt x="123" y="892"/>
                </a:lnTo>
                <a:lnTo>
                  <a:pt x="125" y="892"/>
                </a:lnTo>
                <a:lnTo>
                  <a:pt x="125" y="888"/>
                </a:lnTo>
                <a:lnTo>
                  <a:pt x="125" y="887"/>
                </a:lnTo>
                <a:lnTo>
                  <a:pt x="126" y="883"/>
                </a:lnTo>
                <a:lnTo>
                  <a:pt x="126" y="879"/>
                </a:lnTo>
                <a:lnTo>
                  <a:pt x="128" y="873"/>
                </a:lnTo>
                <a:lnTo>
                  <a:pt x="128" y="869"/>
                </a:lnTo>
                <a:lnTo>
                  <a:pt x="132" y="863"/>
                </a:lnTo>
                <a:lnTo>
                  <a:pt x="134" y="858"/>
                </a:lnTo>
                <a:lnTo>
                  <a:pt x="136" y="852"/>
                </a:lnTo>
                <a:lnTo>
                  <a:pt x="138" y="848"/>
                </a:lnTo>
                <a:lnTo>
                  <a:pt x="140" y="842"/>
                </a:lnTo>
                <a:lnTo>
                  <a:pt x="142" y="839"/>
                </a:lnTo>
                <a:lnTo>
                  <a:pt x="142" y="837"/>
                </a:lnTo>
                <a:lnTo>
                  <a:pt x="144" y="837"/>
                </a:lnTo>
                <a:lnTo>
                  <a:pt x="144" y="831"/>
                </a:lnTo>
                <a:lnTo>
                  <a:pt x="144" y="827"/>
                </a:lnTo>
                <a:lnTo>
                  <a:pt x="146" y="823"/>
                </a:lnTo>
                <a:lnTo>
                  <a:pt x="146" y="821"/>
                </a:lnTo>
                <a:lnTo>
                  <a:pt x="146" y="819"/>
                </a:lnTo>
                <a:lnTo>
                  <a:pt x="146" y="817"/>
                </a:lnTo>
                <a:lnTo>
                  <a:pt x="146" y="815"/>
                </a:lnTo>
                <a:lnTo>
                  <a:pt x="144" y="815"/>
                </a:lnTo>
                <a:lnTo>
                  <a:pt x="144" y="814"/>
                </a:lnTo>
                <a:lnTo>
                  <a:pt x="144" y="812"/>
                </a:lnTo>
                <a:lnTo>
                  <a:pt x="144" y="810"/>
                </a:lnTo>
                <a:lnTo>
                  <a:pt x="142" y="810"/>
                </a:lnTo>
                <a:lnTo>
                  <a:pt x="142" y="808"/>
                </a:lnTo>
                <a:lnTo>
                  <a:pt x="142" y="806"/>
                </a:lnTo>
                <a:lnTo>
                  <a:pt x="142" y="804"/>
                </a:lnTo>
                <a:lnTo>
                  <a:pt x="140" y="804"/>
                </a:lnTo>
                <a:lnTo>
                  <a:pt x="140" y="802"/>
                </a:lnTo>
                <a:lnTo>
                  <a:pt x="140" y="800"/>
                </a:lnTo>
                <a:lnTo>
                  <a:pt x="138" y="800"/>
                </a:lnTo>
                <a:lnTo>
                  <a:pt x="138" y="798"/>
                </a:lnTo>
                <a:lnTo>
                  <a:pt x="138" y="796"/>
                </a:lnTo>
                <a:lnTo>
                  <a:pt x="138" y="794"/>
                </a:lnTo>
                <a:lnTo>
                  <a:pt x="140" y="787"/>
                </a:lnTo>
                <a:lnTo>
                  <a:pt x="140" y="785"/>
                </a:lnTo>
                <a:lnTo>
                  <a:pt x="140" y="783"/>
                </a:lnTo>
                <a:lnTo>
                  <a:pt x="140" y="781"/>
                </a:lnTo>
                <a:lnTo>
                  <a:pt x="140" y="779"/>
                </a:lnTo>
                <a:lnTo>
                  <a:pt x="140" y="777"/>
                </a:lnTo>
                <a:lnTo>
                  <a:pt x="140" y="775"/>
                </a:lnTo>
                <a:lnTo>
                  <a:pt x="140" y="773"/>
                </a:lnTo>
                <a:lnTo>
                  <a:pt x="140" y="771"/>
                </a:lnTo>
                <a:lnTo>
                  <a:pt x="140" y="769"/>
                </a:lnTo>
                <a:lnTo>
                  <a:pt x="140" y="767"/>
                </a:lnTo>
                <a:lnTo>
                  <a:pt x="138" y="767"/>
                </a:lnTo>
                <a:lnTo>
                  <a:pt x="138" y="766"/>
                </a:lnTo>
                <a:lnTo>
                  <a:pt x="138" y="764"/>
                </a:lnTo>
                <a:lnTo>
                  <a:pt x="136" y="760"/>
                </a:lnTo>
                <a:lnTo>
                  <a:pt x="136" y="758"/>
                </a:lnTo>
                <a:lnTo>
                  <a:pt x="134" y="756"/>
                </a:lnTo>
                <a:lnTo>
                  <a:pt x="134" y="754"/>
                </a:lnTo>
                <a:lnTo>
                  <a:pt x="134" y="752"/>
                </a:lnTo>
                <a:lnTo>
                  <a:pt x="134" y="750"/>
                </a:lnTo>
                <a:lnTo>
                  <a:pt x="134" y="748"/>
                </a:lnTo>
                <a:lnTo>
                  <a:pt x="134" y="746"/>
                </a:lnTo>
                <a:lnTo>
                  <a:pt x="134" y="744"/>
                </a:lnTo>
                <a:lnTo>
                  <a:pt x="134" y="743"/>
                </a:lnTo>
                <a:lnTo>
                  <a:pt x="134" y="741"/>
                </a:lnTo>
                <a:lnTo>
                  <a:pt x="132" y="741"/>
                </a:lnTo>
                <a:lnTo>
                  <a:pt x="132" y="739"/>
                </a:lnTo>
                <a:lnTo>
                  <a:pt x="132" y="737"/>
                </a:lnTo>
                <a:lnTo>
                  <a:pt x="132" y="735"/>
                </a:lnTo>
                <a:lnTo>
                  <a:pt x="132" y="733"/>
                </a:lnTo>
                <a:lnTo>
                  <a:pt x="130" y="733"/>
                </a:lnTo>
                <a:lnTo>
                  <a:pt x="130" y="731"/>
                </a:lnTo>
                <a:lnTo>
                  <a:pt x="130" y="729"/>
                </a:lnTo>
                <a:lnTo>
                  <a:pt x="128" y="729"/>
                </a:lnTo>
                <a:lnTo>
                  <a:pt x="128" y="727"/>
                </a:lnTo>
                <a:lnTo>
                  <a:pt x="126" y="727"/>
                </a:lnTo>
                <a:lnTo>
                  <a:pt x="126" y="725"/>
                </a:lnTo>
                <a:lnTo>
                  <a:pt x="126" y="723"/>
                </a:lnTo>
                <a:lnTo>
                  <a:pt x="125" y="723"/>
                </a:lnTo>
                <a:lnTo>
                  <a:pt x="125" y="721"/>
                </a:lnTo>
                <a:lnTo>
                  <a:pt x="123" y="721"/>
                </a:lnTo>
                <a:lnTo>
                  <a:pt x="123" y="719"/>
                </a:lnTo>
                <a:lnTo>
                  <a:pt x="121" y="719"/>
                </a:lnTo>
                <a:lnTo>
                  <a:pt x="121" y="718"/>
                </a:lnTo>
                <a:lnTo>
                  <a:pt x="119" y="718"/>
                </a:lnTo>
                <a:lnTo>
                  <a:pt x="119" y="716"/>
                </a:lnTo>
                <a:lnTo>
                  <a:pt x="117" y="716"/>
                </a:lnTo>
                <a:lnTo>
                  <a:pt x="117" y="714"/>
                </a:lnTo>
                <a:lnTo>
                  <a:pt x="117" y="712"/>
                </a:lnTo>
                <a:lnTo>
                  <a:pt x="117" y="708"/>
                </a:lnTo>
                <a:lnTo>
                  <a:pt x="117" y="706"/>
                </a:lnTo>
                <a:lnTo>
                  <a:pt x="117" y="704"/>
                </a:lnTo>
                <a:lnTo>
                  <a:pt x="117" y="702"/>
                </a:lnTo>
                <a:lnTo>
                  <a:pt x="117" y="700"/>
                </a:lnTo>
                <a:lnTo>
                  <a:pt x="117" y="698"/>
                </a:lnTo>
                <a:lnTo>
                  <a:pt x="115" y="696"/>
                </a:lnTo>
                <a:lnTo>
                  <a:pt x="113" y="696"/>
                </a:lnTo>
                <a:lnTo>
                  <a:pt x="113" y="695"/>
                </a:lnTo>
                <a:lnTo>
                  <a:pt x="111" y="695"/>
                </a:lnTo>
                <a:lnTo>
                  <a:pt x="109" y="695"/>
                </a:lnTo>
                <a:lnTo>
                  <a:pt x="109" y="693"/>
                </a:lnTo>
                <a:lnTo>
                  <a:pt x="109" y="691"/>
                </a:lnTo>
                <a:lnTo>
                  <a:pt x="107" y="691"/>
                </a:lnTo>
                <a:lnTo>
                  <a:pt x="107" y="689"/>
                </a:lnTo>
                <a:lnTo>
                  <a:pt x="107" y="687"/>
                </a:lnTo>
                <a:lnTo>
                  <a:pt x="107" y="685"/>
                </a:lnTo>
                <a:lnTo>
                  <a:pt x="107" y="683"/>
                </a:lnTo>
                <a:lnTo>
                  <a:pt x="105" y="683"/>
                </a:lnTo>
                <a:lnTo>
                  <a:pt x="105" y="681"/>
                </a:lnTo>
                <a:lnTo>
                  <a:pt x="105" y="679"/>
                </a:lnTo>
                <a:lnTo>
                  <a:pt x="103" y="679"/>
                </a:lnTo>
                <a:lnTo>
                  <a:pt x="103" y="677"/>
                </a:lnTo>
                <a:lnTo>
                  <a:pt x="101" y="675"/>
                </a:lnTo>
                <a:lnTo>
                  <a:pt x="100" y="673"/>
                </a:lnTo>
                <a:lnTo>
                  <a:pt x="100" y="672"/>
                </a:lnTo>
                <a:lnTo>
                  <a:pt x="100" y="670"/>
                </a:lnTo>
                <a:lnTo>
                  <a:pt x="100" y="668"/>
                </a:lnTo>
                <a:lnTo>
                  <a:pt x="100" y="666"/>
                </a:lnTo>
                <a:lnTo>
                  <a:pt x="98" y="666"/>
                </a:lnTo>
                <a:lnTo>
                  <a:pt x="98" y="664"/>
                </a:lnTo>
                <a:lnTo>
                  <a:pt x="96" y="664"/>
                </a:lnTo>
                <a:lnTo>
                  <a:pt x="96" y="662"/>
                </a:lnTo>
                <a:lnTo>
                  <a:pt x="94" y="660"/>
                </a:lnTo>
                <a:lnTo>
                  <a:pt x="90" y="658"/>
                </a:lnTo>
                <a:lnTo>
                  <a:pt x="88" y="656"/>
                </a:lnTo>
                <a:lnTo>
                  <a:pt x="86" y="656"/>
                </a:lnTo>
                <a:lnTo>
                  <a:pt x="86" y="654"/>
                </a:lnTo>
                <a:lnTo>
                  <a:pt x="84" y="654"/>
                </a:lnTo>
                <a:lnTo>
                  <a:pt x="82" y="654"/>
                </a:lnTo>
                <a:lnTo>
                  <a:pt x="82" y="652"/>
                </a:lnTo>
                <a:lnTo>
                  <a:pt x="80" y="652"/>
                </a:lnTo>
                <a:lnTo>
                  <a:pt x="80" y="650"/>
                </a:lnTo>
                <a:lnTo>
                  <a:pt x="80" y="648"/>
                </a:lnTo>
                <a:lnTo>
                  <a:pt x="78" y="647"/>
                </a:lnTo>
                <a:lnTo>
                  <a:pt x="77" y="645"/>
                </a:lnTo>
                <a:lnTo>
                  <a:pt x="75" y="643"/>
                </a:lnTo>
                <a:lnTo>
                  <a:pt x="73" y="643"/>
                </a:lnTo>
                <a:lnTo>
                  <a:pt x="71" y="639"/>
                </a:lnTo>
                <a:lnTo>
                  <a:pt x="71" y="637"/>
                </a:lnTo>
                <a:lnTo>
                  <a:pt x="69" y="637"/>
                </a:lnTo>
                <a:lnTo>
                  <a:pt x="69" y="635"/>
                </a:lnTo>
                <a:lnTo>
                  <a:pt x="69" y="633"/>
                </a:lnTo>
                <a:lnTo>
                  <a:pt x="65" y="631"/>
                </a:lnTo>
                <a:lnTo>
                  <a:pt x="63" y="629"/>
                </a:lnTo>
                <a:lnTo>
                  <a:pt x="63" y="627"/>
                </a:lnTo>
                <a:lnTo>
                  <a:pt x="63" y="625"/>
                </a:lnTo>
                <a:lnTo>
                  <a:pt x="63" y="624"/>
                </a:lnTo>
                <a:lnTo>
                  <a:pt x="63" y="622"/>
                </a:lnTo>
                <a:lnTo>
                  <a:pt x="63" y="618"/>
                </a:lnTo>
                <a:lnTo>
                  <a:pt x="61" y="618"/>
                </a:lnTo>
                <a:lnTo>
                  <a:pt x="61" y="616"/>
                </a:lnTo>
                <a:lnTo>
                  <a:pt x="61" y="614"/>
                </a:lnTo>
                <a:lnTo>
                  <a:pt x="59" y="614"/>
                </a:lnTo>
                <a:lnTo>
                  <a:pt x="59" y="612"/>
                </a:lnTo>
                <a:lnTo>
                  <a:pt x="57" y="610"/>
                </a:lnTo>
                <a:lnTo>
                  <a:pt x="55" y="608"/>
                </a:lnTo>
                <a:lnTo>
                  <a:pt x="55" y="606"/>
                </a:lnTo>
                <a:lnTo>
                  <a:pt x="57" y="604"/>
                </a:lnTo>
                <a:lnTo>
                  <a:pt x="59" y="602"/>
                </a:lnTo>
                <a:lnTo>
                  <a:pt x="61" y="599"/>
                </a:lnTo>
                <a:lnTo>
                  <a:pt x="61" y="597"/>
                </a:lnTo>
                <a:lnTo>
                  <a:pt x="61" y="595"/>
                </a:lnTo>
                <a:lnTo>
                  <a:pt x="61" y="593"/>
                </a:lnTo>
                <a:lnTo>
                  <a:pt x="59" y="591"/>
                </a:lnTo>
                <a:lnTo>
                  <a:pt x="57" y="589"/>
                </a:lnTo>
                <a:lnTo>
                  <a:pt x="57" y="585"/>
                </a:lnTo>
                <a:lnTo>
                  <a:pt x="55" y="583"/>
                </a:lnTo>
                <a:lnTo>
                  <a:pt x="55" y="581"/>
                </a:lnTo>
                <a:lnTo>
                  <a:pt x="55" y="577"/>
                </a:lnTo>
                <a:lnTo>
                  <a:pt x="55" y="576"/>
                </a:lnTo>
                <a:lnTo>
                  <a:pt x="53" y="576"/>
                </a:lnTo>
                <a:lnTo>
                  <a:pt x="53" y="574"/>
                </a:lnTo>
                <a:lnTo>
                  <a:pt x="52" y="572"/>
                </a:lnTo>
                <a:lnTo>
                  <a:pt x="50" y="572"/>
                </a:lnTo>
                <a:lnTo>
                  <a:pt x="50" y="570"/>
                </a:lnTo>
                <a:lnTo>
                  <a:pt x="48" y="568"/>
                </a:lnTo>
                <a:lnTo>
                  <a:pt x="48" y="566"/>
                </a:lnTo>
                <a:lnTo>
                  <a:pt x="48" y="564"/>
                </a:lnTo>
                <a:lnTo>
                  <a:pt x="50" y="562"/>
                </a:lnTo>
                <a:lnTo>
                  <a:pt x="50" y="560"/>
                </a:lnTo>
                <a:lnTo>
                  <a:pt x="52" y="558"/>
                </a:lnTo>
                <a:lnTo>
                  <a:pt x="52" y="554"/>
                </a:lnTo>
                <a:lnTo>
                  <a:pt x="52" y="552"/>
                </a:lnTo>
                <a:lnTo>
                  <a:pt x="52" y="551"/>
                </a:lnTo>
                <a:lnTo>
                  <a:pt x="52" y="549"/>
                </a:lnTo>
                <a:lnTo>
                  <a:pt x="52" y="547"/>
                </a:lnTo>
                <a:lnTo>
                  <a:pt x="52" y="545"/>
                </a:lnTo>
                <a:lnTo>
                  <a:pt x="52" y="543"/>
                </a:lnTo>
                <a:lnTo>
                  <a:pt x="50" y="541"/>
                </a:lnTo>
                <a:lnTo>
                  <a:pt x="52" y="541"/>
                </a:lnTo>
                <a:lnTo>
                  <a:pt x="52" y="539"/>
                </a:lnTo>
                <a:lnTo>
                  <a:pt x="55" y="537"/>
                </a:lnTo>
                <a:lnTo>
                  <a:pt x="57" y="537"/>
                </a:lnTo>
                <a:lnTo>
                  <a:pt x="57" y="535"/>
                </a:lnTo>
                <a:lnTo>
                  <a:pt x="59" y="535"/>
                </a:lnTo>
                <a:lnTo>
                  <a:pt x="59" y="533"/>
                </a:lnTo>
                <a:lnTo>
                  <a:pt x="57" y="533"/>
                </a:lnTo>
                <a:lnTo>
                  <a:pt x="57" y="531"/>
                </a:lnTo>
                <a:lnTo>
                  <a:pt x="55" y="528"/>
                </a:lnTo>
                <a:lnTo>
                  <a:pt x="53" y="528"/>
                </a:lnTo>
                <a:lnTo>
                  <a:pt x="53" y="526"/>
                </a:lnTo>
                <a:lnTo>
                  <a:pt x="55" y="524"/>
                </a:lnTo>
                <a:lnTo>
                  <a:pt x="57" y="524"/>
                </a:lnTo>
                <a:lnTo>
                  <a:pt x="57" y="522"/>
                </a:lnTo>
                <a:lnTo>
                  <a:pt x="59" y="520"/>
                </a:lnTo>
                <a:lnTo>
                  <a:pt x="59" y="518"/>
                </a:lnTo>
                <a:lnTo>
                  <a:pt x="59" y="516"/>
                </a:lnTo>
                <a:lnTo>
                  <a:pt x="59" y="514"/>
                </a:lnTo>
                <a:lnTo>
                  <a:pt x="59" y="512"/>
                </a:lnTo>
                <a:lnTo>
                  <a:pt x="61" y="510"/>
                </a:lnTo>
                <a:lnTo>
                  <a:pt x="61" y="508"/>
                </a:lnTo>
                <a:lnTo>
                  <a:pt x="63" y="508"/>
                </a:lnTo>
                <a:lnTo>
                  <a:pt x="63" y="506"/>
                </a:lnTo>
                <a:lnTo>
                  <a:pt x="63" y="504"/>
                </a:lnTo>
                <a:lnTo>
                  <a:pt x="65" y="504"/>
                </a:lnTo>
                <a:lnTo>
                  <a:pt x="67" y="504"/>
                </a:lnTo>
                <a:lnTo>
                  <a:pt x="69" y="503"/>
                </a:lnTo>
                <a:lnTo>
                  <a:pt x="69" y="501"/>
                </a:lnTo>
                <a:lnTo>
                  <a:pt x="69" y="499"/>
                </a:lnTo>
                <a:lnTo>
                  <a:pt x="67" y="499"/>
                </a:lnTo>
                <a:lnTo>
                  <a:pt x="67" y="497"/>
                </a:lnTo>
                <a:lnTo>
                  <a:pt x="65" y="497"/>
                </a:lnTo>
                <a:lnTo>
                  <a:pt x="65" y="495"/>
                </a:lnTo>
                <a:lnTo>
                  <a:pt x="67" y="493"/>
                </a:lnTo>
                <a:lnTo>
                  <a:pt x="67" y="491"/>
                </a:lnTo>
                <a:lnTo>
                  <a:pt x="67" y="489"/>
                </a:lnTo>
                <a:lnTo>
                  <a:pt x="67" y="487"/>
                </a:lnTo>
                <a:lnTo>
                  <a:pt x="67" y="485"/>
                </a:lnTo>
                <a:lnTo>
                  <a:pt x="67" y="483"/>
                </a:lnTo>
                <a:lnTo>
                  <a:pt x="69" y="481"/>
                </a:lnTo>
                <a:lnTo>
                  <a:pt x="71" y="481"/>
                </a:lnTo>
                <a:lnTo>
                  <a:pt x="71" y="478"/>
                </a:lnTo>
                <a:lnTo>
                  <a:pt x="71" y="476"/>
                </a:lnTo>
                <a:lnTo>
                  <a:pt x="69" y="476"/>
                </a:lnTo>
                <a:lnTo>
                  <a:pt x="69" y="474"/>
                </a:lnTo>
                <a:lnTo>
                  <a:pt x="69" y="472"/>
                </a:lnTo>
                <a:lnTo>
                  <a:pt x="71" y="470"/>
                </a:lnTo>
                <a:lnTo>
                  <a:pt x="73" y="468"/>
                </a:lnTo>
                <a:lnTo>
                  <a:pt x="73" y="466"/>
                </a:lnTo>
                <a:lnTo>
                  <a:pt x="75" y="466"/>
                </a:lnTo>
                <a:lnTo>
                  <a:pt x="75" y="464"/>
                </a:lnTo>
                <a:lnTo>
                  <a:pt x="75" y="462"/>
                </a:lnTo>
                <a:lnTo>
                  <a:pt x="77" y="462"/>
                </a:lnTo>
                <a:lnTo>
                  <a:pt x="77" y="460"/>
                </a:lnTo>
                <a:lnTo>
                  <a:pt x="77" y="458"/>
                </a:lnTo>
                <a:lnTo>
                  <a:pt x="77" y="456"/>
                </a:lnTo>
                <a:lnTo>
                  <a:pt x="75" y="456"/>
                </a:lnTo>
                <a:lnTo>
                  <a:pt x="73" y="456"/>
                </a:lnTo>
                <a:lnTo>
                  <a:pt x="73" y="455"/>
                </a:lnTo>
                <a:lnTo>
                  <a:pt x="73" y="453"/>
                </a:lnTo>
                <a:lnTo>
                  <a:pt x="73" y="451"/>
                </a:lnTo>
                <a:lnTo>
                  <a:pt x="73" y="449"/>
                </a:lnTo>
                <a:lnTo>
                  <a:pt x="73" y="447"/>
                </a:lnTo>
                <a:lnTo>
                  <a:pt x="73" y="445"/>
                </a:lnTo>
                <a:lnTo>
                  <a:pt x="73" y="443"/>
                </a:lnTo>
                <a:lnTo>
                  <a:pt x="73" y="441"/>
                </a:lnTo>
                <a:lnTo>
                  <a:pt x="73" y="439"/>
                </a:lnTo>
                <a:lnTo>
                  <a:pt x="73" y="437"/>
                </a:lnTo>
                <a:lnTo>
                  <a:pt x="73" y="435"/>
                </a:lnTo>
                <a:lnTo>
                  <a:pt x="73" y="433"/>
                </a:lnTo>
                <a:lnTo>
                  <a:pt x="73" y="432"/>
                </a:lnTo>
                <a:lnTo>
                  <a:pt x="73" y="428"/>
                </a:lnTo>
                <a:lnTo>
                  <a:pt x="73" y="426"/>
                </a:lnTo>
                <a:lnTo>
                  <a:pt x="73" y="424"/>
                </a:lnTo>
                <a:lnTo>
                  <a:pt x="73" y="422"/>
                </a:lnTo>
                <a:lnTo>
                  <a:pt x="73" y="420"/>
                </a:lnTo>
                <a:lnTo>
                  <a:pt x="73" y="418"/>
                </a:lnTo>
                <a:lnTo>
                  <a:pt x="73" y="416"/>
                </a:lnTo>
                <a:lnTo>
                  <a:pt x="73" y="414"/>
                </a:lnTo>
                <a:lnTo>
                  <a:pt x="73" y="410"/>
                </a:lnTo>
                <a:lnTo>
                  <a:pt x="73" y="403"/>
                </a:lnTo>
                <a:lnTo>
                  <a:pt x="73" y="401"/>
                </a:lnTo>
                <a:lnTo>
                  <a:pt x="73" y="397"/>
                </a:lnTo>
                <a:lnTo>
                  <a:pt x="73" y="395"/>
                </a:lnTo>
                <a:lnTo>
                  <a:pt x="73" y="393"/>
                </a:lnTo>
                <a:lnTo>
                  <a:pt x="73" y="391"/>
                </a:lnTo>
                <a:lnTo>
                  <a:pt x="73" y="389"/>
                </a:lnTo>
                <a:lnTo>
                  <a:pt x="73" y="387"/>
                </a:lnTo>
                <a:lnTo>
                  <a:pt x="75" y="387"/>
                </a:lnTo>
                <a:lnTo>
                  <a:pt x="75" y="385"/>
                </a:lnTo>
                <a:lnTo>
                  <a:pt x="77" y="384"/>
                </a:lnTo>
                <a:lnTo>
                  <a:pt x="77" y="382"/>
                </a:lnTo>
                <a:lnTo>
                  <a:pt x="78" y="382"/>
                </a:lnTo>
                <a:lnTo>
                  <a:pt x="78" y="380"/>
                </a:lnTo>
                <a:lnTo>
                  <a:pt x="80" y="380"/>
                </a:lnTo>
                <a:lnTo>
                  <a:pt x="80" y="378"/>
                </a:lnTo>
                <a:lnTo>
                  <a:pt x="80" y="376"/>
                </a:lnTo>
                <a:lnTo>
                  <a:pt x="82" y="376"/>
                </a:lnTo>
                <a:lnTo>
                  <a:pt x="82" y="374"/>
                </a:lnTo>
                <a:lnTo>
                  <a:pt x="84" y="372"/>
                </a:lnTo>
                <a:lnTo>
                  <a:pt x="84" y="370"/>
                </a:lnTo>
                <a:lnTo>
                  <a:pt x="84" y="368"/>
                </a:lnTo>
                <a:lnTo>
                  <a:pt x="86" y="368"/>
                </a:lnTo>
                <a:lnTo>
                  <a:pt x="86" y="366"/>
                </a:lnTo>
                <a:lnTo>
                  <a:pt x="86" y="364"/>
                </a:lnTo>
                <a:lnTo>
                  <a:pt x="86" y="362"/>
                </a:lnTo>
                <a:lnTo>
                  <a:pt x="86" y="360"/>
                </a:lnTo>
                <a:lnTo>
                  <a:pt x="88" y="360"/>
                </a:lnTo>
                <a:lnTo>
                  <a:pt x="88" y="359"/>
                </a:lnTo>
                <a:lnTo>
                  <a:pt x="88" y="357"/>
                </a:lnTo>
                <a:lnTo>
                  <a:pt x="88" y="355"/>
                </a:lnTo>
                <a:lnTo>
                  <a:pt x="90" y="355"/>
                </a:lnTo>
                <a:lnTo>
                  <a:pt x="90" y="353"/>
                </a:lnTo>
                <a:lnTo>
                  <a:pt x="90" y="351"/>
                </a:lnTo>
                <a:lnTo>
                  <a:pt x="90" y="349"/>
                </a:lnTo>
                <a:lnTo>
                  <a:pt x="92" y="347"/>
                </a:lnTo>
                <a:lnTo>
                  <a:pt x="92" y="345"/>
                </a:lnTo>
                <a:lnTo>
                  <a:pt x="92" y="343"/>
                </a:lnTo>
                <a:lnTo>
                  <a:pt x="94" y="343"/>
                </a:lnTo>
                <a:lnTo>
                  <a:pt x="94" y="341"/>
                </a:lnTo>
                <a:lnTo>
                  <a:pt x="96" y="341"/>
                </a:lnTo>
                <a:lnTo>
                  <a:pt x="96" y="339"/>
                </a:lnTo>
                <a:lnTo>
                  <a:pt x="98" y="339"/>
                </a:lnTo>
                <a:lnTo>
                  <a:pt x="100" y="337"/>
                </a:lnTo>
                <a:lnTo>
                  <a:pt x="101" y="336"/>
                </a:lnTo>
                <a:lnTo>
                  <a:pt x="101" y="334"/>
                </a:lnTo>
                <a:lnTo>
                  <a:pt x="103" y="334"/>
                </a:lnTo>
                <a:lnTo>
                  <a:pt x="103" y="332"/>
                </a:lnTo>
                <a:lnTo>
                  <a:pt x="105" y="330"/>
                </a:lnTo>
                <a:lnTo>
                  <a:pt x="105" y="328"/>
                </a:lnTo>
                <a:lnTo>
                  <a:pt x="105" y="326"/>
                </a:lnTo>
                <a:lnTo>
                  <a:pt x="105" y="324"/>
                </a:lnTo>
                <a:lnTo>
                  <a:pt x="105" y="312"/>
                </a:lnTo>
                <a:lnTo>
                  <a:pt x="105" y="311"/>
                </a:lnTo>
                <a:lnTo>
                  <a:pt x="103" y="311"/>
                </a:lnTo>
                <a:lnTo>
                  <a:pt x="103" y="309"/>
                </a:lnTo>
                <a:lnTo>
                  <a:pt x="103" y="307"/>
                </a:lnTo>
                <a:lnTo>
                  <a:pt x="103" y="305"/>
                </a:lnTo>
                <a:lnTo>
                  <a:pt x="103" y="303"/>
                </a:lnTo>
                <a:lnTo>
                  <a:pt x="103" y="301"/>
                </a:lnTo>
                <a:lnTo>
                  <a:pt x="101" y="301"/>
                </a:lnTo>
                <a:lnTo>
                  <a:pt x="100" y="299"/>
                </a:lnTo>
                <a:lnTo>
                  <a:pt x="98" y="297"/>
                </a:lnTo>
                <a:lnTo>
                  <a:pt x="96" y="295"/>
                </a:lnTo>
                <a:lnTo>
                  <a:pt x="96" y="293"/>
                </a:lnTo>
                <a:lnTo>
                  <a:pt x="94" y="291"/>
                </a:lnTo>
                <a:lnTo>
                  <a:pt x="94" y="289"/>
                </a:lnTo>
                <a:lnTo>
                  <a:pt x="92" y="289"/>
                </a:lnTo>
                <a:lnTo>
                  <a:pt x="92" y="288"/>
                </a:lnTo>
                <a:lnTo>
                  <a:pt x="90" y="288"/>
                </a:lnTo>
                <a:lnTo>
                  <a:pt x="88" y="286"/>
                </a:lnTo>
                <a:lnTo>
                  <a:pt x="88" y="284"/>
                </a:lnTo>
                <a:lnTo>
                  <a:pt x="86" y="284"/>
                </a:lnTo>
                <a:lnTo>
                  <a:pt x="86" y="282"/>
                </a:lnTo>
                <a:lnTo>
                  <a:pt x="84" y="280"/>
                </a:lnTo>
                <a:lnTo>
                  <a:pt x="84" y="278"/>
                </a:lnTo>
                <a:lnTo>
                  <a:pt x="82" y="278"/>
                </a:lnTo>
                <a:lnTo>
                  <a:pt x="82" y="276"/>
                </a:lnTo>
                <a:lnTo>
                  <a:pt x="80" y="276"/>
                </a:lnTo>
                <a:lnTo>
                  <a:pt x="78" y="274"/>
                </a:lnTo>
                <a:lnTo>
                  <a:pt x="77" y="274"/>
                </a:lnTo>
                <a:lnTo>
                  <a:pt x="77" y="272"/>
                </a:lnTo>
                <a:lnTo>
                  <a:pt x="75" y="272"/>
                </a:lnTo>
                <a:lnTo>
                  <a:pt x="73" y="272"/>
                </a:lnTo>
                <a:lnTo>
                  <a:pt x="73" y="270"/>
                </a:lnTo>
                <a:lnTo>
                  <a:pt x="71" y="270"/>
                </a:lnTo>
                <a:lnTo>
                  <a:pt x="69" y="268"/>
                </a:lnTo>
                <a:lnTo>
                  <a:pt x="69" y="266"/>
                </a:lnTo>
                <a:lnTo>
                  <a:pt x="67" y="266"/>
                </a:lnTo>
                <a:lnTo>
                  <a:pt x="67" y="264"/>
                </a:lnTo>
                <a:lnTo>
                  <a:pt x="65" y="263"/>
                </a:lnTo>
                <a:lnTo>
                  <a:pt x="65" y="261"/>
                </a:lnTo>
                <a:lnTo>
                  <a:pt x="63" y="259"/>
                </a:lnTo>
                <a:lnTo>
                  <a:pt x="63" y="257"/>
                </a:lnTo>
                <a:lnTo>
                  <a:pt x="61" y="257"/>
                </a:lnTo>
                <a:lnTo>
                  <a:pt x="59" y="255"/>
                </a:lnTo>
                <a:lnTo>
                  <a:pt x="57" y="253"/>
                </a:lnTo>
                <a:lnTo>
                  <a:pt x="57" y="251"/>
                </a:lnTo>
                <a:lnTo>
                  <a:pt x="57" y="247"/>
                </a:lnTo>
                <a:lnTo>
                  <a:pt x="59" y="247"/>
                </a:lnTo>
                <a:lnTo>
                  <a:pt x="57" y="247"/>
                </a:lnTo>
                <a:lnTo>
                  <a:pt x="57" y="245"/>
                </a:lnTo>
                <a:lnTo>
                  <a:pt x="57" y="243"/>
                </a:lnTo>
                <a:lnTo>
                  <a:pt x="57" y="241"/>
                </a:lnTo>
                <a:lnTo>
                  <a:pt x="57" y="240"/>
                </a:lnTo>
                <a:lnTo>
                  <a:pt x="57" y="238"/>
                </a:lnTo>
                <a:lnTo>
                  <a:pt x="57" y="236"/>
                </a:lnTo>
                <a:lnTo>
                  <a:pt x="57" y="234"/>
                </a:lnTo>
                <a:lnTo>
                  <a:pt x="59" y="234"/>
                </a:lnTo>
                <a:lnTo>
                  <a:pt x="57" y="232"/>
                </a:lnTo>
                <a:lnTo>
                  <a:pt x="57" y="230"/>
                </a:lnTo>
                <a:lnTo>
                  <a:pt x="57" y="228"/>
                </a:lnTo>
                <a:lnTo>
                  <a:pt x="59" y="226"/>
                </a:lnTo>
                <a:lnTo>
                  <a:pt x="61" y="226"/>
                </a:lnTo>
                <a:lnTo>
                  <a:pt x="61" y="224"/>
                </a:lnTo>
                <a:lnTo>
                  <a:pt x="61" y="222"/>
                </a:lnTo>
                <a:lnTo>
                  <a:pt x="63" y="222"/>
                </a:lnTo>
                <a:lnTo>
                  <a:pt x="63" y="220"/>
                </a:lnTo>
                <a:lnTo>
                  <a:pt x="65" y="220"/>
                </a:lnTo>
                <a:lnTo>
                  <a:pt x="67" y="218"/>
                </a:lnTo>
                <a:lnTo>
                  <a:pt x="67" y="216"/>
                </a:lnTo>
                <a:lnTo>
                  <a:pt x="69" y="215"/>
                </a:lnTo>
                <a:lnTo>
                  <a:pt x="69" y="213"/>
                </a:lnTo>
                <a:lnTo>
                  <a:pt x="71" y="207"/>
                </a:lnTo>
                <a:lnTo>
                  <a:pt x="71" y="201"/>
                </a:lnTo>
                <a:lnTo>
                  <a:pt x="73" y="197"/>
                </a:lnTo>
                <a:lnTo>
                  <a:pt x="73" y="190"/>
                </a:lnTo>
                <a:lnTo>
                  <a:pt x="75" y="186"/>
                </a:lnTo>
                <a:lnTo>
                  <a:pt x="75" y="184"/>
                </a:lnTo>
                <a:lnTo>
                  <a:pt x="77" y="178"/>
                </a:lnTo>
                <a:lnTo>
                  <a:pt x="78" y="170"/>
                </a:lnTo>
                <a:lnTo>
                  <a:pt x="80" y="165"/>
                </a:lnTo>
                <a:lnTo>
                  <a:pt x="82" y="161"/>
                </a:lnTo>
                <a:lnTo>
                  <a:pt x="84" y="157"/>
                </a:lnTo>
                <a:lnTo>
                  <a:pt x="84" y="155"/>
                </a:lnTo>
                <a:lnTo>
                  <a:pt x="88" y="153"/>
                </a:lnTo>
                <a:lnTo>
                  <a:pt x="90" y="149"/>
                </a:lnTo>
                <a:lnTo>
                  <a:pt x="94" y="147"/>
                </a:lnTo>
                <a:lnTo>
                  <a:pt x="96" y="147"/>
                </a:lnTo>
                <a:lnTo>
                  <a:pt x="98" y="145"/>
                </a:lnTo>
                <a:lnTo>
                  <a:pt x="100" y="144"/>
                </a:lnTo>
                <a:lnTo>
                  <a:pt x="100" y="142"/>
                </a:lnTo>
                <a:lnTo>
                  <a:pt x="100" y="140"/>
                </a:lnTo>
                <a:lnTo>
                  <a:pt x="100" y="138"/>
                </a:lnTo>
                <a:lnTo>
                  <a:pt x="100" y="134"/>
                </a:lnTo>
                <a:lnTo>
                  <a:pt x="100" y="132"/>
                </a:lnTo>
                <a:lnTo>
                  <a:pt x="100" y="119"/>
                </a:lnTo>
                <a:lnTo>
                  <a:pt x="100" y="107"/>
                </a:lnTo>
                <a:lnTo>
                  <a:pt x="100" y="105"/>
                </a:lnTo>
                <a:lnTo>
                  <a:pt x="98" y="103"/>
                </a:lnTo>
                <a:lnTo>
                  <a:pt x="100" y="99"/>
                </a:lnTo>
                <a:lnTo>
                  <a:pt x="100" y="97"/>
                </a:lnTo>
                <a:lnTo>
                  <a:pt x="100" y="94"/>
                </a:lnTo>
                <a:lnTo>
                  <a:pt x="100" y="80"/>
                </a:lnTo>
                <a:lnTo>
                  <a:pt x="100" y="76"/>
                </a:lnTo>
                <a:lnTo>
                  <a:pt x="100" y="74"/>
                </a:lnTo>
                <a:lnTo>
                  <a:pt x="100" y="73"/>
                </a:lnTo>
                <a:lnTo>
                  <a:pt x="98" y="71"/>
                </a:lnTo>
                <a:lnTo>
                  <a:pt x="96" y="67"/>
                </a:lnTo>
                <a:lnTo>
                  <a:pt x="94" y="67"/>
                </a:lnTo>
                <a:lnTo>
                  <a:pt x="94" y="65"/>
                </a:lnTo>
                <a:lnTo>
                  <a:pt x="90" y="63"/>
                </a:lnTo>
                <a:lnTo>
                  <a:pt x="90" y="61"/>
                </a:lnTo>
                <a:lnTo>
                  <a:pt x="88" y="57"/>
                </a:lnTo>
                <a:lnTo>
                  <a:pt x="86" y="53"/>
                </a:lnTo>
                <a:lnTo>
                  <a:pt x="86" y="51"/>
                </a:lnTo>
                <a:lnTo>
                  <a:pt x="84" y="51"/>
                </a:lnTo>
                <a:lnTo>
                  <a:pt x="84" y="48"/>
                </a:lnTo>
                <a:lnTo>
                  <a:pt x="84" y="46"/>
                </a:lnTo>
                <a:lnTo>
                  <a:pt x="84" y="42"/>
                </a:lnTo>
                <a:lnTo>
                  <a:pt x="84" y="40"/>
                </a:lnTo>
                <a:lnTo>
                  <a:pt x="84" y="38"/>
                </a:lnTo>
                <a:lnTo>
                  <a:pt x="86" y="36"/>
                </a:lnTo>
                <a:lnTo>
                  <a:pt x="86" y="34"/>
                </a:lnTo>
                <a:lnTo>
                  <a:pt x="88" y="34"/>
                </a:lnTo>
                <a:lnTo>
                  <a:pt x="88" y="32"/>
                </a:lnTo>
                <a:lnTo>
                  <a:pt x="88" y="30"/>
                </a:lnTo>
                <a:lnTo>
                  <a:pt x="88" y="28"/>
                </a:lnTo>
                <a:lnTo>
                  <a:pt x="90" y="26"/>
                </a:lnTo>
                <a:lnTo>
                  <a:pt x="90" y="25"/>
                </a:lnTo>
                <a:lnTo>
                  <a:pt x="92" y="21"/>
                </a:lnTo>
                <a:lnTo>
                  <a:pt x="92" y="15"/>
                </a:lnTo>
                <a:lnTo>
                  <a:pt x="94" y="15"/>
                </a:lnTo>
                <a:lnTo>
                  <a:pt x="94" y="13"/>
                </a:lnTo>
                <a:lnTo>
                  <a:pt x="96" y="9"/>
                </a:lnTo>
                <a:lnTo>
                  <a:pt x="103" y="7"/>
                </a:lnTo>
                <a:lnTo>
                  <a:pt x="109" y="7"/>
                </a:lnTo>
                <a:lnTo>
                  <a:pt x="113" y="7"/>
                </a:lnTo>
                <a:lnTo>
                  <a:pt x="119" y="7"/>
                </a:lnTo>
                <a:lnTo>
                  <a:pt x="121" y="7"/>
                </a:lnTo>
                <a:lnTo>
                  <a:pt x="130" y="7"/>
                </a:lnTo>
                <a:lnTo>
                  <a:pt x="134" y="7"/>
                </a:lnTo>
                <a:lnTo>
                  <a:pt x="136" y="7"/>
                </a:lnTo>
                <a:lnTo>
                  <a:pt x="142" y="7"/>
                </a:lnTo>
                <a:lnTo>
                  <a:pt x="146" y="7"/>
                </a:lnTo>
                <a:lnTo>
                  <a:pt x="149" y="7"/>
                </a:lnTo>
                <a:lnTo>
                  <a:pt x="157" y="7"/>
                </a:lnTo>
                <a:lnTo>
                  <a:pt x="159" y="7"/>
                </a:lnTo>
                <a:lnTo>
                  <a:pt x="167" y="7"/>
                </a:lnTo>
                <a:lnTo>
                  <a:pt x="169" y="5"/>
                </a:lnTo>
                <a:lnTo>
                  <a:pt x="188" y="5"/>
                </a:lnTo>
                <a:lnTo>
                  <a:pt x="190" y="5"/>
                </a:lnTo>
                <a:lnTo>
                  <a:pt x="194" y="5"/>
                </a:lnTo>
                <a:lnTo>
                  <a:pt x="196" y="5"/>
                </a:lnTo>
                <a:lnTo>
                  <a:pt x="197" y="5"/>
                </a:lnTo>
                <a:lnTo>
                  <a:pt x="201" y="5"/>
                </a:lnTo>
                <a:lnTo>
                  <a:pt x="213" y="5"/>
                </a:lnTo>
                <a:lnTo>
                  <a:pt x="222" y="5"/>
                </a:lnTo>
                <a:lnTo>
                  <a:pt x="226" y="5"/>
                </a:lnTo>
                <a:lnTo>
                  <a:pt x="228" y="5"/>
                </a:lnTo>
                <a:lnTo>
                  <a:pt x="230" y="5"/>
                </a:lnTo>
                <a:lnTo>
                  <a:pt x="245" y="5"/>
                </a:lnTo>
                <a:lnTo>
                  <a:pt x="247" y="3"/>
                </a:lnTo>
                <a:lnTo>
                  <a:pt x="278" y="3"/>
                </a:lnTo>
                <a:lnTo>
                  <a:pt x="349" y="1"/>
                </a:lnTo>
                <a:lnTo>
                  <a:pt x="351" y="1"/>
                </a:lnTo>
                <a:lnTo>
                  <a:pt x="353" y="1"/>
                </a:lnTo>
                <a:lnTo>
                  <a:pt x="355" y="1"/>
                </a:lnTo>
                <a:lnTo>
                  <a:pt x="357" y="1"/>
                </a:lnTo>
                <a:lnTo>
                  <a:pt x="361" y="1"/>
                </a:lnTo>
                <a:lnTo>
                  <a:pt x="365" y="1"/>
                </a:lnTo>
                <a:lnTo>
                  <a:pt x="370" y="1"/>
                </a:lnTo>
                <a:lnTo>
                  <a:pt x="374" y="1"/>
                </a:lnTo>
                <a:lnTo>
                  <a:pt x="376" y="1"/>
                </a:lnTo>
                <a:lnTo>
                  <a:pt x="378" y="1"/>
                </a:lnTo>
                <a:lnTo>
                  <a:pt x="382" y="1"/>
                </a:lnTo>
                <a:lnTo>
                  <a:pt x="384" y="1"/>
                </a:lnTo>
                <a:lnTo>
                  <a:pt x="391" y="1"/>
                </a:lnTo>
                <a:lnTo>
                  <a:pt x="393" y="1"/>
                </a:lnTo>
                <a:lnTo>
                  <a:pt x="399" y="1"/>
                </a:lnTo>
                <a:lnTo>
                  <a:pt x="405" y="1"/>
                </a:lnTo>
                <a:lnTo>
                  <a:pt x="414" y="1"/>
                </a:lnTo>
                <a:lnTo>
                  <a:pt x="420" y="1"/>
                </a:lnTo>
                <a:lnTo>
                  <a:pt x="422" y="1"/>
                </a:lnTo>
                <a:lnTo>
                  <a:pt x="424" y="1"/>
                </a:lnTo>
                <a:lnTo>
                  <a:pt x="432" y="1"/>
                </a:lnTo>
                <a:lnTo>
                  <a:pt x="445" y="1"/>
                </a:lnTo>
                <a:lnTo>
                  <a:pt x="445" y="3"/>
                </a:lnTo>
                <a:lnTo>
                  <a:pt x="461" y="3"/>
                </a:lnTo>
                <a:lnTo>
                  <a:pt x="464" y="3"/>
                </a:lnTo>
                <a:lnTo>
                  <a:pt x="468" y="3"/>
                </a:lnTo>
                <a:lnTo>
                  <a:pt x="474" y="3"/>
                </a:lnTo>
                <a:lnTo>
                  <a:pt x="499" y="3"/>
                </a:lnTo>
                <a:lnTo>
                  <a:pt x="505" y="1"/>
                </a:lnTo>
                <a:lnTo>
                  <a:pt x="509" y="1"/>
                </a:lnTo>
                <a:lnTo>
                  <a:pt x="522" y="1"/>
                </a:lnTo>
                <a:lnTo>
                  <a:pt x="524" y="1"/>
                </a:lnTo>
                <a:lnTo>
                  <a:pt x="533" y="1"/>
                </a:lnTo>
                <a:lnTo>
                  <a:pt x="535" y="1"/>
                </a:lnTo>
                <a:lnTo>
                  <a:pt x="537" y="1"/>
                </a:lnTo>
                <a:lnTo>
                  <a:pt x="551" y="1"/>
                </a:lnTo>
                <a:lnTo>
                  <a:pt x="553" y="1"/>
                </a:lnTo>
                <a:lnTo>
                  <a:pt x="574" y="0"/>
                </a:lnTo>
                <a:lnTo>
                  <a:pt x="576" y="0"/>
                </a:lnTo>
                <a:lnTo>
                  <a:pt x="587" y="0"/>
                </a:lnTo>
                <a:lnTo>
                  <a:pt x="589" y="0"/>
                </a:lnTo>
                <a:lnTo>
                  <a:pt x="591" y="0"/>
                </a:lnTo>
                <a:lnTo>
                  <a:pt x="593" y="0"/>
                </a:lnTo>
                <a:lnTo>
                  <a:pt x="595" y="0"/>
                </a:lnTo>
                <a:lnTo>
                  <a:pt x="601" y="0"/>
                </a:lnTo>
                <a:lnTo>
                  <a:pt x="608" y="0"/>
                </a:lnTo>
                <a:lnTo>
                  <a:pt x="616" y="0"/>
                </a:lnTo>
                <a:lnTo>
                  <a:pt x="618" y="0"/>
                </a:lnTo>
                <a:lnTo>
                  <a:pt x="622" y="0"/>
                </a:lnTo>
                <a:lnTo>
                  <a:pt x="633" y="0"/>
                </a:lnTo>
                <a:lnTo>
                  <a:pt x="641" y="1"/>
                </a:lnTo>
                <a:lnTo>
                  <a:pt x="643" y="1"/>
                </a:lnTo>
                <a:lnTo>
                  <a:pt x="645" y="1"/>
                </a:lnTo>
                <a:lnTo>
                  <a:pt x="666" y="1"/>
                </a:lnTo>
                <a:lnTo>
                  <a:pt x="674" y="1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231"/>
          <p:cNvSpPr>
            <a:spLocks/>
          </p:cNvSpPr>
          <p:nvPr/>
        </p:nvSpPr>
        <p:spPr bwMode="auto">
          <a:xfrm>
            <a:off x="1691680" y="2060848"/>
            <a:ext cx="2247874" cy="3625529"/>
          </a:xfrm>
          <a:custGeom>
            <a:avLst/>
            <a:gdLst>
              <a:gd name="T0" fmla="*/ 1079 w 1989"/>
              <a:gd name="T1" fmla="*/ 15 h 3208"/>
              <a:gd name="T2" fmla="*/ 1407 w 1989"/>
              <a:gd name="T3" fmla="*/ 15 h 3208"/>
              <a:gd name="T4" fmla="*/ 1950 w 1989"/>
              <a:gd name="T5" fmla="*/ 5 h 3208"/>
              <a:gd name="T6" fmla="*/ 1933 w 1989"/>
              <a:gd name="T7" fmla="*/ 65 h 3208"/>
              <a:gd name="T8" fmla="*/ 1954 w 1989"/>
              <a:gd name="T9" fmla="*/ 165 h 3208"/>
              <a:gd name="T10" fmla="*/ 1897 w 1989"/>
              <a:gd name="T11" fmla="*/ 263 h 3208"/>
              <a:gd name="T12" fmla="*/ 1837 w 1989"/>
              <a:gd name="T13" fmla="*/ 368 h 3208"/>
              <a:gd name="T14" fmla="*/ 1862 w 1989"/>
              <a:gd name="T15" fmla="*/ 480 h 3208"/>
              <a:gd name="T16" fmla="*/ 1901 w 1989"/>
              <a:gd name="T17" fmla="*/ 547 h 3208"/>
              <a:gd name="T18" fmla="*/ 1918 w 1989"/>
              <a:gd name="T19" fmla="*/ 604 h 3208"/>
              <a:gd name="T20" fmla="*/ 1879 w 1989"/>
              <a:gd name="T21" fmla="*/ 687 h 3208"/>
              <a:gd name="T22" fmla="*/ 1831 w 1989"/>
              <a:gd name="T23" fmla="*/ 766 h 3208"/>
              <a:gd name="T24" fmla="*/ 1743 w 1989"/>
              <a:gd name="T25" fmla="*/ 858 h 3208"/>
              <a:gd name="T26" fmla="*/ 1639 w 1989"/>
              <a:gd name="T27" fmla="*/ 900 h 3208"/>
              <a:gd name="T28" fmla="*/ 1584 w 1989"/>
              <a:gd name="T29" fmla="*/ 963 h 3208"/>
              <a:gd name="T30" fmla="*/ 1447 w 1989"/>
              <a:gd name="T31" fmla="*/ 983 h 3208"/>
              <a:gd name="T32" fmla="*/ 1390 w 1989"/>
              <a:gd name="T33" fmla="*/ 1073 h 3208"/>
              <a:gd name="T34" fmla="*/ 1394 w 1989"/>
              <a:gd name="T35" fmla="*/ 1192 h 3208"/>
              <a:gd name="T36" fmla="*/ 1398 w 1989"/>
              <a:gd name="T37" fmla="*/ 1272 h 3208"/>
              <a:gd name="T38" fmla="*/ 1417 w 1989"/>
              <a:gd name="T39" fmla="*/ 1324 h 3208"/>
              <a:gd name="T40" fmla="*/ 1373 w 1989"/>
              <a:gd name="T41" fmla="*/ 1378 h 3208"/>
              <a:gd name="T42" fmla="*/ 1346 w 1989"/>
              <a:gd name="T43" fmla="*/ 1438 h 3208"/>
              <a:gd name="T44" fmla="*/ 1334 w 1989"/>
              <a:gd name="T45" fmla="*/ 1547 h 3208"/>
              <a:gd name="T46" fmla="*/ 1265 w 1989"/>
              <a:gd name="T47" fmla="*/ 1706 h 3208"/>
              <a:gd name="T48" fmla="*/ 1148 w 1989"/>
              <a:gd name="T49" fmla="*/ 1860 h 3208"/>
              <a:gd name="T50" fmla="*/ 1075 w 1989"/>
              <a:gd name="T51" fmla="*/ 2027 h 3208"/>
              <a:gd name="T52" fmla="*/ 1062 w 1989"/>
              <a:gd name="T53" fmla="*/ 2179 h 3208"/>
              <a:gd name="T54" fmla="*/ 1048 w 1989"/>
              <a:gd name="T55" fmla="*/ 2353 h 3208"/>
              <a:gd name="T56" fmla="*/ 1010 w 1989"/>
              <a:gd name="T57" fmla="*/ 2526 h 3208"/>
              <a:gd name="T58" fmla="*/ 1014 w 1989"/>
              <a:gd name="T59" fmla="*/ 2662 h 3208"/>
              <a:gd name="T60" fmla="*/ 992 w 1989"/>
              <a:gd name="T61" fmla="*/ 2831 h 3208"/>
              <a:gd name="T62" fmla="*/ 923 w 1989"/>
              <a:gd name="T63" fmla="*/ 2943 h 3208"/>
              <a:gd name="T64" fmla="*/ 937 w 1989"/>
              <a:gd name="T65" fmla="*/ 3131 h 3208"/>
              <a:gd name="T66" fmla="*/ 418 w 1989"/>
              <a:gd name="T67" fmla="*/ 3188 h 3208"/>
              <a:gd name="T68" fmla="*/ 155 w 1989"/>
              <a:gd name="T69" fmla="*/ 3089 h 3208"/>
              <a:gd name="T70" fmla="*/ 169 w 1989"/>
              <a:gd name="T71" fmla="*/ 2806 h 3208"/>
              <a:gd name="T72" fmla="*/ 184 w 1989"/>
              <a:gd name="T73" fmla="*/ 2396 h 3208"/>
              <a:gd name="T74" fmla="*/ 192 w 1989"/>
              <a:gd name="T75" fmla="*/ 2119 h 3208"/>
              <a:gd name="T76" fmla="*/ 157 w 1989"/>
              <a:gd name="T77" fmla="*/ 2037 h 3208"/>
              <a:gd name="T78" fmla="*/ 136 w 1989"/>
              <a:gd name="T79" fmla="*/ 1965 h 3208"/>
              <a:gd name="T80" fmla="*/ 67 w 1989"/>
              <a:gd name="T81" fmla="*/ 1964 h 3208"/>
              <a:gd name="T82" fmla="*/ 23 w 1989"/>
              <a:gd name="T83" fmla="*/ 2029 h 3208"/>
              <a:gd name="T84" fmla="*/ 21 w 1989"/>
              <a:gd name="T85" fmla="*/ 1917 h 3208"/>
              <a:gd name="T86" fmla="*/ 69 w 1989"/>
              <a:gd name="T87" fmla="*/ 1820 h 3208"/>
              <a:gd name="T88" fmla="*/ 78 w 1989"/>
              <a:gd name="T89" fmla="*/ 1735 h 3208"/>
              <a:gd name="T90" fmla="*/ 63 w 1989"/>
              <a:gd name="T91" fmla="*/ 1664 h 3208"/>
              <a:gd name="T92" fmla="*/ 40 w 1989"/>
              <a:gd name="T93" fmla="*/ 1570 h 3208"/>
              <a:gd name="T94" fmla="*/ 25 w 1989"/>
              <a:gd name="T95" fmla="*/ 1468 h 3208"/>
              <a:gd name="T96" fmla="*/ 5 w 1989"/>
              <a:gd name="T97" fmla="*/ 1384 h 3208"/>
              <a:gd name="T98" fmla="*/ 27 w 1989"/>
              <a:gd name="T99" fmla="*/ 1278 h 3208"/>
              <a:gd name="T100" fmla="*/ 44 w 1989"/>
              <a:gd name="T101" fmla="*/ 1190 h 3208"/>
              <a:gd name="T102" fmla="*/ 84 w 1989"/>
              <a:gd name="T103" fmla="*/ 1123 h 3208"/>
              <a:gd name="T104" fmla="*/ 115 w 1989"/>
              <a:gd name="T105" fmla="*/ 998 h 3208"/>
              <a:gd name="T106" fmla="*/ 144 w 1989"/>
              <a:gd name="T107" fmla="*/ 812 h 3208"/>
              <a:gd name="T108" fmla="*/ 125 w 1989"/>
              <a:gd name="T109" fmla="*/ 721 h 3208"/>
              <a:gd name="T110" fmla="*/ 80 w 1989"/>
              <a:gd name="T111" fmla="*/ 650 h 3208"/>
              <a:gd name="T112" fmla="*/ 52 w 1989"/>
              <a:gd name="T113" fmla="*/ 551 h 3208"/>
              <a:gd name="T114" fmla="*/ 69 w 1989"/>
              <a:gd name="T115" fmla="*/ 472 h 3208"/>
              <a:gd name="T116" fmla="*/ 82 w 1989"/>
              <a:gd name="T117" fmla="*/ 376 h 3208"/>
              <a:gd name="T118" fmla="*/ 90 w 1989"/>
              <a:gd name="T119" fmla="*/ 288 h 3208"/>
              <a:gd name="T120" fmla="*/ 69 w 1989"/>
              <a:gd name="T121" fmla="*/ 215 h 3208"/>
              <a:gd name="T122" fmla="*/ 86 w 1989"/>
              <a:gd name="T123" fmla="*/ 34 h 3208"/>
              <a:gd name="T124" fmla="*/ 382 w 1989"/>
              <a:gd name="T125" fmla="*/ 1 h 3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89" h="3208">
                <a:moveTo>
                  <a:pt x="674" y="1"/>
                </a:moveTo>
                <a:lnTo>
                  <a:pt x="695" y="1"/>
                </a:lnTo>
                <a:lnTo>
                  <a:pt x="699" y="1"/>
                </a:lnTo>
                <a:lnTo>
                  <a:pt x="710" y="1"/>
                </a:lnTo>
                <a:lnTo>
                  <a:pt x="716" y="1"/>
                </a:lnTo>
                <a:lnTo>
                  <a:pt x="725" y="1"/>
                </a:lnTo>
                <a:lnTo>
                  <a:pt x="741" y="1"/>
                </a:lnTo>
                <a:lnTo>
                  <a:pt x="745" y="1"/>
                </a:lnTo>
                <a:lnTo>
                  <a:pt x="750" y="1"/>
                </a:lnTo>
                <a:lnTo>
                  <a:pt x="760" y="1"/>
                </a:lnTo>
                <a:lnTo>
                  <a:pt x="770" y="1"/>
                </a:lnTo>
                <a:lnTo>
                  <a:pt x="772" y="1"/>
                </a:lnTo>
                <a:lnTo>
                  <a:pt x="781" y="1"/>
                </a:lnTo>
                <a:lnTo>
                  <a:pt x="783" y="1"/>
                </a:lnTo>
                <a:lnTo>
                  <a:pt x="791" y="1"/>
                </a:lnTo>
                <a:lnTo>
                  <a:pt x="810" y="3"/>
                </a:lnTo>
                <a:lnTo>
                  <a:pt x="818" y="3"/>
                </a:lnTo>
                <a:lnTo>
                  <a:pt x="825" y="3"/>
                </a:lnTo>
                <a:lnTo>
                  <a:pt x="831" y="3"/>
                </a:lnTo>
                <a:lnTo>
                  <a:pt x="835" y="5"/>
                </a:lnTo>
                <a:lnTo>
                  <a:pt x="841" y="5"/>
                </a:lnTo>
                <a:lnTo>
                  <a:pt x="856" y="7"/>
                </a:lnTo>
                <a:lnTo>
                  <a:pt x="860" y="7"/>
                </a:lnTo>
                <a:lnTo>
                  <a:pt x="866" y="7"/>
                </a:lnTo>
                <a:lnTo>
                  <a:pt x="871" y="9"/>
                </a:lnTo>
                <a:lnTo>
                  <a:pt x="873" y="9"/>
                </a:lnTo>
                <a:lnTo>
                  <a:pt x="877" y="9"/>
                </a:lnTo>
                <a:lnTo>
                  <a:pt x="891" y="13"/>
                </a:lnTo>
                <a:lnTo>
                  <a:pt x="893" y="13"/>
                </a:lnTo>
                <a:lnTo>
                  <a:pt x="906" y="13"/>
                </a:lnTo>
                <a:lnTo>
                  <a:pt x="912" y="13"/>
                </a:lnTo>
                <a:lnTo>
                  <a:pt x="916" y="13"/>
                </a:lnTo>
                <a:lnTo>
                  <a:pt x="942" y="11"/>
                </a:lnTo>
                <a:lnTo>
                  <a:pt x="958" y="11"/>
                </a:lnTo>
                <a:lnTo>
                  <a:pt x="960" y="11"/>
                </a:lnTo>
                <a:lnTo>
                  <a:pt x="962" y="11"/>
                </a:lnTo>
                <a:lnTo>
                  <a:pt x="967" y="11"/>
                </a:lnTo>
                <a:lnTo>
                  <a:pt x="996" y="11"/>
                </a:lnTo>
                <a:lnTo>
                  <a:pt x="1004" y="11"/>
                </a:lnTo>
                <a:lnTo>
                  <a:pt x="1012" y="13"/>
                </a:lnTo>
                <a:lnTo>
                  <a:pt x="1027" y="13"/>
                </a:lnTo>
                <a:lnTo>
                  <a:pt x="1031" y="13"/>
                </a:lnTo>
                <a:lnTo>
                  <a:pt x="1035" y="13"/>
                </a:lnTo>
                <a:lnTo>
                  <a:pt x="1037" y="13"/>
                </a:lnTo>
                <a:lnTo>
                  <a:pt x="1040" y="13"/>
                </a:lnTo>
                <a:lnTo>
                  <a:pt x="1054" y="15"/>
                </a:lnTo>
                <a:lnTo>
                  <a:pt x="1060" y="15"/>
                </a:lnTo>
                <a:lnTo>
                  <a:pt x="1063" y="15"/>
                </a:lnTo>
                <a:lnTo>
                  <a:pt x="1069" y="15"/>
                </a:lnTo>
                <a:lnTo>
                  <a:pt x="1073" y="15"/>
                </a:lnTo>
                <a:lnTo>
                  <a:pt x="1075" y="15"/>
                </a:lnTo>
                <a:lnTo>
                  <a:pt x="1079" y="15"/>
                </a:lnTo>
                <a:lnTo>
                  <a:pt x="1100" y="15"/>
                </a:lnTo>
                <a:lnTo>
                  <a:pt x="1104" y="15"/>
                </a:lnTo>
                <a:lnTo>
                  <a:pt x="1113" y="17"/>
                </a:lnTo>
                <a:lnTo>
                  <a:pt x="1129" y="17"/>
                </a:lnTo>
                <a:lnTo>
                  <a:pt x="1134" y="19"/>
                </a:lnTo>
                <a:lnTo>
                  <a:pt x="1136" y="19"/>
                </a:lnTo>
                <a:lnTo>
                  <a:pt x="1144" y="17"/>
                </a:lnTo>
                <a:lnTo>
                  <a:pt x="1156" y="17"/>
                </a:lnTo>
                <a:lnTo>
                  <a:pt x="1165" y="17"/>
                </a:lnTo>
                <a:lnTo>
                  <a:pt x="1167" y="17"/>
                </a:lnTo>
                <a:lnTo>
                  <a:pt x="1175" y="17"/>
                </a:lnTo>
                <a:lnTo>
                  <a:pt x="1179" y="17"/>
                </a:lnTo>
                <a:lnTo>
                  <a:pt x="1182" y="17"/>
                </a:lnTo>
                <a:lnTo>
                  <a:pt x="1188" y="17"/>
                </a:lnTo>
                <a:lnTo>
                  <a:pt x="1190" y="17"/>
                </a:lnTo>
                <a:lnTo>
                  <a:pt x="1192" y="17"/>
                </a:lnTo>
                <a:lnTo>
                  <a:pt x="1217" y="17"/>
                </a:lnTo>
                <a:lnTo>
                  <a:pt x="1238" y="17"/>
                </a:lnTo>
                <a:lnTo>
                  <a:pt x="1240" y="17"/>
                </a:lnTo>
                <a:lnTo>
                  <a:pt x="1242" y="17"/>
                </a:lnTo>
                <a:lnTo>
                  <a:pt x="1244" y="15"/>
                </a:lnTo>
                <a:lnTo>
                  <a:pt x="1254" y="15"/>
                </a:lnTo>
                <a:lnTo>
                  <a:pt x="1265" y="15"/>
                </a:lnTo>
                <a:lnTo>
                  <a:pt x="1267" y="15"/>
                </a:lnTo>
                <a:lnTo>
                  <a:pt x="1269" y="15"/>
                </a:lnTo>
                <a:lnTo>
                  <a:pt x="1275" y="15"/>
                </a:lnTo>
                <a:lnTo>
                  <a:pt x="1277" y="15"/>
                </a:lnTo>
                <a:lnTo>
                  <a:pt x="1278" y="15"/>
                </a:lnTo>
                <a:lnTo>
                  <a:pt x="1280" y="15"/>
                </a:lnTo>
                <a:lnTo>
                  <a:pt x="1298" y="15"/>
                </a:lnTo>
                <a:lnTo>
                  <a:pt x="1303" y="15"/>
                </a:lnTo>
                <a:lnTo>
                  <a:pt x="1307" y="15"/>
                </a:lnTo>
                <a:lnTo>
                  <a:pt x="1315" y="15"/>
                </a:lnTo>
                <a:lnTo>
                  <a:pt x="1319" y="15"/>
                </a:lnTo>
                <a:lnTo>
                  <a:pt x="1323" y="15"/>
                </a:lnTo>
                <a:lnTo>
                  <a:pt x="1325" y="15"/>
                </a:lnTo>
                <a:lnTo>
                  <a:pt x="1328" y="15"/>
                </a:lnTo>
                <a:lnTo>
                  <a:pt x="1334" y="15"/>
                </a:lnTo>
                <a:lnTo>
                  <a:pt x="1340" y="15"/>
                </a:lnTo>
                <a:lnTo>
                  <a:pt x="1342" y="15"/>
                </a:lnTo>
                <a:lnTo>
                  <a:pt x="1344" y="15"/>
                </a:lnTo>
                <a:lnTo>
                  <a:pt x="1350" y="15"/>
                </a:lnTo>
                <a:lnTo>
                  <a:pt x="1351" y="15"/>
                </a:lnTo>
                <a:lnTo>
                  <a:pt x="1355" y="15"/>
                </a:lnTo>
                <a:lnTo>
                  <a:pt x="1357" y="15"/>
                </a:lnTo>
                <a:lnTo>
                  <a:pt x="1363" y="15"/>
                </a:lnTo>
                <a:lnTo>
                  <a:pt x="1374" y="15"/>
                </a:lnTo>
                <a:lnTo>
                  <a:pt x="1382" y="15"/>
                </a:lnTo>
                <a:lnTo>
                  <a:pt x="1388" y="15"/>
                </a:lnTo>
                <a:lnTo>
                  <a:pt x="1390" y="15"/>
                </a:lnTo>
                <a:lnTo>
                  <a:pt x="1396" y="15"/>
                </a:lnTo>
                <a:lnTo>
                  <a:pt x="1407" y="15"/>
                </a:lnTo>
                <a:lnTo>
                  <a:pt x="1411" y="15"/>
                </a:lnTo>
                <a:lnTo>
                  <a:pt x="1419" y="15"/>
                </a:lnTo>
                <a:lnTo>
                  <a:pt x="1426" y="13"/>
                </a:lnTo>
                <a:lnTo>
                  <a:pt x="1428" y="13"/>
                </a:lnTo>
                <a:lnTo>
                  <a:pt x="1434" y="13"/>
                </a:lnTo>
                <a:lnTo>
                  <a:pt x="1442" y="13"/>
                </a:lnTo>
                <a:lnTo>
                  <a:pt x="1444" y="13"/>
                </a:lnTo>
                <a:lnTo>
                  <a:pt x="1484" y="13"/>
                </a:lnTo>
                <a:lnTo>
                  <a:pt x="1497" y="11"/>
                </a:lnTo>
                <a:lnTo>
                  <a:pt x="1505" y="11"/>
                </a:lnTo>
                <a:lnTo>
                  <a:pt x="1522" y="11"/>
                </a:lnTo>
                <a:lnTo>
                  <a:pt x="1532" y="13"/>
                </a:lnTo>
                <a:lnTo>
                  <a:pt x="1538" y="13"/>
                </a:lnTo>
                <a:lnTo>
                  <a:pt x="1542" y="13"/>
                </a:lnTo>
                <a:lnTo>
                  <a:pt x="1547" y="13"/>
                </a:lnTo>
                <a:lnTo>
                  <a:pt x="1555" y="13"/>
                </a:lnTo>
                <a:lnTo>
                  <a:pt x="1565" y="11"/>
                </a:lnTo>
                <a:lnTo>
                  <a:pt x="1605" y="11"/>
                </a:lnTo>
                <a:lnTo>
                  <a:pt x="1624" y="9"/>
                </a:lnTo>
                <a:lnTo>
                  <a:pt x="1649" y="9"/>
                </a:lnTo>
                <a:lnTo>
                  <a:pt x="1651" y="9"/>
                </a:lnTo>
                <a:lnTo>
                  <a:pt x="1655" y="9"/>
                </a:lnTo>
                <a:lnTo>
                  <a:pt x="1657" y="9"/>
                </a:lnTo>
                <a:lnTo>
                  <a:pt x="1659" y="9"/>
                </a:lnTo>
                <a:lnTo>
                  <a:pt x="1661" y="9"/>
                </a:lnTo>
                <a:lnTo>
                  <a:pt x="1662" y="9"/>
                </a:lnTo>
                <a:lnTo>
                  <a:pt x="1674" y="7"/>
                </a:lnTo>
                <a:lnTo>
                  <a:pt x="1691" y="7"/>
                </a:lnTo>
                <a:lnTo>
                  <a:pt x="1699" y="7"/>
                </a:lnTo>
                <a:lnTo>
                  <a:pt x="1730" y="7"/>
                </a:lnTo>
                <a:lnTo>
                  <a:pt x="1737" y="7"/>
                </a:lnTo>
                <a:lnTo>
                  <a:pt x="1739" y="7"/>
                </a:lnTo>
                <a:lnTo>
                  <a:pt x="1745" y="7"/>
                </a:lnTo>
                <a:lnTo>
                  <a:pt x="1757" y="7"/>
                </a:lnTo>
                <a:lnTo>
                  <a:pt x="1787" y="7"/>
                </a:lnTo>
                <a:lnTo>
                  <a:pt x="1793" y="7"/>
                </a:lnTo>
                <a:lnTo>
                  <a:pt x="1801" y="7"/>
                </a:lnTo>
                <a:lnTo>
                  <a:pt x="1810" y="5"/>
                </a:lnTo>
                <a:lnTo>
                  <a:pt x="1816" y="5"/>
                </a:lnTo>
                <a:lnTo>
                  <a:pt x="1843" y="5"/>
                </a:lnTo>
                <a:lnTo>
                  <a:pt x="1851" y="5"/>
                </a:lnTo>
                <a:lnTo>
                  <a:pt x="1858" y="5"/>
                </a:lnTo>
                <a:lnTo>
                  <a:pt x="1868" y="5"/>
                </a:lnTo>
                <a:lnTo>
                  <a:pt x="1872" y="5"/>
                </a:lnTo>
                <a:lnTo>
                  <a:pt x="1883" y="5"/>
                </a:lnTo>
                <a:lnTo>
                  <a:pt x="1895" y="5"/>
                </a:lnTo>
                <a:lnTo>
                  <a:pt x="1899" y="5"/>
                </a:lnTo>
                <a:lnTo>
                  <a:pt x="1918" y="5"/>
                </a:lnTo>
                <a:lnTo>
                  <a:pt x="1929" y="5"/>
                </a:lnTo>
                <a:lnTo>
                  <a:pt x="1937" y="5"/>
                </a:lnTo>
                <a:lnTo>
                  <a:pt x="1941" y="5"/>
                </a:lnTo>
                <a:lnTo>
                  <a:pt x="1950" y="5"/>
                </a:lnTo>
                <a:lnTo>
                  <a:pt x="1954" y="3"/>
                </a:lnTo>
                <a:lnTo>
                  <a:pt x="1956" y="5"/>
                </a:lnTo>
                <a:lnTo>
                  <a:pt x="1989" y="3"/>
                </a:lnTo>
                <a:lnTo>
                  <a:pt x="1985" y="5"/>
                </a:lnTo>
                <a:lnTo>
                  <a:pt x="1983" y="5"/>
                </a:lnTo>
                <a:lnTo>
                  <a:pt x="1979" y="7"/>
                </a:lnTo>
                <a:lnTo>
                  <a:pt x="1977" y="11"/>
                </a:lnTo>
                <a:lnTo>
                  <a:pt x="1977" y="13"/>
                </a:lnTo>
                <a:lnTo>
                  <a:pt x="1975" y="17"/>
                </a:lnTo>
                <a:lnTo>
                  <a:pt x="1975" y="19"/>
                </a:lnTo>
                <a:lnTo>
                  <a:pt x="1974" y="21"/>
                </a:lnTo>
                <a:lnTo>
                  <a:pt x="1972" y="21"/>
                </a:lnTo>
                <a:lnTo>
                  <a:pt x="1970" y="21"/>
                </a:lnTo>
                <a:lnTo>
                  <a:pt x="1968" y="19"/>
                </a:lnTo>
                <a:lnTo>
                  <a:pt x="1962" y="17"/>
                </a:lnTo>
                <a:lnTo>
                  <a:pt x="1960" y="15"/>
                </a:lnTo>
                <a:lnTo>
                  <a:pt x="1956" y="13"/>
                </a:lnTo>
                <a:lnTo>
                  <a:pt x="1956" y="11"/>
                </a:lnTo>
                <a:lnTo>
                  <a:pt x="1954" y="11"/>
                </a:lnTo>
                <a:lnTo>
                  <a:pt x="1950" y="11"/>
                </a:lnTo>
                <a:lnTo>
                  <a:pt x="1949" y="11"/>
                </a:lnTo>
                <a:lnTo>
                  <a:pt x="1947" y="11"/>
                </a:lnTo>
                <a:lnTo>
                  <a:pt x="1945" y="13"/>
                </a:lnTo>
                <a:lnTo>
                  <a:pt x="1943" y="13"/>
                </a:lnTo>
                <a:lnTo>
                  <a:pt x="1941" y="17"/>
                </a:lnTo>
                <a:lnTo>
                  <a:pt x="1939" y="17"/>
                </a:lnTo>
                <a:lnTo>
                  <a:pt x="1937" y="17"/>
                </a:lnTo>
                <a:lnTo>
                  <a:pt x="1933" y="17"/>
                </a:lnTo>
                <a:lnTo>
                  <a:pt x="1931" y="19"/>
                </a:lnTo>
                <a:lnTo>
                  <a:pt x="1927" y="19"/>
                </a:lnTo>
                <a:lnTo>
                  <a:pt x="1926" y="21"/>
                </a:lnTo>
                <a:lnTo>
                  <a:pt x="1926" y="23"/>
                </a:lnTo>
                <a:lnTo>
                  <a:pt x="1924" y="23"/>
                </a:lnTo>
                <a:lnTo>
                  <a:pt x="1924" y="25"/>
                </a:lnTo>
                <a:lnTo>
                  <a:pt x="1922" y="28"/>
                </a:lnTo>
                <a:lnTo>
                  <a:pt x="1920" y="32"/>
                </a:lnTo>
                <a:lnTo>
                  <a:pt x="1918" y="34"/>
                </a:lnTo>
                <a:lnTo>
                  <a:pt x="1920" y="34"/>
                </a:lnTo>
                <a:lnTo>
                  <a:pt x="1918" y="40"/>
                </a:lnTo>
                <a:lnTo>
                  <a:pt x="1916" y="44"/>
                </a:lnTo>
                <a:lnTo>
                  <a:pt x="1916" y="46"/>
                </a:lnTo>
                <a:lnTo>
                  <a:pt x="1920" y="51"/>
                </a:lnTo>
                <a:lnTo>
                  <a:pt x="1922" y="51"/>
                </a:lnTo>
                <a:lnTo>
                  <a:pt x="1922" y="53"/>
                </a:lnTo>
                <a:lnTo>
                  <a:pt x="1924" y="55"/>
                </a:lnTo>
                <a:lnTo>
                  <a:pt x="1924" y="57"/>
                </a:lnTo>
                <a:lnTo>
                  <a:pt x="1926" y="59"/>
                </a:lnTo>
                <a:lnTo>
                  <a:pt x="1927" y="61"/>
                </a:lnTo>
                <a:lnTo>
                  <a:pt x="1929" y="61"/>
                </a:lnTo>
                <a:lnTo>
                  <a:pt x="1931" y="63"/>
                </a:lnTo>
                <a:lnTo>
                  <a:pt x="1931" y="65"/>
                </a:lnTo>
                <a:lnTo>
                  <a:pt x="1933" y="65"/>
                </a:lnTo>
                <a:lnTo>
                  <a:pt x="1933" y="67"/>
                </a:lnTo>
                <a:lnTo>
                  <a:pt x="1933" y="69"/>
                </a:lnTo>
                <a:lnTo>
                  <a:pt x="1933" y="71"/>
                </a:lnTo>
                <a:lnTo>
                  <a:pt x="1933" y="73"/>
                </a:lnTo>
                <a:lnTo>
                  <a:pt x="1935" y="73"/>
                </a:lnTo>
                <a:lnTo>
                  <a:pt x="1939" y="74"/>
                </a:lnTo>
                <a:lnTo>
                  <a:pt x="1939" y="76"/>
                </a:lnTo>
                <a:lnTo>
                  <a:pt x="1939" y="80"/>
                </a:lnTo>
                <a:lnTo>
                  <a:pt x="1939" y="82"/>
                </a:lnTo>
                <a:lnTo>
                  <a:pt x="1941" y="84"/>
                </a:lnTo>
                <a:lnTo>
                  <a:pt x="1941" y="86"/>
                </a:lnTo>
                <a:lnTo>
                  <a:pt x="1939" y="92"/>
                </a:lnTo>
                <a:lnTo>
                  <a:pt x="1937" y="94"/>
                </a:lnTo>
                <a:lnTo>
                  <a:pt x="1937" y="96"/>
                </a:lnTo>
                <a:lnTo>
                  <a:pt x="1939" y="97"/>
                </a:lnTo>
                <a:lnTo>
                  <a:pt x="1939" y="99"/>
                </a:lnTo>
                <a:lnTo>
                  <a:pt x="1941" y="101"/>
                </a:lnTo>
                <a:lnTo>
                  <a:pt x="1939" y="101"/>
                </a:lnTo>
                <a:lnTo>
                  <a:pt x="1939" y="103"/>
                </a:lnTo>
                <a:lnTo>
                  <a:pt x="1939" y="109"/>
                </a:lnTo>
                <a:lnTo>
                  <a:pt x="1937" y="111"/>
                </a:lnTo>
                <a:lnTo>
                  <a:pt x="1935" y="109"/>
                </a:lnTo>
                <a:lnTo>
                  <a:pt x="1933" y="109"/>
                </a:lnTo>
                <a:lnTo>
                  <a:pt x="1935" y="111"/>
                </a:lnTo>
                <a:lnTo>
                  <a:pt x="1935" y="113"/>
                </a:lnTo>
                <a:lnTo>
                  <a:pt x="1939" y="115"/>
                </a:lnTo>
                <a:lnTo>
                  <a:pt x="1939" y="117"/>
                </a:lnTo>
                <a:lnTo>
                  <a:pt x="1939" y="119"/>
                </a:lnTo>
                <a:lnTo>
                  <a:pt x="1939" y="121"/>
                </a:lnTo>
                <a:lnTo>
                  <a:pt x="1939" y="122"/>
                </a:lnTo>
                <a:lnTo>
                  <a:pt x="1941" y="124"/>
                </a:lnTo>
                <a:lnTo>
                  <a:pt x="1941" y="126"/>
                </a:lnTo>
                <a:lnTo>
                  <a:pt x="1941" y="128"/>
                </a:lnTo>
                <a:lnTo>
                  <a:pt x="1943" y="128"/>
                </a:lnTo>
                <a:lnTo>
                  <a:pt x="1943" y="130"/>
                </a:lnTo>
                <a:lnTo>
                  <a:pt x="1947" y="136"/>
                </a:lnTo>
                <a:lnTo>
                  <a:pt x="1949" y="138"/>
                </a:lnTo>
                <a:lnTo>
                  <a:pt x="1950" y="140"/>
                </a:lnTo>
                <a:lnTo>
                  <a:pt x="1952" y="142"/>
                </a:lnTo>
                <a:lnTo>
                  <a:pt x="1954" y="144"/>
                </a:lnTo>
                <a:lnTo>
                  <a:pt x="1956" y="145"/>
                </a:lnTo>
                <a:lnTo>
                  <a:pt x="1958" y="147"/>
                </a:lnTo>
                <a:lnTo>
                  <a:pt x="1962" y="149"/>
                </a:lnTo>
                <a:lnTo>
                  <a:pt x="1962" y="151"/>
                </a:lnTo>
                <a:lnTo>
                  <a:pt x="1962" y="155"/>
                </a:lnTo>
                <a:lnTo>
                  <a:pt x="1960" y="157"/>
                </a:lnTo>
                <a:lnTo>
                  <a:pt x="1960" y="159"/>
                </a:lnTo>
                <a:lnTo>
                  <a:pt x="1960" y="161"/>
                </a:lnTo>
                <a:lnTo>
                  <a:pt x="1958" y="159"/>
                </a:lnTo>
                <a:lnTo>
                  <a:pt x="1956" y="159"/>
                </a:lnTo>
                <a:lnTo>
                  <a:pt x="1956" y="161"/>
                </a:lnTo>
                <a:lnTo>
                  <a:pt x="1954" y="165"/>
                </a:lnTo>
                <a:lnTo>
                  <a:pt x="1954" y="167"/>
                </a:lnTo>
                <a:lnTo>
                  <a:pt x="1952" y="167"/>
                </a:lnTo>
                <a:lnTo>
                  <a:pt x="1947" y="172"/>
                </a:lnTo>
                <a:lnTo>
                  <a:pt x="1947" y="174"/>
                </a:lnTo>
                <a:lnTo>
                  <a:pt x="1945" y="174"/>
                </a:lnTo>
                <a:lnTo>
                  <a:pt x="1945" y="176"/>
                </a:lnTo>
                <a:lnTo>
                  <a:pt x="1945" y="178"/>
                </a:lnTo>
                <a:lnTo>
                  <a:pt x="1941" y="182"/>
                </a:lnTo>
                <a:lnTo>
                  <a:pt x="1939" y="186"/>
                </a:lnTo>
                <a:lnTo>
                  <a:pt x="1939" y="188"/>
                </a:lnTo>
                <a:lnTo>
                  <a:pt x="1937" y="190"/>
                </a:lnTo>
                <a:lnTo>
                  <a:pt x="1937" y="192"/>
                </a:lnTo>
                <a:lnTo>
                  <a:pt x="1935" y="192"/>
                </a:lnTo>
                <a:lnTo>
                  <a:pt x="1935" y="193"/>
                </a:lnTo>
                <a:lnTo>
                  <a:pt x="1933" y="193"/>
                </a:lnTo>
                <a:lnTo>
                  <a:pt x="1931" y="195"/>
                </a:lnTo>
                <a:lnTo>
                  <a:pt x="1931" y="197"/>
                </a:lnTo>
                <a:lnTo>
                  <a:pt x="1929" y="199"/>
                </a:lnTo>
                <a:lnTo>
                  <a:pt x="1927" y="201"/>
                </a:lnTo>
                <a:lnTo>
                  <a:pt x="1927" y="203"/>
                </a:lnTo>
                <a:lnTo>
                  <a:pt x="1927" y="205"/>
                </a:lnTo>
                <a:lnTo>
                  <a:pt x="1926" y="207"/>
                </a:lnTo>
                <a:lnTo>
                  <a:pt x="1926" y="209"/>
                </a:lnTo>
                <a:lnTo>
                  <a:pt x="1926" y="211"/>
                </a:lnTo>
                <a:lnTo>
                  <a:pt x="1924" y="211"/>
                </a:lnTo>
                <a:lnTo>
                  <a:pt x="1922" y="213"/>
                </a:lnTo>
                <a:lnTo>
                  <a:pt x="1920" y="213"/>
                </a:lnTo>
                <a:lnTo>
                  <a:pt x="1916" y="215"/>
                </a:lnTo>
                <a:lnTo>
                  <a:pt x="1914" y="213"/>
                </a:lnTo>
                <a:lnTo>
                  <a:pt x="1910" y="215"/>
                </a:lnTo>
                <a:lnTo>
                  <a:pt x="1908" y="216"/>
                </a:lnTo>
                <a:lnTo>
                  <a:pt x="1906" y="218"/>
                </a:lnTo>
                <a:lnTo>
                  <a:pt x="1906" y="220"/>
                </a:lnTo>
                <a:lnTo>
                  <a:pt x="1904" y="222"/>
                </a:lnTo>
                <a:lnTo>
                  <a:pt x="1904" y="224"/>
                </a:lnTo>
                <a:lnTo>
                  <a:pt x="1906" y="226"/>
                </a:lnTo>
                <a:lnTo>
                  <a:pt x="1906" y="228"/>
                </a:lnTo>
                <a:lnTo>
                  <a:pt x="1904" y="230"/>
                </a:lnTo>
                <a:lnTo>
                  <a:pt x="1902" y="232"/>
                </a:lnTo>
                <a:lnTo>
                  <a:pt x="1901" y="234"/>
                </a:lnTo>
                <a:lnTo>
                  <a:pt x="1901" y="236"/>
                </a:lnTo>
                <a:lnTo>
                  <a:pt x="1901" y="238"/>
                </a:lnTo>
                <a:lnTo>
                  <a:pt x="1899" y="240"/>
                </a:lnTo>
                <a:lnTo>
                  <a:pt x="1901" y="241"/>
                </a:lnTo>
                <a:lnTo>
                  <a:pt x="1901" y="243"/>
                </a:lnTo>
                <a:lnTo>
                  <a:pt x="1902" y="249"/>
                </a:lnTo>
                <a:lnTo>
                  <a:pt x="1902" y="251"/>
                </a:lnTo>
                <a:lnTo>
                  <a:pt x="1902" y="253"/>
                </a:lnTo>
                <a:lnTo>
                  <a:pt x="1902" y="255"/>
                </a:lnTo>
                <a:lnTo>
                  <a:pt x="1901" y="257"/>
                </a:lnTo>
                <a:lnTo>
                  <a:pt x="1899" y="259"/>
                </a:lnTo>
                <a:lnTo>
                  <a:pt x="1897" y="263"/>
                </a:lnTo>
                <a:lnTo>
                  <a:pt x="1897" y="264"/>
                </a:lnTo>
                <a:lnTo>
                  <a:pt x="1895" y="264"/>
                </a:lnTo>
                <a:lnTo>
                  <a:pt x="1895" y="266"/>
                </a:lnTo>
                <a:lnTo>
                  <a:pt x="1895" y="268"/>
                </a:lnTo>
                <a:lnTo>
                  <a:pt x="1893" y="272"/>
                </a:lnTo>
                <a:lnTo>
                  <a:pt x="1891" y="272"/>
                </a:lnTo>
                <a:lnTo>
                  <a:pt x="1889" y="274"/>
                </a:lnTo>
                <a:lnTo>
                  <a:pt x="1887" y="274"/>
                </a:lnTo>
                <a:lnTo>
                  <a:pt x="1887" y="276"/>
                </a:lnTo>
                <a:lnTo>
                  <a:pt x="1885" y="276"/>
                </a:lnTo>
                <a:lnTo>
                  <a:pt x="1883" y="278"/>
                </a:lnTo>
                <a:lnTo>
                  <a:pt x="1881" y="280"/>
                </a:lnTo>
                <a:lnTo>
                  <a:pt x="1881" y="282"/>
                </a:lnTo>
                <a:lnTo>
                  <a:pt x="1879" y="286"/>
                </a:lnTo>
                <a:lnTo>
                  <a:pt x="1879" y="288"/>
                </a:lnTo>
                <a:lnTo>
                  <a:pt x="1879" y="289"/>
                </a:lnTo>
                <a:lnTo>
                  <a:pt x="1879" y="291"/>
                </a:lnTo>
                <a:lnTo>
                  <a:pt x="1881" y="291"/>
                </a:lnTo>
                <a:lnTo>
                  <a:pt x="1881" y="293"/>
                </a:lnTo>
                <a:lnTo>
                  <a:pt x="1883" y="297"/>
                </a:lnTo>
                <a:lnTo>
                  <a:pt x="1885" y="297"/>
                </a:lnTo>
                <a:lnTo>
                  <a:pt x="1885" y="299"/>
                </a:lnTo>
                <a:lnTo>
                  <a:pt x="1883" y="301"/>
                </a:lnTo>
                <a:lnTo>
                  <a:pt x="1883" y="305"/>
                </a:lnTo>
                <a:lnTo>
                  <a:pt x="1881" y="309"/>
                </a:lnTo>
                <a:lnTo>
                  <a:pt x="1881" y="311"/>
                </a:lnTo>
                <a:lnTo>
                  <a:pt x="1881" y="312"/>
                </a:lnTo>
                <a:lnTo>
                  <a:pt x="1881" y="316"/>
                </a:lnTo>
                <a:lnTo>
                  <a:pt x="1881" y="318"/>
                </a:lnTo>
                <a:lnTo>
                  <a:pt x="1879" y="320"/>
                </a:lnTo>
                <a:lnTo>
                  <a:pt x="1879" y="322"/>
                </a:lnTo>
                <a:lnTo>
                  <a:pt x="1878" y="324"/>
                </a:lnTo>
                <a:lnTo>
                  <a:pt x="1878" y="326"/>
                </a:lnTo>
                <a:lnTo>
                  <a:pt x="1876" y="326"/>
                </a:lnTo>
                <a:lnTo>
                  <a:pt x="1876" y="328"/>
                </a:lnTo>
                <a:lnTo>
                  <a:pt x="1874" y="328"/>
                </a:lnTo>
                <a:lnTo>
                  <a:pt x="1872" y="328"/>
                </a:lnTo>
                <a:lnTo>
                  <a:pt x="1870" y="328"/>
                </a:lnTo>
                <a:lnTo>
                  <a:pt x="1868" y="330"/>
                </a:lnTo>
                <a:lnTo>
                  <a:pt x="1866" y="330"/>
                </a:lnTo>
                <a:lnTo>
                  <a:pt x="1862" y="332"/>
                </a:lnTo>
                <a:lnTo>
                  <a:pt x="1860" y="336"/>
                </a:lnTo>
                <a:lnTo>
                  <a:pt x="1858" y="337"/>
                </a:lnTo>
                <a:lnTo>
                  <a:pt x="1858" y="339"/>
                </a:lnTo>
                <a:lnTo>
                  <a:pt x="1853" y="347"/>
                </a:lnTo>
                <a:lnTo>
                  <a:pt x="1849" y="353"/>
                </a:lnTo>
                <a:lnTo>
                  <a:pt x="1847" y="355"/>
                </a:lnTo>
                <a:lnTo>
                  <a:pt x="1847" y="357"/>
                </a:lnTo>
                <a:lnTo>
                  <a:pt x="1845" y="357"/>
                </a:lnTo>
                <a:lnTo>
                  <a:pt x="1843" y="357"/>
                </a:lnTo>
                <a:lnTo>
                  <a:pt x="1841" y="362"/>
                </a:lnTo>
                <a:lnTo>
                  <a:pt x="1837" y="368"/>
                </a:lnTo>
                <a:lnTo>
                  <a:pt x="1835" y="368"/>
                </a:lnTo>
                <a:lnTo>
                  <a:pt x="1833" y="368"/>
                </a:lnTo>
                <a:lnTo>
                  <a:pt x="1833" y="370"/>
                </a:lnTo>
                <a:lnTo>
                  <a:pt x="1831" y="370"/>
                </a:lnTo>
                <a:lnTo>
                  <a:pt x="1830" y="370"/>
                </a:lnTo>
                <a:lnTo>
                  <a:pt x="1826" y="372"/>
                </a:lnTo>
                <a:lnTo>
                  <a:pt x="1826" y="376"/>
                </a:lnTo>
                <a:lnTo>
                  <a:pt x="1824" y="378"/>
                </a:lnTo>
                <a:lnTo>
                  <a:pt x="1824" y="382"/>
                </a:lnTo>
                <a:lnTo>
                  <a:pt x="1824" y="384"/>
                </a:lnTo>
                <a:lnTo>
                  <a:pt x="1826" y="384"/>
                </a:lnTo>
                <a:lnTo>
                  <a:pt x="1830" y="393"/>
                </a:lnTo>
                <a:lnTo>
                  <a:pt x="1830" y="397"/>
                </a:lnTo>
                <a:lnTo>
                  <a:pt x="1830" y="399"/>
                </a:lnTo>
                <a:lnTo>
                  <a:pt x="1830" y="401"/>
                </a:lnTo>
                <a:lnTo>
                  <a:pt x="1830" y="408"/>
                </a:lnTo>
                <a:lnTo>
                  <a:pt x="1830" y="410"/>
                </a:lnTo>
                <a:lnTo>
                  <a:pt x="1831" y="412"/>
                </a:lnTo>
                <a:lnTo>
                  <a:pt x="1835" y="410"/>
                </a:lnTo>
                <a:lnTo>
                  <a:pt x="1835" y="412"/>
                </a:lnTo>
                <a:lnTo>
                  <a:pt x="1835" y="414"/>
                </a:lnTo>
                <a:lnTo>
                  <a:pt x="1835" y="416"/>
                </a:lnTo>
                <a:lnTo>
                  <a:pt x="1835" y="418"/>
                </a:lnTo>
                <a:lnTo>
                  <a:pt x="1837" y="418"/>
                </a:lnTo>
                <a:lnTo>
                  <a:pt x="1837" y="420"/>
                </a:lnTo>
                <a:lnTo>
                  <a:pt x="1839" y="424"/>
                </a:lnTo>
                <a:lnTo>
                  <a:pt x="1847" y="433"/>
                </a:lnTo>
                <a:lnTo>
                  <a:pt x="1849" y="437"/>
                </a:lnTo>
                <a:lnTo>
                  <a:pt x="1853" y="443"/>
                </a:lnTo>
                <a:lnTo>
                  <a:pt x="1853" y="445"/>
                </a:lnTo>
                <a:lnTo>
                  <a:pt x="1854" y="445"/>
                </a:lnTo>
                <a:lnTo>
                  <a:pt x="1854" y="447"/>
                </a:lnTo>
                <a:lnTo>
                  <a:pt x="1854" y="449"/>
                </a:lnTo>
                <a:lnTo>
                  <a:pt x="1854" y="451"/>
                </a:lnTo>
                <a:lnTo>
                  <a:pt x="1854" y="453"/>
                </a:lnTo>
                <a:lnTo>
                  <a:pt x="1856" y="453"/>
                </a:lnTo>
                <a:lnTo>
                  <a:pt x="1858" y="455"/>
                </a:lnTo>
                <a:lnTo>
                  <a:pt x="1858" y="456"/>
                </a:lnTo>
                <a:lnTo>
                  <a:pt x="1860" y="456"/>
                </a:lnTo>
                <a:lnTo>
                  <a:pt x="1858" y="456"/>
                </a:lnTo>
                <a:lnTo>
                  <a:pt x="1858" y="458"/>
                </a:lnTo>
                <a:lnTo>
                  <a:pt x="1858" y="460"/>
                </a:lnTo>
                <a:lnTo>
                  <a:pt x="1858" y="462"/>
                </a:lnTo>
                <a:lnTo>
                  <a:pt x="1858" y="464"/>
                </a:lnTo>
                <a:lnTo>
                  <a:pt x="1858" y="466"/>
                </a:lnTo>
                <a:lnTo>
                  <a:pt x="1858" y="468"/>
                </a:lnTo>
                <a:lnTo>
                  <a:pt x="1858" y="470"/>
                </a:lnTo>
                <a:lnTo>
                  <a:pt x="1860" y="472"/>
                </a:lnTo>
                <a:lnTo>
                  <a:pt x="1860" y="474"/>
                </a:lnTo>
                <a:lnTo>
                  <a:pt x="1860" y="476"/>
                </a:lnTo>
                <a:lnTo>
                  <a:pt x="1860" y="480"/>
                </a:lnTo>
                <a:lnTo>
                  <a:pt x="1862" y="480"/>
                </a:lnTo>
                <a:lnTo>
                  <a:pt x="1862" y="481"/>
                </a:lnTo>
                <a:lnTo>
                  <a:pt x="1864" y="481"/>
                </a:lnTo>
                <a:lnTo>
                  <a:pt x="1864" y="483"/>
                </a:lnTo>
                <a:lnTo>
                  <a:pt x="1864" y="485"/>
                </a:lnTo>
                <a:lnTo>
                  <a:pt x="1866" y="485"/>
                </a:lnTo>
                <a:lnTo>
                  <a:pt x="1868" y="487"/>
                </a:lnTo>
                <a:lnTo>
                  <a:pt x="1870" y="487"/>
                </a:lnTo>
                <a:lnTo>
                  <a:pt x="1872" y="487"/>
                </a:lnTo>
                <a:lnTo>
                  <a:pt x="1874" y="489"/>
                </a:lnTo>
                <a:lnTo>
                  <a:pt x="1872" y="491"/>
                </a:lnTo>
                <a:lnTo>
                  <a:pt x="1868" y="493"/>
                </a:lnTo>
                <a:lnTo>
                  <a:pt x="1868" y="495"/>
                </a:lnTo>
                <a:lnTo>
                  <a:pt x="1870" y="499"/>
                </a:lnTo>
                <a:lnTo>
                  <a:pt x="1870" y="501"/>
                </a:lnTo>
                <a:lnTo>
                  <a:pt x="1870" y="503"/>
                </a:lnTo>
                <a:lnTo>
                  <a:pt x="1868" y="504"/>
                </a:lnTo>
                <a:lnTo>
                  <a:pt x="1868" y="506"/>
                </a:lnTo>
                <a:lnTo>
                  <a:pt x="1870" y="510"/>
                </a:lnTo>
                <a:lnTo>
                  <a:pt x="1872" y="512"/>
                </a:lnTo>
                <a:lnTo>
                  <a:pt x="1874" y="512"/>
                </a:lnTo>
                <a:lnTo>
                  <a:pt x="1876" y="512"/>
                </a:lnTo>
                <a:lnTo>
                  <a:pt x="1879" y="512"/>
                </a:lnTo>
                <a:lnTo>
                  <a:pt x="1879" y="514"/>
                </a:lnTo>
                <a:lnTo>
                  <a:pt x="1879" y="516"/>
                </a:lnTo>
                <a:lnTo>
                  <a:pt x="1878" y="518"/>
                </a:lnTo>
                <a:lnTo>
                  <a:pt x="1879" y="518"/>
                </a:lnTo>
                <a:lnTo>
                  <a:pt x="1881" y="518"/>
                </a:lnTo>
                <a:lnTo>
                  <a:pt x="1881" y="520"/>
                </a:lnTo>
                <a:lnTo>
                  <a:pt x="1883" y="520"/>
                </a:lnTo>
                <a:lnTo>
                  <a:pt x="1883" y="522"/>
                </a:lnTo>
                <a:lnTo>
                  <a:pt x="1885" y="522"/>
                </a:lnTo>
                <a:lnTo>
                  <a:pt x="1887" y="520"/>
                </a:lnTo>
                <a:lnTo>
                  <a:pt x="1887" y="518"/>
                </a:lnTo>
                <a:lnTo>
                  <a:pt x="1889" y="518"/>
                </a:lnTo>
                <a:lnTo>
                  <a:pt x="1891" y="520"/>
                </a:lnTo>
                <a:lnTo>
                  <a:pt x="1893" y="520"/>
                </a:lnTo>
                <a:lnTo>
                  <a:pt x="1893" y="522"/>
                </a:lnTo>
                <a:lnTo>
                  <a:pt x="1893" y="524"/>
                </a:lnTo>
                <a:lnTo>
                  <a:pt x="1895" y="528"/>
                </a:lnTo>
                <a:lnTo>
                  <a:pt x="1897" y="529"/>
                </a:lnTo>
                <a:lnTo>
                  <a:pt x="1897" y="531"/>
                </a:lnTo>
                <a:lnTo>
                  <a:pt x="1897" y="533"/>
                </a:lnTo>
                <a:lnTo>
                  <a:pt x="1897" y="535"/>
                </a:lnTo>
                <a:lnTo>
                  <a:pt x="1897" y="537"/>
                </a:lnTo>
                <a:lnTo>
                  <a:pt x="1895" y="537"/>
                </a:lnTo>
                <a:lnTo>
                  <a:pt x="1893" y="537"/>
                </a:lnTo>
                <a:lnTo>
                  <a:pt x="1893" y="539"/>
                </a:lnTo>
                <a:lnTo>
                  <a:pt x="1897" y="541"/>
                </a:lnTo>
                <a:lnTo>
                  <a:pt x="1897" y="543"/>
                </a:lnTo>
                <a:lnTo>
                  <a:pt x="1899" y="543"/>
                </a:lnTo>
                <a:lnTo>
                  <a:pt x="1899" y="545"/>
                </a:lnTo>
                <a:lnTo>
                  <a:pt x="1901" y="547"/>
                </a:lnTo>
                <a:lnTo>
                  <a:pt x="1901" y="549"/>
                </a:lnTo>
                <a:lnTo>
                  <a:pt x="1902" y="549"/>
                </a:lnTo>
                <a:lnTo>
                  <a:pt x="1906" y="549"/>
                </a:lnTo>
                <a:lnTo>
                  <a:pt x="1906" y="552"/>
                </a:lnTo>
                <a:lnTo>
                  <a:pt x="1908" y="556"/>
                </a:lnTo>
                <a:lnTo>
                  <a:pt x="1908" y="558"/>
                </a:lnTo>
                <a:lnTo>
                  <a:pt x="1910" y="560"/>
                </a:lnTo>
                <a:lnTo>
                  <a:pt x="1908" y="562"/>
                </a:lnTo>
                <a:lnTo>
                  <a:pt x="1906" y="562"/>
                </a:lnTo>
                <a:lnTo>
                  <a:pt x="1904" y="560"/>
                </a:lnTo>
                <a:lnTo>
                  <a:pt x="1902" y="558"/>
                </a:lnTo>
                <a:lnTo>
                  <a:pt x="1901" y="560"/>
                </a:lnTo>
                <a:lnTo>
                  <a:pt x="1901" y="562"/>
                </a:lnTo>
                <a:lnTo>
                  <a:pt x="1901" y="564"/>
                </a:lnTo>
                <a:lnTo>
                  <a:pt x="1901" y="568"/>
                </a:lnTo>
                <a:lnTo>
                  <a:pt x="1899" y="568"/>
                </a:lnTo>
                <a:lnTo>
                  <a:pt x="1901" y="570"/>
                </a:lnTo>
                <a:lnTo>
                  <a:pt x="1901" y="572"/>
                </a:lnTo>
                <a:lnTo>
                  <a:pt x="1901" y="577"/>
                </a:lnTo>
                <a:lnTo>
                  <a:pt x="1902" y="581"/>
                </a:lnTo>
                <a:lnTo>
                  <a:pt x="1902" y="583"/>
                </a:lnTo>
                <a:lnTo>
                  <a:pt x="1901" y="585"/>
                </a:lnTo>
                <a:lnTo>
                  <a:pt x="1901" y="587"/>
                </a:lnTo>
                <a:lnTo>
                  <a:pt x="1899" y="587"/>
                </a:lnTo>
                <a:lnTo>
                  <a:pt x="1895" y="587"/>
                </a:lnTo>
                <a:lnTo>
                  <a:pt x="1895" y="589"/>
                </a:lnTo>
                <a:lnTo>
                  <a:pt x="1895" y="593"/>
                </a:lnTo>
                <a:lnTo>
                  <a:pt x="1899" y="593"/>
                </a:lnTo>
                <a:lnTo>
                  <a:pt x="1902" y="591"/>
                </a:lnTo>
                <a:lnTo>
                  <a:pt x="1904" y="591"/>
                </a:lnTo>
                <a:lnTo>
                  <a:pt x="1904" y="593"/>
                </a:lnTo>
                <a:lnTo>
                  <a:pt x="1902" y="595"/>
                </a:lnTo>
                <a:lnTo>
                  <a:pt x="1901" y="597"/>
                </a:lnTo>
                <a:lnTo>
                  <a:pt x="1901" y="599"/>
                </a:lnTo>
                <a:lnTo>
                  <a:pt x="1902" y="599"/>
                </a:lnTo>
                <a:lnTo>
                  <a:pt x="1904" y="599"/>
                </a:lnTo>
                <a:lnTo>
                  <a:pt x="1904" y="600"/>
                </a:lnTo>
                <a:lnTo>
                  <a:pt x="1906" y="597"/>
                </a:lnTo>
                <a:lnTo>
                  <a:pt x="1908" y="597"/>
                </a:lnTo>
                <a:lnTo>
                  <a:pt x="1910" y="597"/>
                </a:lnTo>
                <a:lnTo>
                  <a:pt x="1910" y="599"/>
                </a:lnTo>
                <a:lnTo>
                  <a:pt x="1910" y="600"/>
                </a:lnTo>
                <a:lnTo>
                  <a:pt x="1908" y="602"/>
                </a:lnTo>
                <a:lnTo>
                  <a:pt x="1908" y="604"/>
                </a:lnTo>
                <a:lnTo>
                  <a:pt x="1910" y="604"/>
                </a:lnTo>
                <a:lnTo>
                  <a:pt x="1912" y="604"/>
                </a:lnTo>
                <a:lnTo>
                  <a:pt x="1914" y="602"/>
                </a:lnTo>
                <a:lnTo>
                  <a:pt x="1914" y="600"/>
                </a:lnTo>
                <a:lnTo>
                  <a:pt x="1916" y="600"/>
                </a:lnTo>
                <a:lnTo>
                  <a:pt x="1918" y="600"/>
                </a:lnTo>
                <a:lnTo>
                  <a:pt x="1918" y="602"/>
                </a:lnTo>
                <a:lnTo>
                  <a:pt x="1918" y="604"/>
                </a:lnTo>
                <a:lnTo>
                  <a:pt x="1916" y="606"/>
                </a:lnTo>
                <a:lnTo>
                  <a:pt x="1916" y="608"/>
                </a:lnTo>
                <a:lnTo>
                  <a:pt x="1918" y="608"/>
                </a:lnTo>
                <a:lnTo>
                  <a:pt x="1920" y="608"/>
                </a:lnTo>
                <a:lnTo>
                  <a:pt x="1920" y="610"/>
                </a:lnTo>
                <a:lnTo>
                  <a:pt x="1918" y="614"/>
                </a:lnTo>
                <a:lnTo>
                  <a:pt x="1918" y="616"/>
                </a:lnTo>
                <a:lnTo>
                  <a:pt x="1916" y="618"/>
                </a:lnTo>
                <a:lnTo>
                  <a:pt x="1914" y="620"/>
                </a:lnTo>
                <a:lnTo>
                  <a:pt x="1910" y="624"/>
                </a:lnTo>
                <a:lnTo>
                  <a:pt x="1908" y="624"/>
                </a:lnTo>
                <a:lnTo>
                  <a:pt x="1906" y="624"/>
                </a:lnTo>
                <a:lnTo>
                  <a:pt x="1904" y="620"/>
                </a:lnTo>
                <a:lnTo>
                  <a:pt x="1902" y="620"/>
                </a:lnTo>
                <a:lnTo>
                  <a:pt x="1902" y="622"/>
                </a:lnTo>
                <a:lnTo>
                  <a:pt x="1902" y="625"/>
                </a:lnTo>
                <a:lnTo>
                  <a:pt x="1904" y="625"/>
                </a:lnTo>
                <a:lnTo>
                  <a:pt x="1904" y="627"/>
                </a:lnTo>
                <a:lnTo>
                  <a:pt x="1906" y="629"/>
                </a:lnTo>
                <a:lnTo>
                  <a:pt x="1904" y="633"/>
                </a:lnTo>
                <a:lnTo>
                  <a:pt x="1904" y="635"/>
                </a:lnTo>
                <a:lnTo>
                  <a:pt x="1902" y="637"/>
                </a:lnTo>
                <a:lnTo>
                  <a:pt x="1901" y="635"/>
                </a:lnTo>
                <a:lnTo>
                  <a:pt x="1897" y="639"/>
                </a:lnTo>
                <a:lnTo>
                  <a:pt x="1897" y="641"/>
                </a:lnTo>
                <a:lnTo>
                  <a:pt x="1893" y="643"/>
                </a:lnTo>
                <a:lnTo>
                  <a:pt x="1885" y="643"/>
                </a:lnTo>
                <a:lnTo>
                  <a:pt x="1881" y="645"/>
                </a:lnTo>
                <a:lnTo>
                  <a:pt x="1879" y="643"/>
                </a:lnTo>
                <a:lnTo>
                  <a:pt x="1874" y="643"/>
                </a:lnTo>
                <a:lnTo>
                  <a:pt x="1872" y="643"/>
                </a:lnTo>
                <a:lnTo>
                  <a:pt x="1864" y="645"/>
                </a:lnTo>
                <a:lnTo>
                  <a:pt x="1860" y="647"/>
                </a:lnTo>
                <a:lnTo>
                  <a:pt x="1858" y="654"/>
                </a:lnTo>
                <a:lnTo>
                  <a:pt x="1856" y="654"/>
                </a:lnTo>
                <a:lnTo>
                  <a:pt x="1858" y="654"/>
                </a:lnTo>
                <a:lnTo>
                  <a:pt x="1858" y="656"/>
                </a:lnTo>
                <a:lnTo>
                  <a:pt x="1862" y="660"/>
                </a:lnTo>
                <a:lnTo>
                  <a:pt x="1868" y="664"/>
                </a:lnTo>
                <a:lnTo>
                  <a:pt x="1870" y="666"/>
                </a:lnTo>
                <a:lnTo>
                  <a:pt x="1872" y="668"/>
                </a:lnTo>
                <a:lnTo>
                  <a:pt x="1874" y="668"/>
                </a:lnTo>
                <a:lnTo>
                  <a:pt x="1874" y="670"/>
                </a:lnTo>
                <a:lnTo>
                  <a:pt x="1874" y="672"/>
                </a:lnTo>
                <a:lnTo>
                  <a:pt x="1876" y="672"/>
                </a:lnTo>
                <a:lnTo>
                  <a:pt x="1878" y="675"/>
                </a:lnTo>
                <a:lnTo>
                  <a:pt x="1878" y="677"/>
                </a:lnTo>
                <a:lnTo>
                  <a:pt x="1879" y="677"/>
                </a:lnTo>
                <a:lnTo>
                  <a:pt x="1881" y="679"/>
                </a:lnTo>
                <a:lnTo>
                  <a:pt x="1881" y="681"/>
                </a:lnTo>
                <a:lnTo>
                  <a:pt x="1881" y="683"/>
                </a:lnTo>
                <a:lnTo>
                  <a:pt x="1879" y="687"/>
                </a:lnTo>
                <a:lnTo>
                  <a:pt x="1879" y="689"/>
                </a:lnTo>
                <a:lnTo>
                  <a:pt x="1879" y="691"/>
                </a:lnTo>
                <a:lnTo>
                  <a:pt x="1878" y="695"/>
                </a:lnTo>
                <a:lnTo>
                  <a:pt x="1876" y="698"/>
                </a:lnTo>
                <a:lnTo>
                  <a:pt x="1872" y="702"/>
                </a:lnTo>
                <a:lnTo>
                  <a:pt x="1870" y="704"/>
                </a:lnTo>
                <a:lnTo>
                  <a:pt x="1868" y="704"/>
                </a:lnTo>
                <a:lnTo>
                  <a:pt x="1862" y="702"/>
                </a:lnTo>
                <a:lnTo>
                  <a:pt x="1862" y="704"/>
                </a:lnTo>
                <a:lnTo>
                  <a:pt x="1862" y="706"/>
                </a:lnTo>
                <a:lnTo>
                  <a:pt x="1862" y="708"/>
                </a:lnTo>
                <a:lnTo>
                  <a:pt x="1864" y="710"/>
                </a:lnTo>
                <a:lnTo>
                  <a:pt x="1866" y="712"/>
                </a:lnTo>
                <a:lnTo>
                  <a:pt x="1868" y="714"/>
                </a:lnTo>
                <a:lnTo>
                  <a:pt x="1870" y="716"/>
                </a:lnTo>
                <a:lnTo>
                  <a:pt x="1870" y="718"/>
                </a:lnTo>
                <a:lnTo>
                  <a:pt x="1872" y="719"/>
                </a:lnTo>
                <a:lnTo>
                  <a:pt x="1872" y="721"/>
                </a:lnTo>
                <a:lnTo>
                  <a:pt x="1874" y="723"/>
                </a:lnTo>
                <a:lnTo>
                  <a:pt x="1876" y="725"/>
                </a:lnTo>
                <a:lnTo>
                  <a:pt x="1878" y="727"/>
                </a:lnTo>
                <a:lnTo>
                  <a:pt x="1879" y="729"/>
                </a:lnTo>
                <a:lnTo>
                  <a:pt x="1878" y="731"/>
                </a:lnTo>
                <a:lnTo>
                  <a:pt x="1876" y="733"/>
                </a:lnTo>
                <a:lnTo>
                  <a:pt x="1874" y="733"/>
                </a:lnTo>
                <a:lnTo>
                  <a:pt x="1872" y="731"/>
                </a:lnTo>
                <a:lnTo>
                  <a:pt x="1870" y="731"/>
                </a:lnTo>
                <a:lnTo>
                  <a:pt x="1870" y="735"/>
                </a:lnTo>
                <a:lnTo>
                  <a:pt x="1870" y="737"/>
                </a:lnTo>
                <a:lnTo>
                  <a:pt x="1866" y="737"/>
                </a:lnTo>
                <a:lnTo>
                  <a:pt x="1864" y="737"/>
                </a:lnTo>
                <a:lnTo>
                  <a:pt x="1864" y="735"/>
                </a:lnTo>
                <a:lnTo>
                  <a:pt x="1862" y="733"/>
                </a:lnTo>
                <a:lnTo>
                  <a:pt x="1862" y="735"/>
                </a:lnTo>
                <a:lnTo>
                  <a:pt x="1862" y="737"/>
                </a:lnTo>
                <a:lnTo>
                  <a:pt x="1862" y="741"/>
                </a:lnTo>
                <a:lnTo>
                  <a:pt x="1860" y="744"/>
                </a:lnTo>
                <a:lnTo>
                  <a:pt x="1860" y="746"/>
                </a:lnTo>
                <a:lnTo>
                  <a:pt x="1858" y="748"/>
                </a:lnTo>
                <a:lnTo>
                  <a:pt x="1856" y="752"/>
                </a:lnTo>
                <a:lnTo>
                  <a:pt x="1856" y="754"/>
                </a:lnTo>
                <a:lnTo>
                  <a:pt x="1854" y="756"/>
                </a:lnTo>
                <a:lnTo>
                  <a:pt x="1853" y="756"/>
                </a:lnTo>
                <a:lnTo>
                  <a:pt x="1851" y="756"/>
                </a:lnTo>
                <a:lnTo>
                  <a:pt x="1847" y="758"/>
                </a:lnTo>
                <a:lnTo>
                  <a:pt x="1845" y="758"/>
                </a:lnTo>
                <a:lnTo>
                  <a:pt x="1843" y="756"/>
                </a:lnTo>
                <a:lnTo>
                  <a:pt x="1837" y="758"/>
                </a:lnTo>
                <a:lnTo>
                  <a:pt x="1837" y="760"/>
                </a:lnTo>
                <a:lnTo>
                  <a:pt x="1835" y="760"/>
                </a:lnTo>
                <a:lnTo>
                  <a:pt x="1833" y="766"/>
                </a:lnTo>
                <a:lnTo>
                  <a:pt x="1831" y="766"/>
                </a:lnTo>
                <a:lnTo>
                  <a:pt x="1831" y="767"/>
                </a:lnTo>
                <a:lnTo>
                  <a:pt x="1824" y="769"/>
                </a:lnTo>
                <a:lnTo>
                  <a:pt x="1822" y="771"/>
                </a:lnTo>
                <a:lnTo>
                  <a:pt x="1820" y="769"/>
                </a:lnTo>
                <a:lnTo>
                  <a:pt x="1820" y="767"/>
                </a:lnTo>
                <a:lnTo>
                  <a:pt x="1820" y="766"/>
                </a:lnTo>
                <a:lnTo>
                  <a:pt x="1820" y="764"/>
                </a:lnTo>
                <a:lnTo>
                  <a:pt x="1818" y="766"/>
                </a:lnTo>
                <a:lnTo>
                  <a:pt x="1810" y="771"/>
                </a:lnTo>
                <a:lnTo>
                  <a:pt x="1808" y="773"/>
                </a:lnTo>
                <a:lnTo>
                  <a:pt x="1808" y="777"/>
                </a:lnTo>
                <a:lnTo>
                  <a:pt x="1810" y="779"/>
                </a:lnTo>
                <a:lnTo>
                  <a:pt x="1812" y="781"/>
                </a:lnTo>
                <a:lnTo>
                  <a:pt x="1814" y="783"/>
                </a:lnTo>
                <a:lnTo>
                  <a:pt x="1814" y="785"/>
                </a:lnTo>
                <a:lnTo>
                  <a:pt x="1812" y="787"/>
                </a:lnTo>
                <a:lnTo>
                  <a:pt x="1808" y="791"/>
                </a:lnTo>
                <a:lnTo>
                  <a:pt x="1805" y="789"/>
                </a:lnTo>
                <a:lnTo>
                  <a:pt x="1803" y="789"/>
                </a:lnTo>
                <a:lnTo>
                  <a:pt x="1801" y="789"/>
                </a:lnTo>
                <a:lnTo>
                  <a:pt x="1801" y="791"/>
                </a:lnTo>
                <a:lnTo>
                  <a:pt x="1797" y="794"/>
                </a:lnTo>
                <a:lnTo>
                  <a:pt x="1797" y="796"/>
                </a:lnTo>
                <a:lnTo>
                  <a:pt x="1797" y="798"/>
                </a:lnTo>
                <a:lnTo>
                  <a:pt x="1797" y="800"/>
                </a:lnTo>
                <a:lnTo>
                  <a:pt x="1795" y="808"/>
                </a:lnTo>
                <a:lnTo>
                  <a:pt x="1795" y="814"/>
                </a:lnTo>
                <a:lnTo>
                  <a:pt x="1791" y="817"/>
                </a:lnTo>
                <a:lnTo>
                  <a:pt x="1789" y="821"/>
                </a:lnTo>
                <a:lnTo>
                  <a:pt x="1787" y="823"/>
                </a:lnTo>
                <a:lnTo>
                  <a:pt x="1785" y="823"/>
                </a:lnTo>
                <a:lnTo>
                  <a:pt x="1783" y="823"/>
                </a:lnTo>
                <a:lnTo>
                  <a:pt x="1782" y="823"/>
                </a:lnTo>
                <a:lnTo>
                  <a:pt x="1780" y="825"/>
                </a:lnTo>
                <a:lnTo>
                  <a:pt x="1778" y="827"/>
                </a:lnTo>
                <a:lnTo>
                  <a:pt x="1776" y="827"/>
                </a:lnTo>
                <a:lnTo>
                  <a:pt x="1776" y="829"/>
                </a:lnTo>
                <a:lnTo>
                  <a:pt x="1776" y="831"/>
                </a:lnTo>
                <a:lnTo>
                  <a:pt x="1776" y="833"/>
                </a:lnTo>
                <a:lnTo>
                  <a:pt x="1774" y="837"/>
                </a:lnTo>
                <a:lnTo>
                  <a:pt x="1772" y="839"/>
                </a:lnTo>
                <a:lnTo>
                  <a:pt x="1770" y="840"/>
                </a:lnTo>
                <a:lnTo>
                  <a:pt x="1768" y="842"/>
                </a:lnTo>
                <a:lnTo>
                  <a:pt x="1766" y="844"/>
                </a:lnTo>
                <a:lnTo>
                  <a:pt x="1764" y="846"/>
                </a:lnTo>
                <a:lnTo>
                  <a:pt x="1762" y="848"/>
                </a:lnTo>
                <a:lnTo>
                  <a:pt x="1760" y="848"/>
                </a:lnTo>
                <a:lnTo>
                  <a:pt x="1758" y="850"/>
                </a:lnTo>
                <a:lnTo>
                  <a:pt x="1755" y="854"/>
                </a:lnTo>
                <a:lnTo>
                  <a:pt x="1753" y="854"/>
                </a:lnTo>
                <a:lnTo>
                  <a:pt x="1745" y="858"/>
                </a:lnTo>
                <a:lnTo>
                  <a:pt x="1743" y="858"/>
                </a:lnTo>
                <a:lnTo>
                  <a:pt x="1743" y="860"/>
                </a:lnTo>
                <a:lnTo>
                  <a:pt x="1741" y="860"/>
                </a:lnTo>
                <a:lnTo>
                  <a:pt x="1741" y="862"/>
                </a:lnTo>
                <a:lnTo>
                  <a:pt x="1739" y="862"/>
                </a:lnTo>
                <a:lnTo>
                  <a:pt x="1737" y="862"/>
                </a:lnTo>
                <a:lnTo>
                  <a:pt x="1735" y="862"/>
                </a:lnTo>
                <a:lnTo>
                  <a:pt x="1734" y="862"/>
                </a:lnTo>
                <a:lnTo>
                  <a:pt x="1726" y="862"/>
                </a:lnTo>
                <a:lnTo>
                  <a:pt x="1724" y="862"/>
                </a:lnTo>
                <a:lnTo>
                  <a:pt x="1722" y="862"/>
                </a:lnTo>
                <a:lnTo>
                  <a:pt x="1718" y="862"/>
                </a:lnTo>
                <a:lnTo>
                  <a:pt x="1716" y="863"/>
                </a:lnTo>
                <a:lnTo>
                  <a:pt x="1714" y="865"/>
                </a:lnTo>
                <a:lnTo>
                  <a:pt x="1714" y="867"/>
                </a:lnTo>
                <a:lnTo>
                  <a:pt x="1714" y="869"/>
                </a:lnTo>
                <a:lnTo>
                  <a:pt x="1712" y="873"/>
                </a:lnTo>
                <a:lnTo>
                  <a:pt x="1710" y="875"/>
                </a:lnTo>
                <a:lnTo>
                  <a:pt x="1709" y="875"/>
                </a:lnTo>
                <a:lnTo>
                  <a:pt x="1707" y="875"/>
                </a:lnTo>
                <a:lnTo>
                  <a:pt x="1705" y="873"/>
                </a:lnTo>
                <a:lnTo>
                  <a:pt x="1703" y="873"/>
                </a:lnTo>
                <a:lnTo>
                  <a:pt x="1703" y="871"/>
                </a:lnTo>
                <a:lnTo>
                  <a:pt x="1701" y="871"/>
                </a:lnTo>
                <a:lnTo>
                  <a:pt x="1693" y="867"/>
                </a:lnTo>
                <a:lnTo>
                  <a:pt x="1689" y="867"/>
                </a:lnTo>
                <a:lnTo>
                  <a:pt x="1687" y="867"/>
                </a:lnTo>
                <a:lnTo>
                  <a:pt x="1684" y="871"/>
                </a:lnTo>
                <a:lnTo>
                  <a:pt x="1682" y="871"/>
                </a:lnTo>
                <a:lnTo>
                  <a:pt x="1678" y="875"/>
                </a:lnTo>
                <a:lnTo>
                  <a:pt x="1676" y="877"/>
                </a:lnTo>
                <a:lnTo>
                  <a:pt x="1674" y="877"/>
                </a:lnTo>
                <a:lnTo>
                  <a:pt x="1670" y="877"/>
                </a:lnTo>
                <a:lnTo>
                  <a:pt x="1668" y="877"/>
                </a:lnTo>
                <a:lnTo>
                  <a:pt x="1664" y="875"/>
                </a:lnTo>
                <a:lnTo>
                  <a:pt x="1662" y="875"/>
                </a:lnTo>
                <a:lnTo>
                  <a:pt x="1661" y="877"/>
                </a:lnTo>
                <a:lnTo>
                  <a:pt x="1659" y="877"/>
                </a:lnTo>
                <a:lnTo>
                  <a:pt x="1659" y="879"/>
                </a:lnTo>
                <a:lnTo>
                  <a:pt x="1655" y="881"/>
                </a:lnTo>
                <a:lnTo>
                  <a:pt x="1655" y="883"/>
                </a:lnTo>
                <a:lnTo>
                  <a:pt x="1653" y="883"/>
                </a:lnTo>
                <a:lnTo>
                  <a:pt x="1651" y="885"/>
                </a:lnTo>
                <a:lnTo>
                  <a:pt x="1649" y="887"/>
                </a:lnTo>
                <a:lnTo>
                  <a:pt x="1649" y="890"/>
                </a:lnTo>
                <a:lnTo>
                  <a:pt x="1651" y="892"/>
                </a:lnTo>
                <a:lnTo>
                  <a:pt x="1653" y="894"/>
                </a:lnTo>
                <a:lnTo>
                  <a:pt x="1653" y="896"/>
                </a:lnTo>
                <a:lnTo>
                  <a:pt x="1653" y="898"/>
                </a:lnTo>
                <a:lnTo>
                  <a:pt x="1651" y="900"/>
                </a:lnTo>
                <a:lnTo>
                  <a:pt x="1647" y="898"/>
                </a:lnTo>
                <a:lnTo>
                  <a:pt x="1645" y="898"/>
                </a:lnTo>
                <a:lnTo>
                  <a:pt x="1639" y="900"/>
                </a:lnTo>
                <a:lnTo>
                  <a:pt x="1639" y="902"/>
                </a:lnTo>
                <a:lnTo>
                  <a:pt x="1638" y="904"/>
                </a:lnTo>
                <a:lnTo>
                  <a:pt x="1638" y="906"/>
                </a:lnTo>
                <a:lnTo>
                  <a:pt x="1638" y="910"/>
                </a:lnTo>
                <a:lnTo>
                  <a:pt x="1638" y="911"/>
                </a:lnTo>
                <a:lnTo>
                  <a:pt x="1639" y="913"/>
                </a:lnTo>
                <a:lnTo>
                  <a:pt x="1641" y="915"/>
                </a:lnTo>
                <a:lnTo>
                  <a:pt x="1641" y="917"/>
                </a:lnTo>
                <a:lnTo>
                  <a:pt x="1639" y="919"/>
                </a:lnTo>
                <a:lnTo>
                  <a:pt x="1638" y="921"/>
                </a:lnTo>
                <a:lnTo>
                  <a:pt x="1638" y="923"/>
                </a:lnTo>
                <a:lnTo>
                  <a:pt x="1638" y="925"/>
                </a:lnTo>
                <a:lnTo>
                  <a:pt x="1638" y="927"/>
                </a:lnTo>
                <a:lnTo>
                  <a:pt x="1638" y="929"/>
                </a:lnTo>
                <a:lnTo>
                  <a:pt x="1639" y="933"/>
                </a:lnTo>
                <a:lnTo>
                  <a:pt x="1641" y="935"/>
                </a:lnTo>
                <a:lnTo>
                  <a:pt x="1641" y="936"/>
                </a:lnTo>
                <a:lnTo>
                  <a:pt x="1639" y="938"/>
                </a:lnTo>
                <a:lnTo>
                  <a:pt x="1639" y="940"/>
                </a:lnTo>
                <a:lnTo>
                  <a:pt x="1638" y="940"/>
                </a:lnTo>
                <a:lnTo>
                  <a:pt x="1636" y="942"/>
                </a:lnTo>
                <a:lnTo>
                  <a:pt x="1634" y="942"/>
                </a:lnTo>
                <a:lnTo>
                  <a:pt x="1632" y="942"/>
                </a:lnTo>
                <a:lnTo>
                  <a:pt x="1630" y="942"/>
                </a:lnTo>
                <a:lnTo>
                  <a:pt x="1628" y="942"/>
                </a:lnTo>
                <a:lnTo>
                  <a:pt x="1628" y="944"/>
                </a:lnTo>
                <a:lnTo>
                  <a:pt x="1626" y="944"/>
                </a:lnTo>
                <a:lnTo>
                  <a:pt x="1624" y="946"/>
                </a:lnTo>
                <a:lnTo>
                  <a:pt x="1622" y="946"/>
                </a:lnTo>
                <a:lnTo>
                  <a:pt x="1620" y="946"/>
                </a:lnTo>
                <a:lnTo>
                  <a:pt x="1618" y="946"/>
                </a:lnTo>
                <a:lnTo>
                  <a:pt x="1616" y="948"/>
                </a:lnTo>
                <a:lnTo>
                  <a:pt x="1616" y="950"/>
                </a:lnTo>
                <a:lnTo>
                  <a:pt x="1614" y="950"/>
                </a:lnTo>
                <a:lnTo>
                  <a:pt x="1613" y="952"/>
                </a:lnTo>
                <a:lnTo>
                  <a:pt x="1611" y="954"/>
                </a:lnTo>
                <a:lnTo>
                  <a:pt x="1609" y="954"/>
                </a:lnTo>
                <a:lnTo>
                  <a:pt x="1609" y="956"/>
                </a:lnTo>
                <a:lnTo>
                  <a:pt x="1607" y="956"/>
                </a:lnTo>
                <a:lnTo>
                  <a:pt x="1605" y="956"/>
                </a:lnTo>
                <a:lnTo>
                  <a:pt x="1605" y="958"/>
                </a:lnTo>
                <a:lnTo>
                  <a:pt x="1603" y="958"/>
                </a:lnTo>
                <a:lnTo>
                  <a:pt x="1601" y="959"/>
                </a:lnTo>
                <a:lnTo>
                  <a:pt x="1599" y="959"/>
                </a:lnTo>
                <a:lnTo>
                  <a:pt x="1597" y="959"/>
                </a:lnTo>
                <a:lnTo>
                  <a:pt x="1595" y="959"/>
                </a:lnTo>
                <a:lnTo>
                  <a:pt x="1593" y="959"/>
                </a:lnTo>
                <a:lnTo>
                  <a:pt x="1591" y="959"/>
                </a:lnTo>
                <a:lnTo>
                  <a:pt x="1590" y="961"/>
                </a:lnTo>
                <a:lnTo>
                  <a:pt x="1588" y="961"/>
                </a:lnTo>
                <a:lnTo>
                  <a:pt x="1586" y="963"/>
                </a:lnTo>
                <a:lnTo>
                  <a:pt x="1584" y="963"/>
                </a:lnTo>
                <a:lnTo>
                  <a:pt x="1584" y="965"/>
                </a:lnTo>
                <a:lnTo>
                  <a:pt x="1582" y="965"/>
                </a:lnTo>
                <a:lnTo>
                  <a:pt x="1580" y="969"/>
                </a:lnTo>
                <a:lnTo>
                  <a:pt x="1578" y="967"/>
                </a:lnTo>
                <a:lnTo>
                  <a:pt x="1574" y="965"/>
                </a:lnTo>
                <a:lnTo>
                  <a:pt x="1572" y="961"/>
                </a:lnTo>
                <a:lnTo>
                  <a:pt x="1568" y="959"/>
                </a:lnTo>
                <a:lnTo>
                  <a:pt x="1565" y="958"/>
                </a:lnTo>
                <a:lnTo>
                  <a:pt x="1563" y="956"/>
                </a:lnTo>
                <a:lnTo>
                  <a:pt x="1561" y="956"/>
                </a:lnTo>
                <a:lnTo>
                  <a:pt x="1557" y="954"/>
                </a:lnTo>
                <a:lnTo>
                  <a:pt x="1553" y="950"/>
                </a:lnTo>
                <a:lnTo>
                  <a:pt x="1547" y="948"/>
                </a:lnTo>
                <a:lnTo>
                  <a:pt x="1545" y="948"/>
                </a:lnTo>
                <a:lnTo>
                  <a:pt x="1543" y="950"/>
                </a:lnTo>
                <a:lnTo>
                  <a:pt x="1538" y="950"/>
                </a:lnTo>
                <a:lnTo>
                  <a:pt x="1536" y="952"/>
                </a:lnTo>
                <a:lnTo>
                  <a:pt x="1534" y="952"/>
                </a:lnTo>
                <a:lnTo>
                  <a:pt x="1534" y="954"/>
                </a:lnTo>
                <a:lnTo>
                  <a:pt x="1530" y="956"/>
                </a:lnTo>
                <a:lnTo>
                  <a:pt x="1528" y="958"/>
                </a:lnTo>
                <a:lnTo>
                  <a:pt x="1524" y="961"/>
                </a:lnTo>
                <a:lnTo>
                  <a:pt x="1524" y="963"/>
                </a:lnTo>
                <a:lnTo>
                  <a:pt x="1522" y="965"/>
                </a:lnTo>
                <a:lnTo>
                  <a:pt x="1518" y="967"/>
                </a:lnTo>
                <a:lnTo>
                  <a:pt x="1515" y="967"/>
                </a:lnTo>
                <a:lnTo>
                  <a:pt x="1511" y="965"/>
                </a:lnTo>
                <a:lnTo>
                  <a:pt x="1507" y="963"/>
                </a:lnTo>
                <a:lnTo>
                  <a:pt x="1505" y="963"/>
                </a:lnTo>
                <a:lnTo>
                  <a:pt x="1499" y="963"/>
                </a:lnTo>
                <a:lnTo>
                  <a:pt x="1497" y="963"/>
                </a:lnTo>
                <a:lnTo>
                  <a:pt x="1494" y="965"/>
                </a:lnTo>
                <a:lnTo>
                  <a:pt x="1492" y="965"/>
                </a:lnTo>
                <a:lnTo>
                  <a:pt x="1488" y="965"/>
                </a:lnTo>
                <a:lnTo>
                  <a:pt x="1484" y="965"/>
                </a:lnTo>
                <a:lnTo>
                  <a:pt x="1482" y="965"/>
                </a:lnTo>
                <a:lnTo>
                  <a:pt x="1480" y="965"/>
                </a:lnTo>
                <a:lnTo>
                  <a:pt x="1478" y="965"/>
                </a:lnTo>
                <a:lnTo>
                  <a:pt x="1474" y="963"/>
                </a:lnTo>
                <a:lnTo>
                  <a:pt x="1472" y="965"/>
                </a:lnTo>
                <a:lnTo>
                  <a:pt x="1470" y="963"/>
                </a:lnTo>
                <a:lnTo>
                  <a:pt x="1467" y="965"/>
                </a:lnTo>
                <a:lnTo>
                  <a:pt x="1467" y="967"/>
                </a:lnTo>
                <a:lnTo>
                  <a:pt x="1467" y="969"/>
                </a:lnTo>
                <a:lnTo>
                  <a:pt x="1465" y="973"/>
                </a:lnTo>
                <a:lnTo>
                  <a:pt x="1463" y="975"/>
                </a:lnTo>
                <a:lnTo>
                  <a:pt x="1459" y="977"/>
                </a:lnTo>
                <a:lnTo>
                  <a:pt x="1457" y="979"/>
                </a:lnTo>
                <a:lnTo>
                  <a:pt x="1451" y="981"/>
                </a:lnTo>
                <a:lnTo>
                  <a:pt x="1449" y="981"/>
                </a:lnTo>
                <a:lnTo>
                  <a:pt x="1449" y="983"/>
                </a:lnTo>
                <a:lnTo>
                  <a:pt x="1447" y="983"/>
                </a:lnTo>
                <a:lnTo>
                  <a:pt x="1446" y="984"/>
                </a:lnTo>
                <a:lnTo>
                  <a:pt x="1444" y="984"/>
                </a:lnTo>
                <a:lnTo>
                  <a:pt x="1442" y="986"/>
                </a:lnTo>
                <a:lnTo>
                  <a:pt x="1440" y="986"/>
                </a:lnTo>
                <a:lnTo>
                  <a:pt x="1436" y="988"/>
                </a:lnTo>
                <a:lnTo>
                  <a:pt x="1432" y="988"/>
                </a:lnTo>
                <a:lnTo>
                  <a:pt x="1430" y="986"/>
                </a:lnTo>
                <a:lnTo>
                  <a:pt x="1426" y="986"/>
                </a:lnTo>
                <a:lnTo>
                  <a:pt x="1422" y="986"/>
                </a:lnTo>
                <a:lnTo>
                  <a:pt x="1419" y="988"/>
                </a:lnTo>
                <a:lnTo>
                  <a:pt x="1419" y="990"/>
                </a:lnTo>
                <a:lnTo>
                  <a:pt x="1417" y="992"/>
                </a:lnTo>
                <a:lnTo>
                  <a:pt x="1419" y="994"/>
                </a:lnTo>
                <a:lnTo>
                  <a:pt x="1419" y="996"/>
                </a:lnTo>
                <a:lnTo>
                  <a:pt x="1419" y="998"/>
                </a:lnTo>
                <a:lnTo>
                  <a:pt x="1419" y="1000"/>
                </a:lnTo>
                <a:lnTo>
                  <a:pt x="1419" y="1002"/>
                </a:lnTo>
                <a:lnTo>
                  <a:pt x="1419" y="1007"/>
                </a:lnTo>
                <a:lnTo>
                  <a:pt x="1419" y="1011"/>
                </a:lnTo>
                <a:lnTo>
                  <a:pt x="1417" y="1015"/>
                </a:lnTo>
                <a:lnTo>
                  <a:pt x="1417" y="1017"/>
                </a:lnTo>
                <a:lnTo>
                  <a:pt x="1415" y="1017"/>
                </a:lnTo>
                <a:lnTo>
                  <a:pt x="1415" y="1019"/>
                </a:lnTo>
                <a:lnTo>
                  <a:pt x="1413" y="1021"/>
                </a:lnTo>
                <a:lnTo>
                  <a:pt x="1411" y="1023"/>
                </a:lnTo>
                <a:lnTo>
                  <a:pt x="1409" y="1023"/>
                </a:lnTo>
                <a:lnTo>
                  <a:pt x="1407" y="1023"/>
                </a:lnTo>
                <a:lnTo>
                  <a:pt x="1405" y="1025"/>
                </a:lnTo>
                <a:lnTo>
                  <a:pt x="1405" y="1027"/>
                </a:lnTo>
                <a:lnTo>
                  <a:pt x="1405" y="1029"/>
                </a:lnTo>
                <a:lnTo>
                  <a:pt x="1403" y="1029"/>
                </a:lnTo>
                <a:lnTo>
                  <a:pt x="1401" y="1031"/>
                </a:lnTo>
                <a:lnTo>
                  <a:pt x="1399" y="1031"/>
                </a:lnTo>
                <a:lnTo>
                  <a:pt x="1398" y="1031"/>
                </a:lnTo>
                <a:lnTo>
                  <a:pt x="1396" y="1032"/>
                </a:lnTo>
                <a:lnTo>
                  <a:pt x="1394" y="1034"/>
                </a:lnTo>
                <a:lnTo>
                  <a:pt x="1392" y="1036"/>
                </a:lnTo>
                <a:lnTo>
                  <a:pt x="1390" y="1038"/>
                </a:lnTo>
                <a:lnTo>
                  <a:pt x="1388" y="1042"/>
                </a:lnTo>
                <a:lnTo>
                  <a:pt x="1386" y="1050"/>
                </a:lnTo>
                <a:lnTo>
                  <a:pt x="1384" y="1052"/>
                </a:lnTo>
                <a:lnTo>
                  <a:pt x="1382" y="1057"/>
                </a:lnTo>
                <a:lnTo>
                  <a:pt x="1384" y="1061"/>
                </a:lnTo>
                <a:lnTo>
                  <a:pt x="1386" y="1061"/>
                </a:lnTo>
                <a:lnTo>
                  <a:pt x="1388" y="1061"/>
                </a:lnTo>
                <a:lnTo>
                  <a:pt x="1390" y="1059"/>
                </a:lnTo>
                <a:lnTo>
                  <a:pt x="1392" y="1061"/>
                </a:lnTo>
                <a:lnTo>
                  <a:pt x="1392" y="1063"/>
                </a:lnTo>
                <a:lnTo>
                  <a:pt x="1392" y="1067"/>
                </a:lnTo>
                <a:lnTo>
                  <a:pt x="1390" y="1067"/>
                </a:lnTo>
                <a:lnTo>
                  <a:pt x="1390" y="1071"/>
                </a:lnTo>
                <a:lnTo>
                  <a:pt x="1390" y="1073"/>
                </a:lnTo>
                <a:lnTo>
                  <a:pt x="1390" y="1075"/>
                </a:lnTo>
                <a:lnTo>
                  <a:pt x="1390" y="1077"/>
                </a:lnTo>
                <a:lnTo>
                  <a:pt x="1392" y="1079"/>
                </a:lnTo>
                <a:lnTo>
                  <a:pt x="1392" y="1080"/>
                </a:lnTo>
                <a:lnTo>
                  <a:pt x="1392" y="1082"/>
                </a:lnTo>
                <a:lnTo>
                  <a:pt x="1394" y="1084"/>
                </a:lnTo>
                <a:lnTo>
                  <a:pt x="1396" y="1088"/>
                </a:lnTo>
                <a:lnTo>
                  <a:pt x="1396" y="1090"/>
                </a:lnTo>
                <a:lnTo>
                  <a:pt x="1398" y="1092"/>
                </a:lnTo>
                <a:lnTo>
                  <a:pt x="1399" y="1096"/>
                </a:lnTo>
                <a:lnTo>
                  <a:pt x="1401" y="1098"/>
                </a:lnTo>
                <a:lnTo>
                  <a:pt x="1401" y="1100"/>
                </a:lnTo>
                <a:lnTo>
                  <a:pt x="1403" y="1102"/>
                </a:lnTo>
                <a:lnTo>
                  <a:pt x="1403" y="1103"/>
                </a:lnTo>
                <a:lnTo>
                  <a:pt x="1401" y="1105"/>
                </a:lnTo>
                <a:lnTo>
                  <a:pt x="1401" y="1109"/>
                </a:lnTo>
                <a:lnTo>
                  <a:pt x="1399" y="1111"/>
                </a:lnTo>
                <a:lnTo>
                  <a:pt x="1399" y="1117"/>
                </a:lnTo>
                <a:lnTo>
                  <a:pt x="1398" y="1117"/>
                </a:lnTo>
                <a:lnTo>
                  <a:pt x="1398" y="1121"/>
                </a:lnTo>
                <a:lnTo>
                  <a:pt x="1398" y="1125"/>
                </a:lnTo>
                <a:lnTo>
                  <a:pt x="1398" y="1127"/>
                </a:lnTo>
                <a:lnTo>
                  <a:pt x="1398" y="1130"/>
                </a:lnTo>
                <a:lnTo>
                  <a:pt x="1398" y="1132"/>
                </a:lnTo>
                <a:lnTo>
                  <a:pt x="1398" y="1134"/>
                </a:lnTo>
                <a:lnTo>
                  <a:pt x="1396" y="1138"/>
                </a:lnTo>
                <a:lnTo>
                  <a:pt x="1396" y="1140"/>
                </a:lnTo>
                <a:lnTo>
                  <a:pt x="1394" y="1142"/>
                </a:lnTo>
                <a:lnTo>
                  <a:pt x="1392" y="1142"/>
                </a:lnTo>
                <a:lnTo>
                  <a:pt x="1390" y="1144"/>
                </a:lnTo>
                <a:lnTo>
                  <a:pt x="1392" y="1148"/>
                </a:lnTo>
                <a:lnTo>
                  <a:pt x="1392" y="1150"/>
                </a:lnTo>
                <a:lnTo>
                  <a:pt x="1392" y="1151"/>
                </a:lnTo>
                <a:lnTo>
                  <a:pt x="1392" y="1155"/>
                </a:lnTo>
                <a:lnTo>
                  <a:pt x="1392" y="1157"/>
                </a:lnTo>
                <a:lnTo>
                  <a:pt x="1390" y="1157"/>
                </a:lnTo>
                <a:lnTo>
                  <a:pt x="1388" y="1159"/>
                </a:lnTo>
                <a:lnTo>
                  <a:pt x="1386" y="1161"/>
                </a:lnTo>
                <a:lnTo>
                  <a:pt x="1386" y="1163"/>
                </a:lnTo>
                <a:lnTo>
                  <a:pt x="1386" y="1165"/>
                </a:lnTo>
                <a:lnTo>
                  <a:pt x="1386" y="1167"/>
                </a:lnTo>
                <a:lnTo>
                  <a:pt x="1386" y="1169"/>
                </a:lnTo>
                <a:lnTo>
                  <a:pt x="1384" y="1171"/>
                </a:lnTo>
                <a:lnTo>
                  <a:pt x="1384" y="1173"/>
                </a:lnTo>
                <a:lnTo>
                  <a:pt x="1386" y="1175"/>
                </a:lnTo>
                <a:lnTo>
                  <a:pt x="1388" y="1176"/>
                </a:lnTo>
                <a:lnTo>
                  <a:pt x="1390" y="1180"/>
                </a:lnTo>
                <a:lnTo>
                  <a:pt x="1392" y="1182"/>
                </a:lnTo>
                <a:lnTo>
                  <a:pt x="1392" y="1184"/>
                </a:lnTo>
                <a:lnTo>
                  <a:pt x="1394" y="1188"/>
                </a:lnTo>
                <a:lnTo>
                  <a:pt x="1394" y="1190"/>
                </a:lnTo>
                <a:lnTo>
                  <a:pt x="1394" y="1192"/>
                </a:lnTo>
                <a:lnTo>
                  <a:pt x="1396" y="1196"/>
                </a:lnTo>
                <a:lnTo>
                  <a:pt x="1396" y="1198"/>
                </a:lnTo>
                <a:lnTo>
                  <a:pt x="1398" y="1201"/>
                </a:lnTo>
                <a:lnTo>
                  <a:pt x="1398" y="1203"/>
                </a:lnTo>
                <a:lnTo>
                  <a:pt x="1399" y="1205"/>
                </a:lnTo>
                <a:lnTo>
                  <a:pt x="1401" y="1207"/>
                </a:lnTo>
                <a:lnTo>
                  <a:pt x="1401" y="1209"/>
                </a:lnTo>
                <a:lnTo>
                  <a:pt x="1403" y="1211"/>
                </a:lnTo>
                <a:lnTo>
                  <a:pt x="1405" y="1213"/>
                </a:lnTo>
                <a:lnTo>
                  <a:pt x="1407" y="1211"/>
                </a:lnTo>
                <a:lnTo>
                  <a:pt x="1409" y="1213"/>
                </a:lnTo>
                <a:lnTo>
                  <a:pt x="1407" y="1215"/>
                </a:lnTo>
                <a:lnTo>
                  <a:pt x="1407" y="1217"/>
                </a:lnTo>
                <a:lnTo>
                  <a:pt x="1409" y="1219"/>
                </a:lnTo>
                <a:lnTo>
                  <a:pt x="1411" y="1219"/>
                </a:lnTo>
                <a:lnTo>
                  <a:pt x="1411" y="1221"/>
                </a:lnTo>
                <a:lnTo>
                  <a:pt x="1411" y="1223"/>
                </a:lnTo>
                <a:lnTo>
                  <a:pt x="1409" y="1223"/>
                </a:lnTo>
                <a:lnTo>
                  <a:pt x="1409" y="1224"/>
                </a:lnTo>
                <a:lnTo>
                  <a:pt x="1409" y="1226"/>
                </a:lnTo>
                <a:lnTo>
                  <a:pt x="1407" y="1226"/>
                </a:lnTo>
                <a:lnTo>
                  <a:pt x="1407" y="1228"/>
                </a:lnTo>
                <a:lnTo>
                  <a:pt x="1409" y="1230"/>
                </a:lnTo>
                <a:lnTo>
                  <a:pt x="1409" y="1232"/>
                </a:lnTo>
                <a:lnTo>
                  <a:pt x="1409" y="1234"/>
                </a:lnTo>
                <a:lnTo>
                  <a:pt x="1409" y="1236"/>
                </a:lnTo>
                <a:lnTo>
                  <a:pt x="1409" y="1238"/>
                </a:lnTo>
                <a:lnTo>
                  <a:pt x="1409" y="1240"/>
                </a:lnTo>
                <a:lnTo>
                  <a:pt x="1409" y="1242"/>
                </a:lnTo>
                <a:lnTo>
                  <a:pt x="1409" y="1244"/>
                </a:lnTo>
                <a:lnTo>
                  <a:pt x="1409" y="1247"/>
                </a:lnTo>
                <a:lnTo>
                  <a:pt x="1411" y="1249"/>
                </a:lnTo>
                <a:lnTo>
                  <a:pt x="1413" y="1251"/>
                </a:lnTo>
                <a:lnTo>
                  <a:pt x="1415" y="1251"/>
                </a:lnTo>
                <a:lnTo>
                  <a:pt x="1417" y="1253"/>
                </a:lnTo>
                <a:lnTo>
                  <a:pt x="1417" y="1255"/>
                </a:lnTo>
                <a:lnTo>
                  <a:pt x="1417" y="1257"/>
                </a:lnTo>
                <a:lnTo>
                  <a:pt x="1415" y="1259"/>
                </a:lnTo>
                <a:lnTo>
                  <a:pt x="1415" y="1261"/>
                </a:lnTo>
                <a:lnTo>
                  <a:pt x="1415" y="1263"/>
                </a:lnTo>
                <a:lnTo>
                  <a:pt x="1413" y="1263"/>
                </a:lnTo>
                <a:lnTo>
                  <a:pt x="1413" y="1265"/>
                </a:lnTo>
                <a:lnTo>
                  <a:pt x="1411" y="1263"/>
                </a:lnTo>
                <a:lnTo>
                  <a:pt x="1409" y="1263"/>
                </a:lnTo>
                <a:lnTo>
                  <a:pt x="1407" y="1265"/>
                </a:lnTo>
                <a:lnTo>
                  <a:pt x="1405" y="1265"/>
                </a:lnTo>
                <a:lnTo>
                  <a:pt x="1403" y="1267"/>
                </a:lnTo>
                <a:lnTo>
                  <a:pt x="1401" y="1269"/>
                </a:lnTo>
                <a:lnTo>
                  <a:pt x="1399" y="1270"/>
                </a:lnTo>
                <a:lnTo>
                  <a:pt x="1399" y="1269"/>
                </a:lnTo>
                <a:lnTo>
                  <a:pt x="1398" y="1270"/>
                </a:lnTo>
                <a:lnTo>
                  <a:pt x="1398" y="1272"/>
                </a:lnTo>
                <a:lnTo>
                  <a:pt x="1398" y="1274"/>
                </a:lnTo>
                <a:lnTo>
                  <a:pt x="1398" y="1276"/>
                </a:lnTo>
                <a:lnTo>
                  <a:pt x="1398" y="1278"/>
                </a:lnTo>
                <a:lnTo>
                  <a:pt x="1396" y="1280"/>
                </a:lnTo>
                <a:lnTo>
                  <a:pt x="1396" y="1282"/>
                </a:lnTo>
                <a:lnTo>
                  <a:pt x="1396" y="1284"/>
                </a:lnTo>
                <a:lnTo>
                  <a:pt x="1396" y="1286"/>
                </a:lnTo>
                <a:lnTo>
                  <a:pt x="1396" y="1288"/>
                </a:lnTo>
                <a:lnTo>
                  <a:pt x="1398" y="1290"/>
                </a:lnTo>
                <a:lnTo>
                  <a:pt x="1398" y="1292"/>
                </a:lnTo>
                <a:lnTo>
                  <a:pt x="1398" y="1294"/>
                </a:lnTo>
                <a:lnTo>
                  <a:pt x="1398" y="1295"/>
                </a:lnTo>
                <a:lnTo>
                  <a:pt x="1398" y="1297"/>
                </a:lnTo>
                <a:lnTo>
                  <a:pt x="1399" y="1299"/>
                </a:lnTo>
                <a:lnTo>
                  <a:pt x="1401" y="1301"/>
                </a:lnTo>
                <a:lnTo>
                  <a:pt x="1401" y="1303"/>
                </a:lnTo>
                <a:lnTo>
                  <a:pt x="1403" y="1303"/>
                </a:lnTo>
                <a:lnTo>
                  <a:pt x="1405" y="1303"/>
                </a:lnTo>
                <a:lnTo>
                  <a:pt x="1407" y="1303"/>
                </a:lnTo>
                <a:lnTo>
                  <a:pt x="1407" y="1301"/>
                </a:lnTo>
                <a:lnTo>
                  <a:pt x="1407" y="1299"/>
                </a:lnTo>
                <a:lnTo>
                  <a:pt x="1407" y="1297"/>
                </a:lnTo>
                <a:lnTo>
                  <a:pt x="1409" y="1295"/>
                </a:lnTo>
                <a:lnTo>
                  <a:pt x="1411" y="1294"/>
                </a:lnTo>
                <a:lnTo>
                  <a:pt x="1413" y="1294"/>
                </a:lnTo>
                <a:lnTo>
                  <a:pt x="1415" y="1294"/>
                </a:lnTo>
                <a:lnTo>
                  <a:pt x="1417" y="1295"/>
                </a:lnTo>
                <a:lnTo>
                  <a:pt x="1419" y="1295"/>
                </a:lnTo>
                <a:lnTo>
                  <a:pt x="1419" y="1297"/>
                </a:lnTo>
                <a:lnTo>
                  <a:pt x="1421" y="1297"/>
                </a:lnTo>
                <a:lnTo>
                  <a:pt x="1421" y="1299"/>
                </a:lnTo>
                <a:lnTo>
                  <a:pt x="1421" y="1301"/>
                </a:lnTo>
                <a:lnTo>
                  <a:pt x="1421" y="1303"/>
                </a:lnTo>
                <a:lnTo>
                  <a:pt x="1421" y="1305"/>
                </a:lnTo>
                <a:lnTo>
                  <a:pt x="1421" y="1309"/>
                </a:lnTo>
                <a:lnTo>
                  <a:pt x="1419" y="1309"/>
                </a:lnTo>
                <a:lnTo>
                  <a:pt x="1419" y="1311"/>
                </a:lnTo>
                <a:lnTo>
                  <a:pt x="1419" y="1313"/>
                </a:lnTo>
                <a:lnTo>
                  <a:pt x="1417" y="1313"/>
                </a:lnTo>
                <a:lnTo>
                  <a:pt x="1417" y="1315"/>
                </a:lnTo>
                <a:lnTo>
                  <a:pt x="1413" y="1315"/>
                </a:lnTo>
                <a:lnTo>
                  <a:pt x="1411" y="1315"/>
                </a:lnTo>
                <a:lnTo>
                  <a:pt x="1409" y="1315"/>
                </a:lnTo>
                <a:lnTo>
                  <a:pt x="1407" y="1315"/>
                </a:lnTo>
                <a:lnTo>
                  <a:pt x="1407" y="1317"/>
                </a:lnTo>
                <a:lnTo>
                  <a:pt x="1407" y="1318"/>
                </a:lnTo>
                <a:lnTo>
                  <a:pt x="1409" y="1318"/>
                </a:lnTo>
                <a:lnTo>
                  <a:pt x="1409" y="1320"/>
                </a:lnTo>
                <a:lnTo>
                  <a:pt x="1411" y="1320"/>
                </a:lnTo>
                <a:lnTo>
                  <a:pt x="1413" y="1322"/>
                </a:lnTo>
                <a:lnTo>
                  <a:pt x="1415" y="1322"/>
                </a:lnTo>
                <a:lnTo>
                  <a:pt x="1417" y="1324"/>
                </a:lnTo>
                <a:lnTo>
                  <a:pt x="1419" y="1324"/>
                </a:lnTo>
                <a:lnTo>
                  <a:pt x="1419" y="1326"/>
                </a:lnTo>
                <a:lnTo>
                  <a:pt x="1421" y="1328"/>
                </a:lnTo>
                <a:lnTo>
                  <a:pt x="1419" y="1330"/>
                </a:lnTo>
                <a:lnTo>
                  <a:pt x="1417" y="1332"/>
                </a:lnTo>
                <a:lnTo>
                  <a:pt x="1415" y="1332"/>
                </a:lnTo>
                <a:lnTo>
                  <a:pt x="1413" y="1332"/>
                </a:lnTo>
                <a:lnTo>
                  <a:pt x="1411" y="1330"/>
                </a:lnTo>
                <a:lnTo>
                  <a:pt x="1409" y="1328"/>
                </a:lnTo>
                <a:lnTo>
                  <a:pt x="1407" y="1328"/>
                </a:lnTo>
                <a:lnTo>
                  <a:pt x="1405" y="1330"/>
                </a:lnTo>
                <a:lnTo>
                  <a:pt x="1403" y="1330"/>
                </a:lnTo>
                <a:lnTo>
                  <a:pt x="1401" y="1332"/>
                </a:lnTo>
                <a:lnTo>
                  <a:pt x="1399" y="1332"/>
                </a:lnTo>
                <a:lnTo>
                  <a:pt x="1398" y="1334"/>
                </a:lnTo>
                <a:lnTo>
                  <a:pt x="1399" y="1334"/>
                </a:lnTo>
                <a:lnTo>
                  <a:pt x="1399" y="1336"/>
                </a:lnTo>
                <a:lnTo>
                  <a:pt x="1401" y="1336"/>
                </a:lnTo>
                <a:lnTo>
                  <a:pt x="1401" y="1338"/>
                </a:lnTo>
                <a:lnTo>
                  <a:pt x="1403" y="1342"/>
                </a:lnTo>
                <a:lnTo>
                  <a:pt x="1401" y="1345"/>
                </a:lnTo>
                <a:lnTo>
                  <a:pt x="1399" y="1347"/>
                </a:lnTo>
                <a:lnTo>
                  <a:pt x="1398" y="1349"/>
                </a:lnTo>
                <a:lnTo>
                  <a:pt x="1398" y="1351"/>
                </a:lnTo>
                <a:lnTo>
                  <a:pt x="1396" y="1351"/>
                </a:lnTo>
                <a:lnTo>
                  <a:pt x="1396" y="1353"/>
                </a:lnTo>
                <a:lnTo>
                  <a:pt x="1396" y="1355"/>
                </a:lnTo>
                <a:lnTo>
                  <a:pt x="1394" y="1357"/>
                </a:lnTo>
                <a:lnTo>
                  <a:pt x="1394" y="1359"/>
                </a:lnTo>
                <a:lnTo>
                  <a:pt x="1392" y="1359"/>
                </a:lnTo>
                <a:lnTo>
                  <a:pt x="1390" y="1359"/>
                </a:lnTo>
                <a:lnTo>
                  <a:pt x="1388" y="1359"/>
                </a:lnTo>
                <a:lnTo>
                  <a:pt x="1386" y="1359"/>
                </a:lnTo>
                <a:lnTo>
                  <a:pt x="1384" y="1359"/>
                </a:lnTo>
                <a:lnTo>
                  <a:pt x="1382" y="1359"/>
                </a:lnTo>
                <a:lnTo>
                  <a:pt x="1382" y="1361"/>
                </a:lnTo>
                <a:lnTo>
                  <a:pt x="1382" y="1363"/>
                </a:lnTo>
                <a:lnTo>
                  <a:pt x="1384" y="1365"/>
                </a:lnTo>
                <a:lnTo>
                  <a:pt x="1386" y="1365"/>
                </a:lnTo>
                <a:lnTo>
                  <a:pt x="1388" y="1365"/>
                </a:lnTo>
                <a:lnTo>
                  <a:pt x="1388" y="1366"/>
                </a:lnTo>
                <a:lnTo>
                  <a:pt x="1390" y="1368"/>
                </a:lnTo>
                <a:lnTo>
                  <a:pt x="1390" y="1370"/>
                </a:lnTo>
                <a:lnTo>
                  <a:pt x="1388" y="1370"/>
                </a:lnTo>
                <a:lnTo>
                  <a:pt x="1386" y="1370"/>
                </a:lnTo>
                <a:lnTo>
                  <a:pt x="1384" y="1370"/>
                </a:lnTo>
                <a:lnTo>
                  <a:pt x="1384" y="1372"/>
                </a:lnTo>
                <a:lnTo>
                  <a:pt x="1382" y="1372"/>
                </a:lnTo>
                <a:lnTo>
                  <a:pt x="1378" y="1374"/>
                </a:lnTo>
                <a:lnTo>
                  <a:pt x="1376" y="1376"/>
                </a:lnTo>
                <a:lnTo>
                  <a:pt x="1374" y="1376"/>
                </a:lnTo>
                <a:lnTo>
                  <a:pt x="1373" y="1378"/>
                </a:lnTo>
                <a:lnTo>
                  <a:pt x="1373" y="1380"/>
                </a:lnTo>
                <a:lnTo>
                  <a:pt x="1371" y="1382"/>
                </a:lnTo>
                <a:lnTo>
                  <a:pt x="1373" y="1386"/>
                </a:lnTo>
                <a:lnTo>
                  <a:pt x="1374" y="1388"/>
                </a:lnTo>
                <a:lnTo>
                  <a:pt x="1374" y="1390"/>
                </a:lnTo>
                <a:lnTo>
                  <a:pt x="1376" y="1391"/>
                </a:lnTo>
                <a:lnTo>
                  <a:pt x="1376" y="1393"/>
                </a:lnTo>
                <a:lnTo>
                  <a:pt x="1376" y="1395"/>
                </a:lnTo>
                <a:lnTo>
                  <a:pt x="1374" y="1397"/>
                </a:lnTo>
                <a:lnTo>
                  <a:pt x="1373" y="1397"/>
                </a:lnTo>
                <a:lnTo>
                  <a:pt x="1371" y="1397"/>
                </a:lnTo>
                <a:lnTo>
                  <a:pt x="1371" y="1399"/>
                </a:lnTo>
                <a:lnTo>
                  <a:pt x="1369" y="1401"/>
                </a:lnTo>
                <a:lnTo>
                  <a:pt x="1369" y="1403"/>
                </a:lnTo>
                <a:lnTo>
                  <a:pt x="1369" y="1405"/>
                </a:lnTo>
                <a:lnTo>
                  <a:pt x="1369" y="1407"/>
                </a:lnTo>
                <a:lnTo>
                  <a:pt x="1369" y="1409"/>
                </a:lnTo>
                <a:lnTo>
                  <a:pt x="1367" y="1411"/>
                </a:lnTo>
                <a:lnTo>
                  <a:pt x="1365" y="1411"/>
                </a:lnTo>
                <a:lnTo>
                  <a:pt x="1363" y="1409"/>
                </a:lnTo>
                <a:lnTo>
                  <a:pt x="1361" y="1407"/>
                </a:lnTo>
                <a:lnTo>
                  <a:pt x="1359" y="1405"/>
                </a:lnTo>
                <a:lnTo>
                  <a:pt x="1357" y="1405"/>
                </a:lnTo>
                <a:lnTo>
                  <a:pt x="1357" y="1407"/>
                </a:lnTo>
                <a:lnTo>
                  <a:pt x="1355" y="1407"/>
                </a:lnTo>
                <a:lnTo>
                  <a:pt x="1355" y="1409"/>
                </a:lnTo>
                <a:lnTo>
                  <a:pt x="1355" y="1411"/>
                </a:lnTo>
                <a:lnTo>
                  <a:pt x="1353" y="1413"/>
                </a:lnTo>
                <a:lnTo>
                  <a:pt x="1355" y="1414"/>
                </a:lnTo>
                <a:lnTo>
                  <a:pt x="1355" y="1416"/>
                </a:lnTo>
                <a:lnTo>
                  <a:pt x="1355" y="1418"/>
                </a:lnTo>
                <a:lnTo>
                  <a:pt x="1359" y="1420"/>
                </a:lnTo>
                <a:lnTo>
                  <a:pt x="1361" y="1422"/>
                </a:lnTo>
                <a:lnTo>
                  <a:pt x="1359" y="1426"/>
                </a:lnTo>
                <a:lnTo>
                  <a:pt x="1357" y="1424"/>
                </a:lnTo>
                <a:lnTo>
                  <a:pt x="1357" y="1422"/>
                </a:lnTo>
                <a:lnTo>
                  <a:pt x="1355" y="1420"/>
                </a:lnTo>
                <a:lnTo>
                  <a:pt x="1355" y="1418"/>
                </a:lnTo>
                <a:lnTo>
                  <a:pt x="1353" y="1418"/>
                </a:lnTo>
                <a:lnTo>
                  <a:pt x="1351" y="1418"/>
                </a:lnTo>
                <a:lnTo>
                  <a:pt x="1350" y="1418"/>
                </a:lnTo>
                <a:lnTo>
                  <a:pt x="1348" y="1418"/>
                </a:lnTo>
                <a:lnTo>
                  <a:pt x="1346" y="1420"/>
                </a:lnTo>
                <a:lnTo>
                  <a:pt x="1344" y="1422"/>
                </a:lnTo>
                <a:lnTo>
                  <a:pt x="1344" y="1424"/>
                </a:lnTo>
                <a:lnTo>
                  <a:pt x="1346" y="1426"/>
                </a:lnTo>
                <a:lnTo>
                  <a:pt x="1346" y="1428"/>
                </a:lnTo>
                <a:lnTo>
                  <a:pt x="1346" y="1430"/>
                </a:lnTo>
                <a:lnTo>
                  <a:pt x="1346" y="1432"/>
                </a:lnTo>
                <a:lnTo>
                  <a:pt x="1346" y="1434"/>
                </a:lnTo>
                <a:lnTo>
                  <a:pt x="1346" y="1436"/>
                </a:lnTo>
                <a:lnTo>
                  <a:pt x="1346" y="1438"/>
                </a:lnTo>
                <a:lnTo>
                  <a:pt x="1344" y="1438"/>
                </a:lnTo>
                <a:lnTo>
                  <a:pt x="1342" y="1438"/>
                </a:lnTo>
                <a:lnTo>
                  <a:pt x="1340" y="1439"/>
                </a:lnTo>
                <a:lnTo>
                  <a:pt x="1340" y="1441"/>
                </a:lnTo>
                <a:lnTo>
                  <a:pt x="1338" y="1443"/>
                </a:lnTo>
                <a:lnTo>
                  <a:pt x="1334" y="1447"/>
                </a:lnTo>
                <a:lnTo>
                  <a:pt x="1334" y="1449"/>
                </a:lnTo>
                <a:lnTo>
                  <a:pt x="1334" y="1451"/>
                </a:lnTo>
                <a:lnTo>
                  <a:pt x="1336" y="1453"/>
                </a:lnTo>
                <a:lnTo>
                  <a:pt x="1336" y="1455"/>
                </a:lnTo>
                <a:lnTo>
                  <a:pt x="1338" y="1457"/>
                </a:lnTo>
                <a:lnTo>
                  <a:pt x="1338" y="1459"/>
                </a:lnTo>
                <a:lnTo>
                  <a:pt x="1338" y="1462"/>
                </a:lnTo>
                <a:lnTo>
                  <a:pt x="1338" y="1466"/>
                </a:lnTo>
                <a:lnTo>
                  <a:pt x="1338" y="1468"/>
                </a:lnTo>
                <a:lnTo>
                  <a:pt x="1338" y="1472"/>
                </a:lnTo>
                <a:lnTo>
                  <a:pt x="1338" y="1474"/>
                </a:lnTo>
                <a:lnTo>
                  <a:pt x="1338" y="1478"/>
                </a:lnTo>
                <a:lnTo>
                  <a:pt x="1338" y="1480"/>
                </a:lnTo>
                <a:lnTo>
                  <a:pt x="1338" y="1484"/>
                </a:lnTo>
                <a:lnTo>
                  <a:pt x="1340" y="1484"/>
                </a:lnTo>
                <a:lnTo>
                  <a:pt x="1342" y="1482"/>
                </a:lnTo>
                <a:lnTo>
                  <a:pt x="1344" y="1480"/>
                </a:lnTo>
                <a:lnTo>
                  <a:pt x="1346" y="1482"/>
                </a:lnTo>
                <a:lnTo>
                  <a:pt x="1355" y="1484"/>
                </a:lnTo>
                <a:lnTo>
                  <a:pt x="1359" y="1486"/>
                </a:lnTo>
                <a:lnTo>
                  <a:pt x="1361" y="1487"/>
                </a:lnTo>
                <a:lnTo>
                  <a:pt x="1359" y="1489"/>
                </a:lnTo>
                <a:lnTo>
                  <a:pt x="1355" y="1489"/>
                </a:lnTo>
                <a:lnTo>
                  <a:pt x="1353" y="1489"/>
                </a:lnTo>
                <a:lnTo>
                  <a:pt x="1351" y="1491"/>
                </a:lnTo>
                <a:lnTo>
                  <a:pt x="1350" y="1493"/>
                </a:lnTo>
                <a:lnTo>
                  <a:pt x="1351" y="1497"/>
                </a:lnTo>
                <a:lnTo>
                  <a:pt x="1350" y="1499"/>
                </a:lnTo>
                <a:lnTo>
                  <a:pt x="1350" y="1501"/>
                </a:lnTo>
                <a:lnTo>
                  <a:pt x="1350" y="1503"/>
                </a:lnTo>
                <a:lnTo>
                  <a:pt x="1348" y="1503"/>
                </a:lnTo>
                <a:lnTo>
                  <a:pt x="1344" y="1509"/>
                </a:lnTo>
                <a:lnTo>
                  <a:pt x="1344" y="1510"/>
                </a:lnTo>
                <a:lnTo>
                  <a:pt x="1342" y="1510"/>
                </a:lnTo>
                <a:lnTo>
                  <a:pt x="1340" y="1512"/>
                </a:lnTo>
                <a:lnTo>
                  <a:pt x="1336" y="1514"/>
                </a:lnTo>
                <a:lnTo>
                  <a:pt x="1334" y="1514"/>
                </a:lnTo>
                <a:lnTo>
                  <a:pt x="1332" y="1518"/>
                </a:lnTo>
                <a:lnTo>
                  <a:pt x="1332" y="1526"/>
                </a:lnTo>
                <a:lnTo>
                  <a:pt x="1332" y="1528"/>
                </a:lnTo>
                <a:lnTo>
                  <a:pt x="1332" y="1530"/>
                </a:lnTo>
                <a:lnTo>
                  <a:pt x="1332" y="1532"/>
                </a:lnTo>
                <a:lnTo>
                  <a:pt x="1332" y="1534"/>
                </a:lnTo>
                <a:lnTo>
                  <a:pt x="1332" y="1539"/>
                </a:lnTo>
                <a:lnTo>
                  <a:pt x="1334" y="1543"/>
                </a:lnTo>
                <a:lnTo>
                  <a:pt x="1334" y="1547"/>
                </a:lnTo>
                <a:lnTo>
                  <a:pt x="1334" y="1549"/>
                </a:lnTo>
                <a:lnTo>
                  <a:pt x="1332" y="1549"/>
                </a:lnTo>
                <a:lnTo>
                  <a:pt x="1326" y="1560"/>
                </a:lnTo>
                <a:lnTo>
                  <a:pt x="1325" y="1562"/>
                </a:lnTo>
                <a:lnTo>
                  <a:pt x="1319" y="1562"/>
                </a:lnTo>
                <a:lnTo>
                  <a:pt x="1317" y="1566"/>
                </a:lnTo>
                <a:lnTo>
                  <a:pt x="1313" y="1570"/>
                </a:lnTo>
                <a:lnTo>
                  <a:pt x="1311" y="1572"/>
                </a:lnTo>
                <a:lnTo>
                  <a:pt x="1300" y="1580"/>
                </a:lnTo>
                <a:lnTo>
                  <a:pt x="1294" y="1585"/>
                </a:lnTo>
                <a:lnTo>
                  <a:pt x="1292" y="1589"/>
                </a:lnTo>
                <a:lnTo>
                  <a:pt x="1292" y="1591"/>
                </a:lnTo>
                <a:lnTo>
                  <a:pt x="1290" y="1597"/>
                </a:lnTo>
                <a:lnTo>
                  <a:pt x="1288" y="1599"/>
                </a:lnTo>
                <a:lnTo>
                  <a:pt x="1280" y="1599"/>
                </a:lnTo>
                <a:lnTo>
                  <a:pt x="1278" y="1603"/>
                </a:lnTo>
                <a:lnTo>
                  <a:pt x="1278" y="1608"/>
                </a:lnTo>
                <a:lnTo>
                  <a:pt x="1277" y="1610"/>
                </a:lnTo>
                <a:lnTo>
                  <a:pt x="1280" y="1618"/>
                </a:lnTo>
                <a:lnTo>
                  <a:pt x="1282" y="1622"/>
                </a:lnTo>
                <a:lnTo>
                  <a:pt x="1282" y="1624"/>
                </a:lnTo>
                <a:lnTo>
                  <a:pt x="1280" y="1624"/>
                </a:lnTo>
                <a:lnTo>
                  <a:pt x="1278" y="1626"/>
                </a:lnTo>
                <a:lnTo>
                  <a:pt x="1277" y="1626"/>
                </a:lnTo>
                <a:lnTo>
                  <a:pt x="1275" y="1628"/>
                </a:lnTo>
                <a:lnTo>
                  <a:pt x="1273" y="1628"/>
                </a:lnTo>
                <a:lnTo>
                  <a:pt x="1269" y="1628"/>
                </a:lnTo>
                <a:lnTo>
                  <a:pt x="1267" y="1631"/>
                </a:lnTo>
                <a:lnTo>
                  <a:pt x="1265" y="1635"/>
                </a:lnTo>
                <a:lnTo>
                  <a:pt x="1263" y="1637"/>
                </a:lnTo>
                <a:lnTo>
                  <a:pt x="1263" y="1639"/>
                </a:lnTo>
                <a:lnTo>
                  <a:pt x="1263" y="1641"/>
                </a:lnTo>
                <a:lnTo>
                  <a:pt x="1267" y="1653"/>
                </a:lnTo>
                <a:lnTo>
                  <a:pt x="1267" y="1658"/>
                </a:lnTo>
                <a:lnTo>
                  <a:pt x="1269" y="1666"/>
                </a:lnTo>
                <a:lnTo>
                  <a:pt x="1269" y="1668"/>
                </a:lnTo>
                <a:lnTo>
                  <a:pt x="1267" y="1670"/>
                </a:lnTo>
                <a:lnTo>
                  <a:pt x="1267" y="1672"/>
                </a:lnTo>
                <a:lnTo>
                  <a:pt x="1267" y="1678"/>
                </a:lnTo>
                <a:lnTo>
                  <a:pt x="1265" y="1683"/>
                </a:lnTo>
                <a:lnTo>
                  <a:pt x="1265" y="1685"/>
                </a:lnTo>
                <a:lnTo>
                  <a:pt x="1263" y="1685"/>
                </a:lnTo>
                <a:lnTo>
                  <a:pt x="1263" y="1687"/>
                </a:lnTo>
                <a:lnTo>
                  <a:pt x="1263" y="1689"/>
                </a:lnTo>
                <a:lnTo>
                  <a:pt x="1263" y="1691"/>
                </a:lnTo>
                <a:lnTo>
                  <a:pt x="1263" y="1693"/>
                </a:lnTo>
                <a:lnTo>
                  <a:pt x="1263" y="1695"/>
                </a:lnTo>
                <a:lnTo>
                  <a:pt x="1265" y="1695"/>
                </a:lnTo>
                <a:lnTo>
                  <a:pt x="1265" y="1699"/>
                </a:lnTo>
                <a:lnTo>
                  <a:pt x="1265" y="1701"/>
                </a:lnTo>
                <a:lnTo>
                  <a:pt x="1265" y="1702"/>
                </a:lnTo>
                <a:lnTo>
                  <a:pt x="1265" y="1706"/>
                </a:lnTo>
                <a:lnTo>
                  <a:pt x="1263" y="1712"/>
                </a:lnTo>
                <a:lnTo>
                  <a:pt x="1261" y="1718"/>
                </a:lnTo>
                <a:lnTo>
                  <a:pt x="1257" y="1729"/>
                </a:lnTo>
                <a:lnTo>
                  <a:pt x="1254" y="1737"/>
                </a:lnTo>
                <a:lnTo>
                  <a:pt x="1250" y="1739"/>
                </a:lnTo>
                <a:lnTo>
                  <a:pt x="1246" y="1743"/>
                </a:lnTo>
                <a:lnTo>
                  <a:pt x="1246" y="1745"/>
                </a:lnTo>
                <a:lnTo>
                  <a:pt x="1246" y="1747"/>
                </a:lnTo>
                <a:lnTo>
                  <a:pt x="1246" y="1749"/>
                </a:lnTo>
                <a:lnTo>
                  <a:pt x="1248" y="1754"/>
                </a:lnTo>
                <a:lnTo>
                  <a:pt x="1246" y="1760"/>
                </a:lnTo>
                <a:lnTo>
                  <a:pt x="1244" y="1758"/>
                </a:lnTo>
                <a:lnTo>
                  <a:pt x="1244" y="1760"/>
                </a:lnTo>
                <a:lnTo>
                  <a:pt x="1244" y="1762"/>
                </a:lnTo>
                <a:lnTo>
                  <a:pt x="1244" y="1764"/>
                </a:lnTo>
                <a:lnTo>
                  <a:pt x="1242" y="1764"/>
                </a:lnTo>
                <a:lnTo>
                  <a:pt x="1234" y="1770"/>
                </a:lnTo>
                <a:lnTo>
                  <a:pt x="1230" y="1774"/>
                </a:lnTo>
                <a:lnTo>
                  <a:pt x="1227" y="1777"/>
                </a:lnTo>
                <a:lnTo>
                  <a:pt x="1225" y="1781"/>
                </a:lnTo>
                <a:lnTo>
                  <a:pt x="1223" y="1783"/>
                </a:lnTo>
                <a:lnTo>
                  <a:pt x="1221" y="1789"/>
                </a:lnTo>
                <a:lnTo>
                  <a:pt x="1221" y="1791"/>
                </a:lnTo>
                <a:lnTo>
                  <a:pt x="1219" y="1791"/>
                </a:lnTo>
                <a:lnTo>
                  <a:pt x="1219" y="1793"/>
                </a:lnTo>
                <a:lnTo>
                  <a:pt x="1217" y="1795"/>
                </a:lnTo>
                <a:lnTo>
                  <a:pt x="1209" y="1798"/>
                </a:lnTo>
                <a:lnTo>
                  <a:pt x="1204" y="1802"/>
                </a:lnTo>
                <a:lnTo>
                  <a:pt x="1200" y="1804"/>
                </a:lnTo>
                <a:lnTo>
                  <a:pt x="1200" y="1806"/>
                </a:lnTo>
                <a:lnTo>
                  <a:pt x="1192" y="1810"/>
                </a:lnTo>
                <a:lnTo>
                  <a:pt x="1186" y="1812"/>
                </a:lnTo>
                <a:lnTo>
                  <a:pt x="1184" y="1814"/>
                </a:lnTo>
                <a:lnTo>
                  <a:pt x="1182" y="1814"/>
                </a:lnTo>
                <a:lnTo>
                  <a:pt x="1177" y="1816"/>
                </a:lnTo>
                <a:lnTo>
                  <a:pt x="1177" y="1818"/>
                </a:lnTo>
                <a:lnTo>
                  <a:pt x="1177" y="1820"/>
                </a:lnTo>
                <a:lnTo>
                  <a:pt x="1175" y="1820"/>
                </a:lnTo>
                <a:lnTo>
                  <a:pt x="1175" y="1821"/>
                </a:lnTo>
                <a:lnTo>
                  <a:pt x="1173" y="1823"/>
                </a:lnTo>
                <a:lnTo>
                  <a:pt x="1169" y="1827"/>
                </a:lnTo>
                <a:lnTo>
                  <a:pt x="1167" y="1829"/>
                </a:lnTo>
                <a:lnTo>
                  <a:pt x="1167" y="1831"/>
                </a:lnTo>
                <a:lnTo>
                  <a:pt x="1165" y="1831"/>
                </a:lnTo>
                <a:lnTo>
                  <a:pt x="1163" y="1837"/>
                </a:lnTo>
                <a:lnTo>
                  <a:pt x="1158" y="1846"/>
                </a:lnTo>
                <a:lnTo>
                  <a:pt x="1156" y="1846"/>
                </a:lnTo>
                <a:lnTo>
                  <a:pt x="1154" y="1848"/>
                </a:lnTo>
                <a:lnTo>
                  <a:pt x="1152" y="1850"/>
                </a:lnTo>
                <a:lnTo>
                  <a:pt x="1150" y="1852"/>
                </a:lnTo>
                <a:lnTo>
                  <a:pt x="1148" y="1854"/>
                </a:lnTo>
                <a:lnTo>
                  <a:pt x="1148" y="1860"/>
                </a:lnTo>
                <a:lnTo>
                  <a:pt x="1148" y="1862"/>
                </a:lnTo>
                <a:lnTo>
                  <a:pt x="1144" y="1866"/>
                </a:lnTo>
                <a:lnTo>
                  <a:pt x="1144" y="1869"/>
                </a:lnTo>
                <a:lnTo>
                  <a:pt x="1144" y="1877"/>
                </a:lnTo>
                <a:lnTo>
                  <a:pt x="1144" y="1883"/>
                </a:lnTo>
                <a:lnTo>
                  <a:pt x="1146" y="1887"/>
                </a:lnTo>
                <a:lnTo>
                  <a:pt x="1146" y="1889"/>
                </a:lnTo>
                <a:lnTo>
                  <a:pt x="1146" y="1894"/>
                </a:lnTo>
                <a:lnTo>
                  <a:pt x="1146" y="1904"/>
                </a:lnTo>
                <a:lnTo>
                  <a:pt x="1140" y="1914"/>
                </a:lnTo>
                <a:lnTo>
                  <a:pt x="1136" y="1919"/>
                </a:lnTo>
                <a:lnTo>
                  <a:pt x="1136" y="1923"/>
                </a:lnTo>
                <a:lnTo>
                  <a:pt x="1134" y="1927"/>
                </a:lnTo>
                <a:lnTo>
                  <a:pt x="1134" y="1929"/>
                </a:lnTo>
                <a:lnTo>
                  <a:pt x="1134" y="1931"/>
                </a:lnTo>
                <a:lnTo>
                  <a:pt x="1133" y="1933"/>
                </a:lnTo>
                <a:lnTo>
                  <a:pt x="1131" y="1942"/>
                </a:lnTo>
                <a:lnTo>
                  <a:pt x="1131" y="1944"/>
                </a:lnTo>
                <a:lnTo>
                  <a:pt x="1129" y="1946"/>
                </a:lnTo>
                <a:lnTo>
                  <a:pt x="1125" y="1948"/>
                </a:lnTo>
                <a:lnTo>
                  <a:pt x="1123" y="1950"/>
                </a:lnTo>
                <a:lnTo>
                  <a:pt x="1123" y="1952"/>
                </a:lnTo>
                <a:lnTo>
                  <a:pt x="1121" y="1956"/>
                </a:lnTo>
                <a:lnTo>
                  <a:pt x="1121" y="1958"/>
                </a:lnTo>
                <a:lnTo>
                  <a:pt x="1119" y="1964"/>
                </a:lnTo>
                <a:lnTo>
                  <a:pt x="1119" y="1965"/>
                </a:lnTo>
                <a:lnTo>
                  <a:pt x="1115" y="1973"/>
                </a:lnTo>
                <a:lnTo>
                  <a:pt x="1115" y="1979"/>
                </a:lnTo>
                <a:lnTo>
                  <a:pt x="1117" y="1983"/>
                </a:lnTo>
                <a:lnTo>
                  <a:pt x="1117" y="1985"/>
                </a:lnTo>
                <a:lnTo>
                  <a:pt x="1119" y="1985"/>
                </a:lnTo>
                <a:lnTo>
                  <a:pt x="1119" y="1989"/>
                </a:lnTo>
                <a:lnTo>
                  <a:pt x="1119" y="1990"/>
                </a:lnTo>
                <a:lnTo>
                  <a:pt x="1121" y="1994"/>
                </a:lnTo>
                <a:lnTo>
                  <a:pt x="1119" y="1998"/>
                </a:lnTo>
                <a:lnTo>
                  <a:pt x="1117" y="2000"/>
                </a:lnTo>
                <a:lnTo>
                  <a:pt x="1111" y="2006"/>
                </a:lnTo>
                <a:lnTo>
                  <a:pt x="1108" y="2010"/>
                </a:lnTo>
                <a:lnTo>
                  <a:pt x="1106" y="2012"/>
                </a:lnTo>
                <a:lnTo>
                  <a:pt x="1104" y="2012"/>
                </a:lnTo>
                <a:lnTo>
                  <a:pt x="1102" y="2013"/>
                </a:lnTo>
                <a:lnTo>
                  <a:pt x="1100" y="2015"/>
                </a:lnTo>
                <a:lnTo>
                  <a:pt x="1100" y="2017"/>
                </a:lnTo>
                <a:lnTo>
                  <a:pt x="1098" y="2017"/>
                </a:lnTo>
                <a:lnTo>
                  <a:pt x="1092" y="2019"/>
                </a:lnTo>
                <a:lnTo>
                  <a:pt x="1090" y="2021"/>
                </a:lnTo>
                <a:lnTo>
                  <a:pt x="1090" y="2019"/>
                </a:lnTo>
                <a:lnTo>
                  <a:pt x="1088" y="2021"/>
                </a:lnTo>
                <a:lnTo>
                  <a:pt x="1086" y="2023"/>
                </a:lnTo>
                <a:lnTo>
                  <a:pt x="1081" y="2025"/>
                </a:lnTo>
                <a:lnTo>
                  <a:pt x="1079" y="2027"/>
                </a:lnTo>
                <a:lnTo>
                  <a:pt x="1075" y="2027"/>
                </a:lnTo>
                <a:lnTo>
                  <a:pt x="1073" y="2031"/>
                </a:lnTo>
                <a:lnTo>
                  <a:pt x="1069" y="2037"/>
                </a:lnTo>
                <a:lnTo>
                  <a:pt x="1067" y="2038"/>
                </a:lnTo>
                <a:lnTo>
                  <a:pt x="1069" y="2048"/>
                </a:lnTo>
                <a:lnTo>
                  <a:pt x="1067" y="2048"/>
                </a:lnTo>
                <a:lnTo>
                  <a:pt x="1067" y="2050"/>
                </a:lnTo>
                <a:lnTo>
                  <a:pt x="1065" y="2052"/>
                </a:lnTo>
                <a:lnTo>
                  <a:pt x="1065" y="2056"/>
                </a:lnTo>
                <a:lnTo>
                  <a:pt x="1065" y="2058"/>
                </a:lnTo>
                <a:lnTo>
                  <a:pt x="1067" y="2060"/>
                </a:lnTo>
                <a:lnTo>
                  <a:pt x="1067" y="2063"/>
                </a:lnTo>
                <a:lnTo>
                  <a:pt x="1067" y="2069"/>
                </a:lnTo>
                <a:lnTo>
                  <a:pt x="1067" y="2073"/>
                </a:lnTo>
                <a:lnTo>
                  <a:pt x="1065" y="2073"/>
                </a:lnTo>
                <a:lnTo>
                  <a:pt x="1065" y="2075"/>
                </a:lnTo>
                <a:lnTo>
                  <a:pt x="1067" y="2077"/>
                </a:lnTo>
                <a:lnTo>
                  <a:pt x="1067" y="2083"/>
                </a:lnTo>
                <a:lnTo>
                  <a:pt x="1065" y="2086"/>
                </a:lnTo>
                <a:lnTo>
                  <a:pt x="1062" y="2094"/>
                </a:lnTo>
                <a:lnTo>
                  <a:pt x="1060" y="2098"/>
                </a:lnTo>
                <a:lnTo>
                  <a:pt x="1058" y="2100"/>
                </a:lnTo>
                <a:lnTo>
                  <a:pt x="1056" y="2102"/>
                </a:lnTo>
                <a:lnTo>
                  <a:pt x="1056" y="2104"/>
                </a:lnTo>
                <a:lnTo>
                  <a:pt x="1052" y="2111"/>
                </a:lnTo>
                <a:lnTo>
                  <a:pt x="1050" y="2115"/>
                </a:lnTo>
                <a:lnTo>
                  <a:pt x="1050" y="2117"/>
                </a:lnTo>
                <a:lnTo>
                  <a:pt x="1050" y="2119"/>
                </a:lnTo>
                <a:lnTo>
                  <a:pt x="1050" y="2121"/>
                </a:lnTo>
                <a:lnTo>
                  <a:pt x="1052" y="2125"/>
                </a:lnTo>
                <a:lnTo>
                  <a:pt x="1054" y="2125"/>
                </a:lnTo>
                <a:lnTo>
                  <a:pt x="1054" y="2127"/>
                </a:lnTo>
                <a:lnTo>
                  <a:pt x="1056" y="2127"/>
                </a:lnTo>
                <a:lnTo>
                  <a:pt x="1058" y="2129"/>
                </a:lnTo>
                <a:lnTo>
                  <a:pt x="1058" y="2131"/>
                </a:lnTo>
                <a:lnTo>
                  <a:pt x="1060" y="2131"/>
                </a:lnTo>
                <a:lnTo>
                  <a:pt x="1062" y="2136"/>
                </a:lnTo>
                <a:lnTo>
                  <a:pt x="1062" y="2138"/>
                </a:lnTo>
                <a:lnTo>
                  <a:pt x="1063" y="2138"/>
                </a:lnTo>
                <a:lnTo>
                  <a:pt x="1065" y="2140"/>
                </a:lnTo>
                <a:lnTo>
                  <a:pt x="1065" y="2142"/>
                </a:lnTo>
                <a:lnTo>
                  <a:pt x="1067" y="2148"/>
                </a:lnTo>
                <a:lnTo>
                  <a:pt x="1067" y="2150"/>
                </a:lnTo>
                <a:lnTo>
                  <a:pt x="1067" y="2152"/>
                </a:lnTo>
                <a:lnTo>
                  <a:pt x="1067" y="2156"/>
                </a:lnTo>
                <a:lnTo>
                  <a:pt x="1067" y="2157"/>
                </a:lnTo>
                <a:lnTo>
                  <a:pt x="1067" y="2159"/>
                </a:lnTo>
                <a:lnTo>
                  <a:pt x="1067" y="2161"/>
                </a:lnTo>
                <a:lnTo>
                  <a:pt x="1067" y="2165"/>
                </a:lnTo>
                <a:lnTo>
                  <a:pt x="1065" y="2167"/>
                </a:lnTo>
                <a:lnTo>
                  <a:pt x="1063" y="2173"/>
                </a:lnTo>
                <a:lnTo>
                  <a:pt x="1063" y="2175"/>
                </a:lnTo>
                <a:lnTo>
                  <a:pt x="1062" y="2179"/>
                </a:lnTo>
                <a:lnTo>
                  <a:pt x="1060" y="2179"/>
                </a:lnTo>
                <a:lnTo>
                  <a:pt x="1060" y="2182"/>
                </a:lnTo>
                <a:lnTo>
                  <a:pt x="1056" y="2192"/>
                </a:lnTo>
                <a:lnTo>
                  <a:pt x="1056" y="2194"/>
                </a:lnTo>
                <a:lnTo>
                  <a:pt x="1056" y="2196"/>
                </a:lnTo>
                <a:lnTo>
                  <a:pt x="1056" y="2198"/>
                </a:lnTo>
                <a:lnTo>
                  <a:pt x="1056" y="2200"/>
                </a:lnTo>
                <a:lnTo>
                  <a:pt x="1058" y="2204"/>
                </a:lnTo>
                <a:lnTo>
                  <a:pt x="1058" y="2205"/>
                </a:lnTo>
                <a:lnTo>
                  <a:pt x="1056" y="2207"/>
                </a:lnTo>
                <a:lnTo>
                  <a:pt x="1056" y="2211"/>
                </a:lnTo>
                <a:lnTo>
                  <a:pt x="1056" y="2213"/>
                </a:lnTo>
                <a:lnTo>
                  <a:pt x="1054" y="2219"/>
                </a:lnTo>
                <a:lnTo>
                  <a:pt x="1052" y="2227"/>
                </a:lnTo>
                <a:lnTo>
                  <a:pt x="1052" y="2234"/>
                </a:lnTo>
                <a:lnTo>
                  <a:pt x="1052" y="2236"/>
                </a:lnTo>
                <a:lnTo>
                  <a:pt x="1050" y="2244"/>
                </a:lnTo>
                <a:lnTo>
                  <a:pt x="1050" y="2248"/>
                </a:lnTo>
                <a:lnTo>
                  <a:pt x="1050" y="2252"/>
                </a:lnTo>
                <a:lnTo>
                  <a:pt x="1048" y="2257"/>
                </a:lnTo>
                <a:lnTo>
                  <a:pt x="1048" y="2269"/>
                </a:lnTo>
                <a:lnTo>
                  <a:pt x="1046" y="2273"/>
                </a:lnTo>
                <a:lnTo>
                  <a:pt x="1046" y="2275"/>
                </a:lnTo>
                <a:lnTo>
                  <a:pt x="1046" y="2277"/>
                </a:lnTo>
                <a:lnTo>
                  <a:pt x="1046" y="2278"/>
                </a:lnTo>
                <a:lnTo>
                  <a:pt x="1044" y="2282"/>
                </a:lnTo>
                <a:lnTo>
                  <a:pt x="1046" y="2286"/>
                </a:lnTo>
                <a:lnTo>
                  <a:pt x="1044" y="2290"/>
                </a:lnTo>
                <a:lnTo>
                  <a:pt x="1042" y="2292"/>
                </a:lnTo>
                <a:lnTo>
                  <a:pt x="1038" y="2294"/>
                </a:lnTo>
                <a:lnTo>
                  <a:pt x="1037" y="2298"/>
                </a:lnTo>
                <a:lnTo>
                  <a:pt x="1035" y="2300"/>
                </a:lnTo>
                <a:lnTo>
                  <a:pt x="1033" y="2303"/>
                </a:lnTo>
                <a:lnTo>
                  <a:pt x="1033" y="2307"/>
                </a:lnTo>
                <a:lnTo>
                  <a:pt x="1033" y="2309"/>
                </a:lnTo>
                <a:lnTo>
                  <a:pt x="1033" y="2313"/>
                </a:lnTo>
                <a:lnTo>
                  <a:pt x="1033" y="2317"/>
                </a:lnTo>
                <a:lnTo>
                  <a:pt x="1033" y="2321"/>
                </a:lnTo>
                <a:lnTo>
                  <a:pt x="1033" y="2324"/>
                </a:lnTo>
                <a:lnTo>
                  <a:pt x="1033" y="2326"/>
                </a:lnTo>
                <a:lnTo>
                  <a:pt x="1037" y="2328"/>
                </a:lnTo>
                <a:lnTo>
                  <a:pt x="1037" y="2330"/>
                </a:lnTo>
                <a:lnTo>
                  <a:pt x="1042" y="2332"/>
                </a:lnTo>
                <a:lnTo>
                  <a:pt x="1044" y="2332"/>
                </a:lnTo>
                <a:lnTo>
                  <a:pt x="1050" y="2334"/>
                </a:lnTo>
                <a:lnTo>
                  <a:pt x="1054" y="2334"/>
                </a:lnTo>
                <a:lnTo>
                  <a:pt x="1058" y="2336"/>
                </a:lnTo>
                <a:lnTo>
                  <a:pt x="1058" y="2338"/>
                </a:lnTo>
                <a:lnTo>
                  <a:pt x="1054" y="2344"/>
                </a:lnTo>
                <a:lnTo>
                  <a:pt x="1052" y="2348"/>
                </a:lnTo>
                <a:lnTo>
                  <a:pt x="1050" y="2351"/>
                </a:lnTo>
                <a:lnTo>
                  <a:pt x="1048" y="2353"/>
                </a:lnTo>
                <a:lnTo>
                  <a:pt x="1046" y="2355"/>
                </a:lnTo>
                <a:lnTo>
                  <a:pt x="1046" y="2357"/>
                </a:lnTo>
                <a:lnTo>
                  <a:pt x="1038" y="2371"/>
                </a:lnTo>
                <a:lnTo>
                  <a:pt x="1038" y="2372"/>
                </a:lnTo>
                <a:lnTo>
                  <a:pt x="1038" y="2376"/>
                </a:lnTo>
                <a:lnTo>
                  <a:pt x="1042" y="2380"/>
                </a:lnTo>
                <a:lnTo>
                  <a:pt x="1042" y="2382"/>
                </a:lnTo>
                <a:lnTo>
                  <a:pt x="1042" y="2384"/>
                </a:lnTo>
                <a:lnTo>
                  <a:pt x="1046" y="2386"/>
                </a:lnTo>
                <a:lnTo>
                  <a:pt x="1048" y="2388"/>
                </a:lnTo>
                <a:lnTo>
                  <a:pt x="1050" y="2390"/>
                </a:lnTo>
                <a:lnTo>
                  <a:pt x="1050" y="2392"/>
                </a:lnTo>
                <a:lnTo>
                  <a:pt x="1052" y="2396"/>
                </a:lnTo>
                <a:lnTo>
                  <a:pt x="1054" y="2396"/>
                </a:lnTo>
                <a:lnTo>
                  <a:pt x="1054" y="2397"/>
                </a:lnTo>
                <a:lnTo>
                  <a:pt x="1052" y="2399"/>
                </a:lnTo>
                <a:lnTo>
                  <a:pt x="1052" y="2401"/>
                </a:lnTo>
                <a:lnTo>
                  <a:pt x="1050" y="2403"/>
                </a:lnTo>
                <a:lnTo>
                  <a:pt x="1048" y="2407"/>
                </a:lnTo>
                <a:lnTo>
                  <a:pt x="1046" y="2413"/>
                </a:lnTo>
                <a:lnTo>
                  <a:pt x="1046" y="2415"/>
                </a:lnTo>
                <a:lnTo>
                  <a:pt x="1046" y="2419"/>
                </a:lnTo>
                <a:lnTo>
                  <a:pt x="1044" y="2428"/>
                </a:lnTo>
                <a:lnTo>
                  <a:pt x="1042" y="2432"/>
                </a:lnTo>
                <a:lnTo>
                  <a:pt x="1040" y="2438"/>
                </a:lnTo>
                <a:lnTo>
                  <a:pt x="1040" y="2444"/>
                </a:lnTo>
                <a:lnTo>
                  <a:pt x="1038" y="2445"/>
                </a:lnTo>
                <a:lnTo>
                  <a:pt x="1037" y="2447"/>
                </a:lnTo>
                <a:lnTo>
                  <a:pt x="1037" y="2451"/>
                </a:lnTo>
                <a:lnTo>
                  <a:pt x="1031" y="2459"/>
                </a:lnTo>
                <a:lnTo>
                  <a:pt x="1029" y="2463"/>
                </a:lnTo>
                <a:lnTo>
                  <a:pt x="1027" y="2465"/>
                </a:lnTo>
                <a:lnTo>
                  <a:pt x="1027" y="2467"/>
                </a:lnTo>
                <a:lnTo>
                  <a:pt x="1027" y="2468"/>
                </a:lnTo>
                <a:lnTo>
                  <a:pt x="1021" y="2470"/>
                </a:lnTo>
                <a:lnTo>
                  <a:pt x="1019" y="2470"/>
                </a:lnTo>
                <a:lnTo>
                  <a:pt x="1015" y="2472"/>
                </a:lnTo>
                <a:lnTo>
                  <a:pt x="1014" y="2474"/>
                </a:lnTo>
                <a:lnTo>
                  <a:pt x="1012" y="2476"/>
                </a:lnTo>
                <a:lnTo>
                  <a:pt x="1012" y="2478"/>
                </a:lnTo>
                <a:lnTo>
                  <a:pt x="1010" y="2482"/>
                </a:lnTo>
                <a:lnTo>
                  <a:pt x="1010" y="2484"/>
                </a:lnTo>
                <a:lnTo>
                  <a:pt x="1010" y="2490"/>
                </a:lnTo>
                <a:lnTo>
                  <a:pt x="1010" y="2492"/>
                </a:lnTo>
                <a:lnTo>
                  <a:pt x="1010" y="2497"/>
                </a:lnTo>
                <a:lnTo>
                  <a:pt x="1012" y="2501"/>
                </a:lnTo>
                <a:lnTo>
                  <a:pt x="1014" y="2507"/>
                </a:lnTo>
                <a:lnTo>
                  <a:pt x="1014" y="2509"/>
                </a:lnTo>
                <a:lnTo>
                  <a:pt x="1014" y="2511"/>
                </a:lnTo>
                <a:lnTo>
                  <a:pt x="1014" y="2513"/>
                </a:lnTo>
                <a:lnTo>
                  <a:pt x="1012" y="2518"/>
                </a:lnTo>
                <a:lnTo>
                  <a:pt x="1010" y="2526"/>
                </a:lnTo>
                <a:lnTo>
                  <a:pt x="1008" y="2532"/>
                </a:lnTo>
                <a:lnTo>
                  <a:pt x="1008" y="2534"/>
                </a:lnTo>
                <a:lnTo>
                  <a:pt x="1008" y="2536"/>
                </a:lnTo>
                <a:lnTo>
                  <a:pt x="1012" y="2545"/>
                </a:lnTo>
                <a:lnTo>
                  <a:pt x="1010" y="2553"/>
                </a:lnTo>
                <a:lnTo>
                  <a:pt x="1008" y="2555"/>
                </a:lnTo>
                <a:lnTo>
                  <a:pt x="1002" y="2563"/>
                </a:lnTo>
                <a:lnTo>
                  <a:pt x="998" y="2566"/>
                </a:lnTo>
                <a:lnTo>
                  <a:pt x="998" y="2568"/>
                </a:lnTo>
                <a:lnTo>
                  <a:pt x="998" y="2570"/>
                </a:lnTo>
                <a:lnTo>
                  <a:pt x="1000" y="2572"/>
                </a:lnTo>
                <a:lnTo>
                  <a:pt x="1002" y="2576"/>
                </a:lnTo>
                <a:lnTo>
                  <a:pt x="1004" y="2580"/>
                </a:lnTo>
                <a:lnTo>
                  <a:pt x="1004" y="2582"/>
                </a:lnTo>
                <a:lnTo>
                  <a:pt x="1004" y="2584"/>
                </a:lnTo>
                <a:lnTo>
                  <a:pt x="1004" y="2586"/>
                </a:lnTo>
                <a:lnTo>
                  <a:pt x="1002" y="2588"/>
                </a:lnTo>
                <a:lnTo>
                  <a:pt x="1000" y="2589"/>
                </a:lnTo>
                <a:lnTo>
                  <a:pt x="996" y="2593"/>
                </a:lnTo>
                <a:lnTo>
                  <a:pt x="996" y="2595"/>
                </a:lnTo>
                <a:lnTo>
                  <a:pt x="996" y="2601"/>
                </a:lnTo>
                <a:lnTo>
                  <a:pt x="994" y="2607"/>
                </a:lnTo>
                <a:lnTo>
                  <a:pt x="994" y="2609"/>
                </a:lnTo>
                <a:lnTo>
                  <a:pt x="994" y="2611"/>
                </a:lnTo>
                <a:lnTo>
                  <a:pt x="994" y="2612"/>
                </a:lnTo>
                <a:lnTo>
                  <a:pt x="996" y="2614"/>
                </a:lnTo>
                <a:lnTo>
                  <a:pt x="996" y="2616"/>
                </a:lnTo>
                <a:lnTo>
                  <a:pt x="996" y="2618"/>
                </a:lnTo>
                <a:lnTo>
                  <a:pt x="994" y="2622"/>
                </a:lnTo>
                <a:lnTo>
                  <a:pt x="992" y="2622"/>
                </a:lnTo>
                <a:lnTo>
                  <a:pt x="990" y="2624"/>
                </a:lnTo>
                <a:lnTo>
                  <a:pt x="990" y="2626"/>
                </a:lnTo>
                <a:lnTo>
                  <a:pt x="990" y="2628"/>
                </a:lnTo>
                <a:lnTo>
                  <a:pt x="990" y="2630"/>
                </a:lnTo>
                <a:lnTo>
                  <a:pt x="992" y="2634"/>
                </a:lnTo>
                <a:lnTo>
                  <a:pt x="994" y="2636"/>
                </a:lnTo>
                <a:lnTo>
                  <a:pt x="994" y="2637"/>
                </a:lnTo>
                <a:lnTo>
                  <a:pt x="994" y="2639"/>
                </a:lnTo>
                <a:lnTo>
                  <a:pt x="996" y="2641"/>
                </a:lnTo>
                <a:lnTo>
                  <a:pt x="998" y="2641"/>
                </a:lnTo>
                <a:lnTo>
                  <a:pt x="1000" y="2641"/>
                </a:lnTo>
                <a:lnTo>
                  <a:pt x="1002" y="2641"/>
                </a:lnTo>
                <a:lnTo>
                  <a:pt x="1004" y="2641"/>
                </a:lnTo>
                <a:lnTo>
                  <a:pt x="1006" y="2643"/>
                </a:lnTo>
                <a:lnTo>
                  <a:pt x="1006" y="2645"/>
                </a:lnTo>
                <a:lnTo>
                  <a:pt x="1006" y="2647"/>
                </a:lnTo>
                <a:lnTo>
                  <a:pt x="1006" y="2649"/>
                </a:lnTo>
                <a:lnTo>
                  <a:pt x="1006" y="2651"/>
                </a:lnTo>
                <a:lnTo>
                  <a:pt x="1006" y="2653"/>
                </a:lnTo>
                <a:lnTo>
                  <a:pt x="1010" y="2659"/>
                </a:lnTo>
                <a:lnTo>
                  <a:pt x="1012" y="2662"/>
                </a:lnTo>
                <a:lnTo>
                  <a:pt x="1014" y="2662"/>
                </a:lnTo>
                <a:lnTo>
                  <a:pt x="1014" y="2664"/>
                </a:lnTo>
                <a:lnTo>
                  <a:pt x="1015" y="2668"/>
                </a:lnTo>
                <a:lnTo>
                  <a:pt x="1015" y="2674"/>
                </a:lnTo>
                <a:lnTo>
                  <a:pt x="1014" y="2680"/>
                </a:lnTo>
                <a:lnTo>
                  <a:pt x="1012" y="2682"/>
                </a:lnTo>
                <a:lnTo>
                  <a:pt x="1006" y="2685"/>
                </a:lnTo>
                <a:lnTo>
                  <a:pt x="1006" y="2687"/>
                </a:lnTo>
                <a:lnTo>
                  <a:pt x="1006" y="2693"/>
                </a:lnTo>
                <a:lnTo>
                  <a:pt x="1008" y="2699"/>
                </a:lnTo>
                <a:lnTo>
                  <a:pt x="1010" y="2705"/>
                </a:lnTo>
                <a:lnTo>
                  <a:pt x="1012" y="2708"/>
                </a:lnTo>
                <a:lnTo>
                  <a:pt x="1012" y="2710"/>
                </a:lnTo>
                <a:lnTo>
                  <a:pt x="1014" y="2712"/>
                </a:lnTo>
                <a:lnTo>
                  <a:pt x="1014" y="2714"/>
                </a:lnTo>
                <a:lnTo>
                  <a:pt x="1014" y="2716"/>
                </a:lnTo>
                <a:lnTo>
                  <a:pt x="1014" y="2720"/>
                </a:lnTo>
                <a:lnTo>
                  <a:pt x="1010" y="2726"/>
                </a:lnTo>
                <a:lnTo>
                  <a:pt x="1008" y="2728"/>
                </a:lnTo>
                <a:lnTo>
                  <a:pt x="1006" y="2730"/>
                </a:lnTo>
                <a:lnTo>
                  <a:pt x="1000" y="2737"/>
                </a:lnTo>
                <a:lnTo>
                  <a:pt x="996" y="2737"/>
                </a:lnTo>
                <a:lnTo>
                  <a:pt x="994" y="2739"/>
                </a:lnTo>
                <a:lnTo>
                  <a:pt x="994" y="2743"/>
                </a:lnTo>
                <a:lnTo>
                  <a:pt x="992" y="2745"/>
                </a:lnTo>
                <a:lnTo>
                  <a:pt x="990" y="2747"/>
                </a:lnTo>
                <a:lnTo>
                  <a:pt x="985" y="2753"/>
                </a:lnTo>
                <a:lnTo>
                  <a:pt x="981" y="2755"/>
                </a:lnTo>
                <a:lnTo>
                  <a:pt x="981" y="2756"/>
                </a:lnTo>
                <a:lnTo>
                  <a:pt x="981" y="2758"/>
                </a:lnTo>
                <a:lnTo>
                  <a:pt x="981" y="2762"/>
                </a:lnTo>
                <a:lnTo>
                  <a:pt x="981" y="2764"/>
                </a:lnTo>
                <a:lnTo>
                  <a:pt x="983" y="2766"/>
                </a:lnTo>
                <a:lnTo>
                  <a:pt x="983" y="2768"/>
                </a:lnTo>
                <a:lnTo>
                  <a:pt x="985" y="2770"/>
                </a:lnTo>
                <a:lnTo>
                  <a:pt x="987" y="2772"/>
                </a:lnTo>
                <a:lnTo>
                  <a:pt x="987" y="2776"/>
                </a:lnTo>
                <a:lnTo>
                  <a:pt x="987" y="2783"/>
                </a:lnTo>
                <a:lnTo>
                  <a:pt x="985" y="2791"/>
                </a:lnTo>
                <a:lnTo>
                  <a:pt x="987" y="2797"/>
                </a:lnTo>
                <a:lnTo>
                  <a:pt x="989" y="2804"/>
                </a:lnTo>
                <a:lnTo>
                  <a:pt x="994" y="2808"/>
                </a:lnTo>
                <a:lnTo>
                  <a:pt x="998" y="2812"/>
                </a:lnTo>
                <a:lnTo>
                  <a:pt x="1002" y="2814"/>
                </a:lnTo>
                <a:lnTo>
                  <a:pt x="1002" y="2816"/>
                </a:lnTo>
                <a:lnTo>
                  <a:pt x="1004" y="2818"/>
                </a:lnTo>
                <a:lnTo>
                  <a:pt x="1004" y="2822"/>
                </a:lnTo>
                <a:lnTo>
                  <a:pt x="1002" y="2826"/>
                </a:lnTo>
                <a:lnTo>
                  <a:pt x="1002" y="2828"/>
                </a:lnTo>
                <a:lnTo>
                  <a:pt x="998" y="2831"/>
                </a:lnTo>
                <a:lnTo>
                  <a:pt x="996" y="2831"/>
                </a:lnTo>
                <a:lnTo>
                  <a:pt x="994" y="2831"/>
                </a:lnTo>
                <a:lnTo>
                  <a:pt x="992" y="2831"/>
                </a:lnTo>
                <a:lnTo>
                  <a:pt x="989" y="2831"/>
                </a:lnTo>
                <a:lnTo>
                  <a:pt x="985" y="2837"/>
                </a:lnTo>
                <a:lnTo>
                  <a:pt x="983" y="2843"/>
                </a:lnTo>
                <a:lnTo>
                  <a:pt x="983" y="2845"/>
                </a:lnTo>
                <a:lnTo>
                  <a:pt x="983" y="2847"/>
                </a:lnTo>
                <a:lnTo>
                  <a:pt x="983" y="2849"/>
                </a:lnTo>
                <a:lnTo>
                  <a:pt x="985" y="2851"/>
                </a:lnTo>
                <a:lnTo>
                  <a:pt x="987" y="2854"/>
                </a:lnTo>
                <a:lnTo>
                  <a:pt x="987" y="2856"/>
                </a:lnTo>
                <a:lnTo>
                  <a:pt x="985" y="2858"/>
                </a:lnTo>
                <a:lnTo>
                  <a:pt x="983" y="2860"/>
                </a:lnTo>
                <a:lnTo>
                  <a:pt x="981" y="2862"/>
                </a:lnTo>
                <a:lnTo>
                  <a:pt x="977" y="2866"/>
                </a:lnTo>
                <a:lnTo>
                  <a:pt x="973" y="2870"/>
                </a:lnTo>
                <a:lnTo>
                  <a:pt x="973" y="2872"/>
                </a:lnTo>
                <a:lnTo>
                  <a:pt x="971" y="2872"/>
                </a:lnTo>
                <a:lnTo>
                  <a:pt x="967" y="2870"/>
                </a:lnTo>
                <a:lnTo>
                  <a:pt x="966" y="2868"/>
                </a:lnTo>
                <a:lnTo>
                  <a:pt x="964" y="2868"/>
                </a:lnTo>
                <a:lnTo>
                  <a:pt x="962" y="2870"/>
                </a:lnTo>
                <a:lnTo>
                  <a:pt x="960" y="2872"/>
                </a:lnTo>
                <a:lnTo>
                  <a:pt x="960" y="2874"/>
                </a:lnTo>
                <a:lnTo>
                  <a:pt x="956" y="2875"/>
                </a:lnTo>
                <a:lnTo>
                  <a:pt x="954" y="2877"/>
                </a:lnTo>
                <a:lnTo>
                  <a:pt x="948" y="2877"/>
                </a:lnTo>
                <a:lnTo>
                  <a:pt x="942" y="2879"/>
                </a:lnTo>
                <a:lnTo>
                  <a:pt x="939" y="2881"/>
                </a:lnTo>
                <a:lnTo>
                  <a:pt x="935" y="2883"/>
                </a:lnTo>
                <a:lnTo>
                  <a:pt x="931" y="2883"/>
                </a:lnTo>
                <a:lnTo>
                  <a:pt x="929" y="2883"/>
                </a:lnTo>
                <a:lnTo>
                  <a:pt x="925" y="2885"/>
                </a:lnTo>
                <a:lnTo>
                  <a:pt x="921" y="2889"/>
                </a:lnTo>
                <a:lnTo>
                  <a:pt x="918" y="2893"/>
                </a:lnTo>
                <a:lnTo>
                  <a:pt x="914" y="2895"/>
                </a:lnTo>
                <a:lnTo>
                  <a:pt x="914" y="2897"/>
                </a:lnTo>
                <a:lnTo>
                  <a:pt x="912" y="2900"/>
                </a:lnTo>
                <a:lnTo>
                  <a:pt x="914" y="2902"/>
                </a:lnTo>
                <a:lnTo>
                  <a:pt x="914" y="2904"/>
                </a:lnTo>
                <a:lnTo>
                  <a:pt x="916" y="2904"/>
                </a:lnTo>
                <a:lnTo>
                  <a:pt x="918" y="2906"/>
                </a:lnTo>
                <a:lnTo>
                  <a:pt x="919" y="2906"/>
                </a:lnTo>
                <a:lnTo>
                  <a:pt x="919" y="2910"/>
                </a:lnTo>
                <a:lnTo>
                  <a:pt x="919" y="2914"/>
                </a:lnTo>
                <a:lnTo>
                  <a:pt x="921" y="2916"/>
                </a:lnTo>
                <a:lnTo>
                  <a:pt x="921" y="2920"/>
                </a:lnTo>
                <a:lnTo>
                  <a:pt x="919" y="2922"/>
                </a:lnTo>
                <a:lnTo>
                  <a:pt x="919" y="2923"/>
                </a:lnTo>
                <a:lnTo>
                  <a:pt x="919" y="2925"/>
                </a:lnTo>
                <a:lnTo>
                  <a:pt x="919" y="2927"/>
                </a:lnTo>
                <a:lnTo>
                  <a:pt x="919" y="2929"/>
                </a:lnTo>
                <a:lnTo>
                  <a:pt x="921" y="2937"/>
                </a:lnTo>
                <a:lnTo>
                  <a:pt x="923" y="2943"/>
                </a:lnTo>
                <a:lnTo>
                  <a:pt x="923" y="2947"/>
                </a:lnTo>
                <a:lnTo>
                  <a:pt x="921" y="2950"/>
                </a:lnTo>
                <a:lnTo>
                  <a:pt x="919" y="2952"/>
                </a:lnTo>
                <a:lnTo>
                  <a:pt x="918" y="2952"/>
                </a:lnTo>
                <a:lnTo>
                  <a:pt x="916" y="2954"/>
                </a:lnTo>
                <a:lnTo>
                  <a:pt x="916" y="2956"/>
                </a:lnTo>
                <a:lnTo>
                  <a:pt x="916" y="2964"/>
                </a:lnTo>
                <a:lnTo>
                  <a:pt x="916" y="2966"/>
                </a:lnTo>
                <a:lnTo>
                  <a:pt x="916" y="2971"/>
                </a:lnTo>
                <a:lnTo>
                  <a:pt x="916" y="2973"/>
                </a:lnTo>
                <a:lnTo>
                  <a:pt x="914" y="2977"/>
                </a:lnTo>
                <a:lnTo>
                  <a:pt x="906" y="2985"/>
                </a:lnTo>
                <a:lnTo>
                  <a:pt x="900" y="2989"/>
                </a:lnTo>
                <a:lnTo>
                  <a:pt x="896" y="2991"/>
                </a:lnTo>
                <a:lnTo>
                  <a:pt x="894" y="2991"/>
                </a:lnTo>
                <a:lnTo>
                  <a:pt x="894" y="2993"/>
                </a:lnTo>
                <a:lnTo>
                  <a:pt x="893" y="3002"/>
                </a:lnTo>
                <a:lnTo>
                  <a:pt x="893" y="3004"/>
                </a:lnTo>
                <a:lnTo>
                  <a:pt x="893" y="3012"/>
                </a:lnTo>
                <a:lnTo>
                  <a:pt x="893" y="3016"/>
                </a:lnTo>
                <a:lnTo>
                  <a:pt x="893" y="3021"/>
                </a:lnTo>
                <a:lnTo>
                  <a:pt x="893" y="3023"/>
                </a:lnTo>
                <a:lnTo>
                  <a:pt x="893" y="3025"/>
                </a:lnTo>
                <a:lnTo>
                  <a:pt x="893" y="3027"/>
                </a:lnTo>
                <a:lnTo>
                  <a:pt x="893" y="3029"/>
                </a:lnTo>
                <a:lnTo>
                  <a:pt x="891" y="3031"/>
                </a:lnTo>
                <a:lnTo>
                  <a:pt x="891" y="3033"/>
                </a:lnTo>
                <a:lnTo>
                  <a:pt x="893" y="3035"/>
                </a:lnTo>
                <a:lnTo>
                  <a:pt x="893" y="3037"/>
                </a:lnTo>
                <a:lnTo>
                  <a:pt x="894" y="3043"/>
                </a:lnTo>
                <a:lnTo>
                  <a:pt x="898" y="3048"/>
                </a:lnTo>
                <a:lnTo>
                  <a:pt x="900" y="3056"/>
                </a:lnTo>
                <a:lnTo>
                  <a:pt x="898" y="3058"/>
                </a:lnTo>
                <a:lnTo>
                  <a:pt x="898" y="3060"/>
                </a:lnTo>
                <a:lnTo>
                  <a:pt x="900" y="3064"/>
                </a:lnTo>
                <a:lnTo>
                  <a:pt x="900" y="3073"/>
                </a:lnTo>
                <a:lnTo>
                  <a:pt x="902" y="3081"/>
                </a:lnTo>
                <a:lnTo>
                  <a:pt x="904" y="3083"/>
                </a:lnTo>
                <a:lnTo>
                  <a:pt x="904" y="3087"/>
                </a:lnTo>
                <a:lnTo>
                  <a:pt x="904" y="3091"/>
                </a:lnTo>
                <a:lnTo>
                  <a:pt x="904" y="3092"/>
                </a:lnTo>
                <a:lnTo>
                  <a:pt x="906" y="3096"/>
                </a:lnTo>
                <a:lnTo>
                  <a:pt x="910" y="3102"/>
                </a:lnTo>
                <a:lnTo>
                  <a:pt x="910" y="3104"/>
                </a:lnTo>
                <a:lnTo>
                  <a:pt x="912" y="3106"/>
                </a:lnTo>
                <a:lnTo>
                  <a:pt x="916" y="3110"/>
                </a:lnTo>
                <a:lnTo>
                  <a:pt x="918" y="3112"/>
                </a:lnTo>
                <a:lnTo>
                  <a:pt x="921" y="3115"/>
                </a:lnTo>
                <a:lnTo>
                  <a:pt x="923" y="3119"/>
                </a:lnTo>
                <a:lnTo>
                  <a:pt x="925" y="3121"/>
                </a:lnTo>
                <a:lnTo>
                  <a:pt x="929" y="3125"/>
                </a:lnTo>
                <a:lnTo>
                  <a:pt x="937" y="3131"/>
                </a:lnTo>
                <a:lnTo>
                  <a:pt x="937" y="3135"/>
                </a:lnTo>
                <a:lnTo>
                  <a:pt x="939" y="3137"/>
                </a:lnTo>
                <a:lnTo>
                  <a:pt x="937" y="3140"/>
                </a:lnTo>
                <a:lnTo>
                  <a:pt x="937" y="3144"/>
                </a:lnTo>
                <a:lnTo>
                  <a:pt x="933" y="3146"/>
                </a:lnTo>
                <a:lnTo>
                  <a:pt x="933" y="3148"/>
                </a:lnTo>
                <a:lnTo>
                  <a:pt x="933" y="3156"/>
                </a:lnTo>
                <a:lnTo>
                  <a:pt x="935" y="3156"/>
                </a:lnTo>
                <a:lnTo>
                  <a:pt x="939" y="3154"/>
                </a:lnTo>
                <a:lnTo>
                  <a:pt x="941" y="3148"/>
                </a:lnTo>
                <a:lnTo>
                  <a:pt x="944" y="3144"/>
                </a:lnTo>
                <a:lnTo>
                  <a:pt x="946" y="3144"/>
                </a:lnTo>
                <a:lnTo>
                  <a:pt x="948" y="3142"/>
                </a:lnTo>
                <a:lnTo>
                  <a:pt x="950" y="3142"/>
                </a:lnTo>
                <a:lnTo>
                  <a:pt x="952" y="3142"/>
                </a:lnTo>
                <a:lnTo>
                  <a:pt x="956" y="3144"/>
                </a:lnTo>
                <a:lnTo>
                  <a:pt x="958" y="3146"/>
                </a:lnTo>
                <a:lnTo>
                  <a:pt x="962" y="3150"/>
                </a:lnTo>
                <a:lnTo>
                  <a:pt x="964" y="3152"/>
                </a:lnTo>
                <a:lnTo>
                  <a:pt x="966" y="3154"/>
                </a:lnTo>
                <a:lnTo>
                  <a:pt x="969" y="3158"/>
                </a:lnTo>
                <a:lnTo>
                  <a:pt x="969" y="3162"/>
                </a:lnTo>
                <a:lnTo>
                  <a:pt x="971" y="3163"/>
                </a:lnTo>
                <a:lnTo>
                  <a:pt x="973" y="3169"/>
                </a:lnTo>
                <a:lnTo>
                  <a:pt x="973" y="3171"/>
                </a:lnTo>
                <a:lnTo>
                  <a:pt x="973" y="3179"/>
                </a:lnTo>
                <a:lnTo>
                  <a:pt x="973" y="3181"/>
                </a:lnTo>
                <a:lnTo>
                  <a:pt x="977" y="3183"/>
                </a:lnTo>
                <a:lnTo>
                  <a:pt x="983" y="3192"/>
                </a:lnTo>
                <a:lnTo>
                  <a:pt x="987" y="3198"/>
                </a:lnTo>
                <a:lnTo>
                  <a:pt x="989" y="3204"/>
                </a:lnTo>
                <a:lnTo>
                  <a:pt x="989" y="3208"/>
                </a:lnTo>
                <a:lnTo>
                  <a:pt x="987" y="3208"/>
                </a:lnTo>
                <a:lnTo>
                  <a:pt x="985" y="3208"/>
                </a:lnTo>
                <a:lnTo>
                  <a:pt x="981" y="3208"/>
                </a:lnTo>
                <a:lnTo>
                  <a:pt x="935" y="3206"/>
                </a:lnTo>
                <a:lnTo>
                  <a:pt x="929" y="3206"/>
                </a:lnTo>
                <a:lnTo>
                  <a:pt x="877" y="3204"/>
                </a:lnTo>
                <a:lnTo>
                  <a:pt x="875" y="3204"/>
                </a:lnTo>
                <a:lnTo>
                  <a:pt x="871" y="3204"/>
                </a:lnTo>
                <a:lnTo>
                  <a:pt x="808" y="3200"/>
                </a:lnTo>
                <a:lnTo>
                  <a:pt x="768" y="3200"/>
                </a:lnTo>
                <a:lnTo>
                  <a:pt x="722" y="3198"/>
                </a:lnTo>
                <a:lnTo>
                  <a:pt x="718" y="3198"/>
                </a:lnTo>
                <a:lnTo>
                  <a:pt x="676" y="3196"/>
                </a:lnTo>
                <a:lnTo>
                  <a:pt x="633" y="3194"/>
                </a:lnTo>
                <a:lnTo>
                  <a:pt x="626" y="3194"/>
                </a:lnTo>
                <a:lnTo>
                  <a:pt x="541" y="3192"/>
                </a:lnTo>
                <a:lnTo>
                  <a:pt x="514" y="3190"/>
                </a:lnTo>
                <a:lnTo>
                  <a:pt x="512" y="3190"/>
                </a:lnTo>
                <a:lnTo>
                  <a:pt x="422" y="3188"/>
                </a:lnTo>
                <a:lnTo>
                  <a:pt x="418" y="3188"/>
                </a:lnTo>
                <a:lnTo>
                  <a:pt x="416" y="3188"/>
                </a:lnTo>
                <a:lnTo>
                  <a:pt x="409" y="3188"/>
                </a:lnTo>
                <a:lnTo>
                  <a:pt x="407" y="3188"/>
                </a:lnTo>
                <a:lnTo>
                  <a:pt x="393" y="3188"/>
                </a:lnTo>
                <a:lnTo>
                  <a:pt x="388" y="3187"/>
                </a:lnTo>
                <a:lnTo>
                  <a:pt x="378" y="3187"/>
                </a:lnTo>
                <a:lnTo>
                  <a:pt x="374" y="3187"/>
                </a:lnTo>
                <a:lnTo>
                  <a:pt x="372" y="3187"/>
                </a:lnTo>
                <a:lnTo>
                  <a:pt x="370" y="3187"/>
                </a:lnTo>
                <a:lnTo>
                  <a:pt x="368" y="3187"/>
                </a:lnTo>
                <a:lnTo>
                  <a:pt x="361" y="3187"/>
                </a:lnTo>
                <a:lnTo>
                  <a:pt x="351" y="3187"/>
                </a:lnTo>
                <a:lnTo>
                  <a:pt x="343" y="3187"/>
                </a:lnTo>
                <a:lnTo>
                  <a:pt x="324" y="3185"/>
                </a:lnTo>
                <a:lnTo>
                  <a:pt x="322" y="3185"/>
                </a:lnTo>
                <a:lnTo>
                  <a:pt x="320" y="3185"/>
                </a:lnTo>
                <a:lnTo>
                  <a:pt x="317" y="3185"/>
                </a:lnTo>
                <a:lnTo>
                  <a:pt x="297" y="3185"/>
                </a:lnTo>
                <a:lnTo>
                  <a:pt x="288" y="3185"/>
                </a:lnTo>
                <a:lnTo>
                  <a:pt x="276" y="3185"/>
                </a:lnTo>
                <a:lnTo>
                  <a:pt x="267" y="3185"/>
                </a:lnTo>
                <a:lnTo>
                  <a:pt x="259" y="3185"/>
                </a:lnTo>
                <a:lnTo>
                  <a:pt x="255" y="3183"/>
                </a:lnTo>
                <a:lnTo>
                  <a:pt x="253" y="3183"/>
                </a:lnTo>
                <a:lnTo>
                  <a:pt x="251" y="3183"/>
                </a:lnTo>
                <a:lnTo>
                  <a:pt x="242" y="3183"/>
                </a:lnTo>
                <a:lnTo>
                  <a:pt x="232" y="3183"/>
                </a:lnTo>
                <a:lnTo>
                  <a:pt x="230" y="3183"/>
                </a:lnTo>
                <a:lnTo>
                  <a:pt x="228" y="3183"/>
                </a:lnTo>
                <a:lnTo>
                  <a:pt x="226" y="3183"/>
                </a:lnTo>
                <a:lnTo>
                  <a:pt x="224" y="3183"/>
                </a:lnTo>
                <a:lnTo>
                  <a:pt x="222" y="3183"/>
                </a:lnTo>
                <a:lnTo>
                  <a:pt x="205" y="3183"/>
                </a:lnTo>
                <a:lnTo>
                  <a:pt x="174" y="3181"/>
                </a:lnTo>
                <a:lnTo>
                  <a:pt x="163" y="3181"/>
                </a:lnTo>
                <a:lnTo>
                  <a:pt x="161" y="3175"/>
                </a:lnTo>
                <a:lnTo>
                  <a:pt x="157" y="3158"/>
                </a:lnTo>
                <a:lnTo>
                  <a:pt x="157" y="3154"/>
                </a:lnTo>
                <a:lnTo>
                  <a:pt x="153" y="3131"/>
                </a:lnTo>
                <a:lnTo>
                  <a:pt x="151" y="3123"/>
                </a:lnTo>
                <a:lnTo>
                  <a:pt x="151" y="3121"/>
                </a:lnTo>
                <a:lnTo>
                  <a:pt x="149" y="3112"/>
                </a:lnTo>
                <a:lnTo>
                  <a:pt x="148" y="3104"/>
                </a:lnTo>
                <a:lnTo>
                  <a:pt x="149" y="3102"/>
                </a:lnTo>
                <a:lnTo>
                  <a:pt x="151" y="3098"/>
                </a:lnTo>
                <a:lnTo>
                  <a:pt x="151" y="3096"/>
                </a:lnTo>
                <a:lnTo>
                  <a:pt x="153" y="3096"/>
                </a:lnTo>
                <a:lnTo>
                  <a:pt x="151" y="3094"/>
                </a:lnTo>
                <a:lnTo>
                  <a:pt x="153" y="3094"/>
                </a:lnTo>
                <a:lnTo>
                  <a:pt x="153" y="3092"/>
                </a:lnTo>
                <a:lnTo>
                  <a:pt x="153" y="3091"/>
                </a:lnTo>
                <a:lnTo>
                  <a:pt x="155" y="3089"/>
                </a:lnTo>
                <a:lnTo>
                  <a:pt x="155" y="3087"/>
                </a:lnTo>
                <a:lnTo>
                  <a:pt x="153" y="3085"/>
                </a:lnTo>
                <a:lnTo>
                  <a:pt x="153" y="3083"/>
                </a:lnTo>
                <a:lnTo>
                  <a:pt x="151" y="3079"/>
                </a:lnTo>
                <a:lnTo>
                  <a:pt x="151" y="3075"/>
                </a:lnTo>
                <a:lnTo>
                  <a:pt x="151" y="3071"/>
                </a:lnTo>
                <a:lnTo>
                  <a:pt x="153" y="3060"/>
                </a:lnTo>
                <a:lnTo>
                  <a:pt x="155" y="3060"/>
                </a:lnTo>
                <a:lnTo>
                  <a:pt x="159" y="3060"/>
                </a:lnTo>
                <a:lnTo>
                  <a:pt x="161" y="3062"/>
                </a:lnTo>
                <a:lnTo>
                  <a:pt x="161" y="3056"/>
                </a:lnTo>
                <a:lnTo>
                  <a:pt x="161" y="3048"/>
                </a:lnTo>
                <a:lnTo>
                  <a:pt x="161" y="3016"/>
                </a:lnTo>
                <a:lnTo>
                  <a:pt x="161" y="3014"/>
                </a:lnTo>
                <a:lnTo>
                  <a:pt x="163" y="3010"/>
                </a:lnTo>
                <a:lnTo>
                  <a:pt x="163" y="3006"/>
                </a:lnTo>
                <a:lnTo>
                  <a:pt x="163" y="3004"/>
                </a:lnTo>
                <a:lnTo>
                  <a:pt x="163" y="2979"/>
                </a:lnTo>
                <a:lnTo>
                  <a:pt x="163" y="2973"/>
                </a:lnTo>
                <a:lnTo>
                  <a:pt x="163" y="2968"/>
                </a:lnTo>
                <a:lnTo>
                  <a:pt x="163" y="2966"/>
                </a:lnTo>
                <a:lnTo>
                  <a:pt x="163" y="2960"/>
                </a:lnTo>
                <a:lnTo>
                  <a:pt x="163" y="2948"/>
                </a:lnTo>
                <a:lnTo>
                  <a:pt x="163" y="2947"/>
                </a:lnTo>
                <a:lnTo>
                  <a:pt x="163" y="2937"/>
                </a:lnTo>
                <a:lnTo>
                  <a:pt x="165" y="2923"/>
                </a:lnTo>
                <a:lnTo>
                  <a:pt x="165" y="2922"/>
                </a:lnTo>
                <a:lnTo>
                  <a:pt x="165" y="2918"/>
                </a:lnTo>
                <a:lnTo>
                  <a:pt x="165" y="2916"/>
                </a:lnTo>
                <a:lnTo>
                  <a:pt x="165" y="2914"/>
                </a:lnTo>
                <a:lnTo>
                  <a:pt x="165" y="2912"/>
                </a:lnTo>
                <a:lnTo>
                  <a:pt x="165" y="2910"/>
                </a:lnTo>
                <a:lnTo>
                  <a:pt x="165" y="2906"/>
                </a:lnTo>
                <a:lnTo>
                  <a:pt x="165" y="2904"/>
                </a:lnTo>
                <a:lnTo>
                  <a:pt x="165" y="2902"/>
                </a:lnTo>
                <a:lnTo>
                  <a:pt x="165" y="2897"/>
                </a:lnTo>
                <a:lnTo>
                  <a:pt x="165" y="2893"/>
                </a:lnTo>
                <a:lnTo>
                  <a:pt x="165" y="2891"/>
                </a:lnTo>
                <a:lnTo>
                  <a:pt x="165" y="2887"/>
                </a:lnTo>
                <a:lnTo>
                  <a:pt x="165" y="2885"/>
                </a:lnTo>
                <a:lnTo>
                  <a:pt x="165" y="2883"/>
                </a:lnTo>
                <a:lnTo>
                  <a:pt x="165" y="2881"/>
                </a:lnTo>
                <a:lnTo>
                  <a:pt x="165" y="2879"/>
                </a:lnTo>
                <a:lnTo>
                  <a:pt x="167" y="2866"/>
                </a:lnTo>
                <a:lnTo>
                  <a:pt x="167" y="2864"/>
                </a:lnTo>
                <a:lnTo>
                  <a:pt x="167" y="2862"/>
                </a:lnTo>
                <a:lnTo>
                  <a:pt x="167" y="2856"/>
                </a:lnTo>
                <a:lnTo>
                  <a:pt x="167" y="2839"/>
                </a:lnTo>
                <a:lnTo>
                  <a:pt x="167" y="2837"/>
                </a:lnTo>
                <a:lnTo>
                  <a:pt x="167" y="2831"/>
                </a:lnTo>
                <a:lnTo>
                  <a:pt x="169" y="2810"/>
                </a:lnTo>
                <a:lnTo>
                  <a:pt x="169" y="2806"/>
                </a:lnTo>
                <a:lnTo>
                  <a:pt x="169" y="2789"/>
                </a:lnTo>
                <a:lnTo>
                  <a:pt x="169" y="2781"/>
                </a:lnTo>
                <a:lnTo>
                  <a:pt x="169" y="2778"/>
                </a:lnTo>
                <a:lnTo>
                  <a:pt x="171" y="2768"/>
                </a:lnTo>
                <a:lnTo>
                  <a:pt x="171" y="2766"/>
                </a:lnTo>
                <a:lnTo>
                  <a:pt x="171" y="2764"/>
                </a:lnTo>
                <a:lnTo>
                  <a:pt x="171" y="2762"/>
                </a:lnTo>
                <a:lnTo>
                  <a:pt x="171" y="2760"/>
                </a:lnTo>
                <a:lnTo>
                  <a:pt x="171" y="2747"/>
                </a:lnTo>
                <a:lnTo>
                  <a:pt x="173" y="2720"/>
                </a:lnTo>
                <a:lnTo>
                  <a:pt x="174" y="2685"/>
                </a:lnTo>
                <a:lnTo>
                  <a:pt x="174" y="2682"/>
                </a:lnTo>
                <a:lnTo>
                  <a:pt x="174" y="2664"/>
                </a:lnTo>
                <a:lnTo>
                  <a:pt x="176" y="2630"/>
                </a:lnTo>
                <a:lnTo>
                  <a:pt x="176" y="2618"/>
                </a:lnTo>
                <a:lnTo>
                  <a:pt x="176" y="2614"/>
                </a:lnTo>
                <a:lnTo>
                  <a:pt x="176" y="2612"/>
                </a:lnTo>
                <a:lnTo>
                  <a:pt x="176" y="2597"/>
                </a:lnTo>
                <a:lnTo>
                  <a:pt x="178" y="2570"/>
                </a:lnTo>
                <a:lnTo>
                  <a:pt x="178" y="2568"/>
                </a:lnTo>
                <a:lnTo>
                  <a:pt x="178" y="2563"/>
                </a:lnTo>
                <a:lnTo>
                  <a:pt x="178" y="2557"/>
                </a:lnTo>
                <a:lnTo>
                  <a:pt x="178" y="2555"/>
                </a:lnTo>
                <a:lnTo>
                  <a:pt x="178" y="2545"/>
                </a:lnTo>
                <a:lnTo>
                  <a:pt x="180" y="2545"/>
                </a:lnTo>
                <a:lnTo>
                  <a:pt x="180" y="2532"/>
                </a:lnTo>
                <a:lnTo>
                  <a:pt x="180" y="2516"/>
                </a:lnTo>
                <a:lnTo>
                  <a:pt x="180" y="2515"/>
                </a:lnTo>
                <a:lnTo>
                  <a:pt x="180" y="2513"/>
                </a:lnTo>
                <a:lnTo>
                  <a:pt x="180" y="2511"/>
                </a:lnTo>
                <a:lnTo>
                  <a:pt x="182" y="2492"/>
                </a:lnTo>
                <a:lnTo>
                  <a:pt x="182" y="2486"/>
                </a:lnTo>
                <a:lnTo>
                  <a:pt x="182" y="2482"/>
                </a:lnTo>
                <a:lnTo>
                  <a:pt x="182" y="2478"/>
                </a:lnTo>
                <a:lnTo>
                  <a:pt x="182" y="2472"/>
                </a:lnTo>
                <a:lnTo>
                  <a:pt x="182" y="2470"/>
                </a:lnTo>
                <a:lnTo>
                  <a:pt x="182" y="2465"/>
                </a:lnTo>
                <a:lnTo>
                  <a:pt x="182" y="2457"/>
                </a:lnTo>
                <a:lnTo>
                  <a:pt x="184" y="2447"/>
                </a:lnTo>
                <a:lnTo>
                  <a:pt x="184" y="2445"/>
                </a:lnTo>
                <a:lnTo>
                  <a:pt x="184" y="2444"/>
                </a:lnTo>
                <a:lnTo>
                  <a:pt x="184" y="2442"/>
                </a:lnTo>
                <a:lnTo>
                  <a:pt x="184" y="2438"/>
                </a:lnTo>
                <a:lnTo>
                  <a:pt x="184" y="2436"/>
                </a:lnTo>
                <a:lnTo>
                  <a:pt x="184" y="2432"/>
                </a:lnTo>
                <a:lnTo>
                  <a:pt x="184" y="2426"/>
                </a:lnTo>
                <a:lnTo>
                  <a:pt x="184" y="2419"/>
                </a:lnTo>
                <a:lnTo>
                  <a:pt x="184" y="2413"/>
                </a:lnTo>
                <a:lnTo>
                  <a:pt x="184" y="2405"/>
                </a:lnTo>
                <a:lnTo>
                  <a:pt x="184" y="2399"/>
                </a:lnTo>
                <a:lnTo>
                  <a:pt x="184" y="2397"/>
                </a:lnTo>
                <a:lnTo>
                  <a:pt x="184" y="2396"/>
                </a:lnTo>
                <a:lnTo>
                  <a:pt x="184" y="2392"/>
                </a:lnTo>
                <a:lnTo>
                  <a:pt x="184" y="2386"/>
                </a:lnTo>
                <a:lnTo>
                  <a:pt x="184" y="2384"/>
                </a:lnTo>
                <a:lnTo>
                  <a:pt x="184" y="2382"/>
                </a:lnTo>
                <a:lnTo>
                  <a:pt x="184" y="2376"/>
                </a:lnTo>
                <a:lnTo>
                  <a:pt x="184" y="2374"/>
                </a:lnTo>
                <a:lnTo>
                  <a:pt x="184" y="2371"/>
                </a:lnTo>
                <a:lnTo>
                  <a:pt x="184" y="2367"/>
                </a:lnTo>
                <a:lnTo>
                  <a:pt x="186" y="2359"/>
                </a:lnTo>
                <a:lnTo>
                  <a:pt x="186" y="2346"/>
                </a:lnTo>
                <a:lnTo>
                  <a:pt x="186" y="2342"/>
                </a:lnTo>
                <a:lnTo>
                  <a:pt x="186" y="2340"/>
                </a:lnTo>
                <a:lnTo>
                  <a:pt x="186" y="2338"/>
                </a:lnTo>
                <a:lnTo>
                  <a:pt x="186" y="2334"/>
                </a:lnTo>
                <a:lnTo>
                  <a:pt x="186" y="2332"/>
                </a:lnTo>
                <a:lnTo>
                  <a:pt x="186" y="2328"/>
                </a:lnTo>
                <a:lnTo>
                  <a:pt x="186" y="2319"/>
                </a:lnTo>
                <a:lnTo>
                  <a:pt x="186" y="2317"/>
                </a:lnTo>
                <a:lnTo>
                  <a:pt x="186" y="2315"/>
                </a:lnTo>
                <a:lnTo>
                  <a:pt x="186" y="2313"/>
                </a:lnTo>
                <a:lnTo>
                  <a:pt x="186" y="2307"/>
                </a:lnTo>
                <a:lnTo>
                  <a:pt x="188" y="2292"/>
                </a:lnTo>
                <a:lnTo>
                  <a:pt x="188" y="2286"/>
                </a:lnTo>
                <a:lnTo>
                  <a:pt x="188" y="2280"/>
                </a:lnTo>
                <a:lnTo>
                  <a:pt x="188" y="2277"/>
                </a:lnTo>
                <a:lnTo>
                  <a:pt x="188" y="2273"/>
                </a:lnTo>
                <a:lnTo>
                  <a:pt x="188" y="2271"/>
                </a:lnTo>
                <a:lnTo>
                  <a:pt x="188" y="2269"/>
                </a:lnTo>
                <a:lnTo>
                  <a:pt x="188" y="2267"/>
                </a:lnTo>
                <a:lnTo>
                  <a:pt x="188" y="2265"/>
                </a:lnTo>
                <a:lnTo>
                  <a:pt x="188" y="2250"/>
                </a:lnTo>
                <a:lnTo>
                  <a:pt x="188" y="2242"/>
                </a:lnTo>
                <a:lnTo>
                  <a:pt x="188" y="2236"/>
                </a:lnTo>
                <a:lnTo>
                  <a:pt x="190" y="2230"/>
                </a:lnTo>
                <a:lnTo>
                  <a:pt x="190" y="2227"/>
                </a:lnTo>
                <a:lnTo>
                  <a:pt x="190" y="2225"/>
                </a:lnTo>
                <a:lnTo>
                  <a:pt x="190" y="2223"/>
                </a:lnTo>
                <a:lnTo>
                  <a:pt x="190" y="2217"/>
                </a:lnTo>
                <a:lnTo>
                  <a:pt x="190" y="2213"/>
                </a:lnTo>
                <a:lnTo>
                  <a:pt x="190" y="2200"/>
                </a:lnTo>
                <a:lnTo>
                  <a:pt x="190" y="2190"/>
                </a:lnTo>
                <a:lnTo>
                  <a:pt x="190" y="2181"/>
                </a:lnTo>
                <a:lnTo>
                  <a:pt x="190" y="2179"/>
                </a:lnTo>
                <a:lnTo>
                  <a:pt x="190" y="2169"/>
                </a:lnTo>
                <a:lnTo>
                  <a:pt x="192" y="2150"/>
                </a:lnTo>
                <a:lnTo>
                  <a:pt x="192" y="2148"/>
                </a:lnTo>
                <a:lnTo>
                  <a:pt x="192" y="2144"/>
                </a:lnTo>
                <a:lnTo>
                  <a:pt x="192" y="2138"/>
                </a:lnTo>
                <a:lnTo>
                  <a:pt x="192" y="2131"/>
                </a:lnTo>
                <a:lnTo>
                  <a:pt x="192" y="2129"/>
                </a:lnTo>
                <a:lnTo>
                  <a:pt x="192" y="2127"/>
                </a:lnTo>
                <a:lnTo>
                  <a:pt x="192" y="2119"/>
                </a:lnTo>
                <a:lnTo>
                  <a:pt x="192" y="2117"/>
                </a:lnTo>
                <a:lnTo>
                  <a:pt x="192" y="2115"/>
                </a:lnTo>
                <a:lnTo>
                  <a:pt x="192" y="2106"/>
                </a:lnTo>
                <a:lnTo>
                  <a:pt x="192" y="2104"/>
                </a:lnTo>
                <a:lnTo>
                  <a:pt x="194" y="2104"/>
                </a:lnTo>
                <a:lnTo>
                  <a:pt x="194" y="2102"/>
                </a:lnTo>
                <a:lnTo>
                  <a:pt x="196" y="2100"/>
                </a:lnTo>
                <a:lnTo>
                  <a:pt x="197" y="2098"/>
                </a:lnTo>
                <a:lnTo>
                  <a:pt x="197" y="2096"/>
                </a:lnTo>
                <a:lnTo>
                  <a:pt x="197" y="2094"/>
                </a:lnTo>
                <a:lnTo>
                  <a:pt x="196" y="2090"/>
                </a:lnTo>
                <a:lnTo>
                  <a:pt x="196" y="2088"/>
                </a:lnTo>
                <a:lnTo>
                  <a:pt x="196" y="2086"/>
                </a:lnTo>
                <a:lnTo>
                  <a:pt x="196" y="2085"/>
                </a:lnTo>
                <a:lnTo>
                  <a:pt x="194" y="2085"/>
                </a:lnTo>
                <a:lnTo>
                  <a:pt x="194" y="2083"/>
                </a:lnTo>
                <a:lnTo>
                  <a:pt x="194" y="2081"/>
                </a:lnTo>
                <a:lnTo>
                  <a:pt x="192" y="2081"/>
                </a:lnTo>
                <a:lnTo>
                  <a:pt x="192" y="2079"/>
                </a:lnTo>
                <a:lnTo>
                  <a:pt x="190" y="2075"/>
                </a:lnTo>
                <a:lnTo>
                  <a:pt x="190" y="2073"/>
                </a:lnTo>
                <a:lnTo>
                  <a:pt x="190" y="2071"/>
                </a:lnTo>
                <a:lnTo>
                  <a:pt x="188" y="2071"/>
                </a:lnTo>
                <a:lnTo>
                  <a:pt x="188" y="2067"/>
                </a:lnTo>
                <a:lnTo>
                  <a:pt x="190" y="2065"/>
                </a:lnTo>
                <a:lnTo>
                  <a:pt x="190" y="2063"/>
                </a:lnTo>
                <a:lnTo>
                  <a:pt x="188" y="2061"/>
                </a:lnTo>
                <a:lnTo>
                  <a:pt x="186" y="2060"/>
                </a:lnTo>
                <a:lnTo>
                  <a:pt x="186" y="2058"/>
                </a:lnTo>
                <a:lnTo>
                  <a:pt x="184" y="2056"/>
                </a:lnTo>
                <a:lnTo>
                  <a:pt x="184" y="2054"/>
                </a:lnTo>
                <a:lnTo>
                  <a:pt x="182" y="2052"/>
                </a:lnTo>
                <a:lnTo>
                  <a:pt x="182" y="2050"/>
                </a:lnTo>
                <a:lnTo>
                  <a:pt x="180" y="2050"/>
                </a:lnTo>
                <a:lnTo>
                  <a:pt x="180" y="2048"/>
                </a:lnTo>
                <a:lnTo>
                  <a:pt x="178" y="2046"/>
                </a:lnTo>
                <a:lnTo>
                  <a:pt x="176" y="2046"/>
                </a:lnTo>
                <a:lnTo>
                  <a:pt x="176" y="2044"/>
                </a:lnTo>
                <a:lnTo>
                  <a:pt x="174" y="2044"/>
                </a:lnTo>
                <a:lnTo>
                  <a:pt x="174" y="2042"/>
                </a:lnTo>
                <a:lnTo>
                  <a:pt x="173" y="2042"/>
                </a:lnTo>
                <a:lnTo>
                  <a:pt x="173" y="2040"/>
                </a:lnTo>
                <a:lnTo>
                  <a:pt x="171" y="2040"/>
                </a:lnTo>
                <a:lnTo>
                  <a:pt x="169" y="2040"/>
                </a:lnTo>
                <a:lnTo>
                  <a:pt x="169" y="2038"/>
                </a:lnTo>
                <a:lnTo>
                  <a:pt x="167" y="2037"/>
                </a:lnTo>
                <a:lnTo>
                  <a:pt x="165" y="2037"/>
                </a:lnTo>
                <a:lnTo>
                  <a:pt x="163" y="2035"/>
                </a:lnTo>
                <a:lnTo>
                  <a:pt x="161" y="2035"/>
                </a:lnTo>
                <a:lnTo>
                  <a:pt x="159" y="2035"/>
                </a:lnTo>
                <a:lnTo>
                  <a:pt x="157" y="2035"/>
                </a:lnTo>
                <a:lnTo>
                  <a:pt x="157" y="2037"/>
                </a:lnTo>
                <a:lnTo>
                  <a:pt x="157" y="2035"/>
                </a:lnTo>
                <a:lnTo>
                  <a:pt x="157" y="2033"/>
                </a:lnTo>
                <a:lnTo>
                  <a:pt x="157" y="2031"/>
                </a:lnTo>
                <a:lnTo>
                  <a:pt x="157" y="2029"/>
                </a:lnTo>
                <a:lnTo>
                  <a:pt x="153" y="2029"/>
                </a:lnTo>
                <a:lnTo>
                  <a:pt x="151" y="2029"/>
                </a:lnTo>
                <a:lnTo>
                  <a:pt x="149" y="2029"/>
                </a:lnTo>
                <a:lnTo>
                  <a:pt x="148" y="2029"/>
                </a:lnTo>
                <a:lnTo>
                  <a:pt x="146" y="2029"/>
                </a:lnTo>
                <a:lnTo>
                  <a:pt x="144" y="2029"/>
                </a:lnTo>
                <a:lnTo>
                  <a:pt x="144" y="2031"/>
                </a:lnTo>
                <a:lnTo>
                  <a:pt x="142" y="2031"/>
                </a:lnTo>
                <a:lnTo>
                  <a:pt x="142" y="2027"/>
                </a:lnTo>
                <a:lnTo>
                  <a:pt x="144" y="2025"/>
                </a:lnTo>
                <a:lnTo>
                  <a:pt x="144" y="2023"/>
                </a:lnTo>
                <a:lnTo>
                  <a:pt x="146" y="2023"/>
                </a:lnTo>
                <a:lnTo>
                  <a:pt x="146" y="2021"/>
                </a:lnTo>
                <a:lnTo>
                  <a:pt x="146" y="2019"/>
                </a:lnTo>
                <a:lnTo>
                  <a:pt x="144" y="2019"/>
                </a:lnTo>
                <a:lnTo>
                  <a:pt x="144" y="2017"/>
                </a:lnTo>
                <a:lnTo>
                  <a:pt x="142" y="2017"/>
                </a:lnTo>
                <a:lnTo>
                  <a:pt x="142" y="2015"/>
                </a:lnTo>
                <a:lnTo>
                  <a:pt x="142" y="2013"/>
                </a:lnTo>
                <a:lnTo>
                  <a:pt x="144" y="2013"/>
                </a:lnTo>
                <a:lnTo>
                  <a:pt x="144" y="2012"/>
                </a:lnTo>
                <a:lnTo>
                  <a:pt x="144" y="2010"/>
                </a:lnTo>
                <a:lnTo>
                  <a:pt x="146" y="2010"/>
                </a:lnTo>
                <a:lnTo>
                  <a:pt x="146" y="2008"/>
                </a:lnTo>
                <a:lnTo>
                  <a:pt x="146" y="2004"/>
                </a:lnTo>
                <a:lnTo>
                  <a:pt x="146" y="2002"/>
                </a:lnTo>
                <a:lnTo>
                  <a:pt x="146" y="1998"/>
                </a:lnTo>
                <a:lnTo>
                  <a:pt x="146" y="1996"/>
                </a:lnTo>
                <a:lnTo>
                  <a:pt x="146" y="1994"/>
                </a:lnTo>
                <a:lnTo>
                  <a:pt x="146" y="1992"/>
                </a:lnTo>
                <a:lnTo>
                  <a:pt x="144" y="1990"/>
                </a:lnTo>
                <a:lnTo>
                  <a:pt x="144" y="1989"/>
                </a:lnTo>
                <a:lnTo>
                  <a:pt x="142" y="1989"/>
                </a:lnTo>
                <a:lnTo>
                  <a:pt x="142" y="1987"/>
                </a:lnTo>
                <a:lnTo>
                  <a:pt x="140" y="1985"/>
                </a:lnTo>
                <a:lnTo>
                  <a:pt x="138" y="1985"/>
                </a:lnTo>
                <a:lnTo>
                  <a:pt x="136" y="1985"/>
                </a:lnTo>
                <a:lnTo>
                  <a:pt x="136" y="1987"/>
                </a:lnTo>
                <a:lnTo>
                  <a:pt x="136" y="1985"/>
                </a:lnTo>
                <a:lnTo>
                  <a:pt x="136" y="1983"/>
                </a:lnTo>
                <a:lnTo>
                  <a:pt x="136" y="1979"/>
                </a:lnTo>
                <a:lnTo>
                  <a:pt x="138" y="1977"/>
                </a:lnTo>
                <a:lnTo>
                  <a:pt x="138" y="1975"/>
                </a:lnTo>
                <a:lnTo>
                  <a:pt x="136" y="1973"/>
                </a:lnTo>
                <a:lnTo>
                  <a:pt x="136" y="1971"/>
                </a:lnTo>
                <a:lnTo>
                  <a:pt x="136" y="1969"/>
                </a:lnTo>
                <a:lnTo>
                  <a:pt x="136" y="1967"/>
                </a:lnTo>
                <a:lnTo>
                  <a:pt x="136" y="1965"/>
                </a:lnTo>
                <a:lnTo>
                  <a:pt x="136" y="1964"/>
                </a:lnTo>
                <a:lnTo>
                  <a:pt x="134" y="1962"/>
                </a:lnTo>
                <a:lnTo>
                  <a:pt x="132" y="1960"/>
                </a:lnTo>
                <a:lnTo>
                  <a:pt x="130" y="1960"/>
                </a:lnTo>
                <a:lnTo>
                  <a:pt x="130" y="1962"/>
                </a:lnTo>
                <a:lnTo>
                  <a:pt x="128" y="1964"/>
                </a:lnTo>
                <a:lnTo>
                  <a:pt x="128" y="1965"/>
                </a:lnTo>
                <a:lnTo>
                  <a:pt x="126" y="1965"/>
                </a:lnTo>
                <a:lnTo>
                  <a:pt x="125" y="1965"/>
                </a:lnTo>
                <a:lnTo>
                  <a:pt x="125" y="1964"/>
                </a:lnTo>
                <a:lnTo>
                  <a:pt x="123" y="1962"/>
                </a:lnTo>
                <a:lnTo>
                  <a:pt x="121" y="1962"/>
                </a:lnTo>
                <a:lnTo>
                  <a:pt x="119" y="1962"/>
                </a:lnTo>
                <a:lnTo>
                  <a:pt x="117" y="1962"/>
                </a:lnTo>
                <a:lnTo>
                  <a:pt x="117" y="1960"/>
                </a:lnTo>
                <a:lnTo>
                  <a:pt x="115" y="1960"/>
                </a:lnTo>
                <a:lnTo>
                  <a:pt x="113" y="1960"/>
                </a:lnTo>
                <a:lnTo>
                  <a:pt x="113" y="1962"/>
                </a:lnTo>
                <a:lnTo>
                  <a:pt x="111" y="1962"/>
                </a:lnTo>
                <a:lnTo>
                  <a:pt x="111" y="1964"/>
                </a:lnTo>
                <a:lnTo>
                  <a:pt x="107" y="1964"/>
                </a:lnTo>
                <a:lnTo>
                  <a:pt x="107" y="1962"/>
                </a:lnTo>
                <a:lnTo>
                  <a:pt x="105" y="1962"/>
                </a:lnTo>
                <a:lnTo>
                  <a:pt x="105" y="1960"/>
                </a:lnTo>
                <a:lnTo>
                  <a:pt x="103" y="1960"/>
                </a:lnTo>
                <a:lnTo>
                  <a:pt x="101" y="1962"/>
                </a:lnTo>
                <a:lnTo>
                  <a:pt x="100" y="1964"/>
                </a:lnTo>
                <a:lnTo>
                  <a:pt x="98" y="1964"/>
                </a:lnTo>
                <a:lnTo>
                  <a:pt x="98" y="1965"/>
                </a:lnTo>
                <a:lnTo>
                  <a:pt x="98" y="1964"/>
                </a:lnTo>
                <a:lnTo>
                  <a:pt x="96" y="1964"/>
                </a:lnTo>
                <a:lnTo>
                  <a:pt x="96" y="1962"/>
                </a:lnTo>
                <a:lnTo>
                  <a:pt x="94" y="1962"/>
                </a:lnTo>
                <a:lnTo>
                  <a:pt x="92" y="1964"/>
                </a:lnTo>
                <a:lnTo>
                  <a:pt x="90" y="1965"/>
                </a:lnTo>
                <a:lnTo>
                  <a:pt x="90" y="1967"/>
                </a:lnTo>
                <a:lnTo>
                  <a:pt x="90" y="1969"/>
                </a:lnTo>
                <a:lnTo>
                  <a:pt x="88" y="1969"/>
                </a:lnTo>
                <a:lnTo>
                  <a:pt x="86" y="1967"/>
                </a:lnTo>
                <a:lnTo>
                  <a:pt x="86" y="1965"/>
                </a:lnTo>
                <a:lnTo>
                  <a:pt x="84" y="1964"/>
                </a:lnTo>
                <a:lnTo>
                  <a:pt x="84" y="1962"/>
                </a:lnTo>
                <a:lnTo>
                  <a:pt x="82" y="1962"/>
                </a:lnTo>
                <a:lnTo>
                  <a:pt x="82" y="1964"/>
                </a:lnTo>
                <a:lnTo>
                  <a:pt x="80" y="1964"/>
                </a:lnTo>
                <a:lnTo>
                  <a:pt x="78" y="1964"/>
                </a:lnTo>
                <a:lnTo>
                  <a:pt x="78" y="1965"/>
                </a:lnTo>
                <a:lnTo>
                  <a:pt x="73" y="1965"/>
                </a:lnTo>
                <a:lnTo>
                  <a:pt x="71" y="1965"/>
                </a:lnTo>
                <a:lnTo>
                  <a:pt x="69" y="1965"/>
                </a:lnTo>
                <a:lnTo>
                  <a:pt x="69" y="1964"/>
                </a:lnTo>
                <a:lnTo>
                  <a:pt x="67" y="1964"/>
                </a:lnTo>
                <a:lnTo>
                  <a:pt x="65" y="1965"/>
                </a:lnTo>
                <a:lnTo>
                  <a:pt x="65" y="1967"/>
                </a:lnTo>
                <a:lnTo>
                  <a:pt x="67" y="1969"/>
                </a:lnTo>
                <a:lnTo>
                  <a:pt x="67" y="1971"/>
                </a:lnTo>
                <a:lnTo>
                  <a:pt x="67" y="1973"/>
                </a:lnTo>
                <a:lnTo>
                  <a:pt x="65" y="1977"/>
                </a:lnTo>
                <a:lnTo>
                  <a:pt x="63" y="1979"/>
                </a:lnTo>
                <a:lnTo>
                  <a:pt x="61" y="1981"/>
                </a:lnTo>
                <a:lnTo>
                  <a:pt x="61" y="1983"/>
                </a:lnTo>
                <a:lnTo>
                  <a:pt x="63" y="1983"/>
                </a:lnTo>
                <a:lnTo>
                  <a:pt x="63" y="1985"/>
                </a:lnTo>
                <a:lnTo>
                  <a:pt x="65" y="1990"/>
                </a:lnTo>
                <a:lnTo>
                  <a:pt x="65" y="1992"/>
                </a:lnTo>
                <a:lnTo>
                  <a:pt x="65" y="1994"/>
                </a:lnTo>
                <a:lnTo>
                  <a:pt x="59" y="2000"/>
                </a:lnTo>
                <a:lnTo>
                  <a:pt x="57" y="2002"/>
                </a:lnTo>
                <a:lnTo>
                  <a:pt x="53" y="2004"/>
                </a:lnTo>
                <a:lnTo>
                  <a:pt x="55" y="2006"/>
                </a:lnTo>
                <a:lnTo>
                  <a:pt x="55" y="2010"/>
                </a:lnTo>
                <a:lnTo>
                  <a:pt x="55" y="2012"/>
                </a:lnTo>
                <a:lnTo>
                  <a:pt x="53" y="2012"/>
                </a:lnTo>
                <a:lnTo>
                  <a:pt x="52" y="2012"/>
                </a:lnTo>
                <a:lnTo>
                  <a:pt x="50" y="2013"/>
                </a:lnTo>
                <a:lnTo>
                  <a:pt x="52" y="2015"/>
                </a:lnTo>
                <a:lnTo>
                  <a:pt x="53" y="2017"/>
                </a:lnTo>
                <a:lnTo>
                  <a:pt x="53" y="2019"/>
                </a:lnTo>
                <a:lnTo>
                  <a:pt x="55" y="2019"/>
                </a:lnTo>
                <a:lnTo>
                  <a:pt x="55" y="2029"/>
                </a:lnTo>
                <a:lnTo>
                  <a:pt x="55" y="2031"/>
                </a:lnTo>
                <a:lnTo>
                  <a:pt x="53" y="2031"/>
                </a:lnTo>
                <a:lnTo>
                  <a:pt x="53" y="2033"/>
                </a:lnTo>
                <a:lnTo>
                  <a:pt x="53" y="2035"/>
                </a:lnTo>
                <a:lnTo>
                  <a:pt x="52" y="2035"/>
                </a:lnTo>
                <a:lnTo>
                  <a:pt x="50" y="2035"/>
                </a:lnTo>
                <a:lnTo>
                  <a:pt x="48" y="2035"/>
                </a:lnTo>
                <a:lnTo>
                  <a:pt x="46" y="2037"/>
                </a:lnTo>
                <a:lnTo>
                  <a:pt x="46" y="2038"/>
                </a:lnTo>
                <a:lnTo>
                  <a:pt x="46" y="2040"/>
                </a:lnTo>
                <a:lnTo>
                  <a:pt x="42" y="2044"/>
                </a:lnTo>
                <a:lnTo>
                  <a:pt x="40" y="2044"/>
                </a:lnTo>
                <a:lnTo>
                  <a:pt x="38" y="2042"/>
                </a:lnTo>
                <a:lnTo>
                  <a:pt x="36" y="2042"/>
                </a:lnTo>
                <a:lnTo>
                  <a:pt x="36" y="2040"/>
                </a:lnTo>
                <a:lnTo>
                  <a:pt x="34" y="2040"/>
                </a:lnTo>
                <a:lnTo>
                  <a:pt x="34" y="2038"/>
                </a:lnTo>
                <a:lnTo>
                  <a:pt x="32" y="2038"/>
                </a:lnTo>
                <a:lnTo>
                  <a:pt x="32" y="2037"/>
                </a:lnTo>
                <a:lnTo>
                  <a:pt x="30" y="2037"/>
                </a:lnTo>
                <a:lnTo>
                  <a:pt x="30" y="2035"/>
                </a:lnTo>
                <a:lnTo>
                  <a:pt x="29" y="2035"/>
                </a:lnTo>
                <a:lnTo>
                  <a:pt x="27" y="2033"/>
                </a:lnTo>
                <a:lnTo>
                  <a:pt x="23" y="2029"/>
                </a:lnTo>
                <a:lnTo>
                  <a:pt x="21" y="2029"/>
                </a:lnTo>
                <a:lnTo>
                  <a:pt x="19" y="2027"/>
                </a:lnTo>
                <a:lnTo>
                  <a:pt x="17" y="2027"/>
                </a:lnTo>
                <a:lnTo>
                  <a:pt x="17" y="2025"/>
                </a:lnTo>
                <a:lnTo>
                  <a:pt x="15" y="2023"/>
                </a:lnTo>
                <a:lnTo>
                  <a:pt x="13" y="2023"/>
                </a:lnTo>
                <a:lnTo>
                  <a:pt x="13" y="2021"/>
                </a:lnTo>
                <a:lnTo>
                  <a:pt x="11" y="2021"/>
                </a:lnTo>
                <a:lnTo>
                  <a:pt x="9" y="2021"/>
                </a:lnTo>
                <a:lnTo>
                  <a:pt x="9" y="2019"/>
                </a:lnTo>
                <a:lnTo>
                  <a:pt x="7" y="2019"/>
                </a:lnTo>
                <a:lnTo>
                  <a:pt x="7" y="2017"/>
                </a:lnTo>
                <a:lnTo>
                  <a:pt x="7" y="2015"/>
                </a:lnTo>
                <a:lnTo>
                  <a:pt x="9" y="2012"/>
                </a:lnTo>
                <a:lnTo>
                  <a:pt x="9" y="2010"/>
                </a:lnTo>
                <a:lnTo>
                  <a:pt x="11" y="2006"/>
                </a:lnTo>
                <a:lnTo>
                  <a:pt x="13" y="2000"/>
                </a:lnTo>
                <a:lnTo>
                  <a:pt x="13" y="1998"/>
                </a:lnTo>
                <a:lnTo>
                  <a:pt x="15" y="1996"/>
                </a:lnTo>
                <a:lnTo>
                  <a:pt x="15" y="1994"/>
                </a:lnTo>
                <a:lnTo>
                  <a:pt x="15" y="1992"/>
                </a:lnTo>
                <a:lnTo>
                  <a:pt x="15" y="1990"/>
                </a:lnTo>
                <a:lnTo>
                  <a:pt x="13" y="1987"/>
                </a:lnTo>
                <a:lnTo>
                  <a:pt x="13" y="1985"/>
                </a:lnTo>
                <a:lnTo>
                  <a:pt x="13" y="1983"/>
                </a:lnTo>
                <a:lnTo>
                  <a:pt x="15" y="1983"/>
                </a:lnTo>
                <a:lnTo>
                  <a:pt x="15" y="1981"/>
                </a:lnTo>
                <a:lnTo>
                  <a:pt x="15" y="1979"/>
                </a:lnTo>
                <a:lnTo>
                  <a:pt x="17" y="1977"/>
                </a:lnTo>
                <a:lnTo>
                  <a:pt x="17" y="1975"/>
                </a:lnTo>
                <a:lnTo>
                  <a:pt x="19" y="1971"/>
                </a:lnTo>
                <a:lnTo>
                  <a:pt x="19" y="1969"/>
                </a:lnTo>
                <a:lnTo>
                  <a:pt x="19" y="1967"/>
                </a:lnTo>
                <a:lnTo>
                  <a:pt x="19" y="1965"/>
                </a:lnTo>
                <a:lnTo>
                  <a:pt x="17" y="1964"/>
                </a:lnTo>
                <a:lnTo>
                  <a:pt x="15" y="1962"/>
                </a:lnTo>
                <a:lnTo>
                  <a:pt x="15" y="1960"/>
                </a:lnTo>
                <a:lnTo>
                  <a:pt x="13" y="1958"/>
                </a:lnTo>
                <a:lnTo>
                  <a:pt x="13" y="1956"/>
                </a:lnTo>
                <a:lnTo>
                  <a:pt x="11" y="1954"/>
                </a:lnTo>
                <a:lnTo>
                  <a:pt x="11" y="1952"/>
                </a:lnTo>
                <a:lnTo>
                  <a:pt x="9" y="1950"/>
                </a:lnTo>
                <a:lnTo>
                  <a:pt x="9" y="1948"/>
                </a:lnTo>
                <a:lnTo>
                  <a:pt x="9" y="1946"/>
                </a:lnTo>
                <a:lnTo>
                  <a:pt x="9" y="1944"/>
                </a:lnTo>
                <a:lnTo>
                  <a:pt x="9" y="1942"/>
                </a:lnTo>
                <a:lnTo>
                  <a:pt x="11" y="1939"/>
                </a:lnTo>
                <a:lnTo>
                  <a:pt x="13" y="1935"/>
                </a:lnTo>
                <a:lnTo>
                  <a:pt x="17" y="1931"/>
                </a:lnTo>
                <a:lnTo>
                  <a:pt x="19" y="1927"/>
                </a:lnTo>
                <a:lnTo>
                  <a:pt x="21" y="1919"/>
                </a:lnTo>
                <a:lnTo>
                  <a:pt x="21" y="1917"/>
                </a:lnTo>
                <a:lnTo>
                  <a:pt x="25" y="1912"/>
                </a:lnTo>
                <a:lnTo>
                  <a:pt x="29" y="1904"/>
                </a:lnTo>
                <a:lnTo>
                  <a:pt x="29" y="1902"/>
                </a:lnTo>
                <a:lnTo>
                  <a:pt x="30" y="1902"/>
                </a:lnTo>
                <a:lnTo>
                  <a:pt x="30" y="1900"/>
                </a:lnTo>
                <a:lnTo>
                  <a:pt x="30" y="1898"/>
                </a:lnTo>
                <a:lnTo>
                  <a:pt x="32" y="1896"/>
                </a:lnTo>
                <a:lnTo>
                  <a:pt x="32" y="1894"/>
                </a:lnTo>
                <a:lnTo>
                  <a:pt x="32" y="1891"/>
                </a:lnTo>
                <a:lnTo>
                  <a:pt x="32" y="1889"/>
                </a:lnTo>
                <a:lnTo>
                  <a:pt x="32" y="1887"/>
                </a:lnTo>
                <a:lnTo>
                  <a:pt x="32" y="1885"/>
                </a:lnTo>
                <a:lnTo>
                  <a:pt x="32" y="1883"/>
                </a:lnTo>
                <a:lnTo>
                  <a:pt x="32" y="1877"/>
                </a:lnTo>
                <a:lnTo>
                  <a:pt x="32" y="1875"/>
                </a:lnTo>
                <a:lnTo>
                  <a:pt x="34" y="1875"/>
                </a:lnTo>
                <a:lnTo>
                  <a:pt x="34" y="1873"/>
                </a:lnTo>
                <a:lnTo>
                  <a:pt x="34" y="1871"/>
                </a:lnTo>
                <a:lnTo>
                  <a:pt x="36" y="1871"/>
                </a:lnTo>
                <a:lnTo>
                  <a:pt x="38" y="1869"/>
                </a:lnTo>
                <a:lnTo>
                  <a:pt x="40" y="1869"/>
                </a:lnTo>
                <a:lnTo>
                  <a:pt x="40" y="1868"/>
                </a:lnTo>
                <a:lnTo>
                  <a:pt x="42" y="1868"/>
                </a:lnTo>
                <a:lnTo>
                  <a:pt x="42" y="1866"/>
                </a:lnTo>
                <a:lnTo>
                  <a:pt x="42" y="1864"/>
                </a:lnTo>
                <a:lnTo>
                  <a:pt x="44" y="1864"/>
                </a:lnTo>
                <a:lnTo>
                  <a:pt x="44" y="1862"/>
                </a:lnTo>
                <a:lnTo>
                  <a:pt x="44" y="1860"/>
                </a:lnTo>
                <a:lnTo>
                  <a:pt x="46" y="1858"/>
                </a:lnTo>
                <a:lnTo>
                  <a:pt x="46" y="1856"/>
                </a:lnTo>
                <a:lnTo>
                  <a:pt x="46" y="1854"/>
                </a:lnTo>
                <a:lnTo>
                  <a:pt x="48" y="1854"/>
                </a:lnTo>
                <a:lnTo>
                  <a:pt x="48" y="1852"/>
                </a:lnTo>
                <a:lnTo>
                  <a:pt x="50" y="1850"/>
                </a:lnTo>
                <a:lnTo>
                  <a:pt x="50" y="1848"/>
                </a:lnTo>
                <a:lnTo>
                  <a:pt x="50" y="1846"/>
                </a:lnTo>
                <a:lnTo>
                  <a:pt x="52" y="1845"/>
                </a:lnTo>
                <a:lnTo>
                  <a:pt x="53" y="1845"/>
                </a:lnTo>
                <a:lnTo>
                  <a:pt x="53" y="1843"/>
                </a:lnTo>
                <a:lnTo>
                  <a:pt x="55" y="1841"/>
                </a:lnTo>
                <a:lnTo>
                  <a:pt x="57" y="1839"/>
                </a:lnTo>
                <a:lnTo>
                  <a:pt x="59" y="1839"/>
                </a:lnTo>
                <a:lnTo>
                  <a:pt x="59" y="1837"/>
                </a:lnTo>
                <a:lnTo>
                  <a:pt x="59" y="1835"/>
                </a:lnTo>
                <a:lnTo>
                  <a:pt x="61" y="1835"/>
                </a:lnTo>
                <a:lnTo>
                  <a:pt x="61" y="1833"/>
                </a:lnTo>
                <a:lnTo>
                  <a:pt x="61" y="1831"/>
                </a:lnTo>
                <a:lnTo>
                  <a:pt x="63" y="1829"/>
                </a:lnTo>
                <a:lnTo>
                  <a:pt x="67" y="1825"/>
                </a:lnTo>
                <a:lnTo>
                  <a:pt x="67" y="1823"/>
                </a:lnTo>
                <a:lnTo>
                  <a:pt x="67" y="1821"/>
                </a:lnTo>
                <a:lnTo>
                  <a:pt x="69" y="1820"/>
                </a:lnTo>
                <a:lnTo>
                  <a:pt x="69" y="1818"/>
                </a:lnTo>
                <a:lnTo>
                  <a:pt x="69" y="1816"/>
                </a:lnTo>
                <a:lnTo>
                  <a:pt x="67" y="1816"/>
                </a:lnTo>
                <a:lnTo>
                  <a:pt x="67" y="1814"/>
                </a:lnTo>
                <a:lnTo>
                  <a:pt x="67" y="1812"/>
                </a:lnTo>
                <a:lnTo>
                  <a:pt x="67" y="1810"/>
                </a:lnTo>
                <a:lnTo>
                  <a:pt x="67" y="1808"/>
                </a:lnTo>
                <a:lnTo>
                  <a:pt x="67" y="1806"/>
                </a:lnTo>
                <a:lnTo>
                  <a:pt x="67" y="1802"/>
                </a:lnTo>
                <a:lnTo>
                  <a:pt x="67" y="1800"/>
                </a:lnTo>
                <a:lnTo>
                  <a:pt x="67" y="1798"/>
                </a:lnTo>
                <a:lnTo>
                  <a:pt x="69" y="1798"/>
                </a:lnTo>
                <a:lnTo>
                  <a:pt x="69" y="1797"/>
                </a:lnTo>
                <a:lnTo>
                  <a:pt x="69" y="1795"/>
                </a:lnTo>
                <a:lnTo>
                  <a:pt x="71" y="1795"/>
                </a:lnTo>
                <a:lnTo>
                  <a:pt x="71" y="1793"/>
                </a:lnTo>
                <a:lnTo>
                  <a:pt x="71" y="1791"/>
                </a:lnTo>
                <a:lnTo>
                  <a:pt x="73" y="1791"/>
                </a:lnTo>
                <a:lnTo>
                  <a:pt x="73" y="1789"/>
                </a:lnTo>
                <a:lnTo>
                  <a:pt x="75" y="1789"/>
                </a:lnTo>
                <a:lnTo>
                  <a:pt x="75" y="1787"/>
                </a:lnTo>
                <a:lnTo>
                  <a:pt x="75" y="1785"/>
                </a:lnTo>
                <a:lnTo>
                  <a:pt x="77" y="1783"/>
                </a:lnTo>
                <a:lnTo>
                  <a:pt x="77" y="1781"/>
                </a:lnTo>
                <a:lnTo>
                  <a:pt x="78" y="1779"/>
                </a:lnTo>
                <a:lnTo>
                  <a:pt x="78" y="1777"/>
                </a:lnTo>
                <a:lnTo>
                  <a:pt x="80" y="1774"/>
                </a:lnTo>
                <a:lnTo>
                  <a:pt x="82" y="1774"/>
                </a:lnTo>
                <a:lnTo>
                  <a:pt x="82" y="1772"/>
                </a:lnTo>
                <a:lnTo>
                  <a:pt x="82" y="1770"/>
                </a:lnTo>
                <a:lnTo>
                  <a:pt x="84" y="1770"/>
                </a:lnTo>
                <a:lnTo>
                  <a:pt x="84" y="1768"/>
                </a:lnTo>
                <a:lnTo>
                  <a:pt x="84" y="1766"/>
                </a:lnTo>
                <a:lnTo>
                  <a:pt x="86" y="1766"/>
                </a:lnTo>
                <a:lnTo>
                  <a:pt x="86" y="1764"/>
                </a:lnTo>
                <a:lnTo>
                  <a:pt x="86" y="1762"/>
                </a:lnTo>
                <a:lnTo>
                  <a:pt x="88" y="1760"/>
                </a:lnTo>
                <a:lnTo>
                  <a:pt x="88" y="1758"/>
                </a:lnTo>
                <a:lnTo>
                  <a:pt x="86" y="1756"/>
                </a:lnTo>
                <a:lnTo>
                  <a:pt x="86" y="1754"/>
                </a:lnTo>
                <a:lnTo>
                  <a:pt x="84" y="1754"/>
                </a:lnTo>
                <a:lnTo>
                  <a:pt x="84" y="1752"/>
                </a:lnTo>
                <a:lnTo>
                  <a:pt x="82" y="1750"/>
                </a:lnTo>
                <a:lnTo>
                  <a:pt x="82" y="1749"/>
                </a:lnTo>
                <a:lnTo>
                  <a:pt x="82" y="1747"/>
                </a:lnTo>
                <a:lnTo>
                  <a:pt x="82" y="1745"/>
                </a:lnTo>
                <a:lnTo>
                  <a:pt x="82" y="1743"/>
                </a:lnTo>
                <a:lnTo>
                  <a:pt x="80" y="1743"/>
                </a:lnTo>
                <a:lnTo>
                  <a:pt x="80" y="1741"/>
                </a:lnTo>
                <a:lnTo>
                  <a:pt x="80" y="1739"/>
                </a:lnTo>
                <a:lnTo>
                  <a:pt x="78" y="1737"/>
                </a:lnTo>
                <a:lnTo>
                  <a:pt x="78" y="1735"/>
                </a:lnTo>
                <a:lnTo>
                  <a:pt x="77" y="1735"/>
                </a:lnTo>
                <a:lnTo>
                  <a:pt x="75" y="1733"/>
                </a:lnTo>
                <a:lnTo>
                  <a:pt x="75" y="1731"/>
                </a:lnTo>
                <a:lnTo>
                  <a:pt x="73" y="1731"/>
                </a:lnTo>
                <a:lnTo>
                  <a:pt x="71" y="1729"/>
                </a:lnTo>
                <a:lnTo>
                  <a:pt x="69" y="1727"/>
                </a:lnTo>
                <a:lnTo>
                  <a:pt x="67" y="1727"/>
                </a:lnTo>
                <a:lnTo>
                  <a:pt x="67" y="1726"/>
                </a:lnTo>
                <a:lnTo>
                  <a:pt x="65" y="1726"/>
                </a:lnTo>
                <a:lnTo>
                  <a:pt x="65" y="1724"/>
                </a:lnTo>
                <a:lnTo>
                  <a:pt x="63" y="1724"/>
                </a:lnTo>
                <a:lnTo>
                  <a:pt x="63" y="1722"/>
                </a:lnTo>
                <a:lnTo>
                  <a:pt x="61" y="1722"/>
                </a:lnTo>
                <a:lnTo>
                  <a:pt x="61" y="1720"/>
                </a:lnTo>
                <a:lnTo>
                  <a:pt x="61" y="1718"/>
                </a:lnTo>
                <a:lnTo>
                  <a:pt x="61" y="1716"/>
                </a:lnTo>
                <a:lnTo>
                  <a:pt x="59" y="1714"/>
                </a:lnTo>
                <a:lnTo>
                  <a:pt x="59" y="1712"/>
                </a:lnTo>
                <a:lnTo>
                  <a:pt x="59" y="1710"/>
                </a:lnTo>
                <a:lnTo>
                  <a:pt x="59" y="1708"/>
                </a:lnTo>
                <a:lnTo>
                  <a:pt x="57" y="1706"/>
                </a:lnTo>
                <a:lnTo>
                  <a:pt x="57" y="1704"/>
                </a:lnTo>
                <a:lnTo>
                  <a:pt x="57" y="1702"/>
                </a:lnTo>
                <a:lnTo>
                  <a:pt x="55" y="1702"/>
                </a:lnTo>
                <a:lnTo>
                  <a:pt x="53" y="1701"/>
                </a:lnTo>
                <a:lnTo>
                  <a:pt x="53" y="1699"/>
                </a:lnTo>
                <a:lnTo>
                  <a:pt x="52" y="1699"/>
                </a:lnTo>
                <a:lnTo>
                  <a:pt x="50" y="1697"/>
                </a:lnTo>
                <a:lnTo>
                  <a:pt x="48" y="1695"/>
                </a:lnTo>
                <a:lnTo>
                  <a:pt x="48" y="1693"/>
                </a:lnTo>
                <a:lnTo>
                  <a:pt x="46" y="1693"/>
                </a:lnTo>
                <a:lnTo>
                  <a:pt x="46" y="1691"/>
                </a:lnTo>
                <a:lnTo>
                  <a:pt x="46" y="1689"/>
                </a:lnTo>
                <a:lnTo>
                  <a:pt x="46" y="1687"/>
                </a:lnTo>
                <a:lnTo>
                  <a:pt x="46" y="1685"/>
                </a:lnTo>
                <a:lnTo>
                  <a:pt x="46" y="1683"/>
                </a:lnTo>
                <a:lnTo>
                  <a:pt x="46" y="1681"/>
                </a:lnTo>
                <a:lnTo>
                  <a:pt x="48" y="1681"/>
                </a:lnTo>
                <a:lnTo>
                  <a:pt x="48" y="1679"/>
                </a:lnTo>
                <a:lnTo>
                  <a:pt x="48" y="1678"/>
                </a:lnTo>
                <a:lnTo>
                  <a:pt x="48" y="1676"/>
                </a:lnTo>
                <a:lnTo>
                  <a:pt x="50" y="1674"/>
                </a:lnTo>
                <a:lnTo>
                  <a:pt x="50" y="1672"/>
                </a:lnTo>
                <a:lnTo>
                  <a:pt x="52" y="1672"/>
                </a:lnTo>
                <a:lnTo>
                  <a:pt x="53" y="1670"/>
                </a:lnTo>
                <a:lnTo>
                  <a:pt x="55" y="1668"/>
                </a:lnTo>
                <a:lnTo>
                  <a:pt x="57" y="1668"/>
                </a:lnTo>
                <a:lnTo>
                  <a:pt x="57" y="1666"/>
                </a:lnTo>
                <a:lnTo>
                  <a:pt x="59" y="1666"/>
                </a:lnTo>
                <a:lnTo>
                  <a:pt x="61" y="1666"/>
                </a:lnTo>
                <a:lnTo>
                  <a:pt x="61" y="1664"/>
                </a:lnTo>
                <a:lnTo>
                  <a:pt x="63" y="1664"/>
                </a:lnTo>
                <a:lnTo>
                  <a:pt x="63" y="1662"/>
                </a:lnTo>
                <a:lnTo>
                  <a:pt x="63" y="1660"/>
                </a:lnTo>
                <a:lnTo>
                  <a:pt x="65" y="1660"/>
                </a:lnTo>
                <a:lnTo>
                  <a:pt x="65" y="1658"/>
                </a:lnTo>
                <a:lnTo>
                  <a:pt x="65" y="1656"/>
                </a:lnTo>
                <a:lnTo>
                  <a:pt x="65" y="1654"/>
                </a:lnTo>
                <a:lnTo>
                  <a:pt x="65" y="1653"/>
                </a:lnTo>
                <a:lnTo>
                  <a:pt x="63" y="1653"/>
                </a:lnTo>
                <a:lnTo>
                  <a:pt x="63" y="1651"/>
                </a:lnTo>
                <a:lnTo>
                  <a:pt x="61" y="1651"/>
                </a:lnTo>
                <a:lnTo>
                  <a:pt x="61" y="1649"/>
                </a:lnTo>
                <a:lnTo>
                  <a:pt x="59" y="1649"/>
                </a:lnTo>
                <a:lnTo>
                  <a:pt x="59" y="1647"/>
                </a:lnTo>
                <a:lnTo>
                  <a:pt x="57" y="1647"/>
                </a:lnTo>
                <a:lnTo>
                  <a:pt x="57" y="1645"/>
                </a:lnTo>
                <a:lnTo>
                  <a:pt x="55" y="1645"/>
                </a:lnTo>
                <a:lnTo>
                  <a:pt x="55" y="1643"/>
                </a:lnTo>
                <a:lnTo>
                  <a:pt x="55" y="1641"/>
                </a:lnTo>
                <a:lnTo>
                  <a:pt x="55" y="1639"/>
                </a:lnTo>
                <a:lnTo>
                  <a:pt x="57" y="1637"/>
                </a:lnTo>
                <a:lnTo>
                  <a:pt x="57" y="1635"/>
                </a:lnTo>
                <a:lnTo>
                  <a:pt x="57" y="1633"/>
                </a:lnTo>
                <a:lnTo>
                  <a:pt x="57" y="1631"/>
                </a:lnTo>
                <a:lnTo>
                  <a:pt x="59" y="1631"/>
                </a:lnTo>
                <a:lnTo>
                  <a:pt x="59" y="1630"/>
                </a:lnTo>
                <a:lnTo>
                  <a:pt x="59" y="1628"/>
                </a:lnTo>
                <a:lnTo>
                  <a:pt x="59" y="1626"/>
                </a:lnTo>
                <a:lnTo>
                  <a:pt x="61" y="1626"/>
                </a:lnTo>
                <a:lnTo>
                  <a:pt x="61" y="1624"/>
                </a:lnTo>
                <a:lnTo>
                  <a:pt x="61" y="1622"/>
                </a:lnTo>
                <a:lnTo>
                  <a:pt x="61" y="1620"/>
                </a:lnTo>
                <a:lnTo>
                  <a:pt x="63" y="1620"/>
                </a:lnTo>
                <a:lnTo>
                  <a:pt x="63" y="1618"/>
                </a:lnTo>
                <a:lnTo>
                  <a:pt x="63" y="1616"/>
                </a:lnTo>
                <a:lnTo>
                  <a:pt x="63" y="1614"/>
                </a:lnTo>
                <a:lnTo>
                  <a:pt x="63" y="1612"/>
                </a:lnTo>
                <a:lnTo>
                  <a:pt x="63" y="1610"/>
                </a:lnTo>
                <a:lnTo>
                  <a:pt x="63" y="1608"/>
                </a:lnTo>
                <a:lnTo>
                  <a:pt x="59" y="1605"/>
                </a:lnTo>
                <a:lnTo>
                  <a:pt x="59" y="1603"/>
                </a:lnTo>
                <a:lnTo>
                  <a:pt x="59" y="1601"/>
                </a:lnTo>
                <a:lnTo>
                  <a:pt x="57" y="1599"/>
                </a:lnTo>
                <a:lnTo>
                  <a:pt x="55" y="1595"/>
                </a:lnTo>
                <a:lnTo>
                  <a:pt x="55" y="1593"/>
                </a:lnTo>
                <a:lnTo>
                  <a:pt x="53" y="1591"/>
                </a:lnTo>
                <a:lnTo>
                  <a:pt x="52" y="1589"/>
                </a:lnTo>
                <a:lnTo>
                  <a:pt x="46" y="1580"/>
                </a:lnTo>
                <a:lnTo>
                  <a:pt x="42" y="1576"/>
                </a:lnTo>
                <a:lnTo>
                  <a:pt x="42" y="1574"/>
                </a:lnTo>
                <a:lnTo>
                  <a:pt x="42" y="1572"/>
                </a:lnTo>
                <a:lnTo>
                  <a:pt x="40" y="1572"/>
                </a:lnTo>
                <a:lnTo>
                  <a:pt x="40" y="1570"/>
                </a:lnTo>
                <a:lnTo>
                  <a:pt x="40" y="1568"/>
                </a:lnTo>
                <a:lnTo>
                  <a:pt x="38" y="1564"/>
                </a:lnTo>
                <a:lnTo>
                  <a:pt x="38" y="1562"/>
                </a:lnTo>
                <a:lnTo>
                  <a:pt x="38" y="1558"/>
                </a:lnTo>
                <a:lnTo>
                  <a:pt x="36" y="1557"/>
                </a:lnTo>
                <a:lnTo>
                  <a:pt x="36" y="1555"/>
                </a:lnTo>
                <a:lnTo>
                  <a:pt x="36" y="1553"/>
                </a:lnTo>
                <a:lnTo>
                  <a:pt x="36" y="1551"/>
                </a:lnTo>
                <a:lnTo>
                  <a:pt x="34" y="1551"/>
                </a:lnTo>
                <a:lnTo>
                  <a:pt x="34" y="1549"/>
                </a:lnTo>
                <a:lnTo>
                  <a:pt x="34" y="1547"/>
                </a:lnTo>
                <a:lnTo>
                  <a:pt x="32" y="1547"/>
                </a:lnTo>
                <a:lnTo>
                  <a:pt x="32" y="1545"/>
                </a:lnTo>
                <a:lnTo>
                  <a:pt x="32" y="1543"/>
                </a:lnTo>
                <a:lnTo>
                  <a:pt x="30" y="1541"/>
                </a:lnTo>
                <a:lnTo>
                  <a:pt x="30" y="1539"/>
                </a:lnTo>
                <a:lnTo>
                  <a:pt x="30" y="1537"/>
                </a:lnTo>
                <a:lnTo>
                  <a:pt x="29" y="1535"/>
                </a:lnTo>
                <a:lnTo>
                  <a:pt x="29" y="1534"/>
                </a:lnTo>
                <a:lnTo>
                  <a:pt x="29" y="1532"/>
                </a:lnTo>
                <a:lnTo>
                  <a:pt x="29" y="1530"/>
                </a:lnTo>
                <a:lnTo>
                  <a:pt x="29" y="1528"/>
                </a:lnTo>
                <a:lnTo>
                  <a:pt x="29" y="1526"/>
                </a:lnTo>
                <a:lnTo>
                  <a:pt x="30" y="1522"/>
                </a:lnTo>
                <a:lnTo>
                  <a:pt x="30" y="1520"/>
                </a:lnTo>
                <a:lnTo>
                  <a:pt x="30" y="1518"/>
                </a:lnTo>
                <a:lnTo>
                  <a:pt x="30" y="1516"/>
                </a:lnTo>
                <a:lnTo>
                  <a:pt x="32" y="1514"/>
                </a:lnTo>
                <a:lnTo>
                  <a:pt x="32" y="1512"/>
                </a:lnTo>
                <a:lnTo>
                  <a:pt x="32" y="1510"/>
                </a:lnTo>
                <a:lnTo>
                  <a:pt x="32" y="1509"/>
                </a:lnTo>
                <a:lnTo>
                  <a:pt x="32" y="1507"/>
                </a:lnTo>
                <a:lnTo>
                  <a:pt x="32" y="1505"/>
                </a:lnTo>
                <a:lnTo>
                  <a:pt x="32" y="1503"/>
                </a:lnTo>
                <a:lnTo>
                  <a:pt x="32" y="1501"/>
                </a:lnTo>
                <a:lnTo>
                  <a:pt x="32" y="1499"/>
                </a:lnTo>
                <a:lnTo>
                  <a:pt x="32" y="1497"/>
                </a:lnTo>
                <a:lnTo>
                  <a:pt x="30" y="1495"/>
                </a:lnTo>
                <a:lnTo>
                  <a:pt x="30" y="1493"/>
                </a:lnTo>
                <a:lnTo>
                  <a:pt x="30" y="1491"/>
                </a:lnTo>
                <a:lnTo>
                  <a:pt x="30" y="1487"/>
                </a:lnTo>
                <a:lnTo>
                  <a:pt x="30" y="1486"/>
                </a:lnTo>
                <a:lnTo>
                  <a:pt x="30" y="1484"/>
                </a:lnTo>
                <a:lnTo>
                  <a:pt x="30" y="1482"/>
                </a:lnTo>
                <a:lnTo>
                  <a:pt x="29" y="1482"/>
                </a:lnTo>
                <a:lnTo>
                  <a:pt x="29" y="1480"/>
                </a:lnTo>
                <a:lnTo>
                  <a:pt x="29" y="1478"/>
                </a:lnTo>
                <a:lnTo>
                  <a:pt x="29" y="1476"/>
                </a:lnTo>
                <a:lnTo>
                  <a:pt x="27" y="1474"/>
                </a:lnTo>
                <a:lnTo>
                  <a:pt x="27" y="1472"/>
                </a:lnTo>
                <a:lnTo>
                  <a:pt x="25" y="1470"/>
                </a:lnTo>
                <a:lnTo>
                  <a:pt x="25" y="1468"/>
                </a:lnTo>
                <a:lnTo>
                  <a:pt x="25" y="1466"/>
                </a:lnTo>
                <a:lnTo>
                  <a:pt x="25" y="1464"/>
                </a:lnTo>
                <a:lnTo>
                  <a:pt x="25" y="1462"/>
                </a:lnTo>
                <a:lnTo>
                  <a:pt x="25" y="1461"/>
                </a:lnTo>
                <a:lnTo>
                  <a:pt x="27" y="1461"/>
                </a:lnTo>
                <a:lnTo>
                  <a:pt x="27" y="1459"/>
                </a:lnTo>
                <a:lnTo>
                  <a:pt x="27" y="1457"/>
                </a:lnTo>
                <a:lnTo>
                  <a:pt x="27" y="1455"/>
                </a:lnTo>
                <a:lnTo>
                  <a:pt x="27" y="1453"/>
                </a:lnTo>
                <a:lnTo>
                  <a:pt x="27" y="1451"/>
                </a:lnTo>
                <a:lnTo>
                  <a:pt x="27" y="1449"/>
                </a:lnTo>
                <a:lnTo>
                  <a:pt x="29" y="1449"/>
                </a:lnTo>
                <a:lnTo>
                  <a:pt x="29" y="1447"/>
                </a:lnTo>
                <a:lnTo>
                  <a:pt x="29" y="1445"/>
                </a:lnTo>
                <a:lnTo>
                  <a:pt x="29" y="1443"/>
                </a:lnTo>
                <a:lnTo>
                  <a:pt x="29" y="1441"/>
                </a:lnTo>
                <a:lnTo>
                  <a:pt x="29" y="1439"/>
                </a:lnTo>
                <a:lnTo>
                  <a:pt x="29" y="1438"/>
                </a:lnTo>
                <a:lnTo>
                  <a:pt x="30" y="1436"/>
                </a:lnTo>
                <a:lnTo>
                  <a:pt x="30" y="1434"/>
                </a:lnTo>
                <a:lnTo>
                  <a:pt x="30" y="1432"/>
                </a:lnTo>
                <a:lnTo>
                  <a:pt x="30" y="1430"/>
                </a:lnTo>
                <a:lnTo>
                  <a:pt x="30" y="1428"/>
                </a:lnTo>
                <a:lnTo>
                  <a:pt x="30" y="1426"/>
                </a:lnTo>
                <a:lnTo>
                  <a:pt x="32" y="1424"/>
                </a:lnTo>
                <a:lnTo>
                  <a:pt x="32" y="1422"/>
                </a:lnTo>
                <a:lnTo>
                  <a:pt x="32" y="1420"/>
                </a:lnTo>
                <a:lnTo>
                  <a:pt x="32" y="1418"/>
                </a:lnTo>
                <a:lnTo>
                  <a:pt x="32" y="1416"/>
                </a:lnTo>
                <a:lnTo>
                  <a:pt x="30" y="1414"/>
                </a:lnTo>
                <a:lnTo>
                  <a:pt x="30" y="1413"/>
                </a:lnTo>
                <a:lnTo>
                  <a:pt x="30" y="1411"/>
                </a:lnTo>
                <a:lnTo>
                  <a:pt x="30" y="1409"/>
                </a:lnTo>
                <a:lnTo>
                  <a:pt x="29" y="1407"/>
                </a:lnTo>
                <a:lnTo>
                  <a:pt x="29" y="1405"/>
                </a:lnTo>
                <a:lnTo>
                  <a:pt x="29" y="1403"/>
                </a:lnTo>
                <a:lnTo>
                  <a:pt x="27" y="1403"/>
                </a:lnTo>
                <a:lnTo>
                  <a:pt x="27" y="1401"/>
                </a:lnTo>
                <a:lnTo>
                  <a:pt x="25" y="1399"/>
                </a:lnTo>
                <a:lnTo>
                  <a:pt x="23" y="1397"/>
                </a:lnTo>
                <a:lnTo>
                  <a:pt x="21" y="1397"/>
                </a:lnTo>
                <a:lnTo>
                  <a:pt x="19" y="1395"/>
                </a:lnTo>
                <a:lnTo>
                  <a:pt x="17" y="1395"/>
                </a:lnTo>
                <a:lnTo>
                  <a:pt x="15" y="1393"/>
                </a:lnTo>
                <a:lnTo>
                  <a:pt x="13" y="1393"/>
                </a:lnTo>
                <a:lnTo>
                  <a:pt x="13" y="1391"/>
                </a:lnTo>
                <a:lnTo>
                  <a:pt x="11" y="1390"/>
                </a:lnTo>
                <a:lnTo>
                  <a:pt x="11" y="1388"/>
                </a:lnTo>
                <a:lnTo>
                  <a:pt x="9" y="1388"/>
                </a:lnTo>
                <a:lnTo>
                  <a:pt x="9" y="1386"/>
                </a:lnTo>
                <a:lnTo>
                  <a:pt x="7" y="1386"/>
                </a:lnTo>
                <a:lnTo>
                  <a:pt x="5" y="1384"/>
                </a:lnTo>
                <a:lnTo>
                  <a:pt x="4" y="1382"/>
                </a:lnTo>
                <a:lnTo>
                  <a:pt x="2" y="1380"/>
                </a:lnTo>
                <a:lnTo>
                  <a:pt x="0" y="1380"/>
                </a:lnTo>
                <a:lnTo>
                  <a:pt x="0" y="1378"/>
                </a:lnTo>
                <a:lnTo>
                  <a:pt x="0" y="1376"/>
                </a:lnTo>
                <a:lnTo>
                  <a:pt x="0" y="1374"/>
                </a:lnTo>
                <a:lnTo>
                  <a:pt x="0" y="1372"/>
                </a:lnTo>
                <a:lnTo>
                  <a:pt x="0" y="1370"/>
                </a:lnTo>
                <a:lnTo>
                  <a:pt x="2" y="1368"/>
                </a:lnTo>
                <a:lnTo>
                  <a:pt x="2" y="1366"/>
                </a:lnTo>
                <a:lnTo>
                  <a:pt x="2" y="1365"/>
                </a:lnTo>
                <a:lnTo>
                  <a:pt x="4" y="1363"/>
                </a:lnTo>
                <a:lnTo>
                  <a:pt x="4" y="1361"/>
                </a:lnTo>
                <a:lnTo>
                  <a:pt x="4" y="1359"/>
                </a:lnTo>
                <a:lnTo>
                  <a:pt x="4" y="1357"/>
                </a:lnTo>
                <a:lnTo>
                  <a:pt x="5" y="1351"/>
                </a:lnTo>
                <a:lnTo>
                  <a:pt x="5" y="1349"/>
                </a:lnTo>
                <a:lnTo>
                  <a:pt x="5" y="1347"/>
                </a:lnTo>
                <a:lnTo>
                  <a:pt x="5" y="1343"/>
                </a:lnTo>
                <a:lnTo>
                  <a:pt x="7" y="1342"/>
                </a:lnTo>
                <a:lnTo>
                  <a:pt x="7" y="1338"/>
                </a:lnTo>
                <a:lnTo>
                  <a:pt x="7" y="1336"/>
                </a:lnTo>
                <a:lnTo>
                  <a:pt x="7" y="1332"/>
                </a:lnTo>
                <a:lnTo>
                  <a:pt x="7" y="1328"/>
                </a:lnTo>
                <a:lnTo>
                  <a:pt x="7" y="1326"/>
                </a:lnTo>
                <a:lnTo>
                  <a:pt x="9" y="1326"/>
                </a:lnTo>
                <a:lnTo>
                  <a:pt x="9" y="1324"/>
                </a:lnTo>
                <a:lnTo>
                  <a:pt x="11" y="1322"/>
                </a:lnTo>
                <a:lnTo>
                  <a:pt x="11" y="1320"/>
                </a:lnTo>
                <a:lnTo>
                  <a:pt x="13" y="1317"/>
                </a:lnTo>
                <a:lnTo>
                  <a:pt x="15" y="1315"/>
                </a:lnTo>
                <a:lnTo>
                  <a:pt x="15" y="1311"/>
                </a:lnTo>
                <a:lnTo>
                  <a:pt x="17" y="1311"/>
                </a:lnTo>
                <a:lnTo>
                  <a:pt x="17" y="1309"/>
                </a:lnTo>
                <a:lnTo>
                  <a:pt x="17" y="1307"/>
                </a:lnTo>
                <a:lnTo>
                  <a:pt x="19" y="1303"/>
                </a:lnTo>
                <a:lnTo>
                  <a:pt x="19" y="1301"/>
                </a:lnTo>
                <a:lnTo>
                  <a:pt x="21" y="1301"/>
                </a:lnTo>
                <a:lnTo>
                  <a:pt x="21" y="1299"/>
                </a:lnTo>
                <a:lnTo>
                  <a:pt x="23" y="1297"/>
                </a:lnTo>
                <a:lnTo>
                  <a:pt x="23" y="1295"/>
                </a:lnTo>
                <a:lnTo>
                  <a:pt x="23" y="1294"/>
                </a:lnTo>
                <a:lnTo>
                  <a:pt x="23" y="1292"/>
                </a:lnTo>
                <a:lnTo>
                  <a:pt x="23" y="1290"/>
                </a:lnTo>
                <a:lnTo>
                  <a:pt x="23" y="1288"/>
                </a:lnTo>
                <a:lnTo>
                  <a:pt x="25" y="1288"/>
                </a:lnTo>
                <a:lnTo>
                  <a:pt x="25" y="1286"/>
                </a:lnTo>
                <a:lnTo>
                  <a:pt x="25" y="1284"/>
                </a:lnTo>
                <a:lnTo>
                  <a:pt x="27" y="1284"/>
                </a:lnTo>
                <a:lnTo>
                  <a:pt x="27" y="1282"/>
                </a:lnTo>
                <a:lnTo>
                  <a:pt x="27" y="1280"/>
                </a:lnTo>
                <a:lnTo>
                  <a:pt x="27" y="1278"/>
                </a:lnTo>
                <a:lnTo>
                  <a:pt x="27" y="1276"/>
                </a:lnTo>
                <a:lnTo>
                  <a:pt x="27" y="1274"/>
                </a:lnTo>
                <a:lnTo>
                  <a:pt x="27" y="1272"/>
                </a:lnTo>
                <a:lnTo>
                  <a:pt x="27" y="1270"/>
                </a:lnTo>
                <a:lnTo>
                  <a:pt x="25" y="1270"/>
                </a:lnTo>
                <a:lnTo>
                  <a:pt x="25" y="1269"/>
                </a:lnTo>
                <a:lnTo>
                  <a:pt x="25" y="1267"/>
                </a:lnTo>
                <a:lnTo>
                  <a:pt x="23" y="1265"/>
                </a:lnTo>
                <a:lnTo>
                  <a:pt x="23" y="1263"/>
                </a:lnTo>
                <a:lnTo>
                  <a:pt x="23" y="1261"/>
                </a:lnTo>
                <a:lnTo>
                  <a:pt x="23" y="1259"/>
                </a:lnTo>
                <a:lnTo>
                  <a:pt x="23" y="1257"/>
                </a:lnTo>
                <a:lnTo>
                  <a:pt x="23" y="1255"/>
                </a:lnTo>
                <a:lnTo>
                  <a:pt x="21" y="1255"/>
                </a:lnTo>
                <a:lnTo>
                  <a:pt x="21" y="1253"/>
                </a:lnTo>
                <a:lnTo>
                  <a:pt x="23" y="1251"/>
                </a:lnTo>
                <a:lnTo>
                  <a:pt x="23" y="1249"/>
                </a:lnTo>
                <a:lnTo>
                  <a:pt x="25" y="1247"/>
                </a:lnTo>
                <a:lnTo>
                  <a:pt x="25" y="1246"/>
                </a:lnTo>
                <a:lnTo>
                  <a:pt x="27" y="1246"/>
                </a:lnTo>
                <a:lnTo>
                  <a:pt x="29" y="1244"/>
                </a:lnTo>
                <a:lnTo>
                  <a:pt x="30" y="1242"/>
                </a:lnTo>
                <a:lnTo>
                  <a:pt x="32" y="1240"/>
                </a:lnTo>
                <a:lnTo>
                  <a:pt x="32" y="1238"/>
                </a:lnTo>
                <a:lnTo>
                  <a:pt x="34" y="1238"/>
                </a:lnTo>
                <a:lnTo>
                  <a:pt x="34" y="1236"/>
                </a:lnTo>
                <a:lnTo>
                  <a:pt x="36" y="1232"/>
                </a:lnTo>
                <a:lnTo>
                  <a:pt x="36" y="1230"/>
                </a:lnTo>
                <a:lnTo>
                  <a:pt x="34" y="1228"/>
                </a:lnTo>
                <a:lnTo>
                  <a:pt x="36" y="1226"/>
                </a:lnTo>
                <a:lnTo>
                  <a:pt x="36" y="1224"/>
                </a:lnTo>
                <a:lnTo>
                  <a:pt x="38" y="1223"/>
                </a:lnTo>
                <a:lnTo>
                  <a:pt x="38" y="1221"/>
                </a:lnTo>
                <a:lnTo>
                  <a:pt x="38" y="1219"/>
                </a:lnTo>
                <a:lnTo>
                  <a:pt x="38" y="1217"/>
                </a:lnTo>
                <a:lnTo>
                  <a:pt x="38" y="1215"/>
                </a:lnTo>
                <a:lnTo>
                  <a:pt x="38" y="1213"/>
                </a:lnTo>
                <a:lnTo>
                  <a:pt x="38" y="1211"/>
                </a:lnTo>
                <a:lnTo>
                  <a:pt x="40" y="1211"/>
                </a:lnTo>
                <a:lnTo>
                  <a:pt x="40" y="1209"/>
                </a:lnTo>
                <a:lnTo>
                  <a:pt x="42" y="1207"/>
                </a:lnTo>
                <a:lnTo>
                  <a:pt x="42" y="1205"/>
                </a:lnTo>
                <a:lnTo>
                  <a:pt x="42" y="1203"/>
                </a:lnTo>
                <a:lnTo>
                  <a:pt x="42" y="1201"/>
                </a:lnTo>
                <a:lnTo>
                  <a:pt x="40" y="1201"/>
                </a:lnTo>
                <a:lnTo>
                  <a:pt x="40" y="1199"/>
                </a:lnTo>
                <a:lnTo>
                  <a:pt x="40" y="1198"/>
                </a:lnTo>
                <a:lnTo>
                  <a:pt x="40" y="1196"/>
                </a:lnTo>
                <a:lnTo>
                  <a:pt x="40" y="1194"/>
                </a:lnTo>
                <a:lnTo>
                  <a:pt x="42" y="1194"/>
                </a:lnTo>
                <a:lnTo>
                  <a:pt x="42" y="1192"/>
                </a:lnTo>
                <a:lnTo>
                  <a:pt x="44" y="1190"/>
                </a:lnTo>
                <a:lnTo>
                  <a:pt x="46" y="1188"/>
                </a:lnTo>
                <a:lnTo>
                  <a:pt x="48" y="1188"/>
                </a:lnTo>
                <a:lnTo>
                  <a:pt x="48" y="1186"/>
                </a:lnTo>
                <a:lnTo>
                  <a:pt x="48" y="1184"/>
                </a:lnTo>
                <a:lnTo>
                  <a:pt x="48" y="1182"/>
                </a:lnTo>
                <a:lnTo>
                  <a:pt x="48" y="1180"/>
                </a:lnTo>
                <a:lnTo>
                  <a:pt x="48" y="1178"/>
                </a:lnTo>
                <a:lnTo>
                  <a:pt x="48" y="1176"/>
                </a:lnTo>
                <a:lnTo>
                  <a:pt x="48" y="1175"/>
                </a:lnTo>
                <a:lnTo>
                  <a:pt x="48" y="1173"/>
                </a:lnTo>
                <a:lnTo>
                  <a:pt x="48" y="1171"/>
                </a:lnTo>
                <a:lnTo>
                  <a:pt x="48" y="1169"/>
                </a:lnTo>
                <a:lnTo>
                  <a:pt x="50" y="1169"/>
                </a:lnTo>
                <a:lnTo>
                  <a:pt x="52" y="1169"/>
                </a:lnTo>
                <a:lnTo>
                  <a:pt x="53" y="1169"/>
                </a:lnTo>
                <a:lnTo>
                  <a:pt x="53" y="1167"/>
                </a:lnTo>
                <a:lnTo>
                  <a:pt x="53" y="1165"/>
                </a:lnTo>
                <a:lnTo>
                  <a:pt x="55" y="1165"/>
                </a:lnTo>
                <a:lnTo>
                  <a:pt x="55" y="1163"/>
                </a:lnTo>
                <a:lnTo>
                  <a:pt x="55" y="1161"/>
                </a:lnTo>
                <a:lnTo>
                  <a:pt x="57" y="1161"/>
                </a:lnTo>
                <a:lnTo>
                  <a:pt x="59" y="1159"/>
                </a:lnTo>
                <a:lnTo>
                  <a:pt x="61" y="1159"/>
                </a:lnTo>
                <a:lnTo>
                  <a:pt x="63" y="1157"/>
                </a:lnTo>
                <a:lnTo>
                  <a:pt x="65" y="1157"/>
                </a:lnTo>
                <a:lnTo>
                  <a:pt x="65" y="1155"/>
                </a:lnTo>
                <a:lnTo>
                  <a:pt x="65" y="1153"/>
                </a:lnTo>
                <a:lnTo>
                  <a:pt x="67" y="1153"/>
                </a:lnTo>
                <a:lnTo>
                  <a:pt x="67" y="1151"/>
                </a:lnTo>
                <a:lnTo>
                  <a:pt x="69" y="1151"/>
                </a:lnTo>
                <a:lnTo>
                  <a:pt x="69" y="1150"/>
                </a:lnTo>
                <a:lnTo>
                  <a:pt x="71" y="1150"/>
                </a:lnTo>
                <a:lnTo>
                  <a:pt x="73" y="1150"/>
                </a:lnTo>
                <a:lnTo>
                  <a:pt x="73" y="1148"/>
                </a:lnTo>
                <a:lnTo>
                  <a:pt x="75" y="1148"/>
                </a:lnTo>
                <a:lnTo>
                  <a:pt x="77" y="1146"/>
                </a:lnTo>
                <a:lnTo>
                  <a:pt x="77" y="1144"/>
                </a:lnTo>
                <a:lnTo>
                  <a:pt x="77" y="1142"/>
                </a:lnTo>
                <a:lnTo>
                  <a:pt x="77" y="1140"/>
                </a:lnTo>
                <a:lnTo>
                  <a:pt x="77" y="1138"/>
                </a:lnTo>
                <a:lnTo>
                  <a:pt x="78" y="1138"/>
                </a:lnTo>
                <a:lnTo>
                  <a:pt x="78" y="1136"/>
                </a:lnTo>
                <a:lnTo>
                  <a:pt x="80" y="1136"/>
                </a:lnTo>
                <a:lnTo>
                  <a:pt x="80" y="1134"/>
                </a:lnTo>
                <a:lnTo>
                  <a:pt x="80" y="1132"/>
                </a:lnTo>
                <a:lnTo>
                  <a:pt x="82" y="1132"/>
                </a:lnTo>
                <a:lnTo>
                  <a:pt x="82" y="1130"/>
                </a:lnTo>
                <a:lnTo>
                  <a:pt x="82" y="1128"/>
                </a:lnTo>
                <a:lnTo>
                  <a:pt x="82" y="1127"/>
                </a:lnTo>
                <a:lnTo>
                  <a:pt x="82" y="1125"/>
                </a:lnTo>
                <a:lnTo>
                  <a:pt x="84" y="1125"/>
                </a:lnTo>
                <a:lnTo>
                  <a:pt x="84" y="1123"/>
                </a:lnTo>
                <a:lnTo>
                  <a:pt x="86" y="1123"/>
                </a:lnTo>
                <a:lnTo>
                  <a:pt x="86" y="1121"/>
                </a:lnTo>
                <a:lnTo>
                  <a:pt x="88" y="1121"/>
                </a:lnTo>
                <a:lnTo>
                  <a:pt x="88" y="1119"/>
                </a:lnTo>
                <a:lnTo>
                  <a:pt x="88" y="1117"/>
                </a:lnTo>
                <a:lnTo>
                  <a:pt x="88" y="1115"/>
                </a:lnTo>
                <a:lnTo>
                  <a:pt x="90" y="1113"/>
                </a:lnTo>
                <a:lnTo>
                  <a:pt x="92" y="1113"/>
                </a:lnTo>
                <a:lnTo>
                  <a:pt x="92" y="1111"/>
                </a:lnTo>
                <a:lnTo>
                  <a:pt x="94" y="1111"/>
                </a:lnTo>
                <a:lnTo>
                  <a:pt x="96" y="1109"/>
                </a:lnTo>
                <a:lnTo>
                  <a:pt x="96" y="1107"/>
                </a:lnTo>
                <a:lnTo>
                  <a:pt x="96" y="1105"/>
                </a:lnTo>
                <a:lnTo>
                  <a:pt x="96" y="1103"/>
                </a:lnTo>
                <a:lnTo>
                  <a:pt x="98" y="1103"/>
                </a:lnTo>
                <a:lnTo>
                  <a:pt x="100" y="1103"/>
                </a:lnTo>
                <a:lnTo>
                  <a:pt x="101" y="1103"/>
                </a:lnTo>
                <a:lnTo>
                  <a:pt x="101" y="1102"/>
                </a:lnTo>
                <a:lnTo>
                  <a:pt x="103" y="1102"/>
                </a:lnTo>
                <a:lnTo>
                  <a:pt x="103" y="1100"/>
                </a:lnTo>
                <a:lnTo>
                  <a:pt x="105" y="1100"/>
                </a:lnTo>
                <a:lnTo>
                  <a:pt x="105" y="1098"/>
                </a:lnTo>
                <a:lnTo>
                  <a:pt x="107" y="1096"/>
                </a:lnTo>
                <a:lnTo>
                  <a:pt x="109" y="1096"/>
                </a:lnTo>
                <a:lnTo>
                  <a:pt x="111" y="1096"/>
                </a:lnTo>
                <a:lnTo>
                  <a:pt x="113" y="1096"/>
                </a:lnTo>
                <a:lnTo>
                  <a:pt x="115" y="1096"/>
                </a:lnTo>
                <a:lnTo>
                  <a:pt x="115" y="1094"/>
                </a:lnTo>
                <a:lnTo>
                  <a:pt x="115" y="1092"/>
                </a:lnTo>
                <a:lnTo>
                  <a:pt x="115" y="1090"/>
                </a:lnTo>
                <a:lnTo>
                  <a:pt x="117" y="1090"/>
                </a:lnTo>
                <a:lnTo>
                  <a:pt x="117" y="1088"/>
                </a:lnTo>
                <a:lnTo>
                  <a:pt x="119" y="1088"/>
                </a:lnTo>
                <a:lnTo>
                  <a:pt x="123" y="1077"/>
                </a:lnTo>
                <a:lnTo>
                  <a:pt x="125" y="1071"/>
                </a:lnTo>
                <a:lnTo>
                  <a:pt x="125" y="1069"/>
                </a:lnTo>
                <a:lnTo>
                  <a:pt x="125" y="1067"/>
                </a:lnTo>
                <a:lnTo>
                  <a:pt x="126" y="1067"/>
                </a:lnTo>
                <a:lnTo>
                  <a:pt x="126" y="1065"/>
                </a:lnTo>
                <a:lnTo>
                  <a:pt x="126" y="1061"/>
                </a:lnTo>
                <a:lnTo>
                  <a:pt x="128" y="1054"/>
                </a:lnTo>
                <a:lnTo>
                  <a:pt x="126" y="1046"/>
                </a:lnTo>
                <a:lnTo>
                  <a:pt x="126" y="1044"/>
                </a:lnTo>
                <a:lnTo>
                  <a:pt x="125" y="1040"/>
                </a:lnTo>
                <a:lnTo>
                  <a:pt x="123" y="1034"/>
                </a:lnTo>
                <a:lnTo>
                  <a:pt x="119" y="1023"/>
                </a:lnTo>
                <a:lnTo>
                  <a:pt x="117" y="1019"/>
                </a:lnTo>
                <a:lnTo>
                  <a:pt x="117" y="1015"/>
                </a:lnTo>
                <a:lnTo>
                  <a:pt x="115" y="1009"/>
                </a:lnTo>
                <a:lnTo>
                  <a:pt x="115" y="1007"/>
                </a:lnTo>
                <a:lnTo>
                  <a:pt x="115" y="1004"/>
                </a:lnTo>
                <a:lnTo>
                  <a:pt x="115" y="998"/>
                </a:lnTo>
                <a:lnTo>
                  <a:pt x="115" y="990"/>
                </a:lnTo>
                <a:lnTo>
                  <a:pt x="115" y="983"/>
                </a:lnTo>
                <a:lnTo>
                  <a:pt x="115" y="981"/>
                </a:lnTo>
                <a:lnTo>
                  <a:pt x="115" y="975"/>
                </a:lnTo>
                <a:lnTo>
                  <a:pt x="115" y="969"/>
                </a:lnTo>
                <a:lnTo>
                  <a:pt x="113" y="963"/>
                </a:lnTo>
                <a:lnTo>
                  <a:pt x="113" y="958"/>
                </a:lnTo>
                <a:lnTo>
                  <a:pt x="111" y="956"/>
                </a:lnTo>
                <a:lnTo>
                  <a:pt x="111" y="954"/>
                </a:lnTo>
                <a:lnTo>
                  <a:pt x="109" y="950"/>
                </a:lnTo>
                <a:lnTo>
                  <a:pt x="109" y="946"/>
                </a:lnTo>
                <a:lnTo>
                  <a:pt x="107" y="946"/>
                </a:lnTo>
                <a:lnTo>
                  <a:pt x="107" y="944"/>
                </a:lnTo>
                <a:lnTo>
                  <a:pt x="105" y="942"/>
                </a:lnTo>
                <a:lnTo>
                  <a:pt x="103" y="936"/>
                </a:lnTo>
                <a:lnTo>
                  <a:pt x="103" y="933"/>
                </a:lnTo>
                <a:lnTo>
                  <a:pt x="103" y="931"/>
                </a:lnTo>
                <a:lnTo>
                  <a:pt x="103" y="927"/>
                </a:lnTo>
                <a:lnTo>
                  <a:pt x="105" y="915"/>
                </a:lnTo>
                <a:lnTo>
                  <a:pt x="107" y="911"/>
                </a:lnTo>
                <a:lnTo>
                  <a:pt x="107" y="910"/>
                </a:lnTo>
                <a:lnTo>
                  <a:pt x="111" y="908"/>
                </a:lnTo>
                <a:lnTo>
                  <a:pt x="113" y="906"/>
                </a:lnTo>
                <a:lnTo>
                  <a:pt x="117" y="900"/>
                </a:lnTo>
                <a:lnTo>
                  <a:pt x="119" y="898"/>
                </a:lnTo>
                <a:lnTo>
                  <a:pt x="121" y="896"/>
                </a:lnTo>
                <a:lnTo>
                  <a:pt x="123" y="892"/>
                </a:lnTo>
                <a:lnTo>
                  <a:pt x="125" y="892"/>
                </a:lnTo>
                <a:lnTo>
                  <a:pt x="125" y="888"/>
                </a:lnTo>
                <a:lnTo>
                  <a:pt x="125" y="887"/>
                </a:lnTo>
                <a:lnTo>
                  <a:pt x="126" y="883"/>
                </a:lnTo>
                <a:lnTo>
                  <a:pt x="126" y="879"/>
                </a:lnTo>
                <a:lnTo>
                  <a:pt x="128" y="873"/>
                </a:lnTo>
                <a:lnTo>
                  <a:pt x="128" y="869"/>
                </a:lnTo>
                <a:lnTo>
                  <a:pt x="132" y="863"/>
                </a:lnTo>
                <a:lnTo>
                  <a:pt x="134" y="858"/>
                </a:lnTo>
                <a:lnTo>
                  <a:pt x="136" y="852"/>
                </a:lnTo>
                <a:lnTo>
                  <a:pt x="138" y="848"/>
                </a:lnTo>
                <a:lnTo>
                  <a:pt x="140" y="842"/>
                </a:lnTo>
                <a:lnTo>
                  <a:pt x="142" y="839"/>
                </a:lnTo>
                <a:lnTo>
                  <a:pt x="142" y="837"/>
                </a:lnTo>
                <a:lnTo>
                  <a:pt x="144" y="837"/>
                </a:lnTo>
                <a:lnTo>
                  <a:pt x="144" y="831"/>
                </a:lnTo>
                <a:lnTo>
                  <a:pt x="144" y="827"/>
                </a:lnTo>
                <a:lnTo>
                  <a:pt x="146" y="823"/>
                </a:lnTo>
                <a:lnTo>
                  <a:pt x="146" y="821"/>
                </a:lnTo>
                <a:lnTo>
                  <a:pt x="146" y="819"/>
                </a:lnTo>
                <a:lnTo>
                  <a:pt x="146" y="817"/>
                </a:lnTo>
                <a:lnTo>
                  <a:pt x="146" y="815"/>
                </a:lnTo>
                <a:lnTo>
                  <a:pt x="144" y="815"/>
                </a:lnTo>
                <a:lnTo>
                  <a:pt x="144" y="814"/>
                </a:lnTo>
                <a:lnTo>
                  <a:pt x="144" y="812"/>
                </a:lnTo>
                <a:lnTo>
                  <a:pt x="144" y="810"/>
                </a:lnTo>
                <a:lnTo>
                  <a:pt x="142" y="810"/>
                </a:lnTo>
                <a:lnTo>
                  <a:pt x="142" y="808"/>
                </a:lnTo>
                <a:lnTo>
                  <a:pt x="142" y="806"/>
                </a:lnTo>
                <a:lnTo>
                  <a:pt x="142" y="804"/>
                </a:lnTo>
                <a:lnTo>
                  <a:pt x="140" y="804"/>
                </a:lnTo>
                <a:lnTo>
                  <a:pt x="140" y="802"/>
                </a:lnTo>
                <a:lnTo>
                  <a:pt x="140" y="800"/>
                </a:lnTo>
                <a:lnTo>
                  <a:pt x="138" y="800"/>
                </a:lnTo>
                <a:lnTo>
                  <a:pt x="138" y="798"/>
                </a:lnTo>
                <a:lnTo>
                  <a:pt x="138" y="796"/>
                </a:lnTo>
                <a:lnTo>
                  <a:pt x="138" y="794"/>
                </a:lnTo>
                <a:lnTo>
                  <a:pt x="140" y="787"/>
                </a:lnTo>
                <a:lnTo>
                  <a:pt x="140" y="785"/>
                </a:lnTo>
                <a:lnTo>
                  <a:pt x="140" y="783"/>
                </a:lnTo>
                <a:lnTo>
                  <a:pt x="140" y="781"/>
                </a:lnTo>
                <a:lnTo>
                  <a:pt x="140" y="779"/>
                </a:lnTo>
                <a:lnTo>
                  <a:pt x="140" y="777"/>
                </a:lnTo>
                <a:lnTo>
                  <a:pt x="140" y="775"/>
                </a:lnTo>
                <a:lnTo>
                  <a:pt x="140" y="773"/>
                </a:lnTo>
                <a:lnTo>
                  <a:pt x="140" y="771"/>
                </a:lnTo>
                <a:lnTo>
                  <a:pt x="140" y="769"/>
                </a:lnTo>
                <a:lnTo>
                  <a:pt x="140" y="767"/>
                </a:lnTo>
                <a:lnTo>
                  <a:pt x="138" y="767"/>
                </a:lnTo>
                <a:lnTo>
                  <a:pt x="138" y="766"/>
                </a:lnTo>
                <a:lnTo>
                  <a:pt x="138" y="764"/>
                </a:lnTo>
                <a:lnTo>
                  <a:pt x="136" y="760"/>
                </a:lnTo>
                <a:lnTo>
                  <a:pt x="136" y="758"/>
                </a:lnTo>
                <a:lnTo>
                  <a:pt x="134" y="756"/>
                </a:lnTo>
                <a:lnTo>
                  <a:pt x="134" y="754"/>
                </a:lnTo>
                <a:lnTo>
                  <a:pt x="134" y="752"/>
                </a:lnTo>
                <a:lnTo>
                  <a:pt x="134" y="750"/>
                </a:lnTo>
                <a:lnTo>
                  <a:pt x="134" y="748"/>
                </a:lnTo>
                <a:lnTo>
                  <a:pt x="134" y="746"/>
                </a:lnTo>
                <a:lnTo>
                  <a:pt x="134" y="744"/>
                </a:lnTo>
                <a:lnTo>
                  <a:pt x="134" y="743"/>
                </a:lnTo>
                <a:lnTo>
                  <a:pt x="134" y="741"/>
                </a:lnTo>
                <a:lnTo>
                  <a:pt x="132" y="741"/>
                </a:lnTo>
                <a:lnTo>
                  <a:pt x="132" y="739"/>
                </a:lnTo>
                <a:lnTo>
                  <a:pt x="132" y="737"/>
                </a:lnTo>
                <a:lnTo>
                  <a:pt x="132" y="735"/>
                </a:lnTo>
                <a:lnTo>
                  <a:pt x="132" y="733"/>
                </a:lnTo>
                <a:lnTo>
                  <a:pt x="130" y="733"/>
                </a:lnTo>
                <a:lnTo>
                  <a:pt x="130" y="731"/>
                </a:lnTo>
                <a:lnTo>
                  <a:pt x="130" y="729"/>
                </a:lnTo>
                <a:lnTo>
                  <a:pt x="128" y="729"/>
                </a:lnTo>
                <a:lnTo>
                  <a:pt x="128" y="727"/>
                </a:lnTo>
                <a:lnTo>
                  <a:pt x="126" y="727"/>
                </a:lnTo>
                <a:lnTo>
                  <a:pt x="126" y="725"/>
                </a:lnTo>
                <a:lnTo>
                  <a:pt x="126" y="723"/>
                </a:lnTo>
                <a:lnTo>
                  <a:pt x="125" y="723"/>
                </a:lnTo>
                <a:lnTo>
                  <a:pt x="125" y="721"/>
                </a:lnTo>
                <a:lnTo>
                  <a:pt x="123" y="721"/>
                </a:lnTo>
                <a:lnTo>
                  <a:pt x="123" y="719"/>
                </a:lnTo>
                <a:lnTo>
                  <a:pt x="121" y="719"/>
                </a:lnTo>
                <a:lnTo>
                  <a:pt x="121" y="718"/>
                </a:lnTo>
                <a:lnTo>
                  <a:pt x="119" y="718"/>
                </a:lnTo>
                <a:lnTo>
                  <a:pt x="119" y="716"/>
                </a:lnTo>
                <a:lnTo>
                  <a:pt x="117" y="716"/>
                </a:lnTo>
                <a:lnTo>
                  <a:pt x="117" y="714"/>
                </a:lnTo>
                <a:lnTo>
                  <a:pt x="117" y="712"/>
                </a:lnTo>
                <a:lnTo>
                  <a:pt x="117" y="708"/>
                </a:lnTo>
                <a:lnTo>
                  <a:pt x="117" y="706"/>
                </a:lnTo>
                <a:lnTo>
                  <a:pt x="117" y="704"/>
                </a:lnTo>
                <a:lnTo>
                  <a:pt x="117" y="702"/>
                </a:lnTo>
                <a:lnTo>
                  <a:pt x="117" y="700"/>
                </a:lnTo>
                <a:lnTo>
                  <a:pt x="117" y="698"/>
                </a:lnTo>
                <a:lnTo>
                  <a:pt x="115" y="696"/>
                </a:lnTo>
                <a:lnTo>
                  <a:pt x="113" y="696"/>
                </a:lnTo>
                <a:lnTo>
                  <a:pt x="113" y="695"/>
                </a:lnTo>
                <a:lnTo>
                  <a:pt x="111" y="695"/>
                </a:lnTo>
                <a:lnTo>
                  <a:pt x="109" y="695"/>
                </a:lnTo>
                <a:lnTo>
                  <a:pt x="109" y="693"/>
                </a:lnTo>
                <a:lnTo>
                  <a:pt x="109" y="691"/>
                </a:lnTo>
                <a:lnTo>
                  <a:pt x="107" y="691"/>
                </a:lnTo>
                <a:lnTo>
                  <a:pt x="107" y="689"/>
                </a:lnTo>
                <a:lnTo>
                  <a:pt x="107" y="687"/>
                </a:lnTo>
                <a:lnTo>
                  <a:pt x="107" y="685"/>
                </a:lnTo>
                <a:lnTo>
                  <a:pt x="107" y="683"/>
                </a:lnTo>
                <a:lnTo>
                  <a:pt x="105" y="683"/>
                </a:lnTo>
                <a:lnTo>
                  <a:pt x="105" y="681"/>
                </a:lnTo>
                <a:lnTo>
                  <a:pt x="105" y="679"/>
                </a:lnTo>
                <a:lnTo>
                  <a:pt x="103" y="679"/>
                </a:lnTo>
                <a:lnTo>
                  <a:pt x="103" y="677"/>
                </a:lnTo>
                <a:lnTo>
                  <a:pt x="101" y="675"/>
                </a:lnTo>
                <a:lnTo>
                  <a:pt x="100" y="673"/>
                </a:lnTo>
                <a:lnTo>
                  <a:pt x="100" y="672"/>
                </a:lnTo>
                <a:lnTo>
                  <a:pt x="100" y="670"/>
                </a:lnTo>
                <a:lnTo>
                  <a:pt x="100" y="668"/>
                </a:lnTo>
                <a:lnTo>
                  <a:pt x="100" y="666"/>
                </a:lnTo>
                <a:lnTo>
                  <a:pt x="98" y="666"/>
                </a:lnTo>
                <a:lnTo>
                  <a:pt x="98" y="664"/>
                </a:lnTo>
                <a:lnTo>
                  <a:pt x="96" y="664"/>
                </a:lnTo>
                <a:lnTo>
                  <a:pt x="96" y="662"/>
                </a:lnTo>
                <a:lnTo>
                  <a:pt x="94" y="660"/>
                </a:lnTo>
                <a:lnTo>
                  <a:pt x="90" y="658"/>
                </a:lnTo>
                <a:lnTo>
                  <a:pt x="88" y="656"/>
                </a:lnTo>
                <a:lnTo>
                  <a:pt x="86" y="656"/>
                </a:lnTo>
                <a:lnTo>
                  <a:pt x="86" y="654"/>
                </a:lnTo>
                <a:lnTo>
                  <a:pt x="84" y="654"/>
                </a:lnTo>
                <a:lnTo>
                  <a:pt x="82" y="654"/>
                </a:lnTo>
                <a:lnTo>
                  <a:pt x="82" y="652"/>
                </a:lnTo>
                <a:lnTo>
                  <a:pt x="80" y="652"/>
                </a:lnTo>
                <a:lnTo>
                  <a:pt x="80" y="650"/>
                </a:lnTo>
                <a:lnTo>
                  <a:pt x="80" y="648"/>
                </a:lnTo>
                <a:lnTo>
                  <a:pt x="78" y="647"/>
                </a:lnTo>
                <a:lnTo>
                  <a:pt x="77" y="645"/>
                </a:lnTo>
                <a:lnTo>
                  <a:pt x="75" y="643"/>
                </a:lnTo>
                <a:lnTo>
                  <a:pt x="73" y="643"/>
                </a:lnTo>
                <a:lnTo>
                  <a:pt x="71" y="639"/>
                </a:lnTo>
                <a:lnTo>
                  <a:pt x="71" y="637"/>
                </a:lnTo>
                <a:lnTo>
                  <a:pt x="69" y="637"/>
                </a:lnTo>
                <a:lnTo>
                  <a:pt x="69" y="635"/>
                </a:lnTo>
                <a:lnTo>
                  <a:pt x="69" y="633"/>
                </a:lnTo>
                <a:lnTo>
                  <a:pt x="65" y="631"/>
                </a:lnTo>
                <a:lnTo>
                  <a:pt x="63" y="629"/>
                </a:lnTo>
                <a:lnTo>
                  <a:pt x="63" y="627"/>
                </a:lnTo>
                <a:lnTo>
                  <a:pt x="63" y="625"/>
                </a:lnTo>
                <a:lnTo>
                  <a:pt x="63" y="624"/>
                </a:lnTo>
                <a:lnTo>
                  <a:pt x="63" y="622"/>
                </a:lnTo>
                <a:lnTo>
                  <a:pt x="63" y="618"/>
                </a:lnTo>
                <a:lnTo>
                  <a:pt x="61" y="618"/>
                </a:lnTo>
                <a:lnTo>
                  <a:pt x="61" y="616"/>
                </a:lnTo>
                <a:lnTo>
                  <a:pt x="61" y="614"/>
                </a:lnTo>
                <a:lnTo>
                  <a:pt x="59" y="614"/>
                </a:lnTo>
                <a:lnTo>
                  <a:pt x="59" y="612"/>
                </a:lnTo>
                <a:lnTo>
                  <a:pt x="57" y="610"/>
                </a:lnTo>
                <a:lnTo>
                  <a:pt x="55" y="608"/>
                </a:lnTo>
                <a:lnTo>
                  <a:pt x="55" y="606"/>
                </a:lnTo>
                <a:lnTo>
                  <a:pt x="57" y="604"/>
                </a:lnTo>
                <a:lnTo>
                  <a:pt x="59" y="602"/>
                </a:lnTo>
                <a:lnTo>
                  <a:pt x="61" y="599"/>
                </a:lnTo>
                <a:lnTo>
                  <a:pt x="61" y="597"/>
                </a:lnTo>
                <a:lnTo>
                  <a:pt x="61" y="595"/>
                </a:lnTo>
                <a:lnTo>
                  <a:pt x="61" y="593"/>
                </a:lnTo>
                <a:lnTo>
                  <a:pt x="59" y="591"/>
                </a:lnTo>
                <a:lnTo>
                  <a:pt x="57" y="589"/>
                </a:lnTo>
                <a:lnTo>
                  <a:pt x="57" y="585"/>
                </a:lnTo>
                <a:lnTo>
                  <a:pt x="55" y="583"/>
                </a:lnTo>
                <a:lnTo>
                  <a:pt x="55" y="581"/>
                </a:lnTo>
                <a:lnTo>
                  <a:pt x="55" y="577"/>
                </a:lnTo>
                <a:lnTo>
                  <a:pt x="55" y="576"/>
                </a:lnTo>
                <a:lnTo>
                  <a:pt x="53" y="576"/>
                </a:lnTo>
                <a:lnTo>
                  <a:pt x="53" y="574"/>
                </a:lnTo>
                <a:lnTo>
                  <a:pt x="52" y="572"/>
                </a:lnTo>
                <a:lnTo>
                  <a:pt x="50" y="572"/>
                </a:lnTo>
                <a:lnTo>
                  <a:pt x="50" y="570"/>
                </a:lnTo>
                <a:lnTo>
                  <a:pt x="48" y="568"/>
                </a:lnTo>
                <a:lnTo>
                  <a:pt x="48" y="566"/>
                </a:lnTo>
                <a:lnTo>
                  <a:pt x="48" y="564"/>
                </a:lnTo>
                <a:lnTo>
                  <a:pt x="50" y="562"/>
                </a:lnTo>
                <a:lnTo>
                  <a:pt x="50" y="560"/>
                </a:lnTo>
                <a:lnTo>
                  <a:pt x="52" y="558"/>
                </a:lnTo>
                <a:lnTo>
                  <a:pt x="52" y="554"/>
                </a:lnTo>
                <a:lnTo>
                  <a:pt x="52" y="552"/>
                </a:lnTo>
                <a:lnTo>
                  <a:pt x="52" y="551"/>
                </a:lnTo>
                <a:lnTo>
                  <a:pt x="52" y="549"/>
                </a:lnTo>
                <a:lnTo>
                  <a:pt x="52" y="547"/>
                </a:lnTo>
                <a:lnTo>
                  <a:pt x="52" y="545"/>
                </a:lnTo>
                <a:lnTo>
                  <a:pt x="52" y="543"/>
                </a:lnTo>
                <a:lnTo>
                  <a:pt x="50" y="541"/>
                </a:lnTo>
                <a:lnTo>
                  <a:pt x="52" y="541"/>
                </a:lnTo>
                <a:lnTo>
                  <a:pt x="52" y="539"/>
                </a:lnTo>
                <a:lnTo>
                  <a:pt x="55" y="537"/>
                </a:lnTo>
                <a:lnTo>
                  <a:pt x="57" y="537"/>
                </a:lnTo>
                <a:lnTo>
                  <a:pt x="57" y="535"/>
                </a:lnTo>
                <a:lnTo>
                  <a:pt x="59" y="535"/>
                </a:lnTo>
                <a:lnTo>
                  <a:pt x="59" y="533"/>
                </a:lnTo>
                <a:lnTo>
                  <a:pt x="57" y="533"/>
                </a:lnTo>
                <a:lnTo>
                  <a:pt x="57" y="531"/>
                </a:lnTo>
                <a:lnTo>
                  <a:pt x="55" y="528"/>
                </a:lnTo>
                <a:lnTo>
                  <a:pt x="53" y="528"/>
                </a:lnTo>
                <a:lnTo>
                  <a:pt x="53" y="526"/>
                </a:lnTo>
                <a:lnTo>
                  <a:pt x="55" y="524"/>
                </a:lnTo>
                <a:lnTo>
                  <a:pt x="57" y="524"/>
                </a:lnTo>
                <a:lnTo>
                  <a:pt x="57" y="522"/>
                </a:lnTo>
                <a:lnTo>
                  <a:pt x="59" y="520"/>
                </a:lnTo>
                <a:lnTo>
                  <a:pt x="59" y="518"/>
                </a:lnTo>
                <a:lnTo>
                  <a:pt x="59" y="516"/>
                </a:lnTo>
                <a:lnTo>
                  <a:pt x="59" y="514"/>
                </a:lnTo>
                <a:lnTo>
                  <a:pt x="59" y="512"/>
                </a:lnTo>
                <a:lnTo>
                  <a:pt x="61" y="510"/>
                </a:lnTo>
                <a:lnTo>
                  <a:pt x="61" y="508"/>
                </a:lnTo>
                <a:lnTo>
                  <a:pt x="63" y="508"/>
                </a:lnTo>
                <a:lnTo>
                  <a:pt x="63" y="506"/>
                </a:lnTo>
                <a:lnTo>
                  <a:pt x="63" y="504"/>
                </a:lnTo>
                <a:lnTo>
                  <a:pt x="65" y="504"/>
                </a:lnTo>
                <a:lnTo>
                  <a:pt x="67" y="504"/>
                </a:lnTo>
                <a:lnTo>
                  <a:pt x="69" y="503"/>
                </a:lnTo>
                <a:lnTo>
                  <a:pt x="69" y="501"/>
                </a:lnTo>
                <a:lnTo>
                  <a:pt x="69" y="499"/>
                </a:lnTo>
                <a:lnTo>
                  <a:pt x="67" y="499"/>
                </a:lnTo>
                <a:lnTo>
                  <a:pt x="67" y="497"/>
                </a:lnTo>
                <a:lnTo>
                  <a:pt x="65" y="497"/>
                </a:lnTo>
                <a:lnTo>
                  <a:pt x="65" y="495"/>
                </a:lnTo>
                <a:lnTo>
                  <a:pt x="67" y="493"/>
                </a:lnTo>
                <a:lnTo>
                  <a:pt x="67" y="491"/>
                </a:lnTo>
                <a:lnTo>
                  <a:pt x="67" y="489"/>
                </a:lnTo>
                <a:lnTo>
                  <a:pt x="67" y="487"/>
                </a:lnTo>
                <a:lnTo>
                  <a:pt x="67" y="485"/>
                </a:lnTo>
                <a:lnTo>
                  <a:pt x="67" y="483"/>
                </a:lnTo>
                <a:lnTo>
                  <a:pt x="69" y="481"/>
                </a:lnTo>
                <a:lnTo>
                  <a:pt x="71" y="481"/>
                </a:lnTo>
                <a:lnTo>
                  <a:pt x="71" y="478"/>
                </a:lnTo>
                <a:lnTo>
                  <a:pt x="71" y="476"/>
                </a:lnTo>
                <a:lnTo>
                  <a:pt x="69" y="476"/>
                </a:lnTo>
                <a:lnTo>
                  <a:pt x="69" y="474"/>
                </a:lnTo>
                <a:lnTo>
                  <a:pt x="69" y="472"/>
                </a:lnTo>
                <a:lnTo>
                  <a:pt x="71" y="470"/>
                </a:lnTo>
                <a:lnTo>
                  <a:pt x="73" y="468"/>
                </a:lnTo>
                <a:lnTo>
                  <a:pt x="73" y="466"/>
                </a:lnTo>
                <a:lnTo>
                  <a:pt x="75" y="466"/>
                </a:lnTo>
                <a:lnTo>
                  <a:pt x="75" y="464"/>
                </a:lnTo>
                <a:lnTo>
                  <a:pt x="75" y="462"/>
                </a:lnTo>
                <a:lnTo>
                  <a:pt x="77" y="462"/>
                </a:lnTo>
                <a:lnTo>
                  <a:pt x="77" y="460"/>
                </a:lnTo>
                <a:lnTo>
                  <a:pt x="77" y="458"/>
                </a:lnTo>
                <a:lnTo>
                  <a:pt x="77" y="456"/>
                </a:lnTo>
                <a:lnTo>
                  <a:pt x="75" y="456"/>
                </a:lnTo>
                <a:lnTo>
                  <a:pt x="73" y="456"/>
                </a:lnTo>
                <a:lnTo>
                  <a:pt x="73" y="455"/>
                </a:lnTo>
                <a:lnTo>
                  <a:pt x="73" y="453"/>
                </a:lnTo>
                <a:lnTo>
                  <a:pt x="73" y="451"/>
                </a:lnTo>
                <a:lnTo>
                  <a:pt x="73" y="449"/>
                </a:lnTo>
                <a:lnTo>
                  <a:pt x="73" y="447"/>
                </a:lnTo>
                <a:lnTo>
                  <a:pt x="73" y="445"/>
                </a:lnTo>
                <a:lnTo>
                  <a:pt x="73" y="443"/>
                </a:lnTo>
                <a:lnTo>
                  <a:pt x="73" y="441"/>
                </a:lnTo>
                <a:lnTo>
                  <a:pt x="73" y="439"/>
                </a:lnTo>
                <a:lnTo>
                  <a:pt x="73" y="437"/>
                </a:lnTo>
                <a:lnTo>
                  <a:pt x="73" y="435"/>
                </a:lnTo>
                <a:lnTo>
                  <a:pt x="73" y="433"/>
                </a:lnTo>
                <a:lnTo>
                  <a:pt x="73" y="432"/>
                </a:lnTo>
                <a:lnTo>
                  <a:pt x="73" y="428"/>
                </a:lnTo>
                <a:lnTo>
                  <a:pt x="73" y="426"/>
                </a:lnTo>
                <a:lnTo>
                  <a:pt x="73" y="424"/>
                </a:lnTo>
                <a:lnTo>
                  <a:pt x="73" y="422"/>
                </a:lnTo>
                <a:lnTo>
                  <a:pt x="73" y="420"/>
                </a:lnTo>
                <a:lnTo>
                  <a:pt x="73" y="418"/>
                </a:lnTo>
                <a:lnTo>
                  <a:pt x="73" y="416"/>
                </a:lnTo>
                <a:lnTo>
                  <a:pt x="73" y="414"/>
                </a:lnTo>
                <a:lnTo>
                  <a:pt x="73" y="410"/>
                </a:lnTo>
                <a:lnTo>
                  <a:pt x="73" y="403"/>
                </a:lnTo>
                <a:lnTo>
                  <a:pt x="73" y="401"/>
                </a:lnTo>
                <a:lnTo>
                  <a:pt x="73" y="397"/>
                </a:lnTo>
                <a:lnTo>
                  <a:pt x="73" y="395"/>
                </a:lnTo>
                <a:lnTo>
                  <a:pt x="73" y="393"/>
                </a:lnTo>
                <a:lnTo>
                  <a:pt x="73" y="391"/>
                </a:lnTo>
                <a:lnTo>
                  <a:pt x="73" y="389"/>
                </a:lnTo>
                <a:lnTo>
                  <a:pt x="73" y="387"/>
                </a:lnTo>
                <a:lnTo>
                  <a:pt x="75" y="387"/>
                </a:lnTo>
                <a:lnTo>
                  <a:pt x="75" y="385"/>
                </a:lnTo>
                <a:lnTo>
                  <a:pt x="77" y="384"/>
                </a:lnTo>
                <a:lnTo>
                  <a:pt x="77" y="382"/>
                </a:lnTo>
                <a:lnTo>
                  <a:pt x="78" y="382"/>
                </a:lnTo>
                <a:lnTo>
                  <a:pt x="78" y="380"/>
                </a:lnTo>
                <a:lnTo>
                  <a:pt x="80" y="380"/>
                </a:lnTo>
                <a:lnTo>
                  <a:pt x="80" y="378"/>
                </a:lnTo>
                <a:lnTo>
                  <a:pt x="80" y="376"/>
                </a:lnTo>
                <a:lnTo>
                  <a:pt x="82" y="376"/>
                </a:lnTo>
                <a:lnTo>
                  <a:pt x="82" y="374"/>
                </a:lnTo>
                <a:lnTo>
                  <a:pt x="84" y="372"/>
                </a:lnTo>
                <a:lnTo>
                  <a:pt x="84" y="370"/>
                </a:lnTo>
                <a:lnTo>
                  <a:pt x="84" y="368"/>
                </a:lnTo>
                <a:lnTo>
                  <a:pt x="86" y="368"/>
                </a:lnTo>
                <a:lnTo>
                  <a:pt x="86" y="366"/>
                </a:lnTo>
                <a:lnTo>
                  <a:pt x="86" y="364"/>
                </a:lnTo>
                <a:lnTo>
                  <a:pt x="86" y="362"/>
                </a:lnTo>
                <a:lnTo>
                  <a:pt x="86" y="360"/>
                </a:lnTo>
                <a:lnTo>
                  <a:pt x="88" y="360"/>
                </a:lnTo>
                <a:lnTo>
                  <a:pt x="88" y="359"/>
                </a:lnTo>
                <a:lnTo>
                  <a:pt x="88" y="357"/>
                </a:lnTo>
                <a:lnTo>
                  <a:pt x="88" y="355"/>
                </a:lnTo>
                <a:lnTo>
                  <a:pt x="90" y="355"/>
                </a:lnTo>
                <a:lnTo>
                  <a:pt x="90" y="353"/>
                </a:lnTo>
                <a:lnTo>
                  <a:pt x="90" y="351"/>
                </a:lnTo>
                <a:lnTo>
                  <a:pt x="90" y="349"/>
                </a:lnTo>
                <a:lnTo>
                  <a:pt x="92" y="347"/>
                </a:lnTo>
                <a:lnTo>
                  <a:pt x="92" y="345"/>
                </a:lnTo>
                <a:lnTo>
                  <a:pt x="92" y="343"/>
                </a:lnTo>
                <a:lnTo>
                  <a:pt x="94" y="343"/>
                </a:lnTo>
                <a:lnTo>
                  <a:pt x="94" y="341"/>
                </a:lnTo>
                <a:lnTo>
                  <a:pt x="96" y="341"/>
                </a:lnTo>
                <a:lnTo>
                  <a:pt x="96" y="339"/>
                </a:lnTo>
                <a:lnTo>
                  <a:pt x="98" y="339"/>
                </a:lnTo>
                <a:lnTo>
                  <a:pt x="100" y="337"/>
                </a:lnTo>
                <a:lnTo>
                  <a:pt x="101" y="336"/>
                </a:lnTo>
                <a:lnTo>
                  <a:pt x="101" y="334"/>
                </a:lnTo>
                <a:lnTo>
                  <a:pt x="103" y="334"/>
                </a:lnTo>
                <a:lnTo>
                  <a:pt x="103" y="332"/>
                </a:lnTo>
                <a:lnTo>
                  <a:pt x="105" y="330"/>
                </a:lnTo>
                <a:lnTo>
                  <a:pt x="105" y="328"/>
                </a:lnTo>
                <a:lnTo>
                  <a:pt x="105" y="326"/>
                </a:lnTo>
                <a:lnTo>
                  <a:pt x="105" y="324"/>
                </a:lnTo>
                <a:lnTo>
                  <a:pt x="105" y="312"/>
                </a:lnTo>
                <a:lnTo>
                  <a:pt x="105" y="311"/>
                </a:lnTo>
                <a:lnTo>
                  <a:pt x="103" y="311"/>
                </a:lnTo>
                <a:lnTo>
                  <a:pt x="103" y="309"/>
                </a:lnTo>
                <a:lnTo>
                  <a:pt x="103" y="307"/>
                </a:lnTo>
                <a:lnTo>
                  <a:pt x="103" y="305"/>
                </a:lnTo>
                <a:lnTo>
                  <a:pt x="103" y="303"/>
                </a:lnTo>
                <a:lnTo>
                  <a:pt x="103" y="301"/>
                </a:lnTo>
                <a:lnTo>
                  <a:pt x="101" y="301"/>
                </a:lnTo>
                <a:lnTo>
                  <a:pt x="100" y="299"/>
                </a:lnTo>
                <a:lnTo>
                  <a:pt x="98" y="297"/>
                </a:lnTo>
                <a:lnTo>
                  <a:pt x="96" y="295"/>
                </a:lnTo>
                <a:lnTo>
                  <a:pt x="96" y="293"/>
                </a:lnTo>
                <a:lnTo>
                  <a:pt x="94" y="291"/>
                </a:lnTo>
                <a:lnTo>
                  <a:pt x="94" y="289"/>
                </a:lnTo>
                <a:lnTo>
                  <a:pt x="92" y="289"/>
                </a:lnTo>
                <a:lnTo>
                  <a:pt x="92" y="288"/>
                </a:lnTo>
                <a:lnTo>
                  <a:pt x="90" y="288"/>
                </a:lnTo>
                <a:lnTo>
                  <a:pt x="88" y="286"/>
                </a:lnTo>
                <a:lnTo>
                  <a:pt x="88" y="284"/>
                </a:lnTo>
                <a:lnTo>
                  <a:pt x="86" y="284"/>
                </a:lnTo>
                <a:lnTo>
                  <a:pt x="86" y="282"/>
                </a:lnTo>
                <a:lnTo>
                  <a:pt x="84" y="280"/>
                </a:lnTo>
                <a:lnTo>
                  <a:pt x="84" y="278"/>
                </a:lnTo>
                <a:lnTo>
                  <a:pt x="82" y="278"/>
                </a:lnTo>
                <a:lnTo>
                  <a:pt x="82" y="276"/>
                </a:lnTo>
                <a:lnTo>
                  <a:pt x="80" y="276"/>
                </a:lnTo>
                <a:lnTo>
                  <a:pt x="78" y="274"/>
                </a:lnTo>
                <a:lnTo>
                  <a:pt x="77" y="274"/>
                </a:lnTo>
                <a:lnTo>
                  <a:pt x="77" y="272"/>
                </a:lnTo>
                <a:lnTo>
                  <a:pt x="75" y="272"/>
                </a:lnTo>
                <a:lnTo>
                  <a:pt x="73" y="272"/>
                </a:lnTo>
                <a:lnTo>
                  <a:pt x="73" y="270"/>
                </a:lnTo>
                <a:lnTo>
                  <a:pt x="71" y="270"/>
                </a:lnTo>
                <a:lnTo>
                  <a:pt x="69" y="268"/>
                </a:lnTo>
                <a:lnTo>
                  <a:pt x="69" y="266"/>
                </a:lnTo>
                <a:lnTo>
                  <a:pt x="67" y="266"/>
                </a:lnTo>
                <a:lnTo>
                  <a:pt x="67" y="264"/>
                </a:lnTo>
                <a:lnTo>
                  <a:pt x="65" y="263"/>
                </a:lnTo>
                <a:lnTo>
                  <a:pt x="65" y="261"/>
                </a:lnTo>
                <a:lnTo>
                  <a:pt x="63" y="259"/>
                </a:lnTo>
                <a:lnTo>
                  <a:pt x="63" y="257"/>
                </a:lnTo>
                <a:lnTo>
                  <a:pt x="61" y="257"/>
                </a:lnTo>
                <a:lnTo>
                  <a:pt x="59" y="255"/>
                </a:lnTo>
                <a:lnTo>
                  <a:pt x="57" y="253"/>
                </a:lnTo>
                <a:lnTo>
                  <a:pt x="57" y="251"/>
                </a:lnTo>
                <a:lnTo>
                  <a:pt x="57" y="247"/>
                </a:lnTo>
                <a:lnTo>
                  <a:pt x="59" y="247"/>
                </a:lnTo>
                <a:lnTo>
                  <a:pt x="57" y="247"/>
                </a:lnTo>
                <a:lnTo>
                  <a:pt x="57" y="245"/>
                </a:lnTo>
                <a:lnTo>
                  <a:pt x="57" y="243"/>
                </a:lnTo>
                <a:lnTo>
                  <a:pt x="57" y="241"/>
                </a:lnTo>
                <a:lnTo>
                  <a:pt x="57" y="240"/>
                </a:lnTo>
                <a:lnTo>
                  <a:pt x="57" y="238"/>
                </a:lnTo>
                <a:lnTo>
                  <a:pt x="57" y="236"/>
                </a:lnTo>
                <a:lnTo>
                  <a:pt x="57" y="234"/>
                </a:lnTo>
                <a:lnTo>
                  <a:pt x="59" y="234"/>
                </a:lnTo>
                <a:lnTo>
                  <a:pt x="57" y="232"/>
                </a:lnTo>
                <a:lnTo>
                  <a:pt x="57" y="230"/>
                </a:lnTo>
                <a:lnTo>
                  <a:pt x="57" y="228"/>
                </a:lnTo>
                <a:lnTo>
                  <a:pt x="59" y="226"/>
                </a:lnTo>
                <a:lnTo>
                  <a:pt x="61" y="226"/>
                </a:lnTo>
                <a:lnTo>
                  <a:pt x="61" y="224"/>
                </a:lnTo>
                <a:lnTo>
                  <a:pt x="61" y="222"/>
                </a:lnTo>
                <a:lnTo>
                  <a:pt x="63" y="222"/>
                </a:lnTo>
                <a:lnTo>
                  <a:pt x="63" y="220"/>
                </a:lnTo>
                <a:lnTo>
                  <a:pt x="65" y="220"/>
                </a:lnTo>
                <a:lnTo>
                  <a:pt x="67" y="218"/>
                </a:lnTo>
                <a:lnTo>
                  <a:pt x="67" y="216"/>
                </a:lnTo>
                <a:lnTo>
                  <a:pt x="69" y="215"/>
                </a:lnTo>
                <a:lnTo>
                  <a:pt x="69" y="213"/>
                </a:lnTo>
                <a:lnTo>
                  <a:pt x="71" y="207"/>
                </a:lnTo>
                <a:lnTo>
                  <a:pt x="71" y="201"/>
                </a:lnTo>
                <a:lnTo>
                  <a:pt x="73" y="197"/>
                </a:lnTo>
                <a:lnTo>
                  <a:pt x="73" y="190"/>
                </a:lnTo>
                <a:lnTo>
                  <a:pt x="75" y="186"/>
                </a:lnTo>
                <a:lnTo>
                  <a:pt x="75" y="184"/>
                </a:lnTo>
                <a:lnTo>
                  <a:pt x="77" y="178"/>
                </a:lnTo>
                <a:lnTo>
                  <a:pt x="78" y="170"/>
                </a:lnTo>
                <a:lnTo>
                  <a:pt x="80" y="165"/>
                </a:lnTo>
                <a:lnTo>
                  <a:pt x="82" y="161"/>
                </a:lnTo>
                <a:lnTo>
                  <a:pt x="84" y="157"/>
                </a:lnTo>
                <a:lnTo>
                  <a:pt x="84" y="155"/>
                </a:lnTo>
                <a:lnTo>
                  <a:pt x="88" y="153"/>
                </a:lnTo>
                <a:lnTo>
                  <a:pt x="90" y="149"/>
                </a:lnTo>
                <a:lnTo>
                  <a:pt x="94" y="147"/>
                </a:lnTo>
                <a:lnTo>
                  <a:pt x="96" y="147"/>
                </a:lnTo>
                <a:lnTo>
                  <a:pt x="98" y="145"/>
                </a:lnTo>
                <a:lnTo>
                  <a:pt x="100" y="144"/>
                </a:lnTo>
                <a:lnTo>
                  <a:pt x="100" y="142"/>
                </a:lnTo>
                <a:lnTo>
                  <a:pt x="100" y="140"/>
                </a:lnTo>
                <a:lnTo>
                  <a:pt x="100" y="138"/>
                </a:lnTo>
                <a:lnTo>
                  <a:pt x="100" y="134"/>
                </a:lnTo>
                <a:lnTo>
                  <a:pt x="100" y="132"/>
                </a:lnTo>
                <a:lnTo>
                  <a:pt x="100" y="119"/>
                </a:lnTo>
                <a:lnTo>
                  <a:pt x="100" y="107"/>
                </a:lnTo>
                <a:lnTo>
                  <a:pt x="100" y="105"/>
                </a:lnTo>
                <a:lnTo>
                  <a:pt x="98" y="103"/>
                </a:lnTo>
                <a:lnTo>
                  <a:pt x="100" y="99"/>
                </a:lnTo>
                <a:lnTo>
                  <a:pt x="100" y="97"/>
                </a:lnTo>
                <a:lnTo>
                  <a:pt x="100" y="94"/>
                </a:lnTo>
                <a:lnTo>
                  <a:pt x="100" y="80"/>
                </a:lnTo>
                <a:lnTo>
                  <a:pt x="100" y="76"/>
                </a:lnTo>
                <a:lnTo>
                  <a:pt x="100" y="74"/>
                </a:lnTo>
                <a:lnTo>
                  <a:pt x="100" y="73"/>
                </a:lnTo>
                <a:lnTo>
                  <a:pt x="98" y="71"/>
                </a:lnTo>
                <a:lnTo>
                  <a:pt x="96" y="67"/>
                </a:lnTo>
                <a:lnTo>
                  <a:pt x="94" y="67"/>
                </a:lnTo>
                <a:lnTo>
                  <a:pt x="94" y="65"/>
                </a:lnTo>
                <a:lnTo>
                  <a:pt x="90" y="63"/>
                </a:lnTo>
                <a:lnTo>
                  <a:pt x="90" y="61"/>
                </a:lnTo>
                <a:lnTo>
                  <a:pt x="88" y="57"/>
                </a:lnTo>
                <a:lnTo>
                  <a:pt x="86" y="53"/>
                </a:lnTo>
                <a:lnTo>
                  <a:pt x="86" y="51"/>
                </a:lnTo>
                <a:lnTo>
                  <a:pt x="84" y="51"/>
                </a:lnTo>
                <a:lnTo>
                  <a:pt x="84" y="48"/>
                </a:lnTo>
                <a:lnTo>
                  <a:pt x="84" y="46"/>
                </a:lnTo>
                <a:lnTo>
                  <a:pt x="84" y="42"/>
                </a:lnTo>
                <a:lnTo>
                  <a:pt x="84" y="40"/>
                </a:lnTo>
                <a:lnTo>
                  <a:pt x="84" y="38"/>
                </a:lnTo>
                <a:lnTo>
                  <a:pt x="86" y="36"/>
                </a:lnTo>
                <a:lnTo>
                  <a:pt x="86" y="34"/>
                </a:lnTo>
                <a:lnTo>
                  <a:pt x="88" y="34"/>
                </a:lnTo>
                <a:lnTo>
                  <a:pt x="88" y="32"/>
                </a:lnTo>
                <a:lnTo>
                  <a:pt x="88" y="30"/>
                </a:lnTo>
                <a:lnTo>
                  <a:pt x="88" y="28"/>
                </a:lnTo>
                <a:lnTo>
                  <a:pt x="90" y="26"/>
                </a:lnTo>
                <a:lnTo>
                  <a:pt x="90" y="25"/>
                </a:lnTo>
                <a:lnTo>
                  <a:pt x="92" y="21"/>
                </a:lnTo>
                <a:lnTo>
                  <a:pt x="92" y="15"/>
                </a:lnTo>
                <a:lnTo>
                  <a:pt x="94" y="15"/>
                </a:lnTo>
                <a:lnTo>
                  <a:pt x="94" y="13"/>
                </a:lnTo>
                <a:lnTo>
                  <a:pt x="96" y="9"/>
                </a:lnTo>
                <a:lnTo>
                  <a:pt x="103" y="7"/>
                </a:lnTo>
                <a:lnTo>
                  <a:pt x="109" y="7"/>
                </a:lnTo>
                <a:lnTo>
                  <a:pt x="113" y="7"/>
                </a:lnTo>
                <a:lnTo>
                  <a:pt x="119" y="7"/>
                </a:lnTo>
                <a:lnTo>
                  <a:pt x="121" y="7"/>
                </a:lnTo>
                <a:lnTo>
                  <a:pt x="130" y="7"/>
                </a:lnTo>
                <a:lnTo>
                  <a:pt x="134" y="7"/>
                </a:lnTo>
                <a:lnTo>
                  <a:pt x="136" y="7"/>
                </a:lnTo>
                <a:lnTo>
                  <a:pt x="142" y="7"/>
                </a:lnTo>
                <a:lnTo>
                  <a:pt x="146" y="7"/>
                </a:lnTo>
                <a:lnTo>
                  <a:pt x="149" y="7"/>
                </a:lnTo>
                <a:lnTo>
                  <a:pt x="157" y="7"/>
                </a:lnTo>
                <a:lnTo>
                  <a:pt x="159" y="7"/>
                </a:lnTo>
                <a:lnTo>
                  <a:pt x="167" y="7"/>
                </a:lnTo>
                <a:lnTo>
                  <a:pt x="169" y="5"/>
                </a:lnTo>
                <a:lnTo>
                  <a:pt x="188" y="5"/>
                </a:lnTo>
                <a:lnTo>
                  <a:pt x="190" y="5"/>
                </a:lnTo>
                <a:lnTo>
                  <a:pt x="194" y="5"/>
                </a:lnTo>
                <a:lnTo>
                  <a:pt x="196" y="5"/>
                </a:lnTo>
                <a:lnTo>
                  <a:pt x="197" y="5"/>
                </a:lnTo>
                <a:lnTo>
                  <a:pt x="201" y="5"/>
                </a:lnTo>
                <a:lnTo>
                  <a:pt x="213" y="5"/>
                </a:lnTo>
                <a:lnTo>
                  <a:pt x="222" y="5"/>
                </a:lnTo>
                <a:lnTo>
                  <a:pt x="226" y="5"/>
                </a:lnTo>
                <a:lnTo>
                  <a:pt x="228" y="5"/>
                </a:lnTo>
                <a:lnTo>
                  <a:pt x="230" y="5"/>
                </a:lnTo>
                <a:lnTo>
                  <a:pt x="245" y="5"/>
                </a:lnTo>
                <a:lnTo>
                  <a:pt x="247" y="3"/>
                </a:lnTo>
                <a:lnTo>
                  <a:pt x="278" y="3"/>
                </a:lnTo>
                <a:lnTo>
                  <a:pt x="349" y="1"/>
                </a:lnTo>
                <a:lnTo>
                  <a:pt x="351" y="1"/>
                </a:lnTo>
                <a:lnTo>
                  <a:pt x="353" y="1"/>
                </a:lnTo>
                <a:lnTo>
                  <a:pt x="355" y="1"/>
                </a:lnTo>
                <a:lnTo>
                  <a:pt x="357" y="1"/>
                </a:lnTo>
                <a:lnTo>
                  <a:pt x="361" y="1"/>
                </a:lnTo>
                <a:lnTo>
                  <a:pt x="365" y="1"/>
                </a:lnTo>
                <a:lnTo>
                  <a:pt x="370" y="1"/>
                </a:lnTo>
                <a:lnTo>
                  <a:pt x="374" y="1"/>
                </a:lnTo>
                <a:lnTo>
                  <a:pt x="376" y="1"/>
                </a:lnTo>
                <a:lnTo>
                  <a:pt x="378" y="1"/>
                </a:lnTo>
                <a:lnTo>
                  <a:pt x="382" y="1"/>
                </a:lnTo>
                <a:lnTo>
                  <a:pt x="384" y="1"/>
                </a:lnTo>
                <a:lnTo>
                  <a:pt x="391" y="1"/>
                </a:lnTo>
                <a:lnTo>
                  <a:pt x="393" y="1"/>
                </a:lnTo>
                <a:lnTo>
                  <a:pt x="399" y="1"/>
                </a:lnTo>
                <a:lnTo>
                  <a:pt x="405" y="1"/>
                </a:lnTo>
                <a:lnTo>
                  <a:pt x="414" y="1"/>
                </a:lnTo>
                <a:lnTo>
                  <a:pt x="420" y="1"/>
                </a:lnTo>
                <a:lnTo>
                  <a:pt x="422" y="1"/>
                </a:lnTo>
                <a:lnTo>
                  <a:pt x="424" y="1"/>
                </a:lnTo>
                <a:lnTo>
                  <a:pt x="432" y="1"/>
                </a:lnTo>
                <a:lnTo>
                  <a:pt x="445" y="1"/>
                </a:lnTo>
                <a:lnTo>
                  <a:pt x="445" y="3"/>
                </a:lnTo>
                <a:lnTo>
                  <a:pt x="461" y="3"/>
                </a:lnTo>
                <a:lnTo>
                  <a:pt x="464" y="3"/>
                </a:lnTo>
                <a:lnTo>
                  <a:pt x="468" y="3"/>
                </a:lnTo>
                <a:lnTo>
                  <a:pt x="474" y="3"/>
                </a:lnTo>
                <a:lnTo>
                  <a:pt x="499" y="3"/>
                </a:lnTo>
                <a:lnTo>
                  <a:pt x="505" y="1"/>
                </a:lnTo>
                <a:lnTo>
                  <a:pt x="509" y="1"/>
                </a:lnTo>
                <a:lnTo>
                  <a:pt x="522" y="1"/>
                </a:lnTo>
                <a:lnTo>
                  <a:pt x="524" y="1"/>
                </a:lnTo>
                <a:lnTo>
                  <a:pt x="533" y="1"/>
                </a:lnTo>
                <a:lnTo>
                  <a:pt x="535" y="1"/>
                </a:lnTo>
                <a:lnTo>
                  <a:pt x="537" y="1"/>
                </a:lnTo>
                <a:lnTo>
                  <a:pt x="551" y="1"/>
                </a:lnTo>
                <a:lnTo>
                  <a:pt x="553" y="1"/>
                </a:lnTo>
                <a:lnTo>
                  <a:pt x="574" y="0"/>
                </a:lnTo>
                <a:lnTo>
                  <a:pt x="576" y="0"/>
                </a:lnTo>
                <a:lnTo>
                  <a:pt x="587" y="0"/>
                </a:lnTo>
                <a:lnTo>
                  <a:pt x="589" y="0"/>
                </a:lnTo>
                <a:lnTo>
                  <a:pt x="591" y="0"/>
                </a:lnTo>
                <a:lnTo>
                  <a:pt x="593" y="0"/>
                </a:lnTo>
                <a:lnTo>
                  <a:pt x="595" y="0"/>
                </a:lnTo>
                <a:lnTo>
                  <a:pt x="601" y="0"/>
                </a:lnTo>
                <a:lnTo>
                  <a:pt x="608" y="0"/>
                </a:lnTo>
                <a:lnTo>
                  <a:pt x="616" y="0"/>
                </a:lnTo>
                <a:lnTo>
                  <a:pt x="618" y="0"/>
                </a:lnTo>
                <a:lnTo>
                  <a:pt x="622" y="0"/>
                </a:lnTo>
                <a:lnTo>
                  <a:pt x="633" y="0"/>
                </a:lnTo>
                <a:lnTo>
                  <a:pt x="641" y="1"/>
                </a:lnTo>
                <a:lnTo>
                  <a:pt x="643" y="1"/>
                </a:lnTo>
                <a:lnTo>
                  <a:pt x="645" y="1"/>
                </a:lnTo>
                <a:lnTo>
                  <a:pt x="666" y="1"/>
                </a:lnTo>
                <a:lnTo>
                  <a:pt x="674" y="1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3142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Virginia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1011"/>
          <p:cNvSpPr>
            <a:spLocks noEditPoints="1"/>
          </p:cNvSpPr>
          <p:nvPr/>
        </p:nvSpPr>
        <p:spPr bwMode="auto">
          <a:xfrm>
            <a:off x="4578449" y="3478690"/>
            <a:ext cx="4065018" cy="1790975"/>
          </a:xfrm>
          <a:custGeom>
            <a:avLst/>
            <a:gdLst>
              <a:gd name="T0" fmla="*/ 3930 w 4258"/>
              <a:gd name="T1" fmla="*/ 1486 h 1876"/>
              <a:gd name="T2" fmla="*/ 3922 w 4258"/>
              <a:gd name="T3" fmla="*/ 1417 h 1876"/>
              <a:gd name="T4" fmla="*/ 3922 w 4258"/>
              <a:gd name="T5" fmla="*/ 1400 h 1876"/>
              <a:gd name="T6" fmla="*/ 3949 w 4258"/>
              <a:gd name="T7" fmla="*/ 1356 h 1876"/>
              <a:gd name="T8" fmla="*/ 3725 w 4258"/>
              <a:gd name="T9" fmla="*/ 1266 h 1876"/>
              <a:gd name="T10" fmla="*/ 4178 w 4258"/>
              <a:gd name="T11" fmla="*/ 1020 h 1876"/>
              <a:gd name="T12" fmla="*/ 4184 w 4258"/>
              <a:gd name="T13" fmla="*/ 999 h 1876"/>
              <a:gd name="T14" fmla="*/ 4028 w 4258"/>
              <a:gd name="T15" fmla="*/ 1051 h 1876"/>
              <a:gd name="T16" fmla="*/ 4078 w 4258"/>
              <a:gd name="T17" fmla="*/ 953 h 1876"/>
              <a:gd name="T18" fmla="*/ 4109 w 4258"/>
              <a:gd name="T19" fmla="*/ 1102 h 1876"/>
              <a:gd name="T20" fmla="*/ 4028 w 4258"/>
              <a:gd name="T21" fmla="*/ 1262 h 1876"/>
              <a:gd name="T22" fmla="*/ 3965 w 4258"/>
              <a:gd name="T23" fmla="*/ 1317 h 1876"/>
              <a:gd name="T24" fmla="*/ 3876 w 4258"/>
              <a:gd name="T25" fmla="*/ 1440 h 1876"/>
              <a:gd name="T26" fmla="*/ 3894 w 4258"/>
              <a:gd name="T27" fmla="*/ 1292 h 1876"/>
              <a:gd name="T28" fmla="*/ 3922 w 4258"/>
              <a:gd name="T29" fmla="*/ 1221 h 1876"/>
              <a:gd name="T30" fmla="*/ 3982 w 4258"/>
              <a:gd name="T31" fmla="*/ 1131 h 1876"/>
              <a:gd name="T32" fmla="*/ 4224 w 4258"/>
              <a:gd name="T33" fmla="*/ 972 h 1876"/>
              <a:gd name="T34" fmla="*/ 3625 w 4258"/>
              <a:gd name="T35" fmla="*/ 1129 h 1876"/>
              <a:gd name="T36" fmla="*/ 3513 w 4258"/>
              <a:gd name="T37" fmla="*/ 1056 h 1876"/>
              <a:gd name="T38" fmla="*/ 3362 w 4258"/>
              <a:gd name="T39" fmla="*/ 891 h 1876"/>
              <a:gd name="T40" fmla="*/ 3565 w 4258"/>
              <a:gd name="T41" fmla="*/ 1124 h 1876"/>
              <a:gd name="T42" fmla="*/ 3705 w 4258"/>
              <a:gd name="T43" fmla="*/ 1237 h 1876"/>
              <a:gd name="T44" fmla="*/ 3727 w 4258"/>
              <a:gd name="T45" fmla="*/ 1281 h 1876"/>
              <a:gd name="T46" fmla="*/ 3705 w 4258"/>
              <a:gd name="T47" fmla="*/ 1321 h 1876"/>
              <a:gd name="T48" fmla="*/ 3638 w 4258"/>
              <a:gd name="T49" fmla="*/ 1354 h 1876"/>
              <a:gd name="T50" fmla="*/ 3652 w 4258"/>
              <a:gd name="T51" fmla="*/ 1425 h 1876"/>
              <a:gd name="T52" fmla="*/ 3479 w 4258"/>
              <a:gd name="T53" fmla="*/ 1227 h 1876"/>
              <a:gd name="T54" fmla="*/ 3433 w 4258"/>
              <a:gd name="T55" fmla="*/ 1225 h 1876"/>
              <a:gd name="T56" fmla="*/ 3638 w 4258"/>
              <a:gd name="T57" fmla="*/ 1456 h 1876"/>
              <a:gd name="T58" fmla="*/ 3713 w 4258"/>
              <a:gd name="T59" fmla="*/ 1500 h 1876"/>
              <a:gd name="T60" fmla="*/ 3609 w 4258"/>
              <a:gd name="T61" fmla="*/ 1544 h 1876"/>
              <a:gd name="T62" fmla="*/ 3437 w 4258"/>
              <a:gd name="T63" fmla="*/ 1390 h 1876"/>
              <a:gd name="T64" fmla="*/ 3239 w 4258"/>
              <a:gd name="T65" fmla="*/ 1369 h 1876"/>
              <a:gd name="T66" fmla="*/ 3369 w 4258"/>
              <a:gd name="T67" fmla="*/ 1404 h 1876"/>
              <a:gd name="T68" fmla="*/ 3583 w 4258"/>
              <a:gd name="T69" fmla="*/ 1586 h 1876"/>
              <a:gd name="T70" fmla="*/ 3646 w 4258"/>
              <a:gd name="T71" fmla="*/ 1659 h 1876"/>
              <a:gd name="T72" fmla="*/ 3727 w 4258"/>
              <a:gd name="T73" fmla="*/ 1651 h 1876"/>
              <a:gd name="T74" fmla="*/ 3838 w 4258"/>
              <a:gd name="T75" fmla="*/ 1671 h 1876"/>
              <a:gd name="T76" fmla="*/ 3892 w 4258"/>
              <a:gd name="T77" fmla="*/ 1801 h 1876"/>
              <a:gd name="T78" fmla="*/ 3387 w 4258"/>
              <a:gd name="T79" fmla="*/ 1874 h 1876"/>
              <a:gd name="T80" fmla="*/ 2774 w 4258"/>
              <a:gd name="T81" fmla="*/ 1874 h 1876"/>
              <a:gd name="T82" fmla="*/ 2231 w 4258"/>
              <a:gd name="T83" fmla="*/ 1876 h 1876"/>
              <a:gd name="T84" fmla="*/ 1622 w 4258"/>
              <a:gd name="T85" fmla="*/ 1868 h 1876"/>
              <a:gd name="T86" fmla="*/ 1129 w 4258"/>
              <a:gd name="T87" fmla="*/ 1853 h 1876"/>
              <a:gd name="T88" fmla="*/ 653 w 4258"/>
              <a:gd name="T89" fmla="*/ 1842 h 1876"/>
              <a:gd name="T90" fmla="*/ 61 w 4258"/>
              <a:gd name="T91" fmla="*/ 1840 h 1876"/>
              <a:gd name="T92" fmla="*/ 299 w 4258"/>
              <a:gd name="T93" fmla="*/ 1688 h 1876"/>
              <a:gd name="T94" fmla="*/ 516 w 4258"/>
              <a:gd name="T95" fmla="*/ 1490 h 1876"/>
              <a:gd name="T96" fmla="*/ 848 w 4258"/>
              <a:gd name="T97" fmla="*/ 1287 h 1876"/>
              <a:gd name="T98" fmla="*/ 1125 w 4258"/>
              <a:gd name="T99" fmla="*/ 1413 h 1876"/>
              <a:gd name="T100" fmla="*/ 1730 w 4258"/>
              <a:gd name="T101" fmla="*/ 1099 h 1876"/>
              <a:gd name="T102" fmla="*/ 1991 w 4258"/>
              <a:gd name="T103" fmla="*/ 711 h 1876"/>
              <a:gd name="T104" fmla="*/ 2502 w 4258"/>
              <a:gd name="T105" fmla="*/ 365 h 1876"/>
              <a:gd name="T106" fmla="*/ 3018 w 4258"/>
              <a:gd name="T107" fmla="*/ 96 h 1876"/>
              <a:gd name="T108" fmla="*/ 3318 w 4258"/>
              <a:gd name="T109" fmla="*/ 359 h 1876"/>
              <a:gd name="T110" fmla="*/ 3268 w 4258"/>
              <a:gd name="T111" fmla="*/ 549 h 1876"/>
              <a:gd name="T112" fmla="*/ 3204 w 4258"/>
              <a:gd name="T113" fmla="*/ 697 h 1876"/>
              <a:gd name="T114" fmla="*/ 3341 w 4258"/>
              <a:gd name="T115" fmla="*/ 747 h 1876"/>
              <a:gd name="T116" fmla="*/ 3510 w 4258"/>
              <a:gd name="T117" fmla="*/ 872 h 1876"/>
              <a:gd name="T118" fmla="*/ 3594 w 4258"/>
              <a:gd name="T119" fmla="*/ 930 h 1876"/>
              <a:gd name="T120" fmla="*/ 3657 w 4258"/>
              <a:gd name="T121" fmla="*/ 962 h 1876"/>
              <a:gd name="T122" fmla="*/ 3723 w 4258"/>
              <a:gd name="T123" fmla="*/ 1056 h 1876"/>
              <a:gd name="T124" fmla="*/ 3709 w 4258"/>
              <a:gd name="T125" fmla="*/ 1122 h 1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58" h="1876">
                <a:moveTo>
                  <a:pt x="3892" y="1865"/>
                </a:moveTo>
                <a:lnTo>
                  <a:pt x="3894" y="1863"/>
                </a:lnTo>
                <a:lnTo>
                  <a:pt x="3894" y="1865"/>
                </a:lnTo>
                <a:lnTo>
                  <a:pt x="3896" y="1865"/>
                </a:lnTo>
                <a:lnTo>
                  <a:pt x="3897" y="1865"/>
                </a:lnTo>
                <a:lnTo>
                  <a:pt x="3897" y="1863"/>
                </a:lnTo>
                <a:lnTo>
                  <a:pt x="3899" y="1863"/>
                </a:lnTo>
                <a:lnTo>
                  <a:pt x="3901" y="1863"/>
                </a:lnTo>
                <a:lnTo>
                  <a:pt x="3901" y="1865"/>
                </a:lnTo>
                <a:lnTo>
                  <a:pt x="3903" y="1865"/>
                </a:lnTo>
                <a:lnTo>
                  <a:pt x="3903" y="1863"/>
                </a:lnTo>
                <a:lnTo>
                  <a:pt x="3903" y="1865"/>
                </a:lnTo>
                <a:lnTo>
                  <a:pt x="3903" y="1866"/>
                </a:lnTo>
                <a:lnTo>
                  <a:pt x="3905" y="1866"/>
                </a:lnTo>
                <a:lnTo>
                  <a:pt x="3905" y="1865"/>
                </a:lnTo>
                <a:lnTo>
                  <a:pt x="3905" y="1863"/>
                </a:lnTo>
                <a:lnTo>
                  <a:pt x="3907" y="1863"/>
                </a:lnTo>
                <a:lnTo>
                  <a:pt x="3909" y="1863"/>
                </a:lnTo>
                <a:lnTo>
                  <a:pt x="3911" y="1863"/>
                </a:lnTo>
                <a:lnTo>
                  <a:pt x="3911" y="1861"/>
                </a:lnTo>
                <a:lnTo>
                  <a:pt x="3911" y="1859"/>
                </a:lnTo>
                <a:lnTo>
                  <a:pt x="3913" y="1859"/>
                </a:lnTo>
                <a:lnTo>
                  <a:pt x="3915" y="1861"/>
                </a:lnTo>
                <a:lnTo>
                  <a:pt x="3915" y="1865"/>
                </a:lnTo>
                <a:lnTo>
                  <a:pt x="3915" y="1866"/>
                </a:lnTo>
                <a:lnTo>
                  <a:pt x="3915" y="1868"/>
                </a:lnTo>
                <a:lnTo>
                  <a:pt x="3915" y="1870"/>
                </a:lnTo>
                <a:lnTo>
                  <a:pt x="3899" y="1870"/>
                </a:lnTo>
                <a:lnTo>
                  <a:pt x="3897" y="1870"/>
                </a:lnTo>
                <a:lnTo>
                  <a:pt x="3896" y="1870"/>
                </a:lnTo>
                <a:lnTo>
                  <a:pt x="3894" y="1870"/>
                </a:lnTo>
                <a:lnTo>
                  <a:pt x="3894" y="1868"/>
                </a:lnTo>
                <a:lnTo>
                  <a:pt x="3894" y="1866"/>
                </a:lnTo>
                <a:lnTo>
                  <a:pt x="3892" y="1866"/>
                </a:lnTo>
                <a:lnTo>
                  <a:pt x="3892" y="1865"/>
                </a:lnTo>
                <a:close/>
                <a:moveTo>
                  <a:pt x="3892" y="1865"/>
                </a:moveTo>
                <a:lnTo>
                  <a:pt x="3890" y="1865"/>
                </a:lnTo>
                <a:lnTo>
                  <a:pt x="3892" y="1866"/>
                </a:lnTo>
                <a:lnTo>
                  <a:pt x="3890" y="1866"/>
                </a:lnTo>
                <a:lnTo>
                  <a:pt x="3888" y="1866"/>
                </a:lnTo>
                <a:lnTo>
                  <a:pt x="3888" y="1865"/>
                </a:lnTo>
                <a:lnTo>
                  <a:pt x="3886" y="1863"/>
                </a:lnTo>
                <a:lnTo>
                  <a:pt x="3884" y="1865"/>
                </a:lnTo>
                <a:lnTo>
                  <a:pt x="3884" y="1863"/>
                </a:lnTo>
                <a:lnTo>
                  <a:pt x="3884" y="1861"/>
                </a:lnTo>
                <a:lnTo>
                  <a:pt x="3886" y="1861"/>
                </a:lnTo>
                <a:lnTo>
                  <a:pt x="3888" y="1861"/>
                </a:lnTo>
                <a:lnTo>
                  <a:pt x="3888" y="1863"/>
                </a:lnTo>
                <a:lnTo>
                  <a:pt x="3888" y="1859"/>
                </a:lnTo>
                <a:lnTo>
                  <a:pt x="3886" y="1857"/>
                </a:lnTo>
                <a:lnTo>
                  <a:pt x="3890" y="1857"/>
                </a:lnTo>
                <a:lnTo>
                  <a:pt x="3892" y="1855"/>
                </a:lnTo>
                <a:lnTo>
                  <a:pt x="3892" y="1857"/>
                </a:lnTo>
                <a:lnTo>
                  <a:pt x="3892" y="1859"/>
                </a:lnTo>
                <a:lnTo>
                  <a:pt x="3894" y="1859"/>
                </a:lnTo>
                <a:lnTo>
                  <a:pt x="3894" y="1861"/>
                </a:lnTo>
                <a:lnTo>
                  <a:pt x="3892" y="1861"/>
                </a:lnTo>
                <a:lnTo>
                  <a:pt x="3892" y="1863"/>
                </a:lnTo>
                <a:lnTo>
                  <a:pt x="3892" y="1865"/>
                </a:lnTo>
                <a:close/>
                <a:moveTo>
                  <a:pt x="3915" y="1840"/>
                </a:moveTo>
                <a:lnTo>
                  <a:pt x="3913" y="1842"/>
                </a:lnTo>
                <a:lnTo>
                  <a:pt x="3913" y="1838"/>
                </a:lnTo>
                <a:lnTo>
                  <a:pt x="3915" y="1838"/>
                </a:lnTo>
                <a:lnTo>
                  <a:pt x="3917" y="1838"/>
                </a:lnTo>
                <a:lnTo>
                  <a:pt x="3917" y="1840"/>
                </a:lnTo>
                <a:lnTo>
                  <a:pt x="3915" y="1840"/>
                </a:lnTo>
                <a:close/>
                <a:moveTo>
                  <a:pt x="3909" y="1818"/>
                </a:moveTo>
                <a:lnTo>
                  <a:pt x="3911" y="1818"/>
                </a:lnTo>
                <a:lnTo>
                  <a:pt x="3911" y="1820"/>
                </a:lnTo>
                <a:lnTo>
                  <a:pt x="3911" y="1822"/>
                </a:lnTo>
                <a:lnTo>
                  <a:pt x="3911" y="1824"/>
                </a:lnTo>
                <a:lnTo>
                  <a:pt x="3911" y="1826"/>
                </a:lnTo>
                <a:lnTo>
                  <a:pt x="3909" y="1824"/>
                </a:lnTo>
                <a:lnTo>
                  <a:pt x="3907" y="1824"/>
                </a:lnTo>
                <a:lnTo>
                  <a:pt x="3905" y="1826"/>
                </a:lnTo>
                <a:lnTo>
                  <a:pt x="3905" y="1824"/>
                </a:lnTo>
                <a:lnTo>
                  <a:pt x="3905" y="1822"/>
                </a:lnTo>
                <a:lnTo>
                  <a:pt x="3903" y="1820"/>
                </a:lnTo>
                <a:lnTo>
                  <a:pt x="3901" y="1820"/>
                </a:lnTo>
                <a:lnTo>
                  <a:pt x="3901" y="1818"/>
                </a:lnTo>
                <a:lnTo>
                  <a:pt x="3903" y="1818"/>
                </a:lnTo>
                <a:lnTo>
                  <a:pt x="3905" y="1818"/>
                </a:lnTo>
                <a:lnTo>
                  <a:pt x="3905" y="1817"/>
                </a:lnTo>
                <a:lnTo>
                  <a:pt x="3903" y="1815"/>
                </a:lnTo>
                <a:lnTo>
                  <a:pt x="3901" y="1815"/>
                </a:lnTo>
                <a:lnTo>
                  <a:pt x="3901" y="1813"/>
                </a:lnTo>
                <a:lnTo>
                  <a:pt x="3903" y="1811"/>
                </a:lnTo>
                <a:lnTo>
                  <a:pt x="3905" y="1813"/>
                </a:lnTo>
                <a:lnTo>
                  <a:pt x="3907" y="1813"/>
                </a:lnTo>
                <a:lnTo>
                  <a:pt x="3907" y="1815"/>
                </a:lnTo>
                <a:lnTo>
                  <a:pt x="3909" y="1817"/>
                </a:lnTo>
                <a:lnTo>
                  <a:pt x="3909" y="1818"/>
                </a:lnTo>
                <a:close/>
                <a:moveTo>
                  <a:pt x="3911" y="1805"/>
                </a:moveTo>
                <a:lnTo>
                  <a:pt x="3905" y="1807"/>
                </a:lnTo>
                <a:lnTo>
                  <a:pt x="3905" y="1805"/>
                </a:lnTo>
                <a:lnTo>
                  <a:pt x="3903" y="1803"/>
                </a:lnTo>
                <a:lnTo>
                  <a:pt x="3903" y="1799"/>
                </a:lnTo>
                <a:lnTo>
                  <a:pt x="3903" y="1794"/>
                </a:lnTo>
                <a:lnTo>
                  <a:pt x="3905" y="1790"/>
                </a:lnTo>
                <a:lnTo>
                  <a:pt x="3909" y="1790"/>
                </a:lnTo>
                <a:lnTo>
                  <a:pt x="3911" y="1795"/>
                </a:lnTo>
                <a:lnTo>
                  <a:pt x="3911" y="1801"/>
                </a:lnTo>
                <a:lnTo>
                  <a:pt x="3911" y="1805"/>
                </a:lnTo>
                <a:close/>
                <a:moveTo>
                  <a:pt x="3901" y="1529"/>
                </a:moveTo>
                <a:lnTo>
                  <a:pt x="3903" y="1531"/>
                </a:lnTo>
                <a:lnTo>
                  <a:pt x="3901" y="1531"/>
                </a:lnTo>
                <a:lnTo>
                  <a:pt x="3901" y="1532"/>
                </a:lnTo>
                <a:lnTo>
                  <a:pt x="3899" y="1532"/>
                </a:lnTo>
                <a:lnTo>
                  <a:pt x="3899" y="1531"/>
                </a:lnTo>
                <a:lnTo>
                  <a:pt x="3899" y="1529"/>
                </a:lnTo>
                <a:lnTo>
                  <a:pt x="3899" y="1531"/>
                </a:lnTo>
                <a:lnTo>
                  <a:pt x="3899" y="1529"/>
                </a:lnTo>
                <a:lnTo>
                  <a:pt x="3899" y="1525"/>
                </a:lnTo>
                <a:lnTo>
                  <a:pt x="3901" y="1527"/>
                </a:lnTo>
                <a:lnTo>
                  <a:pt x="3901" y="1529"/>
                </a:lnTo>
                <a:close/>
                <a:moveTo>
                  <a:pt x="3888" y="1521"/>
                </a:moveTo>
                <a:lnTo>
                  <a:pt x="3888" y="1523"/>
                </a:lnTo>
                <a:lnTo>
                  <a:pt x="3890" y="1521"/>
                </a:lnTo>
                <a:lnTo>
                  <a:pt x="3890" y="1523"/>
                </a:lnTo>
                <a:lnTo>
                  <a:pt x="3892" y="1525"/>
                </a:lnTo>
                <a:lnTo>
                  <a:pt x="3894" y="1525"/>
                </a:lnTo>
                <a:lnTo>
                  <a:pt x="3896" y="1525"/>
                </a:lnTo>
                <a:lnTo>
                  <a:pt x="3897" y="1525"/>
                </a:lnTo>
                <a:lnTo>
                  <a:pt x="3897" y="1527"/>
                </a:lnTo>
                <a:lnTo>
                  <a:pt x="3897" y="1529"/>
                </a:lnTo>
                <a:lnTo>
                  <a:pt x="3896" y="1529"/>
                </a:lnTo>
                <a:lnTo>
                  <a:pt x="3894" y="1531"/>
                </a:lnTo>
                <a:lnTo>
                  <a:pt x="3894" y="1532"/>
                </a:lnTo>
                <a:lnTo>
                  <a:pt x="3892" y="1532"/>
                </a:lnTo>
                <a:lnTo>
                  <a:pt x="3890" y="1532"/>
                </a:lnTo>
                <a:lnTo>
                  <a:pt x="3888" y="1532"/>
                </a:lnTo>
                <a:lnTo>
                  <a:pt x="3888" y="1531"/>
                </a:lnTo>
                <a:lnTo>
                  <a:pt x="3888" y="1529"/>
                </a:lnTo>
                <a:lnTo>
                  <a:pt x="3886" y="1529"/>
                </a:lnTo>
                <a:lnTo>
                  <a:pt x="3886" y="1527"/>
                </a:lnTo>
                <a:lnTo>
                  <a:pt x="3884" y="1527"/>
                </a:lnTo>
                <a:lnTo>
                  <a:pt x="3884" y="1525"/>
                </a:lnTo>
                <a:lnTo>
                  <a:pt x="3886" y="1523"/>
                </a:lnTo>
                <a:lnTo>
                  <a:pt x="3886" y="1521"/>
                </a:lnTo>
                <a:lnTo>
                  <a:pt x="3888" y="1521"/>
                </a:lnTo>
                <a:close/>
                <a:moveTo>
                  <a:pt x="3911" y="1500"/>
                </a:moveTo>
                <a:lnTo>
                  <a:pt x="3911" y="1502"/>
                </a:lnTo>
                <a:lnTo>
                  <a:pt x="3909" y="1500"/>
                </a:lnTo>
                <a:lnTo>
                  <a:pt x="3911" y="1498"/>
                </a:lnTo>
                <a:lnTo>
                  <a:pt x="3913" y="1500"/>
                </a:lnTo>
                <a:lnTo>
                  <a:pt x="3911" y="1500"/>
                </a:lnTo>
                <a:close/>
                <a:moveTo>
                  <a:pt x="3934" y="1504"/>
                </a:moveTo>
                <a:lnTo>
                  <a:pt x="3934" y="1506"/>
                </a:lnTo>
                <a:lnTo>
                  <a:pt x="3932" y="1504"/>
                </a:lnTo>
                <a:lnTo>
                  <a:pt x="3932" y="1506"/>
                </a:lnTo>
                <a:lnTo>
                  <a:pt x="3932" y="1507"/>
                </a:lnTo>
                <a:lnTo>
                  <a:pt x="3930" y="1507"/>
                </a:lnTo>
                <a:lnTo>
                  <a:pt x="3930" y="1509"/>
                </a:lnTo>
                <a:lnTo>
                  <a:pt x="3928" y="1509"/>
                </a:lnTo>
                <a:lnTo>
                  <a:pt x="3928" y="1511"/>
                </a:lnTo>
                <a:lnTo>
                  <a:pt x="3926" y="1511"/>
                </a:lnTo>
                <a:lnTo>
                  <a:pt x="3924" y="1513"/>
                </a:lnTo>
                <a:lnTo>
                  <a:pt x="3922" y="1513"/>
                </a:lnTo>
                <a:lnTo>
                  <a:pt x="3921" y="1515"/>
                </a:lnTo>
                <a:lnTo>
                  <a:pt x="3915" y="1517"/>
                </a:lnTo>
                <a:lnTo>
                  <a:pt x="3913" y="1511"/>
                </a:lnTo>
                <a:lnTo>
                  <a:pt x="3915" y="1513"/>
                </a:lnTo>
                <a:lnTo>
                  <a:pt x="3915" y="1515"/>
                </a:lnTo>
                <a:lnTo>
                  <a:pt x="3917" y="1515"/>
                </a:lnTo>
                <a:lnTo>
                  <a:pt x="3917" y="1513"/>
                </a:lnTo>
                <a:lnTo>
                  <a:pt x="3919" y="1511"/>
                </a:lnTo>
                <a:lnTo>
                  <a:pt x="3919" y="1509"/>
                </a:lnTo>
                <a:lnTo>
                  <a:pt x="3921" y="1509"/>
                </a:lnTo>
                <a:lnTo>
                  <a:pt x="3921" y="1507"/>
                </a:lnTo>
                <a:lnTo>
                  <a:pt x="3922" y="1506"/>
                </a:lnTo>
                <a:lnTo>
                  <a:pt x="3924" y="1506"/>
                </a:lnTo>
                <a:lnTo>
                  <a:pt x="3924" y="1504"/>
                </a:lnTo>
                <a:lnTo>
                  <a:pt x="3926" y="1504"/>
                </a:lnTo>
                <a:lnTo>
                  <a:pt x="3928" y="1504"/>
                </a:lnTo>
                <a:lnTo>
                  <a:pt x="3926" y="1504"/>
                </a:lnTo>
                <a:lnTo>
                  <a:pt x="3926" y="1502"/>
                </a:lnTo>
                <a:lnTo>
                  <a:pt x="3926" y="1498"/>
                </a:lnTo>
                <a:lnTo>
                  <a:pt x="3930" y="1498"/>
                </a:lnTo>
                <a:lnTo>
                  <a:pt x="3930" y="1496"/>
                </a:lnTo>
                <a:lnTo>
                  <a:pt x="3936" y="1494"/>
                </a:lnTo>
                <a:lnTo>
                  <a:pt x="3936" y="1492"/>
                </a:lnTo>
                <a:lnTo>
                  <a:pt x="3942" y="1488"/>
                </a:lnTo>
                <a:lnTo>
                  <a:pt x="3944" y="1486"/>
                </a:lnTo>
                <a:lnTo>
                  <a:pt x="3945" y="1488"/>
                </a:lnTo>
                <a:lnTo>
                  <a:pt x="3945" y="1490"/>
                </a:lnTo>
                <a:lnTo>
                  <a:pt x="3945" y="1492"/>
                </a:lnTo>
                <a:lnTo>
                  <a:pt x="3944" y="1492"/>
                </a:lnTo>
                <a:lnTo>
                  <a:pt x="3944" y="1494"/>
                </a:lnTo>
                <a:lnTo>
                  <a:pt x="3942" y="1496"/>
                </a:lnTo>
                <a:lnTo>
                  <a:pt x="3940" y="1498"/>
                </a:lnTo>
                <a:lnTo>
                  <a:pt x="3938" y="1500"/>
                </a:lnTo>
                <a:lnTo>
                  <a:pt x="3936" y="1500"/>
                </a:lnTo>
                <a:lnTo>
                  <a:pt x="3936" y="1502"/>
                </a:lnTo>
                <a:lnTo>
                  <a:pt x="3934" y="1504"/>
                </a:lnTo>
                <a:close/>
                <a:moveTo>
                  <a:pt x="3694" y="1483"/>
                </a:moveTo>
                <a:lnTo>
                  <a:pt x="3692" y="1484"/>
                </a:lnTo>
                <a:lnTo>
                  <a:pt x="3694" y="1486"/>
                </a:lnTo>
                <a:lnTo>
                  <a:pt x="3692" y="1486"/>
                </a:lnTo>
                <a:lnTo>
                  <a:pt x="3692" y="1488"/>
                </a:lnTo>
                <a:lnTo>
                  <a:pt x="3690" y="1488"/>
                </a:lnTo>
                <a:lnTo>
                  <a:pt x="3690" y="1486"/>
                </a:lnTo>
                <a:lnTo>
                  <a:pt x="3688" y="1488"/>
                </a:lnTo>
                <a:lnTo>
                  <a:pt x="3686" y="1486"/>
                </a:lnTo>
                <a:lnTo>
                  <a:pt x="3686" y="1484"/>
                </a:lnTo>
                <a:lnTo>
                  <a:pt x="3688" y="1484"/>
                </a:lnTo>
                <a:lnTo>
                  <a:pt x="3688" y="1483"/>
                </a:lnTo>
                <a:lnTo>
                  <a:pt x="3690" y="1483"/>
                </a:lnTo>
                <a:lnTo>
                  <a:pt x="3692" y="1483"/>
                </a:lnTo>
                <a:lnTo>
                  <a:pt x="3694" y="1483"/>
                </a:lnTo>
                <a:close/>
                <a:moveTo>
                  <a:pt x="3934" y="1484"/>
                </a:moveTo>
                <a:lnTo>
                  <a:pt x="3936" y="1484"/>
                </a:lnTo>
                <a:lnTo>
                  <a:pt x="3938" y="1484"/>
                </a:lnTo>
                <a:lnTo>
                  <a:pt x="3940" y="1484"/>
                </a:lnTo>
                <a:lnTo>
                  <a:pt x="3940" y="1486"/>
                </a:lnTo>
                <a:lnTo>
                  <a:pt x="3938" y="1488"/>
                </a:lnTo>
                <a:lnTo>
                  <a:pt x="3936" y="1490"/>
                </a:lnTo>
                <a:lnTo>
                  <a:pt x="3932" y="1488"/>
                </a:lnTo>
                <a:lnTo>
                  <a:pt x="3930" y="1486"/>
                </a:lnTo>
                <a:lnTo>
                  <a:pt x="3928" y="1486"/>
                </a:lnTo>
                <a:lnTo>
                  <a:pt x="3928" y="1481"/>
                </a:lnTo>
                <a:lnTo>
                  <a:pt x="3930" y="1479"/>
                </a:lnTo>
                <a:lnTo>
                  <a:pt x="3932" y="1481"/>
                </a:lnTo>
                <a:lnTo>
                  <a:pt x="3934" y="1481"/>
                </a:lnTo>
                <a:lnTo>
                  <a:pt x="3936" y="1481"/>
                </a:lnTo>
                <a:lnTo>
                  <a:pt x="3936" y="1483"/>
                </a:lnTo>
                <a:lnTo>
                  <a:pt x="3934" y="1484"/>
                </a:lnTo>
                <a:close/>
                <a:moveTo>
                  <a:pt x="3951" y="1479"/>
                </a:moveTo>
                <a:lnTo>
                  <a:pt x="3951" y="1481"/>
                </a:lnTo>
                <a:lnTo>
                  <a:pt x="3951" y="1483"/>
                </a:lnTo>
                <a:lnTo>
                  <a:pt x="3953" y="1483"/>
                </a:lnTo>
                <a:lnTo>
                  <a:pt x="3951" y="1484"/>
                </a:lnTo>
                <a:lnTo>
                  <a:pt x="3949" y="1486"/>
                </a:lnTo>
                <a:lnTo>
                  <a:pt x="3949" y="1488"/>
                </a:lnTo>
                <a:lnTo>
                  <a:pt x="3947" y="1484"/>
                </a:lnTo>
                <a:lnTo>
                  <a:pt x="3947" y="1483"/>
                </a:lnTo>
                <a:lnTo>
                  <a:pt x="3945" y="1483"/>
                </a:lnTo>
                <a:lnTo>
                  <a:pt x="3944" y="1483"/>
                </a:lnTo>
                <a:lnTo>
                  <a:pt x="3944" y="1481"/>
                </a:lnTo>
                <a:lnTo>
                  <a:pt x="3945" y="1479"/>
                </a:lnTo>
                <a:lnTo>
                  <a:pt x="3947" y="1481"/>
                </a:lnTo>
                <a:lnTo>
                  <a:pt x="3947" y="1479"/>
                </a:lnTo>
                <a:lnTo>
                  <a:pt x="3949" y="1479"/>
                </a:lnTo>
                <a:lnTo>
                  <a:pt x="3949" y="1477"/>
                </a:lnTo>
                <a:lnTo>
                  <a:pt x="3949" y="1475"/>
                </a:lnTo>
                <a:lnTo>
                  <a:pt x="3949" y="1473"/>
                </a:lnTo>
                <a:lnTo>
                  <a:pt x="3951" y="1473"/>
                </a:lnTo>
                <a:lnTo>
                  <a:pt x="3951" y="1475"/>
                </a:lnTo>
                <a:lnTo>
                  <a:pt x="3951" y="1477"/>
                </a:lnTo>
                <a:lnTo>
                  <a:pt x="3949" y="1477"/>
                </a:lnTo>
                <a:lnTo>
                  <a:pt x="3951" y="1479"/>
                </a:lnTo>
                <a:close/>
                <a:moveTo>
                  <a:pt x="3959" y="1471"/>
                </a:moveTo>
                <a:lnTo>
                  <a:pt x="3961" y="1473"/>
                </a:lnTo>
                <a:lnTo>
                  <a:pt x="3961" y="1471"/>
                </a:lnTo>
                <a:lnTo>
                  <a:pt x="3963" y="1475"/>
                </a:lnTo>
                <a:lnTo>
                  <a:pt x="3963" y="1477"/>
                </a:lnTo>
                <a:lnTo>
                  <a:pt x="3955" y="1481"/>
                </a:lnTo>
                <a:lnTo>
                  <a:pt x="3953" y="1479"/>
                </a:lnTo>
                <a:lnTo>
                  <a:pt x="3951" y="1477"/>
                </a:lnTo>
                <a:lnTo>
                  <a:pt x="3953" y="1475"/>
                </a:lnTo>
                <a:lnTo>
                  <a:pt x="3953" y="1473"/>
                </a:lnTo>
                <a:lnTo>
                  <a:pt x="3955" y="1473"/>
                </a:lnTo>
                <a:lnTo>
                  <a:pt x="3957" y="1473"/>
                </a:lnTo>
                <a:lnTo>
                  <a:pt x="3959" y="1471"/>
                </a:lnTo>
                <a:close/>
                <a:moveTo>
                  <a:pt x="3951" y="1459"/>
                </a:moveTo>
                <a:lnTo>
                  <a:pt x="3949" y="1459"/>
                </a:lnTo>
                <a:lnTo>
                  <a:pt x="3949" y="1458"/>
                </a:lnTo>
                <a:lnTo>
                  <a:pt x="3949" y="1456"/>
                </a:lnTo>
                <a:lnTo>
                  <a:pt x="3951" y="1458"/>
                </a:lnTo>
                <a:lnTo>
                  <a:pt x="3951" y="1459"/>
                </a:lnTo>
                <a:close/>
                <a:moveTo>
                  <a:pt x="3974" y="1456"/>
                </a:moveTo>
                <a:lnTo>
                  <a:pt x="3974" y="1458"/>
                </a:lnTo>
                <a:lnTo>
                  <a:pt x="3974" y="1459"/>
                </a:lnTo>
                <a:lnTo>
                  <a:pt x="3972" y="1461"/>
                </a:lnTo>
                <a:lnTo>
                  <a:pt x="3970" y="1461"/>
                </a:lnTo>
                <a:lnTo>
                  <a:pt x="3970" y="1463"/>
                </a:lnTo>
                <a:lnTo>
                  <a:pt x="3969" y="1465"/>
                </a:lnTo>
                <a:lnTo>
                  <a:pt x="3969" y="1467"/>
                </a:lnTo>
                <a:lnTo>
                  <a:pt x="3967" y="1469"/>
                </a:lnTo>
                <a:lnTo>
                  <a:pt x="3965" y="1469"/>
                </a:lnTo>
                <a:lnTo>
                  <a:pt x="3963" y="1469"/>
                </a:lnTo>
                <a:lnTo>
                  <a:pt x="3961" y="1467"/>
                </a:lnTo>
                <a:lnTo>
                  <a:pt x="3961" y="1469"/>
                </a:lnTo>
                <a:lnTo>
                  <a:pt x="3959" y="1469"/>
                </a:lnTo>
                <a:lnTo>
                  <a:pt x="3957" y="1469"/>
                </a:lnTo>
                <a:lnTo>
                  <a:pt x="3957" y="1471"/>
                </a:lnTo>
                <a:lnTo>
                  <a:pt x="3955" y="1471"/>
                </a:lnTo>
                <a:lnTo>
                  <a:pt x="3953" y="1473"/>
                </a:lnTo>
                <a:lnTo>
                  <a:pt x="3953" y="1471"/>
                </a:lnTo>
                <a:lnTo>
                  <a:pt x="3953" y="1469"/>
                </a:lnTo>
                <a:lnTo>
                  <a:pt x="3955" y="1469"/>
                </a:lnTo>
                <a:lnTo>
                  <a:pt x="3955" y="1467"/>
                </a:lnTo>
                <a:lnTo>
                  <a:pt x="3953" y="1467"/>
                </a:lnTo>
                <a:lnTo>
                  <a:pt x="3951" y="1469"/>
                </a:lnTo>
                <a:lnTo>
                  <a:pt x="3949" y="1471"/>
                </a:lnTo>
                <a:lnTo>
                  <a:pt x="3947" y="1471"/>
                </a:lnTo>
                <a:lnTo>
                  <a:pt x="3947" y="1473"/>
                </a:lnTo>
                <a:lnTo>
                  <a:pt x="3949" y="1475"/>
                </a:lnTo>
                <a:lnTo>
                  <a:pt x="3947" y="1477"/>
                </a:lnTo>
                <a:lnTo>
                  <a:pt x="3947" y="1475"/>
                </a:lnTo>
                <a:lnTo>
                  <a:pt x="3945" y="1475"/>
                </a:lnTo>
                <a:lnTo>
                  <a:pt x="3944" y="1475"/>
                </a:lnTo>
                <a:lnTo>
                  <a:pt x="3944" y="1477"/>
                </a:lnTo>
                <a:lnTo>
                  <a:pt x="3942" y="1477"/>
                </a:lnTo>
                <a:lnTo>
                  <a:pt x="3940" y="1477"/>
                </a:lnTo>
                <a:lnTo>
                  <a:pt x="3940" y="1479"/>
                </a:lnTo>
                <a:lnTo>
                  <a:pt x="3938" y="1477"/>
                </a:lnTo>
                <a:lnTo>
                  <a:pt x="3938" y="1479"/>
                </a:lnTo>
                <a:lnTo>
                  <a:pt x="3938" y="1481"/>
                </a:lnTo>
                <a:lnTo>
                  <a:pt x="3940" y="1483"/>
                </a:lnTo>
                <a:lnTo>
                  <a:pt x="3938" y="1483"/>
                </a:lnTo>
                <a:lnTo>
                  <a:pt x="3936" y="1481"/>
                </a:lnTo>
                <a:lnTo>
                  <a:pt x="3936" y="1479"/>
                </a:lnTo>
                <a:lnTo>
                  <a:pt x="3936" y="1477"/>
                </a:lnTo>
                <a:lnTo>
                  <a:pt x="3936" y="1473"/>
                </a:lnTo>
                <a:lnTo>
                  <a:pt x="3938" y="1471"/>
                </a:lnTo>
                <a:lnTo>
                  <a:pt x="3938" y="1469"/>
                </a:lnTo>
                <a:lnTo>
                  <a:pt x="3940" y="1467"/>
                </a:lnTo>
                <a:lnTo>
                  <a:pt x="3942" y="1467"/>
                </a:lnTo>
                <a:lnTo>
                  <a:pt x="3942" y="1465"/>
                </a:lnTo>
                <a:lnTo>
                  <a:pt x="3944" y="1465"/>
                </a:lnTo>
                <a:lnTo>
                  <a:pt x="3945" y="1465"/>
                </a:lnTo>
                <a:lnTo>
                  <a:pt x="3945" y="1463"/>
                </a:lnTo>
                <a:lnTo>
                  <a:pt x="3947" y="1463"/>
                </a:lnTo>
                <a:lnTo>
                  <a:pt x="3949" y="1463"/>
                </a:lnTo>
                <a:lnTo>
                  <a:pt x="3949" y="1461"/>
                </a:lnTo>
                <a:lnTo>
                  <a:pt x="3951" y="1461"/>
                </a:lnTo>
                <a:lnTo>
                  <a:pt x="3953" y="1461"/>
                </a:lnTo>
                <a:lnTo>
                  <a:pt x="3953" y="1463"/>
                </a:lnTo>
                <a:lnTo>
                  <a:pt x="3953" y="1465"/>
                </a:lnTo>
                <a:lnTo>
                  <a:pt x="3953" y="1463"/>
                </a:lnTo>
                <a:lnTo>
                  <a:pt x="3955" y="1461"/>
                </a:lnTo>
                <a:lnTo>
                  <a:pt x="3957" y="1459"/>
                </a:lnTo>
                <a:lnTo>
                  <a:pt x="3959" y="1459"/>
                </a:lnTo>
                <a:lnTo>
                  <a:pt x="3961" y="1459"/>
                </a:lnTo>
                <a:lnTo>
                  <a:pt x="3963" y="1458"/>
                </a:lnTo>
                <a:lnTo>
                  <a:pt x="3965" y="1458"/>
                </a:lnTo>
                <a:lnTo>
                  <a:pt x="3967" y="1458"/>
                </a:lnTo>
                <a:lnTo>
                  <a:pt x="3969" y="1458"/>
                </a:lnTo>
                <a:lnTo>
                  <a:pt x="3969" y="1456"/>
                </a:lnTo>
                <a:lnTo>
                  <a:pt x="3970" y="1454"/>
                </a:lnTo>
                <a:lnTo>
                  <a:pt x="3972" y="1454"/>
                </a:lnTo>
                <a:lnTo>
                  <a:pt x="3974" y="1454"/>
                </a:lnTo>
                <a:lnTo>
                  <a:pt x="3974" y="1456"/>
                </a:lnTo>
                <a:close/>
                <a:moveTo>
                  <a:pt x="3677" y="1446"/>
                </a:moveTo>
                <a:lnTo>
                  <a:pt x="3675" y="1448"/>
                </a:lnTo>
                <a:lnTo>
                  <a:pt x="3673" y="1448"/>
                </a:lnTo>
                <a:lnTo>
                  <a:pt x="3673" y="1450"/>
                </a:lnTo>
                <a:lnTo>
                  <a:pt x="3671" y="1450"/>
                </a:lnTo>
                <a:lnTo>
                  <a:pt x="3669" y="1450"/>
                </a:lnTo>
                <a:lnTo>
                  <a:pt x="3667" y="1448"/>
                </a:lnTo>
                <a:lnTo>
                  <a:pt x="3665" y="1448"/>
                </a:lnTo>
                <a:lnTo>
                  <a:pt x="3665" y="1446"/>
                </a:lnTo>
                <a:lnTo>
                  <a:pt x="3665" y="1444"/>
                </a:lnTo>
                <a:lnTo>
                  <a:pt x="3667" y="1446"/>
                </a:lnTo>
                <a:lnTo>
                  <a:pt x="3669" y="1446"/>
                </a:lnTo>
                <a:lnTo>
                  <a:pt x="3671" y="1444"/>
                </a:lnTo>
                <a:lnTo>
                  <a:pt x="3671" y="1446"/>
                </a:lnTo>
                <a:lnTo>
                  <a:pt x="3673" y="1446"/>
                </a:lnTo>
                <a:lnTo>
                  <a:pt x="3675" y="1444"/>
                </a:lnTo>
                <a:lnTo>
                  <a:pt x="3677" y="1446"/>
                </a:lnTo>
                <a:close/>
                <a:moveTo>
                  <a:pt x="3974" y="1436"/>
                </a:moveTo>
                <a:lnTo>
                  <a:pt x="3976" y="1438"/>
                </a:lnTo>
                <a:lnTo>
                  <a:pt x="3976" y="1440"/>
                </a:lnTo>
                <a:lnTo>
                  <a:pt x="3976" y="1442"/>
                </a:lnTo>
                <a:lnTo>
                  <a:pt x="3976" y="1444"/>
                </a:lnTo>
                <a:lnTo>
                  <a:pt x="3976" y="1446"/>
                </a:lnTo>
                <a:lnTo>
                  <a:pt x="3974" y="1448"/>
                </a:lnTo>
                <a:lnTo>
                  <a:pt x="3974" y="1450"/>
                </a:lnTo>
                <a:lnTo>
                  <a:pt x="3972" y="1452"/>
                </a:lnTo>
                <a:lnTo>
                  <a:pt x="3970" y="1450"/>
                </a:lnTo>
                <a:lnTo>
                  <a:pt x="3969" y="1452"/>
                </a:lnTo>
                <a:lnTo>
                  <a:pt x="3967" y="1452"/>
                </a:lnTo>
                <a:lnTo>
                  <a:pt x="3965" y="1452"/>
                </a:lnTo>
                <a:lnTo>
                  <a:pt x="3963" y="1454"/>
                </a:lnTo>
                <a:lnTo>
                  <a:pt x="3963" y="1456"/>
                </a:lnTo>
                <a:lnTo>
                  <a:pt x="3961" y="1456"/>
                </a:lnTo>
                <a:lnTo>
                  <a:pt x="3959" y="1456"/>
                </a:lnTo>
                <a:lnTo>
                  <a:pt x="3957" y="1456"/>
                </a:lnTo>
                <a:lnTo>
                  <a:pt x="3955" y="1454"/>
                </a:lnTo>
                <a:lnTo>
                  <a:pt x="3955" y="1452"/>
                </a:lnTo>
                <a:lnTo>
                  <a:pt x="3953" y="1450"/>
                </a:lnTo>
                <a:lnTo>
                  <a:pt x="3955" y="1448"/>
                </a:lnTo>
                <a:lnTo>
                  <a:pt x="3955" y="1446"/>
                </a:lnTo>
                <a:lnTo>
                  <a:pt x="3957" y="1448"/>
                </a:lnTo>
                <a:lnTo>
                  <a:pt x="3957" y="1450"/>
                </a:lnTo>
                <a:lnTo>
                  <a:pt x="3959" y="1450"/>
                </a:lnTo>
                <a:lnTo>
                  <a:pt x="3961" y="1450"/>
                </a:lnTo>
                <a:lnTo>
                  <a:pt x="3963" y="1450"/>
                </a:lnTo>
                <a:lnTo>
                  <a:pt x="3965" y="1448"/>
                </a:lnTo>
                <a:lnTo>
                  <a:pt x="3963" y="1448"/>
                </a:lnTo>
                <a:lnTo>
                  <a:pt x="3963" y="1446"/>
                </a:lnTo>
                <a:lnTo>
                  <a:pt x="3963" y="1444"/>
                </a:lnTo>
                <a:lnTo>
                  <a:pt x="3961" y="1444"/>
                </a:lnTo>
                <a:lnTo>
                  <a:pt x="3963" y="1442"/>
                </a:lnTo>
                <a:lnTo>
                  <a:pt x="3965" y="1444"/>
                </a:lnTo>
                <a:lnTo>
                  <a:pt x="3965" y="1446"/>
                </a:lnTo>
                <a:lnTo>
                  <a:pt x="3967" y="1446"/>
                </a:lnTo>
                <a:lnTo>
                  <a:pt x="3969" y="1444"/>
                </a:lnTo>
                <a:lnTo>
                  <a:pt x="3970" y="1444"/>
                </a:lnTo>
                <a:lnTo>
                  <a:pt x="3970" y="1442"/>
                </a:lnTo>
                <a:lnTo>
                  <a:pt x="3969" y="1440"/>
                </a:lnTo>
                <a:lnTo>
                  <a:pt x="3967" y="1440"/>
                </a:lnTo>
                <a:lnTo>
                  <a:pt x="3969" y="1438"/>
                </a:lnTo>
                <a:lnTo>
                  <a:pt x="3970" y="1438"/>
                </a:lnTo>
                <a:lnTo>
                  <a:pt x="3970" y="1436"/>
                </a:lnTo>
                <a:lnTo>
                  <a:pt x="3972" y="1436"/>
                </a:lnTo>
                <a:lnTo>
                  <a:pt x="3974" y="1436"/>
                </a:lnTo>
                <a:lnTo>
                  <a:pt x="3972" y="1435"/>
                </a:lnTo>
                <a:lnTo>
                  <a:pt x="3974" y="1435"/>
                </a:lnTo>
                <a:lnTo>
                  <a:pt x="3974" y="1436"/>
                </a:lnTo>
                <a:close/>
                <a:moveTo>
                  <a:pt x="3967" y="1438"/>
                </a:moveTo>
                <a:lnTo>
                  <a:pt x="3965" y="1440"/>
                </a:lnTo>
                <a:lnTo>
                  <a:pt x="3963" y="1440"/>
                </a:lnTo>
                <a:lnTo>
                  <a:pt x="3963" y="1438"/>
                </a:lnTo>
                <a:lnTo>
                  <a:pt x="3963" y="1436"/>
                </a:lnTo>
                <a:lnTo>
                  <a:pt x="3965" y="1435"/>
                </a:lnTo>
                <a:lnTo>
                  <a:pt x="3967" y="1435"/>
                </a:lnTo>
                <a:lnTo>
                  <a:pt x="3969" y="1435"/>
                </a:lnTo>
                <a:lnTo>
                  <a:pt x="3969" y="1436"/>
                </a:lnTo>
                <a:lnTo>
                  <a:pt x="3967" y="1438"/>
                </a:lnTo>
                <a:close/>
                <a:moveTo>
                  <a:pt x="3684" y="1415"/>
                </a:moveTo>
                <a:lnTo>
                  <a:pt x="3684" y="1417"/>
                </a:lnTo>
                <a:lnTo>
                  <a:pt x="3682" y="1415"/>
                </a:lnTo>
                <a:lnTo>
                  <a:pt x="3681" y="1415"/>
                </a:lnTo>
                <a:lnTo>
                  <a:pt x="3681" y="1413"/>
                </a:lnTo>
                <a:lnTo>
                  <a:pt x="3682" y="1413"/>
                </a:lnTo>
                <a:lnTo>
                  <a:pt x="3684" y="1411"/>
                </a:lnTo>
                <a:lnTo>
                  <a:pt x="3684" y="1413"/>
                </a:lnTo>
                <a:lnTo>
                  <a:pt x="3686" y="1413"/>
                </a:lnTo>
                <a:lnTo>
                  <a:pt x="3688" y="1413"/>
                </a:lnTo>
                <a:lnTo>
                  <a:pt x="3686" y="1413"/>
                </a:lnTo>
                <a:lnTo>
                  <a:pt x="3688" y="1415"/>
                </a:lnTo>
                <a:lnTo>
                  <a:pt x="3684" y="1415"/>
                </a:lnTo>
                <a:close/>
                <a:moveTo>
                  <a:pt x="3924" y="1413"/>
                </a:moveTo>
                <a:lnTo>
                  <a:pt x="3924" y="1417"/>
                </a:lnTo>
                <a:lnTo>
                  <a:pt x="3922" y="1417"/>
                </a:lnTo>
                <a:lnTo>
                  <a:pt x="3922" y="1413"/>
                </a:lnTo>
                <a:lnTo>
                  <a:pt x="3924" y="1411"/>
                </a:lnTo>
                <a:lnTo>
                  <a:pt x="3924" y="1410"/>
                </a:lnTo>
                <a:lnTo>
                  <a:pt x="3924" y="1411"/>
                </a:lnTo>
                <a:lnTo>
                  <a:pt x="3924" y="1413"/>
                </a:lnTo>
                <a:close/>
                <a:moveTo>
                  <a:pt x="3963" y="1411"/>
                </a:moveTo>
                <a:lnTo>
                  <a:pt x="3961" y="1411"/>
                </a:lnTo>
                <a:lnTo>
                  <a:pt x="3959" y="1411"/>
                </a:lnTo>
                <a:lnTo>
                  <a:pt x="3957" y="1411"/>
                </a:lnTo>
                <a:lnTo>
                  <a:pt x="3955" y="1411"/>
                </a:lnTo>
                <a:lnTo>
                  <a:pt x="3953" y="1413"/>
                </a:lnTo>
                <a:lnTo>
                  <a:pt x="3951" y="1411"/>
                </a:lnTo>
                <a:lnTo>
                  <a:pt x="3953" y="1410"/>
                </a:lnTo>
                <a:lnTo>
                  <a:pt x="3955" y="1410"/>
                </a:lnTo>
                <a:lnTo>
                  <a:pt x="3955" y="1408"/>
                </a:lnTo>
                <a:lnTo>
                  <a:pt x="3955" y="1406"/>
                </a:lnTo>
                <a:lnTo>
                  <a:pt x="3955" y="1404"/>
                </a:lnTo>
                <a:lnTo>
                  <a:pt x="3957" y="1404"/>
                </a:lnTo>
                <a:lnTo>
                  <a:pt x="3959" y="1404"/>
                </a:lnTo>
                <a:lnTo>
                  <a:pt x="3959" y="1406"/>
                </a:lnTo>
                <a:lnTo>
                  <a:pt x="3961" y="1406"/>
                </a:lnTo>
                <a:lnTo>
                  <a:pt x="3961" y="1408"/>
                </a:lnTo>
                <a:lnTo>
                  <a:pt x="3963" y="1408"/>
                </a:lnTo>
                <a:lnTo>
                  <a:pt x="3963" y="1410"/>
                </a:lnTo>
                <a:lnTo>
                  <a:pt x="3963" y="1411"/>
                </a:lnTo>
                <a:close/>
                <a:moveTo>
                  <a:pt x="3938" y="1402"/>
                </a:moveTo>
                <a:lnTo>
                  <a:pt x="3940" y="1402"/>
                </a:lnTo>
                <a:lnTo>
                  <a:pt x="3942" y="1402"/>
                </a:lnTo>
                <a:lnTo>
                  <a:pt x="3942" y="1404"/>
                </a:lnTo>
                <a:lnTo>
                  <a:pt x="3940" y="1404"/>
                </a:lnTo>
                <a:lnTo>
                  <a:pt x="3938" y="1404"/>
                </a:lnTo>
                <a:lnTo>
                  <a:pt x="3936" y="1404"/>
                </a:lnTo>
                <a:lnTo>
                  <a:pt x="3936" y="1406"/>
                </a:lnTo>
                <a:lnTo>
                  <a:pt x="3936" y="1408"/>
                </a:lnTo>
                <a:lnTo>
                  <a:pt x="3938" y="1410"/>
                </a:lnTo>
                <a:lnTo>
                  <a:pt x="3940" y="1410"/>
                </a:lnTo>
                <a:lnTo>
                  <a:pt x="3942" y="1410"/>
                </a:lnTo>
                <a:lnTo>
                  <a:pt x="3942" y="1408"/>
                </a:lnTo>
                <a:lnTo>
                  <a:pt x="3944" y="1408"/>
                </a:lnTo>
                <a:lnTo>
                  <a:pt x="3944" y="1410"/>
                </a:lnTo>
                <a:lnTo>
                  <a:pt x="3944" y="1408"/>
                </a:lnTo>
                <a:lnTo>
                  <a:pt x="3944" y="1406"/>
                </a:lnTo>
                <a:lnTo>
                  <a:pt x="3945" y="1406"/>
                </a:lnTo>
                <a:lnTo>
                  <a:pt x="3947" y="1406"/>
                </a:lnTo>
                <a:lnTo>
                  <a:pt x="3947" y="1408"/>
                </a:lnTo>
                <a:lnTo>
                  <a:pt x="3947" y="1410"/>
                </a:lnTo>
                <a:lnTo>
                  <a:pt x="3949" y="1411"/>
                </a:lnTo>
                <a:lnTo>
                  <a:pt x="3949" y="1413"/>
                </a:lnTo>
                <a:lnTo>
                  <a:pt x="3951" y="1415"/>
                </a:lnTo>
                <a:lnTo>
                  <a:pt x="3951" y="1417"/>
                </a:lnTo>
                <a:lnTo>
                  <a:pt x="3951" y="1419"/>
                </a:lnTo>
                <a:lnTo>
                  <a:pt x="3949" y="1421"/>
                </a:lnTo>
                <a:lnTo>
                  <a:pt x="3947" y="1421"/>
                </a:lnTo>
                <a:lnTo>
                  <a:pt x="3945" y="1423"/>
                </a:lnTo>
                <a:lnTo>
                  <a:pt x="3945" y="1425"/>
                </a:lnTo>
                <a:lnTo>
                  <a:pt x="3944" y="1423"/>
                </a:lnTo>
                <a:lnTo>
                  <a:pt x="3942" y="1423"/>
                </a:lnTo>
                <a:lnTo>
                  <a:pt x="3942" y="1425"/>
                </a:lnTo>
                <a:lnTo>
                  <a:pt x="3940" y="1427"/>
                </a:lnTo>
                <a:lnTo>
                  <a:pt x="3940" y="1431"/>
                </a:lnTo>
                <a:lnTo>
                  <a:pt x="3938" y="1433"/>
                </a:lnTo>
                <a:lnTo>
                  <a:pt x="3938" y="1435"/>
                </a:lnTo>
                <a:lnTo>
                  <a:pt x="3938" y="1436"/>
                </a:lnTo>
                <a:lnTo>
                  <a:pt x="3936" y="1436"/>
                </a:lnTo>
                <a:lnTo>
                  <a:pt x="3936" y="1438"/>
                </a:lnTo>
                <a:lnTo>
                  <a:pt x="3936" y="1440"/>
                </a:lnTo>
                <a:lnTo>
                  <a:pt x="3934" y="1440"/>
                </a:lnTo>
                <a:lnTo>
                  <a:pt x="3934" y="1442"/>
                </a:lnTo>
                <a:lnTo>
                  <a:pt x="3934" y="1444"/>
                </a:lnTo>
                <a:lnTo>
                  <a:pt x="3934" y="1446"/>
                </a:lnTo>
                <a:lnTo>
                  <a:pt x="3934" y="1448"/>
                </a:lnTo>
                <a:lnTo>
                  <a:pt x="3932" y="1450"/>
                </a:lnTo>
                <a:lnTo>
                  <a:pt x="3934" y="1452"/>
                </a:lnTo>
                <a:lnTo>
                  <a:pt x="3932" y="1454"/>
                </a:lnTo>
                <a:lnTo>
                  <a:pt x="3932" y="1456"/>
                </a:lnTo>
                <a:lnTo>
                  <a:pt x="3932" y="1458"/>
                </a:lnTo>
                <a:lnTo>
                  <a:pt x="3934" y="1456"/>
                </a:lnTo>
                <a:lnTo>
                  <a:pt x="3934" y="1454"/>
                </a:lnTo>
                <a:lnTo>
                  <a:pt x="3936" y="1454"/>
                </a:lnTo>
                <a:lnTo>
                  <a:pt x="3936" y="1456"/>
                </a:lnTo>
                <a:lnTo>
                  <a:pt x="3938" y="1454"/>
                </a:lnTo>
                <a:lnTo>
                  <a:pt x="3938" y="1456"/>
                </a:lnTo>
                <a:lnTo>
                  <a:pt x="3940" y="1454"/>
                </a:lnTo>
                <a:lnTo>
                  <a:pt x="3940" y="1456"/>
                </a:lnTo>
                <a:lnTo>
                  <a:pt x="3940" y="1458"/>
                </a:lnTo>
                <a:lnTo>
                  <a:pt x="3938" y="1456"/>
                </a:lnTo>
                <a:lnTo>
                  <a:pt x="3938" y="1458"/>
                </a:lnTo>
                <a:lnTo>
                  <a:pt x="3940" y="1459"/>
                </a:lnTo>
                <a:lnTo>
                  <a:pt x="3942" y="1461"/>
                </a:lnTo>
                <a:lnTo>
                  <a:pt x="3942" y="1463"/>
                </a:lnTo>
                <a:lnTo>
                  <a:pt x="3942" y="1465"/>
                </a:lnTo>
                <a:lnTo>
                  <a:pt x="3940" y="1465"/>
                </a:lnTo>
                <a:lnTo>
                  <a:pt x="3940" y="1467"/>
                </a:lnTo>
                <a:lnTo>
                  <a:pt x="3938" y="1467"/>
                </a:lnTo>
                <a:lnTo>
                  <a:pt x="3936" y="1469"/>
                </a:lnTo>
                <a:lnTo>
                  <a:pt x="3936" y="1471"/>
                </a:lnTo>
                <a:lnTo>
                  <a:pt x="3936" y="1473"/>
                </a:lnTo>
                <a:lnTo>
                  <a:pt x="3934" y="1475"/>
                </a:lnTo>
                <a:lnTo>
                  <a:pt x="3934" y="1477"/>
                </a:lnTo>
                <a:lnTo>
                  <a:pt x="3934" y="1479"/>
                </a:lnTo>
                <a:lnTo>
                  <a:pt x="3932" y="1477"/>
                </a:lnTo>
                <a:lnTo>
                  <a:pt x="3928" y="1479"/>
                </a:lnTo>
                <a:lnTo>
                  <a:pt x="3928" y="1477"/>
                </a:lnTo>
                <a:lnTo>
                  <a:pt x="3930" y="1477"/>
                </a:lnTo>
                <a:lnTo>
                  <a:pt x="3930" y="1475"/>
                </a:lnTo>
                <a:lnTo>
                  <a:pt x="3928" y="1475"/>
                </a:lnTo>
                <a:lnTo>
                  <a:pt x="3926" y="1475"/>
                </a:lnTo>
                <a:lnTo>
                  <a:pt x="3924" y="1475"/>
                </a:lnTo>
                <a:lnTo>
                  <a:pt x="3924" y="1477"/>
                </a:lnTo>
                <a:lnTo>
                  <a:pt x="3922" y="1477"/>
                </a:lnTo>
                <a:lnTo>
                  <a:pt x="3922" y="1479"/>
                </a:lnTo>
                <a:lnTo>
                  <a:pt x="3922" y="1481"/>
                </a:lnTo>
                <a:lnTo>
                  <a:pt x="3922" y="1483"/>
                </a:lnTo>
                <a:lnTo>
                  <a:pt x="3922" y="1484"/>
                </a:lnTo>
                <a:lnTo>
                  <a:pt x="3922" y="1486"/>
                </a:lnTo>
                <a:lnTo>
                  <a:pt x="3921" y="1488"/>
                </a:lnTo>
                <a:lnTo>
                  <a:pt x="3921" y="1486"/>
                </a:lnTo>
                <a:lnTo>
                  <a:pt x="3921" y="1484"/>
                </a:lnTo>
                <a:lnTo>
                  <a:pt x="3921" y="1483"/>
                </a:lnTo>
                <a:lnTo>
                  <a:pt x="3921" y="1481"/>
                </a:lnTo>
                <a:lnTo>
                  <a:pt x="3921" y="1479"/>
                </a:lnTo>
                <a:lnTo>
                  <a:pt x="3921" y="1477"/>
                </a:lnTo>
                <a:lnTo>
                  <a:pt x="3921" y="1475"/>
                </a:lnTo>
                <a:lnTo>
                  <a:pt x="3921" y="1473"/>
                </a:lnTo>
                <a:lnTo>
                  <a:pt x="3922" y="1469"/>
                </a:lnTo>
                <a:lnTo>
                  <a:pt x="3922" y="1467"/>
                </a:lnTo>
                <a:lnTo>
                  <a:pt x="3922" y="1465"/>
                </a:lnTo>
                <a:lnTo>
                  <a:pt x="3922" y="1463"/>
                </a:lnTo>
                <a:lnTo>
                  <a:pt x="3922" y="1461"/>
                </a:lnTo>
                <a:lnTo>
                  <a:pt x="3922" y="1459"/>
                </a:lnTo>
                <a:lnTo>
                  <a:pt x="3924" y="1458"/>
                </a:lnTo>
                <a:lnTo>
                  <a:pt x="3922" y="1456"/>
                </a:lnTo>
                <a:lnTo>
                  <a:pt x="3922" y="1454"/>
                </a:lnTo>
                <a:lnTo>
                  <a:pt x="3922" y="1452"/>
                </a:lnTo>
                <a:lnTo>
                  <a:pt x="3922" y="1450"/>
                </a:lnTo>
                <a:lnTo>
                  <a:pt x="3924" y="1448"/>
                </a:lnTo>
                <a:lnTo>
                  <a:pt x="3922" y="1446"/>
                </a:lnTo>
                <a:lnTo>
                  <a:pt x="3922" y="1444"/>
                </a:lnTo>
                <a:lnTo>
                  <a:pt x="3922" y="1442"/>
                </a:lnTo>
                <a:lnTo>
                  <a:pt x="3921" y="1442"/>
                </a:lnTo>
                <a:lnTo>
                  <a:pt x="3921" y="1440"/>
                </a:lnTo>
                <a:lnTo>
                  <a:pt x="3919" y="1440"/>
                </a:lnTo>
                <a:lnTo>
                  <a:pt x="3917" y="1440"/>
                </a:lnTo>
                <a:lnTo>
                  <a:pt x="3915" y="1440"/>
                </a:lnTo>
                <a:lnTo>
                  <a:pt x="3915" y="1438"/>
                </a:lnTo>
                <a:lnTo>
                  <a:pt x="3915" y="1436"/>
                </a:lnTo>
                <a:lnTo>
                  <a:pt x="3917" y="1436"/>
                </a:lnTo>
                <a:lnTo>
                  <a:pt x="3919" y="1436"/>
                </a:lnTo>
                <a:lnTo>
                  <a:pt x="3919" y="1435"/>
                </a:lnTo>
                <a:lnTo>
                  <a:pt x="3921" y="1435"/>
                </a:lnTo>
                <a:lnTo>
                  <a:pt x="3921" y="1433"/>
                </a:lnTo>
                <a:lnTo>
                  <a:pt x="3922" y="1433"/>
                </a:lnTo>
                <a:lnTo>
                  <a:pt x="3922" y="1435"/>
                </a:lnTo>
                <a:lnTo>
                  <a:pt x="3924" y="1431"/>
                </a:lnTo>
                <a:lnTo>
                  <a:pt x="3926" y="1431"/>
                </a:lnTo>
                <a:lnTo>
                  <a:pt x="3928" y="1429"/>
                </a:lnTo>
                <a:lnTo>
                  <a:pt x="3928" y="1427"/>
                </a:lnTo>
                <a:lnTo>
                  <a:pt x="3928" y="1425"/>
                </a:lnTo>
                <a:lnTo>
                  <a:pt x="3926" y="1425"/>
                </a:lnTo>
                <a:lnTo>
                  <a:pt x="3926" y="1423"/>
                </a:lnTo>
                <a:lnTo>
                  <a:pt x="3926" y="1421"/>
                </a:lnTo>
                <a:lnTo>
                  <a:pt x="3926" y="1419"/>
                </a:lnTo>
                <a:lnTo>
                  <a:pt x="3926" y="1417"/>
                </a:lnTo>
                <a:lnTo>
                  <a:pt x="3926" y="1415"/>
                </a:lnTo>
                <a:lnTo>
                  <a:pt x="3926" y="1411"/>
                </a:lnTo>
                <a:lnTo>
                  <a:pt x="3928" y="1413"/>
                </a:lnTo>
                <a:lnTo>
                  <a:pt x="3928" y="1411"/>
                </a:lnTo>
                <a:lnTo>
                  <a:pt x="3930" y="1410"/>
                </a:lnTo>
                <a:lnTo>
                  <a:pt x="3930" y="1408"/>
                </a:lnTo>
                <a:lnTo>
                  <a:pt x="3932" y="1408"/>
                </a:lnTo>
                <a:lnTo>
                  <a:pt x="3934" y="1408"/>
                </a:lnTo>
                <a:lnTo>
                  <a:pt x="3934" y="1406"/>
                </a:lnTo>
                <a:lnTo>
                  <a:pt x="3934" y="1404"/>
                </a:lnTo>
                <a:lnTo>
                  <a:pt x="3932" y="1404"/>
                </a:lnTo>
                <a:lnTo>
                  <a:pt x="3934" y="1402"/>
                </a:lnTo>
                <a:lnTo>
                  <a:pt x="3934" y="1404"/>
                </a:lnTo>
                <a:lnTo>
                  <a:pt x="3936" y="1404"/>
                </a:lnTo>
                <a:lnTo>
                  <a:pt x="3936" y="1402"/>
                </a:lnTo>
                <a:lnTo>
                  <a:pt x="3938" y="1402"/>
                </a:lnTo>
                <a:close/>
                <a:moveTo>
                  <a:pt x="3974" y="1429"/>
                </a:moveTo>
                <a:lnTo>
                  <a:pt x="3972" y="1429"/>
                </a:lnTo>
                <a:lnTo>
                  <a:pt x="3972" y="1427"/>
                </a:lnTo>
                <a:lnTo>
                  <a:pt x="3972" y="1425"/>
                </a:lnTo>
                <a:lnTo>
                  <a:pt x="3974" y="1425"/>
                </a:lnTo>
                <a:lnTo>
                  <a:pt x="3974" y="1423"/>
                </a:lnTo>
                <a:lnTo>
                  <a:pt x="3972" y="1423"/>
                </a:lnTo>
                <a:lnTo>
                  <a:pt x="3972" y="1421"/>
                </a:lnTo>
                <a:lnTo>
                  <a:pt x="3974" y="1421"/>
                </a:lnTo>
                <a:lnTo>
                  <a:pt x="3974" y="1419"/>
                </a:lnTo>
                <a:lnTo>
                  <a:pt x="3974" y="1417"/>
                </a:lnTo>
                <a:lnTo>
                  <a:pt x="3976" y="1417"/>
                </a:lnTo>
                <a:lnTo>
                  <a:pt x="3974" y="1415"/>
                </a:lnTo>
                <a:lnTo>
                  <a:pt x="3976" y="1415"/>
                </a:lnTo>
                <a:lnTo>
                  <a:pt x="3976" y="1413"/>
                </a:lnTo>
                <a:lnTo>
                  <a:pt x="3976" y="1411"/>
                </a:lnTo>
                <a:lnTo>
                  <a:pt x="3974" y="1411"/>
                </a:lnTo>
                <a:lnTo>
                  <a:pt x="3974" y="1410"/>
                </a:lnTo>
                <a:lnTo>
                  <a:pt x="3974" y="1408"/>
                </a:lnTo>
                <a:lnTo>
                  <a:pt x="3976" y="1406"/>
                </a:lnTo>
                <a:lnTo>
                  <a:pt x="3976" y="1404"/>
                </a:lnTo>
                <a:lnTo>
                  <a:pt x="3976" y="1402"/>
                </a:lnTo>
                <a:lnTo>
                  <a:pt x="3976" y="1400"/>
                </a:lnTo>
                <a:lnTo>
                  <a:pt x="3974" y="1398"/>
                </a:lnTo>
                <a:lnTo>
                  <a:pt x="3976" y="1398"/>
                </a:lnTo>
                <a:lnTo>
                  <a:pt x="3978" y="1402"/>
                </a:lnTo>
                <a:lnTo>
                  <a:pt x="3980" y="1406"/>
                </a:lnTo>
                <a:lnTo>
                  <a:pt x="3980" y="1408"/>
                </a:lnTo>
                <a:lnTo>
                  <a:pt x="3980" y="1410"/>
                </a:lnTo>
                <a:lnTo>
                  <a:pt x="3980" y="1411"/>
                </a:lnTo>
                <a:lnTo>
                  <a:pt x="3980" y="1413"/>
                </a:lnTo>
                <a:lnTo>
                  <a:pt x="3980" y="1417"/>
                </a:lnTo>
                <a:lnTo>
                  <a:pt x="3980" y="1419"/>
                </a:lnTo>
                <a:lnTo>
                  <a:pt x="3978" y="1421"/>
                </a:lnTo>
                <a:lnTo>
                  <a:pt x="3978" y="1425"/>
                </a:lnTo>
                <a:lnTo>
                  <a:pt x="3976" y="1427"/>
                </a:lnTo>
                <a:lnTo>
                  <a:pt x="3976" y="1429"/>
                </a:lnTo>
                <a:lnTo>
                  <a:pt x="3974" y="1429"/>
                </a:lnTo>
                <a:close/>
                <a:moveTo>
                  <a:pt x="3922" y="1400"/>
                </a:moveTo>
                <a:lnTo>
                  <a:pt x="3924" y="1400"/>
                </a:lnTo>
                <a:lnTo>
                  <a:pt x="3924" y="1402"/>
                </a:lnTo>
                <a:lnTo>
                  <a:pt x="3926" y="1404"/>
                </a:lnTo>
                <a:lnTo>
                  <a:pt x="3924" y="1404"/>
                </a:lnTo>
                <a:lnTo>
                  <a:pt x="3922" y="1402"/>
                </a:lnTo>
                <a:lnTo>
                  <a:pt x="3922" y="1400"/>
                </a:lnTo>
                <a:lnTo>
                  <a:pt x="3921" y="1400"/>
                </a:lnTo>
                <a:lnTo>
                  <a:pt x="3919" y="1400"/>
                </a:lnTo>
                <a:lnTo>
                  <a:pt x="3921" y="1398"/>
                </a:lnTo>
                <a:lnTo>
                  <a:pt x="3921" y="1396"/>
                </a:lnTo>
                <a:lnTo>
                  <a:pt x="3921" y="1394"/>
                </a:lnTo>
                <a:lnTo>
                  <a:pt x="3922" y="1394"/>
                </a:lnTo>
                <a:lnTo>
                  <a:pt x="3922" y="1396"/>
                </a:lnTo>
                <a:lnTo>
                  <a:pt x="3922" y="1398"/>
                </a:lnTo>
                <a:lnTo>
                  <a:pt x="3922" y="1400"/>
                </a:lnTo>
                <a:close/>
                <a:moveTo>
                  <a:pt x="3984" y="1396"/>
                </a:moveTo>
                <a:lnTo>
                  <a:pt x="3980" y="1396"/>
                </a:lnTo>
                <a:lnTo>
                  <a:pt x="3982" y="1394"/>
                </a:lnTo>
                <a:lnTo>
                  <a:pt x="3984" y="1394"/>
                </a:lnTo>
                <a:lnTo>
                  <a:pt x="3986" y="1394"/>
                </a:lnTo>
                <a:lnTo>
                  <a:pt x="3984" y="1396"/>
                </a:lnTo>
                <a:close/>
                <a:moveTo>
                  <a:pt x="3969" y="1377"/>
                </a:moveTo>
                <a:lnTo>
                  <a:pt x="3967" y="1377"/>
                </a:lnTo>
                <a:lnTo>
                  <a:pt x="3969" y="1375"/>
                </a:lnTo>
                <a:lnTo>
                  <a:pt x="3970" y="1375"/>
                </a:lnTo>
                <a:lnTo>
                  <a:pt x="3972" y="1373"/>
                </a:lnTo>
                <a:lnTo>
                  <a:pt x="3972" y="1375"/>
                </a:lnTo>
                <a:lnTo>
                  <a:pt x="3970" y="1375"/>
                </a:lnTo>
                <a:lnTo>
                  <a:pt x="3969" y="1377"/>
                </a:lnTo>
                <a:close/>
                <a:moveTo>
                  <a:pt x="3953" y="1381"/>
                </a:moveTo>
                <a:lnTo>
                  <a:pt x="3953" y="1379"/>
                </a:lnTo>
                <a:lnTo>
                  <a:pt x="3951" y="1379"/>
                </a:lnTo>
                <a:lnTo>
                  <a:pt x="3951" y="1375"/>
                </a:lnTo>
                <a:lnTo>
                  <a:pt x="3953" y="1375"/>
                </a:lnTo>
                <a:lnTo>
                  <a:pt x="3955" y="1373"/>
                </a:lnTo>
                <a:lnTo>
                  <a:pt x="3955" y="1371"/>
                </a:lnTo>
                <a:lnTo>
                  <a:pt x="3957" y="1369"/>
                </a:lnTo>
                <a:lnTo>
                  <a:pt x="3957" y="1371"/>
                </a:lnTo>
                <a:lnTo>
                  <a:pt x="3961" y="1371"/>
                </a:lnTo>
                <a:lnTo>
                  <a:pt x="3959" y="1373"/>
                </a:lnTo>
                <a:lnTo>
                  <a:pt x="3959" y="1375"/>
                </a:lnTo>
                <a:lnTo>
                  <a:pt x="3957" y="1377"/>
                </a:lnTo>
                <a:lnTo>
                  <a:pt x="3955" y="1379"/>
                </a:lnTo>
                <a:lnTo>
                  <a:pt x="3955" y="1381"/>
                </a:lnTo>
                <a:lnTo>
                  <a:pt x="3953" y="1381"/>
                </a:lnTo>
                <a:close/>
                <a:moveTo>
                  <a:pt x="3990" y="1377"/>
                </a:moveTo>
                <a:lnTo>
                  <a:pt x="3988" y="1377"/>
                </a:lnTo>
                <a:lnTo>
                  <a:pt x="3988" y="1379"/>
                </a:lnTo>
                <a:lnTo>
                  <a:pt x="3986" y="1379"/>
                </a:lnTo>
                <a:lnTo>
                  <a:pt x="3986" y="1377"/>
                </a:lnTo>
                <a:lnTo>
                  <a:pt x="3984" y="1377"/>
                </a:lnTo>
                <a:lnTo>
                  <a:pt x="3982" y="1377"/>
                </a:lnTo>
                <a:lnTo>
                  <a:pt x="3982" y="1379"/>
                </a:lnTo>
                <a:lnTo>
                  <a:pt x="3982" y="1377"/>
                </a:lnTo>
                <a:lnTo>
                  <a:pt x="3982" y="1375"/>
                </a:lnTo>
                <a:lnTo>
                  <a:pt x="3984" y="1373"/>
                </a:lnTo>
                <a:lnTo>
                  <a:pt x="3986" y="1373"/>
                </a:lnTo>
                <a:lnTo>
                  <a:pt x="3986" y="1371"/>
                </a:lnTo>
                <a:lnTo>
                  <a:pt x="3988" y="1369"/>
                </a:lnTo>
                <a:lnTo>
                  <a:pt x="3990" y="1371"/>
                </a:lnTo>
                <a:lnTo>
                  <a:pt x="3990" y="1373"/>
                </a:lnTo>
                <a:lnTo>
                  <a:pt x="3990" y="1375"/>
                </a:lnTo>
                <a:lnTo>
                  <a:pt x="3990" y="1377"/>
                </a:lnTo>
                <a:close/>
                <a:moveTo>
                  <a:pt x="3997" y="1375"/>
                </a:moveTo>
                <a:lnTo>
                  <a:pt x="3997" y="1377"/>
                </a:lnTo>
                <a:lnTo>
                  <a:pt x="3995" y="1377"/>
                </a:lnTo>
                <a:lnTo>
                  <a:pt x="3993" y="1377"/>
                </a:lnTo>
                <a:lnTo>
                  <a:pt x="3993" y="1375"/>
                </a:lnTo>
                <a:lnTo>
                  <a:pt x="3993" y="1373"/>
                </a:lnTo>
                <a:lnTo>
                  <a:pt x="3993" y="1371"/>
                </a:lnTo>
                <a:lnTo>
                  <a:pt x="3995" y="1369"/>
                </a:lnTo>
                <a:lnTo>
                  <a:pt x="3995" y="1371"/>
                </a:lnTo>
                <a:lnTo>
                  <a:pt x="3995" y="1373"/>
                </a:lnTo>
                <a:lnTo>
                  <a:pt x="3995" y="1375"/>
                </a:lnTo>
                <a:lnTo>
                  <a:pt x="3997" y="1375"/>
                </a:lnTo>
                <a:close/>
                <a:moveTo>
                  <a:pt x="3995" y="1390"/>
                </a:moveTo>
                <a:lnTo>
                  <a:pt x="3993" y="1392"/>
                </a:lnTo>
                <a:lnTo>
                  <a:pt x="3992" y="1394"/>
                </a:lnTo>
                <a:lnTo>
                  <a:pt x="3990" y="1396"/>
                </a:lnTo>
                <a:lnTo>
                  <a:pt x="3988" y="1396"/>
                </a:lnTo>
                <a:lnTo>
                  <a:pt x="3988" y="1398"/>
                </a:lnTo>
                <a:lnTo>
                  <a:pt x="3986" y="1396"/>
                </a:lnTo>
                <a:lnTo>
                  <a:pt x="3988" y="1396"/>
                </a:lnTo>
                <a:lnTo>
                  <a:pt x="3988" y="1394"/>
                </a:lnTo>
                <a:lnTo>
                  <a:pt x="3988" y="1392"/>
                </a:lnTo>
                <a:lnTo>
                  <a:pt x="3988" y="1390"/>
                </a:lnTo>
                <a:lnTo>
                  <a:pt x="3988" y="1392"/>
                </a:lnTo>
                <a:lnTo>
                  <a:pt x="3990" y="1392"/>
                </a:lnTo>
                <a:lnTo>
                  <a:pt x="3990" y="1390"/>
                </a:lnTo>
                <a:lnTo>
                  <a:pt x="3992" y="1390"/>
                </a:lnTo>
                <a:lnTo>
                  <a:pt x="3993" y="1390"/>
                </a:lnTo>
                <a:lnTo>
                  <a:pt x="3993" y="1388"/>
                </a:lnTo>
                <a:lnTo>
                  <a:pt x="3995" y="1388"/>
                </a:lnTo>
                <a:lnTo>
                  <a:pt x="3997" y="1387"/>
                </a:lnTo>
                <a:lnTo>
                  <a:pt x="3997" y="1385"/>
                </a:lnTo>
                <a:lnTo>
                  <a:pt x="3997" y="1383"/>
                </a:lnTo>
                <a:lnTo>
                  <a:pt x="3995" y="1381"/>
                </a:lnTo>
                <a:lnTo>
                  <a:pt x="3995" y="1379"/>
                </a:lnTo>
                <a:lnTo>
                  <a:pt x="3997" y="1379"/>
                </a:lnTo>
                <a:lnTo>
                  <a:pt x="3999" y="1377"/>
                </a:lnTo>
                <a:lnTo>
                  <a:pt x="4001" y="1375"/>
                </a:lnTo>
                <a:lnTo>
                  <a:pt x="4003" y="1373"/>
                </a:lnTo>
                <a:lnTo>
                  <a:pt x="4003" y="1371"/>
                </a:lnTo>
                <a:lnTo>
                  <a:pt x="4005" y="1369"/>
                </a:lnTo>
                <a:lnTo>
                  <a:pt x="4007" y="1367"/>
                </a:lnTo>
                <a:lnTo>
                  <a:pt x="4009" y="1367"/>
                </a:lnTo>
                <a:lnTo>
                  <a:pt x="4011" y="1365"/>
                </a:lnTo>
                <a:lnTo>
                  <a:pt x="4013" y="1363"/>
                </a:lnTo>
                <a:lnTo>
                  <a:pt x="4013" y="1362"/>
                </a:lnTo>
                <a:lnTo>
                  <a:pt x="4011" y="1360"/>
                </a:lnTo>
                <a:lnTo>
                  <a:pt x="4011" y="1358"/>
                </a:lnTo>
                <a:lnTo>
                  <a:pt x="4013" y="1356"/>
                </a:lnTo>
                <a:lnTo>
                  <a:pt x="4015" y="1356"/>
                </a:lnTo>
                <a:lnTo>
                  <a:pt x="4017" y="1358"/>
                </a:lnTo>
                <a:lnTo>
                  <a:pt x="4017" y="1360"/>
                </a:lnTo>
                <a:lnTo>
                  <a:pt x="4017" y="1362"/>
                </a:lnTo>
                <a:lnTo>
                  <a:pt x="4017" y="1363"/>
                </a:lnTo>
                <a:lnTo>
                  <a:pt x="4017" y="1365"/>
                </a:lnTo>
                <a:lnTo>
                  <a:pt x="4015" y="1367"/>
                </a:lnTo>
                <a:lnTo>
                  <a:pt x="4015" y="1369"/>
                </a:lnTo>
                <a:lnTo>
                  <a:pt x="4013" y="1371"/>
                </a:lnTo>
                <a:lnTo>
                  <a:pt x="4013" y="1373"/>
                </a:lnTo>
                <a:lnTo>
                  <a:pt x="4011" y="1375"/>
                </a:lnTo>
                <a:lnTo>
                  <a:pt x="4009" y="1375"/>
                </a:lnTo>
                <a:lnTo>
                  <a:pt x="4009" y="1377"/>
                </a:lnTo>
                <a:lnTo>
                  <a:pt x="4007" y="1377"/>
                </a:lnTo>
                <a:lnTo>
                  <a:pt x="4007" y="1379"/>
                </a:lnTo>
                <a:lnTo>
                  <a:pt x="4005" y="1379"/>
                </a:lnTo>
                <a:lnTo>
                  <a:pt x="4005" y="1381"/>
                </a:lnTo>
                <a:lnTo>
                  <a:pt x="4003" y="1381"/>
                </a:lnTo>
                <a:lnTo>
                  <a:pt x="4001" y="1383"/>
                </a:lnTo>
                <a:lnTo>
                  <a:pt x="3999" y="1385"/>
                </a:lnTo>
                <a:lnTo>
                  <a:pt x="3997" y="1387"/>
                </a:lnTo>
                <a:lnTo>
                  <a:pt x="3997" y="1388"/>
                </a:lnTo>
                <a:lnTo>
                  <a:pt x="3995" y="1390"/>
                </a:lnTo>
                <a:close/>
                <a:moveTo>
                  <a:pt x="3944" y="1365"/>
                </a:moveTo>
                <a:lnTo>
                  <a:pt x="3944" y="1367"/>
                </a:lnTo>
                <a:lnTo>
                  <a:pt x="3944" y="1369"/>
                </a:lnTo>
                <a:lnTo>
                  <a:pt x="3944" y="1371"/>
                </a:lnTo>
                <a:lnTo>
                  <a:pt x="3944" y="1373"/>
                </a:lnTo>
                <a:lnTo>
                  <a:pt x="3945" y="1375"/>
                </a:lnTo>
                <a:lnTo>
                  <a:pt x="3947" y="1375"/>
                </a:lnTo>
                <a:lnTo>
                  <a:pt x="3949" y="1373"/>
                </a:lnTo>
                <a:lnTo>
                  <a:pt x="3949" y="1377"/>
                </a:lnTo>
                <a:lnTo>
                  <a:pt x="3951" y="1377"/>
                </a:lnTo>
                <a:lnTo>
                  <a:pt x="3951" y="1379"/>
                </a:lnTo>
                <a:lnTo>
                  <a:pt x="3951" y="1381"/>
                </a:lnTo>
                <a:lnTo>
                  <a:pt x="3949" y="1381"/>
                </a:lnTo>
                <a:lnTo>
                  <a:pt x="3949" y="1383"/>
                </a:lnTo>
                <a:lnTo>
                  <a:pt x="3947" y="1385"/>
                </a:lnTo>
                <a:lnTo>
                  <a:pt x="3947" y="1387"/>
                </a:lnTo>
                <a:lnTo>
                  <a:pt x="3947" y="1388"/>
                </a:lnTo>
                <a:lnTo>
                  <a:pt x="3947" y="1390"/>
                </a:lnTo>
                <a:lnTo>
                  <a:pt x="3945" y="1388"/>
                </a:lnTo>
                <a:lnTo>
                  <a:pt x="3944" y="1388"/>
                </a:lnTo>
                <a:lnTo>
                  <a:pt x="3944" y="1387"/>
                </a:lnTo>
                <a:lnTo>
                  <a:pt x="3942" y="1387"/>
                </a:lnTo>
                <a:lnTo>
                  <a:pt x="3942" y="1388"/>
                </a:lnTo>
                <a:lnTo>
                  <a:pt x="3942" y="1390"/>
                </a:lnTo>
                <a:lnTo>
                  <a:pt x="3942" y="1392"/>
                </a:lnTo>
                <a:lnTo>
                  <a:pt x="3942" y="1394"/>
                </a:lnTo>
                <a:lnTo>
                  <a:pt x="3944" y="1394"/>
                </a:lnTo>
                <a:lnTo>
                  <a:pt x="3942" y="1396"/>
                </a:lnTo>
                <a:lnTo>
                  <a:pt x="3940" y="1396"/>
                </a:lnTo>
                <a:lnTo>
                  <a:pt x="3938" y="1396"/>
                </a:lnTo>
                <a:lnTo>
                  <a:pt x="3936" y="1398"/>
                </a:lnTo>
                <a:lnTo>
                  <a:pt x="3934" y="1398"/>
                </a:lnTo>
                <a:lnTo>
                  <a:pt x="3932" y="1398"/>
                </a:lnTo>
                <a:lnTo>
                  <a:pt x="3932" y="1400"/>
                </a:lnTo>
                <a:lnTo>
                  <a:pt x="3930" y="1400"/>
                </a:lnTo>
                <a:lnTo>
                  <a:pt x="3928" y="1400"/>
                </a:lnTo>
                <a:lnTo>
                  <a:pt x="3926" y="1400"/>
                </a:lnTo>
                <a:lnTo>
                  <a:pt x="3924" y="1400"/>
                </a:lnTo>
                <a:lnTo>
                  <a:pt x="3924" y="1398"/>
                </a:lnTo>
                <a:lnTo>
                  <a:pt x="3924" y="1396"/>
                </a:lnTo>
                <a:lnTo>
                  <a:pt x="3924" y="1394"/>
                </a:lnTo>
                <a:lnTo>
                  <a:pt x="3926" y="1394"/>
                </a:lnTo>
                <a:lnTo>
                  <a:pt x="3926" y="1392"/>
                </a:lnTo>
                <a:lnTo>
                  <a:pt x="3928" y="1390"/>
                </a:lnTo>
                <a:lnTo>
                  <a:pt x="3928" y="1388"/>
                </a:lnTo>
                <a:lnTo>
                  <a:pt x="3930" y="1387"/>
                </a:lnTo>
                <a:lnTo>
                  <a:pt x="3932" y="1388"/>
                </a:lnTo>
                <a:lnTo>
                  <a:pt x="3932" y="1390"/>
                </a:lnTo>
                <a:lnTo>
                  <a:pt x="3934" y="1388"/>
                </a:lnTo>
                <a:lnTo>
                  <a:pt x="3934" y="1387"/>
                </a:lnTo>
                <a:lnTo>
                  <a:pt x="3936" y="1385"/>
                </a:lnTo>
                <a:lnTo>
                  <a:pt x="3938" y="1385"/>
                </a:lnTo>
                <a:lnTo>
                  <a:pt x="3938" y="1387"/>
                </a:lnTo>
                <a:lnTo>
                  <a:pt x="3940" y="1387"/>
                </a:lnTo>
                <a:lnTo>
                  <a:pt x="3940" y="1385"/>
                </a:lnTo>
                <a:lnTo>
                  <a:pt x="3940" y="1383"/>
                </a:lnTo>
                <a:lnTo>
                  <a:pt x="3942" y="1381"/>
                </a:lnTo>
                <a:lnTo>
                  <a:pt x="3940" y="1379"/>
                </a:lnTo>
                <a:lnTo>
                  <a:pt x="3940" y="1377"/>
                </a:lnTo>
                <a:lnTo>
                  <a:pt x="3938" y="1379"/>
                </a:lnTo>
                <a:lnTo>
                  <a:pt x="3938" y="1377"/>
                </a:lnTo>
                <a:lnTo>
                  <a:pt x="3936" y="1377"/>
                </a:lnTo>
                <a:lnTo>
                  <a:pt x="3936" y="1375"/>
                </a:lnTo>
                <a:lnTo>
                  <a:pt x="3938" y="1375"/>
                </a:lnTo>
                <a:lnTo>
                  <a:pt x="3938" y="1373"/>
                </a:lnTo>
                <a:lnTo>
                  <a:pt x="3940" y="1373"/>
                </a:lnTo>
                <a:lnTo>
                  <a:pt x="3940" y="1371"/>
                </a:lnTo>
                <a:lnTo>
                  <a:pt x="3940" y="1369"/>
                </a:lnTo>
                <a:lnTo>
                  <a:pt x="3942" y="1369"/>
                </a:lnTo>
                <a:lnTo>
                  <a:pt x="3942" y="1367"/>
                </a:lnTo>
                <a:lnTo>
                  <a:pt x="3942" y="1365"/>
                </a:lnTo>
                <a:lnTo>
                  <a:pt x="3942" y="1363"/>
                </a:lnTo>
                <a:lnTo>
                  <a:pt x="3944" y="1363"/>
                </a:lnTo>
                <a:lnTo>
                  <a:pt x="3944" y="1362"/>
                </a:lnTo>
                <a:lnTo>
                  <a:pt x="3944" y="1360"/>
                </a:lnTo>
                <a:lnTo>
                  <a:pt x="3945" y="1358"/>
                </a:lnTo>
                <a:lnTo>
                  <a:pt x="3945" y="1356"/>
                </a:lnTo>
                <a:lnTo>
                  <a:pt x="3945" y="1354"/>
                </a:lnTo>
                <a:lnTo>
                  <a:pt x="3947" y="1352"/>
                </a:lnTo>
                <a:lnTo>
                  <a:pt x="3949" y="1350"/>
                </a:lnTo>
                <a:lnTo>
                  <a:pt x="3949" y="1352"/>
                </a:lnTo>
                <a:lnTo>
                  <a:pt x="3949" y="1354"/>
                </a:lnTo>
                <a:lnTo>
                  <a:pt x="3949" y="1356"/>
                </a:lnTo>
                <a:lnTo>
                  <a:pt x="3949" y="1358"/>
                </a:lnTo>
                <a:lnTo>
                  <a:pt x="3949" y="1360"/>
                </a:lnTo>
                <a:lnTo>
                  <a:pt x="3949" y="1362"/>
                </a:lnTo>
                <a:lnTo>
                  <a:pt x="3947" y="1363"/>
                </a:lnTo>
                <a:lnTo>
                  <a:pt x="3945" y="1363"/>
                </a:lnTo>
                <a:lnTo>
                  <a:pt x="3944" y="1365"/>
                </a:lnTo>
                <a:close/>
                <a:moveTo>
                  <a:pt x="3245" y="1346"/>
                </a:moveTo>
                <a:lnTo>
                  <a:pt x="3245" y="1348"/>
                </a:lnTo>
                <a:lnTo>
                  <a:pt x="3245" y="1350"/>
                </a:lnTo>
                <a:lnTo>
                  <a:pt x="3247" y="1352"/>
                </a:lnTo>
                <a:lnTo>
                  <a:pt x="3247" y="1354"/>
                </a:lnTo>
                <a:lnTo>
                  <a:pt x="3245" y="1356"/>
                </a:lnTo>
                <a:lnTo>
                  <a:pt x="3243" y="1358"/>
                </a:lnTo>
                <a:lnTo>
                  <a:pt x="3243" y="1360"/>
                </a:lnTo>
                <a:lnTo>
                  <a:pt x="3241" y="1360"/>
                </a:lnTo>
                <a:lnTo>
                  <a:pt x="3241" y="1362"/>
                </a:lnTo>
                <a:lnTo>
                  <a:pt x="3239" y="1362"/>
                </a:lnTo>
                <a:lnTo>
                  <a:pt x="3237" y="1363"/>
                </a:lnTo>
                <a:lnTo>
                  <a:pt x="3237" y="1365"/>
                </a:lnTo>
                <a:lnTo>
                  <a:pt x="3235" y="1367"/>
                </a:lnTo>
                <a:lnTo>
                  <a:pt x="3235" y="1365"/>
                </a:lnTo>
                <a:lnTo>
                  <a:pt x="3233" y="1362"/>
                </a:lnTo>
                <a:lnTo>
                  <a:pt x="3233" y="1360"/>
                </a:lnTo>
                <a:lnTo>
                  <a:pt x="3235" y="1360"/>
                </a:lnTo>
                <a:lnTo>
                  <a:pt x="3235" y="1358"/>
                </a:lnTo>
                <a:lnTo>
                  <a:pt x="3235" y="1356"/>
                </a:lnTo>
                <a:lnTo>
                  <a:pt x="3235" y="1354"/>
                </a:lnTo>
                <a:lnTo>
                  <a:pt x="3235" y="1352"/>
                </a:lnTo>
                <a:lnTo>
                  <a:pt x="3235" y="1350"/>
                </a:lnTo>
                <a:lnTo>
                  <a:pt x="3235" y="1348"/>
                </a:lnTo>
                <a:lnTo>
                  <a:pt x="3237" y="1348"/>
                </a:lnTo>
                <a:lnTo>
                  <a:pt x="3237" y="1346"/>
                </a:lnTo>
                <a:lnTo>
                  <a:pt x="3239" y="1346"/>
                </a:lnTo>
                <a:lnTo>
                  <a:pt x="3241" y="1346"/>
                </a:lnTo>
                <a:lnTo>
                  <a:pt x="3243" y="1346"/>
                </a:lnTo>
                <a:lnTo>
                  <a:pt x="3245" y="1346"/>
                </a:lnTo>
                <a:close/>
                <a:moveTo>
                  <a:pt x="3978" y="1342"/>
                </a:moveTo>
                <a:lnTo>
                  <a:pt x="3978" y="1344"/>
                </a:lnTo>
                <a:lnTo>
                  <a:pt x="3976" y="1344"/>
                </a:lnTo>
                <a:lnTo>
                  <a:pt x="3976" y="1342"/>
                </a:lnTo>
                <a:lnTo>
                  <a:pt x="3976" y="1340"/>
                </a:lnTo>
                <a:lnTo>
                  <a:pt x="3978" y="1342"/>
                </a:lnTo>
                <a:close/>
                <a:moveTo>
                  <a:pt x="3978" y="1375"/>
                </a:moveTo>
                <a:lnTo>
                  <a:pt x="3976" y="1375"/>
                </a:lnTo>
                <a:lnTo>
                  <a:pt x="3974" y="1375"/>
                </a:lnTo>
                <a:lnTo>
                  <a:pt x="3974" y="1371"/>
                </a:lnTo>
                <a:lnTo>
                  <a:pt x="3978" y="1367"/>
                </a:lnTo>
                <a:lnTo>
                  <a:pt x="3980" y="1358"/>
                </a:lnTo>
                <a:lnTo>
                  <a:pt x="3980" y="1356"/>
                </a:lnTo>
                <a:lnTo>
                  <a:pt x="3980" y="1344"/>
                </a:lnTo>
                <a:lnTo>
                  <a:pt x="3980" y="1342"/>
                </a:lnTo>
                <a:lnTo>
                  <a:pt x="3982" y="1342"/>
                </a:lnTo>
                <a:lnTo>
                  <a:pt x="3982" y="1340"/>
                </a:lnTo>
                <a:lnTo>
                  <a:pt x="3986" y="1340"/>
                </a:lnTo>
                <a:lnTo>
                  <a:pt x="3986" y="1342"/>
                </a:lnTo>
                <a:lnTo>
                  <a:pt x="3986" y="1352"/>
                </a:lnTo>
                <a:lnTo>
                  <a:pt x="3984" y="1362"/>
                </a:lnTo>
                <a:lnTo>
                  <a:pt x="3980" y="1373"/>
                </a:lnTo>
                <a:lnTo>
                  <a:pt x="3978" y="1375"/>
                </a:lnTo>
                <a:close/>
                <a:moveTo>
                  <a:pt x="4013" y="1348"/>
                </a:moveTo>
                <a:lnTo>
                  <a:pt x="4013" y="1346"/>
                </a:lnTo>
                <a:lnTo>
                  <a:pt x="4011" y="1344"/>
                </a:lnTo>
                <a:lnTo>
                  <a:pt x="4011" y="1342"/>
                </a:lnTo>
                <a:lnTo>
                  <a:pt x="4011" y="1340"/>
                </a:lnTo>
                <a:lnTo>
                  <a:pt x="4011" y="1339"/>
                </a:lnTo>
                <a:lnTo>
                  <a:pt x="4011" y="1337"/>
                </a:lnTo>
                <a:lnTo>
                  <a:pt x="4013" y="1337"/>
                </a:lnTo>
                <a:lnTo>
                  <a:pt x="4013" y="1339"/>
                </a:lnTo>
                <a:lnTo>
                  <a:pt x="4015" y="1340"/>
                </a:lnTo>
                <a:lnTo>
                  <a:pt x="4015" y="1342"/>
                </a:lnTo>
                <a:lnTo>
                  <a:pt x="4017" y="1344"/>
                </a:lnTo>
                <a:lnTo>
                  <a:pt x="4015" y="1346"/>
                </a:lnTo>
                <a:lnTo>
                  <a:pt x="4015" y="1348"/>
                </a:lnTo>
                <a:lnTo>
                  <a:pt x="4013" y="1348"/>
                </a:lnTo>
                <a:close/>
                <a:moveTo>
                  <a:pt x="4013" y="1317"/>
                </a:moveTo>
                <a:lnTo>
                  <a:pt x="4011" y="1319"/>
                </a:lnTo>
                <a:lnTo>
                  <a:pt x="4009" y="1317"/>
                </a:lnTo>
                <a:lnTo>
                  <a:pt x="4009" y="1315"/>
                </a:lnTo>
                <a:lnTo>
                  <a:pt x="4009" y="1314"/>
                </a:lnTo>
                <a:lnTo>
                  <a:pt x="4009" y="1312"/>
                </a:lnTo>
                <a:lnTo>
                  <a:pt x="4011" y="1312"/>
                </a:lnTo>
                <a:lnTo>
                  <a:pt x="4011" y="1310"/>
                </a:lnTo>
                <a:lnTo>
                  <a:pt x="4013" y="1310"/>
                </a:lnTo>
                <a:lnTo>
                  <a:pt x="4013" y="1314"/>
                </a:lnTo>
                <a:lnTo>
                  <a:pt x="4013" y="1315"/>
                </a:lnTo>
                <a:lnTo>
                  <a:pt x="4013" y="1317"/>
                </a:lnTo>
                <a:close/>
                <a:moveTo>
                  <a:pt x="4047" y="1300"/>
                </a:moveTo>
                <a:lnTo>
                  <a:pt x="4047" y="1302"/>
                </a:lnTo>
                <a:lnTo>
                  <a:pt x="4047" y="1304"/>
                </a:lnTo>
                <a:lnTo>
                  <a:pt x="4047" y="1306"/>
                </a:lnTo>
                <a:lnTo>
                  <a:pt x="4045" y="1308"/>
                </a:lnTo>
                <a:lnTo>
                  <a:pt x="4043" y="1308"/>
                </a:lnTo>
                <a:lnTo>
                  <a:pt x="4043" y="1310"/>
                </a:lnTo>
                <a:lnTo>
                  <a:pt x="4041" y="1310"/>
                </a:lnTo>
                <a:lnTo>
                  <a:pt x="4041" y="1312"/>
                </a:lnTo>
                <a:lnTo>
                  <a:pt x="4040" y="1315"/>
                </a:lnTo>
                <a:lnTo>
                  <a:pt x="4038" y="1315"/>
                </a:lnTo>
                <a:lnTo>
                  <a:pt x="4034" y="1325"/>
                </a:lnTo>
                <a:lnTo>
                  <a:pt x="4020" y="1350"/>
                </a:lnTo>
                <a:lnTo>
                  <a:pt x="4017" y="1352"/>
                </a:lnTo>
                <a:lnTo>
                  <a:pt x="4017" y="1354"/>
                </a:lnTo>
                <a:lnTo>
                  <a:pt x="4015" y="1354"/>
                </a:lnTo>
                <a:lnTo>
                  <a:pt x="4013" y="1354"/>
                </a:lnTo>
                <a:lnTo>
                  <a:pt x="4011" y="1354"/>
                </a:lnTo>
                <a:lnTo>
                  <a:pt x="4011" y="1352"/>
                </a:lnTo>
                <a:lnTo>
                  <a:pt x="4013" y="1350"/>
                </a:lnTo>
                <a:lnTo>
                  <a:pt x="4015" y="1348"/>
                </a:lnTo>
                <a:lnTo>
                  <a:pt x="4017" y="1348"/>
                </a:lnTo>
                <a:lnTo>
                  <a:pt x="4017" y="1346"/>
                </a:lnTo>
                <a:lnTo>
                  <a:pt x="4017" y="1344"/>
                </a:lnTo>
                <a:lnTo>
                  <a:pt x="4018" y="1342"/>
                </a:lnTo>
                <a:lnTo>
                  <a:pt x="4018" y="1340"/>
                </a:lnTo>
                <a:lnTo>
                  <a:pt x="4020" y="1340"/>
                </a:lnTo>
                <a:lnTo>
                  <a:pt x="4020" y="1339"/>
                </a:lnTo>
                <a:lnTo>
                  <a:pt x="4020" y="1337"/>
                </a:lnTo>
                <a:lnTo>
                  <a:pt x="4020" y="1335"/>
                </a:lnTo>
                <a:lnTo>
                  <a:pt x="4020" y="1333"/>
                </a:lnTo>
                <a:lnTo>
                  <a:pt x="4022" y="1333"/>
                </a:lnTo>
                <a:lnTo>
                  <a:pt x="4022" y="1331"/>
                </a:lnTo>
                <a:lnTo>
                  <a:pt x="4024" y="1331"/>
                </a:lnTo>
                <a:lnTo>
                  <a:pt x="4024" y="1329"/>
                </a:lnTo>
                <a:lnTo>
                  <a:pt x="4024" y="1327"/>
                </a:lnTo>
                <a:lnTo>
                  <a:pt x="4024" y="1325"/>
                </a:lnTo>
                <a:lnTo>
                  <a:pt x="4026" y="1325"/>
                </a:lnTo>
                <a:lnTo>
                  <a:pt x="4028" y="1323"/>
                </a:lnTo>
                <a:lnTo>
                  <a:pt x="4026" y="1321"/>
                </a:lnTo>
                <a:lnTo>
                  <a:pt x="4028" y="1321"/>
                </a:lnTo>
                <a:lnTo>
                  <a:pt x="4028" y="1319"/>
                </a:lnTo>
                <a:lnTo>
                  <a:pt x="4028" y="1317"/>
                </a:lnTo>
                <a:lnTo>
                  <a:pt x="4026" y="1315"/>
                </a:lnTo>
                <a:lnTo>
                  <a:pt x="4028" y="1315"/>
                </a:lnTo>
                <a:lnTo>
                  <a:pt x="4028" y="1314"/>
                </a:lnTo>
                <a:lnTo>
                  <a:pt x="4030" y="1314"/>
                </a:lnTo>
                <a:lnTo>
                  <a:pt x="4030" y="1312"/>
                </a:lnTo>
                <a:lnTo>
                  <a:pt x="4030" y="1310"/>
                </a:lnTo>
                <a:lnTo>
                  <a:pt x="4028" y="1310"/>
                </a:lnTo>
                <a:lnTo>
                  <a:pt x="4026" y="1310"/>
                </a:lnTo>
                <a:lnTo>
                  <a:pt x="4024" y="1310"/>
                </a:lnTo>
                <a:lnTo>
                  <a:pt x="4024" y="1308"/>
                </a:lnTo>
                <a:lnTo>
                  <a:pt x="4022" y="1310"/>
                </a:lnTo>
                <a:lnTo>
                  <a:pt x="4020" y="1310"/>
                </a:lnTo>
                <a:lnTo>
                  <a:pt x="4020" y="1308"/>
                </a:lnTo>
                <a:lnTo>
                  <a:pt x="4022" y="1308"/>
                </a:lnTo>
                <a:lnTo>
                  <a:pt x="4022" y="1306"/>
                </a:lnTo>
                <a:lnTo>
                  <a:pt x="4024" y="1304"/>
                </a:lnTo>
                <a:lnTo>
                  <a:pt x="4026" y="1302"/>
                </a:lnTo>
                <a:lnTo>
                  <a:pt x="4028" y="1302"/>
                </a:lnTo>
                <a:lnTo>
                  <a:pt x="4028" y="1304"/>
                </a:lnTo>
                <a:lnTo>
                  <a:pt x="4030" y="1304"/>
                </a:lnTo>
                <a:lnTo>
                  <a:pt x="4030" y="1306"/>
                </a:lnTo>
                <a:lnTo>
                  <a:pt x="4030" y="1308"/>
                </a:lnTo>
                <a:lnTo>
                  <a:pt x="4032" y="1308"/>
                </a:lnTo>
                <a:lnTo>
                  <a:pt x="4032" y="1306"/>
                </a:lnTo>
                <a:lnTo>
                  <a:pt x="4032" y="1304"/>
                </a:lnTo>
                <a:lnTo>
                  <a:pt x="4030" y="1304"/>
                </a:lnTo>
                <a:lnTo>
                  <a:pt x="4030" y="1302"/>
                </a:lnTo>
                <a:lnTo>
                  <a:pt x="4032" y="1300"/>
                </a:lnTo>
                <a:lnTo>
                  <a:pt x="4034" y="1300"/>
                </a:lnTo>
                <a:lnTo>
                  <a:pt x="4036" y="1300"/>
                </a:lnTo>
                <a:lnTo>
                  <a:pt x="4038" y="1300"/>
                </a:lnTo>
                <a:lnTo>
                  <a:pt x="4040" y="1298"/>
                </a:lnTo>
                <a:lnTo>
                  <a:pt x="4038" y="1298"/>
                </a:lnTo>
                <a:lnTo>
                  <a:pt x="4038" y="1296"/>
                </a:lnTo>
                <a:lnTo>
                  <a:pt x="4040" y="1296"/>
                </a:lnTo>
                <a:lnTo>
                  <a:pt x="4040" y="1294"/>
                </a:lnTo>
                <a:lnTo>
                  <a:pt x="4041" y="1292"/>
                </a:lnTo>
                <a:lnTo>
                  <a:pt x="4043" y="1292"/>
                </a:lnTo>
                <a:lnTo>
                  <a:pt x="4045" y="1294"/>
                </a:lnTo>
                <a:lnTo>
                  <a:pt x="4047" y="1294"/>
                </a:lnTo>
                <a:lnTo>
                  <a:pt x="4047" y="1296"/>
                </a:lnTo>
                <a:lnTo>
                  <a:pt x="4047" y="1300"/>
                </a:lnTo>
                <a:close/>
                <a:moveTo>
                  <a:pt x="3972" y="1289"/>
                </a:moveTo>
                <a:lnTo>
                  <a:pt x="3972" y="1291"/>
                </a:lnTo>
                <a:lnTo>
                  <a:pt x="3970" y="1291"/>
                </a:lnTo>
                <a:lnTo>
                  <a:pt x="3970" y="1289"/>
                </a:lnTo>
                <a:lnTo>
                  <a:pt x="3970" y="1285"/>
                </a:lnTo>
                <a:lnTo>
                  <a:pt x="3972" y="1285"/>
                </a:lnTo>
                <a:lnTo>
                  <a:pt x="3972" y="1287"/>
                </a:lnTo>
                <a:lnTo>
                  <a:pt x="3972" y="1289"/>
                </a:lnTo>
                <a:close/>
                <a:moveTo>
                  <a:pt x="4017" y="1264"/>
                </a:moveTo>
                <a:lnTo>
                  <a:pt x="4017" y="1266"/>
                </a:lnTo>
                <a:lnTo>
                  <a:pt x="4015" y="1264"/>
                </a:lnTo>
                <a:lnTo>
                  <a:pt x="4015" y="1262"/>
                </a:lnTo>
                <a:lnTo>
                  <a:pt x="4015" y="1260"/>
                </a:lnTo>
                <a:lnTo>
                  <a:pt x="4017" y="1260"/>
                </a:lnTo>
                <a:lnTo>
                  <a:pt x="4017" y="1262"/>
                </a:lnTo>
                <a:lnTo>
                  <a:pt x="4017" y="1264"/>
                </a:lnTo>
                <a:close/>
                <a:moveTo>
                  <a:pt x="3736" y="1269"/>
                </a:moveTo>
                <a:lnTo>
                  <a:pt x="3736" y="1271"/>
                </a:lnTo>
                <a:lnTo>
                  <a:pt x="3736" y="1273"/>
                </a:lnTo>
                <a:lnTo>
                  <a:pt x="3736" y="1275"/>
                </a:lnTo>
                <a:lnTo>
                  <a:pt x="3738" y="1277"/>
                </a:lnTo>
                <a:lnTo>
                  <a:pt x="3736" y="1279"/>
                </a:lnTo>
                <a:lnTo>
                  <a:pt x="3734" y="1277"/>
                </a:lnTo>
                <a:lnTo>
                  <a:pt x="3734" y="1279"/>
                </a:lnTo>
                <a:lnTo>
                  <a:pt x="3732" y="1279"/>
                </a:lnTo>
                <a:lnTo>
                  <a:pt x="3732" y="1277"/>
                </a:lnTo>
                <a:lnTo>
                  <a:pt x="3732" y="1275"/>
                </a:lnTo>
                <a:lnTo>
                  <a:pt x="3730" y="1277"/>
                </a:lnTo>
                <a:lnTo>
                  <a:pt x="3729" y="1277"/>
                </a:lnTo>
                <a:lnTo>
                  <a:pt x="3729" y="1275"/>
                </a:lnTo>
                <a:lnTo>
                  <a:pt x="3727" y="1275"/>
                </a:lnTo>
                <a:lnTo>
                  <a:pt x="3727" y="1273"/>
                </a:lnTo>
                <a:lnTo>
                  <a:pt x="3727" y="1271"/>
                </a:lnTo>
                <a:lnTo>
                  <a:pt x="3729" y="1271"/>
                </a:lnTo>
                <a:lnTo>
                  <a:pt x="3727" y="1271"/>
                </a:lnTo>
                <a:lnTo>
                  <a:pt x="3725" y="1273"/>
                </a:lnTo>
                <a:lnTo>
                  <a:pt x="3723" y="1273"/>
                </a:lnTo>
                <a:lnTo>
                  <a:pt x="3721" y="1273"/>
                </a:lnTo>
                <a:lnTo>
                  <a:pt x="3721" y="1271"/>
                </a:lnTo>
                <a:lnTo>
                  <a:pt x="3719" y="1273"/>
                </a:lnTo>
                <a:lnTo>
                  <a:pt x="3719" y="1275"/>
                </a:lnTo>
                <a:lnTo>
                  <a:pt x="3717" y="1275"/>
                </a:lnTo>
                <a:lnTo>
                  <a:pt x="3719" y="1273"/>
                </a:lnTo>
                <a:lnTo>
                  <a:pt x="3721" y="1271"/>
                </a:lnTo>
                <a:lnTo>
                  <a:pt x="3721" y="1269"/>
                </a:lnTo>
                <a:lnTo>
                  <a:pt x="3723" y="1267"/>
                </a:lnTo>
                <a:lnTo>
                  <a:pt x="3725" y="1266"/>
                </a:lnTo>
                <a:lnTo>
                  <a:pt x="3725" y="1264"/>
                </a:lnTo>
                <a:lnTo>
                  <a:pt x="3725" y="1262"/>
                </a:lnTo>
                <a:lnTo>
                  <a:pt x="3725" y="1260"/>
                </a:lnTo>
                <a:lnTo>
                  <a:pt x="3727" y="1260"/>
                </a:lnTo>
                <a:lnTo>
                  <a:pt x="3729" y="1260"/>
                </a:lnTo>
                <a:lnTo>
                  <a:pt x="3730" y="1260"/>
                </a:lnTo>
                <a:lnTo>
                  <a:pt x="3732" y="1262"/>
                </a:lnTo>
                <a:lnTo>
                  <a:pt x="3732" y="1264"/>
                </a:lnTo>
                <a:lnTo>
                  <a:pt x="3734" y="1266"/>
                </a:lnTo>
                <a:lnTo>
                  <a:pt x="3734" y="1267"/>
                </a:lnTo>
                <a:lnTo>
                  <a:pt x="3736" y="1269"/>
                </a:lnTo>
                <a:close/>
                <a:moveTo>
                  <a:pt x="4070" y="1219"/>
                </a:moveTo>
                <a:lnTo>
                  <a:pt x="4072" y="1219"/>
                </a:lnTo>
                <a:lnTo>
                  <a:pt x="4074" y="1219"/>
                </a:lnTo>
                <a:lnTo>
                  <a:pt x="4076" y="1219"/>
                </a:lnTo>
                <a:lnTo>
                  <a:pt x="4078" y="1221"/>
                </a:lnTo>
                <a:lnTo>
                  <a:pt x="4078" y="1223"/>
                </a:lnTo>
                <a:lnTo>
                  <a:pt x="4078" y="1225"/>
                </a:lnTo>
                <a:lnTo>
                  <a:pt x="4078" y="1227"/>
                </a:lnTo>
                <a:lnTo>
                  <a:pt x="4076" y="1227"/>
                </a:lnTo>
                <a:lnTo>
                  <a:pt x="4076" y="1229"/>
                </a:lnTo>
                <a:lnTo>
                  <a:pt x="4074" y="1231"/>
                </a:lnTo>
                <a:lnTo>
                  <a:pt x="4072" y="1233"/>
                </a:lnTo>
                <a:lnTo>
                  <a:pt x="4072" y="1235"/>
                </a:lnTo>
                <a:lnTo>
                  <a:pt x="4070" y="1237"/>
                </a:lnTo>
                <a:lnTo>
                  <a:pt x="4070" y="1239"/>
                </a:lnTo>
                <a:lnTo>
                  <a:pt x="4068" y="1239"/>
                </a:lnTo>
                <a:lnTo>
                  <a:pt x="4065" y="1244"/>
                </a:lnTo>
                <a:lnTo>
                  <a:pt x="4063" y="1250"/>
                </a:lnTo>
                <a:lnTo>
                  <a:pt x="4059" y="1256"/>
                </a:lnTo>
                <a:lnTo>
                  <a:pt x="4055" y="1264"/>
                </a:lnTo>
                <a:lnTo>
                  <a:pt x="4053" y="1266"/>
                </a:lnTo>
                <a:lnTo>
                  <a:pt x="4049" y="1271"/>
                </a:lnTo>
                <a:lnTo>
                  <a:pt x="4049" y="1273"/>
                </a:lnTo>
                <a:lnTo>
                  <a:pt x="4047" y="1275"/>
                </a:lnTo>
                <a:lnTo>
                  <a:pt x="4047" y="1277"/>
                </a:lnTo>
                <a:lnTo>
                  <a:pt x="4043" y="1281"/>
                </a:lnTo>
                <a:lnTo>
                  <a:pt x="4040" y="1283"/>
                </a:lnTo>
                <a:lnTo>
                  <a:pt x="4040" y="1281"/>
                </a:lnTo>
                <a:lnTo>
                  <a:pt x="4040" y="1279"/>
                </a:lnTo>
                <a:lnTo>
                  <a:pt x="4040" y="1277"/>
                </a:lnTo>
                <a:lnTo>
                  <a:pt x="4040" y="1275"/>
                </a:lnTo>
                <a:lnTo>
                  <a:pt x="4038" y="1275"/>
                </a:lnTo>
                <a:lnTo>
                  <a:pt x="4038" y="1273"/>
                </a:lnTo>
                <a:lnTo>
                  <a:pt x="4036" y="1271"/>
                </a:lnTo>
                <a:lnTo>
                  <a:pt x="4034" y="1271"/>
                </a:lnTo>
                <a:lnTo>
                  <a:pt x="4034" y="1269"/>
                </a:lnTo>
                <a:lnTo>
                  <a:pt x="4034" y="1267"/>
                </a:lnTo>
                <a:lnTo>
                  <a:pt x="4036" y="1266"/>
                </a:lnTo>
                <a:lnTo>
                  <a:pt x="4038" y="1266"/>
                </a:lnTo>
                <a:lnTo>
                  <a:pt x="4038" y="1262"/>
                </a:lnTo>
                <a:lnTo>
                  <a:pt x="4040" y="1262"/>
                </a:lnTo>
                <a:lnTo>
                  <a:pt x="4040" y="1260"/>
                </a:lnTo>
                <a:lnTo>
                  <a:pt x="4041" y="1258"/>
                </a:lnTo>
                <a:lnTo>
                  <a:pt x="4041" y="1256"/>
                </a:lnTo>
                <a:lnTo>
                  <a:pt x="4040" y="1256"/>
                </a:lnTo>
                <a:lnTo>
                  <a:pt x="4040" y="1254"/>
                </a:lnTo>
                <a:lnTo>
                  <a:pt x="4040" y="1252"/>
                </a:lnTo>
                <a:lnTo>
                  <a:pt x="4041" y="1252"/>
                </a:lnTo>
                <a:lnTo>
                  <a:pt x="4043" y="1252"/>
                </a:lnTo>
                <a:lnTo>
                  <a:pt x="4045" y="1250"/>
                </a:lnTo>
                <a:lnTo>
                  <a:pt x="4045" y="1248"/>
                </a:lnTo>
                <a:lnTo>
                  <a:pt x="4047" y="1248"/>
                </a:lnTo>
                <a:lnTo>
                  <a:pt x="4049" y="1248"/>
                </a:lnTo>
                <a:lnTo>
                  <a:pt x="4051" y="1248"/>
                </a:lnTo>
                <a:lnTo>
                  <a:pt x="4053" y="1248"/>
                </a:lnTo>
                <a:lnTo>
                  <a:pt x="4053" y="1246"/>
                </a:lnTo>
                <a:lnTo>
                  <a:pt x="4053" y="1244"/>
                </a:lnTo>
                <a:lnTo>
                  <a:pt x="4051" y="1244"/>
                </a:lnTo>
                <a:lnTo>
                  <a:pt x="4051" y="1243"/>
                </a:lnTo>
                <a:lnTo>
                  <a:pt x="4051" y="1241"/>
                </a:lnTo>
                <a:lnTo>
                  <a:pt x="4051" y="1239"/>
                </a:lnTo>
                <a:lnTo>
                  <a:pt x="4051" y="1237"/>
                </a:lnTo>
                <a:lnTo>
                  <a:pt x="4053" y="1237"/>
                </a:lnTo>
                <a:lnTo>
                  <a:pt x="4053" y="1235"/>
                </a:lnTo>
                <a:lnTo>
                  <a:pt x="4055" y="1233"/>
                </a:lnTo>
                <a:lnTo>
                  <a:pt x="4057" y="1233"/>
                </a:lnTo>
                <a:lnTo>
                  <a:pt x="4059" y="1233"/>
                </a:lnTo>
                <a:lnTo>
                  <a:pt x="4061" y="1231"/>
                </a:lnTo>
                <a:lnTo>
                  <a:pt x="4061" y="1229"/>
                </a:lnTo>
                <a:lnTo>
                  <a:pt x="4063" y="1229"/>
                </a:lnTo>
                <a:lnTo>
                  <a:pt x="4065" y="1227"/>
                </a:lnTo>
                <a:lnTo>
                  <a:pt x="4066" y="1227"/>
                </a:lnTo>
                <a:lnTo>
                  <a:pt x="4066" y="1225"/>
                </a:lnTo>
                <a:lnTo>
                  <a:pt x="4068" y="1223"/>
                </a:lnTo>
                <a:lnTo>
                  <a:pt x="4068" y="1221"/>
                </a:lnTo>
                <a:lnTo>
                  <a:pt x="4068" y="1219"/>
                </a:lnTo>
                <a:lnTo>
                  <a:pt x="4070" y="1219"/>
                </a:lnTo>
                <a:close/>
                <a:moveTo>
                  <a:pt x="3665" y="1210"/>
                </a:moveTo>
                <a:lnTo>
                  <a:pt x="3663" y="1210"/>
                </a:lnTo>
                <a:lnTo>
                  <a:pt x="3663" y="1208"/>
                </a:lnTo>
                <a:lnTo>
                  <a:pt x="3663" y="1206"/>
                </a:lnTo>
                <a:lnTo>
                  <a:pt x="3665" y="1208"/>
                </a:lnTo>
                <a:lnTo>
                  <a:pt x="3665" y="1210"/>
                </a:lnTo>
                <a:close/>
                <a:moveTo>
                  <a:pt x="4057" y="1204"/>
                </a:moveTo>
                <a:lnTo>
                  <a:pt x="4059" y="1206"/>
                </a:lnTo>
                <a:lnTo>
                  <a:pt x="4061" y="1206"/>
                </a:lnTo>
                <a:lnTo>
                  <a:pt x="4063" y="1204"/>
                </a:lnTo>
                <a:lnTo>
                  <a:pt x="4063" y="1206"/>
                </a:lnTo>
                <a:lnTo>
                  <a:pt x="4063" y="1208"/>
                </a:lnTo>
                <a:lnTo>
                  <a:pt x="4061" y="1210"/>
                </a:lnTo>
                <a:lnTo>
                  <a:pt x="4059" y="1208"/>
                </a:lnTo>
                <a:lnTo>
                  <a:pt x="4057" y="1210"/>
                </a:lnTo>
                <a:lnTo>
                  <a:pt x="4055" y="1210"/>
                </a:lnTo>
                <a:lnTo>
                  <a:pt x="4055" y="1208"/>
                </a:lnTo>
                <a:lnTo>
                  <a:pt x="4057" y="1206"/>
                </a:lnTo>
                <a:lnTo>
                  <a:pt x="4055" y="1206"/>
                </a:lnTo>
                <a:lnTo>
                  <a:pt x="4057" y="1204"/>
                </a:lnTo>
                <a:close/>
                <a:moveTo>
                  <a:pt x="3698" y="1193"/>
                </a:moveTo>
                <a:lnTo>
                  <a:pt x="3698" y="1195"/>
                </a:lnTo>
                <a:lnTo>
                  <a:pt x="3700" y="1195"/>
                </a:lnTo>
                <a:lnTo>
                  <a:pt x="3700" y="1196"/>
                </a:lnTo>
                <a:lnTo>
                  <a:pt x="3698" y="1196"/>
                </a:lnTo>
                <a:lnTo>
                  <a:pt x="3696" y="1195"/>
                </a:lnTo>
                <a:lnTo>
                  <a:pt x="3698" y="1195"/>
                </a:lnTo>
                <a:lnTo>
                  <a:pt x="3698" y="1193"/>
                </a:lnTo>
                <a:close/>
                <a:moveTo>
                  <a:pt x="3947" y="1152"/>
                </a:moveTo>
                <a:lnTo>
                  <a:pt x="3945" y="1152"/>
                </a:lnTo>
                <a:lnTo>
                  <a:pt x="3944" y="1150"/>
                </a:lnTo>
                <a:lnTo>
                  <a:pt x="3945" y="1148"/>
                </a:lnTo>
                <a:lnTo>
                  <a:pt x="3945" y="1147"/>
                </a:lnTo>
                <a:lnTo>
                  <a:pt x="3947" y="1148"/>
                </a:lnTo>
                <a:lnTo>
                  <a:pt x="3947" y="1150"/>
                </a:lnTo>
                <a:lnTo>
                  <a:pt x="3947" y="1152"/>
                </a:lnTo>
                <a:close/>
                <a:moveTo>
                  <a:pt x="3951" y="1141"/>
                </a:moveTo>
                <a:lnTo>
                  <a:pt x="3949" y="1143"/>
                </a:lnTo>
                <a:lnTo>
                  <a:pt x="3947" y="1141"/>
                </a:lnTo>
                <a:lnTo>
                  <a:pt x="3945" y="1139"/>
                </a:lnTo>
                <a:lnTo>
                  <a:pt x="3947" y="1139"/>
                </a:lnTo>
                <a:lnTo>
                  <a:pt x="3949" y="1139"/>
                </a:lnTo>
                <a:lnTo>
                  <a:pt x="3949" y="1141"/>
                </a:lnTo>
                <a:lnTo>
                  <a:pt x="3951" y="1141"/>
                </a:lnTo>
                <a:close/>
                <a:moveTo>
                  <a:pt x="3978" y="1099"/>
                </a:moveTo>
                <a:lnTo>
                  <a:pt x="3976" y="1100"/>
                </a:lnTo>
                <a:lnTo>
                  <a:pt x="3976" y="1102"/>
                </a:lnTo>
                <a:lnTo>
                  <a:pt x="3974" y="1102"/>
                </a:lnTo>
                <a:lnTo>
                  <a:pt x="3976" y="1100"/>
                </a:lnTo>
                <a:lnTo>
                  <a:pt x="3976" y="1099"/>
                </a:lnTo>
                <a:lnTo>
                  <a:pt x="3976" y="1097"/>
                </a:lnTo>
                <a:lnTo>
                  <a:pt x="3978" y="1097"/>
                </a:lnTo>
                <a:lnTo>
                  <a:pt x="3978" y="1099"/>
                </a:lnTo>
                <a:close/>
                <a:moveTo>
                  <a:pt x="4009" y="1076"/>
                </a:moveTo>
                <a:lnTo>
                  <a:pt x="4009" y="1077"/>
                </a:lnTo>
                <a:lnTo>
                  <a:pt x="4007" y="1077"/>
                </a:lnTo>
                <a:lnTo>
                  <a:pt x="4007" y="1076"/>
                </a:lnTo>
                <a:lnTo>
                  <a:pt x="4007" y="1074"/>
                </a:lnTo>
                <a:lnTo>
                  <a:pt x="4009" y="1074"/>
                </a:lnTo>
                <a:lnTo>
                  <a:pt x="4009" y="1076"/>
                </a:lnTo>
                <a:close/>
                <a:moveTo>
                  <a:pt x="3928" y="1077"/>
                </a:moveTo>
                <a:lnTo>
                  <a:pt x="3930" y="1081"/>
                </a:lnTo>
                <a:lnTo>
                  <a:pt x="3928" y="1079"/>
                </a:lnTo>
                <a:lnTo>
                  <a:pt x="3926" y="1077"/>
                </a:lnTo>
                <a:lnTo>
                  <a:pt x="3926" y="1074"/>
                </a:lnTo>
                <a:lnTo>
                  <a:pt x="3928" y="1072"/>
                </a:lnTo>
                <a:lnTo>
                  <a:pt x="3928" y="1074"/>
                </a:lnTo>
                <a:lnTo>
                  <a:pt x="3928" y="1076"/>
                </a:lnTo>
                <a:lnTo>
                  <a:pt x="3928" y="1077"/>
                </a:lnTo>
                <a:close/>
                <a:moveTo>
                  <a:pt x="3888" y="1060"/>
                </a:moveTo>
                <a:lnTo>
                  <a:pt x="3886" y="1060"/>
                </a:lnTo>
                <a:lnTo>
                  <a:pt x="3884" y="1058"/>
                </a:lnTo>
                <a:lnTo>
                  <a:pt x="3886" y="1056"/>
                </a:lnTo>
                <a:lnTo>
                  <a:pt x="3888" y="1054"/>
                </a:lnTo>
                <a:lnTo>
                  <a:pt x="3890" y="1056"/>
                </a:lnTo>
                <a:lnTo>
                  <a:pt x="3890" y="1058"/>
                </a:lnTo>
                <a:lnTo>
                  <a:pt x="3888" y="1060"/>
                </a:lnTo>
                <a:close/>
                <a:moveTo>
                  <a:pt x="3882" y="1066"/>
                </a:moveTo>
                <a:lnTo>
                  <a:pt x="3882" y="1068"/>
                </a:lnTo>
                <a:lnTo>
                  <a:pt x="3880" y="1068"/>
                </a:lnTo>
                <a:lnTo>
                  <a:pt x="3878" y="1066"/>
                </a:lnTo>
                <a:lnTo>
                  <a:pt x="3878" y="1068"/>
                </a:lnTo>
                <a:lnTo>
                  <a:pt x="3878" y="1070"/>
                </a:lnTo>
                <a:lnTo>
                  <a:pt x="3878" y="1072"/>
                </a:lnTo>
                <a:lnTo>
                  <a:pt x="3876" y="1070"/>
                </a:lnTo>
                <a:lnTo>
                  <a:pt x="3874" y="1068"/>
                </a:lnTo>
                <a:lnTo>
                  <a:pt x="3874" y="1064"/>
                </a:lnTo>
                <a:lnTo>
                  <a:pt x="3874" y="1062"/>
                </a:lnTo>
                <a:lnTo>
                  <a:pt x="3874" y="1060"/>
                </a:lnTo>
                <a:lnTo>
                  <a:pt x="3874" y="1056"/>
                </a:lnTo>
                <a:lnTo>
                  <a:pt x="3874" y="1054"/>
                </a:lnTo>
                <a:lnTo>
                  <a:pt x="3874" y="1052"/>
                </a:lnTo>
                <a:lnTo>
                  <a:pt x="3874" y="1051"/>
                </a:lnTo>
                <a:lnTo>
                  <a:pt x="3874" y="1049"/>
                </a:lnTo>
                <a:lnTo>
                  <a:pt x="3874" y="1047"/>
                </a:lnTo>
                <a:lnTo>
                  <a:pt x="3876" y="1047"/>
                </a:lnTo>
                <a:lnTo>
                  <a:pt x="3878" y="1047"/>
                </a:lnTo>
                <a:lnTo>
                  <a:pt x="3878" y="1049"/>
                </a:lnTo>
                <a:lnTo>
                  <a:pt x="3880" y="1051"/>
                </a:lnTo>
                <a:lnTo>
                  <a:pt x="3882" y="1052"/>
                </a:lnTo>
                <a:lnTo>
                  <a:pt x="3884" y="1054"/>
                </a:lnTo>
                <a:lnTo>
                  <a:pt x="3882" y="1054"/>
                </a:lnTo>
                <a:lnTo>
                  <a:pt x="3882" y="1056"/>
                </a:lnTo>
                <a:lnTo>
                  <a:pt x="3880" y="1058"/>
                </a:lnTo>
                <a:lnTo>
                  <a:pt x="3878" y="1058"/>
                </a:lnTo>
                <a:lnTo>
                  <a:pt x="3880" y="1060"/>
                </a:lnTo>
                <a:lnTo>
                  <a:pt x="3882" y="1062"/>
                </a:lnTo>
                <a:lnTo>
                  <a:pt x="3884" y="1064"/>
                </a:lnTo>
                <a:lnTo>
                  <a:pt x="3882" y="1066"/>
                </a:lnTo>
                <a:close/>
                <a:moveTo>
                  <a:pt x="3874" y="1037"/>
                </a:moveTo>
                <a:lnTo>
                  <a:pt x="3874" y="1039"/>
                </a:lnTo>
                <a:lnTo>
                  <a:pt x="3873" y="1037"/>
                </a:lnTo>
                <a:lnTo>
                  <a:pt x="3873" y="1035"/>
                </a:lnTo>
                <a:lnTo>
                  <a:pt x="3871" y="1031"/>
                </a:lnTo>
                <a:lnTo>
                  <a:pt x="3873" y="1031"/>
                </a:lnTo>
                <a:lnTo>
                  <a:pt x="3874" y="1033"/>
                </a:lnTo>
                <a:lnTo>
                  <a:pt x="3874" y="1037"/>
                </a:lnTo>
                <a:close/>
                <a:moveTo>
                  <a:pt x="4162" y="1020"/>
                </a:moveTo>
                <a:lnTo>
                  <a:pt x="4162" y="1022"/>
                </a:lnTo>
                <a:lnTo>
                  <a:pt x="4161" y="1022"/>
                </a:lnTo>
                <a:lnTo>
                  <a:pt x="4161" y="1020"/>
                </a:lnTo>
                <a:lnTo>
                  <a:pt x="4162" y="1018"/>
                </a:lnTo>
                <a:lnTo>
                  <a:pt x="4162" y="1020"/>
                </a:lnTo>
                <a:close/>
                <a:moveTo>
                  <a:pt x="4178" y="1020"/>
                </a:moveTo>
                <a:lnTo>
                  <a:pt x="4178" y="1022"/>
                </a:lnTo>
                <a:lnTo>
                  <a:pt x="4176" y="1020"/>
                </a:lnTo>
                <a:lnTo>
                  <a:pt x="4174" y="1018"/>
                </a:lnTo>
                <a:lnTo>
                  <a:pt x="4176" y="1018"/>
                </a:lnTo>
                <a:lnTo>
                  <a:pt x="4178" y="1018"/>
                </a:lnTo>
                <a:lnTo>
                  <a:pt x="4178" y="1020"/>
                </a:lnTo>
                <a:close/>
                <a:moveTo>
                  <a:pt x="4149" y="1016"/>
                </a:moveTo>
                <a:lnTo>
                  <a:pt x="4149" y="1018"/>
                </a:lnTo>
                <a:lnTo>
                  <a:pt x="4149" y="1020"/>
                </a:lnTo>
                <a:lnTo>
                  <a:pt x="4147" y="1020"/>
                </a:lnTo>
                <a:lnTo>
                  <a:pt x="4147" y="1022"/>
                </a:lnTo>
                <a:lnTo>
                  <a:pt x="4145" y="1022"/>
                </a:lnTo>
                <a:lnTo>
                  <a:pt x="4143" y="1022"/>
                </a:lnTo>
                <a:lnTo>
                  <a:pt x="4143" y="1024"/>
                </a:lnTo>
                <a:lnTo>
                  <a:pt x="4143" y="1026"/>
                </a:lnTo>
                <a:lnTo>
                  <a:pt x="4145" y="1024"/>
                </a:lnTo>
                <a:lnTo>
                  <a:pt x="4145" y="1026"/>
                </a:lnTo>
                <a:lnTo>
                  <a:pt x="4143" y="1028"/>
                </a:lnTo>
                <a:lnTo>
                  <a:pt x="4141" y="1028"/>
                </a:lnTo>
                <a:lnTo>
                  <a:pt x="4141" y="1029"/>
                </a:lnTo>
                <a:lnTo>
                  <a:pt x="4139" y="1029"/>
                </a:lnTo>
                <a:lnTo>
                  <a:pt x="4139" y="1028"/>
                </a:lnTo>
                <a:lnTo>
                  <a:pt x="4137" y="1028"/>
                </a:lnTo>
                <a:lnTo>
                  <a:pt x="4137" y="1029"/>
                </a:lnTo>
                <a:lnTo>
                  <a:pt x="4137" y="1028"/>
                </a:lnTo>
                <a:lnTo>
                  <a:pt x="4136" y="1026"/>
                </a:lnTo>
                <a:lnTo>
                  <a:pt x="4136" y="1024"/>
                </a:lnTo>
                <a:lnTo>
                  <a:pt x="4137" y="1024"/>
                </a:lnTo>
                <a:lnTo>
                  <a:pt x="4137" y="1022"/>
                </a:lnTo>
                <a:lnTo>
                  <a:pt x="4139" y="1022"/>
                </a:lnTo>
                <a:lnTo>
                  <a:pt x="4139" y="1024"/>
                </a:lnTo>
                <a:lnTo>
                  <a:pt x="4141" y="1024"/>
                </a:lnTo>
                <a:lnTo>
                  <a:pt x="4141" y="1022"/>
                </a:lnTo>
                <a:lnTo>
                  <a:pt x="4141" y="1020"/>
                </a:lnTo>
                <a:lnTo>
                  <a:pt x="4143" y="1018"/>
                </a:lnTo>
                <a:lnTo>
                  <a:pt x="4141" y="1016"/>
                </a:lnTo>
                <a:lnTo>
                  <a:pt x="4143" y="1016"/>
                </a:lnTo>
                <a:lnTo>
                  <a:pt x="4145" y="1016"/>
                </a:lnTo>
                <a:lnTo>
                  <a:pt x="4147" y="1016"/>
                </a:lnTo>
                <a:lnTo>
                  <a:pt x="4147" y="1014"/>
                </a:lnTo>
                <a:lnTo>
                  <a:pt x="4149" y="1016"/>
                </a:lnTo>
                <a:close/>
                <a:moveTo>
                  <a:pt x="4174" y="1016"/>
                </a:moveTo>
                <a:lnTo>
                  <a:pt x="4172" y="1016"/>
                </a:lnTo>
                <a:lnTo>
                  <a:pt x="4170" y="1016"/>
                </a:lnTo>
                <a:lnTo>
                  <a:pt x="4168" y="1014"/>
                </a:lnTo>
                <a:lnTo>
                  <a:pt x="4170" y="1014"/>
                </a:lnTo>
                <a:lnTo>
                  <a:pt x="4170" y="1012"/>
                </a:lnTo>
                <a:lnTo>
                  <a:pt x="4172" y="1012"/>
                </a:lnTo>
                <a:lnTo>
                  <a:pt x="4174" y="1014"/>
                </a:lnTo>
                <a:lnTo>
                  <a:pt x="4174" y="1016"/>
                </a:lnTo>
                <a:close/>
                <a:moveTo>
                  <a:pt x="4168" y="1012"/>
                </a:moveTo>
                <a:lnTo>
                  <a:pt x="4166" y="1010"/>
                </a:lnTo>
                <a:lnTo>
                  <a:pt x="4168" y="1008"/>
                </a:lnTo>
                <a:lnTo>
                  <a:pt x="4170" y="1008"/>
                </a:lnTo>
                <a:lnTo>
                  <a:pt x="4172" y="1008"/>
                </a:lnTo>
                <a:lnTo>
                  <a:pt x="4170" y="1010"/>
                </a:lnTo>
                <a:lnTo>
                  <a:pt x="4170" y="1012"/>
                </a:lnTo>
                <a:lnTo>
                  <a:pt x="4168" y="1012"/>
                </a:lnTo>
                <a:close/>
                <a:moveTo>
                  <a:pt x="4178" y="985"/>
                </a:moveTo>
                <a:lnTo>
                  <a:pt x="4180" y="987"/>
                </a:lnTo>
                <a:lnTo>
                  <a:pt x="4182" y="985"/>
                </a:lnTo>
                <a:lnTo>
                  <a:pt x="4184" y="985"/>
                </a:lnTo>
                <a:lnTo>
                  <a:pt x="4184" y="987"/>
                </a:lnTo>
                <a:lnTo>
                  <a:pt x="4185" y="987"/>
                </a:lnTo>
                <a:lnTo>
                  <a:pt x="4185" y="989"/>
                </a:lnTo>
                <a:lnTo>
                  <a:pt x="4185" y="991"/>
                </a:lnTo>
                <a:lnTo>
                  <a:pt x="4184" y="991"/>
                </a:lnTo>
                <a:lnTo>
                  <a:pt x="4184" y="993"/>
                </a:lnTo>
                <a:lnTo>
                  <a:pt x="4182" y="993"/>
                </a:lnTo>
                <a:lnTo>
                  <a:pt x="4182" y="995"/>
                </a:lnTo>
                <a:lnTo>
                  <a:pt x="4180" y="995"/>
                </a:lnTo>
                <a:lnTo>
                  <a:pt x="4180" y="997"/>
                </a:lnTo>
                <a:lnTo>
                  <a:pt x="4178" y="995"/>
                </a:lnTo>
                <a:lnTo>
                  <a:pt x="4178" y="997"/>
                </a:lnTo>
                <a:lnTo>
                  <a:pt x="4178" y="999"/>
                </a:lnTo>
                <a:lnTo>
                  <a:pt x="4178" y="1001"/>
                </a:lnTo>
                <a:lnTo>
                  <a:pt x="4178" y="1003"/>
                </a:lnTo>
                <a:lnTo>
                  <a:pt x="4176" y="1001"/>
                </a:lnTo>
                <a:lnTo>
                  <a:pt x="4176" y="999"/>
                </a:lnTo>
                <a:lnTo>
                  <a:pt x="4174" y="999"/>
                </a:lnTo>
                <a:lnTo>
                  <a:pt x="4174" y="997"/>
                </a:lnTo>
                <a:lnTo>
                  <a:pt x="4172" y="997"/>
                </a:lnTo>
                <a:lnTo>
                  <a:pt x="4172" y="995"/>
                </a:lnTo>
                <a:lnTo>
                  <a:pt x="4172" y="993"/>
                </a:lnTo>
                <a:lnTo>
                  <a:pt x="4172" y="991"/>
                </a:lnTo>
                <a:lnTo>
                  <a:pt x="4174" y="989"/>
                </a:lnTo>
                <a:lnTo>
                  <a:pt x="4176" y="987"/>
                </a:lnTo>
                <a:lnTo>
                  <a:pt x="4176" y="985"/>
                </a:lnTo>
                <a:lnTo>
                  <a:pt x="4178" y="985"/>
                </a:lnTo>
                <a:close/>
                <a:moveTo>
                  <a:pt x="3876" y="985"/>
                </a:moveTo>
                <a:lnTo>
                  <a:pt x="3874" y="983"/>
                </a:lnTo>
                <a:lnTo>
                  <a:pt x="3873" y="981"/>
                </a:lnTo>
                <a:lnTo>
                  <a:pt x="3873" y="980"/>
                </a:lnTo>
                <a:lnTo>
                  <a:pt x="3874" y="980"/>
                </a:lnTo>
                <a:lnTo>
                  <a:pt x="3878" y="980"/>
                </a:lnTo>
                <a:lnTo>
                  <a:pt x="3878" y="981"/>
                </a:lnTo>
                <a:lnTo>
                  <a:pt x="3876" y="981"/>
                </a:lnTo>
                <a:lnTo>
                  <a:pt x="3876" y="983"/>
                </a:lnTo>
                <a:lnTo>
                  <a:pt x="3876" y="985"/>
                </a:lnTo>
                <a:close/>
                <a:moveTo>
                  <a:pt x="3853" y="983"/>
                </a:moveTo>
                <a:lnTo>
                  <a:pt x="3853" y="985"/>
                </a:lnTo>
                <a:lnTo>
                  <a:pt x="3853" y="983"/>
                </a:lnTo>
                <a:lnTo>
                  <a:pt x="3851" y="983"/>
                </a:lnTo>
                <a:lnTo>
                  <a:pt x="3851" y="981"/>
                </a:lnTo>
                <a:lnTo>
                  <a:pt x="3851" y="980"/>
                </a:lnTo>
                <a:lnTo>
                  <a:pt x="3855" y="980"/>
                </a:lnTo>
                <a:lnTo>
                  <a:pt x="3855" y="981"/>
                </a:lnTo>
                <a:lnTo>
                  <a:pt x="3853" y="981"/>
                </a:lnTo>
                <a:lnTo>
                  <a:pt x="3853" y="983"/>
                </a:lnTo>
                <a:close/>
                <a:moveTo>
                  <a:pt x="3863" y="980"/>
                </a:moveTo>
                <a:lnTo>
                  <a:pt x="3865" y="980"/>
                </a:lnTo>
                <a:lnTo>
                  <a:pt x="3865" y="981"/>
                </a:lnTo>
                <a:lnTo>
                  <a:pt x="3867" y="983"/>
                </a:lnTo>
                <a:lnTo>
                  <a:pt x="3867" y="985"/>
                </a:lnTo>
                <a:lnTo>
                  <a:pt x="3865" y="985"/>
                </a:lnTo>
                <a:lnTo>
                  <a:pt x="3865" y="987"/>
                </a:lnTo>
                <a:lnTo>
                  <a:pt x="3865" y="989"/>
                </a:lnTo>
                <a:lnTo>
                  <a:pt x="3865" y="991"/>
                </a:lnTo>
                <a:lnTo>
                  <a:pt x="3867" y="991"/>
                </a:lnTo>
                <a:lnTo>
                  <a:pt x="3867" y="993"/>
                </a:lnTo>
                <a:lnTo>
                  <a:pt x="3867" y="995"/>
                </a:lnTo>
                <a:lnTo>
                  <a:pt x="3865" y="997"/>
                </a:lnTo>
                <a:lnTo>
                  <a:pt x="3863" y="997"/>
                </a:lnTo>
                <a:lnTo>
                  <a:pt x="3861" y="999"/>
                </a:lnTo>
                <a:lnTo>
                  <a:pt x="3859" y="999"/>
                </a:lnTo>
                <a:lnTo>
                  <a:pt x="3859" y="997"/>
                </a:lnTo>
                <a:lnTo>
                  <a:pt x="3859" y="995"/>
                </a:lnTo>
                <a:lnTo>
                  <a:pt x="3859" y="993"/>
                </a:lnTo>
                <a:lnTo>
                  <a:pt x="3859" y="991"/>
                </a:lnTo>
                <a:lnTo>
                  <a:pt x="3861" y="989"/>
                </a:lnTo>
                <a:lnTo>
                  <a:pt x="3861" y="987"/>
                </a:lnTo>
                <a:lnTo>
                  <a:pt x="3863" y="987"/>
                </a:lnTo>
                <a:lnTo>
                  <a:pt x="3863" y="985"/>
                </a:lnTo>
                <a:lnTo>
                  <a:pt x="3861" y="983"/>
                </a:lnTo>
                <a:lnTo>
                  <a:pt x="3861" y="981"/>
                </a:lnTo>
                <a:lnTo>
                  <a:pt x="3861" y="980"/>
                </a:lnTo>
                <a:lnTo>
                  <a:pt x="3863" y="980"/>
                </a:lnTo>
                <a:close/>
                <a:moveTo>
                  <a:pt x="4222" y="962"/>
                </a:moveTo>
                <a:lnTo>
                  <a:pt x="4222" y="964"/>
                </a:lnTo>
                <a:lnTo>
                  <a:pt x="4220" y="964"/>
                </a:lnTo>
                <a:lnTo>
                  <a:pt x="4220" y="966"/>
                </a:lnTo>
                <a:lnTo>
                  <a:pt x="4218" y="966"/>
                </a:lnTo>
                <a:lnTo>
                  <a:pt x="4216" y="968"/>
                </a:lnTo>
                <a:lnTo>
                  <a:pt x="4214" y="970"/>
                </a:lnTo>
                <a:lnTo>
                  <a:pt x="4214" y="972"/>
                </a:lnTo>
                <a:lnTo>
                  <a:pt x="4214" y="974"/>
                </a:lnTo>
                <a:lnTo>
                  <a:pt x="4214" y="976"/>
                </a:lnTo>
                <a:lnTo>
                  <a:pt x="4212" y="976"/>
                </a:lnTo>
                <a:lnTo>
                  <a:pt x="4210" y="978"/>
                </a:lnTo>
                <a:lnTo>
                  <a:pt x="4209" y="978"/>
                </a:lnTo>
                <a:lnTo>
                  <a:pt x="4209" y="980"/>
                </a:lnTo>
                <a:lnTo>
                  <a:pt x="4207" y="981"/>
                </a:lnTo>
                <a:lnTo>
                  <a:pt x="4205" y="983"/>
                </a:lnTo>
                <a:lnTo>
                  <a:pt x="4205" y="985"/>
                </a:lnTo>
                <a:lnTo>
                  <a:pt x="4205" y="987"/>
                </a:lnTo>
                <a:lnTo>
                  <a:pt x="4205" y="989"/>
                </a:lnTo>
                <a:lnTo>
                  <a:pt x="4207" y="989"/>
                </a:lnTo>
                <a:lnTo>
                  <a:pt x="4207" y="987"/>
                </a:lnTo>
                <a:lnTo>
                  <a:pt x="4209" y="987"/>
                </a:lnTo>
                <a:lnTo>
                  <a:pt x="4209" y="985"/>
                </a:lnTo>
                <a:lnTo>
                  <a:pt x="4210" y="985"/>
                </a:lnTo>
                <a:lnTo>
                  <a:pt x="4210" y="987"/>
                </a:lnTo>
                <a:lnTo>
                  <a:pt x="4212" y="987"/>
                </a:lnTo>
                <a:lnTo>
                  <a:pt x="4212" y="983"/>
                </a:lnTo>
                <a:lnTo>
                  <a:pt x="4214" y="981"/>
                </a:lnTo>
                <a:lnTo>
                  <a:pt x="4212" y="981"/>
                </a:lnTo>
                <a:lnTo>
                  <a:pt x="4212" y="980"/>
                </a:lnTo>
                <a:lnTo>
                  <a:pt x="4214" y="980"/>
                </a:lnTo>
                <a:lnTo>
                  <a:pt x="4216" y="981"/>
                </a:lnTo>
                <a:lnTo>
                  <a:pt x="4216" y="983"/>
                </a:lnTo>
                <a:lnTo>
                  <a:pt x="4218" y="983"/>
                </a:lnTo>
                <a:lnTo>
                  <a:pt x="4218" y="985"/>
                </a:lnTo>
                <a:lnTo>
                  <a:pt x="4218" y="987"/>
                </a:lnTo>
                <a:lnTo>
                  <a:pt x="4216" y="987"/>
                </a:lnTo>
                <a:lnTo>
                  <a:pt x="4214" y="987"/>
                </a:lnTo>
                <a:lnTo>
                  <a:pt x="4214" y="989"/>
                </a:lnTo>
                <a:lnTo>
                  <a:pt x="4212" y="989"/>
                </a:lnTo>
                <a:lnTo>
                  <a:pt x="4212" y="987"/>
                </a:lnTo>
                <a:lnTo>
                  <a:pt x="4210" y="987"/>
                </a:lnTo>
                <a:lnTo>
                  <a:pt x="4209" y="987"/>
                </a:lnTo>
                <a:lnTo>
                  <a:pt x="4209" y="989"/>
                </a:lnTo>
                <a:lnTo>
                  <a:pt x="4209" y="991"/>
                </a:lnTo>
                <a:lnTo>
                  <a:pt x="4207" y="991"/>
                </a:lnTo>
                <a:lnTo>
                  <a:pt x="4207" y="993"/>
                </a:lnTo>
                <a:lnTo>
                  <a:pt x="4207" y="995"/>
                </a:lnTo>
                <a:lnTo>
                  <a:pt x="4207" y="997"/>
                </a:lnTo>
                <a:lnTo>
                  <a:pt x="4205" y="999"/>
                </a:lnTo>
                <a:lnTo>
                  <a:pt x="4205" y="1001"/>
                </a:lnTo>
                <a:lnTo>
                  <a:pt x="4203" y="1001"/>
                </a:lnTo>
                <a:lnTo>
                  <a:pt x="4201" y="1001"/>
                </a:lnTo>
                <a:lnTo>
                  <a:pt x="4201" y="1003"/>
                </a:lnTo>
                <a:lnTo>
                  <a:pt x="4201" y="1001"/>
                </a:lnTo>
                <a:lnTo>
                  <a:pt x="4199" y="1001"/>
                </a:lnTo>
                <a:lnTo>
                  <a:pt x="4197" y="1001"/>
                </a:lnTo>
                <a:lnTo>
                  <a:pt x="4197" y="999"/>
                </a:lnTo>
                <a:lnTo>
                  <a:pt x="4195" y="1001"/>
                </a:lnTo>
                <a:lnTo>
                  <a:pt x="4193" y="1001"/>
                </a:lnTo>
                <a:lnTo>
                  <a:pt x="4193" y="1003"/>
                </a:lnTo>
                <a:lnTo>
                  <a:pt x="4191" y="1003"/>
                </a:lnTo>
                <a:lnTo>
                  <a:pt x="4189" y="1003"/>
                </a:lnTo>
                <a:lnTo>
                  <a:pt x="4187" y="1004"/>
                </a:lnTo>
                <a:lnTo>
                  <a:pt x="4185" y="1004"/>
                </a:lnTo>
                <a:lnTo>
                  <a:pt x="4185" y="1006"/>
                </a:lnTo>
                <a:lnTo>
                  <a:pt x="4185" y="1008"/>
                </a:lnTo>
                <a:lnTo>
                  <a:pt x="4187" y="1010"/>
                </a:lnTo>
                <a:lnTo>
                  <a:pt x="4185" y="1010"/>
                </a:lnTo>
                <a:lnTo>
                  <a:pt x="4184" y="1010"/>
                </a:lnTo>
                <a:lnTo>
                  <a:pt x="4185" y="1012"/>
                </a:lnTo>
                <a:lnTo>
                  <a:pt x="4185" y="1014"/>
                </a:lnTo>
                <a:lnTo>
                  <a:pt x="4184" y="1014"/>
                </a:lnTo>
                <a:lnTo>
                  <a:pt x="4182" y="1014"/>
                </a:lnTo>
                <a:lnTo>
                  <a:pt x="4180" y="1014"/>
                </a:lnTo>
                <a:lnTo>
                  <a:pt x="4178" y="1016"/>
                </a:lnTo>
                <a:lnTo>
                  <a:pt x="4176" y="1016"/>
                </a:lnTo>
                <a:lnTo>
                  <a:pt x="4174" y="1014"/>
                </a:lnTo>
                <a:lnTo>
                  <a:pt x="4174" y="1012"/>
                </a:lnTo>
                <a:lnTo>
                  <a:pt x="4174" y="1010"/>
                </a:lnTo>
                <a:lnTo>
                  <a:pt x="4178" y="1008"/>
                </a:lnTo>
                <a:lnTo>
                  <a:pt x="4178" y="1006"/>
                </a:lnTo>
                <a:lnTo>
                  <a:pt x="4180" y="1006"/>
                </a:lnTo>
                <a:lnTo>
                  <a:pt x="4182" y="1004"/>
                </a:lnTo>
                <a:lnTo>
                  <a:pt x="4182" y="1003"/>
                </a:lnTo>
                <a:lnTo>
                  <a:pt x="4182" y="999"/>
                </a:lnTo>
                <a:lnTo>
                  <a:pt x="4184" y="999"/>
                </a:lnTo>
                <a:lnTo>
                  <a:pt x="4184" y="997"/>
                </a:lnTo>
                <a:lnTo>
                  <a:pt x="4185" y="995"/>
                </a:lnTo>
                <a:lnTo>
                  <a:pt x="4185" y="993"/>
                </a:lnTo>
                <a:lnTo>
                  <a:pt x="4187" y="993"/>
                </a:lnTo>
                <a:lnTo>
                  <a:pt x="4189" y="991"/>
                </a:lnTo>
                <a:lnTo>
                  <a:pt x="4191" y="991"/>
                </a:lnTo>
                <a:lnTo>
                  <a:pt x="4191" y="989"/>
                </a:lnTo>
                <a:lnTo>
                  <a:pt x="4193" y="989"/>
                </a:lnTo>
                <a:lnTo>
                  <a:pt x="4193" y="987"/>
                </a:lnTo>
                <a:lnTo>
                  <a:pt x="4195" y="987"/>
                </a:lnTo>
                <a:lnTo>
                  <a:pt x="4195" y="985"/>
                </a:lnTo>
                <a:lnTo>
                  <a:pt x="4197" y="985"/>
                </a:lnTo>
                <a:lnTo>
                  <a:pt x="4197" y="983"/>
                </a:lnTo>
                <a:lnTo>
                  <a:pt x="4199" y="983"/>
                </a:lnTo>
                <a:lnTo>
                  <a:pt x="4199" y="981"/>
                </a:lnTo>
                <a:lnTo>
                  <a:pt x="4201" y="980"/>
                </a:lnTo>
                <a:lnTo>
                  <a:pt x="4203" y="980"/>
                </a:lnTo>
                <a:lnTo>
                  <a:pt x="4203" y="978"/>
                </a:lnTo>
                <a:lnTo>
                  <a:pt x="4205" y="978"/>
                </a:lnTo>
                <a:lnTo>
                  <a:pt x="4207" y="976"/>
                </a:lnTo>
                <a:lnTo>
                  <a:pt x="4209" y="974"/>
                </a:lnTo>
                <a:lnTo>
                  <a:pt x="4209" y="972"/>
                </a:lnTo>
                <a:lnTo>
                  <a:pt x="4210" y="972"/>
                </a:lnTo>
                <a:lnTo>
                  <a:pt x="4210" y="970"/>
                </a:lnTo>
                <a:lnTo>
                  <a:pt x="4212" y="970"/>
                </a:lnTo>
                <a:lnTo>
                  <a:pt x="4212" y="968"/>
                </a:lnTo>
                <a:lnTo>
                  <a:pt x="4212" y="966"/>
                </a:lnTo>
                <a:lnTo>
                  <a:pt x="4212" y="964"/>
                </a:lnTo>
                <a:lnTo>
                  <a:pt x="4212" y="962"/>
                </a:lnTo>
                <a:lnTo>
                  <a:pt x="4214" y="962"/>
                </a:lnTo>
                <a:lnTo>
                  <a:pt x="4216" y="962"/>
                </a:lnTo>
                <a:lnTo>
                  <a:pt x="4218" y="962"/>
                </a:lnTo>
                <a:lnTo>
                  <a:pt x="4218" y="960"/>
                </a:lnTo>
                <a:lnTo>
                  <a:pt x="4220" y="960"/>
                </a:lnTo>
                <a:lnTo>
                  <a:pt x="4222" y="960"/>
                </a:lnTo>
                <a:lnTo>
                  <a:pt x="4222" y="962"/>
                </a:lnTo>
                <a:close/>
                <a:moveTo>
                  <a:pt x="3978" y="1099"/>
                </a:moveTo>
                <a:lnTo>
                  <a:pt x="3980" y="1099"/>
                </a:lnTo>
                <a:lnTo>
                  <a:pt x="3982" y="1099"/>
                </a:lnTo>
                <a:lnTo>
                  <a:pt x="3982" y="1097"/>
                </a:lnTo>
                <a:lnTo>
                  <a:pt x="3982" y="1095"/>
                </a:lnTo>
                <a:lnTo>
                  <a:pt x="3984" y="1095"/>
                </a:lnTo>
                <a:lnTo>
                  <a:pt x="3986" y="1097"/>
                </a:lnTo>
                <a:lnTo>
                  <a:pt x="3988" y="1095"/>
                </a:lnTo>
                <a:lnTo>
                  <a:pt x="3986" y="1095"/>
                </a:lnTo>
                <a:lnTo>
                  <a:pt x="3986" y="1093"/>
                </a:lnTo>
                <a:lnTo>
                  <a:pt x="3986" y="1091"/>
                </a:lnTo>
                <a:lnTo>
                  <a:pt x="3984" y="1091"/>
                </a:lnTo>
                <a:lnTo>
                  <a:pt x="3982" y="1089"/>
                </a:lnTo>
                <a:lnTo>
                  <a:pt x="3982" y="1091"/>
                </a:lnTo>
                <a:lnTo>
                  <a:pt x="3980" y="1089"/>
                </a:lnTo>
                <a:lnTo>
                  <a:pt x="3980" y="1087"/>
                </a:lnTo>
                <a:lnTo>
                  <a:pt x="3978" y="1087"/>
                </a:lnTo>
                <a:lnTo>
                  <a:pt x="3978" y="1089"/>
                </a:lnTo>
                <a:lnTo>
                  <a:pt x="3976" y="1089"/>
                </a:lnTo>
                <a:lnTo>
                  <a:pt x="3974" y="1085"/>
                </a:lnTo>
                <a:lnTo>
                  <a:pt x="3974" y="1087"/>
                </a:lnTo>
                <a:lnTo>
                  <a:pt x="3974" y="1089"/>
                </a:lnTo>
                <a:lnTo>
                  <a:pt x="3972" y="1089"/>
                </a:lnTo>
                <a:lnTo>
                  <a:pt x="3970" y="1087"/>
                </a:lnTo>
                <a:lnTo>
                  <a:pt x="3972" y="1085"/>
                </a:lnTo>
                <a:lnTo>
                  <a:pt x="3972" y="1083"/>
                </a:lnTo>
                <a:lnTo>
                  <a:pt x="3970" y="1081"/>
                </a:lnTo>
                <a:lnTo>
                  <a:pt x="3972" y="1081"/>
                </a:lnTo>
                <a:lnTo>
                  <a:pt x="3974" y="1079"/>
                </a:lnTo>
                <a:lnTo>
                  <a:pt x="3976" y="1081"/>
                </a:lnTo>
                <a:lnTo>
                  <a:pt x="3978" y="1079"/>
                </a:lnTo>
                <a:lnTo>
                  <a:pt x="3978" y="1077"/>
                </a:lnTo>
                <a:lnTo>
                  <a:pt x="3976" y="1077"/>
                </a:lnTo>
                <a:lnTo>
                  <a:pt x="3978" y="1076"/>
                </a:lnTo>
                <a:lnTo>
                  <a:pt x="3980" y="1076"/>
                </a:lnTo>
                <a:lnTo>
                  <a:pt x="3980" y="1074"/>
                </a:lnTo>
                <a:lnTo>
                  <a:pt x="3980" y="1076"/>
                </a:lnTo>
                <a:lnTo>
                  <a:pt x="3982" y="1077"/>
                </a:lnTo>
                <a:lnTo>
                  <a:pt x="3982" y="1076"/>
                </a:lnTo>
                <a:lnTo>
                  <a:pt x="3982" y="1074"/>
                </a:lnTo>
                <a:lnTo>
                  <a:pt x="3984" y="1074"/>
                </a:lnTo>
                <a:lnTo>
                  <a:pt x="3986" y="1074"/>
                </a:lnTo>
                <a:lnTo>
                  <a:pt x="3988" y="1076"/>
                </a:lnTo>
                <a:lnTo>
                  <a:pt x="3990" y="1074"/>
                </a:lnTo>
                <a:lnTo>
                  <a:pt x="3990" y="1076"/>
                </a:lnTo>
                <a:lnTo>
                  <a:pt x="3992" y="1076"/>
                </a:lnTo>
                <a:lnTo>
                  <a:pt x="3992" y="1077"/>
                </a:lnTo>
                <a:lnTo>
                  <a:pt x="3990" y="1077"/>
                </a:lnTo>
                <a:lnTo>
                  <a:pt x="3988" y="1077"/>
                </a:lnTo>
                <a:lnTo>
                  <a:pt x="3986" y="1076"/>
                </a:lnTo>
                <a:lnTo>
                  <a:pt x="3986" y="1077"/>
                </a:lnTo>
                <a:lnTo>
                  <a:pt x="3986" y="1079"/>
                </a:lnTo>
                <a:lnTo>
                  <a:pt x="3986" y="1083"/>
                </a:lnTo>
                <a:lnTo>
                  <a:pt x="3988" y="1083"/>
                </a:lnTo>
                <a:lnTo>
                  <a:pt x="3990" y="1087"/>
                </a:lnTo>
                <a:lnTo>
                  <a:pt x="3992" y="1089"/>
                </a:lnTo>
                <a:lnTo>
                  <a:pt x="3993" y="1089"/>
                </a:lnTo>
                <a:lnTo>
                  <a:pt x="3993" y="1087"/>
                </a:lnTo>
                <a:lnTo>
                  <a:pt x="3992" y="1085"/>
                </a:lnTo>
                <a:lnTo>
                  <a:pt x="3993" y="1083"/>
                </a:lnTo>
                <a:lnTo>
                  <a:pt x="3995" y="1083"/>
                </a:lnTo>
                <a:lnTo>
                  <a:pt x="3997" y="1081"/>
                </a:lnTo>
                <a:lnTo>
                  <a:pt x="3999" y="1083"/>
                </a:lnTo>
                <a:lnTo>
                  <a:pt x="3999" y="1085"/>
                </a:lnTo>
                <a:lnTo>
                  <a:pt x="3997" y="1085"/>
                </a:lnTo>
                <a:lnTo>
                  <a:pt x="3997" y="1087"/>
                </a:lnTo>
                <a:lnTo>
                  <a:pt x="3999" y="1087"/>
                </a:lnTo>
                <a:lnTo>
                  <a:pt x="3999" y="1089"/>
                </a:lnTo>
                <a:lnTo>
                  <a:pt x="3999" y="1091"/>
                </a:lnTo>
                <a:lnTo>
                  <a:pt x="3999" y="1093"/>
                </a:lnTo>
                <a:lnTo>
                  <a:pt x="4001" y="1093"/>
                </a:lnTo>
                <a:lnTo>
                  <a:pt x="3999" y="1093"/>
                </a:lnTo>
                <a:lnTo>
                  <a:pt x="3999" y="1095"/>
                </a:lnTo>
                <a:lnTo>
                  <a:pt x="4001" y="1097"/>
                </a:lnTo>
                <a:lnTo>
                  <a:pt x="4001" y="1099"/>
                </a:lnTo>
                <a:lnTo>
                  <a:pt x="4001" y="1100"/>
                </a:lnTo>
                <a:lnTo>
                  <a:pt x="4001" y="1102"/>
                </a:lnTo>
                <a:lnTo>
                  <a:pt x="4001" y="1104"/>
                </a:lnTo>
                <a:lnTo>
                  <a:pt x="4003" y="1106"/>
                </a:lnTo>
                <a:lnTo>
                  <a:pt x="4003" y="1104"/>
                </a:lnTo>
                <a:lnTo>
                  <a:pt x="4003" y="1102"/>
                </a:lnTo>
                <a:lnTo>
                  <a:pt x="4003" y="1100"/>
                </a:lnTo>
                <a:lnTo>
                  <a:pt x="4003" y="1097"/>
                </a:lnTo>
                <a:lnTo>
                  <a:pt x="4003" y="1095"/>
                </a:lnTo>
                <a:lnTo>
                  <a:pt x="4005" y="1093"/>
                </a:lnTo>
                <a:lnTo>
                  <a:pt x="4003" y="1091"/>
                </a:lnTo>
                <a:lnTo>
                  <a:pt x="4003" y="1089"/>
                </a:lnTo>
                <a:lnTo>
                  <a:pt x="4005" y="1089"/>
                </a:lnTo>
                <a:lnTo>
                  <a:pt x="4005" y="1087"/>
                </a:lnTo>
                <a:lnTo>
                  <a:pt x="4005" y="1085"/>
                </a:lnTo>
                <a:lnTo>
                  <a:pt x="4007" y="1087"/>
                </a:lnTo>
                <a:lnTo>
                  <a:pt x="4009" y="1087"/>
                </a:lnTo>
                <a:lnTo>
                  <a:pt x="4011" y="1087"/>
                </a:lnTo>
                <a:lnTo>
                  <a:pt x="4011" y="1089"/>
                </a:lnTo>
                <a:lnTo>
                  <a:pt x="4011" y="1091"/>
                </a:lnTo>
                <a:lnTo>
                  <a:pt x="4011" y="1093"/>
                </a:lnTo>
                <a:lnTo>
                  <a:pt x="4013" y="1093"/>
                </a:lnTo>
                <a:lnTo>
                  <a:pt x="4015" y="1093"/>
                </a:lnTo>
                <a:lnTo>
                  <a:pt x="4013" y="1091"/>
                </a:lnTo>
                <a:lnTo>
                  <a:pt x="4013" y="1089"/>
                </a:lnTo>
                <a:lnTo>
                  <a:pt x="4013" y="1087"/>
                </a:lnTo>
                <a:lnTo>
                  <a:pt x="4015" y="1087"/>
                </a:lnTo>
                <a:lnTo>
                  <a:pt x="4013" y="1087"/>
                </a:lnTo>
                <a:lnTo>
                  <a:pt x="4013" y="1085"/>
                </a:lnTo>
                <a:lnTo>
                  <a:pt x="4013" y="1083"/>
                </a:lnTo>
                <a:lnTo>
                  <a:pt x="4013" y="1081"/>
                </a:lnTo>
                <a:lnTo>
                  <a:pt x="4015" y="1081"/>
                </a:lnTo>
                <a:lnTo>
                  <a:pt x="4015" y="1083"/>
                </a:lnTo>
                <a:lnTo>
                  <a:pt x="4017" y="1083"/>
                </a:lnTo>
                <a:lnTo>
                  <a:pt x="4018" y="1083"/>
                </a:lnTo>
                <a:lnTo>
                  <a:pt x="4020" y="1083"/>
                </a:lnTo>
                <a:lnTo>
                  <a:pt x="4020" y="1085"/>
                </a:lnTo>
                <a:lnTo>
                  <a:pt x="4022" y="1085"/>
                </a:lnTo>
                <a:lnTo>
                  <a:pt x="4024" y="1087"/>
                </a:lnTo>
                <a:lnTo>
                  <a:pt x="4024" y="1089"/>
                </a:lnTo>
                <a:lnTo>
                  <a:pt x="4026" y="1091"/>
                </a:lnTo>
                <a:lnTo>
                  <a:pt x="4026" y="1089"/>
                </a:lnTo>
                <a:lnTo>
                  <a:pt x="4026" y="1087"/>
                </a:lnTo>
                <a:lnTo>
                  <a:pt x="4026" y="1085"/>
                </a:lnTo>
                <a:lnTo>
                  <a:pt x="4024" y="1085"/>
                </a:lnTo>
                <a:lnTo>
                  <a:pt x="4022" y="1083"/>
                </a:lnTo>
                <a:lnTo>
                  <a:pt x="4022" y="1081"/>
                </a:lnTo>
                <a:lnTo>
                  <a:pt x="4020" y="1081"/>
                </a:lnTo>
                <a:lnTo>
                  <a:pt x="4022" y="1079"/>
                </a:lnTo>
                <a:lnTo>
                  <a:pt x="4024" y="1081"/>
                </a:lnTo>
                <a:lnTo>
                  <a:pt x="4024" y="1079"/>
                </a:lnTo>
                <a:lnTo>
                  <a:pt x="4022" y="1079"/>
                </a:lnTo>
                <a:lnTo>
                  <a:pt x="4022" y="1077"/>
                </a:lnTo>
                <a:lnTo>
                  <a:pt x="4022" y="1076"/>
                </a:lnTo>
                <a:lnTo>
                  <a:pt x="4024" y="1076"/>
                </a:lnTo>
                <a:lnTo>
                  <a:pt x="4026" y="1076"/>
                </a:lnTo>
                <a:lnTo>
                  <a:pt x="4026" y="1074"/>
                </a:lnTo>
                <a:lnTo>
                  <a:pt x="4024" y="1074"/>
                </a:lnTo>
                <a:lnTo>
                  <a:pt x="4022" y="1074"/>
                </a:lnTo>
                <a:lnTo>
                  <a:pt x="4020" y="1076"/>
                </a:lnTo>
                <a:lnTo>
                  <a:pt x="4020" y="1077"/>
                </a:lnTo>
                <a:lnTo>
                  <a:pt x="4018" y="1077"/>
                </a:lnTo>
                <a:lnTo>
                  <a:pt x="4017" y="1077"/>
                </a:lnTo>
                <a:lnTo>
                  <a:pt x="4017" y="1076"/>
                </a:lnTo>
                <a:lnTo>
                  <a:pt x="4018" y="1074"/>
                </a:lnTo>
                <a:lnTo>
                  <a:pt x="4017" y="1074"/>
                </a:lnTo>
                <a:lnTo>
                  <a:pt x="4015" y="1074"/>
                </a:lnTo>
                <a:lnTo>
                  <a:pt x="4017" y="1072"/>
                </a:lnTo>
                <a:lnTo>
                  <a:pt x="4017" y="1070"/>
                </a:lnTo>
                <a:lnTo>
                  <a:pt x="4017" y="1068"/>
                </a:lnTo>
                <a:lnTo>
                  <a:pt x="4017" y="1066"/>
                </a:lnTo>
                <a:lnTo>
                  <a:pt x="4015" y="1064"/>
                </a:lnTo>
                <a:lnTo>
                  <a:pt x="4017" y="1064"/>
                </a:lnTo>
                <a:lnTo>
                  <a:pt x="4018" y="1066"/>
                </a:lnTo>
                <a:lnTo>
                  <a:pt x="4018" y="1068"/>
                </a:lnTo>
                <a:lnTo>
                  <a:pt x="4020" y="1068"/>
                </a:lnTo>
                <a:lnTo>
                  <a:pt x="4022" y="1068"/>
                </a:lnTo>
                <a:lnTo>
                  <a:pt x="4022" y="1070"/>
                </a:lnTo>
                <a:lnTo>
                  <a:pt x="4024" y="1070"/>
                </a:lnTo>
                <a:lnTo>
                  <a:pt x="4024" y="1068"/>
                </a:lnTo>
                <a:lnTo>
                  <a:pt x="4022" y="1066"/>
                </a:lnTo>
                <a:lnTo>
                  <a:pt x="4020" y="1066"/>
                </a:lnTo>
                <a:lnTo>
                  <a:pt x="4018" y="1064"/>
                </a:lnTo>
                <a:lnTo>
                  <a:pt x="4018" y="1062"/>
                </a:lnTo>
                <a:lnTo>
                  <a:pt x="4018" y="1060"/>
                </a:lnTo>
                <a:lnTo>
                  <a:pt x="4020" y="1060"/>
                </a:lnTo>
                <a:lnTo>
                  <a:pt x="4022" y="1060"/>
                </a:lnTo>
                <a:lnTo>
                  <a:pt x="4024" y="1060"/>
                </a:lnTo>
                <a:lnTo>
                  <a:pt x="4026" y="1062"/>
                </a:lnTo>
                <a:lnTo>
                  <a:pt x="4026" y="1060"/>
                </a:lnTo>
                <a:lnTo>
                  <a:pt x="4026" y="1058"/>
                </a:lnTo>
                <a:lnTo>
                  <a:pt x="4024" y="1058"/>
                </a:lnTo>
                <a:lnTo>
                  <a:pt x="4024" y="1060"/>
                </a:lnTo>
                <a:lnTo>
                  <a:pt x="4024" y="1058"/>
                </a:lnTo>
                <a:lnTo>
                  <a:pt x="4022" y="1056"/>
                </a:lnTo>
                <a:lnTo>
                  <a:pt x="4022" y="1054"/>
                </a:lnTo>
                <a:lnTo>
                  <a:pt x="4020" y="1054"/>
                </a:lnTo>
                <a:lnTo>
                  <a:pt x="4022" y="1052"/>
                </a:lnTo>
                <a:lnTo>
                  <a:pt x="4024" y="1051"/>
                </a:lnTo>
                <a:lnTo>
                  <a:pt x="4022" y="1051"/>
                </a:lnTo>
                <a:lnTo>
                  <a:pt x="4022" y="1049"/>
                </a:lnTo>
                <a:lnTo>
                  <a:pt x="4024" y="1049"/>
                </a:lnTo>
                <a:lnTo>
                  <a:pt x="4026" y="1049"/>
                </a:lnTo>
                <a:lnTo>
                  <a:pt x="4024" y="1047"/>
                </a:lnTo>
                <a:lnTo>
                  <a:pt x="4026" y="1047"/>
                </a:lnTo>
                <a:lnTo>
                  <a:pt x="4028" y="1049"/>
                </a:lnTo>
                <a:lnTo>
                  <a:pt x="4028" y="1051"/>
                </a:lnTo>
                <a:lnTo>
                  <a:pt x="4030" y="1052"/>
                </a:lnTo>
                <a:lnTo>
                  <a:pt x="4030" y="1054"/>
                </a:lnTo>
                <a:lnTo>
                  <a:pt x="4032" y="1054"/>
                </a:lnTo>
                <a:lnTo>
                  <a:pt x="4030" y="1056"/>
                </a:lnTo>
                <a:lnTo>
                  <a:pt x="4030" y="1058"/>
                </a:lnTo>
                <a:lnTo>
                  <a:pt x="4032" y="1060"/>
                </a:lnTo>
                <a:lnTo>
                  <a:pt x="4032" y="1062"/>
                </a:lnTo>
                <a:lnTo>
                  <a:pt x="4034" y="1060"/>
                </a:lnTo>
                <a:lnTo>
                  <a:pt x="4034" y="1058"/>
                </a:lnTo>
                <a:lnTo>
                  <a:pt x="4034" y="1056"/>
                </a:lnTo>
                <a:lnTo>
                  <a:pt x="4036" y="1054"/>
                </a:lnTo>
                <a:lnTo>
                  <a:pt x="4038" y="1054"/>
                </a:lnTo>
                <a:lnTo>
                  <a:pt x="4040" y="1054"/>
                </a:lnTo>
                <a:lnTo>
                  <a:pt x="4041" y="1054"/>
                </a:lnTo>
                <a:lnTo>
                  <a:pt x="4043" y="1054"/>
                </a:lnTo>
                <a:lnTo>
                  <a:pt x="4045" y="1054"/>
                </a:lnTo>
                <a:lnTo>
                  <a:pt x="4043" y="1054"/>
                </a:lnTo>
                <a:lnTo>
                  <a:pt x="4041" y="1052"/>
                </a:lnTo>
                <a:lnTo>
                  <a:pt x="4040" y="1052"/>
                </a:lnTo>
                <a:lnTo>
                  <a:pt x="4038" y="1052"/>
                </a:lnTo>
                <a:lnTo>
                  <a:pt x="4036" y="1051"/>
                </a:lnTo>
                <a:lnTo>
                  <a:pt x="4038" y="1049"/>
                </a:lnTo>
                <a:lnTo>
                  <a:pt x="4038" y="1047"/>
                </a:lnTo>
                <a:lnTo>
                  <a:pt x="4040" y="1049"/>
                </a:lnTo>
                <a:lnTo>
                  <a:pt x="4041" y="1049"/>
                </a:lnTo>
                <a:lnTo>
                  <a:pt x="4041" y="1047"/>
                </a:lnTo>
                <a:lnTo>
                  <a:pt x="4041" y="1045"/>
                </a:lnTo>
                <a:lnTo>
                  <a:pt x="4041" y="1043"/>
                </a:lnTo>
                <a:lnTo>
                  <a:pt x="4043" y="1043"/>
                </a:lnTo>
                <a:lnTo>
                  <a:pt x="4043" y="1041"/>
                </a:lnTo>
                <a:lnTo>
                  <a:pt x="4045" y="1041"/>
                </a:lnTo>
                <a:lnTo>
                  <a:pt x="4047" y="1041"/>
                </a:lnTo>
                <a:lnTo>
                  <a:pt x="4049" y="1041"/>
                </a:lnTo>
                <a:lnTo>
                  <a:pt x="4049" y="1039"/>
                </a:lnTo>
                <a:lnTo>
                  <a:pt x="4047" y="1039"/>
                </a:lnTo>
                <a:lnTo>
                  <a:pt x="4045" y="1039"/>
                </a:lnTo>
                <a:lnTo>
                  <a:pt x="4043" y="1037"/>
                </a:lnTo>
                <a:lnTo>
                  <a:pt x="4043" y="1039"/>
                </a:lnTo>
                <a:lnTo>
                  <a:pt x="4041" y="1039"/>
                </a:lnTo>
                <a:lnTo>
                  <a:pt x="4041" y="1041"/>
                </a:lnTo>
                <a:lnTo>
                  <a:pt x="4040" y="1041"/>
                </a:lnTo>
                <a:lnTo>
                  <a:pt x="4040" y="1043"/>
                </a:lnTo>
                <a:lnTo>
                  <a:pt x="4038" y="1043"/>
                </a:lnTo>
                <a:lnTo>
                  <a:pt x="4036" y="1043"/>
                </a:lnTo>
                <a:lnTo>
                  <a:pt x="4036" y="1041"/>
                </a:lnTo>
                <a:lnTo>
                  <a:pt x="4034" y="1041"/>
                </a:lnTo>
                <a:lnTo>
                  <a:pt x="4032" y="1039"/>
                </a:lnTo>
                <a:lnTo>
                  <a:pt x="4032" y="1037"/>
                </a:lnTo>
                <a:lnTo>
                  <a:pt x="4030" y="1037"/>
                </a:lnTo>
                <a:lnTo>
                  <a:pt x="4032" y="1035"/>
                </a:lnTo>
                <a:lnTo>
                  <a:pt x="4030" y="1035"/>
                </a:lnTo>
                <a:lnTo>
                  <a:pt x="4032" y="1033"/>
                </a:lnTo>
                <a:lnTo>
                  <a:pt x="4034" y="1035"/>
                </a:lnTo>
                <a:lnTo>
                  <a:pt x="4036" y="1033"/>
                </a:lnTo>
                <a:lnTo>
                  <a:pt x="4034" y="1033"/>
                </a:lnTo>
                <a:lnTo>
                  <a:pt x="4034" y="1031"/>
                </a:lnTo>
                <a:lnTo>
                  <a:pt x="4036" y="1031"/>
                </a:lnTo>
                <a:lnTo>
                  <a:pt x="4036" y="1029"/>
                </a:lnTo>
                <a:lnTo>
                  <a:pt x="4038" y="1029"/>
                </a:lnTo>
                <a:lnTo>
                  <a:pt x="4040" y="1029"/>
                </a:lnTo>
                <a:lnTo>
                  <a:pt x="4041" y="1029"/>
                </a:lnTo>
                <a:lnTo>
                  <a:pt x="4043" y="1029"/>
                </a:lnTo>
                <a:lnTo>
                  <a:pt x="4041" y="1028"/>
                </a:lnTo>
                <a:lnTo>
                  <a:pt x="4040" y="1028"/>
                </a:lnTo>
                <a:lnTo>
                  <a:pt x="4038" y="1028"/>
                </a:lnTo>
                <a:lnTo>
                  <a:pt x="4036" y="1026"/>
                </a:lnTo>
                <a:lnTo>
                  <a:pt x="4038" y="1024"/>
                </a:lnTo>
                <a:lnTo>
                  <a:pt x="4038" y="1022"/>
                </a:lnTo>
                <a:lnTo>
                  <a:pt x="4036" y="1022"/>
                </a:lnTo>
                <a:lnTo>
                  <a:pt x="4034" y="1022"/>
                </a:lnTo>
                <a:lnTo>
                  <a:pt x="4032" y="1022"/>
                </a:lnTo>
                <a:lnTo>
                  <a:pt x="4032" y="1020"/>
                </a:lnTo>
                <a:lnTo>
                  <a:pt x="4030" y="1018"/>
                </a:lnTo>
                <a:lnTo>
                  <a:pt x="4032" y="1018"/>
                </a:lnTo>
                <a:lnTo>
                  <a:pt x="4032" y="1016"/>
                </a:lnTo>
                <a:lnTo>
                  <a:pt x="4032" y="1014"/>
                </a:lnTo>
                <a:lnTo>
                  <a:pt x="4034" y="1014"/>
                </a:lnTo>
                <a:lnTo>
                  <a:pt x="4036" y="1016"/>
                </a:lnTo>
                <a:lnTo>
                  <a:pt x="4038" y="1016"/>
                </a:lnTo>
                <a:lnTo>
                  <a:pt x="4040" y="1014"/>
                </a:lnTo>
                <a:lnTo>
                  <a:pt x="4041" y="1014"/>
                </a:lnTo>
                <a:lnTo>
                  <a:pt x="4041" y="1012"/>
                </a:lnTo>
                <a:lnTo>
                  <a:pt x="4043" y="1012"/>
                </a:lnTo>
                <a:lnTo>
                  <a:pt x="4045" y="1012"/>
                </a:lnTo>
                <a:lnTo>
                  <a:pt x="4047" y="1012"/>
                </a:lnTo>
                <a:lnTo>
                  <a:pt x="4049" y="1012"/>
                </a:lnTo>
                <a:lnTo>
                  <a:pt x="4047" y="1010"/>
                </a:lnTo>
                <a:lnTo>
                  <a:pt x="4045" y="1010"/>
                </a:lnTo>
                <a:lnTo>
                  <a:pt x="4043" y="1010"/>
                </a:lnTo>
                <a:lnTo>
                  <a:pt x="4041" y="1010"/>
                </a:lnTo>
                <a:lnTo>
                  <a:pt x="4041" y="1008"/>
                </a:lnTo>
                <a:lnTo>
                  <a:pt x="4040" y="1010"/>
                </a:lnTo>
                <a:lnTo>
                  <a:pt x="4038" y="1010"/>
                </a:lnTo>
                <a:lnTo>
                  <a:pt x="4036" y="1010"/>
                </a:lnTo>
                <a:lnTo>
                  <a:pt x="4034" y="1010"/>
                </a:lnTo>
                <a:lnTo>
                  <a:pt x="4032" y="1010"/>
                </a:lnTo>
                <a:lnTo>
                  <a:pt x="4030" y="1010"/>
                </a:lnTo>
                <a:lnTo>
                  <a:pt x="4030" y="1012"/>
                </a:lnTo>
                <a:lnTo>
                  <a:pt x="4028" y="1012"/>
                </a:lnTo>
                <a:lnTo>
                  <a:pt x="4026" y="1014"/>
                </a:lnTo>
                <a:lnTo>
                  <a:pt x="4024" y="1014"/>
                </a:lnTo>
                <a:lnTo>
                  <a:pt x="4022" y="1014"/>
                </a:lnTo>
                <a:lnTo>
                  <a:pt x="4020" y="1014"/>
                </a:lnTo>
                <a:lnTo>
                  <a:pt x="4020" y="1012"/>
                </a:lnTo>
                <a:lnTo>
                  <a:pt x="4022" y="1012"/>
                </a:lnTo>
                <a:lnTo>
                  <a:pt x="4022" y="1010"/>
                </a:lnTo>
                <a:lnTo>
                  <a:pt x="4020" y="1010"/>
                </a:lnTo>
                <a:lnTo>
                  <a:pt x="4020" y="1012"/>
                </a:lnTo>
                <a:lnTo>
                  <a:pt x="4018" y="1010"/>
                </a:lnTo>
                <a:lnTo>
                  <a:pt x="4018" y="1008"/>
                </a:lnTo>
                <a:lnTo>
                  <a:pt x="4017" y="1008"/>
                </a:lnTo>
                <a:lnTo>
                  <a:pt x="4015" y="1008"/>
                </a:lnTo>
                <a:lnTo>
                  <a:pt x="4015" y="1010"/>
                </a:lnTo>
                <a:lnTo>
                  <a:pt x="4017" y="1010"/>
                </a:lnTo>
                <a:lnTo>
                  <a:pt x="4017" y="1012"/>
                </a:lnTo>
                <a:lnTo>
                  <a:pt x="4015" y="1012"/>
                </a:lnTo>
                <a:lnTo>
                  <a:pt x="4015" y="1014"/>
                </a:lnTo>
                <a:lnTo>
                  <a:pt x="4013" y="1014"/>
                </a:lnTo>
                <a:lnTo>
                  <a:pt x="4011" y="1014"/>
                </a:lnTo>
                <a:lnTo>
                  <a:pt x="4009" y="1014"/>
                </a:lnTo>
                <a:lnTo>
                  <a:pt x="4007" y="1016"/>
                </a:lnTo>
                <a:lnTo>
                  <a:pt x="4005" y="1016"/>
                </a:lnTo>
                <a:lnTo>
                  <a:pt x="4005" y="1014"/>
                </a:lnTo>
                <a:lnTo>
                  <a:pt x="4003" y="1014"/>
                </a:lnTo>
                <a:lnTo>
                  <a:pt x="4001" y="1014"/>
                </a:lnTo>
                <a:lnTo>
                  <a:pt x="3999" y="1014"/>
                </a:lnTo>
                <a:lnTo>
                  <a:pt x="3999" y="1016"/>
                </a:lnTo>
                <a:lnTo>
                  <a:pt x="3997" y="1016"/>
                </a:lnTo>
                <a:lnTo>
                  <a:pt x="3997" y="1014"/>
                </a:lnTo>
                <a:lnTo>
                  <a:pt x="3995" y="1014"/>
                </a:lnTo>
                <a:lnTo>
                  <a:pt x="3997" y="1012"/>
                </a:lnTo>
                <a:lnTo>
                  <a:pt x="3999" y="1014"/>
                </a:lnTo>
                <a:lnTo>
                  <a:pt x="4001" y="1012"/>
                </a:lnTo>
                <a:lnTo>
                  <a:pt x="4003" y="1012"/>
                </a:lnTo>
                <a:lnTo>
                  <a:pt x="4005" y="1012"/>
                </a:lnTo>
                <a:lnTo>
                  <a:pt x="4005" y="1014"/>
                </a:lnTo>
                <a:lnTo>
                  <a:pt x="4007" y="1014"/>
                </a:lnTo>
                <a:lnTo>
                  <a:pt x="4007" y="1012"/>
                </a:lnTo>
                <a:lnTo>
                  <a:pt x="4009" y="1012"/>
                </a:lnTo>
                <a:lnTo>
                  <a:pt x="4009" y="1010"/>
                </a:lnTo>
                <a:lnTo>
                  <a:pt x="4009" y="1008"/>
                </a:lnTo>
                <a:lnTo>
                  <a:pt x="4007" y="1010"/>
                </a:lnTo>
                <a:lnTo>
                  <a:pt x="4007" y="1008"/>
                </a:lnTo>
                <a:lnTo>
                  <a:pt x="4005" y="1008"/>
                </a:lnTo>
                <a:lnTo>
                  <a:pt x="4005" y="1006"/>
                </a:lnTo>
                <a:lnTo>
                  <a:pt x="4005" y="1004"/>
                </a:lnTo>
                <a:lnTo>
                  <a:pt x="4007" y="1006"/>
                </a:lnTo>
                <a:lnTo>
                  <a:pt x="4007" y="1004"/>
                </a:lnTo>
                <a:lnTo>
                  <a:pt x="4009" y="1003"/>
                </a:lnTo>
                <a:lnTo>
                  <a:pt x="4011" y="1001"/>
                </a:lnTo>
                <a:lnTo>
                  <a:pt x="4013" y="999"/>
                </a:lnTo>
                <a:lnTo>
                  <a:pt x="4013" y="997"/>
                </a:lnTo>
                <a:lnTo>
                  <a:pt x="4015" y="995"/>
                </a:lnTo>
                <a:lnTo>
                  <a:pt x="4017" y="993"/>
                </a:lnTo>
                <a:lnTo>
                  <a:pt x="4017" y="991"/>
                </a:lnTo>
                <a:lnTo>
                  <a:pt x="4018" y="989"/>
                </a:lnTo>
                <a:lnTo>
                  <a:pt x="4020" y="989"/>
                </a:lnTo>
                <a:lnTo>
                  <a:pt x="4022" y="991"/>
                </a:lnTo>
                <a:lnTo>
                  <a:pt x="4020" y="991"/>
                </a:lnTo>
                <a:lnTo>
                  <a:pt x="4020" y="993"/>
                </a:lnTo>
                <a:lnTo>
                  <a:pt x="4022" y="993"/>
                </a:lnTo>
                <a:lnTo>
                  <a:pt x="4022" y="995"/>
                </a:lnTo>
                <a:lnTo>
                  <a:pt x="4024" y="995"/>
                </a:lnTo>
                <a:lnTo>
                  <a:pt x="4026" y="995"/>
                </a:lnTo>
                <a:lnTo>
                  <a:pt x="4028" y="995"/>
                </a:lnTo>
                <a:lnTo>
                  <a:pt x="4030" y="995"/>
                </a:lnTo>
                <a:lnTo>
                  <a:pt x="4032" y="993"/>
                </a:lnTo>
                <a:lnTo>
                  <a:pt x="4032" y="991"/>
                </a:lnTo>
                <a:lnTo>
                  <a:pt x="4034" y="991"/>
                </a:lnTo>
                <a:lnTo>
                  <a:pt x="4034" y="989"/>
                </a:lnTo>
                <a:lnTo>
                  <a:pt x="4036" y="989"/>
                </a:lnTo>
                <a:lnTo>
                  <a:pt x="4036" y="987"/>
                </a:lnTo>
                <a:lnTo>
                  <a:pt x="4038" y="987"/>
                </a:lnTo>
                <a:lnTo>
                  <a:pt x="4040" y="987"/>
                </a:lnTo>
                <a:lnTo>
                  <a:pt x="4041" y="989"/>
                </a:lnTo>
                <a:lnTo>
                  <a:pt x="4043" y="989"/>
                </a:lnTo>
                <a:lnTo>
                  <a:pt x="4045" y="989"/>
                </a:lnTo>
                <a:lnTo>
                  <a:pt x="4047" y="991"/>
                </a:lnTo>
                <a:lnTo>
                  <a:pt x="4049" y="991"/>
                </a:lnTo>
                <a:lnTo>
                  <a:pt x="4051" y="991"/>
                </a:lnTo>
                <a:lnTo>
                  <a:pt x="4053" y="991"/>
                </a:lnTo>
                <a:lnTo>
                  <a:pt x="4055" y="991"/>
                </a:lnTo>
                <a:lnTo>
                  <a:pt x="4055" y="989"/>
                </a:lnTo>
                <a:lnTo>
                  <a:pt x="4057" y="989"/>
                </a:lnTo>
                <a:lnTo>
                  <a:pt x="4057" y="987"/>
                </a:lnTo>
                <a:lnTo>
                  <a:pt x="4059" y="985"/>
                </a:lnTo>
                <a:lnTo>
                  <a:pt x="4059" y="983"/>
                </a:lnTo>
                <a:lnTo>
                  <a:pt x="4059" y="981"/>
                </a:lnTo>
                <a:lnTo>
                  <a:pt x="4059" y="980"/>
                </a:lnTo>
                <a:lnTo>
                  <a:pt x="4059" y="978"/>
                </a:lnTo>
                <a:lnTo>
                  <a:pt x="4059" y="976"/>
                </a:lnTo>
                <a:lnTo>
                  <a:pt x="4057" y="976"/>
                </a:lnTo>
                <a:lnTo>
                  <a:pt x="4057" y="974"/>
                </a:lnTo>
                <a:lnTo>
                  <a:pt x="4057" y="972"/>
                </a:lnTo>
                <a:lnTo>
                  <a:pt x="4055" y="972"/>
                </a:lnTo>
                <a:lnTo>
                  <a:pt x="4055" y="970"/>
                </a:lnTo>
                <a:lnTo>
                  <a:pt x="4055" y="968"/>
                </a:lnTo>
                <a:lnTo>
                  <a:pt x="4055" y="966"/>
                </a:lnTo>
                <a:lnTo>
                  <a:pt x="4057" y="966"/>
                </a:lnTo>
                <a:lnTo>
                  <a:pt x="4057" y="964"/>
                </a:lnTo>
                <a:lnTo>
                  <a:pt x="4059" y="964"/>
                </a:lnTo>
                <a:lnTo>
                  <a:pt x="4059" y="966"/>
                </a:lnTo>
                <a:lnTo>
                  <a:pt x="4061" y="966"/>
                </a:lnTo>
                <a:lnTo>
                  <a:pt x="4063" y="966"/>
                </a:lnTo>
                <a:lnTo>
                  <a:pt x="4063" y="964"/>
                </a:lnTo>
                <a:lnTo>
                  <a:pt x="4063" y="962"/>
                </a:lnTo>
                <a:lnTo>
                  <a:pt x="4061" y="960"/>
                </a:lnTo>
                <a:lnTo>
                  <a:pt x="4061" y="958"/>
                </a:lnTo>
                <a:lnTo>
                  <a:pt x="4063" y="958"/>
                </a:lnTo>
                <a:lnTo>
                  <a:pt x="4065" y="956"/>
                </a:lnTo>
                <a:lnTo>
                  <a:pt x="4065" y="955"/>
                </a:lnTo>
                <a:lnTo>
                  <a:pt x="4066" y="953"/>
                </a:lnTo>
                <a:lnTo>
                  <a:pt x="4068" y="953"/>
                </a:lnTo>
                <a:lnTo>
                  <a:pt x="4070" y="953"/>
                </a:lnTo>
                <a:lnTo>
                  <a:pt x="4072" y="953"/>
                </a:lnTo>
                <a:lnTo>
                  <a:pt x="4074" y="953"/>
                </a:lnTo>
                <a:lnTo>
                  <a:pt x="4076" y="953"/>
                </a:lnTo>
                <a:lnTo>
                  <a:pt x="4078" y="953"/>
                </a:lnTo>
                <a:lnTo>
                  <a:pt x="4080" y="953"/>
                </a:lnTo>
                <a:lnTo>
                  <a:pt x="4082" y="951"/>
                </a:lnTo>
                <a:lnTo>
                  <a:pt x="4084" y="951"/>
                </a:lnTo>
                <a:lnTo>
                  <a:pt x="4086" y="951"/>
                </a:lnTo>
                <a:lnTo>
                  <a:pt x="4089" y="951"/>
                </a:lnTo>
                <a:lnTo>
                  <a:pt x="4091" y="951"/>
                </a:lnTo>
                <a:lnTo>
                  <a:pt x="4093" y="951"/>
                </a:lnTo>
                <a:lnTo>
                  <a:pt x="4095" y="951"/>
                </a:lnTo>
                <a:lnTo>
                  <a:pt x="4097" y="951"/>
                </a:lnTo>
                <a:lnTo>
                  <a:pt x="4099" y="951"/>
                </a:lnTo>
                <a:lnTo>
                  <a:pt x="4101" y="949"/>
                </a:lnTo>
                <a:lnTo>
                  <a:pt x="4103" y="949"/>
                </a:lnTo>
                <a:lnTo>
                  <a:pt x="4105" y="949"/>
                </a:lnTo>
                <a:lnTo>
                  <a:pt x="4107" y="949"/>
                </a:lnTo>
                <a:lnTo>
                  <a:pt x="4109" y="949"/>
                </a:lnTo>
                <a:lnTo>
                  <a:pt x="4113" y="949"/>
                </a:lnTo>
                <a:lnTo>
                  <a:pt x="4114" y="949"/>
                </a:lnTo>
                <a:lnTo>
                  <a:pt x="4116" y="949"/>
                </a:lnTo>
                <a:lnTo>
                  <a:pt x="4118" y="947"/>
                </a:lnTo>
                <a:lnTo>
                  <a:pt x="4120" y="947"/>
                </a:lnTo>
                <a:lnTo>
                  <a:pt x="4122" y="947"/>
                </a:lnTo>
                <a:lnTo>
                  <a:pt x="4126" y="947"/>
                </a:lnTo>
                <a:lnTo>
                  <a:pt x="4128" y="947"/>
                </a:lnTo>
                <a:lnTo>
                  <a:pt x="4130" y="947"/>
                </a:lnTo>
                <a:lnTo>
                  <a:pt x="4132" y="947"/>
                </a:lnTo>
                <a:lnTo>
                  <a:pt x="4134" y="947"/>
                </a:lnTo>
                <a:lnTo>
                  <a:pt x="4136" y="945"/>
                </a:lnTo>
                <a:lnTo>
                  <a:pt x="4137" y="945"/>
                </a:lnTo>
                <a:lnTo>
                  <a:pt x="4141" y="945"/>
                </a:lnTo>
                <a:lnTo>
                  <a:pt x="4143" y="945"/>
                </a:lnTo>
                <a:lnTo>
                  <a:pt x="4147" y="945"/>
                </a:lnTo>
                <a:lnTo>
                  <a:pt x="4149" y="945"/>
                </a:lnTo>
                <a:lnTo>
                  <a:pt x="4153" y="943"/>
                </a:lnTo>
                <a:lnTo>
                  <a:pt x="4157" y="943"/>
                </a:lnTo>
                <a:lnTo>
                  <a:pt x="4159" y="943"/>
                </a:lnTo>
                <a:lnTo>
                  <a:pt x="4161" y="943"/>
                </a:lnTo>
                <a:lnTo>
                  <a:pt x="4162" y="943"/>
                </a:lnTo>
                <a:lnTo>
                  <a:pt x="4164" y="943"/>
                </a:lnTo>
                <a:lnTo>
                  <a:pt x="4166" y="943"/>
                </a:lnTo>
                <a:lnTo>
                  <a:pt x="4178" y="941"/>
                </a:lnTo>
                <a:lnTo>
                  <a:pt x="4180" y="941"/>
                </a:lnTo>
                <a:lnTo>
                  <a:pt x="4182" y="941"/>
                </a:lnTo>
                <a:lnTo>
                  <a:pt x="4184" y="941"/>
                </a:lnTo>
                <a:lnTo>
                  <a:pt x="4185" y="941"/>
                </a:lnTo>
                <a:lnTo>
                  <a:pt x="4187" y="941"/>
                </a:lnTo>
                <a:lnTo>
                  <a:pt x="4189" y="939"/>
                </a:lnTo>
                <a:lnTo>
                  <a:pt x="4189" y="943"/>
                </a:lnTo>
                <a:lnTo>
                  <a:pt x="4189" y="945"/>
                </a:lnTo>
                <a:lnTo>
                  <a:pt x="4187" y="945"/>
                </a:lnTo>
                <a:lnTo>
                  <a:pt x="4185" y="945"/>
                </a:lnTo>
                <a:lnTo>
                  <a:pt x="4184" y="945"/>
                </a:lnTo>
                <a:lnTo>
                  <a:pt x="4182" y="947"/>
                </a:lnTo>
                <a:lnTo>
                  <a:pt x="4180" y="947"/>
                </a:lnTo>
                <a:lnTo>
                  <a:pt x="4178" y="949"/>
                </a:lnTo>
                <a:lnTo>
                  <a:pt x="4176" y="949"/>
                </a:lnTo>
                <a:lnTo>
                  <a:pt x="4176" y="951"/>
                </a:lnTo>
                <a:lnTo>
                  <a:pt x="4176" y="953"/>
                </a:lnTo>
                <a:lnTo>
                  <a:pt x="4174" y="953"/>
                </a:lnTo>
                <a:lnTo>
                  <a:pt x="4174" y="955"/>
                </a:lnTo>
                <a:lnTo>
                  <a:pt x="4172" y="956"/>
                </a:lnTo>
                <a:lnTo>
                  <a:pt x="4172" y="958"/>
                </a:lnTo>
                <a:lnTo>
                  <a:pt x="4170" y="958"/>
                </a:lnTo>
                <a:lnTo>
                  <a:pt x="4168" y="958"/>
                </a:lnTo>
                <a:lnTo>
                  <a:pt x="4166" y="958"/>
                </a:lnTo>
                <a:lnTo>
                  <a:pt x="4164" y="958"/>
                </a:lnTo>
                <a:lnTo>
                  <a:pt x="4162" y="960"/>
                </a:lnTo>
                <a:lnTo>
                  <a:pt x="4162" y="962"/>
                </a:lnTo>
                <a:lnTo>
                  <a:pt x="4162" y="964"/>
                </a:lnTo>
                <a:lnTo>
                  <a:pt x="4162" y="966"/>
                </a:lnTo>
                <a:lnTo>
                  <a:pt x="4162" y="968"/>
                </a:lnTo>
                <a:lnTo>
                  <a:pt x="4162" y="970"/>
                </a:lnTo>
                <a:lnTo>
                  <a:pt x="4161" y="970"/>
                </a:lnTo>
                <a:lnTo>
                  <a:pt x="4161" y="972"/>
                </a:lnTo>
                <a:lnTo>
                  <a:pt x="4161" y="974"/>
                </a:lnTo>
                <a:lnTo>
                  <a:pt x="4161" y="976"/>
                </a:lnTo>
                <a:lnTo>
                  <a:pt x="4161" y="978"/>
                </a:lnTo>
                <a:lnTo>
                  <a:pt x="4161" y="980"/>
                </a:lnTo>
                <a:lnTo>
                  <a:pt x="4161" y="981"/>
                </a:lnTo>
                <a:lnTo>
                  <a:pt x="4162" y="981"/>
                </a:lnTo>
                <a:lnTo>
                  <a:pt x="4162" y="983"/>
                </a:lnTo>
                <a:lnTo>
                  <a:pt x="4164" y="983"/>
                </a:lnTo>
                <a:lnTo>
                  <a:pt x="4166" y="983"/>
                </a:lnTo>
                <a:lnTo>
                  <a:pt x="4166" y="985"/>
                </a:lnTo>
                <a:lnTo>
                  <a:pt x="4164" y="985"/>
                </a:lnTo>
                <a:lnTo>
                  <a:pt x="4164" y="987"/>
                </a:lnTo>
                <a:lnTo>
                  <a:pt x="4166" y="989"/>
                </a:lnTo>
                <a:lnTo>
                  <a:pt x="4166" y="991"/>
                </a:lnTo>
                <a:lnTo>
                  <a:pt x="4164" y="991"/>
                </a:lnTo>
                <a:lnTo>
                  <a:pt x="4164" y="993"/>
                </a:lnTo>
                <a:lnTo>
                  <a:pt x="4162" y="993"/>
                </a:lnTo>
                <a:lnTo>
                  <a:pt x="4161" y="991"/>
                </a:lnTo>
                <a:lnTo>
                  <a:pt x="4161" y="993"/>
                </a:lnTo>
                <a:lnTo>
                  <a:pt x="4161" y="995"/>
                </a:lnTo>
                <a:lnTo>
                  <a:pt x="4161" y="997"/>
                </a:lnTo>
                <a:lnTo>
                  <a:pt x="4161" y="999"/>
                </a:lnTo>
                <a:lnTo>
                  <a:pt x="4162" y="999"/>
                </a:lnTo>
                <a:lnTo>
                  <a:pt x="4162" y="1001"/>
                </a:lnTo>
                <a:lnTo>
                  <a:pt x="4162" y="1003"/>
                </a:lnTo>
                <a:lnTo>
                  <a:pt x="4164" y="1003"/>
                </a:lnTo>
                <a:lnTo>
                  <a:pt x="4166" y="1001"/>
                </a:lnTo>
                <a:lnTo>
                  <a:pt x="4166" y="999"/>
                </a:lnTo>
                <a:lnTo>
                  <a:pt x="4164" y="999"/>
                </a:lnTo>
                <a:lnTo>
                  <a:pt x="4166" y="999"/>
                </a:lnTo>
                <a:lnTo>
                  <a:pt x="4166" y="997"/>
                </a:lnTo>
                <a:lnTo>
                  <a:pt x="4168" y="999"/>
                </a:lnTo>
                <a:lnTo>
                  <a:pt x="4170" y="1001"/>
                </a:lnTo>
                <a:lnTo>
                  <a:pt x="4172" y="1003"/>
                </a:lnTo>
                <a:lnTo>
                  <a:pt x="4172" y="1004"/>
                </a:lnTo>
                <a:lnTo>
                  <a:pt x="4170" y="1004"/>
                </a:lnTo>
                <a:lnTo>
                  <a:pt x="4170" y="1006"/>
                </a:lnTo>
                <a:lnTo>
                  <a:pt x="4168" y="1006"/>
                </a:lnTo>
                <a:lnTo>
                  <a:pt x="4166" y="1006"/>
                </a:lnTo>
                <a:lnTo>
                  <a:pt x="4164" y="1008"/>
                </a:lnTo>
                <a:lnTo>
                  <a:pt x="4162" y="1008"/>
                </a:lnTo>
                <a:lnTo>
                  <a:pt x="4161" y="1008"/>
                </a:lnTo>
                <a:lnTo>
                  <a:pt x="4161" y="1010"/>
                </a:lnTo>
                <a:lnTo>
                  <a:pt x="4159" y="1010"/>
                </a:lnTo>
                <a:lnTo>
                  <a:pt x="4157" y="1008"/>
                </a:lnTo>
                <a:lnTo>
                  <a:pt x="4155" y="1008"/>
                </a:lnTo>
                <a:lnTo>
                  <a:pt x="4155" y="1010"/>
                </a:lnTo>
                <a:lnTo>
                  <a:pt x="4157" y="1010"/>
                </a:lnTo>
                <a:lnTo>
                  <a:pt x="4157" y="1012"/>
                </a:lnTo>
                <a:lnTo>
                  <a:pt x="4155" y="1014"/>
                </a:lnTo>
                <a:lnTo>
                  <a:pt x="4155" y="1016"/>
                </a:lnTo>
                <a:lnTo>
                  <a:pt x="4155" y="1018"/>
                </a:lnTo>
                <a:lnTo>
                  <a:pt x="4153" y="1018"/>
                </a:lnTo>
                <a:lnTo>
                  <a:pt x="4153" y="1016"/>
                </a:lnTo>
                <a:lnTo>
                  <a:pt x="4151" y="1018"/>
                </a:lnTo>
                <a:lnTo>
                  <a:pt x="4151" y="1016"/>
                </a:lnTo>
                <a:lnTo>
                  <a:pt x="4149" y="1014"/>
                </a:lnTo>
                <a:lnTo>
                  <a:pt x="4147" y="1014"/>
                </a:lnTo>
                <a:lnTo>
                  <a:pt x="4145" y="1014"/>
                </a:lnTo>
                <a:lnTo>
                  <a:pt x="4143" y="1014"/>
                </a:lnTo>
                <a:lnTo>
                  <a:pt x="4141" y="1014"/>
                </a:lnTo>
                <a:lnTo>
                  <a:pt x="4143" y="1014"/>
                </a:lnTo>
                <a:lnTo>
                  <a:pt x="4145" y="1012"/>
                </a:lnTo>
                <a:lnTo>
                  <a:pt x="4147" y="1012"/>
                </a:lnTo>
                <a:lnTo>
                  <a:pt x="4147" y="1010"/>
                </a:lnTo>
                <a:lnTo>
                  <a:pt x="4147" y="1008"/>
                </a:lnTo>
                <a:lnTo>
                  <a:pt x="4149" y="1008"/>
                </a:lnTo>
                <a:lnTo>
                  <a:pt x="4147" y="1006"/>
                </a:lnTo>
                <a:lnTo>
                  <a:pt x="4145" y="1006"/>
                </a:lnTo>
                <a:lnTo>
                  <a:pt x="4143" y="1006"/>
                </a:lnTo>
                <a:lnTo>
                  <a:pt x="4141" y="1006"/>
                </a:lnTo>
                <a:lnTo>
                  <a:pt x="4139" y="1008"/>
                </a:lnTo>
                <a:lnTo>
                  <a:pt x="4139" y="1010"/>
                </a:lnTo>
                <a:lnTo>
                  <a:pt x="4137" y="1012"/>
                </a:lnTo>
                <a:lnTo>
                  <a:pt x="4137" y="1014"/>
                </a:lnTo>
                <a:lnTo>
                  <a:pt x="4137" y="1016"/>
                </a:lnTo>
                <a:lnTo>
                  <a:pt x="4137" y="1018"/>
                </a:lnTo>
                <a:lnTo>
                  <a:pt x="4136" y="1018"/>
                </a:lnTo>
                <a:lnTo>
                  <a:pt x="4134" y="1018"/>
                </a:lnTo>
                <a:lnTo>
                  <a:pt x="4134" y="1020"/>
                </a:lnTo>
                <a:lnTo>
                  <a:pt x="4132" y="1022"/>
                </a:lnTo>
                <a:lnTo>
                  <a:pt x="4132" y="1024"/>
                </a:lnTo>
                <a:lnTo>
                  <a:pt x="4132" y="1026"/>
                </a:lnTo>
                <a:lnTo>
                  <a:pt x="4130" y="1028"/>
                </a:lnTo>
                <a:lnTo>
                  <a:pt x="4130" y="1029"/>
                </a:lnTo>
                <a:lnTo>
                  <a:pt x="4128" y="1031"/>
                </a:lnTo>
                <a:lnTo>
                  <a:pt x="4128" y="1033"/>
                </a:lnTo>
                <a:lnTo>
                  <a:pt x="4128" y="1035"/>
                </a:lnTo>
                <a:lnTo>
                  <a:pt x="4128" y="1037"/>
                </a:lnTo>
                <a:lnTo>
                  <a:pt x="4130" y="1037"/>
                </a:lnTo>
                <a:lnTo>
                  <a:pt x="4132" y="1039"/>
                </a:lnTo>
                <a:lnTo>
                  <a:pt x="4134" y="1039"/>
                </a:lnTo>
                <a:lnTo>
                  <a:pt x="4136" y="1039"/>
                </a:lnTo>
                <a:lnTo>
                  <a:pt x="4137" y="1039"/>
                </a:lnTo>
                <a:lnTo>
                  <a:pt x="4137" y="1037"/>
                </a:lnTo>
                <a:lnTo>
                  <a:pt x="4139" y="1037"/>
                </a:lnTo>
                <a:lnTo>
                  <a:pt x="4141" y="1039"/>
                </a:lnTo>
                <a:lnTo>
                  <a:pt x="4143" y="1039"/>
                </a:lnTo>
                <a:lnTo>
                  <a:pt x="4145" y="1037"/>
                </a:lnTo>
                <a:lnTo>
                  <a:pt x="4145" y="1035"/>
                </a:lnTo>
                <a:lnTo>
                  <a:pt x="4143" y="1035"/>
                </a:lnTo>
                <a:lnTo>
                  <a:pt x="4143" y="1033"/>
                </a:lnTo>
                <a:lnTo>
                  <a:pt x="4145" y="1033"/>
                </a:lnTo>
                <a:lnTo>
                  <a:pt x="4145" y="1031"/>
                </a:lnTo>
                <a:lnTo>
                  <a:pt x="4145" y="1029"/>
                </a:lnTo>
                <a:lnTo>
                  <a:pt x="4145" y="1028"/>
                </a:lnTo>
                <a:lnTo>
                  <a:pt x="4147" y="1026"/>
                </a:lnTo>
                <a:lnTo>
                  <a:pt x="4147" y="1024"/>
                </a:lnTo>
                <a:lnTo>
                  <a:pt x="4149" y="1022"/>
                </a:lnTo>
                <a:lnTo>
                  <a:pt x="4151" y="1022"/>
                </a:lnTo>
                <a:lnTo>
                  <a:pt x="4153" y="1022"/>
                </a:lnTo>
                <a:lnTo>
                  <a:pt x="4153" y="1020"/>
                </a:lnTo>
                <a:lnTo>
                  <a:pt x="4155" y="1022"/>
                </a:lnTo>
                <a:lnTo>
                  <a:pt x="4157" y="1022"/>
                </a:lnTo>
                <a:lnTo>
                  <a:pt x="4159" y="1022"/>
                </a:lnTo>
                <a:lnTo>
                  <a:pt x="4161" y="1024"/>
                </a:lnTo>
                <a:lnTo>
                  <a:pt x="4162" y="1024"/>
                </a:lnTo>
                <a:lnTo>
                  <a:pt x="4164" y="1022"/>
                </a:lnTo>
                <a:lnTo>
                  <a:pt x="4166" y="1024"/>
                </a:lnTo>
                <a:lnTo>
                  <a:pt x="4168" y="1024"/>
                </a:lnTo>
                <a:lnTo>
                  <a:pt x="4166" y="1026"/>
                </a:lnTo>
                <a:lnTo>
                  <a:pt x="4166" y="1031"/>
                </a:lnTo>
                <a:lnTo>
                  <a:pt x="4162" y="1035"/>
                </a:lnTo>
                <a:lnTo>
                  <a:pt x="4162" y="1031"/>
                </a:lnTo>
                <a:lnTo>
                  <a:pt x="4161" y="1031"/>
                </a:lnTo>
                <a:lnTo>
                  <a:pt x="4159" y="1031"/>
                </a:lnTo>
                <a:lnTo>
                  <a:pt x="4157" y="1031"/>
                </a:lnTo>
                <a:lnTo>
                  <a:pt x="4157" y="1033"/>
                </a:lnTo>
                <a:lnTo>
                  <a:pt x="4136" y="1054"/>
                </a:lnTo>
                <a:lnTo>
                  <a:pt x="4132" y="1060"/>
                </a:lnTo>
                <a:lnTo>
                  <a:pt x="4122" y="1074"/>
                </a:lnTo>
                <a:lnTo>
                  <a:pt x="4120" y="1076"/>
                </a:lnTo>
                <a:lnTo>
                  <a:pt x="4120" y="1077"/>
                </a:lnTo>
                <a:lnTo>
                  <a:pt x="4118" y="1081"/>
                </a:lnTo>
                <a:lnTo>
                  <a:pt x="4116" y="1083"/>
                </a:lnTo>
                <a:lnTo>
                  <a:pt x="4113" y="1091"/>
                </a:lnTo>
                <a:lnTo>
                  <a:pt x="4111" y="1093"/>
                </a:lnTo>
                <a:lnTo>
                  <a:pt x="4109" y="1100"/>
                </a:lnTo>
                <a:lnTo>
                  <a:pt x="4107" y="1100"/>
                </a:lnTo>
                <a:lnTo>
                  <a:pt x="4105" y="1100"/>
                </a:lnTo>
                <a:lnTo>
                  <a:pt x="4103" y="1100"/>
                </a:lnTo>
                <a:lnTo>
                  <a:pt x="4103" y="1102"/>
                </a:lnTo>
                <a:lnTo>
                  <a:pt x="4105" y="1100"/>
                </a:lnTo>
                <a:lnTo>
                  <a:pt x="4105" y="1102"/>
                </a:lnTo>
                <a:lnTo>
                  <a:pt x="4109" y="1102"/>
                </a:lnTo>
                <a:lnTo>
                  <a:pt x="4107" y="1104"/>
                </a:lnTo>
                <a:lnTo>
                  <a:pt x="4105" y="1106"/>
                </a:lnTo>
                <a:lnTo>
                  <a:pt x="4101" y="1114"/>
                </a:lnTo>
                <a:lnTo>
                  <a:pt x="4097" y="1118"/>
                </a:lnTo>
                <a:lnTo>
                  <a:pt x="4095" y="1124"/>
                </a:lnTo>
                <a:lnTo>
                  <a:pt x="4089" y="1141"/>
                </a:lnTo>
                <a:lnTo>
                  <a:pt x="4088" y="1145"/>
                </a:lnTo>
                <a:lnTo>
                  <a:pt x="4086" y="1145"/>
                </a:lnTo>
                <a:lnTo>
                  <a:pt x="4084" y="1147"/>
                </a:lnTo>
                <a:lnTo>
                  <a:pt x="4084" y="1145"/>
                </a:lnTo>
                <a:lnTo>
                  <a:pt x="4082" y="1141"/>
                </a:lnTo>
                <a:lnTo>
                  <a:pt x="4084" y="1139"/>
                </a:lnTo>
                <a:lnTo>
                  <a:pt x="4088" y="1129"/>
                </a:lnTo>
                <a:lnTo>
                  <a:pt x="4089" y="1120"/>
                </a:lnTo>
                <a:lnTo>
                  <a:pt x="4089" y="1114"/>
                </a:lnTo>
                <a:lnTo>
                  <a:pt x="4088" y="1114"/>
                </a:lnTo>
                <a:lnTo>
                  <a:pt x="4086" y="1112"/>
                </a:lnTo>
                <a:lnTo>
                  <a:pt x="4086" y="1114"/>
                </a:lnTo>
                <a:lnTo>
                  <a:pt x="4086" y="1116"/>
                </a:lnTo>
                <a:lnTo>
                  <a:pt x="4084" y="1118"/>
                </a:lnTo>
                <a:lnTo>
                  <a:pt x="4082" y="1120"/>
                </a:lnTo>
                <a:lnTo>
                  <a:pt x="4082" y="1122"/>
                </a:lnTo>
                <a:lnTo>
                  <a:pt x="4080" y="1124"/>
                </a:lnTo>
                <a:lnTo>
                  <a:pt x="4080" y="1125"/>
                </a:lnTo>
                <a:lnTo>
                  <a:pt x="4078" y="1127"/>
                </a:lnTo>
                <a:lnTo>
                  <a:pt x="4076" y="1129"/>
                </a:lnTo>
                <a:lnTo>
                  <a:pt x="4076" y="1131"/>
                </a:lnTo>
                <a:lnTo>
                  <a:pt x="4076" y="1133"/>
                </a:lnTo>
                <a:lnTo>
                  <a:pt x="4074" y="1137"/>
                </a:lnTo>
                <a:lnTo>
                  <a:pt x="4074" y="1141"/>
                </a:lnTo>
                <a:lnTo>
                  <a:pt x="4076" y="1143"/>
                </a:lnTo>
                <a:lnTo>
                  <a:pt x="4076" y="1145"/>
                </a:lnTo>
                <a:lnTo>
                  <a:pt x="4078" y="1147"/>
                </a:lnTo>
                <a:lnTo>
                  <a:pt x="4080" y="1148"/>
                </a:lnTo>
                <a:lnTo>
                  <a:pt x="4082" y="1150"/>
                </a:lnTo>
                <a:lnTo>
                  <a:pt x="4082" y="1152"/>
                </a:lnTo>
                <a:lnTo>
                  <a:pt x="4084" y="1154"/>
                </a:lnTo>
                <a:lnTo>
                  <a:pt x="4084" y="1158"/>
                </a:lnTo>
                <a:lnTo>
                  <a:pt x="4084" y="1160"/>
                </a:lnTo>
                <a:lnTo>
                  <a:pt x="4084" y="1164"/>
                </a:lnTo>
                <a:lnTo>
                  <a:pt x="4084" y="1168"/>
                </a:lnTo>
                <a:lnTo>
                  <a:pt x="4082" y="1170"/>
                </a:lnTo>
                <a:lnTo>
                  <a:pt x="4082" y="1171"/>
                </a:lnTo>
                <a:lnTo>
                  <a:pt x="4082" y="1173"/>
                </a:lnTo>
                <a:lnTo>
                  <a:pt x="4080" y="1175"/>
                </a:lnTo>
                <a:lnTo>
                  <a:pt x="4080" y="1177"/>
                </a:lnTo>
                <a:lnTo>
                  <a:pt x="4080" y="1179"/>
                </a:lnTo>
                <a:lnTo>
                  <a:pt x="4078" y="1181"/>
                </a:lnTo>
                <a:lnTo>
                  <a:pt x="4078" y="1183"/>
                </a:lnTo>
                <a:lnTo>
                  <a:pt x="4078" y="1185"/>
                </a:lnTo>
                <a:lnTo>
                  <a:pt x="4076" y="1187"/>
                </a:lnTo>
                <a:lnTo>
                  <a:pt x="4076" y="1189"/>
                </a:lnTo>
                <a:lnTo>
                  <a:pt x="4076" y="1191"/>
                </a:lnTo>
                <a:lnTo>
                  <a:pt x="4074" y="1193"/>
                </a:lnTo>
                <a:lnTo>
                  <a:pt x="4074" y="1195"/>
                </a:lnTo>
                <a:lnTo>
                  <a:pt x="4072" y="1196"/>
                </a:lnTo>
                <a:lnTo>
                  <a:pt x="4072" y="1198"/>
                </a:lnTo>
                <a:lnTo>
                  <a:pt x="4072" y="1200"/>
                </a:lnTo>
                <a:lnTo>
                  <a:pt x="4072" y="1202"/>
                </a:lnTo>
                <a:lnTo>
                  <a:pt x="4070" y="1204"/>
                </a:lnTo>
                <a:lnTo>
                  <a:pt x="4070" y="1206"/>
                </a:lnTo>
                <a:lnTo>
                  <a:pt x="4070" y="1210"/>
                </a:lnTo>
                <a:lnTo>
                  <a:pt x="4070" y="1214"/>
                </a:lnTo>
                <a:lnTo>
                  <a:pt x="4070" y="1216"/>
                </a:lnTo>
                <a:lnTo>
                  <a:pt x="4068" y="1214"/>
                </a:lnTo>
                <a:lnTo>
                  <a:pt x="4068" y="1212"/>
                </a:lnTo>
                <a:lnTo>
                  <a:pt x="4068" y="1210"/>
                </a:lnTo>
                <a:lnTo>
                  <a:pt x="4068" y="1208"/>
                </a:lnTo>
                <a:lnTo>
                  <a:pt x="4068" y="1206"/>
                </a:lnTo>
                <a:lnTo>
                  <a:pt x="4068" y="1204"/>
                </a:lnTo>
                <a:lnTo>
                  <a:pt x="4068" y="1202"/>
                </a:lnTo>
                <a:lnTo>
                  <a:pt x="4066" y="1200"/>
                </a:lnTo>
                <a:lnTo>
                  <a:pt x="4068" y="1200"/>
                </a:lnTo>
                <a:lnTo>
                  <a:pt x="4068" y="1198"/>
                </a:lnTo>
                <a:lnTo>
                  <a:pt x="4070" y="1198"/>
                </a:lnTo>
                <a:lnTo>
                  <a:pt x="4070" y="1196"/>
                </a:lnTo>
                <a:lnTo>
                  <a:pt x="4072" y="1196"/>
                </a:lnTo>
                <a:lnTo>
                  <a:pt x="4072" y="1195"/>
                </a:lnTo>
                <a:lnTo>
                  <a:pt x="4072" y="1193"/>
                </a:lnTo>
                <a:lnTo>
                  <a:pt x="4070" y="1193"/>
                </a:lnTo>
                <a:lnTo>
                  <a:pt x="4068" y="1193"/>
                </a:lnTo>
                <a:lnTo>
                  <a:pt x="4068" y="1191"/>
                </a:lnTo>
                <a:lnTo>
                  <a:pt x="4066" y="1191"/>
                </a:lnTo>
                <a:lnTo>
                  <a:pt x="4065" y="1191"/>
                </a:lnTo>
                <a:lnTo>
                  <a:pt x="4065" y="1189"/>
                </a:lnTo>
                <a:lnTo>
                  <a:pt x="4063" y="1189"/>
                </a:lnTo>
                <a:lnTo>
                  <a:pt x="4061" y="1187"/>
                </a:lnTo>
                <a:lnTo>
                  <a:pt x="4059" y="1185"/>
                </a:lnTo>
                <a:lnTo>
                  <a:pt x="4059" y="1183"/>
                </a:lnTo>
                <a:lnTo>
                  <a:pt x="4057" y="1181"/>
                </a:lnTo>
                <a:lnTo>
                  <a:pt x="4059" y="1179"/>
                </a:lnTo>
                <a:lnTo>
                  <a:pt x="4057" y="1177"/>
                </a:lnTo>
                <a:lnTo>
                  <a:pt x="4059" y="1177"/>
                </a:lnTo>
                <a:lnTo>
                  <a:pt x="4061" y="1175"/>
                </a:lnTo>
                <a:lnTo>
                  <a:pt x="4061" y="1173"/>
                </a:lnTo>
                <a:lnTo>
                  <a:pt x="4063" y="1171"/>
                </a:lnTo>
                <a:lnTo>
                  <a:pt x="4061" y="1170"/>
                </a:lnTo>
                <a:lnTo>
                  <a:pt x="4059" y="1170"/>
                </a:lnTo>
                <a:lnTo>
                  <a:pt x="4059" y="1168"/>
                </a:lnTo>
                <a:lnTo>
                  <a:pt x="4057" y="1168"/>
                </a:lnTo>
                <a:lnTo>
                  <a:pt x="4055" y="1170"/>
                </a:lnTo>
                <a:lnTo>
                  <a:pt x="4055" y="1171"/>
                </a:lnTo>
                <a:lnTo>
                  <a:pt x="4053" y="1171"/>
                </a:lnTo>
                <a:lnTo>
                  <a:pt x="4053" y="1170"/>
                </a:lnTo>
                <a:lnTo>
                  <a:pt x="4053" y="1171"/>
                </a:lnTo>
                <a:lnTo>
                  <a:pt x="4051" y="1171"/>
                </a:lnTo>
                <a:lnTo>
                  <a:pt x="4051" y="1173"/>
                </a:lnTo>
                <a:lnTo>
                  <a:pt x="4051" y="1175"/>
                </a:lnTo>
                <a:lnTo>
                  <a:pt x="4049" y="1177"/>
                </a:lnTo>
                <a:lnTo>
                  <a:pt x="4049" y="1179"/>
                </a:lnTo>
                <a:lnTo>
                  <a:pt x="4047" y="1181"/>
                </a:lnTo>
                <a:lnTo>
                  <a:pt x="4047" y="1183"/>
                </a:lnTo>
                <a:lnTo>
                  <a:pt x="4045" y="1183"/>
                </a:lnTo>
                <a:lnTo>
                  <a:pt x="4045" y="1185"/>
                </a:lnTo>
                <a:lnTo>
                  <a:pt x="4045" y="1187"/>
                </a:lnTo>
                <a:lnTo>
                  <a:pt x="4043" y="1187"/>
                </a:lnTo>
                <a:lnTo>
                  <a:pt x="4043" y="1189"/>
                </a:lnTo>
                <a:lnTo>
                  <a:pt x="4043" y="1191"/>
                </a:lnTo>
                <a:lnTo>
                  <a:pt x="4041" y="1191"/>
                </a:lnTo>
                <a:lnTo>
                  <a:pt x="4041" y="1193"/>
                </a:lnTo>
                <a:lnTo>
                  <a:pt x="4040" y="1195"/>
                </a:lnTo>
                <a:lnTo>
                  <a:pt x="4040" y="1196"/>
                </a:lnTo>
                <a:lnTo>
                  <a:pt x="4040" y="1198"/>
                </a:lnTo>
                <a:lnTo>
                  <a:pt x="4041" y="1196"/>
                </a:lnTo>
                <a:lnTo>
                  <a:pt x="4041" y="1198"/>
                </a:lnTo>
                <a:lnTo>
                  <a:pt x="4043" y="1198"/>
                </a:lnTo>
                <a:lnTo>
                  <a:pt x="4043" y="1200"/>
                </a:lnTo>
                <a:lnTo>
                  <a:pt x="4045" y="1200"/>
                </a:lnTo>
                <a:lnTo>
                  <a:pt x="4045" y="1198"/>
                </a:lnTo>
                <a:lnTo>
                  <a:pt x="4047" y="1198"/>
                </a:lnTo>
                <a:lnTo>
                  <a:pt x="4049" y="1198"/>
                </a:lnTo>
                <a:lnTo>
                  <a:pt x="4049" y="1196"/>
                </a:lnTo>
                <a:lnTo>
                  <a:pt x="4051" y="1195"/>
                </a:lnTo>
                <a:lnTo>
                  <a:pt x="4049" y="1193"/>
                </a:lnTo>
                <a:lnTo>
                  <a:pt x="4051" y="1193"/>
                </a:lnTo>
                <a:lnTo>
                  <a:pt x="4053" y="1195"/>
                </a:lnTo>
                <a:lnTo>
                  <a:pt x="4053" y="1196"/>
                </a:lnTo>
                <a:lnTo>
                  <a:pt x="4053" y="1198"/>
                </a:lnTo>
                <a:lnTo>
                  <a:pt x="4055" y="1200"/>
                </a:lnTo>
                <a:lnTo>
                  <a:pt x="4053" y="1202"/>
                </a:lnTo>
                <a:lnTo>
                  <a:pt x="4051" y="1202"/>
                </a:lnTo>
                <a:lnTo>
                  <a:pt x="4049" y="1202"/>
                </a:lnTo>
                <a:lnTo>
                  <a:pt x="4051" y="1204"/>
                </a:lnTo>
                <a:lnTo>
                  <a:pt x="4053" y="1202"/>
                </a:lnTo>
                <a:lnTo>
                  <a:pt x="4053" y="1204"/>
                </a:lnTo>
                <a:lnTo>
                  <a:pt x="4055" y="1204"/>
                </a:lnTo>
                <a:lnTo>
                  <a:pt x="4053" y="1206"/>
                </a:lnTo>
                <a:lnTo>
                  <a:pt x="4055" y="1208"/>
                </a:lnTo>
                <a:lnTo>
                  <a:pt x="4053" y="1210"/>
                </a:lnTo>
                <a:lnTo>
                  <a:pt x="4055" y="1212"/>
                </a:lnTo>
                <a:lnTo>
                  <a:pt x="4057" y="1212"/>
                </a:lnTo>
                <a:lnTo>
                  <a:pt x="4057" y="1214"/>
                </a:lnTo>
                <a:lnTo>
                  <a:pt x="4059" y="1214"/>
                </a:lnTo>
                <a:lnTo>
                  <a:pt x="4061" y="1214"/>
                </a:lnTo>
                <a:lnTo>
                  <a:pt x="4061" y="1212"/>
                </a:lnTo>
                <a:lnTo>
                  <a:pt x="4063" y="1214"/>
                </a:lnTo>
                <a:lnTo>
                  <a:pt x="4063" y="1216"/>
                </a:lnTo>
                <a:lnTo>
                  <a:pt x="4063" y="1218"/>
                </a:lnTo>
                <a:lnTo>
                  <a:pt x="4063" y="1219"/>
                </a:lnTo>
                <a:lnTo>
                  <a:pt x="4065" y="1221"/>
                </a:lnTo>
                <a:lnTo>
                  <a:pt x="4063" y="1223"/>
                </a:lnTo>
                <a:lnTo>
                  <a:pt x="4065" y="1225"/>
                </a:lnTo>
                <a:lnTo>
                  <a:pt x="4063" y="1225"/>
                </a:lnTo>
                <a:lnTo>
                  <a:pt x="4061" y="1227"/>
                </a:lnTo>
                <a:lnTo>
                  <a:pt x="4059" y="1225"/>
                </a:lnTo>
                <a:lnTo>
                  <a:pt x="4059" y="1223"/>
                </a:lnTo>
                <a:lnTo>
                  <a:pt x="4057" y="1223"/>
                </a:lnTo>
                <a:lnTo>
                  <a:pt x="4059" y="1225"/>
                </a:lnTo>
                <a:lnTo>
                  <a:pt x="4059" y="1227"/>
                </a:lnTo>
                <a:lnTo>
                  <a:pt x="4059" y="1229"/>
                </a:lnTo>
                <a:lnTo>
                  <a:pt x="4059" y="1231"/>
                </a:lnTo>
                <a:lnTo>
                  <a:pt x="4057" y="1231"/>
                </a:lnTo>
                <a:lnTo>
                  <a:pt x="4055" y="1231"/>
                </a:lnTo>
                <a:lnTo>
                  <a:pt x="4053" y="1231"/>
                </a:lnTo>
                <a:lnTo>
                  <a:pt x="4053" y="1233"/>
                </a:lnTo>
                <a:lnTo>
                  <a:pt x="4051" y="1235"/>
                </a:lnTo>
                <a:lnTo>
                  <a:pt x="4049" y="1235"/>
                </a:lnTo>
                <a:lnTo>
                  <a:pt x="4049" y="1233"/>
                </a:lnTo>
                <a:lnTo>
                  <a:pt x="4049" y="1231"/>
                </a:lnTo>
                <a:lnTo>
                  <a:pt x="4049" y="1229"/>
                </a:lnTo>
                <a:lnTo>
                  <a:pt x="4047" y="1227"/>
                </a:lnTo>
                <a:lnTo>
                  <a:pt x="4045" y="1227"/>
                </a:lnTo>
                <a:lnTo>
                  <a:pt x="4043" y="1227"/>
                </a:lnTo>
                <a:lnTo>
                  <a:pt x="4041" y="1225"/>
                </a:lnTo>
                <a:lnTo>
                  <a:pt x="4040" y="1227"/>
                </a:lnTo>
                <a:lnTo>
                  <a:pt x="4038" y="1227"/>
                </a:lnTo>
                <a:lnTo>
                  <a:pt x="4038" y="1229"/>
                </a:lnTo>
                <a:lnTo>
                  <a:pt x="4036" y="1229"/>
                </a:lnTo>
                <a:lnTo>
                  <a:pt x="4036" y="1231"/>
                </a:lnTo>
                <a:lnTo>
                  <a:pt x="4034" y="1231"/>
                </a:lnTo>
                <a:lnTo>
                  <a:pt x="4034" y="1233"/>
                </a:lnTo>
                <a:lnTo>
                  <a:pt x="4032" y="1233"/>
                </a:lnTo>
                <a:lnTo>
                  <a:pt x="4032" y="1235"/>
                </a:lnTo>
                <a:lnTo>
                  <a:pt x="4034" y="1237"/>
                </a:lnTo>
                <a:lnTo>
                  <a:pt x="4036" y="1239"/>
                </a:lnTo>
                <a:lnTo>
                  <a:pt x="4036" y="1241"/>
                </a:lnTo>
                <a:lnTo>
                  <a:pt x="4036" y="1243"/>
                </a:lnTo>
                <a:lnTo>
                  <a:pt x="4036" y="1244"/>
                </a:lnTo>
                <a:lnTo>
                  <a:pt x="4038" y="1244"/>
                </a:lnTo>
                <a:lnTo>
                  <a:pt x="4040" y="1244"/>
                </a:lnTo>
                <a:lnTo>
                  <a:pt x="4040" y="1246"/>
                </a:lnTo>
                <a:lnTo>
                  <a:pt x="4041" y="1246"/>
                </a:lnTo>
                <a:lnTo>
                  <a:pt x="4041" y="1248"/>
                </a:lnTo>
                <a:lnTo>
                  <a:pt x="4040" y="1248"/>
                </a:lnTo>
                <a:lnTo>
                  <a:pt x="4038" y="1250"/>
                </a:lnTo>
                <a:lnTo>
                  <a:pt x="4038" y="1252"/>
                </a:lnTo>
                <a:lnTo>
                  <a:pt x="4040" y="1252"/>
                </a:lnTo>
                <a:lnTo>
                  <a:pt x="4040" y="1254"/>
                </a:lnTo>
                <a:lnTo>
                  <a:pt x="4038" y="1254"/>
                </a:lnTo>
                <a:lnTo>
                  <a:pt x="4036" y="1252"/>
                </a:lnTo>
                <a:lnTo>
                  <a:pt x="4034" y="1252"/>
                </a:lnTo>
                <a:lnTo>
                  <a:pt x="4032" y="1252"/>
                </a:lnTo>
                <a:lnTo>
                  <a:pt x="4032" y="1254"/>
                </a:lnTo>
                <a:lnTo>
                  <a:pt x="4030" y="1256"/>
                </a:lnTo>
                <a:lnTo>
                  <a:pt x="4030" y="1258"/>
                </a:lnTo>
                <a:lnTo>
                  <a:pt x="4028" y="1258"/>
                </a:lnTo>
                <a:lnTo>
                  <a:pt x="4030" y="1260"/>
                </a:lnTo>
                <a:lnTo>
                  <a:pt x="4028" y="1262"/>
                </a:lnTo>
                <a:lnTo>
                  <a:pt x="4028" y="1264"/>
                </a:lnTo>
                <a:lnTo>
                  <a:pt x="4026" y="1264"/>
                </a:lnTo>
                <a:lnTo>
                  <a:pt x="4024" y="1264"/>
                </a:lnTo>
                <a:lnTo>
                  <a:pt x="4022" y="1264"/>
                </a:lnTo>
                <a:lnTo>
                  <a:pt x="4020" y="1264"/>
                </a:lnTo>
                <a:lnTo>
                  <a:pt x="4018" y="1262"/>
                </a:lnTo>
                <a:lnTo>
                  <a:pt x="4020" y="1260"/>
                </a:lnTo>
                <a:lnTo>
                  <a:pt x="4022" y="1258"/>
                </a:lnTo>
                <a:lnTo>
                  <a:pt x="4024" y="1258"/>
                </a:lnTo>
                <a:lnTo>
                  <a:pt x="4024" y="1256"/>
                </a:lnTo>
                <a:lnTo>
                  <a:pt x="4026" y="1256"/>
                </a:lnTo>
                <a:lnTo>
                  <a:pt x="4026" y="1254"/>
                </a:lnTo>
                <a:lnTo>
                  <a:pt x="4028" y="1252"/>
                </a:lnTo>
                <a:lnTo>
                  <a:pt x="4028" y="1250"/>
                </a:lnTo>
                <a:lnTo>
                  <a:pt x="4026" y="1248"/>
                </a:lnTo>
                <a:lnTo>
                  <a:pt x="4026" y="1246"/>
                </a:lnTo>
                <a:lnTo>
                  <a:pt x="4024" y="1246"/>
                </a:lnTo>
                <a:lnTo>
                  <a:pt x="4022" y="1246"/>
                </a:lnTo>
                <a:lnTo>
                  <a:pt x="4022" y="1248"/>
                </a:lnTo>
                <a:lnTo>
                  <a:pt x="4020" y="1246"/>
                </a:lnTo>
                <a:lnTo>
                  <a:pt x="4018" y="1244"/>
                </a:lnTo>
                <a:lnTo>
                  <a:pt x="4020" y="1243"/>
                </a:lnTo>
                <a:lnTo>
                  <a:pt x="4020" y="1241"/>
                </a:lnTo>
                <a:lnTo>
                  <a:pt x="4020" y="1239"/>
                </a:lnTo>
                <a:lnTo>
                  <a:pt x="4018" y="1239"/>
                </a:lnTo>
                <a:lnTo>
                  <a:pt x="4020" y="1237"/>
                </a:lnTo>
                <a:lnTo>
                  <a:pt x="4020" y="1235"/>
                </a:lnTo>
                <a:lnTo>
                  <a:pt x="4020" y="1233"/>
                </a:lnTo>
                <a:lnTo>
                  <a:pt x="4018" y="1233"/>
                </a:lnTo>
                <a:lnTo>
                  <a:pt x="4018" y="1235"/>
                </a:lnTo>
                <a:lnTo>
                  <a:pt x="4017" y="1235"/>
                </a:lnTo>
                <a:lnTo>
                  <a:pt x="4015" y="1235"/>
                </a:lnTo>
                <a:lnTo>
                  <a:pt x="4013" y="1237"/>
                </a:lnTo>
                <a:lnTo>
                  <a:pt x="4011" y="1237"/>
                </a:lnTo>
                <a:lnTo>
                  <a:pt x="4011" y="1239"/>
                </a:lnTo>
                <a:lnTo>
                  <a:pt x="4011" y="1241"/>
                </a:lnTo>
                <a:lnTo>
                  <a:pt x="4009" y="1241"/>
                </a:lnTo>
                <a:lnTo>
                  <a:pt x="4009" y="1243"/>
                </a:lnTo>
                <a:lnTo>
                  <a:pt x="4007" y="1244"/>
                </a:lnTo>
                <a:lnTo>
                  <a:pt x="4007" y="1246"/>
                </a:lnTo>
                <a:lnTo>
                  <a:pt x="4007" y="1248"/>
                </a:lnTo>
                <a:lnTo>
                  <a:pt x="4005" y="1248"/>
                </a:lnTo>
                <a:lnTo>
                  <a:pt x="4005" y="1250"/>
                </a:lnTo>
                <a:lnTo>
                  <a:pt x="4003" y="1250"/>
                </a:lnTo>
                <a:lnTo>
                  <a:pt x="4001" y="1252"/>
                </a:lnTo>
                <a:lnTo>
                  <a:pt x="4001" y="1254"/>
                </a:lnTo>
                <a:lnTo>
                  <a:pt x="3999" y="1256"/>
                </a:lnTo>
                <a:lnTo>
                  <a:pt x="3997" y="1258"/>
                </a:lnTo>
                <a:lnTo>
                  <a:pt x="3999" y="1260"/>
                </a:lnTo>
                <a:lnTo>
                  <a:pt x="3999" y="1262"/>
                </a:lnTo>
                <a:lnTo>
                  <a:pt x="3999" y="1264"/>
                </a:lnTo>
                <a:lnTo>
                  <a:pt x="3999" y="1266"/>
                </a:lnTo>
                <a:lnTo>
                  <a:pt x="4001" y="1266"/>
                </a:lnTo>
                <a:lnTo>
                  <a:pt x="4003" y="1266"/>
                </a:lnTo>
                <a:lnTo>
                  <a:pt x="4005" y="1266"/>
                </a:lnTo>
                <a:lnTo>
                  <a:pt x="4007" y="1266"/>
                </a:lnTo>
                <a:lnTo>
                  <a:pt x="4007" y="1264"/>
                </a:lnTo>
                <a:lnTo>
                  <a:pt x="4009" y="1266"/>
                </a:lnTo>
                <a:lnTo>
                  <a:pt x="4009" y="1264"/>
                </a:lnTo>
                <a:lnTo>
                  <a:pt x="4011" y="1264"/>
                </a:lnTo>
                <a:lnTo>
                  <a:pt x="4011" y="1262"/>
                </a:lnTo>
                <a:lnTo>
                  <a:pt x="4013" y="1262"/>
                </a:lnTo>
                <a:lnTo>
                  <a:pt x="4015" y="1264"/>
                </a:lnTo>
                <a:lnTo>
                  <a:pt x="4015" y="1266"/>
                </a:lnTo>
                <a:lnTo>
                  <a:pt x="4013" y="1266"/>
                </a:lnTo>
                <a:lnTo>
                  <a:pt x="4015" y="1267"/>
                </a:lnTo>
                <a:lnTo>
                  <a:pt x="4015" y="1266"/>
                </a:lnTo>
                <a:lnTo>
                  <a:pt x="4017" y="1266"/>
                </a:lnTo>
                <a:lnTo>
                  <a:pt x="4018" y="1266"/>
                </a:lnTo>
                <a:lnTo>
                  <a:pt x="4020" y="1266"/>
                </a:lnTo>
                <a:lnTo>
                  <a:pt x="4022" y="1266"/>
                </a:lnTo>
                <a:lnTo>
                  <a:pt x="4022" y="1267"/>
                </a:lnTo>
                <a:lnTo>
                  <a:pt x="4020" y="1269"/>
                </a:lnTo>
                <a:lnTo>
                  <a:pt x="4018" y="1271"/>
                </a:lnTo>
                <a:lnTo>
                  <a:pt x="4018" y="1273"/>
                </a:lnTo>
                <a:lnTo>
                  <a:pt x="4018" y="1271"/>
                </a:lnTo>
                <a:lnTo>
                  <a:pt x="4020" y="1271"/>
                </a:lnTo>
                <a:lnTo>
                  <a:pt x="4022" y="1269"/>
                </a:lnTo>
                <a:lnTo>
                  <a:pt x="4024" y="1271"/>
                </a:lnTo>
                <a:lnTo>
                  <a:pt x="4026" y="1271"/>
                </a:lnTo>
                <a:lnTo>
                  <a:pt x="4026" y="1273"/>
                </a:lnTo>
                <a:lnTo>
                  <a:pt x="4024" y="1275"/>
                </a:lnTo>
                <a:lnTo>
                  <a:pt x="4024" y="1277"/>
                </a:lnTo>
                <a:lnTo>
                  <a:pt x="4022" y="1277"/>
                </a:lnTo>
                <a:lnTo>
                  <a:pt x="4020" y="1275"/>
                </a:lnTo>
                <a:lnTo>
                  <a:pt x="4018" y="1277"/>
                </a:lnTo>
                <a:lnTo>
                  <a:pt x="4017" y="1279"/>
                </a:lnTo>
                <a:lnTo>
                  <a:pt x="4017" y="1281"/>
                </a:lnTo>
                <a:lnTo>
                  <a:pt x="4017" y="1283"/>
                </a:lnTo>
                <a:lnTo>
                  <a:pt x="4017" y="1285"/>
                </a:lnTo>
                <a:lnTo>
                  <a:pt x="4017" y="1287"/>
                </a:lnTo>
                <a:lnTo>
                  <a:pt x="4017" y="1285"/>
                </a:lnTo>
                <a:lnTo>
                  <a:pt x="4018" y="1285"/>
                </a:lnTo>
                <a:lnTo>
                  <a:pt x="4020" y="1285"/>
                </a:lnTo>
                <a:lnTo>
                  <a:pt x="4020" y="1283"/>
                </a:lnTo>
                <a:lnTo>
                  <a:pt x="4022" y="1283"/>
                </a:lnTo>
                <a:lnTo>
                  <a:pt x="4024" y="1283"/>
                </a:lnTo>
                <a:lnTo>
                  <a:pt x="4026" y="1283"/>
                </a:lnTo>
                <a:lnTo>
                  <a:pt x="4028" y="1281"/>
                </a:lnTo>
                <a:lnTo>
                  <a:pt x="4030" y="1281"/>
                </a:lnTo>
                <a:lnTo>
                  <a:pt x="4032" y="1279"/>
                </a:lnTo>
                <a:lnTo>
                  <a:pt x="4032" y="1277"/>
                </a:lnTo>
                <a:lnTo>
                  <a:pt x="4034" y="1277"/>
                </a:lnTo>
                <a:lnTo>
                  <a:pt x="4036" y="1279"/>
                </a:lnTo>
                <a:lnTo>
                  <a:pt x="4034" y="1283"/>
                </a:lnTo>
                <a:lnTo>
                  <a:pt x="4032" y="1285"/>
                </a:lnTo>
                <a:lnTo>
                  <a:pt x="4032" y="1287"/>
                </a:lnTo>
                <a:lnTo>
                  <a:pt x="4030" y="1287"/>
                </a:lnTo>
                <a:lnTo>
                  <a:pt x="4032" y="1287"/>
                </a:lnTo>
                <a:lnTo>
                  <a:pt x="4034" y="1289"/>
                </a:lnTo>
                <a:lnTo>
                  <a:pt x="4034" y="1291"/>
                </a:lnTo>
                <a:lnTo>
                  <a:pt x="4034" y="1292"/>
                </a:lnTo>
                <a:lnTo>
                  <a:pt x="4034" y="1294"/>
                </a:lnTo>
                <a:lnTo>
                  <a:pt x="4034" y="1296"/>
                </a:lnTo>
                <a:lnTo>
                  <a:pt x="4034" y="1298"/>
                </a:lnTo>
                <a:lnTo>
                  <a:pt x="4032" y="1298"/>
                </a:lnTo>
                <a:lnTo>
                  <a:pt x="4030" y="1296"/>
                </a:lnTo>
                <a:lnTo>
                  <a:pt x="4028" y="1298"/>
                </a:lnTo>
                <a:lnTo>
                  <a:pt x="4026" y="1298"/>
                </a:lnTo>
                <a:lnTo>
                  <a:pt x="4022" y="1300"/>
                </a:lnTo>
                <a:lnTo>
                  <a:pt x="4018" y="1296"/>
                </a:lnTo>
                <a:lnTo>
                  <a:pt x="4017" y="1292"/>
                </a:lnTo>
                <a:lnTo>
                  <a:pt x="4017" y="1289"/>
                </a:lnTo>
                <a:lnTo>
                  <a:pt x="4015" y="1289"/>
                </a:lnTo>
                <a:lnTo>
                  <a:pt x="4013" y="1287"/>
                </a:lnTo>
                <a:lnTo>
                  <a:pt x="4015" y="1287"/>
                </a:lnTo>
                <a:lnTo>
                  <a:pt x="4015" y="1285"/>
                </a:lnTo>
                <a:lnTo>
                  <a:pt x="4015" y="1283"/>
                </a:lnTo>
                <a:lnTo>
                  <a:pt x="4015" y="1281"/>
                </a:lnTo>
                <a:lnTo>
                  <a:pt x="4015" y="1279"/>
                </a:lnTo>
                <a:lnTo>
                  <a:pt x="4015" y="1277"/>
                </a:lnTo>
                <a:lnTo>
                  <a:pt x="4013" y="1277"/>
                </a:lnTo>
                <a:lnTo>
                  <a:pt x="4011" y="1277"/>
                </a:lnTo>
                <a:lnTo>
                  <a:pt x="4011" y="1275"/>
                </a:lnTo>
                <a:lnTo>
                  <a:pt x="4009" y="1275"/>
                </a:lnTo>
                <a:lnTo>
                  <a:pt x="4009" y="1277"/>
                </a:lnTo>
                <a:lnTo>
                  <a:pt x="4009" y="1279"/>
                </a:lnTo>
                <a:lnTo>
                  <a:pt x="4007" y="1281"/>
                </a:lnTo>
                <a:lnTo>
                  <a:pt x="4007" y="1279"/>
                </a:lnTo>
                <a:lnTo>
                  <a:pt x="4005" y="1279"/>
                </a:lnTo>
                <a:lnTo>
                  <a:pt x="4005" y="1277"/>
                </a:lnTo>
                <a:lnTo>
                  <a:pt x="4005" y="1275"/>
                </a:lnTo>
                <a:lnTo>
                  <a:pt x="4003" y="1275"/>
                </a:lnTo>
                <a:lnTo>
                  <a:pt x="4003" y="1273"/>
                </a:lnTo>
                <a:lnTo>
                  <a:pt x="4001" y="1271"/>
                </a:lnTo>
                <a:lnTo>
                  <a:pt x="3999" y="1271"/>
                </a:lnTo>
                <a:lnTo>
                  <a:pt x="3997" y="1271"/>
                </a:lnTo>
                <a:lnTo>
                  <a:pt x="3997" y="1269"/>
                </a:lnTo>
                <a:lnTo>
                  <a:pt x="3995" y="1271"/>
                </a:lnTo>
                <a:lnTo>
                  <a:pt x="3993" y="1271"/>
                </a:lnTo>
                <a:lnTo>
                  <a:pt x="3992" y="1271"/>
                </a:lnTo>
                <a:lnTo>
                  <a:pt x="3990" y="1273"/>
                </a:lnTo>
                <a:lnTo>
                  <a:pt x="3988" y="1273"/>
                </a:lnTo>
                <a:lnTo>
                  <a:pt x="3986" y="1275"/>
                </a:lnTo>
                <a:lnTo>
                  <a:pt x="3986" y="1277"/>
                </a:lnTo>
                <a:lnTo>
                  <a:pt x="3984" y="1279"/>
                </a:lnTo>
                <a:lnTo>
                  <a:pt x="3982" y="1281"/>
                </a:lnTo>
                <a:lnTo>
                  <a:pt x="3980" y="1283"/>
                </a:lnTo>
                <a:lnTo>
                  <a:pt x="3978" y="1283"/>
                </a:lnTo>
                <a:lnTo>
                  <a:pt x="3978" y="1287"/>
                </a:lnTo>
                <a:lnTo>
                  <a:pt x="3976" y="1287"/>
                </a:lnTo>
                <a:lnTo>
                  <a:pt x="3974" y="1287"/>
                </a:lnTo>
                <a:lnTo>
                  <a:pt x="3974" y="1285"/>
                </a:lnTo>
                <a:lnTo>
                  <a:pt x="3974" y="1283"/>
                </a:lnTo>
                <a:lnTo>
                  <a:pt x="3974" y="1281"/>
                </a:lnTo>
                <a:lnTo>
                  <a:pt x="3976" y="1281"/>
                </a:lnTo>
                <a:lnTo>
                  <a:pt x="3976" y="1279"/>
                </a:lnTo>
                <a:lnTo>
                  <a:pt x="3978" y="1279"/>
                </a:lnTo>
                <a:lnTo>
                  <a:pt x="3978" y="1277"/>
                </a:lnTo>
                <a:lnTo>
                  <a:pt x="3980" y="1277"/>
                </a:lnTo>
                <a:lnTo>
                  <a:pt x="3980" y="1275"/>
                </a:lnTo>
                <a:lnTo>
                  <a:pt x="3980" y="1273"/>
                </a:lnTo>
                <a:lnTo>
                  <a:pt x="3980" y="1271"/>
                </a:lnTo>
                <a:lnTo>
                  <a:pt x="3980" y="1269"/>
                </a:lnTo>
                <a:lnTo>
                  <a:pt x="3980" y="1267"/>
                </a:lnTo>
                <a:lnTo>
                  <a:pt x="3978" y="1269"/>
                </a:lnTo>
                <a:lnTo>
                  <a:pt x="3978" y="1271"/>
                </a:lnTo>
                <a:lnTo>
                  <a:pt x="3978" y="1273"/>
                </a:lnTo>
                <a:lnTo>
                  <a:pt x="3976" y="1273"/>
                </a:lnTo>
                <a:lnTo>
                  <a:pt x="3978" y="1275"/>
                </a:lnTo>
                <a:lnTo>
                  <a:pt x="3978" y="1277"/>
                </a:lnTo>
                <a:lnTo>
                  <a:pt x="3976" y="1277"/>
                </a:lnTo>
                <a:lnTo>
                  <a:pt x="3974" y="1277"/>
                </a:lnTo>
                <a:lnTo>
                  <a:pt x="3974" y="1279"/>
                </a:lnTo>
                <a:lnTo>
                  <a:pt x="3972" y="1279"/>
                </a:lnTo>
                <a:lnTo>
                  <a:pt x="3972" y="1281"/>
                </a:lnTo>
                <a:lnTo>
                  <a:pt x="3970" y="1283"/>
                </a:lnTo>
                <a:lnTo>
                  <a:pt x="3969" y="1285"/>
                </a:lnTo>
                <a:lnTo>
                  <a:pt x="3969" y="1287"/>
                </a:lnTo>
                <a:lnTo>
                  <a:pt x="3969" y="1289"/>
                </a:lnTo>
                <a:lnTo>
                  <a:pt x="3970" y="1291"/>
                </a:lnTo>
                <a:lnTo>
                  <a:pt x="3970" y="1292"/>
                </a:lnTo>
                <a:lnTo>
                  <a:pt x="3970" y="1294"/>
                </a:lnTo>
                <a:lnTo>
                  <a:pt x="3969" y="1294"/>
                </a:lnTo>
                <a:lnTo>
                  <a:pt x="3967" y="1294"/>
                </a:lnTo>
                <a:lnTo>
                  <a:pt x="3967" y="1296"/>
                </a:lnTo>
                <a:lnTo>
                  <a:pt x="3967" y="1298"/>
                </a:lnTo>
                <a:lnTo>
                  <a:pt x="3967" y="1300"/>
                </a:lnTo>
                <a:lnTo>
                  <a:pt x="3965" y="1300"/>
                </a:lnTo>
                <a:lnTo>
                  <a:pt x="3963" y="1302"/>
                </a:lnTo>
                <a:lnTo>
                  <a:pt x="3963" y="1304"/>
                </a:lnTo>
                <a:lnTo>
                  <a:pt x="3963" y="1306"/>
                </a:lnTo>
                <a:lnTo>
                  <a:pt x="3963" y="1304"/>
                </a:lnTo>
                <a:lnTo>
                  <a:pt x="3965" y="1304"/>
                </a:lnTo>
                <a:lnTo>
                  <a:pt x="3965" y="1302"/>
                </a:lnTo>
                <a:lnTo>
                  <a:pt x="3967" y="1302"/>
                </a:lnTo>
                <a:lnTo>
                  <a:pt x="3969" y="1302"/>
                </a:lnTo>
                <a:lnTo>
                  <a:pt x="3969" y="1304"/>
                </a:lnTo>
                <a:lnTo>
                  <a:pt x="3970" y="1304"/>
                </a:lnTo>
                <a:lnTo>
                  <a:pt x="3970" y="1306"/>
                </a:lnTo>
                <a:lnTo>
                  <a:pt x="3969" y="1306"/>
                </a:lnTo>
                <a:lnTo>
                  <a:pt x="3969" y="1308"/>
                </a:lnTo>
                <a:lnTo>
                  <a:pt x="3969" y="1310"/>
                </a:lnTo>
                <a:lnTo>
                  <a:pt x="3969" y="1312"/>
                </a:lnTo>
                <a:lnTo>
                  <a:pt x="3967" y="1312"/>
                </a:lnTo>
                <a:lnTo>
                  <a:pt x="3965" y="1314"/>
                </a:lnTo>
                <a:lnTo>
                  <a:pt x="3965" y="1315"/>
                </a:lnTo>
                <a:lnTo>
                  <a:pt x="3965" y="1317"/>
                </a:lnTo>
                <a:lnTo>
                  <a:pt x="3965" y="1319"/>
                </a:lnTo>
                <a:lnTo>
                  <a:pt x="3967" y="1319"/>
                </a:lnTo>
                <a:lnTo>
                  <a:pt x="3967" y="1321"/>
                </a:lnTo>
                <a:lnTo>
                  <a:pt x="3969" y="1321"/>
                </a:lnTo>
                <a:lnTo>
                  <a:pt x="3970" y="1321"/>
                </a:lnTo>
                <a:lnTo>
                  <a:pt x="3972" y="1323"/>
                </a:lnTo>
                <a:lnTo>
                  <a:pt x="3974" y="1325"/>
                </a:lnTo>
                <a:lnTo>
                  <a:pt x="3976" y="1325"/>
                </a:lnTo>
                <a:lnTo>
                  <a:pt x="3978" y="1325"/>
                </a:lnTo>
                <a:lnTo>
                  <a:pt x="3978" y="1327"/>
                </a:lnTo>
                <a:lnTo>
                  <a:pt x="3980" y="1329"/>
                </a:lnTo>
                <a:lnTo>
                  <a:pt x="3980" y="1331"/>
                </a:lnTo>
                <a:lnTo>
                  <a:pt x="3978" y="1333"/>
                </a:lnTo>
                <a:lnTo>
                  <a:pt x="3976" y="1335"/>
                </a:lnTo>
                <a:lnTo>
                  <a:pt x="3974" y="1335"/>
                </a:lnTo>
                <a:lnTo>
                  <a:pt x="3972" y="1335"/>
                </a:lnTo>
                <a:lnTo>
                  <a:pt x="3970" y="1335"/>
                </a:lnTo>
                <a:lnTo>
                  <a:pt x="3969" y="1335"/>
                </a:lnTo>
                <a:lnTo>
                  <a:pt x="3967" y="1335"/>
                </a:lnTo>
                <a:lnTo>
                  <a:pt x="3967" y="1337"/>
                </a:lnTo>
                <a:lnTo>
                  <a:pt x="3965" y="1337"/>
                </a:lnTo>
                <a:lnTo>
                  <a:pt x="3963" y="1339"/>
                </a:lnTo>
                <a:lnTo>
                  <a:pt x="3963" y="1340"/>
                </a:lnTo>
                <a:lnTo>
                  <a:pt x="3961" y="1340"/>
                </a:lnTo>
                <a:lnTo>
                  <a:pt x="3961" y="1339"/>
                </a:lnTo>
                <a:lnTo>
                  <a:pt x="3959" y="1339"/>
                </a:lnTo>
                <a:lnTo>
                  <a:pt x="3955" y="1335"/>
                </a:lnTo>
                <a:lnTo>
                  <a:pt x="3953" y="1335"/>
                </a:lnTo>
                <a:lnTo>
                  <a:pt x="3953" y="1333"/>
                </a:lnTo>
                <a:lnTo>
                  <a:pt x="3955" y="1331"/>
                </a:lnTo>
                <a:lnTo>
                  <a:pt x="3955" y="1329"/>
                </a:lnTo>
                <a:lnTo>
                  <a:pt x="3955" y="1327"/>
                </a:lnTo>
                <a:lnTo>
                  <a:pt x="3955" y="1329"/>
                </a:lnTo>
                <a:lnTo>
                  <a:pt x="3953" y="1329"/>
                </a:lnTo>
                <a:lnTo>
                  <a:pt x="3953" y="1331"/>
                </a:lnTo>
                <a:lnTo>
                  <a:pt x="3951" y="1333"/>
                </a:lnTo>
                <a:lnTo>
                  <a:pt x="3949" y="1333"/>
                </a:lnTo>
                <a:lnTo>
                  <a:pt x="3947" y="1335"/>
                </a:lnTo>
                <a:lnTo>
                  <a:pt x="3945" y="1339"/>
                </a:lnTo>
                <a:lnTo>
                  <a:pt x="3944" y="1340"/>
                </a:lnTo>
                <a:lnTo>
                  <a:pt x="3944" y="1342"/>
                </a:lnTo>
                <a:lnTo>
                  <a:pt x="3942" y="1342"/>
                </a:lnTo>
                <a:lnTo>
                  <a:pt x="3940" y="1344"/>
                </a:lnTo>
                <a:lnTo>
                  <a:pt x="3940" y="1346"/>
                </a:lnTo>
                <a:lnTo>
                  <a:pt x="3940" y="1348"/>
                </a:lnTo>
                <a:lnTo>
                  <a:pt x="3938" y="1350"/>
                </a:lnTo>
                <a:lnTo>
                  <a:pt x="3936" y="1352"/>
                </a:lnTo>
                <a:lnTo>
                  <a:pt x="3936" y="1354"/>
                </a:lnTo>
                <a:lnTo>
                  <a:pt x="3934" y="1356"/>
                </a:lnTo>
                <a:lnTo>
                  <a:pt x="3932" y="1358"/>
                </a:lnTo>
                <a:lnTo>
                  <a:pt x="3932" y="1360"/>
                </a:lnTo>
                <a:lnTo>
                  <a:pt x="3930" y="1360"/>
                </a:lnTo>
                <a:lnTo>
                  <a:pt x="3930" y="1358"/>
                </a:lnTo>
                <a:lnTo>
                  <a:pt x="3928" y="1358"/>
                </a:lnTo>
                <a:lnTo>
                  <a:pt x="3928" y="1360"/>
                </a:lnTo>
                <a:lnTo>
                  <a:pt x="3928" y="1362"/>
                </a:lnTo>
                <a:lnTo>
                  <a:pt x="3926" y="1363"/>
                </a:lnTo>
                <a:lnTo>
                  <a:pt x="3924" y="1365"/>
                </a:lnTo>
                <a:lnTo>
                  <a:pt x="3926" y="1365"/>
                </a:lnTo>
                <a:lnTo>
                  <a:pt x="3926" y="1367"/>
                </a:lnTo>
                <a:lnTo>
                  <a:pt x="3926" y="1369"/>
                </a:lnTo>
                <a:lnTo>
                  <a:pt x="3926" y="1371"/>
                </a:lnTo>
                <a:lnTo>
                  <a:pt x="3924" y="1373"/>
                </a:lnTo>
                <a:lnTo>
                  <a:pt x="3924" y="1375"/>
                </a:lnTo>
                <a:lnTo>
                  <a:pt x="3922" y="1375"/>
                </a:lnTo>
                <a:lnTo>
                  <a:pt x="3922" y="1377"/>
                </a:lnTo>
                <a:lnTo>
                  <a:pt x="3922" y="1379"/>
                </a:lnTo>
                <a:lnTo>
                  <a:pt x="3922" y="1381"/>
                </a:lnTo>
                <a:lnTo>
                  <a:pt x="3921" y="1383"/>
                </a:lnTo>
                <a:lnTo>
                  <a:pt x="3921" y="1385"/>
                </a:lnTo>
                <a:lnTo>
                  <a:pt x="3922" y="1387"/>
                </a:lnTo>
                <a:lnTo>
                  <a:pt x="3922" y="1385"/>
                </a:lnTo>
                <a:lnTo>
                  <a:pt x="3924" y="1387"/>
                </a:lnTo>
                <a:lnTo>
                  <a:pt x="3922" y="1388"/>
                </a:lnTo>
                <a:lnTo>
                  <a:pt x="3921" y="1388"/>
                </a:lnTo>
                <a:lnTo>
                  <a:pt x="3919" y="1390"/>
                </a:lnTo>
                <a:lnTo>
                  <a:pt x="3919" y="1388"/>
                </a:lnTo>
                <a:lnTo>
                  <a:pt x="3917" y="1388"/>
                </a:lnTo>
                <a:lnTo>
                  <a:pt x="3917" y="1390"/>
                </a:lnTo>
                <a:lnTo>
                  <a:pt x="3917" y="1392"/>
                </a:lnTo>
                <a:lnTo>
                  <a:pt x="3917" y="1394"/>
                </a:lnTo>
                <a:lnTo>
                  <a:pt x="3917" y="1396"/>
                </a:lnTo>
                <a:lnTo>
                  <a:pt x="3917" y="1398"/>
                </a:lnTo>
                <a:lnTo>
                  <a:pt x="3917" y="1402"/>
                </a:lnTo>
                <a:lnTo>
                  <a:pt x="3915" y="1402"/>
                </a:lnTo>
                <a:lnTo>
                  <a:pt x="3915" y="1404"/>
                </a:lnTo>
                <a:lnTo>
                  <a:pt x="3917" y="1404"/>
                </a:lnTo>
                <a:lnTo>
                  <a:pt x="3917" y="1406"/>
                </a:lnTo>
                <a:lnTo>
                  <a:pt x="3917" y="1408"/>
                </a:lnTo>
                <a:lnTo>
                  <a:pt x="3917" y="1410"/>
                </a:lnTo>
                <a:lnTo>
                  <a:pt x="3915" y="1408"/>
                </a:lnTo>
                <a:lnTo>
                  <a:pt x="3913" y="1410"/>
                </a:lnTo>
                <a:lnTo>
                  <a:pt x="3915" y="1410"/>
                </a:lnTo>
                <a:lnTo>
                  <a:pt x="3913" y="1411"/>
                </a:lnTo>
                <a:lnTo>
                  <a:pt x="3913" y="1413"/>
                </a:lnTo>
                <a:lnTo>
                  <a:pt x="3915" y="1415"/>
                </a:lnTo>
                <a:lnTo>
                  <a:pt x="3913" y="1415"/>
                </a:lnTo>
                <a:lnTo>
                  <a:pt x="3913" y="1419"/>
                </a:lnTo>
                <a:lnTo>
                  <a:pt x="3911" y="1421"/>
                </a:lnTo>
                <a:lnTo>
                  <a:pt x="3911" y="1423"/>
                </a:lnTo>
                <a:lnTo>
                  <a:pt x="3913" y="1423"/>
                </a:lnTo>
                <a:lnTo>
                  <a:pt x="3915" y="1423"/>
                </a:lnTo>
                <a:lnTo>
                  <a:pt x="3913" y="1425"/>
                </a:lnTo>
                <a:lnTo>
                  <a:pt x="3915" y="1427"/>
                </a:lnTo>
                <a:lnTo>
                  <a:pt x="3921" y="1427"/>
                </a:lnTo>
                <a:lnTo>
                  <a:pt x="3922" y="1427"/>
                </a:lnTo>
                <a:lnTo>
                  <a:pt x="3922" y="1429"/>
                </a:lnTo>
                <a:lnTo>
                  <a:pt x="3913" y="1429"/>
                </a:lnTo>
                <a:lnTo>
                  <a:pt x="3913" y="1431"/>
                </a:lnTo>
                <a:lnTo>
                  <a:pt x="3911" y="1431"/>
                </a:lnTo>
                <a:lnTo>
                  <a:pt x="3909" y="1429"/>
                </a:lnTo>
                <a:lnTo>
                  <a:pt x="3909" y="1431"/>
                </a:lnTo>
                <a:lnTo>
                  <a:pt x="3909" y="1433"/>
                </a:lnTo>
                <a:lnTo>
                  <a:pt x="3909" y="1435"/>
                </a:lnTo>
                <a:lnTo>
                  <a:pt x="3907" y="1436"/>
                </a:lnTo>
                <a:lnTo>
                  <a:pt x="3909" y="1438"/>
                </a:lnTo>
                <a:lnTo>
                  <a:pt x="3911" y="1438"/>
                </a:lnTo>
                <a:lnTo>
                  <a:pt x="3913" y="1440"/>
                </a:lnTo>
                <a:lnTo>
                  <a:pt x="3913" y="1442"/>
                </a:lnTo>
                <a:lnTo>
                  <a:pt x="3913" y="1444"/>
                </a:lnTo>
                <a:lnTo>
                  <a:pt x="3911" y="1448"/>
                </a:lnTo>
                <a:lnTo>
                  <a:pt x="3913" y="1450"/>
                </a:lnTo>
                <a:lnTo>
                  <a:pt x="3911" y="1450"/>
                </a:lnTo>
                <a:lnTo>
                  <a:pt x="3913" y="1452"/>
                </a:lnTo>
                <a:lnTo>
                  <a:pt x="3913" y="1454"/>
                </a:lnTo>
                <a:lnTo>
                  <a:pt x="3915" y="1454"/>
                </a:lnTo>
                <a:lnTo>
                  <a:pt x="3915" y="1456"/>
                </a:lnTo>
                <a:lnTo>
                  <a:pt x="3913" y="1454"/>
                </a:lnTo>
                <a:lnTo>
                  <a:pt x="3911" y="1452"/>
                </a:lnTo>
                <a:lnTo>
                  <a:pt x="3909" y="1452"/>
                </a:lnTo>
                <a:lnTo>
                  <a:pt x="3907" y="1452"/>
                </a:lnTo>
                <a:lnTo>
                  <a:pt x="3907" y="1454"/>
                </a:lnTo>
                <a:lnTo>
                  <a:pt x="3907" y="1456"/>
                </a:lnTo>
                <a:lnTo>
                  <a:pt x="3907" y="1458"/>
                </a:lnTo>
                <a:lnTo>
                  <a:pt x="3905" y="1459"/>
                </a:lnTo>
                <a:lnTo>
                  <a:pt x="3905" y="1461"/>
                </a:lnTo>
                <a:lnTo>
                  <a:pt x="3907" y="1461"/>
                </a:lnTo>
                <a:lnTo>
                  <a:pt x="3907" y="1463"/>
                </a:lnTo>
                <a:lnTo>
                  <a:pt x="3909" y="1461"/>
                </a:lnTo>
                <a:lnTo>
                  <a:pt x="3909" y="1463"/>
                </a:lnTo>
                <a:lnTo>
                  <a:pt x="3909" y="1465"/>
                </a:lnTo>
                <a:lnTo>
                  <a:pt x="3907" y="1465"/>
                </a:lnTo>
                <a:lnTo>
                  <a:pt x="3905" y="1467"/>
                </a:lnTo>
                <a:lnTo>
                  <a:pt x="3905" y="1469"/>
                </a:lnTo>
                <a:lnTo>
                  <a:pt x="3905" y="1471"/>
                </a:lnTo>
                <a:lnTo>
                  <a:pt x="3905" y="1473"/>
                </a:lnTo>
                <a:lnTo>
                  <a:pt x="3905" y="1475"/>
                </a:lnTo>
                <a:lnTo>
                  <a:pt x="3905" y="1477"/>
                </a:lnTo>
                <a:lnTo>
                  <a:pt x="3905" y="1479"/>
                </a:lnTo>
                <a:lnTo>
                  <a:pt x="3905" y="1481"/>
                </a:lnTo>
                <a:lnTo>
                  <a:pt x="3905" y="1483"/>
                </a:lnTo>
                <a:lnTo>
                  <a:pt x="3903" y="1483"/>
                </a:lnTo>
                <a:lnTo>
                  <a:pt x="3903" y="1484"/>
                </a:lnTo>
                <a:lnTo>
                  <a:pt x="3903" y="1486"/>
                </a:lnTo>
                <a:lnTo>
                  <a:pt x="3905" y="1486"/>
                </a:lnTo>
                <a:lnTo>
                  <a:pt x="3905" y="1488"/>
                </a:lnTo>
                <a:lnTo>
                  <a:pt x="3905" y="1490"/>
                </a:lnTo>
                <a:lnTo>
                  <a:pt x="3905" y="1492"/>
                </a:lnTo>
                <a:lnTo>
                  <a:pt x="3905" y="1494"/>
                </a:lnTo>
                <a:lnTo>
                  <a:pt x="3905" y="1496"/>
                </a:lnTo>
                <a:lnTo>
                  <a:pt x="3905" y="1498"/>
                </a:lnTo>
                <a:lnTo>
                  <a:pt x="3905" y="1500"/>
                </a:lnTo>
                <a:lnTo>
                  <a:pt x="3905" y="1502"/>
                </a:lnTo>
                <a:lnTo>
                  <a:pt x="3907" y="1502"/>
                </a:lnTo>
                <a:lnTo>
                  <a:pt x="3907" y="1504"/>
                </a:lnTo>
                <a:lnTo>
                  <a:pt x="3907" y="1506"/>
                </a:lnTo>
                <a:lnTo>
                  <a:pt x="3905" y="1506"/>
                </a:lnTo>
                <a:lnTo>
                  <a:pt x="3903" y="1507"/>
                </a:lnTo>
                <a:lnTo>
                  <a:pt x="3901" y="1509"/>
                </a:lnTo>
                <a:lnTo>
                  <a:pt x="3901" y="1511"/>
                </a:lnTo>
                <a:lnTo>
                  <a:pt x="3899" y="1511"/>
                </a:lnTo>
                <a:lnTo>
                  <a:pt x="3897" y="1511"/>
                </a:lnTo>
                <a:lnTo>
                  <a:pt x="3897" y="1509"/>
                </a:lnTo>
                <a:lnTo>
                  <a:pt x="3896" y="1509"/>
                </a:lnTo>
                <a:lnTo>
                  <a:pt x="3894" y="1511"/>
                </a:lnTo>
                <a:lnTo>
                  <a:pt x="3892" y="1511"/>
                </a:lnTo>
                <a:lnTo>
                  <a:pt x="3890" y="1513"/>
                </a:lnTo>
                <a:lnTo>
                  <a:pt x="3890" y="1511"/>
                </a:lnTo>
                <a:lnTo>
                  <a:pt x="3890" y="1509"/>
                </a:lnTo>
                <a:lnTo>
                  <a:pt x="3890" y="1507"/>
                </a:lnTo>
                <a:lnTo>
                  <a:pt x="3890" y="1506"/>
                </a:lnTo>
                <a:lnTo>
                  <a:pt x="3890" y="1504"/>
                </a:lnTo>
                <a:lnTo>
                  <a:pt x="3890" y="1500"/>
                </a:lnTo>
                <a:lnTo>
                  <a:pt x="3888" y="1498"/>
                </a:lnTo>
                <a:lnTo>
                  <a:pt x="3888" y="1496"/>
                </a:lnTo>
                <a:lnTo>
                  <a:pt x="3888" y="1494"/>
                </a:lnTo>
                <a:lnTo>
                  <a:pt x="3888" y="1490"/>
                </a:lnTo>
                <a:lnTo>
                  <a:pt x="3886" y="1488"/>
                </a:lnTo>
                <a:lnTo>
                  <a:pt x="3886" y="1486"/>
                </a:lnTo>
                <a:lnTo>
                  <a:pt x="3884" y="1484"/>
                </a:lnTo>
                <a:lnTo>
                  <a:pt x="3884" y="1483"/>
                </a:lnTo>
                <a:lnTo>
                  <a:pt x="3882" y="1483"/>
                </a:lnTo>
                <a:lnTo>
                  <a:pt x="3882" y="1481"/>
                </a:lnTo>
                <a:lnTo>
                  <a:pt x="3880" y="1481"/>
                </a:lnTo>
                <a:lnTo>
                  <a:pt x="3882" y="1481"/>
                </a:lnTo>
                <a:lnTo>
                  <a:pt x="3880" y="1477"/>
                </a:lnTo>
                <a:lnTo>
                  <a:pt x="3880" y="1475"/>
                </a:lnTo>
                <a:lnTo>
                  <a:pt x="3878" y="1473"/>
                </a:lnTo>
                <a:lnTo>
                  <a:pt x="3878" y="1471"/>
                </a:lnTo>
                <a:lnTo>
                  <a:pt x="3876" y="1469"/>
                </a:lnTo>
                <a:lnTo>
                  <a:pt x="3876" y="1467"/>
                </a:lnTo>
                <a:lnTo>
                  <a:pt x="3874" y="1465"/>
                </a:lnTo>
                <a:lnTo>
                  <a:pt x="3873" y="1463"/>
                </a:lnTo>
                <a:lnTo>
                  <a:pt x="3871" y="1461"/>
                </a:lnTo>
                <a:lnTo>
                  <a:pt x="3869" y="1459"/>
                </a:lnTo>
                <a:lnTo>
                  <a:pt x="3869" y="1458"/>
                </a:lnTo>
                <a:lnTo>
                  <a:pt x="3869" y="1456"/>
                </a:lnTo>
                <a:lnTo>
                  <a:pt x="3869" y="1454"/>
                </a:lnTo>
                <a:lnTo>
                  <a:pt x="3869" y="1452"/>
                </a:lnTo>
                <a:lnTo>
                  <a:pt x="3869" y="1450"/>
                </a:lnTo>
                <a:lnTo>
                  <a:pt x="3869" y="1448"/>
                </a:lnTo>
                <a:lnTo>
                  <a:pt x="3869" y="1446"/>
                </a:lnTo>
                <a:lnTo>
                  <a:pt x="3869" y="1444"/>
                </a:lnTo>
                <a:lnTo>
                  <a:pt x="3869" y="1442"/>
                </a:lnTo>
                <a:lnTo>
                  <a:pt x="3871" y="1440"/>
                </a:lnTo>
                <a:lnTo>
                  <a:pt x="3873" y="1440"/>
                </a:lnTo>
                <a:lnTo>
                  <a:pt x="3874" y="1440"/>
                </a:lnTo>
                <a:lnTo>
                  <a:pt x="3876" y="1440"/>
                </a:lnTo>
                <a:lnTo>
                  <a:pt x="3878" y="1442"/>
                </a:lnTo>
                <a:lnTo>
                  <a:pt x="3876" y="1440"/>
                </a:lnTo>
                <a:lnTo>
                  <a:pt x="3878" y="1438"/>
                </a:lnTo>
                <a:lnTo>
                  <a:pt x="3880" y="1438"/>
                </a:lnTo>
                <a:lnTo>
                  <a:pt x="3880" y="1436"/>
                </a:lnTo>
                <a:lnTo>
                  <a:pt x="3878" y="1436"/>
                </a:lnTo>
                <a:lnTo>
                  <a:pt x="3876" y="1435"/>
                </a:lnTo>
                <a:lnTo>
                  <a:pt x="3878" y="1435"/>
                </a:lnTo>
                <a:lnTo>
                  <a:pt x="3878" y="1433"/>
                </a:lnTo>
                <a:lnTo>
                  <a:pt x="3880" y="1431"/>
                </a:lnTo>
                <a:lnTo>
                  <a:pt x="3878" y="1431"/>
                </a:lnTo>
                <a:lnTo>
                  <a:pt x="3878" y="1429"/>
                </a:lnTo>
                <a:lnTo>
                  <a:pt x="3880" y="1429"/>
                </a:lnTo>
                <a:lnTo>
                  <a:pt x="3880" y="1427"/>
                </a:lnTo>
                <a:lnTo>
                  <a:pt x="3880" y="1425"/>
                </a:lnTo>
                <a:lnTo>
                  <a:pt x="3878" y="1423"/>
                </a:lnTo>
                <a:lnTo>
                  <a:pt x="3878" y="1425"/>
                </a:lnTo>
                <a:lnTo>
                  <a:pt x="3878" y="1427"/>
                </a:lnTo>
                <a:lnTo>
                  <a:pt x="3876" y="1427"/>
                </a:lnTo>
                <a:lnTo>
                  <a:pt x="3874" y="1429"/>
                </a:lnTo>
                <a:lnTo>
                  <a:pt x="3876" y="1431"/>
                </a:lnTo>
                <a:lnTo>
                  <a:pt x="3874" y="1433"/>
                </a:lnTo>
                <a:lnTo>
                  <a:pt x="3874" y="1436"/>
                </a:lnTo>
                <a:lnTo>
                  <a:pt x="3876" y="1436"/>
                </a:lnTo>
                <a:lnTo>
                  <a:pt x="3874" y="1438"/>
                </a:lnTo>
                <a:lnTo>
                  <a:pt x="3873" y="1438"/>
                </a:lnTo>
                <a:lnTo>
                  <a:pt x="3871" y="1436"/>
                </a:lnTo>
                <a:lnTo>
                  <a:pt x="3869" y="1436"/>
                </a:lnTo>
                <a:lnTo>
                  <a:pt x="3867" y="1436"/>
                </a:lnTo>
                <a:lnTo>
                  <a:pt x="3867" y="1435"/>
                </a:lnTo>
                <a:lnTo>
                  <a:pt x="3865" y="1433"/>
                </a:lnTo>
                <a:lnTo>
                  <a:pt x="3865" y="1431"/>
                </a:lnTo>
                <a:lnTo>
                  <a:pt x="3865" y="1429"/>
                </a:lnTo>
                <a:lnTo>
                  <a:pt x="3863" y="1429"/>
                </a:lnTo>
                <a:lnTo>
                  <a:pt x="3863" y="1427"/>
                </a:lnTo>
                <a:lnTo>
                  <a:pt x="3863" y="1425"/>
                </a:lnTo>
                <a:lnTo>
                  <a:pt x="3863" y="1423"/>
                </a:lnTo>
                <a:lnTo>
                  <a:pt x="3863" y="1419"/>
                </a:lnTo>
                <a:lnTo>
                  <a:pt x="3865" y="1419"/>
                </a:lnTo>
                <a:lnTo>
                  <a:pt x="3863" y="1417"/>
                </a:lnTo>
                <a:lnTo>
                  <a:pt x="3863" y="1415"/>
                </a:lnTo>
                <a:lnTo>
                  <a:pt x="3863" y="1413"/>
                </a:lnTo>
                <a:lnTo>
                  <a:pt x="3865" y="1413"/>
                </a:lnTo>
                <a:lnTo>
                  <a:pt x="3867" y="1411"/>
                </a:lnTo>
                <a:lnTo>
                  <a:pt x="3867" y="1410"/>
                </a:lnTo>
                <a:lnTo>
                  <a:pt x="3869" y="1410"/>
                </a:lnTo>
                <a:lnTo>
                  <a:pt x="3869" y="1408"/>
                </a:lnTo>
                <a:lnTo>
                  <a:pt x="3867" y="1408"/>
                </a:lnTo>
                <a:lnTo>
                  <a:pt x="3867" y="1406"/>
                </a:lnTo>
                <a:lnTo>
                  <a:pt x="3867" y="1404"/>
                </a:lnTo>
                <a:lnTo>
                  <a:pt x="3867" y="1402"/>
                </a:lnTo>
                <a:lnTo>
                  <a:pt x="3869" y="1400"/>
                </a:lnTo>
                <a:lnTo>
                  <a:pt x="3869" y="1398"/>
                </a:lnTo>
                <a:lnTo>
                  <a:pt x="3871" y="1396"/>
                </a:lnTo>
                <a:lnTo>
                  <a:pt x="3873" y="1398"/>
                </a:lnTo>
                <a:lnTo>
                  <a:pt x="3874" y="1398"/>
                </a:lnTo>
                <a:lnTo>
                  <a:pt x="3874" y="1396"/>
                </a:lnTo>
                <a:lnTo>
                  <a:pt x="3874" y="1394"/>
                </a:lnTo>
                <a:lnTo>
                  <a:pt x="3874" y="1392"/>
                </a:lnTo>
                <a:lnTo>
                  <a:pt x="3876" y="1392"/>
                </a:lnTo>
                <a:lnTo>
                  <a:pt x="3878" y="1394"/>
                </a:lnTo>
                <a:lnTo>
                  <a:pt x="3878" y="1390"/>
                </a:lnTo>
                <a:lnTo>
                  <a:pt x="3880" y="1390"/>
                </a:lnTo>
                <a:lnTo>
                  <a:pt x="3882" y="1392"/>
                </a:lnTo>
                <a:lnTo>
                  <a:pt x="3882" y="1390"/>
                </a:lnTo>
                <a:lnTo>
                  <a:pt x="3884" y="1390"/>
                </a:lnTo>
                <a:lnTo>
                  <a:pt x="3884" y="1388"/>
                </a:lnTo>
                <a:lnTo>
                  <a:pt x="3882" y="1388"/>
                </a:lnTo>
                <a:lnTo>
                  <a:pt x="3882" y="1387"/>
                </a:lnTo>
                <a:lnTo>
                  <a:pt x="3882" y="1385"/>
                </a:lnTo>
                <a:lnTo>
                  <a:pt x="3882" y="1383"/>
                </a:lnTo>
                <a:lnTo>
                  <a:pt x="3880" y="1383"/>
                </a:lnTo>
                <a:lnTo>
                  <a:pt x="3880" y="1381"/>
                </a:lnTo>
                <a:lnTo>
                  <a:pt x="3884" y="1379"/>
                </a:lnTo>
                <a:lnTo>
                  <a:pt x="3886" y="1379"/>
                </a:lnTo>
                <a:lnTo>
                  <a:pt x="3884" y="1379"/>
                </a:lnTo>
                <a:lnTo>
                  <a:pt x="3884" y="1377"/>
                </a:lnTo>
                <a:lnTo>
                  <a:pt x="3882" y="1377"/>
                </a:lnTo>
                <a:lnTo>
                  <a:pt x="3880" y="1377"/>
                </a:lnTo>
                <a:lnTo>
                  <a:pt x="3880" y="1375"/>
                </a:lnTo>
                <a:lnTo>
                  <a:pt x="3878" y="1375"/>
                </a:lnTo>
                <a:lnTo>
                  <a:pt x="3878" y="1377"/>
                </a:lnTo>
                <a:lnTo>
                  <a:pt x="3878" y="1379"/>
                </a:lnTo>
                <a:lnTo>
                  <a:pt x="3876" y="1381"/>
                </a:lnTo>
                <a:lnTo>
                  <a:pt x="3876" y="1383"/>
                </a:lnTo>
                <a:lnTo>
                  <a:pt x="3874" y="1385"/>
                </a:lnTo>
                <a:lnTo>
                  <a:pt x="3873" y="1385"/>
                </a:lnTo>
                <a:lnTo>
                  <a:pt x="3873" y="1388"/>
                </a:lnTo>
                <a:lnTo>
                  <a:pt x="3871" y="1388"/>
                </a:lnTo>
                <a:lnTo>
                  <a:pt x="3867" y="1388"/>
                </a:lnTo>
                <a:lnTo>
                  <a:pt x="3867" y="1390"/>
                </a:lnTo>
                <a:lnTo>
                  <a:pt x="3867" y="1392"/>
                </a:lnTo>
                <a:lnTo>
                  <a:pt x="3865" y="1394"/>
                </a:lnTo>
                <a:lnTo>
                  <a:pt x="3865" y="1396"/>
                </a:lnTo>
                <a:lnTo>
                  <a:pt x="3865" y="1392"/>
                </a:lnTo>
                <a:lnTo>
                  <a:pt x="3865" y="1390"/>
                </a:lnTo>
                <a:lnTo>
                  <a:pt x="3865" y="1388"/>
                </a:lnTo>
                <a:lnTo>
                  <a:pt x="3865" y="1387"/>
                </a:lnTo>
                <a:lnTo>
                  <a:pt x="3865" y="1385"/>
                </a:lnTo>
                <a:lnTo>
                  <a:pt x="3867" y="1381"/>
                </a:lnTo>
                <a:lnTo>
                  <a:pt x="3867" y="1379"/>
                </a:lnTo>
                <a:lnTo>
                  <a:pt x="3867" y="1377"/>
                </a:lnTo>
                <a:lnTo>
                  <a:pt x="3869" y="1373"/>
                </a:lnTo>
                <a:lnTo>
                  <a:pt x="3871" y="1371"/>
                </a:lnTo>
                <a:lnTo>
                  <a:pt x="3873" y="1369"/>
                </a:lnTo>
                <a:lnTo>
                  <a:pt x="3873" y="1367"/>
                </a:lnTo>
                <a:lnTo>
                  <a:pt x="3874" y="1367"/>
                </a:lnTo>
                <a:lnTo>
                  <a:pt x="3874" y="1365"/>
                </a:lnTo>
                <a:lnTo>
                  <a:pt x="3876" y="1363"/>
                </a:lnTo>
                <a:lnTo>
                  <a:pt x="3878" y="1360"/>
                </a:lnTo>
                <a:lnTo>
                  <a:pt x="3878" y="1358"/>
                </a:lnTo>
                <a:lnTo>
                  <a:pt x="3880" y="1356"/>
                </a:lnTo>
                <a:lnTo>
                  <a:pt x="3880" y="1354"/>
                </a:lnTo>
                <a:lnTo>
                  <a:pt x="3882" y="1352"/>
                </a:lnTo>
                <a:lnTo>
                  <a:pt x="3882" y="1350"/>
                </a:lnTo>
                <a:lnTo>
                  <a:pt x="3882" y="1348"/>
                </a:lnTo>
                <a:lnTo>
                  <a:pt x="3882" y="1344"/>
                </a:lnTo>
                <a:lnTo>
                  <a:pt x="3882" y="1342"/>
                </a:lnTo>
                <a:lnTo>
                  <a:pt x="3884" y="1342"/>
                </a:lnTo>
                <a:lnTo>
                  <a:pt x="3884" y="1344"/>
                </a:lnTo>
                <a:lnTo>
                  <a:pt x="3886" y="1344"/>
                </a:lnTo>
                <a:lnTo>
                  <a:pt x="3888" y="1342"/>
                </a:lnTo>
                <a:lnTo>
                  <a:pt x="3890" y="1342"/>
                </a:lnTo>
                <a:lnTo>
                  <a:pt x="3888" y="1340"/>
                </a:lnTo>
                <a:lnTo>
                  <a:pt x="3888" y="1339"/>
                </a:lnTo>
                <a:lnTo>
                  <a:pt x="3890" y="1339"/>
                </a:lnTo>
                <a:lnTo>
                  <a:pt x="3892" y="1339"/>
                </a:lnTo>
                <a:lnTo>
                  <a:pt x="3894" y="1339"/>
                </a:lnTo>
                <a:lnTo>
                  <a:pt x="3894" y="1340"/>
                </a:lnTo>
                <a:lnTo>
                  <a:pt x="3896" y="1340"/>
                </a:lnTo>
                <a:lnTo>
                  <a:pt x="3897" y="1340"/>
                </a:lnTo>
                <a:lnTo>
                  <a:pt x="3899" y="1340"/>
                </a:lnTo>
                <a:lnTo>
                  <a:pt x="3901" y="1340"/>
                </a:lnTo>
                <a:lnTo>
                  <a:pt x="3901" y="1342"/>
                </a:lnTo>
                <a:lnTo>
                  <a:pt x="3903" y="1344"/>
                </a:lnTo>
                <a:lnTo>
                  <a:pt x="3903" y="1342"/>
                </a:lnTo>
                <a:lnTo>
                  <a:pt x="3903" y="1340"/>
                </a:lnTo>
                <a:lnTo>
                  <a:pt x="3903" y="1339"/>
                </a:lnTo>
                <a:lnTo>
                  <a:pt x="3901" y="1339"/>
                </a:lnTo>
                <a:lnTo>
                  <a:pt x="3899" y="1339"/>
                </a:lnTo>
                <a:lnTo>
                  <a:pt x="3897" y="1339"/>
                </a:lnTo>
                <a:lnTo>
                  <a:pt x="3897" y="1337"/>
                </a:lnTo>
                <a:lnTo>
                  <a:pt x="3896" y="1337"/>
                </a:lnTo>
                <a:lnTo>
                  <a:pt x="3894" y="1337"/>
                </a:lnTo>
                <a:lnTo>
                  <a:pt x="3892" y="1335"/>
                </a:lnTo>
                <a:lnTo>
                  <a:pt x="3892" y="1333"/>
                </a:lnTo>
                <a:lnTo>
                  <a:pt x="3890" y="1333"/>
                </a:lnTo>
                <a:lnTo>
                  <a:pt x="3888" y="1331"/>
                </a:lnTo>
                <a:lnTo>
                  <a:pt x="3888" y="1329"/>
                </a:lnTo>
                <a:lnTo>
                  <a:pt x="3890" y="1329"/>
                </a:lnTo>
                <a:lnTo>
                  <a:pt x="3890" y="1327"/>
                </a:lnTo>
                <a:lnTo>
                  <a:pt x="3892" y="1327"/>
                </a:lnTo>
                <a:lnTo>
                  <a:pt x="3894" y="1325"/>
                </a:lnTo>
                <a:lnTo>
                  <a:pt x="3896" y="1325"/>
                </a:lnTo>
                <a:lnTo>
                  <a:pt x="3896" y="1323"/>
                </a:lnTo>
                <a:lnTo>
                  <a:pt x="3896" y="1321"/>
                </a:lnTo>
                <a:lnTo>
                  <a:pt x="3896" y="1319"/>
                </a:lnTo>
                <a:lnTo>
                  <a:pt x="3897" y="1319"/>
                </a:lnTo>
                <a:lnTo>
                  <a:pt x="3897" y="1321"/>
                </a:lnTo>
                <a:lnTo>
                  <a:pt x="3899" y="1321"/>
                </a:lnTo>
                <a:lnTo>
                  <a:pt x="3901" y="1321"/>
                </a:lnTo>
                <a:lnTo>
                  <a:pt x="3903" y="1321"/>
                </a:lnTo>
                <a:lnTo>
                  <a:pt x="3903" y="1323"/>
                </a:lnTo>
                <a:lnTo>
                  <a:pt x="3905" y="1321"/>
                </a:lnTo>
                <a:lnTo>
                  <a:pt x="3907" y="1323"/>
                </a:lnTo>
                <a:lnTo>
                  <a:pt x="3909" y="1323"/>
                </a:lnTo>
                <a:lnTo>
                  <a:pt x="3907" y="1321"/>
                </a:lnTo>
                <a:lnTo>
                  <a:pt x="3907" y="1319"/>
                </a:lnTo>
                <a:lnTo>
                  <a:pt x="3909" y="1319"/>
                </a:lnTo>
                <a:lnTo>
                  <a:pt x="3909" y="1317"/>
                </a:lnTo>
                <a:lnTo>
                  <a:pt x="3907" y="1317"/>
                </a:lnTo>
                <a:lnTo>
                  <a:pt x="3907" y="1319"/>
                </a:lnTo>
                <a:lnTo>
                  <a:pt x="3905" y="1319"/>
                </a:lnTo>
                <a:lnTo>
                  <a:pt x="3903" y="1319"/>
                </a:lnTo>
                <a:lnTo>
                  <a:pt x="3901" y="1319"/>
                </a:lnTo>
                <a:lnTo>
                  <a:pt x="3899" y="1319"/>
                </a:lnTo>
                <a:lnTo>
                  <a:pt x="3899" y="1317"/>
                </a:lnTo>
                <a:lnTo>
                  <a:pt x="3901" y="1315"/>
                </a:lnTo>
                <a:lnTo>
                  <a:pt x="3903" y="1314"/>
                </a:lnTo>
                <a:lnTo>
                  <a:pt x="3905" y="1312"/>
                </a:lnTo>
                <a:lnTo>
                  <a:pt x="3907" y="1310"/>
                </a:lnTo>
                <a:lnTo>
                  <a:pt x="3907" y="1308"/>
                </a:lnTo>
                <a:lnTo>
                  <a:pt x="3905" y="1310"/>
                </a:lnTo>
                <a:lnTo>
                  <a:pt x="3903" y="1310"/>
                </a:lnTo>
                <a:lnTo>
                  <a:pt x="3901" y="1312"/>
                </a:lnTo>
                <a:lnTo>
                  <a:pt x="3899" y="1314"/>
                </a:lnTo>
                <a:lnTo>
                  <a:pt x="3899" y="1315"/>
                </a:lnTo>
                <a:lnTo>
                  <a:pt x="3897" y="1314"/>
                </a:lnTo>
                <a:lnTo>
                  <a:pt x="3896" y="1314"/>
                </a:lnTo>
                <a:lnTo>
                  <a:pt x="3896" y="1315"/>
                </a:lnTo>
                <a:lnTo>
                  <a:pt x="3894" y="1315"/>
                </a:lnTo>
                <a:lnTo>
                  <a:pt x="3894" y="1317"/>
                </a:lnTo>
                <a:lnTo>
                  <a:pt x="3892" y="1319"/>
                </a:lnTo>
                <a:lnTo>
                  <a:pt x="3892" y="1321"/>
                </a:lnTo>
                <a:lnTo>
                  <a:pt x="3890" y="1321"/>
                </a:lnTo>
                <a:lnTo>
                  <a:pt x="3888" y="1321"/>
                </a:lnTo>
                <a:lnTo>
                  <a:pt x="3888" y="1323"/>
                </a:lnTo>
                <a:lnTo>
                  <a:pt x="3888" y="1321"/>
                </a:lnTo>
                <a:lnTo>
                  <a:pt x="3886" y="1321"/>
                </a:lnTo>
                <a:lnTo>
                  <a:pt x="3886" y="1323"/>
                </a:lnTo>
                <a:lnTo>
                  <a:pt x="3886" y="1325"/>
                </a:lnTo>
                <a:lnTo>
                  <a:pt x="3884" y="1327"/>
                </a:lnTo>
                <a:lnTo>
                  <a:pt x="3884" y="1325"/>
                </a:lnTo>
                <a:lnTo>
                  <a:pt x="3884" y="1323"/>
                </a:lnTo>
                <a:lnTo>
                  <a:pt x="3884" y="1321"/>
                </a:lnTo>
                <a:lnTo>
                  <a:pt x="3884" y="1317"/>
                </a:lnTo>
                <a:lnTo>
                  <a:pt x="3884" y="1315"/>
                </a:lnTo>
                <a:lnTo>
                  <a:pt x="3884" y="1312"/>
                </a:lnTo>
                <a:lnTo>
                  <a:pt x="3884" y="1310"/>
                </a:lnTo>
                <a:lnTo>
                  <a:pt x="3886" y="1308"/>
                </a:lnTo>
                <a:lnTo>
                  <a:pt x="3886" y="1304"/>
                </a:lnTo>
                <a:lnTo>
                  <a:pt x="3888" y="1304"/>
                </a:lnTo>
                <a:lnTo>
                  <a:pt x="3888" y="1302"/>
                </a:lnTo>
                <a:lnTo>
                  <a:pt x="3890" y="1300"/>
                </a:lnTo>
                <a:lnTo>
                  <a:pt x="3890" y="1298"/>
                </a:lnTo>
                <a:lnTo>
                  <a:pt x="3890" y="1296"/>
                </a:lnTo>
                <a:lnTo>
                  <a:pt x="3892" y="1294"/>
                </a:lnTo>
                <a:lnTo>
                  <a:pt x="3894" y="1292"/>
                </a:lnTo>
                <a:lnTo>
                  <a:pt x="3894" y="1291"/>
                </a:lnTo>
                <a:lnTo>
                  <a:pt x="3896" y="1289"/>
                </a:lnTo>
                <a:lnTo>
                  <a:pt x="3897" y="1291"/>
                </a:lnTo>
                <a:lnTo>
                  <a:pt x="3899" y="1289"/>
                </a:lnTo>
                <a:lnTo>
                  <a:pt x="3901" y="1289"/>
                </a:lnTo>
                <a:lnTo>
                  <a:pt x="3903" y="1287"/>
                </a:lnTo>
                <a:lnTo>
                  <a:pt x="3905" y="1289"/>
                </a:lnTo>
                <a:lnTo>
                  <a:pt x="3905" y="1291"/>
                </a:lnTo>
                <a:lnTo>
                  <a:pt x="3905" y="1292"/>
                </a:lnTo>
                <a:lnTo>
                  <a:pt x="3903" y="1292"/>
                </a:lnTo>
                <a:lnTo>
                  <a:pt x="3905" y="1294"/>
                </a:lnTo>
                <a:lnTo>
                  <a:pt x="3905" y="1292"/>
                </a:lnTo>
                <a:lnTo>
                  <a:pt x="3907" y="1294"/>
                </a:lnTo>
                <a:lnTo>
                  <a:pt x="3909" y="1294"/>
                </a:lnTo>
                <a:lnTo>
                  <a:pt x="3911" y="1296"/>
                </a:lnTo>
                <a:lnTo>
                  <a:pt x="3913" y="1294"/>
                </a:lnTo>
                <a:lnTo>
                  <a:pt x="3913" y="1296"/>
                </a:lnTo>
                <a:lnTo>
                  <a:pt x="3915" y="1296"/>
                </a:lnTo>
                <a:lnTo>
                  <a:pt x="3917" y="1296"/>
                </a:lnTo>
                <a:lnTo>
                  <a:pt x="3917" y="1294"/>
                </a:lnTo>
                <a:lnTo>
                  <a:pt x="3917" y="1296"/>
                </a:lnTo>
                <a:lnTo>
                  <a:pt x="3919" y="1294"/>
                </a:lnTo>
                <a:lnTo>
                  <a:pt x="3917" y="1294"/>
                </a:lnTo>
                <a:lnTo>
                  <a:pt x="3915" y="1294"/>
                </a:lnTo>
                <a:lnTo>
                  <a:pt x="3915" y="1292"/>
                </a:lnTo>
                <a:lnTo>
                  <a:pt x="3913" y="1294"/>
                </a:lnTo>
                <a:lnTo>
                  <a:pt x="3913" y="1292"/>
                </a:lnTo>
                <a:lnTo>
                  <a:pt x="3911" y="1292"/>
                </a:lnTo>
                <a:lnTo>
                  <a:pt x="3909" y="1291"/>
                </a:lnTo>
                <a:lnTo>
                  <a:pt x="3907" y="1292"/>
                </a:lnTo>
                <a:lnTo>
                  <a:pt x="3907" y="1291"/>
                </a:lnTo>
                <a:lnTo>
                  <a:pt x="3907" y="1287"/>
                </a:lnTo>
                <a:lnTo>
                  <a:pt x="3907" y="1285"/>
                </a:lnTo>
                <a:lnTo>
                  <a:pt x="3907" y="1283"/>
                </a:lnTo>
                <a:lnTo>
                  <a:pt x="3909" y="1283"/>
                </a:lnTo>
                <a:lnTo>
                  <a:pt x="3911" y="1281"/>
                </a:lnTo>
                <a:lnTo>
                  <a:pt x="3913" y="1281"/>
                </a:lnTo>
                <a:lnTo>
                  <a:pt x="3915" y="1281"/>
                </a:lnTo>
                <a:lnTo>
                  <a:pt x="3917" y="1281"/>
                </a:lnTo>
                <a:lnTo>
                  <a:pt x="3919" y="1281"/>
                </a:lnTo>
                <a:lnTo>
                  <a:pt x="3921" y="1279"/>
                </a:lnTo>
                <a:lnTo>
                  <a:pt x="3922" y="1281"/>
                </a:lnTo>
                <a:lnTo>
                  <a:pt x="3924" y="1281"/>
                </a:lnTo>
                <a:lnTo>
                  <a:pt x="3924" y="1279"/>
                </a:lnTo>
                <a:lnTo>
                  <a:pt x="3922" y="1279"/>
                </a:lnTo>
                <a:lnTo>
                  <a:pt x="3922" y="1277"/>
                </a:lnTo>
                <a:lnTo>
                  <a:pt x="3921" y="1277"/>
                </a:lnTo>
                <a:lnTo>
                  <a:pt x="3919" y="1279"/>
                </a:lnTo>
                <a:lnTo>
                  <a:pt x="3917" y="1279"/>
                </a:lnTo>
                <a:lnTo>
                  <a:pt x="3915" y="1279"/>
                </a:lnTo>
                <a:lnTo>
                  <a:pt x="3917" y="1277"/>
                </a:lnTo>
                <a:lnTo>
                  <a:pt x="3919" y="1275"/>
                </a:lnTo>
                <a:lnTo>
                  <a:pt x="3921" y="1273"/>
                </a:lnTo>
                <a:lnTo>
                  <a:pt x="3921" y="1271"/>
                </a:lnTo>
                <a:lnTo>
                  <a:pt x="3922" y="1271"/>
                </a:lnTo>
                <a:lnTo>
                  <a:pt x="3924" y="1269"/>
                </a:lnTo>
                <a:lnTo>
                  <a:pt x="3926" y="1271"/>
                </a:lnTo>
                <a:lnTo>
                  <a:pt x="3926" y="1273"/>
                </a:lnTo>
                <a:lnTo>
                  <a:pt x="3928" y="1271"/>
                </a:lnTo>
                <a:lnTo>
                  <a:pt x="3926" y="1269"/>
                </a:lnTo>
                <a:lnTo>
                  <a:pt x="3926" y="1267"/>
                </a:lnTo>
                <a:lnTo>
                  <a:pt x="3926" y="1266"/>
                </a:lnTo>
                <a:lnTo>
                  <a:pt x="3924" y="1266"/>
                </a:lnTo>
                <a:lnTo>
                  <a:pt x="3924" y="1264"/>
                </a:lnTo>
                <a:lnTo>
                  <a:pt x="3922" y="1262"/>
                </a:lnTo>
                <a:lnTo>
                  <a:pt x="3924" y="1262"/>
                </a:lnTo>
                <a:lnTo>
                  <a:pt x="3924" y="1260"/>
                </a:lnTo>
                <a:lnTo>
                  <a:pt x="3926" y="1258"/>
                </a:lnTo>
                <a:lnTo>
                  <a:pt x="3928" y="1258"/>
                </a:lnTo>
                <a:lnTo>
                  <a:pt x="3928" y="1254"/>
                </a:lnTo>
                <a:lnTo>
                  <a:pt x="3928" y="1256"/>
                </a:lnTo>
                <a:lnTo>
                  <a:pt x="3926" y="1256"/>
                </a:lnTo>
                <a:lnTo>
                  <a:pt x="3924" y="1258"/>
                </a:lnTo>
                <a:lnTo>
                  <a:pt x="3924" y="1260"/>
                </a:lnTo>
                <a:lnTo>
                  <a:pt x="3922" y="1260"/>
                </a:lnTo>
                <a:lnTo>
                  <a:pt x="3921" y="1262"/>
                </a:lnTo>
                <a:lnTo>
                  <a:pt x="3921" y="1264"/>
                </a:lnTo>
                <a:lnTo>
                  <a:pt x="3921" y="1266"/>
                </a:lnTo>
                <a:lnTo>
                  <a:pt x="3922" y="1266"/>
                </a:lnTo>
                <a:lnTo>
                  <a:pt x="3921" y="1267"/>
                </a:lnTo>
                <a:lnTo>
                  <a:pt x="3919" y="1267"/>
                </a:lnTo>
                <a:lnTo>
                  <a:pt x="3917" y="1267"/>
                </a:lnTo>
                <a:lnTo>
                  <a:pt x="3915" y="1269"/>
                </a:lnTo>
                <a:lnTo>
                  <a:pt x="3917" y="1269"/>
                </a:lnTo>
                <a:lnTo>
                  <a:pt x="3917" y="1271"/>
                </a:lnTo>
                <a:lnTo>
                  <a:pt x="3915" y="1271"/>
                </a:lnTo>
                <a:lnTo>
                  <a:pt x="3913" y="1273"/>
                </a:lnTo>
                <a:lnTo>
                  <a:pt x="3913" y="1275"/>
                </a:lnTo>
                <a:lnTo>
                  <a:pt x="3911" y="1275"/>
                </a:lnTo>
                <a:lnTo>
                  <a:pt x="3911" y="1277"/>
                </a:lnTo>
                <a:lnTo>
                  <a:pt x="3909" y="1277"/>
                </a:lnTo>
                <a:lnTo>
                  <a:pt x="3907" y="1275"/>
                </a:lnTo>
                <a:lnTo>
                  <a:pt x="3905" y="1273"/>
                </a:lnTo>
                <a:lnTo>
                  <a:pt x="3907" y="1277"/>
                </a:lnTo>
                <a:lnTo>
                  <a:pt x="3905" y="1277"/>
                </a:lnTo>
                <a:lnTo>
                  <a:pt x="3907" y="1277"/>
                </a:lnTo>
                <a:lnTo>
                  <a:pt x="3907" y="1279"/>
                </a:lnTo>
                <a:lnTo>
                  <a:pt x="3905" y="1279"/>
                </a:lnTo>
                <a:lnTo>
                  <a:pt x="3903" y="1279"/>
                </a:lnTo>
                <a:lnTo>
                  <a:pt x="3905" y="1281"/>
                </a:lnTo>
                <a:lnTo>
                  <a:pt x="3903" y="1281"/>
                </a:lnTo>
                <a:lnTo>
                  <a:pt x="3903" y="1283"/>
                </a:lnTo>
                <a:lnTo>
                  <a:pt x="3901" y="1283"/>
                </a:lnTo>
                <a:lnTo>
                  <a:pt x="3901" y="1285"/>
                </a:lnTo>
                <a:lnTo>
                  <a:pt x="3897" y="1283"/>
                </a:lnTo>
                <a:lnTo>
                  <a:pt x="3897" y="1285"/>
                </a:lnTo>
                <a:lnTo>
                  <a:pt x="3896" y="1285"/>
                </a:lnTo>
                <a:lnTo>
                  <a:pt x="3894" y="1285"/>
                </a:lnTo>
                <a:lnTo>
                  <a:pt x="3894" y="1281"/>
                </a:lnTo>
                <a:lnTo>
                  <a:pt x="3894" y="1279"/>
                </a:lnTo>
                <a:lnTo>
                  <a:pt x="3896" y="1275"/>
                </a:lnTo>
                <a:lnTo>
                  <a:pt x="3896" y="1273"/>
                </a:lnTo>
                <a:lnTo>
                  <a:pt x="3896" y="1271"/>
                </a:lnTo>
                <a:lnTo>
                  <a:pt x="3896" y="1269"/>
                </a:lnTo>
                <a:lnTo>
                  <a:pt x="3896" y="1267"/>
                </a:lnTo>
                <a:lnTo>
                  <a:pt x="3897" y="1266"/>
                </a:lnTo>
                <a:lnTo>
                  <a:pt x="3897" y="1264"/>
                </a:lnTo>
                <a:lnTo>
                  <a:pt x="3897" y="1262"/>
                </a:lnTo>
                <a:lnTo>
                  <a:pt x="3899" y="1260"/>
                </a:lnTo>
                <a:lnTo>
                  <a:pt x="3899" y="1256"/>
                </a:lnTo>
                <a:lnTo>
                  <a:pt x="3901" y="1252"/>
                </a:lnTo>
                <a:lnTo>
                  <a:pt x="3903" y="1250"/>
                </a:lnTo>
                <a:lnTo>
                  <a:pt x="3903" y="1248"/>
                </a:lnTo>
                <a:lnTo>
                  <a:pt x="3905" y="1248"/>
                </a:lnTo>
                <a:lnTo>
                  <a:pt x="3905" y="1244"/>
                </a:lnTo>
                <a:lnTo>
                  <a:pt x="3905" y="1243"/>
                </a:lnTo>
                <a:lnTo>
                  <a:pt x="3907" y="1241"/>
                </a:lnTo>
                <a:lnTo>
                  <a:pt x="3907" y="1243"/>
                </a:lnTo>
                <a:lnTo>
                  <a:pt x="3909" y="1244"/>
                </a:lnTo>
                <a:lnTo>
                  <a:pt x="3909" y="1243"/>
                </a:lnTo>
                <a:lnTo>
                  <a:pt x="3911" y="1241"/>
                </a:lnTo>
                <a:lnTo>
                  <a:pt x="3909" y="1241"/>
                </a:lnTo>
                <a:lnTo>
                  <a:pt x="3909" y="1239"/>
                </a:lnTo>
                <a:lnTo>
                  <a:pt x="3911" y="1237"/>
                </a:lnTo>
                <a:lnTo>
                  <a:pt x="3913" y="1237"/>
                </a:lnTo>
                <a:lnTo>
                  <a:pt x="3913" y="1239"/>
                </a:lnTo>
                <a:lnTo>
                  <a:pt x="3915" y="1241"/>
                </a:lnTo>
                <a:lnTo>
                  <a:pt x="3915" y="1243"/>
                </a:lnTo>
                <a:lnTo>
                  <a:pt x="3915" y="1241"/>
                </a:lnTo>
                <a:lnTo>
                  <a:pt x="3915" y="1239"/>
                </a:lnTo>
                <a:lnTo>
                  <a:pt x="3917" y="1237"/>
                </a:lnTo>
                <a:lnTo>
                  <a:pt x="3919" y="1239"/>
                </a:lnTo>
                <a:lnTo>
                  <a:pt x="3919" y="1237"/>
                </a:lnTo>
                <a:lnTo>
                  <a:pt x="3921" y="1237"/>
                </a:lnTo>
                <a:lnTo>
                  <a:pt x="3922" y="1239"/>
                </a:lnTo>
                <a:lnTo>
                  <a:pt x="3922" y="1237"/>
                </a:lnTo>
                <a:lnTo>
                  <a:pt x="3924" y="1237"/>
                </a:lnTo>
                <a:lnTo>
                  <a:pt x="3926" y="1235"/>
                </a:lnTo>
                <a:lnTo>
                  <a:pt x="3926" y="1237"/>
                </a:lnTo>
                <a:lnTo>
                  <a:pt x="3928" y="1237"/>
                </a:lnTo>
                <a:lnTo>
                  <a:pt x="3928" y="1239"/>
                </a:lnTo>
                <a:lnTo>
                  <a:pt x="3930" y="1239"/>
                </a:lnTo>
                <a:lnTo>
                  <a:pt x="3932" y="1239"/>
                </a:lnTo>
                <a:lnTo>
                  <a:pt x="3934" y="1239"/>
                </a:lnTo>
                <a:lnTo>
                  <a:pt x="3936" y="1239"/>
                </a:lnTo>
                <a:lnTo>
                  <a:pt x="3938" y="1239"/>
                </a:lnTo>
                <a:lnTo>
                  <a:pt x="3938" y="1241"/>
                </a:lnTo>
                <a:lnTo>
                  <a:pt x="3940" y="1237"/>
                </a:lnTo>
                <a:lnTo>
                  <a:pt x="3942" y="1239"/>
                </a:lnTo>
                <a:lnTo>
                  <a:pt x="3944" y="1239"/>
                </a:lnTo>
                <a:lnTo>
                  <a:pt x="3945" y="1237"/>
                </a:lnTo>
                <a:lnTo>
                  <a:pt x="3947" y="1237"/>
                </a:lnTo>
                <a:lnTo>
                  <a:pt x="3949" y="1237"/>
                </a:lnTo>
                <a:lnTo>
                  <a:pt x="3951" y="1237"/>
                </a:lnTo>
                <a:lnTo>
                  <a:pt x="3953" y="1235"/>
                </a:lnTo>
                <a:lnTo>
                  <a:pt x="3955" y="1235"/>
                </a:lnTo>
                <a:lnTo>
                  <a:pt x="3957" y="1233"/>
                </a:lnTo>
                <a:lnTo>
                  <a:pt x="3955" y="1233"/>
                </a:lnTo>
                <a:lnTo>
                  <a:pt x="3957" y="1231"/>
                </a:lnTo>
                <a:lnTo>
                  <a:pt x="3955" y="1231"/>
                </a:lnTo>
                <a:lnTo>
                  <a:pt x="3955" y="1233"/>
                </a:lnTo>
                <a:lnTo>
                  <a:pt x="3953" y="1233"/>
                </a:lnTo>
                <a:lnTo>
                  <a:pt x="3951" y="1235"/>
                </a:lnTo>
                <a:lnTo>
                  <a:pt x="3949" y="1233"/>
                </a:lnTo>
                <a:lnTo>
                  <a:pt x="3947" y="1233"/>
                </a:lnTo>
                <a:lnTo>
                  <a:pt x="3947" y="1235"/>
                </a:lnTo>
                <a:lnTo>
                  <a:pt x="3945" y="1235"/>
                </a:lnTo>
                <a:lnTo>
                  <a:pt x="3944" y="1235"/>
                </a:lnTo>
                <a:lnTo>
                  <a:pt x="3942" y="1233"/>
                </a:lnTo>
                <a:lnTo>
                  <a:pt x="3942" y="1235"/>
                </a:lnTo>
                <a:lnTo>
                  <a:pt x="3940" y="1235"/>
                </a:lnTo>
                <a:lnTo>
                  <a:pt x="3938" y="1235"/>
                </a:lnTo>
                <a:lnTo>
                  <a:pt x="3936" y="1237"/>
                </a:lnTo>
                <a:lnTo>
                  <a:pt x="3932" y="1235"/>
                </a:lnTo>
                <a:lnTo>
                  <a:pt x="3930" y="1235"/>
                </a:lnTo>
                <a:lnTo>
                  <a:pt x="3928" y="1233"/>
                </a:lnTo>
                <a:lnTo>
                  <a:pt x="3928" y="1231"/>
                </a:lnTo>
                <a:lnTo>
                  <a:pt x="3926" y="1231"/>
                </a:lnTo>
                <a:lnTo>
                  <a:pt x="3924" y="1229"/>
                </a:lnTo>
                <a:lnTo>
                  <a:pt x="3922" y="1231"/>
                </a:lnTo>
                <a:lnTo>
                  <a:pt x="3921" y="1233"/>
                </a:lnTo>
                <a:lnTo>
                  <a:pt x="3919" y="1231"/>
                </a:lnTo>
                <a:lnTo>
                  <a:pt x="3919" y="1233"/>
                </a:lnTo>
                <a:lnTo>
                  <a:pt x="3917" y="1233"/>
                </a:lnTo>
                <a:lnTo>
                  <a:pt x="3915" y="1233"/>
                </a:lnTo>
                <a:lnTo>
                  <a:pt x="3913" y="1231"/>
                </a:lnTo>
                <a:lnTo>
                  <a:pt x="3911" y="1231"/>
                </a:lnTo>
                <a:lnTo>
                  <a:pt x="3909" y="1233"/>
                </a:lnTo>
                <a:lnTo>
                  <a:pt x="3909" y="1231"/>
                </a:lnTo>
                <a:lnTo>
                  <a:pt x="3907" y="1231"/>
                </a:lnTo>
                <a:lnTo>
                  <a:pt x="3907" y="1233"/>
                </a:lnTo>
                <a:lnTo>
                  <a:pt x="3905" y="1233"/>
                </a:lnTo>
                <a:lnTo>
                  <a:pt x="3905" y="1231"/>
                </a:lnTo>
                <a:lnTo>
                  <a:pt x="3905" y="1229"/>
                </a:lnTo>
                <a:lnTo>
                  <a:pt x="3905" y="1227"/>
                </a:lnTo>
                <a:lnTo>
                  <a:pt x="3905" y="1225"/>
                </a:lnTo>
                <a:lnTo>
                  <a:pt x="3907" y="1223"/>
                </a:lnTo>
                <a:lnTo>
                  <a:pt x="3907" y="1221"/>
                </a:lnTo>
                <a:lnTo>
                  <a:pt x="3909" y="1219"/>
                </a:lnTo>
                <a:lnTo>
                  <a:pt x="3909" y="1218"/>
                </a:lnTo>
                <a:lnTo>
                  <a:pt x="3911" y="1218"/>
                </a:lnTo>
                <a:lnTo>
                  <a:pt x="3913" y="1216"/>
                </a:lnTo>
                <a:lnTo>
                  <a:pt x="3915" y="1216"/>
                </a:lnTo>
                <a:lnTo>
                  <a:pt x="3917" y="1216"/>
                </a:lnTo>
                <a:lnTo>
                  <a:pt x="3917" y="1218"/>
                </a:lnTo>
                <a:lnTo>
                  <a:pt x="3919" y="1218"/>
                </a:lnTo>
                <a:lnTo>
                  <a:pt x="3921" y="1219"/>
                </a:lnTo>
                <a:lnTo>
                  <a:pt x="3922" y="1221"/>
                </a:lnTo>
                <a:lnTo>
                  <a:pt x="3924" y="1221"/>
                </a:lnTo>
                <a:lnTo>
                  <a:pt x="3926" y="1221"/>
                </a:lnTo>
                <a:lnTo>
                  <a:pt x="3926" y="1223"/>
                </a:lnTo>
                <a:lnTo>
                  <a:pt x="3928" y="1221"/>
                </a:lnTo>
                <a:lnTo>
                  <a:pt x="3926" y="1219"/>
                </a:lnTo>
                <a:lnTo>
                  <a:pt x="3924" y="1218"/>
                </a:lnTo>
                <a:lnTo>
                  <a:pt x="3922" y="1216"/>
                </a:lnTo>
                <a:lnTo>
                  <a:pt x="3921" y="1216"/>
                </a:lnTo>
                <a:lnTo>
                  <a:pt x="3921" y="1214"/>
                </a:lnTo>
                <a:lnTo>
                  <a:pt x="3919" y="1212"/>
                </a:lnTo>
                <a:lnTo>
                  <a:pt x="3921" y="1210"/>
                </a:lnTo>
                <a:lnTo>
                  <a:pt x="3922" y="1210"/>
                </a:lnTo>
                <a:lnTo>
                  <a:pt x="3924" y="1208"/>
                </a:lnTo>
                <a:lnTo>
                  <a:pt x="3922" y="1208"/>
                </a:lnTo>
                <a:lnTo>
                  <a:pt x="3921" y="1208"/>
                </a:lnTo>
                <a:lnTo>
                  <a:pt x="3919" y="1210"/>
                </a:lnTo>
                <a:lnTo>
                  <a:pt x="3917" y="1210"/>
                </a:lnTo>
                <a:lnTo>
                  <a:pt x="3917" y="1208"/>
                </a:lnTo>
                <a:lnTo>
                  <a:pt x="3915" y="1206"/>
                </a:lnTo>
                <a:lnTo>
                  <a:pt x="3913" y="1206"/>
                </a:lnTo>
                <a:lnTo>
                  <a:pt x="3915" y="1204"/>
                </a:lnTo>
                <a:lnTo>
                  <a:pt x="3915" y="1202"/>
                </a:lnTo>
                <a:lnTo>
                  <a:pt x="3917" y="1200"/>
                </a:lnTo>
                <a:lnTo>
                  <a:pt x="3919" y="1198"/>
                </a:lnTo>
                <a:lnTo>
                  <a:pt x="3919" y="1196"/>
                </a:lnTo>
                <a:lnTo>
                  <a:pt x="3919" y="1195"/>
                </a:lnTo>
                <a:lnTo>
                  <a:pt x="3921" y="1193"/>
                </a:lnTo>
                <a:lnTo>
                  <a:pt x="3921" y="1191"/>
                </a:lnTo>
                <a:lnTo>
                  <a:pt x="3922" y="1189"/>
                </a:lnTo>
                <a:lnTo>
                  <a:pt x="3924" y="1189"/>
                </a:lnTo>
                <a:lnTo>
                  <a:pt x="3924" y="1191"/>
                </a:lnTo>
                <a:lnTo>
                  <a:pt x="3926" y="1193"/>
                </a:lnTo>
                <a:lnTo>
                  <a:pt x="3924" y="1195"/>
                </a:lnTo>
                <a:lnTo>
                  <a:pt x="3924" y="1196"/>
                </a:lnTo>
                <a:lnTo>
                  <a:pt x="3926" y="1198"/>
                </a:lnTo>
                <a:lnTo>
                  <a:pt x="3926" y="1200"/>
                </a:lnTo>
                <a:lnTo>
                  <a:pt x="3928" y="1200"/>
                </a:lnTo>
                <a:lnTo>
                  <a:pt x="3928" y="1202"/>
                </a:lnTo>
                <a:lnTo>
                  <a:pt x="3930" y="1202"/>
                </a:lnTo>
                <a:lnTo>
                  <a:pt x="3932" y="1202"/>
                </a:lnTo>
                <a:lnTo>
                  <a:pt x="3934" y="1200"/>
                </a:lnTo>
                <a:lnTo>
                  <a:pt x="3936" y="1200"/>
                </a:lnTo>
                <a:lnTo>
                  <a:pt x="3936" y="1202"/>
                </a:lnTo>
                <a:lnTo>
                  <a:pt x="3938" y="1204"/>
                </a:lnTo>
                <a:lnTo>
                  <a:pt x="3938" y="1206"/>
                </a:lnTo>
                <a:lnTo>
                  <a:pt x="3940" y="1206"/>
                </a:lnTo>
                <a:lnTo>
                  <a:pt x="3940" y="1208"/>
                </a:lnTo>
                <a:lnTo>
                  <a:pt x="3942" y="1206"/>
                </a:lnTo>
                <a:lnTo>
                  <a:pt x="3940" y="1204"/>
                </a:lnTo>
                <a:lnTo>
                  <a:pt x="3940" y="1202"/>
                </a:lnTo>
                <a:lnTo>
                  <a:pt x="3938" y="1202"/>
                </a:lnTo>
                <a:lnTo>
                  <a:pt x="3938" y="1198"/>
                </a:lnTo>
                <a:lnTo>
                  <a:pt x="3938" y="1196"/>
                </a:lnTo>
                <a:lnTo>
                  <a:pt x="3940" y="1195"/>
                </a:lnTo>
                <a:lnTo>
                  <a:pt x="3942" y="1195"/>
                </a:lnTo>
                <a:lnTo>
                  <a:pt x="3942" y="1196"/>
                </a:lnTo>
                <a:lnTo>
                  <a:pt x="3944" y="1196"/>
                </a:lnTo>
                <a:lnTo>
                  <a:pt x="3942" y="1195"/>
                </a:lnTo>
                <a:lnTo>
                  <a:pt x="3944" y="1193"/>
                </a:lnTo>
                <a:lnTo>
                  <a:pt x="3945" y="1191"/>
                </a:lnTo>
                <a:lnTo>
                  <a:pt x="3947" y="1191"/>
                </a:lnTo>
                <a:lnTo>
                  <a:pt x="3949" y="1191"/>
                </a:lnTo>
                <a:lnTo>
                  <a:pt x="3949" y="1189"/>
                </a:lnTo>
                <a:lnTo>
                  <a:pt x="3951" y="1189"/>
                </a:lnTo>
                <a:lnTo>
                  <a:pt x="3953" y="1187"/>
                </a:lnTo>
                <a:lnTo>
                  <a:pt x="3953" y="1185"/>
                </a:lnTo>
                <a:lnTo>
                  <a:pt x="3955" y="1185"/>
                </a:lnTo>
                <a:lnTo>
                  <a:pt x="3957" y="1183"/>
                </a:lnTo>
                <a:lnTo>
                  <a:pt x="3955" y="1183"/>
                </a:lnTo>
                <a:lnTo>
                  <a:pt x="3953" y="1183"/>
                </a:lnTo>
                <a:lnTo>
                  <a:pt x="3951" y="1185"/>
                </a:lnTo>
                <a:lnTo>
                  <a:pt x="3951" y="1187"/>
                </a:lnTo>
                <a:lnTo>
                  <a:pt x="3949" y="1187"/>
                </a:lnTo>
                <a:lnTo>
                  <a:pt x="3947" y="1187"/>
                </a:lnTo>
                <a:lnTo>
                  <a:pt x="3947" y="1189"/>
                </a:lnTo>
                <a:lnTo>
                  <a:pt x="3945" y="1189"/>
                </a:lnTo>
                <a:lnTo>
                  <a:pt x="3944" y="1189"/>
                </a:lnTo>
                <a:lnTo>
                  <a:pt x="3944" y="1187"/>
                </a:lnTo>
                <a:lnTo>
                  <a:pt x="3942" y="1187"/>
                </a:lnTo>
                <a:lnTo>
                  <a:pt x="3942" y="1189"/>
                </a:lnTo>
                <a:lnTo>
                  <a:pt x="3940" y="1189"/>
                </a:lnTo>
                <a:lnTo>
                  <a:pt x="3938" y="1191"/>
                </a:lnTo>
                <a:lnTo>
                  <a:pt x="3938" y="1193"/>
                </a:lnTo>
                <a:lnTo>
                  <a:pt x="3936" y="1193"/>
                </a:lnTo>
                <a:lnTo>
                  <a:pt x="3934" y="1193"/>
                </a:lnTo>
                <a:lnTo>
                  <a:pt x="3934" y="1191"/>
                </a:lnTo>
                <a:lnTo>
                  <a:pt x="3934" y="1189"/>
                </a:lnTo>
                <a:lnTo>
                  <a:pt x="3934" y="1187"/>
                </a:lnTo>
                <a:lnTo>
                  <a:pt x="3934" y="1185"/>
                </a:lnTo>
                <a:lnTo>
                  <a:pt x="3936" y="1185"/>
                </a:lnTo>
                <a:lnTo>
                  <a:pt x="3938" y="1183"/>
                </a:lnTo>
                <a:lnTo>
                  <a:pt x="3938" y="1181"/>
                </a:lnTo>
                <a:lnTo>
                  <a:pt x="3936" y="1183"/>
                </a:lnTo>
                <a:lnTo>
                  <a:pt x="3934" y="1183"/>
                </a:lnTo>
                <a:lnTo>
                  <a:pt x="3934" y="1181"/>
                </a:lnTo>
                <a:lnTo>
                  <a:pt x="3934" y="1183"/>
                </a:lnTo>
                <a:lnTo>
                  <a:pt x="3932" y="1183"/>
                </a:lnTo>
                <a:lnTo>
                  <a:pt x="3932" y="1185"/>
                </a:lnTo>
                <a:lnTo>
                  <a:pt x="3930" y="1183"/>
                </a:lnTo>
                <a:lnTo>
                  <a:pt x="3930" y="1181"/>
                </a:lnTo>
                <a:lnTo>
                  <a:pt x="3930" y="1179"/>
                </a:lnTo>
                <a:lnTo>
                  <a:pt x="3930" y="1177"/>
                </a:lnTo>
                <a:lnTo>
                  <a:pt x="3930" y="1175"/>
                </a:lnTo>
                <a:lnTo>
                  <a:pt x="3930" y="1171"/>
                </a:lnTo>
                <a:lnTo>
                  <a:pt x="3932" y="1171"/>
                </a:lnTo>
                <a:lnTo>
                  <a:pt x="3934" y="1171"/>
                </a:lnTo>
                <a:lnTo>
                  <a:pt x="3936" y="1171"/>
                </a:lnTo>
                <a:lnTo>
                  <a:pt x="3938" y="1171"/>
                </a:lnTo>
                <a:lnTo>
                  <a:pt x="3940" y="1171"/>
                </a:lnTo>
                <a:lnTo>
                  <a:pt x="3940" y="1173"/>
                </a:lnTo>
                <a:lnTo>
                  <a:pt x="3942" y="1175"/>
                </a:lnTo>
                <a:lnTo>
                  <a:pt x="3942" y="1173"/>
                </a:lnTo>
                <a:lnTo>
                  <a:pt x="3942" y="1171"/>
                </a:lnTo>
                <a:lnTo>
                  <a:pt x="3942" y="1170"/>
                </a:lnTo>
                <a:lnTo>
                  <a:pt x="3940" y="1170"/>
                </a:lnTo>
                <a:lnTo>
                  <a:pt x="3938" y="1170"/>
                </a:lnTo>
                <a:lnTo>
                  <a:pt x="3938" y="1168"/>
                </a:lnTo>
                <a:lnTo>
                  <a:pt x="3938" y="1166"/>
                </a:lnTo>
                <a:lnTo>
                  <a:pt x="3940" y="1164"/>
                </a:lnTo>
                <a:lnTo>
                  <a:pt x="3940" y="1162"/>
                </a:lnTo>
                <a:lnTo>
                  <a:pt x="3942" y="1162"/>
                </a:lnTo>
                <a:lnTo>
                  <a:pt x="3944" y="1162"/>
                </a:lnTo>
                <a:lnTo>
                  <a:pt x="3945" y="1164"/>
                </a:lnTo>
                <a:lnTo>
                  <a:pt x="3947" y="1164"/>
                </a:lnTo>
                <a:lnTo>
                  <a:pt x="3949" y="1164"/>
                </a:lnTo>
                <a:lnTo>
                  <a:pt x="3951" y="1164"/>
                </a:lnTo>
                <a:lnTo>
                  <a:pt x="3951" y="1162"/>
                </a:lnTo>
                <a:lnTo>
                  <a:pt x="3953" y="1162"/>
                </a:lnTo>
                <a:lnTo>
                  <a:pt x="3955" y="1162"/>
                </a:lnTo>
                <a:lnTo>
                  <a:pt x="3957" y="1160"/>
                </a:lnTo>
                <a:lnTo>
                  <a:pt x="3957" y="1162"/>
                </a:lnTo>
                <a:lnTo>
                  <a:pt x="3959" y="1164"/>
                </a:lnTo>
                <a:lnTo>
                  <a:pt x="3961" y="1164"/>
                </a:lnTo>
                <a:lnTo>
                  <a:pt x="3961" y="1166"/>
                </a:lnTo>
                <a:lnTo>
                  <a:pt x="3961" y="1168"/>
                </a:lnTo>
                <a:lnTo>
                  <a:pt x="3961" y="1170"/>
                </a:lnTo>
                <a:lnTo>
                  <a:pt x="3963" y="1171"/>
                </a:lnTo>
                <a:lnTo>
                  <a:pt x="3963" y="1170"/>
                </a:lnTo>
                <a:lnTo>
                  <a:pt x="3963" y="1168"/>
                </a:lnTo>
                <a:lnTo>
                  <a:pt x="3965" y="1166"/>
                </a:lnTo>
                <a:lnTo>
                  <a:pt x="3967" y="1166"/>
                </a:lnTo>
                <a:lnTo>
                  <a:pt x="3969" y="1166"/>
                </a:lnTo>
                <a:lnTo>
                  <a:pt x="3970" y="1166"/>
                </a:lnTo>
                <a:lnTo>
                  <a:pt x="3972" y="1166"/>
                </a:lnTo>
                <a:lnTo>
                  <a:pt x="3974" y="1164"/>
                </a:lnTo>
                <a:lnTo>
                  <a:pt x="3974" y="1162"/>
                </a:lnTo>
                <a:lnTo>
                  <a:pt x="3974" y="1164"/>
                </a:lnTo>
                <a:lnTo>
                  <a:pt x="3972" y="1164"/>
                </a:lnTo>
                <a:lnTo>
                  <a:pt x="3970" y="1164"/>
                </a:lnTo>
                <a:lnTo>
                  <a:pt x="3969" y="1164"/>
                </a:lnTo>
                <a:lnTo>
                  <a:pt x="3967" y="1162"/>
                </a:lnTo>
                <a:lnTo>
                  <a:pt x="3967" y="1164"/>
                </a:lnTo>
                <a:lnTo>
                  <a:pt x="3965" y="1162"/>
                </a:lnTo>
                <a:lnTo>
                  <a:pt x="3963" y="1162"/>
                </a:lnTo>
                <a:lnTo>
                  <a:pt x="3961" y="1162"/>
                </a:lnTo>
                <a:lnTo>
                  <a:pt x="3961" y="1160"/>
                </a:lnTo>
                <a:lnTo>
                  <a:pt x="3961" y="1158"/>
                </a:lnTo>
                <a:lnTo>
                  <a:pt x="3963" y="1158"/>
                </a:lnTo>
                <a:lnTo>
                  <a:pt x="3965" y="1156"/>
                </a:lnTo>
                <a:lnTo>
                  <a:pt x="3963" y="1156"/>
                </a:lnTo>
                <a:lnTo>
                  <a:pt x="3961" y="1156"/>
                </a:lnTo>
                <a:lnTo>
                  <a:pt x="3959" y="1158"/>
                </a:lnTo>
                <a:lnTo>
                  <a:pt x="3957" y="1158"/>
                </a:lnTo>
                <a:lnTo>
                  <a:pt x="3955" y="1156"/>
                </a:lnTo>
                <a:lnTo>
                  <a:pt x="3953" y="1156"/>
                </a:lnTo>
                <a:lnTo>
                  <a:pt x="3949" y="1156"/>
                </a:lnTo>
                <a:lnTo>
                  <a:pt x="3949" y="1154"/>
                </a:lnTo>
                <a:lnTo>
                  <a:pt x="3949" y="1152"/>
                </a:lnTo>
                <a:lnTo>
                  <a:pt x="3949" y="1150"/>
                </a:lnTo>
                <a:lnTo>
                  <a:pt x="3951" y="1150"/>
                </a:lnTo>
                <a:lnTo>
                  <a:pt x="3953" y="1150"/>
                </a:lnTo>
                <a:lnTo>
                  <a:pt x="3953" y="1152"/>
                </a:lnTo>
                <a:lnTo>
                  <a:pt x="3953" y="1150"/>
                </a:lnTo>
                <a:lnTo>
                  <a:pt x="3955" y="1148"/>
                </a:lnTo>
                <a:lnTo>
                  <a:pt x="3953" y="1147"/>
                </a:lnTo>
                <a:lnTo>
                  <a:pt x="3953" y="1148"/>
                </a:lnTo>
                <a:lnTo>
                  <a:pt x="3951" y="1147"/>
                </a:lnTo>
                <a:lnTo>
                  <a:pt x="3953" y="1145"/>
                </a:lnTo>
                <a:lnTo>
                  <a:pt x="3955" y="1145"/>
                </a:lnTo>
                <a:lnTo>
                  <a:pt x="3955" y="1143"/>
                </a:lnTo>
                <a:lnTo>
                  <a:pt x="3953" y="1143"/>
                </a:lnTo>
                <a:lnTo>
                  <a:pt x="3955" y="1141"/>
                </a:lnTo>
                <a:lnTo>
                  <a:pt x="3957" y="1141"/>
                </a:lnTo>
                <a:lnTo>
                  <a:pt x="3961" y="1141"/>
                </a:lnTo>
                <a:lnTo>
                  <a:pt x="3963" y="1141"/>
                </a:lnTo>
                <a:lnTo>
                  <a:pt x="3961" y="1139"/>
                </a:lnTo>
                <a:lnTo>
                  <a:pt x="3959" y="1139"/>
                </a:lnTo>
                <a:lnTo>
                  <a:pt x="3957" y="1139"/>
                </a:lnTo>
                <a:lnTo>
                  <a:pt x="3957" y="1137"/>
                </a:lnTo>
                <a:lnTo>
                  <a:pt x="3957" y="1135"/>
                </a:lnTo>
                <a:lnTo>
                  <a:pt x="3957" y="1133"/>
                </a:lnTo>
                <a:lnTo>
                  <a:pt x="3959" y="1133"/>
                </a:lnTo>
                <a:lnTo>
                  <a:pt x="3961" y="1133"/>
                </a:lnTo>
                <a:lnTo>
                  <a:pt x="3963" y="1133"/>
                </a:lnTo>
                <a:lnTo>
                  <a:pt x="3963" y="1131"/>
                </a:lnTo>
                <a:lnTo>
                  <a:pt x="3965" y="1129"/>
                </a:lnTo>
                <a:lnTo>
                  <a:pt x="3967" y="1131"/>
                </a:lnTo>
                <a:lnTo>
                  <a:pt x="3969" y="1129"/>
                </a:lnTo>
                <a:lnTo>
                  <a:pt x="3970" y="1127"/>
                </a:lnTo>
                <a:lnTo>
                  <a:pt x="3969" y="1129"/>
                </a:lnTo>
                <a:lnTo>
                  <a:pt x="3970" y="1131"/>
                </a:lnTo>
                <a:lnTo>
                  <a:pt x="3969" y="1133"/>
                </a:lnTo>
                <a:lnTo>
                  <a:pt x="3970" y="1133"/>
                </a:lnTo>
                <a:lnTo>
                  <a:pt x="3970" y="1135"/>
                </a:lnTo>
                <a:lnTo>
                  <a:pt x="3972" y="1135"/>
                </a:lnTo>
                <a:lnTo>
                  <a:pt x="3970" y="1133"/>
                </a:lnTo>
                <a:lnTo>
                  <a:pt x="3972" y="1131"/>
                </a:lnTo>
                <a:lnTo>
                  <a:pt x="3974" y="1131"/>
                </a:lnTo>
                <a:lnTo>
                  <a:pt x="3976" y="1133"/>
                </a:lnTo>
                <a:lnTo>
                  <a:pt x="3978" y="1133"/>
                </a:lnTo>
                <a:lnTo>
                  <a:pt x="3976" y="1131"/>
                </a:lnTo>
                <a:lnTo>
                  <a:pt x="3974" y="1131"/>
                </a:lnTo>
                <a:lnTo>
                  <a:pt x="3974" y="1129"/>
                </a:lnTo>
                <a:lnTo>
                  <a:pt x="3976" y="1127"/>
                </a:lnTo>
                <a:lnTo>
                  <a:pt x="3978" y="1127"/>
                </a:lnTo>
                <a:lnTo>
                  <a:pt x="3980" y="1127"/>
                </a:lnTo>
                <a:lnTo>
                  <a:pt x="3980" y="1129"/>
                </a:lnTo>
                <a:lnTo>
                  <a:pt x="3982" y="1131"/>
                </a:lnTo>
                <a:lnTo>
                  <a:pt x="3984" y="1131"/>
                </a:lnTo>
                <a:lnTo>
                  <a:pt x="3986" y="1131"/>
                </a:lnTo>
                <a:lnTo>
                  <a:pt x="3986" y="1133"/>
                </a:lnTo>
                <a:lnTo>
                  <a:pt x="3986" y="1135"/>
                </a:lnTo>
                <a:lnTo>
                  <a:pt x="3988" y="1135"/>
                </a:lnTo>
                <a:lnTo>
                  <a:pt x="3990" y="1135"/>
                </a:lnTo>
                <a:lnTo>
                  <a:pt x="3992" y="1137"/>
                </a:lnTo>
                <a:lnTo>
                  <a:pt x="3992" y="1135"/>
                </a:lnTo>
                <a:lnTo>
                  <a:pt x="3993" y="1135"/>
                </a:lnTo>
                <a:lnTo>
                  <a:pt x="3995" y="1135"/>
                </a:lnTo>
                <a:lnTo>
                  <a:pt x="3995" y="1133"/>
                </a:lnTo>
                <a:lnTo>
                  <a:pt x="3992" y="1133"/>
                </a:lnTo>
                <a:lnTo>
                  <a:pt x="3990" y="1133"/>
                </a:lnTo>
                <a:lnTo>
                  <a:pt x="3988" y="1133"/>
                </a:lnTo>
                <a:lnTo>
                  <a:pt x="3988" y="1131"/>
                </a:lnTo>
                <a:lnTo>
                  <a:pt x="3988" y="1129"/>
                </a:lnTo>
                <a:lnTo>
                  <a:pt x="3988" y="1127"/>
                </a:lnTo>
                <a:lnTo>
                  <a:pt x="3986" y="1129"/>
                </a:lnTo>
                <a:lnTo>
                  <a:pt x="3984" y="1129"/>
                </a:lnTo>
                <a:lnTo>
                  <a:pt x="3982" y="1127"/>
                </a:lnTo>
                <a:lnTo>
                  <a:pt x="3982" y="1125"/>
                </a:lnTo>
                <a:lnTo>
                  <a:pt x="3980" y="1125"/>
                </a:lnTo>
                <a:lnTo>
                  <a:pt x="3978" y="1124"/>
                </a:lnTo>
                <a:lnTo>
                  <a:pt x="3976" y="1120"/>
                </a:lnTo>
                <a:lnTo>
                  <a:pt x="3974" y="1120"/>
                </a:lnTo>
                <a:lnTo>
                  <a:pt x="3974" y="1122"/>
                </a:lnTo>
                <a:lnTo>
                  <a:pt x="3972" y="1122"/>
                </a:lnTo>
                <a:lnTo>
                  <a:pt x="3970" y="1122"/>
                </a:lnTo>
                <a:lnTo>
                  <a:pt x="3969" y="1120"/>
                </a:lnTo>
                <a:lnTo>
                  <a:pt x="3967" y="1120"/>
                </a:lnTo>
                <a:lnTo>
                  <a:pt x="3963" y="1120"/>
                </a:lnTo>
                <a:lnTo>
                  <a:pt x="3963" y="1122"/>
                </a:lnTo>
                <a:lnTo>
                  <a:pt x="3963" y="1124"/>
                </a:lnTo>
                <a:lnTo>
                  <a:pt x="3961" y="1125"/>
                </a:lnTo>
                <a:lnTo>
                  <a:pt x="3961" y="1122"/>
                </a:lnTo>
                <a:lnTo>
                  <a:pt x="3961" y="1120"/>
                </a:lnTo>
                <a:lnTo>
                  <a:pt x="3961" y="1118"/>
                </a:lnTo>
                <a:lnTo>
                  <a:pt x="3963" y="1116"/>
                </a:lnTo>
                <a:lnTo>
                  <a:pt x="3965" y="1114"/>
                </a:lnTo>
                <a:lnTo>
                  <a:pt x="3967" y="1112"/>
                </a:lnTo>
                <a:lnTo>
                  <a:pt x="3969" y="1112"/>
                </a:lnTo>
                <a:lnTo>
                  <a:pt x="3970" y="1110"/>
                </a:lnTo>
                <a:lnTo>
                  <a:pt x="3972" y="1110"/>
                </a:lnTo>
                <a:lnTo>
                  <a:pt x="3974" y="1110"/>
                </a:lnTo>
                <a:lnTo>
                  <a:pt x="3976" y="1110"/>
                </a:lnTo>
                <a:lnTo>
                  <a:pt x="3978" y="1110"/>
                </a:lnTo>
                <a:lnTo>
                  <a:pt x="3980" y="1110"/>
                </a:lnTo>
                <a:lnTo>
                  <a:pt x="3980" y="1108"/>
                </a:lnTo>
                <a:lnTo>
                  <a:pt x="3982" y="1106"/>
                </a:lnTo>
                <a:lnTo>
                  <a:pt x="3984" y="1106"/>
                </a:lnTo>
                <a:lnTo>
                  <a:pt x="3986" y="1106"/>
                </a:lnTo>
                <a:lnTo>
                  <a:pt x="3986" y="1108"/>
                </a:lnTo>
                <a:lnTo>
                  <a:pt x="3986" y="1110"/>
                </a:lnTo>
                <a:lnTo>
                  <a:pt x="3988" y="1110"/>
                </a:lnTo>
                <a:lnTo>
                  <a:pt x="3990" y="1110"/>
                </a:lnTo>
                <a:lnTo>
                  <a:pt x="3990" y="1112"/>
                </a:lnTo>
                <a:lnTo>
                  <a:pt x="3992" y="1112"/>
                </a:lnTo>
                <a:lnTo>
                  <a:pt x="3992" y="1114"/>
                </a:lnTo>
                <a:lnTo>
                  <a:pt x="3993" y="1114"/>
                </a:lnTo>
                <a:lnTo>
                  <a:pt x="3993" y="1116"/>
                </a:lnTo>
                <a:lnTo>
                  <a:pt x="3995" y="1116"/>
                </a:lnTo>
                <a:lnTo>
                  <a:pt x="3997" y="1118"/>
                </a:lnTo>
                <a:lnTo>
                  <a:pt x="3997" y="1116"/>
                </a:lnTo>
                <a:lnTo>
                  <a:pt x="3995" y="1114"/>
                </a:lnTo>
                <a:lnTo>
                  <a:pt x="3993" y="1114"/>
                </a:lnTo>
                <a:lnTo>
                  <a:pt x="3993" y="1112"/>
                </a:lnTo>
                <a:lnTo>
                  <a:pt x="3992" y="1110"/>
                </a:lnTo>
                <a:lnTo>
                  <a:pt x="3990" y="1108"/>
                </a:lnTo>
                <a:lnTo>
                  <a:pt x="3990" y="1106"/>
                </a:lnTo>
                <a:lnTo>
                  <a:pt x="3990" y="1104"/>
                </a:lnTo>
                <a:lnTo>
                  <a:pt x="3990" y="1102"/>
                </a:lnTo>
                <a:lnTo>
                  <a:pt x="3990" y="1100"/>
                </a:lnTo>
                <a:lnTo>
                  <a:pt x="3992" y="1102"/>
                </a:lnTo>
                <a:lnTo>
                  <a:pt x="3992" y="1100"/>
                </a:lnTo>
                <a:lnTo>
                  <a:pt x="3992" y="1099"/>
                </a:lnTo>
                <a:lnTo>
                  <a:pt x="3993" y="1099"/>
                </a:lnTo>
                <a:lnTo>
                  <a:pt x="3992" y="1099"/>
                </a:lnTo>
                <a:lnTo>
                  <a:pt x="3992" y="1097"/>
                </a:lnTo>
                <a:lnTo>
                  <a:pt x="3990" y="1097"/>
                </a:lnTo>
                <a:lnTo>
                  <a:pt x="3988" y="1095"/>
                </a:lnTo>
                <a:lnTo>
                  <a:pt x="3988" y="1097"/>
                </a:lnTo>
                <a:lnTo>
                  <a:pt x="3990" y="1099"/>
                </a:lnTo>
                <a:lnTo>
                  <a:pt x="3988" y="1100"/>
                </a:lnTo>
                <a:lnTo>
                  <a:pt x="3986" y="1100"/>
                </a:lnTo>
                <a:lnTo>
                  <a:pt x="3984" y="1102"/>
                </a:lnTo>
                <a:lnTo>
                  <a:pt x="3982" y="1102"/>
                </a:lnTo>
                <a:lnTo>
                  <a:pt x="3982" y="1100"/>
                </a:lnTo>
                <a:lnTo>
                  <a:pt x="3980" y="1100"/>
                </a:lnTo>
                <a:lnTo>
                  <a:pt x="3978" y="1099"/>
                </a:lnTo>
                <a:close/>
                <a:moveTo>
                  <a:pt x="4255" y="937"/>
                </a:moveTo>
                <a:lnTo>
                  <a:pt x="4253" y="939"/>
                </a:lnTo>
                <a:lnTo>
                  <a:pt x="4253" y="941"/>
                </a:lnTo>
                <a:lnTo>
                  <a:pt x="4251" y="943"/>
                </a:lnTo>
                <a:lnTo>
                  <a:pt x="4251" y="945"/>
                </a:lnTo>
                <a:lnTo>
                  <a:pt x="4249" y="947"/>
                </a:lnTo>
                <a:lnTo>
                  <a:pt x="4249" y="949"/>
                </a:lnTo>
                <a:lnTo>
                  <a:pt x="4247" y="949"/>
                </a:lnTo>
                <a:lnTo>
                  <a:pt x="4247" y="951"/>
                </a:lnTo>
                <a:lnTo>
                  <a:pt x="4245" y="955"/>
                </a:lnTo>
                <a:lnTo>
                  <a:pt x="4243" y="956"/>
                </a:lnTo>
                <a:lnTo>
                  <a:pt x="4241" y="956"/>
                </a:lnTo>
                <a:lnTo>
                  <a:pt x="4241" y="958"/>
                </a:lnTo>
                <a:lnTo>
                  <a:pt x="4239" y="962"/>
                </a:lnTo>
                <a:lnTo>
                  <a:pt x="4237" y="966"/>
                </a:lnTo>
                <a:lnTo>
                  <a:pt x="4235" y="968"/>
                </a:lnTo>
                <a:lnTo>
                  <a:pt x="4233" y="970"/>
                </a:lnTo>
                <a:lnTo>
                  <a:pt x="4233" y="972"/>
                </a:lnTo>
                <a:lnTo>
                  <a:pt x="4232" y="974"/>
                </a:lnTo>
                <a:lnTo>
                  <a:pt x="4230" y="976"/>
                </a:lnTo>
                <a:lnTo>
                  <a:pt x="4230" y="978"/>
                </a:lnTo>
                <a:lnTo>
                  <a:pt x="4228" y="980"/>
                </a:lnTo>
                <a:lnTo>
                  <a:pt x="4228" y="981"/>
                </a:lnTo>
                <a:lnTo>
                  <a:pt x="4226" y="983"/>
                </a:lnTo>
                <a:lnTo>
                  <a:pt x="4226" y="985"/>
                </a:lnTo>
                <a:lnTo>
                  <a:pt x="4224" y="987"/>
                </a:lnTo>
                <a:lnTo>
                  <a:pt x="4224" y="989"/>
                </a:lnTo>
                <a:lnTo>
                  <a:pt x="4222" y="991"/>
                </a:lnTo>
                <a:lnTo>
                  <a:pt x="4222" y="993"/>
                </a:lnTo>
                <a:lnTo>
                  <a:pt x="4220" y="995"/>
                </a:lnTo>
                <a:lnTo>
                  <a:pt x="4220" y="997"/>
                </a:lnTo>
                <a:lnTo>
                  <a:pt x="4220" y="999"/>
                </a:lnTo>
                <a:lnTo>
                  <a:pt x="4218" y="999"/>
                </a:lnTo>
                <a:lnTo>
                  <a:pt x="4218" y="1001"/>
                </a:lnTo>
                <a:lnTo>
                  <a:pt x="4218" y="1003"/>
                </a:lnTo>
                <a:lnTo>
                  <a:pt x="4216" y="1004"/>
                </a:lnTo>
                <a:lnTo>
                  <a:pt x="4216" y="1006"/>
                </a:lnTo>
                <a:lnTo>
                  <a:pt x="4214" y="1008"/>
                </a:lnTo>
                <a:lnTo>
                  <a:pt x="4214" y="1010"/>
                </a:lnTo>
                <a:lnTo>
                  <a:pt x="4212" y="1012"/>
                </a:lnTo>
                <a:lnTo>
                  <a:pt x="4212" y="1014"/>
                </a:lnTo>
                <a:lnTo>
                  <a:pt x="4210" y="1016"/>
                </a:lnTo>
                <a:lnTo>
                  <a:pt x="4210" y="1020"/>
                </a:lnTo>
                <a:lnTo>
                  <a:pt x="4209" y="1022"/>
                </a:lnTo>
                <a:lnTo>
                  <a:pt x="4207" y="1024"/>
                </a:lnTo>
                <a:lnTo>
                  <a:pt x="4205" y="1028"/>
                </a:lnTo>
                <a:lnTo>
                  <a:pt x="4205" y="1029"/>
                </a:lnTo>
                <a:lnTo>
                  <a:pt x="4203" y="1031"/>
                </a:lnTo>
                <a:lnTo>
                  <a:pt x="4201" y="1033"/>
                </a:lnTo>
                <a:lnTo>
                  <a:pt x="4201" y="1035"/>
                </a:lnTo>
                <a:lnTo>
                  <a:pt x="4199" y="1035"/>
                </a:lnTo>
                <a:lnTo>
                  <a:pt x="4199" y="1037"/>
                </a:lnTo>
                <a:lnTo>
                  <a:pt x="4197" y="1037"/>
                </a:lnTo>
                <a:lnTo>
                  <a:pt x="4195" y="1039"/>
                </a:lnTo>
                <a:lnTo>
                  <a:pt x="4193" y="1043"/>
                </a:lnTo>
                <a:lnTo>
                  <a:pt x="4191" y="1047"/>
                </a:lnTo>
                <a:lnTo>
                  <a:pt x="4189" y="1047"/>
                </a:lnTo>
                <a:lnTo>
                  <a:pt x="4185" y="1043"/>
                </a:lnTo>
                <a:lnTo>
                  <a:pt x="4182" y="1035"/>
                </a:lnTo>
                <a:lnTo>
                  <a:pt x="4174" y="1031"/>
                </a:lnTo>
                <a:lnTo>
                  <a:pt x="4172" y="1029"/>
                </a:lnTo>
                <a:lnTo>
                  <a:pt x="4174" y="1028"/>
                </a:lnTo>
                <a:lnTo>
                  <a:pt x="4178" y="1028"/>
                </a:lnTo>
                <a:lnTo>
                  <a:pt x="4184" y="1029"/>
                </a:lnTo>
                <a:lnTo>
                  <a:pt x="4185" y="1029"/>
                </a:lnTo>
                <a:lnTo>
                  <a:pt x="4187" y="1029"/>
                </a:lnTo>
                <a:lnTo>
                  <a:pt x="4189" y="1031"/>
                </a:lnTo>
                <a:lnTo>
                  <a:pt x="4191" y="1033"/>
                </a:lnTo>
                <a:lnTo>
                  <a:pt x="4191" y="1035"/>
                </a:lnTo>
                <a:lnTo>
                  <a:pt x="4193" y="1035"/>
                </a:lnTo>
                <a:lnTo>
                  <a:pt x="4195" y="1035"/>
                </a:lnTo>
                <a:lnTo>
                  <a:pt x="4197" y="1035"/>
                </a:lnTo>
                <a:lnTo>
                  <a:pt x="4199" y="1033"/>
                </a:lnTo>
                <a:lnTo>
                  <a:pt x="4201" y="1033"/>
                </a:lnTo>
                <a:lnTo>
                  <a:pt x="4201" y="1031"/>
                </a:lnTo>
                <a:lnTo>
                  <a:pt x="4203" y="1029"/>
                </a:lnTo>
                <a:lnTo>
                  <a:pt x="4203" y="1026"/>
                </a:lnTo>
                <a:lnTo>
                  <a:pt x="4203" y="1024"/>
                </a:lnTo>
                <a:lnTo>
                  <a:pt x="4205" y="1024"/>
                </a:lnTo>
                <a:lnTo>
                  <a:pt x="4205" y="1022"/>
                </a:lnTo>
                <a:lnTo>
                  <a:pt x="4205" y="1020"/>
                </a:lnTo>
                <a:lnTo>
                  <a:pt x="4203" y="1018"/>
                </a:lnTo>
                <a:lnTo>
                  <a:pt x="4201" y="1020"/>
                </a:lnTo>
                <a:lnTo>
                  <a:pt x="4199" y="1020"/>
                </a:lnTo>
                <a:lnTo>
                  <a:pt x="4197" y="1020"/>
                </a:lnTo>
                <a:lnTo>
                  <a:pt x="4195" y="1018"/>
                </a:lnTo>
                <a:lnTo>
                  <a:pt x="4193" y="1018"/>
                </a:lnTo>
                <a:lnTo>
                  <a:pt x="4191" y="1018"/>
                </a:lnTo>
                <a:lnTo>
                  <a:pt x="4189" y="1018"/>
                </a:lnTo>
                <a:lnTo>
                  <a:pt x="4187" y="1018"/>
                </a:lnTo>
                <a:lnTo>
                  <a:pt x="4185" y="1018"/>
                </a:lnTo>
                <a:lnTo>
                  <a:pt x="4187" y="1018"/>
                </a:lnTo>
                <a:lnTo>
                  <a:pt x="4187" y="1016"/>
                </a:lnTo>
                <a:lnTo>
                  <a:pt x="4189" y="1014"/>
                </a:lnTo>
                <a:lnTo>
                  <a:pt x="4189" y="1012"/>
                </a:lnTo>
                <a:lnTo>
                  <a:pt x="4189" y="1010"/>
                </a:lnTo>
                <a:lnTo>
                  <a:pt x="4191" y="1010"/>
                </a:lnTo>
                <a:lnTo>
                  <a:pt x="4191" y="1008"/>
                </a:lnTo>
                <a:lnTo>
                  <a:pt x="4193" y="1006"/>
                </a:lnTo>
                <a:lnTo>
                  <a:pt x="4195" y="1006"/>
                </a:lnTo>
                <a:lnTo>
                  <a:pt x="4197" y="1004"/>
                </a:lnTo>
                <a:lnTo>
                  <a:pt x="4199" y="1004"/>
                </a:lnTo>
                <a:lnTo>
                  <a:pt x="4201" y="1004"/>
                </a:lnTo>
                <a:lnTo>
                  <a:pt x="4203" y="1004"/>
                </a:lnTo>
                <a:lnTo>
                  <a:pt x="4205" y="1003"/>
                </a:lnTo>
                <a:lnTo>
                  <a:pt x="4207" y="1003"/>
                </a:lnTo>
                <a:lnTo>
                  <a:pt x="4209" y="1001"/>
                </a:lnTo>
                <a:lnTo>
                  <a:pt x="4207" y="1001"/>
                </a:lnTo>
                <a:lnTo>
                  <a:pt x="4209" y="999"/>
                </a:lnTo>
                <a:lnTo>
                  <a:pt x="4209" y="997"/>
                </a:lnTo>
                <a:lnTo>
                  <a:pt x="4209" y="995"/>
                </a:lnTo>
                <a:lnTo>
                  <a:pt x="4210" y="997"/>
                </a:lnTo>
                <a:lnTo>
                  <a:pt x="4210" y="995"/>
                </a:lnTo>
                <a:lnTo>
                  <a:pt x="4212" y="995"/>
                </a:lnTo>
                <a:lnTo>
                  <a:pt x="4214" y="993"/>
                </a:lnTo>
                <a:lnTo>
                  <a:pt x="4214" y="991"/>
                </a:lnTo>
                <a:lnTo>
                  <a:pt x="4216" y="991"/>
                </a:lnTo>
                <a:lnTo>
                  <a:pt x="4218" y="989"/>
                </a:lnTo>
                <a:lnTo>
                  <a:pt x="4220" y="987"/>
                </a:lnTo>
                <a:lnTo>
                  <a:pt x="4222" y="985"/>
                </a:lnTo>
                <a:lnTo>
                  <a:pt x="4220" y="983"/>
                </a:lnTo>
                <a:lnTo>
                  <a:pt x="4220" y="981"/>
                </a:lnTo>
                <a:lnTo>
                  <a:pt x="4218" y="980"/>
                </a:lnTo>
                <a:lnTo>
                  <a:pt x="4218" y="978"/>
                </a:lnTo>
                <a:lnTo>
                  <a:pt x="4220" y="978"/>
                </a:lnTo>
                <a:lnTo>
                  <a:pt x="4220" y="976"/>
                </a:lnTo>
                <a:lnTo>
                  <a:pt x="4222" y="974"/>
                </a:lnTo>
                <a:lnTo>
                  <a:pt x="4222" y="972"/>
                </a:lnTo>
                <a:lnTo>
                  <a:pt x="4224" y="972"/>
                </a:lnTo>
                <a:lnTo>
                  <a:pt x="4224" y="970"/>
                </a:lnTo>
                <a:lnTo>
                  <a:pt x="4224" y="968"/>
                </a:lnTo>
                <a:lnTo>
                  <a:pt x="4226" y="968"/>
                </a:lnTo>
                <a:lnTo>
                  <a:pt x="4228" y="968"/>
                </a:lnTo>
                <a:lnTo>
                  <a:pt x="4228" y="966"/>
                </a:lnTo>
                <a:lnTo>
                  <a:pt x="4228" y="964"/>
                </a:lnTo>
                <a:lnTo>
                  <a:pt x="4230" y="964"/>
                </a:lnTo>
                <a:lnTo>
                  <a:pt x="4228" y="962"/>
                </a:lnTo>
                <a:lnTo>
                  <a:pt x="4230" y="960"/>
                </a:lnTo>
                <a:lnTo>
                  <a:pt x="4228" y="960"/>
                </a:lnTo>
                <a:lnTo>
                  <a:pt x="4226" y="958"/>
                </a:lnTo>
                <a:lnTo>
                  <a:pt x="4228" y="956"/>
                </a:lnTo>
                <a:lnTo>
                  <a:pt x="4226" y="956"/>
                </a:lnTo>
                <a:lnTo>
                  <a:pt x="4224" y="955"/>
                </a:lnTo>
                <a:lnTo>
                  <a:pt x="4226" y="955"/>
                </a:lnTo>
                <a:lnTo>
                  <a:pt x="4228" y="955"/>
                </a:lnTo>
                <a:lnTo>
                  <a:pt x="4230" y="955"/>
                </a:lnTo>
                <a:lnTo>
                  <a:pt x="4230" y="953"/>
                </a:lnTo>
                <a:lnTo>
                  <a:pt x="4230" y="951"/>
                </a:lnTo>
                <a:lnTo>
                  <a:pt x="4232" y="953"/>
                </a:lnTo>
                <a:lnTo>
                  <a:pt x="4233" y="953"/>
                </a:lnTo>
                <a:lnTo>
                  <a:pt x="4233" y="955"/>
                </a:lnTo>
                <a:lnTo>
                  <a:pt x="4235" y="955"/>
                </a:lnTo>
                <a:lnTo>
                  <a:pt x="4235" y="953"/>
                </a:lnTo>
                <a:lnTo>
                  <a:pt x="4235" y="951"/>
                </a:lnTo>
                <a:lnTo>
                  <a:pt x="4235" y="949"/>
                </a:lnTo>
                <a:lnTo>
                  <a:pt x="4237" y="947"/>
                </a:lnTo>
                <a:lnTo>
                  <a:pt x="4237" y="945"/>
                </a:lnTo>
                <a:lnTo>
                  <a:pt x="4239" y="945"/>
                </a:lnTo>
                <a:lnTo>
                  <a:pt x="4239" y="943"/>
                </a:lnTo>
                <a:lnTo>
                  <a:pt x="4239" y="941"/>
                </a:lnTo>
                <a:lnTo>
                  <a:pt x="4241" y="939"/>
                </a:lnTo>
                <a:lnTo>
                  <a:pt x="4241" y="937"/>
                </a:lnTo>
                <a:lnTo>
                  <a:pt x="4241" y="935"/>
                </a:lnTo>
                <a:lnTo>
                  <a:pt x="4243" y="937"/>
                </a:lnTo>
                <a:lnTo>
                  <a:pt x="4245" y="937"/>
                </a:lnTo>
                <a:lnTo>
                  <a:pt x="4247" y="935"/>
                </a:lnTo>
                <a:lnTo>
                  <a:pt x="4247" y="933"/>
                </a:lnTo>
                <a:lnTo>
                  <a:pt x="4249" y="933"/>
                </a:lnTo>
                <a:lnTo>
                  <a:pt x="4251" y="933"/>
                </a:lnTo>
                <a:lnTo>
                  <a:pt x="4253" y="933"/>
                </a:lnTo>
                <a:lnTo>
                  <a:pt x="4255" y="933"/>
                </a:lnTo>
                <a:lnTo>
                  <a:pt x="4258" y="932"/>
                </a:lnTo>
                <a:lnTo>
                  <a:pt x="4257" y="933"/>
                </a:lnTo>
                <a:lnTo>
                  <a:pt x="4257" y="935"/>
                </a:lnTo>
                <a:lnTo>
                  <a:pt x="4255" y="937"/>
                </a:lnTo>
                <a:close/>
                <a:moveTo>
                  <a:pt x="3492" y="843"/>
                </a:moveTo>
                <a:lnTo>
                  <a:pt x="3494" y="843"/>
                </a:lnTo>
                <a:lnTo>
                  <a:pt x="3494" y="845"/>
                </a:lnTo>
                <a:lnTo>
                  <a:pt x="3496" y="847"/>
                </a:lnTo>
                <a:lnTo>
                  <a:pt x="3498" y="847"/>
                </a:lnTo>
                <a:lnTo>
                  <a:pt x="3502" y="855"/>
                </a:lnTo>
                <a:lnTo>
                  <a:pt x="3502" y="857"/>
                </a:lnTo>
                <a:lnTo>
                  <a:pt x="3500" y="855"/>
                </a:lnTo>
                <a:lnTo>
                  <a:pt x="3500" y="851"/>
                </a:lnTo>
                <a:lnTo>
                  <a:pt x="3498" y="849"/>
                </a:lnTo>
                <a:lnTo>
                  <a:pt x="3496" y="849"/>
                </a:lnTo>
                <a:lnTo>
                  <a:pt x="3496" y="847"/>
                </a:lnTo>
                <a:lnTo>
                  <a:pt x="3494" y="847"/>
                </a:lnTo>
                <a:lnTo>
                  <a:pt x="3494" y="845"/>
                </a:lnTo>
                <a:lnTo>
                  <a:pt x="3492" y="845"/>
                </a:lnTo>
                <a:lnTo>
                  <a:pt x="3492" y="843"/>
                </a:lnTo>
                <a:close/>
                <a:moveTo>
                  <a:pt x="3698" y="1193"/>
                </a:moveTo>
                <a:lnTo>
                  <a:pt x="3696" y="1193"/>
                </a:lnTo>
                <a:lnTo>
                  <a:pt x="3694" y="1193"/>
                </a:lnTo>
                <a:lnTo>
                  <a:pt x="3692" y="1193"/>
                </a:lnTo>
                <a:lnTo>
                  <a:pt x="3694" y="1195"/>
                </a:lnTo>
                <a:lnTo>
                  <a:pt x="3694" y="1196"/>
                </a:lnTo>
                <a:lnTo>
                  <a:pt x="3692" y="1196"/>
                </a:lnTo>
                <a:lnTo>
                  <a:pt x="3692" y="1198"/>
                </a:lnTo>
                <a:lnTo>
                  <a:pt x="3690" y="1196"/>
                </a:lnTo>
                <a:lnTo>
                  <a:pt x="3688" y="1196"/>
                </a:lnTo>
                <a:lnTo>
                  <a:pt x="3688" y="1195"/>
                </a:lnTo>
                <a:lnTo>
                  <a:pt x="3686" y="1193"/>
                </a:lnTo>
                <a:lnTo>
                  <a:pt x="3686" y="1191"/>
                </a:lnTo>
                <a:lnTo>
                  <a:pt x="3684" y="1189"/>
                </a:lnTo>
                <a:lnTo>
                  <a:pt x="3682" y="1189"/>
                </a:lnTo>
                <a:lnTo>
                  <a:pt x="3681" y="1187"/>
                </a:lnTo>
                <a:lnTo>
                  <a:pt x="3679" y="1187"/>
                </a:lnTo>
                <a:lnTo>
                  <a:pt x="3677" y="1187"/>
                </a:lnTo>
                <a:lnTo>
                  <a:pt x="3673" y="1187"/>
                </a:lnTo>
                <a:lnTo>
                  <a:pt x="3671" y="1187"/>
                </a:lnTo>
                <a:lnTo>
                  <a:pt x="3669" y="1187"/>
                </a:lnTo>
                <a:lnTo>
                  <a:pt x="3667" y="1183"/>
                </a:lnTo>
                <a:lnTo>
                  <a:pt x="3665" y="1181"/>
                </a:lnTo>
                <a:lnTo>
                  <a:pt x="3663" y="1181"/>
                </a:lnTo>
                <a:lnTo>
                  <a:pt x="3663" y="1179"/>
                </a:lnTo>
                <a:lnTo>
                  <a:pt x="3661" y="1181"/>
                </a:lnTo>
                <a:lnTo>
                  <a:pt x="3659" y="1181"/>
                </a:lnTo>
                <a:lnTo>
                  <a:pt x="3657" y="1179"/>
                </a:lnTo>
                <a:lnTo>
                  <a:pt x="3657" y="1177"/>
                </a:lnTo>
                <a:lnTo>
                  <a:pt x="3656" y="1175"/>
                </a:lnTo>
                <a:lnTo>
                  <a:pt x="3656" y="1173"/>
                </a:lnTo>
                <a:lnTo>
                  <a:pt x="3657" y="1173"/>
                </a:lnTo>
                <a:lnTo>
                  <a:pt x="3657" y="1171"/>
                </a:lnTo>
                <a:lnTo>
                  <a:pt x="3659" y="1173"/>
                </a:lnTo>
                <a:lnTo>
                  <a:pt x="3661" y="1171"/>
                </a:lnTo>
                <a:lnTo>
                  <a:pt x="3663" y="1173"/>
                </a:lnTo>
                <a:lnTo>
                  <a:pt x="3665" y="1173"/>
                </a:lnTo>
                <a:lnTo>
                  <a:pt x="3667" y="1173"/>
                </a:lnTo>
                <a:lnTo>
                  <a:pt x="3667" y="1171"/>
                </a:lnTo>
                <a:lnTo>
                  <a:pt x="3669" y="1170"/>
                </a:lnTo>
                <a:lnTo>
                  <a:pt x="3667" y="1170"/>
                </a:lnTo>
                <a:lnTo>
                  <a:pt x="3665" y="1171"/>
                </a:lnTo>
                <a:lnTo>
                  <a:pt x="3663" y="1171"/>
                </a:lnTo>
                <a:lnTo>
                  <a:pt x="3661" y="1170"/>
                </a:lnTo>
                <a:lnTo>
                  <a:pt x="3659" y="1170"/>
                </a:lnTo>
                <a:lnTo>
                  <a:pt x="3657" y="1170"/>
                </a:lnTo>
                <a:lnTo>
                  <a:pt x="3657" y="1171"/>
                </a:lnTo>
                <a:lnTo>
                  <a:pt x="3656" y="1170"/>
                </a:lnTo>
                <a:lnTo>
                  <a:pt x="3656" y="1168"/>
                </a:lnTo>
                <a:lnTo>
                  <a:pt x="3656" y="1166"/>
                </a:lnTo>
                <a:lnTo>
                  <a:pt x="3656" y="1164"/>
                </a:lnTo>
                <a:lnTo>
                  <a:pt x="3656" y="1162"/>
                </a:lnTo>
                <a:lnTo>
                  <a:pt x="3654" y="1162"/>
                </a:lnTo>
                <a:lnTo>
                  <a:pt x="3654" y="1160"/>
                </a:lnTo>
                <a:lnTo>
                  <a:pt x="3654" y="1162"/>
                </a:lnTo>
                <a:lnTo>
                  <a:pt x="3654" y="1164"/>
                </a:lnTo>
                <a:lnTo>
                  <a:pt x="3656" y="1166"/>
                </a:lnTo>
                <a:lnTo>
                  <a:pt x="3654" y="1168"/>
                </a:lnTo>
                <a:lnTo>
                  <a:pt x="3654" y="1170"/>
                </a:lnTo>
                <a:lnTo>
                  <a:pt x="3654" y="1168"/>
                </a:lnTo>
                <a:lnTo>
                  <a:pt x="3652" y="1168"/>
                </a:lnTo>
                <a:lnTo>
                  <a:pt x="3650" y="1166"/>
                </a:lnTo>
                <a:lnTo>
                  <a:pt x="3650" y="1168"/>
                </a:lnTo>
                <a:lnTo>
                  <a:pt x="3652" y="1168"/>
                </a:lnTo>
                <a:lnTo>
                  <a:pt x="3652" y="1170"/>
                </a:lnTo>
                <a:lnTo>
                  <a:pt x="3652" y="1171"/>
                </a:lnTo>
                <a:lnTo>
                  <a:pt x="3650" y="1171"/>
                </a:lnTo>
                <a:lnTo>
                  <a:pt x="3650" y="1173"/>
                </a:lnTo>
                <a:lnTo>
                  <a:pt x="3648" y="1173"/>
                </a:lnTo>
                <a:lnTo>
                  <a:pt x="3646" y="1173"/>
                </a:lnTo>
                <a:lnTo>
                  <a:pt x="3644" y="1173"/>
                </a:lnTo>
                <a:lnTo>
                  <a:pt x="3644" y="1171"/>
                </a:lnTo>
                <a:lnTo>
                  <a:pt x="3644" y="1170"/>
                </a:lnTo>
                <a:lnTo>
                  <a:pt x="3644" y="1168"/>
                </a:lnTo>
                <a:lnTo>
                  <a:pt x="3642" y="1166"/>
                </a:lnTo>
                <a:lnTo>
                  <a:pt x="3640" y="1166"/>
                </a:lnTo>
                <a:lnTo>
                  <a:pt x="3638" y="1166"/>
                </a:lnTo>
                <a:lnTo>
                  <a:pt x="3636" y="1164"/>
                </a:lnTo>
                <a:lnTo>
                  <a:pt x="3638" y="1162"/>
                </a:lnTo>
                <a:lnTo>
                  <a:pt x="3638" y="1160"/>
                </a:lnTo>
                <a:lnTo>
                  <a:pt x="3640" y="1160"/>
                </a:lnTo>
                <a:lnTo>
                  <a:pt x="3644" y="1158"/>
                </a:lnTo>
                <a:lnTo>
                  <a:pt x="3646" y="1156"/>
                </a:lnTo>
                <a:lnTo>
                  <a:pt x="3646" y="1154"/>
                </a:lnTo>
                <a:lnTo>
                  <a:pt x="3644" y="1152"/>
                </a:lnTo>
                <a:lnTo>
                  <a:pt x="3646" y="1152"/>
                </a:lnTo>
                <a:lnTo>
                  <a:pt x="3648" y="1152"/>
                </a:lnTo>
                <a:lnTo>
                  <a:pt x="3650" y="1154"/>
                </a:lnTo>
                <a:lnTo>
                  <a:pt x="3652" y="1152"/>
                </a:lnTo>
                <a:lnTo>
                  <a:pt x="3650" y="1152"/>
                </a:lnTo>
                <a:lnTo>
                  <a:pt x="3650" y="1150"/>
                </a:lnTo>
                <a:lnTo>
                  <a:pt x="3648" y="1150"/>
                </a:lnTo>
                <a:lnTo>
                  <a:pt x="3646" y="1150"/>
                </a:lnTo>
                <a:lnTo>
                  <a:pt x="3646" y="1148"/>
                </a:lnTo>
                <a:lnTo>
                  <a:pt x="3646" y="1150"/>
                </a:lnTo>
                <a:lnTo>
                  <a:pt x="3644" y="1150"/>
                </a:lnTo>
                <a:lnTo>
                  <a:pt x="3642" y="1152"/>
                </a:lnTo>
                <a:lnTo>
                  <a:pt x="3642" y="1150"/>
                </a:lnTo>
                <a:lnTo>
                  <a:pt x="3642" y="1148"/>
                </a:lnTo>
                <a:lnTo>
                  <a:pt x="3642" y="1147"/>
                </a:lnTo>
                <a:lnTo>
                  <a:pt x="3644" y="1145"/>
                </a:lnTo>
                <a:lnTo>
                  <a:pt x="3646" y="1145"/>
                </a:lnTo>
                <a:lnTo>
                  <a:pt x="3646" y="1143"/>
                </a:lnTo>
                <a:lnTo>
                  <a:pt x="3644" y="1143"/>
                </a:lnTo>
                <a:lnTo>
                  <a:pt x="3642" y="1145"/>
                </a:lnTo>
                <a:lnTo>
                  <a:pt x="3640" y="1145"/>
                </a:lnTo>
                <a:lnTo>
                  <a:pt x="3638" y="1145"/>
                </a:lnTo>
                <a:lnTo>
                  <a:pt x="3640" y="1143"/>
                </a:lnTo>
                <a:lnTo>
                  <a:pt x="3642" y="1143"/>
                </a:lnTo>
                <a:lnTo>
                  <a:pt x="3642" y="1141"/>
                </a:lnTo>
                <a:lnTo>
                  <a:pt x="3644" y="1139"/>
                </a:lnTo>
                <a:lnTo>
                  <a:pt x="3644" y="1137"/>
                </a:lnTo>
                <a:lnTo>
                  <a:pt x="3644" y="1135"/>
                </a:lnTo>
                <a:lnTo>
                  <a:pt x="3646" y="1137"/>
                </a:lnTo>
                <a:lnTo>
                  <a:pt x="3648" y="1135"/>
                </a:lnTo>
                <a:lnTo>
                  <a:pt x="3646" y="1135"/>
                </a:lnTo>
                <a:lnTo>
                  <a:pt x="3648" y="1133"/>
                </a:lnTo>
                <a:lnTo>
                  <a:pt x="3650" y="1133"/>
                </a:lnTo>
                <a:lnTo>
                  <a:pt x="3650" y="1131"/>
                </a:lnTo>
                <a:lnTo>
                  <a:pt x="3652" y="1131"/>
                </a:lnTo>
                <a:lnTo>
                  <a:pt x="3654" y="1131"/>
                </a:lnTo>
                <a:lnTo>
                  <a:pt x="3656" y="1131"/>
                </a:lnTo>
                <a:lnTo>
                  <a:pt x="3657" y="1129"/>
                </a:lnTo>
                <a:lnTo>
                  <a:pt x="3657" y="1127"/>
                </a:lnTo>
                <a:lnTo>
                  <a:pt x="3659" y="1127"/>
                </a:lnTo>
                <a:lnTo>
                  <a:pt x="3659" y="1125"/>
                </a:lnTo>
                <a:lnTo>
                  <a:pt x="3661" y="1125"/>
                </a:lnTo>
                <a:lnTo>
                  <a:pt x="3661" y="1124"/>
                </a:lnTo>
                <a:lnTo>
                  <a:pt x="3659" y="1124"/>
                </a:lnTo>
                <a:lnTo>
                  <a:pt x="3657" y="1125"/>
                </a:lnTo>
                <a:lnTo>
                  <a:pt x="3656" y="1125"/>
                </a:lnTo>
                <a:lnTo>
                  <a:pt x="3656" y="1127"/>
                </a:lnTo>
                <a:lnTo>
                  <a:pt x="3656" y="1129"/>
                </a:lnTo>
                <a:lnTo>
                  <a:pt x="3652" y="1127"/>
                </a:lnTo>
                <a:lnTo>
                  <a:pt x="3652" y="1129"/>
                </a:lnTo>
                <a:lnTo>
                  <a:pt x="3650" y="1129"/>
                </a:lnTo>
                <a:lnTo>
                  <a:pt x="3648" y="1131"/>
                </a:lnTo>
                <a:lnTo>
                  <a:pt x="3646" y="1131"/>
                </a:lnTo>
                <a:lnTo>
                  <a:pt x="3644" y="1131"/>
                </a:lnTo>
                <a:lnTo>
                  <a:pt x="3642" y="1131"/>
                </a:lnTo>
                <a:lnTo>
                  <a:pt x="3642" y="1133"/>
                </a:lnTo>
                <a:lnTo>
                  <a:pt x="3640" y="1135"/>
                </a:lnTo>
                <a:lnTo>
                  <a:pt x="3638" y="1133"/>
                </a:lnTo>
                <a:lnTo>
                  <a:pt x="3638" y="1135"/>
                </a:lnTo>
                <a:lnTo>
                  <a:pt x="3640" y="1137"/>
                </a:lnTo>
                <a:lnTo>
                  <a:pt x="3638" y="1139"/>
                </a:lnTo>
                <a:lnTo>
                  <a:pt x="3634" y="1139"/>
                </a:lnTo>
                <a:lnTo>
                  <a:pt x="3634" y="1137"/>
                </a:lnTo>
                <a:lnTo>
                  <a:pt x="3634" y="1135"/>
                </a:lnTo>
                <a:lnTo>
                  <a:pt x="3633" y="1133"/>
                </a:lnTo>
                <a:lnTo>
                  <a:pt x="3631" y="1133"/>
                </a:lnTo>
                <a:lnTo>
                  <a:pt x="3629" y="1133"/>
                </a:lnTo>
                <a:lnTo>
                  <a:pt x="3627" y="1133"/>
                </a:lnTo>
                <a:lnTo>
                  <a:pt x="3627" y="1129"/>
                </a:lnTo>
                <a:lnTo>
                  <a:pt x="3625" y="1131"/>
                </a:lnTo>
                <a:lnTo>
                  <a:pt x="3625" y="1129"/>
                </a:lnTo>
                <a:lnTo>
                  <a:pt x="3623" y="1127"/>
                </a:lnTo>
                <a:lnTo>
                  <a:pt x="3621" y="1127"/>
                </a:lnTo>
                <a:lnTo>
                  <a:pt x="3619" y="1125"/>
                </a:lnTo>
                <a:lnTo>
                  <a:pt x="3619" y="1124"/>
                </a:lnTo>
                <a:lnTo>
                  <a:pt x="3617" y="1124"/>
                </a:lnTo>
                <a:lnTo>
                  <a:pt x="3617" y="1122"/>
                </a:lnTo>
                <a:lnTo>
                  <a:pt x="3617" y="1120"/>
                </a:lnTo>
                <a:lnTo>
                  <a:pt x="3617" y="1118"/>
                </a:lnTo>
                <a:lnTo>
                  <a:pt x="3615" y="1118"/>
                </a:lnTo>
                <a:lnTo>
                  <a:pt x="3615" y="1116"/>
                </a:lnTo>
                <a:lnTo>
                  <a:pt x="3617" y="1114"/>
                </a:lnTo>
                <a:lnTo>
                  <a:pt x="3619" y="1114"/>
                </a:lnTo>
                <a:lnTo>
                  <a:pt x="3619" y="1112"/>
                </a:lnTo>
                <a:lnTo>
                  <a:pt x="3617" y="1112"/>
                </a:lnTo>
                <a:lnTo>
                  <a:pt x="3615" y="1112"/>
                </a:lnTo>
                <a:lnTo>
                  <a:pt x="3615" y="1110"/>
                </a:lnTo>
                <a:lnTo>
                  <a:pt x="3613" y="1110"/>
                </a:lnTo>
                <a:lnTo>
                  <a:pt x="3611" y="1108"/>
                </a:lnTo>
                <a:lnTo>
                  <a:pt x="3611" y="1110"/>
                </a:lnTo>
                <a:lnTo>
                  <a:pt x="3613" y="1112"/>
                </a:lnTo>
                <a:lnTo>
                  <a:pt x="3615" y="1114"/>
                </a:lnTo>
                <a:lnTo>
                  <a:pt x="3613" y="1116"/>
                </a:lnTo>
                <a:lnTo>
                  <a:pt x="3613" y="1118"/>
                </a:lnTo>
                <a:lnTo>
                  <a:pt x="3615" y="1118"/>
                </a:lnTo>
                <a:lnTo>
                  <a:pt x="3613" y="1120"/>
                </a:lnTo>
                <a:lnTo>
                  <a:pt x="3615" y="1122"/>
                </a:lnTo>
                <a:lnTo>
                  <a:pt x="3615" y="1124"/>
                </a:lnTo>
                <a:lnTo>
                  <a:pt x="3613" y="1125"/>
                </a:lnTo>
                <a:lnTo>
                  <a:pt x="3615" y="1125"/>
                </a:lnTo>
                <a:lnTo>
                  <a:pt x="3615" y="1127"/>
                </a:lnTo>
                <a:lnTo>
                  <a:pt x="3617" y="1129"/>
                </a:lnTo>
                <a:lnTo>
                  <a:pt x="3619" y="1129"/>
                </a:lnTo>
                <a:lnTo>
                  <a:pt x="3621" y="1131"/>
                </a:lnTo>
                <a:lnTo>
                  <a:pt x="3623" y="1131"/>
                </a:lnTo>
                <a:lnTo>
                  <a:pt x="3621" y="1133"/>
                </a:lnTo>
                <a:lnTo>
                  <a:pt x="3625" y="1133"/>
                </a:lnTo>
                <a:lnTo>
                  <a:pt x="3625" y="1135"/>
                </a:lnTo>
                <a:lnTo>
                  <a:pt x="3627" y="1135"/>
                </a:lnTo>
                <a:lnTo>
                  <a:pt x="3627" y="1137"/>
                </a:lnTo>
                <a:lnTo>
                  <a:pt x="3629" y="1139"/>
                </a:lnTo>
                <a:lnTo>
                  <a:pt x="3629" y="1141"/>
                </a:lnTo>
                <a:lnTo>
                  <a:pt x="3631" y="1143"/>
                </a:lnTo>
                <a:lnTo>
                  <a:pt x="3633" y="1145"/>
                </a:lnTo>
                <a:lnTo>
                  <a:pt x="3633" y="1147"/>
                </a:lnTo>
                <a:lnTo>
                  <a:pt x="3631" y="1148"/>
                </a:lnTo>
                <a:lnTo>
                  <a:pt x="3631" y="1147"/>
                </a:lnTo>
                <a:lnTo>
                  <a:pt x="3629" y="1147"/>
                </a:lnTo>
                <a:lnTo>
                  <a:pt x="3627" y="1145"/>
                </a:lnTo>
                <a:lnTo>
                  <a:pt x="3625" y="1147"/>
                </a:lnTo>
                <a:lnTo>
                  <a:pt x="3627" y="1148"/>
                </a:lnTo>
                <a:lnTo>
                  <a:pt x="3629" y="1148"/>
                </a:lnTo>
                <a:lnTo>
                  <a:pt x="3629" y="1150"/>
                </a:lnTo>
                <a:lnTo>
                  <a:pt x="3627" y="1150"/>
                </a:lnTo>
                <a:lnTo>
                  <a:pt x="3627" y="1152"/>
                </a:lnTo>
                <a:lnTo>
                  <a:pt x="3629" y="1152"/>
                </a:lnTo>
                <a:lnTo>
                  <a:pt x="3631" y="1154"/>
                </a:lnTo>
                <a:lnTo>
                  <a:pt x="3633" y="1154"/>
                </a:lnTo>
                <a:lnTo>
                  <a:pt x="3634" y="1156"/>
                </a:lnTo>
                <a:lnTo>
                  <a:pt x="3631" y="1158"/>
                </a:lnTo>
                <a:lnTo>
                  <a:pt x="3629" y="1158"/>
                </a:lnTo>
                <a:lnTo>
                  <a:pt x="3629" y="1160"/>
                </a:lnTo>
                <a:lnTo>
                  <a:pt x="3629" y="1162"/>
                </a:lnTo>
                <a:lnTo>
                  <a:pt x="3627" y="1164"/>
                </a:lnTo>
                <a:lnTo>
                  <a:pt x="3627" y="1166"/>
                </a:lnTo>
                <a:lnTo>
                  <a:pt x="3625" y="1166"/>
                </a:lnTo>
                <a:lnTo>
                  <a:pt x="3625" y="1168"/>
                </a:lnTo>
                <a:lnTo>
                  <a:pt x="3623" y="1168"/>
                </a:lnTo>
                <a:lnTo>
                  <a:pt x="3621" y="1170"/>
                </a:lnTo>
                <a:lnTo>
                  <a:pt x="3619" y="1170"/>
                </a:lnTo>
                <a:lnTo>
                  <a:pt x="3617" y="1170"/>
                </a:lnTo>
                <a:lnTo>
                  <a:pt x="3615" y="1170"/>
                </a:lnTo>
                <a:lnTo>
                  <a:pt x="3615" y="1171"/>
                </a:lnTo>
                <a:lnTo>
                  <a:pt x="3617" y="1173"/>
                </a:lnTo>
                <a:lnTo>
                  <a:pt x="3619" y="1171"/>
                </a:lnTo>
                <a:lnTo>
                  <a:pt x="3621" y="1171"/>
                </a:lnTo>
                <a:lnTo>
                  <a:pt x="3623" y="1171"/>
                </a:lnTo>
                <a:lnTo>
                  <a:pt x="3625" y="1171"/>
                </a:lnTo>
                <a:lnTo>
                  <a:pt x="3625" y="1173"/>
                </a:lnTo>
                <a:lnTo>
                  <a:pt x="3623" y="1175"/>
                </a:lnTo>
                <a:lnTo>
                  <a:pt x="3621" y="1177"/>
                </a:lnTo>
                <a:lnTo>
                  <a:pt x="3621" y="1175"/>
                </a:lnTo>
                <a:lnTo>
                  <a:pt x="3621" y="1177"/>
                </a:lnTo>
                <a:lnTo>
                  <a:pt x="3619" y="1177"/>
                </a:lnTo>
                <a:lnTo>
                  <a:pt x="3619" y="1179"/>
                </a:lnTo>
                <a:lnTo>
                  <a:pt x="3617" y="1179"/>
                </a:lnTo>
                <a:lnTo>
                  <a:pt x="3617" y="1177"/>
                </a:lnTo>
                <a:lnTo>
                  <a:pt x="3615" y="1175"/>
                </a:lnTo>
                <a:lnTo>
                  <a:pt x="3613" y="1175"/>
                </a:lnTo>
                <a:lnTo>
                  <a:pt x="3613" y="1173"/>
                </a:lnTo>
                <a:lnTo>
                  <a:pt x="3611" y="1171"/>
                </a:lnTo>
                <a:lnTo>
                  <a:pt x="3609" y="1171"/>
                </a:lnTo>
                <a:lnTo>
                  <a:pt x="3609" y="1170"/>
                </a:lnTo>
                <a:lnTo>
                  <a:pt x="3608" y="1170"/>
                </a:lnTo>
                <a:lnTo>
                  <a:pt x="3606" y="1168"/>
                </a:lnTo>
                <a:lnTo>
                  <a:pt x="3606" y="1164"/>
                </a:lnTo>
                <a:lnTo>
                  <a:pt x="3604" y="1162"/>
                </a:lnTo>
                <a:lnTo>
                  <a:pt x="3604" y="1160"/>
                </a:lnTo>
                <a:lnTo>
                  <a:pt x="3604" y="1158"/>
                </a:lnTo>
                <a:lnTo>
                  <a:pt x="3604" y="1156"/>
                </a:lnTo>
                <a:lnTo>
                  <a:pt x="3604" y="1154"/>
                </a:lnTo>
                <a:lnTo>
                  <a:pt x="3604" y="1152"/>
                </a:lnTo>
                <a:lnTo>
                  <a:pt x="3604" y="1150"/>
                </a:lnTo>
                <a:lnTo>
                  <a:pt x="3604" y="1147"/>
                </a:lnTo>
                <a:lnTo>
                  <a:pt x="3604" y="1145"/>
                </a:lnTo>
                <a:lnTo>
                  <a:pt x="3604" y="1141"/>
                </a:lnTo>
                <a:lnTo>
                  <a:pt x="3602" y="1141"/>
                </a:lnTo>
                <a:lnTo>
                  <a:pt x="3602" y="1139"/>
                </a:lnTo>
                <a:lnTo>
                  <a:pt x="3602" y="1137"/>
                </a:lnTo>
                <a:lnTo>
                  <a:pt x="3604" y="1135"/>
                </a:lnTo>
                <a:lnTo>
                  <a:pt x="3602" y="1135"/>
                </a:lnTo>
                <a:lnTo>
                  <a:pt x="3602" y="1133"/>
                </a:lnTo>
                <a:lnTo>
                  <a:pt x="3600" y="1131"/>
                </a:lnTo>
                <a:lnTo>
                  <a:pt x="3600" y="1129"/>
                </a:lnTo>
                <a:lnTo>
                  <a:pt x="3600" y="1133"/>
                </a:lnTo>
                <a:lnTo>
                  <a:pt x="3600" y="1135"/>
                </a:lnTo>
                <a:lnTo>
                  <a:pt x="3598" y="1135"/>
                </a:lnTo>
                <a:lnTo>
                  <a:pt x="3596" y="1133"/>
                </a:lnTo>
                <a:lnTo>
                  <a:pt x="3596" y="1131"/>
                </a:lnTo>
                <a:lnTo>
                  <a:pt x="3594" y="1131"/>
                </a:lnTo>
                <a:lnTo>
                  <a:pt x="3592" y="1129"/>
                </a:lnTo>
                <a:lnTo>
                  <a:pt x="3592" y="1125"/>
                </a:lnTo>
                <a:lnTo>
                  <a:pt x="3592" y="1124"/>
                </a:lnTo>
                <a:lnTo>
                  <a:pt x="3590" y="1122"/>
                </a:lnTo>
                <a:lnTo>
                  <a:pt x="3588" y="1120"/>
                </a:lnTo>
                <a:lnTo>
                  <a:pt x="3586" y="1118"/>
                </a:lnTo>
                <a:lnTo>
                  <a:pt x="3586" y="1116"/>
                </a:lnTo>
                <a:lnTo>
                  <a:pt x="3586" y="1114"/>
                </a:lnTo>
                <a:lnTo>
                  <a:pt x="3586" y="1112"/>
                </a:lnTo>
                <a:lnTo>
                  <a:pt x="3586" y="1110"/>
                </a:lnTo>
                <a:lnTo>
                  <a:pt x="3585" y="1108"/>
                </a:lnTo>
                <a:lnTo>
                  <a:pt x="3585" y="1106"/>
                </a:lnTo>
                <a:lnTo>
                  <a:pt x="3583" y="1104"/>
                </a:lnTo>
                <a:lnTo>
                  <a:pt x="3583" y="1102"/>
                </a:lnTo>
                <a:lnTo>
                  <a:pt x="3581" y="1100"/>
                </a:lnTo>
                <a:lnTo>
                  <a:pt x="3581" y="1099"/>
                </a:lnTo>
                <a:lnTo>
                  <a:pt x="3581" y="1097"/>
                </a:lnTo>
                <a:lnTo>
                  <a:pt x="3583" y="1097"/>
                </a:lnTo>
                <a:lnTo>
                  <a:pt x="3583" y="1095"/>
                </a:lnTo>
                <a:lnTo>
                  <a:pt x="3585" y="1095"/>
                </a:lnTo>
                <a:lnTo>
                  <a:pt x="3585" y="1093"/>
                </a:lnTo>
                <a:lnTo>
                  <a:pt x="3583" y="1093"/>
                </a:lnTo>
                <a:lnTo>
                  <a:pt x="3583" y="1095"/>
                </a:lnTo>
                <a:lnTo>
                  <a:pt x="3581" y="1095"/>
                </a:lnTo>
                <a:lnTo>
                  <a:pt x="3581" y="1093"/>
                </a:lnTo>
                <a:lnTo>
                  <a:pt x="3579" y="1095"/>
                </a:lnTo>
                <a:lnTo>
                  <a:pt x="3579" y="1097"/>
                </a:lnTo>
                <a:lnTo>
                  <a:pt x="3577" y="1095"/>
                </a:lnTo>
                <a:lnTo>
                  <a:pt x="3575" y="1095"/>
                </a:lnTo>
                <a:lnTo>
                  <a:pt x="3573" y="1095"/>
                </a:lnTo>
                <a:lnTo>
                  <a:pt x="3571" y="1095"/>
                </a:lnTo>
                <a:lnTo>
                  <a:pt x="3567" y="1093"/>
                </a:lnTo>
                <a:lnTo>
                  <a:pt x="3565" y="1091"/>
                </a:lnTo>
                <a:lnTo>
                  <a:pt x="3563" y="1089"/>
                </a:lnTo>
                <a:lnTo>
                  <a:pt x="3563" y="1087"/>
                </a:lnTo>
                <a:lnTo>
                  <a:pt x="3565" y="1087"/>
                </a:lnTo>
                <a:lnTo>
                  <a:pt x="3567" y="1089"/>
                </a:lnTo>
                <a:lnTo>
                  <a:pt x="3569" y="1089"/>
                </a:lnTo>
                <a:lnTo>
                  <a:pt x="3571" y="1087"/>
                </a:lnTo>
                <a:lnTo>
                  <a:pt x="3569" y="1087"/>
                </a:lnTo>
                <a:lnTo>
                  <a:pt x="3567" y="1087"/>
                </a:lnTo>
                <a:lnTo>
                  <a:pt x="3565" y="1087"/>
                </a:lnTo>
                <a:lnTo>
                  <a:pt x="3565" y="1085"/>
                </a:lnTo>
                <a:lnTo>
                  <a:pt x="3563" y="1085"/>
                </a:lnTo>
                <a:lnTo>
                  <a:pt x="3561" y="1085"/>
                </a:lnTo>
                <a:lnTo>
                  <a:pt x="3560" y="1085"/>
                </a:lnTo>
                <a:lnTo>
                  <a:pt x="3558" y="1085"/>
                </a:lnTo>
                <a:lnTo>
                  <a:pt x="3556" y="1085"/>
                </a:lnTo>
                <a:lnTo>
                  <a:pt x="3554" y="1085"/>
                </a:lnTo>
                <a:lnTo>
                  <a:pt x="3556" y="1083"/>
                </a:lnTo>
                <a:lnTo>
                  <a:pt x="3558" y="1081"/>
                </a:lnTo>
                <a:lnTo>
                  <a:pt x="3560" y="1081"/>
                </a:lnTo>
                <a:lnTo>
                  <a:pt x="3558" y="1077"/>
                </a:lnTo>
                <a:lnTo>
                  <a:pt x="3558" y="1076"/>
                </a:lnTo>
                <a:lnTo>
                  <a:pt x="3560" y="1076"/>
                </a:lnTo>
                <a:lnTo>
                  <a:pt x="3561" y="1076"/>
                </a:lnTo>
                <a:lnTo>
                  <a:pt x="3563" y="1076"/>
                </a:lnTo>
                <a:lnTo>
                  <a:pt x="3563" y="1074"/>
                </a:lnTo>
                <a:lnTo>
                  <a:pt x="3561" y="1074"/>
                </a:lnTo>
                <a:lnTo>
                  <a:pt x="3561" y="1072"/>
                </a:lnTo>
                <a:lnTo>
                  <a:pt x="3560" y="1072"/>
                </a:lnTo>
                <a:lnTo>
                  <a:pt x="3558" y="1072"/>
                </a:lnTo>
                <a:lnTo>
                  <a:pt x="3558" y="1074"/>
                </a:lnTo>
                <a:lnTo>
                  <a:pt x="3556" y="1074"/>
                </a:lnTo>
                <a:lnTo>
                  <a:pt x="3556" y="1072"/>
                </a:lnTo>
                <a:lnTo>
                  <a:pt x="3554" y="1068"/>
                </a:lnTo>
                <a:lnTo>
                  <a:pt x="3550" y="1068"/>
                </a:lnTo>
                <a:lnTo>
                  <a:pt x="3548" y="1066"/>
                </a:lnTo>
                <a:lnTo>
                  <a:pt x="3548" y="1068"/>
                </a:lnTo>
                <a:lnTo>
                  <a:pt x="3550" y="1070"/>
                </a:lnTo>
                <a:lnTo>
                  <a:pt x="3552" y="1072"/>
                </a:lnTo>
                <a:lnTo>
                  <a:pt x="3552" y="1074"/>
                </a:lnTo>
                <a:lnTo>
                  <a:pt x="3550" y="1074"/>
                </a:lnTo>
                <a:lnTo>
                  <a:pt x="3548" y="1076"/>
                </a:lnTo>
                <a:lnTo>
                  <a:pt x="3548" y="1077"/>
                </a:lnTo>
                <a:lnTo>
                  <a:pt x="3546" y="1077"/>
                </a:lnTo>
                <a:lnTo>
                  <a:pt x="3546" y="1079"/>
                </a:lnTo>
                <a:lnTo>
                  <a:pt x="3544" y="1079"/>
                </a:lnTo>
                <a:lnTo>
                  <a:pt x="3544" y="1077"/>
                </a:lnTo>
                <a:lnTo>
                  <a:pt x="3544" y="1076"/>
                </a:lnTo>
                <a:lnTo>
                  <a:pt x="3542" y="1074"/>
                </a:lnTo>
                <a:lnTo>
                  <a:pt x="3540" y="1072"/>
                </a:lnTo>
                <a:lnTo>
                  <a:pt x="3537" y="1070"/>
                </a:lnTo>
                <a:lnTo>
                  <a:pt x="3535" y="1068"/>
                </a:lnTo>
                <a:lnTo>
                  <a:pt x="3535" y="1066"/>
                </a:lnTo>
                <a:lnTo>
                  <a:pt x="3533" y="1064"/>
                </a:lnTo>
                <a:lnTo>
                  <a:pt x="3533" y="1062"/>
                </a:lnTo>
                <a:lnTo>
                  <a:pt x="3531" y="1062"/>
                </a:lnTo>
                <a:lnTo>
                  <a:pt x="3529" y="1062"/>
                </a:lnTo>
                <a:lnTo>
                  <a:pt x="3527" y="1062"/>
                </a:lnTo>
                <a:lnTo>
                  <a:pt x="3525" y="1064"/>
                </a:lnTo>
                <a:lnTo>
                  <a:pt x="3523" y="1064"/>
                </a:lnTo>
                <a:lnTo>
                  <a:pt x="3521" y="1064"/>
                </a:lnTo>
                <a:lnTo>
                  <a:pt x="3519" y="1062"/>
                </a:lnTo>
                <a:lnTo>
                  <a:pt x="3517" y="1062"/>
                </a:lnTo>
                <a:lnTo>
                  <a:pt x="3517" y="1060"/>
                </a:lnTo>
                <a:lnTo>
                  <a:pt x="3515" y="1058"/>
                </a:lnTo>
                <a:lnTo>
                  <a:pt x="3515" y="1056"/>
                </a:lnTo>
                <a:lnTo>
                  <a:pt x="3513" y="1056"/>
                </a:lnTo>
                <a:lnTo>
                  <a:pt x="3512" y="1054"/>
                </a:lnTo>
                <a:lnTo>
                  <a:pt x="3510" y="1054"/>
                </a:lnTo>
                <a:lnTo>
                  <a:pt x="3508" y="1054"/>
                </a:lnTo>
                <a:lnTo>
                  <a:pt x="3508" y="1051"/>
                </a:lnTo>
                <a:lnTo>
                  <a:pt x="3508" y="1049"/>
                </a:lnTo>
                <a:lnTo>
                  <a:pt x="3506" y="1049"/>
                </a:lnTo>
                <a:lnTo>
                  <a:pt x="3506" y="1045"/>
                </a:lnTo>
                <a:lnTo>
                  <a:pt x="3504" y="1043"/>
                </a:lnTo>
                <a:lnTo>
                  <a:pt x="3502" y="1043"/>
                </a:lnTo>
                <a:lnTo>
                  <a:pt x="3500" y="1043"/>
                </a:lnTo>
                <a:lnTo>
                  <a:pt x="3500" y="1041"/>
                </a:lnTo>
                <a:lnTo>
                  <a:pt x="3502" y="1039"/>
                </a:lnTo>
                <a:lnTo>
                  <a:pt x="3502" y="1037"/>
                </a:lnTo>
                <a:lnTo>
                  <a:pt x="3504" y="1037"/>
                </a:lnTo>
                <a:lnTo>
                  <a:pt x="3504" y="1035"/>
                </a:lnTo>
                <a:lnTo>
                  <a:pt x="3504" y="1033"/>
                </a:lnTo>
                <a:lnTo>
                  <a:pt x="3502" y="1033"/>
                </a:lnTo>
                <a:lnTo>
                  <a:pt x="3500" y="1033"/>
                </a:lnTo>
                <a:lnTo>
                  <a:pt x="3498" y="1031"/>
                </a:lnTo>
                <a:lnTo>
                  <a:pt x="3500" y="1029"/>
                </a:lnTo>
                <a:lnTo>
                  <a:pt x="3500" y="1028"/>
                </a:lnTo>
                <a:lnTo>
                  <a:pt x="3502" y="1026"/>
                </a:lnTo>
                <a:lnTo>
                  <a:pt x="3502" y="1024"/>
                </a:lnTo>
                <a:lnTo>
                  <a:pt x="3504" y="1024"/>
                </a:lnTo>
                <a:lnTo>
                  <a:pt x="3506" y="1024"/>
                </a:lnTo>
                <a:lnTo>
                  <a:pt x="3504" y="1022"/>
                </a:lnTo>
                <a:lnTo>
                  <a:pt x="3502" y="1022"/>
                </a:lnTo>
                <a:lnTo>
                  <a:pt x="3500" y="1024"/>
                </a:lnTo>
                <a:lnTo>
                  <a:pt x="3500" y="1026"/>
                </a:lnTo>
                <a:lnTo>
                  <a:pt x="3498" y="1028"/>
                </a:lnTo>
                <a:lnTo>
                  <a:pt x="3498" y="1029"/>
                </a:lnTo>
                <a:lnTo>
                  <a:pt x="3496" y="1029"/>
                </a:lnTo>
                <a:lnTo>
                  <a:pt x="3492" y="1028"/>
                </a:lnTo>
                <a:lnTo>
                  <a:pt x="3490" y="1028"/>
                </a:lnTo>
                <a:lnTo>
                  <a:pt x="3489" y="1028"/>
                </a:lnTo>
                <a:lnTo>
                  <a:pt x="3489" y="1024"/>
                </a:lnTo>
                <a:lnTo>
                  <a:pt x="3489" y="1022"/>
                </a:lnTo>
                <a:lnTo>
                  <a:pt x="3489" y="1020"/>
                </a:lnTo>
                <a:lnTo>
                  <a:pt x="3489" y="1018"/>
                </a:lnTo>
                <a:lnTo>
                  <a:pt x="3487" y="1016"/>
                </a:lnTo>
                <a:lnTo>
                  <a:pt x="3487" y="1014"/>
                </a:lnTo>
                <a:lnTo>
                  <a:pt x="3485" y="1012"/>
                </a:lnTo>
                <a:lnTo>
                  <a:pt x="3485" y="1010"/>
                </a:lnTo>
                <a:lnTo>
                  <a:pt x="3483" y="1008"/>
                </a:lnTo>
                <a:lnTo>
                  <a:pt x="3481" y="1006"/>
                </a:lnTo>
                <a:lnTo>
                  <a:pt x="3479" y="1004"/>
                </a:lnTo>
                <a:lnTo>
                  <a:pt x="3477" y="1003"/>
                </a:lnTo>
                <a:lnTo>
                  <a:pt x="3475" y="1001"/>
                </a:lnTo>
                <a:lnTo>
                  <a:pt x="3473" y="999"/>
                </a:lnTo>
                <a:lnTo>
                  <a:pt x="3471" y="997"/>
                </a:lnTo>
                <a:lnTo>
                  <a:pt x="3471" y="999"/>
                </a:lnTo>
                <a:lnTo>
                  <a:pt x="3469" y="999"/>
                </a:lnTo>
                <a:lnTo>
                  <a:pt x="3467" y="999"/>
                </a:lnTo>
                <a:lnTo>
                  <a:pt x="3465" y="999"/>
                </a:lnTo>
                <a:lnTo>
                  <a:pt x="3464" y="997"/>
                </a:lnTo>
                <a:lnTo>
                  <a:pt x="3464" y="995"/>
                </a:lnTo>
                <a:lnTo>
                  <a:pt x="3462" y="993"/>
                </a:lnTo>
                <a:lnTo>
                  <a:pt x="3460" y="993"/>
                </a:lnTo>
                <a:lnTo>
                  <a:pt x="3458" y="993"/>
                </a:lnTo>
                <a:lnTo>
                  <a:pt x="3456" y="993"/>
                </a:lnTo>
                <a:lnTo>
                  <a:pt x="3454" y="993"/>
                </a:lnTo>
                <a:lnTo>
                  <a:pt x="3452" y="993"/>
                </a:lnTo>
                <a:lnTo>
                  <a:pt x="3452" y="991"/>
                </a:lnTo>
                <a:lnTo>
                  <a:pt x="3450" y="989"/>
                </a:lnTo>
                <a:lnTo>
                  <a:pt x="3448" y="987"/>
                </a:lnTo>
                <a:lnTo>
                  <a:pt x="3448" y="985"/>
                </a:lnTo>
                <a:lnTo>
                  <a:pt x="3448" y="983"/>
                </a:lnTo>
                <a:lnTo>
                  <a:pt x="3446" y="983"/>
                </a:lnTo>
                <a:lnTo>
                  <a:pt x="3446" y="981"/>
                </a:lnTo>
                <a:lnTo>
                  <a:pt x="3444" y="981"/>
                </a:lnTo>
                <a:lnTo>
                  <a:pt x="3446" y="980"/>
                </a:lnTo>
                <a:lnTo>
                  <a:pt x="3446" y="978"/>
                </a:lnTo>
                <a:lnTo>
                  <a:pt x="3446" y="976"/>
                </a:lnTo>
                <a:lnTo>
                  <a:pt x="3446" y="974"/>
                </a:lnTo>
                <a:lnTo>
                  <a:pt x="3446" y="970"/>
                </a:lnTo>
                <a:lnTo>
                  <a:pt x="3444" y="966"/>
                </a:lnTo>
                <a:lnTo>
                  <a:pt x="3446" y="966"/>
                </a:lnTo>
                <a:lnTo>
                  <a:pt x="3448" y="966"/>
                </a:lnTo>
                <a:lnTo>
                  <a:pt x="3448" y="964"/>
                </a:lnTo>
                <a:lnTo>
                  <a:pt x="3446" y="962"/>
                </a:lnTo>
                <a:lnTo>
                  <a:pt x="3448" y="962"/>
                </a:lnTo>
                <a:lnTo>
                  <a:pt x="3450" y="962"/>
                </a:lnTo>
                <a:lnTo>
                  <a:pt x="3448" y="960"/>
                </a:lnTo>
                <a:lnTo>
                  <a:pt x="3446" y="958"/>
                </a:lnTo>
                <a:lnTo>
                  <a:pt x="3444" y="960"/>
                </a:lnTo>
                <a:lnTo>
                  <a:pt x="3442" y="962"/>
                </a:lnTo>
                <a:lnTo>
                  <a:pt x="3444" y="964"/>
                </a:lnTo>
                <a:lnTo>
                  <a:pt x="3442" y="966"/>
                </a:lnTo>
                <a:lnTo>
                  <a:pt x="3442" y="968"/>
                </a:lnTo>
                <a:lnTo>
                  <a:pt x="3440" y="966"/>
                </a:lnTo>
                <a:lnTo>
                  <a:pt x="3439" y="964"/>
                </a:lnTo>
                <a:lnTo>
                  <a:pt x="3437" y="962"/>
                </a:lnTo>
                <a:lnTo>
                  <a:pt x="3437" y="960"/>
                </a:lnTo>
                <a:lnTo>
                  <a:pt x="3435" y="958"/>
                </a:lnTo>
                <a:lnTo>
                  <a:pt x="3433" y="958"/>
                </a:lnTo>
                <a:lnTo>
                  <a:pt x="3431" y="958"/>
                </a:lnTo>
                <a:lnTo>
                  <a:pt x="3429" y="958"/>
                </a:lnTo>
                <a:lnTo>
                  <a:pt x="3427" y="958"/>
                </a:lnTo>
                <a:lnTo>
                  <a:pt x="3425" y="958"/>
                </a:lnTo>
                <a:lnTo>
                  <a:pt x="3423" y="958"/>
                </a:lnTo>
                <a:lnTo>
                  <a:pt x="3423" y="956"/>
                </a:lnTo>
                <a:lnTo>
                  <a:pt x="3421" y="956"/>
                </a:lnTo>
                <a:lnTo>
                  <a:pt x="3421" y="955"/>
                </a:lnTo>
                <a:lnTo>
                  <a:pt x="3421" y="953"/>
                </a:lnTo>
                <a:lnTo>
                  <a:pt x="3421" y="951"/>
                </a:lnTo>
                <a:lnTo>
                  <a:pt x="3421" y="947"/>
                </a:lnTo>
                <a:lnTo>
                  <a:pt x="3421" y="945"/>
                </a:lnTo>
                <a:lnTo>
                  <a:pt x="3419" y="941"/>
                </a:lnTo>
                <a:lnTo>
                  <a:pt x="3419" y="939"/>
                </a:lnTo>
                <a:lnTo>
                  <a:pt x="3417" y="937"/>
                </a:lnTo>
                <a:lnTo>
                  <a:pt x="3417" y="935"/>
                </a:lnTo>
                <a:lnTo>
                  <a:pt x="3417" y="933"/>
                </a:lnTo>
                <a:lnTo>
                  <a:pt x="3417" y="932"/>
                </a:lnTo>
                <a:lnTo>
                  <a:pt x="3417" y="930"/>
                </a:lnTo>
                <a:lnTo>
                  <a:pt x="3416" y="928"/>
                </a:lnTo>
                <a:lnTo>
                  <a:pt x="3416" y="926"/>
                </a:lnTo>
                <a:lnTo>
                  <a:pt x="3416" y="924"/>
                </a:lnTo>
                <a:lnTo>
                  <a:pt x="3414" y="922"/>
                </a:lnTo>
                <a:lnTo>
                  <a:pt x="3414" y="920"/>
                </a:lnTo>
                <a:lnTo>
                  <a:pt x="3414" y="918"/>
                </a:lnTo>
                <a:lnTo>
                  <a:pt x="3414" y="916"/>
                </a:lnTo>
                <a:lnTo>
                  <a:pt x="3412" y="914"/>
                </a:lnTo>
                <a:lnTo>
                  <a:pt x="3412" y="912"/>
                </a:lnTo>
                <a:lnTo>
                  <a:pt x="3412" y="910"/>
                </a:lnTo>
                <a:lnTo>
                  <a:pt x="3410" y="907"/>
                </a:lnTo>
                <a:lnTo>
                  <a:pt x="3408" y="905"/>
                </a:lnTo>
                <a:lnTo>
                  <a:pt x="3408" y="903"/>
                </a:lnTo>
                <a:lnTo>
                  <a:pt x="3406" y="901"/>
                </a:lnTo>
                <a:lnTo>
                  <a:pt x="3402" y="899"/>
                </a:lnTo>
                <a:lnTo>
                  <a:pt x="3402" y="897"/>
                </a:lnTo>
                <a:lnTo>
                  <a:pt x="3400" y="897"/>
                </a:lnTo>
                <a:lnTo>
                  <a:pt x="3398" y="897"/>
                </a:lnTo>
                <a:lnTo>
                  <a:pt x="3396" y="897"/>
                </a:lnTo>
                <a:lnTo>
                  <a:pt x="3394" y="897"/>
                </a:lnTo>
                <a:lnTo>
                  <a:pt x="3392" y="895"/>
                </a:lnTo>
                <a:lnTo>
                  <a:pt x="3392" y="893"/>
                </a:lnTo>
                <a:lnTo>
                  <a:pt x="3391" y="893"/>
                </a:lnTo>
                <a:lnTo>
                  <a:pt x="3389" y="891"/>
                </a:lnTo>
                <a:lnTo>
                  <a:pt x="3389" y="893"/>
                </a:lnTo>
                <a:lnTo>
                  <a:pt x="3387" y="893"/>
                </a:lnTo>
                <a:lnTo>
                  <a:pt x="3385" y="893"/>
                </a:lnTo>
                <a:lnTo>
                  <a:pt x="3383" y="893"/>
                </a:lnTo>
                <a:lnTo>
                  <a:pt x="3381" y="893"/>
                </a:lnTo>
                <a:lnTo>
                  <a:pt x="3379" y="893"/>
                </a:lnTo>
                <a:lnTo>
                  <a:pt x="3377" y="893"/>
                </a:lnTo>
                <a:lnTo>
                  <a:pt x="3377" y="891"/>
                </a:lnTo>
                <a:lnTo>
                  <a:pt x="3379" y="891"/>
                </a:lnTo>
                <a:lnTo>
                  <a:pt x="3377" y="889"/>
                </a:lnTo>
                <a:lnTo>
                  <a:pt x="3379" y="885"/>
                </a:lnTo>
                <a:lnTo>
                  <a:pt x="3377" y="884"/>
                </a:lnTo>
                <a:lnTo>
                  <a:pt x="3377" y="882"/>
                </a:lnTo>
                <a:lnTo>
                  <a:pt x="3375" y="880"/>
                </a:lnTo>
                <a:lnTo>
                  <a:pt x="3373" y="880"/>
                </a:lnTo>
                <a:lnTo>
                  <a:pt x="3371" y="880"/>
                </a:lnTo>
                <a:lnTo>
                  <a:pt x="3369" y="878"/>
                </a:lnTo>
                <a:lnTo>
                  <a:pt x="3369" y="880"/>
                </a:lnTo>
                <a:lnTo>
                  <a:pt x="3368" y="880"/>
                </a:lnTo>
                <a:lnTo>
                  <a:pt x="3366" y="882"/>
                </a:lnTo>
                <a:lnTo>
                  <a:pt x="3364" y="884"/>
                </a:lnTo>
                <a:lnTo>
                  <a:pt x="3364" y="885"/>
                </a:lnTo>
                <a:lnTo>
                  <a:pt x="3362" y="887"/>
                </a:lnTo>
                <a:lnTo>
                  <a:pt x="3362" y="889"/>
                </a:lnTo>
                <a:lnTo>
                  <a:pt x="3360" y="889"/>
                </a:lnTo>
                <a:lnTo>
                  <a:pt x="3358" y="889"/>
                </a:lnTo>
                <a:lnTo>
                  <a:pt x="3354" y="891"/>
                </a:lnTo>
                <a:lnTo>
                  <a:pt x="3354" y="889"/>
                </a:lnTo>
                <a:lnTo>
                  <a:pt x="3356" y="889"/>
                </a:lnTo>
                <a:lnTo>
                  <a:pt x="3356" y="887"/>
                </a:lnTo>
                <a:lnTo>
                  <a:pt x="3356" y="885"/>
                </a:lnTo>
                <a:lnTo>
                  <a:pt x="3356" y="884"/>
                </a:lnTo>
                <a:lnTo>
                  <a:pt x="3354" y="884"/>
                </a:lnTo>
                <a:lnTo>
                  <a:pt x="3354" y="882"/>
                </a:lnTo>
                <a:lnTo>
                  <a:pt x="3352" y="882"/>
                </a:lnTo>
                <a:lnTo>
                  <a:pt x="3352" y="880"/>
                </a:lnTo>
                <a:lnTo>
                  <a:pt x="3350" y="880"/>
                </a:lnTo>
                <a:lnTo>
                  <a:pt x="3348" y="878"/>
                </a:lnTo>
                <a:lnTo>
                  <a:pt x="3346" y="878"/>
                </a:lnTo>
                <a:lnTo>
                  <a:pt x="3346" y="876"/>
                </a:lnTo>
                <a:lnTo>
                  <a:pt x="3346" y="872"/>
                </a:lnTo>
                <a:lnTo>
                  <a:pt x="3346" y="870"/>
                </a:lnTo>
                <a:lnTo>
                  <a:pt x="3346" y="868"/>
                </a:lnTo>
                <a:lnTo>
                  <a:pt x="3344" y="866"/>
                </a:lnTo>
                <a:lnTo>
                  <a:pt x="3344" y="864"/>
                </a:lnTo>
                <a:lnTo>
                  <a:pt x="3344" y="860"/>
                </a:lnTo>
                <a:lnTo>
                  <a:pt x="3344" y="857"/>
                </a:lnTo>
                <a:lnTo>
                  <a:pt x="3344" y="855"/>
                </a:lnTo>
                <a:lnTo>
                  <a:pt x="3343" y="849"/>
                </a:lnTo>
                <a:lnTo>
                  <a:pt x="3341" y="847"/>
                </a:lnTo>
                <a:lnTo>
                  <a:pt x="3339" y="845"/>
                </a:lnTo>
                <a:lnTo>
                  <a:pt x="3337" y="845"/>
                </a:lnTo>
                <a:lnTo>
                  <a:pt x="3339" y="847"/>
                </a:lnTo>
                <a:lnTo>
                  <a:pt x="3341" y="849"/>
                </a:lnTo>
                <a:lnTo>
                  <a:pt x="3341" y="851"/>
                </a:lnTo>
                <a:lnTo>
                  <a:pt x="3341" y="853"/>
                </a:lnTo>
                <a:lnTo>
                  <a:pt x="3343" y="855"/>
                </a:lnTo>
                <a:lnTo>
                  <a:pt x="3343" y="857"/>
                </a:lnTo>
                <a:lnTo>
                  <a:pt x="3343" y="859"/>
                </a:lnTo>
                <a:lnTo>
                  <a:pt x="3343" y="862"/>
                </a:lnTo>
                <a:lnTo>
                  <a:pt x="3343" y="864"/>
                </a:lnTo>
                <a:lnTo>
                  <a:pt x="3343" y="866"/>
                </a:lnTo>
                <a:lnTo>
                  <a:pt x="3343" y="868"/>
                </a:lnTo>
                <a:lnTo>
                  <a:pt x="3343" y="870"/>
                </a:lnTo>
                <a:lnTo>
                  <a:pt x="3343" y="872"/>
                </a:lnTo>
                <a:lnTo>
                  <a:pt x="3343" y="874"/>
                </a:lnTo>
                <a:lnTo>
                  <a:pt x="3341" y="874"/>
                </a:lnTo>
                <a:lnTo>
                  <a:pt x="3341" y="876"/>
                </a:lnTo>
                <a:lnTo>
                  <a:pt x="3341" y="880"/>
                </a:lnTo>
                <a:lnTo>
                  <a:pt x="3343" y="882"/>
                </a:lnTo>
                <a:lnTo>
                  <a:pt x="3346" y="884"/>
                </a:lnTo>
                <a:lnTo>
                  <a:pt x="3348" y="885"/>
                </a:lnTo>
                <a:lnTo>
                  <a:pt x="3350" y="887"/>
                </a:lnTo>
                <a:lnTo>
                  <a:pt x="3350" y="889"/>
                </a:lnTo>
                <a:lnTo>
                  <a:pt x="3352" y="891"/>
                </a:lnTo>
                <a:lnTo>
                  <a:pt x="3354" y="893"/>
                </a:lnTo>
                <a:lnTo>
                  <a:pt x="3356" y="893"/>
                </a:lnTo>
                <a:lnTo>
                  <a:pt x="3358" y="893"/>
                </a:lnTo>
                <a:lnTo>
                  <a:pt x="3360" y="891"/>
                </a:lnTo>
                <a:lnTo>
                  <a:pt x="3362" y="891"/>
                </a:lnTo>
                <a:lnTo>
                  <a:pt x="3364" y="889"/>
                </a:lnTo>
                <a:lnTo>
                  <a:pt x="3366" y="889"/>
                </a:lnTo>
                <a:lnTo>
                  <a:pt x="3368" y="887"/>
                </a:lnTo>
                <a:lnTo>
                  <a:pt x="3369" y="885"/>
                </a:lnTo>
                <a:lnTo>
                  <a:pt x="3369" y="884"/>
                </a:lnTo>
                <a:lnTo>
                  <a:pt x="3369" y="882"/>
                </a:lnTo>
                <a:lnTo>
                  <a:pt x="3369" y="880"/>
                </a:lnTo>
                <a:lnTo>
                  <a:pt x="3371" y="882"/>
                </a:lnTo>
                <a:lnTo>
                  <a:pt x="3373" y="882"/>
                </a:lnTo>
                <a:lnTo>
                  <a:pt x="3375" y="882"/>
                </a:lnTo>
                <a:lnTo>
                  <a:pt x="3373" y="884"/>
                </a:lnTo>
                <a:lnTo>
                  <a:pt x="3371" y="887"/>
                </a:lnTo>
                <a:lnTo>
                  <a:pt x="3371" y="889"/>
                </a:lnTo>
                <a:lnTo>
                  <a:pt x="3373" y="891"/>
                </a:lnTo>
                <a:lnTo>
                  <a:pt x="3375" y="893"/>
                </a:lnTo>
                <a:lnTo>
                  <a:pt x="3377" y="895"/>
                </a:lnTo>
                <a:lnTo>
                  <a:pt x="3379" y="895"/>
                </a:lnTo>
                <a:lnTo>
                  <a:pt x="3379" y="897"/>
                </a:lnTo>
                <a:lnTo>
                  <a:pt x="3381" y="897"/>
                </a:lnTo>
                <a:lnTo>
                  <a:pt x="3383" y="897"/>
                </a:lnTo>
                <a:lnTo>
                  <a:pt x="3385" y="897"/>
                </a:lnTo>
                <a:lnTo>
                  <a:pt x="3385" y="899"/>
                </a:lnTo>
                <a:lnTo>
                  <a:pt x="3387" y="899"/>
                </a:lnTo>
                <a:lnTo>
                  <a:pt x="3389" y="899"/>
                </a:lnTo>
                <a:lnTo>
                  <a:pt x="3391" y="899"/>
                </a:lnTo>
                <a:lnTo>
                  <a:pt x="3392" y="901"/>
                </a:lnTo>
                <a:lnTo>
                  <a:pt x="3394" y="901"/>
                </a:lnTo>
                <a:lnTo>
                  <a:pt x="3396" y="901"/>
                </a:lnTo>
                <a:lnTo>
                  <a:pt x="3396" y="903"/>
                </a:lnTo>
                <a:lnTo>
                  <a:pt x="3398" y="903"/>
                </a:lnTo>
                <a:lnTo>
                  <a:pt x="3400" y="905"/>
                </a:lnTo>
                <a:lnTo>
                  <a:pt x="3400" y="903"/>
                </a:lnTo>
                <a:lnTo>
                  <a:pt x="3402" y="903"/>
                </a:lnTo>
                <a:lnTo>
                  <a:pt x="3404" y="903"/>
                </a:lnTo>
                <a:lnTo>
                  <a:pt x="3406" y="903"/>
                </a:lnTo>
                <a:lnTo>
                  <a:pt x="3406" y="905"/>
                </a:lnTo>
                <a:lnTo>
                  <a:pt x="3406" y="907"/>
                </a:lnTo>
                <a:lnTo>
                  <a:pt x="3406" y="908"/>
                </a:lnTo>
                <a:lnTo>
                  <a:pt x="3406" y="910"/>
                </a:lnTo>
                <a:lnTo>
                  <a:pt x="3408" y="912"/>
                </a:lnTo>
                <a:lnTo>
                  <a:pt x="3408" y="914"/>
                </a:lnTo>
                <a:lnTo>
                  <a:pt x="3408" y="916"/>
                </a:lnTo>
                <a:lnTo>
                  <a:pt x="3408" y="918"/>
                </a:lnTo>
                <a:lnTo>
                  <a:pt x="3410" y="922"/>
                </a:lnTo>
                <a:lnTo>
                  <a:pt x="3410" y="924"/>
                </a:lnTo>
                <a:lnTo>
                  <a:pt x="3412" y="926"/>
                </a:lnTo>
                <a:lnTo>
                  <a:pt x="3412" y="928"/>
                </a:lnTo>
                <a:lnTo>
                  <a:pt x="3412" y="930"/>
                </a:lnTo>
                <a:lnTo>
                  <a:pt x="3412" y="932"/>
                </a:lnTo>
                <a:lnTo>
                  <a:pt x="3412" y="933"/>
                </a:lnTo>
                <a:lnTo>
                  <a:pt x="3410" y="933"/>
                </a:lnTo>
                <a:lnTo>
                  <a:pt x="3408" y="932"/>
                </a:lnTo>
                <a:lnTo>
                  <a:pt x="3406" y="930"/>
                </a:lnTo>
                <a:lnTo>
                  <a:pt x="3404" y="930"/>
                </a:lnTo>
                <a:lnTo>
                  <a:pt x="3404" y="932"/>
                </a:lnTo>
                <a:lnTo>
                  <a:pt x="3406" y="932"/>
                </a:lnTo>
                <a:lnTo>
                  <a:pt x="3406" y="935"/>
                </a:lnTo>
                <a:lnTo>
                  <a:pt x="3406" y="937"/>
                </a:lnTo>
                <a:lnTo>
                  <a:pt x="3408" y="939"/>
                </a:lnTo>
                <a:lnTo>
                  <a:pt x="3408" y="941"/>
                </a:lnTo>
                <a:lnTo>
                  <a:pt x="3408" y="943"/>
                </a:lnTo>
                <a:lnTo>
                  <a:pt x="3410" y="945"/>
                </a:lnTo>
                <a:lnTo>
                  <a:pt x="3412" y="947"/>
                </a:lnTo>
                <a:lnTo>
                  <a:pt x="3412" y="949"/>
                </a:lnTo>
                <a:lnTo>
                  <a:pt x="3414" y="949"/>
                </a:lnTo>
                <a:lnTo>
                  <a:pt x="3416" y="949"/>
                </a:lnTo>
                <a:lnTo>
                  <a:pt x="3414" y="949"/>
                </a:lnTo>
                <a:lnTo>
                  <a:pt x="3412" y="951"/>
                </a:lnTo>
                <a:lnTo>
                  <a:pt x="3410" y="953"/>
                </a:lnTo>
                <a:lnTo>
                  <a:pt x="3410" y="955"/>
                </a:lnTo>
                <a:lnTo>
                  <a:pt x="3410" y="956"/>
                </a:lnTo>
                <a:lnTo>
                  <a:pt x="3408" y="955"/>
                </a:lnTo>
                <a:lnTo>
                  <a:pt x="3406" y="955"/>
                </a:lnTo>
                <a:lnTo>
                  <a:pt x="3408" y="956"/>
                </a:lnTo>
                <a:lnTo>
                  <a:pt x="3408" y="958"/>
                </a:lnTo>
                <a:lnTo>
                  <a:pt x="3406" y="960"/>
                </a:lnTo>
                <a:lnTo>
                  <a:pt x="3406" y="962"/>
                </a:lnTo>
                <a:lnTo>
                  <a:pt x="3408" y="962"/>
                </a:lnTo>
                <a:lnTo>
                  <a:pt x="3408" y="964"/>
                </a:lnTo>
                <a:lnTo>
                  <a:pt x="3410" y="964"/>
                </a:lnTo>
                <a:lnTo>
                  <a:pt x="3412" y="966"/>
                </a:lnTo>
                <a:lnTo>
                  <a:pt x="3414" y="968"/>
                </a:lnTo>
                <a:lnTo>
                  <a:pt x="3416" y="968"/>
                </a:lnTo>
                <a:lnTo>
                  <a:pt x="3417" y="968"/>
                </a:lnTo>
                <a:lnTo>
                  <a:pt x="3419" y="968"/>
                </a:lnTo>
                <a:lnTo>
                  <a:pt x="3421" y="966"/>
                </a:lnTo>
                <a:lnTo>
                  <a:pt x="3425" y="966"/>
                </a:lnTo>
                <a:lnTo>
                  <a:pt x="3427" y="966"/>
                </a:lnTo>
                <a:lnTo>
                  <a:pt x="3427" y="968"/>
                </a:lnTo>
                <a:lnTo>
                  <a:pt x="3429" y="968"/>
                </a:lnTo>
                <a:lnTo>
                  <a:pt x="3431" y="968"/>
                </a:lnTo>
                <a:lnTo>
                  <a:pt x="3431" y="970"/>
                </a:lnTo>
                <a:lnTo>
                  <a:pt x="3431" y="972"/>
                </a:lnTo>
                <a:lnTo>
                  <a:pt x="3431" y="974"/>
                </a:lnTo>
                <a:lnTo>
                  <a:pt x="3429" y="976"/>
                </a:lnTo>
                <a:lnTo>
                  <a:pt x="3427" y="978"/>
                </a:lnTo>
                <a:lnTo>
                  <a:pt x="3425" y="980"/>
                </a:lnTo>
                <a:lnTo>
                  <a:pt x="3427" y="981"/>
                </a:lnTo>
                <a:lnTo>
                  <a:pt x="3429" y="981"/>
                </a:lnTo>
                <a:lnTo>
                  <a:pt x="3431" y="981"/>
                </a:lnTo>
                <a:lnTo>
                  <a:pt x="3433" y="983"/>
                </a:lnTo>
                <a:lnTo>
                  <a:pt x="3433" y="985"/>
                </a:lnTo>
                <a:lnTo>
                  <a:pt x="3435" y="985"/>
                </a:lnTo>
                <a:lnTo>
                  <a:pt x="3435" y="987"/>
                </a:lnTo>
                <a:lnTo>
                  <a:pt x="3437" y="987"/>
                </a:lnTo>
                <a:lnTo>
                  <a:pt x="3437" y="989"/>
                </a:lnTo>
                <a:lnTo>
                  <a:pt x="3439" y="989"/>
                </a:lnTo>
                <a:lnTo>
                  <a:pt x="3439" y="991"/>
                </a:lnTo>
                <a:lnTo>
                  <a:pt x="3440" y="991"/>
                </a:lnTo>
                <a:lnTo>
                  <a:pt x="3440" y="993"/>
                </a:lnTo>
                <a:lnTo>
                  <a:pt x="3442" y="995"/>
                </a:lnTo>
                <a:lnTo>
                  <a:pt x="3442" y="997"/>
                </a:lnTo>
                <a:lnTo>
                  <a:pt x="3442" y="999"/>
                </a:lnTo>
                <a:lnTo>
                  <a:pt x="3444" y="999"/>
                </a:lnTo>
                <a:lnTo>
                  <a:pt x="3444" y="1001"/>
                </a:lnTo>
                <a:lnTo>
                  <a:pt x="3446" y="1003"/>
                </a:lnTo>
                <a:lnTo>
                  <a:pt x="3448" y="1004"/>
                </a:lnTo>
                <a:lnTo>
                  <a:pt x="3450" y="1004"/>
                </a:lnTo>
                <a:lnTo>
                  <a:pt x="3452" y="1004"/>
                </a:lnTo>
                <a:lnTo>
                  <a:pt x="3454" y="1004"/>
                </a:lnTo>
                <a:lnTo>
                  <a:pt x="3456" y="1004"/>
                </a:lnTo>
                <a:lnTo>
                  <a:pt x="3458" y="1006"/>
                </a:lnTo>
                <a:lnTo>
                  <a:pt x="3458" y="1008"/>
                </a:lnTo>
                <a:lnTo>
                  <a:pt x="3460" y="1008"/>
                </a:lnTo>
                <a:lnTo>
                  <a:pt x="3460" y="1010"/>
                </a:lnTo>
                <a:lnTo>
                  <a:pt x="3458" y="1010"/>
                </a:lnTo>
                <a:lnTo>
                  <a:pt x="3456" y="1010"/>
                </a:lnTo>
                <a:lnTo>
                  <a:pt x="3458" y="1012"/>
                </a:lnTo>
                <a:lnTo>
                  <a:pt x="3460" y="1012"/>
                </a:lnTo>
                <a:lnTo>
                  <a:pt x="3462" y="1012"/>
                </a:lnTo>
                <a:lnTo>
                  <a:pt x="3464" y="1012"/>
                </a:lnTo>
                <a:lnTo>
                  <a:pt x="3464" y="1014"/>
                </a:lnTo>
                <a:lnTo>
                  <a:pt x="3465" y="1016"/>
                </a:lnTo>
                <a:lnTo>
                  <a:pt x="3467" y="1016"/>
                </a:lnTo>
                <a:lnTo>
                  <a:pt x="3469" y="1016"/>
                </a:lnTo>
                <a:lnTo>
                  <a:pt x="3471" y="1016"/>
                </a:lnTo>
                <a:lnTo>
                  <a:pt x="3473" y="1016"/>
                </a:lnTo>
                <a:lnTo>
                  <a:pt x="3473" y="1020"/>
                </a:lnTo>
                <a:lnTo>
                  <a:pt x="3473" y="1022"/>
                </a:lnTo>
                <a:lnTo>
                  <a:pt x="3473" y="1024"/>
                </a:lnTo>
                <a:lnTo>
                  <a:pt x="3475" y="1024"/>
                </a:lnTo>
                <a:lnTo>
                  <a:pt x="3475" y="1026"/>
                </a:lnTo>
                <a:lnTo>
                  <a:pt x="3477" y="1028"/>
                </a:lnTo>
                <a:lnTo>
                  <a:pt x="3479" y="1029"/>
                </a:lnTo>
                <a:lnTo>
                  <a:pt x="3479" y="1031"/>
                </a:lnTo>
                <a:lnTo>
                  <a:pt x="3479" y="1033"/>
                </a:lnTo>
                <a:lnTo>
                  <a:pt x="3479" y="1035"/>
                </a:lnTo>
                <a:lnTo>
                  <a:pt x="3479" y="1037"/>
                </a:lnTo>
                <a:lnTo>
                  <a:pt x="3481" y="1039"/>
                </a:lnTo>
                <a:lnTo>
                  <a:pt x="3483" y="1039"/>
                </a:lnTo>
                <a:lnTo>
                  <a:pt x="3483" y="1041"/>
                </a:lnTo>
                <a:lnTo>
                  <a:pt x="3485" y="1041"/>
                </a:lnTo>
                <a:lnTo>
                  <a:pt x="3487" y="1043"/>
                </a:lnTo>
                <a:lnTo>
                  <a:pt x="3487" y="1047"/>
                </a:lnTo>
                <a:lnTo>
                  <a:pt x="3489" y="1049"/>
                </a:lnTo>
                <a:lnTo>
                  <a:pt x="3489" y="1051"/>
                </a:lnTo>
                <a:lnTo>
                  <a:pt x="3489" y="1052"/>
                </a:lnTo>
                <a:lnTo>
                  <a:pt x="3489" y="1054"/>
                </a:lnTo>
                <a:lnTo>
                  <a:pt x="3490" y="1056"/>
                </a:lnTo>
                <a:lnTo>
                  <a:pt x="3490" y="1058"/>
                </a:lnTo>
                <a:lnTo>
                  <a:pt x="3492" y="1058"/>
                </a:lnTo>
                <a:lnTo>
                  <a:pt x="3492" y="1060"/>
                </a:lnTo>
                <a:lnTo>
                  <a:pt x="3494" y="1062"/>
                </a:lnTo>
                <a:lnTo>
                  <a:pt x="3496" y="1064"/>
                </a:lnTo>
                <a:lnTo>
                  <a:pt x="3498" y="1066"/>
                </a:lnTo>
                <a:lnTo>
                  <a:pt x="3498" y="1068"/>
                </a:lnTo>
                <a:lnTo>
                  <a:pt x="3498" y="1070"/>
                </a:lnTo>
                <a:lnTo>
                  <a:pt x="3500" y="1070"/>
                </a:lnTo>
                <a:lnTo>
                  <a:pt x="3500" y="1072"/>
                </a:lnTo>
                <a:lnTo>
                  <a:pt x="3502" y="1076"/>
                </a:lnTo>
                <a:lnTo>
                  <a:pt x="3504" y="1077"/>
                </a:lnTo>
                <a:lnTo>
                  <a:pt x="3504" y="1079"/>
                </a:lnTo>
                <a:lnTo>
                  <a:pt x="3506" y="1079"/>
                </a:lnTo>
                <a:lnTo>
                  <a:pt x="3506" y="1081"/>
                </a:lnTo>
                <a:lnTo>
                  <a:pt x="3508" y="1083"/>
                </a:lnTo>
                <a:lnTo>
                  <a:pt x="3510" y="1085"/>
                </a:lnTo>
                <a:lnTo>
                  <a:pt x="3513" y="1087"/>
                </a:lnTo>
                <a:lnTo>
                  <a:pt x="3515" y="1087"/>
                </a:lnTo>
                <a:lnTo>
                  <a:pt x="3517" y="1087"/>
                </a:lnTo>
                <a:lnTo>
                  <a:pt x="3519" y="1087"/>
                </a:lnTo>
                <a:lnTo>
                  <a:pt x="3521" y="1087"/>
                </a:lnTo>
                <a:lnTo>
                  <a:pt x="3523" y="1087"/>
                </a:lnTo>
                <a:lnTo>
                  <a:pt x="3525" y="1087"/>
                </a:lnTo>
                <a:lnTo>
                  <a:pt x="3527" y="1087"/>
                </a:lnTo>
                <a:lnTo>
                  <a:pt x="3527" y="1089"/>
                </a:lnTo>
                <a:lnTo>
                  <a:pt x="3529" y="1089"/>
                </a:lnTo>
                <a:lnTo>
                  <a:pt x="3531" y="1091"/>
                </a:lnTo>
                <a:lnTo>
                  <a:pt x="3531" y="1093"/>
                </a:lnTo>
                <a:lnTo>
                  <a:pt x="3531" y="1095"/>
                </a:lnTo>
                <a:lnTo>
                  <a:pt x="3531" y="1097"/>
                </a:lnTo>
                <a:lnTo>
                  <a:pt x="3531" y="1099"/>
                </a:lnTo>
                <a:lnTo>
                  <a:pt x="3531" y="1100"/>
                </a:lnTo>
                <a:lnTo>
                  <a:pt x="3531" y="1102"/>
                </a:lnTo>
                <a:lnTo>
                  <a:pt x="3533" y="1104"/>
                </a:lnTo>
                <a:lnTo>
                  <a:pt x="3533" y="1106"/>
                </a:lnTo>
                <a:lnTo>
                  <a:pt x="3535" y="1106"/>
                </a:lnTo>
                <a:lnTo>
                  <a:pt x="3537" y="1108"/>
                </a:lnTo>
                <a:lnTo>
                  <a:pt x="3538" y="1108"/>
                </a:lnTo>
                <a:lnTo>
                  <a:pt x="3540" y="1108"/>
                </a:lnTo>
                <a:lnTo>
                  <a:pt x="3542" y="1108"/>
                </a:lnTo>
                <a:lnTo>
                  <a:pt x="3544" y="1108"/>
                </a:lnTo>
                <a:lnTo>
                  <a:pt x="3548" y="1108"/>
                </a:lnTo>
                <a:lnTo>
                  <a:pt x="3550" y="1110"/>
                </a:lnTo>
                <a:lnTo>
                  <a:pt x="3552" y="1110"/>
                </a:lnTo>
                <a:lnTo>
                  <a:pt x="3554" y="1110"/>
                </a:lnTo>
                <a:lnTo>
                  <a:pt x="3558" y="1110"/>
                </a:lnTo>
                <a:lnTo>
                  <a:pt x="3558" y="1112"/>
                </a:lnTo>
                <a:lnTo>
                  <a:pt x="3558" y="1114"/>
                </a:lnTo>
                <a:lnTo>
                  <a:pt x="3556" y="1114"/>
                </a:lnTo>
                <a:lnTo>
                  <a:pt x="3558" y="1114"/>
                </a:lnTo>
                <a:lnTo>
                  <a:pt x="3560" y="1114"/>
                </a:lnTo>
                <a:lnTo>
                  <a:pt x="3560" y="1116"/>
                </a:lnTo>
                <a:lnTo>
                  <a:pt x="3561" y="1118"/>
                </a:lnTo>
                <a:lnTo>
                  <a:pt x="3561" y="1120"/>
                </a:lnTo>
                <a:lnTo>
                  <a:pt x="3561" y="1122"/>
                </a:lnTo>
                <a:lnTo>
                  <a:pt x="3561" y="1124"/>
                </a:lnTo>
                <a:lnTo>
                  <a:pt x="3563" y="1124"/>
                </a:lnTo>
                <a:lnTo>
                  <a:pt x="3565" y="1124"/>
                </a:lnTo>
                <a:lnTo>
                  <a:pt x="3567" y="1124"/>
                </a:lnTo>
                <a:lnTo>
                  <a:pt x="3567" y="1125"/>
                </a:lnTo>
                <a:lnTo>
                  <a:pt x="3569" y="1127"/>
                </a:lnTo>
                <a:lnTo>
                  <a:pt x="3571" y="1127"/>
                </a:lnTo>
                <a:lnTo>
                  <a:pt x="3571" y="1129"/>
                </a:lnTo>
                <a:lnTo>
                  <a:pt x="3573" y="1129"/>
                </a:lnTo>
                <a:lnTo>
                  <a:pt x="3573" y="1131"/>
                </a:lnTo>
                <a:lnTo>
                  <a:pt x="3573" y="1133"/>
                </a:lnTo>
                <a:lnTo>
                  <a:pt x="3573" y="1135"/>
                </a:lnTo>
                <a:lnTo>
                  <a:pt x="3573" y="1137"/>
                </a:lnTo>
                <a:lnTo>
                  <a:pt x="3573" y="1139"/>
                </a:lnTo>
                <a:lnTo>
                  <a:pt x="3571" y="1139"/>
                </a:lnTo>
                <a:lnTo>
                  <a:pt x="3573" y="1141"/>
                </a:lnTo>
                <a:lnTo>
                  <a:pt x="3571" y="1143"/>
                </a:lnTo>
                <a:lnTo>
                  <a:pt x="3573" y="1143"/>
                </a:lnTo>
                <a:lnTo>
                  <a:pt x="3571" y="1145"/>
                </a:lnTo>
                <a:lnTo>
                  <a:pt x="3573" y="1145"/>
                </a:lnTo>
                <a:lnTo>
                  <a:pt x="3573" y="1147"/>
                </a:lnTo>
                <a:lnTo>
                  <a:pt x="3573" y="1145"/>
                </a:lnTo>
                <a:lnTo>
                  <a:pt x="3575" y="1145"/>
                </a:lnTo>
                <a:lnTo>
                  <a:pt x="3573" y="1143"/>
                </a:lnTo>
                <a:lnTo>
                  <a:pt x="3577" y="1145"/>
                </a:lnTo>
                <a:lnTo>
                  <a:pt x="3577" y="1147"/>
                </a:lnTo>
                <a:lnTo>
                  <a:pt x="3577" y="1150"/>
                </a:lnTo>
                <a:lnTo>
                  <a:pt x="3579" y="1150"/>
                </a:lnTo>
                <a:lnTo>
                  <a:pt x="3579" y="1152"/>
                </a:lnTo>
                <a:lnTo>
                  <a:pt x="3581" y="1156"/>
                </a:lnTo>
                <a:lnTo>
                  <a:pt x="3583" y="1158"/>
                </a:lnTo>
                <a:lnTo>
                  <a:pt x="3581" y="1160"/>
                </a:lnTo>
                <a:lnTo>
                  <a:pt x="3581" y="1162"/>
                </a:lnTo>
                <a:lnTo>
                  <a:pt x="3579" y="1162"/>
                </a:lnTo>
                <a:lnTo>
                  <a:pt x="3579" y="1160"/>
                </a:lnTo>
                <a:lnTo>
                  <a:pt x="3577" y="1160"/>
                </a:lnTo>
                <a:lnTo>
                  <a:pt x="3575" y="1160"/>
                </a:lnTo>
                <a:lnTo>
                  <a:pt x="3573" y="1158"/>
                </a:lnTo>
                <a:lnTo>
                  <a:pt x="3571" y="1158"/>
                </a:lnTo>
                <a:lnTo>
                  <a:pt x="3569" y="1158"/>
                </a:lnTo>
                <a:lnTo>
                  <a:pt x="3567" y="1156"/>
                </a:lnTo>
                <a:lnTo>
                  <a:pt x="3567" y="1154"/>
                </a:lnTo>
                <a:lnTo>
                  <a:pt x="3565" y="1154"/>
                </a:lnTo>
                <a:lnTo>
                  <a:pt x="3563" y="1152"/>
                </a:lnTo>
                <a:lnTo>
                  <a:pt x="3561" y="1150"/>
                </a:lnTo>
                <a:lnTo>
                  <a:pt x="3560" y="1152"/>
                </a:lnTo>
                <a:lnTo>
                  <a:pt x="3561" y="1152"/>
                </a:lnTo>
                <a:lnTo>
                  <a:pt x="3563" y="1154"/>
                </a:lnTo>
                <a:lnTo>
                  <a:pt x="3561" y="1156"/>
                </a:lnTo>
                <a:lnTo>
                  <a:pt x="3563" y="1156"/>
                </a:lnTo>
                <a:lnTo>
                  <a:pt x="3565" y="1156"/>
                </a:lnTo>
                <a:lnTo>
                  <a:pt x="3565" y="1158"/>
                </a:lnTo>
                <a:lnTo>
                  <a:pt x="3567" y="1158"/>
                </a:lnTo>
                <a:lnTo>
                  <a:pt x="3567" y="1160"/>
                </a:lnTo>
                <a:lnTo>
                  <a:pt x="3569" y="1160"/>
                </a:lnTo>
                <a:lnTo>
                  <a:pt x="3571" y="1160"/>
                </a:lnTo>
                <a:lnTo>
                  <a:pt x="3573" y="1162"/>
                </a:lnTo>
                <a:lnTo>
                  <a:pt x="3575" y="1162"/>
                </a:lnTo>
                <a:lnTo>
                  <a:pt x="3577" y="1162"/>
                </a:lnTo>
                <a:lnTo>
                  <a:pt x="3577" y="1164"/>
                </a:lnTo>
                <a:lnTo>
                  <a:pt x="3579" y="1166"/>
                </a:lnTo>
                <a:lnTo>
                  <a:pt x="3581" y="1166"/>
                </a:lnTo>
                <a:lnTo>
                  <a:pt x="3583" y="1168"/>
                </a:lnTo>
                <a:lnTo>
                  <a:pt x="3585" y="1170"/>
                </a:lnTo>
                <a:lnTo>
                  <a:pt x="3583" y="1170"/>
                </a:lnTo>
                <a:lnTo>
                  <a:pt x="3581" y="1168"/>
                </a:lnTo>
                <a:lnTo>
                  <a:pt x="3579" y="1168"/>
                </a:lnTo>
                <a:lnTo>
                  <a:pt x="3577" y="1168"/>
                </a:lnTo>
                <a:lnTo>
                  <a:pt x="3575" y="1170"/>
                </a:lnTo>
                <a:lnTo>
                  <a:pt x="3577" y="1171"/>
                </a:lnTo>
                <a:lnTo>
                  <a:pt x="3579" y="1170"/>
                </a:lnTo>
                <a:lnTo>
                  <a:pt x="3579" y="1171"/>
                </a:lnTo>
                <a:lnTo>
                  <a:pt x="3581" y="1171"/>
                </a:lnTo>
                <a:lnTo>
                  <a:pt x="3583" y="1173"/>
                </a:lnTo>
                <a:lnTo>
                  <a:pt x="3583" y="1175"/>
                </a:lnTo>
                <a:lnTo>
                  <a:pt x="3585" y="1175"/>
                </a:lnTo>
                <a:lnTo>
                  <a:pt x="3586" y="1175"/>
                </a:lnTo>
                <a:lnTo>
                  <a:pt x="3586" y="1177"/>
                </a:lnTo>
                <a:lnTo>
                  <a:pt x="3588" y="1179"/>
                </a:lnTo>
                <a:lnTo>
                  <a:pt x="3586" y="1179"/>
                </a:lnTo>
                <a:lnTo>
                  <a:pt x="3586" y="1181"/>
                </a:lnTo>
                <a:lnTo>
                  <a:pt x="3586" y="1183"/>
                </a:lnTo>
                <a:lnTo>
                  <a:pt x="3586" y="1185"/>
                </a:lnTo>
                <a:lnTo>
                  <a:pt x="3585" y="1185"/>
                </a:lnTo>
                <a:lnTo>
                  <a:pt x="3585" y="1187"/>
                </a:lnTo>
                <a:lnTo>
                  <a:pt x="3583" y="1189"/>
                </a:lnTo>
                <a:lnTo>
                  <a:pt x="3581" y="1189"/>
                </a:lnTo>
                <a:lnTo>
                  <a:pt x="3579" y="1191"/>
                </a:lnTo>
                <a:lnTo>
                  <a:pt x="3577" y="1189"/>
                </a:lnTo>
                <a:lnTo>
                  <a:pt x="3575" y="1189"/>
                </a:lnTo>
                <a:lnTo>
                  <a:pt x="3575" y="1187"/>
                </a:lnTo>
                <a:lnTo>
                  <a:pt x="3575" y="1189"/>
                </a:lnTo>
                <a:lnTo>
                  <a:pt x="3577" y="1189"/>
                </a:lnTo>
                <a:lnTo>
                  <a:pt x="3577" y="1191"/>
                </a:lnTo>
                <a:lnTo>
                  <a:pt x="3577" y="1193"/>
                </a:lnTo>
                <a:lnTo>
                  <a:pt x="3579" y="1193"/>
                </a:lnTo>
                <a:lnTo>
                  <a:pt x="3579" y="1191"/>
                </a:lnTo>
                <a:lnTo>
                  <a:pt x="3581" y="1191"/>
                </a:lnTo>
                <a:lnTo>
                  <a:pt x="3583" y="1193"/>
                </a:lnTo>
                <a:lnTo>
                  <a:pt x="3583" y="1191"/>
                </a:lnTo>
                <a:lnTo>
                  <a:pt x="3585" y="1191"/>
                </a:lnTo>
                <a:lnTo>
                  <a:pt x="3585" y="1189"/>
                </a:lnTo>
                <a:lnTo>
                  <a:pt x="3585" y="1187"/>
                </a:lnTo>
                <a:lnTo>
                  <a:pt x="3586" y="1187"/>
                </a:lnTo>
                <a:lnTo>
                  <a:pt x="3588" y="1185"/>
                </a:lnTo>
                <a:lnTo>
                  <a:pt x="3588" y="1183"/>
                </a:lnTo>
                <a:lnTo>
                  <a:pt x="3588" y="1181"/>
                </a:lnTo>
                <a:lnTo>
                  <a:pt x="3590" y="1181"/>
                </a:lnTo>
                <a:lnTo>
                  <a:pt x="3590" y="1183"/>
                </a:lnTo>
                <a:lnTo>
                  <a:pt x="3592" y="1183"/>
                </a:lnTo>
                <a:lnTo>
                  <a:pt x="3592" y="1185"/>
                </a:lnTo>
                <a:lnTo>
                  <a:pt x="3594" y="1185"/>
                </a:lnTo>
                <a:lnTo>
                  <a:pt x="3596" y="1187"/>
                </a:lnTo>
                <a:lnTo>
                  <a:pt x="3596" y="1189"/>
                </a:lnTo>
                <a:lnTo>
                  <a:pt x="3598" y="1191"/>
                </a:lnTo>
                <a:lnTo>
                  <a:pt x="3598" y="1193"/>
                </a:lnTo>
                <a:lnTo>
                  <a:pt x="3600" y="1195"/>
                </a:lnTo>
                <a:lnTo>
                  <a:pt x="3602" y="1196"/>
                </a:lnTo>
                <a:lnTo>
                  <a:pt x="3604" y="1196"/>
                </a:lnTo>
                <a:lnTo>
                  <a:pt x="3606" y="1196"/>
                </a:lnTo>
                <a:lnTo>
                  <a:pt x="3606" y="1198"/>
                </a:lnTo>
                <a:lnTo>
                  <a:pt x="3609" y="1198"/>
                </a:lnTo>
                <a:lnTo>
                  <a:pt x="3611" y="1198"/>
                </a:lnTo>
                <a:lnTo>
                  <a:pt x="3613" y="1198"/>
                </a:lnTo>
                <a:lnTo>
                  <a:pt x="3617" y="1198"/>
                </a:lnTo>
                <a:lnTo>
                  <a:pt x="3619" y="1198"/>
                </a:lnTo>
                <a:lnTo>
                  <a:pt x="3621" y="1198"/>
                </a:lnTo>
                <a:lnTo>
                  <a:pt x="3623" y="1198"/>
                </a:lnTo>
                <a:lnTo>
                  <a:pt x="3625" y="1198"/>
                </a:lnTo>
                <a:lnTo>
                  <a:pt x="3627" y="1196"/>
                </a:lnTo>
                <a:lnTo>
                  <a:pt x="3629" y="1196"/>
                </a:lnTo>
                <a:lnTo>
                  <a:pt x="3631" y="1198"/>
                </a:lnTo>
                <a:lnTo>
                  <a:pt x="3633" y="1198"/>
                </a:lnTo>
                <a:lnTo>
                  <a:pt x="3634" y="1198"/>
                </a:lnTo>
                <a:lnTo>
                  <a:pt x="3636" y="1198"/>
                </a:lnTo>
                <a:lnTo>
                  <a:pt x="3638" y="1198"/>
                </a:lnTo>
                <a:lnTo>
                  <a:pt x="3640" y="1198"/>
                </a:lnTo>
                <a:lnTo>
                  <a:pt x="3640" y="1200"/>
                </a:lnTo>
                <a:lnTo>
                  <a:pt x="3642" y="1200"/>
                </a:lnTo>
                <a:lnTo>
                  <a:pt x="3644" y="1202"/>
                </a:lnTo>
                <a:lnTo>
                  <a:pt x="3644" y="1200"/>
                </a:lnTo>
                <a:lnTo>
                  <a:pt x="3646" y="1202"/>
                </a:lnTo>
                <a:lnTo>
                  <a:pt x="3646" y="1198"/>
                </a:lnTo>
                <a:lnTo>
                  <a:pt x="3648" y="1198"/>
                </a:lnTo>
                <a:lnTo>
                  <a:pt x="3650" y="1198"/>
                </a:lnTo>
                <a:lnTo>
                  <a:pt x="3650" y="1200"/>
                </a:lnTo>
                <a:lnTo>
                  <a:pt x="3650" y="1198"/>
                </a:lnTo>
                <a:lnTo>
                  <a:pt x="3652" y="1196"/>
                </a:lnTo>
                <a:lnTo>
                  <a:pt x="3656" y="1196"/>
                </a:lnTo>
                <a:lnTo>
                  <a:pt x="3657" y="1198"/>
                </a:lnTo>
                <a:lnTo>
                  <a:pt x="3657" y="1200"/>
                </a:lnTo>
                <a:lnTo>
                  <a:pt x="3657" y="1202"/>
                </a:lnTo>
                <a:lnTo>
                  <a:pt x="3656" y="1202"/>
                </a:lnTo>
                <a:lnTo>
                  <a:pt x="3656" y="1204"/>
                </a:lnTo>
                <a:lnTo>
                  <a:pt x="3657" y="1204"/>
                </a:lnTo>
                <a:lnTo>
                  <a:pt x="3657" y="1206"/>
                </a:lnTo>
                <a:lnTo>
                  <a:pt x="3657" y="1208"/>
                </a:lnTo>
                <a:lnTo>
                  <a:pt x="3656" y="1206"/>
                </a:lnTo>
                <a:lnTo>
                  <a:pt x="3656" y="1208"/>
                </a:lnTo>
                <a:lnTo>
                  <a:pt x="3656" y="1210"/>
                </a:lnTo>
                <a:lnTo>
                  <a:pt x="3654" y="1210"/>
                </a:lnTo>
                <a:lnTo>
                  <a:pt x="3656" y="1212"/>
                </a:lnTo>
                <a:lnTo>
                  <a:pt x="3657" y="1210"/>
                </a:lnTo>
                <a:lnTo>
                  <a:pt x="3657" y="1212"/>
                </a:lnTo>
                <a:lnTo>
                  <a:pt x="3659" y="1210"/>
                </a:lnTo>
                <a:lnTo>
                  <a:pt x="3661" y="1210"/>
                </a:lnTo>
                <a:lnTo>
                  <a:pt x="3659" y="1212"/>
                </a:lnTo>
                <a:lnTo>
                  <a:pt x="3657" y="1214"/>
                </a:lnTo>
                <a:lnTo>
                  <a:pt x="3656" y="1216"/>
                </a:lnTo>
                <a:lnTo>
                  <a:pt x="3657" y="1216"/>
                </a:lnTo>
                <a:lnTo>
                  <a:pt x="3659" y="1216"/>
                </a:lnTo>
                <a:lnTo>
                  <a:pt x="3661" y="1216"/>
                </a:lnTo>
                <a:lnTo>
                  <a:pt x="3663" y="1216"/>
                </a:lnTo>
                <a:lnTo>
                  <a:pt x="3665" y="1218"/>
                </a:lnTo>
                <a:lnTo>
                  <a:pt x="3667" y="1218"/>
                </a:lnTo>
                <a:lnTo>
                  <a:pt x="3669" y="1218"/>
                </a:lnTo>
                <a:lnTo>
                  <a:pt x="3671" y="1218"/>
                </a:lnTo>
                <a:lnTo>
                  <a:pt x="3673" y="1219"/>
                </a:lnTo>
                <a:lnTo>
                  <a:pt x="3675" y="1219"/>
                </a:lnTo>
                <a:lnTo>
                  <a:pt x="3677" y="1219"/>
                </a:lnTo>
                <a:lnTo>
                  <a:pt x="3679" y="1221"/>
                </a:lnTo>
                <a:lnTo>
                  <a:pt x="3681" y="1223"/>
                </a:lnTo>
                <a:lnTo>
                  <a:pt x="3682" y="1223"/>
                </a:lnTo>
                <a:lnTo>
                  <a:pt x="3684" y="1223"/>
                </a:lnTo>
                <a:lnTo>
                  <a:pt x="3686" y="1223"/>
                </a:lnTo>
                <a:lnTo>
                  <a:pt x="3688" y="1223"/>
                </a:lnTo>
                <a:lnTo>
                  <a:pt x="3690" y="1223"/>
                </a:lnTo>
                <a:lnTo>
                  <a:pt x="3692" y="1223"/>
                </a:lnTo>
                <a:lnTo>
                  <a:pt x="3694" y="1221"/>
                </a:lnTo>
                <a:lnTo>
                  <a:pt x="3696" y="1223"/>
                </a:lnTo>
                <a:lnTo>
                  <a:pt x="3698" y="1223"/>
                </a:lnTo>
                <a:lnTo>
                  <a:pt x="3700" y="1223"/>
                </a:lnTo>
                <a:lnTo>
                  <a:pt x="3702" y="1223"/>
                </a:lnTo>
                <a:lnTo>
                  <a:pt x="3704" y="1223"/>
                </a:lnTo>
                <a:lnTo>
                  <a:pt x="3704" y="1225"/>
                </a:lnTo>
                <a:lnTo>
                  <a:pt x="3705" y="1225"/>
                </a:lnTo>
                <a:lnTo>
                  <a:pt x="3707" y="1225"/>
                </a:lnTo>
                <a:lnTo>
                  <a:pt x="3709" y="1225"/>
                </a:lnTo>
                <a:lnTo>
                  <a:pt x="3711" y="1227"/>
                </a:lnTo>
                <a:lnTo>
                  <a:pt x="3713" y="1227"/>
                </a:lnTo>
                <a:lnTo>
                  <a:pt x="3713" y="1229"/>
                </a:lnTo>
                <a:lnTo>
                  <a:pt x="3715" y="1229"/>
                </a:lnTo>
                <a:lnTo>
                  <a:pt x="3715" y="1231"/>
                </a:lnTo>
                <a:lnTo>
                  <a:pt x="3717" y="1233"/>
                </a:lnTo>
                <a:lnTo>
                  <a:pt x="3717" y="1231"/>
                </a:lnTo>
                <a:lnTo>
                  <a:pt x="3717" y="1229"/>
                </a:lnTo>
                <a:lnTo>
                  <a:pt x="3721" y="1229"/>
                </a:lnTo>
                <a:lnTo>
                  <a:pt x="3723" y="1229"/>
                </a:lnTo>
                <a:lnTo>
                  <a:pt x="3725" y="1231"/>
                </a:lnTo>
                <a:lnTo>
                  <a:pt x="3725" y="1233"/>
                </a:lnTo>
                <a:lnTo>
                  <a:pt x="3723" y="1235"/>
                </a:lnTo>
                <a:lnTo>
                  <a:pt x="3721" y="1237"/>
                </a:lnTo>
                <a:lnTo>
                  <a:pt x="3719" y="1237"/>
                </a:lnTo>
                <a:lnTo>
                  <a:pt x="3719" y="1239"/>
                </a:lnTo>
                <a:lnTo>
                  <a:pt x="3717" y="1239"/>
                </a:lnTo>
                <a:lnTo>
                  <a:pt x="3715" y="1241"/>
                </a:lnTo>
                <a:lnTo>
                  <a:pt x="3713" y="1239"/>
                </a:lnTo>
                <a:lnTo>
                  <a:pt x="3711" y="1239"/>
                </a:lnTo>
                <a:lnTo>
                  <a:pt x="3709" y="1239"/>
                </a:lnTo>
                <a:lnTo>
                  <a:pt x="3707" y="1237"/>
                </a:lnTo>
                <a:lnTo>
                  <a:pt x="3705" y="1237"/>
                </a:lnTo>
                <a:lnTo>
                  <a:pt x="3707" y="1239"/>
                </a:lnTo>
                <a:lnTo>
                  <a:pt x="3705" y="1241"/>
                </a:lnTo>
                <a:lnTo>
                  <a:pt x="3705" y="1239"/>
                </a:lnTo>
                <a:lnTo>
                  <a:pt x="3704" y="1239"/>
                </a:lnTo>
                <a:lnTo>
                  <a:pt x="3704" y="1241"/>
                </a:lnTo>
                <a:lnTo>
                  <a:pt x="3705" y="1241"/>
                </a:lnTo>
                <a:lnTo>
                  <a:pt x="3709" y="1241"/>
                </a:lnTo>
                <a:lnTo>
                  <a:pt x="3709" y="1244"/>
                </a:lnTo>
                <a:lnTo>
                  <a:pt x="3709" y="1252"/>
                </a:lnTo>
                <a:lnTo>
                  <a:pt x="3707" y="1254"/>
                </a:lnTo>
                <a:lnTo>
                  <a:pt x="3707" y="1252"/>
                </a:lnTo>
                <a:lnTo>
                  <a:pt x="3707" y="1243"/>
                </a:lnTo>
                <a:lnTo>
                  <a:pt x="3702" y="1243"/>
                </a:lnTo>
                <a:lnTo>
                  <a:pt x="3704" y="1244"/>
                </a:lnTo>
                <a:lnTo>
                  <a:pt x="3702" y="1244"/>
                </a:lnTo>
                <a:lnTo>
                  <a:pt x="3702" y="1246"/>
                </a:lnTo>
                <a:lnTo>
                  <a:pt x="3700" y="1246"/>
                </a:lnTo>
                <a:lnTo>
                  <a:pt x="3696" y="1244"/>
                </a:lnTo>
                <a:lnTo>
                  <a:pt x="3694" y="1244"/>
                </a:lnTo>
                <a:lnTo>
                  <a:pt x="3694" y="1246"/>
                </a:lnTo>
                <a:lnTo>
                  <a:pt x="3692" y="1246"/>
                </a:lnTo>
                <a:lnTo>
                  <a:pt x="3690" y="1246"/>
                </a:lnTo>
                <a:lnTo>
                  <a:pt x="3688" y="1244"/>
                </a:lnTo>
                <a:lnTo>
                  <a:pt x="3684" y="1244"/>
                </a:lnTo>
                <a:lnTo>
                  <a:pt x="3679" y="1244"/>
                </a:lnTo>
                <a:lnTo>
                  <a:pt x="3677" y="1246"/>
                </a:lnTo>
                <a:lnTo>
                  <a:pt x="3675" y="1246"/>
                </a:lnTo>
                <a:lnTo>
                  <a:pt x="3673" y="1244"/>
                </a:lnTo>
                <a:lnTo>
                  <a:pt x="3671" y="1243"/>
                </a:lnTo>
                <a:lnTo>
                  <a:pt x="3669" y="1243"/>
                </a:lnTo>
                <a:lnTo>
                  <a:pt x="3667" y="1246"/>
                </a:lnTo>
                <a:lnTo>
                  <a:pt x="3667" y="1248"/>
                </a:lnTo>
                <a:lnTo>
                  <a:pt x="3667" y="1250"/>
                </a:lnTo>
                <a:lnTo>
                  <a:pt x="3665" y="1252"/>
                </a:lnTo>
                <a:lnTo>
                  <a:pt x="3665" y="1254"/>
                </a:lnTo>
                <a:lnTo>
                  <a:pt x="3665" y="1252"/>
                </a:lnTo>
                <a:lnTo>
                  <a:pt x="3663" y="1252"/>
                </a:lnTo>
                <a:lnTo>
                  <a:pt x="3663" y="1254"/>
                </a:lnTo>
                <a:lnTo>
                  <a:pt x="3663" y="1256"/>
                </a:lnTo>
                <a:lnTo>
                  <a:pt x="3663" y="1258"/>
                </a:lnTo>
                <a:lnTo>
                  <a:pt x="3665" y="1260"/>
                </a:lnTo>
                <a:lnTo>
                  <a:pt x="3663" y="1260"/>
                </a:lnTo>
                <a:lnTo>
                  <a:pt x="3663" y="1262"/>
                </a:lnTo>
                <a:lnTo>
                  <a:pt x="3661" y="1262"/>
                </a:lnTo>
                <a:lnTo>
                  <a:pt x="3661" y="1258"/>
                </a:lnTo>
                <a:lnTo>
                  <a:pt x="3659" y="1256"/>
                </a:lnTo>
                <a:lnTo>
                  <a:pt x="3659" y="1254"/>
                </a:lnTo>
                <a:lnTo>
                  <a:pt x="3659" y="1252"/>
                </a:lnTo>
                <a:lnTo>
                  <a:pt x="3657" y="1250"/>
                </a:lnTo>
                <a:lnTo>
                  <a:pt x="3656" y="1250"/>
                </a:lnTo>
                <a:lnTo>
                  <a:pt x="3654" y="1250"/>
                </a:lnTo>
                <a:lnTo>
                  <a:pt x="3652" y="1252"/>
                </a:lnTo>
                <a:lnTo>
                  <a:pt x="3652" y="1254"/>
                </a:lnTo>
                <a:lnTo>
                  <a:pt x="3652" y="1256"/>
                </a:lnTo>
                <a:lnTo>
                  <a:pt x="3654" y="1256"/>
                </a:lnTo>
                <a:lnTo>
                  <a:pt x="3652" y="1258"/>
                </a:lnTo>
                <a:lnTo>
                  <a:pt x="3650" y="1256"/>
                </a:lnTo>
                <a:lnTo>
                  <a:pt x="3650" y="1258"/>
                </a:lnTo>
                <a:lnTo>
                  <a:pt x="3650" y="1256"/>
                </a:lnTo>
                <a:lnTo>
                  <a:pt x="3648" y="1254"/>
                </a:lnTo>
                <a:lnTo>
                  <a:pt x="3646" y="1254"/>
                </a:lnTo>
                <a:lnTo>
                  <a:pt x="3644" y="1252"/>
                </a:lnTo>
                <a:lnTo>
                  <a:pt x="3642" y="1250"/>
                </a:lnTo>
                <a:lnTo>
                  <a:pt x="3642" y="1248"/>
                </a:lnTo>
                <a:lnTo>
                  <a:pt x="3640" y="1248"/>
                </a:lnTo>
                <a:lnTo>
                  <a:pt x="3638" y="1248"/>
                </a:lnTo>
                <a:lnTo>
                  <a:pt x="3636" y="1246"/>
                </a:lnTo>
                <a:lnTo>
                  <a:pt x="3636" y="1244"/>
                </a:lnTo>
                <a:lnTo>
                  <a:pt x="3634" y="1243"/>
                </a:lnTo>
                <a:lnTo>
                  <a:pt x="3633" y="1243"/>
                </a:lnTo>
                <a:lnTo>
                  <a:pt x="3631" y="1244"/>
                </a:lnTo>
                <a:lnTo>
                  <a:pt x="3629" y="1244"/>
                </a:lnTo>
                <a:lnTo>
                  <a:pt x="3627" y="1244"/>
                </a:lnTo>
                <a:lnTo>
                  <a:pt x="3625" y="1244"/>
                </a:lnTo>
                <a:lnTo>
                  <a:pt x="3623" y="1244"/>
                </a:lnTo>
                <a:lnTo>
                  <a:pt x="3623" y="1243"/>
                </a:lnTo>
                <a:lnTo>
                  <a:pt x="3623" y="1241"/>
                </a:lnTo>
                <a:lnTo>
                  <a:pt x="3623" y="1239"/>
                </a:lnTo>
                <a:lnTo>
                  <a:pt x="3623" y="1237"/>
                </a:lnTo>
                <a:lnTo>
                  <a:pt x="3621" y="1237"/>
                </a:lnTo>
                <a:lnTo>
                  <a:pt x="3619" y="1237"/>
                </a:lnTo>
                <a:lnTo>
                  <a:pt x="3619" y="1235"/>
                </a:lnTo>
                <a:lnTo>
                  <a:pt x="3617" y="1233"/>
                </a:lnTo>
                <a:lnTo>
                  <a:pt x="3615" y="1233"/>
                </a:lnTo>
                <a:lnTo>
                  <a:pt x="3615" y="1235"/>
                </a:lnTo>
                <a:lnTo>
                  <a:pt x="3615" y="1237"/>
                </a:lnTo>
                <a:lnTo>
                  <a:pt x="3613" y="1237"/>
                </a:lnTo>
                <a:lnTo>
                  <a:pt x="3611" y="1237"/>
                </a:lnTo>
                <a:lnTo>
                  <a:pt x="3609" y="1237"/>
                </a:lnTo>
                <a:lnTo>
                  <a:pt x="3609" y="1235"/>
                </a:lnTo>
                <a:lnTo>
                  <a:pt x="3608" y="1233"/>
                </a:lnTo>
                <a:lnTo>
                  <a:pt x="3608" y="1231"/>
                </a:lnTo>
                <a:lnTo>
                  <a:pt x="3606" y="1231"/>
                </a:lnTo>
                <a:lnTo>
                  <a:pt x="3604" y="1231"/>
                </a:lnTo>
                <a:lnTo>
                  <a:pt x="3602" y="1231"/>
                </a:lnTo>
                <a:lnTo>
                  <a:pt x="3602" y="1227"/>
                </a:lnTo>
                <a:lnTo>
                  <a:pt x="3600" y="1227"/>
                </a:lnTo>
                <a:lnTo>
                  <a:pt x="3600" y="1225"/>
                </a:lnTo>
                <a:lnTo>
                  <a:pt x="3598" y="1225"/>
                </a:lnTo>
                <a:lnTo>
                  <a:pt x="3598" y="1227"/>
                </a:lnTo>
                <a:lnTo>
                  <a:pt x="3600" y="1229"/>
                </a:lnTo>
                <a:lnTo>
                  <a:pt x="3600" y="1231"/>
                </a:lnTo>
                <a:lnTo>
                  <a:pt x="3600" y="1233"/>
                </a:lnTo>
                <a:lnTo>
                  <a:pt x="3602" y="1233"/>
                </a:lnTo>
                <a:lnTo>
                  <a:pt x="3604" y="1233"/>
                </a:lnTo>
                <a:lnTo>
                  <a:pt x="3606" y="1233"/>
                </a:lnTo>
                <a:lnTo>
                  <a:pt x="3608" y="1235"/>
                </a:lnTo>
                <a:lnTo>
                  <a:pt x="3608" y="1239"/>
                </a:lnTo>
                <a:lnTo>
                  <a:pt x="3609" y="1239"/>
                </a:lnTo>
                <a:lnTo>
                  <a:pt x="3611" y="1239"/>
                </a:lnTo>
                <a:lnTo>
                  <a:pt x="3613" y="1241"/>
                </a:lnTo>
                <a:lnTo>
                  <a:pt x="3615" y="1241"/>
                </a:lnTo>
                <a:lnTo>
                  <a:pt x="3617" y="1241"/>
                </a:lnTo>
                <a:lnTo>
                  <a:pt x="3617" y="1243"/>
                </a:lnTo>
                <a:lnTo>
                  <a:pt x="3619" y="1243"/>
                </a:lnTo>
                <a:lnTo>
                  <a:pt x="3621" y="1244"/>
                </a:lnTo>
                <a:lnTo>
                  <a:pt x="3619" y="1246"/>
                </a:lnTo>
                <a:lnTo>
                  <a:pt x="3619" y="1248"/>
                </a:lnTo>
                <a:lnTo>
                  <a:pt x="3621" y="1246"/>
                </a:lnTo>
                <a:lnTo>
                  <a:pt x="3623" y="1246"/>
                </a:lnTo>
                <a:lnTo>
                  <a:pt x="3625" y="1246"/>
                </a:lnTo>
                <a:lnTo>
                  <a:pt x="3627" y="1248"/>
                </a:lnTo>
                <a:lnTo>
                  <a:pt x="3629" y="1248"/>
                </a:lnTo>
                <a:lnTo>
                  <a:pt x="3631" y="1246"/>
                </a:lnTo>
                <a:lnTo>
                  <a:pt x="3633" y="1248"/>
                </a:lnTo>
                <a:lnTo>
                  <a:pt x="3633" y="1250"/>
                </a:lnTo>
                <a:lnTo>
                  <a:pt x="3633" y="1252"/>
                </a:lnTo>
                <a:lnTo>
                  <a:pt x="3634" y="1252"/>
                </a:lnTo>
                <a:lnTo>
                  <a:pt x="3634" y="1254"/>
                </a:lnTo>
                <a:lnTo>
                  <a:pt x="3636" y="1254"/>
                </a:lnTo>
                <a:lnTo>
                  <a:pt x="3638" y="1252"/>
                </a:lnTo>
                <a:lnTo>
                  <a:pt x="3640" y="1252"/>
                </a:lnTo>
                <a:lnTo>
                  <a:pt x="3642" y="1254"/>
                </a:lnTo>
                <a:lnTo>
                  <a:pt x="3642" y="1256"/>
                </a:lnTo>
                <a:lnTo>
                  <a:pt x="3642" y="1258"/>
                </a:lnTo>
                <a:lnTo>
                  <a:pt x="3640" y="1258"/>
                </a:lnTo>
                <a:lnTo>
                  <a:pt x="3640" y="1260"/>
                </a:lnTo>
                <a:lnTo>
                  <a:pt x="3642" y="1260"/>
                </a:lnTo>
                <a:lnTo>
                  <a:pt x="3642" y="1258"/>
                </a:lnTo>
                <a:lnTo>
                  <a:pt x="3646" y="1258"/>
                </a:lnTo>
                <a:lnTo>
                  <a:pt x="3646" y="1260"/>
                </a:lnTo>
                <a:lnTo>
                  <a:pt x="3648" y="1260"/>
                </a:lnTo>
                <a:lnTo>
                  <a:pt x="3650" y="1262"/>
                </a:lnTo>
                <a:lnTo>
                  <a:pt x="3652" y="1264"/>
                </a:lnTo>
                <a:lnTo>
                  <a:pt x="3654" y="1262"/>
                </a:lnTo>
                <a:lnTo>
                  <a:pt x="3656" y="1262"/>
                </a:lnTo>
                <a:lnTo>
                  <a:pt x="3657" y="1262"/>
                </a:lnTo>
                <a:lnTo>
                  <a:pt x="3657" y="1264"/>
                </a:lnTo>
                <a:lnTo>
                  <a:pt x="3659" y="1264"/>
                </a:lnTo>
                <a:lnTo>
                  <a:pt x="3659" y="1266"/>
                </a:lnTo>
                <a:lnTo>
                  <a:pt x="3661" y="1266"/>
                </a:lnTo>
                <a:lnTo>
                  <a:pt x="3663" y="1264"/>
                </a:lnTo>
                <a:lnTo>
                  <a:pt x="3665" y="1264"/>
                </a:lnTo>
                <a:lnTo>
                  <a:pt x="3667" y="1264"/>
                </a:lnTo>
                <a:lnTo>
                  <a:pt x="3667" y="1262"/>
                </a:lnTo>
                <a:lnTo>
                  <a:pt x="3669" y="1262"/>
                </a:lnTo>
                <a:lnTo>
                  <a:pt x="3669" y="1260"/>
                </a:lnTo>
                <a:lnTo>
                  <a:pt x="3669" y="1258"/>
                </a:lnTo>
                <a:lnTo>
                  <a:pt x="3669" y="1256"/>
                </a:lnTo>
                <a:lnTo>
                  <a:pt x="3671" y="1254"/>
                </a:lnTo>
                <a:lnTo>
                  <a:pt x="3671" y="1252"/>
                </a:lnTo>
                <a:lnTo>
                  <a:pt x="3671" y="1250"/>
                </a:lnTo>
                <a:lnTo>
                  <a:pt x="3671" y="1252"/>
                </a:lnTo>
                <a:lnTo>
                  <a:pt x="3671" y="1254"/>
                </a:lnTo>
                <a:lnTo>
                  <a:pt x="3673" y="1256"/>
                </a:lnTo>
                <a:lnTo>
                  <a:pt x="3675" y="1256"/>
                </a:lnTo>
                <a:lnTo>
                  <a:pt x="3673" y="1254"/>
                </a:lnTo>
                <a:lnTo>
                  <a:pt x="3673" y="1252"/>
                </a:lnTo>
                <a:lnTo>
                  <a:pt x="3675" y="1252"/>
                </a:lnTo>
                <a:lnTo>
                  <a:pt x="3677" y="1252"/>
                </a:lnTo>
                <a:lnTo>
                  <a:pt x="3679" y="1252"/>
                </a:lnTo>
                <a:lnTo>
                  <a:pt x="3681" y="1254"/>
                </a:lnTo>
                <a:lnTo>
                  <a:pt x="3682" y="1254"/>
                </a:lnTo>
                <a:lnTo>
                  <a:pt x="3684" y="1254"/>
                </a:lnTo>
                <a:lnTo>
                  <a:pt x="3684" y="1252"/>
                </a:lnTo>
                <a:lnTo>
                  <a:pt x="3684" y="1254"/>
                </a:lnTo>
                <a:lnTo>
                  <a:pt x="3688" y="1256"/>
                </a:lnTo>
                <a:lnTo>
                  <a:pt x="3690" y="1256"/>
                </a:lnTo>
                <a:lnTo>
                  <a:pt x="3692" y="1254"/>
                </a:lnTo>
                <a:lnTo>
                  <a:pt x="3694" y="1256"/>
                </a:lnTo>
                <a:lnTo>
                  <a:pt x="3692" y="1258"/>
                </a:lnTo>
                <a:lnTo>
                  <a:pt x="3694" y="1260"/>
                </a:lnTo>
                <a:lnTo>
                  <a:pt x="3694" y="1262"/>
                </a:lnTo>
                <a:lnTo>
                  <a:pt x="3696" y="1264"/>
                </a:lnTo>
                <a:lnTo>
                  <a:pt x="3696" y="1266"/>
                </a:lnTo>
                <a:lnTo>
                  <a:pt x="3698" y="1266"/>
                </a:lnTo>
                <a:lnTo>
                  <a:pt x="3700" y="1267"/>
                </a:lnTo>
                <a:lnTo>
                  <a:pt x="3702" y="1266"/>
                </a:lnTo>
                <a:lnTo>
                  <a:pt x="3704" y="1266"/>
                </a:lnTo>
                <a:lnTo>
                  <a:pt x="3705" y="1267"/>
                </a:lnTo>
                <a:lnTo>
                  <a:pt x="3707" y="1267"/>
                </a:lnTo>
                <a:lnTo>
                  <a:pt x="3707" y="1269"/>
                </a:lnTo>
                <a:lnTo>
                  <a:pt x="3707" y="1271"/>
                </a:lnTo>
                <a:lnTo>
                  <a:pt x="3709" y="1273"/>
                </a:lnTo>
                <a:lnTo>
                  <a:pt x="3709" y="1275"/>
                </a:lnTo>
                <a:lnTo>
                  <a:pt x="3709" y="1277"/>
                </a:lnTo>
                <a:lnTo>
                  <a:pt x="3707" y="1277"/>
                </a:lnTo>
                <a:lnTo>
                  <a:pt x="3705" y="1277"/>
                </a:lnTo>
                <a:lnTo>
                  <a:pt x="3704" y="1277"/>
                </a:lnTo>
                <a:lnTo>
                  <a:pt x="3702" y="1277"/>
                </a:lnTo>
                <a:lnTo>
                  <a:pt x="3702" y="1279"/>
                </a:lnTo>
                <a:lnTo>
                  <a:pt x="3704" y="1279"/>
                </a:lnTo>
                <a:lnTo>
                  <a:pt x="3705" y="1279"/>
                </a:lnTo>
                <a:lnTo>
                  <a:pt x="3707" y="1279"/>
                </a:lnTo>
                <a:lnTo>
                  <a:pt x="3709" y="1277"/>
                </a:lnTo>
                <a:lnTo>
                  <a:pt x="3711" y="1279"/>
                </a:lnTo>
                <a:lnTo>
                  <a:pt x="3715" y="1279"/>
                </a:lnTo>
                <a:lnTo>
                  <a:pt x="3717" y="1277"/>
                </a:lnTo>
                <a:lnTo>
                  <a:pt x="3719" y="1277"/>
                </a:lnTo>
                <a:lnTo>
                  <a:pt x="3721" y="1277"/>
                </a:lnTo>
                <a:lnTo>
                  <a:pt x="3723" y="1277"/>
                </a:lnTo>
                <a:lnTo>
                  <a:pt x="3723" y="1279"/>
                </a:lnTo>
                <a:lnTo>
                  <a:pt x="3721" y="1281"/>
                </a:lnTo>
                <a:lnTo>
                  <a:pt x="3721" y="1283"/>
                </a:lnTo>
                <a:lnTo>
                  <a:pt x="3723" y="1283"/>
                </a:lnTo>
                <a:lnTo>
                  <a:pt x="3723" y="1281"/>
                </a:lnTo>
                <a:lnTo>
                  <a:pt x="3725" y="1279"/>
                </a:lnTo>
                <a:lnTo>
                  <a:pt x="3727" y="1281"/>
                </a:lnTo>
                <a:lnTo>
                  <a:pt x="3729" y="1283"/>
                </a:lnTo>
                <a:lnTo>
                  <a:pt x="3730" y="1283"/>
                </a:lnTo>
                <a:lnTo>
                  <a:pt x="3732" y="1285"/>
                </a:lnTo>
                <a:lnTo>
                  <a:pt x="3734" y="1285"/>
                </a:lnTo>
                <a:lnTo>
                  <a:pt x="3734" y="1287"/>
                </a:lnTo>
                <a:lnTo>
                  <a:pt x="3732" y="1287"/>
                </a:lnTo>
                <a:lnTo>
                  <a:pt x="3730" y="1287"/>
                </a:lnTo>
                <a:lnTo>
                  <a:pt x="3729" y="1287"/>
                </a:lnTo>
                <a:lnTo>
                  <a:pt x="3729" y="1289"/>
                </a:lnTo>
                <a:lnTo>
                  <a:pt x="3729" y="1291"/>
                </a:lnTo>
                <a:lnTo>
                  <a:pt x="3727" y="1292"/>
                </a:lnTo>
                <a:lnTo>
                  <a:pt x="3725" y="1292"/>
                </a:lnTo>
                <a:lnTo>
                  <a:pt x="3723" y="1291"/>
                </a:lnTo>
                <a:lnTo>
                  <a:pt x="3723" y="1292"/>
                </a:lnTo>
                <a:lnTo>
                  <a:pt x="3721" y="1292"/>
                </a:lnTo>
                <a:lnTo>
                  <a:pt x="3719" y="1292"/>
                </a:lnTo>
                <a:lnTo>
                  <a:pt x="3717" y="1292"/>
                </a:lnTo>
                <a:lnTo>
                  <a:pt x="3719" y="1294"/>
                </a:lnTo>
                <a:lnTo>
                  <a:pt x="3721" y="1294"/>
                </a:lnTo>
                <a:lnTo>
                  <a:pt x="3723" y="1294"/>
                </a:lnTo>
                <a:lnTo>
                  <a:pt x="3725" y="1294"/>
                </a:lnTo>
                <a:lnTo>
                  <a:pt x="3727" y="1296"/>
                </a:lnTo>
                <a:lnTo>
                  <a:pt x="3727" y="1294"/>
                </a:lnTo>
                <a:lnTo>
                  <a:pt x="3729" y="1294"/>
                </a:lnTo>
                <a:lnTo>
                  <a:pt x="3730" y="1294"/>
                </a:lnTo>
                <a:lnTo>
                  <a:pt x="3730" y="1296"/>
                </a:lnTo>
                <a:lnTo>
                  <a:pt x="3730" y="1298"/>
                </a:lnTo>
                <a:lnTo>
                  <a:pt x="3732" y="1300"/>
                </a:lnTo>
                <a:lnTo>
                  <a:pt x="3734" y="1300"/>
                </a:lnTo>
                <a:lnTo>
                  <a:pt x="3734" y="1298"/>
                </a:lnTo>
                <a:lnTo>
                  <a:pt x="3734" y="1296"/>
                </a:lnTo>
                <a:lnTo>
                  <a:pt x="3732" y="1296"/>
                </a:lnTo>
                <a:lnTo>
                  <a:pt x="3732" y="1294"/>
                </a:lnTo>
                <a:lnTo>
                  <a:pt x="3732" y="1292"/>
                </a:lnTo>
                <a:lnTo>
                  <a:pt x="3732" y="1291"/>
                </a:lnTo>
                <a:lnTo>
                  <a:pt x="3734" y="1291"/>
                </a:lnTo>
                <a:lnTo>
                  <a:pt x="3736" y="1292"/>
                </a:lnTo>
                <a:lnTo>
                  <a:pt x="3738" y="1294"/>
                </a:lnTo>
                <a:lnTo>
                  <a:pt x="3738" y="1296"/>
                </a:lnTo>
                <a:lnTo>
                  <a:pt x="3740" y="1296"/>
                </a:lnTo>
                <a:lnTo>
                  <a:pt x="3738" y="1298"/>
                </a:lnTo>
                <a:lnTo>
                  <a:pt x="3738" y="1300"/>
                </a:lnTo>
                <a:lnTo>
                  <a:pt x="3738" y="1302"/>
                </a:lnTo>
                <a:lnTo>
                  <a:pt x="3738" y="1304"/>
                </a:lnTo>
                <a:lnTo>
                  <a:pt x="3736" y="1306"/>
                </a:lnTo>
                <a:lnTo>
                  <a:pt x="3738" y="1308"/>
                </a:lnTo>
                <a:lnTo>
                  <a:pt x="3738" y="1306"/>
                </a:lnTo>
                <a:lnTo>
                  <a:pt x="3740" y="1304"/>
                </a:lnTo>
                <a:lnTo>
                  <a:pt x="3740" y="1302"/>
                </a:lnTo>
                <a:lnTo>
                  <a:pt x="3740" y="1300"/>
                </a:lnTo>
                <a:lnTo>
                  <a:pt x="3742" y="1302"/>
                </a:lnTo>
                <a:lnTo>
                  <a:pt x="3742" y="1300"/>
                </a:lnTo>
                <a:lnTo>
                  <a:pt x="3744" y="1300"/>
                </a:lnTo>
                <a:lnTo>
                  <a:pt x="3744" y="1302"/>
                </a:lnTo>
                <a:lnTo>
                  <a:pt x="3744" y="1304"/>
                </a:lnTo>
                <a:lnTo>
                  <a:pt x="3746" y="1306"/>
                </a:lnTo>
                <a:lnTo>
                  <a:pt x="3746" y="1308"/>
                </a:lnTo>
                <a:lnTo>
                  <a:pt x="3748" y="1308"/>
                </a:lnTo>
                <a:lnTo>
                  <a:pt x="3748" y="1310"/>
                </a:lnTo>
                <a:lnTo>
                  <a:pt x="3748" y="1312"/>
                </a:lnTo>
                <a:lnTo>
                  <a:pt x="3748" y="1314"/>
                </a:lnTo>
                <a:lnTo>
                  <a:pt x="3748" y="1315"/>
                </a:lnTo>
                <a:lnTo>
                  <a:pt x="3748" y="1317"/>
                </a:lnTo>
                <a:lnTo>
                  <a:pt x="3748" y="1319"/>
                </a:lnTo>
                <a:lnTo>
                  <a:pt x="3750" y="1321"/>
                </a:lnTo>
                <a:lnTo>
                  <a:pt x="3750" y="1323"/>
                </a:lnTo>
                <a:lnTo>
                  <a:pt x="3750" y="1325"/>
                </a:lnTo>
                <a:lnTo>
                  <a:pt x="3750" y="1327"/>
                </a:lnTo>
                <a:lnTo>
                  <a:pt x="3748" y="1329"/>
                </a:lnTo>
                <a:lnTo>
                  <a:pt x="3746" y="1329"/>
                </a:lnTo>
                <a:lnTo>
                  <a:pt x="3744" y="1335"/>
                </a:lnTo>
                <a:lnTo>
                  <a:pt x="3746" y="1335"/>
                </a:lnTo>
                <a:lnTo>
                  <a:pt x="3746" y="1337"/>
                </a:lnTo>
                <a:lnTo>
                  <a:pt x="3746" y="1339"/>
                </a:lnTo>
                <a:lnTo>
                  <a:pt x="3744" y="1339"/>
                </a:lnTo>
                <a:lnTo>
                  <a:pt x="3742" y="1339"/>
                </a:lnTo>
                <a:lnTo>
                  <a:pt x="3744" y="1340"/>
                </a:lnTo>
                <a:lnTo>
                  <a:pt x="3746" y="1340"/>
                </a:lnTo>
                <a:lnTo>
                  <a:pt x="3746" y="1342"/>
                </a:lnTo>
                <a:lnTo>
                  <a:pt x="3748" y="1340"/>
                </a:lnTo>
                <a:lnTo>
                  <a:pt x="3750" y="1340"/>
                </a:lnTo>
                <a:lnTo>
                  <a:pt x="3750" y="1337"/>
                </a:lnTo>
                <a:lnTo>
                  <a:pt x="3752" y="1337"/>
                </a:lnTo>
                <a:lnTo>
                  <a:pt x="3752" y="1339"/>
                </a:lnTo>
                <a:lnTo>
                  <a:pt x="3752" y="1340"/>
                </a:lnTo>
                <a:lnTo>
                  <a:pt x="3750" y="1344"/>
                </a:lnTo>
                <a:lnTo>
                  <a:pt x="3750" y="1348"/>
                </a:lnTo>
                <a:lnTo>
                  <a:pt x="3748" y="1348"/>
                </a:lnTo>
                <a:lnTo>
                  <a:pt x="3748" y="1350"/>
                </a:lnTo>
                <a:lnTo>
                  <a:pt x="3748" y="1352"/>
                </a:lnTo>
                <a:lnTo>
                  <a:pt x="3746" y="1352"/>
                </a:lnTo>
                <a:lnTo>
                  <a:pt x="3746" y="1354"/>
                </a:lnTo>
                <a:lnTo>
                  <a:pt x="3746" y="1356"/>
                </a:lnTo>
                <a:lnTo>
                  <a:pt x="3744" y="1358"/>
                </a:lnTo>
                <a:lnTo>
                  <a:pt x="3742" y="1358"/>
                </a:lnTo>
                <a:lnTo>
                  <a:pt x="3742" y="1360"/>
                </a:lnTo>
                <a:lnTo>
                  <a:pt x="3742" y="1358"/>
                </a:lnTo>
                <a:lnTo>
                  <a:pt x="3742" y="1356"/>
                </a:lnTo>
                <a:lnTo>
                  <a:pt x="3740" y="1356"/>
                </a:lnTo>
                <a:lnTo>
                  <a:pt x="3738" y="1358"/>
                </a:lnTo>
                <a:lnTo>
                  <a:pt x="3738" y="1356"/>
                </a:lnTo>
                <a:lnTo>
                  <a:pt x="3738" y="1354"/>
                </a:lnTo>
                <a:lnTo>
                  <a:pt x="3736" y="1352"/>
                </a:lnTo>
                <a:lnTo>
                  <a:pt x="3736" y="1354"/>
                </a:lnTo>
                <a:lnTo>
                  <a:pt x="3734" y="1356"/>
                </a:lnTo>
                <a:lnTo>
                  <a:pt x="3732" y="1356"/>
                </a:lnTo>
                <a:lnTo>
                  <a:pt x="3732" y="1354"/>
                </a:lnTo>
                <a:lnTo>
                  <a:pt x="3732" y="1356"/>
                </a:lnTo>
                <a:lnTo>
                  <a:pt x="3730" y="1354"/>
                </a:lnTo>
                <a:lnTo>
                  <a:pt x="3729" y="1354"/>
                </a:lnTo>
                <a:lnTo>
                  <a:pt x="3729" y="1356"/>
                </a:lnTo>
                <a:lnTo>
                  <a:pt x="3727" y="1356"/>
                </a:lnTo>
                <a:lnTo>
                  <a:pt x="3725" y="1356"/>
                </a:lnTo>
                <a:lnTo>
                  <a:pt x="3725" y="1354"/>
                </a:lnTo>
                <a:lnTo>
                  <a:pt x="3723" y="1352"/>
                </a:lnTo>
                <a:lnTo>
                  <a:pt x="3721" y="1352"/>
                </a:lnTo>
                <a:lnTo>
                  <a:pt x="3723" y="1354"/>
                </a:lnTo>
                <a:lnTo>
                  <a:pt x="3723" y="1356"/>
                </a:lnTo>
                <a:lnTo>
                  <a:pt x="3723" y="1358"/>
                </a:lnTo>
                <a:lnTo>
                  <a:pt x="3725" y="1358"/>
                </a:lnTo>
                <a:lnTo>
                  <a:pt x="3727" y="1358"/>
                </a:lnTo>
                <a:lnTo>
                  <a:pt x="3729" y="1360"/>
                </a:lnTo>
                <a:lnTo>
                  <a:pt x="3730" y="1358"/>
                </a:lnTo>
                <a:lnTo>
                  <a:pt x="3732" y="1360"/>
                </a:lnTo>
                <a:lnTo>
                  <a:pt x="3734" y="1360"/>
                </a:lnTo>
                <a:lnTo>
                  <a:pt x="3734" y="1362"/>
                </a:lnTo>
                <a:lnTo>
                  <a:pt x="3736" y="1362"/>
                </a:lnTo>
                <a:lnTo>
                  <a:pt x="3734" y="1363"/>
                </a:lnTo>
                <a:lnTo>
                  <a:pt x="3736" y="1365"/>
                </a:lnTo>
                <a:lnTo>
                  <a:pt x="3736" y="1367"/>
                </a:lnTo>
                <a:lnTo>
                  <a:pt x="3736" y="1369"/>
                </a:lnTo>
                <a:lnTo>
                  <a:pt x="3738" y="1371"/>
                </a:lnTo>
                <a:lnTo>
                  <a:pt x="3736" y="1371"/>
                </a:lnTo>
                <a:lnTo>
                  <a:pt x="3736" y="1373"/>
                </a:lnTo>
                <a:lnTo>
                  <a:pt x="3734" y="1373"/>
                </a:lnTo>
                <a:lnTo>
                  <a:pt x="3732" y="1371"/>
                </a:lnTo>
                <a:lnTo>
                  <a:pt x="3732" y="1373"/>
                </a:lnTo>
                <a:lnTo>
                  <a:pt x="3732" y="1375"/>
                </a:lnTo>
                <a:lnTo>
                  <a:pt x="3734" y="1375"/>
                </a:lnTo>
                <a:lnTo>
                  <a:pt x="3734" y="1377"/>
                </a:lnTo>
                <a:lnTo>
                  <a:pt x="3736" y="1377"/>
                </a:lnTo>
                <a:lnTo>
                  <a:pt x="3738" y="1377"/>
                </a:lnTo>
                <a:lnTo>
                  <a:pt x="3738" y="1379"/>
                </a:lnTo>
                <a:lnTo>
                  <a:pt x="3738" y="1381"/>
                </a:lnTo>
                <a:lnTo>
                  <a:pt x="3738" y="1383"/>
                </a:lnTo>
                <a:lnTo>
                  <a:pt x="3738" y="1385"/>
                </a:lnTo>
                <a:lnTo>
                  <a:pt x="3736" y="1387"/>
                </a:lnTo>
                <a:lnTo>
                  <a:pt x="3736" y="1388"/>
                </a:lnTo>
                <a:lnTo>
                  <a:pt x="3734" y="1388"/>
                </a:lnTo>
                <a:lnTo>
                  <a:pt x="3734" y="1387"/>
                </a:lnTo>
                <a:lnTo>
                  <a:pt x="3732" y="1385"/>
                </a:lnTo>
                <a:lnTo>
                  <a:pt x="3732" y="1383"/>
                </a:lnTo>
                <a:lnTo>
                  <a:pt x="3732" y="1381"/>
                </a:lnTo>
                <a:lnTo>
                  <a:pt x="3730" y="1381"/>
                </a:lnTo>
                <a:lnTo>
                  <a:pt x="3729" y="1381"/>
                </a:lnTo>
                <a:lnTo>
                  <a:pt x="3727" y="1381"/>
                </a:lnTo>
                <a:lnTo>
                  <a:pt x="3725" y="1381"/>
                </a:lnTo>
                <a:lnTo>
                  <a:pt x="3725" y="1379"/>
                </a:lnTo>
                <a:lnTo>
                  <a:pt x="3725" y="1377"/>
                </a:lnTo>
                <a:lnTo>
                  <a:pt x="3723" y="1379"/>
                </a:lnTo>
                <a:lnTo>
                  <a:pt x="3721" y="1379"/>
                </a:lnTo>
                <a:lnTo>
                  <a:pt x="3719" y="1377"/>
                </a:lnTo>
                <a:lnTo>
                  <a:pt x="3719" y="1375"/>
                </a:lnTo>
                <a:lnTo>
                  <a:pt x="3717" y="1373"/>
                </a:lnTo>
                <a:lnTo>
                  <a:pt x="3717" y="1371"/>
                </a:lnTo>
                <a:lnTo>
                  <a:pt x="3719" y="1369"/>
                </a:lnTo>
                <a:lnTo>
                  <a:pt x="3719" y="1367"/>
                </a:lnTo>
                <a:lnTo>
                  <a:pt x="3721" y="1367"/>
                </a:lnTo>
                <a:lnTo>
                  <a:pt x="3721" y="1365"/>
                </a:lnTo>
                <a:lnTo>
                  <a:pt x="3723" y="1365"/>
                </a:lnTo>
                <a:lnTo>
                  <a:pt x="3723" y="1363"/>
                </a:lnTo>
                <a:lnTo>
                  <a:pt x="3721" y="1363"/>
                </a:lnTo>
                <a:lnTo>
                  <a:pt x="3719" y="1363"/>
                </a:lnTo>
                <a:lnTo>
                  <a:pt x="3719" y="1365"/>
                </a:lnTo>
                <a:lnTo>
                  <a:pt x="3717" y="1365"/>
                </a:lnTo>
                <a:lnTo>
                  <a:pt x="3717" y="1367"/>
                </a:lnTo>
                <a:lnTo>
                  <a:pt x="3715" y="1367"/>
                </a:lnTo>
                <a:lnTo>
                  <a:pt x="3713" y="1369"/>
                </a:lnTo>
                <a:lnTo>
                  <a:pt x="3713" y="1367"/>
                </a:lnTo>
                <a:lnTo>
                  <a:pt x="3713" y="1365"/>
                </a:lnTo>
                <a:lnTo>
                  <a:pt x="3711" y="1363"/>
                </a:lnTo>
                <a:lnTo>
                  <a:pt x="3711" y="1362"/>
                </a:lnTo>
                <a:lnTo>
                  <a:pt x="3709" y="1362"/>
                </a:lnTo>
                <a:lnTo>
                  <a:pt x="3707" y="1360"/>
                </a:lnTo>
                <a:lnTo>
                  <a:pt x="3705" y="1358"/>
                </a:lnTo>
                <a:lnTo>
                  <a:pt x="3705" y="1356"/>
                </a:lnTo>
                <a:lnTo>
                  <a:pt x="3704" y="1356"/>
                </a:lnTo>
                <a:lnTo>
                  <a:pt x="3705" y="1354"/>
                </a:lnTo>
                <a:lnTo>
                  <a:pt x="3707" y="1352"/>
                </a:lnTo>
                <a:lnTo>
                  <a:pt x="3705" y="1352"/>
                </a:lnTo>
                <a:lnTo>
                  <a:pt x="3707" y="1350"/>
                </a:lnTo>
                <a:lnTo>
                  <a:pt x="3705" y="1350"/>
                </a:lnTo>
                <a:lnTo>
                  <a:pt x="3705" y="1348"/>
                </a:lnTo>
                <a:lnTo>
                  <a:pt x="3707" y="1346"/>
                </a:lnTo>
                <a:lnTo>
                  <a:pt x="3705" y="1346"/>
                </a:lnTo>
                <a:lnTo>
                  <a:pt x="3707" y="1344"/>
                </a:lnTo>
                <a:lnTo>
                  <a:pt x="3709" y="1344"/>
                </a:lnTo>
                <a:lnTo>
                  <a:pt x="3707" y="1344"/>
                </a:lnTo>
                <a:lnTo>
                  <a:pt x="3707" y="1342"/>
                </a:lnTo>
                <a:lnTo>
                  <a:pt x="3707" y="1340"/>
                </a:lnTo>
                <a:lnTo>
                  <a:pt x="3705" y="1340"/>
                </a:lnTo>
                <a:lnTo>
                  <a:pt x="3707" y="1339"/>
                </a:lnTo>
                <a:lnTo>
                  <a:pt x="3707" y="1337"/>
                </a:lnTo>
                <a:lnTo>
                  <a:pt x="3705" y="1337"/>
                </a:lnTo>
                <a:lnTo>
                  <a:pt x="3705" y="1335"/>
                </a:lnTo>
                <a:lnTo>
                  <a:pt x="3704" y="1333"/>
                </a:lnTo>
                <a:lnTo>
                  <a:pt x="3704" y="1331"/>
                </a:lnTo>
                <a:lnTo>
                  <a:pt x="3702" y="1331"/>
                </a:lnTo>
                <a:lnTo>
                  <a:pt x="3700" y="1331"/>
                </a:lnTo>
                <a:lnTo>
                  <a:pt x="3702" y="1329"/>
                </a:lnTo>
                <a:lnTo>
                  <a:pt x="3702" y="1327"/>
                </a:lnTo>
                <a:lnTo>
                  <a:pt x="3702" y="1325"/>
                </a:lnTo>
                <a:lnTo>
                  <a:pt x="3704" y="1325"/>
                </a:lnTo>
                <a:lnTo>
                  <a:pt x="3705" y="1325"/>
                </a:lnTo>
                <a:lnTo>
                  <a:pt x="3705" y="1323"/>
                </a:lnTo>
                <a:lnTo>
                  <a:pt x="3707" y="1321"/>
                </a:lnTo>
                <a:lnTo>
                  <a:pt x="3707" y="1319"/>
                </a:lnTo>
                <a:lnTo>
                  <a:pt x="3705" y="1321"/>
                </a:lnTo>
                <a:lnTo>
                  <a:pt x="3704" y="1321"/>
                </a:lnTo>
                <a:lnTo>
                  <a:pt x="3704" y="1323"/>
                </a:lnTo>
                <a:lnTo>
                  <a:pt x="3702" y="1323"/>
                </a:lnTo>
                <a:lnTo>
                  <a:pt x="3702" y="1321"/>
                </a:lnTo>
                <a:lnTo>
                  <a:pt x="3700" y="1321"/>
                </a:lnTo>
                <a:lnTo>
                  <a:pt x="3698" y="1319"/>
                </a:lnTo>
                <a:lnTo>
                  <a:pt x="3700" y="1317"/>
                </a:lnTo>
                <a:lnTo>
                  <a:pt x="3698" y="1317"/>
                </a:lnTo>
                <a:lnTo>
                  <a:pt x="3698" y="1319"/>
                </a:lnTo>
                <a:lnTo>
                  <a:pt x="3696" y="1319"/>
                </a:lnTo>
                <a:lnTo>
                  <a:pt x="3694" y="1319"/>
                </a:lnTo>
                <a:lnTo>
                  <a:pt x="3694" y="1317"/>
                </a:lnTo>
                <a:lnTo>
                  <a:pt x="3692" y="1315"/>
                </a:lnTo>
                <a:lnTo>
                  <a:pt x="3692" y="1314"/>
                </a:lnTo>
                <a:lnTo>
                  <a:pt x="3692" y="1312"/>
                </a:lnTo>
                <a:lnTo>
                  <a:pt x="3692" y="1310"/>
                </a:lnTo>
                <a:lnTo>
                  <a:pt x="3690" y="1310"/>
                </a:lnTo>
                <a:lnTo>
                  <a:pt x="3690" y="1312"/>
                </a:lnTo>
                <a:lnTo>
                  <a:pt x="3690" y="1314"/>
                </a:lnTo>
                <a:lnTo>
                  <a:pt x="3690" y="1315"/>
                </a:lnTo>
                <a:lnTo>
                  <a:pt x="3690" y="1317"/>
                </a:lnTo>
                <a:lnTo>
                  <a:pt x="3692" y="1317"/>
                </a:lnTo>
                <a:lnTo>
                  <a:pt x="3690" y="1319"/>
                </a:lnTo>
                <a:lnTo>
                  <a:pt x="3692" y="1319"/>
                </a:lnTo>
                <a:lnTo>
                  <a:pt x="3692" y="1321"/>
                </a:lnTo>
                <a:lnTo>
                  <a:pt x="3694" y="1321"/>
                </a:lnTo>
                <a:lnTo>
                  <a:pt x="3696" y="1321"/>
                </a:lnTo>
                <a:lnTo>
                  <a:pt x="3698" y="1323"/>
                </a:lnTo>
                <a:lnTo>
                  <a:pt x="3700" y="1325"/>
                </a:lnTo>
                <a:lnTo>
                  <a:pt x="3698" y="1325"/>
                </a:lnTo>
                <a:lnTo>
                  <a:pt x="3698" y="1327"/>
                </a:lnTo>
                <a:lnTo>
                  <a:pt x="3698" y="1329"/>
                </a:lnTo>
                <a:lnTo>
                  <a:pt x="3698" y="1331"/>
                </a:lnTo>
                <a:lnTo>
                  <a:pt x="3698" y="1333"/>
                </a:lnTo>
                <a:lnTo>
                  <a:pt x="3700" y="1335"/>
                </a:lnTo>
                <a:lnTo>
                  <a:pt x="3698" y="1337"/>
                </a:lnTo>
                <a:lnTo>
                  <a:pt x="3700" y="1337"/>
                </a:lnTo>
                <a:lnTo>
                  <a:pt x="3702" y="1337"/>
                </a:lnTo>
                <a:lnTo>
                  <a:pt x="3702" y="1340"/>
                </a:lnTo>
                <a:lnTo>
                  <a:pt x="3700" y="1342"/>
                </a:lnTo>
                <a:lnTo>
                  <a:pt x="3702" y="1344"/>
                </a:lnTo>
                <a:lnTo>
                  <a:pt x="3700" y="1346"/>
                </a:lnTo>
                <a:lnTo>
                  <a:pt x="3700" y="1348"/>
                </a:lnTo>
                <a:lnTo>
                  <a:pt x="3698" y="1350"/>
                </a:lnTo>
                <a:lnTo>
                  <a:pt x="3700" y="1350"/>
                </a:lnTo>
                <a:lnTo>
                  <a:pt x="3698" y="1352"/>
                </a:lnTo>
                <a:lnTo>
                  <a:pt x="3696" y="1352"/>
                </a:lnTo>
                <a:lnTo>
                  <a:pt x="3694" y="1352"/>
                </a:lnTo>
                <a:lnTo>
                  <a:pt x="3692" y="1350"/>
                </a:lnTo>
                <a:lnTo>
                  <a:pt x="3692" y="1348"/>
                </a:lnTo>
                <a:lnTo>
                  <a:pt x="3690" y="1350"/>
                </a:lnTo>
                <a:lnTo>
                  <a:pt x="3690" y="1348"/>
                </a:lnTo>
                <a:lnTo>
                  <a:pt x="3690" y="1346"/>
                </a:lnTo>
                <a:lnTo>
                  <a:pt x="3690" y="1344"/>
                </a:lnTo>
                <a:lnTo>
                  <a:pt x="3688" y="1342"/>
                </a:lnTo>
                <a:lnTo>
                  <a:pt x="3688" y="1344"/>
                </a:lnTo>
                <a:lnTo>
                  <a:pt x="3686" y="1344"/>
                </a:lnTo>
                <a:lnTo>
                  <a:pt x="3684" y="1344"/>
                </a:lnTo>
                <a:lnTo>
                  <a:pt x="3682" y="1342"/>
                </a:lnTo>
                <a:lnTo>
                  <a:pt x="3681" y="1342"/>
                </a:lnTo>
                <a:lnTo>
                  <a:pt x="3681" y="1340"/>
                </a:lnTo>
                <a:lnTo>
                  <a:pt x="3679" y="1340"/>
                </a:lnTo>
                <a:lnTo>
                  <a:pt x="3677" y="1339"/>
                </a:lnTo>
                <a:lnTo>
                  <a:pt x="3677" y="1337"/>
                </a:lnTo>
                <a:lnTo>
                  <a:pt x="3677" y="1335"/>
                </a:lnTo>
                <a:lnTo>
                  <a:pt x="3675" y="1333"/>
                </a:lnTo>
                <a:lnTo>
                  <a:pt x="3677" y="1331"/>
                </a:lnTo>
                <a:lnTo>
                  <a:pt x="3675" y="1331"/>
                </a:lnTo>
                <a:lnTo>
                  <a:pt x="3675" y="1329"/>
                </a:lnTo>
                <a:lnTo>
                  <a:pt x="3675" y="1327"/>
                </a:lnTo>
                <a:lnTo>
                  <a:pt x="3673" y="1325"/>
                </a:lnTo>
                <a:lnTo>
                  <a:pt x="3675" y="1323"/>
                </a:lnTo>
                <a:lnTo>
                  <a:pt x="3675" y="1321"/>
                </a:lnTo>
                <a:lnTo>
                  <a:pt x="3673" y="1319"/>
                </a:lnTo>
                <a:lnTo>
                  <a:pt x="3673" y="1317"/>
                </a:lnTo>
                <a:lnTo>
                  <a:pt x="3671" y="1315"/>
                </a:lnTo>
                <a:lnTo>
                  <a:pt x="3671" y="1317"/>
                </a:lnTo>
                <a:lnTo>
                  <a:pt x="3669" y="1315"/>
                </a:lnTo>
                <a:lnTo>
                  <a:pt x="3669" y="1314"/>
                </a:lnTo>
                <a:lnTo>
                  <a:pt x="3669" y="1312"/>
                </a:lnTo>
                <a:lnTo>
                  <a:pt x="3667" y="1312"/>
                </a:lnTo>
                <a:lnTo>
                  <a:pt x="3667" y="1310"/>
                </a:lnTo>
                <a:lnTo>
                  <a:pt x="3667" y="1312"/>
                </a:lnTo>
                <a:lnTo>
                  <a:pt x="3667" y="1314"/>
                </a:lnTo>
                <a:lnTo>
                  <a:pt x="3665" y="1315"/>
                </a:lnTo>
                <a:lnTo>
                  <a:pt x="3667" y="1315"/>
                </a:lnTo>
                <a:lnTo>
                  <a:pt x="3667" y="1317"/>
                </a:lnTo>
                <a:lnTo>
                  <a:pt x="3669" y="1317"/>
                </a:lnTo>
                <a:lnTo>
                  <a:pt x="3669" y="1319"/>
                </a:lnTo>
                <a:lnTo>
                  <a:pt x="3671" y="1321"/>
                </a:lnTo>
                <a:lnTo>
                  <a:pt x="3669" y="1321"/>
                </a:lnTo>
                <a:lnTo>
                  <a:pt x="3667" y="1321"/>
                </a:lnTo>
                <a:lnTo>
                  <a:pt x="3665" y="1321"/>
                </a:lnTo>
                <a:lnTo>
                  <a:pt x="3663" y="1321"/>
                </a:lnTo>
                <a:lnTo>
                  <a:pt x="3661" y="1319"/>
                </a:lnTo>
                <a:lnTo>
                  <a:pt x="3659" y="1319"/>
                </a:lnTo>
                <a:lnTo>
                  <a:pt x="3657" y="1319"/>
                </a:lnTo>
                <a:lnTo>
                  <a:pt x="3659" y="1317"/>
                </a:lnTo>
                <a:lnTo>
                  <a:pt x="3657" y="1319"/>
                </a:lnTo>
                <a:lnTo>
                  <a:pt x="3656" y="1319"/>
                </a:lnTo>
                <a:lnTo>
                  <a:pt x="3654" y="1319"/>
                </a:lnTo>
                <a:lnTo>
                  <a:pt x="3654" y="1317"/>
                </a:lnTo>
                <a:lnTo>
                  <a:pt x="3652" y="1319"/>
                </a:lnTo>
                <a:lnTo>
                  <a:pt x="3652" y="1317"/>
                </a:lnTo>
                <a:lnTo>
                  <a:pt x="3650" y="1315"/>
                </a:lnTo>
                <a:lnTo>
                  <a:pt x="3650" y="1314"/>
                </a:lnTo>
                <a:lnTo>
                  <a:pt x="3652" y="1314"/>
                </a:lnTo>
                <a:lnTo>
                  <a:pt x="3652" y="1312"/>
                </a:lnTo>
                <a:lnTo>
                  <a:pt x="3650" y="1310"/>
                </a:lnTo>
                <a:lnTo>
                  <a:pt x="3652" y="1308"/>
                </a:lnTo>
                <a:lnTo>
                  <a:pt x="3650" y="1306"/>
                </a:lnTo>
                <a:lnTo>
                  <a:pt x="3652" y="1304"/>
                </a:lnTo>
                <a:lnTo>
                  <a:pt x="3650" y="1302"/>
                </a:lnTo>
                <a:lnTo>
                  <a:pt x="3650" y="1300"/>
                </a:lnTo>
                <a:lnTo>
                  <a:pt x="3648" y="1300"/>
                </a:lnTo>
                <a:lnTo>
                  <a:pt x="3646" y="1302"/>
                </a:lnTo>
                <a:lnTo>
                  <a:pt x="3648" y="1304"/>
                </a:lnTo>
                <a:lnTo>
                  <a:pt x="3650" y="1304"/>
                </a:lnTo>
                <a:lnTo>
                  <a:pt x="3648" y="1306"/>
                </a:lnTo>
                <a:lnTo>
                  <a:pt x="3650" y="1308"/>
                </a:lnTo>
                <a:lnTo>
                  <a:pt x="3648" y="1308"/>
                </a:lnTo>
                <a:lnTo>
                  <a:pt x="3646" y="1310"/>
                </a:lnTo>
                <a:lnTo>
                  <a:pt x="3648" y="1312"/>
                </a:lnTo>
                <a:lnTo>
                  <a:pt x="3646" y="1312"/>
                </a:lnTo>
                <a:lnTo>
                  <a:pt x="3646" y="1314"/>
                </a:lnTo>
                <a:lnTo>
                  <a:pt x="3646" y="1315"/>
                </a:lnTo>
                <a:lnTo>
                  <a:pt x="3646" y="1317"/>
                </a:lnTo>
                <a:lnTo>
                  <a:pt x="3646" y="1319"/>
                </a:lnTo>
                <a:lnTo>
                  <a:pt x="3646" y="1321"/>
                </a:lnTo>
                <a:lnTo>
                  <a:pt x="3648" y="1323"/>
                </a:lnTo>
                <a:lnTo>
                  <a:pt x="3652" y="1323"/>
                </a:lnTo>
                <a:lnTo>
                  <a:pt x="3656" y="1325"/>
                </a:lnTo>
                <a:lnTo>
                  <a:pt x="3657" y="1325"/>
                </a:lnTo>
                <a:lnTo>
                  <a:pt x="3659" y="1325"/>
                </a:lnTo>
                <a:lnTo>
                  <a:pt x="3661" y="1327"/>
                </a:lnTo>
                <a:lnTo>
                  <a:pt x="3663" y="1327"/>
                </a:lnTo>
                <a:lnTo>
                  <a:pt x="3665" y="1327"/>
                </a:lnTo>
                <a:lnTo>
                  <a:pt x="3665" y="1329"/>
                </a:lnTo>
                <a:lnTo>
                  <a:pt x="3665" y="1331"/>
                </a:lnTo>
                <a:lnTo>
                  <a:pt x="3665" y="1333"/>
                </a:lnTo>
                <a:lnTo>
                  <a:pt x="3663" y="1335"/>
                </a:lnTo>
                <a:lnTo>
                  <a:pt x="3665" y="1337"/>
                </a:lnTo>
                <a:lnTo>
                  <a:pt x="3665" y="1339"/>
                </a:lnTo>
                <a:lnTo>
                  <a:pt x="3665" y="1340"/>
                </a:lnTo>
                <a:lnTo>
                  <a:pt x="3665" y="1342"/>
                </a:lnTo>
                <a:lnTo>
                  <a:pt x="3665" y="1344"/>
                </a:lnTo>
                <a:lnTo>
                  <a:pt x="3665" y="1346"/>
                </a:lnTo>
                <a:lnTo>
                  <a:pt x="3667" y="1348"/>
                </a:lnTo>
                <a:lnTo>
                  <a:pt x="3667" y="1350"/>
                </a:lnTo>
                <a:lnTo>
                  <a:pt x="3669" y="1350"/>
                </a:lnTo>
                <a:lnTo>
                  <a:pt x="3669" y="1352"/>
                </a:lnTo>
                <a:lnTo>
                  <a:pt x="3667" y="1352"/>
                </a:lnTo>
                <a:lnTo>
                  <a:pt x="3665" y="1352"/>
                </a:lnTo>
                <a:lnTo>
                  <a:pt x="3663" y="1350"/>
                </a:lnTo>
                <a:lnTo>
                  <a:pt x="3661" y="1350"/>
                </a:lnTo>
                <a:lnTo>
                  <a:pt x="3661" y="1348"/>
                </a:lnTo>
                <a:lnTo>
                  <a:pt x="3659" y="1346"/>
                </a:lnTo>
                <a:lnTo>
                  <a:pt x="3659" y="1344"/>
                </a:lnTo>
                <a:lnTo>
                  <a:pt x="3657" y="1344"/>
                </a:lnTo>
                <a:lnTo>
                  <a:pt x="3656" y="1344"/>
                </a:lnTo>
                <a:lnTo>
                  <a:pt x="3654" y="1346"/>
                </a:lnTo>
                <a:lnTo>
                  <a:pt x="3652" y="1346"/>
                </a:lnTo>
                <a:lnTo>
                  <a:pt x="3650" y="1344"/>
                </a:lnTo>
                <a:lnTo>
                  <a:pt x="3648" y="1344"/>
                </a:lnTo>
                <a:lnTo>
                  <a:pt x="3648" y="1342"/>
                </a:lnTo>
                <a:lnTo>
                  <a:pt x="3648" y="1340"/>
                </a:lnTo>
                <a:lnTo>
                  <a:pt x="3646" y="1340"/>
                </a:lnTo>
                <a:lnTo>
                  <a:pt x="3644" y="1339"/>
                </a:lnTo>
                <a:lnTo>
                  <a:pt x="3644" y="1337"/>
                </a:lnTo>
                <a:lnTo>
                  <a:pt x="3642" y="1337"/>
                </a:lnTo>
                <a:lnTo>
                  <a:pt x="3640" y="1335"/>
                </a:lnTo>
                <a:lnTo>
                  <a:pt x="3638" y="1335"/>
                </a:lnTo>
                <a:lnTo>
                  <a:pt x="3636" y="1333"/>
                </a:lnTo>
                <a:lnTo>
                  <a:pt x="3636" y="1331"/>
                </a:lnTo>
                <a:lnTo>
                  <a:pt x="3634" y="1331"/>
                </a:lnTo>
                <a:lnTo>
                  <a:pt x="3633" y="1333"/>
                </a:lnTo>
                <a:lnTo>
                  <a:pt x="3631" y="1331"/>
                </a:lnTo>
                <a:lnTo>
                  <a:pt x="3629" y="1329"/>
                </a:lnTo>
                <a:lnTo>
                  <a:pt x="3629" y="1327"/>
                </a:lnTo>
                <a:lnTo>
                  <a:pt x="3629" y="1325"/>
                </a:lnTo>
                <a:lnTo>
                  <a:pt x="3627" y="1325"/>
                </a:lnTo>
                <a:lnTo>
                  <a:pt x="3627" y="1323"/>
                </a:lnTo>
                <a:lnTo>
                  <a:pt x="3625" y="1323"/>
                </a:lnTo>
                <a:lnTo>
                  <a:pt x="3627" y="1325"/>
                </a:lnTo>
                <a:lnTo>
                  <a:pt x="3625" y="1327"/>
                </a:lnTo>
                <a:lnTo>
                  <a:pt x="3627" y="1329"/>
                </a:lnTo>
                <a:lnTo>
                  <a:pt x="3627" y="1331"/>
                </a:lnTo>
                <a:lnTo>
                  <a:pt x="3625" y="1331"/>
                </a:lnTo>
                <a:lnTo>
                  <a:pt x="3627" y="1333"/>
                </a:lnTo>
                <a:lnTo>
                  <a:pt x="3629" y="1335"/>
                </a:lnTo>
                <a:lnTo>
                  <a:pt x="3631" y="1335"/>
                </a:lnTo>
                <a:lnTo>
                  <a:pt x="3631" y="1337"/>
                </a:lnTo>
                <a:lnTo>
                  <a:pt x="3633" y="1337"/>
                </a:lnTo>
                <a:lnTo>
                  <a:pt x="3634" y="1337"/>
                </a:lnTo>
                <a:lnTo>
                  <a:pt x="3636" y="1339"/>
                </a:lnTo>
                <a:lnTo>
                  <a:pt x="3638" y="1339"/>
                </a:lnTo>
                <a:lnTo>
                  <a:pt x="3640" y="1339"/>
                </a:lnTo>
                <a:lnTo>
                  <a:pt x="3638" y="1340"/>
                </a:lnTo>
                <a:lnTo>
                  <a:pt x="3640" y="1340"/>
                </a:lnTo>
                <a:lnTo>
                  <a:pt x="3642" y="1340"/>
                </a:lnTo>
                <a:lnTo>
                  <a:pt x="3640" y="1342"/>
                </a:lnTo>
                <a:lnTo>
                  <a:pt x="3640" y="1344"/>
                </a:lnTo>
                <a:lnTo>
                  <a:pt x="3638" y="1346"/>
                </a:lnTo>
                <a:lnTo>
                  <a:pt x="3638" y="1348"/>
                </a:lnTo>
                <a:lnTo>
                  <a:pt x="3638" y="1350"/>
                </a:lnTo>
                <a:lnTo>
                  <a:pt x="3638" y="1352"/>
                </a:lnTo>
                <a:lnTo>
                  <a:pt x="3638" y="1354"/>
                </a:lnTo>
                <a:lnTo>
                  <a:pt x="3636" y="1354"/>
                </a:lnTo>
                <a:lnTo>
                  <a:pt x="3634" y="1356"/>
                </a:lnTo>
                <a:lnTo>
                  <a:pt x="3633" y="1356"/>
                </a:lnTo>
                <a:lnTo>
                  <a:pt x="3633" y="1354"/>
                </a:lnTo>
                <a:lnTo>
                  <a:pt x="3631" y="1354"/>
                </a:lnTo>
                <a:lnTo>
                  <a:pt x="3631" y="1356"/>
                </a:lnTo>
                <a:lnTo>
                  <a:pt x="3633" y="1358"/>
                </a:lnTo>
                <a:lnTo>
                  <a:pt x="3636" y="1358"/>
                </a:lnTo>
                <a:lnTo>
                  <a:pt x="3636" y="1356"/>
                </a:lnTo>
                <a:lnTo>
                  <a:pt x="3638" y="1356"/>
                </a:lnTo>
                <a:lnTo>
                  <a:pt x="3638" y="1354"/>
                </a:lnTo>
                <a:lnTo>
                  <a:pt x="3640" y="1354"/>
                </a:lnTo>
                <a:lnTo>
                  <a:pt x="3642" y="1356"/>
                </a:lnTo>
                <a:lnTo>
                  <a:pt x="3642" y="1358"/>
                </a:lnTo>
                <a:lnTo>
                  <a:pt x="3642" y="1360"/>
                </a:lnTo>
                <a:lnTo>
                  <a:pt x="3644" y="1360"/>
                </a:lnTo>
                <a:lnTo>
                  <a:pt x="3646" y="1358"/>
                </a:lnTo>
                <a:lnTo>
                  <a:pt x="3648" y="1358"/>
                </a:lnTo>
                <a:lnTo>
                  <a:pt x="3650" y="1360"/>
                </a:lnTo>
                <a:lnTo>
                  <a:pt x="3652" y="1358"/>
                </a:lnTo>
                <a:lnTo>
                  <a:pt x="3650" y="1356"/>
                </a:lnTo>
                <a:lnTo>
                  <a:pt x="3650" y="1354"/>
                </a:lnTo>
                <a:lnTo>
                  <a:pt x="3652" y="1358"/>
                </a:lnTo>
                <a:lnTo>
                  <a:pt x="3654" y="1360"/>
                </a:lnTo>
                <a:lnTo>
                  <a:pt x="3656" y="1362"/>
                </a:lnTo>
                <a:lnTo>
                  <a:pt x="3657" y="1363"/>
                </a:lnTo>
                <a:lnTo>
                  <a:pt x="3659" y="1363"/>
                </a:lnTo>
                <a:lnTo>
                  <a:pt x="3659" y="1365"/>
                </a:lnTo>
                <a:lnTo>
                  <a:pt x="3661" y="1367"/>
                </a:lnTo>
                <a:lnTo>
                  <a:pt x="3663" y="1369"/>
                </a:lnTo>
                <a:lnTo>
                  <a:pt x="3665" y="1371"/>
                </a:lnTo>
                <a:lnTo>
                  <a:pt x="3667" y="1371"/>
                </a:lnTo>
                <a:lnTo>
                  <a:pt x="3667" y="1369"/>
                </a:lnTo>
                <a:lnTo>
                  <a:pt x="3669" y="1369"/>
                </a:lnTo>
                <a:lnTo>
                  <a:pt x="3667" y="1371"/>
                </a:lnTo>
                <a:lnTo>
                  <a:pt x="3669" y="1371"/>
                </a:lnTo>
                <a:lnTo>
                  <a:pt x="3671" y="1371"/>
                </a:lnTo>
                <a:lnTo>
                  <a:pt x="3671" y="1373"/>
                </a:lnTo>
                <a:lnTo>
                  <a:pt x="3671" y="1375"/>
                </a:lnTo>
                <a:lnTo>
                  <a:pt x="3669" y="1377"/>
                </a:lnTo>
                <a:lnTo>
                  <a:pt x="3667" y="1375"/>
                </a:lnTo>
                <a:lnTo>
                  <a:pt x="3665" y="1375"/>
                </a:lnTo>
                <a:lnTo>
                  <a:pt x="3663" y="1379"/>
                </a:lnTo>
                <a:lnTo>
                  <a:pt x="3665" y="1379"/>
                </a:lnTo>
                <a:lnTo>
                  <a:pt x="3667" y="1381"/>
                </a:lnTo>
                <a:lnTo>
                  <a:pt x="3667" y="1383"/>
                </a:lnTo>
                <a:lnTo>
                  <a:pt x="3665" y="1383"/>
                </a:lnTo>
                <a:lnTo>
                  <a:pt x="3663" y="1383"/>
                </a:lnTo>
                <a:lnTo>
                  <a:pt x="3661" y="1383"/>
                </a:lnTo>
                <a:lnTo>
                  <a:pt x="3661" y="1381"/>
                </a:lnTo>
                <a:lnTo>
                  <a:pt x="3659" y="1381"/>
                </a:lnTo>
                <a:lnTo>
                  <a:pt x="3657" y="1381"/>
                </a:lnTo>
                <a:lnTo>
                  <a:pt x="3656" y="1379"/>
                </a:lnTo>
                <a:lnTo>
                  <a:pt x="3656" y="1381"/>
                </a:lnTo>
                <a:lnTo>
                  <a:pt x="3654" y="1383"/>
                </a:lnTo>
                <a:lnTo>
                  <a:pt x="3652" y="1381"/>
                </a:lnTo>
                <a:lnTo>
                  <a:pt x="3654" y="1379"/>
                </a:lnTo>
                <a:lnTo>
                  <a:pt x="3652" y="1377"/>
                </a:lnTo>
                <a:lnTo>
                  <a:pt x="3652" y="1375"/>
                </a:lnTo>
                <a:lnTo>
                  <a:pt x="3650" y="1373"/>
                </a:lnTo>
                <a:lnTo>
                  <a:pt x="3650" y="1375"/>
                </a:lnTo>
                <a:lnTo>
                  <a:pt x="3650" y="1377"/>
                </a:lnTo>
                <a:lnTo>
                  <a:pt x="3648" y="1377"/>
                </a:lnTo>
                <a:lnTo>
                  <a:pt x="3648" y="1379"/>
                </a:lnTo>
                <a:lnTo>
                  <a:pt x="3646" y="1379"/>
                </a:lnTo>
                <a:lnTo>
                  <a:pt x="3646" y="1377"/>
                </a:lnTo>
                <a:lnTo>
                  <a:pt x="3644" y="1379"/>
                </a:lnTo>
                <a:lnTo>
                  <a:pt x="3642" y="1381"/>
                </a:lnTo>
                <a:lnTo>
                  <a:pt x="3644" y="1383"/>
                </a:lnTo>
                <a:lnTo>
                  <a:pt x="3642" y="1383"/>
                </a:lnTo>
                <a:lnTo>
                  <a:pt x="3640" y="1383"/>
                </a:lnTo>
                <a:lnTo>
                  <a:pt x="3640" y="1385"/>
                </a:lnTo>
                <a:lnTo>
                  <a:pt x="3640" y="1383"/>
                </a:lnTo>
                <a:lnTo>
                  <a:pt x="3638" y="1383"/>
                </a:lnTo>
                <a:lnTo>
                  <a:pt x="3636" y="1381"/>
                </a:lnTo>
                <a:lnTo>
                  <a:pt x="3638" y="1379"/>
                </a:lnTo>
                <a:lnTo>
                  <a:pt x="3636" y="1379"/>
                </a:lnTo>
                <a:lnTo>
                  <a:pt x="3636" y="1377"/>
                </a:lnTo>
                <a:lnTo>
                  <a:pt x="3638" y="1377"/>
                </a:lnTo>
                <a:lnTo>
                  <a:pt x="3636" y="1375"/>
                </a:lnTo>
                <a:lnTo>
                  <a:pt x="3634" y="1373"/>
                </a:lnTo>
                <a:lnTo>
                  <a:pt x="3634" y="1371"/>
                </a:lnTo>
                <a:lnTo>
                  <a:pt x="3634" y="1373"/>
                </a:lnTo>
                <a:lnTo>
                  <a:pt x="3633" y="1371"/>
                </a:lnTo>
                <a:lnTo>
                  <a:pt x="3631" y="1369"/>
                </a:lnTo>
                <a:lnTo>
                  <a:pt x="3631" y="1371"/>
                </a:lnTo>
                <a:lnTo>
                  <a:pt x="3633" y="1373"/>
                </a:lnTo>
                <a:lnTo>
                  <a:pt x="3634" y="1373"/>
                </a:lnTo>
                <a:lnTo>
                  <a:pt x="3634" y="1375"/>
                </a:lnTo>
                <a:lnTo>
                  <a:pt x="3634" y="1377"/>
                </a:lnTo>
                <a:lnTo>
                  <a:pt x="3634" y="1379"/>
                </a:lnTo>
                <a:lnTo>
                  <a:pt x="3634" y="1381"/>
                </a:lnTo>
                <a:lnTo>
                  <a:pt x="3636" y="1383"/>
                </a:lnTo>
                <a:lnTo>
                  <a:pt x="3634" y="1385"/>
                </a:lnTo>
                <a:lnTo>
                  <a:pt x="3633" y="1385"/>
                </a:lnTo>
                <a:lnTo>
                  <a:pt x="3633" y="1387"/>
                </a:lnTo>
                <a:lnTo>
                  <a:pt x="3631" y="1387"/>
                </a:lnTo>
                <a:lnTo>
                  <a:pt x="3631" y="1388"/>
                </a:lnTo>
                <a:lnTo>
                  <a:pt x="3633" y="1388"/>
                </a:lnTo>
                <a:lnTo>
                  <a:pt x="3633" y="1387"/>
                </a:lnTo>
                <a:lnTo>
                  <a:pt x="3634" y="1387"/>
                </a:lnTo>
                <a:lnTo>
                  <a:pt x="3636" y="1385"/>
                </a:lnTo>
                <a:lnTo>
                  <a:pt x="3638" y="1387"/>
                </a:lnTo>
                <a:lnTo>
                  <a:pt x="3640" y="1388"/>
                </a:lnTo>
                <a:lnTo>
                  <a:pt x="3640" y="1387"/>
                </a:lnTo>
                <a:lnTo>
                  <a:pt x="3642" y="1387"/>
                </a:lnTo>
                <a:lnTo>
                  <a:pt x="3644" y="1387"/>
                </a:lnTo>
                <a:lnTo>
                  <a:pt x="3644" y="1385"/>
                </a:lnTo>
                <a:lnTo>
                  <a:pt x="3646" y="1385"/>
                </a:lnTo>
                <a:lnTo>
                  <a:pt x="3648" y="1385"/>
                </a:lnTo>
                <a:lnTo>
                  <a:pt x="3650" y="1385"/>
                </a:lnTo>
                <a:lnTo>
                  <a:pt x="3650" y="1387"/>
                </a:lnTo>
                <a:lnTo>
                  <a:pt x="3652" y="1387"/>
                </a:lnTo>
                <a:lnTo>
                  <a:pt x="3654" y="1387"/>
                </a:lnTo>
                <a:lnTo>
                  <a:pt x="3652" y="1388"/>
                </a:lnTo>
                <a:lnTo>
                  <a:pt x="3650" y="1388"/>
                </a:lnTo>
                <a:lnTo>
                  <a:pt x="3648" y="1387"/>
                </a:lnTo>
                <a:lnTo>
                  <a:pt x="3646" y="1388"/>
                </a:lnTo>
                <a:lnTo>
                  <a:pt x="3648" y="1388"/>
                </a:lnTo>
                <a:lnTo>
                  <a:pt x="3650" y="1390"/>
                </a:lnTo>
                <a:lnTo>
                  <a:pt x="3650" y="1392"/>
                </a:lnTo>
                <a:lnTo>
                  <a:pt x="3648" y="1392"/>
                </a:lnTo>
                <a:lnTo>
                  <a:pt x="3646" y="1394"/>
                </a:lnTo>
                <a:lnTo>
                  <a:pt x="3644" y="1394"/>
                </a:lnTo>
                <a:lnTo>
                  <a:pt x="3642" y="1394"/>
                </a:lnTo>
                <a:lnTo>
                  <a:pt x="3642" y="1392"/>
                </a:lnTo>
                <a:lnTo>
                  <a:pt x="3640" y="1394"/>
                </a:lnTo>
                <a:lnTo>
                  <a:pt x="3638" y="1394"/>
                </a:lnTo>
                <a:lnTo>
                  <a:pt x="3636" y="1394"/>
                </a:lnTo>
                <a:lnTo>
                  <a:pt x="3636" y="1396"/>
                </a:lnTo>
                <a:lnTo>
                  <a:pt x="3638" y="1396"/>
                </a:lnTo>
                <a:lnTo>
                  <a:pt x="3640" y="1394"/>
                </a:lnTo>
                <a:lnTo>
                  <a:pt x="3642" y="1396"/>
                </a:lnTo>
                <a:lnTo>
                  <a:pt x="3644" y="1396"/>
                </a:lnTo>
                <a:lnTo>
                  <a:pt x="3644" y="1398"/>
                </a:lnTo>
                <a:lnTo>
                  <a:pt x="3646" y="1400"/>
                </a:lnTo>
                <a:lnTo>
                  <a:pt x="3644" y="1400"/>
                </a:lnTo>
                <a:lnTo>
                  <a:pt x="3642" y="1402"/>
                </a:lnTo>
                <a:lnTo>
                  <a:pt x="3642" y="1404"/>
                </a:lnTo>
                <a:lnTo>
                  <a:pt x="3640" y="1404"/>
                </a:lnTo>
                <a:lnTo>
                  <a:pt x="3640" y="1406"/>
                </a:lnTo>
                <a:lnTo>
                  <a:pt x="3642" y="1406"/>
                </a:lnTo>
                <a:lnTo>
                  <a:pt x="3644" y="1404"/>
                </a:lnTo>
                <a:lnTo>
                  <a:pt x="3644" y="1402"/>
                </a:lnTo>
                <a:lnTo>
                  <a:pt x="3646" y="1402"/>
                </a:lnTo>
                <a:lnTo>
                  <a:pt x="3646" y="1404"/>
                </a:lnTo>
                <a:lnTo>
                  <a:pt x="3648" y="1406"/>
                </a:lnTo>
                <a:lnTo>
                  <a:pt x="3648" y="1404"/>
                </a:lnTo>
                <a:lnTo>
                  <a:pt x="3648" y="1402"/>
                </a:lnTo>
                <a:lnTo>
                  <a:pt x="3648" y="1398"/>
                </a:lnTo>
                <a:lnTo>
                  <a:pt x="3648" y="1396"/>
                </a:lnTo>
                <a:lnTo>
                  <a:pt x="3650" y="1398"/>
                </a:lnTo>
                <a:lnTo>
                  <a:pt x="3650" y="1396"/>
                </a:lnTo>
                <a:lnTo>
                  <a:pt x="3652" y="1398"/>
                </a:lnTo>
                <a:lnTo>
                  <a:pt x="3652" y="1400"/>
                </a:lnTo>
                <a:lnTo>
                  <a:pt x="3654" y="1398"/>
                </a:lnTo>
                <a:lnTo>
                  <a:pt x="3652" y="1396"/>
                </a:lnTo>
                <a:lnTo>
                  <a:pt x="3654" y="1396"/>
                </a:lnTo>
                <a:lnTo>
                  <a:pt x="3654" y="1394"/>
                </a:lnTo>
                <a:lnTo>
                  <a:pt x="3654" y="1392"/>
                </a:lnTo>
                <a:lnTo>
                  <a:pt x="3656" y="1392"/>
                </a:lnTo>
                <a:lnTo>
                  <a:pt x="3654" y="1392"/>
                </a:lnTo>
                <a:lnTo>
                  <a:pt x="3656" y="1390"/>
                </a:lnTo>
                <a:lnTo>
                  <a:pt x="3657" y="1392"/>
                </a:lnTo>
                <a:lnTo>
                  <a:pt x="3657" y="1390"/>
                </a:lnTo>
                <a:lnTo>
                  <a:pt x="3659" y="1390"/>
                </a:lnTo>
                <a:lnTo>
                  <a:pt x="3661" y="1392"/>
                </a:lnTo>
                <a:lnTo>
                  <a:pt x="3663" y="1392"/>
                </a:lnTo>
                <a:lnTo>
                  <a:pt x="3665" y="1392"/>
                </a:lnTo>
                <a:lnTo>
                  <a:pt x="3667" y="1392"/>
                </a:lnTo>
                <a:lnTo>
                  <a:pt x="3669" y="1392"/>
                </a:lnTo>
                <a:lnTo>
                  <a:pt x="3667" y="1390"/>
                </a:lnTo>
                <a:lnTo>
                  <a:pt x="3669" y="1390"/>
                </a:lnTo>
                <a:lnTo>
                  <a:pt x="3671" y="1390"/>
                </a:lnTo>
                <a:lnTo>
                  <a:pt x="3671" y="1388"/>
                </a:lnTo>
                <a:lnTo>
                  <a:pt x="3673" y="1388"/>
                </a:lnTo>
                <a:lnTo>
                  <a:pt x="3675" y="1388"/>
                </a:lnTo>
                <a:lnTo>
                  <a:pt x="3677" y="1388"/>
                </a:lnTo>
                <a:lnTo>
                  <a:pt x="3679" y="1390"/>
                </a:lnTo>
                <a:lnTo>
                  <a:pt x="3679" y="1392"/>
                </a:lnTo>
                <a:lnTo>
                  <a:pt x="3677" y="1392"/>
                </a:lnTo>
                <a:lnTo>
                  <a:pt x="3675" y="1392"/>
                </a:lnTo>
                <a:lnTo>
                  <a:pt x="3675" y="1394"/>
                </a:lnTo>
                <a:lnTo>
                  <a:pt x="3673" y="1394"/>
                </a:lnTo>
                <a:lnTo>
                  <a:pt x="3671" y="1396"/>
                </a:lnTo>
                <a:lnTo>
                  <a:pt x="3673" y="1396"/>
                </a:lnTo>
                <a:lnTo>
                  <a:pt x="3675" y="1396"/>
                </a:lnTo>
                <a:lnTo>
                  <a:pt x="3675" y="1398"/>
                </a:lnTo>
                <a:lnTo>
                  <a:pt x="3677" y="1398"/>
                </a:lnTo>
                <a:lnTo>
                  <a:pt x="3679" y="1400"/>
                </a:lnTo>
                <a:lnTo>
                  <a:pt x="3679" y="1398"/>
                </a:lnTo>
                <a:lnTo>
                  <a:pt x="3681" y="1398"/>
                </a:lnTo>
                <a:lnTo>
                  <a:pt x="3681" y="1400"/>
                </a:lnTo>
                <a:lnTo>
                  <a:pt x="3682" y="1402"/>
                </a:lnTo>
                <a:lnTo>
                  <a:pt x="3682" y="1404"/>
                </a:lnTo>
                <a:lnTo>
                  <a:pt x="3681" y="1406"/>
                </a:lnTo>
                <a:lnTo>
                  <a:pt x="3682" y="1406"/>
                </a:lnTo>
                <a:lnTo>
                  <a:pt x="3684" y="1406"/>
                </a:lnTo>
                <a:lnTo>
                  <a:pt x="3684" y="1408"/>
                </a:lnTo>
                <a:lnTo>
                  <a:pt x="3684" y="1410"/>
                </a:lnTo>
                <a:lnTo>
                  <a:pt x="3682" y="1410"/>
                </a:lnTo>
                <a:lnTo>
                  <a:pt x="3682" y="1408"/>
                </a:lnTo>
                <a:lnTo>
                  <a:pt x="3681" y="1408"/>
                </a:lnTo>
                <a:lnTo>
                  <a:pt x="3679" y="1408"/>
                </a:lnTo>
                <a:lnTo>
                  <a:pt x="3681" y="1410"/>
                </a:lnTo>
                <a:lnTo>
                  <a:pt x="3679" y="1411"/>
                </a:lnTo>
                <a:lnTo>
                  <a:pt x="3681" y="1411"/>
                </a:lnTo>
                <a:lnTo>
                  <a:pt x="3679" y="1413"/>
                </a:lnTo>
                <a:lnTo>
                  <a:pt x="3679" y="1415"/>
                </a:lnTo>
                <a:lnTo>
                  <a:pt x="3679" y="1417"/>
                </a:lnTo>
                <a:lnTo>
                  <a:pt x="3681" y="1417"/>
                </a:lnTo>
                <a:lnTo>
                  <a:pt x="3681" y="1419"/>
                </a:lnTo>
                <a:lnTo>
                  <a:pt x="3679" y="1419"/>
                </a:lnTo>
                <a:lnTo>
                  <a:pt x="3677" y="1419"/>
                </a:lnTo>
                <a:lnTo>
                  <a:pt x="3675" y="1419"/>
                </a:lnTo>
                <a:lnTo>
                  <a:pt x="3673" y="1419"/>
                </a:lnTo>
                <a:lnTo>
                  <a:pt x="3671" y="1419"/>
                </a:lnTo>
                <a:lnTo>
                  <a:pt x="3669" y="1419"/>
                </a:lnTo>
                <a:lnTo>
                  <a:pt x="3667" y="1419"/>
                </a:lnTo>
                <a:lnTo>
                  <a:pt x="3665" y="1419"/>
                </a:lnTo>
                <a:lnTo>
                  <a:pt x="3663" y="1419"/>
                </a:lnTo>
                <a:lnTo>
                  <a:pt x="3661" y="1419"/>
                </a:lnTo>
                <a:lnTo>
                  <a:pt x="3661" y="1417"/>
                </a:lnTo>
                <a:lnTo>
                  <a:pt x="3659" y="1417"/>
                </a:lnTo>
                <a:lnTo>
                  <a:pt x="3659" y="1421"/>
                </a:lnTo>
                <a:lnTo>
                  <a:pt x="3657" y="1423"/>
                </a:lnTo>
                <a:lnTo>
                  <a:pt x="3656" y="1423"/>
                </a:lnTo>
                <a:lnTo>
                  <a:pt x="3654" y="1425"/>
                </a:lnTo>
                <a:lnTo>
                  <a:pt x="3652" y="1425"/>
                </a:lnTo>
                <a:lnTo>
                  <a:pt x="3650" y="1425"/>
                </a:lnTo>
                <a:lnTo>
                  <a:pt x="3648" y="1425"/>
                </a:lnTo>
                <a:lnTo>
                  <a:pt x="3646" y="1427"/>
                </a:lnTo>
                <a:lnTo>
                  <a:pt x="3644" y="1427"/>
                </a:lnTo>
                <a:lnTo>
                  <a:pt x="3642" y="1427"/>
                </a:lnTo>
                <a:lnTo>
                  <a:pt x="3642" y="1429"/>
                </a:lnTo>
                <a:lnTo>
                  <a:pt x="3640" y="1429"/>
                </a:lnTo>
                <a:lnTo>
                  <a:pt x="3638" y="1427"/>
                </a:lnTo>
                <a:lnTo>
                  <a:pt x="3636" y="1427"/>
                </a:lnTo>
                <a:lnTo>
                  <a:pt x="3634" y="1429"/>
                </a:lnTo>
                <a:lnTo>
                  <a:pt x="3633" y="1427"/>
                </a:lnTo>
                <a:lnTo>
                  <a:pt x="3633" y="1425"/>
                </a:lnTo>
                <a:lnTo>
                  <a:pt x="3631" y="1425"/>
                </a:lnTo>
                <a:lnTo>
                  <a:pt x="3629" y="1427"/>
                </a:lnTo>
                <a:lnTo>
                  <a:pt x="3627" y="1427"/>
                </a:lnTo>
                <a:lnTo>
                  <a:pt x="3627" y="1429"/>
                </a:lnTo>
                <a:lnTo>
                  <a:pt x="3625" y="1429"/>
                </a:lnTo>
                <a:lnTo>
                  <a:pt x="3623" y="1429"/>
                </a:lnTo>
                <a:lnTo>
                  <a:pt x="3621" y="1431"/>
                </a:lnTo>
                <a:lnTo>
                  <a:pt x="3619" y="1429"/>
                </a:lnTo>
                <a:lnTo>
                  <a:pt x="3619" y="1425"/>
                </a:lnTo>
                <a:lnTo>
                  <a:pt x="3619" y="1423"/>
                </a:lnTo>
                <a:lnTo>
                  <a:pt x="3619" y="1421"/>
                </a:lnTo>
                <a:lnTo>
                  <a:pt x="3617" y="1419"/>
                </a:lnTo>
                <a:lnTo>
                  <a:pt x="3619" y="1417"/>
                </a:lnTo>
                <a:lnTo>
                  <a:pt x="3617" y="1415"/>
                </a:lnTo>
                <a:lnTo>
                  <a:pt x="3617" y="1413"/>
                </a:lnTo>
                <a:lnTo>
                  <a:pt x="3615" y="1411"/>
                </a:lnTo>
                <a:lnTo>
                  <a:pt x="3613" y="1411"/>
                </a:lnTo>
                <a:lnTo>
                  <a:pt x="3613" y="1410"/>
                </a:lnTo>
                <a:lnTo>
                  <a:pt x="3611" y="1408"/>
                </a:lnTo>
                <a:lnTo>
                  <a:pt x="3609" y="1406"/>
                </a:lnTo>
                <a:lnTo>
                  <a:pt x="3608" y="1406"/>
                </a:lnTo>
                <a:lnTo>
                  <a:pt x="3608" y="1408"/>
                </a:lnTo>
                <a:lnTo>
                  <a:pt x="3606" y="1408"/>
                </a:lnTo>
                <a:lnTo>
                  <a:pt x="3604" y="1406"/>
                </a:lnTo>
                <a:lnTo>
                  <a:pt x="3604" y="1404"/>
                </a:lnTo>
                <a:lnTo>
                  <a:pt x="3606" y="1404"/>
                </a:lnTo>
                <a:lnTo>
                  <a:pt x="3606" y="1400"/>
                </a:lnTo>
                <a:lnTo>
                  <a:pt x="3606" y="1398"/>
                </a:lnTo>
                <a:lnTo>
                  <a:pt x="3606" y="1400"/>
                </a:lnTo>
                <a:lnTo>
                  <a:pt x="3604" y="1398"/>
                </a:lnTo>
                <a:lnTo>
                  <a:pt x="3602" y="1398"/>
                </a:lnTo>
                <a:lnTo>
                  <a:pt x="3604" y="1400"/>
                </a:lnTo>
                <a:lnTo>
                  <a:pt x="3604" y="1402"/>
                </a:lnTo>
                <a:lnTo>
                  <a:pt x="3602" y="1402"/>
                </a:lnTo>
                <a:lnTo>
                  <a:pt x="3600" y="1402"/>
                </a:lnTo>
                <a:lnTo>
                  <a:pt x="3598" y="1400"/>
                </a:lnTo>
                <a:lnTo>
                  <a:pt x="3596" y="1400"/>
                </a:lnTo>
                <a:lnTo>
                  <a:pt x="3598" y="1400"/>
                </a:lnTo>
                <a:lnTo>
                  <a:pt x="3598" y="1398"/>
                </a:lnTo>
                <a:lnTo>
                  <a:pt x="3600" y="1398"/>
                </a:lnTo>
                <a:lnTo>
                  <a:pt x="3598" y="1398"/>
                </a:lnTo>
                <a:lnTo>
                  <a:pt x="3598" y="1396"/>
                </a:lnTo>
                <a:lnTo>
                  <a:pt x="3596" y="1394"/>
                </a:lnTo>
                <a:lnTo>
                  <a:pt x="3596" y="1396"/>
                </a:lnTo>
                <a:lnTo>
                  <a:pt x="3596" y="1398"/>
                </a:lnTo>
                <a:lnTo>
                  <a:pt x="3594" y="1398"/>
                </a:lnTo>
                <a:lnTo>
                  <a:pt x="3592" y="1396"/>
                </a:lnTo>
                <a:lnTo>
                  <a:pt x="3592" y="1394"/>
                </a:lnTo>
                <a:lnTo>
                  <a:pt x="3590" y="1392"/>
                </a:lnTo>
                <a:lnTo>
                  <a:pt x="3592" y="1390"/>
                </a:lnTo>
                <a:lnTo>
                  <a:pt x="3594" y="1390"/>
                </a:lnTo>
                <a:lnTo>
                  <a:pt x="3592" y="1388"/>
                </a:lnTo>
                <a:lnTo>
                  <a:pt x="3592" y="1387"/>
                </a:lnTo>
                <a:lnTo>
                  <a:pt x="3590" y="1388"/>
                </a:lnTo>
                <a:lnTo>
                  <a:pt x="3588" y="1387"/>
                </a:lnTo>
                <a:lnTo>
                  <a:pt x="3588" y="1385"/>
                </a:lnTo>
                <a:lnTo>
                  <a:pt x="3586" y="1383"/>
                </a:lnTo>
                <a:lnTo>
                  <a:pt x="3586" y="1381"/>
                </a:lnTo>
                <a:lnTo>
                  <a:pt x="3586" y="1379"/>
                </a:lnTo>
                <a:lnTo>
                  <a:pt x="3588" y="1379"/>
                </a:lnTo>
                <a:lnTo>
                  <a:pt x="3588" y="1377"/>
                </a:lnTo>
                <a:lnTo>
                  <a:pt x="3586" y="1377"/>
                </a:lnTo>
                <a:lnTo>
                  <a:pt x="3586" y="1379"/>
                </a:lnTo>
                <a:lnTo>
                  <a:pt x="3585" y="1379"/>
                </a:lnTo>
                <a:lnTo>
                  <a:pt x="3583" y="1381"/>
                </a:lnTo>
                <a:lnTo>
                  <a:pt x="3583" y="1383"/>
                </a:lnTo>
                <a:lnTo>
                  <a:pt x="3585" y="1383"/>
                </a:lnTo>
                <a:lnTo>
                  <a:pt x="3586" y="1385"/>
                </a:lnTo>
                <a:lnTo>
                  <a:pt x="3585" y="1387"/>
                </a:lnTo>
                <a:lnTo>
                  <a:pt x="3583" y="1385"/>
                </a:lnTo>
                <a:lnTo>
                  <a:pt x="3581" y="1383"/>
                </a:lnTo>
                <a:lnTo>
                  <a:pt x="3581" y="1381"/>
                </a:lnTo>
                <a:lnTo>
                  <a:pt x="3579" y="1379"/>
                </a:lnTo>
                <a:lnTo>
                  <a:pt x="3577" y="1379"/>
                </a:lnTo>
                <a:lnTo>
                  <a:pt x="3577" y="1375"/>
                </a:lnTo>
                <a:lnTo>
                  <a:pt x="3577" y="1373"/>
                </a:lnTo>
                <a:lnTo>
                  <a:pt x="3575" y="1371"/>
                </a:lnTo>
                <a:lnTo>
                  <a:pt x="3573" y="1371"/>
                </a:lnTo>
                <a:lnTo>
                  <a:pt x="3573" y="1369"/>
                </a:lnTo>
                <a:lnTo>
                  <a:pt x="3571" y="1367"/>
                </a:lnTo>
                <a:lnTo>
                  <a:pt x="3569" y="1365"/>
                </a:lnTo>
                <a:lnTo>
                  <a:pt x="3567" y="1365"/>
                </a:lnTo>
                <a:lnTo>
                  <a:pt x="3565" y="1363"/>
                </a:lnTo>
                <a:lnTo>
                  <a:pt x="3565" y="1362"/>
                </a:lnTo>
                <a:lnTo>
                  <a:pt x="3563" y="1360"/>
                </a:lnTo>
                <a:lnTo>
                  <a:pt x="3563" y="1358"/>
                </a:lnTo>
                <a:lnTo>
                  <a:pt x="3561" y="1356"/>
                </a:lnTo>
                <a:lnTo>
                  <a:pt x="3560" y="1356"/>
                </a:lnTo>
                <a:lnTo>
                  <a:pt x="3560" y="1354"/>
                </a:lnTo>
                <a:lnTo>
                  <a:pt x="3560" y="1352"/>
                </a:lnTo>
                <a:lnTo>
                  <a:pt x="3558" y="1352"/>
                </a:lnTo>
                <a:lnTo>
                  <a:pt x="3558" y="1350"/>
                </a:lnTo>
                <a:lnTo>
                  <a:pt x="3556" y="1350"/>
                </a:lnTo>
                <a:lnTo>
                  <a:pt x="3556" y="1346"/>
                </a:lnTo>
                <a:lnTo>
                  <a:pt x="3554" y="1344"/>
                </a:lnTo>
                <a:lnTo>
                  <a:pt x="3552" y="1344"/>
                </a:lnTo>
                <a:lnTo>
                  <a:pt x="3552" y="1342"/>
                </a:lnTo>
                <a:lnTo>
                  <a:pt x="3550" y="1340"/>
                </a:lnTo>
                <a:lnTo>
                  <a:pt x="3548" y="1340"/>
                </a:lnTo>
                <a:lnTo>
                  <a:pt x="3546" y="1339"/>
                </a:lnTo>
                <a:lnTo>
                  <a:pt x="3546" y="1337"/>
                </a:lnTo>
                <a:lnTo>
                  <a:pt x="3544" y="1335"/>
                </a:lnTo>
                <a:lnTo>
                  <a:pt x="3542" y="1333"/>
                </a:lnTo>
                <a:lnTo>
                  <a:pt x="3542" y="1331"/>
                </a:lnTo>
                <a:lnTo>
                  <a:pt x="3544" y="1329"/>
                </a:lnTo>
                <a:lnTo>
                  <a:pt x="3542" y="1327"/>
                </a:lnTo>
                <a:lnTo>
                  <a:pt x="3542" y="1325"/>
                </a:lnTo>
                <a:lnTo>
                  <a:pt x="3540" y="1323"/>
                </a:lnTo>
                <a:lnTo>
                  <a:pt x="3540" y="1321"/>
                </a:lnTo>
                <a:lnTo>
                  <a:pt x="3538" y="1323"/>
                </a:lnTo>
                <a:lnTo>
                  <a:pt x="3538" y="1325"/>
                </a:lnTo>
                <a:lnTo>
                  <a:pt x="3537" y="1325"/>
                </a:lnTo>
                <a:lnTo>
                  <a:pt x="3535" y="1325"/>
                </a:lnTo>
                <a:lnTo>
                  <a:pt x="3533" y="1323"/>
                </a:lnTo>
                <a:lnTo>
                  <a:pt x="3533" y="1321"/>
                </a:lnTo>
                <a:lnTo>
                  <a:pt x="3531" y="1321"/>
                </a:lnTo>
                <a:lnTo>
                  <a:pt x="3531" y="1319"/>
                </a:lnTo>
                <a:lnTo>
                  <a:pt x="3529" y="1319"/>
                </a:lnTo>
                <a:lnTo>
                  <a:pt x="3527" y="1317"/>
                </a:lnTo>
                <a:lnTo>
                  <a:pt x="3529" y="1315"/>
                </a:lnTo>
                <a:lnTo>
                  <a:pt x="3529" y="1314"/>
                </a:lnTo>
                <a:lnTo>
                  <a:pt x="3527" y="1314"/>
                </a:lnTo>
                <a:lnTo>
                  <a:pt x="3525" y="1314"/>
                </a:lnTo>
                <a:lnTo>
                  <a:pt x="3523" y="1312"/>
                </a:lnTo>
                <a:lnTo>
                  <a:pt x="3521" y="1312"/>
                </a:lnTo>
                <a:lnTo>
                  <a:pt x="3521" y="1310"/>
                </a:lnTo>
                <a:lnTo>
                  <a:pt x="3521" y="1308"/>
                </a:lnTo>
                <a:lnTo>
                  <a:pt x="3521" y="1306"/>
                </a:lnTo>
                <a:lnTo>
                  <a:pt x="3523" y="1304"/>
                </a:lnTo>
                <a:lnTo>
                  <a:pt x="3521" y="1302"/>
                </a:lnTo>
                <a:lnTo>
                  <a:pt x="3519" y="1302"/>
                </a:lnTo>
                <a:lnTo>
                  <a:pt x="3519" y="1304"/>
                </a:lnTo>
                <a:lnTo>
                  <a:pt x="3517" y="1304"/>
                </a:lnTo>
                <a:lnTo>
                  <a:pt x="3517" y="1306"/>
                </a:lnTo>
                <a:lnTo>
                  <a:pt x="3515" y="1304"/>
                </a:lnTo>
                <a:lnTo>
                  <a:pt x="3513" y="1300"/>
                </a:lnTo>
                <a:lnTo>
                  <a:pt x="3512" y="1300"/>
                </a:lnTo>
                <a:lnTo>
                  <a:pt x="3512" y="1298"/>
                </a:lnTo>
                <a:lnTo>
                  <a:pt x="3510" y="1296"/>
                </a:lnTo>
                <a:lnTo>
                  <a:pt x="3510" y="1294"/>
                </a:lnTo>
                <a:lnTo>
                  <a:pt x="3510" y="1292"/>
                </a:lnTo>
                <a:lnTo>
                  <a:pt x="3508" y="1291"/>
                </a:lnTo>
                <a:lnTo>
                  <a:pt x="3508" y="1289"/>
                </a:lnTo>
                <a:lnTo>
                  <a:pt x="3508" y="1287"/>
                </a:lnTo>
                <a:lnTo>
                  <a:pt x="3506" y="1287"/>
                </a:lnTo>
                <a:lnTo>
                  <a:pt x="3506" y="1285"/>
                </a:lnTo>
                <a:lnTo>
                  <a:pt x="3506" y="1283"/>
                </a:lnTo>
                <a:lnTo>
                  <a:pt x="3504" y="1281"/>
                </a:lnTo>
                <a:lnTo>
                  <a:pt x="3504" y="1279"/>
                </a:lnTo>
                <a:lnTo>
                  <a:pt x="3502" y="1277"/>
                </a:lnTo>
                <a:lnTo>
                  <a:pt x="3500" y="1275"/>
                </a:lnTo>
                <a:lnTo>
                  <a:pt x="3498" y="1273"/>
                </a:lnTo>
                <a:lnTo>
                  <a:pt x="3498" y="1275"/>
                </a:lnTo>
                <a:lnTo>
                  <a:pt x="3498" y="1273"/>
                </a:lnTo>
                <a:lnTo>
                  <a:pt x="3496" y="1273"/>
                </a:lnTo>
                <a:lnTo>
                  <a:pt x="3496" y="1271"/>
                </a:lnTo>
                <a:lnTo>
                  <a:pt x="3494" y="1271"/>
                </a:lnTo>
                <a:lnTo>
                  <a:pt x="3492" y="1269"/>
                </a:lnTo>
                <a:lnTo>
                  <a:pt x="3490" y="1269"/>
                </a:lnTo>
                <a:lnTo>
                  <a:pt x="3490" y="1267"/>
                </a:lnTo>
                <a:lnTo>
                  <a:pt x="3490" y="1266"/>
                </a:lnTo>
                <a:lnTo>
                  <a:pt x="3489" y="1266"/>
                </a:lnTo>
                <a:lnTo>
                  <a:pt x="3489" y="1264"/>
                </a:lnTo>
                <a:lnTo>
                  <a:pt x="3487" y="1264"/>
                </a:lnTo>
                <a:lnTo>
                  <a:pt x="3485" y="1262"/>
                </a:lnTo>
                <a:lnTo>
                  <a:pt x="3483" y="1262"/>
                </a:lnTo>
                <a:lnTo>
                  <a:pt x="3481" y="1262"/>
                </a:lnTo>
                <a:lnTo>
                  <a:pt x="3481" y="1260"/>
                </a:lnTo>
                <a:lnTo>
                  <a:pt x="3481" y="1258"/>
                </a:lnTo>
                <a:lnTo>
                  <a:pt x="3481" y="1254"/>
                </a:lnTo>
                <a:lnTo>
                  <a:pt x="3481" y="1252"/>
                </a:lnTo>
                <a:lnTo>
                  <a:pt x="3481" y="1250"/>
                </a:lnTo>
                <a:lnTo>
                  <a:pt x="3479" y="1248"/>
                </a:lnTo>
                <a:lnTo>
                  <a:pt x="3479" y="1246"/>
                </a:lnTo>
                <a:lnTo>
                  <a:pt x="3481" y="1244"/>
                </a:lnTo>
                <a:lnTo>
                  <a:pt x="3483" y="1241"/>
                </a:lnTo>
                <a:lnTo>
                  <a:pt x="3483" y="1239"/>
                </a:lnTo>
                <a:lnTo>
                  <a:pt x="3485" y="1237"/>
                </a:lnTo>
                <a:lnTo>
                  <a:pt x="3485" y="1235"/>
                </a:lnTo>
                <a:lnTo>
                  <a:pt x="3483" y="1233"/>
                </a:lnTo>
                <a:lnTo>
                  <a:pt x="3483" y="1231"/>
                </a:lnTo>
                <a:lnTo>
                  <a:pt x="3481" y="1229"/>
                </a:lnTo>
                <a:lnTo>
                  <a:pt x="3481" y="1227"/>
                </a:lnTo>
                <a:lnTo>
                  <a:pt x="3481" y="1225"/>
                </a:lnTo>
                <a:lnTo>
                  <a:pt x="3479" y="1225"/>
                </a:lnTo>
                <a:lnTo>
                  <a:pt x="3477" y="1223"/>
                </a:lnTo>
                <a:lnTo>
                  <a:pt x="3475" y="1223"/>
                </a:lnTo>
                <a:lnTo>
                  <a:pt x="3473" y="1223"/>
                </a:lnTo>
                <a:lnTo>
                  <a:pt x="3471" y="1221"/>
                </a:lnTo>
                <a:lnTo>
                  <a:pt x="3473" y="1221"/>
                </a:lnTo>
                <a:lnTo>
                  <a:pt x="3475" y="1219"/>
                </a:lnTo>
                <a:lnTo>
                  <a:pt x="3475" y="1218"/>
                </a:lnTo>
                <a:lnTo>
                  <a:pt x="3475" y="1216"/>
                </a:lnTo>
                <a:lnTo>
                  <a:pt x="3475" y="1214"/>
                </a:lnTo>
                <a:lnTo>
                  <a:pt x="3473" y="1212"/>
                </a:lnTo>
                <a:lnTo>
                  <a:pt x="3473" y="1214"/>
                </a:lnTo>
                <a:lnTo>
                  <a:pt x="3473" y="1216"/>
                </a:lnTo>
                <a:lnTo>
                  <a:pt x="3471" y="1218"/>
                </a:lnTo>
                <a:lnTo>
                  <a:pt x="3471" y="1219"/>
                </a:lnTo>
                <a:lnTo>
                  <a:pt x="3469" y="1221"/>
                </a:lnTo>
                <a:lnTo>
                  <a:pt x="3471" y="1223"/>
                </a:lnTo>
                <a:lnTo>
                  <a:pt x="3471" y="1225"/>
                </a:lnTo>
                <a:lnTo>
                  <a:pt x="3473" y="1225"/>
                </a:lnTo>
                <a:lnTo>
                  <a:pt x="3475" y="1225"/>
                </a:lnTo>
                <a:lnTo>
                  <a:pt x="3477" y="1225"/>
                </a:lnTo>
                <a:lnTo>
                  <a:pt x="3479" y="1227"/>
                </a:lnTo>
                <a:lnTo>
                  <a:pt x="3479" y="1229"/>
                </a:lnTo>
                <a:lnTo>
                  <a:pt x="3479" y="1231"/>
                </a:lnTo>
                <a:lnTo>
                  <a:pt x="3481" y="1233"/>
                </a:lnTo>
                <a:lnTo>
                  <a:pt x="3481" y="1235"/>
                </a:lnTo>
                <a:lnTo>
                  <a:pt x="3481" y="1237"/>
                </a:lnTo>
                <a:lnTo>
                  <a:pt x="3481" y="1239"/>
                </a:lnTo>
                <a:lnTo>
                  <a:pt x="3481" y="1241"/>
                </a:lnTo>
                <a:lnTo>
                  <a:pt x="3479" y="1241"/>
                </a:lnTo>
                <a:lnTo>
                  <a:pt x="3477" y="1243"/>
                </a:lnTo>
                <a:lnTo>
                  <a:pt x="3475" y="1243"/>
                </a:lnTo>
                <a:lnTo>
                  <a:pt x="3475" y="1244"/>
                </a:lnTo>
                <a:lnTo>
                  <a:pt x="3473" y="1246"/>
                </a:lnTo>
                <a:lnTo>
                  <a:pt x="3475" y="1248"/>
                </a:lnTo>
                <a:lnTo>
                  <a:pt x="3475" y="1250"/>
                </a:lnTo>
                <a:lnTo>
                  <a:pt x="3475" y="1252"/>
                </a:lnTo>
                <a:lnTo>
                  <a:pt x="3473" y="1252"/>
                </a:lnTo>
                <a:lnTo>
                  <a:pt x="3471" y="1252"/>
                </a:lnTo>
                <a:lnTo>
                  <a:pt x="3471" y="1250"/>
                </a:lnTo>
                <a:lnTo>
                  <a:pt x="3469" y="1248"/>
                </a:lnTo>
                <a:lnTo>
                  <a:pt x="3469" y="1246"/>
                </a:lnTo>
                <a:lnTo>
                  <a:pt x="3467" y="1246"/>
                </a:lnTo>
                <a:lnTo>
                  <a:pt x="3467" y="1243"/>
                </a:lnTo>
                <a:lnTo>
                  <a:pt x="3465" y="1239"/>
                </a:lnTo>
                <a:lnTo>
                  <a:pt x="3464" y="1239"/>
                </a:lnTo>
                <a:lnTo>
                  <a:pt x="3464" y="1237"/>
                </a:lnTo>
                <a:lnTo>
                  <a:pt x="3462" y="1237"/>
                </a:lnTo>
                <a:lnTo>
                  <a:pt x="3462" y="1235"/>
                </a:lnTo>
                <a:lnTo>
                  <a:pt x="3460" y="1235"/>
                </a:lnTo>
                <a:lnTo>
                  <a:pt x="3458" y="1235"/>
                </a:lnTo>
                <a:lnTo>
                  <a:pt x="3456" y="1237"/>
                </a:lnTo>
                <a:lnTo>
                  <a:pt x="3454" y="1237"/>
                </a:lnTo>
                <a:lnTo>
                  <a:pt x="3454" y="1239"/>
                </a:lnTo>
                <a:lnTo>
                  <a:pt x="3454" y="1241"/>
                </a:lnTo>
                <a:lnTo>
                  <a:pt x="3452" y="1241"/>
                </a:lnTo>
                <a:lnTo>
                  <a:pt x="3452" y="1244"/>
                </a:lnTo>
                <a:lnTo>
                  <a:pt x="3450" y="1246"/>
                </a:lnTo>
                <a:lnTo>
                  <a:pt x="3448" y="1246"/>
                </a:lnTo>
                <a:lnTo>
                  <a:pt x="3448" y="1248"/>
                </a:lnTo>
                <a:lnTo>
                  <a:pt x="3446" y="1248"/>
                </a:lnTo>
                <a:lnTo>
                  <a:pt x="3446" y="1250"/>
                </a:lnTo>
                <a:lnTo>
                  <a:pt x="3444" y="1250"/>
                </a:lnTo>
                <a:lnTo>
                  <a:pt x="3444" y="1252"/>
                </a:lnTo>
                <a:lnTo>
                  <a:pt x="3442" y="1252"/>
                </a:lnTo>
                <a:lnTo>
                  <a:pt x="3440" y="1254"/>
                </a:lnTo>
                <a:lnTo>
                  <a:pt x="3439" y="1254"/>
                </a:lnTo>
                <a:lnTo>
                  <a:pt x="3439" y="1252"/>
                </a:lnTo>
                <a:lnTo>
                  <a:pt x="3437" y="1252"/>
                </a:lnTo>
                <a:lnTo>
                  <a:pt x="3435" y="1250"/>
                </a:lnTo>
                <a:lnTo>
                  <a:pt x="3433" y="1250"/>
                </a:lnTo>
                <a:lnTo>
                  <a:pt x="3433" y="1248"/>
                </a:lnTo>
                <a:lnTo>
                  <a:pt x="3433" y="1246"/>
                </a:lnTo>
                <a:lnTo>
                  <a:pt x="3435" y="1244"/>
                </a:lnTo>
                <a:lnTo>
                  <a:pt x="3437" y="1244"/>
                </a:lnTo>
                <a:lnTo>
                  <a:pt x="3439" y="1243"/>
                </a:lnTo>
                <a:lnTo>
                  <a:pt x="3439" y="1241"/>
                </a:lnTo>
                <a:lnTo>
                  <a:pt x="3440" y="1241"/>
                </a:lnTo>
                <a:lnTo>
                  <a:pt x="3440" y="1239"/>
                </a:lnTo>
                <a:lnTo>
                  <a:pt x="3440" y="1237"/>
                </a:lnTo>
                <a:lnTo>
                  <a:pt x="3442" y="1235"/>
                </a:lnTo>
                <a:lnTo>
                  <a:pt x="3442" y="1233"/>
                </a:lnTo>
                <a:lnTo>
                  <a:pt x="3442" y="1231"/>
                </a:lnTo>
                <a:lnTo>
                  <a:pt x="3444" y="1229"/>
                </a:lnTo>
                <a:lnTo>
                  <a:pt x="3444" y="1227"/>
                </a:lnTo>
                <a:lnTo>
                  <a:pt x="3444" y="1225"/>
                </a:lnTo>
                <a:lnTo>
                  <a:pt x="3444" y="1223"/>
                </a:lnTo>
                <a:lnTo>
                  <a:pt x="3444" y="1221"/>
                </a:lnTo>
                <a:lnTo>
                  <a:pt x="3444" y="1219"/>
                </a:lnTo>
                <a:lnTo>
                  <a:pt x="3442" y="1219"/>
                </a:lnTo>
                <a:lnTo>
                  <a:pt x="3442" y="1218"/>
                </a:lnTo>
                <a:lnTo>
                  <a:pt x="3440" y="1218"/>
                </a:lnTo>
                <a:lnTo>
                  <a:pt x="3440" y="1216"/>
                </a:lnTo>
                <a:lnTo>
                  <a:pt x="3439" y="1218"/>
                </a:lnTo>
                <a:lnTo>
                  <a:pt x="3437" y="1216"/>
                </a:lnTo>
                <a:lnTo>
                  <a:pt x="3435" y="1218"/>
                </a:lnTo>
                <a:lnTo>
                  <a:pt x="3433" y="1218"/>
                </a:lnTo>
                <a:lnTo>
                  <a:pt x="3431" y="1218"/>
                </a:lnTo>
                <a:lnTo>
                  <a:pt x="3431" y="1219"/>
                </a:lnTo>
                <a:lnTo>
                  <a:pt x="3429" y="1219"/>
                </a:lnTo>
                <a:lnTo>
                  <a:pt x="3429" y="1221"/>
                </a:lnTo>
                <a:lnTo>
                  <a:pt x="3429" y="1223"/>
                </a:lnTo>
                <a:lnTo>
                  <a:pt x="3429" y="1225"/>
                </a:lnTo>
                <a:lnTo>
                  <a:pt x="3429" y="1227"/>
                </a:lnTo>
                <a:lnTo>
                  <a:pt x="3429" y="1229"/>
                </a:lnTo>
                <a:lnTo>
                  <a:pt x="3431" y="1231"/>
                </a:lnTo>
                <a:lnTo>
                  <a:pt x="3433" y="1231"/>
                </a:lnTo>
                <a:lnTo>
                  <a:pt x="3433" y="1233"/>
                </a:lnTo>
                <a:lnTo>
                  <a:pt x="3431" y="1235"/>
                </a:lnTo>
                <a:lnTo>
                  <a:pt x="3429" y="1237"/>
                </a:lnTo>
                <a:lnTo>
                  <a:pt x="3427" y="1237"/>
                </a:lnTo>
                <a:lnTo>
                  <a:pt x="3425" y="1237"/>
                </a:lnTo>
                <a:lnTo>
                  <a:pt x="3425" y="1239"/>
                </a:lnTo>
                <a:lnTo>
                  <a:pt x="3423" y="1239"/>
                </a:lnTo>
                <a:lnTo>
                  <a:pt x="3421" y="1241"/>
                </a:lnTo>
                <a:lnTo>
                  <a:pt x="3421" y="1239"/>
                </a:lnTo>
                <a:lnTo>
                  <a:pt x="3419" y="1239"/>
                </a:lnTo>
                <a:lnTo>
                  <a:pt x="3417" y="1237"/>
                </a:lnTo>
                <a:lnTo>
                  <a:pt x="3419" y="1237"/>
                </a:lnTo>
                <a:lnTo>
                  <a:pt x="3419" y="1235"/>
                </a:lnTo>
                <a:lnTo>
                  <a:pt x="3419" y="1233"/>
                </a:lnTo>
                <a:lnTo>
                  <a:pt x="3421" y="1231"/>
                </a:lnTo>
                <a:lnTo>
                  <a:pt x="3421" y="1229"/>
                </a:lnTo>
                <a:lnTo>
                  <a:pt x="3419" y="1229"/>
                </a:lnTo>
                <a:lnTo>
                  <a:pt x="3421" y="1229"/>
                </a:lnTo>
                <a:lnTo>
                  <a:pt x="3421" y="1227"/>
                </a:lnTo>
                <a:lnTo>
                  <a:pt x="3419" y="1225"/>
                </a:lnTo>
                <a:lnTo>
                  <a:pt x="3417" y="1225"/>
                </a:lnTo>
                <a:lnTo>
                  <a:pt x="3416" y="1223"/>
                </a:lnTo>
                <a:lnTo>
                  <a:pt x="3414" y="1225"/>
                </a:lnTo>
                <a:lnTo>
                  <a:pt x="3414" y="1223"/>
                </a:lnTo>
                <a:lnTo>
                  <a:pt x="3412" y="1223"/>
                </a:lnTo>
                <a:lnTo>
                  <a:pt x="3410" y="1223"/>
                </a:lnTo>
                <a:lnTo>
                  <a:pt x="3410" y="1225"/>
                </a:lnTo>
                <a:lnTo>
                  <a:pt x="3408" y="1225"/>
                </a:lnTo>
                <a:lnTo>
                  <a:pt x="3406" y="1227"/>
                </a:lnTo>
                <a:lnTo>
                  <a:pt x="3404" y="1227"/>
                </a:lnTo>
                <a:lnTo>
                  <a:pt x="3402" y="1227"/>
                </a:lnTo>
                <a:lnTo>
                  <a:pt x="3400" y="1229"/>
                </a:lnTo>
                <a:lnTo>
                  <a:pt x="3398" y="1231"/>
                </a:lnTo>
                <a:lnTo>
                  <a:pt x="3398" y="1233"/>
                </a:lnTo>
                <a:lnTo>
                  <a:pt x="3396" y="1235"/>
                </a:lnTo>
                <a:lnTo>
                  <a:pt x="3396" y="1237"/>
                </a:lnTo>
                <a:lnTo>
                  <a:pt x="3396" y="1239"/>
                </a:lnTo>
                <a:lnTo>
                  <a:pt x="3396" y="1241"/>
                </a:lnTo>
                <a:lnTo>
                  <a:pt x="3396" y="1243"/>
                </a:lnTo>
                <a:lnTo>
                  <a:pt x="3396" y="1244"/>
                </a:lnTo>
                <a:lnTo>
                  <a:pt x="3396" y="1246"/>
                </a:lnTo>
                <a:lnTo>
                  <a:pt x="3394" y="1244"/>
                </a:lnTo>
                <a:lnTo>
                  <a:pt x="3392" y="1244"/>
                </a:lnTo>
                <a:lnTo>
                  <a:pt x="3391" y="1244"/>
                </a:lnTo>
                <a:lnTo>
                  <a:pt x="3391" y="1243"/>
                </a:lnTo>
                <a:lnTo>
                  <a:pt x="3389" y="1243"/>
                </a:lnTo>
                <a:lnTo>
                  <a:pt x="3387" y="1243"/>
                </a:lnTo>
                <a:lnTo>
                  <a:pt x="3385" y="1243"/>
                </a:lnTo>
                <a:lnTo>
                  <a:pt x="3383" y="1243"/>
                </a:lnTo>
                <a:lnTo>
                  <a:pt x="3383" y="1241"/>
                </a:lnTo>
                <a:lnTo>
                  <a:pt x="3385" y="1239"/>
                </a:lnTo>
                <a:lnTo>
                  <a:pt x="3387" y="1239"/>
                </a:lnTo>
                <a:lnTo>
                  <a:pt x="3389" y="1239"/>
                </a:lnTo>
                <a:lnTo>
                  <a:pt x="3391" y="1237"/>
                </a:lnTo>
                <a:lnTo>
                  <a:pt x="3392" y="1237"/>
                </a:lnTo>
                <a:lnTo>
                  <a:pt x="3392" y="1235"/>
                </a:lnTo>
                <a:lnTo>
                  <a:pt x="3394" y="1233"/>
                </a:lnTo>
                <a:lnTo>
                  <a:pt x="3394" y="1231"/>
                </a:lnTo>
                <a:lnTo>
                  <a:pt x="3394" y="1229"/>
                </a:lnTo>
                <a:lnTo>
                  <a:pt x="3392" y="1227"/>
                </a:lnTo>
                <a:lnTo>
                  <a:pt x="3392" y="1225"/>
                </a:lnTo>
                <a:lnTo>
                  <a:pt x="3392" y="1223"/>
                </a:lnTo>
                <a:lnTo>
                  <a:pt x="3392" y="1221"/>
                </a:lnTo>
                <a:lnTo>
                  <a:pt x="3391" y="1221"/>
                </a:lnTo>
                <a:lnTo>
                  <a:pt x="3391" y="1219"/>
                </a:lnTo>
                <a:lnTo>
                  <a:pt x="3389" y="1218"/>
                </a:lnTo>
                <a:lnTo>
                  <a:pt x="3389" y="1216"/>
                </a:lnTo>
                <a:lnTo>
                  <a:pt x="3389" y="1218"/>
                </a:lnTo>
                <a:lnTo>
                  <a:pt x="3389" y="1219"/>
                </a:lnTo>
                <a:lnTo>
                  <a:pt x="3389" y="1221"/>
                </a:lnTo>
                <a:lnTo>
                  <a:pt x="3391" y="1221"/>
                </a:lnTo>
                <a:lnTo>
                  <a:pt x="3391" y="1225"/>
                </a:lnTo>
                <a:lnTo>
                  <a:pt x="3392" y="1225"/>
                </a:lnTo>
                <a:lnTo>
                  <a:pt x="3392" y="1227"/>
                </a:lnTo>
                <a:lnTo>
                  <a:pt x="3391" y="1229"/>
                </a:lnTo>
                <a:lnTo>
                  <a:pt x="3391" y="1231"/>
                </a:lnTo>
                <a:lnTo>
                  <a:pt x="3389" y="1233"/>
                </a:lnTo>
                <a:lnTo>
                  <a:pt x="3389" y="1235"/>
                </a:lnTo>
                <a:lnTo>
                  <a:pt x="3387" y="1235"/>
                </a:lnTo>
                <a:lnTo>
                  <a:pt x="3385" y="1237"/>
                </a:lnTo>
                <a:lnTo>
                  <a:pt x="3383" y="1239"/>
                </a:lnTo>
                <a:lnTo>
                  <a:pt x="3381" y="1239"/>
                </a:lnTo>
                <a:lnTo>
                  <a:pt x="3381" y="1241"/>
                </a:lnTo>
                <a:lnTo>
                  <a:pt x="3381" y="1243"/>
                </a:lnTo>
                <a:lnTo>
                  <a:pt x="3383" y="1244"/>
                </a:lnTo>
                <a:lnTo>
                  <a:pt x="3385" y="1244"/>
                </a:lnTo>
                <a:lnTo>
                  <a:pt x="3387" y="1244"/>
                </a:lnTo>
                <a:lnTo>
                  <a:pt x="3389" y="1246"/>
                </a:lnTo>
                <a:lnTo>
                  <a:pt x="3391" y="1246"/>
                </a:lnTo>
                <a:lnTo>
                  <a:pt x="3391" y="1248"/>
                </a:lnTo>
                <a:lnTo>
                  <a:pt x="3392" y="1246"/>
                </a:lnTo>
                <a:lnTo>
                  <a:pt x="3394" y="1248"/>
                </a:lnTo>
                <a:lnTo>
                  <a:pt x="3396" y="1248"/>
                </a:lnTo>
                <a:lnTo>
                  <a:pt x="3398" y="1246"/>
                </a:lnTo>
                <a:lnTo>
                  <a:pt x="3398" y="1244"/>
                </a:lnTo>
                <a:lnTo>
                  <a:pt x="3398" y="1243"/>
                </a:lnTo>
                <a:lnTo>
                  <a:pt x="3400" y="1243"/>
                </a:lnTo>
                <a:lnTo>
                  <a:pt x="3400" y="1241"/>
                </a:lnTo>
                <a:lnTo>
                  <a:pt x="3400" y="1239"/>
                </a:lnTo>
                <a:lnTo>
                  <a:pt x="3400" y="1237"/>
                </a:lnTo>
                <a:lnTo>
                  <a:pt x="3400" y="1235"/>
                </a:lnTo>
                <a:lnTo>
                  <a:pt x="3400" y="1233"/>
                </a:lnTo>
                <a:lnTo>
                  <a:pt x="3400" y="1231"/>
                </a:lnTo>
                <a:lnTo>
                  <a:pt x="3402" y="1229"/>
                </a:lnTo>
                <a:lnTo>
                  <a:pt x="3404" y="1229"/>
                </a:lnTo>
                <a:lnTo>
                  <a:pt x="3406" y="1229"/>
                </a:lnTo>
                <a:lnTo>
                  <a:pt x="3406" y="1227"/>
                </a:lnTo>
                <a:lnTo>
                  <a:pt x="3408" y="1227"/>
                </a:lnTo>
                <a:lnTo>
                  <a:pt x="3410" y="1227"/>
                </a:lnTo>
                <a:lnTo>
                  <a:pt x="3412" y="1225"/>
                </a:lnTo>
                <a:lnTo>
                  <a:pt x="3414" y="1225"/>
                </a:lnTo>
                <a:lnTo>
                  <a:pt x="3416" y="1225"/>
                </a:lnTo>
                <a:lnTo>
                  <a:pt x="3417" y="1227"/>
                </a:lnTo>
                <a:lnTo>
                  <a:pt x="3417" y="1229"/>
                </a:lnTo>
                <a:lnTo>
                  <a:pt x="3417" y="1231"/>
                </a:lnTo>
                <a:lnTo>
                  <a:pt x="3417" y="1233"/>
                </a:lnTo>
                <a:lnTo>
                  <a:pt x="3417" y="1235"/>
                </a:lnTo>
                <a:lnTo>
                  <a:pt x="3417" y="1237"/>
                </a:lnTo>
                <a:lnTo>
                  <a:pt x="3417" y="1239"/>
                </a:lnTo>
                <a:lnTo>
                  <a:pt x="3419" y="1241"/>
                </a:lnTo>
                <a:lnTo>
                  <a:pt x="3421" y="1241"/>
                </a:lnTo>
                <a:lnTo>
                  <a:pt x="3423" y="1241"/>
                </a:lnTo>
                <a:lnTo>
                  <a:pt x="3425" y="1241"/>
                </a:lnTo>
                <a:lnTo>
                  <a:pt x="3427" y="1239"/>
                </a:lnTo>
                <a:lnTo>
                  <a:pt x="3431" y="1239"/>
                </a:lnTo>
                <a:lnTo>
                  <a:pt x="3433" y="1239"/>
                </a:lnTo>
                <a:lnTo>
                  <a:pt x="3435" y="1237"/>
                </a:lnTo>
                <a:lnTo>
                  <a:pt x="3435" y="1235"/>
                </a:lnTo>
                <a:lnTo>
                  <a:pt x="3435" y="1233"/>
                </a:lnTo>
                <a:lnTo>
                  <a:pt x="3435" y="1231"/>
                </a:lnTo>
                <a:lnTo>
                  <a:pt x="3435" y="1229"/>
                </a:lnTo>
                <a:lnTo>
                  <a:pt x="3433" y="1227"/>
                </a:lnTo>
                <a:lnTo>
                  <a:pt x="3433" y="1225"/>
                </a:lnTo>
                <a:lnTo>
                  <a:pt x="3431" y="1223"/>
                </a:lnTo>
                <a:lnTo>
                  <a:pt x="3431" y="1221"/>
                </a:lnTo>
                <a:lnTo>
                  <a:pt x="3433" y="1219"/>
                </a:lnTo>
                <a:lnTo>
                  <a:pt x="3435" y="1219"/>
                </a:lnTo>
                <a:lnTo>
                  <a:pt x="3439" y="1218"/>
                </a:lnTo>
                <a:lnTo>
                  <a:pt x="3439" y="1219"/>
                </a:lnTo>
                <a:lnTo>
                  <a:pt x="3440" y="1219"/>
                </a:lnTo>
                <a:lnTo>
                  <a:pt x="3442" y="1221"/>
                </a:lnTo>
                <a:lnTo>
                  <a:pt x="3442" y="1223"/>
                </a:lnTo>
                <a:lnTo>
                  <a:pt x="3442" y="1225"/>
                </a:lnTo>
                <a:lnTo>
                  <a:pt x="3442" y="1227"/>
                </a:lnTo>
                <a:lnTo>
                  <a:pt x="3440" y="1229"/>
                </a:lnTo>
                <a:lnTo>
                  <a:pt x="3440" y="1231"/>
                </a:lnTo>
                <a:lnTo>
                  <a:pt x="3439" y="1233"/>
                </a:lnTo>
                <a:lnTo>
                  <a:pt x="3439" y="1237"/>
                </a:lnTo>
                <a:lnTo>
                  <a:pt x="3437" y="1237"/>
                </a:lnTo>
                <a:lnTo>
                  <a:pt x="3437" y="1239"/>
                </a:lnTo>
                <a:lnTo>
                  <a:pt x="3437" y="1241"/>
                </a:lnTo>
                <a:lnTo>
                  <a:pt x="3435" y="1241"/>
                </a:lnTo>
                <a:lnTo>
                  <a:pt x="3435" y="1243"/>
                </a:lnTo>
                <a:lnTo>
                  <a:pt x="3433" y="1243"/>
                </a:lnTo>
                <a:lnTo>
                  <a:pt x="3431" y="1244"/>
                </a:lnTo>
                <a:lnTo>
                  <a:pt x="3431" y="1246"/>
                </a:lnTo>
                <a:lnTo>
                  <a:pt x="3431" y="1248"/>
                </a:lnTo>
                <a:lnTo>
                  <a:pt x="3431" y="1250"/>
                </a:lnTo>
                <a:lnTo>
                  <a:pt x="3433" y="1252"/>
                </a:lnTo>
                <a:lnTo>
                  <a:pt x="3435" y="1254"/>
                </a:lnTo>
                <a:lnTo>
                  <a:pt x="3437" y="1254"/>
                </a:lnTo>
                <a:lnTo>
                  <a:pt x="3439" y="1256"/>
                </a:lnTo>
                <a:lnTo>
                  <a:pt x="3440" y="1256"/>
                </a:lnTo>
                <a:lnTo>
                  <a:pt x="3442" y="1256"/>
                </a:lnTo>
                <a:lnTo>
                  <a:pt x="3444" y="1254"/>
                </a:lnTo>
                <a:lnTo>
                  <a:pt x="3446" y="1252"/>
                </a:lnTo>
                <a:lnTo>
                  <a:pt x="3448" y="1252"/>
                </a:lnTo>
                <a:lnTo>
                  <a:pt x="3448" y="1250"/>
                </a:lnTo>
                <a:lnTo>
                  <a:pt x="3450" y="1250"/>
                </a:lnTo>
                <a:lnTo>
                  <a:pt x="3452" y="1248"/>
                </a:lnTo>
                <a:lnTo>
                  <a:pt x="3452" y="1246"/>
                </a:lnTo>
                <a:lnTo>
                  <a:pt x="3454" y="1246"/>
                </a:lnTo>
                <a:lnTo>
                  <a:pt x="3456" y="1244"/>
                </a:lnTo>
                <a:lnTo>
                  <a:pt x="3458" y="1243"/>
                </a:lnTo>
                <a:lnTo>
                  <a:pt x="3458" y="1239"/>
                </a:lnTo>
                <a:lnTo>
                  <a:pt x="3458" y="1237"/>
                </a:lnTo>
                <a:lnTo>
                  <a:pt x="3460" y="1237"/>
                </a:lnTo>
                <a:lnTo>
                  <a:pt x="3462" y="1237"/>
                </a:lnTo>
                <a:lnTo>
                  <a:pt x="3462" y="1239"/>
                </a:lnTo>
                <a:lnTo>
                  <a:pt x="3462" y="1241"/>
                </a:lnTo>
                <a:lnTo>
                  <a:pt x="3464" y="1244"/>
                </a:lnTo>
                <a:lnTo>
                  <a:pt x="3465" y="1246"/>
                </a:lnTo>
                <a:lnTo>
                  <a:pt x="3465" y="1248"/>
                </a:lnTo>
                <a:lnTo>
                  <a:pt x="3465" y="1250"/>
                </a:lnTo>
                <a:lnTo>
                  <a:pt x="3467" y="1250"/>
                </a:lnTo>
                <a:lnTo>
                  <a:pt x="3467" y="1252"/>
                </a:lnTo>
                <a:lnTo>
                  <a:pt x="3465" y="1252"/>
                </a:lnTo>
                <a:lnTo>
                  <a:pt x="3467" y="1254"/>
                </a:lnTo>
                <a:lnTo>
                  <a:pt x="3469" y="1256"/>
                </a:lnTo>
                <a:lnTo>
                  <a:pt x="3469" y="1258"/>
                </a:lnTo>
                <a:lnTo>
                  <a:pt x="3469" y="1260"/>
                </a:lnTo>
                <a:lnTo>
                  <a:pt x="3469" y="1262"/>
                </a:lnTo>
                <a:lnTo>
                  <a:pt x="3467" y="1264"/>
                </a:lnTo>
                <a:lnTo>
                  <a:pt x="3467" y="1266"/>
                </a:lnTo>
                <a:lnTo>
                  <a:pt x="3467" y="1267"/>
                </a:lnTo>
                <a:lnTo>
                  <a:pt x="3469" y="1269"/>
                </a:lnTo>
                <a:lnTo>
                  <a:pt x="3469" y="1271"/>
                </a:lnTo>
                <a:lnTo>
                  <a:pt x="3469" y="1273"/>
                </a:lnTo>
                <a:lnTo>
                  <a:pt x="3471" y="1273"/>
                </a:lnTo>
                <a:lnTo>
                  <a:pt x="3473" y="1273"/>
                </a:lnTo>
                <a:lnTo>
                  <a:pt x="3475" y="1273"/>
                </a:lnTo>
                <a:lnTo>
                  <a:pt x="3477" y="1275"/>
                </a:lnTo>
                <a:lnTo>
                  <a:pt x="3479" y="1275"/>
                </a:lnTo>
                <a:lnTo>
                  <a:pt x="3481" y="1275"/>
                </a:lnTo>
                <a:lnTo>
                  <a:pt x="3481" y="1277"/>
                </a:lnTo>
                <a:lnTo>
                  <a:pt x="3483" y="1277"/>
                </a:lnTo>
                <a:lnTo>
                  <a:pt x="3485" y="1277"/>
                </a:lnTo>
                <a:lnTo>
                  <a:pt x="3487" y="1277"/>
                </a:lnTo>
                <a:lnTo>
                  <a:pt x="3487" y="1279"/>
                </a:lnTo>
                <a:lnTo>
                  <a:pt x="3489" y="1279"/>
                </a:lnTo>
                <a:lnTo>
                  <a:pt x="3490" y="1281"/>
                </a:lnTo>
                <a:lnTo>
                  <a:pt x="3490" y="1283"/>
                </a:lnTo>
                <a:lnTo>
                  <a:pt x="3490" y="1287"/>
                </a:lnTo>
                <a:lnTo>
                  <a:pt x="3490" y="1289"/>
                </a:lnTo>
                <a:lnTo>
                  <a:pt x="3490" y="1291"/>
                </a:lnTo>
                <a:lnTo>
                  <a:pt x="3490" y="1292"/>
                </a:lnTo>
                <a:lnTo>
                  <a:pt x="3492" y="1294"/>
                </a:lnTo>
                <a:lnTo>
                  <a:pt x="3492" y="1296"/>
                </a:lnTo>
                <a:lnTo>
                  <a:pt x="3494" y="1296"/>
                </a:lnTo>
                <a:lnTo>
                  <a:pt x="3496" y="1296"/>
                </a:lnTo>
                <a:lnTo>
                  <a:pt x="3496" y="1298"/>
                </a:lnTo>
                <a:lnTo>
                  <a:pt x="3496" y="1300"/>
                </a:lnTo>
                <a:lnTo>
                  <a:pt x="3496" y="1302"/>
                </a:lnTo>
                <a:lnTo>
                  <a:pt x="3498" y="1304"/>
                </a:lnTo>
                <a:lnTo>
                  <a:pt x="3498" y="1306"/>
                </a:lnTo>
                <a:lnTo>
                  <a:pt x="3498" y="1308"/>
                </a:lnTo>
                <a:lnTo>
                  <a:pt x="3500" y="1308"/>
                </a:lnTo>
                <a:lnTo>
                  <a:pt x="3502" y="1310"/>
                </a:lnTo>
                <a:lnTo>
                  <a:pt x="3504" y="1312"/>
                </a:lnTo>
                <a:lnTo>
                  <a:pt x="3506" y="1314"/>
                </a:lnTo>
                <a:lnTo>
                  <a:pt x="3508" y="1314"/>
                </a:lnTo>
                <a:lnTo>
                  <a:pt x="3508" y="1315"/>
                </a:lnTo>
                <a:lnTo>
                  <a:pt x="3510" y="1315"/>
                </a:lnTo>
                <a:lnTo>
                  <a:pt x="3510" y="1317"/>
                </a:lnTo>
                <a:lnTo>
                  <a:pt x="3512" y="1317"/>
                </a:lnTo>
                <a:lnTo>
                  <a:pt x="3513" y="1319"/>
                </a:lnTo>
                <a:lnTo>
                  <a:pt x="3513" y="1323"/>
                </a:lnTo>
                <a:lnTo>
                  <a:pt x="3515" y="1323"/>
                </a:lnTo>
                <a:lnTo>
                  <a:pt x="3515" y="1325"/>
                </a:lnTo>
                <a:lnTo>
                  <a:pt x="3517" y="1325"/>
                </a:lnTo>
                <a:lnTo>
                  <a:pt x="3519" y="1325"/>
                </a:lnTo>
                <a:lnTo>
                  <a:pt x="3519" y="1327"/>
                </a:lnTo>
                <a:lnTo>
                  <a:pt x="3521" y="1329"/>
                </a:lnTo>
                <a:lnTo>
                  <a:pt x="3523" y="1329"/>
                </a:lnTo>
                <a:lnTo>
                  <a:pt x="3523" y="1331"/>
                </a:lnTo>
                <a:lnTo>
                  <a:pt x="3525" y="1333"/>
                </a:lnTo>
                <a:lnTo>
                  <a:pt x="3525" y="1335"/>
                </a:lnTo>
                <a:lnTo>
                  <a:pt x="3527" y="1337"/>
                </a:lnTo>
                <a:lnTo>
                  <a:pt x="3529" y="1339"/>
                </a:lnTo>
                <a:lnTo>
                  <a:pt x="3529" y="1340"/>
                </a:lnTo>
                <a:lnTo>
                  <a:pt x="3531" y="1342"/>
                </a:lnTo>
                <a:lnTo>
                  <a:pt x="3533" y="1344"/>
                </a:lnTo>
                <a:lnTo>
                  <a:pt x="3533" y="1346"/>
                </a:lnTo>
                <a:lnTo>
                  <a:pt x="3535" y="1348"/>
                </a:lnTo>
                <a:lnTo>
                  <a:pt x="3535" y="1350"/>
                </a:lnTo>
                <a:lnTo>
                  <a:pt x="3535" y="1352"/>
                </a:lnTo>
                <a:lnTo>
                  <a:pt x="3537" y="1354"/>
                </a:lnTo>
                <a:lnTo>
                  <a:pt x="3537" y="1352"/>
                </a:lnTo>
                <a:lnTo>
                  <a:pt x="3538" y="1352"/>
                </a:lnTo>
                <a:lnTo>
                  <a:pt x="3540" y="1352"/>
                </a:lnTo>
                <a:lnTo>
                  <a:pt x="3540" y="1354"/>
                </a:lnTo>
                <a:lnTo>
                  <a:pt x="3540" y="1356"/>
                </a:lnTo>
                <a:lnTo>
                  <a:pt x="3542" y="1358"/>
                </a:lnTo>
                <a:lnTo>
                  <a:pt x="3540" y="1360"/>
                </a:lnTo>
                <a:lnTo>
                  <a:pt x="3542" y="1362"/>
                </a:lnTo>
                <a:lnTo>
                  <a:pt x="3544" y="1363"/>
                </a:lnTo>
                <a:lnTo>
                  <a:pt x="3544" y="1365"/>
                </a:lnTo>
                <a:lnTo>
                  <a:pt x="3544" y="1367"/>
                </a:lnTo>
                <a:lnTo>
                  <a:pt x="3546" y="1367"/>
                </a:lnTo>
                <a:lnTo>
                  <a:pt x="3546" y="1369"/>
                </a:lnTo>
                <a:lnTo>
                  <a:pt x="3548" y="1369"/>
                </a:lnTo>
                <a:lnTo>
                  <a:pt x="3550" y="1371"/>
                </a:lnTo>
                <a:lnTo>
                  <a:pt x="3550" y="1373"/>
                </a:lnTo>
                <a:lnTo>
                  <a:pt x="3552" y="1375"/>
                </a:lnTo>
                <a:lnTo>
                  <a:pt x="3552" y="1377"/>
                </a:lnTo>
                <a:lnTo>
                  <a:pt x="3554" y="1379"/>
                </a:lnTo>
                <a:lnTo>
                  <a:pt x="3554" y="1381"/>
                </a:lnTo>
                <a:lnTo>
                  <a:pt x="3556" y="1383"/>
                </a:lnTo>
                <a:lnTo>
                  <a:pt x="3558" y="1385"/>
                </a:lnTo>
                <a:lnTo>
                  <a:pt x="3558" y="1387"/>
                </a:lnTo>
                <a:lnTo>
                  <a:pt x="3560" y="1390"/>
                </a:lnTo>
                <a:lnTo>
                  <a:pt x="3561" y="1390"/>
                </a:lnTo>
                <a:lnTo>
                  <a:pt x="3563" y="1392"/>
                </a:lnTo>
                <a:lnTo>
                  <a:pt x="3561" y="1394"/>
                </a:lnTo>
                <a:lnTo>
                  <a:pt x="3560" y="1396"/>
                </a:lnTo>
                <a:lnTo>
                  <a:pt x="3561" y="1396"/>
                </a:lnTo>
                <a:lnTo>
                  <a:pt x="3563" y="1398"/>
                </a:lnTo>
                <a:lnTo>
                  <a:pt x="3563" y="1396"/>
                </a:lnTo>
                <a:lnTo>
                  <a:pt x="3565" y="1398"/>
                </a:lnTo>
                <a:lnTo>
                  <a:pt x="3567" y="1396"/>
                </a:lnTo>
                <a:lnTo>
                  <a:pt x="3567" y="1398"/>
                </a:lnTo>
                <a:lnTo>
                  <a:pt x="3569" y="1400"/>
                </a:lnTo>
                <a:lnTo>
                  <a:pt x="3569" y="1402"/>
                </a:lnTo>
                <a:lnTo>
                  <a:pt x="3571" y="1402"/>
                </a:lnTo>
                <a:lnTo>
                  <a:pt x="3573" y="1404"/>
                </a:lnTo>
                <a:lnTo>
                  <a:pt x="3575" y="1404"/>
                </a:lnTo>
                <a:lnTo>
                  <a:pt x="3577" y="1406"/>
                </a:lnTo>
                <a:lnTo>
                  <a:pt x="3579" y="1408"/>
                </a:lnTo>
                <a:lnTo>
                  <a:pt x="3577" y="1408"/>
                </a:lnTo>
                <a:lnTo>
                  <a:pt x="3575" y="1408"/>
                </a:lnTo>
                <a:lnTo>
                  <a:pt x="3575" y="1410"/>
                </a:lnTo>
                <a:lnTo>
                  <a:pt x="3573" y="1411"/>
                </a:lnTo>
                <a:lnTo>
                  <a:pt x="3575" y="1413"/>
                </a:lnTo>
                <a:lnTo>
                  <a:pt x="3575" y="1411"/>
                </a:lnTo>
                <a:lnTo>
                  <a:pt x="3577" y="1411"/>
                </a:lnTo>
                <a:lnTo>
                  <a:pt x="3577" y="1410"/>
                </a:lnTo>
                <a:lnTo>
                  <a:pt x="3579" y="1410"/>
                </a:lnTo>
                <a:lnTo>
                  <a:pt x="3579" y="1411"/>
                </a:lnTo>
                <a:lnTo>
                  <a:pt x="3579" y="1413"/>
                </a:lnTo>
                <a:lnTo>
                  <a:pt x="3581" y="1413"/>
                </a:lnTo>
                <a:lnTo>
                  <a:pt x="3583" y="1413"/>
                </a:lnTo>
                <a:lnTo>
                  <a:pt x="3585" y="1413"/>
                </a:lnTo>
                <a:lnTo>
                  <a:pt x="3586" y="1415"/>
                </a:lnTo>
                <a:lnTo>
                  <a:pt x="3588" y="1415"/>
                </a:lnTo>
                <a:lnTo>
                  <a:pt x="3590" y="1415"/>
                </a:lnTo>
                <a:lnTo>
                  <a:pt x="3592" y="1415"/>
                </a:lnTo>
                <a:lnTo>
                  <a:pt x="3594" y="1417"/>
                </a:lnTo>
                <a:lnTo>
                  <a:pt x="3596" y="1417"/>
                </a:lnTo>
                <a:lnTo>
                  <a:pt x="3596" y="1419"/>
                </a:lnTo>
                <a:lnTo>
                  <a:pt x="3598" y="1419"/>
                </a:lnTo>
                <a:lnTo>
                  <a:pt x="3598" y="1421"/>
                </a:lnTo>
                <a:lnTo>
                  <a:pt x="3600" y="1421"/>
                </a:lnTo>
                <a:lnTo>
                  <a:pt x="3600" y="1423"/>
                </a:lnTo>
                <a:lnTo>
                  <a:pt x="3602" y="1425"/>
                </a:lnTo>
                <a:lnTo>
                  <a:pt x="3604" y="1427"/>
                </a:lnTo>
                <a:lnTo>
                  <a:pt x="3606" y="1427"/>
                </a:lnTo>
                <a:lnTo>
                  <a:pt x="3606" y="1429"/>
                </a:lnTo>
                <a:lnTo>
                  <a:pt x="3608" y="1431"/>
                </a:lnTo>
                <a:lnTo>
                  <a:pt x="3609" y="1431"/>
                </a:lnTo>
                <a:lnTo>
                  <a:pt x="3609" y="1433"/>
                </a:lnTo>
                <a:lnTo>
                  <a:pt x="3611" y="1433"/>
                </a:lnTo>
                <a:lnTo>
                  <a:pt x="3611" y="1435"/>
                </a:lnTo>
                <a:lnTo>
                  <a:pt x="3613" y="1435"/>
                </a:lnTo>
                <a:lnTo>
                  <a:pt x="3615" y="1435"/>
                </a:lnTo>
                <a:lnTo>
                  <a:pt x="3617" y="1435"/>
                </a:lnTo>
                <a:lnTo>
                  <a:pt x="3619" y="1436"/>
                </a:lnTo>
                <a:lnTo>
                  <a:pt x="3621" y="1438"/>
                </a:lnTo>
                <a:lnTo>
                  <a:pt x="3623" y="1440"/>
                </a:lnTo>
                <a:lnTo>
                  <a:pt x="3625" y="1442"/>
                </a:lnTo>
                <a:lnTo>
                  <a:pt x="3627" y="1444"/>
                </a:lnTo>
                <a:lnTo>
                  <a:pt x="3629" y="1444"/>
                </a:lnTo>
                <a:lnTo>
                  <a:pt x="3631" y="1444"/>
                </a:lnTo>
                <a:lnTo>
                  <a:pt x="3631" y="1446"/>
                </a:lnTo>
                <a:lnTo>
                  <a:pt x="3634" y="1448"/>
                </a:lnTo>
                <a:lnTo>
                  <a:pt x="3636" y="1448"/>
                </a:lnTo>
                <a:lnTo>
                  <a:pt x="3636" y="1450"/>
                </a:lnTo>
                <a:lnTo>
                  <a:pt x="3638" y="1452"/>
                </a:lnTo>
                <a:lnTo>
                  <a:pt x="3636" y="1452"/>
                </a:lnTo>
                <a:lnTo>
                  <a:pt x="3636" y="1454"/>
                </a:lnTo>
                <a:lnTo>
                  <a:pt x="3636" y="1456"/>
                </a:lnTo>
                <a:lnTo>
                  <a:pt x="3638" y="1456"/>
                </a:lnTo>
                <a:lnTo>
                  <a:pt x="3638" y="1454"/>
                </a:lnTo>
                <a:lnTo>
                  <a:pt x="3638" y="1452"/>
                </a:lnTo>
                <a:lnTo>
                  <a:pt x="3638" y="1450"/>
                </a:lnTo>
                <a:lnTo>
                  <a:pt x="3640" y="1450"/>
                </a:lnTo>
                <a:lnTo>
                  <a:pt x="3642" y="1450"/>
                </a:lnTo>
                <a:lnTo>
                  <a:pt x="3642" y="1448"/>
                </a:lnTo>
                <a:lnTo>
                  <a:pt x="3644" y="1448"/>
                </a:lnTo>
                <a:lnTo>
                  <a:pt x="3646" y="1448"/>
                </a:lnTo>
                <a:lnTo>
                  <a:pt x="3648" y="1448"/>
                </a:lnTo>
                <a:lnTo>
                  <a:pt x="3650" y="1448"/>
                </a:lnTo>
                <a:lnTo>
                  <a:pt x="3652" y="1448"/>
                </a:lnTo>
                <a:lnTo>
                  <a:pt x="3654" y="1448"/>
                </a:lnTo>
                <a:lnTo>
                  <a:pt x="3656" y="1448"/>
                </a:lnTo>
                <a:lnTo>
                  <a:pt x="3656" y="1446"/>
                </a:lnTo>
                <a:lnTo>
                  <a:pt x="3657" y="1446"/>
                </a:lnTo>
                <a:lnTo>
                  <a:pt x="3659" y="1446"/>
                </a:lnTo>
                <a:lnTo>
                  <a:pt x="3661" y="1446"/>
                </a:lnTo>
                <a:lnTo>
                  <a:pt x="3663" y="1446"/>
                </a:lnTo>
                <a:lnTo>
                  <a:pt x="3661" y="1448"/>
                </a:lnTo>
                <a:lnTo>
                  <a:pt x="3663" y="1448"/>
                </a:lnTo>
                <a:lnTo>
                  <a:pt x="3663" y="1450"/>
                </a:lnTo>
                <a:lnTo>
                  <a:pt x="3663" y="1452"/>
                </a:lnTo>
                <a:lnTo>
                  <a:pt x="3663" y="1454"/>
                </a:lnTo>
                <a:lnTo>
                  <a:pt x="3663" y="1456"/>
                </a:lnTo>
                <a:lnTo>
                  <a:pt x="3661" y="1454"/>
                </a:lnTo>
                <a:lnTo>
                  <a:pt x="3661" y="1456"/>
                </a:lnTo>
                <a:lnTo>
                  <a:pt x="3659" y="1456"/>
                </a:lnTo>
                <a:lnTo>
                  <a:pt x="3657" y="1456"/>
                </a:lnTo>
                <a:lnTo>
                  <a:pt x="3656" y="1456"/>
                </a:lnTo>
                <a:lnTo>
                  <a:pt x="3654" y="1456"/>
                </a:lnTo>
                <a:lnTo>
                  <a:pt x="3652" y="1456"/>
                </a:lnTo>
                <a:lnTo>
                  <a:pt x="3652" y="1458"/>
                </a:lnTo>
                <a:lnTo>
                  <a:pt x="3654" y="1458"/>
                </a:lnTo>
                <a:lnTo>
                  <a:pt x="3656" y="1458"/>
                </a:lnTo>
                <a:lnTo>
                  <a:pt x="3657" y="1458"/>
                </a:lnTo>
                <a:lnTo>
                  <a:pt x="3657" y="1459"/>
                </a:lnTo>
                <a:lnTo>
                  <a:pt x="3659" y="1458"/>
                </a:lnTo>
                <a:lnTo>
                  <a:pt x="3661" y="1458"/>
                </a:lnTo>
                <a:lnTo>
                  <a:pt x="3663" y="1456"/>
                </a:lnTo>
                <a:lnTo>
                  <a:pt x="3665" y="1456"/>
                </a:lnTo>
                <a:lnTo>
                  <a:pt x="3667" y="1458"/>
                </a:lnTo>
                <a:lnTo>
                  <a:pt x="3669" y="1458"/>
                </a:lnTo>
                <a:lnTo>
                  <a:pt x="3667" y="1459"/>
                </a:lnTo>
                <a:lnTo>
                  <a:pt x="3669" y="1461"/>
                </a:lnTo>
                <a:lnTo>
                  <a:pt x="3669" y="1459"/>
                </a:lnTo>
                <a:lnTo>
                  <a:pt x="3671" y="1458"/>
                </a:lnTo>
                <a:lnTo>
                  <a:pt x="3671" y="1456"/>
                </a:lnTo>
                <a:lnTo>
                  <a:pt x="3669" y="1456"/>
                </a:lnTo>
                <a:lnTo>
                  <a:pt x="3673" y="1456"/>
                </a:lnTo>
                <a:lnTo>
                  <a:pt x="3673" y="1458"/>
                </a:lnTo>
                <a:lnTo>
                  <a:pt x="3675" y="1459"/>
                </a:lnTo>
                <a:lnTo>
                  <a:pt x="3677" y="1459"/>
                </a:lnTo>
                <a:lnTo>
                  <a:pt x="3677" y="1461"/>
                </a:lnTo>
                <a:lnTo>
                  <a:pt x="3679" y="1463"/>
                </a:lnTo>
                <a:lnTo>
                  <a:pt x="3677" y="1465"/>
                </a:lnTo>
                <a:lnTo>
                  <a:pt x="3677" y="1467"/>
                </a:lnTo>
                <a:lnTo>
                  <a:pt x="3675" y="1465"/>
                </a:lnTo>
                <a:lnTo>
                  <a:pt x="3675" y="1463"/>
                </a:lnTo>
                <a:lnTo>
                  <a:pt x="3673" y="1463"/>
                </a:lnTo>
                <a:lnTo>
                  <a:pt x="3675" y="1465"/>
                </a:lnTo>
                <a:lnTo>
                  <a:pt x="3675" y="1467"/>
                </a:lnTo>
                <a:lnTo>
                  <a:pt x="3677" y="1467"/>
                </a:lnTo>
                <a:lnTo>
                  <a:pt x="3675" y="1469"/>
                </a:lnTo>
                <a:lnTo>
                  <a:pt x="3677" y="1469"/>
                </a:lnTo>
                <a:lnTo>
                  <a:pt x="3679" y="1471"/>
                </a:lnTo>
                <a:lnTo>
                  <a:pt x="3677" y="1473"/>
                </a:lnTo>
                <a:lnTo>
                  <a:pt x="3677" y="1475"/>
                </a:lnTo>
                <a:lnTo>
                  <a:pt x="3677" y="1477"/>
                </a:lnTo>
                <a:lnTo>
                  <a:pt x="3675" y="1475"/>
                </a:lnTo>
                <a:lnTo>
                  <a:pt x="3673" y="1473"/>
                </a:lnTo>
                <a:lnTo>
                  <a:pt x="3671" y="1473"/>
                </a:lnTo>
                <a:lnTo>
                  <a:pt x="3669" y="1471"/>
                </a:lnTo>
                <a:lnTo>
                  <a:pt x="3667" y="1469"/>
                </a:lnTo>
                <a:lnTo>
                  <a:pt x="3665" y="1469"/>
                </a:lnTo>
                <a:lnTo>
                  <a:pt x="3663" y="1469"/>
                </a:lnTo>
                <a:lnTo>
                  <a:pt x="3661" y="1467"/>
                </a:lnTo>
                <a:lnTo>
                  <a:pt x="3661" y="1465"/>
                </a:lnTo>
                <a:lnTo>
                  <a:pt x="3659" y="1465"/>
                </a:lnTo>
                <a:lnTo>
                  <a:pt x="3659" y="1467"/>
                </a:lnTo>
                <a:lnTo>
                  <a:pt x="3659" y="1469"/>
                </a:lnTo>
                <a:lnTo>
                  <a:pt x="3657" y="1469"/>
                </a:lnTo>
                <a:lnTo>
                  <a:pt x="3657" y="1471"/>
                </a:lnTo>
                <a:lnTo>
                  <a:pt x="3656" y="1471"/>
                </a:lnTo>
                <a:lnTo>
                  <a:pt x="3654" y="1473"/>
                </a:lnTo>
                <a:lnTo>
                  <a:pt x="3652" y="1473"/>
                </a:lnTo>
                <a:lnTo>
                  <a:pt x="3650" y="1473"/>
                </a:lnTo>
                <a:lnTo>
                  <a:pt x="3650" y="1475"/>
                </a:lnTo>
                <a:lnTo>
                  <a:pt x="3650" y="1473"/>
                </a:lnTo>
                <a:lnTo>
                  <a:pt x="3652" y="1473"/>
                </a:lnTo>
                <a:lnTo>
                  <a:pt x="3654" y="1473"/>
                </a:lnTo>
                <a:lnTo>
                  <a:pt x="3656" y="1473"/>
                </a:lnTo>
                <a:lnTo>
                  <a:pt x="3657" y="1471"/>
                </a:lnTo>
                <a:lnTo>
                  <a:pt x="3659" y="1473"/>
                </a:lnTo>
                <a:lnTo>
                  <a:pt x="3659" y="1471"/>
                </a:lnTo>
                <a:lnTo>
                  <a:pt x="3661" y="1471"/>
                </a:lnTo>
                <a:lnTo>
                  <a:pt x="3663" y="1471"/>
                </a:lnTo>
                <a:lnTo>
                  <a:pt x="3665" y="1471"/>
                </a:lnTo>
                <a:lnTo>
                  <a:pt x="3667" y="1473"/>
                </a:lnTo>
                <a:lnTo>
                  <a:pt x="3665" y="1473"/>
                </a:lnTo>
                <a:lnTo>
                  <a:pt x="3663" y="1475"/>
                </a:lnTo>
                <a:lnTo>
                  <a:pt x="3663" y="1477"/>
                </a:lnTo>
                <a:lnTo>
                  <a:pt x="3665" y="1475"/>
                </a:lnTo>
                <a:lnTo>
                  <a:pt x="3667" y="1475"/>
                </a:lnTo>
                <a:lnTo>
                  <a:pt x="3669" y="1477"/>
                </a:lnTo>
                <a:lnTo>
                  <a:pt x="3669" y="1479"/>
                </a:lnTo>
                <a:lnTo>
                  <a:pt x="3669" y="1481"/>
                </a:lnTo>
                <a:lnTo>
                  <a:pt x="3667" y="1481"/>
                </a:lnTo>
                <a:lnTo>
                  <a:pt x="3667" y="1483"/>
                </a:lnTo>
                <a:lnTo>
                  <a:pt x="3667" y="1484"/>
                </a:lnTo>
                <a:lnTo>
                  <a:pt x="3665" y="1484"/>
                </a:lnTo>
                <a:lnTo>
                  <a:pt x="3665" y="1486"/>
                </a:lnTo>
                <a:lnTo>
                  <a:pt x="3663" y="1488"/>
                </a:lnTo>
                <a:lnTo>
                  <a:pt x="3661" y="1488"/>
                </a:lnTo>
                <a:lnTo>
                  <a:pt x="3659" y="1488"/>
                </a:lnTo>
                <a:lnTo>
                  <a:pt x="3657" y="1486"/>
                </a:lnTo>
                <a:lnTo>
                  <a:pt x="3657" y="1488"/>
                </a:lnTo>
                <a:lnTo>
                  <a:pt x="3657" y="1490"/>
                </a:lnTo>
                <a:lnTo>
                  <a:pt x="3659" y="1490"/>
                </a:lnTo>
                <a:lnTo>
                  <a:pt x="3659" y="1492"/>
                </a:lnTo>
                <a:lnTo>
                  <a:pt x="3657" y="1492"/>
                </a:lnTo>
                <a:lnTo>
                  <a:pt x="3657" y="1494"/>
                </a:lnTo>
                <a:lnTo>
                  <a:pt x="3657" y="1496"/>
                </a:lnTo>
                <a:lnTo>
                  <a:pt x="3656" y="1496"/>
                </a:lnTo>
                <a:lnTo>
                  <a:pt x="3656" y="1498"/>
                </a:lnTo>
                <a:lnTo>
                  <a:pt x="3657" y="1498"/>
                </a:lnTo>
                <a:lnTo>
                  <a:pt x="3657" y="1500"/>
                </a:lnTo>
                <a:lnTo>
                  <a:pt x="3656" y="1500"/>
                </a:lnTo>
                <a:lnTo>
                  <a:pt x="3654" y="1500"/>
                </a:lnTo>
                <a:lnTo>
                  <a:pt x="3652" y="1500"/>
                </a:lnTo>
                <a:lnTo>
                  <a:pt x="3654" y="1500"/>
                </a:lnTo>
                <a:lnTo>
                  <a:pt x="3654" y="1502"/>
                </a:lnTo>
                <a:lnTo>
                  <a:pt x="3656" y="1502"/>
                </a:lnTo>
                <a:lnTo>
                  <a:pt x="3657" y="1502"/>
                </a:lnTo>
                <a:lnTo>
                  <a:pt x="3659" y="1502"/>
                </a:lnTo>
                <a:lnTo>
                  <a:pt x="3659" y="1500"/>
                </a:lnTo>
                <a:lnTo>
                  <a:pt x="3659" y="1498"/>
                </a:lnTo>
                <a:lnTo>
                  <a:pt x="3659" y="1496"/>
                </a:lnTo>
                <a:lnTo>
                  <a:pt x="3661" y="1494"/>
                </a:lnTo>
                <a:lnTo>
                  <a:pt x="3663" y="1492"/>
                </a:lnTo>
                <a:lnTo>
                  <a:pt x="3665" y="1492"/>
                </a:lnTo>
                <a:lnTo>
                  <a:pt x="3665" y="1494"/>
                </a:lnTo>
                <a:lnTo>
                  <a:pt x="3665" y="1496"/>
                </a:lnTo>
                <a:lnTo>
                  <a:pt x="3667" y="1498"/>
                </a:lnTo>
                <a:lnTo>
                  <a:pt x="3667" y="1496"/>
                </a:lnTo>
                <a:lnTo>
                  <a:pt x="3667" y="1494"/>
                </a:lnTo>
                <a:lnTo>
                  <a:pt x="3669" y="1492"/>
                </a:lnTo>
                <a:lnTo>
                  <a:pt x="3669" y="1490"/>
                </a:lnTo>
                <a:lnTo>
                  <a:pt x="3669" y="1488"/>
                </a:lnTo>
                <a:lnTo>
                  <a:pt x="3671" y="1488"/>
                </a:lnTo>
                <a:lnTo>
                  <a:pt x="3673" y="1486"/>
                </a:lnTo>
                <a:lnTo>
                  <a:pt x="3673" y="1484"/>
                </a:lnTo>
                <a:lnTo>
                  <a:pt x="3675" y="1486"/>
                </a:lnTo>
                <a:lnTo>
                  <a:pt x="3673" y="1488"/>
                </a:lnTo>
                <a:lnTo>
                  <a:pt x="3675" y="1488"/>
                </a:lnTo>
                <a:lnTo>
                  <a:pt x="3675" y="1490"/>
                </a:lnTo>
                <a:lnTo>
                  <a:pt x="3675" y="1492"/>
                </a:lnTo>
                <a:lnTo>
                  <a:pt x="3677" y="1492"/>
                </a:lnTo>
                <a:lnTo>
                  <a:pt x="3677" y="1490"/>
                </a:lnTo>
                <a:lnTo>
                  <a:pt x="3677" y="1488"/>
                </a:lnTo>
                <a:lnTo>
                  <a:pt x="3679" y="1488"/>
                </a:lnTo>
                <a:lnTo>
                  <a:pt x="3681" y="1488"/>
                </a:lnTo>
                <a:lnTo>
                  <a:pt x="3682" y="1488"/>
                </a:lnTo>
                <a:lnTo>
                  <a:pt x="3682" y="1490"/>
                </a:lnTo>
                <a:lnTo>
                  <a:pt x="3681" y="1494"/>
                </a:lnTo>
                <a:lnTo>
                  <a:pt x="3682" y="1494"/>
                </a:lnTo>
                <a:lnTo>
                  <a:pt x="3684" y="1492"/>
                </a:lnTo>
                <a:lnTo>
                  <a:pt x="3686" y="1492"/>
                </a:lnTo>
                <a:lnTo>
                  <a:pt x="3684" y="1494"/>
                </a:lnTo>
                <a:lnTo>
                  <a:pt x="3684" y="1496"/>
                </a:lnTo>
                <a:lnTo>
                  <a:pt x="3686" y="1494"/>
                </a:lnTo>
                <a:lnTo>
                  <a:pt x="3688" y="1496"/>
                </a:lnTo>
                <a:lnTo>
                  <a:pt x="3688" y="1498"/>
                </a:lnTo>
                <a:lnTo>
                  <a:pt x="3690" y="1498"/>
                </a:lnTo>
                <a:lnTo>
                  <a:pt x="3690" y="1500"/>
                </a:lnTo>
                <a:lnTo>
                  <a:pt x="3692" y="1502"/>
                </a:lnTo>
                <a:lnTo>
                  <a:pt x="3692" y="1498"/>
                </a:lnTo>
                <a:lnTo>
                  <a:pt x="3694" y="1498"/>
                </a:lnTo>
                <a:lnTo>
                  <a:pt x="3692" y="1498"/>
                </a:lnTo>
                <a:lnTo>
                  <a:pt x="3690" y="1496"/>
                </a:lnTo>
                <a:lnTo>
                  <a:pt x="3690" y="1494"/>
                </a:lnTo>
                <a:lnTo>
                  <a:pt x="3688" y="1496"/>
                </a:lnTo>
                <a:lnTo>
                  <a:pt x="3688" y="1494"/>
                </a:lnTo>
                <a:lnTo>
                  <a:pt x="3688" y="1492"/>
                </a:lnTo>
                <a:lnTo>
                  <a:pt x="3688" y="1490"/>
                </a:lnTo>
                <a:lnTo>
                  <a:pt x="3690" y="1490"/>
                </a:lnTo>
                <a:lnTo>
                  <a:pt x="3692" y="1490"/>
                </a:lnTo>
                <a:lnTo>
                  <a:pt x="3694" y="1492"/>
                </a:lnTo>
                <a:lnTo>
                  <a:pt x="3696" y="1492"/>
                </a:lnTo>
                <a:lnTo>
                  <a:pt x="3698" y="1492"/>
                </a:lnTo>
                <a:lnTo>
                  <a:pt x="3698" y="1490"/>
                </a:lnTo>
                <a:lnTo>
                  <a:pt x="3698" y="1488"/>
                </a:lnTo>
                <a:lnTo>
                  <a:pt x="3698" y="1486"/>
                </a:lnTo>
                <a:lnTo>
                  <a:pt x="3696" y="1484"/>
                </a:lnTo>
                <a:lnTo>
                  <a:pt x="3694" y="1483"/>
                </a:lnTo>
                <a:lnTo>
                  <a:pt x="3692" y="1481"/>
                </a:lnTo>
                <a:lnTo>
                  <a:pt x="3694" y="1481"/>
                </a:lnTo>
                <a:lnTo>
                  <a:pt x="3696" y="1481"/>
                </a:lnTo>
                <a:lnTo>
                  <a:pt x="3698" y="1479"/>
                </a:lnTo>
                <a:lnTo>
                  <a:pt x="3700" y="1479"/>
                </a:lnTo>
                <a:lnTo>
                  <a:pt x="3698" y="1479"/>
                </a:lnTo>
                <a:lnTo>
                  <a:pt x="3698" y="1481"/>
                </a:lnTo>
                <a:lnTo>
                  <a:pt x="3700" y="1481"/>
                </a:lnTo>
                <a:lnTo>
                  <a:pt x="3700" y="1483"/>
                </a:lnTo>
                <a:lnTo>
                  <a:pt x="3700" y="1484"/>
                </a:lnTo>
                <a:lnTo>
                  <a:pt x="3702" y="1484"/>
                </a:lnTo>
                <a:lnTo>
                  <a:pt x="3702" y="1486"/>
                </a:lnTo>
                <a:lnTo>
                  <a:pt x="3704" y="1488"/>
                </a:lnTo>
                <a:lnTo>
                  <a:pt x="3704" y="1490"/>
                </a:lnTo>
                <a:lnTo>
                  <a:pt x="3705" y="1492"/>
                </a:lnTo>
                <a:lnTo>
                  <a:pt x="3705" y="1494"/>
                </a:lnTo>
                <a:lnTo>
                  <a:pt x="3707" y="1494"/>
                </a:lnTo>
                <a:lnTo>
                  <a:pt x="3707" y="1496"/>
                </a:lnTo>
                <a:lnTo>
                  <a:pt x="3709" y="1496"/>
                </a:lnTo>
                <a:lnTo>
                  <a:pt x="3711" y="1496"/>
                </a:lnTo>
                <a:lnTo>
                  <a:pt x="3713" y="1496"/>
                </a:lnTo>
                <a:lnTo>
                  <a:pt x="3711" y="1498"/>
                </a:lnTo>
                <a:lnTo>
                  <a:pt x="3711" y="1500"/>
                </a:lnTo>
                <a:lnTo>
                  <a:pt x="3713" y="1500"/>
                </a:lnTo>
                <a:lnTo>
                  <a:pt x="3713" y="1498"/>
                </a:lnTo>
                <a:lnTo>
                  <a:pt x="3715" y="1498"/>
                </a:lnTo>
                <a:lnTo>
                  <a:pt x="3717" y="1498"/>
                </a:lnTo>
                <a:lnTo>
                  <a:pt x="3719" y="1500"/>
                </a:lnTo>
                <a:lnTo>
                  <a:pt x="3721" y="1500"/>
                </a:lnTo>
                <a:lnTo>
                  <a:pt x="3721" y="1502"/>
                </a:lnTo>
                <a:lnTo>
                  <a:pt x="3721" y="1504"/>
                </a:lnTo>
                <a:lnTo>
                  <a:pt x="3723" y="1504"/>
                </a:lnTo>
                <a:lnTo>
                  <a:pt x="3725" y="1504"/>
                </a:lnTo>
                <a:lnTo>
                  <a:pt x="3725" y="1506"/>
                </a:lnTo>
                <a:lnTo>
                  <a:pt x="3727" y="1506"/>
                </a:lnTo>
                <a:lnTo>
                  <a:pt x="3727" y="1507"/>
                </a:lnTo>
                <a:lnTo>
                  <a:pt x="3725" y="1509"/>
                </a:lnTo>
                <a:lnTo>
                  <a:pt x="3723" y="1509"/>
                </a:lnTo>
                <a:lnTo>
                  <a:pt x="3723" y="1513"/>
                </a:lnTo>
                <a:lnTo>
                  <a:pt x="3723" y="1515"/>
                </a:lnTo>
                <a:lnTo>
                  <a:pt x="3721" y="1513"/>
                </a:lnTo>
                <a:lnTo>
                  <a:pt x="3721" y="1515"/>
                </a:lnTo>
                <a:lnTo>
                  <a:pt x="3719" y="1515"/>
                </a:lnTo>
                <a:lnTo>
                  <a:pt x="3717" y="1513"/>
                </a:lnTo>
                <a:lnTo>
                  <a:pt x="3717" y="1515"/>
                </a:lnTo>
                <a:lnTo>
                  <a:pt x="3715" y="1517"/>
                </a:lnTo>
                <a:lnTo>
                  <a:pt x="3715" y="1513"/>
                </a:lnTo>
                <a:lnTo>
                  <a:pt x="3713" y="1513"/>
                </a:lnTo>
                <a:lnTo>
                  <a:pt x="3713" y="1515"/>
                </a:lnTo>
                <a:lnTo>
                  <a:pt x="3713" y="1517"/>
                </a:lnTo>
                <a:lnTo>
                  <a:pt x="3711" y="1517"/>
                </a:lnTo>
                <a:lnTo>
                  <a:pt x="3709" y="1517"/>
                </a:lnTo>
                <a:lnTo>
                  <a:pt x="3707" y="1517"/>
                </a:lnTo>
                <a:lnTo>
                  <a:pt x="3707" y="1515"/>
                </a:lnTo>
                <a:lnTo>
                  <a:pt x="3707" y="1517"/>
                </a:lnTo>
                <a:lnTo>
                  <a:pt x="3705" y="1519"/>
                </a:lnTo>
                <a:lnTo>
                  <a:pt x="3704" y="1519"/>
                </a:lnTo>
                <a:lnTo>
                  <a:pt x="3704" y="1521"/>
                </a:lnTo>
                <a:lnTo>
                  <a:pt x="3702" y="1523"/>
                </a:lnTo>
                <a:lnTo>
                  <a:pt x="3702" y="1521"/>
                </a:lnTo>
                <a:lnTo>
                  <a:pt x="3702" y="1519"/>
                </a:lnTo>
                <a:lnTo>
                  <a:pt x="3700" y="1519"/>
                </a:lnTo>
                <a:lnTo>
                  <a:pt x="3700" y="1517"/>
                </a:lnTo>
                <a:lnTo>
                  <a:pt x="3700" y="1515"/>
                </a:lnTo>
                <a:lnTo>
                  <a:pt x="3698" y="1515"/>
                </a:lnTo>
                <a:lnTo>
                  <a:pt x="3698" y="1513"/>
                </a:lnTo>
                <a:lnTo>
                  <a:pt x="3696" y="1513"/>
                </a:lnTo>
                <a:lnTo>
                  <a:pt x="3696" y="1515"/>
                </a:lnTo>
                <a:lnTo>
                  <a:pt x="3694" y="1515"/>
                </a:lnTo>
                <a:lnTo>
                  <a:pt x="3694" y="1513"/>
                </a:lnTo>
                <a:lnTo>
                  <a:pt x="3692" y="1511"/>
                </a:lnTo>
                <a:lnTo>
                  <a:pt x="3690" y="1509"/>
                </a:lnTo>
                <a:lnTo>
                  <a:pt x="3690" y="1511"/>
                </a:lnTo>
                <a:lnTo>
                  <a:pt x="3688" y="1513"/>
                </a:lnTo>
                <a:lnTo>
                  <a:pt x="3686" y="1511"/>
                </a:lnTo>
                <a:lnTo>
                  <a:pt x="3684" y="1511"/>
                </a:lnTo>
                <a:lnTo>
                  <a:pt x="3686" y="1513"/>
                </a:lnTo>
                <a:lnTo>
                  <a:pt x="3686" y="1515"/>
                </a:lnTo>
                <a:lnTo>
                  <a:pt x="3684" y="1515"/>
                </a:lnTo>
                <a:lnTo>
                  <a:pt x="3682" y="1515"/>
                </a:lnTo>
                <a:lnTo>
                  <a:pt x="3684" y="1519"/>
                </a:lnTo>
                <a:lnTo>
                  <a:pt x="3686" y="1519"/>
                </a:lnTo>
                <a:lnTo>
                  <a:pt x="3690" y="1517"/>
                </a:lnTo>
                <a:lnTo>
                  <a:pt x="3690" y="1523"/>
                </a:lnTo>
                <a:lnTo>
                  <a:pt x="3692" y="1521"/>
                </a:lnTo>
                <a:lnTo>
                  <a:pt x="3696" y="1521"/>
                </a:lnTo>
                <a:lnTo>
                  <a:pt x="3696" y="1525"/>
                </a:lnTo>
                <a:lnTo>
                  <a:pt x="3698" y="1523"/>
                </a:lnTo>
                <a:lnTo>
                  <a:pt x="3700" y="1529"/>
                </a:lnTo>
                <a:lnTo>
                  <a:pt x="3704" y="1529"/>
                </a:lnTo>
                <a:lnTo>
                  <a:pt x="3702" y="1536"/>
                </a:lnTo>
                <a:lnTo>
                  <a:pt x="3698" y="1540"/>
                </a:lnTo>
                <a:lnTo>
                  <a:pt x="3696" y="1540"/>
                </a:lnTo>
                <a:lnTo>
                  <a:pt x="3694" y="1542"/>
                </a:lnTo>
                <a:lnTo>
                  <a:pt x="3692" y="1546"/>
                </a:lnTo>
                <a:lnTo>
                  <a:pt x="3694" y="1548"/>
                </a:lnTo>
                <a:lnTo>
                  <a:pt x="3690" y="1554"/>
                </a:lnTo>
                <a:lnTo>
                  <a:pt x="3692" y="1554"/>
                </a:lnTo>
                <a:lnTo>
                  <a:pt x="3694" y="1552"/>
                </a:lnTo>
                <a:lnTo>
                  <a:pt x="3696" y="1552"/>
                </a:lnTo>
                <a:lnTo>
                  <a:pt x="3698" y="1550"/>
                </a:lnTo>
                <a:lnTo>
                  <a:pt x="3698" y="1548"/>
                </a:lnTo>
                <a:lnTo>
                  <a:pt x="3698" y="1546"/>
                </a:lnTo>
                <a:lnTo>
                  <a:pt x="3698" y="1544"/>
                </a:lnTo>
                <a:lnTo>
                  <a:pt x="3702" y="1544"/>
                </a:lnTo>
                <a:lnTo>
                  <a:pt x="3705" y="1542"/>
                </a:lnTo>
                <a:lnTo>
                  <a:pt x="3705" y="1540"/>
                </a:lnTo>
                <a:lnTo>
                  <a:pt x="3704" y="1538"/>
                </a:lnTo>
                <a:lnTo>
                  <a:pt x="3705" y="1538"/>
                </a:lnTo>
                <a:lnTo>
                  <a:pt x="3705" y="1536"/>
                </a:lnTo>
                <a:lnTo>
                  <a:pt x="3707" y="1538"/>
                </a:lnTo>
                <a:lnTo>
                  <a:pt x="3707" y="1536"/>
                </a:lnTo>
                <a:lnTo>
                  <a:pt x="3709" y="1536"/>
                </a:lnTo>
                <a:lnTo>
                  <a:pt x="3709" y="1534"/>
                </a:lnTo>
                <a:lnTo>
                  <a:pt x="3709" y="1532"/>
                </a:lnTo>
                <a:lnTo>
                  <a:pt x="3709" y="1531"/>
                </a:lnTo>
                <a:lnTo>
                  <a:pt x="3711" y="1529"/>
                </a:lnTo>
                <a:lnTo>
                  <a:pt x="3713" y="1531"/>
                </a:lnTo>
                <a:lnTo>
                  <a:pt x="3713" y="1527"/>
                </a:lnTo>
                <a:lnTo>
                  <a:pt x="3713" y="1525"/>
                </a:lnTo>
                <a:lnTo>
                  <a:pt x="3717" y="1527"/>
                </a:lnTo>
                <a:lnTo>
                  <a:pt x="3719" y="1531"/>
                </a:lnTo>
                <a:lnTo>
                  <a:pt x="3719" y="1532"/>
                </a:lnTo>
                <a:lnTo>
                  <a:pt x="3721" y="1532"/>
                </a:lnTo>
                <a:lnTo>
                  <a:pt x="3723" y="1531"/>
                </a:lnTo>
                <a:lnTo>
                  <a:pt x="3721" y="1531"/>
                </a:lnTo>
                <a:lnTo>
                  <a:pt x="3721" y="1529"/>
                </a:lnTo>
                <a:lnTo>
                  <a:pt x="3721" y="1527"/>
                </a:lnTo>
                <a:lnTo>
                  <a:pt x="3723" y="1527"/>
                </a:lnTo>
                <a:lnTo>
                  <a:pt x="3725" y="1527"/>
                </a:lnTo>
                <a:lnTo>
                  <a:pt x="3725" y="1525"/>
                </a:lnTo>
                <a:lnTo>
                  <a:pt x="3727" y="1525"/>
                </a:lnTo>
                <a:lnTo>
                  <a:pt x="3729" y="1523"/>
                </a:lnTo>
                <a:lnTo>
                  <a:pt x="3729" y="1525"/>
                </a:lnTo>
                <a:lnTo>
                  <a:pt x="3730" y="1525"/>
                </a:lnTo>
                <a:lnTo>
                  <a:pt x="3730" y="1523"/>
                </a:lnTo>
                <a:lnTo>
                  <a:pt x="3732" y="1521"/>
                </a:lnTo>
                <a:lnTo>
                  <a:pt x="3734" y="1523"/>
                </a:lnTo>
                <a:lnTo>
                  <a:pt x="3734" y="1525"/>
                </a:lnTo>
                <a:lnTo>
                  <a:pt x="3736" y="1527"/>
                </a:lnTo>
                <a:lnTo>
                  <a:pt x="3738" y="1531"/>
                </a:lnTo>
                <a:lnTo>
                  <a:pt x="3738" y="1532"/>
                </a:lnTo>
                <a:lnTo>
                  <a:pt x="3736" y="1534"/>
                </a:lnTo>
                <a:lnTo>
                  <a:pt x="3734" y="1540"/>
                </a:lnTo>
                <a:lnTo>
                  <a:pt x="3732" y="1546"/>
                </a:lnTo>
                <a:lnTo>
                  <a:pt x="3732" y="1548"/>
                </a:lnTo>
                <a:lnTo>
                  <a:pt x="3732" y="1550"/>
                </a:lnTo>
                <a:lnTo>
                  <a:pt x="3730" y="1557"/>
                </a:lnTo>
                <a:lnTo>
                  <a:pt x="3729" y="1559"/>
                </a:lnTo>
                <a:lnTo>
                  <a:pt x="3727" y="1563"/>
                </a:lnTo>
                <a:lnTo>
                  <a:pt x="3727" y="1565"/>
                </a:lnTo>
                <a:lnTo>
                  <a:pt x="3727" y="1567"/>
                </a:lnTo>
                <a:lnTo>
                  <a:pt x="3725" y="1569"/>
                </a:lnTo>
                <a:lnTo>
                  <a:pt x="3725" y="1571"/>
                </a:lnTo>
                <a:lnTo>
                  <a:pt x="3725" y="1573"/>
                </a:lnTo>
                <a:lnTo>
                  <a:pt x="3725" y="1575"/>
                </a:lnTo>
                <a:lnTo>
                  <a:pt x="3725" y="1577"/>
                </a:lnTo>
                <a:lnTo>
                  <a:pt x="3723" y="1579"/>
                </a:lnTo>
                <a:lnTo>
                  <a:pt x="3723" y="1580"/>
                </a:lnTo>
                <a:lnTo>
                  <a:pt x="3723" y="1582"/>
                </a:lnTo>
                <a:lnTo>
                  <a:pt x="3723" y="1584"/>
                </a:lnTo>
                <a:lnTo>
                  <a:pt x="3721" y="1586"/>
                </a:lnTo>
                <a:lnTo>
                  <a:pt x="3719" y="1586"/>
                </a:lnTo>
                <a:lnTo>
                  <a:pt x="3717" y="1586"/>
                </a:lnTo>
                <a:lnTo>
                  <a:pt x="3715" y="1584"/>
                </a:lnTo>
                <a:lnTo>
                  <a:pt x="3717" y="1584"/>
                </a:lnTo>
                <a:lnTo>
                  <a:pt x="3717" y="1582"/>
                </a:lnTo>
                <a:lnTo>
                  <a:pt x="3715" y="1580"/>
                </a:lnTo>
                <a:lnTo>
                  <a:pt x="3715" y="1579"/>
                </a:lnTo>
                <a:lnTo>
                  <a:pt x="3717" y="1579"/>
                </a:lnTo>
                <a:lnTo>
                  <a:pt x="3719" y="1580"/>
                </a:lnTo>
                <a:lnTo>
                  <a:pt x="3721" y="1580"/>
                </a:lnTo>
                <a:lnTo>
                  <a:pt x="3721" y="1579"/>
                </a:lnTo>
                <a:lnTo>
                  <a:pt x="3723" y="1577"/>
                </a:lnTo>
                <a:lnTo>
                  <a:pt x="3723" y="1575"/>
                </a:lnTo>
                <a:lnTo>
                  <a:pt x="3723" y="1573"/>
                </a:lnTo>
                <a:lnTo>
                  <a:pt x="3725" y="1569"/>
                </a:lnTo>
                <a:lnTo>
                  <a:pt x="3723" y="1569"/>
                </a:lnTo>
                <a:lnTo>
                  <a:pt x="3721" y="1569"/>
                </a:lnTo>
                <a:lnTo>
                  <a:pt x="3719" y="1569"/>
                </a:lnTo>
                <a:lnTo>
                  <a:pt x="3719" y="1571"/>
                </a:lnTo>
                <a:lnTo>
                  <a:pt x="3717" y="1571"/>
                </a:lnTo>
                <a:lnTo>
                  <a:pt x="3717" y="1573"/>
                </a:lnTo>
                <a:lnTo>
                  <a:pt x="3717" y="1575"/>
                </a:lnTo>
                <a:lnTo>
                  <a:pt x="3715" y="1577"/>
                </a:lnTo>
                <a:lnTo>
                  <a:pt x="3711" y="1579"/>
                </a:lnTo>
                <a:lnTo>
                  <a:pt x="3707" y="1579"/>
                </a:lnTo>
                <a:lnTo>
                  <a:pt x="3704" y="1577"/>
                </a:lnTo>
                <a:lnTo>
                  <a:pt x="3704" y="1575"/>
                </a:lnTo>
                <a:lnTo>
                  <a:pt x="3702" y="1573"/>
                </a:lnTo>
                <a:lnTo>
                  <a:pt x="3702" y="1575"/>
                </a:lnTo>
                <a:lnTo>
                  <a:pt x="3702" y="1577"/>
                </a:lnTo>
                <a:lnTo>
                  <a:pt x="3702" y="1579"/>
                </a:lnTo>
                <a:lnTo>
                  <a:pt x="3700" y="1582"/>
                </a:lnTo>
                <a:lnTo>
                  <a:pt x="3698" y="1582"/>
                </a:lnTo>
                <a:lnTo>
                  <a:pt x="3694" y="1584"/>
                </a:lnTo>
                <a:lnTo>
                  <a:pt x="3690" y="1586"/>
                </a:lnTo>
                <a:lnTo>
                  <a:pt x="3688" y="1586"/>
                </a:lnTo>
                <a:lnTo>
                  <a:pt x="3686" y="1586"/>
                </a:lnTo>
                <a:lnTo>
                  <a:pt x="3684" y="1588"/>
                </a:lnTo>
                <a:lnTo>
                  <a:pt x="3681" y="1590"/>
                </a:lnTo>
                <a:lnTo>
                  <a:pt x="3679" y="1592"/>
                </a:lnTo>
                <a:lnTo>
                  <a:pt x="3677" y="1596"/>
                </a:lnTo>
                <a:lnTo>
                  <a:pt x="3675" y="1598"/>
                </a:lnTo>
                <a:lnTo>
                  <a:pt x="3673" y="1600"/>
                </a:lnTo>
                <a:lnTo>
                  <a:pt x="3671" y="1603"/>
                </a:lnTo>
                <a:lnTo>
                  <a:pt x="3669" y="1605"/>
                </a:lnTo>
                <a:lnTo>
                  <a:pt x="3667" y="1609"/>
                </a:lnTo>
                <a:lnTo>
                  <a:pt x="3665" y="1609"/>
                </a:lnTo>
                <a:lnTo>
                  <a:pt x="3663" y="1609"/>
                </a:lnTo>
                <a:lnTo>
                  <a:pt x="3661" y="1609"/>
                </a:lnTo>
                <a:lnTo>
                  <a:pt x="3657" y="1605"/>
                </a:lnTo>
                <a:lnTo>
                  <a:pt x="3657" y="1603"/>
                </a:lnTo>
                <a:lnTo>
                  <a:pt x="3656" y="1603"/>
                </a:lnTo>
                <a:lnTo>
                  <a:pt x="3656" y="1602"/>
                </a:lnTo>
                <a:lnTo>
                  <a:pt x="3654" y="1598"/>
                </a:lnTo>
                <a:lnTo>
                  <a:pt x="3652" y="1598"/>
                </a:lnTo>
                <a:lnTo>
                  <a:pt x="3654" y="1596"/>
                </a:lnTo>
                <a:lnTo>
                  <a:pt x="3652" y="1596"/>
                </a:lnTo>
                <a:lnTo>
                  <a:pt x="3652" y="1594"/>
                </a:lnTo>
                <a:lnTo>
                  <a:pt x="3650" y="1592"/>
                </a:lnTo>
                <a:lnTo>
                  <a:pt x="3648" y="1588"/>
                </a:lnTo>
                <a:lnTo>
                  <a:pt x="3646" y="1588"/>
                </a:lnTo>
                <a:lnTo>
                  <a:pt x="3646" y="1586"/>
                </a:lnTo>
                <a:lnTo>
                  <a:pt x="3646" y="1584"/>
                </a:lnTo>
                <a:lnTo>
                  <a:pt x="3648" y="1582"/>
                </a:lnTo>
                <a:lnTo>
                  <a:pt x="3644" y="1579"/>
                </a:lnTo>
                <a:lnTo>
                  <a:pt x="3644" y="1577"/>
                </a:lnTo>
                <a:lnTo>
                  <a:pt x="3644" y="1575"/>
                </a:lnTo>
                <a:lnTo>
                  <a:pt x="3640" y="1569"/>
                </a:lnTo>
                <a:lnTo>
                  <a:pt x="3634" y="1565"/>
                </a:lnTo>
                <a:lnTo>
                  <a:pt x="3633" y="1563"/>
                </a:lnTo>
                <a:lnTo>
                  <a:pt x="3631" y="1563"/>
                </a:lnTo>
                <a:lnTo>
                  <a:pt x="3629" y="1559"/>
                </a:lnTo>
                <a:lnTo>
                  <a:pt x="3627" y="1559"/>
                </a:lnTo>
                <a:lnTo>
                  <a:pt x="3619" y="1554"/>
                </a:lnTo>
                <a:lnTo>
                  <a:pt x="3617" y="1552"/>
                </a:lnTo>
                <a:lnTo>
                  <a:pt x="3615" y="1552"/>
                </a:lnTo>
                <a:lnTo>
                  <a:pt x="3613" y="1552"/>
                </a:lnTo>
                <a:lnTo>
                  <a:pt x="3611" y="1550"/>
                </a:lnTo>
                <a:lnTo>
                  <a:pt x="3609" y="1546"/>
                </a:lnTo>
                <a:lnTo>
                  <a:pt x="3609" y="1544"/>
                </a:lnTo>
                <a:lnTo>
                  <a:pt x="3608" y="1544"/>
                </a:lnTo>
                <a:lnTo>
                  <a:pt x="3609" y="1542"/>
                </a:lnTo>
                <a:lnTo>
                  <a:pt x="3609" y="1540"/>
                </a:lnTo>
                <a:lnTo>
                  <a:pt x="3609" y="1536"/>
                </a:lnTo>
                <a:lnTo>
                  <a:pt x="3609" y="1534"/>
                </a:lnTo>
                <a:lnTo>
                  <a:pt x="3608" y="1536"/>
                </a:lnTo>
                <a:lnTo>
                  <a:pt x="3606" y="1534"/>
                </a:lnTo>
                <a:lnTo>
                  <a:pt x="3604" y="1532"/>
                </a:lnTo>
                <a:lnTo>
                  <a:pt x="3600" y="1531"/>
                </a:lnTo>
                <a:lnTo>
                  <a:pt x="3602" y="1531"/>
                </a:lnTo>
                <a:lnTo>
                  <a:pt x="3600" y="1527"/>
                </a:lnTo>
                <a:lnTo>
                  <a:pt x="3600" y="1525"/>
                </a:lnTo>
                <a:lnTo>
                  <a:pt x="3598" y="1525"/>
                </a:lnTo>
                <a:lnTo>
                  <a:pt x="3596" y="1525"/>
                </a:lnTo>
                <a:lnTo>
                  <a:pt x="3596" y="1523"/>
                </a:lnTo>
                <a:lnTo>
                  <a:pt x="3594" y="1521"/>
                </a:lnTo>
                <a:lnTo>
                  <a:pt x="3594" y="1519"/>
                </a:lnTo>
                <a:lnTo>
                  <a:pt x="3594" y="1517"/>
                </a:lnTo>
                <a:lnTo>
                  <a:pt x="3592" y="1517"/>
                </a:lnTo>
                <a:lnTo>
                  <a:pt x="3590" y="1517"/>
                </a:lnTo>
                <a:lnTo>
                  <a:pt x="3590" y="1515"/>
                </a:lnTo>
                <a:lnTo>
                  <a:pt x="3590" y="1513"/>
                </a:lnTo>
                <a:lnTo>
                  <a:pt x="3588" y="1513"/>
                </a:lnTo>
                <a:lnTo>
                  <a:pt x="3588" y="1515"/>
                </a:lnTo>
                <a:lnTo>
                  <a:pt x="3586" y="1517"/>
                </a:lnTo>
                <a:lnTo>
                  <a:pt x="3588" y="1519"/>
                </a:lnTo>
                <a:lnTo>
                  <a:pt x="3590" y="1519"/>
                </a:lnTo>
                <a:lnTo>
                  <a:pt x="3590" y="1521"/>
                </a:lnTo>
                <a:lnTo>
                  <a:pt x="3590" y="1523"/>
                </a:lnTo>
                <a:lnTo>
                  <a:pt x="3590" y="1525"/>
                </a:lnTo>
                <a:lnTo>
                  <a:pt x="3592" y="1527"/>
                </a:lnTo>
                <a:lnTo>
                  <a:pt x="3594" y="1529"/>
                </a:lnTo>
                <a:lnTo>
                  <a:pt x="3596" y="1531"/>
                </a:lnTo>
                <a:lnTo>
                  <a:pt x="3596" y="1532"/>
                </a:lnTo>
                <a:lnTo>
                  <a:pt x="3596" y="1534"/>
                </a:lnTo>
                <a:lnTo>
                  <a:pt x="3594" y="1534"/>
                </a:lnTo>
                <a:lnTo>
                  <a:pt x="3592" y="1534"/>
                </a:lnTo>
                <a:lnTo>
                  <a:pt x="3592" y="1536"/>
                </a:lnTo>
                <a:lnTo>
                  <a:pt x="3594" y="1538"/>
                </a:lnTo>
                <a:lnTo>
                  <a:pt x="3592" y="1538"/>
                </a:lnTo>
                <a:lnTo>
                  <a:pt x="3590" y="1538"/>
                </a:lnTo>
                <a:lnTo>
                  <a:pt x="3590" y="1536"/>
                </a:lnTo>
                <a:lnTo>
                  <a:pt x="3588" y="1536"/>
                </a:lnTo>
                <a:lnTo>
                  <a:pt x="3588" y="1534"/>
                </a:lnTo>
                <a:lnTo>
                  <a:pt x="3586" y="1532"/>
                </a:lnTo>
                <a:lnTo>
                  <a:pt x="3586" y="1531"/>
                </a:lnTo>
                <a:lnTo>
                  <a:pt x="3585" y="1529"/>
                </a:lnTo>
                <a:lnTo>
                  <a:pt x="3583" y="1527"/>
                </a:lnTo>
                <a:lnTo>
                  <a:pt x="3583" y="1525"/>
                </a:lnTo>
                <a:lnTo>
                  <a:pt x="3581" y="1523"/>
                </a:lnTo>
                <a:lnTo>
                  <a:pt x="3579" y="1523"/>
                </a:lnTo>
                <a:lnTo>
                  <a:pt x="3577" y="1521"/>
                </a:lnTo>
                <a:lnTo>
                  <a:pt x="3575" y="1519"/>
                </a:lnTo>
                <a:lnTo>
                  <a:pt x="3573" y="1517"/>
                </a:lnTo>
                <a:lnTo>
                  <a:pt x="3573" y="1515"/>
                </a:lnTo>
                <a:lnTo>
                  <a:pt x="3571" y="1515"/>
                </a:lnTo>
                <a:lnTo>
                  <a:pt x="3569" y="1515"/>
                </a:lnTo>
                <a:lnTo>
                  <a:pt x="3569" y="1513"/>
                </a:lnTo>
                <a:lnTo>
                  <a:pt x="3569" y="1515"/>
                </a:lnTo>
                <a:lnTo>
                  <a:pt x="3567" y="1515"/>
                </a:lnTo>
                <a:lnTo>
                  <a:pt x="3565" y="1513"/>
                </a:lnTo>
                <a:lnTo>
                  <a:pt x="3563" y="1511"/>
                </a:lnTo>
                <a:lnTo>
                  <a:pt x="3563" y="1509"/>
                </a:lnTo>
                <a:lnTo>
                  <a:pt x="3563" y="1507"/>
                </a:lnTo>
                <a:lnTo>
                  <a:pt x="3561" y="1507"/>
                </a:lnTo>
                <a:lnTo>
                  <a:pt x="3560" y="1506"/>
                </a:lnTo>
                <a:lnTo>
                  <a:pt x="3560" y="1504"/>
                </a:lnTo>
                <a:lnTo>
                  <a:pt x="3560" y="1502"/>
                </a:lnTo>
                <a:lnTo>
                  <a:pt x="3561" y="1500"/>
                </a:lnTo>
                <a:lnTo>
                  <a:pt x="3561" y="1498"/>
                </a:lnTo>
                <a:lnTo>
                  <a:pt x="3561" y="1496"/>
                </a:lnTo>
                <a:lnTo>
                  <a:pt x="3563" y="1496"/>
                </a:lnTo>
                <a:lnTo>
                  <a:pt x="3563" y="1494"/>
                </a:lnTo>
                <a:lnTo>
                  <a:pt x="3565" y="1492"/>
                </a:lnTo>
                <a:lnTo>
                  <a:pt x="3567" y="1490"/>
                </a:lnTo>
                <a:lnTo>
                  <a:pt x="3567" y="1488"/>
                </a:lnTo>
                <a:lnTo>
                  <a:pt x="3569" y="1486"/>
                </a:lnTo>
                <a:lnTo>
                  <a:pt x="3569" y="1484"/>
                </a:lnTo>
                <a:lnTo>
                  <a:pt x="3569" y="1481"/>
                </a:lnTo>
                <a:lnTo>
                  <a:pt x="3567" y="1481"/>
                </a:lnTo>
                <a:lnTo>
                  <a:pt x="3565" y="1479"/>
                </a:lnTo>
                <a:lnTo>
                  <a:pt x="3565" y="1477"/>
                </a:lnTo>
                <a:lnTo>
                  <a:pt x="3563" y="1475"/>
                </a:lnTo>
                <a:lnTo>
                  <a:pt x="3563" y="1473"/>
                </a:lnTo>
                <a:lnTo>
                  <a:pt x="3563" y="1471"/>
                </a:lnTo>
                <a:lnTo>
                  <a:pt x="3563" y="1469"/>
                </a:lnTo>
                <a:lnTo>
                  <a:pt x="3563" y="1467"/>
                </a:lnTo>
                <a:lnTo>
                  <a:pt x="3563" y="1465"/>
                </a:lnTo>
                <a:lnTo>
                  <a:pt x="3561" y="1465"/>
                </a:lnTo>
                <a:lnTo>
                  <a:pt x="3561" y="1463"/>
                </a:lnTo>
                <a:lnTo>
                  <a:pt x="3561" y="1461"/>
                </a:lnTo>
                <a:lnTo>
                  <a:pt x="3560" y="1461"/>
                </a:lnTo>
                <a:lnTo>
                  <a:pt x="3560" y="1459"/>
                </a:lnTo>
                <a:lnTo>
                  <a:pt x="3558" y="1458"/>
                </a:lnTo>
                <a:lnTo>
                  <a:pt x="3558" y="1456"/>
                </a:lnTo>
                <a:lnTo>
                  <a:pt x="3556" y="1454"/>
                </a:lnTo>
                <a:lnTo>
                  <a:pt x="3554" y="1452"/>
                </a:lnTo>
                <a:lnTo>
                  <a:pt x="3552" y="1452"/>
                </a:lnTo>
                <a:lnTo>
                  <a:pt x="3552" y="1450"/>
                </a:lnTo>
                <a:lnTo>
                  <a:pt x="3550" y="1448"/>
                </a:lnTo>
                <a:lnTo>
                  <a:pt x="3548" y="1446"/>
                </a:lnTo>
                <a:lnTo>
                  <a:pt x="3546" y="1446"/>
                </a:lnTo>
                <a:lnTo>
                  <a:pt x="3544" y="1446"/>
                </a:lnTo>
                <a:lnTo>
                  <a:pt x="3542" y="1446"/>
                </a:lnTo>
                <a:lnTo>
                  <a:pt x="3540" y="1446"/>
                </a:lnTo>
                <a:lnTo>
                  <a:pt x="3538" y="1446"/>
                </a:lnTo>
                <a:lnTo>
                  <a:pt x="3537" y="1446"/>
                </a:lnTo>
                <a:lnTo>
                  <a:pt x="3535" y="1446"/>
                </a:lnTo>
                <a:lnTo>
                  <a:pt x="3533" y="1446"/>
                </a:lnTo>
                <a:lnTo>
                  <a:pt x="3529" y="1446"/>
                </a:lnTo>
                <a:lnTo>
                  <a:pt x="3527" y="1446"/>
                </a:lnTo>
                <a:lnTo>
                  <a:pt x="3525" y="1444"/>
                </a:lnTo>
                <a:lnTo>
                  <a:pt x="3523" y="1444"/>
                </a:lnTo>
                <a:lnTo>
                  <a:pt x="3523" y="1446"/>
                </a:lnTo>
                <a:lnTo>
                  <a:pt x="3521" y="1448"/>
                </a:lnTo>
                <a:lnTo>
                  <a:pt x="3519" y="1448"/>
                </a:lnTo>
                <a:lnTo>
                  <a:pt x="3519" y="1450"/>
                </a:lnTo>
                <a:lnTo>
                  <a:pt x="3517" y="1450"/>
                </a:lnTo>
                <a:lnTo>
                  <a:pt x="3515" y="1450"/>
                </a:lnTo>
                <a:lnTo>
                  <a:pt x="3513" y="1450"/>
                </a:lnTo>
                <a:lnTo>
                  <a:pt x="3512" y="1450"/>
                </a:lnTo>
                <a:lnTo>
                  <a:pt x="3510" y="1452"/>
                </a:lnTo>
                <a:lnTo>
                  <a:pt x="3508" y="1452"/>
                </a:lnTo>
                <a:lnTo>
                  <a:pt x="3506" y="1452"/>
                </a:lnTo>
                <a:lnTo>
                  <a:pt x="3504" y="1452"/>
                </a:lnTo>
                <a:lnTo>
                  <a:pt x="3500" y="1452"/>
                </a:lnTo>
                <a:lnTo>
                  <a:pt x="3500" y="1450"/>
                </a:lnTo>
                <a:lnTo>
                  <a:pt x="3498" y="1450"/>
                </a:lnTo>
                <a:lnTo>
                  <a:pt x="3496" y="1450"/>
                </a:lnTo>
                <a:lnTo>
                  <a:pt x="3494" y="1450"/>
                </a:lnTo>
                <a:lnTo>
                  <a:pt x="3492" y="1450"/>
                </a:lnTo>
                <a:lnTo>
                  <a:pt x="3490" y="1450"/>
                </a:lnTo>
                <a:lnTo>
                  <a:pt x="3492" y="1452"/>
                </a:lnTo>
                <a:lnTo>
                  <a:pt x="3492" y="1454"/>
                </a:lnTo>
                <a:lnTo>
                  <a:pt x="3494" y="1454"/>
                </a:lnTo>
                <a:lnTo>
                  <a:pt x="3496" y="1454"/>
                </a:lnTo>
                <a:lnTo>
                  <a:pt x="3498" y="1454"/>
                </a:lnTo>
                <a:lnTo>
                  <a:pt x="3500" y="1456"/>
                </a:lnTo>
                <a:lnTo>
                  <a:pt x="3502" y="1456"/>
                </a:lnTo>
                <a:lnTo>
                  <a:pt x="3504" y="1456"/>
                </a:lnTo>
                <a:lnTo>
                  <a:pt x="3504" y="1458"/>
                </a:lnTo>
                <a:lnTo>
                  <a:pt x="3502" y="1458"/>
                </a:lnTo>
                <a:lnTo>
                  <a:pt x="3502" y="1459"/>
                </a:lnTo>
                <a:lnTo>
                  <a:pt x="3502" y="1461"/>
                </a:lnTo>
                <a:lnTo>
                  <a:pt x="3500" y="1463"/>
                </a:lnTo>
                <a:lnTo>
                  <a:pt x="3498" y="1465"/>
                </a:lnTo>
                <a:lnTo>
                  <a:pt x="3496" y="1465"/>
                </a:lnTo>
                <a:lnTo>
                  <a:pt x="3494" y="1465"/>
                </a:lnTo>
                <a:lnTo>
                  <a:pt x="3492" y="1465"/>
                </a:lnTo>
                <a:lnTo>
                  <a:pt x="3490" y="1463"/>
                </a:lnTo>
                <a:lnTo>
                  <a:pt x="3490" y="1461"/>
                </a:lnTo>
                <a:lnTo>
                  <a:pt x="3490" y="1459"/>
                </a:lnTo>
                <a:lnTo>
                  <a:pt x="3489" y="1459"/>
                </a:lnTo>
                <a:lnTo>
                  <a:pt x="3487" y="1458"/>
                </a:lnTo>
                <a:lnTo>
                  <a:pt x="3485" y="1458"/>
                </a:lnTo>
                <a:lnTo>
                  <a:pt x="3485" y="1456"/>
                </a:lnTo>
                <a:lnTo>
                  <a:pt x="3483" y="1456"/>
                </a:lnTo>
                <a:lnTo>
                  <a:pt x="3481" y="1454"/>
                </a:lnTo>
                <a:lnTo>
                  <a:pt x="3481" y="1452"/>
                </a:lnTo>
                <a:lnTo>
                  <a:pt x="3479" y="1450"/>
                </a:lnTo>
                <a:lnTo>
                  <a:pt x="3479" y="1446"/>
                </a:lnTo>
                <a:lnTo>
                  <a:pt x="3477" y="1446"/>
                </a:lnTo>
                <a:lnTo>
                  <a:pt x="3477" y="1444"/>
                </a:lnTo>
                <a:lnTo>
                  <a:pt x="3475" y="1442"/>
                </a:lnTo>
                <a:lnTo>
                  <a:pt x="3475" y="1440"/>
                </a:lnTo>
                <a:lnTo>
                  <a:pt x="3473" y="1438"/>
                </a:lnTo>
                <a:lnTo>
                  <a:pt x="3471" y="1438"/>
                </a:lnTo>
                <a:lnTo>
                  <a:pt x="3469" y="1436"/>
                </a:lnTo>
                <a:lnTo>
                  <a:pt x="3467" y="1436"/>
                </a:lnTo>
                <a:lnTo>
                  <a:pt x="3465" y="1435"/>
                </a:lnTo>
                <a:lnTo>
                  <a:pt x="3464" y="1435"/>
                </a:lnTo>
                <a:lnTo>
                  <a:pt x="3462" y="1433"/>
                </a:lnTo>
                <a:lnTo>
                  <a:pt x="3460" y="1433"/>
                </a:lnTo>
                <a:lnTo>
                  <a:pt x="3458" y="1433"/>
                </a:lnTo>
                <a:lnTo>
                  <a:pt x="3456" y="1433"/>
                </a:lnTo>
                <a:lnTo>
                  <a:pt x="3454" y="1433"/>
                </a:lnTo>
                <a:lnTo>
                  <a:pt x="3452" y="1433"/>
                </a:lnTo>
                <a:lnTo>
                  <a:pt x="3450" y="1433"/>
                </a:lnTo>
                <a:lnTo>
                  <a:pt x="3448" y="1435"/>
                </a:lnTo>
                <a:lnTo>
                  <a:pt x="3446" y="1435"/>
                </a:lnTo>
                <a:lnTo>
                  <a:pt x="3444" y="1433"/>
                </a:lnTo>
                <a:lnTo>
                  <a:pt x="3442" y="1435"/>
                </a:lnTo>
                <a:lnTo>
                  <a:pt x="3440" y="1433"/>
                </a:lnTo>
                <a:lnTo>
                  <a:pt x="3439" y="1433"/>
                </a:lnTo>
                <a:lnTo>
                  <a:pt x="3437" y="1433"/>
                </a:lnTo>
                <a:lnTo>
                  <a:pt x="3435" y="1433"/>
                </a:lnTo>
                <a:lnTo>
                  <a:pt x="3435" y="1431"/>
                </a:lnTo>
                <a:lnTo>
                  <a:pt x="3435" y="1427"/>
                </a:lnTo>
                <a:lnTo>
                  <a:pt x="3437" y="1427"/>
                </a:lnTo>
                <a:lnTo>
                  <a:pt x="3439" y="1427"/>
                </a:lnTo>
                <a:lnTo>
                  <a:pt x="3439" y="1423"/>
                </a:lnTo>
                <a:lnTo>
                  <a:pt x="3437" y="1421"/>
                </a:lnTo>
                <a:lnTo>
                  <a:pt x="3435" y="1419"/>
                </a:lnTo>
                <a:lnTo>
                  <a:pt x="3433" y="1419"/>
                </a:lnTo>
                <a:lnTo>
                  <a:pt x="3433" y="1417"/>
                </a:lnTo>
                <a:lnTo>
                  <a:pt x="3433" y="1415"/>
                </a:lnTo>
                <a:lnTo>
                  <a:pt x="3431" y="1413"/>
                </a:lnTo>
                <a:lnTo>
                  <a:pt x="3431" y="1411"/>
                </a:lnTo>
                <a:lnTo>
                  <a:pt x="3431" y="1410"/>
                </a:lnTo>
                <a:lnTo>
                  <a:pt x="3431" y="1408"/>
                </a:lnTo>
                <a:lnTo>
                  <a:pt x="3431" y="1406"/>
                </a:lnTo>
                <a:lnTo>
                  <a:pt x="3433" y="1404"/>
                </a:lnTo>
                <a:lnTo>
                  <a:pt x="3435" y="1406"/>
                </a:lnTo>
                <a:lnTo>
                  <a:pt x="3437" y="1406"/>
                </a:lnTo>
                <a:lnTo>
                  <a:pt x="3439" y="1406"/>
                </a:lnTo>
                <a:lnTo>
                  <a:pt x="3439" y="1404"/>
                </a:lnTo>
                <a:lnTo>
                  <a:pt x="3439" y="1402"/>
                </a:lnTo>
                <a:lnTo>
                  <a:pt x="3440" y="1402"/>
                </a:lnTo>
                <a:lnTo>
                  <a:pt x="3440" y="1404"/>
                </a:lnTo>
                <a:lnTo>
                  <a:pt x="3442" y="1404"/>
                </a:lnTo>
                <a:lnTo>
                  <a:pt x="3444" y="1402"/>
                </a:lnTo>
                <a:lnTo>
                  <a:pt x="3442" y="1400"/>
                </a:lnTo>
                <a:lnTo>
                  <a:pt x="3440" y="1398"/>
                </a:lnTo>
                <a:lnTo>
                  <a:pt x="3439" y="1398"/>
                </a:lnTo>
                <a:lnTo>
                  <a:pt x="3437" y="1396"/>
                </a:lnTo>
                <a:lnTo>
                  <a:pt x="3435" y="1394"/>
                </a:lnTo>
                <a:lnTo>
                  <a:pt x="3435" y="1392"/>
                </a:lnTo>
                <a:lnTo>
                  <a:pt x="3437" y="1390"/>
                </a:lnTo>
                <a:lnTo>
                  <a:pt x="3437" y="1388"/>
                </a:lnTo>
                <a:lnTo>
                  <a:pt x="3437" y="1387"/>
                </a:lnTo>
                <a:lnTo>
                  <a:pt x="3437" y="1385"/>
                </a:lnTo>
                <a:lnTo>
                  <a:pt x="3435" y="1385"/>
                </a:lnTo>
                <a:lnTo>
                  <a:pt x="3435" y="1383"/>
                </a:lnTo>
                <a:lnTo>
                  <a:pt x="3435" y="1381"/>
                </a:lnTo>
                <a:lnTo>
                  <a:pt x="3435" y="1379"/>
                </a:lnTo>
                <a:lnTo>
                  <a:pt x="3433" y="1377"/>
                </a:lnTo>
                <a:lnTo>
                  <a:pt x="3433" y="1375"/>
                </a:lnTo>
                <a:lnTo>
                  <a:pt x="3433" y="1373"/>
                </a:lnTo>
                <a:lnTo>
                  <a:pt x="3435" y="1373"/>
                </a:lnTo>
                <a:lnTo>
                  <a:pt x="3435" y="1371"/>
                </a:lnTo>
                <a:lnTo>
                  <a:pt x="3435" y="1369"/>
                </a:lnTo>
                <a:lnTo>
                  <a:pt x="3435" y="1367"/>
                </a:lnTo>
                <a:lnTo>
                  <a:pt x="3433" y="1365"/>
                </a:lnTo>
                <a:lnTo>
                  <a:pt x="3431" y="1363"/>
                </a:lnTo>
                <a:lnTo>
                  <a:pt x="3431" y="1362"/>
                </a:lnTo>
                <a:lnTo>
                  <a:pt x="3433" y="1362"/>
                </a:lnTo>
                <a:lnTo>
                  <a:pt x="3433" y="1360"/>
                </a:lnTo>
                <a:lnTo>
                  <a:pt x="3435" y="1358"/>
                </a:lnTo>
                <a:lnTo>
                  <a:pt x="3435" y="1356"/>
                </a:lnTo>
                <a:lnTo>
                  <a:pt x="3433" y="1354"/>
                </a:lnTo>
                <a:lnTo>
                  <a:pt x="3433" y="1352"/>
                </a:lnTo>
                <a:lnTo>
                  <a:pt x="3433" y="1354"/>
                </a:lnTo>
                <a:lnTo>
                  <a:pt x="3433" y="1358"/>
                </a:lnTo>
                <a:lnTo>
                  <a:pt x="3431" y="1360"/>
                </a:lnTo>
                <a:lnTo>
                  <a:pt x="3431" y="1362"/>
                </a:lnTo>
                <a:lnTo>
                  <a:pt x="3429" y="1363"/>
                </a:lnTo>
                <a:lnTo>
                  <a:pt x="3429" y="1365"/>
                </a:lnTo>
                <a:lnTo>
                  <a:pt x="3431" y="1367"/>
                </a:lnTo>
                <a:lnTo>
                  <a:pt x="3433" y="1367"/>
                </a:lnTo>
                <a:lnTo>
                  <a:pt x="3433" y="1369"/>
                </a:lnTo>
                <a:lnTo>
                  <a:pt x="3433" y="1371"/>
                </a:lnTo>
                <a:lnTo>
                  <a:pt x="3431" y="1373"/>
                </a:lnTo>
                <a:lnTo>
                  <a:pt x="3431" y="1375"/>
                </a:lnTo>
                <a:lnTo>
                  <a:pt x="3431" y="1377"/>
                </a:lnTo>
                <a:lnTo>
                  <a:pt x="3431" y="1379"/>
                </a:lnTo>
                <a:lnTo>
                  <a:pt x="3431" y="1381"/>
                </a:lnTo>
                <a:lnTo>
                  <a:pt x="3431" y="1383"/>
                </a:lnTo>
                <a:lnTo>
                  <a:pt x="3431" y="1385"/>
                </a:lnTo>
                <a:lnTo>
                  <a:pt x="3431" y="1387"/>
                </a:lnTo>
                <a:lnTo>
                  <a:pt x="3429" y="1387"/>
                </a:lnTo>
                <a:lnTo>
                  <a:pt x="3427" y="1388"/>
                </a:lnTo>
                <a:lnTo>
                  <a:pt x="3427" y="1390"/>
                </a:lnTo>
                <a:lnTo>
                  <a:pt x="3427" y="1392"/>
                </a:lnTo>
                <a:lnTo>
                  <a:pt x="3427" y="1394"/>
                </a:lnTo>
                <a:lnTo>
                  <a:pt x="3429" y="1394"/>
                </a:lnTo>
                <a:lnTo>
                  <a:pt x="3431" y="1396"/>
                </a:lnTo>
                <a:lnTo>
                  <a:pt x="3431" y="1398"/>
                </a:lnTo>
                <a:lnTo>
                  <a:pt x="3433" y="1398"/>
                </a:lnTo>
                <a:lnTo>
                  <a:pt x="3431" y="1400"/>
                </a:lnTo>
                <a:lnTo>
                  <a:pt x="3431" y="1402"/>
                </a:lnTo>
                <a:lnTo>
                  <a:pt x="3429" y="1402"/>
                </a:lnTo>
                <a:lnTo>
                  <a:pt x="3429" y="1406"/>
                </a:lnTo>
                <a:lnTo>
                  <a:pt x="3429" y="1410"/>
                </a:lnTo>
                <a:lnTo>
                  <a:pt x="3427" y="1411"/>
                </a:lnTo>
                <a:lnTo>
                  <a:pt x="3427" y="1413"/>
                </a:lnTo>
                <a:lnTo>
                  <a:pt x="3427" y="1415"/>
                </a:lnTo>
                <a:lnTo>
                  <a:pt x="3427" y="1417"/>
                </a:lnTo>
                <a:lnTo>
                  <a:pt x="3429" y="1419"/>
                </a:lnTo>
                <a:lnTo>
                  <a:pt x="3431" y="1419"/>
                </a:lnTo>
                <a:lnTo>
                  <a:pt x="3431" y="1421"/>
                </a:lnTo>
                <a:lnTo>
                  <a:pt x="3431" y="1423"/>
                </a:lnTo>
                <a:lnTo>
                  <a:pt x="3429" y="1423"/>
                </a:lnTo>
                <a:lnTo>
                  <a:pt x="3429" y="1425"/>
                </a:lnTo>
                <a:lnTo>
                  <a:pt x="3427" y="1425"/>
                </a:lnTo>
                <a:lnTo>
                  <a:pt x="3425" y="1427"/>
                </a:lnTo>
                <a:lnTo>
                  <a:pt x="3423" y="1427"/>
                </a:lnTo>
                <a:lnTo>
                  <a:pt x="3421" y="1429"/>
                </a:lnTo>
                <a:lnTo>
                  <a:pt x="3421" y="1431"/>
                </a:lnTo>
                <a:lnTo>
                  <a:pt x="3419" y="1433"/>
                </a:lnTo>
                <a:lnTo>
                  <a:pt x="3417" y="1433"/>
                </a:lnTo>
                <a:lnTo>
                  <a:pt x="3416" y="1433"/>
                </a:lnTo>
                <a:lnTo>
                  <a:pt x="3412" y="1433"/>
                </a:lnTo>
                <a:lnTo>
                  <a:pt x="3412" y="1435"/>
                </a:lnTo>
                <a:lnTo>
                  <a:pt x="3412" y="1438"/>
                </a:lnTo>
                <a:lnTo>
                  <a:pt x="3410" y="1436"/>
                </a:lnTo>
                <a:lnTo>
                  <a:pt x="3408" y="1436"/>
                </a:lnTo>
                <a:lnTo>
                  <a:pt x="3406" y="1436"/>
                </a:lnTo>
                <a:lnTo>
                  <a:pt x="3404" y="1435"/>
                </a:lnTo>
                <a:lnTo>
                  <a:pt x="3402" y="1435"/>
                </a:lnTo>
                <a:lnTo>
                  <a:pt x="3400" y="1436"/>
                </a:lnTo>
                <a:lnTo>
                  <a:pt x="3398" y="1435"/>
                </a:lnTo>
                <a:lnTo>
                  <a:pt x="3398" y="1433"/>
                </a:lnTo>
                <a:lnTo>
                  <a:pt x="3396" y="1433"/>
                </a:lnTo>
                <a:lnTo>
                  <a:pt x="3394" y="1433"/>
                </a:lnTo>
                <a:lnTo>
                  <a:pt x="3394" y="1431"/>
                </a:lnTo>
                <a:lnTo>
                  <a:pt x="3392" y="1429"/>
                </a:lnTo>
                <a:lnTo>
                  <a:pt x="3391" y="1429"/>
                </a:lnTo>
                <a:lnTo>
                  <a:pt x="3389" y="1425"/>
                </a:lnTo>
                <a:lnTo>
                  <a:pt x="3385" y="1421"/>
                </a:lnTo>
                <a:lnTo>
                  <a:pt x="3385" y="1419"/>
                </a:lnTo>
                <a:lnTo>
                  <a:pt x="3383" y="1419"/>
                </a:lnTo>
                <a:lnTo>
                  <a:pt x="3383" y="1417"/>
                </a:lnTo>
                <a:lnTo>
                  <a:pt x="3381" y="1415"/>
                </a:lnTo>
                <a:lnTo>
                  <a:pt x="3381" y="1413"/>
                </a:lnTo>
                <a:lnTo>
                  <a:pt x="3379" y="1413"/>
                </a:lnTo>
                <a:lnTo>
                  <a:pt x="3379" y="1411"/>
                </a:lnTo>
                <a:lnTo>
                  <a:pt x="3377" y="1410"/>
                </a:lnTo>
                <a:lnTo>
                  <a:pt x="3377" y="1408"/>
                </a:lnTo>
                <a:lnTo>
                  <a:pt x="3377" y="1406"/>
                </a:lnTo>
                <a:lnTo>
                  <a:pt x="3377" y="1404"/>
                </a:lnTo>
                <a:lnTo>
                  <a:pt x="3377" y="1402"/>
                </a:lnTo>
                <a:lnTo>
                  <a:pt x="3377" y="1400"/>
                </a:lnTo>
                <a:lnTo>
                  <a:pt x="3375" y="1398"/>
                </a:lnTo>
                <a:lnTo>
                  <a:pt x="3375" y="1396"/>
                </a:lnTo>
                <a:lnTo>
                  <a:pt x="3375" y="1394"/>
                </a:lnTo>
                <a:lnTo>
                  <a:pt x="3373" y="1394"/>
                </a:lnTo>
                <a:lnTo>
                  <a:pt x="3371" y="1394"/>
                </a:lnTo>
                <a:lnTo>
                  <a:pt x="3369" y="1392"/>
                </a:lnTo>
                <a:lnTo>
                  <a:pt x="3368" y="1392"/>
                </a:lnTo>
                <a:lnTo>
                  <a:pt x="3366" y="1390"/>
                </a:lnTo>
                <a:lnTo>
                  <a:pt x="3362" y="1388"/>
                </a:lnTo>
                <a:lnTo>
                  <a:pt x="3360" y="1390"/>
                </a:lnTo>
                <a:lnTo>
                  <a:pt x="3358" y="1392"/>
                </a:lnTo>
                <a:lnTo>
                  <a:pt x="3356" y="1392"/>
                </a:lnTo>
                <a:lnTo>
                  <a:pt x="3356" y="1394"/>
                </a:lnTo>
                <a:lnTo>
                  <a:pt x="3354" y="1394"/>
                </a:lnTo>
                <a:lnTo>
                  <a:pt x="3352" y="1394"/>
                </a:lnTo>
                <a:lnTo>
                  <a:pt x="3350" y="1396"/>
                </a:lnTo>
                <a:lnTo>
                  <a:pt x="3350" y="1398"/>
                </a:lnTo>
                <a:lnTo>
                  <a:pt x="3348" y="1398"/>
                </a:lnTo>
                <a:lnTo>
                  <a:pt x="3348" y="1400"/>
                </a:lnTo>
                <a:lnTo>
                  <a:pt x="3346" y="1402"/>
                </a:lnTo>
                <a:lnTo>
                  <a:pt x="3344" y="1402"/>
                </a:lnTo>
                <a:lnTo>
                  <a:pt x="3344" y="1404"/>
                </a:lnTo>
                <a:lnTo>
                  <a:pt x="3343" y="1404"/>
                </a:lnTo>
                <a:lnTo>
                  <a:pt x="3341" y="1406"/>
                </a:lnTo>
                <a:lnTo>
                  <a:pt x="3339" y="1406"/>
                </a:lnTo>
                <a:lnTo>
                  <a:pt x="3339" y="1408"/>
                </a:lnTo>
                <a:lnTo>
                  <a:pt x="3337" y="1408"/>
                </a:lnTo>
                <a:lnTo>
                  <a:pt x="3337" y="1410"/>
                </a:lnTo>
                <a:lnTo>
                  <a:pt x="3335" y="1411"/>
                </a:lnTo>
                <a:lnTo>
                  <a:pt x="3335" y="1413"/>
                </a:lnTo>
                <a:lnTo>
                  <a:pt x="3333" y="1413"/>
                </a:lnTo>
                <a:lnTo>
                  <a:pt x="3331" y="1411"/>
                </a:lnTo>
                <a:lnTo>
                  <a:pt x="3329" y="1410"/>
                </a:lnTo>
                <a:lnTo>
                  <a:pt x="3331" y="1406"/>
                </a:lnTo>
                <a:lnTo>
                  <a:pt x="3331" y="1402"/>
                </a:lnTo>
                <a:lnTo>
                  <a:pt x="3331" y="1400"/>
                </a:lnTo>
                <a:lnTo>
                  <a:pt x="3331" y="1398"/>
                </a:lnTo>
                <a:lnTo>
                  <a:pt x="3331" y="1396"/>
                </a:lnTo>
                <a:lnTo>
                  <a:pt x="3333" y="1394"/>
                </a:lnTo>
                <a:lnTo>
                  <a:pt x="3333" y="1392"/>
                </a:lnTo>
                <a:lnTo>
                  <a:pt x="3333" y="1390"/>
                </a:lnTo>
                <a:lnTo>
                  <a:pt x="3333" y="1388"/>
                </a:lnTo>
                <a:lnTo>
                  <a:pt x="3331" y="1387"/>
                </a:lnTo>
                <a:lnTo>
                  <a:pt x="3331" y="1385"/>
                </a:lnTo>
                <a:lnTo>
                  <a:pt x="3331" y="1383"/>
                </a:lnTo>
                <a:lnTo>
                  <a:pt x="3333" y="1381"/>
                </a:lnTo>
                <a:lnTo>
                  <a:pt x="3333" y="1379"/>
                </a:lnTo>
                <a:lnTo>
                  <a:pt x="3331" y="1379"/>
                </a:lnTo>
                <a:lnTo>
                  <a:pt x="3331" y="1381"/>
                </a:lnTo>
                <a:lnTo>
                  <a:pt x="3329" y="1381"/>
                </a:lnTo>
                <a:lnTo>
                  <a:pt x="3327" y="1383"/>
                </a:lnTo>
                <a:lnTo>
                  <a:pt x="3327" y="1385"/>
                </a:lnTo>
                <a:lnTo>
                  <a:pt x="3323" y="1385"/>
                </a:lnTo>
                <a:lnTo>
                  <a:pt x="3321" y="1385"/>
                </a:lnTo>
                <a:lnTo>
                  <a:pt x="3320" y="1385"/>
                </a:lnTo>
                <a:lnTo>
                  <a:pt x="3318" y="1385"/>
                </a:lnTo>
                <a:lnTo>
                  <a:pt x="3316" y="1385"/>
                </a:lnTo>
                <a:lnTo>
                  <a:pt x="3314" y="1385"/>
                </a:lnTo>
                <a:lnTo>
                  <a:pt x="3310" y="1387"/>
                </a:lnTo>
                <a:lnTo>
                  <a:pt x="3308" y="1387"/>
                </a:lnTo>
                <a:lnTo>
                  <a:pt x="3308" y="1388"/>
                </a:lnTo>
                <a:lnTo>
                  <a:pt x="3306" y="1390"/>
                </a:lnTo>
                <a:lnTo>
                  <a:pt x="3304" y="1390"/>
                </a:lnTo>
                <a:lnTo>
                  <a:pt x="3302" y="1388"/>
                </a:lnTo>
                <a:lnTo>
                  <a:pt x="3300" y="1388"/>
                </a:lnTo>
                <a:lnTo>
                  <a:pt x="3298" y="1387"/>
                </a:lnTo>
                <a:lnTo>
                  <a:pt x="3296" y="1387"/>
                </a:lnTo>
                <a:lnTo>
                  <a:pt x="3296" y="1388"/>
                </a:lnTo>
                <a:lnTo>
                  <a:pt x="3298" y="1388"/>
                </a:lnTo>
                <a:lnTo>
                  <a:pt x="3298" y="1390"/>
                </a:lnTo>
                <a:lnTo>
                  <a:pt x="3296" y="1390"/>
                </a:lnTo>
                <a:lnTo>
                  <a:pt x="3295" y="1390"/>
                </a:lnTo>
                <a:lnTo>
                  <a:pt x="3293" y="1390"/>
                </a:lnTo>
                <a:lnTo>
                  <a:pt x="3291" y="1388"/>
                </a:lnTo>
                <a:lnTo>
                  <a:pt x="3289" y="1388"/>
                </a:lnTo>
                <a:lnTo>
                  <a:pt x="3289" y="1390"/>
                </a:lnTo>
                <a:lnTo>
                  <a:pt x="3287" y="1390"/>
                </a:lnTo>
                <a:lnTo>
                  <a:pt x="3285" y="1388"/>
                </a:lnTo>
                <a:lnTo>
                  <a:pt x="3283" y="1388"/>
                </a:lnTo>
                <a:lnTo>
                  <a:pt x="3281" y="1388"/>
                </a:lnTo>
                <a:lnTo>
                  <a:pt x="3277" y="1388"/>
                </a:lnTo>
                <a:lnTo>
                  <a:pt x="3275" y="1387"/>
                </a:lnTo>
                <a:lnTo>
                  <a:pt x="3275" y="1385"/>
                </a:lnTo>
                <a:lnTo>
                  <a:pt x="3275" y="1383"/>
                </a:lnTo>
                <a:lnTo>
                  <a:pt x="3272" y="1383"/>
                </a:lnTo>
                <a:lnTo>
                  <a:pt x="3270" y="1381"/>
                </a:lnTo>
                <a:lnTo>
                  <a:pt x="3268" y="1381"/>
                </a:lnTo>
                <a:lnTo>
                  <a:pt x="3268" y="1379"/>
                </a:lnTo>
                <a:lnTo>
                  <a:pt x="3268" y="1381"/>
                </a:lnTo>
                <a:lnTo>
                  <a:pt x="3266" y="1381"/>
                </a:lnTo>
                <a:lnTo>
                  <a:pt x="3262" y="1381"/>
                </a:lnTo>
                <a:lnTo>
                  <a:pt x="3260" y="1381"/>
                </a:lnTo>
                <a:lnTo>
                  <a:pt x="3258" y="1381"/>
                </a:lnTo>
                <a:lnTo>
                  <a:pt x="3256" y="1381"/>
                </a:lnTo>
                <a:lnTo>
                  <a:pt x="3254" y="1379"/>
                </a:lnTo>
                <a:lnTo>
                  <a:pt x="3252" y="1379"/>
                </a:lnTo>
                <a:lnTo>
                  <a:pt x="3252" y="1381"/>
                </a:lnTo>
                <a:lnTo>
                  <a:pt x="3250" y="1381"/>
                </a:lnTo>
                <a:lnTo>
                  <a:pt x="3248" y="1383"/>
                </a:lnTo>
                <a:lnTo>
                  <a:pt x="3247" y="1381"/>
                </a:lnTo>
                <a:lnTo>
                  <a:pt x="3245" y="1383"/>
                </a:lnTo>
                <a:lnTo>
                  <a:pt x="3243" y="1383"/>
                </a:lnTo>
                <a:lnTo>
                  <a:pt x="3241" y="1385"/>
                </a:lnTo>
                <a:lnTo>
                  <a:pt x="3239" y="1383"/>
                </a:lnTo>
                <a:lnTo>
                  <a:pt x="3237" y="1383"/>
                </a:lnTo>
                <a:lnTo>
                  <a:pt x="3237" y="1381"/>
                </a:lnTo>
                <a:lnTo>
                  <a:pt x="3235" y="1379"/>
                </a:lnTo>
                <a:lnTo>
                  <a:pt x="3235" y="1377"/>
                </a:lnTo>
                <a:lnTo>
                  <a:pt x="3235" y="1375"/>
                </a:lnTo>
                <a:lnTo>
                  <a:pt x="3237" y="1375"/>
                </a:lnTo>
                <a:lnTo>
                  <a:pt x="3237" y="1373"/>
                </a:lnTo>
                <a:lnTo>
                  <a:pt x="3237" y="1371"/>
                </a:lnTo>
                <a:lnTo>
                  <a:pt x="3237" y="1369"/>
                </a:lnTo>
                <a:lnTo>
                  <a:pt x="3239" y="1369"/>
                </a:lnTo>
                <a:lnTo>
                  <a:pt x="3239" y="1365"/>
                </a:lnTo>
                <a:lnTo>
                  <a:pt x="3241" y="1363"/>
                </a:lnTo>
                <a:lnTo>
                  <a:pt x="3243" y="1362"/>
                </a:lnTo>
                <a:lnTo>
                  <a:pt x="3243" y="1360"/>
                </a:lnTo>
                <a:lnTo>
                  <a:pt x="3245" y="1360"/>
                </a:lnTo>
                <a:lnTo>
                  <a:pt x="3247" y="1358"/>
                </a:lnTo>
                <a:lnTo>
                  <a:pt x="3247" y="1356"/>
                </a:lnTo>
                <a:lnTo>
                  <a:pt x="3248" y="1354"/>
                </a:lnTo>
                <a:lnTo>
                  <a:pt x="3247" y="1352"/>
                </a:lnTo>
                <a:lnTo>
                  <a:pt x="3247" y="1350"/>
                </a:lnTo>
                <a:lnTo>
                  <a:pt x="3247" y="1348"/>
                </a:lnTo>
                <a:lnTo>
                  <a:pt x="3247" y="1346"/>
                </a:lnTo>
                <a:lnTo>
                  <a:pt x="3245" y="1344"/>
                </a:lnTo>
                <a:lnTo>
                  <a:pt x="3245" y="1342"/>
                </a:lnTo>
                <a:lnTo>
                  <a:pt x="3243" y="1344"/>
                </a:lnTo>
                <a:lnTo>
                  <a:pt x="3241" y="1342"/>
                </a:lnTo>
                <a:lnTo>
                  <a:pt x="3239" y="1342"/>
                </a:lnTo>
                <a:lnTo>
                  <a:pt x="3237" y="1342"/>
                </a:lnTo>
                <a:lnTo>
                  <a:pt x="3235" y="1342"/>
                </a:lnTo>
                <a:lnTo>
                  <a:pt x="3233" y="1344"/>
                </a:lnTo>
                <a:lnTo>
                  <a:pt x="3233" y="1346"/>
                </a:lnTo>
                <a:lnTo>
                  <a:pt x="3231" y="1348"/>
                </a:lnTo>
                <a:lnTo>
                  <a:pt x="3229" y="1348"/>
                </a:lnTo>
                <a:lnTo>
                  <a:pt x="3231" y="1350"/>
                </a:lnTo>
                <a:lnTo>
                  <a:pt x="3231" y="1352"/>
                </a:lnTo>
                <a:lnTo>
                  <a:pt x="3233" y="1352"/>
                </a:lnTo>
                <a:lnTo>
                  <a:pt x="3233" y="1354"/>
                </a:lnTo>
                <a:lnTo>
                  <a:pt x="3233" y="1356"/>
                </a:lnTo>
                <a:lnTo>
                  <a:pt x="3233" y="1358"/>
                </a:lnTo>
                <a:lnTo>
                  <a:pt x="3233" y="1360"/>
                </a:lnTo>
                <a:lnTo>
                  <a:pt x="3231" y="1362"/>
                </a:lnTo>
                <a:lnTo>
                  <a:pt x="3229" y="1362"/>
                </a:lnTo>
                <a:lnTo>
                  <a:pt x="3227" y="1362"/>
                </a:lnTo>
                <a:lnTo>
                  <a:pt x="3225" y="1362"/>
                </a:lnTo>
                <a:lnTo>
                  <a:pt x="3224" y="1362"/>
                </a:lnTo>
                <a:lnTo>
                  <a:pt x="3222" y="1360"/>
                </a:lnTo>
                <a:lnTo>
                  <a:pt x="3220" y="1360"/>
                </a:lnTo>
                <a:lnTo>
                  <a:pt x="3218" y="1358"/>
                </a:lnTo>
                <a:lnTo>
                  <a:pt x="3218" y="1356"/>
                </a:lnTo>
                <a:lnTo>
                  <a:pt x="3220" y="1356"/>
                </a:lnTo>
                <a:lnTo>
                  <a:pt x="3222" y="1356"/>
                </a:lnTo>
                <a:lnTo>
                  <a:pt x="3222" y="1354"/>
                </a:lnTo>
                <a:lnTo>
                  <a:pt x="3222" y="1352"/>
                </a:lnTo>
                <a:lnTo>
                  <a:pt x="3220" y="1352"/>
                </a:lnTo>
                <a:lnTo>
                  <a:pt x="3218" y="1352"/>
                </a:lnTo>
                <a:lnTo>
                  <a:pt x="3218" y="1350"/>
                </a:lnTo>
                <a:lnTo>
                  <a:pt x="3216" y="1350"/>
                </a:lnTo>
                <a:lnTo>
                  <a:pt x="3218" y="1346"/>
                </a:lnTo>
                <a:lnTo>
                  <a:pt x="3220" y="1340"/>
                </a:lnTo>
                <a:lnTo>
                  <a:pt x="3222" y="1335"/>
                </a:lnTo>
                <a:lnTo>
                  <a:pt x="3220" y="1329"/>
                </a:lnTo>
                <a:lnTo>
                  <a:pt x="3214" y="1329"/>
                </a:lnTo>
                <a:lnTo>
                  <a:pt x="3212" y="1331"/>
                </a:lnTo>
                <a:lnTo>
                  <a:pt x="3212" y="1337"/>
                </a:lnTo>
                <a:lnTo>
                  <a:pt x="3210" y="1340"/>
                </a:lnTo>
                <a:lnTo>
                  <a:pt x="3212" y="1342"/>
                </a:lnTo>
                <a:lnTo>
                  <a:pt x="3214" y="1340"/>
                </a:lnTo>
                <a:lnTo>
                  <a:pt x="3214" y="1342"/>
                </a:lnTo>
                <a:lnTo>
                  <a:pt x="3216" y="1342"/>
                </a:lnTo>
                <a:lnTo>
                  <a:pt x="3216" y="1344"/>
                </a:lnTo>
                <a:lnTo>
                  <a:pt x="3214" y="1346"/>
                </a:lnTo>
                <a:lnTo>
                  <a:pt x="3214" y="1348"/>
                </a:lnTo>
                <a:lnTo>
                  <a:pt x="3214" y="1350"/>
                </a:lnTo>
                <a:lnTo>
                  <a:pt x="3212" y="1350"/>
                </a:lnTo>
                <a:lnTo>
                  <a:pt x="3212" y="1352"/>
                </a:lnTo>
                <a:lnTo>
                  <a:pt x="3212" y="1354"/>
                </a:lnTo>
                <a:lnTo>
                  <a:pt x="3214" y="1354"/>
                </a:lnTo>
                <a:lnTo>
                  <a:pt x="3214" y="1356"/>
                </a:lnTo>
                <a:lnTo>
                  <a:pt x="3214" y="1358"/>
                </a:lnTo>
                <a:lnTo>
                  <a:pt x="3216" y="1358"/>
                </a:lnTo>
                <a:lnTo>
                  <a:pt x="3216" y="1360"/>
                </a:lnTo>
                <a:lnTo>
                  <a:pt x="3218" y="1360"/>
                </a:lnTo>
                <a:lnTo>
                  <a:pt x="3220" y="1362"/>
                </a:lnTo>
                <a:lnTo>
                  <a:pt x="3222" y="1362"/>
                </a:lnTo>
                <a:lnTo>
                  <a:pt x="3224" y="1363"/>
                </a:lnTo>
                <a:lnTo>
                  <a:pt x="3225" y="1363"/>
                </a:lnTo>
                <a:lnTo>
                  <a:pt x="3227" y="1363"/>
                </a:lnTo>
                <a:lnTo>
                  <a:pt x="3229" y="1363"/>
                </a:lnTo>
                <a:lnTo>
                  <a:pt x="3233" y="1365"/>
                </a:lnTo>
                <a:lnTo>
                  <a:pt x="3233" y="1367"/>
                </a:lnTo>
                <a:lnTo>
                  <a:pt x="3233" y="1369"/>
                </a:lnTo>
                <a:lnTo>
                  <a:pt x="3233" y="1371"/>
                </a:lnTo>
                <a:lnTo>
                  <a:pt x="3229" y="1377"/>
                </a:lnTo>
                <a:lnTo>
                  <a:pt x="3227" y="1379"/>
                </a:lnTo>
                <a:lnTo>
                  <a:pt x="3224" y="1377"/>
                </a:lnTo>
                <a:lnTo>
                  <a:pt x="3224" y="1379"/>
                </a:lnTo>
                <a:lnTo>
                  <a:pt x="3222" y="1383"/>
                </a:lnTo>
                <a:lnTo>
                  <a:pt x="3222" y="1385"/>
                </a:lnTo>
                <a:lnTo>
                  <a:pt x="3222" y="1388"/>
                </a:lnTo>
                <a:lnTo>
                  <a:pt x="3220" y="1388"/>
                </a:lnTo>
                <a:lnTo>
                  <a:pt x="3218" y="1388"/>
                </a:lnTo>
                <a:lnTo>
                  <a:pt x="3216" y="1388"/>
                </a:lnTo>
                <a:lnTo>
                  <a:pt x="3214" y="1388"/>
                </a:lnTo>
                <a:lnTo>
                  <a:pt x="3212" y="1388"/>
                </a:lnTo>
                <a:lnTo>
                  <a:pt x="3212" y="1390"/>
                </a:lnTo>
                <a:lnTo>
                  <a:pt x="3210" y="1390"/>
                </a:lnTo>
                <a:lnTo>
                  <a:pt x="3212" y="1390"/>
                </a:lnTo>
                <a:lnTo>
                  <a:pt x="3214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20" y="1388"/>
                </a:lnTo>
                <a:lnTo>
                  <a:pt x="3220" y="1390"/>
                </a:lnTo>
                <a:lnTo>
                  <a:pt x="3222" y="1390"/>
                </a:lnTo>
                <a:lnTo>
                  <a:pt x="3220" y="1390"/>
                </a:lnTo>
                <a:lnTo>
                  <a:pt x="3222" y="1390"/>
                </a:lnTo>
                <a:lnTo>
                  <a:pt x="3224" y="1390"/>
                </a:lnTo>
                <a:lnTo>
                  <a:pt x="3225" y="1390"/>
                </a:lnTo>
                <a:lnTo>
                  <a:pt x="3227" y="1390"/>
                </a:lnTo>
                <a:lnTo>
                  <a:pt x="3227" y="1388"/>
                </a:lnTo>
                <a:lnTo>
                  <a:pt x="3229" y="1388"/>
                </a:lnTo>
                <a:lnTo>
                  <a:pt x="3229" y="1387"/>
                </a:lnTo>
                <a:lnTo>
                  <a:pt x="3229" y="1385"/>
                </a:lnTo>
                <a:lnTo>
                  <a:pt x="3231" y="1387"/>
                </a:lnTo>
                <a:lnTo>
                  <a:pt x="3233" y="1387"/>
                </a:lnTo>
                <a:lnTo>
                  <a:pt x="3233" y="1388"/>
                </a:lnTo>
                <a:lnTo>
                  <a:pt x="3233" y="1390"/>
                </a:lnTo>
                <a:lnTo>
                  <a:pt x="3235" y="1392"/>
                </a:lnTo>
                <a:lnTo>
                  <a:pt x="3235" y="1394"/>
                </a:lnTo>
                <a:lnTo>
                  <a:pt x="3237" y="1394"/>
                </a:lnTo>
                <a:lnTo>
                  <a:pt x="3237" y="1396"/>
                </a:lnTo>
                <a:lnTo>
                  <a:pt x="3239" y="1396"/>
                </a:lnTo>
                <a:lnTo>
                  <a:pt x="3241" y="1398"/>
                </a:lnTo>
                <a:lnTo>
                  <a:pt x="3243" y="1400"/>
                </a:lnTo>
                <a:lnTo>
                  <a:pt x="3243" y="1402"/>
                </a:lnTo>
                <a:lnTo>
                  <a:pt x="3245" y="1400"/>
                </a:lnTo>
                <a:lnTo>
                  <a:pt x="3245" y="1398"/>
                </a:lnTo>
                <a:lnTo>
                  <a:pt x="3247" y="1398"/>
                </a:lnTo>
                <a:lnTo>
                  <a:pt x="3250" y="1398"/>
                </a:lnTo>
                <a:lnTo>
                  <a:pt x="3252" y="1398"/>
                </a:lnTo>
                <a:lnTo>
                  <a:pt x="3252" y="1396"/>
                </a:lnTo>
                <a:lnTo>
                  <a:pt x="3254" y="1396"/>
                </a:lnTo>
                <a:lnTo>
                  <a:pt x="3256" y="1396"/>
                </a:lnTo>
                <a:lnTo>
                  <a:pt x="3256" y="1394"/>
                </a:lnTo>
                <a:lnTo>
                  <a:pt x="3258" y="1392"/>
                </a:lnTo>
                <a:lnTo>
                  <a:pt x="3258" y="1390"/>
                </a:lnTo>
                <a:lnTo>
                  <a:pt x="3258" y="1388"/>
                </a:lnTo>
                <a:lnTo>
                  <a:pt x="3260" y="1390"/>
                </a:lnTo>
                <a:lnTo>
                  <a:pt x="3260" y="1392"/>
                </a:lnTo>
                <a:lnTo>
                  <a:pt x="3262" y="1394"/>
                </a:lnTo>
                <a:lnTo>
                  <a:pt x="3266" y="1394"/>
                </a:lnTo>
                <a:lnTo>
                  <a:pt x="3266" y="1396"/>
                </a:lnTo>
                <a:lnTo>
                  <a:pt x="3268" y="1398"/>
                </a:lnTo>
                <a:lnTo>
                  <a:pt x="3268" y="1400"/>
                </a:lnTo>
                <a:lnTo>
                  <a:pt x="3270" y="1402"/>
                </a:lnTo>
                <a:lnTo>
                  <a:pt x="3270" y="1404"/>
                </a:lnTo>
                <a:lnTo>
                  <a:pt x="3272" y="1404"/>
                </a:lnTo>
                <a:lnTo>
                  <a:pt x="3273" y="1406"/>
                </a:lnTo>
                <a:lnTo>
                  <a:pt x="3275" y="1406"/>
                </a:lnTo>
                <a:lnTo>
                  <a:pt x="3277" y="1406"/>
                </a:lnTo>
                <a:lnTo>
                  <a:pt x="3279" y="1406"/>
                </a:lnTo>
                <a:lnTo>
                  <a:pt x="3279" y="1404"/>
                </a:lnTo>
                <a:lnTo>
                  <a:pt x="3281" y="1404"/>
                </a:lnTo>
                <a:lnTo>
                  <a:pt x="3285" y="1400"/>
                </a:lnTo>
                <a:lnTo>
                  <a:pt x="3285" y="1398"/>
                </a:lnTo>
                <a:lnTo>
                  <a:pt x="3287" y="1396"/>
                </a:lnTo>
                <a:lnTo>
                  <a:pt x="3289" y="1398"/>
                </a:lnTo>
                <a:lnTo>
                  <a:pt x="3289" y="1400"/>
                </a:lnTo>
                <a:lnTo>
                  <a:pt x="3291" y="1400"/>
                </a:lnTo>
                <a:lnTo>
                  <a:pt x="3293" y="1400"/>
                </a:lnTo>
                <a:lnTo>
                  <a:pt x="3293" y="1398"/>
                </a:lnTo>
                <a:lnTo>
                  <a:pt x="3295" y="1396"/>
                </a:lnTo>
                <a:lnTo>
                  <a:pt x="3296" y="1396"/>
                </a:lnTo>
                <a:lnTo>
                  <a:pt x="3298" y="1396"/>
                </a:lnTo>
                <a:lnTo>
                  <a:pt x="3300" y="1398"/>
                </a:lnTo>
                <a:lnTo>
                  <a:pt x="3302" y="1398"/>
                </a:lnTo>
                <a:lnTo>
                  <a:pt x="3306" y="1398"/>
                </a:lnTo>
                <a:lnTo>
                  <a:pt x="3310" y="1398"/>
                </a:lnTo>
                <a:lnTo>
                  <a:pt x="3312" y="1398"/>
                </a:lnTo>
                <a:lnTo>
                  <a:pt x="3314" y="1398"/>
                </a:lnTo>
                <a:lnTo>
                  <a:pt x="3316" y="1396"/>
                </a:lnTo>
                <a:lnTo>
                  <a:pt x="3318" y="1396"/>
                </a:lnTo>
                <a:lnTo>
                  <a:pt x="3320" y="1394"/>
                </a:lnTo>
                <a:lnTo>
                  <a:pt x="3321" y="1392"/>
                </a:lnTo>
                <a:lnTo>
                  <a:pt x="3323" y="1392"/>
                </a:lnTo>
                <a:lnTo>
                  <a:pt x="3321" y="1394"/>
                </a:lnTo>
                <a:lnTo>
                  <a:pt x="3323" y="1396"/>
                </a:lnTo>
                <a:lnTo>
                  <a:pt x="3323" y="1398"/>
                </a:lnTo>
                <a:lnTo>
                  <a:pt x="3325" y="1402"/>
                </a:lnTo>
                <a:lnTo>
                  <a:pt x="3325" y="1404"/>
                </a:lnTo>
                <a:lnTo>
                  <a:pt x="3325" y="1406"/>
                </a:lnTo>
                <a:lnTo>
                  <a:pt x="3325" y="1408"/>
                </a:lnTo>
                <a:lnTo>
                  <a:pt x="3325" y="1410"/>
                </a:lnTo>
                <a:lnTo>
                  <a:pt x="3327" y="1410"/>
                </a:lnTo>
                <a:lnTo>
                  <a:pt x="3327" y="1411"/>
                </a:lnTo>
                <a:lnTo>
                  <a:pt x="3327" y="1413"/>
                </a:lnTo>
                <a:lnTo>
                  <a:pt x="3329" y="1413"/>
                </a:lnTo>
                <a:lnTo>
                  <a:pt x="3331" y="1415"/>
                </a:lnTo>
                <a:lnTo>
                  <a:pt x="3333" y="1415"/>
                </a:lnTo>
                <a:lnTo>
                  <a:pt x="3333" y="1417"/>
                </a:lnTo>
                <a:lnTo>
                  <a:pt x="3335" y="1417"/>
                </a:lnTo>
                <a:lnTo>
                  <a:pt x="3337" y="1417"/>
                </a:lnTo>
                <a:lnTo>
                  <a:pt x="3337" y="1419"/>
                </a:lnTo>
                <a:lnTo>
                  <a:pt x="3337" y="1421"/>
                </a:lnTo>
                <a:lnTo>
                  <a:pt x="3339" y="1421"/>
                </a:lnTo>
                <a:lnTo>
                  <a:pt x="3341" y="1421"/>
                </a:lnTo>
                <a:lnTo>
                  <a:pt x="3343" y="1419"/>
                </a:lnTo>
                <a:lnTo>
                  <a:pt x="3344" y="1417"/>
                </a:lnTo>
                <a:lnTo>
                  <a:pt x="3346" y="1413"/>
                </a:lnTo>
                <a:lnTo>
                  <a:pt x="3348" y="1411"/>
                </a:lnTo>
                <a:lnTo>
                  <a:pt x="3348" y="1410"/>
                </a:lnTo>
                <a:lnTo>
                  <a:pt x="3350" y="1408"/>
                </a:lnTo>
                <a:lnTo>
                  <a:pt x="3350" y="1406"/>
                </a:lnTo>
                <a:lnTo>
                  <a:pt x="3352" y="1404"/>
                </a:lnTo>
                <a:lnTo>
                  <a:pt x="3354" y="1404"/>
                </a:lnTo>
                <a:lnTo>
                  <a:pt x="3356" y="1402"/>
                </a:lnTo>
                <a:lnTo>
                  <a:pt x="3358" y="1400"/>
                </a:lnTo>
                <a:lnTo>
                  <a:pt x="3360" y="1398"/>
                </a:lnTo>
                <a:lnTo>
                  <a:pt x="3362" y="1398"/>
                </a:lnTo>
                <a:lnTo>
                  <a:pt x="3364" y="1398"/>
                </a:lnTo>
                <a:lnTo>
                  <a:pt x="3364" y="1396"/>
                </a:lnTo>
                <a:lnTo>
                  <a:pt x="3364" y="1394"/>
                </a:lnTo>
                <a:lnTo>
                  <a:pt x="3366" y="1394"/>
                </a:lnTo>
                <a:lnTo>
                  <a:pt x="3368" y="1396"/>
                </a:lnTo>
                <a:lnTo>
                  <a:pt x="3371" y="1396"/>
                </a:lnTo>
                <a:lnTo>
                  <a:pt x="3373" y="1398"/>
                </a:lnTo>
                <a:lnTo>
                  <a:pt x="3371" y="1400"/>
                </a:lnTo>
                <a:lnTo>
                  <a:pt x="3369" y="1402"/>
                </a:lnTo>
                <a:lnTo>
                  <a:pt x="3369" y="1404"/>
                </a:lnTo>
                <a:lnTo>
                  <a:pt x="3369" y="1406"/>
                </a:lnTo>
                <a:lnTo>
                  <a:pt x="3369" y="1408"/>
                </a:lnTo>
                <a:lnTo>
                  <a:pt x="3369" y="1410"/>
                </a:lnTo>
                <a:lnTo>
                  <a:pt x="3371" y="1411"/>
                </a:lnTo>
                <a:lnTo>
                  <a:pt x="3371" y="1413"/>
                </a:lnTo>
                <a:lnTo>
                  <a:pt x="3373" y="1415"/>
                </a:lnTo>
                <a:lnTo>
                  <a:pt x="3373" y="1417"/>
                </a:lnTo>
                <a:lnTo>
                  <a:pt x="3373" y="1419"/>
                </a:lnTo>
                <a:lnTo>
                  <a:pt x="3375" y="1423"/>
                </a:lnTo>
                <a:lnTo>
                  <a:pt x="3375" y="1425"/>
                </a:lnTo>
                <a:lnTo>
                  <a:pt x="3377" y="1427"/>
                </a:lnTo>
                <a:lnTo>
                  <a:pt x="3377" y="1429"/>
                </a:lnTo>
                <a:lnTo>
                  <a:pt x="3377" y="1431"/>
                </a:lnTo>
                <a:lnTo>
                  <a:pt x="3375" y="1433"/>
                </a:lnTo>
                <a:lnTo>
                  <a:pt x="3373" y="1433"/>
                </a:lnTo>
                <a:lnTo>
                  <a:pt x="3373" y="1435"/>
                </a:lnTo>
                <a:lnTo>
                  <a:pt x="3371" y="1435"/>
                </a:lnTo>
                <a:lnTo>
                  <a:pt x="3371" y="1433"/>
                </a:lnTo>
                <a:lnTo>
                  <a:pt x="3369" y="1435"/>
                </a:lnTo>
                <a:lnTo>
                  <a:pt x="3368" y="1435"/>
                </a:lnTo>
                <a:lnTo>
                  <a:pt x="3368" y="1436"/>
                </a:lnTo>
                <a:lnTo>
                  <a:pt x="3368" y="1438"/>
                </a:lnTo>
                <a:lnTo>
                  <a:pt x="3366" y="1438"/>
                </a:lnTo>
                <a:lnTo>
                  <a:pt x="3366" y="1440"/>
                </a:lnTo>
                <a:lnTo>
                  <a:pt x="3368" y="1440"/>
                </a:lnTo>
                <a:lnTo>
                  <a:pt x="3369" y="1438"/>
                </a:lnTo>
                <a:lnTo>
                  <a:pt x="3371" y="1438"/>
                </a:lnTo>
                <a:lnTo>
                  <a:pt x="3373" y="1438"/>
                </a:lnTo>
                <a:lnTo>
                  <a:pt x="3375" y="1438"/>
                </a:lnTo>
                <a:lnTo>
                  <a:pt x="3377" y="1438"/>
                </a:lnTo>
                <a:lnTo>
                  <a:pt x="3377" y="1436"/>
                </a:lnTo>
                <a:lnTo>
                  <a:pt x="3379" y="1435"/>
                </a:lnTo>
                <a:lnTo>
                  <a:pt x="3381" y="1435"/>
                </a:lnTo>
                <a:lnTo>
                  <a:pt x="3383" y="1435"/>
                </a:lnTo>
                <a:lnTo>
                  <a:pt x="3385" y="1435"/>
                </a:lnTo>
                <a:lnTo>
                  <a:pt x="3387" y="1436"/>
                </a:lnTo>
                <a:lnTo>
                  <a:pt x="3389" y="1438"/>
                </a:lnTo>
                <a:lnTo>
                  <a:pt x="3391" y="1438"/>
                </a:lnTo>
                <a:lnTo>
                  <a:pt x="3392" y="1440"/>
                </a:lnTo>
                <a:lnTo>
                  <a:pt x="3394" y="1440"/>
                </a:lnTo>
                <a:lnTo>
                  <a:pt x="3396" y="1440"/>
                </a:lnTo>
                <a:lnTo>
                  <a:pt x="3396" y="1442"/>
                </a:lnTo>
                <a:lnTo>
                  <a:pt x="3400" y="1444"/>
                </a:lnTo>
                <a:lnTo>
                  <a:pt x="3402" y="1446"/>
                </a:lnTo>
                <a:lnTo>
                  <a:pt x="3404" y="1448"/>
                </a:lnTo>
                <a:lnTo>
                  <a:pt x="3404" y="1450"/>
                </a:lnTo>
                <a:lnTo>
                  <a:pt x="3408" y="1450"/>
                </a:lnTo>
                <a:lnTo>
                  <a:pt x="3410" y="1452"/>
                </a:lnTo>
                <a:lnTo>
                  <a:pt x="3412" y="1454"/>
                </a:lnTo>
                <a:lnTo>
                  <a:pt x="3414" y="1456"/>
                </a:lnTo>
                <a:lnTo>
                  <a:pt x="3416" y="1458"/>
                </a:lnTo>
                <a:lnTo>
                  <a:pt x="3417" y="1458"/>
                </a:lnTo>
                <a:lnTo>
                  <a:pt x="3419" y="1459"/>
                </a:lnTo>
                <a:lnTo>
                  <a:pt x="3421" y="1459"/>
                </a:lnTo>
                <a:lnTo>
                  <a:pt x="3423" y="1459"/>
                </a:lnTo>
                <a:lnTo>
                  <a:pt x="3427" y="1459"/>
                </a:lnTo>
                <a:lnTo>
                  <a:pt x="3429" y="1458"/>
                </a:lnTo>
                <a:lnTo>
                  <a:pt x="3431" y="1458"/>
                </a:lnTo>
                <a:lnTo>
                  <a:pt x="3433" y="1458"/>
                </a:lnTo>
                <a:lnTo>
                  <a:pt x="3435" y="1456"/>
                </a:lnTo>
                <a:lnTo>
                  <a:pt x="3437" y="1456"/>
                </a:lnTo>
                <a:lnTo>
                  <a:pt x="3439" y="1454"/>
                </a:lnTo>
                <a:lnTo>
                  <a:pt x="3440" y="1454"/>
                </a:lnTo>
                <a:lnTo>
                  <a:pt x="3440" y="1456"/>
                </a:lnTo>
                <a:lnTo>
                  <a:pt x="3442" y="1456"/>
                </a:lnTo>
                <a:lnTo>
                  <a:pt x="3444" y="1456"/>
                </a:lnTo>
                <a:lnTo>
                  <a:pt x="3446" y="1456"/>
                </a:lnTo>
                <a:lnTo>
                  <a:pt x="3450" y="1456"/>
                </a:lnTo>
                <a:lnTo>
                  <a:pt x="3452" y="1456"/>
                </a:lnTo>
                <a:lnTo>
                  <a:pt x="3454" y="1456"/>
                </a:lnTo>
                <a:lnTo>
                  <a:pt x="3456" y="1456"/>
                </a:lnTo>
                <a:lnTo>
                  <a:pt x="3460" y="1456"/>
                </a:lnTo>
                <a:lnTo>
                  <a:pt x="3462" y="1456"/>
                </a:lnTo>
                <a:lnTo>
                  <a:pt x="3464" y="1456"/>
                </a:lnTo>
                <a:lnTo>
                  <a:pt x="3465" y="1458"/>
                </a:lnTo>
                <a:lnTo>
                  <a:pt x="3467" y="1456"/>
                </a:lnTo>
                <a:lnTo>
                  <a:pt x="3469" y="1456"/>
                </a:lnTo>
                <a:lnTo>
                  <a:pt x="3469" y="1458"/>
                </a:lnTo>
                <a:lnTo>
                  <a:pt x="3469" y="1459"/>
                </a:lnTo>
                <a:lnTo>
                  <a:pt x="3469" y="1461"/>
                </a:lnTo>
                <a:lnTo>
                  <a:pt x="3469" y="1463"/>
                </a:lnTo>
                <a:lnTo>
                  <a:pt x="3467" y="1465"/>
                </a:lnTo>
                <a:lnTo>
                  <a:pt x="3467" y="1467"/>
                </a:lnTo>
                <a:lnTo>
                  <a:pt x="3467" y="1469"/>
                </a:lnTo>
                <a:lnTo>
                  <a:pt x="3467" y="1471"/>
                </a:lnTo>
                <a:lnTo>
                  <a:pt x="3469" y="1471"/>
                </a:lnTo>
                <a:lnTo>
                  <a:pt x="3469" y="1469"/>
                </a:lnTo>
                <a:lnTo>
                  <a:pt x="3469" y="1467"/>
                </a:lnTo>
                <a:lnTo>
                  <a:pt x="3471" y="1467"/>
                </a:lnTo>
                <a:lnTo>
                  <a:pt x="3473" y="1467"/>
                </a:lnTo>
                <a:lnTo>
                  <a:pt x="3475" y="1467"/>
                </a:lnTo>
                <a:lnTo>
                  <a:pt x="3477" y="1469"/>
                </a:lnTo>
                <a:lnTo>
                  <a:pt x="3479" y="1469"/>
                </a:lnTo>
                <a:lnTo>
                  <a:pt x="3479" y="1471"/>
                </a:lnTo>
                <a:lnTo>
                  <a:pt x="3479" y="1473"/>
                </a:lnTo>
                <a:lnTo>
                  <a:pt x="3481" y="1475"/>
                </a:lnTo>
                <a:lnTo>
                  <a:pt x="3483" y="1475"/>
                </a:lnTo>
                <a:lnTo>
                  <a:pt x="3485" y="1477"/>
                </a:lnTo>
                <a:lnTo>
                  <a:pt x="3487" y="1479"/>
                </a:lnTo>
                <a:lnTo>
                  <a:pt x="3489" y="1479"/>
                </a:lnTo>
                <a:lnTo>
                  <a:pt x="3490" y="1481"/>
                </a:lnTo>
                <a:lnTo>
                  <a:pt x="3492" y="1484"/>
                </a:lnTo>
                <a:lnTo>
                  <a:pt x="3494" y="1484"/>
                </a:lnTo>
                <a:lnTo>
                  <a:pt x="3494" y="1486"/>
                </a:lnTo>
                <a:lnTo>
                  <a:pt x="3496" y="1488"/>
                </a:lnTo>
                <a:lnTo>
                  <a:pt x="3496" y="1490"/>
                </a:lnTo>
                <a:lnTo>
                  <a:pt x="3498" y="1492"/>
                </a:lnTo>
                <a:lnTo>
                  <a:pt x="3500" y="1492"/>
                </a:lnTo>
                <a:lnTo>
                  <a:pt x="3502" y="1494"/>
                </a:lnTo>
                <a:lnTo>
                  <a:pt x="3504" y="1494"/>
                </a:lnTo>
                <a:lnTo>
                  <a:pt x="3506" y="1494"/>
                </a:lnTo>
                <a:lnTo>
                  <a:pt x="3510" y="1494"/>
                </a:lnTo>
                <a:lnTo>
                  <a:pt x="3512" y="1494"/>
                </a:lnTo>
                <a:lnTo>
                  <a:pt x="3513" y="1492"/>
                </a:lnTo>
                <a:lnTo>
                  <a:pt x="3515" y="1490"/>
                </a:lnTo>
                <a:lnTo>
                  <a:pt x="3517" y="1486"/>
                </a:lnTo>
                <a:lnTo>
                  <a:pt x="3517" y="1484"/>
                </a:lnTo>
                <a:lnTo>
                  <a:pt x="3517" y="1483"/>
                </a:lnTo>
                <a:lnTo>
                  <a:pt x="3519" y="1481"/>
                </a:lnTo>
                <a:lnTo>
                  <a:pt x="3519" y="1479"/>
                </a:lnTo>
                <a:lnTo>
                  <a:pt x="3521" y="1477"/>
                </a:lnTo>
                <a:lnTo>
                  <a:pt x="3523" y="1477"/>
                </a:lnTo>
                <a:lnTo>
                  <a:pt x="3523" y="1475"/>
                </a:lnTo>
                <a:lnTo>
                  <a:pt x="3525" y="1475"/>
                </a:lnTo>
                <a:lnTo>
                  <a:pt x="3523" y="1473"/>
                </a:lnTo>
                <a:lnTo>
                  <a:pt x="3525" y="1471"/>
                </a:lnTo>
                <a:lnTo>
                  <a:pt x="3525" y="1469"/>
                </a:lnTo>
                <a:lnTo>
                  <a:pt x="3525" y="1467"/>
                </a:lnTo>
                <a:lnTo>
                  <a:pt x="3525" y="1465"/>
                </a:lnTo>
                <a:lnTo>
                  <a:pt x="3525" y="1463"/>
                </a:lnTo>
                <a:lnTo>
                  <a:pt x="3527" y="1461"/>
                </a:lnTo>
                <a:lnTo>
                  <a:pt x="3529" y="1461"/>
                </a:lnTo>
                <a:lnTo>
                  <a:pt x="3531" y="1461"/>
                </a:lnTo>
                <a:lnTo>
                  <a:pt x="3531" y="1463"/>
                </a:lnTo>
                <a:lnTo>
                  <a:pt x="3531" y="1465"/>
                </a:lnTo>
                <a:lnTo>
                  <a:pt x="3533" y="1465"/>
                </a:lnTo>
                <a:lnTo>
                  <a:pt x="3533" y="1467"/>
                </a:lnTo>
                <a:lnTo>
                  <a:pt x="3535" y="1469"/>
                </a:lnTo>
                <a:lnTo>
                  <a:pt x="3537" y="1471"/>
                </a:lnTo>
                <a:lnTo>
                  <a:pt x="3538" y="1473"/>
                </a:lnTo>
                <a:lnTo>
                  <a:pt x="3538" y="1475"/>
                </a:lnTo>
                <a:lnTo>
                  <a:pt x="3540" y="1477"/>
                </a:lnTo>
                <a:lnTo>
                  <a:pt x="3540" y="1479"/>
                </a:lnTo>
                <a:lnTo>
                  <a:pt x="3538" y="1479"/>
                </a:lnTo>
                <a:lnTo>
                  <a:pt x="3537" y="1479"/>
                </a:lnTo>
                <a:lnTo>
                  <a:pt x="3537" y="1481"/>
                </a:lnTo>
                <a:lnTo>
                  <a:pt x="3537" y="1483"/>
                </a:lnTo>
                <a:lnTo>
                  <a:pt x="3537" y="1484"/>
                </a:lnTo>
                <a:lnTo>
                  <a:pt x="3535" y="1486"/>
                </a:lnTo>
                <a:lnTo>
                  <a:pt x="3537" y="1488"/>
                </a:lnTo>
                <a:lnTo>
                  <a:pt x="3537" y="1490"/>
                </a:lnTo>
                <a:lnTo>
                  <a:pt x="3537" y="1494"/>
                </a:lnTo>
                <a:lnTo>
                  <a:pt x="3535" y="1496"/>
                </a:lnTo>
                <a:lnTo>
                  <a:pt x="3535" y="1498"/>
                </a:lnTo>
                <a:lnTo>
                  <a:pt x="3537" y="1498"/>
                </a:lnTo>
                <a:lnTo>
                  <a:pt x="3538" y="1498"/>
                </a:lnTo>
                <a:lnTo>
                  <a:pt x="3538" y="1500"/>
                </a:lnTo>
                <a:lnTo>
                  <a:pt x="3538" y="1502"/>
                </a:lnTo>
                <a:lnTo>
                  <a:pt x="3540" y="1504"/>
                </a:lnTo>
                <a:lnTo>
                  <a:pt x="3540" y="1506"/>
                </a:lnTo>
                <a:lnTo>
                  <a:pt x="3538" y="1507"/>
                </a:lnTo>
                <a:lnTo>
                  <a:pt x="3540" y="1509"/>
                </a:lnTo>
                <a:lnTo>
                  <a:pt x="3540" y="1511"/>
                </a:lnTo>
                <a:lnTo>
                  <a:pt x="3542" y="1513"/>
                </a:lnTo>
                <a:lnTo>
                  <a:pt x="3542" y="1515"/>
                </a:lnTo>
                <a:lnTo>
                  <a:pt x="3542" y="1517"/>
                </a:lnTo>
                <a:lnTo>
                  <a:pt x="3542" y="1521"/>
                </a:lnTo>
                <a:lnTo>
                  <a:pt x="3542" y="1523"/>
                </a:lnTo>
                <a:lnTo>
                  <a:pt x="3542" y="1525"/>
                </a:lnTo>
                <a:lnTo>
                  <a:pt x="3542" y="1527"/>
                </a:lnTo>
                <a:lnTo>
                  <a:pt x="3542" y="1529"/>
                </a:lnTo>
                <a:lnTo>
                  <a:pt x="3540" y="1529"/>
                </a:lnTo>
                <a:lnTo>
                  <a:pt x="3540" y="1531"/>
                </a:lnTo>
                <a:lnTo>
                  <a:pt x="3540" y="1532"/>
                </a:lnTo>
                <a:lnTo>
                  <a:pt x="3538" y="1534"/>
                </a:lnTo>
                <a:lnTo>
                  <a:pt x="3538" y="1536"/>
                </a:lnTo>
                <a:lnTo>
                  <a:pt x="3538" y="1538"/>
                </a:lnTo>
                <a:lnTo>
                  <a:pt x="3538" y="1540"/>
                </a:lnTo>
                <a:lnTo>
                  <a:pt x="3537" y="1540"/>
                </a:lnTo>
                <a:lnTo>
                  <a:pt x="3537" y="1542"/>
                </a:lnTo>
                <a:lnTo>
                  <a:pt x="3537" y="1544"/>
                </a:lnTo>
                <a:lnTo>
                  <a:pt x="3537" y="1546"/>
                </a:lnTo>
                <a:lnTo>
                  <a:pt x="3537" y="1548"/>
                </a:lnTo>
                <a:lnTo>
                  <a:pt x="3537" y="1552"/>
                </a:lnTo>
                <a:lnTo>
                  <a:pt x="3538" y="1554"/>
                </a:lnTo>
                <a:lnTo>
                  <a:pt x="3540" y="1555"/>
                </a:lnTo>
                <a:lnTo>
                  <a:pt x="3540" y="1557"/>
                </a:lnTo>
                <a:lnTo>
                  <a:pt x="3542" y="1559"/>
                </a:lnTo>
                <a:lnTo>
                  <a:pt x="3544" y="1561"/>
                </a:lnTo>
                <a:lnTo>
                  <a:pt x="3546" y="1563"/>
                </a:lnTo>
                <a:lnTo>
                  <a:pt x="3548" y="1563"/>
                </a:lnTo>
                <a:lnTo>
                  <a:pt x="3550" y="1563"/>
                </a:lnTo>
                <a:lnTo>
                  <a:pt x="3552" y="1563"/>
                </a:lnTo>
                <a:lnTo>
                  <a:pt x="3554" y="1563"/>
                </a:lnTo>
                <a:lnTo>
                  <a:pt x="3556" y="1563"/>
                </a:lnTo>
                <a:lnTo>
                  <a:pt x="3560" y="1563"/>
                </a:lnTo>
                <a:lnTo>
                  <a:pt x="3561" y="1563"/>
                </a:lnTo>
                <a:lnTo>
                  <a:pt x="3563" y="1563"/>
                </a:lnTo>
                <a:lnTo>
                  <a:pt x="3565" y="1563"/>
                </a:lnTo>
                <a:lnTo>
                  <a:pt x="3567" y="1565"/>
                </a:lnTo>
                <a:lnTo>
                  <a:pt x="3569" y="1565"/>
                </a:lnTo>
                <a:lnTo>
                  <a:pt x="3571" y="1565"/>
                </a:lnTo>
                <a:lnTo>
                  <a:pt x="3573" y="1565"/>
                </a:lnTo>
                <a:lnTo>
                  <a:pt x="3575" y="1567"/>
                </a:lnTo>
                <a:lnTo>
                  <a:pt x="3577" y="1567"/>
                </a:lnTo>
                <a:lnTo>
                  <a:pt x="3579" y="1569"/>
                </a:lnTo>
                <a:lnTo>
                  <a:pt x="3581" y="1569"/>
                </a:lnTo>
                <a:lnTo>
                  <a:pt x="3581" y="1571"/>
                </a:lnTo>
                <a:lnTo>
                  <a:pt x="3583" y="1571"/>
                </a:lnTo>
                <a:lnTo>
                  <a:pt x="3585" y="1573"/>
                </a:lnTo>
                <a:lnTo>
                  <a:pt x="3585" y="1575"/>
                </a:lnTo>
                <a:lnTo>
                  <a:pt x="3583" y="1579"/>
                </a:lnTo>
                <a:lnTo>
                  <a:pt x="3583" y="1580"/>
                </a:lnTo>
                <a:lnTo>
                  <a:pt x="3581" y="1580"/>
                </a:lnTo>
                <a:lnTo>
                  <a:pt x="3581" y="1582"/>
                </a:lnTo>
                <a:lnTo>
                  <a:pt x="3579" y="1584"/>
                </a:lnTo>
                <a:lnTo>
                  <a:pt x="3581" y="1584"/>
                </a:lnTo>
                <a:lnTo>
                  <a:pt x="3583" y="1586"/>
                </a:lnTo>
                <a:lnTo>
                  <a:pt x="3575" y="1584"/>
                </a:lnTo>
                <a:lnTo>
                  <a:pt x="3573" y="1582"/>
                </a:lnTo>
                <a:lnTo>
                  <a:pt x="3571" y="1582"/>
                </a:lnTo>
                <a:lnTo>
                  <a:pt x="3567" y="1582"/>
                </a:lnTo>
                <a:lnTo>
                  <a:pt x="3565" y="1584"/>
                </a:lnTo>
                <a:lnTo>
                  <a:pt x="3563" y="1588"/>
                </a:lnTo>
                <a:lnTo>
                  <a:pt x="3563" y="1590"/>
                </a:lnTo>
                <a:lnTo>
                  <a:pt x="3565" y="1592"/>
                </a:lnTo>
                <a:lnTo>
                  <a:pt x="3567" y="1590"/>
                </a:lnTo>
                <a:lnTo>
                  <a:pt x="3569" y="1590"/>
                </a:lnTo>
                <a:lnTo>
                  <a:pt x="3573" y="1588"/>
                </a:lnTo>
                <a:lnTo>
                  <a:pt x="3573" y="1590"/>
                </a:lnTo>
                <a:lnTo>
                  <a:pt x="3575" y="1590"/>
                </a:lnTo>
                <a:lnTo>
                  <a:pt x="3577" y="1590"/>
                </a:lnTo>
                <a:lnTo>
                  <a:pt x="3579" y="1590"/>
                </a:lnTo>
                <a:lnTo>
                  <a:pt x="3581" y="1590"/>
                </a:lnTo>
                <a:lnTo>
                  <a:pt x="3583" y="1590"/>
                </a:lnTo>
                <a:lnTo>
                  <a:pt x="3583" y="1588"/>
                </a:lnTo>
                <a:lnTo>
                  <a:pt x="3585" y="1588"/>
                </a:lnTo>
                <a:lnTo>
                  <a:pt x="3586" y="1588"/>
                </a:lnTo>
                <a:lnTo>
                  <a:pt x="3588" y="1586"/>
                </a:lnTo>
                <a:lnTo>
                  <a:pt x="3586" y="1586"/>
                </a:lnTo>
                <a:lnTo>
                  <a:pt x="3588" y="1584"/>
                </a:lnTo>
                <a:lnTo>
                  <a:pt x="3590" y="1584"/>
                </a:lnTo>
                <a:lnTo>
                  <a:pt x="3592" y="1584"/>
                </a:lnTo>
                <a:lnTo>
                  <a:pt x="3594" y="1584"/>
                </a:lnTo>
                <a:lnTo>
                  <a:pt x="3596" y="1586"/>
                </a:lnTo>
                <a:lnTo>
                  <a:pt x="3598" y="1588"/>
                </a:lnTo>
                <a:lnTo>
                  <a:pt x="3598" y="1590"/>
                </a:lnTo>
                <a:lnTo>
                  <a:pt x="3600" y="1590"/>
                </a:lnTo>
                <a:lnTo>
                  <a:pt x="3600" y="1592"/>
                </a:lnTo>
                <a:lnTo>
                  <a:pt x="3602" y="1594"/>
                </a:lnTo>
                <a:lnTo>
                  <a:pt x="3604" y="1594"/>
                </a:lnTo>
                <a:lnTo>
                  <a:pt x="3606" y="1596"/>
                </a:lnTo>
                <a:lnTo>
                  <a:pt x="3608" y="1596"/>
                </a:lnTo>
                <a:lnTo>
                  <a:pt x="3609" y="1596"/>
                </a:lnTo>
                <a:lnTo>
                  <a:pt x="3611" y="1600"/>
                </a:lnTo>
                <a:lnTo>
                  <a:pt x="3609" y="1600"/>
                </a:lnTo>
                <a:lnTo>
                  <a:pt x="3609" y="1602"/>
                </a:lnTo>
                <a:lnTo>
                  <a:pt x="3611" y="1602"/>
                </a:lnTo>
                <a:lnTo>
                  <a:pt x="3611" y="1603"/>
                </a:lnTo>
                <a:lnTo>
                  <a:pt x="3613" y="1603"/>
                </a:lnTo>
                <a:lnTo>
                  <a:pt x="3615" y="1605"/>
                </a:lnTo>
                <a:lnTo>
                  <a:pt x="3615" y="1607"/>
                </a:lnTo>
                <a:lnTo>
                  <a:pt x="3617" y="1607"/>
                </a:lnTo>
                <a:lnTo>
                  <a:pt x="3619" y="1607"/>
                </a:lnTo>
                <a:lnTo>
                  <a:pt x="3621" y="1607"/>
                </a:lnTo>
                <a:lnTo>
                  <a:pt x="3623" y="1607"/>
                </a:lnTo>
                <a:lnTo>
                  <a:pt x="3623" y="1609"/>
                </a:lnTo>
                <a:lnTo>
                  <a:pt x="3625" y="1609"/>
                </a:lnTo>
                <a:lnTo>
                  <a:pt x="3627" y="1609"/>
                </a:lnTo>
                <a:lnTo>
                  <a:pt x="3627" y="1611"/>
                </a:lnTo>
                <a:lnTo>
                  <a:pt x="3629" y="1611"/>
                </a:lnTo>
                <a:lnTo>
                  <a:pt x="3629" y="1613"/>
                </a:lnTo>
                <a:lnTo>
                  <a:pt x="3629" y="1615"/>
                </a:lnTo>
                <a:lnTo>
                  <a:pt x="3629" y="1617"/>
                </a:lnTo>
                <a:lnTo>
                  <a:pt x="3629" y="1619"/>
                </a:lnTo>
                <a:lnTo>
                  <a:pt x="3629" y="1621"/>
                </a:lnTo>
                <a:lnTo>
                  <a:pt x="3631" y="1623"/>
                </a:lnTo>
                <a:lnTo>
                  <a:pt x="3631" y="1625"/>
                </a:lnTo>
                <a:lnTo>
                  <a:pt x="3629" y="1625"/>
                </a:lnTo>
                <a:lnTo>
                  <a:pt x="3627" y="1623"/>
                </a:lnTo>
                <a:lnTo>
                  <a:pt x="3625" y="1623"/>
                </a:lnTo>
                <a:lnTo>
                  <a:pt x="3625" y="1621"/>
                </a:lnTo>
                <a:lnTo>
                  <a:pt x="3623" y="1621"/>
                </a:lnTo>
                <a:lnTo>
                  <a:pt x="3623" y="1619"/>
                </a:lnTo>
                <a:lnTo>
                  <a:pt x="3621" y="1617"/>
                </a:lnTo>
                <a:lnTo>
                  <a:pt x="3621" y="1619"/>
                </a:lnTo>
                <a:lnTo>
                  <a:pt x="3621" y="1621"/>
                </a:lnTo>
                <a:lnTo>
                  <a:pt x="3621" y="1623"/>
                </a:lnTo>
                <a:lnTo>
                  <a:pt x="3623" y="1625"/>
                </a:lnTo>
                <a:lnTo>
                  <a:pt x="3623" y="1627"/>
                </a:lnTo>
                <a:lnTo>
                  <a:pt x="3623" y="1628"/>
                </a:lnTo>
                <a:lnTo>
                  <a:pt x="3623" y="1630"/>
                </a:lnTo>
                <a:lnTo>
                  <a:pt x="3623" y="1632"/>
                </a:lnTo>
                <a:lnTo>
                  <a:pt x="3625" y="1634"/>
                </a:lnTo>
                <a:lnTo>
                  <a:pt x="3623" y="1636"/>
                </a:lnTo>
                <a:lnTo>
                  <a:pt x="3621" y="1636"/>
                </a:lnTo>
                <a:lnTo>
                  <a:pt x="3619" y="1636"/>
                </a:lnTo>
                <a:lnTo>
                  <a:pt x="3619" y="1638"/>
                </a:lnTo>
                <a:lnTo>
                  <a:pt x="3619" y="1640"/>
                </a:lnTo>
                <a:lnTo>
                  <a:pt x="3617" y="1640"/>
                </a:lnTo>
                <a:lnTo>
                  <a:pt x="3615" y="1640"/>
                </a:lnTo>
                <a:lnTo>
                  <a:pt x="3613" y="1640"/>
                </a:lnTo>
                <a:lnTo>
                  <a:pt x="3613" y="1642"/>
                </a:lnTo>
                <a:lnTo>
                  <a:pt x="3611" y="1642"/>
                </a:lnTo>
                <a:lnTo>
                  <a:pt x="3611" y="1644"/>
                </a:lnTo>
                <a:lnTo>
                  <a:pt x="3609" y="1644"/>
                </a:lnTo>
                <a:lnTo>
                  <a:pt x="3609" y="1648"/>
                </a:lnTo>
                <a:lnTo>
                  <a:pt x="3609" y="1650"/>
                </a:lnTo>
                <a:lnTo>
                  <a:pt x="3611" y="1650"/>
                </a:lnTo>
                <a:lnTo>
                  <a:pt x="3611" y="1648"/>
                </a:lnTo>
                <a:lnTo>
                  <a:pt x="3613" y="1648"/>
                </a:lnTo>
                <a:lnTo>
                  <a:pt x="3615" y="1646"/>
                </a:lnTo>
                <a:lnTo>
                  <a:pt x="3617" y="1646"/>
                </a:lnTo>
                <a:lnTo>
                  <a:pt x="3617" y="1644"/>
                </a:lnTo>
                <a:lnTo>
                  <a:pt x="3619" y="1644"/>
                </a:lnTo>
                <a:lnTo>
                  <a:pt x="3619" y="1642"/>
                </a:lnTo>
                <a:lnTo>
                  <a:pt x="3621" y="1644"/>
                </a:lnTo>
                <a:lnTo>
                  <a:pt x="3621" y="1646"/>
                </a:lnTo>
                <a:lnTo>
                  <a:pt x="3621" y="1644"/>
                </a:lnTo>
                <a:lnTo>
                  <a:pt x="3621" y="1642"/>
                </a:lnTo>
                <a:lnTo>
                  <a:pt x="3623" y="1642"/>
                </a:lnTo>
                <a:lnTo>
                  <a:pt x="3623" y="1640"/>
                </a:lnTo>
                <a:lnTo>
                  <a:pt x="3625" y="1640"/>
                </a:lnTo>
                <a:lnTo>
                  <a:pt x="3627" y="1638"/>
                </a:lnTo>
                <a:lnTo>
                  <a:pt x="3627" y="1636"/>
                </a:lnTo>
                <a:lnTo>
                  <a:pt x="3629" y="1636"/>
                </a:lnTo>
                <a:lnTo>
                  <a:pt x="3631" y="1638"/>
                </a:lnTo>
                <a:lnTo>
                  <a:pt x="3633" y="1640"/>
                </a:lnTo>
                <a:lnTo>
                  <a:pt x="3633" y="1642"/>
                </a:lnTo>
                <a:lnTo>
                  <a:pt x="3633" y="1644"/>
                </a:lnTo>
                <a:lnTo>
                  <a:pt x="3633" y="1646"/>
                </a:lnTo>
                <a:lnTo>
                  <a:pt x="3633" y="1648"/>
                </a:lnTo>
                <a:lnTo>
                  <a:pt x="3631" y="1650"/>
                </a:lnTo>
                <a:lnTo>
                  <a:pt x="3631" y="1651"/>
                </a:lnTo>
                <a:lnTo>
                  <a:pt x="3631" y="1653"/>
                </a:lnTo>
                <a:lnTo>
                  <a:pt x="3629" y="1653"/>
                </a:lnTo>
                <a:lnTo>
                  <a:pt x="3627" y="1653"/>
                </a:lnTo>
                <a:lnTo>
                  <a:pt x="3627" y="1655"/>
                </a:lnTo>
                <a:lnTo>
                  <a:pt x="3625" y="1655"/>
                </a:lnTo>
                <a:lnTo>
                  <a:pt x="3623" y="1655"/>
                </a:lnTo>
                <a:lnTo>
                  <a:pt x="3621" y="1655"/>
                </a:lnTo>
                <a:lnTo>
                  <a:pt x="3619" y="1655"/>
                </a:lnTo>
                <a:lnTo>
                  <a:pt x="3617" y="1657"/>
                </a:lnTo>
                <a:lnTo>
                  <a:pt x="3617" y="1659"/>
                </a:lnTo>
                <a:lnTo>
                  <a:pt x="3617" y="1661"/>
                </a:lnTo>
                <a:lnTo>
                  <a:pt x="3617" y="1663"/>
                </a:lnTo>
                <a:lnTo>
                  <a:pt x="3615" y="1665"/>
                </a:lnTo>
                <a:lnTo>
                  <a:pt x="3615" y="1667"/>
                </a:lnTo>
                <a:lnTo>
                  <a:pt x="3611" y="1667"/>
                </a:lnTo>
                <a:lnTo>
                  <a:pt x="3611" y="1669"/>
                </a:lnTo>
                <a:lnTo>
                  <a:pt x="3609" y="1669"/>
                </a:lnTo>
                <a:lnTo>
                  <a:pt x="3609" y="1671"/>
                </a:lnTo>
                <a:lnTo>
                  <a:pt x="3609" y="1673"/>
                </a:lnTo>
                <a:lnTo>
                  <a:pt x="3608" y="1675"/>
                </a:lnTo>
                <a:lnTo>
                  <a:pt x="3608" y="1676"/>
                </a:lnTo>
                <a:lnTo>
                  <a:pt x="3608" y="1678"/>
                </a:lnTo>
                <a:lnTo>
                  <a:pt x="3606" y="1680"/>
                </a:lnTo>
                <a:lnTo>
                  <a:pt x="3604" y="1680"/>
                </a:lnTo>
                <a:lnTo>
                  <a:pt x="3604" y="1682"/>
                </a:lnTo>
                <a:lnTo>
                  <a:pt x="3602" y="1682"/>
                </a:lnTo>
                <a:lnTo>
                  <a:pt x="3602" y="1684"/>
                </a:lnTo>
                <a:lnTo>
                  <a:pt x="3600" y="1684"/>
                </a:lnTo>
                <a:lnTo>
                  <a:pt x="3600" y="1686"/>
                </a:lnTo>
                <a:lnTo>
                  <a:pt x="3598" y="1686"/>
                </a:lnTo>
                <a:lnTo>
                  <a:pt x="3598" y="1688"/>
                </a:lnTo>
                <a:lnTo>
                  <a:pt x="3596" y="1688"/>
                </a:lnTo>
                <a:lnTo>
                  <a:pt x="3594" y="1688"/>
                </a:lnTo>
                <a:lnTo>
                  <a:pt x="3592" y="1688"/>
                </a:lnTo>
                <a:lnTo>
                  <a:pt x="3590" y="1690"/>
                </a:lnTo>
                <a:lnTo>
                  <a:pt x="3590" y="1692"/>
                </a:lnTo>
                <a:lnTo>
                  <a:pt x="3588" y="1694"/>
                </a:lnTo>
                <a:lnTo>
                  <a:pt x="3590" y="1696"/>
                </a:lnTo>
                <a:lnTo>
                  <a:pt x="3590" y="1698"/>
                </a:lnTo>
                <a:lnTo>
                  <a:pt x="3590" y="1699"/>
                </a:lnTo>
                <a:lnTo>
                  <a:pt x="3592" y="1699"/>
                </a:lnTo>
                <a:lnTo>
                  <a:pt x="3592" y="1701"/>
                </a:lnTo>
                <a:lnTo>
                  <a:pt x="3594" y="1701"/>
                </a:lnTo>
                <a:lnTo>
                  <a:pt x="3594" y="1703"/>
                </a:lnTo>
                <a:lnTo>
                  <a:pt x="3592" y="1705"/>
                </a:lnTo>
                <a:lnTo>
                  <a:pt x="3592" y="1707"/>
                </a:lnTo>
                <a:lnTo>
                  <a:pt x="3592" y="1709"/>
                </a:lnTo>
                <a:lnTo>
                  <a:pt x="3594" y="1707"/>
                </a:lnTo>
                <a:lnTo>
                  <a:pt x="3594" y="1705"/>
                </a:lnTo>
                <a:lnTo>
                  <a:pt x="3596" y="1703"/>
                </a:lnTo>
                <a:lnTo>
                  <a:pt x="3596" y="1701"/>
                </a:lnTo>
                <a:lnTo>
                  <a:pt x="3596" y="1699"/>
                </a:lnTo>
                <a:lnTo>
                  <a:pt x="3596" y="1698"/>
                </a:lnTo>
                <a:lnTo>
                  <a:pt x="3596" y="1696"/>
                </a:lnTo>
                <a:lnTo>
                  <a:pt x="3594" y="1696"/>
                </a:lnTo>
                <a:lnTo>
                  <a:pt x="3594" y="1694"/>
                </a:lnTo>
                <a:lnTo>
                  <a:pt x="3598" y="1692"/>
                </a:lnTo>
                <a:lnTo>
                  <a:pt x="3600" y="1692"/>
                </a:lnTo>
                <a:lnTo>
                  <a:pt x="3602" y="1692"/>
                </a:lnTo>
                <a:lnTo>
                  <a:pt x="3604" y="1692"/>
                </a:lnTo>
                <a:lnTo>
                  <a:pt x="3606" y="1692"/>
                </a:lnTo>
                <a:lnTo>
                  <a:pt x="3606" y="1690"/>
                </a:lnTo>
                <a:lnTo>
                  <a:pt x="3606" y="1688"/>
                </a:lnTo>
                <a:lnTo>
                  <a:pt x="3608" y="1686"/>
                </a:lnTo>
                <a:lnTo>
                  <a:pt x="3609" y="1686"/>
                </a:lnTo>
                <a:lnTo>
                  <a:pt x="3611" y="1686"/>
                </a:lnTo>
                <a:lnTo>
                  <a:pt x="3613" y="1686"/>
                </a:lnTo>
                <a:lnTo>
                  <a:pt x="3613" y="1684"/>
                </a:lnTo>
                <a:lnTo>
                  <a:pt x="3615" y="1684"/>
                </a:lnTo>
                <a:lnTo>
                  <a:pt x="3617" y="1680"/>
                </a:lnTo>
                <a:lnTo>
                  <a:pt x="3615" y="1680"/>
                </a:lnTo>
                <a:lnTo>
                  <a:pt x="3613" y="1680"/>
                </a:lnTo>
                <a:lnTo>
                  <a:pt x="3611" y="1678"/>
                </a:lnTo>
                <a:lnTo>
                  <a:pt x="3613" y="1676"/>
                </a:lnTo>
                <a:lnTo>
                  <a:pt x="3615" y="1676"/>
                </a:lnTo>
                <a:lnTo>
                  <a:pt x="3617" y="1676"/>
                </a:lnTo>
                <a:lnTo>
                  <a:pt x="3619" y="1675"/>
                </a:lnTo>
                <a:lnTo>
                  <a:pt x="3619" y="1673"/>
                </a:lnTo>
                <a:lnTo>
                  <a:pt x="3619" y="1671"/>
                </a:lnTo>
                <a:lnTo>
                  <a:pt x="3621" y="1671"/>
                </a:lnTo>
                <a:lnTo>
                  <a:pt x="3623" y="1671"/>
                </a:lnTo>
                <a:lnTo>
                  <a:pt x="3623" y="1669"/>
                </a:lnTo>
                <a:lnTo>
                  <a:pt x="3625" y="1669"/>
                </a:lnTo>
                <a:lnTo>
                  <a:pt x="3627" y="1669"/>
                </a:lnTo>
                <a:lnTo>
                  <a:pt x="3627" y="1667"/>
                </a:lnTo>
                <a:lnTo>
                  <a:pt x="3627" y="1665"/>
                </a:lnTo>
                <a:lnTo>
                  <a:pt x="3625" y="1665"/>
                </a:lnTo>
                <a:lnTo>
                  <a:pt x="3625" y="1661"/>
                </a:lnTo>
                <a:lnTo>
                  <a:pt x="3627" y="1661"/>
                </a:lnTo>
                <a:lnTo>
                  <a:pt x="3629" y="1661"/>
                </a:lnTo>
                <a:lnTo>
                  <a:pt x="3631" y="1661"/>
                </a:lnTo>
                <a:lnTo>
                  <a:pt x="3631" y="1663"/>
                </a:lnTo>
                <a:lnTo>
                  <a:pt x="3631" y="1665"/>
                </a:lnTo>
                <a:lnTo>
                  <a:pt x="3633" y="1663"/>
                </a:lnTo>
                <a:lnTo>
                  <a:pt x="3633" y="1661"/>
                </a:lnTo>
                <a:lnTo>
                  <a:pt x="3634" y="1661"/>
                </a:lnTo>
                <a:lnTo>
                  <a:pt x="3636" y="1661"/>
                </a:lnTo>
                <a:lnTo>
                  <a:pt x="3638" y="1661"/>
                </a:lnTo>
                <a:lnTo>
                  <a:pt x="3640" y="1659"/>
                </a:lnTo>
                <a:lnTo>
                  <a:pt x="3642" y="1659"/>
                </a:lnTo>
                <a:lnTo>
                  <a:pt x="3644" y="1659"/>
                </a:lnTo>
                <a:lnTo>
                  <a:pt x="3646" y="1659"/>
                </a:lnTo>
                <a:lnTo>
                  <a:pt x="3646" y="1657"/>
                </a:lnTo>
                <a:lnTo>
                  <a:pt x="3646" y="1655"/>
                </a:lnTo>
                <a:lnTo>
                  <a:pt x="3646" y="1653"/>
                </a:lnTo>
                <a:lnTo>
                  <a:pt x="3646" y="1651"/>
                </a:lnTo>
                <a:lnTo>
                  <a:pt x="3648" y="1650"/>
                </a:lnTo>
                <a:lnTo>
                  <a:pt x="3650" y="1648"/>
                </a:lnTo>
                <a:lnTo>
                  <a:pt x="3650" y="1646"/>
                </a:lnTo>
                <a:lnTo>
                  <a:pt x="3652" y="1646"/>
                </a:lnTo>
                <a:lnTo>
                  <a:pt x="3654" y="1646"/>
                </a:lnTo>
                <a:lnTo>
                  <a:pt x="3656" y="1646"/>
                </a:lnTo>
                <a:lnTo>
                  <a:pt x="3657" y="1646"/>
                </a:lnTo>
                <a:lnTo>
                  <a:pt x="3657" y="1648"/>
                </a:lnTo>
                <a:lnTo>
                  <a:pt x="3659" y="1648"/>
                </a:lnTo>
                <a:lnTo>
                  <a:pt x="3661" y="1648"/>
                </a:lnTo>
                <a:lnTo>
                  <a:pt x="3663" y="1650"/>
                </a:lnTo>
                <a:lnTo>
                  <a:pt x="3665" y="1650"/>
                </a:lnTo>
                <a:lnTo>
                  <a:pt x="3667" y="1650"/>
                </a:lnTo>
                <a:lnTo>
                  <a:pt x="3669" y="1651"/>
                </a:lnTo>
                <a:lnTo>
                  <a:pt x="3671" y="1651"/>
                </a:lnTo>
                <a:lnTo>
                  <a:pt x="3675" y="1651"/>
                </a:lnTo>
                <a:lnTo>
                  <a:pt x="3679" y="1651"/>
                </a:lnTo>
                <a:lnTo>
                  <a:pt x="3679" y="1650"/>
                </a:lnTo>
                <a:lnTo>
                  <a:pt x="3679" y="1648"/>
                </a:lnTo>
                <a:lnTo>
                  <a:pt x="3681" y="1634"/>
                </a:lnTo>
                <a:lnTo>
                  <a:pt x="3684" y="1634"/>
                </a:lnTo>
                <a:lnTo>
                  <a:pt x="3686" y="1634"/>
                </a:lnTo>
                <a:lnTo>
                  <a:pt x="3690" y="1634"/>
                </a:lnTo>
                <a:lnTo>
                  <a:pt x="3692" y="1634"/>
                </a:lnTo>
                <a:lnTo>
                  <a:pt x="3694" y="1634"/>
                </a:lnTo>
                <a:lnTo>
                  <a:pt x="3696" y="1634"/>
                </a:lnTo>
                <a:lnTo>
                  <a:pt x="3696" y="1636"/>
                </a:lnTo>
                <a:lnTo>
                  <a:pt x="3698" y="1653"/>
                </a:lnTo>
                <a:lnTo>
                  <a:pt x="3704" y="1653"/>
                </a:lnTo>
                <a:lnTo>
                  <a:pt x="3704" y="1655"/>
                </a:lnTo>
                <a:lnTo>
                  <a:pt x="3704" y="1659"/>
                </a:lnTo>
                <a:lnTo>
                  <a:pt x="3700" y="1659"/>
                </a:lnTo>
                <a:lnTo>
                  <a:pt x="3698" y="1657"/>
                </a:lnTo>
                <a:lnTo>
                  <a:pt x="3696" y="1657"/>
                </a:lnTo>
                <a:lnTo>
                  <a:pt x="3694" y="1657"/>
                </a:lnTo>
                <a:lnTo>
                  <a:pt x="3692" y="1657"/>
                </a:lnTo>
                <a:lnTo>
                  <a:pt x="3692" y="1659"/>
                </a:lnTo>
                <a:lnTo>
                  <a:pt x="3694" y="1659"/>
                </a:lnTo>
                <a:lnTo>
                  <a:pt x="3696" y="1659"/>
                </a:lnTo>
                <a:lnTo>
                  <a:pt x="3698" y="1659"/>
                </a:lnTo>
                <a:lnTo>
                  <a:pt x="3698" y="1661"/>
                </a:lnTo>
                <a:lnTo>
                  <a:pt x="3698" y="1663"/>
                </a:lnTo>
                <a:lnTo>
                  <a:pt x="3698" y="1665"/>
                </a:lnTo>
                <a:lnTo>
                  <a:pt x="3700" y="1671"/>
                </a:lnTo>
                <a:lnTo>
                  <a:pt x="3702" y="1673"/>
                </a:lnTo>
                <a:lnTo>
                  <a:pt x="3702" y="1675"/>
                </a:lnTo>
                <a:lnTo>
                  <a:pt x="3700" y="1675"/>
                </a:lnTo>
                <a:lnTo>
                  <a:pt x="3698" y="1676"/>
                </a:lnTo>
                <a:lnTo>
                  <a:pt x="3696" y="1676"/>
                </a:lnTo>
                <a:lnTo>
                  <a:pt x="3694" y="1678"/>
                </a:lnTo>
                <a:lnTo>
                  <a:pt x="3694" y="1680"/>
                </a:lnTo>
                <a:lnTo>
                  <a:pt x="3692" y="1680"/>
                </a:lnTo>
                <a:lnTo>
                  <a:pt x="3692" y="1682"/>
                </a:lnTo>
                <a:lnTo>
                  <a:pt x="3690" y="1682"/>
                </a:lnTo>
                <a:lnTo>
                  <a:pt x="3690" y="1684"/>
                </a:lnTo>
                <a:lnTo>
                  <a:pt x="3688" y="1686"/>
                </a:lnTo>
                <a:lnTo>
                  <a:pt x="3686" y="1688"/>
                </a:lnTo>
                <a:lnTo>
                  <a:pt x="3684" y="1686"/>
                </a:lnTo>
                <a:lnTo>
                  <a:pt x="3682" y="1686"/>
                </a:lnTo>
                <a:lnTo>
                  <a:pt x="3682" y="1688"/>
                </a:lnTo>
                <a:lnTo>
                  <a:pt x="3681" y="1688"/>
                </a:lnTo>
                <a:lnTo>
                  <a:pt x="3679" y="1690"/>
                </a:lnTo>
                <a:lnTo>
                  <a:pt x="3679" y="1692"/>
                </a:lnTo>
                <a:lnTo>
                  <a:pt x="3677" y="1692"/>
                </a:lnTo>
                <a:lnTo>
                  <a:pt x="3675" y="1692"/>
                </a:lnTo>
                <a:lnTo>
                  <a:pt x="3675" y="1694"/>
                </a:lnTo>
                <a:lnTo>
                  <a:pt x="3673" y="1692"/>
                </a:lnTo>
                <a:lnTo>
                  <a:pt x="3673" y="1694"/>
                </a:lnTo>
                <a:lnTo>
                  <a:pt x="3673" y="1696"/>
                </a:lnTo>
                <a:lnTo>
                  <a:pt x="3673" y="1698"/>
                </a:lnTo>
                <a:lnTo>
                  <a:pt x="3673" y="1699"/>
                </a:lnTo>
                <a:lnTo>
                  <a:pt x="3671" y="1701"/>
                </a:lnTo>
                <a:lnTo>
                  <a:pt x="3671" y="1703"/>
                </a:lnTo>
                <a:lnTo>
                  <a:pt x="3673" y="1701"/>
                </a:lnTo>
                <a:lnTo>
                  <a:pt x="3673" y="1699"/>
                </a:lnTo>
                <a:lnTo>
                  <a:pt x="3675" y="1698"/>
                </a:lnTo>
                <a:lnTo>
                  <a:pt x="3677" y="1696"/>
                </a:lnTo>
                <a:lnTo>
                  <a:pt x="3679" y="1696"/>
                </a:lnTo>
                <a:lnTo>
                  <a:pt x="3679" y="1694"/>
                </a:lnTo>
                <a:lnTo>
                  <a:pt x="3679" y="1692"/>
                </a:lnTo>
                <a:lnTo>
                  <a:pt x="3681" y="1692"/>
                </a:lnTo>
                <a:lnTo>
                  <a:pt x="3682" y="1690"/>
                </a:lnTo>
                <a:lnTo>
                  <a:pt x="3684" y="1690"/>
                </a:lnTo>
                <a:lnTo>
                  <a:pt x="3686" y="1692"/>
                </a:lnTo>
                <a:lnTo>
                  <a:pt x="3688" y="1690"/>
                </a:lnTo>
                <a:lnTo>
                  <a:pt x="3690" y="1692"/>
                </a:lnTo>
                <a:lnTo>
                  <a:pt x="3690" y="1694"/>
                </a:lnTo>
                <a:lnTo>
                  <a:pt x="3690" y="1696"/>
                </a:lnTo>
                <a:lnTo>
                  <a:pt x="3692" y="1698"/>
                </a:lnTo>
                <a:lnTo>
                  <a:pt x="3694" y="1698"/>
                </a:lnTo>
                <a:lnTo>
                  <a:pt x="3694" y="1696"/>
                </a:lnTo>
                <a:lnTo>
                  <a:pt x="3692" y="1696"/>
                </a:lnTo>
                <a:lnTo>
                  <a:pt x="3692" y="1694"/>
                </a:lnTo>
                <a:lnTo>
                  <a:pt x="3690" y="1692"/>
                </a:lnTo>
                <a:lnTo>
                  <a:pt x="3692" y="1690"/>
                </a:lnTo>
                <a:lnTo>
                  <a:pt x="3694" y="1690"/>
                </a:lnTo>
                <a:lnTo>
                  <a:pt x="3694" y="1686"/>
                </a:lnTo>
                <a:lnTo>
                  <a:pt x="3696" y="1686"/>
                </a:lnTo>
                <a:lnTo>
                  <a:pt x="3696" y="1684"/>
                </a:lnTo>
                <a:lnTo>
                  <a:pt x="3698" y="1684"/>
                </a:lnTo>
                <a:lnTo>
                  <a:pt x="3698" y="1682"/>
                </a:lnTo>
                <a:lnTo>
                  <a:pt x="3698" y="1680"/>
                </a:lnTo>
                <a:lnTo>
                  <a:pt x="3700" y="1680"/>
                </a:lnTo>
                <a:lnTo>
                  <a:pt x="3702" y="1680"/>
                </a:lnTo>
                <a:lnTo>
                  <a:pt x="3704" y="1680"/>
                </a:lnTo>
                <a:lnTo>
                  <a:pt x="3704" y="1678"/>
                </a:lnTo>
                <a:lnTo>
                  <a:pt x="3705" y="1678"/>
                </a:lnTo>
                <a:lnTo>
                  <a:pt x="3707" y="1678"/>
                </a:lnTo>
                <a:lnTo>
                  <a:pt x="3713" y="1676"/>
                </a:lnTo>
                <a:lnTo>
                  <a:pt x="3715" y="1676"/>
                </a:lnTo>
                <a:lnTo>
                  <a:pt x="3717" y="1678"/>
                </a:lnTo>
                <a:lnTo>
                  <a:pt x="3719" y="1678"/>
                </a:lnTo>
                <a:lnTo>
                  <a:pt x="3715" y="1682"/>
                </a:lnTo>
                <a:lnTo>
                  <a:pt x="3717" y="1682"/>
                </a:lnTo>
                <a:lnTo>
                  <a:pt x="3721" y="1682"/>
                </a:lnTo>
                <a:lnTo>
                  <a:pt x="3723" y="1682"/>
                </a:lnTo>
                <a:lnTo>
                  <a:pt x="3721" y="1684"/>
                </a:lnTo>
                <a:lnTo>
                  <a:pt x="3723" y="1684"/>
                </a:lnTo>
                <a:lnTo>
                  <a:pt x="3723" y="1686"/>
                </a:lnTo>
                <a:lnTo>
                  <a:pt x="3725" y="1686"/>
                </a:lnTo>
                <a:lnTo>
                  <a:pt x="3725" y="1688"/>
                </a:lnTo>
                <a:lnTo>
                  <a:pt x="3725" y="1690"/>
                </a:lnTo>
                <a:lnTo>
                  <a:pt x="3727" y="1692"/>
                </a:lnTo>
                <a:lnTo>
                  <a:pt x="3727" y="1694"/>
                </a:lnTo>
                <a:lnTo>
                  <a:pt x="3729" y="1692"/>
                </a:lnTo>
                <a:lnTo>
                  <a:pt x="3727" y="1690"/>
                </a:lnTo>
                <a:lnTo>
                  <a:pt x="3729" y="1688"/>
                </a:lnTo>
                <a:lnTo>
                  <a:pt x="3730" y="1688"/>
                </a:lnTo>
                <a:lnTo>
                  <a:pt x="3732" y="1688"/>
                </a:lnTo>
                <a:lnTo>
                  <a:pt x="3734" y="1688"/>
                </a:lnTo>
                <a:lnTo>
                  <a:pt x="3736" y="1688"/>
                </a:lnTo>
                <a:lnTo>
                  <a:pt x="3738" y="1688"/>
                </a:lnTo>
                <a:lnTo>
                  <a:pt x="3738" y="1690"/>
                </a:lnTo>
                <a:lnTo>
                  <a:pt x="3740" y="1688"/>
                </a:lnTo>
                <a:lnTo>
                  <a:pt x="3742" y="1688"/>
                </a:lnTo>
                <a:lnTo>
                  <a:pt x="3744" y="1690"/>
                </a:lnTo>
                <a:lnTo>
                  <a:pt x="3746" y="1690"/>
                </a:lnTo>
                <a:lnTo>
                  <a:pt x="3746" y="1692"/>
                </a:lnTo>
                <a:lnTo>
                  <a:pt x="3748" y="1690"/>
                </a:lnTo>
                <a:lnTo>
                  <a:pt x="3750" y="1690"/>
                </a:lnTo>
                <a:lnTo>
                  <a:pt x="3752" y="1690"/>
                </a:lnTo>
                <a:lnTo>
                  <a:pt x="3752" y="1692"/>
                </a:lnTo>
                <a:lnTo>
                  <a:pt x="3753" y="1692"/>
                </a:lnTo>
                <a:lnTo>
                  <a:pt x="3755" y="1694"/>
                </a:lnTo>
                <a:lnTo>
                  <a:pt x="3755" y="1692"/>
                </a:lnTo>
                <a:lnTo>
                  <a:pt x="3753" y="1692"/>
                </a:lnTo>
                <a:lnTo>
                  <a:pt x="3755" y="1690"/>
                </a:lnTo>
                <a:lnTo>
                  <a:pt x="3757" y="1690"/>
                </a:lnTo>
                <a:lnTo>
                  <a:pt x="3759" y="1690"/>
                </a:lnTo>
                <a:lnTo>
                  <a:pt x="3761" y="1690"/>
                </a:lnTo>
                <a:lnTo>
                  <a:pt x="3763" y="1690"/>
                </a:lnTo>
                <a:lnTo>
                  <a:pt x="3763" y="1692"/>
                </a:lnTo>
                <a:lnTo>
                  <a:pt x="3765" y="1692"/>
                </a:lnTo>
                <a:lnTo>
                  <a:pt x="3767" y="1694"/>
                </a:lnTo>
                <a:lnTo>
                  <a:pt x="3767" y="1692"/>
                </a:lnTo>
                <a:lnTo>
                  <a:pt x="3769" y="1692"/>
                </a:lnTo>
                <a:lnTo>
                  <a:pt x="3767" y="1692"/>
                </a:lnTo>
                <a:lnTo>
                  <a:pt x="3765" y="1692"/>
                </a:lnTo>
                <a:lnTo>
                  <a:pt x="3765" y="1690"/>
                </a:lnTo>
                <a:lnTo>
                  <a:pt x="3763" y="1688"/>
                </a:lnTo>
                <a:lnTo>
                  <a:pt x="3761" y="1686"/>
                </a:lnTo>
                <a:lnTo>
                  <a:pt x="3763" y="1684"/>
                </a:lnTo>
                <a:lnTo>
                  <a:pt x="3761" y="1682"/>
                </a:lnTo>
                <a:lnTo>
                  <a:pt x="3761" y="1680"/>
                </a:lnTo>
                <a:lnTo>
                  <a:pt x="3761" y="1684"/>
                </a:lnTo>
                <a:lnTo>
                  <a:pt x="3759" y="1686"/>
                </a:lnTo>
                <a:lnTo>
                  <a:pt x="3759" y="1688"/>
                </a:lnTo>
                <a:lnTo>
                  <a:pt x="3757" y="1686"/>
                </a:lnTo>
                <a:lnTo>
                  <a:pt x="3755" y="1688"/>
                </a:lnTo>
                <a:lnTo>
                  <a:pt x="3753" y="1686"/>
                </a:lnTo>
                <a:lnTo>
                  <a:pt x="3755" y="1688"/>
                </a:lnTo>
                <a:lnTo>
                  <a:pt x="3753" y="1688"/>
                </a:lnTo>
                <a:lnTo>
                  <a:pt x="3752" y="1688"/>
                </a:lnTo>
                <a:lnTo>
                  <a:pt x="3750" y="1688"/>
                </a:lnTo>
                <a:lnTo>
                  <a:pt x="3748" y="1688"/>
                </a:lnTo>
                <a:lnTo>
                  <a:pt x="3746" y="1688"/>
                </a:lnTo>
                <a:lnTo>
                  <a:pt x="3744" y="1686"/>
                </a:lnTo>
                <a:lnTo>
                  <a:pt x="3742" y="1686"/>
                </a:lnTo>
                <a:lnTo>
                  <a:pt x="3740" y="1686"/>
                </a:lnTo>
                <a:lnTo>
                  <a:pt x="3738" y="1686"/>
                </a:lnTo>
                <a:lnTo>
                  <a:pt x="3736" y="1686"/>
                </a:lnTo>
                <a:lnTo>
                  <a:pt x="3734" y="1686"/>
                </a:lnTo>
                <a:lnTo>
                  <a:pt x="3732" y="1686"/>
                </a:lnTo>
                <a:lnTo>
                  <a:pt x="3730" y="1686"/>
                </a:lnTo>
                <a:lnTo>
                  <a:pt x="3727" y="1684"/>
                </a:lnTo>
                <a:lnTo>
                  <a:pt x="3727" y="1682"/>
                </a:lnTo>
                <a:lnTo>
                  <a:pt x="3725" y="1680"/>
                </a:lnTo>
                <a:lnTo>
                  <a:pt x="3723" y="1680"/>
                </a:lnTo>
                <a:lnTo>
                  <a:pt x="3721" y="1678"/>
                </a:lnTo>
                <a:lnTo>
                  <a:pt x="3719" y="1676"/>
                </a:lnTo>
                <a:lnTo>
                  <a:pt x="3717" y="1675"/>
                </a:lnTo>
                <a:lnTo>
                  <a:pt x="3715" y="1675"/>
                </a:lnTo>
                <a:lnTo>
                  <a:pt x="3713" y="1671"/>
                </a:lnTo>
                <a:lnTo>
                  <a:pt x="3715" y="1669"/>
                </a:lnTo>
                <a:lnTo>
                  <a:pt x="3713" y="1669"/>
                </a:lnTo>
                <a:lnTo>
                  <a:pt x="3711" y="1667"/>
                </a:lnTo>
                <a:lnTo>
                  <a:pt x="3709" y="1667"/>
                </a:lnTo>
                <a:lnTo>
                  <a:pt x="3709" y="1665"/>
                </a:lnTo>
                <a:lnTo>
                  <a:pt x="3709" y="1663"/>
                </a:lnTo>
                <a:lnTo>
                  <a:pt x="3711" y="1661"/>
                </a:lnTo>
                <a:lnTo>
                  <a:pt x="3711" y="1659"/>
                </a:lnTo>
                <a:lnTo>
                  <a:pt x="3715" y="1659"/>
                </a:lnTo>
                <a:lnTo>
                  <a:pt x="3715" y="1655"/>
                </a:lnTo>
                <a:lnTo>
                  <a:pt x="3715" y="1651"/>
                </a:lnTo>
                <a:lnTo>
                  <a:pt x="3717" y="1650"/>
                </a:lnTo>
                <a:lnTo>
                  <a:pt x="3717" y="1648"/>
                </a:lnTo>
                <a:lnTo>
                  <a:pt x="3719" y="1650"/>
                </a:lnTo>
                <a:lnTo>
                  <a:pt x="3721" y="1650"/>
                </a:lnTo>
                <a:lnTo>
                  <a:pt x="3719" y="1648"/>
                </a:lnTo>
                <a:lnTo>
                  <a:pt x="3721" y="1648"/>
                </a:lnTo>
                <a:lnTo>
                  <a:pt x="3723" y="1648"/>
                </a:lnTo>
                <a:lnTo>
                  <a:pt x="3725" y="1650"/>
                </a:lnTo>
                <a:lnTo>
                  <a:pt x="3727" y="1650"/>
                </a:lnTo>
                <a:lnTo>
                  <a:pt x="3727" y="1651"/>
                </a:lnTo>
                <a:lnTo>
                  <a:pt x="3727" y="1653"/>
                </a:lnTo>
                <a:lnTo>
                  <a:pt x="3727" y="1655"/>
                </a:lnTo>
                <a:lnTo>
                  <a:pt x="3729" y="1655"/>
                </a:lnTo>
                <a:lnTo>
                  <a:pt x="3730" y="1655"/>
                </a:lnTo>
                <a:lnTo>
                  <a:pt x="3732" y="1657"/>
                </a:lnTo>
                <a:lnTo>
                  <a:pt x="3734" y="1657"/>
                </a:lnTo>
                <a:lnTo>
                  <a:pt x="3734" y="1659"/>
                </a:lnTo>
                <a:lnTo>
                  <a:pt x="3736" y="1661"/>
                </a:lnTo>
                <a:lnTo>
                  <a:pt x="3736" y="1663"/>
                </a:lnTo>
                <a:lnTo>
                  <a:pt x="3736" y="1665"/>
                </a:lnTo>
                <a:lnTo>
                  <a:pt x="3738" y="1663"/>
                </a:lnTo>
                <a:lnTo>
                  <a:pt x="3740" y="1663"/>
                </a:lnTo>
                <a:lnTo>
                  <a:pt x="3738" y="1661"/>
                </a:lnTo>
                <a:lnTo>
                  <a:pt x="3736" y="1659"/>
                </a:lnTo>
                <a:lnTo>
                  <a:pt x="3738" y="1657"/>
                </a:lnTo>
                <a:lnTo>
                  <a:pt x="3736" y="1657"/>
                </a:lnTo>
                <a:lnTo>
                  <a:pt x="3738" y="1655"/>
                </a:lnTo>
                <a:lnTo>
                  <a:pt x="3738" y="1653"/>
                </a:lnTo>
                <a:lnTo>
                  <a:pt x="3738" y="1651"/>
                </a:lnTo>
                <a:lnTo>
                  <a:pt x="3740" y="1651"/>
                </a:lnTo>
                <a:lnTo>
                  <a:pt x="3740" y="1650"/>
                </a:lnTo>
                <a:lnTo>
                  <a:pt x="3738" y="1650"/>
                </a:lnTo>
                <a:lnTo>
                  <a:pt x="3736" y="1651"/>
                </a:lnTo>
                <a:lnTo>
                  <a:pt x="3736" y="1653"/>
                </a:lnTo>
                <a:lnTo>
                  <a:pt x="3734" y="1655"/>
                </a:lnTo>
                <a:lnTo>
                  <a:pt x="3732" y="1653"/>
                </a:lnTo>
                <a:lnTo>
                  <a:pt x="3732" y="1651"/>
                </a:lnTo>
                <a:lnTo>
                  <a:pt x="3730" y="1653"/>
                </a:lnTo>
                <a:lnTo>
                  <a:pt x="3729" y="1653"/>
                </a:lnTo>
                <a:lnTo>
                  <a:pt x="3729" y="1651"/>
                </a:lnTo>
                <a:lnTo>
                  <a:pt x="3730" y="1650"/>
                </a:lnTo>
                <a:lnTo>
                  <a:pt x="3730" y="1646"/>
                </a:lnTo>
                <a:lnTo>
                  <a:pt x="3729" y="1646"/>
                </a:lnTo>
                <a:lnTo>
                  <a:pt x="3727" y="1646"/>
                </a:lnTo>
                <a:lnTo>
                  <a:pt x="3723" y="1644"/>
                </a:lnTo>
                <a:lnTo>
                  <a:pt x="3723" y="1642"/>
                </a:lnTo>
                <a:lnTo>
                  <a:pt x="3721" y="1642"/>
                </a:lnTo>
                <a:lnTo>
                  <a:pt x="3721" y="1644"/>
                </a:lnTo>
                <a:lnTo>
                  <a:pt x="3721" y="1646"/>
                </a:lnTo>
                <a:lnTo>
                  <a:pt x="3717" y="1644"/>
                </a:lnTo>
                <a:lnTo>
                  <a:pt x="3715" y="1642"/>
                </a:lnTo>
                <a:lnTo>
                  <a:pt x="3715" y="1640"/>
                </a:lnTo>
                <a:lnTo>
                  <a:pt x="3713" y="1640"/>
                </a:lnTo>
                <a:lnTo>
                  <a:pt x="3713" y="1642"/>
                </a:lnTo>
                <a:lnTo>
                  <a:pt x="3711" y="1648"/>
                </a:lnTo>
                <a:lnTo>
                  <a:pt x="3709" y="1644"/>
                </a:lnTo>
                <a:lnTo>
                  <a:pt x="3709" y="1640"/>
                </a:lnTo>
                <a:lnTo>
                  <a:pt x="3707" y="1640"/>
                </a:lnTo>
                <a:lnTo>
                  <a:pt x="3705" y="1638"/>
                </a:lnTo>
                <a:lnTo>
                  <a:pt x="3709" y="1638"/>
                </a:lnTo>
                <a:lnTo>
                  <a:pt x="3709" y="1636"/>
                </a:lnTo>
                <a:lnTo>
                  <a:pt x="3709" y="1632"/>
                </a:lnTo>
                <a:lnTo>
                  <a:pt x="3709" y="1630"/>
                </a:lnTo>
                <a:lnTo>
                  <a:pt x="3705" y="1630"/>
                </a:lnTo>
                <a:lnTo>
                  <a:pt x="3707" y="1628"/>
                </a:lnTo>
                <a:lnTo>
                  <a:pt x="3707" y="1621"/>
                </a:lnTo>
                <a:lnTo>
                  <a:pt x="3707" y="1619"/>
                </a:lnTo>
                <a:lnTo>
                  <a:pt x="3707" y="1617"/>
                </a:lnTo>
                <a:lnTo>
                  <a:pt x="3709" y="1617"/>
                </a:lnTo>
                <a:lnTo>
                  <a:pt x="3709" y="1615"/>
                </a:lnTo>
                <a:lnTo>
                  <a:pt x="3709" y="1611"/>
                </a:lnTo>
                <a:lnTo>
                  <a:pt x="3709" y="1609"/>
                </a:lnTo>
                <a:lnTo>
                  <a:pt x="3711" y="1609"/>
                </a:lnTo>
                <a:lnTo>
                  <a:pt x="3713" y="1609"/>
                </a:lnTo>
                <a:lnTo>
                  <a:pt x="3713" y="1613"/>
                </a:lnTo>
                <a:lnTo>
                  <a:pt x="3715" y="1615"/>
                </a:lnTo>
                <a:lnTo>
                  <a:pt x="3717" y="1615"/>
                </a:lnTo>
                <a:lnTo>
                  <a:pt x="3719" y="1615"/>
                </a:lnTo>
                <a:lnTo>
                  <a:pt x="3723" y="1613"/>
                </a:lnTo>
                <a:lnTo>
                  <a:pt x="3723" y="1615"/>
                </a:lnTo>
                <a:lnTo>
                  <a:pt x="3723" y="1617"/>
                </a:lnTo>
                <a:lnTo>
                  <a:pt x="3729" y="1619"/>
                </a:lnTo>
                <a:lnTo>
                  <a:pt x="3727" y="1621"/>
                </a:lnTo>
                <a:lnTo>
                  <a:pt x="3729" y="1621"/>
                </a:lnTo>
                <a:lnTo>
                  <a:pt x="3730" y="1621"/>
                </a:lnTo>
                <a:lnTo>
                  <a:pt x="3730" y="1619"/>
                </a:lnTo>
                <a:lnTo>
                  <a:pt x="3732" y="1619"/>
                </a:lnTo>
                <a:lnTo>
                  <a:pt x="3738" y="1617"/>
                </a:lnTo>
                <a:lnTo>
                  <a:pt x="3738" y="1615"/>
                </a:lnTo>
                <a:lnTo>
                  <a:pt x="3738" y="1609"/>
                </a:lnTo>
                <a:lnTo>
                  <a:pt x="3736" y="1609"/>
                </a:lnTo>
                <a:lnTo>
                  <a:pt x="3734" y="1609"/>
                </a:lnTo>
                <a:lnTo>
                  <a:pt x="3732" y="1609"/>
                </a:lnTo>
                <a:lnTo>
                  <a:pt x="3730" y="1609"/>
                </a:lnTo>
                <a:lnTo>
                  <a:pt x="3729" y="1609"/>
                </a:lnTo>
                <a:lnTo>
                  <a:pt x="3727" y="1609"/>
                </a:lnTo>
                <a:lnTo>
                  <a:pt x="3725" y="1609"/>
                </a:lnTo>
                <a:lnTo>
                  <a:pt x="3725" y="1607"/>
                </a:lnTo>
                <a:lnTo>
                  <a:pt x="3727" y="1605"/>
                </a:lnTo>
                <a:lnTo>
                  <a:pt x="3729" y="1605"/>
                </a:lnTo>
                <a:lnTo>
                  <a:pt x="3730" y="1605"/>
                </a:lnTo>
                <a:lnTo>
                  <a:pt x="3732" y="1605"/>
                </a:lnTo>
                <a:lnTo>
                  <a:pt x="3734" y="1607"/>
                </a:lnTo>
                <a:lnTo>
                  <a:pt x="3736" y="1607"/>
                </a:lnTo>
                <a:lnTo>
                  <a:pt x="3738" y="1607"/>
                </a:lnTo>
                <a:lnTo>
                  <a:pt x="3740" y="1609"/>
                </a:lnTo>
                <a:lnTo>
                  <a:pt x="3740" y="1611"/>
                </a:lnTo>
                <a:lnTo>
                  <a:pt x="3744" y="1611"/>
                </a:lnTo>
                <a:lnTo>
                  <a:pt x="3746" y="1613"/>
                </a:lnTo>
                <a:lnTo>
                  <a:pt x="3750" y="1615"/>
                </a:lnTo>
                <a:lnTo>
                  <a:pt x="3752" y="1619"/>
                </a:lnTo>
                <a:lnTo>
                  <a:pt x="3753" y="1619"/>
                </a:lnTo>
                <a:lnTo>
                  <a:pt x="3755" y="1621"/>
                </a:lnTo>
                <a:lnTo>
                  <a:pt x="3759" y="1623"/>
                </a:lnTo>
                <a:lnTo>
                  <a:pt x="3761" y="1625"/>
                </a:lnTo>
                <a:lnTo>
                  <a:pt x="3763" y="1625"/>
                </a:lnTo>
                <a:lnTo>
                  <a:pt x="3765" y="1625"/>
                </a:lnTo>
                <a:lnTo>
                  <a:pt x="3767" y="1627"/>
                </a:lnTo>
                <a:lnTo>
                  <a:pt x="3769" y="1627"/>
                </a:lnTo>
                <a:lnTo>
                  <a:pt x="3771" y="1627"/>
                </a:lnTo>
                <a:lnTo>
                  <a:pt x="3773" y="1628"/>
                </a:lnTo>
                <a:lnTo>
                  <a:pt x="3775" y="1628"/>
                </a:lnTo>
                <a:lnTo>
                  <a:pt x="3777" y="1628"/>
                </a:lnTo>
                <a:lnTo>
                  <a:pt x="3778" y="1630"/>
                </a:lnTo>
                <a:lnTo>
                  <a:pt x="3780" y="1630"/>
                </a:lnTo>
                <a:lnTo>
                  <a:pt x="3782" y="1630"/>
                </a:lnTo>
                <a:lnTo>
                  <a:pt x="3784" y="1630"/>
                </a:lnTo>
                <a:lnTo>
                  <a:pt x="3784" y="1634"/>
                </a:lnTo>
                <a:lnTo>
                  <a:pt x="3784" y="1636"/>
                </a:lnTo>
                <a:lnTo>
                  <a:pt x="3782" y="1636"/>
                </a:lnTo>
                <a:lnTo>
                  <a:pt x="3782" y="1638"/>
                </a:lnTo>
                <a:lnTo>
                  <a:pt x="3782" y="1640"/>
                </a:lnTo>
                <a:lnTo>
                  <a:pt x="3782" y="1642"/>
                </a:lnTo>
                <a:lnTo>
                  <a:pt x="3784" y="1642"/>
                </a:lnTo>
                <a:lnTo>
                  <a:pt x="3784" y="1640"/>
                </a:lnTo>
                <a:lnTo>
                  <a:pt x="3786" y="1640"/>
                </a:lnTo>
                <a:lnTo>
                  <a:pt x="3786" y="1642"/>
                </a:lnTo>
                <a:lnTo>
                  <a:pt x="3788" y="1642"/>
                </a:lnTo>
                <a:lnTo>
                  <a:pt x="3790" y="1642"/>
                </a:lnTo>
                <a:lnTo>
                  <a:pt x="3792" y="1642"/>
                </a:lnTo>
                <a:lnTo>
                  <a:pt x="3792" y="1640"/>
                </a:lnTo>
                <a:lnTo>
                  <a:pt x="3790" y="1638"/>
                </a:lnTo>
                <a:lnTo>
                  <a:pt x="3786" y="1638"/>
                </a:lnTo>
                <a:lnTo>
                  <a:pt x="3788" y="1636"/>
                </a:lnTo>
                <a:lnTo>
                  <a:pt x="3786" y="1632"/>
                </a:lnTo>
                <a:lnTo>
                  <a:pt x="3786" y="1630"/>
                </a:lnTo>
                <a:lnTo>
                  <a:pt x="3788" y="1630"/>
                </a:lnTo>
                <a:lnTo>
                  <a:pt x="3794" y="1632"/>
                </a:lnTo>
                <a:lnTo>
                  <a:pt x="3805" y="1634"/>
                </a:lnTo>
                <a:lnTo>
                  <a:pt x="3805" y="1636"/>
                </a:lnTo>
                <a:lnTo>
                  <a:pt x="3807" y="1636"/>
                </a:lnTo>
                <a:lnTo>
                  <a:pt x="3809" y="1636"/>
                </a:lnTo>
                <a:lnTo>
                  <a:pt x="3809" y="1638"/>
                </a:lnTo>
                <a:lnTo>
                  <a:pt x="3815" y="1640"/>
                </a:lnTo>
                <a:lnTo>
                  <a:pt x="3819" y="1642"/>
                </a:lnTo>
                <a:lnTo>
                  <a:pt x="3825" y="1644"/>
                </a:lnTo>
                <a:lnTo>
                  <a:pt x="3826" y="1644"/>
                </a:lnTo>
                <a:lnTo>
                  <a:pt x="3826" y="1646"/>
                </a:lnTo>
                <a:lnTo>
                  <a:pt x="3826" y="1648"/>
                </a:lnTo>
                <a:lnTo>
                  <a:pt x="3828" y="1650"/>
                </a:lnTo>
                <a:lnTo>
                  <a:pt x="3826" y="1651"/>
                </a:lnTo>
                <a:lnTo>
                  <a:pt x="3826" y="1650"/>
                </a:lnTo>
                <a:lnTo>
                  <a:pt x="3825" y="1650"/>
                </a:lnTo>
                <a:lnTo>
                  <a:pt x="3823" y="1648"/>
                </a:lnTo>
                <a:lnTo>
                  <a:pt x="3823" y="1650"/>
                </a:lnTo>
                <a:lnTo>
                  <a:pt x="3825" y="1651"/>
                </a:lnTo>
                <a:lnTo>
                  <a:pt x="3821" y="1655"/>
                </a:lnTo>
                <a:lnTo>
                  <a:pt x="3821" y="1653"/>
                </a:lnTo>
                <a:lnTo>
                  <a:pt x="3819" y="1655"/>
                </a:lnTo>
                <a:lnTo>
                  <a:pt x="3817" y="1655"/>
                </a:lnTo>
                <a:lnTo>
                  <a:pt x="3815" y="1655"/>
                </a:lnTo>
                <a:lnTo>
                  <a:pt x="3817" y="1659"/>
                </a:lnTo>
                <a:lnTo>
                  <a:pt x="3815" y="1659"/>
                </a:lnTo>
                <a:lnTo>
                  <a:pt x="3813" y="1659"/>
                </a:lnTo>
                <a:lnTo>
                  <a:pt x="3813" y="1661"/>
                </a:lnTo>
                <a:lnTo>
                  <a:pt x="3815" y="1661"/>
                </a:lnTo>
                <a:lnTo>
                  <a:pt x="3815" y="1663"/>
                </a:lnTo>
                <a:lnTo>
                  <a:pt x="3817" y="1661"/>
                </a:lnTo>
                <a:lnTo>
                  <a:pt x="3819" y="1663"/>
                </a:lnTo>
                <a:lnTo>
                  <a:pt x="3819" y="1665"/>
                </a:lnTo>
                <a:lnTo>
                  <a:pt x="3819" y="1667"/>
                </a:lnTo>
                <a:lnTo>
                  <a:pt x="3817" y="1669"/>
                </a:lnTo>
                <a:lnTo>
                  <a:pt x="3815" y="1671"/>
                </a:lnTo>
                <a:lnTo>
                  <a:pt x="3815" y="1673"/>
                </a:lnTo>
                <a:lnTo>
                  <a:pt x="3813" y="1673"/>
                </a:lnTo>
                <a:lnTo>
                  <a:pt x="3813" y="1675"/>
                </a:lnTo>
                <a:lnTo>
                  <a:pt x="3815" y="1673"/>
                </a:lnTo>
                <a:lnTo>
                  <a:pt x="3817" y="1675"/>
                </a:lnTo>
                <a:lnTo>
                  <a:pt x="3815" y="1675"/>
                </a:lnTo>
                <a:lnTo>
                  <a:pt x="3813" y="1676"/>
                </a:lnTo>
                <a:lnTo>
                  <a:pt x="3811" y="1676"/>
                </a:lnTo>
                <a:lnTo>
                  <a:pt x="3813" y="1678"/>
                </a:lnTo>
                <a:lnTo>
                  <a:pt x="3815" y="1676"/>
                </a:lnTo>
                <a:lnTo>
                  <a:pt x="3817" y="1676"/>
                </a:lnTo>
                <a:lnTo>
                  <a:pt x="3817" y="1678"/>
                </a:lnTo>
                <a:lnTo>
                  <a:pt x="3817" y="1676"/>
                </a:lnTo>
                <a:lnTo>
                  <a:pt x="3819" y="1676"/>
                </a:lnTo>
                <a:lnTo>
                  <a:pt x="3819" y="1675"/>
                </a:lnTo>
                <a:lnTo>
                  <a:pt x="3817" y="1673"/>
                </a:lnTo>
                <a:lnTo>
                  <a:pt x="3819" y="1673"/>
                </a:lnTo>
                <a:lnTo>
                  <a:pt x="3819" y="1671"/>
                </a:lnTo>
                <a:lnTo>
                  <a:pt x="3821" y="1671"/>
                </a:lnTo>
                <a:lnTo>
                  <a:pt x="3821" y="1669"/>
                </a:lnTo>
                <a:lnTo>
                  <a:pt x="3823" y="1669"/>
                </a:lnTo>
                <a:lnTo>
                  <a:pt x="3825" y="1667"/>
                </a:lnTo>
                <a:lnTo>
                  <a:pt x="3823" y="1669"/>
                </a:lnTo>
                <a:lnTo>
                  <a:pt x="3823" y="1667"/>
                </a:lnTo>
                <a:lnTo>
                  <a:pt x="3823" y="1665"/>
                </a:lnTo>
                <a:lnTo>
                  <a:pt x="3821" y="1665"/>
                </a:lnTo>
                <a:lnTo>
                  <a:pt x="3821" y="1661"/>
                </a:lnTo>
                <a:lnTo>
                  <a:pt x="3821" y="1659"/>
                </a:lnTo>
                <a:lnTo>
                  <a:pt x="3823" y="1659"/>
                </a:lnTo>
                <a:lnTo>
                  <a:pt x="3823" y="1657"/>
                </a:lnTo>
                <a:lnTo>
                  <a:pt x="3825" y="1653"/>
                </a:lnTo>
                <a:lnTo>
                  <a:pt x="3826" y="1655"/>
                </a:lnTo>
                <a:lnTo>
                  <a:pt x="3828" y="1655"/>
                </a:lnTo>
                <a:lnTo>
                  <a:pt x="3830" y="1657"/>
                </a:lnTo>
                <a:lnTo>
                  <a:pt x="3832" y="1659"/>
                </a:lnTo>
                <a:lnTo>
                  <a:pt x="3836" y="1659"/>
                </a:lnTo>
                <a:lnTo>
                  <a:pt x="3836" y="1661"/>
                </a:lnTo>
                <a:lnTo>
                  <a:pt x="3838" y="1663"/>
                </a:lnTo>
                <a:lnTo>
                  <a:pt x="3840" y="1665"/>
                </a:lnTo>
                <a:lnTo>
                  <a:pt x="3838" y="1665"/>
                </a:lnTo>
                <a:lnTo>
                  <a:pt x="3836" y="1665"/>
                </a:lnTo>
                <a:lnTo>
                  <a:pt x="3838" y="1667"/>
                </a:lnTo>
                <a:lnTo>
                  <a:pt x="3836" y="1669"/>
                </a:lnTo>
                <a:lnTo>
                  <a:pt x="3838" y="1669"/>
                </a:lnTo>
                <a:lnTo>
                  <a:pt x="3838" y="1671"/>
                </a:lnTo>
                <a:lnTo>
                  <a:pt x="3838" y="1673"/>
                </a:lnTo>
                <a:lnTo>
                  <a:pt x="3838" y="1675"/>
                </a:lnTo>
                <a:lnTo>
                  <a:pt x="3840" y="1675"/>
                </a:lnTo>
                <a:lnTo>
                  <a:pt x="3840" y="1676"/>
                </a:lnTo>
                <a:lnTo>
                  <a:pt x="3842" y="1678"/>
                </a:lnTo>
                <a:lnTo>
                  <a:pt x="3844" y="1678"/>
                </a:lnTo>
                <a:lnTo>
                  <a:pt x="3846" y="1676"/>
                </a:lnTo>
                <a:lnTo>
                  <a:pt x="3844" y="1676"/>
                </a:lnTo>
                <a:lnTo>
                  <a:pt x="3842" y="1676"/>
                </a:lnTo>
                <a:lnTo>
                  <a:pt x="3842" y="1675"/>
                </a:lnTo>
                <a:lnTo>
                  <a:pt x="3842" y="1671"/>
                </a:lnTo>
                <a:lnTo>
                  <a:pt x="3840" y="1669"/>
                </a:lnTo>
                <a:lnTo>
                  <a:pt x="3840" y="1667"/>
                </a:lnTo>
                <a:lnTo>
                  <a:pt x="3842" y="1667"/>
                </a:lnTo>
                <a:lnTo>
                  <a:pt x="3844" y="1667"/>
                </a:lnTo>
                <a:lnTo>
                  <a:pt x="3842" y="1669"/>
                </a:lnTo>
                <a:lnTo>
                  <a:pt x="3844" y="1669"/>
                </a:lnTo>
                <a:lnTo>
                  <a:pt x="3844" y="1667"/>
                </a:lnTo>
                <a:lnTo>
                  <a:pt x="3844" y="1665"/>
                </a:lnTo>
                <a:lnTo>
                  <a:pt x="3842" y="1663"/>
                </a:lnTo>
                <a:lnTo>
                  <a:pt x="3842" y="1661"/>
                </a:lnTo>
                <a:lnTo>
                  <a:pt x="3844" y="1659"/>
                </a:lnTo>
                <a:lnTo>
                  <a:pt x="3842" y="1659"/>
                </a:lnTo>
                <a:lnTo>
                  <a:pt x="3842" y="1661"/>
                </a:lnTo>
                <a:lnTo>
                  <a:pt x="3840" y="1659"/>
                </a:lnTo>
                <a:lnTo>
                  <a:pt x="3842" y="1657"/>
                </a:lnTo>
                <a:lnTo>
                  <a:pt x="3844" y="1655"/>
                </a:lnTo>
                <a:lnTo>
                  <a:pt x="3842" y="1655"/>
                </a:lnTo>
                <a:lnTo>
                  <a:pt x="3842" y="1653"/>
                </a:lnTo>
                <a:lnTo>
                  <a:pt x="3840" y="1653"/>
                </a:lnTo>
                <a:lnTo>
                  <a:pt x="3840" y="1651"/>
                </a:lnTo>
                <a:lnTo>
                  <a:pt x="3838" y="1653"/>
                </a:lnTo>
                <a:lnTo>
                  <a:pt x="3840" y="1653"/>
                </a:lnTo>
                <a:lnTo>
                  <a:pt x="3838" y="1655"/>
                </a:lnTo>
                <a:lnTo>
                  <a:pt x="3836" y="1653"/>
                </a:lnTo>
                <a:lnTo>
                  <a:pt x="3836" y="1650"/>
                </a:lnTo>
                <a:lnTo>
                  <a:pt x="3834" y="1650"/>
                </a:lnTo>
                <a:lnTo>
                  <a:pt x="3834" y="1651"/>
                </a:lnTo>
                <a:lnTo>
                  <a:pt x="3832" y="1651"/>
                </a:lnTo>
                <a:lnTo>
                  <a:pt x="3832" y="1650"/>
                </a:lnTo>
                <a:lnTo>
                  <a:pt x="3832" y="1648"/>
                </a:lnTo>
                <a:lnTo>
                  <a:pt x="3830" y="1646"/>
                </a:lnTo>
                <a:lnTo>
                  <a:pt x="3832" y="1644"/>
                </a:lnTo>
                <a:lnTo>
                  <a:pt x="3834" y="1642"/>
                </a:lnTo>
                <a:lnTo>
                  <a:pt x="3840" y="1640"/>
                </a:lnTo>
                <a:lnTo>
                  <a:pt x="3844" y="1640"/>
                </a:lnTo>
                <a:lnTo>
                  <a:pt x="3846" y="1638"/>
                </a:lnTo>
                <a:lnTo>
                  <a:pt x="3848" y="1636"/>
                </a:lnTo>
                <a:lnTo>
                  <a:pt x="3849" y="1636"/>
                </a:lnTo>
                <a:lnTo>
                  <a:pt x="3851" y="1634"/>
                </a:lnTo>
                <a:lnTo>
                  <a:pt x="3851" y="1632"/>
                </a:lnTo>
                <a:lnTo>
                  <a:pt x="3853" y="1632"/>
                </a:lnTo>
                <a:lnTo>
                  <a:pt x="3855" y="1630"/>
                </a:lnTo>
                <a:lnTo>
                  <a:pt x="3859" y="1628"/>
                </a:lnTo>
                <a:lnTo>
                  <a:pt x="3861" y="1628"/>
                </a:lnTo>
                <a:lnTo>
                  <a:pt x="3863" y="1628"/>
                </a:lnTo>
                <a:lnTo>
                  <a:pt x="3869" y="1630"/>
                </a:lnTo>
                <a:lnTo>
                  <a:pt x="3871" y="1630"/>
                </a:lnTo>
                <a:lnTo>
                  <a:pt x="3874" y="1632"/>
                </a:lnTo>
                <a:lnTo>
                  <a:pt x="3876" y="1636"/>
                </a:lnTo>
                <a:lnTo>
                  <a:pt x="3878" y="1638"/>
                </a:lnTo>
                <a:lnTo>
                  <a:pt x="3878" y="1640"/>
                </a:lnTo>
                <a:lnTo>
                  <a:pt x="3878" y="1642"/>
                </a:lnTo>
                <a:lnTo>
                  <a:pt x="3880" y="1644"/>
                </a:lnTo>
                <a:lnTo>
                  <a:pt x="3880" y="1646"/>
                </a:lnTo>
                <a:lnTo>
                  <a:pt x="3880" y="1648"/>
                </a:lnTo>
                <a:lnTo>
                  <a:pt x="3880" y="1650"/>
                </a:lnTo>
                <a:lnTo>
                  <a:pt x="3880" y="1651"/>
                </a:lnTo>
                <a:lnTo>
                  <a:pt x="3882" y="1651"/>
                </a:lnTo>
                <a:lnTo>
                  <a:pt x="3882" y="1653"/>
                </a:lnTo>
                <a:lnTo>
                  <a:pt x="3882" y="1655"/>
                </a:lnTo>
                <a:lnTo>
                  <a:pt x="3882" y="1657"/>
                </a:lnTo>
                <a:lnTo>
                  <a:pt x="3884" y="1665"/>
                </a:lnTo>
                <a:lnTo>
                  <a:pt x="3884" y="1667"/>
                </a:lnTo>
                <a:lnTo>
                  <a:pt x="3884" y="1669"/>
                </a:lnTo>
                <a:lnTo>
                  <a:pt x="3886" y="1671"/>
                </a:lnTo>
                <a:lnTo>
                  <a:pt x="3886" y="1673"/>
                </a:lnTo>
                <a:lnTo>
                  <a:pt x="3886" y="1676"/>
                </a:lnTo>
                <a:lnTo>
                  <a:pt x="3888" y="1678"/>
                </a:lnTo>
                <a:lnTo>
                  <a:pt x="3888" y="1680"/>
                </a:lnTo>
                <a:lnTo>
                  <a:pt x="3888" y="1682"/>
                </a:lnTo>
                <a:lnTo>
                  <a:pt x="3888" y="1684"/>
                </a:lnTo>
                <a:lnTo>
                  <a:pt x="3890" y="1686"/>
                </a:lnTo>
                <a:lnTo>
                  <a:pt x="3890" y="1688"/>
                </a:lnTo>
                <a:lnTo>
                  <a:pt x="3890" y="1690"/>
                </a:lnTo>
                <a:lnTo>
                  <a:pt x="3890" y="1692"/>
                </a:lnTo>
                <a:lnTo>
                  <a:pt x="3890" y="1694"/>
                </a:lnTo>
                <a:lnTo>
                  <a:pt x="3892" y="1696"/>
                </a:lnTo>
                <a:lnTo>
                  <a:pt x="3892" y="1701"/>
                </a:lnTo>
                <a:lnTo>
                  <a:pt x="3892" y="1703"/>
                </a:lnTo>
                <a:lnTo>
                  <a:pt x="3892" y="1705"/>
                </a:lnTo>
                <a:lnTo>
                  <a:pt x="3894" y="1709"/>
                </a:lnTo>
                <a:lnTo>
                  <a:pt x="3894" y="1711"/>
                </a:lnTo>
                <a:lnTo>
                  <a:pt x="3901" y="1738"/>
                </a:lnTo>
                <a:lnTo>
                  <a:pt x="3903" y="1746"/>
                </a:lnTo>
                <a:lnTo>
                  <a:pt x="3905" y="1751"/>
                </a:lnTo>
                <a:lnTo>
                  <a:pt x="3905" y="1753"/>
                </a:lnTo>
                <a:lnTo>
                  <a:pt x="3907" y="1759"/>
                </a:lnTo>
                <a:lnTo>
                  <a:pt x="3909" y="1763"/>
                </a:lnTo>
                <a:lnTo>
                  <a:pt x="3909" y="1765"/>
                </a:lnTo>
                <a:lnTo>
                  <a:pt x="3911" y="1770"/>
                </a:lnTo>
                <a:lnTo>
                  <a:pt x="3911" y="1772"/>
                </a:lnTo>
                <a:lnTo>
                  <a:pt x="3915" y="1778"/>
                </a:lnTo>
                <a:lnTo>
                  <a:pt x="3915" y="1780"/>
                </a:lnTo>
                <a:lnTo>
                  <a:pt x="3915" y="1782"/>
                </a:lnTo>
                <a:lnTo>
                  <a:pt x="3919" y="1794"/>
                </a:lnTo>
                <a:lnTo>
                  <a:pt x="3922" y="1801"/>
                </a:lnTo>
                <a:lnTo>
                  <a:pt x="3924" y="1805"/>
                </a:lnTo>
                <a:lnTo>
                  <a:pt x="3930" y="1820"/>
                </a:lnTo>
                <a:lnTo>
                  <a:pt x="3936" y="1840"/>
                </a:lnTo>
                <a:lnTo>
                  <a:pt x="3938" y="1849"/>
                </a:lnTo>
                <a:lnTo>
                  <a:pt x="3940" y="1851"/>
                </a:lnTo>
                <a:lnTo>
                  <a:pt x="3942" y="1870"/>
                </a:lnTo>
                <a:lnTo>
                  <a:pt x="3940" y="1870"/>
                </a:lnTo>
                <a:lnTo>
                  <a:pt x="3938" y="1870"/>
                </a:lnTo>
                <a:lnTo>
                  <a:pt x="3936" y="1870"/>
                </a:lnTo>
                <a:lnTo>
                  <a:pt x="3934" y="1870"/>
                </a:lnTo>
                <a:lnTo>
                  <a:pt x="3932" y="1870"/>
                </a:lnTo>
                <a:lnTo>
                  <a:pt x="3930" y="1870"/>
                </a:lnTo>
                <a:lnTo>
                  <a:pt x="3932" y="1868"/>
                </a:lnTo>
                <a:lnTo>
                  <a:pt x="3934" y="1866"/>
                </a:lnTo>
                <a:lnTo>
                  <a:pt x="3932" y="1866"/>
                </a:lnTo>
                <a:lnTo>
                  <a:pt x="3930" y="1866"/>
                </a:lnTo>
                <a:lnTo>
                  <a:pt x="3930" y="1868"/>
                </a:lnTo>
                <a:lnTo>
                  <a:pt x="3930" y="1866"/>
                </a:lnTo>
                <a:lnTo>
                  <a:pt x="3928" y="1866"/>
                </a:lnTo>
                <a:lnTo>
                  <a:pt x="3926" y="1866"/>
                </a:lnTo>
                <a:lnTo>
                  <a:pt x="3926" y="1865"/>
                </a:lnTo>
                <a:lnTo>
                  <a:pt x="3926" y="1863"/>
                </a:lnTo>
                <a:lnTo>
                  <a:pt x="3926" y="1861"/>
                </a:lnTo>
                <a:lnTo>
                  <a:pt x="3924" y="1861"/>
                </a:lnTo>
                <a:lnTo>
                  <a:pt x="3926" y="1861"/>
                </a:lnTo>
                <a:lnTo>
                  <a:pt x="3926" y="1859"/>
                </a:lnTo>
                <a:lnTo>
                  <a:pt x="3928" y="1861"/>
                </a:lnTo>
                <a:lnTo>
                  <a:pt x="3930" y="1863"/>
                </a:lnTo>
                <a:lnTo>
                  <a:pt x="3930" y="1861"/>
                </a:lnTo>
                <a:lnTo>
                  <a:pt x="3928" y="1859"/>
                </a:lnTo>
                <a:lnTo>
                  <a:pt x="3926" y="1857"/>
                </a:lnTo>
                <a:lnTo>
                  <a:pt x="3928" y="1857"/>
                </a:lnTo>
                <a:lnTo>
                  <a:pt x="3930" y="1859"/>
                </a:lnTo>
                <a:lnTo>
                  <a:pt x="3932" y="1861"/>
                </a:lnTo>
                <a:lnTo>
                  <a:pt x="3932" y="1859"/>
                </a:lnTo>
                <a:lnTo>
                  <a:pt x="3932" y="1857"/>
                </a:lnTo>
                <a:lnTo>
                  <a:pt x="3932" y="1855"/>
                </a:lnTo>
                <a:lnTo>
                  <a:pt x="3932" y="1853"/>
                </a:lnTo>
                <a:lnTo>
                  <a:pt x="3930" y="1853"/>
                </a:lnTo>
                <a:lnTo>
                  <a:pt x="3930" y="1849"/>
                </a:lnTo>
                <a:lnTo>
                  <a:pt x="3928" y="1849"/>
                </a:lnTo>
                <a:lnTo>
                  <a:pt x="3928" y="1847"/>
                </a:lnTo>
                <a:lnTo>
                  <a:pt x="3926" y="1847"/>
                </a:lnTo>
                <a:lnTo>
                  <a:pt x="3928" y="1845"/>
                </a:lnTo>
                <a:lnTo>
                  <a:pt x="3930" y="1845"/>
                </a:lnTo>
                <a:lnTo>
                  <a:pt x="3932" y="1843"/>
                </a:lnTo>
                <a:lnTo>
                  <a:pt x="3930" y="1842"/>
                </a:lnTo>
                <a:lnTo>
                  <a:pt x="3928" y="1842"/>
                </a:lnTo>
                <a:lnTo>
                  <a:pt x="3928" y="1840"/>
                </a:lnTo>
                <a:lnTo>
                  <a:pt x="3930" y="1838"/>
                </a:lnTo>
                <a:lnTo>
                  <a:pt x="3928" y="1838"/>
                </a:lnTo>
                <a:lnTo>
                  <a:pt x="3926" y="1836"/>
                </a:lnTo>
                <a:lnTo>
                  <a:pt x="3928" y="1834"/>
                </a:lnTo>
                <a:lnTo>
                  <a:pt x="3926" y="1832"/>
                </a:lnTo>
                <a:lnTo>
                  <a:pt x="3924" y="1830"/>
                </a:lnTo>
                <a:lnTo>
                  <a:pt x="3922" y="1830"/>
                </a:lnTo>
                <a:lnTo>
                  <a:pt x="3922" y="1828"/>
                </a:lnTo>
                <a:lnTo>
                  <a:pt x="3921" y="1828"/>
                </a:lnTo>
                <a:lnTo>
                  <a:pt x="3922" y="1826"/>
                </a:lnTo>
                <a:lnTo>
                  <a:pt x="3921" y="1826"/>
                </a:lnTo>
                <a:lnTo>
                  <a:pt x="3919" y="1824"/>
                </a:lnTo>
                <a:lnTo>
                  <a:pt x="3921" y="1822"/>
                </a:lnTo>
                <a:lnTo>
                  <a:pt x="3922" y="1820"/>
                </a:lnTo>
                <a:lnTo>
                  <a:pt x="3921" y="1820"/>
                </a:lnTo>
                <a:lnTo>
                  <a:pt x="3919" y="1818"/>
                </a:lnTo>
                <a:lnTo>
                  <a:pt x="3919" y="1817"/>
                </a:lnTo>
                <a:lnTo>
                  <a:pt x="3917" y="1815"/>
                </a:lnTo>
                <a:lnTo>
                  <a:pt x="3917" y="1813"/>
                </a:lnTo>
                <a:lnTo>
                  <a:pt x="3917" y="1811"/>
                </a:lnTo>
                <a:lnTo>
                  <a:pt x="3917" y="1807"/>
                </a:lnTo>
                <a:lnTo>
                  <a:pt x="3917" y="1803"/>
                </a:lnTo>
                <a:lnTo>
                  <a:pt x="3917" y="1801"/>
                </a:lnTo>
                <a:lnTo>
                  <a:pt x="3917" y="1799"/>
                </a:lnTo>
                <a:lnTo>
                  <a:pt x="3919" y="1799"/>
                </a:lnTo>
                <a:lnTo>
                  <a:pt x="3919" y="1797"/>
                </a:lnTo>
                <a:lnTo>
                  <a:pt x="3917" y="1795"/>
                </a:lnTo>
                <a:lnTo>
                  <a:pt x="3915" y="1795"/>
                </a:lnTo>
                <a:lnTo>
                  <a:pt x="3917" y="1794"/>
                </a:lnTo>
                <a:lnTo>
                  <a:pt x="3917" y="1792"/>
                </a:lnTo>
                <a:lnTo>
                  <a:pt x="3915" y="1792"/>
                </a:lnTo>
                <a:lnTo>
                  <a:pt x="3911" y="1782"/>
                </a:lnTo>
                <a:lnTo>
                  <a:pt x="3909" y="1780"/>
                </a:lnTo>
                <a:lnTo>
                  <a:pt x="3907" y="1772"/>
                </a:lnTo>
                <a:lnTo>
                  <a:pt x="3905" y="1765"/>
                </a:lnTo>
                <a:lnTo>
                  <a:pt x="3901" y="1763"/>
                </a:lnTo>
                <a:lnTo>
                  <a:pt x="3897" y="1763"/>
                </a:lnTo>
                <a:lnTo>
                  <a:pt x="3896" y="1767"/>
                </a:lnTo>
                <a:lnTo>
                  <a:pt x="3894" y="1767"/>
                </a:lnTo>
                <a:lnTo>
                  <a:pt x="3892" y="1767"/>
                </a:lnTo>
                <a:lnTo>
                  <a:pt x="3890" y="1769"/>
                </a:lnTo>
                <a:lnTo>
                  <a:pt x="3890" y="1770"/>
                </a:lnTo>
                <a:lnTo>
                  <a:pt x="3892" y="1772"/>
                </a:lnTo>
                <a:lnTo>
                  <a:pt x="3894" y="1774"/>
                </a:lnTo>
                <a:lnTo>
                  <a:pt x="3897" y="1774"/>
                </a:lnTo>
                <a:lnTo>
                  <a:pt x="3899" y="1774"/>
                </a:lnTo>
                <a:lnTo>
                  <a:pt x="3899" y="1778"/>
                </a:lnTo>
                <a:lnTo>
                  <a:pt x="3897" y="1780"/>
                </a:lnTo>
                <a:lnTo>
                  <a:pt x="3896" y="1782"/>
                </a:lnTo>
                <a:lnTo>
                  <a:pt x="3894" y="1782"/>
                </a:lnTo>
                <a:lnTo>
                  <a:pt x="3892" y="1786"/>
                </a:lnTo>
                <a:lnTo>
                  <a:pt x="3888" y="1792"/>
                </a:lnTo>
                <a:lnTo>
                  <a:pt x="3888" y="1794"/>
                </a:lnTo>
                <a:lnTo>
                  <a:pt x="3890" y="1794"/>
                </a:lnTo>
                <a:lnTo>
                  <a:pt x="3894" y="1797"/>
                </a:lnTo>
                <a:lnTo>
                  <a:pt x="3894" y="1799"/>
                </a:lnTo>
                <a:lnTo>
                  <a:pt x="3896" y="1803"/>
                </a:lnTo>
                <a:lnTo>
                  <a:pt x="3896" y="1805"/>
                </a:lnTo>
                <a:lnTo>
                  <a:pt x="3894" y="1805"/>
                </a:lnTo>
                <a:lnTo>
                  <a:pt x="3892" y="1805"/>
                </a:lnTo>
                <a:lnTo>
                  <a:pt x="3892" y="1803"/>
                </a:lnTo>
                <a:lnTo>
                  <a:pt x="3892" y="1801"/>
                </a:lnTo>
                <a:lnTo>
                  <a:pt x="3892" y="1799"/>
                </a:lnTo>
                <a:lnTo>
                  <a:pt x="3890" y="1801"/>
                </a:lnTo>
                <a:lnTo>
                  <a:pt x="3888" y="1801"/>
                </a:lnTo>
                <a:lnTo>
                  <a:pt x="3888" y="1803"/>
                </a:lnTo>
                <a:lnTo>
                  <a:pt x="3886" y="1803"/>
                </a:lnTo>
                <a:lnTo>
                  <a:pt x="3884" y="1803"/>
                </a:lnTo>
                <a:lnTo>
                  <a:pt x="3886" y="1805"/>
                </a:lnTo>
                <a:lnTo>
                  <a:pt x="3886" y="1807"/>
                </a:lnTo>
                <a:lnTo>
                  <a:pt x="3886" y="1809"/>
                </a:lnTo>
                <a:lnTo>
                  <a:pt x="3884" y="1809"/>
                </a:lnTo>
                <a:lnTo>
                  <a:pt x="3884" y="1811"/>
                </a:lnTo>
                <a:lnTo>
                  <a:pt x="3884" y="1813"/>
                </a:lnTo>
                <a:lnTo>
                  <a:pt x="3882" y="1813"/>
                </a:lnTo>
                <a:lnTo>
                  <a:pt x="3878" y="1817"/>
                </a:lnTo>
                <a:lnTo>
                  <a:pt x="3880" y="1817"/>
                </a:lnTo>
                <a:lnTo>
                  <a:pt x="3880" y="1818"/>
                </a:lnTo>
                <a:lnTo>
                  <a:pt x="3880" y="1820"/>
                </a:lnTo>
                <a:lnTo>
                  <a:pt x="3880" y="1822"/>
                </a:lnTo>
                <a:lnTo>
                  <a:pt x="3882" y="1822"/>
                </a:lnTo>
                <a:lnTo>
                  <a:pt x="3880" y="1824"/>
                </a:lnTo>
                <a:lnTo>
                  <a:pt x="3880" y="1826"/>
                </a:lnTo>
                <a:lnTo>
                  <a:pt x="3880" y="1828"/>
                </a:lnTo>
                <a:lnTo>
                  <a:pt x="3882" y="1830"/>
                </a:lnTo>
                <a:lnTo>
                  <a:pt x="3880" y="1830"/>
                </a:lnTo>
                <a:lnTo>
                  <a:pt x="3880" y="1832"/>
                </a:lnTo>
                <a:lnTo>
                  <a:pt x="3880" y="1834"/>
                </a:lnTo>
                <a:lnTo>
                  <a:pt x="3880" y="1836"/>
                </a:lnTo>
                <a:lnTo>
                  <a:pt x="3880" y="1838"/>
                </a:lnTo>
                <a:lnTo>
                  <a:pt x="3880" y="1840"/>
                </a:lnTo>
                <a:lnTo>
                  <a:pt x="3882" y="1840"/>
                </a:lnTo>
                <a:lnTo>
                  <a:pt x="3882" y="1842"/>
                </a:lnTo>
                <a:lnTo>
                  <a:pt x="3882" y="1843"/>
                </a:lnTo>
                <a:lnTo>
                  <a:pt x="3884" y="1845"/>
                </a:lnTo>
                <a:lnTo>
                  <a:pt x="3884" y="1847"/>
                </a:lnTo>
                <a:lnTo>
                  <a:pt x="3882" y="1851"/>
                </a:lnTo>
                <a:lnTo>
                  <a:pt x="3880" y="1853"/>
                </a:lnTo>
                <a:lnTo>
                  <a:pt x="3878" y="1857"/>
                </a:lnTo>
                <a:lnTo>
                  <a:pt x="3878" y="1859"/>
                </a:lnTo>
                <a:lnTo>
                  <a:pt x="3878" y="1861"/>
                </a:lnTo>
                <a:lnTo>
                  <a:pt x="3880" y="1863"/>
                </a:lnTo>
                <a:lnTo>
                  <a:pt x="3880" y="1865"/>
                </a:lnTo>
                <a:lnTo>
                  <a:pt x="3880" y="1866"/>
                </a:lnTo>
                <a:lnTo>
                  <a:pt x="3882" y="1868"/>
                </a:lnTo>
                <a:lnTo>
                  <a:pt x="3884" y="1870"/>
                </a:lnTo>
                <a:lnTo>
                  <a:pt x="3882" y="1870"/>
                </a:lnTo>
                <a:lnTo>
                  <a:pt x="3878" y="1870"/>
                </a:lnTo>
                <a:lnTo>
                  <a:pt x="3876" y="1870"/>
                </a:lnTo>
                <a:lnTo>
                  <a:pt x="3873" y="1870"/>
                </a:lnTo>
                <a:lnTo>
                  <a:pt x="3871" y="1870"/>
                </a:lnTo>
                <a:lnTo>
                  <a:pt x="3869" y="1870"/>
                </a:lnTo>
                <a:lnTo>
                  <a:pt x="3869" y="1868"/>
                </a:lnTo>
                <a:lnTo>
                  <a:pt x="3867" y="1866"/>
                </a:lnTo>
                <a:lnTo>
                  <a:pt x="3869" y="1865"/>
                </a:lnTo>
                <a:lnTo>
                  <a:pt x="3869" y="1863"/>
                </a:lnTo>
                <a:lnTo>
                  <a:pt x="3869" y="1861"/>
                </a:lnTo>
                <a:lnTo>
                  <a:pt x="3867" y="1861"/>
                </a:lnTo>
                <a:lnTo>
                  <a:pt x="3867" y="1859"/>
                </a:lnTo>
                <a:lnTo>
                  <a:pt x="3865" y="1859"/>
                </a:lnTo>
                <a:lnTo>
                  <a:pt x="3863" y="1857"/>
                </a:lnTo>
                <a:lnTo>
                  <a:pt x="3861" y="1853"/>
                </a:lnTo>
                <a:lnTo>
                  <a:pt x="3857" y="1853"/>
                </a:lnTo>
                <a:lnTo>
                  <a:pt x="3855" y="1851"/>
                </a:lnTo>
                <a:lnTo>
                  <a:pt x="3855" y="1849"/>
                </a:lnTo>
                <a:lnTo>
                  <a:pt x="3853" y="1847"/>
                </a:lnTo>
                <a:lnTo>
                  <a:pt x="3851" y="1845"/>
                </a:lnTo>
                <a:lnTo>
                  <a:pt x="3851" y="1843"/>
                </a:lnTo>
                <a:lnTo>
                  <a:pt x="3849" y="1842"/>
                </a:lnTo>
                <a:lnTo>
                  <a:pt x="3848" y="1842"/>
                </a:lnTo>
                <a:lnTo>
                  <a:pt x="3846" y="1842"/>
                </a:lnTo>
                <a:lnTo>
                  <a:pt x="3846" y="1840"/>
                </a:lnTo>
                <a:lnTo>
                  <a:pt x="3846" y="1836"/>
                </a:lnTo>
                <a:lnTo>
                  <a:pt x="3848" y="1834"/>
                </a:lnTo>
                <a:lnTo>
                  <a:pt x="3846" y="1834"/>
                </a:lnTo>
                <a:lnTo>
                  <a:pt x="3846" y="1836"/>
                </a:lnTo>
                <a:lnTo>
                  <a:pt x="3844" y="1838"/>
                </a:lnTo>
                <a:lnTo>
                  <a:pt x="3844" y="1840"/>
                </a:lnTo>
                <a:lnTo>
                  <a:pt x="3844" y="1842"/>
                </a:lnTo>
                <a:lnTo>
                  <a:pt x="3846" y="1842"/>
                </a:lnTo>
                <a:lnTo>
                  <a:pt x="3846" y="1843"/>
                </a:lnTo>
                <a:lnTo>
                  <a:pt x="3848" y="1843"/>
                </a:lnTo>
                <a:lnTo>
                  <a:pt x="3849" y="1843"/>
                </a:lnTo>
                <a:lnTo>
                  <a:pt x="3849" y="1845"/>
                </a:lnTo>
                <a:lnTo>
                  <a:pt x="3849" y="1849"/>
                </a:lnTo>
                <a:lnTo>
                  <a:pt x="3849" y="1851"/>
                </a:lnTo>
                <a:lnTo>
                  <a:pt x="3849" y="1853"/>
                </a:lnTo>
                <a:lnTo>
                  <a:pt x="3851" y="1853"/>
                </a:lnTo>
                <a:lnTo>
                  <a:pt x="3851" y="1855"/>
                </a:lnTo>
                <a:lnTo>
                  <a:pt x="3853" y="1855"/>
                </a:lnTo>
                <a:lnTo>
                  <a:pt x="3853" y="1857"/>
                </a:lnTo>
                <a:lnTo>
                  <a:pt x="3853" y="1859"/>
                </a:lnTo>
                <a:lnTo>
                  <a:pt x="3853" y="1861"/>
                </a:lnTo>
                <a:lnTo>
                  <a:pt x="3853" y="1863"/>
                </a:lnTo>
                <a:lnTo>
                  <a:pt x="3855" y="1865"/>
                </a:lnTo>
                <a:lnTo>
                  <a:pt x="3857" y="1865"/>
                </a:lnTo>
                <a:lnTo>
                  <a:pt x="3859" y="1866"/>
                </a:lnTo>
                <a:lnTo>
                  <a:pt x="3857" y="1868"/>
                </a:lnTo>
                <a:lnTo>
                  <a:pt x="3857" y="1870"/>
                </a:lnTo>
                <a:lnTo>
                  <a:pt x="3855" y="1870"/>
                </a:lnTo>
                <a:lnTo>
                  <a:pt x="3853" y="1870"/>
                </a:lnTo>
                <a:lnTo>
                  <a:pt x="3851" y="1870"/>
                </a:lnTo>
                <a:lnTo>
                  <a:pt x="3849" y="1870"/>
                </a:lnTo>
                <a:lnTo>
                  <a:pt x="3846" y="1870"/>
                </a:lnTo>
                <a:lnTo>
                  <a:pt x="3844" y="1870"/>
                </a:lnTo>
                <a:lnTo>
                  <a:pt x="3838" y="1870"/>
                </a:lnTo>
                <a:lnTo>
                  <a:pt x="3836" y="1870"/>
                </a:lnTo>
                <a:lnTo>
                  <a:pt x="3834" y="1870"/>
                </a:lnTo>
                <a:lnTo>
                  <a:pt x="3830" y="1870"/>
                </a:lnTo>
                <a:lnTo>
                  <a:pt x="3828" y="1870"/>
                </a:lnTo>
                <a:lnTo>
                  <a:pt x="3826" y="1870"/>
                </a:lnTo>
                <a:lnTo>
                  <a:pt x="3825" y="1870"/>
                </a:lnTo>
                <a:lnTo>
                  <a:pt x="3823" y="1870"/>
                </a:lnTo>
                <a:lnTo>
                  <a:pt x="3821" y="1870"/>
                </a:lnTo>
                <a:lnTo>
                  <a:pt x="3819" y="1870"/>
                </a:lnTo>
                <a:lnTo>
                  <a:pt x="3817" y="1870"/>
                </a:lnTo>
                <a:lnTo>
                  <a:pt x="3813" y="1870"/>
                </a:lnTo>
                <a:lnTo>
                  <a:pt x="3809" y="1870"/>
                </a:lnTo>
                <a:lnTo>
                  <a:pt x="3805" y="1870"/>
                </a:lnTo>
                <a:lnTo>
                  <a:pt x="3800" y="1870"/>
                </a:lnTo>
                <a:lnTo>
                  <a:pt x="3798" y="1870"/>
                </a:lnTo>
                <a:lnTo>
                  <a:pt x="3794" y="1870"/>
                </a:lnTo>
                <a:lnTo>
                  <a:pt x="3778" y="1870"/>
                </a:lnTo>
                <a:lnTo>
                  <a:pt x="3775" y="1870"/>
                </a:lnTo>
                <a:lnTo>
                  <a:pt x="3767" y="1870"/>
                </a:lnTo>
                <a:lnTo>
                  <a:pt x="3759" y="1870"/>
                </a:lnTo>
                <a:lnTo>
                  <a:pt x="3757" y="1870"/>
                </a:lnTo>
                <a:lnTo>
                  <a:pt x="3752" y="1870"/>
                </a:lnTo>
                <a:lnTo>
                  <a:pt x="3750" y="1870"/>
                </a:lnTo>
                <a:lnTo>
                  <a:pt x="3744" y="1870"/>
                </a:lnTo>
                <a:lnTo>
                  <a:pt x="3742" y="1870"/>
                </a:lnTo>
                <a:lnTo>
                  <a:pt x="3738" y="1870"/>
                </a:lnTo>
                <a:lnTo>
                  <a:pt x="3734" y="1870"/>
                </a:lnTo>
                <a:lnTo>
                  <a:pt x="3732" y="1870"/>
                </a:lnTo>
                <a:lnTo>
                  <a:pt x="3730" y="1870"/>
                </a:lnTo>
                <a:lnTo>
                  <a:pt x="3729" y="1870"/>
                </a:lnTo>
                <a:lnTo>
                  <a:pt x="3727" y="1870"/>
                </a:lnTo>
                <a:lnTo>
                  <a:pt x="3725" y="1870"/>
                </a:lnTo>
                <a:lnTo>
                  <a:pt x="3719" y="1870"/>
                </a:lnTo>
                <a:lnTo>
                  <a:pt x="3717" y="1870"/>
                </a:lnTo>
                <a:lnTo>
                  <a:pt x="3704" y="1870"/>
                </a:lnTo>
                <a:lnTo>
                  <a:pt x="3698" y="1870"/>
                </a:lnTo>
                <a:lnTo>
                  <a:pt x="3694" y="1870"/>
                </a:lnTo>
                <a:lnTo>
                  <a:pt x="3690" y="1870"/>
                </a:lnTo>
                <a:lnTo>
                  <a:pt x="3684" y="1870"/>
                </a:lnTo>
                <a:lnTo>
                  <a:pt x="3682" y="1870"/>
                </a:lnTo>
                <a:lnTo>
                  <a:pt x="3669" y="1870"/>
                </a:lnTo>
                <a:lnTo>
                  <a:pt x="3659" y="1870"/>
                </a:lnTo>
                <a:lnTo>
                  <a:pt x="3650" y="1870"/>
                </a:lnTo>
                <a:lnTo>
                  <a:pt x="3640" y="1870"/>
                </a:lnTo>
                <a:lnTo>
                  <a:pt x="3638" y="1870"/>
                </a:lnTo>
                <a:lnTo>
                  <a:pt x="3627" y="1870"/>
                </a:lnTo>
                <a:lnTo>
                  <a:pt x="3615" y="1870"/>
                </a:lnTo>
                <a:lnTo>
                  <a:pt x="3613" y="1870"/>
                </a:lnTo>
                <a:lnTo>
                  <a:pt x="3608" y="1870"/>
                </a:lnTo>
                <a:lnTo>
                  <a:pt x="3602" y="1870"/>
                </a:lnTo>
                <a:lnTo>
                  <a:pt x="3600" y="1870"/>
                </a:lnTo>
                <a:lnTo>
                  <a:pt x="3592" y="1870"/>
                </a:lnTo>
                <a:lnTo>
                  <a:pt x="3585" y="1870"/>
                </a:lnTo>
                <a:lnTo>
                  <a:pt x="3571" y="1870"/>
                </a:lnTo>
                <a:lnTo>
                  <a:pt x="3565" y="1870"/>
                </a:lnTo>
                <a:lnTo>
                  <a:pt x="3563" y="1870"/>
                </a:lnTo>
                <a:lnTo>
                  <a:pt x="3560" y="1870"/>
                </a:lnTo>
                <a:lnTo>
                  <a:pt x="3558" y="1870"/>
                </a:lnTo>
                <a:lnTo>
                  <a:pt x="3556" y="1870"/>
                </a:lnTo>
                <a:lnTo>
                  <a:pt x="3546" y="1870"/>
                </a:lnTo>
                <a:lnTo>
                  <a:pt x="3544" y="1870"/>
                </a:lnTo>
                <a:lnTo>
                  <a:pt x="3542" y="1870"/>
                </a:lnTo>
                <a:lnTo>
                  <a:pt x="3540" y="1870"/>
                </a:lnTo>
                <a:lnTo>
                  <a:pt x="3537" y="1870"/>
                </a:lnTo>
                <a:lnTo>
                  <a:pt x="3529" y="1870"/>
                </a:lnTo>
                <a:lnTo>
                  <a:pt x="3525" y="1870"/>
                </a:lnTo>
                <a:lnTo>
                  <a:pt x="3523" y="1870"/>
                </a:lnTo>
                <a:lnTo>
                  <a:pt x="3521" y="1870"/>
                </a:lnTo>
                <a:lnTo>
                  <a:pt x="3513" y="1868"/>
                </a:lnTo>
                <a:lnTo>
                  <a:pt x="3512" y="1868"/>
                </a:lnTo>
                <a:lnTo>
                  <a:pt x="3508" y="1868"/>
                </a:lnTo>
                <a:lnTo>
                  <a:pt x="3506" y="1868"/>
                </a:lnTo>
                <a:lnTo>
                  <a:pt x="3504" y="1868"/>
                </a:lnTo>
                <a:lnTo>
                  <a:pt x="3502" y="1868"/>
                </a:lnTo>
                <a:lnTo>
                  <a:pt x="3496" y="1870"/>
                </a:lnTo>
                <a:lnTo>
                  <a:pt x="3494" y="1870"/>
                </a:lnTo>
                <a:lnTo>
                  <a:pt x="3492" y="1870"/>
                </a:lnTo>
                <a:lnTo>
                  <a:pt x="3489" y="1870"/>
                </a:lnTo>
                <a:lnTo>
                  <a:pt x="3487" y="1870"/>
                </a:lnTo>
                <a:lnTo>
                  <a:pt x="3485" y="1870"/>
                </a:lnTo>
                <a:lnTo>
                  <a:pt x="3481" y="1870"/>
                </a:lnTo>
                <a:lnTo>
                  <a:pt x="3475" y="1870"/>
                </a:lnTo>
                <a:lnTo>
                  <a:pt x="3473" y="1870"/>
                </a:lnTo>
                <a:lnTo>
                  <a:pt x="3471" y="1870"/>
                </a:lnTo>
                <a:lnTo>
                  <a:pt x="3469" y="1870"/>
                </a:lnTo>
                <a:lnTo>
                  <a:pt x="3467" y="1870"/>
                </a:lnTo>
                <a:lnTo>
                  <a:pt x="3464" y="1870"/>
                </a:lnTo>
                <a:lnTo>
                  <a:pt x="3462" y="1870"/>
                </a:lnTo>
                <a:lnTo>
                  <a:pt x="3460" y="1870"/>
                </a:lnTo>
                <a:lnTo>
                  <a:pt x="3458" y="1870"/>
                </a:lnTo>
                <a:lnTo>
                  <a:pt x="3456" y="1868"/>
                </a:lnTo>
                <a:lnTo>
                  <a:pt x="3452" y="1868"/>
                </a:lnTo>
                <a:lnTo>
                  <a:pt x="3450" y="1868"/>
                </a:lnTo>
                <a:lnTo>
                  <a:pt x="3448" y="1868"/>
                </a:lnTo>
                <a:lnTo>
                  <a:pt x="3442" y="1868"/>
                </a:lnTo>
                <a:lnTo>
                  <a:pt x="3439" y="1868"/>
                </a:lnTo>
                <a:lnTo>
                  <a:pt x="3435" y="1868"/>
                </a:lnTo>
                <a:lnTo>
                  <a:pt x="3433" y="1868"/>
                </a:lnTo>
                <a:lnTo>
                  <a:pt x="3427" y="1868"/>
                </a:lnTo>
                <a:lnTo>
                  <a:pt x="3425" y="1868"/>
                </a:lnTo>
                <a:lnTo>
                  <a:pt x="3423" y="1868"/>
                </a:lnTo>
                <a:lnTo>
                  <a:pt x="3421" y="1868"/>
                </a:lnTo>
                <a:lnTo>
                  <a:pt x="3419" y="1868"/>
                </a:lnTo>
                <a:lnTo>
                  <a:pt x="3414" y="1868"/>
                </a:lnTo>
                <a:lnTo>
                  <a:pt x="3412" y="1868"/>
                </a:lnTo>
                <a:lnTo>
                  <a:pt x="3412" y="1870"/>
                </a:lnTo>
                <a:lnTo>
                  <a:pt x="3412" y="1872"/>
                </a:lnTo>
                <a:lnTo>
                  <a:pt x="3412" y="1874"/>
                </a:lnTo>
                <a:lnTo>
                  <a:pt x="3410" y="1874"/>
                </a:lnTo>
                <a:lnTo>
                  <a:pt x="3406" y="1874"/>
                </a:lnTo>
                <a:lnTo>
                  <a:pt x="3402" y="1874"/>
                </a:lnTo>
                <a:lnTo>
                  <a:pt x="3400" y="1874"/>
                </a:lnTo>
                <a:lnTo>
                  <a:pt x="3389" y="1874"/>
                </a:lnTo>
                <a:lnTo>
                  <a:pt x="3387" y="1874"/>
                </a:lnTo>
                <a:lnTo>
                  <a:pt x="3385" y="1874"/>
                </a:lnTo>
                <a:lnTo>
                  <a:pt x="3375" y="1874"/>
                </a:lnTo>
                <a:lnTo>
                  <a:pt x="3373" y="1874"/>
                </a:lnTo>
                <a:lnTo>
                  <a:pt x="3369" y="1874"/>
                </a:lnTo>
                <a:lnTo>
                  <a:pt x="3368" y="1874"/>
                </a:lnTo>
                <a:lnTo>
                  <a:pt x="3366" y="1874"/>
                </a:lnTo>
                <a:lnTo>
                  <a:pt x="3364" y="1874"/>
                </a:lnTo>
                <a:lnTo>
                  <a:pt x="3358" y="1874"/>
                </a:lnTo>
                <a:lnTo>
                  <a:pt x="3356" y="1874"/>
                </a:lnTo>
                <a:lnTo>
                  <a:pt x="3344" y="1874"/>
                </a:lnTo>
                <a:lnTo>
                  <a:pt x="3339" y="1874"/>
                </a:lnTo>
                <a:lnTo>
                  <a:pt x="3335" y="1874"/>
                </a:lnTo>
                <a:lnTo>
                  <a:pt x="3331" y="1874"/>
                </a:lnTo>
                <a:lnTo>
                  <a:pt x="3327" y="1874"/>
                </a:lnTo>
                <a:lnTo>
                  <a:pt x="3321" y="1874"/>
                </a:lnTo>
                <a:lnTo>
                  <a:pt x="3320" y="1874"/>
                </a:lnTo>
                <a:lnTo>
                  <a:pt x="3318" y="1874"/>
                </a:lnTo>
                <a:lnTo>
                  <a:pt x="3314" y="1874"/>
                </a:lnTo>
                <a:lnTo>
                  <a:pt x="3308" y="1874"/>
                </a:lnTo>
                <a:lnTo>
                  <a:pt x="3306" y="1874"/>
                </a:lnTo>
                <a:lnTo>
                  <a:pt x="3300" y="1874"/>
                </a:lnTo>
                <a:lnTo>
                  <a:pt x="3296" y="1874"/>
                </a:lnTo>
                <a:lnTo>
                  <a:pt x="3293" y="1874"/>
                </a:lnTo>
                <a:lnTo>
                  <a:pt x="3289" y="1872"/>
                </a:lnTo>
                <a:lnTo>
                  <a:pt x="3287" y="1872"/>
                </a:lnTo>
                <a:lnTo>
                  <a:pt x="3285" y="1872"/>
                </a:lnTo>
                <a:lnTo>
                  <a:pt x="3277" y="1872"/>
                </a:lnTo>
                <a:lnTo>
                  <a:pt x="3273" y="1872"/>
                </a:lnTo>
                <a:lnTo>
                  <a:pt x="3270" y="1872"/>
                </a:lnTo>
                <a:lnTo>
                  <a:pt x="3268" y="1872"/>
                </a:lnTo>
                <a:lnTo>
                  <a:pt x="3266" y="1874"/>
                </a:lnTo>
                <a:lnTo>
                  <a:pt x="3264" y="1874"/>
                </a:lnTo>
                <a:lnTo>
                  <a:pt x="3262" y="1874"/>
                </a:lnTo>
                <a:lnTo>
                  <a:pt x="3258" y="1874"/>
                </a:lnTo>
                <a:lnTo>
                  <a:pt x="3256" y="1874"/>
                </a:lnTo>
                <a:lnTo>
                  <a:pt x="3254" y="1874"/>
                </a:lnTo>
                <a:lnTo>
                  <a:pt x="3250" y="1874"/>
                </a:lnTo>
                <a:lnTo>
                  <a:pt x="3247" y="1874"/>
                </a:lnTo>
                <a:lnTo>
                  <a:pt x="3245" y="1874"/>
                </a:lnTo>
                <a:lnTo>
                  <a:pt x="3243" y="1874"/>
                </a:lnTo>
                <a:lnTo>
                  <a:pt x="3241" y="1874"/>
                </a:lnTo>
                <a:lnTo>
                  <a:pt x="3235" y="1872"/>
                </a:lnTo>
                <a:lnTo>
                  <a:pt x="3233" y="1872"/>
                </a:lnTo>
                <a:lnTo>
                  <a:pt x="3229" y="1872"/>
                </a:lnTo>
                <a:lnTo>
                  <a:pt x="3227" y="1872"/>
                </a:lnTo>
                <a:lnTo>
                  <a:pt x="3224" y="1872"/>
                </a:lnTo>
                <a:lnTo>
                  <a:pt x="3222" y="1872"/>
                </a:lnTo>
                <a:lnTo>
                  <a:pt x="3220" y="1872"/>
                </a:lnTo>
                <a:lnTo>
                  <a:pt x="3218" y="1872"/>
                </a:lnTo>
                <a:lnTo>
                  <a:pt x="3216" y="1872"/>
                </a:lnTo>
                <a:lnTo>
                  <a:pt x="3214" y="1872"/>
                </a:lnTo>
                <a:lnTo>
                  <a:pt x="3208" y="1872"/>
                </a:lnTo>
                <a:lnTo>
                  <a:pt x="3206" y="1872"/>
                </a:lnTo>
                <a:lnTo>
                  <a:pt x="3204" y="1872"/>
                </a:lnTo>
                <a:lnTo>
                  <a:pt x="3202" y="1872"/>
                </a:lnTo>
                <a:lnTo>
                  <a:pt x="3200" y="1872"/>
                </a:lnTo>
                <a:lnTo>
                  <a:pt x="3199" y="1872"/>
                </a:lnTo>
                <a:lnTo>
                  <a:pt x="3197" y="1872"/>
                </a:lnTo>
                <a:lnTo>
                  <a:pt x="3191" y="1872"/>
                </a:lnTo>
                <a:lnTo>
                  <a:pt x="3189" y="1874"/>
                </a:lnTo>
                <a:lnTo>
                  <a:pt x="3185" y="1874"/>
                </a:lnTo>
                <a:lnTo>
                  <a:pt x="3183" y="1874"/>
                </a:lnTo>
                <a:lnTo>
                  <a:pt x="3181" y="1874"/>
                </a:lnTo>
                <a:lnTo>
                  <a:pt x="3177" y="1874"/>
                </a:lnTo>
                <a:lnTo>
                  <a:pt x="3172" y="1874"/>
                </a:lnTo>
                <a:lnTo>
                  <a:pt x="3168" y="1874"/>
                </a:lnTo>
                <a:lnTo>
                  <a:pt x="3162" y="1872"/>
                </a:lnTo>
                <a:lnTo>
                  <a:pt x="3154" y="1872"/>
                </a:lnTo>
                <a:lnTo>
                  <a:pt x="3152" y="1872"/>
                </a:lnTo>
                <a:lnTo>
                  <a:pt x="3145" y="1872"/>
                </a:lnTo>
                <a:lnTo>
                  <a:pt x="3143" y="1872"/>
                </a:lnTo>
                <a:lnTo>
                  <a:pt x="3139" y="1872"/>
                </a:lnTo>
                <a:lnTo>
                  <a:pt x="3137" y="1872"/>
                </a:lnTo>
                <a:lnTo>
                  <a:pt x="3135" y="1872"/>
                </a:lnTo>
                <a:lnTo>
                  <a:pt x="3129" y="1872"/>
                </a:lnTo>
                <a:lnTo>
                  <a:pt x="3128" y="1872"/>
                </a:lnTo>
                <a:lnTo>
                  <a:pt x="3126" y="1872"/>
                </a:lnTo>
                <a:lnTo>
                  <a:pt x="3122" y="1872"/>
                </a:lnTo>
                <a:lnTo>
                  <a:pt x="3118" y="1872"/>
                </a:lnTo>
                <a:lnTo>
                  <a:pt x="3116" y="1872"/>
                </a:lnTo>
                <a:lnTo>
                  <a:pt x="3112" y="1872"/>
                </a:lnTo>
                <a:lnTo>
                  <a:pt x="3110" y="1872"/>
                </a:lnTo>
                <a:lnTo>
                  <a:pt x="3108" y="1872"/>
                </a:lnTo>
                <a:lnTo>
                  <a:pt x="3103" y="1872"/>
                </a:lnTo>
                <a:lnTo>
                  <a:pt x="3101" y="1872"/>
                </a:lnTo>
                <a:lnTo>
                  <a:pt x="3099" y="1872"/>
                </a:lnTo>
                <a:lnTo>
                  <a:pt x="3097" y="1872"/>
                </a:lnTo>
                <a:lnTo>
                  <a:pt x="3095" y="1872"/>
                </a:lnTo>
                <a:lnTo>
                  <a:pt x="3093" y="1872"/>
                </a:lnTo>
                <a:lnTo>
                  <a:pt x="3091" y="1872"/>
                </a:lnTo>
                <a:lnTo>
                  <a:pt x="3089" y="1872"/>
                </a:lnTo>
                <a:lnTo>
                  <a:pt x="3087" y="1872"/>
                </a:lnTo>
                <a:lnTo>
                  <a:pt x="3083" y="1872"/>
                </a:lnTo>
                <a:lnTo>
                  <a:pt x="3081" y="1872"/>
                </a:lnTo>
                <a:lnTo>
                  <a:pt x="3080" y="1872"/>
                </a:lnTo>
                <a:lnTo>
                  <a:pt x="3074" y="1872"/>
                </a:lnTo>
                <a:lnTo>
                  <a:pt x="3072" y="1872"/>
                </a:lnTo>
                <a:lnTo>
                  <a:pt x="3070" y="1872"/>
                </a:lnTo>
                <a:lnTo>
                  <a:pt x="3068" y="1872"/>
                </a:lnTo>
                <a:lnTo>
                  <a:pt x="3066" y="1872"/>
                </a:lnTo>
                <a:lnTo>
                  <a:pt x="3062" y="1872"/>
                </a:lnTo>
                <a:lnTo>
                  <a:pt x="3060" y="1872"/>
                </a:lnTo>
                <a:lnTo>
                  <a:pt x="3058" y="1872"/>
                </a:lnTo>
                <a:lnTo>
                  <a:pt x="3056" y="1872"/>
                </a:lnTo>
                <a:lnTo>
                  <a:pt x="3055" y="1872"/>
                </a:lnTo>
                <a:lnTo>
                  <a:pt x="3047" y="1872"/>
                </a:lnTo>
                <a:lnTo>
                  <a:pt x="3045" y="1872"/>
                </a:lnTo>
                <a:lnTo>
                  <a:pt x="3043" y="1872"/>
                </a:lnTo>
                <a:lnTo>
                  <a:pt x="3041" y="1872"/>
                </a:lnTo>
                <a:lnTo>
                  <a:pt x="3035" y="1872"/>
                </a:lnTo>
                <a:lnTo>
                  <a:pt x="3030" y="1872"/>
                </a:lnTo>
                <a:lnTo>
                  <a:pt x="3028" y="1872"/>
                </a:lnTo>
                <a:lnTo>
                  <a:pt x="3026" y="1872"/>
                </a:lnTo>
                <a:lnTo>
                  <a:pt x="3024" y="1872"/>
                </a:lnTo>
                <a:lnTo>
                  <a:pt x="3022" y="1872"/>
                </a:lnTo>
                <a:lnTo>
                  <a:pt x="3020" y="1872"/>
                </a:lnTo>
                <a:lnTo>
                  <a:pt x="3018" y="1872"/>
                </a:lnTo>
                <a:lnTo>
                  <a:pt x="3016" y="1872"/>
                </a:lnTo>
                <a:lnTo>
                  <a:pt x="3014" y="1872"/>
                </a:lnTo>
                <a:lnTo>
                  <a:pt x="3012" y="1872"/>
                </a:lnTo>
                <a:lnTo>
                  <a:pt x="3010" y="1872"/>
                </a:lnTo>
                <a:lnTo>
                  <a:pt x="3007" y="1872"/>
                </a:lnTo>
                <a:lnTo>
                  <a:pt x="3005" y="1872"/>
                </a:lnTo>
                <a:lnTo>
                  <a:pt x="3001" y="1872"/>
                </a:lnTo>
                <a:lnTo>
                  <a:pt x="2999" y="1872"/>
                </a:lnTo>
                <a:lnTo>
                  <a:pt x="2997" y="1872"/>
                </a:lnTo>
                <a:lnTo>
                  <a:pt x="2993" y="1872"/>
                </a:lnTo>
                <a:lnTo>
                  <a:pt x="2991" y="1872"/>
                </a:lnTo>
                <a:lnTo>
                  <a:pt x="2989" y="1872"/>
                </a:lnTo>
                <a:lnTo>
                  <a:pt x="2987" y="1872"/>
                </a:lnTo>
                <a:lnTo>
                  <a:pt x="2985" y="1872"/>
                </a:lnTo>
                <a:lnTo>
                  <a:pt x="2984" y="1872"/>
                </a:lnTo>
                <a:lnTo>
                  <a:pt x="2980" y="1872"/>
                </a:lnTo>
                <a:lnTo>
                  <a:pt x="2978" y="1872"/>
                </a:lnTo>
                <a:lnTo>
                  <a:pt x="2976" y="1872"/>
                </a:lnTo>
                <a:lnTo>
                  <a:pt x="2974" y="1872"/>
                </a:lnTo>
                <a:lnTo>
                  <a:pt x="2968" y="1872"/>
                </a:lnTo>
                <a:lnTo>
                  <a:pt x="2964" y="1872"/>
                </a:lnTo>
                <a:lnTo>
                  <a:pt x="2960" y="1872"/>
                </a:lnTo>
                <a:lnTo>
                  <a:pt x="2959" y="1872"/>
                </a:lnTo>
                <a:lnTo>
                  <a:pt x="2957" y="1872"/>
                </a:lnTo>
                <a:lnTo>
                  <a:pt x="2955" y="1872"/>
                </a:lnTo>
                <a:lnTo>
                  <a:pt x="2953" y="1872"/>
                </a:lnTo>
                <a:lnTo>
                  <a:pt x="2951" y="1872"/>
                </a:lnTo>
                <a:lnTo>
                  <a:pt x="2949" y="1872"/>
                </a:lnTo>
                <a:lnTo>
                  <a:pt x="2941" y="1872"/>
                </a:lnTo>
                <a:lnTo>
                  <a:pt x="2939" y="1872"/>
                </a:lnTo>
                <a:lnTo>
                  <a:pt x="2936" y="1872"/>
                </a:lnTo>
                <a:lnTo>
                  <a:pt x="2934" y="1872"/>
                </a:lnTo>
                <a:lnTo>
                  <a:pt x="2932" y="1872"/>
                </a:lnTo>
                <a:lnTo>
                  <a:pt x="2930" y="1872"/>
                </a:lnTo>
                <a:lnTo>
                  <a:pt x="2928" y="1872"/>
                </a:lnTo>
                <a:lnTo>
                  <a:pt x="2928" y="1874"/>
                </a:lnTo>
                <a:lnTo>
                  <a:pt x="2924" y="1874"/>
                </a:lnTo>
                <a:lnTo>
                  <a:pt x="2922" y="1874"/>
                </a:lnTo>
                <a:lnTo>
                  <a:pt x="2920" y="1874"/>
                </a:lnTo>
                <a:lnTo>
                  <a:pt x="2918" y="1874"/>
                </a:lnTo>
                <a:lnTo>
                  <a:pt x="2916" y="1874"/>
                </a:lnTo>
                <a:lnTo>
                  <a:pt x="2914" y="1874"/>
                </a:lnTo>
                <a:lnTo>
                  <a:pt x="2912" y="1874"/>
                </a:lnTo>
                <a:lnTo>
                  <a:pt x="2909" y="1874"/>
                </a:lnTo>
                <a:lnTo>
                  <a:pt x="2907" y="1874"/>
                </a:lnTo>
                <a:lnTo>
                  <a:pt x="2905" y="1874"/>
                </a:lnTo>
                <a:lnTo>
                  <a:pt x="2903" y="1874"/>
                </a:lnTo>
                <a:lnTo>
                  <a:pt x="2901" y="1874"/>
                </a:lnTo>
                <a:lnTo>
                  <a:pt x="2899" y="1874"/>
                </a:lnTo>
                <a:lnTo>
                  <a:pt x="2897" y="1874"/>
                </a:lnTo>
                <a:lnTo>
                  <a:pt x="2893" y="1874"/>
                </a:lnTo>
                <a:lnTo>
                  <a:pt x="2888" y="1874"/>
                </a:lnTo>
                <a:lnTo>
                  <a:pt x="2884" y="1874"/>
                </a:lnTo>
                <a:lnTo>
                  <a:pt x="2882" y="1874"/>
                </a:lnTo>
                <a:lnTo>
                  <a:pt x="2880" y="1874"/>
                </a:lnTo>
                <a:lnTo>
                  <a:pt x="2878" y="1874"/>
                </a:lnTo>
                <a:lnTo>
                  <a:pt x="2874" y="1874"/>
                </a:lnTo>
                <a:lnTo>
                  <a:pt x="2872" y="1874"/>
                </a:lnTo>
                <a:lnTo>
                  <a:pt x="2868" y="1874"/>
                </a:lnTo>
                <a:lnTo>
                  <a:pt x="2864" y="1874"/>
                </a:lnTo>
                <a:lnTo>
                  <a:pt x="2863" y="1874"/>
                </a:lnTo>
                <a:lnTo>
                  <a:pt x="2861" y="1874"/>
                </a:lnTo>
                <a:lnTo>
                  <a:pt x="2859" y="1874"/>
                </a:lnTo>
                <a:lnTo>
                  <a:pt x="2857" y="1874"/>
                </a:lnTo>
                <a:lnTo>
                  <a:pt x="2855" y="1874"/>
                </a:lnTo>
                <a:lnTo>
                  <a:pt x="2853" y="1874"/>
                </a:lnTo>
                <a:lnTo>
                  <a:pt x="2851" y="1874"/>
                </a:lnTo>
                <a:lnTo>
                  <a:pt x="2849" y="1874"/>
                </a:lnTo>
                <a:lnTo>
                  <a:pt x="2847" y="1874"/>
                </a:lnTo>
                <a:lnTo>
                  <a:pt x="2845" y="1874"/>
                </a:lnTo>
                <a:lnTo>
                  <a:pt x="2843" y="1874"/>
                </a:lnTo>
                <a:lnTo>
                  <a:pt x="2841" y="1874"/>
                </a:lnTo>
                <a:lnTo>
                  <a:pt x="2840" y="1874"/>
                </a:lnTo>
                <a:lnTo>
                  <a:pt x="2838" y="1874"/>
                </a:lnTo>
                <a:lnTo>
                  <a:pt x="2836" y="1874"/>
                </a:lnTo>
                <a:lnTo>
                  <a:pt x="2832" y="1874"/>
                </a:lnTo>
                <a:lnTo>
                  <a:pt x="2830" y="1874"/>
                </a:lnTo>
                <a:lnTo>
                  <a:pt x="2828" y="1874"/>
                </a:lnTo>
                <a:lnTo>
                  <a:pt x="2826" y="1874"/>
                </a:lnTo>
                <a:lnTo>
                  <a:pt x="2824" y="1874"/>
                </a:lnTo>
                <a:lnTo>
                  <a:pt x="2822" y="1874"/>
                </a:lnTo>
                <a:lnTo>
                  <a:pt x="2820" y="1874"/>
                </a:lnTo>
                <a:lnTo>
                  <a:pt x="2816" y="1874"/>
                </a:lnTo>
                <a:lnTo>
                  <a:pt x="2813" y="1874"/>
                </a:lnTo>
                <a:lnTo>
                  <a:pt x="2811" y="1874"/>
                </a:lnTo>
                <a:lnTo>
                  <a:pt x="2809" y="1874"/>
                </a:lnTo>
                <a:lnTo>
                  <a:pt x="2805" y="1874"/>
                </a:lnTo>
                <a:lnTo>
                  <a:pt x="2803" y="1874"/>
                </a:lnTo>
                <a:lnTo>
                  <a:pt x="2801" y="1874"/>
                </a:lnTo>
                <a:lnTo>
                  <a:pt x="2799" y="1874"/>
                </a:lnTo>
                <a:lnTo>
                  <a:pt x="2797" y="1874"/>
                </a:lnTo>
                <a:lnTo>
                  <a:pt x="2795" y="1874"/>
                </a:lnTo>
                <a:lnTo>
                  <a:pt x="2793" y="1874"/>
                </a:lnTo>
                <a:lnTo>
                  <a:pt x="2790" y="1874"/>
                </a:lnTo>
                <a:lnTo>
                  <a:pt x="2786" y="1874"/>
                </a:lnTo>
                <a:lnTo>
                  <a:pt x="2784" y="1874"/>
                </a:lnTo>
                <a:lnTo>
                  <a:pt x="2782" y="1874"/>
                </a:lnTo>
                <a:lnTo>
                  <a:pt x="2780" y="1874"/>
                </a:lnTo>
                <a:lnTo>
                  <a:pt x="2778" y="1874"/>
                </a:lnTo>
                <a:lnTo>
                  <a:pt x="2776" y="1874"/>
                </a:lnTo>
                <a:lnTo>
                  <a:pt x="2774" y="1874"/>
                </a:lnTo>
                <a:lnTo>
                  <a:pt x="2772" y="1874"/>
                </a:lnTo>
                <a:lnTo>
                  <a:pt x="2770" y="1874"/>
                </a:lnTo>
                <a:lnTo>
                  <a:pt x="2768" y="1874"/>
                </a:lnTo>
                <a:lnTo>
                  <a:pt x="2767" y="1874"/>
                </a:lnTo>
                <a:lnTo>
                  <a:pt x="2765" y="1874"/>
                </a:lnTo>
                <a:lnTo>
                  <a:pt x="2753" y="1874"/>
                </a:lnTo>
                <a:lnTo>
                  <a:pt x="2751" y="1874"/>
                </a:lnTo>
                <a:lnTo>
                  <a:pt x="2749" y="1874"/>
                </a:lnTo>
                <a:lnTo>
                  <a:pt x="2747" y="1874"/>
                </a:lnTo>
                <a:lnTo>
                  <a:pt x="2744" y="1874"/>
                </a:lnTo>
                <a:lnTo>
                  <a:pt x="2742" y="1874"/>
                </a:lnTo>
                <a:lnTo>
                  <a:pt x="2740" y="1874"/>
                </a:lnTo>
                <a:lnTo>
                  <a:pt x="2738" y="1874"/>
                </a:lnTo>
                <a:lnTo>
                  <a:pt x="2736" y="1874"/>
                </a:lnTo>
                <a:lnTo>
                  <a:pt x="2734" y="1874"/>
                </a:lnTo>
                <a:lnTo>
                  <a:pt x="2732" y="1874"/>
                </a:lnTo>
                <a:lnTo>
                  <a:pt x="2728" y="1874"/>
                </a:lnTo>
                <a:lnTo>
                  <a:pt x="2726" y="1874"/>
                </a:lnTo>
                <a:lnTo>
                  <a:pt x="2724" y="1874"/>
                </a:lnTo>
                <a:lnTo>
                  <a:pt x="2722" y="1874"/>
                </a:lnTo>
                <a:lnTo>
                  <a:pt x="2720" y="1874"/>
                </a:lnTo>
                <a:lnTo>
                  <a:pt x="2717" y="1874"/>
                </a:lnTo>
                <a:lnTo>
                  <a:pt x="2715" y="1874"/>
                </a:lnTo>
                <a:lnTo>
                  <a:pt x="2713" y="1874"/>
                </a:lnTo>
                <a:lnTo>
                  <a:pt x="2711" y="1874"/>
                </a:lnTo>
                <a:lnTo>
                  <a:pt x="2709" y="1874"/>
                </a:lnTo>
                <a:lnTo>
                  <a:pt x="2707" y="1874"/>
                </a:lnTo>
                <a:lnTo>
                  <a:pt x="2705" y="1874"/>
                </a:lnTo>
                <a:lnTo>
                  <a:pt x="2703" y="1874"/>
                </a:lnTo>
                <a:lnTo>
                  <a:pt x="2701" y="1874"/>
                </a:lnTo>
                <a:lnTo>
                  <a:pt x="2699" y="1874"/>
                </a:lnTo>
                <a:lnTo>
                  <a:pt x="2688" y="1874"/>
                </a:lnTo>
                <a:lnTo>
                  <a:pt x="2686" y="1874"/>
                </a:lnTo>
                <a:lnTo>
                  <a:pt x="2684" y="1874"/>
                </a:lnTo>
                <a:lnTo>
                  <a:pt x="2682" y="1874"/>
                </a:lnTo>
                <a:lnTo>
                  <a:pt x="2680" y="1874"/>
                </a:lnTo>
                <a:lnTo>
                  <a:pt x="2678" y="1874"/>
                </a:lnTo>
                <a:lnTo>
                  <a:pt x="2676" y="1874"/>
                </a:lnTo>
                <a:lnTo>
                  <a:pt x="2674" y="1874"/>
                </a:lnTo>
                <a:lnTo>
                  <a:pt x="2672" y="1874"/>
                </a:lnTo>
                <a:lnTo>
                  <a:pt x="2669" y="1874"/>
                </a:lnTo>
                <a:lnTo>
                  <a:pt x="2665" y="1874"/>
                </a:lnTo>
                <a:lnTo>
                  <a:pt x="2661" y="1874"/>
                </a:lnTo>
                <a:lnTo>
                  <a:pt x="2659" y="1874"/>
                </a:lnTo>
                <a:lnTo>
                  <a:pt x="2657" y="1874"/>
                </a:lnTo>
                <a:lnTo>
                  <a:pt x="2655" y="1874"/>
                </a:lnTo>
                <a:lnTo>
                  <a:pt x="2649" y="1874"/>
                </a:lnTo>
                <a:lnTo>
                  <a:pt x="2648" y="1874"/>
                </a:lnTo>
                <a:lnTo>
                  <a:pt x="2646" y="1874"/>
                </a:lnTo>
                <a:lnTo>
                  <a:pt x="2644" y="1874"/>
                </a:lnTo>
                <a:lnTo>
                  <a:pt x="2642" y="1874"/>
                </a:lnTo>
                <a:lnTo>
                  <a:pt x="2638" y="1874"/>
                </a:lnTo>
                <a:lnTo>
                  <a:pt x="2636" y="1874"/>
                </a:lnTo>
                <a:lnTo>
                  <a:pt x="2634" y="1874"/>
                </a:lnTo>
                <a:lnTo>
                  <a:pt x="2632" y="1874"/>
                </a:lnTo>
                <a:lnTo>
                  <a:pt x="2630" y="1874"/>
                </a:lnTo>
                <a:lnTo>
                  <a:pt x="2628" y="1874"/>
                </a:lnTo>
                <a:lnTo>
                  <a:pt x="2626" y="1874"/>
                </a:lnTo>
                <a:lnTo>
                  <a:pt x="2624" y="1874"/>
                </a:lnTo>
                <a:lnTo>
                  <a:pt x="2623" y="1874"/>
                </a:lnTo>
                <a:lnTo>
                  <a:pt x="2621" y="1874"/>
                </a:lnTo>
                <a:lnTo>
                  <a:pt x="2619" y="1874"/>
                </a:lnTo>
                <a:lnTo>
                  <a:pt x="2615" y="1876"/>
                </a:lnTo>
                <a:lnTo>
                  <a:pt x="2613" y="1876"/>
                </a:lnTo>
                <a:lnTo>
                  <a:pt x="2611" y="1876"/>
                </a:lnTo>
                <a:lnTo>
                  <a:pt x="2609" y="1876"/>
                </a:lnTo>
                <a:lnTo>
                  <a:pt x="2607" y="1876"/>
                </a:lnTo>
                <a:lnTo>
                  <a:pt x="2605" y="1876"/>
                </a:lnTo>
                <a:lnTo>
                  <a:pt x="2603" y="1876"/>
                </a:lnTo>
                <a:lnTo>
                  <a:pt x="2600" y="1876"/>
                </a:lnTo>
                <a:lnTo>
                  <a:pt x="2598" y="1876"/>
                </a:lnTo>
                <a:lnTo>
                  <a:pt x="2596" y="1876"/>
                </a:lnTo>
                <a:lnTo>
                  <a:pt x="2594" y="1876"/>
                </a:lnTo>
                <a:lnTo>
                  <a:pt x="2592" y="1876"/>
                </a:lnTo>
                <a:lnTo>
                  <a:pt x="2586" y="1876"/>
                </a:lnTo>
                <a:lnTo>
                  <a:pt x="2580" y="1876"/>
                </a:lnTo>
                <a:lnTo>
                  <a:pt x="2576" y="1876"/>
                </a:lnTo>
                <a:lnTo>
                  <a:pt x="2575" y="1876"/>
                </a:lnTo>
                <a:lnTo>
                  <a:pt x="2573" y="1876"/>
                </a:lnTo>
                <a:lnTo>
                  <a:pt x="2571" y="1876"/>
                </a:lnTo>
                <a:lnTo>
                  <a:pt x="2569" y="1876"/>
                </a:lnTo>
                <a:lnTo>
                  <a:pt x="2567" y="1876"/>
                </a:lnTo>
                <a:lnTo>
                  <a:pt x="2565" y="1876"/>
                </a:lnTo>
                <a:lnTo>
                  <a:pt x="2563" y="1876"/>
                </a:lnTo>
                <a:lnTo>
                  <a:pt x="2559" y="1876"/>
                </a:lnTo>
                <a:lnTo>
                  <a:pt x="2557" y="1876"/>
                </a:lnTo>
                <a:lnTo>
                  <a:pt x="2552" y="1876"/>
                </a:lnTo>
                <a:lnTo>
                  <a:pt x="2550" y="1876"/>
                </a:lnTo>
                <a:lnTo>
                  <a:pt x="2546" y="1876"/>
                </a:lnTo>
                <a:lnTo>
                  <a:pt x="2544" y="1876"/>
                </a:lnTo>
                <a:lnTo>
                  <a:pt x="2536" y="1874"/>
                </a:lnTo>
                <a:lnTo>
                  <a:pt x="2534" y="1874"/>
                </a:lnTo>
                <a:lnTo>
                  <a:pt x="2530" y="1874"/>
                </a:lnTo>
                <a:lnTo>
                  <a:pt x="2528" y="1874"/>
                </a:lnTo>
                <a:lnTo>
                  <a:pt x="2527" y="1874"/>
                </a:lnTo>
                <a:lnTo>
                  <a:pt x="2525" y="1874"/>
                </a:lnTo>
                <a:lnTo>
                  <a:pt x="2523" y="1874"/>
                </a:lnTo>
                <a:lnTo>
                  <a:pt x="2521" y="1874"/>
                </a:lnTo>
                <a:lnTo>
                  <a:pt x="2519" y="1874"/>
                </a:lnTo>
                <a:lnTo>
                  <a:pt x="2517" y="1874"/>
                </a:lnTo>
                <a:lnTo>
                  <a:pt x="2515" y="1874"/>
                </a:lnTo>
                <a:lnTo>
                  <a:pt x="2513" y="1874"/>
                </a:lnTo>
                <a:lnTo>
                  <a:pt x="2509" y="1874"/>
                </a:lnTo>
                <a:lnTo>
                  <a:pt x="2507" y="1874"/>
                </a:lnTo>
                <a:lnTo>
                  <a:pt x="2500" y="1874"/>
                </a:lnTo>
                <a:lnTo>
                  <a:pt x="2496" y="1874"/>
                </a:lnTo>
                <a:lnTo>
                  <a:pt x="2494" y="1874"/>
                </a:lnTo>
                <a:lnTo>
                  <a:pt x="2492" y="1874"/>
                </a:lnTo>
                <a:lnTo>
                  <a:pt x="2490" y="1874"/>
                </a:lnTo>
                <a:lnTo>
                  <a:pt x="2488" y="1874"/>
                </a:lnTo>
                <a:lnTo>
                  <a:pt x="2486" y="1874"/>
                </a:lnTo>
                <a:lnTo>
                  <a:pt x="2484" y="1874"/>
                </a:lnTo>
                <a:lnTo>
                  <a:pt x="2482" y="1874"/>
                </a:lnTo>
                <a:lnTo>
                  <a:pt x="2480" y="1874"/>
                </a:lnTo>
                <a:lnTo>
                  <a:pt x="2479" y="1874"/>
                </a:lnTo>
                <a:lnTo>
                  <a:pt x="2477" y="1874"/>
                </a:lnTo>
                <a:lnTo>
                  <a:pt x="2475" y="1876"/>
                </a:lnTo>
                <a:lnTo>
                  <a:pt x="2473" y="1876"/>
                </a:lnTo>
                <a:lnTo>
                  <a:pt x="2471" y="1876"/>
                </a:lnTo>
                <a:lnTo>
                  <a:pt x="2469" y="1874"/>
                </a:lnTo>
                <a:lnTo>
                  <a:pt x="2467" y="1874"/>
                </a:lnTo>
                <a:lnTo>
                  <a:pt x="2463" y="1876"/>
                </a:lnTo>
                <a:lnTo>
                  <a:pt x="2463" y="1874"/>
                </a:lnTo>
                <a:lnTo>
                  <a:pt x="2461" y="1874"/>
                </a:lnTo>
                <a:lnTo>
                  <a:pt x="2459" y="1874"/>
                </a:lnTo>
                <a:lnTo>
                  <a:pt x="2457" y="1874"/>
                </a:lnTo>
                <a:lnTo>
                  <a:pt x="2456" y="1874"/>
                </a:lnTo>
                <a:lnTo>
                  <a:pt x="2452" y="1874"/>
                </a:lnTo>
                <a:lnTo>
                  <a:pt x="2450" y="1874"/>
                </a:lnTo>
                <a:lnTo>
                  <a:pt x="2448" y="1874"/>
                </a:lnTo>
                <a:lnTo>
                  <a:pt x="2446" y="1874"/>
                </a:lnTo>
                <a:lnTo>
                  <a:pt x="2444" y="1874"/>
                </a:lnTo>
                <a:lnTo>
                  <a:pt x="2442" y="1874"/>
                </a:lnTo>
                <a:lnTo>
                  <a:pt x="2438" y="1874"/>
                </a:lnTo>
                <a:lnTo>
                  <a:pt x="2436" y="1874"/>
                </a:lnTo>
                <a:lnTo>
                  <a:pt x="2432" y="1874"/>
                </a:lnTo>
                <a:lnTo>
                  <a:pt x="2427" y="1874"/>
                </a:lnTo>
                <a:lnTo>
                  <a:pt x="2425" y="1874"/>
                </a:lnTo>
                <a:lnTo>
                  <a:pt x="2423" y="1874"/>
                </a:lnTo>
                <a:lnTo>
                  <a:pt x="2421" y="1874"/>
                </a:lnTo>
                <a:lnTo>
                  <a:pt x="2417" y="1874"/>
                </a:lnTo>
                <a:lnTo>
                  <a:pt x="2413" y="1874"/>
                </a:lnTo>
                <a:lnTo>
                  <a:pt x="2409" y="1874"/>
                </a:lnTo>
                <a:lnTo>
                  <a:pt x="2406" y="1874"/>
                </a:lnTo>
                <a:lnTo>
                  <a:pt x="2404" y="1874"/>
                </a:lnTo>
                <a:lnTo>
                  <a:pt x="2402" y="1874"/>
                </a:lnTo>
                <a:lnTo>
                  <a:pt x="2400" y="1874"/>
                </a:lnTo>
                <a:lnTo>
                  <a:pt x="2398" y="1874"/>
                </a:lnTo>
                <a:lnTo>
                  <a:pt x="2396" y="1874"/>
                </a:lnTo>
                <a:lnTo>
                  <a:pt x="2394" y="1874"/>
                </a:lnTo>
                <a:lnTo>
                  <a:pt x="2392" y="1874"/>
                </a:lnTo>
                <a:lnTo>
                  <a:pt x="2390" y="1874"/>
                </a:lnTo>
                <a:lnTo>
                  <a:pt x="2388" y="1874"/>
                </a:lnTo>
                <a:lnTo>
                  <a:pt x="2386" y="1874"/>
                </a:lnTo>
                <a:lnTo>
                  <a:pt x="2383" y="1874"/>
                </a:lnTo>
                <a:lnTo>
                  <a:pt x="2381" y="1874"/>
                </a:lnTo>
                <a:lnTo>
                  <a:pt x="2379" y="1874"/>
                </a:lnTo>
                <a:lnTo>
                  <a:pt x="2375" y="1874"/>
                </a:lnTo>
                <a:lnTo>
                  <a:pt x="2373" y="1874"/>
                </a:lnTo>
                <a:lnTo>
                  <a:pt x="2371" y="1874"/>
                </a:lnTo>
                <a:lnTo>
                  <a:pt x="2369" y="1874"/>
                </a:lnTo>
                <a:lnTo>
                  <a:pt x="2367" y="1874"/>
                </a:lnTo>
                <a:lnTo>
                  <a:pt x="2365" y="1874"/>
                </a:lnTo>
                <a:lnTo>
                  <a:pt x="2363" y="1874"/>
                </a:lnTo>
                <a:lnTo>
                  <a:pt x="2360" y="1874"/>
                </a:lnTo>
                <a:lnTo>
                  <a:pt x="2358" y="1874"/>
                </a:lnTo>
                <a:lnTo>
                  <a:pt x="2354" y="1874"/>
                </a:lnTo>
                <a:lnTo>
                  <a:pt x="2352" y="1874"/>
                </a:lnTo>
                <a:lnTo>
                  <a:pt x="2350" y="1874"/>
                </a:lnTo>
                <a:lnTo>
                  <a:pt x="2348" y="1874"/>
                </a:lnTo>
                <a:lnTo>
                  <a:pt x="2346" y="1874"/>
                </a:lnTo>
                <a:lnTo>
                  <a:pt x="2344" y="1874"/>
                </a:lnTo>
                <a:lnTo>
                  <a:pt x="2342" y="1874"/>
                </a:lnTo>
                <a:lnTo>
                  <a:pt x="2338" y="1874"/>
                </a:lnTo>
                <a:lnTo>
                  <a:pt x="2336" y="1874"/>
                </a:lnTo>
                <a:lnTo>
                  <a:pt x="2333" y="1874"/>
                </a:lnTo>
                <a:lnTo>
                  <a:pt x="2329" y="1874"/>
                </a:lnTo>
                <a:lnTo>
                  <a:pt x="2327" y="1874"/>
                </a:lnTo>
                <a:lnTo>
                  <a:pt x="2325" y="1874"/>
                </a:lnTo>
                <a:lnTo>
                  <a:pt x="2319" y="1874"/>
                </a:lnTo>
                <a:lnTo>
                  <a:pt x="2317" y="1874"/>
                </a:lnTo>
                <a:lnTo>
                  <a:pt x="2315" y="1874"/>
                </a:lnTo>
                <a:lnTo>
                  <a:pt x="2313" y="1874"/>
                </a:lnTo>
                <a:lnTo>
                  <a:pt x="2312" y="1874"/>
                </a:lnTo>
                <a:lnTo>
                  <a:pt x="2310" y="1876"/>
                </a:lnTo>
                <a:lnTo>
                  <a:pt x="2308" y="1876"/>
                </a:lnTo>
                <a:lnTo>
                  <a:pt x="2306" y="1876"/>
                </a:lnTo>
                <a:lnTo>
                  <a:pt x="2304" y="1876"/>
                </a:lnTo>
                <a:lnTo>
                  <a:pt x="2300" y="1876"/>
                </a:lnTo>
                <a:lnTo>
                  <a:pt x="2298" y="1876"/>
                </a:lnTo>
                <a:lnTo>
                  <a:pt x="2296" y="1876"/>
                </a:lnTo>
                <a:lnTo>
                  <a:pt x="2292" y="1876"/>
                </a:lnTo>
                <a:lnTo>
                  <a:pt x="2290" y="1874"/>
                </a:lnTo>
                <a:lnTo>
                  <a:pt x="2288" y="1874"/>
                </a:lnTo>
                <a:lnTo>
                  <a:pt x="2287" y="1876"/>
                </a:lnTo>
                <a:lnTo>
                  <a:pt x="2285" y="1876"/>
                </a:lnTo>
                <a:lnTo>
                  <a:pt x="2283" y="1876"/>
                </a:lnTo>
                <a:lnTo>
                  <a:pt x="2279" y="1876"/>
                </a:lnTo>
                <a:lnTo>
                  <a:pt x="2277" y="1876"/>
                </a:lnTo>
                <a:lnTo>
                  <a:pt x="2273" y="1876"/>
                </a:lnTo>
                <a:lnTo>
                  <a:pt x="2271" y="1876"/>
                </a:lnTo>
                <a:lnTo>
                  <a:pt x="2269" y="1876"/>
                </a:lnTo>
                <a:lnTo>
                  <a:pt x="2267" y="1876"/>
                </a:lnTo>
                <a:lnTo>
                  <a:pt x="2265" y="1876"/>
                </a:lnTo>
                <a:lnTo>
                  <a:pt x="2264" y="1876"/>
                </a:lnTo>
                <a:lnTo>
                  <a:pt x="2262" y="1876"/>
                </a:lnTo>
                <a:lnTo>
                  <a:pt x="2260" y="1876"/>
                </a:lnTo>
                <a:lnTo>
                  <a:pt x="2256" y="1876"/>
                </a:lnTo>
                <a:lnTo>
                  <a:pt x="2254" y="1876"/>
                </a:lnTo>
                <a:lnTo>
                  <a:pt x="2252" y="1876"/>
                </a:lnTo>
                <a:lnTo>
                  <a:pt x="2250" y="1876"/>
                </a:lnTo>
                <a:lnTo>
                  <a:pt x="2246" y="1876"/>
                </a:lnTo>
                <a:lnTo>
                  <a:pt x="2242" y="1876"/>
                </a:lnTo>
                <a:lnTo>
                  <a:pt x="2240" y="1876"/>
                </a:lnTo>
                <a:lnTo>
                  <a:pt x="2239" y="1876"/>
                </a:lnTo>
                <a:lnTo>
                  <a:pt x="2237" y="1876"/>
                </a:lnTo>
                <a:lnTo>
                  <a:pt x="2235" y="1876"/>
                </a:lnTo>
                <a:lnTo>
                  <a:pt x="2231" y="1876"/>
                </a:lnTo>
                <a:lnTo>
                  <a:pt x="2227" y="1876"/>
                </a:lnTo>
                <a:lnTo>
                  <a:pt x="2225" y="1876"/>
                </a:lnTo>
                <a:lnTo>
                  <a:pt x="2223" y="1876"/>
                </a:lnTo>
                <a:lnTo>
                  <a:pt x="2219" y="1876"/>
                </a:lnTo>
                <a:lnTo>
                  <a:pt x="2216" y="1876"/>
                </a:lnTo>
                <a:lnTo>
                  <a:pt x="2212" y="1876"/>
                </a:lnTo>
                <a:lnTo>
                  <a:pt x="2210" y="1876"/>
                </a:lnTo>
                <a:lnTo>
                  <a:pt x="2206" y="1876"/>
                </a:lnTo>
                <a:lnTo>
                  <a:pt x="2202" y="1876"/>
                </a:lnTo>
                <a:lnTo>
                  <a:pt x="2200" y="1876"/>
                </a:lnTo>
                <a:lnTo>
                  <a:pt x="2198" y="1876"/>
                </a:lnTo>
                <a:lnTo>
                  <a:pt x="2194" y="1876"/>
                </a:lnTo>
                <a:lnTo>
                  <a:pt x="2191" y="1876"/>
                </a:lnTo>
                <a:lnTo>
                  <a:pt x="2189" y="1876"/>
                </a:lnTo>
                <a:lnTo>
                  <a:pt x="2187" y="1876"/>
                </a:lnTo>
                <a:lnTo>
                  <a:pt x="2185" y="1876"/>
                </a:lnTo>
                <a:lnTo>
                  <a:pt x="2181" y="1876"/>
                </a:lnTo>
                <a:lnTo>
                  <a:pt x="2177" y="1876"/>
                </a:lnTo>
                <a:lnTo>
                  <a:pt x="2175" y="1876"/>
                </a:lnTo>
                <a:lnTo>
                  <a:pt x="2171" y="1876"/>
                </a:lnTo>
                <a:lnTo>
                  <a:pt x="2166" y="1876"/>
                </a:lnTo>
                <a:lnTo>
                  <a:pt x="2164" y="1876"/>
                </a:lnTo>
                <a:lnTo>
                  <a:pt x="2160" y="1876"/>
                </a:lnTo>
                <a:lnTo>
                  <a:pt x="2158" y="1876"/>
                </a:lnTo>
                <a:lnTo>
                  <a:pt x="2156" y="1876"/>
                </a:lnTo>
                <a:lnTo>
                  <a:pt x="2154" y="1876"/>
                </a:lnTo>
                <a:lnTo>
                  <a:pt x="2152" y="1876"/>
                </a:lnTo>
                <a:lnTo>
                  <a:pt x="2144" y="1876"/>
                </a:lnTo>
                <a:lnTo>
                  <a:pt x="2143" y="1876"/>
                </a:lnTo>
                <a:lnTo>
                  <a:pt x="2139" y="1876"/>
                </a:lnTo>
                <a:lnTo>
                  <a:pt x="2137" y="1876"/>
                </a:lnTo>
                <a:lnTo>
                  <a:pt x="2135" y="1876"/>
                </a:lnTo>
                <a:lnTo>
                  <a:pt x="2133" y="1876"/>
                </a:lnTo>
                <a:lnTo>
                  <a:pt x="2131" y="1876"/>
                </a:lnTo>
                <a:lnTo>
                  <a:pt x="2129" y="1876"/>
                </a:lnTo>
                <a:lnTo>
                  <a:pt x="2127" y="1876"/>
                </a:lnTo>
                <a:lnTo>
                  <a:pt x="2125" y="1876"/>
                </a:lnTo>
                <a:lnTo>
                  <a:pt x="2123" y="1876"/>
                </a:lnTo>
                <a:lnTo>
                  <a:pt x="2121" y="1876"/>
                </a:lnTo>
                <a:lnTo>
                  <a:pt x="2120" y="1876"/>
                </a:lnTo>
                <a:lnTo>
                  <a:pt x="2116" y="1876"/>
                </a:lnTo>
                <a:lnTo>
                  <a:pt x="2114" y="1876"/>
                </a:lnTo>
                <a:lnTo>
                  <a:pt x="2112" y="1876"/>
                </a:lnTo>
                <a:lnTo>
                  <a:pt x="2110" y="1876"/>
                </a:lnTo>
                <a:lnTo>
                  <a:pt x="2108" y="1876"/>
                </a:lnTo>
                <a:lnTo>
                  <a:pt x="2104" y="1876"/>
                </a:lnTo>
                <a:lnTo>
                  <a:pt x="2102" y="1876"/>
                </a:lnTo>
                <a:lnTo>
                  <a:pt x="2100" y="1876"/>
                </a:lnTo>
                <a:lnTo>
                  <a:pt x="2098" y="1876"/>
                </a:lnTo>
                <a:lnTo>
                  <a:pt x="2096" y="1876"/>
                </a:lnTo>
                <a:lnTo>
                  <a:pt x="2095" y="1876"/>
                </a:lnTo>
                <a:lnTo>
                  <a:pt x="2085" y="1876"/>
                </a:lnTo>
                <a:lnTo>
                  <a:pt x="2083" y="1876"/>
                </a:lnTo>
                <a:lnTo>
                  <a:pt x="2081" y="1876"/>
                </a:lnTo>
                <a:lnTo>
                  <a:pt x="2075" y="1876"/>
                </a:lnTo>
                <a:lnTo>
                  <a:pt x="2073" y="1876"/>
                </a:lnTo>
                <a:lnTo>
                  <a:pt x="2072" y="1876"/>
                </a:lnTo>
                <a:lnTo>
                  <a:pt x="2070" y="1876"/>
                </a:lnTo>
                <a:lnTo>
                  <a:pt x="2068" y="1876"/>
                </a:lnTo>
                <a:lnTo>
                  <a:pt x="2064" y="1876"/>
                </a:lnTo>
                <a:lnTo>
                  <a:pt x="2058" y="1876"/>
                </a:lnTo>
                <a:lnTo>
                  <a:pt x="2054" y="1876"/>
                </a:lnTo>
                <a:lnTo>
                  <a:pt x="2050" y="1876"/>
                </a:lnTo>
                <a:lnTo>
                  <a:pt x="2048" y="1876"/>
                </a:lnTo>
                <a:lnTo>
                  <a:pt x="2047" y="1876"/>
                </a:lnTo>
                <a:lnTo>
                  <a:pt x="2045" y="1876"/>
                </a:lnTo>
                <a:lnTo>
                  <a:pt x="2043" y="1876"/>
                </a:lnTo>
                <a:lnTo>
                  <a:pt x="2041" y="1876"/>
                </a:lnTo>
                <a:lnTo>
                  <a:pt x="2039" y="1876"/>
                </a:lnTo>
                <a:lnTo>
                  <a:pt x="2033" y="1874"/>
                </a:lnTo>
                <a:lnTo>
                  <a:pt x="2027" y="1874"/>
                </a:lnTo>
                <a:lnTo>
                  <a:pt x="2025" y="1874"/>
                </a:lnTo>
                <a:lnTo>
                  <a:pt x="2024" y="1874"/>
                </a:lnTo>
                <a:lnTo>
                  <a:pt x="2020" y="1874"/>
                </a:lnTo>
                <a:lnTo>
                  <a:pt x="2018" y="1874"/>
                </a:lnTo>
                <a:lnTo>
                  <a:pt x="2012" y="1874"/>
                </a:lnTo>
                <a:lnTo>
                  <a:pt x="2010" y="1874"/>
                </a:lnTo>
                <a:lnTo>
                  <a:pt x="2006" y="1874"/>
                </a:lnTo>
                <a:lnTo>
                  <a:pt x="1999" y="1874"/>
                </a:lnTo>
                <a:lnTo>
                  <a:pt x="1995" y="1874"/>
                </a:lnTo>
                <a:lnTo>
                  <a:pt x="1991" y="1874"/>
                </a:lnTo>
                <a:lnTo>
                  <a:pt x="1989" y="1874"/>
                </a:lnTo>
                <a:lnTo>
                  <a:pt x="1987" y="1874"/>
                </a:lnTo>
                <a:lnTo>
                  <a:pt x="1985" y="1874"/>
                </a:lnTo>
                <a:lnTo>
                  <a:pt x="1983" y="1874"/>
                </a:lnTo>
                <a:lnTo>
                  <a:pt x="1981" y="1874"/>
                </a:lnTo>
                <a:lnTo>
                  <a:pt x="1979" y="1874"/>
                </a:lnTo>
                <a:lnTo>
                  <a:pt x="1977" y="1874"/>
                </a:lnTo>
                <a:lnTo>
                  <a:pt x="1976" y="1874"/>
                </a:lnTo>
                <a:lnTo>
                  <a:pt x="1974" y="1874"/>
                </a:lnTo>
                <a:lnTo>
                  <a:pt x="1970" y="1874"/>
                </a:lnTo>
                <a:lnTo>
                  <a:pt x="1968" y="1874"/>
                </a:lnTo>
                <a:lnTo>
                  <a:pt x="1964" y="1874"/>
                </a:lnTo>
                <a:lnTo>
                  <a:pt x="1954" y="1874"/>
                </a:lnTo>
                <a:lnTo>
                  <a:pt x="1952" y="1874"/>
                </a:lnTo>
                <a:lnTo>
                  <a:pt x="1947" y="1874"/>
                </a:lnTo>
                <a:lnTo>
                  <a:pt x="1941" y="1874"/>
                </a:lnTo>
                <a:lnTo>
                  <a:pt x="1939" y="1874"/>
                </a:lnTo>
                <a:lnTo>
                  <a:pt x="1937" y="1874"/>
                </a:lnTo>
                <a:lnTo>
                  <a:pt x="1935" y="1874"/>
                </a:lnTo>
                <a:lnTo>
                  <a:pt x="1933" y="1874"/>
                </a:lnTo>
                <a:lnTo>
                  <a:pt x="1931" y="1874"/>
                </a:lnTo>
                <a:lnTo>
                  <a:pt x="1929" y="1874"/>
                </a:lnTo>
                <a:lnTo>
                  <a:pt x="1928" y="1874"/>
                </a:lnTo>
                <a:lnTo>
                  <a:pt x="1926" y="1874"/>
                </a:lnTo>
                <a:lnTo>
                  <a:pt x="1924" y="1874"/>
                </a:lnTo>
                <a:lnTo>
                  <a:pt x="1922" y="1874"/>
                </a:lnTo>
                <a:lnTo>
                  <a:pt x="1918" y="1874"/>
                </a:lnTo>
                <a:lnTo>
                  <a:pt x="1912" y="1874"/>
                </a:lnTo>
                <a:lnTo>
                  <a:pt x="1910" y="1874"/>
                </a:lnTo>
                <a:lnTo>
                  <a:pt x="1903" y="1874"/>
                </a:lnTo>
                <a:lnTo>
                  <a:pt x="1901" y="1874"/>
                </a:lnTo>
                <a:lnTo>
                  <a:pt x="1899" y="1874"/>
                </a:lnTo>
                <a:lnTo>
                  <a:pt x="1897" y="1874"/>
                </a:lnTo>
                <a:lnTo>
                  <a:pt x="1895" y="1874"/>
                </a:lnTo>
                <a:lnTo>
                  <a:pt x="1893" y="1874"/>
                </a:lnTo>
                <a:lnTo>
                  <a:pt x="1891" y="1874"/>
                </a:lnTo>
                <a:lnTo>
                  <a:pt x="1889" y="1874"/>
                </a:lnTo>
                <a:lnTo>
                  <a:pt x="1881" y="1874"/>
                </a:lnTo>
                <a:lnTo>
                  <a:pt x="1879" y="1874"/>
                </a:lnTo>
                <a:lnTo>
                  <a:pt x="1876" y="1874"/>
                </a:lnTo>
                <a:lnTo>
                  <a:pt x="1874" y="1874"/>
                </a:lnTo>
                <a:lnTo>
                  <a:pt x="1872" y="1874"/>
                </a:lnTo>
                <a:lnTo>
                  <a:pt x="1868" y="1874"/>
                </a:lnTo>
                <a:lnTo>
                  <a:pt x="1866" y="1874"/>
                </a:lnTo>
                <a:lnTo>
                  <a:pt x="1864" y="1874"/>
                </a:lnTo>
                <a:lnTo>
                  <a:pt x="1862" y="1874"/>
                </a:lnTo>
                <a:lnTo>
                  <a:pt x="1860" y="1874"/>
                </a:lnTo>
                <a:lnTo>
                  <a:pt x="1858" y="1874"/>
                </a:lnTo>
                <a:lnTo>
                  <a:pt x="1855" y="1874"/>
                </a:lnTo>
                <a:lnTo>
                  <a:pt x="1853" y="1874"/>
                </a:lnTo>
                <a:lnTo>
                  <a:pt x="1851" y="1874"/>
                </a:lnTo>
                <a:lnTo>
                  <a:pt x="1849" y="1874"/>
                </a:lnTo>
                <a:lnTo>
                  <a:pt x="1841" y="1874"/>
                </a:lnTo>
                <a:lnTo>
                  <a:pt x="1839" y="1874"/>
                </a:lnTo>
                <a:lnTo>
                  <a:pt x="1837" y="1874"/>
                </a:lnTo>
                <a:lnTo>
                  <a:pt x="1835" y="1874"/>
                </a:lnTo>
                <a:lnTo>
                  <a:pt x="1833" y="1874"/>
                </a:lnTo>
                <a:lnTo>
                  <a:pt x="1830" y="1874"/>
                </a:lnTo>
                <a:lnTo>
                  <a:pt x="1828" y="1874"/>
                </a:lnTo>
                <a:lnTo>
                  <a:pt x="1826" y="1874"/>
                </a:lnTo>
                <a:lnTo>
                  <a:pt x="1822" y="1874"/>
                </a:lnTo>
                <a:lnTo>
                  <a:pt x="1818" y="1874"/>
                </a:lnTo>
                <a:lnTo>
                  <a:pt x="1812" y="1874"/>
                </a:lnTo>
                <a:lnTo>
                  <a:pt x="1810" y="1874"/>
                </a:lnTo>
                <a:lnTo>
                  <a:pt x="1808" y="1874"/>
                </a:lnTo>
                <a:lnTo>
                  <a:pt x="1807" y="1874"/>
                </a:lnTo>
                <a:lnTo>
                  <a:pt x="1805" y="1874"/>
                </a:lnTo>
                <a:lnTo>
                  <a:pt x="1799" y="1874"/>
                </a:lnTo>
                <a:lnTo>
                  <a:pt x="1797" y="1874"/>
                </a:lnTo>
                <a:lnTo>
                  <a:pt x="1793" y="1874"/>
                </a:lnTo>
                <a:lnTo>
                  <a:pt x="1791" y="1874"/>
                </a:lnTo>
                <a:lnTo>
                  <a:pt x="1789" y="1874"/>
                </a:lnTo>
                <a:lnTo>
                  <a:pt x="1787" y="1874"/>
                </a:lnTo>
                <a:lnTo>
                  <a:pt x="1785" y="1874"/>
                </a:lnTo>
                <a:lnTo>
                  <a:pt x="1783" y="1874"/>
                </a:lnTo>
                <a:lnTo>
                  <a:pt x="1780" y="1874"/>
                </a:lnTo>
                <a:lnTo>
                  <a:pt x="1778" y="1874"/>
                </a:lnTo>
                <a:lnTo>
                  <a:pt x="1776" y="1874"/>
                </a:lnTo>
                <a:lnTo>
                  <a:pt x="1772" y="1874"/>
                </a:lnTo>
                <a:lnTo>
                  <a:pt x="1770" y="1874"/>
                </a:lnTo>
                <a:lnTo>
                  <a:pt x="1768" y="1874"/>
                </a:lnTo>
                <a:lnTo>
                  <a:pt x="1766" y="1874"/>
                </a:lnTo>
                <a:lnTo>
                  <a:pt x="1764" y="1874"/>
                </a:lnTo>
                <a:lnTo>
                  <a:pt x="1762" y="1874"/>
                </a:lnTo>
                <a:lnTo>
                  <a:pt x="1759" y="1874"/>
                </a:lnTo>
                <a:lnTo>
                  <a:pt x="1757" y="1874"/>
                </a:lnTo>
                <a:lnTo>
                  <a:pt x="1755" y="1874"/>
                </a:lnTo>
                <a:lnTo>
                  <a:pt x="1747" y="1874"/>
                </a:lnTo>
                <a:lnTo>
                  <a:pt x="1745" y="1874"/>
                </a:lnTo>
                <a:lnTo>
                  <a:pt x="1741" y="1874"/>
                </a:lnTo>
                <a:lnTo>
                  <a:pt x="1739" y="1874"/>
                </a:lnTo>
                <a:lnTo>
                  <a:pt x="1737" y="1874"/>
                </a:lnTo>
                <a:lnTo>
                  <a:pt x="1735" y="1874"/>
                </a:lnTo>
                <a:lnTo>
                  <a:pt x="1734" y="1874"/>
                </a:lnTo>
                <a:lnTo>
                  <a:pt x="1732" y="1874"/>
                </a:lnTo>
                <a:lnTo>
                  <a:pt x="1728" y="1874"/>
                </a:lnTo>
                <a:lnTo>
                  <a:pt x="1726" y="1874"/>
                </a:lnTo>
                <a:lnTo>
                  <a:pt x="1724" y="1874"/>
                </a:lnTo>
                <a:lnTo>
                  <a:pt x="1722" y="1874"/>
                </a:lnTo>
                <a:lnTo>
                  <a:pt x="1720" y="1874"/>
                </a:lnTo>
                <a:lnTo>
                  <a:pt x="1718" y="1874"/>
                </a:lnTo>
                <a:lnTo>
                  <a:pt x="1716" y="1874"/>
                </a:lnTo>
                <a:lnTo>
                  <a:pt x="1714" y="1874"/>
                </a:lnTo>
                <a:lnTo>
                  <a:pt x="1711" y="1874"/>
                </a:lnTo>
                <a:lnTo>
                  <a:pt x="1709" y="1874"/>
                </a:lnTo>
                <a:lnTo>
                  <a:pt x="1707" y="1874"/>
                </a:lnTo>
                <a:lnTo>
                  <a:pt x="1699" y="1874"/>
                </a:lnTo>
                <a:lnTo>
                  <a:pt x="1689" y="1872"/>
                </a:lnTo>
                <a:lnTo>
                  <a:pt x="1687" y="1872"/>
                </a:lnTo>
                <a:lnTo>
                  <a:pt x="1686" y="1872"/>
                </a:lnTo>
                <a:lnTo>
                  <a:pt x="1682" y="1872"/>
                </a:lnTo>
                <a:lnTo>
                  <a:pt x="1680" y="1872"/>
                </a:lnTo>
                <a:lnTo>
                  <a:pt x="1678" y="1872"/>
                </a:lnTo>
                <a:lnTo>
                  <a:pt x="1676" y="1872"/>
                </a:lnTo>
                <a:lnTo>
                  <a:pt x="1674" y="1872"/>
                </a:lnTo>
                <a:lnTo>
                  <a:pt x="1672" y="1872"/>
                </a:lnTo>
                <a:lnTo>
                  <a:pt x="1670" y="1872"/>
                </a:lnTo>
                <a:lnTo>
                  <a:pt x="1668" y="1872"/>
                </a:lnTo>
                <a:lnTo>
                  <a:pt x="1666" y="1872"/>
                </a:lnTo>
                <a:lnTo>
                  <a:pt x="1664" y="1872"/>
                </a:lnTo>
                <a:lnTo>
                  <a:pt x="1663" y="1872"/>
                </a:lnTo>
                <a:lnTo>
                  <a:pt x="1663" y="1870"/>
                </a:lnTo>
                <a:lnTo>
                  <a:pt x="1661" y="1870"/>
                </a:lnTo>
                <a:lnTo>
                  <a:pt x="1659" y="1870"/>
                </a:lnTo>
                <a:lnTo>
                  <a:pt x="1657" y="1870"/>
                </a:lnTo>
                <a:lnTo>
                  <a:pt x="1655" y="1870"/>
                </a:lnTo>
                <a:lnTo>
                  <a:pt x="1649" y="1870"/>
                </a:lnTo>
                <a:lnTo>
                  <a:pt x="1643" y="1870"/>
                </a:lnTo>
                <a:lnTo>
                  <a:pt x="1641" y="1870"/>
                </a:lnTo>
                <a:lnTo>
                  <a:pt x="1639" y="1870"/>
                </a:lnTo>
                <a:lnTo>
                  <a:pt x="1638" y="1870"/>
                </a:lnTo>
                <a:lnTo>
                  <a:pt x="1636" y="1870"/>
                </a:lnTo>
                <a:lnTo>
                  <a:pt x="1634" y="1870"/>
                </a:lnTo>
                <a:lnTo>
                  <a:pt x="1632" y="1870"/>
                </a:lnTo>
                <a:lnTo>
                  <a:pt x="1628" y="1868"/>
                </a:lnTo>
                <a:lnTo>
                  <a:pt x="1626" y="1868"/>
                </a:lnTo>
                <a:lnTo>
                  <a:pt x="1622" y="1868"/>
                </a:lnTo>
                <a:lnTo>
                  <a:pt x="1620" y="1868"/>
                </a:lnTo>
                <a:lnTo>
                  <a:pt x="1618" y="1868"/>
                </a:lnTo>
                <a:lnTo>
                  <a:pt x="1613" y="1868"/>
                </a:lnTo>
                <a:lnTo>
                  <a:pt x="1609" y="1868"/>
                </a:lnTo>
                <a:lnTo>
                  <a:pt x="1603" y="1868"/>
                </a:lnTo>
                <a:lnTo>
                  <a:pt x="1599" y="1868"/>
                </a:lnTo>
                <a:lnTo>
                  <a:pt x="1597" y="1868"/>
                </a:lnTo>
                <a:lnTo>
                  <a:pt x="1593" y="1866"/>
                </a:lnTo>
                <a:lnTo>
                  <a:pt x="1591" y="1866"/>
                </a:lnTo>
                <a:lnTo>
                  <a:pt x="1590" y="1866"/>
                </a:lnTo>
                <a:lnTo>
                  <a:pt x="1588" y="1866"/>
                </a:lnTo>
                <a:lnTo>
                  <a:pt x="1586" y="1866"/>
                </a:lnTo>
                <a:lnTo>
                  <a:pt x="1582" y="1866"/>
                </a:lnTo>
                <a:lnTo>
                  <a:pt x="1580" y="1866"/>
                </a:lnTo>
                <a:lnTo>
                  <a:pt x="1578" y="1866"/>
                </a:lnTo>
                <a:lnTo>
                  <a:pt x="1572" y="1866"/>
                </a:lnTo>
                <a:lnTo>
                  <a:pt x="1570" y="1866"/>
                </a:lnTo>
                <a:lnTo>
                  <a:pt x="1568" y="1866"/>
                </a:lnTo>
                <a:lnTo>
                  <a:pt x="1567" y="1866"/>
                </a:lnTo>
                <a:lnTo>
                  <a:pt x="1565" y="1866"/>
                </a:lnTo>
                <a:lnTo>
                  <a:pt x="1563" y="1866"/>
                </a:lnTo>
                <a:lnTo>
                  <a:pt x="1561" y="1866"/>
                </a:lnTo>
                <a:lnTo>
                  <a:pt x="1557" y="1865"/>
                </a:lnTo>
                <a:lnTo>
                  <a:pt x="1555" y="1865"/>
                </a:lnTo>
                <a:lnTo>
                  <a:pt x="1553" y="1865"/>
                </a:lnTo>
                <a:lnTo>
                  <a:pt x="1551" y="1865"/>
                </a:lnTo>
                <a:lnTo>
                  <a:pt x="1545" y="1865"/>
                </a:lnTo>
                <a:lnTo>
                  <a:pt x="1542" y="1865"/>
                </a:lnTo>
                <a:lnTo>
                  <a:pt x="1540" y="1865"/>
                </a:lnTo>
                <a:lnTo>
                  <a:pt x="1538" y="1865"/>
                </a:lnTo>
                <a:lnTo>
                  <a:pt x="1536" y="1865"/>
                </a:lnTo>
                <a:lnTo>
                  <a:pt x="1534" y="1865"/>
                </a:lnTo>
                <a:lnTo>
                  <a:pt x="1532" y="1865"/>
                </a:lnTo>
                <a:lnTo>
                  <a:pt x="1528" y="1865"/>
                </a:lnTo>
                <a:lnTo>
                  <a:pt x="1526" y="1865"/>
                </a:lnTo>
                <a:lnTo>
                  <a:pt x="1524" y="1865"/>
                </a:lnTo>
                <a:lnTo>
                  <a:pt x="1522" y="1865"/>
                </a:lnTo>
                <a:lnTo>
                  <a:pt x="1520" y="1865"/>
                </a:lnTo>
                <a:lnTo>
                  <a:pt x="1519" y="1863"/>
                </a:lnTo>
                <a:lnTo>
                  <a:pt x="1517" y="1863"/>
                </a:lnTo>
                <a:lnTo>
                  <a:pt x="1513" y="1863"/>
                </a:lnTo>
                <a:lnTo>
                  <a:pt x="1511" y="1863"/>
                </a:lnTo>
                <a:lnTo>
                  <a:pt x="1509" y="1863"/>
                </a:lnTo>
                <a:lnTo>
                  <a:pt x="1507" y="1863"/>
                </a:lnTo>
                <a:lnTo>
                  <a:pt x="1505" y="1863"/>
                </a:lnTo>
                <a:lnTo>
                  <a:pt x="1503" y="1863"/>
                </a:lnTo>
                <a:lnTo>
                  <a:pt x="1501" y="1863"/>
                </a:lnTo>
                <a:lnTo>
                  <a:pt x="1499" y="1863"/>
                </a:lnTo>
                <a:lnTo>
                  <a:pt x="1497" y="1863"/>
                </a:lnTo>
                <a:lnTo>
                  <a:pt x="1495" y="1863"/>
                </a:lnTo>
                <a:lnTo>
                  <a:pt x="1494" y="1863"/>
                </a:lnTo>
                <a:lnTo>
                  <a:pt x="1492" y="1863"/>
                </a:lnTo>
                <a:lnTo>
                  <a:pt x="1490" y="1863"/>
                </a:lnTo>
                <a:lnTo>
                  <a:pt x="1486" y="1863"/>
                </a:lnTo>
                <a:lnTo>
                  <a:pt x="1480" y="1863"/>
                </a:lnTo>
                <a:lnTo>
                  <a:pt x="1478" y="1863"/>
                </a:lnTo>
                <a:lnTo>
                  <a:pt x="1476" y="1863"/>
                </a:lnTo>
                <a:lnTo>
                  <a:pt x="1474" y="1863"/>
                </a:lnTo>
                <a:lnTo>
                  <a:pt x="1472" y="1863"/>
                </a:lnTo>
                <a:lnTo>
                  <a:pt x="1471" y="1863"/>
                </a:lnTo>
                <a:lnTo>
                  <a:pt x="1467" y="1863"/>
                </a:lnTo>
                <a:lnTo>
                  <a:pt x="1465" y="1863"/>
                </a:lnTo>
                <a:lnTo>
                  <a:pt x="1463" y="1863"/>
                </a:lnTo>
                <a:lnTo>
                  <a:pt x="1461" y="1863"/>
                </a:lnTo>
                <a:lnTo>
                  <a:pt x="1459" y="1863"/>
                </a:lnTo>
                <a:lnTo>
                  <a:pt x="1457" y="1863"/>
                </a:lnTo>
                <a:lnTo>
                  <a:pt x="1455" y="1863"/>
                </a:lnTo>
                <a:lnTo>
                  <a:pt x="1453" y="1863"/>
                </a:lnTo>
                <a:lnTo>
                  <a:pt x="1451" y="1863"/>
                </a:lnTo>
                <a:lnTo>
                  <a:pt x="1449" y="1863"/>
                </a:lnTo>
                <a:lnTo>
                  <a:pt x="1444" y="1863"/>
                </a:lnTo>
                <a:lnTo>
                  <a:pt x="1442" y="1865"/>
                </a:lnTo>
                <a:lnTo>
                  <a:pt x="1440" y="1865"/>
                </a:lnTo>
                <a:lnTo>
                  <a:pt x="1438" y="1865"/>
                </a:lnTo>
                <a:lnTo>
                  <a:pt x="1436" y="1865"/>
                </a:lnTo>
                <a:lnTo>
                  <a:pt x="1434" y="1865"/>
                </a:lnTo>
                <a:lnTo>
                  <a:pt x="1432" y="1865"/>
                </a:lnTo>
                <a:lnTo>
                  <a:pt x="1430" y="1865"/>
                </a:lnTo>
                <a:lnTo>
                  <a:pt x="1424" y="1865"/>
                </a:lnTo>
                <a:lnTo>
                  <a:pt x="1413" y="1863"/>
                </a:lnTo>
                <a:lnTo>
                  <a:pt x="1411" y="1863"/>
                </a:lnTo>
                <a:lnTo>
                  <a:pt x="1409" y="1863"/>
                </a:lnTo>
                <a:lnTo>
                  <a:pt x="1407" y="1863"/>
                </a:lnTo>
                <a:lnTo>
                  <a:pt x="1405" y="1863"/>
                </a:lnTo>
                <a:lnTo>
                  <a:pt x="1403" y="1863"/>
                </a:lnTo>
                <a:lnTo>
                  <a:pt x="1401" y="1863"/>
                </a:lnTo>
                <a:lnTo>
                  <a:pt x="1399" y="1863"/>
                </a:lnTo>
                <a:lnTo>
                  <a:pt x="1398" y="1863"/>
                </a:lnTo>
                <a:lnTo>
                  <a:pt x="1396" y="1863"/>
                </a:lnTo>
                <a:lnTo>
                  <a:pt x="1394" y="1863"/>
                </a:lnTo>
                <a:lnTo>
                  <a:pt x="1388" y="1863"/>
                </a:lnTo>
                <a:lnTo>
                  <a:pt x="1386" y="1863"/>
                </a:lnTo>
                <a:lnTo>
                  <a:pt x="1384" y="1863"/>
                </a:lnTo>
                <a:lnTo>
                  <a:pt x="1382" y="1863"/>
                </a:lnTo>
                <a:lnTo>
                  <a:pt x="1380" y="1863"/>
                </a:lnTo>
                <a:lnTo>
                  <a:pt x="1378" y="1863"/>
                </a:lnTo>
                <a:lnTo>
                  <a:pt x="1376" y="1861"/>
                </a:lnTo>
                <a:lnTo>
                  <a:pt x="1375" y="1861"/>
                </a:lnTo>
                <a:lnTo>
                  <a:pt x="1373" y="1861"/>
                </a:lnTo>
                <a:lnTo>
                  <a:pt x="1369" y="1861"/>
                </a:lnTo>
                <a:lnTo>
                  <a:pt x="1367" y="1863"/>
                </a:lnTo>
                <a:lnTo>
                  <a:pt x="1365" y="1863"/>
                </a:lnTo>
                <a:lnTo>
                  <a:pt x="1363" y="1863"/>
                </a:lnTo>
                <a:lnTo>
                  <a:pt x="1363" y="1861"/>
                </a:lnTo>
                <a:lnTo>
                  <a:pt x="1361" y="1861"/>
                </a:lnTo>
                <a:lnTo>
                  <a:pt x="1357" y="1861"/>
                </a:lnTo>
                <a:lnTo>
                  <a:pt x="1355" y="1861"/>
                </a:lnTo>
                <a:lnTo>
                  <a:pt x="1353" y="1861"/>
                </a:lnTo>
                <a:lnTo>
                  <a:pt x="1351" y="1861"/>
                </a:lnTo>
                <a:lnTo>
                  <a:pt x="1348" y="1861"/>
                </a:lnTo>
                <a:lnTo>
                  <a:pt x="1346" y="1861"/>
                </a:lnTo>
                <a:lnTo>
                  <a:pt x="1344" y="1861"/>
                </a:lnTo>
                <a:lnTo>
                  <a:pt x="1342" y="1861"/>
                </a:lnTo>
                <a:lnTo>
                  <a:pt x="1340" y="1861"/>
                </a:lnTo>
                <a:lnTo>
                  <a:pt x="1338" y="1861"/>
                </a:lnTo>
                <a:lnTo>
                  <a:pt x="1336" y="1861"/>
                </a:lnTo>
                <a:lnTo>
                  <a:pt x="1332" y="1859"/>
                </a:lnTo>
                <a:lnTo>
                  <a:pt x="1330" y="1859"/>
                </a:lnTo>
                <a:lnTo>
                  <a:pt x="1328" y="1859"/>
                </a:lnTo>
                <a:lnTo>
                  <a:pt x="1327" y="1859"/>
                </a:lnTo>
                <a:lnTo>
                  <a:pt x="1325" y="1859"/>
                </a:lnTo>
                <a:lnTo>
                  <a:pt x="1321" y="1859"/>
                </a:lnTo>
                <a:lnTo>
                  <a:pt x="1319" y="1859"/>
                </a:lnTo>
                <a:lnTo>
                  <a:pt x="1315" y="1859"/>
                </a:lnTo>
                <a:lnTo>
                  <a:pt x="1313" y="1859"/>
                </a:lnTo>
                <a:lnTo>
                  <a:pt x="1311" y="1859"/>
                </a:lnTo>
                <a:lnTo>
                  <a:pt x="1309" y="1859"/>
                </a:lnTo>
                <a:lnTo>
                  <a:pt x="1307" y="1859"/>
                </a:lnTo>
                <a:lnTo>
                  <a:pt x="1305" y="1859"/>
                </a:lnTo>
                <a:lnTo>
                  <a:pt x="1303" y="1859"/>
                </a:lnTo>
                <a:lnTo>
                  <a:pt x="1302" y="1859"/>
                </a:lnTo>
                <a:lnTo>
                  <a:pt x="1300" y="1859"/>
                </a:lnTo>
                <a:lnTo>
                  <a:pt x="1298" y="1859"/>
                </a:lnTo>
                <a:lnTo>
                  <a:pt x="1296" y="1859"/>
                </a:lnTo>
                <a:lnTo>
                  <a:pt x="1294" y="1859"/>
                </a:lnTo>
                <a:lnTo>
                  <a:pt x="1292" y="1859"/>
                </a:lnTo>
                <a:lnTo>
                  <a:pt x="1290" y="1859"/>
                </a:lnTo>
                <a:lnTo>
                  <a:pt x="1288" y="1859"/>
                </a:lnTo>
                <a:lnTo>
                  <a:pt x="1286" y="1859"/>
                </a:lnTo>
                <a:lnTo>
                  <a:pt x="1284" y="1857"/>
                </a:lnTo>
                <a:lnTo>
                  <a:pt x="1282" y="1857"/>
                </a:lnTo>
                <a:lnTo>
                  <a:pt x="1280" y="1857"/>
                </a:lnTo>
                <a:lnTo>
                  <a:pt x="1279" y="1857"/>
                </a:lnTo>
                <a:lnTo>
                  <a:pt x="1277" y="1857"/>
                </a:lnTo>
                <a:lnTo>
                  <a:pt x="1275" y="1857"/>
                </a:lnTo>
                <a:lnTo>
                  <a:pt x="1273" y="1857"/>
                </a:lnTo>
                <a:lnTo>
                  <a:pt x="1271" y="1857"/>
                </a:lnTo>
                <a:lnTo>
                  <a:pt x="1269" y="1857"/>
                </a:lnTo>
                <a:lnTo>
                  <a:pt x="1267" y="1857"/>
                </a:lnTo>
                <a:lnTo>
                  <a:pt x="1265" y="1857"/>
                </a:lnTo>
                <a:lnTo>
                  <a:pt x="1263" y="1857"/>
                </a:lnTo>
                <a:lnTo>
                  <a:pt x="1261" y="1857"/>
                </a:lnTo>
                <a:lnTo>
                  <a:pt x="1259" y="1857"/>
                </a:lnTo>
                <a:lnTo>
                  <a:pt x="1257" y="1857"/>
                </a:lnTo>
                <a:lnTo>
                  <a:pt x="1255" y="1857"/>
                </a:lnTo>
                <a:lnTo>
                  <a:pt x="1254" y="1857"/>
                </a:lnTo>
                <a:lnTo>
                  <a:pt x="1252" y="1857"/>
                </a:lnTo>
                <a:lnTo>
                  <a:pt x="1250" y="1857"/>
                </a:lnTo>
                <a:lnTo>
                  <a:pt x="1248" y="1857"/>
                </a:lnTo>
                <a:lnTo>
                  <a:pt x="1246" y="1857"/>
                </a:lnTo>
                <a:lnTo>
                  <a:pt x="1244" y="1857"/>
                </a:lnTo>
                <a:lnTo>
                  <a:pt x="1242" y="1857"/>
                </a:lnTo>
                <a:lnTo>
                  <a:pt x="1236" y="1855"/>
                </a:lnTo>
                <a:lnTo>
                  <a:pt x="1234" y="1855"/>
                </a:lnTo>
                <a:lnTo>
                  <a:pt x="1231" y="1855"/>
                </a:lnTo>
                <a:lnTo>
                  <a:pt x="1229" y="1855"/>
                </a:lnTo>
                <a:lnTo>
                  <a:pt x="1227" y="1855"/>
                </a:lnTo>
                <a:lnTo>
                  <a:pt x="1225" y="1855"/>
                </a:lnTo>
                <a:lnTo>
                  <a:pt x="1223" y="1855"/>
                </a:lnTo>
                <a:lnTo>
                  <a:pt x="1221" y="1855"/>
                </a:lnTo>
                <a:lnTo>
                  <a:pt x="1219" y="1855"/>
                </a:lnTo>
                <a:lnTo>
                  <a:pt x="1217" y="1855"/>
                </a:lnTo>
                <a:lnTo>
                  <a:pt x="1215" y="1855"/>
                </a:lnTo>
                <a:lnTo>
                  <a:pt x="1213" y="1855"/>
                </a:lnTo>
                <a:lnTo>
                  <a:pt x="1211" y="1855"/>
                </a:lnTo>
                <a:lnTo>
                  <a:pt x="1209" y="1855"/>
                </a:lnTo>
                <a:lnTo>
                  <a:pt x="1207" y="1855"/>
                </a:lnTo>
                <a:lnTo>
                  <a:pt x="1206" y="1855"/>
                </a:lnTo>
                <a:lnTo>
                  <a:pt x="1204" y="1855"/>
                </a:lnTo>
                <a:lnTo>
                  <a:pt x="1202" y="1855"/>
                </a:lnTo>
                <a:lnTo>
                  <a:pt x="1200" y="1855"/>
                </a:lnTo>
                <a:lnTo>
                  <a:pt x="1198" y="1855"/>
                </a:lnTo>
                <a:lnTo>
                  <a:pt x="1196" y="1855"/>
                </a:lnTo>
                <a:lnTo>
                  <a:pt x="1194" y="1855"/>
                </a:lnTo>
                <a:lnTo>
                  <a:pt x="1192" y="1855"/>
                </a:lnTo>
                <a:lnTo>
                  <a:pt x="1190" y="1855"/>
                </a:lnTo>
                <a:lnTo>
                  <a:pt x="1188" y="1855"/>
                </a:lnTo>
                <a:lnTo>
                  <a:pt x="1186" y="1853"/>
                </a:lnTo>
                <a:lnTo>
                  <a:pt x="1184" y="1855"/>
                </a:lnTo>
                <a:lnTo>
                  <a:pt x="1183" y="1855"/>
                </a:lnTo>
                <a:lnTo>
                  <a:pt x="1181" y="1855"/>
                </a:lnTo>
                <a:lnTo>
                  <a:pt x="1179" y="1855"/>
                </a:lnTo>
                <a:lnTo>
                  <a:pt x="1177" y="1855"/>
                </a:lnTo>
                <a:lnTo>
                  <a:pt x="1175" y="1855"/>
                </a:lnTo>
                <a:lnTo>
                  <a:pt x="1171" y="1855"/>
                </a:lnTo>
                <a:lnTo>
                  <a:pt x="1169" y="1855"/>
                </a:lnTo>
                <a:lnTo>
                  <a:pt x="1167" y="1853"/>
                </a:lnTo>
                <a:lnTo>
                  <a:pt x="1167" y="1855"/>
                </a:lnTo>
                <a:lnTo>
                  <a:pt x="1165" y="1855"/>
                </a:lnTo>
                <a:lnTo>
                  <a:pt x="1163" y="1855"/>
                </a:lnTo>
                <a:lnTo>
                  <a:pt x="1161" y="1855"/>
                </a:lnTo>
                <a:lnTo>
                  <a:pt x="1159" y="1855"/>
                </a:lnTo>
                <a:lnTo>
                  <a:pt x="1158" y="1855"/>
                </a:lnTo>
                <a:lnTo>
                  <a:pt x="1156" y="1855"/>
                </a:lnTo>
                <a:lnTo>
                  <a:pt x="1154" y="1855"/>
                </a:lnTo>
                <a:lnTo>
                  <a:pt x="1152" y="1855"/>
                </a:lnTo>
                <a:lnTo>
                  <a:pt x="1150" y="1855"/>
                </a:lnTo>
                <a:lnTo>
                  <a:pt x="1150" y="1853"/>
                </a:lnTo>
                <a:lnTo>
                  <a:pt x="1148" y="1853"/>
                </a:lnTo>
                <a:lnTo>
                  <a:pt x="1146" y="1853"/>
                </a:lnTo>
                <a:lnTo>
                  <a:pt x="1142" y="1853"/>
                </a:lnTo>
                <a:lnTo>
                  <a:pt x="1140" y="1853"/>
                </a:lnTo>
                <a:lnTo>
                  <a:pt x="1138" y="1853"/>
                </a:lnTo>
                <a:lnTo>
                  <a:pt x="1136" y="1853"/>
                </a:lnTo>
                <a:lnTo>
                  <a:pt x="1135" y="1853"/>
                </a:lnTo>
                <a:lnTo>
                  <a:pt x="1133" y="1853"/>
                </a:lnTo>
                <a:lnTo>
                  <a:pt x="1131" y="1853"/>
                </a:lnTo>
                <a:lnTo>
                  <a:pt x="1129" y="1853"/>
                </a:lnTo>
                <a:lnTo>
                  <a:pt x="1127" y="1853"/>
                </a:lnTo>
                <a:lnTo>
                  <a:pt x="1125" y="1853"/>
                </a:lnTo>
                <a:lnTo>
                  <a:pt x="1123" y="1853"/>
                </a:lnTo>
                <a:lnTo>
                  <a:pt x="1121" y="1853"/>
                </a:lnTo>
                <a:lnTo>
                  <a:pt x="1119" y="1851"/>
                </a:lnTo>
                <a:lnTo>
                  <a:pt x="1117" y="1851"/>
                </a:lnTo>
                <a:lnTo>
                  <a:pt x="1115" y="1851"/>
                </a:lnTo>
                <a:lnTo>
                  <a:pt x="1113" y="1851"/>
                </a:lnTo>
                <a:lnTo>
                  <a:pt x="1111" y="1851"/>
                </a:lnTo>
                <a:lnTo>
                  <a:pt x="1110" y="1851"/>
                </a:lnTo>
                <a:lnTo>
                  <a:pt x="1106" y="1851"/>
                </a:lnTo>
                <a:lnTo>
                  <a:pt x="1104" y="1851"/>
                </a:lnTo>
                <a:lnTo>
                  <a:pt x="1102" y="1851"/>
                </a:lnTo>
                <a:lnTo>
                  <a:pt x="1100" y="1851"/>
                </a:lnTo>
                <a:lnTo>
                  <a:pt x="1098" y="1851"/>
                </a:lnTo>
                <a:lnTo>
                  <a:pt x="1096" y="1851"/>
                </a:lnTo>
                <a:lnTo>
                  <a:pt x="1094" y="1851"/>
                </a:lnTo>
                <a:lnTo>
                  <a:pt x="1088" y="1851"/>
                </a:lnTo>
                <a:lnTo>
                  <a:pt x="1087" y="1851"/>
                </a:lnTo>
                <a:lnTo>
                  <a:pt x="1081" y="1851"/>
                </a:lnTo>
                <a:lnTo>
                  <a:pt x="1081" y="1849"/>
                </a:lnTo>
                <a:lnTo>
                  <a:pt x="1079" y="1849"/>
                </a:lnTo>
                <a:lnTo>
                  <a:pt x="1077" y="1849"/>
                </a:lnTo>
                <a:lnTo>
                  <a:pt x="1073" y="1849"/>
                </a:lnTo>
                <a:lnTo>
                  <a:pt x="1071" y="1849"/>
                </a:lnTo>
                <a:lnTo>
                  <a:pt x="1069" y="1849"/>
                </a:lnTo>
                <a:lnTo>
                  <a:pt x="1067" y="1849"/>
                </a:lnTo>
                <a:lnTo>
                  <a:pt x="1065" y="1849"/>
                </a:lnTo>
                <a:lnTo>
                  <a:pt x="1060" y="1847"/>
                </a:lnTo>
                <a:lnTo>
                  <a:pt x="1058" y="1847"/>
                </a:lnTo>
                <a:lnTo>
                  <a:pt x="1056" y="1847"/>
                </a:lnTo>
                <a:lnTo>
                  <a:pt x="1054" y="1847"/>
                </a:lnTo>
                <a:lnTo>
                  <a:pt x="1048" y="1847"/>
                </a:lnTo>
                <a:lnTo>
                  <a:pt x="1046" y="1847"/>
                </a:lnTo>
                <a:lnTo>
                  <a:pt x="1044" y="1847"/>
                </a:lnTo>
                <a:lnTo>
                  <a:pt x="1042" y="1847"/>
                </a:lnTo>
                <a:lnTo>
                  <a:pt x="1040" y="1847"/>
                </a:lnTo>
                <a:lnTo>
                  <a:pt x="1039" y="1847"/>
                </a:lnTo>
                <a:lnTo>
                  <a:pt x="1037" y="1847"/>
                </a:lnTo>
                <a:lnTo>
                  <a:pt x="1035" y="1847"/>
                </a:lnTo>
                <a:lnTo>
                  <a:pt x="1033" y="1847"/>
                </a:lnTo>
                <a:lnTo>
                  <a:pt x="1029" y="1847"/>
                </a:lnTo>
                <a:lnTo>
                  <a:pt x="1027" y="1847"/>
                </a:lnTo>
                <a:lnTo>
                  <a:pt x="1025" y="1847"/>
                </a:lnTo>
                <a:lnTo>
                  <a:pt x="1021" y="1845"/>
                </a:lnTo>
                <a:lnTo>
                  <a:pt x="1019" y="1845"/>
                </a:lnTo>
                <a:lnTo>
                  <a:pt x="1017" y="1845"/>
                </a:lnTo>
                <a:lnTo>
                  <a:pt x="1015" y="1845"/>
                </a:lnTo>
                <a:lnTo>
                  <a:pt x="1014" y="1845"/>
                </a:lnTo>
                <a:lnTo>
                  <a:pt x="1012" y="1845"/>
                </a:lnTo>
                <a:lnTo>
                  <a:pt x="1008" y="1845"/>
                </a:lnTo>
                <a:lnTo>
                  <a:pt x="1010" y="1843"/>
                </a:lnTo>
                <a:lnTo>
                  <a:pt x="1014" y="1842"/>
                </a:lnTo>
                <a:lnTo>
                  <a:pt x="1014" y="1840"/>
                </a:lnTo>
                <a:lnTo>
                  <a:pt x="1017" y="1838"/>
                </a:lnTo>
                <a:lnTo>
                  <a:pt x="1017" y="1836"/>
                </a:lnTo>
                <a:lnTo>
                  <a:pt x="1019" y="1836"/>
                </a:lnTo>
                <a:lnTo>
                  <a:pt x="1021" y="1832"/>
                </a:lnTo>
                <a:lnTo>
                  <a:pt x="1023" y="1832"/>
                </a:lnTo>
                <a:lnTo>
                  <a:pt x="1021" y="1832"/>
                </a:lnTo>
                <a:lnTo>
                  <a:pt x="1019" y="1830"/>
                </a:lnTo>
                <a:lnTo>
                  <a:pt x="1017" y="1830"/>
                </a:lnTo>
                <a:lnTo>
                  <a:pt x="1014" y="1830"/>
                </a:lnTo>
                <a:lnTo>
                  <a:pt x="1010" y="1830"/>
                </a:lnTo>
                <a:lnTo>
                  <a:pt x="1006" y="1830"/>
                </a:lnTo>
                <a:lnTo>
                  <a:pt x="1004" y="1830"/>
                </a:lnTo>
                <a:lnTo>
                  <a:pt x="1002" y="1830"/>
                </a:lnTo>
                <a:lnTo>
                  <a:pt x="1000" y="1830"/>
                </a:lnTo>
                <a:lnTo>
                  <a:pt x="994" y="1830"/>
                </a:lnTo>
                <a:lnTo>
                  <a:pt x="992" y="1830"/>
                </a:lnTo>
                <a:lnTo>
                  <a:pt x="991" y="1830"/>
                </a:lnTo>
                <a:lnTo>
                  <a:pt x="989" y="1830"/>
                </a:lnTo>
                <a:lnTo>
                  <a:pt x="983" y="1830"/>
                </a:lnTo>
                <a:lnTo>
                  <a:pt x="981" y="1830"/>
                </a:lnTo>
                <a:lnTo>
                  <a:pt x="979" y="1830"/>
                </a:lnTo>
                <a:lnTo>
                  <a:pt x="977" y="1830"/>
                </a:lnTo>
                <a:lnTo>
                  <a:pt x="975" y="1830"/>
                </a:lnTo>
                <a:lnTo>
                  <a:pt x="973" y="1830"/>
                </a:lnTo>
                <a:lnTo>
                  <a:pt x="971" y="1830"/>
                </a:lnTo>
                <a:lnTo>
                  <a:pt x="969" y="1830"/>
                </a:lnTo>
                <a:lnTo>
                  <a:pt x="966" y="1830"/>
                </a:lnTo>
                <a:lnTo>
                  <a:pt x="964" y="1830"/>
                </a:lnTo>
                <a:lnTo>
                  <a:pt x="962" y="1830"/>
                </a:lnTo>
                <a:lnTo>
                  <a:pt x="960" y="1830"/>
                </a:lnTo>
                <a:lnTo>
                  <a:pt x="954" y="1830"/>
                </a:lnTo>
                <a:lnTo>
                  <a:pt x="952" y="1830"/>
                </a:lnTo>
                <a:lnTo>
                  <a:pt x="948" y="1830"/>
                </a:lnTo>
                <a:lnTo>
                  <a:pt x="946" y="1830"/>
                </a:lnTo>
                <a:lnTo>
                  <a:pt x="944" y="1830"/>
                </a:lnTo>
                <a:lnTo>
                  <a:pt x="941" y="1830"/>
                </a:lnTo>
                <a:lnTo>
                  <a:pt x="939" y="1830"/>
                </a:lnTo>
                <a:lnTo>
                  <a:pt x="933" y="1830"/>
                </a:lnTo>
                <a:lnTo>
                  <a:pt x="929" y="1830"/>
                </a:lnTo>
                <a:lnTo>
                  <a:pt x="927" y="1830"/>
                </a:lnTo>
                <a:lnTo>
                  <a:pt x="925" y="1830"/>
                </a:lnTo>
                <a:lnTo>
                  <a:pt x="923" y="1830"/>
                </a:lnTo>
                <a:lnTo>
                  <a:pt x="921" y="1830"/>
                </a:lnTo>
                <a:lnTo>
                  <a:pt x="919" y="1830"/>
                </a:lnTo>
                <a:lnTo>
                  <a:pt x="918" y="1830"/>
                </a:lnTo>
                <a:lnTo>
                  <a:pt x="916" y="1828"/>
                </a:lnTo>
                <a:lnTo>
                  <a:pt x="914" y="1828"/>
                </a:lnTo>
                <a:lnTo>
                  <a:pt x="912" y="1828"/>
                </a:lnTo>
                <a:lnTo>
                  <a:pt x="910" y="1828"/>
                </a:lnTo>
                <a:lnTo>
                  <a:pt x="908" y="1828"/>
                </a:lnTo>
                <a:lnTo>
                  <a:pt x="906" y="1828"/>
                </a:lnTo>
                <a:lnTo>
                  <a:pt x="900" y="1828"/>
                </a:lnTo>
                <a:lnTo>
                  <a:pt x="898" y="1828"/>
                </a:lnTo>
                <a:lnTo>
                  <a:pt x="893" y="1828"/>
                </a:lnTo>
                <a:lnTo>
                  <a:pt x="891" y="1828"/>
                </a:lnTo>
                <a:lnTo>
                  <a:pt x="889" y="1828"/>
                </a:lnTo>
                <a:lnTo>
                  <a:pt x="885" y="1828"/>
                </a:lnTo>
                <a:lnTo>
                  <a:pt x="883" y="1830"/>
                </a:lnTo>
                <a:lnTo>
                  <a:pt x="883" y="1832"/>
                </a:lnTo>
                <a:lnTo>
                  <a:pt x="881" y="1836"/>
                </a:lnTo>
                <a:lnTo>
                  <a:pt x="881" y="1838"/>
                </a:lnTo>
                <a:lnTo>
                  <a:pt x="879" y="1840"/>
                </a:lnTo>
                <a:lnTo>
                  <a:pt x="879" y="1842"/>
                </a:lnTo>
                <a:lnTo>
                  <a:pt x="875" y="1842"/>
                </a:lnTo>
                <a:lnTo>
                  <a:pt x="873" y="1842"/>
                </a:lnTo>
                <a:lnTo>
                  <a:pt x="871" y="1842"/>
                </a:lnTo>
                <a:lnTo>
                  <a:pt x="870" y="1842"/>
                </a:lnTo>
                <a:lnTo>
                  <a:pt x="868" y="1842"/>
                </a:lnTo>
                <a:lnTo>
                  <a:pt x="866" y="1842"/>
                </a:lnTo>
                <a:lnTo>
                  <a:pt x="864" y="1842"/>
                </a:lnTo>
                <a:lnTo>
                  <a:pt x="862" y="1842"/>
                </a:lnTo>
                <a:lnTo>
                  <a:pt x="860" y="1842"/>
                </a:lnTo>
                <a:lnTo>
                  <a:pt x="858" y="1842"/>
                </a:lnTo>
                <a:lnTo>
                  <a:pt x="856" y="1842"/>
                </a:lnTo>
                <a:lnTo>
                  <a:pt x="854" y="1842"/>
                </a:lnTo>
                <a:lnTo>
                  <a:pt x="847" y="1842"/>
                </a:lnTo>
                <a:lnTo>
                  <a:pt x="845" y="1842"/>
                </a:lnTo>
                <a:lnTo>
                  <a:pt x="843" y="1842"/>
                </a:lnTo>
                <a:lnTo>
                  <a:pt x="841" y="1842"/>
                </a:lnTo>
                <a:lnTo>
                  <a:pt x="839" y="1842"/>
                </a:lnTo>
                <a:lnTo>
                  <a:pt x="837" y="1842"/>
                </a:lnTo>
                <a:lnTo>
                  <a:pt x="835" y="1842"/>
                </a:lnTo>
                <a:lnTo>
                  <a:pt x="833" y="1842"/>
                </a:lnTo>
                <a:lnTo>
                  <a:pt x="831" y="1842"/>
                </a:lnTo>
                <a:lnTo>
                  <a:pt x="829" y="1842"/>
                </a:lnTo>
                <a:lnTo>
                  <a:pt x="825" y="1842"/>
                </a:lnTo>
                <a:lnTo>
                  <a:pt x="822" y="1842"/>
                </a:lnTo>
                <a:lnTo>
                  <a:pt x="820" y="1842"/>
                </a:lnTo>
                <a:lnTo>
                  <a:pt x="818" y="1842"/>
                </a:lnTo>
                <a:lnTo>
                  <a:pt x="816" y="1842"/>
                </a:lnTo>
                <a:lnTo>
                  <a:pt x="812" y="1842"/>
                </a:lnTo>
                <a:lnTo>
                  <a:pt x="810" y="1842"/>
                </a:lnTo>
                <a:lnTo>
                  <a:pt x="806" y="1842"/>
                </a:lnTo>
                <a:lnTo>
                  <a:pt x="804" y="1842"/>
                </a:lnTo>
                <a:lnTo>
                  <a:pt x="802" y="1842"/>
                </a:lnTo>
                <a:lnTo>
                  <a:pt x="800" y="1842"/>
                </a:lnTo>
                <a:lnTo>
                  <a:pt x="799" y="1842"/>
                </a:lnTo>
                <a:lnTo>
                  <a:pt x="797" y="1842"/>
                </a:lnTo>
                <a:lnTo>
                  <a:pt x="795" y="1842"/>
                </a:lnTo>
                <a:lnTo>
                  <a:pt x="793" y="1842"/>
                </a:lnTo>
                <a:lnTo>
                  <a:pt x="791" y="1842"/>
                </a:lnTo>
                <a:lnTo>
                  <a:pt x="789" y="1842"/>
                </a:lnTo>
                <a:lnTo>
                  <a:pt x="787" y="1842"/>
                </a:lnTo>
                <a:lnTo>
                  <a:pt x="785" y="1842"/>
                </a:lnTo>
                <a:lnTo>
                  <a:pt x="783" y="1842"/>
                </a:lnTo>
                <a:lnTo>
                  <a:pt x="781" y="1842"/>
                </a:lnTo>
                <a:lnTo>
                  <a:pt x="779" y="1842"/>
                </a:lnTo>
                <a:lnTo>
                  <a:pt x="777" y="1842"/>
                </a:lnTo>
                <a:lnTo>
                  <a:pt x="775" y="1842"/>
                </a:lnTo>
                <a:lnTo>
                  <a:pt x="774" y="1842"/>
                </a:lnTo>
                <a:lnTo>
                  <a:pt x="772" y="1842"/>
                </a:lnTo>
                <a:lnTo>
                  <a:pt x="770" y="1842"/>
                </a:lnTo>
                <a:lnTo>
                  <a:pt x="768" y="1842"/>
                </a:lnTo>
                <a:lnTo>
                  <a:pt x="766" y="1842"/>
                </a:lnTo>
                <a:lnTo>
                  <a:pt x="764" y="1842"/>
                </a:lnTo>
                <a:lnTo>
                  <a:pt x="760" y="1842"/>
                </a:lnTo>
                <a:lnTo>
                  <a:pt x="758" y="1842"/>
                </a:lnTo>
                <a:lnTo>
                  <a:pt x="756" y="1842"/>
                </a:lnTo>
                <a:lnTo>
                  <a:pt x="754" y="1842"/>
                </a:lnTo>
                <a:lnTo>
                  <a:pt x="752" y="1842"/>
                </a:lnTo>
                <a:lnTo>
                  <a:pt x="751" y="1842"/>
                </a:lnTo>
                <a:lnTo>
                  <a:pt x="749" y="1842"/>
                </a:lnTo>
                <a:lnTo>
                  <a:pt x="747" y="1842"/>
                </a:lnTo>
                <a:lnTo>
                  <a:pt x="745" y="1842"/>
                </a:lnTo>
                <a:lnTo>
                  <a:pt x="743" y="1842"/>
                </a:lnTo>
                <a:lnTo>
                  <a:pt x="741" y="1842"/>
                </a:lnTo>
                <a:lnTo>
                  <a:pt x="739" y="1842"/>
                </a:lnTo>
                <a:lnTo>
                  <a:pt x="737" y="1842"/>
                </a:lnTo>
                <a:lnTo>
                  <a:pt x="735" y="1842"/>
                </a:lnTo>
                <a:lnTo>
                  <a:pt x="733" y="1842"/>
                </a:lnTo>
                <a:lnTo>
                  <a:pt x="731" y="1842"/>
                </a:lnTo>
                <a:lnTo>
                  <a:pt x="729" y="1842"/>
                </a:lnTo>
                <a:lnTo>
                  <a:pt x="727" y="1842"/>
                </a:lnTo>
                <a:lnTo>
                  <a:pt x="726" y="1842"/>
                </a:lnTo>
                <a:lnTo>
                  <a:pt x="724" y="1842"/>
                </a:lnTo>
                <a:lnTo>
                  <a:pt x="722" y="1842"/>
                </a:lnTo>
                <a:lnTo>
                  <a:pt x="720" y="1842"/>
                </a:lnTo>
                <a:lnTo>
                  <a:pt x="718" y="1842"/>
                </a:lnTo>
                <a:lnTo>
                  <a:pt x="716" y="1842"/>
                </a:lnTo>
                <a:lnTo>
                  <a:pt x="714" y="1842"/>
                </a:lnTo>
                <a:lnTo>
                  <a:pt x="712" y="1842"/>
                </a:lnTo>
                <a:lnTo>
                  <a:pt x="710" y="1842"/>
                </a:lnTo>
                <a:lnTo>
                  <a:pt x="708" y="1842"/>
                </a:lnTo>
                <a:lnTo>
                  <a:pt x="706" y="1842"/>
                </a:lnTo>
                <a:lnTo>
                  <a:pt x="704" y="1842"/>
                </a:lnTo>
                <a:lnTo>
                  <a:pt x="703" y="1842"/>
                </a:lnTo>
                <a:lnTo>
                  <a:pt x="701" y="1842"/>
                </a:lnTo>
                <a:lnTo>
                  <a:pt x="699" y="1842"/>
                </a:lnTo>
                <a:lnTo>
                  <a:pt x="697" y="1842"/>
                </a:lnTo>
                <a:lnTo>
                  <a:pt x="695" y="1842"/>
                </a:lnTo>
                <a:lnTo>
                  <a:pt x="691" y="1842"/>
                </a:lnTo>
                <a:lnTo>
                  <a:pt x="689" y="1842"/>
                </a:lnTo>
                <a:lnTo>
                  <a:pt x="687" y="1842"/>
                </a:lnTo>
                <a:lnTo>
                  <a:pt x="685" y="1842"/>
                </a:lnTo>
                <a:lnTo>
                  <a:pt x="681" y="1842"/>
                </a:lnTo>
                <a:lnTo>
                  <a:pt x="679" y="1842"/>
                </a:lnTo>
                <a:lnTo>
                  <a:pt x="678" y="1842"/>
                </a:lnTo>
                <a:lnTo>
                  <a:pt x="674" y="1842"/>
                </a:lnTo>
                <a:lnTo>
                  <a:pt x="670" y="1842"/>
                </a:lnTo>
                <a:lnTo>
                  <a:pt x="668" y="1842"/>
                </a:lnTo>
                <a:lnTo>
                  <a:pt x="666" y="1842"/>
                </a:lnTo>
                <a:lnTo>
                  <a:pt x="658" y="1842"/>
                </a:lnTo>
                <a:lnTo>
                  <a:pt x="656" y="1842"/>
                </a:lnTo>
                <a:lnTo>
                  <a:pt x="653" y="1842"/>
                </a:lnTo>
                <a:lnTo>
                  <a:pt x="651" y="1842"/>
                </a:lnTo>
                <a:lnTo>
                  <a:pt x="643" y="1842"/>
                </a:lnTo>
                <a:lnTo>
                  <a:pt x="641" y="1842"/>
                </a:lnTo>
                <a:lnTo>
                  <a:pt x="639" y="1842"/>
                </a:lnTo>
                <a:lnTo>
                  <a:pt x="637" y="1842"/>
                </a:lnTo>
                <a:lnTo>
                  <a:pt x="635" y="1842"/>
                </a:lnTo>
                <a:lnTo>
                  <a:pt x="630" y="1842"/>
                </a:lnTo>
                <a:lnTo>
                  <a:pt x="628" y="1842"/>
                </a:lnTo>
                <a:lnTo>
                  <a:pt x="622" y="1842"/>
                </a:lnTo>
                <a:lnTo>
                  <a:pt x="618" y="1842"/>
                </a:lnTo>
                <a:lnTo>
                  <a:pt x="614" y="1842"/>
                </a:lnTo>
                <a:lnTo>
                  <a:pt x="612" y="1842"/>
                </a:lnTo>
                <a:lnTo>
                  <a:pt x="610" y="1842"/>
                </a:lnTo>
                <a:lnTo>
                  <a:pt x="608" y="1842"/>
                </a:lnTo>
                <a:lnTo>
                  <a:pt x="607" y="1842"/>
                </a:lnTo>
                <a:lnTo>
                  <a:pt x="605" y="1842"/>
                </a:lnTo>
                <a:lnTo>
                  <a:pt x="603" y="1842"/>
                </a:lnTo>
                <a:lnTo>
                  <a:pt x="601" y="1842"/>
                </a:lnTo>
                <a:lnTo>
                  <a:pt x="599" y="1842"/>
                </a:lnTo>
                <a:lnTo>
                  <a:pt x="597" y="1842"/>
                </a:lnTo>
                <a:lnTo>
                  <a:pt x="595" y="1842"/>
                </a:lnTo>
                <a:lnTo>
                  <a:pt x="593" y="1842"/>
                </a:lnTo>
                <a:lnTo>
                  <a:pt x="591" y="1842"/>
                </a:lnTo>
                <a:lnTo>
                  <a:pt x="589" y="1842"/>
                </a:lnTo>
                <a:lnTo>
                  <a:pt x="587" y="1842"/>
                </a:lnTo>
                <a:lnTo>
                  <a:pt x="585" y="1842"/>
                </a:lnTo>
                <a:lnTo>
                  <a:pt x="583" y="1842"/>
                </a:lnTo>
                <a:lnTo>
                  <a:pt x="582" y="1842"/>
                </a:lnTo>
                <a:lnTo>
                  <a:pt x="580" y="1842"/>
                </a:lnTo>
                <a:lnTo>
                  <a:pt x="578" y="1842"/>
                </a:lnTo>
                <a:lnTo>
                  <a:pt x="576" y="1842"/>
                </a:lnTo>
                <a:lnTo>
                  <a:pt x="574" y="1842"/>
                </a:lnTo>
                <a:lnTo>
                  <a:pt x="572" y="1842"/>
                </a:lnTo>
                <a:lnTo>
                  <a:pt x="570" y="1842"/>
                </a:lnTo>
                <a:lnTo>
                  <a:pt x="568" y="1842"/>
                </a:lnTo>
                <a:lnTo>
                  <a:pt x="566" y="1842"/>
                </a:lnTo>
                <a:lnTo>
                  <a:pt x="564" y="1842"/>
                </a:lnTo>
                <a:lnTo>
                  <a:pt x="562" y="1842"/>
                </a:lnTo>
                <a:lnTo>
                  <a:pt x="560" y="1842"/>
                </a:lnTo>
                <a:lnTo>
                  <a:pt x="559" y="1842"/>
                </a:lnTo>
                <a:lnTo>
                  <a:pt x="557" y="1842"/>
                </a:lnTo>
                <a:lnTo>
                  <a:pt x="555" y="1842"/>
                </a:lnTo>
                <a:lnTo>
                  <a:pt x="553" y="1842"/>
                </a:lnTo>
                <a:lnTo>
                  <a:pt x="551" y="1842"/>
                </a:lnTo>
                <a:lnTo>
                  <a:pt x="549" y="1842"/>
                </a:lnTo>
                <a:lnTo>
                  <a:pt x="547" y="1842"/>
                </a:lnTo>
                <a:lnTo>
                  <a:pt x="545" y="1842"/>
                </a:lnTo>
                <a:lnTo>
                  <a:pt x="543" y="1842"/>
                </a:lnTo>
                <a:lnTo>
                  <a:pt x="541" y="1842"/>
                </a:lnTo>
                <a:lnTo>
                  <a:pt x="537" y="1842"/>
                </a:lnTo>
                <a:lnTo>
                  <a:pt x="535" y="1842"/>
                </a:lnTo>
                <a:lnTo>
                  <a:pt x="532" y="1842"/>
                </a:lnTo>
                <a:lnTo>
                  <a:pt x="530" y="1842"/>
                </a:lnTo>
                <a:lnTo>
                  <a:pt x="528" y="1842"/>
                </a:lnTo>
                <a:lnTo>
                  <a:pt x="526" y="1842"/>
                </a:lnTo>
                <a:lnTo>
                  <a:pt x="524" y="1842"/>
                </a:lnTo>
                <a:lnTo>
                  <a:pt x="522" y="1842"/>
                </a:lnTo>
                <a:lnTo>
                  <a:pt x="520" y="1842"/>
                </a:lnTo>
                <a:lnTo>
                  <a:pt x="518" y="1842"/>
                </a:lnTo>
                <a:lnTo>
                  <a:pt x="516" y="1842"/>
                </a:lnTo>
                <a:lnTo>
                  <a:pt x="514" y="1842"/>
                </a:lnTo>
                <a:lnTo>
                  <a:pt x="511" y="1842"/>
                </a:lnTo>
                <a:lnTo>
                  <a:pt x="507" y="1842"/>
                </a:lnTo>
                <a:lnTo>
                  <a:pt x="505" y="1842"/>
                </a:lnTo>
                <a:lnTo>
                  <a:pt x="503" y="1842"/>
                </a:lnTo>
                <a:lnTo>
                  <a:pt x="501" y="1842"/>
                </a:lnTo>
                <a:lnTo>
                  <a:pt x="499" y="1842"/>
                </a:lnTo>
                <a:lnTo>
                  <a:pt x="497" y="1842"/>
                </a:lnTo>
                <a:lnTo>
                  <a:pt x="495" y="1842"/>
                </a:lnTo>
                <a:lnTo>
                  <a:pt x="491" y="1842"/>
                </a:lnTo>
                <a:lnTo>
                  <a:pt x="489" y="1842"/>
                </a:lnTo>
                <a:lnTo>
                  <a:pt x="487" y="1842"/>
                </a:lnTo>
                <a:lnTo>
                  <a:pt x="486" y="1842"/>
                </a:lnTo>
                <a:lnTo>
                  <a:pt x="484" y="1842"/>
                </a:lnTo>
                <a:lnTo>
                  <a:pt x="482" y="1842"/>
                </a:lnTo>
                <a:lnTo>
                  <a:pt x="478" y="1843"/>
                </a:lnTo>
                <a:lnTo>
                  <a:pt x="476" y="1843"/>
                </a:lnTo>
                <a:lnTo>
                  <a:pt x="472" y="1843"/>
                </a:lnTo>
                <a:lnTo>
                  <a:pt x="470" y="1843"/>
                </a:lnTo>
                <a:lnTo>
                  <a:pt x="466" y="1843"/>
                </a:lnTo>
                <a:lnTo>
                  <a:pt x="466" y="1842"/>
                </a:lnTo>
                <a:lnTo>
                  <a:pt x="464" y="1842"/>
                </a:lnTo>
                <a:lnTo>
                  <a:pt x="461" y="1842"/>
                </a:lnTo>
                <a:lnTo>
                  <a:pt x="459" y="1842"/>
                </a:lnTo>
                <a:lnTo>
                  <a:pt x="457" y="1842"/>
                </a:lnTo>
                <a:lnTo>
                  <a:pt x="455" y="1842"/>
                </a:lnTo>
                <a:lnTo>
                  <a:pt x="451" y="1842"/>
                </a:lnTo>
                <a:lnTo>
                  <a:pt x="449" y="1842"/>
                </a:lnTo>
                <a:lnTo>
                  <a:pt x="447" y="1842"/>
                </a:lnTo>
                <a:lnTo>
                  <a:pt x="445" y="1842"/>
                </a:lnTo>
                <a:lnTo>
                  <a:pt x="443" y="1842"/>
                </a:lnTo>
                <a:lnTo>
                  <a:pt x="441" y="1842"/>
                </a:lnTo>
                <a:lnTo>
                  <a:pt x="436" y="1842"/>
                </a:lnTo>
                <a:lnTo>
                  <a:pt x="434" y="1842"/>
                </a:lnTo>
                <a:lnTo>
                  <a:pt x="432" y="1842"/>
                </a:lnTo>
                <a:lnTo>
                  <a:pt x="430" y="1842"/>
                </a:lnTo>
                <a:lnTo>
                  <a:pt x="426" y="1842"/>
                </a:lnTo>
                <a:lnTo>
                  <a:pt x="424" y="1842"/>
                </a:lnTo>
                <a:lnTo>
                  <a:pt x="422" y="1842"/>
                </a:lnTo>
                <a:lnTo>
                  <a:pt x="420" y="1842"/>
                </a:lnTo>
                <a:lnTo>
                  <a:pt x="418" y="1842"/>
                </a:lnTo>
                <a:lnTo>
                  <a:pt x="416" y="1842"/>
                </a:lnTo>
                <a:lnTo>
                  <a:pt x="415" y="1842"/>
                </a:lnTo>
                <a:lnTo>
                  <a:pt x="413" y="1842"/>
                </a:lnTo>
                <a:lnTo>
                  <a:pt x="405" y="1843"/>
                </a:lnTo>
                <a:lnTo>
                  <a:pt x="403" y="1843"/>
                </a:lnTo>
                <a:lnTo>
                  <a:pt x="401" y="1843"/>
                </a:lnTo>
                <a:lnTo>
                  <a:pt x="399" y="1843"/>
                </a:lnTo>
                <a:lnTo>
                  <a:pt x="397" y="1843"/>
                </a:lnTo>
                <a:lnTo>
                  <a:pt x="395" y="1843"/>
                </a:lnTo>
                <a:lnTo>
                  <a:pt x="391" y="1843"/>
                </a:lnTo>
                <a:lnTo>
                  <a:pt x="388" y="1843"/>
                </a:lnTo>
                <a:lnTo>
                  <a:pt x="386" y="1843"/>
                </a:lnTo>
                <a:lnTo>
                  <a:pt x="384" y="1843"/>
                </a:lnTo>
                <a:lnTo>
                  <a:pt x="380" y="1842"/>
                </a:lnTo>
                <a:lnTo>
                  <a:pt x="378" y="1842"/>
                </a:lnTo>
                <a:lnTo>
                  <a:pt x="376" y="1842"/>
                </a:lnTo>
                <a:lnTo>
                  <a:pt x="374" y="1842"/>
                </a:lnTo>
                <a:lnTo>
                  <a:pt x="370" y="1842"/>
                </a:lnTo>
                <a:lnTo>
                  <a:pt x="367" y="1842"/>
                </a:lnTo>
                <a:lnTo>
                  <a:pt x="365" y="1842"/>
                </a:lnTo>
                <a:lnTo>
                  <a:pt x="363" y="1842"/>
                </a:lnTo>
                <a:lnTo>
                  <a:pt x="359" y="1842"/>
                </a:lnTo>
                <a:lnTo>
                  <a:pt x="357" y="1842"/>
                </a:lnTo>
                <a:lnTo>
                  <a:pt x="353" y="1842"/>
                </a:lnTo>
                <a:lnTo>
                  <a:pt x="349" y="1842"/>
                </a:lnTo>
                <a:lnTo>
                  <a:pt x="347" y="1842"/>
                </a:lnTo>
                <a:lnTo>
                  <a:pt x="345" y="1842"/>
                </a:lnTo>
                <a:lnTo>
                  <a:pt x="343" y="1842"/>
                </a:lnTo>
                <a:lnTo>
                  <a:pt x="342" y="1842"/>
                </a:lnTo>
                <a:lnTo>
                  <a:pt x="340" y="1842"/>
                </a:lnTo>
                <a:lnTo>
                  <a:pt x="338" y="1842"/>
                </a:lnTo>
                <a:lnTo>
                  <a:pt x="336" y="1842"/>
                </a:lnTo>
                <a:lnTo>
                  <a:pt x="332" y="1842"/>
                </a:lnTo>
                <a:lnTo>
                  <a:pt x="328" y="1842"/>
                </a:lnTo>
                <a:lnTo>
                  <a:pt x="326" y="1842"/>
                </a:lnTo>
                <a:lnTo>
                  <a:pt x="324" y="1842"/>
                </a:lnTo>
                <a:lnTo>
                  <a:pt x="322" y="1842"/>
                </a:lnTo>
                <a:lnTo>
                  <a:pt x="320" y="1842"/>
                </a:lnTo>
                <a:lnTo>
                  <a:pt x="315" y="1842"/>
                </a:lnTo>
                <a:lnTo>
                  <a:pt x="313" y="1842"/>
                </a:lnTo>
                <a:lnTo>
                  <a:pt x="311" y="1842"/>
                </a:lnTo>
                <a:lnTo>
                  <a:pt x="307" y="1842"/>
                </a:lnTo>
                <a:lnTo>
                  <a:pt x="305" y="1842"/>
                </a:lnTo>
                <a:lnTo>
                  <a:pt x="301" y="1842"/>
                </a:lnTo>
                <a:lnTo>
                  <a:pt x="288" y="1842"/>
                </a:lnTo>
                <a:lnTo>
                  <a:pt x="286" y="1842"/>
                </a:lnTo>
                <a:lnTo>
                  <a:pt x="284" y="1842"/>
                </a:lnTo>
                <a:lnTo>
                  <a:pt x="282" y="1842"/>
                </a:lnTo>
                <a:lnTo>
                  <a:pt x="280" y="1842"/>
                </a:lnTo>
                <a:lnTo>
                  <a:pt x="278" y="1842"/>
                </a:lnTo>
                <a:lnTo>
                  <a:pt x="272" y="1842"/>
                </a:lnTo>
                <a:lnTo>
                  <a:pt x="270" y="1842"/>
                </a:lnTo>
                <a:lnTo>
                  <a:pt x="267" y="1842"/>
                </a:lnTo>
                <a:lnTo>
                  <a:pt x="265" y="1842"/>
                </a:lnTo>
                <a:lnTo>
                  <a:pt x="261" y="1842"/>
                </a:lnTo>
                <a:lnTo>
                  <a:pt x="259" y="1842"/>
                </a:lnTo>
                <a:lnTo>
                  <a:pt x="257" y="1842"/>
                </a:lnTo>
                <a:lnTo>
                  <a:pt x="251" y="1842"/>
                </a:lnTo>
                <a:lnTo>
                  <a:pt x="247" y="1842"/>
                </a:lnTo>
                <a:lnTo>
                  <a:pt x="246" y="1842"/>
                </a:lnTo>
                <a:lnTo>
                  <a:pt x="244" y="1842"/>
                </a:lnTo>
                <a:lnTo>
                  <a:pt x="240" y="1842"/>
                </a:lnTo>
                <a:lnTo>
                  <a:pt x="234" y="1842"/>
                </a:lnTo>
                <a:lnTo>
                  <a:pt x="232" y="1842"/>
                </a:lnTo>
                <a:lnTo>
                  <a:pt x="228" y="1842"/>
                </a:lnTo>
                <a:lnTo>
                  <a:pt x="226" y="1842"/>
                </a:lnTo>
                <a:lnTo>
                  <a:pt x="224" y="1842"/>
                </a:lnTo>
                <a:lnTo>
                  <a:pt x="221" y="1842"/>
                </a:lnTo>
                <a:lnTo>
                  <a:pt x="219" y="1842"/>
                </a:lnTo>
                <a:lnTo>
                  <a:pt x="217" y="1842"/>
                </a:lnTo>
                <a:lnTo>
                  <a:pt x="215" y="1842"/>
                </a:lnTo>
                <a:lnTo>
                  <a:pt x="213" y="1842"/>
                </a:lnTo>
                <a:lnTo>
                  <a:pt x="211" y="1842"/>
                </a:lnTo>
                <a:lnTo>
                  <a:pt x="209" y="1842"/>
                </a:lnTo>
                <a:lnTo>
                  <a:pt x="201" y="1840"/>
                </a:lnTo>
                <a:lnTo>
                  <a:pt x="198" y="1840"/>
                </a:lnTo>
                <a:lnTo>
                  <a:pt x="194" y="1840"/>
                </a:lnTo>
                <a:lnTo>
                  <a:pt x="192" y="1840"/>
                </a:lnTo>
                <a:lnTo>
                  <a:pt x="190" y="1840"/>
                </a:lnTo>
                <a:lnTo>
                  <a:pt x="188" y="1840"/>
                </a:lnTo>
                <a:lnTo>
                  <a:pt x="186" y="1840"/>
                </a:lnTo>
                <a:lnTo>
                  <a:pt x="184" y="1840"/>
                </a:lnTo>
                <a:lnTo>
                  <a:pt x="180" y="1840"/>
                </a:lnTo>
                <a:lnTo>
                  <a:pt x="176" y="1840"/>
                </a:lnTo>
                <a:lnTo>
                  <a:pt x="173" y="1840"/>
                </a:lnTo>
                <a:lnTo>
                  <a:pt x="171" y="1840"/>
                </a:lnTo>
                <a:lnTo>
                  <a:pt x="169" y="1840"/>
                </a:lnTo>
                <a:lnTo>
                  <a:pt x="165" y="1840"/>
                </a:lnTo>
                <a:lnTo>
                  <a:pt x="161" y="1840"/>
                </a:lnTo>
                <a:lnTo>
                  <a:pt x="157" y="1840"/>
                </a:lnTo>
                <a:lnTo>
                  <a:pt x="153" y="1840"/>
                </a:lnTo>
                <a:lnTo>
                  <a:pt x="151" y="1840"/>
                </a:lnTo>
                <a:lnTo>
                  <a:pt x="150" y="1840"/>
                </a:lnTo>
                <a:lnTo>
                  <a:pt x="146" y="1840"/>
                </a:lnTo>
                <a:lnTo>
                  <a:pt x="136" y="1840"/>
                </a:lnTo>
                <a:lnTo>
                  <a:pt x="130" y="1840"/>
                </a:lnTo>
                <a:lnTo>
                  <a:pt x="125" y="1840"/>
                </a:lnTo>
                <a:lnTo>
                  <a:pt x="119" y="1840"/>
                </a:lnTo>
                <a:lnTo>
                  <a:pt x="117" y="1840"/>
                </a:lnTo>
                <a:lnTo>
                  <a:pt x="115" y="1840"/>
                </a:lnTo>
                <a:lnTo>
                  <a:pt x="111" y="1840"/>
                </a:lnTo>
                <a:lnTo>
                  <a:pt x="107" y="1840"/>
                </a:lnTo>
                <a:lnTo>
                  <a:pt x="102" y="1840"/>
                </a:lnTo>
                <a:lnTo>
                  <a:pt x="98" y="1840"/>
                </a:lnTo>
                <a:lnTo>
                  <a:pt x="96" y="1840"/>
                </a:lnTo>
                <a:lnTo>
                  <a:pt x="94" y="1840"/>
                </a:lnTo>
                <a:lnTo>
                  <a:pt x="92" y="1840"/>
                </a:lnTo>
                <a:lnTo>
                  <a:pt x="90" y="1840"/>
                </a:lnTo>
                <a:lnTo>
                  <a:pt x="88" y="1840"/>
                </a:lnTo>
                <a:lnTo>
                  <a:pt x="84" y="1840"/>
                </a:lnTo>
                <a:lnTo>
                  <a:pt x="78" y="1840"/>
                </a:lnTo>
                <a:lnTo>
                  <a:pt x="77" y="1840"/>
                </a:lnTo>
                <a:lnTo>
                  <a:pt x="71" y="1840"/>
                </a:lnTo>
                <a:lnTo>
                  <a:pt x="69" y="1840"/>
                </a:lnTo>
                <a:lnTo>
                  <a:pt x="67" y="1840"/>
                </a:lnTo>
                <a:lnTo>
                  <a:pt x="65" y="1840"/>
                </a:lnTo>
                <a:lnTo>
                  <a:pt x="61" y="1840"/>
                </a:lnTo>
                <a:lnTo>
                  <a:pt x="59" y="1840"/>
                </a:lnTo>
                <a:lnTo>
                  <a:pt x="57" y="1840"/>
                </a:lnTo>
                <a:lnTo>
                  <a:pt x="54" y="1840"/>
                </a:lnTo>
                <a:lnTo>
                  <a:pt x="52" y="1840"/>
                </a:lnTo>
                <a:lnTo>
                  <a:pt x="50" y="1840"/>
                </a:lnTo>
                <a:lnTo>
                  <a:pt x="48" y="1840"/>
                </a:lnTo>
                <a:lnTo>
                  <a:pt x="46" y="1840"/>
                </a:lnTo>
                <a:lnTo>
                  <a:pt x="44" y="1840"/>
                </a:lnTo>
                <a:lnTo>
                  <a:pt x="42" y="1840"/>
                </a:lnTo>
                <a:lnTo>
                  <a:pt x="40" y="1840"/>
                </a:lnTo>
                <a:lnTo>
                  <a:pt x="38" y="1840"/>
                </a:lnTo>
                <a:lnTo>
                  <a:pt x="36" y="1840"/>
                </a:lnTo>
                <a:lnTo>
                  <a:pt x="32" y="1840"/>
                </a:lnTo>
                <a:lnTo>
                  <a:pt x="30" y="1840"/>
                </a:lnTo>
                <a:lnTo>
                  <a:pt x="29" y="1840"/>
                </a:lnTo>
                <a:lnTo>
                  <a:pt x="27" y="1840"/>
                </a:lnTo>
                <a:lnTo>
                  <a:pt x="25" y="1840"/>
                </a:lnTo>
                <a:lnTo>
                  <a:pt x="23" y="1840"/>
                </a:lnTo>
                <a:lnTo>
                  <a:pt x="21" y="1840"/>
                </a:lnTo>
                <a:lnTo>
                  <a:pt x="19" y="1840"/>
                </a:lnTo>
                <a:lnTo>
                  <a:pt x="17" y="1840"/>
                </a:lnTo>
                <a:lnTo>
                  <a:pt x="15" y="1838"/>
                </a:lnTo>
                <a:lnTo>
                  <a:pt x="13" y="1838"/>
                </a:lnTo>
                <a:lnTo>
                  <a:pt x="11" y="1838"/>
                </a:lnTo>
                <a:lnTo>
                  <a:pt x="9" y="1838"/>
                </a:lnTo>
                <a:lnTo>
                  <a:pt x="7" y="1838"/>
                </a:lnTo>
                <a:lnTo>
                  <a:pt x="6" y="1838"/>
                </a:lnTo>
                <a:lnTo>
                  <a:pt x="4" y="1838"/>
                </a:lnTo>
                <a:lnTo>
                  <a:pt x="2" y="1838"/>
                </a:lnTo>
                <a:lnTo>
                  <a:pt x="0" y="1838"/>
                </a:lnTo>
                <a:lnTo>
                  <a:pt x="0" y="1836"/>
                </a:lnTo>
                <a:lnTo>
                  <a:pt x="2" y="1836"/>
                </a:lnTo>
                <a:lnTo>
                  <a:pt x="4" y="1834"/>
                </a:lnTo>
                <a:lnTo>
                  <a:pt x="4" y="1836"/>
                </a:lnTo>
                <a:lnTo>
                  <a:pt x="6" y="1834"/>
                </a:lnTo>
                <a:lnTo>
                  <a:pt x="7" y="1832"/>
                </a:lnTo>
                <a:lnTo>
                  <a:pt x="9" y="1830"/>
                </a:lnTo>
                <a:lnTo>
                  <a:pt x="11" y="1828"/>
                </a:lnTo>
                <a:lnTo>
                  <a:pt x="13" y="1828"/>
                </a:lnTo>
                <a:lnTo>
                  <a:pt x="13" y="1826"/>
                </a:lnTo>
                <a:lnTo>
                  <a:pt x="13" y="1824"/>
                </a:lnTo>
                <a:lnTo>
                  <a:pt x="15" y="1822"/>
                </a:lnTo>
                <a:lnTo>
                  <a:pt x="15" y="1824"/>
                </a:lnTo>
                <a:lnTo>
                  <a:pt x="17" y="1822"/>
                </a:lnTo>
                <a:lnTo>
                  <a:pt x="19" y="1824"/>
                </a:lnTo>
                <a:lnTo>
                  <a:pt x="21" y="1824"/>
                </a:lnTo>
                <a:lnTo>
                  <a:pt x="23" y="1824"/>
                </a:lnTo>
                <a:lnTo>
                  <a:pt x="23" y="1822"/>
                </a:lnTo>
                <a:lnTo>
                  <a:pt x="25" y="1822"/>
                </a:lnTo>
                <a:lnTo>
                  <a:pt x="27" y="1820"/>
                </a:lnTo>
                <a:lnTo>
                  <a:pt x="29" y="1820"/>
                </a:lnTo>
                <a:lnTo>
                  <a:pt x="29" y="1818"/>
                </a:lnTo>
                <a:lnTo>
                  <a:pt x="30" y="1817"/>
                </a:lnTo>
                <a:lnTo>
                  <a:pt x="32" y="1817"/>
                </a:lnTo>
                <a:lnTo>
                  <a:pt x="32" y="1815"/>
                </a:lnTo>
                <a:lnTo>
                  <a:pt x="34" y="1815"/>
                </a:lnTo>
                <a:lnTo>
                  <a:pt x="36" y="1815"/>
                </a:lnTo>
                <a:lnTo>
                  <a:pt x="38" y="1815"/>
                </a:lnTo>
                <a:lnTo>
                  <a:pt x="40" y="1815"/>
                </a:lnTo>
                <a:lnTo>
                  <a:pt x="44" y="1813"/>
                </a:lnTo>
                <a:lnTo>
                  <a:pt x="44" y="1811"/>
                </a:lnTo>
                <a:lnTo>
                  <a:pt x="44" y="1813"/>
                </a:lnTo>
                <a:lnTo>
                  <a:pt x="46" y="1813"/>
                </a:lnTo>
                <a:lnTo>
                  <a:pt x="50" y="1813"/>
                </a:lnTo>
                <a:lnTo>
                  <a:pt x="52" y="1811"/>
                </a:lnTo>
                <a:lnTo>
                  <a:pt x="54" y="1809"/>
                </a:lnTo>
                <a:lnTo>
                  <a:pt x="55" y="1807"/>
                </a:lnTo>
                <a:lnTo>
                  <a:pt x="59" y="1805"/>
                </a:lnTo>
                <a:lnTo>
                  <a:pt x="61" y="1805"/>
                </a:lnTo>
                <a:lnTo>
                  <a:pt x="63" y="1805"/>
                </a:lnTo>
                <a:lnTo>
                  <a:pt x="67" y="1803"/>
                </a:lnTo>
                <a:lnTo>
                  <a:pt x="71" y="1799"/>
                </a:lnTo>
                <a:lnTo>
                  <a:pt x="73" y="1797"/>
                </a:lnTo>
                <a:lnTo>
                  <a:pt x="75" y="1797"/>
                </a:lnTo>
                <a:lnTo>
                  <a:pt x="77" y="1797"/>
                </a:lnTo>
                <a:lnTo>
                  <a:pt x="80" y="1795"/>
                </a:lnTo>
                <a:lnTo>
                  <a:pt x="82" y="1795"/>
                </a:lnTo>
                <a:lnTo>
                  <a:pt x="84" y="1795"/>
                </a:lnTo>
                <a:lnTo>
                  <a:pt x="86" y="1795"/>
                </a:lnTo>
                <a:lnTo>
                  <a:pt x="88" y="1795"/>
                </a:lnTo>
                <a:lnTo>
                  <a:pt x="88" y="1794"/>
                </a:lnTo>
                <a:lnTo>
                  <a:pt x="90" y="1794"/>
                </a:lnTo>
                <a:lnTo>
                  <a:pt x="92" y="1794"/>
                </a:lnTo>
                <a:lnTo>
                  <a:pt x="92" y="1795"/>
                </a:lnTo>
                <a:lnTo>
                  <a:pt x="94" y="1795"/>
                </a:lnTo>
                <a:lnTo>
                  <a:pt x="96" y="1795"/>
                </a:lnTo>
                <a:lnTo>
                  <a:pt x="96" y="1797"/>
                </a:lnTo>
                <a:lnTo>
                  <a:pt x="98" y="1797"/>
                </a:lnTo>
                <a:lnTo>
                  <a:pt x="102" y="1797"/>
                </a:lnTo>
                <a:lnTo>
                  <a:pt x="105" y="1797"/>
                </a:lnTo>
                <a:lnTo>
                  <a:pt x="107" y="1797"/>
                </a:lnTo>
                <a:lnTo>
                  <a:pt x="109" y="1797"/>
                </a:lnTo>
                <a:lnTo>
                  <a:pt x="111" y="1797"/>
                </a:lnTo>
                <a:lnTo>
                  <a:pt x="113" y="1797"/>
                </a:lnTo>
                <a:lnTo>
                  <a:pt x="115" y="1797"/>
                </a:lnTo>
                <a:lnTo>
                  <a:pt x="117" y="1795"/>
                </a:lnTo>
                <a:lnTo>
                  <a:pt x="119" y="1797"/>
                </a:lnTo>
                <a:lnTo>
                  <a:pt x="121" y="1797"/>
                </a:lnTo>
                <a:lnTo>
                  <a:pt x="123" y="1797"/>
                </a:lnTo>
                <a:lnTo>
                  <a:pt x="123" y="1795"/>
                </a:lnTo>
                <a:lnTo>
                  <a:pt x="125" y="1795"/>
                </a:lnTo>
                <a:lnTo>
                  <a:pt x="126" y="1795"/>
                </a:lnTo>
                <a:lnTo>
                  <a:pt x="128" y="1795"/>
                </a:lnTo>
                <a:lnTo>
                  <a:pt x="132" y="1794"/>
                </a:lnTo>
                <a:lnTo>
                  <a:pt x="134" y="1792"/>
                </a:lnTo>
                <a:lnTo>
                  <a:pt x="138" y="1792"/>
                </a:lnTo>
                <a:lnTo>
                  <a:pt x="140" y="1790"/>
                </a:lnTo>
                <a:lnTo>
                  <a:pt x="142" y="1788"/>
                </a:lnTo>
                <a:lnTo>
                  <a:pt x="144" y="1786"/>
                </a:lnTo>
                <a:lnTo>
                  <a:pt x="146" y="1784"/>
                </a:lnTo>
                <a:lnTo>
                  <a:pt x="148" y="1784"/>
                </a:lnTo>
                <a:lnTo>
                  <a:pt x="150" y="1782"/>
                </a:lnTo>
                <a:lnTo>
                  <a:pt x="151" y="1782"/>
                </a:lnTo>
                <a:lnTo>
                  <a:pt x="153" y="1782"/>
                </a:lnTo>
                <a:lnTo>
                  <a:pt x="157" y="1778"/>
                </a:lnTo>
                <a:lnTo>
                  <a:pt x="157" y="1780"/>
                </a:lnTo>
                <a:lnTo>
                  <a:pt x="159" y="1780"/>
                </a:lnTo>
                <a:lnTo>
                  <a:pt x="159" y="1778"/>
                </a:lnTo>
                <a:lnTo>
                  <a:pt x="161" y="1778"/>
                </a:lnTo>
                <a:lnTo>
                  <a:pt x="163" y="1778"/>
                </a:lnTo>
                <a:lnTo>
                  <a:pt x="163" y="1776"/>
                </a:lnTo>
                <a:lnTo>
                  <a:pt x="165" y="1774"/>
                </a:lnTo>
                <a:lnTo>
                  <a:pt x="167" y="1774"/>
                </a:lnTo>
                <a:lnTo>
                  <a:pt x="169" y="1774"/>
                </a:lnTo>
                <a:lnTo>
                  <a:pt x="171" y="1774"/>
                </a:lnTo>
                <a:lnTo>
                  <a:pt x="173" y="1772"/>
                </a:lnTo>
                <a:lnTo>
                  <a:pt x="176" y="1772"/>
                </a:lnTo>
                <a:lnTo>
                  <a:pt x="178" y="1770"/>
                </a:lnTo>
                <a:lnTo>
                  <a:pt x="180" y="1770"/>
                </a:lnTo>
                <a:lnTo>
                  <a:pt x="182" y="1770"/>
                </a:lnTo>
                <a:lnTo>
                  <a:pt x="182" y="1769"/>
                </a:lnTo>
                <a:lnTo>
                  <a:pt x="186" y="1769"/>
                </a:lnTo>
                <a:lnTo>
                  <a:pt x="188" y="1769"/>
                </a:lnTo>
                <a:lnTo>
                  <a:pt x="190" y="1767"/>
                </a:lnTo>
                <a:lnTo>
                  <a:pt x="192" y="1767"/>
                </a:lnTo>
                <a:lnTo>
                  <a:pt x="194" y="1767"/>
                </a:lnTo>
                <a:lnTo>
                  <a:pt x="196" y="1767"/>
                </a:lnTo>
                <a:lnTo>
                  <a:pt x="198" y="1767"/>
                </a:lnTo>
                <a:lnTo>
                  <a:pt x="198" y="1765"/>
                </a:lnTo>
                <a:lnTo>
                  <a:pt x="199" y="1765"/>
                </a:lnTo>
                <a:lnTo>
                  <a:pt x="201" y="1765"/>
                </a:lnTo>
                <a:lnTo>
                  <a:pt x="203" y="1765"/>
                </a:lnTo>
                <a:lnTo>
                  <a:pt x="205" y="1763"/>
                </a:lnTo>
                <a:lnTo>
                  <a:pt x="207" y="1763"/>
                </a:lnTo>
                <a:lnTo>
                  <a:pt x="209" y="1763"/>
                </a:lnTo>
                <a:lnTo>
                  <a:pt x="209" y="1761"/>
                </a:lnTo>
                <a:lnTo>
                  <a:pt x="211" y="1763"/>
                </a:lnTo>
                <a:lnTo>
                  <a:pt x="211" y="1761"/>
                </a:lnTo>
                <a:lnTo>
                  <a:pt x="213" y="1761"/>
                </a:lnTo>
                <a:lnTo>
                  <a:pt x="215" y="1761"/>
                </a:lnTo>
                <a:lnTo>
                  <a:pt x="215" y="1759"/>
                </a:lnTo>
                <a:lnTo>
                  <a:pt x="217" y="1759"/>
                </a:lnTo>
                <a:lnTo>
                  <a:pt x="219" y="1759"/>
                </a:lnTo>
                <a:lnTo>
                  <a:pt x="221" y="1759"/>
                </a:lnTo>
                <a:lnTo>
                  <a:pt x="224" y="1757"/>
                </a:lnTo>
                <a:lnTo>
                  <a:pt x="226" y="1757"/>
                </a:lnTo>
                <a:lnTo>
                  <a:pt x="230" y="1755"/>
                </a:lnTo>
                <a:lnTo>
                  <a:pt x="232" y="1755"/>
                </a:lnTo>
                <a:lnTo>
                  <a:pt x="234" y="1753"/>
                </a:lnTo>
                <a:lnTo>
                  <a:pt x="236" y="1753"/>
                </a:lnTo>
                <a:lnTo>
                  <a:pt x="238" y="1753"/>
                </a:lnTo>
                <a:lnTo>
                  <a:pt x="240" y="1751"/>
                </a:lnTo>
                <a:lnTo>
                  <a:pt x="242" y="1751"/>
                </a:lnTo>
                <a:lnTo>
                  <a:pt x="244" y="1751"/>
                </a:lnTo>
                <a:lnTo>
                  <a:pt x="246" y="1751"/>
                </a:lnTo>
                <a:lnTo>
                  <a:pt x="249" y="1751"/>
                </a:lnTo>
                <a:lnTo>
                  <a:pt x="251" y="1751"/>
                </a:lnTo>
                <a:lnTo>
                  <a:pt x="253" y="1749"/>
                </a:lnTo>
                <a:lnTo>
                  <a:pt x="255" y="1749"/>
                </a:lnTo>
                <a:lnTo>
                  <a:pt x="257" y="1749"/>
                </a:lnTo>
                <a:lnTo>
                  <a:pt x="255" y="1751"/>
                </a:lnTo>
                <a:lnTo>
                  <a:pt x="259" y="1751"/>
                </a:lnTo>
                <a:lnTo>
                  <a:pt x="261" y="1749"/>
                </a:lnTo>
                <a:lnTo>
                  <a:pt x="263" y="1749"/>
                </a:lnTo>
                <a:lnTo>
                  <a:pt x="265" y="1749"/>
                </a:lnTo>
                <a:lnTo>
                  <a:pt x="267" y="1749"/>
                </a:lnTo>
                <a:lnTo>
                  <a:pt x="269" y="1749"/>
                </a:lnTo>
                <a:lnTo>
                  <a:pt x="270" y="1747"/>
                </a:lnTo>
                <a:lnTo>
                  <a:pt x="272" y="1749"/>
                </a:lnTo>
                <a:lnTo>
                  <a:pt x="272" y="1747"/>
                </a:lnTo>
                <a:lnTo>
                  <a:pt x="272" y="1746"/>
                </a:lnTo>
                <a:lnTo>
                  <a:pt x="274" y="1744"/>
                </a:lnTo>
                <a:lnTo>
                  <a:pt x="276" y="1744"/>
                </a:lnTo>
                <a:lnTo>
                  <a:pt x="274" y="1742"/>
                </a:lnTo>
                <a:lnTo>
                  <a:pt x="276" y="1740"/>
                </a:lnTo>
                <a:lnTo>
                  <a:pt x="276" y="1738"/>
                </a:lnTo>
                <a:lnTo>
                  <a:pt x="276" y="1736"/>
                </a:lnTo>
                <a:lnTo>
                  <a:pt x="274" y="1734"/>
                </a:lnTo>
                <a:lnTo>
                  <a:pt x="274" y="1732"/>
                </a:lnTo>
                <a:lnTo>
                  <a:pt x="274" y="1730"/>
                </a:lnTo>
                <a:lnTo>
                  <a:pt x="274" y="1728"/>
                </a:lnTo>
                <a:lnTo>
                  <a:pt x="276" y="1728"/>
                </a:lnTo>
                <a:lnTo>
                  <a:pt x="274" y="1724"/>
                </a:lnTo>
                <a:lnTo>
                  <a:pt x="272" y="1722"/>
                </a:lnTo>
                <a:lnTo>
                  <a:pt x="274" y="1722"/>
                </a:lnTo>
                <a:lnTo>
                  <a:pt x="276" y="1722"/>
                </a:lnTo>
                <a:lnTo>
                  <a:pt x="276" y="1721"/>
                </a:lnTo>
                <a:lnTo>
                  <a:pt x="278" y="1721"/>
                </a:lnTo>
                <a:lnTo>
                  <a:pt x="280" y="1719"/>
                </a:lnTo>
                <a:lnTo>
                  <a:pt x="282" y="1715"/>
                </a:lnTo>
                <a:lnTo>
                  <a:pt x="284" y="1713"/>
                </a:lnTo>
                <a:lnTo>
                  <a:pt x="286" y="1711"/>
                </a:lnTo>
                <a:lnTo>
                  <a:pt x="288" y="1711"/>
                </a:lnTo>
                <a:lnTo>
                  <a:pt x="288" y="1709"/>
                </a:lnTo>
                <a:lnTo>
                  <a:pt x="288" y="1707"/>
                </a:lnTo>
                <a:lnTo>
                  <a:pt x="288" y="1705"/>
                </a:lnTo>
                <a:lnTo>
                  <a:pt x="290" y="1705"/>
                </a:lnTo>
                <a:lnTo>
                  <a:pt x="290" y="1703"/>
                </a:lnTo>
                <a:lnTo>
                  <a:pt x="290" y="1699"/>
                </a:lnTo>
                <a:lnTo>
                  <a:pt x="290" y="1698"/>
                </a:lnTo>
                <a:lnTo>
                  <a:pt x="290" y="1696"/>
                </a:lnTo>
                <a:lnTo>
                  <a:pt x="290" y="1694"/>
                </a:lnTo>
                <a:lnTo>
                  <a:pt x="292" y="1692"/>
                </a:lnTo>
                <a:lnTo>
                  <a:pt x="294" y="1690"/>
                </a:lnTo>
                <a:lnTo>
                  <a:pt x="295" y="1690"/>
                </a:lnTo>
                <a:lnTo>
                  <a:pt x="295" y="1688"/>
                </a:lnTo>
                <a:lnTo>
                  <a:pt x="297" y="1688"/>
                </a:lnTo>
                <a:lnTo>
                  <a:pt x="299" y="1688"/>
                </a:lnTo>
                <a:lnTo>
                  <a:pt x="299" y="1686"/>
                </a:lnTo>
                <a:lnTo>
                  <a:pt x="301" y="1686"/>
                </a:lnTo>
                <a:lnTo>
                  <a:pt x="303" y="1686"/>
                </a:lnTo>
                <a:lnTo>
                  <a:pt x="303" y="1684"/>
                </a:lnTo>
                <a:lnTo>
                  <a:pt x="301" y="1680"/>
                </a:lnTo>
                <a:lnTo>
                  <a:pt x="303" y="1678"/>
                </a:lnTo>
                <a:lnTo>
                  <a:pt x="305" y="1678"/>
                </a:lnTo>
                <a:lnTo>
                  <a:pt x="307" y="1680"/>
                </a:lnTo>
                <a:lnTo>
                  <a:pt x="309" y="1680"/>
                </a:lnTo>
                <a:lnTo>
                  <a:pt x="309" y="1678"/>
                </a:lnTo>
                <a:lnTo>
                  <a:pt x="311" y="1678"/>
                </a:lnTo>
                <a:lnTo>
                  <a:pt x="313" y="1680"/>
                </a:lnTo>
                <a:lnTo>
                  <a:pt x="315" y="1680"/>
                </a:lnTo>
                <a:lnTo>
                  <a:pt x="317" y="1680"/>
                </a:lnTo>
                <a:lnTo>
                  <a:pt x="319" y="1678"/>
                </a:lnTo>
                <a:lnTo>
                  <a:pt x="320" y="1678"/>
                </a:lnTo>
                <a:lnTo>
                  <a:pt x="322" y="1678"/>
                </a:lnTo>
                <a:lnTo>
                  <a:pt x="326" y="1678"/>
                </a:lnTo>
                <a:lnTo>
                  <a:pt x="328" y="1678"/>
                </a:lnTo>
                <a:lnTo>
                  <a:pt x="328" y="1680"/>
                </a:lnTo>
                <a:lnTo>
                  <a:pt x="332" y="1682"/>
                </a:lnTo>
                <a:lnTo>
                  <a:pt x="334" y="1682"/>
                </a:lnTo>
                <a:lnTo>
                  <a:pt x="336" y="1682"/>
                </a:lnTo>
                <a:lnTo>
                  <a:pt x="338" y="1682"/>
                </a:lnTo>
                <a:lnTo>
                  <a:pt x="338" y="1680"/>
                </a:lnTo>
                <a:lnTo>
                  <a:pt x="340" y="1678"/>
                </a:lnTo>
                <a:lnTo>
                  <a:pt x="342" y="1676"/>
                </a:lnTo>
                <a:lnTo>
                  <a:pt x="343" y="1676"/>
                </a:lnTo>
                <a:lnTo>
                  <a:pt x="345" y="1675"/>
                </a:lnTo>
                <a:lnTo>
                  <a:pt x="347" y="1675"/>
                </a:lnTo>
                <a:lnTo>
                  <a:pt x="349" y="1676"/>
                </a:lnTo>
                <a:lnTo>
                  <a:pt x="349" y="1675"/>
                </a:lnTo>
                <a:lnTo>
                  <a:pt x="351" y="1675"/>
                </a:lnTo>
                <a:lnTo>
                  <a:pt x="353" y="1675"/>
                </a:lnTo>
                <a:lnTo>
                  <a:pt x="355" y="1676"/>
                </a:lnTo>
                <a:lnTo>
                  <a:pt x="357" y="1675"/>
                </a:lnTo>
                <a:lnTo>
                  <a:pt x="359" y="1675"/>
                </a:lnTo>
                <a:lnTo>
                  <a:pt x="361" y="1673"/>
                </a:lnTo>
                <a:lnTo>
                  <a:pt x="363" y="1673"/>
                </a:lnTo>
                <a:lnTo>
                  <a:pt x="365" y="1673"/>
                </a:lnTo>
                <a:lnTo>
                  <a:pt x="365" y="1671"/>
                </a:lnTo>
                <a:lnTo>
                  <a:pt x="367" y="1671"/>
                </a:lnTo>
                <a:lnTo>
                  <a:pt x="368" y="1671"/>
                </a:lnTo>
                <a:lnTo>
                  <a:pt x="370" y="1671"/>
                </a:lnTo>
                <a:lnTo>
                  <a:pt x="372" y="1671"/>
                </a:lnTo>
                <a:lnTo>
                  <a:pt x="372" y="1669"/>
                </a:lnTo>
                <a:lnTo>
                  <a:pt x="374" y="1669"/>
                </a:lnTo>
                <a:lnTo>
                  <a:pt x="376" y="1669"/>
                </a:lnTo>
                <a:lnTo>
                  <a:pt x="378" y="1667"/>
                </a:lnTo>
                <a:lnTo>
                  <a:pt x="380" y="1667"/>
                </a:lnTo>
                <a:lnTo>
                  <a:pt x="382" y="1667"/>
                </a:lnTo>
                <a:lnTo>
                  <a:pt x="384" y="1667"/>
                </a:lnTo>
                <a:lnTo>
                  <a:pt x="386" y="1665"/>
                </a:lnTo>
                <a:lnTo>
                  <a:pt x="388" y="1665"/>
                </a:lnTo>
                <a:lnTo>
                  <a:pt x="388" y="1663"/>
                </a:lnTo>
                <a:lnTo>
                  <a:pt x="390" y="1661"/>
                </a:lnTo>
                <a:lnTo>
                  <a:pt x="391" y="1661"/>
                </a:lnTo>
                <a:lnTo>
                  <a:pt x="393" y="1661"/>
                </a:lnTo>
                <a:lnTo>
                  <a:pt x="393" y="1659"/>
                </a:lnTo>
                <a:lnTo>
                  <a:pt x="395" y="1659"/>
                </a:lnTo>
                <a:lnTo>
                  <a:pt x="397" y="1659"/>
                </a:lnTo>
                <a:lnTo>
                  <a:pt x="397" y="1657"/>
                </a:lnTo>
                <a:lnTo>
                  <a:pt x="399" y="1657"/>
                </a:lnTo>
                <a:lnTo>
                  <a:pt x="401" y="1657"/>
                </a:lnTo>
                <a:lnTo>
                  <a:pt x="401" y="1655"/>
                </a:lnTo>
                <a:lnTo>
                  <a:pt x="401" y="1653"/>
                </a:lnTo>
                <a:lnTo>
                  <a:pt x="403" y="1651"/>
                </a:lnTo>
                <a:lnTo>
                  <a:pt x="405" y="1651"/>
                </a:lnTo>
                <a:lnTo>
                  <a:pt x="407" y="1650"/>
                </a:lnTo>
                <a:lnTo>
                  <a:pt x="407" y="1648"/>
                </a:lnTo>
                <a:lnTo>
                  <a:pt x="405" y="1648"/>
                </a:lnTo>
                <a:lnTo>
                  <a:pt x="403" y="1646"/>
                </a:lnTo>
                <a:lnTo>
                  <a:pt x="403" y="1644"/>
                </a:lnTo>
                <a:lnTo>
                  <a:pt x="403" y="1642"/>
                </a:lnTo>
                <a:lnTo>
                  <a:pt x="405" y="1642"/>
                </a:lnTo>
                <a:lnTo>
                  <a:pt x="405" y="1640"/>
                </a:lnTo>
                <a:lnTo>
                  <a:pt x="407" y="1640"/>
                </a:lnTo>
                <a:lnTo>
                  <a:pt x="407" y="1638"/>
                </a:lnTo>
                <a:lnTo>
                  <a:pt x="409" y="1636"/>
                </a:lnTo>
                <a:lnTo>
                  <a:pt x="409" y="1634"/>
                </a:lnTo>
                <a:lnTo>
                  <a:pt x="411" y="1634"/>
                </a:lnTo>
                <a:lnTo>
                  <a:pt x="411" y="1632"/>
                </a:lnTo>
                <a:lnTo>
                  <a:pt x="413" y="1632"/>
                </a:lnTo>
                <a:lnTo>
                  <a:pt x="413" y="1630"/>
                </a:lnTo>
                <a:lnTo>
                  <a:pt x="413" y="1628"/>
                </a:lnTo>
                <a:lnTo>
                  <a:pt x="411" y="1628"/>
                </a:lnTo>
                <a:lnTo>
                  <a:pt x="411" y="1627"/>
                </a:lnTo>
                <a:lnTo>
                  <a:pt x="411" y="1625"/>
                </a:lnTo>
                <a:lnTo>
                  <a:pt x="411" y="1623"/>
                </a:lnTo>
                <a:lnTo>
                  <a:pt x="411" y="1621"/>
                </a:lnTo>
                <a:lnTo>
                  <a:pt x="411" y="1619"/>
                </a:lnTo>
                <a:lnTo>
                  <a:pt x="413" y="1617"/>
                </a:lnTo>
                <a:lnTo>
                  <a:pt x="413" y="1615"/>
                </a:lnTo>
                <a:lnTo>
                  <a:pt x="411" y="1615"/>
                </a:lnTo>
                <a:lnTo>
                  <a:pt x="411" y="1613"/>
                </a:lnTo>
                <a:lnTo>
                  <a:pt x="409" y="1613"/>
                </a:lnTo>
                <a:lnTo>
                  <a:pt x="409" y="1611"/>
                </a:lnTo>
                <a:lnTo>
                  <a:pt x="407" y="1611"/>
                </a:lnTo>
                <a:lnTo>
                  <a:pt x="407" y="1609"/>
                </a:lnTo>
                <a:lnTo>
                  <a:pt x="407" y="1607"/>
                </a:lnTo>
                <a:lnTo>
                  <a:pt x="405" y="1607"/>
                </a:lnTo>
                <a:lnTo>
                  <a:pt x="405" y="1605"/>
                </a:lnTo>
                <a:lnTo>
                  <a:pt x="407" y="1605"/>
                </a:lnTo>
                <a:lnTo>
                  <a:pt x="407" y="1603"/>
                </a:lnTo>
                <a:lnTo>
                  <a:pt x="407" y="1602"/>
                </a:lnTo>
                <a:lnTo>
                  <a:pt x="407" y="1600"/>
                </a:lnTo>
                <a:lnTo>
                  <a:pt x="409" y="1600"/>
                </a:lnTo>
                <a:lnTo>
                  <a:pt x="411" y="1600"/>
                </a:lnTo>
                <a:lnTo>
                  <a:pt x="413" y="1600"/>
                </a:lnTo>
                <a:lnTo>
                  <a:pt x="413" y="1598"/>
                </a:lnTo>
                <a:lnTo>
                  <a:pt x="415" y="1596"/>
                </a:lnTo>
                <a:lnTo>
                  <a:pt x="416" y="1596"/>
                </a:lnTo>
                <a:lnTo>
                  <a:pt x="418" y="1596"/>
                </a:lnTo>
                <a:lnTo>
                  <a:pt x="420" y="1596"/>
                </a:lnTo>
                <a:lnTo>
                  <a:pt x="420" y="1594"/>
                </a:lnTo>
                <a:lnTo>
                  <a:pt x="422" y="1594"/>
                </a:lnTo>
                <a:lnTo>
                  <a:pt x="424" y="1594"/>
                </a:lnTo>
                <a:lnTo>
                  <a:pt x="424" y="1592"/>
                </a:lnTo>
                <a:lnTo>
                  <a:pt x="426" y="1590"/>
                </a:lnTo>
                <a:lnTo>
                  <a:pt x="426" y="1588"/>
                </a:lnTo>
                <a:lnTo>
                  <a:pt x="426" y="1586"/>
                </a:lnTo>
                <a:lnTo>
                  <a:pt x="426" y="1584"/>
                </a:lnTo>
                <a:lnTo>
                  <a:pt x="428" y="1582"/>
                </a:lnTo>
                <a:lnTo>
                  <a:pt x="430" y="1582"/>
                </a:lnTo>
                <a:lnTo>
                  <a:pt x="430" y="1584"/>
                </a:lnTo>
                <a:lnTo>
                  <a:pt x="432" y="1582"/>
                </a:lnTo>
                <a:lnTo>
                  <a:pt x="434" y="1582"/>
                </a:lnTo>
                <a:lnTo>
                  <a:pt x="436" y="1582"/>
                </a:lnTo>
                <a:lnTo>
                  <a:pt x="438" y="1582"/>
                </a:lnTo>
                <a:lnTo>
                  <a:pt x="439" y="1582"/>
                </a:lnTo>
                <a:lnTo>
                  <a:pt x="441" y="1580"/>
                </a:lnTo>
                <a:lnTo>
                  <a:pt x="443" y="1580"/>
                </a:lnTo>
                <a:lnTo>
                  <a:pt x="443" y="1582"/>
                </a:lnTo>
                <a:lnTo>
                  <a:pt x="445" y="1582"/>
                </a:lnTo>
                <a:lnTo>
                  <a:pt x="447" y="1582"/>
                </a:lnTo>
                <a:lnTo>
                  <a:pt x="447" y="1580"/>
                </a:lnTo>
                <a:lnTo>
                  <a:pt x="449" y="1580"/>
                </a:lnTo>
                <a:lnTo>
                  <a:pt x="451" y="1580"/>
                </a:lnTo>
                <a:lnTo>
                  <a:pt x="453" y="1579"/>
                </a:lnTo>
                <a:lnTo>
                  <a:pt x="453" y="1577"/>
                </a:lnTo>
                <a:lnTo>
                  <a:pt x="455" y="1577"/>
                </a:lnTo>
                <a:lnTo>
                  <a:pt x="457" y="1575"/>
                </a:lnTo>
                <a:lnTo>
                  <a:pt x="459" y="1573"/>
                </a:lnTo>
                <a:lnTo>
                  <a:pt x="459" y="1571"/>
                </a:lnTo>
                <a:lnTo>
                  <a:pt x="461" y="1571"/>
                </a:lnTo>
                <a:lnTo>
                  <a:pt x="461" y="1569"/>
                </a:lnTo>
                <a:lnTo>
                  <a:pt x="463" y="1569"/>
                </a:lnTo>
                <a:lnTo>
                  <a:pt x="464" y="1569"/>
                </a:lnTo>
                <a:lnTo>
                  <a:pt x="466" y="1571"/>
                </a:lnTo>
                <a:lnTo>
                  <a:pt x="468" y="1571"/>
                </a:lnTo>
                <a:lnTo>
                  <a:pt x="468" y="1569"/>
                </a:lnTo>
                <a:lnTo>
                  <a:pt x="468" y="1567"/>
                </a:lnTo>
                <a:lnTo>
                  <a:pt x="468" y="1565"/>
                </a:lnTo>
                <a:lnTo>
                  <a:pt x="470" y="1563"/>
                </a:lnTo>
                <a:lnTo>
                  <a:pt x="470" y="1561"/>
                </a:lnTo>
                <a:lnTo>
                  <a:pt x="470" y="1559"/>
                </a:lnTo>
                <a:lnTo>
                  <a:pt x="472" y="1559"/>
                </a:lnTo>
                <a:lnTo>
                  <a:pt x="474" y="1559"/>
                </a:lnTo>
                <a:lnTo>
                  <a:pt x="474" y="1557"/>
                </a:lnTo>
                <a:lnTo>
                  <a:pt x="476" y="1559"/>
                </a:lnTo>
                <a:lnTo>
                  <a:pt x="478" y="1559"/>
                </a:lnTo>
                <a:lnTo>
                  <a:pt x="480" y="1559"/>
                </a:lnTo>
                <a:lnTo>
                  <a:pt x="480" y="1557"/>
                </a:lnTo>
                <a:lnTo>
                  <a:pt x="480" y="1555"/>
                </a:lnTo>
                <a:lnTo>
                  <a:pt x="480" y="1554"/>
                </a:lnTo>
                <a:lnTo>
                  <a:pt x="480" y="1552"/>
                </a:lnTo>
                <a:lnTo>
                  <a:pt x="480" y="1550"/>
                </a:lnTo>
                <a:lnTo>
                  <a:pt x="480" y="1548"/>
                </a:lnTo>
                <a:lnTo>
                  <a:pt x="480" y="1546"/>
                </a:lnTo>
                <a:lnTo>
                  <a:pt x="478" y="1544"/>
                </a:lnTo>
                <a:lnTo>
                  <a:pt x="478" y="1542"/>
                </a:lnTo>
                <a:lnTo>
                  <a:pt x="478" y="1540"/>
                </a:lnTo>
                <a:lnTo>
                  <a:pt x="480" y="1540"/>
                </a:lnTo>
                <a:lnTo>
                  <a:pt x="480" y="1538"/>
                </a:lnTo>
                <a:lnTo>
                  <a:pt x="482" y="1538"/>
                </a:lnTo>
                <a:lnTo>
                  <a:pt x="484" y="1536"/>
                </a:lnTo>
                <a:lnTo>
                  <a:pt x="482" y="1534"/>
                </a:lnTo>
                <a:lnTo>
                  <a:pt x="482" y="1532"/>
                </a:lnTo>
                <a:lnTo>
                  <a:pt x="480" y="1532"/>
                </a:lnTo>
                <a:lnTo>
                  <a:pt x="480" y="1531"/>
                </a:lnTo>
                <a:lnTo>
                  <a:pt x="480" y="1529"/>
                </a:lnTo>
                <a:lnTo>
                  <a:pt x="480" y="1527"/>
                </a:lnTo>
                <a:lnTo>
                  <a:pt x="480" y="1525"/>
                </a:lnTo>
                <a:lnTo>
                  <a:pt x="482" y="1525"/>
                </a:lnTo>
                <a:lnTo>
                  <a:pt x="480" y="1523"/>
                </a:lnTo>
                <a:lnTo>
                  <a:pt x="480" y="1521"/>
                </a:lnTo>
                <a:lnTo>
                  <a:pt x="480" y="1519"/>
                </a:lnTo>
                <a:lnTo>
                  <a:pt x="480" y="1517"/>
                </a:lnTo>
                <a:lnTo>
                  <a:pt x="478" y="1515"/>
                </a:lnTo>
                <a:lnTo>
                  <a:pt x="478" y="1513"/>
                </a:lnTo>
                <a:lnTo>
                  <a:pt x="480" y="1511"/>
                </a:lnTo>
                <a:lnTo>
                  <a:pt x="480" y="1509"/>
                </a:lnTo>
                <a:lnTo>
                  <a:pt x="482" y="1509"/>
                </a:lnTo>
                <a:lnTo>
                  <a:pt x="484" y="1509"/>
                </a:lnTo>
                <a:lnTo>
                  <a:pt x="486" y="1509"/>
                </a:lnTo>
                <a:lnTo>
                  <a:pt x="486" y="1507"/>
                </a:lnTo>
                <a:lnTo>
                  <a:pt x="487" y="1507"/>
                </a:lnTo>
                <a:lnTo>
                  <a:pt x="489" y="1506"/>
                </a:lnTo>
                <a:lnTo>
                  <a:pt x="491" y="1506"/>
                </a:lnTo>
                <a:lnTo>
                  <a:pt x="493" y="1504"/>
                </a:lnTo>
                <a:lnTo>
                  <a:pt x="495" y="1502"/>
                </a:lnTo>
                <a:lnTo>
                  <a:pt x="497" y="1502"/>
                </a:lnTo>
                <a:lnTo>
                  <a:pt x="499" y="1500"/>
                </a:lnTo>
                <a:lnTo>
                  <a:pt x="501" y="1500"/>
                </a:lnTo>
                <a:lnTo>
                  <a:pt x="503" y="1500"/>
                </a:lnTo>
                <a:lnTo>
                  <a:pt x="503" y="1502"/>
                </a:lnTo>
                <a:lnTo>
                  <a:pt x="505" y="1500"/>
                </a:lnTo>
                <a:lnTo>
                  <a:pt x="507" y="1500"/>
                </a:lnTo>
                <a:lnTo>
                  <a:pt x="507" y="1498"/>
                </a:lnTo>
                <a:lnTo>
                  <a:pt x="509" y="1496"/>
                </a:lnTo>
                <a:lnTo>
                  <a:pt x="511" y="1496"/>
                </a:lnTo>
                <a:lnTo>
                  <a:pt x="511" y="1494"/>
                </a:lnTo>
                <a:lnTo>
                  <a:pt x="512" y="1496"/>
                </a:lnTo>
                <a:lnTo>
                  <a:pt x="512" y="1494"/>
                </a:lnTo>
                <a:lnTo>
                  <a:pt x="514" y="1494"/>
                </a:lnTo>
                <a:lnTo>
                  <a:pt x="514" y="1492"/>
                </a:lnTo>
                <a:lnTo>
                  <a:pt x="514" y="1490"/>
                </a:lnTo>
                <a:lnTo>
                  <a:pt x="516" y="1490"/>
                </a:lnTo>
                <a:lnTo>
                  <a:pt x="518" y="1490"/>
                </a:lnTo>
                <a:lnTo>
                  <a:pt x="520" y="1490"/>
                </a:lnTo>
                <a:lnTo>
                  <a:pt x="522" y="1490"/>
                </a:lnTo>
                <a:lnTo>
                  <a:pt x="524" y="1488"/>
                </a:lnTo>
                <a:lnTo>
                  <a:pt x="526" y="1488"/>
                </a:lnTo>
                <a:lnTo>
                  <a:pt x="526" y="1486"/>
                </a:lnTo>
                <a:lnTo>
                  <a:pt x="528" y="1486"/>
                </a:lnTo>
                <a:lnTo>
                  <a:pt x="528" y="1484"/>
                </a:lnTo>
                <a:lnTo>
                  <a:pt x="530" y="1484"/>
                </a:lnTo>
                <a:lnTo>
                  <a:pt x="530" y="1483"/>
                </a:lnTo>
                <a:lnTo>
                  <a:pt x="532" y="1483"/>
                </a:lnTo>
                <a:lnTo>
                  <a:pt x="534" y="1481"/>
                </a:lnTo>
                <a:lnTo>
                  <a:pt x="534" y="1479"/>
                </a:lnTo>
                <a:lnTo>
                  <a:pt x="535" y="1479"/>
                </a:lnTo>
                <a:lnTo>
                  <a:pt x="537" y="1477"/>
                </a:lnTo>
                <a:lnTo>
                  <a:pt x="539" y="1477"/>
                </a:lnTo>
                <a:lnTo>
                  <a:pt x="541" y="1475"/>
                </a:lnTo>
                <a:lnTo>
                  <a:pt x="543" y="1475"/>
                </a:lnTo>
                <a:lnTo>
                  <a:pt x="543" y="1473"/>
                </a:lnTo>
                <a:lnTo>
                  <a:pt x="545" y="1473"/>
                </a:lnTo>
                <a:lnTo>
                  <a:pt x="545" y="1471"/>
                </a:lnTo>
                <a:lnTo>
                  <a:pt x="547" y="1471"/>
                </a:lnTo>
                <a:lnTo>
                  <a:pt x="547" y="1469"/>
                </a:lnTo>
                <a:lnTo>
                  <a:pt x="549" y="1469"/>
                </a:lnTo>
                <a:lnTo>
                  <a:pt x="551" y="1467"/>
                </a:lnTo>
                <a:lnTo>
                  <a:pt x="553" y="1467"/>
                </a:lnTo>
                <a:lnTo>
                  <a:pt x="555" y="1465"/>
                </a:lnTo>
                <a:lnTo>
                  <a:pt x="557" y="1465"/>
                </a:lnTo>
                <a:lnTo>
                  <a:pt x="557" y="1463"/>
                </a:lnTo>
                <a:lnTo>
                  <a:pt x="559" y="1463"/>
                </a:lnTo>
                <a:lnTo>
                  <a:pt x="560" y="1461"/>
                </a:lnTo>
                <a:lnTo>
                  <a:pt x="562" y="1459"/>
                </a:lnTo>
                <a:lnTo>
                  <a:pt x="564" y="1459"/>
                </a:lnTo>
                <a:lnTo>
                  <a:pt x="566" y="1458"/>
                </a:lnTo>
                <a:lnTo>
                  <a:pt x="568" y="1458"/>
                </a:lnTo>
                <a:lnTo>
                  <a:pt x="570" y="1458"/>
                </a:lnTo>
                <a:lnTo>
                  <a:pt x="572" y="1456"/>
                </a:lnTo>
                <a:lnTo>
                  <a:pt x="574" y="1456"/>
                </a:lnTo>
                <a:lnTo>
                  <a:pt x="576" y="1456"/>
                </a:lnTo>
                <a:lnTo>
                  <a:pt x="578" y="1456"/>
                </a:lnTo>
                <a:lnTo>
                  <a:pt x="578" y="1454"/>
                </a:lnTo>
                <a:lnTo>
                  <a:pt x="576" y="1454"/>
                </a:lnTo>
                <a:lnTo>
                  <a:pt x="576" y="1452"/>
                </a:lnTo>
                <a:lnTo>
                  <a:pt x="578" y="1452"/>
                </a:lnTo>
                <a:lnTo>
                  <a:pt x="580" y="1450"/>
                </a:lnTo>
                <a:lnTo>
                  <a:pt x="582" y="1450"/>
                </a:lnTo>
                <a:lnTo>
                  <a:pt x="582" y="1452"/>
                </a:lnTo>
                <a:lnTo>
                  <a:pt x="583" y="1452"/>
                </a:lnTo>
                <a:lnTo>
                  <a:pt x="583" y="1450"/>
                </a:lnTo>
                <a:lnTo>
                  <a:pt x="585" y="1450"/>
                </a:lnTo>
                <a:lnTo>
                  <a:pt x="587" y="1448"/>
                </a:lnTo>
                <a:lnTo>
                  <a:pt x="587" y="1446"/>
                </a:lnTo>
                <a:lnTo>
                  <a:pt x="589" y="1446"/>
                </a:lnTo>
                <a:lnTo>
                  <a:pt x="591" y="1444"/>
                </a:lnTo>
                <a:lnTo>
                  <a:pt x="593" y="1442"/>
                </a:lnTo>
                <a:lnTo>
                  <a:pt x="595" y="1442"/>
                </a:lnTo>
                <a:lnTo>
                  <a:pt x="595" y="1444"/>
                </a:lnTo>
                <a:lnTo>
                  <a:pt x="597" y="1444"/>
                </a:lnTo>
                <a:lnTo>
                  <a:pt x="599" y="1442"/>
                </a:lnTo>
                <a:lnTo>
                  <a:pt x="599" y="1440"/>
                </a:lnTo>
                <a:lnTo>
                  <a:pt x="601" y="1440"/>
                </a:lnTo>
                <a:lnTo>
                  <a:pt x="603" y="1438"/>
                </a:lnTo>
                <a:lnTo>
                  <a:pt x="605" y="1438"/>
                </a:lnTo>
                <a:lnTo>
                  <a:pt x="607" y="1436"/>
                </a:lnTo>
                <a:lnTo>
                  <a:pt x="608" y="1436"/>
                </a:lnTo>
                <a:lnTo>
                  <a:pt x="610" y="1436"/>
                </a:lnTo>
                <a:lnTo>
                  <a:pt x="612" y="1435"/>
                </a:lnTo>
                <a:lnTo>
                  <a:pt x="614" y="1435"/>
                </a:lnTo>
                <a:lnTo>
                  <a:pt x="616" y="1435"/>
                </a:lnTo>
                <a:lnTo>
                  <a:pt x="616" y="1433"/>
                </a:lnTo>
                <a:lnTo>
                  <a:pt x="618" y="1433"/>
                </a:lnTo>
                <a:lnTo>
                  <a:pt x="620" y="1431"/>
                </a:lnTo>
                <a:lnTo>
                  <a:pt x="620" y="1433"/>
                </a:lnTo>
                <a:lnTo>
                  <a:pt x="620" y="1431"/>
                </a:lnTo>
                <a:lnTo>
                  <a:pt x="620" y="1433"/>
                </a:lnTo>
                <a:lnTo>
                  <a:pt x="622" y="1433"/>
                </a:lnTo>
                <a:lnTo>
                  <a:pt x="622" y="1431"/>
                </a:lnTo>
                <a:lnTo>
                  <a:pt x="624" y="1431"/>
                </a:lnTo>
                <a:lnTo>
                  <a:pt x="624" y="1429"/>
                </a:lnTo>
                <a:lnTo>
                  <a:pt x="626" y="1431"/>
                </a:lnTo>
                <a:lnTo>
                  <a:pt x="628" y="1431"/>
                </a:lnTo>
                <a:lnTo>
                  <a:pt x="630" y="1429"/>
                </a:lnTo>
                <a:lnTo>
                  <a:pt x="631" y="1429"/>
                </a:lnTo>
                <a:lnTo>
                  <a:pt x="633" y="1429"/>
                </a:lnTo>
                <a:lnTo>
                  <a:pt x="633" y="1427"/>
                </a:lnTo>
                <a:lnTo>
                  <a:pt x="635" y="1427"/>
                </a:lnTo>
                <a:lnTo>
                  <a:pt x="637" y="1427"/>
                </a:lnTo>
                <a:lnTo>
                  <a:pt x="637" y="1425"/>
                </a:lnTo>
                <a:lnTo>
                  <a:pt x="637" y="1427"/>
                </a:lnTo>
                <a:lnTo>
                  <a:pt x="639" y="1427"/>
                </a:lnTo>
                <a:lnTo>
                  <a:pt x="639" y="1425"/>
                </a:lnTo>
                <a:lnTo>
                  <a:pt x="641" y="1425"/>
                </a:lnTo>
                <a:lnTo>
                  <a:pt x="643" y="1425"/>
                </a:lnTo>
                <a:lnTo>
                  <a:pt x="645" y="1425"/>
                </a:lnTo>
                <a:lnTo>
                  <a:pt x="645" y="1423"/>
                </a:lnTo>
                <a:lnTo>
                  <a:pt x="647" y="1423"/>
                </a:lnTo>
                <a:lnTo>
                  <a:pt x="649" y="1423"/>
                </a:lnTo>
                <a:lnTo>
                  <a:pt x="651" y="1423"/>
                </a:lnTo>
                <a:lnTo>
                  <a:pt x="651" y="1421"/>
                </a:lnTo>
                <a:lnTo>
                  <a:pt x="653" y="1421"/>
                </a:lnTo>
                <a:lnTo>
                  <a:pt x="655" y="1421"/>
                </a:lnTo>
                <a:lnTo>
                  <a:pt x="656" y="1421"/>
                </a:lnTo>
                <a:lnTo>
                  <a:pt x="658" y="1421"/>
                </a:lnTo>
                <a:lnTo>
                  <a:pt x="658" y="1419"/>
                </a:lnTo>
                <a:lnTo>
                  <a:pt x="660" y="1419"/>
                </a:lnTo>
                <a:lnTo>
                  <a:pt x="662" y="1419"/>
                </a:lnTo>
                <a:lnTo>
                  <a:pt x="666" y="1419"/>
                </a:lnTo>
                <a:lnTo>
                  <a:pt x="666" y="1417"/>
                </a:lnTo>
                <a:lnTo>
                  <a:pt x="668" y="1417"/>
                </a:lnTo>
                <a:lnTo>
                  <a:pt x="670" y="1417"/>
                </a:lnTo>
                <a:lnTo>
                  <a:pt x="670" y="1415"/>
                </a:lnTo>
                <a:lnTo>
                  <a:pt x="668" y="1415"/>
                </a:lnTo>
                <a:lnTo>
                  <a:pt x="670" y="1413"/>
                </a:lnTo>
                <a:lnTo>
                  <a:pt x="672" y="1413"/>
                </a:lnTo>
                <a:lnTo>
                  <a:pt x="672" y="1411"/>
                </a:lnTo>
                <a:lnTo>
                  <a:pt x="672" y="1410"/>
                </a:lnTo>
                <a:lnTo>
                  <a:pt x="672" y="1408"/>
                </a:lnTo>
                <a:lnTo>
                  <a:pt x="674" y="1408"/>
                </a:lnTo>
                <a:lnTo>
                  <a:pt x="674" y="1410"/>
                </a:lnTo>
                <a:lnTo>
                  <a:pt x="676" y="1410"/>
                </a:lnTo>
                <a:lnTo>
                  <a:pt x="676" y="1408"/>
                </a:lnTo>
                <a:lnTo>
                  <a:pt x="678" y="1408"/>
                </a:lnTo>
                <a:lnTo>
                  <a:pt x="679" y="1408"/>
                </a:lnTo>
                <a:lnTo>
                  <a:pt x="681" y="1408"/>
                </a:lnTo>
                <a:lnTo>
                  <a:pt x="681" y="1406"/>
                </a:lnTo>
                <a:lnTo>
                  <a:pt x="683" y="1406"/>
                </a:lnTo>
                <a:lnTo>
                  <a:pt x="683" y="1404"/>
                </a:lnTo>
                <a:lnTo>
                  <a:pt x="685" y="1404"/>
                </a:lnTo>
                <a:lnTo>
                  <a:pt x="685" y="1402"/>
                </a:lnTo>
                <a:lnTo>
                  <a:pt x="685" y="1400"/>
                </a:lnTo>
                <a:lnTo>
                  <a:pt x="687" y="1398"/>
                </a:lnTo>
                <a:lnTo>
                  <a:pt x="689" y="1398"/>
                </a:lnTo>
                <a:lnTo>
                  <a:pt x="689" y="1396"/>
                </a:lnTo>
                <a:lnTo>
                  <a:pt x="691" y="1396"/>
                </a:lnTo>
                <a:lnTo>
                  <a:pt x="695" y="1390"/>
                </a:lnTo>
                <a:lnTo>
                  <a:pt x="699" y="1388"/>
                </a:lnTo>
                <a:lnTo>
                  <a:pt x="703" y="1385"/>
                </a:lnTo>
                <a:lnTo>
                  <a:pt x="708" y="1381"/>
                </a:lnTo>
                <a:lnTo>
                  <a:pt x="716" y="1373"/>
                </a:lnTo>
                <a:lnTo>
                  <a:pt x="724" y="1365"/>
                </a:lnTo>
                <a:lnTo>
                  <a:pt x="731" y="1360"/>
                </a:lnTo>
                <a:lnTo>
                  <a:pt x="733" y="1358"/>
                </a:lnTo>
                <a:lnTo>
                  <a:pt x="735" y="1356"/>
                </a:lnTo>
                <a:lnTo>
                  <a:pt x="737" y="1356"/>
                </a:lnTo>
                <a:lnTo>
                  <a:pt x="739" y="1352"/>
                </a:lnTo>
                <a:lnTo>
                  <a:pt x="745" y="1348"/>
                </a:lnTo>
                <a:lnTo>
                  <a:pt x="754" y="1339"/>
                </a:lnTo>
                <a:lnTo>
                  <a:pt x="764" y="1331"/>
                </a:lnTo>
                <a:lnTo>
                  <a:pt x="772" y="1323"/>
                </a:lnTo>
                <a:lnTo>
                  <a:pt x="781" y="1317"/>
                </a:lnTo>
                <a:lnTo>
                  <a:pt x="787" y="1312"/>
                </a:lnTo>
                <a:lnTo>
                  <a:pt x="795" y="1306"/>
                </a:lnTo>
                <a:lnTo>
                  <a:pt x="802" y="1298"/>
                </a:lnTo>
                <a:lnTo>
                  <a:pt x="810" y="1291"/>
                </a:lnTo>
                <a:lnTo>
                  <a:pt x="812" y="1289"/>
                </a:lnTo>
                <a:lnTo>
                  <a:pt x="814" y="1287"/>
                </a:lnTo>
                <a:lnTo>
                  <a:pt x="818" y="1283"/>
                </a:lnTo>
                <a:lnTo>
                  <a:pt x="820" y="1281"/>
                </a:lnTo>
                <a:lnTo>
                  <a:pt x="831" y="1271"/>
                </a:lnTo>
                <a:lnTo>
                  <a:pt x="837" y="1267"/>
                </a:lnTo>
                <a:lnTo>
                  <a:pt x="847" y="1258"/>
                </a:lnTo>
                <a:lnTo>
                  <a:pt x="856" y="1250"/>
                </a:lnTo>
                <a:lnTo>
                  <a:pt x="862" y="1244"/>
                </a:lnTo>
                <a:lnTo>
                  <a:pt x="860" y="1246"/>
                </a:lnTo>
                <a:lnTo>
                  <a:pt x="862" y="1248"/>
                </a:lnTo>
                <a:lnTo>
                  <a:pt x="864" y="1248"/>
                </a:lnTo>
                <a:lnTo>
                  <a:pt x="866" y="1246"/>
                </a:lnTo>
                <a:lnTo>
                  <a:pt x="868" y="1246"/>
                </a:lnTo>
                <a:lnTo>
                  <a:pt x="868" y="1248"/>
                </a:lnTo>
                <a:lnTo>
                  <a:pt x="868" y="1250"/>
                </a:lnTo>
                <a:lnTo>
                  <a:pt x="868" y="1252"/>
                </a:lnTo>
                <a:lnTo>
                  <a:pt x="870" y="1252"/>
                </a:lnTo>
                <a:lnTo>
                  <a:pt x="871" y="1250"/>
                </a:lnTo>
                <a:lnTo>
                  <a:pt x="871" y="1252"/>
                </a:lnTo>
                <a:lnTo>
                  <a:pt x="871" y="1254"/>
                </a:lnTo>
                <a:lnTo>
                  <a:pt x="871" y="1256"/>
                </a:lnTo>
                <a:lnTo>
                  <a:pt x="873" y="1256"/>
                </a:lnTo>
                <a:lnTo>
                  <a:pt x="873" y="1258"/>
                </a:lnTo>
                <a:lnTo>
                  <a:pt x="871" y="1258"/>
                </a:lnTo>
                <a:lnTo>
                  <a:pt x="871" y="1260"/>
                </a:lnTo>
                <a:lnTo>
                  <a:pt x="873" y="1260"/>
                </a:lnTo>
                <a:lnTo>
                  <a:pt x="873" y="1262"/>
                </a:lnTo>
                <a:lnTo>
                  <a:pt x="875" y="1262"/>
                </a:lnTo>
                <a:lnTo>
                  <a:pt x="877" y="1262"/>
                </a:lnTo>
                <a:lnTo>
                  <a:pt x="877" y="1260"/>
                </a:lnTo>
                <a:lnTo>
                  <a:pt x="879" y="1260"/>
                </a:lnTo>
                <a:lnTo>
                  <a:pt x="879" y="1258"/>
                </a:lnTo>
                <a:lnTo>
                  <a:pt x="879" y="1260"/>
                </a:lnTo>
                <a:lnTo>
                  <a:pt x="881" y="1260"/>
                </a:lnTo>
                <a:lnTo>
                  <a:pt x="883" y="1260"/>
                </a:lnTo>
                <a:lnTo>
                  <a:pt x="883" y="1262"/>
                </a:lnTo>
                <a:lnTo>
                  <a:pt x="879" y="1262"/>
                </a:lnTo>
                <a:lnTo>
                  <a:pt x="877" y="1262"/>
                </a:lnTo>
                <a:lnTo>
                  <a:pt x="875" y="1264"/>
                </a:lnTo>
                <a:lnTo>
                  <a:pt x="873" y="1264"/>
                </a:lnTo>
                <a:lnTo>
                  <a:pt x="873" y="1266"/>
                </a:lnTo>
                <a:lnTo>
                  <a:pt x="873" y="1267"/>
                </a:lnTo>
                <a:lnTo>
                  <a:pt x="871" y="1267"/>
                </a:lnTo>
                <a:lnTo>
                  <a:pt x="870" y="1267"/>
                </a:lnTo>
                <a:lnTo>
                  <a:pt x="870" y="1269"/>
                </a:lnTo>
                <a:lnTo>
                  <a:pt x="868" y="1271"/>
                </a:lnTo>
                <a:lnTo>
                  <a:pt x="870" y="1273"/>
                </a:lnTo>
                <a:lnTo>
                  <a:pt x="870" y="1275"/>
                </a:lnTo>
                <a:lnTo>
                  <a:pt x="868" y="1275"/>
                </a:lnTo>
                <a:lnTo>
                  <a:pt x="864" y="1273"/>
                </a:lnTo>
                <a:lnTo>
                  <a:pt x="862" y="1273"/>
                </a:lnTo>
                <a:lnTo>
                  <a:pt x="862" y="1275"/>
                </a:lnTo>
                <a:lnTo>
                  <a:pt x="860" y="1275"/>
                </a:lnTo>
                <a:lnTo>
                  <a:pt x="860" y="1277"/>
                </a:lnTo>
                <a:lnTo>
                  <a:pt x="858" y="1277"/>
                </a:lnTo>
                <a:lnTo>
                  <a:pt x="858" y="1279"/>
                </a:lnTo>
                <a:lnTo>
                  <a:pt x="856" y="1279"/>
                </a:lnTo>
                <a:lnTo>
                  <a:pt x="852" y="1279"/>
                </a:lnTo>
                <a:lnTo>
                  <a:pt x="850" y="1279"/>
                </a:lnTo>
                <a:lnTo>
                  <a:pt x="848" y="1281"/>
                </a:lnTo>
                <a:lnTo>
                  <a:pt x="848" y="1283"/>
                </a:lnTo>
                <a:lnTo>
                  <a:pt x="847" y="1285"/>
                </a:lnTo>
                <a:lnTo>
                  <a:pt x="848" y="1287"/>
                </a:lnTo>
                <a:lnTo>
                  <a:pt x="847" y="1289"/>
                </a:lnTo>
                <a:lnTo>
                  <a:pt x="848" y="1289"/>
                </a:lnTo>
                <a:lnTo>
                  <a:pt x="848" y="1292"/>
                </a:lnTo>
                <a:lnTo>
                  <a:pt x="848" y="1294"/>
                </a:lnTo>
                <a:lnTo>
                  <a:pt x="850" y="1294"/>
                </a:lnTo>
                <a:lnTo>
                  <a:pt x="852" y="1296"/>
                </a:lnTo>
                <a:lnTo>
                  <a:pt x="852" y="1298"/>
                </a:lnTo>
                <a:lnTo>
                  <a:pt x="854" y="1296"/>
                </a:lnTo>
                <a:lnTo>
                  <a:pt x="856" y="1296"/>
                </a:lnTo>
                <a:lnTo>
                  <a:pt x="858" y="1296"/>
                </a:lnTo>
                <a:lnTo>
                  <a:pt x="858" y="1298"/>
                </a:lnTo>
                <a:lnTo>
                  <a:pt x="860" y="1298"/>
                </a:lnTo>
                <a:lnTo>
                  <a:pt x="860" y="1300"/>
                </a:lnTo>
                <a:lnTo>
                  <a:pt x="860" y="1302"/>
                </a:lnTo>
                <a:lnTo>
                  <a:pt x="862" y="1304"/>
                </a:lnTo>
                <a:lnTo>
                  <a:pt x="864" y="1302"/>
                </a:lnTo>
                <a:lnTo>
                  <a:pt x="866" y="1302"/>
                </a:lnTo>
                <a:lnTo>
                  <a:pt x="868" y="1304"/>
                </a:lnTo>
                <a:lnTo>
                  <a:pt x="871" y="1304"/>
                </a:lnTo>
                <a:lnTo>
                  <a:pt x="871" y="1306"/>
                </a:lnTo>
                <a:lnTo>
                  <a:pt x="873" y="1306"/>
                </a:lnTo>
                <a:lnTo>
                  <a:pt x="873" y="1308"/>
                </a:lnTo>
                <a:lnTo>
                  <a:pt x="875" y="1308"/>
                </a:lnTo>
                <a:lnTo>
                  <a:pt x="877" y="1308"/>
                </a:lnTo>
                <a:lnTo>
                  <a:pt x="877" y="1310"/>
                </a:lnTo>
                <a:lnTo>
                  <a:pt x="877" y="1312"/>
                </a:lnTo>
                <a:lnTo>
                  <a:pt x="875" y="1314"/>
                </a:lnTo>
                <a:lnTo>
                  <a:pt x="875" y="1317"/>
                </a:lnTo>
                <a:lnTo>
                  <a:pt x="877" y="1319"/>
                </a:lnTo>
                <a:lnTo>
                  <a:pt x="879" y="1321"/>
                </a:lnTo>
                <a:lnTo>
                  <a:pt x="879" y="1323"/>
                </a:lnTo>
                <a:lnTo>
                  <a:pt x="881" y="1323"/>
                </a:lnTo>
                <a:lnTo>
                  <a:pt x="883" y="1325"/>
                </a:lnTo>
                <a:lnTo>
                  <a:pt x="883" y="1327"/>
                </a:lnTo>
                <a:lnTo>
                  <a:pt x="883" y="1329"/>
                </a:lnTo>
                <a:lnTo>
                  <a:pt x="881" y="1329"/>
                </a:lnTo>
                <a:lnTo>
                  <a:pt x="881" y="1331"/>
                </a:lnTo>
                <a:lnTo>
                  <a:pt x="881" y="1333"/>
                </a:lnTo>
                <a:lnTo>
                  <a:pt x="881" y="1335"/>
                </a:lnTo>
                <a:lnTo>
                  <a:pt x="881" y="1337"/>
                </a:lnTo>
                <a:lnTo>
                  <a:pt x="879" y="1339"/>
                </a:lnTo>
                <a:lnTo>
                  <a:pt x="879" y="1340"/>
                </a:lnTo>
                <a:lnTo>
                  <a:pt x="879" y="1342"/>
                </a:lnTo>
                <a:lnTo>
                  <a:pt x="877" y="1344"/>
                </a:lnTo>
                <a:lnTo>
                  <a:pt x="877" y="1346"/>
                </a:lnTo>
                <a:lnTo>
                  <a:pt x="879" y="1346"/>
                </a:lnTo>
                <a:lnTo>
                  <a:pt x="879" y="1348"/>
                </a:lnTo>
                <a:lnTo>
                  <a:pt x="879" y="1350"/>
                </a:lnTo>
                <a:lnTo>
                  <a:pt x="879" y="1352"/>
                </a:lnTo>
                <a:lnTo>
                  <a:pt x="881" y="1354"/>
                </a:lnTo>
                <a:lnTo>
                  <a:pt x="883" y="1354"/>
                </a:lnTo>
                <a:lnTo>
                  <a:pt x="883" y="1356"/>
                </a:lnTo>
                <a:lnTo>
                  <a:pt x="881" y="1358"/>
                </a:lnTo>
                <a:lnTo>
                  <a:pt x="883" y="1360"/>
                </a:lnTo>
                <a:lnTo>
                  <a:pt x="885" y="1360"/>
                </a:lnTo>
                <a:lnTo>
                  <a:pt x="885" y="1362"/>
                </a:lnTo>
                <a:lnTo>
                  <a:pt x="887" y="1362"/>
                </a:lnTo>
                <a:lnTo>
                  <a:pt x="887" y="1363"/>
                </a:lnTo>
                <a:lnTo>
                  <a:pt x="887" y="1365"/>
                </a:lnTo>
                <a:lnTo>
                  <a:pt x="889" y="1365"/>
                </a:lnTo>
                <a:lnTo>
                  <a:pt x="891" y="1365"/>
                </a:lnTo>
                <a:lnTo>
                  <a:pt x="891" y="1367"/>
                </a:lnTo>
                <a:lnTo>
                  <a:pt x="893" y="1369"/>
                </a:lnTo>
                <a:lnTo>
                  <a:pt x="895" y="1369"/>
                </a:lnTo>
                <a:lnTo>
                  <a:pt x="896" y="1369"/>
                </a:lnTo>
                <a:lnTo>
                  <a:pt x="896" y="1371"/>
                </a:lnTo>
                <a:lnTo>
                  <a:pt x="896" y="1373"/>
                </a:lnTo>
                <a:lnTo>
                  <a:pt x="898" y="1373"/>
                </a:lnTo>
                <a:lnTo>
                  <a:pt x="896" y="1375"/>
                </a:lnTo>
                <a:lnTo>
                  <a:pt x="898" y="1375"/>
                </a:lnTo>
                <a:lnTo>
                  <a:pt x="898" y="1377"/>
                </a:lnTo>
                <a:lnTo>
                  <a:pt x="900" y="1377"/>
                </a:lnTo>
                <a:lnTo>
                  <a:pt x="902" y="1377"/>
                </a:lnTo>
                <a:lnTo>
                  <a:pt x="904" y="1377"/>
                </a:lnTo>
                <a:lnTo>
                  <a:pt x="906" y="1377"/>
                </a:lnTo>
                <a:lnTo>
                  <a:pt x="908" y="1377"/>
                </a:lnTo>
                <a:lnTo>
                  <a:pt x="906" y="1379"/>
                </a:lnTo>
                <a:lnTo>
                  <a:pt x="908" y="1379"/>
                </a:lnTo>
                <a:lnTo>
                  <a:pt x="910" y="1379"/>
                </a:lnTo>
                <a:lnTo>
                  <a:pt x="910" y="1381"/>
                </a:lnTo>
                <a:lnTo>
                  <a:pt x="910" y="1383"/>
                </a:lnTo>
                <a:lnTo>
                  <a:pt x="912" y="1383"/>
                </a:lnTo>
                <a:lnTo>
                  <a:pt x="914" y="1385"/>
                </a:lnTo>
                <a:lnTo>
                  <a:pt x="916" y="1387"/>
                </a:lnTo>
                <a:lnTo>
                  <a:pt x="914" y="1388"/>
                </a:lnTo>
                <a:lnTo>
                  <a:pt x="914" y="1390"/>
                </a:lnTo>
                <a:lnTo>
                  <a:pt x="914" y="1392"/>
                </a:lnTo>
                <a:lnTo>
                  <a:pt x="916" y="1392"/>
                </a:lnTo>
                <a:lnTo>
                  <a:pt x="918" y="1392"/>
                </a:lnTo>
                <a:lnTo>
                  <a:pt x="919" y="1392"/>
                </a:lnTo>
                <a:lnTo>
                  <a:pt x="919" y="1394"/>
                </a:lnTo>
                <a:lnTo>
                  <a:pt x="919" y="1396"/>
                </a:lnTo>
                <a:lnTo>
                  <a:pt x="918" y="1396"/>
                </a:lnTo>
                <a:lnTo>
                  <a:pt x="919" y="1398"/>
                </a:lnTo>
                <a:lnTo>
                  <a:pt x="919" y="1402"/>
                </a:lnTo>
                <a:lnTo>
                  <a:pt x="919" y="1404"/>
                </a:lnTo>
                <a:lnTo>
                  <a:pt x="921" y="1404"/>
                </a:lnTo>
                <a:lnTo>
                  <a:pt x="921" y="1406"/>
                </a:lnTo>
                <a:lnTo>
                  <a:pt x="923" y="1406"/>
                </a:lnTo>
                <a:lnTo>
                  <a:pt x="925" y="1406"/>
                </a:lnTo>
                <a:lnTo>
                  <a:pt x="927" y="1406"/>
                </a:lnTo>
                <a:lnTo>
                  <a:pt x="929" y="1406"/>
                </a:lnTo>
                <a:lnTo>
                  <a:pt x="929" y="1408"/>
                </a:lnTo>
                <a:lnTo>
                  <a:pt x="931" y="1408"/>
                </a:lnTo>
                <a:lnTo>
                  <a:pt x="933" y="1408"/>
                </a:lnTo>
                <a:lnTo>
                  <a:pt x="933" y="1410"/>
                </a:lnTo>
                <a:lnTo>
                  <a:pt x="935" y="1410"/>
                </a:lnTo>
                <a:lnTo>
                  <a:pt x="937" y="1410"/>
                </a:lnTo>
                <a:lnTo>
                  <a:pt x="939" y="1410"/>
                </a:lnTo>
                <a:lnTo>
                  <a:pt x="941" y="1408"/>
                </a:lnTo>
                <a:lnTo>
                  <a:pt x="943" y="1406"/>
                </a:lnTo>
                <a:lnTo>
                  <a:pt x="944" y="1406"/>
                </a:lnTo>
                <a:lnTo>
                  <a:pt x="946" y="1406"/>
                </a:lnTo>
                <a:lnTo>
                  <a:pt x="948" y="1406"/>
                </a:lnTo>
                <a:lnTo>
                  <a:pt x="950" y="1406"/>
                </a:lnTo>
                <a:lnTo>
                  <a:pt x="950" y="1408"/>
                </a:lnTo>
                <a:lnTo>
                  <a:pt x="952" y="1406"/>
                </a:lnTo>
                <a:lnTo>
                  <a:pt x="952" y="1408"/>
                </a:lnTo>
                <a:lnTo>
                  <a:pt x="954" y="1408"/>
                </a:lnTo>
                <a:lnTo>
                  <a:pt x="956" y="1408"/>
                </a:lnTo>
                <a:lnTo>
                  <a:pt x="956" y="1410"/>
                </a:lnTo>
                <a:lnTo>
                  <a:pt x="958" y="1411"/>
                </a:lnTo>
                <a:lnTo>
                  <a:pt x="960" y="1413"/>
                </a:lnTo>
                <a:lnTo>
                  <a:pt x="962" y="1413"/>
                </a:lnTo>
                <a:lnTo>
                  <a:pt x="964" y="1411"/>
                </a:lnTo>
                <a:lnTo>
                  <a:pt x="966" y="1411"/>
                </a:lnTo>
                <a:lnTo>
                  <a:pt x="967" y="1411"/>
                </a:lnTo>
                <a:lnTo>
                  <a:pt x="967" y="1413"/>
                </a:lnTo>
                <a:lnTo>
                  <a:pt x="967" y="1417"/>
                </a:lnTo>
                <a:lnTo>
                  <a:pt x="969" y="1417"/>
                </a:lnTo>
                <a:lnTo>
                  <a:pt x="971" y="1419"/>
                </a:lnTo>
                <a:lnTo>
                  <a:pt x="973" y="1419"/>
                </a:lnTo>
                <a:lnTo>
                  <a:pt x="973" y="1421"/>
                </a:lnTo>
                <a:lnTo>
                  <a:pt x="973" y="1423"/>
                </a:lnTo>
                <a:lnTo>
                  <a:pt x="975" y="1423"/>
                </a:lnTo>
                <a:lnTo>
                  <a:pt x="975" y="1425"/>
                </a:lnTo>
                <a:lnTo>
                  <a:pt x="975" y="1427"/>
                </a:lnTo>
                <a:lnTo>
                  <a:pt x="975" y="1429"/>
                </a:lnTo>
                <a:lnTo>
                  <a:pt x="975" y="1433"/>
                </a:lnTo>
                <a:lnTo>
                  <a:pt x="977" y="1435"/>
                </a:lnTo>
                <a:lnTo>
                  <a:pt x="977" y="1436"/>
                </a:lnTo>
                <a:lnTo>
                  <a:pt x="977" y="1435"/>
                </a:lnTo>
                <a:lnTo>
                  <a:pt x="979" y="1435"/>
                </a:lnTo>
                <a:lnTo>
                  <a:pt x="979" y="1436"/>
                </a:lnTo>
                <a:lnTo>
                  <a:pt x="981" y="1435"/>
                </a:lnTo>
                <a:lnTo>
                  <a:pt x="983" y="1435"/>
                </a:lnTo>
                <a:lnTo>
                  <a:pt x="985" y="1435"/>
                </a:lnTo>
                <a:lnTo>
                  <a:pt x="987" y="1435"/>
                </a:lnTo>
                <a:lnTo>
                  <a:pt x="989" y="1436"/>
                </a:lnTo>
                <a:lnTo>
                  <a:pt x="989" y="1438"/>
                </a:lnTo>
                <a:lnTo>
                  <a:pt x="989" y="1440"/>
                </a:lnTo>
                <a:lnTo>
                  <a:pt x="991" y="1442"/>
                </a:lnTo>
                <a:lnTo>
                  <a:pt x="992" y="1444"/>
                </a:lnTo>
                <a:lnTo>
                  <a:pt x="994" y="1444"/>
                </a:lnTo>
                <a:lnTo>
                  <a:pt x="994" y="1446"/>
                </a:lnTo>
                <a:lnTo>
                  <a:pt x="996" y="1446"/>
                </a:lnTo>
                <a:lnTo>
                  <a:pt x="996" y="1448"/>
                </a:lnTo>
                <a:lnTo>
                  <a:pt x="998" y="1448"/>
                </a:lnTo>
                <a:lnTo>
                  <a:pt x="998" y="1450"/>
                </a:lnTo>
                <a:lnTo>
                  <a:pt x="1000" y="1452"/>
                </a:lnTo>
                <a:lnTo>
                  <a:pt x="1004" y="1452"/>
                </a:lnTo>
                <a:lnTo>
                  <a:pt x="1006" y="1456"/>
                </a:lnTo>
                <a:lnTo>
                  <a:pt x="1006" y="1458"/>
                </a:lnTo>
                <a:lnTo>
                  <a:pt x="1008" y="1458"/>
                </a:lnTo>
                <a:lnTo>
                  <a:pt x="1010" y="1459"/>
                </a:lnTo>
                <a:lnTo>
                  <a:pt x="1029" y="1458"/>
                </a:lnTo>
                <a:lnTo>
                  <a:pt x="1039" y="1458"/>
                </a:lnTo>
                <a:lnTo>
                  <a:pt x="1065" y="1456"/>
                </a:lnTo>
                <a:lnTo>
                  <a:pt x="1067" y="1456"/>
                </a:lnTo>
                <a:lnTo>
                  <a:pt x="1069" y="1454"/>
                </a:lnTo>
                <a:lnTo>
                  <a:pt x="1069" y="1456"/>
                </a:lnTo>
                <a:lnTo>
                  <a:pt x="1071" y="1454"/>
                </a:lnTo>
                <a:lnTo>
                  <a:pt x="1075" y="1450"/>
                </a:lnTo>
                <a:lnTo>
                  <a:pt x="1075" y="1446"/>
                </a:lnTo>
                <a:lnTo>
                  <a:pt x="1077" y="1446"/>
                </a:lnTo>
                <a:lnTo>
                  <a:pt x="1079" y="1446"/>
                </a:lnTo>
                <a:lnTo>
                  <a:pt x="1079" y="1444"/>
                </a:lnTo>
                <a:lnTo>
                  <a:pt x="1081" y="1444"/>
                </a:lnTo>
                <a:lnTo>
                  <a:pt x="1083" y="1444"/>
                </a:lnTo>
                <a:lnTo>
                  <a:pt x="1085" y="1442"/>
                </a:lnTo>
                <a:lnTo>
                  <a:pt x="1087" y="1442"/>
                </a:lnTo>
                <a:lnTo>
                  <a:pt x="1088" y="1442"/>
                </a:lnTo>
                <a:lnTo>
                  <a:pt x="1090" y="1442"/>
                </a:lnTo>
                <a:lnTo>
                  <a:pt x="1090" y="1440"/>
                </a:lnTo>
                <a:lnTo>
                  <a:pt x="1092" y="1438"/>
                </a:lnTo>
                <a:lnTo>
                  <a:pt x="1094" y="1438"/>
                </a:lnTo>
                <a:lnTo>
                  <a:pt x="1094" y="1436"/>
                </a:lnTo>
                <a:lnTo>
                  <a:pt x="1094" y="1435"/>
                </a:lnTo>
                <a:lnTo>
                  <a:pt x="1094" y="1433"/>
                </a:lnTo>
                <a:lnTo>
                  <a:pt x="1094" y="1431"/>
                </a:lnTo>
                <a:lnTo>
                  <a:pt x="1094" y="1429"/>
                </a:lnTo>
                <a:lnTo>
                  <a:pt x="1096" y="1429"/>
                </a:lnTo>
                <a:lnTo>
                  <a:pt x="1096" y="1427"/>
                </a:lnTo>
                <a:lnTo>
                  <a:pt x="1096" y="1425"/>
                </a:lnTo>
                <a:lnTo>
                  <a:pt x="1098" y="1425"/>
                </a:lnTo>
                <a:lnTo>
                  <a:pt x="1098" y="1423"/>
                </a:lnTo>
                <a:lnTo>
                  <a:pt x="1098" y="1425"/>
                </a:lnTo>
                <a:lnTo>
                  <a:pt x="1100" y="1425"/>
                </a:lnTo>
                <a:lnTo>
                  <a:pt x="1100" y="1427"/>
                </a:lnTo>
                <a:lnTo>
                  <a:pt x="1102" y="1427"/>
                </a:lnTo>
                <a:lnTo>
                  <a:pt x="1104" y="1427"/>
                </a:lnTo>
                <a:lnTo>
                  <a:pt x="1106" y="1427"/>
                </a:lnTo>
                <a:lnTo>
                  <a:pt x="1108" y="1427"/>
                </a:lnTo>
                <a:lnTo>
                  <a:pt x="1110" y="1425"/>
                </a:lnTo>
                <a:lnTo>
                  <a:pt x="1111" y="1423"/>
                </a:lnTo>
                <a:lnTo>
                  <a:pt x="1113" y="1423"/>
                </a:lnTo>
                <a:lnTo>
                  <a:pt x="1115" y="1423"/>
                </a:lnTo>
                <a:lnTo>
                  <a:pt x="1115" y="1421"/>
                </a:lnTo>
                <a:lnTo>
                  <a:pt x="1117" y="1421"/>
                </a:lnTo>
                <a:lnTo>
                  <a:pt x="1117" y="1419"/>
                </a:lnTo>
                <a:lnTo>
                  <a:pt x="1119" y="1419"/>
                </a:lnTo>
                <a:lnTo>
                  <a:pt x="1117" y="1419"/>
                </a:lnTo>
                <a:lnTo>
                  <a:pt x="1117" y="1417"/>
                </a:lnTo>
                <a:lnTo>
                  <a:pt x="1119" y="1417"/>
                </a:lnTo>
                <a:lnTo>
                  <a:pt x="1121" y="1417"/>
                </a:lnTo>
                <a:lnTo>
                  <a:pt x="1123" y="1415"/>
                </a:lnTo>
                <a:lnTo>
                  <a:pt x="1123" y="1413"/>
                </a:lnTo>
                <a:lnTo>
                  <a:pt x="1125" y="1413"/>
                </a:lnTo>
                <a:lnTo>
                  <a:pt x="1127" y="1415"/>
                </a:lnTo>
                <a:lnTo>
                  <a:pt x="1129" y="1413"/>
                </a:lnTo>
                <a:lnTo>
                  <a:pt x="1131" y="1413"/>
                </a:lnTo>
                <a:lnTo>
                  <a:pt x="1133" y="1413"/>
                </a:lnTo>
                <a:lnTo>
                  <a:pt x="1135" y="1415"/>
                </a:lnTo>
                <a:lnTo>
                  <a:pt x="1135" y="1413"/>
                </a:lnTo>
                <a:lnTo>
                  <a:pt x="1136" y="1415"/>
                </a:lnTo>
                <a:lnTo>
                  <a:pt x="1136" y="1413"/>
                </a:lnTo>
                <a:lnTo>
                  <a:pt x="1138" y="1413"/>
                </a:lnTo>
                <a:lnTo>
                  <a:pt x="1140" y="1413"/>
                </a:lnTo>
                <a:lnTo>
                  <a:pt x="1140" y="1411"/>
                </a:lnTo>
                <a:lnTo>
                  <a:pt x="1140" y="1410"/>
                </a:lnTo>
                <a:lnTo>
                  <a:pt x="1142" y="1410"/>
                </a:lnTo>
                <a:lnTo>
                  <a:pt x="1142" y="1408"/>
                </a:lnTo>
                <a:lnTo>
                  <a:pt x="1144" y="1406"/>
                </a:lnTo>
                <a:lnTo>
                  <a:pt x="1144" y="1404"/>
                </a:lnTo>
                <a:lnTo>
                  <a:pt x="1144" y="1402"/>
                </a:lnTo>
                <a:lnTo>
                  <a:pt x="1146" y="1400"/>
                </a:lnTo>
                <a:lnTo>
                  <a:pt x="1146" y="1398"/>
                </a:lnTo>
                <a:lnTo>
                  <a:pt x="1146" y="1396"/>
                </a:lnTo>
                <a:lnTo>
                  <a:pt x="1148" y="1394"/>
                </a:lnTo>
                <a:lnTo>
                  <a:pt x="1150" y="1394"/>
                </a:lnTo>
                <a:lnTo>
                  <a:pt x="1148" y="1390"/>
                </a:lnTo>
                <a:lnTo>
                  <a:pt x="1150" y="1388"/>
                </a:lnTo>
                <a:lnTo>
                  <a:pt x="1150" y="1387"/>
                </a:lnTo>
                <a:lnTo>
                  <a:pt x="1152" y="1387"/>
                </a:lnTo>
                <a:lnTo>
                  <a:pt x="1154" y="1385"/>
                </a:lnTo>
                <a:lnTo>
                  <a:pt x="1154" y="1383"/>
                </a:lnTo>
                <a:lnTo>
                  <a:pt x="1156" y="1383"/>
                </a:lnTo>
                <a:lnTo>
                  <a:pt x="1156" y="1385"/>
                </a:lnTo>
                <a:lnTo>
                  <a:pt x="1159" y="1385"/>
                </a:lnTo>
                <a:lnTo>
                  <a:pt x="1161" y="1385"/>
                </a:lnTo>
                <a:lnTo>
                  <a:pt x="1161" y="1383"/>
                </a:lnTo>
                <a:lnTo>
                  <a:pt x="1163" y="1383"/>
                </a:lnTo>
                <a:lnTo>
                  <a:pt x="1163" y="1381"/>
                </a:lnTo>
                <a:lnTo>
                  <a:pt x="1165" y="1379"/>
                </a:lnTo>
                <a:lnTo>
                  <a:pt x="1163" y="1377"/>
                </a:lnTo>
                <a:lnTo>
                  <a:pt x="1165" y="1375"/>
                </a:lnTo>
                <a:lnTo>
                  <a:pt x="1165" y="1373"/>
                </a:lnTo>
                <a:lnTo>
                  <a:pt x="1167" y="1373"/>
                </a:lnTo>
                <a:lnTo>
                  <a:pt x="1181" y="1388"/>
                </a:lnTo>
                <a:lnTo>
                  <a:pt x="1184" y="1392"/>
                </a:lnTo>
                <a:lnTo>
                  <a:pt x="1194" y="1402"/>
                </a:lnTo>
                <a:lnTo>
                  <a:pt x="1196" y="1404"/>
                </a:lnTo>
                <a:lnTo>
                  <a:pt x="1204" y="1410"/>
                </a:lnTo>
                <a:lnTo>
                  <a:pt x="1219" y="1423"/>
                </a:lnTo>
                <a:lnTo>
                  <a:pt x="1221" y="1423"/>
                </a:lnTo>
                <a:lnTo>
                  <a:pt x="1225" y="1427"/>
                </a:lnTo>
                <a:lnTo>
                  <a:pt x="1227" y="1431"/>
                </a:lnTo>
                <a:lnTo>
                  <a:pt x="1231" y="1433"/>
                </a:lnTo>
                <a:lnTo>
                  <a:pt x="1232" y="1435"/>
                </a:lnTo>
                <a:lnTo>
                  <a:pt x="1236" y="1438"/>
                </a:lnTo>
                <a:lnTo>
                  <a:pt x="1250" y="1431"/>
                </a:lnTo>
                <a:lnTo>
                  <a:pt x="1259" y="1425"/>
                </a:lnTo>
                <a:lnTo>
                  <a:pt x="1267" y="1419"/>
                </a:lnTo>
                <a:lnTo>
                  <a:pt x="1277" y="1415"/>
                </a:lnTo>
                <a:lnTo>
                  <a:pt x="1288" y="1411"/>
                </a:lnTo>
                <a:lnTo>
                  <a:pt x="1298" y="1408"/>
                </a:lnTo>
                <a:lnTo>
                  <a:pt x="1305" y="1408"/>
                </a:lnTo>
                <a:lnTo>
                  <a:pt x="1319" y="1404"/>
                </a:lnTo>
                <a:lnTo>
                  <a:pt x="1334" y="1402"/>
                </a:lnTo>
                <a:lnTo>
                  <a:pt x="1355" y="1396"/>
                </a:lnTo>
                <a:lnTo>
                  <a:pt x="1361" y="1394"/>
                </a:lnTo>
                <a:lnTo>
                  <a:pt x="1359" y="1400"/>
                </a:lnTo>
                <a:lnTo>
                  <a:pt x="1363" y="1402"/>
                </a:lnTo>
                <a:lnTo>
                  <a:pt x="1365" y="1402"/>
                </a:lnTo>
                <a:lnTo>
                  <a:pt x="1369" y="1400"/>
                </a:lnTo>
                <a:lnTo>
                  <a:pt x="1375" y="1400"/>
                </a:lnTo>
                <a:lnTo>
                  <a:pt x="1378" y="1398"/>
                </a:lnTo>
                <a:lnTo>
                  <a:pt x="1384" y="1394"/>
                </a:lnTo>
                <a:lnTo>
                  <a:pt x="1392" y="1392"/>
                </a:lnTo>
                <a:lnTo>
                  <a:pt x="1396" y="1390"/>
                </a:lnTo>
                <a:lnTo>
                  <a:pt x="1401" y="1387"/>
                </a:lnTo>
                <a:lnTo>
                  <a:pt x="1409" y="1379"/>
                </a:lnTo>
                <a:lnTo>
                  <a:pt x="1415" y="1373"/>
                </a:lnTo>
                <a:lnTo>
                  <a:pt x="1417" y="1371"/>
                </a:lnTo>
                <a:lnTo>
                  <a:pt x="1424" y="1367"/>
                </a:lnTo>
                <a:lnTo>
                  <a:pt x="1426" y="1367"/>
                </a:lnTo>
                <a:lnTo>
                  <a:pt x="1419" y="1356"/>
                </a:lnTo>
                <a:lnTo>
                  <a:pt x="1417" y="1354"/>
                </a:lnTo>
                <a:lnTo>
                  <a:pt x="1409" y="1342"/>
                </a:lnTo>
                <a:lnTo>
                  <a:pt x="1419" y="1325"/>
                </a:lnTo>
                <a:lnTo>
                  <a:pt x="1419" y="1319"/>
                </a:lnTo>
                <a:lnTo>
                  <a:pt x="1421" y="1314"/>
                </a:lnTo>
                <a:lnTo>
                  <a:pt x="1423" y="1315"/>
                </a:lnTo>
                <a:lnTo>
                  <a:pt x="1424" y="1315"/>
                </a:lnTo>
                <a:lnTo>
                  <a:pt x="1428" y="1317"/>
                </a:lnTo>
                <a:lnTo>
                  <a:pt x="1430" y="1315"/>
                </a:lnTo>
                <a:lnTo>
                  <a:pt x="1436" y="1321"/>
                </a:lnTo>
                <a:lnTo>
                  <a:pt x="1446" y="1327"/>
                </a:lnTo>
                <a:lnTo>
                  <a:pt x="1446" y="1329"/>
                </a:lnTo>
                <a:lnTo>
                  <a:pt x="1447" y="1329"/>
                </a:lnTo>
                <a:lnTo>
                  <a:pt x="1447" y="1331"/>
                </a:lnTo>
                <a:lnTo>
                  <a:pt x="1447" y="1333"/>
                </a:lnTo>
                <a:lnTo>
                  <a:pt x="1447" y="1335"/>
                </a:lnTo>
                <a:lnTo>
                  <a:pt x="1449" y="1335"/>
                </a:lnTo>
                <a:lnTo>
                  <a:pt x="1449" y="1333"/>
                </a:lnTo>
                <a:lnTo>
                  <a:pt x="1451" y="1335"/>
                </a:lnTo>
                <a:lnTo>
                  <a:pt x="1453" y="1335"/>
                </a:lnTo>
                <a:lnTo>
                  <a:pt x="1455" y="1335"/>
                </a:lnTo>
                <a:lnTo>
                  <a:pt x="1457" y="1337"/>
                </a:lnTo>
                <a:lnTo>
                  <a:pt x="1459" y="1337"/>
                </a:lnTo>
                <a:lnTo>
                  <a:pt x="1461" y="1339"/>
                </a:lnTo>
                <a:lnTo>
                  <a:pt x="1463" y="1342"/>
                </a:lnTo>
                <a:lnTo>
                  <a:pt x="1467" y="1350"/>
                </a:lnTo>
                <a:lnTo>
                  <a:pt x="1471" y="1348"/>
                </a:lnTo>
                <a:lnTo>
                  <a:pt x="1478" y="1346"/>
                </a:lnTo>
                <a:lnTo>
                  <a:pt x="1480" y="1346"/>
                </a:lnTo>
                <a:lnTo>
                  <a:pt x="1482" y="1344"/>
                </a:lnTo>
                <a:lnTo>
                  <a:pt x="1486" y="1342"/>
                </a:lnTo>
                <a:lnTo>
                  <a:pt x="1488" y="1340"/>
                </a:lnTo>
                <a:lnTo>
                  <a:pt x="1490" y="1342"/>
                </a:lnTo>
                <a:lnTo>
                  <a:pt x="1490" y="1340"/>
                </a:lnTo>
                <a:lnTo>
                  <a:pt x="1492" y="1339"/>
                </a:lnTo>
                <a:lnTo>
                  <a:pt x="1494" y="1340"/>
                </a:lnTo>
                <a:lnTo>
                  <a:pt x="1495" y="1339"/>
                </a:lnTo>
                <a:lnTo>
                  <a:pt x="1503" y="1333"/>
                </a:lnTo>
                <a:lnTo>
                  <a:pt x="1509" y="1329"/>
                </a:lnTo>
                <a:lnTo>
                  <a:pt x="1526" y="1319"/>
                </a:lnTo>
                <a:lnTo>
                  <a:pt x="1528" y="1319"/>
                </a:lnTo>
                <a:lnTo>
                  <a:pt x="1534" y="1315"/>
                </a:lnTo>
                <a:lnTo>
                  <a:pt x="1534" y="1314"/>
                </a:lnTo>
                <a:lnTo>
                  <a:pt x="1536" y="1312"/>
                </a:lnTo>
                <a:lnTo>
                  <a:pt x="1542" y="1312"/>
                </a:lnTo>
                <a:lnTo>
                  <a:pt x="1542" y="1310"/>
                </a:lnTo>
                <a:lnTo>
                  <a:pt x="1551" y="1304"/>
                </a:lnTo>
                <a:lnTo>
                  <a:pt x="1557" y="1300"/>
                </a:lnTo>
                <a:lnTo>
                  <a:pt x="1557" y="1298"/>
                </a:lnTo>
                <a:lnTo>
                  <a:pt x="1559" y="1296"/>
                </a:lnTo>
                <a:lnTo>
                  <a:pt x="1561" y="1296"/>
                </a:lnTo>
                <a:lnTo>
                  <a:pt x="1563" y="1294"/>
                </a:lnTo>
                <a:lnTo>
                  <a:pt x="1572" y="1289"/>
                </a:lnTo>
                <a:lnTo>
                  <a:pt x="1576" y="1287"/>
                </a:lnTo>
                <a:lnTo>
                  <a:pt x="1580" y="1285"/>
                </a:lnTo>
                <a:lnTo>
                  <a:pt x="1584" y="1285"/>
                </a:lnTo>
                <a:lnTo>
                  <a:pt x="1586" y="1283"/>
                </a:lnTo>
                <a:lnTo>
                  <a:pt x="1591" y="1283"/>
                </a:lnTo>
                <a:lnTo>
                  <a:pt x="1593" y="1283"/>
                </a:lnTo>
                <a:lnTo>
                  <a:pt x="1595" y="1283"/>
                </a:lnTo>
                <a:lnTo>
                  <a:pt x="1597" y="1281"/>
                </a:lnTo>
                <a:lnTo>
                  <a:pt x="1607" y="1296"/>
                </a:lnTo>
                <a:lnTo>
                  <a:pt x="1605" y="1302"/>
                </a:lnTo>
                <a:lnTo>
                  <a:pt x="1605" y="1304"/>
                </a:lnTo>
                <a:lnTo>
                  <a:pt x="1605" y="1310"/>
                </a:lnTo>
                <a:lnTo>
                  <a:pt x="1607" y="1312"/>
                </a:lnTo>
                <a:lnTo>
                  <a:pt x="1611" y="1315"/>
                </a:lnTo>
                <a:lnTo>
                  <a:pt x="1615" y="1317"/>
                </a:lnTo>
                <a:lnTo>
                  <a:pt x="1620" y="1315"/>
                </a:lnTo>
                <a:lnTo>
                  <a:pt x="1624" y="1312"/>
                </a:lnTo>
                <a:lnTo>
                  <a:pt x="1628" y="1312"/>
                </a:lnTo>
                <a:lnTo>
                  <a:pt x="1632" y="1308"/>
                </a:lnTo>
                <a:lnTo>
                  <a:pt x="1638" y="1302"/>
                </a:lnTo>
                <a:lnTo>
                  <a:pt x="1639" y="1300"/>
                </a:lnTo>
                <a:lnTo>
                  <a:pt x="1647" y="1296"/>
                </a:lnTo>
                <a:lnTo>
                  <a:pt x="1661" y="1289"/>
                </a:lnTo>
                <a:lnTo>
                  <a:pt x="1666" y="1287"/>
                </a:lnTo>
                <a:lnTo>
                  <a:pt x="1668" y="1285"/>
                </a:lnTo>
                <a:lnTo>
                  <a:pt x="1672" y="1281"/>
                </a:lnTo>
                <a:lnTo>
                  <a:pt x="1670" y="1279"/>
                </a:lnTo>
                <a:lnTo>
                  <a:pt x="1680" y="1275"/>
                </a:lnTo>
                <a:lnTo>
                  <a:pt x="1687" y="1273"/>
                </a:lnTo>
                <a:lnTo>
                  <a:pt x="1691" y="1271"/>
                </a:lnTo>
                <a:lnTo>
                  <a:pt x="1697" y="1267"/>
                </a:lnTo>
                <a:lnTo>
                  <a:pt x="1699" y="1267"/>
                </a:lnTo>
                <a:lnTo>
                  <a:pt x="1703" y="1264"/>
                </a:lnTo>
                <a:lnTo>
                  <a:pt x="1712" y="1248"/>
                </a:lnTo>
                <a:lnTo>
                  <a:pt x="1709" y="1246"/>
                </a:lnTo>
                <a:lnTo>
                  <a:pt x="1699" y="1252"/>
                </a:lnTo>
                <a:lnTo>
                  <a:pt x="1687" y="1246"/>
                </a:lnTo>
                <a:lnTo>
                  <a:pt x="1689" y="1244"/>
                </a:lnTo>
                <a:lnTo>
                  <a:pt x="1689" y="1243"/>
                </a:lnTo>
                <a:lnTo>
                  <a:pt x="1691" y="1243"/>
                </a:lnTo>
                <a:lnTo>
                  <a:pt x="1693" y="1243"/>
                </a:lnTo>
                <a:lnTo>
                  <a:pt x="1695" y="1241"/>
                </a:lnTo>
                <a:lnTo>
                  <a:pt x="1697" y="1241"/>
                </a:lnTo>
                <a:lnTo>
                  <a:pt x="1689" y="1229"/>
                </a:lnTo>
                <a:lnTo>
                  <a:pt x="1703" y="1219"/>
                </a:lnTo>
                <a:lnTo>
                  <a:pt x="1712" y="1216"/>
                </a:lnTo>
                <a:lnTo>
                  <a:pt x="1714" y="1214"/>
                </a:lnTo>
                <a:lnTo>
                  <a:pt x="1720" y="1210"/>
                </a:lnTo>
                <a:lnTo>
                  <a:pt x="1726" y="1208"/>
                </a:lnTo>
                <a:lnTo>
                  <a:pt x="1730" y="1202"/>
                </a:lnTo>
                <a:lnTo>
                  <a:pt x="1734" y="1200"/>
                </a:lnTo>
                <a:lnTo>
                  <a:pt x="1737" y="1198"/>
                </a:lnTo>
                <a:lnTo>
                  <a:pt x="1741" y="1193"/>
                </a:lnTo>
                <a:lnTo>
                  <a:pt x="1743" y="1187"/>
                </a:lnTo>
                <a:lnTo>
                  <a:pt x="1735" y="1181"/>
                </a:lnTo>
                <a:lnTo>
                  <a:pt x="1734" y="1181"/>
                </a:lnTo>
                <a:lnTo>
                  <a:pt x="1728" y="1175"/>
                </a:lnTo>
                <a:lnTo>
                  <a:pt x="1724" y="1171"/>
                </a:lnTo>
                <a:lnTo>
                  <a:pt x="1714" y="1162"/>
                </a:lnTo>
                <a:lnTo>
                  <a:pt x="1705" y="1147"/>
                </a:lnTo>
                <a:lnTo>
                  <a:pt x="1707" y="1145"/>
                </a:lnTo>
                <a:lnTo>
                  <a:pt x="1711" y="1143"/>
                </a:lnTo>
                <a:lnTo>
                  <a:pt x="1714" y="1141"/>
                </a:lnTo>
                <a:lnTo>
                  <a:pt x="1716" y="1139"/>
                </a:lnTo>
                <a:lnTo>
                  <a:pt x="1718" y="1135"/>
                </a:lnTo>
                <a:lnTo>
                  <a:pt x="1720" y="1133"/>
                </a:lnTo>
                <a:lnTo>
                  <a:pt x="1720" y="1131"/>
                </a:lnTo>
                <a:lnTo>
                  <a:pt x="1722" y="1129"/>
                </a:lnTo>
                <a:lnTo>
                  <a:pt x="1724" y="1129"/>
                </a:lnTo>
                <a:lnTo>
                  <a:pt x="1728" y="1124"/>
                </a:lnTo>
                <a:lnTo>
                  <a:pt x="1726" y="1122"/>
                </a:lnTo>
                <a:lnTo>
                  <a:pt x="1724" y="1120"/>
                </a:lnTo>
                <a:lnTo>
                  <a:pt x="1724" y="1118"/>
                </a:lnTo>
                <a:lnTo>
                  <a:pt x="1722" y="1118"/>
                </a:lnTo>
                <a:lnTo>
                  <a:pt x="1722" y="1116"/>
                </a:lnTo>
                <a:lnTo>
                  <a:pt x="1724" y="1112"/>
                </a:lnTo>
                <a:lnTo>
                  <a:pt x="1724" y="1110"/>
                </a:lnTo>
                <a:lnTo>
                  <a:pt x="1724" y="1108"/>
                </a:lnTo>
                <a:lnTo>
                  <a:pt x="1726" y="1108"/>
                </a:lnTo>
                <a:lnTo>
                  <a:pt x="1726" y="1106"/>
                </a:lnTo>
                <a:lnTo>
                  <a:pt x="1728" y="1106"/>
                </a:lnTo>
                <a:lnTo>
                  <a:pt x="1730" y="1104"/>
                </a:lnTo>
                <a:lnTo>
                  <a:pt x="1728" y="1104"/>
                </a:lnTo>
                <a:lnTo>
                  <a:pt x="1728" y="1102"/>
                </a:lnTo>
                <a:lnTo>
                  <a:pt x="1728" y="1100"/>
                </a:lnTo>
                <a:lnTo>
                  <a:pt x="1730" y="1099"/>
                </a:lnTo>
                <a:lnTo>
                  <a:pt x="1732" y="1099"/>
                </a:lnTo>
                <a:lnTo>
                  <a:pt x="1734" y="1099"/>
                </a:lnTo>
                <a:lnTo>
                  <a:pt x="1734" y="1095"/>
                </a:lnTo>
                <a:lnTo>
                  <a:pt x="1735" y="1095"/>
                </a:lnTo>
                <a:lnTo>
                  <a:pt x="1737" y="1093"/>
                </a:lnTo>
                <a:lnTo>
                  <a:pt x="1739" y="1091"/>
                </a:lnTo>
                <a:lnTo>
                  <a:pt x="1741" y="1091"/>
                </a:lnTo>
                <a:lnTo>
                  <a:pt x="1741" y="1093"/>
                </a:lnTo>
                <a:lnTo>
                  <a:pt x="1743" y="1093"/>
                </a:lnTo>
                <a:lnTo>
                  <a:pt x="1743" y="1091"/>
                </a:lnTo>
                <a:lnTo>
                  <a:pt x="1745" y="1093"/>
                </a:lnTo>
                <a:lnTo>
                  <a:pt x="1747" y="1091"/>
                </a:lnTo>
                <a:lnTo>
                  <a:pt x="1745" y="1091"/>
                </a:lnTo>
                <a:lnTo>
                  <a:pt x="1747" y="1089"/>
                </a:lnTo>
                <a:lnTo>
                  <a:pt x="1745" y="1089"/>
                </a:lnTo>
                <a:lnTo>
                  <a:pt x="1743" y="1089"/>
                </a:lnTo>
                <a:lnTo>
                  <a:pt x="1741" y="1087"/>
                </a:lnTo>
                <a:lnTo>
                  <a:pt x="1743" y="1087"/>
                </a:lnTo>
                <a:lnTo>
                  <a:pt x="1743" y="1085"/>
                </a:lnTo>
                <a:lnTo>
                  <a:pt x="1741" y="1085"/>
                </a:lnTo>
                <a:lnTo>
                  <a:pt x="1741" y="1083"/>
                </a:lnTo>
                <a:lnTo>
                  <a:pt x="1739" y="1083"/>
                </a:lnTo>
                <a:lnTo>
                  <a:pt x="1739" y="1081"/>
                </a:lnTo>
                <a:lnTo>
                  <a:pt x="1741" y="1079"/>
                </a:lnTo>
                <a:lnTo>
                  <a:pt x="1741" y="1077"/>
                </a:lnTo>
                <a:lnTo>
                  <a:pt x="1741" y="1076"/>
                </a:lnTo>
                <a:lnTo>
                  <a:pt x="1745" y="1072"/>
                </a:lnTo>
                <a:lnTo>
                  <a:pt x="1749" y="1070"/>
                </a:lnTo>
                <a:lnTo>
                  <a:pt x="1751" y="1068"/>
                </a:lnTo>
                <a:lnTo>
                  <a:pt x="1751" y="1066"/>
                </a:lnTo>
                <a:lnTo>
                  <a:pt x="1753" y="1062"/>
                </a:lnTo>
                <a:lnTo>
                  <a:pt x="1755" y="1060"/>
                </a:lnTo>
                <a:lnTo>
                  <a:pt x="1757" y="1056"/>
                </a:lnTo>
                <a:lnTo>
                  <a:pt x="1759" y="1056"/>
                </a:lnTo>
                <a:lnTo>
                  <a:pt x="1760" y="1054"/>
                </a:lnTo>
                <a:lnTo>
                  <a:pt x="1762" y="1054"/>
                </a:lnTo>
                <a:lnTo>
                  <a:pt x="1764" y="1052"/>
                </a:lnTo>
                <a:lnTo>
                  <a:pt x="1764" y="1051"/>
                </a:lnTo>
                <a:lnTo>
                  <a:pt x="1762" y="1049"/>
                </a:lnTo>
                <a:lnTo>
                  <a:pt x="1762" y="1047"/>
                </a:lnTo>
                <a:lnTo>
                  <a:pt x="1762" y="1045"/>
                </a:lnTo>
                <a:lnTo>
                  <a:pt x="1764" y="1045"/>
                </a:lnTo>
                <a:lnTo>
                  <a:pt x="1766" y="1045"/>
                </a:lnTo>
                <a:lnTo>
                  <a:pt x="1766" y="1043"/>
                </a:lnTo>
                <a:lnTo>
                  <a:pt x="1768" y="1041"/>
                </a:lnTo>
                <a:lnTo>
                  <a:pt x="1768" y="1039"/>
                </a:lnTo>
                <a:lnTo>
                  <a:pt x="1768" y="1037"/>
                </a:lnTo>
                <a:lnTo>
                  <a:pt x="1770" y="1035"/>
                </a:lnTo>
                <a:lnTo>
                  <a:pt x="1772" y="1033"/>
                </a:lnTo>
                <a:lnTo>
                  <a:pt x="1772" y="1031"/>
                </a:lnTo>
                <a:lnTo>
                  <a:pt x="1774" y="1031"/>
                </a:lnTo>
                <a:lnTo>
                  <a:pt x="1774" y="1029"/>
                </a:lnTo>
                <a:lnTo>
                  <a:pt x="1776" y="1028"/>
                </a:lnTo>
                <a:lnTo>
                  <a:pt x="1778" y="1026"/>
                </a:lnTo>
                <a:lnTo>
                  <a:pt x="1780" y="1026"/>
                </a:lnTo>
                <a:lnTo>
                  <a:pt x="1780" y="1024"/>
                </a:lnTo>
                <a:lnTo>
                  <a:pt x="1782" y="1024"/>
                </a:lnTo>
                <a:lnTo>
                  <a:pt x="1783" y="1024"/>
                </a:lnTo>
                <a:lnTo>
                  <a:pt x="1783" y="1026"/>
                </a:lnTo>
                <a:lnTo>
                  <a:pt x="1783" y="1024"/>
                </a:lnTo>
                <a:lnTo>
                  <a:pt x="1785" y="1024"/>
                </a:lnTo>
                <a:lnTo>
                  <a:pt x="1787" y="1022"/>
                </a:lnTo>
                <a:lnTo>
                  <a:pt x="1789" y="1020"/>
                </a:lnTo>
                <a:lnTo>
                  <a:pt x="1791" y="1018"/>
                </a:lnTo>
                <a:lnTo>
                  <a:pt x="1793" y="1016"/>
                </a:lnTo>
                <a:lnTo>
                  <a:pt x="1795" y="1016"/>
                </a:lnTo>
                <a:lnTo>
                  <a:pt x="1795" y="1014"/>
                </a:lnTo>
                <a:lnTo>
                  <a:pt x="1795" y="1012"/>
                </a:lnTo>
                <a:lnTo>
                  <a:pt x="1797" y="1010"/>
                </a:lnTo>
                <a:lnTo>
                  <a:pt x="1797" y="1008"/>
                </a:lnTo>
                <a:lnTo>
                  <a:pt x="1799" y="1006"/>
                </a:lnTo>
                <a:lnTo>
                  <a:pt x="1801" y="1006"/>
                </a:lnTo>
                <a:lnTo>
                  <a:pt x="1801" y="1004"/>
                </a:lnTo>
                <a:lnTo>
                  <a:pt x="1803" y="1004"/>
                </a:lnTo>
                <a:lnTo>
                  <a:pt x="1803" y="1003"/>
                </a:lnTo>
                <a:lnTo>
                  <a:pt x="1805" y="1003"/>
                </a:lnTo>
                <a:lnTo>
                  <a:pt x="1807" y="1003"/>
                </a:lnTo>
                <a:lnTo>
                  <a:pt x="1807" y="1001"/>
                </a:lnTo>
                <a:lnTo>
                  <a:pt x="1808" y="999"/>
                </a:lnTo>
                <a:lnTo>
                  <a:pt x="1808" y="997"/>
                </a:lnTo>
                <a:lnTo>
                  <a:pt x="1810" y="997"/>
                </a:lnTo>
                <a:lnTo>
                  <a:pt x="1810" y="995"/>
                </a:lnTo>
                <a:lnTo>
                  <a:pt x="1812" y="993"/>
                </a:lnTo>
                <a:lnTo>
                  <a:pt x="1814" y="991"/>
                </a:lnTo>
                <a:lnTo>
                  <a:pt x="1816" y="989"/>
                </a:lnTo>
                <a:lnTo>
                  <a:pt x="1818" y="987"/>
                </a:lnTo>
                <a:lnTo>
                  <a:pt x="1820" y="985"/>
                </a:lnTo>
                <a:lnTo>
                  <a:pt x="1822" y="983"/>
                </a:lnTo>
                <a:lnTo>
                  <a:pt x="1824" y="983"/>
                </a:lnTo>
                <a:lnTo>
                  <a:pt x="1824" y="981"/>
                </a:lnTo>
                <a:lnTo>
                  <a:pt x="1826" y="981"/>
                </a:lnTo>
                <a:lnTo>
                  <a:pt x="1828" y="981"/>
                </a:lnTo>
                <a:lnTo>
                  <a:pt x="1830" y="978"/>
                </a:lnTo>
                <a:lnTo>
                  <a:pt x="1833" y="976"/>
                </a:lnTo>
                <a:lnTo>
                  <a:pt x="1835" y="972"/>
                </a:lnTo>
                <a:lnTo>
                  <a:pt x="1837" y="972"/>
                </a:lnTo>
                <a:lnTo>
                  <a:pt x="1837" y="970"/>
                </a:lnTo>
                <a:lnTo>
                  <a:pt x="1843" y="964"/>
                </a:lnTo>
                <a:lnTo>
                  <a:pt x="1845" y="962"/>
                </a:lnTo>
                <a:lnTo>
                  <a:pt x="1847" y="962"/>
                </a:lnTo>
                <a:lnTo>
                  <a:pt x="1849" y="958"/>
                </a:lnTo>
                <a:lnTo>
                  <a:pt x="1849" y="956"/>
                </a:lnTo>
                <a:lnTo>
                  <a:pt x="1851" y="956"/>
                </a:lnTo>
                <a:lnTo>
                  <a:pt x="1855" y="955"/>
                </a:lnTo>
                <a:lnTo>
                  <a:pt x="1855" y="953"/>
                </a:lnTo>
                <a:lnTo>
                  <a:pt x="1856" y="951"/>
                </a:lnTo>
                <a:lnTo>
                  <a:pt x="1856" y="949"/>
                </a:lnTo>
                <a:lnTo>
                  <a:pt x="1856" y="945"/>
                </a:lnTo>
                <a:lnTo>
                  <a:pt x="1860" y="941"/>
                </a:lnTo>
                <a:lnTo>
                  <a:pt x="1862" y="941"/>
                </a:lnTo>
                <a:lnTo>
                  <a:pt x="1862" y="939"/>
                </a:lnTo>
                <a:lnTo>
                  <a:pt x="1862" y="937"/>
                </a:lnTo>
                <a:lnTo>
                  <a:pt x="1866" y="932"/>
                </a:lnTo>
                <a:lnTo>
                  <a:pt x="1868" y="932"/>
                </a:lnTo>
                <a:lnTo>
                  <a:pt x="1868" y="930"/>
                </a:lnTo>
                <a:lnTo>
                  <a:pt x="1868" y="928"/>
                </a:lnTo>
                <a:lnTo>
                  <a:pt x="1870" y="926"/>
                </a:lnTo>
                <a:lnTo>
                  <a:pt x="1868" y="926"/>
                </a:lnTo>
                <a:lnTo>
                  <a:pt x="1868" y="924"/>
                </a:lnTo>
                <a:lnTo>
                  <a:pt x="1872" y="918"/>
                </a:lnTo>
                <a:lnTo>
                  <a:pt x="1872" y="916"/>
                </a:lnTo>
                <a:lnTo>
                  <a:pt x="1874" y="912"/>
                </a:lnTo>
                <a:lnTo>
                  <a:pt x="1876" y="910"/>
                </a:lnTo>
                <a:lnTo>
                  <a:pt x="1876" y="908"/>
                </a:lnTo>
                <a:lnTo>
                  <a:pt x="1876" y="907"/>
                </a:lnTo>
                <a:lnTo>
                  <a:pt x="1878" y="897"/>
                </a:lnTo>
                <a:lnTo>
                  <a:pt x="1881" y="895"/>
                </a:lnTo>
                <a:lnTo>
                  <a:pt x="1887" y="889"/>
                </a:lnTo>
                <a:lnTo>
                  <a:pt x="1889" y="885"/>
                </a:lnTo>
                <a:lnTo>
                  <a:pt x="1893" y="882"/>
                </a:lnTo>
                <a:lnTo>
                  <a:pt x="1889" y="880"/>
                </a:lnTo>
                <a:lnTo>
                  <a:pt x="1887" y="880"/>
                </a:lnTo>
                <a:lnTo>
                  <a:pt x="1885" y="878"/>
                </a:lnTo>
                <a:lnTo>
                  <a:pt x="1885" y="876"/>
                </a:lnTo>
                <a:lnTo>
                  <a:pt x="1885" y="872"/>
                </a:lnTo>
                <a:lnTo>
                  <a:pt x="1883" y="872"/>
                </a:lnTo>
                <a:lnTo>
                  <a:pt x="1883" y="870"/>
                </a:lnTo>
                <a:lnTo>
                  <a:pt x="1885" y="870"/>
                </a:lnTo>
                <a:lnTo>
                  <a:pt x="1883" y="866"/>
                </a:lnTo>
                <a:lnTo>
                  <a:pt x="1883" y="864"/>
                </a:lnTo>
                <a:lnTo>
                  <a:pt x="1887" y="864"/>
                </a:lnTo>
                <a:lnTo>
                  <a:pt x="1889" y="862"/>
                </a:lnTo>
                <a:lnTo>
                  <a:pt x="1891" y="859"/>
                </a:lnTo>
                <a:lnTo>
                  <a:pt x="1891" y="857"/>
                </a:lnTo>
                <a:lnTo>
                  <a:pt x="1895" y="853"/>
                </a:lnTo>
                <a:lnTo>
                  <a:pt x="1897" y="851"/>
                </a:lnTo>
                <a:lnTo>
                  <a:pt x="1897" y="849"/>
                </a:lnTo>
                <a:lnTo>
                  <a:pt x="1895" y="845"/>
                </a:lnTo>
                <a:lnTo>
                  <a:pt x="1897" y="845"/>
                </a:lnTo>
                <a:lnTo>
                  <a:pt x="1899" y="841"/>
                </a:lnTo>
                <a:lnTo>
                  <a:pt x="1897" y="841"/>
                </a:lnTo>
                <a:lnTo>
                  <a:pt x="1897" y="839"/>
                </a:lnTo>
                <a:lnTo>
                  <a:pt x="1897" y="836"/>
                </a:lnTo>
                <a:lnTo>
                  <a:pt x="1895" y="834"/>
                </a:lnTo>
                <a:lnTo>
                  <a:pt x="1899" y="830"/>
                </a:lnTo>
                <a:lnTo>
                  <a:pt x="1906" y="826"/>
                </a:lnTo>
                <a:lnTo>
                  <a:pt x="1910" y="818"/>
                </a:lnTo>
                <a:lnTo>
                  <a:pt x="1916" y="816"/>
                </a:lnTo>
                <a:lnTo>
                  <a:pt x="1920" y="811"/>
                </a:lnTo>
                <a:lnTo>
                  <a:pt x="1922" y="809"/>
                </a:lnTo>
                <a:lnTo>
                  <a:pt x="1926" y="805"/>
                </a:lnTo>
                <a:lnTo>
                  <a:pt x="1928" y="801"/>
                </a:lnTo>
                <a:lnTo>
                  <a:pt x="1931" y="801"/>
                </a:lnTo>
                <a:lnTo>
                  <a:pt x="1931" y="797"/>
                </a:lnTo>
                <a:lnTo>
                  <a:pt x="1933" y="795"/>
                </a:lnTo>
                <a:lnTo>
                  <a:pt x="1937" y="795"/>
                </a:lnTo>
                <a:lnTo>
                  <a:pt x="1939" y="793"/>
                </a:lnTo>
                <a:lnTo>
                  <a:pt x="1941" y="789"/>
                </a:lnTo>
                <a:lnTo>
                  <a:pt x="1943" y="789"/>
                </a:lnTo>
                <a:lnTo>
                  <a:pt x="1947" y="789"/>
                </a:lnTo>
                <a:lnTo>
                  <a:pt x="1949" y="789"/>
                </a:lnTo>
                <a:lnTo>
                  <a:pt x="1949" y="786"/>
                </a:lnTo>
                <a:lnTo>
                  <a:pt x="1951" y="782"/>
                </a:lnTo>
                <a:lnTo>
                  <a:pt x="1952" y="784"/>
                </a:lnTo>
                <a:lnTo>
                  <a:pt x="1954" y="782"/>
                </a:lnTo>
                <a:lnTo>
                  <a:pt x="1956" y="780"/>
                </a:lnTo>
                <a:lnTo>
                  <a:pt x="1958" y="780"/>
                </a:lnTo>
                <a:lnTo>
                  <a:pt x="1962" y="778"/>
                </a:lnTo>
                <a:lnTo>
                  <a:pt x="1962" y="774"/>
                </a:lnTo>
                <a:lnTo>
                  <a:pt x="1962" y="772"/>
                </a:lnTo>
                <a:lnTo>
                  <a:pt x="1962" y="770"/>
                </a:lnTo>
                <a:lnTo>
                  <a:pt x="1960" y="766"/>
                </a:lnTo>
                <a:lnTo>
                  <a:pt x="1958" y="764"/>
                </a:lnTo>
                <a:lnTo>
                  <a:pt x="1958" y="763"/>
                </a:lnTo>
                <a:lnTo>
                  <a:pt x="1954" y="763"/>
                </a:lnTo>
                <a:lnTo>
                  <a:pt x="1954" y="761"/>
                </a:lnTo>
                <a:lnTo>
                  <a:pt x="1954" y="759"/>
                </a:lnTo>
                <a:lnTo>
                  <a:pt x="1952" y="757"/>
                </a:lnTo>
                <a:lnTo>
                  <a:pt x="1951" y="755"/>
                </a:lnTo>
                <a:lnTo>
                  <a:pt x="1951" y="753"/>
                </a:lnTo>
                <a:lnTo>
                  <a:pt x="1952" y="749"/>
                </a:lnTo>
                <a:lnTo>
                  <a:pt x="1954" y="747"/>
                </a:lnTo>
                <a:lnTo>
                  <a:pt x="1956" y="747"/>
                </a:lnTo>
                <a:lnTo>
                  <a:pt x="1956" y="745"/>
                </a:lnTo>
                <a:lnTo>
                  <a:pt x="1958" y="741"/>
                </a:lnTo>
                <a:lnTo>
                  <a:pt x="1962" y="740"/>
                </a:lnTo>
                <a:lnTo>
                  <a:pt x="1964" y="738"/>
                </a:lnTo>
                <a:lnTo>
                  <a:pt x="1966" y="738"/>
                </a:lnTo>
                <a:lnTo>
                  <a:pt x="1970" y="736"/>
                </a:lnTo>
                <a:lnTo>
                  <a:pt x="1970" y="734"/>
                </a:lnTo>
                <a:lnTo>
                  <a:pt x="1972" y="732"/>
                </a:lnTo>
                <a:lnTo>
                  <a:pt x="1972" y="730"/>
                </a:lnTo>
                <a:lnTo>
                  <a:pt x="1972" y="728"/>
                </a:lnTo>
                <a:lnTo>
                  <a:pt x="1972" y="726"/>
                </a:lnTo>
                <a:lnTo>
                  <a:pt x="1974" y="724"/>
                </a:lnTo>
                <a:lnTo>
                  <a:pt x="1974" y="722"/>
                </a:lnTo>
                <a:lnTo>
                  <a:pt x="1974" y="720"/>
                </a:lnTo>
                <a:lnTo>
                  <a:pt x="1977" y="720"/>
                </a:lnTo>
                <a:lnTo>
                  <a:pt x="1979" y="720"/>
                </a:lnTo>
                <a:lnTo>
                  <a:pt x="1983" y="722"/>
                </a:lnTo>
                <a:lnTo>
                  <a:pt x="1985" y="722"/>
                </a:lnTo>
                <a:lnTo>
                  <a:pt x="1989" y="722"/>
                </a:lnTo>
                <a:lnTo>
                  <a:pt x="1991" y="720"/>
                </a:lnTo>
                <a:lnTo>
                  <a:pt x="1991" y="718"/>
                </a:lnTo>
                <a:lnTo>
                  <a:pt x="1993" y="716"/>
                </a:lnTo>
                <a:lnTo>
                  <a:pt x="1993" y="715"/>
                </a:lnTo>
                <a:lnTo>
                  <a:pt x="1993" y="711"/>
                </a:lnTo>
                <a:lnTo>
                  <a:pt x="1991" y="711"/>
                </a:lnTo>
                <a:lnTo>
                  <a:pt x="1991" y="709"/>
                </a:lnTo>
                <a:lnTo>
                  <a:pt x="1991" y="705"/>
                </a:lnTo>
                <a:lnTo>
                  <a:pt x="1993" y="703"/>
                </a:lnTo>
                <a:lnTo>
                  <a:pt x="1993" y="701"/>
                </a:lnTo>
                <a:lnTo>
                  <a:pt x="1995" y="699"/>
                </a:lnTo>
                <a:lnTo>
                  <a:pt x="1997" y="697"/>
                </a:lnTo>
                <a:lnTo>
                  <a:pt x="1997" y="695"/>
                </a:lnTo>
                <a:lnTo>
                  <a:pt x="1999" y="693"/>
                </a:lnTo>
                <a:lnTo>
                  <a:pt x="1999" y="692"/>
                </a:lnTo>
                <a:lnTo>
                  <a:pt x="2000" y="690"/>
                </a:lnTo>
                <a:lnTo>
                  <a:pt x="2000" y="688"/>
                </a:lnTo>
                <a:lnTo>
                  <a:pt x="2002" y="688"/>
                </a:lnTo>
                <a:lnTo>
                  <a:pt x="2002" y="686"/>
                </a:lnTo>
                <a:lnTo>
                  <a:pt x="2002" y="682"/>
                </a:lnTo>
                <a:lnTo>
                  <a:pt x="2004" y="682"/>
                </a:lnTo>
                <a:lnTo>
                  <a:pt x="2004" y="680"/>
                </a:lnTo>
                <a:lnTo>
                  <a:pt x="2006" y="680"/>
                </a:lnTo>
                <a:lnTo>
                  <a:pt x="2006" y="678"/>
                </a:lnTo>
                <a:lnTo>
                  <a:pt x="2008" y="678"/>
                </a:lnTo>
                <a:lnTo>
                  <a:pt x="2008" y="676"/>
                </a:lnTo>
                <a:lnTo>
                  <a:pt x="2010" y="674"/>
                </a:lnTo>
                <a:lnTo>
                  <a:pt x="2012" y="672"/>
                </a:lnTo>
                <a:lnTo>
                  <a:pt x="2010" y="670"/>
                </a:lnTo>
                <a:lnTo>
                  <a:pt x="2010" y="667"/>
                </a:lnTo>
                <a:lnTo>
                  <a:pt x="2012" y="667"/>
                </a:lnTo>
                <a:lnTo>
                  <a:pt x="2010" y="663"/>
                </a:lnTo>
                <a:lnTo>
                  <a:pt x="2012" y="661"/>
                </a:lnTo>
                <a:lnTo>
                  <a:pt x="2012" y="657"/>
                </a:lnTo>
                <a:lnTo>
                  <a:pt x="2012" y="655"/>
                </a:lnTo>
                <a:lnTo>
                  <a:pt x="2012" y="653"/>
                </a:lnTo>
                <a:lnTo>
                  <a:pt x="2010" y="651"/>
                </a:lnTo>
                <a:lnTo>
                  <a:pt x="2010" y="649"/>
                </a:lnTo>
                <a:lnTo>
                  <a:pt x="2008" y="647"/>
                </a:lnTo>
                <a:lnTo>
                  <a:pt x="2006" y="647"/>
                </a:lnTo>
                <a:lnTo>
                  <a:pt x="2006" y="645"/>
                </a:lnTo>
                <a:lnTo>
                  <a:pt x="2008" y="645"/>
                </a:lnTo>
                <a:lnTo>
                  <a:pt x="2010" y="642"/>
                </a:lnTo>
                <a:lnTo>
                  <a:pt x="2010" y="640"/>
                </a:lnTo>
                <a:lnTo>
                  <a:pt x="2008" y="640"/>
                </a:lnTo>
                <a:lnTo>
                  <a:pt x="2008" y="638"/>
                </a:lnTo>
                <a:lnTo>
                  <a:pt x="2008" y="636"/>
                </a:lnTo>
                <a:lnTo>
                  <a:pt x="2008" y="634"/>
                </a:lnTo>
                <a:lnTo>
                  <a:pt x="2010" y="632"/>
                </a:lnTo>
                <a:lnTo>
                  <a:pt x="2010" y="630"/>
                </a:lnTo>
                <a:lnTo>
                  <a:pt x="2012" y="630"/>
                </a:lnTo>
                <a:lnTo>
                  <a:pt x="2016" y="628"/>
                </a:lnTo>
                <a:lnTo>
                  <a:pt x="2016" y="626"/>
                </a:lnTo>
                <a:lnTo>
                  <a:pt x="2016" y="624"/>
                </a:lnTo>
                <a:lnTo>
                  <a:pt x="2016" y="622"/>
                </a:lnTo>
                <a:lnTo>
                  <a:pt x="2018" y="622"/>
                </a:lnTo>
                <a:lnTo>
                  <a:pt x="2020" y="622"/>
                </a:lnTo>
                <a:lnTo>
                  <a:pt x="2022" y="622"/>
                </a:lnTo>
                <a:lnTo>
                  <a:pt x="2022" y="620"/>
                </a:lnTo>
                <a:lnTo>
                  <a:pt x="2024" y="620"/>
                </a:lnTo>
                <a:lnTo>
                  <a:pt x="2024" y="619"/>
                </a:lnTo>
                <a:lnTo>
                  <a:pt x="2025" y="619"/>
                </a:lnTo>
                <a:lnTo>
                  <a:pt x="2025" y="617"/>
                </a:lnTo>
                <a:lnTo>
                  <a:pt x="2024" y="613"/>
                </a:lnTo>
                <a:lnTo>
                  <a:pt x="2022" y="613"/>
                </a:lnTo>
                <a:lnTo>
                  <a:pt x="2022" y="611"/>
                </a:lnTo>
                <a:lnTo>
                  <a:pt x="2020" y="609"/>
                </a:lnTo>
                <a:lnTo>
                  <a:pt x="2022" y="609"/>
                </a:lnTo>
                <a:lnTo>
                  <a:pt x="2022" y="607"/>
                </a:lnTo>
                <a:lnTo>
                  <a:pt x="2024" y="605"/>
                </a:lnTo>
                <a:lnTo>
                  <a:pt x="2024" y="603"/>
                </a:lnTo>
                <a:lnTo>
                  <a:pt x="2022" y="603"/>
                </a:lnTo>
                <a:lnTo>
                  <a:pt x="2022" y="601"/>
                </a:lnTo>
                <a:lnTo>
                  <a:pt x="2022" y="599"/>
                </a:lnTo>
                <a:lnTo>
                  <a:pt x="2022" y="597"/>
                </a:lnTo>
                <a:lnTo>
                  <a:pt x="2022" y="596"/>
                </a:lnTo>
                <a:lnTo>
                  <a:pt x="2024" y="596"/>
                </a:lnTo>
                <a:lnTo>
                  <a:pt x="2024" y="594"/>
                </a:lnTo>
                <a:lnTo>
                  <a:pt x="2024" y="592"/>
                </a:lnTo>
                <a:lnTo>
                  <a:pt x="2024" y="590"/>
                </a:lnTo>
                <a:lnTo>
                  <a:pt x="2025" y="590"/>
                </a:lnTo>
                <a:lnTo>
                  <a:pt x="2027" y="588"/>
                </a:lnTo>
                <a:lnTo>
                  <a:pt x="2027" y="586"/>
                </a:lnTo>
                <a:lnTo>
                  <a:pt x="2025" y="584"/>
                </a:lnTo>
                <a:lnTo>
                  <a:pt x="2025" y="582"/>
                </a:lnTo>
                <a:lnTo>
                  <a:pt x="2027" y="582"/>
                </a:lnTo>
                <a:lnTo>
                  <a:pt x="2027" y="580"/>
                </a:lnTo>
                <a:lnTo>
                  <a:pt x="2029" y="580"/>
                </a:lnTo>
                <a:lnTo>
                  <a:pt x="2029" y="578"/>
                </a:lnTo>
                <a:lnTo>
                  <a:pt x="2029" y="576"/>
                </a:lnTo>
                <a:lnTo>
                  <a:pt x="2029" y="574"/>
                </a:lnTo>
                <a:lnTo>
                  <a:pt x="2029" y="573"/>
                </a:lnTo>
                <a:lnTo>
                  <a:pt x="2031" y="573"/>
                </a:lnTo>
                <a:lnTo>
                  <a:pt x="2031" y="571"/>
                </a:lnTo>
                <a:lnTo>
                  <a:pt x="2033" y="571"/>
                </a:lnTo>
                <a:lnTo>
                  <a:pt x="2058" y="582"/>
                </a:lnTo>
                <a:lnTo>
                  <a:pt x="2060" y="582"/>
                </a:lnTo>
                <a:lnTo>
                  <a:pt x="2072" y="588"/>
                </a:lnTo>
                <a:lnTo>
                  <a:pt x="2077" y="590"/>
                </a:lnTo>
                <a:lnTo>
                  <a:pt x="2089" y="596"/>
                </a:lnTo>
                <a:lnTo>
                  <a:pt x="2108" y="632"/>
                </a:lnTo>
                <a:lnTo>
                  <a:pt x="2108" y="636"/>
                </a:lnTo>
                <a:lnTo>
                  <a:pt x="2120" y="655"/>
                </a:lnTo>
                <a:lnTo>
                  <a:pt x="2143" y="665"/>
                </a:lnTo>
                <a:lnTo>
                  <a:pt x="2173" y="676"/>
                </a:lnTo>
                <a:lnTo>
                  <a:pt x="2200" y="686"/>
                </a:lnTo>
                <a:lnTo>
                  <a:pt x="2202" y="686"/>
                </a:lnTo>
                <a:lnTo>
                  <a:pt x="2206" y="684"/>
                </a:lnTo>
                <a:lnTo>
                  <a:pt x="2208" y="684"/>
                </a:lnTo>
                <a:lnTo>
                  <a:pt x="2210" y="682"/>
                </a:lnTo>
                <a:lnTo>
                  <a:pt x="2212" y="680"/>
                </a:lnTo>
                <a:lnTo>
                  <a:pt x="2216" y="680"/>
                </a:lnTo>
                <a:lnTo>
                  <a:pt x="2217" y="682"/>
                </a:lnTo>
                <a:lnTo>
                  <a:pt x="2219" y="680"/>
                </a:lnTo>
                <a:lnTo>
                  <a:pt x="2219" y="676"/>
                </a:lnTo>
                <a:lnTo>
                  <a:pt x="2217" y="672"/>
                </a:lnTo>
                <a:lnTo>
                  <a:pt x="2223" y="668"/>
                </a:lnTo>
                <a:lnTo>
                  <a:pt x="2225" y="668"/>
                </a:lnTo>
                <a:lnTo>
                  <a:pt x="2227" y="663"/>
                </a:lnTo>
                <a:lnTo>
                  <a:pt x="2229" y="661"/>
                </a:lnTo>
                <a:lnTo>
                  <a:pt x="2231" y="657"/>
                </a:lnTo>
                <a:lnTo>
                  <a:pt x="2235" y="657"/>
                </a:lnTo>
                <a:lnTo>
                  <a:pt x="2237" y="659"/>
                </a:lnTo>
                <a:lnTo>
                  <a:pt x="2239" y="651"/>
                </a:lnTo>
                <a:lnTo>
                  <a:pt x="2239" y="647"/>
                </a:lnTo>
                <a:lnTo>
                  <a:pt x="2246" y="644"/>
                </a:lnTo>
                <a:lnTo>
                  <a:pt x="2248" y="642"/>
                </a:lnTo>
                <a:lnTo>
                  <a:pt x="2248" y="640"/>
                </a:lnTo>
                <a:lnTo>
                  <a:pt x="2248" y="638"/>
                </a:lnTo>
                <a:lnTo>
                  <a:pt x="2252" y="636"/>
                </a:lnTo>
                <a:lnTo>
                  <a:pt x="2254" y="632"/>
                </a:lnTo>
                <a:lnTo>
                  <a:pt x="2256" y="626"/>
                </a:lnTo>
                <a:lnTo>
                  <a:pt x="2254" y="624"/>
                </a:lnTo>
                <a:lnTo>
                  <a:pt x="2256" y="613"/>
                </a:lnTo>
                <a:lnTo>
                  <a:pt x="2258" y="609"/>
                </a:lnTo>
                <a:lnTo>
                  <a:pt x="2260" y="607"/>
                </a:lnTo>
                <a:lnTo>
                  <a:pt x="2262" y="601"/>
                </a:lnTo>
                <a:lnTo>
                  <a:pt x="2265" y="596"/>
                </a:lnTo>
                <a:lnTo>
                  <a:pt x="2267" y="592"/>
                </a:lnTo>
                <a:lnTo>
                  <a:pt x="2269" y="588"/>
                </a:lnTo>
                <a:lnTo>
                  <a:pt x="2271" y="586"/>
                </a:lnTo>
                <a:lnTo>
                  <a:pt x="2273" y="584"/>
                </a:lnTo>
                <a:lnTo>
                  <a:pt x="2273" y="580"/>
                </a:lnTo>
                <a:lnTo>
                  <a:pt x="2275" y="578"/>
                </a:lnTo>
                <a:lnTo>
                  <a:pt x="2275" y="576"/>
                </a:lnTo>
                <a:lnTo>
                  <a:pt x="2277" y="574"/>
                </a:lnTo>
                <a:lnTo>
                  <a:pt x="2281" y="569"/>
                </a:lnTo>
                <a:lnTo>
                  <a:pt x="2279" y="567"/>
                </a:lnTo>
                <a:lnTo>
                  <a:pt x="2279" y="563"/>
                </a:lnTo>
                <a:lnTo>
                  <a:pt x="2283" y="561"/>
                </a:lnTo>
                <a:lnTo>
                  <a:pt x="2281" y="557"/>
                </a:lnTo>
                <a:lnTo>
                  <a:pt x="2285" y="549"/>
                </a:lnTo>
                <a:lnTo>
                  <a:pt x="2287" y="544"/>
                </a:lnTo>
                <a:lnTo>
                  <a:pt x="2290" y="538"/>
                </a:lnTo>
                <a:lnTo>
                  <a:pt x="2294" y="530"/>
                </a:lnTo>
                <a:lnTo>
                  <a:pt x="2294" y="528"/>
                </a:lnTo>
                <a:lnTo>
                  <a:pt x="2296" y="528"/>
                </a:lnTo>
                <a:lnTo>
                  <a:pt x="2298" y="525"/>
                </a:lnTo>
                <a:lnTo>
                  <a:pt x="2300" y="525"/>
                </a:lnTo>
                <a:lnTo>
                  <a:pt x="2304" y="525"/>
                </a:lnTo>
                <a:lnTo>
                  <a:pt x="2306" y="526"/>
                </a:lnTo>
                <a:lnTo>
                  <a:pt x="2313" y="525"/>
                </a:lnTo>
                <a:lnTo>
                  <a:pt x="2313" y="521"/>
                </a:lnTo>
                <a:lnTo>
                  <a:pt x="2315" y="517"/>
                </a:lnTo>
                <a:lnTo>
                  <a:pt x="2315" y="515"/>
                </a:lnTo>
                <a:lnTo>
                  <a:pt x="2317" y="509"/>
                </a:lnTo>
                <a:lnTo>
                  <a:pt x="2317" y="507"/>
                </a:lnTo>
                <a:lnTo>
                  <a:pt x="2313" y="503"/>
                </a:lnTo>
                <a:lnTo>
                  <a:pt x="2313" y="498"/>
                </a:lnTo>
                <a:lnTo>
                  <a:pt x="2315" y="490"/>
                </a:lnTo>
                <a:lnTo>
                  <a:pt x="2315" y="486"/>
                </a:lnTo>
                <a:lnTo>
                  <a:pt x="2319" y="480"/>
                </a:lnTo>
                <a:lnTo>
                  <a:pt x="2321" y="475"/>
                </a:lnTo>
                <a:lnTo>
                  <a:pt x="2323" y="473"/>
                </a:lnTo>
                <a:lnTo>
                  <a:pt x="2323" y="471"/>
                </a:lnTo>
                <a:lnTo>
                  <a:pt x="2325" y="467"/>
                </a:lnTo>
                <a:lnTo>
                  <a:pt x="2325" y="465"/>
                </a:lnTo>
                <a:lnTo>
                  <a:pt x="2329" y="461"/>
                </a:lnTo>
                <a:lnTo>
                  <a:pt x="2331" y="459"/>
                </a:lnTo>
                <a:lnTo>
                  <a:pt x="2333" y="453"/>
                </a:lnTo>
                <a:lnTo>
                  <a:pt x="2335" y="452"/>
                </a:lnTo>
                <a:lnTo>
                  <a:pt x="2335" y="450"/>
                </a:lnTo>
                <a:lnTo>
                  <a:pt x="2333" y="448"/>
                </a:lnTo>
                <a:lnTo>
                  <a:pt x="2333" y="446"/>
                </a:lnTo>
                <a:lnTo>
                  <a:pt x="2335" y="442"/>
                </a:lnTo>
                <a:lnTo>
                  <a:pt x="2336" y="440"/>
                </a:lnTo>
                <a:lnTo>
                  <a:pt x="2342" y="440"/>
                </a:lnTo>
                <a:lnTo>
                  <a:pt x="2346" y="440"/>
                </a:lnTo>
                <a:lnTo>
                  <a:pt x="2348" y="436"/>
                </a:lnTo>
                <a:lnTo>
                  <a:pt x="2348" y="432"/>
                </a:lnTo>
                <a:lnTo>
                  <a:pt x="2348" y="429"/>
                </a:lnTo>
                <a:lnTo>
                  <a:pt x="2350" y="427"/>
                </a:lnTo>
                <a:lnTo>
                  <a:pt x="2350" y="425"/>
                </a:lnTo>
                <a:lnTo>
                  <a:pt x="2350" y="423"/>
                </a:lnTo>
                <a:lnTo>
                  <a:pt x="2354" y="421"/>
                </a:lnTo>
                <a:lnTo>
                  <a:pt x="2358" y="419"/>
                </a:lnTo>
                <a:lnTo>
                  <a:pt x="2358" y="415"/>
                </a:lnTo>
                <a:lnTo>
                  <a:pt x="2360" y="411"/>
                </a:lnTo>
                <a:lnTo>
                  <a:pt x="2361" y="407"/>
                </a:lnTo>
                <a:lnTo>
                  <a:pt x="2360" y="405"/>
                </a:lnTo>
                <a:lnTo>
                  <a:pt x="2363" y="402"/>
                </a:lnTo>
                <a:lnTo>
                  <a:pt x="2371" y="409"/>
                </a:lnTo>
                <a:lnTo>
                  <a:pt x="2411" y="446"/>
                </a:lnTo>
                <a:lnTo>
                  <a:pt x="2427" y="459"/>
                </a:lnTo>
                <a:lnTo>
                  <a:pt x="2431" y="448"/>
                </a:lnTo>
                <a:lnTo>
                  <a:pt x="2436" y="438"/>
                </a:lnTo>
                <a:lnTo>
                  <a:pt x="2446" y="425"/>
                </a:lnTo>
                <a:lnTo>
                  <a:pt x="2461" y="390"/>
                </a:lnTo>
                <a:lnTo>
                  <a:pt x="2465" y="384"/>
                </a:lnTo>
                <a:lnTo>
                  <a:pt x="2469" y="379"/>
                </a:lnTo>
                <a:lnTo>
                  <a:pt x="2473" y="375"/>
                </a:lnTo>
                <a:lnTo>
                  <a:pt x="2480" y="369"/>
                </a:lnTo>
                <a:lnTo>
                  <a:pt x="2482" y="367"/>
                </a:lnTo>
                <a:lnTo>
                  <a:pt x="2484" y="365"/>
                </a:lnTo>
                <a:lnTo>
                  <a:pt x="2486" y="361"/>
                </a:lnTo>
                <a:lnTo>
                  <a:pt x="2486" y="359"/>
                </a:lnTo>
                <a:lnTo>
                  <a:pt x="2490" y="354"/>
                </a:lnTo>
                <a:lnTo>
                  <a:pt x="2492" y="352"/>
                </a:lnTo>
                <a:lnTo>
                  <a:pt x="2494" y="352"/>
                </a:lnTo>
                <a:lnTo>
                  <a:pt x="2500" y="350"/>
                </a:lnTo>
                <a:lnTo>
                  <a:pt x="2504" y="346"/>
                </a:lnTo>
                <a:lnTo>
                  <a:pt x="2502" y="348"/>
                </a:lnTo>
                <a:lnTo>
                  <a:pt x="2502" y="361"/>
                </a:lnTo>
                <a:lnTo>
                  <a:pt x="2502" y="365"/>
                </a:lnTo>
                <a:lnTo>
                  <a:pt x="2504" y="367"/>
                </a:lnTo>
                <a:lnTo>
                  <a:pt x="2505" y="363"/>
                </a:lnTo>
                <a:lnTo>
                  <a:pt x="2509" y="359"/>
                </a:lnTo>
                <a:lnTo>
                  <a:pt x="2513" y="359"/>
                </a:lnTo>
                <a:lnTo>
                  <a:pt x="2513" y="357"/>
                </a:lnTo>
                <a:lnTo>
                  <a:pt x="2517" y="354"/>
                </a:lnTo>
                <a:lnTo>
                  <a:pt x="2521" y="354"/>
                </a:lnTo>
                <a:lnTo>
                  <a:pt x="2527" y="346"/>
                </a:lnTo>
                <a:lnTo>
                  <a:pt x="2532" y="338"/>
                </a:lnTo>
                <a:lnTo>
                  <a:pt x="2536" y="329"/>
                </a:lnTo>
                <a:lnTo>
                  <a:pt x="2538" y="325"/>
                </a:lnTo>
                <a:lnTo>
                  <a:pt x="2542" y="327"/>
                </a:lnTo>
                <a:lnTo>
                  <a:pt x="2546" y="323"/>
                </a:lnTo>
                <a:lnTo>
                  <a:pt x="2546" y="319"/>
                </a:lnTo>
                <a:lnTo>
                  <a:pt x="2548" y="317"/>
                </a:lnTo>
                <a:lnTo>
                  <a:pt x="2552" y="315"/>
                </a:lnTo>
                <a:lnTo>
                  <a:pt x="2553" y="321"/>
                </a:lnTo>
                <a:lnTo>
                  <a:pt x="2555" y="321"/>
                </a:lnTo>
                <a:lnTo>
                  <a:pt x="2557" y="321"/>
                </a:lnTo>
                <a:lnTo>
                  <a:pt x="2557" y="323"/>
                </a:lnTo>
                <a:lnTo>
                  <a:pt x="2561" y="327"/>
                </a:lnTo>
                <a:lnTo>
                  <a:pt x="2561" y="325"/>
                </a:lnTo>
                <a:lnTo>
                  <a:pt x="2565" y="323"/>
                </a:lnTo>
                <a:lnTo>
                  <a:pt x="2569" y="315"/>
                </a:lnTo>
                <a:lnTo>
                  <a:pt x="2573" y="311"/>
                </a:lnTo>
                <a:lnTo>
                  <a:pt x="2578" y="302"/>
                </a:lnTo>
                <a:lnTo>
                  <a:pt x="2582" y="298"/>
                </a:lnTo>
                <a:lnTo>
                  <a:pt x="2584" y="296"/>
                </a:lnTo>
                <a:lnTo>
                  <a:pt x="2588" y="292"/>
                </a:lnTo>
                <a:lnTo>
                  <a:pt x="2584" y="290"/>
                </a:lnTo>
                <a:lnTo>
                  <a:pt x="2580" y="288"/>
                </a:lnTo>
                <a:lnTo>
                  <a:pt x="2578" y="286"/>
                </a:lnTo>
                <a:lnTo>
                  <a:pt x="2576" y="285"/>
                </a:lnTo>
                <a:lnTo>
                  <a:pt x="2576" y="283"/>
                </a:lnTo>
                <a:lnTo>
                  <a:pt x="2586" y="273"/>
                </a:lnTo>
                <a:lnTo>
                  <a:pt x="2588" y="271"/>
                </a:lnTo>
                <a:lnTo>
                  <a:pt x="2590" y="267"/>
                </a:lnTo>
                <a:lnTo>
                  <a:pt x="2592" y="265"/>
                </a:lnTo>
                <a:lnTo>
                  <a:pt x="2596" y="263"/>
                </a:lnTo>
                <a:lnTo>
                  <a:pt x="2596" y="261"/>
                </a:lnTo>
                <a:lnTo>
                  <a:pt x="2598" y="261"/>
                </a:lnTo>
                <a:lnTo>
                  <a:pt x="2600" y="260"/>
                </a:lnTo>
                <a:lnTo>
                  <a:pt x="2601" y="258"/>
                </a:lnTo>
                <a:lnTo>
                  <a:pt x="2603" y="256"/>
                </a:lnTo>
                <a:lnTo>
                  <a:pt x="2603" y="254"/>
                </a:lnTo>
                <a:lnTo>
                  <a:pt x="2605" y="252"/>
                </a:lnTo>
                <a:lnTo>
                  <a:pt x="2605" y="250"/>
                </a:lnTo>
                <a:lnTo>
                  <a:pt x="2607" y="250"/>
                </a:lnTo>
                <a:lnTo>
                  <a:pt x="2607" y="248"/>
                </a:lnTo>
                <a:lnTo>
                  <a:pt x="2609" y="246"/>
                </a:lnTo>
                <a:lnTo>
                  <a:pt x="2611" y="244"/>
                </a:lnTo>
                <a:lnTo>
                  <a:pt x="2613" y="242"/>
                </a:lnTo>
                <a:lnTo>
                  <a:pt x="2615" y="240"/>
                </a:lnTo>
                <a:lnTo>
                  <a:pt x="2615" y="238"/>
                </a:lnTo>
                <a:lnTo>
                  <a:pt x="2621" y="235"/>
                </a:lnTo>
                <a:lnTo>
                  <a:pt x="2623" y="233"/>
                </a:lnTo>
                <a:lnTo>
                  <a:pt x="2624" y="235"/>
                </a:lnTo>
                <a:lnTo>
                  <a:pt x="2626" y="235"/>
                </a:lnTo>
                <a:lnTo>
                  <a:pt x="2628" y="233"/>
                </a:lnTo>
                <a:lnTo>
                  <a:pt x="2630" y="231"/>
                </a:lnTo>
                <a:lnTo>
                  <a:pt x="2632" y="231"/>
                </a:lnTo>
                <a:lnTo>
                  <a:pt x="2644" y="219"/>
                </a:lnTo>
                <a:lnTo>
                  <a:pt x="2644" y="215"/>
                </a:lnTo>
                <a:lnTo>
                  <a:pt x="2644" y="213"/>
                </a:lnTo>
                <a:lnTo>
                  <a:pt x="2649" y="206"/>
                </a:lnTo>
                <a:lnTo>
                  <a:pt x="2655" y="202"/>
                </a:lnTo>
                <a:lnTo>
                  <a:pt x="2659" y="200"/>
                </a:lnTo>
                <a:lnTo>
                  <a:pt x="2661" y="196"/>
                </a:lnTo>
                <a:lnTo>
                  <a:pt x="2661" y="194"/>
                </a:lnTo>
                <a:lnTo>
                  <a:pt x="2659" y="192"/>
                </a:lnTo>
                <a:lnTo>
                  <a:pt x="2657" y="192"/>
                </a:lnTo>
                <a:lnTo>
                  <a:pt x="2655" y="190"/>
                </a:lnTo>
                <a:lnTo>
                  <a:pt x="2653" y="189"/>
                </a:lnTo>
                <a:lnTo>
                  <a:pt x="2651" y="189"/>
                </a:lnTo>
                <a:lnTo>
                  <a:pt x="2649" y="187"/>
                </a:lnTo>
                <a:lnTo>
                  <a:pt x="2649" y="185"/>
                </a:lnTo>
                <a:lnTo>
                  <a:pt x="2649" y="183"/>
                </a:lnTo>
                <a:lnTo>
                  <a:pt x="2651" y="179"/>
                </a:lnTo>
                <a:lnTo>
                  <a:pt x="2649" y="179"/>
                </a:lnTo>
                <a:lnTo>
                  <a:pt x="2648" y="177"/>
                </a:lnTo>
                <a:lnTo>
                  <a:pt x="2646" y="177"/>
                </a:lnTo>
                <a:lnTo>
                  <a:pt x="2644" y="177"/>
                </a:lnTo>
                <a:lnTo>
                  <a:pt x="2644" y="175"/>
                </a:lnTo>
                <a:lnTo>
                  <a:pt x="2653" y="164"/>
                </a:lnTo>
                <a:lnTo>
                  <a:pt x="2661" y="154"/>
                </a:lnTo>
                <a:lnTo>
                  <a:pt x="2661" y="152"/>
                </a:lnTo>
                <a:lnTo>
                  <a:pt x="2661" y="150"/>
                </a:lnTo>
                <a:lnTo>
                  <a:pt x="2661" y="148"/>
                </a:lnTo>
                <a:lnTo>
                  <a:pt x="2663" y="146"/>
                </a:lnTo>
                <a:lnTo>
                  <a:pt x="2661" y="142"/>
                </a:lnTo>
                <a:lnTo>
                  <a:pt x="2657" y="139"/>
                </a:lnTo>
                <a:lnTo>
                  <a:pt x="2655" y="139"/>
                </a:lnTo>
                <a:lnTo>
                  <a:pt x="2653" y="137"/>
                </a:lnTo>
                <a:lnTo>
                  <a:pt x="2655" y="135"/>
                </a:lnTo>
                <a:lnTo>
                  <a:pt x="2661" y="127"/>
                </a:lnTo>
                <a:lnTo>
                  <a:pt x="2663" y="125"/>
                </a:lnTo>
                <a:lnTo>
                  <a:pt x="2661" y="123"/>
                </a:lnTo>
                <a:lnTo>
                  <a:pt x="2663" y="121"/>
                </a:lnTo>
                <a:lnTo>
                  <a:pt x="2665" y="121"/>
                </a:lnTo>
                <a:lnTo>
                  <a:pt x="2667" y="119"/>
                </a:lnTo>
                <a:lnTo>
                  <a:pt x="2669" y="117"/>
                </a:lnTo>
                <a:lnTo>
                  <a:pt x="2669" y="114"/>
                </a:lnTo>
                <a:lnTo>
                  <a:pt x="2671" y="112"/>
                </a:lnTo>
                <a:lnTo>
                  <a:pt x="2674" y="110"/>
                </a:lnTo>
                <a:lnTo>
                  <a:pt x="2676" y="106"/>
                </a:lnTo>
                <a:lnTo>
                  <a:pt x="2678" y="104"/>
                </a:lnTo>
                <a:lnTo>
                  <a:pt x="2680" y="102"/>
                </a:lnTo>
                <a:lnTo>
                  <a:pt x="2680" y="100"/>
                </a:lnTo>
                <a:lnTo>
                  <a:pt x="2680" y="98"/>
                </a:lnTo>
                <a:lnTo>
                  <a:pt x="2684" y="98"/>
                </a:lnTo>
                <a:lnTo>
                  <a:pt x="2686" y="94"/>
                </a:lnTo>
                <a:lnTo>
                  <a:pt x="2686" y="91"/>
                </a:lnTo>
                <a:lnTo>
                  <a:pt x="2688" y="87"/>
                </a:lnTo>
                <a:lnTo>
                  <a:pt x="2690" y="85"/>
                </a:lnTo>
                <a:lnTo>
                  <a:pt x="2690" y="83"/>
                </a:lnTo>
                <a:lnTo>
                  <a:pt x="2690" y="81"/>
                </a:lnTo>
                <a:lnTo>
                  <a:pt x="2692" y="79"/>
                </a:lnTo>
                <a:lnTo>
                  <a:pt x="2694" y="79"/>
                </a:lnTo>
                <a:lnTo>
                  <a:pt x="2694" y="77"/>
                </a:lnTo>
                <a:lnTo>
                  <a:pt x="2694" y="75"/>
                </a:lnTo>
                <a:lnTo>
                  <a:pt x="2690" y="73"/>
                </a:lnTo>
                <a:lnTo>
                  <a:pt x="2688" y="73"/>
                </a:lnTo>
                <a:lnTo>
                  <a:pt x="2684" y="71"/>
                </a:lnTo>
                <a:lnTo>
                  <a:pt x="2680" y="71"/>
                </a:lnTo>
                <a:lnTo>
                  <a:pt x="2682" y="68"/>
                </a:lnTo>
                <a:lnTo>
                  <a:pt x="2684" y="66"/>
                </a:lnTo>
                <a:lnTo>
                  <a:pt x="2686" y="64"/>
                </a:lnTo>
                <a:lnTo>
                  <a:pt x="2688" y="60"/>
                </a:lnTo>
                <a:lnTo>
                  <a:pt x="2688" y="58"/>
                </a:lnTo>
                <a:lnTo>
                  <a:pt x="2690" y="56"/>
                </a:lnTo>
                <a:lnTo>
                  <a:pt x="2692" y="52"/>
                </a:lnTo>
                <a:lnTo>
                  <a:pt x="2692" y="50"/>
                </a:lnTo>
                <a:lnTo>
                  <a:pt x="2690" y="50"/>
                </a:lnTo>
                <a:lnTo>
                  <a:pt x="2688" y="50"/>
                </a:lnTo>
                <a:lnTo>
                  <a:pt x="2688" y="48"/>
                </a:lnTo>
                <a:lnTo>
                  <a:pt x="2688" y="46"/>
                </a:lnTo>
                <a:lnTo>
                  <a:pt x="2688" y="45"/>
                </a:lnTo>
                <a:lnTo>
                  <a:pt x="2684" y="41"/>
                </a:lnTo>
                <a:lnTo>
                  <a:pt x="2684" y="37"/>
                </a:lnTo>
                <a:lnTo>
                  <a:pt x="2686" y="35"/>
                </a:lnTo>
                <a:lnTo>
                  <a:pt x="2684" y="33"/>
                </a:lnTo>
                <a:lnTo>
                  <a:pt x="2688" y="31"/>
                </a:lnTo>
                <a:lnTo>
                  <a:pt x="2688" y="29"/>
                </a:lnTo>
                <a:lnTo>
                  <a:pt x="2690" y="27"/>
                </a:lnTo>
                <a:lnTo>
                  <a:pt x="2690" y="23"/>
                </a:lnTo>
                <a:lnTo>
                  <a:pt x="2688" y="22"/>
                </a:lnTo>
                <a:lnTo>
                  <a:pt x="2688" y="20"/>
                </a:lnTo>
                <a:lnTo>
                  <a:pt x="2690" y="18"/>
                </a:lnTo>
                <a:lnTo>
                  <a:pt x="2690" y="16"/>
                </a:lnTo>
                <a:lnTo>
                  <a:pt x="2690" y="14"/>
                </a:lnTo>
                <a:lnTo>
                  <a:pt x="2690" y="12"/>
                </a:lnTo>
                <a:lnTo>
                  <a:pt x="2690" y="10"/>
                </a:lnTo>
                <a:lnTo>
                  <a:pt x="2690" y="8"/>
                </a:lnTo>
                <a:lnTo>
                  <a:pt x="2690" y="4"/>
                </a:lnTo>
                <a:lnTo>
                  <a:pt x="2688" y="4"/>
                </a:lnTo>
                <a:lnTo>
                  <a:pt x="2690" y="0"/>
                </a:lnTo>
                <a:lnTo>
                  <a:pt x="2709" y="18"/>
                </a:lnTo>
                <a:lnTo>
                  <a:pt x="2713" y="20"/>
                </a:lnTo>
                <a:lnTo>
                  <a:pt x="2728" y="33"/>
                </a:lnTo>
                <a:lnTo>
                  <a:pt x="2749" y="50"/>
                </a:lnTo>
                <a:lnTo>
                  <a:pt x="2761" y="60"/>
                </a:lnTo>
                <a:lnTo>
                  <a:pt x="2778" y="75"/>
                </a:lnTo>
                <a:lnTo>
                  <a:pt x="2801" y="94"/>
                </a:lnTo>
                <a:lnTo>
                  <a:pt x="2824" y="112"/>
                </a:lnTo>
                <a:lnTo>
                  <a:pt x="2826" y="114"/>
                </a:lnTo>
                <a:lnTo>
                  <a:pt x="2828" y="116"/>
                </a:lnTo>
                <a:lnTo>
                  <a:pt x="2849" y="133"/>
                </a:lnTo>
                <a:lnTo>
                  <a:pt x="2864" y="146"/>
                </a:lnTo>
                <a:lnTo>
                  <a:pt x="2886" y="164"/>
                </a:lnTo>
                <a:lnTo>
                  <a:pt x="2901" y="177"/>
                </a:lnTo>
                <a:lnTo>
                  <a:pt x="2905" y="181"/>
                </a:lnTo>
                <a:lnTo>
                  <a:pt x="2918" y="190"/>
                </a:lnTo>
                <a:lnTo>
                  <a:pt x="2936" y="204"/>
                </a:lnTo>
                <a:lnTo>
                  <a:pt x="2943" y="212"/>
                </a:lnTo>
                <a:lnTo>
                  <a:pt x="2951" y="219"/>
                </a:lnTo>
                <a:lnTo>
                  <a:pt x="2953" y="217"/>
                </a:lnTo>
                <a:lnTo>
                  <a:pt x="2955" y="213"/>
                </a:lnTo>
                <a:lnTo>
                  <a:pt x="2955" y="210"/>
                </a:lnTo>
                <a:lnTo>
                  <a:pt x="2955" y="206"/>
                </a:lnTo>
                <a:lnTo>
                  <a:pt x="2957" y="204"/>
                </a:lnTo>
                <a:lnTo>
                  <a:pt x="2959" y="200"/>
                </a:lnTo>
                <a:lnTo>
                  <a:pt x="2960" y="196"/>
                </a:lnTo>
                <a:lnTo>
                  <a:pt x="2964" y="190"/>
                </a:lnTo>
                <a:lnTo>
                  <a:pt x="2966" y="185"/>
                </a:lnTo>
                <a:lnTo>
                  <a:pt x="2966" y="179"/>
                </a:lnTo>
                <a:lnTo>
                  <a:pt x="2966" y="175"/>
                </a:lnTo>
                <a:lnTo>
                  <a:pt x="2968" y="171"/>
                </a:lnTo>
                <a:lnTo>
                  <a:pt x="2970" y="167"/>
                </a:lnTo>
                <a:lnTo>
                  <a:pt x="2972" y="164"/>
                </a:lnTo>
                <a:lnTo>
                  <a:pt x="2972" y="162"/>
                </a:lnTo>
                <a:lnTo>
                  <a:pt x="2976" y="156"/>
                </a:lnTo>
                <a:lnTo>
                  <a:pt x="2978" y="156"/>
                </a:lnTo>
                <a:lnTo>
                  <a:pt x="2980" y="152"/>
                </a:lnTo>
                <a:lnTo>
                  <a:pt x="2980" y="148"/>
                </a:lnTo>
                <a:lnTo>
                  <a:pt x="2982" y="142"/>
                </a:lnTo>
                <a:lnTo>
                  <a:pt x="2982" y="139"/>
                </a:lnTo>
                <a:lnTo>
                  <a:pt x="2982" y="137"/>
                </a:lnTo>
                <a:lnTo>
                  <a:pt x="2985" y="137"/>
                </a:lnTo>
                <a:lnTo>
                  <a:pt x="2985" y="135"/>
                </a:lnTo>
                <a:lnTo>
                  <a:pt x="2985" y="133"/>
                </a:lnTo>
                <a:lnTo>
                  <a:pt x="2987" y="133"/>
                </a:lnTo>
                <a:lnTo>
                  <a:pt x="2987" y="129"/>
                </a:lnTo>
                <a:lnTo>
                  <a:pt x="2989" y="125"/>
                </a:lnTo>
                <a:lnTo>
                  <a:pt x="2989" y="123"/>
                </a:lnTo>
                <a:lnTo>
                  <a:pt x="2989" y="121"/>
                </a:lnTo>
                <a:lnTo>
                  <a:pt x="2991" y="117"/>
                </a:lnTo>
                <a:lnTo>
                  <a:pt x="2991" y="114"/>
                </a:lnTo>
                <a:lnTo>
                  <a:pt x="2995" y="108"/>
                </a:lnTo>
                <a:lnTo>
                  <a:pt x="2999" y="102"/>
                </a:lnTo>
                <a:lnTo>
                  <a:pt x="3001" y="100"/>
                </a:lnTo>
                <a:lnTo>
                  <a:pt x="3005" y="98"/>
                </a:lnTo>
                <a:lnTo>
                  <a:pt x="3005" y="96"/>
                </a:lnTo>
                <a:lnTo>
                  <a:pt x="3007" y="96"/>
                </a:lnTo>
                <a:lnTo>
                  <a:pt x="3008" y="96"/>
                </a:lnTo>
                <a:lnTo>
                  <a:pt x="3010" y="96"/>
                </a:lnTo>
                <a:lnTo>
                  <a:pt x="3012" y="96"/>
                </a:lnTo>
                <a:lnTo>
                  <a:pt x="3014" y="96"/>
                </a:lnTo>
                <a:lnTo>
                  <a:pt x="3018" y="96"/>
                </a:lnTo>
                <a:lnTo>
                  <a:pt x="3020" y="96"/>
                </a:lnTo>
                <a:lnTo>
                  <a:pt x="3022" y="96"/>
                </a:lnTo>
                <a:lnTo>
                  <a:pt x="3024" y="94"/>
                </a:lnTo>
                <a:lnTo>
                  <a:pt x="3026" y="94"/>
                </a:lnTo>
                <a:lnTo>
                  <a:pt x="3028" y="93"/>
                </a:lnTo>
                <a:lnTo>
                  <a:pt x="3032" y="94"/>
                </a:lnTo>
                <a:lnTo>
                  <a:pt x="3035" y="98"/>
                </a:lnTo>
                <a:lnTo>
                  <a:pt x="3037" y="100"/>
                </a:lnTo>
                <a:lnTo>
                  <a:pt x="3043" y="102"/>
                </a:lnTo>
                <a:lnTo>
                  <a:pt x="3045" y="104"/>
                </a:lnTo>
                <a:lnTo>
                  <a:pt x="3047" y="104"/>
                </a:lnTo>
                <a:lnTo>
                  <a:pt x="3049" y="104"/>
                </a:lnTo>
                <a:lnTo>
                  <a:pt x="3051" y="104"/>
                </a:lnTo>
                <a:lnTo>
                  <a:pt x="3053" y="106"/>
                </a:lnTo>
                <a:lnTo>
                  <a:pt x="3058" y="108"/>
                </a:lnTo>
                <a:lnTo>
                  <a:pt x="3062" y="108"/>
                </a:lnTo>
                <a:lnTo>
                  <a:pt x="3064" y="108"/>
                </a:lnTo>
                <a:lnTo>
                  <a:pt x="3068" y="108"/>
                </a:lnTo>
                <a:lnTo>
                  <a:pt x="3074" y="108"/>
                </a:lnTo>
                <a:lnTo>
                  <a:pt x="3076" y="108"/>
                </a:lnTo>
                <a:lnTo>
                  <a:pt x="3080" y="106"/>
                </a:lnTo>
                <a:lnTo>
                  <a:pt x="3083" y="106"/>
                </a:lnTo>
                <a:lnTo>
                  <a:pt x="3087" y="110"/>
                </a:lnTo>
                <a:lnTo>
                  <a:pt x="3087" y="112"/>
                </a:lnTo>
                <a:lnTo>
                  <a:pt x="3085" y="114"/>
                </a:lnTo>
                <a:lnTo>
                  <a:pt x="3087" y="114"/>
                </a:lnTo>
                <a:lnTo>
                  <a:pt x="3087" y="117"/>
                </a:lnTo>
                <a:lnTo>
                  <a:pt x="3087" y="119"/>
                </a:lnTo>
                <a:lnTo>
                  <a:pt x="3091" y="121"/>
                </a:lnTo>
                <a:lnTo>
                  <a:pt x="3091" y="123"/>
                </a:lnTo>
                <a:lnTo>
                  <a:pt x="3093" y="125"/>
                </a:lnTo>
                <a:lnTo>
                  <a:pt x="3095" y="127"/>
                </a:lnTo>
                <a:lnTo>
                  <a:pt x="3095" y="129"/>
                </a:lnTo>
                <a:lnTo>
                  <a:pt x="3097" y="131"/>
                </a:lnTo>
                <a:lnTo>
                  <a:pt x="3101" y="135"/>
                </a:lnTo>
                <a:lnTo>
                  <a:pt x="3103" y="135"/>
                </a:lnTo>
                <a:lnTo>
                  <a:pt x="3106" y="137"/>
                </a:lnTo>
                <a:lnTo>
                  <a:pt x="3112" y="141"/>
                </a:lnTo>
                <a:lnTo>
                  <a:pt x="3118" y="141"/>
                </a:lnTo>
                <a:lnTo>
                  <a:pt x="3122" y="142"/>
                </a:lnTo>
                <a:lnTo>
                  <a:pt x="3126" y="144"/>
                </a:lnTo>
                <a:lnTo>
                  <a:pt x="3126" y="146"/>
                </a:lnTo>
                <a:lnTo>
                  <a:pt x="3128" y="148"/>
                </a:lnTo>
                <a:lnTo>
                  <a:pt x="3129" y="150"/>
                </a:lnTo>
                <a:lnTo>
                  <a:pt x="3137" y="156"/>
                </a:lnTo>
                <a:lnTo>
                  <a:pt x="3139" y="160"/>
                </a:lnTo>
                <a:lnTo>
                  <a:pt x="3139" y="162"/>
                </a:lnTo>
                <a:lnTo>
                  <a:pt x="3135" y="164"/>
                </a:lnTo>
                <a:lnTo>
                  <a:pt x="3133" y="167"/>
                </a:lnTo>
                <a:lnTo>
                  <a:pt x="3131" y="169"/>
                </a:lnTo>
                <a:lnTo>
                  <a:pt x="3129" y="171"/>
                </a:lnTo>
                <a:lnTo>
                  <a:pt x="3129" y="173"/>
                </a:lnTo>
                <a:lnTo>
                  <a:pt x="3129" y="175"/>
                </a:lnTo>
                <a:lnTo>
                  <a:pt x="3129" y="177"/>
                </a:lnTo>
                <a:lnTo>
                  <a:pt x="3129" y="179"/>
                </a:lnTo>
                <a:lnTo>
                  <a:pt x="3129" y="181"/>
                </a:lnTo>
                <a:lnTo>
                  <a:pt x="3128" y="183"/>
                </a:lnTo>
                <a:lnTo>
                  <a:pt x="3126" y="183"/>
                </a:lnTo>
                <a:lnTo>
                  <a:pt x="3118" y="185"/>
                </a:lnTo>
                <a:lnTo>
                  <a:pt x="3114" y="187"/>
                </a:lnTo>
                <a:lnTo>
                  <a:pt x="3112" y="189"/>
                </a:lnTo>
                <a:lnTo>
                  <a:pt x="3110" y="192"/>
                </a:lnTo>
                <a:lnTo>
                  <a:pt x="3108" y="196"/>
                </a:lnTo>
                <a:lnTo>
                  <a:pt x="3106" y="200"/>
                </a:lnTo>
                <a:lnTo>
                  <a:pt x="3106" y="206"/>
                </a:lnTo>
                <a:lnTo>
                  <a:pt x="3104" y="208"/>
                </a:lnTo>
                <a:lnTo>
                  <a:pt x="3104" y="210"/>
                </a:lnTo>
                <a:lnTo>
                  <a:pt x="3104" y="213"/>
                </a:lnTo>
                <a:lnTo>
                  <a:pt x="3104" y="217"/>
                </a:lnTo>
                <a:lnTo>
                  <a:pt x="3104" y="219"/>
                </a:lnTo>
                <a:lnTo>
                  <a:pt x="3104" y="221"/>
                </a:lnTo>
                <a:lnTo>
                  <a:pt x="3106" y="223"/>
                </a:lnTo>
                <a:lnTo>
                  <a:pt x="3106" y="225"/>
                </a:lnTo>
                <a:lnTo>
                  <a:pt x="3108" y="227"/>
                </a:lnTo>
                <a:lnTo>
                  <a:pt x="3110" y="227"/>
                </a:lnTo>
                <a:lnTo>
                  <a:pt x="3112" y="229"/>
                </a:lnTo>
                <a:lnTo>
                  <a:pt x="3114" y="229"/>
                </a:lnTo>
                <a:lnTo>
                  <a:pt x="3116" y="229"/>
                </a:lnTo>
                <a:lnTo>
                  <a:pt x="3118" y="231"/>
                </a:lnTo>
                <a:lnTo>
                  <a:pt x="3120" y="231"/>
                </a:lnTo>
                <a:lnTo>
                  <a:pt x="3122" y="233"/>
                </a:lnTo>
                <a:lnTo>
                  <a:pt x="3126" y="233"/>
                </a:lnTo>
                <a:lnTo>
                  <a:pt x="3128" y="237"/>
                </a:lnTo>
                <a:lnTo>
                  <a:pt x="3129" y="238"/>
                </a:lnTo>
                <a:lnTo>
                  <a:pt x="3129" y="240"/>
                </a:lnTo>
                <a:lnTo>
                  <a:pt x="3131" y="242"/>
                </a:lnTo>
                <a:lnTo>
                  <a:pt x="3131" y="244"/>
                </a:lnTo>
                <a:lnTo>
                  <a:pt x="3133" y="246"/>
                </a:lnTo>
                <a:lnTo>
                  <a:pt x="3133" y="248"/>
                </a:lnTo>
                <a:lnTo>
                  <a:pt x="3133" y="250"/>
                </a:lnTo>
                <a:lnTo>
                  <a:pt x="3135" y="252"/>
                </a:lnTo>
                <a:lnTo>
                  <a:pt x="3135" y="254"/>
                </a:lnTo>
                <a:lnTo>
                  <a:pt x="3137" y="256"/>
                </a:lnTo>
                <a:lnTo>
                  <a:pt x="3141" y="258"/>
                </a:lnTo>
                <a:lnTo>
                  <a:pt x="3143" y="258"/>
                </a:lnTo>
                <a:lnTo>
                  <a:pt x="3145" y="258"/>
                </a:lnTo>
                <a:lnTo>
                  <a:pt x="3147" y="258"/>
                </a:lnTo>
                <a:lnTo>
                  <a:pt x="3151" y="260"/>
                </a:lnTo>
                <a:lnTo>
                  <a:pt x="3152" y="260"/>
                </a:lnTo>
                <a:lnTo>
                  <a:pt x="3154" y="260"/>
                </a:lnTo>
                <a:lnTo>
                  <a:pt x="3156" y="261"/>
                </a:lnTo>
                <a:lnTo>
                  <a:pt x="3158" y="261"/>
                </a:lnTo>
                <a:lnTo>
                  <a:pt x="3160" y="261"/>
                </a:lnTo>
                <a:lnTo>
                  <a:pt x="3162" y="261"/>
                </a:lnTo>
                <a:lnTo>
                  <a:pt x="3164" y="263"/>
                </a:lnTo>
                <a:lnTo>
                  <a:pt x="3166" y="263"/>
                </a:lnTo>
                <a:lnTo>
                  <a:pt x="3168" y="263"/>
                </a:lnTo>
                <a:lnTo>
                  <a:pt x="3170" y="263"/>
                </a:lnTo>
                <a:lnTo>
                  <a:pt x="3174" y="263"/>
                </a:lnTo>
                <a:lnTo>
                  <a:pt x="3176" y="263"/>
                </a:lnTo>
                <a:lnTo>
                  <a:pt x="3177" y="263"/>
                </a:lnTo>
                <a:lnTo>
                  <a:pt x="3181" y="265"/>
                </a:lnTo>
                <a:lnTo>
                  <a:pt x="3183" y="265"/>
                </a:lnTo>
                <a:lnTo>
                  <a:pt x="3185" y="263"/>
                </a:lnTo>
                <a:lnTo>
                  <a:pt x="3189" y="263"/>
                </a:lnTo>
                <a:lnTo>
                  <a:pt x="3193" y="263"/>
                </a:lnTo>
                <a:lnTo>
                  <a:pt x="3199" y="263"/>
                </a:lnTo>
                <a:lnTo>
                  <a:pt x="3200" y="265"/>
                </a:lnTo>
                <a:lnTo>
                  <a:pt x="3202" y="265"/>
                </a:lnTo>
                <a:lnTo>
                  <a:pt x="3204" y="267"/>
                </a:lnTo>
                <a:lnTo>
                  <a:pt x="3206" y="269"/>
                </a:lnTo>
                <a:lnTo>
                  <a:pt x="3208" y="269"/>
                </a:lnTo>
                <a:lnTo>
                  <a:pt x="3210" y="271"/>
                </a:lnTo>
                <a:lnTo>
                  <a:pt x="3212" y="271"/>
                </a:lnTo>
                <a:lnTo>
                  <a:pt x="3214" y="271"/>
                </a:lnTo>
                <a:lnTo>
                  <a:pt x="3216" y="271"/>
                </a:lnTo>
                <a:lnTo>
                  <a:pt x="3218" y="273"/>
                </a:lnTo>
                <a:lnTo>
                  <a:pt x="3220" y="273"/>
                </a:lnTo>
                <a:lnTo>
                  <a:pt x="3222" y="275"/>
                </a:lnTo>
                <a:lnTo>
                  <a:pt x="3224" y="275"/>
                </a:lnTo>
                <a:lnTo>
                  <a:pt x="3224" y="277"/>
                </a:lnTo>
                <a:lnTo>
                  <a:pt x="3225" y="277"/>
                </a:lnTo>
                <a:lnTo>
                  <a:pt x="3225" y="279"/>
                </a:lnTo>
                <a:lnTo>
                  <a:pt x="3227" y="279"/>
                </a:lnTo>
                <a:lnTo>
                  <a:pt x="3227" y="281"/>
                </a:lnTo>
                <a:lnTo>
                  <a:pt x="3231" y="283"/>
                </a:lnTo>
                <a:lnTo>
                  <a:pt x="3233" y="283"/>
                </a:lnTo>
                <a:lnTo>
                  <a:pt x="3235" y="285"/>
                </a:lnTo>
                <a:lnTo>
                  <a:pt x="3237" y="285"/>
                </a:lnTo>
                <a:lnTo>
                  <a:pt x="3239" y="285"/>
                </a:lnTo>
                <a:lnTo>
                  <a:pt x="3241" y="286"/>
                </a:lnTo>
                <a:lnTo>
                  <a:pt x="3243" y="286"/>
                </a:lnTo>
                <a:lnTo>
                  <a:pt x="3245" y="288"/>
                </a:lnTo>
                <a:lnTo>
                  <a:pt x="3247" y="288"/>
                </a:lnTo>
                <a:lnTo>
                  <a:pt x="3247" y="290"/>
                </a:lnTo>
                <a:lnTo>
                  <a:pt x="3247" y="292"/>
                </a:lnTo>
                <a:lnTo>
                  <a:pt x="3247" y="294"/>
                </a:lnTo>
                <a:lnTo>
                  <a:pt x="3245" y="294"/>
                </a:lnTo>
                <a:lnTo>
                  <a:pt x="3245" y="296"/>
                </a:lnTo>
                <a:lnTo>
                  <a:pt x="3243" y="296"/>
                </a:lnTo>
                <a:lnTo>
                  <a:pt x="3243" y="298"/>
                </a:lnTo>
                <a:lnTo>
                  <a:pt x="3241" y="300"/>
                </a:lnTo>
                <a:lnTo>
                  <a:pt x="3241" y="302"/>
                </a:lnTo>
                <a:lnTo>
                  <a:pt x="3241" y="304"/>
                </a:lnTo>
                <a:lnTo>
                  <a:pt x="3241" y="306"/>
                </a:lnTo>
                <a:lnTo>
                  <a:pt x="3243" y="306"/>
                </a:lnTo>
                <a:lnTo>
                  <a:pt x="3243" y="308"/>
                </a:lnTo>
                <a:lnTo>
                  <a:pt x="3245" y="308"/>
                </a:lnTo>
                <a:lnTo>
                  <a:pt x="3245" y="309"/>
                </a:lnTo>
                <a:lnTo>
                  <a:pt x="3245" y="311"/>
                </a:lnTo>
                <a:lnTo>
                  <a:pt x="3247" y="315"/>
                </a:lnTo>
                <a:lnTo>
                  <a:pt x="3247" y="317"/>
                </a:lnTo>
                <a:lnTo>
                  <a:pt x="3248" y="317"/>
                </a:lnTo>
                <a:lnTo>
                  <a:pt x="3250" y="317"/>
                </a:lnTo>
                <a:lnTo>
                  <a:pt x="3250" y="319"/>
                </a:lnTo>
                <a:lnTo>
                  <a:pt x="3250" y="321"/>
                </a:lnTo>
                <a:lnTo>
                  <a:pt x="3252" y="319"/>
                </a:lnTo>
                <a:lnTo>
                  <a:pt x="3252" y="317"/>
                </a:lnTo>
                <a:lnTo>
                  <a:pt x="3254" y="317"/>
                </a:lnTo>
                <a:lnTo>
                  <a:pt x="3254" y="319"/>
                </a:lnTo>
                <a:lnTo>
                  <a:pt x="3256" y="321"/>
                </a:lnTo>
                <a:lnTo>
                  <a:pt x="3256" y="323"/>
                </a:lnTo>
                <a:lnTo>
                  <a:pt x="3258" y="323"/>
                </a:lnTo>
                <a:lnTo>
                  <a:pt x="3262" y="323"/>
                </a:lnTo>
                <a:lnTo>
                  <a:pt x="3262" y="325"/>
                </a:lnTo>
                <a:lnTo>
                  <a:pt x="3264" y="325"/>
                </a:lnTo>
                <a:lnTo>
                  <a:pt x="3266" y="325"/>
                </a:lnTo>
                <a:lnTo>
                  <a:pt x="3268" y="325"/>
                </a:lnTo>
                <a:lnTo>
                  <a:pt x="3270" y="327"/>
                </a:lnTo>
                <a:lnTo>
                  <a:pt x="3272" y="327"/>
                </a:lnTo>
                <a:lnTo>
                  <a:pt x="3272" y="325"/>
                </a:lnTo>
                <a:lnTo>
                  <a:pt x="3273" y="325"/>
                </a:lnTo>
                <a:lnTo>
                  <a:pt x="3275" y="325"/>
                </a:lnTo>
                <a:lnTo>
                  <a:pt x="3275" y="327"/>
                </a:lnTo>
                <a:lnTo>
                  <a:pt x="3275" y="325"/>
                </a:lnTo>
                <a:lnTo>
                  <a:pt x="3277" y="325"/>
                </a:lnTo>
                <a:lnTo>
                  <a:pt x="3279" y="325"/>
                </a:lnTo>
                <a:lnTo>
                  <a:pt x="3281" y="325"/>
                </a:lnTo>
                <a:lnTo>
                  <a:pt x="3283" y="327"/>
                </a:lnTo>
                <a:lnTo>
                  <a:pt x="3285" y="327"/>
                </a:lnTo>
                <a:lnTo>
                  <a:pt x="3287" y="325"/>
                </a:lnTo>
                <a:lnTo>
                  <a:pt x="3287" y="327"/>
                </a:lnTo>
                <a:lnTo>
                  <a:pt x="3289" y="327"/>
                </a:lnTo>
                <a:lnTo>
                  <a:pt x="3291" y="327"/>
                </a:lnTo>
                <a:lnTo>
                  <a:pt x="3293" y="327"/>
                </a:lnTo>
                <a:lnTo>
                  <a:pt x="3295" y="327"/>
                </a:lnTo>
                <a:lnTo>
                  <a:pt x="3296" y="329"/>
                </a:lnTo>
                <a:lnTo>
                  <a:pt x="3298" y="331"/>
                </a:lnTo>
                <a:lnTo>
                  <a:pt x="3298" y="333"/>
                </a:lnTo>
                <a:lnTo>
                  <a:pt x="3300" y="333"/>
                </a:lnTo>
                <a:lnTo>
                  <a:pt x="3300" y="334"/>
                </a:lnTo>
                <a:lnTo>
                  <a:pt x="3302" y="334"/>
                </a:lnTo>
                <a:lnTo>
                  <a:pt x="3302" y="336"/>
                </a:lnTo>
                <a:lnTo>
                  <a:pt x="3302" y="338"/>
                </a:lnTo>
                <a:lnTo>
                  <a:pt x="3304" y="338"/>
                </a:lnTo>
                <a:lnTo>
                  <a:pt x="3304" y="340"/>
                </a:lnTo>
                <a:lnTo>
                  <a:pt x="3304" y="342"/>
                </a:lnTo>
                <a:lnTo>
                  <a:pt x="3306" y="342"/>
                </a:lnTo>
                <a:lnTo>
                  <a:pt x="3306" y="344"/>
                </a:lnTo>
                <a:lnTo>
                  <a:pt x="3308" y="346"/>
                </a:lnTo>
                <a:lnTo>
                  <a:pt x="3310" y="346"/>
                </a:lnTo>
                <a:lnTo>
                  <a:pt x="3310" y="348"/>
                </a:lnTo>
                <a:lnTo>
                  <a:pt x="3312" y="350"/>
                </a:lnTo>
                <a:lnTo>
                  <a:pt x="3312" y="352"/>
                </a:lnTo>
                <a:lnTo>
                  <a:pt x="3314" y="354"/>
                </a:lnTo>
                <a:lnTo>
                  <a:pt x="3316" y="356"/>
                </a:lnTo>
                <a:lnTo>
                  <a:pt x="3316" y="357"/>
                </a:lnTo>
                <a:lnTo>
                  <a:pt x="3318" y="359"/>
                </a:lnTo>
                <a:lnTo>
                  <a:pt x="3318" y="361"/>
                </a:lnTo>
                <a:lnTo>
                  <a:pt x="3320" y="363"/>
                </a:lnTo>
                <a:lnTo>
                  <a:pt x="3321" y="365"/>
                </a:lnTo>
                <a:lnTo>
                  <a:pt x="3323" y="365"/>
                </a:lnTo>
                <a:lnTo>
                  <a:pt x="3323" y="367"/>
                </a:lnTo>
                <a:lnTo>
                  <a:pt x="3325" y="367"/>
                </a:lnTo>
                <a:lnTo>
                  <a:pt x="3327" y="367"/>
                </a:lnTo>
                <a:lnTo>
                  <a:pt x="3329" y="369"/>
                </a:lnTo>
                <a:lnTo>
                  <a:pt x="3331" y="369"/>
                </a:lnTo>
                <a:lnTo>
                  <a:pt x="3333" y="369"/>
                </a:lnTo>
                <a:lnTo>
                  <a:pt x="3335" y="369"/>
                </a:lnTo>
                <a:lnTo>
                  <a:pt x="3337" y="371"/>
                </a:lnTo>
                <a:lnTo>
                  <a:pt x="3337" y="373"/>
                </a:lnTo>
                <a:lnTo>
                  <a:pt x="3337" y="375"/>
                </a:lnTo>
                <a:lnTo>
                  <a:pt x="3337" y="377"/>
                </a:lnTo>
                <a:lnTo>
                  <a:pt x="3337" y="379"/>
                </a:lnTo>
                <a:lnTo>
                  <a:pt x="3339" y="379"/>
                </a:lnTo>
                <a:lnTo>
                  <a:pt x="3339" y="381"/>
                </a:lnTo>
                <a:lnTo>
                  <a:pt x="3341" y="382"/>
                </a:lnTo>
                <a:lnTo>
                  <a:pt x="3343" y="382"/>
                </a:lnTo>
                <a:lnTo>
                  <a:pt x="3343" y="384"/>
                </a:lnTo>
                <a:lnTo>
                  <a:pt x="3344" y="384"/>
                </a:lnTo>
                <a:lnTo>
                  <a:pt x="3344" y="386"/>
                </a:lnTo>
                <a:lnTo>
                  <a:pt x="3344" y="388"/>
                </a:lnTo>
                <a:lnTo>
                  <a:pt x="3346" y="388"/>
                </a:lnTo>
                <a:lnTo>
                  <a:pt x="3346" y="386"/>
                </a:lnTo>
                <a:lnTo>
                  <a:pt x="3348" y="386"/>
                </a:lnTo>
                <a:lnTo>
                  <a:pt x="3348" y="388"/>
                </a:lnTo>
                <a:lnTo>
                  <a:pt x="3350" y="388"/>
                </a:lnTo>
                <a:lnTo>
                  <a:pt x="3350" y="390"/>
                </a:lnTo>
                <a:lnTo>
                  <a:pt x="3350" y="392"/>
                </a:lnTo>
                <a:lnTo>
                  <a:pt x="3350" y="394"/>
                </a:lnTo>
                <a:lnTo>
                  <a:pt x="3348" y="394"/>
                </a:lnTo>
                <a:lnTo>
                  <a:pt x="3350" y="394"/>
                </a:lnTo>
                <a:lnTo>
                  <a:pt x="3352" y="394"/>
                </a:lnTo>
                <a:lnTo>
                  <a:pt x="3352" y="396"/>
                </a:lnTo>
                <a:lnTo>
                  <a:pt x="3352" y="398"/>
                </a:lnTo>
                <a:lnTo>
                  <a:pt x="3354" y="398"/>
                </a:lnTo>
                <a:lnTo>
                  <a:pt x="3354" y="400"/>
                </a:lnTo>
                <a:lnTo>
                  <a:pt x="3354" y="402"/>
                </a:lnTo>
                <a:lnTo>
                  <a:pt x="3354" y="404"/>
                </a:lnTo>
                <a:lnTo>
                  <a:pt x="3354" y="405"/>
                </a:lnTo>
                <a:lnTo>
                  <a:pt x="3352" y="405"/>
                </a:lnTo>
                <a:lnTo>
                  <a:pt x="3352" y="407"/>
                </a:lnTo>
                <a:lnTo>
                  <a:pt x="3348" y="407"/>
                </a:lnTo>
                <a:lnTo>
                  <a:pt x="3348" y="409"/>
                </a:lnTo>
                <a:lnTo>
                  <a:pt x="3346" y="407"/>
                </a:lnTo>
                <a:lnTo>
                  <a:pt x="3346" y="409"/>
                </a:lnTo>
                <a:lnTo>
                  <a:pt x="3346" y="411"/>
                </a:lnTo>
                <a:lnTo>
                  <a:pt x="3348" y="413"/>
                </a:lnTo>
                <a:lnTo>
                  <a:pt x="3348" y="415"/>
                </a:lnTo>
                <a:lnTo>
                  <a:pt x="3348" y="413"/>
                </a:lnTo>
                <a:lnTo>
                  <a:pt x="3350" y="413"/>
                </a:lnTo>
                <a:lnTo>
                  <a:pt x="3350" y="415"/>
                </a:lnTo>
                <a:lnTo>
                  <a:pt x="3350" y="417"/>
                </a:lnTo>
                <a:lnTo>
                  <a:pt x="3350" y="419"/>
                </a:lnTo>
                <a:lnTo>
                  <a:pt x="3348" y="419"/>
                </a:lnTo>
                <a:lnTo>
                  <a:pt x="3350" y="421"/>
                </a:lnTo>
                <a:lnTo>
                  <a:pt x="3350" y="423"/>
                </a:lnTo>
                <a:lnTo>
                  <a:pt x="3350" y="425"/>
                </a:lnTo>
                <a:lnTo>
                  <a:pt x="3350" y="427"/>
                </a:lnTo>
                <a:lnTo>
                  <a:pt x="3350" y="429"/>
                </a:lnTo>
                <a:lnTo>
                  <a:pt x="3350" y="430"/>
                </a:lnTo>
                <a:lnTo>
                  <a:pt x="3350" y="432"/>
                </a:lnTo>
                <a:lnTo>
                  <a:pt x="3350" y="434"/>
                </a:lnTo>
                <a:lnTo>
                  <a:pt x="3350" y="436"/>
                </a:lnTo>
                <a:lnTo>
                  <a:pt x="3350" y="438"/>
                </a:lnTo>
                <a:lnTo>
                  <a:pt x="3350" y="440"/>
                </a:lnTo>
                <a:lnTo>
                  <a:pt x="3348" y="440"/>
                </a:lnTo>
                <a:lnTo>
                  <a:pt x="3346" y="440"/>
                </a:lnTo>
                <a:lnTo>
                  <a:pt x="3344" y="440"/>
                </a:lnTo>
                <a:lnTo>
                  <a:pt x="3344" y="442"/>
                </a:lnTo>
                <a:lnTo>
                  <a:pt x="3343" y="442"/>
                </a:lnTo>
                <a:lnTo>
                  <a:pt x="3343" y="444"/>
                </a:lnTo>
                <a:lnTo>
                  <a:pt x="3343" y="446"/>
                </a:lnTo>
                <a:lnTo>
                  <a:pt x="3344" y="448"/>
                </a:lnTo>
                <a:lnTo>
                  <a:pt x="3344" y="450"/>
                </a:lnTo>
                <a:lnTo>
                  <a:pt x="3344" y="452"/>
                </a:lnTo>
                <a:lnTo>
                  <a:pt x="3344" y="453"/>
                </a:lnTo>
                <a:lnTo>
                  <a:pt x="3346" y="453"/>
                </a:lnTo>
                <a:lnTo>
                  <a:pt x="3344" y="455"/>
                </a:lnTo>
                <a:lnTo>
                  <a:pt x="3346" y="455"/>
                </a:lnTo>
                <a:lnTo>
                  <a:pt x="3346" y="457"/>
                </a:lnTo>
                <a:lnTo>
                  <a:pt x="3346" y="459"/>
                </a:lnTo>
                <a:lnTo>
                  <a:pt x="3344" y="459"/>
                </a:lnTo>
                <a:lnTo>
                  <a:pt x="3344" y="461"/>
                </a:lnTo>
                <a:lnTo>
                  <a:pt x="3346" y="461"/>
                </a:lnTo>
                <a:lnTo>
                  <a:pt x="3346" y="463"/>
                </a:lnTo>
                <a:lnTo>
                  <a:pt x="3346" y="465"/>
                </a:lnTo>
                <a:lnTo>
                  <a:pt x="3346" y="467"/>
                </a:lnTo>
                <a:lnTo>
                  <a:pt x="3346" y="469"/>
                </a:lnTo>
                <a:lnTo>
                  <a:pt x="3348" y="471"/>
                </a:lnTo>
                <a:lnTo>
                  <a:pt x="3348" y="473"/>
                </a:lnTo>
                <a:lnTo>
                  <a:pt x="3348" y="475"/>
                </a:lnTo>
                <a:lnTo>
                  <a:pt x="3348" y="477"/>
                </a:lnTo>
                <a:lnTo>
                  <a:pt x="3348" y="478"/>
                </a:lnTo>
                <a:lnTo>
                  <a:pt x="3348" y="480"/>
                </a:lnTo>
                <a:lnTo>
                  <a:pt x="3348" y="482"/>
                </a:lnTo>
                <a:lnTo>
                  <a:pt x="3348" y="484"/>
                </a:lnTo>
                <a:lnTo>
                  <a:pt x="3348" y="486"/>
                </a:lnTo>
                <a:lnTo>
                  <a:pt x="3346" y="488"/>
                </a:lnTo>
                <a:lnTo>
                  <a:pt x="3346" y="490"/>
                </a:lnTo>
                <a:lnTo>
                  <a:pt x="3344" y="492"/>
                </a:lnTo>
                <a:lnTo>
                  <a:pt x="3343" y="492"/>
                </a:lnTo>
                <a:lnTo>
                  <a:pt x="3341" y="492"/>
                </a:lnTo>
                <a:lnTo>
                  <a:pt x="3339" y="492"/>
                </a:lnTo>
                <a:lnTo>
                  <a:pt x="3337" y="492"/>
                </a:lnTo>
                <a:lnTo>
                  <a:pt x="3335" y="492"/>
                </a:lnTo>
                <a:lnTo>
                  <a:pt x="3333" y="492"/>
                </a:lnTo>
                <a:lnTo>
                  <a:pt x="3331" y="492"/>
                </a:lnTo>
                <a:lnTo>
                  <a:pt x="3331" y="490"/>
                </a:lnTo>
                <a:lnTo>
                  <a:pt x="3329" y="490"/>
                </a:lnTo>
                <a:lnTo>
                  <a:pt x="3329" y="492"/>
                </a:lnTo>
                <a:lnTo>
                  <a:pt x="3329" y="494"/>
                </a:lnTo>
                <a:lnTo>
                  <a:pt x="3327" y="496"/>
                </a:lnTo>
                <a:lnTo>
                  <a:pt x="3325" y="496"/>
                </a:lnTo>
                <a:lnTo>
                  <a:pt x="3323" y="498"/>
                </a:lnTo>
                <a:lnTo>
                  <a:pt x="3321" y="498"/>
                </a:lnTo>
                <a:lnTo>
                  <a:pt x="3321" y="500"/>
                </a:lnTo>
                <a:lnTo>
                  <a:pt x="3320" y="500"/>
                </a:lnTo>
                <a:lnTo>
                  <a:pt x="3318" y="500"/>
                </a:lnTo>
                <a:lnTo>
                  <a:pt x="3318" y="501"/>
                </a:lnTo>
                <a:lnTo>
                  <a:pt x="3316" y="501"/>
                </a:lnTo>
                <a:lnTo>
                  <a:pt x="3314" y="500"/>
                </a:lnTo>
                <a:lnTo>
                  <a:pt x="3312" y="500"/>
                </a:lnTo>
                <a:lnTo>
                  <a:pt x="3310" y="500"/>
                </a:lnTo>
                <a:lnTo>
                  <a:pt x="3310" y="498"/>
                </a:lnTo>
                <a:lnTo>
                  <a:pt x="3308" y="496"/>
                </a:lnTo>
                <a:lnTo>
                  <a:pt x="3306" y="496"/>
                </a:lnTo>
                <a:lnTo>
                  <a:pt x="3304" y="496"/>
                </a:lnTo>
                <a:lnTo>
                  <a:pt x="3304" y="498"/>
                </a:lnTo>
                <a:lnTo>
                  <a:pt x="3306" y="498"/>
                </a:lnTo>
                <a:lnTo>
                  <a:pt x="3306" y="500"/>
                </a:lnTo>
                <a:lnTo>
                  <a:pt x="3308" y="501"/>
                </a:lnTo>
                <a:lnTo>
                  <a:pt x="3308" y="503"/>
                </a:lnTo>
                <a:lnTo>
                  <a:pt x="3308" y="505"/>
                </a:lnTo>
                <a:lnTo>
                  <a:pt x="3308" y="507"/>
                </a:lnTo>
                <a:lnTo>
                  <a:pt x="3308" y="509"/>
                </a:lnTo>
                <a:lnTo>
                  <a:pt x="3306" y="511"/>
                </a:lnTo>
                <a:lnTo>
                  <a:pt x="3306" y="513"/>
                </a:lnTo>
                <a:lnTo>
                  <a:pt x="3304" y="513"/>
                </a:lnTo>
                <a:lnTo>
                  <a:pt x="3304" y="515"/>
                </a:lnTo>
                <a:lnTo>
                  <a:pt x="3302" y="515"/>
                </a:lnTo>
                <a:lnTo>
                  <a:pt x="3300" y="517"/>
                </a:lnTo>
                <a:lnTo>
                  <a:pt x="3298" y="515"/>
                </a:lnTo>
                <a:lnTo>
                  <a:pt x="3296" y="515"/>
                </a:lnTo>
                <a:lnTo>
                  <a:pt x="3295" y="513"/>
                </a:lnTo>
                <a:lnTo>
                  <a:pt x="3293" y="513"/>
                </a:lnTo>
                <a:lnTo>
                  <a:pt x="3293" y="511"/>
                </a:lnTo>
                <a:lnTo>
                  <a:pt x="3291" y="511"/>
                </a:lnTo>
                <a:lnTo>
                  <a:pt x="3291" y="509"/>
                </a:lnTo>
                <a:lnTo>
                  <a:pt x="3293" y="507"/>
                </a:lnTo>
                <a:lnTo>
                  <a:pt x="3293" y="505"/>
                </a:lnTo>
                <a:lnTo>
                  <a:pt x="3291" y="503"/>
                </a:lnTo>
                <a:lnTo>
                  <a:pt x="3289" y="503"/>
                </a:lnTo>
                <a:lnTo>
                  <a:pt x="3289" y="505"/>
                </a:lnTo>
                <a:lnTo>
                  <a:pt x="3287" y="507"/>
                </a:lnTo>
                <a:lnTo>
                  <a:pt x="3287" y="509"/>
                </a:lnTo>
                <a:lnTo>
                  <a:pt x="3285" y="509"/>
                </a:lnTo>
                <a:lnTo>
                  <a:pt x="3283" y="509"/>
                </a:lnTo>
                <a:lnTo>
                  <a:pt x="3281" y="509"/>
                </a:lnTo>
                <a:lnTo>
                  <a:pt x="3279" y="509"/>
                </a:lnTo>
                <a:lnTo>
                  <a:pt x="3277" y="509"/>
                </a:lnTo>
                <a:lnTo>
                  <a:pt x="3275" y="509"/>
                </a:lnTo>
                <a:lnTo>
                  <a:pt x="3275" y="511"/>
                </a:lnTo>
                <a:lnTo>
                  <a:pt x="3277" y="511"/>
                </a:lnTo>
                <a:lnTo>
                  <a:pt x="3279" y="511"/>
                </a:lnTo>
                <a:lnTo>
                  <a:pt x="3281" y="513"/>
                </a:lnTo>
                <a:lnTo>
                  <a:pt x="3283" y="513"/>
                </a:lnTo>
                <a:lnTo>
                  <a:pt x="3285" y="513"/>
                </a:lnTo>
                <a:lnTo>
                  <a:pt x="3285" y="515"/>
                </a:lnTo>
                <a:lnTo>
                  <a:pt x="3287" y="517"/>
                </a:lnTo>
                <a:lnTo>
                  <a:pt x="3289" y="519"/>
                </a:lnTo>
                <a:lnTo>
                  <a:pt x="3291" y="519"/>
                </a:lnTo>
                <a:lnTo>
                  <a:pt x="3293" y="521"/>
                </a:lnTo>
                <a:lnTo>
                  <a:pt x="3295" y="521"/>
                </a:lnTo>
                <a:lnTo>
                  <a:pt x="3295" y="523"/>
                </a:lnTo>
                <a:lnTo>
                  <a:pt x="3295" y="525"/>
                </a:lnTo>
                <a:lnTo>
                  <a:pt x="3295" y="526"/>
                </a:lnTo>
                <a:lnTo>
                  <a:pt x="3296" y="526"/>
                </a:lnTo>
                <a:lnTo>
                  <a:pt x="3296" y="528"/>
                </a:lnTo>
                <a:lnTo>
                  <a:pt x="3298" y="528"/>
                </a:lnTo>
                <a:lnTo>
                  <a:pt x="3298" y="530"/>
                </a:lnTo>
                <a:lnTo>
                  <a:pt x="3300" y="530"/>
                </a:lnTo>
                <a:lnTo>
                  <a:pt x="3300" y="532"/>
                </a:lnTo>
                <a:lnTo>
                  <a:pt x="3300" y="534"/>
                </a:lnTo>
                <a:lnTo>
                  <a:pt x="3302" y="534"/>
                </a:lnTo>
                <a:lnTo>
                  <a:pt x="3302" y="536"/>
                </a:lnTo>
                <a:lnTo>
                  <a:pt x="3302" y="538"/>
                </a:lnTo>
                <a:lnTo>
                  <a:pt x="3304" y="540"/>
                </a:lnTo>
                <a:lnTo>
                  <a:pt x="3304" y="542"/>
                </a:lnTo>
                <a:lnTo>
                  <a:pt x="3302" y="542"/>
                </a:lnTo>
                <a:lnTo>
                  <a:pt x="3300" y="542"/>
                </a:lnTo>
                <a:lnTo>
                  <a:pt x="3298" y="542"/>
                </a:lnTo>
                <a:lnTo>
                  <a:pt x="3296" y="542"/>
                </a:lnTo>
                <a:lnTo>
                  <a:pt x="3295" y="542"/>
                </a:lnTo>
                <a:lnTo>
                  <a:pt x="3293" y="540"/>
                </a:lnTo>
                <a:lnTo>
                  <a:pt x="3291" y="540"/>
                </a:lnTo>
                <a:lnTo>
                  <a:pt x="3291" y="538"/>
                </a:lnTo>
                <a:lnTo>
                  <a:pt x="3289" y="538"/>
                </a:lnTo>
                <a:lnTo>
                  <a:pt x="3287" y="538"/>
                </a:lnTo>
                <a:lnTo>
                  <a:pt x="3287" y="540"/>
                </a:lnTo>
                <a:lnTo>
                  <a:pt x="3287" y="542"/>
                </a:lnTo>
                <a:lnTo>
                  <a:pt x="3289" y="542"/>
                </a:lnTo>
                <a:lnTo>
                  <a:pt x="3287" y="544"/>
                </a:lnTo>
                <a:lnTo>
                  <a:pt x="3287" y="546"/>
                </a:lnTo>
                <a:lnTo>
                  <a:pt x="3285" y="548"/>
                </a:lnTo>
                <a:lnTo>
                  <a:pt x="3283" y="548"/>
                </a:lnTo>
                <a:lnTo>
                  <a:pt x="3281" y="548"/>
                </a:lnTo>
                <a:lnTo>
                  <a:pt x="3279" y="549"/>
                </a:lnTo>
                <a:lnTo>
                  <a:pt x="3277" y="549"/>
                </a:lnTo>
                <a:lnTo>
                  <a:pt x="3275" y="549"/>
                </a:lnTo>
                <a:lnTo>
                  <a:pt x="3273" y="551"/>
                </a:lnTo>
                <a:lnTo>
                  <a:pt x="3272" y="551"/>
                </a:lnTo>
                <a:lnTo>
                  <a:pt x="3270" y="551"/>
                </a:lnTo>
                <a:lnTo>
                  <a:pt x="3268" y="551"/>
                </a:lnTo>
                <a:lnTo>
                  <a:pt x="3266" y="551"/>
                </a:lnTo>
                <a:lnTo>
                  <a:pt x="3268" y="549"/>
                </a:lnTo>
                <a:lnTo>
                  <a:pt x="3266" y="548"/>
                </a:lnTo>
                <a:lnTo>
                  <a:pt x="3264" y="546"/>
                </a:lnTo>
                <a:lnTo>
                  <a:pt x="3264" y="544"/>
                </a:lnTo>
                <a:lnTo>
                  <a:pt x="3262" y="542"/>
                </a:lnTo>
                <a:lnTo>
                  <a:pt x="3262" y="540"/>
                </a:lnTo>
                <a:lnTo>
                  <a:pt x="3264" y="540"/>
                </a:lnTo>
                <a:lnTo>
                  <a:pt x="3266" y="540"/>
                </a:lnTo>
                <a:lnTo>
                  <a:pt x="3268" y="538"/>
                </a:lnTo>
                <a:lnTo>
                  <a:pt x="3268" y="536"/>
                </a:lnTo>
                <a:lnTo>
                  <a:pt x="3270" y="536"/>
                </a:lnTo>
                <a:lnTo>
                  <a:pt x="3270" y="534"/>
                </a:lnTo>
                <a:lnTo>
                  <a:pt x="3272" y="532"/>
                </a:lnTo>
                <a:lnTo>
                  <a:pt x="3273" y="532"/>
                </a:lnTo>
                <a:lnTo>
                  <a:pt x="3272" y="528"/>
                </a:lnTo>
                <a:lnTo>
                  <a:pt x="3270" y="526"/>
                </a:lnTo>
                <a:lnTo>
                  <a:pt x="3268" y="526"/>
                </a:lnTo>
                <a:lnTo>
                  <a:pt x="3266" y="526"/>
                </a:lnTo>
                <a:lnTo>
                  <a:pt x="3264" y="526"/>
                </a:lnTo>
                <a:lnTo>
                  <a:pt x="3262" y="526"/>
                </a:lnTo>
                <a:lnTo>
                  <a:pt x="3260" y="526"/>
                </a:lnTo>
                <a:lnTo>
                  <a:pt x="3258" y="526"/>
                </a:lnTo>
                <a:lnTo>
                  <a:pt x="3256" y="526"/>
                </a:lnTo>
                <a:lnTo>
                  <a:pt x="3258" y="525"/>
                </a:lnTo>
                <a:lnTo>
                  <a:pt x="3258" y="523"/>
                </a:lnTo>
                <a:lnTo>
                  <a:pt x="3256" y="525"/>
                </a:lnTo>
                <a:lnTo>
                  <a:pt x="3254" y="525"/>
                </a:lnTo>
                <a:lnTo>
                  <a:pt x="3252" y="523"/>
                </a:lnTo>
                <a:lnTo>
                  <a:pt x="3250" y="523"/>
                </a:lnTo>
                <a:lnTo>
                  <a:pt x="3250" y="521"/>
                </a:lnTo>
                <a:lnTo>
                  <a:pt x="3248" y="521"/>
                </a:lnTo>
                <a:lnTo>
                  <a:pt x="3247" y="519"/>
                </a:lnTo>
                <a:lnTo>
                  <a:pt x="3248" y="519"/>
                </a:lnTo>
                <a:lnTo>
                  <a:pt x="3248" y="521"/>
                </a:lnTo>
                <a:lnTo>
                  <a:pt x="3248" y="523"/>
                </a:lnTo>
                <a:lnTo>
                  <a:pt x="3250" y="526"/>
                </a:lnTo>
                <a:lnTo>
                  <a:pt x="3252" y="528"/>
                </a:lnTo>
                <a:lnTo>
                  <a:pt x="3254" y="530"/>
                </a:lnTo>
                <a:lnTo>
                  <a:pt x="3256" y="532"/>
                </a:lnTo>
                <a:lnTo>
                  <a:pt x="3256" y="534"/>
                </a:lnTo>
                <a:lnTo>
                  <a:pt x="3254" y="538"/>
                </a:lnTo>
                <a:lnTo>
                  <a:pt x="3252" y="540"/>
                </a:lnTo>
                <a:lnTo>
                  <a:pt x="3248" y="538"/>
                </a:lnTo>
                <a:lnTo>
                  <a:pt x="3245" y="542"/>
                </a:lnTo>
                <a:lnTo>
                  <a:pt x="3245" y="544"/>
                </a:lnTo>
                <a:lnTo>
                  <a:pt x="3245" y="546"/>
                </a:lnTo>
                <a:lnTo>
                  <a:pt x="3247" y="551"/>
                </a:lnTo>
                <a:lnTo>
                  <a:pt x="3247" y="553"/>
                </a:lnTo>
                <a:lnTo>
                  <a:pt x="3247" y="555"/>
                </a:lnTo>
                <a:lnTo>
                  <a:pt x="3245" y="557"/>
                </a:lnTo>
                <a:lnTo>
                  <a:pt x="3245" y="559"/>
                </a:lnTo>
                <a:lnTo>
                  <a:pt x="3243" y="561"/>
                </a:lnTo>
                <a:lnTo>
                  <a:pt x="3241" y="561"/>
                </a:lnTo>
                <a:lnTo>
                  <a:pt x="3241" y="563"/>
                </a:lnTo>
                <a:lnTo>
                  <a:pt x="3241" y="565"/>
                </a:lnTo>
                <a:lnTo>
                  <a:pt x="3241" y="567"/>
                </a:lnTo>
                <a:lnTo>
                  <a:pt x="3243" y="569"/>
                </a:lnTo>
                <a:lnTo>
                  <a:pt x="3245" y="569"/>
                </a:lnTo>
                <a:lnTo>
                  <a:pt x="3245" y="571"/>
                </a:lnTo>
                <a:lnTo>
                  <a:pt x="3241" y="573"/>
                </a:lnTo>
                <a:lnTo>
                  <a:pt x="3239" y="574"/>
                </a:lnTo>
                <a:lnTo>
                  <a:pt x="3237" y="573"/>
                </a:lnTo>
                <a:lnTo>
                  <a:pt x="3235" y="573"/>
                </a:lnTo>
                <a:lnTo>
                  <a:pt x="3233" y="573"/>
                </a:lnTo>
                <a:lnTo>
                  <a:pt x="3231" y="573"/>
                </a:lnTo>
                <a:lnTo>
                  <a:pt x="3231" y="571"/>
                </a:lnTo>
                <a:lnTo>
                  <a:pt x="3229" y="571"/>
                </a:lnTo>
                <a:lnTo>
                  <a:pt x="3229" y="573"/>
                </a:lnTo>
                <a:lnTo>
                  <a:pt x="3233" y="574"/>
                </a:lnTo>
                <a:lnTo>
                  <a:pt x="3233" y="576"/>
                </a:lnTo>
                <a:lnTo>
                  <a:pt x="3235" y="574"/>
                </a:lnTo>
                <a:lnTo>
                  <a:pt x="3237" y="574"/>
                </a:lnTo>
                <a:lnTo>
                  <a:pt x="3235" y="576"/>
                </a:lnTo>
                <a:lnTo>
                  <a:pt x="3237" y="578"/>
                </a:lnTo>
                <a:lnTo>
                  <a:pt x="3237" y="580"/>
                </a:lnTo>
                <a:lnTo>
                  <a:pt x="3237" y="582"/>
                </a:lnTo>
                <a:lnTo>
                  <a:pt x="3237" y="584"/>
                </a:lnTo>
                <a:lnTo>
                  <a:pt x="3239" y="586"/>
                </a:lnTo>
                <a:lnTo>
                  <a:pt x="3239" y="588"/>
                </a:lnTo>
                <a:lnTo>
                  <a:pt x="3241" y="590"/>
                </a:lnTo>
                <a:lnTo>
                  <a:pt x="3239" y="590"/>
                </a:lnTo>
                <a:lnTo>
                  <a:pt x="3237" y="592"/>
                </a:lnTo>
                <a:lnTo>
                  <a:pt x="3237" y="594"/>
                </a:lnTo>
                <a:lnTo>
                  <a:pt x="3235" y="594"/>
                </a:lnTo>
                <a:lnTo>
                  <a:pt x="3233" y="594"/>
                </a:lnTo>
                <a:lnTo>
                  <a:pt x="3233" y="596"/>
                </a:lnTo>
                <a:lnTo>
                  <a:pt x="3231" y="596"/>
                </a:lnTo>
                <a:lnTo>
                  <a:pt x="3231" y="597"/>
                </a:lnTo>
                <a:lnTo>
                  <a:pt x="3229" y="597"/>
                </a:lnTo>
                <a:lnTo>
                  <a:pt x="3229" y="599"/>
                </a:lnTo>
                <a:lnTo>
                  <a:pt x="3231" y="599"/>
                </a:lnTo>
                <a:lnTo>
                  <a:pt x="3231" y="601"/>
                </a:lnTo>
                <a:lnTo>
                  <a:pt x="3229" y="603"/>
                </a:lnTo>
                <a:lnTo>
                  <a:pt x="3229" y="605"/>
                </a:lnTo>
                <a:lnTo>
                  <a:pt x="3227" y="607"/>
                </a:lnTo>
                <a:lnTo>
                  <a:pt x="3225" y="609"/>
                </a:lnTo>
                <a:lnTo>
                  <a:pt x="3225" y="607"/>
                </a:lnTo>
                <a:lnTo>
                  <a:pt x="3227" y="603"/>
                </a:lnTo>
                <a:lnTo>
                  <a:pt x="3225" y="601"/>
                </a:lnTo>
                <a:lnTo>
                  <a:pt x="3225" y="599"/>
                </a:lnTo>
                <a:lnTo>
                  <a:pt x="3224" y="597"/>
                </a:lnTo>
                <a:lnTo>
                  <a:pt x="3222" y="597"/>
                </a:lnTo>
                <a:lnTo>
                  <a:pt x="3222" y="596"/>
                </a:lnTo>
                <a:lnTo>
                  <a:pt x="3220" y="596"/>
                </a:lnTo>
                <a:lnTo>
                  <a:pt x="3218" y="592"/>
                </a:lnTo>
                <a:lnTo>
                  <a:pt x="3216" y="592"/>
                </a:lnTo>
                <a:lnTo>
                  <a:pt x="3216" y="590"/>
                </a:lnTo>
                <a:lnTo>
                  <a:pt x="3214" y="590"/>
                </a:lnTo>
                <a:lnTo>
                  <a:pt x="3212" y="592"/>
                </a:lnTo>
                <a:lnTo>
                  <a:pt x="3214" y="592"/>
                </a:lnTo>
                <a:lnTo>
                  <a:pt x="3214" y="594"/>
                </a:lnTo>
                <a:lnTo>
                  <a:pt x="3216" y="596"/>
                </a:lnTo>
                <a:lnTo>
                  <a:pt x="3216" y="597"/>
                </a:lnTo>
                <a:lnTo>
                  <a:pt x="3218" y="599"/>
                </a:lnTo>
                <a:lnTo>
                  <a:pt x="3220" y="601"/>
                </a:lnTo>
                <a:lnTo>
                  <a:pt x="3222" y="603"/>
                </a:lnTo>
                <a:lnTo>
                  <a:pt x="3224" y="607"/>
                </a:lnTo>
                <a:lnTo>
                  <a:pt x="3224" y="609"/>
                </a:lnTo>
                <a:lnTo>
                  <a:pt x="3224" y="611"/>
                </a:lnTo>
                <a:lnTo>
                  <a:pt x="3225" y="611"/>
                </a:lnTo>
                <a:lnTo>
                  <a:pt x="3227" y="611"/>
                </a:lnTo>
                <a:lnTo>
                  <a:pt x="3227" y="613"/>
                </a:lnTo>
                <a:lnTo>
                  <a:pt x="3225" y="613"/>
                </a:lnTo>
                <a:lnTo>
                  <a:pt x="3225" y="615"/>
                </a:lnTo>
                <a:lnTo>
                  <a:pt x="3224" y="617"/>
                </a:lnTo>
                <a:lnTo>
                  <a:pt x="3224" y="619"/>
                </a:lnTo>
                <a:lnTo>
                  <a:pt x="3222" y="620"/>
                </a:lnTo>
                <a:lnTo>
                  <a:pt x="3220" y="620"/>
                </a:lnTo>
                <a:lnTo>
                  <a:pt x="3218" y="622"/>
                </a:lnTo>
                <a:lnTo>
                  <a:pt x="3220" y="622"/>
                </a:lnTo>
                <a:lnTo>
                  <a:pt x="3220" y="624"/>
                </a:lnTo>
                <a:lnTo>
                  <a:pt x="3218" y="624"/>
                </a:lnTo>
                <a:lnTo>
                  <a:pt x="3218" y="626"/>
                </a:lnTo>
                <a:lnTo>
                  <a:pt x="3218" y="628"/>
                </a:lnTo>
                <a:lnTo>
                  <a:pt x="3216" y="630"/>
                </a:lnTo>
                <a:lnTo>
                  <a:pt x="3214" y="630"/>
                </a:lnTo>
                <a:lnTo>
                  <a:pt x="3214" y="632"/>
                </a:lnTo>
                <a:lnTo>
                  <a:pt x="3214" y="634"/>
                </a:lnTo>
                <a:lnTo>
                  <a:pt x="3212" y="636"/>
                </a:lnTo>
                <a:lnTo>
                  <a:pt x="3212" y="638"/>
                </a:lnTo>
                <a:lnTo>
                  <a:pt x="3210" y="640"/>
                </a:lnTo>
                <a:lnTo>
                  <a:pt x="3210" y="642"/>
                </a:lnTo>
                <a:lnTo>
                  <a:pt x="3210" y="644"/>
                </a:lnTo>
                <a:lnTo>
                  <a:pt x="3208" y="645"/>
                </a:lnTo>
                <a:lnTo>
                  <a:pt x="3208" y="647"/>
                </a:lnTo>
                <a:lnTo>
                  <a:pt x="3206" y="649"/>
                </a:lnTo>
                <a:lnTo>
                  <a:pt x="3206" y="651"/>
                </a:lnTo>
                <a:lnTo>
                  <a:pt x="3206" y="653"/>
                </a:lnTo>
                <a:lnTo>
                  <a:pt x="3206" y="655"/>
                </a:lnTo>
                <a:lnTo>
                  <a:pt x="3206" y="657"/>
                </a:lnTo>
                <a:lnTo>
                  <a:pt x="3206" y="659"/>
                </a:lnTo>
                <a:lnTo>
                  <a:pt x="3206" y="661"/>
                </a:lnTo>
                <a:lnTo>
                  <a:pt x="3206" y="663"/>
                </a:lnTo>
                <a:lnTo>
                  <a:pt x="3206" y="665"/>
                </a:lnTo>
                <a:lnTo>
                  <a:pt x="3206" y="667"/>
                </a:lnTo>
                <a:lnTo>
                  <a:pt x="3208" y="668"/>
                </a:lnTo>
                <a:lnTo>
                  <a:pt x="3206" y="670"/>
                </a:lnTo>
                <a:lnTo>
                  <a:pt x="3206" y="674"/>
                </a:lnTo>
                <a:lnTo>
                  <a:pt x="3208" y="676"/>
                </a:lnTo>
                <a:lnTo>
                  <a:pt x="3208" y="678"/>
                </a:lnTo>
                <a:lnTo>
                  <a:pt x="3208" y="680"/>
                </a:lnTo>
                <a:lnTo>
                  <a:pt x="3210" y="682"/>
                </a:lnTo>
                <a:lnTo>
                  <a:pt x="3210" y="684"/>
                </a:lnTo>
                <a:lnTo>
                  <a:pt x="3210" y="686"/>
                </a:lnTo>
                <a:lnTo>
                  <a:pt x="3212" y="688"/>
                </a:lnTo>
                <a:lnTo>
                  <a:pt x="3212" y="690"/>
                </a:lnTo>
                <a:lnTo>
                  <a:pt x="3212" y="692"/>
                </a:lnTo>
                <a:lnTo>
                  <a:pt x="3212" y="693"/>
                </a:lnTo>
                <a:lnTo>
                  <a:pt x="3212" y="695"/>
                </a:lnTo>
                <a:lnTo>
                  <a:pt x="3210" y="695"/>
                </a:lnTo>
                <a:lnTo>
                  <a:pt x="3208" y="695"/>
                </a:lnTo>
                <a:lnTo>
                  <a:pt x="3208" y="693"/>
                </a:lnTo>
                <a:lnTo>
                  <a:pt x="3208" y="692"/>
                </a:lnTo>
                <a:lnTo>
                  <a:pt x="3206" y="690"/>
                </a:lnTo>
                <a:lnTo>
                  <a:pt x="3206" y="688"/>
                </a:lnTo>
                <a:lnTo>
                  <a:pt x="3204" y="688"/>
                </a:lnTo>
                <a:lnTo>
                  <a:pt x="3204" y="690"/>
                </a:lnTo>
                <a:lnTo>
                  <a:pt x="3202" y="690"/>
                </a:lnTo>
                <a:lnTo>
                  <a:pt x="3202" y="688"/>
                </a:lnTo>
                <a:lnTo>
                  <a:pt x="3204" y="686"/>
                </a:lnTo>
                <a:lnTo>
                  <a:pt x="3202" y="684"/>
                </a:lnTo>
                <a:lnTo>
                  <a:pt x="3200" y="684"/>
                </a:lnTo>
                <a:lnTo>
                  <a:pt x="3199" y="682"/>
                </a:lnTo>
                <a:lnTo>
                  <a:pt x="3200" y="680"/>
                </a:lnTo>
                <a:lnTo>
                  <a:pt x="3200" y="678"/>
                </a:lnTo>
                <a:lnTo>
                  <a:pt x="3199" y="678"/>
                </a:lnTo>
                <a:lnTo>
                  <a:pt x="3197" y="678"/>
                </a:lnTo>
                <a:lnTo>
                  <a:pt x="3195" y="680"/>
                </a:lnTo>
                <a:lnTo>
                  <a:pt x="3195" y="678"/>
                </a:lnTo>
                <a:lnTo>
                  <a:pt x="3193" y="678"/>
                </a:lnTo>
                <a:lnTo>
                  <a:pt x="3191" y="676"/>
                </a:lnTo>
                <a:lnTo>
                  <a:pt x="3193" y="674"/>
                </a:lnTo>
                <a:lnTo>
                  <a:pt x="3195" y="674"/>
                </a:lnTo>
                <a:lnTo>
                  <a:pt x="3193" y="672"/>
                </a:lnTo>
                <a:lnTo>
                  <a:pt x="3191" y="672"/>
                </a:lnTo>
                <a:lnTo>
                  <a:pt x="3191" y="670"/>
                </a:lnTo>
                <a:lnTo>
                  <a:pt x="3191" y="668"/>
                </a:lnTo>
                <a:lnTo>
                  <a:pt x="3189" y="668"/>
                </a:lnTo>
                <a:lnTo>
                  <a:pt x="3187" y="668"/>
                </a:lnTo>
                <a:lnTo>
                  <a:pt x="3185" y="668"/>
                </a:lnTo>
                <a:lnTo>
                  <a:pt x="3183" y="668"/>
                </a:lnTo>
                <a:lnTo>
                  <a:pt x="3183" y="670"/>
                </a:lnTo>
                <a:lnTo>
                  <a:pt x="3183" y="672"/>
                </a:lnTo>
                <a:lnTo>
                  <a:pt x="3185" y="674"/>
                </a:lnTo>
                <a:lnTo>
                  <a:pt x="3187" y="674"/>
                </a:lnTo>
                <a:lnTo>
                  <a:pt x="3189" y="676"/>
                </a:lnTo>
                <a:lnTo>
                  <a:pt x="3189" y="678"/>
                </a:lnTo>
                <a:lnTo>
                  <a:pt x="3191" y="680"/>
                </a:lnTo>
                <a:lnTo>
                  <a:pt x="3193" y="682"/>
                </a:lnTo>
                <a:lnTo>
                  <a:pt x="3191" y="684"/>
                </a:lnTo>
                <a:lnTo>
                  <a:pt x="3193" y="686"/>
                </a:lnTo>
                <a:lnTo>
                  <a:pt x="3193" y="688"/>
                </a:lnTo>
                <a:lnTo>
                  <a:pt x="3195" y="688"/>
                </a:lnTo>
                <a:lnTo>
                  <a:pt x="3197" y="690"/>
                </a:lnTo>
                <a:lnTo>
                  <a:pt x="3199" y="692"/>
                </a:lnTo>
                <a:lnTo>
                  <a:pt x="3200" y="693"/>
                </a:lnTo>
                <a:lnTo>
                  <a:pt x="3200" y="695"/>
                </a:lnTo>
                <a:lnTo>
                  <a:pt x="3202" y="695"/>
                </a:lnTo>
                <a:lnTo>
                  <a:pt x="3204" y="697"/>
                </a:lnTo>
                <a:lnTo>
                  <a:pt x="3206" y="697"/>
                </a:lnTo>
                <a:lnTo>
                  <a:pt x="3206" y="699"/>
                </a:lnTo>
                <a:lnTo>
                  <a:pt x="3206" y="701"/>
                </a:lnTo>
                <a:lnTo>
                  <a:pt x="3208" y="701"/>
                </a:lnTo>
                <a:lnTo>
                  <a:pt x="3208" y="699"/>
                </a:lnTo>
                <a:lnTo>
                  <a:pt x="3210" y="699"/>
                </a:lnTo>
                <a:lnTo>
                  <a:pt x="3210" y="701"/>
                </a:lnTo>
                <a:lnTo>
                  <a:pt x="3210" y="703"/>
                </a:lnTo>
                <a:lnTo>
                  <a:pt x="3212" y="705"/>
                </a:lnTo>
                <a:lnTo>
                  <a:pt x="3212" y="707"/>
                </a:lnTo>
                <a:lnTo>
                  <a:pt x="3214" y="707"/>
                </a:lnTo>
                <a:lnTo>
                  <a:pt x="3214" y="709"/>
                </a:lnTo>
                <a:lnTo>
                  <a:pt x="3216" y="709"/>
                </a:lnTo>
                <a:lnTo>
                  <a:pt x="3218" y="709"/>
                </a:lnTo>
                <a:lnTo>
                  <a:pt x="3218" y="711"/>
                </a:lnTo>
                <a:lnTo>
                  <a:pt x="3220" y="711"/>
                </a:lnTo>
                <a:lnTo>
                  <a:pt x="3220" y="713"/>
                </a:lnTo>
                <a:lnTo>
                  <a:pt x="3222" y="715"/>
                </a:lnTo>
                <a:lnTo>
                  <a:pt x="3222" y="716"/>
                </a:lnTo>
                <a:lnTo>
                  <a:pt x="3224" y="716"/>
                </a:lnTo>
                <a:lnTo>
                  <a:pt x="3224" y="718"/>
                </a:lnTo>
                <a:lnTo>
                  <a:pt x="3224" y="720"/>
                </a:lnTo>
                <a:lnTo>
                  <a:pt x="3225" y="720"/>
                </a:lnTo>
                <a:lnTo>
                  <a:pt x="3225" y="722"/>
                </a:lnTo>
                <a:lnTo>
                  <a:pt x="3225" y="724"/>
                </a:lnTo>
                <a:lnTo>
                  <a:pt x="3224" y="722"/>
                </a:lnTo>
                <a:lnTo>
                  <a:pt x="3222" y="722"/>
                </a:lnTo>
                <a:lnTo>
                  <a:pt x="3222" y="724"/>
                </a:lnTo>
                <a:lnTo>
                  <a:pt x="3220" y="724"/>
                </a:lnTo>
                <a:lnTo>
                  <a:pt x="3218" y="724"/>
                </a:lnTo>
                <a:lnTo>
                  <a:pt x="3218" y="722"/>
                </a:lnTo>
                <a:lnTo>
                  <a:pt x="3220" y="722"/>
                </a:lnTo>
                <a:lnTo>
                  <a:pt x="3220" y="720"/>
                </a:lnTo>
                <a:lnTo>
                  <a:pt x="3220" y="718"/>
                </a:lnTo>
                <a:lnTo>
                  <a:pt x="3218" y="716"/>
                </a:lnTo>
                <a:lnTo>
                  <a:pt x="3218" y="718"/>
                </a:lnTo>
                <a:lnTo>
                  <a:pt x="3216" y="718"/>
                </a:lnTo>
                <a:lnTo>
                  <a:pt x="3218" y="720"/>
                </a:lnTo>
                <a:lnTo>
                  <a:pt x="3216" y="720"/>
                </a:lnTo>
                <a:lnTo>
                  <a:pt x="3216" y="722"/>
                </a:lnTo>
                <a:lnTo>
                  <a:pt x="3216" y="724"/>
                </a:lnTo>
                <a:lnTo>
                  <a:pt x="3214" y="724"/>
                </a:lnTo>
                <a:lnTo>
                  <a:pt x="3212" y="724"/>
                </a:lnTo>
                <a:lnTo>
                  <a:pt x="3210" y="724"/>
                </a:lnTo>
                <a:lnTo>
                  <a:pt x="3208" y="724"/>
                </a:lnTo>
                <a:lnTo>
                  <a:pt x="3206" y="726"/>
                </a:lnTo>
                <a:lnTo>
                  <a:pt x="3204" y="724"/>
                </a:lnTo>
                <a:lnTo>
                  <a:pt x="3202" y="724"/>
                </a:lnTo>
                <a:lnTo>
                  <a:pt x="3200" y="722"/>
                </a:lnTo>
                <a:lnTo>
                  <a:pt x="3199" y="722"/>
                </a:lnTo>
                <a:lnTo>
                  <a:pt x="3197" y="724"/>
                </a:lnTo>
                <a:lnTo>
                  <a:pt x="3195" y="724"/>
                </a:lnTo>
                <a:lnTo>
                  <a:pt x="3193" y="726"/>
                </a:lnTo>
                <a:lnTo>
                  <a:pt x="3191" y="724"/>
                </a:lnTo>
                <a:lnTo>
                  <a:pt x="3189" y="724"/>
                </a:lnTo>
                <a:lnTo>
                  <a:pt x="3187" y="724"/>
                </a:lnTo>
                <a:lnTo>
                  <a:pt x="3185" y="724"/>
                </a:lnTo>
                <a:lnTo>
                  <a:pt x="3187" y="726"/>
                </a:lnTo>
                <a:lnTo>
                  <a:pt x="3187" y="728"/>
                </a:lnTo>
                <a:lnTo>
                  <a:pt x="3189" y="728"/>
                </a:lnTo>
                <a:lnTo>
                  <a:pt x="3191" y="730"/>
                </a:lnTo>
                <a:lnTo>
                  <a:pt x="3193" y="728"/>
                </a:lnTo>
                <a:lnTo>
                  <a:pt x="3193" y="730"/>
                </a:lnTo>
                <a:lnTo>
                  <a:pt x="3195" y="730"/>
                </a:lnTo>
                <a:lnTo>
                  <a:pt x="3195" y="728"/>
                </a:lnTo>
                <a:lnTo>
                  <a:pt x="3197" y="728"/>
                </a:lnTo>
                <a:lnTo>
                  <a:pt x="3199" y="728"/>
                </a:lnTo>
                <a:lnTo>
                  <a:pt x="3199" y="726"/>
                </a:lnTo>
                <a:lnTo>
                  <a:pt x="3200" y="728"/>
                </a:lnTo>
                <a:lnTo>
                  <a:pt x="3202" y="730"/>
                </a:lnTo>
                <a:lnTo>
                  <a:pt x="3202" y="728"/>
                </a:lnTo>
                <a:lnTo>
                  <a:pt x="3202" y="730"/>
                </a:lnTo>
                <a:lnTo>
                  <a:pt x="3202" y="732"/>
                </a:lnTo>
                <a:lnTo>
                  <a:pt x="3204" y="732"/>
                </a:lnTo>
                <a:lnTo>
                  <a:pt x="3206" y="734"/>
                </a:lnTo>
                <a:lnTo>
                  <a:pt x="3208" y="732"/>
                </a:lnTo>
                <a:lnTo>
                  <a:pt x="3208" y="730"/>
                </a:lnTo>
                <a:lnTo>
                  <a:pt x="3210" y="730"/>
                </a:lnTo>
                <a:lnTo>
                  <a:pt x="3210" y="732"/>
                </a:lnTo>
                <a:lnTo>
                  <a:pt x="3212" y="732"/>
                </a:lnTo>
                <a:lnTo>
                  <a:pt x="3216" y="730"/>
                </a:lnTo>
                <a:lnTo>
                  <a:pt x="3218" y="730"/>
                </a:lnTo>
                <a:lnTo>
                  <a:pt x="3222" y="730"/>
                </a:lnTo>
                <a:lnTo>
                  <a:pt x="3224" y="730"/>
                </a:lnTo>
                <a:lnTo>
                  <a:pt x="3225" y="730"/>
                </a:lnTo>
                <a:lnTo>
                  <a:pt x="3227" y="730"/>
                </a:lnTo>
                <a:lnTo>
                  <a:pt x="3229" y="732"/>
                </a:lnTo>
                <a:lnTo>
                  <a:pt x="3231" y="734"/>
                </a:lnTo>
                <a:lnTo>
                  <a:pt x="3233" y="734"/>
                </a:lnTo>
                <a:lnTo>
                  <a:pt x="3235" y="736"/>
                </a:lnTo>
                <a:lnTo>
                  <a:pt x="3237" y="736"/>
                </a:lnTo>
                <a:lnTo>
                  <a:pt x="3239" y="736"/>
                </a:lnTo>
                <a:lnTo>
                  <a:pt x="3241" y="738"/>
                </a:lnTo>
                <a:lnTo>
                  <a:pt x="3243" y="738"/>
                </a:lnTo>
                <a:lnTo>
                  <a:pt x="3245" y="738"/>
                </a:lnTo>
                <a:lnTo>
                  <a:pt x="3248" y="738"/>
                </a:lnTo>
                <a:lnTo>
                  <a:pt x="3250" y="736"/>
                </a:lnTo>
                <a:lnTo>
                  <a:pt x="3252" y="736"/>
                </a:lnTo>
                <a:lnTo>
                  <a:pt x="3256" y="736"/>
                </a:lnTo>
                <a:lnTo>
                  <a:pt x="3258" y="734"/>
                </a:lnTo>
                <a:lnTo>
                  <a:pt x="3260" y="734"/>
                </a:lnTo>
                <a:lnTo>
                  <a:pt x="3262" y="732"/>
                </a:lnTo>
                <a:lnTo>
                  <a:pt x="3264" y="732"/>
                </a:lnTo>
                <a:lnTo>
                  <a:pt x="3266" y="732"/>
                </a:lnTo>
                <a:lnTo>
                  <a:pt x="3268" y="732"/>
                </a:lnTo>
                <a:lnTo>
                  <a:pt x="3270" y="732"/>
                </a:lnTo>
                <a:lnTo>
                  <a:pt x="3272" y="732"/>
                </a:lnTo>
                <a:lnTo>
                  <a:pt x="3273" y="732"/>
                </a:lnTo>
                <a:lnTo>
                  <a:pt x="3277" y="730"/>
                </a:lnTo>
                <a:lnTo>
                  <a:pt x="3279" y="730"/>
                </a:lnTo>
                <a:lnTo>
                  <a:pt x="3281" y="730"/>
                </a:lnTo>
                <a:lnTo>
                  <a:pt x="3285" y="728"/>
                </a:lnTo>
                <a:lnTo>
                  <a:pt x="3287" y="728"/>
                </a:lnTo>
                <a:lnTo>
                  <a:pt x="3289" y="728"/>
                </a:lnTo>
                <a:lnTo>
                  <a:pt x="3289" y="726"/>
                </a:lnTo>
                <a:lnTo>
                  <a:pt x="3291" y="724"/>
                </a:lnTo>
                <a:lnTo>
                  <a:pt x="3293" y="722"/>
                </a:lnTo>
                <a:lnTo>
                  <a:pt x="3295" y="720"/>
                </a:lnTo>
                <a:lnTo>
                  <a:pt x="3298" y="716"/>
                </a:lnTo>
                <a:lnTo>
                  <a:pt x="3298" y="715"/>
                </a:lnTo>
                <a:lnTo>
                  <a:pt x="3300" y="715"/>
                </a:lnTo>
                <a:lnTo>
                  <a:pt x="3302" y="715"/>
                </a:lnTo>
                <a:lnTo>
                  <a:pt x="3304" y="715"/>
                </a:lnTo>
                <a:lnTo>
                  <a:pt x="3306" y="715"/>
                </a:lnTo>
                <a:lnTo>
                  <a:pt x="3308" y="715"/>
                </a:lnTo>
                <a:lnTo>
                  <a:pt x="3310" y="715"/>
                </a:lnTo>
                <a:lnTo>
                  <a:pt x="3310" y="713"/>
                </a:lnTo>
                <a:lnTo>
                  <a:pt x="3312" y="713"/>
                </a:lnTo>
                <a:lnTo>
                  <a:pt x="3314" y="713"/>
                </a:lnTo>
                <a:lnTo>
                  <a:pt x="3316" y="713"/>
                </a:lnTo>
                <a:lnTo>
                  <a:pt x="3318" y="713"/>
                </a:lnTo>
                <a:lnTo>
                  <a:pt x="3320" y="713"/>
                </a:lnTo>
                <a:lnTo>
                  <a:pt x="3321" y="713"/>
                </a:lnTo>
                <a:lnTo>
                  <a:pt x="3321" y="715"/>
                </a:lnTo>
                <a:lnTo>
                  <a:pt x="3323" y="715"/>
                </a:lnTo>
                <a:lnTo>
                  <a:pt x="3325" y="715"/>
                </a:lnTo>
                <a:lnTo>
                  <a:pt x="3327" y="713"/>
                </a:lnTo>
                <a:lnTo>
                  <a:pt x="3329" y="713"/>
                </a:lnTo>
                <a:lnTo>
                  <a:pt x="3329" y="711"/>
                </a:lnTo>
                <a:lnTo>
                  <a:pt x="3331" y="711"/>
                </a:lnTo>
                <a:lnTo>
                  <a:pt x="3331" y="709"/>
                </a:lnTo>
                <a:lnTo>
                  <a:pt x="3333" y="709"/>
                </a:lnTo>
                <a:lnTo>
                  <a:pt x="3335" y="707"/>
                </a:lnTo>
                <a:lnTo>
                  <a:pt x="3335" y="705"/>
                </a:lnTo>
                <a:lnTo>
                  <a:pt x="3337" y="705"/>
                </a:lnTo>
                <a:lnTo>
                  <a:pt x="3337" y="703"/>
                </a:lnTo>
                <a:lnTo>
                  <a:pt x="3339" y="701"/>
                </a:lnTo>
                <a:lnTo>
                  <a:pt x="3341" y="697"/>
                </a:lnTo>
                <a:lnTo>
                  <a:pt x="3341" y="695"/>
                </a:lnTo>
                <a:lnTo>
                  <a:pt x="3344" y="693"/>
                </a:lnTo>
                <a:lnTo>
                  <a:pt x="3346" y="693"/>
                </a:lnTo>
                <a:lnTo>
                  <a:pt x="3348" y="693"/>
                </a:lnTo>
                <a:lnTo>
                  <a:pt x="3350" y="693"/>
                </a:lnTo>
                <a:lnTo>
                  <a:pt x="3352" y="695"/>
                </a:lnTo>
                <a:lnTo>
                  <a:pt x="3354" y="697"/>
                </a:lnTo>
                <a:lnTo>
                  <a:pt x="3356" y="699"/>
                </a:lnTo>
                <a:lnTo>
                  <a:pt x="3356" y="701"/>
                </a:lnTo>
                <a:lnTo>
                  <a:pt x="3358" y="701"/>
                </a:lnTo>
                <a:lnTo>
                  <a:pt x="3360" y="703"/>
                </a:lnTo>
                <a:lnTo>
                  <a:pt x="3360" y="705"/>
                </a:lnTo>
                <a:lnTo>
                  <a:pt x="3362" y="705"/>
                </a:lnTo>
                <a:lnTo>
                  <a:pt x="3362" y="707"/>
                </a:lnTo>
                <a:lnTo>
                  <a:pt x="3364" y="709"/>
                </a:lnTo>
                <a:lnTo>
                  <a:pt x="3362" y="711"/>
                </a:lnTo>
                <a:lnTo>
                  <a:pt x="3362" y="713"/>
                </a:lnTo>
                <a:lnTo>
                  <a:pt x="3362" y="715"/>
                </a:lnTo>
                <a:lnTo>
                  <a:pt x="3362" y="716"/>
                </a:lnTo>
                <a:lnTo>
                  <a:pt x="3362" y="718"/>
                </a:lnTo>
                <a:lnTo>
                  <a:pt x="3362" y="720"/>
                </a:lnTo>
                <a:lnTo>
                  <a:pt x="3362" y="722"/>
                </a:lnTo>
                <a:lnTo>
                  <a:pt x="3362" y="724"/>
                </a:lnTo>
                <a:lnTo>
                  <a:pt x="3362" y="726"/>
                </a:lnTo>
                <a:lnTo>
                  <a:pt x="3362" y="728"/>
                </a:lnTo>
                <a:lnTo>
                  <a:pt x="3362" y="730"/>
                </a:lnTo>
                <a:lnTo>
                  <a:pt x="3362" y="732"/>
                </a:lnTo>
                <a:lnTo>
                  <a:pt x="3362" y="734"/>
                </a:lnTo>
                <a:lnTo>
                  <a:pt x="3362" y="736"/>
                </a:lnTo>
                <a:lnTo>
                  <a:pt x="3362" y="738"/>
                </a:lnTo>
                <a:lnTo>
                  <a:pt x="3360" y="738"/>
                </a:lnTo>
                <a:lnTo>
                  <a:pt x="3360" y="740"/>
                </a:lnTo>
                <a:lnTo>
                  <a:pt x="3360" y="741"/>
                </a:lnTo>
                <a:lnTo>
                  <a:pt x="3358" y="743"/>
                </a:lnTo>
                <a:lnTo>
                  <a:pt x="3356" y="743"/>
                </a:lnTo>
                <a:lnTo>
                  <a:pt x="3354" y="745"/>
                </a:lnTo>
                <a:lnTo>
                  <a:pt x="3352" y="745"/>
                </a:lnTo>
                <a:lnTo>
                  <a:pt x="3350" y="745"/>
                </a:lnTo>
                <a:lnTo>
                  <a:pt x="3350" y="743"/>
                </a:lnTo>
                <a:lnTo>
                  <a:pt x="3348" y="743"/>
                </a:lnTo>
                <a:lnTo>
                  <a:pt x="3346" y="743"/>
                </a:lnTo>
                <a:lnTo>
                  <a:pt x="3344" y="743"/>
                </a:lnTo>
                <a:lnTo>
                  <a:pt x="3344" y="741"/>
                </a:lnTo>
                <a:lnTo>
                  <a:pt x="3343" y="741"/>
                </a:lnTo>
                <a:lnTo>
                  <a:pt x="3343" y="740"/>
                </a:lnTo>
                <a:lnTo>
                  <a:pt x="3343" y="738"/>
                </a:lnTo>
                <a:lnTo>
                  <a:pt x="3341" y="736"/>
                </a:lnTo>
                <a:lnTo>
                  <a:pt x="3341" y="738"/>
                </a:lnTo>
                <a:lnTo>
                  <a:pt x="3341" y="740"/>
                </a:lnTo>
                <a:lnTo>
                  <a:pt x="3343" y="740"/>
                </a:lnTo>
                <a:lnTo>
                  <a:pt x="3343" y="743"/>
                </a:lnTo>
                <a:lnTo>
                  <a:pt x="3341" y="743"/>
                </a:lnTo>
                <a:lnTo>
                  <a:pt x="3339" y="743"/>
                </a:lnTo>
                <a:lnTo>
                  <a:pt x="3339" y="745"/>
                </a:lnTo>
                <a:lnTo>
                  <a:pt x="3337" y="747"/>
                </a:lnTo>
                <a:lnTo>
                  <a:pt x="3337" y="749"/>
                </a:lnTo>
                <a:lnTo>
                  <a:pt x="3335" y="751"/>
                </a:lnTo>
                <a:lnTo>
                  <a:pt x="3335" y="753"/>
                </a:lnTo>
                <a:lnTo>
                  <a:pt x="3337" y="755"/>
                </a:lnTo>
                <a:lnTo>
                  <a:pt x="3337" y="757"/>
                </a:lnTo>
                <a:lnTo>
                  <a:pt x="3339" y="757"/>
                </a:lnTo>
                <a:lnTo>
                  <a:pt x="3341" y="757"/>
                </a:lnTo>
                <a:lnTo>
                  <a:pt x="3339" y="755"/>
                </a:lnTo>
                <a:lnTo>
                  <a:pt x="3337" y="755"/>
                </a:lnTo>
                <a:lnTo>
                  <a:pt x="3339" y="753"/>
                </a:lnTo>
                <a:lnTo>
                  <a:pt x="3341" y="753"/>
                </a:lnTo>
                <a:lnTo>
                  <a:pt x="3341" y="751"/>
                </a:lnTo>
                <a:lnTo>
                  <a:pt x="3341" y="749"/>
                </a:lnTo>
                <a:lnTo>
                  <a:pt x="3339" y="747"/>
                </a:lnTo>
                <a:lnTo>
                  <a:pt x="3341" y="747"/>
                </a:lnTo>
                <a:lnTo>
                  <a:pt x="3343" y="747"/>
                </a:lnTo>
                <a:lnTo>
                  <a:pt x="3344" y="747"/>
                </a:lnTo>
                <a:lnTo>
                  <a:pt x="3344" y="749"/>
                </a:lnTo>
                <a:lnTo>
                  <a:pt x="3346" y="751"/>
                </a:lnTo>
                <a:lnTo>
                  <a:pt x="3348" y="751"/>
                </a:lnTo>
                <a:lnTo>
                  <a:pt x="3350" y="751"/>
                </a:lnTo>
                <a:lnTo>
                  <a:pt x="3352" y="751"/>
                </a:lnTo>
                <a:lnTo>
                  <a:pt x="3354" y="749"/>
                </a:lnTo>
                <a:lnTo>
                  <a:pt x="3356" y="753"/>
                </a:lnTo>
                <a:lnTo>
                  <a:pt x="3356" y="755"/>
                </a:lnTo>
                <a:lnTo>
                  <a:pt x="3358" y="757"/>
                </a:lnTo>
                <a:lnTo>
                  <a:pt x="3360" y="757"/>
                </a:lnTo>
                <a:lnTo>
                  <a:pt x="3360" y="759"/>
                </a:lnTo>
                <a:lnTo>
                  <a:pt x="3362" y="759"/>
                </a:lnTo>
                <a:lnTo>
                  <a:pt x="3364" y="761"/>
                </a:lnTo>
                <a:lnTo>
                  <a:pt x="3364" y="763"/>
                </a:lnTo>
                <a:lnTo>
                  <a:pt x="3366" y="764"/>
                </a:lnTo>
                <a:lnTo>
                  <a:pt x="3366" y="766"/>
                </a:lnTo>
                <a:lnTo>
                  <a:pt x="3368" y="766"/>
                </a:lnTo>
                <a:lnTo>
                  <a:pt x="3368" y="768"/>
                </a:lnTo>
                <a:lnTo>
                  <a:pt x="3369" y="770"/>
                </a:lnTo>
                <a:lnTo>
                  <a:pt x="3369" y="772"/>
                </a:lnTo>
                <a:lnTo>
                  <a:pt x="3368" y="770"/>
                </a:lnTo>
                <a:lnTo>
                  <a:pt x="3366" y="770"/>
                </a:lnTo>
                <a:lnTo>
                  <a:pt x="3366" y="772"/>
                </a:lnTo>
                <a:lnTo>
                  <a:pt x="3364" y="774"/>
                </a:lnTo>
                <a:lnTo>
                  <a:pt x="3362" y="776"/>
                </a:lnTo>
                <a:lnTo>
                  <a:pt x="3360" y="776"/>
                </a:lnTo>
                <a:lnTo>
                  <a:pt x="3358" y="776"/>
                </a:lnTo>
                <a:lnTo>
                  <a:pt x="3356" y="776"/>
                </a:lnTo>
                <a:lnTo>
                  <a:pt x="3356" y="778"/>
                </a:lnTo>
                <a:lnTo>
                  <a:pt x="3358" y="778"/>
                </a:lnTo>
                <a:lnTo>
                  <a:pt x="3360" y="778"/>
                </a:lnTo>
                <a:lnTo>
                  <a:pt x="3362" y="778"/>
                </a:lnTo>
                <a:lnTo>
                  <a:pt x="3364" y="778"/>
                </a:lnTo>
                <a:lnTo>
                  <a:pt x="3364" y="776"/>
                </a:lnTo>
                <a:lnTo>
                  <a:pt x="3366" y="776"/>
                </a:lnTo>
                <a:lnTo>
                  <a:pt x="3368" y="774"/>
                </a:lnTo>
                <a:lnTo>
                  <a:pt x="3369" y="774"/>
                </a:lnTo>
                <a:lnTo>
                  <a:pt x="3371" y="774"/>
                </a:lnTo>
                <a:lnTo>
                  <a:pt x="3373" y="774"/>
                </a:lnTo>
                <a:lnTo>
                  <a:pt x="3375" y="774"/>
                </a:lnTo>
                <a:lnTo>
                  <a:pt x="3377" y="774"/>
                </a:lnTo>
                <a:lnTo>
                  <a:pt x="3379" y="774"/>
                </a:lnTo>
                <a:lnTo>
                  <a:pt x="3381" y="774"/>
                </a:lnTo>
                <a:lnTo>
                  <a:pt x="3381" y="776"/>
                </a:lnTo>
                <a:lnTo>
                  <a:pt x="3383" y="778"/>
                </a:lnTo>
                <a:lnTo>
                  <a:pt x="3385" y="778"/>
                </a:lnTo>
                <a:lnTo>
                  <a:pt x="3385" y="780"/>
                </a:lnTo>
                <a:lnTo>
                  <a:pt x="3387" y="782"/>
                </a:lnTo>
                <a:lnTo>
                  <a:pt x="3387" y="784"/>
                </a:lnTo>
                <a:lnTo>
                  <a:pt x="3389" y="784"/>
                </a:lnTo>
                <a:lnTo>
                  <a:pt x="3389" y="786"/>
                </a:lnTo>
                <a:lnTo>
                  <a:pt x="3389" y="788"/>
                </a:lnTo>
                <a:lnTo>
                  <a:pt x="3391" y="789"/>
                </a:lnTo>
                <a:lnTo>
                  <a:pt x="3391" y="791"/>
                </a:lnTo>
                <a:lnTo>
                  <a:pt x="3391" y="793"/>
                </a:lnTo>
                <a:lnTo>
                  <a:pt x="3392" y="795"/>
                </a:lnTo>
                <a:lnTo>
                  <a:pt x="3392" y="797"/>
                </a:lnTo>
                <a:lnTo>
                  <a:pt x="3392" y="799"/>
                </a:lnTo>
                <a:lnTo>
                  <a:pt x="3391" y="801"/>
                </a:lnTo>
                <a:lnTo>
                  <a:pt x="3389" y="801"/>
                </a:lnTo>
                <a:lnTo>
                  <a:pt x="3389" y="799"/>
                </a:lnTo>
                <a:lnTo>
                  <a:pt x="3389" y="797"/>
                </a:lnTo>
                <a:lnTo>
                  <a:pt x="3389" y="795"/>
                </a:lnTo>
                <a:lnTo>
                  <a:pt x="3389" y="793"/>
                </a:lnTo>
                <a:lnTo>
                  <a:pt x="3387" y="793"/>
                </a:lnTo>
                <a:lnTo>
                  <a:pt x="3387" y="789"/>
                </a:lnTo>
                <a:lnTo>
                  <a:pt x="3385" y="791"/>
                </a:lnTo>
                <a:lnTo>
                  <a:pt x="3385" y="795"/>
                </a:lnTo>
                <a:lnTo>
                  <a:pt x="3387" y="795"/>
                </a:lnTo>
                <a:lnTo>
                  <a:pt x="3385" y="797"/>
                </a:lnTo>
                <a:lnTo>
                  <a:pt x="3385" y="801"/>
                </a:lnTo>
                <a:lnTo>
                  <a:pt x="3385" y="803"/>
                </a:lnTo>
                <a:lnTo>
                  <a:pt x="3387" y="803"/>
                </a:lnTo>
                <a:lnTo>
                  <a:pt x="3387" y="805"/>
                </a:lnTo>
                <a:lnTo>
                  <a:pt x="3387" y="807"/>
                </a:lnTo>
                <a:lnTo>
                  <a:pt x="3389" y="809"/>
                </a:lnTo>
                <a:lnTo>
                  <a:pt x="3389" y="811"/>
                </a:lnTo>
                <a:lnTo>
                  <a:pt x="3389" y="812"/>
                </a:lnTo>
                <a:lnTo>
                  <a:pt x="3389" y="814"/>
                </a:lnTo>
                <a:lnTo>
                  <a:pt x="3387" y="814"/>
                </a:lnTo>
                <a:lnTo>
                  <a:pt x="3387" y="812"/>
                </a:lnTo>
                <a:lnTo>
                  <a:pt x="3385" y="812"/>
                </a:lnTo>
                <a:lnTo>
                  <a:pt x="3383" y="811"/>
                </a:lnTo>
                <a:lnTo>
                  <a:pt x="3381" y="811"/>
                </a:lnTo>
                <a:lnTo>
                  <a:pt x="3381" y="812"/>
                </a:lnTo>
                <a:lnTo>
                  <a:pt x="3379" y="812"/>
                </a:lnTo>
                <a:lnTo>
                  <a:pt x="3379" y="814"/>
                </a:lnTo>
                <a:lnTo>
                  <a:pt x="3377" y="814"/>
                </a:lnTo>
                <a:lnTo>
                  <a:pt x="3377" y="816"/>
                </a:lnTo>
                <a:lnTo>
                  <a:pt x="3375" y="818"/>
                </a:lnTo>
                <a:lnTo>
                  <a:pt x="3375" y="816"/>
                </a:lnTo>
                <a:lnTo>
                  <a:pt x="3373" y="816"/>
                </a:lnTo>
                <a:lnTo>
                  <a:pt x="3371" y="818"/>
                </a:lnTo>
                <a:lnTo>
                  <a:pt x="3373" y="820"/>
                </a:lnTo>
                <a:lnTo>
                  <a:pt x="3375" y="818"/>
                </a:lnTo>
                <a:lnTo>
                  <a:pt x="3375" y="820"/>
                </a:lnTo>
                <a:lnTo>
                  <a:pt x="3377" y="820"/>
                </a:lnTo>
                <a:lnTo>
                  <a:pt x="3379" y="820"/>
                </a:lnTo>
                <a:lnTo>
                  <a:pt x="3381" y="818"/>
                </a:lnTo>
                <a:lnTo>
                  <a:pt x="3379" y="816"/>
                </a:lnTo>
                <a:lnTo>
                  <a:pt x="3381" y="814"/>
                </a:lnTo>
                <a:lnTo>
                  <a:pt x="3383" y="814"/>
                </a:lnTo>
                <a:lnTo>
                  <a:pt x="3383" y="816"/>
                </a:lnTo>
                <a:lnTo>
                  <a:pt x="3385" y="818"/>
                </a:lnTo>
                <a:lnTo>
                  <a:pt x="3387" y="818"/>
                </a:lnTo>
                <a:lnTo>
                  <a:pt x="3389" y="818"/>
                </a:lnTo>
                <a:lnTo>
                  <a:pt x="3391" y="818"/>
                </a:lnTo>
                <a:lnTo>
                  <a:pt x="3392" y="816"/>
                </a:lnTo>
                <a:lnTo>
                  <a:pt x="3394" y="816"/>
                </a:lnTo>
                <a:lnTo>
                  <a:pt x="3396" y="816"/>
                </a:lnTo>
                <a:lnTo>
                  <a:pt x="3398" y="816"/>
                </a:lnTo>
                <a:lnTo>
                  <a:pt x="3398" y="818"/>
                </a:lnTo>
                <a:lnTo>
                  <a:pt x="3400" y="818"/>
                </a:lnTo>
                <a:lnTo>
                  <a:pt x="3400" y="820"/>
                </a:lnTo>
                <a:lnTo>
                  <a:pt x="3402" y="820"/>
                </a:lnTo>
                <a:lnTo>
                  <a:pt x="3404" y="820"/>
                </a:lnTo>
                <a:lnTo>
                  <a:pt x="3406" y="822"/>
                </a:lnTo>
                <a:lnTo>
                  <a:pt x="3408" y="820"/>
                </a:lnTo>
                <a:lnTo>
                  <a:pt x="3410" y="822"/>
                </a:lnTo>
                <a:lnTo>
                  <a:pt x="3412" y="822"/>
                </a:lnTo>
                <a:lnTo>
                  <a:pt x="3414" y="822"/>
                </a:lnTo>
                <a:lnTo>
                  <a:pt x="3416" y="824"/>
                </a:lnTo>
                <a:lnTo>
                  <a:pt x="3417" y="824"/>
                </a:lnTo>
                <a:lnTo>
                  <a:pt x="3416" y="826"/>
                </a:lnTo>
                <a:lnTo>
                  <a:pt x="3414" y="828"/>
                </a:lnTo>
                <a:lnTo>
                  <a:pt x="3412" y="830"/>
                </a:lnTo>
                <a:lnTo>
                  <a:pt x="3412" y="832"/>
                </a:lnTo>
                <a:lnTo>
                  <a:pt x="3412" y="834"/>
                </a:lnTo>
                <a:lnTo>
                  <a:pt x="3410" y="836"/>
                </a:lnTo>
                <a:lnTo>
                  <a:pt x="3412" y="837"/>
                </a:lnTo>
                <a:lnTo>
                  <a:pt x="3414" y="836"/>
                </a:lnTo>
                <a:lnTo>
                  <a:pt x="3414" y="834"/>
                </a:lnTo>
                <a:lnTo>
                  <a:pt x="3416" y="834"/>
                </a:lnTo>
                <a:lnTo>
                  <a:pt x="3417" y="832"/>
                </a:lnTo>
                <a:lnTo>
                  <a:pt x="3417" y="830"/>
                </a:lnTo>
                <a:lnTo>
                  <a:pt x="3417" y="828"/>
                </a:lnTo>
                <a:lnTo>
                  <a:pt x="3419" y="826"/>
                </a:lnTo>
                <a:lnTo>
                  <a:pt x="3419" y="828"/>
                </a:lnTo>
                <a:lnTo>
                  <a:pt x="3421" y="828"/>
                </a:lnTo>
                <a:lnTo>
                  <a:pt x="3421" y="830"/>
                </a:lnTo>
                <a:lnTo>
                  <a:pt x="3423" y="830"/>
                </a:lnTo>
                <a:lnTo>
                  <a:pt x="3423" y="832"/>
                </a:lnTo>
                <a:lnTo>
                  <a:pt x="3425" y="832"/>
                </a:lnTo>
                <a:lnTo>
                  <a:pt x="3427" y="834"/>
                </a:lnTo>
                <a:lnTo>
                  <a:pt x="3429" y="836"/>
                </a:lnTo>
                <a:lnTo>
                  <a:pt x="3429" y="837"/>
                </a:lnTo>
                <a:lnTo>
                  <a:pt x="3431" y="837"/>
                </a:lnTo>
                <a:lnTo>
                  <a:pt x="3431" y="839"/>
                </a:lnTo>
                <a:lnTo>
                  <a:pt x="3433" y="839"/>
                </a:lnTo>
                <a:lnTo>
                  <a:pt x="3435" y="839"/>
                </a:lnTo>
                <a:lnTo>
                  <a:pt x="3437" y="839"/>
                </a:lnTo>
                <a:lnTo>
                  <a:pt x="3439" y="839"/>
                </a:lnTo>
                <a:lnTo>
                  <a:pt x="3440" y="839"/>
                </a:lnTo>
                <a:lnTo>
                  <a:pt x="3442" y="841"/>
                </a:lnTo>
                <a:lnTo>
                  <a:pt x="3442" y="843"/>
                </a:lnTo>
                <a:lnTo>
                  <a:pt x="3444" y="843"/>
                </a:lnTo>
                <a:lnTo>
                  <a:pt x="3446" y="843"/>
                </a:lnTo>
                <a:lnTo>
                  <a:pt x="3448" y="843"/>
                </a:lnTo>
                <a:lnTo>
                  <a:pt x="3450" y="845"/>
                </a:lnTo>
                <a:lnTo>
                  <a:pt x="3452" y="845"/>
                </a:lnTo>
                <a:lnTo>
                  <a:pt x="3454" y="845"/>
                </a:lnTo>
                <a:lnTo>
                  <a:pt x="3456" y="845"/>
                </a:lnTo>
                <a:lnTo>
                  <a:pt x="3458" y="845"/>
                </a:lnTo>
                <a:lnTo>
                  <a:pt x="3460" y="845"/>
                </a:lnTo>
                <a:lnTo>
                  <a:pt x="3462" y="845"/>
                </a:lnTo>
                <a:lnTo>
                  <a:pt x="3462" y="843"/>
                </a:lnTo>
                <a:lnTo>
                  <a:pt x="3464" y="843"/>
                </a:lnTo>
                <a:lnTo>
                  <a:pt x="3465" y="843"/>
                </a:lnTo>
                <a:lnTo>
                  <a:pt x="3467" y="843"/>
                </a:lnTo>
                <a:lnTo>
                  <a:pt x="3469" y="841"/>
                </a:lnTo>
                <a:lnTo>
                  <a:pt x="3471" y="841"/>
                </a:lnTo>
                <a:lnTo>
                  <a:pt x="3473" y="841"/>
                </a:lnTo>
                <a:lnTo>
                  <a:pt x="3475" y="841"/>
                </a:lnTo>
                <a:lnTo>
                  <a:pt x="3477" y="841"/>
                </a:lnTo>
                <a:lnTo>
                  <a:pt x="3479" y="841"/>
                </a:lnTo>
                <a:lnTo>
                  <a:pt x="3481" y="841"/>
                </a:lnTo>
                <a:lnTo>
                  <a:pt x="3483" y="843"/>
                </a:lnTo>
                <a:lnTo>
                  <a:pt x="3485" y="843"/>
                </a:lnTo>
                <a:lnTo>
                  <a:pt x="3485" y="845"/>
                </a:lnTo>
                <a:lnTo>
                  <a:pt x="3485" y="847"/>
                </a:lnTo>
                <a:lnTo>
                  <a:pt x="3485" y="849"/>
                </a:lnTo>
                <a:lnTo>
                  <a:pt x="3485" y="851"/>
                </a:lnTo>
                <a:lnTo>
                  <a:pt x="3487" y="851"/>
                </a:lnTo>
                <a:lnTo>
                  <a:pt x="3487" y="849"/>
                </a:lnTo>
                <a:lnTo>
                  <a:pt x="3489" y="849"/>
                </a:lnTo>
                <a:lnTo>
                  <a:pt x="3490" y="851"/>
                </a:lnTo>
                <a:lnTo>
                  <a:pt x="3490" y="853"/>
                </a:lnTo>
                <a:lnTo>
                  <a:pt x="3490" y="855"/>
                </a:lnTo>
                <a:lnTo>
                  <a:pt x="3489" y="855"/>
                </a:lnTo>
                <a:lnTo>
                  <a:pt x="3489" y="857"/>
                </a:lnTo>
                <a:lnTo>
                  <a:pt x="3490" y="857"/>
                </a:lnTo>
                <a:lnTo>
                  <a:pt x="3490" y="855"/>
                </a:lnTo>
                <a:lnTo>
                  <a:pt x="3492" y="855"/>
                </a:lnTo>
                <a:lnTo>
                  <a:pt x="3494" y="855"/>
                </a:lnTo>
                <a:lnTo>
                  <a:pt x="3494" y="857"/>
                </a:lnTo>
                <a:lnTo>
                  <a:pt x="3496" y="857"/>
                </a:lnTo>
                <a:lnTo>
                  <a:pt x="3498" y="860"/>
                </a:lnTo>
                <a:lnTo>
                  <a:pt x="3498" y="862"/>
                </a:lnTo>
                <a:lnTo>
                  <a:pt x="3496" y="860"/>
                </a:lnTo>
                <a:lnTo>
                  <a:pt x="3496" y="859"/>
                </a:lnTo>
                <a:lnTo>
                  <a:pt x="3494" y="859"/>
                </a:lnTo>
                <a:lnTo>
                  <a:pt x="3494" y="860"/>
                </a:lnTo>
                <a:lnTo>
                  <a:pt x="3496" y="860"/>
                </a:lnTo>
                <a:lnTo>
                  <a:pt x="3496" y="862"/>
                </a:lnTo>
                <a:lnTo>
                  <a:pt x="3496" y="864"/>
                </a:lnTo>
                <a:lnTo>
                  <a:pt x="3498" y="864"/>
                </a:lnTo>
                <a:lnTo>
                  <a:pt x="3498" y="862"/>
                </a:lnTo>
                <a:lnTo>
                  <a:pt x="3502" y="862"/>
                </a:lnTo>
                <a:lnTo>
                  <a:pt x="3502" y="864"/>
                </a:lnTo>
                <a:lnTo>
                  <a:pt x="3504" y="864"/>
                </a:lnTo>
                <a:lnTo>
                  <a:pt x="3506" y="866"/>
                </a:lnTo>
                <a:lnTo>
                  <a:pt x="3508" y="864"/>
                </a:lnTo>
                <a:lnTo>
                  <a:pt x="3510" y="866"/>
                </a:lnTo>
                <a:lnTo>
                  <a:pt x="3510" y="868"/>
                </a:lnTo>
                <a:lnTo>
                  <a:pt x="3510" y="870"/>
                </a:lnTo>
                <a:lnTo>
                  <a:pt x="3510" y="872"/>
                </a:lnTo>
                <a:lnTo>
                  <a:pt x="3510" y="874"/>
                </a:lnTo>
                <a:lnTo>
                  <a:pt x="3508" y="876"/>
                </a:lnTo>
                <a:lnTo>
                  <a:pt x="3510" y="876"/>
                </a:lnTo>
                <a:lnTo>
                  <a:pt x="3512" y="878"/>
                </a:lnTo>
                <a:lnTo>
                  <a:pt x="3512" y="880"/>
                </a:lnTo>
                <a:lnTo>
                  <a:pt x="3512" y="882"/>
                </a:lnTo>
                <a:lnTo>
                  <a:pt x="3510" y="882"/>
                </a:lnTo>
                <a:lnTo>
                  <a:pt x="3508" y="882"/>
                </a:lnTo>
                <a:lnTo>
                  <a:pt x="3506" y="882"/>
                </a:lnTo>
                <a:lnTo>
                  <a:pt x="3504" y="884"/>
                </a:lnTo>
                <a:lnTo>
                  <a:pt x="3502" y="884"/>
                </a:lnTo>
                <a:lnTo>
                  <a:pt x="3500" y="884"/>
                </a:lnTo>
                <a:lnTo>
                  <a:pt x="3498" y="884"/>
                </a:lnTo>
                <a:lnTo>
                  <a:pt x="3496" y="884"/>
                </a:lnTo>
                <a:lnTo>
                  <a:pt x="3494" y="884"/>
                </a:lnTo>
                <a:lnTo>
                  <a:pt x="3496" y="885"/>
                </a:lnTo>
                <a:lnTo>
                  <a:pt x="3498" y="885"/>
                </a:lnTo>
                <a:lnTo>
                  <a:pt x="3500" y="885"/>
                </a:lnTo>
                <a:lnTo>
                  <a:pt x="3502" y="885"/>
                </a:lnTo>
                <a:lnTo>
                  <a:pt x="3504" y="885"/>
                </a:lnTo>
                <a:lnTo>
                  <a:pt x="3504" y="887"/>
                </a:lnTo>
                <a:lnTo>
                  <a:pt x="3502" y="889"/>
                </a:lnTo>
                <a:lnTo>
                  <a:pt x="3504" y="889"/>
                </a:lnTo>
                <a:lnTo>
                  <a:pt x="3504" y="891"/>
                </a:lnTo>
                <a:lnTo>
                  <a:pt x="3504" y="893"/>
                </a:lnTo>
                <a:lnTo>
                  <a:pt x="3506" y="895"/>
                </a:lnTo>
                <a:lnTo>
                  <a:pt x="3508" y="897"/>
                </a:lnTo>
                <a:lnTo>
                  <a:pt x="3508" y="899"/>
                </a:lnTo>
                <a:lnTo>
                  <a:pt x="3510" y="899"/>
                </a:lnTo>
                <a:lnTo>
                  <a:pt x="3510" y="897"/>
                </a:lnTo>
                <a:lnTo>
                  <a:pt x="3508" y="895"/>
                </a:lnTo>
                <a:lnTo>
                  <a:pt x="3508" y="893"/>
                </a:lnTo>
                <a:lnTo>
                  <a:pt x="3506" y="891"/>
                </a:lnTo>
                <a:lnTo>
                  <a:pt x="3504" y="889"/>
                </a:lnTo>
                <a:lnTo>
                  <a:pt x="3506" y="889"/>
                </a:lnTo>
                <a:lnTo>
                  <a:pt x="3506" y="887"/>
                </a:lnTo>
                <a:lnTo>
                  <a:pt x="3506" y="885"/>
                </a:lnTo>
                <a:lnTo>
                  <a:pt x="3506" y="884"/>
                </a:lnTo>
                <a:lnTo>
                  <a:pt x="3508" y="885"/>
                </a:lnTo>
                <a:lnTo>
                  <a:pt x="3510" y="885"/>
                </a:lnTo>
                <a:lnTo>
                  <a:pt x="3512" y="884"/>
                </a:lnTo>
                <a:lnTo>
                  <a:pt x="3513" y="885"/>
                </a:lnTo>
                <a:lnTo>
                  <a:pt x="3515" y="884"/>
                </a:lnTo>
                <a:lnTo>
                  <a:pt x="3515" y="882"/>
                </a:lnTo>
                <a:lnTo>
                  <a:pt x="3515" y="880"/>
                </a:lnTo>
                <a:lnTo>
                  <a:pt x="3515" y="878"/>
                </a:lnTo>
                <a:lnTo>
                  <a:pt x="3517" y="878"/>
                </a:lnTo>
                <a:lnTo>
                  <a:pt x="3517" y="874"/>
                </a:lnTo>
                <a:lnTo>
                  <a:pt x="3517" y="872"/>
                </a:lnTo>
                <a:lnTo>
                  <a:pt x="3515" y="872"/>
                </a:lnTo>
                <a:lnTo>
                  <a:pt x="3515" y="870"/>
                </a:lnTo>
                <a:lnTo>
                  <a:pt x="3513" y="870"/>
                </a:lnTo>
                <a:lnTo>
                  <a:pt x="3513" y="868"/>
                </a:lnTo>
                <a:lnTo>
                  <a:pt x="3513" y="866"/>
                </a:lnTo>
                <a:lnTo>
                  <a:pt x="3513" y="864"/>
                </a:lnTo>
                <a:lnTo>
                  <a:pt x="3515" y="862"/>
                </a:lnTo>
                <a:lnTo>
                  <a:pt x="3515" y="864"/>
                </a:lnTo>
                <a:lnTo>
                  <a:pt x="3517" y="864"/>
                </a:lnTo>
                <a:lnTo>
                  <a:pt x="3517" y="866"/>
                </a:lnTo>
                <a:lnTo>
                  <a:pt x="3519" y="868"/>
                </a:lnTo>
                <a:lnTo>
                  <a:pt x="3521" y="868"/>
                </a:lnTo>
                <a:lnTo>
                  <a:pt x="3523" y="868"/>
                </a:lnTo>
                <a:lnTo>
                  <a:pt x="3525" y="868"/>
                </a:lnTo>
                <a:lnTo>
                  <a:pt x="3525" y="866"/>
                </a:lnTo>
                <a:lnTo>
                  <a:pt x="3523" y="864"/>
                </a:lnTo>
                <a:lnTo>
                  <a:pt x="3521" y="864"/>
                </a:lnTo>
                <a:lnTo>
                  <a:pt x="3519" y="866"/>
                </a:lnTo>
                <a:lnTo>
                  <a:pt x="3519" y="864"/>
                </a:lnTo>
                <a:lnTo>
                  <a:pt x="3519" y="862"/>
                </a:lnTo>
                <a:lnTo>
                  <a:pt x="3517" y="860"/>
                </a:lnTo>
                <a:lnTo>
                  <a:pt x="3517" y="862"/>
                </a:lnTo>
                <a:lnTo>
                  <a:pt x="3515" y="860"/>
                </a:lnTo>
                <a:lnTo>
                  <a:pt x="3513" y="860"/>
                </a:lnTo>
                <a:lnTo>
                  <a:pt x="3512" y="864"/>
                </a:lnTo>
                <a:lnTo>
                  <a:pt x="3512" y="862"/>
                </a:lnTo>
                <a:lnTo>
                  <a:pt x="3510" y="860"/>
                </a:lnTo>
                <a:lnTo>
                  <a:pt x="3517" y="857"/>
                </a:lnTo>
                <a:lnTo>
                  <a:pt x="3519" y="853"/>
                </a:lnTo>
                <a:lnTo>
                  <a:pt x="3521" y="851"/>
                </a:lnTo>
                <a:lnTo>
                  <a:pt x="3521" y="849"/>
                </a:lnTo>
                <a:lnTo>
                  <a:pt x="3521" y="847"/>
                </a:lnTo>
                <a:lnTo>
                  <a:pt x="3523" y="847"/>
                </a:lnTo>
                <a:lnTo>
                  <a:pt x="3525" y="847"/>
                </a:lnTo>
                <a:lnTo>
                  <a:pt x="3527" y="847"/>
                </a:lnTo>
                <a:lnTo>
                  <a:pt x="3529" y="849"/>
                </a:lnTo>
                <a:lnTo>
                  <a:pt x="3531" y="849"/>
                </a:lnTo>
                <a:lnTo>
                  <a:pt x="3531" y="851"/>
                </a:lnTo>
                <a:lnTo>
                  <a:pt x="3533" y="851"/>
                </a:lnTo>
                <a:lnTo>
                  <a:pt x="3535" y="853"/>
                </a:lnTo>
                <a:lnTo>
                  <a:pt x="3537" y="853"/>
                </a:lnTo>
                <a:lnTo>
                  <a:pt x="3538" y="855"/>
                </a:lnTo>
                <a:lnTo>
                  <a:pt x="3538" y="857"/>
                </a:lnTo>
                <a:lnTo>
                  <a:pt x="3540" y="857"/>
                </a:lnTo>
                <a:lnTo>
                  <a:pt x="3540" y="860"/>
                </a:lnTo>
                <a:lnTo>
                  <a:pt x="3542" y="860"/>
                </a:lnTo>
                <a:lnTo>
                  <a:pt x="3542" y="862"/>
                </a:lnTo>
                <a:lnTo>
                  <a:pt x="3544" y="864"/>
                </a:lnTo>
                <a:lnTo>
                  <a:pt x="3546" y="864"/>
                </a:lnTo>
                <a:lnTo>
                  <a:pt x="3548" y="866"/>
                </a:lnTo>
                <a:lnTo>
                  <a:pt x="3550" y="868"/>
                </a:lnTo>
                <a:lnTo>
                  <a:pt x="3550" y="870"/>
                </a:lnTo>
                <a:lnTo>
                  <a:pt x="3550" y="872"/>
                </a:lnTo>
                <a:lnTo>
                  <a:pt x="3552" y="874"/>
                </a:lnTo>
                <a:lnTo>
                  <a:pt x="3552" y="876"/>
                </a:lnTo>
                <a:lnTo>
                  <a:pt x="3550" y="878"/>
                </a:lnTo>
                <a:lnTo>
                  <a:pt x="3550" y="880"/>
                </a:lnTo>
                <a:lnTo>
                  <a:pt x="3548" y="880"/>
                </a:lnTo>
                <a:lnTo>
                  <a:pt x="3546" y="882"/>
                </a:lnTo>
                <a:lnTo>
                  <a:pt x="3546" y="884"/>
                </a:lnTo>
                <a:lnTo>
                  <a:pt x="3544" y="884"/>
                </a:lnTo>
                <a:lnTo>
                  <a:pt x="3542" y="885"/>
                </a:lnTo>
                <a:lnTo>
                  <a:pt x="3544" y="887"/>
                </a:lnTo>
                <a:lnTo>
                  <a:pt x="3546" y="887"/>
                </a:lnTo>
                <a:lnTo>
                  <a:pt x="3546" y="885"/>
                </a:lnTo>
                <a:lnTo>
                  <a:pt x="3548" y="884"/>
                </a:lnTo>
                <a:lnTo>
                  <a:pt x="3550" y="882"/>
                </a:lnTo>
                <a:lnTo>
                  <a:pt x="3552" y="884"/>
                </a:lnTo>
                <a:lnTo>
                  <a:pt x="3552" y="882"/>
                </a:lnTo>
                <a:lnTo>
                  <a:pt x="3554" y="882"/>
                </a:lnTo>
                <a:lnTo>
                  <a:pt x="3554" y="880"/>
                </a:lnTo>
                <a:lnTo>
                  <a:pt x="3554" y="878"/>
                </a:lnTo>
                <a:lnTo>
                  <a:pt x="3554" y="876"/>
                </a:lnTo>
                <a:lnTo>
                  <a:pt x="3554" y="874"/>
                </a:lnTo>
                <a:lnTo>
                  <a:pt x="3556" y="872"/>
                </a:lnTo>
                <a:lnTo>
                  <a:pt x="3554" y="870"/>
                </a:lnTo>
                <a:lnTo>
                  <a:pt x="3556" y="868"/>
                </a:lnTo>
                <a:lnTo>
                  <a:pt x="3556" y="866"/>
                </a:lnTo>
                <a:lnTo>
                  <a:pt x="3554" y="864"/>
                </a:lnTo>
                <a:lnTo>
                  <a:pt x="3554" y="862"/>
                </a:lnTo>
                <a:lnTo>
                  <a:pt x="3554" y="859"/>
                </a:lnTo>
                <a:lnTo>
                  <a:pt x="3552" y="859"/>
                </a:lnTo>
                <a:lnTo>
                  <a:pt x="3550" y="857"/>
                </a:lnTo>
                <a:lnTo>
                  <a:pt x="3550" y="855"/>
                </a:lnTo>
                <a:lnTo>
                  <a:pt x="3552" y="853"/>
                </a:lnTo>
                <a:lnTo>
                  <a:pt x="3554" y="853"/>
                </a:lnTo>
                <a:lnTo>
                  <a:pt x="3556" y="853"/>
                </a:lnTo>
                <a:lnTo>
                  <a:pt x="3556" y="851"/>
                </a:lnTo>
                <a:lnTo>
                  <a:pt x="3558" y="853"/>
                </a:lnTo>
                <a:lnTo>
                  <a:pt x="3560" y="853"/>
                </a:lnTo>
                <a:lnTo>
                  <a:pt x="3561" y="853"/>
                </a:lnTo>
                <a:lnTo>
                  <a:pt x="3563" y="855"/>
                </a:lnTo>
                <a:lnTo>
                  <a:pt x="3565" y="855"/>
                </a:lnTo>
                <a:lnTo>
                  <a:pt x="3565" y="857"/>
                </a:lnTo>
                <a:lnTo>
                  <a:pt x="3565" y="859"/>
                </a:lnTo>
                <a:lnTo>
                  <a:pt x="3565" y="860"/>
                </a:lnTo>
                <a:lnTo>
                  <a:pt x="3565" y="862"/>
                </a:lnTo>
                <a:lnTo>
                  <a:pt x="3567" y="862"/>
                </a:lnTo>
                <a:lnTo>
                  <a:pt x="3569" y="864"/>
                </a:lnTo>
                <a:lnTo>
                  <a:pt x="3571" y="866"/>
                </a:lnTo>
                <a:lnTo>
                  <a:pt x="3571" y="868"/>
                </a:lnTo>
                <a:lnTo>
                  <a:pt x="3571" y="870"/>
                </a:lnTo>
                <a:lnTo>
                  <a:pt x="3571" y="872"/>
                </a:lnTo>
                <a:lnTo>
                  <a:pt x="3571" y="874"/>
                </a:lnTo>
                <a:lnTo>
                  <a:pt x="3571" y="876"/>
                </a:lnTo>
                <a:lnTo>
                  <a:pt x="3571" y="878"/>
                </a:lnTo>
                <a:lnTo>
                  <a:pt x="3573" y="882"/>
                </a:lnTo>
                <a:lnTo>
                  <a:pt x="3575" y="882"/>
                </a:lnTo>
                <a:lnTo>
                  <a:pt x="3575" y="884"/>
                </a:lnTo>
                <a:lnTo>
                  <a:pt x="3577" y="884"/>
                </a:lnTo>
                <a:lnTo>
                  <a:pt x="3579" y="885"/>
                </a:lnTo>
                <a:lnTo>
                  <a:pt x="3581" y="885"/>
                </a:lnTo>
                <a:lnTo>
                  <a:pt x="3581" y="889"/>
                </a:lnTo>
                <a:lnTo>
                  <a:pt x="3583" y="889"/>
                </a:lnTo>
                <a:lnTo>
                  <a:pt x="3585" y="889"/>
                </a:lnTo>
                <a:lnTo>
                  <a:pt x="3586" y="891"/>
                </a:lnTo>
                <a:lnTo>
                  <a:pt x="3588" y="893"/>
                </a:lnTo>
                <a:lnTo>
                  <a:pt x="3590" y="893"/>
                </a:lnTo>
                <a:lnTo>
                  <a:pt x="3592" y="895"/>
                </a:lnTo>
                <a:lnTo>
                  <a:pt x="3594" y="895"/>
                </a:lnTo>
                <a:lnTo>
                  <a:pt x="3594" y="897"/>
                </a:lnTo>
                <a:lnTo>
                  <a:pt x="3596" y="897"/>
                </a:lnTo>
                <a:lnTo>
                  <a:pt x="3598" y="897"/>
                </a:lnTo>
                <a:lnTo>
                  <a:pt x="3598" y="899"/>
                </a:lnTo>
                <a:lnTo>
                  <a:pt x="3600" y="899"/>
                </a:lnTo>
                <a:lnTo>
                  <a:pt x="3600" y="901"/>
                </a:lnTo>
                <a:lnTo>
                  <a:pt x="3602" y="901"/>
                </a:lnTo>
                <a:lnTo>
                  <a:pt x="3604" y="901"/>
                </a:lnTo>
                <a:lnTo>
                  <a:pt x="3604" y="903"/>
                </a:lnTo>
                <a:lnTo>
                  <a:pt x="3604" y="905"/>
                </a:lnTo>
                <a:lnTo>
                  <a:pt x="3604" y="907"/>
                </a:lnTo>
                <a:lnTo>
                  <a:pt x="3604" y="908"/>
                </a:lnTo>
                <a:lnTo>
                  <a:pt x="3606" y="908"/>
                </a:lnTo>
                <a:lnTo>
                  <a:pt x="3606" y="910"/>
                </a:lnTo>
                <a:lnTo>
                  <a:pt x="3608" y="912"/>
                </a:lnTo>
                <a:lnTo>
                  <a:pt x="3608" y="914"/>
                </a:lnTo>
                <a:lnTo>
                  <a:pt x="3609" y="916"/>
                </a:lnTo>
                <a:lnTo>
                  <a:pt x="3609" y="918"/>
                </a:lnTo>
                <a:lnTo>
                  <a:pt x="3611" y="918"/>
                </a:lnTo>
                <a:lnTo>
                  <a:pt x="3611" y="920"/>
                </a:lnTo>
                <a:lnTo>
                  <a:pt x="3611" y="922"/>
                </a:lnTo>
                <a:lnTo>
                  <a:pt x="3609" y="920"/>
                </a:lnTo>
                <a:lnTo>
                  <a:pt x="3608" y="920"/>
                </a:lnTo>
                <a:lnTo>
                  <a:pt x="3606" y="922"/>
                </a:lnTo>
                <a:lnTo>
                  <a:pt x="3604" y="924"/>
                </a:lnTo>
                <a:lnTo>
                  <a:pt x="3604" y="922"/>
                </a:lnTo>
                <a:lnTo>
                  <a:pt x="3602" y="922"/>
                </a:lnTo>
                <a:lnTo>
                  <a:pt x="3602" y="926"/>
                </a:lnTo>
                <a:lnTo>
                  <a:pt x="3600" y="926"/>
                </a:lnTo>
                <a:lnTo>
                  <a:pt x="3600" y="924"/>
                </a:lnTo>
                <a:lnTo>
                  <a:pt x="3598" y="924"/>
                </a:lnTo>
                <a:lnTo>
                  <a:pt x="3598" y="922"/>
                </a:lnTo>
                <a:lnTo>
                  <a:pt x="3596" y="920"/>
                </a:lnTo>
                <a:lnTo>
                  <a:pt x="3596" y="918"/>
                </a:lnTo>
                <a:lnTo>
                  <a:pt x="3596" y="916"/>
                </a:lnTo>
                <a:lnTo>
                  <a:pt x="3596" y="914"/>
                </a:lnTo>
                <a:lnTo>
                  <a:pt x="3594" y="914"/>
                </a:lnTo>
                <a:lnTo>
                  <a:pt x="3594" y="916"/>
                </a:lnTo>
                <a:lnTo>
                  <a:pt x="3594" y="918"/>
                </a:lnTo>
                <a:lnTo>
                  <a:pt x="3592" y="920"/>
                </a:lnTo>
                <a:lnTo>
                  <a:pt x="3592" y="922"/>
                </a:lnTo>
                <a:lnTo>
                  <a:pt x="3592" y="924"/>
                </a:lnTo>
                <a:lnTo>
                  <a:pt x="3594" y="924"/>
                </a:lnTo>
                <a:lnTo>
                  <a:pt x="3596" y="924"/>
                </a:lnTo>
                <a:lnTo>
                  <a:pt x="3596" y="926"/>
                </a:lnTo>
                <a:lnTo>
                  <a:pt x="3596" y="928"/>
                </a:lnTo>
                <a:lnTo>
                  <a:pt x="3598" y="932"/>
                </a:lnTo>
                <a:lnTo>
                  <a:pt x="3596" y="932"/>
                </a:lnTo>
                <a:lnTo>
                  <a:pt x="3594" y="930"/>
                </a:lnTo>
                <a:lnTo>
                  <a:pt x="3594" y="932"/>
                </a:lnTo>
                <a:lnTo>
                  <a:pt x="3592" y="932"/>
                </a:lnTo>
                <a:lnTo>
                  <a:pt x="3592" y="930"/>
                </a:lnTo>
                <a:lnTo>
                  <a:pt x="3592" y="932"/>
                </a:lnTo>
                <a:lnTo>
                  <a:pt x="3590" y="932"/>
                </a:lnTo>
                <a:lnTo>
                  <a:pt x="3588" y="930"/>
                </a:lnTo>
                <a:lnTo>
                  <a:pt x="3588" y="932"/>
                </a:lnTo>
                <a:lnTo>
                  <a:pt x="3586" y="932"/>
                </a:lnTo>
                <a:lnTo>
                  <a:pt x="3585" y="930"/>
                </a:lnTo>
                <a:lnTo>
                  <a:pt x="3585" y="932"/>
                </a:lnTo>
                <a:lnTo>
                  <a:pt x="3585" y="933"/>
                </a:lnTo>
                <a:lnTo>
                  <a:pt x="3585" y="935"/>
                </a:lnTo>
                <a:lnTo>
                  <a:pt x="3585" y="937"/>
                </a:lnTo>
                <a:lnTo>
                  <a:pt x="3583" y="939"/>
                </a:lnTo>
                <a:lnTo>
                  <a:pt x="3585" y="939"/>
                </a:lnTo>
                <a:lnTo>
                  <a:pt x="3586" y="939"/>
                </a:lnTo>
                <a:lnTo>
                  <a:pt x="3586" y="937"/>
                </a:lnTo>
                <a:lnTo>
                  <a:pt x="3586" y="935"/>
                </a:lnTo>
                <a:lnTo>
                  <a:pt x="3586" y="933"/>
                </a:lnTo>
                <a:lnTo>
                  <a:pt x="3588" y="933"/>
                </a:lnTo>
                <a:lnTo>
                  <a:pt x="3588" y="935"/>
                </a:lnTo>
                <a:lnTo>
                  <a:pt x="3590" y="933"/>
                </a:lnTo>
                <a:lnTo>
                  <a:pt x="3590" y="935"/>
                </a:lnTo>
                <a:lnTo>
                  <a:pt x="3592" y="933"/>
                </a:lnTo>
                <a:lnTo>
                  <a:pt x="3594" y="933"/>
                </a:lnTo>
                <a:lnTo>
                  <a:pt x="3594" y="935"/>
                </a:lnTo>
                <a:lnTo>
                  <a:pt x="3594" y="937"/>
                </a:lnTo>
                <a:lnTo>
                  <a:pt x="3596" y="937"/>
                </a:lnTo>
                <a:lnTo>
                  <a:pt x="3598" y="937"/>
                </a:lnTo>
                <a:lnTo>
                  <a:pt x="3598" y="935"/>
                </a:lnTo>
                <a:lnTo>
                  <a:pt x="3600" y="935"/>
                </a:lnTo>
                <a:lnTo>
                  <a:pt x="3600" y="937"/>
                </a:lnTo>
                <a:lnTo>
                  <a:pt x="3600" y="939"/>
                </a:lnTo>
                <a:lnTo>
                  <a:pt x="3600" y="941"/>
                </a:lnTo>
                <a:lnTo>
                  <a:pt x="3600" y="943"/>
                </a:lnTo>
                <a:lnTo>
                  <a:pt x="3598" y="943"/>
                </a:lnTo>
                <a:lnTo>
                  <a:pt x="3596" y="943"/>
                </a:lnTo>
                <a:lnTo>
                  <a:pt x="3594" y="943"/>
                </a:lnTo>
                <a:lnTo>
                  <a:pt x="3594" y="945"/>
                </a:lnTo>
                <a:lnTo>
                  <a:pt x="3592" y="945"/>
                </a:lnTo>
                <a:lnTo>
                  <a:pt x="3590" y="945"/>
                </a:lnTo>
                <a:lnTo>
                  <a:pt x="3590" y="947"/>
                </a:lnTo>
                <a:lnTo>
                  <a:pt x="3590" y="949"/>
                </a:lnTo>
                <a:lnTo>
                  <a:pt x="3592" y="949"/>
                </a:lnTo>
                <a:lnTo>
                  <a:pt x="3594" y="947"/>
                </a:lnTo>
                <a:lnTo>
                  <a:pt x="3596" y="947"/>
                </a:lnTo>
                <a:lnTo>
                  <a:pt x="3596" y="945"/>
                </a:lnTo>
                <a:lnTo>
                  <a:pt x="3598" y="945"/>
                </a:lnTo>
                <a:lnTo>
                  <a:pt x="3600" y="945"/>
                </a:lnTo>
                <a:lnTo>
                  <a:pt x="3602" y="945"/>
                </a:lnTo>
                <a:lnTo>
                  <a:pt x="3600" y="947"/>
                </a:lnTo>
                <a:lnTo>
                  <a:pt x="3598" y="947"/>
                </a:lnTo>
                <a:lnTo>
                  <a:pt x="3600" y="949"/>
                </a:lnTo>
                <a:lnTo>
                  <a:pt x="3600" y="951"/>
                </a:lnTo>
                <a:lnTo>
                  <a:pt x="3600" y="953"/>
                </a:lnTo>
                <a:lnTo>
                  <a:pt x="3602" y="955"/>
                </a:lnTo>
                <a:lnTo>
                  <a:pt x="3602" y="956"/>
                </a:lnTo>
                <a:lnTo>
                  <a:pt x="3602" y="958"/>
                </a:lnTo>
                <a:lnTo>
                  <a:pt x="3602" y="960"/>
                </a:lnTo>
                <a:lnTo>
                  <a:pt x="3604" y="958"/>
                </a:lnTo>
                <a:lnTo>
                  <a:pt x="3604" y="956"/>
                </a:lnTo>
                <a:lnTo>
                  <a:pt x="3602" y="955"/>
                </a:lnTo>
                <a:lnTo>
                  <a:pt x="3602" y="953"/>
                </a:lnTo>
                <a:lnTo>
                  <a:pt x="3602" y="951"/>
                </a:lnTo>
                <a:lnTo>
                  <a:pt x="3602" y="949"/>
                </a:lnTo>
                <a:lnTo>
                  <a:pt x="3604" y="949"/>
                </a:lnTo>
                <a:lnTo>
                  <a:pt x="3606" y="951"/>
                </a:lnTo>
                <a:lnTo>
                  <a:pt x="3606" y="949"/>
                </a:lnTo>
                <a:lnTo>
                  <a:pt x="3606" y="947"/>
                </a:lnTo>
                <a:lnTo>
                  <a:pt x="3604" y="947"/>
                </a:lnTo>
                <a:lnTo>
                  <a:pt x="3604" y="945"/>
                </a:lnTo>
                <a:lnTo>
                  <a:pt x="3606" y="945"/>
                </a:lnTo>
                <a:lnTo>
                  <a:pt x="3606" y="943"/>
                </a:lnTo>
                <a:lnTo>
                  <a:pt x="3608" y="943"/>
                </a:lnTo>
                <a:lnTo>
                  <a:pt x="3606" y="941"/>
                </a:lnTo>
                <a:lnTo>
                  <a:pt x="3604" y="941"/>
                </a:lnTo>
                <a:lnTo>
                  <a:pt x="3604" y="939"/>
                </a:lnTo>
                <a:lnTo>
                  <a:pt x="3606" y="937"/>
                </a:lnTo>
                <a:lnTo>
                  <a:pt x="3604" y="937"/>
                </a:lnTo>
                <a:lnTo>
                  <a:pt x="3606" y="937"/>
                </a:lnTo>
                <a:lnTo>
                  <a:pt x="3608" y="937"/>
                </a:lnTo>
                <a:lnTo>
                  <a:pt x="3609" y="937"/>
                </a:lnTo>
                <a:lnTo>
                  <a:pt x="3608" y="937"/>
                </a:lnTo>
                <a:lnTo>
                  <a:pt x="3608" y="935"/>
                </a:lnTo>
                <a:lnTo>
                  <a:pt x="3606" y="935"/>
                </a:lnTo>
                <a:lnTo>
                  <a:pt x="3606" y="933"/>
                </a:lnTo>
                <a:lnTo>
                  <a:pt x="3604" y="933"/>
                </a:lnTo>
                <a:lnTo>
                  <a:pt x="3606" y="933"/>
                </a:lnTo>
                <a:lnTo>
                  <a:pt x="3608" y="933"/>
                </a:lnTo>
                <a:lnTo>
                  <a:pt x="3609" y="933"/>
                </a:lnTo>
                <a:lnTo>
                  <a:pt x="3609" y="935"/>
                </a:lnTo>
                <a:lnTo>
                  <a:pt x="3611" y="935"/>
                </a:lnTo>
                <a:lnTo>
                  <a:pt x="3613" y="933"/>
                </a:lnTo>
                <a:lnTo>
                  <a:pt x="3615" y="933"/>
                </a:lnTo>
                <a:lnTo>
                  <a:pt x="3617" y="933"/>
                </a:lnTo>
                <a:lnTo>
                  <a:pt x="3619" y="935"/>
                </a:lnTo>
                <a:lnTo>
                  <a:pt x="3621" y="935"/>
                </a:lnTo>
                <a:lnTo>
                  <a:pt x="3621" y="937"/>
                </a:lnTo>
                <a:lnTo>
                  <a:pt x="3623" y="937"/>
                </a:lnTo>
                <a:lnTo>
                  <a:pt x="3625" y="937"/>
                </a:lnTo>
                <a:lnTo>
                  <a:pt x="3625" y="939"/>
                </a:lnTo>
                <a:lnTo>
                  <a:pt x="3627" y="939"/>
                </a:lnTo>
                <a:lnTo>
                  <a:pt x="3625" y="941"/>
                </a:lnTo>
                <a:lnTo>
                  <a:pt x="3625" y="943"/>
                </a:lnTo>
                <a:lnTo>
                  <a:pt x="3627" y="943"/>
                </a:lnTo>
                <a:lnTo>
                  <a:pt x="3627" y="941"/>
                </a:lnTo>
                <a:lnTo>
                  <a:pt x="3629" y="939"/>
                </a:lnTo>
                <a:lnTo>
                  <a:pt x="3631" y="939"/>
                </a:lnTo>
                <a:lnTo>
                  <a:pt x="3633" y="939"/>
                </a:lnTo>
                <a:lnTo>
                  <a:pt x="3634" y="939"/>
                </a:lnTo>
                <a:lnTo>
                  <a:pt x="3634" y="941"/>
                </a:lnTo>
                <a:lnTo>
                  <a:pt x="3633" y="943"/>
                </a:lnTo>
                <a:lnTo>
                  <a:pt x="3634" y="943"/>
                </a:lnTo>
                <a:lnTo>
                  <a:pt x="3636" y="945"/>
                </a:lnTo>
                <a:lnTo>
                  <a:pt x="3638" y="947"/>
                </a:lnTo>
                <a:lnTo>
                  <a:pt x="3640" y="947"/>
                </a:lnTo>
                <a:lnTo>
                  <a:pt x="3640" y="949"/>
                </a:lnTo>
                <a:lnTo>
                  <a:pt x="3642" y="951"/>
                </a:lnTo>
                <a:lnTo>
                  <a:pt x="3640" y="953"/>
                </a:lnTo>
                <a:lnTo>
                  <a:pt x="3640" y="951"/>
                </a:lnTo>
                <a:lnTo>
                  <a:pt x="3638" y="951"/>
                </a:lnTo>
                <a:lnTo>
                  <a:pt x="3638" y="949"/>
                </a:lnTo>
                <a:lnTo>
                  <a:pt x="3634" y="949"/>
                </a:lnTo>
                <a:lnTo>
                  <a:pt x="3633" y="949"/>
                </a:lnTo>
                <a:lnTo>
                  <a:pt x="3633" y="951"/>
                </a:lnTo>
                <a:lnTo>
                  <a:pt x="3634" y="953"/>
                </a:lnTo>
                <a:lnTo>
                  <a:pt x="3636" y="953"/>
                </a:lnTo>
                <a:lnTo>
                  <a:pt x="3636" y="955"/>
                </a:lnTo>
                <a:lnTo>
                  <a:pt x="3634" y="955"/>
                </a:lnTo>
                <a:lnTo>
                  <a:pt x="3633" y="955"/>
                </a:lnTo>
                <a:lnTo>
                  <a:pt x="3631" y="953"/>
                </a:lnTo>
                <a:lnTo>
                  <a:pt x="3629" y="953"/>
                </a:lnTo>
                <a:lnTo>
                  <a:pt x="3631" y="955"/>
                </a:lnTo>
                <a:lnTo>
                  <a:pt x="3629" y="956"/>
                </a:lnTo>
                <a:lnTo>
                  <a:pt x="3627" y="956"/>
                </a:lnTo>
                <a:lnTo>
                  <a:pt x="3627" y="955"/>
                </a:lnTo>
                <a:lnTo>
                  <a:pt x="3627" y="953"/>
                </a:lnTo>
                <a:lnTo>
                  <a:pt x="3625" y="955"/>
                </a:lnTo>
                <a:lnTo>
                  <a:pt x="3623" y="955"/>
                </a:lnTo>
                <a:lnTo>
                  <a:pt x="3623" y="953"/>
                </a:lnTo>
                <a:lnTo>
                  <a:pt x="3623" y="951"/>
                </a:lnTo>
                <a:lnTo>
                  <a:pt x="3621" y="951"/>
                </a:lnTo>
                <a:lnTo>
                  <a:pt x="3621" y="953"/>
                </a:lnTo>
                <a:lnTo>
                  <a:pt x="3621" y="955"/>
                </a:lnTo>
                <a:lnTo>
                  <a:pt x="3619" y="955"/>
                </a:lnTo>
                <a:lnTo>
                  <a:pt x="3617" y="953"/>
                </a:lnTo>
                <a:lnTo>
                  <a:pt x="3619" y="955"/>
                </a:lnTo>
                <a:lnTo>
                  <a:pt x="3621" y="956"/>
                </a:lnTo>
                <a:lnTo>
                  <a:pt x="3623" y="958"/>
                </a:lnTo>
                <a:lnTo>
                  <a:pt x="3623" y="960"/>
                </a:lnTo>
                <a:lnTo>
                  <a:pt x="3621" y="962"/>
                </a:lnTo>
                <a:lnTo>
                  <a:pt x="3623" y="962"/>
                </a:lnTo>
                <a:lnTo>
                  <a:pt x="3625" y="960"/>
                </a:lnTo>
                <a:lnTo>
                  <a:pt x="3625" y="958"/>
                </a:lnTo>
                <a:lnTo>
                  <a:pt x="3627" y="958"/>
                </a:lnTo>
                <a:lnTo>
                  <a:pt x="3629" y="960"/>
                </a:lnTo>
                <a:lnTo>
                  <a:pt x="3631" y="958"/>
                </a:lnTo>
                <a:lnTo>
                  <a:pt x="3633" y="958"/>
                </a:lnTo>
                <a:lnTo>
                  <a:pt x="3633" y="956"/>
                </a:lnTo>
                <a:lnTo>
                  <a:pt x="3634" y="956"/>
                </a:lnTo>
                <a:lnTo>
                  <a:pt x="3636" y="956"/>
                </a:lnTo>
                <a:lnTo>
                  <a:pt x="3634" y="958"/>
                </a:lnTo>
                <a:lnTo>
                  <a:pt x="3636" y="960"/>
                </a:lnTo>
                <a:lnTo>
                  <a:pt x="3636" y="962"/>
                </a:lnTo>
                <a:lnTo>
                  <a:pt x="3638" y="962"/>
                </a:lnTo>
                <a:lnTo>
                  <a:pt x="3640" y="964"/>
                </a:lnTo>
                <a:lnTo>
                  <a:pt x="3640" y="966"/>
                </a:lnTo>
                <a:lnTo>
                  <a:pt x="3638" y="968"/>
                </a:lnTo>
                <a:lnTo>
                  <a:pt x="3636" y="968"/>
                </a:lnTo>
                <a:lnTo>
                  <a:pt x="3634" y="968"/>
                </a:lnTo>
                <a:lnTo>
                  <a:pt x="3633" y="968"/>
                </a:lnTo>
                <a:lnTo>
                  <a:pt x="3634" y="970"/>
                </a:lnTo>
                <a:lnTo>
                  <a:pt x="3633" y="972"/>
                </a:lnTo>
                <a:lnTo>
                  <a:pt x="3631" y="974"/>
                </a:lnTo>
                <a:lnTo>
                  <a:pt x="3633" y="976"/>
                </a:lnTo>
                <a:lnTo>
                  <a:pt x="3633" y="978"/>
                </a:lnTo>
                <a:lnTo>
                  <a:pt x="3634" y="976"/>
                </a:lnTo>
                <a:lnTo>
                  <a:pt x="3633" y="976"/>
                </a:lnTo>
                <a:lnTo>
                  <a:pt x="3633" y="974"/>
                </a:lnTo>
                <a:lnTo>
                  <a:pt x="3634" y="974"/>
                </a:lnTo>
                <a:lnTo>
                  <a:pt x="3634" y="972"/>
                </a:lnTo>
                <a:lnTo>
                  <a:pt x="3636" y="970"/>
                </a:lnTo>
                <a:lnTo>
                  <a:pt x="3638" y="972"/>
                </a:lnTo>
                <a:lnTo>
                  <a:pt x="3638" y="974"/>
                </a:lnTo>
                <a:lnTo>
                  <a:pt x="3640" y="974"/>
                </a:lnTo>
                <a:lnTo>
                  <a:pt x="3640" y="972"/>
                </a:lnTo>
                <a:lnTo>
                  <a:pt x="3642" y="972"/>
                </a:lnTo>
                <a:lnTo>
                  <a:pt x="3644" y="970"/>
                </a:lnTo>
                <a:lnTo>
                  <a:pt x="3644" y="968"/>
                </a:lnTo>
                <a:lnTo>
                  <a:pt x="3644" y="966"/>
                </a:lnTo>
                <a:lnTo>
                  <a:pt x="3644" y="964"/>
                </a:lnTo>
                <a:lnTo>
                  <a:pt x="3644" y="962"/>
                </a:lnTo>
                <a:lnTo>
                  <a:pt x="3644" y="960"/>
                </a:lnTo>
                <a:lnTo>
                  <a:pt x="3642" y="960"/>
                </a:lnTo>
                <a:lnTo>
                  <a:pt x="3642" y="958"/>
                </a:lnTo>
                <a:lnTo>
                  <a:pt x="3644" y="958"/>
                </a:lnTo>
                <a:lnTo>
                  <a:pt x="3646" y="958"/>
                </a:lnTo>
                <a:lnTo>
                  <a:pt x="3648" y="958"/>
                </a:lnTo>
                <a:lnTo>
                  <a:pt x="3650" y="958"/>
                </a:lnTo>
                <a:lnTo>
                  <a:pt x="3652" y="958"/>
                </a:lnTo>
                <a:lnTo>
                  <a:pt x="3654" y="960"/>
                </a:lnTo>
                <a:lnTo>
                  <a:pt x="3652" y="960"/>
                </a:lnTo>
                <a:lnTo>
                  <a:pt x="3652" y="962"/>
                </a:lnTo>
                <a:lnTo>
                  <a:pt x="3654" y="962"/>
                </a:lnTo>
                <a:lnTo>
                  <a:pt x="3652" y="964"/>
                </a:lnTo>
                <a:lnTo>
                  <a:pt x="3652" y="966"/>
                </a:lnTo>
                <a:lnTo>
                  <a:pt x="3650" y="966"/>
                </a:lnTo>
                <a:lnTo>
                  <a:pt x="3650" y="970"/>
                </a:lnTo>
                <a:lnTo>
                  <a:pt x="3652" y="968"/>
                </a:lnTo>
                <a:lnTo>
                  <a:pt x="3652" y="966"/>
                </a:lnTo>
                <a:lnTo>
                  <a:pt x="3654" y="964"/>
                </a:lnTo>
                <a:lnTo>
                  <a:pt x="3656" y="964"/>
                </a:lnTo>
                <a:lnTo>
                  <a:pt x="3656" y="966"/>
                </a:lnTo>
                <a:lnTo>
                  <a:pt x="3656" y="968"/>
                </a:lnTo>
                <a:lnTo>
                  <a:pt x="3656" y="966"/>
                </a:lnTo>
                <a:lnTo>
                  <a:pt x="3657" y="966"/>
                </a:lnTo>
                <a:lnTo>
                  <a:pt x="3657" y="964"/>
                </a:lnTo>
                <a:lnTo>
                  <a:pt x="3657" y="962"/>
                </a:lnTo>
                <a:lnTo>
                  <a:pt x="3659" y="964"/>
                </a:lnTo>
                <a:lnTo>
                  <a:pt x="3661" y="966"/>
                </a:lnTo>
                <a:lnTo>
                  <a:pt x="3663" y="968"/>
                </a:lnTo>
                <a:lnTo>
                  <a:pt x="3665" y="970"/>
                </a:lnTo>
                <a:lnTo>
                  <a:pt x="3667" y="972"/>
                </a:lnTo>
                <a:lnTo>
                  <a:pt x="3675" y="976"/>
                </a:lnTo>
                <a:lnTo>
                  <a:pt x="3675" y="978"/>
                </a:lnTo>
                <a:lnTo>
                  <a:pt x="3675" y="981"/>
                </a:lnTo>
                <a:lnTo>
                  <a:pt x="3671" y="983"/>
                </a:lnTo>
                <a:lnTo>
                  <a:pt x="3675" y="987"/>
                </a:lnTo>
                <a:lnTo>
                  <a:pt x="3675" y="989"/>
                </a:lnTo>
                <a:lnTo>
                  <a:pt x="3675" y="993"/>
                </a:lnTo>
                <a:lnTo>
                  <a:pt x="3673" y="997"/>
                </a:lnTo>
                <a:lnTo>
                  <a:pt x="3677" y="1001"/>
                </a:lnTo>
                <a:lnTo>
                  <a:pt x="3681" y="999"/>
                </a:lnTo>
                <a:lnTo>
                  <a:pt x="3681" y="993"/>
                </a:lnTo>
                <a:lnTo>
                  <a:pt x="3679" y="989"/>
                </a:lnTo>
                <a:lnTo>
                  <a:pt x="3677" y="983"/>
                </a:lnTo>
                <a:lnTo>
                  <a:pt x="3679" y="981"/>
                </a:lnTo>
                <a:lnTo>
                  <a:pt x="3682" y="980"/>
                </a:lnTo>
                <a:lnTo>
                  <a:pt x="3682" y="978"/>
                </a:lnTo>
                <a:lnTo>
                  <a:pt x="3684" y="978"/>
                </a:lnTo>
                <a:lnTo>
                  <a:pt x="3686" y="980"/>
                </a:lnTo>
                <a:lnTo>
                  <a:pt x="3688" y="980"/>
                </a:lnTo>
                <a:lnTo>
                  <a:pt x="3690" y="980"/>
                </a:lnTo>
                <a:lnTo>
                  <a:pt x="3692" y="980"/>
                </a:lnTo>
                <a:lnTo>
                  <a:pt x="3694" y="980"/>
                </a:lnTo>
                <a:lnTo>
                  <a:pt x="3694" y="981"/>
                </a:lnTo>
                <a:lnTo>
                  <a:pt x="3692" y="985"/>
                </a:lnTo>
                <a:lnTo>
                  <a:pt x="3690" y="989"/>
                </a:lnTo>
                <a:lnTo>
                  <a:pt x="3692" y="993"/>
                </a:lnTo>
                <a:lnTo>
                  <a:pt x="3694" y="993"/>
                </a:lnTo>
                <a:lnTo>
                  <a:pt x="3696" y="989"/>
                </a:lnTo>
                <a:lnTo>
                  <a:pt x="3696" y="985"/>
                </a:lnTo>
                <a:lnTo>
                  <a:pt x="3700" y="983"/>
                </a:lnTo>
                <a:lnTo>
                  <a:pt x="3702" y="983"/>
                </a:lnTo>
                <a:lnTo>
                  <a:pt x="3704" y="985"/>
                </a:lnTo>
                <a:lnTo>
                  <a:pt x="3705" y="985"/>
                </a:lnTo>
                <a:lnTo>
                  <a:pt x="3707" y="987"/>
                </a:lnTo>
                <a:lnTo>
                  <a:pt x="3709" y="987"/>
                </a:lnTo>
                <a:lnTo>
                  <a:pt x="3709" y="989"/>
                </a:lnTo>
                <a:lnTo>
                  <a:pt x="3711" y="989"/>
                </a:lnTo>
                <a:lnTo>
                  <a:pt x="3711" y="993"/>
                </a:lnTo>
                <a:lnTo>
                  <a:pt x="3707" y="993"/>
                </a:lnTo>
                <a:lnTo>
                  <a:pt x="3704" y="995"/>
                </a:lnTo>
                <a:lnTo>
                  <a:pt x="3702" y="997"/>
                </a:lnTo>
                <a:lnTo>
                  <a:pt x="3705" y="997"/>
                </a:lnTo>
                <a:lnTo>
                  <a:pt x="3711" y="997"/>
                </a:lnTo>
                <a:lnTo>
                  <a:pt x="3713" y="997"/>
                </a:lnTo>
                <a:lnTo>
                  <a:pt x="3715" y="995"/>
                </a:lnTo>
                <a:lnTo>
                  <a:pt x="3717" y="993"/>
                </a:lnTo>
                <a:lnTo>
                  <a:pt x="3719" y="995"/>
                </a:lnTo>
                <a:lnTo>
                  <a:pt x="3721" y="995"/>
                </a:lnTo>
                <a:lnTo>
                  <a:pt x="3723" y="997"/>
                </a:lnTo>
                <a:lnTo>
                  <a:pt x="3725" y="997"/>
                </a:lnTo>
                <a:lnTo>
                  <a:pt x="3725" y="999"/>
                </a:lnTo>
                <a:lnTo>
                  <a:pt x="3727" y="999"/>
                </a:lnTo>
                <a:lnTo>
                  <a:pt x="3729" y="999"/>
                </a:lnTo>
                <a:lnTo>
                  <a:pt x="3729" y="1001"/>
                </a:lnTo>
                <a:lnTo>
                  <a:pt x="3730" y="1001"/>
                </a:lnTo>
                <a:lnTo>
                  <a:pt x="3730" y="1003"/>
                </a:lnTo>
                <a:lnTo>
                  <a:pt x="3732" y="1003"/>
                </a:lnTo>
                <a:lnTo>
                  <a:pt x="3734" y="1003"/>
                </a:lnTo>
                <a:lnTo>
                  <a:pt x="3734" y="1004"/>
                </a:lnTo>
                <a:lnTo>
                  <a:pt x="3736" y="1004"/>
                </a:lnTo>
                <a:lnTo>
                  <a:pt x="3738" y="1004"/>
                </a:lnTo>
                <a:lnTo>
                  <a:pt x="3738" y="1006"/>
                </a:lnTo>
                <a:lnTo>
                  <a:pt x="3740" y="1006"/>
                </a:lnTo>
                <a:lnTo>
                  <a:pt x="3742" y="1008"/>
                </a:lnTo>
                <a:lnTo>
                  <a:pt x="3744" y="1008"/>
                </a:lnTo>
                <a:lnTo>
                  <a:pt x="3744" y="1010"/>
                </a:lnTo>
                <a:lnTo>
                  <a:pt x="3746" y="1010"/>
                </a:lnTo>
                <a:lnTo>
                  <a:pt x="3746" y="1012"/>
                </a:lnTo>
                <a:lnTo>
                  <a:pt x="3748" y="1014"/>
                </a:lnTo>
                <a:lnTo>
                  <a:pt x="3748" y="1016"/>
                </a:lnTo>
                <a:lnTo>
                  <a:pt x="3748" y="1018"/>
                </a:lnTo>
                <a:lnTo>
                  <a:pt x="3746" y="1018"/>
                </a:lnTo>
                <a:lnTo>
                  <a:pt x="3744" y="1018"/>
                </a:lnTo>
                <a:lnTo>
                  <a:pt x="3742" y="1016"/>
                </a:lnTo>
                <a:lnTo>
                  <a:pt x="3742" y="1014"/>
                </a:lnTo>
                <a:lnTo>
                  <a:pt x="3740" y="1014"/>
                </a:lnTo>
                <a:lnTo>
                  <a:pt x="3736" y="1010"/>
                </a:lnTo>
                <a:lnTo>
                  <a:pt x="3736" y="1012"/>
                </a:lnTo>
                <a:lnTo>
                  <a:pt x="3738" y="1014"/>
                </a:lnTo>
                <a:lnTo>
                  <a:pt x="3738" y="1016"/>
                </a:lnTo>
                <a:lnTo>
                  <a:pt x="3740" y="1016"/>
                </a:lnTo>
                <a:lnTo>
                  <a:pt x="3740" y="1018"/>
                </a:lnTo>
                <a:lnTo>
                  <a:pt x="3740" y="1020"/>
                </a:lnTo>
                <a:lnTo>
                  <a:pt x="3738" y="1020"/>
                </a:lnTo>
                <a:lnTo>
                  <a:pt x="3734" y="1018"/>
                </a:lnTo>
                <a:lnTo>
                  <a:pt x="3734" y="1016"/>
                </a:lnTo>
                <a:lnTo>
                  <a:pt x="3732" y="1016"/>
                </a:lnTo>
                <a:lnTo>
                  <a:pt x="3732" y="1018"/>
                </a:lnTo>
                <a:lnTo>
                  <a:pt x="3730" y="1018"/>
                </a:lnTo>
                <a:lnTo>
                  <a:pt x="3727" y="1018"/>
                </a:lnTo>
                <a:lnTo>
                  <a:pt x="3725" y="1014"/>
                </a:lnTo>
                <a:lnTo>
                  <a:pt x="3723" y="1014"/>
                </a:lnTo>
                <a:lnTo>
                  <a:pt x="3721" y="1012"/>
                </a:lnTo>
                <a:lnTo>
                  <a:pt x="3721" y="1010"/>
                </a:lnTo>
                <a:lnTo>
                  <a:pt x="3719" y="1010"/>
                </a:lnTo>
                <a:lnTo>
                  <a:pt x="3719" y="1008"/>
                </a:lnTo>
                <a:lnTo>
                  <a:pt x="3717" y="1006"/>
                </a:lnTo>
                <a:lnTo>
                  <a:pt x="3715" y="1008"/>
                </a:lnTo>
                <a:lnTo>
                  <a:pt x="3717" y="1008"/>
                </a:lnTo>
                <a:lnTo>
                  <a:pt x="3719" y="1012"/>
                </a:lnTo>
                <a:lnTo>
                  <a:pt x="3719" y="1014"/>
                </a:lnTo>
                <a:lnTo>
                  <a:pt x="3721" y="1016"/>
                </a:lnTo>
                <a:lnTo>
                  <a:pt x="3723" y="1016"/>
                </a:lnTo>
                <a:lnTo>
                  <a:pt x="3725" y="1020"/>
                </a:lnTo>
                <a:lnTo>
                  <a:pt x="3727" y="1022"/>
                </a:lnTo>
                <a:lnTo>
                  <a:pt x="3729" y="1022"/>
                </a:lnTo>
                <a:lnTo>
                  <a:pt x="3730" y="1022"/>
                </a:lnTo>
                <a:lnTo>
                  <a:pt x="3732" y="1022"/>
                </a:lnTo>
                <a:lnTo>
                  <a:pt x="3734" y="1024"/>
                </a:lnTo>
                <a:lnTo>
                  <a:pt x="3734" y="1026"/>
                </a:lnTo>
                <a:lnTo>
                  <a:pt x="3734" y="1028"/>
                </a:lnTo>
                <a:lnTo>
                  <a:pt x="3732" y="1029"/>
                </a:lnTo>
                <a:lnTo>
                  <a:pt x="3734" y="1029"/>
                </a:lnTo>
                <a:lnTo>
                  <a:pt x="3736" y="1029"/>
                </a:lnTo>
                <a:lnTo>
                  <a:pt x="3738" y="1029"/>
                </a:lnTo>
                <a:lnTo>
                  <a:pt x="3738" y="1028"/>
                </a:lnTo>
                <a:lnTo>
                  <a:pt x="3736" y="1024"/>
                </a:lnTo>
                <a:lnTo>
                  <a:pt x="3740" y="1022"/>
                </a:lnTo>
                <a:lnTo>
                  <a:pt x="3742" y="1022"/>
                </a:lnTo>
                <a:lnTo>
                  <a:pt x="3744" y="1024"/>
                </a:lnTo>
                <a:lnTo>
                  <a:pt x="3748" y="1026"/>
                </a:lnTo>
                <a:lnTo>
                  <a:pt x="3748" y="1024"/>
                </a:lnTo>
                <a:lnTo>
                  <a:pt x="3750" y="1024"/>
                </a:lnTo>
                <a:lnTo>
                  <a:pt x="3750" y="1028"/>
                </a:lnTo>
                <a:lnTo>
                  <a:pt x="3752" y="1029"/>
                </a:lnTo>
                <a:lnTo>
                  <a:pt x="3753" y="1028"/>
                </a:lnTo>
                <a:lnTo>
                  <a:pt x="3753" y="1026"/>
                </a:lnTo>
                <a:lnTo>
                  <a:pt x="3753" y="1024"/>
                </a:lnTo>
                <a:lnTo>
                  <a:pt x="3752" y="1022"/>
                </a:lnTo>
                <a:lnTo>
                  <a:pt x="3752" y="1020"/>
                </a:lnTo>
                <a:lnTo>
                  <a:pt x="3750" y="1018"/>
                </a:lnTo>
                <a:lnTo>
                  <a:pt x="3753" y="1020"/>
                </a:lnTo>
                <a:lnTo>
                  <a:pt x="3755" y="1020"/>
                </a:lnTo>
                <a:lnTo>
                  <a:pt x="3755" y="1026"/>
                </a:lnTo>
                <a:lnTo>
                  <a:pt x="3752" y="1035"/>
                </a:lnTo>
                <a:lnTo>
                  <a:pt x="3752" y="1037"/>
                </a:lnTo>
                <a:lnTo>
                  <a:pt x="3752" y="1039"/>
                </a:lnTo>
                <a:lnTo>
                  <a:pt x="3752" y="1041"/>
                </a:lnTo>
                <a:lnTo>
                  <a:pt x="3750" y="1043"/>
                </a:lnTo>
                <a:lnTo>
                  <a:pt x="3750" y="1045"/>
                </a:lnTo>
                <a:lnTo>
                  <a:pt x="3750" y="1049"/>
                </a:lnTo>
                <a:lnTo>
                  <a:pt x="3748" y="1049"/>
                </a:lnTo>
                <a:lnTo>
                  <a:pt x="3748" y="1051"/>
                </a:lnTo>
                <a:lnTo>
                  <a:pt x="3750" y="1051"/>
                </a:lnTo>
                <a:lnTo>
                  <a:pt x="3750" y="1054"/>
                </a:lnTo>
                <a:lnTo>
                  <a:pt x="3748" y="1056"/>
                </a:lnTo>
                <a:lnTo>
                  <a:pt x="3748" y="1058"/>
                </a:lnTo>
                <a:lnTo>
                  <a:pt x="3746" y="1058"/>
                </a:lnTo>
                <a:lnTo>
                  <a:pt x="3744" y="1060"/>
                </a:lnTo>
                <a:lnTo>
                  <a:pt x="3742" y="1060"/>
                </a:lnTo>
                <a:lnTo>
                  <a:pt x="3742" y="1062"/>
                </a:lnTo>
                <a:lnTo>
                  <a:pt x="3742" y="1064"/>
                </a:lnTo>
                <a:lnTo>
                  <a:pt x="3740" y="1066"/>
                </a:lnTo>
                <a:lnTo>
                  <a:pt x="3740" y="1068"/>
                </a:lnTo>
                <a:lnTo>
                  <a:pt x="3738" y="1068"/>
                </a:lnTo>
                <a:lnTo>
                  <a:pt x="3736" y="1070"/>
                </a:lnTo>
                <a:lnTo>
                  <a:pt x="3734" y="1070"/>
                </a:lnTo>
                <a:lnTo>
                  <a:pt x="3732" y="1070"/>
                </a:lnTo>
                <a:lnTo>
                  <a:pt x="3732" y="1066"/>
                </a:lnTo>
                <a:lnTo>
                  <a:pt x="3734" y="1066"/>
                </a:lnTo>
                <a:lnTo>
                  <a:pt x="3736" y="1066"/>
                </a:lnTo>
                <a:lnTo>
                  <a:pt x="3734" y="1064"/>
                </a:lnTo>
                <a:lnTo>
                  <a:pt x="3736" y="1064"/>
                </a:lnTo>
                <a:lnTo>
                  <a:pt x="3738" y="1062"/>
                </a:lnTo>
                <a:lnTo>
                  <a:pt x="3738" y="1060"/>
                </a:lnTo>
                <a:lnTo>
                  <a:pt x="3736" y="1062"/>
                </a:lnTo>
                <a:lnTo>
                  <a:pt x="3734" y="1060"/>
                </a:lnTo>
                <a:lnTo>
                  <a:pt x="3734" y="1058"/>
                </a:lnTo>
                <a:lnTo>
                  <a:pt x="3734" y="1056"/>
                </a:lnTo>
                <a:lnTo>
                  <a:pt x="3736" y="1054"/>
                </a:lnTo>
                <a:lnTo>
                  <a:pt x="3736" y="1056"/>
                </a:lnTo>
                <a:lnTo>
                  <a:pt x="3738" y="1054"/>
                </a:lnTo>
                <a:lnTo>
                  <a:pt x="3738" y="1052"/>
                </a:lnTo>
                <a:lnTo>
                  <a:pt x="3738" y="1051"/>
                </a:lnTo>
                <a:lnTo>
                  <a:pt x="3736" y="1051"/>
                </a:lnTo>
                <a:lnTo>
                  <a:pt x="3736" y="1052"/>
                </a:lnTo>
                <a:lnTo>
                  <a:pt x="3734" y="1052"/>
                </a:lnTo>
                <a:lnTo>
                  <a:pt x="3732" y="1049"/>
                </a:lnTo>
                <a:lnTo>
                  <a:pt x="3734" y="1049"/>
                </a:lnTo>
                <a:lnTo>
                  <a:pt x="3732" y="1049"/>
                </a:lnTo>
                <a:lnTo>
                  <a:pt x="3734" y="1047"/>
                </a:lnTo>
                <a:lnTo>
                  <a:pt x="3732" y="1047"/>
                </a:lnTo>
                <a:lnTo>
                  <a:pt x="3732" y="1045"/>
                </a:lnTo>
                <a:lnTo>
                  <a:pt x="3730" y="1043"/>
                </a:lnTo>
                <a:lnTo>
                  <a:pt x="3729" y="1041"/>
                </a:lnTo>
                <a:lnTo>
                  <a:pt x="3729" y="1043"/>
                </a:lnTo>
                <a:lnTo>
                  <a:pt x="3730" y="1045"/>
                </a:lnTo>
                <a:lnTo>
                  <a:pt x="3730" y="1047"/>
                </a:lnTo>
                <a:lnTo>
                  <a:pt x="3732" y="1049"/>
                </a:lnTo>
                <a:lnTo>
                  <a:pt x="3732" y="1052"/>
                </a:lnTo>
                <a:lnTo>
                  <a:pt x="3730" y="1052"/>
                </a:lnTo>
                <a:lnTo>
                  <a:pt x="3730" y="1051"/>
                </a:lnTo>
                <a:lnTo>
                  <a:pt x="3729" y="1051"/>
                </a:lnTo>
                <a:lnTo>
                  <a:pt x="3730" y="1052"/>
                </a:lnTo>
                <a:lnTo>
                  <a:pt x="3730" y="1054"/>
                </a:lnTo>
                <a:lnTo>
                  <a:pt x="3732" y="1054"/>
                </a:lnTo>
                <a:lnTo>
                  <a:pt x="3732" y="1056"/>
                </a:lnTo>
                <a:lnTo>
                  <a:pt x="3730" y="1056"/>
                </a:lnTo>
                <a:lnTo>
                  <a:pt x="3730" y="1058"/>
                </a:lnTo>
                <a:lnTo>
                  <a:pt x="3732" y="1058"/>
                </a:lnTo>
                <a:lnTo>
                  <a:pt x="3732" y="1060"/>
                </a:lnTo>
                <a:lnTo>
                  <a:pt x="3730" y="1062"/>
                </a:lnTo>
                <a:lnTo>
                  <a:pt x="3732" y="1064"/>
                </a:lnTo>
                <a:lnTo>
                  <a:pt x="3730" y="1064"/>
                </a:lnTo>
                <a:lnTo>
                  <a:pt x="3729" y="1064"/>
                </a:lnTo>
                <a:lnTo>
                  <a:pt x="3727" y="1062"/>
                </a:lnTo>
                <a:lnTo>
                  <a:pt x="3727" y="1060"/>
                </a:lnTo>
                <a:lnTo>
                  <a:pt x="3727" y="1058"/>
                </a:lnTo>
                <a:lnTo>
                  <a:pt x="3727" y="1056"/>
                </a:lnTo>
                <a:lnTo>
                  <a:pt x="3727" y="1054"/>
                </a:lnTo>
                <a:lnTo>
                  <a:pt x="3725" y="1052"/>
                </a:lnTo>
                <a:lnTo>
                  <a:pt x="3725" y="1054"/>
                </a:lnTo>
                <a:lnTo>
                  <a:pt x="3723" y="1056"/>
                </a:lnTo>
                <a:lnTo>
                  <a:pt x="3721" y="1056"/>
                </a:lnTo>
                <a:lnTo>
                  <a:pt x="3719" y="1056"/>
                </a:lnTo>
                <a:lnTo>
                  <a:pt x="3717" y="1056"/>
                </a:lnTo>
                <a:lnTo>
                  <a:pt x="3717" y="1058"/>
                </a:lnTo>
                <a:lnTo>
                  <a:pt x="3715" y="1056"/>
                </a:lnTo>
                <a:lnTo>
                  <a:pt x="3717" y="1054"/>
                </a:lnTo>
                <a:lnTo>
                  <a:pt x="3715" y="1052"/>
                </a:lnTo>
                <a:lnTo>
                  <a:pt x="3713" y="1052"/>
                </a:lnTo>
                <a:lnTo>
                  <a:pt x="3715" y="1051"/>
                </a:lnTo>
                <a:lnTo>
                  <a:pt x="3715" y="1049"/>
                </a:lnTo>
                <a:lnTo>
                  <a:pt x="3715" y="1047"/>
                </a:lnTo>
                <a:lnTo>
                  <a:pt x="3713" y="1047"/>
                </a:lnTo>
                <a:lnTo>
                  <a:pt x="3711" y="1047"/>
                </a:lnTo>
                <a:lnTo>
                  <a:pt x="3711" y="1045"/>
                </a:lnTo>
                <a:lnTo>
                  <a:pt x="3709" y="1043"/>
                </a:lnTo>
                <a:lnTo>
                  <a:pt x="3707" y="1043"/>
                </a:lnTo>
                <a:lnTo>
                  <a:pt x="3704" y="1043"/>
                </a:lnTo>
                <a:lnTo>
                  <a:pt x="3704" y="1045"/>
                </a:lnTo>
                <a:lnTo>
                  <a:pt x="3702" y="1043"/>
                </a:lnTo>
                <a:lnTo>
                  <a:pt x="3700" y="1045"/>
                </a:lnTo>
                <a:lnTo>
                  <a:pt x="3698" y="1045"/>
                </a:lnTo>
                <a:lnTo>
                  <a:pt x="3698" y="1047"/>
                </a:lnTo>
                <a:lnTo>
                  <a:pt x="3696" y="1045"/>
                </a:lnTo>
                <a:lnTo>
                  <a:pt x="3694" y="1043"/>
                </a:lnTo>
                <a:lnTo>
                  <a:pt x="3692" y="1043"/>
                </a:lnTo>
                <a:lnTo>
                  <a:pt x="3692" y="1045"/>
                </a:lnTo>
                <a:lnTo>
                  <a:pt x="3690" y="1047"/>
                </a:lnTo>
                <a:lnTo>
                  <a:pt x="3690" y="1043"/>
                </a:lnTo>
                <a:lnTo>
                  <a:pt x="3690" y="1041"/>
                </a:lnTo>
                <a:lnTo>
                  <a:pt x="3688" y="1041"/>
                </a:lnTo>
                <a:lnTo>
                  <a:pt x="3688" y="1039"/>
                </a:lnTo>
                <a:lnTo>
                  <a:pt x="3688" y="1037"/>
                </a:lnTo>
                <a:lnTo>
                  <a:pt x="3686" y="1037"/>
                </a:lnTo>
                <a:lnTo>
                  <a:pt x="3686" y="1035"/>
                </a:lnTo>
                <a:lnTo>
                  <a:pt x="3684" y="1035"/>
                </a:lnTo>
                <a:lnTo>
                  <a:pt x="3682" y="1035"/>
                </a:lnTo>
                <a:lnTo>
                  <a:pt x="3681" y="1035"/>
                </a:lnTo>
                <a:lnTo>
                  <a:pt x="3679" y="1035"/>
                </a:lnTo>
                <a:lnTo>
                  <a:pt x="3679" y="1033"/>
                </a:lnTo>
                <a:lnTo>
                  <a:pt x="3679" y="1031"/>
                </a:lnTo>
                <a:lnTo>
                  <a:pt x="3679" y="1033"/>
                </a:lnTo>
                <a:lnTo>
                  <a:pt x="3677" y="1031"/>
                </a:lnTo>
                <a:lnTo>
                  <a:pt x="3675" y="1031"/>
                </a:lnTo>
                <a:lnTo>
                  <a:pt x="3673" y="1031"/>
                </a:lnTo>
                <a:lnTo>
                  <a:pt x="3671" y="1033"/>
                </a:lnTo>
                <a:lnTo>
                  <a:pt x="3669" y="1031"/>
                </a:lnTo>
                <a:lnTo>
                  <a:pt x="3667" y="1029"/>
                </a:lnTo>
                <a:lnTo>
                  <a:pt x="3667" y="1031"/>
                </a:lnTo>
                <a:lnTo>
                  <a:pt x="3665" y="1031"/>
                </a:lnTo>
                <a:lnTo>
                  <a:pt x="3663" y="1031"/>
                </a:lnTo>
                <a:lnTo>
                  <a:pt x="3661" y="1031"/>
                </a:lnTo>
                <a:lnTo>
                  <a:pt x="3659" y="1031"/>
                </a:lnTo>
                <a:lnTo>
                  <a:pt x="3659" y="1029"/>
                </a:lnTo>
                <a:lnTo>
                  <a:pt x="3657" y="1029"/>
                </a:lnTo>
                <a:lnTo>
                  <a:pt x="3656" y="1029"/>
                </a:lnTo>
                <a:lnTo>
                  <a:pt x="3656" y="1028"/>
                </a:lnTo>
                <a:lnTo>
                  <a:pt x="3654" y="1028"/>
                </a:lnTo>
                <a:lnTo>
                  <a:pt x="3656" y="1029"/>
                </a:lnTo>
                <a:lnTo>
                  <a:pt x="3656" y="1031"/>
                </a:lnTo>
                <a:lnTo>
                  <a:pt x="3656" y="1033"/>
                </a:lnTo>
                <a:lnTo>
                  <a:pt x="3657" y="1033"/>
                </a:lnTo>
                <a:lnTo>
                  <a:pt x="3657" y="1031"/>
                </a:lnTo>
                <a:lnTo>
                  <a:pt x="3659" y="1033"/>
                </a:lnTo>
                <a:lnTo>
                  <a:pt x="3661" y="1033"/>
                </a:lnTo>
                <a:lnTo>
                  <a:pt x="3663" y="1033"/>
                </a:lnTo>
                <a:lnTo>
                  <a:pt x="3665" y="1033"/>
                </a:lnTo>
                <a:lnTo>
                  <a:pt x="3667" y="1033"/>
                </a:lnTo>
                <a:lnTo>
                  <a:pt x="3669" y="1035"/>
                </a:lnTo>
                <a:lnTo>
                  <a:pt x="3671" y="1035"/>
                </a:lnTo>
                <a:lnTo>
                  <a:pt x="3673" y="1035"/>
                </a:lnTo>
                <a:lnTo>
                  <a:pt x="3675" y="1037"/>
                </a:lnTo>
                <a:lnTo>
                  <a:pt x="3677" y="1037"/>
                </a:lnTo>
                <a:lnTo>
                  <a:pt x="3679" y="1039"/>
                </a:lnTo>
                <a:lnTo>
                  <a:pt x="3679" y="1037"/>
                </a:lnTo>
                <a:lnTo>
                  <a:pt x="3681" y="1037"/>
                </a:lnTo>
                <a:lnTo>
                  <a:pt x="3681" y="1039"/>
                </a:lnTo>
                <a:lnTo>
                  <a:pt x="3682" y="1039"/>
                </a:lnTo>
                <a:lnTo>
                  <a:pt x="3684" y="1039"/>
                </a:lnTo>
                <a:lnTo>
                  <a:pt x="3686" y="1041"/>
                </a:lnTo>
                <a:lnTo>
                  <a:pt x="3686" y="1043"/>
                </a:lnTo>
                <a:lnTo>
                  <a:pt x="3688" y="1045"/>
                </a:lnTo>
                <a:lnTo>
                  <a:pt x="3686" y="1045"/>
                </a:lnTo>
                <a:lnTo>
                  <a:pt x="3686" y="1047"/>
                </a:lnTo>
                <a:lnTo>
                  <a:pt x="3688" y="1049"/>
                </a:lnTo>
                <a:lnTo>
                  <a:pt x="3690" y="1049"/>
                </a:lnTo>
                <a:lnTo>
                  <a:pt x="3692" y="1049"/>
                </a:lnTo>
                <a:lnTo>
                  <a:pt x="3694" y="1051"/>
                </a:lnTo>
                <a:lnTo>
                  <a:pt x="3694" y="1049"/>
                </a:lnTo>
                <a:lnTo>
                  <a:pt x="3696" y="1049"/>
                </a:lnTo>
                <a:lnTo>
                  <a:pt x="3696" y="1051"/>
                </a:lnTo>
                <a:lnTo>
                  <a:pt x="3698" y="1052"/>
                </a:lnTo>
                <a:lnTo>
                  <a:pt x="3700" y="1052"/>
                </a:lnTo>
                <a:lnTo>
                  <a:pt x="3700" y="1054"/>
                </a:lnTo>
                <a:lnTo>
                  <a:pt x="3702" y="1052"/>
                </a:lnTo>
                <a:lnTo>
                  <a:pt x="3700" y="1051"/>
                </a:lnTo>
                <a:lnTo>
                  <a:pt x="3702" y="1051"/>
                </a:lnTo>
                <a:lnTo>
                  <a:pt x="3704" y="1049"/>
                </a:lnTo>
                <a:lnTo>
                  <a:pt x="3705" y="1049"/>
                </a:lnTo>
                <a:lnTo>
                  <a:pt x="3707" y="1049"/>
                </a:lnTo>
                <a:lnTo>
                  <a:pt x="3709" y="1051"/>
                </a:lnTo>
                <a:lnTo>
                  <a:pt x="3707" y="1052"/>
                </a:lnTo>
                <a:lnTo>
                  <a:pt x="3709" y="1052"/>
                </a:lnTo>
                <a:lnTo>
                  <a:pt x="3711" y="1054"/>
                </a:lnTo>
                <a:lnTo>
                  <a:pt x="3711" y="1056"/>
                </a:lnTo>
                <a:lnTo>
                  <a:pt x="3711" y="1058"/>
                </a:lnTo>
                <a:lnTo>
                  <a:pt x="3713" y="1060"/>
                </a:lnTo>
                <a:lnTo>
                  <a:pt x="3713" y="1062"/>
                </a:lnTo>
                <a:lnTo>
                  <a:pt x="3715" y="1064"/>
                </a:lnTo>
                <a:lnTo>
                  <a:pt x="3715" y="1066"/>
                </a:lnTo>
                <a:lnTo>
                  <a:pt x="3717" y="1064"/>
                </a:lnTo>
                <a:lnTo>
                  <a:pt x="3719" y="1064"/>
                </a:lnTo>
                <a:lnTo>
                  <a:pt x="3719" y="1066"/>
                </a:lnTo>
                <a:lnTo>
                  <a:pt x="3719" y="1068"/>
                </a:lnTo>
                <a:lnTo>
                  <a:pt x="3717" y="1068"/>
                </a:lnTo>
                <a:lnTo>
                  <a:pt x="3715" y="1066"/>
                </a:lnTo>
                <a:lnTo>
                  <a:pt x="3713" y="1066"/>
                </a:lnTo>
                <a:lnTo>
                  <a:pt x="3711" y="1066"/>
                </a:lnTo>
                <a:lnTo>
                  <a:pt x="3709" y="1066"/>
                </a:lnTo>
                <a:lnTo>
                  <a:pt x="3709" y="1070"/>
                </a:lnTo>
                <a:lnTo>
                  <a:pt x="3711" y="1070"/>
                </a:lnTo>
                <a:lnTo>
                  <a:pt x="3713" y="1070"/>
                </a:lnTo>
                <a:lnTo>
                  <a:pt x="3713" y="1072"/>
                </a:lnTo>
                <a:lnTo>
                  <a:pt x="3715" y="1070"/>
                </a:lnTo>
                <a:lnTo>
                  <a:pt x="3715" y="1072"/>
                </a:lnTo>
                <a:lnTo>
                  <a:pt x="3717" y="1072"/>
                </a:lnTo>
                <a:lnTo>
                  <a:pt x="3719" y="1072"/>
                </a:lnTo>
                <a:lnTo>
                  <a:pt x="3721" y="1072"/>
                </a:lnTo>
                <a:lnTo>
                  <a:pt x="3721" y="1074"/>
                </a:lnTo>
                <a:lnTo>
                  <a:pt x="3719" y="1076"/>
                </a:lnTo>
                <a:lnTo>
                  <a:pt x="3719" y="1079"/>
                </a:lnTo>
                <a:lnTo>
                  <a:pt x="3717" y="1081"/>
                </a:lnTo>
                <a:lnTo>
                  <a:pt x="3717" y="1083"/>
                </a:lnTo>
                <a:lnTo>
                  <a:pt x="3717" y="1079"/>
                </a:lnTo>
                <a:lnTo>
                  <a:pt x="3715" y="1079"/>
                </a:lnTo>
                <a:lnTo>
                  <a:pt x="3713" y="1079"/>
                </a:lnTo>
                <a:lnTo>
                  <a:pt x="3713" y="1081"/>
                </a:lnTo>
                <a:lnTo>
                  <a:pt x="3711" y="1081"/>
                </a:lnTo>
                <a:lnTo>
                  <a:pt x="3709" y="1081"/>
                </a:lnTo>
                <a:lnTo>
                  <a:pt x="3707" y="1081"/>
                </a:lnTo>
                <a:lnTo>
                  <a:pt x="3705" y="1081"/>
                </a:lnTo>
                <a:lnTo>
                  <a:pt x="3704" y="1079"/>
                </a:lnTo>
                <a:lnTo>
                  <a:pt x="3704" y="1077"/>
                </a:lnTo>
                <a:lnTo>
                  <a:pt x="3702" y="1077"/>
                </a:lnTo>
                <a:lnTo>
                  <a:pt x="3702" y="1079"/>
                </a:lnTo>
                <a:lnTo>
                  <a:pt x="3702" y="1081"/>
                </a:lnTo>
                <a:lnTo>
                  <a:pt x="3704" y="1081"/>
                </a:lnTo>
                <a:lnTo>
                  <a:pt x="3705" y="1083"/>
                </a:lnTo>
                <a:lnTo>
                  <a:pt x="3707" y="1083"/>
                </a:lnTo>
                <a:lnTo>
                  <a:pt x="3707" y="1085"/>
                </a:lnTo>
                <a:lnTo>
                  <a:pt x="3709" y="1083"/>
                </a:lnTo>
                <a:lnTo>
                  <a:pt x="3711" y="1083"/>
                </a:lnTo>
                <a:lnTo>
                  <a:pt x="3713" y="1083"/>
                </a:lnTo>
                <a:lnTo>
                  <a:pt x="3715" y="1085"/>
                </a:lnTo>
                <a:lnTo>
                  <a:pt x="3715" y="1087"/>
                </a:lnTo>
                <a:lnTo>
                  <a:pt x="3715" y="1089"/>
                </a:lnTo>
                <a:lnTo>
                  <a:pt x="3717" y="1089"/>
                </a:lnTo>
                <a:lnTo>
                  <a:pt x="3719" y="1087"/>
                </a:lnTo>
                <a:lnTo>
                  <a:pt x="3721" y="1085"/>
                </a:lnTo>
                <a:lnTo>
                  <a:pt x="3723" y="1087"/>
                </a:lnTo>
                <a:lnTo>
                  <a:pt x="3725" y="1089"/>
                </a:lnTo>
                <a:lnTo>
                  <a:pt x="3725" y="1087"/>
                </a:lnTo>
                <a:lnTo>
                  <a:pt x="3727" y="1087"/>
                </a:lnTo>
                <a:lnTo>
                  <a:pt x="3729" y="1087"/>
                </a:lnTo>
                <a:lnTo>
                  <a:pt x="3730" y="1087"/>
                </a:lnTo>
                <a:lnTo>
                  <a:pt x="3730" y="1089"/>
                </a:lnTo>
                <a:lnTo>
                  <a:pt x="3729" y="1091"/>
                </a:lnTo>
                <a:lnTo>
                  <a:pt x="3729" y="1089"/>
                </a:lnTo>
                <a:lnTo>
                  <a:pt x="3727" y="1089"/>
                </a:lnTo>
                <a:lnTo>
                  <a:pt x="3725" y="1089"/>
                </a:lnTo>
                <a:lnTo>
                  <a:pt x="3725" y="1091"/>
                </a:lnTo>
                <a:lnTo>
                  <a:pt x="3723" y="1091"/>
                </a:lnTo>
                <a:lnTo>
                  <a:pt x="3723" y="1089"/>
                </a:lnTo>
                <a:lnTo>
                  <a:pt x="3721" y="1091"/>
                </a:lnTo>
                <a:lnTo>
                  <a:pt x="3721" y="1093"/>
                </a:lnTo>
                <a:lnTo>
                  <a:pt x="3719" y="1093"/>
                </a:lnTo>
                <a:lnTo>
                  <a:pt x="3719" y="1095"/>
                </a:lnTo>
                <a:lnTo>
                  <a:pt x="3719" y="1099"/>
                </a:lnTo>
                <a:lnTo>
                  <a:pt x="3719" y="1100"/>
                </a:lnTo>
                <a:lnTo>
                  <a:pt x="3717" y="1100"/>
                </a:lnTo>
                <a:lnTo>
                  <a:pt x="3715" y="1100"/>
                </a:lnTo>
                <a:lnTo>
                  <a:pt x="3713" y="1100"/>
                </a:lnTo>
                <a:lnTo>
                  <a:pt x="3715" y="1102"/>
                </a:lnTo>
                <a:lnTo>
                  <a:pt x="3717" y="1104"/>
                </a:lnTo>
                <a:lnTo>
                  <a:pt x="3719" y="1106"/>
                </a:lnTo>
                <a:lnTo>
                  <a:pt x="3719" y="1108"/>
                </a:lnTo>
                <a:lnTo>
                  <a:pt x="3717" y="1110"/>
                </a:lnTo>
                <a:lnTo>
                  <a:pt x="3715" y="1110"/>
                </a:lnTo>
                <a:lnTo>
                  <a:pt x="3715" y="1112"/>
                </a:lnTo>
                <a:lnTo>
                  <a:pt x="3717" y="1114"/>
                </a:lnTo>
                <a:lnTo>
                  <a:pt x="3719" y="1114"/>
                </a:lnTo>
                <a:lnTo>
                  <a:pt x="3719" y="1116"/>
                </a:lnTo>
                <a:lnTo>
                  <a:pt x="3719" y="1120"/>
                </a:lnTo>
                <a:lnTo>
                  <a:pt x="3721" y="1120"/>
                </a:lnTo>
                <a:lnTo>
                  <a:pt x="3721" y="1122"/>
                </a:lnTo>
                <a:lnTo>
                  <a:pt x="3719" y="1122"/>
                </a:lnTo>
                <a:lnTo>
                  <a:pt x="3717" y="1122"/>
                </a:lnTo>
                <a:lnTo>
                  <a:pt x="3717" y="1120"/>
                </a:lnTo>
                <a:lnTo>
                  <a:pt x="3715" y="1120"/>
                </a:lnTo>
                <a:lnTo>
                  <a:pt x="3715" y="1118"/>
                </a:lnTo>
                <a:lnTo>
                  <a:pt x="3713" y="1118"/>
                </a:lnTo>
                <a:lnTo>
                  <a:pt x="3711" y="1116"/>
                </a:lnTo>
                <a:lnTo>
                  <a:pt x="3711" y="1114"/>
                </a:lnTo>
                <a:lnTo>
                  <a:pt x="3711" y="1116"/>
                </a:lnTo>
                <a:lnTo>
                  <a:pt x="3709" y="1114"/>
                </a:lnTo>
                <a:lnTo>
                  <a:pt x="3707" y="1114"/>
                </a:lnTo>
                <a:lnTo>
                  <a:pt x="3707" y="1112"/>
                </a:lnTo>
                <a:lnTo>
                  <a:pt x="3705" y="1112"/>
                </a:lnTo>
                <a:lnTo>
                  <a:pt x="3705" y="1110"/>
                </a:lnTo>
                <a:lnTo>
                  <a:pt x="3704" y="1112"/>
                </a:lnTo>
                <a:lnTo>
                  <a:pt x="3705" y="1114"/>
                </a:lnTo>
                <a:lnTo>
                  <a:pt x="3704" y="1116"/>
                </a:lnTo>
                <a:lnTo>
                  <a:pt x="3705" y="1116"/>
                </a:lnTo>
                <a:lnTo>
                  <a:pt x="3707" y="1118"/>
                </a:lnTo>
                <a:lnTo>
                  <a:pt x="3709" y="1118"/>
                </a:lnTo>
                <a:lnTo>
                  <a:pt x="3711" y="1120"/>
                </a:lnTo>
                <a:lnTo>
                  <a:pt x="3713" y="1122"/>
                </a:lnTo>
                <a:lnTo>
                  <a:pt x="3711" y="1122"/>
                </a:lnTo>
                <a:lnTo>
                  <a:pt x="3709" y="1122"/>
                </a:lnTo>
                <a:lnTo>
                  <a:pt x="3707" y="1122"/>
                </a:lnTo>
                <a:lnTo>
                  <a:pt x="3707" y="1124"/>
                </a:lnTo>
                <a:lnTo>
                  <a:pt x="3709" y="1124"/>
                </a:lnTo>
                <a:lnTo>
                  <a:pt x="3711" y="1124"/>
                </a:lnTo>
                <a:lnTo>
                  <a:pt x="3711" y="1125"/>
                </a:lnTo>
                <a:lnTo>
                  <a:pt x="3713" y="1125"/>
                </a:lnTo>
                <a:lnTo>
                  <a:pt x="3713" y="1127"/>
                </a:lnTo>
                <a:lnTo>
                  <a:pt x="3711" y="1127"/>
                </a:lnTo>
                <a:lnTo>
                  <a:pt x="3713" y="1127"/>
                </a:lnTo>
                <a:lnTo>
                  <a:pt x="3713" y="1131"/>
                </a:lnTo>
                <a:lnTo>
                  <a:pt x="3713" y="1133"/>
                </a:lnTo>
                <a:lnTo>
                  <a:pt x="3715" y="1133"/>
                </a:lnTo>
                <a:lnTo>
                  <a:pt x="3715" y="1131"/>
                </a:lnTo>
                <a:lnTo>
                  <a:pt x="3717" y="1131"/>
                </a:lnTo>
                <a:lnTo>
                  <a:pt x="3717" y="1129"/>
                </a:lnTo>
                <a:lnTo>
                  <a:pt x="3719" y="1131"/>
                </a:lnTo>
                <a:lnTo>
                  <a:pt x="3719" y="1133"/>
                </a:lnTo>
                <a:lnTo>
                  <a:pt x="3719" y="1135"/>
                </a:lnTo>
                <a:lnTo>
                  <a:pt x="3719" y="1137"/>
                </a:lnTo>
                <a:lnTo>
                  <a:pt x="3721" y="1139"/>
                </a:lnTo>
                <a:lnTo>
                  <a:pt x="3723" y="1139"/>
                </a:lnTo>
                <a:lnTo>
                  <a:pt x="3723" y="1141"/>
                </a:lnTo>
                <a:lnTo>
                  <a:pt x="3723" y="1143"/>
                </a:lnTo>
                <a:lnTo>
                  <a:pt x="3723" y="1145"/>
                </a:lnTo>
                <a:lnTo>
                  <a:pt x="3721" y="1145"/>
                </a:lnTo>
                <a:lnTo>
                  <a:pt x="3723" y="1147"/>
                </a:lnTo>
                <a:lnTo>
                  <a:pt x="3723" y="1148"/>
                </a:lnTo>
                <a:lnTo>
                  <a:pt x="3721" y="1148"/>
                </a:lnTo>
                <a:lnTo>
                  <a:pt x="3719" y="1148"/>
                </a:lnTo>
                <a:lnTo>
                  <a:pt x="3717" y="1150"/>
                </a:lnTo>
                <a:lnTo>
                  <a:pt x="3717" y="1152"/>
                </a:lnTo>
                <a:lnTo>
                  <a:pt x="3715" y="1150"/>
                </a:lnTo>
                <a:lnTo>
                  <a:pt x="3713" y="1150"/>
                </a:lnTo>
                <a:lnTo>
                  <a:pt x="3715" y="1148"/>
                </a:lnTo>
                <a:lnTo>
                  <a:pt x="3713" y="1148"/>
                </a:lnTo>
                <a:lnTo>
                  <a:pt x="3711" y="1147"/>
                </a:lnTo>
                <a:lnTo>
                  <a:pt x="3709" y="1145"/>
                </a:lnTo>
                <a:lnTo>
                  <a:pt x="3709" y="1148"/>
                </a:lnTo>
                <a:lnTo>
                  <a:pt x="3711" y="1150"/>
                </a:lnTo>
                <a:lnTo>
                  <a:pt x="3709" y="1150"/>
                </a:lnTo>
                <a:lnTo>
                  <a:pt x="3707" y="1150"/>
                </a:lnTo>
                <a:lnTo>
                  <a:pt x="3705" y="1148"/>
                </a:lnTo>
                <a:lnTo>
                  <a:pt x="3705" y="1147"/>
                </a:lnTo>
                <a:lnTo>
                  <a:pt x="3704" y="1148"/>
                </a:lnTo>
                <a:lnTo>
                  <a:pt x="3704" y="1147"/>
                </a:lnTo>
                <a:lnTo>
                  <a:pt x="3702" y="1147"/>
                </a:lnTo>
                <a:lnTo>
                  <a:pt x="3702" y="1145"/>
                </a:lnTo>
                <a:lnTo>
                  <a:pt x="3700" y="1145"/>
                </a:lnTo>
                <a:lnTo>
                  <a:pt x="3700" y="1143"/>
                </a:lnTo>
                <a:lnTo>
                  <a:pt x="3700" y="1141"/>
                </a:lnTo>
                <a:lnTo>
                  <a:pt x="3700" y="1139"/>
                </a:lnTo>
                <a:lnTo>
                  <a:pt x="3698" y="1141"/>
                </a:lnTo>
                <a:lnTo>
                  <a:pt x="3698" y="1143"/>
                </a:lnTo>
                <a:lnTo>
                  <a:pt x="3698" y="1145"/>
                </a:lnTo>
                <a:lnTo>
                  <a:pt x="3698" y="1147"/>
                </a:lnTo>
                <a:lnTo>
                  <a:pt x="3700" y="1148"/>
                </a:lnTo>
                <a:lnTo>
                  <a:pt x="3700" y="1150"/>
                </a:lnTo>
                <a:lnTo>
                  <a:pt x="3702" y="1150"/>
                </a:lnTo>
                <a:lnTo>
                  <a:pt x="3704" y="1150"/>
                </a:lnTo>
                <a:lnTo>
                  <a:pt x="3705" y="1150"/>
                </a:lnTo>
                <a:lnTo>
                  <a:pt x="3705" y="1152"/>
                </a:lnTo>
                <a:lnTo>
                  <a:pt x="3707" y="1154"/>
                </a:lnTo>
                <a:lnTo>
                  <a:pt x="3709" y="1156"/>
                </a:lnTo>
                <a:lnTo>
                  <a:pt x="3711" y="1156"/>
                </a:lnTo>
                <a:lnTo>
                  <a:pt x="3711" y="1158"/>
                </a:lnTo>
                <a:lnTo>
                  <a:pt x="3711" y="1160"/>
                </a:lnTo>
                <a:lnTo>
                  <a:pt x="3709" y="1160"/>
                </a:lnTo>
                <a:lnTo>
                  <a:pt x="3709" y="1158"/>
                </a:lnTo>
                <a:lnTo>
                  <a:pt x="3707" y="1160"/>
                </a:lnTo>
                <a:lnTo>
                  <a:pt x="3705" y="1160"/>
                </a:lnTo>
                <a:lnTo>
                  <a:pt x="3705" y="1158"/>
                </a:lnTo>
                <a:lnTo>
                  <a:pt x="3704" y="1160"/>
                </a:lnTo>
                <a:lnTo>
                  <a:pt x="3704" y="1158"/>
                </a:lnTo>
                <a:lnTo>
                  <a:pt x="3702" y="1158"/>
                </a:lnTo>
                <a:lnTo>
                  <a:pt x="3702" y="1160"/>
                </a:lnTo>
                <a:lnTo>
                  <a:pt x="3700" y="1160"/>
                </a:lnTo>
                <a:lnTo>
                  <a:pt x="3698" y="1158"/>
                </a:lnTo>
                <a:lnTo>
                  <a:pt x="3698" y="1156"/>
                </a:lnTo>
                <a:lnTo>
                  <a:pt x="3698" y="1158"/>
                </a:lnTo>
                <a:lnTo>
                  <a:pt x="3696" y="1156"/>
                </a:lnTo>
                <a:lnTo>
                  <a:pt x="3694" y="1156"/>
                </a:lnTo>
                <a:lnTo>
                  <a:pt x="3694" y="1158"/>
                </a:lnTo>
                <a:lnTo>
                  <a:pt x="3696" y="1160"/>
                </a:lnTo>
                <a:lnTo>
                  <a:pt x="3698" y="1162"/>
                </a:lnTo>
                <a:lnTo>
                  <a:pt x="3700" y="1162"/>
                </a:lnTo>
                <a:lnTo>
                  <a:pt x="3700" y="1164"/>
                </a:lnTo>
                <a:lnTo>
                  <a:pt x="3702" y="1162"/>
                </a:lnTo>
                <a:lnTo>
                  <a:pt x="3702" y="1164"/>
                </a:lnTo>
                <a:lnTo>
                  <a:pt x="3700" y="1166"/>
                </a:lnTo>
                <a:lnTo>
                  <a:pt x="3702" y="1168"/>
                </a:lnTo>
                <a:lnTo>
                  <a:pt x="3702" y="1166"/>
                </a:lnTo>
                <a:lnTo>
                  <a:pt x="3702" y="1164"/>
                </a:lnTo>
                <a:lnTo>
                  <a:pt x="3704" y="1164"/>
                </a:lnTo>
                <a:lnTo>
                  <a:pt x="3705" y="1164"/>
                </a:lnTo>
                <a:lnTo>
                  <a:pt x="3705" y="1166"/>
                </a:lnTo>
                <a:lnTo>
                  <a:pt x="3705" y="1168"/>
                </a:lnTo>
                <a:lnTo>
                  <a:pt x="3704" y="1170"/>
                </a:lnTo>
                <a:lnTo>
                  <a:pt x="3702" y="1170"/>
                </a:lnTo>
                <a:lnTo>
                  <a:pt x="3700" y="1171"/>
                </a:lnTo>
                <a:lnTo>
                  <a:pt x="3700" y="1173"/>
                </a:lnTo>
                <a:lnTo>
                  <a:pt x="3702" y="1173"/>
                </a:lnTo>
                <a:lnTo>
                  <a:pt x="3702" y="1175"/>
                </a:lnTo>
                <a:lnTo>
                  <a:pt x="3704" y="1173"/>
                </a:lnTo>
                <a:lnTo>
                  <a:pt x="3704" y="1171"/>
                </a:lnTo>
                <a:lnTo>
                  <a:pt x="3705" y="1173"/>
                </a:lnTo>
                <a:lnTo>
                  <a:pt x="3707" y="1175"/>
                </a:lnTo>
                <a:lnTo>
                  <a:pt x="3707" y="1177"/>
                </a:lnTo>
                <a:lnTo>
                  <a:pt x="3707" y="1179"/>
                </a:lnTo>
                <a:lnTo>
                  <a:pt x="3707" y="1181"/>
                </a:lnTo>
                <a:lnTo>
                  <a:pt x="3707" y="1183"/>
                </a:lnTo>
                <a:lnTo>
                  <a:pt x="3707" y="1185"/>
                </a:lnTo>
                <a:lnTo>
                  <a:pt x="3705" y="1185"/>
                </a:lnTo>
                <a:lnTo>
                  <a:pt x="3704" y="1185"/>
                </a:lnTo>
                <a:lnTo>
                  <a:pt x="3704" y="1183"/>
                </a:lnTo>
                <a:lnTo>
                  <a:pt x="3702" y="1185"/>
                </a:lnTo>
                <a:lnTo>
                  <a:pt x="3700" y="1185"/>
                </a:lnTo>
                <a:lnTo>
                  <a:pt x="3698" y="1185"/>
                </a:lnTo>
                <a:lnTo>
                  <a:pt x="3698" y="1183"/>
                </a:lnTo>
                <a:lnTo>
                  <a:pt x="3696" y="1183"/>
                </a:lnTo>
                <a:lnTo>
                  <a:pt x="3694" y="1183"/>
                </a:lnTo>
                <a:lnTo>
                  <a:pt x="3692" y="1183"/>
                </a:lnTo>
                <a:lnTo>
                  <a:pt x="3694" y="1185"/>
                </a:lnTo>
                <a:lnTo>
                  <a:pt x="3696" y="1185"/>
                </a:lnTo>
                <a:lnTo>
                  <a:pt x="3698" y="1187"/>
                </a:lnTo>
                <a:lnTo>
                  <a:pt x="3700" y="1187"/>
                </a:lnTo>
                <a:lnTo>
                  <a:pt x="3702" y="1187"/>
                </a:lnTo>
                <a:lnTo>
                  <a:pt x="3704" y="1187"/>
                </a:lnTo>
                <a:lnTo>
                  <a:pt x="3705" y="1187"/>
                </a:lnTo>
                <a:lnTo>
                  <a:pt x="3707" y="1187"/>
                </a:lnTo>
                <a:lnTo>
                  <a:pt x="3709" y="1187"/>
                </a:lnTo>
                <a:lnTo>
                  <a:pt x="3711" y="1189"/>
                </a:lnTo>
                <a:lnTo>
                  <a:pt x="3713" y="1189"/>
                </a:lnTo>
                <a:lnTo>
                  <a:pt x="3715" y="1189"/>
                </a:lnTo>
                <a:lnTo>
                  <a:pt x="3715" y="1187"/>
                </a:lnTo>
                <a:lnTo>
                  <a:pt x="3715" y="1185"/>
                </a:lnTo>
                <a:lnTo>
                  <a:pt x="3717" y="1185"/>
                </a:lnTo>
                <a:lnTo>
                  <a:pt x="3719" y="1185"/>
                </a:lnTo>
                <a:lnTo>
                  <a:pt x="3717" y="1181"/>
                </a:lnTo>
                <a:lnTo>
                  <a:pt x="3717" y="1179"/>
                </a:lnTo>
                <a:lnTo>
                  <a:pt x="3719" y="1179"/>
                </a:lnTo>
                <a:lnTo>
                  <a:pt x="3721" y="1179"/>
                </a:lnTo>
                <a:lnTo>
                  <a:pt x="3721" y="1181"/>
                </a:lnTo>
                <a:lnTo>
                  <a:pt x="3723" y="1179"/>
                </a:lnTo>
                <a:lnTo>
                  <a:pt x="3723" y="1181"/>
                </a:lnTo>
                <a:lnTo>
                  <a:pt x="3725" y="1181"/>
                </a:lnTo>
                <a:lnTo>
                  <a:pt x="3727" y="1183"/>
                </a:lnTo>
                <a:lnTo>
                  <a:pt x="3729" y="1185"/>
                </a:lnTo>
                <a:lnTo>
                  <a:pt x="3730" y="1185"/>
                </a:lnTo>
                <a:lnTo>
                  <a:pt x="3730" y="1189"/>
                </a:lnTo>
                <a:lnTo>
                  <a:pt x="3732" y="1191"/>
                </a:lnTo>
                <a:lnTo>
                  <a:pt x="3732" y="1193"/>
                </a:lnTo>
                <a:lnTo>
                  <a:pt x="3734" y="1195"/>
                </a:lnTo>
                <a:lnTo>
                  <a:pt x="3734" y="1196"/>
                </a:lnTo>
                <a:lnTo>
                  <a:pt x="3732" y="1196"/>
                </a:lnTo>
                <a:lnTo>
                  <a:pt x="3730" y="1196"/>
                </a:lnTo>
                <a:lnTo>
                  <a:pt x="3729" y="1195"/>
                </a:lnTo>
                <a:lnTo>
                  <a:pt x="3727" y="1195"/>
                </a:lnTo>
                <a:lnTo>
                  <a:pt x="3727" y="1196"/>
                </a:lnTo>
                <a:lnTo>
                  <a:pt x="3725" y="1195"/>
                </a:lnTo>
                <a:lnTo>
                  <a:pt x="3725" y="1193"/>
                </a:lnTo>
                <a:lnTo>
                  <a:pt x="3723" y="1193"/>
                </a:lnTo>
                <a:lnTo>
                  <a:pt x="3721" y="1193"/>
                </a:lnTo>
                <a:lnTo>
                  <a:pt x="3723" y="1191"/>
                </a:lnTo>
                <a:lnTo>
                  <a:pt x="3725" y="1193"/>
                </a:lnTo>
                <a:lnTo>
                  <a:pt x="3725" y="1191"/>
                </a:lnTo>
                <a:lnTo>
                  <a:pt x="3727" y="1191"/>
                </a:lnTo>
                <a:lnTo>
                  <a:pt x="3729" y="1189"/>
                </a:lnTo>
                <a:lnTo>
                  <a:pt x="3727" y="1189"/>
                </a:lnTo>
                <a:lnTo>
                  <a:pt x="3725" y="1189"/>
                </a:lnTo>
                <a:lnTo>
                  <a:pt x="3723" y="1189"/>
                </a:lnTo>
                <a:lnTo>
                  <a:pt x="3721" y="1189"/>
                </a:lnTo>
                <a:lnTo>
                  <a:pt x="3723" y="1187"/>
                </a:lnTo>
                <a:lnTo>
                  <a:pt x="3725" y="1187"/>
                </a:lnTo>
                <a:lnTo>
                  <a:pt x="3723" y="1185"/>
                </a:lnTo>
                <a:lnTo>
                  <a:pt x="3721" y="1185"/>
                </a:lnTo>
                <a:lnTo>
                  <a:pt x="3721" y="1187"/>
                </a:lnTo>
                <a:lnTo>
                  <a:pt x="3719" y="1187"/>
                </a:lnTo>
                <a:lnTo>
                  <a:pt x="3719" y="1189"/>
                </a:lnTo>
                <a:lnTo>
                  <a:pt x="3719" y="1191"/>
                </a:lnTo>
                <a:lnTo>
                  <a:pt x="3717" y="1193"/>
                </a:lnTo>
                <a:lnTo>
                  <a:pt x="3715" y="1191"/>
                </a:lnTo>
                <a:lnTo>
                  <a:pt x="3715" y="1193"/>
                </a:lnTo>
                <a:lnTo>
                  <a:pt x="3713" y="1193"/>
                </a:lnTo>
                <a:lnTo>
                  <a:pt x="3711" y="1193"/>
                </a:lnTo>
                <a:lnTo>
                  <a:pt x="3709" y="1191"/>
                </a:lnTo>
                <a:lnTo>
                  <a:pt x="3707" y="1191"/>
                </a:lnTo>
                <a:lnTo>
                  <a:pt x="3705" y="1191"/>
                </a:lnTo>
                <a:lnTo>
                  <a:pt x="3704" y="1191"/>
                </a:lnTo>
                <a:lnTo>
                  <a:pt x="3702" y="1191"/>
                </a:lnTo>
                <a:lnTo>
                  <a:pt x="3700" y="1191"/>
                </a:lnTo>
                <a:lnTo>
                  <a:pt x="3698" y="119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011"/>
          <p:cNvSpPr>
            <a:spLocks noEditPoints="1"/>
          </p:cNvSpPr>
          <p:nvPr/>
        </p:nvSpPr>
        <p:spPr bwMode="auto">
          <a:xfrm>
            <a:off x="395536" y="2333433"/>
            <a:ext cx="4065018" cy="1790975"/>
          </a:xfrm>
          <a:custGeom>
            <a:avLst/>
            <a:gdLst>
              <a:gd name="T0" fmla="*/ 3930 w 4258"/>
              <a:gd name="T1" fmla="*/ 1486 h 1876"/>
              <a:gd name="T2" fmla="*/ 3922 w 4258"/>
              <a:gd name="T3" fmla="*/ 1417 h 1876"/>
              <a:gd name="T4" fmla="*/ 3922 w 4258"/>
              <a:gd name="T5" fmla="*/ 1400 h 1876"/>
              <a:gd name="T6" fmla="*/ 3949 w 4258"/>
              <a:gd name="T7" fmla="*/ 1356 h 1876"/>
              <a:gd name="T8" fmla="*/ 3725 w 4258"/>
              <a:gd name="T9" fmla="*/ 1266 h 1876"/>
              <a:gd name="T10" fmla="*/ 4178 w 4258"/>
              <a:gd name="T11" fmla="*/ 1020 h 1876"/>
              <a:gd name="T12" fmla="*/ 4184 w 4258"/>
              <a:gd name="T13" fmla="*/ 999 h 1876"/>
              <a:gd name="T14" fmla="*/ 4028 w 4258"/>
              <a:gd name="T15" fmla="*/ 1051 h 1876"/>
              <a:gd name="T16" fmla="*/ 4078 w 4258"/>
              <a:gd name="T17" fmla="*/ 953 h 1876"/>
              <a:gd name="T18" fmla="*/ 4109 w 4258"/>
              <a:gd name="T19" fmla="*/ 1102 h 1876"/>
              <a:gd name="T20" fmla="*/ 4028 w 4258"/>
              <a:gd name="T21" fmla="*/ 1262 h 1876"/>
              <a:gd name="T22" fmla="*/ 3965 w 4258"/>
              <a:gd name="T23" fmla="*/ 1317 h 1876"/>
              <a:gd name="T24" fmla="*/ 3876 w 4258"/>
              <a:gd name="T25" fmla="*/ 1440 h 1876"/>
              <a:gd name="T26" fmla="*/ 3894 w 4258"/>
              <a:gd name="T27" fmla="*/ 1292 h 1876"/>
              <a:gd name="T28" fmla="*/ 3922 w 4258"/>
              <a:gd name="T29" fmla="*/ 1221 h 1876"/>
              <a:gd name="T30" fmla="*/ 3982 w 4258"/>
              <a:gd name="T31" fmla="*/ 1131 h 1876"/>
              <a:gd name="T32" fmla="*/ 4224 w 4258"/>
              <a:gd name="T33" fmla="*/ 972 h 1876"/>
              <a:gd name="T34" fmla="*/ 3625 w 4258"/>
              <a:gd name="T35" fmla="*/ 1129 h 1876"/>
              <a:gd name="T36" fmla="*/ 3513 w 4258"/>
              <a:gd name="T37" fmla="*/ 1056 h 1876"/>
              <a:gd name="T38" fmla="*/ 3362 w 4258"/>
              <a:gd name="T39" fmla="*/ 891 h 1876"/>
              <a:gd name="T40" fmla="*/ 3565 w 4258"/>
              <a:gd name="T41" fmla="*/ 1124 h 1876"/>
              <a:gd name="T42" fmla="*/ 3705 w 4258"/>
              <a:gd name="T43" fmla="*/ 1237 h 1876"/>
              <a:gd name="T44" fmla="*/ 3727 w 4258"/>
              <a:gd name="T45" fmla="*/ 1281 h 1876"/>
              <a:gd name="T46" fmla="*/ 3705 w 4258"/>
              <a:gd name="T47" fmla="*/ 1321 h 1876"/>
              <a:gd name="T48" fmla="*/ 3638 w 4258"/>
              <a:gd name="T49" fmla="*/ 1354 h 1876"/>
              <a:gd name="T50" fmla="*/ 3652 w 4258"/>
              <a:gd name="T51" fmla="*/ 1425 h 1876"/>
              <a:gd name="T52" fmla="*/ 3479 w 4258"/>
              <a:gd name="T53" fmla="*/ 1227 h 1876"/>
              <a:gd name="T54" fmla="*/ 3433 w 4258"/>
              <a:gd name="T55" fmla="*/ 1225 h 1876"/>
              <a:gd name="T56" fmla="*/ 3638 w 4258"/>
              <a:gd name="T57" fmla="*/ 1456 h 1876"/>
              <a:gd name="T58" fmla="*/ 3713 w 4258"/>
              <a:gd name="T59" fmla="*/ 1500 h 1876"/>
              <a:gd name="T60" fmla="*/ 3609 w 4258"/>
              <a:gd name="T61" fmla="*/ 1544 h 1876"/>
              <a:gd name="T62" fmla="*/ 3437 w 4258"/>
              <a:gd name="T63" fmla="*/ 1390 h 1876"/>
              <a:gd name="T64" fmla="*/ 3239 w 4258"/>
              <a:gd name="T65" fmla="*/ 1369 h 1876"/>
              <a:gd name="T66" fmla="*/ 3369 w 4258"/>
              <a:gd name="T67" fmla="*/ 1404 h 1876"/>
              <a:gd name="T68" fmla="*/ 3583 w 4258"/>
              <a:gd name="T69" fmla="*/ 1586 h 1876"/>
              <a:gd name="T70" fmla="*/ 3646 w 4258"/>
              <a:gd name="T71" fmla="*/ 1659 h 1876"/>
              <a:gd name="T72" fmla="*/ 3727 w 4258"/>
              <a:gd name="T73" fmla="*/ 1651 h 1876"/>
              <a:gd name="T74" fmla="*/ 3838 w 4258"/>
              <a:gd name="T75" fmla="*/ 1671 h 1876"/>
              <a:gd name="T76" fmla="*/ 3892 w 4258"/>
              <a:gd name="T77" fmla="*/ 1801 h 1876"/>
              <a:gd name="T78" fmla="*/ 3387 w 4258"/>
              <a:gd name="T79" fmla="*/ 1874 h 1876"/>
              <a:gd name="T80" fmla="*/ 2774 w 4258"/>
              <a:gd name="T81" fmla="*/ 1874 h 1876"/>
              <a:gd name="T82" fmla="*/ 2231 w 4258"/>
              <a:gd name="T83" fmla="*/ 1876 h 1876"/>
              <a:gd name="T84" fmla="*/ 1622 w 4258"/>
              <a:gd name="T85" fmla="*/ 1868 h 1876"/>
              <a:gd name="T86" fmla="*/ 1129 w 4258"/>
              <a:gd name="T87" fmla="*/ 1853 h 1876"/>
              <a:gd name="T88" fmla="*/ 653 w 4258"/>
              <a:gd name="T89" fmla="*/ 1842 h 1876"/>
              <a:gd name="T90" fmla="*/ 61 w 4258"/>
              <a:gd name="T91" fmla="*/ 1840 h 1876"/>
              <a:gd name="T92" fmla="*/ 299 w 4258"/>
              <a:gd name="T93" fmla="*/ 1688 h 1876"/>
              <a:gd name="T94" fmla="*/ 516 w 4258"/>
              <a:gd name="T95" fmla="*/ 1490 h 1876"/>
              <a:gd name="T96" fmla="*/ 848 w 4258"/>
              <a:gd name="T97" fmla="*/ 1287 h 1876"/>
              <a:gd name="T98" fmla="*/ 1125 w 4258"/>
              <a:gd name="T99" fmla="*/ 1413 h 1876"/>
              <a:gd name="T100" fmla="*/ 1730 w 4258"/>
              <a:gd name="T101" fmla="*/ 1099 h 1876"/>
              <a:gd name="T102" fmla="*/ 1991 w 4258"/>
              <a:gd name="T103" fmla="*/ 711 h 1876"/>
              <a:gd name="T104" fmla="*/ 2502 w 4258"/>
              <a:gd name="T105" fmla="*/ 365 h 1876"/>
              <a:gd name="T106" fmla="*/ 3018 w 4258"/>
              <a:gd name="T107" fmla="*/ 96 h 1876"/>
              <a:gd name="T108" fmla="*/ 3318 w 4258"/>
              <a:gd name="T109" fmla="*/ 359 h 1876"/>
              <a:gd name="T110" fmla="*/ 3268 w 4258"/>
              <a:gd name="T111" fmla="*/ 549 h 1876"/>
              <a:gd name="T112" fmla="*/ 3204 w 4258"/>
              <a:gd name="T113" fmla="*/ 697 h 1876"/>
              <a:gd name="T114" fmla="*/ 3341 w 4258"/>
              <a:gd name="T115" fmla="*/ 747 h 1876"/>
              <a:gd name="T116" fmla="*/ 3510 w 4258"/>
              <a:gd name="T117" fmla="*/ 872 h 1876"/>
              <a:gd name="T118" fmla="*/ 3594 w 4258"/>
              <a:gd name="T119" fmla="*/ 930 h 1876"/>
              <a:gd name="T120" fmla="*/ 3657 w 4258"/>
              <a:gd name="T121" fmla="*/ 962 h 1876"/>
              <a:gd name="T122" fmla="*/ 3723 w 4258"/>
              <a:gd name="T123" fmla="*/ 1056 h 1876"/>
              <a:gd name="T124" fmla="*/ 3709 w 4258"/>
              <a:gd name="T125" fmla="*/ 1122 h 1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58" h="1876">
                <a:moveTo>
                  <a:pt x="3892" y="1865"/>
                </a:moveTo>
                <a:lnTo>
                  <a:pt x="3894" y="1863"/>
                </a:lnTo>
                <a:lnTo>
                  <a:pt x="3894" y="1865"/>
                </a:lnTo>
                <a:lnTo>
                  <a:pt x="3896" y="1865"/>
                </a:lnTo>
                <a:lnTo>
                  <a:pt x="3897" y="1865"/>
                </a:lnTo>
                <a:lnTo>
                  <a:pt x="3897" y="1863"/>
                </a:lnTo>
                <a:lnTo>
                  <a:pt x="3899" y="1863"/>
                </a:lnTo>
                <a:lnTo>
                  <a:pt x="3901" y="1863"/>
                </a:lnTo>
                <a:lnTo>
                  <a:pt x="3901" y="1865"/>
                </a:lnTo>
                <a:lnTo>
                  <a:pt x="3903" y="1865"/>
                </a:lnTo>
                <a:lnTo>
                  <a:pt x="3903" y="1863"/>
                </a:lnTo>
                <a:lnTo>
                  <a:pt x="3903" y="1865"/>
                </a:lnTo>
                <a:lnTo>
                  <a:pt x="3903" y="1866"/>
                </a:lnTo>
                <a:lnTo>
                  <a:pt x="3905" y="1866"/>
                </a:lnTo>
                <a:lnTo>
                  <a:pt x="3905" y="1865"/>
                </a:lnTo>
                <a:lnTo>
                  <a:pt x="3905" y="1863"/>
                </a:lnTo>
                <a:lnTo>
                  <a:pt x="3907" y="1863"/>
                </a:lnTo>
                <a:lnTo>
                  <a:pt x="3909" y="1863"/>
                </a:lnTo>
                <a:lnTo>
                  <a:pt x="3911" y="1863"/>
                </a:lnTo>
                <a:lnTo>
                  <a:pt x="3911" y="1861"/>
                </a:lnTo>
                <a:lnTo>
                  <a:pt x="3911" y="1859"/>
                </a:lnTo>
                <a:lnTo>
                  <a:pt x="3913" y="1859"/>
                </a:lnTo>
                <a:lnTo>
                  <a:pt x="3915" y="1861"/>
                </a:lnTo>
                <a:lnTo>
                  <a:pt x="3915" y="1865"/>
                </a:lnTo>
                <a:lnTo>
                  <a:pt x="3915" y="1866"/>
                </a:lnTo>
                <a:lnTo>
                  <a:pt x="3915" y="1868"/>
                </a:lnTo>
                <a:lnTo>
                  <a:pt x="3915" y="1870"/>
                </a:lnTo>
                <a:lnTo>
                  <a:pt x="3899" y="1870"/>
                </a:lnTo>
                <a:lnTo>
                  <a:pt x="3897" y="1870"/>
                </a:lnTo>
                <a:lnTo>
                  <a:pt x="3896" y="1870"/>
                </a:lnTo>
                <a:lnTo>
                  <a:pt x="3894" y="1870"/>
                </a:lnTo>
                <a:lnTo>
                  <a:pt x="3894" y="1868"/>
                </a:lnTo>
                <a:lnTo>
                  <a:pt x="3894" y="1866"/>
                </a:lnTo>
                <a:lnTo>
                  <a:pt x="3892" y="1866"/>
                </a:lnTo>
                <a:lnTo>
                  <a:pt x="3892" y="1865"/>
                </a:lnTo>
                <a:close/>
                <a:moveTo>
                  <a:pt x="3892" y="1865"/>
                </a:moveTo>
                <a:lnTo>
                  <a:pt x="3890" y="1865"/>
                </a:lnTo>
                <a:lnTo>
                  <a:pt x="3892" y="1866"/>
                </a:lnTo>
                <a:lnTo>
                  <a:pt x="3890" y="1866"/>
                </a:lnTo>
                <a:lnTo>
                  <a:pt x="3888" y="1866"/>
                </a:lnTo>
                <a:lnTo>
                  <a:pt x="3888" y="1865"/>
                </a:lnTo>
                <a:lnTo>
                  <a:pt x="3886" y="1863"/>
                </a:lnTo>
                <a:lnTo>
                  <a:pt x="3884" y="1865"/>
                </a:lnTo>
                <a:lnTo>
                  <a:pt x="3884" y="1863"/>
                </a:lnTo>
                <a:lnTo>
                  <a:pt x="3884" y="1861"/>
                </a:lnTo>
                <a:lnTo>
                  <a:pt x="3886" y="1861"/>
                </a:lnTo>
                <a:lnTo>
                  <a:pt x="3888" y="1861"/>
                </a:lnTo>
                <a:lnTo>
                  <a:pt x="3888" y="1863"/>
                </a:lnTo>
                <a:lnTo>
                  <a:pt x="3888" y="1859"/>
                </a:lnTo>
                <a:lnTo>
                  <a:pt x="3886" y="1857"/>
                </a:lnTo>
                <a:lnTo>
                  <a:pt x="3890" y="1857"/>
                </a:lnTo>
                <a:lnTo>
                  <a:pt x="3892" y="1855"/>
                </a:lnTo>
                <a:lnTo>
                  <a:pt x="3892" y="1857"/>
                </a:lnTo>
                <a:lnTo>
                  <a:pt x="3892" y="1859"/>
                </a:lnTo>
                <a:lnTo>
                  <a:pt x="3894" y="1859"/>
                </a:lnTo>
                <a:lnTo>
                  <a:pt x="3894" y="1861"/>
                </a:lnTo>
                <a:lnTo>
                  <a:pt x="3892" y="1861"/>
                </a:lnTo>
                <a:lnTo>
                  <a:pt x="3892" y="1863"/>
                </a:lnTo>
                <a:lnTo>
                  <a:pt x="3892" y="1865"/>
                </a:lnTo>
                <a:close/>
                <a:moveTo>
                  <a:pt x="3915" y="1840"/>
                </a:moveTo>
                <a:lnTo>
                  <a:pt x="3913" y="1842"/>
                </a:lnTo>
                <a:lnTo>
                  <a:pt x="3913" y="1838"/>
                </a:lnTo>
                <a:lnTo>
                  <a:pt x="3915" y="1838"/>
                </a:lnTo>
                <a:lnTo>
                  <a:pt x="3917" y="1838"/>
                </a:lnTo>
                <a:lnTo>
                  <a:pt x="3917" y="1840"/>
                </a:lnTo>
                <a:lnTo>
                  <a:pt x="3915" y="1840"/>
                </a:lnTo>
                <a:close/>
                <a:moveTo>
                  <a:pt x="3909" y="1818"/>
                </a:moveTo>
                <a:lnTo>
                  <a:pt x="3911" y="1818"/>
                </a:lnTo>
                <a:lnTo>
                  <a:pt x="3911" y="1820"/>
                </a:lnTo>
                <a:lnTo>
                  <a:pt x="3911" y="1822"/>
                </a:lnTo>
                <a:lnTo>
                  <a:pt x="3911" y="1824"/>
                </a:lnTo>
                <a:lnTo>
                  <a:pt x="3911" y="1826"/>
                </a:lnTo>
                <a:lnTo>
                  <a:pt x="3909" y="1824"/>
                </a:lnTo>
                <a:lnTo>
                  <a:pt x="3907" y="1824"/>
                </a:lnTo>
                <a:lnTo>
                  <a:pt x="3905" y="1826"/>
                </a:lnTo>
                <a:lnTo>
                  <a:pt x="3905" y="1824"/>
                </a:lnTo>
                <a:lnTo>
                  <a:pt x="3905" y="1822"/>
                </a:lnTo>
                <a:lnTo>
                  <a:pt x="3903" y="1820"/>
                </a:lnTo>
                <a:lnTo>
                  <a:pt x="3901" y="1820"/>
                </a:lnTo>
                <a:lnTo>
                  <a:pt x="3901" y="1818"/>
                </a:lnTo>
                <a:lnTo>
                  <a:pt x="3903" y="1818"/>
                </a:lnTo>
                <a:lnTo>
                  <a:pt x="3905" y="1818"/>
                </a:lnTo>
                <a:lnTo>
                  <a:pt x="3905" y="1817"/>
                </a:lnTo>
                <a:lnTo>
                  <a:pt x="3903" y="1815"/>
                </a:lnTo>
                <a:lnTo>
                  <a:pt x="3901" y="1815"/>
                </a:lnTo>
                <a:lnTo>
                  <a:pt x="3901" y="1813"/>
                </a:lnTo>
                <a:lnTo>
                  <a:pt x="3903" y="1811"/>
                </a:lnTo>
                <a:lnTo>
                  <a:pt x="3905" y="1813"/>
                </a:lnTo>
                <a:lnTo>
                  <a:pt x="3907" y="1813"/>
                </a:lnTo>
                <a:lnTo>
                  <a:pt x="3907" y="1815"/>
                </a:lnTo>
                <a:lnTo>
                  <a:pt x="3909" y="1817"/>
                </a:lnTo>
                <a:lnTo>
                  <a:pt x="3909" y="1818"/>
                </a:lnTo>
                <a:close/>
                <a:moveTo>
                  <a:pt x="3911" y="1805"/>
                </a:moveTo>
                <a:lnTo>
                  <a:pt x="3905" y="1807"/>
                </a:lnTo>
                <a:lnTo>
                  <a:pt x="3905" y="1805"/>
                </a:lnTo>
                <a:lnTo>
                  <a:pt x="3903" y="1803"/>
                </a:lnTo>
                <a:lnTo>
                  <a:pt x="3903" y="1799"/>
                </a:lnTo>
                <a:lnTo>
                  <a:pt x="3903" y="1794"/>
                </a:lnTo>
                <a:lnTo>
                  <a:pt x="3905" y="1790"/>
                </a:lnTo>
                <a:lnTo>
                  <a:pt x="3909" y="1790"/>
                </a:lnTo>
                <a:lnTo>
                  <a:pt x="3911" y="1795"/>
                </a:lnTo>
                <a:lnTo>
                  <a:pt x="3911" y="1801"/>
                </a:lnTo>
                <a:lnTo>
                  <a:pt x="3911" y="1805"/>
                </a:lnTo>
                <a:close/>
                <a:moveTo>
                  <a:pt x="3901" y="1529"/>
                </a:moveTo>
                <a:lnTo>
                  <a:pt x="3903" y="1531"/>
                </a:lnTo>
                <a:lnTo>
                  <a:pt x="3901" y="1531"/>
                </a:lnTo>
                <a:lnTo>
                  <a:pt x="3901" y="1532"/>
                </a:lnTo>
                <a:lnTo>
                  <a:pt x="3899" y="1532"/>
                </a:lnTo>
                <a:lnTo>
                  <a:pt x="3899" y="1531"/>
                </a:lnTo>
                <a:lnTo>
                  <a:pt x="3899" y="1529"/>
                </a:lnTo>
                <a:lnTo>
                  <a:pt x="3899" y="1531"/>
                </a:lnTo>
                <a:lnTo>
                  <a:pt x="3899" y="1529"/>
                </a:lnTo>
                <a:lnTo>
                  <a:pt x="3899" y="1525"/>
                </a:lnTo>
                <a:lnTo>
                  <a:pt x="3901" y="1527"/>
                </a:lnTo>
                <a:lnTo>
                  <a:pt x="3901" y="1529"/>
                </a:lnTo>
                <a:close/>
                <a:moveTo>
                  <a:pt x="3888" y="1521"/>
                </a:moveTo>
                <a:lnTo>
                  <a:pt x="3888" y="1523"/>
                </a:lnTo>
                <a:lnTo>
                  <a:pt x="3890" y="1521"/>
                </a:lnTo>
                <a:lnTo>
                  <a:pt x="3890" y="1523"/>
                </a:lnTo>
                <a:lnTo>
                  <a:pt x="3892" y="1525"/>
                </a:lnTo>
                <a:lnTo>
                  <a:pt x="3894" y="1525"/>
                </a:lnTo>
                <a:lnTo>
                  <a:pt x="3896" y="1525"/>
                </a:lnTo>
                <a:lnTo>
                  <a:pt x="3897" y="1525"/>
                </a:lnTo>
                <a:lnTo>
                  <a:pt x="3897" y="1527"/>
                </a:lnTo>
                <a:lnTo>
                  <a:pt x="3897" y="1529"/>
                </a:lnTo>
                <a:lnTo>
                  <a:pt x="3896" y="1529"/>
                </a:lnTo>
                <a:lnTo>
                  <a:pt x="3894" y="1531"/>
                </a:lnTo>
                <a:lnTo>
                  <a:pt x="3894" y="1532"/>
                </a:lnTo>
                <a:lnTo>
                  <a:pt x="3892" y="1532"/>
                </a:lnTo>
                <a:lnTo>
                  <a:pt x="3890" y="1532"/>
                </a:lnTo>
                <a:lnTo>
                  <a:pt x="3888" y="1532"/>
                </a:lnTo>
                <a:lnTo>
                  <a:pt x="3888" y="1531"/>
                </a:lnTo>
                <a:lnTo>
                  <a:pt x="3888" y="1529"/>
                </a:lnTo>
                <a:lnTo>
                  <a:pt x="3886" y="1529"/>
                </a:lnTo>
                <a:lnTo>
                  <a:pt x="3886" y="1527"/>
                </a:lnTo>
                <a:lnTo>
                  <a:pt x="3884" y="1527"/>
                </a:lnTo>
                <a:lnTo>
                  <a:pt x="3884" y="1525"/>
                </a:lnTo>
                <a:lnTo>
                  <a:pt x="3886" y="1523"/>
                </a:lnTo>
                <a:lnTo>
                  <a:pt x="3886" y="1521"/>
                </a:lnTo>
                <a:lnTo>
                  <a:pt x="3888" y="1521"/>
                </a:lnTo>
                <a:close/>
                <a:moveTo>
                  <a:pt x="3911" y="1500"/>
                </a:moveTo>
                <a:lnTo>
                  <a:pt x="3911" y="1502"/>
                </a:lnTo>
                <a:lnTo>
                  <a:pt x="3909" y="1500"/>
                </a:lnTo>
                <a:lnTo>
                  <a:pt x="3911" y="1498"/>
                </a:lnTo>
                <a:lnTo>
                  <a:pt x="3913" y="1500"/>
                </a:lnTo>
                <a:lnTo>
                  <a:pt x="3911" y="1500"/>
                </a:lnTo>
                <a:close/>
                <a:moveTo>
                  <a:pt x="3934" y="1504"/>
                </a:moveTo>
                <a:lnTo>
                  <a:pt x="3934" y="1506"/>
                </a:lnTo>
                <a:lnTo>
                  <a:pt x="3932" y="1504"/>
                </a:lnTo>
                <a:lnTo>
                  <a:pt x="3932" y="1506"/>
                </a:lnTo>
                <a:lnTo>
                  <a:pt x="3932" y="1507"/>
                </a:lnTo>
                <a:lnTo>
                  <a:pt x="3930" y="1507"/>
                </a:lnTo>
                <a:lnTo>
                  <a:pt x="3930" y="1509"/>
                </a:lnTo>
                <a:lnTo>
                  <a:pt x="3928" y="1509"/>
                </a:lnTo>
                <a:lnTo>
                  <a:pt x="3928" y="1511"/>
                </a:lnTo>
                <a:lnTo>
                  <a:pt x="3926" y="1511"/>
                </a:lnTo>
                <a:lnTo>
                  <a:pt x="3924" y="1513"/>
                </a:lnTo>
                <a:lnTo>
                  <a:pt x="3922" y="1513"/>
                </a:lnTo>
                <a:lnTo>
                  <a:pt x="3921" y="1515"/>
                </a:lnTo>
                <a:lnTo>
                  <a:pt x="3915" y="1517"/>
                </a:lnTo>
                <a:lnTo>
                  <a:pt x="3913" y="1511"/>
                </a:lnTo>
                <a:lnTo>
                  <a:pt x="3915" y="1513"/>
                </a:lnTo>
                <a:lnTo>
                  <a:pt x="3915" y="1515"/>
                </a:lnTo>
                <a:lnTo>
                  <a:pt x="3917" y="1515"/>
                </a:lnTo>
                <a:lnTo>
                  <a:pt x="3917" y="1513"/>
                </a:lnTo>
                <a:lnTo>
                  <a:pt x="3919" y="1511"/>
                </a:lnTo>
                <a:lnTo>
                  <a:pt x="3919" y="1509"/>
                </a:lnTo>
                <a:lnTo>
                  <a:pt x="3921" y="1509"/>
                </a:lnTo>
                <a:lnTo>
                  <a:pt x="3921" y="1507"/>
                </a:lnTo>
                <a:lnTo>
                  <a:pt x="3922" y="1506"/>
                </a:lnTo>
                <a:lnTo>
                  <a:pt x="3924" y="1506"/>
                </a:lnTo>
                <a:lnTo>
                  <a:pt x="3924" y="1504"/>
                </a:lnTo>
                <a:lnTo>
                  <a:pt x="3926" y="1504"/>
                </a:lnTo>
                <a:lnTo>
                  <a:pt x="3928" y="1504"/>
                </a:lnTo>
                <a:lnTo>
                  <a:pt x="3926" y="1504"/>
                </a:lnTo>
                <a:lnTo>
                  <a:pt x="3926" y="1502"/>
                </a:lnTo>
                <a:lnTo>
                  <a:pt x="3926" y="1498"/>
                </a:lnTo>
                <a:lnTo>
                  <a:pt x="3930" y="1498"/>
                </a:lnTo>
                <a:lnTo>
                  <a:pt x="3930" y="1496"/>
                </a:lnTo>
                <a:lnTo>
                  <a:pt x="3936" y="1494"/>
                </a:lnTo>
                <a:lnTo>
                  <a:pt x="3936" y="1492"/>
                </a:lnTo>
                <a:lnTo>
                  <a:pt x="3942" y="1488"/>
                </a:lnTo>
                <a:lnTo>
                  <a:pt x="3944" y="1486"/>
                </a:lnTo>
                <a:lnTo>
                  <a:pt x="3945" y="1488"/>
                </a:lnTo>
                <a:lnTo>
                  <a:pt x="3945" y="1490"/>
                </a:lnTo>
                <a:lnTo>
                  <a:pt x="3945" y="1492"/>
                </a:lnTo>
                <a:lnTo>
                  <a:pt x="3944" y="1492"/>
                </a:lnTo>
                <a:lnTo>
                  <a:pt x="3944" y="1494"/>
                </a:lnTo>
                <a:lnTo>
                  <a:pt x="3942" y="1496"/>
                </a:lnTo>
                <a:lnTo>
                  <a:pt x="3940" y="1498"/>
                </a:lnTo>
                <a:lnTo>
                  <a:pt x="3938" y="1500"/>
                </a:lnTo>
                <a:lnTo>
                  <a:pt x="3936" y="1500"/>
                </a:lnTo>
                <a:lnTo>
                  <a:pt x="3936" y="1502"/>
                </a:lnTo>
                <a:lnTo>
                  <a:pt x="3934" y="1504"/>
                </a:lnTo>
                <a:close/>
                <a:moveTo>
                  <a:pt x="3694" y="1483"/>
                </a:moveTo>
                <a:lnTo>
                  <a:pt x="3692" y="1484"/>
                </a:lnTo>
                <a:lnTo>
                  <a:pt x="3694" y="1486"/>
                </a:lnTo>
                <a:lnTo>
                  <a:pt x="3692" y="1486"/>
                </a:lnTo>
                <a:lnTo>
                  <a:pt x="3692" y="1488"/>
                </a:lnTo>
                <a:lnTo>
                  <a:pt x="3690" y="1488"/>
                </a:lnTo>
                <a:lnTo>
                  <a:pt x="3690" y="1486"/>
                </a:lnTo>
                <a:lnTo>
                  <a:pt x="3688" y="1488"/>
                </a:lnTo>
                <a:lnTo>
                  <a:pt x="3686" y="1486"/>
                </a:lnTo>
                <a:lnTo>
                  <a:pt x="3686" y="1484"/>
                </a:lnTo>
                <a:lnTo>
                  <a:pt x="3688" y="1484"/>
                </a:lnTo>
                <a:lnTo>
                  <a:pt x="3688" y="1483"/>
                </a:lnTo>
                <a:lnTo>
                  <a:pt x="3690" y="1483"/>
                </a:lnTo>
                <a:lnTo>
                  <a:pt x="3692" y="1483"/>
                </a:lnTo>
                <a:lnTo>
                  <a:pt x="3694" y="1483"/>
                </a:lnTo>
                <a:close/>
                <a:moveTo>
                  <a:pt x="3934" y="1484"/>
                </a:moveTo>
                <a:lnTo>
                  <a:pt x="3936" y="1484"/>
                </a:lnTo>
                <a:lnTo>
                  <a:pt x="3938" y="1484"/>
                </a:lnTo>
                <a:lnTo>
                  <a:pt x="3940" y="1484"/>
                </a:lnTo>
                <a:lnTo>
                  <a:pt x="3940" y="1486"/>
                </a:lnTo>
                <a:lnTo>
                  <a:pt x="3938" y="1488"/>
                </a:lnTo>
                <a:lnTo>
                  <a:pt x="3936" y="1490"/>
                </a:lnTo>
                <a:lnTo>
                  <a:pt x="3932" y="1488"/>
                </a:lnTo>
                <a:lnTo>
                  <a:pt x="3930" y="1486"/>
                </a:lnTo>
                <a:lnTo>
                  <a:pt x="3928" y="1486"/>
                </a:lnTo>
                <a:lnTo>
                  <a:pt x="3928" y="1481"/>
                </a:lnTo>
                <a:lnTo>
                  <a:pt x="3930" y="1479"/>
                </a:lnTo>
                <a:lnTo>
                  <a:pt x="3932" y="1481"/>
                </a:lnTo>
                <a:lnTo>
                  <a:pt x="3934" y="1481"/>
                </a:lnTo>
                <a:lnTo>
                  <a:pt x="3936" y="1481"/>
                </a:lnTo>
                <a:lnTo>
                  <a:pt x="3936" y="1483"/>
                </a:lnTo>
                <a:lnTo>
                  <a:pt x="3934" y="1484"/>
                </a:lnTo>
                <a:close/>
                <a:moveTo>
                  <a:pt x="3951" y="1479"/>
                </a:moveTo>
                <a:lnTo>
                  <a:pt x="3951" y="1481"/>
                </a:lnTo>
                <a:lnTo>
                  <a:pt x="3951" y="1483"/>
                </a:lnTo>
                <a:lnTo>
                  <a:pt x="3953" y="1483"/>
                </a:lnTo>
                <a:lnTo>
                  <a:pt x="3951" y="1484"/>
                </a:lnTo>
                <a:lnTo>
                  <a:pt x="3949" y="1486"/>
                </a:lnTo>
                <a:lnTo>
                  <a:pt x="3949" y="1488"/>
                </a:lnTo>
                <a:lnTo>
                  <a:pt x="3947" y="1484"/>
                </a:lnTo>
                <a:lnTo>
                  <a:pt x="3947" y="1483"/>
                </a:lnTo>
                <a:lnTo>
                  <a:pt x="3945" y="1483"/>
                </a:lnTo>
                <a:lnTo>
                  <a:pt x="3944" y="1483"/>
                </a:lnTo>
                <a:lnTo>
                  <a:pt x="3944" y="1481"/>
                </a:lnTo>
                <a:lnTo>
                  <a:pt x="3945" y="1479"/>
                </a:lnTo>
                <a:lnTo>
                  <a:pt x="3947" y="1481"/>
                </a:lnTo>
                <a:lnTo>
                  <a:pt x="3947" y="1479"/>
                </a:lnTo>
                <a:lnTo>
                  <a:pt x="3949" y="1479"/>
                </a:lnTo>
                <a:lnTo>
                  <a:pt x="3949" y="1477"/>
                </a:lnTo>
                <a:lnTo>
                  <a:pt x="3949" y="1475"/>
                </a:lnTo>
                <a:lnTo>
                  <a:pt x="3949" y="1473"/>
                </a:lnTo>
                <a:lnTo>
                  <a:pt x="3951" y="1473"/>
                </a:lnTo>
                <a:lnTo>
                  <a:pt x="3951" y="1475"/>
                </a:lnTo>
                <a:lnTo>
                  <a:pt x="3951" y="1477"/>
                </a:lnTo>
                <a:lnTo>
                  <a:pt x="3949" y="1477"/>
                </a:lnTo>
                <a:lnTo>
                  <a:pt x="3951" y="1479"/>
                </a:lnTo>
                <a:close/>
                <a:moveTo>
                  <a:pt x="3959" y="1471"/>
                </a:moveTo>
                <a:lnTo>
                  <a:pt x="3961" y="1473"/>
                </a:lnTo>
                <a:lnTo>
                  <a:pt x="3961" y="1471"/>
                </a:lnTo>
                <a:lnTo>
                  <a:pt x="3963" y="1475"/>
                </a:lnTo>
                <a:lnTo>
                  <a:pt x="3963" y="1477"/>
                </a:lnTo>
                <a:lnTo>
                  <a:pt x="3955" y="1481"/>
                </a:lnTo>
                <a:lnTo>
                  <a:pt x="3953" y="1479"/>
                </a:lnTo>
                <a:lnTo>
                  <a:pt x="3951" y="1477"/>
                </a:lnTo>
                <a:lnTo>
                  <a:pt x="3953" y="1475"/>
                </a:lnTo>
                <a:lnTo>
                  <a:pt x="3953" y="1473"/>
                </a:lnTo>
                <a:lnTo>
                  <a:pt x="3955" y="1473"/>
                </a:lnTo>
                <a:lnTo>
                  <a:pt x="3957" y="1473"/>
                </a:lnTo>
                <a:lnTo>
                  <a:pt x="3959" y="1471"/>
                </a:lnTo>
                <a:close/>
                <a:moveTo>
                  <a:pt x="3951" y="1459"/>
                </a:moveTo>
                <a:lnTo>
                  <a:pt x="3949" y="1459"/>
                </a:lnTo>
                <a:lnTo>
                  <a:pt x="3949" y="1458"/>
                </a:lnTo>
                <a:lnTo>
                  <a:pt x="3949" y="1456"/>
                </a:lnTo>
                <a:lnTo>
                  <a:pt x="3951" y="1458"/>
                </a:lnTo>
                <a:lnTo>
                  <a:pt x="3951" y="1459"/>
                </a:lnTo>
                <a:close/>
                <a:moveTo>
                  <a:pt x="3974" y="1456"/>
                </a:moveTo>
                <a:lnTo>
                  <a:pt x="3974" y="1458"/>
                </a:lnTo>
                <a:lnTo>
                  <a:pt x="3974" y="1459"/>
                </a:lnTo>
                <a:lnTo>
                  <a:pt x="3972" y="1461"/>
                </a:lnTo>
                <a:lnTo>
                  <a:pt x="3970" y="1461"/>
                </a:lnTo>
                <a:lnTo>
                  <a:pt x="3970" y="1463"/>
                </a:lnTo>
                <a:lnTo>
                  <a:pt x="3969" y="1465"/>
                </a:lnTo>
                <a:lnTo>
                  <a:pt x="3969" y="1467"/>
                </a:lnTo>
                <a:lnTo>
                  <a:pt x="3967" y="1469"/>
                </a:lnTo>
                <a:lnTo>
                  <a:pt x="3965" y="1469"/>
                </a:lnTo>
                <a:lnTo>
                  <a:pt x="3963" y="1469"/>
                </a:lnTo>
                <a:lnTo>
                  <a:pt x="3961" y="1467"/>
                </a:lnTo>
                <a:lnTo>
                  <a:pt x="3961" y="1469"/>
                </a:lnTo>
                <a:lnTo>
                  <a:pt x="3959" y="1469"/>
                </a:lnTo>
                <a:lnTo>
                  <a:pt x="3957" y="1469"/>
                </a:lnTo>
                <a:lnTo>
                  <a:pt x="3957" y="1471"/>
                </a:lnTo>
                <a:lnTo>
                  <a:pt x="3955" y="1471"/>
                </a:lnTo>
                <a:lnTo>
                  <a:pt x="3953" y="1473"/>
                </a:lnTo>
                <a:lnTo>
                  <a:pt x="3953" y="1471"/>
                </a:lnTo>
                <a:lnTo>
                  <a:pt x="3953" y="1469"/>
                </a:lnTo>
                <a:lnTo>
                  <a:pt x="3955" y="1469"/>
                </a:lnTo>
                <a:lnTo>
                  <a:pt x="3955" y="1467"/>
                </a:lnTo>
                <a:lnTo>
                  <a:pt x="3953" y="1467"/>
                </a:lnTo>
                <a:lnTo>
                  <a:pt x="3951" y="1469"/>
                </a:lnTo>
                <a:lnTo>
                  <a:pt x="3949" y="1471"/>
                </a:lnTo>
                <a:lnTo>
                  <a:pt x="3947" y="1471"/>
                </a:lnTo>
                <a:lnTo>
                  <a:pt x="3947" y="1473"/>
                </a:lnTo>
                <a:lnTo>
                  <a:pt x="3949" y="1475"/>
                </a:lnTo>
                <a:lnTo>
                  <a:pt x="3947" y="1477"/>
                </a:lnTo>
                <a:lnTo>
                  <a:pt x="3947" y="1475"/>
                </a:lnTo>
                <a:lnTo>
                  <a:pt x="3945" y="1475"/>
                </a:lnTo>
                <a:lnTo>
                  <a:pt x="3944" y="1475"/>
                </a:lnTo>
                <a:lnTo>
                  <a:pt x="3944" y="1477"/>
                </a:lnTo>
                <a:lnTo>
                  <a:pt x="3942" y="1477"/>
                </a:lnTo>
                <a:lnTo>
                  <a:pt x="3940" y="1477"/>
                </a:lnTo>
                <a:lnTo>
                  <a:pt x="3940" y="1479"/>
                </a:lnTo>
                <a:lnTo>
                  <a:pt x="3938" y="1477"/>
                </a:lnTo>
                <a:lnTo>
                  <a:pt x="3938" y="1479"/>
                </a:lnTo>
                <a:lnTo>
                  <a:pt x="3938" y="1481"/>
                </a:lnTo>
                <a:lnTo>
                  <a:pt x="3940" y="1483"/>
                </a:lnTo>
                <a:lnTo>
                  <a:pt x="3938" y="1483"/>
                </a:lnTo>
                <a:lnTo>
                  <a:pt x="3936" y="1481"/>
                </a:lnTo>
                <a:lnTo>
                  <a:pt x="3936" y="1479"/>
                </a:lnTo>
                <a:lnTo>
                  <a:pt x="3936" y="1477"/>
                </a:lnTo>
                <a:lnTo>
                  <a:pt x="3936" y="1473"/>
                </a:lnTo>
                <a:lnTo>
                  <a:pt x="3938" y="1471"/>
                </a:lnTo>
                <a:lnTo>
                  <a:pt x="3938" y="1469"/>
                </a:lnTo>
                <a:lnTo>
                  <a:pt x="3940" y="1467"/>
                </a:lnTo>
                <a:lnTo>
                  <a:pt x="3942" y="1467"/>
                </a:lnTo>
                <a:lnTo>
                  <a:pt x="3942" y="1465"/>
                </a:lnTo>
                <a:lnTo>
                  <a:pt x="3944" y="1465"/>
                </a:lnTo>
                <a:lnTo>
                  <a:pt x="3945" y="1465"/>
                </a:lnTo>
                <a:lnTo>
                  <a:pt x="3945" y="1463"/>
                </a:lnTo>
                <a:lnTo>
                  <a:pt x="3947" y="1463"/>
                </a:lnTo>
                <a:lnTo>
                  <a:pt x="3949" y="1463"/>
                </a:lnTo>
                <a:lnTo>
                  <a:pt x="3949" y="1461"/>
                </a:lnTo>
                <a:lnTo>
                  <a:pt x="3951" y="1461"/>
                </a:lnTo>
                <a:lnTo>
                  <a:pt x="3953" y="1461"/>
                </a:lnTo>
                <a:lnTo>
                  <a:pt x="3953" y="1463"/>
                </a:lnTo>
                <a:lnTo>
                  <a:pt x="3953" y="1465"/>
                </a:lnTo>
                <a:lnTo>
                  <a:pt x="3953" y="1463"/>
                </a:lnTo>
                <a:lnTo>
                  <a:pt x="3955" y="1461"/>
                </a:lnTo>
                <a:lnTo>
                  <a:pt x="3957" y="1459"/>
                </a:lnTo>
                <a:lnTo>
                  <a:pt x="3959" y="1459"/>
                </a:lnTo>
                <a:lnTo>
                  <a:pt x="3961" y="1459"/>
                </a:lnTo>
                <a:lnTo>
                  <a:pt x="3963" y="1458"/>
                </a:lnTo>
                <a:lnTo>
                  <a:pt x="3965" y="1458"/>
                </a:lnTo>
                <a:lnTo>
                  <a:pt x="3967" y="1458"/>
                </a:lnTo>
                <a:lnTo>
                  <a:pt x="3969" y="1458"/>
                </a:lnTo>
                <a:lnTo>
                  <a:pt x="3969" y="1456"/>
                </a:lnTo>
                <a:lnTo>
                  <a:pt x="3970" y="1454"/>
                </a:lnTo>
                <a:lnTo>
                  <a:pt x="3972" y="1454"/>
                </a:lnTo>
                <a:lnTo>
                  <a:pt x="3974" y="1454"/>
                </a:lnTo>
                <a:lnTo>
                  <a:pt x="3974" y="1456"/>
                </a:lnTo>
                <a:close/>
                <a:moveTo>
                  <a:pt x="3677" y="1446"/>
                </a:moveTo>
                <a:lnTo>
                  <a:pt x="3675" y="1448"/>
                </a:lnTo>
                <a:lnTo>
                  <a:pt x="3673" y="1448"/>
                </a:lnTo>
                <a:lnTo>
                  <a:pt x="3673" y="1450"/>
                </a:lnTo>
                <a:lnTo>
                  <a:pt x="3671" y="1450"/>
                </a:lnTo>
                <a:lnTo>
                  <a:pt x="3669" y="1450"/>
                </a:lnTo>
                <a:lnTo>
                  <a:pt x="3667" y="1448"/>
                </a:lnTo>
                <a:lnTo>
                  <a:pt x="3665" y="1448"/>
                </a:lnTo>
                <a:lnTo>
                  <a:pt x="3665" y="1446"/>
                </a:lnTo>
                <a:lnTo>
                  <a:pt x="3665" y="1444"/>
                </a:lnTo>
                <a:lnTo>
                  <a:pt x="3667" y="1446"/>
                </a:lnTo>
                <a:lnTo>
                  <a:pt x="3669" y="1446"/>
                </a:lnTo>
                <a:lnTo>
                  <a:pt x="3671" y="1444"/>
                </a:lnTo>
                <a:lnTo>
                  <a:pt x="3671" y="1446"/>
                </a:lnTo>
                <a:lnTo>
                  <a:pt x="3673" y="1446"/>
                </a:lnTo>
                <a:lnTo>
                  <a:pt x="3675" y="1444"/>
                </a:lnTo>
                <a:lnTo>
                  <a:pt x="3677" y="1446"/>
                </a:lnTo>
                <a:close/>
                <a:moveTo>
                  <a:pt x="3974" y="1436"/>
                </a:moveTo>
                <a:lnTo>
                  <a:pt x="3976" y="1438"/>
                </a:lnTo>
                <a:lnTo>
                  <a:pt x="3976" y="1440"/>
                </a:lnTo>
                <a:lnTo>
                  <a:pt x="3976" y="1442"/>
                </a:lnTo>
                <a:lnTo>
                  <a:pt x="3976" y="1444"/>
                </a:lnTo>
                <a:lnTo>
                  <a:pt x="3976" y="1446"/>
                </a:lnTo>
                <a:lnTo>
                  <a:pt x="3974" y="1448"/>
                </a:lnTo>
                <a:lnTo>
                  <a:pt x="3974" y="1450"/>
                </a:lnTo>
                <a:lnTo>
                  <a:pt x="3972" y="1452"/>
                </a:lnTo>
                <a:lnTo>
                  <a:pt x="3970" y="1450"/>
                </a:lnTo>
                <a:lnTo>
                  <a:pt x="3969" y="1452"/>
                </a:lnTo>
                <a:lnTo>
                  <a:pt x="3967" y="1452"/>
                </a:lnTo>
                <a:lnTo>
                  <a:pt x="3965" y="1452"/>
                </a:lnTo>
                <a:lnTo>
                  <a:pt x="3963" y="1454"/>
                </a:lnTo>
                <a:lnTo>
                  <a:pt x="3963" y="1456"/>
                </a:lnTo>
                <a:lnTo>
                  <a:pt x="3961" y="1456"/>
                </a:lnTo>
                <a:lnTo>
                  <a:pt x="3959" y="1456"/>
                </a:lnTo>
                <a:lnTo>
                  <a:pt x="3957" y="1456"/>
                </a:lnTo>
                <a:lnTo>
                  <a:pt x="3955" y="1454"/>
                </a:lnTo>
                <a:lnTo>
                  <a:pt x="3955" y="1452"/>
                </a:lnTo>
                <a:lnTo>
                  <a:pt x="3953" y="1450"/>
                </a:lnTo>
                <a:lnTo>
                  <a:pt x="3955" y="1448"/>
                </a:lnTo>
                <a:lnTo>
                  <a:pt x="3955" y="1446"/>
                </a:lnTo>
                <a:lnTo>
                  <a:pt x="3957" y="1448"/>
                </a:lnTo>
                <a:lnTo>
                  <a:pt x="3957" y="1450"/>
                </a:lnTo>
                <a:lnTo>
                  <a:pt x="3959" y="1450"/>
                </a:lnTo>
                <a:lnTo>
                  <a:pt x="3961" y="1450"/>
                </a:lnTo>
                <a:lnTo>
                  <a:pt x="3963" y="1450"/>
                </a:lnTo>
                <a:lnTo>
                  <a:pt x="3965" y="1448"/>
                </a:lnTo>
                <a:lnTo>
                  <a:pt x="3963" y="1448"/>
                </a:lnTo>
                <a:lnTo>
                  <a:pt x="3963" y="1446"/>
                </a:lnTo>
                <a:lnTo>
                  <a:pt x="3963" y="1444"/>
                </a:lnTo>
                <a:lnTo>
                  <a:pt x="3961" y="1444"/>
                </a:lnTo>
                <a:lnTo>
                  <a:pt x="3963" y="1442"/>
                </a:lnTo>
                <a:lnTo>
                  <a:pt x="3965" y="1444"/>
                </a:lnTo>
                <a:lnTo>
                  <a:pt x="3965" y="1446"/>
                </a:lnTo>
                <a:lnTo>
                  <a:pt x="3967" y="1446"/>
                </a:lnTo>
                <a:lnTo>
                  <a:pt x="3969" y="1444"/>
                </a:lnTo>
                <a:lnTo>
                  <a:pt x="3970" y="1444"/>
                </a:lnTo>
                <a:lnTo>
                  <a:pt x="3970" y="1442"/>
                </a:lnTo>
                <a:lnTo>
                  <a:pt x="3969" y="1440"/>
                </a:lnTo>
                <a:lnTo>
                  <a:pt x="3967" y="1440"/>
                </a:lnTo>
                <a:lnTo>
                  <a:pt x="3969" y="1438"/>
                </a:lnTo>
                <a:lnTo>
                  <a:pt x="3970" y="1438"/>
                </a:lnTo>
                <a:lnTo>
                  <a:pt x="3970" y="1436"/>
                </a:lnTo>
                <a:lnTo>
                  <a:pt x="3972" y="1436"/>
                </a:lnTo>
                <a:lnTo>
                  <a:pt x="3974" y="1436"/>
                </a:lnTo>
                <a:lnTo>
                  <a:pt x="3972" y="1435"/>
                </a:lnTo>
                <a:lnTo>
                  <a:pt x="3974" y="1435"/>
                </a:lnTo>
                <a:lnTo>
                  <a:pt x="3974" y="1436"/>
                </a:lnTo>
                <a:close/>
                <a:moveTo>
                  <a:pt x="3967" y="1438"/>
                </a:moveTo>
                <a:lnTo>
                  <a:pt x="3965" y="1440"/>
                </a:lnTo>
                <a:lnTo>
                  <a:pt x="3963" y="1440"/>
                </a:lnTo>
                <a:lnTo>
                  <a:pt x="3963" y="1438"/>
                </a:lnTo>
                <a:lnTo>
                  <a:pt x="3963" y="1436"/>
                </a:lnTo>
                <a:lnTo>
                  <a:pt x="3965" y="1435"/>
                </a:lnTo>
                <a:lnTo>
                  <a:pt x="3967" y="1435"/>
                </a:lnTo>
                <a:lnTo>
                  <a:pt x="3969" y="1435"/>
                </a:lnTo>
                <a:lnTo>
                  <a:pt x="3969" y="1436"/>
                </a:lnTo>
                <a:lnTo>
                  <a:pt x="3967" y="1438"/>
                </a:lnTo>
                <a:close/>
                <a:moveTo>
                  <a:pt x="3684" y="1415"/>
                </a:moveTo>
                <a:lnTo>
                  <a:pt x="3684" y="1417"/>
                </a:lnTo>
                <a:lnTo>
                  <a:pt x="3682" y="1415"/>
                </a:lnTo>
                <a:lnTo>
                  <a:pt x="3681" y="1415"/>
                </a:lnTo>
                <a:lnTo>
                  <a:pt x="3681" y="1413"/>
                </a:lnTo>
                <a:lnTo>
                  <a:pt x="3682" y="1413"/>
                </a:lnTo>
                <a:lnTo>
                  <a:pt x="3684" y="1411"/>
                </a:lnTo>
                <a:lnTo>
                  <a:pt x="3684" y="1413"/>
                </a:lnTo>
                <a:lnTo>
                  <a:pt x="3686" y="1413"/>
                </a:lnTo>
                <a:lnTo>
                  <a:pt x="3688" y="1413"/>
                </a:lnTo>
                <a:lnTo>
                  <a:pt x="3686" y="1413"/>
                </a:lnTo>
                <a:lnTo>
                  <a:pt x="3688" y="1415"/>
                </a:lnTo>
                <a:lnTo>
                  <a:pt x="3684" y="1415"/>
                </a:lnTo>
                <a:close/>
                <a:moveTo>
                  <a:pt x="3924" y="1413"/>
                </a:moveTo>
                <a:lnTo>
                  <a:pt x="3924" y="1417"/>
                </a:lnTo>
                <a:lnTo>
                  <a:pt x="3922" y="1417"/>
                </a:lnTo>
                <a:lnTo>
                  <a:pt x="3922" y="1413"/>
                </a:lnTo>
                <a:lnTo>
                  <a:pt x="3924" y="1411"/>
                </a:lnTo>
                <a:lnTo>
                  <a:pt x="3924" y="1410"/>
                </a:lnTo>
                <a:lnTo>
                  <a:pt x="3924" y="1411"/>
                </a:lnTo>
                <a:lnTo>
                  <a:pt x="3924" y="1413"/>
                </a:lnTo>
                <a:close/>
                <a:moveTo>
                  <a:pt x="3963" y="1411"/>
                </a:moveTo>
                <a:lnTo>
                  <a:pt x="3961" y="1411"/>
                </a:lnTo>
                <a:lnTo>
                  <a:pt x="3959" y="1411"/>
                </a:lnTo>
                <a:lnTo>
                  <a:pt x="3957" y="1411"/>
                </a:lnTo>
                <a:lnTo>
                  <a:pt x="3955" y="1411"/>
                </a:lnTo>
                <a:lnTo>
                  <a:pt x="3953" y="1413"/>
                </a:lnTo>
                <a:lnTo>
                  <a:pt x="3951" y="1411"/>
                </a:lnTo>
                <a:lnTo>
                  <a:pt x="3953" y="1410"/>
                </a:lnTo>
                <a:lnTo>
                  <a:pt x="3955" y="1410"/>
                </a:lnTo>
                <a:lnTo>
                  <a:pt x="3955" y="1408"/>
                </a:lnTo>
                <a:lnTo>
                  <a:pt x="3955" y="1406"/>
                </a:lnTo>
                <a:lnTo>
                  <a:pt x="3955" y="1404"/>
                </a:lnTo>
                <a:lnTo>
                  <a:pt x="3957" y="1404"/>
                </a:lnTo>
                <a:lnTo>
                  <a:pt x="3959" y="1404"/>
                </a:lnTo>
                <a:lnTo>
                  <a:pt x="3959" y="1406"/>
                </a:lnTo>
                <a:lnTo>
                  <a:pt x="3961" y="1406"/>
                </a:lnTo>
                <a:lnTo>
                  <a:pt x="3961" y="1408"/>
                </a:lnTo>
                <a:lnTo>
                  <a:pt x="3963" y="1408"/>
                </a:lnTo>
                <a:lnTo>
                  <a:pt x="3963" y="1410"/>
                </a:lnTo>
                <a:lnTo>
                  <a:pt x="3963" y="1411"/>
                </a:lnTo>
                <a:close/>
                <a:moveTo>
                  <a:pt x="3938" y="1402"/>
                </a:moveTo>
                <a:lnTo>
                  <a:pt x="3940" y="1402"/>
                </a:lnTo>
                <a:lnTo>
                  <a:pt x="3942" y="1402"/>
                </a:lnTo>
                <a:lnTo>
                  <a:pt x="3942" y="1404"/>
                </a:lnTo>
                <a:lnTo>
                  <a:pt x="3940" y="1404"/>
                </a:lnTo>
                <a:lnTo>
                  <a:pt x="3938" y="1404"/>
                </a:lnTo>
                <a:lnTo>
                  <a:pt x="3936" y="1404"/>
                </a:lnTo>
                <a:lnTo>
                  <a:pt x="3936" y="1406"/>
                </a:lnTo>
                <a:lnTo>
                  <a:pt x="3936" y="1408"/>
                </a:lnTo>
                <a:lnTo>
                  <a:pt x="3938" y="1410"/>
                </a:lnTo>
                <a:lnTo>
                  <a:pt x="3940" y="1410"/>
                </a:lnTo>
                <a:lnTo>
                  <a:pt x="3942" y="1410"/>
                </a:lnTo>
                <a:lnTo>
                  <a:pt x="3942" y="1408"/>
                </a:lnTo>
                <a:lnTo>
                  <a:pt x="3944" y="1408"/>
                </a:lnTo>
                <a:lnTo>
                  <a:pt x="3944" y="1410"/>
                </a:lnTo>
                <a:lnTo>
                  <a:pt x="3944" y="1408"/>
                </a:lnTo>
                <a:lnTo>
                  <a:pt x="3944" y="1406"/>
                </a:lnTo>
                <a:lnTo>
                  <a:pt x="3945" y="1406"/>
                </a:lnTo>
                <a:lnTo>
                  <a:pt x="3947" y="1406"/>
                </a:lnTo>
                <a:lnTo>
                  <a:pt x="3947" y="1408"/>
                </a:lnTo>
                <a:lnTo>
                  <a:pt x="3947" y="1410"/>
                </a:lnTo>
                <a:lnTo>
                  <a:pt x="3949" y="1411"/>
                </a:lnTo>
                <a:lnTo>
                  <a:pt x="3949" y="1413"/>
                </a:lnTo>
                <a:lnTo>
                  <a:pt x="3951" y="1415"/>
                </a:lnTo>
                <a:lnTo>
                  <a:pt x="3951" y="1417"/>
                </a:lnTo>
                <a:lnTo>
                  <a:pt x="3951" y="1419"/>
                </a:lnTo>
                <a:lnTo>
                  <a:pt x="3949" y="1421"/>
                </a:lnTo>
                <a:lnTo>
                  <a:pt x="3947" y="1421"/>
                </a:lnTo>
                <a:lnTo>
                  <a:pt x="3945" y="1423"/>
                </a:lnTo>
                <a:lnTo>
                  <a:pt x="3945" y="1425"/>
                </a:lnTo>
                <a:lnTo>
                  <a:pt x="3944" y="1423"/>
                </a:lnTo>
                <a:lnTo>
                  <a:pt x="3942" y="1423"/>
                </a:lnTo>
                <a:lnTo>
                  <a:pt x="3942" y="1425"/>
                </a:lnTo>
                <a:lnTo>
                  <a:pt x="3940" y="1427"/>
                </a:lnTo>
                <a:lnTo>
                  <a:pt x="3940" y="1431"/>
                </a:lnTo>
                <a:lnTo>
                  <a:pt x="3938" y="1433"/>
                </a:lnTo>
                <a:lnTo>
                  <a:pt x="3938" y="1435"/>
                </a:lnTo>
                <a:lnTo>
                  <a:pt x="3938" y="1436"/>
                </a:lnTo>
                <a:lnTo>
                  <a:pt x="3936" y="1436"/>
                </a:lnTo>
                <a:lnTo>
                  <a:pt x="3936" y="1438"/>
                </a:lnTo>
                <a:lnTo>
                  <a:pt x="3936" y="1440"/>
                </a:lnTo>
                <a:lnTo>
                  <a:pt x="3934" y="1440"/>
                </a:lnTo>
                <a:lnTo>
                  <a:pt x="3934" y="1442"/>
                </a:lnTo>
                <a:lnTo>
                  <a:pt x="3934" y="1444"/>
                </a:lnTo>
                <a:lnTo>
                  <a:pt x="3934" y="1446"/>
                </a:lnTo>
                <a:lnTo>
                  <a:pt x="3934" y="1448"/>
                </a:lnTo>
                <a:lnTo>
                  <a:pt x="3932" y="1450"/>
                </a:lnTo>
                <a:lnTo>
                  <a:pt x="3934" y="1452"/>
                </a:lnTo>
                <a:lnTo>
                  <a:pt x="3932" y="1454"/>
                </a:lnTo>
                <a:lnTo>
                  <a:pt x="3932" y="1456"/>
                </a:lnTo>
                <a:lnTo>
                  <a:pt x="3932" y="1458"/>
                </a:lnTo>
                <a:lnTo>
                  <a:pt x="3934" y="1456"/>
                </a:lnTo>
                <a:lnTo>
                  <a:pt x="3934" y="1454"/>
                </a:lnTo>
                <a:lnTo>
                  <a:pt x="3936" y="1454"/>
                </a:lnTo>
                <a:lnTo>
                  <a:pt x="3936" y="1456"/>
                </a:lnTo>
                <a:lnTo>
                  <a:pt x="3938" y="1454"/>
                </a:lnTo>
                <a:lnTo>
                  <a:pt x="3938" y="1456"/>
                </a:lnTo>
                <a:lnTo>
                  <a:pt x="3940" y="1454"/>
                </a:lnTo>
                <a:lnTo>
                  <a:pt x="3940" y="1456"/>
                </a:lnTo>
                <a:lnTo>
                  <a:pt x="3940" y="1458"/>
                </a:lnTo>
                <a:lnTo>
                  <a:pt x="3938" y="1456"/>
                </a:lnTo>
                <a:lnTo>
                  <a:pt x="3938" y="1458"/>
                </a:lnTo>
                <a:lnTo>
                  <a:pt x="3940" y="1459"/>
                </a:lnTo>
                <a:lnTo>
                  <a:pt x="3942" y="1461"/>
                </a:lnTo>
                <a:lnTo>
                  <a:pt x="3942" y="1463"/>
                </a:lnTo>
                <a:lnTo>
                  <a:pt x="3942" y="1465"/>
                </a:lnTo>
                <a:lnTo>
                  <a:pt x="3940" y="1465"/>
                </a:lnTo>
                <a:lnTo>
                  <a:pt x="3940" y="1467"/>
                </a:lnTo>
                <a:lnTo>
                  <a:pt x="3938" y="1467"/>
                </a:lnTo>
                <a:lnTo>
                  <a:pt x="3936" y="1469"/>
                </a:lnTo>
                <a:lnTo>
                  <a:pt x="3936" y="1471"/>
                </a:lnTo>
                <a:lnTo>
                  <a:pt x="3936" y="1473"/>
                </a:lnTo>
                <a:lnTo>
                  <a:pt x="3934" y="1475"/>
                </a:lnTo>
                <a:lnTo>
                  <a:pt x="3934" y="1477"/>
                </a:lnTo>
                <a:lnTo>
                  <a:pt x="3934" y="1479"/>
                </a:lnTo>
                <a:lnTo>
                  <a:pt x="3932" y="1477"/>
                </a:lnTo>
                <a:lnTo>
                  <a:pt x="3928" y="1479"/>
                </a:lnTo>
                <a:lnTo>
                  <a:pt x="3928" y="1477"/>
                </a:lnTo>
                <a:lnTo>
                  <a:pt x="3930" y="1477"/>
                </a:lnTo>
                <a:lnTo>
                  <a:pt x="3930" y="1475"/>
                </a:lnTo>
                <a:lnTo>
                  <a:pt x="3928" y="1475"/>
                </a:lnTo>
                <a:lnTo>
                  <a:pt x="3926" y="1475"/>
                </a:lnTo>
                <a:lnTo>
                  <a:pt x="3924" y="1475"/>
                </a:lnTo>
                <a:lnTo>
                  <a:pt x="3924" y="1477"/>
                </a:lnTo>
                <a:lnTo>
                  <a:pt x="3922" y="1477"/>
                </a:lnTo>
                <a:lnTo>
                  <a:pt x="3922" y="1479"/>
                </a:lnTo>
                <a:lnTo>
                  <a:pt x="3922" y="1481"/>
                </a:lnTo>
                <a:lnTo>
                  <a:pt x="3922" y="1483"/>
                </a:lnTo>
                <a:lnTo>
                  <a:pt x="3922" y="1484"/>
                </a:lnTo>
                <a:lnTo>
                  <a:pt x="3922" y="1486"/>
                </a:lnTo>
                <a:lnTo>
                  <a:pt x="3921" y="1488"/>
                </a:lnTo>
                <a:lnTo>
                  <a:pt x="3921" y="1486"/>
                </a:lnTo>
                <a:lnTo>
                  <a:pt x="3921" y="1484"/>
                </a:lnTo>
                <a:lnTo>
                  <a:pt x="3921" y="1483"/>
                </a:lnTo>
                <a:lnTo>
                  <a:pt x="3921" y="1481"/>
                </a:lnTo>
                <a:lnTo>
                  <a:pt x="3921" y="1479"/>
                </a:lnTo>
                <a:lnTo>
                  <a:pt x="3921" y="1477"/>
                </a:lnTo>
                <a:lnTo>
                  <a:pt x="3921" y="1475"/>
                </a:lnTo>
                <a:lnTo>
                  <a:pt x="3921" y="1473"/>
                </a:lnTo>
                <a:lnTo>
                  <a:pt x="3922" y="1469"/>
                </a:lnTo>
                <a:lnTo>
                  <a:pt x="3922" y="1467"/>
                </a:lnTo>
                <a:lnTo>
                  <a:pt x="3922" y="1465"/>
                </a:lnTo>
                <a:lnTo>
                  <a:pt x="3922" y="1463"/>
                </a:lnTo>
                <a:lnTo>
                  <a:pt x="3922" y="1461"/>
                </a:lnTo>
                <a:lnTo>
                  <a:pt x="3922" y="1459"/>
                </a:lnTo>
                <a:lnTo>
                  <a:pt x="3924" y="1458"/>
                </a:lnTo>
                <a:lnTo>
                  <a:pt x="3922" y="1456"/>
                </a:lnTo>
                <a:lnTo>
                  <a:pt x="3922" y="1454"/>
                </a:lnTo>
                <a:lnTo>
                  <a:pt x="3922" y="1452"/>
                </a:lnTo>
                <a:lnTo>
                  <a:pt x="3922" y="1450"/>
                </a:lnTo>
                <a:lnTo>
                  <a:pt x="3924" y="1448"/>
                </a:lnTo>
                <a:lnTo>
                  <a:pt x="3922" y="1446"/>
                </a:lnTo>
                <a:lnTo>
                  <a:pt x="3922" y="1444"/>
                </a:lnTo>
                <a:lnTo>
                  <a:pt x="3922" y="1442"/>
                </a:lnTo>
                <a:lnTo>
                  <a:pt x="3921" y="1442"/>
                </a:lnTo>
                <a:lnTo>
                  <a:pt x="3921" y="1440"/>
                </a:lnTo>
                <a:lnTo>
                  <a:pt x="3919" y="1440"/>
                </a:lnTo>
                <a:lnTo>
                  <a:pt x="3917" y="1440"/>
                </a:lnTo>
                <a:lnTo>
                  <a:pt x="3915" y="1440"/>
                </a:lnTo>
                <a:lnTo>
                  <a:pt x="3915" y="1438"/>
                </a:lnTo>
                <a:lnTo>
                  <a:pt x="3915" y="1436"/>
                </a:lnTo>
                <a:lnTo>
                  <a:pt x="3917" y="1436"/>
                </a:lnTo>
                <a:lnTo>
                  <a:pt x="3919" y="1436"/>
                </a:lnTo>
                <a:lnTo>
                  <a:pt x="3919" y="1435"/>
                </a:lnTo>
                <a:lnTo>
                  <a:pt x="3921" y="1435"/>
                </a:lnTo>
                <a:lnTo>
                  <a:pt x="3921" y="1433"/>
                </a:lnTo>
                <a:lnTo>
                  <a:pt x="3922" y="1433"/>
                </a:lnTo>
                <a:lnTo>
                  <a:pt x="3922" y="1435"/>
                </a:lnTo>
                <a:lnTo>
                  <a:pt x="3924" y="1431"/>
                </a:lnTo>
                <a:lnTo>
                  <a:pt x="3926" y="1431"/>
                </a:lnTo>
                <a:lnTo>
                  <a:pt x="3928" y="1429"/>
                </a:lnTo>
                <a:lnTo>
                  <a:pt x="3928" y="1427"/>
                </a:lnTo>
                <a:lnTo>
                  <a:pt x="3928" y="1425"/>
                </a:lnTo>
                <a:lnTo>
                  <a:pt x="3926" y="1425"/>
                </a:lnTo>
                <a:lnTo>
                  <a:pt x="3926" y="1423"/>
                </a:lnTo>
                <a:lnTo>
                  <a:pt x="3926" y="1421"/>
                </a:lnTo>
                <a:lnTo>
                  <a:pt x="3926" y="1419"/>
                </a:lnTo>
                <a:lnTo>
                  <a:pt x="3926" y="1417"/>
                </a:lnTo>
                <a:lnTo>
                  <a:pt x="3926" y="1415"/>
                </a:lnTo>
                <a:lnTo>
                  <a:pt x="3926" y="1411"/>
                </a:lnTo>
                <a:lnTo>
                  <a:pt x="3928" y="1413"/>
                </a:lnTo>
                <a:lnTo>
                  <a:pt x="3928" y="1411"/>
                </a:lnTo>
                <a:lnTo>
                  <a:pt x="3930" y="1410"/>
                </a:lnTo>
                <a:lnTo>
                  <a:pt x="3930" y="1408"/>
                </a:lnTo>
                <a:lnTo>
                  <a:pt x="3932" y="1408"/>
                </a:lnTo>
                <a:lnTo>
                  <a:pt x="3934" y="1408"/>
                </a:lnTo>
                <a:lnTo>
                  <a:pt x="3934" y="1406"/>
                </a:lnTo>
                <a:lnTo>
                  <a:pt x="3934" y="1404"/>
                </a:lnTo>
                <a:lnTo>
                  <a:pt x="3932" y="1404"/>
                </a:lnTo>
                <a:lnTo>
                  <a:pt x="3934" y="1402"/>
                </a:lnTo>
                <a:lnTo>
                  <a:pt x="3934" y="1404"/>
                </a:lnTo>
                <a:lnTo>
                  <a:pt x="3936" y="1404"/>
                </a:lnTo>
                <a:lnTo>
                  <a:pt x="3936" y="1402"/>
                </a:lnTo>
                <a:lnTo>
                  <a:pt x="3938" y="1402"/>
                </a:lnTo>
                <a:close/>
                <a:moveTo>
                  <a:pt x="3974" y="1429"/>
                </a:moveTo>
                <a:lnTo>
                  <a:pt x="3972" y="1429"/>
                </a:lnTo>
                <a:lnTo>
                  <a:pt x="3972" y="1427"/>
                </a:lnTo>
                <a:lnTo>
                  <a:pt x="3972" y="1425"/>
                </a:lnTo>
                <a:lnTo>
                  <a:pt x="3974" y="1425"/>
                </a:lnTo>
                <a:lnTo>
                  <a:pt x="3974" y="1423"/>
                </a:lnTo>
                <a:lnTo>
                  <a:pt x="3972" y="1423"/>
                </a:lnTo>
                <a:lnTo>
                  <a:pt x="3972" y="1421"/>
                </a:lnTo>
                <a:lnTo>
                  <a:pt x="3974" y="1421"/>
                </a:lnTo>
                <a:lnTo>
                  <a:pt x="3974" y="1419"/>
                </a:lnTo>
                <a:lnTo>
                  <a:pt x="3974" y="1417"/>
                </a:lnTo>
                <a:lnTo>
                  <a:pt x="3976" y="1417"/>
                </a:lnTo>
                <a:lnTo>
                  <a:pt x="3974" y="1415"/>
                </a:lnTo>
                <a:lnTo>
                  <a:pt x="3976" y="1415"/>
                </a:lnTo>
                <a:lnTo>
                  <a:pt x="3976" y="1413"/>
                </a:lnTo>
                <a:lnTo>
                  <a:pt x="3976" y="1411"/>
                </a:lnTo>
                <a:lnTo>
                  <a:pt x="3974" y="1411"/>
                </a:lnTo>
                <a:lnTo>
                  <a:pt x="3974" y="1410"/>
                </a:lnTo>
                <a:lnTo>
                  <a:pt x="3974" y="1408"/>
                </a:lnTo>
                <a:lnTo>
                  <a:pt x="3976" y="1406"/>
                </a:lnTo>
                <a:lnTo>
                  <a:pt x="3976" y="1404"/>
                </a:lnTo>
                <a:lnTo>
                  <a:pt x="3976" y="1402"/>
                </a:lnTo>
                <a:lnTo>
                  <a:pt x="3976" y="1400"/>
                </a:lnTo>
                <a:lnTo>
                  <a:pt x="3974" y="1398"/>
                </a:lnTo>
                <a:lnTo>
                  <a:pt x="3976" y="1398"/>
                </a:lnTo>
                <a:lnTo>
                  <a:pt x="3978" y="1402"/>
                </a:lnTo>
                <a:lnTo>
                  <a:pt x="3980" y="1406"/>
                </a:lnTo>
                <a:lnTo>
                  <a:pt x="3980" y="1408"/>
                </a:lnTo>
                <a:lnTo>
                  <a:pt x="3980" y="1410"/>
                </a:lnTo>
                <a:lnTo>
                  <a:pt x="3980" y="1411"/>
                </a:lnTo>
                <a:lnTo>
                  <a:pt x="3980" y="1413"/>
                </a:lnTo>
                <a:lnTo>
                  <a:pt x="3980" y="1417"/>
                </a:lnTo>
                <a:lnTo>
                  <a:pt x="3980" y="1419"/>
                </a:lnTo>
                <a:lnTo>
                  <a:pt x="3978" y="1421"/>
                </a:lnTo>
                <a:lnTo>
                  <a:pt x="3978" y="1425"/>
                </a:lnTo>
                <a:lnTo>
                  <a:pt x="3976" y="1427"/>
                </a:lnTo>
                <a:lnTo>
                  <a:pt x="3976" y="1429"/>
                </a:lnTo>
                <a:lnTo>
                  <a:pt x="3974" y="1429"/>
                </a:lnTo>
                <a:close/>
                <a:moveTo>
                  <a:pt x="3922" y="1400"/>
                </a:moveTo>
                <a:lnTo>
                  <a:pt x="3924" y="1400"/>
                </a:lnTo>
                <a:lnTo>
                  <a:pt x="3924" y="1402"/>
                </a:lnTo>
                <a:lnTo>
                  <a:pt x="3926" y="1404"/>
                </a:lnTo>
                <a:lnTo>
                  <a:pt x="3924" y="1404"/>
                </a:lnTo>
                <a:lnTo>
                  <a:pt x="3922" y="1402"/>
                </a:lnTo>
                <a:lnTo>
                  <a:pt x="3922" y="1400"/>
                </a:lnTo>
                <a:lnTo>
                  <a:pt x="3921" y="1400"/>
                </a:lnTo>
                <a:lnTo>
                  <a:pt x="3919" y="1400"/>
                </a:lnTo>
                <a:lnTo>
                  <a:pt x="3921" y="1398"/>
                </a:lnTo>
                <a:lnTo>
                  <a:pt x="3921" y="1396"/>
                </a:lnTo>
                <a:lnTo>
                  <a:pt x="3921" y="1394"/>
                </a:lnTo>
                <a:lnTo>
                  <a:pt x="3922" y="1394"/>
                </a:lnTo>
                <a:lnTo>
                  <a:pt x="3922" y="1396"/>
                </a:lnTo>
                <a:lnTo>
                  <a:pt x="3922" y="1398"/>
                </a:lnTo>
                <a:lnTo>
                  <a:pt x="3922" y="1400"/>
                </a:lnTo>
                <a:close/>
                <a:moveTo>
                  <a:pt x="3984" y="1396"/>
                </a:moveTo>
                <a:lnTo>
                  <a:pt x="3980" y="1396"/>
                </a:lnTo>
                <a:lnTo>
                  <a:pt x="3982" y="1394"/>
                </a:lnTo>
                <a:lnTo>
                  <a:pt x="3984" y="1394"/>
                </a:lnTo>
                <a:lnTo>
                  <a:pt x="3986" y="1394"/>
                </a:lnTo>
                <a:lnTo>
                  <a:pt x="3984" y="1396"/>
                </a:lnTo>
                <a:close/>
                <a:moveTo>
                  <a:pt x="3969" y="1377"/>
                </a:moveTo>
                <a:lnTo>
                  <a:pt x="3967" y="1377"/>
                </a:lnTo>
                <a:lnTo>
                  <a:pt x="3969" y="1375"/>
                </a:lnTo>
                <a:lnTo>
                  <a:pt x="3970" y="1375"/>
                </a:lnTo>
                <a:lnTo>
                  <a:pt x="3972" y="1373"/>
                </a:lnTo>
                <a:lnTo>
                  <a:pt x="3972" y="1375"/>
                </a:lnTo>
                <a:lnTo>
                  <a:pt x="3970" y="1375"/>
                </a:lnTo>
                <a:lnTo>
                  <a:pt x="3969" y="1377"/>
                </a:lnTo>
                <a:close/>
                <a:moveTo>
                  <a:pt x="3953" y="1381"/>
                </a:moveTo>
                <a:lnTo>
                  <a:pt x="3953" y="1379"/>
                </a:lnTo>
                <a:lnTo>
                  <a:pt x="3951" y="1379"/>
                </a:lnTo>
                <a:lnTo>
                  <a:pt x="3951" y="1375"/>
                </a:lnTo>
                <a:lnTo>
                  <a:pt x="3953" y="1375"/>
                </a:lnTo>
                <a:lnTo>
                  <a:pt x="3955" y="1373"/>
                </a:lnTo>
                <a:lnTo>
                  <a:pt x="3955" y="1371"/>
                </a:lnTo>
                <a:lnTo>
                  <a:pt x="3957" y="1369"/>
                </a:lnTo>
                <a:lnTo>
                  <a:pt x="3957" y="1371"/>
                </a:lnTo>
                <a:lnTo>
                  <a:pt x="3961" y="1371"/>
                </a:lnTo>
                <a:lnTo>
                  <a:pt x="3959" y="1373"/>
                </a:lnTo>
                <a:lnTo>
                  <a:pt x="3959" y="1375"/>
                </a:lnTo>
                <a:lnTo>
                  <a:pt x="3957" y="1377"/>
                </a:lnTo>
                <a:lnTo>
                  <a:pt x="3955" y="1379"/>
                </a:lnTo>
                <a:lnTo>
                  <a:pt x="3955" y="1381"/>
                </a:lnTo>
                <a:lnTo>
                  <a:pt x="3953" y="1381"/>
                </a:lnTo>
                <a:close/>
                <a:moveTo>
                  <a:pt x="3990" y="1377"/>
                </a:moveTo>
                <a:lnTo>
                  <a:pt x="3988" y="1377"/>
                </a:lnTo>
                <a:lnTo>
                  <a:pt x="3988" y="1379"/>
                </a:lnTo>
                <a:lnTo>
                  <a:pt x="3986" y="1379"/>
                </a:lnTo>
                <a:lnTo>
                  <a:pt x="3986" y="1377"/>
                </a:lnTo>
                <a:lnTo>
                  <a:pt x="3984" y="1377"/>
                </a:lnTo>
                <a:lnTo>
                  <a:pt x="3982" y="1377"/>
                </a:lnTo>
                <a:lnTo>
                  <a:pt x="3982" y="1379"/>
                </a:lnTo>
                <a:lnTo>
                  <a:pt x="3982" y="1377"/>
                </a:lnTo>
                <a:lnTo>
                  <a:pt x="3982" y="1375"/>
                </a:lnTo>
                <a:lnTo>
                  <a:pt x="3984" y="1373"/>
                </a:lnTo>
                <a:lnTo>
                  <a:pt x="3986" y="1373"/>
                </a:lnTo>
                <a:lnTo>
                  <a:pt x="3986" y="1371"/>
                </a:lnTo>
                <a:lnTo>
                  <a:pt x="3988" y="1369"/>
                </a:lnTo>
                <a:lnTo>
                  <a:pt x="3990" y="1371"/>
                </a:lnTo>
                <a:lnTo>
                  <a:pt x="3990" y="1373"/>
                </a:lnTo>
                <a:lnTo>
                  <a:pt x="3990" y="1375"/>
                </a:lnTo>
                <a:lnTo>
                  <a:pt x="3990" y="1377"/>
                </a:lnTo>
                <a:close/>
                <a:moveTo>
                  <a:pt x="3997" y="1375"/>
                </a:moveTo>
                <a:lnTo>
                  <a:pt x="3997" y="1377"/>
                </a:lnTo>
                <a:lnTo>
                  <a:pt x="3995" y="1377"/>
                </a:lnTo>
                <a:lnTo>
                  <a:pt x="3993" y="1377"/>
                </a:lnTo>
                <a:lnTo>
                  <a:pt x="3993" y="1375"/>
                </a:lnTo>
                <a:lnTo>
                  <a:pt x="3993" y="1373"/>
                </a:lnTo>
                <a:lnTo>
                  <a:pt x="3993" y="1371"/>
                </a:lnTo>
                <a:lnTo>
                  <a:pt x="3995" y="1369"/>
                </a:lnTo>
                <a:lnTo>
                  <a:pt x="3995" y="1371"/>
                </a:lnTo>
                <a:lnTo>
                  <a:pt x="3995" y="1373"/>
                </a:lnTo>
                <a:lnTo>
                  <a:pt x="3995" y="1375"/>
                </a:lnTo>
                <a:lnTo>
                  <a:pt x="3997" y="1375"/>
                </a:lnTo>
                <a:close/>
                <a:moveTo>
                  <a:pt x="3995" y="1390"/>
                </a:moveTo>
                <a:lnTo>
                  <a:pt x="3993" y="1392"/>
                </a:lnTo>
                <a:lnTo>
                  <a:pt x="3992" y="1394"/>
                </a:lnTo>
                <a:lnTo>
                  <a:pt x="3990" y="1396"/>
                </a:lnTo>
                <a:lnTo>
                  <a:pt x="3988" y="1396"/>
                </a:lnTo>
                <a:lnTo>
                  <a:pt x="3988" y="1398"/>
                </a:lnTo>
                <a:lnTo>
                  <a:pt x="3986" y="1396"/>
                </a:lnTo>
                <a:lnTo>
                  <a:pt x="3988" y="1396"/>
                </a:lnTo>
                <a:lnTo>
                  <a:pt x="3988" y="1394"/>
                </a:lnTo>
                <a:lnTo>
                  <a:pt x="3988" y="1392"/>
                </a:lnTo>
                <a:lnTo>
                  <a:pt x="3988" y="1390"/>
                </a:lnTo>
                <a:lnTo>
                  <a:pt x="3988" y="1392"/>
                </a:lnTo>
                <a:lnTo>
                  <a:pt x="3990" y="1392"/>
                </a:lnTo>
                <a:lnTo>
                  <a:pt x="3990" y="1390"/>
                </a:lnTo>
                <a:lnTo>
                  <a:pt x="3992" y="1390"/>
                </a:lnTo>
                <a:lnTo>
                  <a:pt x="3993" y="1390"/>
                </a:lnTo>
                <a:lnTo>
                  <a:pt x="3993" y="1388"/>
                </a:lnTo>
                <a:lnTo>
                  <a:pt x="3995" y="1388"/>
                </a:lnTo>
                <a:lnTo>
                  <a:pt x="3997" y="1387"/>
                </a:lnTo>
                <a:lnTo>
                  <a:pt x="3997" y="1385"/>
                </a:lnTo>
                <a:lnTo>
                  <a:pt x="3997" y="1383"/>
                </a:lnTo>
                <a:lnTo>
                  <a:pt x="3995" y="1381"/>
                </a:lnTo>
                <a:lnTo>
                  <a:pt x="3995" y="1379"/>
                </a:lnTo>
                <a:lnTo>
                  <a:pt x="3997" y="1379"/>
                </a:lnTo>
                <a:lnTo>
                  <a:pt x="3999" y="1377"/>
                </a:lnTo>
                <a:lnTo>
                  <a:pt x="4001" y="1375"/>
                </a:lnTo>
                <a:lnTo>
                  <a:pt x="4003" y="1373"/>
                </a:lnTo>
                <a:lnTo>
                  <a:pt x="4003" y="1371"/>
                </a:lnTo>
                <a:lnTo>
                  <a:pt x="4005" y="1369"/>
                </a:lnTo>
                <a:lnTo>
                  <a:pt x="4007" y="1367"/>
                </a:lnTo>
                <a:lnTo>
                  <a:pt x="4009" y="1367"/>
                </a:lnTo>
                <a:lnTo>
                  <a:pt x="4011" y="1365"/>
                </a:lnTo>
                <a:lnTo>
                  <a:pt x="4013" y="1363"/>
                </a:lnTo>
                <a:lnTo>
                  <a:pt x="4013" y="1362"/>
                </a:lnTo>
                <a:lnTo>
                  <a:pt x="4011" y="1360"/>
                </a:lnTo>
                <a:lnTo>
                  <a:pt x="4011" y="1358"/>
                </a:lnTo>
                <a:lnTo>
                  <a:pt x="4013" y="1356"/>
                </a:lnTo>
                <a:lnTo>
                  <a:pt x="4015" y="1356"/>
                </a:lnTo>
                <a:lnTo>
                  <a:pt x="4017" y="1358"/>
                </a:lnTo>
                <a:lnTo>
                  <a:pt x="4017" y="1360"/>
                </a:lnTo>
                <a:lnTo>
                  <a:pt x="4017" y="1362"/>
                </a:lnTo>
                <a:lnTo>
                  <a:pt x="4017" y="1363"/>
                </a:lnTo>
                <a:lnTo>
                  <a:pt x="4017" y="1365"/>
                </a:lnTo>
                <a:lnTo>
                  <a:pt x="4015" y="1367"/>
                </a:lnTo>
                <a:lnTo>
                  <a:pt x="4015" y="1369"/>
                </a:lnTo>
                <a:lnTo>
                  <a:pt x="4013" y="1371"/>
                </a:lnTo>
                <a:lnTo>
                  <a:pt x="4013" y="1373"/>
                </a:lnTo>
                <a:lnTo>
                  <a:pt x="4011" y="1375"/>
                </a:lnTo>
                <a:lnTo>
                  <a:pt x="4009" y="1375"/>
                </a:lnTo>
                <a:lnTo>
                  <a:pt x="4009" y="1377"/>
                </a:lnTo>
                <a:lnTo>
                  <a:pt x="4007" y="1377"/>
                </a:lnTo>
                <a:lnTo>
                  <a:pt x="4007" y="1379"/>
                </a:lnTo>
                <a:lnTo>
                  <a:pt x="4005" y="1379"/>
                </a:lnTo>
                <a:lnTo>
                  <a:pt x="4005" y="1381"/>
                </a:lnTo>
                <a:lnTo>
                  <a:pt x="4003" y="1381"/>
                </a:lnTo>
                <a:lnTo>
                  <a:pt x="4001" y="1383"/>
                </a:lnTo>
                <a:lnTo>
                  <a:pt x="3999" y="1385"/>
                </a:lnTo>
                <a:lnTo>
                  <a:pt x="3997" y="1387"/>
                </a:lnTo>
                <a:lnTo>
                  <a:pt x="3997" y="1388"/>
                </a:lnTo>
                <a:lnTo>
                  <a:pt x="3995" y="1390"/>
                </a:lnTo>
                <a:close/>
                <a:moveTo>
                  <a:pt x="3944" y="1365"/>
                </a:moveTo>
                <a:lnTo>
                  <a:pt x="3944" y="1367"/>
                </a:lnTo>
                <a:lnTo>
                  <a:pt x="3944" y="1369"/>
                </a:lnTo>
                <a:lnTo>
                  <a:pt x="3944" y="1371"/>
                </a:lnTo>
                <a:lnTo>
                  <a:pt x="3944" y="1373"/>
                </a:lnTo>
                <a:lnTo>
                  <a:pt x="3945" y="1375"/>
                </a:lnTo>
                <a:lnTo>
                  <a:pt x="3947" y="1375"/>
                </a:lnTo>
                <a:lnTo>
                  <a:pt x="3949" y="1373"/>
                </a:lnTo>
                <a:lnTo>
                  <a:pt x="3949" y="1377"/>
                </a:lnTo>
                <a:lnTo>
                  <a:pt x="3951" y="1377"/>
                </a:lnTo>
                <a:lnTo>
                  <a:pt x="3951" y="1379"/>
                </a:lnTo>
                <a:lnTo>
                  <a:pt x="3951" y="1381"/>
                </a:lnTo>
                <a:lnTo>
                  <a:pt x="3949" y="1381"/>
                </a:lnTo>
                <a:lnTo>
                  <a:pt x="3949" y="1383"/>
                </a:lnTo>
                <a:lnTo>
                  <a:pt x="3947" y="1385"/>
                </a:lnTo>
                <a:lnTo>
                  <a:pt x="3947" y="1387"/>
                </a:lnTo>
                <a:lnTo>
                  <a:pt x="3947" y="1388"/>
                </a:lnTo>
                <a:lnTo>
                  <a:pt x="3947" y="1390"/>
                </a:lnTo>
                <a:lnTo>
                  <a:pt x="3945" y="1388"/>
                </a:lnTo>
                <a:lnTo>
                  <a:pt x="3944" y="1388"/>
                </a:lnTo>
                <a:lnTo>
                  <a:pt x="3944" y="1387"/>
                </a:lnTo>
                <a:lnTo>
                  <a:pt x="3942" y="1387"/>
                </a:lnTo>
                <a:lnTo>
                  <a:pt x="3942" y="1388"/>
                </a:lnTo>
                <a:lnTo>
                  <a:pt x="3942" y="1390"/>
                </a:lnTo>
                <a:lnTo>
                  <a:pt x="3942" y="1392"/>
                </a:lnTo>
                <a:lnTo>
                  <a:pt x="3942" y="1394"/>
                </a:lnTo>
                <a:lnTo>
                  <a:pt x="3944" y="1394"/>
                </a:lnTo>
                <a:lnTo>
                  <a:pt x="3942" y="1396"/>
                </a:lnTo>
                <a:lnTo>
                  <a:pt x="3940" y="1396"/>
                </a:lnTo>
                <a:lnTo>
                  <a:pt x="3938" y="1396"/>
                </a:lnTo>
                <a:lnTo>
                  <a:pt x="3936" y="1398"/>
                </a:lnTo>
                <a:lnTo>
                  <a:pt x="3934" y="1398"/>
                </a:lnTo>
                <a:lnTo>
                  <a:pt x="3932" y="1398"/>
                </a:lnTo>
                <a:lnTo>
                  <a:pt x="3932" y="1400"/>
                </a:lnTo>
                <a:lnTo>
                  <a:pt x="3930" y="1400"/>
                </a:lnTo>
                <a:lnTo>
                  <a:pt x="3928" y="1400"/>
                </a:lnTo>
                <a:lnTo>
                  <a:pt x="3926" y="1400"/>
                </a:lnTo>
                <a:lnTo>
                  <a:pt x="3924" y="1400"/>
                </a:lnTo>
                <a:lnTo>
                  <a:pt x="3924" y="1398"/>
                </a:lnTo>
                <a:lnTo>
                  <a:pt x="3924" y="1396"/>
                </a:lnTo>
                <a:lnTo>
                  <a:pt x="3924" y="1394"/>
                </a:lnTo>
                <a:lnTo>
                  <a:pt x="3926" y="1394"/>
                </a:lnTo>
                <a:lnTo>
                  <a:pt x="3926" y="1392"/>
                </a:lnTo>
                <a:lnTo>
                  <a:pt x="3928" y="1390"/>
                </a:lnTo>
                <a:lnTo>
                  <a:pt x="3928" y="1388"/>
                </a:lnTo>
                <a:lnTo>
                  <a:pt x="3930" y="1387"/>
                </a:lnTo>
                <a:lnTo>
                  <a:pt x="3932" y="1388"/>
                </a:lnTo>
                <a:lnTo>
                  <a:pt x="3932" y="1390"/>
                </a:lnTo>
                <a:lnTo>
                  <a:pt x="3934" y="1388"/>
                </a:lnTo>
                <a:lnTo>
                  <a:pt x="3934" y="1387"/>
                </a:lnTo>
                <a:lnTo>
                  <a:pt x="3936" y="1385"/>
                </a:lnTo>
                <a:lnTo>
                  <a:pt x="3938" y="1385"/>
                </a:lnTo>
                <a:lnTo>
                  <a:pt x="3938" y="1387"/>
                </a:lnTo>
                <a:lnTo>
                  <a:pt x="3940" y="1387"/>
                </a:lnTo>
                <a:lnTo>
                  <a:pt x="3940" y="1385"/>
                </a:lnTo>
                <a:lnTo>
                  <a:pt x="3940" y="1383"/>
                </a:lnTo>
                <a:lnTo>
                  <a:pt x="3942" y="1381"/>
                </a:lnTo>
                <a:lnTo>
                  <a:pt x="3940" y="1379"/>
                </a:lnTo>
                <a:lnTo>
                  <a:pt x="3940" y="1377"/>
                </a:lnTo>
                <a:lnTo>
                  <a:pt x="3938" y="1379"/>
                </a:lnTo>
                <a:lnTo>
                  <a:pt x="3938" y="1377"/>
                </a:lnTo>
                <a:lnTo>
                  <a:pt x="3936" y="1377"/>
                </a:lnTo>
                <a:lnTo>
                  <a:pt x="3936" y="1375"/>
                </a:lnTo>
                <a:lnTo>
                  <a:pt x="3938" y="1375"/>
                </a:lnTo>
                <a:lnTo>
                  <a:pt x="3938" y="1373"/>
                </a:lnTo>
                <a:lnTo>
                  <a:pt x="3940" y="1373"/>
                </a:lnTo>
                <a:lnTo>
                  <a:pt x="3940" y="1371"/>
                </a:lnTo>
                <a:lnTo>
                  <a:pt x="3940" y="1369"/>
                </a:lnTo>
                <a:lnTo>
                  <a:pt x="3942" y="1369"/>
                </a:lnTo>
                <a:lnTo>
                  <a:pt x="3942" y="1367"/>
                </a:lnTo>
                <a:lnTo>
                  <a:pt x="3942" y="1365"/>
                </a:lnTo>
                <a:lnTo>
                  <a:pt x="3942" y="1363"/>
                </a:lnTo>
                <a:lnTo>
                  <a:pt x="3944" y="1363"/>
                </a:lnTo>
                <a:lnTo>
                  <a:pt x="3944" y="1362"/>
                </a:lnTo>
                <a:lnTo>
                  <a:pt x="3944" y="1360"/>
                </a:lnTo>
                <a:lnTo>
                  <a:pt x="3945" y="1358"/>
                </a:lnTo>
                <a:lnTo>
                  <a:pt x="3945" y="1356"/>
                </a:lnTo>
                <a:lnTo>
                  <a:pt x="3945" y="1354"/>
                </a:lnTo>
                <a:lnTo>
                  <a:pt x="3947" y="1352"/>
                </a:lnTo>
                <a:lnTo>
                  <a:pt x="3949" y="1350"/>
                </a:lnTo>
                <a:lnTo>
                  <a:pt x="3949" y="1352"/>
                </a:lnTo>
                <a:lnTo>
                  <a:pt x="3949" y="1354"/>
                </a:lnTo>
                <a:lnTo>
                  <a:pt x="3949" y="1356"/>
                </a:lnTo>
                <a:lnTo>
                  <a:pt x="3949" y="1358"/>
                </a:lnTo>
                <a:lnTo>
                  <a:pt x="3949" y="1360"/>
                </a:lnTo>
                <a:lnTo>
                  <a:pt x="3949" y="1362"/>
                </a:lnTo>
                <a:lnTo>
                  <a:pt x="3947" y="1363"/>
                </a:lnTo>
                <a:lnTo>
                  <a:pt x="3945" y="1363"/>
                </a:lnTo>
                <a:lnTo>
                  <a:pt x="3944" y="1365"/>
                </a:lnTo>
                <a:close/>
                <a:moveTo>
                  <a:pt x="3245" y="1346"/>
                </a:moveTo>
                <a:lnTo>
                  <a:pt x="3245" y="1348"/>
                </a:lnTo>
                <a:lnTo>
                  <a:pt x="3245" y="1350"/>
                </a:lnTo>
                <a:lnTo>
                  <a:pt x="3247" y="1352"/>
                </a:lnTo>
                <a:lnTo>
                  <a:pt x="3247" y="1354"/>
                </a:lnTo>
                <a:lnTo>
                  <a:pt x="3245" y="1356"/>
                </a:lnTo>
                <a:lnTo>
                  <a:pt x="3243" y="1358"/>
                </a:lnTo>
                <a:lnTo>
                  <a:pt x="3243" y="1360"/>
                </a:lnTo>
                <a:lnTo>
                  <a:pt x="3241" y="1360"/>
                </a:lnTo>
                <a:lnTo>
                  <a:pt x="3241" y="1362"/>
                </a:lnTo>
                <a:lnTo>
                  <a:pt x="3239" y="1362"/>
                </a:lnTo>
                <a:lnTo>
                  <a:pt x="3237" y="1363"/>
                </a:lnTo>
                <a:lnTo>
                  <a:pt x="3237" y="1365"/>
                </a:lnTo>
                <a:lnTo>
                  <a:pt x="3235" y="1367"/>
                </a:lnTo>
                <a:lnTo>
                  <a:pt x="3235" y="1365"/>
                </a:lnTo>
                <a:lnTo>
                  <a:pt x="3233" y="1362"/>
                </a:lnTo>
                <a:lnTo>
                  <a:pt x="3233" y="1360"/>
                </a:lnTo>
                <a:lnTo>
                  <a:pt x="3235" y="1360"/>
                </a:lnTo>
                <a:lnTo>
                  <a:pt x="3235" y="1358"/>
                </a:lnTo>
                <a:lnTo>
                  <a:pt x="3235" y="1356"/>
                </a:lnTo>
                <a:lnTo>
                  <a:pt x="3235" y="1354"/>
                </a:lnTo>
                <a:lnTo>
                  <a:pt x="3235" y="1352"/>
                </a:lnTo>
                <a:lnTo>
                  <a:pt x="3235" y="1350"/>
                </a:lnTo>
                <a:lnTo>
                  <a:pt x="3235" y="1348"/>
                </a:lnTo>
                <a:lnTo>
                  <a:pt x="3237" y="1348"/>
                </a:lnTo>
                <a:lnTo>
                  <a:pt x="3237" y="1346"/>
                </a:lnTo>
                <a:lnTo>
                  <a:pt x="3239" y="1346"/>
                </a:lnTo>
                <a:lnTo>
                  <a:pt x="3241" y="1346"/>
                </a:lnTo>
                <a:lnTo>
                  <a:pt x="3243" y="1346"/>
                </a:lnTo>
                <a:lnTo>
                  <a:pt x="3245" y="1346"/>
                </a:lnTo>
                <a:close/>
                <a:moveTo>
                  <a:pt x="3978" y="1342"/>
                </a:moveTo>
                <a:lnTo>
                  <a:pt x="3978" y="1344"/>
                </a:lnTo>
                <a:lnTo>
                  <a:pt x="3976" y="1344"/>
                </a:lnTo>
                <a:lnTo>
                  <a:pt x="3976" y="1342"/>
                </a:lnTo>
                <a:lnTo>
                  <a:pt x="3976" y="1340"/>
                </a:lnTo>
                <a:lnTo>
                  <a:pt x="3978" y="1342"/>
                </a:lnTo>
                <a:close/>
                <a:moveTo>
                  <a:pt x="3978" y="1375"/>
                </a:moveTo>
                <a:lnTo>
                  <a:pt x="3976" y="1375"/>
                </a:lnTo>
                <a:lnTo>
                  <a:pt x="3974" y="1375"/>
                </a:lnTo>
                <a:lnTo>
                  <a:pt x="3974" y="1371"/>
                </a:lnTo>
                <a:lnTo>
                  <a:pt x="3978" y="1367"/>
                </a:lnTo>
                <a:lnTo>
                  <a:pt x="3980" y="1358"/>
                </a:lnTo>
                <a:lnTo>
                  <a:pt x="3980" y="1356"/>
                </a:lnTo>
                <a:lnTo>
                  <a:pt x="3980" y="1344"/>
                </a:lnTo>
                <a:lnTo>
                  <a:pt x="3980" y="1342"/>
                </a:lnTo>
                <a:lnTo>
                  <a:pt x="3982" y="1342"/>
                </a:lnTo>
                <a:lnTo>
                  <a:pt x="3982" y="1340"/>
                </a:lnTo>
                <a:lnTo>
                  <a:pt x="3986" y="1340"/>
                </a:lnTo>
                <a:lnTo>
                  <a:pt x="3986" y="1342"/>
                </a:lnTo>
                <a:lnTo>
                  <a:pt x="3986" y="1352"/>
                </a:lnTo>
                <a:lnTo>
                  <a:pt x="3984" y="1362"/>
                </a:lnTo>
                <a:lnTo>
                  <a:pt x="3980" y="1373"/>
                </a:lnTo>
                <a:lnTo>
                  <a:pt x="3978" y="1375"/>
                </a:lnTo>
                <a:close/>
                <a:moveTo>
                  <a:pt x="4013" y="1348"/>
                </a:moveTo>
                <a:lnTo>
                  <a:pt x="4013" y="1346"/>
                </a:lnTo>
                <a:lnTo>
                  <a:pt x="4011" y="1344"/>
                </a:lnTo>
                <a:lnTo>
                  <a:pt x="4011" y="1342"/>
                </a:lnTo>
                <a:lnTo>
                  <a:pt x="4011" y="1340"/>
                </a:lnTo>
                <a:lnTo>
                  <a:pt x="4011" y="1339"/>
                </a:lnTo>
                <a:lnTo>
                  <a:pt x="4011" y="1337"/>
                </a:lnTo>
                <a:lnTo>
                  <a:pt x="4013" y="1337"/>
                </a:lnTo>
                <a:lnTo>
                  <a:pt x="4013" y="1339"/>
                </a:lnTo>
                <a:lnTo>
                  <a:pt x="4015" y="1340"/>
                </a:lnTo>
                <a:lnTo>
                  <a:pt x="4015" y="1342"/>
                </a:lnTo>
                <a:lnTo>
                  <a:pt x="4017" y="1344"/>
                </a:lnTo>
                <a:lnTo>
                  <a:pt x="4015" y="1346"/>
                </a:lnTo>
                <a:lnTo>
                  <a:pt x="4015" y="1348"/>
                </a:lnTo>
                <a:lnTo>
                  <a:pt x="4013" y="1348"/>
                </a:lnTo>
                <a:close/>
                <a:moveTo>
                  <a:pt x="4013" y="1317"/>
                </a:moveTo>
                <a:lnTo>
                  <a:pt x="4011" y="1319"/>
                </a:lnTo>
                <a:lnTo>
                  <a:pt x="4009" y="1317"/>
                </a:lnTo>
                <a:lnTo>
                  <a:pt x="4009" y="1315"/>
                </a:lnTo>
                <a:lnTo>
                  <a:pt x="4009" y="1314"/>
                </a:lnTo>
                <a:lnTo>
                  <a:pt x="4009" y="1312"/>
                </a:lnTo>
                <a:lnTo>
                  <a:pt x="4011" y="1312"/>
                </a:lnTo>
                <a:lnTo>
                  <a:pt x="4011" y="1310"/>
                </a:lnTo>
                <a:lnTo>
                  <a:pt x="4013" y="1310"/>
                </a:lnTo>
                <a:lnTo>
                  <a:pt x="4013" y="1314"/>
                </a:lnTo>
                <a:lnTo>
                  <a:pt x="4013" y="1315"/>
                </a:lnTo>
                <a:lnTo>
                  <a:pt x="4013" y="1317"/>
                </a:lnTo>
                <a:close/>
                <a:moveTo>
                  <a:pt x="4047" y="1300"/>
                </a:moveTo>
                <a:lnTo>
                  <a:pt x="4047" y="1302"/>
                </a:lnTo>
                <a:lnTo>
                  <a:pt x="4047" y="1304"/>
                </a:lnTo>
                <a:lnTo>
                  <a:pt x="4047" y="1306"/>
                </a:lnTo>
                <a:lnTo>
                  <a:pt x="4045" y="1308"/>
                </a:lnTo>
                <a:lnTo>
                  <a:pt x="4043" y="1308"/>
                </a:lnTo>
                <a:lnTo>
                  <a:pt x="4043" y="1310"/>
                </a:lnTo>
                <a:lnTo>
                  <a:pt x="4041" y="1310"/>
                </a:lnTo>
                <a:lnTo>
                  <a:pt x="4041" y="1312"/>
                </a:lnTo>
                <a:lnTo>
                  <a:pt x="4040" y="1315"/>
                </a:lnTo>
                <a:lnTo>
                  <a:pt x="4038" y="1315"/>
                </a:lnTo>
                <a:lnTo>
                  <a:pt x="4034" y="1325"/>
                </a:lnTo>
                <a:lnTo>
                  <a:pt x="4020" y="1350"/>
                </a:lnTo>
                <a:lnTo>
                  <a:pt x="4017" y="1352"/>
                </a:lnTo>
                <a:lnTo>
                  <a:pt x="4017" y="1354"/>
                </a:lnTo>
                <a:lnTo>
                  <a:pt x="4015" y="1354"/>
                </a:lnTo>
                <a:lnTo>
                  <a:pt x="4013" y="1354"/>
                </a:lnTo>
                <a:lnTo>
                  <a:pt x="4011" y="1354"/>
                </a:lnTo>
                <a:lnTo>
                  <a:pt x="4011" y="1352"/>
                </a:lnTo>
                <a:lnTo>
                  <a:pt x="4013" y="1350"/>
                </a:lnTo>
                <a:lnTo>
                  <a:pt x="4015" y="1348"/>
                </a:lnTo>
                <a:lnTo>
                  <a:pt x="4017" y="1348"/>
                </a:lnTo>
                <a:lnTo>
                  <a:pt x="4017" y="1346"/>
                </a:lnTo>
                <a:lnTo>
                  <a:pt x="4017" y="1344"/>
                </a:lnTo>
                <a:lnTo>
                  <a:pt x="4018" y="1342"/>
                </a:lnTo>
                <a:lnTo>
                  <a:pt x="4018" y="1340"/>
                </a:lnTo>
                <a:lnTo>
                  <a:pt x="4020" y="1340"/>
                </a:lnTo>
                <a:lnTo>
                  <a:pt x="4020" y="1339"/>
                </a:lnTo>
                <a:lnTo>
                  <a:pt x="4020" y="1337"/>
                </a:lnTo>
                <a:lnTo>
                  <a:pt x="4020" y="1335"/>
                </a:lnTo>
                <a:lnTo>
                  <a:pt x="4020" y="1333"/>
                </a:lnTo>
                <a:lnTo>
                  <a:pt x="4022" y="1333"/>
                </a:lnTo>
                <a:lnTo>
                  <a:pt x="4022" y="1331"/>
                </a:lnTo>
                <a:lnTo>
                  <a:pt x="4024" y="1331"/>
                </a:lnTo>
                <a:lnTo>
                  <a:pt x="4024" y="1329"/>
                </a:lnTo>
                <a:lnTo>
                  <a:pt x="4024" y="1327"/>
                </a:lnTo>
                <a:lnTo>
                  <a:pt x="4024" y="1325"/>
                </a:lnTo>
                <a:lnTo>
                  <a:pt x="4026" y="1325"/>
                </a:lnTo>
                <a:lnTo>
                  <a:pt x="4028" y="1323"/>
                </a:lnTo>
                <a:lnTo>
                  <a:pt x="4026" y="1321"/>
                </a:lnTo>
                <a:lnTo>
                  <a:pt x="4028" y="1321"/>
                </a:lnTo>
                <a:lnTo>
                  <a:pt x="4028" y="1319"/>
                </a:lnTo>
                <a:lnTo>
                  <a:pt x="4028" y="1317"/>
                </a:lnTo>
                <a:lnTo>
                  <a:pt x="4026" y="1315"/>
                </a:lnTo>
                <a:lnTo>
                  <a:pt x="4028" y="1315"/>
                </a:lnTo>
                <a:lnTo>
                  <a:pt x="4028" y="1314"/>
                </a:lnTo>
                <a:lnTo>
                  <a:pt x="4030" y="1314"/>
                </a:lnTo>
                <a:lnTo>
                  <a:pt x="4030" y="1312"/>
                </a:lnTo>
                <a:lnTo>
                  <a:pt x="4030" y="1310"/>
                </a:lnTo>
                <a:lnTo>
                  <a:pt x="4028" y="1310"/>
                </a:lnTo>
                <a:lnTo>
                  <a:pt x="4026" y="1310"/>
                </a:lnTo>
                <a:lnTo>
                  <a:pt x="4024" y="1310"/>
                </a:lnTo>
                <a:lnTo>
                  <a:pt x="4024" y="1308"/>
                </a:lnTo>
                <a:lnTo>
                  <a:pt x="4022" y="1310"/>
                </a:lnTo>
                <a:lnTo>
                  <a:pt x="4020" y="1310"/>
                </a:lnTo>
                <a:lnTo>
                  <a:pt x="4020" y="1308"/>
                </a:lnTo>
                <a:lnTo>
                  <a:pt x="4022" y="1308"/>
                </a:lnTo>
                <a:lnTo>
                  <a:pt x="4022" y="1306"/>
                </a:lnTo>
                <a:lnTo>
                  <a:pt x="4024" y="1304"/>
                </a:lnTo>
                <a:lnTo>
                  <a:pt x="4026" y="1302"/>
                </a:lnTo>
                <a:lnTo>
                  <a:pt x="4028" y="1302"/>
                </a:lnTo>
                <a:lnTo>
                  <a:pt x="4028" y="1304"/>
                </a:lnTo>
                <a:lnTo>
                  <a:pt x="4030" y="1304"/>
                </a:lnTo>
                <a:lnTo>
                  <a:pt x="4030" y="1306"/>
                </a:lnTo>
                <a:lnTo>
                  <a:pt x="4030" y="1308"/>
                </a:lnTo>
                <a:lnTo>
                  <a:pt x="4032" y="1308"/>
                </a:lnTo>
                <a:lnTo>
                  <a:pt x="4032" y="1306"/>
                </a:lnTo>
                <a:lnTo>
                  <a:pt x="4032" y="1304"/>
                </a:lnTo>
                <a:lnTo>
                  <a:pt x="4030" y="1304"/>
                </a:lnTo>
                <a:lnTo>
                  <a:pt x="4030" y="1302"/>
                </a:lnTo>
                <a:lnTo>
                  <a:pt x="4032" y="1300"/>
                </a:lnTo>
                <a:lnTo>
                  <a:pt x="4034" y="1300"/>
                </a:lnTo>
                <a:lnTo>
                  <a:pt x="4036" y="1300"/>
                </a:lnTo>
                <a:lnTo>
                  <a:pt x="4038" y="1300"/>
                </a:lnTo>
                <a:lnTo>
                  <a:pt x="4040" y="1298"/>
                </a:lnTo>
                <a:lnTo>
                  <a:pt x="4038" y="1298"/>
                </a:lnTo>
                <a:lnTo>
                  <a:pt x="4038" y="1296"/>
                </a:lnTo>
                <a:lnTo>
                  <a:pt x="4040" y="1296"/>
                </a:lnTo>
                <a:lnTo>
                  <a:pt x="4040" y="1294"/>
                </a:lnTo>
                <a:lnTo>
                  <a:pt x="4041" y="1292"/>
                </a:lnTo>
                <a:lnTo>
                  <a:pt x="4043" y="1292"/>
                </a:lnTo>
                <a:lnTo>
                  <a:pt x="4045" y="1294"/>
                </a:lnTo>
                <a:lnTo>
                  <a:pt x="4047" y="1294"/>
                </a:lnTo>
                <a:lnTo>
                  <a:pt x="4047" y="1296"/>
                </a:lnTo>
                <a:lnTo>
                  <a:pt x="4047" y="1300"/>
                </a:lnTo>
                <a:close/>
                <a:moveTo>
                  <a:pt x="3972" y="1289"/>
                </a:moveTo>
                <a:lnTo>
                  <a:pt x="3972" y="1291"/>
                </a:lnTo>
                <a:lnTo>
                  <a:pt x="3970" y="1291"/>
                </a:lnTo>
                <a:lnTo>
                  <a:pt x="3970" y="1289"/>
                </a:lnTo>
                <a:lnTo>
                  <a:pt x="3970" y="1285"/>
                </a:lnTo>
                <a:lnTo>
                  <a:pt x="3972" y="1285"/>
                </a:lnTo>
                <a:lnTo>
                  <a:pt x="3972" y="1287"/>
                </a:lnTo>
                <a:lnTo>
                  <a:pt x="3972" y="1289"/>
                </a:lnTo>
                <a:close/>
                <a:moveTo>
                  <a:pt x="4017" y="1264"/>
                </a:moveTo>
                <a:lnTo>
                  <a:pt x="4017" y="1266"/>
                </a:lnTo>
                <a:lnTo>
                  <a:pt x="4015" y="1264"/>
                </a:lnTo>
                <a:lnTo>
                  <a:pt x="4015" y="1262"/>
                </a:lnTo>
                <a:lnTo>
                  <a:pt x="4015" y="1260"/>
                </a:lnTo>
                <a:lnTo>
                  <a:pt x="4017" y="1260"/>
                </a:lnTo>
                <a:lnTo>
                  <a:pt x="4017" y="1262"/>
                </a:lnTo>
                <a:lnTo>
                  <a:pt x="4017" y="1264"/>
                </a:lnTo>
                <a:close/>
                <a:moveTo>
                  <a:pt x="3736" y="1269"/>
                </a:moveTo>
                <a:lnTo>
                  <a:pt x="3736" y="1271"/>
                </a:lnTo>
                <a:lnTo>
                  <a:pt x="3736" y="1273"/>
                </a:lnTo>
                <a:lnTo>
                  <a:pt x="3736" y="1275"/>
                </a:lnTo>
                <a:lnTo>
                  <a:pt x="3738" y="1277"/>
                </a:lnTo>
                <a:lnTo>
                  <a:pt x="3736" y="1279"/>
                </a:lnTo>
                <a:lnTo>
                  <a:pt x="3734" y="1277"/>
                </a:lnTo>
                <a:lnTo>
                  <a:pt x="3734" y="1279"/>
                </a:lnTo>
                <a:lnTo>
                  <a:pt x="3732" y="1279"/>
                </a:lnTo>
                <a:lnTo>
                  <a:pt x="3732" y="1277"/>
                </a:lnTo>
                <a:lnTo>
                  <a:pt x="3732" y="1275"/>
                </a:lnTo>
                <a:lnTo>
                  <a:pt x="3730" y="1277"/>
                </a:lnTo>
                <a:lnTo>
                  <a:pt x="3729" y="1277"/>
                </a:lnTo>
                <a:lnTo>
                  <a:pt x="3729" y="1275"/>
                </a:lnTo>
                <a:lnTo>
                  <a:pt x="3727" y="1275"/>
                </a:lnTo>
                <a:lnTo>
                  <a:pt x="3727" y="1273"/>
                </a:lnTo>
                <a:lnTo>
                  <a:pt x="3727" y="1271"/>
                </a:lnTo>
                <a:lnTo>
                  <a:pt x="3729" y="1271"/>
                </a:lnTo>
                <a:lnTo>
                  <a:pt x="3727" y="1271"/>
                </a:lnTo>
                <a:lnTo>
                  <a:pt x="3725" y="1273"/>
                </a:lnTo>
                <a:lnTo>
                  <a:pt x="3723" y="1273"/>
                </a:lnTo>
                <a:lnTo>
                  <a:pt x="3721" y="1273"/>
                </a:lnTo>
                <a:lnTo>
                  <a:pt x="3721" y="1271"/>
                </a:lnTo>
                <a:lnTo>
                  <a:pt x="3719" y="1273"/>
                </a:lnTo>
                <a:lnTo>
                  <a:pt x="3719" y="1275"/>
                </a:lnTo>
                <a:lnTo>
                  <a:pt x="3717" y="1275"/>
                </a:lnTo>
                <a:lnTo>
                  <a:pt x="3719" y="1273"/>
                </a:lnTo>
                <a:lnTo>
                  <a:pt x="3721" y="1271"/>
                </a:lnTo>
                <a:lnTo>
                  <a:pt x="3721" y="1269"/>
                </a:lnTo>
                <a:lnTo>
                  <a:pt x="3723" y="1267"/>
                </a:lnTo>
                <a:lnTo>
                  <a:pt x="3725" y="1266"/>
                </a:lnTo>
                <a:lnTo>
                  <a:pt x="3725" y="1264"/>
                </a:lnTo>
                <a:lnTo>
                  <a:pt x="3725" y="1262"/>
                </a:lnTo>
                <a:lnTo>
                  <a:pt x="3725" y="1260"/>
                </a:lnTo>
                <a:lnTo>
                  <a:pt x="3727" y="1260"/>
                </a:lnTo>
                <a:lnTo>
                  <a:pt x="3729" y="1260"/>
                </a:lnTo>
                <a:lnTo>
                  <a:pt x="3730" y="1260"/>
                </a:lnTo>
                <a:lnTo>
                  <a:pt x="3732" y="1262"/>
                </a:lnTo>
                <a:lnTo>
                  <a:pt x="3732" y="1264"/>
                </a:lnTo>
                <a:lnTo>
                  <a:pt x="3734" y="1266"/>
                </a:lnTo>
                <a:lnTo>
                  <a:pt x="3734" y="1267"/>
                </a:lnTo>
                <a:lnTo>
                  <a:pt x="3736" y="1269"/>
                </a:lnTo>
                <a:close/>
                <a:moveTo>
                  <a:pt x="4070" y="1219"/>
                </a:moveTo>
                <a:lnTo>
                  <a:pt x="4072" y="1219"/>
                </a:lnTo>
                <a:lnTo>
                  <a:pt x="4074" y="1219"/>
                </a:lnTo>
                <a:lnTo>
                  <a:pt x="4076" y="1219"/>
                </a:lnTo>
                <a:lnTo>
                  <a:pt x="4078" y="1221"/>
                </a:lnTo>
                <a:lnTo>
                  <a:pt x="4078" y="1223"/>
                </a:lnTo>
                <a:lnTo>
                  <a:pt x="4078" y="1225"/>
                </a:lnTo>
                <a:lnTo>
                  <a:pt x="4078" y="1227"/>
                </a:lnTo>
                <a:lnTo>
                  <a:pt x="4076" y="1227"/>
                </a:lnTo>
                <a:lnTo>
                  <a:pt x="4076" y="1229"/>
                </a:lnTo>
                <a:lnTo>
                  <a:pt x="4074" y="1231"/>
                </a:lnTo>
                <a:lnTo>
                  <a:pt x="4072" y="1233"/>
                </a:lnTo>
                <a:lnTo>
                  <a:pt x="4072" y="1235"/>
                </a:lnTo>
                <a:lnTo>
                  <a:pt x="4070" y="1237"/>
                </a:lnTo>
                <a:lnTo>
                  <a:pt x="4070" y="1239"/>
                </a:lnTo>
                <a:lnTo>
                  <a:pt x="4068" y="1239"/>
                </a:lnTo>
                <a:lnTo>
                  <a:pt x="4065" y="1244"/>
                </a:lnTo>
                <a:lnTo>
                  <a:pt x="4063" y="1250"/>
                </a:lnTo>
                <a:lnTo>
                  <a:pt x="4059" y="1256"/>
                </a:lnTo>
                <a:lnTo>
                  <a:pt x="4055" y="1264"/>
                </a:lnTo>
                <a:lnTo>
                  <a:pt x="4053" y="1266"/>
                </a:lnTo>
                <a:lnTo>
                  <a:pt x="4049" y="1271"/>
                </a:lnTo>
                <a:lnTo>
                  <a:pt x="4049" y="1273"/>
                </a:lnTo>
                <a:lnTo>
                  <a:pt x="4047" y="1275"/>
                </a:lnTo>
                <a:lnTo>
                  <a:pt x="4047" y="1277"/>
                </a:lnTo>
                <a:lnTo>
                  <a:pt x="4043" y="1281"/>
                </a:lnTo>
                <a:lnTo>
                  <a:pt x="4040" y="1283"/>
                </a:lnTo>
                <a:lnTo>
                  <a:pt x="4040" y="1281"/>
                </a:lnTo>
                <a:lnTo>
                  <a:pt x="4040" y="1279"/>
                </a:lnTo>
                <a:lnTo>
                  <a:pt x="4040" y="1277"/>
                </a:lnTo>
                <a:lnTo>
                  <a:pt x="4040" y="1275"/>
                </a:lnTo>
                <a:lnTo>
                  <a:pt x="4038" y="1275"/>
                </a:lnTo>
                <a:lnTo>
                  <a:pt x="4038" y="1273"/>
                </a:lnTo>
                <a:lnTo>
                  <a:pt x="4036" y="1271"/>
                </a:lnTo>
                <a:lnTo>
                  <a:pt x="4034" y="1271"/>
                </a:lnTo>
                <a:lnTo>
                  <a:pt x="4034" y="1269"/>
                </a:lnTo>
                <a:lnTo>
                  <a:pt x="4034" y="1267"/>
                </a:lnTo>
                <a:lnTo>
                  <a:pt x="4036" y="1266"/>
                </a:lnTo>
                <a:lnTo>
                  <a:pt x="4038" y="1266"/>
                </a:lnTo>
                <a:lnTo>
                  <a:pt x="4038" y="1262"/>
                </a:lnTo>
                <a:lnTo>
                  <a:pt x="4040" y="1262"/>
                </a:lnTo>
                <a:lnTo>
                  <a:pt x="4040" y="1260"/>
                </a:lnTo>
                <a:lnTo>
                  <a:pt x="4041" y="1258"/>
                </a:lnTo>
                <a:lnTo>
                  <a:pt x="4041" y="1256"/>
                </a:lnTo>
                <a:lnTo>
                  <a:pt x="4040" y="1256"/>
                </a:lnTo>
                <a:lnTo>
                  <a:pt x="4040" y="1254"/>
                </a:lnTo>
                <a:lnTo>
                  <a:pt x="4040" y="1252"/>
                </a:lnTo>
                <a:lnTo>
                  <a:pt x="4041" y="1252"/>
                </a:lnTo>
                <a:lnTo>
                  <a:pt x="4043" y="1252"/>
                </a:lnTo>
                <a:lnTo>
                  <a:pt x="4045" y="1250"/>
                </a:lnTo>
                <a:lnTo>
                  <a:pt x="4045" y="1248"/>
                </a:lnTo>
                <a:lnTo>
                  <a:pt x="4047" y="1248"/>
                </a:lnTo>
                <a:lnTo>
                  <a:pt x="4049" y="1248"/>
                </a:lnTo>
                <a:lnTo>
                  <a:pt x="4051" y="1248"/>
                </a:lnTo>
                <a:lnTo>
                  <a:pt x="4053" y="1248"/>
                </a:lnTo>
                <a:lnTo>
                  <a:pt x="4053" y="1246"/>
                </a:lnTo>
                <a:lnTo>
                  <a:pt x="4053" y="1244"/>
                </a:lnTo>
                <a:lnTo>
                  <a:pt x="4051" y="1244"/>
                </a:lnTo>
                <a:lnTo>
                  <a:pt x="4051" y="1243"/>
                </a:lnTo>
                <a:lnTo>
                  <a:pt x="4051" y="1241"/>
                </a:lnTo>
                <a:lnTo>
                  <a:pt x="4051" y="1239"/>
                </a:lnTo>
                <a:lnTo>
                  <a:pt x="4051" y="1237"/>
                </a:lnTo>
                <a:lnTo>
                  <a:pt x="4053" y="1237"/>
                </a:lnTo>
                <a:lnTo>
                  <a:pt x="4053" y="1235"/>
                </a:lnTo>
                <a:lnTo>
                  <a:pt x="4055" y="1233"/>
                </a:lnTo>
                <a:lnTo>
                  <a:pt x="4057" y="1233"/>
                </a:lnTo>
                <a:lnTo>
                  <a:pt x="4059" y="1233"/>
                </a:lnTo>
                <a:lnTo>
                  <a:pt x="4061" y="1231"/>
                </a:lnTo>
                <a:lnTo>
                  <a:pt x="4061" y="1229"/>
                </a:lnTo>
                <a:lnTo>
                  <a:pt x="4063" y="1229"/>
                </a:lnTo>
                <a:lnTo>
                  <a:pt x="4065" y="1227"/>
                </a:lnTo>
                <a:lnTo>
                  <a:pt x="4066" y="1227"/>
                </a:lnTo>
                <a:lnTo>
                  <a:pt x="4066" y="1225"/>
                </a:lnTo>
                <a:lnTo>
                  <a:pt x="4068" y="1223"/>
                </a:lnTo>
                <a:lnTo>
                  <a:pt x="4068" y="1221"/>
                </a:lnTo>
                <a:lnTo>
                  <a:pt x="4068" y="1219"/>
                </a:lnTo>
                <a:lnTo>
                  <a:pt x="4070" y="1219"/>
                </a:lnTo>
                <a:close/>
                <a:moveTo>
                  <a:pt x="3665" y="1210"/>
                </a:moveTo>
                <a:lnTo>
                  <a:pt x="3663" y="1210"/>
                </a:lnTo>
                <a:lnTo>
                  <a:pt x="3663" y="1208"/>
                </a:lnTo>
                <a:lnTo>
                  <a:pt x="3663" y="1206"/>
                </a:lnTo>
                <a:lnTo>
                  <a:pt x="3665" y="1208"/>
                </a:lnTo>
                <a:lnTo>
                  <a:pt x="3665" y="1210"/>
                </a:lnTo>
                <a:close/>
                <a:moveTo>
                  <a:pt x="4057" y="1204"/>
                </a:moveTo>
                <a:lnTo>
                  <a:pt x="4059" y="1206"/>
                </a:lnTo>
                <a:lnTo>
                  <a:pt x="4061" y="1206"/>
                </a:lnTo>
                <a:lnTo>
                  <a:pt x="4063" y="1204"/>
                </a:lnTo>
                <a:lnTo>
                  <a:pt x="4063" y="1206"/>
                </a:lnTo>
                <a:lnTo>
                  <a:pt x="4063" y="1208"/>
                </a:lnTo>
                <a:lnTo>
                  <a:pt x="4061" y="1210"/>
                </a:lnTo>
                <a:lnTo>
                  <a:pt x="4059" y="1208"/>
                </a:lnTo>
                <a:lnTo>
                  <a:pt x="4057" y="1210"/>
                </a:lnTo>
                <a:lnTo>
                  <a:pt x="4055" y="1210"/>
                </a:lnTo>
                <a:lnTo>
                  <a:pt x="4055" y="1208"/>
                </a:lnTo>
                <a:lnTo>
                  <a:pt x="4057" y="1206"/>
                </a:lnTo>
                <a:lnTo>
                  <a:pt x="4055" y="1206"/>
                </a:lnTo>
                <a:lnTo>
                  <a:pt x="4057" y="1204"/>
                </a:lnTo>
                <a:close/>
                <a:moveTo>
                  <a:pt x="3698" y="1193"/>
                </a:moveTo>
                <a:lnTo>
                  <a:pt x="3698" y="1195"/>
                </a:lnTo>
                <a:lnTo>
                  <a:pt x="3700" y="1195"/>
                </a:lnTo>
                <a:lnTo>
                  <a:pt x="3700" y="1196"/>
                </a:lnTo>
                <a:lnTo>
                  <a:pt x="3698" y="1196"/>
                </a:lnTo>
                <a:lnTo>
                  <a:pt x="3696" y="1195"/>
                </a:lnTo>
                <a:lnTo>
                  <a:pt x="3698" y="1195"/>
                </a:lnTo>
                <a:lnTo>
                  <a:pt x="3698" y="1193"/>
                </a:lnTo>
                <a:close/>
                <a:moveTo>
                  <a:pt x="3947" y="1152"/>
                </a:moveTo>
                <a:lnTo>
                  <a:pt x="3945" y="1152"/>
                </a:lnTo>
                <a:lnTo>
                  <a:pt x="3944" y="1150"/>
                </a:lnTo>
                <a:lnTo>
                  <a:pt x="3945" y="1148"/>
                </a:lnTo>
                <a:lnTo>
                  <a:pt x="3945" y="1147"/>
                </a:lnTo>
                <a:lnTo>
                  <a:pt x="3947" y="1148"/>
                </a:lnTo>
                <a:lnTo>
                  <a:pt x="3947" y="1150"/>
                </a:lnTo>
                <a:lnTo>
                  <a:pt x="3947" y="1152"/>
                </a:lnTo>
                <a:close/>
                <a:moveTo>
                  <a:pt x="3951" y="1141"/>
                </a:moveTo>
                <a:lnTo>
                  <a:pt x="3949" y="1143"/>
                </a:lnTo>
                <a:lnTo>
                  <a:pt x="3947" y="1141"/>
                </a:lnTo>
                <a:lnTo>
                  <a:pt x="3945" y="1139"/>
                </a:lnTo>
                <a:lnTo>
                  <a:pt x="3947" y="1139"/>
                </a:lnTo>
                <a:lnTo>
                  <a:pt x="3949" y="1139"/>
                </a:lnTo>
                <a:lnTo>
                  <a:pt x="3949" y="1141"/>
                </a:lnTo>
                <a:lnTo>
                  <a:pt x="3951" y="1141"/>
                </a:lnTo>
                <a:close/>
                <a:moveTo>
                  <a:pt x="3978" y="1099"/>
                </a:moveTo>
                <a:lnTo>
                  <a:pt x="3976" y="1100"/>
                </a:lnTo>
                <a:lnTo>
                  <a:pt x="3976" y="1102"/>
                </a:lnTo>
                <a:lnTo>
                  <a:pt x="3974" y="1102"/>
                </a:lnTo>
                <a:lnTo>
                  <a:pt x="3976" y="1100"/>
                </a:lnTo>
                <a:lnTo>
                  <a:pt x="3976" y="1099"/>
                </a:lnTo>
                <a:lnTo>
                  <a:pt x="3976" y="1097"/>
                </a:lnTo>
                <a:lnTo>
                  <a:pt x="3978" y="1097"/>
                </a:lnTo>
                <a:lnTo>
                  <a:pt x="3978" y="1099"/>
                </a:lnTo>
                <a:close/>
                <a:moveTo>
                  <a:pt x="4009" y="1076"/>
                </a:moveTo>
                <a:lnTo>
                  <a:pt x="4009" y="1077"/>
                </a:lnTo>
                <a:lnTo>
                  <a:pt x="4007" y="1077"/>
                </a:lnTo>
                <a:lnTo>
                  <a:pt x="4007" y="1076"/>
                </a:lnTo>
                <a:lnTo>
                  <a:pt x="4007" y="1074"/>
                </a:lnTo>
                <a:lnTo>
                  <a:pt x="4009" y="1074"/>
                </a:lnTo>
                <a:lnTo>
                  <a:pt x="4009" y="1076"/>
                </a:lnTo>
                <a:close/>
                <a:moveTo>
                  <a:pt x="3928" y="1077"/>
                </a:moveTo>
                <a:lnTo>
                  <a:pt x="3930" y="1081"/>
                </a:lnTo>
                <a:lnTo>
                  <a:pt x="3928" y="1079"/>
                </a:lnTo>
                <a:lnTo>
                  <a:pt x="3926" y="1077"/>
                </a:lnTo>
                <a:lnTo>
                  <a:pt x="3926" y="1074"/>
                </a:lnTo>
                <a:lnTo>
                  <a:pt x="3928" y="1072"/>
                </a:lnTo>
                <a:lnTo>
                  <a:pt x="3928" y="1074"/>
                </a:lnTo>
                <a:lnTo>
                  <a:pt x="3928" y="1076"/>
                </a:lnTo>
                <a:lnTo>
                  <a:pt x="3928" y="1077"/>
                </a:lnTo>
                <a:close/>
                <a:moveTo>
                  <a:pt x="3888" y="1060"/>
                </a:moveTo>
                <a:lnTo>
                  <a:pt x="3886" y="1060"/>
                </a:lnTo>
                <a:lnTo>
                  <a:pt x="3884" y="1058"/>
                </a:lnTo>
                <a:lnTo>
                  <a:pt x="3886" y="1056"/>
                </a:lnTo>
                <a:lnTo>
                  <a:pt x="3888" y="1054"/>
                </a:lnTo>
                <a:lnTo>
                  <a:pt x="3890" y="1056"/>
                </a:lnTo>
                <a:lnTo>
                  <a:pt x="3890" y="1058"/>
                </a:lnTo>
                <a:lnTo>
                  <a:pt x="3888" y="1060"/>
                </a:lnTo>
                <a:close/>
                <a:moveTo>
                  <a:pt x="3882" y="1066"/>
                </a:moveTo>
                <a:lnTo>
                  <a:pt x="3882" y="1068"/>
                </a:lnTo>
                <a:lnTo>
                  <a:pt x="3880" y="1068"/>
                </a:lnTo>
                <a:lnTo>
                  <a:pt x="3878" y="1066"/>
                </a:lnTo>
                <a:lnTo>
                  <a:pt x="3878" y="1068"/>
                </a:lnTo>
                <a:lnTo>
                  <a:pt x="3878" y="1070"/>
                </a:lnTo>
                <a:lnTo>
                  <a:pt x="3878" y="1072"/>
                </a:lnTo>
                <a:lnTo>
                  <a:pt x="3876" y="1070"/>
                </a:lnTo>
                <a:lnTo>
                  <a:pt x="3874" y="1068"/>
                </a:lnTo>
                <a:lnTo>
                  <a:pt x="3874" y="1064"/>
                </a:lnTo>
                <a:lnTo>
                  <a:pt x="3874" y="1062"/>
                </a:lnTo>
                <a:lnTo>
                  <a:pt x="3874" y="1060"/>
                </a:lnTo>
                <a:lnTo>
                  <a:pt x="3874" y="1056"/>
                </a:lnTo>
                <a:lnTo>
                  <a:pt x="3874" y="1054"/>
                </a:lnTo>
                <a:lnTo>
                  <a:pt x="3874" y="1052"/>
                </a:lnTo>
                <a:lnTo>
                  <a:pt x="3874" y="1051"/>
                </a:lnTo>
                <a:lnTo>
                  <a:pt x="3874" y="1049"/>
                </a:lnTo>
                <a:lnTo>
                  <a:pt x="3874" y="1047"/>
                </a:lnTo>
                <a:lnTo>
                  <a:pt x="3876" y="1047"/>
                </a:lnTo>
                <a:lnTo>
                  <a:pt x="3878" y="1047"/>
                </a:lnTo>
                <a:lnTo>
                  <a:pt x="3878" y="1049"/>
                </a:lnTo>
                <a:lnTo>
                  <a:pt x="3880" y="1051"/>
                </a:lnTo>
                <a:lnTo>
                  <a:pt x="3882" y="1052"/>
                </a:lnTo>
                <a:lnTo>
                  <a:pt x="3884" y="1054"/>
                </a:lnTo>
                <a:lnTo>
                  <a:pt x="3882" y="1054"/>
                </a:lnTo>
                <a:lnTo>
                  <a:pt x="3882" y="1056"/>
                </a:lnTo>
                <a:lnTo>
                  <a:pt x="3880" y="1058"/>
                </a:lnTo>
                <a:lnTo>
                  <a:pt x="3878" y="1058"/>
                </a:lnTo>
                <a:lnTo>
                  <a:pt x="3880" y="1060"/>
                </a:lnTo>
                <a:lnTo>
                  <a:pt x="3882" y="1062"/>
                </a:lnTo>
                <a:lnTo>
                  <a:pt x="3884" y="1064"/>
                </a:lnTo>
                <a:lnTo>
                  <a:pt x="3882" y="1066"/>
                </a:lnTo>
                <a:close/>
                <a:moveTo>
                  <a:pt x="3874" y="1037"/>
                </a:moveTo>
                <a:lnTo>
                  <a:pt x="3874" y="1039"/>
                </a:lnTo>
                <a:lnTo>
                  <a:pt x="3873" y="1037"/>
                </a:lnTo>
                <a:lnTo>
                  <a:pt x="3873" y="1035"/>
                </a:lnTo>
                <a:lnTo>
                  <a:pt x="3871" y="1031"/>
                </a:lnTo>
                <a:lnTo>
                  <a:pt x="3873" y="1031"/>
                </a:lnTo>
                <a:lnTo>
                  <a:pt x="3874" y="1033"/>
                </a:lnTo>
                <a:lnTo>
                  <a:pt x="3874" y="1037"/>
                </a:lnTo>
                <a:close/>
                <a:moveTo>
                  <a:pt x="4162" y="1020"/>
                </a:moveTo>
                <a:lnTo>
                  <a:pt x="4162" y="1022"/>
                </a:lnTo>
                <a:lnTo>
                  <a:pt x="4161" y="1022"/>
                </a:lnTo>
                <a:lnTo>
                  <a:pt x="4161" y="1020"/>
                </a:lnTo>
                <a:lnTo>
                  <a:pt x="4162" y="1018"/>
                </a:lnTo>
                <a:lnTo>
                  <a:pt x="4162" y="1020"/>
                </a:lnTo>
                <a:close/>
                <a:moveTo>
                  <a:pt x="4178" y="1020"/>
                </a:moveTo>
                <a:lnTo>
                  <a:pt x="4178" y="1022"/>
                </a:lnTo>
                <a:lnTo>
                  <a:pt x="4176" y="1020"/>
                </a:lnTo>
                <a:lnTo>
                  <a:pt x="4174" y="1018"/>
                </a:lnTo>
                <a:lnTo>
                  <a:pt x="4176" y="1018"/>
                </a:lnTo>
                <a:lnTo>
                  <a:pt x="4178" y="1018"/>
                </a:lnTo>
                <a:lnTo>
                  <a:pt x="4178" y="1020"/>
                </a:lnTo>
                <a:close/>
                <a:moveTo>
                  <a:pt x="4149" y="1016"/>
                </a:moveTo>
                <a:lnTo>
                  <a:pt x="4149" y="1018"/>
                </a:lnTo>
                <a:lnTo>
                  <a:pt x="4149" y="1020"/>
                </a:lnTo>
                <a:lnTo>
                  <a:pt x="4147" y="1020"/>
                </a:lnTo>
                <a:lnTo>
                  <a:pt x="4147" y="1022"/>
                </a:lnTo>
                <a:lnTo>
                  <a:pt x="4145" y="1022"/>
                </a:lnTo>
                <a:lnTo>
                  <a:pt x="4143" y="1022"/>
                </a:lnTo>
                <a:lnTo>
                  <a:pt x="4143" y="1024"/>
                </a:lnTo>
                <a:lnTo>
                  <a:pt x="4143" y="1026"/>
                </a:lnTo>
                <a:lnTo>
                  <a:pt x="4145" y="1024"/>
                </a:lnTo>
                <a:lnTo>
                  <a:pt x="4145" y="1026"/>
                </a:lnTo>
                <a:lnTo>
                  <a:pt x="4143" y="1028"/>
                </a:lnTo>
                <a:lnTo>
                  <a:pt x="4141" y="1028"/>
                </a:lnTo>
                <a:lnTo>
                  <a:pt x="4141" y="1029"/>
                </a:lnTo>
                <a:lnTo>
                  <a:pt x="4139" y="1029"/>
                </a:lnTo>
                <a:lnTo>
                  <a:pt x="4139" y="1028"/>
                </a:lnTo>
                <a:lnTo>
                  <a:pt x="4137" y="1028"/>
                </a:lnTo>
                <a:lnTo>
                  <a:pt x="4137" y="1029"/>
                </a:lnTo>
                <a:lnTo>
                  <a:pt x="4137" y="1028"/>
                </a:lnTo>
                <a:lnTo>
                  <a:pt x="4136" y="1026"/>
                </a:lnTo>
                <a:lnTo>
                  <a:pt x="4136" y="1024"/>
                </a:lnTo>
                <a:lnTo>
                  <a:pt x="4137" y="1024"/>
                </a:lnTo>
                <a:lnTo>
                  <a:pt x="4137" y="1022"/>
                </a:lnTo>
                <a:lnTo>
                  <a:pt x="4139" y="1022"/>
                </a:lnTo>
                <a:lnTo>
                  <a:pt x="4139" y="1024"/>
                </a:lnTo>
                <a:lnTo>
                  <a:pt x="4141" y="1024"/>
                </a:lnTo>
                <a:lnTo>
                  <a:pt x="4141" y="1022"/>
                </a:lnTo>
                <a:lnTo>
                  <a:pt x="4141" y="1020"/>
                </a:lnTo>
                <a:lnTo>
                  <a:pt x="4143" y="1018"/>
                </a:lnTo>
                <a:lnTo>
                  <a:pt x="4141" y="1016"/>
                </a:lnTo>
                <a:lnTo>
                  <a:pt x="4143" y="1016"/>
                </a:lnTo>
                <a:lnTo>
                  <a:pt x="4145" y="1016"/>
                </a:lnTo>
                <a:lnTo>
                  <a:pt x="4147" y="1016"/>
                </a:lnTo>
                <a:lnTo>
                  <a:pt x="4147" y="1014"/>
                </a:lnTo>
                <a:lnTo>
                  <a:pt x="4149" y="1016"/>
                </a:lnTo>
                <a:close/>
                <a:moveTo>
                  <a:pt x="4174" y="1016"/>
                </a:moveTo>
                <a:lnTo>
                  <a:pt x="4172" y="1016"/>
                </a:lnTo>
                <a:lnTo>
                  <a:pt x="4170" y="1016"/>
                </a:lnTo>
                <a:lnTo>
                  <a:pt x="4168" y="1014"/>
                </a:lnTo>
                <a:lnTo>
                  <a:pt x="4170" y="1014"/>
                </a:lnTo>
                <a:lnTo>
                  <a:pt x="4170" y="1012"/>
                </a:lnTo>
                <a:lnTo>
                  <a:pt x="4172" y="1012"/>
                </a:lnTo>
                <a:lnTo>
                  <a:pt x="4174" y="1014"/>
                </a:lnTo>
                <a:lnTo>
                  <a:pt x="4174" y="1016"/>
                </a:lnTo>
                <a:close/>
                <a:moveTo>
                  <a:pt x="4168" y="1012"/>
                </a:moveTo>
                <a:lnTo>
                  <a:pt x="4166" y="1010"/>
                </a:lnTo>
                <a:lnTo>
                  <a:pt x="4168" y="1008"/>
                </a:lnTo>
                <a:lnTo>
                  <a:pt x="4170" y="1008"/>
                </a:lnTo>
                <a:lnTo>
                  <a:pt x="4172" y="1008"/>
                </a:lnTo>
                <a:lnTo>
                  <a:pt x="4170" y="1010"/>
                </a:lnTo>
                <a:lnTo>
                  <a:pt x="4170" y="1012"/>
                </a:lnTo>
                <a:lnTo>
                  <a:pt x="4168" y="1012"/>
                </a:lnTo>
                <a:close/>
                <a:moveTo>
                  <a:pt x="4178" y="985"/>
                </a:moveTo>
                <a:lnTo>
                  <a:pt x="4180" y="987"/>
                </a:lnTo>
                <a:lnTo>
                  <a:pt x="4182" y="985"/>
                </a:lnTo>
                <a:lnTo>
                  <a:pt x="4184" y="985"/>
                </a:lnTo>
                <a:lnTo>
                  <a:pt x="4184" y="987"/>
                </a:lnTo>
                <a:lnTo>
                  <a:pt x="4185" y="987"/>
                </a:lnTo>
                <a:lnTo>
                  <a:pt x="4185" y="989"/>
                </a:lnTo>
                <a:lnTo>
                  <a:pt x="4185" y="991"/>
                </a:lnTo>
                <a:lnTo>
                  <a:pt x="4184" y="991"/>
                </a:lnTo>
                <a:lnTo>
                  <a:pt x="4184" y="993"/>
                </a:lnTo>
                <a:lnTo>
                  <a:pt x="4182" y="993"/>
                </a:lnTo>
                <a:lnTo>
                  <a:pt x="4182" y="995"/>
                </a:lnTo>
                <a:lnTo>
                  <a:pt x="4180" y="995"/>
                </a:lnTo>
                <a:lnTo>
                  <a:pt x="4180" y="997"/>
                </a:lnTo>
                <a:lnTo>
                  <a:pt x="4178" y="995"/>
                </a:lnTo>
                <a:lnTo>
                  <a:pt x="4178" y="997"/>
                </a:lnTo>
                <a:lnTo>
                  <a:pt x="4178" y="999"/>
                </a:lnTo>
                <a:lnTo>
                  <a:pt x="4178" y="1001"/>
                </a:lnTo>
                <a:lnTo>
                  <a:pt x="4178" y="1003"/>
                </a:lnTo>
                <a:lnTo>
                  <a:pt x="4176" y="1001"/>
                </a:lnTo>
                <a:lnTo>
                  <a:pt x="4176" y="999"/>
                </a:lnTo>
                <a:lnTo>
                  <a:pt x="4174" y="999"/>
                </a:lnTo>
                <a:lnTo>
                  <a:pt x="4174" y="997"/>
                </a:lnTo>
                <a:lnTo>
                  <a:pt x="4172" y="997"/>
                </a:lnTo>
                <a:lnTo>
                  <a:pt x="4172" y="995"/>
                </a:lnTo>
                <a:lnTo>
                  <a:pt x="4172" y="993"/>
                </a:lnTo>
                <a:lnTo>
                  <a:pt x="4172" y="991"/>
                </a:lnTo>
                <a:lnTo>
                  <a:pt x="4174" y="989"/>
                </a:lnTo>
                <a:lnTo>
                  <a:pt x="4176" y="987"/>
                </a:lnTo>
                <a:lnTo>
                  <a:pt x="4176" y="985"/>
                </a:lnTo>
                <a:lnTo>
                  <a:pt x="4178" y="985"/>
                </a:lnTo>
                <a:close/>
                <a:moveTo>
                  <a:pt x="3876" y="985"/>
                </a:moveTo>
                <a:lnTo>
                  <a:pt x="3874" y="983"/>
                </a:lnTo>
                <a:lnTo>
                  <a:pt x="3873" y="981"/>
                </a:lnTo>
                <a:lnTo>
                  <a:pt x="3873" y="980"/>
                </a:lnTo>
                <a:lnTo>
                  <a:pt x="3874" y="980"/>
                </a:lnTo>
                <a:lnTo>
                  <a:pt x="3878" y="980"/>
                </a:lnTo>
                <a:lnTo>
                  <a:pt x="3878" y="981"/>
                </a:lnTo>
                <a:lnTo>
                  <a:pt x="3876" y="981"/>
                </a:lnTo>
                <a:lnTo>
                  <a:pt x="3876" y="983"/>
                </a:lnTo>
                <a:lnTo>
                  <a:pt x="3876" y="985"/>
                </a:lnTo>
                <a:close/>
                <a:moveTo>
                  <a:pt x="3853" y="983"/>
                </a:moveTo>
                <a:lnTo>
                  <a:pt x="3853" y="985"/>
                </a:lnTo>
                <a:lnTo>
                  <a:pt x="3853" y="983"/>
                </a:lnTo>
                <a:lnTo>
                  <a:pt x="3851" y="983"/>
                </a:lnTo>
                <a:lnTo>
                  <a:pt x="3851" y="981"/>
                </a:lnTo>
                <a:lnTo>
                  <a:pt x="3851" y="980"/>
                </a:lnTo>
                <a:lnTo>
                  <a:pt x="3855" y="980"/>
                </a:lnTo>
                <a:lnTo>
                  <a:pt x="3855" y="981"/>
                </a:lnTo>
                <a:lnTo>
                  <a:pt x="3853" y="981"/>
                </a:lnTo>
                <a:lnTo>
                  <a:pt x="3853" y="983"/>
                </a:lnTo>
                <a:close/>
                <a:moveTo>
                  <a:pt x="3863" y="980"/>
                </a:moveTo>
                <a:lnTo>
                  <a:pt x="3865" y="980"/>
                </a:lnTo>
                <a:lnTo>
                  <a:pt x="3865" y="981"/>
                </a:lnTo>
                <a:lnTo>
                  <a:pt x="3867" y="983"/>
                </a:lnTo>
                <a:lnTo>
                  <a:pt x="3867" y="985"/>
                </a:lnTo>
                <a:lnTo>
                  <a:pt x="3865" y="985"/>
                </a:lnTo>
                <a:lnTo>
                  <a:pt x="3865" y="987"/>
                </a:lnTo>
                <a:lnTo>
                  <a:pt x="3865" y="989"/>
                </a:lnTo>
                <a:lnTo>
                  <a:pt x="3865" y="991"/>
                </a:lnTo>
                <a:lnTo>
                  <a:pt x="3867" y="991"/>
                </a:lnTo>
                <a:lnTo>
                  <a:pt x="3867" y="993"/>
                </a:lnTo>
                <a:lnTo>
                  <a:pt x="3867" y="995"/>
                </a:lnTo>
                <a:lnTo>
                  <a:pt x="3865" y="997"/>
                </a:lnTo>
                <a:lnTo>
                  <a:pt x="3863" y="997"/>
                </a:lnTo>
                <a:lnTo>
                  <a:pt x="3861" y="999"/>
                </a:lnTo>
                <a:lnTo>
                  <a:pt x="3859" y="999"/>
                </a:lnTo>
                <a:lnTo>
                  <a:pt x="3859" y="997"/>
                </a:lnTo>
                <a:lnTo>
                  <a:pt x="3859" y="995"/>
                </a:lnTo>
                <a:lnTo>
                  <a:pt x="3859" y="993"/>
                </a:lnTo>
                <a:lnTo>
                  <a:pt x="3859" y="991"/>
                </a:lnTo>
                <a:lnTo>
                  <a:pt x="3861" y="989"/>
                </a:lnTo>
                <a:lnTo>
                  <a:pt x="3861" y="987"/>
                </a:lnTo>
                <a:lnTo>
                  <a:pt x="3863" y="987"/>
                </a:lnTo>
                <a:lnTo>
                  <a:pt x="3863" y="985"/>
                </a:lnTo>
                <a:lnTo>
                  <a:pt x="3861" y="983"/>
                </a:lnTo>
                <a:lnTo>
                  <a:pt x="3861" y="981"/>
                </a:lnTo>
                <a:lnTo>
                  <a:pt x="3861" y="980"/>
                </a:lnTo>
                <a:lnTo>
                  <a:pt x="3863" y="980"/>
                </a:lnTo>
                <a:close/>
                <a:moveTo>
                  <a:pt x="4222" y="962"/>
                </a:moveTo>
                <a:lnTo>
                  <a:pt x="4222" y="964"/>
                </a:lnTo>
                <a:lnTo>
                  <a:pt x="4220" y="964"/>
                </a:lnTo>
                <a:lnTo>
                  <a:pt x="4220" y="966"/>
                </a:lnTo>
                <a:lnTo>
                  <a:pt x="4218" y="966"/>
                </a:lnTo>
                <a:lnTo>
                  <a:pt x="4216" y="968"/>
                </a:lnTo>
                <a:lnTo>
                  <a:pt x="4214" y="970"/>
                </a:lnTo>
                <a:lnTo>
                  <a:pt x="4214" y="972"/>
                </a:lnTo>
                <a:lnTo>
                  <a:pt x="4214" y="974"/>
                </a:lnTo>
                <a:lnTo>
                  <a:pt x="4214" y="976"/>
                </a:lnTo>
                <a:lnTo>
                  <a:pt x="4212" y="976"/>
                </a:lnTo>
                <a:lnTo>
                  <a:pt x="4210" y="978"/>
                </a:lnTo>
                <a:lnTo>
                  <a:pt x="4209" y="978"/>
                </a:lnTo>
                <a:lnTo>
                  <a:pt x="4209" y="980"/>
                </a:lnTo>
                <a:lnTo>
                  <a:pt x="4207" y="981"/>
                </a:lnTo>
                <a:lnTo>
                  <a:pt x="4205" y="983"/>
                </a:lnTo>
                <a:lnTo>
                  <a:pt x="4205" y="985"/>
                </a:lnTo>
                <a:lnTo>
                  <a:pt x="4205" y="987"/>
                </a:lnTo>
                <a:lnTo>
                  <a:pt x="4205" y="989"/>
                </a:lnTo>
                <a:lnTo>
                  <a:pt x="4207" y="989"/>
                </a:lnTo>
                <a:lnTo>
                  <a:pt x="4207" y="987"/>
                </a:lnTo>
                <a:lnTo>
                  <a:pt x="4209" y="987"/>
                </a:lnTo>
                <a:lnTo>
                  <a:pt x="4209" y="985"/>
                </a:lnTo>
                <a:lnTo>
                  <a:pt x="4210" y="985"/>
                </a:lnTo>
                <a:lnTo>
                  <a:pt x="4210" y="987"/>
                </a:lnTo>
                <a:lnTo>
                  <a:pt x="4212" y="987"/>
                </a:lnTo>
                <a:lnTo>
                  <a:pt x="4212" y="983"/>
                </a:lnTo>
                <a:lnTo>
                  <a:pt x="4214" y="981"/>
                </a:lnTo>
                <a:lnTo>
                  <a:pt x="4212" y="981"/>
                </a:lnTo>
                <a:lnTo>
                  <a:pt x="4212" y="980"/>
                </a:lnTo>
                <a:lnTo>
                  <a:pt x="4214" y="980"/>
                </a:lnTo>
                <a:lnTo>
                  <a:pt x="4216" y="981"/>
                </a:lnTo>
                <a:lnTo>
                  <a:pt x="4216" y="983"/>
                </a:lnTo>
                <a:lnTo>
                  <a:pt x="4218" y="983"/>
                </a:lnTo>
                <a:lnTo>
                  <a:pt x="4218" y="985"/>
                </a:lnTo>
                <a:lnTo>
                  <a:pt x="4218" y="987"/>
                </a:lnTo>
                <a:lnTo>
                  <a:pt x="4216" y="987"/>
                </a:lnTo>
                <a:lnTo>
                  <a:pt x="4214" y="987"/>
                </a:lnTo>
                <a:lnTo>
                  <a:pt x="4214" y="989"/>
                </a:lnTo>
                <a:lnTo>
                  <a:pt x="4212" y="989"/>
                </a:lnTo>
                <a:lnTo>
                  <a:pt x="4212" y="987"/>
                </a:lnTo>
                <a:lnTo>
                  <a:pt x="4210" y="987"/>
                </a:lnTo>
                <a:lnTo>
                  <a:pt x="4209" y="987"/>
                </a:lnTo>
                <a:lnTo>
                  <a:pt x="4209" y="989"/>
                </a:lnTo>
                <a:lnTo>
                  <a:pt x="4209" y="991"/>
                </a:lnTo>
                <a:lnTo>
                  <a:pt x="4207" y="991"/>
                </a:lnTo>
                <a:lnTo>
                  <a:pt x="4207" y="993"/>
                </a:lnTo>
                <a:lnTo>
                  <a:pt x="4207" y="995"/>
                </a:lnTo>
                <a:lnTo>
                  <a:pt x="4207" y="997"/>
                </a:lnTo>
                <a:lnTo>
                  <a:pt x="4205" y="999"/>
                </a:lnTo>
                <a:lnTo>
                  <a:pt x="4205" y="1001"/>
                </a:lnTo>
                <a:lnTo>
                  <a:pt x="4203" y="1001"/>
                </a:lnTo>
                <a:lnTo>
                  <a:pt x="4201" y="1001"/>
                </a:lnTo>
                <a:lnTo>
                  <a:pt x="4201" y="1003"/>
                </a:lnTo>
                <a:lnTo>
                  <a:pt x="4201" y="1001"/>
                </a:lnTo>
                <a:lnTo>
                  <a:pt x="4199" y="1001"/>
                </a:lnTo>
                <a:lnTo>
                  <a:pt x="4197" y="1001"/>
                </a:lnTo>
                <a:lnTo>
                  <a:pt x="4197" y="999"/>
                </a:lnTo>
                <a:lnTo>
                  <a:pt x="4195" y="1001"/>
                </a:lnTo>
                <a:lnTo>
                  <a:pt x="4193" y="1001"/>
                </a:lnTo>
                <a:lnTo>
                  <a:pt x="4193" y="1003"/>
                </a:lnTo>
                <a:lnTo>
                  <a:pt x="4191" y="1003"/>
                </a:lnTo>
                <a:lnTo>
                  <a:pt x="4189" y="1003"/>
                </a:lnTo>
                <a:lnTo>
                  <a:pt x="4187" y="1004"/>
                </a:lnTo>
                <a:lnTo>
                  <a:pt x="4185" y="1004"/>
                </a:lnTo>
                <a:lnTo>
                  <a:pt x="4185" y="1006"/>
                </a:lnTo>
                <a:lnTo>
                  <a:pt x="4185" y="1008"/>
                </a:lnTo>
                <a:lnTo>
                  <a:pt x="4187" y="1010"/>
                </a:lnTo>
                <a:lnTo>
                  <a:pt x="4185" y="1010"/>
                </a:lnTo>
                <a:lnTo>
                  <a:pt x="4184" y="1010"/>
                </a:lnTo>
                <a:lnTo>
                  <a:pt x="4185" y="1012"/>
                </a:lnTo>
                <a:lnTo>
                  <a:pt x="4185" y="1014"/>
                </a:lnTo>
                <a:lnTo>
                  <a:pt x="4184" y="1014"/>
                </a:lnTo>
                <a:lnTo>
                  <a:pt x="4182" y="1014"/>
                </a:lnTo>
                <a:lnTo>
                  <a:pt x="4180" y="1014"/>
                </a:lnTo>
                <a:lnTo>
                  <a:pt x="4178" y="1016"/>
                </a:lnTo>
                <a:lnTo>
                  <a:pt x="4176" y="1016"/>
                </a:lnTo>
                <a:lnTo>
                  <a:pt x="4174" y="1014"/>
                </a:lnTo>
                <a:lnTo>
                  <a:pt x="4174" y="1012"/>
                </a:lnTo>
                <a:lnTo>
                  <a:pt x="4174" y="1010"/>
                </a:lnTo>
                <a:lnTo>
                  <a:pt x="4178" y="1008"/>
                </a:lnTo>
                <a:lnTo>
                  <a:pt x="4178" y="1006"/>
                </a:lnTo>
                <a:lnTo>
                  <a:pt x="4180" y="1006"/>
                </a:lnTo>
                <a:lnTo>
                  <a:pt x="4182" y="1004"/>
                </a:lnTo>
                <a:lnTo>
                  <a:pt x="4182" y="1003"/>
                </a:lnTo>
                <a:lnTo>
                  <a:pt x="4182" y="999"/>
                </a:lnTo>
                <a:lnTo>
                  <a:pt x="4184" y="999"/>
                </a:lnTo>
                <a:lnTo>
                  <a:pt x="4184" y="997"/>
                </a:lnTo>
                <a:lnTo>
                  <a:pt x="4185" y="995"/>
                </a:lnTo>
                <a:lnTo>
                  <a:pt x="4185" y="993"/>
                </a:lnTo>
                <a:lnTo>
                  <a:pt x="4187" y="993"/>
                </a:lnTo>
                <a:lnTo>
                  <a:pt x="4189" y="991"/>
                </a:lnTo>
                <a:lnTo>
                  <a:pt x="4191" y="991"/>
                </a:lnTo>
                <a:lnTo>
                  <a:pt x="4191" y="989"/>
                </a:lnTo>
                <a:lnTo>
                  <a:pt x="4193" y="989"/>
                </a:lnTo>
                <a:lnTo>
                  <a:pt x="4193" y="987"/>
                </a:lnTo>
                <a:lnTo>
                  <a:pt x="4195" y="987"/>
                </a:lnTo>
                <a:lnTo>
                  <a:pt x="4195" y="985"/>
                </a:lnTo>
                <a:lnTo>
                  <a:pt x="4197" y="985"/>
                </a:lnTo>
                <a:lnTo>
                  <a:pt x="4197" y="983"/>
                </a:lnTo>
                <a:lnTo>
                  <a:pt x="4199" y="983"/>
                </a:lnTo>
                <a:lnTo>
                  <a:pt x="4199" y="981"/>
                </a:lnTo>
                <a:lnTo>
                  <a:pt x="4201" y="980"/>
                </a:lnTo>
                <a:lnTo>
                  <a:pt x="4203" y="980"/>
                </a:lnTo>
                <a:lnTo>
                  <a:pt x="4203" y="978"/>
                </a:lnTo>
                <a:lnTo>
                  <a:pt x="4205" y="978"/>
                </a:lnTo>
                <a:lnTo>
                  <a:pt x="4207" y="976"/>
                </a:lnTo>
                <a:lnTo>
                  <a:pt x="4209" y="974"/>
                </a:lnTo>
                <a:lnTo>
                  <a:pt x="4209" y="972"/>
                </a:lnTo>
                <a:lnTo>
                  <a:pt x="4210" y="972"/>
                </a:lnTo>
                <a:lnTo>
                  <a:pt x="4210" y="970"/>
                </a:lnTo>
                <a:lnTo>
                  <a:pt x="4212" y="970"/>
                </a:lnTo>
                <a:lnTo>
                  <a:pt x="4212" y="968"/>
                </a:lnTo>
                <a:lnTo>
                  <a:pt x="4212" y="966"/>
                </a:lnTo>
                <a:lnTo>
                  <a:pt x="4212" y="964"/>
                </a:lnTo>
                <a:lnTo>
                  <a:pt x="4212" y="962"/>
                </a:lnTo>
                <a:lnTo>
                  <a:pt x="4214" y="962"/>
                </a:lnTo>
                <a:lnTo>
                  <a:pt x="4216" y="962"/>
                </a:lnTo>
                <a:lnTo>
                  <a:pt x="4218" y="962"/>
                </a:lnTo>
                <a:lnTo>
                  <a:pt x="4218" y="960"/>
                </a:lnTo>
                <a:lnTo>
                  <a:pt x="4220" y="960"/>
                </a:lnTo>
                <a:lnTo>
                  <a:pt x="4222" y="960"/>
                </a:lnTo>
                <a:lnTo>
                  <a:pt x="4222" y="962"/>
                </a:lnTo>
                <a:close/>
                <a:moveTo>
                  <a:pt x="3978" y="1099"/>
                </a:moveTo>
                <a:lnTo>
                  <a:pt x="3980" y="1099"/>
                </a:lnTo>
                <a:lnTo>
                  <a:pt x="3982" y="1099"/>
                </a:lnTo>
                <a:lnTo>
                  <a:pt x="3982" y="1097"/>
                </a:lnTo>
                <a:lnTo>
                  <a:pt x="3982" y="1095"/>
                </a:lnTo>
                <a:lnTo>
                  <a:pt x="3984" y="1095"/>
                </a:lnTo>
                <a:lnTo>
                  <a:pt x="3986" y="1097"/>
                </a:lnTo>
                <a:lnTo>
                  <a:pt x="3988" y="1095"/>
                </a:lnTo>
                <a:lnTo>
                  <a:pt x="3986" y="1095"/>
                </a:lnTo>
                <a:lnTo>
                  <a:pt x="3986" y="1093"/>
                </a:lnTo>
                <a:lnTo>
                  <a:pt x="3986" y="1091"/>
                </a:lnTo>
                <a:lnTo>
                  <a:pt x="3984" y="1091"/>
                </a:lnTo>
                <a:lnTo>
                  <a:pt x="3982" y="1089"/>
                </a:lnTo>
                <a:lnTo>
                  <a:pt x="3982" y="1091"/>
                </a:lnTo>
                <a:lnTo>
                  <a:pt x="3980" y="1089"/>
                </a:lnTo>
                <a:lnTo>
                  <a:pt x="3980" y="1087"/>
                </a:lnTo>
                <a:lnTo>
                  <a:pt x="3978" y="1087"/>
                </a:lnTo>
                <a:lnTo>
                  <a:pt x="3978" y="1089"/>
                </a:lnTo>
                <a:lnTo>
                  <a:pt x="3976" y="1089"/>
                </a:lnTo>
                <a:lnTo>
                  <a:pt x="3974" y="1085"/>
                </a:lnTo>
                <a:lnTo>
                  <a:pt x="3974" y="1087"/>
                </a:lnTo>
                <a:lnTo>
                  <a:pt x="3974" y="1089"/>
                </a:lnTo>
                <a:lnTo>
                  <a:pt x="3972" y="1089"/>
                </a:lnTo>
                <a:lnTo>
                  <a:pt x="3970" y="1087"/>
                </a:lnTo>
                <a:lnTo>
                  <a:pt x="3972" y="1085"/>
                </a:lnTo>
                <a:lnTo>
                  <a:pt x="3972" y="1083"/>
                </a:lnTo>
                <a:lnTo>
                  <a:pt x="3970" y="1081"/>
                </a:lnTo>
                <a:lnTo>
                  <a:pt x="3972" y="1081"/>
                </a:lnTo>
                <a:lnTo>
                  <a:pt x="3974" y="1079"/>
                </a:lnTo>
                <a:lnTo>
                  <a:pt x="3976" y="1081"/>
                </a:lnTo>
                <a:lnTo>
                  <a:pt x="3978" y="1079"/>
                </a:lnTo>
                <a:lnTo>
                  <a:pt x="3978" y="1077"/>
                </a:lnTo>
                <a:lnTo>
                  <a:pt x="3976" y="1077"/>
                </a:lnTo>
                <a:lnTo>
                  <a:pt x="3978" y="1076"/>
                </a:lnTo>
                <a:lnTo>
                  <a:pt x="3980" y="1076"/>
                </a:lnTo>
                <a:lnTo>
                  <a:pt x="3980" y="1074"/>
                </a:lnTo>
                <a:lnTo>
                  <a:pt x="3980" y="1076"/>
                </a:lnTo>
                <a:lnTo>
                  <a:pt x="3982" y="1077"/>
                </a:lnTo>
                <a:lnTo>
                  <a:pt x="3982" y="1076"/>
                </a:lnTo>
                <a:lnTo>
                  <a:pt x="3982" y="1074"/>
                </a:lnTo>
                <a:lnTo>
                  <a:pt x="3984" y="1074"/>
                </a:lnTo>
                <a:lnTo>
                  <a:pt x="3986" y="1074"/>
                </a:lnTo>
                <a:lnTo>
                  <a:pt x="3988" y="1076"/>
                </a:lnTo>
                <a:lnTo>
                  <a:pt x="3990" y="1074"/>
                </a:lnTo>
                <a:lnTo>
                  <a:pt x="3990" y="1076"/>
                </a:lnTo>
                <a:lnTo>
                  <a:pt x="3992" y="1076"/>
                </a:lnTo>
                <a:lnTo>
                  <a:pt x="3992" y="1077"/>
                </a:lnTo>
                <a:lnTo>
                  <a:pt x="3990" y="1077"/>
                </a:lnTo>
                <a:lnTo>
                  <a:pt x="3988" y="1077"/>
                </a:lnTo>
                <a:lnTo>
                  <a:pt x="3986" y="1076"/>
                </a:lnTo>
                <a:lnTo>
                  <a:pt x="3986" y="1077"/>
                </a:lnTo>
                <a:lnTo>
                  <a:pt x="3986" y="1079"/>
                </a:lnTo>
                <a:lnTo>
                  <a:pt x="3986" y="1083"/>
                </a:lnTo>
                <a:lnTo>
                  <a:pt x="3988" y="1083"/>
                </a:lnTo>
                <a:lnTo>
                  <a:pt x="3990" y="1087"/>
                </a:lnTo>
                <a:lnTo>
                  <a:pt x="3992" y="1089"/>
                </a:lnTo>
                <a:lnTo>
                  <a:pt x="3993" y="1089"/>
                </a:lnTo>
                <a:lnTo>
                  <a:pt x="3993" y="1087"/>
                </a:lnTo>
                <a:lnTo>
                  <a:pt x="3992" y="1085"/>
                </a:lnTo>
                <a:lnTo>
                  <a:pt x="3993" y="1083"/>
                </a:lnTo>
                <a:lnTo>
                  <a:pt x="3995" y="1083"/>
                </a:lnTo>
                <a:lnTo>
                  <a:pt x="3997" y="1081"/>
                </a:lnTo>
                <a:lnTo>
                  <a:pt x="3999" y="1083"/>
                </a:lnTo>
                <a:lnTo>
                  <a:pt x="3999" y="1085"/>
                </a:lnTo>
                <a:lnTo>
                  <a:pt x="3997" y="1085"/>
                </a:lnTo>
                <a:lnTo>
                  <a:pt x="3997" y="1087"/>
                </a:lnTo>
                <a:lnTo>
                  <a:pt x="3999" y="1087"/>
                </a:lnTo>
                <a:lnTo>
                  <a:pt x="3999" y="1089"/>
                </a:lnTo>
                <a:lnTo>
                  <a:pt x="3999" y="1091"/>
                </a:lnTo>
                <a:lnTo>
                  <a:pt x="3999" y="1093"/>
                </a:lnTo>
                <a:lnTo>
                  <a:pt x="4001" y="1093"/>
                </a:lnTo>
                <a:lnTo>
                  <a:pt x="3999" y="1093"/>
                </a:lnTo>
                <a:lnTo>
                  <a:pt x="3999" y="1095"/>
                </a:lnTo>
                <a:lnTo>
                  <a:pt x="4001" y="1097"/>
                </a:lnTo>
                <a:lnTo>
                  <a:pt x="4001" y="1099"/>
                </a:lnTo>
                <a:lnTo>
                  <a:pt x="4001" y="1100"/>
                </a:lnTo>
                <a:lnTo>
                  <a:pt x="4001" y="1102"/>
                </a:lnTo>
                <a:lnTo>
                  <a:pt x="4001" y="1104"/>
                </a:lnTo>
                <a:lnTo>
                  <a:pt x="4003" y="1106"/>
                </a:lnTo>
                <a:lnTo>
                  <a:pt x="4003" y="1104"/>
                </a:lnTo>
                <a:lnTo>
                  <a:pt x="4003" y="1102"/>
                </a:lnTo>
                <a:lnTo>
                  <a:pt x="4003" y="1100"/>
                </a:lnTo>
                <a:lnTo>
                  <a:pt x="4003" y="1097"/>
                </a:lnTo>
                <a:lnTo>
                  <a:pt x="4003" y="1095"/>
                </a:lnTo>
                <a:lnTo>
                  <a:pt x="4005" y="1093"/>
                </a:lnTo>
                <a:lnTo>
                  <a:pt x="4003" y="1091"/>
                </a:lnTo>
                <a:lnTo>
                  <a:pt x="4003" y="1089"/>
                </a:lnTo>
                <a:lnTo>
                  <a:pt x="4005" y="1089"/>
                </a:lnTo>
                <a:lnTo>
                  <a:pt x="4005" y="1087"/>
                </a:lnTo>
                <a:lnTo>
                  <a:pt x="4005" y="1085"/>
                </a:lnTo>
                <a:lnTo>
                  <a:pt x="4007" y="1087"/>
                </a:lnTo>
                <a:lnTo>
                  <a:pt x="4009" y="1087"/>
                </a:lnTo>
                <a:lnTo>
                  <a:pt x="4011" y="1087"/>
                </a:lnTo>
                <a:lnTo>
                  <a:pt x="4011" y="1089"/>
                </a:lnTo>
                <a:lnTo>
                  <a:pt x="4011" y="1091"/>
                </a:lnTo>
                <a:lnTo>
                  <a:pt x="4011" y="1093"/>
                </a:lnTo>
                <a:lnTo>
                  <a:pt x="4013" y="1093"/>
                </a:lnTo>
                <a:lnTo>
                  <a:pt x="4015" y="1093"/>
                </a:lnTo>
                <a:lnTo>
                  <a:pt x="4013" y="1091"/>
                </a:lnTo>
                <a:lnTo>
                  <a:pt x="4013" y="1089"/>
                </a:lnTo>
                <a:lnTo>
                  <a:pt x="4013" y="1087"/>
                </a:lnTo>
                <a:lnTo>
                  <a:pt x="4015" y="1087"/>
                </a:lnTo>
                <a:lnTo>
                  <a:pt x="4013" y="1087"/>
                </a:lnTo>
                <a:lnTo>
                  <a:pt x="4013" y="1085"/>
                </a:lnTo>
                <a:lnTo>
                  <a:pt x="4013" y="1083"/>
                </a:lnTo>
                <a:lnTo>
                  <a:pt x="4013" y="1081"/>
                </a:lnTo>
                <a:lnTo>
                  <a:pt x="4015" y="1081"/>
                </a:lnTo>
                <a:lnTo>
                  <a:pt x="4015" y="1083"/>
                </a:lnTo>
                <a:lnTo>
                  <a:pt x="4017" y="1083"/>
                </a:lnTo>
                <a:lnTo>
                  <a:pt x="4018" y="1083"/>
                </a:lnTo>
                <a:lnTo>
                  <a:pt x="4020" y="1083"/>
                </a:lnTo>
                <a:lnTo>
                  <a:pt x="4020" y="1085"/>
                </a:lnTo>
                <a:lnTo>
                  <a:pt x="4022" y="1085"/>
                </a:lnTo>
                <a:lnTo>
                  <a:pt x="4024" y="1087"/>
                </a:lnTo>
                <a:lnTo>
                  <a:pt x="4024" y="1089"/>
                </a:lnTo>
                <a:lnTo>
                  <a:pt x="4026" y="1091"/>
                </a:lnTo>
                <a:lnTo>
                  <a:pt x="4026" y="1089"/>
                </a:lnTo>
                <a:lnTo>
                  <a:pt x="4026" y="1087"/>
                </a:lnTo>
                <a:lnTo>
                  <a:pt x="4026" y="1085"/>
                </a:lnTo>
                <a:lnTo>
                  <a:pt x="4024" y="1085"/>
                </a:lnTo>
                <a:lnTo>
                  <a:pt x="4022" y="1083"/>
                </a:lnTo>
                <a:lnTo>
                  <a:pt x="4022" y="1081"/>
                </a:lnTo>
                <a:lnTo>
                  <a:pt x="4020" y="1081"/>
                </a:lnTo>
                <a:lnTo>
                  <a:pt x="4022" y="1079"/>
                </a:lnTo>
                <a:lnTo>
                  <a:pt x="4024" y="1081"/>
                </a:lnTo>
                <a:lnTo>
                  <a:pt x="4024" y="1079"/>
                </a:lnTo>
                <a:lnTo>
                  <a:pt x="4022" y="1079"/>
                </a:lnTo>
                <a:lnTo>
                  <a:pt x="4022" y="1077"/>
                </a:lnTo>
                <a:lnTo>
                  <a:pt x="4022" y="1076"/>
                </a:lnTo>
                <a:lnTo>
                  <a:pt x="4024" y="1076"/>
                </a:lnTo>
                <a:lnTo>
                  <a:pt x="4026" y="1076"/>
                </a:lnTo>
                <a:lnTo>
                  <a:pt x="4026" y="1074"/>
                </a:lnTo>
                <a:lnTo>
                  <a:pt x="4024" y="1074"/>
                </a:lnTo>
                <a:lnTo>
                  <a:pt x="4022" y="1074"/>
                </a:lnTo>
                <a:lnTo>
                  <a:pt x="4020" y="1076"/>
                </a:lnTo>
                <a:lnTo>
                  <a:pt x="4020" y="1077"/>
                </a:lnTo>
                <a:lnTo>
                  <a:pt x="4018" y="1077"/>
                </a:lnTo>
                <a:lnTo>
                  <a:pt x="4017" y="1077"/>
                </a:lnTo>
                <a:lnTo>
                  <a:pt x="4017" y="1076"/>
                </a:lnTo>
                <a:lnTo>
                  <a:pt x="4018" y="1074"/>
                </a:lnTo>
                <a:lnTo>
                  <a:pt x="4017" y="1074"/>
                </a:lnTo>
                <a:lnTo>
                  <a:pt x="4015" y="1074"/>
                </a:lnTo>
                <a:lnTo>
                  <a:pt x="4017" y="1072"/>
                </a:lnTo>
                <a:lnTo>
                  <a:pt x="4017" y="1070"/>
                </a:lnTo>
                <a:lnTo>
                  <a:pt x="4017" y="1068"/>
                </a:lnTo>
                <a:lnTo>
                  <a:pt x="4017" y="1066"/>
                </a:lnTo>
                <a:lnTo>
                  <a:pt x="4015" y="1064"/>
                </a:lnTo>
                <a:lnTo>
                  <a:pt x="4017" y="1064"/>
                </a:lnTo>
                <a:lnTo>
                  <a:pt x="4018" y="1066"/>
                </a:lnTo>
                <a:lnTo>
                  <a:pt x="4018" y="1068"/>
                </a:lnTo>
                <a:lnTo>
                  <a:pt x="4020" y="1068"/>
                </a:lnTo>
                <a:lnTo>
                  <a:pt x="4022" y="1068"/>
                </a:lnTo>
                <a:lnTo>
                  <a:pt x="4022" y="1070"/>
                </a:lnTo>
                <a:lnTo>
                  <a:pt x="4024" y="1070"/>
                </a:lnTo>
                <a:lnTo>
                  <a:pt x="4024" y="1068"/>
                </a:lnTo>
                <a:lnTo>
                  <a:pt x="4022" y="1066"/>
                </a:lnTo>
                <a:lnTo>
                  <a:pt x="4020" y="1066"/>
                </a:lnTo>
                <a:lnTo>
                  <a:pt x="4018" y="1064"/>
                </a:lnTo>
                <a:lnTo>
                  <a:pt x="4018" y="1062"/>
                </a:lnTo>
                <a:lnTo>
                  <a:pt x="4018" y="1060"/>
                </a:lnTo>
                <a:lnTo>
                  <a:pt x="4020" y="1060"/>
                </a:lnTo>
                <a:lnTo>
                  <a:pt x="4022" y="1060"/>
                </a:lnTo>
                <a:lnTo>
                  <a:pt x="4024" y="1060"/>
                </a:lnTo>
                <a:lnTo>
                  <a:pt x="4026" y="1062"/>
                </a:lnTo>
                <a:lnTo>
                  <a:pt x="4026" y="1060"/>
                </a:lnTo>
                <a:lnTo>
                  <a:pt x="4026" y="1058"/>
                </a:lnTo>
                <a:lnTo>
                  <a:pt x="4024" y="1058"/>
                </a:lnTo>
                <a:lnTo>
                  <a:pt x="4024" y="1060"/>
                </a:lnTo>
                <a:lnTo>
                  <a:pt x="4024" y="1058"/>
                </a:lnTo>
                <a:lnTo>
                  <a:pt x="4022" y="1056"/>
                </a:lnTo>
                <a:lnTo>
                  <a:pt x="4022" y="1054"/>
                </a:lnTo>
                <a:lnTo>
                  <a:pt x="4020" y="1054"/>
                </a:lnTo>
                <a:lnTo>
                  <a:pt x="4022" y="1052"/>
                </a:lnTo>
                <a:lnTo>
                  <a:pt x="4024" y="1051"/>
                </a:lnTo>
                <a:lnTo>
                  <a:pt x="4022" y="1051"/>
                </a:lnTo>
                <a:lnTo>
                  <a:pt x="4022" y="1049"/>
                </a:lnTo>
                <a:lnTo>
                  <a:pt x="4024" y="1049"/>
                </a:lnTo>
                <a:lnTo>
                  <a:pt x="4026" y="1049"/>
                </a:lnTo>
                <a:lnTo>
                  <a:pt x="4024" y="1047"/>
                </a:lnTo>
                <a:lnTo>
                  <a:pt x="4026" y="1047"/>
                </a:lnTo>
                <a:lnTo>
                  <a:pt x="4028" y="1049"/>
                </a:lnTo>
                <a:lnTo>
                  <a:pt x="4028" y="1051"/>
                </a:lnTo>
                <a:lnTo>
                  <a:pt x="4030" y="1052"/>
                </a:lnTo>
                <a:lnTo>
                  <a:pt x="4030" y="1054"/>
                </a:lnTo>
                <a:lnTo>
                  <a:pt x="4032" y="1054"/>
                </a:lnTo>
                <a:lnTo>
                  <a:pt x="4030" y="1056"/>
                </a:lnTo>
                <a:lnTo>
                  <a:pt x="4030" y="1058"/>
                </a:lnTo>
                <a:lnTo>
                  <a:pt x="4032" y="1060"/>
                </a:lnTo>
                <a:lnTo>
                  <a:pt x="4032" y="1062"/>
                </a:lnTo>
                <a:lnTo>
                  <a:pt x="4034" y="1060"/>
                </a:lnTo>
                <a:lnTo>
                  <a:pt x="4034" y="1058"/>
                </a:lnTo>
                <a:lnTo>
                  <a:pt x="4034" y="1056"/>
                </a:lnTo>
                <a:lnTo>
                  <a:pt x="4036" y="1054"/>
                </a:lnTo>
                <a:lnTo>
                  <a:pt x="4038" y="1054"/>
                </a:lnTo>
                <a:lnTo>
                  <a:pt x="4040" y="1054"/>
                </a:lnTo>
                <a:lnTo>
                  <a:pt x="4041" y="1054"/>
                </a:lnTo>
                <a:lnTo>
                  <a:pt x="4043" y="1054"/>
                </a:lnTo>
                <a:lnTo>
                  <a:pt x="4045" y="1054"/>
                </a:lnTo>
                <a:lnTo>
                  <a:pt x="4043" y="1054"/>
                </a:lnTo>
                <a:lnTo>
                  <a:pt x="4041" y="1052"/>
                </a:lnTo>
                <a:lnTo>
                  <a:pt x="4040" y="1052"/>
                </a:lnTo>
                <a:lnTo>
                  <a:pt x="4038" y="1052"/>
                </a:lnTo>
                <a:lnTo>
                  <a:pt x="4036" y="1051"/>
                </a:lnTo>
                <a:lnTo>
                  <a:pt x="4038" y="1049"/>
                </a:lnTo>
                <a:lnTo>
                  <a:pt x="4038" y="1047"/>
                </a:lnTo>
                <a:lnTo>
                  <a:pt x="4040" y="1049"/>
                </a:lnTo>
                <a:lnTo>
                  <a:pt x="4041" y="1049"/>
                </a:lnTo>
                <a:lnTo>
                  <a:pt x="4041" y="1047"/>
                </a:lnTo>
                <a:lnTo>
                  <a:pt x="4041" y="1045"/>
                </a:lnTo>
                <a:lnTo>
                  <a:pt x="4041" y="1043"/>
                </a:lnTo>
                <a:lnTo>
                  <a:pt x="4043" y="1043"/>
                </a:lnTo>
                <a:lnTo>
                  <a:pt x="4043" y="1041"/>
                </a:lnTo>
                <a:lnTo>
                  <a:pt x="4045" y="1041"/>
                </a:lnTo>
                <a:lnTo>
                  <a:pt x="4047" y="1041"/>
                </a:lnTo>
                <a:lnTo>
                  <a:pt x="4049" y="1041"/>
                </a:lnTo>
                <a:lnTo>
                  <a:pt x="4049" y="1039"/>
                </a:lnTo>
                <a:lnTo>
                  <a:pt x="4047" y="1039"/>
                </a:lnTo>
                <a:lnTo>
                  <a:pt x="4045" y="1039"/>
                </a:lnTo>
                <a:lnTo>
                  <a:pt x="4043" y="1037"/>
                </a:lnTo>
                <a:lnTo>
                  <a:pt x="4043" y="1039"/>
                </a:lnTo>
                <a:lnTo>
                  <a:pt x="4041" y="1039"/>
                </a:lnTo>
                <a:lnTo>
                  <a:pt x="4041" y="1041"/>
                </a:lnTo>
                <a:lnTo>
                  <a:pt x="4040" y="1041"/>
                </a:lnTo>
                <a:lnTo>
                  <a:pt x="4040" y="1043"/>
                </a:lnTo>
                <a:lnTo>
                  <a:pt x="4038" y="1043"/>
                </a:lnTo>
                <a:lnTo>
                  <a:pt x="4036" y="1043"/>
                </a:lnTo>
                <a:lnTo>
                  <a:pt x="4036" y="1041"/>
                </a:lnTo>
                <a:lnTo>
                  <a:pt x="4034" y="1041"/>
                </a:lnTo>
                <a:lnTo>
                  <a:pt x="4032" y="1039"/>
                </a:lnTo>
                <a:lnTo>
                  <a:pt x="4032" y="1037"/>
                </a:lnTo>
                <a:lnTo>
                  <a:pt x="4030" y="1037"/>
                </a:lnTo>
                <a:lnTo>
                  <a:pt x="4032" y="1035"/>
                </a:lnTo>
                <a:lnTo>
                  <a:pt x="4030" y="1035"/>
                </a:lnTo>
                <a:lnTo>
                  <a:pt x="4032" y="1033"/>
                </a:lnTo>
                <a:lnTo>
                  <a:pt x="4034" y="1035"/>
                </a:lnTo>
                <a:lnTo>
                  <a:pt x="4036" y="1033"/>
                </a:lnTo>
                <a:lnTo>
                  <a:pt x="4034" y="1033"/>
                </a:lnTo>
                <a:lnTo>
                  <a:pt x="4034" y="1031"/>
                </a:lnTo>
                <a:lnTo>
                  <a:pt x="4036" y="1031"/>
                </a:lnTo>
                <a:lnTo>
                  <a:pt x="4036" y="1029"/>
                </a:lnTo>
                <a:lnTo>
                  <a:pt x="4038" y="1029"/>
                </a:lnTo>
                <a:lnTo>
                  <a:pt x="4040" y="1029"/>
                </a:lnTo>
                <a:lnTo>
                  <a:pt x="4041" y="1029"/>
                </a:lnTo>
                <a:lnTo>
                  <a:pt x="4043" y="1029"/>
                </a:lnTo>
                <a:lnTo>
                  <a:pt x="4041" y="1028"/>
                </a:lnTo>
                <a:lnTo>
                  <a:pt x="4040" y="1028"/>
                </a:lnTo>
                <a:lnTo>
                  <a:pt x="4038" y="1028"/>
                </a:lnTo>
                <a:lnTo>
                  <a:pt x="4036" y="1026"/>
                </a:lnTo>
                <a:lnTo>
                  <a:pt x="4038" y="1024"/>
                </a:lnTo>
                <a:lnTo>
                  <a:pt x="4038" y="1022"/>
                </a:lnTo>
                <a:lnTo>
                  <a:pt x="4036" y="1022"/>
                </a:lnTo>
                <a:lnTo>
                  <a:pt x="4034" y="1022"/>
                </a:lnTo>
                <a:lnTo>
                  <a:pt x="4032" y="1022"/>
                </a:lnTo>
                <a:lnTo>
                  <a:pt x="4032" y="1020"/>
                </a:lnTo>
                <a:lnTo>
                  <a:pt x="4030" y="1018"/>
                </a:lnTo>
                <a:lnTo>
                  <a:pt x="4032" y="1018"/>
                </a:lnTo>
                <a:lnTo>
                  <a:pt x="4032" y="1016"/>
                </a:lnTo>
                <a:lnTo>
                  <a:pt x="4032" y="1014"/>
                </a:lnTo>
                <a:lnTo>
                  <a:pt x="4034" y="1014"/>
                </a:lnTo>
                <a:lnTo>
                  <a:pt x="4036" y="1016"/>
                </a:lnTo>
                <a:lnTo>
                  <a:pt x="4038" y="1016"/>
                </a:lnTo>
                <a:lnTo>
                  <a:pt x="4040" y="1014"/>
                </a:lnTo>
                <a:lnTo>
                  <a:pt x="4041" y="1014"/>
                </a:lnTo>
                <a:lnTo>
                  <a:pt x="4041" y="1012"/>
                </a:lnTo>
                <a:lnTo>
                  <a:pt x="4043" y="1012"/>
                </a:lnTo>
                <a:lnTo>
                  <a:pt x="4045" y="1012"/>
                </a:lnTo>
                <a:lnTo>
                  <a:pt x="4047" y="1012"/>
                </a:lnTo>
                <a:lnTo>
                  <a:pt x="4049" y="1012"/>
                </a:lnTo>
                <a:lnTo>
                  <a:pt x="4047" y="1010"/>
                </a:lnTo>
                <a:lnTo>
                  <a:pt x="4045" y="1010"/>
                </a:lnTo>
                <a:lnTo>
                  <a:pt x="4043" y="1010"/>
                </a:lnTo>
                <a:lnTo>
                  <a:pt x="4041" y="1010"/>
                </a:lnTo>
                <a:lnTo>
                  <a:pt x="4041" y="1008"/>
                </a:lnTo>
                <a:lnTo>
                  <a:pt x="4040" y="1010"/>
                </a:lnTo>
                <a:lnTo>
                  <a:pt x="4038" y="1010"/>
                </a:lnTo>
                <a:lnTo>
                  <a:pt x="4036" y="1010"/>
                </a:lnTo>
                <a:lnTo>
                  <a:pt x="4034" y="1010"/>
                </a:lnTo>
                <a:lnTo>
                  <a:pt x="4032" y="1010"/>
                </a:lnTo>
                <a:lnTo>
                  <a:pt x="4030" y="1010"/>
                </a:lnTo>
                <a:lnTo>
                  <a:pt x="4030" y="1012"/>
                </a:lnTo>
                <a:lnTo>
                  <a:pt x="4028" y="1012"/>
                </a:lnTo>
                <a:lnTo>
                  <a:pt x="4026" y="1014"/>
                </a:lnTo>
                <a:lnTo>
                  <a:pt x="4024" y="1014"/>
                </a:lnTo>
                <a:lnTo>
                  <a:pt x="4022" y="1014"/>
                </a:lnTo>
                <a:lnTo>
                  <a:pt x="4020" y="1014"/>
                </a:lnTo>
                <a:lnTo>
                  <a:pt x="4020" y="1012"/>
                </a:lnTo>
                <a:lnTo>
                  <a:pt x="4022" y="1012"/>
                </a:lnTo>
                <a:lnTo>
                  <a:pt x="4022" y="1010"/>
                </a:lnTo>
                <a:lnTo>
                  <a:pt x="4020" y="1010"/>
                </a:lnTo>
                <a:lnTo>
                  <a:pt x="4020" y="1012"/>
                </a:lnTo>
                <a:lnTo>
                  <a:pt x="4018" y="1010"/>
                </a:lnTo>
                <a:lnTo>
                  <a:pt x="4018" y="1008"/>
                </a:lnTo>
                <a:lnTo>
                  <a:pt x="4017" y="1008"/>
                </a:lnTo>
                <a:lnTo>
                  <a:pt x="4015" y="1008"/>
                </a:lnTo>
                <a:lnTo>
                  <a:pt x="4015" y="1010"/>
                </a:lnTo>
                <a:lnTo>
                  <a:pt x="4017" y="1010"/>
                </a:lnTo>
                <a:lnTo>
                  <a:pt x="4017" y="1012"/>
                </a:lnTo>
                <a:lnTo>
                  <a:pt x="4015" y="1012"/>
                </a:lnTo>
                <a:lnTo>
                  <a:pt x="4015" y="1014"/>
                </a:lnTo>
                <a:lnTo>
                  <a:pt x="4013" y="1014"/>
                </a:lnTo>
                <a:lnTo>
                  <a:pt x="4011" y="1014"/>
                </a:lnTo>
                <a:lnTo>
                  <a:pt x="4009" y="1014"/>
                </a:lnTo>
                <a:lnTo>
                  <a:pt x="4007" y="1016"/>
                </a:lnTo>
                <a:lnTo>
                  <a:pt x="4005" y="1016"/>
                </a:lnTo>
                <a:lnTo>
                  <a:pt x="4005" y="1014"/>
                </a:lnTo>
                <a:lnTo>
                  <a:pt x="4003" y="1014"/>
                </a:lnTo>
                <a:lnTo>
                  <a:pt x="4001" y="1014"/>
                </a:lnTo>
                <a:lnTo>
                  <a:pt x="3999" y="1014"/>
                </a:lnTo>
                <a:lnTo>
                  <a:pt x="3999" y="1016"/>
                </a:lnTo>
                <a:lnTo>
                  <a:pt x="3997" y="1016"/>
                </a:lnTo>
                <a:lnTo>
                  <a:pt x="3997" y="1014"/>
                </a:lnTo>
                <a:lnTo>
                  <a:pt x="3995" y="1014"/>
                </a:lnTo>
                <a:lnTo>
                  <a:pt x="3997" y="1012"/>
                </a:lnTo>
                <a:lnTo>
                  <a:pt x="3999" y="1014"/>
                </a:lnTo>
                <a:lnTo>
                  <a:pt x="4001" y="1012"/>
                </a:lnTo>
                <a:lnTo>
                  <a:pt x="4003" y="1012"/>
                </a:lnTo>
                <a:lnTo>
                  <a:pt x="4005" y="1012"/>
                </a:lnTo>
                <a:lnTo>
                  <a:pt x="4005" y="1014"/>
                </a:lnTo>
                <a:lnTo>
                  <a:pt x="4007" y="1014"/>
                </a:lnTo>
                <a:lnTo>
                  <a:pt x="4007" y="1012"/>
                </a:lnTo>
                <a:lnTo>
                  <a:pt x="4009" y="1012"/>
                </a:lnTo>
                <a:lnTo>
                  <a:pt x="4009" y="1010"/>
                </a:lnTo>
                <a:lnTo>
                  <a:pt x="4009" y="1008"/>
                </a:lnTo>
                <a:lnTo>
                  <a:pt x="4007" y="1010"/>
                </a:lnTo>
                <a:lnTo>
                  <a:pt x="4007" y="1008"/>
                </a:lnTo>
                <a:lnTo>
                  <a:pt x="4005" y="1008"/>
                </a:lnTo>
                <a:lnTo>
                  <a:pt x="4005" y="1006"/>
                </a:lnTo>
                <a:lnTo>
                  <a:pt x="4005" y="1004"/>
                </a:lnTo>
                <a:lnTo>
                  <a:pt x="4007" y="1006"/>
                </a:lnTo>
                <a:lnTo>
                  <a:pt x="4007" y="1004"/>
                </a:lnTo>
                <a:lnTo>
                  <a:pt x="4009" y="1003"/>
                </a:lnTo>
                <a:lnTo>
                  <a:pt x="4011" y="1001"/>
                </a:lnTo>
                <a:lnTo>
                  <a:pt x="4013" y="999"/>
                </a:lnTo>
                <a:lnTo>
                  <a:pt x="4013" y="997"/>
                </a:lnTo>
                <a:lnTo>
                  <a:pt x="4015" y="995"/>
                </a:lnTo>
                <a:lnTo>
                  <a:pt x="4017" y="993"/>
                </a:lnTo>
                <a:lnTo>
                  <a:pt x="4017" y="991"/>
                </a:lnTo>
                <a:lnTo>
                  <a:pt x="4018" y="989"/>
                </a:lnTo>
                <a:lnTo>
                  <a:pt x="4020" y="989"/>
                </a:lnTo>
                <a:lnTo>
                  <a:pt x="4022" y="991"/>
                </a:lnTo>
                <a:lnTo>
                  <a:pt x="4020" y="991"/>
                </a:lnTo>
                <a:lnTo>
                  <a:pt x="4020" y="993"/>
                </a:lnTo>
                <a:lnTo>
                  <a:pt x="4022" y="993"/>
                </a:lnTo>
                <a:lnTo>
                  <a:pt x="4022" y="995"/>
                </a:lnTo>
                <a:lnTo>
                  <a:pt x="4024" y="995"/>
                </a:lnTo>
                <a:lnTo>
                  <a:pt x="4026" y="995"/>
                </a:lnTo>
                <a:lnTo>
                  <a:pt x="4028" y="995"/>
                </a:lnTo>
                <a:lnTo>
                  <a:pt x="4030" y="995"/>
                </a:lnTo>
                <a:lnTo>
                  <a:pt x="4032" y="993"/>
                </a:lnTo>
                <a:lnTo>
                  <a:pt x="4032" y="991"/>
                </a:lnTo>
                <a:lnTo>
                  <a:pt x="4034" y="991"/>
                </a:lnTo>
                <a:lnTo>
                  <a:pt x="4034" y="989"/>
                </a:lnTo>
                <a:lnTo>
                  <a:pt x="4036" y="989"/>
                </a:lnTo>
                <a:lnTo>
                  <a:pt x="4036" y="987"/>
                </a:lnTo>
                <a:lnTo>
                  <a:pt x="4038" y="987"/>
                </a:lnTo>
                <a:lnTo>
                  <a:pt x="4040" y="987"/>
                </a:lnTo>
                <a:lnTo>
                  <a:pt x="4041" y="989"/>
                </a:lnTo>
                <a:lnTo>
                  <a:pt x="4043" y="989"/>
                </a:lnTo>
                <a:lnTo>
                  <a:pt x="4045" y="989"/>
                </a:lnTo>
                <a:lnTo>
                  <a:pt x="4047" y="991"/>
                </a:lnTo>
                <a:lnTo>
                  <a:pt x="4049" y="991"/>
                </a:lnTo>
                <a:lnTo>
                  <a:pt x="4051" y="991"/>
                </a:lnTo>
                <a:lnTo>
                  <a:pt x="4053" y="991"/>
                </a:lnTo>
                <a:lnTo>
                  <a:pt x="4055" y="991"/>
                </a:lnTo>
                <a:lnTo>
                  <a:pt x="4055" y="989"/>
                </a:lnTo>
                <a:lnTo>
                  <a:pt x="4057" y="989"/>
                </a:lnTo>
                <a:lnTo>
                  <a:pt x="4057" y="987"/>
                </a:lnTo>
                <a:lnTo>
                  <a:pt x="4059" y="985"/>
                </a:lnTo>
                <a:lnTo>
                  <a:pt x="4059" y="983"/>
                </a:lnTo>
                <a:lnTo>
                  <a:pt x="4059" y="981"/>
                </a:lnTo>
                <a:lnTo>
                  <a:pt x="4059" y="980"/>
                </a:lnTo>
                <a:lnTo>
                  <a:pt x="4059" y="978"/>
                </a:lnTo>
                <a:lnTo>
                  <a:pt x="4059" y="976"/>
                </a:lnTo>
                <a:lnTo>
                  <a:pt x="4057" y="976"/>
                </a:lnTo>
                <a:lnTo>
                  <a:pt x="4057" y="974"/>
                </a:lnTo>
                <a:lnTo>
                  <a:pt x="4057" y="972"/>
                </a:lnTo>
                <a:lnTo>
                  <a:pt x="4055" y="972"/>
                </a:lnTo>
                <a:lnTo>
                  <a:pt x="4055" y="970"/>
                </a:lnTo>
                <a:lnTo>
                  <a:pt x="4055" y="968"/>
                </a:lnTo>
                <a:lnTo>
                  <a:pt x="4055" y="966"/>
                </a:lnTo>
                <a:lnTo>
                  <a:pt x="4057" y="966"/>
                </a:lnTo>
                <a:lnTo>
                  <a:pt x="4057" y="964"/>
                </a:lnTo>
                <a:lnTo>
                  <a:pt x="4059" y="964"/>
                </a:lnTo>
                <a:lnTo>
                  <a:pt x="4059" y="966"/>
                </a:lnTo>
                <a:lnTo>
                  <a:pt x="4061" y="966"/>
                </a:lnTo>
                <a:lnTo>
                  <a:pt x="4063" y="966"/>
                </a:lnTo>
                <a:lnTo>
                  <a:pt x="4063" y="964"/>
                </a:lnTo>
                <a:lnTo>
                  <a:pt x="4063" y="962"/>
                </a:lnTo>
                <a:lnTo>
                  <a:pt x="4061" y="960"/>
                </a:lnTo>
                <a:lnTo>
                  <a:pt x="4061" y="958"/>
                </a:lnTo>
                <a:lnTo>
                  <a:pt x="4063" y="958"/>
                </a:lnTo>
                <a:lnTo>
                  <a:pt x="4065" y="956"/>
                </a:lnTo>
                <a:lnTo>
                  <a:pt x="4065" y="955"/>
                </a:lnTo>
                <a:lnTo>
                  <a:pt x="4066" y="953"/>
                </a:lnTo>
                <a:lnTo>
                  <a:pt x="4068" y="953"/>
                </a:lnTo>
                <a:lnTo>
                  <a:pt x="4070" y="953"/>
                </a:lnTo>
                <a:lnTo>
                  <a:pt x="4072" y="953"/>
                </a:lnTo>
                <a:lnTo>
                  <a:pt x="4074" y="953"/>
                </a:lnTo>
                <a:lnTo>
                  <a:pt x="4076" y="953"/>
                </a:lnTo>
                <a:lnTo>
                  <a:pt x="4078" y="953"/>
                </a:lnTo>
                <a:lnTo>
                  <a:pt x="4080" y="953"/>
                </a:lnTo>
                <a:lnTo>
                  <a:pt x="4082" y="951"/>
                </a:lnTo>
                <a:lnTo>
                  <a:pt x="4084" y="951"/>
                </a:lnTo>
                <a:lnTo>
                  <a:pt x="4086" y="951"/>
                </a:lnTo>
                <a:lnTo>
                  <a:pt x="4089" y="951"/>
                </a:lnTo>
                <a:lnTo>
                  <a:pt x="4091" y="951"/>
                </a:lnTo>
                <a:lnTo>
                  <a:pt x="4093" y="951"/>
                </a:lnTo>
                <a:lnTo>
                  <a:pt x="4095" y="951"/>
                </a:lnTo>
                <a:lnTo>
                  <a:pt x="4097" y="951"/>
                </a:lnTo>
                <a:lnTo>
                  <a:pt x="4099" y="951"/>
                </a:lnTo>
                <a:lnTo>
                  <a:pt x="4101" y="949"/>
                </a:lnTo>
                <a:lnTo>
                  <a:pt x="4103" y="949"/>
                </a:lnTo>
                <a:lnTo>
                  <a:pt x="4105" y="949"/>
                </a:lnTo>
                <a:lnTo>
                  <a:pt x="4107" y="949"/>
                </a:lnTo>
                <a:lnTo>
                  <a:pt x="4109" y="949"/>
                </a:lnTo>
                <a:lnTo>
                  <a:pt x="4113" y="949"/>
                </a:lnTo>
                <a:lnTo>
                  <a:pt x="4114" y="949"/>
                </a:lnTo>
                <a:lnTo>
                  <a:pt x="4116" y="949"/>
                </a:lnTo>
                <a:lnTo>
                  <a:pt x="4118" y="947"/>
                </a:lnTo>
                <a:lnTo>
                  <a:pt x="4120" y="947"/>
                </a:lnTo>
                <a:lnTo>
                  <a:pt x="4122" y="947"/>
                </a:lnTo>
                <a:lnTo>
                  <a:pt x="4126" y="947"/>
                </a:lnTo>
                <a:lnTo>
                  <a:pt x="4128" y="947"/>
                </a:lnTo>
                <a:lnTo>
                  <a:pt x="4130" y="947"/>
                </a:lnTo>
                <a:lnTo>
                  <a:pt x="4132" y="947"/>
                </a:lnTo>
                <a:lnTo>
                  <a:pt x="4134" y="947"/>
                </a:lnTo>
                <a:lnTo>
                  <a:pt x="4136" y="945"/>
                </a:lnTo>
                <a:lnTo>
                  <a:pt x="4137" y="945"/>
                </a:lnTo>
                <a:lnTo>
                  <a:pt x="4141" y="945"/>
                </a:lnTo>
                <a:lnTo>
                  <a:pt x="4143" y="945"/>
                </a:lnTo>
                <a:lnTo>
                  <a:pt x="4147" y="945"/>
                </a:lnTo>
                <a:lnTo>
                  <a:pt x="4149" y="945"/>
                </a:lnTo>
                <a:lnTo>
                  <a:pt x="4153" y="943"/>
                </a:lnTo>
                <a:lnTo>
                  <a:pt x="4157" y="943"/>
                </a:lnTo>
                <a:lnTo>
                  <a:pt x="4159" y="943"/>
                </a:lnTo>
                <a:lnTo>
                  <a:pt x="4161" y="943"/>
                </a:lnTo>
                <a:lnTo>
                  <a:pt x="4162" y="943"/>
                </a:lnTo>
                <a:lnTo>
                  <a:pt x="4164" y="943"/>
                </a:lnTo>
                <a:lnTo>
                  <a:pt x="4166" y="943"/>
                </a:lnTo>
                <a:lnTo>
                  <a:pt x="4178" y="941"/>
                </a:lnTo>
                <a:lnTo>
                  <a:pt x="4180" y="941"/>
                </a:lnTo>
                <a:lnTo>
                  <a:pt x="4182" y="941"/>
                </a:lnTo>
                <a:lnTo>
                  <a:pt x="4184" y="941"/>
                </a:lnTo>
                <a:lnTo>
                  <a:pt x="4185" y="941"/>
                </a:lnTo>
                <a:lnTo>
                  <a:pt x="4187" y="941"/>
                </a:lnTo>
                <a:lnTo>
                  <a:pt x="4189" y="939"/>
                </a:lnTo>
                <a:lnTo>
                  <a:pt x="4189" y="943"/>
                </a:lnTo>
                <a:lnTo>
                  <a:pt x="4189" y="945"/>
                </a:lnTo>
                <a:lnTo>
                  <a:pt x="4187" y="945"/>
                </a:lnTo>
                <a:lnTo>
                  <a:pt x="4185" y="945"/>
                </a:lnTo>
                <a:lnTo>
                  <a:pt x="4184" y="945"/>
                </a:lnTo>
                <a:lnTo>
                  <a:pt x="4182" y="947"/>
                </a:lnTo>
                <a:lnTo>
                  <a:pt x="4180" y="947"/>
                </a:lnTo>
                <a:lnTo>
                  <a:pt x="4178" y="949"/>
                </a:lnTo>
                <a:lnTo>
                  <a:pt x="4176" y="949"/>
                </a:lnTo>
                <a:lnTo>
                  <a:pt x="4176" y="951"/>
                </a:lnTo>
                <a:lnTo>
                  <a:pt x="4176" y="953"/>
                </a:lnTo>
                <a:lnTo>
                  <a:pt x="4174" y="953"/>
                </a:lnTo>
                <a:lnTo>
                  <a:pt x="4174" y="955"/>
                </a:lnTo>
                <a:lnTo>
                  <a:pt x="4172" y="956"/>
                </a:lnTo>
                <a:lnTo>
                  <a:pt x="4172" y="958"/>
                </a:lnTo>
                <a:lnTo>
                  <a:pt x="4170" y="958"/>
                </a:lnTo>
                <a:lnTo>
                  <a:pt x="4168" y="958"/>
                </a:lnTo>
                <a:lnTo>
                  <a:pt x="4166" y="958"/>
                </a:lnTo>
                <a:lnTo>
                  <a:pt x="4164" y="958"/>
                </a:lnTo>
                <a:lnTo>
                  <a:pt x="4162" y="960"/>
                </a:lnTo>
                <a:lnTo>
                  <a:pt x="4162" y="962"/>
                </a:lnTo>
                <a:lnTo>
                  <a:pt x="4162" y="964"/>
                </a:lnTo>
                <a:lnTo>
                  <a:pt x="4162" y="966"/>
                </a:lnTo>
                <a:lnTo>
                  <a:pt x="4162" y="968"/>
                </a:lnTo>
                <a:lnTo>
                  <a:pt x="4162" y="970"/>
                </a:lnTo>
                <a:lnTo>
                  <a:pt x="4161" y="970"/>
                </a:lnTo>
                <a:lnTo>
                  <a:pt x="4161" y="972"/>
                </a:lnTo>
                <a:lnTo>
                  <a:pt x="4161" y="974"/>
                </a:lnTo>
                <a:lnTo>
                  <a:pt x="4161" y="976"/>
                </a:lnTo>
                <a:lnTo>
                  <a:pt x="4161" y="978"/>
                </a:lnTo>
                <a:lnTo>
                  <a:pt x="4161" y="980"/>
                </a:lnTo>
                <a:lnTo>
                  <a:pt x="4161" y="981"/>
                </a:lnTo>
                <a:lnTo>
                  <a:pt x="4162" y="981"/>
                </a:lnTo>
                <a:lnTo>
                  <a:pt x="4162" y="983"/>
                </a:lnTo>
                <a:lnTo>
                  <a:pt x="4164" y="983"/>
                </a:lnTo>
                <a:lnTo>
                  <a:pt x="4166" y="983"/>
                </a:lnTo>
                <a:lnTo>
                  <a:pt x="4166" y="985"/>
                </a:lnTo>
                <a:lnTo>
                  <a:pt x="4164" y="985"/>
                </a:lnTo>
                <a:lnTo>
                  <a:pt x="4164" y="987"/>
                </a:lnTo>
                <a:lnTo>
                  <a:pt x="4166" y="989"/>
                </a:lnTo>
                <a:lnTo>
                  <a:pt x="4166" y="991"/>
                </a:lnTo>
                <a:lnTo>
                  <a:pt x="4164" y="991"/>
                </a:lnTo>
                <a:lnTo>
                  <a:pt x="4164" y="993"/>
                </a:lnTo>
                <a:lnTo>
                  <a:pt x="4162" y="993"/>
                </a:lnTo>
                <a:lnTo>
                  <a:pt x="4161" y="991"/>
                </a:lnTo>
                <a:lnTo>
                  <a:pt x="4161" y="993"/>
                </a:lnTo>
                <a:lnTo>
                  <a:pt x="4161" y="995"/>
                </a:lnTo>
                <a:lnTo>
                  <a:pt x="4161" y="997"/>
                </a:lnTo>
                <a:lnTo>
                  <a:pt x="4161" y="999"/>
                </a:lnTo>
                <a:lnTo>
                  <a:pt x="4162" y="999"/>
                </a:lnTo>
                <a:lnTo>
                  <a:pt x="4162" y="1001"/>
                </a:lnTo>
                <a:lnTo>
                  <a:pt x="4162" y="1003"/>
                </a:lnTo>
                <a:lnTo>
                  <a:pt x="4164" y="1003"/>
                </a:lnTo>
                <a:lnTo>
                  <a:pt x="4166" y="1001"/>
                </a:lnTo>
                <a:lnTo>
                  <a:pt x="4166" y="999"/>
                </a:lnTo>
                <a:lnTo>
                  <a:pt x="4164" y="999"/>
                </a:lnTo>
                <a:lnTo>
                  <a:pt x="4166" y="999"/>
                </a:lnTo>
                <a:lnTo>
                  <a:pt x="4166" y="997"/>
                </a:lnTo>
                <a:lnTo>
                  <a:pt x="4168" y="999"/>
                </a:lnTo>
                <a:lnTo>
                  <a:pt x="4170" y="1001"/>
                </a:lnTo>
                <a:lnTo>
                  <a:pt x="4172" y="1003"/>
                </a:lnTo>
                <a:lnTo>
                  <a:pt x="4172" y="1004"/>
                </a:lnTo>
                <a:lnTo>
                  <a:pt x="4170" y="1004"/>
                </a:lnTo>
                <a:lnTo>
                  <a:pt x="4170" y="1006"/>
                </a:lnTo>
                <a:lnTo>
                  <a:pt x="4168" y="1006"/>
                </a:lnTo>
                <a:lnTo>
                  <a:pt x="4166" y="1006"/>
                </a:lnTo>
                <a:lnTo>
                  <a:pt x="4164" y="1008"/>
                </a:lnTo>
                <a:lnTo>
                  <a:pt x="4162" y="1008"/>
                </a:lnTo>
                <a:lnTo>
                  <a:pt x="4161" y="1008"/>
                </a:lnTo>
                <a:lnTo>
                  <a:pt x="4161" y="1010"/>
                </a:lnTo>
                <a:lnTo>
                  <a:pt x="4159" y="1010"/>
                </a:lnTo>
                <a:lnTo>
                  <a:pt x="4157" y="1008"/>
                </a:lnTo>
                <a:lnTo>
                  <a:pt x="4155" y="1008"/>
                </a:lnTo>
                <a:lnTo>
                  <a:pt x="4155" y="1010"/>
                </a:lnTo>
                <a:lnTo>
                  <a:pt x="4157" y="1010"/>
                </a:lnTo>
                <a:lnTo>
                  <a:pt x="4157" y="1012"/>
                </a:lnTo>
                <a:lnTo>
                  <a:pt x="4155" y="1014"/>
                </a:lnTo>
                <a:lnTo>
                  <a:pt x="4155" y="1016"/>
                </a:lnTo>
                <a:lnTo>
                  <a:pt x="4155" y="1018"/>
                </a:lnTo>
                <a:lnTo>
                  <a:pt x="4153" y="1018"/>
                </a:lnTo>
                <a:lnTo>
                  <a:pt x="4153" y="1016"/>
                </a:lnTo>
                <a:lnTo>
                  <a:pt x="4151" y="1018"/>
                </a:lnTo>
                <a:lnTo>
                  <a:pt x="4151" y="1016"/>
                </a:lnTo>
                <a:lnTo>
                  <a:pt x="4149" y="1014"/>
                </a:lnTo>
                <a:lnTo>
                  <a:pt x="4147" y="1014"/>
                </a:lnTo>
                <a:lnTo>
                  <a:pt x="4145" y="1014"/>
                </a:lnTo>
                <a:lnTo>
                  <a:pt x="4143" y="1014"/>
                </a:lnTo>
                <a:lnTo>
                  <a:pt x="4141" y="1014"/>
                </a:lnTo>
                <a:lnTo>
                  <a:pt x="4143" y="1014"/>
                </a:lnTo>
                <a:lnTo>
                  <a:pt x="4145" y="1012"/>
                </a:lnTo>
                <a:lnTo>
                  <a:pt x="4147" y="1012"/>
                </a:lnTo>
                <a:lnTo>
                  <a:pt x="4147" y="1010"/>
                </a:lnTo>
                <a:lnTo>
                  <a:pt x="4147" y="1008"/>
                </a:lnTo>
                <a:lnTo>
                  <a:pt x="4149" y="1008"/>
                </a:lnTo>
                <a:lnTo>
                  <a:pt x="4147" y="1006"/>
                </a:lnTo>
                <a:lnTo>
                  <a:pt x="4145" y="1006"/>
                </a:lnTo>
                <a:lnTo>
                  <a:pt x="4143" y="1006"/>
                </a:lnTo>
                <a:lnTo>
                  <a:pt x="4141" y="1006"/>
                </a:lnTo>
                <a:lnTo>
                  <a:pt x="4139" y="1008"/>
                </a:lnTo>
                <a:lnTo>
                  <a:pt x="4139" y="1010"/>
                </a:lnTo>
                <a:lnTo>
                  <a:pt x="4137" y="1012"/>
                </a:lnTo>
                <a:lnTo>
                  <a:pt x="4137" y="1014"/>
                </a:lnTo>
                <a:lnTo>
                  <a:pt x="4137" y="1016"/>
                </a:lnTo>
                <a:lnTo>
                  <a:pt x="4137" y="1018"/>
                </a:lnTo>
                <a:lnTo>
                  <a:pt x="4136" y="1018"/>
                </a:lnTo>
                <a:lnTo>
                  <a:pt x="4134" y="1018"/>
                </a:lnTo>
                <a:lnTo>
                  <a:pt x="4134" y="1020"/>
                </a:lnTo>
                <a:lnTo>
                  <a:pt x="4132" y="1022"/>
                </a:lnTo>
                <a:lnTo>
                  <a:pt x="4132" y="1024"/>
                </a:lnTo>
                <a:lnTo>
                  <a:pt x="4132" y="1026"/>
                </a:lnTo>
                <a:lnTo>
                  <a:pt x="4130" y="1028"/>
                </a:lnTo>
                <a:lnTo>
                  <a:pt x="4130" y="1029"/>
                </a:lnTo>
                <a:lnTo>
                  <a:pt x="4128" y="1031"/>
                </a:lnTo>
                <a:lnTo>
                  <a:pt x="4128" y="1033"/>
                </a:lnTo>
                <a:lnTo>
                  <a:pt x="4128" y="1035"/>
                </a:lnTo>
                <a:lnTo>
                  <a:pt x="4128" y="1037"/>
                </a:lnTo>
                <a:lnTo>
                  <a:pt x="4130" y="1037"/>
                </a:lnTo>
                <a:lnTo>
                  <a:pt x="4132" y="1039"/>
                </a:lnTo>
                <a:lnTo>
                  <a:pt x="4134" y="1039"/>
                </a:lnTo>
                <a:lnTo>
                  <a:pt x="4136" y="1039"/>
                </a:lnTo>
                <a:lnTo>
                  <a:pt x="4137" y="1039"/>
                </a:lnTo>
                <a:lnTo>
                  <a:pt x="4137" y="1037"/>
                </a:lnTo>
                <a:lnTo>
                  <a:pt x="4139" y="1037"/>
                </a:lnTo>
                <a:lnTo>
                  <a:pt x="4141" y="1039"/>
                </a:lnTo>
                <a:lnTo>
                  <a:pt x="4143" y="1039"/>
                </a:lnTo>
                <a:lnTo>
                  <a:pt x="4145" y="1037"/>
                </a:lnTo>
                <a:lnTo>
                  <a:pt x="4145" y="1035"/>
                </a:lnTo>
                <a:lnTo>
                  <a:pt x="4143" y="1035"/>
                </a:lnTo>
                <a:lnTo>
                  <a:pt x="4143" y="1033"/>
                </a:lnTo>
                <a:lnTo>
                  <a:pt x="4145" y="1033"/>
                </a:lnTo>
                <a:lnTo>
                  <a:pt x="4145" y="1031"/>
                </a:lnTo>
                <a:lnTo>
                  <a:pt x="4145" y="1029"/>
                </a:lnTo>
                <a:lnTo>
                  <a:pt x="4145" y="1028"/>
                </a:lnTo>
                <a:lnTo>
                  <a:pt x="4147" y="1026"/>
                </a:lnTo>
                <a:lnTo>
                  <a:pt x="4147" y="1024"/>
                </a:lnTo>
                <a:lnTo>
                  <a:pt x="4149" y="1022"/>
                </a:lnTo>
                <a:lnTo>
                  <a:pt x="4151" y="1022"/>
                </a:lnTo>
                <a:lnTo>
                  <a:pt x="4153" y="1022"/>
                </a:lnTo>
                <a:lnTo>
                  <a:pt x="4153" y="1020"/>
                </a:lnTo>
                <a:lnTo>
                  <a:pt x="4155" y="1022"/>
                </a:lnTo>
                <a:lnTo>
                  <a:pt x="4157" y="1022"/>
                </a:lnTo>
                <a:lnTo>
                  <a:pt x="4159" y="1022"/>
                </a:lnTo>
                <a:lnTo>
                  <a:pt x="4161" y="1024"/>
                </a:lnTo>
                <a:lnTo>
                  <a:pt x="4162" y="1024"/>
                </a:lnTo>
                <a:lnTo>
                  <a:pt x="4164" y="1022"/>
                </a:lnTo>
                <a:lnTo>
                  <a:pt x="4166" y="1024"/>
                </a:lnTo>
                <a:lnTo>
                  <a:pt x="4168" y="1024"/>
                </a:lnTo>
                <a:lnTo>
                  <a:pt x="4166" y="1026"/>
                </a:lnTo>
                <a:lnTo>
                  <a:pt x="4166" y="1031"/>
                </a:lnTo>
                <a:lnTo>
                  <a:pt x="4162" y="1035"/>
                </a:lnTo>
                <a:lnTo>
                  <a:pt x="4162" y="1031"/>
                </a:lnTo>
                <a:lnTo>
                  <a:pt x="4161" y="1031"/>
                </a:lnTo>
                <a:lnTo>
                  <a:pt x="4159" y="1031"/>
                </a:lnTo>
                <a:lnTo>
                  <a:pt x="4157" y="1031"/>
                </a:lnTo>
                <a:lnTo>
                  <a:pt x="4157" y="1033"/>
                </a:lnTo>
                <a:lnTo>
                  <a:pt x="4136" y="1054"/>
                </a:lnTo>
                <a:lnTo>
                  <a:pt x="4132" y="1060"/>
                </a:lnTo>
                <a:lnTo>
                  <a:pt x="4122" y="1074"/>
                </a:lnTo>
                <a:lnTo>
                  <a:pt x="4120" y="1076"/>
                </a:lnTo>
                <a:lnTo>
                  <a:pt x="4120" y="1077"/>
                </a:lnTo>
                <a:lnTo>
                  <a:pt x="4118" y="1081"/>
                </a:lnTo>
                <a:lnTo>
                  <a:pt x="4116" y="1083"/>
                </a:lnTo>
                <a:lnTo>
                  <a:pt x="4113" y="1091"/>
                </a:lnTo>
                <a:lnTo>
                  <a:pt x="4111" y="1093"/>
                </a:lnTo>
                <a:lnTo>
                  <a:pt x="4109" y="1100"/>
                </a:lnTo>
                <a:lnTo>
                  <a:pt x="4107" y="1100"/>
                </a:lnTo>
                <a:lnTo>
                  <a:pt x="4105" y="1100"/>
                </a:lnTo>
                <a:lnTo>
                  <a:pt x="4103" y="1100"/>
                </a:lnTo>
                <a:lnTo>
                  <a:pt x="4103" y="1102"/>
                </a:lnTo>
                <a:lnTo>
                  <a:pt x="4105" y="1100"/>
                </a:lnTo>
                <a:lnTo>
                  <a:pt x="4105" y="1102"/>
                </a:lnTo>
                <a:lnTo>
                  <a:pt x="4109" y="1102"/>
                </a:lnTo>
                <a:lnTo>
                  <a:pt x="4107" y="1104"/>
                </a:lnTo>
                <a:lnTo>
                  <a:pt x="4105" y="1106"/>
                </a:lnTo>
                <a:lnTo>
                  <a:pt x="4101" y="1114"/>
                </a:lnTo>
                <a:lnTo>
                  <a:pt x="4097" y="1118"/>
                </a:lnTo>
                <a:lnTo>
                  <a:pt x="4095" y="1124"/>
                </a:lnTo>
                <a:lnTo>
                  <a:pt x="4089" y="1141"/>
                </a:lnTo>
                <a:lnTo>
                  <a:pt x="4088" y="1145"/>
                </a:lnTo>
                <a:lnTo>
                  <a:pt x="4086" y="1145"/>
                </a:lnTo>
                <a:lnTo>
                  <a:pt x="4084" y="1147"/>
                </a:lnTo>
                <a:lnTo>
                  <a:pt x="4084" y="1145"/>
                </a:lnTo>
                <a:lnTo>
                  <a:pt x="4082" y="1141"/>
                </a:lnTo>
                <a:lnTo>
                  <a:pt x="4084" y="1139"/>
                </a:lnTo>
                <a:lnTo>
                  <a:pt x="4088" y="1129"/>
                </a:lnTo>
                <a:lnTo>
                  <a:pt x="4089" y="1120"/>
                </a:lnTo>
                <a:lnTo>
                  <a:pt x="4089" y="1114"/>
                </a:lnTo>
                <a:lnTo>
                  <a:pt x="4088" y="1114"/>
                </a:lnTo>
                <a:lnTo>
                  <a:pt x="4086" y="1112"/>
                </a:lnTo>
                <a:lnTo>
                  <a:pt x="4086" y="1114"/>
                </a:lnTo>
                <a:lnTo>
                  <a:pt x="4086" y="1116"/>
                </a:lnTo>
                <a:lnTo>
                  <a:pt x="4084" y="1118"/>
                </a:lnTo>
                <a:lnTo>
                  <a:pt x="4082" y="1120"/>
                </a:lnTo>
                <a:lnTo>
                  <a:pt x="4082" y="1122"/>
                </a:lnTo>
                <a:lnTo>
                  <a:pt x="4080" y="1124"/>
                </a:lnTo>
                <a:lnTo>
                  <a:pt x="4080" y="1125"/>
                </a:lnTo>
                <a:lnTo>
                  <a:pt x="4078" y="1127"/>
                </a:lnTo>
                <a:lnTo>
                  <a:pt x="4076" y="1129"/>
                </a:lnTo>
                <a:lnTo>
                  <a:pt x="4076" y="1131"/>
                </a:lnTo>
                <a:lnTo>
                  <a:pt x="4076" y="1133"/>
                </a:lnTo>
                <a:lnTo>
                  <a:pt x="4074" y="1137"/>
                </a:lnTo>
                <a:lnTo>
                  <a:pt x="4074" y="1141"/>
                </a:lnTo>
                <a:lnTo>
                  <a:pt x="4076" y="1143"/>
                </a:lnTo>
                <a:lnTo>
                  <a:pt x="4076" y="1145"/>
                </a:lnTo>
                <a:lnTo>
                  <a:pt x="4078" y="1147"/>
                </a:lnTo>
                <a:lnTo>
                  <a:pt x="4080" y="1148"/>
                </a:lnTo>
                <a:lnTo>
                  <a:pt x="4082" y="1150"/>
                </a:lnTo>
                <a:lnTo>
                  <a:pt x="4082" y="1152"/>
                </a:lnTo>
                <a:lnTo>
                  <a:pt x="4084" y="1154"/>
                </a:lnTo>
                <a:lnTo>
                  <a:pt x="4084" y="1158"/>
                </a:lnTo>
                <a:lnTo>
                  <a:pt x="4084" y="1160"/>
                </a:lnTo>
                <a:lnTo>
                  <a:pt x="4084" y="1164"/>
                </a:lnTo>
                <a:lnTo>
                  <a:pt x="4084" y="1168"/>
                </a:lnTo>
                <a:lnTo>
                  <a:pt x="4082" y="1170"/>
                </a:lnTo>
                <a:lnTo>
                  <a:pt x="4082" y="1171"/>
                </a:lnTo>
                <a:lnTo>
                  <a:pt x="4082" y="1173"/>
                </a:lnTo>
                <a:lnTo>
                  <a:pt x="4080" y="1175"/>
                </a:lnTo>
                <a:lnTo>
                  <a:pt x="4080" y="1177"/>
                </a:lnTo>
                <a:lnTo>
                  <a:pt x="4080" y="1179"/>
                </a:lnTo>
                <a:lnTo>
                  <a:pt x="4078" y="1181"/>
                </a:lnTo>
                <a:lnTo>
                  <a:pt x="4078" y="1183"/>
                </a:lnTo>
                <a:lnTo>
                  <a:pt x="4078" y="1185"/>
                </a:lnTo>
                <a:lnTo>
                  <a:pt x="4076" y="1187"/>
                </a:lnTo>
                <a:lnTo>
                  <a:pt x="4076" y="1189"/>
                </a:lnTo>
                <a:lnTo>
                  <a:pt x="4076" y="1191"/>
                </a:lnTo>
                <a:lnTo>
                  <a:pt x="4074" y="1193"/>
                </a:lnTo>
                <a:lnTo>
                  <a:pt x="4074" y="1195"/>
                </a:lnTo>
                <a:lnTo>
                  <a:pt x="4072" y="1196"/>
                </a:lnTo>
                <a:lnTo>
                  <a:pt x="4072" y="1198"/>
                </a:lnTo>
                <a:lnTo>
                  <a:pt x="4072" y="1200"/>
                </a:lnTo>
                <a:lnTo>
                  <a:pt x="4072" y="1202"/>
                </a:lnTo>
                <a:lnTo>
                  <a:pt x="4070" y="1204"/>
                </a:lnTo>
                <a:lnTo>
                  <a:pt x="4070" y="1206"/>
                </a:lnTo>
                <a:lnTo>
                  <a:pt x="4070" y="1210"/>
                </a:lnTo>
                <a:lnTo>
                  <a:pt x="4070" y="1214"/>
                </a:lnTo>
                <a:lnTo>
                  <a:pt x="4070" y="1216"/>
                </a:lnTo>
                <a:lnTo>
                  <a:pt x="4068" y="1214"/>
                </a:lnTo>
                <a:lnTo>
                  <a:pt x="4068" y="1212"/>
                </a:lnTo>
                <a:lnTo>
                  <a:pt x="4068" y="1210"/>
                </a:lnTo>
                <a:lnTo>
                  <a:pt x="4068" y="1208"/>
                </a:lnTo>
                <a:lnTo>
                  <a:pt x="4068" y="1206"/>
                </a:lnTo>
                <a:lnTo>
                  <a:pt x="4068" y="1204"/>
                </a:lnTo>
                <a:lnTo>
                  <a:pt x="4068" y="1202"/>
                </a:lnTo>
                <a:lnTo>
                  <a:pt x="4066" y="1200"/>
                </a:lnTo>
                <a:lnTo>
                  <a:pt x="4068" y="1200"/>
                </a:lnTo>
                <a:lnTo>
                  <a:pt x="4068" y="1198"/>
                </a:lnTo>
                <a:lnTo>
                  <a:pt x="4070" y="1198"/>
                </a:lnTo>
                <a:lnTo>
                  <a:pt x="4070" y="1196"/>
                </a:lnTo>
                <a:lnTo>
                  <a:pt x="4072" y="1196"/>
                </a:lnTo>
                <a:lnTo>
                  <a:pt x="4072" y="1195"/>
                </a:lnTo>
                <a:lnTo>
                  <a:pt x="4072" y="1193"/>
                </a:lnTo>
                <a:lnTo>
                  <a:pt x="4070" y="1193"/>
                </a:lnTo>
                <a:lnTo>
                  <a:pt x="4068" y="1193"/>
                </a:lnTo>
                <a:lnTo>
                  <a:pt x="4068" y="1191"/>
                </a:lnTo>
                <a:lnTo>
                  <a:pt x="4066" y="1191"/>
                </a:lnTo>
                <a:lnTo>
                  <a:pt x="4065" y="1191"/>
                </a:lnTo>
                <a:lnTo>
                  <a:pt x="4065" y="1189"/>
                </a:lnTo>
                <a:lnTo>
                  <a:pt x="4063" y="1189"/>
                </a:lnTo>
                <a:lnTo>
                  <a:pt x="4061" y="1187"/>
                </a:lnTo>
                <a:lnTo>
                  <a:pt x="4059" y="1185"/>
                </a:lnTo>
                <a:lnTo>
                  <a:pt x="4059" y="1183"/>
                </a:lnTo>
                <a:lnTo>
                  <a:pt x="4057" y="1181"/>
                </a:lnTo>
                <a:lnTo>
                  <a:pt x="4059" y="1179"/>
                </a:lnTo>
                <a:lnTo>
                  <a:pt x="4057" y="1177"/>
                </a:lnTo>
                <a:lnTo>
                  <a:pt x="4059" y="1177"/>
                </a:lnTo>
                <a:lnTo>
                  <a:pt x="4061" y="1175"/>
                </a:lnTo>
                <a:lnTo>
                  <a:pt x="4061" y="1173"/>
                </a:lnTo>
                <a:lnTo>
                  <a:pt x="4063" y="1171"/>
                </a:lnTo>
                <a:lnTo>
                  <a:pt x="4061" y="1170"/>
                </a:lnTo>
                <a:lnTo>
                  <a:pt x="4059" y="1170"/>
                </a:lnTo>
                <a:lnTo>
                  <a:pt x="4059" y="1168"/>
                </a:lnTo>
                <a:lnTo>
                  <a:pt x="4057" y="1168"/>
                </a:lnTo>
                <a:lnTo>
                  <a:pt x="4055" y="1170"/>
                </a:lnTo>
                <a:lnTo>
                  <a:pt x="4055" y="1171"/>
                </a:lnTo>
                <a:lnTo>
                  <a:pt x="4053" y="1171"/>
                </a:lnTo>
                <a:lnTo>
                  <a:pt x="4053" y="1170"/>
                </a:lnTo>
                <a:lnTo>
                  <a:pt x="4053" y="1171"/>
                </a:lnTo>
                <a:lnTo>
                  <a:pt x="4051" y="1171"/>
                </a:lnTo>
                <a:lnTo>
                  <a:pt x="4051" y="1173"/>
                </a:lnTo>
                <a:lnTo>
                  <a:pt x="4051" y="1175"/>
                </a:lnTo>
                <a:lnTo>
                  <a:pt x="4049" y="1177"/>
                </a:lnTo>
                <a:lnTo>
                  <a:pt x="4049" y="1179"/>
                </a:lnTo>
                <a:lnTo>
                  <a:pt x="4047" y="1181"/>
                </a:lnTo>
                <a:lnTo>
                  <a:pt x="4047" y="1183"/>
                </a:lnTo>
                <a:lnTo>
                  <a:pt x="4045" y="1183"/>
                </a:lnTo>
                <a:lnTo>
                  <a:pt x="4045" y="1185"/>
                </a:lnTo>
                <a:lnTo>
                  <a:pt x="4045" y="1187"/>
                </a:lnTo>
                <a:lnTo>
                  <a:pt x="4043" y="1187"/>
                </a:lnTo>
                <a:lnTo>
                  <a:pt x="4043" y="1189"/>
                </a:lnTo>
                <a:lnTo>
                  <a:pt x="4043" y="1191"/>
                </a:lnTo>
                <a:lnTo>
                  <a:pt x="4041" y="1191"/>
                </a:lnTo>
                <a:lnTo>
                  <a:pt x="4041" y="1193"/>
                </a:lnTo>
                <a:lnTo>
                  <a:pt x="4040" y="1195"/>
                </a:lnTo>
                <a:lnTo>
                  <a:pt x="4040" y="1196"/>
                </a:lnTo>
                <a:lnTo>
                  <a:pt x="4040" y="1198"/>
                </a:lnTo>
                <a:lnTo>
                  <a:pt x="4041" y="1196"/>
                </a:lnTo>
                <a:lnTo>
                  <a:pt x="4041" y="1198"/>
                </a:lnTo>
                <a:lnTo>
                  <a:pt x="4043" y="1198"/>
                </a:lnTo>
                <a:lnTo>
                  <a:pt x="4043" y="1200"/>
                </a:lnTo>
                <a:lnTo>
                  <a:pt x="4045" y="1200"/>
                </a:lnTo>
                <a:lnTo>
                  <a:pt x="4045" y="1198"/>
                </a:lnTo>
                <a:lnTo>
                  <a:pt x="4047" y="1198"/>
                </a:lnTo>
                <a:lnTo>
                  <a:pt x="4049" y="1198"/>
                </a:lnTo>
                <a:lnTo>
                  <a:pt x="4049" y="1196"/>
                </a:lnTo>
                <a:lnTo>
                  <a:pt x="4051" y="1195"/>
                </a:lnTo>
                <a:lnTo>
                  <a:pt x="4049" y="1193"/>
                </a:lnTo>
                <a:lnTo>
                  <a:pt x="4051" y="1193"/>
                </a:lnTo>
                <a:lnTo>
                  <a:pt x="4053" y="1195"/>
                </a:lnTo>
                <a:lnTo>
                  <a:pt x="4053" y="1196"/>
                </a:lnTo>
                <a:lnTo>
                  <a:pt x="4053" y="1198"/>
                </a:lnTo>
                <a:lnTo>
                  <a:pt x="4055" y="1200"/>
                </a:lnTo>
                <a:lnTo>
                  <a:pt x="4053" y="1202"/>
                </a:lnTo>
                <a:lnTo>
                  <a:pt x="4051" y="1202"/>
                </a:lnTo>
                <a:lnTo>
                  <a:pt x="4049" y="1202"/>
                </a:lnTo>
                <a:lnTo>
                  <a:pt x="4051" y="1204"/>
                </a:lnTo>
                <a:lnTo>
                  <a:pt x="4053" y="1202"/>
                </a:lnTo>
                <a:lnTo>
                  <a:pt x="4053" y="1204"/>
                </a:lnTo>
                <a:lnTo>
                  <a:pt x="4055" y="1204"/>
                </a:lnTo>
                <a:lnTo>
                  <a:pt x="4053" y="1206"/>
                </a:lnTo>
                <a:lnTo>
                  <a:pt x="4055" y="1208"/>
                </a:lnTo>
                <a:lnTo>
                  <a:pt x="4053" y="1210"/>
                </a:lnTo>
                <a:lnTo>
                  <a:pt x="4055" y="1212"/>
                </a:lnTo>
                <a:lnTo>
                  <a:pt x="4057" y="1212"/>
                </a:lnTo>
                <a:lnTo>
                  <a:pt x="4057" y="1214"/>
                </a:lnTo>
                <a:lnTo>
                  <a:pt x="4059" y="1214"/>
                </a:lnTo>
                <a:lnTo>
                  <a:pt x="4061" y="1214"/>
                </a:lnTo>
                <a:lnTo>
                  <a:pt x="4061" y="1212"/>
                </a:lnTo>
                <a:lnTo>
                  <a:pt x="4063" y="1214"/>
                </a:lnTo>
                <a:lnTo>
                  <a:pt x="4063" y="1216"/>
                </a:lnTo>
                <a:lnTo>
                  <a:pt x="4063" y="1218"/>
                </a:lnTo>
                <a:lnTo>
                  <a:pt x="4063" y="1219"/>
                </a:lnTo>
                <a:lnTo>
                  <a:pt x="4065" y="1221"/>
                </a:lnTo>
                <a:lnTo>
                  <a:pt x="4063" y="1223"/>
                </a:lnTo>
                <a:lnTo>
                  <a:pt x="4065" y="1225"/>
                </a:lnTo>
                <a:lnTo>
                  <a:pt x="4063" y="1225"/>
                </a:lnTo>
                <a:lnTo>
                  <a:pt x="4061" y="1227"/>
                </a:lnTo>
                <a:lnTo>
                  <a:pt x="4059" y="1225"/>
                </a:lnTo>
                <a:lnTo>
                  <a:pt x="4059" y="1223"/>
                </a:lnTo>
                <a:lnTo>
                  <a:pt x="4057" y="1223"/>
                </a:lnTo>
                <a:lnTo>
                  <a:pt x="4059" y="1225"/>
                </a:lnTo>
                <a:lnTo>
                  <a:pt x="4059" y="1227"/>
                </a:lnTo>
                <a:lnTo>
                  <a:pt x="4059" y="1229"/>
                </a:lnTo>
                <a:lnTo>
                  <a:pt x="4059" y="1231"/>
                </a:lnTo>
                <a:lnTo>
                  <a:pt x="4057" y="1231"/>
                </a:lnTo>
                <a:lnTo>
                  <a:pt x="4055" y="1231"/>
                </a:lnTo>
                <a:lnTo>
                  <a:pt x="4053" y="1231"/>
                </a:lnTo>
                <a:lnTo>
                  <a:pt x="4053" y="1233"/>
                </a:lnTo>
                <a:lnTo>
                  <a:pt x="4051" y="1235"/>
                </a:lnTo>
                <a:lnTo>
                  <a:pt x="4049" y="1235"/>
                </a:lnTo>
                <a:lnTo>
                  <a:pt x="4049" y="1233"/>
                </a:lnTo>
                <a:lnTo>
                  <a:pt x="4049" y="1231"/>
                </a:lnTo>
                <a:lnTo>
                  <a:pt x="4049" y="1229"/>
                </a:lnTo>
                <a:lnTo>
                  <a:pt x="4047" y="1227"/>
                </a:lnTo>
                <a:lnTo>
                  <a:pt x="4045" y="1227"/>
                </a:lnTo>
                <a:lnTo>
                  <a:pt x="4043" y="1227"/>
                </a:lnTo>
                <a:lnTo>
                  <a:pt x="4041" y="1225"/>
                </a:lnTo>
                <a:lnTo>
                  <a:pt x="4040" y="1227"/>
                </a:lnTo>
                <a:lnTo>
                  <a:pt x="4038" y="1227"/>
                </a:lnTo>
                <a:lnTo>
                  <a:pt x="4038" y="1229"/>
                </a:lnTo>
                <a:lnTo>
                  <a:pt x="4036" y="1229"/>
                </a:lnTo>
                <a:lnTo>
                  <a:pt x="4036" y="1231"/>
                </a:lnTo>
                <a:lnTo>
                  <a:pt x="4034" y="1231"/>
                </a:lnTo>
                <a:lnTo>
                  <a:pt x="4034" y="1233"/>
                </a:lnTo>
                <a:lnTo>
                  <a:pt x="4032" y="1233"/>
                </a:lnTo>
                <a:lnTo>
                  <a:pt x="4032" y="1235"/>
                </a:lnTo>
                <a:lnTo>
                  <a:pt x="4034" y="1237"/>
                </a:lnTo>
                <a:lnTo>
                  <a:pt x="4036" y="1239"/>
                </a:lnTo>
                <a:lnTo>
                  <a:pt x="4036" y="1241"/>
                </a:lnTo>
                <a:lnTo>
                  <a:pt x="4036" y="1243"/>
                </a:lnTo>
                <a:lnTo>
                  <a:pt x="4036" y="1244"/>
                </a:lnTo>
                <a:lnTo>
                  <a:pt x="4038" y="1244"/>
                </a:lnTo>
                <a:lnTo>
                  <a:pt x="4040" y="1244"/>
                </a:lnTo>
                <a:lnTo>
                  <a:pt x="4040" y="1246"/>
                </a:lnTo>
                <a:lnTo>
                  <a:pt x="4041" y="1246"/>
                </a:lnTo>
                <a:lnTo>
                  <a:pt x="4041" y="1248"/>
                </a:lnTo>
                <a:lnTo>
                  <a:pt x="4040" y="1248"/>
                </a:lnTo>
                <a:lnTo>
                  <a:pt x="4038" y="1250"/>
                </a:lnTo>
                <a:lnTo>
                  <a:pt x="4038" y="1252"/>
                </a:lnTo>
                <a:lnTo>
                  <a:pt x="4040" y="1252"/>
                </a:lnTo>
                <a:lnTo>
                  <a:pt x="4040" y="1254"/>
                </a:lnTo>
                <a:lnTo>
                  <a:pt x="4038" y="1254"/>
                </a:lnTo>
                <a:lnTo>
                  <a:pt x="4036" y="1252"/>
                </a:lnTo>
                <a:lnTo>
                  <a:pt x="4034" y="1252"/>
                </a:lnTo>
                <a:lnTo>
                  <a:pt x="4032" y="1252"/>
                </a:lnTo>
                <a:lnTo>
                  <a:pt x="4032" y="1254"/>
                </a:lnTo>
                <a:lnTo>
                  <a:pt x="4030" y="1256"/>
                </a:lnTo>
                <a:lnTo>
                  <a:pt x="4030" y="1258"/>
                </a:lnTo>
                <a:lnTo>
                  <a:pt x="4028" y="1258"/>
                </a:lnTo>
                <a:lnTo>
                  <a:pt x="4030" y="1260"/>
                </a:lnTo>
                <a:lnTo>
                  <a:pt x="4028" y="1262"/>
                </a:lnTo>
                <a:lnTo>
                  <a:pt x="4028" y="1264"/>
                </a:lnTo>
                <a:lnTo>
                  <a:pt x="4026" y="1264"/>
                </a:lnTo>
                <a:lnTo>
                  <a:pt x="4024" y="1264"/>
                </a:lnTo>
                <a:lnTo>
                  <a:pt x="4022" y="1264"/>
                </a:lnTo>
                <a:lnTo>
                  <a:pt x="4020" y="1264"/>
                </a:lnTo>
                <a:lnTo>
                  <a:pt x="4018" y="1262"/>
                </a:lnTo>
                <a:lnTo>
                  <a:pt x="4020" y="1260"/>
                </a:lnTo>
                <a:lnTo>
                  <a:pt x="4022" y="1258"/>
                </a:lnTo>
                <a:lnTo>
                  <a:pt x="4024" y="1258"/>
                </a:lnTo>
                <a:lnTo>
                  <a:pt x="4024" y="1256"/>
                </a:lnTo>
                <a:lnTo>
                  <a:pt x="4026" y="1256"/>
                </a:lnTo>
                <a:lnTo>
                  <a:pt x="4026" y="1254"/>
                </a:lnTo>
                <a:lnTo>
                  <a:pt x="4028" y="1252"/>
                </a:lnTo>
                <a:lnTo>
                  <a:pt x="4028" y="1250"/>
                </a:lnTo>
                <a:lnTo>
                  <a:pt x="4026" y="1248"/>
                </a:lnTo>
                <a:lnTo>
                  <a:pt x="4026" y="1246"/>
                </a:lnTo>
                <a:lnTo>
                  <a:pt x="4024" y="1246"/>
                </a:lnTo>
                <a:lnTo>
                  <a:pt x="4022" y="1246"/>
                </a:lnTo>
                <a:lnTo>
                  <a:pt x="4022" y="1248"/>
                </a:lnTo>
                <a:lnTo>
                  <a:pt x="4020" y="1246"/>
                </a:lnTo>
                <a:lnTo>
                  <a:pt x="4018" y="1244"/>
                </a:lnTo>
                <a:lnTo>
                  <a:pt x="4020" y="1243"/>
                </a:lnTo>
                <a:lnTo>
                  <a:pt x="4020" y="1241"/>
                </a:lnTo>
                <a:lnTo>
                  <a:pt x="4020" y="1239"/>
                </a:lnTo>
                <a:lnTo>
                  <a:pt x="4018" y="1239"/>
                </a:lnTo>
                <a:lnTo>
                  <a:pt x="4020" y="1237"/>
                </a:lnTo>
                <a:lnTo>
                  <a:pt x="4020" y="1235"/>
                </a:lnTo>
                <a:lnTo>
                  <a:pt x="4020" y="1233"/>
                </a:lnTo>
                <a:lnTo>
                  <a:pt x="4018" y="1233"/>
                </a:lnTo>
                <a:lnTo>
                  <a:pt x="4018" y="1235"/>
                </a:lnTo>
                <a:lnTo>
                  <a:pt x="4017" y="1235"/>
                </a:lnTo>
                <a:lnTo>
                  <a:pt x="4015" y="1235"/>
                </a:lnTo>
                <a:lnTo>
                  <a:pt x="4013" y="1237"/>
                </a:lnTo>
                <a:lnTo>
                  <a:pt x="4011" y="1237"/>
                </a:lnTo>
                <a:lnTo>
                  <a:pt x="4011" y="1239"/>
                </a:lnTo>
                <a:lnTo>
                  <a:pt x="4011" y="1241"/>
                </a:lnTo>
                <a:lnTo>
                  <a:pt x="4009" y="1241"/>
                </a:lnTo>
                <a:lnTo>
                  <a:pt x="4009" y="1243"/>
                </a:lnTo>
                <a:lnTo>
                  <a:pt x="4007" y="1244"/>
                </a:lnTo>
                <a:lnTo>
                  <a:pt x="4007" y="1246"/>
                </a:lnTo>
                <a:lnTo>
                  <a:pt x="4007" y="1248"/>
                </a:lnTo>
                <a:lnTo>
                  <a:pt x="4005" y="1248"/>
                </a:lnTo>
                <a:lnTo>
                  <a:pt x="4005" y="1250"/>
                </a:lnTo>
                <a:lnTo>
                  <a:pt x="4003" y="1250"/>
                </a:lnTo>
                <a:lnTo>
                  <a:pt x="4001" y="1252"/>
                </a:lnTo>
                <a:lnTo>
                  <a:pt x="4001" y="1254"/>
                </a:lnTo>
                <a:lnTo>
                  <a:pt x="3999" y="1256"/>
                </a:lnTo>
                <a:lnTo>
                  <a:pt x="3997" y="1258"/>
                </a:lnTo>
                <a:lnTo>
                  <a:pt x="3999" y="1260"/>
                </a:lnTo>
                <a:lnTo>
                  <a:pt x="3999" y="1262"/>
                </a:lnTo>
                <a:lnTo>
                  <a:pt x="3999" y="1264"/>
                </a:lnTo>
                <a:lnTo>
                  <a:pt x="3999" y="1266"/>
                </a:lnTo>
                <a:lnTo>
                  <a:pt x="4001" y="1266"/>
                </a:lnTo>
                <a:lnTo>
                  <a:pt x="4003" y="1266"/>
                </a:lnTo>
                <a:lnTo>
                  <a:pt x="4005" y="1266"/>
                </a:lnTo>
                <a:lnTo>
                  <a:pt x="4007" y="1266"/>
                </a:lnTo>
                <a:lnTo>
                  <a:pt x="4007" y="1264"/>
                </a:lnTo>
                <a:lnTo>
                  <a:pt x="4009" y="1266"/>
                </a:lnTo>
                <a:lnTo>
                  <a:pt x="4009" y="1264"/>
                </a:lnTo>
                <a:lnTo>
                  <a:pt x="4011" y="1264"/>
                </a:lnTo>
                <a:lnTo>
                  <a:pt x="4011" y="1262"/>
                </a:lnTo>
                <a:lnTo>
                  <a:pt x="4013" y="1262"/>
                </a:lnTo>
                <a:lnTo>
                  <a:pt x="4015" y="1264"/>
                </a:lnTo>
                <a:lnTo>
                  <a:pt x="4015" y="1266"/>
                </a:lnTo>
                <a:lnTo>
                  <a:pt x="4013" y="1266"/>
                </a:lnTo>
                <a:lnTo>
                  <a:pt x="4015" y="1267"/>
                </a:lnTo>
                <a:lnTo>
                  <a:pt x="4015" y="1266"/>
                </a:lnTo>
                <a:lnTo>
                  <a:pt x="4017" y="1266"/>
                </a:lnTo>
                <a:lnTo>
                  <a:pt x="4018" y="1266"/>
                </a:lnTo>
                <a:lnTo>
                  <a:pt x="4020" y="1266"/>
                </a:lnTo>
                <a:lnTo>
                  <a:pt x="4022" y="1266"/>
                </a:lnTo>
                <a:lnTo>
                  <a:pt x="4022" y="1267"/>
                </a:lnTo>
                <a:lnTo>
                  <a:pt x="4020" y="1269"/>
                </a:lnTo>
                <a:lnTo>
                  <a:pt x="4018" y="1271"/>
                </a:lnTo>
                <a:lnTo>
                  <a:pt x="4018" y="1273"/>
                </a:lnTo>
                <a:lnTo>
                  <a:pt x="4018" y="1271"/>
                </a:lnTo>
                <a:lnTo>
                  <a:pt x="4020" y="1271"/>
                </a:lnTo>
                <a:lnTo>
                  <a:pt x="4022" y="1269"/>
                </a:lnTo>
                <a:lnTo>
                  <a:pt x="4024" y="1271"/>
                </a:lnTo>
                <a:lnTo>
                  <a:pt x="4026" y="1271"/>
                </a:lnTo>
                <a:lnTo>
                  <a:pt x="4026" y="1273"/>
                </a:lnTo>
                <a:lnTo>
                  <a:pt x="4024" y="1275"/>
                </a:lnTo>
                <a:lnTo>
                  <a:pt x="4024" y="1277"/>
                </a:lnTo>
                <a:lnTo>
                  <a:pt x="4022" y="1277"/>
                </a:lnTo>
                <a:lnTo>
                  <a:pt x="4020" y="1275"/>
                </a:lnTo>
                <a:lnTo>
                  <a:pt x="4018" y="1277"/>
                </a:lnTo>
                <a:lnTo>
                  <a:pt x="4017" y="1279"/>
                </a:lnTo>
                <a:lnTo>
                  <a:pt x="4017" y="1281"/>
                </a:lnTo>
                <a:lnTo>
                  <a:pt x="4017" y="1283"/>
                </a:lnTo>
                <a:lnTo>
                  <a:pt x="4017" y="1285"/>
                </a:lnTo>
                <a:lnTo>
                  <a:pt x="4017" y="1287"/>
                </a:lnTo>
                <a:lnTo>
                  <a:pt x="4017" y="1285"/>
                </a:lnTo>
                <a:lnTo>
                  <a:pt x="4018" y="1285"/>
                </a:lnTo>
                <a:lnTo>
                  <a:pt x="4020" y="1285"/>
                </a:lnTo>
                <a:lnTo>
                  <a:pt x="4020" y="1283"/>
                </a:lnTo>
                <a:lnTo>
                  <a:pt x="4022" y="1283"/>
                </a:lnTo>
                <a:lnTo>
                  <a:pt x="4024" y="1283"/>
                </a:lnTo>
                <a:lnTo>
                  <a:pt x="4026" y="1283"/>
                </a:lnTo>
                <a:lnTo>
                  <a:pt x="4028" y="1281"/>
                </a:lnTo>
                <a:lnTo>
                  <a:pt x="4030" y="1281"/>
                </a:lnTo>
                <a:lnTo>
                  <a:pt x="4032" y="1279"/>
                </a:lnTo>
                <a:lnTo>
                  <a:pt x="4032" y="1277"/>
                </a:lnTo>
                <a:lnTo>
                  <a:pt x="4034" y="1277"/>
                </a:lnTo>
                <a:lnTo>
                  <a:pt x="4036" y="1279"/>
                </a:lnTo>
                <a:lnTo>
                  <a:pt x="4034" y="1283"/>
                </a:lnTo>
                <a:lnTo>
                  <a:pt x="4032" y="1285"/>
                </a:lnTo>
                <a:lnTo>
                  <a:pt x="4032" y="1287"/>
                </a:lnTo>
                <a:lnTo>
                  <a:pt x="4030" y="1287"/>
                </a:lnTo>
                <a:lnTo>
                  <a:pt x="4032" y="1287"/>
                </a:lnTo>
                <a:lnTo>
                  <a:pt x="4034" y="1289"/>
                </a:lnTo>
                <a:lnTo>
                  <a:pt x="4034" y="1291"/>
                </a:lnTo>
                <a:lnTo>
                  <a:pt x="4034" y="1292"/>
                </a:lnTo>
                <a:lnTo>
                  <a:pt x="4034" y="1294"/>
                </a:lnTo>
                <a:lnTo>
                  <a:pt x="4034" y="1296"/>
                </a:lnTo>
                <a:lnTo>
                  <a:pt x="4034" y="1298"/>
                </a:lnTo>
                <a:lnTo>
                  <a:pt x="4032" y="1298"/>
                </a:lnTo>
                <a:lnTo>
                  <a:pt x="4030" y="1296"/>
                </a:lnTo>
                <a:lnTo>
                  <a:pt x="4028" y="1298"/>
                </a:lnTo>
                <a:lnTo>
                  <a:pt x="4026" y="1298"/>
                </a:lnTo>
                <a:lnTo>
                  <a:pt x="4022" y="1300"/>
                </a:lnTo>
                <a:lnTo>
                  <a:pt x="4018" y="1296"/>
                </a:lnTo>
                <a:lnTo>
                  <a:pt x="4017" y="1292"/>
                </a:lnTo>
                <a:lnTo>
                  <a:pt x="4017" y="1289"/>
                </a:lnTo>
                <a:lnTo>
                  <a:pt x="4015" y="1289"/>
                </a:lnTo>
                <a:lnTo>
                  <a:pt x="4013" y="1287"/>
                </a:lnTo>
                <a:lnTo>
                  <a:pt x="4015" y="1287"/>
                </a:lnTo>
                <a:lnTo>
                  <a:pt x="4015" y="1285"/>
                </a:lnTo>
                <a:lnTo>
                  <a:pt x="4015" y="1283"/>
                </a:lnTo>
                <a:lnTo>
                  <a:pt x="4015" y="1281"/>
                </a:lnTo>
                <a:lnTo>
                  <a:pt x="4015" y="1279"/>
                </a:lnTo>
                <a:lnTo>
                  <a:pt x="4015" y="1277"/>
                </a:lnTo>
                <a:lnTo>
                  <a:pt x="4013" y="1277"/>
                </a:lnTo>
                <a:lnTo>
                  <a:pt x="4011" y="1277"/>
                </a:lnTo>
                <a:lnTo>
                  <a:pt x="4011" y="1275"/>
                </a:lnTo>
                <a:lnTo>
                  <a:pt x="4009" y="1275"/>
                </a:lnTo>
                <a:lnTo>
                  <a:pt x="4009" y="1277"/>
                </a:lnTo>
                <a:lnTo>
                  <a:pt x="4009" y="1279"/>
                </a:lnTo>
                <a:lnTo>
                  <a:pt x="4007" y="1281"/>
                </a:lnTo>
                <a:lnTo>
                  <a:pt x="4007" y="1279"/>
                </a:lnTo>
                <a:lnTo>
                  <a:pt x="4005" y="1279"/>
                </a:lnTo>
                <a:lnTo>
                  <a:pt x="4005" y="1277"/>
                </a:lnTo>
                <a:lnTo>
                  <a:pt x="4005" y="1275"/>
                </a:lnTo>
                <a:lnTo>
                  <a:pt x="4003" y="1275"/>
                </a:lnTo>
                <a:lnTo>
                  <a:pt x="4003" y="1273"/>
                </a:lnTo>
                <a:lnTo>
                  <a:pt x="4001" y="1271"/>
                </a:lnTo>
                <a:lnTo>
                  <a:pt x="3999" y="1271"/>
                </a:lnTo>
                <a:lnTo>
                  <a:pt x="3997" y="1271"/>
                </a:lnTo>
                <a:lnTo>
                  <a:pt x="3997" y="1269"/>
                </a:lnTo>
                <a:lnTo>
                  <a:pt x="3995" y="1271"/>
                </a:lnTo>
                <a:lnTo>
                  <a:pt x="3993" y="1271"/>
                </a:lnTo>
                <a:lnTo>
                  <a:pt x="3992" y="1271"/>
                </a:lnTo>
                <a:lnTo>
                  <a:pt x="3990" y="1273"/>
                </a:lnTo>
                <a:lnTo>
                  <a:pt x="3988" y="1273"/>
                </a:lnTo>
                <a:lnTo>
                  <a:pt x="3986" y="1275"/>
                </a:lnTo>
                <a:lnTo>
                  <a:pt x="3986" y="1277"/>
                </a:lnTo>
                <a:lnTo>
                  <a:pt x="3984" y="1279"/>
                </a:lnTo>
                <a:lnTo>
                  <a:pt x="3982" y="1281"/>
                </a:lnTo>
                <a:lnTo>
                  <a:pt x="3980" y="1283"/>
                </a:lnTo>
                <a:lnTo>
                  <a:pt x="3978" y="1283"/>
                </a:lnTo>
                <a:lnTo>
                  <a:pt x="3978" y="1287"/>
                </a:lnTo>
                <a:lnTo>
                  <a:pt x="3976" y="1287"/>
                </a:lnTo>
                <a:lnTo>
                  <a:pt x="3974" y="1287"/>
                </a:lnTo>
                <a:lnTo>
                  <a:pt x="3974" y="1285"/>
                </a:lnTo>
                <a:lnTo>
                  <a:pt x="3974" y="1283"/>
                </a:lnTo>
                <a:lnTo>
                  <a:pt x="3974" y="1281"/>
                </a:lnTo>
                <a:lnTo>
                  <a:pt x="3976" y="1281"/>
                </a:lnTo>
                <a:lnTo>
                  <a:pt x="3976" y="1279"/>
                </a:lnTo>
                <a:lnTo>
                  <a:pt x="3978" y="1279"/>
                </a:lnTo>
                <a:lnTo>
                  <a:pt x="3978" y="1277"/>
                </a:lnTo>
                <a:lnTo>
                  <a:pt x="3980" y="1277"/>
                </a:lnTo>
                <a:lnTo>
                  <a:pt x="3980" y="1275"/>
                </a:lnTo>
                <a:lnTo>
                  <a:pt x="3980" y="1273"/>
                </a:lnTo>
                <a:lnTo>
                  <a:pt x="3980" y="1271"/>
                </a:lnTo>
                <a:lnTo>
                  <a:pt x="3980" y="1269"/>
                </a:lnTo>
                <a:lnTo>
                  <a:pt x="3980" y="1267"/>
                </a:lnTo>
                <a:lnTo>
                  <a:pt x="3978" y="1269"/>
                </a:lnTo>
                <a:lnTo>
                  <a:pt x="3978" y="1271"/>
                </a:lnTo>
                <a:lnTo>
                  <a:pt x="3978" y="1273"/>
                </a:lnTo>
                <a:lnTo>
                  <a:pt x="3976" y="1273"/>
                </a:lnTo>
                <a:lnTo>
                  <a:pt x="3978" y="1275"/>
                </a:lnTo>
                <a:lnTo>
                  <a:pt x="3978" y="1277"/>
                </a:lnTo>
                <a:lnTo>
                  <a:pt x="3976" y="1277"/>
                </a:lnTo>
                <a:lnTo>
                  <a:pt x="3974" y="1277"/>
                </a:lnTo>
                <a:lnTo>
                  <a:pt x="3974" y="1279"/>
                </a:lnTo>
                <a:lnTo>
                  <a:pt x="3972" y="1279"/>
                </a:lnTo>
                <a:lnTo>
                  <a:pt x="3972" y="1281"/>
                </a:lnTo>
                <a:lnTo>
                  <a:pt x="3970" y="1283"/>
                </a:lnTo>
                <a:lnTo>
                  <a:pt x="3969" y="1285"/>
                </a:lnTo>
                <a:lnTo>
                  <a:pt x="3969" y="1287"/>
                </a:lnTo>
                <a:lnTo>
                  <a:pt x="3969" y="1289"/>
                </a:lnTo>
                <a:lnTo>
                  <a:pt x="3970" y="1291"/>
                </a:lnTo>
                <a:lnTo>
                  <a:pt x="3970" y="1292"/>
                </a:lnTo>
                <a:lnTo>
                  <a:pt x="3970" y="1294"/>
                </a:lnTo>
                <a:lnTo>
                  <a:pt x="3969" y="1294"/>
                </a:lnTo>
                <a:lnTo>
                  <a:pt x="3967" y="1294"/>
                </a:lnTo>
                <a:lnTo>
                  <a:pt x="3967" y="1296"/>
                </a:lnTo>
                <a:lnTo>
                  <a:pt x="3967" y="1298"/>
                </a:lnTo>
                <a:lnTo>
                  <a:pt x="3967" y="1300"/>
                </a:lnTo>
                <a:lnTo>
                  <a:pt x="3965" y="1300"/>
                </a:lnTo>
                <a:lnTo>
                  <a:pt x="3963" y="1302"/>
                </a:lnTo>
                <a:lnTo>
                  <a:pt x="3963" y="1304"/>
                </a:lnTo>
                <a:lnTo>
                  <a:pt x="3963" y="1306"/>
                </a:lnTo>
                <a:lnTo>
                  <a:pt x="3963" y="1304"/>
                </a:lnTo>
                <a:lnTo>
                  <a:pt x="3965" y="1304"/>
                </a:lnTo>
                <a:lnTo>
                  <a:pt x="3965" y="1302"/>
                </a:lnTo>
                <a:lnTo>
                  <a:pt x="3967" y="1302"/>
                </a:lnTo>
                <a:lnTo>
                  <a:pt x="3969" y="1302"/>
                </a:lnTo>
                <a:lnTo>
                  <a:pt x="3969" y="1304"/>
                </a:lnTo>
                <a:lnTo>
                  <a:pt x="3970" y="1304"/>
                </a:lnTo>
                <a:lnTo>
                  <a:pt x="3970" y="1306"/>
                </a:lnTo>
                <a:lnTo>
                  <a:pt x="3969" y="1306"/>
                </a:lnTo>
                <a:lnTo>
                  <a:pt x="3969" y="1308"/>
                </a:lnTo>
                <a:lnTo>
                  <a:pt x="3969" y="1310"/>
                </a:lnTo>
                <a:lnTo>
                  <a:pt x="3969" y="1312"/>
                </a:lnTo>
                <a:lnTo>
                  <a:pt x="3967" y="1312"/>
                </a:lnTo>
                <a:lnTo>
                  <a:pt x="3965" y="1314"/>
                </a:lnTo>
                <a:lnTo>
                  <a:pt x="3965" y="1315"/>
                </a:lnTo>
                <a:lnTo>
                  <a:pt x="3965" y="1317"/>
                </a:lnTo>
                <a:lnTo>
                  <a:pt x="3965" y="1319"/>
                </a:lnTo>
                <a:lnTo>
                  <a:pt x="3967" y="1319"/>
                </a:lnTo>
                <a:lnTo>
                  <a:pt x="3967" y="1321"/>
                </a:lnTo>
                <a:lnTo>
                  <a:pt x="3969" y="1321"/>
                </a:lnTo>
                <a:lnTo>
                  <a:pt x="3970" y="1321"/>
                </a:lnTo>
                <a:lnTo>
                  <a:pt x="3972" y="1323"/>
                </a:lnTo>
                <a:lnTo>
                  <a:pt x="3974" y="1325"/>
                </a:lnTo>
                <a:lnTo>
                  <a:pt x="3976" y="1325"/>
                </a:lnTo>
                <a:lnTo>
                  <a:pt x="3978" y="1325"/>
                </a:lnTo>
                <a:lnTo>
                  <a:pt x="3978" y="1327"/>
                </a:lnTo>
                <a:lnTo>
                  <a:pt x="3980" y="1329"/>
                </a:lnTo>
                <a:lnTo>
                  <a:pt x="3980" y="1331"/>
                </a:lnTo>
                <a:lnTo>
                  <a:pt x="3978" y="1333"/>
                </a:lnTo>
                <a:lnTo>
                  <a:pt x="3976" y="1335"/>
                </a:lnTo>
                <a:lnTo>
                  <a:pt x="3974" y="1335"/>
                </a:lnTo>
                <a:lnTo>
                  <a:pt x="3972" y="1335"/>
                </a:lnTo>
                <a:lnTo>
                  <a:pt x="3970" y="1335"/>
                </a:lnTo>
                <a:lnTo>
                  <a:pt x="3969" y="1335"/>
                </a:lnTo>
                <a:lnTo>
                  <a:pt x="3967" y="1335"/>
                </a:lnTo>
                <a:lnTo>
                  <a:pt x="3967" y="1337"/>
                </a:lnTo>
                <a:lnTo>
                  <a:pt x="3965" y="1337"/>
                </a:lnTo>
                <a:lnTo>
                  <a:pt x="3963" y="1339"/>
                </a:lnTo>
                <a:lnTo>
                  <a:pt x="3963" y="1340"/>
                </a:lnTo>
                <a:lnTo>
                  <a:pt x="3961" y="1340"/>
                </a:lnTo>
                <a:lnTo>
                  <a:pt x="3961" y="1339"/>
                </a:lnTo>
                <a:lnTo>
                  <a:pt x="3959" y="1339"/>
                </a:lnTo>
                <a:lnTo>
                  <a:pt x="3955" y="1335"/>
                </a:lnTo>
                <a:lnTo>
                  <a:pt x="3953" y="1335"/>
                </a:lnTo>
                <a:lnTo>
                  <a:pt x="3953" y="1333"/>
                </a:lnTo>
                <a:lnTo>
                  <a:pt x="3955" y="1331"/>
                </a:lnTo>
                <a:lnTo>
                  <a:pt x="3955" y="1329"/>
                </a:lnTo>
                <a:lnTo>
                  <a:pt x="3955" y="1327"/>
                </a:lnTo>
                <a:lnTo>
                  <a:pt x="3955" y="1329"/>
                </a:lnTo>
                <a:lnTo>
                  <a:pt x="3953" y="1329"/>
                </a:lnTo>
                <a:lnTo>
                  <a:pt x="3953" y="1331"/>
                </a:lnTo>
                <a:lnTo>
                  <a:pt x="3951" y="1333"/>
                </a:lnTo>
                <a:lnTo>
                  <a:pt x="3949" y="1333"/>
                </a:lnTo>
                <a:lnTo>
                  <a:pt x="3947" y="1335"/>
                </a:lnTo>
                <a:lnTo>
                  <a:pt x="3945" y="1339"/>
                </a:lnTo>
                <a:lnTo>
                  <a:pt x="3944" y="1340"/>
                </a:lnTo>
                <a:lnTo>
                  <a:pt x="3944" y="1342"/>
                </a:lnTo>
                <a:lnTo>
                  <a:pt x="3942" y="1342"/>
                </a:lnTo>
                <a:lnTo>
                  <a:pt x="3940" y="1344"/>
                </a:lnTo>
                <a:lnTo>
                  <a:pt x="3940" y="1346"/>
                </a:lnTo>
                <a:lnTo>
                  <a:pt x="3940" y="1348"/>
                </a:lnTo>
                <a:lnTo>
                  <a:pt x="3938" y="1350"/>
                </a:lnTo>
                <a:lnTo>
                  <a:pt x="3936" y="1352"/>
                </a:lnTo>
                <a:lnTo>
                  <a:pt x="3936" y="1354"/>
                </a:lnTo>
                <a:lnTo>
                  <a:pt x="3934" y="1356"/>
                </a:lnTo>
                <a:lnTo>
                  <a:pt x="3932" y="1358"/>
                </a:lnTo>
                <a:lnTo>
                  <a:pt x="3932" y="1360"/>
                </a:lnTo>
                <a:lnTo>
                  <a:pt x="3930" y="1360"/>
                </a:lnTo>
                <a:lnTo>
                  <a:pt x="3930" y="1358"/>
                </a:lnTo>
                <a:lnTo>
                  <a:pt x="3928" y="1358"/>
                </a:lnTo>
                <a:lnTo>
                  <a:pt x="3928" y="1360"/>
                </a:lnTo>
                <a:lnTo>
                  <a:pt x="3928" y="1362"/>
                </a:lnTo>
                <a:lnTo>
                  <a:pt x="3926" y="1363"/>
                </a:lnTo>
                <a:lnTo>
                  <a:pt x="3924" y="1365"/>
                </a:lnTo>
                <a:lnTo>
                  <a:pt x="3926" y="1365"/>
                </a:lnTo>
                <a:lnTo>
                  <a:pt x="3926" y="1367"/>
                </a:lnTo>
                <a:lnTo>
                  <a:pt x="3926" y="1369"/>
                </a:lnTo>
                <a:lnTo>
                  <a:pt x="3926" y="1371"/>
                </a:lnTo>
                <a:lnTo>
                  <a:pt x="3924" y="1373"/>
                </a:lnTo>
                <a:lnTo>
                  <a:pt x="3924" y="1375"/>
                </a:lnTo>
                <a:lnTo>
                  <a:pt x="3922" y="1375"/>
                </a:lnTo>
                <a:lnTo>
                  <a:pt x="3922" y="1377"/>
                </a:lnTo>
                <a:lnTo>
                  <a:pt x="3922" y="1379"/>
                </a:lnTo>
                <a:lnTo>
                  <a:pt x="3922" y="1381"/>
                </a:lnTo>
                <a:lnTo>
                  <a:pt x="3921" y="1383"/>
                </a:lnTo>
                <a:lnTo>
                  <a:pt x="3921" y="1385"/>
                </a:lnTo>
                <a:lnTo>
                  <a:pt x="3922" y="1387"/>
                </a:lnTo>
                <a:lnTo>
                  <a:pt x="3922" y="1385"/>
                </a:lnTo>
                <a:lnTo>
                  <a:pt x="3924" y="1387"/>
                </a:lnTo>
                <a:lnTo>
                  <a:pt x="3922" y="1388"/>
                </a:lnTo>
                <a:lnTo>
                  <a:pt x="3921" y="1388"/>
                </a:lnTo>
                <a:lnTo>
                  <a:pt x="3919" y="1390"/>
                </a:lnTo>
                <a:lnTo>
                  <a:pt x="3919" y="1388"/>
                </a:lnTo>
                <a:lnTo>
                  <a:pt x="3917" y="1388"/>
                </a:lnTo>
                <a:lnTo>
                  <a:pt x="3917" y="1390"/>
                </a:lnTo>
                <a:lnTo>
                  <a:pt x="3917" y="1392"/>
                </a:lnTo>
                <a:lnTo>
                  <a:pt x="3917" y="1394"/>
                </a:lnTo>
                <a:lnTo>
                  <a:pt x="3917" y="1396"/>
                </a:lnTo>
                <a:lnTo>
                  <a:pt x="3917" y="1398"/>
                </a:lnTo>
                <a:lnTo>
                  <a:pt x="3917" y="1402"/>
                </a:lnTo>
                <a:lnTo>
                  <a:pt x="3915" y="1402"/>
                </a:lnTo>
                <a:lnTo>
                  <a:pt x="3915" y="1404"/>
                </a:lnTo>
                <a:lnTo>
                  <a:pt x="3917" y="1404"/>
                </a:lnTo>
                <a:lnTo>
                  <a:pt x="3917" y="1406"/>
                </a:lnTo>
                <a:lnTo>
                  <a:pt x="3917" y="1408"/>
                </a:lnTo>
                <a:lnTo>
                  <a:pt x="3917" y="1410"/>
                </a:lnTo>
                <a:lnTo>
                  <a:pt x="3915" y="1408"/>
                </a:lnTo>
                <a:lnTo>
                  <a:pt x="3913" y="1410"/>
                </a:lnTo>
                <a:lnTo>
                  <a:pt x="3915" y="1410"/>
                </a:lnTo>
                <a:lnTo>
                  <a:pt x="3913" y="1411"/>
                </a:lnTo>
                <a:lnTo>
                  <a:pt x="3913" y="1413"/>
                </a:lnTo>
                <a:lnTo>
                  <a:pt x="3915" y="1415"/>
                </a:lnTo>
                <a:lnTo>
                  <a:pt x="3913" y="1415"/>
                </a:lnTo>
                <a:lnTo>
                  <a:pt x="3913" y="1419"/>
                </a:lnTo>
                <a:lnTo>
                  <a:pt x="3911" y="1421"/>
                </a:lnTo>
                <a:lnTo>
                  <a:pt x="3911" y="1423"/>
                </a:lnTo>
                <a:lnTo>
                  <a:pt x="3913" y="1423"/>
                </a:lnTo>
                <a:lnTo>
                  <a:pt x="3915" y="1423"/>
                </a:lnTo>
                <a:lnTo>
                  <a:pt x="3913" y="1425"/>
                </a:lnTo>
                <a:lnTo>
                  <a:pt x="3915" y="1427"/>
                </a:lnTo>
                <a:lnTo>
                  <a:pt x="3921" y="1427"/>
                </a:lnTo>
                <a:lnTo>
                  <a:pt x="3922" y="1427"/>
                </a:lnTo>
                <a:lnTo>
                  <a:pt x="3922" y="1429"/>
                </a:lnTo>
                <a:lnTo>
                  <a:pt x="3913" y="1429"/>
                </a:lnTo>
                <a:lnTo>
                  <a:pt x="3913" y="1431"/>
                </a:lnTo>
                <a:lnTo>
                  <a:pt x="3911" y="1431"/>
                </a:lnTo>
                <a:lnTo>
                  <a:pt x="3909" y="1429"/>
                </a:lnTo>
                <a:lnTo>
                  <a:pt x="3909" y="1431"/>
                </a:lnTo>
                <a:lnTo>
                  <a:pt x="3909" y="1433"/>
                </a:lnTo>
                <a:lnTo>
                  <a:pt x="3909" y="1435"/>
                </a:lnTo>
                <a:lnTo>
                  <a:pt x="3907" y="1436"/>
                </a:lnTo>
                <a:lnTo>
                  <a:pt x="3909" y="1438"/>
                </a:lnTo>
                <a:lnTo>
                  <a:pt x="3911" y="1438"/>
                </a:lnTo>
                <a:lnTo>
                  <a:pt x="3913" y="1440"/>
                </a:lnTo>
                <a:lnTo>
                  <a:pt x="3913" y="1442"/>
                </a:lnTo>
                <a:lnTo>
                  <a:pt x="3913" y="1444"/>
                </a:lnTo>
                <a:lnTo>
                  <a:pt x="3911" y="1448"/>
                </a:lnTo>
                <a:lnTo>
                  <a:pt x="3913" y="1450"/>
                </a:lnTo>
                <a:lnTo>
                  <a:pt x="3911" y="1450"/>
                </a:lnTo>
                <a:lnTo>
                  <a:pt x="3913" y="1452"/>
                </a:lnTo>
                <a:lnTo>
                  <a:pt x="3913" y="1454"/>
                </a:lnTo>
                <a:lnTo>
                  <a:pt x="3915" y="1454"/>
                </a:lnTo>
                <a:lnTo>
                  <a:pt x="3915" y="1456"/>
                </a:lnTo>
                <a:lnTo>
                  <a:pt x="3913" y="1454"/>
                </a:lnTo>
                <a:lnTo>
                  <a:pt x="3911" y="1452"/>
                </a:lnTo>
                <a:lnTo>
                  <a:pt x="3909" y="1452"/>
                </a:lnTo>
                <a:lnTo>
                  <a:pt x="3907" y="1452"/>
                </a:lnTo>
                <a:lnTo>
                  <a:pt x="3907" y="1454"/>
                </a:lnTo>
                <a:lnTo>
                  <a:pt x="3907" y="1456"/>
                </a:lnTo>
                <a:lnTo>
                  <a:pt x="3907" y="1458"/>
                </a:lnTo>
                <a:lnTo>
                  <a:pt x="3905" y="1459"/>
                </a:lnTo>
                <a:lnTo>
                  <a:pt x="3905" y="1461"/>
                </a:lnTo>
                <a:lnTo>
                  <a:pt x="3907" y="1461"/>
                </a:lnTo>
                <a:lnTo>
                  <a:pt x="3907" y="1463"/>
                </a:lnTo>
                <a:lnTo>
                  <a:pt x="3909" y="1461"/>
                </a:lnTo>
                <a:lnTo>
                  <a:pt x="3909" y="1463"/>
                </a:lnTo>
                <a:lnTo>
                  <a:pt x="3909" y="1465"/>
                </a:lnTo>
                <a:lnTo>
                  <a:pt x="3907" y="1465"/>
                </a:lnTo>
                <a:lnTo>
                  <a:pt x="3905" y="1467"/>
                </a:lnTo>
                <a:lnTo>
                  <a:pt x="3905" y="1469"/>
                </a:lnTo>
                <a:lnTo>
                  <a:pt x="3905" y="1471"/>
                </a:lnTo>
                <a:lnTo>
                  <a:pt x="3905" y="1473"/>
                </a:lnTo>
                <a:lnTo>
                  <a:pt x="3905" y="1475"/>
                </a:lnTo>
                <a:lnTo>
                  <a:pt x="3905" y="1477"/>
                </a:lnTo>
                <a:lnTo>
                  <a:pt x="3905" y="1479"/>
                </a:lnTo>
                <a:lnTo>
                  <a:pt x="3905" y="1481"/>
                </a:lnTo>
                <a:lnTo>
                  <a:pt x="3905" y="1483"/>
                </a:lnTo>
                <a:lnTo>
                  <a:pt x="3903" y="1483"/>
                </a:lnTo>
                <a:lnTo>
                  <a:pt x="3903" y="1484"/>
                </a:lnTo>
                <a:lnTo>
                  <a:pt x="3903" y="1486"/>
                </a:lnTo>
                <a:lnTo>
                  <a:pt x="3905" y="1486"/>
                </a:lnTo>
                <a:lnTo>
                  <a:pt x="3905" y="1488"/>
                </a:lnTo>
                <a:lnTo>
                  <a:pt x="3905" y="1490"/>
                </a:lnTo>
                <a:lnTo>
                  <a:pt x="3905" y="1492"/>
                </a:lnTo>
                <a:lnTo>
                  <a:pt x="3905" y="1494"/>
                </a:lnTo>
                <a:lnTo>
                  <a:pt x="3905" y="1496"/>
                </a:lnTo>
                <a:lnTo>
                  <a:pt x="3905" y="1498"/>
                </a:lnTo>
                <a:lnTo>
                  <a:pt x="3905" y="1500"/>
                </a:lnTo>
                <a:lnTo>
                  <a:pt x="3905" y="1502"/>
                </a:lnTo>
                <a:lnTo>
                  <a:pt x="3907" y="1502"/>
                </a:lnTo>
                <a:lnTo>
                  <a:pt x="3907" y="1504"/>
                </a:lnTo>
                <a:lnTo>
                  <a:pt x="3907" y="1506"/>
                </a:lnTo>
                <a:lnTo>
                  <a:pt x="3905" y="1506"/>
                </a:lnTo>
                <a:lnTo>
                  <a:pt x="3903" y="1507"/>
                </a:lnTo>
                <a:lnTo>
                  <a:pt x="3901" y="1509"/>
                </a:lnTo>
                <a:lnTo>
                  <a:pt x="3901" y="1511"/>
                </a:lnTo>
                <a:lnTo>
                  <a:pt x="3899" y="1511"/>
                </a:lnTo>
                <a:lnTo>
                  <a:pt x="3897" y="1511"/>
                </a:lnTo>
                <a:lnTo>
                  <a:pt x="3897" y="1509"/>
                </a:lnTo>
                <a:lnTo>
                  <a:pt x="3896" y="1509"/>
                </a:lnTo>
                <a:lnTo>
                  <a:pt x="3894" y="1511"/>
                </a:lnTo>
                <a:lnTo>
                  <a:pt x="3892" y="1511"/>
                </a:lnTo>
                <a:lnTo>
                  <a:pt x="3890" y="1513"/>
                </a:lnTo>
                <a:lnTo>
                  <a:pt x="3890" y="1511"/>
                </a:lnTo>
                <a:lnTo>
                  <a:pt x="3890" y="1509"/>
                </a:lnTo>
                <a:lnTo>
                  <a:pt x="3890" y="1507"/>
                </a:lnTo>
                <a:lnTo>
                  <a:pt x="3890" y="1506"/>
                </a:lnTo>
                <a:lnTo>
                  <a:pt x="3890" y="1504"/>
                </a:lnTo>
                <a:lnTo>
                  <a:pt x="3890" y="1500"/>
                </a:lnTo>
                <a:lnTo>
                  <a:pt x="3888" y="1498"/>
                </a:lnTo>
                <a:lnTo>
                  <a:pt x="3888" y="1496"/>
                </a:lnTo>
                <a:lnTo>
                  <a:pt x="3888" y="1494"/>
                </a:lnTo>
                <a:lnTo>
                  <a:pt x="3888" y="1490"/>
                </a:lnTo>
                <a:lnTo>
                  <a:pt x="3886" y="1488"/>
                </a:lnTo>
                <a:lnTo>
                  <a:pt x="3886" y="1486"/>
                </a:lnTo>
                <a:lnTo>
                  <a:pt x="3884" y="1484"/>
                </a:lnTo>
                <a:lnTo>
                  <a:pt x="3884" y="1483"/>
                </a:lnTo>
                <a:lnTo>
                  <a:pt x="3882" y="1483"/>
                </a:lnTo>
                <a:lnTo>
                  <a:pt x="3882" y="1481"/>
                </a:lnTo>
                <a:lnTo>
                  <a:pt x="3880" y="1481"/>
                </a:lnTo>
                <a:lnTo>
                  <a:pt x="3882" y="1481"/>
                </a:lnTo>
                <a:lnTo>
                  <a:pt x="3880" y="1477"/>
                </a:lnTo>
                <a:lnTo>
                  <a:pt x="3880" y="1475"/>
                </a:lnTo>
                <a:lnTo>
                  <a:pt x="3878" y="1473"/>
                </a:lnTo>
                <a:lnTo>
                  <a:pt x="3878" y="1471"/>
                </a:lnTo>
                <a:lnTo>
                  <a:pt x="3876" y="1469"/>
                </a:lnTo>
                <a:lnTo>
                  <a:pt x="3876" y="1467"/>
                </a:lnTo>
                <a:lnTo>
                  <a:pt x="3874" y="1465"/>
                </a:lnTo>
                <a:lnTo>
                  <a:pt x="3873" y="1463"/>
                </a:lnTo>
                <a:lnTo>
                  <a:pt x="3871" y="1461"/>
                </a:lnTo>
                <a:lnTo>
                  <a:pt x="3869" y="1459"/>
                </a:lnTo>
                <a:lnTo>
                  <a:pt x="3869" y="1458"/>
                </a:lnTo>
                <a:lnTo>
                  <a:pt x="3869" y="1456"/>
                </a:lnTo>
                <a:lnTo>
                  <a:pt x="3869" y="1454"/>
                </a:lnTo>
                <a:lnTo>
                  <a:pt x="3869" y="1452"/>
                </a:lnTo>
                <a:lnTo>
                  <a:pt x="3869" y="1450"/>
                </a:lnTo>
                <a:lnTo>
                  <a:pt x="3869" y="1448"/>
                </a:lnTo>
                <a:lnTo>
                  <a:pt x="3869" y="1446"/>
                </a:lnTo>
                <a:lnTo>
                  <a:pt x="3869" y="1444"/>
                </a:lnTo>
                <a:lnTo>
                  <a:pt x="3869" y="1442"/>
                </a:lnTo>
                <a:lnTo>
                  <a:pt x="3871" y="1440"/>
                </a:lnTo>
                <a:lnTo>
                  <a:pt x="3873" y="1440"/>
                </a:lnTo>
                <a:lnTo>
                  <a:pt x="3874" y="1440"/>
                </a:lnTo>
                <a:lnTo>
                  <a:pt x="3876" y="1440"/>
                </a:lnTo>
                <a:lnTo>
                  <a:pt x="3878" y="1442"/>
                </a:lnTo>
                <a:lnTo>
                  <a:pt x="3876" y="1440"/>
                </a:lnTo>
                <a:lnTo>
                  <a:pt x="3878" y="1438"/>
                </a:lnTo>
                <a:lnTo>
                  <a:pt x="3880" y="1438"/>
                </a:lnTo>
                <a:lnTo>
                  <a:pt x="3880" y="1436"/>
                </a:lnTo>
                <a:lnTo>
                  <a:pt x="3878" y="1436"/>
                </a:lnTo>
                <a:lnTo>
                  <a:pt x="3876" y="1435"/>
                </a:lnTo>
                <a:lnTo>
                  <a:pt x="3878" y="1435"/>
                </a:lnTo>
                <a:lnTo>
                  <a:pt x="3878" y="1433"/>
                </a:lnTo>
                <a:lnTo>
                  <a:pt x="3880" y="1431"/>
                </a:lnTo>
                <a:lnTo>
                  <a:pt x="3878" y="1431"/>
                </a:lnTo>
                <a:lnTo>
                  <a:pt x="3878" y="1429"/>
                </a:lnTo>
                <a:lnTo>
                  <a:pt x="3880" y="1429"/>
                </a:lnTo>
                <a:lnTo>
                  <a:pt x="3880" y="1427"/>
                </a:lnTo>
                <a:lnTo>
                  <a:pt x="3880" y="1425"/>
                </a:lnTo>
                <a:lnTo>
                  <a:pt x="3878" y="1423"/>
                </a:lnTo>
                <a:lnTo>
                  <a:pt x="3878" y="1425"/>
                </a:lnTo>
                <a:lnTo>
                  <a:pt x="3878" y="1427"/>
                </a:lnTo>
                <a:lnTo>
                  <a:pt x="3876" y="1427"/>
                </a:lnTo>
                <a:lnTo>
                  <a:pt x="3874" y="1429"/>
                </a:lnTo>
                <a:lnTo>
                  <a:pt x="3876" y="1431"/>
                </a:lnTo>
                <a:lnTo>
                  <a:pt x="3874" y="1433"/>
                </a:lnTo>
                <a:lnTo>
                  <a:pt x="3874" y="1436"/>
                </a:lnTo>
                <a:lnTo>
                  <a:pt x="3876" y="1436"/>
                </a:lnTo>
                <a:lnTo>
                  <a:pt x="3874" y="1438"/>
                </a:lnTo>
                <a:lnTo>
                  <a:pt x="3873" y="1438"/>
                </a:lnTo>
                <a:lnTo>
                  <a:pt x="3871" y="1436"/>
                </a:lnTo>
                <a:lnTo>
                  <a:pt x="3869" y="1436"/>
                </a:lnTo>
                <a:lnTo>
                  <a:pt x="3867" y="1436"/>
                </a:lnTo>
                <a:lnTo>
                  <a:pt x="3867" y="1435"/>
                </a:lnTo>
                <a:lnTo>
                  <a:pt x="3865" y="1433"/>
                </a:lnTo>
                <a:lnTo>
                  <a:pt x="3865" y="1431"/>
                </a:lnTo>
                <a:lnTo>
                  <a:pt x="3865" y="1429"/>
                </a:lnTo>
                <a:lnTo>
                  <a:pt x="3863" y="1429"/>
                </a:lnTo>
                <a:lnTo>
                  <a:pt x="3863" y="1427"/>
                </a:lnTo>
                <a:lnTo>
                  <a:pt x="3863" y="1425"/>
                </a:lnTo>
                <a:lnTo>
                  <a:pt x="3863" y="1423"/>
                </a:lnTo>
                <a:lnTo>
                  <a:pt x="3863" y="1419"/>
                </a:lnTo>
                <a:lnTo>
                  <a:pt x="3865" y="1419"/>
                </a:lnTo>
                <a:lnTo>
                  <a:pt x="3863" y="1417"/>
                </a:lnTo>
                <a:lnTo>
                  <a:pt x="3863" y="1415"/>
                </a:lnTo>
                <a:lnTo>
                  <a:pt x="3863" y="1413"/>
                </a:lnTo>
                <a:lnTo>
                  <a:pt x="3865" y="1413"/>
                </a:lnTo>
                <a:lnTo>
                  <a:pt x="3867" y="1411"/>
                </a:lnTo>
                <a:lnTo>
                  <a:pt x="3867" y="1410"/>
                </a:lnTo>
                <a:lnTo>
                  <a:pt x="3869" y="1410"/>
                </a:lnTo>
                <a:lnTo>
                  <a:pt x="3869" y="1408"/>
                </a:lnTo>
                <a:lnTo>
                  <a:pt x="3867" y="1408"/>
                </a:lnTo>
                <a:lnTo>
                  <a:pt x="3867" y="1406"/>
                </a:lnTo>
                <a:lnTo>
                  <a:pt x="3867" y="1404"/>
                </a:lnTo>
                <a:lnTo>
                  <a:pt x="3867" y="1402"/>
                </a:lnTo>
                <a:lnTo>
                  <a:pt x="3869" y="1400"/>
                </a:lnTo>
                <a:lnTo>
                  <a:pt x="3869" y="1398"/>
                </a:lnTo>
                <a:lnTo>
                  <a:pt x="3871" y="1396"/>
                </a:lnTo>
                <a:lnTo>
                  <a:pt x="3873" y="1398"/>
                </a:lnTo>
                <a:lnTo>
                  <a:pt x="3874" y="1398"/>
                </a:lnTo>
                <a:lnTo>
                  <a:pt x="3874" y="1396"/>
                </a:lnTo>
                <a:lnTo>
                  <a:pt x="3874" y="1394"/>
                </a:lnTo>
                <a:lnTo>
                  <a:pt x="3874" y="1392"/>
                </a:lnTo>
                <a:lnTo>
                  <a:pt x="3876" y="1392"/>
                </a:lnTo>
                <a:lnTo>
                  <a:pt x="3878" y="1394"/>
                </a:lnTo>
                <a:lnTo>
                  <a:pt x="3878" y="1390"/>
                </a:lnTo>
                <a:lnTo>
                  <a:pt x="3880" y="1390"/>
                </a:lnTo>
                <a:lnTo>
                  <a:pt x="3882" y="1392"/>
                </a:lnTo>
                <a:lnTo>
                  <a:pt x="3882" y="1390"/>
                </a:lnTo>
                <a:lnTo>
                  <a:pt x="3884" y="1390"/>
                </a:lnTo>
                <a:lnTo>
                  <a:pt x="3884" y="1388"/>
                </a:lnTo>
                <a:lnTo>
                  <a:pt x="3882" y="1388"/>
                </a:lnTo>
                <a:lnTo>
                  <a:pt x="3882" y="1387"/>
                </a:lnTo>
                <a:lnTo>
                  <a:pt x="3882" y="1385"/>
                </a:lnTo>
                <a:lnTo>
                  <a:pt x="3882" y="1383"/>
                </a:lnTo>
                <a:lnTo>
                  <a:pt x="3880" y="1383"/>
                </a:lnTo>
                <a:lnTo>
                  <a:pt x="3880" y="1381"/>
                </a:lnTo>
                <a:lnTo>
                  <a:pt x="3884" y="1379"/>
                </a:lnTo>
                <a:lnTo>
                  <a:pt x="3886" y="1379"/>
                </a:lnTo>
                <a:lnTo>
                  <a:pt x="3884" y="1379"/>
                </a:lnTo>
                <a:lnTo>
                  <a:pt x="3884" y="1377"/>
                </a:lnTo>
                <a:lnTo>
                  <a:pt x="3882" y="1377"/>
                </a:lnTo>
                <a:lnTo>
                  <a:pt x="3880" y="1377"/>
                </a:lnTo>
                <a:lnTo>
                  <a:pt x="3880" y="1375"/>
                </a:lnTo>
                <a:lnTo>
                  <a:pt x="3878" y="1375"/>
                </a:lnTo>
                <a:lnTo>
                  <a:pt x="3878" y="1377"/>
                </a:lnTo>
                <a:lnTo>
                  <a:pt x="3878" y="1379"/>
                </a:lnTo>
                <a:lnTo>
                  <a:pt x="3876" y="1381"/>
                </a:lnTo>
                <a:lnTo>
                  <a:pt x="3876" y="1383"/>
                </a:lnTo>
                <a:lnTo>
                  <a:pt x="3874" y="1385"/>
                </a:lnTo>
                <a:lnTo>
                  <a:pt x="3873" y="1385"/>
                </a:lnTo>
                <a:lnTo>
                  <a:pt x="3873" y="1388"/>
                </a:lnTo>
                <a:lnTo>
                  <a:pt x="3871" y="1388"/>
                </a:lnTo>
                <a:lnTo>
                  <a:pt x="3867" y="1388"/>
                </a:lnTo>
                <a:lnTo>
                  <a:pt x="3867" y="1390"/>
                </a:lnTo>
                <a:lnTo>
                  <a:pt x="3867" y="1392"/>
                </a:lnTo>
                <a:lnTo>
                  <a:pt x="3865" y="1394"/>
                </a:lnTo>
                <a:lnTo>
                  <a:pt x="3865" y="1396"/>
                </a:lnTo>
                <a:lnTo>
                  <a:pt x="3865" y="1392"/>
                </a:lnTo>
                <a:lnTo>
                  <a:pt x="3865" y="1390"/>
                </a:lnTo>
                <a:lnTo>
                  <a:pt x="3865" y="1388"/>
                </a:lnTo>
                <a:lnTo>
                  <a:pt x="3865" y="1387"/>
                </a:lnTo>
                <a:lnTo>
                  <a:pt x="3865" y="1385"/>
                </a:lnTo>
                <a:lnTo>
                  <a:pt x="3867" y="1381"/>
                </a:lnTo>
                <a:lnTo>
                  <a:pt x="3867" y="1379"/>
                </a:lnTo>
                <a:lnTo>
                  <a:pt x="3867" y="1377"/>
                </a:lnTo>
                <a:lnTo>
                  <a:pt x="3869" y="1373"/>
                </a:lnTo>
                <a:lnTo>
                  <a:pt x="3871" y="1371"/>
                </a:lnTo>
                <a:lnTo>
                  <a:pt x="3873" y="1369"/>
                </a:lnTo>
                <a:lnTo>
                  <a:pt x="3873" y="1367"/>
                </a:lnTo>
                <a:lnTo>
                  <a:pt x="3874" y="1367"/>
                </a:lnTo>
                <a:lnTo>
                  <a:pt x="3874" y="1365"/>
                </a:lnTo>
                <a:lnTo>
                  <a:pt x="3876" y="1363"/>
                </a:lnTo>
                <a:lnTo>
                  <a:pt x="3878" y="1360"/>
                </a:lnTo>
                <a:lnTo>
                  <a:pt x="3878" y="1358"/>
                </a:lnTo>
                <a:lnTo>
                  <a:pt x="3880" y="1356"/>
                </a:lnTo>
                <a:lnTo>
                  <a:pt x="3880" y="1354"/>
                </a:lnTo>
                <a:lnTo>
                  <a:pt x="3882" y="1352"/>
                </a:lnTo>
                <a:lnTo>
                  <a:pt x="3882" y="1350"/>
                </a:lnTo>
                <a:lnTo>
                  <a:pt x="3882" y="1348"/>
                </a:lnTo>
                <a:lnTo>
                  <a:pt x="3882" y="1344"/>
                </a:lnTo>
                <a:lnTo>
                  <a:pt x="3882" y="1342"/>
                </a:lnTo>
                <a:lnTo>
                  <a:pt x="3884" y="1342"/>
                </a:lnTo>
                <a:lnTo>
                  <a:pt x="3884" y="1344"/>
                </a:lnTo>
                <a:lnTo>
                  <a:pt x="3886" y="1344"/>
                </a:lnTo>
                <a:lnTo>
                  <a:pt x="3888" y="1342"/>
                </a:lnTo>
                <a:lnTo>
                  <a:pt x="3890" y="1342"/>
                </a:lnTo>
                <a:lnTo>
                  <a:pt x="3888" y="1340"/>
                </a:lnTo>
                <a:lnTo>
                  <a:pt x="3888" y="1339"/>
                </a:lnTo>
                <a:lnTo>
                  <a:pt x="3890" y="1339"/>
                </a:lnTo>
                <a:lnTo>
                  <a:pt x="3892" y="1339"/>
                </a:lnTo>
                <a:lnTo>
                  <a:pt x="3894" y="1339"/>
                </a:lnTo>
                <a:lnTo>
                  <a:pt x="3894" y="1340"/>
                </a:lnTo>
                <a:lnTo>
                  <a:pt x="3896" y="1340"/>
                </a:lnTo>
                <a:lnTo>
                  <a:pt x="3897" y="1340"/>
                </a:lnTo>
                <a:lnTo>
                  <a:pt x="3899" y="1340"/>
                </a:lnTo>
                <a:lnTo>
                  <a:pt x="3901" y="1340"/>
                </a:lnTo>
                <a:lnTo>
                  <a:pt x="3901" y="1342"/>
                </a:lnTo>
                <a:lnTo>
                  <a:pt x="3903" y="1344"/>
                </a:lnTo>
                <a:lnTo>
                  <a:pt x="3903" y="1342"/>
                </a:lnTo>
                <a:lnTo>
                  <a:pt x="3903" y="1340"/>
                </a:lnTo>
                <a:lnTo>
                  <a:pt x="3903" y="1339"/>
                </a:lnTo>
                <a:lnTo>
                  <a:pt x="3901" y="1339"/>
                </a:lnTo>
                <a:lnTo>
                  <a:pt x="3899" y="1339"/>
                </a:lnTo>
                <a:lnTo>
                  <a:pt x="3897" y="1339"/>
                </a:lnTo>
                <a:lnTo>
                  <a:pt x="3897" y="1337"/>
                </a:lnTo>
                <a:lnTo>
                  <a:pt x="3896" y="1337"/>
                </a:lnTo>
                <a:lnTo>
                  <a:pt x="3894" y="1337"/>
                </a:lnTo>
                <a:lnTo>
                  <a:pt x="3892" y="1335"/>
                </a:lnTo>
                <a:lnTo>
                  <a:pt x="3892" y="1333"/>
                </a:lnTo>
                <a:lnTo>
                  <a:pt x="3890" y="1333"/>
                </a:lnTo>
                <a:lnTo>
                  <a:pt x="3888" y="1331"/>
                </a:lnTo>
                <a:lnTo>
                  <a:pt x="3888" y="1329"/>
                </a:lnTo>
                <a:lnTo>
                  <a:pt x="3890" y="1329"/>
                </a:lnTo>
                <a:lnTo>
                  <a:pt x="3890" y="1327"/>
                </a:lnTo>
                <a:lnTo>
                  <a:pt x="3892" y="1327"/>
                </a:lnTo>
                <a:lnTo>
                  <a:pt x="3894" y="1325"/>
                </a:lnTo>
                <a:lnTo>
                  <a:pt x="3896" y="1325"/>
                </a:lnTo>
                <a:lnTo>
                  <a:pt x="3896" y="1323"/>
                </a:lnTo>
                <a:lnTo>
                  <a:pt x="3896" y="1321"/>
                </a:lnTo>
                <a:lnTo>
                  <a:pt x="3896" y="1319"/>
                </a:lnTo>
                <a:lnTo>
                  <a:pt x="3897" y="1319"/>
                </a:lnTo>
                <a:lnTo>
                  <a:pt x="3897" y="1321"/>
                </a:lnTo>
                <a:lnTo>
                  <a:pt x="3899" y="1321"/>
                </a:lnTo>
                <a:lnTo>
                  <a:pt x="3901" y="1321"/>
                </a:lnTo>
                <a:lnTo>
                  <a:pt x="3903" y="1321"/>
                </a:lnTo>
                <a:lnTo>
                  <a:pt x="3903" y="1323"/>
                </a:lnTo>
                <a:lnTo>
                  <a:pt x="3905" y="1321"/>
                </a:lnTo>
                <a:lnTo>
                  <a:pt x="3907" y="1323"/>
                </a:lnTo>
                <a:lnTo>
                  <a:pt x="3909" y="1323"/>
                </a:lnTo>
                <a:lnTo>
                  <a:pt x="3907" y="1321"/>
                </a:lnTo>
                <a:lnTo>
                  <a:pt x="3907" y="1319"/>
                </a:lnTo>
                <a:lnTo>
                  <a:pt x="3909" y="1319"/>
                </a:lnTo>
                <a:lnTo>
                  <a:pt x="3909" y="1317"/>
                </a:lnTo>
                <a:lnTo>
                  <a:pt x="3907" y="1317"/>
                </a:lnTo>
                <a:lnTo>
                  <a:pt x="3907" y="1319"/>
                </a:lnTo>
                <a:lnTo>
                  <a:pt x="3905" y="1319"/>
                </a:lnTo>
                <a:lnTo>
                  <a:pt x="3903" y="1319"/>
                </a:lnTo>
                <a:lnTo>
                  <a:pt x="3901" y="1319"/>
                </a:lnTo>
                <a:lnTo>
                  <a:pt x="3899" y="1319"/>
                </a:lnTo>
                <a:lnTo>
                  <a:pt x="3899" y="1317"/>
                </a:lnTo>
                <a:lnTo>
                  <a:pt x="3901" y="1315"/>
                </a:lnTo>
                <a:lnTo>
                  <a:pt x="3903" y="1314"/>
                </a:lnTo>
                <a:lnTo>
                  <a:pt x="3905" y="1312"/>
                </a:lnTo>
                <a:lnTo>
                  <a:pt x="3907" y="1310"/>
                </a:lnTo>
                <a:lnTo>
                  <a:pt x="3907" y="1308"/>
                </a:lnTo>
                <a:lnTo>
                  <a:pt x="3905" y="1310"/>
                </a:lnTo>
                <a:lnTo>
                  <a:pt x="3903" y="1310"/>
                </a:lnTo>
                <a:lnTo>
                  <a:pt x="3901" y="1312"/>
                </a:lnTo>
                <a:lnTo>
                  <a:pt x="3899" y="1314"/>
                </a:lnTo>
                <a:lnTo>
                  <a:pt x="3899" y="1315"/>
                </a:lnTo>
                <a:lnTo>
                  <a:pt x="3897" y="1314"/>
                </a:lnTo>
                <a:lnTo>
                  <a:pt x="3896" y="1314"/>
                </a:lnTo>
                <a:lnTo>
                  <a:pt x="3896" y="1315"/>
                </a:lnTo>
                <a:lnTo>
                  <a:pt x="3894" y="1315"/>
                </a:lnTo>
                <a:lnTo>
                  <a:pt x="3894" y="1317"/>
                </a:lnTo>
                <a:lnTo>
                  <a:pt x="3892" y="1319"/>
                </a:lnTo>
                <a:lnTo>
                  <a:pt x="3892" y="1321"/>
                </a:lnTo>
                <a:lnTo>
                  <a:pt x="3890" y="1321"/>
                </a:lnTo>
                <a:lnTo>
                  <a:pt x="3888" y="1321"/>
                </a:lnTo>
                <a:lnTo>
                  <a:pt x="3888" y="1323"/>
                </a:lnTo>
                <a:lnTo>
                  <a:pt x="3888" y="1321"/>
                </a:lnTo>
                <a:lnTo>
                  <a:pt x="3886" y="1321"/>
                </a:lnTo>
                <a:lnTo>
                  <a:pt x="3886" y="1323"/>
                </a:lnTo>
                <a:lnTo>
                  <a:pt x="3886" y="1325"/>
                </a:lnTo>
                <a:lnTo>
                  <a:pt x="3884" y="1327"/>
                </a:lnTo>
                <a:lnTo>
                  <a:pt x="3884" y="1325"/>
                </a:lnTo>
                <a:lnTo>
                  <a:pt x="3884" y="1323"/>
                </a:lnTo>
                <a:lnTo>
                  <a:pt x="3884" y="1321"/>
                </a:lnTo>
                <a:lnTo>
                  <a:pt x="3884" y="1317"/>
                </a:lnTo>
                <a:lnTo>
                  <a:pt x="3884" y="1315"/>
                </a:lnTo>
                <a:lnTo>
                  <a:pt x="3884" y="1312"/>
                </a:lnTo>
                <a:lnTo>
                  <a:pt x="3884" y="1310"/>
                </a:lnTo>
                <a:lnTo>
                  <a:pt x="3886" y="1308"/>
                </a:lnTo>
                <a:lnTo>
                  <a:pt x="3886" y="1304"/>
                </a:lnTo>
                <a:lnTo>
                  <a:pt x="3888" y="1304"/>
                </a:lnTo>
                <a:lnTo>
                  <a:pt x="3888" y="1302"/>
                </a:lnTo>
                <a:lnTo>
                  <a:pt x="3890" y="1300"/>
                </a:lnTo>
                <a:lnTo>
                  <a:pt x="3890" y="1298"/>
                </a:lnTo>
                <a:lnTo>
                  <a:pt x="3890" y="1296"/>
                </a:lnTo>
                <a:lnTo>
                  <a:pt x="3892" y="1294"/>
                </a:lnTo>
                <a:lnTo>
                  <a:pt x="3894" y="1292"/>
                </a:lnTo>
                <a:lnTo>
                  <a:pt x="3894" y="1291"/>
                </a:lnTo>
                <a:lnTo>
                  <a:pt x="3896" y="1289"/>
                </a:lnTo>
                <a:lnTo>
                  <a:pt x="3897" y="1291"/>
                </a:lnTo>
                <a:lnTo>
                  <a:pt x="3899" y="1289"/>
                </a:lnTo>
                <a:lnTo>
                  <a:pt x="3901" y="1289"/>
                </a:lnTo>
                <a:lnTo>
                  <a:pt x="3903" y="1287"/>
                </a:lnTo>
                <a:lnTo>
                  <a:pt x="3905" y="1289"/>
                </a:lnTo>
                <a:lnTo>
                  <a:pt x="3905" y="1291"/>
                </a:lnTo>
                <a:lnTo>
                  <a:pt x="3905" y="1292"/>
                </a:lnTo>
                <a:lnTo>
                  <a:pt x="3903" y="1292"/>
                </a:lnTo>
                <a:lnTo>
                  <a:pt x="3905" y="1294"/>
                </a:lnTo>
                <a:lnTo>
                  <a:pt x="3905" y="1292"/>
                </a:lnTo>
                <a:lnTo>
                  <a:pt x="3907" y="1294"/>
                </a:lnTo>
                <a:lnTo>
                  <a:pt x="3909" y="1294"/>
                </a:lnTo>
                <a:lnTo>
                  <a:pt x="3911" y="1296"/>
                </a:lnTo>
                <a:lnTo>
                  <a:pt x="3913" y="1294"/>
                </a:lnTo>
                <a:lnTo>
                  <a:pt x="3913" y="1296"/>
                </a:lnTo>
                <a:lnTo>
                  <a:pt x="3915" y="1296"/>
                </a:lnTo>
                <a:lnTo>
                  <a:pt x="3917" y="1296"/>
                </a:lnTo>
                <a:lnTo>
                  <a:pt x="3917" y="1294"/>
                </a:lnTo>
                <a:lnTo>
                  <a:pt x="3917" y="1296"/>
                </a:lnTo>
                <a:lnTo>
                  <a:pt x="3919" y="1294"/>
                </a:lnTo>
                <a:lnTo>
                  <a:pt x="3917" y="1294"/>
                </a:lnTo>
                <a:lnTo>
                  <a:pt x="3915" y="1294"/>
                </a:lnTo>
                <a:lnTo>
                  <a:pt x="3915" y="1292"/>
                </a:lnTo>
                <a:lnTo>
                  <a:pt x="3913" y="1294"/>
                </a:lnTo>
                <a:lnTo>
                  <a:pt x="3913" y="1292"/>
                </a:lnTo>
                <a:lnTo>
                  <a:pt x="3911" y="1292"/>
                </a:lnTo>
                <a:lnTo>
                  <a:pt x="3909" y="1291"/>
                </a:lnTo>
                <a:lnTo>
                  <a:pt x="3907" y="1292"/>
                </a:lnTo>
                <a:lnTo>
                  <a:pt x="3907" y="1291"/>
                </a:lnTo>
                <a:lnTo>
                  <a:pt x="3907" y="1287"/>
                </a:lnTo>
                <a:lnTo>
                  <a:pt x="3907" y="1285"/>
                </a:lnTo>
                <a:lnTo>
                  <a:pt x="3907" y="1283"/>
                </a:lnTo>
                <a:lnTo>
                  <a:pt x="3909" y="1283"/>
                </a:lnTo>
                <a:lnTo>
                  <a:pt x="3911" y="1281"/>
                </a:lnTo>
                <a:lnTo>
                  <a:pt x="3913" y="1281"/>
                </a:lnTo>
                <a:lnTo>
                  <a:pt x="3915" y="1281"/>
                </a:lnTo>
                <a:lnTo>
                  <a:pt x="3917" y="1281"/>
                </a:lnTo>
                <a:lnTo>
                  <a:pt x="3919" y="1281"/>
                </a:lnTo>
                <a:lnTo>
                  <a:pt x="3921" y="1279"/>
                </a:lnTo>
                <a:lnTo>
                  <a:pt x="3922" y="1281"/>
                </a:lnTo>
                <a:lnTo>
                  <a:pt x="3924" y="1281"/>
                </a:lnTo>
                <a:lnTo>
                  <a:pt x="3924" y="1279"/>
                </a:lnTo>
                <a:lnTo>
                  <a:pt x="3922" y="1279"/>
                </a:lnTo>
                <a:lnTo>
                  <a:pt x="3922" y="1277"/>
                </a:lnTo>
                <a:lnTo>
                  <a:pt x="3921" y="1277"/>
                </a:lnTo>
                <a:lnTo>
                  <a:pt x="3919" y="1279"/>
                </a:lnTo>
                <a:lnTo>
                  <a:pt x="3917" y="1279"/>
                </a:lnTo>
                <a:lnTo>
                  <a:pt x="3915" y="1279"/>
                </a:lnTo>
                <a:lnTo>
                  <a:pt x="3917" y="1277"/>
                </a:lnTo>
                <a:lnTo>
                  <a:pt x="3919" y="1275"/>
                </a:lnTo>
                <a:lnTo>
                  <a:pt x="3921" y="1273"/>
                </a:lnTo>
                <a:lnTo>
                  <a:pt x="3921" y="1271"/>
                </a:lnTo>
                <a:lnTo>
                  <a:pt x="3922" y="1271"/>
                </a:lnTo>
                <a:lnTo>
                  <a:pt x="3924" y="1269"/>
                </a:lnTo>
                <a:lnTo>
                  <a:pt x="3926" y="1271"/>
                </a:lnTo>
                <a:lnTo>
                  <a:pt x="3926" y="1273"/>
                </a:lnTo>
                <a:lnTo>
                  <a:pt x="3928" y="1271"/>
                </a:lnTo>
                <a:lnTo>
                  <a:pt x="3926" y="1269"/>
                </a:lnTo>
                <a:lnTo>
                  <a:pt x="3926" y="1267"/>
                </a:lnTo>
                <a:lnTo>
                  <a:pt x="3926" y="1266"/>
                </a:lnTo>
                <a:lnTo>
                  <a:pt x="3924" y="1266"/>
                </a:lnTo>
                <a:lnTo>
                  <a:pt x="3924" y="1264"/>
                </a:lnTo>
                <a:lnTo>
                  <a:pt x="3922" y="1262"/>
                </a:lnTo>
                <a:lnTo>
                  <a:pt x="3924" y="1262"/>
                </a:lnTo>
                <a:lnTo>
                  <a:pt x="3924" y="1260"/>
                </a:lnTo>
                <a:lnTo>
                  <a:pt x="3926" y="1258"/>
                </a:lnTo>
                <a:lnTo>
                  <a:pt x="3928" y="1258"/>
                </a:lnTo>
                <a:lnTo>
                  <a:pt x="3928" y="1254"/>
                </a:lnTo>
                <a:lnTo>
                  <a:pt x="3928" y="1256"/>
                </a:lnTo>
                <a:lnTo>
                  <a:pt x="3926" y="1256"/>
                </a:lnTo>
                <a:lnTo>
                  <a:pt x="3924" y="1258"/>
                </a:lnTo>
                <a:lnTo>
                  <a:pt x="3924" y="1260"/>
                </a:lnTo>
                <a:lnTo>
                  <a:pt x="3922" y="1260"/>
                </a:lnTo>
                <a:lnTo>
                  <a:pt x="3921" y="1262"/>
                </a:lnTo>
                <a:lnTo>
                  <a:pt x="3921" y="1264"/>
                </a:lnTo>
                <a:lnTo>
                  <a:pt x="3921" y="1266"/>
                </a:lnTo>
                <a:lnTo>
                  <a:pt x="3922" y="1266"/>
                </a:lnTo>
                <a:lnTo>
                  <a:pt x="3921" y="1267"/>
                </a:lnTo>
                <a:lnTo>
                  <a:pt x="3919" y="1267"/>
                </a:lnTo>
                <a:lnTo>
                  <a:pt x="3917" y="1267"/>
                </a:lnTo>
                <a:lnTo>
                  <a:pt x="3915" y="1269"/>
                </a:lnTo>
                <a:lnTo>
                  <a:pt x="3917" y="1269"/>
                </a:lnTo>
                <a:lnTo>
                  <a:pt x="3917" y="1271"/>
                </a:lnTo>
                <a:lnTo>
                  <a:pt x="3915" y="1271"/>
                </a:lnTo>
                <a:lnTo>
                  <a:pt x="3913" y="1273"/>
                </a:lnTo>
                <a:lnTo>
                  <a:pt x="3913" y="1275"/>
                </a:lnTo>
                <a:lnTo>
                  <a:pt x="3911" y="1275"/>
                </a:lnTo>
                <a:lnTo>
                  <a:pt x="3911" y="1277"/>
                </a:lnTo>
                <a:lnTo>
                  <a:pt x="3909" y="1277"/>
                </a:lnTo>
                <a:lnTo>
                  <a:pt x="3907" y="1275"/>
                </a:lnTo>
                <a:lnTo>
                  <a:pt x="3905" y="1273"/>
                </a:lnTo>
                <a:lnTo>
                  <a:pt x="3907" y="1277"/>
                </a:lnTo>
                <a:lnTo>
                  <a:pt x="3905" y="1277"/>
                </a:lnTo>
                <a:lnTo>
                  <a:pt x="3907" y="1277"/>
                </a:lnTo>
                <a:lnTo>
                  <a:pt x="3907" y="1279"/>
                </a:lnTo>
                <a:lnTo>
                  <a:pt x="3905" y="1279"/>
                </a:lnTo>
                <a:lnTo>
                  <a:pt x="3903" y="1279"/>
                </a:lnTo>
                <a:lnTo>
                  <a:pt x="3905" y="1281"/>
                </a:lnTo>
                <a:lnTo>
                  <a:pt x="3903" y="1281"/>
                </a:lnTo>
                <a:lnTo>
                  <a:pt x="3903" y="1283"/>
                </a:lnTo>
                <a:lnTo>
                  <a:pt x="3901" y="1283"/>
                </a:lnTo>
                <a:lnTo>
                  <a:pt x="3901" y="1285"/>
                </a:lnTo>
                <a:lnTo>
                  <a:pt x="3897" y="1283"/>
                </a:lnTo>
                <a:lnTo>
                  <a:pt x="3897" y="1285"/>
                </a:lnTo>
                <a:lnTo>
                  <a:pt x="3896" y="1285"/>
                </a:lnTo>
                <a:lnTo>
                  <a:pt x="3894" y="1285"/>
                </a:lnTo>
                <a:lnTo>
                  <a:pt x="3894" y="1281"/>
                </a:lnTo>
                <a:lnTo>
                  <a:pt x="3894" y="1279"/>
                </a:lnTo>
                <a:lnTo>
                  <a:pt x="3896" y="1275"/>
                </a:lnTo>
                <a:lnTo>
                  <a:pt x="3896" y="1273"/>
                </a:lnTo>
                <a:lnTo>
                  <a:pt x="3896" y="1271"/>
                </a:lnTo>
                <a:lnTo>
                  <a:pt x="3896" y="1269"/>
                </a:lnTo>
                <a:lnTo>
                  <a:pt x="3896" y="1267"/>
                </a:lnTo>
                <a:lnTo>
                  <a:pt x="3897" y="1266"/>
                </a:lnTo>
                <a:lnTo>
                  <a:pt x="3897" y="1264"/>
                </a:lnTo>
                <a:lnTo>
                  <a:pt x="3897" y="1262"/>
                </a:lnTo>
                <a:lnTo>
                  <a:pt x="3899" y="1260"/>
                </a:lnTo>
                <a:lnTo>
                  <a:pt x="3899" y="1256"/>
                </a:lnTo>
                <a:lnTo>
                  <a:pt x="3901" y="1252"/>
                </a:lnTo>
                <a:lnTo>
                  <a:pt x="3903" y="1250"/>
                </a:lnTo>
                <a:lnTo>
                  <a:pt x="3903" y="1248"/>
                </a:lnTo>
                <a:lnTo>
                  <a:pt x="3905" y="1248"/>
                </a:lnTo>
                <a:lnTo>
                  <a:pt x="3905" y="1244"/>
                </a:lnTo>
                <a:lnTo>
                  <a:pt x="3905" y="1243"/>
                </a:lnTo>
                <a:lnTo>
                  <a:pt x="3907" y="1241"/>
                </a:lnTo>
                <a:lnTo>
                  <a:pt x="3907" y="1243"/>
                </a:lnTo>
                <a:lnTo>
                  <a:pt x="3909" y="1244"/>
                </a:lnTo>
                <a:lnTo>
                  <a:pt x="3909" y="1243"/>
                </a:lnTo>
                <a:lnTo>
                  <a:pt x="3911" y="1241"/>
                </a:lnTo>
                <a:lnTo>
                  <a:pt x="3909" y="1241"/>
                </a:lnTo>
                <a:lnTo>
                  <a:pt x="3909" y="1239"/>
                </a:lnTo>
                <a:lnTo>
                  <a:pt x="3911" y="1237"/>
                </a:lnTo>
                <a:lnTo>
                  <a:pt x="3913" y="1237"/>
                </a:lnTo>
                <a:lnTo>
                  <a:pt x="3913" y="1239"/>
                </a:lnTo>
                <a:lnTo>
                  <a:pt x="3915" y="1241"/>
                </a:lnTo>
                <a:lnTo>
                  <a:pt x="3915" y="1243"/>
                </a:lnTo>
                <a:lnTo>
                  <a:pt x="3915" y="1241"/>
                </a:lnTo>
                <a:lnTo>
                  <a:pt x="3915" y="1239"/>
                </a:lnTo>
                <a:lnTo>
                  <a:pt x="3917" y="1237"/>
                </a:lnTo>
                <a:lnTo>
                  <a:pt x="3919" y="1239"/>
                </a:lnTo>
                <a:lnTo>
                  <a:pt x="3919" y="1237"/>
                </a:lnTo>
                <a:lnTo>
                  <a:pt x="3921" y="1237"/>
                </a:lnTo>
                <a:lnTo>
                  <a:pt x="3922" y="1239"/>
                </a:lnTo>
                <a:lnTo>
                  <a:pt x="3922" y="1237"/>
                </a:lnTo>
                <a:lnTo>
                  <a:pt x="3924" y="1237"/>
                </a:lnTo>
                <a:lnTo>
                  <a:pt x="3926" y="1235"/>
                </a:lnTo>
                <a:lnTo>
                  <a:pt x="3926" y="1237"/>
                </a:lnTo>
                <a:lnTo>
                  <a:pt x="3928" y="1237"/>
                </a:lnTo>
                <a:lnTo>
                  <a:pt x="3928" y="1239"/>
                </a:lnTo>
                <a:lnTo>
                  <a:pt x="3930" y="1239"/>
                </a:lnTo>
                <a:lnTo>
                  <a:pt x="3932" y="1239"/>
                </a:lnTo>
                <a:lnTo>
                  <a:pt x="3934" y="1239"/>
                </a:lnTo>
                <a:lnTo>
                  <a:pt x="3936" y="1239"/>
                </a:lnTo>
                <a:lnTo>
                  <a:pt x="3938" y="1239"/>
                </a:lnTo>
                <a:lnTo>
                  <a:pt x="3938" y="1241"/>
                </a:lnTo>
                <a:lnTo>
                  <a:pt x="3940" y="1237"/>
                </a:lnTo>
                <a:lnTo>
                  <a:pt x="3942" y="1239"/>
                </a:lnTo>
                <a:lnTo>
                  <a:pt x="3944" y="1239"/>
                </a:lnTo>
                <a:lnTo>
                  <a:pt x="3945" y="1237"/>
                </a:lnTo>
                <a:lnTo>
                  <a:pt x="3947" y="1237"/>
                </a:lnTo>
                <a:lnTo>
                  <a:pt x="3949" y="1237"/>
                </a:lnTo>
                <a:lnTo>
                  <a:pt x="3951" y="1237"/>
                </a:lnTo>
                <a:lnTo>
                  <a:pt x="3953" y="1235"/>
                </a:lnTo>
                <a:lnTo>
                  <a:pt x="3955" y="1235"/>
                </a:lnTo>
                <a:lnTo>
                  <a:pt x="3957" y="1233"/>
                </a:lnTo>
                <a:lnTo>
                  <a:pt x="3955" y="1233"/>
                </a:lnTo>
                <a:lnTo>
                  <a:pt x="3957" y="1231"/>
                </a:lnTo>
                <a:lnTo>
                  <a:pt x="3955" y="1231"/>
                </a:lnTo>
                <a:lnTo>
                  <a:pt x="3955" y="1233"/>
                </a:lnTo>
                <a:lnTo>
                  <a:pt x="3953" y="1233"/>
                </a:lnTo>
                <a:lnTo>
                  <a:pt x="3951" y="1235"/>
                </a:lnTo>
                <a:lnTo>
                  <a:pt x="3949" y="1233"/>
                </a:lnTo>
                <a:lnTo>
                  <a:pt x="3947" y="1233"/>
                </a:lnTo>
                <a:lnTo>
                  <a:pt x="3947" y="1235"/>
                </a:lnTo>
                <a:lnTo>
                  <a:pt x="3945" y="1235"/>
                </a:lnTo>
                <a:lnTo>
                  <a:pt x="3944" y="1235"/>
                </a:lnTo>
                <a:lnTo>
                  <a:pt x="3942" y="1233"/>
                </a:lnTo>
                <a:lnTo>
                  <a:pt x="3942" y="1235"/>
                </a:lnTo>
                <a:lnTo>
                  <a:pt x="3940" y="1235"/>
                </a:lnTo>
                <a:lnTo>
                  <a:pt x="3938" y="1235"/>
                </a:lnTo>
                <a:lnTo>
                  <a:pt x="3936" y="1237"/>
                </a:lnTo>
                <a:lnTo>
                  <a:pt x="3932" y="1235"/>
                </a:lnTo>
                <a:lnTo>
                  <a:pt x="3930" y="1235"/>
                </a:lnTo>
                <a:lnTo>
                  <a:pt x="3928" y="1233"/>
                </a:lnTo>
                <a:lnTo>
                  <a:pt x="3928" y="1231"/>
                </a:lnTo>
                <a:lnTo>
                  <a:pt x="3926" y="1231"/>
                </a:lnTo>
                <a:lnTo>
                  <a:pt x="3924" y="1229"/>
                </a:lnTo>
                <a:lnTo>
                  <a:pt x="3922" y="1231"/>
                </a:lnTo>
                <a:lnTo>
                  <a:pt x="3921" y="1233"/>
                </a:lnTo>
                <a:lnTo>
                  <a:pt x="3919" y="1231"/>
                </a:lnTo>
                <a:lnTo>
                  <a:pt x="3919" y="1233"/>
                </a:lnTo>
                <a:lnTo>
                  <a:pt x="3917" y="1233"/>
                </a:lnTo>
                <a:lnTo>
                  <a:pt x="3915" y="1233"/>
                </a:lnTo>
                <a:lnTo>
                  <a:pt x="3913" y="1231"/>
                </a:lnTo>
                <a:lnTo>
                  <a:pt x="3911" y="1231"/>
                </a:lnTo>
                <a:lnTo>
                  <a:pt x="3909" y="1233"/>
                </a:lnTo>
                <a:lnTo>
                  <a:pt x="3909" y="1231"/>
                </a:lnTo>
                <a:lnTo>
                  <a:pt x="3907" y="1231"/>
                </a:lnTo>
                <a:lnTo>
                  <a:pt x="3907" y="1233"/>
                </a:lnTo>
                <a:lnTo>
                  <a:pt x="3905" y="1233"/>
                </a:lnTo>
                <a:lnTo>
                  <a:pt x="3905" y="1231"/>
                </a:lnTo>
                <a:lnTo>
                  <a:pt x="3905" y="1229"/>
                </a:lnTo>
                <a:lnTo>
                  <a:pt x="3905" y="1227"/>
                </a:lnTo>
                <a:lnTo>
                  <a:pt x="3905" y="1225"/>
                </a:lnTo>
                <a:lnTo>
                  <a:pt x="3907" y="1223"/>
                </a:lnTo>
                <a:lnTo>
                  <a:pt x="3907" y="1221"/>
                </a:lnTo>
                <a:lnTo>
                  <a:pt x="3909" y="1219"/>
                </a:lnTo>
                <a:lnTo>
                  <a:pt x="3909" y="1218"/>
                </a:lnTo>
                <a:lnTo>
                  <a:pt x="3911" y="1218"/>
                </a:lnTo>
                <a:lnTo>
                  <a:pt x="3913" y="1216"/>
                </a:lnTo>
                <a:lnTo>
                  <a:pt x="3915" y="1216"/>
                </a:lnTo>
                <a:lnTo>
                  <a:pt x="3917" y="1216"/>
                </a:lnTo>
                <a:lnTo>
                  <a:pt x="3917" y="1218"/>
                </a:lnTo>
                <a:lnTo>
                  <a:pt x="3919" y="1218"/>
                </a:lnTo>
                <a:lnTo>
                  <a:pt x="3921" y="1219"/>
                </a:lnTo>
                <a:lnTo>
                  <a:pt x="3922" y="1221"/>
                </a:lnTo>
                <a:lnTo>
                  <a:pt x="3924" y="1221"/>
                </a:lnTo>
                <a:lnTo>
                  <a:pt x="3926" y="1221"/>
                </a:lnTo>
                <a:lnTo>
                  <a:pt x="3926" y="1223"/>
                </a:lnTo>
                <a:lnTo>
                  <a:pt x="3928" y="1221"/>
                </a:lnTo>
                <a:lnTo>
                  <a:pt x="3926" y="1219"/>
                </a:lnTo>
                <a:lnTo>
                  <a:pt x="3924" y="1218"/>
                </a:lnTo>
                <a:lnTo>
                  <a:pt x="3922" y="1216"/>
                </a:lnTo>
                <a:lnTo>
                  <a:pt x="3921" y="1216"/>
                </a:lnTo>
                <a:lnTo>
                  <a:pt x="3921" y="1214"/>
                </a:lnTo>
                <a:lnTo>
                  <a:pt x="3919" y="1212"/>
                </a:lnTo>
                <a:lnTo>
                  <a:pt x="3921" y="1210"/>
                </a:lnTo>
                <a:lnTo>
                  <a:pt x="3922" y="1210"/>
                </a:lnTo>
                <a:lnTo>
                  <a:pt x="3924" y="1208"/>
                </a:lnTo>
                <a:lnTo>
                  <a:pt x="3922" y="1208"/>
                </a:lnTo>
                <a:lnTo>
                  <a:pt x="3921" y="1208"/>
                </a:lnTo>
                <a:lnTo>
                  <a:pt x="3919" y="1210"/>
                </a:lnTo>
                <a:lnTo>
                  <a:pt x="3917" y="1210"/>
                </a:lnTo>
                <a:lnTo>
                  <a:pt x="3917" y="1208"/>
                </a:lnTo>
                <a:lnTo>
                  <a:pt x="3915" y="1206"/>
                </a:lnTo>
                <a:lnTo>
                  <a:pt x="3913" y="1206"/>
                </a:lnTo>
                <a:lnTo>
                  <a:pt x="3915" y="1204"/>
                </a:lnTo>
                <a:lnTo>
                  <a:pt x="3915" y="1202"/>
                </a:lnTo>
                <a:lnTo>
                  <a:pt x="3917" y="1200"/>
                </a:lnTo>
                <a:lnTo>
                  <a:pt x="3919" y="1198"/>
                </a:lnTo>
                <a:lnTo>
                  <a:pt x="3919" y="1196"/>
                </a:lnTo>
                <a:lnTo>
                  <a:pt x="3919" y="1195"/>
                </a:lnTo>
                <a:lnTo>
                  <a:pt x="3921" y="1193"/>
                </a:lnTo>
                <a:lnTo>
                  <a:pt x="3921" y="1191"/>
                </a:lnTo>
                <a:lnTo>
                  <a:pt x="3922" y="1189"/>
                </a:lnTo>
                <a:lnTo>
                  <a:pt x="3924" y="1189"/>
                </a:lnTo>
                <a:lnTo>
                  <a:pt x="3924" y="1191"/>
                </a:lnTo>
                <a:lnTo>
                  <a:pt x="3926" y="1193"/>
                </a:lnTo>
                <a:lnTo>
                  <a:pt x="3924" y="1195"/>
                </a:lnTo>
                <a:lnTo>
                  <a:pt x="3924" y="1196"/>
                </a:lnTo>
                <a:lnTo>
                  <a:pt x="3926" y="1198"/>
                </a:lnTo>
                <a:lnTo>
                  <a:pt x="3926" y="1200"/>
                </a:lnTo>
                <a:lnTo>
                  <a:pt x="3928" y="1200"/>
                </a:lnTo>
                <a:lnTo>
                  <a:pt x="3928" y="1202"/>
                </a:lnTo>
                <a:lnTo>
                  <a:pt x="3930" y="1202"/>
                </a:lnTo>
                <a:lnTo>
                  <a:pt x="3932" y="1202"/>
                </a:lnTo>
                <a:lnTo>
                  <a:pt x="3934" y="1200"/>
                </a:lnTo>
                <a:lnTo>
                  <a:pt x="3936" y="1200"/>
                </a:lnTo>
                <a:lnTo>
                  <a:pt x="3936" y="1202"/>
                </a:lnTo>
                <a:lnTo>
                  <a:pt x="3938" y="1204"/>
                </a:lnTo>
                <a:lnTo>
                  <a:pt x="3938" y="1206"/>
                </a:lnTo>
                <a:lnTo>
                  <a:pt x="3940" y="1206"/>
                </a:lnTo>
                <a:lnTo>
                  <a:pt x="3940" y="1208"/>
                </a:lnTo>
                <a:lnTo>
                  <a:pt x="3942" y="1206"/>
                </a:lnTo>
                <a:lnTo>
                  <a:pt x="3940" y="1204"/>
                </a:lnTo>
                <a:lnTo>
                  <a:pt x="3940" y="1202"/>
                </a:lnTo>
                <a:lnTo>
                  <a:pt x="3938" y="1202"/>
                </a:lnTo>
                <a:lnTo>
                  <a:pt x="3938" y="1198"/>
                </a:lnTo>
                <a:lnTo>
                  <a:pt x="3938" y="1196"/>
                </a:lnTo>
                <a:lnTo>
                  <a:pt x="3940" y="1195"/>
                </a:lnTo>
                <a:lnTo>
                  <a:pt x="3942" y="1195"/>
                </a:lnTo>
                <a:lnTo>
                  <a:pt x="3942" y="1196"/>
                </a:lnTo>
                <a:lnTo>
                  <a:pt x="3944" y="1196"/>
                </a:lnTo>
                <a:lnTo>
                  <a:pt x="3942" y="1195"/>
                </a:lnTo>
                <a:lnTo>
                  <a:pt x="3944" y="1193"/>
                </a:lnTo>
                <a:lnTo>
                  <a:pt x="3945" y="1191"/>
                </a:lnTo>
                <a:lnTo>
                  <a:pt x="3947" y="1191"/>
                </a:lnTo>
                <a:lnTo>
                  <a:pt x="3949" y="1191"/>
                </a:lnTo>
                <a:lnTo>
                  <a:pt x="3949" y="1189"/>
                </a:lnTo>
                <a:lnTo>
                  <a:pt x="3951" y="1189"/>
                </a:lnTo>
                <a:lnTo>
                  <a:pt x="3953" y="1187"/>
                </a:lnTo>
                <a:lnTo>
                  <a:pt x="3953" y="1185"/>
                </a:lnTo>
                <a:lnTo>
                  <a:pt x="3955" y="1185"/>
                </a:lnTo>
                <a:lnTo>
                  <a:pt x="3957" y="1183"/>
                </a:lnTo>
                <a:lnTo>
                  <a:pt x="3955" y="1183"/>
                </a:lnTo>
                <a:lnTo>
                  <a:pt x="3953" y="1183"/>
                </a:lnTo>
                <a:lnTo>
                  <a:pt x="3951" y="1185"/>
                </a:lnTo>
                <a:lnTo>
                  <a:pt x="3951" y="1187"/>
                </a:lnTo>
                <a:lnTo>
                  <a:pt x="3949" y="1187"/>
                </a:lnTo>
                <a:lnTo>
                  <a:pt x="3947" y="1187"/>
                </a:lnTo>
                <a:lnTo>
                  <a:pt x="3947" y="1189"/>
                </a:lnTo>
                <a:lnTo>
                  <a:pt x="3945" y="1189"/>
                </a:lnTo>
                <a:lnTo>
                  <a:pt x="3944" y="1189"/>
                </a:lnTo>
                <a:lnTo>
                  <a:pt x="3944" y="1187"/>
                </a:lnTo>
                <a:lnTo>
                  <a:pt x="3942" y="1187"/>
                </a:lnTo>
                <a:lnTo>
                  <a:pt x="3942" y="1189"/>
                </a:lnTo>
                <a:lnTo>
                  <a:pt x="3940" y="1189"/>
                </a:lnTo>
                <a:lnTo>
                  <a:pt x="3938" y="1191"/>
                </a:lnTo>
                <a:lnTo>
                  <a:pt x="3938" y="1193"/>
                </a:lnTo>
                <a:lnTo>
                  <a:pt x="3936" y="1193"/>
                </a:lnTo>
                <a:lnTo>
                  <a:pt x="3934" y="1193"/>
                </a:lnTo>
                <a:lnTo>
                  <a:pt x="3934" y="1191"/>
                </a:lnTo>
                <a:lnTo>
                  <a:pt x="3934" y="1189"/>
                </a:lnTo>
                <a:lnTo>
                  <a:pt x="3934" y="1187"/>
                </a:lnTo>
                <a:lnTo>
                  <a:pt x="3934" y="1185"/>
                </a:lnTo>
                <a:lnTo>
                  <a:pt x="3936" y="1185"/>
                </a:lnTo>
                <a:lnTo>
                  <a:pt x="3938" y="1183"/>
                </a:lnTo>
                <a:lnTo>
                  <a:pt x="3938" y="1181"/>
                </a:lnTo>
                <a:lnTo>
                  <a:pt x="3936" y="1183"/>
                </a:lnTo>
                <a:lnTo>
                  <a:pt x="3934" y="1183"/>
                </a:lnTo>
                <a:lnTo>
                  <a:pt x="3934" y="1181"/>
                </a:lnTo>
                <a:lnTo>
                  <a:pt x="3934" y="1183"/>
                </a:lnTo>
                <a:lnTo>
                  <a:pt x="3932" y="1183"/>
                </a:lnTo>
                <a:lnTo>
                  <a:pt x="3932" y="1185"/>
                </a:lnTo>
                <a:lnTo>
                  <a:pt x="3930" y="1183"/>
                </a:lnTo>
                <a:lnTo>
                  <a:pt x="3930" y="1181"/>
                </a:lnTo>
                <a:lnTo>
                  <a:pt x="3930" y="1179"/>
                </a:lnTo>
                <a:lnTo>
                  <a:pt x="3930" y="1177"/>
                </a:lnTo>
                <a:lnTo>
                  <a:pt x="3930" y="1175"/>
                </a:lnTo>
                <a:lnTo>
                  <a:pt x="3930" y="1171"/>
                </a:lnTo>
                <a:lnTo>
                  <a:pt x="3932" y="1171"/>
                </a:lnTo>
                <a:lnTo>
                  <a:pt x="3934" y="1171"/>
                </a:lnTo>
                <a:lnTo>
                  <a:pt x="3936" y="1171"/>
                </a:lnTo>
                <a:lnTo>
                  <a:pt x="3938" y="1171"/>
                </a:lnTo>
                <a:lnTo>
                  <a:pt x="3940" y="1171"/>
                </a:lnTo>
                <a:lnTo>
                  <a:pt x="3940" y="1173"/>
                </a:lnTo>
                <a:lnTo>
                  <a:pt x="3942" y="1175"/>
                </a:lnTo>
                <a:lnTo>
                  <a:pt x="3942" y="1173"/>
                </a:lnTo>
                <a:lnTo>
                  <a:pt x="3942" y="1171"/>
                </a:lnTo>
                <a:lnTo>
                  <a:pt x="3942" y="1170"/>
                </a:lnTo>
                <a:lnTo>
                  <a:pt x="3940" y="1170"/>
                </a:lnTo>
                <a:lnTo>
                  <a:pt x="3938" y="1170"/>
                </a:lnTo>
                <a:lnTo>
                  <a:pt x="3938" y="1168"/>
                </a:lnTo>
                <a:lnTo>
                  <a:pt x="3938" y="1166"/>
                </a:lnTo>
                <a:lnTo>
                  <a:pt x="3940" y="1164"/>
                </a:lnTo>
                <a:lnTo>
                  <a:pt x="3940" y="1162"/>
                </a:lnTo>
                <a:lnTo>
                  <a:pt x="3942" y="1162"/>
                </a:lnTo>
                <a:lnTo>
                  <a:pt x="3944" y="1162"/>
                </a:lnTo>
                <a:lnTo>
                  <a:pt x="3945" y="1164"/>
                </a:lnTo>
                <a:lnTo>
                  <a:pt x="3947" y="1164"/>
                </a:lnTo>
                <a:lnTo>
                  <a:pt x="3949" y="1164"/>
                </a:lnTo>
                <a:lnTo>
                  <a:pt x="3951" y="1164"/>
                </a:lnTo>
                <a:lnTo>
                  <a:pt x="3951" y="1162"/>
                </a:lnTo>
                <a:lnTo>
                  <a:pt x="3953" y="1162"/>
                </a:lnTo>
                <a:lnTo>
                  <a:pt x="3955" y="1162"/>
                </a:lnTo>
                <a:lnTo>
                  <a:pt x="3957" y="1160"/>
                </a:lnTo>
                <a:lnTo>
                  <a:pt x="3957" y="1162"/>
                </a:lnTo>
                <a:lnTo>
                  <a:pt x="3959" y="1164"/>
                </a:lnTo>
                <a:lnTo>
                  <a:pt x="3961" y="1164"/>
                </a:lnTo>
                <a:lnTo>
                  <a:pt x="3961" y="1166"/>
                </a:lnTo>
                <a:lnTo>
                  <a:pt x="3961" y="1168"/>
                </a:lnTo>
                <a:lnTo>
                  <a:pt x="3961" y="1170"/>
                </a:lnTo>
                <a:lnTo>
                  <a:pt x="3963" y="1171"/>
                </a:lnTo>
                <a:lnTo>
                  <a:pt x="3963" y="1170"/>
                </a:lnTo>
                <a:lnTo>
                  <a:pt x="3963" y="1168"/>
                </a:lnTo>
                <a:lnTo>
                  <a:pt x="3965" y="1166"/>
                </a:lnTo>
                <a:lnTo>
                  <a:pt x="3967" y="1166"/>
                </a:lnTo>
                <a:lnTo>
                  <a:pt x="3969" y="1166"/>
                </a:lnTo>
                <a:lnTo>
                  <a:pt x="3970" y="1166"/>
                </a:lnTo>
                <a:lnTo>
                  <a:pt x="3972" y="1166"/>
                </a:lnTo>
                <a:lnTo>
                  <a:pt x="3974" y="1164"/>
                </a:lnTo>
                <a:lnTo>
                  <a:pt x="3974" y="1162"/>
                </a:lnTo>
                <a:lnTo>
                  <a:pt x="3974" y="1164"/>
                </a:lnTo>
                <a:lnTo>
                  <a:pt x="3972" y="1164"/>
                </a:lnTo>
                <a:lnTo>
                  <a:pt x="3970" y="1164"/>
                </a:lnTo>
                <a:lnTo>
                  <a:pt x="3969" y="1164"/>
                </a:lnTo>
                <a:lnTo>
                  <a:pt x="3967" y="1162"/>
                </a:lnTo>
                <a:lnTo>
                  <a:pt x="3967" y="1164"/>
                </a:lnTo>
                <a:lnTo>
                  <a:pt x="3965" y="1162"/>
                </a:lnTo>
                <a:lnTo>
                  <a:pt x="3963" y="1162"/>
                </a:lnTo>
                <a:lnTo>
                  <a:pt x="3961" y="1162"/>
                </a:lnTo>
                <a:lnTo>
                  <a:pt x="3961" y="1160"/>
                </a:lnTo>
                <a:lnTo>
                  <a:pt x="3961" y="1158"/>
                </a:lnTo>
                <a:lnTo>
                  <a:pt x="3963" y="1158"/>
                </a:lnTo>
                <a:lnTo>
                  <a:pt x="3965" y="1156"/>
                </a:lnTo>
                <a:lnTo>
                  <a:pt x="3963" y="1156"/>
                </a:lnTo>
                <a:lnTo>
                  <a:pt x="3961" y="1156"/>
                </a:lnTo>
                <a:lnTo>
                  <a:pt x="3959" y="1158"/>
                </a:lnTo>
                <a:lnTo>
                  <a:pt x="3957" y="1158"/>
                </a:lnTo>
                <a:lnTo>
                  <a:pt x="3955" y="1156"/>
                </a:lnTo>
                <a:lnTo>
                  <a:pt x="3953" y="1156"/>
                </a:lnTo>
                <a:lnTo>
                  <a:pt x="3949" y="1156"/>
                </a:lnTo>
                <a:lnTo>
                  <a:pt x="3949" y="1154"/>
                </a:lnTo>
                <a:lnTo>
                  <a:pt x="3949" y="1152"/>
                </a:lnTo>
                <a:lnTo>
                  <a:pt x="3949" y="1150"/>
                </a:lnTo>
                <a:lnTo>
                  <a:pt x="3951" y="1150"/>
                </a:lnTo>
                <a:lnTo>
                  <a:pt x="3953" y="1150"/>
                </a:lnTo>
                <a:lnTo>
                  <a:pt x="3953" y="1152"/>
                </a:lnTo>
                <a:lnTo>
                  <a:pt x="3953" y="1150"/>
                </a:lnTo>
                <a:lnTo>
                  <a:pt x="3955" y="1148"/>
                </a:lnTo>
                <a:lnTo>
                  <a:pt x="3953" y="1147"/>
                </a:lnTo>
                <a:lnTo>
                  <a:pt x="3953" y="1148"/>
                </a:lnTo>
                <a:lnTo>
                  <a:pt x="3951" y="1147"/>
                </a:lnTo>
                <a:lnTo>
                  <a:pt x="3953" y="1145"/>
                </a:lnTo>
                <a:lnTo>
                  <a:pt x="3955" y="1145"/>
                </a:lnTo>
                <a:lnTo>
                  <a:pt x="3955" y="1143"/>
                </a:lnTo>
                <a:lnTo>
                  <a:pt x="3953" y="1143"/>
                </a:lnTo>
                <a:lnTo>
                  <a:pt x="3955" y="1141"/>
                </a:lnTo>
                <a:lnTo>
                  <a:pt x="3957" y="1141"/>
                </a:lnTo>
                <a:lnTo>
                  <a:pt x="3961" y="1141"/>
                </a:lnTo>
                <a:lnTo>
                  <a:pt x="3963" y="1141"/>
                </a:lnTo>
                <a:lnTo>
                  <a:pt x="3961" y="1139"/>
                </a:lnTo>
                <a:lnTo>
                  <a:pt x="3959" y="1139"/>
                </a:lnTo>
                <a:lnTo>
                  <a:pt x="3957" y="1139"/>
                </a:lnTo>
                <a:lnTo>
                  <a:pt x="3957" y="1137"/>
                </a:lnTo>
                <a:lnTo>
                  <a:pt x="3957" y="1135"/>
                </a:lnTo>
                <a:lnTo>
                  <a:pt x="3957" y="1133"/>
                </a:lnTo>
                <a:lnTo>
                  <a:pt x="3959" y="1133"/>
                </a:lnTo>
                <a:lnTo>
                  <a:pt x="3961" y="1133"/>
                </a:lnTo>
                <a:lnTo>
                  <a:pt x="3963" y="1133"/>
                </a:lnTo>
                <a:lnTo>
                  <a:pt x="3963" y="1131"/>
                </a:lnTo>
                <a:lnTo>
                  <a:pt x="3965" y="1129"/>
                </a:lnTo>
                <a:lnTo>
                  <a:pt x="3967" y="1131"/>
                </a:lnTo>
                <a:lnTo>
                  <a:pt x="3969" y="1129"/>
                </a:lnTo>
                <a:lnTo>
                  <a:pt x="3970" y="1127"/>
                </a:lnTo>
                <a:lnTo>
                  <a:pt x="3969" y="1129"/>
                </a:lnTo>
                <a:lnTo>
                  <a:pt x="3970" y="1131"/>
                </a:lnTo>
                <a:lnTo>
                  <a:pt x="3969" y="1133"/>
                </a:lnTo>
                <a:lnTo>
                  <a:pt x="3970" y="1133"/>
                </a:lnTo>
                <a:lnTo>
                  <a:pt x="3970" y="1135"/>
                </a:lnTo>
                <a:lnTo>
                  <a:pt x="3972" y="1135"/>
                </a:lnTo>
                <a:lnTo>
                  <a:pt x="3970" y="1133"/>
                </a:lnTo>
                <a:lnTo>
                  <a:pt x="3972" y="1131"/>
                </a:lnTo>
                <a:lnTo>
                  <a:pt x="3974" y="1131"/>
                </a:lnTo>
                <a:lnTo>
                  <a:pt x="3976" y="1133"/>
                </a:lnTo>
                <a:lnTo>
                  <a:pt x="3978" y="1133"/>
                </a:lnTo>
                <a:lnTo>
                  <a:pt x="3976" y="1131"/>
                </a:lnTo>
                <a:lnTo>
                  <a:pt x="3974" y="1131"/>
                </a:lnTo>
                <a:lnTo>
                  <a:pt x="3974" y="1129"/>
                </a:lnTo>
                <a:lnTo>
                  <a:pt x="3976" y="1127"/>
                </a:lnTo>
                <a:lnTo>
                  <a:pt x="3978" y="1127"/>
                </a:lnTo>
                <a:lnTo>
                  <a:pt x="3980" y="1127"/>
                </a:lnTo>
                <a:lnTo>
                  <a:pt x="3980" y="1129"/>
                </a:lnTo>
                <a:lnTo>
                  <a:pt x="3982" y="1131"/>
                </a:lnTo>
                <a:lnTo>
                  <a:pt x="3984" y="1131"/>
                </a:lnTo>
                <a:lnTo>
                  <a:pt x="3986" y="1131"/>
                </a:lnTo>
                <a:lnTo>
                  <a:pt x="3986" y="1133"/>
                </a:lnTo>
                <a:lnTo>
                  <a:pt x="3986" y="1135"/>
                </a:lnTo>
                <a:lnTo>
                  <a:pt x="3988" y="1135"/>
                </a:lnTo>
                <a:lnTo>
                  <a:pt x="3990" y="1135"/>
                </a:lnTo>
                <a:lnTo>
                  <a:pt x="3992" y="1137"/>
                </a:lnTo>
                <a:lnTo>
                  <a:pt x="3992" y="1135"/>
                </a:lnTo>
                <a:lnTo>
                  <a:pt x="3993" y="1135"/>
                </a:lnTo>
                <a:lnTo>
                  <a:pt x="3995" y="1135"/>
                </a:lnTo>
                <a:lnTo>
                  <a:pt x="3995" y="1133"/>
                </a:lnTo>
                <a:lnTo>
                  <a:pt x="3992" y="1133"/>
                </a:lnTo>
                <a:lnTo>
                  <a:pt x="3990" y="1133"/>
                </a:lnTo>
                <a:lnTo>
                  <a:pt x="3988" y="1133"/>
                </a:lnTo>
                <a:lnTo>
                  <a:pt x="3988" y="1131"/>
                </a:lnTo>
                <a:lnTo>
                  <a:pt x="3988" y="1129"/>
                </a:lnTo>
                <a:lnTo>
                  <a:pt x="3988" y="1127"/>
                </a:lnTo>
                <a:lnTo>
                  <a:pt x="3986" y="1129"/>
                </a:lnTo>
                <a:lnTo>
                  <a:pt x="3984" y="1129"/>
                </a:lnTo>
                <a:lnTo>
                  <a:pt x="3982" y="1127"/>
                </a:lnTo>
                <a:lnTo>
                  <a:pt x="3982" y="1125"/>
                </a:lnTo>
                <a:lnTo>
                  <a:pt x="3980" y="1125"/>
                </a:lnTo>
                <a:lnTo>
                  <a:pt x="3978" y="1124"/>
                </a:lnTo>
                <a:lnTo>
                  <a:pt x="3976" y="1120"/>
                </a:lnTo>
                <a:lnTo>
                  <a:pt x="3974" y="1120"/>
                </a:lnTo>
                <a:lnTo>
                  <a:pt x="3974" y="1122"/>
                </a:lnTo>
                <a:lnTo>
                  <a:pt x="3972" y="1122"/>
                </a:lnTo>
                <a:lnTo>
                  <a:pt x="3970" y="1122"/>
                </a:lnTo>
                <a:lnTo>
                  <a:pt x="3969" y="1120"/>
                </a:lnTo>
                <a:lnTo>
                  <a:pt x="3967" y="1120"/>
                </a:lnTo>
                <a:lnTo>
                  <a:pt x="3963" y="1120"/>
                </a:lnTo>
                <a:lnTo>
                  <a:pt x="3963" y="1122"/>
                </a:lnTo>
                <a:lnTo>
                  <a:pt x="3963" y="1124"/>
                </a:lnTo>
                <a:lnTo>
                  <a:pt x="3961" y="1125"/>
                </a:lnTo>
                <a:lnTo>
                  <a:pt x="3961" y="1122"/>
                </a:lnTo>
                <a:lnTo>
                  <a:pt x="3961" y="1120"/>
                </a:lnTo>
                <a:lnTo>
                  <a:pt x="3961" y="1118"/>
                </a:lnTo>
                <a:lnTo>
                  <a:pt x="3963" y="1116"/>
                </a:lnTo>
                <a:lnTo>
                  <a:pt x="3965" y="1114"/>
                </a:lnTo>
                <a:lnTo>
                  <a:pt x="3967" y="1112"/>
                </a:lnTo>
                <a:lnTo>
                  <a:pt x="3969" y="1112"/>
                </a:lnTo>
                <a:lnTo>
                  <a:pt x="3970" y="1110"/>
                </a:lnTo>
                <a:lnTo>
                  <a:pt x="3972" y="1110"/>
                </a:lnTo>
                <a:lnTo>
                  <a:pt x="3974" y="1110"/>
                </a:lnTo>
                <a:lnTo>
                  <a:pt x="3976" y="1110"/>
                </a:lnTo>
                <a:lnTo>
                  <a:pt x="3978" y="1110"/>
                </a:lnTo>
                <a:lnTo>
                  <a:pt x="3980" y="1110"/>
                </a:lnTo>
                <a:lnTo>
                  <a:pt x="3980" y="1108"/>
                </a:lnTo>
                <a:lnTo>
                  <a:pt x="3982" y="1106"/>
                </a:lnTo>
                <a:lnTo>
                  <a:pt x="3984" y="1106"/>
                </a:lnTo>
                <a:lnTo>
                  <a:pt x="3986" y="1106"/>
                </a:lnTo>
                <a:lnTo>
                  <a:pt x="3986" y="1108"/>
                </a:lnTo>
                <a:lnTo>
                  <a:pt x="3986" y="1110"/>
                </a:lnTo>
                <a:lnTo>
                  <a:pt x="3988" y="1110"/>
                </a:lnTo>
                <a:lnTo>
                  <a:pt x="3990" y="1110"/>
                </a:lnTo>
                <a:lnTo>
                  <a:pt x="3990" y="1112"/>
                </a:lnTo>
                <a:lnTo>
                  <a:pt x="3992" y="1112"/>
                </a:lnTo>
                <a:lnTo>
                  <a:pt x="3992" y="1114"/>
                </a:lnTo>
                <a:lnTo>
                  <a:pt x="3993" y="1114"/>
                </a:lnTo>
                <a:lnTo>
                  <a:pt x="3993" y="1116"/>
                </a:lnTo>
                <a:lnTo>
                  <a:pt x="3995" y="1116"/>
                </a:lnTo>
                <a:lnTo>
                  <a:pt x="3997" y="1118"/>
                </a:lnTo>
                <a:lnTo>
                  <a:pt x="3997" y="1116"/>
                </a:lnTo>
                <a:lnTo>
                  <a:pt x="3995" y="1114"/>
                </a:lnTo>
                <a:lnTo>
                  <a:pt x="3993" y="1114"/>
                </a:lnTo>
                <a:lnTo>
                  <a:pt x="3993" y="1112"/>
                </a:lnTo>
                <a:lnTo>
                  <a:pt x="3992" y="1110"/>
                </a:lnTo>
                <a:lnTo>
                  <a:pt x="3990" y="1108"/>
                </a:lnTo>
                <a:lnTo>
                  <a:pt x="3990" y="1106"/>
                </a:lnTo>
                <a:lnTo>
                  <a:pt x="3990" y="1104"/>
                </a:lnTo>
                <a:lnTo>
                  <a:pt x="3990" y="1102"/>
                </a:lnTo>
                <a:lnTo>
                  <a:pt x="3990" y="1100"/>
                </a:lnTo>
                <a:lnTo>
                  <a:pt x="3992" y="1102"/>
                </a:lnTo>
                <a:lnTo>
                  <a:pt x="3992" y="1100"/>
                </a:lnTo>
                <a:lnTo>
                  <a:pt x="3992" y="1099"/>
                </a:lnTo>
                <a:lnTo>
                  <a:pt x="3993" y="1099"/>
                </a:lnTo>
                <a:lnTo>
                  <a:pt x="3992" y="1099"/>
                </a:lnTo>
                <a:lnTo>
                  <a:pt x="3992" y="1097"/>
                </a:lnTo>
                <a:lnTo>
                  <a:pt x="3990" y="1097"/>
                </a:lnTo>
                <a:lnTo>
                  <a:pt x="3988" y="1095"/>
                </a:lnTo>
                <a:lnTo>
                  <a:pt x="3988" y="1097"/>
                </a:lnTo>
                <a:lnTo>
                  <a:pt x="3990" y="1099"/>
                </a:lnTo>
                <a:lnTo>
                  <a:pt x="3988" y="1100"/>
                </a:lnTo>
                <a:lnTo>
                  <a:pt x="3986" y="1100"/>
                </a:lnTo>
                <a:lnTo>
                  <a:pt x="3984" y="1102"/>
                </a:lnTo>
                <a:lnTo>
                  <a:pt x="3982" y="1102"/>
                </a:lnTo>
                <a:lnTo>
                  <a:pt x="3982" y="1100"/>
                </a:lnTo>
                <a:lnTo>
                  <a:pt x="3980" y="1100"/>
                </a:lnTo>
                <a:lnTo>
                  <a:pt x="3978" y="1099"/>
                </a:lnTo>
                <a:close/>
                <a:moveTo>
                  <a:pt x="4255" y="937"/>
                </a:moveTo>
                <a:lnTo>
                  <a:pt x="4253" y="939"/>
                </a:lnTo>
                <a:lnTo>
                  <a:pt x="4253" y="941"/>
                </a:lnTo>
                <a:lnTo>
                  <a:pt x="4251" y="943"/>
                </a:lnTo>
                <a:lnTo>
                  <a:pt x="4251" y="945"/>
                </a:lnTo>
                <a:lnTo>
                  <a:pt x="4249" y="947"/>
                </a:lnTo>
                <a:lnTo>
                  <a:pt x="4249" y="949"/>
                </a:lnTo>
                <a:lnTo>
                  <a:pt x="4247" y="949"/>
                </a:lnTo>
                <a:lnTo>
                  <a:pt x="4247" y="951"/>
                </a:lnTo>
                <a:lnTo>
                  <a:pt x="4245" y="955"/>
                </a:lnTo>
                <a:lnTo>
                  <a:pt x="4243" y="956"/>
                </a:lnTo>
                <a:lnTo>
                  <a:pt x="4241" y="956"/>
                </a:lnTo>
                <a:lnTo>
                  <a:pt x="4241" y="958"/>
                </a:lnTo>
                <a:lnTo>
                  <a:pt x="4239" y="962"/>
                </a:lnTo>
                <a:lnTo>
                  <a:pt x="4237" y="966"/>
                </a:lnTo>
                <a:lnTo>
                  <a:pt x="4235" y="968"/>
                </a:lnTo>
                <a:lnTo>
                  <a:pt x="4233" y="970"/>
                </a:lnTo>
                <a:lnTo>
                  <a:pt x="4233" y="972"/>
                </a:lnTo>
                <a:lnTo>
                  <a:pt x="4232" y="974"/>
                </a:lnTo>
                <a:lnTo>
                  <a:pt x="4230" y="976"/>
                </a:lnTo>
                <a:lnTo>
                  <a:pt x="4230" y="978"/>
                </a:lnTo>
                <a:lnTo>
                  <a:pt x="4228" y="980"/>
                </a:lnTo>
                <a:lnTo>
                  <a:pt x="4228" y="981"/>
                </a:lnTo>
                <a:lnTo>
                  <a:pt x="4226" y="983"/>
                </a:lnTo>
                <a:lnTo>
                  <a:pt x="4226" y="985"/>
                </a:lnTo>
                <a:lnTo>
                  <a:pt x="4224" y="987"/>
                </a:lnTo>
                <a:lnTo>
                  <a:pt x="4224" y="989"/>
                </a:lnTo>
                <a:lnTo>
                  <a:pt x="4222" y="991"/>
                </a:lnTo>
                <a:lnTo>
                  <a:pt x="4222" y="993"/>
                </a:lnTo>
                <a:lnTo>
                  <a:pt x="4220" y="995"/>
                </a:lnTo>
                <a:lnTo>
                  <a:pt x="4220" y="997"/>
                </a:lnTo>
                <a:lnTo>
                  <a:pt x="4220" y="999"/>
                </a:lnTo>
                <a:lnTo>
                  <a:pt x="4218" y="999"/>
                </a:lnTo>
                <a:lnTo>
                  <a:pt x="4218" y="1001"/>
                </a:lnTo>
                <a:lnTo>
                  <a:pt x="4218" y="1003"/>
                </a:lnTo>
                <a:lnTo>
                  <a:pt x="4216" y="1004"/>
                </a:lnTo>
                <a:lnTo>
                  <a:pt x="4216" y="1006"/>
                </a:lnTo>
                <a:lnTo>
                  <a:pt x="4214" y="1008"/>
                </a:lnTo>
                <a:lnTo>
                  <a:pt x="4214" y="1010"/>
                </a:lnTo>
                <a:lnTo>
                  <a:pt x="4212" y="1012"/>
                </a:lnTo>
                <a:lnTo>
                  <a:pt x="4212" y="1014"/>
                </a:lnTo>
                <a:lnTo>
                  <a:pt x="4210" y="1016"/>
                </a:lnTo>
                <a:lnTo>
                  <a:pt x="4210" y="1020"/>
                </a:lnTo>
                <a:lnTo>
                  <a:pt x="4209" y="1022"/>
                </a:lnTo>
                <a:lnTo>
                  <a:pt x="4207" y="1024"/>
                </a:lnTo>
                <a:lnTo>
                  <a:pt x="4205" y="1028"/>
                </a:lnTo>
                <a:lnTo>
                  <a:pt x="4205" y="1029"/>
                </a:lnTo>
                <a:lnTo>
                  <a:pt x="4203" y="1031"/>
                </a:lnTo>
                <a:lnTo>
                  <a:pt x="4201" y="1033"/>
                </a:lnTo>
                <a:lnTo>
                  <a:pt x="4201" y="1035"/>
                </a:lnTo>
                <a:lnTo>
                  <a:pt x="4199" y="1035"/>
                </a:lnTo>
                <a:lnTo>
                  <a:pt x="4199" y="1037"/>
                </a:lnTo>
                <a:lnTo>
                  <a:pt x="4197" y="1037"/>
                </a:lnTo>
                <a:lnTo>
                  <a:pt x="4195" y="1039"/>
                </a:lnTo>
                <a:lnTo>
                  <a:pt x="4193" y="1043"/>
                </a:lnTo>
                <a:lnTo>
                  <a:pt x="4191" y="1047"/>
                </a:lnTo>
                <a:lnTo>
                  <a:pt x="4189" y="1047"/>
                </a:lnTo>
                <a:lnTo>
                  <a:pt x="4185" y="1043"/>
                </a:lnTo>
                <a:lnTo>
                  <a:pt x="4182" y="1035"/>
                </a:lnTo>
                <a:lnTo>
                  <a:pt x="4174" y="1031"/>
                </a:lnTo>
                <a:lnTo>
                  <a:pt x="4172" y="1029"/>
                </a:lnTo>
                <a:lnTo>
                  <a:pt x="4174" y="1028"/>
                </a:lnTo>
                <a:lnTo>
                  <a:pt x="4178" y="1028"/>
                </a:lnTo>
                <a:lnTo>
                  <a:pt x="4184" y="1029"/>
                </a:lnTo>
                <a:lnTo>
                  <a:pt x="4185" y="1029"/>
                </a:lnTo>
                <a:lnTo>
                  <a:pt x="4187" y="1029"/>
                </a:lnTo>
                <a:lnTo>
                  <a:pt x="4189" y="1031"/>
                </a:lnTo>
                <a:lnTo>
                  <a:pt x="4191" y="1033"/>
                </a:lnTo>
                <a:lnTo>
                  <a:pt x="4191" y="1035"/>
                </a:lnTo>
                <a:lnTo>
                  <a:pt x="4193" y="1035"/>
                </a:lnTo>
                <a:lnTo>
                  <a:pt x="4195" y="1035"/>
                </a:lnTo>
                <a:lnTo>
                  <a:pt x="4197" y="1035"/>
                </a:lnTo>
                <a:lnTo>
                  <a:pt x="4199" y="1033"/>
                </a:lnTo>
                <a:lnTo>
                  <a:pt x="4201" y="1033"/>
                </a:lnTo>
                <a:lnTo>
                  <a:pt x="4201" y="1031"/>
                </a:lnTo>
                <a:lnTo>
                  <a:pt x="4203" y="1029"/>
                </a:lnTo>
                <a:lnTo>
                  <a:pt x="4203" y="1026"/>
                </a:lnTo>
                <a:lnTo>
                  <a:pt x="4203" y="1024"/>
                </a:lnTo>
                <a:lnTo>
                  <a:pt x="4205" y="1024"/>
                </a:lnTo>
                <a:lnTo>
                  <a:pt x="4205" y="1022"/>
                </a:lnTo>
                <a:lnTo>
                  <a:pt x="4205" y="1020"/>
                </a:lnTo>
                <a:lnTo>
                  <a:pt x="4203" y="1018"/>
                </a:lnTo>
                <a:lnTo>
                  <a:pt x="4201" y="1020"/>
                </a:lnTo>
                <a:lnTo>
                  <a:pt x="4199" y="1020"/>
                </a:lnTo>
                <a:lnTo>
                  <a:pt x="4197" y="1020"/>
                </a:lnTo>
                <a:lnTo>
                  <a:pt x="4195" y="1018"/>
                </a:lnTo>
                <a:lnTo>
                  <a:pt x="4193" y="1018"/>
                </a:lnTo>
                <a:lnTo>
                  <a:pt x="4191" y="1018"/>
                </a:lnTo>
                <a:lnTo>
                  <a:pt x="4189" y="1018"/>
                </a:lnTo>
                <a:lnTo>
                  <a:pt x="4187" y="1018"/>
                </a:lnTo>
                <a:lnTo>
                  <a:pt x="4185" y="1018"/>
                </a:lnTo>
                <a:lnTo>
                  <a:pt x="4187" y="1018"/>
                </a:lnTo>
                <a:lnTo>
                  <a:pt x="4187" y="1016"/>
                </a:lnTo>
                <a:lnTo>
                  <a:pt x="4189" y="1014"/>
                </a:lnTo>
                <a:lnTo>
                  <a:pt x="4189" y="1012"/>
                </a:lnTo>
                <a:lnTo>
                  <a:pt x="4189" y="1010"/>
                </a:lnTo>
                <a:lnTo>
                  <a:pt x="4191" y="1010"/>
                </a:lnTo>
                <a:lnTo>
                  <a:pt x="4191" y="1008"/>
                </a:lnTo>
                <a:lnTo>
                  <a:pt x="4193" y="1006"/>
                </a:lnTo>
                <a:lnTo>
                  <a:pt x="4195" y="1006"/>
                </a:lnTo>
                <a:lnTo>
                  <a:pt x="4197" y="1004"/>
                </a:lnTo>
                <a:lnTo>
                  <a:pt x="4199" y="1004"/>
                </a:lnTo>
                <a:lnTo>
                  <a:pt x="4201" y="1004"/>
                </a:lnTo>
                <a:lnTo>
                  <a:pt x="4203" y="1004"/>
                </a:lnTo>
                <a:lnTo>
                  <a:pt x="4205" y="1003"/>
                </a:lnTo>
                <a:lnTo>
                  <a:pt x="4207" y="1003"/>
                </a:lnTo>
                <a:lnTo>
                  <a:pt x="4209" y="1001"/>
                </a:lnTo>
                <a:lnTo>
                  <a:pt x="4207" y="1001"/>
                </a:lnTo>
                <a:lnTo>
                  <a:pt x="4209" y="999"/>
                </a:lnTo>
                <a:lnTo>
                  <a:pt x="4209" y="997"/>
                </a:lnTo>
                <a:lnTo>
                  <a:pt x="4209" y="995"/>
                </a:lnTo>
                <a:lnTo>
                  <a:pt x="4210" y="997"/>
                </a:lnTo>
                <a:lnTo>
                  <a:pt x="4210" y="995"/>
                </a:lnTo>
                <a:lnTo>
                  <a:pt x="4212" y="995"/>
                </a:lnTo>
                <a:lnTo>
                  <a:pt x="4214" y="993"/>
                </a:lnTo>
                <a:lnTo>
                  <a:pt x="4214" y="991"/>
                </a:lnTo>
                <a:lnTo>
                  <a:pt x="4216" y="991"/>
                </a:lnTo>
                <a:lnTo>
                  <a:pt x="4218" y="989"/>
                </a:lnTo>
                <a:lnTo>
                  <a:pt x="4220" y="987"/>
                </a:lnTo>
                <a:lnTo>
                  <a:pt x="4222" y="985"/>
                </a:lnTo>
                <a:lnTo>
                  <a:pt x="4220" y="983"/>
                </a:lnTo>
                <a:lnTo>
                  <a:pt x="4220" y="981"/>
                </a:lnTo>
                <a:lnTo>
                  <a:pt x="4218" y="980"/>
                </a:lnTo>
                <a:lnTo>
                  <a:pt x="4218" y="978"/>
                </a:lnTo>
                <a:lnTo>
                  <a:pt x="4220" y="978"/>
                </a:lnTo>
                <a:lnTo>
                  <a:pt x="4220" y="976"/>
                </a:lnTo>
                <a:lnTo>
                  <a:pt x="4222" y="974"/>
                </a:lnTo>
                <a:lnTo>
                  <a:pt x="4222" y="972"/>
                </a:lnTo>
                <a:lnTo>
                  <a:pt x="4224" y="972"/>
                </a:lnTo>
                <a:lnTo>
                  <a:pt x="4224" y="970"/>
                </a:lnTo>
                <a:lnTo>
                  <a:pt x="4224" y="968"/>
                </a:lnTo>
                <a:lnTo>
                  <a:pt x="4226" y="968"/>
                </a:lnTo>
                <a:lnTo>
                  <a:pt x="4228" y="968"/>
                </a:lnTo>
                <a:lnTo>
                  <a:pt x="4228" y="966"/>
                </a:lnTo>
                <a:lnTo>
                  <a:pt x="4228" y="964"/>
                </a:lnTo>
                <a:lnTo>
                  <a:pt x="4230" y="964"/>
                </a:lnTo>
                <a:lnTo>
                  <a:pt x="4228" y="962"/>
                </a:lnTo>
                <a:lnTo>
                  <a:pt x="4230" y="960"/>
                </a:lnTo>
                <a:lnTo>
                  <a:pt x="4228" y="960"/>
                </a:lnTo>
                <a:lnTo>
                  <a:pt x="4226" y="958"/>
                </a:lnTo>
                <a:lnTo>
                  <a:pt x="4228" y="956"/>
                </a:lnTo>
                <a:lnTo>
                  <a:pt x="4226" y="956"/>
                </a:lnTo>
                <a:lnTo>
                  <a:pt x="4224" y="955"/>
                </a:lnTo>
                <a:lnTo>
                  <a:pt x="4226" y="955"/>
                </a:lnTo>
                <a:lnTo>
                  <a:pt x="4228" y="955"/>
                </a:lnTo>
                <a:lnTo>
                  <a:pt x="4230" y="955"/>
                </a:lnTo>
                <a:lnTo>
                  <a:pt x="4230" y="953"/>
                </a:lnTo>
                <a:lnTo>
                  <a:pt x="4230" y="951"/>
                </a:lnTo>
                <a:lnTo>
                  <a:pt x="4232" y="953"/>
                </a:lnTo>
                <a:lnTo>
                  <a:pt x="4233" y="953"/>
                </a:lnTo>
                <a:lnTo>
                  <a:pt x="4233" y="955"/>
                </a:lnTo>
                <a:lnTo>
                  <a:pt x="4235" y="955"/>
                </a:lnTo>
                <a:lnTo>
                  <a:pt x="4235" y="953"/>
                </a:lnTo>
                <a:lnTo>
                  <a:pt x="4235" y="951"/>
                </a:lnTo>
                <a:lnTo>
                  <a:pt x="4235" y="949"/>
                </a:lnTo>
                <a:lnTo>
                  <a:pt x="4237" y="947"/>
                </a:lnTo>
                <a:lnTo>
                  <a:pt x="4237" y="945"/>
                </a:lnTo>
                <a:lnTo>
                  <a:pt x="4239" y="945"/>
                </a:lnTo>
                <a:lnTo>
                  <a:pt x="4239" y="943"/>
                </a:lnTo>
                <a:lnTo>
                  <a:pt x="4239" y="941"/>
                </a:lnTo>
                <a:lnTo>
                  <a:pt x="4241" y="939"/>
                </a:lnTo>
                <a:lnTo>
                  <a:pt x="4241" y="937"/>
                </a:lnTo>
                <a:lnTo>
                  <a:pt x="4241" y="935"/>
                </a:lnTo>
                <a:lnTo>
                  <a:pt x="4243" y="937"/>
                </a:lnTo>
                <a:lnTo>
                  <a:pt x="4245" y="937"/>
                </a:lnTo>
                <a:lnTo>
                  <a:pt x="4247" y="935"/>
                </a:lnTo>
                <a:lnTo>
                  <a:pt x="4247" y="933"/>
                </a:lnTo>
                <a:lnTo>
                  <a:pt x="4249" y="933"/>
                </a:lnTo>
                <a:lnTo>
                  <a:pt x="4251" y="933"/>
                </a:lnTo>
                <a:lnTo>
                  <a:pt x="4253" y="933"/>
                </a:lnTo>
                <a:lnTo>
                  <a:pt x="4255" y="933"/>
                </a:lnTo>
                <a:lnTo>
                  <a:pt x="4258" y="932"/>
                </a:lnTo>
                <a:lnTo>
                  <a:pt x="4257" y="933"/>
                </a:lnTo>
                <a:lnTo>
                  <a:pt x="4257" y="935"/>
                </a:lnTo>
                <a:lnTo>
                  <a:pt x="4255" y="937"/>
                </a:lnTo>
                <a:close/>
                <a:moveTo>
                  <a:pt x="3492" y="843"/>
                </a:moveTo>
                <a:lnTo>
                  <a:pt x="3494" y="843"/>
                </a:lnTo>
                <a:lnTo>
                  <a:pt x="3494" y="845"/>
                </a:lnTo>
                <a:lnTo>
                  <a:pt x="3496" y="847"/>
                </a:lnTo>
                <a:lnTo>
                  <a:pt x="3498" y="847"/>
                </a:lnTo>
                <a:lnTo>
                  <a:pt x="3502" y="855"/>
                </a:lnTo>
                <a:lnTo>
                  <a:pt x="3502" y="857"/>
                </a:lnTo>
                <a:lnTo>
                  <a:pt x="3500" y="855"/>
                </a:lnTo>
                <a:lnTo>
                  <a:pt x="3500" y="851"/>
                </a:lnTo>
                <a:lnTo>
                  <a:pt x="3498" y="849"/>
                </a:lnTo>
                <a:lnTo>
                  <a:pt x="3496" y="849"/>
                </a:lnTo>
                <a:lnTo>
                  <a:pt x="3496" y="847"/>
                </a:lnTo>
                <a:lnTo>
                  <a:pt x="3494" y="847"/>
                </a:lnTo>
                <a:lnTo>
                  <a:pt x="3494" y="845"/>
                </a:lnTo>
                <a:lnTo>
                  <a:pt x="3492" y="845"/>
                </a:lnTo>
                <a:lnTo>
                  <a:pt x="3492" y="843"/>
                </a:lnTo>
                <a:close/>
                <a:moveTo>
                  <a:pt x="3698" y="1193"/>
                </a:moveTo>
                <a:lnTo>
                  <a:pt x="3696" y="1193"/>
                </a:lnTo>
                <a:lnTo>
                  <a:pt x="3694" y="1193"/>
                </a:lnTo>
                <a:lnTo>
                  <a:pt x="3692" y="1193"/>
                </a:lnTo>
                <a:lnTo>
                  <a:pt x="3694" y="1195"/>
                </a:lnTo>
                <a:lnTo>
                  <a:pt x="3694" y="1196"/>
                </a:lnTo>
                <a:lnTo>
                  <a:pt x="3692" y="1196"/>
                </a:lnTo>
                <a:lnTo>
                  <a:pt x="3692" y="1198"/>
                </a:lnTo>
                <a:lnTo>
                  <a:pt x="3690" y="1196"/>
                </a:lnTo>
                <a:lnTo>
                  <a:pt x="3688" y="1196"/>
                </a:lnTo>
                <a:lnTo>
                  <a:pt x="3688" y="1195"/>
                </a:lnTo>
                <a:lnTo>
                  <a:pt x="3686" y="1193"/>
                </a:lnTo>
                <a:lnTo>
                  <a:pt x="3686" y="1191"/>
                </a:lnTo>
                <a:lnTo>
                  <a:pt x="3684" y="1189"/>
                </a:lnTo>
                <a:lnTo>
                  <a:pt x="3682" y="1189"/>
                </a:lnTo>
                <a:lnTo>
                  <a:pt x="3681" y="1187"/>
                </a:lnTo>
                <a:lnTo>
                  <a:pt x="3679" y="1187"/>
                </a:lnTo>
                <a:lnTo>
                  <a:pt x="3677" y="1187"/>
                </a:lnTo>
                <a:lnTo>
                  <a:pt x="3673" y="1187"/>
                </a:lnTo>
                <a:lnTo>
                  <a:pt x="3671" y="1187"/>
                </a:lnTo>
                <a:lnTo>
                  <a:pt x="3669" y="1187"/>
                </a:lnTo>
                <a:lnTo>
                  <a:pt x="3667" y="1183"/>
                </a:lnTo>
                <a:lnTo>
                  <a:pt x="3665" y="1181"/>
                </a:lnTo>
                <a:lnTo>
                  <a:pt x="3663" y="1181"/>
                </a:lnTo>
                <a:lnTo>
                  <a:pt x="3663" y="1179"/>
                </a:lnTo>
                <a:lnTo>
                  <a:pt x="3661" y="1181"/>
                </a:lnTo>
                <a:lnTo>
                  <a:pt x="3659" y="1181"/>
                </a:lnTo>
                <a:lnTo>
                  <a:pt x="3657" y="1179"/>
                </a:lnTo>
                <a:lnTo>
                  <a:pt x="3657" y="1177"/>
                </a:lnTo>
                <a:lnTo>
                  <a:pt x="3656" y="1175"/>
                </a:lnTo>
                <a:lnTo>
                  <a:pt x="3656" y="1173"/>
                </a:lnTo>
                <a:lnTo>
                  <a:pt x="3657" y="1173"/>
                </a:lnTo>
                <a:lnTo>
                  <a:pt x="3657" y="1171"/>
                </a:lnTo>
                <a:lnTo>
                  <a:pt x="3659" y="1173"/>
                </a:lnTo>
                <a:lnTo>
                  <a:pt x="3661" y="1171"/>
                </a:lnTo>
                <a:lnTo>
                  <a:pt x="3663" y="1173"/>
                </a:lnTo>
                <a:lnTo>
                  <a:pt x="3665" y="1173"/>
                </a:lnTo>
                <a:lnTo>
                  <a:pt x="3667" y="1173"/>
                </a:lnTo>
                <a:lnTo>
                  <a:pt x="3667" y="1171"/>
                </a:lnTo>
                <a:lnTo>
                  <a:pt x="3669" y="1170"/>
                </a:lnTo>
                <a:lnTo>
                  <a:pt x="3667" y="1170"/>
                </a:lnTo>
                <a:lnTo>
                  <a:pt x="3665" y="1171"/>
                </a:lnTo>
                <a:lnTo>
                  <a:pt x="3663" y="1171"/>
                </a:lnTo>
                <a:lnTo>
                  <a:pt x="3661" y="1170"/>
                </a:lnTo>
                <a:lnTo>
                  <a:pt x="3659" y="1170"/>
                </a:lnTo>
                <a:lnTo>
                  <a:pt x="3657" y="1170"/>
                </a:lnTo>
                <a:lnTo>
                  <a:pt x="3657" y="1171"/>
                </a:lnTo>
                <a:lnTo>
                  <a:pt x="3656" y="1170"/>
                </a:lnTo>
                <a:lnTo>
                  <a:pt x="3656" y="1168"/>
                </a:lnTo>
                <a:lnTo>
                  <a:pt x="3656" y="1166"/>
                </a:lnTo>
                <a:lnTo>
                  <a:pt x="3656" y="1164"/>
                </a:lnTo>
                <a:lnTo>
                  <a:pt x="3656" y="1162"/>
                </a:lnTo>
                <a:lnTo>
                  <a:pt x="3654" y="1162"/>
                </a:lnTo>
                <a:lnTo>
                  <a:pt x="3654" y="1160"/>
                </a:lnTo>
                <a:lnTo>
                  <a:pt x="3654" y="1162"/>
                </a:lnTo>
                <a:lnTo>
                  <a:pt x="3654" y="1164"/>
                </a:lnTo>
                <a:lnTo>
                  <a:pt x="3656" y="1166"/>
                </a:lnTo>
                <a:lnTo>
                  <a:pt x="3654" y="1168"/>
                </a:lnTo>
                <a:lnTo>
                  <a:pt x="3654" y="1170"/>
                </a:lnTo>
                <a:lnTo>
                  <a:pt x="3654" y="1168"/>
                </a:lnTo>
                <a:lnTo>
                  <a:pt x="3652" y="1168"/>
                </a:lnTo>
                <a:lnTo>
                  <a:pt x="3650" y="1166"/>
                </a:lnTo>
                <a:lnTo>
                  <a:pt x="3650" y="1168"/>
                </a:lnTo>
                <a:lnTo>
                  <a:pt x="3652" y="1168"/>
                </a:lnTo>
                <a:lnTo>
                  <a:pt x="3652" y="1170"/>
                </a:lnTo>
                <a:lnTo>
                  <a:pt x="3652" y="1171"/>
                </a:lnTo>
                <a:lnTo>
                  <a:pt x="3650" y="1171"/>
                </a:lnTo>
                <a:lnTo>
                  <a:pt x="3650" y="1173"/>
                </a:lnTo>
                <a:lnTo>
                  <a:pt x="3648" y="1173"/>
                </a:lnTo>
                <a:lnTo>
                  <a:pt x="3646" y="1173"/>
                </a:lnTo>
                <a:lnTo>
                  <a:pt x="3644" y="1173"/>
                </a:lnTo>
                <a:lnTo>
                  <a:pt x="3644" y="1171"/>
                </a:lnTo>
                <a:lnTo>
                  <a:pt x="3644" y="1170"/>
                </a:lnTo>
                <a:lnTo>
                  <a:pt x="3644" y="1168"/>
                </a:lnTo>
                <a:lnTo>
                  <a:pt x="3642" y="1166"/>
                </a:lnTo>
                <a:lnTo>
                  <a:pt x="3640" y="1166"/>
                </a:lnTo>
                <a:lnTo>
                  <a:pt x="3638" y="1166"/>
                </a:lnTo>
                <a:lnTo>
                  <a:pt x="3636" y="1164"/>
                </a:lnTo>
                <a:lnTo>
                  <a:pt x="3638" y="1162"/>
                </a:lnTo>
                <a:lnTo>
                  <a:pt x="3638" y="1160"/>
                </a:lnTo>
                <a:lnTo>
                  <a:pt x="3640" y="1160"/>
                </a:lnTo>
                <a:lnTo>
                  <a:pt x="3644" y="1158"/>
                </a:lnTo>
                <a:lnTo>
                  <a:pt x="3646" y="1156"/>
                </a:lnTo>
                <a:lnTo>
                  <a:pt x="3646" y="1154"/>
                </a:lnTo>
                <a:lnTo>
                  <a:pt x="3644" y="1152"/>
                </a:lnTo>
                <a:lnTo>
                  <a:pt x="3646" y="1152"/>
                </a:lnTo>
                <a:lnTo>
                  <a:pt x="3648" y="1152"/>
                </a:lnTo>
                <a:lnTo>
                  <a:pt x="3650" y="1154"/>
                </a:lnTo>
                <a:lnTo>
                  <a:pt x="3652" y="1152"/>
                </a:lnTo>
                <a:lnTo>
                  <a:pt x="3650" y="1152"/>
                </a:lnTo>
                <a:lnTo>
                  <a:pt x="3650" y="1150"/>
                </a:lnTo>
                <a:lnTo>
                  <a:pt x="3648" y="1150"/>
                </a:lnTo>
                <a:lnTo>
                  <a:pt x="3646" y="1150"/>
                </a:lnTo>
                <a:lnTo>
                  <a:pt x="3646" y="1148"/>
                </a:lnTo>
                <a:lnTo>
                  <a:pt x="3646" y="1150"/>
                </a:lnTo>
                <a:lnTo>
                  <a:pt x="3644" y="1150"/>
                </a:lnTo>
                <a:lnTo>
                  <a:pt x="3642" y="1152"/>
                </a:lnTo>
                <a:lnTo>
                  <a:pt x="3642" y="1150"/>
                </a:lnTo>
                <a:lnTo>
                  <a:pt x="3642" y="1148"/>
                </a:lnTo>
                <a:lnTo>
                  <a:pt x="3642" y="1147"/>
                </a:lnTo>
                <a:lnTo>
                  <a:pt x="3644" y="1145"/>
                </a:lnTo>
                <a:lnTo>
                  <a:pt x="3646" y="1145"/>
                </a:lnTo>
                <a:lnTo>
                  <a:pt x="3646" y="1143"/>
                </a:lnTo>
                <a:lnTo>
                  <a:pt x="3644" y="1143"/>
                </a:lnTo>
                <a:lnTo>
                  <a:pt x="3642" y="1145"/>
                </a:lnTo>
                <a:lnTo>
                  <a:pt x="3640" y="1145"/>
                </a:lnTo>
                <a:lnTo>
                  <a:pt x="3638" y="1145"/>
                </a:lnTo>
                <a:lnTo>
                  <a:pt x="3640" y="1143"/>
                </a:lnTo>
                <a:lnTo>
                  <a:pt x="3642" y="1143"/>
                </a:lnTo>
                <a:lnTo>
                  <a:pt x="3642" y="1141"/>
                </a:lnTo>
                <a:lnTo>
                  <a:pt x="3644" y="1139"/>
                </a:lnTo>
                <a:lnTo>
                  <a:pt x="3644" y="1137"/>
                </a:lnTo>
                <a:lnTo>
                  <a:pt x="3644" y="1135"/>
                </a:lnTo>
                <a:lnTo>
                  <a:pt x="3646" y="1137"/>
                </a:lnTo>
                <a:lnTo>
                  <a:pt x="3648" y="1135"/>
                </a:lnTo>
                <a:lnTo>
                  <a:pt x="3646" y="1135"/>
                </a:lnTo>
                <a:lnTo>
                  <a:pt x="3648" y="1133"/>
                </a:lnTo>
                <a:lnTo>
                  <a:pt x="3650" y="1133"/>
                </a:lnTo>
                <a:lnTo>
                  <a:pt x="3650" y="1131"/>
                </a:lnTo>
                <a:lnTo>
                  <a:pt x="3652" y="1131"/>
                </a:lnTo>
                <a:lnTo>
                  <a:pt x="3654" y="1131"/>
                </a:lnTo>
                <a:lnTo>
                  <a:pt x="3656" y="1131"/>
                </a:lnTo>
                <a:lnTo>
                  <a:pt x="3657" y="1129"/>
                </a:lnTo>
                <a:lnTo>
                  <a:pt x="3657" y="1127"/>
                </a:lnTo>
                <a:lnTo>
                  <a:pt x="3659" y="1127"/>
                </a:lnTo>
                <a:lnTo>
                  <a:pt x="3659" y="1125"/>
                </a:lnTo>
                <a:lnTo>
                  <a:pt x="3661" y="1125"/>
                </a:lnTo>
                <a:lnTo>
                  <a:pt x="3661" y="1124"/>
                </a:lnTo>
                <a:lnTo>
                  <a:pt x="3659" y="1124"/>
                </a:lnTo>
                <a:lnTo>
                  <a:pt x="3657" y="1125"/>
                </a:lnTo>
                <a:lnTo>
                  <a:pt x="3656" y="1125"/>
                </a:lnTo>
                <a:lnTo>
                  <a:pt x="3656" y="1127"/>
                </a:lnTo>
                <a:lnTo>
                  <a:pt x="3656" y="1129"/>
                </a:lnTo>
                <a:lnTo>
                  <a:pt x="3652" y="1127"/>
                </a:lnTo>
                <a:lnTo>
                  <a:pt x="3652" y="1129"/>
                </a:lnTo>
                <a:lnTo>
                  <a:pt x="3650" y="1129"/>
                </a:lnTo>
                <a:lnTo>
                  <a:pt x="3648" y="1131"/>
                </a:lnTo>
                <a:lnTo>
                  <a:pt x="3646" y="1131"/>
                </a:lnTo>
                <a:lnTo>
                  <a:pt x="3644" y="1131"/>
                </a:lnTo>
                <a:lnTo>
                  <a:pt x="3642" y="1131"/>
                </a:lnTo>
                <a:lnTo>
                  <a:pt x="3642" y="1133"/>
                </a:lnTo>
                <a:lnTo>
                  <a:pt x="3640" y="1135"/>
                </a:lnTo>
                <a:lnTo>
                  <a:pt x="3638" y="1133"/>
                </a:lnTo>
                <a:lnTo>
                  <a:pt x="3638" y="1135"/>
                </a:lnTo>
                <a:lnTo>
                  <a:pt x="3640" y="1137"/>
                </a:lnTo>
                <a:lnTo>
                  <a:pt x="3638" y="1139"/>
                </a:lnTo>
                <a:lnTo>
                  <a:pt x="3634" y="1139"/>
                </a:lnTo>
                <a:lnTo>
                  <a:pt x="3634" y="1137"/>
                </a:lnTo>
                <a:lnTo>
                  <a:pt x="3634" y="1135"/>
                </a:lnTo>
                <a:lnTo>
                  <a:pt x="3633" y="1133"/>
                </a:lnTo>
                <a:lnTo>
                  <a:pt x="3631" y="1133"/>
                </a:lnTo>
                <a:lnTo>
                  <a:pt x="3629" y="1133"/>
                </a:lnTo>
                <a:lnTo>
                  <a:pt x="3627" y="1133"/>
                </a:lnTo>
                <a:lnTo>
                  <a:pt x="3627" y="1129"/>
                </a:lnTo>
                <a:lnTo>
                  <a:pt x="3625" y="1131"/>
                </a:lnTo>
                <a:lnTo>
                  <a:pt x="3625" y="1129"/>
                </a:lnTo>
                <a:lnTo>
                  <a:pt x="3623" y="1127"/>
                </a:lnTo>
                <a:lnTo>
                  <a:pt x="3621" y="1127"/>
                </a:lnTo>
                <a:lnTo>
                  <a:pt x="3619" y="1125"/>
                </a:lnTo>
                <a:lnTo>
                  <a:pt x="3619" y="1124"/>
                </a:lnTo>
                <a:lnTo>
                  <a:pt x="3617" y="1124"/>
                </a:lnTo>
                <a:lnTo>
                  <a:pt x="3617" y="1122"/>
                </a:lnTo>
                <a:lnTo>
                  <a:pt x="3617" y="1120"/>
                </a:lnTo>
                <a:lnTo>
                  <a:pt x="3617" y="1118"/>
                </a:lnTo>
                <a:lnTo>
                  <a:pt x="3615" y="1118"/>
                </a:lnTo>
                <a:lnTo>
                  <a:pt x="3615" y="1116"/>
                </a:lnTo>
                <a:lnTo>
                  <a:pt x="3617" y="1114"/>
                </a:lnTo>
                <a:lnTo>
                  <a:pt x="3619" y="1114"/>
                </a:lnTo>
                <a:lnTo>
                  <a:pt x="3619" y="1112"/>
                </a:lnTo>
                <a:lnTo>
                  <a:pt x="3617" y="1112"/>
                </a:lnTo>
                <a:lnTo>
                  <a:pt x="3615" y="1112"/>
                </a:lnTo>
                <a:lnTo>
                  <a:pt x="3615" y="1110"/>
                </a:lnTo>
                <a:lnTo>
                  <a:pt x="3613" y="1110"/>
                </a:lnTo>
                <a:lnTo>
                  <a:pt x="3611" y="1108"/>
                </a:lnTo>
                <a:lnTo>
                  <a:pt x="3611" y="1110"/>
                </a:lnTo>
                <a:lnTo>
                  <a:pt x="3613" y="1112"/>
                </a:lnTo>
                <a:lnTo>
                  <a:pt x="3615" y="1114"/>
                </a:lnTo>
                <a:lnTo>
                  <a:pt x="3613" y="1116"/>
                </a:lnTo>
                <a:lnTo>
                  <a:pt x="3613" y="1118"/>
                </a:lnTo>
                <a:lnTo>
                  <a:pt x="3615" y="1118"/>
                </a:lnTo>
                <a:lnTo>
                  <a:pt x="3613" y="1120"/>
                </a:lnTo>
                <a:lnTo>
                  <a:pt x="3615" y="1122"/>
                </a:lnTo>
                <a:lnTo>
                  <a:pt x="3615" y="1124"/>
                </a:lnTo>
                <a:lnTo>
                  <a:pt x="3613" y="1125"/>
                </a:lnTo>
                <a:lnTo>
                  <a:pt x="3615" y="1125"/>
                </a:lnTo>
                <a:lnTo>
                  <a:pt x="3615" y="1127"/>
                </a:lnTo>
                <a:lnTo>
                  <a:pt x="3617" y="1129"/>
                </a:lnTo>
                <a:lnTo>
                  <a:pt x="3619" y="1129"/>
                </a:lnTo>
                <a:lnTo>
                  <a:pt x="3621" y="1131"/>
                </a:lnTo>
                <a:lnTo>
                  <a:pt x="3623" y="1131"/>
                </a:lnTo>
                <a:lnTo>
                  <a:pt x="3621" y="1133"/>
                </a:lnTo>
                <a:lnTo>
                  <a:pt x="3625" y="1133"/>
                </a:lnTo>
                <a:lnTo>
                  <a:pt x="3625" y="1135"/>
                </a:lnTo>
                <a:lnTo>
                  <a:pt x="3627" y="1135"/>
                </a:lnTo>
                <a:lnTo>
                  <a:pt x="3627" y="1137"/>
                </a:lnTo>
                <a:lnTo>
                  <a:pt x="3629" y="1139"/>
                </a:lnTo>
                <a:lnTo>
                  <a:pt x="3629" y="1141"/>
                </a:lnTo>
                <a:lnTo>
                  <a:pt x="3631" y="1143"/>
                </a:lnTo>
                <a:lnTo>
                  <a:pt x="3633" y="1145"/>
                </a:lnTo>
                <a:lnTo>
                  <a:pt x="3633" y="1147"/>
                </a:lnTo>
                <a:lnTo>
                  <a:pt x="3631" y="1148"/>
                </a:lnTo>
                <a:lnTo>
                  <a:pt x="3631" y="1147"/>
                </a:lnTo>
                <a:lnTo>
                  <a:pt x="3629" y="1147"/>
                </a:lnTo>
                <a:lnTo>
                  <a:pt x="3627" y="1145"/>
                </a:lnTo>
                <a:lnTo>
                  <a:pt x="3625" y="1147"/>
                </a:lnTo>
                <a:lnTo>
                  <a:pt x="3627" y="1148"/>
                </a:lnTo>
                <a:lnTo>
                  <a:pt x="3629" y="1148"/>
                </a:lnTo>
                <a:lnTo>
                  <a:pt x="3629" y="1150"/>
                </a:lnTo>
                <a:lnTo>
                  <a:pt x="3627" y="1150"/>
                </a:lnTo>
                <a:lnTo>
                  <a:pt x="3627" y="1152"/>
                </a:lnTo>
                <a:lnTo>
                  <a:pt x="3629" y="1152"/>
                </a:lnTo>
                <a:lnTo>
                  <a:pt x="3631" y="1154"/>
                </a:lnTo>
                <a:lnTo>
                  <a:pt x="3633" y="1154"/>
                </a:lnTo>
                <a:lnTo>
                  <a:pt x="3634" y="1156"/>
                </a:lnTo>
                <a:lnTo>
                  <a:pt x="3631" y="1158"/>
                </a:lnTo>
                <a:lnTo>
                  <a:pt x="3629" y="1158"/>
                </a:lnTo>
                <a:lnTo>
                  <a:pt x="3629" y="1160"/>
                </a:lnTo>
                <a:lnTo>
                  <a:pt x="3629" y="1162"/>
                </a:lnTo>
                <a:lnTo>
                  <a:pt x="3627" y="1164"/>
                </a:lnTo>
                <a:lnTo>
                  <a:pt x="3627" y="1166"/>
                </a:lnTo>
                <a:lnTo>
                  <a:pt x="3625" y="1166"/>
                </a:lnTo>
                <a:lnTo>
                  <a:pt x="3625" y="1168"/>
                </a:lnTo>
                <a:lnTo>
                  <a:pt x="3623" y="1168"/>
                </a:lnTo>
                <a:lnTo>
                  <a:pt x="3621" y="1170"/>
                </a:lnTo>
                <a:lnTo>
                  <a:pt x="3619" y="1170"/>
                </a:lnTo>
                <a:lnTo>
                  <a:pt x="3617" y="1170"/>
                </a:lnTo>
                <a:lnTo>
                  <a:pt x="3615" y="1170"/>
                </a:lnTo>
                <a:lnTo>
                  <a:pt x="3615" y="1171"/>
                </a:lnTo>
                <a:lnTo>
                  <a:pt x="3617" y="1173"/>
                </a:lnTo>
                <a:lnTo>
                  <a:pt x="3619" y="1171"/>
                </a:lnTo>
                <a:lnTo>
                  <a:pt x="3621" y="1171"/>
                </a:lnTo>
                <a:lnTo>
                  <a:pt x="3623" y="1171"/>
                </a:lnTo>
                <a:lnTo>
                  <a:pt x="3625" y="1171"/>
                </a:lnTo>
                <a:lnTo>
                  <a:pt x="3625" y="1173"/>
                </a:lnTo>
                <a:lnTo>
                  <a:pt x="3623" y="1175"/>
                </a:lnTo>
                <a:lnTo>
                  <a:pt x="3621" y="1177"/>
                </a:lnTo>
                <a:lnTo>
                  <a:pt x="3621" y="1175"/>
                </a:lnTo>
                <a:lnTo>
                  <a:pt x="3621" y="1177"/>
                </a:lnTo>
                <a:lnTo>
                  <a:pt x="3619" y="1177"/>
                </a:lnTo>
                <a:lnTo>
                  <a:pt x="3619" y="1179"/>
                </a:lnTo>
                <a:lnTo>
                  <a:pt x="3617" y="1179"/>
                </a:lnTo>
                <a:lnTo>
                  <a:pt x="3617" y="1177"/>
                </a:lnTo>
                <a:lnTo>
                  <a:pt x="3615" y="1175"/>
                </a:lnTo>
                <a:lnTo>
                  <a:pt x="3613" y="1175"/>
                </a:lnTo>
                <a:lnTo>
                  <a:pt x="3613" y="1173"/>
                </a:lnTo>
                <a:lnTo>
                  <a:pt x="3611" y="1171"/>
                </a:lnTo>
                <a:lnTo>
                  <a:pt x="3609" y="1171"/>
                </a:lnTo>
                <a:lnTo>
                  <a:pt x="3609" y="1170"/>
                </a:lnTo>
                <a:lnTo>
                  <a:pt x="3608" y="1170"/>
                </a:lnTo>
                <a:lnTo>
                  <a:pt x="3606" y="1168"/>
                </a:lnTo>
                <a:lnTo>
                  <a:pt x="3606" y="1164"/>
                </a:lnTo>
                <a:lnTo>
                  <a:pt x="3604" y="1162"/>
                </a:lnTo>
                <a:lnTo>
                  <a:pt x="3604" y="1160"/>
                </a:lnTo>
                <a:lnTo>
                  <a:pt x="3604" y="1158"/>
                </a:lnTo>
                <a:lnTo>
                  <a:pt x="3604" y="1156"/>
                </a:lnTo>
                <a:lnTo>
                  <a:pt x="3604" y="1154"/>
                </a:lnTo>
                <a:lnTo>
                  <a:pt x="3604" y="1152"/>
                </a:lnTo>
                <a:lnTo>
                  <a:pt x="3604" y="1150"/>
                </a:lnTo>
                <a:lnTo>
                  <a:pt x="3604" y="1147"/>
                </a:lnTo>
                <a:lnTo>
                  <a:pt x="3604" y="1145"/>
                </a:lnTo>
                <a:lnTo>
                  <a:pt x="3604" y="1141"/>
                </a:lnTo>
                <a:lnTo>
                  <a:pt x="3602" y="1141"/>
                </a:lnTo>
                <a:lnTo>
                  <a:pt x="3602" y="1139"/>
                </a:lnTo>
                <a:lnTo>
                  <a:pt x="3602" y="1137"/>
                </a:lnTo>
                <a:lnTo>
                  <a:pt x="3604" y="1135"/>
                </a:lnTo>
                <a:lnTo>
                  <a:pt x="3602" y="1135"/>
                </a:lnTo>
                <a:lnTo>
                  <a:pt x="3602" y="1133"/>
                </a:lnTo>
                <a:lnTo>
                  <a:pt x="3600" y="1131"/>
                </a:lnTo>
                <a:lnTo>
                  <a:pt x="3600" y="1129"/>
                </a:lnTo>
                <a:lnTo>
                  <a:pt x="3600" y="1133"/>
                </a:lnTo>
                <a:lnTo>
                  <a:pt x="3600" y="1135"/>
                </a:lnTo>
                <a:lnTo>
                  <a:pt x="3598" y="1135"/>
                </a:lnTo>
                <a:lnTo>
                  <a:pt x="3596" y="1133"/>
                </a:lnTo>
                <a:lnTo>
                  <a:pt x="3596" y="1131"/>
                </a:lnTo>
                <a:lnTo>
                  <a:pt x="3594" y="1131"/>
                </a:lnTo>
                <a:lnTo>
                  <a:pt x="3592" y="1129"/>
                </a:lnTo>
                <a:lnTo>
                  <a:pt x="3592" y="1125"/>
                </a:lnTo>
                <a:lnTo>
                  <a:pt x="3592" y="1124"/>
                </a:lnTo>
                <a:lnTo>
                  <a:pt x="3590" y="1122"/>
                </a:lnTo>
                <a:lnTo>
                  <a:pt x="3588" y="1120"/>
                </a:lnTo>
                <a:lnTo>
                  <a:pt x="3586" y="1118"/>
                </a:lnTo>
                <a:lnTo>
                  <a:pt x="3586" y="1116"/>
                </a:lnTo>
                <a:lnTo>
                  <a:pt x="3586" y="1114"/>
                </a:lnTo>
                <a:lnTo>
                  <a:pt x="3586" y="1112"/>
                </a:lnTo>
                <a:lnTo>
                  <a:pt x="3586" y="1110"/>
                </a:lnTo>
                <a:lnTo>
                  <a:pt x="3585" y="1108"/>
                </a:lnTo>
                <a:lnTo>
                  <a:pt x="3585" y="1106"/>
                </a:lnTo>
                <a:lnTo>
                  <a:pt x="3583" y="1104"/>
                </a:lnTo>
                <a:lnTo>
                  <a:pt x="3583" y="1102"/>
                </a:lnTo>
                <a:lnTo>
                  <a:pt x="3581" y="1100"/>
                </a:lnTo>
                <a:lnTo>
                  <a:pt x="3581" y="1099"/>
                </a:lnTo>
                <a:lnTo>
                  <a:pt x="3581" y="1097"/>
                </a:lnTo>
                <a:lnTo>
                  <a:pt x="3583" y="1097"/>
                </a:lnTo>
                <a:lnTo>
                  <a:pt x="3583" y="1095"/>
                </a:lnTo>
                <a:lnTo>
                  <a:pt x="3585" y="1095"/>
                </a:lnTo>
                <a:lnTo>
                  <a:pt x="3585" y="1093"/>
                </a:lnTo>
                <a:lnTo>
                  <a:pt x="3583" y="1093"/>
                </a:lnTo>
                <a:lnTo>
                  <a:pt x="3583" y="1095"/>
                </a:lnTo>
                <a:lnTo>
                  <a:pt x="3581" y="1095"/>
                </a:lnTo>
                <a:lnTo>
                  <a:pt x="3581" y="1093"/>
                </a:lnTo>
                <a:lnTo>
                  <a:pt x="3579" y="1095"/>
                </a:lnTo>
                <a:lnTo>
                  <a:pt x="3579" y="1097"/>
                </a:lnTo>
                <a:lnTo>
                  <a:pt x="3577" y="1095"/>
                </a:lnTo>
                <a:lnTo>
                  <a:pt x="3575" y="1095"/>
                </a:lnTo>
                <a:lnTo>
                  <a:pt x="3573" y="1095"/>
                </a:lnTo>
                <a:lnTo>
                  <a:pt x="3571" y="1095"/>
                </a:lnTo>
                <a:lnTo>
                  <a:pt x="3567" y="1093"/>
                </a:lnTo>
                <a:lnTo>
                  <a:pt x="3565" y="1091"/>
                </a:lnTo>
                <a:lnTo>
                  <a:pt x="3563" y="1089"/>
                </a:lnTo>
                <a:lnTo>
                  <a:pt x="3563" y="1087"/>
                </a:lnTo>
                <a:lnTo>
                  <a:pt x="3565" y="1087"/>
                </a:lnTo>
                <a:lnTo>
                  <a:pt x="3567" y="1089"/>
                </a:lnTo>
                <a:lnTo>
                  <a:pt x="3569" y="1089"/>
                </a:lnTo>
                <a:lnTo>
                  <a:pt x="3571" y="1087"/>
                </a:lnTo>
                <a:lnTo>
                  <a:pt x="3569" y="1087"/>
                </a:lnTo>
                <a:lnTo>
                  <a:pt x="3567" y="1087"/>
                </a:lnTo>
                <a:lnTo>
                  <a:pt x="3565" y="1087"/>
                </a:lnTo>
                <a:lnTo>
                  <a:pt x="3565" y="1085"/>
                </a:lnTo>
                <a:lnTo>
                  <a:pt x="3563" y="1085"/>
                </a:lnTo>
                <a:lnTo>
                  <a:pt x="3561" y="1085"/>
                </a:lnTo>
                <a:lnTo>
                  <a:pt x="3560" y="1085"/>
                </a:lnTo>
                <a:lnTo>
                  <a:pt x="3558" y="1085"/>
                </a:lnTo>
                <a:lnTo>
                  <a:pt x="3556" y="1085"/>
                </a:lnTo>
                <a:lnTo>
                  <a:pt x="3554" y="1085"/>
                </a:lnTo>
                <a:lnTo>
                  <a:pt x="3556" y="1083"/>
                </a:lnTo>
                <a:lnTo>
                  <a:pt x="3558" y="1081"/>
                </a:lnTo>
                <a:lnTo>
                  <a:pt x="3560" y="1081"/>
                </a:lnTo>
                <a:lnTo>
                  <a:pt x="3558" y="1077"/>
                </a:lnTo>
                <a:lnTo>
                  <a:pt x="3558" y="1076"/>
                </a:lnTo>
                <a:lnTo>
                  <a:pt x="3560" y="1076"/>
                </a:lnTo>
                <a:lnTo>
                  <a:pt x="3561" y="1076"/>
                </a:lnTo>
                <a:lnTo>
                  <a:pt x="3563" y="1076"/>
                </a:lnTo>
                <a:lnTo>
                  <a:pt x="3563" y="1074"/>
                </a:lnTo>
                <a:lnTo>
                  <a:pt x="3561" y="1074"/>
                </a:lnTo>
                <a:lnTo>
                  <a:pt x="3561" y="1072"/>
                </a:lnTo>
                <a:lnTo>
                  <a:pt x="3560" y="1072"/>
                </a:lnTo>
                <a:lnTo>
                  <a:pt x="3558" y="1072"/>
                </a:lnTo>
                <a:lnTo>
                  <a:pt x="3558" y="1074"/>
                </a:lnTo>
                <a:lnTo>
                  <a:pt x="3556" y="1074"/>
                </a:lnTo>
                <a:lnTo>
                  <a:pt x="3556" y="1072"/>
                </a:lnTo>
                <a:lnTo>
                  <a:pt x="3554" y="1068"/>
                </a:lnTo>
                <a:lnTo>
                  <a:pt x="3550" y="1068"/>
                </a:lnTo>
                <a:lnTo>
                  <a:pt x="3548" y="1066"/>
                </a:lnTo>
                <a:lnTo>
                  <a:pt x="3548" y="1068"/>
                </a:lnTo>
                <a:lnTo>
                  <a:pt x="3550" y="1070"/>
                </a:lnTo>
                <a:lnTo>
                  <a:pt x="3552" y="1072"/>
                </a:lnTo>
                <a:lnTo>
                  <a:pt x="3552" y="1074"/>
                </a:lnTo>
                <a:lnTo>
                  <a:pt x="3550" y="1074"/>
                </a:lnTo>
                <a:lnTo>
                  <a:pt x="3548" y="1076"/>
                </a:lnTo>
                <a:lnTo>
                  <a:pt x="3548" y="1077"/>
                </a:lnTo>
                <a:lnTo>
                  <a:pt x="3546" y="1077"/>
                </a:lnTo>
                <a:lnTo>
                  <a:pt x="3546" y="1079"/>
                </a:lnTo>
                <a:lnTo>
                  <a:pt x="3544" y="1079"/>
                </a:lnTo>
                <a:lnTo>
                  <a:pt x="3544" y="1077"/>
                </a:lnTo>
                <a:lnTo>
                  <a:pt x="3544" y="1076"/>
                </a:lnTo>
                <a:lnTo>
                  <a:pt x="3542" y="1074"/>
                </a:lnTo>
                <a:lnTo>
                  <a:pt x="3540" y="1072"/>
                </a:lnTo>
                <a:lnTo>
                  <a:pt x="3537" y="1070"/>
                </a:lnTo>
                <a:lnTo>
                  <a:pt x="3535" y="1068"/>
                </a:lnTo>
                <a:lnTo>
                  <a:pt x="3535" y="1066"/>
                </a:lnTo>
                <a:lnTo>
                  <a:pt x="3533" y="1064"/>
                </a:lnTo>
                <a:lnTo>
                  <a:pt x="3533" y="1062"/>
                </a:lnTo>
                <a:lnTo>
                  <a:pt x="3531" y="1062"/>
                </a:lnTo>
                <a:lnTo>
                  <a:pt x="3529" y="1062"/>
                </a:lnTo>
                <a:lnTo>
                  <a:pt x="3527" y="1062"/>
                </a:lnTo>
                <a:lnTo>
                  <a:pt x="3525" y="1064"/>
                </a:lnTo>
                <a:lnTo>
                  <a:pt x="3523" y="1064"/>
                </a:lnTo>
                <a:lnTo>
                  <a:pt x="3521" y="1064"/>
                </a:lnTo>
                <a:lnTo>
                  <a:pt x="3519" y="1062"/>
                </a:lnTo>
                <a:lnTo>
                  <a:pt x="3517" y="1062"/>
                </a:lnTo>
                <a:lnTo>
                  <a:pt x="3517" y="1060"/>
                </a:lnTo>
                <a:lnTo>
                  <a:pt x="3515" y="1058"/>
                </a:lnTo>
                <a:lnTo>
                  <a:pt x="3515" y="1056"/>
                </a:lnTo>
                <a:lnTo>
                  <a:pt x="3513" y="1056"/>
                </a:lnTo>
                <a:lnTo>
                  <a:pt x="3512" y="1054"/>
                </a:lnTo>
                <a:lnTo>
                  <a:pt x="3510" y="1054"/>
                </a:lnTo>
                <a:lnTo>
                  <a:pt x="3508" y="1054"/>
                </a:lnTo>
                <a:lnTo>
                  <a:pt x="3508" y="1051"/>
                </a:lnTo>
                <a:lnTo>
                  <a:pt x="3508" y="1049"/>
                </a:lnTo>
                <a:lnTo>
                  <a:pt x="3506" y="1049"/>
                </a:lnTo>
                <a:lnTo>
                  <a:pt x="3506" y="1045"/>
                </a:lnTo>
                <a:lnTo>
                  <a:pt x="3504" y="1043"/>
                </a:lnTo>
                <a:lnTo>
                  <a:pt x="3502" y="1043"/>
                </a:lnTo>
                <a:lnTo>
                  <a:pt x="3500" y="1043"/>
                </a:lnTo>
                <a:lnTo>
                  <a:pt x="3500" y="1041"/>
                </a:lnTo>
                <a:lnTo>
                  <a:pt x="3502" y="1039"/>
                </a:lnTo>
                <a:lnTo>
                  <a:pt x="3502" y="1037"/>
                </a:lnTo>
                <a:lnTo>
                  <a:pt x="3504" y="1037"/>
                </a:lnTo>
                <a:lnTo>
                  <a:pt x="3504" y="1035"/>
                </a:lnTo>
                <a:lnTo>
                  <a:pt x="3504" y="1033"/>
                </a:lnTo>
                <a:lnTo>
                  <a:pt x="3502" y="1033"/>
                </a:lnTo>
                <a:lnTo>
                  <a:pt x="3500" y="1033"/>
                </a:lnTo>
                <a:lnTo>
                  <a:pt x="3498" y="1031"/>
                </a:lnTo>
                <a:lnTo>
                  <a:pt x="3500" y="1029"/>
                </a:lnTo>
                <a:lnTo>
                  <a:pt x="3500" y="1028"/>
                </a:lnTo>
                <a:lnTo>
                  <a:pt x="3502" y="1026"/>
                </a:lnTo>
                <a:lnTo>
                  <a:pt x="3502" y="1024"/>
                </a:lnTo>
                <a:lnTo>
                  <a:pt x="3504" y="1024"/>
                </a:lnTo>
                <a:lnTo>
                  <a:pt x="3506" y="1024"/>
                </a:lnTo>
                <a:lnTo>
                  <a:pt x="3504" y="1022"/>
                </a:lnTo>
                <a:lnTo>
                  <a:pt x="3502" y="1022"/>
                </a:lnTo>
                <a:lnTo>
                  <a:pt x="3500" y="1024"/>
                </a:lnTo>
                <a:lnTo>
                  <a:pt x="3500" y="1026"/>
                </a:lnTo>
                <a:lnTo>
                  <a:pt x="3498" y="1028"/>
                </a:lnTo>
                <a:lnTo>
                  <a:pt x="3498" y="1029"/>
                </a:lnTo>
                <a:lnTo>
                  <a:pt x="3496" y="1029"/>
                </a:lnTo>
                <a:lnTo>
                  <a:pt x="3492" y="1028"/>
                </a:lnTo>
                <a:lnTo>
                  <a:pt x="3490" y="1028"/>
                </a:lnTo>
                <a:lnTo>
                  <a:pt x="3489" y="1028"/>
                </a:lnTo>
                <a:lnTo>
                  <a:pt x="3489" y="1024"/>
                </a:lnTo>
                <a:lnTo>
                  <a:pt x="3489" y="1022"/>
                </a:lnTo>
                <a:lnTo>
                  <a:pt x="3489" y="1020"/>
                </a:lnTo>
                <a:lnTo>
                  <a:pt x="3489" y="1018"/>
                </a:lnTo>
                <a:lnTo>
                  <a:pt x="3487" y="1016"/>
                </a:lnTo>
                <a:lnTo>
                  <a:pt x="3487" y="1014"/>
                </a:lnTo>
                <a:lnTo>
                  <a:pt x="3485" y="1012"/>
                </a:lnTo>
                <a:lnTo>
                  <a:pt x="3485" y="1010"/>
                </a:lnTo>
                <a:lnTo>
                  <a:pt x="3483" y="1008"/>
                </a:lnTo>
                <a:lnTo>
                  <a:pt x="3481" y="1006"/>
                </a:lnTo>
                <a:lnTo>
                  <a:pt x="3479" y="1004"/>
                </a:lnTo>
                <a:lnTo>
                  <a:pt x="3477" y="1003"/>
                </a:lnTo>
                <a:lnTo>
                  <a:pt x="3475" y="1001"/>
                </a:lnTo>
                <a:lnTo>
                  <a:pt x="3473" y="999"/>
                </a:lnTo>
                <a:lnTo>
                  <a:pt x="3471" y="997"/>
                </a:lnTo>
                <a:lnTo>
                  <a:pt x="3471" y="999"/>
                </a:lnTo>
                <a:lnTo>
                  <a:pt x="3469" y="999"/>
                </a:lnTo>
                <a:lnTo>
                  <a:pt x="3467" y="999"/>
                </a:lnTo>
                <a:lnTo>
                  <a:pt x="3465" y="999"/>
                </a:lnTo>
                <a:lnTo>
                  <a:pt x="3464" y="997"/>
                </a:lnTo>
                <a:lnTo>
                  <a:pt x="3464" y="995"/>
                </a:lnTo>
                <a:lnTo>
                  <a:pt x="3462" y="993"/>
                </a:lnTo>
                <a:lnTo>
                  <a:pt x="3460" y="993"/>
                </a:lnTo>
                <a:lnTo>
                  <a:pt x="3458" y="993"/>
                </a:lnTo>
                <a:lnTo>
                  <a:pt x="3456" y="993"/>
                </a:lnTo>
                <a:lnTo>
                  <a:pt x="3454" y="993"/>
                </a:lnTo>
                <a:lnTo>
                  <a:pt x="3452" y="993"/>
                </a:lnTo>
                <a:lnTo>
                  <a:pt x="3452" y="991"/>
                </a:lnTo>
                <a:lnTo>
                  <a:pt x="3450" y="989"/>
                </a:lnTo>
                <a:lnTo>
                  <a:pt x="3448" y="987"/>
                </a:lnTo>
                <a:lnTo>
                  <a:pt x="3448" y="985"/>
                </a:lnTo>
                <a:lnTo>
                  <a:pt x="3448" y="983"/>
                </a:lnTo>
                <a:lnTo>
                  <a:pt x="3446" y="983"/>
                </a:lnTo>
                <a:lnTo>
                  <a:pt x="3446" y="981"/>
                </a:lnTo>
                <a:lnTo>
                  <a:pt x="3444" y="981"/>
                </a:lnTo>
                <a:lnTo>
                  <a:pt x="3446" y="980"/>
                </a:lnTo>
                <a:lnTo>
                  <a:pt x="3446" y="978"/>
                </a:lnTo>
                <a:lnTo>
                  <a:pt x="3446" y="976"/>
                </a:lnTo>
                <a:lnTo>
                  <a:pt x="3446" y="974"/>
                </a:lnTo>
                <a:lnTo>
                  <a:pt x="3446" y="970"/>
                </a:lnTo>
                <a:lnTo>
                  <a:pt x="3444" y="966"/>
                </a:lnTo>
                <a:lnTo>
                  <a:pt x="3446" y="966"/>
                </a:lnTo>
                <a:lnTo>
                  <a:pt x="3448" y="966"/>
                </a:lnTo>
                <a:lnTo>
                  <a:pt x="3448" y="964"/>
                </a:lnTo>
                <a:lnTo>
                  <a:pt x="3446" y="962"/>
                </a:lnTo>
                <a:lnTo>
                  <a:pt x="3448" y="962"/>
                </a:lnTo>
                <a:lnTo>
                  <a:pt x="3450" y="962"/>
                </a:lnTo>
                <a:lnTo>
                  <a:pt x="3448" y="960"/>
                </a:lnTo>
                <a:lnTo>
                  <a:pt x="3446" y="958"/>
                </a:lnTo>
                <a:lnTo>
                  <a:pt x="3444" y="960"/>
                </a:lnTo>
                <a:lnTo>
                  <a:pt x="3442" y="962"/>
                </a:lnTo>
                <a:lnTo>
                  <a:pt x="3444" y="964"/>
                </a:lnTo>
                <a:lnTo>
                  <a:pt x="3442" y="966"/>
                </a:lnTo>
                <a:lnTo>
                  <a:pt x="3442" y="968"/>
                </a:lnTo>
                <a:lnTo>
                  <a:pt x="3440" y="966"/>
                </a:lnTo>
                <a:lnTo>
                  <a:pt x="3439" y="964"/>
                </a:lnTo>
                <a:lnTo>
                  <a:pt x="3437" y="962"/>
                </a:lnTo>
                <a:lnTo>
                  <a:pt x="3437" y="960"/>
                </a:lnTo>
                <a:lnTo>
                  <a:pt x="3435" y="958"/>
                </a:lnTo>
                <a:lnTo>
                  <a:pt x="3433" y="958"/>
                </a:lnTo>
                <a:lnTo>
                  <a:pt x="3431" y="958"/>
                </a:lnTo>
                <a:lnTo>
                  <a:pt x="3429" y="958"/>
                </a:lnTo>
                <a:lnTo>
                  <a:pt x="3427" y="958"/>
                </a:lnTo>
                <a:lnTo>
                  <a:pt x="3425" y="958"/>
                </a:lnTo>
                <a:lnTo>
                  <a:pt x="3423" y="958"/>
                </a:lnTo>
                <a:lnTo>
                  <a:pt x="3423" y="956"/>
                </a:lnTo>
                <a:lnTo>
                  <a:pt x="3421" y="956"/>
                </a:lnTo>
                <a:lnTo>
                  <a:pt x="3421" y="955"/>
                </a:lnTo>
                <a:lnTo>
                  <a:pt x="3421" y="953"/>
                </a:lnTo>
                <a:lnTo>
                  <a:pt x="3421" y="951"/>
                </a:lnTo>
                <a:lnTo>
                  <a:pt x="3421" y="947"/>
                </a:lnTo>
                <a:lnTo>
                  <a:pt x="3421" y="945"/>
                </a:lnTo>
                <a:lnTo>
                  <a:pt x="3419" y="941"/>
                </a:lnTo>
                <a:lnTo>
                  <a:pt x="3419" y="939"/>
                </a:lnTo>
                <a:lnTo>
                  <a:pt x="3417" y="937"/>
                </a:lnTo>
                <a:lnTo>
                  <a:pt x="3417" y="935"/>
                </a:lnTo>
                <a:lnTo>
                  <a:pt x="3417" y="933"/>
                </a:lnTo>
                <a:lnTo>
                  <a:pt x="3417" y="932"/>
                </a:lnTo>
                <a:lnTo>
                  <a:pt x="3417" y="930"/>
                </a:lnTo>
                <a:lnTo>
                  <a:pt x="3416" y="928"/>
                </a:lnTo>
                <a:lnTo>
                  <a:pt x="3416" y="926"/>
                </a:lnTo>
                <a:lnTo>
                  <a:pt x="3416" y="924"/>
                </a:lnTo>
                <a:lnTo>
                  <a:pt x="3414" y="922"/>
                </a:lnTo>
                <a:lnTo>
                  <a:pt x="3414" y="920"/>
                </a:lnTo>
                <a:lnTo>
                  <a:pt x="3414" y="918"/>
                </a:lnTo>
                <a:lnTo>
                  <a:pt x="3414" y="916"/>
                </a:lnTo>
                <a:lnTo>
                  <a:pt x="3412" y="914"/>
                </a:lnTo>
                <a:lnTo>
                  <a:pt x="3412" y="912"/>
                </a:lnTo>
                <a:lnTo>
                  <a:pt x="3412" y="910"/>
                </a:lnTo>
                <a:lnTo>
                  <a:pt x="3410" y="907"/>
                </a:lnTo>
                <a:lnTo>
                  <a:pt x="3408" y="905"/>
                </a:lnTo>
                <a:lnTo>
                  <a:pt x="3408" y="903"/>
                </a:lnTo>
                <a:lnTo>
                  <a:pt x="3406" y="901"/>
                </a:lnTo>
                <a:lnTo>
                  <a:pt x="3402" y="899"/>
                </a:lnTo>
                <a:lnTo>
                  <a:pt x="3402" y="897"/>
                </a:lnTo>
                <a:lnTo>
                  <a:pt x="3400" y="897"/>
                </a:lnTo>
                <a:lnTo>
                  <a:pt x="3398" y="897"/>
                </a:lnTo>
                <a:lnTo>
                  <a:pt x="3396" y="897"/>
                </a:lnTo>
                <a:lnTo>
                  <a:pt x="3394" y="897"/>
                </a:lnTo>
                <a:lnTo>
                  <a:pt x="3392" y="895"/>
                </a:lnTo>
                <a:lnTo>
                  <a:pt x="3392" y="893"/>
                </a:lnTo>
                <a:lnTo>
                  <a:pt x="3391" y="893"/>
                </a:lnTo>
                <a:lnTo>
                  <a:pt x="3389" y="891"/>
                </a:lnTo>
                <a:lnTo>
                  <a:pt x="3389" y="893"/>
                </a:lnTo>
                <a:lnTo>
                  <a:pt x="3387" y="893"/>
                </a:lnTo>
                <a:lnTo>
                  <a:pt x="3385" y="893"/>
                </a:lnTo>
                <a:lnTo>
                  <a:pt x="3383" y="893"/>
                </a:lnTo>
                <a:lnTo>
                  <a:pt x="3381" y="893"/>
                </a:lnTo>
                <a:lnTo>
                  <a:pt x="3379" y="893"/>
                </a:lnTo>
                <a:lnTo>
                  <a:pt x="3377" y="893"/>
                </a:lnTo>
                <a:lnTo>
                  <a:pt x="3377" y="891"/>
                </a:lnTo>
                <a:lnTo>
                  <a:pt x="3379" y="891"/>
                </a:lnTo>
                <a:lnTo>
                  <a:pt x="3377" y="889"/>
                </a:lnTo>
                <a:lnTo>
                  <a:pt x="3379" y="885"/>
                </a:lnTo>
                <a:lnTo>
                  <a:pt x="3377" y="884"/>
                </a:lnTo>
                <a:lnTo>
                  <a:pt x="3377" y="882"/>
                </a:lnTo>
                <a:lnTo>
                  <a:pt x="3375" y="880"/>
                </a:lnTo>
                <a:lnTo>
                  <a:pt x="3373" y="880"/>
                </a:lnTo>
                <a:lnTo>
                  <a:pt x="3371" y="880"/>
                </a:lnTo>
                <a:lnTo>
                  <a:pt x="3369" y="878"/>
                </a:lnTo>
                <a:lnTo>
                  <a:pt x="3369" y="880"/>
                </a:lnTo>
                <a:lnTo>
                  <a:pt x="3368" y="880"/>
                </a:lnTo>
                <a:lnTo>
                  <a:pt x="3366" y="882"/>
                </a:lnTo>
                <a:lnTo>
                  <a:pt x="3364" y="884"/>
                </a:lnTo>
                <a:lnTo>
                  <a:pt x="3364" y="885"/>
                </a:lnTo>
                <a:lnTo>
                  <a:pt x="3362" y="887"/>
                </a:lnTo>
                <a:lnTo>
                  <a:pt x="3362" y="889"/>
                </a:lnTo>
                <a:lnTo>
                  <a:pt x="3360" y="889"/>
                </a:lnTo>
                <a:lnTo>
                  <a:pt x="3358" y="889"/>
                </a:lnTo>
                <a:lnTo>
                  <a:pt x="3354" y="891"/>
                </a:lnTo>
                <a:lnTo>
                  <a:pt x="3354" y="889"/>
                </a:lnTo>
                <a:lnTo>
                  <a:pt x="3356" y="889"/>
                </a:lnTo>
                <a:lnTo>
                  <a:pt x="3356" y="887"/>
                </a:lnTo>
                <a:lnTo>
                  <a:pt x="3356" y="885"/>
                </a:lnTo>
                <a:lnTo>
                  <a:pt x="3356" y="884"/>
                </a:lnTo>
                <a:lnTo>
                  <a:pt x="3354" y="884"/>
                </a:lnTo>
                <a:lnTo>
                  <a:pt x="3354" y="882"/>
                </a:lnTo>
                <a:lnTo>
                  <a:pt x="3352" y="882"/>
                </a:lnTo>
                <a:lnTo>
                  <a:pt x="3352" y="880"/>
                </a:lnTo>
                <a:lnTo>
                  <a:pt x="3350" y="880"/>
                </a:lnTo>
                <a:lnTo>
                  <a:pt x="3348" y="878"/>
                </a:lnTo>
                <a:lnTo>
                  <a:pt x="3346" y="878"/>
                </a:lnTo>
                <a:lnTo>
                  <a:pt x="3346" y="876"/>
                </a:lnTo>
                <a:lnTo>
                  <a:pt x="3346" y="872"/>
                </a:lnTo>
                <a:lnTo>
                  <a:pt x="3346" y="870"/>
                </a:lnTo>
                <a:lnTo>
                  <a:pt x="3346" y="868"/>
                </a:lnTo>
                <a:lnTo>
                  <a:pt x="3344" y="866"/>
                </a:lnTo>
                <a:lnTo>
                  <a:pt x="3344" y="864"/>
                </a:lnTo>
                <a:lnTo>
                  <a:pt x="3344" y="860"/>
                </a:lnTo>
                <a:lnTo>
                  <a:pt x="3344" y="857"/>
                </a:lnTo>
                <a:lnTo>
                  <a:pt x="3344" y="855"/>
                </a:lnTo>
                <a:lnTo>
                  <a:pt x="3343" y="849"/>
                </a:lnTo>
                <a:lnTo>
                  <a:pt x="3341" y="847"/>
                </a:lnTo>
                <a:lnTo>
                  <a:pt x="3339" y="845"/>
                </a:lnTo>
                <a:lnTo>
                  <a:pt x="3337" y="845"/>
                </a:lnTo>
                <a:lnTo>
                  <a:pt x="3339" y="847"/>
                </a:lnTo>
                <a:lnTo>
                  <a:pt x="3341" y="849"/>
                </a:lnTo>
                <a:lnTo>
                  <a:pt x="3341" y="851"/>
                </a:lnTo>
                <a:lnTo>
                  <a:pt x="3341" y="853"/>
                </a:lnTo>
                <a:lnTo>
                  <a:pt x="3343" y="855"/>
                </a:lnTo>
                <a:lnTo>
                  <a:pt x="3343" y="857"/>
                </a:lnTo>
                <a:lnTo>
                  <a:pt x="3343" y="859"/>
                </a:lnTo>
                <a:lnTo>
                  <a:pt x="3343" y="862"/>
                </a:lnTo>
                <a:lnTo>
                  <a:pt x="3343" y="864"/>
                </a:lnTo>
                <a:lnTo>
                  <a:pt x="3343" y="866"/>
                </a:lnTo>
                <a:lnTo>
                  <a:pt x="3343" y="868"/>
                </a:lnTo>
                <a:lnTo>
                  <a:pt x="3343" y="870"/>
                </a:lnTo>
                <a:lnTo>
                  <a:pt x="3343" y="872"/>
                </a:lnTo>
                <a:lnTo>
                  <a:pt x="3343" y="874"/>
                </a:lnTo>
                <a:lnTo>
                  <a:pt x="3341" y="874"/>
                </a:lnTo>
                <a:lnTo>
                  <a:pt x="3341" y="876"/>
                </a:lnTo>
                <a:lnTo>
                  <a:pt x="3341" y="880"/>
                </a:lnTo>
                <a:lnTo>
                  <a:pt x="3343" y="882"/>
                </a:lnTo>
                <a:lnTo>
                  <a:pt x="3346" y="884"/>
                </a:lnTo>
                <a:lnTo>
                  <a:pt x="3348" y="885"/>
                </a:lnTo>
                <a:lnTo>
                  <a:pt x="3350" y="887"/>
                </a:lnTo>
                <a:lnTo>
                  <a:pt x="3350" y="889"/>
                </a:lnTo>
                <a:lnTo>
                  <a:pt x="3352" y="891"/>
                </a:lnTo>
                <a:lnTo>
                  <a:pt x="3354" y="893"/>
                </a:lnTo>
                <a:lnTo>
                  <a:pt x="3356" y="893"/>
                </a:lnTo>
                <a:lnTo>
                  <a:pt x="3358" y="893"/>
                </a:lnTo>
                <a:lnTo>
                  <a:pt x="3360" y="891"/>
                </a:lnTo>
                <a:lnTo>
                  <a:pt x="3362" y="891"/>
                </a:lnTo>
                <a:lnTo>
                  <a:pt x="3364" y="889"/>
                </a:lnTo>
                <a:lnTo>
                  <a:pt x="3366" y="889"/>
                </a:lnTo>
                <a:lnTo>
                  <a:pt x="3368" y="887"/>
                </a:lnTo>
                <a:lnTo>
                  <a:pt x="3369" y="885"/>
                </a:lnTo>
                <a:lnTo>
                  <a:pt x="3369" y="884"/>
                </a:lnTo>
                <a:lnTo>
                  <a:pt x="3369" y="882"/>
                </a:lnTo>
                <a:lnTo>
                  <a:pt x="3369" y="880"/>
                </a:lnTo>
                <a:lnTo>
                  <a:pt x="3371" y="882"/>
                </a:lnTo>
                <a:lnTo>
                  <a:pt x="3373" y="882"/>
                </a:lnTo>
                <a:lnTo>
                  <a:pt x="3375" y="882"/>
                </a:lnTo>
                <a:lnTo>
                  <a:pt x="3373" y="884"/>
                </a:lnTo>
                <a:lnTo>
                  <a:pt x="3371" y="887"/>
                </a:lnTo>
                <a:lnTo>
                  <a:pt x="3371" y="889"/>
                </a:lnTo>
                <a:lnTo>
                  <a:pt x="3373" y="891"/>
                </a:lnTo>
                <a:lnTo>
                  <a:pt x="3375" y="893"/>
                </a:lnTo>
                <a:lnTo>
                  <a:pt x="3377" y="895"/>
                </a:lnTo>
                <a:lnTo>
                  <a:pt x="3379" y="895"/>
                </a:lnTo>
                <a:lnTo>
                  <a:pt x="3379" y="897"/>
                </a:lnTo>
                <a:lnTo>
                  <a:pt x="3381" y="897"/>
                </a:lnTo>
                <a:lnTo>
                  <a:pt x="3383" y="897"/>
                </a:lnTo>
                <a:lnTo>
                  <a:pt x="3385" y="897"/>
                </a:lnTo>
                <a:lnTo>
                  <a:pt x="3385" y="899"/>
                </a:lnTo>
                <a:lnTo>
                  <a:pt x="3387" y="899"/>
                </a:lnTo>
                <a:lnTo>
                  <a:pt x="3389" y="899"/>
                </a:lnTo>
                <a:lnTo>
                  <a:pt x="3391" y="899"/>
                </a:lnTo>
                <a:lnTo>
                  <a:pt x="3392" y="901"/>
                </a:lnTo>
                <a:lnTo>
                  <a:pt x="3394" y="901"/>
                </a:lnTo>
                <a:lnTo>
                  <a:pt x="3396" y="901"/>
                </a:lnTo>
                <a:lnTo>
                  <a:pt x="3396" y="903"/>
                </a:lnTo>
                <a:lnTo>
                  <a:pt x="3398" y="903"/>
                </a:lnTo>
                <a:lnTo>
                  <a:pt x="3400" y="905"/>
                </a:lnTo>
                <a:lnTo>
                  <a:pt x="3400" y="903"/>
                </a:lnTo>
                <a:lnTo>
                  <a:pt x="3402" y="903"/>
                </a:lnTo>
                <a:lnTo>
                  <a:pt x="3404" y="903"/>
                </a:lnTo>
                <a:lnTo>
                  <a:pt x="3406" y="903"/>
                </a:lnTo>
                <a:lnTo>
                  <a:pt x="3406" y="905"/>
                </a:lnTo>
                <a:lnTo>
                  <a:pt x="3406" y="907"/>
                </a:lnTo>
                <a:lnTo>
                  <a:pt x="3406" y="908"/>
                </a:lnTo>
                <a:lnTo>
                  <a:pt x="3406" y="910"/>
                </a:lnTo>
                <a:lnTo>
                  <a:pt x="3408" y="912"/>
                </a:lnTo>
                <a:lnTo>
                  <a:pt x="3408" y="914"/>
                </a:lnTo>
                <a:lnTo>
                  <a:pt x="3408" y="916"/>
                </a:lnTo>
                <a:lnTo>
                  <a:pt x="3408" y="918"/>
                </a:lnTo>
                <a:lnTo>
                  <a:pt x="3410" y="922"/>
                </a:lnTo>
                <a:lnTo>
                  <a:pt x="3410" y="924"/>
                </a:lnTo>
                <a:lnTo>
                  <a:pt x="3412" y="926"/>
                </a:lnTo>
                <a:lnTo>
                  <a:pt x="3412" y="928"/>
                </a:lnTo>
                <a:lnTo>
                  <a:pt x="3412" y="930"/>
                </a:lnTo>
                <a:lnTo>
                  <a:pt x="3412" y="932"/>
                </a:lnTo>
                <a:lnTo>
                  <a:pt x="3412" y="933"/>
                </a:lnTo>
                <a:lnTo>
                  <a:pt x="3410" y="933"/>
                </a:lnTo>
                <a:lnTo>
                  <a:pt x="3408" y="932"/>
                </a:lnTo>
                <a:lnTo>
                  <a:pt x="3406" y="930"/>
                </a:lnTo>
                <a:lnTo>
                  <a:pt x="3404" y="930"/>
                </a:lnTo>
                <a:lnTo>
                  <a:pt x="3404" y="932"/>
                </a:lnTo>
                <a:lnTo>
                  <a:pt x="3406" y="932"/>
                </a:lnTo>
                <a:lnTo>
                  <a:pt x="3406" y="935"/>
                </a:lnTo>
                <a:lnTo>
                  <a:pt x="3406" y="937"/>
                </a:lnTo>
                <a:lnTo>
                  <a:pt x="3408" y="939"/>
                </a:lnTo>
                <a:lnTo>
                  <a:pt x="3408" y="941"/>
                </a:lnTo>
                <a:lnTo>
                  <a:pt x="3408" y="943"/>
                </a:lnTo>
                <a:lnTo>
                  <a:pt x="3410" y="945"/>
                </a:lnTo>
                <a:lnTo>
                  <a:pt x="3412" y="947"/>
                </a:lnTo>
                <a:lnTo>
                  <a:pt x="3412" y="949"/>
                </a:lnTo>
                <a:lnTo>
                  <a:pt x="3414" y="949"/>
                </a:lnTo>
                <a:lnTo>
                  <a:pt x="3416" y="949"/>
                </a:lnTo>
                <a:lnTo>
                  <a:pt x="3414" y="949"/>
                </a:lnTo>
                <a:lnTo>
                  <a:pt x="3412" y="951"/>
                </a:lnTo>
                <a:lnTo>
                  <a:pt x="3410" y="953"/>
                </a:lnTo>
                <a:lnTo>
                  <a:pt x="3410" y="955"/>
                </a:lnTo>
                <a:lnTo>
                  <a:pt x="3410" y="956"/>
                </a:lnTo>
                <a:lnTo>
                  <a:pt x="3408" y="955"/>
                </a:lnTo>
                <a:lnTo>
                  <a:pt x="3406" y="955"/>
                </a:lnTo>
                <a:lnTo>
                  <a:pt x="3408" y="956"/>
                </a:lnTo>
                <a:lnTo>
                  <a:pt x="3408" y="958"/>
                </a:lnTo>
                <a:lnTo>
                  <a:pt x="3406" y="960"/>
                </a:lnTo>
                <a:lnTo>
                  <a:pt x="3406" y="962"/>
                </a:lnTo>
                <a:lnTo>
                  <a:pt x="3408" y="962"/>
                </a:lnTo>
                <a:lnTo>
                  <a:pt x="3408" y="964"/>
                </a:lnTo>
                <a:lnTo>
                  <a:pt x="3410" y="964"/>
                </a:lnTo>
                <a:lnTo>
                  <a:pt x="3412" y="966"/>
                </a:lnTo>
                <a:lnTo>
                  <a:pt x="3414" y="968"/>
                </a:lnTo>
                <a:lnTo>
                  <a:pt x="3416" y="968"/>
                </a:lnTo>
                <a:lnTo>
                  <a:pt x="3417" y="968"/>
                </a:lnTo>
                <a:lnTo>
                  <a:pt x="3419" y="968"/>
                </a:lnTo>
                <a:lnTo>
                  <a:pt x="3421" y="966"/>
                </a:lnTo>
                <a:lnTo>
                  <a:pt x="3425" y="966"/>
                </a:lnTo>
                <a:lnTo>
                  <a:pt x="3427" y="966"/>
                </a:lnTo>
                <a:lnTo>
                  <a:pt x="3427" y="968"/>
                </a:lnTo>
                <a:lnTo>
                  <a:pt x="3429" y="968"/>
                </a:lnTo>
                <a:lnTo>
                  <a:pt x="3431" y="968"/>
                </a:lnTo>
                <a:lnTo>
                  <a:pt x="3431" y="970"/>
                </a:lnTo>
                <a:lnTo>
                  <a:pt x="3431" y="972"/>
                </a:lnTo>
                <a:lnTo>
                  <a:pt x="3431" y="974"/>
                </a:lnTo>
                <a:lnTo>
                  <a:pt x="3429" y="976"/>
                </a:lnTo>
                <a:lnTo>
                  <a:pt x="3427" y="978"/>
                </a:lnTo>
                <a:lnTo>
                  <a:pt x="3425" y="980"/>
                </a:lnTo>
                <a:lnTo>
                  <a:pt x="3427" y="981"/>
                </a:lnTo>
                <a:lnTo>
                  <a:pt x="3429" y="981"/>
                </a:lnTo>
                <a:lnTo>
                  <a:pt x="3431" y="981"/>
                </a:lnTo>
                <a:lnTo>
                  <a:pt x="3433" y="983"/>
                </a:lnTo>
                <a:lnTo>
                  <a:pt x="3433" y="985"/>
                </a:lnTo>
                <a:lnTo>
                  <a:pt x="3435" y="985"/>
                </a:lnTo>
                <a:lnTo>
                  <a:pt x="3435" y="987"/>
                </a:lnTo>
                <a:lnTo>
                  <a:pt x="3437" y="987"/>
                </a:lnTo>
                <a:lnTo>
                  <a:pt x="3437" y="989"/>
                </a:lnTo>
                <a:lnTo>
                  <a:pt x="3439" y="989"/>
                </a:lnTo>
                <a:lnTo>
                  <a:pt x="3439" y="991"/>
                </a:lnTo>
                <a:lnTo>
                  <a:pt x="3440" y="991"/>
                </a:lnTo>
                <a:lnTo>
                  <a:pt x="3440" y="993"/>
                </a:lnTo>
                <a:lnTo>
                  <a:pt x="3442" y="995"/>
                </a:lnTo>
                <a:lnTo>
                  <a:pt x="3442" y="997"/>
                </a:lnTo>
                <a:lnTo>
                  <a:pt x="3442" y="999"/>
                </a:lnTo>
                <a:lnTo>
                  <a:pt x="3444" y="999"/>
                </a:lnTo>
                <a:lnTo>
                  <a:pt x="3444" y="1001"/>
                </a:lnTo>
                <a:lnTo>
                  <a:pt x="3446" y="1003"/>
                </a:lnTo>
                <a:lnTo>
                  <a:pt x="3448" y="1004"/>
                </a:lnTo>
                <a:lnTo>
                  <a:pt x="3450" y="1004"/>
                </a:lnTo>
                <a:lnTo>
                  <a:pt x="3452" y="1004"/>
                </a:lnTo>
                <a:lnTo>
                  <a:pt x="3454" y="1004"/>
                </a:lnTo>
                <a:lnTo>
                  <a:pt x="3456" y="1004"/>
                </a:lnTo>
                <a:lnTo>
                  <a:pt x="3458" y="1006"/>
                </a:lnTo>
                <a:lnTo>
                  <a:pt x="3458" y="1008"/>
                </a:lnTo>
                <a:lnTo>
                  <a:pt x="3460" y="1008"/>
                </a:lnTo>
                <a:lnTo>
                  <a:pt x="3460" y="1010"/>
                </a:lnTo>
                <a:lnTo>
                  <a:pt x="3458" y="1010"/>
                </a:lnTo>
                <a:lnTo>
                  <a:pt x="3456" y="1010"/>
                </a:lnTo>
                <a:lnTo>
                  <a:pt x="3458" y="1012"/>
                </a:lnTo>
                <a:lnTo>
                  <a:pt x="3460" y="1012"/>
                </a:lnTo>
                <a:lnTo>
                  <a:pt x="3462" y="1012"/>
                </a:lnTo>
                <a:lnTo>
                  <a:pt x="3464" y="1012"/>
                </a:lnTo>
                <a:lnTo>
                  <a:pt x="3464" y="1014"/>
                </a:lnTo>
                <a:lnTo>
                  <a:pt x="3465" y="1016"/>
                </a:lnTo>
                <a:lnTo>
                  <a:pt x="3467" y="1016"/>
                </a:lnTo>
                <a:lnTo>
                  <a:pt x="3469" y="1016"/>
                </a:lnTo>
                <a:lnTo>
                  <a:pt x="3471" y="1016"/>
                </a:lnTo>
                <a:lnTo>
                  <a:pt x="3473" y="1016"/>
                </a:lnTo>
                <a:lnTo>
                  <a:pt x="3473" y="1020"/>
                </a:lnTo>
                <a:lnTo>
                  <a:pt x="3473" y="1022"/>
                </a:lnTo>
                <a:lnTo>
                  <a:pt x="3473" y="1024"/>
                </a:lnTo>
                <a:lnTo>
                  <a:pt x="3475" y="1024"/>
                </a:lnTo>
                <a:lnTo>
                  <a:pt x="3475" y="1026"/>
                </a:lnTo>
                <a:lnTo>
                  <a:pt x="3477" y="1028"/>
                </a:lnTo>
                <a:lnTo>
                  <a:pt x="3479" y="1029"/>
                </a:lnTo>
                <a:lnTo>
                  <a:pt x="3479" y="1031"/>
                </a:lnTo>
                <a:lnTo>
                  <a:pt x="3479" y="1033"/>
                </a:lnTo>
                <a:lnTo>
                  <a:pt x="3479" y="1035"/>
                </a:lnTo>
                <a:lnTo>
                  <a:pt x="3479" y="1037"/>
                </a:lnTo>
                <a:lnTo>
                  <a:pt x="3481" y="1039"/>
                </a:lnTo>
                <a:lnTo>
                  <a:pt x="3483" y="1039"/>
                </a:lnTo>
                <a:lnTo>
                  <a:pt x="3483" y="1041"/>
                </a:lnTo>
                <a:lnTo>
                  <a:pt x="3485" y="1041"/>
                </a:lnTo>
                <a:lnTo>
                  <a:pt x="3487" y="1043"/>
                </a:lnTo>
                <a:lnTo>
                  <a:pt x="3487" y="1047"/>
                </a:lnTo>
                <a:lnTo>
                  <a:pt x="3489" y="1049"/>
                </a:lnTo>
                <a:lnTo>
                  <a:pt x="3489" y="1051"/>
                </a:lnTo>
                <a:lnTo>
                  <a:pt x="3489" y="1052"/>
                </a:lnTo>
                <a:lnTo>
                  <a:pt x="3489" y="1054"/>
                </a:lnTo>
                <a:lnTo>
                  <a:pt x="3490" y="1056"/>
                </a:lnTo>
                <a:lnTo>
                  <a:pt x="3490" y="1058"/>
                </a:lnTo>
                <a:lnTo>
                  <a:pt x="3492" y="1058"/>
                </a:lnTo>
                <a:lnTo>
                  <a:pt x="3492" y="1060"/>
                </a:lnTo>
                <a:lnTo>
                  <a:pt x="3494" y="1062"/>
                </a:lnTo>
                <a:lnTo>
                  <a:pt x="3496" y="1064"/>
                </a:lnTo>
                <a:lnTo>
                  <a:pt x="3498" y="1066"/>
                </a:lnTo>
                <a:lnTo>
                  <a:pt x="3498" y="1068"/>
                </a:lnTo>
                <a:lnTo>
                  <a:pt x="3498" y="1070"/>
                </a:lnTo>
                <a:lnTo>
                  <a:pt x="3500" y="1070"/>
                </a:lnTo>
                <a:lnTo>
                  <a:pt x="3500" y="1072"/>
                </a:lnTo>
                <a:lnTo>
                  <a:pt x="3502" y="1076"/>
                </a:lnTo>
                <a:lnTo>
                  <a:pt x="3504" y="1077"/>
                </a:lnTo>
                <a:lnTo>
                  <a:pt x="3504" y="1079"/>
                </a:lnTo>
                <a:lnTo>
                  <a:pt x="3506" y="1079"/>
                </a:lnTo>
                <a:lnTo>
                  <a:pt x="3506" y="1081"/>
                </a:lnTo>
                <a:lnTo>
                  <a:pt x="3508" y="1083"/>
                </a:lnTo>
                <a:lnTo>
                  <a:pt x="3510" y="1085"/>
                </a:lnTo>
                <a:lnTo>
                  <a:pt x="3513" y="1087"/>
                </a:lnTo>
                <a:lnTo>
                  <a:pt x="3515" y="1087"/>
                </a:lnTo>
                <a:lnTo>
                  <a:pt x="3517" y="1087"/>
                </a:lnTo>
                <a:lnTo>
                  <a:pt x="3519" y="1087"/>
                </a:lnTo>
                <a:lnTo>
                  <a:pt x="3521" y="1087"/>
                </a:lnTo>
                <a:lnTo>
                  <a:pt x="3523" y="1087"/>
                </a:lnTo>
                <a:lnTo>
                  <a:pt x="3525" y="1087"/>
                </a:lnTo>
                <a:lnTo>
                  <a:pt x="3527" y="1087"/>
                </a:lnTo>
                <a:lnTo>
                  <a:pt x="3527" y="1089"/>
                </a:lnTo>
                <a:lnTo>
                  <a:pt x="3529" y="1089"/>
                </a:lnTo>
                <a:lnTo>
                  <a:pt x="3531" y="1091"/>
                </a:lnTo>
                <a:lnTo>
                  <a:pt x="3531" y="1093"/>
                </a:lnTo>
                <a:lnTo>
                  <a:pt x="3531" y="1095"/>
                </a:lnTo>
                <a:lnTo>
                  <a:pt x="3531" y="1097"/>
                </a:lnTo>
                <a:lnTo>
                  <a:pt x="3531" y="1099"/>
                </a:lnTo>
                <a:lnTo>
                  <a:pt x="3531" y="1100"/>
                </a:lnTo>
                <a:lnTo>
                  <a:pt x="3531" y="1102"/>
                </a:lnTo>
                <a:lnTo>
                  <a:pt x="3533" y="1104"/>
                </a:lnTo>
                <a:lnTo>
                  <a:pt x="3533" y="1106"/>
                </a:lnTo>
                <a:lnTo>
                  <a:pt x="3535" y="1106"/>
                </a:lnTo>
                <a:lnTo>
                  <a:pt x="3537" y="1108"/>
                </a:lnTo>
                <a:lnTo>
                  <a:pt x="3538" y="1108"/>
                </a:lnTo>
                <a:lnTo>
                  <a:pt x="3540" y="1108"/>
                </a:lnTo>
                <a:lnTo>
                  <a:pt x="3542" y="1108"/>
                </a:lnTo>
                <a:lnTo>
                  <a:pt x="3544" y="1108"/>
                </a:lnTo>
                <a:lnTo>
                  <a:pt x="3548" y="1108"/>
                </a:lnTo>
                <a:lnTo>
                  <a:pt x="3550" y="1110"/>
                </a:lnTo>
                <a:lnTo>
                  <a:pt x="3552" y="1110"/>
                </a:lnTo>
                <a:lnTo>
                  <a:pt x="3554" y="1110"/>
                </a:lnTo>
                <a:lnTo>
                  <a:pt x="3558" y="1110"/>
                </a:lnTo>
                <a:lnTo>
                  <a:pt x="3558" y="1112"/>
                </a:lnTo>
                <a:lnTo>
                  <a:pt x="3558" y="1114"/>
                </a:lnTo>
                <a:lnTo>
                  <a:pt x="3556" y="1114"/>
                </a:lnTo>
                <a:lnTo>
                  <a:pt x="3558" y="1114"/>
                </a:lnTo>
                <a:lnTo>
                  <a:pt x="3560" y="1114"/>
                </a:lnTo>
                <a:lnTo>
                  <a:pt x="3560" y="1116"/>
                </a:lnTo>
                <a:lnTo>
                  <a:pt x="3561" y="1118"/>
                </a:lnTo>
                <a:lnTo>
                  <a:pt x="3561" y="1120"/>
                </a:lnTo>
                <a:lnTo>
                  <a:pt x="3561" y="1122"/>
                </a:lnTo>
                <a:lnTo>
                  <a:pt x="3561" y="1124"/>
                </a:lnTo>
                <a:lnTo>
                  <a:pt x="3563" y="1124"/>
                </a:lnTo>
                <a:lnTo>
                  <a:pt x="3565" y="1124"/>
                </a:lnTo>
                <a:lnTo>
                  <a:pt x="3567" y="1124"/>
                </a:lnTo>
                <a:lnTo>
                  <a:pt x="3567" y="1125"/>
                </a:lnTo>
                <a:lnTo>
                  <a:pt x="3569" y="1127"/>
                </a:lnTo>
                <a:lnTo>
                  <a:pt x="3571" y="1127"/>
                </a:lnTo>
                <a:lnTo>
                  <a:pt x="3571" y="1129"/>
                </a:lnTo>
                <a:lnTo>
                  <a:pt x="3573" y="1129"/>
                </a:lnTo>
                <a:lnTo>
                  <a:pt x="3573" y="1131"/>
                </a:lnTo>
                <a:lnTo>
                  <a:pt x="3573" y="1133"/>
                </a:lnTo>
                <a:lnTo>
                  <a:pt x="3573" y="1135"/>
                </a:lnTo>
                <a:lnTo>
                  <a:pt x="3573" y="1137"/>
                </a:lnTo>
                <a:lnTo>
                  <a:pt x="3573" y="1139"/>
                </a:lnTo>
                <a:lnTo>
                  <a:pt x="3571" y="1139"/>
                </a:lnTo>
                <a:lnTo>
                  <a:pt x="3573" y="1141"/>
                </a:lnTo>
                <a:lnTo>
                  <a:pt x="3571" y="1143"/>
                </a:lnTo>
                <a:lnTo>
                  <a:pt x="3573" y="1143"/>
                </a:lnTo>
                <a:lnTo>
                  <a:pt x="3571" y="1145"/>
                </a:lnTo>
                <a:lnTo>
                  <a:pt x="3573" y="1145"/>
                </a:lnTo>
                <a:lnTo>
                  <a:pt x="3573" y="1147"/>
                </a:lnTo>
                <a:lnTo>
                  <a:pt x="3573" y="1145"/>
                </a:lnTo>
                <a:lnTo>
                  <a:pt x="3575" y="1145"/>
                </a:lnTo>
                <a:lnTo>
                  <a:pt x="3573" y="1143"/>
                </a:lnTo>
                <a:lnTo>
                  <a:pt x="3577" y="1145"/>
                </a:lnTo>
                <a:lnTo>
                  <a:pt x="3577" y="1147"/>
                </a:lnTo>
                <a:lnTo>
                  <a:pt x="3577" y="1150"/>
                </a:lnTo>
                <a:lnTo>
                  <a:pt x="3579" y="1150"/>
                </a:lnTo>
                <a:lnTo>
                  <a:pt x="3579" y="1152"/>
                </a:lnTo>
                <a:lnTo>
                  <a:pt x="3581" y="1156"/>
                </a:lnTo>
                <a:lnTo>
                  <a:pt x="3583" y="1158"/>
                </a:lnTo>
                <a:lnTo>
                  <a:pt x="3581" y="1160"/>
                </a:lnTo>
                <a:lnTo>
                  <a:pt x="3581" y="1162"/>
                </a:lnTo>
                <a:lnTo>
                  <a:pt x="3579" y="1162"/>
                </a:lnTo>
                <a:lnTo>
                  <a:pt x="3579" y="1160"/>
                </a:lnTo>
                <a:lnTo>
                  <a:pt x="3577" y="1160"/>
                </a:lnTo>
                <a:lnTo>
                  <a:pt x="3575" y="1160"/>
                </a:lnTo>
                <a:lnTo>
                  <a:pt x="3573" y="1158"/>
                </a:lnTo>
                <a:lnTo>
                  <a:pt x="3571" y="1158"/>
                </a:lnTo>
                <a:lnTo>
                  <a:pt x="3569" y="1158"/>
                </a:lnTo>
                <a:lnTo>
                  <a:pt x="3567" y="1156"/>
                </a:lnTo>
                <a:lnTo>
                  <a:pt x="3567" y="1154"/>
                </a:lnTo>
                <a:lnTo>
                  <a:pt x="3565" y="1154"/>
                </a:lnTo>
                <a:lnTo>
                  <a:pt x="3563" y="1152"/>
                </a:lnTo>
                <a:lnTo>
                  <a:pt x="3561" y="1150"/>
                </a:lnTo>
                <a:lnTo>
                  <a:pt x="3560" y="1152"/>
                </a:lnTo>
                <a:lnTo>
                  <a:pt x="3561" y="1152"/>
                </a:lnTo>
                <a:lnTo>
                  <a:pt x="3563" y="1154"/>
                </a:lnTo>
                <a:lnTo>
                  <a:pt x="3561" y="1156"/>
                </a:lnTo>
                <a:lnTo>
                  <a:pt x="3563" y="1156"/>
                </a:lnTo>
                <a:lnTo>
                  <a:pt x="3565" y="1156"/>
                </a:lnTo>
                <a:lnTo>
                  <a:pt x="3565" y="1158"/>
                </a:lnTo>
                <a:lnTo>
                  <a:pt x="3567" y="1158"/>
                </a:lnTo>
                <a:lnTo>
                  <a:pt x="3567" y="1160"/>
                </a:lnTo>
                <a:lnTo>
                  <a:pt x="3569" y="1160"/>
                </a:lnTo>
                <a:lnTo>
                  <a:pt x="3571" y="1160"/>
                </a:lnTo>
                <a:lnTo>
                  <a:pt x="3573" y="1162"/>
                </a:lnTo>
                <a:lnTo>
                  <a:pt x="3575" y="1162"/>
                </a:lnTo>
                <a:lnTo>
                  <a:pt x="3577" y="1162"/>
                </a:lnTo>
                <a:lnTo>
                  <a:pt x="3577" y="1164"/>
                </a:lnTo>
                <a:lnTo>
                  <a:pt x="3579" y="1166"/>
                </a:lnTo>
                <a:lnTo>
                  <a:pt x="3581" y="1166"/>
                </a:lnTo>
                <a:lnTo>
                  <a:pt x="3583" y="1168"/>
                </a:lnTo>
                <a:lnTo>
                  <a:pt x="3585" y="1170"/>
                </a:lnTo>
                <a:lnTo>
                  <a:pt x="3583" y="1170"/>
                </a:lnTo>
                <a:lnTo>
                  <a:pt x="3581" y="1168"/>
                </a:lnTo>
                <a:lnTo>
                  <a:pt x="3579" y="1168"/>
                </a:lnTo>
                <a:lnTo>
                  <a:pt x="3577" y="1168"/>
                </a:lnTo>
                <a:lnTo>
                  <a:pt x="3575" y="1170"/>
                </a:lnTo>
                <a:lnTo>
                  <a:pt x="3577" y="1171"/>
                </a:lnTo>
                <a:lnTo>
                  <a:pt x="3579" y="1170"/>
                </a:lnTo>
                <a:lnTo>
                  <a:pt x="3579" y="1171"/>
                </a:lnTo>
                <a:lnTo>
                  <a:pt x="3581" y="1171"/>
                </a:lnTo>
                <a:lnTo>
                  <a:pt x="3583" y="1173"/>
                </a:lnTo>
                <a:lnTo>
                  <a:pt x="3583" y="1175"/>
                </a:lnTo>
                <a:lnTo>
                  <a:pt x="3585" y="1175"/>
                </a:lnTo>
                <a:lnTo>
                  <a:pt x="3586" y="1175"/>
                </a:lnTo>
                <a:lnTo>
                  <a:pt x="3586" y="1177"/>
                </a:lnTo>
                <a:lnTo>
                  <a:pt x="3588" y="1179"/>
                </a:lnTo>
                <a:lnTo>
                  <a:pt x="3586" y="1179"/>
                </a:lnTo>
                <a:lnTo>
                  <a:pt x="3586" y="1181"/>
                </a:lnTo>
                <a:lnTo>
                  <a:pt x="3586" y="1183"/>
                </a:lnTo>
                <a:lnTo>
                  <a:pt x="3586" y="1185"/>
                </a:lnTo>
                <a:lnTo>
                  <a:pt x="3585" y="1185"/>
                </a:lnTo>
                <a:lnTo>
                  <a:pt x="3585" y="1187"/>
                </a:lnTo>
                <a:lnTo>
                  <a:pt x="3583" y="1189"/>
                </a:lnTo>
                <a:lnTo>
                  <a:pt x="3581" y="1189"/>
                </a:lnTo>
                <a:lnTo>
                  <a:pt x="3579" y="1191"/>
                </a:lnTo>
                <a:lnTo>
                  <a:pt x="3577" y="1189"/>
                </a:lnTo>
                <a:lnTo>
                  <a:pt x="3575" y="1189"/>
                </a:lnTo>
                <a:lnTo>
                  <a:pt x="3575" y="1187"/>
                </a:lnTo>
                <a:lnTo>
                  <a:pt x="3575" y="1189"/>
                </a:lnTo>
                <a:lnTo>
                  <a:pt x="3577" y="1189"/>
                </a:lnTo>
                <a:lnTo>
                  <a:pt x="3577" y="1191"/>
                </a:lnTo>
                <a:lnTo>
                  <a:pt x="3577" y="1193"/>
                </a:lnTo>
                <a:lnTo>
                  <a:pt x="3579" y="1193"/>
                </a:lnTo>
                <a:lnTo>
                  <a:pt x="3579" y="1191"/>
                </a:lnTo>
                <a:lnTo>
                  <a:pt x="3581" y="1191"/>
                </a:lnTo>
                <a:lnTo>
                  <a:pt x="3583" y="1193"/>
                </a:lnTo>
                <a:lnTo>
                  <a:pt x="3583" y="1191"/>
                </a:lnTo>
                <a:lnTo>
                  <a:pt x="3585" y="1191"/>
                </a:lnTo>
                <a:lnTo>
                  <a:pt x="3585" y="1189"/>
                </a:lnTo>
                <a:lnTo>
                  <a:pt x="3585" y="1187"/>
                </a:lnTo>
                <a:lnTo>
                  <a:pt x="3586" y="1187"/>
                </a:lnTo>
                <a:lnTo>
                  <a:pt x="3588" y="1185"/>
                </a:lnTo>
                <a:lnTo>
                  <a:pt x="3588" y="1183"/>
                </a:lnTo>
                <a:lnTo>
                  <a:pt x="3588" y="1181"/>
                </a:lnTo>
                <a:lnTo>
                  <a:pt x="3590" y="1181"/>
                </a:lnTo>
                <a:lnTo>
                  <a:pt x="3590" y="1183"/>
                </a:lnTo>
                <a:lnTo>
                  <a:pt x="3592" y="1183"/>
                </a:lnTo>
                <a:lnTo>
                  <a:pt x="3592" y="1185"/>
                </a:lnTo>
                <a:lnTo>
                  <a:pt x="3594" y="1185"/>
                </a:lnTo>
                <a:lnTo>
                  <a:pt x="3596" y="1187"/>
                </a:lnTo>
                <a:lnTo>
                  <a:pt x="3596" y="1189"/>
                </a:lnTo>
                <a:lnTo>
                  <a:pt x="3598" y="1191"/>
                </a:lnTo>
                <a:lnTo>
                  <a:pt x="3598" y="1193"/>
                </a:lnTo>
                <a:lnTo>
                  <a:pt x="3600" y="1195"/>
                </a:lnTo>
                <a:lnTo>
                  <a:pt x="3602" y="1196"/>
                </a:lnTo>
                <a:lnTo>
                  <a:pt x="3604" y="1196"/>
                </a:lnTo>
                <a:lnTo>
                  <a:pt x="3606" y="1196"/>
                </a:lnTo>
                <a:lnTo>
                  <a:pt x="3606" y="1198"/>
                </a:lnTo>
                <a:lnTo>
                  <a:pt x="3609" y="1198"/>
                </a:lnTo>
                <a:lnTo>
                  <a:pt x="3611" y="1198"/>
                </a:lnTo>
                <a:lnTo>
                  <a:pt x="3613" y="1198"/>
                </a:lnTo>
                <a:lnTo>
                  <a:pt x="3617" y="1198"/>
                </a:lnTo>
                <a:lnTo>
                  <a:pt x="3619" y="1198"/>
                </a:lnTo>
                <a:lnTo>
                  <a:pt x="3621" y="1198"/>
                </a:lnTo>
                <a:lnTo>
                  <a:pt x="3623" y="1198"/>
                </a:lnTo>
                <a:lnTo>
                  <a:pt x="3625" y="1198"/>
                </a:lnTo>
                <a:lnTo>
                  <a:pt x="3627" y="1196"/>
                </a:lnTo>
                <a:lnTo>
                  <a:pt x="3629" y="1196"/>
                </a:lnTo>
                <a:lnTo>
                  <a:pt x="3631" y="1198"/>
                </a:lnTo>
                <a:lnTo>
                  <a:pt x="3633" y="1198"/>
                </a:lnTo>
                <a:lnTo>
                  <a:pt x="3634" y="1198"/>
                </a:lnTo>
                <a:lnTo>
                  <a:pt x="3636" y="1198"/>
                </a:lnTo>
                <a:lnTo>
                  <a:pt x="3638" y="1198"/>
                </a:lnTo>
                <a:lnTo>
                  <a:pt x="3640" y="1198"/>
                </a:lnTo>
                <a:lnTo>
                  <a:pt x="3640" y="1200"/>
                </a:lnTo>
                <a:lnTo>
                  <a:pt x="3642" y="1200"/>
                </a:lnTo>
                <a:lnTo>
                  <a:pt x="3644" y="1202"/>
                </a:lnTo>
                <a:lnTo>
                  <a:pt x="3644" y="1200"/>
                </a:lnTo>
                <a:lnTo>
                  <a:pt x="3646" y="1202"/>
                </a:lnTo>
                <a:lnTo>
                  <a:pt x="3646" y="1198"/>
                </a:lnTo>
                <a:lnTo>
                  <a:pt x="3648" y="1198"/>
                </a:lnTo>
                <a:lnTo>
                  <a:pt x="3650" y="1198"/>
                </a:lnTo>
                <a:lnTo>
                  <a:pt x="3650" y="1200"/>
                </a:lnTo>
                <a:lnTo>
                  <a:pt x="3650" y="1198"/>
                </a:lnTo>
                <a:lnTo>
                  <a:pt x="3652" y="1196"/>
                </a:lnTo>
                <a:lnTo>
                  <a:pt x="3656" y="1196"/>
                </a:lnTo>
                <a:lnTo>
                  <a:pt x="3657" y="1198"/>
                </a:lnTo>
                <a:lnTo>
                  <a:pt x="3657" y="1200"/>
                </a:lnTo>
                <a:lnTo>
                  <a:pt x="3657" y="1202"/>
                </a:lnTo>
                <a:lnTo>
                  <a:pt x="3656" y="1202"/>
                </a:lnTo>
                <a:lnTo>
                  <a:pt x="3656" y="1204"/>
                </a:lnTo>
                <a:lnTo>
                  <a:pt x="3657" y="1204"/>
                </a:lnTo>
                <a:lnTo>
                  <a:pt x="3657" y="1206"/>
                </a:lnTo>
                <a:lnTo>
                  <a:pt x="3657" y="1208"/>
                </a:lnTo>
                <a:lnTo>
                  <a:pt x="3656" y="1206"/>
                </a:lnTo>
                <a:lnTo>
                  <a:pt x="3656" y="1208"/>
                </a:lnTo>
                <a:lnTo>
                  <a:pt x="3656" y="1210"/>
                </a:lnTo>
                <a:lnTo>
                  <a:pt x="3654" y="1210"/>
                </a:lnTo>
                <a:lnTo>
                  <a:pt x="3656" y="1212"/>
                </a:lnTo>
                <a:lnTo>
                  <a:pt x="3657" y="1210"/>
                </a:lnTo>
                <a:lnTo>
                  <a:pt x="3657" y="1212"/>
                </a:lnTo>
                <a:lnTo>
                  <a:pt x="3659" y="1210"/>
                </a:lnTo>
                <a:lnTo>
                  <a:pt x="3661" y="1210"/>
                </a:lnTo>
                <a:lnTo>
                  <a:pt x="3659" y="1212"/>
                </a:lnTo>
                <a:lnTo>
                  <a:pt x="3657" y="1214"/>
                </a:lnTo>
                <a:lnTo>
                  <a:pt x="3656" y="1216"/>
                </a:lnTo>
                <a:lnTo>
                  <a:pt x="3657" y="1216"/>
                </a:lnTo>
                <a:lnTo>
                  <a:pt x="3659" y="1216"/>
                </a:lnTo>
                <a:lnTo>
                  <a:pt x="3661" y="1216"/>
                </a:lnTo>
                <a:lnTo>
                  <a:pt x="3663" y="1216"/>
                </a:lnTo>
                <a:lnTo>
                  <a:pt x="3665" y="1218"/>
                </a:lnTo>
                <a:lnTo>
                  <a:pt x="3667" y="1218"/>
                </a:lnTo>
                <a:lnTo>
                  <a:pt x="3669" y="1218"/>
                </a:lnTo>
                <a:lnTo>
                  <a:pt x="3671" y="1218"/>
                </a:lnTo>
                <a:lnTo>
                  <a:pt x="3673" y="1219"/>
                </a:lnTo>
                <a:lnTo>
                  <a:pt x="3675" y="1219"/>
                </a:lnTo>
                <a:lnTo>
                  <a:pt x="3677" y="1219"/>
                </a:lnTo>
                <a:lnTo>
                  <a:pt x="3679" y="1221"/>
                </a:lnTo>
                <a:lnTo>
                  <a:pt x="3681" y="1223"/>
                </a:lnTo>
                <a:lnTo>
                  <a:pt x="3682" y="1223"/>
                </a:lnTo>
                <a:lnTo>
                  <a:pt x="3684" y="1223"/>
                </a:lnTo>
                <a:lnTo>
                  <a:pt x="3686" y="1223"/>
                </a:lnTo>
                <a:lnTo>
                  <a:pt x="3688" y="1223"/>
                </a:lnTo>
                <a:lnTo>
                  <a:pt x="3690" y="1223"/>
                </a:lnTo>
                <a:lnTo>
                  <a:pt x="3692" y="1223"/>
                </a:lnTo>
                <a:lnTo>
                  <a:pt x="3694" y="1221"/>
                </a:lnTo>
                <a:lnTo>
                  <a:pt x="3696" y="1223"/>
                </a:lnTo>
                <a:lnTo>
                  <a:pt x="3698" y="1223"/>
                </a:lnTo>
                <a:lnTo>
                  <a:pt x="3700" y="1223"/>
                </a:lnTo>
                <a:lnTo>
                  <a:pt x="3702" y="1223"/>
                </a:lnTo>
                <a:lnTo>
                  <a:pt x="3704" y="1223"/>
                </a:lnTo>
                <a:lnTo>
                  <a:pt x="3704" y="1225"/>
                </a:lnTo>
                <a:lnTo>
                  <a:pt x="3705" y="1225"/>
                </a:lnTo>
                <a:lnTo>
                  <a:pt x="3707" y="1225"/>
                </a:lnTo>
                <a:lnTo>
                  <a:pt x="3709" y="1225"/>
                </a:lnTo>
                <a:lnTo>
                  <a:pt x="3711" y="1227"/>
                </a:lnTo>
                <a:lnTo>
                  <a:pt x="3713" y="1227"/>
                </a:lnTo>
                <a:lnTo>
                  <a:pt x="3713" y="1229"/>
                </a:lnTo>
                <a:lnTo>
                  <a:pt x="3715" y="1229"/>
                </a:lnTo>
                <a:lnTo>
                  <a:pt x="3715" y="1231"/>
                </a:lnTo>
                <a:lnTo>
                  <a:pt x="3717" y="1233"/>
                </a:lnTo>
                <a:lnTo>
                  <a:pt x="3717" y="1231"/>
                </a:lnTo>
                <a:lnTo>
                  <a:pt x="3717" y="1229"/>
                </a:lnTo>
                <a:lnTo>
                  <a:pt x="3721" y="1229"/>
                </a:lnTo>
                <a:lnTo>
                  <a:pt x="3723" y="1229"/>
                </a:lnTo>
                <a:lnTo>
                  <a:pt x="3725" y="1231"/>
                </a:lnTo>
                <a:lnTo>
                  <a:pt x="3725" y="1233"/>
                </a:lnTo>
                <a:lnTo>
                  <a:pt x="3723" y="1235"/>
                </a:lnTo>
                <a:lnTo>
                  <a:pt x="3721" y="1237"/>
                </a:lnTo>
                <a:lnTo>
                  <a:pt x="3719" y="1237"/>
                </a:lnTo>
                <a:lnTo>
                  <a:pt x="3719" y="1239"/>
                </a:lnTo>
                <a:lnTo>
                  <a:pt x="3717" y="1239"/>
                </a:lnTo>
                <a:lnTo>
                  <a:pt x="3715" y="1241"/>
                </a:lnTo>
                <a:lnTo>
                  <a:pt x="3713" y="1239"/>
                </a:lnTo>
                <a:lnTo>
                  <a:pt x="3711" y="1239"/>
                </a:lnTo>
                <a:lnTo>
                  <a:pt x="3709" y="1239"/>
                </a:lnTo>
                <a:lnTo>
                  <a:pt x="3707" y="1237"/>
                </a:lnTo>
                <a:lnTo>
                  <a:pt x="3705" y="1237"/>
                </a:lnTo>
                <a:lnTo>
                  <a:pt x="3707" y="1239"/>
                </a:lnTo>
                <a:lnTo>
                  <a:pt x="3705" y="1241"/>
                </a:lnTo>
                <a:lnTo>
                  <a:pt x="3705" y="1239"/>
                </a:lnTo>
                <a:lnTo>
                  <a:pt x="3704" y="1239"/>
                </a:lnTo>
                <a:lnTo>
                  <a:pt x="3704" y="1241"/>
                </a:lnTo>
                <a:lnTo>
                  <a:pt x="3705" y="1241"/>
                </a:lnTo>
                <a:lnTo>
                  <a:pt x="3709" y="1241"/>
                </a:lnTo>
                <a:lnTo>
                  <a:pt x="3709" y="1244"/>
                </a:lnTo>
                <a:lnTo>
                  <a:pt x="3709" y="1252"/>
                </a:lnTo>
                <a:lnTo>
                  <a:pt x="3707" y="1254"/>
                </a:lnTo>
                <a:lnTo>
                  <a:pt x="3707" y="1252"/>
                </a:lnTo>
                <a:lnTo>
                  <a:pt x="3707" y="1243"/>
                </a:lnTo>
                <a:lnTo>
                  <a:pt x="3702" y="1243"/>
                </a:lnTo>
                <a:lnTo>
                  <a:pt x="3704" y="1244"/>
                </a:lnTo>
                <a:lnTo>
                  <a:pt x="3702" y="1244"/>
                </a:lnTo>
                <a:lnTo>
                  <a:pt x="3702" y="1246"/>
                </a:lnTo>
                <a:lnTo>
                  <a:pt x="3700" y="1246"/>
                </a:lnTo>
                <a:lnTo>
                  <a:pt x="3696" y="1244"/>
                </a:lnTo>
                <a:lnTo>
                  <a:pt x="3694" y="1244"/>
                </a:lnTo>
                <a:lnTo>
                  <a:pt x="3694" y="1246"/>
                </a:lnTo>
                <a:lnTo>
                  <a:pt x="3692" y="1246"/>
                </a:lnTo>
                <a:lnTo>
                  <a:pt x="3690" y="1246"/>
                </a:lnTo>
                <a:lnTo>
                  <a:pt x="3688" y="1244"/>
                </a:lnTo>
                <a:lnTo>
                  <a:pt x="3684" y="1244"/>
                </a:lnTo>
                <a:lnTo>
                  <a:pt x="3679" y="1244"/>
                </a:lnTo>
                <a:lnTo>
                  <a:pt x="3677" y="1246"/>
                </a:lnTo>
                <a:lnTo>
                  <a:pt x="3675" y="1246"/>
                </a:lnTo>
                <a:lnTo>
                  <a:pt x="3673" y="1244"/>
                </a:lnTo>
                <a:lnTo>
                  <a:pt x="3671" y="1243"/>
                </a:lnTo>
                <a:lnTo>
                  <a:pt x="3669" y="1243"/>
                </a:lnTo>
                <a:lnTo>
                  <a:pt x="3667" y="1246"/>
                </a:lnTo>
                <a:lnTo>
                  <a:pt x="3667" y="1248"/>
                </a:lnTo>
                <a:lnTo>
                  <a:pt x="3667" y="1250"/>
                </a:lnTo>
                <a:lnTo>
                  <a:pt x="3665" y="1252"/>
                </a:lnTo>
                <a:lnTo>
                  <a:pt x="3665" y="1254"/>
                </a:lnTo>
                <a:lnTo>
                  <a:pt x="3665" y="1252"/>
                </a:lnTo>
                <a:lnTo>
                  <a:pt x="3663" y="1252"/>
                </a:lnTo>
                <a:lnTo>
                  <a:pt x="3663" y="1254"/>
                </a:lnTo>
                <a:lnTo>
                  <a:pt x="3663" y="1256"/>
                </a:lnTo>
                <a:lnTo>
                  <a:pt x="3663" y="1258"/>
                </a:lnTo>
                <a:lnTo>
                  <a:pt x="3665" y="1260"/>
                </a:lnTo>
                <a:lnTo>
                  <a:pt x="3663" y="1260"/>
                </a:lnTo>
                <a:lnTo>
                  <a:pt x="3663" y="1262"/>
                </a:lnTo>
                <a:lnTo>
                  <a:pt x="3661" y="1262"/>
                </a:lnTo>
                <a:lnTo>
                  <a:pt x="3661" y="1258"/>
                </a:lnTo>
                <a:lnTo>
                  <a:pt x="3659" y="1256"/>
                </a:lnTo>
                <a:lnTo>
                  <a:pt x="3659" y="1254"/>
                </a:lnTo>
                <a:lnTo>
                  <a:pt x="3659" y="1252"/>
                </a:lnTo>
                <a:lnTo>
                  <a:pt x="3657" y="1250"/>
                </a:lnTo>
                <a:lnTo>
                  <a:pt x="3656" y="1250"/>
                </a:lnTo>
                <a:lnTo>
                  <a:pt x="3654" y="1250"/>
                </a:lnTo>
                <a:lnTo>
                  <a:pt x="3652" y="1252"/>
                </a:lnTo>
                <a:lnTo>
                  <a:pt x="3652" y="1254"/>
                </a:lnTo>
                <a:lnTo>
                  <a:pt x="3652" y="1256"/>
                </a:lnTo>
                <a:lnTo>
                  <a:pt x="3654" y="1256"/>
                </a:lnTo>
                <a:lnTo>
                  <a:pt x="3652" y="1258"/>
                </a:lnTo>
                <a:lnTo>
                  <a:pt x="3650" y="1256"/>
                </a:lnTo>
                <a:lnTo>
                  <a:pt x="3650" y="1258"/>
                </a:lnTo>
                <a:lnTo>
                  <a:pt x="3650" y="1256"/>
                </a:lnTo>
                <a:lnTo>
                  <a:pt x="3648" y="1254"/>
                </a:lnTo>
                <a:lnTo>
                  <a:pt x="3646" y="1254"/>
                </a:lnTo>
                <a:lnTo>
                  <a:pt x="3644" y="1252"/>
                </a:lnTo>
                <a:lnTo>
                  <a:pt x="3642" y="1250"/>
                </a:lnTo>
                <a:lnTo>
                  <a:pt x="3642" y="1248"/>
                </a:lnTo>
                <a:lnTo>
                  <a:pt x="3640" y="1248"/>
                </a:lnTo>
                <a:lnTo>
                  <a:pt x="3638" y="1248"/>
                </a:lnTo>
                <a:lnTo>
                  <a:pt x="3636" y="1246"/>
                </a:lnTo>
                <a:lnTo>
                  <a:pt x="3636" y="1244"/>
                </a:lnTo>
                <a:lnTo>
                  <a:pt x="3634" y="1243"/>
                </a:lnTo>
                <a:lnTo>
                  <a:pt x="3633" y="1243"/>
                </a:lnTo>
                <a:lnTo>
                  <a:pt x="3631" y="1244"/>
                </a:lnTo>
                <a:lnTo>
                  <a:pt x="3629" y="1244"/>
                </a:lnTo>
                <a:lnTo>
                  <a:pt x="3627" y="1244"/>
                </a:lnTo>
                <a:lnTo>
                  <a:pt x="3625" y="1244"/>
                </a:lnTo>
                <a:lnTo>
                  <a:pt x="3623" y="1244"/>
                </a:lnTo>
                <a:lnTo>
                  <a:pt x="3623" y="1243"/>
                </a:lnTo>
                <a:lnTo>
                  <a:pt x="3623" y="1241"/>
                </a:lnTo>
                <a:lnTo>
                  <a:pt x="3623" y="1239"/>
                </a:lnTo>
                <a:lnTo>
                  <a:pt x="3623" y="1237"/>
                </a:lnTo>
                <a:lnTo>
                  <a:pt x="3621" y="1237"/>
                </a:lnTo>
                <a:lnTo>
                  <a:pt x="3619" y="1237"/>
                </a:lnTo>
                <a:lnTo>
                  <a:pt x="3619" y="1235"/>
                </a:lnTo>
                <a:lnTo>
                  <a:pt x="3617" y="1233"/>
                </a:lnTo>
                <a:lnTo>
                  <a:pt x="3615" y="1233"/>
                </a:lnTo>
                <a:lnTo>
                  <a:pt x="3615" y="1235"/>
                </a:lnTo>
                <a:lnTo>
                  <a:pt x="3615" y="1237"/>
                </a:lnTo>
                <a:lnTo>
                  <a:pt x="3613" y="1237"/>
                </a:lnTo>
                <a:lnTo>
                  <a:pt x="3611" y="1237"/>
                </a:lnTo>
                <a:lnTo>
                  <a:pt x="3609" y="1237"/>
                </a:lnTo>
                <a:lnTo>
                  <a:pt x="3609" y="1235"/>
                </a:lnTo>
                <a:lnTo>
                  <a:pt x="3608" y="1233"/>
                </a:lnTo>
                <a:lnTo>
                  <a:pt x="3608" y="1231"/>
                </a:lnTo>
                <a:lnTo>
                  <a:pt x="3606" y="1231"/>
                </a:lnTo>
                <a:lnTo>
                  <a:pt x="3604" y="1231"/>
                </a:lnTo>
                <a:lnTo>
                  <a:pt x="3602" y="1231"/>
                </a:lnTo>
                <a:lnTo>
                  <a:pt x="3602" y="1227"/>
                </a:lnTo>
                <a:lnTo>
                  <a:pt x="3600" y="1227"/>
                </a:lnTo>
                <a:lnTo>
                  <a:pt x="3600" y="1225"/>
                </a:lnTo>
                <a:lnTo>
                  <a:pt x="3598" y="1225"/>
                </a:lnTo>
                <a:lnTo>
                  <a:pt x="3598" y="1227"/>
                </a:lnTo>
                <a:lnTo>
                  <a:pt x="3600" y="1229"/>
                </a:lnTo>
                <a:lnTo>
                  <a:pt x="3600" y="1231"/>
                </a:lnTo>
                <a:lnTo>
                  <a:pt x="3600" y="1233"/>
                </a:lnTo>
                <a:lnTo>
                  <a:pt x="3602" y="1233"/>
                </a:lnTo>
                <a:lnTo>
                  <a:pt x="3604" y="1233"/>
                </a:lnTo>
                <a:lnTo>
                  <a:pt x="3606" y="1233"/>
                </a:lnTo>
                <a:lnTo>
                  <a:pt x="3608" y="1235"/>
                </a:lnTo>
                <a:lnTo>
                  <a:pt x="3608" y="1239"/>
                </a:lnTo>
                <a:lnTo>
                  <a:pt x="3609" y="1239"/>
                </a:lnTo>
                <a:lnTo>
                  <a:pt x="3611" y="1239"/>
                </a:lnTo>
                <a:lnTo>
                  <a:pt x="3613" y="1241"/>
                </a:lnTo>
                <a:lnTo>
                  <a:pt x="3615" y="1241"/>
                </a:lnTo>
                <a:lnTo>
                  <a:pt x="3617" y="1241"/>
                </a:lnTo>
                <a:lnTo>
                  <a:pt x="3617" y="1243"/>
                </a:lnTo>
                <a:lnTo>
                  <a:pt x="3619" y="1243"/>
                </a:lnTo>
                <a:lnTo>
                  <a:pt x="3621" y="1244"/>
                </a:lnTo>
                <a:lnTo>
                  <a:pt x="3619" y="1246"/>
                </a:lnTo>
                <a:lnTo>
                  <a:pt x="3619" y="1248"/>
                </a:lnTo>
                <a:lnTo>
                  <a:pt x="3621" y="1246"/>
                </a:lnTo>
                <a:lnTo>
                  <a:pt x="3623" y="1246"/>
                </a:lnTo>
                <a:lnTo>
                  <a:pt x="3625" y="1246"/>
                </a:lnTo>
                <a:lnTo>
                  <a:pt x="3627" y="1248"/>
                </a:lnTo>
                <a:lnTo>
                  <a:pt x="3629" y="1248"/>
                </a:lnTo>
                <a:lnTo>
                  <a:pt x="3631" y="1246"/>
                </a:lnTo>
                <a:lnTo>
                  <a:pt x="3633" y="1248"/>
                </a:lnTo>
                <a:lnTo>
                  <a:pt x="3633" y="1250"/>
                </a:lnTo>
                <a:lnTo>
                  <a:pt x="3633" y="1252"/>
                </a:lnTo>
                <a:lnTo>
                  <a:pt x="3634" y="1252"/>
                </a:lnTo>
                <a:lnTo>
                  <a:pt x="3634" y="1254"/>
                </a:lnTo>
                <a:lnTo>
                  <a:pt x="3636" y="1254"/>
                </a:lnTo>
                <a:lnTo>
                  <a:pt x="3638" y="1252"/>
                </a:lnTo>
                <a:lnTo>
                  <a:pt x="3640" y="1252"/>
                </a:lnTo>
                <a:lnTo>
                  <a:pt x="3642" y="1254"/>
                </a:lnTo>
                <a:lnTo>
                  <a:pt x="3642" y="1256"/>
                </a:lnTo>
                <a:lnTo>
                  <a:pt x="3642" y="1258"/>
                </a:lnTo>
                <a:lnTo>
                  <a:pt x="3640" y="1258"/>
                </a:lnTo>
                <a:lnTo>
                  <a:pt x="3640" y="1260"/>
                </a:lnTo>
                <a:lnTo>
                  <a:pt x="3642" y="1260"/>
                </a:lnTo>
                <a:lnTo>
                  <a:pt x="3642" y="1258"/>
                </a:lnTo>
                <a:lnTo>
                  <a:pt x="3646" y="1258"/>
                </a:lnTo>
                <a:lnTo>
                  <a:pt x="3646" y="1260"/>
                </a:lnTo>
                <a:lnTo>
                  <a:pt x="3648" y="1260"/>
                </a:lnTo>
                <a:lnTo>
                  <a:pt x="3650" y="1262"/>
                </a:lnTo>
                <a:lnTo>
                  <a:pt x="3652" y="1264"/>
                </a:lnTo>
                <a:lnTo>
                  <a:pt x="3654" y="1262"/>
                </a:lnTo>
                <a:lnTo>
                  <a:pt x="3656" y="1262"/>
                </a:lnTo>
                <a:lnTo>
                  <a:pt x="3657" y="1262"/>
                </a:lnTo>
                <a:lnTo>
                  <a:pt x="3657" y="1264"/>
                </a:lnTo>
                <a:lnTo>
                  <a:pt x="3659" y="1264"/>
                </a:lnTo>
                <a:lnTo>
                  <a:pt x="3659" y="1266"/>
                </a:lnTo>
                <a:lnTo>
                  <a:pt x="3661" y="1266"/>
                </a:lnTo>
                <a:lnTo>
                  <a:pt x="3663" y="1264"/>
                </a:lnTo>
                <a:lnTo>
                  <a:pt x="3665" y="1264"/>
                </a:lnTo>
                <a:lnTo>
                  <a:pt x="3667" y="1264"/>
                </a:lnTo>
                <a:lnTo>
                  <a:pt x="3667" y="1262"/>
                </a:lnTo>
                <a:lnTo>
                  <a:pt x="3669" y="1262"/>
                </a:lnTo>
                <a:lnTo>
                  <a:pt x="3669" y="1260"/>
                </a:lnTo>
                <a:lnTo>
                  <a:pt x="3669" y="1258"/>
                </a:lnTo>
                <a:lnTo>
                  <a:pt x="3669" y="1256"/>
                </a:lnTo>
                <a:lnTo>
                  <a:pt x="3671" y="1254"/>
                </a:lnTo>
                <a:lnTo>
                  <a:pt x="3671" y="1252"/>
                </a:lnTo>
                <a:lnTo>
                  <a:pt x="3671" y="1250"/>
                </a:lnTo>
                <a:lnTo>
                  <a:pt x="3671" y="1252"/>
                </a:lnTo>
                <a:lnTo>
                  <a:pt x="3671" y="1254"/>
                </a:lnTo>
                <a:lnTo>
                  <a:pt x="3673" y="1256"/>
                </a:lnTo>
                <a:lnTo>
                  <a:pt x="3675" y="1256"/>
                </a:lnTo>
                <a:lnTo>
                  <a:pt x="3673" y="1254"/>
                </a:lnTo>
                <a:lnTo>
                  <a:pt x="3673" y="1252"/>
                </a:lnTo>
                <a:lnTo>
                  <a:pt x="3675" y="1252"/>
                </a:lnTo>
                <a:lnTo>
                  <a:pt x="3677" y="1252"/>
                </a:lnTo>
                <a:lnTo>
                  <a:pt x="3679" y="1252"/>
                </a:lnTo>
                <a:lnTo>
                  <a:pt x="3681" y="1254"/>
                </a:lnTo>
                <a:lnTo>
                  <a:pt x="3682" y="1254"/>
                </a:lnTo>
                <a:lnTo>
                  <a:pt x="3684" y="1254"/>
                </a:lnTo>
                <a:lnTo>
                  <a:pt x="3684" y="1252"/>
                </a:lnTo>
                <a:lnTo>
                  <a:pt x="3684" y="1254"/>
                </a:lnTo>
                <a:lnTo>
                  <a:pt x="3688" y="1256"/>
                </a:lnTo>
                <a:lnTo>
                  <a:pt x="3690" y="1256"/>
                </a:lnTo>
                <a:lnTo>
                  <a:pt x="3692" y="1254"/>
                </a:lnTo>
                <a:lnTo>
                  <a:pt x="3694" y="1256"/>
                </a:lnTo>
                <a:lnTo>
                  <a:pt x="3692" y="1258"/>
                </a:lnTo>
                <a:lnTo>
                  <a:pt x="3694" y="1260"/>
                </a:lnTo>
                <a:lnTo>
                  <a:pt x="3694" y="1262"/>
                </a:lnTo>
                <a:lnTo>
                  <a:pt x="3696" y="1264"/>
                </a:lnTo>
                <a:lnTo>
                  <a:pt x="3696" y="1266"/>
                </a:lnTo>
                <a:lnTo>
                  <a:pt x="3698" y="1266"/>
                </a:lnTo>
                <a:lnTo>
                  <a:pt x="3700" y="1267"/>
                </a:lnTo>
                <a:lnTo>
                  <a:pt x="3702" y="1266"/>
                </a:lnTo>
                <a:lnTo>
                  <a:pt x="3704" y="1266"/>
                </a:lnTo>
                <a:lnTo>
                  <a:pt x="3705" y="1267"/>
                </a:lnTo>
                <a:lnTo>
                  <a:pt x="3707" y="1267"/>
                </a:lnTo>
                <a:lnTo>
                  <a:pt x="3707" y="1269"/>
                </a:lnTo>
                <a:lnTo>
                  <a:pt x="3707" y="1271"/>
                </a:lnTo>
                <a:lnTo>
                  <a:pt x="3709" y="1273"/>
                </a:lnTo>
                <a:lnTo>
                  <a:pt x="3709" y="1275"/>
                </a:lnTo>
                <a:lnTo>
                  <a:pt x="3709" y="1277"/>
                </a:lnTo>
                <a:lnTo>
                  <a:pt x="3707" y="1277"/>
                </a:lnTo>
                <a:lnTo>
                  <a:pt x="3705" y="1277"/>
                </a:lnTo>
                <a:lnTo>
                  <a:pt x="3704" y="1277"/>
                </a:lnTo>
                <a:lnTo>
                  <a:pt x="3702" y="1277"/>
                </a:lnTo>
                <a:lnTo>
                  <a:pt x="3702" y="1279"/>
                </a:lnTo>
                <a:lnTo>
                  <a:pt x="3704" y="1279"/>
                </a:lnTo>
                <a:lnTo>
                  <a:pt x="3705" y="1279"/>
                </a:lnTo>
                <a:lnTo>
                  <a:pt x="3707" y="1279"/>
                </a:lnTo>
                <a:lnTo>
                  <a:pt x="3709" y="1277"/>
                </a:lnTo>
                <a:lnTo>
                  <a:pt x="3711" y="1279"/>
                </a:lnTo>
                <a:lnTo>
                  <a:pt x="3715" y="1279"/>
                </a:lnTo>
                <a:lnTo>
                  <a:pt x="3717" y="1277"/>
                </a:lnTo>
                <a:lnTo>
                  <a:pt x="3719" y="1277"/>
                </a:lnTo>
                <a:lnTo>
                  <a:pt x="3721" y="1277"/>
                </a:lnTo>
                <a:lnTo>
                  <a:pt x="3723" y="1277"/>
                </a:lnTo>
                <a:lnTo>
                  <a:pt x="3723" y="1279"/>
                </a:lnTo>
                <a:lnTo>
                  <a:pt x="3721" y="1281"/>
                </a:lnTo>
                <a:lnTo>
                  <a:pt x="3721" y="1283"/>
                </a:lnTo>
                <a:lnTo>
                  <a:pt x="3723" y="1283"/>
                </a:lnTo>
                <a:lnTo>
                  <a:pt x="3723" y="1281"/>
                </a:lnTo>
                <a:lnTo>
                  <a:pt x="3725" y="1279"/>
                </a:lnTo>
                <a:lnTo>
                  <a:pt x="3727" y="1281"/>
                </a:lnTo>
                <a:lnTo>
                  <a:pt x="3729" y="1283"/>
                </a:lnTo>
                <a:lnTo>
                  <a:pt x="3730" y="1283"/>
                </a:lnTo>
                <a:lnTo>
                  <a:pt x="3732" y="1285"/>
                </a:lnTo>
                <a:lnTo>
                  <a:pt x="3734" y="1285"/>
                </a:lnTo>
                <a:lnTo>
                  <a:pt x="3734" y="1287"/>
                </a:lnTo>
                <a:lnTo>
                  <a:pt x="3732" y="1287"/>
                </a:lnTo>
                <a:lnTo>
                  <a:pt x="3730" y="1287"/>
                </a:lnTo>
                <a:lnTo>
                  <a:pt x="3729" y="1287"/>
                </a:lnTo>
                <a:lnTo>
                  <a:pt x="3729" y="1289"/>
                </a:lnTo>
                <a:lnTo>
                  <a:pt x="3729" y="1291"/>
                </a:lnTo>
                <a:lnTo>
                  <a:pt x="3727" y="1292"/>
                </a:lnTo>
                <a:lnTo>
                  <a:pt x="3725" y="1292"/>
                </a:lnTo>
                <a:lnTo>
                  <a:pt x="3723" y="1291"/>
                </a:lnTo>
                <a:lnTo>
                  <a:pt x="3723" y="1292"/>
                </a:lnTo>
                <a:lnTo>
                  <a:pt x="3721" y="1292"/>
                </a:lnTo>
                <a:lnTo>
                  <a:pt x="3719" y="1292"/>
                </a:lnTo>
                <a:lnTo>
                  <a:pt x="3717" y="1292"/>
                </a:lnTo>
                <a:lnTo>
                  <a:pt x="3719" y="1294"/>
                </a:lnTo>
                <a:lnTo>
                  <a:pt x="3721" y="1294"/>
                </a:lnTo>
                <a:lnTo>
                  <a:pt x="3723" y="1294"/>
                </a:lnTo>
                <a:lnTo>
                  <a:pt x="3725" y="1294"/>
                </a:lnTo>
                <a:lnTo>
                  <a:pt x="3727" y="1296"/>
                </a:lnTo>
                <a:lnTo>
                  <a:pt x="3727" y="1294"/>
                </a:lnTo>
                <a:lnTo>
                  <a:pt x="3729" y="1294"/>
                </a:lnTo>
                <a:lnTo>
                  <a:pt x="3730" y="1294"/>
                </a:lnTo>
                <a:lnTo>
                  <a:pt x="3730" y="1296"/>
                </a:lnTo>
                <a:lnTo>
                  <a:pt x="3730" y="1298"/>
                </a:lnTo>
                <a:lnTo>
                  <a:pt x="3732" y="1300"/>
                </a:lnTo>
                <a:lnTo>
                  <a:pt x="3734" y="1300"/>
                </a:lnTo>
                <a:lnTo>
                  <a:pt x="3734" y="1298"/>
                </a:lnTo>
                <a:lnTo>
                  <a:pt x="3734" y="1296"/>
                </a:lnTo>
                <a:lnTo>
                  <a:pt x="3732" y="1296"/>
                </a:lnTo>
                <a:lnTo>
                  <a:pt x="3732" y="1294"/>
                </a:lnTo>
                <a:lnTo>
                  <a:pt x="3732" y="1292"/>
                </a:lnTo>
                <a:lnTo>
                  <a:pt x="3732" y="1291"/>
                </a:lnTo>
                <a:lnTo>
                  <a:pt x="3734" y="1291"/>
                </a:lnTo>
                <a:lnTo>
                  <a:pt x="3736" y="1292"/>
                </a:lnTo>
                <a:lnTo>
                  <a:pt x="3738" y="1294"/>
                </a:lnTo>
                <a:lnTo>
                  <a:pt x="3738" y="1296"/>
                </a:lnTo>
                <a:lnTo>
                  <a:pt x="3740" y="1296"/>
                </a:lnTo>
                <a:lnTo>
                  <a:pt x="3738" y="1298"/>
                </a:lnTo>
                <a:lnTo>
                  <a:pt x="3738" y="1300"/>
                </a:lnTo>
                <a:lnTo>
                  <a:pt x="3738" y="1302"/>
                </a:lnTo>
                <a:lnTo>
                  <a:pt x="3738" y="1304"/>
                </a:lnTo>
                <a:lnTo>
                  <a:pt x="3736" y="1306"/>
                </a:lnTo>
                <a:lnTo>
                  <a:pt x="3738" y="1308"/>
                </a:lnTo>
                <a:lnTo>
                  <a:pt x="3738" y="1306"/>
                </a:lnTo>
                <a:lnTo>
                  <a:pt x="3740" y="1304"/>
                </a:lnTo>
                <a:lnTo>
                  <a:pt x="3740" y="1302"/>
                </a:lnTo>
                <a:lnTo>
                  <a:pt x="3740" y="1300"/>
                </a:lnTo>
                <a:lnTo>
                  <a:pt x="3742" y="1302"/>
                </a:lnTo>
                <a:lnTo>
                  <a:pt x="3742" y="1300"/>
                </a:lnTo>
                <a:lnTo>
                  <a:pt x="3744" y="1300"/>
                </a:lnTo>
                <a:lnTo>
                  <a:pt x="3744" y="1302"/>
                </a:lnTo>
                <a:lnTo>
                  <a:pt x="3744" y="1304"/>
                </a:lnTo>
                <a:lnTo>
                  <a:pt x="3746" y="1306"/>
                </a:lnTo>
                <a:lnTo>
                  <a:pt x="3746" y="1308"/>
                </a:lnTo>
                <a:lnTo>
                  <a:pt x="3748" y="1308"/>
                </a:lnTo>
                <a:lnTo>
                  <a:pt x="3748" y="1310"/>
                </a:lnTo>
                <a:lnTo>
                  <a:pt x="3748" y="1312"/>
                </a:lnTo>
                <a:lnTo>
                  <a:pt x="3748" y="1314"/>
                </a:lnTo>
                <a:lnTo>
                  <a:pt x="3748" y="1315"/>
                </a:lnTo>
                <a:lnTo>
                  <a:pt x="3748" y="1317"/>
                </a:lnTo>
                <a:lnTo>
                  <a:pt x="3748" y="1319"/>
                </a:lnTo>
                <a:lnTo>
                  <a:pt x="3750" y="1321"/>
                </a:lnTo>
                <a:lnTo>
                  <a:pt x="3750" y="1323"/>
                </a:lnTo>
                <a:lnTo>
                  <a:pt x="3750" y="1325"/>
                </a:lnTo>
                <a:lnTo>
                  <a:pt x="3750" y="1327"/>
                </a:lnTo>
                <a:lnTo>
                  <a:pt x="3748" y="1329"/>
                </a:lnTo>
                <a:lnTo>
                  <a:pt x="3746" y="1329"/>
                </a:lnTo>
                <a:lnTo>
                  <a:pt x="3744" y="1335"/>
                </a:lnTo>
                <a:lnTo>
                  <a:pt x="3746" y="1335"/>
                </a:lnTo>
                <a:lnTo>
                  <a:pt x="3746" y="1337"/>
                </a:lnTo>
                <a:lnTo>
                  <a:pt x="3746" y="1339"/>
                </a:lnTo>
                <a:lnTo>
                  <a:pt x="3744" y="1339"/>
                </a:lnTo>
                <a:lnTo>
                  <a:pt x="3742" y="1339"/>
                </a:lnTo>
                <a:lnTo>
                  <a:pt x="3744" y="1340"/>
                </a:lnTo>
                <a:lnTo>
                  <a:pt x="3746" y="1340"/>
                </a:lnTo>
                <a:lnTo>
                  <a:pt x="3746" y="1342"/>
                </a:lnTo>
                <a:lnTo>
                  <a:pt x="3748" y="1340"/>
                </a:lnTo>
                <a:lnTo>
                  <a:pt x="3750" y="1340"/>
                </a:lnTo>
                <a:lnTo>
                  <a:pt x="3750" y="1337"/>
                </a:lnTo>
                <a:lnTo>
                  <a:pt x="3752" y="1337"/>
                </a:lnTo>
                <a:lnTo>
                  <a:pt x="3752" y="1339"/>
                </a:lnTo>
                <a:lnTo>
                  <a:pt x="3752" y="1340"/>
                </a:lnTo>
                <a:lnTo>
                  <a:pt x="3750" y="1344"/>
                </a:lnTo>
                <a:lnTo>
                  <a:pt x="3750" y="1348"/>
                </a:lnTo>
                <a:lnTo>
                  <a:pt x="3748" y="1348"/>
                </a:lnTo>
                <a:lnTo>
                  <a:pt x="3748" y="1350"/>
                </a:lnTo>
                <a:lnTo>
                  <a:pt x="3748" y="1352"/>
                </a:lnTo>
                <a:lnTo>
                  <a:pt x="3746" y="1352"/>
                </a:lnTo>
                <a:lnTo>
                  <a:pt x="3746" y="1354"/>
                </a:lnTo>
                <a:lnTo>
                  <a:pt x="3746" y="1356"/>
                </a:lnTo>
                <a:lnTo>
                  <a:pt x="3744" y="1358"/>
                </a:lnTo>
                <a:lnTo>
                  <a:pt x="3742" y="1358"/>
                </a:lnTo>
                <a:lnTo>
                  <a:pt x="3742" y="1360"/>
                </a:lnTo>
                <a:lnTo>
                  <a:pt x="3742" y="1358"/>
                </a:lnTo>
                <a:lnTo>
                  <a:pt x="3742" y="1356"/>
                </a:lnTo>
                <a:lnTo>
                  <a:pt x="3740" y="1356"/>
                </a:lnTo>
                <a:lnTo>
                  <a:pt x="3738" y="1358"/>
                </a:lnTo>
                <a:lnTo>
                  <a:pt x="3738" y="1356"/>
                </a:lnTo>
                <a:lnTo>
                  <a:pt x="3738" y="1354"/>
                </a:lnTo>
                <a:lnTo>
                  <a:pt x="3736" y="1352"/>
                </a:lnTo>
                <a:lnTo>
                  <a:pt x="3736" y="1354"/>
                </a:lnTo>
                <a:lnTo>
                  <a:pt x="3734" y="1356"/>
                </a:lnTo>
                <a:lnTo>
                  <a:pt x="3732" y="1356"/>
                </a:lnTo>
                <a:lnTo>
                  <a:pt x="3732" y="1354"/>
                </a:lnTo>
                <a:lnTo>
                  <a:pt x="3732" y="1356"/>
                </a:lnTo>
                <a:lnTo>
                  <a:pt x="3730" y="1354"/>
                </a:lnTo>
                <a:lnTo>
                  <a:pt x="3729" y="1354"/>
                </a:lnTo>
                <a:lnTo>
                  <a:pt x="3729" y="1356"/>
                </a:lnTo>
                <a:lnTo>
                  <a:pt x="3727" y="1356"/>
                </a:lnTo>
                <a:lnTo>
                  <a:pt x="3725" y="1356"/>
                </a:lnTo>
                <a:lnTo>
                  <a:pt x="3725" y="1354"/>
                </a:lnTo>
                <a:lnTo>
                  <a:pt x="3723" y="1352"/>
                </a:lnTo>
                <a:lnTo>
                  <a:pt x="3721" y="1352"/>
                </a:lnTo>
                <a:lnTo>
                  <a:pt x="3723" y="1354"/>
                </a:lnTo>
                <a:lnTo>
                  <a:pt x="3723" y="1356"/>
                </a:lnTo>
                <a:lnTo>
                  <a:pt x="3723" y="1358"/>
                </a:lnTo>
                <a:lnTo>
                  <a:pt x="3725" y="1358"/>
                </a:lnTo>
                <a:lnTo>
                  <a:pt x="3727" y="1358"/>
                </a:lnTo>
                <a:lnTo>
                  <a:pt x="3729" y="1360"/>
                </a:lnTo>
                <a:lnTo>
                  <a:pt x="3730" y="1358"/>
                </a:lnTo>
                <a:lnTo>
                  <a:pt x="3732" y="1360"/>
                </a:lnTo>
                <a:lnTo>
                  <a:pt x="3734" y="1360"/>
                </a:lnTo>
                <a:lnTo>
                  <a:pt x="3734" y="1362"/>
                </a:lnTo>
                <a:lnTo>
                  <a:pt x="3736" y="1362"/>
                </a:lnTo>
                <a:lnTo>
                  <a:pt x="3734" y="1363"/>
                </a:lnTo>
                <a:lnTo>
                  <a:pt x="3736" y="1365"/>
                </a:lnTo>
                <a:lnTo>
                  <a:pt x="3736" y="1367"/>
                </a:lnTo>
                <a:lnTo>
                  <a:pt x="3736" y="1369"/>
                </a:lnTo>
                <a:lnTo>
                  <a:pt x="3738" y="1371"/>
                </a:lnTo>
                <a:lnTo>
                  <a:pt x="3736" y="1371"/>
                </a:lnTo>
                <a:lnTo>
                  <a:pt x="3736" y="1373"/>
                </a:lnTo>
                <a:lnTo>
                  <a:pt x="3734" y="1373"/>
                </a:lnTo>
                <a:lnTo>
                  <a:pt x="3732" y="1371"/>
                </a:lnTo>
                <a:lnTo>
                  <a:pt x="3732" y="1373"/>
                </a:lnTo>
                <a:lnTo>
                  <a:pt x="3732" y="1375"/>
                </a:lnTo>
                <a:lnTo>
                  <a:pt x="3734" y="1375"/>
                </a:lnTo>
                <a:lnTo>
                  <a:pt x="3734" y="1377"/>
                </a:lnTo>
                <a:lnTo>
                  <a:pt x="3736" y="1377"/>
                </a:lnTo>
                <a:lnTo>
                  <a:pt x="3738" y="1377"/>
                </a:lnTo>
                <a:lnTo>
                  <a:pt x="3738" y="1379"/>
                </a:lnTo>
                <a:lnTo>
                  <a:pt x="3738" y="1381"/>
                </a:lnTo>
                <a:lnTo>
                  <a:pt x="3738" y="1383"/>
                </a:lnTo>
                <a:lnTo>
                  <a:pt x="3738" y="1385"/>
                </a:lnTo>
                <a:lnTo>
                  <a:pt x="3736" y="1387"/>
                </a:lnTo>
                <a:lnTo>
                  <a:pt x="3736" y="1388"/>
                </a:lnTo>
                <a:lnTo>
                  <a:pt x="3734" y="1388"/>
                </a:lnTo>
                <a:lnTo>
                  <a:pt x="3734" y="1387"/>
                </a:lnTo>
                <a:lnTo>
                  <a:pt x="3732" y="1385"/>
                </a:lnTo>
                <a:lnTo>
                  <a:pt x="3732" y="1383"/>
                </a:lnTo>
                <a:lnTo>
                  <a:pt x="3732" y="1381"/>
                </a:lnTo>
                <a:lnTo>
                  <a:pt x="3730" y="1381"/>
                </a:lnTo>
                <a:lnTo>
                  <a:pt x="3729" y="1381"/>
                </a:lnTo>
                <a:lnTo>
                  <a:pt x="3727" y="1381"/>
                </a:lnTo>
                <a:lnTo>
                  <a:pt x="3725" y="1381"/>
                </a:lnTo>
                <a:lnTo>
                  <a:pt x="3725" y="1379"/>
                </a:lnTo>
                <a:lnTo>
                  <a:pt x="3725" y="1377"/>
                </a:lnTo>
                <a:lnTo>
                  <a:pt x="3723" y="1379"/>
                </a:lnTo>
                <a:lnTo>
                  <a:pt x="3721" y="1379"/>
                </a:lnTo>
                <a:lnTo>
                  <a:pt x="3719" y="1377"/>
                </a:lnTo>
                <a:lnTo>
                  <a:pt x="3719" y="1375"/>
                </a:lnTo>
                <a:lnTo>
                  <a:pt x="3717" y="1373"/>
                </a:lnTo>
                <a:lnTo>
                  <a:pt x="3717" y="1371"/>
                </a:lnTo>
                <a:lnTo>
                  <a:pt x="3719" y="1369"/>
                </a:lnTo>
                <a:lnTo>
                  <a:pt x="3719" y="1367"/>
                </a:lnTo>
                <a:lnTo>
                  <a:pt x="3721" y="1367"/>
                </a:lnTo>
                <a:lnTo>
                  <a:pt x="3721" y="1365"/>
                </a:lnTo>
                <a:lnTo>
                  <a:pt x="3723" y="1365"/>
                </a:lnTo>
                <a:lnTo>
                  <a:pt x="3723" y="1363"/>
                </a:lnTo>
                <a:lnTo>
                  <a:pt x="3721" y="1363"/>
                </a:lnTo>
                <a:lnTo>
                  <a:pt x="3719" y="1363"/>
                </a:lnTo>
                <a:lnTo>
                  <a:pt x="3719" y="1365"/>
                </a:lnTo>
                <a:lnTo>
                  <a:pt x="3717" y="1365"/>
                </a:lnTo>
                <a:lnTo>
                  <a:pt x="3717" y="1367"/>
                </a:lnTo>
                <a:lnTo>
                  <a:pt x="3715" y="1367"/>
                </a:lnTo>
                <a:lnTo>
                  <a:pt x="3713" y="1369"/>
                </a:lnTo>
                <a:lnTo>
                  <a:pt x="3713" y="1367"/>
                </a:lnTo>
                <a:lnTo>
                  <a:pt x="3713" y="1365"/>
                </a:lnTo>
                <a:lnTo>
                  <a:pt x="3711" y="1363"/>
                </a:lnTo>
                <a:lnTo>
                  <a:pt x="3711" y="1362"/>
                </a:lnTo>
                <a:lnTo>
                  <a:pt x="3709" y="1362"/>
                </a:lnTo>
                <a:lnTo>
                  <a:pt x="3707" y="1360"/>
                </a:lnTo>
                <a:lnTo>
                  <a:pt x="3705" y="1358"/>
                </a:lnTo>
                <a:lnTo>
                  <a:pt x="3705" y="1356"/>
                </a:lnTo>
                <a:lnTo>
                  <a:pt x="3704" y="1356"/>
                </a:lnTo>
                <a:lnTo>
                  <a:pt x="3705" y="1354"/>
                </a:lnTo>
                <a:lnTo>
                  <a:pt x="3707" y="1352"/>
                </a:lnTo>
                <a:lnTo>
                  <a:pt x="3705" y="1352"/>
                </a:lnTo>
                <a:lnTo>
                  <a:pt x="3707" y="1350"/>
                </a:lnTo>
                <a:lnTo>
                  <a:pt x="3705" y="1350"/>
                </a:lnTo>
                <a:lnTo>
                  <a:pt x="3705" y="1348"/>
                </a:lnTo>
                <a:lnTo>
                  <a:pt x="3707" y="1346"/>
                </a:lnTo>
                <a:lnTo>
                  <a:pt x="3705" y="1346"/>
                </a:lnTo>
                <a:lnTo>
                  <a:pt x="3707" y="1344"/>
                </a:lnTo>
                <a:lnTo>
                  <a:pt x="3709" y="1344"/>
                </a:lnTo>
                <a:lnTo>
                  <a:pt x="3707" y="1344"/>
                </a:lnTo>
                <a:lnTo>
                  <a:pt x="3707" y="1342"/>
                </a:lnTo>
                <a:lnTo>
                  <a:pt x="3707" y="1340"/>
                </a:lnTo>
                <a:lnTo>
                  <a:pt x="3705" y="1340"/>
                </a:lnTo>
                <a:lnTo>
                  <a:pt x="3707" y="1339"/>
                </a:lnTo>
                <a:lnTo>
                  <a:pt x="3707" y="1337"/>
                </a:lnTo>
                <a:lnTo>
                  <a:pt x="3705" y="1337"/>
                </a:lnTo>
                <a:lnTo>
                  <a:pt x="3705" y="1335"/>
                </a:lnTo>
                <a:lnTo>
                  <a:pt x="3704" y="1333"/>
                </a:lnTo>
                <a:lnTo>
                  <a:pt x="3704" y="1331"/>
                </a:lnTo>
                <a:lnTo>
                  <a:pt x="3702" y="1331"/>
                </a:lnTo>
                <a:lnTo>
                  <a:pt x="3700" y="1331"/>
                </a:lnTo>
                <a:lnTo>
                  <a:pt x="3702" y="1329"/>
                </a:lnTo>
                <a:lnTo>
                  <a:pt x="3702" y="1327"/>
                </a:lnTo>
                <a:lnTo>
                  <a:pt x="3702" y="1325"/>
                </a:lnTo>
                <a:lnTo>
                  <a:pt x="3704" y="1325"/>
                </a:lnTo>
                <a:lnTo>
                  <a:pt x="3705" y="1325"/>
                </a:lnTo>
                <a:lnTo>
                  <a:pt x="3705" y="1323"/>
                </a:lnTo>
                <a:lnTo>
                  <a:pt x="3707" y="1321"/>
                </a:lnTo>
                <a:lnTo>
                  <a:pt x="3707" y="1319"/>
                </a:lnTo>
                <a:lnTo>
                  <a:pt x="3705" y="1321"/>
                </a:lnTo>
                <a:lnTo>
                  <a:pt x="3704" y="1321"/>
                </a:lnTo>
                <a:lnTo>
                  <a:pt x="3704" y="1323"/>
                </a:lnTo>
                <a:lnTo>
                  <a:pt x="3702" y="1323"/>
                </a:lnTo>
                <a:lnTo>
                  <a:pt x="3702" y="1321"/>
                </a:lnTo>
                <a:lnTo>
                  <a:pt x="3700" y="1321"/>
                </a:lnTo>
                <a:lnTo>
                  <a:pt x="3698" y="1319"/>
                </a:lnTo>
                <a:lnTo>
                  <a:pt x="3700" y="1317"/>
                </a:lnTo>
                <a:lnTo>
                  <a:pt x="3698" y="1317"/>
                </a:lnTo>
                <a:lnTo>
                  <a:pt x="3698" y="1319"/>
                </a:lnTo>
                <a:lnTo>
                  <a:pt x="3696" y="1319"/>
                </a:lnTo>
                <a:lnTo>
                  <a:pt x="3694" y="1319"/>
                </a:lnTo>
                <a:lnTo>
                  <a:pt x="3694" y="1317"/>
                </a:lnTo>
                <a:lnTo>
                  <a:pt x="3692" y="1315"/>
                </a:lnTo>
                <a:lnTo>
                  <a:pt x="3692" y="1314"/>
                </a:lnTo>
                <a:lnTo>
                  <a:pt x="3692" y="1312"/>
                </a:lnTo>
                <a:lnTo>
                  <a:pt x="3692" y="1310"/>
                </a:lnTo>
                <a:lnTo>
                  <a:pt x="3690" y="1310"/>
                </a:lnTo>
                <a:lnTo>
                  <a:pt x="3690" y="1312"/>
                </a:lnTo>
                <a:lnTo>
                  <a:pt x="3690" y="1314"/>
                </a:lnTo>
                <a:lnTo>
                  <a:pt x="3690" y="1315"/>
                </a:lnTo>
                <a:lnTo>
                  <a:pt x="3690" y="1317"/>
                </a:lnTo>
                <a:lnTo>
                  <a:pt x="3692" y="1317"/>
                </a:lnTo>
                <a:lnTo>
                  <a:pt x="3690" y="1319"/>
                </a:lnTo>
                <a:lnTo>
                  <a:pt x="3692" y="1319"/>
                </a:lnTo>
                <a:lnTo>
                  <a:pt x="3692" y="1321"/>
                </a:lnTo>
                <a:lnTo>
                  <a:pt x="3694" y="1321"/>
                </a:lnTo>
                <a:lnTo>
                  <a:pt x="3696" y="1321"/>
                </a:lnTo>
                <a:lnTo>
                  <a:pt x="3698" y="1323"/>
                </a:lnTo>
                <a:lnTo>
                  <a:pt x="3700" y="1325"/>
                </a:lnTo>
                <a:lnTo>
                  <a:pt x="3698" y="1325"/>
                </a:lnTo>
                <a:lnTo>
                  <a:pt x="3698" y="1327"/>
                </a:lnTo>
                <a:lnTo>
                  <a:pt x="3698" y="1329"/>
                </a:lnTo>
                <a:lnTo>
                  <a:pt x="3698" y="1331"/>
                </a:lnTo>
                <a:lnTo>
                  <a:pt x="3698" y="1333"/>
                </a:lnTo>
                <a:lnTo>
                  <a:pt x="3700" y="1335"/>
                </a:lnTo>
                <a:lnTo>
                  <a:pt x="3698" y="1337"/>
                </a:lnTo>
                <a:lnTo>
                  <a:pt x="3700" y="1337"/>
                </a:lnTo>
                <a:lnTo>
                  <a:pt x="3702" y="1337"/>
                </a:lnTo>
                <a:lnTo>
                  <a:pt x="3702" y="1340"/>
                </a:lnTo>
                <a:lnTo>
                  <a:pt x="3700" y="1342"/>
                </a:lnTo>
                <a:lnTo>
                  <a:pt x="3702" y="1344"/>
                </a:lnTo>
                <a:lnTo>
                  <a:pt x="3700" y="1346"/>
                </a:lnTo>
                <a:lnTo>
                  <a:pt x="3700" y="1348"/>
                </a:lnTo>
                <a:lnTo>
                  <a:pt x="3698" y="1350"/>
                </a:lnTo>
                <a:lnTo>
                  <a:pt x="3700" y="1350"/>
                </a:lnTo>
                <a:lnTo>
                  <a:pt x="3698" y="1352"/>
                </a:lnTo>
                <a:lnTo>
                  <a:pt x="3696" y="1352"/>
                </a:lnTo>
                <a:lnTo>
                  <a:pt x="3694" y="1352"/>
                </a:lnTo>
                <a:lnTo>
                  <a:pt x="3692" y="1350"/>
                </a:lnTo>
                <a:lnTo>
                  <a:pt x="3692" y="1348"/>
                </a:lnTo>
                <a:lnTo>
                  <a:pt x="3690" y="1350"/>
                </a:lnTo>
                <a:lnTo>
                  <a:pt x="3690" y="1348"/>
                </a:lnTo>
                <a:lnTo>
                  <a:pt x="3690" y="1346"/>
                </a:lnTo>
                <a:lnTo>
                  <a:pt x="3690" y="1344"/>
                </a:lnTo>
                <a:lnTo>
                  <a:pt x="3688" y="1342"/>
                </a:lnTo>
                <a:lnTo>
                  <a:pt x="3688" y="1344"/>
                </a:lnTo>
                <a:lnTo>
                  <a:pt x="3686" y="1344"/>
                </a:lnTo>
                <a:lnTo>
                  <a:pt x="3684" y="1344"/>
                </a:lnTo>
                <a:lnTo>
                  <a:pt x="3682" y="1342"/>
                </a:lnTo>
                <a:lnTo>
                  <a:pt x="3681" y="1342"/>
                </a:lnTo>
                <a:lnTo>
                  <a:pt x="3681" y="1340"/>
                </a:lnTo>
                <a:lnTo>
                  <a:pt x="3679" y="1340"/>
                </a:lnTo>
                <a:lnTo>
                  <a:pt x="3677" y="1339"/>
                </a:lnTo>
                <a:lnTo>
                  <a:pt x="3677" y="1337"/>
                </a:lnTo>
                <a:lnTo>
                  <a:pt x="3677" y="1335"/>
                </a:lnTo>
                <a:lnTo>
                  <a:pt x="3675" y="1333"/>
                </a:lnTo>
                <a:lnTo>
                  <a:pt x="3677" y="1331"/>
                </a:lnTo>
                <a:lnTo>
                  <a:pt x="3675" y="1331"/>
                </a:lnTo>
                <a:lnTo>
                  <a:pt x="3675" y="1329"/>
                </a:lnTo>
                <a:lnTo>
                  <a:pt x="3675" y="1327"/>
                </a:lnTo>
                <a:lnTo>
                  <a:pt x="3673" y="1325"/>
                </a:lnTo>
                <a:lnTo>
                  <a:pt x="3675" y="1323"/>
                </a:lnTo>
                <a:lnTo>
                  <a:pt x="3675" y="1321"/>
                </a:lnTo>
                <a:lnTo>
                  <a:pt x="3673" y="1319"/>
                </a:lnTo>
                <a:lnTo>
                  <a:pt x="3673" y="1317"/>
                </a:lnTo>
                <a:lnTo>
                  <a:pt x="3671" y="1315"/>
                </a:lnTo>
                <a:lnTo>
                  <a:pt x="3671" y="1317"/>
                </a:lnTo>
                <a:lnTo>
                  <a:pt x="3669" y="1315"/>
                </a:lnTo>
                <a:lnTo>
                  <a:pt x="3669" y="1314"/>
                </a:lnTo>
                <a:lnTo>
                  <a:pt x="3669" y="1312"/>
                </a:lnTo>
                <a:lnTo>
                  <a:pt x="3667" y="1312"/>
                </a:lnTo>
                <a:lnTo>
                  <a:pt x="3667" y="1310"/>
                </a:lnTo>
                <a:lnTo>
                  <a:pt x="3667" y="1312"/>
                </a:lnTo>
                <a:lnTo>
                  <a:pt x="3667" y="1314"/>
                </a:lnTo>
                <a:lnTo>
                  <a:pt x="3665" y="1315"/>
                </a:lnTo>
                <a:lnTo>
                  <a:pt x="3667" y="1315"/>
                </a:lnTo>
                <a:lnTo>
                  <a:pt x="3667" y="1317"/>
                </a:lnTo>
                <a:lnTo>
                  <a:pt x="3669" y="1317"/>
                </a:lnTo>
                <a:lnTo>
                  <a:pt x="3669" y="1319"/>
                </a:lnTo>
                <a:lnTo>
                  <a:pt x="3671" y="1321"/>
                </a:lnTo>
                <a:lnTo>
                  <a:pt x="3669" y="1321"/>
                </a:lnTo>
                <a:lnTo>
                  <a:pt x="3667" y="1321"/>
                </a:lnTo>
                <a:lnTo>
                  <a:pt x="3665" y="1321"/>
                </a:lnTo>
                <a:lnTo>
                  <a:pt x="3663" y="1321"/>
                </a:lnTo>
                <a:lnTo>
                  <a:pt x="3661" y="1319"/>
                </a:lnTo>
                <a:lnTo>
                  <a:pt x="3659" y="1319"/>
                </a:lnTo>
                <a:lnTo>
                  <a:pt x="3657" y="1319"/>
                </a:lnTo>
                <a:lnTo>
                  <a:pt x="3659" y="1317"/>
                </a:lnTo>
                <a:lnTo>
                  <a:pt x="3657" y="1319"/>
                </a:lnTo>
                <a:lnTo>
                  <a:pt x="3656" y="1319"/>
                </a:lnTo>
                <a:lnTo>
                  <a:pt x="3654" y="1319"/>
                </a:lnTo>
                <a:lnTo>
                  <a:pt x="3654" y="1317"/>
                </a:lnTo>
                <a:lnTo>
                  <a:pt x="3652" y="1319"/>
                </a:lnTo>
                <a:lnTo>
                  <a:pt x="3652" y="1317"/>
                </a:lnTo>
                <a:lnTo>
                  <a:pt x="3650" y="1315"/>
                </a:lnTo>
                <a:lnTo>
                  <a:pt x="3650" y="1314"/>
                </a:lnTo>
                <a:lnTo>
                  <a:pt x="3652" y="1314"/>
                </a:lnTo>
                <a:lnTo>
                  <a:pt x="3652" y="1312"/>
                </a:lnTo>
                <a:lnTo>
                  <a:pt x="3650" y="1310"/>
                </a:lnTo>
                <a:lnTo>
                  <a:pt x="3652" y="1308"/>
                </a:lnTo>
                <a:lnTo>
                  <a:pt x="3650" y="1306"/>
                </a:lnTo>
                <a:lnTo>
                  <a:pt x="3652" y="1304"/>
                </a:lnTo>
                <a:lnTo>
                  <a:pt x="3650" y="1302"/>
                </a:lnTo>
                <a:lnTo>
                  <a:pt x="3650" y="1300"/>
                </a:lnTo>
                <a:lnTo>
                  <a:pt x="3648" y="1300"/>
                </a:lnTo>
                <a:lnTo>
                  <a:pt x="3646" y="1302"/>
                </a:lnTo>
                <a:lnTo>
                  <a:pt x="3648" y="1304"/>
                </a:lnTo>
                <a:lnTo>
                  <a:pt x="3650" y="1304"/>
                </a:lnTo>
                <a:lnTo>
                  <a:pt x="3648" y="1306"/>
                </a:lnTo>
                <a:lnTo>
                  <a:pt x="3650" y="1308"/>
                </a:lnTo>
                <a:lnTo>
                  <a:pt x="3648" y="1308"/>
                </a:lnTo>
                <a:lnTo>
                  <a:pt x="3646" y="1310"/>
                </a:lnTo>
                <a:lnTo>
                  <a:pt x="3648" y="1312"/>
                </a:lnTo>
                <a:lnTo>
                  <a:pt x="3646" y="1312"/>
                </a:lnTo>
                <a:lnTo>
                  <a:pt x="3646" y="1314"/>
                </a:lnTo>
                <a:lnTo>
                  <a:pt x="3646" y="1315"/>
                </a:lnTo>
                <a:lnTo>
                  <a:pt x="3646" y="1317"/>
                </a:lnTo>
                <a:lnTo>
                  <a:pt x="3646" y="1319"/>
                </a:lnTo>
                <a:lnTo>
                  <a:pt x="3646" y="1321"/>
                </a:lnTo>
                <a:lnTo>
                  <a:pt x="3648" y="1323"/>
                </a:lnTo>
                <a:lnTo>
                  <a:pt x="3652" y="1323"/>
                </a:lnTo>
                <a:lnTo>
                  <a:pt x="3656" y="1325"/>
                </a:lnTo>
                <a:lnTo>
                  <a:pt x="3657" y="1325"/>
                </a:lnTo>
                <a:lnTo>
                  <a:pt x="3659" y="1325"/>
                </a:lnTo>
                <a:lnTo>
                  <a:pt x="3661" y="1327"/>
                </a:lnTo>
                <a:lnTo>
                  <a:pt x="3663" y="1327"/>
                </a:lnTo>
                <a:lnTo>
                  <a:pt x="3665" y="1327"/>
                </a:lnTo>
                <a:lnTo>
                  <a:pt x="3665" y="1329"/>
                </a:lnTo>
                <a:lnTo>
                  <a:pt x="3665" y="1331"/>
                </a:lnTo>
                <a:lnTo>
                  <a:pt x="3665" y="1333"/>
                </a:lnTo>
                <a:lnTo>
                  <a:pt x="3663" y="1335"/>
                </a:lnTo>
                <a:lnTo>
                  <a:pt x="3665" y="1337"/>
                </a:lnTo>
                <a:lnTo>
                  <a:pt x="3665" y="1339"/>
                </a:lnTo>
                <a:lnTo>
                  <a:pt x="3665" y="1340"/>
                </a:lnTo>
                <a:lnTo>
                  <a:pt x="3665" y="1342"/>
                </a:lnTo>
                <a:lnTo>
                  <a:pt x="3665" y="1344"/>
                </a:lnTo>
                <a:lnTo>
                  <a:pt x="3665" y="1346"/>
                </a:lnTo>
                <a:lnTo>
                  <a:pt x="3667" y="1348"/>
                </a:lnTo>
                <a:lnTo>
                  <a:pt x="3667" y="1350"/>
                </a:lnTo>
                <a:lnTo>
                  <a:pt x="3669" y="1350"/>
                </a:lnTo>
                <a:lnTo>
                  <a:pt x="3669" y="1352"/>
                </a:lnTo>
                <a:lnTo>
                  <a:pt x="3667" y="1352"/>
                </a:lnTo>
                <a:lnTo>
                  <a:pt x="3665" y="1352"/>
                </a:lnTo>
                <a:lnTo>
                  <a:pt x="3663" y="1350"/>
                </a:lnTo>
                <a:lnTo>
                  <a:pt x="3661" y="1350"/>
                </a:lnTo>
                <a:lnTo>
                  <a:pt x="3661" y="1348"/>
                </a:lnTo>
                <a:lnTo>
                  <a:pt x="3659" y="1346"/>
                </a:lnTo>
                <a:lnTo>
                  <a:pt x="3659" y="1344"/>
                </a:lnTo>
                <a:lnTo>
                  <a:pt x="3657" y="1344"/>
                </a:lnTo>
                <a:lnTo>
                  <a:pt x="3656" y="1344"/>
                </a:lnTo>
                <a:lnTo>
                  <a:pt x="3654" y="1346"/>
                </a:lnTo>
                <a:lnTo>
                  <a:pt x="3652" y="1346"/>
                </a:lnTo>
                <a:lnTo>
                  <a:pt x="3650" y="1344"/>
                </a:lnTo>
                <a:lnTo>
                  <a:pt x="3648" y="1344"/>
                </a:lnTo>
                <a:lnTo>
                  <a:pt x="3648" y="1342"/>
                </a:lnTo>
                <a:lnTo>
                  <a:pt x="3648" y="1340"/>
                </a:lnTo>
                <a:lnTo>
                  <a:pt x="3646" y="1340"/>
                </a:lnTo>
                <a:lnTo>
                  <a:pt x="3644" y="1339"/>
                </a:lnTo>
                <a:lnTo>
                  <a:pt x="3644" y="1337"/>
                </a:lnTo>
                <a:lnTo>
                  <a:pt x="3642" y="1337"/>
                </a:lnTo>
                <a:lnTo>
                  <a:pt x="3640" y="1335"/>
                </a:lnTo>
                <a:lnTo>
                  <a:pt x="3638" y="1335"/>
                </a:lnTo>
                <a:lnTo>
                  <a:pt x="3636" y="1333"/>
                </a:lnTo>
                <a:lnTo>
                  <a:pt x="3636" y="1331"/>
                </a:lnTo>
                <a:lnTo>
                  <a:pt x="3634" y="1331"/>
                </a:lnTo>
                <a:lnTo>
                  <a:pt x="3633" y="1333"/>
                </a:lnTo>
                <a:lnTo>
                  <a:pt x="3631" y="1331"/>
                </a:lnTo>
                <a:lnTo>
                  <a:pt x="3629" y="1329"/>
                </a:lnTo>
                <a:lnTo>
                  <a:pt x="3629" y="1327"/>
                </a:lnTo>
                <a:lnTo>
                  <a:pt x="3629" y="1325"/>
                </a:lnTo>
                <a:lnTo>
                  <a:pt x="3627" y="1325"/>
                </a:lnTo>
                <a:lnTo>
                  <a:pt x="3627" y="1323"/>
                </a:lnTo>
                <a:lnTo>
                  <a:pt x="3625" y="1323"/>
                </a:lnTo>
                <a:lnTo>
                  <a:pt x="3627" y="1325"/>
                </a:lnTo>
                <a:lnTo>
                  <a:pt x="3625" y="1327"/>
                </a:lnTo>
                <a:lnTo>
                  <a:pt x="3627" y="1329"/>
                </a:lnTo>
                <a:lnTo>
                  <a:pt x="3627" y="1331"/>
                </a:lnTo>
                <a:lnTo>
                  <a:pt x="3625" y="1331"/>
                </a:lnTo>
                <a:lnTo>
                  <a:pt x="3627" y="1333"/>
                </a:lnTo>
                <a:lnTo>
                  <a:pt x="3629" y="1335"/>
                </a:lnTo>
                <a:lnTo>
                  <a:pt x="3631" y="1335"/>
                </a:lnTo>
                <a:lnTo>
                  <a:pt x="3631" y="1337"/>
                </a:lnTo>
                <a:lnTo>
                  <a:pt x="3633" y="1337"/>
                </a:lnTo>
                <a:lnTo>
                  <a:pt x="3634" y="1337"/>
                </a:lnTo>
                <a:lnTo>
                  <a:pt x="3636" y="1339"/>
                </a:lnTo>
                <a:lnTo>
                  <a:pt x="3638" y="1339"/>
                </a:lnTo>
                <a:lnTo>
                  <a:pt x="3640" y="1339"/>
                </a:lnTo>
                <a:lnTo>
                  <a:pt x="3638" y="1340"/>
                </a:lnTo>
                <a:lnTo>
                  <a:pt x="3640" y="1340"/>
                </a:lnTo>
                <a:lnTo>
                  <a:pt x="3642" y="1340"/>
                </a:lnTo>
                <a:lnTo>
                  <a:pt x="3640" y="1342"/>
                </a:lnTo>
                <a:lnTo>
                  <a:pt x="3640" y="1344"/>
                </a:lnTo>
                <a:lnTo>
                  <a:pt x="3638" y="1346"/>
                </a:lnTo>
                <a:lnTo>
                  <a:pt x="3638" y="1348"/>
                </a:lnTo>
                <a:lnTo>
                  <a:pt x="3638" y="1350"/>
                </a:lnTo>
                <a:lnTo>
                  <a:pt x="3638" y="1352"/>
                </a:lnTo>
                <a:lnTo>
                  <a:pt x="3638" y="1354"/>
                </a:lnTo>
                <a:lnTo>
                  <a:pt x="3636" y="1354"/>
                </a:lnTo>
                <a:lnTo>
                  <a:pt x="3634" y="1356"/>
                </a:lnTo>
                <a:lnTo>
                  <a:pt x="3633" y="1356"/>
                </a:lnTo>
                <a:lnTo>
                  <a:pt x="3633" y="1354"/>
                </a:lnTo>
                <a:lnTo>
                  <a:pt x="3631" y="1354"/>
                </a:lnTo>
                <a:lnTo>
                  <a:pt x="3631" y="1356"/>
                </a:lnTo>
                <a:lnTo>
                  <a:pt x="3633" y="1358"/>
                </a:lnTo>
                <a:lnTo>
                  <a:pt x="3636" y="1358"/>
                </a:lnTo>
                <a:lnTo>
                  <a:pt x="3636" y="1356"/>
                </a:lnTo>
                <a:lnTo>
                  <a:pt x="3638" y="1356"/>
                </a:lnTo>
                <a:lnTo>
                  <a:pt x="3638" y="1354"/>
                </a:lnTo>
                <a:lnTo>
                  <a:pt x="3640" y="1354"/>
                </a:lnTo>
                <a:lnTo>
                  <a:pt x="3642" y="1356"/>
                </a:lnTo>
                <a:lnTo>
                  <a:pt x="3642" y="1358"/>
                </a:lnTo>
                <a:lnTo>
                  <a:pt x="3642" y="1360"/>
                </a:lnTo>
                <a:lnTo>
                  <a:pt x="3644" y="1360"/>
                </a:lnTo>
                <a:lnTo>
                  <a:pt x="3646" y="1358"/>
                </a:lnTo>
                <a:lnTo>
                  <a:pt x="3648" y="1358"/>
                </a:lnTo>
                <a:lnTo>
                  <a:pt x="3650" y="1360"/>
                </a:lnTo>
                <a:lnTo>
                  <a:pt x="3652" y="1358"/>
                </a:lnTo>
                <a:lnTo>
                  <a:pt x="3650" y="1356"/>
                </a:lnTo>
                <a:lnTo>
                  <a:pt x="3650" y="1354"/>
                </a:lnTo>
                <a:lnTo>
                  <a:pt x="3652" y="1358"/>
                </a:lnTo>
                <a:lnTo>
                  <a:pt x="3654" y="1360"/>
                </a:lnTo>
                <a:lnTo>
                  <a:pt x="3656" y="1362"/>
                </a:lnTo>
                <a:lnTo>
                  <a:pt x="3657" y="1363"/>
                </a:lnTo>
                <a:lnTo>
                  <a:pt x="3659" y="1363"/>
                </a:lnTo>
                <a:lnTo>
                  <a:pt x="3659" y="1365"/>
                </a:lnTo>
                <a:lnTo>
                  <a:pt x="3661" y="1367"/>
                </a:lnTo>
                <a:lnTo>
                  <a:pt x="3663" y="1369"/>
                </a:lnTo>
                <a:lnTo>
                  <a:pt x="3665" y="1371"/>
                </a:lnTo>
                <a:lnTo>
                  <a:pt x="3667" y="1371"/>
                </a:lnTo>
                <a:lnTo>
                  <a:pt x="3667" y="1369"/>
                </a:lnTo>
                <a:lnTo>
                  <a:pt x="3669" y="1369"/>
                </a:lnTo>
                <a:lnTo>
                  <a:pt x="3667" y="1371"/>
                </a:lnTo>
                <a:lnTo>
                  <a:pt x="3669" y="1371"/>
                </a:lnTo>
                <a:lnTo>
                  <a:pt x="3671" y="1371"/>
                </a:lnTo>
                <a:lnTo>
                  <a:pt x="3671" y="1373"/>
                </a:lnTo>
                <a:lnTo>
                  <a:pt x="3671" y="1375"/>
                </a:lnTo>
                <a:lnTo>
                  <a:pt x="3669" y="1377"/>
                </a:lnTo>
                <a:lnTo>
                  <a:pt x="3667" y="1375"/>
                </a:lnTo>
                <a:lnTo>
                  <a:pt x="3665" y="1375"/>
                </a:lnTo>
                <a:lnTo>
                  <a:pt x="3663" y="1379"/>
                </a:lnTo>
                <a:lnTo>
                  <a:pt x="3665" y="1379"/>
                </a:lnTo>
                <a:lnTo>
                  <a:pt x="3667" y="1381"/>
                </a:lnTo>
                <a:lnTo>
                  <a:pt x="3667" y="1383"/>
                </a:lnTo>
                <a:lnTo>
                  <a:pt x="3665" y="1383"/>
                </a:lnTo>
                <a:lnTo>
                  <a:pt x="3663" y="1383"/>
                </a:lnTo>
                <a:lnTo>
                  <a:pt x="3661" y="1383"/>
                </a:lnTo>
                <a:lnTo>
                  <a:pt x="3661" y="1381"/>
                </a:lnTo>
                <a:lnTo>
                  <a:pt x="3659" y="1381"/>
                </a:lnTo>
                <a:lnTo>
                  <a:pt x="3657" y="1381"/>
                </a:lnTo>
                <a:lnTo>
                  <a:pt x="3656" y="1379"/>
                </a:lnTo>
                <a:lnTo>
                  <a:pt x="3656" y="1381"/>
                </a:lnTo>
                <a:lnTo>
                  <a:pt x="3654" y="1383"/>
                </a:lnTo>
                <a:lnTo>
                  <a:pt x="3652" y="1381"/>
                </a:lnTo>
                <a:lnTo>
                  <a:pt x="3654" y="1379"/>
                </a:lnTo>
                <a:lnTo>
                  <a:pt x="3652" y="1377"/>
                </a:lnTo>
                <a:lnTo>
                  <a:pt x="3652" y="1375"/>
                </a:lnTo>
                <a:lnTo>
                  <a:pt x="3650" y="1373"/>
                </a:lnTo>
                <a:lnTo>
                  <a:pt x="3650" y="1375"/>
                </a:lnTo>
                <a:lnTo>
                  <a:pt x="3650" y="1377"/>
                </a:lnTo>
                <a:lnTo>
                  <a:pt x="3648" y="1377"/>
                </a:lnTo>
                <a:lnTo>
                  <a:pt x="3648" y="1379"/>
                </a:lnTo>
                <a:lnTo>
                  <a:pt x="3646" y="1379"/>
                </a:lnTo>
                <a:lnTo>
                  <a:pt x="3646" y="1377"/>
                </a:lnTo>
                <a:lnTo>
                  <a:pt x="3644" y="1379"/>
                </a:lnTo>
                <a:lnTo>
                  <a:pt x="3642" y="1381"/>
                </a:lnTo>
                <a:lnTo>
                  <a:pt x="3644" y="1383"/>
                </a:lnTo>
                <a:lnTo>
                  <a:pt x="3642" y="1383"/>
                </a:lnTo>
                <a:lnTo>
                  <a:pt x="3640" y="1383"/>
                </a:lnTo>
                <a:lnTo>
                  <a:pt x="3640" y="1385"/>
                </a:lnTo>
                <a:lnTo>
                  <a:pt x="3640" y="1383"/>
                </a:lnTo>
                <a:lnTo>
                  <a:pt x="3638" y="1383"/>
                </a:lnTo>
                <a:lnTo>
                  <a:pt x="3636" y="1381"/>
                </a:lnTo>
                <a:lnTo>
                  <a:pt x="3638" y="1379"/>
                </a:lnTo>
                <a:lnTo>
                  <a:pt x="3636" y="1379"/>
                </a:lnTo>
                <a:lnTo>
                  <a:pt x="3636" y="1377"/>
                </a:lnTo>
                <a:lnTo>
                  <a:pt x="3638" y="1377"/>
                </a:lnTo>
                <a:lnTo>
                  <a:pt x="3636" y="1375"/>
                </a:lnTo>
                <a:lnTo>
                  <a:pt x="3634" y="1373"/>
                </a:lnTo>
                <a:lnTo>
                  <a:pt x="3634" y="1371"/>
                </a:lnTo>
                <a:lnTo>
                  <a:pt x="3634" y="1373"/>
                </a:lnTo>
                <a:lnTo>
                  <a:pt x="3633" y="1371"/>
                </a:lnTo>
                <a:lnTo>
                  <a:pt x="3631" y="1369"/>
                </a:lnTo>
                <a:lnTo>
                  <a:pt x="3631" y="1371"/>
                </a:lnTo>
                <a:lnTo>
                  <a:pt x="3633" y="1373"/>
                </a:lnTo>
                <a:lnTo>
                  <a:pt x="3634" y="1373"/>
                </a:lnTo>
                <a:lnTo>
                  <a:pt x="3634" y="1375"/>
                </a:lnTo>
                <a:lnTo>
                  <a:pt x="3634" y="1377"/>
                </a:lnTo>
                <a:lnTo>
                  <a:pt x="3634" y="1379"/>
                </a:lnTo>
                <a:lnTo>
                  <a:pt x="3634" y="1381"/>
                </a:lnTo>
                <a:lnTo>
                  <a:pt x="3636" y="1383"/>
                </a:lnTo>
                <a:lnTo>
                  <a:pt x="3634" y="1385"/>
                </a:lnTo>
                <a:lnTo>
                  <a:pt x="3633" y="1385"/>
                </a:lnTo>
                <a:lnTo>
                  <a:pt x="3633" y="1387"/>
                </a:lnTo>
                <a:lnTo>
                  <a:pt x="3631" y="1387"/>
                </a:lnTo>
                <a:lnTo>
                  <a:pt x="3631" y="1388"/>
                </a:lnTo>
                <a:lnTo>
                  <a:pt x="3633" y="1388"/>
                </a:lnTo>
                <a:lnTo>
                  <a:pt x="3633" y="1387"/>
                </a:lnTo>
                <a:lnTo>
                  <a:pt x="3634" y="1387"/>
                </a:lnTo>
                <a:lnTo>
                  <a:pt x="3636" y="1385"/>
                </a:lnTo>
                <a:lnTo>
                  <a:pt x="3638" y="1387"/>
                </a:lnTo>
                <a:lnTo>
                  <a:pt x="3640" y="1388"/>
                </a:lnTo>
                <a:lnTo>
                  <a:pt x="3640" y="1387"/>
                </a:lnTo>
                <a:lnTo>
                  <a:pt x="3642" y="1387"/>
                </a:lnTo>
                <a:lnTo>
                  <a:pt x="3644" y="1387"/>
                </a:lnTo>
                <a:lnTo>
                  <a:pt x="3644" y="1385"/>
                </a:lnTo>
                <a:lnTo>
                  <a:pt x="3646" y="1385"/>
                </a:lnTo>
                <a:lnTo>
                  <a:pt x="3648" y="1385"/>
                </a:lnTo>
                <a:lnTo>
                  <a:pt x="3650" y="1385"/>
                </a:lnTo>
                <a:lnTo>
                  <a:pt x="3650" y="1387"/>
                </a:lnTo>
                <a:lnTo>
                  <a:pt x="3652" y="1387"/>
                </a:lnTo>
                <a:lnTo>
                  <a:pt x="3654" y="1387"/>
                </a:lnTo>
                <a:lnTo>
                  <a:pt x="3652" y="1388"/>
                </a:lnTo>
                <a:lnTo>
                  <a:pt x="3650" y="1388"/>
                </a:lnTo>
                <a:lnTo>
                  <a:pt x="3648" y="1387"/>
                </a:lnTo>
                <a:lnTo>
                  <a:pt x="3646" y="1388"/>
                </a:lnTo>
                <a:lnTo>
                  <a:pt x="3648" y="1388"/>
                </a:lnTo>
                <a:lnTo>
                  <a:pt x="3650" y="1390"/>
                </a:lnTo>
                <a:lnTo>
                  <a:pt x="3650" y="1392"/>
                </a:lnTo>
                <a:lnTo>
                  <a:pt x="3648" y="1392"/>
                </a:lnTo>
                <a:lnTo>
                  <a:pt x="3646" y="1394"/>
                </a:lnTo>
                <a:lnTo>
                  <a:pt x="3644" y="1394"/>
                </a:lnTo>
                <a:lnTo>
                  <a:pt x="3642" y="1394"/>
                </a:lnTo>
                <a:lnTo>
                  <a:pt x="3642" y="1392"/>
                </a:lnTo>
                <a:lnTo>
                  <a:pt x="3640" y="1394"/>
                </a:lnTo>
                <a:lnTo>
                  <a:pt x="3638" y="1394"/>
                </a:lnTo>
                <a:lnTo>
                  <a:pt x="3636" y="1394"/>
                </a:lnTo>
                <a:lnTo>
                  <a:pt x="3636" y="1396"/>
                </a:lnTo>
                <a:lnTo>
                  <a:pt x="3638" y="1396"/>
                </a:lnTo>
                <a:lnTo>
                  <a:pt x="3640" y="1394"/>
                </a:lnTo>
                <a:lnTo>
                  <a:pt x="3642" y="1396"/>
                </a:lnTo>
                <a:lnTo>
                  <a:pt x="3644" y="1396"/>
                </a:lnTo>
                <a:lnTo>
                  <a:pt x="3644" y="1398"/>
                </a:lnTo>
                <a:lnTo>
                  <a:pt x="3646" y="1400"/>
                </a:lnTo>
                <a:lnTo>
                  <a:pt x="3644" y="1400"/>
                </a:lnTo>
                <a:lnTo>
                  <a:pt x="3642" y="1402"/>
                </a:lnTo>
                <a:lnTo>
                  <a:pt x="3642" y="1404"/>
                </a:lnTo>
                <a:lnTo>
                  <a:pt x="3640" y="1404"/>
                </a:lnTo>
                <a:lnTo>
                  <a:pt x="3640" y="1406"/>
                </a:lnTo>
                <a:lnTo>
                  <a:pt x="3642" y="1406"/>
                </a:lnTo>
                <a:lnTo>
                  <a:pt x="3644" y="1404"/>
                </a:lnTo>
                <a:lnTo>
                  <a:pt x="3644" y="1402"/>
                </a:lnTo>
                <a:lnTo>
                  <a:pt x="3646" y="1402"/>
                </a:lnTo>
                <a:lnTo>
                  <a:pt x="3646" y="1404"/>
                </a:lnTo>
                <a:lnTo>
                  <a:pt x="3648" y="1406"/>
                </a:lnTo>
                <a:lnTo>
                  <a:pt x="3648" y="1404"/>
                </a:lnTo>
                <a:lnTo>
                  <a:pt x="3648" y="1402"/>
                </a:lnTo>
                <a:lnTo>
                  <a:pt x="3648" y="1398"/>
                </a:lnTo>
                <a:lnTo>
                  <a:pt x="3648" y="1396"/>
                </a:lnTo>
                <a:lnTo>
                  <a:pt x="3650" y="1398"/>
                </a:lnTo>
                <a:lnTo>
                  <a:pt x="3650" y="1396"/>
                </a:lnTo>
                <a:lnTo>
                  <a:pt x="3652" y="1398"/>
                </a:lnTo>
                <a:lnTo>
                  <a:pt x="3652" y="1400"/>
                </a:lnTo>
                <a:lnTo>
                  <a:pt x="3654" y="1398"/>
                </a:lnTo>
                <a:lnTo>
                  <a:pt x="3652" y="1396"/>
                </a:lnTo>
                <a:lnTo>
                  <a:pt x="3654" y="1396"/>
                </a:lnTo>
                <a:lnTo>
                  <a:pt x="3654" y="1394"/>
                </a:lnTo>
                <a:lnTo>
                  <a:pt x="3654" y="1392"/>
                </a:lnTo>
                <a:lnTo>
                  <a:pt x="3656" y="1392"/>
                </a:lnTo>
                <a:lnTo>
                  <a:pt x="3654" y="1392"/>
                </a:lnTo>
                <a:lnTo>
                  <a:pt x="3656" y="1390"/>
                </a:lnTo>
                <a:lnTo>
                  <a:pt x="3657" y="1392"/>
                </a:lnTo>
                <a:lnTo>
                  <a:pt x="3657" y="1390"/>
                </a:lnTo>
                <a:lnTo>
                  <a:pt x="3659" y="1390"/>
                </a:lnTo>
                <a:lnTo>
                  <a:pt x="3661" y="1392"/>
                </a:lnTo>
                <a:lnTo>
                  <a:pt x="3663" y="1392"/>
                </a:lnTo>
                <a:lnTo>
                  <a:pt x="3665" y="1392"/>
                </a:lnTo>
                <a:lnTo>
                  <a:pt x="3667" y="1392"/>
                </a:lnTo>
                <a:lnTo>
                  <a:pt x="3669" y="1392"/>
                </a:lnTo>
                <a:lnTo>
                  <a:pt x="3667" y="1390"/>
                </a:lnTo>
                <a:lnTo>
                  <a:pt x="3669" y="1390"/>
                </a:lnTo>
                <a:lnTo>
                  <a:pt x="3671" y="1390"/>
                </a:lnTo>
                <a:lnTo>
                  <a:pt x="3671" y="1388"/>
                </a:lnTo>
                <a:lnTo>
                  <a:pt x="3673" y="1388"/>
                </a:lnTo>
                <a:lnTo>
                  <a:pt x="3675" y="1388"/>
                </a:lnTo>
                <a:lnTo>
                  <a:pt x="3677" y="1388"/>
                </a:lnTo>
                <a:lnTo>
                  <a:pt x="3679" y="1390"/>
                </a:lnTo>
                <a:lnTo>
                  <a:pt x="3679" y="1392"/>
                </a:lnTo>
                <a:lnTo>
                  <a:pt x="3677" y="1392"/>
                </a:lnTo>
                <a:lnTo>
                  <a:pt x="3675" y="1392"/>
                </a:lnTo>
                <a:lnTo>
                  <a:pt x="3675" y="1394"/>
                </a:lnTo>
                <a:lnTo>
                  <a:pt x="3673" y="1394"/>
                </a:lnTo>
                <a:lnTo>
                  <a:pt x="3671" y="1396"/>
                </a:lnTo>
                <a:lnTo>
                  <a:pt x="3673" y="1396"/>
                </a:lnTo>
                <a:lnTo>
                  <a:pt x="3675" y="1396"/>
                </a:lnTo>
                <a:lnTo>
                  <a:pt x="3675" y="1398"/>
                </a:lnTo>
                <a:lnTo>
                  <a:pt x="3677" y="1398"/>
                </a:lnTo>
                <a:lnTo>
                  <a:pt x="3679" y="1400"/>
                </a:lnTo>
                <a:lnTo>
                  <a:pt x="3679" y="1398"/>
                </a:lnTo>
                <a:lnTo>
                  <a:pt x="3681" y="1398"/>
                </a:lnTo>
                <a:lnTo>
                  <a:pt x="3681" y="1400"/>
                </a:lnTo>
                <a:lnTo>
                  <a:pt x="3682" y="1402"/>
                </a:lnTo>
                <a:lnTo>
                  <a:pt x="3682" y="1404"/>
                </a:lnTo>
                <a:lnTo>
                  <a:pt x="3681" y="1406"/>
                </a:lnTo>
                <a:lnTo>
                  <a:pt x="3682" y="1406"/>
                </a:lnTo>
                <a:lnTo>
                  <a:pt x="3684" y="1406"/>
                </a:lnTo>
                <a:lnTo>
                  <a:pt x="3684" y="1408"/>
                </a:lnTo>
                <a:lnTo>
                  <a:pt x="3684" y="1410"/>
                </a:lnTo>
                <a:lnTo>
                  <a:pt x="3682" y="1410"/>
                </a:lnTo>
                <a:lnTo>
                  <a:pt x="3682" y="1408"/>
                </a:lnTo>
                <a:lnTo>
                  <a:pt x="3681" y="1408"/>
                </a:lnTo>
                <a:lnTo>
                  <a:pt x="3679" y="1408"/>
                </a:lnTo>
                <a:lnTo>
                  <a:pt x="3681" y="1410"/>
                </a:lnTo>
                <a:lnTo>
                  <a:pt x="3679" y="1411"/>
                </a:lnTo>
                <a:lnTo>
                  <a:pt x="3681" y="1411"/>
                </a:lnTo>
                <a:lnTo>
                  <a:pt x="3679" y="1413"/>
                </a:lnTo>
                <a:lnTo>
                  <a:pt x="3679" y="1415"/>
                </a:lnTo>
                <a:lnTo>
                  <a:pt x="3679" y="1417"/>
                </a:lnTo>
                <a:lnTo>
                  <a:pt x="3681" y="1417"/>
                </a:lnTo>
                <a:lnTo>
                  <a:pt x="3681" y="1419"/>
                </a:lnTo>
                <a:lnTo>
                  <a:pt x="3679" y="1419"/>
                </a:lnTo>
                <a:lnTo>
                  <a:pt x="3677" y="1419"/>
                </a:lnTo>
                <a:lnTo>
                  <a:pt x="3675" y="1419"/>
                </a:lnTo>
                <a:lnTo>
                  <a:pt x="3673" y="1419"/>
                </a:lnTo>
                <a:lnTo>
                  <a:pt x="3671" y="1419"/>
                </a:lnTo>
                <a:lnTo>
                  <a:pt x="3669" y="1419"/>
                </a:lnTo>
                <a:lnTo>
                  <a:pt x="3667" y="1419"/>
                </a:lnTo>
                <a:lnTo>
                  <a:pt x="3665" y="1419"/>
                </a:lnTo>
                <a:lnTo>
                  <a:pt x="3663" y="1419"/>
                </a:lnTo>
                <a:lnTo>
                  <a:pt x="3661" y="1419"/>
                </a:lnTo>
                <a:lnTo>
                  <a:pt x="3661" y="1417"/>
                </a:lnTo>
                <a:lnTo>
                  <a:pt x="3659" y="1417"/>
                </a:lnTo>
                <a:lnTo>
                  <a:pt x="3659" y="1421"/>
                </a:lnTo>
                <a:lnTo>
                  <a:pt x="3657" y="1423"/>
                </a:lnTo>
                <a:lnTo>
                  <a:pt x="3656" y="1423"/>
                </a:lnTo>
                <a:lnTo>
                  <a:pt x="3654" y="1425"/>
                </a:lnTo>
                <a:lnTo>
                  <a:pt x="3652" y="1425"/>
                </a:lnTo>
                <a:lnTo>
                  <a:pt x="3650" y="1425"/>
                </a:lnTo>
                <a:lnTo>
                  <a:pt x="3648" y="1425"/>
                </a:lnTo>
                <a:lnTo>
                  <a:pt x="3646" y="1427"/>
                </a:lnTo>
                <a:lnTo>
                  <a:pt x="3644" y="1427"/>
                </a:lnTo>
                <a:lnTo>
                  <a:pt x="3642" y="1427"/>
                </a:lnTo>
                <a:lnTo>
                  <a:pt x="3642" y="1429"/>
                </a:lnTo>
                <a:lnTo>
                  <a:pt x="3640" y="1429"/>
                </a:lnTo>
                <a:lnTo>
                  <a:pt x="3638" y="1427"/>
                </a:lnTo>
                <a:lnTo>
                  <a:pt x="3636" y="1427"/>
                </a:lnTo>
                <a:lnTo>
                  <a:pt x="3634" y="1429"/>
                </a:lnTo>
                <a:lnTo>
                  <a:pt x="3633" y="1427"/>
                </a:lnTo>
                <a:lnTo>
                  <a:pt x="3633" y="1425"/>
                </a:lnTo>
                <a:lnTo>
                  <a:pt x="3631" y="1425"/>
                </a:lnTo>
                <a:lnTo>
                  <a:pt x="3629" y="1427"/>
                </a:lnTo>
                <a:lnTo>
                  <a:pt x="3627" y="1427"/>
                </a:lnTo>
                <a:lnTo>
                  <a:pt x="3627" y="1429"/>
                </a:lnTo>
                <a:lnTo>
                  <a:pt x="3625" y="1429"/>
                </a:lnTo>
                <a:lnTo>
                  <a:pt x="3623" y="1429"/>
                </a:lnTo>
                <a:lnTo>
                  <a:pt x="3621" y="1431"/>
                </a:lnTo>
                <a:lnTo>
                  <a:pt x="3619" y="1429"/>
                </a:lnTo>
                <a:lnTo>
                  <a:pt x="3619" y="1425"/>
                </a:lnTo>
                <a:lnTo>
                  <a:pt x="3619" y="1423"/>
                </a:lnTo>
                <a:lnTo>
                  <a:pt x="3619" y="1421"/>
                </a:lnTo>
                <a:lnTo>
                  <a:pt x="3617" y="1419"/>
                </a:lnTo>
                <a:lnTo>
                  <a:pt x="3619" y="1417"/>
                </a:lnTo>
                <a:lnTo>
                  <a:pt x="3617" y="1415"/>
                </a:lnTo>
                <a:lnTo>
                  <a:pt x="3617" y="1413"/>
                </a:lnTo>
                <a:lnTo>
                  <a:pt x="3615" y="1411"/>
                </a:lnTo>
                <a:lnTo>
                  <a:pt x="3613" y="1411"/>
                </a:lnTo>
                <a:lnTo>
                  <a:pt x="3613" y="1410"/>
                </a:lnTo>
                <a:lnTo>
                  <a:pt x="3611" y="1408"/>
                </a:lnTo>
                <a:lnTo>
                  <a:pt x="3609" y="1406"/>
                </a:lnTo>
                <a:lnTo>
                  <a:pt x="3608" y="1406"/>
                </a:lnTo>
                <a:lnTo>
                  <a:pt x="3608" y="1408"/>
                </a:lnTo>
                <a:lnTo>
                  <a:pt x="3606" y="1408"/>
                </a:lnTo>
                <a:lnTo>
                  <a:pt x="3604" y="1406"/>
                </a:lnTo>
                <a:lnTo>
                  <a:pt x="3604" y="1404"/>
                </a:lnTo>
                <a:lnTo>
                  <a:pt x="3606" y="1404"/>
                </a:lnTo>
                <a:lnTo>
                  <a:pt x="3606" y="1400"/>
                </a:lnTo>
                <a:lnTo>
                  <a:pt x="3606" y="1398"/>
                </a:lnTo>
                <a:lnTo>
                  <a:pt x="3606" y="1400"/>
                </a:lnTo>
                <a:lnTo>
                  <a:pt x="3604" y="1398"/>
                </a:lnTo>
                <a:lnTo>
                  <a:pt x="3602" y="1398"/>
                </a:lnTo>
                <a:lnTo>
                  <a:pt x="3604" y="1400"/>
                </a:lnTo>
                <a:lnTo>
                  <a:pt x="3604" y="1402"/>
                </a:lnTo>
                <a:lnTo>
                  <a:pt x="3602" y="1402"/>
                </a:lnTo>
                <a:lnTo>
                  <a:pt x="3600" y="1402"/>
                </a:lnTo>
                <a:lnTo>
                  <a:pt x="3598" y="1400"/>
                </a:lnTo>
                <a:lnTo>
                  <a:pt x="3596" y="1400"/>
                </a:lnTo>
                <a:lnTo>
                  <a:pt x="3598" y="1400"/>
                </a:lnTo>
                <a:lnTo>
                  <a:pt x="3598" y="1398"/>
                </a:lnTo>
                <a:lnTo>
                  <a:pt x="3600" y="1398"/>
                </a:lnTo>
                <a:lnTo>
                  <a:pt x="3598" y="1398"/>
                </a:lnTo>
                <a:lnTo>
                  <a:pt x="3598" y="1396"/>
                </a:lnTo>
                <a:lnTo>
                  <a:pt x="3596" y="1394"/>
                </a:lnTo>
                <a:lnTo>
                  <a:pt x="3596" y="1396"/>
                </a:lnTo>
                <a:lnTo>
                  <a:pt x="3596" y="1398"/>
                </a:lnTo>
                <a:lnTo>
                  <a:pt x="3594" y="1398"/>
                </a:lnTo>
                <a:lnTo>
                  <a:pt x="3592" y="1396"/>
                </a:lnTo>
                <a:lnTo>
                  <a:pt x="3592" y="1394"/>
                </a:lnTo>
                <a:lnTo>
                  <a:pt x="3590" y="1392"/>
                </a:lnTo>
                <a:lnTo>
                  <a:pt x="3592" y="1390"/>
                </a:lnTo>
                <a:lnTo>
                  <a:pt x="3594" y="1390"/>
                </a:lnTo>
                <a:lnTo>
                  <a:pt x="3592" y="1388"/>
                </a:lnTo>
                <a:lnTo>
                  <a:pt x="3592" y="1387"/>
                </a:lnTo>
                <a:lnTo>
                  <a:pt x="3590" y="1388"/>
                </a:lnTo>
                <a:lnTo>
                  <a:pt x="3588" y="1387"/>
                </a:lnTo>
                <a:lnTo>
                  <a:pt x="3588" y="1385"/>
                </a:lnTo>
                <a:lnTo>
                  <a:pt x="3586" y="1383"/>
                </a:lnTo>
                <a:lnTo>
                  <a:pt x="3586" y="1381"/>
                </a:lnTo>
                <a:lnTo>
                  <a:pt x="3586" y="1379"/>
                </a:lnTo>
                <a:lnTo>
                  <a:pt x="3588" y="1379"/>
                </a:lnTo>
                <a:lnTo>
                  <a:pt x="3588" y="1377"/>
                </a:lnTo>
                <a:lnTo>
                  <a:pt x="3586" y="1377"/>
                </a:lnTo>
                <a:lnTo>
                  <a:pt x="3586" y="1379"/>
                </a:lnTo>
                <a:lnTo>
                  <a:pt x="3585" y="1379"/>
                </a:lnTo>
                <a:lnTo>
                  <a:pt x="3583" y="1381"/>
                </a:lnTo>
                <a:lnTo>
                  <a:pt x="3583" y="1383"/>
                </a:lnTo>
                <a:lnTo>
                  <a:pt x="3585" y="1383"/>
                </a:lnTo>
                <a:lnTo>
                  <a:pt x="3586" y="1385"/>
                </a:lnTo>
                <a:lnTo>
                  <a:pt x="3585" y="1387"/>
                </a:lnTo>
                <a:lnTo>
                  <a:pt x="3583" y="1385"/>
                </a:lnTo>
                <a:lnTo>
                  <a:pt x="3581" y="1383"/>
                </a:lnTo>
                <a:lnTo>
                  <a:pt x="3581" y="1381"/>
                </a:lnTo>
                <a:lnTo>
                  <a:pt x="3579" y="1379"/>
                </a:lnTo>
                <a:lnTo>
                  <a:pt x="3577" y="1379"/>
                </a:lnTo>
                <a:lnTo>
                  <a:pt x="3577" y="1375"/>
                </a:lnTo>
                <a:lnTo>
                  <a:pt x="3577" y="1373"/>
                </a:lnTo>
                <a:lnTo>
                  <a:pt x="3575" y="1371"/>
                </a:lnTo>
                <a:lnTo>
                  <a:pt x="3573" y="1371"/>
                </a:lnTo>
                <a:lnTo>
                  <a:pt x="3573" y="1369"/>
                </a:lnTo>
                <a:lnTo>
                  <a:pt x="3571" y="1367"/>
                </a:lnTo>
                <a:lnTo>
                  <a:pt x="3569" y="1365"/>
                </a:lnTo>
                <a:lnTo>
                  <a:pt x="3567" y="1365"/>
                </a:lnTo>
                <a:lnTo>
                  <a:pt x="3565" y="1363"/>
                </a:lnTo>
                <a:lnTo>
                  <a:pt x="3565" y="1362"/>
                </a:lnTo>
                <a:lnTo>
                  <a:pt x="3563" y="1360"/>
                </a:lnTo>
                <a:lnTo>
                  <a:pt x="3563" y="1358"/>
                </a:lnTo>
                <a:lnTo>
                  <a:pt x="3561" y="1356"/>
                </a:lnTo>
                <a:lnTo>
                  <a:pt x="3560" y="1356"/>
                </a:lnTo>
                <a:lnTo>
                  <a:pt x="3560" y="1354"/>
                </a:lnTo>
                <a:lnTo>
                  <a:pt x="3560" y="1352"/>
                </a:lnTo>
                <a:lnTo>
                  <a:pt x="3558" y="1352"/>
                </a:lnTo>
                <a:lnTo>
                  <a:pt x="3558" y="1350"/>
                </a:lnTo>
                <a:lnTo>
                  <a:pt x="3556" y="1350"/>
                </a:lnTo>
                <a:lnTo>
                  <a:pt x="3556" y="1346"/>
                </a:lnTo>
                <a:lnTo>
                  <a:pt x="3554" y="1344"/>
                </a:lnTo>
                <a:lnTo>
                  <a:pt x="3552" y="1344"/>
                </a:lnTo>
                <a:lnTo>
                  <a:pt x="3552" y="1342"/>
                </a:lnTo>
                <a:lnTo>
                  <a:pt x="3550" y="1340"/>
                </a:lnTo>
                <a:lnTo>
                  <a:pt x="3548" y="1340"/>
                </a:lnTo>
                <a:lnTo>
                  <a:pt x="3546" y="1339"/>
                </a:lnTo>
                <a:lnTo>
                  <a:pt x="3546" y="1337"/>
                </a:lnTo>
                <a:lnTo>
                  <a:pt x="3544" y="1335"/>
                </a:lnTo>
                <a:lnTo>
                  <a:pt x="3542" y="1333"/>
                </a:lnTo>
                <a:lnTo>
                  <a:pt x="3542" y="1331"/>
                </a:lnTo>
                <a:lnTo>
                  <a:pt x="3544" y="1329"/>
                </a:lnTo>
                <a:lnTo>
                  <a:pt x="3542" y="1327"/>
                </a:lnTo>
                <a:lnTo>
                  <a:pt x="3542" y="1325"/>
                </a:lnTo>
                <a:lnTo>
                  <a:pt x="3540" y="1323"/>
                </a:lnTo>
                <a:lnTo>
                  <a:pt x="3540" y="1321"/>
                </a:lnTo>
                <a:lnTo>
                  <a:pt x="3538" y="1323"/>
                </a:lnTo>
                <a:lnTo>
                  <a:pt x="3538" y="1325"/>
                </a:lnTo>
                <a:lnTo>
                  <a:pt x="3537" y="1325"/>
                </a:lnTo>
                <a:lnTo>
                  <a:pt x="3535" y="1325"/>
                </a:lnTo>
                <a:lnTo>
                  <a:pt x="3533" y="1323"/>
                </a:lnTo>
                <a:lnTo>
                  <a:pt x="3533" y="1321"/>
                </a:lnTo>
                <a:lnTo>
                  <a:pt x="3531" y="1321"/>
                </a:lnTo>
                <a:lnTo>
                  <a:pt x="3531" y="1319"/>
                </a:lnTo>
                <a:lnTo>
                  <a:pt x="3529" y="1319"/>
                </a:lnTo>
                <a:lnTo>
                  <a:pt x="3527" y="1317"/>
                </a:lnTo>
                <a:lnTo>
                  <a:pt x="3529" y="1315"/>
                </a:lnTo>
                <a:lnTo>
                  <a:pt x="3529" y="1314"/>
                </a:lnTo>
                <a:lnTo>
                  <a:pt x="3527" y="1314"/>
                </a:lnTo>
                <a:lnTo>
                  <a:pt x="3525" y="1314"/>
                </a:lnTo>
                <a:lnTo>
                  <a:pt x="3523" y="1312"/>
                </a:lnTo>
                <a:lnTo>
                  <a:pt x="3521" y="1312"/>
                </a:lnTo>
                <a:lnTo>
                  <a:pt x="3521" y="1310"/>
                </a:lnTo>
                <a:lnTo>
                  <a:pt x="3521" y="1308"/>
                </a:lnTo>
                <a:lnTo>
                  <a:pt x="3521" y="1306"/>
                </a:lnTo>
                <a:lnTo>
                  <a:pt x="3523" y="1304"/>
                </a:lnTo>
                <a:lnTo>
                  <a:pt x="3521" y="1302"/>
                </a:lnTo>
                <a:lnTo>
                  <a:pt x="3519" y="1302"/>
                </a:lnTo>
                <a:lnTo>
                  <a:pt x="3519" y="1304"/>
                </a:lnTo>
                <a:lnTo>
                  <a:pt x="3517" y="1304"/>
                </a:lnTo>
                <a:lnTo>
                  <a:pt x="3517" y="1306"/>
                </a:lnTo>
                <a:lnTo>
                  <a:pt x="3515" y="1304"/>
                </a:lnTo>
                <a:lnTo>
                  <a:pt x="3513" y="1300"/>
                </a:lnTo>
                <a:lnTo>
                  <a:pt x="3512" y="1300"/>
                </a:lnTo>
                <a:lnTo>
                  <a:pt x="3512" y="1298"/>
                </a:lnTo>
                <a:lnTo>
                  <a:pt x="3510" y="1296"/>
                </a:lnTo>
                <a:lnTo>
                  <a:pt x="3510" y="1294"/>
                </a:lnTo>
                <a:lnTo>
                  <a:pt x="3510" y="1292"/>
                </a:lnTo>
                <a:lnTo>
                  <a:pt x="3508" y="1291"/>
                </a:lnTo>
                <a:lnTo>
                  <a:pt x="3508" y="1289"/>
                </a:lnTo>
                <a:lnTo>
                  <a:pt x="3508" y="1287"/>
                </a:lnTo>
                <a:lnTo>
                  <a:pt x="3506" y="1287"/>
                </a:lnTo>
                <a:lnTo>
                  <a:pt x="3506" y="1285"/>
                </a:lnTo>
                <a:lnTo>
                  <a:pt x="3506" y="1283"/>
                </a:lnTo>
                <a:lnTo>
                  <a:pt x="3504" y="1281"/>
                </a:lnTo>
                <a:lnTo>
                  <a:pt x="3504" y="1279"/>
                </a:lnTo>
                <a:lnTo>
                  <a:pt x="3502" y="1277"/>
                </a:lnTo>
                <a:lnTo>
                  <a:pt x="3500" y="1275"/>
                </a:lnTo>
                <a:lnTo>
                  <a:pt x="3498" y="1273"/>
                </a:lnTo>
                <a:lnTo>
                  <a:pt x="3498" y="1275"/>
                </a:lnTo>
                <a:lnTo>
                  <a:pt x="3498" y="1273"/>
                </a:lnTo>
                <a:lnTo>
                  <a:pt x="3496" y="1273"/>
                </a:lnTo>
                <a:lnTo>
                  <a:pt x="3496" y="1271"/>
                </a:lnTo>
                <a:lnTo>
                  <a:pt x="3494" y="1271"/>
                </a:lnTo>
                <a:lnTo>
                  <a:pt x="3492" y="1269"/>
                </a:lnTo>
                <a:lnTo>
                  <a:pt x="3490" y="1269"/>
                </a:lnTo>
                <a:lnTo>
                  <a:pt x="3490" y="1267"/>
                </a:lnTo>
                <a:lnTo>
                  <a:pt x="3490" y="1266"/>
                </a:lnTo>
                <a:lnTo>
                  <a:pt x="3489" y="1266"/>
                </a:lnTo>
                <a:lnTo>
                  <a:pt x="3489" y="1264"/>
                </a:lnTo>
                <a:lnTo>
                  <a:pt x="3487" y="1264"/>
                </a:lnTo>
                <a:lnTo>
                  <a:pt x="3485" y="1262"/>
                </a:lnTo>
                <a:lnTo>
                  <a:pt x="3483" y="1262"/>
                </a:lnTo>
                <a:lnTo>
                  <a:pt x="3481" y="1262"/>
                </a:lnTo>
                <a:lnTo>
                  <a:pt x="3481" y="1260"/>
                </a:lnTo>
                <a:lnTo>
                  <a:pt x="3481" y="1258"/>
                </a:lnTo>
                <a:lnTo>
                  <a:pt x="3481" y="1254"/>
                </a:lnTo>
                <a:lnTo>
                  <a:pt x="3481" y="1252"/>
                </a:lnTo>
                <a:lnTo>
                  <a:pt x="3481" y="1250"/>
                </a:lnTo>
                <a:lnTo>
                  <a:pt x="3479" y="1248"/>
                </a:lnTo>
                <a:lnTo>
                  <a:pt x="3479" y="1246"/>
                </a:lnTo>
                <a:lnTo>
                  <a:pt x="3481" y="1244"/>
                </a:lnTo>
                <a:lnTo>
                  <a:pt x="3483" y="1241"/>
                </a:lnTo>
                <a:lnTo>
                  <a:pt x="3483" y="1239"/>
                </a:lnTo>
                <a:lnTo>
                  <a:pt x="3485" y="1237"/>
                </a:lnTo>
                <a:lnTo>
                  <a:pt x="3485" y="1235"/>
                </a:lnTo>
                <a:lnTo>
                  <a:pt x="3483" y="1233"/>
                </a:lnTo>
                <a:lnTo>
                  <a:pt x="3483" y="1231"/>
                </a:lnTo>
                <a:lnTo>
                  <a:pt x="3481" y="1229"/>
                </a:lnTo>
                <a:lnTo>
                  <a:pt x="3481" y="1227"/>
                </a:lnTo>
                <a:lnTo>
                  <a:pt x="3481" y="1225"/>
                </a:lnTo>
                <a:lnTo>
                  <a:pt x="3479" y="1225"/>
                </a:lnTo>
                <a:lnTo>
                  <a:pt x="3477" y="1223"/>
                </a:lnTo>
                <a:lnTo>
                  <a:pt x="3475" y="1223"/>
                </a:lnTo>
                <a:lnTo>
                  <a:pt x="3473" y="1223"/>
                </a:lnTo>
                <a:lnTo>
                  <a:pt x="3471" y="1221"/>
                </a:lnTo>
                <a:lnTo>
                  <a:pt x="3473" y="1221"/>
                </a:lnTo>
                <a:lnTo>
                  <a:pt x="3475" y="1219"/>
                </a:lnTo>
                <a:lnTo>
                  <a:pt x="3475" y="1218"/>
                </a:lnTo>
                <a:lnTo>
                  <a:pt x="3475" y="1216"/>
                </a:lnTo>
                <a:lnTo>
                  <a:pt x="3475" y="1214"/>
                </a:lnTo>
                <a:lnTo>
                  <a:pt x="3473" y="1212"/>
                </a:lnTo>
                <a:lnTo>
                  <a:pt x="3473" y="1214"/>
                </a:lnTo>
                <a:lnTo>
                  <a:pt x="3473" y="1216"/>
                </a:lnTo>
                <a:lnTo>
                  <a:pt x="3471" y="1218"/>
                </a:lnTo>
                <a:lnTo>
                  <a:pt x="3471" y="1219"/>
                </a:lnTo>
                <a:lnTo>
                  <a:pt x="3469" y="1221"/>
                </a:lnTo>
                <a:lnTo>
                  <a:pt x="3471" y="1223"/>
                </a:lnTo>
                <a:lnTo>
                  <a:pt x="3471" y="1225"/>
                </a:lnTo>
                <a:lnTo>
                  <a:pt x="3473" y="1225"/>
                </a:lnTo>
                <a:lnTo>
                  <a:pt x="3475" y="1225"/>
                </a:lnTo>
                <a:lnTo>
                  <a:pt x="3477" y="1225"/>
                </a:lnTo>
                <a:lnTo>
                  <a:pt x="3479" y="1227"/>
                </a:lnTo>
                <a:lnTo>
                  <a:pt x="3479" y="1229"/>
                </a:lnTo>
                <a:lnTo>
                  <a:pt x="3479" y="1231"/>
                </a:lnTo>
                <a:lnTo>
                  <a:pt x="3481" y="1233"/>
                </a:lnTo>
                <a:lnTo>
                  <a:pt x="3481" y="1235"/>
                </a:lnTo>
                <a:lnTo>
                  <a:pt x="3481" y="1237"/>
                </a:lnTo>
                <a:lnTo>
                  <a:pt x="3481" y="1239"/>
                </a:lnTo>
                <a:lnTo>
                  <a:pt x="3481" y="1241"/>
                </a:lnTo>
                <a:lnTo>
                  <a:pt x="3479" y="1241"/>
                </a:lnTo>
                <a:lnTo>
                  <a:pt x="3477" y="1243"/>
                </a:lnTo>
                <a:lnTo>
                  <a:pt x="3475" y="1243"/>
                </a:lnTo>
                <a:lnTo>
                  <a:pt x="3475" y="1244"/>
                </a:lnTo>
                <a:lnTo>
                  <a:pt x="3473" y="1246"/>
                </a:lnTo>
                <a:lnTo>
                  <a:pt x="3475" y="1248"/>
                </a:lnTo>
                <a:lnTo>
                  <a:pt x="3475" y="1250"/>
                </a:lnTo>
                <a:lnTo>
                  <a:pt x="3475" y="1252"/>
                </a:lnTo>
                <a:lnTo>
                  <a:pt x="3473" y="1252"/>
                </a:lnTo>
                <a:lnTo>
                  <a:pt x="3471" y="1252"/>
                </a:lnTo>
                <a:lnTo>
                  <a:pt x="3471" y="1250"/>
                </a:lnTo>
                <a:lnTo>
                  <a:pt x="3469" y="1248"/>
                </a:lnTo>
                <a:lnTo>
                  <a:pt x="3469" y="1246"/>
                </a:lnTo>
                <a:lnTo>
                  <a:pt x="3467" y="1246"/>
                </a:lnTo>
                <a:lnTo>
                  <a:pt x="3467" y="1243"/>
                </a:lnTo>
                <a:lnTo>
                  <a:pt x="3465" y="1239"/>
                </a:lnTo>
                <a:lnTo>
                  <a:pt x="3464" y="1239"/>
                </a:lnTo>
                <a:lnTo>
                  <a:pt x="3464" y="1237"/>
                </a:lnTo>
                <a:lnTo>
                  <a:pt x="3462" y="1237"/>
                </a:lnTo>
                <a:lnTo>
                  <a:pt x="3462" y="1235"/>
                </a:lnTo>
                <a:lnTo>
                  <a:pt x="3460" y="1235"/>
                </a:lnTo>
                <a:lnTo>
                  <a:pt x="3458" y="1235"/>
                </a:lnTo>
                <a:lnTo>
                  <a:pt x="3456" y="1237"/>
                </a:lnTo>
                <a:lnTo>
                  <a:pt x="3454" y="1237"/>
                </a:lnTo>
                <a:lnTo>
                  <a:pt x="3454" y="1239"/>
                </a:lnTo>
                <a:lnTo>
                  <a:pt x="3454" y="1241"/>
                </a:lnTo>
                <a:lnTo>
                  <a:pt x="3452" y="1241"/>
                </a:lnTo>
                <a:lnTo>
                  <a:pt x="3452" y="1244"/>
                </a:lnTo>
                <a:lnTo>
                  <a:pt x="3450" y="1246"/>
                </a:lnTo>
                <a:lnTo>
                  <a:pt x="3448" y="1246"/>
                </a:lnTo>
                <a:lnTo>
                  <a:pt x="3448" y="1248"/>
                </a:lnTo>
                <a:lnTo>
                  <a:pt x="3446" y="1248"/>
                </a:lnTo>
                <a:lnTo>
                  <a:pt x="3446" y="1250"/>
                </a:lnTo>
                <a:lnTo>
                  <a:pt x="3444" y="1250"/>
                </a:lnTo>
                <a:lnTo>
                  <a:pt x="3444" y="1252"/>
                </a:lnTo>
                <a:lnTo>
                  <a:pt x="3442" y="1252"/>
                </a:lnTo>
                <a:lnTo>
                  <a:pt x="3440" y="1254"/>
                </a:lnTo>
                <a:lnTo>
                  <a:pt x="3439" y="1254"/>
                </a:lnTo>
                <a:lnTo>
                  <a:pt x="3439" y="1252"/>
                </a:lnTo>
                <a:lnTo>
                  <a:pt x="3437" y="1252"/>
                </a:lnTo>
                <a:lnTo>
                  <a:pt x="3435" y="1250"/>
                </a:lnTo>
                <a:lnTo>
                  <a:pt x="3433" y="1250"/>
                </a:lnTo>
                <a:lnTo>
                  <a:pt x="3433" y="1248"/>
                </a:lnTo>
                <a:lnTo>
                  <a:pt x="3433" y="1246"/>
                </a:lnTo>
                <a:lnTo>
                  <a:pt x="3435" y="1244"/>
                </a:lnTo>
                <a:lnTo>
                  <a:pt x="3437" y="1244"/>
                </a:lnTo>
                <a:lnTo>
                  <a:pt x="3439" y="1243"/>
                </a:lnTo>
                <a:lnTo>
                  <a:pt x="3439" y="1241"/>
                </a:lnTo>
                <a:lnTo>
                  <a:pt x="3440" y="1241"/>
                </a:lnTo>
                <a:lnTo>
                  <a:pt x="3440" y="1239"/>
                </a:lnTo>
                <a:lnTo>
                  <a:pt x="3440" y="1237"/>
                </a:lnTo>
                <a:lnTo>
                  <a:pt x="3442" y="1235"/>
                </a:lnTo>
                <a:lnTo>
                  <a:pt x="3442" y="1233"/>
                </a:lnTo>
                <a:lnTo>
                  <a:pt x="3442" y="1231"/>
                </a:lnTo>
                <a:lnTo>
                  <a:pt x="3444" y="1229"/>
                </a:lnTo>
                <a:lnTo>
                  <a:pt x="3444" y="1227"/>
                </a:lnTo>
                <a:lnTo>
                  <a:pt x="3444" y="1225"/>
                </a:lnTo>
                <a:lnTo>
                  <a:pt x="3444" y="1223"/>
                </a:lnTo>
                <a:lnTo>
                  <a:pt x="3444" y="1221"/>
                </a:lnTo>
                <a:lnTo>
                  <a:pt x="3444" y="1219"/>
                </a:lnTo>
                <a:lnTo>
                  <a:pt x="3442" y="1219"/>
                </a:lnTo>
                <a:lnTo>
                  <a:pt x="3442" y="1218"/>
                </a:lnTo>
                <a:lnTo>
                  <a:pt x="3440" y="1218"/>
                </a:lnTo>
                <a:lnTo>
                  <a:pt x="3440" y="1216"/>
                </a:lnTo>
                <a:lnTo>
                  <a:pt x="3439" y="1218"/>
                </a:lnTo>
                <a:lnTo>
                  <a:pt x="3437" y="1216"/>
                </a:lnTo>
                <a:lnTo>
                  <a:pt x="3435" y="1218"/>
                </a:lnTo>
                <a:lnTo>
                  <a:pt x="3433" y="1218"/>
                </a:lnTo>
                <a:lnTo>
                  <a:pt x="3431" y="1218"/>
                </a:lnTo>
                <a:lnTo>
                  <a:pt x="3431" y="1219"/>
                </a:lnTo>
                <a:lnTo>
                  <a:pt x="3429" y="1219"/>
                </a:lnTo>
                <a:lnTo>
                  <a:pt x="3429" y="1221"/>
                </a:lnTo>
                <a:lnTo>
                  <a:pt x="3429" y="1223"/>
                </a:lnTo>
                <a:lnTo>
                  <a:pt x="3429" y="1225"/>
                </a:lnTo>
                <a:lnTo>
                  <a:pt x="3429" y="1227"/>
                </a:lnTo>
                <a:lnTo>
                  <a:pt x="3429" y="1229"/>
                </a:lnTo>
                <a:lnTo>
                  <a:pt x="3431" y="1231"/>
                </a:lnTo>
                <a:lnTo>
                  <a:pt x="3433" y="1231"/>
                </a:lnTo>
                <a:lnTo>
                  <a:pt x="3433" y="1233"/>
                </a:lnTo>
                <a:lnTo>
                  <a:pt x="3431" y="1235"/>
                </a:lnTo>
                <a:lnTo>
                  <a:pt x="3429" y="1237"/>
                </a:lnTo>
                <a:lnTo>
                  <a:pt x="3427" y="1237"/>
                </a:lnTo>
                <a:lnTo>
                  <a:pt x="3425" y="1237"/>
                </a:lnTo>
                <a:lnTo>
                  <a:pt x="3425" y="1239"/>
                </a:lnTo>
                <a:lnTo>
                  <a:pt x="3423" y="1239"/>
                </a:lnTo>
                <a:lnTo>
                  <a:pt x="3421" y="1241"/>
                </a:lnTo>
                <a:lnTo>
                  <a:pt x="3421" y="1239"/>
                </a:lnTo>
                <a:lnTo>
                  <a:pt x="3419" y="1239"/>
                </a:lnTo>
                <a:lnTo>
                  <a:pt x="3417" y="1237"/>
                </a:lnTo>
                <a:lnTo>
                  <a:pt x="3419" y="1237"/>
                </a:lnTo>
                <a:lnTo>
                  <a:pt x="3419" y="1235"/>
                </a:lnTo>
                <a:lnTo>
                  <a:pt x="3419" y="1233"/>
                </a:lnTo>
                <a:lnTo>
                  <a:pt x="3421" y="1231"/>
                </a:lnTo>
                <a:lnTo>
                  <a:pt x="3421" y="1229"/>
                </a:lnTo>
                <a:lnTo>
                  <a:pt x="3419" y="1229"/>
                </a:lnTo>
                <a:lnTo>
                  <a:pt x="3421" y="1229"/>
                </a:lnTo>
                <a:lnTo>
                  <a:pt x="3421" y="1227"/>
                </a:lnTo>
                <a:lnTo>
                  <a:pt x="3419" y="1225"/>
                </a:lnTo>
                <a:lnTo>
                  <a:pt x="3417" y="1225"/>
                </a:lnTo>
                <a:lnTo>
                  <a:pt x="3416" y="1223"/>
                </a:lnTo>
                <a:lnTo>
                  <a:pt x="3414" y="1225"/>
                </a:lnTo>
                <a:lnTo>
                  <a:pt x="3414" y="1223"/>
                </a:lnTo>
                <a:lnTo>
                  <a:pt x="3412" y="1223"/>
                </a:lnTo>
                <a:lnTo>
                  <a:pt x="3410" y="1223"/>
                </a:lnTo>
                <a:lnTo>
                  <a:pt x="3410" y="1225"/>
                </a:lnTo>
                <a:lnTo>
                  <a:pt x="3408" y="1225"/>
                </a:lnTo>
                <a:lnTo>
                  <a:pt x="3406" y="1227"/>
                </a:lnTo>
                <a:lnTo>
                  <a:pt x="3404" y="1227"/>
                </a:lnTo>
                <a:lnTo>
                  <a:pt x="3402" y="1227"/>
                </a:lnTo>
                <a:lnTo>
                  <a:pt x="3400" y="1229"/>
                </a:lnTo>
                <a:lnTo>
                  <a:pt x="3398" y="1231"/>
                </a:lnTo>
                <a:lnTo>
                  <a:pt x="3398" y="1233"/>
                </a:lnTo>
                <a:lnTo>
                  <a:pt x="3396" y="1235"/>
                </a:lnTo>
                <a:lnTo>
                  <a:pt x="3396" y="1237"/>
                </a:lnTo>
                <a:lnTo>
                  <a:pt x="3396" y="1239"/>
                </a:lnTo>
                <a:lnTo>
                  <a:pt x="3396" y="1241"/>
                </a:lnTo>
                <a:lnTo>
                  <a:pt x="3396" y="1243"/>
                </a:lnTo>
                <a:lnTo>
                  <a:pt x="3396" y="1244"/>
                </a:lnTo>
                <a:lnTo>
                  <a:pt x="3396" y="1246"/>
                </a:lnTo>
                <a:lnTo>
                  <a:pt x="3394" y="1244"/>
                </a:lnTo>
                <a:lnTo>
                  <a:pt x="3392" y="1244"/>
                </a:lnTo>
                <a:lnTo>
                  <a:pt x="3391" y="1244"/>
                </a:lnTo>
                <a:lnTo>
                  <a:pt x="3391" y="1243"/>
                </a:lnTo>
                <a:lnTo>
                  <a:pt x="3389" y="1243"/>
                </a:lnTo>
                <a:lnTo>
                  <a:pt x="3387" y="1243"/>
                </a:lnTo>
                <a:lnTo>
                  <a:pt x="3385" y="1243"/>
                </a:lnTo>
                <a:lnTo>
                  <a:pt x="3383" y="1243"/>
                </a:lnTo>
                <a:lnTo>
                  <a:pt x="3383" y="1241"/>
                </a:lnTo>
                <a:lnTo>
                  <a:pt x="3385" y="1239"/>
                </a:lnTo>
                <a:lnTo>
                  <a:pt x="3387" y="1239"/>
                </a:lnTo>
                <a:lnTo>
                  <a:pt x="3389" y="1239"/>
                </a:lnTo>
                <a:lnTo>
                  <a:pt x="3391" y="1237"/>
                </a:lnTo>
                <a:lnTo>
                  <a:pt x="3392" y="1237"/>
                </a:lnTo>
                <a:lnTo>
                  <a:pt x="3392" y="1235"/>
                </a:lnTo>
                <a:lnTo>
                  <a:pt x="3394" y="1233"/>
                </a:lnTo>
                <a:lnTo>
                  <a:pt x="3394" y="1231"/>
                </a:lnTo>
                <a:lnTo>
                  <a:pt x="3394" y="1229"/>
                </a:lnTo>
                <a:lnTo>
                  <a:pt x="3392" y="1227"/>
                </a:lnTo>
                <a:lnTo>
                  <a:pt x="3392" y="1225"/>
                </a:lnTo>
                <a:lnTo>
                  <a:pt x="3392" y="1223"/>
                </a:lnTo>
                <a:lnTo>
                  <a:pt x="3392" y="1221"/>
                </a:lnTo>
                <a:lnTo>
                  <a:pt x="3391" y="1221"/>
                </a:lnTo>
                <a:lnTo>
                  <a:pt x="3391" y="1219"/>
                </a:lnTo>
                <a:lnTo>
                  <a:pt x="3389" y="1218"/>
                </a:lnTo>
                <a:lnTo>
                  <a:pt x="3389" y="1216"/>
                </a:lnTo>
                <a:lnTo>
                  <a:pt x="3389" y="1218"/>
                </a:lnTo>
                <a:lnTo>
                  <a:pt x="3389" y="1219"/>
                </a:lnTo>
                <a:lnTo>
                  <a:pt x="3389" y="1221"/>
                </a:lnTo>
                <a:lnTo>
                  <a:pt x="3391" y="1221"/>
                </a:lnTo>
                <a:lnTo>
                  <a:pt x="3391" y="1225"/>
                </a:lnTo>
                <a:lnTo>
                  <a:pt x="3392" y="1225"/>
                </a:lnTo>
                <a:lnTo>
                  <a:pt x="3392" y="1227"/>
                </a:lnTo>
                <a:lnTo>
                  <a:pt x="3391" y="1229"/>
                </a:lnTo>
                <a:lnTo>
                  <a:pt x="3391" y="1231"/>
                </a:lnTo>
                <a:lnTo>
                  <a:pt x="3389" y="1233"/>
                </a:lnTo>
                <a:lnTo>
                  <a:pt x="3389" y="1235"/>
                </a:lnTo>
                <a:lnTo>
                  <a:pt x="3387" y="1235"/>
                </a:lnTo>
                <a:lnTo>
                  <a:pt x="3385" y="1237"/>
                </a:lnTo>
                <a:lnTo>
                  <a:pt x="3383" y="1239"/>
                </a:lnTo>
                <a:lnTo>
                  <a:pt x="3381" y="1239"/>
                </a:lnTo>
                <a:lnTo>
                  <a:pt x="3381" y="1241"/>
                </a:lnTo>
                <a:lnTo>
                  <a:pt x="3381" y="1243"/>
                </a:lnTo>
                <a:lnTo>
                  <a:pt x="3383" y="1244"/>
                </a:lnTo>
                <a:lnTo>
                  <a:pt x="3385" y="1244"/>
                </a:lnTo>
                <a:lnTo>
                  <a:pt x="3387" y="1244"/>
                </a:lnTo>
                <a:lnTo>
                  <a:pt x="3389" y="1246"/>
                </a:lnTo>
                <a:lnTo>
                  <a:pt x="3391" y="1246"/>
                </a:lnTo>
                <a:lnTo>
                  <a:pt x="3391" y="1248"/>
                </a:lnTo>
                <a:lnTo>
                  <a:pt x="3392" y="1246"/>
                </a:lnTo>
                <a:lnTo>
                  <a:pt x="3394" y="1248"/>
                </a:lnTo>
                <a:lnTo>
                  <a:pt x="3396" y="1248"/>
                </a:lnTo>
                <a:lnTo>
                  <a:pt x="3398" y="1246"/>
                </a:lnTo>
                <a:lnTo>
                  <a:pt x="3398" y="1244"/>
                </a:lnTo>
                <a:lnTo>
                  <a:pt x="3398" y="1243"/>
                </a:lnTo>
                <a:lnTo>
                  <a:pt x="3400" y="1243"/>
                </a:lnTo>
                <a:lnTo>
                  <a:pt x="3400" y="1241"/>
                </a:lnTo>
                <a:lnTo>
                  <a:pt x="3400" y="1239"/>
                </a:lnTo>
                <a:lnTo>
                  <a:pt x="3400" y="1237"/>
                </a:lnTo>
                <a:lnTo>
                  <a:pt x="3400" y="1235"/>
                </a:lnTo>
                <a:lnTo>
                  <a:pt x="3400" y="1233"/>
                </a:lnTo>
                <a:lnTo>
                  <a:pt x="3400" y="1231"/>
                </a:lnTo>
                <a:lnTo>
                  <a:pt x="3402" y="1229"/>
                </a:lnTo>
                <a:lnTo>
                  <a:pt x="3404" y="1229"/>
                </a:lnTo>
                <a:lnTo>
                  <a:pt x="3406" y="1229"/>
                </a:lnTo>
                <a:lnTo>
                  <a:pt x="3406" y="1227"/>
                </a:lnTo>
                <a:lnTo>
                  <a:pt x="3408" y="1227"/>
                </a:lnTo>
                <a:lnTo>
                  <a:pt x="3410" y="1227"/>
                </a:lnTo>
                <a:lnTo>
                  <a:pt x="3412" y="1225"/>
                </a:lnTo>
                <a:lnTo>
                  <a:pt x="3414" y="1225"/>
                </a:lnTo>
                <a:lnTo>
                  <a:pt x="3416" y="1225"/>
                </a:lnTo>
                <a:lnTo>
                  <a:pt x="3417" y="1227"/>
                </a:lnTo>
                <a:lnTo>
                  <a:pt x="3417" y="1229"/>
                </a:lnTo>
                <a:lnTo>
                  <a:pt x="3417" y="1231"/>
                </a:lnTo>
                <a:lnTo>
                  <a:pt x="3417" y="1233"/>
                </a:lnTo>
                <a:lnTo>
                  <a:pt x="3417" y="1235"/>
                </a:lnTo>
                <a:lnTo>
                  <a:pt x="3417" y="1237"/>
                </a:lnTo>
                <a:lnTo>
                  <a:pt x="3417" y="1239"/>
                </a:lnTo>
                <a:lnTo>
                  <a:pt x="3419" y="1241"/>
                </a:lnTo>
                <a:lnTo>
                  <a:pt x="3421" y="1241"/>
                </a:lnTo>
                <a:lnTo>
                  <a:pt x="3423" y="1241"/>
                </a:lnTo>
                <a:lnTo>
                  <a:pt x="3425" y="1241"/>
                </a:lnTo>
                <a:lnTo>
                  <a:pt x="3427" y="1239"/>
                </a:lnTo>
                <a:lnTo>
                  <a:pt x="3431" y="1239"/>
                </a:lnTo>
                <a:lnTo>
                  <a:pt x="3433" y="1239"/>
                </a:lnTo>
                <a:lnTo>
                  <a:pt x="3435" y="1237"/>
                </a:lnTo>
                <a:lnTo>
                  <a:pt x="3435" y="1235"/>
                </a:lnTo>
                <a:lnTo>
                  <a:pt x="3435" y="1233"/>
                </a:lnTo>
                <a:lnTo>
                  <a:pt x="3435" y="1231"/>
                </a:lnTo>
                <a:lnTo>
                  <a:pt x="3435" y="1229"/>
                </a:lnTo>
                <a:lnTo>
                  <a:pt x="3433" y="1227"/>
                </a:lnTo>
                <a:lnTo>
                  <a:pt x="3433" y="1225"/>
                </a:lnTo>
                <a:lnTo>
                  <a:pt x="3431" y="1223"/>
                </a:lnTo>
                <a:lnTo>
                  <a:pt x="3431" y="1221"/>
                </a:lnTo>
                <a:lnTo>
                  <a:pt x="3433" y="1219"/>
                </a:lnTo>
                <a:lnTo>
                  <a:pt x="3435" y="1219"/>
                </a:lnTo>
                <a:lnTo>
                  <a:pt x="3439" y="1218"/>
                </a:lnTo>
                <a:lnTo>
                  <a:pt x="3439" y="1219"/>
                </a:lnTo>
                <a:lnTo>
                  <a:pt x="3440" y="1219"/>
                </a:lnTo>
                <a:lnTo>
                  <a:pt x="3442" y="1221"/>
                </a:lnTo>
                <a:lnTo>
                  <a:pt x="3442" y="1223"/>
                </a:lnTo>
                <a:lnTo>
                  <a:pt x="3442" y="1225"/>
                </a:lnTo>
                <a:lnTo>
                  <a:pt x="3442" y="1227"/>
                </a:lnTo>
                <a:lnTo>
                  <a:pt x="3440" y="1229"/>
                </a:lnTo>
                <a:lnTo>
                  <a:pt x="3440" y="1231"/>
                </a:lnTo>
                <a:lnTo>
                  <a:pt x="3439" y="1233"/>
                </a:lnTo>
                <a:lnTo>
                  <a:pt x="3439" y="1237"/>
                </a:lnTo>
                <a:lnTo>
                  <a:pt x="3437" y="1237"/>
                </a:lnTo>
                <a:lnTo>
                  <a:pt x="3437" y="1239"/>
                </a:lnTo>
                <a:lnTo>
                  <a:pt x="3437" y="1241"/>
                </a:lnTo>
                <a:lnTo>
                  <a:pt x="3435" y="1241"/>
                </a:lnTo>
                <a:lnTo>
                  <a:pt x="3435" y="1243"/>
                </a:lnTo>
                <a:lnTo>
                  <a:pt x="3433" y="1243"/>
                </a:lnTo>
                <a:lnTo>
                  <a:pt x="3431" y="1244"/>
                </a:lnTo>
                <a:lnTo>
                  <a:pt x="3431" y="1246"/>
                </a:lnTo>
                <a:lnTo>
                  <a:pt x="3431" y="1248"/>
                </a:lnTo>
                <a:lnTo>
                  <a:pt x="3431" y="1250"/>
                </a:lnTo>
                <a:lnTo>
                  <a:pt x="3433" y="1252"/>
                </a:lnTo>
                <a:lnTo>
                  <a:pt x="3435" y="1254"/>
                </a:lnTo>
                <a:lnTo>
                  <a:pt x="3437" y="1254"/>
                </a:lnTo>
                <a:lnTo>
                  <a:pt x="3439" y="1256"/>
                </a:lnTo>
                <a:lnTo>
                  <a:pt x="3440" y="1256"/>
                </a:lnTo>
                <a:lnTo>
                  <a:pt x="3442" y="1256"/>
                </a:lnTo>
                <a:lnTo>
                  <a:pt x="3444" y="1254"/>
                </a:lnTo>
                <a:lnTo>
                  <a:pt x="3446" y="1252"/>
                </a:lnTo>
                <a:lnTo>
                  <a:pt x="3448" y="1252"/>
                </a:lnTo>
                <a:lnTo>
                  <a:pt x="3448" y="1250"/>
                </a:lnTo>
                <a:lnTo>
                  <a:pt x="3450" y="1250"/>
                </a:lnTo>
                <a:lnTo>
                  <a:pt x="3452" y="1248"/>
                </a:lnTo>
                <a:lnTo>
                  <a:pt x="3452" y="1246"/>
                </a:lnTo>
                <a:lnTo>
                  <a:pt x="3454" y="1246"/>
                </a:lnTo>
                <a:lnTo>
                  <a:pt x="3456" y="1244"/>
                </a:lnTo>
                <a:lnTo>
                  <a:pt x="3458" y="1243"/>
                </a:lnTo>
                <a:lnTo>
                  <a:pt x="3458" y="1239"/>
                </a:lnTo>
                <a:lnTo>
                  <a:pt x="3458" y="1237"/>
                </a:lnTo>
                <a:lnTo>
                  <a:pt x="3460" y="1237"/>
                </a:lnTo>
                <a:lnTo>
                  <a:pt x="3462" y="1237"/>
                </a:lnTo>
                <a:lnTo>
                  <a:pt x="3462" y="1239"/>
                </a:lnTo>
                <a:lnTo>
                  <a:pt x="3462" y="1241"/>
                </a:lnTo>
                <a:lnTo>
                  <a:pt x="3464" y="1244"/>
                </a:lnTo>
                <a:lnTo>
                  <a:pt x="3465" y="1246"/>
                </a:lnTo>
                <a:lnTo>
                  <a:pt x="3465" y="1248"/>
                </a:lnTo>
                <a:lnTo>
                  <a:pt x="3465" y="1250"/>
                </a:lnTo>
                <a:lnTo>
                  <a:pt x="3467" y="1250"/>
                </a:lnTo>
                <a:lnTo>
                  <a:pt x="3467" y="1252"/>
                </a:lnTo>
                <a:lnTo>
                  <a:pt x="3465" y="1252"/>
                </a:lnTo>
                <a:lnTo>
                  <a:pt x="3467" y="1254"/>
                </a:lnTo>
                <a:lnTo>
                  <a:pt x="3469" y="1256"/>
                </a:lnTo>
                <a:lnTo>
                  <a:pt x="3469" y="1258"/>
                </a:lnTo>
                <a:lnTo>
                  <a:pt x="3469" y="1260"/>
                </a:lnTo>
                <a:lnTo>
                  <a:pt x="3469" y="1262"/>
                </a:lnTo>
                <a:lnTo>
                  <a:pt x="3467" y="1264"/>
                </a:lnTo>
                <a:lnTo>
                  <a:pt x="3467" y="1266"/>
                </a:lnTo>
                <a:lnTo>
                  <a:pt x="3467" y="1267"/>
                </a:lnTo>
                <a:lnTo>
                  <a:pt x="3469" y="1269"/>
                </a:lnTo>
                <a:lnTo>
                  <a:pt x="3469" y="1271"/>
                </a:lnTo>
                <a:lnTo>
                  <a:pt x="3469" y="1273"/>
                </a:lnTo>
                <a:lnTo>
                  <a:pt x="3471" y="1273"/>
                </a:lnTo>
                <a:lnTo>
                  <a:pt x="3473" y="1273"/>
                </a:lnTo>
                <a:lnTo>
                  <a:pt x="3475" y="1273"/>
                </a:lnTo>
                <a:lnTo>
                  <a:pt x="3477" y="1275"/>
                </a:lnTo>
                <a:lnTo>
                  <a:pt x="3479" y="1275"/>
                </a:lnTo>
                <a:lnTo>
                  <a:pt x="3481" y="1275"/>
                </a:lnTo>
                <a:lnTo>
                  <a:pt x="3481" y="1277"/>
                </a:lnTo>
                <a:lnTo>
                  <a:pt x="3483" y="1277"/>
                </a:lnTo>
                <a:lnTo>
                  <a:pt x="3485" y="1277"/>
                </a:lnTo>
                <a:lnTo>
                  <a:pt x="3487" y="1277"/>
                </a:lnTo>
                <a:lnTo>
                  <a:pt x="3487" y="1279"/>
                </a:lnTo>
                <a:lnTo>
                  <a:pt x="3489" y="1279"/>
                </a:lnTo>
                <a:lnTo>
                  <a:pt x="3490" y="1281"/>
                </a:lnTo>
                <a:lnTo>
                  <a:pt x="3490" y="1283"/>
                </a:lnTo>
                <a:lnTo>
                  <a:pt x="3490" y="1287"/>
                </a:lnTo>
                <a:lnTo>
                  <a:pt x="3490" y="1289"/>
                </a:lnTo>
                <a:lnTo>
                  <a:pt x="3490" y="1291"/>
                </a:lnTo>
                <a:lnTo>
                  <a:pt x="3490" y="1292"/>
                </a:lnTo>
                <a:lnTo>
                  <a:pt x="3492" y="1294"/>
                </a:lnTo>
                <a:lnTo>
                  <a:pt x="3492" y="1296"/>
                </a:lnTo>
                <a:lnTo>
                  <a:pt x="3494" y="1296"/>
                </a:lnTo>
                <a:lnTo>
                  <a:pt x="3496" y="1296"/>
                </a:lnTo>
                <a:lnTo>
                  <a:pt x="3496" y="1298"/>
                </a:lnTo>
                <a:lnTo>
                  <a:pt x="3496" y="1300"/>
                </a:lnTo>
                <a:lnTo>
                  <a:pt x="3496" y="1302"/>
                </a:lnTo>
                <a:lnTo>
                  <a:pt x="3498" y="1304"/>
                </a:lnTo>
                <a:lnTo>
                  <a:pt x="3498" y="1306"/>
                </a:lnTo>
                <a:lnTo>
                  <a:pt x="3498" y="1308"/>
                </a:lnTo>
                <a:lnTo>
                  <a:pt x="3500" y="1308"/>
                </a:lnTo>
                <a:lnTo>
                  <a:pt x="3502" y="1310"/>
                </a:lnTo>
                <a:lnTo>
                  <a:pt x="3504" y="1312"/>
                </a:lnTo>
                <a:lnTo>
                  <a:pt x="3506" y="1314"/>
                </a:lnTo>
                <a:lnTo>
                  <a:pt x="3508" y="1314"/>
                </a:lnTo>
                <a:lnTo>
                  <a:pt x="3508" y="1315"/>
                </a:lnTo>
                <a:lnTo>
                  <a:pt x="3510" y="1315"/>
                </a:lnTo>
                <a:lnTo>
                  <a:pt x="3510" y="1317"/>
                </a:lnTo>
                <a:lnTo>
                  <a:pt x="3512" y="1317"/>
                </a:lnTo>
                <a:lnTo>
                  <a:pt x="3513" y="1319"/>
                </a:lnTo>
                <a:lnTo>
                  <a:pt x="3513" y="1323"/>
                </a:lnTo>
                <a:lnTo>
                  <a:pt x="3515" y="1323"/>
                </a:lnTo>
                <a:lnTo>
                  <a:pt x="3515" y="1325"/>
                </a:lnTo>
                <a:lnTo>
                  <a:pt x="3517" y="1325"/>
                </a:lnTo>
                <a:lnTo>
                  <a:pt x="3519" y="1325"/>
                </a:lnTo>
                <a:lnTo>
                  <a:pt x="3519" y="1327"/>
                </a:lnTo>
                <a:lnTo>
                  <a:pt x="3521" y="1329"/>
                </a:lnTo>
                <a:lnTo>
                  <a:pt x="3523" y="1329"/>
                </a:lnTo>
                <a:lnTo>
                  <a:pt x="3523" y="1331"/>
                </a:lnTo>
                <a:lnTo>
                  <a:pt x="3525" y="1333"/>
                </a:lnTo>
                <a:lnTo>
                  <a:pt x="3525" y="1335"/>
                </a:lnTo>
                <a:lnTo>
                  <a:pt x="3527" y="1337"/>
                </a:lnTo>
                <a:lnTo>
                  <a:pt x="3529" y="1339"/>
                </a:lnTo>
                <a:lnTo>
                  <a:pt x="3529" y="1340"/>
                </a:lnTo>
                <a:lnTo>
                  <a:pt x="3531" y="1342"/>
                </a:lnTo>
                <a:lnTo>
                  <a:pt x="3533" y="1344"/>
                </a:lnTo>
                <a:lnTo>
                  <a:pt x="3533" y="1346"/>
                </a:lnTo>
                <a:lnTo>
                  <a:pt x="3535" y="1348"/>
                </a:lnTo>
                <a:lnTo>
                  <a:pt x="3535" y="1350"/>
                </a:lnTo>
                <a:lnTo>
                  <a:pt x="3535" y="1352"/>
                </a:lnTo>
                <a:lnTo>
                  <a:pt x="3537" y="1354"/>
                </a:lnTo>
                <a:lnTo>
                  <a:pt x="3537" y="1352"/>
                </a:lnTo>
                <a:lnTo>
                  <a:pt x="3538" y="1352"/>
                </a:lnTo>
                <a:lnTo>
                  <a:pt x="3540" y="1352"/>
                </a:lnTo>
                <a:lnTo>
                  <a:pt x="3540" y="1354"/>
                </a:lnTo>
                <a:lnTo>
                  <a:pt x="3540" y="1356"/>
                </a:lnTo>
                <a:lnTo>
                  <a:pt x="3542" y="1358"/>
                </a:lnTo>
                <a:lnTo>
                  <a:pt x="3540" y="1360"/>
                </a:lnTo>
                <a:lnTo>
                  <a:pt x="3542" y="1362"/>
                </a:lnTo>
                <a:lnTo>
                  <a:pt x="3544" y="1363"/>
                </a:lnTo>
                <a:lnTo>
                  <a:pt x="3544" y="1365"/>
                </a:lnTo>
                <a:lnTo>
                  <a:pt x="3544" y="1367"/>
                </a:lnTo>
                <a:lnTo>
                  <a:pt x="3546" y="1367"/>
                </a:lnTo>
                <a:lnTo>
                  <a:pt x="3546" y="1369"/>
                </a:lnTo>
                <a:lnTo>
                  <a:pt x="3548" y="1369"/>
                </a:lnTo>
                <a:lnTo>
                  <a:pt x="3550" y="1371"/>
                </a:lnTo>
                <a:lnTo>
                  <a:pt x="3550" y="1373"/>
                </a:lnTo>
                <a:lnTo>
                  <a:pt x="3552" y="1375"/>
                </a:lnTo>
                <a:lnTo>
                  <a:pt x="3552" y="1377"/>
                </a:lnTo>
                <a:lnTo>
                  <a:pt x="3554" y="1379"/>
                </a:lnTo>
                <a:lnTo>
                  <a:pt x="3554" y="1381"/>
                </a:lnTo>
                <a:lnTo>
                  <a:pt x="3556" y="1383"/>
                </a:lnTo>
                <a:lnTo>
                  <a:pt x="3558" y="1385"/>
                </a:lnTo>
                <a:lnTo>
                  <a:pt x="3558" y="1387"/>
                </a:lnTo>
                <a:lnTo>
                  <a:pt x="3560" y="1390"/>
                </a:lnTo>
                <a:lnTo>
                  <a:pt x="3561" y="1390"/>
                </a:lnTo>
                <a:lnTo>
                  <a:pt x="3563" y="1392"/>
                </a:lnTo>
                <a:lnTo>
                  <a:pt x="3561" y="1394"/>
                </a:lnTo>
                <a:lnTo>
                  <a:pt x="3560" y="1396"/>
                </a:lnTo>
                <a:lnTo>
                  <a:pt x="3561" y="1396"/>
                </a:lnTo>
                <a:lnTo>
                  <a:pt x="3563" y="1398"/>
                </a:lnTo>
                <a:lnTo>
                  <a:pt x="3563" y="1396"/>
                </a:lnTo>
                <a:lnTo>
                  <a:pt x="3565" y="1398"/>
                </a:lnTo>
                <a:lnTo>
                  <a:pt x="3567" y="1396"/>
                </a:lnTo>
                <a:lnTo>
                  <a:pt x="3567" y="1398"/>
                </a:lnTo>
                <a:lnTo>
                  <a:pt x="3569" y="1400"/>
                </a:lnTo>
                <a:lnTo>
                  <a:pt x="3569" y="1402"/>
                </a:lnTo>
                <a:lnTo>
                  <a:pt x="3571" y="1402"/>
                </a:lnTo>
                <a:lnTo>
                  <a:pt x="3573" y="1404"/>
                </a:lnTo>
                <a:lnTo>
                  <a:pt x="3575" y="1404"/>
                </a:lnTo>
                <a:lnTo>
                  <a:pt x="3577" y="1406"/>
                </a:lnTo>
                <a:lnTo>
                  <a:pt x="3579" y="1408"/>
                </a:lnTo>
                <a:lnTo>
                  <a:pt x="3577" y="1408"/>
                </a:lnTo>
                <a:lnTo>
                  <a:pt x="3575" y="1408"/>
                </a:lnTo>
                <a:lnTo>
                  <a:pt x="3575" y="1410"/>
                </a:lnTo>
                <a:lnTo>
                  <a:pt x="3573" y="1411"/>
                </a:lnTo>
                <a:lnTo>
                  <a:pt x="3575" y="1413"/>
                </a:lnTo>
                <a:lnTo>
                  <a:pt x="3575" y="1411"/>
                </a:lnTo>
                <a:lnTo>
                  <a:pt x="3577" y="1411"/>
                </a:lnTo>
                <a:lnTo>
                  <a:pt x="3577" y="1410"/>
                </a:lnTo>
                <a:lnTo>
                  <a:pt x="3579" y="1410"/>
                </a:lnTo>
                <a:lnTo>
                  <a:pt x="3579" y="1411"/>
                </a:lnTo>
                <a:lnTo>
                  <a:pt x="3579" y="1413"/>
                </a:lnTo>
                <a:lnTo>
                  <a:pt x="3581" y="1413"/>
                </a:lnTo>
                <a:lnTo>
                  <a:pt x="3583" y="1413"/>
                </a:lnTo>
                <a:lnTo>
                  <a:pt x="3585" y="1413"/>
                </a:lnTo>
                <a:lnTo>
                  <a:pt x="3586" y="1415"/>
                </a:lnTo>
                <a:lnTo>
                  <a:pt x="3588" y="1415"/>
                </a:lnTo>
                <a:lnTo>
                  <a:pt x="3590" y="1415"/>
                </a:lnTo>
                <a:lnTo>
                  <a:pt x="3592" y="1415"/>
                </a:lnTo>
                <a:lnTo>
                  <a:pt x="3594" y="1417"/>
                </a:lnTo>
                <a:lnTo>
                  <a:pt x="3596" y="1417"/>
                </a:lnTo>
                <a:lnTo>
                  <a:pt x="3596" y="1419"/>
                </a:lnTo>
                <a:lnTo>
                  <a:pt x="3598" y="1419"/>
                </a:lnTo>
                <a:lnTo>
                  <a:pt x="3598" y="1421"/>
                </a:lnTo>
                <a:lnTo>
                  <a:pt x="3600" y="1421"/>
                </a:lnTo>
                <a:lnTo>
                  <a:pt x="3600" y="1423"/>
                </a:lnTo>
                <a:lnTo>
                  <a:pt x="3602" y="1425"/>
                </a:lnTo>
                <a:lnTo>
                  <a:pt x="3604" y="1427"/>
                </a:lnTo>
                <a:lnTo>
                  <a:pt x="3606" y="1427"/>
                </a:lnTo>
                <a:lnTo>
                  <a:pt x="3606" y="1429"/>
                </a:lnTo>
                <a:lnTo>
                  <a:pt x="3608" y="1431"/>
                </a:lnTo>
                <a:lnTo>
                  <a:pt x="3609" y="1431"/>
                </a:lnTo>
                <a:lnTo>
                  <a:pt x="3609" y="1433"/>
                </a:lnTo>
                <a:lnTo>
                  <a:pt x="3611" y="1433"/>
                </a:lnTo>
                <a:lnTo>
                  <a:pt x="3611" y="1435"/>
                </a:lnTo>
                <a:lnTo>
                  <a:pt x="3613" y="1435"/>
                </a:lnTo>
                <a:lnTo>
                  <a:pt x="3615" y="1435"/>
                </a:lnTo>
                <a:lnTo>
                  <a:pt x="3617" y="1435"/>
                </a:lnTo>
                <a:lnTo>
                  <a:pt x="3619" y="1436"/>
                </a:lnTo>
                <a:lnTo>
                  <a:pt x="3621" y="1438"/>
                </a:lnTo>
                <a:lnTo>
                  <a:pt x="3623" y="1440"/>
                </a:lnTo>
                <a:lnTo>
                  <a:pt x="3625" y="1442"/>
                </a:lnTo>
                <a:lnTo>
                  <a:pt x="3627" y="1444"/>
                </a:lnTo>
                <a:lnTo>
                  <a:pt x="3629" y="1444"/>
                </a:lnTo>
                <a:lnTo>
                  <a:pt x="3631" y="1444"/>
                </a:lnTo>
                <a:lnTo>
                  <a:pt x="3631" y="1446"/>
                </a:lnTo>
                <a:lnTo>
                  <a:pt x="3634" y="1448"/>
                </a:lnTo>
                <a:lnTo>
                  <a:pt x="3636" y="1448"/>
                </a:lnTo>
                <a:lnTo>
                  <a:pt x="3636" y="1450"/>
                </a:lnTo>
                <a:lnTo>
                  <a:pt x="3638" y="1452"/>
                </a:lnTo>
                <a:lnTo>
                  <a:pt x="3636" y="1452"/>
                </a:lnTo>
                <a:lnTo>
                  <a:pt x="3636" y="1454"/>
                </a:lnTo>
                <a:lnTo>
                  <a:pt x="3636" y="1456"/>
                </a:lnTo>
                <a:lnTo>
                  <a:pt x="3638" y="1456"/>
                </a:lnTo>
                <a:lnTo>
                  <a:pt x="3638" y="1454"/>
                </a:lnTo>
                <a:lnTo>
                  <a:pt x="3638" y="1452"/>
                </a:lnTo>
                <a:lnTo>
                  <a:pt x="3638" y="1450"/>
                </a:lnTo>
                <a:lnTo>
                  <a:pt x="3640" y="1450"/>
                </a:lnTo>
                <a:lnTo>
                  <a:pt x="3642" y="1450"/>
                </a:lnTo>
                <a:lnTo>
                  <a:pt x="3642" y="1448"/>
                </a:lnTo>
                <a:lnTo>
                  <a:pt x="3644" y="1448"/>
                </a:lnTo>
                <a:lnTo>
                  <a:pt x="3646" y="1448"/>
                </a:lnTo>
                <a:lnTo>
                  <a:pt x="3648" y="1448"/>
                </a:lnTo>
                <a:lnTo>
                  <a:pt x="3650" y="1448"/>
                </a:lnTo>
                <a:lnTo>
                  <a:pt x="3652" y="1448"/>
                </a:lnTo>
                <a:lnTo>
                  <a:pt x="3654" y="1448"/>
                </a:lnTo>
                <a:lnTo>
                  <a:pt x="3656" y="1448"/>
                </a:lnTo>
                <a:lnTo>
                  <a:pt x="3656" y="1446"/>
                </a:lnTo>
                <a:lnTo>
                  <a:pt x="3657" y="1446"/>
                </a:lnTo>
                <a:lnTo>
                  <a:pt x="3659" y="1446"/>
                </a:lnTo>
                <a:lnTo>
                  <a:pt x="3661" y="1446"/>
                </a:lnTo>
                <a:lnTo>
                  <a:pt x="3663" y="1446"/>
                </a:lnTo>
                <a:lnTo>
                  <a:pt x="3661" y="1448"/>
                </a:lnTo>
                <a:lnTo>
                  <a:pt x="3663" y="1448"/>
                </a:lnTo>
                <a:lnTo>
                  <a:pt x="3663" y="1450"/>
                </a:lnTo>
                <a:lnTo>
                  <a:pt x="3663" y="1452"/>
                </a:lnTo>
                <a:lnTo>
                  <a:pt x="3663" y="1454"/>
                </a:lnTo>
                <a:lnTo>
                  <a:pt x="3663" y="1456"/>
                </a:lnTo>
                <a:lnTo>
                  <a:pt x="3661" y="1454"/>
                </a:lnTo>
                <a:lnTo>
                  <a:pt x="3661" y="1456"/>
                </a:lnTo>
                <a:lnTo>
                  <a:pt x="3659" y="1456"/>
                </a:lnTo>
                <a:lnTo>
                  <a:pt x="3657" y="1456"/>
                </a:lnTo>
                <a:lnTo>
                  <a:pt x="3656" y="1456"/>
                </a:lnTo>
                <a:lnTo>
                  <a:pt x="3654" y="1456"/>
                </a:lnTo>
                <a:lnTo>
                  <a:pt x="3652" y="1456"/>
                </a:lnTo>
                <a:lnTo>
                  <a:pt x="3652" y="1458"/>
                </a:lnTo>
                <a:lnTo>
                  <a:pt x="3654" y="1458"/>
                </a:lnTo>
                <a:lnTo>
                  <a:pt x="3656" y="1458"/>
                </a:lnTo>
                <a:lnTo>
                  <a:pt x="3657" y="1458"/>
                </a:lnTo>
                <a:lnTo>
                  <a:pt x="3657" y="1459"/>
                </a:lnTo>
                <a:lnTo>
                  <a:pt x="3659" y="1458"/>
                </a:lnTo>
                <a:lnTo>
                  <a:pt x="3661" y="1458"/>
                </a:lnTo>
                <a:lnTo>
                  <a:pt x="3663" y="1456"/>
                </a:lnTo>
                <a:lnTo>
                  <a:pt x="3665" y="1456"/>
                </a:lnTo>
                <a:lnTo>
                  <a:pt x="3667" y="1458"/>
                </a:lnTo>
                <a:lnTo>
                  <a:pt x="3669" y="1458"/>
                </a:lnTo>
                <a:lnTo>
                  <a:pt x="3667" y="1459"/>
                </a:lnTo>
                <a:lnTo>
                  <a:pt x="3669" y="1461"/>
                </a:lnTo>
                <a:lnTo>
                  <a:pt x="3669" y="1459"/>
                </a:lnTo>
                <a:lnTo>
                  <a:pt x="3671" y="1458"/>
                </a:lnTo>
                <a:lnTo>
                  <a:pt x="3671" y="1456"/>
                </a:lnTo>
                <a:lnTo>
                  <a:pt x="3669" y="1456"/>
                </a:lnTo>
                <a:lnTo>
                  <a:pt x="3673" y="1456"/>
                </a:lnTo>
                <a:lnTo>
                  <a:pt x="3673" y="1458"/>
                </a:lnTo>
                <a:lnTo>
                  <a:pt x="3675" y="1459"/>
                </a:lnTo>
                <a:lnTo>
                  <a:pt x="3677" y="1459"/>
                </a:lnTo>
                <a:lnTo>
                  <a:pt x="3677" y="1461"/>
                </a:lnTo>
                <a:lnTo>
                  <a:pt x="3679" y="1463"/>
                </a:lnTo>
                <a:lnTo>
                  <a:pt x="3677" y="1465"/>
                </a:lnTo>
                <a:lnTo>
                  <a:pt x="3677" y="1467"/>
                </a:lnTo>
                <a:lnTo>
                  <a:pt x="3675" y="1465"/>
                </a:lnTo>
                <a:lnTo>
                  <a:pt x="3675" y="1463"/>
                </a:lnTo>
                <a:lnTo>
                  <a:pt x="3673" y="1463"/>
                </a:lnTo>
                <a:lnTo>
                  <a:pt x="3675" y="1465"/>
                </a:lnTo>
                <a:lnTo>
                  <a:pt x="3675" y="1467"/>
                </a:lnTo>
                <a:lnTo>
                  <a:pt x="3677" y="1467"/>
                </a:lnTo>
                <a:lnTo>
                  <a:pt x="3675" y="1469"/>
                </a:lnTo>
                <a:lnTo>
                  <a:pt x="3677" y="1469"/>
                </a:lnTo>
                <a:lnTo>
                  <a:pt x="3679" y="1471"/>
                </a:lnTo>
                <a:lnTo>
                  <a:pt x="3677" y="1473"/>
                </a:lnTo>
                <a:lnTo>
                  <a:pt x="3677" y="1475"/>
                </a:lnTo>
                <a:lnTo>
                  <a:pt x="3677" y="1477"/>
                </a:lnTo>
                <a:lnTo>
                  <a:pt x="3675" y="1475"/>
                </a:lnTo>
                <a:lnTo>
                  <a:pt x="3673" y="1473"/>
                </a:lnTo>
                <a:lnTo>
                  <a:pt x="3671" y="1473"/>
                </a:lnTo>
                <a:lnTo>
                  <a:pt x="3669" y="1471"/>
                </a:lnTo>
                <a:lnTo>
                  <a:pt x="3667" y="1469"/>
                </a:lnTo>
                <a:lnTo>
                  <a:pt x="3665" y="1469"/>
                </a:lnTo>
                <a:lnTo>
                  <a:pt x="3663" y="1469"/>
                </a:lnTo>
                <a:lnTo>
                  <a:pt x="3661" y="1467"/>
                </a:lnTo>
                <a:lnTo>
                  <a:pt x="3661" y="1465"/>
                </a:lnTo>
                <a:lnTo>
                  <a:pt x="3659" y="1465"/>
                </a:lnTo>
                <a:lnTo>
                  <a:pt x="3659" y="1467"/>
                </a:lnTo>
                <a:lnTo>
                  <a:pt x="3659" y="1469"/>
                </a:lnTo>
                <a:lnTo>
                  <a:pt x="3657" y="1469"/>
                </a:lnTo>
                <a:lnTo>
                  <a:pt x="3657" y="1471"/>
                </a:lnTo>
                <a:lnTo>
                  <a:pt x="3656" y="1471"/>
                </a:lnTo>
                <a:lnTo>
                  <a:pt x="3654" y="1473"/>
                </a:lnTo>
                <a:lnTo>
                  <a:pt x="3652" y="1473"/>
                </a:lnTo>
                <a:lnTo>
                  <a:pt x="3650" y="1473"/>
                </a:lnTo>
                <a:lnTo>
                  <a:pt x="3650" y="1475"/>
                </a:lnTo>
                <a:lnTo>
                  <a:pt x="3650" y="1473"/>
                </a:lnTo>
                <a:lnTo>
                  <a:pt x="3652" y="1473"/>
                </a:lnTo>
                <a:lnTo>
                  <a:pt x="3654" y="1473"/>
                </a:lnTo>
                <a:lnTo>
                  <a:pt x="3656" y="1473"/>
                </a:lnTo>
                <a:lnTo>
                  <a:pt x="3657" y="1471"/>
                </a:lnTo>
                <a:lnTo>
                  <a:pt x="3659" y="1473"/>
                </a:lnTo>
                <a:lnTo>
                  <a:pt x="3659" y="1471"/>
                </a:lnTo>
                <a:lnTo>
                  <a:pt x="3661" y="1471"/>
                </a:lnTo>
                <a:lnTo>
                  <a:pt x="3663" y="1471"/>
                </a:lnTo>
                <a:lnTo>
                  <a:pt x="3665" y="1471"/>
                </a:lnTo>
                <a:lnTo>
                  <a:pt x="3667" y="1473"/>
                </a:lnTo>
                <a:lnTo>
                  <a:pt x="3665" y="1473"/>
                </a:lnTo>
                <a:lnTo>
                  <a:pt x="3663" y="1475"/>
                </a:lnTo>
                <a:lnTo>
                  <a:pt x="3663" y="1477"/>
                </a:lnTo>
                <a:lnTo>
                  <a:pt x="3665" y="1475"/>
                </a:lnTo>
                <a:lnTo>
                  <a:pt x="3667" y="1475"/>
                </a:lnTo>
                <a:lnTo>
                  <a:pt x="3669" y="1477"/>
                </a:lnTo>
                <a:lnTo>
                  <a:pt x="3669" y="1479"/>
                </a:lnTo>
                <a:lnTo>
                  <a:pt x="3669" y="1481"/>
                </a:lnTo>
                <a:lnTo>
                  <a:pt x="3667" y="1481"/>
                </a:lnTo>
                <a:lnTo>
                  <a:pt x="3667" y="1483"/>
                </a:lnTo>
                <a:lnTo>
                  <a:pt x="3667" y="1484"/>
                </a:lnTo>
                <a:lnTo>
                  <a:pt x="3665" y="1484"/>
                </a:lnTo>
                <a:lnTo>
                  <a:pt x="3665" y="1486"/>
                </a:lnTo>
                <a:lnTo>
                  <a:pt x="3663" y="1488"/>
                </a:lnTo>
                <a:lnTo>
                  <a:pt x="3661" y="1488"/>
                </a:lnTo>
                <a:lnTo>
                  <a:pt x="3659" y="1488"/>
                </a:lnTo>
                <a:lnTo>
                  <a:pt x="3657" y="1486"/>
                </a:lnTo>
                <a:lnTo>
                  <a:pt x="3657" y="1488"/>
                </a:lnTo>
                <a:lnTo>
                  <a:pt x="3657" y="1490"/>
                </a:lnTo>
                <a:lnTo>
                  <a:pt x="3659" y="1490"/>
                </a:lnTo>
                <a:lnTo>
                  <a:pt x="3659" y="1492"/>
                </a:lnTo>
                <a:lnTo>
                  <a:pt x="3657" y="1492"/>
                </a:lnTo>
                <a:lnTo>
                  <a:pt x="3657" y="1494"/>
                </a:lnTo>
                <a:lnTo>
                  <a:pt x="3657" y="1496"/>
                </a:lnTo>
                <a:lnTo>
                  <a:pt x="3656" y="1496"/>
                </a:lnTo>
                <a:lnTo>
                  <a:pt x="3656" y="1498"/>
                </a:lnTo>
                <a:lnTo>
                  <a:pt x="3657" y="1498"/>
                </a:lnTo>
                <a:lnTo>
                  <a:pt x="3657" y="1500"/>
                </a:lnTo>
                <a:lnTo>
                  <a:pt x="3656" y="1500"/>
                </a:lnTo>
                <a:lnTo>
                  <a:pt x="3654" y="1500"/>
                </a:lnTo>
                <a:lnTo>
                  <a:pt x="3652" y="1500"/>
                </a:lnTo>
                <a:lnTo>
                  <a:pt x="3654" y="1500"/>
                </a:lnTo>
                <a:lnTo>
                  <a:pt x="3654" y="1502"/>
                </a:lnTo>
                <a:lnTo>
                  <a:pt x="3656" y="1502"/>
                </a:lnTo>
                <a:lnTo>
                  <a:pt x="3657" y="1502"/>
                </a:lnTo>
                <a:lnTo>
                  <a:pt x="3659" y="1502"/>
                </a:lnTo>
                <a:lnTo>
                  <a:pt x="3659" y="1500"/>
                </a:lnTo>
                <a:lnTo>
                  <a:pt x="3659" y="1498"/>
                </a:lnTo>
                <a:lnTo>
                  <a:pt x="3659" y="1496"/>
                </a:lnTo>
                <a:lnTo>
                  <a:pt x="3661" y="1494"/>
                </a:lnTo>
                <a:lnTo>
                  <a:pt x="3663" y="1492"/>
                </a:lnTo>
                <a:lnTo>
                  <a:pt x="3665" y="1492"/>
                </a:lnTo>
                <a:lnTo>
                  <a:pt x="3665" y="1494"/>
                </a:lnTo>
                <a:lnTo>
                  <a:pt x="3665" y="1496"/>
                </a:lnTo>
                <a:lnTo>
                  <a:pt x="3667" y="1498"/>
                </a:lnTo>
                <a:lnTo>
                  <a:pt x="3667" y="1496"/>
                </a:lnTo>
                <a:lnTo>
                  <a:pt x="3667" y="1494"/>
                </a:lnTo>
                <a:lnTo>
                  <a:pt x="3669" y="1492"/>
                </a:lnTo>
                <a:lnTo>
                  <a:pt x="3669" y="1490"/>
                </a:lnTo>
                <a:lnTo>
                  <a:pt x="3669" y="1488"/>
                </a:lnTo>
                <a:lnTo>
                  <a:pt x="3671" y="1488"/>
                </a:lnTo>
                <a:lnTo>
                  <a:pt x="3673" y="1486"/>
                </a:lnTo>
                <a:lnTo>
                  <a:pt x="3673" y="1484"/>
                </a:lnTo>
                <a:lnTo>
                  <a:pt x="3675" y="1486"/>
                </a:lnTo>
                <a:lnTo>
                  <a:pt x="3673" y="1488"/>
                </a:lnTo>
                <a:lnTo>
                  <a:pt x="3675" y="1488"/>
                </a:lnTo>
                <a:lnTo>
                  <a:pt x="3675" y="1490"/>
                </a:lnTo>
                <a:lnTo>
                  <a:pt x="3675" y="1492"/>
                </a:lnTo>
                <a:lnTo>
                  <a:pt x="3677" y="1492"/>
                </a:lnTo>
                <a:lnTo>
                  <a:pt x="3677" y="1490"/>
                </a:lnTo>
                <a:lnTo>
                  <a:pt x="3677" y="1488"/>
                </a:lnTo>
                <a:lnTo>
                  <a:pt x="3679" y="1488"/>
                </a:lnTo>
                <a:lnTo>
                  <a:pt x="3681" y="1488"/>
                </a:lnTo>
                <a:lnTo>
                  <a:pt x="3682" y="1488"/>
                </a:lnTo>
                <a:lnTo>
                  <a:pt x="3682" y="1490"/>
                </a:lnTo>
                <a:lnTo>
                  <a:pt x="3681" y="1494"/>
                </a:lnTo>
                <a:lnTo>
                  <a:pt x="3682" y="1494"/>
                </a:lnTo>
                <a:lnTo>
                  <a:pt x="3684" y="1492"/>
                </a:lnTo>
                <a:lnTo>
                  <a:pt x="3686" y="1492"/>
                </a:lnTo>
                <a:lnTo>
                  <a:pt x="3684" y="1494"/>
                </a:lnTo>
                <a:lnTo>
                  <a:pt x="3684" y="1496"/>
                </a:lnTo>
                <a:lnTo>
                  <a:pt x="3686" y="1494"/>
                </a:lnTo>
                <a:lnTo>
                  <a:pt x="3688" y="1496"/>
                </a:lnTo>
                <a:lnTo>
                  <a:pt x="3688" y="1498"/>
                </a:lnTo>
                <a:lnTo>
                  <a:pt x="3690" y="1498"/>
                </a:lnTo>
                <a:lnTo>
                  <a:pt x="3690" y="1500"/>
                </a:lnTo>
                <a:lnTo>
                  <a:pt x="3692" y="1502"/>
                </a:lnTo>
                <a:lnTo>
                  <a:pt x="3692" y="1498"/>
                </a:lnTo>
                <a:lnTo>
                  <a:pt x="3694" y="1498"/>
                </a:lnTo>
                <a:lnTo>
                  <a:pt x="3692" y="1498"/>
                </a:lnTo>
                <a:lnTo>
                  <a:pt x="3690" y="1496"/>
                </a:lnTo>
                <a:lnTo>
                  <a:pt x="3690" y="1494"/>
                </a:lnTo>
                <a:lnTo>
                  <a:pt x="3688" y="1496"/>
                </a:lnTo>
                <a:lnTo>
                  <a:pt x="3688" y="1494"/>
                </a:lnTo>
                <a:lnTo>
                  <a:pt x="3688" y="1492"/>
                </a:lnTo>
                <a:lnTo>
                  <a:pt x="3688" y="1490"/>
                </a:lnTo>
                <a:lnTo>
                  <a:pt x="3690" y="1490"/>
                </a:lnTo>
                <a:lnTo>
                  <a:pt x="3692" y="1490"/>
                </a:lnTo>
                <a:lnTo>
                  <a:pt x="3694" y="1492"/>
                </a:lnTo>
                <a:lnTo>
                  <a:pt x="3696" y="1492"/>
                </a:lnTo>
                <a:lnTo>
                  <a:pt x="3698" y="1492"/>
                </a:lnTo>
                <a:lnTo>
                  <a:pt x="3698" y="1490"/>
                </a:lnTo>
                <a:lnTo>
                  <a:pt x="3698" y="1488"/>
                </a:lnTo>
                <a:lnTo>
                  <a:pt x="3698" y="1486"/>
                </a:lnTo>
                <a:lnTo>
                  <a:pt x="3696" y="1484"/>
                </a:lnTo>
                <a:lnTo>
                  <a:pt x="3694" y="1483"/>
                </a:lnTo>
                <a:lnTo>
                  <a:pt x="3692" y="1481"/>
                </a:lnTo>
                <a:lnTo>
                  <a:pt x="3694" y="1481"/>
                </a:lnTo>
                <a:lnTo>
                  <a:pt x="3696" y="1481"/>
                </a:lnTo>
                <a:lnTo>
                  <a:pt x="3698" y="1479"/>
                </a:lnTo>
                <a:lnTo>
                  <a:pt x="3700" y="1479"/>
                </a:lnTo>
                <a:lnTo>
                  <a:pt x="3698" y="1479"/>
                </a:lnTo>
                <a:lnTo>
                  <a:pt x="3698" y="1481"/>
                </a:lnTo>
                <a:lnTo>
                  <a:pt x="3700" y="1481"/>
                </a:lnTo>
                <a:lnTo>
                  <a:pt x="3700" y="1483"/>
                </a:lnTo>
                <a:lnTo>
                  <a:pt x="3700" y="1484"/>
                </a:lnTo>
                <a:lnTo>
                  <a:pt x="3702" y="1484"/>
                </a:lnTo>
                <a:lnTo>
                  <a:pt x="3702" y="1486"/>
                </a:lnTo>
                <a:lnTo>
                  <a:pt x="3704" y="1488"/>
                </a:lnTo>
                <a:lnTo>
                  <a:pt x="3704" y="1490"/>
                </a:lnTo>
                <a:lnTo>
                  <a:pt x="3705" y="1492"/>
                </a:lnTo>
                <a:lnTo>
                  <a:pt x="3705" y="1494"/>
                </a:lnTo>
                <a:lnTo>
                  <a:pt x="3707" y="1494"/>
                </a:lnTo>
                <a:lnTo>
                  <a:pt x="3707" y="1496"/>
                </a:lnTo>
                <a:lnTo>
                  <a:pt x="3709" y="1496"/>
                </a:lnTo>
                <a:lnTo>
                  <a:pt x="3711" y="1496"/>
                </a:lnTo>
                <a:lnTo>
                  <a:pt x="3713" y="1496"/>
                </a:lnTo>
                <a:lnTo>
                  <a:pt x="3711" y="1498"/>
                </a:lnTo>
                <a:lnTo>
                  <a:pt x="3711" y="1500"/>
                </a:lnTo>
                <a:lnTo>
                  <a:pt x="3713" y="1500"/>
                </a:lnTo>
                <a:lnTo>
                  <a:pt x="3713" y="1498"/>
                </a:lnTo>
                <a:lnTo>
                  <a:pt x="3715" y="1498"/>
                </a:lnTo>
                <a:lnTo>
                  <a:pt x="3717" y="1498"/>
                </a:lnTo>
                <a:lnTo>
                  <a:pt x="3719" y="1500"/>
                </a:lnTo>
                <a:lnTo>
                  <a:pt x="3721" y="1500"/>
                </a:lnTo>
                <a:lnTo>
                  <a:pt x="3721" y="1502"/>
                </a:lnTo>
                <a:lnTo>
                  <a:pt x="3721" y="1504"/>
                </a:lnTo>
                <a:lnTo>
                  <a:pt x="3723" y="1504"/>
                </a:lnTo>
                <a:lnTo>
                  <a:pt x="3725" y="1504"/>
                </a:lnTo>
                <a:lnTo>
                  <a:pt x="3725" y="1506"/>
                </a:lnTo>
                <a:lnTo>
                  <a:pt x="3727" y="1506"/>
                </a:lnTo>
                <a:lnTo>
                  <a:pt x="3727" y="1507"/>
                </a:lnTo>
                <a:lnTo>
                  <a:pt x="3725" y="1509"/>
                </a:lnTo>
                <a:lnTo>
                  <a:pt x="3723" y="1509"/>
                </a:lnTo>
                <a:lnTo>
                  <a:pt x="3723" y="1513"/>
                </a:lnTo>
                <a:lnTo>
                  <a:pt x="3723" y="1515"/>
                </a:lnTo>
                <a:lnTo>
                  <a:pt x="3721" y="1513"/>
                </a:lnTo>
                <a:lnTo>
                  <a:pt x="3721" y="1515"/>
                </a:lnTo>
                <a:lnTo>
                  <a:pt x="3719" y="1515"/>
                </a:lnTo>
                <a:lnTo>
                  <a:pt x="3717" y="1513"/>
                </a:lnTo>
                <a:lnTo>
                  <a:pt x="3717" y="1515"/>
                </a:lnTo>
                <a:lnTo>
                  <a:pt x="3715" y="1517"/>
                </a:lnTo>
                <a:lnTo>
                  <a:pt x="3715" y="1513"/>
                </a:lnTo>
                <a:lnTo>
                  <a:pt x="3713" y="1513"/>
                </a:lnTo>
                <a:lnTo>
                  <a:pt x="3713" y="1515"/>
                </a:lnTo>
                <a:lnTo>
                  <a:pt x="3713" y="1517"/>
                </a:lnTo>
                <a:lnTo>
                  <a:pt x="3711" y="1517"/>
                </a:lnTo>
                <a:lnTo>
                  <a:pt x="3709" y="1517"/>
                </a:lnTo>
                <a:lnTo>
                  <a:pt x="3707" y="1517"/>
                </a:lnTo>
                <a:lnTo>
                  <a:pt x="3707" y="1515"/>
                </a:lnTo>
                <a:lnTo>
                  <a:pt x="3707" y="1517"/>
                </a:lnTo>
                <a:lnTo>
                  <a:pt x="3705" y="1519"/>
                </a:lnTo>
                <a:lnTo>
                  <a:pt x="3704" y="1519"/>
                </a:lnTo>
                <a:lnTo>
                  <a:pt x="3704" y="1521"/>
                </a:lnTo>
                <a:lnTo>
                  <a:pt x="3702" y="1523"/>
                </a:lnTo>
                <a:lnTo>
                  <a:pt x="3702" y="1521"/>
                </a:lnTo>
                <a:lnTo>
                  <a:pt x="3702" y="1519"/>
                </a:lnTo>
                <a:lnTo>
                  <a:pt x="3700" y="1519"/>
                </a:lnTo>
                <a:lnTo>
                  <a:pt x="3700" y="1517"/>
                </a:lnTo>
                <a:lnTo>
                  <a:pt x="3700" y="1515"/>
                </a:lnTo>
                <a:lnTo>
                  <a:pt x="3698" y="1515"/>
                </a:lnTo>
                <a:lnTo>
                  <a:pt x="3698" y="1513"/>
                </a:lnTo>
                <a:lnTo>
                  <a:pt x="3696" y="1513"/>
                </a:lnTo>
                <a:lnTo>
                  <a:pt x="3696" y="1515"/>
                </a:lnTo>
                <a:lnTo>
                  <a:pt x="3694" y="1515"/>
                </a:lnTo>
                <a:lnTo>
                  <a:pt x="3694" y="1513"/>
                </a:lnTo>
                <a:lnTo>
                  <a:pt x="3692" y="1511"/>
                </a:lnTo>
                <a:lnTo>
                  <a:pt x="3690" y="1509"/>
                </a:lnTo>
                <a:lnTo>
                  <a:pt x="3690" y="1511"/>
                </a:lnTo>
                <a:lnTo>
                  <a:pt x="3688" y="1513"/>
                </a:lnTo>
                <a:lnTo>
                  <a:pt x="3686" y="1511"/>
                </a:lnTo>
                <a:lnTo>
                  <a:pt x="3684" y="1511"/>
                </a:lnTo>
                <a:lnTo>
                  <a:pt x="3686" y="1513"/>
                </a:lnTo>
                <a:lnTo>
                  <a:pt x="3686" y="1515"/>
                </a:lnTo>
                <a:lnTo>
                  <a:pt x="3684" y="1515"/>
                </a:lnTo>
                <a:lnTo>
                  <a:pt x="3682" y="1515"/>
                </a:lnTo>
                <a:lnTo>
                  <a:pt x="3684" y="1519"/>
                </a:lnTo>
                <a:lnTo>
                  <a:pt x="3686" y="1519"/>
                </a:lnTo>
                <a:lnTo>
                  <a:pt x="3690" y="1517"/>
                </a:lnTo>
                <a:lnTo>
                  <a:pt x="3690" y="1523"/>
                </a:lnTo>
                <a:lnTo>
                  <a:pt x="3692" y="1521"/>
                </a:lnTo>
                <a:lnTo>
                  <a:pt x="3696" y="1521"/>
                </a:lnTo>
                <a:lnTo>
                  <a:pt x="3696" y="1525"/>
                </a:lnTo>
                <a:lnTo>
                  <a:pt x="3698" y="1523"/>
                </a:lnTo>
                <a:lnTo>
                  <a:pt x="3700" y="1529"/>
                </a:lnTo>
                <a:lnTo>
                  <a:pt x="3704" y="1529"/>
                </a:lnTo>
                <a:lnTo>
                  <a:pt x="3702" y="1536"/>
                </a:lnTo>
                <a:lnTo>
                  <a:pt x="3698" y="1540"/>
                </a:lnTo>
                <a:lnTo>
                  <a:pt x="3696" y="1540"/>
                </a:lnTo>
                <a:lnTo>
                  <a:pt x="3694" y="1542"/>
                </a:lnTo>
                <a:lnTo>
                  <a:pt x="3692" y="1546"/>
                </a:lnTo>
                <a:lnTo>
                  <a:pt x="3694" y="1548"/>
                </a:lnTo>
                <a:lnTo>
                  <a:pt x="3690" y="1554"/>
                </a:lnTo>
                <a:lnTo>
                  <a:pt x="3692" y="1554"/>
                </a:lnTo>
                <a:lnTo>
                  <a:pt x="3694" y="1552"/>
                </a:lnTo>
                <a:lnTo>
                  <a:pt x="3696" y="1552"/>
                </a:lnTo>
                <a:lnTo>
                  <a:pt x="3698" y="1550"/>
                </a:lnTo>
                <a:lnTo>
                  <a:pt x="3698" y="1548"/>
                </a:lnTo>
                <a:lnTo>
                  <a:pt x="3698" y="1546"/>
                </a:lnTo>
                <a:lnTo>
                  <a:pt x="3698" y="1544"/>
                </a:lnTo>
                <a:lnTo>
                  <a:pt x="3702" y="1544"/>
                </a:lnTo>
                <a:lnTo>
                  <a:pt x="3705" y="1542"/>
                </a:lnTo>
                <a:lnTo>
                  <a:pt x="3705" y="1540"/>
                </a:lnTo>
                <a:lnTo>
                  <a:pt x="3704" y="1538"/>
                </a:lnTo>
                <a:lnTo>
                  <a:pt x="3705" y="1538"/>
                </a:lnTo>
                <a:lnTo>
                  <a:pt x="3705" y="1536"/>
                </a:lnTo>
                <a:lnTo>
                  <a:pt x="3707" y="1538"/>
                </a:lnTo>
                <a:lnTo>
                  <a:pt x="3707" y="1536"/>
                </a:lnTo>
                <a:lnTo>
                  <a:pt x="3709" y="1536"/>
                </a:lnTo>
                <a:lnTo>
                  <a:pt x="3709" y="1534"/>
                </a:lnTo>
                <a:lnTo>
                  <a:pt x="3709" y="1532"/>
                </a:lnTo>
                <a:lnTo>
                  <a:pt x="3709" y="1531"/>
                </a:lnTo>
                <a:lnTo>
                  <a:pt x="3711" y="1529"/>
                </a:lnTo>
                <a:lnTo>
                  <a:pt x="3713" y="1531"/>
                </a:lnTo>
                <a:lnTo>
                  <a:pt x="3713" y="1527"/>
                </a:lnTo>
                <a:lnTo>
                  <a:pt x="3713" y="1525"/>
                </a:lnTo>
                <a:lnTo>
                  <a:pt x="3717" y="1527"/>
                </a:lnTo>
                <a:lnTo>
                  <a:pt x="3719" y="1531"/>
                </a:lnTo>
                <a:lnTo>
                  <a:pt x="3719" y="1532"/>
                </a:lnTo>
                <a:lnTo>
                  <a:pt x="3721" y="1532"/>
                </a:lnTo>
                <a:lnTo>
                  <a:pt x="3723" y="1531"/>
                </a:lnTo>
                <a:lnTo>
                  <a:pt x="3721" y="1531"/>
                </a:lnTo>
                <a:lnTo>
                  <a:pt x="3721" y="1529"/>
                </a:lnTo>
                <a:lnTo>
                  <a:pt x="3721" y="1527"/>
                </a:lnTo>
                <a:lnTo>
                  <a:pt x="3723" y="1527"/>
                </a:lnTo>
                <a:lnTo>
                  <a:pt x="3725" y="1527"/>
                </a:lnTo>
                <a:lnTo>
                  <a:pt x="3725" y="1525"/>
                </a:lnTo>
                <a:lnTo>
                  <a:pt x="3727" y="1525"/>
                </a:lnTo>
                <a:lnTo>
                  <a:pt x="3729" y="1523"/>
                </a:lnTo>
                <a:lnTo>
                  <a:pt x="3729" y="1525"/>
                </a:lnTo>
                <a:lnTo>
                  <a:pt x="3730" y="1525"/>
                </a:lnTo>
                <a:lnTo>
                  <a:pt x="3730" y="1523"/>
                </a:lnTo>
                <a:lnTo>
                  <a:pt x="3732" y="1521"/>
                </a:lnTo>
                <a:lnTo>
                  <a:pt x="3734" y="1523"/>
                </a:lnTo>
                <a:lnTo>
                  <a:pt x="3734" y="1525"/>
                </a:lnTo>
                <a:lnTo>
                  <a:pt x="3736" y="1527"/>
                </a:lnTo>
                <a:lnTo>
                  <a:pt x="3738" y="1531"/>
                </a:lnTo>
                <a:lnTo>
                  <a:pt x="3738" y="1532"/>
                </a:lnTo>
                <a:lnTo>
                  <a:pt x="3736" y="1534"/>
                </a:lnTo>
                <a:lnTo>
                  <a:pt x="3734" y="1540"/>
                </a:lnTo>
                <a:lnTo>
                  <a:pt x="3732" y="1546"/>
                </a:lnTo>
                <a:lnTo>
                  <a:pt x="3732" y="1548"/>
                </a:lnTo>
                <a:lnTo>
                  <a:pt x="3732" y="1550"/>
                </a:lnTo>
                <a:lnTo>
                  <a:pt x="3730" y="1557"/>
                </a:lnTo>
                <a:lnTo>
                  <a:pt x="3729" y="1559"/>
                </a:lnTo>
                <a:lnTo>
                  <a:pt x="3727" y="1563"/>
                </a:lnTo>
                <a:lnTo>
                  <a:pt x="3727" y="1565"/>
                </a:lnTo>
                <a:lnTo>
                  <a:pt x="3727" y="1567"/>
                </a:lnTo>
                <a:lnTo>
                  <a:pt x="3725" y="1569"/>
                </a:lnTo>
                <a:lnTo>
                  <a:pt x="3725" y="1571"/>
                </a:lnTo>
                <a:lnTo>
                  <a:pt x="3725" y="1573"/>
                </a:lnTo>
                <a:lnTo>
                  <a:pt x="3725" y="1575"/>
                </a:lnTo>
                <a:lnTo>
                  <a:pt x="3725" y="1577"/>
                </a:lnTo>
                <a:lnTo>
                  <a:pt x="3723" y="1579"/>
                </a:lnTo>
                <a:lnTo>
                  <a:pt x="3723" y="1580"/>
                </a:lnTo>
                <a:lnTo>
                  <a:pt x="3723" y="1582"/>
                </a:lnTo>
                <a:lnTo>
                  <a:pt x="3723" y="1584"/>
                </a:lnTo>
                <a:lnTo>
                  <a:pt x="3721" y="1586"/>
                </a:lnTo>
                <a:lnTo>
                  <a:pt x="3719" y="1586"/>
                </a:lnTo>
                <a:lnTo>
                  <a:pt x="3717" y="1586"/>
                </a:lnTo>
                <a:lnTo>
                  <a:pt x="3715" y="1584"/>
                </a:lnTo>
                <a:lnTo>
                  <a:pt x="3717" y="1584"/>
                </a:lnTo>
                <a:lnTo>
                  <a:pt x="3717" y="1582"/>
                </a:lnTo>
                <a:lnTo>
                  <a:pt x="3715" y="1580"/>
                </a:lnTo>
                <a:lnTo>
                  <a:pt x="3715" y="1579"/>
                </a:lnTo>
                <a:lnTo>
                  <a:pt x="3717" y="1579"/>
                </a:lnTo>
                <a:lnTo>
                  <a:pt x="3719" y="1580"/>
                </a:lnTo>
                <a:lnTo>
                  <a:pt x="3721" y="1580"/>
                </a:lnTo>
                <a:lnTo>
                  <a:pt x="3721" y="1579"/>
                </a:lnTo>
                <a:lnTo>
                  <a:pt x="3723" y="1577"/>
                </a:lnTo>
                <a:lnTo>
                  <a:pt x="3723" y="1575"/>
                </a:lnTo>
                <a:lnTo>
                  <a:pt x="3723" y="1573"/>
                </a:lnTo>
                <a:lnTo>
                  <a:pt x="3725" y="1569"/>
                </a:lnTo>
                <a:lnTo>
                  <a:pt x="3723" y="1569"/>
                </a:lnTo>
                <a:lnTo>
                  <a:pt x="3721" y="1569"/>
                </a:lnTo>
                <a:lnTo>
                  <a:pt x="3719" y="1569"/>
                </a:lnTo>
                <a:lnTo>
                  <a:pt x="3719" y="1571"/>
                </a:lnTo>
                <a:lnTo>
                  <a:pt x="3717" y="1571"/>
                </a:lnTo>
                <a:lnTo>
                  <a:pt x="3717" y="1573"/>
                </a:lnTo>
                <a:lnTo>
                  <a:pt x="3717" y="1575"/>
                </a:lnTo>
                <a:lnTo>
                  <a:pt x="3715" y="1577"/>
                </a:lnTo>
                <a:lnTo>
                  <a:pt x="3711" y="1579"/>
                </a:lnTo>
                <a:lnTo>
                  <a:pt x="3707" y="1579"/>
                </a:lnTo>
                <a:lnTo>
                  <a:pt x="3704" y="1577"/>
                </a:lnTo>
                <a:lnTo>
                  <a:pt x="3704" y="1575"/>
                </a:lnTo>
                <a:lnTo>
                  <a:pt x="3702" y="1573"/>
                </a:lnTo>
                <a:lnTo>
                  <a:pt x="3702" y="1575"/>
                </a:lnTo>
                <a:lnTo>
                  <a:pt x="3702" y="1577"/>
                </a:lnTo>
                <a:lnTo>
                  <a:pt x="3702" y="1579"/>
                </a:lnTo>
                <a:lnTo>
                  <a:pt x="3700" y="1582"/>
                </a:lnTo>
                <a:lnTo>
                  <a:pt x="3698" y="1582"/>
                </a:lnTo>
                <a:lnTo>
                  <a:pt x="3694" y="1584"/>
                </a:lnTo>
                <a:lnTo>
                  <a:pt x="3690" y="1586"/>
                </a:lnTo>
                <a:lnTo>
                  <a:pt x="3688" y="1586"/>
                </a:lnTo>
                <a:lnTo>
                  <a:pt x="3686" y="1586"/>
                </a:lnTo>
                <a:lnTo>
                  <a:pt x="3684" y="1588"/>
                </a:lnTo>
                <a:lnTo>
                  <a:pt x="3681" y="1590"/>
                </a:lnTo>
                <a:lnTo>
                  <a:pt x="3679" y="1592"/>
                </a:lnTo>
                <a:lnTo>
                  <a:pt x="3677" y="1596"/>
                </a:lnTo>
                <a:lnTo>
                  <a:pt x="3675" y="1598"/>
                </a:lnTo>
                <a:lnTo>
                  <a:pt x="3673" y="1600"/>
                </a:lnTo>
                <a:lnTo>
                  <a:pt x="3671" y="1603"/>
                </a:lnTo>
                <a:lnTo>
                  <a:pt x="3669" y="1605"/>
                </a:lnTo>
                <a:lnTo>
                  <a:pt x="3667" y="1609"/>
                </a:lnTo>
                <a:lnTo>
                  <a:pt x="3665" y="1609"/>
                </a:lnTo>
                <a:lnTo>
                  <a:pt x="3663" y="1609"/>
                </a:lnTo>
                <a:lnTo>
                  <a:pt x="3661" y="1609"/>
                </a:lnTo>
                <a:lnTo>
                  <a:pt x="3657" y="1605"/>
                </a:lnTo>
                <a:lnTo>
                  <a:pt x="3657" y="1603"/>
                </a:lnTo>
                <a:lnTo>
                  <a:pt x="3656" y="1603"/>
                </a:lnTo>
                <a:lnTo>
                  <a:pt x="3656" y="1602"/>
                </a:lnTo>
                <a:lnTo>
                  <a:pt x="3654" y="1598"/>
                </a:lnTo>
                <a:lnTo>
                  <a:pt x="3652" y="1598"/>
                </a:lnTo>
                <a:lnTo>
                  <a:pt x="3654" y="1596"/>
                </a:lnTo>
                <a:lnTo>
                  <a:pt x="3652" y="1596"/>
                </a:lnTo>
                <a:lnTo>
                  <a:pt x="3652" y="1594"/>
                </a:lnTo>
                <a:lnTo>
                  <a:pt x="3650" y="1592"/>
                </a:lnTo>
                <a:lnTo>
                  <a:pt x="3648" y="1588"/>
                </a:lnTo>
                <a:lnTo>
                  <a:pt x="3646" y="1588"/>
                </a:lnTo>
                <a:lnTo>
                  <a:pt x="3646" y="1586"/>
                </a:lnTo>
                <a:lnTo>
                  <a:pt x="3646" y="1584"/>
                </a:lnTo>
                <a:lnTo>
                  <a:pt x="3648" y="1582"/>
                </a:lnTo>
                <a:lnTo>
                  <a:pt x="3644" y="1579"/>
                </a:lnTo>
                <a:lnTo>
                  <a:pt x="3644" y="1577"/>
                </a:lnTo>
                <a:lnTo>
                  <a:pt x="3644" y="1575"/>
                </a:lnTo>
                <a:lnTo>
                  <a:pt x="3640" y="1569"/>
                </a:lnTo>
                <a:lnTo>
                  <a:pt x="3634" y="1565"/>
                </a:lnTo>
                <a:lnTo>
                  <a:pt x="3633" y="1563"/>
                </a:lnTo>
                <a:lnTo>
                  <a:pt x="3631" y="1563"/>
                </a:lnTo>
                <a:lnTo>
                  <a:pt x="3629" y="1559"/>
                </a:lnTo>
                <a:lnTo>
                  <a:pt x="3627" y="1559"/>
                </a:lnTo>
                <a:lnTo>
                  <a:pt x="3619" y="1554"/>
                </a:lnTo>
                <a:lnTo>
                  <a:pt x="3617" y="1552"/>
                </a:lnTo>
                <a:lnTo>
                  <a:pt x="3615" y="1552"/>
                </a:lnTo>
                <a:lnTo>
                  <a:pt x="3613" y="1552"/>
                </a:lnTo>
                <a:lnTo>
                  <a:pt x="3611" y="1550"/>
                </a:lnTo>
                <a:lnTo>
                  <a:pt x="3609" y="1546"/>
                </a:lnTo>
                <a:lnTo>
                  <a:pt x="3609" y="1544"/>
                </a:lnTo>
                <a:lnTo>
                  <a:pt x="3608" y="1544"/>
                </a:lnTo>
                <a:lnTo>
                  <a:pt x="3609" y="1542"/>
                </a:lnTo>
                <a:lnTo>
                  <a:pt x="3609" y="1540"/>
                </a:lnTo>
                <a:lnTo>
                  <a:pt x="3609" y="1536"/>
                </a:lnTo>
                <a:lnTo>
                  <a:pt x="3609" y="1534"/>
                </a:lnTo>
                <a:lnTo>
                  <a:pt x="3608" y="1536"/>
                </a:lnTo>
                <a:lnTo>
                  <a:pt x="3606" y="1534"/>
                </a:lnTo>
                <a:lnTo>
                  <a:pt x="3604" y="1532"/>
                </a:lnTo>
                <a:lnTo>
                  <a:pt x="3600" y="1531"/>
                </a:lnTo>
                <a:lnTo>
                  <a:pt x="3602" y="1531"/>
                </a:lnTo>
                <a:lnTo>
                  <a:pt x="3600" y="1527"/>
                </a:lnTo>
                <a:lnTo>
                  <a:pt x="3600" y="1525"/>
                </a:lnTo>
                <a:lnTo>
                  <a:pt x="3598" y="1525"/>
                </a:lnTo>
                <a:lnTo>
                  <a:pt x="3596" y="1525"/>
                </a:lnTo>
                <a:lnTo>
                  <a:pt x="3596" y="1523"/>
                </a:lnTo>
                <a:lnTo>
                  <a:pt x="3594" y="1521"/>
                </a:lnTo>
                <a:lnTo>
                  <a:pt x="3594" y="1519"/>
                </a:lnTo>
                <a:lnTo>
                  <a:pt x="3594" y="1517"/>
                </a:lnTo>
                <a:lnTo>
                  <a:pt x="3592" y="1517"/>
                </a:lnTo>
                <a:lnTo>
                  <a:pt x="3590" y="1517"/>
                </a:lnTo>
                <a:lnTo>
                  <a:pt x="3590" y="1515"/>
                </a:lnTo>
                <a:lnTo>
                  <a:pt x="3590" y="1513"/>
                </a:lnTo>
                <a:lnTo>
                  <a:pt x="3588" y="1513"/>
                </a:lnTo>
                <a:lnTo>
                  <a:pt x="3588" y="1515"/>
                </a:lnTo>
                <a:lnTo>
                  <a:pt x="3586" y="1517"/>
                </a:lnTo>
                <a:lnTo>
                  <a:pt x="3588" y="1519"/>
                </a:lnTo>
                <a:lnTo>
                  <a:pt x="3590" y="1519"/>
                </a:lnTo>
                <a:lnTo>
                  <a:pt x="3590" y="1521"/>
                </a:lnTo>
                <a:lnTo>
                  <a:pt x="3590" y="1523"/>
                </a:lnTo>
                <a:lnTo>
                  <a:pt x="3590" y="1525"/>
                </a:lnTo>
                <a:lnTo>
                  <a:pt x="3592" y="1527"/>
                </a:lnTo>
                <a:lnTo>
                  <a:pt x="3594" y="1529"/>
                </a:lnTo>
                <a:lnTo>
                  <a:pt x="3596" y="1531"/>
                </a:lnTo>
                <a:lnTo>
                  <a:pt x="3596" y="1532"/>
                </a:lnTo>
                <a:lnTo>
                  <a:pt x="3596" y="1534"/>
                </a:lnTo>
                <a:lnTo>
                  <a:pt x="3594" y="1534"/>
                </a:lnTo>
                <a:lnTo>
                  <a:pt x="3592" y="1534"/>
                </a:lnTo>
                <a:lnTo>
                  <a:pt x="3592" y="1536"/>
                </a:lnTo>
                <a:lnTo>
                  <a:pt x="3594" y="1538"/>
                </a:lnTo>
                <a:lnTo>
                  <a:pt x="3592" y="1538"/>
                </a:lnTo>
                <a:lnTo>
                  <a:pt x="3590" y="1538"/>
                </a:lnTo>
                <a:lnTo>
                  <a:pt x="3590" y="1536"/>
                </a:lnTo>
                <a:lnTo>
                  <a:pt x="3588" y="1536"/>
                </a:lnTo>
                <a:lnTo>
                  <a:pt x="3588" y="1534"/>
                </a:lnTo>
                <a:lnTo>
                  <a:pt x="3586" y="1532"/>
                </a:lnTo>
                <a:lnTo>
                  <a:pt x="3586" y="1531"/>
                </a:lnTo>
                <a:lnTo>
                  <a:pt x="3585" y="1529"/>
                </a:lnTo>
                <a:lnTo>
                  <a:pt x="3583" y="1527"/>
                </a:lnTo>
                <a:lnTo>
                  <a:pt x="3583" y="1525"/>
                </a:lnTo>
                <a:lnTo>
                  <a:pt x="3581" y="1523"/>
                </a:lnTo>
                <a:lnTo>
                  <a:pt x="3579" y="1523"/>
                </a:lnTo>
                <a:lnTo>
                  <a:pt x="3577" y="1521"/>
                </a:lnTo>
                <a:lnTo>
                  <a:pt x="3575" y="1519"/>
                </a:lnTo>
                <a:lnTo>
                  <a:pt x="3573" y="1517"/>
                </a:lnTo>
                <a:lnTo>
                  <a:pt x="3573" y="1515"/>
                </a:lnTo>
                <a:lnTo>
                  <a:pt x="3571" y="1515"/>
                </a:lnTo>
                <a:lnTo>
                  <a:pt x="3569" y="1515"/>
                </a:lnTo>
                <a:lnTo>
                  <a:pt x="3569" y="1513"/>
                </a:lnTo>
                <a:lnTo>
                  <a:pt x="3569" y="1515"/>
                </a:lnTo>
                <a:lnTo>
                  <a:pt x="3567" y="1515"/>
                </a:lnTo>
                <a:lnTo>
                  <a:pt x="3565" y="1513"/>
                </a:lnTo>
                <a:lnTo>
                  <a:pt x="3563" y="1511"/>
                </a:lnTo>
                <a:lnTo>
                  <a:pt x="3563" y="1509"/>
                </a:lnTo>
                <a:lnTo>
                  <a:pt x="3563" y="1507"/>
                </a:lnTo>
                <a:lnTo>
                  <a:pt x="3561" y="1507"/>
                </a:lnTo>
                <a:lnTo>
                  <a:pt x="3560" y="1506"/>
                </a:lnTo>
                <a:lnTo>
                  <a:pt x="3560" y="1504"/>
                </a:lnTo>
                <a:lnTo>
                  <a:pt x="3560" y="1502"/>
                </a:lnTo>
                <a:lnTo>
                  <a:pt x="3561" y="1500"/>
                </a:lnTo>
                <a:lnTo>
                  <a:pt x="3561" y="1498"/>
                </a:lnTo>
                <a:lnTo>
                  <a:pt x="3561" y="1496"/>
                </a:lnTo>
                <a:lnTo>
                  <a:pt x="3563" y="1496"/>
                </a:lnTo>
                <a:lnTo>
                  <a:pt x="3563" y="1494"/>
                </a:lnTo>
                <a:lnTo>
                  <a:pt x="3565" y="1492"/>
                </a:lnTo>
                <a:lnTo>
                  <a:pt x="3567" y="1490"/>
                </a:lnTo>
                <a:lnTo>
                  <a:pt x="3567" y="1488"/>
                </a:lnTo>
                <a:lnTo>
                  <a:pt x="3569" y="1486"/>
                </a:lnTo>
                <a:lnTo>
                  <a:pt x="3569" y="1484"/>
                </a:lnTo>
                <a:lnTo>
                  <a:pt x="3569" y="1481"/>
                </a:lnTo>
                <a:lnTo>
                  <a:pt x="3567" y="1481"/>
                </a:lnTo>
                <a:lnTo>
                  <a:pt x="3565" y="1479"/>
                </a:lnTo>
                <a:lnTo>
                  <a:pt x="3565" y="1477"/>
                </a:lnTo>
                <a:lnTo>
                  <a:pt x="3563" y="1475"/>
                </a:lnTo>
                <a:lnTo>
                  <a:pt x="3563" y="1473"/>
                </a:lnTo>
                <a:lnTo>
                  <a:pt x="3563" y="1471"/>
                </a:lnTo>
                <a:lnTo>
                  <a:pt x="3563" y="1469"/>
                </a:lnTo>
                <a:lnTo>
                  <a:pt x="3563" y="1467"/>
                </a:lnTo>
                <a:lnTo>
                  <a:pt x="3563" y="1465"/>
                </a:lnTo>
                <a:lnTo>
                  <a:pt x="3561" y="1465"/>
                </a:lnTo>
                <a:lnTo>
                  <a:pt x="3561" y="1463"/>
                </a:lnTo>
                <a:lnTo>
                  <a:pt x="3561" y="1461"/>
                </a:lnTo>
                <a:lnTo>
                  <a:pt x="3560" y="1461"/>
                </a:lnTo>
                <a:lnTo>
                  <a:pt x="3560" y="1459"/>
                </a:lnTo>
                <a:lnTo>
                  <a:pt x="3558" y="1458"/>
                </a:lnTo>
                <a:lnTo>
                  <a:pt x="3558" y="1456"/>
                </a:lnTo>
                <a:lnTo>
                  <a:pt x="3556" y="1454"/>
                </a:lnTo>
                <a:lnTo>
                  <a:pt x="3554" y="1452"/>
                </a:lnTo>
                <a:lnTo>
                  <a:pt x="3552" y="1452"/>
                </a:lnTo>
                <a:lnTo>
                  <a:pt x="3552" y="1450"/>
                </a:lnTo>
                <a:lnTo>
                  <a:pt x="3550" y="1448"/>
                </a:lnTo>
                <a:lnTo>
                  <a:pt x="3548" y="1446"/>
                </a:lnTo>
                <a:lnTo>
                  <a:pt x="3546" y="1446"/>
                </a:lnTo>
                <a:lnTo>
                  <a:pt x="3544" y="1446"/>
                </a:lnTo>
                <a:lnTo>
                  <a:pt x="3542" y="1446"/>
                </a:lnTo>
                <a:lnTo>
                  <a:pt x="3540" y="1446"/>
                </a:lnTo>
                <a:lnTo>
                  <a:pt x="3538" y="1446"/>
                </a:lnTo>
                <a:lnTo>
                  <a:pt x="3537" y="1446"/>
                </a:lnTo>
                <a:lnTo>
                  <a:pt x="3535" y="1446"/>
                </a:lnTo>
                <a:lnTo>
                  <a:pt x="3533" y="1446"/>
                </a:lnTo>
                <a:lnTo>
                  <a:pt x="3529" y="1446"/>
                </a:lnTo>
                <a:lnTo>
                  <a:pt x="3527" y="1446"/>
                </a:lnTo>
                <a:lnTo>
                  <a:pt x="3525" y="1444"/>
                </a:lnTo>
                <a:lnTo>
                  <a:pt x="3523" y="1444"/>
                </a:lnTo>
                <a:lnTo>
                  <a:pt x="3523" y="1446"/>
                </a:lnTo>
                <a:lnTo>
                  <a:pt x="3521" y="1448"/>
                </a:lnTo>
                <a:lnTo>
                  <a:pt x="3519" y="1448"/>
                </a:lnTo>
                <a:lnTo>
                  <a:pt x="3519" y="1450"/>
                </a:lnTo>
                <a:lnTo>
                  <a:pt x="3517" y="1450"/>
                </a:lnTo>
                <a:lnTo>
                  <a:pt x="3515" y="1450"/>
                </a:lnTo>
                <a:lnTo>
                  <a:pt x="3513" y="1450"/>
                </a:lnTo>
                <a:lnTo>
                  <a:pt x="3512" y="1450"/>
                </a:lnTo>
                <a:lnTo>
                  <a:pt x="3510" y="1452"/>
                </a:lnTo>
                <a:lnTo>
                  <a:pt x="3508" y="1452"/>
                </a:lnTo>
                <a:lnTo>
                  <a:pt x="3506" y="1452"/>
                </a:lnTo>
                <a:lnTo>
                  <a:pt x="3504" y="1452"/>
                </a:lnTo>
                <a:lnTo>
                  <a:pt x="3500" y="1452"/>
                </a:lnTo>
                <a:lnTo>
                  <a:pt x="3500" y="1450"/>
                </a:lnTo>
                <a:lnTo>
                  <a:pt x="3498" y="1450"/>
                </a:lnTo>
                <a:lnTo>
                  <a:pt x="3496" y="1450"/>
                </a:lnTo>
                <a:lnTo>
                  <a:pt x="3494" y="1450"/>
                </a:lnTo>
                <a:lnTo>
                  <a:pt x="3492" y="1450"/>
                </a:lnTo>
                <a:lnTo>
                  <a:pt x="3490" y="1450"/>
                </a:lnTo>
                <a:lnTo>
                  <a:pt x="3492" y="1452"/>
                </a:lnTo>
                <a:lnTo>
                  <a:pt x="3492" y="1454"/>
                </a:lnTo>
                <a:lnTo>
                  <a:pt x="3494" y="1454"/>
                </a:lnTo>
                <a:lnTo>
                  <a:pt x="3496" y="1454"/>
                </a:lnTo>
                <a:lnTo>
                  <a:pt x="3498" y="1454"/>
                </a:lnTo>
                <a:lnTo>
                  <a:pt x="3500" y="1456"/>
                </a:lnTo>
                <a:lnTo>
                  <a:pt x="3502" y="1456"/>
                </a:lnTo>
                <a:lnTo>
                  <a:pt x="3504" y="1456"/>
                </a:lnTo>
                <a:lnTo>
                  <a:pt x="3504" y="1458"/>
                </a:lnTo>
                <a:lnTo>
                  <a:pt x="3502" y="1458"/>
                </a:lnTo>
                <a:lnTo>
                  <a:pt x="3502" y="1459"/>
                </a:lnTo>
                <a:lnTo>
                  <a:pt x="3502" y="1461"/>
                </a:lnTo>
                <a:lnTo>
                  <a:pt x="3500" y="1463"/>
                </a:lnTo>
                <a:lnTo>
                  <a:pt x="3498" y="1465"/>
                </a:lnTo>
                <a:lnTo>
                  <a:pt x="3496" y="1465"/>
                </a:lnTo>
                <a:lnTo>
                  <a:pt x="3494" y="1465"/>
                </a:lnTo>
                <a:lnTo>
                  <a:pt x="3492" y="1465"/>
                </a:lnTo>
                <a:lnTo>
                  <a:pt x="3490" y="1463"/>
                </a:lnTo>
                <a:lnTo>
                  <a:pt x="3490" y="1461"/>
                </a:lnTo>
                <a:lnTo>
                  <a:pt x="3490" y="1459"/>
                </a:lnTo>
                <a:lnTo>
                  <a:pt x="3489" y="1459"/>
                </a:lnTo>
                <a:lnTo>
                  <a:pt x="3487" y="1458"/>
                </a:lnTo>
                <a:lnTo>
                  <a:pt x="3485" y="1458"/>
                </a:lnTo>
                <a:lnTo>
                  <a:pt x="3485" y="1456"/>
                </a:lnTo>
                <a:lnTo>
                  <a:pt x="3483" y="1456"/>
                </a:lnTo>
                <a:lnTo>
                  <a:pt x="3481" y="1454"/>
                </a:lnTo>
                <a:lnTo>
                  <a:pt x="3481" y="1452"/>
                </a:lnTo>
                <a:lnTo>
                  <a:pt x="3479" y="1450"/>
                </a:lnTo>
                <a:lnTo>
                  <a:pt x="3479" y="1446"/>
                </a:lnTo>
                <a:lnTo>
                  <a:pt x="3477" y="1446"/>
                </a:lnTo>
                <a:lnTo>
                  <a:pt x="3477" y="1444"/>
                </a:lnTo>
                <a:lnTo>
                  <a:pt x="3475" y="1442"/>
                </a:lnTo>
                <a:lnTo>
                  <a:pt x="3475" y="1440"/>
                </a:lnTo>
                <a:lnTo>
                  <a:pt x="3473" y="1438"/>
                </a:lnTo>
                <a:lnTo>
                  <a:pt x="3471" y="1438"/>
                </a:lnTo>
                <a:lnTo>
                  <a:pt x="3469" y="1436"/>
                </a:lnTo>
                <a:lnTo>
                  <a:pt x="3467" y="1436"/>
                </a:lnTo>
                <a:lnTo>
                  <a:pt x="3465" y="1435"/>
                </a:lnTo>
                <a:lnTo>
                  <a:pt x="3464" y="1435"/>
                </a:lnTo>
                <a:lnTo>
                  <a:pt x="3462" y="1433"/>
                </a:lnTo>
                <a:lnTo>
                  <a:pt x="3460" y="1433"/>
                </a:lnTo>
                <a:lnTo>
                  <a:pt x="3458" y="1433"/>
                </a:lnTo>
                <a:lnTo>
                  <a:pt x="3456" y="1433"/>
                </a:lnTo>
                <a:lnTo>
                  <a:pt x="3454" y="1433"/>
                </a:lnTo>
                <a:lnTo>
                  <a:pt x="3452" y="1433"/>
                </a:lnTo>
                <a:lnTo>
                  <a:pt x="3450" y="1433"/>
                </a:lnTo>
                <a:lnTo>
                  <a:pt x="3448" y="1435"/>
                </a:lnTo>
                <a:lnTo>
                  <a:pt x="3446" y="1435"/>
                </a:lnTo>
                <a:lnTo>
                  <a:pt x="3444" y="1433"/>
                </a:lnTo>
                <a:lnTo>
                  <a:pt x="3442" y="1435"/>
                </a:lnTo>
                <a:lnTo>
                  <a:pt x="3440" y="1433"/>
                </a:lnTo>
                <a:lnTo>
                  <a:pt x="3439" y="1433"/>
                </a:lnTo>
                <a:lnTo>
                  <a:pt x="3437" y="1433"/>
                </a:lnTo>
                <a:lnTo>
                  <a:pt x="3435" y="1433"/>
                </a:lnTo>
                <a:lnTo>
                  <a:pt x="3435" y="1431"/>
                </a:lnTo>
                <a:lnTo>
                  <a:pt x="3435" y="1427"/>
                </a:lnTo>
                <a:lnTo>
                  <a:pt x="3437" y="1427"/>
                </a:lnTo>
                <a:lnTo>
                  <a:pt x="3439" y="1427"/>
                </a:lnTo>
                <a:lnTo>
                  <a:pt x="3439" y="1423"/>
                </a:lnTo>
                <a:lnTo>
                  <a:pt x="3437" y="1421"/>
                </a:lnTo>
                <a:lnTo>
                  <a:pt x="3435" y="1419"/>
                </a:lnTo>
                <a:lnTo>
                  <a:pt x="3433" y="1419"/>
                </a:lnTo>
                <a:lnTo>
                  <a:pt x="3433" y="1417"/>
                </a:lnTo>
                <a:lnTo>
                  <a:pt x="3433" y="1415"/>
                </a:lnTo>
                <a:lnTo>
                  <a:pt x="3431" y="1413"/>
                </a:lnTo>
                <a:lnTo>
                  <a:pt x="3431" y="1411"/>
                </a:lnTo>
                <a:lnTo>
                  <a:pt x="3431" y="1410"/>
                </a:lnTo>
                <a:lnTo>
                  <a:pt x="3431" y="1408"/>
                </a:lnTo>
                <a:lnTo>
                  <a:pt x="3431" y="1406"/>
                </a:lnTo>
                <a:lnTo>
                  <a:pt x="3433" y="1404"/>
                </a:lnTo>
                <a:lnTo>
                  <a:pt x="3435" y="1406"/>
                </a:lnTo>
                <a:lnTo>
                  <a:pt x="3437" y="1406"/>
                </a:lnTo>
                <a:lnTo>
                  <a:pt x="3439" y="1406"/>
                </a:lnTo>
                <a:lnTo>
                  <a:pt x="3439" y="1404"/>
                </a:lnTo>
                <a:lnTo>
                  <a:pt x="3439" y="1402"/>
                </a:lnTo>
                <a:lnTo>
                  <a:pt x="3440" y="1402"/>
                </a:lnTo>
                <a:lnTo>
                  <a:pt x="3440" y="1404"/>
                </a:lnTo>
                <a:lnTo>
                  <a:pt x="3442" y="1404"/>
                </a:lnTo>
                <a:lnTo>
                  <a:pt x="3444" y="1402"/>
                </a:lnTo>
                <a:lnTo>
                  <a:pt x="3442" y="1400"/>
                </a:lnTo>
                <a:lnTo>
                  <a:pt x="3440" y="1398"/>
                </a:lnTo>
                <a:lnTo>
                  <a:pt x="3439" y="1398"/>
                </a:lnTo>
                <a:lnTo>
                  <a:pt x="3437" y="1396"/>
                </a:lnTo>
                <a:lnTo>
                  <a:pt x="3435" y="1394"/>
                </a:lnTo>
                <a:lnTo>
                  <a:pt x="3435" y="1392"/>
                </a:lnTo>
                <a:lnTo>
                  <a:pt x="3437" y="1390"/>
                </a:lnTo>
                <a:lnTo>
                  <a:pt x="3437" y="1388"/>
                </a:lnTo>
                <a:lnTo>
                  <a:pt x="3437" y="1387"/>
                </a:lnTo>
                <a:lnTo>
                  <a:pt x="3437" y="1385"/>
                </a:lnTo>
                <a:lnTo>
                  <a:pt x="3435" y="1385"/>
                </a:lnTo>
                <a:lnTo>
                  <a:pt x="3435" y="1383"/>
                </a:lnTo>
                <a:lnTo>
                  <a:pt x="3435" y="1381"/>
                </a:lnTo>
                <a:lnTo>
                  <a:pt x="3435" y="1379"/>
                </a:lnTo>
                <a:lnTo>
                  <a:pt x="3433" y="1377"/>
                </a:lnTo>
                <a:lnTo>
                  <a:pt x="3433" y="1375"/>
                </a:lnTo>
                <a:lnTo>
                  <a:pt x="3433" y="1373"/>
                </a:lnTo>
                <a:lnTo>
                  <a:pt x="3435" y="1373"/>
                </a:lnTo>
                <a:lnTo>
                  <a:pt x="3435" y="1371"/>
                </a:lnTo>
                <a:lnTo>
                  <a:pt x="3435" y="1369"/>
                </a:lnTo>
                <a:lnTo>
                  <a:pt x="3435" y="1367"/>
                </a:lnTo>
                <a:lnTo>
                  <a:pt x="3433" y="1365"/>
                </a:lnTo>
                <a:lnTo>
                  <a:pt x="3431" y="1363"/>
                </a:lnTo>
                <a:lnTo>
                  <a:pt x="3431" y="1362"/>
                </a:lnTo>
                <a:lnTo>
                  <a:pt x="3433" y="1362"/>
                </a:lnTo>
                <a:lnTo>
                  <a:pt x="3433" y="1360"/>
                </a:lnTo>
                <a:lnTo>
                  <a:pt x="3435" y="1358"/>
                </a:lnTo>
                <a:lnTo>
                  <a:pt x="3435" y="1356"/>
                </a:lnTo>
                <a:lnTo>
                  <a:pt x="3433" y="1354"/>
                </a:lnTo>
                <a:lnTo>
                  <a:pt x="3433" y="1352"/>
                </a:lnTo>
                <a:lnTo>
                  <a:pt x="3433" y="1354"/>
                </a:lnTo>
                <a:lnTo>
                  <a:pt x="3433" y="1358"/>
                </a:lnTo>
                <a:lnTo>
                  <a:pt x="3431" y="1360"/>
                </a:lnTo>
                <a:lnTo>
                  <a:pt x="3431" y="1362"/>
                </a:lnTo>
                <a:lnTo>
                  <a:pt x="3429" y="1363"/>
                </a:lnTo>
                <a:lnTo>
                  <a:pt x="3429" y="1365"/>
                </a:lnTo>
                <a:lnTo>
                  <a:pt x="3431" y="1367"/>
                </a:lnTo>
                <a:lnTo>
                  <a:pt x="3433" y="1367"/>
                </a:lnTo>
                <a:lnTo>
                  <a:pt x="3433" y="1369"/>
                </a:lnTo>
                <a:lnTo>
                  <a:pt x="3433" y="1371"/>
                </a:lnTo>
                <a:lnTo>
                  <a:pt x="3431" y="1373"/>
                </a:lnTo>
                <a:lnTo>
                  <a:pt x="3431" y="1375"/>
                </a:lnTo>
                <a:lnTo>
                  <a:pt x="3431" y="1377"/>
                </a:lnTo>
                <a:lnTo>
                  <a:pt x="3431" y="1379"/>
                </a:lnTo>
                <a:lnTo>
                  <a:pt x="3431" y="1381"/>
                </a:lnTo>
                <a:lnTo>
                  <a:pt x="3431" y="1383"/>
                </a:lnTo>
                <a:lnTo>
                  <a:pt x="3431" y="1385"/>
                </a:lnTo>
                <a:lnTo>
                  <a:pt x="3431" y="1387"/>
                </a:lnTo>
                <a:lnTo>
                  <a:pt x="3429" y="1387"/>
                </a:lnTo>
                <a:lnTo>
                  <a:pt x="3427" y="1388"/>
                </a:lnTo>
                <a:lnTo>
                  <a:pt x="3427" y="1390"/>
                </a:lnTo>
                <a:lnTo>
                  <a:pt x="3427" y="1392"/>
                </a:lnTo>
                <a:lnTo>
                  <a:pt x="3427" y="1394"/>
                </a:lnTo>
                <a:lnTo>
                  <a:pt x="3429" y="1394"/>
                </a:lnTo>
                <a:lnTo>
                  <a:pt x="3431" y="1396"/>
                </a:lnTo>
                <a:lnTo>
                  <a:pt x="3431" y="1398"/>
                </a:lnTo>
                <a:lnTo>
                  <a:pt x="3433" y="1398"/>
                </a:lnTo>
                <a:lnTo>
                  <a:pt x="3431" y="1400"/>
                </a:lnTo>
                <a:lnTo>
                  <a:pt x="3431" y="1402"/>
                </a:lnTo>
                <a:lnTo>
                  <a:pt x="3429" y="1402"/>
                </a:lnTo>
                <a:lnTo>
                  <a:pt x="3429" y="1406"/>
                </a:lnTo>
                <a:lnTo>
                  <a:pt x="3429" y="1410"/>
                </a:lnTo>
                <a:lnTo>
                  <a:pt x="3427" y="1411"/>
                </a:lnTo>
                <a:lnTo>
                  <a:pt x="3427" y="1413"/>
                </a:lnTo>
                <a:lnTo>
                  <a:pt x="3427" y="1415"/>
                </a:lnTo>
                <a:lnTo>
                  <a:pt x="3427" y="1417"/>
                </a:lnTo>
                <a:lnTo>
                  <a:pt x="3429" y="1419"/>
                </a:lnTo>
                <a:lnTo>
                  <a:pt x="3431" y="1419"/>
                </a:lnTo>
                <a:lnTo>
                  <a:pt x="3431" y="1421"/>
                </a:lnTo>
                <a:lnTo>
                  <a:pt x="3431" y="1423"/>
                </a:lnTo>
                <a:lnTo>
                  <a:pt x="3429" y="1423"/>
                </a:lnTo>
                <a:lnTo>
                  <a:pt x="3429" y="1425"/>
                </a:lnTo>
                <a:lnTo>
                  <a:pt x="3427" y="1425"/>
                </a:lnTo>
                <a:lnTo>
                  <a:pt x="3425" y="1427"/>
                </a:lnTo>
                <a:lnTo>
                  <a:pt x="3423" y="1427"/>
                </a:lnTo>
                <a:lnTo>
                  <a:pt x="3421" y="1429"/>
                </a:lnTo>
                <a:lnTo>
                  <a:pt x="3421" y="1431"/>
                </a:lnTo>
                <a:lnTo>
                  <a:pt x="3419" y="1433"/>
                </a:lnTo>
                <a:lnTo>
                  <a:pt x="3417" y="1433"/>
                </a:lnTo>
                <a:lnTo>
                  <a:pt x="3416" y="1433"/>
                </a:lnTo>
                <a:lnTo>
                  <a:pt x="3412" y="1433"/>
                </a:lnTo>
                <a:lnTo>
                  <a:pt x="3412" y="1435"/>
                </a:lnTo>
                <a:lnTo>
                  <a:pt x="3412" y="1438"/>
                </a:lnTo>
                <a:lnTo>
                  <a:pt x="3410" y="1436"/>
                </a:lnTo>
                <a:lnTo>
                  <a:pt x="3408" y="1436"/>
                </a:lnTo>
                <a:lnTo>
                  <a:pt x="3406" y="1436"/>
                </a:lnTo>
                <a:lnTo>
                  <a:pt x="3404" y="1435"/>
                </a:lnTo>
                <a:lnTo>
                  <a:pt x="3402" y="1435"/>
                </a:lnTo>
                <a:lnTo>
                  <a:pt x="3400" y="1436"/>
                </a:lnTo>
                <a:lnTo>
                  <a:pt x="3398" y="1435"/>
                </a:lnTo>
                <a:lnTo>
                  <a:pt x="3398" y="1433"/>
                </a:lnTo>
                <a:lnTo>
                  <a:pt x="3396" y="1433"/>
                </a:lnTo>
                <a:lnTo>
                  <a:pt x="3394" y="1433"/>
                </a:lnTo>
                <a:lnTo>
                  <a:pt x="3394" y="1431"/>
                </a:lnTo>
                <a:lnTo>
                  <a:pt x="3392" y="1429"/>
                </a:lnTo>
                <a:lnTo>
                  <a:pt x="3391" y="1429"/>
                </a:lnTo>
                <a:lnTo>
                  <a:pt x="3389" y="1425"/>
                </a:lnTo>
                <a:lnTo>
                  <a:pt x="3385" y="1421"/>
                </a:lnTo>
                <a:lnTo>
                  <a:pt x="3385" y="1419"/>
                </a:lnTo>
                <a:lnTo>
                  <a:pt x="3383" y="1419"/>
                </a:lnTo>
                <a:lnTo>
                  <a:pt x="3383" y="1417"/>
                </a:lnTo>
                <a:lnTo>
                  <a:pt x="3381" y="1415"/>
                </a:lnTo>
                <a:lnTo>
                  <a:pt x="3381" y="1413"/>
                </a:lnTo>
                <a:lnTo>
                  <a:pt x="3379" y="1413"/>
                </a:lnTo>
                <a:lnTo>
                  <a:pt x="3379" y="1411"/>
                </a:lnTo>
                <a:lnTo>
                  <a:pt x="3377" y="1410"/>
                </a:lnTo>
                <a:lnTo>
                  <a:pt x="3377" y="1408"/>
                </a:lnTo>
                <a:lnTo>
                  <a:pt x="3377" y="1406"/>
                </a:lnTo>
                <a:lnTo>
                  <a:pt x="3377" y="1404"/>
                </a:lnTo>
                <a:lnTo>
                  <a:pt x="3377" y="1402"/>
                </a:lnTo>
                <a:lnTo>
                  <a:pt x="3377" y="1400"/>
                </a:lnTo>
                <a:lnTo>
                  <a:pt x="3375" y="1398"/>
                </a:lnTo>
                <a:lnTo>
                  <a:pt x="3375" y="1396"/>
                </a:lnTo>
                <a:lnTo>
                  <a:pt x="3375" y="1394"/>
                </a:lnTo>
                <a:lnTo>
                  <a:pt x="3373" y="1394"/>
                </a:lnTo>
                <a:lnTo>
                  <a:pt x="3371" y="1394"/>
                </a:lnTo>
                <a:lnTo>
                  <a:pt x="3369" y="1392"/>
                </a:lnTo>
                <a:lnTo>
                  <a:pt x="3368" y="1392"/>
                </a:lnTo>
                <a:lnTo>
                  <a:pt x="3366" y="1390"/>
                </a:lnTo>
                <a:lnTo>
                  <a:pt x="3362" y="1388"/>
                </a:lnTo>
                <a:lnTo>
                  <a:pt x="3360" y="1390"/>
                </a:lnTo>
                <a:lnTo>
                  <a:pt x="3358" y="1392"/>
                </a:lnTo>
                <a:lnTo>
                  <a:pt x="3356" y="1392"/>
                </a:lnTo>
                <a:lnTo>
                  <a:pt x="3356" y="1394"/>
                </a:lnTo>
                <a:lnTo>
                  <a:pt x="3354" y="1394"/>
                </a:lnTo>
                <a:lnTo>
                  <a:pt x="3352" y="1394"/>
                </a:lnTo>
                <a:lnTo>
                  <a:pt x="3350" y="1396"/>
                </a:lnTo>
                <a:lnTo>
                  <a:pt x="3350" y="1398"/>
                </a:lnTo>
                <a:lnTo>
                  <a:pt x="3348" y="1398"/>
                </a:lnTo>
                <a:lnTo>
                  <a:pt x="3348" y="1400"/>
                </a:lnTo>
                <a:lnTo>
                  <a:pt x="3346" y="1402"/>
                </a:lnTo>
                <a:lnTo>
                  <a:pt x="3344" y="1402"/>
                </a:lnTo>
                <a:lnTo>
                  <a:pt x="3344" y="1404"/>
                </a:lnTo>
                <a:lnTo>
                  <a:pt x="3343" y="1404"/>
                </a:lnTo>
                <a:lnTo>
                  <a:pt x="3341" y="1406"/>
                </a:lnTo>
                <a:lnTo>
                  <a:pt x="3339" y="1406"/>
                </a:lnTo>
                <a:lnTo>
                  <a:pt x="3339" y="1408"/>
                </a:lnTo>
                <a:lnTo>
                  <a:pt x="3337" y="1408"/>
                </a:lnTo>
                <a:lnTo>
                  <a:pt x="3337" y="1410"/>
                </a:lnTo>
                <a:lnTo>
                  <a:pt x="3335" y="1411"/>
                </a:lnTo>
                <a:lnTo>
                  <a:pt x="3335" y="1413"/>
                </a:lnTo>
                <a:lnTo>
                  <a:pt x="3333" y="1413"/>
                </a:lnTo>
                <a:lnTo>
                  <a:pt x="3331" y="1411"/>
                </a:lnTo>
                <a:lnTo>
                  <a:pt x="3329" y="1410"/>
                </a:lnTo>
                <a:lnTo>
                  <a:pt x="3331" y="1406"/>
                </a:lnTo>
                <a:lnTo>
                  <a:pt x="3331" y="1402"/>
                </a:lnTo>
                <a:lnTo>
                  <a:pt x="3331" y="1400"/>
                </a:lnTo>
                <a:lnTo>
                  <a:pt x="3331" y="1398"/>
                </a:lnTo>
                <a:lnTo>
                  <a:pt x="3331" y="1396"/>
                </a:lnTo>
                <a:lnTo>
                  <a:pt x="3333" y="1394"/>
                </a:lnTo>
                <a:lnTo>
                  <a:pt x="3333" y="1392"/>
                </a:lnTo>
                <a:lnTo>
                  <a:pt x="3333" y="1390"/>
                </a:lnTo>
                <a:lnTo>
                  <a:pt x="3333" y="1388"/>
                </a:lnTo>
                <a:lnTo>
                  <a:pt x="3331" y="1387"/>
                </a:lnTo>
                <a:lnTo>
                  <a:pt x="3331" y="1385"/>
                </a:lnTo>
                <a:lnTo>
                  <a:pt x="3331" y="1383"/>
                </a:lnTo>
                <a:lnTo>
                  <a:pt x="3333" y="1381"/>
                </a:lnTo>
                <a:lnTo>
                  <a:pt x="3333" y="1379"/>
                </a:lnTo>
                <a:lnTo>
                  <a:pt x="3331" y="1379"/>
                </a:lnTo>
                <a:lnTo>
                  <a:pt x="3331" y="1381"/>
                </a:lnTo>
                <a:lnTo>
                  <a:pt x="3329" y="1381"/>
                </a:lnTo>
                <a:lnTo>
                  <a:pt x="3327" y="1383"/>
                </a:lnTo>
                <a:lnTo>
                  <a:pt x="3327" y="1385"/>
                </a:lnTo>
                <a:lnTo>
                  <a:pt x="3323" y="1385"/>
                </a:lnTo>
                <a:lnTo>
                  <a:pt x="3321" y="1385"/>
                </a:lnTo>
                <a:lnTo>
                  <a:pt x="3320" y="1385"/>
                </a:lnTo>
                <a:lnTo>
                  <a:pt x="3318" y="1385"/>
                </a:lnTo>
                <a:lnTo>
                  <a:pt x="3316" y="1385"/>
                </a:lnTo>
                <a:lnTo>
                  <a:pt x="3314" y="1385"/>
                </a:lnTo>
                <a:lnTo>
                  <a:pt x="3310" y="1387"/>
                </a:lnTo>
                <a:lnTo>
                  <a:pt x="3308" y="1387"/>
                </a:lnTo>
                <a:lnTo>
                  <a:pt x="3308" y="1388"/>
                </a:lnTo>
                <a:lnTo>
                  <a:pt x="3306" y="1390"/>
                </a:lnTo>
                <a:lnTo>
                  <a:pt x="3304" y="1390"/>
                </a:lnTo>
                <a:lnTo>
                  <a:pt x="3302" y="1388"/>
                </a:lnTo>
                <a:lnTo>
                  <a:pt x="3300" y="1388"/>
                </a:lnTo>
                <a:lnTo>
                  <a:pt x="3298" y="1387"/>
                </a:lnTo>
                <a:lnTo>
                  <a:pt x="3296" y="1387"/>
                </a:lnTo>
                <a:lnTo>
                  <a:pt x="3296" y="1388"/>
                </a:lnTo>
                <a:lnTo>
                  <a:pt x="3298" y="1388"/>
                </a:lnTo>
                <a:lnTo>
                  <a:pt x="3298" y="1390"/>
                </a:lnTo>
                <a:lnTo>
                  <a:pt x="3296" y="1390"/>
                </a:lnTo>
                <a:lnTo>
                  <a:pt x="3295" y="1390"/>
                </a:lnTo>
                <a:lnTo>
                  <a:pt x="3293" y="1390"/>
                </a:lnTo>
                <a:lnTo>
                  <a:pt x="3291" y="1388"/>
                </a:lnTo>
                <a:lnTo>
                  <a:pt x="3289" y="1388"/>
                </a:lnTo>
                <a:lnTo>
                  <a:pt x="3289" y="1390"/>
                </a:lnTo>
                <a:lnTo>
                  <a:pt x="3287" y="1390"/>
                </a:lnTo>
                <a:lnTo>
                  <a:pt x="3285" y="1388"/>
                </a:lnTo>
                <a:lnTo>
                  <a:pt x="3283" y="1388"/>
                </a:lnTo>
                <a:lnTo>
                  <a:pt x="3281" y="1388"/>
                </a:lnTo>
                <a:lnTo>
                  <a:pt x="3277" y="1388"/>
                </a:lnTo>
                <a:lnTo>
                  <a:pt x="3275" y="1387"/>
                </a:lnTo>
                <a:lnTo>
                  <a:pt x="3275" y="1385"/>
                </a:lnTo>
                <a:lnTo>
                  <a:pt x="3275" y="1383"/>
                </a:lnTo>
                <a:lnTo>
                  <a:pt x="3272" y="1383"/>
                </a:lnTo>
                <a:lnTo>
                  <a:pt x="3270" y="1381"/>
                </a:lnTo>
                <a:lnTo>
                  <a:pt x="3268" y="1381"/>
                </a:lnTo>
                <a:lnTo>
                  <a:pt x="3268" y="1379"/>
                </a:lnTo>
                <a:lnTo>
                  <a:pt x="3268" y="1381"/>
                </a:lnTo>
                <a:lnTo>
                  <a:pt x="3266" y="1381"/>
                </a:lnTo>
                <a:lnTo>
                  <a:pt x="3262" y="1381"/>
                </a:lnTo>
                <a:lnTo>
                  <a:pt x="3260" y="1381"/>
                </a:lnTo>
                <a:lnTo>
                  <a:pt x="3258" y="1381"/>
                </a:lnTo>
                <a:lnTo>
                  <a:pt x="3256" y="1381"/>
                </a:lnTo>
                <a:lnTo>
                  <a:pt x="3254" y="1379"/>
                </a:lnTo>
                <a:lnTo>
                  <a:pt x="3252" y="1379"/>
                </a:lnTo>
                <a:lnTo>
                  <a:pt x="3252" y="1381"/>
                </a:lnTo>
                <a:lnTo>
                  <a:pt x="3250" y="1381"/>
                </a:lnTo>
                <a:lnTo>
                  <a:pt x="3248" y="1383"/>
                </a:lnTo>
                <a:lnTo>
                  <a:pt x="3247" y="1381"/>
                </a:lnTo>
                <a:lnTo>
                  <a:pt x="3245" y="1383"/>
                </a:lnTo>
                <a:lnTo>
                  <a:pt x="3243" y="1383"/>
                </a:lnTo>
                <a:lnTo>
                  <a:pt x="3241" y="1385"/>
                </a:lnTo>
                <a:lnTo>
                  <a:pt x="3239" y="1383"/>
                </a:lnTo>
                <a:lnTo>
                  <a:pt x="3237" y="1383"/>
                </a:lnTo>
                <a:lnTo>
                  <a:pt x="3237" y="1381"/>
                </a:lnTo>
                <a:lnTo>
                  <a:pt x="3235" y="1379"/>
                </a:lnTo>
                <a:lnTo>
                  <a:pt x="3235" y="1377"/>
                </a:lnTo>
                <a:lnTo>
                  <a:pt x="3235" y="1375"/>
                </a:lnTo>
                <a:lnTo>
                  <a:pt x="3237" y="1375"/>
                </a:lnTo>
                <a:lnTo>
                  <a:pt x="3237" y="1373"/>
                </a:lnTo>
                <a:lnTo>
                  <a:pt x="3237" y="1371"/>
                </a:lnTo>
                <a:lnTo>
                  <a:pt x="3237" y="1369"/>
                </a:lnTo>
                <a:lnTo>
                  <a:pt x="3239" y="1369"/>
                </a:lnTo>
                <a:lnTo>
                  <a:pt x="3239" y="1365"/>
                </a:lnTo>
                <a:lnTo>
                  <a:pt x="3241" y="1363"/>
                </a:lnTo>
                <a:lnTo>
                  <a:pt x="3243" y="1362"/>
                </a:lnTo>
                <a:lnTo>
                  <a:pt x="3243" y="1360"/>
                </a:lnTo>
                <a:lnTo>
                  <a:pt x="3245" y="1360"/>
                </a:lnTo>
                <a:lnTo>
                  <a:pt x="3247" y="1358"/>
                </a:lnTo>
                <a:lnTo>
                  <a:pt x="3247" y="1356"/>
                </a:lnTo>
                <a:lnTo>
                  <a:pt x="3248" y="1354"/>
                </a:lnTo>
                <a:lnTo>
                  <a:pt x="3247" y="1352"/>
                </a:lnTo>
                <a:lnTo>
                  <a:pt x="3247" y="1350"/>
                </a:lnTo>
                <a:lnTo>
                  <a:pt x="3247" y="1348"/>
                </a:lnTo>
                <a:lnTo>
                  <a:pt x="3247" y="1346"/>
                </a:lnTo>
                <a:lnTo>
                  <a:pt x="3245" y="1344"/>
                </a:lnTo>
                <a:lnTo>
                  <a:pt x="3245" y="1342"/>
                </a:lnTo>
                <a:lnTo>
                  <a:pt x="3243" y="1344"/>
                </a:lnTo>
                <a:lnTo>
                  <a:pt x="3241" y="1342"/>
                </a:lnTo>
                <a:lnTo>
                  <a:pt x="3239" y="1342"/>
                </a:lnTo>
                <a:lnTo>
                  <a:pt x="3237" y="1342"/>
                </a:lnTo>
                <a:lnTo>
                  <a:pt x="3235" y="1342"/>
                </a:lnTo>
                <a:lnTo>
                  <a:pt x="3233" y="1344"/>
                </a:lnTo>
                <a:lnTo>
                  <a:pt x="3233" y="1346"/>
                </a:lnTo>
                <a:lnTo>
                  <a:pt x="3231" y="1348"/>
                </a:lnTo>
                <a:lnTo>
                  <a:pt x="3229" y="1348"/>
                </a:lnTo>
                <a:lnTo>
                  <a:pt x="3231" y="1350"/>
                </a:lnTo>
                <a:lnTo>
                  <a:pt x="3231" y="1352"/>
                </a:lnTo>
                <a:lnTo>
                  <a:pt x="3233" y="1352"/>
                </a:lnTo>
                <a:lnTo>
                  <a:pt x="3233" y="1354"/>
                </a:lnTo>
                <a:lnTo>
                  <a:pt x="3233" y="1356"/>
                </a:lnTo>
                <a:lnTo>
                  <a:pt x="3233" y="1358"/>
                </a:lnTo>
                <a:lnTo>
                  <a:pt x="3233" y="1360"/>
                </a:lnTo>
                <a:lnTo>
                  <a:pt x="3231" y="1362"/>
                </a:lnTo>
                <a:lnTo>
                  <a:pt x="3229" y="1362"/>
                </a:lnTo>
                <a:lnTo>
                  <a:pt x="3227" y="1362"/>
                </a:lnTo>
                <a:lnTo>
                  <a:pt x="3225" y="1362"/>
                </a:lnTo>
                <a:lnTo>
                  <a:pt x="3224" y="1362"/>
                </a:lnTo>
                <a:lnTo>
                  <a:pt x="3222" y="1360"/>
                </a:lnTo>
                <a:lnTo>
                  <a:pt x="3220" y="1360"/>
                </a:lnTo>
                <a:lnTo>
                  <a:pt x="3218" y="1358"/>
                </a:lnTo>
                <a:lnTo>
                  <a:pt x="3218" y="1356"/>
                </a:lnTo>
                <a:lnTo>
                  <a:pt x="3220" y="1356"/>
                </a:lnTo>
                <a:lnTo>
                  <a:pt x="3222" y="1356"/>
                </a:lnTo>
                <a:lnTo>
                  <a:pt x="3222" y="1354"/>
                </a:lnTo>
                <a:lnTo>
                  <a:pt x="3222" y="1352"/>
                </a:lnTo>
                <a:lnTo>
                  <a:pt x="3220" y="1352"/>
                </a:lnTo>
                <a:lnTo>
                  <a:pt x="3218" y="1352"/>
                </a:lnTo>
                <a:lnTo>
                  <a:pt x="3218" y="1350"/>
                </a:lnTo>
                <a:lnTo>
                  <a:pt x="3216" y="1350"/>
                </a:lnTo>
                <a:lnTo>
                  <a:pt x="3218" y="1346"/>
                </a:lnTo>
                <a:lnTo>
                  <a:pt x="3220" y="1340"/>
                </a:lnTo>
                <a:lnTo>
                  <a:pt x="3222" y="1335"/>
                </a:lnTo>
                <a:lnTo>
                  <a:pt x="3220" y="1329"/>
                </a:lnTo>
                <a:lnTo>
                  <a:pt x="3214" y="1329"/>
                </a:lnTo>
                <a:lnTo>
                  <a:pt x="3212" y="1331"/>
                </a:lnTo>
                <a:lnTo>
                  <a:pt x="3212" y="1337"/>
                </a:lnTo>
                <a:lnTo>
                  <a:pt x="3210" y="1340"/>
                </a:lnTo>
                <a:lnTo>
                  <a:pt x="3212" y="1342"/>
                </a:lnTo>
                <a:lnTo>
                  <a:pt x="3214" y="1340"/>
                </a:lnTo>
                <a:lnTo>
                  <a:pt x="3214" y="1342"/>
                </a:lnTo>
                <a:lnTo>
                  <a:pt x="3216" y="1342"/>
                </a:lnTo>
                <a:lnTo>
                  <a:pt x="3216" y="1344"/>
                </a:lnTo>
                <a:lnTo>
                  <a:pt x="3214" y="1346"/>
                </a:lnTo>
                <a:lnTo>
                  <a:pt x="3214" y="1348"/>
                </a:lnTo>
                <a:lnTo>
                  <a:pt x="3214" y="1350"/>
                </a:lnTo>
                <a:lnTo>
                  <a:pt x="3212" y="1350"/>
                </a:lnTo>
                <a:lnTo>
                  <a:pt x="3212" y="1352"/>
                </a:lnTo>
                <a:lnTo>
                  <a:pt x="3212" y="1354"/>
                </a:lnTo>
                <a:lnTo>
                  <a:pt x="3214" y="1354"/>
                </a:lnTo>
                <a:lnTo>
                  <a:pt x="3214" y="1356"/>
                </a:lnTo>
                <a:lnTo>
                  <a:pt x="3214" y="1358"/>
                </a:lnTo>
                <a:lnTo>
                  <a:pt x="3216" y="1358"/>
                </a:lnTo>
                <a:lnTo>
                  <a:pt x="3216" y="1360"/>
                </a:lnTo>
                <a:lnTo>
                  <a:pt x="3218" y="1360"/>
                </a:lnTo>
                <a:lnTo>
                  <a:pt x="3220" y="1362"/>
                </a:lnTo>
                <a:lnTo>
                  <a:pt x="3222" y="1362"/>
                </a:lnTo>
                <a:lnTo>
                  <a:pt x="3224" y="1363"/>
                </a:lnTo>
                <a:lnTo>
                  <a:pt x="3225" y="1363"/>
                </a:lnTo>
                <a:lnTo>
                  <a:pt x="3227" y="1363"/>
                </a:lnTo>
                <a:lnTo>
                  <a:pt x="3229" y="1363"/>
                </a:lnTo>
                <a:lnTo>
                  <a:pt x="3233" y="1365"/>
                </a:lnTo>
                <a:lnTo>
                  <a:pt x="3233" y="1367"/>
                </a:lnTo>
                <a:lnTo>
                  <a:pt x="3233" y="1369"/>
                </a:lnTo>
                <a:lnTo>
                  <a:pt x="3233" y="1371"/>
                </a:lnTo>
                <a:lnTo>
                  <a:pt x="3229" y="1377"/>
                </a:lnTo>
                <a:lnTo>
                  <a:pt x="3227" y="1379"/>
                </a:lnTo>
                <a:lnTo>
                  <a:pt x="3224" y="1377"/>
                </a:lnTo>
                <a:lnTo>
                  <a:pt x="3224" y="1379"/>
                </a:lnTo>
                <a:lnTo>
                  <a:pt x="3222" y="1383"/>
                </a:lnTo>
                <a:lnTo>
                  <a:pt x="3222" y="1385"/>
                </a:lnTo>
                <a:lnTo>
                  <a:pt x="3222" y="1388"/>
                </a:lnTo>
                <a:lnTo>
                  <a:pt x="3220" y="1388"/>
                </a:lnTo>
                <a:lnTo>
                  <a:pt x="3218" y="1388"/>
                </a:lnTo>
                <a:lnTo>
                  <a:pt x="3216" y="1388"/>
                </a:lnTo>
                <a:lnTo>
                  <a:pt x="3214" y="1388"/>
                </a:lnTo>
                <a:lnTo>
                  <a:pt x="3212" y="1388"/>
                </a:lnTo>
                <a:lnTo>
                  <a:pt x="3212" y="1390"/>
                </a:lnTo>
                <a:lnTo>
                  <a:pt x="3210" y="1390"/>
                </a:lnTo>
                <a:lnTo>
                  <a:pt x="3212" y="1390"/>
                </a:lnTo>
                <a:lnTo>
                  <a:pt x="3214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20" y="1388"/>
                </a:lnTo>
                <a:lnTo>
                  <a:pt x="3220" y="1390"/>
                </a:lnTo>
                <a:lnTo>
                  <a:pt x="3222" y="1390"/>
                </a:lnTo>
                <a:lnTo>
                  <a:pt x="3220" y="1390"/>
                </a:lnTo>
                <a:lnTo>
                  <a:pt x="3222" y="1390"/>
                </a:lnTo>
                <a:lnTo>
                  <a:pt x="3224" y="1390"/>
                </a:lnTo>
                <a:lnTo>
                  <a:pt x="3225" y="1390"/>
                </a:lnTo>
                <a:lnTo>
                  <a:pt x="3227" y="1390"/>
                </a:lnTo>
                <a:lnTo>
                  <a:pt x="3227" y="1388"/>
                </a:lnTo>
                <a:lnTo>
                  <a:pt x="3229" y="1388"/>
                </a:lnTo>
                <a:lnTo>
                  <a:pt x="3229" y="1387"/>
                </a:lnTo>
                <a:lnTo>
                  <a:pt x="3229" y="1385"/>
                </a:lnTo>
                <a:lnTo>
                  <a:pt x="3231" y="1387"/>
                </a:lnTo>
                <a:lnTo>
                  <a:pt x="3233" y="1387"/>
                </a:lnTo>
                <a:lnTo>
                  <a:pt x="3233" y="1388"/>
                </a:lnTo>
                <a:lnTo>
                  <a:pt x="3233" y="1390"/>
                </a:lnTo>
                <a:lnTo>
                  <a:pt x="3235" y="1392"/>
                </a:lnTo>
                <a:lnTo>
                  <a:pt x="3235" y="1394"/>
                </a:lnTo>
                <a:lnTo>
                  <a:pt x="3237" y="1394"/>
                </a:lnTo>
                <a:lnTo>
                  <a:pt x="3237" y="1396"/>
                </a:lnTo>
                <a:lnTo>
                  <a:pt x="3239" y="1396"/>
                </a:lnTo>
                <a:lnTo>
                  <a:pt x="3241" y="1398"/>
                </a:lnTo>
                <a:lnTo>
                  <a:pt x="3243" y="1400"/>
                </a:lnTo>
                <a:lnTo>
                  <a:pt x="3243" y="1402"/>
                </a:lnTo>
                <a:lnTo>
                  <a:pt x="3245" y="1400"/>
                </a:lnTo>
                <a:lnTo>
                  <a:pt x="3245" y="1398"/>
                </a:lnTo>
                <a:lnTo>
                  <a:pt x="3247" y="1398"/>
                </a:lnTo>
                <a:lnTo>
                  <a:pt x="3250" y="1398"/>
                </a:lnTo>
                <a:lnTo>
                  <a:pt x="3252" y="1398"/>
                </a:lnTo>
                <a:lnTo>
                  <a:pt x="3252" y="1396"/>
                </a:lnTo>
                <a:lnTo>
                  <a:pt x="3254" y="1396"/>
                </a:lnTo>
                <a:lnTo>
                  <a:pt x="3256" y="1396"/>
                </a:lnTo>
                <a:lnTo>
                  <a:pt x="3256" y="1394"/>
                </a:lnTo>
                <a:lnTo>
                  <a:pt x="3258" y="1392"/>
                </a:lnTo>
                <a:lnTo>
                  <a:pt x="3258" y="1390"/>
                </a:lnTo>
                <a:lnTo>
                  <a:pt x="3258" y="1388"/>
                </a:lnTo>
                <a:lnTo>
                  <a:pt x="3260" y="1390"/>
                </a:lnTo>
                <a:lnTo>
                  <a:pt x="3260" y="1392"/>
                </a:lnTo>
                <a:lnTo>
                  <a:pt x="3262" y="1394"/>
                </a:lnTo>
                <a:lnTo>
                  <a:pt x="3266" y="1394"/>
                </a:lnTo>
                <a:lnTo>
                  <a:pt x="3266" y="1396"/>
                </a:lnTo>
                <a:lnTo>
                  <a:pt x="3268" y="1398"/>
                </a:lnTo>
                <a:lnTo>
                  <a:pt x="3268" y="1400"/>
                </a:lnTo>
                <a:lnTo>
                  <a:pt x="3270" y="1402"/>
                </a:lnTo>
                <a:lnTo>
                  <a:pt x="3270" y="1404"/>
                </a:lnTo>
                <a:lnTo>
                  <a:pt x="3272" y="1404"/>
                </a:lnTo>
                <a:lnTo>
                  <a:pt x="3273" y="1406"/>
                </a:lnTo>
                <a:lnTo>
                  <a:pt x="3275" y="1406"/>
                </a:lnTo>
                <a:lnTo>
                  <a:pt x="3277" y="1406"/>
                </a:lnTo>
                <a:lnTo>
                  <a:pt x="3279" y="1406"/>
                </a:lnTo>
                <a:lnTo>
                  <a:pt x="3279" y="1404"/>
                </a:lnTo>
                <a:lnTo>
                  <a:pt x="3281" y="1404"/>
                </a:lnTo>
                <a:lnTo>
                  <a:pt x="3285" y="1400"/>
                </a:lnTo>
                <a:lnTo>
                  <a:pt x="3285" y="1398"/>
                </a:lnTo>
                <a:lnTo>
                  <a:pt x="3287" y="1396"/>
                </a:lnTo>
                <a:lnTo>
                  <a:pt x="3289" y="1398"/>
                </a:lnTo>
                <a:lnTo>
                  <a:pt x="3289" y="1400"/>
                </a:lnTo>
                <a:lnTo>
                  <a:pt x="3291" y="1400"/>
                </a:lnTo>
                <a:lnTo>
                  <a:pt x="3293" y="1400"/>
                </a:lnTo>
                <a:lnTo>
                  <a:pt x="3293" y="1398"/>
                </a:lnTo>
                <a:lnTo>
                  <a:pt x="3295" y="1396"/>
                </a:lnTo>
                <a:lnTo>
                  <a:pt x="3296" y="1396"/>
                </a:lnTo>
                <a:lnTo>
                  <a:pt x="3298" y="1396"/>
                </a:lnTo>
                <a:lnTo>
                  <a:pt x="3300" y="1398"/>
                </a:lnTo>
                <a:lnTo>
                  <a:pt x="3302" y="1398"/>
                </a:lnTo>
                <a:lnTo>
                  <a:pt x="3306" y="1398"/>
                </a:lnTo>
                <a:lnTo>
                  <a:pt x="3310" y="1398"/>
                </a:lnTo>
                <a:lnTo>
                  <a:pt x="3312" y="1398"/>
                </a:lnTo>
                <a:lnTo>
                  <a:pt x="3314" y="1398"/>
                </a:lnTo>
                <a:lnTo>
                  <a:pt x="3316" y="1396"/>
                </a:lnTo>
                <a:lnTo>
                  <a:pt x="3318" y="1396"/>
                </a:lnTo>
                <a:lnTo>
                  <a:pt x="3320" y="1394"/>
                </a:lnTo>
                <a:lnTo>
                  <a:pt x="3321" y="1392"/>
                </a:lnTo>
                <a:lnTo>
                  <a:pt x="3323" y="1392"/>
                </a:lnTo>
                <a:lnTo>
                  <a:pt x="3321" y="1394"/>
                </a:lnTo>
                <a:lnTo>
                  <a:pt x="3323" y="1396"/>
                </a:lnTo>
                <a:lnTo>
                  <a:pt x="3323" y="1398"/>
                </a:lnTo>
                <a:lnTo>
                  <a:pt x="3325" y="1402"/>
                </a:lnTo>
                <a:lnTo>
                  <a:pt x="3325" y="1404"/>
                </a:lnTo>
                <a:lnTo>
                  <a:pt x="3325" y="1406"/>
                </a:lnTo>
                <a:lnTo>
                  <a:pt x="3325" y="1408"/>
                </a:lnTo>
                <a:lnTo>
                  <a:pt x="3325" y="1410"/>
                </a:lnTo>
                <a:lnTo>
                  <a:pt x="3327" y="1410"/>
                </a:lnTo>
                <a:lnTo>
                  <a:pt x="3327" y="1411"/>
                </a:lnTo>
                <a:lnTo>
                  <a:pt x="3327" y="1413"/>
                </a:lnTo>
                <a:lnTo>
                  <a:pt x="3329" y="1413"/>
                </a:lnTo>
                <a:lnTo>
                  <a:pt x="3331" y="1415"/>
                </a:lnTo>
                <a:lnTo>
                  <a:pt x="3333" y="1415"/>
                </a:lnTo>
                <a:lnTo>
                  <a:pt x="3333" y="1417"/>
                </a:lnTo>
                <a:lnTo>
                  <a:pt x="3335" y="1417"/>
                </a:lnTo>
                <a:lnTo>
                  <a:pt x="3337" y="1417"/>
                </a:lnTo>
                <a:lnTo>
                  <a:pt x="3337" y="1419"/>
                </a:lnTo>
                <a:lnTo>
                  <a:pt x="3337" y="1421"/>
                </a:lnTo>
                <a:lnTo>
                  <a:pt x="3339" y="1421"/>
                </a:lnTo>
                <a:lnTo>
                  <a:pt x="3341" y="1421"/>
                </a:lnTo>
                <a:lnTo>
                  <a:pt x="3343" y="1419"/>
                </a:lnTo>
                <a:lnTo>
                  <a:pt x="3344" y="1417"/>
                </a:lnTo>
                <a:lnTo>
                  <a:pt x="3346" y="1413"/>
                </a:lnTo>
                <a:lnTo>
                  <a:pt x="3348" y="1411"/>
                </a:lnTo>
                <a:lnTo>
                  <a:pt x="3348" y="1410"/>
                </a:lnTo>
                <a:lnTo>
                  <a:pt x="3350" y="1408"/>
                </a:lnTo>
                <a:lnTo>
                  <a:pt x="3350" y="1406"/>
                </a:lnTo>
                <a:lnTo>
                  <a:pt x="3352" y="1404"/>
                </a:lnTo>
                <a:lnTo>
                  <a:pt x="3354" y="1404"/>
                </a:lnTo>
                <a:lnTo>
                  <a:pt x="3356" y="1402"/>
                </a:lnTo>
                <a:lnTo>
                  <a:pt x="3358" y="1400"/>
                </a:lnTo>
                <a:lnTo>
                  <a:pt x="3360" y="1398"/>
                </a:lnTo>
                <a:lnTo>
                  <a:pt x="3362" y="1398"/>
                </a:lnTo>
                <a:lnTo>
                  <a:pt x="3364" y="1398"/>
                </a:lnTo>
                <a:lnTo>
                  <a:pt x="3364" y="1396"/>
                </a:lnTo>
                <a:lnTo>
                  <a:pt x="3364" y="1394"/>
                </a:lnTo>
                <a:lnTo>
                  <a:pt x="3366" y="1394"/>
                </a:lnTo>
                <a:lnTo>
                  <a:pt x="3368" y="1396"/>
                </a:lnTo>
                <a:lnTo>
                  <a:pt x="3371" y="1396"/>
                </a:lnTo>
                <a:lnTo>
                  <a:pt x="3373" y="1398"/>
                </a:lnTo>
                <a:lnTo>
                  <a:pt x="3371" y="1400"/>
                </a:lnTo>
                <a:lnTo>
                  <a:pt x="3369" y="1402"/>
                </a:lnTo>
                <a:lnTo>
                  <a:pt x="3369" y="1404"/>
                </a:lnTo>
                <a:lnTo>
                  <a:pt x="3369" y="1406"/>
                </a:lnTo>
                <a:lnTo>
                  <a:pt x="3369" y="1408"/>
                </a:lnTo>
                <a:lnTo>
                  <a:pt x="3369" y="1410"/>
                </a:lnTo>
                <a:lnTo>
                  <a:pt x="3371" y="1411"/>
                </a:lnTo>
                <a:lnTo>
                  <a:pt x="3371" y="1413"/>
                </a:lnTo>
                <a:lnTo>
                  <a:pt x="3373" y="1415"/>
                </a:lnTo>
                <a:lnTo>
                  <a:pt x="3373" y="1417"/>
                </a:lnTo>
                <a:lnTo>
                  <a:pt x="3373" y="1419"/>
                </a:lnTo>
                <a:lnTo>
                  <a:pt x="3375" y="1423"/>
                </a:lnTo>
                <a:lnTo>
                  <a:pt x="3375" y="1425"/>
                </a:lnTo>
                <a:lnTo>
                  <a:pt x="3377" y="1427"/>
                </a:lnTo>
                <a:lnTo>
                  <a:pt x="3377" y="1429"/>
                </a:lnTo>
                <a:lnTo>
                  <a:pt x="3377" y="1431"/>
                </a:lnTo>
                <a:lnTo>
                  <a:pt x="3375" y="1433"/>
                </a:lnTo>
                <a:lnTo>
                  <a:pt x="3373" y="1433"/>
                </a:lnTo>
                <a:lnTo>
                  <a:pt x="3373" y="1435"/>
                </a:lnTo>
                <a:lnTo>
                  <a:pt x="3371" y="1435"/>
                </a:lnTo>
                <a:lnTo>
                  <a:pt x="3371" y="1433"/>
                </a:lnTo>
                <a:lnTo>
                  <a:pt x="3369" y="1435"/>
                </a:lnTo>
                <a:lnTo>
                  <a:pt x="3368" y="1435"/>
                </a:lnTo>
                <a:lnTo>
                  <a:pt x="3368" y="1436"/>
                </a:lnTo>
                <a:lnTo>
                  <a:pt x="3368" y="1438"/>
                </a:lnTo>
                <a:lnTo>
                  <a:pt x="3366" y="1438"/>
                </a:lnTo>
                <a:lnTo>
                  <a:pt x="3366" y="1440"/>
                </a:lnTo>
                <a:lnTo>
                  <a:pt x="3368" y="1440"/>
                </a:lnTo>
                <a:lnTo>
                  <a:pt x="3369" y="1438"/>
                </a:lnTo>
                <a:lnTo>
                  <a:pt x="3371" y="1438"/>
                </a:lnTo>
                <a:lnTo>
                  <a:pt x="3373" y="1438"/>
                </a:lnTo>
                <a:lnTo>
                  <a:pt x="3375" y="1438"/>
                </a:lnTo>
                <a:lnTo>
                  <a:pt x="3377" y="1438"/>
                </a:lnTo>
                <a:lnTo>
                  <a:pt x="3377" y="1436"/>
                </a:lnTo>
                <a:lnTo>
                  <a:pt x="3379" y="1435"/>
                </a:lnTo>
                <a:lnTo>
                  <a:pt x="3381" y="1435"/>
                </a:lnTo>
                <a:lnTo>
                  <a:pt x="3383" y="1435"/>
                </a:lnTo>
                <a:lnTo>
                  <a:pt x="3385" y="1435"/>
                </a:lnTo>
                <a:lnTo>
                  <a:pt x="3387" y="1436"/>
                </a:lnTo>
                <a:lnTo>
                  <a:pt x="3389" y="1438"/>
                </a:lnTo>
                <a:lnTo>
                  <a:pt x="3391" y="1438"/>
                </a:lnTo>
                <a:lnTo>
                  <a:pt x="3392" y="1440"/>
                </a:lnTo>
                <a:lnTo>
                  <a:pt x="3394" y="1440"/>
                </a:lnTo>
                <a:lnTo>
                  <a:pt x="3396" y="1440"/>
                </a:lnTo>
                <a:lnTo>
                  <a:pt x="3396" y="1442"/>
                </a:lnTo>
                <a:lnTo>
                  <a:pt x="3400" y="1444"/>
                </a:lnTo>
                <a:lnTo>
                  <a:pt x="3402" y="1446"/>
                </a:lnTo>
                <a:lnTo>
                  <a:pt x="3404" y="1448"/>
                </a:lnTo>
                <a:lnTo>
                  <a:pt x="3404" y="1450"/>
                </a:lnTo>
                <a:lnTo>
                  <a:pt x="3408" y="1450"/>
                </a:lnTo>
                <a:lnTo>
                  <a:pt x="3410" y="1452"/>
                </a:lnTo>
                <a:lnTo>
                  <a:pt x="3412" y="1454"/>
                </a:lnTo>
                <a:lnTo>
                  <a:pt x="3414" y="1456"/>
                </a:lnTo>
                <a:lnTo>
                  <a:pt x="3416" y="1458"/>
                </a:lnTo>
                <a:lnTo>
                  <a:pt x="3417" y="1458"/>
                </a:lnTo>
                <a:lnTo>
                  <a:pt x="3419" y="1459"/>
                </a:lnTo>
                <a:lnTo>
                  <a:pt x="3421" y="1459"/>
                </a:lnTo>
                <a:lnTo>
                  <a:pt x="3423" y="1459"/>
                </a:lnTo>
                <a:lnTo>
                  <a:pt x="3427" y="1459"/>
                </a:lnTo>
                <a:lnTo>
                  <a:pt x="3429" y="1458"/>
                </a:lnTo>
                <a:lnTo>
                  <a:pt x="3431" y="1458"/>
                </a:lnTo>
                <a:lnTo>
                  <a:pt x="3433" y="1458"/>
                </a:lnTo>
                <a:lnTo>
                  <a:pt x="3435" y="1456"/>
                </a:lnTo>
                <a:lnTo>
                  <a:pt x="3437" y="1456"/>
                </a:lnTo>
                <a:lnTo>
                  <a:pt x="3439" y="1454"/>
                </a:lnTo>
                <a:lnTo>
                  <a:pt x="3440" y="1454"/>
                </a:lnTo>
                <a:lnTo>
                  <a:pt x="3440" y="1456"/>
                </a:lnTo>
                <a:lnTo>
                  <a:pt x="3442" y="1456"/>
                </a:lnTo>
                <a:lnTo>
                  <a:pt x="3444" y="1456"/>
                </a:lnTo>
                <a:lnTo>
                  <a:pt x="3446" y="1456"/>
                </a:lnTo>
                <a:lnTo>
                  <a:pt x="3450" y="1456"/>
                </a:lnTo>
                <a:lnTo>
                  <a:pt x="3452" y="1456"/>
                </a:lnTo>
                <a:lnTo>
                  <a:pt x="3454" y="1456"/>
                </a:lnTo>
                <a:lnTo>
                  <a:pt x="3456" y="1456"/>
                </a:lnTo>
                <a:lnTo>
                  <a:pt x="3460" y="1456"/>
                </a:lnTo>
                <a:lnTo>
                  <a:pt x="3462" y="1456"/>
                </a:lnTo>
                <a:lnTo>
                  <a:pt x="3464" y="1456"/>
                </a:lnTo>
                <a:lnTo>
                  <a:pt x="3465" y="1458"/>
                </a:lnTo>
                <a:lnTo>
                  <a:pt x="3467" y="1456"/>
                </a:lnTo>
                <a:lnTo>
                  <a:pt x="3469" y="1456"/>
                </a:lnTo>
                <a:lnTo>
                  <a:pt x="3469" y="1458"/>
                </a:lnTo>
                <a:lnTo>
                  <a:pt x="3469" y="1459"/>
                </a:lnTo>
                <a:lnTo>
                  <a:pt x="3469" y="1461"/>
                </a:lnTo>
                <a:lnTo>
                  <a:pt x="3469" y="1463"/>
                </a:lnTo>
                <a:lnTo>
                  <a:pt x="3467" y="1465"/>
                </a:lnTo>
                <a:lnTo>
                  <a:pt x="3467" y="1467"/>
                </a:lnTo>
                <a:lnTo>
                  <a:pt x="3467" y="1469"/>
                </a:lnTo>
                <a:lnTo>
                  <a:pt x="3467" y="1471"/>
                </a:lnTo>
                <a:lnTo>
                  <a:pt x="3469" y="1471"/>
                </a:lnTo>
                <a:lnTo>
                  <a:pt x="3469" y="1469"/>
                </a:lnTo>
                <a:lnTo>
                  <a:pt x="3469" y="1467"/>
                </a:lnTo>
                <a:lnTo>
                  <a:pt x="3471" y="1467"/>
                </a:lnTo>
                <a:lnTo>
                  <a:pt x="3473" y="1467"/>
                </a:lnTo>
                <a:lnTo>
                  <a:pt x="3475" y="1467"/>
                </a:lnTo>
                <a:lnTo>
                  <a:pt x="3477" y="1469"/>
                </a:lnTo>
                <a:lnTo>
                  <a:pt x="3479" y="1469"/>
                </a:lnTo>
                <a:lnTo>
                  <a:pt x="3479" y="1471"/>
                </a:lnTo>
                <a:lnTo>
                  <a:pt x="3479" y="1473"/>
                </a:lnTo>
                <a:lnTo>
                  <a:pt x="3481" y="1475"/>
                </a:lnTo>
                <a:lnTo>
                  <a:pt x="3483" y="1475"/>
                </a:lnTo>
                <a:lnTo>
                  <a:pt x="3485" y="1477"/>
                </a:lnTo>
                <a:lnTo>
                  <a:pt x="3487" y="1479"/>
                </a:lnTo>
                <a:lnTo>
                  <a:pt x="3489" y="1479"/>
                </a:lnTo>
                <a:lnTo>
                  <a:pt x="3490" y="1481"/>
                </a:lnTo>
                <a:lnTo>
                  <a:pt x="3492" y="1484"/>
                </a:lnTo>
                <a:lnTo>
                  <a:pt x="3494" y="1484"/>
                </a:lnTo>
                <a:lnTo>
                  <a:pt x="3494" y="1486"/>
                </a:lnTo>
                <a:lnTo>
                  <a:pt x="3496" y="1488"/>
                </a:lnTo>
                <a:lnTo>
                  <a:pt x="3496" y="1490"/>
                </a:lnTo>
                <a:lnTo>
                  <a:pt x="3498" y="1492"/>
                </a:lnTo>
                <a:lnTo>
                  <a:pt x="3500" y="1492"/>
                </a:lnTo>
                <a:lnTo>
                  <a:pt x="3502" y="1494"/>
                </a:lnTo>
                <a:lnTo>
                  <a:pt x="3504" y="1494"/>
                </a:lnTo>
                <a:lnTo>
                  <a:pt x="3506" y="1494"/>
                </a:lnTo>
                <a:lnTo>
                  <a:pt x="3510" y="1494"/>
                </a:lnTo>
                <a:lnTo>
                  <a:pt x="3512" y="1494"/>
                </a:lnTo>
                <a:lnTo>
                  <a:pt x="3513" y="1492"/>
                </a:lnTo>
                <a:lnTo>
                  <a:pt x="3515" y="1490"/>
                </a:lnTo>
                <a:lnTo>
                  <a:pt x="3517" y="1486"/>
                </a:lnTo>
                <a:lnTo>
                  <a:pt x="3517" y="1484"/>
                </a:lnTo>
                <a:lnTo>
                  <a:pt x="3517" y="1483"/>
                </a:lnTo>
                <a:lnTo>
                  <a:pt x="3519" y="1481"/>
                </a:lnTo>
                <a:lnTo>
                  <a:pt x="3519" y="1479"/>
                </a:lnTo>
                <a:lnTo>
                  <a:pt x="3521" y="1477"/>
                </a:lnTo>
                <a:lnTo>
                  <a:pt x="3523" y="1477"/>
                </a:lnTo>
                <a:lnTo>
                  <a:pt x="3523" y="1475"/>
                </a:lnTo>
                <a:lnTo>
                  <a:pt x="3525" y="1475"/>
                </a:lnTo>
                <a:lnTo>
                  <a:pt x="3523" y="1473"/>
                </a:lnTo>
                <a:lnTo>
                  <a:pt x="3525" y="1471"/>
                </a:lnTo>
                <a:lnTo>
                  <a:pt x="3525" y="1469"/>
                </a:lnTo>
                <a:lnTo>
                  <a:pt x="3525" y="1467"/>
                </a:lnTo>
                <a:lnTo>
                  <a:pt x="3525" y="1465"/>
                </a:lnTo>
                <a:lnTo>
                  <a:pt x="3525" y="1463"/>
                </a:lnTo>
                <a:lnTo>
                  <a:pt x="3527" y="1461"/>
                </a:lnTo>
                <a:lnTo>
                  <a:pt x="3529" y="1461"/>
                </a:lnTo>
                <a:lnTo>
                  <a:pt x="3531" y="1461"/>
                </a:lnTo>
                <a:lnTo>
                  <a:pt x="3531" y="1463"/>
                </a:lnTo>
                <a:lnTo>
                  <a:pt x="3531" y="1465"/>
                </a:lnTo>
                <a:lnTo>
                  <a:pt x="3533" y="1465"/>
                </a:lnTo>
                <a:lnTo>
                  <a:pt x="3533" y="1467"/>
                </a:lnTo>
                <a:lnTo>
                  <a:pt x="3535" y="1469"/>
                </a:lnTo>
                <a:lnTo>
                  <a:pt x="3537" y="1471"/>
                </a:lnTo>
                <a:lnTo>
                  <a:pt x="3538" y="1473"/>
                </a:lnTo>
                <a:lnTo>
                  <a:pt x="3538" y="1475"/>
                </a:lnTo>
                <a:lnTo>
                  <a:pt x="3540" y="1477"/>
                </a:lnTo>
                <a:lnTo>
                  <a:pt x="3540" y="1479"/>
                </a:lnTo>
                <a:lnTo>
                  <a:pt x="3538" y="1479"/>
                </a:lnTo>
                <a:lnTo>
                  <a:pt x="3537" y="1479"/>
                </a:lnTo>
                <a:lnTo>
                  <a:pt x="3537" y="1481"/>
                </a:lnTo>
                <a:lnTo>
                  <a:pt x="3537" y="1483"/>
                </a:lnTo>
                <a:lnTo>
                  <a:pt x="3537" y="1484"/>
                </a:lnTo>
                <a:lnTo>
                  <a:pt x="3535" y="1486"/>
                </a:lnTo>
                <a:lnTo>
                  <a:pt x="3537" y="1488"/>
                </a:lnTo>
                <a:lnTo>
                  <a:pt x="3537" y="1490"/>
                </a:lnTo>
                <a:lnTo>
                  <a:pt x="3537" y="1494"/>
                </a:lnTo>
                <a:lnTo>
                  <a:pt x="3535" y="1496"/>
                </a:lnTo>
                <a:lnTo>
                  <a:pt x="3535" y="1498"/>
                </a:lnTo>
                <a:lnTo>
                  <a:pt x="3537" y="1498"/>
                </a:lnTo>
                <a:lnTo>
                  <a:pt x="3538" y="1498"/>
                </a:lnTo>
                <a:lnTo>
                  <a:pt x="3538" y="1500"/>
                </a:lnTo>
                <a:lnTo>
                  <a:pt x="3538" y="1502"/>
                </a:lnTo>
                <a:lnTo>
                  <a:pt x="3540" y="1504"/>
                </a:lnTo>
                <a:lnTo>
                  <a:pt x="3540" y="1506"/>
                </a:lnTo>
                <a:lnTo>
                  <a:pt x="3538" y="1507"/>
                </a:lnTo>
                <a:lnTo>
                  <a:pt x="3540" y="1509"/>
                </a:lnTo>
                <a:lnTo>
                  <a:pt x="3540" y="1511"/>
                </a:lnTo>
                <a:lnTo>
                  <a:pt x="3542" y="1513"/>
                </a:lnTo>
                <a:lnTo>
                  <a:pt x="3542" y="1515"/>
                </a:lnTo>
                <a:lnTo>
                  <a:pt x="3542" y="1517"/>
                </a:lnTo>
                <a:lnTo>
                  <a:pt x="3542" y="1521"/>
                </a:lnTo>
                <a:lnTo>
                  <a:pt x="3542" y="1523"/>
                </a:lnTo>
                <a:lnTo>
                  <a:pt x="3542" y="1525"/>
                </a:lnTo>
                <a:lnTo>
                  <a:pt x="3542" y="1527"/>
                </a:lnTo>
                <a:lnTo>
                  <a:pt x="3542" y="1529"/>
                </a:lnTo>
                <a:lnTo>
                  <a:pt x="3540" y="1529"/>
                </a:lnTo>
                <a:lnTo>
                  <a:pt x="3540" y="1531"/>
                </a:lnTo>
                <a:lnTo>
                  <a:pt x="3540" y="1532"/>
                </a:lnTo>
                <a:lnTo>
                  <a:pt x="3538" y="1534"/>
                </a:lnTo>
                <a:lnTo>
                  <a:pt x="3538" y="1536"/>
                </a:lnTo>
                <a:lnTo>
                  <a:pt x="3538" y="1538"/>
                </a:lnTo>
                <a:lnTo>
                  <a:pt x="3538" y="1540"/>
                </a:lnTo>
                <a:lnTo>
                  <a:pt x="3537" y="1540"/>
                </a:lnTo>
                <a:lnTo>
                  <a:pt x="3537" y="1542"/>
                </a:lnTo>
                <a:lnTo>
                  <a:pt x="3537" y="1544"/>
                </a:lnTo>
                <a:lnTo>
                  <a:pt x="3537" y="1546"/>
                </a:lnTo>
                <a:lnTo>
                  <a:pt x="3537" y="1548"/>
                </a:lnTo>
                <a:lnTo>
                  <a:pt x="3537" y="1552"/>
                </a:lnTo>
                <a:lnTo>
                  <a:pt x="3538" y="1554"/>
                </a:lnTo>
                <a:lnTo>
                  <a:pt x="3540" y="1555"/>
                </a:lnTo>
                <a:lnTo>
                  <a:pt x="3540" y="1557"/>
                </a:lnTo>
                <a:lnTo>
                  <a:pt x="3542" y="1559"/>
                </a:lnTo>
                <a:lnTo>
                  <a:pt x="3544" y="1561"/>
                </a:lnTo>
                <a:lnTo>
                  <a:pt x="3546" y="1563"/>
                </a:lnTo>
                <a:lnTo>
                  <a:pt x="3548" y="1563"/>
                </a:lnTo>
                <a:lnTo>
                  <a:pt x="3550" y="1563"/>
                </a:lnTo>
                <a:lnTo>
                  <a:pt x="3552" y="1563"/>
                </a:lnTo>
                <a:lnTo>
                  <a:pt x="3554" y="1563"/>
                </a:lnTo>
                <a:lnTo>
                  <a:pt x="3556" y="1563"/>
                </a:lnTo>
                <a:lnTo>
                  <a:pt x="3560" y="1563"/>
                </a:lnTo>
                <a:lnTo>
                  <a:pt x="3561" y="1563"/>
                </a:lnTo>
                <a:lnTo>
                  <a:pt x="3563" y="1563"/>
                </a:lnTo>
                <a:lnTo>
                  <a:pt x="3565" y="1563"/>
                </a:lnTo>
                <a:lnTo>
                  <a:pt x="3567" y="1565"/>
                </a:lnTo>
                <a:lnTo>
                  <a:pt x="3569" y="1565"/>
                </a:lnTo>
                <a:lnTo>
                  <a:pt x="3571" y="1565"/>
                </a:lnTo>
                <a:lnTo>
                  <a:pt x="3573" y="1565"/>
                </a:lnTo>
                <a:lnTo>
                  <a:pt x="3575" y="1567"/>
                </a:lnTo>
                <a:lnTo>
                  <a:pt x="3577" y="1567"/>
                </a:lnTo>
                <a:lnTo>
                  <a:pt x="3579" y="1569"/>
                </a:lnTo>
                <a:lnTo>
                  <a:pt x="3581" y="1569"/>
                </a:lnTo>
                <a:lnTo>
                  <a:pt x="3581" y="1571"/>
                </a:lnTo>
                <a:lnTo>
                  <a:pt x="3583" y="1571"/>
                </a:lnTo>
                <a:lnTo>
                  <a:pt x="3585" y="1573"/>
                </a:lnTo>
                <a:lnTo>
                  <a:pt x="3585" y="1575"/>
                </a:lnTo>
                <a:lnTo>
                  <a:pt x="3583" y="1579"/>
                </a:lnTo>
                <a:lnTo>
                  <a:pt x="3583" y="1580"/>
                </a:lnTo>
                <a:lnTo>
                  <a:pt x="3581" y="1580"/>
                </a:lnTo>
                <a:lnTo>
                  <a:pt x="3581" y="1582"/>
                </a:lnTo>
                <a:lnTo>
                  <a:pt x="3579" y="1584"/>
                </a:lnTo>
                <a:lnTo>
                  <a:pt x="3581" y="1584"/>
                </a:lnTo>
                <a:lnTo>
                  <a:pt x="3583" y="1586"/>
                </a:lnTo>
                <a:lnTo>
                  <a:pt x="3575" y="1584"/>
                </a:lnTo>
                <a:lnTo>
                  <a:pt x="3573" y="1582"/>
                </a:lnTo>
                <a:lnTo>
                  <a:pt x="3571" y="1582"/>
                </a:lnTo>
                <a:lnTo>
                  <a:pt x="3567" y="1582"/>
                </a:lnTo>
                <a:lnTo>
                  <a:pt x="3565" y="1584"/>
                </a:lnTo>
                <a:lnTo>
                  <a:pt x="3563" y="1588"/>
                </a:lnTo>
                <a:lnTo>
                  <a:pt x="3563" y="1590"/>
                </a:lnTo>
                <a:lnTo>
                  <a:pt x="3565" y="1592"/>
                </a:lnTo>
                <a:lnTo>
                  <a:pt x="3567" y="1590"/>
                </a:lnTo>
                <a:lnTo>
                  <a:pt x="3569" y="1590"/>
                </a:lnTo>
                <a:lnTo>
                  <a:pt x="3573" y="1588"/>
                </a:lnTo>
                <a:lnTo>
                  <a:pt x="3573" y="1590"/>
                </a:lnTo>
                <a:lnTo>
                  <a:pt x="3575" y="1590"/>
                </a:lnTo>
                <a:lnTo>
                  <a:pt x="3577" y="1590"/>
                </a:lnTo>
                <a:lnTo>
                  <a:pt x="3579" y="1590"/>
                </a:lnTo>
                <a:lnTo>
                  <a:pt x="3581" y="1590"/>
                </a:lnTo>
                <a:lnTo>
                  <a:pt x="3583" y="1590"/>
                </a:lnTo>
                <a:lnTo>
                  <a:pt x="3583" y="1588"/>
                </a:lnTo>
                <a:lnTo>
                  <a:pt x="3585" y="1588"/>
                </a:lnTo>
                <a:lnTo>
                  <a:pt x="3586" y="1588"/>
                </a:lnTo>
                <a:lnTo>
                  <a:pt x="3588" y="1586"/>
                </a:lnTo>
                <a:lnTo>
                  <a:pt x="3586" y="1586"/>
                </a:lnTo>
                <a:lnTo>
                  <a:pt x="3588" y="1584"/>
                </a:lnTo>
                <a:lnTo>
                  <a:pt x="3590" y="1584"/>
                </a:lnTo>
                <a:lnTo>
                  <a:pt x="3592" y="1584"/>
                </a:lnTo>
                <a:lnTo>
                  <a:pt x="3594" y="1584"/>
                </a:lnTo>
                <a:lnTo>
                  <a:pt x="3596" y="1586"/>
                </a:lnTo>
                <a:lnTo>
                  <a:pt x="3598" y="1588"/>
                </a:lnTo>
                <a:lnTo>
                  <a:pt x="3598" y="1590"/>
                </a:lnTo>
                <a:lnTo>
                  <a:pt x="3600" y="1590"/>
                </a:lnTo>
                <a:lnTo>
                  <a:pt x="3600" y="1592"/>
                </a:lnTo>
                <a:lnTo>
                  <a:pt x="3602" y="1594"/>
                </a:lnTo>
                <a:lnTo>
                  <a:pt x="3604" y="1594"/>
                </a:lnTo>
                <a:lnTo>
                  <a:pt x="3606" y="1596"/>
                </a:lnTo>
                <a:lnTo>
                  <a:pt x="3608" y="1596"/>
                </a:lnTo>
                <a:lnTo>
                  <a:pt x="3609" y="1596"/>
                </a:lnTo>
                <a:lnTo>
                  <a:pt x="3611" y="1600"/>
                </a:lnTo>
                <a:lnTo>
                  <a:pt x="3609" y="1600"/>
                </a:lnTo>
                <a:lnTo>
                  <a:pt x="3609" y="1602"/>
                </a:lnTo>
                <a:lnTo>
                  <a:pt x="3611" y="1602"/>
                </a:lnTo>
                <a:lnTo>
                  <a:pt x="3611" y="1603"/>
                </a:lnTo>
                <a:lnTo>
                  <a:pt x="3613" y="1603"/>
                </a:lnTo>
                <a:lnTo>
                  <a:pt x="3615" y="1605"/>
                </a:lnTo>
                <a:lnTo>
                  <a:pt x="3615" y="1607"/>
                </a:lnTo>
                <a:lnTo>
                  <a:pt x="3617" y="1607"/>
                </a:lnTo>
                <a:lnTo>
                  <a:pt x="3619" y="1607"/>
                </a:lnTo>
                <a:lnTo>
                  <a:pt x="3621" y="1607"/>
                </a:lnTo>
                <a:lnTo>
                  <a:pt x="3623" y="1607"/>
                </a:lnTo>
                <a:lnTo>
                  <a:pt x="3623" y="1609"/>
                </a:lnTo>
                <a:lnTo>
                  <a:pt x="3625" y="1609"/>
                </a:lnTo>
                <a:lnTo>
                  <a:pt x="3627" y="1609"/>
                </a:lnTo>
                <a:lnTo>
                  <a:pt x="3627" y="1611"/>
                </a:lnTo>
                <a:lnTo>
                  <a:pt x="3629" y="1611"/>
                </a:lnTo>
                <a:lnTo>
                  <a:pt x="3629" y="1613"/>
                </a:lnTo>
                <a:lnTo>
                  <a:pt x="3629" y="1615"/>
                </a:lnTo>
                <a:lnTo>
                  <a:pt x="3629" y="1617"/>
                </a:lnTo>
                <a:lnTo>
                  <a:pt x="3629" y="1619"/>
                </a:lnTo>
                <a:lnTo>
                  <a:pt x="3629" y="1621"/>
                </a:lnTo>
                <a:lnTo>
                  <a:pt x="3631" y="1623"/>
                </a:lnTo>
                <a:lnTo>
                  <a:pt x="3631" y="1625"/>
                </a:lnTo>
                <a:lnTo>
                  <a:pt x="3629" y="1625"/>
                </a:lnTo>
                <a:lnTo>
                  <a:pt x="3627" y="1623"/>
                </a:lnTo>
                <a:lnTo>
                  <a:pt x="3625" y="1623"/>
                </a:lnTo>
                <a:lnTo>
                  <a:pt x="3625" y="1621"/>
                </a:lnTo>
                <a:lnTo>
                  <a:pt x="3623" y="1621"/>
                </a:lnTo>
                <a:lnTo>
                  <a:pt x="3623" y="1619"/>
                </a:lnTo>
                <a:lnTo>
                  <a:pt x="3621" y="1617"/>
                </a:lnTo>
                <a:lnTo>
                  <a:pt x="3621" y="1619"/>
                </a:lnTo>
                <a:lnTo>
                  <a:pt x="3621" y="1621"/>
                </a:lnTo>
                <a:lnTo>
                  <a:pt x="3621" y="1623"/>
                </a:lnTo>
                <a:lnTo>
                  <a:pt x="3623" y="1625"/>
                </a:lnTo>
                <a:lnTo>
                  <a:pt x="3623" y="1627"/>
                </a:lnTo>
                <a:lnTo>
                  <a:pt x="3623" y="1628"/>
                </a:lnTo>
                <a:lnTo>
                  <a:pt x="3623" y="1630"/>
                </a:lnTo>
                <a:lnTo>
                  <a:pt x="3623" y="1632"/>
                </a:lnTo>
                <a:lnTo>
                  <a:pt x="3625" y="1634"/>
                </a:lnTo>
                <a:lnTo>
                  <a:pt x="3623" y="1636"/>
                </a:lnTo>
                <a:lnTo>
                  <a:pt x="3621" y="1636"/>
                </a:lnTo>
                <a:lnTo>
                  <a:pt x="3619" y="1636"/>
                </a:lnTo>
                <a:lnTo>
                  <a:pt x="3619" y="1638"/>
                </a:lnTo>
                <a:lnTo>
                  <a:pt x="3619" y="1640"/>
                </a:lnTo>
                <a:lnTo>
                  <a:pt x="3617" y="1640"/>
                </a:lnTo>
                <a:lnTo>
                  <a:pt x="3615" y="1640"/>
                </a:lnTo>
                <a:lnTo>
                  <a:pt x="3613" y="1640"/>
                </a:lnTo>
                <a:lnTo>
                  <a:pt x="3613" y="1642"/>
                </a:lnTo>
                <a:lnTo>
                  <a:pt x="3611" y="1642"/>
                </a:lnTo>
                <a:lnTo>
                  <a:pt x="3611" y="1644"/>
                </a:lnTo>
                <a:lnTo>
                  <a:pt x="3609" y="1644"/>
                </a:lnTo>
                <a:lnTo>
                  <a:pt x="3609" y="1648"/>
                </a:lnTo>
                <a:lnTo>
                  <a:pt x="3609" y="1650"/>
                </a:lnTo>
                <a:lnTo>
                  <a:pt x="3611" y="1650"/>
                </a:lnTo>
                <a:lnTo>
                  <a:pt x="3611" y="1648"/>
                </a:lnTo>
                <a:lnTo>
                  <a:pt x="3613" y="1648"/>
                </a:lnTo>
                <a:lnTo>
                  <a:pt x="3615" y="1646"/>
                </a:lnTo>
                <a:lnTo>
                  <a:pt x="3617" y="1646"/>
                </a:lnTo>
                <a:lnTo>
                  <a:pt x="3617" y="1644"/>
                </a:lnTo>
                <a:lnTo>
                  <a:pt x="3619" y="1644"/>
                </a:lnTo>
                <a:lnTo>
                  <a:pt x="3619" y="1642"/>
                </a:lnTo>
                <a:lnTo>
                  <a:pt x="3621" y="1644"/>
                </a:lnTo>
                <a:lnTo>
                  <a:pt x="3621" y="1646"/>
                </a:lnTo>
                <a:lnTo>
                  <a:pt x="3621" y="1644"/>
                </a:lnTo>
                <a:lnTo>
                  <a:pt x="3621" y="1642"/>
                </a:lnTo>
                <a:lnTo>
                  <a:pt x="3623" y="1642"/>
                </a:lnTo>
                <a:lnTo>
                  <a:pt x="3623" y="1640"/>
                </a:lnTo>
                <a:lnTo>
                  <a:pt x="3625" y="1640"/>
                </a:lnTo>
                <a:lnTo>
                  <a:pt x="3627" y="1638"/>
                </a:lnTo>
                <a:lnTo>
                  <a:pt x="3627" y="1636"/>
                </a:lnTo>
                <a:lnTo>
                  <a:pt x="3629" y="1636"/>
                </a:lnTo>
                <a:lnTo>
                  <a:pt x="3631" y="1638"/>
                </a:lnTo>
                <a:lnTo>
                  <a:pt x="3633" y="1640"/>
                </a:lnTo>
                <a:lnTo>
                  <a:pt x="3633" y="1642"/>
                </a:lnTo>
                <a:lnTo>
                  <a:pt x="3633" y="1644"/>
                </a:lnTo>
                <a:lnTo>
                  <a:pt x="3633" y="1646"/>
                </a:lnTo>
                <a:lnTo>
                  <a:pt x="3633" y="1648"/>
                </a:lnTo>
                <a:lnTo>
                  <a:pt x="3631" y="1650"/>
                </a:lnTo>
                <a:lnTo>
                  <a:pt x="3631" y="1651"/>
                </a:lnTo>
                <a:lnTo>
                  <a:pt x="3631" y="1653"/>
                </a:lnTo>
                <a:lnTo>
                  <a:pt x="3629" y="1653"/>
                </a:lnTo>
                <a:lnTo>
                  <a:pt x="3627" y="1653"/>
                </a:lnTo>
                <a:lnTo>
                  <a:pt x="3627" y="1655"/>
                </a:lnTo>
                <a:lnTo>
                  <a:pt x="3625" y="1655"/>
                </a:lnTo>
                <a:lnTo>
                  <a:pt x="3623" y="1655"/>
                </a:lnTo>
                <a:lnTo>
                  <a:pt x="3621" y="1655"/>
                </a:lnTo>
                <a:lnTo>
                  <a:pt x="3619" y="1655"/>
                </a:lnTo>
                <a:lnTo>
                  <a:pt x="3617" y="1657"/>
                </a:lnTo>
                <a:lnTo>
                  <a:pt x="3617" y="1659"/>
                </a:lnTo>
                <a:lnTo>
                  <a:pt x="3617" y="1661"/>
                </a:lnTo>
                <a:lnTo>
                  <a:pt x="3617" y="1663"/>
                </a:lnTo>
                <a:lnTo>
                  <a:pt x="3615" y="1665"/>
                </a:lnTo>
                <a:lnTo>
                  <a:pt x="3615" y="1667"/>
                </a:lnTo>
                <a:lnTo>
                  <a:pt x="3611" y="1667"/>
                </a:lnTo>
                <a:lnTo>
                  <a:pt x="3611" y="1669"/>
                </a:lnTo>
                <a:lnTo>
                  <a:pt x="3609" y="1669"/>
                </a:lnTo>
                <a:lnTo>
                  <a:pt x="3609" y="1671"/>
                </a:lnTo>
                <a:lnTo>
                  <a:pt x="3609" y="1673"/>
                </a:lnTo>
                <a:lnTo>
                  <a:pt x="3608" y="1675"/>
                </a:lnTo>
                <a:lnTo>
                  <a:pt x="3608" y="1676"/>
                </a:lnTo>
                <a:lnTo>
                  <a:pt x="3608" y="1678"/>
                </a:lnTo>
                <a:lnTo>
                  <a:pt x="3606" y="1680"/>
                </a:lnTo>
                <a:lnTo>
                  <a:pt x="3604" y="1680"/>
                </a:lnTo>
                <a:lnTo>
                  <a:pt x="3604" y="1682"/>
                </a:lnTo>
                <a:lnTo>
                  <a:pt x="3602" y="1682"/>
                </a:lnTo>
                <a:lnTo>
                  <a:pt x="3602" y="1684"/>
                </a:lnTo>
                <a:lnTo>
                  <a:pt x="3600" y="1684"/>
                </a:lnTo>
                <a:lnTo>
                  <a:pt x="3600" y="1686"/>
                </a:lnTo>
                <a:lnTo>
                  <a:pt x="3598" y="1686"/>
                </a:lnTo>
                <a:lnTo>
                  <a:pt x="3598" y="1688"/>
                </a:lnTo>
                <a:lnTo>
                  <a:pt x="3596" y="1688"/>
                </a:lnTo>
                <a:lnTo>
                  <a:pt x="3594" y="1688"/>
                </a:lnTo>
                <a:lnTo>
                  <a:pt x="3592" y="1688"/>
                </a:lnTo>
                <a:lnTo>
                  <a:pt x="3590" y="1690"/>
                </a:lnTo>
                <a:lnTo>
                  <a:pt x="3590" y="1692"/>
                </a:lnTo>
                <a:lnTo>
                  <a:pt x="3588" y="1694"/>
                </a:lnTo>
                <a:lnTo>
                  <a:pt x="3590" y="1696"/>
                </a:lnTo>
                <a:lnTo>
                  <a:pt x="3590" y="1698"/>
                </a:lnTo>
                <a:lnTo>
                  <a:pt x="3590" y="1699"/>
                </a:lnTo>
                <a:lnTo>
                  <a:pt x="3592" y="1699"/>
                </a:lnTo>
                <a:lnTo>
                  <a:pt x="3592" y="1701"/>
                </a:lnTo>
                <a:lnTo>
                  <a:pt x="3594" y="1701"/>
                </a:lnTo>
                <a:lnTo>
                  <a:pt x="3594" y="1703"/>
                </a:lnTo>
                <a:lnTo>
                  <a:pt x="3592" y="1705"/>
                </a:lnTo>
                <a:lnTo>
                  <a:pt x="3592" y="1707"/>
                </a:lnTo>
                <a:lnTo>
                  <a:pt x="3592" y="1709"/>
                </a:lnTo>
                <a:lnTo>
                  <a:pt x="3594" y="1707"/>
                </a:lnTo>
                <a:lnTo>
                  <a:pt x="3594" y="1705"/>
                </a:lnTo>
                <a:lnTo>
                  <a:pt x="3596" y="1703"/>
                </a:lnTo>
                <a:lnTo>
                  <a:pt x="3596" y="1701"/>
                </a:lnTo>
                <a:lnTo>
                  <a:pt x="3596" y="1699"/>
                </a:lnTo>
                <a:lnTo>
                  <a:pt x="3596" y="1698"/>
                </a:lnTo>
                <a:lnTo>
                  <a:pt x="3596" y="1696"/>
                </a:lnTo>
                <a:lnTo>
                  <a:pt x="3594" y="1696"/>
                </a:lnTo>
                <a:lnTo>
                  <a:pt x="3594" y="1694"/>
                </a:lnTo>
                <a:lnTo>
                  <a:pt x="3598" y="1692"/>
                </a:lnTo>
                <a:lnTo>
                  <a:pt x="3600" y="1692"/>
                </a:lnTo>
                <a:lnTo>
                  <a:pt x="3602" y="1692"/>
                </a:lnTo>
                <a:lnTo>
                  <a:pt x="3604" y="1692"/>
                </a:lnTo>
                <a:lnTo>
                  <a:pt x="3606" y="1692"/>
                </a:lnTo>
                <a:lnTo>
                  <a:pt x="3606" y="1690"/>
                </a:lnTo>
                <a:lnTo>
                  <a:pt x="3606" y="1688"/>
                </a:lnTo>
                <a:lnTo>
                  <a:pt x="3608" y="1686"/>
                </a:lnTo>
                <a:lnTo>
                  <a:pt x="3609" y="1686"/>
                </a:lnTo>
                <a:lnTo>
                  <a:pt x="3611" y="1686"/>
                </a:lnTo>
                <a:lnTo>
                  <a:pt x="3613" y="1686"/>
                </a:lnTo>
                <a:lnTo>
                  <a:pt x="3613" y="1684"/>
                </a:lnTo>
                <a:lnTo>
                  <a:pt x="3615" y="1684"/>
                </a:lnTo>
                <a:lnTo>
                  <a:pt x="3617" y="1680"/>
                </a:lnTo>
                <a:lnTo>
                  <a:pt x="3615" y="1680"/>
                </a:lnTo>
                <a:lnTo>
                  <a:pt x="3613" y="1680"/>
                </a:lnTo>
                <a:lnTo>
                  <a:pt x="3611" y="1678"/>
                </a:lnTo>
                <a:lnTo>
                  <a:pt x="3613" y="1676"/>
                </a:lnTo>
                <a:lnTo>
                  <a:pt x="3615" y="1676"/>
                </a:lnTo>
                <a:lnTo>
                  <a:pt x="3617" y="1676"/>
                </a:lnTo>
                <a:lnTo>
                  <a:pt x="3619" y="1675"/>
                </a:lnTo>
                <a:lnTo>
                  <a:pt x="3619" y="1673"/>
                </a:lnTo>
                <a:lnTo>
                  <a:pt x="3619" y="1671"/>
                </a:lnTo>
                <a:lnTo>
                  <a:pt x="3621" y="1671"/>
                </a:lnTo>
                <a:lnTo>
                  <a:pt x="3623" y="1671"/>
                </a:lnTo>
                <a:lnTo>
                  <a:pt x="3623" y="1669"/>
                </a:lnTo>
                <a:lnTo>
                  <a:pt x="3625" y="1669"/>
                </a:lnTo>
                <a:lnTo>
                  <a:pt x="3627" y="1669"/>
                </a:lnTo>
                <a:lnTo>
                  <a:pt x="3627" y="1667"/>
                </a:lnTo>
                <a:lnTo>
                  <a:pt x="3627" y="1665"/>
                </a:lnTo>
                <a:lnTo>
                  <a:pt x="3625" y="1665"/>
                </a:lnTo>
                <a:lnTo>
                  <a:pt x="3625" y="1661"/>
                </a:lnTo>
                <a:lnTo>
                  <a:pt x="3627" y="1661"/>
                </a:lnTo>
                <a:lnTo>
                  <a:pt x="3629" y="1661"/>
                </a:lnTo>
                <a:lnTo>
                  <a:pt x="3631" y="1661"/>
                </a:lnTo>
                <a:lnTo>
                  <a:pt x="3631" y="1663"/>
                </a:lnTo>
                <a:lnTo>
                  <a:pt x="3631" y="1665"/>
                </a:lnTo>
                <a:lnTo>
                  <a:pt x="3633" y="1663"/>
                </a:lnTo>
                <a:lnTo>
                  <a:pt x="3633" y="1661"/>
                </a:lnTo>
                <a:lnTo>
                  <a:pt x="3634" y="1661"/>
                </a:lnTo>
                <a:lnTo>
                  <a:pt x="3636" y="1661"/>
                </a:lnTo>
                <a:lnTo>
                  <a:pt x="3638" y="1661"/>
                </a:lnTo>
                <a:lnTo>
                  <a:pt x="3640" y="1659"/>
                </a:lnTo>
                <a:lnTo>
                  <a:pt x="3642" y="1659"/>
                </a:lnTo>
                <a:lnTo>
                  <a:pt x="3644" y="1659"/>
                </a:lnTo>
                <a:lnTo>
                  <a:pt x="3646" y="1659"/>
                </a:lnTo>
                <a:lnTo>
                  <a:pt x="3646" y="1657"/>
                </a:lnTo>
                <a:lnTo>
                  <a:pt x="3646" y="1655"/>
                </a:lnTo>
                <a:lnTo>
                  <a:pt x="3646" y="1653"/>
                </a:lnTo>
                <a:lnTo>
                  <a:pt x="3646" y="1651"/>
                </a:lnTo>
                <a:lnTo>
                  <a:pt x="3648" y="1650"/>
                </a:lnTo>
                <a:lnTo>
                  <a:pt x="3650" y="1648"/>
                </a:lnTo>
                <a:lnTo>
                  <a:pt x="3650" y="1646"/>
                </a:lnTo>
                <a:lnTo>
                  <a:pt x="3652" y="1646"/>
                </a:lnTo>
                <a:lnTo>
                  <a:pt x="3654" y="1646"/>
                </a:lnTo>
                <a:lnTo>
                  <a:pt x="3656" y="1646"/>
                </a:lnTo>
                <a:lnTo>
                  <a:pt x="3657" y="1646"/>
                </a:lnTo>
                <a:lnTo>
                  <a:pt x="3657" y="1648"/>
                </a:lnTo>
                <a:lnTo>
                  <a:pt x="3659" y="1648"/>
                </a:lnTo>
                <a:lnTo>
                  <a:pt x="3661" y="1648"/>
                </a:lnTo>
                <a:lnTo>
                  <a:pt x="3663" y="1650"/>
                </a:lnTo>
                <a:lnTo>
                  <a:pt x="3665" y="1650"/>
                </a:lnTo>
                <a:lnTo>
                  <a:pt x="3667" y="1650"/>
                </a:lnTo>
                <a:lnTo>
                  <a:pt x="3669" y="1651"/>
                </a:lnTo>
                <a:lnTo>
                  <a:pt x="3671" y="1651"/>
                </a:lnTo>
                <a:lnTo>
                  <a:pt x="3675" y="1651"/>
                </a:lnTo>
                <a:lnTo>
                  <a:pt x="3679" y="1651"/>
                </a:lnTo>
                <a:lnTo>
                  <a:pt x="3679" y="1650"/>
                </a:lnTo>
                <a:lnTo>
                  <a:pt x="3679" y="1648"/>
                </a:lnTo>
                <a:lnTo>
                  <a:pt x="3681" y="1634"/>
                </a:lnTo>
                <a:lnTo>
                  <a:pt x="3684" y="1634"/>
                </a:lnTo>
                <a:lnTo>
                  <a:pt x="3686" y="1634"/>
                </a:lnTo>
                <a:lnTo>
                  <a:pt x="3690" y="1634"/>
                </a:lnTo>
                <a:lnTo>
                  <a:pt x="3692" y="1634"/>
                </a:lnTo>
                <a:lnTo>
                  <a:pt x="3694" y="1634"/>
                </a:lnTo>
                <a:lnTo>
                  <a:pt x="3696" y="1634"/>
                </a:lnTo>
                <a:lnTo>
                  <a:pt x="3696" y="1636"/>
                </a:lnTo>
                <a:lnTo>
                  <a:pt x="3698" y="1653"/>
                </a:lnTo>
                <a:lnTo>
                  <a:pt x="3704" y="1653"/>
                </a:lnTo>
                <a:lnTo>
                  <a:pt x="3704" y="1655"/>
                </a:lnTo>
                <a:lnTo>
                  <a:pt x="3704" y="1659"/>
                </a:lnTo>
                <a:lnTo>
                  <a:pt x="3700" y="1659"/>
                </a:lnTo>
                <a:lnTo>
                  <a:pt x="3698" y="1657"/>
                </a:lnTo>
                <a:lnTo>
                  <a:pt x="3696" y="1657"/>
                </a:lnTo>
                <a:lnTo>
                  <a:pt x="3694" y="1657"/>
                </a:lnTo>
                <a:lnTo>
                  <a:pt x="3692" y="1657"/>
                </a:lnTo>
                <a:lnTo>
                  <a:pt x="3692" y="1659"/>
                </a:lnTo>
                <a:lnTo>
                  <a:pt x="3694" y="1659"/>
                </a:lnTo>
                <a:lnTo>
                  <a:pt x="3696" y="1659"/>
                </a:lnTo>
                <a:lnTo>
                  <a:pt x="3698" y="1659"/>
                </a:lnTo>
                <a:lnTo>
                  <a:pt x="3698" y="1661"/>
                </a:lnTo>
                <a:lnTo>
                  <a:pt x="3698" y="1663"/>
                </a:lnTo>
                <a:lnTo>
                  <a:pt x="3698" y="1665"/>
                </a:lnTo>
                <a:lnTo>
                  <a:pt x="3700" y="1671"/>
                </a:lnTo>
                <a:lnTo>
                  <a:pt x="3702" y="1673"/>
                </a:lnTo>
                <a:lnTo>
                  <a:pt x="3702" y="1675"/>
                </a:lnTo>
                <a:lnTo>
                  <a:pt x="3700" y="1675"/>
                </a:lnTo>
                <a:lnTo>
                  <a:pt x="3698" y="1676"/>
                </a:lnTo>
                <a:lnTo>
                  <a:pt x="3696" y="1676"/>
                </a:lnTo>
                <a:lnTo>
                  <a:pt x="3694" y="1678"/>
                </a:lnTo>
                <a:lnTo>
                  <a:pt x="3694" y="1680"/>
                </a:lnTo>
                <a:lnTo>
                  <a:pt x="3692" y="1680"/>
                </a:lnTo>
                <a:lnTo>
                  <a:pt x="3692" y="1682"/>
                </a:lnTo>
                <a:lnTo>
                  <a:pt x="3690" y="1682"/>
                </a:lnTo>
                <a:lnTo>
                  <a:pt x="3690" y="1684"/>
                </a:lnTo>
                <a:lnTo>
                  <a:pt x="3688" y="1686"/>
                </a:lnTo>
                <a:lnTo>
                  <a:pt x="3686" y="1688"/>
                </a:lnTo>
                <a:lnTo>
                  <a:pt x="3684" y="1686"/>
                </a:lnTo>
                <a:lnTo>
                  <a:pt x="3682" y="1686"/>
                </a:lnTo>
                <a:lnTo>
                  <a:pt x="3682" y="1688"/>
                </a:lnTo>
                <a:lnTo>
                  <a:pt x="3681" y="1688"/>
                </a:lnTo>
                <a:lnTo>
                  <a:pt x="3679" y="1690"/>
                </a:lnTo>
                <a:lnTo>
                  <a:pt x="3679" y="1692"/>
                </a:lnTo>
                <a:lnTo>
                  <a:pt x="3677" y="1692"/>
                </a:lnTo>
                <a:lnTo>
                  <a:pt x="3675" y="1692"/>
                </a:lnTo>
                <a:lnTo>
                  <a:pt x="3675" y="1694"/>
                </a:lnTo>
                <a:lnTo>
                  <a:pt x="3673" y="1692"/>
                </a:lnTo>
                <a:lnTo>
                  <a:pt x="3673" y="1694"/>
                </a:lnTo>
                <a:lnTo>
                  <a:pt x="3673" y="1696"/>
                </a:lnTo>
                <a:lnTo>
                  <a:pt x="3673" y="1698"/>
                </a:lnTo>
                <a:lnTo>
                  <a:pt x="3673" y="1699"/>
                </a:lnTo>
                <a:lnTo>
                  <a:pt x="3671" y="1701"/>
                </a:lnTo>
                <a:lnTo>
                  <a:pt x="3671" y="1703"/>
                </a:lnTo>
                <a:lnTo>
                  <a:pt x="3673" y="1701"/>
                </a:lnTo>
                <a:lnTo>
                  <a:pt x="3673" y="1699"/>
                </a:lnTo>
                <a:lnTo>
                  <a:pt x="3675" y="1698"/>
                </a:lnTo>
                <a:lnTo>
                  <a:pt x="3677" y="1696"/>
                </a:lnTo>
                <a:lnTo>
                  <a:pt x="3679" y="1696"/>
                </a:lnTo>
                <a:lnTo>
                  <a:pt x="3679" y="1694"/>
                </a:lnTo>
                <a:lnTo>
                  <a:pt x="3679" y="1692"/>
                </a:lnTo>
                <a:lnTo>
                  <a:pt x="3681" y="1692"/>
                </a:lnTo>
                <a:lnTo>
                  <a:pt x="3682" y="1690"/>
                </a:lnTo>
                <a:lnTo>
                  <a:pt x="3684" y="1690"/>
                </a:lnTo>
                <a:lnTo>
                  <a:pt x="3686" y="1692"/>
                </a:lnTo>
                <a:lnTo>
                  <a:pt x="3688" y="1690"/>
                </a:lnTo>
                <a:lnTo>
                  <a:pt x="3690" y="1692"/>
                </a:lnTo>
                <a:lnTo>
                  <a:pt x="3690" y="1694"/>
                </a:lnTo>
                <a:lnTo>
                  <a:pt x="3690" y="1696"/>
                </a:lnTo>
                <a:lnTo>
                  <a:pt x="3692" y="1698"/>
                </a:lnTo>
                <a:lnTo>
                  <a:pt x="3694" y="1698"/>
                </a:lnTo>
                <a:lnTo>
                  <a:pt x="3694" y="1696"/>
                </a:lnTo>
                <a:lnTo>
                  <a:pt x="3692" y="1696"/>
                </a:lnTo>
                <a:lnTo>
                  <a:pt x="3692" y="1694"/>
                </a:lnTo>
                <a:lnTo>
                  <a:pt x="3690" y="1692"/>
                </a:lnTo>
                <a:lnTo>
                  <a:pt x="3692" y="1690"/>
                </a:lnTo>
                <a:lnTo>
                  <a:pt x="3694" y="1690"/>
                </a:lnTo>
                <a:lnTo>
                  <a:pt x="3694" y="1686"/>
                </a:lnTo>
                <a:lnTo>
                  <a:pt x="3696" y="1686"/>
                </a:lnTo>
                <a:lnTo>
                  <a:pt x="3696" y="1684"/>
                </a:lnTo>
                <a:lnTo>
                  <a:pt x="3698" y="1684"/>
                </a:lnTo>
                <a:lnTo>
                  <a:pt x="3698" y="1682"/>
                </a:lnTo>
                <a:lnTo>
                  <a:pt x="3698" y="1680"/>
                </a:lnTo>
                <a:lnTo>
                  <a:pt x="3700" y="1680"/>
                </a:lnTo>
                <a:lnTo>
                  <a:pt x="3702" y="1680"/>
                </a:lnTo>
                <a:lnTo>
                  <a:pt x="3704" y="1680"/>
                </a:lnTo>
                <a:lnTo>
                  <a:pt x="3704" y="1678"/>
                </a:lnTo>
                <a:lnTo>
                  <a:pt x="3705" y="1678"/>
                </a:lnTo>
                <a:lnTo>
                  <a:pt x="3707" y="1678"/>
                </a:lnTo>
                <a:lnTo>
                  <a:pt x="3713" y="1676"/>
                </a:lnTo>
                <a:lnTo>
                  <a:pt x="3715" y="1676"/>
                </a:lnTo>
                <a:lnTo>
                  <a:pt x="3717" y="1678"/>
                </a:lnTo>
                <a:lnTo>
                  <a:pt x="3719" y="1678"/>
                </a:lnTo>
                <a:lnTo>
                  <a:pt x="3715" y="1682"/>
                </a:lnTo>
                <a:lnTo>
                  <a:pt x="3717" y="1682"/>
                </a:lnTo>
                <a:lnTo>
                  <a:pt x="3721" y="1682"/>
                </a:lnTo>
                <a:lnTo>
                  <a:pt x="3723" y="1682"/>
                </a:lnTo>
                <a:lnTo>
                  <a:pt x="3721" y="1684"/>
                </a:lnTo>
                <a:lnTo>
                  <a:pt x="3723" y="1684"/>
                </a:lnTo>
                <a:lnTo>
                  <a:pt x="3723" y="1686"/>
                </a:lnTo>
                <a:lnTo>
                  <a:pt x="3725" y="1686"/>
                </a:lnTo>
                <a:lnTo>
                  <a:pt x="3725" y="1688"/>
                </a:lnTo>
                <a:lnTo>
                  <a:pt x="3725" y="1690"/>
                </a:lnTo>
                <a:lnTo>
                  <a:pt x="3727" y="1692"/>
                </a:lnTo>
                <a:lnTo>
                  <a:pt x="3727" y="1694"/>
                </a:lnTo>
                <a:lnTo>
                  <a:pt x="3729" y="1692"/>
                </a:lnTo>
                <a:lnTo>
                  <a:pt x="3727" y="1690"/>
                </a:lnTo>
                <a:lnTo>
                  <a:pt x="3729" y="1688"/>
                </a:lnTo>
                <a:lnTo>
                  <a:pt x="3730" y="1688"/>
                </a:lnTo>
                <a:lnTo>
                  <a:pt x="3732" y="1688"/>
                </a:lnTo>
                <a:lnTo>
                  <a:pt x="3734" y="1688"/>
                </a:lnTo>
                <a:lnTo>
                  <a:pt x="3736" y="1688"/>
                </a:lnTo>
                <a:lnTo>
                  <a:pt x="3738" y="1688"/>
                </a:lnTo>
                <a:lnTo>
                  <a:pt x="3738" y="1690"/>
                </a:lnTo>
                <a:lnTo>
                  <a:pt x="3740" y="1688"/>
                </a:lnTo>
                <a:lnTo>
                  <a:pt x="3742" y="1688"/>
                </a:lnTo>
                <a:lnTo>
                  <a:pt x="3744" y="1690"/>
                </a:lnTo>
                <a:lnTo>
                  <a:pt x="3746" y="1690"/>
                </a:lnTo>
                <a:lnTo>
                  <a:pt x="3746" y="1692"/>
                </a:lnTo>
                <a:lnTo>
                  <a:pt x="3748" y="1690"/>
                </a:lnTo>
                <a:lnTo>
                  <a:pt x="3750" y="1690"/>
                </a:lnTo>
                <a:lnTo>
                  <a:pt x="3752" y="1690"/>
                </a:lnTo>
                <a:lnTo>
                  <a:pt x="3752" y="1692"/>
                </a:lnTo>
                <a:lnTo>
                  <a:pt x="3753" y="1692"/>
                </a:lnTo>
                <a:lnTo>
                  <a:pt x="3755" y="1694"/>
                </a:lnTo>
                <a:lnTo>
                  <a:pt x="3755" y="1692"/>
                </a:lnTo>
                <a:lnTo>
                  <a:pt x="3753" y="1692"/>
                </a:lnTo>
                <a:lnTo>
                  <a:pt x="3755" y="1690"/>
                </a:lnTo>
                <a:lnTo>
                  <a:pt x="3757" y="1690"/>
                </a:lnTo>
                <a:lnTo>
                  <a:pt x="3759" y="1690"/>
                </a:lnTo>
                <a:lnTo>
                  <a:pt x="3761" y="1690"/>
                </a:lnTo>
                <a:lnTo>
                  <a:pt x="3763" y="1690"/>
                </a:lnTo>
                <a:lnTo>
                  <a:pt x="3763" y="1692"/>
                </a:lnTo>
                <a:lnTo>
                  <a:pt x="3765" y="1692"/>
                </a:lnTo>
                <a:lnTo>
                  <a:pt x="3767" y="1694"/>
                </a:lnTo>
                <a:lnTo>
                  <a:pt x="3767" y="1692"/>
                </a:lnTo>
                <a:lnTo>
                  <a:pt x="3769" y="1692"/>
                </a:lnTo>
                <a:lnTo>
                  <a:pt x="3767" y="1692"/>
                </a:lnTo>
                <a:lnTo>
                  <a:pt x="3765" y="1692"/>
                </a:lnTo>
                <a:lnTo>
                  <a:pt x="3765" y="1690"/>
                </a:lnTo>
                <a:lnTo>
                  <a:pt x="3763" y="1688"/>
                </a:lnTo>
                <a:lnTo>
                  <a:pt x="3761" y="1686"/>
                </a:lnTo>
                <a:lnTo>
                  <a:pt x="3763" y="1684"/>
                </a:lnTo>
                <a:lnTo>
                  <a:pt x="3761" y="1682"/>
                </a:lnTo>
                <a:lnTo>
                  <a:pt x="3761" y="1680"/>
                </a:lnTo>
                <a:lnTo>
                  <a:pt x="3761" y="1684"/>
                </a:lnTo>
                <a:lnTo>
                  <a:pt x="3759" y="1686"/>
                </a:lnTo>
                <a:lnTo>
                  <a:pt x="3759" y="1688"/>
                </a:lnTo>
                <a:lnTo>
                  <a:pt x="3757" y="1686"/>
                </a:lnTo>
                <a:lnTo>
                  <a:pt x="3755" y="1688"/>
                </a:lnTo>
                <a:lnTo>
                  <a:pt x="3753" y="1686"/>
                </a:lnTo>
                <a:lnTo>
                  <a:pt x="3755" y="1688"/>
                </a:lnTo>
                <a:lnTo>
                  <a:pt x="3753" y="1688"/>
                </a:lnTo>
                <a:lnTo>
                  <a:pt x="3752" y="1688"/>
                </a:lnTo>
                <a:lnTo>
                  <a:pt x="3750" y="1688"/>
                </a:lnTo>
                <a:lnTo>
                  <a:pt x="3748" y="1688"/>
                </a:lnTo>
                <a:lnTo>
                  <a:pt x="3746" y="1688"/>
                </a:lnTo>
                <a:lnTo>
                  <a:pt x="3744" y="1686"/>
                </a:lnTo>
                <a:lnTo>
                  <a:pt x="3742" y="1686"/>
                </a:lnTo>
                <a:lnTo>
                  <a:pt x="3740" y="1686"/>
                </a:lnTo>
                <a:lnTo>
                  <a:pt x="3738" y="1686"/>
                </a:lnTo>
                <a:lnTo>
                  <a:pt x="3736" y="1686"/>
                </a:lnTo>
                <a:lnTo>
                  <a:pt x="3734" y="1686"/>
                </a:lnTo>
                <a:lnTo>
                  <a:pt x="3732" y="1686"/>
                </a:lnTo>
                <a:lnTo>
                  <a:pt x="3730" y="1686"/>
                </a:lnTo>
                <a:lnTo>
                  <a:pt x="3727" y="1684"/>
                </a:lnTo>
                <a:lnTo>
                  <a:pt x="3727" y="1682"/>
                </a:lnTo>
                <a:lnTo>
                  <a:pt x="3725" y="1680"/>
                </a:lnTo>
                <a:lnTo>
                  <a:pt x="3723" y="1680"/>
                </a:lnTo>
                <a:lnTo>
                  <a:pt x="3721" y="1678"/>
                </a:lnTo>
                <a:lnTo>
                  <a:pt x="3719" y="1676"/>
                </a:lnTo>
                <a:lnTo>
                  <a:pt x="3717" y="1675"/>
                </a:lnTo>
                <a:lnTo>
                  <a:pt x="3715" y="1675"/>
                </a:lnTo>
                <a:lnTo>
                  <a:pt x="3713" y="1671"/>
                </a:lnTo>
                <a:lnTo>
                  <a:pt x="3715" y="1669"/>
                </a:lnTo>
                <a:lnTo>
                  <a:pt x="3713" y="1669"/>
                </a:lnTo>
                <a:lnTo>
                  <a:pt x="3711" y="1667"/>
                </a:lnTo>
                <a:lnTo>
                  <a:pt x="3709" y="1667"/>
                </a:lnTo>
                <a:lnTo>
                  <a:pt x="3709" y="1665"/>
                </a:lnTo>
                <a:lnTo>
                  <a:pt x="3709" y="1663"/>
                </a:lnTo>
                <a:lnTo>
                  <a:pt x="3711" y="1661"/>
                </a:lnTo>
                <a:lnTo>
                  <a:pt x="3711" y="1659"/>
                </a:lnTo>
                <a:lnTo>
                  <a:pt x="3715" y="1659"/>
                </a:lnTo>
                <a:lnTo>
                  <a:pt x="3715" y="1655"/>
                </a:lnTo>
                <a:lnTo>
                  <a:pt x="3715" y="1651"/>
                </a:lnTo>
                <a:lnTo>
                  <a:pt x="3717" y="1650"/>
                </a:lnTo>
                <a:lnTo>
                  <a:pt x="3717" y="1648"/>
                </a:lnTo>
                <a:lnTo>
                  <a:pt x="3719" y="1650"/>
                </a:lnTo>
                <a:lnTo>
                  <a:pt x="3721" y="1650"/>
                </a:lnTo>
                <a:lnTo>
                  <a:pt x="3719" y="1648"/>
                </a:lnTo>
                <a:lnTo>
                  <a:pt x="3721" y="1648"/>
                </a:lnTo>
                <a:lnTo>
                  <a:pt x="3723" y="1648"/>
                </a:lnTo>
                <a:lnTo>
                  <a:pt x="3725" y="1650"/>
                </a:lnTo>
                <a:lnTo>
                  <a:pt x="3727" y="1650"/>
                </a:lnTo>
                <a:lnTo>
                  <a:pt x="3727" y="1651"/>
                </a:lnTo>
                <a:lnTo>
                  <a:pt x="3727" y="1653"/>
                </a:lnTo>
                <a:lnTo>
                  <a:pt x="3727" y="1655"/>
                </a:lnTo>
                <a:lnTo>
                  <a:pt x="3729" y="1655"/>
                </a:lnTo>
                <a:lnTo>
                  <a:pt x="3730" y="1655"/>
                </a:lnTo>
                <a:lnTo>
                  <a:pt x="3732" y="1657"/>
                </a:lnTo>
                <a:lnTo>
                  <a:pt x="3734" y="1657"/>
                </a:lnTo>
                <a:lnTo>
                  <a:pt x="3734" y="1659"/>
                </a:lnTo>
                <a:lnTo>
                  <a:pt x="3736" y="1661"/>
                </a:lnTo>
                <a:lnTo>
                  <a:pt x="3736" y="1663"/>
                </a:lnTo>
                <a:lnTo>
                  <a:pt x="3736" y="1665"/>
                </a:lnTo>
                <a:lnTo>
                  <a:pt x="3738" y="1663"/>
                </a:lnTo>
                <a:lnTo>
                  <a:pt x="3740" y="1663"/>
                </a:lnTo>
                <a:lnTo>
                  <a:pt x="3738" y="1661"/>
                </a:lnTo>
                <a:lnTo>
                  <a:pt x="3736" y="1659"/>
                </a:lnTo>
                <a:lnTo>
                  <a:pt x="3738" y="1657"/>
                </a:lnTo>
                <a:lnTo>
                  <a:pt x="3736" y="1657"/>
                </a:lnTo>
                <a:lnTo>
                  <a:pt x="3738" y="1655"/>
                </a:lnTo>
                <a:lnTo>
                  <a:pt x="3738" y="1653"/>
                </a:lnTo>
                <a:lnTo>
                  <a:pt x="3738" y="1651"/>
                </a:lnTo>
                <a:lnTo>
                  <a:pt x="3740" y="1651"/>
                </a:lnTo>
                <a:lnTo>
                  <a:pt x="3740" y="1650"/>
                </a:lnTo>
                <a:lnTo>
                  <a:pt x="3738" y="1650"/>
                </a:lnTo>
                <a:lnTo>
                  <a:pt x="3736" y="1651"/>
                </a:lnTo>
                <a:lnTo>
                  <a:pt x="3736" y="1653"/>
                </a:lnTo>
                <a:lnTo>
                  <a:pt x="3734" y="1655"/>
                </a:lnTo>
                <a:lnTo>
                  <a:pt x="3732" y="1653"/>
                </a:lnTo>
                <a:lnTo>
                  <a:pt x="3732" y="1651"/>
                </a:lnTo>
                <a:lnTo>
                  <a:pt x="3730" y="1653"/>
                </a:lnTo>
                <a:lnTo>
                  <a:pt x="3729" y="1653"/>
                </a:lnTo>
                <a:lnTo>
                  <a:pt x="3729" y="1651"/>
                </a:lnTo>
                <a:lnTo>
                  <a:pt x="3730" y="1650"/>
                </a:lnTo>
                <a:lnTo>
                  <a:pt x="3730" y="1646"/>
                </a:lnTo>
                <a:lnTo>
                  <a:pt x="3729" y="1646"/>
                </a:lnTo>
                <a:lnTo>
                  <a:pt x="3727" y="1646"/>
                </a:lnTo>
                <a:lnTo>
                  <a:pt x="3723" y="1644"/>
                </a:lnTo>
                <a:lnTo>
                  <a:pt x="3723" y="1642"/>
                </a:lnTo>
                <a:lnTo>
                  <a:pt x="3721" y="1642"/>
                </a:lnTo>
                <a:lnTo>
                  <a:pt x="3721" y="1644"/>
                </a:lnTo>
                <a:lnTo>
                  <a:pt x="3721" y="1646"/>
                </a:lnTo>
                <a:lnTo>
                  <a:pt x="3717" y="1644"/>
                </a:lnTo>
                <a:lnTo>
                  <a:pt x="3715" y="1642"/>
                </a:lnTo>
                <a:lnTo>
                  <a:pt x="3715" y="1640"/>
                </a:lnTo>
                <a:lnTo>
                  <a:pt x="3713" y="1640"/>
                </a:lnTo>
                <a:lnTo>
                  <a:pt x="3713" y="1642"/>
                </a:lnTo>
                <a:lnTo>
                  <a:pt x="3711" y="1648"/>
                </a:lnTo>
                <a:lnTo>
                  <a:pt x="3709" y="1644"/>
                </a:lnTo>
                <a:lnTo>
                  <a:pt x="3709" y="1640"/>
                </a:lnTo>
                <a:lnTo>
                  <a:pt x="3707" y="1640"/>
                </a:lnTo>
                <a:lnTo>
                  <a:pt x="3705" y="1638"/>
                </a:lnTo>
                <a:lnTo>
                  <a:pt x="3709" y="1638"/>
                </a:lnTo>
                <a:lnTo>
                  <a:pt x="3709" y="1636"/>
                </a:lnTo>
                <a:lnTo>
                  <a:pt x="3709" y="1632"/>
                </a:lnTo>
                <a:lnTo>
                  <a:pt x="3709" y="1630"/>
                </a:lnTo>
                <a:lnTo>
                  <a:pt x="3705" y="1630"/>
                </a:lnTo>
                <a:lnTo>
                  <a:pt x="3707" y="1628"/>
                </a:lnTo>
                <a:lnTo>
                  <a:pt x="3707" y="1621"/>
                </a:lnTo>
                <a:lnTo>
                  <a:pt x="3707" y="1619"/>
                </a:lnTo>
                <a:lnTo>
                  <a:pt x="3707" y="1617"/>
                </a:lnTo>
                <a:lnTo>
                  <a:pt x="3709" y="1617"/>
                </a:lnTo>
                <a:lnTo>
                  <a:pt x="3709" y="1615"/>
                </a:lnTo>
                <a:lnTo>
                  <a:pt x="3709" y="1611"/>
                </a:lnTo>
                <a:lnTo>
                  <a:pt x="3709" y="1609"/>
                </a:lnTo>
                <a:lnTo>
                  <a:pt x="3711" y="1609"/>
                </a:lnTo>
                <a:lnTo>
                  <a:pt x="3713" y="1609"/>
                </a:lnTo>
                <a:lnTo>
                  <a:pt x="3713" y="1613"/>
                </a:lnTo>
                <a:lnTo>
                  <a:pt x="3715" y="1615"/>
                </a:lnTo>
                <a:lnTo>
                  <a:pt x="3717" y="1615"/>
                </a:lnTo>
                <a:lnTo>
                  <a:pt x="3719" y="1615"/>
                </a:lnTo>
                <a:lnTo>
                  <a:pt x="3723" y="1613"/>
                </a:lnTo>
                <a:lnTo>
                  <a:pt x="3723" y="1615"/>
                </a:lnTo>
                <a:lnTo>
                  <a:pt x="3723" y="1617"/>
                </a:lnTo>
                <a:lnTo>
                  <a:pt x="3729" y="1619"/>
                </a:lnTo>
                <a:lnTo>
                  <a:pt x="3727" y="1621"/>
                </a:lnTo>
                <a:lnTo>
                  <a:pt x="3729" y="1621"/>
                </a:lnTo>
                <a:lnTo>
                  <a:pt x="3730" y="1621"/>
                </a:lnTo>
                <a:lnTo>
                  <a:pt x="3730" y="1619"/>
                </a:lnTo>
                <a:lnTo>
                  <a:pt x="3732" y="1619"/>
                </a:lnTo>
                <a:lnTo>
                  <a:pt x="3738" y="1617"/>
                </a:lnTo>
                <a:lnTo>
                  <a:pt x="3738" y="1615"/>
                </a:lnTo>
                <a:lnTo>
                  <a:pt x="3738" y="1609"/>
                </a:lnTo>
                <a:lnTo>
                  <a:pt x="3736" y="1609"/>
                </a:lnTo>
                <a:lnTo>
                  <a:pt x="3734" y="1609"/>
                </a:lnTo>
                <a:lnTo>
                  <a:pt x="3732" y="1609"/>
                </a:lnTo>
                <a:lnTo>
                  <a:pt x="3730" y="1609"/>
                </a:lnTo>
                <a:lnTo>
                  <a:pt x="3729" y="1609"/>
                </a:lnTo>
                <a:lnTo>
                  <a:pt x="3727" y="1609"/>
                </a:lnTo>
                <a:lnTo>
                  <a:pt x="3725" y="1609"/>
                </a:lnTo>
                <a:lnTo>
                  <a:pt x="3725" y="1607"/>
                </a:lnTo>
                <a:lnTo>
                  <a:pt x="3727" y="1605"/>
                </a:lnTo>
                <a:lnTo>
                  <a:pt x="3729" y="1605"/>
                </a:lnTo>
                <a:lnTo>
                  <a:pt x="3730" y="1605"/>
                </a:lnTo>
                <a:lnTo>
                  <a:pt x="3732" y="1605"/>
                </a:lnTo>
                <a:lnTo>
                  <a:pt x="3734" y="1607"/>
                </a:lnTo>
                <a:lnTo>
                  <a:pt x="3736" y="1607"/>
                </a:lnTo>
                <a:lnTo>
                  <a:pt x="3738" y="1607"/>
                </a:lnTo>
                <a:lnTo>
                  <a:pt x="3740" y="1609"/>
                </a:lnTo>
                <a:lnTo>
                  <a:pt x="3740" y="1611"/>
                </a:lnTo>
                <a:lnTo>
                  <a:pt x="3744" y="1611"/>
                </a:lnTo>
                <a:lnTo>
                  <a:pt x="3746" y="1613"/>
                </a:lnTo>
                <a:lnTo>
                  <a:pt x="3750" y="1615"/>
                </a:lnTo>
                <a:lnTo>
                  <a:pt x="3752" y="1619"/>
                </a:lnTo>
                <a:lnTo>
                  <a:pt x="3753" y="1619"/>
                </a:lnTo>
                <a:lnTo>
                  <a:pt x="3755" y="1621"/>
                </a:lnTo>
                <a:lnTo>
                  <a:pt x="3759" y="1623"/>
                </a:lnTo>
                <a:lnTo>
                  <a:pt x="3761" y="1625"/>
                </a:lnTo>
                <a:lnTo>
                  <a:pt x="3763" y="1625"/>
                </a:lnTo>
                <a:lnTo>
                  <a:pt x="3765" y="1625"/>
                </a:lnTo>
                <a:lnTo>
                  <a:pt x="3767" y="1627"/>
                </a:lnTo>
                <a:lnTo>
                  <a:pt x="3769" y="1627"/>
                </a:lnTo>
                <a:lnTo>
                  <a:pt x="3771" y="1627"/>
                </a:lnTo>
                <a:lnTo>
                  <a:pt x="3773" y="1628"/>
                </a:lnTo>
                <a:lnTo>
                  <a:pt x="3775" y="1628"/>
                </a:lnTo>
                <a:lnTo>
                  <a:pt x="3777" y="1628"/>
                </a:lnTo>
                <a:lnTo>
                  <a:pt x="3778" y="1630"/>
                </a:lnTo>
                <a:lnTo>
                  <a:pt x="3780" y="1630"/>
                </a:lnTo>
                <a:lnTo>
                  <a:pt x="3782" y="1630"/>
                </a:lnTo>
                <a:lnTo>
                  <a:pt x="3784" y="1630"/>
                </a:lnTo>
                <a:lnTo>
                  <a:pt x="3784" y="1634"/>
                </a:lnTo>
                <a:lnTo>
                  <a:pt x="3784" y="1636"/>
                </a:lnTo>
                <a:lnTo>
                  <a:pt x="3782" y="1636"/>
                </a:lnTo>
                <a:lnTo>
                  <a:pt x="3782" y="1638"/>
                </a:lnTo>
                <a:lnTo>
                  <a:pt x="3782" y="1640"/>
                </a:lnTo>
                <a:lnTo>
                  <a:pt x="3782" y="1642"/>
                </a:lnTo>
                <a:lnTo>
                  <a:pt x="3784" y="1642"/>
                </a:lnTo>
                <a:lnTo>
                  <a:pt x="3784" y="1640"/>
                </a:lnTo>
                <a:lnTo>
                  <a:pt x="3786" y="1640"/>
                </a:lnTo>
                <a:lnTo>
                  <a:pt x="3786" y="1642"/>
                </a:lnTo>
                <a:lnTo>
                  <a:pt x="3788" y="1642"/>
                </a:lnTo>
                <a:lnTo>
                  <a:pt x="3790" y="1642"/>
                </a:lnTo>
                <a:lnTo>
                  <a:pt x="3792" y="1642"/>
                </a:lnTo>
                <a:lnTo>
                  <a:pt x="3792" y="1640"/>
                </a:lnTo>
                <a:lnTo>
                  <a:pt x="3790" y="1638"/>
                </a:lnTo>
                <a:lnTo>
                  <a:pt x="3786" y="1638"/>
                </a:lnTo>
                <a:lnTo>
                  <a:pt x="3788" y="1636"/>
                </a:lnTo>
                <a:lnTo>
                  <a:pt x="3786" y="1632"/>
                </a:lnTo>
                <a:lnTo>
                  <a:pt x="3786" y="1630"/>
                </a:lnTo>
                <a:lnTo>
                  <a:pt x="3788" y="1630"/>
                </a:lnTo>
                <a:lnTo>
                  <a:pt x="3794" y="1632"/>
                </a:lnTo>
                <a:lnTo>
                  <a:pt x="3805" y="1634"/>
                </a:lnTo>
                <a:lnTo>
                  <a:pt x="3805" y="1636"/>
                </a:lnTo>
                <a:lnTo>
                  <a:pt x="3807" y="1636"/>
                </a:lnTo>
                <a:lnTo>
                  <a:pt x="3809" y="1636"/>
                </a:lnTo>
                <a:lnTo>
                  <a:pt x="3809" y="1638"/>
                </a:lnTo>
                <a:lnTo>
                  <a:pt x="3815" y="1640"/>
                </a:lnTo>
                <a:lnTo>
                  <a:pt x="3819" y="1642"/>
                </a:lnTo>
                <a:lnTo>
                  <a:pt x="3825" y="1644"/>
                </a:lnTo>
                <a:lnTo>
                  <a:pt x="3826" y="1644"/>
                </a:lnTo>
                <a:lnTo>
                  <a:pt x="3826" y="1646"/>
                </a:lnTo>
                <a:lnTo>
                  <a:pt x="3826" y="1648"/>
                </a:lnTo>
                <a:lnTo>
                  <a:pt x="3828" y="1650"/>
                </a:lnTo>
                <a:lnTo>
                  <a:pt x="3826" y="1651"/>
                </a:lnTo>
                <a:lnTo>
                  <a:pt x="3826" y="1650"/>
                </a:lnTo>
                <a:lnTo>
                  <a:pt x="3825" y="1650"/>
                </a:lnTo>
                <a:lnTo>
                  <a:pt x="3823" y="1648"/>
                </a:lnTo>
                <a:lnTo>
                  <a:pt x="3823" y="1650"/>
                </a:lnTo>
                <a:lnTo>
                  <a:pt x="3825" y="1651"/>
                </a:lnTo>
                <a:lnTo>
                  <a:pt x="3821" y="1655"/>
                </a:lnTo>
                <a:lnTo>
                  <a:pt x="3821" y="1653"/>
                </a:lnTo>
                <a:lnTo>
                  <a:pt x="3819" y="1655"/>
                </a:lnTo>
                <a:lnTo>
                  <a:pt x="3817" y="1655"/>
                </a:lnTo>
                <a:lnTo>
                  <a:pt x="3815" y="1655"/>
                </a:lnTo>
                <a:lnTo>
                  <a:pt x="3817" y="1659"/>
                </a:lnTo>
                <a:lnTo>
                  <a:pt x="3815" y="1659"/>
                </a:lnTo>
                <a:lnTo>
                  <a:pt x="3813" y="1659"/>
                </a:lnTo>
                <a:lnTo>
                  <a:pt x="3813" y="1661"/>
                </a:lnTo>
                <a:lnTo>
                  <a:pt x="3815" y="1661"/>
                </a:lnTo>
                <a:lnTo>
                  <a:pt x="3815" y="1663"/>
                </a:lnTo>
                <a:lnTo>
                  <a:pt x="3817" y="1661"/>
                </a:lnTo>
                <a:lnTo>
                  <a:pt x="3819" y="1663"/>
                </a:lnTo>
                <a:lnTo>
                  <a:pt x="3819" y="1665"/>
                </a:lnTo>
                <a:lnTo>
                  <a:pt x="3819" y="1667"/>
                </a:lnTo>
                <a:lnTo>
                  <a:pt x="3817" y="1669"/>
                </a:lnTo>
                <a:lnTo>
                  <a:pt x="3815" y="1671"/>
                </a:lnTo>
                <a:lnTo>
                  <a:pt x="3815" y="1673"/>
                </a:lnTo>
                <a:lnTo>
                  <a:pt x="3813" y="1673"/>
                </a:lnTo>
                <a:lnTo>
                  <a:pt x="3813" y="1675"/>
                </a:lnTo>
                <a:lnTo>
                  <a:pt x="3815" y="1673"/>
                </a:lnTo>
                <a:lnTo>
                  <a:pt x="3817" y="1675"/>
                </a:lnTo>
                <a:lnTo>
                  <a:pt x="3815" y="1675"/>
                </a:lnTo>
                <a:lnTo>
                  <a:pt x="3813" y="1676"/>
                </a:lnTo>
                <a:lnTo>
                  <a:pt x="3811" y="1676"/>
                </a:lnTo>
                <a:lnTo>
                  <a:pt x="3813" y="1678"/>
                </a:lnTo>
                <a:lnTo>
                  <a:pt x="3815" y="1676"/>
                </a:lnTo>
                <a:lnTo>
                  <a:pt x="3817" y="1676"/>
                </a:lnTo>
                <a:lnTo>
                  <a:pt x="3817" y="1678"/>
                </a:lnTo>
                <a:lnTo>
                  <a:pt x="3817" y="1676"/>
                </a:lnTo>
                <a:lnTo>
                  <a:pt x="3819" y="1676"/>
                </a:lnTo>
                <a:lnTo>
                  <a:pt x="3819" y="1675"/>
                </a:lnTo>
                <a:lnTo>
                  <a:pt x="3817" y="1673"/>
                </a:lnTo>
                <a:lnTo>
                  <a:pt x="3819" y="1673"/>
                </a:lnTo>
                <a:lnTo>
                  <a:pt x="3819" y="1671"/>
                </a:lnTo>
                <a:lnTo>
                  <a:pt x="3821" y="1671"/>
                </a:lnTo>
                <a:lnTo>
                  <a:pt x="3821" y="1669"/>
                </a:lnTo>
                <a:lnTo>
                  <a:pt x="3823" y="1669"/>
                </a:lnTo>
                <a:lnTo>
                  <a:pt x="3825" y="1667"/>
                </a:lnTo>
                <a:lnTo>
                  <a:pt x="3823" y="1669"/>
                </a:lnTo>
                <a:lnTo>
                  <a:pt x="3823" y="1667"/>
                </a:lnTo>
                <a:lnTo>
                  <a:pt x="3823" y="1665"/>
                </a:lnTo>
                <a:lnTo>
                  <a:pt x="3821" y="1665"/>
                </a:lnTo>
                <a:lnTo>
                  <a:pt x="3821" y="1661"/>
                </a:lnTo>
                <a:lnTo>
                  <a:pt x="3821" y="1659"/>
                </a:lnTo>
                <a:lnTo>
                  <a:pt x="3823" y="1659"/>
                </a:lnTo>
                <a:lnTo>
                  <a:pt x="3823" y="1657"/>
                </a:lnTo>
                <a:lnTo>
                  <a:pt x="3825" y="1653"/>
                </a:lnTo>
                <a:lnTo>
                  <a:pt x="3826" y="1655"/>
                </a:lnTo>
                <a:lnTo>
                  <a:pt x="3828" y="1655"/>
                </a:lnTo>
                <a:lnTo>
                  <a:pt x="3830" y="1657"/>
                </a:lnTo>
                <a:lnTo>
                  <a:pt x="3832" y="1659"/>
                </a:lnTo>
                <a:lnTo>
                  <a:pt x="3836" y="1659"/>
                </a:lnTo>
                <a:lnTo>
                  <a:pt x="3836" y="1661"/>
                </a:lnTo>
                <a:lnTo>
                  <a:pt x="3838" y="1663"/>
                </a:lnTo>
                <a:lnTo>
                  <a:pt x="3840" y="1665"/>
                </a:lnTo>
                <a:lnTo>
                  <a:pt x="3838" y="1665"/>
                </a:lnTo>
                <a:lnTo>
                  <a:pt x="3836" y="1665"/>
                </a:lnTo>
                <a:lnTo>
                  <a:pt x="3838" y="1667"/>
                </a:lnTo>
                <a:lnTo>
                  <a:pt x="3836" y="1669"/>
                </a:lnTo>
                <a:lnTo>
                  <a:pt x="3838" y="1669"/>
                </a:lnTo>
                <a:lnTo>
                  <a:pt x="3838" y="1671"/>
                </a:lnTo>
                <a:lnTo>
                  <a:pt x="3838" y="1673"/>
                </a:lnTo>
                <a:lnTo>
                  <a:pt x="3838" y="1675"/>
                </a:lnTo>
                <a:lnTo>
                  <a:pt x="3840" y="1675"/>
                </a:lnTo>
                <a:lnTo>
                  <a:pt x="3840" y="1676"/>
                </a:lnTo>
                <a:lnTo>
                  <a:pt x="3842" y="1678"/>
                </a:lnTo>
                <a:lnTo>
                  <a:pt x="3844" y="1678"/>
                </a:lnTo>
                <a:lnTo>
                  <a:pt x="3846" y="1676"/>
                </a:lnTo>
                <a:lnTo>
                  <a:pt x="3844" y="1676"/>
                </a:lnTo>
                <a:lnTo>
                  <a:pt x="3842" y="1676"/>
                </a:lnTo>
                <a:lnTo>
                  <a:pt x="3842" y="1675"/>
                </a:lnTo>
                <a:lnTo>
                  <a:pt x="3842" y="1671"/>
                </a:lnTo>
                <a:lnTo>
                  <a:pt x="3840" y="1669"/>
                </a:lnTo>
                <a:lnTo>
                  <a:pt x="3840" y="1667"/>
                </a:lnTo>
                <a:lnTo>
                  <a:pt x="3842" y="1667"/>
                </a:lnTo>
                <a:lnTo>
                  <a:pt x="3844" y="1667"/>
                </a:lnTo>
                <a:lnTo>
                  <a:pt x="3842" y="1669"/>
                </a:lnTo>
                <a:lnTo>
                  <a:pt x="3844" y="1669"/>
                </a:lnTo>
                <a:lnTo>
                  <a:pt x="3844" y="1667"/>
                </a:lnTo>
                <a:lnTo>
                  <a:pt x="3844" y="1665"/>
                </a:lnTo>
                <a:lnTo>
                  <a:pt x="3842" y="1663"/>
                </a:lnTo>
                <a:lnTo>
                  <a:pt x="3842" y="1661"/>
                </a:lnTo>
                <a:lnTo>
                  <a:pt x="3844" y="1659"/>
                </a:lnTo>
                <a:lnTo>
                  <a:pt x="3842" y="1659"/>
                </a:lnTo>
                <a:lnTo>
                  <a:pt x="3842" y="1661"/>
                </a:lnTo>
                <a:lnTo>
                  <a:pt x="3840" y="1659"/>
                </a:lnTo>
                <a:lnTo>
                  <a:pt x="3842" y="1657"/>
                </a:lnTo>
                <a:lnTo>
                  <a:pt x="3844" y="1655"/>
                </a:lnTo>
                <a:lnTo>
                  <a:pt x="3842" y="1655"/>
                </a:lnTo>
                <a:lnTo>
                  <a:pt x="3842" y="1653"/>
                </a:lnTo>
                <a:lnTo>
                  <a:pt x="3840" y="1653"/>
                </a:lnTo>
                <a:lnTo>
                  <a:pt x="3840" y="1651"/>
                </a:lnTo>
                <a:lnTo>
                  <a:pt x="3838" y="1653"/>
                </a:lnTo>
                <a:lnTo>
                  <a:pt x="3840" y="1653"/>
                </a:lnTo>
                <a:lnTo>
                  <a:pt x="3838" y="1655"/>
                </a:lnTo>
                <a:lnTo>
                  <a:pt x="3836" y="1653"/>
                </a:lnTo>
                <a:lnTo>
                  <a:pt x="3836" y="1650"/>
                </a:lnTo>
                <a:lnTo>
                  <a:pt x="3834" y="1650"/>
                </a:lnTo>
                <a:lnTo>
                  <a:pt x="3834" y="1651"/>
                </a:lnTo>
                <a:lnTo>
                  <a:pt x="3832" y="1651"/>
                </a:lnTo>
                <a:lnTo>
                  <a:pt x="3832" y="1650"/>
                </a:lnTo>
                <a:lnTo>
                  <a:pt x="3832" y="1648"/>
                </a:lnTo>
                <a:lnTo>
                  <a:pt x="3830" y="1646"/>
                </a:lnTo>
                <a:lnTo>
                  <a:pt x="3832" y="1644"/>
                </a:lnTo>
                <a:lnTo>
                  <a:pt x="3834" y="1642"/>
                </a:lnTo>
                <a:lnTo>
                  <a:pt x="3840" y="1640"/>
                </a:lnTo>
                <a:lnTo>
                  <a:pt x="3844" y="1640"/>
                </a:lnTo>
                <a:lnTo>
                  <a:pt x="3846" y="1638"/>
                </a:lnTo>
                <a:lnTo>
                  <a:pt x="3848" y="1636"/>
                </a:lnTo>
                <a:lnTo>
                  <a:pt x="3849" y="1636"/>
                </a:lnTo>
                <a:lnTo>
                  <a:pt x="3851" y="1634"/>
                </a:lnTo>
                <a:lnTo>
                  <a:pt x="3851" y="1632"/>
                </a:lnTo>
                <a:lnTo>
                  <a:pt x="3853" y="1632"/>
                </a:lnTo>
                <a:lnTo>
                  <a:pt x="3855" y="1630"/>
                </a:lnTo>
                <a:lnTo>
                  <a:pt x="3859" y="1628"/>
                </a:lnTo>
                <a:lnTo>
                  <a:pt x="3861" y="1628"/>
                </a:lnTo>
                <a:lnTo>
                  <a:pt x="3863" y="1628"/>
                </a:lnTo>
                <a:lnTo>
                  <a:pt x="3869" y="1630"/>
                </a:lnTo>
                <a:lnTo>
                  <a:pt x="3871" y="1630"/>
                </a:lnTo>
                <a:lnTo>
                  <a:pt x="3874" y="1632"/>
                </a:lnTo>
                <a:lnTo>
                  <a:pt x="3876" y="1636"/>
                </a:lnTo>
                <a:lnTo>
                  <a:pt x="3878" y="1638"/>
                </a:lnTo>
                <a:lnTo>
                  <a:pt x="3878" y="1640"/>
                </a:lnTo>
                <a:lnTo>
                  <a:pt x="3878" y="1642"/>
                </a:lnTo>
                <a:lnTo>
                  <a:pt x="3880" y="1644"/>
                </a:lnTo>
                <a:lnTo>
                  <a:pt x="3880" y="1646"/>
                </a:lnTo>
                <a:lnTo>
                  <a:pt x="3880" y="1648"/>
                </a:lnTo>
                <a:lnTo>
                  <a:pt x="3880" y="1650"/>
                </a:lnTo>
                <a:lnTo>
                  <a:pt x="3880" y="1651"/>
                </a:lnTo>
                <a:lnTo>
                  <a:pt x="3882" y="1651"/>
                </a:lnTo>
                <a:lnTo>
                  <a:pt x="3882" y="1653"/>
                </a:lnTo>
                <a:lnTo>
                  <a:pt x="3882" y="1655"/>
                </a:lnTo>
                <a:lnTo>
                  <a:pt x="3882" y="1657"/>
                </a:lnTo>
                <a:lnTo>
                  <a:pt x="3884" y="1665"/>
                </a:lnTo>
                <a:lnTo>
                  <a:pt x="3884" y="1667"/>
                </a:lnTo>
                <a:lnTo>
                  <a:pt x="3884" y="1669"/>
                </a:lnTo>
                <a:lnTo>
                  <a:pt x="3886" y="1671"/>
                </a:lnTo>
                <a:lnTo>
                  <a:pt x="3886" y="1673"/>
                </a:lnTo>
                <a:lnTo>
                  <a:pt x="3886" y="1676"/>
                </a:lnTo>
                <a:lnTo>
                  <a:pt x="3888" y="1678"/>
                </a:lnTo>
                <a:lnTo>
                  <a:pt x="3888" y="1680"/>
                </a:lnTo>
                <a:lnTo>
                  <a:pt x="3888" y="1682"/>
                </a:lnTo>
                <a:lnTo>
                  <a:pt x="3888" y="1684"/>
                </a:lnTo>
                <a:lnTo>
                  <a:pt x="3890" y="1686"/>
                </a:lnTo>
                <a:lnTo>
                  <a:pt x="3890" y="1688"/>
                </a:lnTo>
                <a:lnTo>
                  <a:pt x="3890" y="1690"/>
                </a:lnTo>
                <a:lnTo>
                  <a:pt x="3890" y="1692"/>
                </a:lnTo>
                <a:lnTo>
                  <a:pt x="3890" y="1694"/>
                </a:lnTo>
                <a:lnTo>
                  <a:pt x="3892" y="1696"/>
                </a:lnTo>
                <a:lnTo>
                  <a:pt x="3892" y="1701"/>
                </a:lnTo>
                <a:lnTo>
                  <a:pt x="3892" y="1703"/>
                </a:lnTo>
                <a:lnTo>
                  <a:pt x="3892" y="1705"/>
                </a:lnTo>
                <a:lnTo>
                  <a:pt x="3894" y="1709"/>
                </a:lnTo>
                <a:lnTo>
                  <a:pt x="3894" y="1711"/>
                </a:lnTo>
                <a:lnTo>
                  <a:pt x="3901" y="1738"/>
                </a:lnTo>
                <a:lnTo>
                  <a:pt x="3903" y="1746"/>
                </a:lnTo>
                <a:lnTo>
                  <a:pt x="3905" y="1751"/>
                </a:lnTo>
                <a:lnTo>
                  <a:pt x="3905" y="1753"/>
                </a:lnTo>
                <a:lnTo>
                  <a:pt x="3907" y="1759"/>
                </a:lnTo>
                <a:lnTo>
                  <a:pt x="3909" y="1763"/>
                </a:lnTo>
                <a:lnTo>
                  <a:pt x="3909" y="1765"/>
                </a:lnTo>
                <a:lnTo>
                  <a:pt x="3911" y="1770"/>
                </a:lnTo>
                <a:lnTo>
                  <a:pt x="3911" y="1772"/>
                </a:lnTo>
                <a:lnTo>
                  <a:pt x="3915" y="1778"/>
                </a:lnTo>
                <a:lnTo>
                  <a:pt x="3915" y="1780"/>
                </a:lnTo>
                <a:lnTo>
                  <a:pt x="3915" y="1782"/>
                </a:lnTo>
                <a:lnTo>
                  <a:pt x="3919" y="1794"/>
                </a:lnTo>
                <a:lnTo>
                  <a:pt x="3922" y="1801"/>
                </a:lnTo>
                <a:lnTo>
                  <a:pt x="3924" y="1805"/>
                </a:lnTo>
                <a:lnTo>
                  <a:pt x="3930" y="1820"/>
                </a:lnTo>
                <a:lnTo>
                  <a:pt x="3936" y="1840"/>
                </a:lnTo>
                <a:lnTo>
                  <a:pt x="3938" y="1849"/>
                </a:lnTo>
                <a:lnTo>
                  <a:pt x="3940" y="1851"/>
                </a:lnTo>
                <a:lnTo>
                  <a:pt x="3942" y="1870"/>
                </a:lnTo>
                <a:lnTo>
                  <a:pt x="3940" y="1870"/>
                </a:lnTo>
                <a:lnTo>
                  <a:pt x="3938" y="1870"/>
                </a:lnTo>
                <a:lnTo>
                  <a:pt x="3936" y="1870"/>
                </a:lnTo>
                <a:lnTo>
                  <a:pt x="3934" y="1870"/>
                </a:lnTo>
                <a:lnTo>
                  <a:pt x="3932" y="1870"/>
                </a:lnTo>
                <a:lnTo>
                  <a:pt x="3930" y="1870"/>
                </a:lnTo>
                <a:lnTo>
                  <a:pt x="3932" y="1868"/>
                </a:lnTo>
                <a:lnTo>
                  <a:pt x="3934" y="1866"/>
                </a:lnTo>
                <a:lnTo>
                  <a:pt x="3932" y="1866"/>
                </a:lnTo>
                <a:lnTo>
                  <a:pt x="3930" y="1866"/>
                </a:lnTo>
                <a:lnTo>
                  <a:pt x="3930" y="1868"/>
                </a:lnTo>
                <a:lnTo>
                  <a:pt x="3930" y="1866"/>
                </a:lnTo>
                <a:lnTo>
                  <a:pt x="3928" y="1866"/>
                </a:lnTo>
                <a:lnTo>
                  <a:pt x="3926" y="1866"/>
                </a:lnTo>
                <a:lnTo>
                  <a:pt x="3926" y="1865"/>
                </a:lnTo>
                <a:lnTo>
                  <a:pt x="3926" y="1863"/>
                </a:lnTo>
                <a:lnTo>
                  <a:pt x="3926" y="1861"/>
                </a:lnTo>
                <a:lnTo>
                  <a:pt x="3924" y="1861"/>
                </a:lnTo>
                <a:lnTo>
                  <a:pt x="3926" y="1861"/>
                </a:lnTo>
                <a:lnTo>
                  <a:pt x="3926" y="1859"/>
                </a:lnTo>
                <a:lnTo>
                  <a:pt x="3928" y="1861"/>
                </a:lnTo>
                <a:lnTo>
                  <a:pt x="3930" y="1863"/>
                </a:lnTo>
                <a:lnTo>
                  <a:pt x="3930" y="1861"/>
                </a:lnTo>
                <a:lnTo>
                  <a:pt x="3928" y="1859"/>
                </a:lnTo>
                <a:lnTo>
                  <a:pt x="3926" y="1857"/>
                </a:lnTo>
                <a:lnTo>
                  <a:pt x="3928" y="1857"/>
                </a:lnTo>
                <a:lnTo>
                  <a:pt x="3930" y="1859"/>
                </a:lnTo>
                <a:lnTo>
                  <a:pt x="3932" y="1861"/>
                </a:lnTo>
                <a:lnTo>
                  <a:pt x="3932" y="1859"/>
                </a:lnTo>
                <a:lnTo>
                  <a:pt x="3932" y="1857"/>
                </a:lnTo>
                <a:lnTo>
                  <a:pt x="3932" y="1855"/>
                </a:lnTo>
                <a:lnTo>
                  <a:pt x="3932" y="1853"/>
                </a:lnTo>
                <a:lnTo>
                  <a:pt x="3930" y="1853"/>
                </a:lnTo>
                <a:lnTo>
                  <a:pt x="3930" y="1849"/>
                </a:lnTo>
                <a:lnTo>
                  <a:pt x="3928" y="1849"/>
                </a:lnTo>
                <a:lnTo>
                  <a:pt x="3928" y="1847"/>
                </a:lnTo>
                <a:lnTo>
                  <a:pt x="3926" y="1847"/>
                </a:lnTo>
                <a:lnTo>
                  <a:pt x="3928" y="1845"/>
                </a:lnTo>
                <a:lnTo>
                  <a:pt x="3930" y="1845"/>
                </a:lnTo>
                <a:lnTo>
                  <a:pt x="3932" y="1843"/>
                </a:lnTo>
                <a:lnTo>
                  <a:pt x="3930" y="1842"/>
                </a:lnTo>
                <a:lnTo>
                  <a:pt x="3928" y="1842"/>
                </a:lnTo>
                <a:lnTo>
                  <a:pt x="3928" y="1840"/>
                </a:lnTo>
                <a:lnTo>
                  <a:pt x="3930" y="1838"/>
                </a:lnTo>
                <a:lnTo>
                  <a:pt x="3928" y="1838"/>
                </a:lnTo>
                <a:lnTo>
                  <a:pt x="3926" y="1836"/>
                </a:lnTo>
                <a:lnTo>
                  <a:pt x="3928" y="1834"/>
                </a:lnTo>
                <a:lnTo>
                  <a:pt x="3926" y="1832"/>
                </a:lnTo>
                <a:lnTo>
                  <a:pt x="3924" y="1830"/>
                </a:lnTo>
                <a:lnTo>
                  <a:pt x="3922" y="1830"/>
                </a:lnTo>
                <a:lnTo>
                  <a:pt x="3922" y="1828"/>
                </a:lnTo>
                <a:lnTo>
                  <a:pt x="3921" y="1828"/>
                </a:lnTo>
                <a:lnTo>
                  <a:pt x="3922" y="1826"/>
                </a:lnTo>
                <a:lnTo>
                  <a:pt x="3921" y="1826"/>
                </a:lnTo>
                <a:lnTo>
                  <a:pt x="3919" y="1824"/>
                </a:lnTo>
                <a:lnTo>
                  <a:pt x="3921" y="1822"/>
                </a:lnTo>
                <a:lnTo>
                  <a:pt x="3922" y="1820"/>
                </a:lnTo>
                <a:lnTo>
                  <a:pt x="3921" y="1820"/>
                </a:lnTo>
                <a:lnTo>
                  <a:pt x="3919" y="1818"/>
                </a:lnTo>
                <a:lnTo>
                  <a:pt x="3919" y="1817"/>
                </a:lnTo>
                <a:lnTo>
                  <a:pt x="3917" y="1815"/>
                </a:lnTo>
                <a:lnTo>
                  <a:pt x="3917" y="1813"/>
                </a:lnTo>
                <a:lnTo>
                  <a:pt x="3917" y="1811"/>
                </a:lnTo>
                <a:lnTo>
                  <a:pt x="3917" y="1807"/>
                </a:lnTo>
                <a:lnTo>
                  <a:pt x="3917" y="1803"/>
                </a:lnTo>
                <a:lnTo>
                  <a:pt x="3917" y="1801"/>
                </a:lnTo>
                <a:lnTo>
                  <a:pt x="3917" y="1799"/>
                </a:lnTo>
                <a:lnTo>
                  <a:pt x="3919" y="1799"/>
                </a:lnTo>
                <a:lnTo>
                  <a:pt x="3919" y="1797"/>
                </a:lnTo>
                <a:lnTo>
                  <a:pt x="3917" y="1795"/>
                </a:lnTo>
                <a:lnTo>
                  <a:pt x="3915" y="1795"/>
                </a:lnTo>
                <a:lnTo>
                  <a:pt x="3917" y="1794"/>
                </a:lnTo>
                <a:lnTo>
                  <a:pt x="3917" y="1792"/>
                </a:lnTo>
                <a:lnTo>
                  <a:pt x="3915" y="1792"/>
                </a:lnTo>
                <a:lnTo>
                  <a:pt x="3911" y="1782"/>
                </a:lnTo>
                <a:lnTo>
                  <a:pt x="3909" y="1780"/>
                </a:lnTo>
                <a:lnTo>
                  <a:pt x="3907" y="1772"/>
                </a:lnTo>
                <a:lnTo>
                  <a:pt x="3905" y="1765"/>
                </a:lnTo>
                <a:lnTo>
                  <a:pt x="3901" y="1763"/>
                </a:lnTo>
                <a:lnTo>
                  <a:pt x="3897" y="1763"/>
                </a:lnTo>
                <a:lnTo>
                  <a:pt x="3896" y="1767"/>
                </a:lnTo>
                <a:lnTo>
                  <a:pt x="3894" y="1767"/>
                </a:lnTo>
                <a:lnTo>
                  <a:pt x="3892" y="1767"/>
                </a:lnTo>
                <a:lnTo>
                  <a:pt x="3890" y="1769"/>
                </a:lnTo>
                <a:lnTo>
                  <a:pt x="3890" y="1770"/>
                </a:lnTo>
                <a:lnTo>
                  <a:pt x="3892" y="1772"/>
                </a:lnTo>
                <a:lnTo>
                  <a:pt x="3894" y="1774"/>
                </a:lnTo>
                <a:lnTo>
                  <a:pt x="3897" y="1774"/>
                </a:lnTo>
                <a:lnTo>
                  <a:pt x="3899" y="1774"/>
                </a:lnTo>
                <a:lnTo>
                  <a:pt x="3899" y="1778"/>
                </a:lnTo>
                <a:lnTo>
                  <a:pt x="3897" y="1780"/>
                </a:lnTo>
                <a:lnTo>
                  <a:pt x="3896" y="1782"/>
                </a:lnTo>
                <a:lnTo>
                  <a:pt x="3894" y="1782"/>
                </a:lnTo>
                <a:lnTo>
                  <a:pt x="3892" y="1786"/>
                </a:lnTo>
                <a:lnTo>
                  <a:pt x="3888" y="1792"/>
                </a:lnTo>
                <a:lnTo>
                  <a:pt x="3888" y="1794"/>
                </a:lnTo>
                <a:lnTo>
                  <a:pt x="3890" y="1794"/>
                </a:lnTo>
                <a:lnTo>
                  <a:pt x="3894" y="1797"/>
                </a:lnTo>
                <a:lnTo>
                  <a:pt x="3894" y="1799"/>
                </a:lnTo>
                <a:lnTo>
                  <a:pt x="3896" y="1803"/>
                </a:lnTo>
                <a:lnTo>
                  <a:pt x="3896" y="1805"/>
                </a:lnTo>
                <a:lnTo>
                  <a:pt x="3894" y="1805"/>
                </a:lnTo>
                <a:lnTo>
                  <a:pt x="3892" y="1805"/>
                </a:lnTo>
                <a:lnTo>
                  <a:pt x="3892" y="1803"/>
                </a:lnTo>
                <a:lnTo>
                  <a:pt x="3892" y="1801"/>
                </a:lnTo>
                <a:lnTo>
                  <a:pt x="3892" y="1799"/>
                </a:lnTo>
                <a:lnTo>
                  <a:pt x="3890" y="1801"/>
                </a:lnTo>
                <a:lnTo>
                  <a:pt x="3888" y="1801"/>
                </a:lnTo>
                <a:lnTo>
                  <a:pt x="3888" y="1803"/>
                </a:lnTo>
                <a:lnTo>
                  <a:pt x="3886" y="1803"/>
                </a:lnTo>
                <a:lnTo>
                  <a:pt x="3884" y="1803"/>
                </a:lnTo>
                <a:lnTo>
                  <a:pt x="3886" y="1805"/>
                </a:lnTo>
                <a:lnTo>
                  <a:pt x="3886" y="1807"/>
                </a:lnTo>
                <a:lnTo>
                  <a:pt x="3886" y="1809"/>
                </a:lnTo>
                <a:lnTo>
                  <a:pt x="3884" y="1809"/>
                </a:lnTo>
                <a:lnTo>
                  <a:pt x="3884" y="1811"/>
                </a:lnTo>
                <a:lnTo>
                  <a:pt x="3884" y="1813"/>
                </a:lnTo>
                <a:lnTo>
                  <a:pt x="3882" y="1813"/>
                </a:lnTo>
                <a:lnTo>
                  <a:pt x="3878" y="1817"/>
                </a:lnTo>
                <a:lnTo>
                  <a:pt x="3880" y="1817"/>
                </a:lnTo>
                <a:lnTo>
                  <a:pt x="3880" y="1818"/>
                </a:lnTo>
                <a:lnTo>
                  <a:pt x="3880" y="1820"/>
                </a:lnTo>
                <a:lnTo>
                  <a:pt x="3880" y="1822"/>
                </a:lnTo>
                <a:lnTo>
                  <a:pt x="3882" y="1822"/>
                </a:lnTo>
                <a:lnTo>
                  <a:pt x="3880" y="1824"/>
                </a:lnTo>
                <a:lnTo>
                  <a:pt x="3880" y="1826"/>
                </a:lnTo>
                <a:lnTo>
                  <a:pt x="3880" y="1828"/>
                </a:lnTo>
                <a:lnTo>
                  <a:pt x="3882" y="1830"/>
                </a:lnTo>
                <a:lnTo>
                  <a:pt x="3880" y="1830"/>
                </a:lnTo>
                <a:lnTo>
                  <a:pt x="3880" y="1832"/>
                </a:lnTo>
                <a:lnTo>
                  <a:pt x="3880" y="1834"/>
                </a:lnTo>
                <a:lnTo>
                  <a:pt x="3880" y="1836"/>
                </a:lnTo>
                <a:lnTo>
                  <a:pt x="3880" y="1838"/>
                </a:lnTo>
                <a:lnTo>
                  <a:pt x="3880" y="1840"/>
                </a:lnTo>
                <a:lnTo>
                  <a:pt x="3882" y="1840"/>
                </a:lnTo>
                <a:lnTo>
                  <a:pt x="3882" y="1842"/>
                </a:lnTo>
                <a:lnTo>
                  <a:pt x="3882" y="1843"/>
                </a:lnTo>
                <a:lnTo>
                  <a:pt x="3884" y="1845"/>
                </a:lnTo>
                <a:lnTo>
                  <a:pt x="3884" y="1847"/>
                </a:lnTo>
                <a:lnTo>
                  <a:pt x="3882" y="1851"/>
                </a:lnTo>
                <a:lnTo>
                  <a:pt x="3880" y="1853"/>
                </a:lnTo>
                <a:lnTo>
                  <a:pt x="3878" y="1857"/>
                </a:lnTo>
                <a:lnTo>
                  <a:pt x="3878" y="1859"/>
                </a:lnTo>
                <a:lnTo>
                  <a:pt x="3878" y="1861"/>
                </a:lnTo>
                <a:lnTo>
                  <a:pt x="3880" y="1863"/>
                </a:lnTo>
                <a:lnTo>
                  <a:pt x="3880" y="1865"/>
                </a:lnTo>
                <a:lnTo>
                  <a:pt x="3880" y="1866"/>
                </a:lnTo>
                <a:lnTo>
                  <a:pt x="3882" y="1868"/>
                </a:lnTo>
                <a:lnTo>
                  <a:pt x="3884" y="1870"/>
                </a:lnTo>
                <a:lnTo>
                  <a:pt x="3882" y="1870"/>
                </a:lnTo>
                <a:lnTo>
                  <a:pt x="3878" y="1870"/>
                </a:lnTo>
                <a:lnTo>
                  <a:pt x="3876" y="1870"/>
                </a:lnTo>
                <a:lnTo>
                  <a:pt x="3873" y="1870"/>
                </a:lnTo>
                <a:lnTo>
                  <a:pt x="3871" y="1870"/>
                </a:lnTo>
                <a:lnTo>
                  <a:pt x="3869" y="1870"/>
                </a:lnTo>
                <a:lnTo>
                  <a:pt x="3869" y="1868"/>
                </a:lnTo>
                <a:lnTo>
                  <a:pt x="3867" y="1866"/>
                </a:lnTo>
                <a:lnTo>
                  <a:pt x="3869" y="1865"/>
                </a:lnTo>
                <a:lnTo>
                  <a:pt x="3869" y="1863"/>
                </a:lnTo>
                <a:lnTo>
                  <a:pt x="3869" y="1861"/>
                </a:lnTo>
                <a:lnTo>
                  <a:pt x="3867" y="1861"/>
                </a:lnTo>
                <a:lnTo>
                  <a:pt x="3867" y="1859"/>
                </a:lnTo>
                <a:lnTo>
                  <a:pt x="3865" y="1859"/>
                </a:lnTo>
                <a:lnTo>
                  <a:pt x="3863" y="1857"/>
                </a:lnTo>
                <a:lnTo>
                  <a:pt x="3861" y="1853"/>
                </a:lnTo>
                <a:lnTo>
                  <a:pt x="3857" y="1853"/>
                </a:lnTo>
                <a:lnTo>
                  <a:pt x="3855" y="1851"/>
                </a:lnTo>
                <a:lnTo>
                  <a:pt x="3855" y="1849"/>
                </a:lnTo>
                <a:lnTo>
                  <a:pt x="3853" y="1847"/>
                </a:lnTo>
                <a:lnTo>
                  <a:pt x="3851" y="1845"/>
                </a:lnTo>
                <a:lnTo>
                  <a:pt x="3851" y="1843"/>
                </a:lnTo>
                <a:lnTo>
                  <a:pt x="3849" y="1842"/>
                </a:lnTo>
                <a:lnTo>
                  <a:pt x="3848" y="1842"/>
                </a:lnTo>
                <a:lnTo>
                  <a:pt x="3846" y="1842"/>
                </a:lnTo>
                <a:lnTo>
                  <a:pt x="3846" y="1840"/>
                </a:lnTo>
                <a:lnTo>
                  <a:pt x="3846" y="1836"/>
                </a:lnTo>
                <a:lnTo>
                  <a:pt x="3848" y="1834"/>
                </a:lnTo>
                <a:lnTo>
                  <a:pt x="3846" y="1834"/>
                </a:lnTo>
                <a:lnTo>
                  <a:pt x="3846" y="1836"/>
                </a:lnTo>
                <a:lnTo>
                  <a:pt x="3844" y="1838"/>
                </a:lnTo>
                <a:lnTo>
                  <a:pt x="3844" y="1840"/>
                </a:lnTo>
                <a:lnTo>
                  <a:pt x="3844" y="1842"/>
                </a:lnTo>
                <a:lnTo>
                  <a:pt x="3846" y="1842"/>
                </a:lnTo>
                <a:lnTo>
                  <a:pt x="3846" y="1843"/>
                </a:lnTo>
                <a:lnTo>
                  <a:pt x="3848" y="1843"/>
                </a:lnTo>
                <a:lnTo>
                  <a:pt x="3849" y="1843"/>
                </a:lnTo>
                <a:lnTo>
                  <a:pt x="3849" y="1845"/>
                </a:lnTo>
                <a:lnTo>
                  <a:pt x="3849" y="1849"/>
                </a:lnTo>
                <a:lnTo>
                  <a:pt x="3849" y="1851"/>
                </a:lnTo>
                <a:lnTo>
                  <a:pt x="3849" y="1853"/>
                </a:lnTo>
                <a:lnTo>
                  <a:pt x="3851" y="1853"/>
                </a:lnTo>
                <a:lnTo>
                  <a:pt x="3851" y="1855"/>
                </a:lnTo>
                <a:lnTo>
                  <a:pt x="3853" y="1855"/>
                </a:lnTo>
                <a:lnTo>
                  <a:pt x="3853" y="1857"/>
                </a:lnTo>
                <a:lnTo>
                  <a:pt x="3853" y="1859"/>
                </a:lnTo>
                <a:lnTo>
                  <a:pt x="3853" y="1861"/>
                </a:lnTo>
                <a:lnTo>
                  <a:pt x="3853" y="1863"/>
                </a:lnTo>
                <a:lnTo>
                  <a:pt x="3855" y="1865"/>
                </a:lnTo>
                <a:lnTo>
                  <a:pt x="3857" y="1865"/>
                </a:lnTo>
                <a:lnTo>
                  <a:pt x="3859" y="1866"/>
                </a:lnTo>
                <a:lnTo>
                  <a:pt x="3857" y="1868"/>
                </a:lnTo>
                <a:lnTo>
                  <a:pt x="3857" y="1870"/>
                </a:lnTo>
                <a:lnTo>
                  <a:pt x="3855" y="1870"/>
                </a:lnTo>
                <a:lnTo>
                  <a:pt x="3853" y="1870"/>
                </a:lnTo>
                <a:lnTo>
                  <a:pt x="3851" y="1870"/>
                </a:lnTo>
                <a:lnTo>
                  <a:pt x="3849" y="1870"/>
                </a:lnTo>
                <a:lnTo>
                  <a:pt x="3846" y="1870"/>
                </a:lnTo>
                <a:lnTo>
                  <a:pt x="3844" y="1870"/>
                </a:lnTo>
                <a:lnTo>
                  <a:pt x="3838" y="1870"/>
                </a:lnTo>
                <a:lnTo>
                  <a:pt x="3836" y="1870"/>
                </a:lnTo>
                <a:lnTo>
                  <a:pt x="3834" y="1870"/>
                </a:lnTo>
                <a:lnTo>
                  <a:pt x="3830" y="1870"/>
                </a:lnTo>
                <a:lnTo>
                  <a:pt x="3828" y="1870"/>
                </a:lnTo>
                <a:lnTo>
                  <a:pt x="3826" y="1870"/>
                </a:lnTo>
                <a:lnTo>
                  <a:pt x="3825" y="1870"/>
                </a:lnTo>
                <a:lnTo>
                  <a:pt x="3823" y="1870"/>
                </a:lnTo>
                <a:lnTo>
                  <a:pt x="3821" y="1870"/>
                </a:lnTo>
                <a:lnTo>
                  <a:pt x="3819" y="1870"/>
                </a:lnTo>
                <a:lnTo>
                  <a:pt x="3817" y="1870"/>
                </a:lnTo>
                <a:lnTo>
                  <a:pt x="3813" y="1870"/>
                </a:lnTo>
                <a:lnTo>
                  <a:pt x="3809" y="1870"/>
                </a:lnTo>
                <a:lnTo>
                  <a:pt x="3805" y="1870"/>
                </a:lnTo>
                <a:lnTo>
                  <a:pt x="3800" y="1870"/>
                </a:lnTo>
                <a:lnTo>
                  <a:pt x="3798" y="1870"/>
                </a:lnTo>
                <a:lnTo>
                  <a:pt x="3794" y="1870"/>
                </a:lnTo>
                <a:lnTo>
                  <a:pt x="3778" y="1870"/>
                </a:lnTo>
                <a:lnTo>
                  <a:pt x="3775" y="1870"/>
                </a:lnTo>
                <a:lnTo>
                  <a:pt x="3767" y="1870"/>
                </a:lnTo>
                <a:lnTo>
                  <a:pt x="3759" y="1870"/>
                </a:lnTo>
                <a:lnTo>
                  <a:pt x="3757" y="1870"/>
                </a:lnTo>
                <a:lnTo>
                  <a:pt x="3752" y="1870"/>
                </a:lnTo>
                <a:lnTo>
                  <a:pt x="3750" y="1870"/>
                </a:lnTo>
                <a:lnTo>
                  <a:pt x="3744" y="1870"/>
                </a:lnTo>
                <a:lnTo>
                  <a:pt x="3742" y="1870"/>
                </a:lnTo>
                <a:lnTo>
                  <a:pt x="3738" y="1870"/>
                </a:lnTo>
                <a:lnTo>
                  <a:pt x="3734" y="1870"/>
                </a:lnTo>
                <a:lnTo>
                  <a:pt x="3732" y="1870"/>
                </a:lnTo>
                <a:lnTo>
                  <a:pt x="3730" y="1870"/>
                </a:lnTo>
                <a:lnTo>
                  <a:pt x="3729" y="1870"/>
                </a:lnTo>
                <a:lnTo>
                  <a:pt x="3727" y="1870"/>
                </a:lnTo>
                <a:lnTo>
                  <a:pt x="3725" y="1870"/>
                </a:lnTo>
                <a:lnTo>
                  <a:pt x="3719" y="1870"/>
                </a:lnTo>
                <a:lnTo>
                  <a:pt x="3717" y="1870"/>
                </a:lnTo>
                <a:lnTo>
                  <a:pt x="3704" y="1870"/>
                </a:lnTo>
                <a:lnTo>
                  <a:pt x="3698" y="1870"/>
                </a:lnTo>
                <a:lnTo>
                  <a:pt x="3694" y="1870"/>
                </a:lnTo>
                <a:lnTo>
                  <a:pt x="3690" y="1870"/>
                </a:lnTo>
                <a:lnTo>
                  <a:pt x="3684" y="1870"/>
                </a:lnTo>
                <a:lnTo>
                  <a:pt x="3682" y="1870"/>
                </a:lnTo>
                <a:lnTo>
                  <a:pt x="3669" y="1870"/>
                </a:lnTo>
                <a:lnTo>
                  <a:pt x="3659" y="1870"/>
                </a:lnTo>
                <a:lnTo>
                  <a:pt x="3650" y="1870"/>
                </a:lnTo>
                <a:lnTo>
                  <a:pt x="3640" y="1870"/>
                </a:lnTo>
                <a:lnTo>
                  <a:pt x="3638" y="1870"/>
                </a:lnTo>
                <a:lnTo>
                  <a:pt x="3627" y="1870"/>
                </a:lnTo>
                <a:lnTo>
                  <a:pt x="3615" y="1870"/>
                </a:lnTo>
                <a:lnTo>
                  <a:pt x="3613" y="1870"/>
                </a:lnTo>
                <a:lnTo>
                  <a:pt x="3608" y="1870"/>
                </a:lnTo>
                <a:lnTo>
                  <a:pt x="3602" y="1870"/>
                </a:lnTo>
                <a:lnTo>
                  <a:pt x="3600" y="1870"/>
                </a:lnTo>
                <a:lnTo>
                  <a:pt x="3592" y="1870"/>
                </a:lnTo>
                <a:lnTo>
                  <a:pt x="3585" y="1870"/>
                </a:lnTo>
                <a:lnTo>
                  <a:pt x="3571" y="1870"/>
                </a:lnTo>
                <a:lnTo>
                  <a:pt x="3565" y="1870"/>
                </a:lnTo>
                <a:lnTo>
                  <a:pt x="3563" y="1870"/>
                </a:lnTo>
                <a:lnTo>
                  <a:pt x="3560" y="1870"/>
                </a:lnTo>
                <a:lnTo>
                  <a:pt x="3558" y="1870"/>
                </a:lnTo>
                <a:lnTo>
                  <a:pt x="3556" y="1870"/>
                </a:lnTo>
                <a:lnTo>
                  <a:pt x="3546" y="1870"/>
                </a:lnTo>
                <a:lnTo>
                  <a:pt x="3544" y="1870"/>
                </a:lnTo>
                <a:lnTo>
                  <a:pt x="3542" y="1870"/>
                </a:lnTo>
                <a:lnTo>
                  <a:pt x="3540" y="1870"/>
                </a:lnTo>
                <a:lnTo>
                  <a:pt x="3537" y="1870"/>
                </a:lnTo>
                <a:lnTo>
                  <a:pt x="3529" y="1870"/>
                </a:lnTo>
                <a:lnTo>
                  <a:pt x="3525" y="1870"/>
                </a:lnTo>
                <a:lnTo>
                  <a:pt x="3523" y="1870"/>
                </a:lnTo>
                <a:lnTo>
                  <a:pt x="3521" y="1870"/>
                </a:lnTo>
                <a:lnTo>
                  <a:pt x="3513" y="1868"/>
                </a:lnTo>
                <a:lnTo>
                  <a:pt x="3512" y="1868"/>
                </a:lnTo>
                <a:lnTo>
                  <a:pt x="3508" y="1868"/>
                </a:lnTo>
                <a:lnTo>
                  <a:pt x="3506" y="1868"/>
                </a:lnTo>
                <a:lnTo>
                  <a:pt x="3504" y="1868"/>
                </a:lnTo>
                <a:lnTo>
                  <a:pt x="3502" y="1868"/>
                </a:lnTo>
                <a:lnTo>
                  <a:pt x="3496" y="1870"/>
                </a:lnTo>
                <a:lnTo>
                  <a:pt x="3494" y="1870"/>
                </a:lnTo>
                <a:lnTo>
                  <a:pt x="3492" y="1870"/>
                </a:lnTo>
                <a:lnTo>
                  <a:pt x="3489" y="1870"/>
                </a:lnTo>
                <a:lnTo>
                  <a:pt x="3487" y="1870"/>
                </a:lnTo>
                <a:lnTo>
                  <a:pt x="3485" y="1870"/>
                </a:lnTo>
                <a:lnTo>
                  <a:pt x="3481" y="1870"/>
                </a:lnTo>
                <a:lnTo>
                  <a:pt x="3475" y="1870"/>
                </a:lnTo>
                <a:lnTo>
                  <a:pt x="3473" y="1870"/>
                </a:lnTo>
                <a:lnTo>
                  <a:pt x="3471" y="1870"/>
                </a:lnTo>
                <a:lnTo>
                  <a:pt x="3469" y="1870"/>
                </a:lnTo>
                <a:lnTo>
                  <a:pt x="3467" y="1870"/>
                </a:lnTo>
                <a:lnTo>
                  <a:pt x="3464" y="1870"/>
                </a:lnTo>
                <a:lnTo>
                  <a:pt x="3462" y="1870"/>
                </a:lnTo>
                <a:lnTo>
                  <a:pt x="3460" y="1870"/>
                </a:lnTo>
                <a:lnTo>
                  <a:pt x="3458" y="1870"/>
                </a:lnTo>
                <a:lnTo>
                  <a:pt x="3456" y="1868"/>
                </a:lnTo>
                <a:lnTo>
                  <a:pt x="3452" y="1868"/>
                </a:lnTo>
                <a:lnTo>
                  <a:pt x="3450" y="1868"/>
                </a:lnTo>
                <a:lnTo>
                  <a:pt x="3448" y="1868"/>
                </a:lnTo>
                <a:lnTo>
                  <a:pt x="3442" y="1868"/>
                </a:lnTo>
                <a:lnTo>
                  <a:pt x="3439" y="1868"/>
                </a:lnTo>
                <a:lnTo>
                  <a:pt x="3435" y="1868"/>
                </a:lnTo>
                <a:lnTo>
                  <a:pt x="3433" y="1868"/>
                </a:lnTo>
                <a:lnTo>
                  <a:pt x="3427" y="1868"/>
                </a:lnTo>
                <a:lnTo>
                  <a:pt x="3425" y="1868"/>
                </a:lnTo>
                <a:lnTo>
                  <a:pt x="3423" y="1868"/>
                </a:lnTo>
                <a:lnTo>
                  <a:pt x="3421" y="1868"/>
                </a:lnTo>
                <a:lnTo>
                  <a:pt x="3419" y="1868"/>
                </a:lnTo>
                <a:lnTo>
                  <a:pt x="3414" y="1868"/>
                </a:lnTo>
                <a:lnTo>
                  <a:pt x="3412" y="1868"/>
                </a:lnTo>
                <a:lnTo>
                  <a:pt x="3412" y="1870"/>
                </a:lnTo>
                <a:lnTo>
                  <a:pt x="3412" y="1872"/>
                </a:lnTo>
                <a:lnTo>
                  <a:pt x="3412" y="1874"/>
                </a:lnTo>
                <a:lnTo>
                  <a:pt x="3410" y="1874"/>
                </a:lnTo>
                <a:lnTo>
                  <a:pt x="3406" y="1874"/>
                </a:lnTo>
                <a:lnTo>
                  <a:pt x="3402" y="1874"/>
                </a:lnTo>
                <a:lnTo>
                  <a:pt x="3400" y="1874"/>
                </a:lnTo>
                <a:lnTo>
                  <a:pt x="3389" y="1874"/>
                </a:lnTo>
                <a:lnTo>
                  <a:pt x="3387" y="1874"/>
                </a:lnTo>
                <a:lnTo>
                  <a:pt x="3385" y="1874"/>
                </a:lnTo>
                <a:lnTo>
                  <a:pt x="3375" y="1874"/>
                </a:lnTo>
                <a:lnTo>
                  <a:pt x="3373" y="1874"/>
                </a:lnTo>
                <a:lnTo>
                  <a:pt x="3369" y="1874"/>
                </a:lnTo>
                <a:lnTo>
                  <a:pt x="3368" y="1874"/>
                </a:lnTo>
                <a:lnTo>
                  <a:pt x="3366" y="1874"/>
                </a:lnTo>
                <a:lnTo>
                  <a:pt x="3364" y="1874"/>
                </a:lnTo>
                <a:lnTo>
                  <a:pt x="3358" y="1874"/>
                </a:lnTo>
                <a:lnTo>
                  <a:pt x="3356" y="1874"/>
                </a:lnTo>
                <a:lnTo>
                  <a:pt x="3344" y="1874"/>
                </a:lnTo>
                <a:lnTo>
                  <a:pt x="3339" y="1874"/>
                </a:lnTo>
                <a:lnTo>
                  <a:pt x="3335" y="1874"/>
                </a:lnTo>
                <a:lnTo>
                  <a:pt x="3331" y="1874"/>
                </a:lnTo>
                <a:lnTo>
                  <a:pt x="3327" y="1874"/>
                </a:lnTo>
                <a:lnTo>
                  <a:pt x="3321" y="1874"/>
                </a:lnTo>
                <a:lnTo>
                  <a:pt x="3320" y="1874"/>
                </a:lnTo>
                <a:lnTo>
                  <a:pt x="3318" y="1874"/>
                </a:lnTo>
                <a:lnTo>
                  <a:pt x="3314" y="1874"/>
                </a:lnTo>
                <a:lnTo>
                  <a:pt x="3308" y="1874"/>
                </a:lnTo>
                <a:lnTo>
                  <a:pt x="3306" y="1874"/>
                </a:lnTo>
                <a:lnTo>
                  <a:pt x="3300" y="1874"/>
                </a:lnTo>
                <a:lnTo>
                  <a:pt x="3296" y="1874"/>
                </a:lnTo>
                <a:lnTo>
                  <a:pt x="3293" y="1874"/>
                </a:lnTo>
                <a:lnTo>
                  <a:pt x="3289" y="1872"/>
                </a:lnTo>
                <a:lnTo>
                  <a:pt x="3287" y="1872"/>
                </a:lnTo>
                <a:lnTo>
                  <a:pt x="3285" y="1872"/>
                </a:lnTo>
                <a:lnTo>
                  <a:pt x="3277" y="1872"/>
                </a:lnTo>
                <a:lnTo>
                  <a:pt x="3273" y="1872"/>
                </a:lnTo>
                <a:lnTo>
                  <a:pt x="3270" y="1872"/>
                </a:lnTo>
                <a:lnTo>
                  <a:pt x="3268" y="1872"/>
                </a:lnTo>
                <a:lnTo>
                  <a:pt x="3266" y="1874"/>
                </a:lnTo>
                <a:lnTo>
                  <a:pt x="3264" y="1874"/>
                </a:lnTo>
                <a:lnTo>
                  <a:pt x="3262" y="1874"/>
                </a:lnTo>
                <a:lnTo>
                  <a:pt x="3258" y="1874"/>
                </a:lnTo>
                <a:lnTo>
                  <a:pt x="3256" y="1874"/>
                </a:lnTo>
                <a:lnTo>
                  <a:pt x="3254" y="1874"/>
                </a:lnTo>
                <a:lnTo>
                  <a:pt x="3250" y="1874"/>
                </a:lnTo>
                <a:lnTo>
                  <a:pt x="3247" y="1874"/>
                </a:lnTo>
                <a:lnTo>
                  <a:pt x="3245" y="1874"/>
                </a:lnTo>
                <a:lnTo>
                  <a:pt x="3243" y="1874"/>
                </a:lnTo>
                <a:lnTo>
                  <a:pt x="3241" y="1874"/>
                </a:lnTo>
                <a:lnTo>
                  <a:pt x="3235" y="1872"/>
                </a:lnTo>
                <a:lnTo>
                  <a:pt x="3233" y="1872"/>
                </a:lnTo>
                <a:lnTo>
                  <a:pt x="3229" y="1872"/>
                </a:lnTo>
                <a:lnTo>
                  <a:pt x="3227" y="1872"/>
                </a:lnTo>
                <a:lnTo>
                  <a:pt x="3224" y="1872"/>
                </a:lnTo>
                <a:lnTo>
                  <a:pt x="3222" y="1872"/>
                </a:lnTo>
                <a:lnTo>
                  <a:pt x="3220" y="1872"/>
                </a:lnTo>
                <a:lnTo>
                  <a:pt x="3218" y="1872"/>
                </a:lnTo>
                <a:lnTo>
                  <a:pt x="3216" y="1872"/>
                </a:lnTo>
                <a:lnTo>
                  <a:pt x="3214" y="1872"/>
                </a:lnTo>
                <a:lnTo>
                  <a:pt x="3208" y="1872"/>
                </a:lnTo>
                <a:lnTo>
                  <a:pt x="3206" y="1872"/>
                </a:lnTo>
                <a:lnTo>
                  <a:pt x="3204" y="1872"/>
                </a:lnTo>
                <a:lnTo>
                  <a:pt x="3202" y="1872"/>
                </a:lnTo>
                <a:lnTo>
                  <a:pt x="3200" y="1872"/>
                </a:lnTo>
                <a:lnTo>
                  <a:pt x="3199" y="1872"/>
                </a:lnTo>
                <a:lnTo>
                  <a:pt x="3197" y="1872"/>
                </a:lnTo>
                <a:lnTo>
                  <a:pt x="3191" y="1872"/>
                </a:lnTo>
                <a:lnTo>
                  <a:pt x="3189" y="1874"/>
                </a:lnTo>
                <a:lnTo>
                  <a:pt x="3185" y="1874"/>
                </a:lnTo>
                <a:lnTo>
                  <a:pt x="3183" y="1874"/>
                </a:lnTo>
                <a:lnTo>
                  <a:pt x="3181" y="1874"/>
                </a:lnTo>
                <a:lnTo>
                  <a:pt x="3177" y="1874"/>
                </a:lnTo>
                <a:lnTo>
                  <a:pt x="3172" y="1874"/>
                </a:lnTo>
                <a:lnTo>
                  <a:pt x="3168" y="1874"/>
                </a:lnTo>
                <a:lnTo>
                  <a:pt x="3162" y="1872"/>
                </a:lnTo>
                <a:lnTo>
                  <a:pt x="3154" y="1872"/>
                </a:lnTo>
                <a:lnTo>
                  <a:pt x="3152" y="1872"/>
                </a:lnTo>
                <a:lnTo>
                  <a:pt x="3145" y="1872"/>
                </a:lnTo>
                <a:lnTo>
                  <a:pt x="3143" y="1872"/>
                </a:lnTo>
                <a:lnTo>
                  <a:pt x="3139" y="1872"/>
                </a:lnTo>
                <a:lnTo>
                  <a:pt x="3137" y="1872"/>
                </a:lnTo>
                <a:lnTo>
                  <a:pt x="3135" y="1872"/>
                </a:lnTo>
                <a:lnTo>
                  <a:pt x="3129" y="1872"/>
                </a:lnTo>
                <a:lnTo>
                  <a:pt x="3128" y="1872"/>
                </a:lnTo>
                <a:lnTo>
                  <a:pt x="3126" y="1872"/>
                </a:lnTo>
                <a:lnTo>
                  <a:pt x="3122" y="1872"/>
                </a:lnTo>
                <a:lnTo>
                  <a:pt x="3118" y="1872"/>
                </a:lnTo>
                <a:lnTo>
                  <a:pt x="3116" y="1872"/>
                </a:lnTo>
                <a:lnTo>
                  <a:pt x="3112" y="1872"/>
                </a:lnTo>
                <a:lnTo>
                  <a:pt x="3110" y="1872"/>
                </a:lnTo>
                <a:lnTo>
                  <a:pt x="3108" y="1872"/>
                </a:lnTo>
                <a:lnTo>
                  <a:pt x="3103" y="1872"/>
                </a:lnTo>
                <a:lnTo>
                  <a:pt x="3101" y="1872"/>
                </a:lnTo>
                <a:lnTo>
                  <a:pt x="3099" y="1872"/>
                </a:lnTo>
                <a:lnTo>
                  <a:pt x="3097" y="1872"/>
                </a:lnTo>
                <a:lnTo>
                  <a:pt x="3095" y="1872"/>
                </a:lnTo>
                <a:lnTo>
                  <a:pt x="3093" y="1872"/>
                </a:lnTo>
                <a:lnTo>
                  <a:pt x="3091" y="1872"/>
                </a:lnTo>
                <a:lnTo>
                  <a:pt x="3089" y="1872"/>
                </a:lnTo>
                <a:lnTo>
                  <a:pt x="3087" y="1872"/>
                </a:lnTo>
                <a:lnTo>
                  <a:pt x="3083" y="1872"/>
                </a:lnTo>
                <a:lnTo>
                  <a:pt x="3081" y="1872"/>
                </a:lnTo>
                <a:lnTo>
                  <a:pt x="3080" y="1872"/>
                </a:lnTo>
                <a:lnTo>
                  <a:pt x="3074" y="1872"/>
                </a:lnTo>
                <a:lnTo>
                  <a:pt x="3072" y="1872"/>
                </a:lnTo>
                <a:lnTo>
                  <a:pt x="3070" y="1872"/>
                </a:lnTo>
                <a:lnTo>
                  <a:pt x="3068" y="1872"/>
                </a:lnTo>
                <a:lnTo>
                  <a:pt x="3066" y="1872"/>
                </a:lnTo>
                <a:lnTo>
                  <a:pt x="3062" y="1872"/>
                </a:lnTo>
                <a:lnTo>
                  <a:pt x="3060" y="1872"/>
                </a:lnTo>
                <a:lnTo>
                  <a:pt x="3058" y="1872"/>
                </a:lnTo>
                <a:lnTo>
                  <a:pt x="3056" y="1872"/>
                </a:lnTo>
                <a:lnTo>
                  <a:pt x="3055" y="1872"/>
                </a:lnTo>
                <a:lnTo>
                  <a:pt x="3047" y="1872"/>
                </a:lnTo>
                <a:lnTo>
                  <a:pt x="3045" y="1872"/>
                </a:lnTo>
                <a:lnTo>
                  <a:pt x="3043" y="1872"/>
                </a:lnTo>
                <a:lnTo>
                  <a:pt x="3041" y="1872"/>
                </a:lnTo>
                <a:lnTo>
                  <a:pt x="3035" y="1872"/>
                </a:lnTo>
                <a:lnTo>
                  <a:pt x="3030" y="1872"/>
                </a:lnTo>
                <a:lnTo>
                  <a:pt x="3028" y="1872"/>
                </a:lnTo>
                <a:lnTo>
                  <a:pt x="3026" y="1872"/>
                </a:lnTo>
                <a:lnTo>
                  <a:pt x="3024" y="1872"/>
                </a:lnTo>
                <a:lnTo>
                  <a:pt x="3022" y="1872"/>
                </a:lnTo>
                <a:lnTo>
                  <a:pt x="3020" y="1872"/>
                </a:lnTo>
                <a:lnTo>
                  <a:pt x="3018" y="1872"/>
                </a:lnTo>
                <a:lnTo>
                  <a:pt x="3016" y="1872"/>
                </a:lnTo>
                <a:lnTo>
                  <a:pt x="3014" y="1872"/>
                </a:lnTo>
                <a:lnTo>
                  <a:pt x="3012" y="1872"/>
                </a:lnTo>
                <a:lnTo>
                  <a:pt x="3010" y="1872"/>
                </a:lnTo>
                <a:lnTo>
                  <a:pt x="3007" y="1872"/>
                </a:lnTo>
                <a:lnTo>
                  <a:pt x="3005" y="1872"/>
                </a:lnTo>
                <a:lnTo>
                  <a:pt x="3001" y="1872"/>
                </a:lnTo>
                <a:lnTo>
                  <a:pt x="2999" y="1872"/>
                </a:lnTo>
                <a:lnTo>
                  <a:pt x="2997" y="1872"/>
                </a:lnTo>
                <a:lnTo>
                  <a:pt x="2993" y="1872"/>
                </a:lnTo>
                <a:lnTo>
                  <a:pt x="2991" y="1872"/>
                </a:lnTo>
                <a:lnTo>
                  <a:pt x="2989" y="1872"/>
                </a:lnTo>
                <a:lnTo>
                  <a:pt x="2987" y="1872"/>
                </a:lnTo>
                <a:lnTo>
                  <a:pt x="2985" y="1872"/>
                </a:lnTo>
                <a:lnTo>
                  <a:pt x="2984" y="1872"/>
                </a:lnTo>
                <a:lnTo>
                  <a:pt x="2980" y="1872"/>
                </a:lnTo>
                <a:lnTo>
                  <a:pt x="2978" y="1872"/>
                </a:lnTo>
                <a:lnTo>
                  <a:pt x="2976" y="1872"/>
                </a:lnTo>
                <a:lnTo>
                  <a:pt x="2974" y="1872"/>
                </a:lnTo>
                <a:lnTo>
                  <a:pt x="2968" y="1872"/>
                </a:lnTo>
                <a:lnTo>
                  <a:pt x="2964" y="1872"/>
                </a:lnTo>
                <a:lnTo>
                  <a:pt x="2960" y="1872"/>
                </a:lnTo>
                <a:lnTo>
                  <a:pt x="2959" y="1872"/>
                </a:lnTo>
                <a:lnTo>
                  <a:pt x="2957" y="1872"/>
                </a:lnTo>
                <a:lnTo>
                  <a:pt x="2955" y="1872"/>
                </a:lnTo>
                <a:lnTo>
                  <a:pt x="2953" y="1872"/>
                </a:lnTo>
                <a:lnTo>
                  <a:pt x="2951" y="1872"/>
                </a:lnTo>
                <a:lnTo>
                  <a:pt x="2949" y="1872"/>
                </a:lnTo>
                <a:lnTo>
                  <a:pt x="2941" y="1872"/>
                </a:lnTo>
                <a:lnTo>
                  <a:pt x="2939" y="1872"/>
                </a:lnTo>
                <a:lnTo>
                  <a:pt x="2936" y="1872"/>
                </a:lnTo>
                <a:lnTo>
                  <a:pt x="2934" y="1872"/>
                </a:lnTo>
                <a:lnTo>
                  <a:pt x="2932" y="1872"/>
                </a:lnTo>
                <a:lnTo>
                  <a:pt x="2930" y="1872"/>
                </a:lnTo>
                <a:lnTo>
                  <a:pt x="2928" y="1872"/>
                </a:lnTo>
                <a:lnTo>
                  <a:pt x="2928" y="1874"/>
                </a:lnTo>
                <a:lnTo>
                  <a:pt x="2924" y="1874"/>
                </a:lnTo>
                <a:lnTo>
                  <a:pt x="2922" y="1874"/>
                </a:lnTo>
                <a:lnTo>
                  <a:pt x="2920" y="1874"/>
                </a:lnTo>
                <a:lnTo>
                  <a:pt x="2918" y="1874"/>
                </a:lnTo>
                <a:lnTo>
                  <a:pt x="2916" y="1874"/>
                </a:lnTo>
                <a:lnTo>
                  <a:pt x="2914" y="1874"/>
                </a:lnTo>
                <a:lnTo>
                  <a:pt x="2912" y="1874"/>
                </a:lnTo>
                <a:lnTo>
                  <a:pt x="2909" y="1874"/>
                </a:lnTo>
                <a:lnTo>
                  <a:pt x="2907" y="1874"/>
                </a:lnTo>
                <a:lnTo>
                  <a:pt x="2905" y="1874"/>
                </a:lnTo>
                <a:lnTo>
                  <a:pt x="2903" y="1874"/>
                </a:lnTo>
                <a:lnTo>
                  <a:pt x="2901" y="1874"/>
                </a:lnTo>
                <a:lnTo>
                  <a:pt x="2899" y="1874"/>
                </a:lnTo>
                <a:lnTo>
                  <a:pt x="2897" y="1874"/>
                </a:lnTo>
                <a:lnTo>
                  <a:pt x="2893" y="1874"/>
                </a:lnTo>
                <a:lnTo>
                  <a:pt x="2888" y="1874"/>
                </a:lnTo>
                <a:lnTo>
                  <a:pt x="2884" y="1874"/>
                </a:lnTo>
                <a:lnTo>
                  <a:pt x="2882" y="1874"/>
                </a:lnTo>
                <a:lnTo>
                  <a:pt x="2880" y="1874"/>
                </a:lnTo>
                <a:lnTo>
                  <a:pt x="2878" y="1874"/>
                </a:lnTo>
                <a:lnTo>
                  <a:pt x="2874" y="1874"/>
                </a:lnTo>
                <a:lnTo>
                  <a:pt x="2872" y="1874"/>
                </a:lnTo>
                <a:lnTo>
                  <a:pt x="2868" y="1874"/>
                </a:lnTo>
                <a:lnTo>
                  <a:pt x="2864" y="1874"/>
                </a:lnTo>
                <a:lnTo>
                  <a:pt x="2863" y="1874"/>
                </a:lnTo>
                <a:lnTo>
                  <a:pt x="2861" y="1874"/>
                </a:lnTo>
                <a:lnTo>
                  <a:pt x="2859" y="1874"/>
                </a:lnTo>
                <a:lnTo>
                  <a:pt x="2857" y="1874"/>
                </a:lnTo>
                <a:lnTo>
                  <a:pt x="2855" y="1874"/>
                </a:lnTo>
                <a:lnTo>
                  <a:pt x="2853" y="1874"/>
                </a:lnTo>
                <a:lnTo>
                  <a:pt x="2851" y="1874"/>
                </a:lnTo>
                <a:lnTo>
                  <a:pt x="2849" y="1874"/>
                </a:lnTo>
                <a:lnTo>
                  <a:pt x="2847" y="1874"/>
                </a:lnTo>
                <a:lnTo>
                  <a:pt x="2845" y="1874"/>
                </a:lnTo>
                <a:lnTo>
                  <a:pt x="2843" y="1874"/>
                </a:lnTo>
                <a:lnTo>
                  <a:pt x="2841" y="1874"/>
                </a:lnTo>
                <a:lnTo>
                  <a:pt x="2840" y="1874"/>
                </a:lnTo>
                <a:lnTo>
                  <a:pt x="2838" y="1874"/>
                </a:lnTo>
                <a:lnTo>
                  <a:pt x="2836" y="1874"/>
                </a:lnTo>
                <a:lnTo>
                  <a:pt x="2832" y="1874"/>
                </a:lnTo>
                <a:lnTo>
                  <a:pt x="2830" y="1874"/>
                </a:lnTo>
                <a:lnTo>
                  <a:pt x="2828" y="1874"/>
                </a:lnTo>
                <a:lnTo>
                  <a:pt x="2826" y="1874"/>
                </a:lnTo>
                <a:lnTo>
                  <a:pt x="2824" y="1874"/>
                </a:lnTo>
                <a:lnTo>
                  <a:pt x="2822" y="1874"/>
                </a:lnTo>
                <a:lnTo>
                  <a:pt x="2820" y="1874"/>
                </a:lnTo>
                <a:lnTo>
                  <a:pt x="2816" y="1874"/>
                </a:lnTo>
                <a:lnTo>
                  <a:pt x="2813" y="1874"/>
                </a:lnTo>
                <a:lnTo>
                  <a:pt x="2811" y="1874"/>
                </a:lnTo>
                <a:lnTo>
                  <a:pt x="2809" y="1874"/>
                </a:lnTo>
                <a:lnTo>
                  <a:pt x="2805" y="1874"/>
                </a:lnTo>
                <a:lnTo>
                  <a:pt x="2803" y="1874"/>
                </a:lnTo>
                <a:lnTo>
                  <a:pt x="2801" y="1874"/>
                </a:lnTo>
                <a:lnTo>
                  <a:pt x="2799" y="1874"/>
                </a:lnTo>
                <a:lnTo>
                  <a:pt x="2797" y="1874"/>
                </a:lnTo>
                <a:lnTo>
                  <a:pt x="2795" y="1874"/>
                </a:lnTo>
                <a:lnTo>
                  <a:pt x="2793" y="1874"/>
                </a:lnTo>
                <a:lnTo>
                  <a:pt x="2790" y="1874"/>
                </a:lnTo>
                <a:lnTo>
                  <a:pt x="2786" y="1874"/>
                </a:lnTo>
                <a:lnTo>
                  <a:pt x="2784" y="1874"/>
                </a:lnTo>
                <a:lnTo>
                  <a:pt x="2782" y="1874"/>
                </a:lnTo>
                <a:lnTo>
                  <a:pt x="2780" y="1874"/>
                </a:lnTo>
                <a:lnTo>
                  <a:pt x="2778" y="1874"/>
                </a:lnTo>
                <a:lnTo>
                  <a:pt x="2776" y="1874"/>
                </a:lnTo>
                <a:lnTo>
                  <a:pt x="2774" y="1874"/>
                </a:lnTo>
                <a:lnTo>
                  <a:pt x="2772" y="1874"/>
                </a:lnTo>
                <a:lnTo>
                  <a:pt x="2770" y="1874"/>
                </a:lnTo>
                <a:lnTo>
                  <a:pt x="2768" y="1874"/>
                </a:lnTo>
                <a:lnTo>
                  <a:pt x="2767" y="1874"/>
                </a:lnTo>
                <a:lnTo>
                  <a:pt x="2765" y="1874"/>
                </a:lnTo>
                <a:lnTo>
                  <a:pt x="2753" y="1874"/>
                </a:lnTo>
                <a:lnTo>
                  <a:pt x="2751" y="1874"/>
                </a:lnTo>
                <a:lnTo>
                  <a:pt x="2749" y="1874"/>
                </a:lnTo>
                <a:lnTo>
                  <a:pt x="2747" y="1874"/>
                </a:lnTo>
                <a:lnTo>
                  <a:pt x="2744" y="1874"/>
                </a:lnTo>
                <a:lnTo>
                  <a:pt x="2742" y="1874"/>
                </a:lnTo>
                <a:lnTo>
                  <a:pt x="2740" y="1874"/>
                </a:lnTo>
                <a:lnTo>
                  <a:pt x="2738" y="1874"/>
                </a:lnTo>
                <a:lnTo>
                  <a:pt x="2736" y="1874"/>
                </a:lnTo>
                <a:lnTo>
                  <a:pt x="2734" y="1874"/>
                </a:lnTo>
                <a:lnTo>
                  <a:pt x="2732" y="1874"/>
                </a:lnTo>
                <a:lnTo>
                  <a:pt x="2728" y="1874"/>
                </a:lnTo>
                <a:lnTo>
                  <a:pt x="2726" y="1874"/>
                </a:lnTo>
                <a:lnTo>
                  <a:pt x="2724" y="1874"/>
                </a:lnTo>
                <a:lnTo>
                  <a:pt x="2722" y="1874"/>
                </a:lnTo>
                <a:lnTo>
                  <a:pt x="2720" y="1874"/>
                </a:lnTo>
                <a:lnTo>
                  <a:pt x="2717" y="1874"/>
                </a:lnTo>
                <a:lnTo>
                  <a:pt x="2715" y="1874"/>
                </a:lnTo>
                <a:lnTo>
                  <a:pt x="2713" y="1874"/>
                </a:lnTo>
                <a:lnTo>
                  <a:pt x="2711" y="1874"/>
                </a:lnTo>
                <a:lnTo>
                  <a:pt x="2709" y="1874"/>
                </a:lnTo>
                <a:lnTo>
                  <a:pt x="2707" y="1874"/>
                </a:lnTo>
                <a:lnTo>
                  <a:pt x="2705" y="1874"/>
                </a:lnTo>
                <a:lnTo>
                  <a:pt x="2703" y="1874"/>
                </a:lnTo>
                <a:lnTo>
                  <a:pt x="2701" y="1874"/>
                </a:lnTo>
                <a:lnTo>
                  <a:pt x="2699" y="1874"/>
                </a:lnTo>
                <a:lnTo>
                  <a:pt x="2688" y="1874"/>
                </a:lnTo>
                <a:lnTo>
                  <a:pt x="2686" y="1874"/>
                </a:lnTo>
                <a:lnTo>
                  <a:pt x="2684" y="1874"/>
                </a:lnTo>
                <a:lnTo>
                  <a:pt x="2682" y="1874"/>
                </a:lnTo>
                <a:lnTo>
                  <a:pt x="2680" y="1874"/>
                </a:lnTo>
                <a:lnTo>
                  <a:pt x="2678" y="1874"/>
                </a:lnTo>
                <a:lnTo>
                  <a:pt x="2676" y="1874"/>
                </a:lnTo>
                <a:lnTo>
                  <a:pt x="2674" y="1874"/>
                </a:lnTo>
                <a:lnTo>
                  <a:pt x="2672" y="1874"/>
                </a:lnTo>
                <a:lnTo>
                  <a:pt x="2669" y="1874"/>
                </a:lnTo>
                <a:lnTo>
                  <a:pt x="2665" y="1874"/>
                </a:lnTo>
                <a:lnTo>
                  <a:pt x="2661" y="1874"/>
                </a:lnTo>
                <a:lnTo>
                  <a:pt x="2659" y="1874"/>
                </a:lnTo>
                <a:lnTo>
                  <a:pt x="2657" y="1874"/>
                </a:lnTo>
                <a:lnTo>
                  <a:pt x="2655" y="1874"/>
                </a:lnTo>
                <a:lnTo>
                  <a:pt x="2649" y="1874"/>
                </a:lnTo>
                <a:lnTo>
                  <a:pt x="2648" y="1874"/>
                </a:lnTo>
                <a:lnTo>
                  <a:pt x="2646" y="1874"/>
                </a:lnTo>
                <a:lnTo>
                  <a:pt x="2644" y="1874"/>
                </a:lnTo>
                <a:lnTo>
                  <a:pt x="2642" y="1874"/>
                </a:lnTo>
                <a:lnTo>
                  <a:pt x="2638" y="1874"/>
                </a:lnTo>
                <a:lnTo>
                  <a:pt x="2636" y="1874"/>
                </a:lnTo>
                <a:lnTo>
                  <a:pt x="2634" y="1874"/>
                </a:lnTo>
                <a:lnTo>
                  <a:pt x="2632" y="1874"/>
                </a:lnTo>
                <a:lnTo>
                  <a:pt x="2630" y="1874"/>
                </a:lnTo>
                <a:lnTo>
                  <a:pt x="2628" y="1874"/>
                </a:lnTo>
                <a:lnTo>
                  <a:pt x="2626" y="1874"/>
                </a:lnTo>
                <a:lnTo>
                  <a:pt x="2624" y="1874"/>
                </a:lnTo>
                <a:lnTo>
                  <a:pt x="2623" y="1874"/>
                </a:lnTo>
                <a:lnTo>
                  <a:pt x="2621" y="1874"/>
                </a:lnTo>
                <a:lnTo>
                  <a:pt x="2619" y="1874"/>
                </a:lnTo>
                <a:lnTo>
                  <a:pt x="2615" y="1876"/>
                </a:lnTo>
                <a:lnTo>
                  <a:pt x="2613" y="1876"/>
                </a:lnTo>
                <a:lnTo>
                  <a:pt x="2611" y="1876"/>
                </a:lnTo>
                <a:lnTo>
                  <a:pt x="2609" y="1876"/>
                </a:lnTo>
                <a:lnTo>
                  <a:pt x="2607" y="1876"/>
                </a:lnTo>
                <a:lnTo>
                  <a:pt x="2605" y="1876"/>
                </a:lnTo>
                <a:lnTo>
                  <a:pt x="2603" y="1876"/>
                </a:lnTo>
                <a:lnTo>
                  <a:pt x="2600" y="1876"/>
                </a:lnTo>
                <a:lnTo>
                  <a:pt x="2598" y="1876"/>
                </a:lnTo>
                <a:lnTo>
                  <a:pt x="2596" y="1876"/>
                </a:lnTo>
                <a:lnTo>
                  <a:pt x="2594" y="1876"/>
                </a:lnTo>
                <a:lnTo>
                  <a:pt x="2592" y="1876"/>
                </a:lnTo>
                <a:lnTo>
                  <a:pt x="2586" y="1876"/>
                </a:lnTo>
                <a:lnTo>
                  <a:pt x="2580" y="1876"/>
                </a:lnTo>
                <a:lnTo>
                  <a:pt x="2576" y="1876"/>
                </a:lnTo>
                <a:lnTo>
                  <a:pt x="2575" y="1876"/>
                </a:lnTo>
                <a:lnTo>
                  <a:pt x="2573" y="1876"/>
                </a:lnTo>
                <a:lnTo>
                  <a:pt x="2571" y="1876"/>
                </a:lnTo>
                <a:lnTo>
                  <a:pt x="2569" y="1876"/>
                </a:lnTo>
                <a:lnTo>
                  <a:pt x="2567" y="1876"/>
                </a:lnTo>
                <a:lnTo>
                  <a:pt x="2565" y="1876"/>
                </a:lnTo>
                <a:lnTo>
                  <a:pt x="2563" y="1876"/>
                </a:lnTo>
                <a:lnTo>
                  <a:pt x="2559" y="1876"/>
                </a:lnTo>
                <a:lnTo>
                  <a:pt x="2557" y="1876"/>
                </a:lnTo>
                <a:lnTo>
                  <a:pt x="2552" y="1876"/>
                </a:lnTo>
                <a:lnTo>
                  <a:pt x="2550" y="1876"/>
                </a:lnTo>
                <a:lnTo>
                  <a:pt x="2546" y="1876"/>
                </a:lnTo>
                <a:lnTo>
                  <a:pt x="2544" y="1876"/>
                </a:lnTo>
                <a:lnTo>
                  <a:pt x="2536" y="1874"/>
                </a:lnTo>
                <a:lnTo>
                  <a:pt x="2534" y="1874"/>
                </a:lnTo>
                <a:lnTo>
                  <a:pt x="2530" y="1874"/>
                </a:lnTo>
                <a:lnTo>
                  <a:pt x="2528" y="1874"/>
                </a:lnTo>
                <a:lnTo>
                  <a:pt x="2527" y="1874"/>
                </a:lnTo>
                <a:lnTo>
                  <a:pt x="2525" y="1874"/>
                </a:lnTo>
                <a:lnTo>
                  <a:pt x="2523" y="1874"/>
                </a:lnTo>
                <a:lnTo>
                  <a:pt x="2521" y="1874"/>
                </a:lnTo>
                <a:lnTo>
                  <a:pt x="2519" y="1874"/>
                </a:lnTo>
                <a:lnTo>
                  <a:pt x="2517" y="1874"/>
                </a:lnTo>
                <a:lnTo>
                  <a:pt x="2515" y="1874"/>
                </a:lnTo>
                <a:lnTo>
                  <a:pt x="2513" y="1874"/>
                </a:lnTo>
                <a:lnTo>
                  <a:pt x="2509" y="1874"/>
                </a:lnTo>
                <a:lnTo>
                  <a:pt x="2507" y="1874"/>
                </a:lnTo>
                <a:lnTo>
                  <a:pt x="2500" y="1874"/>
                </a:lnTo>
                <a:lnTo>
                  <a:pt x="2496" y="1874"/>
                </a:lnTo>
                <a:lnTo>
                  <a:pt x="2494" y="1874"/>
                </a:lnTo>
                <a:lnTo>
                  <a:pt x="2492" y="1874"/>
                </a:lnTo>
                <a:lnTo>
                  <a:pt x="2490" y="1874"/>
                </a:lnTo>
                <a:lnTo>
                  <a:pt x="2488" y="1874"/>
                </a:lnTo>
                <a:lnTo>
                  <a:pt x="2486" y="1874"/>
                </a:lnTo>
                <a:lnTo>
                  <a:pt x="2484" y="1874"/>
                </a:lnTo>
                <a:lnTo>
                  <a:pt x="2482" y="1874"/>
                </a:lnTo>
                <a:lnTo>
                  <a:pt x="2480" y="1874"/>
                </a:lnTo>
                <a:lnTo>
                  <a:pt x="2479" y="1874"/>
                </a:lnTo>
                <a:lnTo>
                  <a:pt x="2477" y="1874"/>
                </a:lnTo>
                <a:lnTo>
                  <a:pt x="2475" y="1876"/>
                </a:lnTo>
                <a:lnTo>
                  <a:pt x="2473" y="1876"/>
                </a:lnTo>
                <a:lnTo>
                  <a:pt x="2471" y="1876"/>
                </a:lnTo>
                <a:lnTo>
                  <a:pt x="2469" y="1874"/>
                </a:lnTo>
                <a:lnTo>
                  <a:pt x="2467" y="1874"/>
                </a:lnTo>
                <a:lnTo>
                  <a:pt x="2463" y="1876"/>
                </a:lnTo>
                <a:lnTo>
                  <a:pt x="2463" y="1874"/>
                </a:lnTo>
                <a:lnTo>
                  <a:pt x="2461" y="1874"/>
                </a:lnTo>
                <a:lnTo>
                  <a:pt x="2459" y="1874"/>
                </a:lnTo>
                <a:lnTo>
                  <a:pt x="2457" y="1874"/>
                </a:lnTo>
                <a:lnTo>
                  <a:pt x="2456" y="1874"/>
                </a:lnTo>
                <a:lnTo>
                  <a:pt x="2452" y="1874"/>
                </a:lnTo>
                <a:lnTo>
                  <a:pt x="2450" y="1874"/>
                </a:lnTo>
                <a:lnTo>
                  <a:pt x="2448" y="1874"/>
                </a:lnTo>
                <a:lnTo>
                  <a:pt x="2446" y="1874"/>
                </a:lnTo>
                <a:lnTo>
                  <a:pt x="2444" y="1874"/>
                </a:lnTo>
                <a:lnTo>
                  <a:pt x="2442" y="1874"/>
                </a:lnTo>
                <a:lnTo>
                  <a:pt x="2438" y="1874"/>
                </a:lnTo>
                <a:lnTo>
                  <a:pt x="2436" y="1874"/>
                </a:lnTo>
                <a:lnTo>
                  <a:pt x="2432" y="1874"/>
                </a:lnTo>
                <a:lnTo>
                  <a:pt x="2427" y="1874"/>
                </a:lnTo>
                <a:lnTo>
                  <a:pt x="2425" y="1874"/>
                </a:lnTo>
                <a:lnTo>
                  <a:pt x="2423" y="1874"/>
                </a:lnTo>
                <a:lnTo>
                  <a:pt x="2421" y="1874"/>
                </a:lnTo>
                <a:lnTo>
                  <a:pt x="2417" y="1874"/>
                </a:lnTo>
                <a:lnTo>
                  <a:pt x="2413" y="1874"/>
                </a:lnTo>
                <a:lnTo>
                  <a:pt x="2409" y="1874"/>
                </a:lnTo>
                <a:lnTo>
                  <a:pt x="2406" y="1874"/>
                </a:lnTo>
                <a:lnTo>
                  <a:pt x="2404" y="1874"/>
                </a:lnTo>
                <a:lnTo>
                  <a:pt x="2402" y="1874"/>
                </a:lnTo>
                <a:lnTo>
                  <a:pt x="2400" y="1874"/>
                </a:lnTo>
                <a:lnTo>
                  <a:pt x="2398" y="1874"/>
                </a:lnTo>
                <a:lnTo>
                  <a:pt x="2396" y="1874"/>
                </a:lnTo>
                <a:lnTo>
                  <a:pt x="2394" y="1874"/>
                </a:lnTo>
                <a:lnTo>
                  <a:pt x="2392" y="1874"/>
                </a:lnTo>
                <a:lnTo>
                  <a:pt x="2390" y="1874"/>
                </a:lnTo>
                <a:lnTo>
                  <a:pt x="2388" y="1874"/>
                </a:lnTo>
                <a:lnTo>
                  <a:pt x="2386" y="1874"/>
                </a:lnTo>
                <a:lnTo>
                  <a:pt x="2383" y="1874"/>
                </a:lnTo>
                <a:lnTo>
                  <a:pt x="2381" y="1874"/>
                </a:lnTo>
                <a:lnTo>
                  <a:pt x="2379" y="1874"/>
                </a:lnTo>
                <a:lnTo>
                  <a:pt x="2375" y="1874"/>
                </a:lnTo>
                <a:lnTo>
                  <a:pt x="2373" y="1874"/>
                </a:lnTo>
                <a:lnTo>
                  <a:pt x="2371" y="1874"/>
                </a:lnTo>
                <a:lnTo>
                  <a:pt x="2369" y="1874"/>
                </a:lnTo>
                <a:lnTo>
                  <a:pt x="2367" y="1874"/>
                </a:lnTo>
                <a:lnTo>
                  <a:pt x="2365" y="1874"/>
                </a:lnTo>
                <a:lnTo>
                  <a:pt x="2363" y="1874"/>
                </a:lnTo>
                <a:lnTo>
                  <a:pt x="2360" y="1874"/>
                </a:lnTo>
                <a:lnTo>
                  <a:pt x="2358" y="1874"/>
                </a:lnTo>
                <a:lnTo>
                  <a:pt x="2354" y="1874"/>
                </a:lnTo>
                <a:lnTo>
                  <a:pt x="2352" y="1874"/>
                </a:lnTo>
                <a:lnTo>
                  <a:pt x="2350" y="1874"/>
                </a:lnTo>
                <a:lnTo>
                  <a:pt x="2348" y="1874"/>
                </a:lnTo>
                <a:lnTo>
                  <a:pt x="2346" y="1874"/>
                </a:lnTo>
                <a:lnTo>
                  <a:pt x="2344" y="1874"/>
                </a:lnTo>
                <a:lnTo>
                  <a:pt x="2342" y="1874"/>
                </a:lnTo>
                <a:lnTo>
                  <a:pt x="2338" y="1874"/>
                </a:lnTo>
                <a:lnTo>
                  <a:pt x="2336" y="1874"/>
                </a:lnTo>
                <a:lnTo>
                  <a:pt x="2333" y="1874"/>
                </a:lnTo>
                <a:lnTo>
                  <a:pt x="2329" y="1874"/>
                </a:lnTo>
                <a:lnTo>
                  <a:pt x="2327" y="1874"/>
                </a:lnTo>
                <a:lnTo>
                  <a:pt x="2325" y="1874"/>
                </a:lnTo>
                <a:lnTo>
                  <a:pt x="2319" y="1874"/>
                </a:lnTo>
                <a:lnTo>
                  <a:pt x="2317" y="1874"/>
                </a:lnTo>
                <a:lnTo>
                  <a:pt x="2315" y="1874"/>
                </a:lnTo>
                <a:lnTo>
                  <a:pt x="2313" y="1874"/>
                </a:lnTo>
                <a:lnTo>
                  <a:pt x="2312" y="1874"/>
                </a:lnTo>
                <a:lnTo>
                  <a:pt x="2310" y="1876"/>
                </a:lnTo>
                <a:lnTo>
                  <a:pt x="2308" y="1876"/>
                </a:lnTo>
                <a:lnTo>
                  <a:pt x="2306" y="1876"/>
                </a:lnTo>
                <a:lnTo>
                  <a:pt x="2304" y="1876"/>
                </a:lnTo>
                <a:lnTo>
                  <a:pt x="2300" y="1876"/>
                </a:lnTo>
                <a:lnTo>
                  <a:pt x="2298" y="1876"/>
                </a:lnTo>
                <a:lnTo>
                  <a:pt x="2296" y="1876"/>
                </a:lnTo>
                <a:lnTo>
                  <a:pt x="2292" y="1876"/>
                </a:lnTo>
                <a:lnTo>
                  <a:pt x="2290" y="1874"/>
                </a:lnTo>
                <a:lnTo>
                  <a:pt x="2288" y="1874"/>
                </a:lnTo>
                <a:lnTo>
                  <a:pt x="2287" y="1876"/>
                </a:lnTo>
                <a:lnTo>
                  <a:pt x="2285" y="1876"/>
                </a:lnTo>
                <a:lnTo>
                  <a:pt x="2283" y="1876"/>
                </a:lnTo>
                <a:lnTo>
                  <a:pt x="2279" y="1876"/>
                </a:lnTo>
                <a:lnTo>
                  <a:pt x="2277" y="1876"/>
                </a:lnTo>
                <a:lnTo>
                  <a:pt x="2273" y="1876"/>
                </a:lnTo>
                <a:lnTo>
                  <a:pt x="2271" y="1876"/>
                </a:lnTo>
                <a:lnTo>
                  <a:pt x="2269" y="1876"/>
                </a:lnTo>
                <a:lnTo>
                  <a:pt x="2267" y="1876"/>
                </a:lnTo>
                <a:lnTo>
                  <a:pt x="2265" y="1876"/>
                </a:lnTo>
                <a:lnTo>
                  <a:pt x="2264" y="1876"/>
                </a:lnTo>
                <a:lnTo>
                  <a:pt x="2262" y="1876"/>
                </a:lnTo>
                <a:lnTo>
                  <a:pt x="2260" y="1876"/>
                </a:lnTo>
                <a:lnTo>
                  <a:pt x="2256" y="1876"/>
                </a:lnTo>
                <a:lnTo>
                  <a:pt x="2254" y="1876"/>
                </a:lnTo>
                <a:lnTo>
                  <a:pt x="2252" y="1876"/>
                </a:lnTo>
                <a:lnTo>
                  <a:pt x="2250" y="1876"/>
                </a:lnTo>
                <a:lnTo>
                  <a:pt x="2246" y="1876"/>
                </a:lnTo>
                <a:lnTo>
                  <a:pt x="2242" y="1876"/>
                </a:lnTo>
                <a:lnTo>
                  <a:pt x="2240" y="1876"/>
                </a:lnTo>
                <a:lnTo>
                  <a:pt x="2239" y="1876"/>
                </a:lnTo>
                <a:lnTo>
                  <a:pt x="2237" y="1876"/>
                </a:lnTo>
                <a:lnTo>
                  <a:pt x="2235" y="1876"/>
                </a:lnTo>
                <a:lnTo>
                  <a:pt x="2231" y="1876"/>
                </a:lnTo>
                <a:lnTo>
                  <a:pt x="2227" y="1876"/>
                </a:lnTo>
                <a:lnTo>
                  <a:pt x="2225" y="1876"/>
                </a:lnTo>
                <a:lnTo>
                  <a:pt x="2223" y="1876"/>
                </a:lnTo>
                <a:lnTo>
                  <a:pt x="2219" y="1876"/>
                </a:lnTo>
                <a:lnTo>
                  <a:pt x="2216" y="1876"/>
                </a:lnTo>
                <a:lnTo>
                  <a:pt x="2212" y="1876"/>
                </a:lnTo>
                <a:lnTo>
                  <a:pt x="2210" y="1876"/>
                </a:lnTo>
                <a:lnTo>
                  <a:pt x="2206" y="1876"/>
                </a:lnTo>
                <a:lnTo>
                  <a:pt x="2202" y="1876"/>
                </a:lnTo>
                <a:lnTo>
                  <a:pt x="2200" y="1876"/>
                </a:lnTo>
                <a:lnTo>
                  <a:pt x="2198" y="1876"/>
                </a:lnTo>
                <a:lnTo>
                  <a:pt x="2194" y="1876"/>
                </a:lnTo>
                <a:lnTo>
                  <a:pt x="2191" y="1876"/>
                </a:lnTo>
                <a:lnTo>
                  <a:pt x="2189" y="1876"/>
                </a:lnTo>
                <a:lnTo>
                  <a:pt x="2187" y="1876"/>
                </a:lnTo>
                <a:lnTo>
                  <a:pt x="2185" y="1876"/>
                </a:lnTo>
                <a:lnTo>
                  <a:pt x="2181" y="1876"/>
                </a:lnTo>
                <a:lnTo>
                  <a:pt x="2177" y="1876"/>
                </a:lnTo>
                <a:lnTo>
                  <a:pt x="2175" y="1876"/>
                </a:lnTo>
                <a:lnTo>
                  <a:pt x="2171" y="1876"/>
                </a:lnTo>
                <a:lnTo>
                  <a:pt x="2166" y="1876"/>
                </a:lnTo>
                <a:lnTo>
                  <a:pt x="2164" y="1876"/>
                </a:lnTo>
                <a:lnTo>
                  <a:pt x="2160" y="1876"/>
                </a:lnTo>
                <a:lnTo>
                  <a:pt x="2158" y="1876"/>
                </a:lnTo>
                <a:lnTo>
                  <a:pt x="2156" y="1876"/>
                </a:lnTo>
                <a:lnTo>
                  <a:pt x="2154" y="1876"/>
                </a:lnTo>
                <a:lnTo>
                  <a:pt x="2152" y="1876"/>
                </a:lnTo>
                <a:lnTo>
                  <a:pt x="2144" y="1876"/>
                </a:lnTo>
                <a:lnTo>
                  <a:pt x="2143" y="1876"/>
                </a:lnTo>
                <a:lnTo>
                  <a:pt x="2139" y="1876"/>
                </a:lnTo>
                <a:lnTo>
                  <a:pt x="2137" y="1876"/>
                </a:lnTo>
                <a:lnTo>
                  <a:pt x="2135" y="1876"/>
                </a:lnTo>
                <a:lnTo>
                  <a:pt x="2133" y="1876"/>
                </a:lnTo>
                <a:lnTo>
                  <a:pt x="2131" y="1876"/>
                </a:lnTo>
                <a:lnTo>
                  <a:pt x="2129" y="1876"/>
                </a:lnTo>
                <a:lnTo>
                  <a:pt x="2127" y="1876"/>
                </a:lnTo>
                <a:lnTo>
                  <a:pt x="2125" y="1876"/>
                </a:lnTo>
                <a:lnTo>
                  <a:pt x="2123" y="1876"/>
                </a:lnTo>
                <a:lnTo>
                  <a:pt x="2121" y="1876"/>
                </a:lnTo>
                <a:lnTo>
                  <a:pt x="2120" y="1876"/>
                </a:lnTo>
                <a:lnTo>
                  <a:pt x="2116" y="1876"/>
                </a:lnTo>
                <a:lnTo>
                  <a:pt x="2114" y="1876"/>
                </a:lnTo>
                <a:lnTo>
                  <a:pt x="2112" y="1876"/>
                </a:lnTo>
                <a:lnTo>
                  <a:pt x="2110" y="1876"/>
                </a:lnTo>
                <a:lnTo>
                  <a:pt x="2108" y="1876"/>
                </a:lnTo>
                <a:lnTo>
                  <a:pt x="2104" y="1876"/>
                </a:lnTo>
                <a:lnTo>
                  <a:pt x="2102" y="1876"/>
                </a:lnTo>
                <a:lnTo>
                  <a:pt x="2100" y="1876"/>
                </a:lnTo>
                <a:lnTo>
                  <a:pt x="2098" y="1876"/>
                </a:lnTo>
                <a:lnTo>
                  <a:pt x="2096" y="1876"/>
                </a:lnTo>
                <a:lnTo>
                  <a:pt x="2095" y="1876"/>
                </a:lnTo>
                <a:lnTo>
                  <a:pt x="2085" y="1876"/>
                </a:lnTo>
                <a:lnTo>
                  <a:pt x="2083" y="1876"/>
                </a:lnTo>
                <a:lnTo>
                  <a:pt x="2081" y="1876"/>
                </a:lnTo>
                <a:lnTo>
                  <a:pt x="2075" y="1876"/>
                </a:lnTo>
                <a:lnTo>
                  <a:pt x="2073" y="1876"/>
                </a:lnTo>
                <a:lnTo>
                  <a:pt x="2072" y="1876"/>
                </a:lnTo>
                <a:lnTo>
                  <a:pt x="2070" y="1876"/>
                </a:lnTo>
                <a:lnTo>
                  <a:pt x="2068" y="1876"/>
                </a:lnTo>
                <a:lnTo>
                  <a:pt x="2064" y="1876"/>
                </a:lnTo>
                <a:lnTo>
                  <a:pt x="2058" y="1876"/>
                </a:lnTo>
                <a:lnTo>
                  <a:pt x="2054" y="1876"/>
                </a:lnTo>
                <a:lnTo>
                  <a:pt x="2050" y="1876"/>
                </a:lnTo>
                <a:lnTo>
                  <a:pt x="2048" y="1876"/>
                </a:lnTo>
                <a:lnTo>
                  <a:pt x="2047" y="1876"/>
                </a:lnTo>
                <a:lnTo>
                  <a:pt x="2045" y="1876"/>
                </a:lnTo>
                <a:lnTo>
                  <a:pt x="2043" y="1876"/>
                </a:lnTo>
                <a:lnTo>
                  <a:pt x="2041" y="1876"/>
                </a:lnTo>
                <a:lnTo>
                  <a:pt x="2039" y="1876"/>
                </a:lnTo>
                <a:lnTo>
                  <a:pt x="2033" y="1874"/>
                </a:lnTo>
                <a:lnTo>
                  <a:pt x="2027" y="1874"/>
                </a:lnTo>
                <a:lnTo>
                  <a:pt x="2025" y="1874"/>
                </a:lnTo>
                <a:lnTo>
                  <a:pt x="2024" y="1874"/>
                </a:lnTo>
                <a:lnTo>
                  <a:pt x="2020" y="1874"/>
                </a:lnTo>
                <a:lnTo>
                  <a:pt x="2018" y="1874"/>
                </a:lnTo>
                <a:lnTo>
                  <a:pt x="2012" y="1874"/>
                </a:lnTo>
                <a:lnTo>
                  <a:pt x="2010" y="1874"/>
                </a:lnTo>
                <a:lnTo>
                  <a:pt x="2006" y="1874"/>
                </a:lnTo>
                <a:lnTo>
                  <a:pt x="1999" y="1874"/>
                </a:lnTo>
                <a:lnTo>
                  <a:pt x="1995" y="1874"/>
                </a:lnTo>
                <a:lnTo>
                  <a:pt x="1991" y="1874"/>
                </a:lnTo>
                <a:lnTo>
                  <a:pt x="1989" y="1874"/>
                </a:lnTo>
                <a:lnTo>
                  <a:pt x="1987" y="1874"/>
                </a:lnTo>
                <a:lnTo>
                  <a:pt x="1985" y="1874"/>
                </a:lnTo>
                <a:lnTo>
                  <a:pt x="1983" y="1874"/>
                </a:lnTo>
                <a:lnTo>
                  <a:pt x="1981" y="1874"/>
                </a:lnTo>
                <a:lnTo>
                  <a:pt x="1979" y="1874"/>
                </a:lnTo>
                <a:lnTo>
                  <a:pt x="1977" y="1874"/>
                </a:lnTo>
                <a:lnTo>
                  <a:pt x="1976" y="1874"/>
                </a:lnTo>
                <a:lnTo>
                  <a:pt x="1974" y="1874"/>
                </a:lnTo>
                <a:lnTo>
                  <a:pt x="1970" y="1874"/>
                </a:lnTo>
                <a:lnTo>
                  <a:pt x="1968" y="1874"/>
                </a:lnTo>
                <a:lnTo>
                  <a:pt x="1964" y="1874"/>
                </a:lnTo>
                <a:lnTo>
                  <a:pt x="1954" y="1874"/>
                </a:lnTo>
                <a:lnTo>
                  <a:pt x="1952" y="1874"/>
                </a:lnTo>
                <a:lnTo>
                  <a:pt x="1947" y="1874"/>
                </a:lnTo>
                <a:lnTo>
                  <a:pt x="1941" y="1874"/>
                </a:lnTo>
                <a:lnTo>
                  <a:pt x="1939" y="1874"/>
                </a:lnTo>
                <a:lnTo>
                  <a:pt x="1937" y="1874"/>
                </a:lnTo>
                <a:lnTo>
                  <a:pt x="1935" y="1874"/>
                </a:lnTo>
                <a:lnTo>
                  <a:pt x="1933" y="1874"/>
                </a:lnTo>
                <a:lnTo>
                  <a:pt x="1931" y="1874"/>
                </a:lnTo>
                <a:lnTo>
                  <a:pt x="1929" y="1874"/>
                </a:lnTo>
                <a:lnTo>
                  <a:pt x="1928" y="1874"/>
                </a:lnTo>
                <a:lnTo>
                  <a:pt x="1926" y="1874"/>
                </a:lnTo>
                <a:lnTo>
                  <a:pt x="1924" y="1874"/>
                </a:lnTo>
                <a:lnTo>
                  <a:pt x="1922" y="1874"/>
                </a:lnTo>
                <a:lnTo>
                  <a:pt x="1918" y="1874"/>
                </a:lnTo>
                <a:lnTo>
                  <a:pt x="1912" y="1874"/>
                </a:lnTo>
                <a:lnTo>
                  <a:pt x="1910" y="1874"/>
                </a:lnTo>
                <a:lnTo>
                  <a:pt x="1903" y="1874"/>
                </a:lnTo>
                <a:lnTo>
                  <a:pt x="1901" y="1874"/>
                </a:lnTo>
                <a:lnTo>
                  <a:pt x="1899" y="1874"/>
                </a:lnTo>
                <a:lnTo>
                  <a:pt x="1897" y="1874"/>
                </a:lnTo>
                <a:lnTo>
                  <a:pt x="1895" y="1874"/>
                </a:lnTo>
                <a:lnTo>
                  <a:pt x="1893" y="1874"/>
                </a:lnTo>
                <a:lnTo>
                  <a:pt x="1891" y="1874"/>
                </a:lnTo>
                <a:lnTo>
                  <a:pt x="1889" y="1874"/>
                </a:lnTo>
                <a:lnTo>
                  <a:pt x="1881" y="1874"/>
                </a:lnTo>
                <a:lnTo>
                  <a:pt x="1879" y="1874"/>
                </a:lnTo>
                <a:lnTo>
                  <a:pt x="1876" y="1874"/>
                </a:lnTo>
                <a:lnTo>
                  <a:pt x="1874" y="1874"/>
                </a:lnTo>
                <a:lnTo>
                  <a:pt x="1872" y="1874"/>
                </a:lnTo>
                <a:lnTo>
                  <a:pt x="1868" y="1874"/>
                </a:lnTo>
                <a:lnTo>
                  <a:pt x="1866" y="1874"/>
                </a:lnTo>
                <a:lnTo>
                  <a:pt x="1864" y="1874"/>
                </a:lnTo>
                <a:lnTo>
                  <a:pt x="1862" y="1874"/>
                </a:lnTo>
                <a:lnTo>
                  <a:pt x="1860" y="1874"/>
                </a:lnTo>
                <a:lnTo>
                  <a:pt x="1858" y="1874"/>
                </a:lnTo>
                <a:lnTo>
                  <a:pt x="1855" y="1874"/>
                </a:lnTo>
                <a:lnTo>
                  <a:pt x="1853" y="1874"/>
                </a:lnTo>
                <a:lnTo>
                  <a:pt x="1851" y="1874"/>
                </a:lnTo>
                <a:lnTo>
                  <a:pt x="1849" y="1874"/>
                </a:lnTo>
                <a:lnTo>
                  <a:pt x="1841" y="1874"/>
                </a:lnTo>
                <a:lnTo>
                  <a:pt x="1839" y="1874"/>
                </a:lnTo>
                <a:lnTo>
                  <a:pt x="1837" y="1874"/>
                </a:lnTo>
                <a:lnTo>
                  <a:pt x="1835" y="1874"/>
                </a:lnTo>
                <a:lnTo>
                  <a:pt x="1833" y="1874"/>
                </a:lnTo>
                <a:lnTo>
                  <a:pt x="1830" y="1874"/>
                </a:lnTo>
                <a:lnTo>
                  <a:pt x="1828" y="1874"/>
                </a:lnTo>
                <a:lnTo>
                  <a:pt x="1826" y="1874"/>
                </a:lnTo>
                <a:lnTo>
                  <a:pt x="1822" y="1874"/>
                </a:lnTo>
                <a:lnTo>
                  <a:pt x="1818" y="1874"/>
                </a:lnTo>
                <a:lnTo>
                  <a:pt x="1812" y="1874"/>
                </a:lnTo>
                <a:lnTo>
                  <a:pt x="1810" y="1874"/>
                </a:lnTo>
                <a:lnTo>
                  <a:pt x="1808" y="1874"/>
                </a:lnTo>
                <a:lnTo>
                  <a:pt x="1807" y="1874"/>
                </a:lnTo>
                <a:lnTo>
                  <a:pt x="1805" y="1874"/>
                </a:lnTo>
                <a:lnTo>
                  <a:pt x="1799" y="1874"/>
                </a:lnTo>
                <a:lnTo>
                  <a:pt x="1797" y="1874"/>
                </a:lnTo>
                <a:lnTo>
                  <a:pt x="1793" y="1874"/>
                </a:lnTo>
                <a:lnTo>
                  <a:pt x="1791" y="1874"/>
                </a:lnTo>
                <a:lnTo>
                  <a:pt x="1789" y="1874"/>
                </a:lnTo>
                <a:lnTo>
                  <a:pt x="1787" y="1874"/>
                </a:lnTo>
                <a:lnTo>
                  <a:pt x="1785" y="1874"/>
                </a:lnTo>
                <a:lnTo>
                  <a:pt x="1783" y="1874"/>
                </a:lnTo>
                <a:lnTo>
                  <a:pt x="1780" y="1874"/>
                </a:lnTo>
                <a:lnTo>
                  <a:pt x="1778" y="1874"/>
                </a:lnTo>
                <a:lnTo>
                  <a:pt x="1776" y="1874"/>
                </a:lnTo>
                <a:lnTo>
                  <a:pt x="1772" y="1874"/>
                </a:lnTo>
                <a:lnTo>
                  <a:pt x="1770" y="1874"/>
                </a:lnTo>
                <a:lnTo>
                  <a:pt x="1768" y="1874"/>
                </a:lnTo>
                <a:lnTo>
                  <a:pt x="1766" y="1874"/>
                </a:lnTo>
                <a:lnTo>
                  <a:pt x="1764" y="1874"/>
                </a:lnTo>
                <a:lnTo>
                  <a:pt x="1762" y="1874"/>
                </a:lnTo>
                <a:lnTo>
                  <a:pt x="1759" y="1874"/>
                </a:lnTo>
                <a:lnTo>
                  <a:pt x="1757" y="1874"/>
                </a:lnTo>
                <a:lnTo>
                  <a:pt x="1755" y="1874"/>
                </a:lnTo>
                <a:lnTo>
                  <a:pt x="1747" y="1874"/>
                </a:lnTo>
                <a:lnTo>
                  <a:pt x="1745" y="1874"/>
                </a:lnTo>
                <a:lnTo>
                  <a:pt x="1741" y="1874"/>
                </a:lnTo>
                <a:lnTo>
                  <a:pt x="1739" y="1874"/>
                </a:lnTo>
                <a:lnTo>
                  <a:pt x="1737" y="1874"/>
                </a:lnTo>
                <a:lnTo>
                  <a:pt x="1735" y="1874"/>
                </a:lnTo>
                <a:lnTo>
                  <a:pt x="1734" y="1874"/>
                </a:lnTo>
                <a:lnTo>
                  <a:pt x="1732" y="1874"/>
                </a:lnTo>
                <a:lnTo>
                  <a:pt x="1728" y="1874"/>
                </a:lnTo>
                <a:lnTo>
                  <a:pt x="1726" y="1874"/>
                </a:lnTo>
                <a:lnTo>
                  <a:pt x="1724" y="1874"/>
                </a:lnTo>
                <a:lnTo>
                  <a:pt x="1722" y="1874"/>
                </a:lnTo>
                <a:lnTo>
                  <a:pt x="1720" y="1874"/>
                </a:lnTo>
                <a:lnTo>
                  <a:pt x="1718" y="1874"/>
                </a:lnTo>
                <a:lnTo>
                  <a:pt x="1716" y="1874"/>
                </a:lnTo>
                <a:lnTo>
                  <a:pt x="1714" y="1874"/>
                </a:lnTo>
                <a:lnTo>
                  <a:pt x="1711" y="1874"/>
                </a:lnTo>
                <a:lnTo>
                  <a:pt x="1709" y="1874"/>
                </a:lnTo>
                <a:lnTo>
                  <a:pt x="1707" y="1874"/>
                </a:lnTo>
                <a:lnTo>
                  <a:pt x="1699" y="1874"/>
                </a:lnTo>
                <a:lnTo>
                  <a:pt x="1689" y="1872"/>
                </a:lnTo>
                <a:lnTo>
                  <a:pt x="1687" y="1872"/>
                </a:lnTo>
                <a:lnTo>
                  <a:pt x="1686" y="1872"/>
                </a:lnTo>
                <a:lnTo>
                  <a:pt x="1682" y="1872"/>
                </a:lnTo>
                <a:lnTo>
                  <a:pt x="1680" y="1872"/>
                </a:lnTo>
                <a:lnTo>
                  <a:pt x="1678" y="1872"/>
                </a:lnTo>
                <a:lnTo>
                  <a:pt x="1676" y="1872"/>
                </a:lnTo>
                <a:lnTo>
                  <a:pt x="1674" y="1872"/>
                </a:lnTo>
                <a:lnTo>
                  <a:pt x="1672" y="1872"/>
                </a:lnTo>
                <a:lnTo>
                  <a:pt x="1670" y="1872"/>
                </a:lnTo>
                <a:lnTo>
                  <a:pt x="1668" y="1872"/>
                </a:lnTo>
                <a:lnTo>
                  <a:pt x="1666" y="1872"/>
                </a:lnTo>
                <a:lnTo>
                  <a:pt x="1664" y="1872"/>
                </a:lnTo>
                <a:lnTo>
                  <a:pt x="1663" y="1872"/>
                </a:lnTo>
                <a:lnTo>
                  <a:pt x="1663" y="1870"/>
                </a:lnTo>
                <a:lnTo>
                  <a:pt x="1661" y="1870"/>
                </a:lnTo>
                <a:lnTo>
                  <a:pt x="1659" y="1870"/>
                </a:lnTo>
                <a:lnTo>
                  <a:pt x="1657" y="1870"/>
                </a:lnTo>
                <a:lnTo>
                  <a:pt x="1655" y="1870"/>
                </a:lnTo>
                <a:lnTo>
                  <a:pt x="1649" y="1870"/>
                </a:lnTo>
                <a:lnTo>
                  <a:pt x="1643" y="1870"/>
                </a:lnTo>
                <a:lnTo>
                  <a:pt x="1641" y="1870"/>
                </a:lnTo>
                <a:lnTo>
                  <a:pt x="1639" y="1870"/>
                </a:lnTo>
                <a:lnTo>
                  <a:pt x="1638" y="1870"/>
                </a:lnTo>
                <a:lnTo>
                  <a:pt x="1636" y="1870"/>
                </a:lnTo>
                <a:lnTo>
                  <a:pt x="1634" y="1870"/>
                </a:lnTo>
                <a:lnTo>
                  <a:pt x="1632" y="1870"/>
                </a:lnTo>
                <a:lnTo>
                  <a:pt x="1628" y="1868"/>
                </a:lnTo>
                <a:lnTo>
                  <a:pt x="1626" y="1868"/>
                </a:lnTo>
                <a:lnTo>
                  <a:pt x="1622" y="1868"/>
                </a:lnTo>
                <a:lnTo>
                  <a:pt x="1620" y="1868"/>
                </a:lnTo>
                <a:lnTo>
                  <a:pt x="1618" y="1868"/>
                </a:lnTo>
                <a:lnTo>
                  <a:pt x="1613" y="1868"/>
                </a:lnTo>
                <a:lnTo>
                  <a:pt x="1609" y="1868"/>
                </a:lnTo>
                <a:lnTo>
                  <a:pt x="1603" y="1868"/>
                </a:lnTo>
                <a:lnTo>
                  <a:pt x="1599" y="1868"/>
                </a:lnTo>
                <a:lnTo>
                  <a:pt x="1597" y="1868"/>
                </a:lnTo>
                <a:lnTo>
                  <a:pt x="1593" y="1866"/>
                </a:lnTo>
                <a:lnTo>
                  <a:pt x="1591" y="1866"/>
                </a:lnTo>
                <a:lnTo>
                  <a:pt x="1590" y="1866"/>
                </a:lnTo>
                <a:lnTo>
                  <a:pt x="1588" y="1866"/>
                </a:lnTo>
                <a:lnTo>
                  <a:pt x="1586" y="1866"/>
                </a:lnTo>
                <a:lnTo>
                  <a:pt x="1582" y="1866"/>
                </a:lnTo>
                <a:lnTo>
                  <a:pt x="1580" y="1866"/>
                </a:lnTo>
                <a:lnTo>
                  <a:pt x="1578" y="1866"/>
                </a:lnTo>
                <a:lnTo>
                  <a:pt x="1572" y="1866"/>
                </a:lnTo>
                <a:lnTo>
                  <a:pt x="1570" y="1866"/>
                </a:lnTo>
                <a:lnTo>
                  <a:pt x="1568" y="1866"/>
                </a:lnTo>
                <a:lnTo>
                  <a:pt x="1567" y="1866"/>
                </a:lnTo>
                <a:lnTo>
                  <a:pt x="1565" y="1866"/>
                </a:lnTo>
                <a:lnTo>
                  <a:pt x="1563" y="1866"/>
                </a:lnTo>
                <a:lnTo>
                  <a:pt x="1561" y="1866"/>
                </a:lnTo>
                <a:lnTo>
                  <a:pt x="1557" y="1865"/>
                </a:lnTo>
                <a:lnTo>
                  <a:pt x="1555" y="1865"/>
                </a:lnTo>
                <a:lnTo>
                  <a:pt x="1553" y="1865"/>
                </a:lnTo>
                <a:lnTo>
                  <a:pt x="1551" y="1865"/>
                </a:lnTo>
                <a:lnTo>
                  <a:pt x="1545" y="1865"/>
                </a:lnTo>
                <a:lnTo>
                  <a:pt x="1542" y="1865"/>
                </a:lnTo>
                <a:lnTo>
                  <a:pt x="1540" y="1865"/>
                </a:lnTo>
                <a:lnTo>
                  <a:pt x="1538" y="1865"/>
                </a:lnTo>
                <a:lnTo>
                  <a:pt x="1536" y="1865"/>
                </a:lnTo>
                <a:lnTo>
                  <a:pt x="1534" y="1865"/>
                </a:lnTo>
                <a:lnTo>
                  <a:pt x="1532" y="1865"/>
                </a:lnTo>
                <a:lnTo>
                  <a:pt x="1528" y="1865"/>
                </a:lnTo>
                <a:lnTo>
                  <a:pt x="1526" y="1865"/>
                </a:lnTo>
                <a:lnTo>
                  <a:pt x="1524" y="1865"/>
                </a:lnTo>
                <a:lnTo>
                  <a:pt x="1522" y="1865"/>
                </a:lnTo>
                <a:lnTo>
                  <a:pt x="1520" y="1865"/>
                </a:lnTo>
                <a:lnTo>
                  <a:pt x="1519" y="1863"/>
                </a:lnTo>
                <a:lnTo>
                  <a:pt x="1517" y="1863"/>
                </a:lnTo>
                <a:lnTo>
                  <a:pt x="1513" y="1863"/>
                </a:lnTo>
                <a:lnTo>
                  <a:pt x="1511" y="1863"/>
                </a:lnTo>
                <a:lnTo>
                  <a:pt x="1509" y="1863"/>
                </a:lnTo>
                <a:lnTo>
                  <a:pt x="1507" y="1863"/>
                </a:lnTo>
                <a:lnTo>
                  <a:pt x="1505" y="1863"/>
                </a:lnTo>
                <a:lnTo>
                  <a:pt x="1503" y="1863"/>
                </a:lnTo>
                <a:lnTo>
                  <a:pt x="1501" y="1863"/>
                </a:lnTo>
                <a:lnTo>
                  <a:pt x="1499" y="1863"/>
                </a:lnTo>
                <a:lnTo>
                  <a:pt x="1497" y="1863"/>
                </a:lnTo>
                <a:lnTo>
                  <a:pt x="1495" y="1863"/>
                </a:lnTo>
                <a:lnTo>
                  <a:pt x="1494" y="1863"/>
                </a:lnTo>
                <a:lnTo>
                  <a:pt x="1492" y="1863"/>
                </a:lnTo>
                <a:lnTo>
                  <a:pt x="1490" y="1863"/>
                </a:lnTo>
                <a:lnTo>
                  <a:pt x="1486" y="1863"/>
                </a:lnTo>
                <a:lnTo>
                  <a:pt x="1480" y="1863"/>
                </a:lnTo>
                <a:lnTo>
                  <a:pt x="1478" y="1863"/>
                </a:lnTo>
                <a:lnTo>
                  <a:pt x="1476" y="1863"/>
                </a:lnTo>
                <a:lnTo>
                  <a:pt x="1474" y="1863"/>
                </a:lnTo>
                <a:lnTo>
                  <a:pt x="1472" y="1863"/>
                </a:lnTo>
                <a:lnTo>
                  <a:pt x="1471" y="1863"/>
                </a:lnTo>
                <a:lnTo>
                  <a:pt x="1467" y="1863"/>
                </a:lnTo>
                <a:lnTo>
                  <a:pt x="1465" y="1863"/>
                </a:lnTo>
                <a:lnTo>
                  <a:pt x="1463" y="1863"/>
                </a:lnTo>
                <a:lnTo>
                  <a:pt x="1461" y="1863"/>
                </a:lnTo>
                <a:lnTo>
                  <a:pt x="1459" y="1863"/>
                </a:lnTo>
                <a:lnTo>
                  <a:pt x="1457" y="1863"/>
                </a:lnTo>
                <a:lnTo>
                  <a:pt x="1455" y="1863"/>
                </a:lnTo>
                <a:lnTo>
                  <a:pt x="1453" y="1863"/>
                </a:lnTo>
                <a:lnTo>
                  <a:pt x="1451" y="1863"/>
                </a:lnTo>
                <a:lnTo>
                  <a:pt x="1449" y="1863"/>
                </a:lnTo>
                <a:lnTo>
                  <a:pt x="1444" y="1863"/>
                </a:lnTo>
                <a:lnTo>
                  <a:pt x="1442" y="1865"/>
                </a:lnTo>
                <a:lnTo>
                  <a:pt x="1440" y="1865"/>
                </a:lnTo>
                <a:lnTo>
                  <a:pt x="1438" y="1865"/>
                </a:lnTo>
                <a:lnTo>
                  <a:pt x="1436" y="1865"/>
                </a:lnTo>
                <a:lnTo>
                  <a:pt x="1434" y="1865"/>
                </a:lnTo>
                <a:lnTo>
                  <a:pt x="1432" y="1865"/>
                </a:lnTo>
                <a:lnTo>
                  <a:pt x="1430" y="1865"/>
                </a:lnTo>
                <a:lnTo>
                  <a:pt x="1424" y="1865"/>
                </a:lnTo>
                <a:lnTo>
                  <a:pt x="1413" y="1863"/>
                </a:lnTo>
                <a:lnTo>
                  <a:pt x="1411" y="1863"/>
                </a:lnTo>
                <a:lnTo>
                  <a:pt x="1409" y="1863"/>
                </a:lnTo>
                <a:lnTo>
                  <a:pt x="1407" y="1863"/>
                </a:lnTo>
                <a:lnTo>
                  <a:pt x="1405" y="1863"/>
                </a:lnTo>
                <a:lnTo>
                  <a:pt x="1403" y="1863"/>
                </a:lnTo>
                <a:lnTo>
                  <a:pt x="1401" y="1863"/>
                </a:lnTo>
                <a:lnTo>
                  <a:pt x="1399" y="1863"/>
                </a:lnTo>
                <a:lnTo>
                  <a:pt x="1398" y="1863"/>
                </a:lnTo>
                <a:lnTo>
                  <a:pt x="1396" y="1863"/>
                </a:lnTo>
                <a:lnTo>
                  <a:pt x="1394" y="1863"/>
                </a:lnTo>
                <a:lnTo>
                  <a:pt x="1388" y="1863"/>
                </a:lnTo>
                <a:lnTo>
                  <a:pt x="1386" y="1863"/>
                </a:lnTo>
                <a:lnTo>
                  <a:pt x="1384" y="1863"/>
                </a:lnTo>
                <a:lnTo>
                  <a:pt x="1382" y="1863"/>
                </a:lnTo>
                <a:lnTo>
                  <a:pt x="1380" y="1863"/>
                </a:lnTo>
                <a:lnTo>
                  <a:pt x="1378" y="1863"/>
                </a:lnTo>
                <a:lnTo>
                  <a:pt x="1376" y="1861"/>
                </a:lnTo>
                <a:lnTo>
                  <a:pt x="1375" y="1861"/>
                </a:lnTo>
                <a:lnTo>
                  <a:pt x="1373" y="1861"/>
                </a:lnTo>
                <a:lnTo>
                  <a:pt x="1369" y="1861"/>
                </a:lnTo>
                <a:lnTo>
                  <a:pt x="1367" y="1863"/>
                </a:lnTo>
                <a:lnTo>
                  <a:pt x="1365" y="1863"/>
                </a:lnTo>
                <a:lnTo>
                  <a:pt x="1363" y="1863"/>
                </a:lnTo>
                <a:lnTo>
                  <a:pt x="1363" y="1861"/>
                </a:lnTo>
                <a:lnTo>
                  <a:pt x="1361" y="1861"/>
                </a:lnTo>
                <a:lnTo>
                  <a:pt x="1357" y="1861"/>
                </a:lnTo>
                <a:lnTo>
                  <a:pt x="1355" y="1861"/>
                </a:lnTo>
                <a:lnTo>
                  <a:pt x="1353" y="1861"/>
                </a:lnTo>
                <a:lnTo>
                  <a:pt x="1351" y="1861"/>
                </a:lnTo>
                <a:lnTo>
                  <a:pt x="1348" y="1861"/>
                </a:lnTo>
                <a:lnTo>
                  <a:pt x="1346" y="1861"/>
                </a:lnTo>
                <a:lnTo>
                  <a:pt x="1344" y="1861"/>
                </a:lnTo>
                <a:lnTo>
                  <a:pt x="1342" y="1861"/>
                </a:lnTo>
                <a:lnTo>
                  <a:pt x="1340" y="1861"/>
                </a:lnTo>
                <a:lnTo>
                  <a:pt x="1338" y="1861"/>
                </a:lnTo>
                <a:lnTo>
                  <a:pt x="1336" y="1861"/>
                </a:lnTo>
                <a:lnTo>
                  <a:pt x="1332" y="1859"/>
                </a:lnTo>
                <a:lnTo>
                  <a:pt x="1330" y="1859"/>
                </a:lnTo>
                <a:lnTo>
                  <a:pt x="1328" y="1859"/>
                </a:lnTo>
                <a:lnTo>
                  <a:pt x="1327" y="1859"/>
                </a:lnTo>
                <a:lnTo>
                  <a:pt x="1325" y="1859"/>
                </a:lnTo>
                <a:lnTo>
                  <a:pt x="1321" y="1859"/>
                </a:lnTo>
                <a:lnTo>
                  <a:pt x="1319" y="1859"/>
                </a:lnTo>
                <a:lnTo>
                  <a:pt x="1315" y="1859"/>
                </a:lnTo>
                <a:lnTo>
                  <a:pt x="1313" y="1859"/>
                </a:lnTo>
                <a:lnTo>
                  <a:pt x="1311" y="1859"/>
                </a:lnTo>
                <a:lnTo>
                  <a:pt x="1309" y="1859"/>
                </a:lnTo>
                <a:lnTo>
                  <a:pt x="1307" y="1859"/>
                </a:lnTo>
                <a:lnTo>
                  <a:pt x="1305" y="1859"/>
                </a:lnTo>
                <a:lnTo>
                  <a:pt x="1303" y="1859"/>
                </a:lnTo>
                <a:lnTo>
                  <a:pt x="1302" y="1859"/>
                </a:lnTo>
                <a:lnTo>
                  <a:pt x="1300" y="1859"/>
                </a:lnTo>
                <a:lnTo>
                  <a:pt x="1298" y="1859"/>
                </a:lnTo>
                <a:lnTo>
                  <a:pt x="1296" y="1859"/>
                </a:lnTo>
                <a:lnTo>
                  <a:pt x="1294" y="1859"/>
                </a:lnTo>
                <a:lnTo>
                  <a:pt x="1292" y="1859"/>
                </a:lnTo>
                <a:lnTo>
                  <a:pt x="1290" y="1859"/>
                </a:lnTo>
                <a:lnTo>
                  <a:pt x="1288" y="1859"/>
                </a:lnTo>
                <a:lnTo>
                  <a:pt x="1286" y="1859"/>
                </a:lnTo>
                <a:lnTo>
                  <a:pt x="1284" y="1857"/>
                </a:lnTo>
                <a:lnTo>
                  <a:pt x="1282" y="1857"/>
                </a:lnTo>
                <a:lnTo>
                  <a:pt x="1280" y="1857"/>
                </a:lnTo>
                <a:lnTo>
                  <a:pt x="1279" y="1857"/>
                </a:lnTo>
                <a:lnTo>
                  <a:pt x="1277" y="1857"/>
                </a:lnTo>
                <a:lnTo>
                  <a:pt x="1275" y="1857"/>
                </a:lnTo>
                <a:lnTo>
                  <a:pt x="1273" y="1857"/>
                </a:lnTo>
                <a:lnTo>
                  <a:pt x="1271" y="1857"/>
                </a:lnTo>
                <a:lnTo>
                  <a:pt x="1269" y="1857"/>
                </a:lnTo>
                <a:lnTo>
                  <a:pt x="1267" y="1857"/>
                </a:lnTo>
                <a:lnTo>
                  <a:pt x="1265" y="1857"/>
                </a:lnTo>
                <a:lnTo>
                  <a:pt x="1263" y="1857"/>
                </a:lnTo>
                <a:lnTo>
                  <a:pt x="1261" y="1857"/>
                </a:lnTo>
                <a:lnTo>
                  <a:pt x="1259" y="1857"/>
                </a:lnTo>
                <a:lnTo>
                  <a:pt x="1257" y="1857"/>
                </a:lnTo>
                <a:lnTo>
                  <a:pt x="1255" y="1857"/>
                </a:lnTo>
                <a:lnTo>
                  <a:pt x="1254" y="1857"/>
                </a:lnTo>
                <a:lnTo>
                  <a:pt x="1252" y="1857"/>
                </a:lnTo>
                <a:lnTo>
                  <a:pt x="1250" y="1857"/>
                </a:lnTo>
                <a:lnTo>
                  <a:pt x="1248" y="1857"/>
                </a:lnTo>
                <a:lnTo>
                  <a:pt x="1246" y="1857"/>
                </a:lnTo>
                <a:lnTo>
                  <a:pt x="1244" y="1857"/>
                </a:lnTo>
                <a:lnTo>
                  <a:pt x="1242" y="1857"/>
                </a:lnTo>
                <a:lnTo>
                  <a:pt x="1236" y="1855"/>
                </a:lnTo>
                <a:lnTo>
                  <a:pt x="1234" y="1855"/>
                </a:lnTo>
                <a:lnTo>
                  <a:pt x="1231" y="1855"/>
                </a:lnTo>
                <a:lnTo>
                  <a:pt x="1229" y="1855"/>
                </a:lnTo>
                <a:lnTo>
                  <a:pt x="1227" y="1855"/>
                </a:lnTo>
                <a:lnTo>
                  <a:pt x="1225" y="1855"/>
                </a:lnTo>
                <a:lnTo>
                  <a:pt x="1223" y="1855"/>
                </a:lnTo>
                <a:lnTo>
                  <a:pt x="1221" y="1855"/>
                </a:lnTo>
                <a:lnTo>
                  <a:pt x="1219" y="1855"/>
                </a:lnTo>
                <a:lnTo>
                  <a:pt x="1217" y="1855"/>
                </a:lnTo>
                <a:lnTo>
                  <a:pt x="1215" y="1855"/>
                </a:lnTo>
                <a:lnTo>
                  <a:pt x="1213" y="1855"/>
                </a:lnTo>
                <a:lnTo>
                  <a:pt x="1211" y="1855"/>
                </a:lnTo>
                <a:lnTo>
                  <a:pt x="1209" y="1855"/>
                </a:lnTo>
                <a:lnTo>
                  <a:pt x="1207" y="1855"/>
                </a:lnTo>
                <a:lnTo>
                  <a:pt x="1206" y="1855"/>
                </a:lnTo>
                <a:lnTo>
                  <a:pt x="1204" y="1855"/>
                </a:lnTo>
                <a:lnTo>
                  <a:pt x="1202" y="1855"/>
                </a:lnTo>
                <a:lnTo>
                  <a:pt x="1200" y="1855"/>
                </a:lnTo>
                <a:lnTo>
                  <a:pt x="1198" y="1855"/>
                </a:lnTo>
                <a:lnTo>
                  <a:pt x="1196" y="1855"/>
                </a:lnTo>
                <a:lnTo>
                  <a:pt x="1194" y="1855"/>
                </a:lnTo>
                <a:lnTo>
                  <a:pt x="1192" y="1855"/>
                </a:lnTo>
                <a:lnTo>
                  <a:pt x="1190" y="1855"/>
                </a:lnTo>
                <a:lnTo>
                  <a:pt x="1188" y="1855"/>
                </a:lnTo>
                <a:lnTo>
                  <a:pt x="1186" y="1853"/>
                </a:lnTo>
                <a:lnTo>
                  <a:pt x="1184" y="1855"/>
                </a:lnTo>
                <a:lnTo>
                  <a:pt x="1183" y="1855"/>
                </a:lnTo>
                <a:lnTo>
                  <a:pt x="1181" y="1855"/>
                </a:lnTo>
                <a:lnTo>
                  <a:pt x="1179" y="1855"/>
                </a:lnTo>
                <a:lnTo>
                  <a:pt x="1177" y="1855"/>
                </a:lnTo>
                <a:lnTo>
                  <a:pt x="1175" y="1855"/>
                </a:lnTo>
                <a:lnTo>
                  <a:pt x="1171" y="1855"/>
                </a:lnTo>
                <a:lnTo>
                  <a:pt x="1169" y="1855"/>
                </a:lnTo>
                <a:lnTo>
                  <a:pt x="1167" y="1853"/>
                </a:lnTo>
                <a:lnTo>
                  <a:pt x="1167" y="1855"/>
                </a:lnTo>
                <a:lnTo>
                  <a:pt x="1165" y="1855"/>
                </a:lnTo>
                <a:lnTo>
                  <a:pt x="1163" y="1855"/>
                </a:lnTo>
                <a:lnTo>
                  <a:pt x="1161" y="1855"/>
                </a:lnTo>
                <a:lnTo>
                  <a:pt x="1159" y="1855"/>
                </a:lnTo>
                <a:lnTo>
                  <a:pt x="1158" y="1855"/>
                </a:lnTo>
                <a:lnTo>
                  <a:pt x="1156" y="1855"/>
                </a:lnTo>
                <a:lnTo>
                  <a:pt x="1154" y="1855"/>
                </a:lnTo>
                <a:lnTo>
                  <a:pt x="1152" y="1855"/>
                </a:lnTo>
                <a:lnTo>
                  <a:pt x="1150" y="1855"/>
                </a:lnTo>
                <a:lnTo>
                  <a:pt x="1150" y="1853"/>
                </a:lnTo>
                <a:lnTo>
                  <a:pt x="1148" y="1853"/>
                </a:lnTo>
                <a:lnTo>
                  <a:pt x="1146" y="1853"/>
                </a:lnTo>
                <a:lnTo>
                  <a:pt x="1142" y="1853"/>
                </a:lnTo>
                <a:lnTo>
                  <a:pt x="1140" y="1853"/>
                </a:lnTo>
                <a:lnTo>
                  <a:pt x="1138" y="1853"/>
                </a:lnTo>
                <a:lnTo>
                  <a:pt x="1136" y="1853"/>
                </a:lnTo>
                <a:lnTo>
                  <a:pt x="1135" y="1853"/>
                </a:lnTo>
                <a:lnTo>
                  <a:pt x="1133" y="1853"/>
                </a:lnTo>
                <a:lnTo>
                  <a:pt x="1131" y="1853"/>
                </a:lnTo>
                <a:lnTo>
                  <a:pt x="1129" y="1853"/>
                </a:lnTo>
                <a:lnTo>
                  <a:pt x="1127" y="1853"/>
                </a:lnTo>
                <a:lnTo>
                  <a:pt x="1125" y="1853"/>
                </a:lnTo>
                <a:lnTo>
                  <a:pt x="1123" y="1853"/>
                </a:lnTo>
                <a:lnTo>
                  <a:pt x="1121" y="1853"/>
                </a:lnTo>
                <a:lnTo>
                  <a:pt x="1119" y="1851"/>
                </a:lnTo>
                <a:lnTo>
                  <a:pt x="1117" y="1851"/>
                </a:lnTo>
                <a:lnTo>
                  <a:pt x="1115" y="1851"/>
                </a:lnTo>
                <a:lnTo>
                  <a:pt x="1113" y="1851"/>
                </a:lnTo>
                <a:lnTo>
                  <a:pt x="1111" y="1851"/>
                </a:lnTo>
                <a:lnTo>
                  <a:pt x="1110" y="1851"/>
                </a:lnTo>
                <a:lnTo>
                  <a:pt x="1106" y="1851"/>
                </a:lnTo>
                <a:lnTo>
                  <a:pt x="1104" y="1851"/>
                </a:lnTo>
                <a:lnTo>
                  <a:pt x="1102" y="1851"/>
                </a:lnTo>
                <a:lnTo>
                  <a:pt x="1100" y="1851"/>
                </a:lnTo>
                <a:lnTo>
                  <a:pt x="1098" y="1851"/>
                </a:lnTo>
                <a:lnTo>
                  <a:pt x="1096" y="1851"/>
                </a:lnTo>
                <a:lnTo>
                  <a:pt x="1094" y="1851"/>
                </a:lnTo>
                <a:lnTo>
                  <a:pt x="1088" y="1851"/>
                </a:lnTo>
                <a:lnTo>
                  <a:pt x="1087" y="1851"/>
                </a:lnTo>
                <a:lnTo>
                  <a:pt x="1081" y="1851"/>
                </a:lnTo>
                <a:lnTo>
                  <a:pt x="1081" y="1849"/>
                </a:lnTo>
                <a:lnTo>
                  <a:pt x="1079" y="1849"/>
                </a:lnTo>
                <a:lnTo>
                  <a:pt x="1077" y="1849"/>
                </a:lnTo>
                <a:lnTo>
                  <a:pt x="1073" y="1849"/>
                </a:lnTo>
                <a:lnTo>
                  <a:pt x="1071" y="1849"/>
                </a:lnTo>
                <a:lnTo>
                  <a:pt x="1069" y="1849"/>
                </a:lnTo>
                <a:lnTo>
                  <a:pt x="1067" y="1849"/>
                </a:lnTo>
                <a:lnTo>
                  <a:pt x="1065" y="1849"/>
                </a:lnTo>
                <a:lnTo>
                  <a:pt x="1060" y="1847"/>
                </a:lnTo>
                <a:lnTo>
                  <a:pt x="1058" y="1847"/>
                </a:lnTo>
                <a:lnTo>
                  <a:pt x="1056" y="1847"/>
                </a:lnTo>
                <a:lnTo>
                  <a:pt x="1054" y="1847"/>
                </a:lnTo>
                <a:lnTo>
                  <a:pt x="1048" y="1847"/>
                </a:lnTo>
                <a:lnTo>
                  <a:pt x="1046" y="1847"/>
                </a:lnTo>
                <a:lnTo>
                  <a:pt x="1044" y="1847"/>
                </a:lnTo>
                <a:lnTo>
                  <a:pt x="1042" y="1847"/>
                </a:lnTo>
                <a:lnTo>
                  <a:pt x="1040" y="1847"/>
                </a:lnTo>
                <a:lnTo>
                  <a:pt x="1039" y="1847"/>
                </a:lnTo>
                <a:lnTo>
                  <a:pt x="1037" y="1847"/>
                </a:lnTo>
                <a:lnTo>
                  <a:pt x="1035" y="1847"/>
                </a:lnTo>
                <a:lnTo>
                  <a:pt x="1033" y="1847"/>
                </a:lnTo>
                <a:lnTo>
                  <a:pt x="1029" y="1847"/>
                </a:lnTo>
                <a:lnTo>
                  <a:pt x="1027" y="1847"/>
                </a:lnTo>
                <a:lnTo>
                  <a:pt x="1025" y="1847"/>
                </a:lnTo>
                <a:lnTo>
                  <a:pt x="1021" y="1845"/>
                </a:lnTo>
                <a:lnTo>
                  <a:pt x="1019" y="1845"/>
                </a:lnTo>
                <a:lnTo>
                  <a:pt x="1017" y="1845"/>
                </a:lnTo>
                <a:lnTo>
                  <a:pt x="1015" y="1845"/>
                </a:lnTo>
                <a:lnTo>
                  <a:pt x="1014" y="1845"/>
                </a:lnTo>
                <a:lnTo>
                  <a:pt x="1012" y="1845"/>
                </a:lnTo>
                <a:lnTo>
                  <a:pt x="1008" y="1845"/>
                </a:lnTo>
                <a:lnTo>
                  <a:pt x="1010" y="1843"/>
                </a:lnTo>
                <a:lnTo>
                  <a:pt x="1014" y="1842"/>
                </a:lnTo>
                <a:lnTo>
                  <a:pt x="1014" y="1840"/>
                </a:lnTo>
                <a:lnTo>
                  <a:pt x="1017" y="1838"/>
                </a:lnTo>
                <a:lnTo>
                  <a:pt x="1017" y="1836"/>
                </a:lnTo>
                <a:lnTo>
                  <a:pt x="1019" y="1836"/>
                </a:lnTo>
                <a:lnTo>
                  <a:pt x="1021" y="1832"/>
                </a:lnTo>
                <a:lnTo>
                  <a:pt x="1023" y="1832"/>
                </a:lnTo>
                <a:lnTo>
                  <a:pt x="1021" y="1832"/>
                </a:lnTo>
                <a:lnTo>
                  <a:pt x="1019" y="1830"/>
                </a:lnTo>
                <a:lnTo>
                  <a:pt x="1017" y="1830"/>
                </a:lnTo>
                <a:lnTo>
                  <a:pt x="1014" y="1830"/>
                </a:lnTo>
                <a:lnTo>
                  <a:pt x="1010" y="1830"/>
                </a:lnTo>
                <a:lnTo>
                  <a:pt x="1006" y="1830"/>
                </a:lnTo>
                <a:lnTo>
                  <a:pt x="1004" y="1830"/>
                </a:lnTo>
                <a:lnTo>
                  <a:pt x="1002" y="1830"/>
                </a:lnTo>
                <a:lnTo>
                  <a:pt x="1000" y="1830"/>
                </a:lnTo>
                <a:lnTo>
                  <a:pt x="994" y="1830"/>
                </a:lnTo>
                <a:lnTo>
                  <a:pt x="992" y="1830"/>
                </a:lnTo>
                <a:lnTo>
                  <a:pt x="991" y="1830"/>
                </a:lnTo>
                <a:lnTo>
                  <a:pt x="989" y="1830"/>
                </a:lnTo>
                <a:lnTo>
                  <a:pt x="983" y="1830"/>
                </a:lnTo>
                <a:lnTo>
                  <a:pt x="981" y="1830"/>
                </a:lnTo>
                <a:lnTo>
                  <a:pt x="979" y="1830"/>
                </a:lnTo>
                <a:lnTo>
                  <a:pt x="977" y="1830"/>
                </a:lnTo>
                <a:lnTo>
                  <a:pt x="975" y="1830"/>
                </a:lnTo>
                <a:lnTo>
                  <a:pt x="973" y="1830"/>
                </a:lnTo>
                <a:lnTo>
                  <a:pt x="971" y="1830"/>
                </a:lnTo>
                <a:lnTo>
                  <a:pt x="969" y="1830"/>
                </a:lnTo>
                <a:lnTo>
                  <a:pt x="966" y="1830"/>
                </a:lnTo>
                <a:lnTo>
                  <a:pt x="964" y="1830"/>
                </a:lnTo>
                <a:lnTo>
                  <a:pt x="962" y="1830"/>
                </a:lnTo>
                <a:lnTo>
                  <a:pt x="960" y="1830"/>
                </a:lnTo>
                <a:lnTo>
                  <a:pt x="954" y="1830"/>
                </a:lnTo>
                <a:lnTo>
                  <a:pt x="952" y="1830"/>
                </a:lnTo>
                <a:lnTo>
                  <a:pt x="948" y="1830"/>
                </a:lnTo>
                <a:lnTo>
                  <a:pt x="946" y="1830"/>
                </a:lnTo>
                <a:lnTo>
                  <a:pt x="944" y="1830"/>
                </a:lnTo>
                <a:lnTo>
                  <a:pt x="941" y="1830"/>
                </a:lnTo>
                <a:lnTo>
                  <a:pt x="939" y="1830"/>
                </a:lnTo>
                <a:lnTo>
                  <a:pt x="933" y="1830"/>
                </a:lnTo>
                <a:lnTo>
                  <a:pt x="929" y="1830"/>
                </a:lnTo>
                <a:lnTo>
                  <a:pt x="927" y="1830"/>
                </a:lnTo>
                <a:lnTo>
                  <a:pt x="925" y="1830"/>
                </a:lnTo>
                <a:lnTo>
                  <a:pt x="923" y="1830"/>
                </a:lnTo>
                <a:lnTo>
                  <a:pt x="921" y="1830"/>
                </a:lnTo>
                <a:lnTo>
                  <a:pt x="919" y="1830"/>
                </a:lnTo>
                <a:lnTo>
                  <a:pt x="918" y="1830"/>
                </a:lnTo>
                <a:lnTo>
                  <a:pt x="916" y="1828"/>
                </a:lnTo>
                <a:lnTo>
                  <a:pt x="914" y="1828"/>
                </a:lnTo>
                <a:lnTo>
                  <a:pt x="912" y="1828"/>
                </a:lnTo>
                <a:lnTo>
                  <a:pt x="910" y="1828"/>
                </a:lnTo>
                <a:lnTo>
                  <a:pt x="908" y="1828"/>
                </a:lnTo>
                <a:lnTo>
                  <a:pt x="906" y="1828"/>
                </a:lnTo>
                <a:lnTo>
                  <a:pt x="900" y="1828"/>
                </a:lnTo>
                <a:lnTo>
                  <a:pt x="898" y="1828"/>
                </a:lnTo>
                <a:lnTo>
                  <a:pt x="893" y="1828"/>
                </a:lnTo>
                <a:lnTo>
                  <a:pt x="891" y="1828"/>
                </a:lnTo>
                <a:lnTo>
                  <a:pt x="889" y="1828"/>
                </a:lnTo>
                <a:lnTo>
                  <a:pt x="885" y="1828"/>
                </a:lnTo>
                <a:lnTo>
                  <a:pt x="883" y="1830"/>
                </a:lnTo>
                <a:lnTo>
                  <a:pt x="883" y="1832"/>
                </a:lnTo>
                <a:lnTo>
                  <a:pt x="881" y="1836"/>
                </a:lnTo>
                <a:lnTo>
                  <a:pt x="881" y="1838"/>
                </a:lnTo>
                <a:lnTo>
                  <a:pt x="879" y="1840"/>
                </a:lnTo>
                <a:lnTo>
                  <a:pt x="879" y="1842"/>
                </a:lnTo>
                <a:lnTo>
                  <a:pt x="875" y="1842"/>
                </a:lnTo>
                <a:lnTo>
                  <a:pt x="873" y="1842"/>
                </a:lnTo>
                <a:lnTo>
                  <a:pt x="871" y="1842"/>
                </a:lnTo>
                <a:lnTo>
                  <a:pt x="870" y="1842"/>
                </a:lnTo>
                <a:lnTo>
                  <a:pt x="868" y="1842"/>
                </a:lnTo>
                <a:lnTo>
                  <a:pt x="866" y="1842"/>
                </a:lnTo>
                <a:lnTo>
                  <a:pt x="864" y="1842"/>
                </a:lnTo>
                <a:lnTo>
                  <a:pt x="862" y="1842"/>
                </a:lnTo>
                <a:lnTo>
                  <a:pt x="860" y="1842"/>
                </a:lnTo>
                <a:lnTo>
                  <a:pt x="858" y="1842"/>
                </a:lnTo>
                <a:lnTo>
                  <a:pt x="856" y="1842"/>
                </a:lnTo>
                <a:lnTo>
                  <a:pt x="854" y="1842"/>
                </a:lnTo>
                <a:lnTo>
                  <a:pt x="847" y="1842"/>
                </a:lnTo>
                <a:lnTo>
                  <a:pt x="845" y="1842"/>
                </a:lnTo>
                <a:lnTo>
                  <a:pt x="843" y="1842"/>
                </a:lnTo>
                <a:lnTo>
                  <a:pt x="841" y="1842"/>
                </a:lnTo>
                <a:lnTo>
                  <a:pt x="839" y="1842"/>
                </a:lnTo>
                <a:lnTo>
                  <a:pt x="837" y="1842"/>
                </a:lnTo>
                <a:lnTo>
                  <a:pt x="835" y="1842"/>
                </a:lnTo>
                <a:lnTo>
                  <a:pt x="833" y="1842"/>
                </a:lnTo>
                <a:lnTo>
                  <a:pt x="831" y="1842"/>
                </a:lnTo>
                <a:lnTo>
                  <a:pt x="829" y="1842"/>
                </a:lnTo>
                <a:lnTo>
                  <a:pt x="825" y="1842"/>
                </a:lnTo>
                <a:lnTo>
                  <a:pt x="822" y="1842"/>
                </a:lnTo>
                <a:lnTo>
                  <a:pt x="820" y="1842"/>
                </a:lnTo>
                <a:lnTo>
                  <a:pt x="818" y="1842"/>
                </a:lnTo>
                <a:lnTo>
                  <a:pt x="816" y="1842"/>
                </a:lnTo>
                <a:lnTo>
                  <a:pt x="812" y="1842"/>
                </a:lnTo>
                <a:lnTo>
                  <a:pt x="810" y="1842"/>
                </a:lnTo>
                <a:lnTo>
                  <a:pt x="806" y="1842"/>
                </a:lnTo>
                <a:lnTo>
                  <a:pt x="804" y="1842"/>
                </a:lnTo>
                <a:lnTo>
                  <a:pt x="802" y="1842"/>
                </a:lnTo>
                <a:lnTo>
                  <a:pt x="800" y="1842"/>
                </a:lnTo>
                <a:lnTo>
                  <a:pt x="799" y="1842"/>
                </a:lnTo>
                <a:lnTo>
                  <a:pt x="797" y="1842"/>
                </a:lnTo>
                <a:lnTo>
                  <a:pt x="795" y="1842"/>
                </a:lnTo>
                <a:lnTo>
                  <a:pt x="793" y="1842"/>
                </a:lnTo>
                <a:lnTo>
                  <a:pt x="791" y="1842"/>
                </a:lnTo>
                <a:lnTo>
                  <a:pt x="789" y="1842"/>
                </a:lnTo>
                <a:lnTo>
                  <a:pt x="787" y="1842"/>
                </a:lnTo>
                <a:lnTo>
                  <a:pt x="785" y="1842"/>
                </a:lnTo>
                <a:lnTo>
                  <a:pt x="783" y="1842"/>
                </a:lnTo>
                <a:lnTo>
                  <a:pt x="781" y="1842"/>
                </a:lnTo>
                <a:lnTo>
                  <a:pt x="779" y="1842"/>
                </a:lnTo>
                <a:lnTo>
                  <a:pt x="777" y="1842"/>
                </a:lnTo>
                <a:lnTo>
                  <a:pt x="775" y="1842"/>
                </a:lnTo>
                <a:lnTo>
                  <a:pt x="774" y="1842"/>
                </a:lnTo>
                <a:lnTo>
                  <a:pt x="772" y="1842"/>
                </a:lnTo>
                <a:lnTo>
                  <a:pt x="770" y="1842"/>
                </a:lnTo>
                <a:lnTo>
                  <a:pt x="768" y="1842"/>
                </a:lnTo>
                <a:lnTo>
                  <a:pt x="766" y="1842"/>
                </a:lnTo>
                <a:lnTo>
                  <a:pt x="764" y="1842"/>
                </a:lnTo>
                <a:lnTo>
                  <a:pt x="760" y="1842"/>
                </a:lnTo>
                <a:lnTo>
                  <a:pt x="758" y="1842"/>
                </a:lnTo>
                <a:lnTo>
                  <a:pt x="756" y="1842"/>
                </a:lnTo>
                <a:lnTo>
                  <a:pt x="754" y="1842"/>
                </a:lnTo>
                <a:lnTo>
                  <a:pt x="752" y="1842"/>
                </a:lnTo>
                <a:lnTo>
                  <a:pt x="751" y="1842"/>
                </a:lnTo>
                <a:lnTo>
                  <a:pt x="749" y="1842"/>
                </a:lnTo>
                <a:lnTo>
                  <a:pt x="747" y="1842"/>
                </a:lnTo>
                <a:lnTo>
                  <a:pt x="745" y="1842"/>
                </a:lnTo>
                <a:lnTo>
                  <a:pt x="743" y="1842"/>
                </a:lnTo>
                <a:lnTo>
                  <a:pt x="741" y="1842"/>
                </a:lnTo>
                <a:lnTo>
                  <a:pt x="739" y="1842"/>
                </a:lnTo>
                <a:lnTo>
                  <a:pt x="737" y="1842"/>
                </a:lnTo>
                <a:lnTo>
                  <a:pt x="735" y="1842"/>
                </a:lnTo>
                <a:lnTo>
                  <a:pt x="733" y="1842"/>
                </a:lnTo>
                <a:lnTo>
                  <a:pt x="731" y="1842"/>
                </a:lnTo>
                <a:lnTo>
                  <a:pt x="729" y="1842"/>
                </a:lnTo>
                <a:lnTo>
                  <a:pt x="727" y="1842"/>
                </a:lnTo>
                <a:lnTo>
                  <a:pt x="726" y="1842"/>
                </a:lnTo>
                <a:lnTo>
                  <a:pt x="724" y="1842"/>
                </a:lnTo>
                <a:lnTo>
                  <a:pt x="722" y="1842"/>
                </a:lnTo>
                <a:lnTo>
                  <a:pt x="720" y="1842"/>
                </a:lnTo>
                <a:lnTo>
                  <a:pt x="718" y="1842"/>
                </a:lnTo>
                <a:lnTo>
                  <a:pt x="716" y="1842"/>
                </a:lnTo>
                <a:lnTo>
                  <a:pt x="714" y="1842"/>
                </a:lnTo>
                <a:lnTo>
                  <a:pt x="712" y="1842"/>
                </a:lnTo>
                <a:lnTo>
                  <a:pt x="710" y="1842"/>
                </a:lnTo>
                <a:lnTo>
                  <a:pt x="708" y="1842"/>
                </a:lnTo>
                <a:lnTo>
                  <a:pt x="706" y="1842"/>
                </a:lnTo>
                <a:lnTo>
                  <a:pt x="704" y="1842"/>
                </a:lnTo>
                <a:lnTo>
                  <a:pt x="703" y="1842"/>
                </a:lnTo>
                <a:lnTo>
                  <a:pt x="701" y="1842"/>
                </a:lnTo>
                <a:lnTo>
                  <a:pt x="699" y="1842"/>
                </a:lnTo>
                <a:lnTo>
                  <a:pt x="697" y="1842"/>
                </a:lnTo>
                <a:lnTo>
                  <a:pt x="695" y="1842"/>
                </a:lnTo>
                <a:lnTo>
                  <a:pt x="691" y="1842"/>
                </a:lnTo>
                <a:lnTo>
                  <a:pt x="689" y="1842"/>
                </a:lnTo>
                <a:lnTo>
                  <a:pt x="687" y="1842"/>
                </a:lnTo>
                <a:lnTo>
                  <a:pt x="685" y="1842"/>
                </a:lnTo>
                <a:lnTo>
                  <a:pt x="681" y="1842"/>
                </a:lnTo>
                <a:lnTo>
                  <a:pt x="679" y="1842"/>
                </a:lnTo>
                <a:lnTo>
                  <a:pt x="678" y="1842"/>
                </a:lnTo>
                <a:lnTo>
                  <a:pt x="674" y="1842"/>
                </a:lnTo>
                <a:lnTo>
                  <a:pt x="670" y="1842"/>
                </a:lnTo>
                <a:lnTo>
                  <a:pt x="668" y="1842"/>
                </a:lnTo>
                <a:lnTo>
                  <a:pt x="666" y="1842"/>
                </a:lnTo>
                <a:lnTo>
                  <a:pt x="658" y="1842"/>
                </a:lnTo>
                <a:lnTo>
                  <a:pt x="656" y="1842"/>
                </a:lnTo>
                <a:lnTo>
                  <a:pt x="653" y="1842"/>
                </a:lnTo>
                <a:lnTo>
                  <a:pt x="651" y="1842"/>
                </a:lnTo>
                <a:lnTo>
                  <a:pt x="643" y="1842"/>
                </a:lnTo>
                <a:lnTo>
                  <a:pt x="641" y="1842"/>
                </a:lnTo>
                <a:lnTo>
                  <a:pt x="639" y="1842"/>
                </a:lnTo>
                <a:lnTo>
                  <a:pt x="637" y="1842"/>
                </a:lnTo>
                <a:lnTo>
                  <a:pt x="635" y="1842"/>
                </a:lnTo>
                <a:lnTo>
                  <a:pt x="630" y="1842"/>
                </a:lnTo>
                <a:lnTo>
                  <a:pt x="628" y="1842"/>
                </a:lnTo>
                <a:lnTo>
                  <a:pt x="622" y="1842"/>
                </a:lnTo>
                <a:lnTo>
                  <a:pt x="618" y="1842"/>
                </a:lnTo>
                <a:lnTo>
                  <a:pt x="614" y="1842"/>
                </a:lnTo>
                <a:lnTo>
                  <a:pt x="612" y="1842"/>
                </a:lnTo>
                <a:lnTo>
                  <a:pt x="610" y="1842"/>
                </a:lnTo>
                <a:lnTo>
                  <a:pt x="608" y="1842"/>
                </a:lnTo>
                <a:lnTo>
                  <a:pt x="607" y="1842"/>
                </a:lnTo>
                <a:lnTo>
                  <a:pt x="605" y="1842"/>
                </a:lnTo>
                <a:lnTo>
                  <a:pt x="603" y="1842"/>
                </a:lnTo>
                <a:lnTo>
                  <a:pt x="601" y="1842"/>
                </a:lnTo>
                <a:lnTo>
                  <a:pt x="599" y="1842"/>
                </a:lnTo>
                <a:lnTo>
                  <a:pt x="597" y="1842"/>
                </a:lnTo>
                <a:lnTo>
                  <a:pt x="595" y="1842"/>
                </a:lnTo>
                <a:lnTo>
                  <a:pt x="593" y="1842"/>
                </a:lnTo>
                <a:lnTo>
                  <a:pt x="591" y="1842"/>
                </a:lnTo>
                <a:lnTo>
                  <a:pt x="589" y="1842"/>
                </a:lnTo>
                <a:lnTo>
                  <a:pt x="587" y="1842"/>
                </a:lnTo>
                <a:lnTo>
                  <a:pt x="585" y="1842"/>
                </a:lnTo>
                <a:lnTo>
                  <a:pt x="583" y="1842"/>
                </a:lnTo>
                <a:lnTo>
                  <a:pt x="582" y="1842"/>
                </a:lnTo>
                <a:lnTo>
                  <a:pt x="580" y="1842"/>
                </a:lnTo>
                <a:lnTo>
                  <a:pt x="578" y="1842"/>
                </a:lnTo>
                <a:lnTo>
                  <a:pt x="576" y="1842"/>
                </a:lnTo>
                <a:lnTo>
                  <a:pt x="574" y="1842"/>
                </a:lnTo>
                <a:lnTo>
                  <a:pt x="572" y="1842"/>
                </a:lnTo>
                <a:lnTo>
                  <a:pt x="570" y="1842"/>
                </a:lnTo>
                <a:lnTo>
                  <a:pt x="568" y="1842"/>
                </a:lnTo>
                <a:lnTo>
                  <a:pt x="566" y="1842"/>
                </a:lnTo>
                <a:lnTo>
                  <a:pt x="564" y="1842"/>
                </a:lnTo>
                <a:lnTo>
                  <a:pt x="562" y="1842"/>
                </a:lnTo>
                <a:lnTo>
                  <a:pt x="560" y="1842"/>
                </a:lnTo>
                <a:lnTo>
                  <a:pt x="559" y="1842"/>
                </a:lnTo>
                <a:lnTo>
                  <a:pt x="557" y="1842"/>
                </a:lnTo>
                <a:lnTo>
                  <a:pt x="555" y="1842"/>
                </a:lnTo>
                <a:lnTo>
                  <a:pt x="553" y="1842"/>
                </a:lnTo>
                <a:lnTo>
                  <a:pt x="551" y="1842"/>
                </a:lnTo>
                <a:lnTo>
                  <a:pt x="549" y="1842"/>
                </a:lnTo>
                <a:lnTo>
                  <a:pt x="547" y="1842"/>
                </a:lnTo>
                <a:lnTo>
                  <a:pt x="545" y="1842"/>
                </a:lnTo>
                <a:lnTo>
                  <a:pt x="543" y="1842"/>
                </a:lnTo>
                <a:lnTo>
                  <a:pt x="541" y="1842"/>
                </a:lnTo>
                <a:lnTo>
                  <a:pt x="537" y="1842"/>
                </a:lnTo>
                <a:lnTo>
                  <a:pt x="535" y="1842"/>
                </a:lnTo>
                <a:lnTo>
                  <a:pt x="532" y="1842"/>
                </a:lnTo>
                <a:lnTo>
                  <a:pt x="530" y="1842"/>
                </a:lnTo>
                <a:lnTo>
                  <a:pt x="528" y="1842"/>
                </a:lnTo>
                <a:lnTo>
                  <a:pt x="526" y="1842"/>
                </a:lnTo>
                <a:lnTo>
                  <a:pt x="524" y="1842"/>
                </a:lnTo>
                <a:lnTo>
                  <a:pt x="522" y="1842"/>
                </a:lnTo>
                <a:lnTo>
                  <a:pt x="520" y="1842"/>
                </a:lnTo>
                <a:lnTo>
                  <a:pt x="518" y="1842"/>
                </a:lnTo>
                <a:lnTo>
                  <a:pt x="516" y="1842"/>
                </a:lnTo>
                <a:lnTo>
                  <a:pt x="514" y="1842"/>
                </a:lnTo>
                <a:lnTo>
                  <a:pt x="511" y="1842"/>
                </a:lnTo>
                <a:lnTo>
                  <a:pt x="507" y="1842"/>
                </a:lnTo>
                <a:lnTo>
                  <a:pt x="505" y="1842"/>
                </a:lnTo>
                <a:lnTo>
                  <a:pt x="503" y="1842"/>
                </a:lnTo>
                <a:lnTo>
                  <a:pt x="501" y="1842"/>
                </a:lnTo>
                <a:lnTo>
                  <a:pt x="499" y="1842"/>
                </a:lnTo>
                <a:lnTo>
                  <a:pt x="497" y="1842"/>
                </a:lnTo>
                <a:lnTo>
                  <a:pt x="495" y="1842"/>
                </a:lnTo>
                <a:lnTo>
                  <a:pt x="491" y="1842"/>
                </a:lnTo>
                <a:lnTo>
                  <a:pt x="489" y="1842"/>
                </a:lnTo>
                <a:lnTo>
                  <a:pt x="487" y="1842"/>
                </a:lnTo>
                <a:lnTo>
                  <a:pt x="486" y="1842"/>
                </a:lnTo>
                <a:lnTo>
                  <a:pt x="484" y="1842"/>
                </a:lnTo>
                <a:lnTo>
                  <a:pt x="482" y="1842"/>
                </a:lnTo>
                <a:lnTo>
                  <a:pt x="478" y="1843"/>
                </a:lnTo>
                <a:lnTo>
                  <a:pt x="476" y="1843"/>
                </a:lnTo>
                <a:lnTo>
                  <a:pt x="472" y="1843"/>
                </a:lnTo>
                <a:lnTo>
                  <a:pt x="470" y="1843"/>
                </a:lnTo>
                <a:lnTo>
                  <a:pt x="466" y="1843"/>
                </a:lnTo>
                <a:lnTo>
                  <a:pt x="466" y="1842"/>
                </a:lnTo>
                <a:lnTo>
                  <a:pt x="464" y="1842"/>
                </a:lnTo>
                <a:lnTo>
                  <a:pt x="461" y="1842"/>
                </a:lnTo>
                <a:lnTo>
                  <a:pt x="459" y="1842"/>
                </a:lnTo>
                <a:lnTo>
                  <a:pt x="457" y="1842"/>
                </a:lnTo>
                <a:lnTo>
                  <a:pt x="455" y="1842"/>
                </a:lnTo>
                <a:lnTo>
                  <a:pt x="451" y="1842"/>
                </a:lnTo>
                <a:lnTo>
                  <a:pt x="449" y="1842"/>
                </a:lnTo>
                <a:lnTo>
                  <a:pt x="447" y="1842"/>
                </a:lnTo>
                <a:lnTo>
                  <a:pt x="445" y="1842"/>
                </a:lnTo>
                <a:lnTo>
                  <a:pt x="443" y="1842"/>
                </a:lnTo>
                <a:lnTo>
                  <a:pt x="441" y="1842"/>
                </a:lnTo>
                <a:lnTo>
                  <a:pt x="436" y="1842"/>
                </a:lnTo>
                <a:lnTo>
                  <a:pt x="434" y="1842"/>
                </a:lnTo>
                <a:lnTo>
                  <a:pt x="432" y="1842"/>
                </a:lnTo>
                <a:lnTo>
                  <a:pt x="430" y="1842"/>
                </a:lnTo>
                <a:lnTo>
                  <a:pt x="426" y="1842"/>
                </a:lnTo>
                <a:lnTo>
                  <a:pt x="424" y="1842"/>
                </a:lnTo>
                <a:lnTo>
                  <a:pt x="422" y="1842"/>
                </a:lnTo>
                <a:lnTo>
                  <a:pt x="420" y="1842"/>
                </a:lnTo>
                <a:lnTo>
                  <a:pt x="418" y="1842"/>
                </a:lnTo>
                <a:lnTo>
                  <a:pt x="416" y="1842"/>
                </a:lnTo>
                <a:lnTo>
                  <a:pt x="415" y="1842"/>
                </a:lnTo>
                <a:lnTo>
                  <a:pt x="413" y="1842"/>
                </a:lnTo>
                <a:lnTo>
                  <a:pt x="405" y="1843"/>
                </a:lnTo>
                <a:lnTo>
                  <a:pt x="403" y="1843"/>
                </a:lnTo>
                <a:lnTo>
                  <a:pt x="401" y="1843"/>
                </a:lnTo>
                <a:lnTo>
                  <a:pt x="399" y="1843"/>
                </a:lnTo>
                <a:lnTo>
                  <a:pt x="397" y="1843"/>
                </a:lnTo>
                <a:lnTo>
                  <a:pt x="395" y="1843"/>
                </a:lnTo>
                <a:lnTo>
                  <a:pt x="391" y="1843"/>
                </a:lnTo>
                <a:lnTo>
                  <a:pt x="388" y="1843"/>
                </a:lnTo>
                <a:lnTo>
                  <a:pt x="386" y="1843"/>
                </a:lnTo>
                <a:lnTo>
                  <a:pt x="384" y="1843"/>
                </a:lnTo>
                <a:lnTo>
                  <a:pt x="380" y="1842"/>
                </a:lnTo>
                <a:lnTo>
                  <a:pt x="378" y="1842"/>
                </a:lnTo>
                <a:lnTo>
                  <a:pt x="376" y="1842"/>
                </a:lnTo>
                <a:lnTo>
                  <a:pt x="374" y="1842"/>
                </a:lnTo>
                <a:lnTo>
                  <a:pt x="370" y="1842"/>
                </a:lnTo>
                <a:lnTo>
                  <a:pt x="367" y="1842"/>
                </a:lnTo>
                <a:lnTo>
                  <a:pt x="365" y="1842"/>
                </a:lnTo>
                <a:lnTo>
                  <a:pt x="363" y="1842"/>
                </a:lnTo>
                <a:lnTo>
                  <a:pt x="359" y="1842"/>
                </a:lnTo>
                <a:lnTo>
                  <a:pt x="357" y="1842"/>
                </a:lnTo>
                <a:lnTo>
                  <a:pt x="353" y="1842"/>
                </a:lnTo>
                <a:lnTo>
                  <a:pt x="349" y="1842"/>
                </a:lnTo>
                <a:lnTo>
                  <a:pt x="347" y="1842"/>
                </a:lnTo>
                <a:lnTo>
                  <a:pt x="345" y="1842"/>
                </a:lnTo>
                <a:lnTo>
                  <a:pt x="343" y="1842"/>
                </a:lnTo>
                <a:lnTo>
                  <a:pt x="342" y="1842"/>
                </a:lnTo>
                <a:lnTo>
                  <a:pt x="340" y="1842"/>
                </a:lnTo>
                <a:lnTo>
                  <a:pt x="338" y="1842"/>
                </a:lnTo>
                <a:lnTo>
                  <a:pt x="336" y="1842"/>
                </a:lnTo>
                <a:lnTo>
                  <a:pt x="332" y="1842"/>
                </a:lnTo>
                <a:lnTo>
                  <a:pt x="328" y="1842"/>
                </a:lnTo>
                <a:lnTo>
                  <a:pt x="326" y="1842"/>
                </a:lnTo>
                <a:lnTo>
                  <a:pt x="324" y="1842"/>
                </a:lnTo>
                <a:lnTo>
                  <a:pt x="322" y="1842"/>
                </a:lnTo>
                <a:lnTo>
                  <a:pt x="320" y="1842"/>
                </a:lnTo>
                <a:lnTo>
                  <a:pt x="315" y="1842"/>
                </a:lnTo>
                <a:lnTo>
                  <a:pt x="313" y="1842"/>
                </a:lnTo>
                <a:lnTo>
                  <a:pt x="311" y="1842"/>
                </a:lnTo>
                <a:lnTo>
                  <a:pt x="307" y="1842"/>
                </a:lnTo>
                <a:lnTo>
                  <a:pt x="305" y="1842"/>
                </a:lnTo>
                <a:lnTo>
                  <a:pt x="301" y="1842"/>
                </a:lnTo>
                <a:lnTo>
                  <a:pt x="288" y="1842"/>
                </a:lnTo>
                <a:lnTo>
                  <a:pt x="286" y="1842"/>
                </a:lnTo>
                <a:lnTo>
                  <a:pt x="284" y="1842"/>
                </a:lnTo>
                <a:lnTo>
                  <a:pt x="282" y="1842"/>
                </a:lnTo>
                <a:lnTo>
                  <a:pt x="280" y="1842"/>
                </a:lnTo>
                <a:lnTo>
                  <a:pt x="278" y="1842"/>
                </a:lnTo>
                <a:lnTo>
                  <a:pt x="272" y="1842"/>
                </a:lnTo>
                <a:lnTo>
                  <a:pt x="270" y="1842"/>
                </a:lnTo>
                <a:lnTo>
                  <a:pt x="267" y="1842"/>
                </a:lnTo>
                <a:lnTo>
                  <a:pt x="265" y="1842"/>
                </a:lnTo>
                <a:lnTo>
                  <a:pt x="261" y="1842"/>
                </a:lnTo>
                <a:lnTo>
                  <a:pt x="259" y="1842"/>
                </a:lnTo>
                <a:lnTo>
                  <a:pt x="257" y="1842"/>
                </a:lnTo>
                <a:lnTo>
                  <a:pt x="251" y="1842"/>
                </a:lnTo>
                <a:lnTo>
                  <a:pt x="247" y="1842"/>
                </a:lnTo>
                <a:lnTo>
                  <a:pt x="246" y="1842"/>
                </a:lnTo>
                <a:lnTo>
                  <a:pt x="244" y="1842"/>
                </a:lnTo>
                <a:lnTo>
                  <a:pt x="240" y="1842"/>
                </a:lnTo>
                <a:lnTo>
                  <a:pt x="234" y="1842"/>
                </a:lnTo>
                <a:lnTo>
                  <a:pt x="232" y="1842"/>
                </a:lnTo>
                <a:lnTo>
                  <a:pt x="228" y="1842"/>
                </a:lnTo>
                <a:lnTo>
                  <a:pt x="226" y="1842"/>
                </a:lnTo>
                <a:lnTo>
                  <a:pt x="224" y="1842"/>
                </a:lnTo>
                <a:lnTo>
                  <a:pt x="221" y="1842"/>
                </a:lnTo>
                <a:lnTo>
                  <a:pt x="219" y="1842"/>
                </a:lnTo>
                <a:lnTo>
                  <a:pt x="217" y="1842"/>
                </a:lnTo>
                <a:lnTo>
                  <a:pt x="215" y="1842"/>
                </a:lnTo>
                <a:lnTo>
                  <a:pt x="213" y="1842"/>
                </a:lnTo>
                <a:lnTo>
                  <a:pt x="211" y="1842"/>
                </a:lnTo>
                <a:lnTo>
                  <a:pt x="209" y="1842"/>
                </a:lnTo>
                <a:lnTo>
                  <a:pt x="201" y="1840"/>
                </a:lnTo>
                <a:lnTo>
                  <a:pt x="198" y="1840"/>
                </a:lnTo>
                <a:lnTo>
                  <a:pt x="194" y="1840"/>
                </a:lnTo>
                <a:lnTo>
                  <a:pt x="192" y="1840"/>
                </a:lnTo>
                <a:lnTo>
                  <a:pt x="190" y="1840"/>
                </a:lnTo>
                <a:lnTo>
                  <a:pt x="188" y="1840"/>
                </a:lnTo>
                <a:lnTo>
                  <a:pt x="186" y="1840"/>
                </a:lnTo>
                <a:lnTo>
                  <a:pt x="184" y="1840"/>
                </a:lnTo>
                <a:lnTo>
                  <a:pt x="180" y="1840"/>
                </a:lnTo>
                <a:lnTo>
                  <a:pt x="176" y="1840"/>
                </a:lnTo>
                <a:lnTo>
                  <a:pt x="173" y="1840"/>
                </a:lnTo>
                <a:lnTo>
                  <a:pt x="171" y="1840"/>
                </a:lnTo>
                <a:lnTo>
                  <a:pt x="169" y="1840"/>
                </a:lnTo>
                <a:lnTo>
                  <a:pt x="165" y="1840"/>
                </a:lnTo>
                <a:lnTo>
                  <a:pt x="161" y="1840"/>
                </a:lnTo>
                <a:lnTo>
                  <a:pt x="157" y="1840"/>
                </a:lnTo>
                <a:lnTo>
                  <a:pt x="153" y="1840"/>
                </a:lnTo>
                <a:lnTo>
                  <a:pt x="151" y="1840"/>
                </a:lnTo>
                <a:lnTo>
                  <a:pt x="150" y="1840"/>
                </a:lnTo>
                <a:lnTo>
                  <a:pt x="146" y="1840"/>
                </a:lnTo>
                <a:lnTo>
                  <a:pt x="136" y="1840"/>
                </a:lnTo>
                <a:lnTo>
                  <a:pt x="130" y="1840"/>
                </a:lnTo>
                <a:lnTo>
                  <a:pt x="125" y="1840"/>
                </a:lnTo>
                <a:lnTo>
                  <a:pt x="119" y="1840"/>
                </a:lnTo>
                <a:lnTo>
                  <a:pt x="117" y="1840"/>
                </a:lnTo>
                <a:lnTo>
                  <a:pt x="115" y="1840"/>
                </a:lnTo>
                <a:lnTo>
                  <a:pt x="111" y="1840"/>
                </a:lnTo>
                <a:lnTo>
                  <a:pt x="107" y="1840"/>
                </a:lnTo>
                <a:lnTo>
                  <a:pt x="102" y="1840"/>
                </a:lnTo>
                <a:lnTo>
                  <a:pt x="98" y="1840"/>
                </a:lnTo>
                <a:lnTo>
                  <a:pt x="96" y="1840"/>
                </a:lnTo>
                <a:lnTo>
                  <a:pt x="94" y="1840"/>
                </a:lnTo>
                <a:lnTo>
                  <a:pt x="92" y="1840"/>
                </a:lnTo>
                <a:lnTo>
                  <a:pt x="90" y="1840"/>
                </a:lnTo>
                <a:lnTo>
                  <a:pt x="88" y="1840"/>
                </a:lnTo>
                <a:lnTo>
                  <a:pt x="84" y="1840"/>
                </a:lnTo>
                <a:lnTo>
                  <a:pt x="78" y="1840"/>
                </a:lnTo>
                <a:lnTo>
                  <a:pt x="77" y="1840"/>
                </a:lnTo>
                <a:lnTo>
                  <a:pt x="71" y="1840"/>
                </a:lnTo>
                <a:lnTo>
                  <a:pt x="69" y="1840"/>
                </a:lnTo>
                <a:lnTo>
                  <a:pt x="67" y="1840"/>
                </a:lnTo>
                <a:lnTo>
                  <a:pt x="65" y="1840"/>
                </a:lnTo>
                <a:lnTo>
                  <a:pt x="61" y="1840"/>
                </a:lnTo>
                <a:lnTo>
                  <a:pt x="59" y="1840"/>
                </a:lnTo>
                <a:lnTo>
                  <a:pt x="57" y="1840"/>
                </a:lnTo>
                <a:lnTo>
                  <a:pt x="54" y="1840"/>
                </a:lnTo>
                <a:lnTo>
                  <a:pt x="52" y="1840"/>
                </a:lnTo>
                <a:lnTo>
                  <a:pt x="50" y="1840"/>
                </a:lnTo>
                <a:lnTo>
                  <a:pt x="48" y="1840"/>
                </a:lnTo>
                <a:lnTo>
                  <a:pt x="46" y="1840"/>
                </a:lnTo>
                <a:lnTo>
                  <a:pt x="44" y="1840"/>
                </a:lnTo>
                <a:lnTo>
                  <a:pt x="42" y="1840"/>
                </a:lnTo>
                <a:lnTo>
                  <a:pt x="40" y="1840"/>
                </a:lnTo>
                <a:lnTo>
                  <a:pt x="38" y="1840"/>
                </a:lnTo>
                <a:lnTo>
                  <a:pt x="36" y="1840"/>
                </a:lnTo>
                <a:lnTo>
                  <a:pt x="32" y="1840"/>
                </a:lnTo>
                <a:lnTo>
                  <a:pt x="30" y="1840"/>
                </a:lnTo>
                <a:lnTo>
                  <a:pt x="29" y="1840"/>
                </a:lnTo>
                <a:lnTo>
                  <a:pt x="27" y="1840"/>
                </a:lnTo>
                <a:lnTo>
                  <a:pt x="25" y="1840"/>
                </a:lnTo>
                <a:lnTo>
                  <a:pt x="23" y="1840"/>
                </a:lnTo>
                <a:lnTo>
                  <a:pt x="21" y="1840"/>
                </a:lnTo>
                <a:lnTo>
                  <a:pt x="19" y="1840"/>
                </a:lnTo>
                <a:lnTo>
                  <a:pt x="17" y="1840"/>
                </a:lnTo>
                <a:lnTo>
                  <a:pt x="15" y="1838"/>
                </a:lnTo>
                <a:lnTo>
                  <a:pt x="13" y="1838"/>
                </a:lnTo>
                <a:lnTo>
                  <a:pt x="11" y="1838"/>
                </a:lnTo>
                <a:lnTo>
                  <a:pt x="9" y="1838"/>
                </a:lnTo>
                <a:lnTo>
                  <a:pt x="7" y="1838"/>
                </a:lnTo>
                <a:lnTo>
                  <a:pt x="6" y="1838"/>
                </a:lnTo>
                <a:lnTo>
                  <a:pt x="4" y="1838"/>
                </a:lnTo>
                <a:lnTo>
                  <a:pt x="2" y="1838"/>
                </a:lnTo>
                <a:lnTo>
                  <a:pt x="0" y="1838"/>
                </a:lnTo>
                <a:lnTo>
                  <a:pt x="0" y="1836"/>
                </a:lnTo>
                <a:lnTo>
                  <a:pt x="2" y="1836"/>
                </a:lnTo>
                <a:lnTo>
                  <a:pt x="4" y="1834"/>
                </a:lnTo>
                <a:lnTo>
                  <a:pt x="4" y="1836"/>
                </a:lnTo>
                <a:lnTo>
                  <a:pt x="6" y="1834"/>
                </a:lnTo>
                <a:lnTo>
                  <a:pt x="7" y="1832"/>
                </a:lnTo>
                <a:lnTo>
                  <a:pt x="9" y="1830"/>
                </a:lnTo>
                <a:lnTo>
                  <a:pt x="11" y="1828"/>
                </a:lnTo>
                <a:lnTo>
                  <a:pt x="13" y="1828"/>
                </a:lnTo>
                <a:lnTo>
                  <a:pt x="13" y="1826"/>
                </a:lnTo>
                <a:lnTo>
                  <a:pt x="13" y="1824"/>
                </a:lnTo>
                <a:lnTo>
                  <a:pt x="15" y="1822"/>
                </a:lnTo>
                <a:lnTo>
                  <a:pt x="15" y="1824"/>
                </a:lnTo>
                <a:lnTo>
                  <a:pt x="17" y="1822"/>
                </a:lnTo>
                <a:lnTo>
                  <a:pt x="19" y="1824"/>
                </a:lnTo>
                <a:lnTo>
                  <a:pt x="21" y="1824"/>
                </a:lnTo>
                <a:lnTo>
                  <a:pt x="23" y="1824"/>
                </a:lnTo>
                <a:lnTo>
                  <a:pt x="23" y="1822"/>
                </a:lnTo>
                <a:lnTo>
                  <a:pt x="25" y="1822"/>
                </a:lnTo>
                <a:lnTo>
                  <a:pt x="27" y="1820"/>
                </a:lnTo>
                <a:lnTo>
                  <a:pt x="29" y="1820"/>
                </a:lnTo>
                <a:lnTo>
                  <a:pt x="29" y="1818"/>
                </a:lnTo>
                <a:lnTo>
                  <a:pt x="30" y="1817"/>
                </a:lnTo>
                <a:lnTo>
                  <a:pt x="32" y="1817"/>
                </a:lnTo>
                <a:lnTo>
                  <a:pt x="32" y="1815"/>
                </a:lnTo>
                <a:lnTo>
                  <a:pt x="34" y="1815"/>
                </a:lnTo>
                <a:lnTo>
                  <a:pt x="36" y="1815"/>
                </a:lnTo>
                <a:lnTo>
                  <a:pt x="38" y="1815"/>
                </a:lnTo>
                <a:lnTo>
                  <a:pt x="40" y="1815"/>
                </a:lnTo>
                <a:lnTo>
                  <a:pt x="44" y="1813"/>
                </a:lnTo>
                <a:lnTo>
                  <a:pt x="44" y="1811"/>
                </a:lnTo>
                <a:lnTo>
                  <a:pt x="44" y="1813"/>
                </a:lnTo>
                <a:lnTo>
                  <a:pt x="46" y="1813"/>
                </a:lnTo>
                <a:lnTo>
                  <a:pt x="50" y="1813"/>
                </a:lnTo>
                <a:lnTo>
                  <a:pt x="52" y="1811"/>
                </a:lnTo>
                <a:lnTo>
                  <a:pt x="54" y="1809"/>
                </a:lnTo>
                <a:lnTo>
                  <a:pt x="55" y="1807"/>
                </a:lnTo>
                <a:lnTo>
                  <a:pt x="59" y="1805"/>
                </a:lnTo>
                <a:lnTo>
                  <a:pt x="61" y="1805"/>
                </a:lnTo>
                <a:lnTo>
                  <a:pt x="63" y="1805"/>
                </a:lnTo>
                <a:lnTo>
                  <a:pt x="67" y="1803"/>
                </a:lnTo>
                <a:lnTo>
                  <a:pt x="71" y="1799"/>
                </a:lnTo>
                <a:lnTo>
                  <a:pt x="73" y="1797"/>
                </a:lnTo>
                <a:lnTo>
                  <a:pt x="75" y="1797"/>
                </a:lnTo>
                <a:lnTo>
                  <a:pt x="77" y="1797"/>
                </a:lnTo>
                <a:lnTo>
                  <a:pt x="80" y="1795"/>
                </a:lnTo>
                <a:lnTo>
                  <a:pt x="82" y="1795"/>
                </a:lnTo>
                <a:lnTo>
                  <a:pt x="84" y="1795"/>
                </a:lnTo>
                <a:lnTo>
                  <a:pt x="86" y="1795"/>
                </a:lnTo>
                <a:lnTo>
                  <a:pt x="88" y="1795"/>
                </a:lnTo>
                <a:lnTo>
                  <a:pt x="88" y="1794"/>
                </a:lnTo>
                <a:lnTo>
                  <a:pt x="90" y="1794"/>
                </a:lnTo>
                <a:lnTo>
                  <a:pt x="92" y="1794"/>
                </a:lnTo>
                <a:lnTo>
                  <a:pt x="92" y="1795"/>
                </a:lnTo>
                <a:lnTo>
                  <a:pt x="94" y="1795"/>
                </a:lnTo>
                <a:lnTo>
                  <a:pt x="96" y="1795"/>
                </a:lnTo>
                <a:lnTo>
                  <a:pt x="96" y="1797"/>
                </a:lnTo>
                <a:lnTo>
                  <a:pt x="98" y="1797"/>
                </a:lnTo>
                <a:lnTo>
                  <a:pt x="102" y="1797"/>
                </a:lnTo>
                <a:lnTo>
                  <a:pt x="105" y="1797"/>
                </a:lnTo>
                <a:lnTo>
                  <a:pt x="107" y="1797"/>
                </a:lnTo>
                <a:lnTo>
                  <a:pt x="109" y="1797"/>
                </a:lnTo>
                <a:lnTo>
                  <a:pt x="111" y="1797"/>
                </a:lnTo>
                <a:lnTo>
                  <a:pt x="113" y="1797"/>
                </a:lnTo>
                <a:lnTo>
                  <a:pt x="115" y="1797"/>
                </a:lnTo>
                <a:lnTo>
                  <a:pt x="117" y="1795"/>
                </a:lnTo>
                <a:lnTo>
                  <a:pt x="119" y="1797"/>
                </a:lnTo>
                <a:lnTo>
                  <a:pt x="121" y="1797"/>
                </a:lnTo>
                <a:lnTo>
                  <a:pt x="123" y="1797"/>
                </a:lnTo>
                <a:lnTo>
                  <a:pt x="123" y="1795"/>
                </a:lnTo>
                <a:lnTo>
                  <a:pt x="125" y="1795"/>
                </a:lnTo>
                <a:lnTo>
                  <a:pt x="126" y="1795"/>
                </a:lnTo>
                <a:lnTo>
                  <a:pt x="128" y="1795"/>
                </a:lnTo>
                <a:lnTo>
                  <a:pt x="132" y="1794"/>
                </a:lnTo>
                <a:lnTo>
                  <a:pt x="134" y="1792"/>
                </a:lnTo>
                <a:lnTo>
                  <a:pt x="138" y="1792"/>
                </a:lnTo>
                <a:lnTo>
                  <a:pt x="140" y="1790"/>
                </a:lnTo>
                <a:lnTo>
                  <a:pt x="142" y="1788"/>
                </a:lnTo>
                <a:lnTo>
                  <a:pt x="144" y="1786"/>
                </a:lnTo>
                <a:lnTo>
                  <a:pt x="146" y="1784"/>
                </a:lnTo>
                <a:lnTo>
                  <a:pt x="148" y="1784"/>
                </a:lnTo>
                <a:lnTo>
                  <a:pt x="150" y="1782"/>
                </a:lnTo>
                <a:lnTo>
                  <a:pt x="151" y="1782"/>
                </a:lnTo>
                <a:lnTo>
                  <a:pt x="153" y="1782"/>
                </a:lnTo>
                <a:lnTo>
                  <a:pt x="157" y="1778"/>
                </a:lnTo>
                <a:lnTo>
                  <a:pt x="157" y="1780"/>
                </a:lnTo>
                <a:lnTo>
                  <a:pt x="159" y="1780"/>
                </a:lnTo>
                <a:lnTo>
                  <a:pt x="159" y="1778"/>
                </a:lnTo>
                <a:lnTo>
                  <a:pt x="161" y="1778"/>
                </a:lnTo>
                <a:lnTo>
                  <a:pt x="163" y="1778"/>
                </a:lnTo>
                <a:lnTo>
                  <a:pt x="163" y="1776"/>
                </a:lnTo>
                <a:lnTo>
                  <a:pt x="165" y="1774"/>
                </a:lnTo>
                <a:lnTo>
                  <a:pt x="167" y="1774"/>
                </a:lnTo>
                <a:lnTo>
                  <a:pt x="169" y="1774"/>
                </a:lnTo>
                <a:lnTo>
                  <a:pt x="171" y="1774"/>
                </a:lnTo>
                <a:lnTo>
                  <a:pt x="173" y="1772"/>
                </a:lnTo>
                <a:lnTo>
                  <a:pt x="176" y="1772"/>
                </a:lnTo>
                <a:lnTo>
                  <a:pt x="178" y="1770"/>
                </a:lnTo>
                <a:lnTo>
                  <a:pt x="180" y="1770"/>
                </a:lnTo>
                <a:lnTo>
                  <a:pt x="182" y="1770"/>
                </a:lnTo>
                <a:lnTo>
                  <a:pt x="182" y="1769"/>
                </a:lnTo>
                <a:lnTo>
                  <a:pt x="186" y="1769"/>
                </a:lnTo>
                <a:lnTo>
                  <a:pt x="188" y="1769"/>
                </a:lnTo>
                <a:lnTo>
                  <a:pt x="190" y="1767"/>
                </a:lnTo>
                <a:lnTo>
                  <a:pt x="192" y="1767"/>
                </a:lnTo>
                <a:lnTo>
                  <a:pt x="194" y="1767"/>
                </a:lnTo>
                <a:lnTo>
                  <a:pt x="196" y="1767"/>
                </a:lnTo>
                <a:lnTo>
                  <a:pt x="198" y="1767"/>
                </a:lnTo>
                <a:lnTo>
                  <a:pt x="198" y="1765"/>
                </a:lnTo>
                <a:lnTo>
                  <a:pt x="199" y="1765"/>
                </a:lnTo>
                <a:lnTo>
                  <a:pt x="201" y="1765"/>
                </a:lnTo>
                <a:lnTo>
                  <a:pt x="203" y="1765"/>
                </a:lnTo>
                <a:lnTo>
                  <a:pt x="205" y="1763"/>
                </a:lnTo>
                <a:lnTo>
                  <a:pt x="207" y="1763"/>
                </a:lnTo>
                <a:lnTo>
                  <a:pt x="209" y="1763"/>
                </a:lnTo>
                <a:lnTo>
                  <a:pt x="209" y="1761"/>
                </a:lnTo>
                <a:lnTo>
                  <a:pt x="211" y="1763"/>
                </a:lnTo>
                <a:lnTo>
                  <a:pt x="211" y="1761"/>
                </a:lnTo>
                <a:lnTo>
                  <a:pt x="213" y="1761"/>
                </a:lnTo>
                <a:lnTo>
                  <a:pt x="215" y="1761"/>
                </a:lnTo>
                <a:lnTo>
                  <a:pt x="215" y="1759"/>
                </a:lnTo>
                <a:lnTo>
                  <a:pt x="217" y="1759"/>
                </a:lnTo>
                <a:lnTo>
                  <a:pt x="219" y="1759"/>
                </a:lnTo>
                <a:lnTo>
                  <a:pt x="221" y="1759"/>
                </a:lnTo>
                <a:lnTo>
                  <a:pt x="224" y="1757"/>
                </a:lnTo>
                <a:lnTo>
                  <a:pt x="226" y="1757"/>
                </a:lnTo>
                <a:lnTo>
                  <a:pt x="230" y="1755"/>
                </a:lnTo>
                <a:lnTo>
                  <a:pt x="232" y="1755"/>
                </a:lnTo>
                <a:lnTo>
                  <a:pt x="234" y="1753"/>
                </a:lnTo>
                <a:lnTo>
                  <a:pt x="236" y="1753"/>
                </a:lnTo>
                <a:lnTo>
                  <a:pt x="238" y="1753"/>
                </a:lnTo>
                <a:lnTo>
                  <a:pt x="240" y="1751"/>
                </a:lnTo>
                <a:lnTo>
                  <a:pt x="242" y="1751"/>
                </a:lnTo>
                <a:lnTo>
                  <a:pt x="244" y="1751"/>
                </a:lnTo>
                <a:lnTo>
                  <a:pt x="246" y="1751"/>
                </a:lnTo>
                <a:lnTo>
                  <a:pt x="249" y="1751"/>
                </a:lnTo>
                <a:lnTo>
                  <a:pt x="251" y="1751"/>
                </a:lnTo>
                <a:lnTo>
                  <a:pt x="253" y="1749"/>
                </a:lnTo>
                <a:lnTo>
                  <a:pt x="255" y="1749"/>
                </a:lnTo>
                <a:lnTo>
                  <a:pt x="257" y="1749"/>
                </a:lnTo>
                <a:lnTo>
                  <a:pt x="255" y="1751"/>
                </a:lnTo>
                <a:lnTo>
                  <a:pt x="259" y="1751"/>
                </a:lnTo>
                <a:lnTo>
                  <a:pt x="261" y="1749"/>
                </a:lnTo>
                <a:lnTo>
                  <a:pt x="263" y="1749"/>
                </a:lnTo>
                <a:lnTo>
                  <a:pt x="265" y="1749"/>
                </a:lnTo>
                <a:lnTo>
                  <a:pt x="267" y="1749"/>
                </a:lnTo>
                <a:lnTo>
                  <a:pt x="269" y="1749"/>
                </a:lnTo>
                <a:lnTo>
                  <a:pt x="270" y="1747"/>
                </a:lnTo>
                <a:lnTo>
                  <a:pt x="272" y="1749"/>
                </a:lnTo>
                <a:lnTo>
                  <a:pt x="272" y="1747"/>
                </a:lnTo>
                <a:lnTo>
                  <a:pt x="272" y="1746"/>
                </a:lnTo>
                <a:lnTo>
                  <a:pt x="274" y="1744"/>
                </a:lnTo>
                <a:lnTo>
                  <a:pt x="276" y="1744"/>
                </a:lnTo>
                <a:lnTo>
                  <a:pt x="274" y="1742"/>
                </a:lnTo>
                <a:lnTo>
                  <a:pt x="276" y="1740"/>
                </a:lnTo>
                <a:lnTo>
                  <a:pt x="276" y="1738"/>
                </a:lnTo>
                <a:lnTo>
                  <a:pt x="276" y="1736"/>
                </a:lnTo>
                <a:lnTo>
                  <a:pt x="274" y="1734"/>
                </a:lnTo>
                <a:lnTo>
                  <a:pt x="274" y="1732"/>
                </a:lnTo>
                <a:lnTo>
                  <a:pt x="274" y="1730"/>
                </a:lnTo>
                <a:lnTo>
                  <a:pt x="274" y="1728"/>
                </a:lnTo>
                <a:lnTo>
                  <a:pt x="276" y="1728"/>
                </a:lnTo>
                <a:lnTo>
                  <a:pt x="274" y="1724"/>
                </a:lnTo>
                <a:lnTo>
                  <a:pt x="272" y="1722"/>
                </a:lnTo>
                <a:lnTo>
                  <a:pt x="274" y="1722"/>
                </a:lnTo>
                <a:lnTo>
                  <a:pt x="276" y="1722"/>
                </a:lnTo>
                <a:lnTo>
                  <a:pt x="276" y="1721"/>
                </a:lnTo>
                <a:lnTo>
                  <a:pt x="278" y="1721"/>
                </a:lnTo>
                <a:lnTo>
                  <a:pt x="280" y="1719"/>
                </a:lnTo>
                <a:lnTo>
                  <a:pt x="282" y="1715"/>
                </a:lnTo>
                <a:lnTo>
                  <a:pt x="284" y="1713"/>
                </a:lnTo>
                <a:lnTo>
                  <a:pt x="286" y="1711"/>
                </a:lnTo>
                <a:lnTo>
                  <a:pt x="288" y="1711"/>
                </a:lnTo>
                <a:lnTo>
                  <a:pt x="288" y="1709"/>
                </a:lnTo>
                <a:lnTo>
                  <a:pt x="288" y="1707"/>
                </a:lnTo>
                <a:lnTo>
                  <a:pt x="288" y="1705"/>
                </a:lnTo>
                <a:lnTo>
                  <a:pt x="290" y="1705"/>
                </a:lnTo>
                <a:lnTo>
                  <a:pt x="290" y="1703"/>
                </a:lnTo>
                <a:lnTo>
                  <a:pt x="290" y="1699"/>
                </a:lnTo>
                <a:lnTo>
                  <a:pt x="290" y="1698"/>
                </a:lnTo>
                <a:lnTo>
                  <a:pt x="290" y="1696"/>
                </a:lnTo>
                <a:lnTo>
                  <a:pt x="290" y="1694"/>
                </a:lnTo>
                <a:lnTo>
                  <a:pt x="292" y="1692"/>
                </a:lnTo>
                <a:lnTo>
                  <a:pt x="294" y="1690"/>
                </a:lnTo>
                <a:lnTo>
                  <a:pt x="295" y="1690"/>
                </a:lnTo>
                <a:lnTo>
                  <a:pt x="295" y="1688"/>
                </a:lnTo>
                <a:lnTo>
                  <a:pt x="297" y="1688"/>
                </a:lnTo>
                <a:lnTo>
                  <a:pt x="299" y="1688"/>
                </a:lnTo>
                <a:lnTo>
                  <a:pt x="299" y="1686"/>
                </a:lnTo>
                <a:lnTo>
                  <a:pt x="301" y="1686"/>
                </a:lnTo>
                <a:lnTo>
                  <a:pt x="303" y="1686"/>
                </a:lnTo>
                <a:lnTo>
                  <a:pt x="303" y="1684"/>
                </a:lnTo>
                <a:lnTo>
                  <a:pt x="301" y="1680"/>
                </a:lnTo>
                <a:lnTo>
                  <a:pt x="303" y="1678"/>
                </a:lnTo>
                <a:lnTo>
                  <a:pt x="305" y="1678"/>
                </a:lnTo>
                <a:lnTo>
                  <a:pt x="307" y="1680"/>
                </a:lnTo>
                <a:lnTo>
                  <a:pt x="309" y="1680"/>
                </a:lnTo>
                <a:lnTo>
                  <a:pt x="309" y="1678"/>
                </a:lnTo>
                <a:lnTo>
                  <a:pt x="311" y="1678"/>
                </a:lnTo>
                <a:lnTo>
                  <a:pt x="313" y="1680"/>
                </a:lnTo>
                <a:lnTo>
                  <a:pt x="315" y="1680"/>
                </a:lnTo>
                <a:lnTo>
                  <a:pt x="317" y="1680"/>
                </a:lnTo>
                <a:lnTo>
                  <a:pt x="319" y="1678"/>
                </a:lnTo>
                <a:lnTo>
                  <a:pt x="320" y="1678"/>
                </a:lnTo>
                <a:lnTo>
                  <a:pt x="322" y="1678"/>
                </a:lnTo>
                <a:lnTo>
                  <a:pt x="326" y="1678"/>
                </a:lnTo>
                <a:lnTo>
                  <a:pt x="328" y="1678"/>
                </a:lnTo>
                <a:lnTo>
                  <a:pt x="328" y="1680"/>
                </a:lnTo>
                <a:lnTo>
                  <a:pt x="332" y="1682"/>
                </a:lnTo>
                <a:lnTo>
                  <a:pt x="334" y="1682"/>
                </a:lnTo>
                <a:lnTo>
                  <a:pt x="336" y="1682"/>
                </a:lnTo>
                <a:lnTo>
                  <a:pt x="338" y="1682"/>
                </a:lnTo>
                <a:lnTo>
                  <a:pt x="338" y="1680"/>
                </a:lnTo>
                <a:lnTo>
                  <a:pt x="340" y="1678"/>
                </a:lnTo>
                <a:lnTo>
                  <a:pt x="342" y="1676"/>
                </a:lnTo>
                <a:lnTo>
                  <a:pt x="343" y="1676"/>
                </a:lnTo>
                <a:lnTo>
                  <a:pt x="345" y="1675"/>
                </a:lnTo>
                <a:lnTo>
                  <a:pt x="347" y="1675"/>
                </a:lnTo>
                <a:lnTo>
                  <a:pt x="349" y="1676"/>
                </a:lnTo>
                <a:lnTo>
                  <a:pt x="349" y="1675"/>
                </a:lnTo>
                <a:lnTo>
                  <a:pt x="351" y="1675"/>
                </a:lnTo>
                <a:lnTo>
                  <a:pt x="353" y="1675"/>
                </a:lnTo>
                <a:lnTo>
                  <a:pt x="355" y="1676"/>
                </a:lnTo>
                <a:lnTo>
                  <a:pt x="357" y="1675"/>
                </a:lnTo>
                <a:lnTo>
                  <a:pt x="359" y="1675"/>
                </a:lnTo>
                <a:lnTo>
                  <a:pt x="361" y="1673"/>
                </a:lnTo>
                <a:lnTo>
                  <a:pt x="363" y="1673"/>
                </a:lnTo>
                <a:lnTo>
                  <a:pt x="365" y="1673"/>
                </a:lnTo>
                <a:lnTo>
                  <a:pt x="365" y="1671"/>
                </a:lnTo>
                <a:lnTo>
                  <a:pt x="367" y="1671"/>
                </a:lnTo>
                <a:lnTo>
                  <a:pt x="368" y="1671"/>
                </a:lnTo>
                <a:lnTo>
                  <a:pt x="370" y="1671"/>
                </a:lnTo>
                <a:lnTo>
                  <a:pt x="372" y="1671"/>
                </a:lnTo>
                <a:lnTo>
                  <a:pt x="372" y="1669"/>
                </a:lnTo>
                <a:lnTo>
                  <a:pt x="374" y="1669"/>
                </a:lnTo>
                <a:lnTo>
                  <a:pt x="376" y="1669"/>
                </a:lnTo>
                <a:lnTo>
                  <a:pt x="378" y="1667"/>
                </a:lnTo>
                <a:lnTo>
                  <a:pt x="380" y="1667"/>
                </a:lnTo>
                <a:lnTo>
                  <a:pt x="382" y="1667"/>
                </a:lnTo>
                <a:lnTo>
                  <a:pt x="384" y="1667"/>
                </a:lnTo>
                <a:lnTo>
                  <a:pt x="386" y="1665"/>
                </a:lnTo>
                <a:lnTo>
                  <a:pt x="388" y="1665"/>
                </a:lnTo>
                <a:lnTo>
                  <a:pt x="388" y="1663"/>
                </a:lnTo>
                <a:lnTo>
                  <a:pt x="390" y="1661"/>
                </a:lnTo>
                <a:lnTo>
                  <a:pt x="391" y="1661"/>
                </a:lnTo>
                <a:lnTo>
                  <a:pt x="393" y="1661"/>
                </a:lnTo>
                <a:lnTo>
                  <a:pt x="393" y="1659"/>
                </a:lnTo>
                <a:lnTo>
                  <a:pt x="395" y="1659"/>
                </a:lnTo>
                <a:lnTo>
                  <a:pt x="397" y="1659"/>
                </a:lnTo>
                <a:lnTo>
                  <a:pt x="397" y="1657"/>
                </a:lnTo>
                <a:lnTo>
                  <a:pt x="399" y="1657"/>
                </a:lnTo>
                <a:lnTo>
                  <a:pt x="401" y="1657"/>
                </a:lnTo>
                <a:lnTo>
                  <a:pt x="401" y="1655"/>
                </a:lnTo>
                <a:lnTo>
                  <a:pt x="401" y="1653"/>
                </a:lnTo>
                <a:lnTo>
                  <a:pt x="403" y="1651"/>
                </a:lnTo>
                <a:lnTo>
                  <a:pt x="405" y="1651"/>
                </a:lnTo>
                <a:lnTo>
                  <a:pt x="407" y="1650"/>
                </a:lnTo>
                <a:lnTo>
                  <a:pt x="407" y="1648"/>
                </a:lnTo>
                <a:lnTo>
                  <a:pt x="405" y="1648"/>
                </a:lnTo>
                <a:lnTo>
                  <a:pt x="403" y="1646"/>
                </a:lnTo>
                <a:lnTo>
                  <a:pt x="403" y="1644"/>
                </a:lnTo>
                <a:lnTo>
                  <a:pt x="403" y="1642"/>
                </a:lnTo>
                <a:lnTo>
                  <a:pt x="405" y="1642"/>
                </a:lnTo>
                <a:lnTo>
                  <a:pt x="405" y="1640"/>
                </a:lnTo>
                <a:lnTo>
                  <a:pt x="407" y="1640"/>
                </a:lnTo>
                <a:lnTo>
                  <a:pt x="407" y="1638"/>
                </a:lnTo>
                <a:lnTo>
                  <a:pt x="409" y="1636"/>
                </a:lnTo>
                <a:lnTo>
                  <a:pt x="409" y="1634"/>
                </a:lnTo>
                <a:lnTo>
                  <a:pt x="411" y="1634"/>
                </a:lnTo>
                <a:lnTo>
                  <a:pt x="411" y="1632"/>
                </a:lnTo>
                <a:lnTo>
                  <a:pt x="413" y="1632"/>
                </a:lnTo>
                <a:lnTo>
                  <a:pt x="413" y="1630"/>
                </a:lnTo>
                <a:lnTo>
                  <a:pt x="413" y="1628"/>
                </a:lnTo>
                <a:lnTo>
                  <a:pt x="411" y="1628"/>
                </a:lnTo>
                <a:lnTo>
                  <a:pt x="411" y="1627"/>
                </a:lnTo>
                <a:lnTo>
                  <a:pt x="411" y="1625"/>
                </a:lnTo>
                <a:lnTo>
                  <a:pt x="411" y="1623"/>
                </a:lnTo>
                <a:lnTo>
                  <a:pt x="411" y="1621"/>
                </a:lnTo>
                <a:lnTo>
                  <a:pt x="411" y="1619"/>
                </a:lnTo>
                <a:lnTo>
                  <a:pt x="413" y="1617"/>
                </a:lnTo>
                <a:lnTo>
                  <a:pt x="413" y="1615"/>
                </a:lnTo>
                <a:lnTo>
                  <a:pt x="411" y="1615"/>
                </a:lnTo>
                <a:lnTo>
                  <a:pt x="411" y="1613"/>
                </a:lnTo>
                <a:lnTo>
                  <a:pt x="409" y="1613"/>
                </a:lnTo>
                <a:lnTo>
                  <a:pt x="409" y="1611"/>
                </a:lnTo>
                <a:lnTo>
                  <a:pt x="407" y="1611"/>
                </a:lnTo>
                <a:lnTo>
                  <a:pt x="407" y="1609"/>
                </a:lnTo>
                <a:lnTo>
                  <a:pt x="407" y="1607"/>
                </a:lnTo>
                <a:lnTo>
                  <a:pt x="405" y="1607"/>
                </a:lnTo>
                <a:lnTo>
                  <a:pt x="405" y="1605"/>
                </a:lnTo>
                <a:lnTo>
                  <a:pt x="407" y="1605"/>
                </a:lnTo>
                <a:lnTo>
                  <a:pt x="407" y="1603"/>
                </a:lnTo>
                <a:lnTo>
                  <a:pt x="407" y="1602"/>
                </a:lnTo>
                <a:lnTo>
                  <a:pt x="407" y="1600"/>
                </a:lnTo>
                <a:lnTo>
                  <a:pt x="409" y="1600"/>
                </a:lnTo>
                <a:lnTo>
                  <a:pt x="411" y="1600"/>
                </a:lnTo>
                <a:lnTo>
                  <a:pt x="413" y="1600"/>
                </a:lnTo>
                <a:lnTo>
                  <a:pt x="413" y="1598"/>
                </a:lnTo>
                <a:lnTo>
                  <a:pt x="415" y="1596"/>
                </a:lnTo>
                <a:lnTo>
                  <a:pt x="416" y="1596"/>
                </a:lnTo>
                <a:lnTo>
                  <a:pt x="418" y="1596"/>
                </a:lnTo>
                <a:lnTo>
                  <a:pt x="420" y="1596"/>
                </a:lnTo>
                <a:lnTo>
                  <a:pt x="420" y="1594"/>
                </a:lnTo>
                <a:lnTo>
                  <a:pt x="422" y="1594"/>
                </a:lnTo>
                <a:lnTo>
                  <a:pt x="424" y="1594"/>
                </a:lnTo>
                <a:lnTo>
                  <a:pt x="424" y="1592"/>
                </a:lnTo>
                <a:lnTo>
                  <a:pt x="426" y="1590"/>
                </a:lnTo>
                <a:lnTo>
                  <a:pt x="426" y="1588"/>
                </a:lnTo>
                <a:lnTo>
                  <a:pt x="426" y="1586"/>
                </a:lnTo>
                <a:lnTo>
                  <a:pt x="426" y="1584"/>
                </a:lnTo>
                <a:lnTo>
                  <a:pt x="428" y="1582"/>
                </a:lnTo>
                <a:lnTo>
                  <a:pt x="430" y="1582"/>
                </a:lnTo>
                <a:lnTo>
                  <a:pt x="430" y="1584"/>
                </a:lnTo>
                <a:lnTo>
                  <a:pt x="432" y="1582"/>
                </a:lnTo>
                <a:lnTo>
                  <a:pt x="434" y="1582"/>
                </a:lnTo>
                <a:lnTo>
                  <a:pt x="436" y="1582"/>
                </a:lnTo>
                <a:lnTo>
                  <a:pt x="438" y="1582"/>
                </a:lnTo>
                <a:lnTo>
                  <a:pt x="439" y="1582"/>
                </a:lnTo>
                <a:lnTo>
                  <a:pt x="441" y="1580"/>
                </a:lnTo>
                <a:lnTo>
                  <a:pt x="443" y="1580"/>
                </a:lnTo>
                <a:lnTo>
                  <a:pt x="443" y="1582"/>
                </a:lnTo>
                <a:lnTo>
                  <a:pt x="445" y="1582"/>
                </a:lnTo>
                <a:lnTo>
                  <a:pt x="447" y="1582"/>
                </a:lnTo>
                <a:lnTo>
                  <a:pt x="447" y="1580"/>
                </a:lnTo>
                <a:lnTo>
                  <a:pt x="449" y="1580"/>
                </a:lnTo>
                <a:lnTo>
                  <a:pt x="451" y="1580"/>
                </a:lnTo>
                <a:lnTo>
                  <a:pt x="453" y="1579"/>
                </a:lnTo>
                <a:lnTo>
                  <a:pt x="453" y="1577"/>
                </a:lnTo>
                <a:lnTo>
                  <a:pt x="455" y="1577"/>
                </a:lnTo>
                <a:lnTo>
                  <a:pt x="457" y="1575"/>
                </a:lnTo>
                <a:lnTo>
                  <a:pt x="459" y="1573"/>
                </a:lnTo>
                <a:lnTo>
                  <a:pt x="459" y="1571"/>
                </a:lnTo>
                <a:lnTo>
                  <a:pt x="461" y="1571"/>
                </a:lnTo>
                <a:lnTo>
                  <a:pt x="461" y="1569"/>
                </a:lnTo>
                <a:lnTo>
                  <a:pt x="463" y="1569"/>
                </a:lnTo>
                <a:lnTo>
                  <a:pt x="464" y="1569"/>
                </a:lnTo>
                <a:lnTo>
                  <a:pt x="466" y="1571"/>
                </a:lnTo>
                <a:lnTo>
                  <a:pt x="468" y="1571"/>
                </a:lnTo>
                <a:lnTo>
                  <a:pt x="468" y="1569"/>
                </a:lnTo>
                <a:lnTo>
                  <a:pt x="468" y="1567"/>
                </a:lnTo>
                <a:lnTo>
                  <a:pt x="468" y="1565"/>
                </a:lnTo>
                <a:lnTo>
                  <a:pt x="470" y="1563"/>
                </a:lnTo>
                <a:lnTo>
                  <a:pt x="470" y="1561"/>
                </a:lnTo>
                <a:lnTo>
                  <a:pt x="470" y="1559"/>
                </a:lnTo>
                <a:lnTo>
                  <a:pt x="472" y="1559"/>
                </a:lnTo>
                <a:lnTo>
                  <a:pt x="474" y="1559"/>
                </a:lnTo>
                <a:lnTo>
                  <a:pt x="474" y="1557"/>
                </a:lnTo>
                <a:lnTo>
                  <a:pt x="476" y="1559"/>
                </a:lnTo>
                <a:lnTo>
                  <a:pt x="478" y="1559"/>
                </a:lnTo>
                <a:lnTo>
                  <a:pt x="480" y="1559"/>
                </a:lnTo>
                <a:lnTo>
                  <a:pt x="480" y="1557"/>
                </a:lnTo>
                <a:lnTo>
                  <a:pt x="480" y="1555"/>
                </a:lnTo>
                <a:lnTo>
                  <a:pt x="480" y="1554"/>
                </a:lnTo>
                <a:lnTo>
                  <a:pt x="480" y="1552"/>
                </a:lnTo>
                <a:lnTo>
                  <a:pt x="480" y="1550"/>
                </a:lnTo>
                <a:lnTo>
                  <a:pt x="480" y="1548"/>
                </a:lnTo>
                <a:lnTo>
                  <a:pt x="480" y="1546"/>
                </a:lnTo>
                <a:lnTo>
                  <a:pt x="478" y="1544"/>
                </a:lnTo>
                <a:lnTo>
                  <a:pt x="478" y="1542"/>
                </a:lnTo>
                <a:lnTo>
                  <a:pt x="478" y="1540"/>
                </a:lnTo>
                <a:lnTo>
                  <a:pt x="480" y="1540"/>
                </a:lnTo>
                <a:lnTo>
                  <a:pt x="480" y="1538"/>
                </a:lnTo>
                <a:lnTo>
                  <a:pt x="482" y="1538"/>
                </a:lnTo>
                <a:lnTo>
                  <a:pt x="484" y="1536"/>
                </a:lnTo>
                <a:lnTo>
                  <a:pt x="482" y="1534"/>
                </a:lnTo>
                <a:lnTo>
                  <a:pt x="482" y="1532"/>
                </a:lnTo>
                <a:lnTo>
                  <a:pt x="480" y="1532"/>
                </a:lnTo>
                <a:lnTo>
                  <a:pt x="480" y="1531"/>
                </a:lnTo>
                <a:lnTo>
                  <a:pt x="480" y="1529"/>
                </a:lnTo>
                <a:lnTo>
                  <a:pt x="480" y="1527"/>
                </a:lnTo>
                <a:lnTo>
                  <a:pt x="480" y="1525"/>
                </a:lnTo>
                <a:lnTo>
                  <a:pt x="482" y="1525"/>
                </a:lnTo>
                <a:lnTo>
                  <a:pt x="480" y="1523"/>
                </a:lnTo>
                <a:lnTo>
                  <a:pt x="480" y="1521"/>
                </a:lnTo>
                <a:lnTo>
                  <a:pt x="480" y="1519"/>
                </a:lnTo>
                <a:lnTo>
                  <a:pt x="480" y="1517"/>
                </a:lnTo>
                <a:lnTo>
                  <a:pt x="478" y="1515"/>
                </a:lnTo>
                <a:lnTo>
                  <a:pt x="478" y="1513"/>
                </a:lnTo>
                <a:lnTo>
                  <a:pt x="480" y="1511"/>
                </a:lnTo>
                <a:lnTo>
                  <a:pt x="480" y="1509"/>
                </a:lnTo>
                <a:lnTo>
                  <a:pt x="482" y="1509"/>
                </a:lnTo>
                <a:lnTo>
                  <a:pt x="484" y="1509"/>
                </a:lnTo>
                <a:lnTo>
                  <a:pt x="486" y="1509"/>
                </a:lnTo>
                <a:lnTo>
                  <a:pt x="486" y="1507"/>
                </a:lnTo>
                <a:lnTo>
                  <a:pt x="487" y="1507"/>
                </a:lnTo>
                <a:lnTo>
                  <a:pt x="489" y="1506"/>
                </a:lnTo>
                <a:lnTo>
                  <a:pt x="491" y="1506"/>
                </a:lnTo>
                <a:lnTo>
                  <a:pt x="493" y="1504"/>
                </a:lnTo>
                <a:lnTo>
                  <a:pt x="495" y="1502"/>
                </a:lnTo>
                <a:lnTo>
                  <a:pt x="497" y="1502"/>
                </a:lnTo>
                <a:lnTo>
                  <a:pt x="499" y="1500"/>
                </a:lnTo>
                <a:lnTo>
                  <a:pt x="501" y="1500"/>
                </a:lnTo>
                <a:lnTo>
                  <a:pt x="503" y="1500"/>
                </a:lnTo>
                <a:lnTo>
                  <a:pt x="503" y="1502"/>
                </a:lnTo>
                <a:lnTo>
                  <a:pt x="505" y="1500"/>
                </a:lnTo>
                <a:lnTo>
                  <a:pt x="507" y="1500"/>
                </a:lnTo>
                <a:lnTo>
                  <a:pt x="507" y="1498"/>
                </a:lnTo>
                <a:lnTo>
                  <a:pt x="509" y="1496"/>
                </a:lnTo>
                <a:lnTo>
                  <a:pt x="511" y="1496"/>
                </a:lnTo>
                <a:lnTo>
                  <a:pt x="511" y="1494"/>
                </a:lnTo>
                <a:lnTo>
                  <a:pt x="512" y="1496"/>
                </a:lnTo>
                <a:lnTo>
                  <a:pt x="512" y="1494"/>
                </a:lnTo>
                <a:lnTo>
                  <a:pt x="514" y="1494"/>
                </a:lnTo>
                <a:lnTo>
                  <a:pt x="514" y="1492"/>
                </a:lnTo>
                <a:lnTo>
                  <a:pt x="514" y="1490"/>
                </a:lnTo>
                <a:lnTo>
                  <a:pt x="516" y="1490"/>
                </a:lnTo>
                <a:lnTo>
                  <a:pt x="518" y="1490"/>
                </a:lnTo>
                <a:lnTo>
                  <a:pt x="520" y="1490"/>
                </a:lnTo>
                <a:lnTo>
                  <a:pt x="522" y="1490"/>
                </a:lnTo>
                <a:lnTo>
                  <a:pt x="524" y="1488"/>
                </a:lnTo>
                <a:lnTo>
                  <a:pt x="526" y="1488"/>
                </a:lnTo>
                <a:lnTo>
                  <a:pt x="526" y="1486"/>
                </a:lnTo>
                <a:lnTo>
                  <a:pt x="528" y="1486"/>
                </a:lnTo>
                <a:lnTo>
                  <a:pt x="528" y="1484"/>
                </a:lnTo>
                <a:lnTo>
                  <a:pt x="530" y="1484"/>
                </a:lnTo>
                <a:lnTo>
                  <a:pt x="530" y="1483"/>
                </a:lnTo>
                <a:lnTo>
                  <a:pt x="532" y="1483"/>
                </a:lnTo>
                <a:lnTo>
                  <a:pt x="534" y="1481"/>
                </a:lnTo>
                <a:lnTo>
                  <a:pt x="534" y="1479"/>
                </a:lnTo>
                <a:lnTo>
                  <a:pt x="535" y="1479"/>
                </a:lnTo>
                <a:lnTo>
                  <a:pt x="537" y="1477"/>
                </a:lnTo>
                <a:lnTo>
                  <a:pt x="539" y="1477"/>
                </a:lnTo>
                <a:lnTo>
                  <a:pt x="541" y="1475"/>
                </a:lnTo>
                <a:lnTo>
                  <a:pt x="543" y="1475"/>
                </a:lnTo>
                <a:lnTo>
                  <a:pt x="543" y="1473"/>
                </a:lnTo>
                <a:lnTo>
                  <a:pt x="545" y="1473"/>
                </a:lnTo>
                <a:lnTo>
                  <a:pt x="545" y="1471"/>
                </a:lnTo>
                <a:lnTo>
                  <a:pt x="547" y="1471"/>
                </a:lnTo>
                <a:lnTo>
                  <a:pt x="547" y="1469"/>
                </a:lnTo>
                <a:lnTo>
                  <a:pt x="549" y="1469"/>
                </a:lnTo>
                <a:lnTo>
                  <a:pt x="551" y="1467"/>
                </a:lnTo>
                <a:lnTo>
                  <a:pt x="553" y="1467"/>
                </a:lnTo>
                <a:lnTo>
                  <a:pt x="555" y="1465"/>
                </a:lnTo>
                <a:lnTo>
                  <a:pt x="557" y="1465"/>
                </a:lnTo>
                <a:lnTo>
                  <a:pt x="557" y="1463"/>
                </a:lnTo>
                <a:lnTo>
                  <a:pt x="559" y="1463"/>
                </a:lnTo>
                <a:lnTo>
                  <a:pt x="560" y="1461"/>
                </a:lnTo>
                <a:lnTo>
                  <a:pt x="562" y="1459"/>
                </a:lnTo>
                <a:lnTo>
                  <a:pt x="564" y="1459"/>
                </a:lnTo>
                <a:lnTo>
                  <a:pt x="566" y="1458"/>
                </a:lnTo>
                <a:lnTo>
                  <a:pt x="568" y="1458"/>
                </a:lnTo>
                <a:lnTo>
                  <a:pt x="570" y="1458"/>
                </a:lnTo>
                <a:lnTo>
                  <a:pt x="572" y="1456"/>
                </a:lnTo>
                <a:lnTo>
                  <a:pt x="574" y="1456"/>
                </a:lnTo>
                <a:lnTo>
                  <a:pt x="576" y="1456"/>
                </a:lnTo>
                <a:lnTo>
                  <a:pt x="578" y="1456"/>
                </a:lnTo>
                <a:lnTo>
                  <a:pt x="578" y="1454"/>
                </a:lnTo>
                <a:lnTo>
                  <a:pt x="576" y="1454"/>
                </a:lnTo>
                <a:lnTo>
                  <a:pt x="576" y="1452"/>
                </a:lnTo>
                <a:lnTo>
                  <a:pt x="578" y="1452"/>
                </a:lnTo>
                <a:lnTo>
                  <a:pt x="580" y="1450"/>
                </a:lnTo>
                <a:lnTo>
                  <a:pt x="582" y="1450"/>
                </a:lnTo>
                <a:lnTo>
                  <a:pt x="582" y="1452"/>
                </a:lnTo>
                <a:lnTo>
                  <a:pt x="583" y="1452"/>
                </a:lnTo>
                <a:lnTo>
                  <a:pt x="583" y="1450"/>
                </a:lnTo>
                <a:lnTo>
                  <a:pt x="585" y="1450"/>
                </a:lnTo>
                <a:lnTo>
                  <a:pt x="587" y="1448"/>
                </a:lnTo>
                <a:lnTo>
                  <a:pt x="587" y="1446"/>
                </a:lnTo>
                <a:lnTo>
                  <a:pt x="589" y="1446"/>
                </a:lnTo>
                <a:lnTo>
                  <a:pt x="591" y="1444"/>
                </a:lnTo>
                <a:lnTo>
                  <a:pt x="593" y="1442"/>
                </a:lnTo>
                <a:lnTo>
                  <a:pt x="595" y="1442"/>
                </a:lnTo>
                <a:lnTo>
                  <a:pt x="595" y="1444"/>
                </a:lnTo>
                <a:lnTo>
                  <a:pt x="597" y="1444"/>
                </a:lnTo>
                <a:lnTo>
                  <a:pt x="599" y="1442"/>
                </a:lnTo>
                <a:lnTo>
                  <a:pt x="599" y="1440"/>
                </a:lnTo>
                <a:lnTo>
                  <a:pt x="601" y="1440"/>
                </a:lnTo>
                <a:lnTo>
                  <a:pt x="603" y="1438"/>
                </a:lnTo>
                <a:lnTo>
                  <a:pt x="605" y="1438"/>
                </a:lnTo>
                <a:lnTo>
                  <a:pt x="607" y="1436"/>
                </a:lnTo>
                <a:lnTo>
                  <a:pt x="608" y="1436"/>
                </a:lnTo>
                <a:lnTo>
                  <a:pt x="610" y="1436"/>
                </a:lnTo>
                <a:lnTo>
                  <a:pt x="612" y="1435"/>
                </a:lnTo>
                <a:lnTo>
                  <a:pt x="614" y="1435"/>
                </a:lnTo>
                <a:lnTo>
                  <a:pt x="616" y="1435"/>
                </a:lnTo>
                <a:lnTo>
                  <a:pt x="616" y="1433"/>
                </a:lnTo>
                <a:lnTo>
                  <a:pt x="618" y="1433"/>
                </a:lnTo>
                <a:lnTo>
                  <a:pt x="620" y="1431"/>
                </a:lnTo>
                <a:lnTo>
                  <a:pt x="620" y="1433"/>
                </a:lnTo>
                <a:lnTo>
                  <a:pt x="620" y="1431"/>
                </a:lnTo>
                <a:lnTo>
                  <a:pt x="620" y="1433"/>
                </a:lnTo>
                <a:lnTo>
                  <a:pt x="622" y="1433"/>
                </a:lnTo>
                <a:lnTo>
                  <a:pt x="622" y="1431"/>
                </a:lnTo>
                <a:lnTo>
                  <a:pt x="624" y="1431"/>
                </a:lnTo>
                <a:lnTo>
                  <a:pt x="624" y="1429"/>
                </a:lnTo>
                <a:lnTo>
                  <a:pt x="626" y="1431"/>
                </a:lnTo>
                <a:lnTo>
                  <a:pt x="628" y="1431"/>
                </a:lnTo>
                <a:lnTo>
                  <a:pt x="630" y="1429"/>
                </a:lnTo>
                <a:lnTo>
                  <a:pt x="631" y="1429"/>
                </a:lnTo>
                <a:lnTo>
                  <a:pt x="633" y="1429"/>
                </a:lnTo>
                <a:lnTo>
                  <a:pt x="633" y="1427"/>
                </a:lnTo>
                <a:lnTo>
                  <a:pt x="635" y="1427"/>
                </a:lnTo>
                <a:lnTo>
                  <a:pt x="637" y="1427"/>
                </a:lnTo>
                <a:lnTo>
                  <a:pt x="637" y="1425"/>
                </a:lnTo>
                <a:lnTo>
                  <a:pt x="637" y="1427"/>
                </a:lnTo>
                <a:lnTo>
                  <a:pt x="639" y="1427"/>
                </a:lnTo>
                <a:lnTo>
                  <a:pt x="639" y="1425"/>
                </a:lnTo>
                <a:lnTo>
                  <a:pt x="641" y="1425"/>
                </a:lnTo>
                <a:lnTo>
                  <a:pt x="643" y="1425"/>
                </a:lnTo>
                <a:lnTo>
                  <a:pt x="645" y="1425"/>
                </a:lnTo>
                <a:lnTo>
                  <a:pt x="645" y="1423"/>
                </a:lnTo>
                <a:lnTo>
                  <a:pt x="647" y="1423"/>
                </a:lnTo>
                <a:lnTo>
                  <a:pt x="649" y="1423"/>
                </a:lnTo>
                <a:lnTo>
                  <a:pt x="651" y="1423"/>
                </a:lnTo>
                <a:lnTo>
                  <a:pt x="651" y="1421"/>
                </a:lnTo>
                <a:lnTo>
                  <a:pt x="653" y="1421"/>
                </a:lnTo>
                <a:lnTo>
                  <a:pt x="655" y="1421"/>
                </a:lnTo>
                <a:lnTo>
                  <a:pt x="656" y="1421"/>
                </a:lnTo>
                <a:lnTo>
                  <a:pt x="658" y="1421"/>
                </a:lnTo>
                <a:lnTo>
                  <a:pt x="658" y="1419"/>
                </a:lnTo>
                <a:lnTo>
                  <a:pt x="660" y="1419"/>
                </a:lnTo>
                <a:lnTo>
                  <a:pt x="662" y="1419"/>
                </a:lnTo>
                <a:lnTo>
                  <a:pt x="666" y="1419"/>
                </a:lnTo>
                <a:lnTo>
                  <a:pt x="666" y="1417"/>
                </a:lnTo>
                <a:lnTo>
                  <a:pt x="668" y="1417"/>
                </a:lnTo>
                <a:lnTo>
                  <a:pt x="670" y="1417"/>
                </a:lnTo>
                <a:lnTo>
                  <a:pt x="670" y="1415"/>
                </a:lnTo>
                <a:lnTo>
                  <a:pt x="668" y="1415"/>
                </a:lnTo>
                <a:lnTo>
                  <a:pt x="670" y="1413"/>
                </a:lnTo>
                <a:lnTo>
                  <a:pt x="672" y="1413"/>
                </a:lnTo>
                <a:lnTo>
                  <a:pt x="672" y="1411"/>
                </a:lnTo>
                <a:lnTo>
                  <a:pt x="672" y="1410"/>
                </a:lnTo>
                <a:lnTo>
                  <a:pt x="672" y="1408"/>
                </a:lnTo>
                <a:lnTo>
                  <a:pt x="674" y="1408"/>
                </a:lnTo>
                <a:lnTo>
                  <a:pt x="674" y="1410"/>
                </a:lnTo>
                <a:lnTo>
                  <a:pt x="676" y="1410"/>
                </a:lnTo>
                <a:lnTo>
                  <a:pt x="676" y="1408"/>
                </a:lnTo>
                <a:lnTo>
                  <a:pt x="678" y="1408"/>
                </a:lnTo>
                <a:lnTo>
                  <a:pt x="679" y="1408"/>
                </a:lnTo>
                <a:lnTo>
                  <a:pt x="681" y="1408"/>
                </a:lnTo>
                <a:lnTo>
                  <a:pt x="681" y="1406"/>
                </a:lnTo>
                <a:lnTo>
                  <a:pt x="683" y="1406"/>
                </a:lnTo>
                <a:lnTo>
                  <a:pt x="683" y="1404"/>
                </a:lnTo>
                <a:lnTo>
                  <a:pt x="685" y="1404"/>
                </a:lnTo>
                <a:lnTo>
                  <a:pt x="685" y="1402"/>
                </a:lnTo>
                <a:lnTo>
                  <a:pt x="685" y="1400"/>
                </a:lnTo>
                <a:lnTo>
                  <a:pt x="687" y="1398"/>
                </a:lnTo>
                <a:lnTo>
                  <a:pt x="689" y="1398"/>
                </a:lnTo>
                <a:lnTo>
                  <a:pt x="689" y="1396"/>
                </a:lnTo>
                <a:lnTo>
                  <a:pt x="691" y="1396"/>
                </a:lnTo>
                <a:lnTo>
                  <a:pt x="695" y="1390"/>
                </a:lnTo>
                <a:lnTo>
                  <a:pt x="699" y="1388"/>
                </a:lnTo>
                <a:lnTo>
                  <a:pt x="703" y="1385"/>
                </a:lnTo>
                <a:lnTo>
                  <a:pt x="708" y="1381"/>
                </a:lnTo>
                <a:lnTo>
                  <a:pt x="716" y="1373"/>
                </a:lnTo>
                <a:lnTo>
                  <a:pt x="724" y="1365"/>
                </a:lnTo>
                <a:lnTo>
                  <a:pt x="731" y="1360"/>
                </a:lnTo>
                <a:lnTo>
                  <a:pt x="733" y="1358"/>
                </a:lnTo>
                <a:lnTo>
                  <a:pt x="735" y="1356"/>
                </a:lnTo>
                <a:lnTo>
                  <a:pt x="737" y="1356"/>
                </a:lnTo>
                <a:lnTo>
                  <a:pt x="739" y="1352"/>
                </a:lnTo>
                <a:lnTo>
                  <a:pt x="745" y="1348"/>
                </a:lnTo>
                <a:lnTo>
                  <a:pt x="754" y="1339"/>
                </a:lnTo>
                <a:lnTo>
                  <a:pt x="764" y="1331"/>
                </a:lnTo>
                <a:lnTo>
                  <a:pt x="772" y="1323"/>
                </a:lnTo>
                <a:lnTo>
                  <a:pt x="781" y="1317"/>
                </a:lnTo>
                <a:lnTo>
                  <a:pt x="787" y="1312"/>
                </a:lnTo>
                <a:lnTo>
                  <a:pt x="795" y="1306"/>
                </a:lnTo>
                <a:lnTo>
                  <a:pt x="802" y="1298"/>
                </a:lnTo>
                <a:lnTo>
                  <a:pt x="810" y="1291"/>
                </a:lnTo>
                <a:lnTo>
                  <a:pt x="812" y="1289"/>
                </a:lnTo>
                <a:lnTo>
                  <a:pt x="814" y="1287"/>
                </a:lnTo>
                <a:lnTo>
                  <a:pt x="818" y="1283"/>
                </a:lnTo>
                <a:lnTo>
                  <a:pt x="820" y="1281"/>
                </a:lnTo>
                <a:lnTo>
                  <a:pt x="831" y="1271"/>
                </a:lnTo>
                <a:lnTo>
                  <a:pt x="837" y="1267"/>
                </a:lnTo>
                <a:lnTo>
                  <a:pt x="847" y="1258"/>
                </a:lnTo>
                <a:lnTo>
                  <a:pt x="856" y="1250"/>
                </a:lnTo>
                <a:lnTo>
                  <a:pt x="862" y="1244"/>
                </a:lnTo>
                <a:lnTo>
                  <a:pt x="860" y="1246"/>
                </a:lnTo>
                <a:lnTo>
                  <a:pt x="862" y="1248"/>
                </a:lnTo>
                <a:lnTo>
                  <a:pt x="864" y="1248"/>
                </a:lnTo>
                <a:lnTo>
                  <a:pt x="866" y="1246"/>
                </a:lnTo>
                <a:lnTo>
                  <a:pt x="868" y="1246"/>
                </a:lnTo>
                <a:lnTo>
                  <a:pt x="868" y="1248"/>
                </a:lnTo>
                <a:lnTo>
                  <a:pt x="868" y="1250"/>
                </a:lnTo>
                <a:lnTo>
                  <a:pt x="868" y="1252"/>
                </a:lnTo>
                <a:lnTo>
                  <a:pt x="870" y="1252"/>
                </a:lnTo>
                <a:lnTo>
                  <a:pt x="871" y="1250"/>
                </a:lnTo>
                <a:lnTo>
                  <a:pt x="871" y="1252"/>
                </a:lnTo>
                <a:lnTo>
                  <a:pt x="871" y="1254"/>
                </a:lnTo>
                <a:lnTo>
                  <a:pt x="871" y="1256"/>
                </a:lnTo>
                <a:lnTo>
                  <a:pt x="873" y="1256"/>
                </a:lnTo>
                <a:lnTo>
                  <a:pt x="873" y="1258"/>
                </a:lnTo>
                <a:lnTo>
                  <a:pt x="871" y="1258"/>
                </a:lnTo>
                <a:lnTo>
                  <a:pt x="871" y="1260"/>
                </a:lnTo>
                <a:lnTo>
                  <a:pt x="873" y="1260"/>
                </a:lnTo>
                <a:lnTo>
                  <a:pt x="873" y="1262"/>
                </a:lnTo>
                <a:lnTo>
                  <a:pt x="875" y="1262"/>
                </a:lnTo>
                <a:lnTo>
                  <a:pt x="877" y="1262"/>
                </a:lnTo>
                <a:lnTo>
                  <a:pt x="877" y="1260"/>
                </a:lnTo>
                <a:lnTo>
                  <a:pt x="879" y="1260"/>
                </a:lnTo>
                <a:lnTo>
                  <a:pt x="879" y="1258"/>
                </a:lnTo>
                <a:lnTo>
                  <a:pt x="879" y="1260"/>
                </a:lnTo>
                <a:lnTo>
                  <a:pt x="881" y="1260"/>
                </a:lnTo>
                <a:lnTo>
                  <a:pt x="883" y="1260"/>
                </a:lnTo>
                <a:lnTo>
                  <a:pt x="883" y="1262"/>
                </a:lnTo>
                <a:lnTo>
                  <a:pt x="879" y="1262"/>
                </a:lnTo>
                <a:lnTo>
                  <a:pt x="877" y="1262"/>
                </a:lnTo>
                <a:lnTo>
                  <a:pt x="875" y="1264"/>
                </a:lnTo>
                <a:lnTo>
                  <a:pt x="873" y="1264"/>
                </a:lnTo>
                <a:lnTo>
                  <a:pt x="873" y="1266"/>
                </a:lnTo>
                <a:lnTo>
                  <a:pt x="873" y="1267"/>
                </a:lnTo>
                <a:lnTo>
                  <a:pt x="871" y="1267"/>
                </a:lnTo>
                <a:lnTo>
                  <a:pt x="870" y="1267"/>
                </a:lnTo>
                <a:lnTo>
                  <a:pt x="870" y="1269"/>
                </a:lnTo>
                <a:lnTo>
                  <a:pt x="868" y="1271"/>
                </a:lnTo>
                <a:lnTo>
                  <a:pt x="870" y="1273"/>
                </a:lnTo>
                <a:lnTo>
                  <a:pt x="870" y="1275"/>
                </a:lnTo>
                <a:lnTo>
                  <a:pt x="868" y="1275"/>
                </a:lnTo>
                <a:lnTo>
                  <a:pt x="864" y="1273"/>
                </a:lnTo>
                <a:lnTo>
                  <a:pt x="862" y="1273"/>
                </a:lnTo>
                <a:lnTo>
                  <a:pt x="862" y="1275"/>
                </a:lnTo>
                <a:lnTo>
                  <a:pt x="860" y="1275"/>
                </a:lnTo>
                <a:lnTo>
                  <a:pt x="860" y="1277"/>
                </a:lnTo>
                <a:lnTo>
                  <a:pt x="858" y="1277"/>
                </a:lnTo>
                <a:lnTo>
                  <a:pt x="858" y="1279"/>
                </a:lnTo>
                <a:lnTo>
                  <a:pt x="856" y="1279"/>
                </a:lnTo>
                <a:lnTo>
                  <a:pt x="852" y="1279"/>
                </a:lnTo>
                <a:lnTo>
                  <a:pt x="850" y="1279"/>
                </a:lnTo>
                <a:lnTo>
                  <a:pt x="848" y="1281"/>
                </a:lnTo>
                <a:lnTo>
                  <a:pt x="848" y="1283"/>
                </a:lnTo>
                <a:lnTo>
                  <a:pt x="847" y="1285"/>
                </a:lnTo>
                <a:lnTo>
                  <a:pt x="848" y="1287"/>
                </a:lnTo>
                <a:lnTo>
                  <a:pt x="847" y="1289"/>
                </a:lnTo>
                <a:lnTo>
                  <a:pt x="848" y="1289"/>
                </a:lnTo>
                <a:lnTo>
                  <a:pt x="848" y="1292"/>
                </a:lnTo>
                <a:lnTo>
                  <a:pt x="848" y="1294"/>
                </a:lnTo>
                <a:lnTo>
                  <a:pt x="850" y="1294"/>
                </a:lnTo>
                <a:lnTo>
                  <a:pt x="852" y="1296"/>
                </a:lnTo>
                <a:lnTo>
                  <a:pt x="852" y="1298"/>
                </a:lnTo>
                <a:lnTo>
                  <a:pt x="854" y="1296"/>
                </a:lnTo>
                <a:lnTo>
                  <a:pt x="856" y="1296"/>
                </a:lnTo>
                <a:lnTo>
                  <a:pt x="858" y="1296"/>
                </a:lnTo>
                <a:lnTo>
                  <a:pt x="858" y="1298"/>
                </a:lnTo>
                <a:lnTo>
                  <a:pt x="860" y="1298"/>
                </a:lnTo>
                <a:lnTo>
                  <a:pt x="860" y="1300"/>
                </a:lnTo>
                <a:lnTo>
                  <a:pt x="860" y="1302"/>
                </a:lnTo>
                <a:lnTo>
                  <a:pt x="862" y="1304"/>
                </a:lnTo>
                <a:lnTo>
                  <a:pt x="864" y="1302"/>
                </a:lnTo>
                <a:lnTo>
                  <a:pt x="866" y="1302"/>
                </a:lnTo>
                <a:lnTo>
                  <a:pt x="868" y="1304"/>
                </a:lnTo>
                <a:lnTo>
                  <a:pt x="871" y="1304"/>
                </a:lnTo>
                <a:lnTo>
                  <a:pt x="871" y="1306"/>
                </a:lnTo>
                <a:lnTo>
                  <a:pt x="873" y="1306"/>
                </a:lnTo>
                <a:lnTo>
                  <a:pt x="873" y="1308"/>
                </a:lnTo>
                <a:lnTo>
                  <a:pt x="875" y="1308"/>
                </a:lnTo>
                <a:lnTo>
                  <a:pt x="877" y="1308"/>
                </a:lnTo>
                <a:lnTo>
                  <a:pt x="877" y="1310"/>
                </a:lnTo>
                <a:lnTo>
                  <a:pt x="877" y="1312"/>
                </a:lnTo>
                <a:lnTo>
                  <a:pt x="875" y="1314"/>
                </a:lnTo>
                <a:lnTo>
                  <a:pt x="875" y="1317"/>
                </a:lnTo>
                <a:lnTo>
                  <a:pt x="877" y="1319"/>
                </a:lnTo>
                <a:lnTo>
                  <a:pt x="879" y="1321"/>
                </a:lnTo>
                <a:lnTo>
                  <a:pt x="879" y="1323"/>
                </a:lnTo>
                <a:lnTo>
                  <a:pt x="881" y="1323"/>
                </a:lnTo>
                <a:lnTo>
                  <a:pt x="883" y="1325"/>
                </a:lnTo>
                <a:lnTo>
                  <a:pt x="883" y="1327"/>
                </a:lnTo>
                <a:lnTo>
                  <a:pt x="883" y="1329"/>
                </a:lnTo>
                <a:lnTo>
                  <a:pt x="881" y="1329"/>
                </a:lnTo>
                <a:lnTo>
                  <a:pt x="881" y="1331"/>
                </a:lnTo>
                <a:lnTo>
                  <a:pt x="881" y="1333"/>
                </a:lnTo>
                <a:lnTo>
                  <a:pt x="881" y="1335"/>
                </a:lnTo>
                <a:lnTo>
                  <a:pt x="881" y="1337"/>
                </a:lnTo>
                <a:lnTo>
                  <a:pt x="879" y="1339"/>
                </a:lnTo>
                <a:lnTo>
                  <a:pt x="879" y="1340"/>
                </a:lnTo>
                <a:lnTo>
                  <a:pt x="879" y="1342"/>
                </a:lnTo>
                <a:lnTo>
                  <a:pt x="877" y="1344"/>
                </a:lnTo>
                <a:lnTo>
                  <a:pt x="877" y="1346"/>
                </a:lnTo>
                <a:lnTo>
                  <a:pt x="879" y="1346"/>
                </a:lnTo>
                <a:lnTo>
                  <a:pt x="879" y="1348"/>
                </a:lnTo>
                <a:lnTo>
                  <a:pt x="879" y="1350"/>
                </a:lnTo>
                <a:lnTo>
                  <a:pt x="879" y="1352"/>
                </a:lnTo>
                <a:lnTo>
                  <a:pt x="881" y="1354"/>
                </a:lnTo>
                <a:lnTo>
                  <a:pt x="883" y="1354"/>
                </a:lnTo>
                <a:lnTo>
                  <a:pt x="883" y="1356"/>
                </a:lnTo>
                <a:lnTo>
                  <a:pt x="881" y="1358"/>
                </a:lnTo>
                <a:lnTo>
                  <a:pt x="883" y="1360"/>
                </a:lnTo>
                <a:lnTo>
                  <a:pt x="885" y="1360"/>
                </a:lnTo>
                <a:lnTo>
                  <a:pt x="885" y="1362"/>
                </a:lnTo>
                <a:lnTo>
                  <a:pt x="887" y="1362"/>
                </a:lnTo>
                <a:lnTo>
                  <a:pt x="887" y="1363"/>
                </a:lnTo>
                <a:lnTo>
                  <a:pt x="887" y="1365"/>
                </a:lnTo>
                <a:lnTo>
                  <a:pt x="889" y="1365"/>
                </a:lnTo>
                <a:lnTo>
                  <a:pt x="891" y="1365"/>
                </a:lnTo>
                <a:lnTo>
                  <a:pt x="891" y="1367"/>
                </a:lnTo>
                <a:lnTo>
                  <a:pt x="893" y="1369"/>
                </a:lnTo>
                <a:lnTo>
                  <a:pt x="895" y="1369"/>
                </a:lnTo>
                <a:lnTo>
                  <a:pt x="896" y="1369"/>
                </a:lnTo>
                <a:lnTo>
                  <a:pt x="896" y="1371"/>
                </a:lnTo>
                <a:lnTo>
                  <a:pt x="896" y="1373"/>
                </a:lnTo>
                <a:lnTo>
                  <a:pt x="898" y="1373"/>
                </a:lnTo>
                <a:lnTo>
                  <a:pt x="896" y="1375"/>
                </a:lnTo>
                <a:lnTo>
                  <a:pt x="898" y="1375"/>
                </a:lnTo>
                <a:lnTo>
                  <a:pt x="898" y="1377"/>
                </a:lnTo>
                <a:lnTo>
                  <a:pt x="900" y="1377"/>
                </a:lnTo>
                <a:lnTo>
                  <a:pt x="902" y="1377"/>
                </a:lnTo>
                <a:lnTo>
                  <a:pt x="904" y="1377"/>
                </a:lnTo>
                <a:lnTo>
                  <a:pt x="906" y="1377"/>
                </a:lnTo>
                <a:lnTo>
                  <a:pt x="908" y="1377"/>
                </a:lnTo>
                <a:lnTo>
                  <a:pt x="906" y="1379"/>
                </a:lnTo>
                <a:lnTo>
                  <a:pt x="908" y="1379"/>
                </a:lnTo>
                <a:lnTo>
                  <a:pt x="910" y="1379"/>
                </a:lnTo>
                <a:lnTo>
                  <a:pt x="910" y="1381"/>
                </a:lnTo>
                <a:lnTo>
                  <a:pt x="910" y="1383"/>
                </a:lnTo>
                <a:lnTo>
                  <a:pt x="912" y="1383"/>
                </a:lnTo>
                <a:lnTo>
                  <a:pt x="914" y="1385"/>
                </a:lnTo>
                <a:lnTo>
                  <a:pt x="916" y="1387"/>
                </a:lnTo>
                <a:lnTo>
                  <a:pt x="914" y="1388"/>
                </a:lnTo>
                <a:lnTo>
                  <a:pt x="914" y="1390"/>
                </a:lnTo>
                <a:lnTo>
                  <a:pt x="914" y="1392"/>
                </a:lnTo>
                <a:lnTo>
                  <a:pt x="916" y="1392"/>
                </a:lnTo>
                <a:lnTo>
                  <a:pt x="918" y="1392"/>
                </a:lnTo>
                <a:lnTo>
                  <a:pt x="919" y="1392"/>
                </a:lnTo>
                <a:lnTo>
                  <a:pt x="919" y="1394"/>
                </a:lnTo>
                <a:lnTo>
                  <a:pt x="919" y="1396"/>
                </a:lnTo>
                <a:lnTo>
                  <a:pt x="918" y="1396"/>
                </a:lnTo>
                <a:lnTo>
                  <a:pt x="919" y="1398"/>
                </a:lnTo>
                <a:lnTo>
                  <a:pt x="919" y="1402"/>
                </a:lnTo>
                <a:lnTo>
                  <a:pt x="919" y="1404"/>
                </a:lnTo>
                <a:lnTo>
                  <a:pt x="921" y="1404"/>
                </a:lnTo>
                <a:lnTo>
                  <a:pt x="921" y="1406"/>
                </a:lnTo>
                <a:lnTo>
                  <a:pt x="923" y="1406"/>
                </a:lnTo>
                <a:lnTo>
                  <a:pt x="925" y="1406"/>
                </a:lnTo>
                <a:lnTo>
                  <a:pt x="927" y="1406"/>
                </a:lnTo>
                <a:lnTo>
                  <a:pt x="929" y="1406"/>
                </a:lnTo>
                <a:lnTo>
                  <a:pt x="929" y="1408"/>
                </a:lnTo>
                <a:lnTo>
                  <a:pt x="931" y="1408"/>
                </a:lnTo>
                <a:lnTo>
                  <a:pt x="933" y="1408"/>
                </a:lnTo>
                <a:lnTo>
                  <a:pt x="933" y="1410"/>
                </a:lnTo>
                <a:lnTo>
                  <a:pt x="935" y="1410"/>
                </a:lnTo>
                <a:lnTo>
                  <a:pt x="937" y="1410"/>
                </a:lnTo>
                <a:lnTo>
                  <a:pt x="939" y="1410"/>
                </a:lnTo>
                <a:lnTo>
                  <a:pt x="941" y="1408"/>
                </a:lnTo>
                <a:lnTo>
                  <a:pt x="943" y="1406"/>
                </a:lnTo>
                <a:lnTo>
                  <a:pt x="944" y="1406"/>
                </a:lnTo>
                <a:lnTo>
                  <a:pt x="946" y="1406"/>
                </a:lnTo>
                <a:lnTo>
                  <a:pt x="948" y="1406"/>
                </a:lnTo>
                <a:lnTo>
                  <a:pt x="950" y="1406"/>
                </a:lnTo>
                <a:lnTo>
                  <a:pt x="950" y="1408"/>
                </a:lnTo>
                <a:lnTo>
                  <a:pt x="952" y="1406"/>
                </a:lnTo>
                <a:lnTo>
                  <a:pt x="952" y="1408"/>
                </a:lnTo>
                <a:lnTo>
                  <a:pt x="954" y="1408"/>
                </a:lnTo>
                <a:lnTo>
                  <a:pt x="956" y="1408"/>
                </a:lnTo>
                <a:lnTo>
                  <a:pt x="956" y="1410"/>
                </a:lnTo>
                <a:lnTo>
                  <a:pt x="958" y="1411"/>
                </a:lnTo>
                <a:lnTo>
                  <a:pt x="960" y="1413"/>
                </a:lnTo>
                <a:lnTo>
                  <a:pt x="962" y="1413"/>
                </a:lnTo>
                <a:lnTo>
                  <a:pt x="964" y="1411"/>
                </a:lnTo>
                <a:lnTo>
                  <a:pt x="966" y="1411"/>
                </a:lnTo>
                <a:lnTo>
                  <a:pt x="967" y="1411"/>
                </a:lnTo>
                <a:lnTo>
                  <a:pt x="967" y="1413"/>
                </a:lnTo>
                <a:lnTo>
                  <a:pt x="967" y="1417"/>
                </a:lnTo>
                <a:lnTo>
                  <a:pt x="969" y="1417"/>
                </a:lnTo>
                <a:lnTo>
                  <a:pt x="971" y="1419"/>
                </a:lnTo>
                <a:lnTo>
                  <a:pt x="973" y="1419"/>
                </a:lnTo>
                <a:lnTo>
                  <a:pt x="973" y="1421"/>
                </a:lnTo>
                <a:lnTo>
                  <a:pt x="973" y="1423"/>
                </a:lnTo>
                <a:lnTo>
                  <a:pt x="975" y="1423"/>
                </a:lnTo>
                <a:lnTo>
                  <a:pt x="975" y="1425"/>
                </a:lnTo>
                <a:lnTo>
                  <a:pt x="975" y="1427"/>
                </a:lnTo>
                <a:lnTo>
                  <a:pt x="975" y="1429"/>
                </a:lnTo>
                <a:lnTo>
                  <a:pt x="975" y="1433"/>
                </a:lnTo>
                <a:lnTo>
                  <a:pt x="977" y="1435"/>
                </a:lnTo>
                <a:lnTo>
                  <a:pt x="977" y="1436"/>
                </a:lnTo>
                <a:lnTo>
                  <a:pt x="977" y="1435"/>
                </a:lnTo>
                <a:lnTo>
                  <a:pt x="979" y="1435"/>
                </a:lnTo>
                <a:lnTo>
                  <a:pt x="979" y="1436"/>
                </a:lnTo>
                <a:lnTo>
                  <a:pt x="981" y="1435"/>
                </a:lnTo>
                <a:lnTo>
                  <a:pt x="983" y="1435"/>
                </a:lnTo>
                <a:lnTo>
                  <a:pt x="985" y="1435"/>
                </a:lnTo>
                <a:lnTo>
                  <a:pt x="987" y="1435"/>
                </a:lnTo>
                <a:lnTo>
                  <a:pt x="989" y="1436"/>
                </a:lnTo>
                <a:lnTo>
                  <a:pt x="989" y="1438"/>
                </a:lnTo>
                <a:lnTo>
                  <a:pt x="989" y="1440"/>
                </a:lnTo>
                <a:lnTo>
                  <a:pt x="991" y="1442"/>
                </a:lnTo>
                <a:lnTo>
                  <a:pt x="992" y="1444"/>
                </a:lnTo>
                <a:lnTo>
                  <a:pt x="994" y="1444"/>
                </a:lnTo>
                <a:lnTo>
                  <a:pt x="994" y="1446"/>
                </a:lnTo>
                <a:lnTo>
                  <a:pt x="996" y="1446"/>
                </a:lnTo>
                <a:lnTo>
                  <a:pt x="996" y="1448"/>
                </a:lnTo>
                <a:lnTo>
                  <a:pt x="998" y="1448"/>
                </a:lnTo>
                <a:lnTo>
                  <a:pt x="998" y="1450"/>
                </a:lnTo>
                <a:lnTo>
                  <a:pt x="1000" y="1452"/>
                </a:lnTo>
                <a:lnTo>
                  <a:pt x="1004" y="1452"/>
                </a:lnTo>
                <a:lnTo>
                  <a:pt x="1006" y="1456"/>
                </a:lnTo>
                <a:lnTo>
                  <a:pt x="1006" y="1458"/>
                </a:lnTo>
                <a:lnTo>
                  <a:pt x="1008" y="1458"/>
                </a:lnTo>
                <a:lnTo>
                  <a:pt x="1010" y="1459"/>
                </a:lnTo>
                <a:lnTo>
                  <a:pt x="1029" y="1458"/>
                </a:lnTo>
                <a:lnTo>
                  <a:pt x="1039" y="1458"/>
                </a:lnTo>
                <a:lnTo>
                  <a:pt x="1065" y="1456"/>
                </a:lnTo>
                <a:lnTo>
                  <a:pt x="1067" y="1456"/>
                </a:lnTo>
                <a:lnTo>
                  <a:pt x="1069" y="1454"/>
                </a:lnTo>
                <a:lnTo>
                  <a:pt x="1069" y="1456"/>
                </a:lnTo>
                <a:lnTo>
                  <a:pt x="1071" y="1454"/>
                </a:lnTo>
                <a:lnTo>
                  <a:pt x="1075" y="1450"/>
                </a:lnTo>
                <a:lnTo>
                  <a:pt x="1075" y="1446"/>
                </a:lnTo>
                <a:lnTo>
                  <a:pt x="1077" y="1446"/>
                </a:lnTo>
                <a:lnTo>
                  <a:pt x="1079" y="1446"/>
                </a:lnTo>
                <a:lnTo>
                  <a:pt x="1079" y="1444"/>
                </a:lnTo>
                <a:lnTo>
                  <a:pt x="1081" y="1444"/>
                </a:lnTo>
                <a:lnTo>
                  <a:pt x="1083" y="1444"/>
                </a:lnTo>
                <a:lnTo>
                  <a:pt x="1085" y="1442"/>
                </a:lnTo>
                <a:lnTo>
                  <a:pt x="1087" y="1442"/>
                </a:lnTo>
                <a:lnTo>
                  <a:pt x="1088" y="1442"/>
                </a:lnTo>
                <a:lnTo>
                  <a:pt x="1090" y="1442"/>
                </a:lnTo>
                <a:lnTo>
                  <a:pt x="1090" y="1440"/>
                </a:lnTo>
                <a:lnTo>
                  <a:pt x="1092" y="1438"/>
                </a:lnTo>
                <a:lnTo>
                  <a:pt x="1094" y="1438"/>
                </a:lnTo>
                <a:lnTo>
                  <a:pt x="1094" y="1436"/>
                </a:lnTo>
                <a:lnTo>
                  <a:pt x="1094" y="1435"/>
                </a:lnTo>
                <a:lnTo>
                  <a:pt x="1094" y="1433"/>
                </a:lnTo>
                <a:lnTo>
                  <a:pt x="1094" y="1431"/>
                </a:lnTo>
                <a:lnTo>
                  <a:pt x="1094" y="1429"/>
                </a:lnTo>
                <a:lnTo>
                  <a:pt x="1096" y="1429"/>
                </a:lnTo>
                <a:lnTo>
                  <a:pt x="1096" y="1427"/>
                </a:lnTo>
                <a:lnTo>
                  <a:pt x="1096" y="1425"/>
                </a:lnTo>
                <a:lnTo>
                  <a:pt x="1098" y="1425"/>
                </a:lnTo>
                <a:lnTo>
                  <a:pt x="1098" y="1423"/>
                </a:lnTo>
                <a:lnTo>
                  <a:pt x="1098" y="1425"/>
                </a:lnTo>
                <a:lnTo>
                  <a:pt x="1100" y="1425"/>
                </a:lnTo>
                <a:lnTo>
                  <a:pt x="1100" y="1427"/>
                </a:lnTo>
                <a:lnTo>
                  <a:pt x="1102" y="1427"/>
                </a:lnTo>
                <a:lnTo>
                  <a:pt x="1104" y="1427"/>
                </a:lnTo>
                <a:lnTo>
                  <a:pt x="1106" y="1427"/>
                </a:lnTo>
                <a:lnTo>
                  <a:pt x="1108" y="1427"/>
                </a:lnTo>
                <a:lnTo>
                  <a:pt x="1110" y="1425"/>
                </a:lnTo>
                <a:lnTo>
                  <a:pt x="1111" y="1423"/>
                </a:lnTo>
                <a:lnTo>
                  <a:pt x="1113" y="1423"/>
                </a:lnTo>
                <a:lnTo>
                  <a:pt x="1115" y="1423"/>
                </a:lnTo>
                <a:lnTo>
                  <a:pt x="1115" y="1421"/>
                </a:lnTo>
                <a:lnTo>
                  <a:pt x="1117" y="1421"/>
                </a:lnTo>
                <a:lnTo>
                  <a:pt x="1117" y="1419"/>
                </a:lnTo>
                <a:lnTo>
                  <a:pt x="1119" y="1419"/>
                </a:lnTo>
                <a:lnTo>
                  <a:pt x="1117" y="1419"/>
                </a:lnTo>
                <a:lnTo>
                  <a:pt x="1117" y="1417"/>
                </a:lnTo>
                <a:lnTo>
                  <a:pt x="1119" y="1417"/>
                </a:lnTo>
                <a:lnTo>
                  <a:pt x="1121" y="1417"/>
                </a:lnTo>
                <a:lnTo>
                  <a:pt x="1123" y="1415"/>
                </a:lnTo>
                <a:lnTo>
                  <a:pt x="1123" y="1413"/>
                </a:lnTo>
                <a:lnTo>
                  <a:pt x="1125" y="1413"/>
                </a:lnTo>
                <a:lnTo>
                  <a:pt x="1127" y="1415"/>
                </a:lnTo>
                <a:lnTo>
                  <a:pt x="1129" y="1413"/>
                </a:lnTo>
                <a:lnTo>
                  <a:pt x="1131" y="1413"/>
                </a:lnTo>
                <a:lnTo>
                  <a:pt x="1133" y="1413"/>
                </a:lnTo>
                <a:lnTo>
                  <a:pt x="1135" y="1415"/>
                </a:lnTo>
                <a:lnTo>
                  <a:pt x="1135" y="1413"/>
                </a:lnTo>
                <a:lnTo>
                  <a:pt x="1136" y="1415"/>
                </a:lnTo>
                <a:lnTo>
                  <a:pt x="1136" y="1413"/>
                </a:lnTo>
                <a:lnTo>
                  <a:pt x="1138" y="1413"/>
                </a:lnTo>
                <a:lnTo>
                  <a:pt x="1140" y="1413"/>
                </a:lnTo>
                <a:lnTo>
                  <a:pt x="1140" y="1411"/>
                </a:lnTo>
                <a:lnTo>
                  <a:pt x="1140" y="1410"/>
                </a:lnTo>
                <a:lnTo>
                  <a:pt x="1142" y="1410"/>
                </a:lnTo>
                <a:lnTo>
                  <a:pt x="1142" y="1408"/>
                </a:lnTo>
                <a:lnTo>
                  <a:pt x="1144" y="1406"/>
                </a:lnTo>
                <a:lnTo>
                  <a:pt x="1144" y="1404"/>
                </a:lnTo>
                <a:lnTo>
                  <a:pt x="1144" y="1402"/>
                </a:lnTo>
                <a:lnTo>
                  <a:pt x="1146" y="1400"/>
                </a:lnTo>
                <a:lnTo>
                  <a:pt x="1146" y="1398"/>
                </a:lnTo>
                <a:lnTo>
                  <a:pt x="1146" y="1396"/>
                </a:lnTo>
                <a:lnTo>
                  <a:pt x="1148" y="1394"/>
                </a:lnTo>
                <a:lnTo>
                  <a:pt x="1150" y="1394"/>
                </a:lnTo>
                <a:lnTo>
                  <a:pt x="1148" y="1390"/>
                </a:lnTo>
                <a:lnTo>
                  <a:pt x="1150" y="1388"/>
                </a:lnTo>
                <a:lnTo>
                  <a:pt x="1150" y="1387"/>
                </a:lnTo>
                <a:lnTo>
                  <a:pt x="1152" y="1387"/>
                </a:lnTo>
                <a:lnTo>
                  <a:pt x="1154" y="1385"/>
                </a:lnTo>
                <a:lnTo>
                  <a:pt x="1154" y="1383"/>
                </a:lnTo>
                <a:lnTo>
                  <a:pt x="1156" y="1383"/>
                </a:lnTo>
                <a:lnTo>
                  <a:pt x="1156" y="1385"/>
                </a:lnTo>
                <a:lnTo>
                  <a:pt x="1159" y="1385"/>
                </a:lnTo>
                <a:lnTo>
                  <a:pt x="1161" y="1385"/>
                </a:lnTo>
                <a:lnTo>
                  <a:pt x="1161" y="1383"/>
                </a:lnTo>
                <a:lnTo>
                  <a:pt x="1163" y="1383"/>
                </a:lnTo>
                <a:lnTo>
                  <a:pt x="1163" y="1381"/>
                </a:lnTo>
                <a:lnTo>
                  <a:pt x="1165" y="1379"/>
                </a:lnTo>
                <a:lnTo>
                  <a:pt x="1163" y="1377"/>
                </a:lnTo>
                <a:lnTo>
                  <a:pt x="1165" y="1375"/>
                </a:lnTo>
                <a:lnTo>
                  <a:pt x="1165" y="1373"/>
                </a:lnTo>
                <a:lnTo>
                  <a:pt x="1167" y="1373"/>
                </a:lnTo>
                <a:lnTo>
                  <a:pt x="1181" y="1388"/>
                </a:lnTo>
                <a:lnTo>
                  <a:pt x="1184" y="1392"/>
                </a:lnTo>
                <a:lnTo>
                  <a:pt x="1194" y="1402"/>
                </a:lnTo>
                <a:lnTo>
                  <a:pt x="1196" y="1404"/>
                </a:lnTo>
                <a:lnTo>
                  <a:pt x="1204" y="1410"/>
                </a:lnTo>
                <a:lnTo>
                  <a:pt x="1219" y="1423"/>
                </a:lnTo>
                <a:lnTo>
                  <a:pt x="1221" y="1423"/>
                </a:lnTo>
                <a:lnTo>
                  <a:pt x="1225" y="1427"/>
                </a:lnTo>
                <a:lnTo>
                  <a:pt x="1227" y="1431"/>
                </a:lnTo>
                <a:lnTo>
                  <a:pt x="1231" y="1433"/>
                </a:lnTo>
                <a:lnTo>
                  <a:pt x="1232" y="1435"/>
                </a:lnTo>
                <a:lnTo>
                  <a:pt x="1236" y="1438"/>
                </a:lnTo>
                <a:lnTo>
                  <a:pt x="1250" y="1431"/>
                </a:lnTo>
                <a:lnTo>
                  <a:pt x="1259" y="1425"/>
                </a:lnTo>
                <a:lnTo>
                  <a:pt x="1267" y="1419"/>
                </a:lnTo>
                <a:lnTo>
                  <a:pt x="1277" y="1415"/>
                </a:lnTo>
                <a:lnTo>
                  <a:pt x="1288" y="1411"/>
                </a:lnTo>
                <a:lnTo>
                  <a:pt x="1298" y="1408"/>
                </a:lnTo>
                <a:lnTo>
                  <a:pt x="1305" y="1408"/>
                </a:lnTo>
                <a:lnTo>
                  <a:pt x="1319" y="1404"/>
                </a:lnTo>
                <a:lnTo>
                  <a:pt x="1334" y="1402"/>
                </a:lnTo>
                <a:lnTo>
                  <a:pt x="1355" y="1396"/>
                </a:lnTo>
                <a:lnTo>
                  <a:pt x="1361" y="1394"/>
                </a:lnTo>
                <a:lnTo>
                  <a:pt x="1359" y="1400"/>
                </a:lnTo>
                <a:lnTo>
                  <a:pt x="1363" y="1402"/>
                </a:lnTo>
                <a:lnTo>
                  <a:pt x="1365" y="1402"/>
                </a:lnTo>
                <a:lnTo>
                  <a:pt x="1369" y="1400"/>
                </a:lnTo>
                <a:lnTo>
                  <a:pt x="1375" y="1400"/>
                </a:lnTo>
                <a:lnTo>
                  <a:pt x="1378" y="1398"/>
                </a:lnTo>
                <a:lnTo>
                  <a:pt x="1384" y="1394"/>
                </a:lnTo>
                <a:lnTo>
                  <a:pt x="1392" y="1392"/>
                </a:lnTo>
                <a:lnTo>
                  <a:pt x="1396" y="1390"/>
                </a:lnTo>
                <a:lnTo>
                  <a:pt x="1401" y="1387"/>
                </a:lnTo>
                <a:lnTo>
                  <a:pt x="1409" y="1379"/>
                </a:lnTo>
                <a:lnTo>
                  <a:pt x="1415" y="1373"/>
                </a:lnTo>
                <a:lnTo>
                  <a:pt x="1417" y="1371"/>
                </a:lnTo>
                <a:lnTo>
                  <a:pt x="1424" y="1367"/>
                </a:lnTo>
                <a:lnTo>
                  <a:pt x="1426" y="1367"/>
                </a:lnTo>
                <a:lnTo>
                  <a:pt x="1419" y="1356"/>
                </a:lnTo>
                <a:lnTo>
                  <a:pt x="1417" y="1354"/>
                </a:lnTo>
                <a:lnTo>
                  <a:pt x="1409" y="1342"/>
                </a:lnTo>
                <a:lnTo>
                  <a:pt x="1419" y="1325"/>
                </a:lnTo>
                <a:lnTo>
                  <a:pt x="1419" y="1319"/>
                </a:lnTo>
                <a:lnTo>
                  <a:pt x="1421" y="1314"/>
                </a:lnTo>
                <a:lnTo>
                  <a:pt x="1423" y="1315"/>
                </a:lnTo>
                <a:lnTo>
                  <a:pt x="1424" y="1315"/>
                </a:lnTo>
                <a:lnTo>
                  <a:pt x="1428" y="1317"/>
                </a:lnTo>
                <a:lnTo>
                  <a:pt x="1430" y="1315"/>
                </a:lnTo>
                <a:lnTo>
                  <a:pt x="1436" y="1321"/>
                </a:lnTo>
                <a:lnTo>
                  <a:pt x="1446" y="1327"/>
                </a:lnTo>
                <a:lnTo>
                  <a:pt x="1446" y="1329"/>
                </a:lnTo>
                <a:lnTo>
                  <a:pt x="1447" y="1329"/>
                </a:lnTo>
                <a:lnTo>
                  <a:pt x="1447" y="1331"/>
                </a:lnTo>
                <a:lnTo>
                  <a:pt x="1447" y="1333"/>
                </a:lnTo>
                <a:lnTo>
                  <a:pt x="1447" y="1335"/>
                </a:lnTo>
                <a:lnTo>
                  <a:pt x="1449" y="1335"/>
                </a:lnTo>
                <a:lnTo>
                  <a:pt x="1449" y="1333"/>
                </a:lnTo>
                <a:lnTo>
                  <a:pt x="1451" y="1335"/>
                </a:lnTo>
                <a:lnTo>
                  <a:pt x="1453" y="1335"/>
                </a:lnTo>
                <a:lnTo>
                  <a:pt x="1455" y="1335"/>
                </a:lnTo>
                <a:lnTo>
                  <a:pt x="1457" y="1337"/>
                </a:lnTo>
                <a:lnTo>
                  <a:pt x="1459" y="1337"/>
                </a:lnTo>
                <a:lnTo>
                  <a:pt x="1461" y="1339"/>
                </a:lnTo>
                <a:lnTo>
                  <a:pt x="1463" y="1342"/>
                </a:lnTo>
                <a:lnTo>
                  <a:pt x="1467" y="1350"/>
                </a:lnTo>
                <a:lnTo>
                  <a:pt x="1471" y="1348"/>
                </a:lnTo>
                <a:lnTo>
                  <a:pt x="1478" y="1346"/>
                </a:lnTo>
                <a:lnTo>
                  <a:pt x="1480" y="1346"/>
                </a:lnTo>
                <a:lnTo>
                  <a:pt x="1482" y="1344"/>
                </a:lnTo>
                <a:lnTo>
                  <a:pt x="1486" y="1342"/>
                </a:lnTo>
                <a:lnTo>
                  <a:pt x="1488" y="1340"/>
                </a:lnTo>
                <a:lnTo>
                  <a:pt x="1490" y="1342"/>
                </a:lnTo>
                <a:lnTo>
                  <a:pt x="1490" y="1340"/>
                </a:lnTo>
                <a:lnTo>
                  <a:pt x="1492" y="1339"/>
                </a:lnTo>
                <a:lnTo>
                  <a:pt x="1494" y="1340"/>
                </a:lnTo>
                <a:lnTo>
                  <a:pt x="1495" y="1339"/>
                </a:lnTo>
                <a:lnTo>
                  <a:pt x="1503" y="1333"/>
                </a:lnTo>
                <a:lnTo>
                  <a:pt x="1509" y="1329"/>
                </a:lnTo>
                <a:lnTo>
                  <a:pt x="1526" y="1319"/>
                </a:lnTo>
                <a:lnTo>
                  <a:pt x="1528" y="1319"/>
                </a:lnTo>
                <a:lnTo>
                  <a:pt x="1534" y="1315"/>
                </a:lnTo>
                <a:lnTo>
                  <a:pt x="1534" y="1314"/>
                </a:lnTo>
                <a:lnTo>
                  <a:pt x="1536" y="1312"/>
                </a:lnTo>
                <a:lnTo>
                  <a:pt x="1542" y="1312"/>
                </a:lnTo>
                <a:lnTo>
                  <a:pt x="1542" y="1310"/>
                </a:lnTo>
                <a:lnTo>
                  <a:pt x="1551" y="1304"/>
                </a:lnTo>
                <a:lnTo>
                  <a:pt x="1557" y="1300"/>
                </a:lnTo>
                <a:lnTo>
                  <a:pt x="1557" y="1298"/>
                </a:lnTo>
                <a:lnTo>
                  <a:pt x="1559" y="1296"/>
                </a:lnTo>
                <a:lnTo>
                  <a:pt x="1561" y="1296"/>
                </a:lnTo>
                <a:lnTo>
                  <a:pt x="1563" y="1294"/>
                </a:lnTo>
                <a:lnTo>
                  <a:pt x="1572" y="1289"/>
                </a:lnTo>
                <a:lnTo>
                  <a:pt x="1576" y="1287"/>
                </a:lnTo>
                <a:lnTo>
                  <a:pt x="1580" y="1285"/>
                </a:lnTo>
                <a:lnTo>
                  <a:pt x="1584" y="1285"/>
                </a:lnTo>
                <a:lnTo>
                  <a:pt x="1586" y="1283"/>
                </a:lnTo>
                <a:lnTo>
                  <a:pt x="1591" y="1283"/>
                </a:lnTo>
                <a:lnTo>
                  <a:pt x="1593" y="1283"/>
                </a:lnTo>
                <a:lnTo>
                  <a:pt x="1595" y="1283"/>
                </a:lnTo>
                <a:lnTo>
                  <a:pt x="1597" y="1281"/>
                </a:lnTo>
                <a:lnTo>
                  <a:pt x="1607" y="1296"/>
                </a:lnTo>
                <a:lnTo>
                  <a:pt x="1605" y="1302"/>
                </a:lnTo>
                <a:lnTo>
                  <a:pt x="1605" y="1304"/>
                </a:lnTo>
                <a:lnTo>
                  <a:pt x="1605" y="1310"/>
                </a:lnTo>
                <a:lnTo>
                  <a:pt x="1607" y="1312"/>
                </a:lnTo>
                <a:lnTo>
                  <a:pt x="1611" y="1315"/>
                </a:lnTo>
                <a:lnTo>
                  <a:pt x="1615" y="1317"/>
                </a:lnTo>
                <a:lnTo>
                  <a:pt x="1620" y="1315"/>
                </a:lnTo>
                <a:lnTo>
                  <a:pt x="1624" y="1312"/>
                </a:lnTo>
                <a:lnTo>
                  <a:pt x="1628" y="1312"/>
                </a:lnTo>
                <a:lnTo>
                  <a:pt x="1632" y="1308"/>
                </a:lnTo>
                <a:lnTo>
                  <a:pt x="1638" y="1302"/>
                </a:lnTo>
                <a:lnTo>
                  <a:pt x="1639" y="1300"/>
                </a:lnTo>
                <a:lnTo>
                  <a:pt x="1647" y="1296"/>
                </a:lnTo>
                <a:lnTo>
                  <a:pt x="1661" y="1289"/>
                </a:lnTo>
                <a:lnTo>
                  <a:pt x="1666" y="1287"/>
                </a:lnTo>
                <a:lnTo>
                  <a:pt x="1668" y="1285"/>
                </a:lnTo>
                <a:lnTo>
                  <a:pt x="1672" y="1281"/>
                </a:lnTo>
                <a:lnTo>
                  <a:pt x="1670" y="1279"/>
                </a:lnTo>
                <a:lnTo>
                  <a:pt x="1680" y="1275"/>
                </a:lnTo>
                <a:lnTo>
                  <a:pt x="1687" y="1273"/>
                </a:lnTo>
                <a:lnTo>
                  <a:pt x="1691" y="1271"/>
                </a:lnTo>
                <a:lnTo>
                  <a:pt x="1697" y="1267"/>
                </a:lnTo>
                <a:lnTo>
                  <a:pt x="1699" y="1267"/>
                </a:lnTo>
                <a:lnTo>
                  <a:pt x="1703" y="1264"/>
                </a:lnTo>
                <a:lnTo>
                  <a:pt x="1712" y="1248"/>
                </a:lnTo>
                <a:lnTo>
                  <a:pt x="1709" y="1246"/>
                </a:lnTo>
                <a:lnTo>
                  <a:pt x="1699" y="1252"/>
                </a:lnTo>
                <a:lnTo>
                  <a:pt x="1687" y="1246"/>
                </a:lnTo>
                <a:lnTo>
                  <a:pt x="1689" y="1244"/>
                </a:lnTo>
                <a:lnTo>
                  <a:pt x="1689" y="1243"/>
                </a:lnTo>
                <a:lnTo>
                  <a:pt x="1691" y="1243"/>
                </a:lnTo>
                <a:lnTo>
                  <a:pt x="1693" y="1243"/>
                </a:lnTo>
                <a:lnTo>
                  <a:pt x="1695" y="1241"/>
                </a:lnTo>
                <a:lnTo>
                  <a:pt x="1697" y="1241"/>
                </a:lnTo>
                <a:lnTo>
                  <a:pt x="1689" y="1229"/>
                </a:lnTo>
                <a:lnTo>
                  <a:pt x="1703" y="1219"/>
                </a:lnTo>
                <a:lnTo>
                  <a:pt x="1712" y="1216"/>
                </a:lnTo>
                <a:lnTo>
                  <a:pt x="1714" y="1214"/>
                </a:lnTo>
                <a:lnTo>
                  <a:pt x="1720" y="1210"/>
                </a:lnTo>
                <a:lnTo>
                  <a:pt x="1726" y="1208"/>
                </a:lnTo>
                <a:lnTo>
                  <a:pt x="1730" y="1202"/>
                </a:lnTo>
                <a:lnTo>
                  <a:pt x="1734" y="1200"/>
                </a:lnTo>
                <a:lnTo>
                  <a:pt x="1737" y="1198"/>
                </a:lnTo>
                <a:lnTo>
                  <a:pt x="1741" y="1193"/>
                </a:lnTo>
                <a:lnTo>
                  <a:pt x="1743" y="1187"/>
                </a:lnTo>
                <a:lnTo>
                  <a:pt x="1735" y="1181"/>
                </a:lnTo>
                <a:lnTo>
                  <a:pt x="1734" y="1181"/>
                </a:lnTo>
                <a:lnTo>
                  <a:pt x="1728" y="1175"/>
                </a:lnTo>
                <a:lnTo>
                  <a:pt x="1724" y="1171"/>
                </a:lnTo>
                <a:lnTo>
                  <a:pt x="1714" y="1162"/>
                </a:lnTo>
                <a:lnTo>
                  <a:pt x="1705" y="1147"/>
                </a:lnTo>
                <a:lnTo>
                  <a:pt x="1707" y="1145"/>
                </a:lnTo>
                <a:lnTo>
                  <a:pt x="1711" y="1143"/>
                </a:lnTo>
                <a:lnTo>
                  <a:pt x="1714" y="1141"/>
                </a:lnTo>
                <a:lnTo>
                  <a:pt x="1716" y="1139"/>
                </a:lnTo>
                <a:lnTo>
                  <a:pt x="1718" y="1135"/>
                </a:lnTo>
                <a:lnTo>
                  <a:pt x="1720" y="1133"/>
                </a:lnTo>
                <a:lnTo>
                  <a:pt x="1720" y="1131"/>
                </a:lnTo>
                <a:lnTo>
                  <a:pt x="1722" y="1129"/>
                </a:lnTo>
                <a:lnTo>
                  <a:pt x="1724" y="1129"/>
                </a:lnTo>
                <a:lnTo>
                  <a:pt x="1728" y="1124"/>
                </a:lnTo>
                <a:lnTo>
                  <a:pt x="1726" y="1122"/>
                </a:lnTo>
                <a:lnTo>
                  <a:pt x="1724" y="1120"/>
                </a:lnTo>
                <a:lnTo>
                  <a:pt x="1724" y="1118"/>
                </a:lnTo>
                <a:lnTo>
                  <a:pt x="1722" y="1118"/>
                </a:lnTo>
                <a:lnTo>
                  <a:pt x="1722" y="1116"/>
                </a:lnTo>
                <a:lnTo>
                  <a:pt x="1724" y="1112"/>
                </a:lnTo>
                <a:lnTo>
                  <a:pt x="1724" y="1110"/>
                </a:lnTo>
                <a:lnTo>
                  <a:pt x="1724" y="1108"/>
                </a:lnTo>
                <a:lnTo>
                  <a:pt x="1726" y="1108"/>
                </a:lnTo>
                <a:lnTo>
                  <a:pt x="1726" y="1106"/>
                </a:lnTo>
                <a:lnTo>
                  <a:pt x="1728" y="1106"/>
                </a:lnTo>
                <a:lnTo>
                  <a:pt x="1730" y="1104"/>
                </a:lnTo>
                <a:lnTo>
                  <a:pt x="1728" y="1104"/>
                </a:lnTo>
                <a:lnTo>
                  <a:pt x="1728" y="1102"/>
                </a:lnTo>
                <a:lnTo>
                  <a:pt x="1728" y="1100"/>
                </a:lnTo>
                <a:lnTo>
                  <a:pt x="1730" y="1099"/>
                </a:lnTo>
                <a:lnTo>
                  <a:pt x="1732" y="1099"/>
                </a:lnTo>
                <a:lnTo>
                  <a:pt x="1734" y="1099"/>
                </a:lnTo>
                <a:lnTo>
                  <a:pt x="1734" y="1095"/>
                </a:lnTo>
                <a:lnTo>
                  <a:pt x="1735" y="1095"/>
                </a:lnTo>
                <a:lnTo>
                  <a:pt x="1737" y="1093"/>
                </a:lnTo>
                <a:lnTo>
                  <a:pt x="1739" y="1091"/>
                </a:lnTo>
                <a:lnTo>
                  <a:pt x="1741" y="1091"/>
                </a:lnTo>
                <a:lnTo>
                  <a:pt x="1741" y="1093"/>
                </a:lnTo>
                <a:lnTo>
                  <a:pt x="1743" y="1093"/>
                </a:lnTo>
                <a:lnTo>
                  <a:pt x="1743" y="1091"/>
                </a:lnTo>
                <a:lnTo>
                  <a:pt x="1745" y="1093"/>
                </a:lnTo>
                <a:lnTo>
                  <a:pt x="1747" y="1091"/>
                </a:lnTo>
                <a:lnTo>
                  <a:pt x="1745" y="1091"/>
                </a:lnTo>
                <a:lnTo>
                  <a:pt x="1747" y="1089"/>
                </a:lnTo>
                <a:lnTo>
                  <a:pt x="1745" y="1089"/>
                </a:lnTo>
                <a:lnTo>
                  <a:pt x="1743" y="1089"/>
                </a:lnTo>
                <a:lnTo>
                  <a:pt x="1741" y="1087"/>
                </a:lnTo>
                <a:lnTo>
                  <a:pt x="1743" y="1087"/>
                </a:lnTo>
                <a:lnTo>
                  <a:pt x="1743" y="1085"/>
                </a:lnTo>
                <a:lnTo>
                  <a:pt x="1741" y="1085"/>
                </a:lnTo>
                <a:lnTo>
                  <a:pt x="1741" y="1083"/>
                </a:lnTo>
                <a:lnTo>
                  <a:pt x="1739" y="1083"/>
                </a:lnTo>
                <a:lnTo>
                  <a:pt x="1739" y="1081"/>
                </a:lnTo>
                <a:lnTo>
                  <a:pt x="1741" y="1079"/>
                </a:lnTo>
                <a:lnTo>
                  <a:pt x="1741" y="1077"/>
                </a:lnTo>
                <a:lnTo>
                  <a:pt x="1741" y="1076"/>
                </a:lnTo>
                <a:lnTo>
                  <a:pt x="1745" y="1072"/>
                </a:lnTo>
                <a:lnTo>
                  <a:pt x="1749" y="1070"/>
                </a:lnTo>
                <a:lnTo>
                  <a:pt x="1751" y="1068"/>
                </a:lnTo>
                <a:lnTo>
                  <a:pt x="1751" y="1066"/>
                </a:lnTo>
                <a:lnTo>
                  <a:pt x="1753" y="1062"/>
                </a:lnTo>
                <a:lnTo>
                  <a:pt x="1755" y="1060"/>
                </a:lnTo>
                <a:lnTo>
                  <a:pt x="1757" y="1056"/>
                </a:lnTo>
                <a:lnTo>
                  <a:pt x="1759" y="1056"/>
                </a:lnTo>
                <a:lnTo>
                  <a:pt x="1760" y="1054"/>
                </a:lnTo>
                <a:lnTo>
                  <a:pt x="1762" y="1054"/>
                </a:lnTo>
                <a:lnTo>
                  <a:pt x="1764" y="1052"/>
                </a:lnTo>
                <a:lnTo>
                  <a:pt x="1764" y="1051"/>
                </a:lnTo>
                <a:lnTo>
                  <a:pt x="1762" y="1049"/>
                </a:lnTo>
                <a:lnTo>
                  <a:pt x="1762" y="1047"/>
                </a:lnTo>
                <a:lnTo>
                  <a:pt x="1762" y="1045"/>
                </a:lnTo>
                <a:lnTo>
                  <a:pt x="1764" y="1045"/>
                </a:lnTo>
                <a:lnTo>
                  <a:pt x="1766" y="1045"/>
                </a:lnTo>
                <a:lnTo>
                  <a:pt x="1766" y="1043"/>
                </a:lnTo>
                <a:lnTo>
                  <a:pt x="1768" y="1041"/>
                </a:lnTo>
                <a:lnTo>
                  <a:pt x="1768" y="1039"/>
                </a:lnTo>
                <a:lnTo>
                  <a:pt x="1768" y="1037"/>
                </a:lnTo>
                <a:lnTo>
                  <a:pt x="1770" y="1035"/>
                </a:lnTo>
                <a:lnTo>
                  <a:pt x="1772" y="1033"/>
                </a:lnTo>
                <a:lnTo>
                  <a:pt x="1772" y="1031"/>
                </a:lnTo>
                <a:lnTo>
                  <a:pt x="1774" y="1031"/>
                </a:lnTo>
                <a:lnTo>
                  <a:pt x="1774" y="1029"/>
                </a:lnTo>
                <a:lnTo>
                  <a:pt x="1776" y="1028"/>
                </a:lnTo>
                <a:lnTo>
                  <a:pt x="1778" y="1026"/>
                </a:lnTo>
                <a:lnTo>
                  <a:pt x="1780" y="1026"/>
                </a:lnTo>
                <a:lnTo>
                  <a:pt x="1780" y="1024"/>
                </a:lnTo>
                <a:lnTo>
                  <a:pt x="1782" y="1024"/>
                </a:lnTo>
                <a:lnTo>
                  <a:pt x="1783" y="1024"/>
                </a:lnTo>
                <a:lnTo>
                  <a:pt x="1783" y="1026"/>
                </a:lnTo>
                <a:lnTo>
                  <a:pt x="1783" y="1024"/>
                </a:lnTo>
                <a:lnTo>
                  <a:pt x="1785" y="1024"/>
                </a:lnTo>
                <a:lnTo>
                  <a:pt x="1787" y="1022"/>
                </a:lnTo>
                <a:lnTo>
                  <a:pt x="1789" y="1020"/>
                </a:lnTo>
                <a:lnTo>
                  <a:pt x="1791" y="1018"/>
                </a:lnTo>
                <a:lnTo>
                  <a:pt x="1793" y="1016"/>
                </a:lnTo>
                <a:lnTo>
                  <a:pt x="1795" y="1016"/>
                </a:lnTo>
                <a:lnTo>
                  <a:pt x="1795" y="1014"/>
                </a:lnTo>
                <a:lnTo>
                  <a:pt x="1795" y="1012"/>
                </a:lnTo>
                <a:lnTo>
                  <a:pt x="1797" y="1010"/>
                </a:lnTo>
                <a:lnTo>
                  <a:pt x="1797" y="1008"/>
                </a:lnTo>
                <a:lnTo>
                  <a:pt x="1799" y="1006"/>
                </a:lnTo>
                <a:lnTo>
                  <a:pt x="1801" y="1006"/>
                </a:lnTo>
                <a:lnTo>
                  <a:pt x="1801" y="1004"/>
                </a:lnTo>
                <a:lnTo>
                  <a:pt x="1803" y="1004"/>
                </a:lnTo>
                <a:lnTo>
                  <a:pt x="1803" y="1003"/>
                </a:lnTo>
                <a:lnTo>
                  <a:pt x="1805" y="1003"/>
                </a:lnTo>
                <a:lnTo>
                  <a:pt x="1807" y="1003"/>
                </a:lnTo>
                <a:lnTo>
                  <a:pt x="1807" y="1001"/>
                </a:lnTo>
                <a:lnTo>
                  <a:pt x="1808" y="999"/>
                </a:lnTo>
                <a:lnTo>
                  <a:pt x="1808" y="997"/>
                </a:lnTo>
                <a:lnTo>
                  <a:pt x="1810" y="997"/>
                </a:lnTo>
                <a:lnTo>
                  <a:pt x="1810" y="995"/>
                </a:lnTo>
                <a:lnTo>
                  <a:pt x="1812" y="993"/>
                </a:lnTo>
                <a:lnTo>
                  <a:pt x="1814" y="991"/>
                </a:lnTo>
                <a:lnTo>
                  <a:pt x="1816" y="989"/>
                </a:lnTo>
                <a:lnTo>
                  <a:pt x="1818" y="987"/>
                </a:lnTo>
                <a:lnTo>
                  <a:pt x="1820" y="985"/>
                </a:lnTo>
                <a:lnTo>
                  <a:pt x="1822" y="983"/>
                </a:lnTo>
                <a:lnTo>
                  <a:pt x="1824" y="983"/>
                </a:lnTo>
                <a:lnTo>
                  <a:pt x="1824" y="981"/>
                </a:lnTo>
                <a:lnTo>
                  <a:pt x="1826" y="981"/>
                </a:lnTo>
                <a:lnTo>
                  <a:pt x="1828" y="981"/>
                </a:lnTo>
                <a:lnTo>
                  <a:pt x="1830" y="978"/>
                </a:lnTo>
                <a:lnTo>
                  <a:pt x="1833" y="976"/>
                </a:lnTo>
                <a:lnTo>
                  <a:pt x="1835" y="972"/>
                </a:lnTo>
                <a:lnTo>
                  <a:pt x="1837" y="972"/>
                </a:lnTo>
                <a:lnTo>
                  <a:pt x="1837" y="970"/>
                </a:lnTo>
                <a:lnTo>
                  <a:pt x="1843" y="964"/>
                </a:lnTo>
                <a:lnTo>
                  <a:pt x="1845" y="962"/>
                </a:lnTo>
                <a:lnTo>
                  <a:pt x="1847" y="962"/>
                </a:lnTo>
                <a:lnTo>
                  <a:pt x="1849" y="958"/>
                </a:lnTo>
                <a:lnTo>
                  <a:pt x="1849" y="956"/>
                </a:lnTo>
                <a:lnTo>
                  <a:pt x="1851" y="956"/>
                </a:lnTo>
                <a:lnTo>
                  <a:pt x="1855" y="955"/>
                </a:lnTo>
                <a:lnTo>
                  <a:pt x="1855" y="953"/>
                </a:lnTo>
                <a:lnTo>
                  <a:pt x="1856" y="951"/>
                </a:lnTo>
                <a:lnTo>
                  <a:pt x="1856" y="949"/>
                </a:lnTo>
                <a:lnTo>
                  <a:pt x="1856" y="945"/>
                </a:lnTo>
                <a:lnTo>
                  <a:pt x="1860" y="941"/>
                </a:lnTo>
                <a:lnTo>
                  <a:pt x="1862" y="941"/>
                </a:lnTo>
                <a:lnTo>
                  <a:pt x="1862" y="939"/>
                </a:lnTo>
                <a:lnTo>
                  <a:pt x="1862" y="937"/>
                </a:lnTo>
                <a:lnTo>
                  <a:pt x="1866" y="932"/>
                </a:lnTo>
                <a:lnTo>
                  <a:pt x="1868" y="932"/>
                </a:lnTo>
                <a:lnTo>
                  <a:pt x="1868" y="930"/>
                </a:lnTo>
                <a:lnTo>
                  <a:pt x="1868" y="928"/>
                </a:lnTo>
                <a:lnTo>
                  <a:pt x="1870" y="926"/>
                </a:lnTo>
                <a:lnTo>
                  <a:pt x="1868" y="926"/>
                </a:lnTo>
                <a:lnTo>
                  <a:pt x="1868" y="924"/>
                </a:lnTo>
                <a:lnTo>
                  <a:pt x="1872" y="918"/>
                </a:lnTo>
                <a:lnTo>
                  <a:pt x="1872" y="916"/>
                </a:lnTo>
                <a:lnTo>
                  <a:pt x="1874" y="912"/>
                </a:lnTo>
                <a:lnTo>
                  <a:pt x="1876" y="910"/>
                </a:lnTo>
                <a:lnTo>
                  <a:pt x="1876" y="908"/>
                </a:lnTo>
                <a:lnTo>
                  <a:pt x="1876" y="907"/>
                </a:lnTo>
                <a:lnTo>
                  <a:pt x="1878" y="897"/>
                </a:lnTo>
                <a:lnTo>
                  <a:pt x="1881" y="895"/>
                </a:lnTo>
                <a:lnTo>
                  <a:pt x="1887" y="889"/>
                </a:lnTo>
                <a:lnTo>
                  <a:pt x="1889" y="885"/>
                </a:lnTo>
                <a:lnTo>
                  <a:pt x="1893" y="882"/>
                </a:lnTo>
                <a:lnTo>
                  <a:pt x="1889" y="880"/>
                </a:lnTo>
                <a:lnTo>
                  <a:pt x="1887" y="880"/>
                </a:lnTo>
                <a:lnTo>
                  <a:pt x="1885" y="878"/>
                </a:lnTo>
                <a:lnTo>
                  <a:pt x="1885" y="876"/>
                </a:lnTo>
                <a:lnTo>
                  <a:pt x="1885" y="872"/>
                </a:lnTo>
                <a:lnTo>
                  <a:pt x="1883" y="872"/>
                </a:lnTo>
                <a:lnTo>
                  <a:pt x="1883" y="870"/>
                </a:lnTo>
                <a:lnTo>
                  <a:pt x="1885" y="870"/>
                </a:lnTo>
                <a:lnTo>
                  <a:pt x="1883" y="866"/>
                </a:lnTo>
                <a:lnTo>
                  <a:pt x="1883" y="864"/>
                </a:lnTo>
                <a:lnTo>
                  <a:pt x="1887" y="864"/>
                </a:lnTo>
                <a:lnTo>
                  <a:pt x="1889" y="862"/>
                </a:lnTo>
                <a:lnTo>
                  <a:pt x="1891" y="859"/>
                </a:lnTo>
                <a:lnTo>
                  <a:pt x="1891" y="857"/>
                </a:lnTo>
                <a:lnTo>
                  <a:pt x="1895" y="853"/>
                </a:lnTo>
                <a:lnTo>
                  <a:pt x="1897" y="851"/>
                </a:lnTo>
                <a:lnTo>
                  <a:pt x="1897" y="849"/>
                </a:lnTo>
                <a:lnTo>
                  <a:pt x="1895" y="845"/>
                </a:lnTo>
                <a:lnTo>
                  <a:pt x="1897" y="845"/>
                </a:lnTo>
                <a:lnTo>
                  <a:pt x="1899" y="841"/>
                </a:lnTo>
                <a:lnTo>
                  <a:pt x="1897" y="841"/>
                </a:lnTo>
                <a:lnTo>
                  <a:pt x="1897" y="839"/>
                </a:lnTo>
                <a:lnTo>
                  <a:pt x="1897" y="836"/>
                </a:lnTo>
                <a:lnTo>
                  <a:pt x="1895" y="834"/>
                </a:lnTo>
                <a:lnTo>
                  <a:pt x="1899" y="830"/>
                </a:lnTo>
                <a:lnTo>
                  <a:pt x="1906" y="826"/>
                </a:lnTo>
                <a:lnTo>
                  <a:pt x="1910" y="818"/>
                </a:lnTo>
                <a:lnTo>
                  <a:pt x="1916" y="816"/>
                </a:lnTo>
                <a:lnTo>
                  <a:pt x="1920" y="811"/>
                </a:lnTo>
                <a:lnTo>
                  <a:pt x="1922" y="809"/>
                </a:lnTo>
                <a:lnTo>
                  <a:pt x="1926" y="805"/>
                </a:lnTo>
                <a:lnTo>
                  <a:pt x="1928" y="801"/>
                </a:lnTo>
                <a:lnTo>
                  <a:pt x="1931" y="801"/>
                </a:lnTo>
                <a:lnTo>
                  <a:pt x="1931" y="797"/>
                </a:lnTo>
                <a:lnTo>
                  <a:pt x="1933" y="795"/>
                </a:lnTo>
                <a:lnTo>
                  <a:pt x="1937" y="795"/>
                </a:lnTo>
                <a:lnTo>
                  <a:pt x="1939" y="793"/>
                </a:lnTo>
                <a:lnTo>
                  <a:pt x="1941" y="789"/>
                </a:lnTo>
                <a:lnTo>
                  <a:pt x="1943" y="789"/>
                </a:lnTo>
                <a:lnTo>
                  <a:pt x="1947" y="789"/>
                </a:lnTo>
                <a:lnTo>
                  <a:pt x="1949" y="789"/>
                </a:lnTo>
                <a:lnTo>
                  <a:pt x="1949" y="786"/>
                </a:lnTo>
                <a:lnTo>
                  <a:pt x="1951" y="782"/>
                </a:lnTo>
                <a:lnTo>
                  <a:pt x="1952" y="784"/>
                </a:lnTo>
                <a:lnTo>
                  <a:pt x="1954" y="782"/>
                </a:lnTo>
                <a:lnTo>
                  <a:pt x="1956" y="780"/>
                </a:lnTo>
                <a:lnTo>
                  <a:pt x="1958" y="780"/>
                </a:lnTo>
                <a:lnTo>
                  <a:pt x="1962" y="778"/>
                </a:lnTo>
                <a:lnTo>
                  <a:pt x="1962" y="774"/>
                </a:lnTo>
                <a:lnTo>
                  <a:pt x="1962" y="772"/>
                </a:lnTo>
                <a:lnTo>
                  <a:pt x="1962" y="770"/>
                </a:lnTo>
                <a:lnTo>
                  <a:pt x="1960" y="766"/>
                </a:lnTo>
                <a:lnTo>
                  <a:pt x="1958" y="764"/>
                </a:lnTo>
                <a:lnTo>
                  <a:pt x="1958" y="763"/>
                </a:lnTo>
                <a:lnTo>
                  <a:pt x="1954" y="763"/>
                </a:lnTo>
                <a:lnTo>
                  <a:pt x="1954" y="761"/>
                </a:lnTo>
                <a:lnTo>
                  <a:pt x="1954" y="759"/>
                </a:lnTo>
                <a:lnTo>
                  <a:pt x="1952" y="757"/>
                </a:lnTo>
                <a:lnTo>
                  <a:pt x="1951" y="755"/>
                </a:lnTo>
                <a:lnTo>
                  <a:pt x="1951" y="753"/>
                </a:lnTo>
                <a:lnTo>
                  <a:pt x="1952" y="749"/>
                </a:lnTo>
                <a:lnTo>
                  <a:pt x="1954" y="747"/>
                </a:lnTo>
                <a:lnTo>
                  <a:pt x="1956" y="747"/>
                </a:lnTo>
                <a:lnTo>
                  <a:pt x="1956" y="745"/>
                </a:lnTo>
                <a:lnTo>
                  <a:pt x="1958" y="741"/>
                </a:lnTo>
                <a:lnTo>
                  <a:pt x="1962" y="740"/>
                </a:lnTo>
                <a:lnTo>
                  <a:pt x="1964" y="738"/>
                </a:lnTo>
                <a:lnTo>
                  <a:pt x="1966" y="738"/>
                </a:lnTo>
                <a:lnTo>
                  <a:pt x="1970" y="736"/>
                </a:lnTo>
                <a:lnTo>
                  <a:pt x="1970" y="734"/>
                </a:lnTo>
                <a:lnTo>
                  <a:pt x="1972" y="732"/>
                </a:lnTo>
                <a:lnTo>
                  <a:pt x="1972" y="730"/>
                </a:lnTo>
                <a:lnTo>
                  <a:pt x="1972" y="728"/>
                </a:lnTo>
                <a:lnTo>
                  <a:pt x="1972" y="726"/>
                </a:lnTo>
                <a:lnTo>
                  <a:pt x="1974" y="724"/>
                </a:lnTo>
                <a:lnTo>
                  <a:pt x="1974" y="722"/>
                </a:lnTo>
                <a:lnTo>
                  <a:pt x="1974" y="720"/>
                </a:lnTo>
                <a:lnTo>
                  <a:pt x="1977" y="720"/>
                </a:lnTo>
                <a:lnTo>
                  <a:pt x="1979" y="720"/>
                </a:lnTo>
                <a:lnTo>
                  <a:pt x="1983" y="722"/>
                </a:lnTo>
                <a:lnTo>
                  <a:pt x="1985" y="722"/>
                </a:lnTo>
                <a:lnTo>
                  <a:pt x="1989" y="722"/>
                </a:lnTo>
                <a:lnTo>
                  <a:pt x="1991" y="720"/>
                </a:lnTo>
                <a:lnTo>
                  <a:pt x="1991" y="718"/>
                </a:lnTo>
                <a:lnTo>
                  <a:pt x="1993" y="716"/>
                </a:lnTo>
                <a:lnTo>
                  <a:pt x="1993" y="715"/>
                </a:lnTo>
                <a:lnTo>
                  <a:pt x="1993" y="711"/>
                </a:lnTo>
                <a:lnTo>
                  <a:pt x="1991" y="711"/>
                </a:lnTo>
                <a:lnTo>
                  <a:pt x="1991" y="709"/>
                </a:lnTo>
                <a:lnTo>
                  <a:pt x="1991" y="705"/>
                </a:lnTo>
                <a:lnTo>
                  <a:pt x="1993" y="703"/>
                </a:lnTo>
                <a:lnTo>
                  <a:pt x="1993" y="701"/>
                </a:lnTo>
                <a:lnTo>
                  <a:pt x="1995" y="699"/>
                </a:lnTo>
                <a:lnTo>
                  <a:pt x="1997" y="697"/>
                </a:lnTo>
                <a:lnTo>
                  <a:pt x="1997" y="695"/>
                </a:lnTo>
                <a:lnTo>
                  <a:pt x="1999" y="693"/>
                </a:lnTo>
                <a:lnTo>
                  <a:pt x="1999" y="692"/>
                </a:lnTo>
                <a:lnTo>
                  <a:pt x="2000" y="690"/>
                </a:lnTo>
                <a:lnTo>
                  <a:pt x="2000" y="688"/>
                </a:lnTo>
                <a:lnTo>
                  <a:pt x="2002" y="688"/>
                </a:lnTo>
                <a:lnTo>
                  <a:pt x="2002" y="686"/>
                </a:lnTo>
                <a:lnTo>
                  <a:pt x="2002" y="682"/>
                </a:lnTo>
                <a:lnTo>
                  <a:pt x="2004" y="682"/>
                </a:lnTo>
                <a:lnTo>
                  <a:pt x="2004" y="680"/>
                </a:lnTo>
                <a:lnTo>
                  <a:pt x="2006" y="680"/>
                </a:lnTo>
                <a:lnTo>
                  <a:pt x="2006" y="678"/>
                </a:lnTo>
                <a:lnTo>
                  <a:pt x="2008" y="678"/>
                </a:lnTo>
                <a:lnTo>
                  <a:pt x="2008" y="676"/>
                </a:lnTo>
                <a:lnTo>
                  <a:pt x="2010" y="674"/>
                </a:lnTo>
                <a:lnTo>
                  <a:pt x="2012" y="672"/>
                </a:lnTo>
                <a:lnTo>
                  <a:pt x="2010" y="670"/>
                </a:lnTo>
                <a:lnTo>
                  <a:pt x="2010" y="667"/>
                </a:lnTo>
                <a:lnTo>
                  <a:pt x="2012" y="667"/>
                </a:lnTo>
                <a:lnTo>
                  <a:pt x="2010" y="663"/>
                </a:lnTo>
                <a:lnTo>
                  <a:pt x="2012" y="661"/>
                </a:lnTo>
                <a:lnTo>
                  <a:pt x="2012" y="657"/>
                </a:lnTo>
                <a:lnTo>
                  <a:pt x="2012" y="655"/>
                </a:lnTo>
                <a:lnTo>
                  <a:pt x="2012" y="653"/>
                </a:lnTo>
                <a:lnTo>
                  <a:pt x="2010" y="651"/>
                </a:lnTo>
                <a:lnTo>
                  <a:pt x="2010" y="649"/>
                </a:lnTo>
                <a:lnTo>
                  <a:pt x="2008" y="647"/>
                </a:lnTo>
                <a:lnTo>
                  <a:pt x="2006" y="647"/>
                </a:lnTo>
                <a:lnTo>
                  <a:pt x="2006" y="645"/>
                </a:lnTo>
                <a:lnTo>
                  <a:pt x="2008" y="645"/>
                </a:lnTo>
                <a:lnTo>
                  <a:pt x="2010" y="642"/>
                </a:lnTo>
                <a:lnTo>
                  <a:pt x="2010" y="640"/>
                </a:lnTo>
                <a:lnTo>
                  <a:pt x="2008" y="640"/>
                </a:lnTo>
                <a:lnTo>
                  <a:pt x="2008" y="638"/>
                </a:lnTo>
                <a:lnTo>
                  <a:pt x="2008" y="636"/>
                </a:lnTo>
                <a:lnTo>
                  <a:pt x="2008" y="634"/>
                </a:lnTo>
                <a:lnTo>
                  <a:pt x="2010" y="632"/>
                </a:lnTo>
                <a:lnTo>
                  <a:pt x="2010" y="630"/>
                </a:lnTo>
                <a:lnTo>
                  <a:pt x="2012" y="630"/>
                </a:lnTo>
                <a:lnTo>
                  <a:pt x="2016" y="628"/>
                </a:lnTo>
                <a:lnTo>
                  <a:pt x="2016" y="626"/>
                </a:lnTo>
                <a:lnTo>
                  <a:pt x="2016" y="624"/>
                </a:lnTo>
                <a:lnTo>
                  <a:pt x="2016" y="622"/>
                </a:lnTo>
                <a:lnTo>
                  <a:pt x="2018" y="622"/>
                </a:lnTo>
                <a:lnTo>
                  <a:pt x="2020" y="622"/>
                </a:lnTo>
                <a:lnTo>
                  <a:pt x="2022" y="622"/>
                </a:lnTo>
                <a:lnTo>
                  <a:pt x="2022" y="620"/>
                </a:lnTo>
                <a:lnTo>
                  <a:pt x="2024" y="620"/>
                </a:lnTo>
                <a:lnTo>
                  <a:pt x="2024" y="619"/>
                </a:lnTo>
                <a:lnTo>
                  <a:pt x="2025" y="619"/>
                </a:lnTo>
                <a:lnTo>
                  <a:pt x="2025" y="617"/>
                </a:lnTo>
                <a:lnTo>
                  <a:pt x="2024" y="613"/>
                </a:lnTo>
                <a:lnTo>
                  <a:pt x="2022" y="613"/>
                </a:lnTo>
                <a:lnTo>
                  <a:pt x="2022" y="611"/>
                </a:lnTo>
                <a:lnTo>
                  <a:pt x="2020" y="609"/>
                </a:lnTo>
                <a:lnTo>
                  <a:pt x="2022" y="609"/>
                </a:lnTo>
                <a:lnTo>
                  <a:pt x="2022" y="607"/>
                </a:lnTo>
                <a:lnTo>
                  <a:pt x="2024" y="605"/>
                </a:lnTo>
                <a:lnTo>
                  <a:pt x="2024" y="603"/>
                </a:lnTo>
                <a:lnTo>
                  <a:pt x="2022" y="603"/>
                </a:lnTo>
                <a:lnTo>
                  <a:pt x="2022" y="601"/>
                </a:lnTo>
                <a:lnTo>
                  <a:pt x="2022" y="599"/>
                </a:lnTo>
                <a:lnTo>
                  <a:pt x="2022" y="597"/>
                </a:lnTo>
                <a:lnTo>
                  <a:pt x="2022" y="596"/>
                </a:lnTo>
                <a:lnTo>
                  <a:pt x="2024" y="596"/>
                </a:lnTo>
                <a:lnTo>
                  <a:pt x="2024" y="594"/>
                </a:lnTo>
                <a:lnTo>
                  <a:pt x="2024" y="592"/>
                </a:lnTo>
                <a:lnTo>
                  <a:pt x="2024" y="590"/>
                </a:lnTo>
                <a:lnTo>
                  <a:pt x="2025" y="590"/>
                </a:lnTo>
                <a:lnTo>
                  <a:pt x="2027" y="588"/>
                </a:lnTo>
                <a:lnTo>
                  <a:pt x="2027" y="586"/>
                </a:lnTo>
                <a:lnTo>
                  <a:pt x="2025" y="584"/>
                </a:lnTo>
                <a:lnTo>
                  <a:pt x="2025" y="582"/>
                </a:lnTo>
                <a:lnTo>
                  <a:pt x="2027" y="582"/>
                </a:lnTo>
                <a:lnTo>
                  <a:pt x="2027" y="580"/>
                </a:lnTo>
                <a:lnTo>
                  <a:pt x="2029" y="580"/>
                </a:lnTo>
                <a:lnTo>
                  <a:pt x="2029" y="578"/>
                </a:lnTo>
                <a:lnTo>
                  <a:pt x="2029" y="576"/>
                </a:lnTo>
                <a:lnTo>
                  <a:pt x="2029" y="574"/>
                </a:lnTo>
                <a:lnTo>
                  <a:pt x="2029" y="573"/>
                </a:lnTo>
                <a:lnTo>
                  <a:pt x="2031" y="573"/>
                </a:lnTo>
                <a:lnTo>
                  <a:pt x="2031" y="571"/>
                </a:lnTo>
                <a:lnTo>
                  <a:pt x="2033" y="571"/>
                </a:lnTo>
                <a:lnTo>
                  <a:pt x="2058" y="582"/>
                </a:lnTo>
                <a:lnTo>
                  <a:pt x="2060" y="582"/>
                </a:lnTo>
                <a:lnTo>
                  <a:pt x="2072" y="588"/>
                </a:lnTo>
                <a:lnTo>
                  <a:pt x="2077" y="590"/>
                </a:lnTo>
                <a:lnTo>
                  <a:pt x="2089" y="596"/>
                </a:lnTo>
                <a:lnTo>
                  <a:pt x="2108" y="632"/>
                </a:lnTo>
                <a:lnTo>
                  <a:pt x="2108" y="636"/>
                </a:lnTo>
                <a:lnTo>
                  <a:pt x="2120" y="655"/>
                </a:lnTo>
                <a:lnTo>
                  <a:pt x="2143" y="665"/>
                </a:lnTo>
                <a:lnTo>
                  <a:pt x="2173" y="676"/>
                </a:lnTo>
                <a:lnTo>
                  <a:pt x="2200" y="686"/>
                </a:lnTo>
                <a:lnTo>
                  <a:pt x="2202" y="686"/>
                </a:lnTo>
                <a:lnTo>
                  <a:pt x="2206" y="684"/>
                </a:lnTo>
                <a:lnTo>
                  <a:pt x="2208" y="684"/>
                </a:lnTo>
                <a:lnTo>
                  <a:pt x="2210" y="682"/>
                </a:lnTo>
                <a:lnTo>
                  <a:pt x="2212" y="680"/>
                </a:lnTo>
                <a:lnTo>
                  <a:pt x="2216" y="680"/>
                </a:lnTo>
                <a:lnTo>
                  <a:pt x="2217" y="682"/>
                </a:lnTo>
                <a:lnTo>
                  <a:pt x="2219" y="680"/>
                </a:lnTo>
                <a:lnTo>
                  <a:pt x="2219" y="676"/>
                </a:lnTo>
                <a:lnTo>
                  <a:pt x="2217" y="672"/>
                </a:lnTo>
                <a:lnTo>
                  <a:pt x="2223" y="668"/>
                </a:lnTo>
                <a:lnTo>
                  <a:pt x="2225" y="668"/>
                </a:lnTo>
                <a:lnTo>
                  <a:pt x="2227" y="663"/>
                </a:lnTo>
                <a:lnTo>
                  <a:pt x="2229" y="661"/>
                </a:lnTo>
                <a:lnTo>
                  <a:pt x="2231" y="657"/>
                </a:lnTo>
                <a:lnTo>
                  <a:pt x="2235" y="657"/>
                </a:lnTo>
                <a:lnTo>
                  <a:pt x="2237" y="659"/>
                </a:lnTo>
                <a:lnTo>
                  <a:pt x="2239" y="651"/>
                </a:lnTo>
                <a:lnTo>
                  <a:pt x="2239" y="647"/>
                </a:lnTo>
                <a:lnTo>
                  <a:pt x="2246" y="644"/>
                </a:lnTo>
                <a:lnTo>
                  <a:pt x="2248" y="642"/>
                </a:lnTo>
                <a:lnTo>
                  <a:pt x="2248" y="640"/>
                </a:lnTo>
                <a:lnTo>
                  <a:pt x="2248" y="638"/>
                </a:lnTo>
                <a:lnTo>
                  <a:pt x="2252" y="636"/>
                </a:lnTo>
                <a:lnTo>
                  <a:pt x="2254" y="632"/>
                </a:lnTo>
                <a:lnTo>
                  <a:pt x="2256" y="626"/>
                </a:lnTo>
                <a:lnTo>
                  <a:pt x="2254" y="624"/>
                </a:lnTo>
                <a:lnTo>
                  <a:pt x="2256" y="613"/>
                </a:lnTo>
                <a:lnTo>
                  <a:pt x="2258" y="609"/>
                </a:lnTo>
                <a:lnTo>
                  <a:pt x="2260" y="607"/>
                </a:lnTo>
                <a:lnTo>
                  <a:pt x="2262" y="601"/>
                </a:lnTo>
                <a:lnTo>
                  <a:pt x="2265" y="596"/>
                </a:lnTo>
                <a:lnTo>
                  <a:pt x="2267" y="592"/>
                </a:lnTo>
                <a:lnTo>
                  <a:pt x="2269" y="588"/>
                </a:lnTo>
                <a:lnTo>
                  <a:pt x="2271" y="586"/>
                </a:lnTo>
                <a:lnTo>
                  <a:pt x="2273" y="584"/>
                </a:lnTo>
                <a:lnTo>
                  <a:pt x="2273" y="580"/>
                </a:lnTo>
                <a:lnTo>
                  <a:pt x="2275" y="578"/>
                </a:lnTo>
                <a:lnTo>
                  <a:pt x="2275" y="576"/>
                </a:lnTo>
                <a:lnTo>
                  <a:pt x="2277" y="574"/>
                </a:lnTo>
                <a:lnTo>
                  <a:pt x="2281" y="569"/>
                </a:lnTo>
                <a:lnTo>
                  <a:pt x="2279" y="567"/>
                </a:lnTo>
                <a:lnTo>
                  <a:pt x="2279" y="563"/>
                </a:lnTo>
                <a:lnTo>
                  <a:pt x="2283" y="561"/>
                </a:lnTo>
                <a:lnTo>
                  <a:pt x="2281" y="557"/>
                </a:lnTo>
                <a:lnTo>
                  <a:pt x="2285" y="549"/>
                </a:lnTo>
                <a:lnTo>
                  <a:pt x="2287" y="544"/>
                </a:lnTo>
                <a:lnTo>
                  <a:pt x="2290" y="538"/>
                </a:lnTo>
                <a:lnTo>
                  <a:pt x="2294" y="530"/>
                </a:lnTo>
                <a:lnTo>
                  <a:pt x="2294" y="528"/>
                </a:lnTo>
                <a:lnTo>
                  <a:pt x="2296" y="528"/>
                </a:lnTo>
                <a:lnTo>
                  <a:pt x="2298" y="525"/>
                </a:lnTo>
                <a:lnTo>
                  <a:pt x="2300" y="525"/>
                </a:lnTo>
                <a:lnTo>
                  <a:pt x="2304" y="525"/>
                </a:lnTo>
                <a:lnTo>
                  <a:pt x="2306" y="526"/>
                </a:lnTo>
                <a:lnTo>
                  <a:pt x="2313" y="525"/>
                </a:lnTo>
                <a:lnTo>
                  <a:pt x="2313" y="521"/>
                </a:lnTo>
                <a:lnTo>
                  <a:pt x="2315" y="517"/>
                </a:lnTo>
                <a:lnTo>
                  <a:pt x="2315" y="515"/>
                </a:lnTo>
                <a:lnTo>
                  <a:pt x="2317" y="509"/>
                </a:lnTo>
                <a:lnTo>
                  <a:pt x="2317" y="507"/>
                </a:lnTo>
                <a:lnTo>
                  <a:pt x="2313" y="503"/>
                </a:lnTo>
                <a:lnTo>
                  <a:pt x="2313" y="498"/>
                </a:lnTo>
                <a:lnTo>
                  <a:pt x="2315" y="490"/>
                </a:lnTo>
                <a:lnTo>
                  <a:pt x="2315" y="486"/>
                </a:lnTo>
                <a:lnTo>
                  <a:pt x="2319" y="480"/>
                </a:lnTo>
                <a:lnTo>
                  <a:pt x="2321" y="475"/>
                </a:lnTo>
                <a:lnTo>
                  <a:pt x="2323" y="473"/>
                </a:lnTo>
                <a:lnTo>
                  <a:pt x="2323" y="471"/>
                </a:lnTo>
                <a:lnTo>
                  <a:pt x="2325" y="467"/>
                </a:lnTo>
                <a:lnTo>
                  <a:pt x="2325" y="465"/>
                </a:lnTo>
                <a:lnTo>
                  <a:pt x="2329" y="461"/>
                </a:lnTo>
                <a:lnTo>
                  <a:pt x="2331" y="459"/>
                </a:lnTo>
                <a:lnTo>
                  <a:pt x="2333" y="453"/>
                </a:lnTo>
                <a:lnTo>
                  <a:pt x="2335" y="452"/>
                </a:lnTo>
                <a:lnTo>
                  <a:pt x="2335" y="450"/>
                </a:lnTo>
                <a:lnTo>
                  <a:pt x="2333" y="448"/>
                </a:lnTo>
                <a:lnTo>
                  <a:pt x="2333" y="446"/>
                </a:lnTo>
                <a:lnTo>
                  <a:pt x="2335" y="442"/>
                </a:lnTo>
                <a:lnTo>
                  <a:pt x="2336" y="440"/>
                </a:lnTo>
                <a:lnTo>
                  <a:pt x="2342" y="440"/>
                </a:lnTo>
                <a:lnTo>
                  <a:pt x="2346" y="440"/>
                </a:lnTo>
                <a:lnTo>
                  <a:pt x="2348" y="436"/>
                </a:lnTo>
                <a:lnTo>
                  <a:pt x="2348" y="432"/>
                </a:lnTo>
                <a:lnTo>
                  <a:pt x="2348" y="429"/>
                </a:lnTo>
                <a:lnTo>
                  <a:pt x="2350" y="427"/>
                </a:lnTo>
                <a:lnTo>
                  <a:pt x="2350" y="425"/>
                </a:lnTo>
                <a:lnTo>
                  <a:pt x="2350" y="423"/>
                </a:lnTo>
                <a:lnTo>
                  <a:pt x="2354" y="421"/>
                </a:lnTo>
                <a:lnTo>
                  <a:pt x="2358" y="419"/>
                </a:lnTo>
                <a:lnTo>
                  <a:pt x="2358" y="415"/>
                </a:lnTo>
                <a:lnTo>
                  <a:pt x="2360" y="411"/>
                </a:lnTo>
                <a:lnTo>
                  <a:pt x="2361" y="407"/>
                </a:lnTo>
                <a:lnTo>
                  <a:pt x="2360" y="405"/>
                </a:lnTo>
                <a:lnTo>
                  <a:pt x="2363" y="402"/>
                </a:lnTo>
                <a:lnTo>
                  <a:pt x="2371" y="409"/>
                </a:lnTo>
                <a:lnTo>
                  <a:pt x="2411" y="446"/>
                </a:lnTo>
                <a:lnTo>
                  <a:pt x="2427" y="459"/>
                </a:lnTo>
                <a:lnTo>
                  <a:pt x="2431" y="448"/>
                </a:lnTo>
                <a:lnTo>
                  <a:pt x="2436" y="438"/>
                </a:lnTo>
                <a:lnTo>
                  <a:pt x="2446" y="425"/>
                </a:lnTo>
                <a:lnTo>
                  <a:pt x="2461" y="390"/>
                </a:lnTo>
                <a:lnTo>
                  <a:pt x="2465" y="384"/>
                </a:lnTo>
                <a:lnTo>
                  <a:pt x="2469" y="379"/>
                </a:lnTo>
                <a:lnTo>
                  <a:pt x="2473" y="375"/>
                </a:lnTo>
                <a:lnTo>
                  <a:pt x="2480" y="369"/>
                </a:lnTo>
                <a:lnTo>
                  <a:pt x="2482" y="367"/>
                </a:lnTo>
                <a:lnTo>
                  <a:pt x="2484" y="365"/>
                </a:lnTo>
                <a:lnTo>
                  <a:pt x="2486" y="361"/>
                </a:lnTo>
                <a:lnTo>
                  <a:pt x="2486" y="359"/>
                </a:lnTo>
                <a:lnTo>
                  <a:pt x="2490" y="354"/>
                </a:lnTo>
                <a:lnTo>
                  <a:pt x="2492" y="352"/>
                </a:lnTo>
                <a:lnTo>
                  <a:pt x="2494" y="352"/>
                </a:lnTo>
                <a:lnTo>
                  <a:pt x="2500" y="350"/>
                </a:lnTo>
                <a:lnTo>
                  <a:pt x="2504" y="346"/>
                </a:lnTo>
                <a:lnTo>
                  <a:pt x="2502" y="348"/>
                </a:lnTo>
                <a:lnTo>
                  <a:pt x="2502" y="361"/>
                </a:lnTo>
                <a:lnTo>
                  <a:pt x="2502" y="365"/>
                </a:lnTo>
                <a:lnTo>
                  <a:pt x="2504" y="367"/>
                </a:lnTo>
                <a:lnTo>
                  <a:pt x="2505" y="363"/>
                </a:lnTo>
                <a:lnTo>
                  <a:pt x="2509" y="359"/>
                </a:lnTo>
                <a:lnTo>
                  <a:pt x="2513" y="359"/>
                </a:lnTo>
                <a:lnTo>
                  <a:pt x="2513" y="357"/>
                </a:lnTo>
                <a:lnTo>
                  <a:pt x="2517" y="354"/>
                </a:lnTo>
                <a:lnTo>
                  <a:pt x="2521" y="354"/>
                </a:lnTo>
                <a:lnTo>
                  <a:pt x="2527" y="346"/>
                </a:lnTo>
                <a:lnTo>
                  <a:pt x="2532" y="338"/>
                </a:lnTo>
                <a:lnTo>
                  <a:pt x="2536" y="329"/>
                </a:lnTo>
                <a:lnTo>
                  <a:pt x="2538" y="325"/>
                </a:lnTo>
                <a:lnTo>
                  <a:pt x="2542" y="327"/>
                </a:lnTo>
                <a:lnTo>
                  <a:pt x="2546" y="323"/>
                </a:lnTo>
                <a:lnTo>
                  <a:pt x="2546" y="319"/>
                </a:lnTo>
                <a:lnTo>
                  <a:pt x="2548" y="317"/>
                </a:lnTo>
                <a:lnTo>
                  <a:pt x="2552" y="315"/>
                </a:lnTo>
                <a:lnTo>
                  <a:pt x="2553" y="321"/>
                </a:lnTo>
                <a:lnTo>
                  <a:pt x="2555" y="321"/>
                </a:lnTo>
                <a:lnTo>
                  <a:pt x="2557" y="321"/>
                </a:lnTo>
                <a:lnTo>
                  <a:pt x="2557" y="323"/>
                </a:lnTo>
                <a:lnTo>
                  <a:pt x="2561" y="327"/>
                </a:lnTo>
                <a:lnTo>
                  <a:pt x="2561" y="325"/>
                </a:lnTo>
                <a:lnTo>
                  <a:pt x="2565" y="323"/>
                </a:lnTo>
                <a:lnTo>
                  <a:pt x="2569" y="315"/>
                </a:lnTo>
                <a:lnTo>
                  <a:pt x="2573" y="311"/>
                </a:lnTo>
                <a:lnTo>
                  <a:pt x="2578" y="302"/>
                </a:lnTo>
                <a:lnTo>
                  <a:pt x="2582" y="298"/>
                </a:lnTo>
                <a:lnTo>
                  <a:pt x="2584" y="296"/>
                </a:lnTo>
                <a:lnTo>
                  <a:pt x="2588" y="292"/>
                </a:lnTo>
                <a:lnTo>
                  <a:pt x="2584" y="290"/>
                </a:lnTo>
                <a:lnTo>
                  <a:pt x="2580" y="288"/>
                </a:lnTo>
                <a:lnTo>
                  <a:pt x="2578" y="286"/>
                </a:lnTo>
                <a:lnTo>
                  <a:pt x="2576" y="285"/>
                </a:lnTo>
                <a:lnTo>
                  <a:pt x="2576" y="283"/>
                </a:lnTo>
                <a:lnTo>
                  <a:pt x="2586" y="273"/>
                </a:lnTo>
                <a:lnTo>
                  <a:pt x="2588" y="271"/>
                </a:lnTo>
                <a:lnTo>
                  <a:pt x="2590" y="267"/>
                </a:lnTo>
                <a:lnTo>
                  <a:pt x="2592" y="265"/>
                </a:lnTo>
                <a:lnTo>
                  <a:pt x="2596" y="263"/>
                </a:lnTo>
                <a:lnTo>
                  <a:pt x="2596" y="261"/>
                </a:lnTo>
                <a:lnTo>
                  <a:pt x="2598" y="261"/>
                </a:lnTo>
                <a:lnTo>
                  <a:pt x="2600" y="260"/>
                </a:lnTo>
                <a:lnTo>
                  <a:pt x="2601" y="258"/>
                </a:lnTo>
                <a:lnTo>
                  <a:pt x="2603" y="256"/>
                </a:lnTo>
                <a:lnTo>
                  <a:pt x="2603" y="254"/>
                </a:lnTo>
                <a:lnTo>
                  <a:pt x="2605" y="252"/>
                </a:lnTo>
                <a:lnTo>
                  <a:pt x="2605" y="250"/>
                </a:lnTo>
                <a:lnTo>
                  <a:pt x="2607" y="250"/>
                </a:lnTo>
                <a:lnTo>
                  <a:pt x="2607" y="248"/>
                </a:lnTo>
                <a:lnTo>
                  <a:pt x="2609" y="246"/>
                </a:lnTo>
                <a:lnTo>
                  <a:pt x="2611" y="244"/>
                </a:lnTo>
                <a:lnTo>
                  <a:pt x="2613" y="242"/>
                </a:lnTo>
                <a:lnTo>
                  <a:pt x="2615" y="240"/>
                </a:lnTo>
                <a:lnTo>
                  <a:pt x="2615" y="238"/>
                </a:lnTo>
                <a:lnTo>
                  <a:pt x="2621" y="235"/>
                </a:lnTo>
                <a:lnTo>
                  <a:pt x="2623" y="233"/>
                </a:lnTo>
                <a:lnTo>
                  <a:pt x="2624" y="235"/>
                </a:lnTo>
                <a:lnTo>
                  <a:pt x="2626" y="235"/>
                </a:lnTo>
                <a:lnTo>
                  <a:pt x="2628" y="233"/>
                </a:lnTo>
                <a:lnTo>
                  <a:pt x="2630" y="231"/>
                </a:lnTo>
                <a:lnTo>
                  <a:pt x="2632" y="231"/>
                </a:lnTo>
                <a:lnTo>
                  <a:pt x="2644" y="219"/>
                </a:lnTo>
                <a:lnTo>
                  <a:pt x="2644" y="215"/>
                </a:lnTo>
                <a:lnTo>
                  <a:pt x="2644" y="213"/>
                </a:lnTo>
                <a:lnTo>
                  <a:pt x="2649" y="206"/>
                </a:lnTo>
                <a:lnTo>
                  <a:pt x="2655" y="202"/>
                </a:lnTo>
                <a:lnTo>
                  <a:pt x="2659" y="200"/>
                </a:lnTo>
                <a:lnTo>
                  <a:pt x="2661" y="196"/>
                </a:lnTo>
                <a:lnTo>
                  <a:pt x="2661" y="194"/>
                </a:lnTo>
                <a:lnTo>
                  <a:pt x="2659" y="192"/>
                </a:lnTo>
                <a:lnTo>
                  <a:pt x="2657" y="192"/>
                </a:lnTo>
                <a:lnTo>
                  <a:pt x="2655" y="190"/>
                </a:lnTo>
                <a:lnTo>
                  <a:pt x="2653" y="189"/>
                </a:lnTo>
                <a:lnTo>
                  <a:pt x="2651" y="189"/>
                </a:lnTo>
                <a:lnTo>
                  <a:pt x="2649" y="187"/>
                </a:lnTo>
                <a:lnTo>
                  <a:pt x="2649" y="185"/>
                </a:lnTo>
                <a:lnTo>
                  <a:pt x="2649" y="183"/>
                </a:lnTo>
                <a:lnTo>
                  <a:pt x="2651" y="179"/>
                </a:lnTo>
                <a:lnTo>
                  <a:pt x="2649" y="179"/>
                </a:lnTo>
                <a:lnTo>
                  <a:pt x="2648" y="177"/>
                </a:lnTo>
                <a:lnTo>
                  <a:pt x="2646" y="177"/>
                </a:lnTo>
                <a:lnTo>
                  <a:pt x="2644" y="177"/>
                </a:lnTo>
                <a:lnTo>
                  <a:pt x="2644" y="175"/>
                </a:lnTo>
                <a:lnTo>
                  <a:pt x="2653" y="164"/>
                </a:lnTo>
                <a:lnTo>
                  <a:pt x="2661" y="154"/>
                </a:lnTo>
                <a:lnTo>
                  <a:pt x="2661" y="152"/>
                </a:lnTo>
                <a:lnTo>
                  <a:pt x="2661" y="150"/>
                </a:lnTo>
                <a:lnTo>
                  <a:pt x="2661" y="148"/>
                </a:lnTo>
                <a:lnTo>
                  <a:pt x="2663" y="146"/>
                </a:lnTo>
                <a:lnTo>
                  <a:pt x="2661" y="142"/>
                </a:lnTo>
                <a:lnTo>
                  <a:pt x="2657" y="139"/>
                </a:lnTo>
                <a:lnTo>
                  <a:pt x="2655" y="139"/>
                </a:lnTo>
                <a:lnTo>
                  <a:pt x="2653" y="137"/>
                </a:lnTo>
                <a:lnTo>
                  <a:pt x="2655" y="135"/>
                </a:lnTo>
                <a:lnTo>
                  <a:pt x="2661" y="127"/>
                </a:lnTo>
                <a:lnTo>
                  <a:pt x="2663" y="125"/>
                </a:lnTo>
                <a:lnTo>
                  <a:pt x="2661" y="123"/>
                </a:lnTo>
                <a:lnTo>
                  <a:pt x="2663" y="121"/>
                </a:lnTo>
                <a:lnTo>
                  <a:pt x="2665" y="121"/>
                </a:lnTo>
                <a:lnTo>
                  <a:pt x="2667" y="119"/>
                </a:lnTo>
                <a:lnTo>
                  <a:pt x="2669" y="117"/>
                </a:lnTo>
                <a:lnTo>
                  <a:pt x="2669" y="114"/>
                </a:lnTo>
                <a:lnTo>
                  <a:pt x="2671" y="112"/>
                </a:lnTo>
                <a:lnTo>
                  <a:pt x="2674" y="110"/>
                </a:lnTo>
                <a:lnTo>
                  <a:pt x="2676" y="106"/>
                </a:lnTo>
                <a:lnTo>
                  <a:pt x="2678" y="104"/>
                </a:lnTo>
                <a:lnTo>
                  <a:pt x="2680" y="102"/>
                </a:lnTo>
                <a:lnTo>
                  <a:pt x="2680" y="100"/>
                </a:lnTo>
                <a:lnTo>
                  <a:pt x="2680" y="98"/>
                </a:lnTo>
                <a:lnTo>
                  <a:pt x="2684" y="98"/>
                </a:lnTo>
                <a:lnTo>
                  <a:pt x="2686" y="94"/>
                </a:lnTo>
                <a:lnTo>
                  <a:pt x="2686" y="91"/>
                </a:lnTo>
                <a:lnTo>
                  <a:pt x="2688" y="87"/>
                </a:lnTo>
                <a:lnTo>
                  <a:pt x="2690" y="85"/>
                </a:lnTo>
                <a:lnTo>
                  <a:pt x="2690" y="83"/>
                </a:lnTo>
                <a:lnTo>
                  <a:pt x="2690" y="81"/>
                </a:lnTo>
                <a:lnTo>
                  <a:pt x="2692" y="79"/>
                </a:lnTo>
                <a:lnTo>
                  <a:pt x="2694" y="79"/>
                </a:lnTo>
                <a:lnTo>
                  <a:pt x="2694" y="77"/>
                </a:lnTo>
                <a:lnTo>
                  <a:pt x="2694" y="75"/>
                </a:lnTo>
                <a:lnTo>
                  <a:pt x="2690" y="73"/>
                </a:lnTo>
                <a:lnTo>
                  <a:pt x="2688" y="73"/>
                </a:lnTo>
                <a:lnTo>
                  <a:pt x="2684" y="71"/>
                </a:lnTo>
                <a:lnTo>
                  <a:pt x="2680" y="71"/>
                </a:lnTo>
                <a:lnTo>
                  <a:pt x="2682" y="68"/>
                </a:lnTo>
                <a:lnTo>
                  <a:pt x="2684" y="66"/>
                </a:lnTo>
                <a:lnTo>
                  <a:pt x="2686" y="64"/>
                </a:lnTo>
                <a:lnTo>
                  <a:pt x="2688" y="60"/>
                </a:lnTo>
                <a:lnTo>
                  <a:pt x="2688" y="58"/>
                </a:lnTo>
                <a:lnTo>
                  <a:pt x="2690" y="56"/>
                </a:lnTo>
                <a:lnTo>
                  <a:pt x="2692" y="52"/>
                </a:lnTo>
                <a:lnTo>
                  <a:pt x="2692" y="50"/>
                </a:lnTo>
                <a:lnTo>
                  <a:pt x="2690" y="50"/>
                </a:lnTo>
                <a:lnTo>
                  <a:pt x="2688" y="50"/>
                </a:lnTo>
                <a:lnTo>
                  <a:pt x="2688" y="48"/>
                </a:lnTo>
                <a:lnTo>
                  <a:pt x="2688" y="46"/>
                </a:lnTo>
                <a:lnTo>
                  <a:pt x="2688" y="45"/>
                </a:lnTo>
                <a:lnTo>
                  <a:pt x="2684" y="41"/>
                </a:lnTo>
                <a:lnTo>
                  <a:pt x="2684" y="37"/>
                </a:lnTo>
                <a:lnTo>
                  <a:pt x="2686" y="35"/>
                </a:lnTo>
                <a:lnTo>
                  <a:pt x="2684" y="33"/>
                </a:lnTo>
                <a:lnTo>
                  <a:pt x="2688" y="31"/>
                </a:lnTo>
                <a:lnTo>
                  <a:pt x="2688" y="29"/>
                </a:lnTo>
                <a:lnTo>
                  <a:pt x="2690" y="27"/>
                </a:lnTo>
                <a:lnTo>
                  <a:pt x="2690" y="23"/>
                </a:lnTo>
                <a:lnTo>
                  <a:pt x="2688" y="22"/>
                </a:lnTo>
                <a:lnTo>
                  <a:pt x="2688" y="20"/>
                </a:lnTo>
                <a:lnTo>
                  <a:pt x="2690" y="18"/>
                </a:lnTo>
                <a:lnTo>
                  <a:pt x="2690" y="16"/>
                </a:lnTo>
                <a:lnTo>
                  <a:pt x="2690" y="14"/>
                </a:lnTo>
                <a:lnTo>
                  <a:pt x="2690" y="12"/>
                </a:lnTo>
                <a:lnTo>
                  <a:pt x="2690" y="10"/>
                </a:lnTo>
                <a:lnTo>
                  <a:pt x="2690" y="8"/>
                </a:lnTo>
                <a:lnTo>
                  <a:pt x="2690" y="4"/>
                </a:lnTo>
                <a:lnTo>
                  <a:pt x="2688" y="4"/>
                </a:lnTo>
                <a:lnTo>
                  <a:pt x="2690" y="0"/>
                </a:lnTo>
                <a:lnTo>
                  <a:pt x="2709" y="18"/>
                </a:lnTo>
                <a:lnTo>
                  <a:pt x="2713" y="20"/>
                </a:lnTo>
                <a:lnTo>
                  <a:pt x="2728" y="33"/>
                </a:lnTo>
                <a:lnTo>
                  <a:pt x="2749" y="50"/>
                </a:lnTo>
                <a:lnTo>
                  <a:pt x="2761" y="60"/>
                </a:lnTo>
                <a:lnTo>
                  <a:pt x="2778" y="75"/>
                </a:lnTo>
                <a:lnTo>
                  <a:pt x="2801" y="94"/>
                </a:lnTo>
                <a:lnTo>
                  <a:pt x="2824" y="112"/>
                </a:lnTo>
                <a:lnTo>
                  <a:pt x="2826" y="114"/>
                </a:lnTo>
                <a:lnTo>
                  <a:pt x="2828" y="116"/>
                </a:lnTo>
                <a:lnTo>
                  <a:pt x="2849" y="133"/>
                </a:lnTo>
                <a:lnTo>
                  <a:pt x="2864" y="146"/>
                </a:lnTo>
                <a:lnTo>
                  <a:pt x="2886" y="164"/>
                </a:lnTo>
                <a:lnTo>
                  <a:pt x="2901" y="177"/>
                </a:lnTo>
                <a:lnTo>
                  <a:pt x="2905" y="181"/>
                </a:lnTo>
                <a:lnTo>
                  <a:pt x="2918" y="190"/>
                </a:lnTo>
                <a:lnTo>
                  <a:pt x="2936" y="204"/>
                </a:lnTo>
                <a:lnTo>
                  <a:pt x="2943" y="212"/>
                </a:lnTo>
                <a:lnTo>
                  <a:pt x="2951" y="219"/>
                </a:lnTo>
                <a:lnTo>
                  <a:pt x="2953" y="217"/>
                </a:lnTo>
                <a:lnTo>
                  <a:pt x="2955" y="213"/>
                </a:lnTo>
                <a:lnTo>
                  <a:pt x="2955" y="210"/>
                </a:lnTo>
                <a:lnTo>
                  <a:pt x="2955" y="206"/>
                </a:lnTo>
                <a:lnTo>
                  <a:pt x="2957" y="204"/>
                </a:lnTo>
                <a:lnTo>
                  <a:pt x="2959" y="200"/>
                </a:lnTo>
                <a:lnTo>
                  <a:pt x="2960" y="196"/>
                </a:lnTo>
                <a:lnTo>
                  <a:pt x="2964" y="190"/>
                </a:lnTo>
                <a:lnTo>
                  <a:pt x="2966" y="185"/>
                </a:lnTo>
                <a:lnTo>
                  <a:pt x="2966" y="179"/>
                </a:lnTo>
                <a:lnTo>
                  <a:pt x="2966" y="175"/>
                </a:lnTo>
                <a:lnTo>
                  <a:pt x="2968" y="171"/>
                </a:lnTo>
                <a:lnTo>
                  <a:pt x="2970" y="167"/>
                </a:lnTo>
                <a:lnTo>
                  <a:pt x="2972" y="164"/>
                </a:lnTo>
                <a:lnTo>
                  <a:pt x="2972" y="162"/>
                </a:lnTo>
                <a:lnTo>
                  <a:pt x="2976" y="156"/>
                </a:lnTo>
                <a:lnTo>
                  <a:pt x="2978" y="156"/>
                </a:lnTo>
                <a:lnTo>
                  <a:pt x="2980" y="152"/>
                </a:lnTo>
                <a:lnTo>
                  <a:pt x="2980" y="148"/>
                </a:lnTo>
                <a:lnTo>
                  <a:pt x="2982" y="142"/>
                </a:lnTo>
                <a:lnTo>
                  <a:pt x="2982" y="139"/>
                </a:lnTo>
                <a:lnTo>
                  <a:pt x="2982" y="137"/>
                </a:lnTo>
                <a:lnTo>
                  <a:pt x="2985" y="137"/>
                </a:lnTo>
                <a:lnTo>
                  <a:pt x="2985" y="135"/>
                </a:lnTo>
                <a:lnTo>
                  <a:pt x="2985" y="133"/>
                </a:lnTo>
                <a:lnTo>
                  <a:pt x="2987" y="133"/>
                </a:lnTo>
                <a:lnTo>
                  <a:pt x="2987" y="129"/>
                </a:lnTo>
                <a:lnTo>
                  <a:pt x="2989" y="125"/>
                </a:lnTo>
                <a:lnTo>
                  <a:pt x="2989" y="123"/>
                </a:lnTo>
                <a:lnTo>
                  <a:pt x="2989" y="121"/>
                </a:lnTo>
                <a:lnTo>
                  <a:pt x="2991" y="117"/>
                </a:lnTo>
                <a:lnTo>
                  <a:pt x="2991" y="114"/>
                </a:lnTo>
                <a:lnTo>
                  <a:pt x="2995" y="108"/>
                </a:lnTo>
                <a:lnTo>
                  <a:pt x="2999" y="102"/>
                </a:lnTo>
                <a:lnTo>
                  <a:pt x="3001" y="100"/>
                </a:lnTo>
                <a:lnTo>
                  <a:pt x="3005" y="98"/>
                </a:lnTo>
                <a:lnTo>
                  <a:pt x="3005" y="96"/>
                </a:lnTo>
                <a:lnTo>
                  <a:pt x="3007" y="96"/>
                </a:lnTo>
                <a:lnTo>
                  <a:pt x="3008" y="96"/>
                </a:lnTo>
                <a:lnTo>
                  <a:pt x="3010" y="96"/>
                </a:lnTo>
                <a:lnTo>
                  <a:pt x="3012" y="96"/>
                </a:lnTo>
                <a:lnTo>
                  <a:pt x="3014" y="96"/>
                </a:lnTo>
                <a:lnTo>
                  <a:pt x="3018" y="96"/>
                </a:lnTo>
                <a:lnTo>
                  <a:pt x="3020" y="96"/>
                </a:lnTo>
                <a:lnTo>
                  <a:pt x="3022" y="96"/>
                </a:lnTo>
                <a:lnTo>
                  <a:pt x="3024" y="94"/>
                </a:lnTo>
                <a:lnTo>
                  <a:pt x="3026" y="94"/>
                </a:lnTo>
                <a:lnTo>
                  <a:pt x="3028" y="93"/>
                </a:lnTo>
                <a:lnTo>
                  <a:pt x="3032" y="94"/>
                </a:lnTo>
                <a:lnTo>
                  <a:pt x="3035" y="98"/>
                </a:lnTo>
                <a:lnTo>
                  <a:pt x="3037" y="100"/>
                </a:lnTo>
                <a:lnTo>
                  <a:pt x="3043" y="102"/>
                </a:lnTo>
                <a:lnTo>
                  <a:pt x="3045" y="104"/>
                </a:lnTo>
                <a:lnTo>
                  <a:pt x="3047" y="104"/>
                </a:lnTo>
                <a:lnTo>
                  <a:pt x="3049" y="104"/>
                </a:lnTo>
                <a:lnTo>
                  <a:pt x="3051" y="104"/>
                </a:lnTo>
                <a:lnTo>
                  <a:pt x="3053" y="106"/>
                </a:lnTo>
                <a:lnTo>
                  <a:pt x="3058" y="108"/>
                </a:lnTo>
                <a:lnTo>
                  <a:pt x="3062" y="108"/>
                </a:lnTo>
                <a:lnTo>
                  <a:pt x="3064" y="108"/>
                </a:lnTo>
                <a:lnTo>
                  <a:pt x="3068" y="108"/>
                </a:lnTo>
                <a:lnTo>
                  <a:pt x="3074" y="108"/>
                </a:lnTo>
                <a:lnTo>
                  <a:pt x="3076" y="108"/>
                </a:lnTo>
                <a:lnTo>
                  <a:pt x="3080" y="106"/>
                </a:lnTo>
                <a:lnTo>
                  <a:pt x="3083" y="106"/>
                </a:lnTo>
                <a:lnTo>
                  <a:pt x="3087" y="110"/>
                </a:lnTo>
                <a:lnTo>
                  <a:pt x="3087" y="112"/>
                </a:lnTo>
                <a:lnTo>
                  <a:pt x="3085" y="114"/>
                </a:lnTo>
                <a:lnTo>
                  <a:pt x="3087" y="114"/>
                </a:lnTo>
                <a:lnTo>
                  <a:pt x="3087" y="117"/>
                </a:lnTo>
                <a:lnTo>
                  <a:pt x="3087" y="119"/>
                </a:lnTo>
                <a:lnTo>
                  <a:pt x="3091" y="121"/>
                </a:lnTo>
                <a:lnTo>
                  <a:pt x="3091" y="123"/>
                </a:lnTo>
                <a:lnTo>
                  <a:pt x="3093" y="125"/>
                </a:lnTo>
                <a:lnTo>
                  <a:pt x="3095" y="127"/>
                </a:lnTo>
                <a:lnTo>
                  <a:pt x="3095" y="129"/>
                </a:lnTo>
                <a:lnTo>
                  <a:pt x="3097" y="131"/>
                </a:lnTo>
                <a:lnTo>
                  <a:pt x="3101" y="135"/>
                </a:lnTo>
                <a:lnTo>
                  <a:pt x="3103" y="135"/>
                </a:lnTo>
                <a:lnTo>
                  <a:pt x="3106" y="137"/>
                </a:lnTo>
                <a:lnTo>
                  <a:pt x="3112" y="141"/>
                </a:lnTo>
                <a:lnTo>
                  <a:pt x="3118" y="141"/>
                </a:lnTo>
                <a:lnTo>
                  <a:pt x="3122" y="142"/>
                </a:lnTo>
                <a:lnTo>
                  <a:pt x="3126" y="144"/>
                </a:lnTo>
                <a:lnTo>
                  <a:pt x="3126" y="146"/>
                </a:lnTo>
                <a:lnTo>
                  <a:pt x="3128" y="148"/>
                </a:lnTo>
                <a:lnTo>
                  <a:pt x="3129" y="150"/>
                </a:lnTo>
                <a:lnTo>
                  <a:pt x="3137" y="156"/>
                </a:lnTo>
                <a:lnTo>
                  <a:pt x="3139" y="160"/>
                </a:lnTo>
                <a:lnTo>
                  <a:pt x="3139" y="162"/>
                </a:lnTo>
                <a:lnTo>
                  <a:pt x="3135" y="164"/>
                </a:lnTo>
                <a:lnTo>
                  <a:pt x="3133" y="167"/>
                </a:lnTo>
                <a:lnTo>
                  <a:pt x="3131" y="169"/>
                </a:lnTo>
                <a:lnTo>
                  <a:pt x="3129" y="171"/>
                </a:lnTo>
                <a:lnTo>
                  <a:pt x="3129" y="173"/>
                </a:lnTo>
                <a:lnTo>
                  <a:pt x="3129" y="175"/>
                </a:lnTo>
                <a:lnTo>
                  <a:pt x="3129" y="177"/>
                </a:lnTo>
                <a:lnTo>
                  <a:pt x="3129" y="179"/>
                </a:lnTo>
                <a:lnTo>
                  <a:pt x="3129" y="181"/>
                </a:lnTo>
                <a:lnTo>
                  <a:pt x="3128" y="183"/>
                </a:lnTo>
                <a:lnTo>
                  <a:pt x="3126" y="183"/>
                </a:lnTo>
                <a:lnTo>
                  <a:pt x="3118" y="185"/>
                </a:lnTo>
                <a:lnTo>
                  <a:pt x="3114" y="187"/>
                </a:lnTo>
                <a:lnTo>
                  <a:pt x="3112" y="189"/>
                </a:lnTo>
                <a:lnTo>
                  <a:pt x="3110" y="192"/>
                </a:lnTo>
                <a:lnTo>
                  <a:pt x="3108" y="196"/>
                </a:lnTo>
                <a:lnTo>
                  <a:pt x="3106" y="200"/>
                </a:lnTo>
                <a:lnTo>
                  <a:pt x="3106" y="206"/>
                </a:lnTo>
                <a:lnTo>
                  <a:pt x="3104" y="208"/>
                </a:lnTo>
                <a:lnTo>
                  <a:pt x="3104" y="210"/>
                </a:lnTo>
                <a:lnTo>
                  <a:pt x="3104" y="213"/>
                </a:lnTo>
                <a:lnTo>
                  <a:pt x="3104" y="217"/>
                </a:lnTo>
                <a:lnTo>
                  <a:pt x="3104" y="219"/>
                </a:lnTo>
                <a:lnTo>
                  <a:pt x="3104" y="221"/>
                </a:lnTo>
                <a:lnTo>
                  <a:pt x="3106" y="223"/>
                </a:lnTo>
                <a:lnTo>
                  <a:pt x="3106" y="225"/>
                </a:lnTo>
                <a:lnTo>
                  <a:pt x="3108" y="227"/>
                </a:lnTo>
                <a:lnTo>
                  <a:pt x="3110" y="227"/>
                </a:lnTo>
                <a:lnTo>
                  <a:pt x="3112" y="229"/>
                </a:lnTo>
                <a:lnTo>
                  <a:pt x="3114" y="229"/>
                </a:lnTo>
                <a:lnTo>
                  <a:pt x="3116" y="229"/>
                </a:lnTo>
                <a:lnTo>
                  <a:pt x="3118" y="231"/>
                </a:lnTo>
                <a:lnTo>
                  <a:pt x="3120" y="231"/>
                </a:lnTo>
                <a:lnTo>
                  <a:pt x="3122" y="233"/>
                </a:lnTo>
                <a:lnTo>
                  <a:pt x="3126" y="233"/>
                </a:lnTo>
                <a:lnTo>
                  <a:pt x="3128" y="237"/>
                </a:lnTo>
                <a:lnTo>
                  <a:pt x="3129" y="238"/>
                </a:lnTo>
                <a:lnTo>
                  <a:pt x="3129" y="240"/>
                </a:lnTo>
                <a:lnTo>
                  <a:pt x="3131" y="242"/>
                </a:lnTo>
                <a:lnTo>
                  <a:pt x="3131" y="244"/>
                </a:lnTo>
                <a:lnTo>
                  <a:pt x="3133" y="246"/>
                </a:lnTo>
                <a:lnTo>
                  <a:pt x="3133" y="248"/>
                </a:lnTo>
                <a:lnTo>
                  <a:pt x="3133" y="250"/>
                </a:lnTo>
                <a:lnTo>
                  <a:pt x="3135" y="252"/>
                </a:lnTo>
                <a:lnTo>
                  <a:pt x="3135" y="254"/>
                </a:lnTo>
                <a:lnTo>
                  <a:pt x="3137" y="256"/>
                </a:lnTo>
                <a:lnTo>
                  <a:pt x="3141" y="258"/>
                </a:lnTo>
                <a:lnTo>
                  <a:pt x="3143" y="258"/>
                </a:lnTo>
                <a:lnTo>
                  <a:pt x="3145" y="258"/>
                </a:lnTo>
                <a:lnTo>
                  <a:pt x="3147" y="258"/>
                </a:lnTo>
                <a:lnTo>
                  <a:pt x="3151" y="260"/>
                </a:lnTo>
                <a:lnTo>
                  <a:pt x="3152" y="260"/>
                </a:lnTo>
                <a:lnTo>
                  <a:pt x="3154" y="260"/>
                </a:lnTo>
                <a:lnTo>
                  <a:pt x="3156" y="261"/>
                </a:lnTo>
                <a:lnTo>
                  <a:pt x="3158" y="261"/>
                </a:lnTo>
                <a:lnTo>
                  <a:pt x="3160" y="261"/>
                </a:lnTo>
                <a:lnTo>
                  <a:pt x="3162" y="261"/>
                </a:lnTo>
                <a:lnTo>
                  <a:pt x="3164" y="263"/>
                </a:lnTo>
                <a:lnTo>
                  <a:pt x="3166" y="263"/>
                </a:lnTo>
                <a:lnTo>
                  <a:pt x="3168" y="263"/>
                </a:lnTo>
                <a:lnTo>
                  <a:pt x="3170" y="263"/>
                </a:lnTo>
                <a:lnTo>
                  <a:pt x="3174" y="263"/>
                </a:lnTo>
                <a:lnTo>
                  <a:pt x="3176" y="263"/>
                </a:lnTo>
                <a:lnTo>
                  <a:pt x="3177" y="263"/>
                </a:lnTo>
                <a:lnTo>
                  <a:pt x="3181" y="265"/>
                </a:lnTo>
                <a:lnTo>
                  <a:pt x="3183" y="265"/>
                </a:lnTo>
                <a:lnTo>
                  <a:pt x="3185" y="263"/>
                </a:lnTo>
                <a:lnTo>
                  <a:pt x="3189" y="263"/>
                </a:lnTo>
                <a:lnTo>
                  <a:pt x="3193" y="263"/>
                </a:lnTo>
                <a:lnTo>
                  <a:pt x="3199" y="263"/>
                </a:lnTo>
                <a:lnTo>
                  <a:pt x="3200" y="265"/>
                </a:lnTo>
                <a:lnTo>
                  <a:pt x="3202" y="265"/>
                </a:lnTo>
                <a:lnTo>
                  <a:pt x="3204" y="267"/>
                </a:lnTo>
                <a:lnTo>
                  <a:pt x="3206" y="269"/>
                </a:lnTo>
                <a:lnTo>
                  <a:pt x="3208" y="269"/>
                </a:lnTo>
                <a:lnTo>
                  <a:pt x="3210" y="271"/>
                </a:lnTo>
                <a:lnTo>
                  <a:pt x="3212" y="271"/>
                </a:lnTo>
                <a:lnTo>
                  <a:pt x="3214" y="271"/>
                </a:lnTo>
                <a:lnTo>
                  <a:pt x="3216" y="271"/>
                </a:lnTo>
                <a:lnTo>
                  <a:pt x="3218" y="273"/>
                </a:lnTo>
                <a:lnTo>
                  <a:pt x="3220" y="273"/>
                </a:lnTo>
                <a:lnTo>
                  <a:pt x="3222" y="275"/>
                </a:lnTo>
                <a:lnTo>
                  <a:pt x="3224" y="275"/>
                </a:lnTo>
                <a:lnTo>
                  <a:pt x="3224" y="277"/>
                </a:lnTo>
                <a:lnTo>
                  <a:pt x="3225" y="277"/>
                </a:lnTo>
                <a:lnTo>
                  <a:pt x="3225" y="279"/>
                </a:lnTo>
                <a:lnTo>
                  <a:pt x="3227" y="279"/>
                </a:lnTo>
                <a:lnTo>
                  <a:pt x="3227" y="281"/>
                </a:lnTo>
                <a:lnTo>
                  <a:pt x="3231" y="283"/>
                </a:lnTo>
                <a:lnTo>
                  <a:pt x="3233" y="283"/>
                </a:lnTo>
                <a:lnTo>
                  <a:pt x="3235" y="285"/>
                </a:lnTo>
                <a:lnTo>
                  <a:pt x="3237" y="285"/>
                </a:lnTo>
                <a:lnTo>
                  <a:pt x="3239" y="285"/>
                </a:lnTo>
                <a:lnTo>
                  <a:pt x="3241" y="286"/>
                </a:lnTo>
                <a:lnTo>
                  <a:pt x="3243" y="286"/>
                </a:lnTo>
                <a:lnTo>
                  <a:pt x="3245" y="288"/>
                </a:lnTo>
                <a:lnTo>
                  <a:pt x="3247" y="288"/>
                </a:lnTo>
                <a:lnTo>
                  <a:pt x="3247" y="290"/>
                </a:lnTo>
                <a:lnTo>
                  <a:pt x="3247" y="292"/>
                </a:lnTo>
                <a:lnTo>
                  <a:pt x="3247" y="294"/>
                </a:lnTo>
                <a:lnTo>
                  <a:pt x="3245" y="294"/>
                </a:lnTo>
                <a:lnTo>
                  <a:pt x="3245" y="296"/>
                </a:lnTo>
                <a:lnTo>
                  <a:pt x="3243" y="296"/>
                </a:lnTo>
                <a:lnTo>
                  <a:pt x="3243" y="298"/>
                </a:lnTo>
                <a:lnTo>
                  <a:pt x="3241" y="300"/>
                </a:lnTo>
                <a:lnTo>
                  <a:pt x="3241" y="302"/>
                </a:lnTo>
                <a:lnTo>
                  <a:pt x="3241" y="304"/>
                </a:lnTo>
                <a:lnTo>
                  <a:pt x="3241" y="306"/>
                </a:lnTo>
                <a:lnTo>
                  <a:pt x="3243" y="306"/>
                </a:lnTo>
                <a:lnTo>
                  <a:pt x="3243" y="308"/>
                </a:lnTo>
                <a:lnTo>
                  <a:pt x="3245" y="308"/>
                </a:lnTo>
                <a:lnTo>
                  <a:pt x="3245" y="309"/>
                </a:lnTo>
                <a:lnTo>
                  <a:pt x="3245" y="311"/>
                </a:lnTo>
                <a:lnTo>
                  <a:pt x="3247" y="315"/>
                </a:lnTo>
                <a:lnTo>
                  <a:pt x="3247" y="317"/>
                </a:lnTo>
                <a:lnTo>
                  <a:pt x="3248" y="317"/>
                </a:lnTo>
                <a:lnTo>
                  <a:pt x="3250" y="317"/>
                </a:lnTo>
                <a:lnTo>
                  <a:pt x="3250" y="319"/>
                </a:lnTo>
                <a:lnTo>
                  <a:pt x="3250" y="321"/>
                </a:lnTo>
                <a:lnTo>
                  <a:pt x="3252" y="319"/>
                </a:lnTo>
                <a:lnTo>
                  <a:pt x="3252" y="317"/>
                </a:lnTo>
                <a:lnTo>
                  <a:pt x="3254" y="317"/>
                </a:lnTo>
                <a:lnTo>
                  <a:pt x="3254" y="319"/>
                </a:lnTo>
                <a:lnTo>
                  <a:pt x="3256" y="321"/>
                </a:lnTo>
                <a:lnTo>
                  <a:pt x="3256" y="323"/>
                </a:lnTo>
                <a:lnTo>
                  <a:pt x="3258" y="323"/>
                </a:lnTo>
                <a:lnTo>
                  <a:pt x="3262" y="323"/>
                </a:lnTo>
                <a:lnTo>
                  <a:pt x="3262" y="325"/>
                </a:lnTo>
                <a:lnTo>
                  <a:pt x="3264" y="325"/>
                </a:lnTo>
                <a:lnTo>
                  <a:pt x="3266" y="325"/>
                </a:lnTo>
                <a:lnTo>
                  <a:pt x="3268" y="325"/>
                </a:lnTo>
                <a:lnTo>
                  <a:pt x="3270" y="327"/>
                </a:lnTo>
                <a:lnTo>
                  <a:pt x="3272" y="327"/>
                </a:lnTo>
                <a:lnTo>
                  <a:pt x="3272" y="325"/>
                </a:lnTo>
                <a:lnTo>
                  <a:pt x="3273" y="325"/>
                </a:lnTo>
                <a:lnTo>
                  <a:pt x="3275" y="325"/>
                </a:lnTo>
                <a:lnTo>
                  <a:pt x="3275" y="327"/>
                </a:lnTo>
                <a:lnTo>
                  <a:pt x="3275" y="325"/>
                </a:lnTo>
                <a:lnTo>
                  <a:pt x="3277" y="325"/>
                </a:lnTo>
                <a:lnTo>
                  <a:pt x="3279" y="325"/>
                </a:lnTo>
                <a:lnTo>
                  <a:pt x="3281" y="325"/>
                </a:lnTo>
                <a:lnTo>
                  <a:pt x="3283" y="327"/>
                </a:lnTo>
                <a:lnTo>
                  <a:pt x="3285" y="327"/>
                </a:lnTo>
                <a:lnTo>
                  <a:pt x="3287" y="325"/>
                </a:lnTo>
                <a:lnTo>
                  <a:pt x="3287" y="327"/>
                </a:lnTo>
                <a:lnTo>
                  <a:pt x="3289" y="327"/>
                </a:lnTo>
                <a:lnTo>
                  <a:pt x="3291" y="327"/>
                </a:lnTo>
                <a:lnTo>
                  <a:pt x="3293" y="327"/>
                </a:lnTo>
                <a:lnTo>
                  <a:pt x="3295" y="327"/>
                </a:lnTo>
                <a:lnTo>
                  <a:pt x="3296" y="329"/>
                </a:lnTo>
                <a:lnTo>
                  <a:pt x="3298" y="331"/>
                </a:lnTo>
                <a:lnTo>
                  <a:pt x="3298" y="333"/>
                </a:lnTo>
                <a:lnTo>
                  <a:pt x="3300" y="333"/>
                </a:lnTo>
                <a:lnTo>
                  <a:pt x="3300" y="334"/>
                </a:lnTo>
                <a:lnTo>
                  <a:pt x="3302" y="334"/>
                </a:lnTo>
                <a:lnTo>
                  <a:pt x="3302" y="336"/>
                </a:lnTo>
                <a:lnTo>
                  <a:pt x="3302" y="338"/>
                </a:lnTo>
                <a:lnTo>
                  <a:pt x="3304" y="338"/>
                </a:lnTo>
                <a:lnTo>
                  <a:pt x="3304" y="340"/>
                </a:lnTo>
                <a:lnTo>
                  <a:pt x="3304" y="342"/>
                </a:lnTo>
                <a:lnTo>
                  <a:pt x="3306" y="342"/>
                </a:lnTo>
                <a:lnTo>
                  <a:pt x="3306" y="344"/>
                </a:lnTo>
                <a:lnTo>
                  <a:pt x="3308" y="346"/>
                </a:lnTo>
                <a:lnTo>
                  <a:pt x="3310" y="346"/>
                </a:lnTo>
                <a:lnTo>
                  <a:pt x="3310" y="348"/>
                </a:lnTo>
                <a:lnTo>
                  <a:pt x="3312" y="350"/>
                </a:lnTo>
                <a:lnTo>
                  <a:pt x="3312" y="352"/>
                </a:lnTo>
                <a:lnTo>
                  <a:pt x="3314" y="354"/>
                </a:lnTo>
                <a:lnTo>
                  <a:pt x="3316" y="356"/>
                </a:lnTo>
                <a:lnTo>
                  <a:pt x="3316" y="357"/>
                </a:lnTo>
                <a:lnTo>
                  <a:pt x="3318" y="359"/>
                </a:lnTo>
                <a:lnTo>
                  <a:pt x="3318" y="361"/>
                </a:lnTo>
                <a:lnTo>
                  <a:pt x="3320" y="363"/>
                </a:lnTo>
                <a:lnTo>
                  <a:pt x="3321" y="365"/>
                </a:lnTo>
                <a:lnTo>
                  <a:pt x="3323" y="365"/>
                </a:lnTo>
                <a:lnTo>
                  <a:pt x="3323" y="367"/>
                </a:lnTo>
                <a:lnTo>
                  <a:pt x="3325" y="367"/>
                </a:lnTo>
                <a:lnTo>
                  <a:pt x="3327" y="367"/>
                </a:lnTo>
                <a:lnTo>
                  <a:pt x="3329" y="369"/>
                </a:lnTo>
                <a:lnTo>
                  <a:pt x="3331" y="369"/>
                </a:lnTo>
                <a:lnTo>
                  <a:pt x="3333" y="369"/>
                </a:lnTo>
                <a:lnTo>
                  <a:pt x="3335" y="369"/>
                </a:lnTo>
                <a:lnTo>
                  <a:pt x="3337" y="371"/>
                </a:lnTo>
                <a:lnTo>
                  <a:pt x="3337" y="373"/>
                </a:lnTo>
                <a:lnTo>
                  <a:pt x="3337" y="375"/>
                </a:lnTo>
                <a:lnTo>
                  <a:pt x="3337" y="377"/>
                </a:lnTo>
                <a:lnTo>
                  <a:pt x="3337" y="379"/>
                </a:lnTo>
                <a:lnTo>
                  <a:pt x="3339" y="379"/>
                </a:lnTo>
                <a:lnTo>
                  <a:pt x="3339" y="381"/>
                </a:lnTo>
                <a:lnTo>
                  <a:pt x="3341" y="382"/>
                </a:lnTo>
                <a:lnTo>
                  <a:pt x="3343" y="382"/>
                </a:lnTo>
                <a:lnTo>
                  <a:pt x="3343" y="384"/>
                </a:lnTo>
                <a:lnTo>
                  <a:pt x="3344" y="384"/>
                </a:lnTo>
                <a:lnTo>
                  <a:pt x="3344" y="386"/>
                </a:lnTo>
                <a:lnTo>
                  <a:pt x="3344" y="388"/>
                </a:lnTo>
                <a:lnTo>
                  <a:pt x="3346" y="388"/>
                </a:lnTo>
                <a:lnTo>
                  <a:pt x="3346" y="386"/>
                </a:lnTo>
                <a:lnTo>
                  <a:pt x="3348" y="386"/>
                </a:lnTo>
                <a:lnTo>
                  <a:pt x="3348" y="388"/>
                </a:lnTo>
                <a:lnTo>
                  <a:pt x="3350" y="388"/>
                </a:lnTo>
                <a:lnTo>
                  <a:pt x="3350" y="390"/>
                </a:lnTo>
                <a:lnTo>
                  <a:pt x="3350" y="392"/>
                </a:lnTo>
                <a:lnTo>
                  <a:pt x="3350" y="394"/>
                </a:lnTo>
                <a:lnTo>
                  <a:pt x="3348" y="394"/>
                </a:lnTo>
                <a:lnTo>
                  <a:pt x="3350" y="394"/>
                </a:lnTo>
                <a:lnTo>
                  <a:pt x="3352" y="394"/>
                </a:lnTo>
                <a:lnTo>
                  <a:pt x="3352" y="396"/>
                </a:lnTo>
                <a:lnTo>
                  <a:pt x="3352" y="398"/>
                </a:lnTo>
                <a:lnTo>
                  <a:pt x="3354" y="398"/>
                </a:lnTo>
                <a:lnTo>
                  <a:pt x="3354" y="400"/>
                </a:lnTo>
                <a:lnTo>
                  <a:pt x="3354" y="402"/>
                </a:lnTo>
                <a:lnTo>
                  <a:pt x="3354" y="404"/>
                </a:lnTo>
                <a:lnTo>
                  <a:pt x="3354" y="405"/>
                </a:lnTo>
                <a:lnTo>
                  <a:pt x="3352" y="405"/>
                </a:lnTo>
                <a:lnTo>
                  <a:pt x="3352" y="407"/>
                </a:lnTo>
                <a:lnTo>
                  <a:pt x="3348" y="407"/>
                </a:lnTo>
                <a:lnTo>
                  <a:pt x="3348" y="409"/>
                </a:lnTo>
                <a:lnTo>
                  <a:pt x="3346" y="407"/>
                </a:lnTo>
                <a:lnTo>
                  <a:pt x="3346" y="409"/>
                </a:lnTo>
                <a:lnTo>
                  <a:pt x="3346" y="411"/>
                </a:lnTo>
                <a:lnTo>
                  <a:pt x="3348" y="413"/>
                </a:lnTo>
                <a:lnTo>
                  <a:pt x="3348" y="415"/>
                </a:lnTo>
                <a:lnTo>
                  <a:pt x="3348" y="413"/>
                </a:lnTo>
                <a:lnTo>
                  <a:pt x="3350" y="413"/>
                </a:lnTo>
                <a:lnTo>
                  <a:pt x="3350" y="415"/>
                </a:lnTo>
                <a:lnTo>
                  <a:pt x="3350" y="417"/>
                </a:lnTo>
                <a:lnTo>
                  <a:pt x="3350" y="419"/>
                </a:lnTo>
                <a:lnTo>
                  <a:pt x="3348" y="419"/>
                </a:lnTo>
                <a:lnTo>
                  <a:pt x="3350" y="421"/>
                </a:lnTo>
                <a:lnTo>
                  <a:pt x="3350" y="423"/>
                </a:lnTo>
                <a:lnTo>
                  <a:pt x="3350" y="425"/>
                </a:lnTo>
                <a:lnTo>
                  <a:pt x="3350" y="427"/>
                </a:lnTo>
                <a:lnTo>
                  <a:pt x="3350" y="429"/>
                </a:lnTo>
                <a:lnTo>
                  <a:pt x="3350" y="430"/>
                </a:lnTo>
                <a:lnTo>
                  <a:pt x="3350" y="432"/>
                </a:lnTo>
                <a:lnTo>
                  <a:pt x="3350" y="434"/>
                </a:lnTo>
                <a:lnTo>
                  <a:pt x="3350" y="436"/>
                </a:lnTo>
                <a:lnTo>
                  <a:pt x="3350" y="438"/>
                </a:lnTo>
                <a:lnTo>
                  <a:pt x="3350" y="440"/>
                </a:lnTo>
                <a:lnTo>
                  <a:pt x="3348" y="440"/>
                </a:lnTo>
                <a:lnTo>
                  <a:pt x="3346" y="440"/>
                </a:lnTo>
                <a:lnTo>
                  <a:pt x="3344" y="440"/>
                </a:lnTo>
                <a:lnTo>
                  <a:pt x="3344" y="442"/>
                </a:lnTo>
                <a:lnTo>
                  <a:pt x="3343" y="442"/>
                </a:lnTo>
                <a:lnTo>
                  <a:pt x="3343" y="444"/>
                </a:lnTo>
                <a:lnTo>
                  <a:pt x="3343" y="446"/>
                </a:lnTo>
                <a:lnTo>
                  <a:pt x="3344" y="448"/>
                </a:lnTo>
                <a:lnTo>
                  <a:pt x="3344" y="450"/>
                </a:lnTo>
                <a:lnTo>
                  <a:pt x="3344" y="452"/>
                </a:lnTo>
                <a:lnTo>
                  <a:pt x="3344" y="453"/>
                </a:lnTo>
                <a:lnTo>
                  <a:pt x="3346" y="453"/>
                </a:lnTo>
                <a:lnTo>
                  <a:pt x="3344" y="455"/>
                </a:lnTo>
                <a:lnTo>
                  <a:pt x="3346" y="455"/>
                </a:lnTo>
                <a:lnTo>
                  <a:pt x="3346" y="457"/>
                </a:lnTo>
                <a:lnTo>
                  <a:pt x="3346" y="459"/>
                </a:lnTo>
                <a:lnTo>
                  <a:pt x="3344" y="459"/>
                </a:lnTo>
                <a:lnTo>
                  <a:pt x="3344" y="461"/>
                </a:lnTo>
                <a:lnTo>
                  <a:pt x="3346" y="461"/>
                </a:lnTo>
                <a:lnTo>
                  <a:pt x="3346" y="463"/>
                </a:lnTo>
                <a:lnTo>
                  <a:pt x="3346" y="465"/>
                </a:lnTo>
                <a:lnTo>
                  <a:pt x="3346" y="467"/>
                </a:lnTo>
                <a:lnTo>
                  <a:pt x="3346" y="469"/>
                </a:lnTo>
                <a:lnTo>
                  <a:pt x="3348" y="471"/>
                </a:lnTo>
                <a:lnTo>
                  <a:pt x="3348" y="473"/>
                </a:lnTo>
                <a:lnTo>
                  <a:pt x="3348" y="475"/>
                </a:lnTo>
                <a:lnTo>
                  <a:pt x="3348" y="477"/>
                </a:lnTo>
                <a:lnTo>
                  <a:pt x="3348" y="478"/>
                </a:lnTo>
                <a:lnTo>
                  <a:pt x="3348" y="480"/>
                </a:lnTo>
                <a:lnTo>
                  <a:pt x="3348" y="482"/>
                </a:lnTo>
                <a:lnTo>
                  <a:pt x="3348" y="484"/>
                </a:lnTo>
                <a:lnTo>
                  <a:pt x="3348" y="486"/>
                </a:lnTo>
                <a:lnTo>
                  <a:pt x="3346" y="488"/>
                </a:lnTo>
                <a:lnTo>
                  <a:pt x="3346" y="490"/>
                </a:lnTo>
                <a:lnTo>
                  <a:pt x="3344" y="492"/>
                </a:lnTo>
                <a:lnTo>
                  <a:pt x="3343" y="492"/>
                </a:lnTo>
                <a:lnTo>
                  <a:pt x="3341" y="492"/>
                </a:lnTo>
                <a:lnTo>
                  <a:pt x="3339" y="492"/>
                </a:lnTo>
                <a:lnTo>
                  <a:pt x="3337" y="492"/>
                </a:lnTo>
                <a:lnTo>
                  <a:pt x="3335" y="492"/>
                </a:lnTo>
                <a:lnTo>
                  <a:pt x="3333" y="492"/>
                </a:lnTo>
                <a:lnTo>
                  <a:pt x="3331" y="492"/>
                </a:lnTo>
                <a:lnTo>
                  <a:pt x="3331" y="490"/>
                </a:lnTo>
                <a:lnTo>
                  <a:pt x="3329" y="490"/>
                </a:lnTo>
                <a:lnTo>
                  <a:pt x="3329" y="492"/>
                </a:lnTo>
                <a:lnTo>
                  <a:pt x="3329" y="494"/>
                </a:lnTo>
                <a:lnTo>
                  <a:pt x="3327" y="496"/>
                </a:lnTo>
                <a:lnTo>
                  <a:pt x="3325" y="496"/>
                </a:lnTo>
                <a:lnTo>
                  <a:pt x="3323" y="498"/>
                </a:lnTo>
                <a:lnTo>
                  <a:pt x="3321" y="498"/>
                </a:lnTo>
                <a:lnTo>
                  <a:pt x="3321" y="500"/>
                </a:lnTo>
                <a:lnTo>
                  <a:pt x="3320" y="500"/>
                </a:lnTo>
                <a:lnTo>
                  <a:pt x="3318" y="500"/>
                </a:lnTo>
                <a:lnTo>
                  <a:pt x="3318" y="501"/>
                </a:lnTo>
                <a:lnTo>
                  <a:pt x="3316" y="501"/>
                </a:lnTo>
                <a:lnTo>
                  <a:pt x="3314" y="500"/>
                </a:lnTo>
                <a:lnTo>
                  <a:pt x="3312" y="500"/>
                </a:lnTo>
                <a:lnTo>
                  <a:pt x="3310" y="500"/>
                </a:lnTo>
                <a:lnTo>
                  <a:pt x="3310" y="498"/>
                </a:lnTo>
                <a:lnTo>
                  <a:pt x="3308" y="496"/>
                </a:lnTo>
                <a:lnTo>
                  <a:pt x="3306" y="496"/>
                </a:lnTo>
                <a:lnTo>
                  <a:pt x="3304" y="496"/>
                </a:lnTo>
                <a:lnTo>
                  <a:pt x="3304" y="498"/>
                </a:lnTo>
                <a:lnTo>
                  <a:pt x="3306" y="498"/>
                </a:lnTo>
                <a:lnTo>
                  <a:pt x="3306" y="500"/>
                </a:lnTo>
                <a:lnTo>
                  <a:pt x="3308" y="501"/>
                </a:lnTo>
                <a:lnTo>
                  <a:pt x="3308" y="503"/>
                </a:lnTo>
                <a:lnTo>
                  <a:pt x="3308" y="505"/>
                </a:lnTo>
                <a:lnTo>
                  <a:pt x="3308" y="507"/>
                </a:lnTo>
                <a:lnTo>
                  <a:pt x="3308" y="509"/>
                </a:lnTo>
                <a:lnTo>
                  <a:pt x="3306" y="511"/>
                </a:lnTo>
                <a:lnTo>
                  <a:pt x="3306" y="513"/>
                </a:lnTo>
                <a:lnTo>
                  <a:pt x="3304" y="513"/>
                </a:lnTo>
                <a:lnTo>
                  <a:pt x="3304" y="515"/>
                </a:lnTo>
                <a:lnTo>
                  <a:pt x="3302" y="515"/>
                </a:lnTo>
                <a:lnTo>
                  <a:pt x="3300" y="517"/>
                </a:lnTo>
                <a:lnTo>
                  <a:pt x="3298" y="515"/>
                </a:lnTo>
                <a:lnTo>
                  <a:pt x="3296" y="515"/>
                </a:lnTo>
                <a:lnTo>
                  <a:pt x="3295" y="513"/>
                </a:lnTo>
                <a:lnTo>
                  <a:pt x="3293" y="513"/>
                </a:lnTo>
                <a:lnTo>
                  <a:pt x="3293" y="511"/>
                </a:lnTo>
                <a:lnTo>
                  <a:pt x="3291" y="511"/>
                </a:lnTo>
                <a:lnTo>
                  <a:pt x="3291" y="509"/>
                </a:lnTo>
                <a:lnTo>
                  <a:pt x="3293" y="507"/>
                </a:lnTo>
                <a:lnTo>
                  <a:pt x="3293" y="505"/>
                </a:lnTo>
                <a:lnTo>
                  <a:pt x="3291" y="503"/>
                </a:lnTo>
                <a:lnTo>
                  <a:pt x="3289" y="503"/>
                </a:lnTo>
                <a:lnTo>
                  <a:pt x="3289" y="505"/>
                </a:lnTo>
                <a:lnTo>
                  <a:pt x="3287" y="507"/>
                </a:lnTo>
                <a:lnTo>
                  <a:pt x="3287" y="509"/>
                </a:lnTo>
                <a:lnTo>
                  <a:pt x="3285" y="509"/>
                </a:lnTo>
                <a:lnTo>
                  <a:pt x="3283" y="509"/>
                </a:lnTo>
                <a:lnTo>
                  <a:pt x="3281" y="509"/>
                </a:lnTo>
                <a:lnTo>
                  <a:pt x="3279" y="509"/>
                </a:lnTo>
                <a:lnTo>
                  <a:pt x="3277" y="509"/>
                </a:lnTo>
                <a:lnTo>
                  <a:pt x="3275" y="509"/>
                </a:lnTo>
                <a:lnTo>
                  <a:pt x="3275" y="511"/>
                </a:lnTo>
                <a:lnTo>
                  <a:pt x="3277" y="511"/>
                </a:lnTo>
                <a:lnTo>
                  <a:pt x="3279" y="511"/>
                </a:lnTo>
                <a:lnTo>
                  <a:pt x="3281" y="513"/>
                </a:lnTo>
                <a:lnTo>
                  <a:pt x="3283" y="513"/>
                </a:lnTo>
                <a:lnTo>
                  <a:pt x="3285" y="513"/>
                </a:lnTo>
                <a:lnTo>
                  <a:pt x="3285" y="515"/>
                </a:lnTo>
                <a:lnTo>
                  <a:pt x="3287" y="517"/>
                </a:lnTo>
                <a:lnTo>
                  <a:pt x="3289" y="519"/>
                </a:lnTo>
                <a:lnTo>
                  <a:pt x="3291" y="519"/>
                </a:lnTo>
                <a:lnTo>
                  <a:pt x="3293" y="521"/>
                </a:lnTo>
                <a:lnTo>
                  <a:pt x="3295" y="521"/>
                </a:lnTo>
                <a:lnTo>
                  <a:pt x="3295" y="523"/>
                </a:lnTo>
                <a:lnTo>
                  <a:pt x="3295" y="525"/>
                </a:lnTo>
                <a:lnTo>
                  <a:pt x="3295" y="526"/>
                </a:lnTo>
                <a:lnTo>
                  <a:pt x="3296" y="526"/>
                </a:lnTo>
                <a:lnTo>
                  <a:pt x="3296" y="528"/>
                </a:lnTo>
                <a:lnTo>
                  <a:pt x="3298" y="528"/>
                </a:lnTo>
                <a:lnTo>
                  <a:pt x="3298" y="530"/>
                </a:lnTo>
                <a:lnTo>
                  <a:pt x="3300" y="530"/>
                </a:lnTo>
                <a:lnTo>
                  <a:pt x="3300" y="532"/>
                </a:lnTo>
                <a:lnTo>
                  <a:pt x="3300" y="534"/>
                </a:lnTo>
                <a:lnTo>
                  <a:pt x="3302" y="534"/>
                </a:lnTo>
                <a:lnTo>
                  <a:pt x="3302" y="536"/>
                </a:lnTo>
                <a:lnTo>
                  <a:pt x="3302" y="538"/>
                </a:lnTo>
                <a:lnTo>
                  <a:pt x="3304" y="540"/>
                </a:lnTo>
                <a:lnTo>
                  <a:pt x="3304" y="542"/>
                </a:lnTo>
                <a:lnTo>
                  <a:pt x="3302" y="542"/>
                </a:lnTo>
                <a:lnTo>
                  <a:pt x="3300" y="542"/>
                </a:lnTo>
                <a:lnTo>
                  <a:pt x="3298" y="542"/>
                </a:lnTo>
                <a:lnTo>
                  <a:pt x="3296" y="542"/>
                </a:lnTo>
                <a:lnTo>
                  <a:pt x="3295" y="542"/>
                </a:lnTo>
                <a:lnTo>
                  <a:pt x="3293" y="540"/>
                </a:lnTo>
                <a:lnTo>
                  <a:pt x="3291" y="540"/>
                </a:lnTo>
                <a:lnTo>
                  <a:pt x="3291" y="538"/>
                </a:lnTo>
                <a:lnTo>
                  <a:pt x="3289" y="538"/>
                </a:lnTo>
                <a:lnTo>
                  <a:pt x="3287" y="538"/>
                </a:lnTo>
                <a:lnTo>
                  <a:pt x="3287" y="540"/>
                </a:lnTo>
                <a:lnTo>
                  <a:pt x="3287" y="542"/>
                </a:lnTo>
                <a:lnTo>
                  <a:pt x="3289" y="542"/>
                </a:lnTo>
                <a:lnTo>
                  <a:pt x="3287" y="544"/>
                </a:lnTo>
                <a:lnTo>
                  <a:pt x="3287" y="546"/>
                </a:lnTo>
                <a:lnTo>
                  <a:pt x="3285" y="548"/>
                </a:lnTo>
                <a:lnTo>
                  <a:pt x="3283" y="548"/>
                </a:lnTo>
                <a:lnTo>
                  <a:pt x="3281" y="548"/>
                </a:lnTo>
                <a:lnTo>
                  <a:pt x="3279" y="549"/>
                </a:lnTo>
                <a:lnTo>
                  <a:pt x="3277" y="549"/>
                </a:lnTo>
                <a:lnTo>
                  <a:pt x="3275" y="549"/>
                </a:lnTo>
                <a:lnTo>
                  <a:pt x="3273" y="551"/>
                </a:lnTo>
                <a:lnTo>
                  <a:pt x="3272" y="551"/>
                </a:lnTo>
                <a:lnTo>
                  <a:pt x="3270" y="551"/>
                </a:lnTo>
                <a:lnTo>
                  <a:pt x="3268" y="551"/>
                </a:lnTo>
                <a:lnTo>
                  <a:pt x="3266" y="551"/>
                </a:lnTo>
                <a:lnTo>
                  <a:pt x="3268" y="549"/>
                </a:lnTo>
                <a:lnTo>
                  <a:pt x="3266" y="548"/>
                </a:lnTo>
                <a:lnTo>
                  <a:pt x="3264" y="546"/>
                </a:lnTo>
                <a:lnTo>
                  <a:pt x="3264" y="544"/>
                </a:lnTo>
                <a:lnTo>
                  <a:pt x="3262" y="542"/>
                </a:lnTo>
                <a:lnTo>
                  <a:pt x="3262" y="540"/>
                </a:lnTo>
                <a:lnTo>
                  <a:pt x="3264" y="540"/>
                </a:lnTo>
                <a:lnTo>
                  <a:pt x="3266" y="540"/>
                </a:lnTo>
                <a:lnTo>
                  <a:pt x="3268" y="538"/>
                </a:lnTo>
                <a:lnTo>
                  <a:pt x="3268" y="536"/>
                </a:lnTo>
                <a:lnTo>
                  <a:pt x="3270" y="536"/>
                </a:lnTo>
                <a:lnTo>
                  <a:pt x="3270" y="534"/>
                </a:lnTo>
                <a:lnTo>
                  <a:pt x="3272" y="532"/>
                </a:lnTo>
                <a:lnTo>
                  <a:pt x="3273" y="532"/>
                </a:lnTo>
                <a:lnTo>
                  <a:pt x="3272" y="528"/>
                </a:lnTo>
                <a:lnTo>
                  <a:pt x="3270" y="526"/>
                </a:lnTo>
                <a:lnTo>
                  <a:pt x="3268" y="526"/>
                </a:lnTo>
                <a:lnTo>
                  <a:pt x="3266" y="526"/>
                </a:lnTo>
                <a:lnTo>
                  <a:pt x="3264" y="526"/>
                </a:lnTo>
                <a:lnTo>
                  <a:pt x="3262" y="526"/>
                </a:lnTo>
                <a:lnTo>
                  <a:pt x="3260" y="526"/>
                </a:lnTo>
                <a:lnTo>
                  <a:pt x="3258" y="526"/>
                </a:lnTo>
                <a:lnTo>
                  <a:pt x="3256" y="526"/>
                </a:lnTo>
                <a:lnTo>
                  <a:pt x="3258" y="525"/>
                </a:lnTo>
                <a:lnTo>
                  <a:pt x="3258" y="523"/>
                </a:lnTo>
                <a:lnTo>
                  <a:pt x="3256" y="525"/>
                </a:lnTo>
                <a:lnTo>
                  <a:pt x="3254" y="525"/>
                </a:lnTo>
                <a:lnTo>
                  <a:pt x="3252" y="523"/>
                </a:lnTo>
                <a:lnTo>
                  <a:pt x="3250" y="523"/>
                </a:lnTo>
                <a:lnTo>
                  <a:pt x="3250" y="521"/>
                </a:lnTo>
                <a:lnTo>
                  <a:pt x="3248" y="521"/>
                </a:lnTo>
                <a:lnTo>
                  <a:pt x="3247" y="519"/>
                </a:lnTo>
                <a:lnTo>
                  <a:pt x="3248" y="519"/>
                </a:lnTo>
                <a:lnTo>
                  <a:pt x="3248" y="521"/>
                </a:lnTo>
                <a:lnTo>
                  <a:pt x="3248" y="523"/>
                </a:lnTo>
                <a:lnTo>
                  <a:pt x="3250" y="526"/>
                </a:lnTo>
                <a:lnTo>
                  <a:pt x="3252" y="528"/>
                </a:lnTo>
                <a:lnTo>
                  <a:pt x="3254" y="530"/>
                </a:lnTo>
                <a:lnTo>
                  <a:pt x="3256" y="532"/>
                </a:lnTo>
                <a:lnTo>
                  <a:pt x="3256" y="534"/>
                </a:lnTo>
                <a:lnTo>
                  <a:pt x="3254" y="538"/>
                </a:lnTo>
                <a:lnTo>
                  <a:pt x="3252" y="540"/>
                </a:lnTo>
                <a:lnTo>
                  <a:pt x="3248" y="538"/>
                </a:lnTo>
                <a:lnTo>
                  <a:pt x="3245" y="542"/>
                </a:lnTo>
                <a:lnTo>
                  <a:pt x="3245" y="544"/>
                </a:lnTo>
                <a:lnTo>
                  <a:pt x="3245" y="546"/>
                </a:lnTo>
                <a:lnTo>
                  <a:pt x="3247" y="551"/>
                </a:lnTo>
                <a:lnTo>
                  <a:pt x="3247" y="553"/>
                </a:lnTo>
                <a:lnTo>
                  <a:pt x="3247" y="555"/>
                </a:lnTo>
                <a:lnTo>
                  <a:pt x="3245" y="557"/>
                </a:lnTo>
                <a:lnTo>
                  <a:pt x="3245" y="559"/>
                </a:lnTo>
                <a:lnTo>
                  <a:pt x="3243" y="561"/>
                </a:lnTo>
                <a:lnTo>
                  <a:pt x="3241" y="561"/>
                </a:lnTo>
                <a:lnTo>
                  <a:pt x="3241" y="563"/>
                </a:lnTo>
                <a:lnTo>
                  <a:pt x="3241" y="565"/>
                </a:lnTo>
                <a:lnTo>
                  <a:pt x="3241" y="567"/>
                </a:lnTo>
                <a:lnTo>
                  <a:pt x="3243" y="569"/>
                </a:lnTo>
                <a:lnTo>
                  <a:pt x="3245" y="569"/>
                </a:lnTo>
                <a:lnTo>
                  <a:pt x="3245" y="571"/>
                </a:lnTo>
                <a:lnTo>
                  <a:pt x="3241" y="573"/>
                </a:lnTo>
                <a:lnTo>
                  <a:pt x="3239" y="574"/>
                </a:lnTo>
                <a:lnTo>
                  <a:pt x="3237" y="573"/>
                </a:lnTo>
                <a:lnTo>
                  <a:pt x="3235" y="573"/>
                </a:lnTo>
                <a:lnTo>
                  <a:pt x="3233" y="573"/>
                </a:lnTo>
                <a:lnTo>
                  <a:pt x="3231" y="573"/>
                </a:lnTo>
                <a:lnTo>
                  <a:pt x="3231" y="571"/>
                </a:lnTo>
                <a:lnTo>
                  <a:pt x="3229" y="571"/>
                </a:lnTo>
                <a:lnTo>
                  <a:pt x="3229" y="573"/>
                </a:lnTo>
                <a:lnTo>
                  <a:pt x="3233" y="574"/>
                </a:lnTo>
                <a:lnTo>
                  <a:pt x="3233" y="576"/>
                </a:lnTo>
                <a:lnTo>
                  <a:pt x="3235" y="574"/>
                </a:lnTo>
                <a:lnTo>
                  <a:pt x="3237" y="574"/>
                </a:lnTo>
                <a:lnTo>
                  <a:pt x="3235" y="576"/>
                </a:lnTo>
                <a:lnTo>
                  <a:pt x="3237" y="578"/>
                </a:lnTo>
                <a:lnTo>
                  <a:pt x="3237" y="580"/>
                </a:lnTo>
                <a:lnTo>
                  <a:pt x="3237" y="582"/>
                </a:lnTo>
                <a:lnTo>
                  <a:pt x="3237" y="584"/>
                </a:lnTo>
                <a:lnTo>
                  <a:pt x="3239" y="586"/>
                </a:lnTo>
                <a:lnTo>
                  <a:pt x="3239" y="588"/>
                </a:lnTo>
                <a:lnTo>
                  <a:pt x="3241" y="590"/>
                </a:lnTo>
                <a:lnTo>
                  <a:pt x="3239" y="590"/>
                </a:lnTo>
                <a:lnTo>
                  <a:pt x="3237" y="592"/>
                </a:lnTo>
                <a:lnTo>
                  <a:pt x="3237" y="594"/>
                </a:lnTo>
                <a:lnTo>
                  <a:pt x="3235" y="594"/>
                </a:lnTo>
                <a:lnTo>
                  <a:pt x="3233" y="594"/>
                </a:lnTo>
                <a:lnTo>
                  <a:pt x="3233" y="596"/>
                </a:lnTo>
                <a:lnTo>
                  <a:pt x="3231" y="596"/>
                </a:lnTo>
                <a:lnTo>
                  <a:pt x="3231" y="597"/>
                </a:lnTo>
                <a:lnTo>
                  <a:pt x="3229" y="597"/>
                </a:lnTo>
                <a:lnTo>
                  <a:pt x="3229" y="599"/>
                </a:lnTo>
                <a:lnTo>
                  <a:pt x="3231" y="599"/>
                </a:lnTo>
                <a:lnTo>
                  <a:pt x="3231" y="601"/>
                </a:lnTo>
                <a:lnTo>
                  <a:pt x="3229" y="603"/>
                </a:lnTo>
                <a:lnTo>
                  <a:pt x="3229" y="605"/>
                </a:lnTo>
                <a:lnTo>
                  <a:pt x="3227" y="607"/>
                </a:lnTo>
                <a:lnTo>
                  <a:pt x="3225" y="609"/>
                </a:lnTo>
                <a:lnTo>
                  <a:pt x="3225" y="607"/>
                </a:lnTo>
                <a:lnTo>
                  <a:pt x="3227" y="603"/>
                </a:lnTo>
                <a:lnTo>
                  <a:pt x="3225" y="601"/>
                </a:lnTo>
                <a:lnTo>
                  <a:pt x="3225" y="599"/>
                </a:lnTo>
                <a:lnTo>
                  <a:pt x="3224" y="597"/>
                </a:lnTo>
                <a:lnTo>
                  <a:pt x="3222" y="597"/>
                </a:lnTo>
                <a:lnTo>
                  <a:pt x="3222" y="596"/>
                </a:lnTo>
                <a:lnTo>
                  <a:pt x="3220" y="596"/>
                </a:lnTo>
                <a:lnTo>
                  <a:pt x="3218" y="592"/>
                </a:lnTo>
                <a:lnTo>
                  <a:pt x="3216" y="592"/>
                </a:lnTo>
                <a:lnTo>
                  <a:pt x="3216" y="590"/>
                </a:lnTo>
                <a:lnTo>
                  <a:pt x="3214" y="590"/>
                </a:lnTo>
                <a:lnTo>
                  <a:pt x="3212" y="592"/>
                </a:lnTo>
                <a:lnTo>
                  <a:pt x="3214" y="592"/>
                </a:lnTo>
                <a:lnTo>
                  <a:pt x="3214" y="594"/>
                </a:lnTo>
                <a:lnTo>
                  <a:pt x="3216" y="596"/>
                </a:lnTo>
                <a:lnTo>
                  <a:pt x="3216" y="597"/>
                </a:lnTo>
                <a:lnTo>
                  <a:pt x="3218" y="599"/>
                </a:lnTo>
                <a:lnTo>
                  <a:pt x="3220" y="601"/>
                </a:lnTo>
                <a:lnTo>
                  <a:pt x="3222" y="603"/>
                </a:lnTo>
                <a:lnTo>
                  <a:pt x="3224" y="607"/>
                </a:lnTo>
                <a:lnTo>
                  <a:pt x="3224" y="609"/>
                </a:lnTo>
                <a:lnTo>
                  <a:pt x="3224" y="611"/>
                </a:lnTo>
                <a:lnTo>
                  <a:pt x="3225" y="611"/>
                </a:lnTo>
                <a:lnTo>
                  <a:pt x="3227" y="611"/>
                </a:lnTo>
                <a:lnTo>
                  <a:pt x="3227" y="613"/>
                </a:lnTo>
                <a:lnTo>
                  <a:pt x="3225" y="613"/>
                </a:lnTo>
                <a:lnTo>
                  <a:pt x="3225" y="615"/>
                </a:lnTo>
                <a:lnTo>
                  <a:pt x="3224" y="617"/>
                </a:lnTo>
                <a:lnTo>
                  <a:pt x="3224" y="619"/>
                </a:lnTo>
                <a:lnTo>
                  <a:pt x="3222" y="620"/>
                </a:lnTo>
                <a:lnTo>
                  <a:pt x="3220" y="620"/>
                </a:lnTo>
                <a:lnTo>
                  <a:pt x="3218" y="622"/>
                </a:lnTo>
                <a:lnTo>
                  <a:pt x="3220" y="622"/>
                </a:lnTo>
                <a:lnTo>
                  <a:pt x="3220" y="624"/>
                </a:lnTo>
                <a:lnTo>
                  <a:pt x="3218" y="624"/>
                </a:lnTo>
                <a:lnTo>
                  <a:pt x="3218" y="626"/>
                </a:lnTo>
                <a:lnTo>
                  <a:pt x="3218" y="628"/>
                </a:lnTo>
                <a:lnTo>
                  <a:pt x="3216" y="630"/>
                </a:lnTo>
                <a:lnTo>
                  <a:pt x="3214" y="630"/>
                </a:lnTo>
                <a:lnTo>
                  <a:pt x="3214" y="632"/>
                </a:lnTo>
                <a:lnTo>
                  <a:pt x="3214" y="634"/>
                </a:lnTo>
                <a:lnTo>
                  <a:pt x="3212" y="636"/>
                </a:lnTo>
                <a:lnTo>
                  <a:pt x="3212" y="638"/>
                </a:lnTo>
                <a:lnTo>
                  <a:pt x="3210" y="640"/>
                </a:lnTo>
                <a:lnTo>
                  <a:pt x="3210" y="642"/>
                </a:lnTo>
                <a:lnTo>
                  <a:pt x="3210" y="644"/>
                </a:lnTo>
                <a:lnTo>
                  <a:pt x="3208" y="645"/>
                </a:lnTo>
                <a:lnTo>
                  <a:pt x="3208" y="647"/>
                </a:lnTo>
                <a:lnTo>
                  <a:pt x="3206" y="649"/>
                </a:lnTo>
                <a:lnTo>
                  <a:pt x="3206" y="651"/>
                </a:lnTo>
                <a:lnTo>
                  <a:pt x="3206" y="653"/>
                </a:lnTo>
                <a:lnTo>
                  <a:pt x="3206" y="655"/>
                </a:lnTo>
                <a:lnTo>
                  <a:pt x="3206" y="657"/>
                </a:lnTo>
                <a:lnTo>
                  <a:pt x="3206" y="659"/>
                </a:lnTo>
                <a:lnTo>
                  <a:pt x="3206" y="661"/>
                </a:lnTo>
                <a:lnTo>
                  <a:pt x="3206" y="663"/>
                </a:lnTo>
                <a:lnTo>
                  <a:pt x="3206" y="665"/>
                </a:lnTo>
                <a:lnTo>
                  <a:pt x="3206" y="667"/>
                </a:lnTo>
                <a:lnTo>
                  <a:pt x="3208" y="668"/>
                </a:lnTo>
                <a:lnTo>
                  <a:pt x="3206" y="670"/>
                </a:lnTo>
                <a:lnTo>
                  <a:pt x="3206" y="674"/>
                </a:lnTo>
                <a:lnTo>
                  <a:pt x="3208" y="676"/>
                </a:lnTo>
                <a:lnTo>
                  <a:pt x="3208" y="678"/>
                </a:lnTo>
                <a:lnTo>
                  <a:pt x="3208" y="680"/>
                </a:lnTo>
                <a:lnTo>
                  <a:pt x="3210" y="682"/>
                </a:lnTo>
                <a:lnTo>
                  <a:pt x="3210" y="684"/>
                </a:lnTo>
                <a:lnTo>
                  <a:pt x="3210" y="686"/>
                </a:lnTo>
                <a:lnTo>
                  <a:pt x="3212" y="688"/>
                </a:lnTo>
                <a:lnTo>
                  <a:pt x="3212" y="690"/>
                </a:lnTo>
                <a:lnTo>
                  <a:pt x="3212" y="692"/>
                </a:lnTo>
                <a:lnTo>
                  <a:pt x="3212" y="693"/>
                </a:lnTo>
                <a:lnTo>
                  <a:pt x="3212" y="695"/>
                </a:lnTo>
                <a:lnTo>
                  <a:pt x="3210" y="695"/>
                </a:lnTo>
                <a:lnTo>
                  <a:pt x="3208" y="695"/>
                </a:lnTo>
                <a:lnTo>
                  <a:pt x="3208" y="693"/>
                </a:lnTo>
                <a:lnTo>
                  <a:pt x="3208" y="692"/>
                </a:lnTo>
                <a:lnTo>
                  <a:pt x="3206" y="690"/>
                </a:lnTo>
                <a:lnTo>
                  <a:pt x="3206" y="688"/>
                </a:lnTo>
                <a:lnTo>
                  <a:pt x="3204" y="688"/>
                </a:lnTo>
                <a:lnTo>
                  <a:pt x="3204" y="690"/>
                </a:lnTo>
                <a:lnTo>
                  <a:pt x="3202" y="690"/>
                </a:lnTo>
                <a:lnTo>
                  <a:pt x="3202" y="688"/>
                </a:lnTo>
                <a:lnTo>
                  <a:pt x="3204" y="686"/>
                </a:lnTo>
                <a:lnTo>
                  <a:pt x="3202" y="684"/>
                </a:lnTo>
                <a:lnTo>
                  <a:pt x="3200" y="684"/>
                </a:lnTo>
                <a:lnTo>
                  <a:pt x="3199" y="682"/>
                </a:lnTo>
                <a:lnTo>
                  <a:pt x="3200" y="680"/>
                </a:lnTo>
                <a:lnTo>
                  <a:pt x="3200" y="678"/>
                </a:lnTo>
                <a:lnTo>
                  <a:pt x="3199" y="678"/>
                </a:lnTo>
                <a:lnTo>
                  <a:pt x="3197" y="678"/>
                </a:lnTo>
                <a:lnTo>
                  <a:pt x="3195" y="680"/>
                </a:lnTo>
                <a:lnTo>
                  <a:pt x="3195" y="678"/>
                </a:lnTo>
                <a:lnTo>
                  <a:pt x="3193" y="678"/>
                </a:lnTo>
                <a:lnTo>
                  <a:pt x="3191" y="676"/>
                </a:lnTo>
                <a:lnTo>
                  <a:pt x="3193" y="674"/>
                </a:lnTo>
                <a:lnTo>
                  <a:pt x="3195" y="674"/>
                </a:lnTo>
                <a:lnTo>
                  <a:pt x="3193" y="672"/>
                </a:lnTo>
                <a:lnTo>
                  <a:pt x="3191" y="672"/>
                </a:lnTo>
                <a:lnTo>
                  <a:pt x="3191" y="670"/>
                </a:lnTo>
                <a:lnTo>
                  <a:pt x="3191" y="668"/>
                </a:lnTo>
                <a:lnTo>
                  <a:pt x="3189" y="668"/>
                </a:lnTo>
                <a:lnTo>
                  <a:pt x="3187" y="668"/>
                </a:lnTo>
                <a:lnTo>
                  <a:pt x="3185" y="668"/>
                </a:lnTo>
                <a:lnTo>
                  <a:pt x="3183" y="668"/>
                </a:lnTo>
                <a:lnTo>
                  <a:pt x="3183" y="670"/>
                </a:lnTo>
                <a:lnTo>
                  <a:pt x="3183" y="672"/>
                </a:lnTo>
                <a:lnTo>
                  <a:pt x="3185" y="674"/>
                </a:lnTo>
                <a:lnTo>
                  <a:pt x="3187" y="674"/>
                </a:lnTo>
                <a:lnTo>
                  <a:pt x="3189" y="676"/>
                </a:lnTo>
                <a:lnTo>
                  <a:pt x="3189" y="678"/>
                </a:lnTo>
                <a:lnTo>
                  <a:pt x="3191" y="680"/>
                </a:lnTo>
                <a:lnTo>
                  <a:pt x="3193" y="682"/>
                </a:lnTo>
                <a:lnTo>
                  <a:pt x="3191" y="684"/>
                </a:lnTo>
                <a:lnTo>
                  <a:pt x="3193" y="686"/>
                </a:lnTo>
                <a:lnTo>
                  <a:pt x="3193" y="688"/>
                </a:lnTo>
                <a:lnTo>
                  <a:pt x="3195" y="688"/>
                </a:lnTo>
                <a:lnTo>
                  <a:pt x="3197" y="690"/>
                </a:lnTo>
                <a:lnTo>
                  <a:pt x="3199" y="692"/>
                </a:lnTo>
                <a:lnTo>
                  <a:pt x="3200" y="693"/>
                </a:lnTo>
                <a:lnTo>
                  <a:pt x="3200" y="695"/>
                </a:lnTo>
                <a:lnTo>
                  <a:pt x="3202" y="695"/>
                </a:lnTo>
                <a:lnTo>
                  <a:pt x="3204" y="697"/>
                </a:lnTo>
                <a:lnTo>
                  <a:pt x="3206" y="697"/>
                </a:lnTo>
                <a:lnTo>
                  <a:pt x="3206" y="699"/>
                </a:lnTo>
                <a:lnTo>
                  <a:pt x="3206" y="701"/>
                </a:lnTo>
                <a:lnTo>
                  <a:pt x="3208" y="701"/>
                </a:lnTo>
                <a:lnTo>
                  <a:pt x="3208" y="699"/>
                </a:lnTo>
                <a:lnTo>
                  <a:pt x="3210" y="699"/>
                </a:lnTo>
                <a:lnTo>
                  <a:pt x="3210" y="701"/>
                </a:lnTo>
                <a:lnTo>
                  <a:pt x="3210" y="703"/>
                </a:lnTo>
                <a:lnTo>
                  <a:pt x="3212" y="705"/>
                </a:lnTo>
                <a:lnTo>
                  <a:pt x="3212" y="707"/>
                </a:lnTo>
                <a:lnTo>
                  <a:pt x="3214" y="707"/>
                </a:lnTo>
                <a:lnTo>
                  <a:pt x="3214" y="709"/>
                </a:lnTo>
                <a:lnTo>
                  <a:pt x="3216" y="709"/>
                </a:lnTo>
                <a:lnTo>
                  <a:pt x="3218" y="709"/>
                </a:lnTo>
                <a:lnTo>
                  <a:pt x="3218" y="711"/>
                </a:lnTo>
                <a:lnTo>
                  <a:pt x="3220" y="711"/>
                </a:lnTo>
                <a:lnTo>
                  <a:pt x="3220" y="713"/>
                </a:lnTo>
                <a:lnTo>
                  <a:pt x="3222" y="715"/>
                </a:lnTo>
                <a:lnTo>
                  <a:pt x="3222" y="716"/>
                </a:lnTo>
                <a:lnTo>
                  <a:pt x="3224" y="716"/>
                </a:lnTo>
                <a:lnTo>
                  <a:pt x="3224" y="718"/>
                </a:lnTo>
                <a:lnTo>
                  <a:pt x="3224" y="720"/>
                </a:lnTo>
                <a:lnTo>
                  <a:pt x="3225" y="720"/>
                </a:lnTo>
                <a:lnTo>
                  <a:pt x="3225" y="722"/>
                </a:lnTo>
                <a:lnTo>
                  <a:pt x="3225" y="724"/>
                </a:lnTo>
                <a:lnTo>
                  <a:pt x="3224" y="722"/>
                </a:lnTo>
                <a:lnTo>
                  <a:pt x="3222" y="722"/>
                </a:lnTo>
                <a:lnTo>
                  <a:pt x="3222" y="724"/>
                </a:lnTo>
                <a:lnTo>
                  <a:pt x="3220" y="724"/>
                </a:lnTo>
                <a:lnTo>
                  <a:pt x="3218" y="724"/>
                </a:lnTo>
                <a:lnTo>
                  <a:pt x="3218" y="722"/>
                </a:lnTo>
                <a:lnTo>
                  <a:pt x="3220" y="722"/>
                </a:lnTo>
                <a:lnTo>
                  <a:pt x="3220" y="720"/>
                </a:lnTo>
                <a:lnTo>
                  <a:pt x="3220" y="718"/>
                </a:lnTo>
                <a:lnTo>
                  <a:pt x="3218" y="716"/>
                </a:lnTo>
                <a:lnTo>
                  <a:pt x="3218" y="718"/>
                </a:lnTo>
                <a:lnTo>
                  <a:pt x="3216" y="718"/>
                </a:lnTo>
                <a:lnTo>
                  <a:pt x="3218" y="720"/>
                </a:lnTo>
                <a:lnTo>
                  <a:pt x="3216" y="720"/>
                </a:lnTo>
                <a:lnTo>
                  <a:pt x="3216" y="722"/>
                </a:lnTo>
                <a:lnTo>
                  <a:pt x="3216" y="724"/>
                </a:lnTo>
                <a:lnTo>
                  <a:pt x="3214" y="724"/>
                </a:lnTo>
                <a:lnTo>
                  <a:pt x="3212" y="724"/>
                </a:lnTo>
                <a:lnTo>
                  <a:pt x="3210" y="724"/>
                </a:lnTo>
                <a:lnTo>
                  <a:pt x="3208" y="724"/>
                </a:lnTo>
                <a:lnTo>
                  <a:pt x="3206" y="726"/>
                </a:lnTo>
                <a:lnTo>
                  <a:pt x="3204" y="724"/>
                </a:lnTo>
                <a:lnTo>
                  <a:pt x="3202" y="724"/>
                </a:lnTo>
                <a:lnTo>
                  <a:pt x="3200" y="722"/>
                </a:lnTo>
                <a:lnTo>
                  <a:pt x="3199" y="722"/>
                </a:lnTo>
                <a:lnTo>
                  <a:pt x="3197" y="724"/>
                </a:lnTo>
                <a:lnTo>
                  <a:pt x="3195" y="724"/>
                </a:lnTo>
                <a:lnTo>
                  <a:pt x="3193" y="726"/>
                </a:lnTo>
                <a:lnTo>
                  <a:pt x="3191" y="724"/>
                </a:lnTo>
                <a:lnTo>
                  <a:pt x="3189" y="724"/>
                </a:lnTo>
                <a:lnTo>
                  <a:pt x="3187" y="724"/>
                </a:lnTo>
                <a:lnTo>
                  <a:pt x="3185" y="724"/>
                </a:lnTo>
                <a:lnTo>
                  <a:pt x="3187" y="726"/>
                </a:lnTo>
                <a:lnTo>
                  <a:pt x="3187" y="728"/>
                </a:lnTo>
                <a:lnTo>
                  <a:pt x="3189" y="728"/>
                </a:lnTo>
                <a:lnTo>
                  <a:pt x="3191" y="730"/>
                </a:lnTo>
                <a:lnTo>
                  <a:pt x="3193" y="728"/>
                </a:lnTo>
                <a:lnTo>
                  <a:pt x="3193" y="730"/>
                </a:lnTo>
                <a:lnTo>
                  <a:pt x="3195" y="730"/>
                </a:lnTo>
                <a:lnTo>
                  <a:pt x="3195" y="728"/>
                </a:lnTo>
                <a:lnTo>
                  <a:pt x="3197" y="728"/>
                </a:lnTo>
                <a:lnTo>
                  <a:pt x="3199" y="728"/>
                </a:lnTo>
                <a:lnTo>
                  <a:pt x="3199" y="726"/>
                </a:lnTo>
                <a:lnTo>
                  <a:pt x="3200" y="728"/>
                </a:lnTo>
                <a:lnTo>
                  <a:pt x="3202" y="730"/>
                </a:lnTo>
                <a:lnTo>
                  <a:pt x="3202" y="728"/>
                </a:lnTo>
                <a:lnTo>
                  <a:pt x="3202" y="730"/>
                </a:lnTo>
                <a:lnTo>
                  <a:pt x="3202" y="732"/>
                </a:lnTo>
                <a:lnTo>
                  <a:pt x="3204" y="732"/>
                </a:lnTo>
                <a:lnTo>
                  <a:pt x="3206" y="734"/>
                </a:lnTo>
                <a:lnTo>
                  <a:pt x="3208" y="732"/>
                </a:lnTo>
                <a:lnTo>
                  <a:pt x="3208" y="730"/>
                </a:lnTo>
                <a:lnTo>
                  <a:pt x="3210" y="730"/>
                </a:lnTo>
                <a:lnTo>
                  <a:pt x="3210" y="732"/>
                </a:lnTo>
                <a:lnTo>
                  <a:pt x="3212" y="732"/>
                </a:lnTo>
                <a:lnTo>
                  <a:pt x="3216" y="730"/>
                </a:lnTo>
                <a:lnTo>
                  <a:pt x="3218" y="730"/>
                </a:lnTo>
                <a:lnTo>
                  <a:pt x="3222" y="730"/>
                </a:lnTo>
                <a:lnTo>
                  <a:pt x="3224" y="730"/>
                </a:lnTo>
                <a:lnTo>
                  <a:pt x="3225" y="730"/>
                </a:lnTo>
                <a:lnTo>
                  <a:pt x="3227" y="730"/>
                </a:lnTo>
                <a:lnTo>
                  <a:pt x="3229" y="732"/>
                </a:lnTo>
                <a:lnTo>
                  <a:pt x="3231" y="734"/>
                </a:lnTo>
                <a:lnTo>
                  <a:pt x="3233" y="734"/>
                </a:lnTo>
                <a:lnTo>
                  <a:pt x="3235" y="736"/>
                </a:lnTo>
                <a:lnTo>
                  <a:pt x="3237" y="736"/>
                </a:lnTo>
                <a:lnTo>
                  <a:pt x="3239" y="736"/>
                </a:lnTo>
                <a:lnTo>
                  <a:pt x="3241" y="738"/>
                </a:lnTo>
                <a:lnTo>
                  <a:pt x="3243" y="738"/>
                </a:lnTo>
                <a:lnTo>
                  <a:pt x="3245" y="738"/>
                </a:lnTo>
                <a:lnTo>
                  <a:pt x="3248" y="738"/>
                </a:lnTo>
                <a:lnTo>
                  <a:pt x="3250" y="736"/>
                </a:lnTo>
                <a:lnTo>
                  <a:pt x="3252" y="736"/>
                </a:lnTo>
                <a:lnTo>
                  <a:pt x="3256" y="736"/>
                </a:lnTo>
                <a:lnTo>
                  <a:pt x="3258" y="734"/>
                </a:lnTo>
                <a:lnTo>
                  <a:pt x="3260" y="734"/>
                </a:lnTo>
                <a:lnTo>
                  <a:pt x="3262" y="732"/>
                </a:lnTo>
                <a:lnTo>
                  <a:pt x="3264" y="732"/>
                </a:lnTo>
                <a:lnTo>
                  <a:pt x="3266" y="732"/>
                </a:lnTo>
                <a:lnTo>
                  <a:pt x="3268" y="732"/>
                </a:lnTo>
                <a:lnTo>
                  <a:pt x="3270" y="732"/>
                </a:lnTo>
                <a:lnTo>
                  <a:pt x="3272" y="732"/>
                </a:lnTo>
                <a:lnTo>
                  <a:pt x="3273" y="732"/>
                </a:lnTo>
                <a:lnTo>
                  <a:pt x="3277" y="730"/>
                </a:lnTo>
                <a:lnTo>
                  <a:pt x="3279" y="730"/>
                </a:lnTo>
                <a:lnTo>
                  <a:pt x="3281" y="730"/>
                </a:lnTo>
                <a:lnTo>
                  <a:pt x="3285" y="728"/>
                </a:lnTo>
                <a:lnTo>
                  <a:pt x="3287" y="728"/>
                </a:lnTo>
                <a:lnTo>
                  <a:pt x="3289" y="728"/>
                </a:lnTo>
                <a:lnTo>
                  <a:pt x="3289" y="726"/>
                </a:lnTo>
                <a:lnTo>
                  <a:pt x="3291" y="724"/>
                </a:lnTo>
                <a:lnTo>
                  <a:pt x="3293" y="722"/>
                </a:lnTo>
                <a:lnTo>
                  <a:pt x="3295" y="720"/>
                </a:lnTo>
                <a:lnTo>
                  <a:pt x="3298" y="716"/>
                </a:lnTo>
                <a:lnTo>
                  <a:pt x="3298" y="715"/>
                </a:lnTo>
                <a:lnTo>
                  <a:pt x="3300" y="715"/>
                </a:lnTo>
                <a:lnTo>
                  <a:pt x="3302" y="715"/>
                </a:lnTo>
                <a:lnTo>
                  <a:pt x="3304" y="715"/>
                </a:lnTo>
                <a:lnTo>
                  <a:pt x="3306" y="715"/>
                </a:lnTo>
                <a:lnTo>
                  <a:pt x="3308" y="715"/>
                </a:lnTo>
                <a:lnTo>
                  <a:pt x="3310" y="715"/>
                </a:lnTo>
                <a:lnTo>
                  <a:pt x="3310" y="713"/>
                </a:lnTo>
                <a:lnTo>
                  <a:pt x="3312" y="713"/>
                </a:lnTo>
                <a:lnTo>
                  <a:pt x="3314" y="713"/>
                </a:lnTo>
                <a:lnTo>
                  <a:pt x="3316" y="713"/>
                </a:lnTo>
                <a:lnTo>
                  <a:pt x="3318" y="713"/>
                </a:lnTo>
                <a:lnTo>
                  <a:pt x="3320" y="713"/>
                </a:lnTo>
                <a:lnTo>
                  <a:pt x="3321" y="713"/>
                </a:lnTo>
                <a:lnTo>
                  <a:pt x="3321" y="715"/>
                </a:lnTo>
                <a:lnTo>
                  <a:pt x="3323" y="715"/>
                </a:lnTo>
                <a:lnTo>
                  <a:pt x="3325" y="715"/>
                </a:lnTo>
                <a:lnTo>
                  <a:pt x="3327" y="713"/>
                </a:lnTo>
                <a:lnTo>
                  <a:pt x="3329" y="713"/>
                </a:lnTo>
                <a:lnTo>
                  <a:pt x="3329" y="711"/>
                </a:lnTo>
                <a:lnTo>
                  <a:pt x="3331" y="711"/>
                </a:lnTo>
                <a:lnTo>
                  <a:pt x="3331" y="709"/>
                </a:lnTo>
                <a:lnTo>
                  <a:pt x="3333" y="709"/>
                </a:lnTo>
                <a:lnTo>
                  <a:pt x="3335" y="707"/>
                </a:lnTo>
                <a:lnTo>
                  <a:pt x="3335" y="705"/>
                </a:lnTo>
                <a:lnTo>
                  <a:pt x="3337" y="705"/>
                </a:lnTo>
                <a:lnTo>
                  <a:pt x="3337" y="703"/>
                </a:lnTo>
                <a:lnTo>
                  <a:pt x="3339" y="701"/>
                </a:lnTo>
                <a:lnTo>
                  <a:pt x="3341" y="697"/>
                </a:lnTo>
                <a:lnTo>
                  <a:pt x="3341" y="695"/>
                </a:lnTo>
                <a:lnTo>
                  <a:pt x="3344" y="693"/>
                </a:lnTo>
                <a:lnTo>
                  <a:pt x="3346" y="693"/>
                </a:lnTo>
                <a:lnTo>
                  <a:pt x="3348" y="693"/>
                </a:lnTo>
                <a:lnTo>
                  <a:pt x="3350" y="693"/>
                </a:lnTo>
                <a:lnTo>
                  <a:pt x="3352" y="695"/>
                </a:lnTo>
                <a:lnTo>
                  <a:pt x="3354" y="697"/>
                </a:lnTo>
                <a:lnTo>
                  <a:pt x="3356" y="699"/>
                </a:lnTo>
                <a:lnTo>
                  <a:pt x="3356" y="701"/>
                </a:lnTo>
                <a:lnTo>
                  <a:pt x="3358" y="701"/>
                </a:lnTo>
                <a:lnTo>
                  <a:pt x="3360" y="703"/>
                </a:lnTo>
                <a:lnTo>
                  <a:pt x="3360" y="705"/>
                </a:lnTo>
                <a:lnTo>
                  <a:pt x="3362" y="705"/>
                </a:lnTo>
                <a:lnTo>
                  <a:pt x="3362" y="707"/>
                </a:lnTo>
                <a:lnTo>
                  <a:pt x="3364" y="709"/>
                </a:lnTo>
                <a:lnTo>
                  <a:pt x="3362" y="711"/>
                </a:lnTo>
                <a:lnTo>
                  <a:pt x="3362" y="713"/>
                </a:lnTo>
                <a:lnTo>
                  <a:pt x="3362" y="715"/>
                </a:lnTo>
                <a:lnTo>
                  <a:pt x="3362" y="716"/>
                </a:lnTo>
                <a:lnTo>
                  <a:pt x="3362" y="718"/>
                </a:lnTo>
                <a:lnTo>
                  <a:pt x="3362" y="720"/>
                </a:lnTo>
                <a:lnTo>
                  <a:pt x="3362" y="722"/>
                </a:lnTo>
                <a:lnTo>
                  <a:pt x="3362" y="724"/>
                </a:lnTo>
                <a:lnTo>
                  <a:pt x="3362" y="726"/>
                </a:lnTo>
                <a:lnTo>
                  <a:pt x="3362" y="728"/>
                </a:lnTo>
                <a:lnTo>
                  <a:pt x="3362" y="730"/>
                </a:lnTo>
                <a:lnTo>
                  <a:pt x="3362" y="732"/>
                </a:lnTo>
                <a:lnTo>
                  <a:pt x="3362" y="734"/>
                </a:lnTo>
                <a:lnTo>
                  <a:pt x="3362" y="736"/>
                </a:lnTo>
                <a:lnTo>
                  <a:pt x="3362" y="738"/>
                </a:lnTo>
                <a:lnTo>
                  <a:pt x="3360" y="738"/>
                </a:lnTo>
                <a:lnTo>
                  <a:pt x="3360" y="740"/>
                </a:lnTo>
                <a:lnTo>
                  <a:pt x="3360" y="741"/>
                </a:lnTo>
                <a:lnTo>
                  <a:pt x="3358" y="743"/>
                </a:lnTo>
                <a:lnTo>
                  <a:pt x="3356" y="743"/>
                </a:lnTo>
                <a:lnTo>
                  <a:pt x="3354" y="745"/>
                </a:lnTo>
                <a:lnTo>
                  <a:pt x="3352" y="745"/>
                </a:lnTo>
                <a:lnTo>
                  <a:pt x="3350" y="745"/>
                </a:lnTo>
                <a:lnTo>
                  <a:pt x="3350" y="743"/>
                </a:lnTo>
                <a:lnTo>
                  <a:pt x="3348" y="743"/>
                </a:lnTo>
                <a:lnTo>
                  <a:pt x="3346" y="743"/>
                </a:lnTo>
                <a:lnTo>
                  <a:pt x="3344" y="743"/>
                </a:lnTo>
                <a:lnTo>
                  <a:pt x="3344" y="741"/>
                </a:lnTo>
                <a:lnTo>
                  <a:pt x="3343" y="741"/>
                </a:lnTo>
                <a:lnTo>
                  <a:pt x="3343" y="740"/>
                </a:lnTo>
                <a:lnTo>
                  <a:pt x="3343" y="738"/>
                </a:lnTo>
                <a:lnTo>
                  <a:pt x="3341" y="736"/>
                </a:lnTo>
                <a:lnTo>
                  <a:pt x="3341" y="738"/>
                </a:lnTo>
                <a:lnTo>
                  <a:pt x="3341" y="740"/>
                </a:lnTo>
                <a:lnTo>
                  <a:pt x="3343" y="740"/>
                </a:lnTo>
                <a:lnTo>
                  <a:pt x="3343" y="743"/>
                </a:lnTo>
                <a:lnTo>
                  <a:pt x="3341" y="743"/>
                </a:lnTo>
                <a:lnTo>
                  <a:pt x="3339" y="743"/>
                </a:lnTo>
                <a:lnTo>
                  <a:pt x="3339" y="745"/>
                </a:lnTo>
                <a:lnTo>
                  <a:pt x="3337" y="747"/>
                </a:lnTo>
                <a:lnTo>
                  <a:pt x="3337" y="749"/>
                </a:lnTo>
                <a:lnTo>
                  <a:pt x="3335" y="751"/>
                </a:lnTo>
                <a:lnTo>
                  <a:pt x="3335" y="753"/>
                </a:lnTo>
                <a:lnTo>
                  <a:pt x="3337" y="755"/>
                </a:lnTo>
                <a:lnTo>
                  <a:pt x="3337" y="757"/>
                </a:lnTo>
                <a:lnTo>
                  <a:pt x="3339" y="757"/>
                </a:lnTo>
                <a:lnTo>
                  <a:pt x="3341" y="757"/>
                </a:lnTo>
                <a:lnTo>
                  <a:pt x="3339" y="755"/>
                </a:lnTo>
                <a:lnTo>
                  <a:pt x="3337" y="755"/>
                </a:lnTo>
                <a:lnTo>
                  <a:pt x="3339" y="753"/>
                </a:lnTo>
                <a:lnTo>
                  <a:pt x="3341" y="753"/>
                </a:lnTo>
                <a:lnTo>
                  <a:pt x="3341" y="751"/>
                </a:lnTo>
                <a:lnTo>
                  <a:pt x="3341" y="749"/>
                </a:lnTo>
                <a:lnTo>
                  <a:pt x="3339" y="747"/>
                </a:lnTo>
                <a:lnTo>
                  <a:pt x="3341" y="747"/>
                </a:lnTo>
                <a:lnTo>
                  <a:pt x="3343" y="747"/>
                </a:lnTo>
                <a:lnTo>
                  <a:pt x="3344" y="747"/>
                </a:lnTo>
                <a:lnTo>
                  <a:pt x="3344" y="749"/>
                </a:lnTo>
                <a:lnTo>
                  <a:pt x="3346" y="751"/>
                </a:lnTo>
                <a:lnTo>
                  <a:pt x="3348" y="751"/>
                </a:lnTo>
                <a:lnTo>
                  <a:pt x="3350" y="751"/>
                </a:lnTo>
                <a:lnTo>
                  <a:pt x="3352" y="751"/>
                </a:lnTo>
                <a:lnTo>
                  <a:pt x="3354" y="749"/>
                </a:lnTo>
                <a:lnTo>
                  <a:pt x="3356" y="753"/>
                </a:lnTo>
                <a:lnTo>
                  <a:pt x="3356" y="755"/>
                </a:lnTo>
                <a:lnTo>
                  <a:pt x="3358" y="757"/>
                </a:lnTo>
                <a:lnTo>
                  <a:pt x="3360" y="757"/>
                </a:lnTo>
                <a:lnTo>
                  <a:pt x="3360" y="759"/>
                </a:lnTo>
                <a:lnTo>
                  <a:pt x="3362" y="759"/>
                </a:lnTo>
                <a:lnTo>
                  <a:pt x="3364" y="761"/>
                </a:lnTo>
                <a:lnTo>
                  <a:pt x="3364" y="763"/>
                </a:lnTo>
                <a:lnTo>
                  <a:pt x="3366" y="764"/>
                </a:lnTo>
                <a:lnTo>
                  <a:pt x="3366" y="766"/>
                </a:lnTo>
                <a:lnTo>
                  <a:pt x="3368" y="766"/>
                </a:lnTo>
                <a:lnTo>
                  <a:pt x="3368" y="768"/>
                </a:lnTo>
                <a:lnTo>
                  <a:pt x="3369" y="770"/>
                </a:lnTo>
                <a:lnTo>
                  <a:pt x="3369" y="772"/>
                </a:lnTo>
                <a:lnTo>
                  <a:pt x="3368" y="770"/>
                </a:lnTo>
                <a:lnTo>
                  <a:pt x="3366" y="770"/>
                </a:lnTo>
                <a:lnTo>
                  <a:pt x="3366" y="772"/>
                </a:lnTo>
                <a:lnTo>
                  <a:pt x="3364" y="774"/>
                </a:lnTo>
                <a:lnTo>
                  <a:pt x="3362" y="776"/>
                </a:lnTo>
                <a:lnTo>
                  <a:pt x="3360" y="776"/>
                </a:lnTo>
                <a:lnTo>
                  <a:pt x="3358" y="776"/>
                </a:lnTo>
                <a:lnTo>
                  <a:pt x="3356" y="776"/>
                </a:lnTo>
                <a:lnTo>
                  <a:pt x="3356" y="778"/>
                </a:lnTo>
                <a:lnTo>
                  <a:pt x="3358" y="778"/>
                </a:lnTo>
                <a:lnTo>
                  <a:pt x="3360" y="778"/>
                </a:lnTo>
                <a:lnTo>
                  <a:pt x="3362" y="778"/>
                </a:lnTo>
                <a:lnTo>
                  <a:pt x="3364" y="778"/>
                </a:lnTo>
                <a:lnTo>
                  <a:pt x="3364" y="776"/>
                </a:lnTo>
                <a:lnTo>
                  <a:pt x="3366" y="776"/>
                </a:lnTo>
                <a:lnTo>
                  <a:pt x="3368" y="774"/>
                </a:lnTo>
                <a:lnTo>
                  <a:pt x="3369" y="774"/>
                </a:lnTo>
                <a:lnTo>
                  <a:pt x="3371" y="774"/>
                </a:lnTo>
                <a:lnTo>
                  <a:pt x="3373" y="774"/>
                </a:lnTo>
                <a:lnTo>
                  <a:pt x="3375" y="774"/>
                </a:lnTo>
                <a:lnTo>
                  <a:pt x="3377" y="774"/>
                </a:lnTo>
                <a:lnTo>
                  <a:pt x="3379" y="774"/>
                </a:lnTo>
                <a:lnTo>
                  <a:pt x="3381" y="774"/>
                </a:lnTo>
                <a:lnTo>
                  <a:pt x="3381" y="776"/>
                </a:lnTo>
                <a:lnTo>
                  <a:pt x="3383" y="778"/>
                </a:lnTo>
                <a:lnTo>
                  <a:pt x="3385" y="778"/>
                </a:lnTo>
                <a:lnTo>
                  <a:pt x="3385" y="780"/>
                </a:lnTo>
                <a:lnTo>
                  <a:pt x="3387" y="782"/>
                </a:lnTo>
                <a:lnTo>
                  <a:pt x="3387" y="784"/>
                </a:lnTo>
                <a:lnTo>
                  <a:pt x="3389" y="784"/>
                </a:lnTo>
                <a:lnTo>
                  <a:pt x="3389" y="786"/>
                </a:lnTo>
                <a:lnTo>
                  <a:pt x="3389" y="788"/>
                </a:lnTo>
                <a:lnTo>
                  <a:pt x="3391" y="789"/>
                </a:lnTo>
                <a:lnTo>
                  <a:pt x="3391" y="791"/>
                </a:lnTo>
                <a:lnTo>
                  <a:pt x="3391" y="793"/>
                </a:lnTo>
                <a:lnTo>
                  <a:pt x="3392" y="795"/>
                </a:lnTo>
                <a:lnTo>
                  <a:pt x="3392" y="797"/>
                </a:lnTo>
                <a:lnTo>
                  <a:pt x="3392" y="799"/>
                </a:lnTo>
                <a:lnTo>
                  <a:pt x="3391" y="801"/>
                </a:lnTo>
                <a:lnTo>
                  <a:pt x="3389" y="801"/>
                </a:lnTo>
                <a:lnTo>
                  <a:pt x="3389" y="799"/>
                </a:lnTo>
                <a:lnTo>
                  <a:pt x="3389" y="797"/>
                </a:lnTo>
                <a:lnTo>
                  <a:pt x="3389" y="795"/>
                </a:lnTo>
                <a:lnTo>
                  <a:pt x="3389" y="793"/>
                </a:lnTo>
                <a:lnTo>
                  <a:pt x="3387" y="793"/>
                </a:lnTo>
                <a:lnTo>
                  <a:pt x="3387" y="789"/>
                </a:lnTo>
                <a:lnTo>
                  <a:pt x="3385" y="791"/>
                </a:lnTo>
                <a:lnTo>
                  <a:pt x="3385" y="795"/>
                </a:lnTo>
                <a:lnTo>
                  <a:pt x="3387" y="795"/>
                </a:lnTo>
                <a:lnTo>
                  <a:pt x="3385" y="797"/>
                </a:lnTo>
                <a:lnTo>
                  <a:pt x="3385" y="801"/>
                </a:lnTo>
                <a:lnTo>
                  <a:pt x="3385" y="803"/>
                </a:lnTo>
                <a:lnTo>
                  <a:pt x="3387" y="803"/>
                </a:lnTo>
                <a:lnTo>
                  <a:pt x="3387" y="805"/>
                </a:lnTo>
                <a:lnTo>
                  <a:pt x="3387" y="807"/>
                </a:lnTo>
                <a:lnTo>
                  <a:pt x="3389" y="809"/>
                </a:lnTo>
                <a:lnTo>
                  <a:pt x="3389" y="811"/>
                </a:lnTo>
                <a:lnTo>
                  <a:pt x="3389" y="812"/>
                </a:lnTo>
                <a:lnTo>
                  <a:pt x="3389" y="814"/>
                </a:lnTo>
                <a:lnTo>
                  <a:pt x="3387" y="814"/>
                </a:lnTo>
                <a:lnTo>
                  <a:pt x="3387" y="812"/>
                </a:lnTo>
                <a:lnTo>
                  <a:pt x="3385" y="812"/>
                </a:lnTo>
                <a:lnTo>
                  <a:pt x="3383" y="811"/>
                </a:lnTo>
                <a:lnTo>
                  <a:pt x="3381" y="811"/>
                </a:lnTo>
                <a:lnTo>
                  <a:pt x="3381" y="812"/>
                </a:lnTo>
                <a:lnTo>
                  <a:pt x="3379" y="812"/>
                </a:lnTo>
                <a:lnTo>
                  <a:pt x="3379" y="814"/>
                </a:lnTo>
                <a:lnTo>
                  <a:pt x="3377" y="814"/>
                </a:lnTo>
                <a:lnTo>
                  <a:pt x="3377" y="816"/>
                </a:lnTo>
                <a:lnTo>
                  <a:pt x="3375" y="818"/>
                </a:lnTo>
                <a:lnTo>
                  <a:pt x="3375" y="816"/>
                </a:lnTo>
                <a:lnTo>
                  <a:pt x="3373" y="816"/>
                </a:lnTo>
                <a:lnTo>
                  <a:pt x="3371" y="818"/>
                </a:lnTo>
                <a:lnTo>
                  <a:pt x="3373" y="820"/>
                </a:lnTo>
                <a:lnTo>
                  <a:pt x="3375" y="818"/>
                </a:lnTo>
                <a:lnTo>
                  <a:pt x="3375" y="820"/>
                </a:lnTo>
                <a:lnTo>
                  <a:pt x="3377" y="820"/>
                </a:lnTo>
                <a:lnTo>
                  <a:pt x="3379" y="820"/>
                </a:lnTo>
                <a:lnTo>
                  <a:pt x="3381" y="818"/>
                </a:lnTo>
                <a:lnTo>
                  <a:pt x="3379" y="816"/>
                </a:lnTo>
                <a:lnTo>
                  <a:pt x="3381" y="814"/>
                </a:lnTo>
                <a:lnTo>
                  <a:pt x="3383" y="814"/>
                </a:lnTo>
                <a:lnTo>
                  <a:pt x="3383" y="816"/>
                </a:lnTo>
                <a:lnTo>
                  <a:pt x="3385" y="818"/>
                </a:lnTo>
                <a:lnTo>
                  <a:pt x="3387" y="818"/>
                </a:lnTo>
                <a:lnTo>
                  <a:pt x="3389" y="818"/>
                </a:lnTo>
                <a:lnTo>
                  <a:pt x="3391" y="818"/>
                </a:lnTo>
                <a:lnTo>
                  <a:pt x="3392" y="816"/>
                </a:lnTo>
                <a:lnTo>
                  <a:pt x="3394" y="816"/>
                </a:lnTo>
                <a:lnTo>
                  <a:pt x="3396" y="816"/>
                </a:lnTo>
                <a:lnTo>
                  <a:pt x="3398" y="816"/>
                </a:lnTo>
                <a:lnTo>
                  <a:pt x="3398" y="818"/>
                </a:lnTo>
                <a:lnTo>
                  <a:pt x="3400" y="818"/>
                </a:lnTo>
                <a:lnTo>
                  <a:pt x="3400" y="820"/>
                </a:lnTo>
                <a:lnTo>
                  <a:pt x="3402" y="820"/>
                </a:lnTo>
                <a:lnTo>
                  <a:pt x="3404" y="820"/>
                </a:lnTo>
                <a:lnTo>
                  <a:pt x="3406" y="822"/>
                </a:lnTo>
                <a:lnTo>
                  <a:pt x="3408" y="820"/>
                </a:lnTo>
                <a:lnTo>
                  <a:pt x="3410" y="822"/>
                </a:lnTo>
                <a:lnTo>
                  <a:pt x="3412" y="822"/>
                </a:lnTo>
                <a:lnTo>
                  <a:pt x="3414" y="822"/>
                </a:lnTo>
                <a:lnTo>
                  <a:pt x="3416" y="824"/>
                </a:lnTo>
                <a:lnTo>
                  <a:pt x="3417" y="824"/>
                </a:lnTo>
                <a:lnTo>
                  <a:pt x="3416" y="826"/>
                </a:lnTo>
                <a:lnTo>
                  <a:pt x="3414" y="828"/>
                </a:lnTo>
                <a:lnTo>
                  <a:pt x="3412" y="830"/>
                </a:lnTo>
                <a:lnTo>
                  <a:pt x="3412" y="832"/>
                </a:lnTo>
                <a:lnTo>
                  <a:pt x="3412" y="834"/>
                </a:lnTo>
                <a:lnTo>
                  <a:pt x="3410" y="836"/>
                </a:lnTo>
                <a:lnTo>
                  <a:pt x="3412" y="837"/>
                </a:lnTo>
                <a:lnTo>
                  <a:pt x="3414" y="836"/>
                </a:lnTo>
                <a:lnTo>
                  <a:pt x="3414" y="834"/>
                </a:lnTo>
                <a:lnTo>
                  <a:pt x="3416" y="834"/>
                </a:lnTo>
                <a:lnTo>
                  <a:pt x="3417" y="832"/>
                </a:lnTo>
                <a:lnTo>
                  <a:pt x="3417" y="830"/>
                </a:lnTo>
                <a:lnTo>
                  <a:pt x="3417" y="828"/>
                </a:lnTo>
                <a:lnTo>
                  <a:pt x="3419" y="826"/>
                </a:lnTo>
                <a:lnTo>
                  <a:pt x="3419" y="828"/>
                </a:lnTo>
                <a:lnTo>
                  <a:pt x="3421" y="828"/>
                </a:lnTo>
                <a:lnTo>
                  <a:pt x="3421" y="830"/>
                </a:lnTo>
                <a:lnTo>
                  <a:pt x="3423" y="830"/>
                </a:lnTo>
                <a:lnTo>
                  <a:pt x="3423" y="832"/>
                </a:lnTo>
                <a:lnTo>
                  <a:pt x="3425" y="832"/>
                </a:lnTo>
                <a:lnTo>
                  <a:pt x="3427" y="834"/>
                </a:lnTo>
                <a:lnTo>
                  <a:pt x="3429" y="836"/>
                </a:lnTo>
                <a:lnTo>
                  <a:pt x="3429" y="837"/>
                </a:lnTo>
                <a:lnTo>
                  <a:pt x="3431" y="837"/>
                </a:lnTo>
                <a:lnTo>
                  <a:pt x="3431" y="839"/>
                </a:lnTo>
                <a:lnTo>
                  <a:pt x="3433" y="839"/>
                </a:lnTo>
                <a:lnTo>
                  <a:pt x="3435" y="839"/>
                </a:lnTo>
                <a:lnTo>
                  <a:pt x="3437" y="839"/>
                </a:lnTo>
                <a:lnTo>
                  <a:pt x="3439" y="839"/>
                </a:lnTo>
                <a:lnTo>
                  <a:pt x="3440" y="839"/>
                </a:lnTo>
                <a:lnTo>
                  <a:pt x="3442" y="841"/>
                </a:lnTo>
                <a:lnTo>
                  <a:pt x="3442" y="843"/>
                </a:lnTo>
                <a:lnTo>
                  <a:pt x="3444" y="843"/>
                </a:lnTo>
                <a:lnTo>
                  <a:pt x="3446" y="843"/>
                </a:lnTo>
                <a:lnTo>
                  <a:pt x="3448" y="843"/>
                </a:lnTo>
                <a:lnTo>
                  <a:pt x="3450" y="845"/>
                </a:lnTo>
                <a:lnTo>
                  <a:pt x="3452" y="845"/>
                </a:lnTo>
                <a:lnTo>
                  <a:pt x="3454" y="845"/>
                </a:lnTo>
                <a:lnTo>
                  <a:pt x="3456" y="845"/>
                </a:lnTo>
                <a:lnTo>
                  <a:pt x="3458" y="845"/>
                </a:lnTo>
                <a:lnTo>
                  <a:pt x="3460" y="845"/>
                </a:lnTo>
                <a:lnTo>
                  <a:pt x="3462" y="845"/>
                </a:lnTo>
                <a:lnTo>
                  <a:pt x="3462" y="843"/>
                </a:lnTo>
                <a:lnTo>
                  <a:pt x="3464" y="843"/>
                </a:lnTo>
                <a:lnTo>
                  <a:pt x="3465" y="843"/>
                </a:lnTo>
                <a:lnTo>
                  <a:pt x="3467" y="843"/>
                </a:lnTo>
                <a:lnTo>
                  <a:pt x="3469" y="841"/>
                </a:lnTo>
                <a:lnTo>
                  <a:pt x="3471" y="841"/>
                </a:lnTo>
                <a:lnTo>
                  <a:pt x="3473" y="841"/>
                </a:lnTo>
                <a:lnTo>
                  <a:pt x="3475" y="841"/>
                </a:lnTo>
                <a:lnTo>
                  <a:pt x="3477" y="841"/>
                </a:lnTo>
                <a:lnTo>
                  <a:pt x="3479" y="841"/>
                </a:lnTo>
                <a:lnTo>
                  <a:pt x="3481" y="841"/>
                </a:lnTo>
                <a:lnTo>
                  <a:pt x="3483" y="843"/>
                </a:lnTo>
                <a:lnTo>
                  <a:pt x="3485" y="843"/>
                </a:lnTo>
                <a:lnTo>
                  <a:pt x="3485" y="845"/>
                </a:lnTo>
                <a:lnTo>
                  <a:pt x="3485" y="847"/>
                </a:lnTo>
                <a:lnTo>
                  <a:pt x="3485" y="849"/>
                </a:lnTo>
                <a:lnTo>
                  <a:pt x="3485" y="851"/>
                </a:lnTo>
                <a:lnTo>
                  <a:pt x="3487" y="851"/>
                </a:lnTo>
                <a:lnTo>
                  <a:pt x="3487" y="849"/>
                </a:lnTo>
                <a:lnTo>
                  <a:pt x="3489" y="849"/>
                </a:lnTo>
                <a:lnTo>
                  <a:pt x="3490" y="851"/>
                </a:lnTo>
                <a:lnTo>
                  <a:pt x="3490" y="853"/>
                </a:lnTo>
                <a:lnTo>
                  <a:pt x="3490" y="855"/>
                </a:lnTo>
                <a:lnTo>
                  <a:pt x="3489" y="855"/>
                </a:lnTo>
                <a:lnTo>
                  <a:pt x="3489" y="857"/>
                </a:lnTo>
                <a:lnTo>
                  <a:pt x="3490" y="857"/>
                </a:lnTo>
                <a:lnTo>
                  <a:pt x="3490" y="855"/>
                </a:lnTo>
                <a:lnTo>
                  <a:pt x="3492" y="855"/>
                </a:lnTo>
                <a:lnTo>
                  <a:pt x="3494" y="855"/>
                </a:lnTo>
                <a:lnTo>
                  <a:pt x="3494" y="857"/>
                </a:lnTo>
                <a:lnTo>
                  <a:pt x="3496" y="857"/>
                </a:lnTo>
                <a:lnTo>
                  <a:pt x="3498" y="860"/>
                </a:lnTo>
                <a:lnTo>
                  <a:pt x="3498" y="862"/>
                </a:lnTo>
                <a:lnTo>
                  <a:pt x="3496" y="860"/>
                </a:lnTo>
                <a:lnTo>
                  <a:pt x="3496" y="859"/>
                </a:lnTo>
                <a:lnTo>
                  <a:pt x="3494" y="859"/>
                </a:lnTo>
                <a:lnTo>
                  <a:pt x="3494" y="860"/>
                </a:lnTo>
                <a:lnTo>
                  <a:pt x="3496" y="860"/>
                </a:lnTo>
                <a:lnTo>
                  <a:pt x="3496" y="862"/>
                </a:lnTo>
                <a:lnTo>
                  <a:pt x="3496" y="864"/>
                </a:lnTo>
                <a:lnTo>
                  <a:pt x="3498" y="864"/>
                </a:lnTo>
                <a:lnTo>
                  <a:pt x="3498" y="862"/>
                </a:lnTo>
                <a:lnTo>
                  <a:pt x="3502" y="862"/>
                </a:lnTo>
                <a:lnTo>
                  <a:pt x="3502" y="864"/>
                </a:lnTo>
                <a:lnTo>
                  <a:pt x="3504" y="864"/>
                </a:lnTo>
                <a:lnTo>
                  <a:pt x="3506" y="866"/>
                </a:lnTo>
                <a:lnTo>
                  <a:pt x="3508" y="864"/>
                </a:lnTo>
                <a:lnTo>
                  <a:pt x="3510" y="866"/>
                </a:lnTo>
                <a:lnTo>
                  <a:pt x="3510" y="868"/>
                </a:lnTo>
                <a:lnTo>
                  <a:pt x="3510" y="870"/>
                </a:lnTo>
                <a:lnTo>
                  <a:pt x="3510" y="872"/>
                </a:lnTo>
                <a:lnTo>
                  <a:pt x="3510" y="874"/>
                </a:lnTo>
                <a:lnTo>
                  <a:pt x="3508" y="876"/>
                </a:lnTo>
                <a:lnTo>
                  <a:pt x="3510" y="876"/>
                </a:lnTo>
                <a:lnTo>
                  <a:pt x="3512" y="878"/>
                </a:lnTo>
                <a:lnTo>
                  <a:pt x="3512" y="880"/>
                </a:lnTo>
                <a:lnTo>
                  <a:pt x="3512" y="882"/>
                </a:lnTo>
                <a:lnTo>
                  <a:pt x="3510" y="882"/>
                </a:lnTo>
                <a:lnTo>
                  <a:pt x="3508" y="882"/>
                </a:lnTo>
                <a:lnTo>
                  <a:pt x="3506" y="882"/>
                </a:lnTo>
                <a:lnTo>
                  <a:pt x="3504" y="884"/>
                </a:lnTo>
                <a:lnTo>
                  <a:pt x="3502" y="884"/>
                </a:lnTo>
                <a:lnTo>
                  <a:pt x="3500" y="884"/>
                </a:lnTo>
                <a:lnTo>
                  <a:pt x="3498" y="884"/>
                </a:lnTo>
                <a:lnTo>
                  <a:pt x="3496" y="884"/>
                </a:lnTo>
                <a:lnTo>
                  <a:pt x="3494" y="884"/>
                </a:lnTo>
                <a:lnTo>
                  <a:pt x="3496" y="885"/>
                </a:lnTo>
                <a:lnTo>
                  <a:pt x="3498" y="885"/>
                </a:lnTo>
                <a:lnTo>
                  <a:pt x="3500" y="885"/>
                </a:lnTo>
                <a:lnTo>
                  <a:pt x="3502" y="885"/>
                </a:lnTo>
                <a:lnTo>
                  <a:pt x="3504" y="885"/>
                </a:lnTo>
                <a:lnTo>
                  <a:pt x="3504" y="887"/>
                </a:lnTo>
                <a:lnTo>
                  <a:pt x="3502" y="889"/>
                </a:lnTo>
                <a:lnTo>
                  <a:pt x="3504" y="889"/>
                </a:lnTo>
                <a:lnTo>
                  <a:pt x="3504" y="891"/>
                </a:lnTo>
                <a:lnTo>
                  <a:pt x="3504" y="893"/>
                </a:lnTo>
                <a:lnTo>
                  <a:pt x="3506" y="895"/>
                </a:lnTo>
                <a:lnTo>
                  <a:pt x="3508" y="897"/>
                </a:lnTo>
                <a:lnTo>
                  <a:pt x="3508" y="899"/>
                </a:lnTo>
                <a:lnTo>
                  <a:pt x="3510" y="899"/>
                </a:lnTo>
                <a:lnTo>
                  <a:pt x="3510" y="897"/>
                </a:lnTo>
                <a:lnTo>
                  <a:pt x="3508" y="895"/>
                </a:lnTo>
                <a:lnTo>
                  <a:pt x="3508" y="893"/>
                </a:lnTo>
                <a:lnTo>
                  <a:pt x="3506" y="891"/>
                </a:lnTo>
                <a:lnTo>
                  <a:pt x="3504" y="889"/>
                </a:lnTo>
                <a:lnTo>
                  <a:pt x="3506" y="889"/>
                </a:lnTo>
                <a:lnTo>
                  <a:pt x="3506" y="887"/>
                </a:lnTo>
                <a:lnTo>
                  <a:pt x="3506" y="885"/>
                </a:lnTo>
                <a:lnTo>
                  <a:pt x="3506" y="884"/>
                </a:lnTo>
                <a:lnTo>
                  <a:pt x="3508" y="885"/>
                </a:lnTo>
                <a:lnTo>
                  <a:pt x="3510" y="885"/>
                </a:lnTo>
                <a:lnTo>
                  <a:pt x="3512" y="884"/>
                </a:lnTo>
                <a:lnTo>
                  <a:pt x="3513" y="885"/>
                </a:lnTo>
                <a:lnTo>
                  <a:pt x="3515" y="884"/>
                </a:lnTo>
                <a:lnTo>
                  <a:pt x="3515" y="882"/>
                </a:lnTo>
                <a:lnTo>
                  <a:pt x="3515" y="880"/>
                </a:lnTo>
                <a:lnTo>
                  <a:pt x="3515" y="878"/>
                </a:lnTo>
                <a:lnTo>
                  <a:pt x="3517" y="878"/>
                </a:lnTo>
                <a:lnTo>
                  <a:pt x="3517" y="874"/>
                </a:lnTo>
                <a:lnTo>
                  <a:pt x="3517" y="872"/>
                </a:lnTo>
                <a:lnTo>
                  <a:pt x="3515" y="872"/>
                </a:lnTo>
                <a:lnTo>
                  <a:pt x="3515" y="870"/>
                </a:lnTo>
                <a:lnTo>
                  <a:pt x="3513" y="870"/>
                </a:lnTo>
                <a:lnTo>
                  <a:pt x="3513" y="868"/>
                </a:lnTo>
                <a:lnTo>
                  <a:pt x="3513" y="866"/>
                </a:lnTo>
                <a:lnTo>
                  <a:pt x="3513" y="864"/>
                </a:lnTo>
                <a:lnTo>
                  <a:pt x="3515" y="862"/>
                </a:lnTo>
                <a:lnTo>
                  <a:pt x="3515" y="864"/>
                </a:lnTo>
                <a:lnTo>
                  <a:pt x="3517" y="864"/>
                </a:lnTo>
                <a:lnTo>
                  <a:pt x="3517" y="866"/>
                </a:lnTo>
                <a:lnTo>
                  <a:pt x="3519" y="868"/>
                </a:lnTo>
                <a:lnTo>
                  <a:pt x="3521" y="868"/>
                </a:lnTo>
                <a:lnTo>
                  <a:pt x="3523" y="868"/>
                </a:lnTo>
                <a:lnTo>
                  <a:pt x="3525" y="868"/>
                </a:lnTo>
                <a:lnTo>
                  <a:pt x="3525" y="866"/>
                </a:lnTo>
                <a:lnTo>
                  <a:pt x="3523" y="864"/>
                </a:lnTo>
                <a:lnTo>
                  <a:pt x="3521" y="864"/>
                </a:lnTo>
                <a:lnTo>
                  <a:pt x="3519" y="866"/>
                </a:lnTo>
                <a:lnTo>
                  <a:pt x="3519" y="864"/>
                </a:lnTo>
                <a:lnTo>
                  <a:pt x="3519" y="862"/>
                </a:lnTo>
                <a:lnTo>
                  <a:pt x="3517" y="860"/>
                </a:lnTo>
                <a:lnTo>
                  <a:pt x="3517" y="862"/>
                </a:lnTo>
                <a:lnTo>
                  <a:pt x="3515" y="860"/>
                </a:lnTo>
                <a:lnTo>
                  <a:pt x="3513" y="860"/>
                </a:lnTo>
                <a:lnTo>
                  <a:pt x="3512" y="864"/>
                </a:lnTo>
                <a:lnTo>
                  <a:pt x="3512" y="862"/>
                </a:lnTo>
                <a:lnTo>
                  <a:pt x="3510" y="860"/>
                </a:lnTo>
                <a:lnTo>
                  <a:pt x="3517" y="857"/>
                </a:lnTo>
                <a:lnTo>
                  <a:pt x="3519" y="853"/>
                </a:lnTo>
                <a:lnTo>
                  <a:pt x="3521" y="851"/>
                </a:lnTo>
                <a:lnTo>
                  <a:pt x="3521" y="849"/>
                </a:lnTo>
                <a:lnTo>
                  <a:pt x="3521" y="847"/>
                </a:lnTo>
                <a:lnTo>
                  <a:pt x="3523" y="847"/>
                </a:lnTo>
                <a:lnTo>
                  <a:pt x="3525" y="847"/>
                </a:lnTo>
                <a:lnTo>
                  <a:pt x="3527" y="847"/>
                </a:lnTo>
                <a:lnTo>
                  <a:pt x="3529" y="849"/>
                </a:lnTo>
                <a:lnTo>
                  <a:pt x="3531" y="849"/>
                </a:lnTo>
                <a:lnTo>
                  <a:pt x="3531" y="851"/>
                </a:lnTo>
                <a:lnTo>
                  <a:pt x="3533" y="851"/>
                </a:lnTo>
                <a:lnTo>
                  <a:pt x="3535" y="853"/>
                </a:lnTo>
                <a:lnTo>
                  <a:pt x="3537" y="853"/>
                </a:lnTo>
                <a:lnTo>
                  <a:pt x="3538" y="855"/>
                </a:lnTo>
                <a:lnTo>
                  <a:pt x="3538" y="857"/>
                </a:lnTo>
                <a:lnTo>
                  <a:pt x="3540" y="857"/>
                </a:lnTo>
                <a:lnTo>
                  <a:pt x="3540" y="860"/>
                </a:lnTo>
                <a:lnTo>
                  <a:pt x="3542" y="860"/>
                </a:lnTo>
                <a:lnTo>
                  <a:pt x="3542" y="862"/>
                </a:lnTo>
                <a:lnTo>
                  <a:pt x="3544" y="864"/>
                </a:lnTo>
                <a:lnTo>
                  <a:pt x="3546" y="864"/>
                </a:lnTo>
                <a:lnTo>
                  <a:pt x="3548" y="866"/>
                </a:lnTo>
                <a:lnTo>
                  <a:pt x="3550" y="868"/>
                </a:lnTo>
                <a:lnTo>
                  <a:pt x="3550" y="870"/>
                </a:lnTo>
                <a:lnTo>
                  <a:pt x="3550" y="872"/>
                </a:lnTo>
                <a:lnTo>
                  <a:pt x="3552" y="874"/>
                </a:lnTo>
                <a:lnTo>
                  <a:pt x="3552" y="876"/>
                </a:lnTo>
                <a:lnTo>
                  <a:pt x="3550" y="878"/>
                </a:lnTo>
                <a:lnTo>
                  <a:pt x="3550" y="880"/>
                </a:lnTo>
                <a:lnTo>
                  <a:pt x="3548" y="880"/>
                </a:lnTo>
                <a:lnTo>
                  <a:pt x="3546" y="882"/>
                </a:lnTo>
                <a:lnTo>
                  <a:pt x="3546" y="884"/>
                </a:lnTo>
                <a:lnTo>
                  <a:pt x="3544" y="884"/>
                </a:lnTo>
                <a:lnTo>
                  <a:pt x="3542" y="885"/>
                </a:lnTo>
                <a:lnTo>
                  <a:pt x="3544" y="887"/>
                </a:lnTo>
                <a:lnTo>
                  <a:pt x="3546" y="887"/>
                </a:lnTo>
                <a:lnTo>
                  <a:pt x="3546" y="885"/>
                </a:lnTo>
                <a:lnTo>
                  <a:pt x="3548" y="884"/>
                </a:lnTo>
                <a:lnTo>
                  <a:pt x="3550" y="882"/>
                </a:lnTo>
                <a:lnTo>
                  <a:pt x="3552" y="884"/>
                </a:lnTo>
                <a:lnTo>
                  <a:pt x="3552" y="882"/>
                </a:lnTo>
                <a:lnTo>
                  <a:pt x="3554" y="882"/>
                </a:lnTo>
                <a:lnTo>
                  <a:pt x="3554" y="880"/>
                </a:lnTo>
                <a:lnTo>
                  <a:pt x="3554" y="878"/>
                </a:lnTo>
                <a:lnTo>
                  <a:pt x="3554" y="876"/>
                </a:lnTo>
                <a:lnTo>
                  <a:pt x="3554" y="874"/>
                </a:lnTo>
                <a:lnTo>
                  <a:pt x="3556" y="872"/>
                </a:lnTo>
                <a:lnTo>
                  <a:pt x="3554" y="870"/>
                </a:lnTo>
                <a:lnTo>
                  <a:pt x="3556" y="868"/>
                </a:lnTo>
                <a:lnTo>
                  <a:pt x="3556" y="866"/>
                </a:lnTo>
                <a:lnTo>
                  <a:pt x="3554" y="864"/>
                </a:lnTo>
                <a:lnTo>
                  <a:pt x="3554" y="862"/>
                </a:lnTo>
                <a:lnTo>
                  <a:pt x="3554" y="859"/>
                </a:lnTo>
                <a:lnTo>
                  <a:pt x="3552" y="859"/>
                </a:lnTo>
                <a:lnTo>
                  <a:pt x="3550" y="857"/>
                </a:lnTo>
                <a:lnTo>
                  <a:pt x="3550" y="855"/>
                </a:lnTo>
                <a:lnTo>
                  <a:pt x="3552" y="853"/>
                </a:lnTo>
                <a:lnTo>
                  <a:pt x="3554" y="853"/>
                </a:lnTo>
                <a:lnTo>
                  <a:pt x="3556" y="853"/>
                </a:lnTo>
                <a:lnTo>
                  <a:pt x="3556" y="851"/>
                </a:lnTo>
                <a:lnTo>
                  <a:pt x="3558" y="853"/>
                </a:lnTo>
                <a:lnTo>
                  <a:pt x="3560" y="853"/>
                </a:lnTo>
                <a:lnTo>
                  <a:pt x="3561" y="853"/>
                </a:lnTo>
                <a:lnTo>
                  <a:pt x="3563" y="855"/>
                </a:lnTo>
                <a:lnTo>
                  <a:pt x="3565" y="855"/>
                </a:lnTo>
                <a:lnTo>
                  <a:pt x="3565" y="857"/>
                </a:lnTo>
                <a:lnTo>
                  <a:pt x="3565" y="859"/>
                </a:lnTo>
                <a:lnTo>
                  <a:pt x="3565" y="860"/>
                </a:lnTo>
                <a:lnTo>
                  <a:pt x="3565" y="862"/>
                </a:lnTo>
                <a:lnTo>
                  <a:pt x="3567" y="862"/>
                </a:lnTo>
                <a:lnTo>
                  <a:pt x="3569" y="864"/>
                </a:lnTo>
                <a:lnTo>
                  <a:pt x="3571" y="866"/>
                </a:lnTo>
                <a:lnTo>
                  <a:pt x="3571" y="868"/>
                </a:lnTo>
                <a:lnTo>
                  <a:pt x="3571" y="870"/>
                </a:lnTo>
                <a:lnTo>
                  <a:pt x="3571" y="872"/>
                </a:lnTo>
                <a:lnTo>
                  <a:pt x="3571" y="874"/>
                </a:lnTo>
                <a:lnTo>
                  <a:pt x="3571" y="876"/>
                </a:lnTo>
                <a:lnTo>
                  <a:pt x="3571" y="878"/>
                </a:lnTo>
                <a:lnTo>
                  <a:pt x="3573" y="882"/>
                </a:lnTo>
                <a:lnTo>
                  <a:pt x="3575" y="882"/>
                </a:lnTo>
                <a:lnTo>
                  <a:pt x="3575" y="884"/>
                </a:lnTo>
                <a:lnTo>
                  <a:pt x="3577" y="884"/>
                </a:lnTo>
                <a:lnTo>
                  <a:pt x="3579" y="885"/>
                </a:lnTo>
                <a:lnTo>
                  <a:pt x="3581" y="885"/>
                </a:lnTo>
                <a:lnTo>
                  <a:pt x="3581" y="889"/>
                </a:lnTo>
                <a:lnTo>
                  <a:pt x="3583" y="889"/>
                </a:lnTo>
                <a:lnTo>
                  <a:pt x="3585" y="889"/>
                </a:lnTo>
                <a:lnTo>
                  <a:pt x="3586" y="891"/>
                </a:lnTo>
                <a:lnTo>
                  <a:pt x="3588" y="893"/>
                </a:lnTo>
                <a:lnTo>
                  <a:pt x="3590" y="893"/>
                </a:lnTo>
                <a:lnTo>
                  <a:pt x="3592" y="895"/>
                </a:lnTo>
                <a:lnTo>
                  <a:pt x="3594" y="895"/>
                </a:lnTo>
                <a:lnTo>
                  <a:pt x="3594" y="897"/>
                </a:lnTo>
                <a:lnTo>
                  <a:pt x="3596" y="897"/>
                </a:lnTo>
                <a:lnTo>
                  <a:pt x="3598" y="897"/>
                </a:lnTo>
                <a:lnTo>
                  <a:pt x="3598" y="899"/>
                </a:lnTo>
                <a:lnTo>
                  <a:pt x="3600" y="899"/>
                </a:lnTo>
                <a:lnTo>
                  <a:pt x="3600" y="901"/>
                </a:lnTo>
                <a:lnTo>
                  <a:pt x="3602" y="901"/>
                </a:lnTo>
                <a:lnTo>
                  <a:pt x="3604" y="901"/>
                </a:lnTo>
                <a:lnTo>
                  <a:pt x="3604" y="903"/>
                </a:lnTo>
                <a:lnTo>
                  <a:pt x="3604" y="905"/>
                </a:lnTo>
                <a:lnTo>
                  <a:pt x="3604" y="907"/>
                </a:lnTo>
                <a:lnTo>
                  <a:pt x="3604" y="908"/>
                </a:lnTo>
                <a:lnTo>
                  <a:pt x="3606" y="908"/>
                </a:lnTo>
                <a:lnTo>
                  <a:pt x="3606" y="910"/>
                </a:lnTo>
                <a:lnTo>
                  <a:pt x="3608" y="912"/>
                </a:lnTo>
                <a:lnTo>
                  <a:pt x="3608" y="914"/>
                </a:lnTo>
                <a:lnTo>
                  <a:pt x="3609" y="916"/>
                </a:lnTo>
                <a:lnTo>
                  <a:pt x="3609" y="918"/>
                </a:lnTo>
                <a:lnTo>
                  <a:pt x="3611" y="918"/>
                </a:lnTo>
                <a:lnTo>
                  <a:pt x="3611" y="920"/>
                </a:lnTo>
                <a:lnTo>
                  <a:pt x="3611" y="922"/>
                </a:lnTo>
                <a:lnTo>
                  <a:pt x="3609" y="920"/>
                </a:lnTo>
                <a:lnTo>
                  <a:pt x="3608" y="920"/>
                </a:lnTo>
                <a:lnTo>
                  <a:pt x="3606" y="922"/>
                </a:lnTo>
                <a:lnTo>
                  <a:pt x="3604" y="924"/>
                </a:lnTo>
                <a:lnTo>
                  <a:pt x="3604" y="922"/>
                </a:lnTo>
                <a:lnTo>
                  <a:pt x="3602" y="922"/>
                </a:lnTo>
                <a:lnTo>
                  <a:pt x="3602" y="926"/>
                </a:lnTo>
                <a:lnTo>
                  <a:pt x="3600" y="926"/>
                </a:lnTo>
                <a:lnTo>
                  <a:pt x="3600" y="924"/>
                </a:lnTo>
                <a:lnTo>
                  <a:pt x="3598" y="924"/>
                </a:lnTo>
                <a:lnTo>
                  <a:pt x="3598" y="922"/>
                </a:lnTo>
                <a:lnTo>
                  <a:pt x="3596" y="920"/>
                </a:lnTo>
                <a:lnTo>
                  <a:pt x="3596" y="918"/>
                </a:lnTo>
                <a:lnTo>
                  <a:pt x="3596" y="916"/>
                </a:lnTo>
                <a:lnTo>
                  <a:pt x="3596" y="914"/>
                </a:lnTo>
                <a:lnTo>
                  <a:pt x="3594" y="914"/>
                </a:lnTo>
                <a:lnTo>
                  <a:pt x="3594" y="916"/>
                </a:lnTo>
                <a:lnTo>
                  <a:pt x="3594" y="918"/>
                </a:lnTo>
                <a:lnTo>
                  <a:pt x="3592" y="920"/>
                </a:lnTo>
                <a:lnTo>
                  <a:pt x="3592" y="922"/>
                </a:lnTo>
                <a:lnTo>
                  <a:pt x="3592" y="924"/>
                </a:lnTo>
                <a:lnTo>
                  <a:pt x="3594" y="924"/>
                </a:lnTo>
                <a:lnTo>
                  <a:pt x="3596" y="924"/>
                </a:lnTo>
                <a:lnTo>
                  <a:pt x="3596" y="926"/>
                </a:lnTo>
                <a:lnTo>
                  <a:pt x="3596" y="928"/>
                </a:lnTo>
                <a:lnTo>
                  <a:pt x="3598" y="932"/>
                </a:lnTo>
                <a:lnTo>
                  <a:pt x="3596" y="932"/>
                </a:lnTo>
                <a:lnTo>
                  <a:pt x="3594" y="930"/>
                </a:lnTo>
                <a:lnTo>
                  <a:pt x="3594" y="932"/>
                </a:lnTo>
                <a:lnTo>
                  <a:pt x="3592" y="932"/>
                </a:lnTo>
                <a:lnTo>
                  <a:pt x="3592" y="930"/>
                </a:lnTo>
                <a:lnTo>
                  <a:pt x="3592" y="932"/>
                </a:lnTo>
                <a:lnTo>
                  <a:pt x="3590" y="932"/>
                </a:lnTo>
                <a:lnTo>
                  <a:pt x="3588" y="930"/>
                </a:lnTo>
                <a:lnTo>
                  <a:pt x="3588" y="932"/>
                </a:lnTo>
                <a:lnTo>
                  <a:pt x="3586" y="932"/>
                </a:lnTo>
                <a:lnTo>
                  <a:pt x="3585" y="930"/>
                </a:lnTo>
                <a:lnTo>
                  <a:pt x="3585" y="932"/>
                </a:lnTo>
                <a:lnTo>
                  <a:pt x="3585" y="933"/>
                </a:lnTo>
                <a:lnTo>
                  <a:pt x="3585" y="935"/>
                </a:lnTo>
                <a:lnTo>
                  <a:pt x="3585" y="937"/>
                </a:lnTo>
                <a:lnTo>
                  <a:pt x="3583" y="939"/>
                </a:lnTo>
                <a:lnTo>
                  <a:pt x="3585" y="939"/>
                </a:lnTo>
                <a:lnTo>
                  <a:pt x="3586" y="939"/>
                </a:lnTo>
                <a:lnTo>
                  <a:pt x="3586" y="937"/>
                </a:lnTo>
                <a:lnTo>
                  <a:pt x="3586" y="935"/>
                </a:lnTo>
                <a:lnTo>
                  <a:pt x="3586" y="933"/>
                </a:lnTo>
                <a:lnTo>
                  <a:pt x="3588" y="933"/>
                </a:lnTo>
                <a:lnTo>
                  <a:pt x="3588" y="935"/>
                </a:lnTo>
                <a:lnTo>
                  <a:pt x="3590" y="933"/>
                </a:lnTo>
                <a:lnTo>
                  <a:pt x="3590" y="935"/>
                </a:lnTo>
                <a:lnTo>
                  <a:pt x="3592" y="933"/>
                </a:lnTo>
                <a:lnTo>
                  <a:pt x="3594" y="933"/>
                </a:lnTo>
                <a:lnTo>
                  <a:pt x="3594" y="935"/>
                </a:lnTo>
                <a:lnTo>
                  <a:pt x="3594" y="937"/>
                </a:lnTo>
                <a:lnTo>
                  <a:pt x="3596" y="937"/>
                </a:lnTo>
                <a:lnTo>
                  <a:pt x="3598" y="937"/>
                </a:lnTo>
                <a:lnTo>
                  <a:pt x="3598" y="935"/>
                </a:lnTo>
                <a:lnTo>
                  <a:pt x="3600" y="935"/>
                </a:lnTo>
                <a:lnTo>
                  <a:pt x="3600" y="937"/>
                </a:lnTo>
                <a:lnTo>
                  <a:pt x="3600" y="939"/>
                </a:lnTo>
                <a:lnTo>
                  <a:pt x="3600" y="941"/>
                </a:lnTo>
                <a:lnTo>
                  <a:pt x="3600" y="943"/>
                </a:lnTo>
                <a:lnTo>
                  <a:pt x="3598" y="943"/>
                </a:lnTo>
                <a:lnTo>
                  <a:pt x="3596" y="943"/>
                </a:lnTo>
                <a:lnTo>
                  <a:pt x="3594" y="943"/>
                </a:lnTo>
                <a:lnTo>
                  <a:pt x="3594" y="945"/>
                </a:lnTo>
                <a:lnTo>
                  <a:pt x="3592" y="945"/>
                </a:lnTo>
                <a:lnTo>
                  <a:pt x="3590" y="945"/>
                </a:lnTo>
                <a:lnTo>
                  <a:pt x="3590" y="947"/>
                </a:lnTo>
                <a:lnTo>
                  <a:pt x="3590" y="949"/>
                </a:lnTo>
                <a:lnTo>
                  <a:pt x="3592" y="949"/>
                </a:lnTo>
                <a:lnTo>
                  <a:pt x="3594" y="947"/>
                </a:lnTo>
                <a:lnTo>
                  <a:pt x="3596" y="947"/>
                </a:lnTo>
                <a:lnTo>
                  <a:pt x="3596" y="945"/>
                </a:lnTo>
                <a:lnTo>
                  <a:pt x="3598" y="945"/>
                </a:lnTo>
                <a:lnTo>
                  <a:pt x="3600" y="945"/>
                </a:lnTo>
                <a:lnTo>
                  <a:pt x="3602" y="945"/>
                </a:lnTo>
                <a:lnTo>
                  <a:pt x="3600" y="947"/>
                </a:lnTo>
                <a:lnTo>
                  <a:pt x="3598" y="947"/>
                </a:lnTo>
                <a:lnTo>
                  <a:pt x="3600" y="949"/>
                </a:lnTo>
                <a:lnTo>
                  <a:pt x="3600" y="951"/>
                </a:lnTo>
                <a:lnTo>
                  <a:pt x="3600" y="953"/>
                </a:lnTo>
                <a:lnTo>
                  <a:pt x="3602" y="955"/>
                </a:lnTo>
                <a:lnTo>
                  <a:pt x="3602" y="956"/>
                </a:lnTo>
                <a:lnTo>
                  <a:pt x="3602" y="958"/>
                </a:lnTo>
                <a:lnTo>
                  <a:pt x="3602" y="960"/>
                </a:lnTo>
                <a:lnTo>
                  <a:pt x="3604" y="958"/>
                </a:lnTo>
                <a:lnTo>
                  <a:pt x="3604" y="956"/>
                </a:lnTo>
                <a:lnTo>
                  <a:pt x="3602" y="955"/>
                </a:lnTo>
                <a:lnTo>
                  <a:pt x="3602" y="953"/>
                </a:lnTo>
                <a:lnTo>
                  <a:pt x="3602" y="951"/>
                </a:lnTo>
                <a:lnTo>
                  <a:pt x="3602" y="949"/>
                </a:lnTo>
                <a:lnTo>
                  <a:pt x="3604" y="949"/>
                </a:lnTo>
                <a:lnTo>
                  <a:pt x="3606" y="951"/>
                </a:lnTo>
                <a:lnTo>
                  <a:pt x="3606" y="949"/>
                </a:lnTo>
                <a:lnTo>
                  <a:pt x="3606" y="947"/>
                </a:lnTo>
                <a:lnTo>
                  <a:pt x="3604" y="947"/>
                </a:lnTo>
                <a:lnTo>
                  <a:pt x="3604" y="945"/>
                </a:lnTo>
                <a:lnTo>
                  <a:pt x="3606" y="945"/>
                </a:lnTo>
                <a:lnTo>
                  <a:pt x="3606" y="943"/>
                </a:lnTo>
                <a:lnTo>
                  <a:pt x="3608" y="943"/>
                </a:lnTo>
                <a:lnTo>
                  <a:pt x="3606" y="941"/>
                </a:lnTo>
                <a:lnTo>
                  <a:pt x="3604" y="941"/>
                </a:lnTo>
                <a:lnTo>
                  <a:pt x="3604" y="939"/>
                </a:lnTo>
                <a:lnTo>
                  <a:pt x="3606" y="937"/>
                </a:lnTo>
                <a:lnTo>
                  <a:pt x="3604" y="937"/>
                </a:lnTo>
                <a:lnTo>
                  <a:pt x="3606" y="937"/>
                </a:lnTo>
                <a:lnTo>
                  <a:pt x="3608" y="937"/>
                </a:lnTo>
                <a:lnTo>
                  <a:pt x="3609" y="937"/>
                </a:lnTo>
                <a:lnTo>
                  <a:pt x="3608" y="937"/>
                </a:lnTo>
                <a:lnTo>
                  <a:pt x="3608" y="935"/>
                </a:lnTo>
                <a:lnTo>
                  <a:pt x="3606" y="935"/>
                </a:lnTo>
                <a:lnTo>
                  <a:pt x="3606" y="933"/>
                </a:lnTo>
                <a:lnTo>
                  <a:pt x="3604" y="933"/>
                </a:lnTo>
                <a:lnTo>
                  <a:pt x="3606" y="933"/>
                </a:lnTo>
                <a:lnTo>
                  <a:pt x="3608" y="933"/>
                </a:lnTo>
                <a:lnTo>
                  <a:pt x="3609" y="933"/>
                </a:lnTo>
                <a:lnTo>
                  <a:pt x="3609" y="935"/>
                </a:lnTo>
                <a:lnTo>
                  <a:pt x="3611" y="935"/>
                </a:lnTo>
                <a:lnTo>
                  <a:pt x="3613" y="933"/>
                </a:lnTo>
                <a:lnTo>
                  <a:pt x="3615" y="933"/>
                </a:lnTo>
                <a:lnTo>
                  <a:pt x="3617" y="933"/>
                </a:lnTo>
                <a:lnTo>
                  <a:pt x="3619" y="935"/>
                </a:lnTo>
                <a:lnTo>
                  <a:pt x="3621" y="935"/>
                </a:lnTo>
                <a:lnTo>
                  <a:pt x="3621" y="937"/>
                </a:lnTo>
                <a:lnTo>
                  <a:pt x="3623" y="937"/>
                </a:lnTo>
                <a:lnTo>
                  <a:pt x="3625" y="937"/>
                </a:lnTo>
                <a:lnTo>
                  <a:pt x="3625" y="939"/>
                </a:lnTo>
                <a:lnTo>
                  <a:pt x="3627" y="939"/>
                </a:lnTo>
                <a:lnTo>
                  <a:pt x="3625" y="941"/>
                </a:lnTo>
                <a:lnTo>
                  <a:pt x="3625" y="943"/>
                </a:lnTo>
                <a:lnTo>
                  <a:pt x="3627" y="943"/>
                </a:lnTo>
                <a:lnTo>
                  <a:pt x="3627" y="941"/>
                </a:lnTo>
                <a:lnTo>
                  <a:pt x="3629" y="939"/>
                </a:lnTo>
                <a:lnTo>
                  <a:pt x="3631" y="939"/>
                </a:lnTo>
                <a:lnTo>
                  <a:pt x="3633" y="939"/>
                </a:lnTo>
                <a:lnTo>
                  <a:pt x="3634" y="939"/>
                </a:lnTo>
                <a:lnTo>
                  <a:pt x="3634" y="941"/>
                </a:lnTo>
                <a:lnTo>
                  <a:pt x="3633" y="943"/>
                </a:lnTo>
                <a:lnTo>
                  <a:pt x="3634" y="943"/>
                </a:lnTo>
                <a:lnTo>
                  <a:pt x="3636" y="945"/>
                </a:lnTo>
                <a:lnTo>
                  <a:pt x="3638" y="947"/>
                </a:lnTo>
                <a:lnTo>
                  <a:pt x="3640" y="947"/>
                </a:lnTo>
                <a:lnTo>
                  <a:pt x="3640" y="949"/>
                </a:lnTo>
                <a:lnTo>
                  <a:pt x="3642" y="951"/>
                </a:lnTo>
                <a:lnTo>
                  <a:pt x="3640" y="953"/>
                </a:lnTo>
                <a:lnTo>
                  <a:pt x="3640" y="951"/>
                </a:lnTo>
                <a:lnTo>
                  <a:pt x="3638" y="951"/>
                </a:lnTo>
                <a:lnTo>
                  <a:pt x="3638" y="949"/>
                </a:lnTo>
                <a:lnTo>
                  <a:pt x="3634" y="949"/>
                </a:lnTo>
                <a:lnTo>
                  <a:pt x="3633" y="949"/>
                </a:lnTo>
                <a:lnTo>
                  <a:pt x="3633" y="951"/>
                </a:lnTo>
                <a:lnTo>
                  <a:pt x="3634" y="953"/>
                </a:lnTo>
                <a:lnTo>
                  <a:pt x="3636" y="953"/>
                </a:lnTo>
                <a:lnTo>
                  <a:pt x="3636" y="955"/>
                </a:lnTo>
                <a:lnTo>
                  <a:pt x="3634" y="955"/>
                </a:lnTo>
                <a:lnTo>
                  <a:pt x="3633" y="955"/>
                </a:lnTo>
                <a:lnTo>
                  <a:pt x="3631" y="953"/>
                </a:lnTo>
                <a:lnTo>
                  <a:pt x="3629" y="953"/>
                </a:lnTo>
                <a:lnTo>
                  <a:pt x="3631" y="955"/>
                </a:lnTo>
                <a:lnTo>
                  <a:pt x="3629" y="956"/>
                </a:lnTo>
                <a:lnTo>
                  <a:pt x="3627" y="956"/>
                </a:lnTo>
                <a:lnTo>
                  <a:pt x="3627" y="955"/>
                </a:lnTo>
                <a:lnTo>
                  <a:pt x="3627" y="953"/>
                </a:lnTo>
                <a:lnTo>
                  <a:pt x="3625" y="955"/>
                </a:lnTo>
                <a:lnTo>
                  <a:pt x="3623" y="955"/>
                </a:lnTo>
                <a:lnTo>
                  <a:pt x="3623" y="953"/>
                </a:lnTo>
                <a:lnTo>
                  <a:pt x="3623" y="951"/>
                </a:lnTo>
                <a:lnTo>
                  <a:pt x="3621" y="951"/>
                </a:lnTo>
                <a:lnTo>
                  <a:pt x="3621" y="953"/>
                </a:lnTo>
                <a:lnTo>
                  <a:pt x="3621" y="955"/>
                </a:lnTo>
                <a:lnTo>
                  <a:pt x="3619" y="955"/>
                </a:lnTo>
                <a:lnTo>
                  <a:pt x="3617" y="953"/>
                </a:lnTo>
                <a:lnTo>
                  <a:pt x="3619" y="955"/>
                </a:lnTo>
                <a:lnTo>
                  <a:pt x="3621" y="956"/>
                </a:lnTo>
                <a:lnTo>
                  <a:pt x="3623" y="958"/>
                </a:lnTo>
                <a:lnTo>
                  <a:pt x="3623" y="960"/>
                </a:lnTo>
                <a:lnTo>
                  <a:pt x="3621" y="962"/>
                </a:lnTo>
                <a:lnTo>
                  <a:pt x="3623" y="962"/>
                </a:lnTo>
                <a:lnTo>
                  <a:pt x="3625" y="960"/>
                </a:lnTo>
                <a:lnTo>
                  <a:pt x="3625" y="958"/>
                </a:lnTo>
                <a:lnTo>
                  <a:pt x="3627" y="958"/>
                </a:lnTo>
                <a:lnTo>
                  <a:pt x="3629" y="960"/>
                </a:lnTo>
                <a:lnTo>
                  <a:pt x="3631" y="958"/>
                </a:lnTo>
                <a:lnTo>
                  <a:pt x="3633" y="958"/>
                </a:lnTo>
                <a:lnTo>
                  <a:pt x="3633" y="956"/>
                </a:lnTo>
                <a:lnTo>
                  <a:pt x="3634" y="956"/>
                </a:lnTo>
                <a:lnTo>
                  <a:pt x="3636" y="956"/>
                </a:lnTo>
                <a:lnTo>
                  <a:pt x="3634" y="958"/>
                </a:lnTo>
                <a:lnTo>
                  <a:pt x="3636" y="960"/>
                </a:lnTo>
                <a:lnTo>
                  <a:pt x="3636" y="962"/>
                </a:lnTo>
                <a:lnTo>
                  <a:pt x="3638" y="962"/>
                </a:lnTo>
                <a:lnTo>
                  <a:pt x="3640" y="964"/>
                </a:lnTo>
                <a:lnTo>
                  <a:pt x="3640" y="966"/>
                </a:lnTo>
                <a:lnTo>
                  <a:pt x="3638" y="968"/>
                </a:lnTo>
                <a:lnTo>
                  <a:pt x="3636" y="968"/>
                </a:lnTo>
                <a:lnTo>
                  <a:pt x="3634" y="968"/>
                </a:lnTo>
                <a:lnTo>
                  <a:pt x="3633" y="968"/>
                </a:lnTo>
                <a:lnTo>
                  <a:pt x="3634" y="970"/>
                </a:lnTo>
                <a:lnTo>
                  <a:pt x="3633" y="972"/>
                </a:lnTo>
                <a:lnTo>
                  <a:pt x="3631" y="974"/>
                </a:lnTo>
                <a:lnTo>
                  <a:pt x="3633" y="976"/>
                </a:lnTo>
                <a:lnTo>
                  <a:pt x="3633" y="978"/>
                </a:lnTo>
                <a:lnTo>
                  <a:pt x="3634" y="976"/>
                </a:lnTo>
                <a:lnTo>
                  <a:pt x="3633" y="976"/>
                </a:lnTo>
                <a:lnTo>
                  <a:pt x="3633" y="974"/>
                </a:lnTo>
                <a:lnTo>
                  <a:pt x="3634" y="974"/>
                </a:lnTo>
                <a:lnTo>
                  <a:pt x="3634" y="972"/>
                </a:lnTo>
                <a:lnTo>
                  <a:pt x="3636" y="970"/>
                </a:lnTo>
                <a:lnTo>
                  <a:pt x="3638" y="972"/>
                </a:lnTo>
                <a:lnTo>
                  <a:pt x="3638" y="974"/>
                </a:lnTo>
                <a:lnTo>
                  <a:pt x="3640" y="974"/>
                </a:lnTo>
                <a:lnTo>
                  <a:pt x="3640" y="972"/>
                </a:lnTo>
                <a:lnTo>
                  <a:pt x="3642" y="972"/>
                </a:lnTo>
                <a:lnTo>
                  <a:pt x="3644" y="970"/>
                </a:lnTo>
                <a:lnTo>
                  <a:pt x="3644" y="968"/>
                </a:lnTo>
                <a:lnTo>
                  <a:pt x="3644" y="966"/>
                </a:lnTo>
                <a:lnTo>
                  <a:pt x="3644" y="964"/>
                </a:lnTo>
                <a:lnTo>
                  <a:pt x="3644" y="962"/>
                </a:lnTo>
                <a:lnTo>
                  <a:pt x="3644" y="960"/>
                </a:lnTo>
                <a:lnTo>
                  <a:pt x="3642" y="960"/>
                </a:lnTo>
                <a:lnTo>
                  <a:pt x="3642" y="958"/>
                </a:lnTo>
                <a:lnTo>
                  <a:pt x="3644" y="958"/>
                </a:lnTo>
                <a:lnTo>
                  <a:pt x="3646" y="958"/>
                </a:lnTo>
                <a:lnTo>
                  <a:pt x="3648" y="958"/>
                </a:lnTo>
                <a:lnTo>
                  <a:pt x="3650" y="958"/>
                </a:lnTo>
                <a:lnTo>
                  <a:pt x="3652" y="958"/>
                </a:lnTo>
                <a:lnTo>
                  <a:pt x="3654" y="960"/>
                </a:lnTo>
                <a:lnTo>
                  <a:pt x="3652" y="960"/>
                </a:lnTo>
                <a:lnTo>
                  <a:pt x="3652" y="962"/>
                </a:lnTo>
                <a:lnTo>
                  <a:pt x="3654" y="962"/>
                </a:lnTo>
                <a:lnTo>
                  <a:pt x="3652" y="964"/>
                </a:lnTo>
                <a:lnTo>
                  <a:pt x="3652" y="966"/>
                </a:lnTo>
                <a:lnTo>
                  <a:pt x="3650" y="966"/>
                </a:lnTo>
                <a:lnTo>
                  <a:pt x="3650" y="970"/>
                </a:lnTo>
                <a:lnTo>
                  <a:pt x="3652" y="968"/>
                </a:lnTo>
                <a:lnTo>
                  <a:pt x="3652" y="966"/>
                </a:lnTo>
                <a:lnTo>
                  <a:pt x="3654" y="964"/>
                </a:lnTo>
                <a:lnTo>
                  <a:pt x="3656" y="964"/>
                </a:lnTo>
                <a:lnTo>
                  <a:pt x="3656" y="966"/>
                </a:lnTo>
                <a:lnTo>
                  <a:pt x="3656" y="968"/>
                </a:lnTo>
                <a:lnTo>
                  <a:pt x="3656" y="966"/>
                </a:lnTo>
                <a:lnTo>
                  <a:pt x="3657" y="966"/>
                </a:lnTo>
                <a:lnTo>
                  <a:pt x="3657" y="964"/>
                </a:lnTo>
                <a:lnTo>
                  <a:pt x="3657" y="962"/>
                </a:lnTo>
                <a:lnTo>
                  <a:pt x="3659" y="964"/>
                </a:lnTo>
                <a:lnTo>
                  <a:pt x="3661" y="966"/>
                </a:lnTo>
                <a:lnTo>
                  <a:pt x="3663" y="968"/>
                </a:lnTo>
                <a:lnTo>
                  <a:pt x="3665" y="970"/>
                </a:lnTo>
                <a:lnTo>
                  <a:pt x="3667" y="972"/>
                </a:lnTo>
                <a:lnTo>
                  <a:pt x="3675" y="976"/>
                </a:lnTo>
                <a:lnTo>
                  <a:pt x="3675" y="978"/>
                </a:lnTo>
                <a:lnTo>
                  <a:pt x="3675" y="981"/>
                </a:lnTo>
                <a:lnTo>
                  <a:pt x="3671" y="983"/>
                </a:lnTo>
                <a:lnTo>
                  <a:pt x="3675" y="987"/>
                </a:lnTo>
                <a:lnTo>
                  <a:pt x="3675" y="989"/>
                </a:lnTo>
                <a:lnTo>
                  <a:pt x="3675" y="993"/>
                </a:lnTo>
                <a:lnTo>
                  <a:pt x="3673" y="997"/>
                </a:lnTo>
                <a:lnTo>
                  <a:pt x="3677" y="1001"/>
                </a:lnTo>
                <a:lnTo>
                  <a:pt x="3681" y="999"/>
                </a:lnTo>
                <a:lnTo>
                  <a:pt x="3681" y="993"/>
                </a:lnTo>
                <a:lnTo>
                  <a:pt x="3679" y="989"/>
                </a:lnTo>
                <a:lnTo>
                  <a:pt x="3677" y="983"/>
                </a:lnTo>
                <a:lnTo>
                  <a:pt x="3679" y="981"/>
                </a:lnTo>
                <a:lnTo>
                  <a:pt x="3682" y="980"/>
                </a:lnTo>
                <a:lnTo>
                  <a:pt x="3682" y="978"/>
                </a:lnTo>
                <a:lnTo>
                  <a:pt x="3684" y="978"/>
                </a:lnTo>
                <a:lnTo>
                  <a:pt x="3686" y="980"/>
                </a:lnTo>
                <a:lnTo>
                  <a:pt x="3688" y="980"/>
                </a:lnTo>
                <a:lnTo>
                  <a:pt x="3690" y="980"/>
                </a:lnTo>
                <a:lnTo>
                  <a:pt x="3692" y="980"/>
                </a:lnTo>
                <a:lnTo>
                  <a:pt x="3694" y="980"/>
                </a:lnTo>
                <a:lnTo>
                  <a:pt x="3694" y="981"/>
                </a:lnTo>
                <a:lnTo>
                  <a:pt x="3692" y="985"/>
                </a:lnTo>
                <a:lnTo>
                  <a:pt x="3690" y="989"/>
                </a:lnTo>
                <a:lnTo>
                  <a:pt x="3692" y="993"/>
                </a:lnTo>
                <a:lnTo>
                  <a:pt x="3694" y="993"/>
                </a:lnTo>
                <a:lnTo>
                  <a:pt x="3696" y="989"/>
                </a:lnTo>
                <a:lnTo>
                  <a:pt x="3696" y="985"/>
                </a:lnTo>
                <a:lnTo>
                  <a:pt x="3700" y="983"/>
                </a:lnTo>
                <a:lnTo>
                  <a:pt x="3702" y="983"/>
                </a:lnTo>
                <a:lnTo>
                  <a:pt x="3704" y="985"/>
                </a:lnTo>
                <a:lnTo>
                  <a:pt x="3705" y="985"/>
                </a:lnTo>
                <a:lnTo>
                  <a:pt x="3707" y="987"/>
                </a:lnTo>
                <a:lnTo>
                  <a:pt x="3709" y="987"/>
                </a:lnTo>
                <a:lnTo>
                  <a:pt x="3709" y="989"/>
                </a:lnTo>
                <a:lnTo>
                  <a:pt x="3711" y="989"/>
                </a:lnTo>
                <a:lnTo>
                  <a:pt x="3711" y="993"/>
                </a:lnTo>
                <a:lnTo>
                  <a:pt x="3707" y="993"/>
                </a:lnTo>
                <a:lnTo>
                  <a:pt x="3704" y="995"/>
                </a:lnTo>
                <a:lnTo>
                  <a:pt x="3702" y="997"/>
                </a:lnTo>
                <a:lnTo>
                  <a:pt x="3705" y="997"/>
                </a:lnTo>
                <a:lnTo>
                  <a:pt x="3711" y="997"/>
                </a:lnTo>
                <a:lnTo>
                  <a:pt x="3713" y="997"/>
                </a:lnTo>
                <a:lnTo>
                  <a:pt x="3715" y="995"/>
                </a:lnTo>
                <a:lnTo>
                  <a:pt x="3717" y="993"/>
                </a:lnTo>
                <a:lnTo>
                  <a:pt x="3719" y="995"/>
                </a:lnTo>
                <a:lnTo>
                  <a:pt x="3721" y="995"/>
                </a:lnTo>
                <a:lnTo>
                  <a:pt x="3723" y="997"/>
                </a:lnTo>
                <a:lnTo>
                  <a:pt x="3725" y="997"/>
                </a:lnTo>
                <a:lnTo>
                  <a:pt x="3725" y="999"/>
                </a:lnTo>
                <a:lnTo>
                  <a:pt x="3727" y="999"/>
                </a:lnTo>
                <a:lnTo>
                  <a:pt x="3729" y="999"/>
                </a:lnTo>
                <a:lnTo>
                  <a:pt x="3729" y="1001"/>
                </a:lnTo>
                <a:lnTo>
                  <a:pt x="3730" y="1001"/>
                </a:lnTo>
                <a:lnTo>
                  <a:pt x="3730" y="1003"/>
                </a:lnTo>
                <a:lnTo>
                  <a:pt x="3732" y="1003"/>
                </a:lnTo>
                <a:lnTo>
                  <a:pt x="3734" y="1003"/>
                </a:lnTo>
                <a:lnTo>
                  <a:pt x="3734" y="1004"/>
                </a:lnTo>
                <a:lnTo>
                  <a:pt x="3736" y="1004"/>
                </a:lnTo>
                <a:lnTo>
                  <a:pt x="3738" y="1004"/>
                </a:lnTo>
                <a:lnTo>
                  <a:pt x="3738" y="1006"/>
                </a:lnTo>
                <a:lnTo>
                  <a:pt x="3740" y="1006"/>
                </a:lnTo>
                <a:lnTo>
                  <a:pt x="3742" y="1008"/>
                </a:lnTo>
                <a:lnTo>
                  <a:pt x="3744" y="1008"/>
                </a:lnTo>
                <a:lnTo>
                  <a:pt x="3744" y="1010"/>
                </a:lnTo>
                <a:lnTo>
                  <a:pt x="3746" y="1010"/>
                </a:lnTo>
                <a:lnTo>
                  <a:pt x="3746" y="1012"/>
                </a:lnTo>
                <a:lnTo>
                  <a:pt x="3748" y="1014"/>
                </a:lnTo>
                <a:lnTo>
                  <a:pt x="3748" y="1016"/>
                </a:lnTo>
                <a:lnTo>
                  <a:pt x="3748" y="1018"/>
                </a:lnTo>
                <a:lnTo>
                  <a:pt x="3746" y="1018"/>
                </a:lnTo>
                <a:lnTo>
                  <a:pt x="3744" y="1018"/>
                </a:lnTo>
                <a:lnTo>
                  <a:pt x="3742" y="1016"/>
                </a:lnTo>
                <a:lnTo>
                  <a:pt x="3742" y="1014"/>
                </a:lnTo>
                <a:lnTo>
                  <a:pt x="3740" y="1014"/>
                </a:lnTo>
                <a:lnTo>
                  <a:pt x="3736" y="1010"/>
                </a:lnTo>
                <a:lnTo>
                  <a:pt x="3736" y="1012"/>
                </a:lnTo>
                <a:lnTo>
                  <a:pt x="3738" y="1014"/>
                </a:lnTo>
                <a:lnTo>
                  <a:pt x="3738" y="1016"/>
                </a:lnTo>
                <a:lnTo>
                  <a:pt x="3740" y="1016"/>
                </a:lnTo>
                <a:lnTo>
                  <a:pt x="3740" y="1018"/>
                </a:lnTo>
                <a:lnTo>
                  <a:pt x="3740" y="1020"/>
                </a:lnTo>
                <a:lnTo>
                  <a:pt x="3738" y="1020"/>
                </a:lnTo>
                <a:lnTo>
                  <a:pt x="3734" y="1018"/>
                </a:lnTo>
                <a:lnTo>
                  <a:pt x="3734" y="1016"/>
                </a:lnTo>
                <a:lnTo>
                  <a:pt x="3732" y="1016"/>
                </a:lnTo>
                <a:lnTo>
                  <a:pt x="3732" y="1018"/>
                </a:lnTo>
                <a:lnTo>
                  <a:pt x="3730" y="1018"/>
                </a:lnTo>
                <a:lnTo>
                  <a:pt x="3727" y="1018"/>
                </a:lnTo>
                <a:lnTo>
                  <a:pt x="3725" y="1014"/>
                </a:lnTo>
                <a:lnTo>
                  <a:pt x="3723" y="1014"/>
                </a:lnTo>
                <a:lnTo>
                  <a:pt x="3721" y="1012"/>
                </a:lnTo>
                <a:lnTo>
                  <a:pt x="3721" y="1010"/>
                </a:lnTo>
                <a:lnTo>
                  <a:pt x="3719" y="1010"/>
                </a:lnTo>
                <a:lnTo>
                  <a:pt x="3719" y="1008"/>
                </a:lnTo>
                <a:lnTo>
                  <a:pt x="3717" y="1006"/>
                </a:lnTo>
                <a:lnTo>
                  <a:pt x="3715" y="1008"/>
                </a:lnTo>
                <a:lnTo>
                  <a:pt x="3717" y="1008"/>
                </a:lnTo>
                <a:lnTo>
                  <a:pt x="3719" y="1012"/>
                </a:lnTo>
                <a:lnTo>
                  <a:pt x="3719" y="1014"/>
                </a:lnTo>
                <a:lnTo>
                  <a:pt x="3721" y="1016"/>
                </a:lnTo>
                <a:lnTo>
                  <a:pt x="3723" y="1016"/>
                </a:lnTo>
                <a:lnTo>
                  <a:pt x="3725" y="1020"/>
                </a:lnTo>
                <a:lnTo>
                  <a:pt x="3727" y="1022"/>
                </a:lnTo>
                <a:lnTo>
                  <a:pt x="3729" y="1022"/>
                </a:lnTo>
                <a:lnTo>
                  <a:pt x="3730" y="1022"/>
                </a:lnTo>
                <a:lnTo>
                  <a:pt x="3732" y="1022"/>
                </a:lnTo>
                <a:lnTo>
                  <a:pt x="3734" y="1024"/>
                </a:lnTo>
                <a:lnTo>
                  <a:pt x="3734" y="1026"/>
                </a:lnTo>
                <a:lnTo>
                  <a:pt x="3734" y="1028"/>
                </a:lnTo>
                <a:lnTo>
                  <a:pt x="3732" y="1029"/>
                </a:lnTo>
                <a:lnTo>
                  <a:pt x="3734" y="1029"/>
                </a:lnTo>
                <a:lnTo>
                  <a:pt x="3736" y="1029"/>
                </a:lnTo>
                <a:lnTo>
                  <a:pt x="3738" y="1029"/>
                </a:lnTo>
                <a:lnTo>
                  <a:pt x="3738" y="1028"/>
                </a:lnTo>
                <a:lnTo>
                  <a:pt x="3736" y="1024"/>
                </a:lnTo>
                <a:lnTo>
                  <a:pt x="3740" y="1022"/>
                </a:lnTo>
                <a:lnTo>
                  <a:pt x="3742" y="1022"/>
                </a:lnTo>
                <a:lnTo>
                  <a:pt x="3744" y="1024"/>
                </a:lnTo>
                <a:lnTo>
                  <a:pt x="3748" y="1026"/>
                </a:lnTo>
                <a:lnTo>
                  <a:pt x="3748" y="1024"/>
                </a:lnTo>
                <a:lnTo>
                  <a:pt x="3750" y="1024"/>
                </a:lnTo>
                <a:lnTo>
                  <a:pt x="3750" y="1028"/>
                </a:lnTo>
                <a:lnTo>
                  <a:pt x="3752" y="1029"/>
                </a:lnTo>
                <a:lnTo>
                  <a:pt x="3753" y="1028"/>
                </a:lnTo>
                <a:lnTo>
                  <a:pt x="3753" y="1026"/>
                </a:lnTo>
                <a:lnTo>
                  <a:pt x="3753" y="1024"/>
                </a:lnTo>
                <a:lnTo>
                  <a:pt x="3752" y="1022"/>
                </a:lnTo>
                <a:lnTo>
                  <a:pt x="3752" y="1020"/>
                </a:lnTo>
                <a:lnTo>
                  <a:pt x="3750" y="1018"/>
                </a:lnTo>
                <a:lnTo>
                  <a:pt x="3753" y="1020"/>
                </a:lnTo>
                <a:lnTo>
                  <a:pt x="3755" y="1020"/>
                </a:lnTo>
                <a:lnTo>
                  <a:pt x="3755" y="1026"/>
                </a:lnTo>
                <a:lnTo>
                  <a:pt x="3752" y="1035"/>
                </a:lnTo>
                <a:lnTo>
                  <a:pt x="3752" y="1037"/>
                </a:lnTo>
                <a:lnTo>
                  <a:pt x="3752" y="1039"/>
                </a:lnTo>
                <a:lnTo>
                  <a:pt x="3752" y="1041"/>
                </a:lnTo>
                <a:lnTo>
                  <a:pt x="3750" y="1043"/>
                </a:lnTo>
                <a:lnTo>
                  <a:pt x="3750" y="1045"/>
                </a:lnTo>
                <a:lnTo>
                  <a:pt x="3750" y="1049"/>
                </a:lnTo>
                <a:lnTo>
                  <a:pt x="3748" y="1049"/>
                </a:lnTo>
                <a:lnTo>
                  <a:pt x="3748" y="1051"/>
                </a:lnTo>
                <a:lnTo>
                  <a:pt x="3750" y="1051"/>
                </a:lnTo>
                <a:lnTo>
                  <a:pt x="3750" y="1054"/>
                </a:lnTo>
                <a:lnTo>
                  <a:pt x="3748" y="1056"/>
                </a:lnTo>
                <a:lnTo>
                  <a:pt x="3748" y="1058"/>
                </a:lnTo>
                <a:lnTo>
                  <a:pt x="3746" y="1058"/>
                </a:lnTo>
                <a:lnTo>
                  <a:pt x="3744" y="1060"/>
                </a:lnTo>
                <a:lnTo>
                  <a:pt x="3742" y="1060"/>
                </a:lnTo>
                <a:lnTo>
                  <a:pt x="3742" y="1062"/>
                </a:lnTo>
                <a:lnTo>
                  <a:pt x="3742" y="1064"/>
                </a:lnTo>
                <a:lnTo>
                  <a:pt x="3740" y="1066"/>
                </a:lnTo>
                <a:lnTo>
                  <a:pt x="3740" y="1068"/>
                </a:lnTo>
                <a:lnTo>
                  <a:pt x="3738" y="1068"/>
                </a:lnTo>
                <a:lnTo>
                  <a:pt x="3736" y="1070"/>
                </a:lnTo>
                <a:lnTo>
                  <a:pt x="3734" y="1070"/>
                </a:lnTo>
                <a:lnTo>
                  <a:pt x="3732" y="1070"/>
                </a:lnTo>
                <a:lnTo>
                  <a:pt x="3732" y="1066"/>
                </a:lnTo>
                <a:lnTo>
                  <a:pt x="3734" y="1066"/>
                </a:lnTo>
                <a:lnTo>
                  <a:pt x="3736" y="1066"/>
                </a:lnTo>
                <a:lnTo>
                  <a:pt x="3734" y="1064"/>
                </a:lnTo>
                <a:lnTo>
                  <a:pt x="3736" y="1064"/>
                </a:lnTo>
                <a:lnTo>
                  <a:pt x="3738" y="1062"/>
                </a:lnTo>
                <a:lnTo>
                  <a:pt x="3738" y="1060"/>
                </a:lnTo>
                <a:lnTo>
                  <a:pt x="3736" y="1062"/>
                </a:lnTo>
                <a:lnTo>
                  <a:pt x="3734" y="1060"/>
                </a:lnTo>
                <a:lnTo>
                  <a:pt x="3734" y="1058"/>
                </a:lnTo>
                <a:lnTo>
                  <a:pt x="3734" y="1056"/>
                </a:lnTo>
                <a:lnTo>
                  <a:pt x="3736" y="1054"/>
                </a:lnTo>
                <a:lnTo>
                  <a:pt x="3736" y="1056"/>
                </a:lnTo>
                <a:lnTo>
                  <a:pt x="3738" y="1054"/>
                </a:lnTo>
                <a:lnTo>
                  <a:pt x="3738" y="1052"/>
                </a:lnTo>
                <a:lnTo>
                  <a:pt x="3738" y="1051"/>
                </a:lnTo>
                <a:lnTo>
                  <a:pt x="3736" y="1051"/>
                </a:lnTo>
                <a:lnTo>
                  <a:pt x="3736" y="1052"/>
                </a:lnTo>
                <a:lnTo>
                  <a:pt x="3734" y="1052"/>
                </a:lnTo>
                <a:lnTo>
                  <a:pt x="3732" y="1049"/>
                </a:lnTo>
                <a:lnTo>
                  <a:pt x="3734" y="1049"/>
                </a:lnTo>
                <a:lnTo>
                  <a:pt x="3732" y="1049"/>
                </a:lnTo>
                <a:lnTo>
                  <a:pt x="3734" y="1047"/>
                </a:lnTo>
                <a:lnTo>
                  <a:pt x="3732" y="1047"/>
                </a:lnTo>
                <a:lnTo>
                  <a:pt x="3732" y="1045"/>
                </a:lnTo>
                <a:lnTo>
                  <a:pt x="3730" y="1043"/>
                </a:lnTo>
                <a:lnTo>
                  <a:pt x="3729" y="1041"/>
                </a:lnTo>
                <a:lnTo>
                  <a:pt x="3729" y="1043"/>
                </a:lnTo>
                <a:lnTo>
                  <a:pt x="3730" y="1045"/>
                </a:lnTo>
                <a:lnTo>
                  <a:pt x="3730" y="1047"/>
                </a:lnTo>
                <a:lnTo>
                  <a:pt x="3732" y="1049"/>
                </a:lnTo>
                <a:lnTo>
                  <a:pt x="3732" y="1052"/>
                </a:lnTo>
                <a:lnTo>
                  <a:pt x="3730" y="1052"/>
                </a:lnTo>
                <a:lnTo>
                  <a:pt x="3730" y="1051"/>
                </a:lnTo>
                <a:lnTo>
                  <a:pt x="3729" y="1051"/>
                </a:lnTo>
                <a:lnTo>
                  <a:pt x="3730" y="1052"/>
                </a:lnTo>
                <a:lnTo>
                  <a:pt x="3730" y="1054"/>
                </a:lnTo>
                <a:lnTo>
                  <a:pt x="3732" y="1054"/>
                </a:lnTo>
                <a:lnTo>
                  <a:pt x="3732" y="1056"/>
                </a:lnTo>
                <a:lnTo>
                  <a:pt x="3730" y="1056"/>
                </a:lnTo>
                <a:lnTo>
                  <a:pt x="3730" y="1058"/>
                </a:lnTo>
                <a:lnTo>
                  <a:pt x="3732" y="1058"/>
                </a:lnTo>
                <a:lnTo>
                  <a:pt x="3732" y="1060"/>
                </a:lnTo>
                <a:lnTo>
                  <a:pt x="3730" y="1062"/>
                </a:lnTo>
                <a:lnTo>
                  <a:pt x="3732" y="1064"/>
                </a:lnTo>
                <a:lnTo>
                  <a:pt x="3730" y="1064"/>
                </a:lnTo>
                <a:lnTo>
                  <a:pt x="3729" y="1064"/>
                </a:lnTo>
                <a:lnTo>
                  <a:pt x="3727" y="1062"/>
                </a:lnTo>
                <a:lnTo>
                  <a:pt x="3727" y="1060"/>
                </a:lnTo>
                <a:lnTo>
                  <a:pt x="3727" y="1058"/>
                </a:lnTo>
                <a:lnTo>
                  <a:pt x="3727" y="1056"/>
                </a:lnTo>
                <a:lnTo>
                  <a:pt x="3727" y="1054"/>
                </a:lnTo>
                <a:lnTo>
                  <a:pt x="3725" y="1052"/>
                </a:lnTo>
                <a:lnTo>
                  <a:pt x="3725" y="1054"/>
                </a:lnTo>
                <a:lnTo>
                  <a:pt x="3723" y="1056"/>
                </a:lnTo>
                <a:lnTo>
                  <a:pt x="3721" y="1056"/>
                </a:lnTo>
                <a:lnTo>
                  <a:pt x="3719" y="1056"/>
                </a:lnTo>
                <a:lnTo>
                  <a:pt x="3717" y="1056"/>
                </a:lnTo>
                <a:lnTo>
                  <a:pt x="3717" y="1058"/>
                </a:lnTo>
                <a:lnTo>
                  <a:pt x="3715" y="1056"/>
                </a:lnTo>
                <a:lnTo>
                  <a:pt x="3717" y="1054"/>
                </a:lnTo>
                <a:lnTo>
                  <a:pt x="3715" y="1052"/>
                </a:lnTo>
                <a:lnTo>
                  <a:pt x="3713" y="1052"/>
                </a:lnTo>
                <a:lnTo>
                  <a:pt x="3715" y="1051"/>
                </a:lnTo>
                <a:lnTo>
                  <a:pt x="3715" y="1049"/>
                </a:lnTo>
                <a:lnTo>
                  <a:pt x="3715" y="1047"/>
                </a:lnTo>
                <a:lnTo>
                  <a:pt x="3713" y="1047"/>
                </a:lnTo>
                <a:lnTo>
                  <a:pt x="3711" y="1047"/>
                </a:lnTo>
                <a:lnTo>
                  <a:pt x="3711" y="1045"/>
                </a:lnTo>
                <a:lnTo>
                  <a:pt x="3709" y="1043"/>
                </a:lnTo>
                <a:lnTo>
                  <a:pt x="3707" y="1043"/>
                </a:lnTo>
                <a:lnTo>
                  <a:pt x="3704" y="1043"/>
                </a:lnTo>
                <a:lnTo>
                  <a:pt x="3704" y="1045"/>
                </a:lnTo>
                <a:lnTo>
                  <a:pt x="3702" y="1043"/>
                </a:lnTo>
                <a:lnTo>
                  <a:pt x="3700" y="1045"/>
                </a:lnTo>
                <a:lnTo>
                  <a:pt x="3698" y="1045"/>
                </a:lnTo>
                <a:lnTo>
                  <a:pt x="3698" y="1047"/>
                </a:lnTo>
                <a:lnTo>
                  <a:pt x="3696" y="1045"/>
                </a:lnTo>
                <a:lnTo>
                  <a:pt x="3694" y="1043"/>
                </a:lnTo>
                <a:lnTo>
                  <a:pt x="3692" y="1043"/>
                </a:lnTo>
                <a:lnTo>
                  <a:pt x="3692" y="1045"/>
                </a:lnTo>
                <a:lnTo>
                  <a:pt x="3690" y="1047"/>
                </a:lnTo>
                <a:lnTo>
                  <a:pt x="3690" y="1043"/>
                </a:lnTo>
                <a:lnTo>
                  <a:pt x="3690" y="1041"/>
                </a:lnTo>
                <a:lnTo>
                  <a:pt x="3688" y="1041"/>
                </a:lnTo>
                <a:lnTo>
                  <a:pt x="3688" y="1039"/>
                </a:lnTo>
                <a:lnTo>
                  <a:pt x="3688" y="1037"/>
                </a:lnTo>
                <a:lnTo>
                  <a:pt x="3686" y="1037"/>
                </a:lnTo>
                <a:lnTo>
                  <a:pt x="3686" y="1035"/>
                </a:lnTo>
                <a:lnTo>
                  <a:pt x="3684" y="1035"/>
                </a:lnTo>
                <a:lnTo>
                  <a:pt x="3682" y="1035"/>
                </a:lnTo>
                <a:lnTo>
                  <a:pt x="3681" y="1035"/>
                </a:lnTo>
                <a:lnTo>
                  <a:pt x="3679" y="1035"/>
                </a:lnTo>
                <a:lnTo>
                  <a:pt x="3679" y="1033"/>
                </a:lnTo>
                <a:lnTo>
                  <a:pt x="3679" y="1031"/>
                </a:lnTo>
                <a:lnTo>
                  <a:pt x="3679" y="1033"/>
                </a:lnTo>
                <a:lnTo>
                  <a:pt x="3677" y="1031"/>
                </a:lnTo>
                <a:lnTo>
                  <a:pt x="3675" y="1031"/>
                </a:lnTo>
                <a:lnTo>
                  <a:pt x="3673" y="1031"/>
                </a:lnTo>
                <a:lnTo>
                  <a:pt x="3671" y="1033"/>
                </a:lnTo>
                <a:lnTo>
                  <a:pt x="3669" y="1031"/>
                </a:lnTo>
                <a:lnTo>
                  <a:pt x="3667" y="1029"/>
                </a:lnTo>
                <a:lnTo>
                  <a:pt x="3667" y="1031"/>
                </a:lnTo>
                <a:lnTo>
                  <a:pt x="3665" y="1031"/>
                </a:lnTo>
                <a:lnTo>
                  <a:pt x="3663" y="1031"/>
                </a:lnTo>
                <a:lnTo>
                  <a:pt x="3661" y="1031"/>
                </a:lnTo>
                <a:lnTo>
                  <a:pt x="3659" y="1031"/>
                </a:lnTo>
                <a:lnTo>
                  <a:pt x="3659" y="1029"/>
                </a:lnTo>
                <a:lnTo>
                  <a:pt x="3657" y="1029"/>
                </a:lnTo>
                <a:lnTo>
                  <a:pt x="3656" y="1029"/>
                </a:lnTo>
                <a:lnTo>
                  <a:pt x="3656" y="1028"/>
                </a:lnTo>
                <a:lnTo>
                  <a:pt x="3654" y="1028"/>
                </a:lnTo>
                <a:lnTo>
                  <a:pt x="3656" y="1029"/>
                </a:lnTo>
                <a:lnTo>
                  <a:pt x="3656" y="1031"/>
                </a:lnTo>
                <a:lnTo>
                  <a:pt x="3656" y="1033"/>
                </a:lnTo>
                <a:lnTo>
                  <a:pt x="3657" y="1033"/>
                </a:lnTo>
                <a:lnTo>
                  <a:pt x="3657" y="1031"/>
                </a:lnTo>
                <a:lnTo>
                  <a:pt x="3659" y="1033"/>
                </a:lnTo>
                <a:lnTo>
                  <a:pt x="3661" y="1033"/>
                </a:lnTo>
                <a:lnTo>
                  <a:pt x="3663" y="1033"/>
                </a:lnTo>
                <a:lnTo>
                  <a:pt x="3665" y="1033"/>
                </a:lnTo>
                <a:lnTo>
                  <a:pt x="3667" y="1033"/>
                </a:lnTo>
                <a:lnTo>
                  <a:pt x="3669" y="1035"/>
                </a:lnTo>
                <a:lnTo>
                  <a:pt x="3671" y="1035"/>
                </a:lnTo>
                <a:lnTo>
                  <a:pt x="3673" y="1035"/>
                </a:lnTo>
                <a:lnTo>
                  <a:pt x="3675" y="1037"/>
                </a:lnTo>
                <a:lnTo>
                  <a:pt x="3677" y="1037"/>
                </a:lnTo>
                <a:lnTo>
                  <a:pt x="3679" y="1039"/>
                </a:lnTo>
                <a:lnTo>
                  <a:pt x="3679" y="1037"/>
                </a:lnTo>
                <a:lnTo>
                  <a:pt x="3681" y="1037"/>
                </a:lnTo>
                <a:lnTo>
                  <a:pt x="3681" y="1039"/>
                </a:lnTo>
                <a:lnTo>
                  <a:pt x="3682" y="1039"/>
                </a:lnTo>
                <a:lnTo>
                  <a:pt x="3684" y="1039"/>
                </a:lnTo>
                <a:lnTo>
                  <a:pt x="3686" y="1041"/>
                </a:lnTo>
                <a:lnTo>
                  <a:pt x="3686" y="1043"/>
                </a:lnTo>
                <a:lnTo>
                  <a:pt x="3688" y="1045"/>
                </a:lnTo>
                <a:lnTo>
                  <a:pt x="3686" y="1045"/>
                </a:lnTo>
                <a:lnTo>
                  <a:pt x="3686" y="1047"/>
                </a:lnTo>
                <a:lnTo>
                  <a:pt x="3688" y="1049"/>
                </a:lnTo>
                <a:lnTo>
                  <a:pt x="3690" y="1049"/>
                </a:lnTo>
                <a:lnTo>
                  <a:pt x="3692" y="1049"/>
                </a:lnTo>
                <a:lnTo>
                  <a:pt x="3694" y="1051"/>
                </a:lnTo>
                <a:lnTo>
                  <a:pt x="3694" y="1049"/>
                </a:lnTo>
                <a:lnTo>
                  <a:pt x="3696" y="1049"/>
                </a:lnTo>
                <a:lnTo>
                  <a:pt x="3696" y="1051"/>
                </a:lnTo>
                <a:lnTo>
                  <a:pt x="3698" y="1052"/>
                </a:lnTo>
                <a:lnTo>
                  <a:pt x="3700" y="1052"/>
                </a:lnTo>
                <a:lnTo>
                  <a:pt x="3700" y="1054"/>
                </a:lnTo>
                <a:lnTo>
                  <a:pt x="3702" y="1052"/>
                </a:lnTo>
                <a:lnTo>
                  <a:pt x="3700" y="1051"/>
                </a:lnTo>
                <a:lnTo>
                  <a:pt x="3702" y="1051"/>
                </a:lnTo>
                <a:lnTo>
                  <a:pt x="3704" y="1049"/>
                </a:lnTo>
                <a:lnTo>
                  <a:pt x="3705" y="1049"/>
                </a:lnTo>
                <a:lnTo>
                  <a:pt x="3707" y="1049"/>
                </a:lnTo>
                <a:lnTo>
                  <a:pt x="3709" y="1051"/>
                </a:lnTo>
                <a:lnTo>
                  <a:pt x="3707" y="1052"/>
                </a:lnTo>
                <a:lnTo>
                  <a:pt x="3709" y="1052"/>
                </a:lnTo>
                <a:lnTo>
                  <a:pt x="3711" y="1054"/>
                </a:lnTo>
                <a:lnTo>
                  <a:pt x="3711" y="1056"/>
                </a:lnTo>
                <a:lnTo>
                  <a:pt x="3711" y="1058"/>
                </a:lnTo>
                <a:lnTo>
                  <a:pt x="3713" y="1060"/>
                </a:lnTo>
                <a:lnTo>
                  <a:pt x="3713" y="1062"/>
                </a:lnTo>
                <a:lnTo>
                  <a:pt x="3715" y="1064"/>
                </a:lnTo>
                <a:lnTo>
                  <a:pt x="3715" y="1066"/>
                </a:lnTo>
                <a:lnTo>
                  <a:pt x="3717" y="1064"/>
                </a:lnTo>
                <a:lnTo>
                  <a:pt x="3719" y="1064"/>
                </a:lnTo>
                <a:lnTo>
                  <a:pt x="3719" y="1066"/>
                </a:lnTo>
                <a:lnTo>
                  <a:pt x="3719" y="1068"/>
                </a:lnTo>
                <a:lnTo>
                  <a:pt x="3717" y="1068"/>
                </a:lnTo>
                <a:lnTo>
                  <a:pt x="3715" y="1066"/>
                </a:lnTo>
                <a:lnTo>
                  <a:pt x="3713" y="1066"/>
                </a:lnTo>
                <a:lnTo>
                  <a:pt x="3711" y="1066"/>
                </a:lnTo>
                <a:lnTo>
                  <a:pt x="3709" y="1066"/>
                </a:lnTo>
                <a:lnTo>
                  <a:pt x="3709" y="1070"/>
                </a:lnTo>
                <a:lnTo>
                  <a:pt x="3711" y="1070"/>
                </a:lnTo>
                <a:lnTo>
                  <a:pt x="3713" y="1070"/>
                </a:lnTo>
                <a:lnTo>
                  <a:pt x="3713" y="1072"/>
                </a:lnTo>
                <a:lnTo>
                  <a:pt x="3715" y="1070"/>
                </a:lnTo>
                <a:lnTo>
                  <a:pt x="3715" y="1072"/>
                </a:lnTo>
                <a:lnTo>
                  <a:pt x="3717" y="1072"/>
                </a:lnTo>
                <a:lnTo>
                  <a:pt x="3719" y="1072"/>
                </a:lnTo>
                <a:lnTo>
                  <a:pt x="3721" y="1072"/>
                </a:lnTo>
                <a:lnTo>
                  <a:pt x="3721" y="1074"/>
                </a:lnTo>
                <a:lnTo>
                  <a:pt x="3719" y="1076"/>
                </a:lnTo>
                <a:lnTo>
                  <a:pt x="3719" y="1079"/>
                </a:lnTo>
                <a:lnTo>
                  <a:pt x="3717" y="1081"/>
                </a:lnTo>
                <a:lnTo>
                  <a:pt x="3717" y="1083"/>
                </a:lnTo>
                <a:lnTo>
                  <a:pt x="3717" y="1079"/>
                </a:lnTo>
                <a:lnTo>
                  <a:pt x="3715" y="1079"/>
                </a:lnTo>
                <a:lnTo>
                  <a:pt x="3713" y="1079"/>
                </a:lnTo>
                <a:lnTo>
                  <a:pt x="3713" y="1081"/>
                </a:lnTo>
                <a:lnTo>
                  <a:pt x="3711" y="1081"/>
                </a:lnTo>
                <a:lnTo>
                  <a:pt x="3709" y="1081"/>
                </a:lnTo>
                <a:lnTo>
                  <a:pt x="3707" y="1081"/>
                </a:lnTo>
                <a:lnTo>
                  <a:pt x="3705" y="1081"/>
                </a:lnTo>
                <a:lnTo>
                  <a:pt x="3704" y="1079"/>
                </a:lnTo>
                <a:lnTo>
                  <a:pt x="3704" y="1077"/>
                </a:lnTo>
                <a:lnTo>
                  <a:pt x="3702" y="1077"/>
                </a:lnTo>
                <a:lnTo>
                  <a:pt x="3702" y="1079"/>
                </a:lnTo>
                <a:lnTo>
                  <a:pt x="3702" y="1081"/>
                </a:lnTo>
                <a:lnTo>
                  <a:pt x="3704" y="1081"/>
                </a:lnTo>
                <a:lnTo>
                  <a:pt x="3705" y="1083"/>
                </a:lnTo>
                <a:lnTo>
                  <a:pt x="3707" y="1083"/>
                </a:lnTo>
                <a:lnTo>
                  <a:pt x="3707" y="1085"/>
                </a:lnTo>
                <a:lnTo>
                  <a:pt x="3709" y="1083"/>
                </a:lnTo>
                <a:lnTo>
                  <a:pt x="3711" y="1083"/>
                </a:lnTo>
                <a:lnTo>
                  <a:pt x="3713" y="1083"/>
                </a:lnTo>
                <a:lnTo>
                  <a:pt x="3715" y="1085"/>
                </a:lnTo>
                <a:lnTo>
                  <a:pt x="3715" y="1087"/>
                </a:lnTo>
                <a:lnTo>
                  <a:pt x="3715" y="1089"/>
                </a:lnTo>
                <a:lnTo>
                  <a:pt x="3717" y="1089"/>
                </a:lnTo>
                <a:lnTo>
                  <a:pt x="3719" y="1087"/>
                </a:lnTo>
                <a:lnTo>
                  <a:pt x="3721" y="1085"/>
                </a:lnTo>
                <a:lnTo>
                  <a:pt x="3723" y="1087"/>
                </a:lnTo>
                <a:lnTo>
                  <a:pt x="3725" y="1089"/>
                </a:lnTo>
                <a:lnTo>
                  <a:pt x="3725" y="1087"/>
                </a:lnTo>
                <a:lnTo>
                  <a:pt x="3727" y="1087"/>
                </a:lnTo>
                <a:lnTo>
                  <a:pt x="3729" y="1087"/>
                </a:lnTo>
                <a:lnTo>
                  <a:pt x="3730" y="1087"/>
                </a:lnTo>
                <a:lnTo>
                  <a:pt x="3730" y="1089"/>
                </a:lnTo>
                <a:lnTo>
                  <a:pt x="3729" y="1091"/>
                </a:lnTo>
                <a:lnTo>
                  <a:pt x="3729" y="1089"/>
                </a:lnTo>
                <a:lnTo>
                  <a:pt x="3727" y="1089"/>
                </a:lnTo>
                <a:lnTo>
                  <a:pt x="3725" y="1089"/>
                </a:lnTo>
                <a:lnTo>
                  <a:pt x="3725" y="1091"/>
                </a:lnTo>
                <a:lnTo>
                  <a:pt x="3723" y="1091"/>
                </a:lnTo>
                <a:lnTo>
                  <a:pt x="3723" y="1089"/>
                </a:lnTo>
                <a:lnTo>
                  <a:pt x="3721" y="1091"/>
                </a:lnTo>
                <a:lnTo>
                  <a:pt x="3721" y="1093"/>
                </a:lnTo>
                <a:lnTo>
                  <a:pt x="3719" y="1093"/>
                </a:lnTo>
                <a:lnTo>
                  <a:pt x="3719" y="1095"/>
                </a:lnTo>
                <a:lnTo>
                  <a:pt x="3719" y="1099"/>
                </a:lnTo>
                <a:lnTo>
                  <a:pt x="3719" y="1100"/>
                </a:lnTo>
                <a:lnTo>
                  <a:pt x="3717" y="1100"/>
                </a:lnTo>
                <a:lnTo>
                  <a:pt x="3715" y="1100"/>
                </a:lnTo>
                <a:lnTo>
                  <a:pt x="3713" y="1100"/>
                </a:lnTo>
                <a:lnTo>
                  <a:pt x="3715" y="1102"/>
                </a:lnTo>
                <a:lnTo>
                  <a:pt x="3717" y="1104"/>
                </a:lnTo>
                <a:lnTo>
                  <a:pt x="3719" y="1106"/>
                </a:lnTo>
                <a:lnTo>
                  <a:pt x="3719" y="1108"/>
                </a:lnTo>
                <a:lnTo>
                  <a:pt x="3717" y="1110"/>
                </a:lnTo>
                <a:lnTo>
                  <a:pt x="3715" y="1110"/>
                </a:lnTo>
                <a:lnTo>
                  <a:pt x="3715" y="1112"/>
                </a:lnTo>
                <a:lnTo>
                  <a:pt x="3717" y="1114"/>
                </a:lnTo>
                <a:lnTo>
                  <a:pt x="3719" y="1114"/>
                </a:lnTo>
                <a:lnTo>
                  <a:pt x="3719" y="1116"/>
                </a:lnTo>
                <a:lnTo>
                  <a:pt x="3719" y="1120"/>
                </a:lnTo>
                <a:lnTo>
                  <a:pt x="3721" y="1120"/>
                </a:lnTo>
                <a:lnTo>
                  <a:pt x="3721" y="1122"/>
                </a:lnTo>
                <a:lnTo>
                  <a:pt x="3719" y="1122"/>
                </a:lnTo>
                <a:lnTo>
                  <a:pt x="3717" y="1122"/>
                </a:lnTo>
                <a:lnTo>
                  <a:pt x="3717" y="1120"/>
                </a:lnTo>
                <a:lnTo>
                  <a:pt x="3715" y="1120"/>
                </a:lnTo>
                <a:lnTo>
                  <a:pt x="3715" y="1118"/>
                </a:lnTo>
                <a:lnTo>
                  <a:pt x="3713" y="1118"/>
                </a:lnTo>
                <a:lnTo>
                  <a:pt x="3711" y="1116"/>
                </a:lnTo>
                <a:lnTo>
                  <a:pt x="3711" y="1114"/>
                </a:lnTo>
                <a:lnTo>
                  <a:pt x="3711" y="1116"/>
                </a:lnTo>
                <a:lnTo>
                  <a:pt x="3709" y="1114"/>
                </a:lnTo>
                <a:lnTo>
                  <a:pt x="3707" y="1114"/>
                </a:lnTo>
                <a:lnTo>
                  <a:pt x="3707" y="1112"/>
                </a:lnTo>
                <a:lnTo>
                  <a:pt x="3705" y="1112"/>
                </a:lnTo>
                <a:lnTo>
                  <a:pt x="3705" y="1110"/>
                </a:lnTo>
                <a:lnTo>
                  <a:pt x="3704" y="1112"/>
                </a:lnTo>
                <a:lnTo>
                  <a:pt x="3705" y="1114"/>
                </a:lnTo>
                <a:lnTo>
                  <a:pt x="3704" y="1116"/>
                </a:lnTo>
                <a:lnTo>
                  <a:pt x="3705" y="1116"/>
                </a:lnTo>
                <a:lnTo>
                  <a:pt x="3707" y="1118"/>
                </a:lnTo>
                <a:lnTo>
                  <a:pt x="3709" y="1118"/>
                </a:lnTo>
                <a:lnTo>
                  <a:pt x="3711" y="1120"/>
                </a:lnTo>
                <a:lnTo>
                  <a:pt x="3713" y="1122"/>
                </a:lnTo>
                <a:lnTo>
                  <a:pt x="3711" y="1122"/>
                </a:lnTo>
                <a:lnTo>
                  <a:pt x="3709" y="1122"/>
                </a:lnTo>
                <a:lnTo>
                  <a:pt x="3707" y="1122"/>
                </a:lnTo>
                <a:lnTo>
                  <a:pt x="3707" y="1124"/>
                </a:lnTo>
                <a:lnTo>
                  <a:pt x="3709" y="1124"/>
                </a:lnTo>
                <a:lnTo>
                  <a:pt x="3711" y="1124"/>
                </a:lnTo>
                <a:lnTo>
                  <a:pt x="3711" y="1125"/>
                </a:lnTo>
                <a:lnTo>
                  <a:pt x="3713" y="1125"/>
                </a:lnTo>
                <a:lnTo>
                  <a:pt x="3713" y="1127"/>
                </a:lnTo>
                <a:lnTo>
                  <a:pt x="3711" y="1127"/>
                </a:lnTo>
                <a:lnTo>
                  <a:pt x="3713" y="1127"/>
                </a:lnTo>
                <a:lnTo>
                  <a:pt x="3713" y="1131"/>
                </a:lnTo>
                <a:lnTo>
                  <a:pt x="3713" y="1133"/>
                </a:lnTo>
                <a:lnTo>
                  <a:pt x="3715" y="1133"/>
                </a:lnTo>
                <a:lnTo>
                  <a:pt x="3715" y="1131"/>
                </a:lnTo>
                <a:lnTo>
                  <a:pt x="3717" y="1131"/>
                </a:lnTo>
                <a:lnTo>
                  <a:pt x="3717" y="1129"/>
                </a:lnTo>
                <a:lnTo>
                  <a:pt x="3719" y="1131"/>
                </a:lnTo>
                <a:lnTo>
                  <a:pt x="3719" y="1133"/>
                </a:lnTo>
                <a:lnTo>
                  <a:pt x="3719" y="1135"/>
                </a:lnTo>
                <a:lnTo>
                  <a:pt x="3719" y="1137"/>
                </a:lnTo>
                <a:lnTo>
                  <a:pt x="3721" y="1139"/>
                </a:lnTo>
                <a:lnTo>
                  <a:pt x="3723" y="1139"/>
                </a:lnTo>
                <a:lnTo>
                  <a:pt x="3723" y="1141"/>
                </a:lnTo>
                <a:lnTo>
                  <a:pt x="3723" y="1143"/>
                </a:lnTo>
                <a:lnTo>
                  <a:pt x="3723" y="1145"/>
                </a:lnTo>
                <a:lnTo>
                  <a:pt x="3721" y="1145"/>
                </a:lnTo>
                <a:lnTo>
                  <a:pt x="3723" y="1147"/>
                </a:lnTo>
                <a:lnTo>
                  <a:pt x="3723" y="1148"/>
                </a:lnTo>
                <a:lnTo>
                  <a:pt x="3721" y="1148"/>
                </a:lnTo>
                <a:lnTo>
                  <a:pt x="3719" y="1148"/>
                </a:lnTo>
                <a:lnTo>
                  <a:pt x="3717" y="1150"/>
                </a:lnTo>
                <a:lnTo>
                  <a:pt x="3717" y="1152"/>
                </a:lnTo>
                <a:lnTo>
                  <a:pt x="3715" y="1150"/>
                </a:lnTo>
                <a:lnTo>
                  <a:pt x="3713" y="1150"/>
                </a:lnTo>
                <a:lnTo>
                  <a:pt x="3715" y="1148"/>
                </a:lnTo>
                <a:lnTo>
                  <a:pt x="3713" y="1148"/>
                </a:lnTo>
                <a:lnTo>
                  <a:pt x="3711" y="1147"/>
                </a:lnTo>
                <a:lnTo>
                  <a:pt x="3709" y="1145"/>
                </a:lnTo>
                <a:lnTo>
                  <a:pt x="3709" y="1148"/>
                </a:lnTo>
                <a:lnTo>
                  <a:pt x="3711" y="1150"/>
                </a:lnTo>
                <a:lnTo>
                  <a:pt x="3709" y="1150"/>
                </a:lnTo>
                <a:lnTo>
                  <a:pt x="3707" y="1150"/>
                </a:lnTo>
                <a:lnTo>
                  <a:pt x="3705" y="1148"/>
                </a:lnTo>
                <a:lnTo>
                  <a:pt x="3705" y="1147"/>
                </a:lnTo>
                <a:lnTo>
                  <a:pt x="3704" y="1148"/>
                </a:lnTo>
                <a:lnTo>
                  <a:pt x="3704" y="1147"/>
                </a:lnTo>
                <a:lnTo>
                  <a:pt x="3702" y="1147"/>
                </a:lnTo>
                <a:lnTo>
                  <a:pt x="3702" y="1145"/>
                </a:lnTo>
                <a:lnTo>
                  <a:pt x="3700" y="1145"/>
                </a:lnTo>
                <a:lnTo>
                  <a:pt x="3700" y="1143"/>
                </a:lnTo>
                <a:lnTo>
                  <a:pt x="3700" y="1141"/>
                </a:lnTo>
                <a:lnTo>
                  <a:pt x="3700" y="1139"/>
                </a:lnTo>
                <a:lnTo>
                  <a:pt x="3698" y="1141"/>
                </a:lnTo>
                <a:lnTo>
                  <a:pt x="3698" y="1143"/>
                </a:lnTo>
                <a:lnTo>
                  <a:pt x="3698" y="1145"/>
                </a:lnTo>
                <a:lnTo>
                  <a:pt x="3698" y="1147"/>
                </a:lnTo>
                <a:lnTo>
                  <a:pt x="3700" y="1148"/>
                </a:lnTo>
                <a:lnTo>
                  <a:pt x="3700" y="1150"/>
                </a:lnTo>
                <a:lnTo>
                  <a:pt x="3702" y="1150"/>
                </a:lnTo>
                <a:lnTo>
                  <a:pt x="3704" y="1150"/>
                </a:lnTo>
                <a:lnTo>
                  <a:pt x="3705" y="1150"/>
                </a:lnTo>
                <a:lnTo>
                  <a:pt x="3705" y="1152"/>
                </a:lnTo>
                <a:lnTo>
                  <a:pt x="3707" y="1154"/>
                </a:lnTo>
                <a:lnTo>
                  <a:pt x="3709" y="1156"/>
                </a:lnTo>
                <a:lnTo>
                  <a:pt x="3711" y="1156"/>
                </a:lnTo>
                <a:lnTo>
                  <a:pt x="3711" y="1158"/>
                </a:lnTo>
                <a:lnTo>
                  <a:pt x="3711" y="1160"/>
                </a:lnTo>
                <a:lnTo>
                  <a:pt x="3709" y="1160"/>
                </a:lnTo>
                <a:lnTo>
                  <a:pt x="3709" y="1158"/>
                </a:lnTo>
                <a:lnTo>
                  <a:pt x="3707" y="1160"/>
                </a:lnTo>
                <a:lnTo>
                  <a:pt x="3705" y="1160"/>
                </a:lnTo>
                <a:lnTo>
                  <a:pt x="3705" y="1158"/>
                </a:lnTo>
                <a:lnTo>
                  <a:pt x="3704" y="1160"/>
                </a:lnTo>
                <a:lnTo>
                  <a:pt x="3704" y="1158"/>
                </a:lnTo>
                <a:lnTo>
                  <a:pt x="3702" y="1158"/>
                </a:lnTo>
                <a:lnTo>
                  <a:pt x="3702" y="1160"/>
                </a:lnTo>
                <a:lnTo>
                  <a:pt x="3700" y="1160"/>
                </a:lnTo>
                <a:lnTo>
                  <a:pt x="3698" y="1158"/>
                </a:lnTo>
                <a:lnTo>
                  <a:pt x="3698" y="1156"/>
                </a:lnTo>
                <a:lnTo>
                  <a:pt x="3698" y="1158"/>
                </a:lnTo>
                <a:lnTo>
                  <a:pt x="3696" y="1156"/>
                </a:lnTo>
                <a:lnTo>
                  <a:pt x="3694" y="1156"/>
                </a:lnTo>
                <a:lnTo>
                  <a:pt x="3694" y="1158"/>
                </a:lnTo>
                <a:lnTo>
                  <a:pt x="3696" y="1160"/>
                </a:lnTo>
                <a:lnTo>
                  <a:pt x="3698" y="1162"/>
                </a:lnTo>
                <a:lnTo>
                  <a:pt x="3700" y="1162"/>
                </a:lnTo>
                <a:lnTo>
                  <a:pt x="3700" y="1164"/>
                </a:lnTo>
                <a:lnTo>
                  <a:pt x="3702" y="1162"/>
                </a:lnTo>
                <a:lnTo>
                  <a:pt x="3702" y="1164"/>
                </a:lnTo>
                <a:lnTo>
                  <a:pt x="3700" y="1166"/>
                </a:lnTo>
                <a:lnTo>
                  <a:pt x="3702" y="1168"/>
                </a:lnTo>
                <a:lnTo>
                  <a:pt x="3702" y="1166"/>
                </a:lnTo>
                <a:lnTo>
                  <a:pt x="3702" y="1164"/>
                </a:lnTo>
                <a:lnTo>
                  <a:pt x="3704" y="1164"/>
                </a:lnTo>
                <a:lnTo>
                  <a:pt x="3705" y="1164"/>
                </a:lnTo>
                <a:lnTo>
                  <a:pt x="3705" y="1166"/>
                </a:lnTo>
                <a:lnTo>
                  <a:pt x="3705" y="1168"/>
                </a:lnTo>
                <a:lnTo>
                  <a:pt x="3704" y="1170"/>
                </a:lnTo>
                <a:lnTo>
                  <a:pt x="3702" y="1170"/>
                </a:lnTo>
                <a:lnTo>
                  <a:pt x="3700" y="1171"/>
                </a:lnTo>
                <a:lnTo>
                  <a:pt x="3700" y="1173"/>
                </a:lnTo>
                <a:lnTo>
                  <a:pt x="3702" y="1173"/>
                </a:lnTo>
                <a:lnTo>
                  <a:pt x="3702" y="1175"/>
                </a:lnTo>
                <a:lnTo>
                  <a:pt x="3704" y="1173"/>
                </a:lnTo>
                <a:lnTo>
                  <a:pt x="3704" y="1171"/>
                </a:lnTo>
                <a:lnTo>
                  <a:pt x="3705" y="1173"/>
                </a:lnTo>
                <a:lnTo>
                  <a:pt x="3707" y="1175"/>
                </a:lnTo>
                <a:lnTo>
                  <a:pt x="3707" y="1177"/>
                </a:lnTo>
                <a:lnTo>
                  <a:pt x="3707" y="1179"/>
                </a:lnTo>
                <a:lnTo>
                  <a:pt x="3707" y="1181"/>
                </a:lnTo>
                <a:lnTo>
                  <a:pt x="3707" y="1183"/>
                </a:lnTo>
                <a:lnTo>
                  <a:pt x="3707" y="1185"/>
                </a:lnTo>
                <a:lnTo>
                  <a:pt x="3705" y="1185"/>
                </a:lnTo>
                <a:lnTo>
                  <a:pt x="3704" y="1185"/>
                </a:lnTo>
                <a:lnTo>
                  <a:pt x="3704" y="1183"/>
                </a:lnTo>
                <a:lnTo>
                  <a:pt x="3702" y="1185"/>
                </a:lnTo>
                <a:lnTo>
                  <a:pt x="3700" y="1185"/>
                </a:lnTo>
                <a:lnTo>
                  <a:pt x="3698" y="1185"/>
                </a:lnTo>
                <a:lnTo>
                  <a:pt x="3698" y="1183"/>
                </a:lnTo>
                <a:lnTo>
                  <a:pt x="3696" y="1183"/>
                </a:lnTo>
                <a:lnTo>
                  <a:pt x="3694" y="1183"/>
                </a:lnTo>
                <a:lnTo>
                  <a:pt x="3692" y="1183"/>
                </a:lnTo>
                <a:lnTo>
                  <a:pt x="3694" y="1185"/>
                </a:lnTo>
                <a:lnTo>
                  <a:pt x="3696" y="1185"/>
                </a:lnTo>
                <a:lnTo>
                  <a:pt x="3698" y="1187"/>
                </a:lnTo>
                <a:lnTo>
                  <a:pt x="3700" y="1187"/>
                </a:lnTo>
                <a:lnTo>
                  <a:pt x="3702" y="1187"/>
                </a:lnTo>
                <a:lnTo>
                  <a:pt x="3704" y="1187"/>
                </a:lnTo>
                <a:lnTo>
                  <a:pt x="3705" y="1187"/>
                </a:lnTo>
                <a:lnTo>
                  <a:pt x="3707" y="1187"/>
                </a:lnTo>
                <a:lnTo>
                  <a:pt x="3709" y="1187"/>
                </a:lnTo>
                <a:lnTo>
                  <a:pt x="3711" y="1189"/>
                </a:lnTo>
                <a:lnTo>
                  <a:pt x="3713" y="1189"/>
                </a:lnTo>
                <a:lnTo>
                  <a:pt x="3715" y="1189"/>
                </a:lnTo>
                <a:lnTo>
                  <a:pt x="3715" y="1187"/>
                </a:lnTo>
                <a:lnTo>
                  <a:pt x="3715" y="1185"/>
                </a:lnTo>
                <a:lnTo>
                  <a:pt x="3717" y="1185"/>
                </a:lnTo>
                <a:lnTo>
                  <a:pt x="3719" y="1185"/>
                </a:lnTo>
                <a:lnTo>
                  <a:pt x="3717" y="1181"/>
                </a:lnTo>
                <a:lnTo>
                  <a:pt x="3717" y="1179"/>
                </a:lnTo>
                <a:lnTo>
                  <a:pt x="3719" y="1179"/>
                </a:lnTo>
                <a:lnTo>
                  <a:pt x="3721" y="1179"/>
                </a:lnTo>
                <a:lnTo>
                  <a:pt x="3721" y="1181"/>
                </a:lnTo>
                <a:lnTo>
                  <a:pt x="3723" y="1179"/>
                </a:lnTo>
                <a:lnTo>
                  <a:pt x="3723" y="1181"/>
                </a:lnTo>
                <a:lnTo>
                  <a:pt x="3725" y="1181"/>
                </a:lnTo>
                <a:lnTo>
                  <a:pt x="3727" y="1183"/>
                </a:lnTo>
                <a:lnTo>
                  <a:pt x="3729" y="1185"/>
                </a:lnTo>
                <a:lnTo>
                  <a:pt x="3730" y="1185"/>
                </a:lnTo>
                <a:lnTo>
                  <a:pt x="3730" y="1189"/>
                </a:lnTo>
                <a:lnTo>
                  <a:pt x="3732" y="1191"/>
                </a:lnTo>
                <a:lnTo>
                  <a:pt x="3732" y="1193"/>
                </a:lnTo>
                <a:lnTo>
                  <a:pt x="3734" y="1195"/>
                </a:lnTo>
                <a:lnTo>
                  <a:pt x="3734" y="1196"/>
                </a:lnTo>
                <a:lnTo>
                  <a:pt x="3732" y="1196"/>
                </a:lnTo>
                <a:lnTo>
                  <a:pt x="3730" y="1196"/>
                </a:lnTo>
                <a:lnTo>
                  <a:pt x="3729" y="1195"/>
                </a:lnTo>
                <a:lnTo>
                  <a:pt x="3727" y="1195"/>
                </a:lnTo>
                <a:lnTo>
                  <a:pt x="3727" y="1196"/>
                </a:lnTo>
                <a:lnTo>
                  <a:pt x="3725" y="1195"/>
                </a:lnTo>
                <a:lnTo>
                  <a:pt x="3725" y="1193"/>
                </a:lnTo>
                <a:lnTo>
                  <a:pt x="3723" y="1193"/>
                </a:lnTo>
                <a:lnTo>
                  <a:pt x="3721" y="1193"/>
                </a:lnTo>
                <a:lnTo>
                  <a:pt x="3723" y="1191"/>
                </a:lnTo>
                <a:lnTo>
                  <a:pt x="3725" y="1193"/>
                </a:lnTo>
                <a:lnTo>
                  <a:pt x="3725" y="1191"/>
                </a:lnTo>
                <a:lnTo>
                  <a:pt x="3727" y="1191"/>
                </a:lnTo>
                <a:lnTo>
                  <a:pt x="3729" y="1189"/>
                </a:lnTo>
                <a:lnTo>
                  <a:pt x="3727" y="1189"/>
                </a:lnTo>
                <a:lnTo>
                  <a:pt x="3725" y="1189"/>
                </a:lnTo>
                <a:lnTo>
                  <a:pt x="3723" y="1189"/>
                </a:lnTo>
                <a:lnTo>
                  <a:pt x="3721" y="1189"/>
                </a:lnTo>
                <a:lnTo>
                  <a:pt x="3723" y="1187"/>
                </a:lnTo>
                <a:lnTo>
                  <a:pt x="3725" y="1187"/>
                </a:lnTo>
                <a:lnTo>
                  <a:pt x="3723" y="1185"/>
                </a:lnTo>
                <a:lnTo>
                  <a:pt x="3721" y="1185"/>
                </a:lnTo>
                <a:lnTo>
                  <a:pt x="3721" y="1187"/>
                </a:lnTo>
                <a:lnTo>
                  <a:pt x="3719" y="1187"/>
                </a:lnTo>
                <a:lnTo>
                  <a:pt x="3719" y="1189"/>
                </a:lnTo>
                <a:lnTo>
                  <a:pt x="3719" y="1191"/>
                </a:lnTo>
                <a:lnTo>
                  <a:pt x="3717" y="1193"/>
                </a:lnTo>
                <a:lnTo>
                  <a:pt x="3715" y="1191"/>
                </a:lnTo>
                <a:lnTo>
                  <a:pt x="3715" y="1193"/>
                </a:lnTo>
                <a:lnTo>
                  <a:pt x="3713" y="1193"/>
                </a:lnTo>
                <a:lnTo>
                  <a:pt x="3711" y="1193"/>
                </a:lnTo>
                <a:lnTo>
                  <a:pt x="3709" y="1191"/>
                </a:lnTo>
                <a:lnTo>
                  <a:pt x="3707" y="1191"/>
                </a:lnTo>
                <a:lnTo>
                  <a:pt x="3705" y="1191"/>
                </a:lnTo>
                <a:lnTo>
                  <a:pt x="3704" y="1191"/>
                </a:lnTo>
                <a:lnTo>
                  <a:pt x="3702" y="1191"/>
                </a:lnTo>
                <a:lnTo>
                  <a:pt x="3700" y="1191"/>
                </a:lnTo>
                <a:lnTo>
                  <a:pt x="3698" y="1193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2924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Washington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467"/>
          <p:cNvSpPr>
            <a:spLocks noEditPoints="1"/>
          </p:cNvSpPr>
          <p:nvPr/>
        </p:nvSpPr>
        <p:spPr bwMode="auto">
          <a:xfrm>
            <a:off x="4932040" y="2492896"/>
            <a:ext cx="3807301" cy="2477400"/>
          </a:xfrm>
          <a:custGeom>
            <a:avLst/>
            <a:gdLst>
              <a:gd name="T0" fmla="*/ 332 w 3799"/>
              <a:gd name="T1" fmla="*/ 1517 h 2472"/>
              <a:gd name="T2" fmla="*/ 1004 w 3799"/>
              <a:gd name="T3" fmla="*/ 1314 h 2472"/>
              <a:gd name="T4" fmla="*/ 923 w 3799"/>
              <a:gd name="T5" fmla="*/ 1238 h 2472"/>
              <a:gd name="T6" fmla="*/ 1082 w 3799"/>
              <a:gd name="T7" fmla="*/ 1165 h 2472"/>
              <a:gd name="T8" fmla="*/ 1084 w 3799"/>
              <a:gd name="T9" fmla="*/ 1010 h 2472"/>
              <a:gd name="T10" fmla="*/ 995 w 3799"/>
              <a:gd name="T11" fmla="*/ 721 h 2472"/>
              <a:gd name="T12" fmla="*/ 1052 w 3799"/>
              <a:gd name="T13" fmla="*/ 457 h 2472"/>
              <a:gd name="T14" fmla="*/ 1054 w 3799"/>
              <a:gd name="T15" fmla="*/ 614 h 2472"/>
              <a:gd name="T16" fmla="*/ 1122 w 3799"/>
              <a:gd name="T17" fmla="*/ 787 h 2472"/>
              <a:gd name="T18" fmla="*/ 1008 w 3799"/>
              <a:gd name="T19" fmla="*/ 475 h 2472"/>
              <a:gd name="T20" fmla="*/ 851 w 3799"/>
              <a:gd name="T21" fmla="*/ 341 h 2472"/>
              <a:gd name="T22" fmla="*/ 899 w 3799"/>
              <a:gd name="T23" fmla="*/ 409 h 2472"/>
              <a:gd name="T24" fmla="*/ 1025 w 3799"/>
              <a:gd name="T25" fmla="*/ 306 h 2472"/>
              <a:gd name="T26" fmla="*/ 997 w 3799"/>
              <a:gd name="T27" fmla="*/ 337 h 2472"/>
              <a:gd name="T28" fmla="*/ 861 w 3799"/>
              <a:gd name="T29" fmla="*/ 345 h 2472"/>
              <a:gd name="T30" fmla="*/ 781 w 3799"/>
              <a:gd name="T31" fmla="*/ 298 h 2472"/>
              <a:gd name="T32" fmla="*/ 739 w 3799"/>
              <a:gd name="T33" fmla="*/ 240 h 2472"/>
              <a:gd name="T34" fmla="*/ 914 w 3799"/>
              <a:gd name="T35" fmla="*/ 297 h 2472"/>
              <a:gd name="T36" fmla="*/ 1039 w 3799"/>
              <a:gd name="T37" fmla="*/ 212 h 2472"/>
              <a:gd name="T38" fmla="*/ 896 w 3799"/>
              <a:gd name="T39" fmla="*/ 181 h 2472"/>
              <a:gd name="T40" fmla="*/ 1058 w 3799"/>
              <a:gd name="T41" fmla="*/ 370 h 2472"/>
              <a:gd name="T42" fmla="*/ 1128 w 3799"/>
              <a:gd name="T43" fmla="*/ 298 h 2472"/>
              <a:gd name="T44" fmla="*/ 992 w 3799"/>
              <a:gd name="T45" fmla="*/ 133 h 2472"/>
              <a:gd name="T46" fmla="*/ 1620 w 3799"/>
              <a:gd name="T47" fmla="*/ 2 h 2472"/>
              <a:gd name="T48" fmla="*/ 3742 w 3799"/>
              <a:gd name="T49" fmla="*/ 374 h 2472"/>
              <a:gd name="T50" fmla="*/ 3740 w 3799"/>
              <a:gd name="T51" fmla="*/ 1250 h 2472"/>
              <a:gd name="T52" fmla="*/ 3747 w 3799"/>
              <a:gd name="T53" fmla="*/ 1931 h 2472"/>
              <a:gd name="T54" fmla="*/ 3570 w 3799"/>
              <a:gd name="T55" fmla="*/ 2156 h 2472"/>
              <a:gd name="T56" fmla="*/ 2660 w 3799"/>
              <a:gd name="T57" fmla="*/ 2197 h 2472"/>
              <a:gd name="T58" fmla="*/ 1382 w 3799"/>
              <a:gd name="T59" fmla="*/ 2385 h 2472"/>
              <a:gd name="T60" fmla="*/ 721 w 3799"/>
              <a:gd name="T61" fmla="*/ 2048 h 2472"/>
              <a:gd name="T62" fmla="*/ 391 w 3799"/>
              <a:gd name="T63" fmla="*/ 1963 h 2472"/>
              <a:gd name="T64" fmla="*/ 350 w 3799"/>
              <a:gd name="T65" fmla="*/ 1808 h 2472"/>
              <a:gd name="T66" fmla="*/ 407 w 3799"/>
              <a:gd name="T67" fmla="*/ 1762 h 2472"/>
              <a:gd name="T68" fmla="*/ 426 w 3799"/>
              <a:gd name="T69" fmla="*/ 1642 h 2472"/>
              <a:gd name="T70" fmla="*/ 330 w 3799"/>
              <a:gd name="T71" fmla="*/ 1561 h 2472"/>
              <a:gd name="T72" fmla="*/ 391 w 3799"/>
              <a:gd name="T73" fmla="*/ 1463 h 2472"/>
              <a:gd name="T74" fmla="*/ 265 w 3799"/>
              <a:gd name="T75" fmla="*/ 1301 h 2472"/>
              <a:gd name="T76" fmla="*/ 140 w 3799"/>
              <a:gd name="T77" fmla="*/ 901 h 2472"/>
              <a:gd name="T78" fmla="*/ 26 w 3799"/>
              <a:gd name="T79" fmla="*/ 564 h 2472"/>
              <a:gd name="T80" fmla="*/ 240 w 3799"/>
              <a:gd name="T81" fmla="*/ 547 h 2472"/>
              <a:gd name="T82" fmla="*/ 566 w 3799"/>
              <a:gd name="T83" fmla="*/ 634 h 2472"/>
              <a:gd name="T84" fmla="*/ 778 w 3799"/>
              <a:gd name="T85" fmla="*/ 619 h 2472"/>
              <a:gd name="T86" fmla="*/ 931 w 3799"/>
              <a:gd name="T87" fmla="*/ 722 h 2472"/>
              <a:gd name="T88" fmla="*/ 1001 w 3799"/>
              <a:gd name="T89" fmla="*/ 792 h 2472"/>
              <a:gd name="T90" fmla="*/ 953 w 3799"/>
              <a:gd name="T91" fmla="*/ 883 h 2472"/>
              <a:gd name="T92" fmla="*/ 848 w 3799"/>
              <a:gd name="T93" fmla="*/ 1034 h 2472"/>
              <a:gd name="T94" fmla="*/ 907 w 3799"/>
              <a:gd name="T95" fmla="*/ 1146 h 2472"/>
              <a:gd name="T96" fmla="*/ 914 w 3799"/>
              <a:gd name="T97" fmla="*/ 997 h 2472"/>
              <a:gd name="T98" fmla="*/ 1038 w 3799"/>
              <a:gd name="T99" fmla="*/ 787 h 2472"/>
              <a:gd name="T100" fmla="*/ 1023 w 3799"/>
              <a:gd name="T101" fmla="*/ 940 h 2472"/>
              <a:gd name="T102" fmla="*/ 1028 w 3799"/>
              <a:gd name="T103" fmla="*/ 1038 h 2472"/>
              <a:gd name="T104" fmla="*/ 1051 w 3799"/>
              <a:gd name="T105" fmla="*/ 1211 h 2472"/>
              <a:gd name="T106" fmla="*/ 975 w 3799"/>
              <a:gd name="T107" fmla="*/ 1237 h 2472"/>
              <a:gd name="T108" fmla="*/ 934 w 3799"/>
              <a:gd name="T109" fmla="*/ 1176 h 2472"/>
              <a:gd name="T110" fmla="*/ 837 w 3799"/>
              <a:gd name="T111" fmla="*/ 1305 h 2472"/>
              <a:gd name="T112" fmla="*/ 879 w 3799"/>
              <a:gd name="T113" fmla="*/ 1321 h 2472"/>
              <a:gd name="T114" fmla="*/ 896 w 3799"/>
              <a:gd name="T115" fmla="*/ 1355 h 2472"/>
              <a:gd name="T116" fmla="*/ 1052 w 3799"/>
              <a:gd name="T117" fmla="*/ 1309 h 2472"/>
              <a:gd name="T118" fmla="*/ 1143 w 3799"/>
              <a:gd name="T119" fmla="*/ 1082 h 2472"/>
              <a:gd name="T120" fmla="*/ 1211 w 3799"/>
              <a:gd name="T121" fmla="*/ 763 h 2472"/>
              <a:gd name="T122" fmla="*/ 1119 w 3799"/>
              <a:gd name="T123" fmla="*/ 579 h 2472"/>
              <a:gd name="T124" fmla="*/ 1139 w 3799"/>
              <a:gd name="T125" fmla="*/ 551 h 2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9" h="2472">
                <a:moveTo>
                  <a:pt x="684" y="2038"/>
                </a:moveTo>
                <a:lnTo>
                  <a:pt x="684" y="2040"/>
                </a:lnTo>
                <a:lnTo>
                  <a:pt x="682" y="2040"/>
                </a:lnTo>
                <a:lnTo>
                  <a:pt x="682" y="2038"/>
                </a:lnTo>
                <a:lnTo>
                  <a:pt x="680" y="2037"/>
                </a:lnTo>
                <a:lnTo>
                  <a:pt x="680" y="2035"/>
                </a:lnTo>
                <a:lnTo>
                  <a:pt x="682" y="2035"/>
                </a:lnTo>
                <a:lnTo>
                  <a:pt x="682" y="2037"/>
                </a:lnTo>
                <a:lnTo>
                  <a:pt x="684" y="2038"/>
                </a:lnTo>
                <a:close/>
                <a:moveTo>
                  <a:pt x="658" y="2022"/>
                </a:moveTo>
                <a:lnTo>
                  <a:pt x="660" y="2022"/>
                </a:lnTo>
                <a:lnTo>
                  <a:pt x="658" y="2022"/>
                </a:lnTo>
                <a:lnTo>
                  <a:pt x="658" y="2020"/>
                </a:lnTo>
                <a:lnTo>
                  <a:pt x="656" y="2018"/>
                </a:lnTo>
                <a:lnTo>
                  <a:pt x="658" y="2018"/>
                </a:lnTo>
                <a:lnTo>
                  <a:pt x="660" y="2018"/>
                </a:lnTo>
                <a:lnTo>
                  <a:pt x="663" y="2020"/>
                </a:lnTo>
                <a:lnTo>
                  <a:pt x="665" y="2022"/>
                </a:lnTo>
                <a:lnTo>
                  <a:pt x="667" y="2024"/>
                </a:lnTo>
                <a:lnTo>
                  <a:pt x="669" y="2024"/>
                </a:lnTo>
                <a:lnTo>
                  <a:pt x="673" y="2025"/>
                </a:lnTo>
                <a:lnTo>
                  <a:pt x="675" y="2027"/>
                </a:lnTo>
                <a:lnTo>
                  <a:pt x="676" y="2029"/>
                </a:lnTo>
                <a:lnTo>
                  <a:pt x="678" y="2031"/>
                </a:lnTo>
                <a:lnTo>
                  <a:pt x="678" y="2033"/>
                </a:lnTo>
                <a:lnTo>
                  <a:pt x="678" y="2037"/>
                </a:lnTo>
                <a:lnTo>
                  <a:pt x="680" y="2038"/>
                </a:lnTo>
                <a:lnTo>
                  <a:pt x="680" y="2040"/>
                </a:lnTo>
                <a:lnTo>
                  <a:pt x="682" y="2040"/>
                </a:lnTo>
                <a:lnTo>
                  <a:pt x="682" y="2042"/>
                </a:lnTo>
                <a:lnTo>
                  <a:pt x="684" y="2042"/>
                </a:lnTo>
                <a:lnTo>
                  <a:pt x="686" y="2040"/>
                </a:lnTo>
                <a:lnTo>
                  <a:pt x="687" y="2042"/>
                </a:lnTo>
                <a:lnTo>
                  <a:pt x="693" y="2048"/>
                </a:lnTo>
                <a:lnTo>
                  <a:pt x="695" y="2048"/>
                </a:lnTo>
                <a:lnTo>
                  <a:pt x="700" y="2048"/>
                </a:lnTo>
                <a:lnTo>
                  <a:pt x="702" y="2051"/>
                </a:lnTo>
                <a:lnTo>
                  <a:pt x="698" y="2051"/>
                </a:lnTo>
                <a:lnTo>
                  <a:pt x="691" y="2051"/>
                </a:lnTo>
                <a:lnTo>
                  <a:pt x="686" y="2051"/>
                </a:lnTo>
                <a:lnTo>
                  <a:pt x="680" y="2051"/>
                </a:lnTo>
                <a:lnTo>
                  <a:pt x="678" y="2049"/>
                </a:lnTo>
                <a:lnTo>
                  <a:pt x="676" y="2049"/>
                </a:lnTo>
                <a:lnTo>
                  <a:pt x="673" y="2049"/>
                </a:lnTo>
                <a:lnTo>
                  <a:pt x="671" y="2049"/>
                </a:lnTo>
                <a:lnTo>
                  <a:pt x="669" y="2049"/>
                </a:lnTo>
                <a:lnTo>
                  <a:pt x="667" y="2048"/>
                </a:lnTo>
                <a:lnTo>
                  <a:pt x="667" y="2046"/>
                </a:lnTo>
                <a:lnTo>
                  <a:pt x="663" y="2044"/>
                </a:lnTo>
                <a:lnTo>
                  <a:pt x="662" y="2042"/>
                </a:lnTo>
                <a:lnTo>
                  <a:pt x="660" y="2040"/>
                </a:lnTo>
                <a:lnTo>
                  <a:pt x="658" y="2038"/>
                </a:lnTo>
                <a:lnTo>
                  <a:pt x="656" y="2035"/>
                </a:lnTo>
                <a:lnTo>
                  <a:pt x="654" y="2035"/>
                </a:lnTo>
                <a:lnTo>
                  <a:pt x="652" y="2035"/>
                </a:lnTo>
                <a:lnTo>
                  <a:pt x="651" y="2033"/>
                </a:lnTo>
                <a:lnTo>
                  <a:pt x="649" y="2031"/>
                </a:lnTo>
                <a:lnTo>
                  <a:pt x="647" y="2031"/>
                </a:lnTo>
                <a:lnTo>
                  <a:pt x="645" y="2029"/>
                </a:lnTo>
                <a:lnTo>
                  <a:pt x="643" y="2027"/>
                </a:lnTo>
                <a:lnTo>
                  <a:pt x="643" y="2025"/>
                </a:lnTo>
                <a:lnTo>
                  <a:pt x="643" y="2024"/>
                </a:lnTo>
                <a:lnTo>
                  <a:pt x="643" y="2022"/>
                </a:lnTo>
                <a:lnTo>
                  <a:pt x="643" y="2018"/>
                </a:lnTo>
                <a:lnTo>
                  <a:pt x="645" y="2016"/>
                </a:lnTo>
                <a:lnTo>
                  <a:pt x="645" y="2014"/>
                </a:lnTo>
                <a:lnTo>
                  <a:pt x="645" y="2013"/>
                </a:lnTo>
                <a:lnTo>
                  <a:pt x="645" y="2011"/>
                </a:lnTo>
                <a:lnTo>
                  <a:pt x="647" y="2011"/>
                </a:lnTo>
                <a:lnTo>
                  <a:pt x="647" y="2013"/>
                </a:lnTo>
                <a:lnTo>
                  <a:pt x="649" y="2013"/>
                </a:lnTo>
                <a:lnTo>
                  <a:pt x="651" y="2014"/>
                </a:lnTo>
                <a:lnTo>
                  <a:pt x="652" y="2016"/>
                </a:lnTo>
                <a:lnTo>
                  <a:pt x="656" y="2018"/>
                </a:lnTo>
                <a:lnTo>
                  <a:pt x="658" y="2020"/>
                </a:lnTo>
                <a:lnTo>
                  <a:pt x="658" y="2022"/>
                </a:lnTo>
                <a:close/>
                <a:moveTo>
                  <a:pt x="652" y="2013"/>
                </a:moveTo>
                <a:lnTo>
                  <a:pt x="652" y="2014"/>
                </a:lnTo>
                <a:lnTo>
                  <a:pt x="651" y="2013"/>
                </a:lnTo>
                <a:lnTo>
                  <a:pt x="649" y="2011"/>
                </a:lnTo>
                <a:lnTo>
                  <a:pt x="647" y="2011"/>
                </a:lnTo>
                <a:lnTo>
                  <a:pt x="647" y="2009"/>
                </a:lnTo>
                <a:lnTo>
                  <a:pt x="649" y="2007"/>
                </a:lnTo>
                <a:lnTo>
                  <a:pt x="649" y="2009"/>
                </a:lnTo>
                <a:lnTo>
                  <a:pt x="651" y="2009"/>
                </a:lnTo>
                <a:lnTo>
                  <a:pt x="651" y="2011"/>
                </a:lnTo>
                <a:lnTo>
                  <a:pt x="652" y="2013"/>
                </a:lnTo>
                <a:close/>
                <a:moveTo>
                  <a:pt x="378" y="1814"/>
                </a:moveTo>
                <a:lnTo>
                  <a:pt x="380" y="1814"/>
                </a:lnTo>
                <a:lnTo>
                  <a:pt x="380" y="1815"/>
                </a:lnTo>
                <a:lnTo>
                  <a:pt x="380" y="1817"/>
                </a:lnTo>
                <a:lnTo>
                  <a:pt x="380" y="1819"/>
                </a:lnTo>
                <a:lnTo>
                  <a:pt x="378" y="1819"/>
                </a:lnTo>
                <a:lnTo>
                  <a:pt x="376" y="1819"/>
                </a:lnTo>
                <a:lnTo>
                  <a:pt x="374" y="1819"/>
                </a:lnTo>
                <a:lnTo>
                  <a:pt x="374" y="1817"/>
                </a:lnTo>
                <a:lnTo>
                  <a:pt x="374" y="1815"/>
                </a:lnTo>
                <a:lnTo>
                  <a:pt x="372" y="1815"/>
                </a:lnTo>
                <a:lnTo>
                  <a:pt x="372" y="1817"/>
                </a:lnTo>
                <a:lnTo>
                  <a:pt x="374" y="1817"/>
                </a:lnTo>
                <a:lnTo>
                  <a:pt x="372" y="1819"/>
                </a:lnTo>
                <a:lnTo>
                  <a:pt x="374" y="1819"/>
                </a:lnTo>
                <a:lnTo>
                  <a:pt x="376" y="1819"/>
                </a:lnTo>
                <a:lnTo>
                  <a:pt x="376" y="1821"/>
                </a:lnTo>
                <a:lnTo>
                  <a:pt x="376" y="1823"/>
                </a:lnTo>
                <a:lnTo>
                  <a:pt x="376" y="1825"/>
                </a:lnTo>
                <a:lnTo>
                  <a:pt x="378" y="1825"/>
                </a:lnTo>
                <a:lnTo>
                  <a:pt x="378" y="1823"/>
                </a:lnTo>
                <a:lnTo>
                  <a:pt x="378" y="1821"/>
                </a:lnTo>
                <a:lnTo>
                  <a:pt x="380" y="1821"/>
                </a:lnTo>
                <a:lnTo>
                  <a:pt x="381" y="1823"/>
                </a:lnTo>
                <a:lnTo>
                  <a:pt x="381" y="1825"/>
                </a:lnTo>
                <a:lnTo>
                  <a:pt x="383" y="1825"/>
                </a:lnTo>
                <a:lnTo>
                  <a:pt x="381" y="1826"/>
                </a:lnTo>
                <a:lnTo>
                  <a:pt x="381" y="1828"/>
                </a:lnTo>
                <a:lnTo>
                  <a:pt x="383" y="1826"/>
                </a:lnTo>
                <a:lnTo>
                  <a:pt x="383" y="1825"/>
                </a:lnTo>
                <a:lnTo>
                  <a:pt x="385" y="1825"/>
                </a:lnTo>
                <a:lnTo>
                  <a:pt x="387" y="1823"/>
                </a:lnTo>
                <a:lnTo>
                  <a:pt x="393" y="1830"/>
                </a:lnTo>
                <a:lnTo>
                  <a:pt x="393" y="1832"/>
                </a:lnTo>
                <a:lnTo>
                  <a:pt x="393" y="1834"/>
                </a:lnTo>
                <a:lnTo>
                  <a:pt x="393" y="1836"/>
                </a:lnTo>
                <a:lnTo>
                  <a:pt x="391" y="1837"/>
                </a:lnTo>
                <a:lnTo>
                  <a:pt x="391" y="1841"/>
                </a:lnTo>
                <a:lnTo>
                  <a:pt x="391" y="1843"/>
                </a:lnTo>
                <a:lnTo>
                  <a:pt x="393" y="1847"/>
                </a:lnTo>
                <a:lnTo>
                  <a:pt x="393" y="1849"/>
                </a:lnTo>
                <a:lnTo>
                  <a:pt x="393" y="1852"/>
                </a:lnTo>
                <a:lnTo>
                  <a:pt x="393" y="1854"/>
                </a:lnTo>
                <a:lnTo>
                  <a:pt x="394" y="1856"/>
                </a:lnTo>
                <a:lnTo>
                  <a:pt x="396" y="1858"/>
                </a:lnTo>
                <a:lnTo>
                  <a:pt x="396" y="1860"/>
                </a:lnTo>
                <a:lnTo>
                  <a:pt x="396" y="1861"/>
                </a:lnTo>
                <a:lnTo>
                  <a:pt x="396" y="1863"/>
                </a:lnTo>
                <a:lnTo>
                  <a:pt x="394" y="1865"/>
                </a:lnTo>
                <a:lnTo>
                  <a:pt x="394" y="1867"/>
                </a:lnTo>
                <a:lnTo>
                  <a:pt x="393" y="1867"/>
                </a:lnTo>
                <a:lnTo>
                  <a:pt x="391" y="1867"/>
                </a:lnTo>
                <a:lnTo>
                  <a:pt x="389" y="1867"/>
                </a:lnTo>
                <a:lnTo>
                  <a:pt x="387" y="1867"/>
                </a:lnTo>
                <a:lnTo>
                  <a:pt x="385" y="1869"/>
                </a:lnTo>
                <a:lnTo>
                  <a:pt x="383" y="1869"/>
                </a:lnTo>
                <a:lnTo>
                  <a:pt x="381" y="1867"/>
                </a:lnTo>
                <a:lnTo>
                  <a:pt x="381" y="1865"/>
                </a:lnTo>
                <a:lnTo>
                  <a:pt x="381" y="1863"/>
                </a:lnTo>
                <a:lnTo>
                  <a:pt x="381" y="1861"/>
                </a:lnTo>
                <a:lnTo>
                  <a:pt x="380" y="1858"/>
                </a:lnTo>
                <a:lnTo>
                  <a:pt x="381" y="1856"/>
                </a:lnTo>
                <a:lnTo>
                  <a:pt x="381" y="1854"/>
                </a:lnTo>
                <a:lnTo>
                  <a:pt x="383" y="1852"/>
                </a:lnTo>
                <a:lnTo>
                  <a:pt x="381" y="1850"/>
                </a:lnTo>
                <a:lnTo>
                  <a:pt x="381" y="1849"/>
                </a:lnTo>
                <a:lnTo>
                  <a:pt x="380" y="1847"/>
                </a:lnTo>
                <a:lnTo>
                  <a:pt x="376" y="1845"/>
                </a:lnTo>
                <a:lnTo>
                  <a:pt x="372" y="1843"/>
                </a:lnTo>
                <a:lnTo>
                  <a:pt x="370" y="1841"/>
                </a:lnTo>
                <a:lnTo>
                  <a:pt x="369" y="1841"/>
                </a:lnTo>
                <a:lnTo>
                  <a:pt x="369" y="1837"/>
                </a:lnTo>
                <a:lnTo>
                  <a:pt x="369" y="1836"/>
                </a:lnTo>
                <a:lnTo>
                  <a:pt x="367" y="1836"/>
                </a:lnTo>
                <a:lnTo>
                  <a:pt x="365" y="1834"/>
                </a:lnTo>
                <a:lnTo>
                  <a:pt x="365" y="1832"/>
                </a:lnTo>
                <a:lnTo>
                  <a:pt x="367" y="1832"/>
                </a:lnTo>
                <a:lnTo>
                  <a:pt x="367" y="1834"/>
                </a:lnTo>
                <a:lnTo>
                  <a:pt x="369" y="1834"/>
                </a:lnTo>
                <a:lnTo>
                  <a:pt x="369" y="1832"/>
                </a:lnTo>
                <a:lnTo>
                  <a:pt x="370" y="1834"/>
                </a:lnTo>
                <a:lnTo>
                  <a:pt x="370" y="1832"/>
                </a:lnTo>
                <a:lnTo>
                  <a:pt x="370" y="1830"/>
                </a:lnTo>
                <a:lnTo>
                  <a:pt x="369" y="1828"/>
                </a:lnTo>
                <a:lnTo>
                  <a:pt x="369" y="1826"/>
                </a:lnTo>
                <a:lnTo>
                  <a:pt x="369" y="1825"/>
                </a:lnTo>
                <a:lnTo>
                  <a:pt x="369" y="1823"/>
                </a:lnTo>
                <a:lnTo>
                  <a:pt x="369" y="1819"/>
                </a:lnTo>
                <a:lnTo>
                  <a:pt x="369" y="1817"/>
                </a:lnTo>
                <a:lnTo>
                  <a:pt x="369" y="1815"/>
                </a:lnTo>
                <a:lnTo>
                  <a:pt x="370" y="1812"/>
                </a:lnTo>
                <a:lnTo>
                  <a:pt x="370" y="1808"/>
                </a:lnTo>
                <a:lnTo>
                  <a:pt x="372" y="1806"/>
                </a:lnTo>
                <a:lnTo>
                  <a:pt x="374" y="1804"/>
                </a:lnTo>
                <a:lnTo>
                  <a:pt x="376" y="1804"/>
                </a:lnTo>
                <a:lnTo>
                  <a:pt x="376" y="1806"/>
                </a:lnTo>
                <a:lnTo>
                  <a:pt x="376" y="1808"/>
                </a:lnTo>
                <a:lnTo>
                  <a:pt x="376" y="1812"/>
                </a:lnTo>
                <a:lnTo>
                  <a:pt x="376" y="1814"/>
                </a:lnTo>
                <a:lnTo>
                  <a:pt x="378" y="1814"/>
                </a:lnTo>
                <a:close/>
                <a:moveTo>
                  <a:pt x="322" y="1537"/>
                </a:moveTo>
                <a:lnTo>
                  <a:pt x="322" y="1539"/>
                </a:lnTo>
                <a:lnTo>
                  <a:pt x="321" y="1539"/>
                </a:lnTo>
                <a:lnTo>
                  <a:pt x="319" y="1537"/>
                </a:lnTo>
                <a:lnTo>
                  <a:pt x="321" y="1537"/>
                </a:lnTo>
                <a:lnTo>
                  <a:pt x="322" y="1537"/>
                </a:lnTo>
                <a:close/>
                <a:moveTo>
                  <a:pt x="365" y="1517"/>
                </a:moveTo>
                <a:lnTo>
                  <a:pt x="363" y="1517"/>
                </a:lnTo>
                <a:lnTo>
                  <a:pt x="361" y="1515"/>
                </a:lnTo>
                <a:lnTo>
                  <a:pt x="361" y="1513"/>
                </a:lnTo>
                <a:lnTo>
                  <a:pt x="363" y="1511"/>
                </a:lnTo>
                <a:lnTo>
                  <a:pt x="365" y="1513"/>
                </a:lnTo>
                <a:lnTo>
                  <a:pt x="367" y="1515"/>
                </a:lnTo>
                <a:lnTo>
                  <a:pt x="365" y="1517"/>
                </a:lnTo>
                <a:close/>
                <a:moveTo>
                  <a:pt x="330" y="1519"/>
                </a:moveTo>
                <a:lnTo>
                  <a:pt x="330" y="1520"/>
                </a:lnTo>
                <a:lnTo>
                  <a:pt x="330" y="1519"/>
                </a:lnTo>
                <a:lnTo>
                  <a:pt x="330" y="1517"/>
                </a:lnTo>
                <a:lnTo>
                  <a:pt x="332" y="1515"/>
                </a:lnTo>
                <a:lnTo>
                  <a:pt x="334" y="1515"/>
                </a:lnTo>
                <a:lnTo>
                  <a:pt x="335" y="1509"/>
                </a:lnTo>
                <a:lnTo>
                  <a:pt x="334" y="1513"/>
                </a:lnTo>
                <a:lnTo>
                  <a:pt x="334" y="1515"/>
                </a:lnTo>
                <a:lnTo>
                  <a:pt x="332" y="1517"/>
                </a:lnTo>
                <a:lnTo>
                  <a:pt x="330" y="1519"/>
                </a:lnTo>
                <a:close/>
                <a:moveTo>
                  <a:pt x="354" y="1515"/>
                </a:moveTo>
                <a:lnTo>
                  <a:pt x="352" y="1515"/>
                </a:lnTo>
                <a:lnTo>
                  <a:pt x="354" y="1515"/>
                </a:lnTo>
                <a:lnTo>
                  <a:pt x="356" y="1511"/>
                </a:lnTo>
                <a:lnTo>
                  <a:pt x="357" y="1509"/>
                </a:lnTo>
                <a:lnTo>
                  <a:pt x="359" y="1509"/>
                </a:lnTo>
                <a:lnTo>
                  <a:pt x="361" y="1509"/>
                </a:lnTo>
                <a:lnTo>
                  <a:pt x="359" y="1509"/>
                </a:lnTo>
                <a:lnTo>
                  <a:pt x="359" y="1511"/>
                </a:lnTo>
                <a:lnTo>
                  <a:pt x="357" y="1513"/>
                </a:lnTo>
                <a:lnTo>
                  <a:pt x="356" y="1513"/>
                </a:lnTo>
                <a:lnTo>
                  <a:pt x="354" y="1515"/>
                </a:lnTo>
                <a:close/>
                <a:moveTo>
                  <a:pt x="334" y="1476"/>
                </a:moveTo>
                <a:lnTo>
                  <a:pt x="337" y="1476"/>
                </a:lnTo>
                <a:lnTo>
                  <a:pt x="339" y="1478"/>
                </a:lnTo>
                <a:lnTo>
                  <a:pt x="339" y="1480"/>
                </a:lnTo>
                <a:lnTo>
                  <a:pt x="341" y="1480"/>
                </a:lnTo>
                <a:lnTo>
                  <a:pt x="346" y="1480"/>
                </a:lnTo>
                <a:lnTo>
                  <a:pt x="346" y="1482"/>
                </a:lnTo>
                <a:lnTo>
                  <a:pt x="345" y="1485"/>
                </a:lnTo>
                <a:lnTo>
                  <a:pt x="341" y="1480"/>
                </a:lnTo>
                <a:lnTo>
                  <a:pt x="339" y="1480"/>
                </a:lnTo>
                <a:lnTo>
                  <a:pt x="337" y="1480"/>
                </a:lnTo>
                <a:lnTo>
                  <a:pt x="335" y="1480"/>
                </a:lnTo>
                <a:lnTo>
                  <a:pt x="332" y="1478"/>
                </a:lnTo>
                <a:lnTo>
                  <a:pt x="332" y="1476"/>
                </a:lnTo>
                <a:lnTo>
                  <a:pt x="330" y="1476"/>
                </a:lnTo>
                <a:lnTo>
                  <a:pt x="330" y="1474"/>
                </a:lnTo>
                <a:lnTo>
                  <a:pt x="332" y="1474"/>
                </a:lnTo>
                <a:lnTo>
                  <a:pt x="332" y="1476"/>
                </a:lnTo>
                <a:lnTo>
                  <a:pt x="334" y="1476"/>
                </a:lnTo>
                <a:close/>
                <a:moveTo>
                  <a:pt x="426" y="1474"/>
                </a:moveTo>
                <a:lnTo>
                  <a:pt x="428" y="1474"/>
                </a:lnTo>
                <a:lnTo>
                  <a:pt x="429" y="1474"/>
                </a:lnTo>
                <a:lnTo>
                  <a:pt x="431" y="1474"/>
                </a:lnTo>
                <a:lnTo>
                  <a:pt x="431" y="1476"/>
                </a:lnTo>
                <a:lnTo>
                  <a:pt x="433" y="1476"/>
                </a:lnTo>
                <a:lnTo>
                  <a:pt x="433" y="1478"/>
                </a:lnTo>
                <a:lnTo>
                  <a:pt x="435" y="1478"/>
                </a:lnTo>
                <a:lnTo>
                  <a:pt x="437" y="1480"/>
                </a:lnTo>
                <a:lnTo>
                  <a:pt x="435" y="1482"/>
                </a:lnTo>
                <a:lnTo>
                  <a:pt x="433" y="1482"/>
                </a:lnTo>
                <a:lnTo>
                  <a:pt x="426" y="1478"/>
                </a:lnTo>
                <a:lnTo>
                  <a:pt x="424" y="1478"/>
                </a:lnTo>
                <a:lnTo>
                  <a:pt x="424" y="1476"/>
                </a:lnTo>
                <a:lnTo>
                  <a:pt x="424" y="1474"/>
                </a:lnTo>
                <a:lnTo>
                  <a:pt x="426" y="1474"/>
                </a:lnTo>
                <a:close/>
                <a:moveTo>
                  <a:pt x="1025" y="1345"/>
                </a:moveTo>
                <a:lnTo>
                  <a:pt x="1027" y="1340"/>
                </a:lnTo>
                <a:lnTo>
                  <a:pt x="1027" y="1338"/>
                </a:lnTo>
                <a:lnTo>
                  <a:pt x="1028" y="1332"/>
                </a:lnTo>
                <a:lnTo>
                  <a:pt x="1030" y="1334"/>
                </a:lnTo>
                <a:lnTo>
                  <a:pt x="1030" y="1336"/>
                </a:lnTo>
                <a:lnTo>
                  <a:pt x="1030" y="1338"/>
                </a:lnTo>
                <a:lnTo>
                  <a:pt x="1030" y="1340"/>
                </a:lnTo>
                <a:lnTo>
                  <a:pt x="1028" y="1344"/>
                </a:lnTo>
                <a:lnTo>
                  <a:pt x="1027" y="1345"/>
                </a:lnTo>
                <a:lnTo>
                  <a:pt x="1025" y="1345"/>
                </a:lnTo>
                <a:close/>
                <a:moveTo>
                  <a:pt x="1008" y="1334"/>
                </a:moveTo>
                <a:lnTo>
                  <a:pt x="1008" y="1342"/>
                </a:lnTo>
                <a:lnTo>
                  <a:pt x="1008" y="1344"/>
                </a:lnTo>
                <a:lnTo>
                  <a:pt x="1006" y="1344"/>
                </a:lnTo>
                <a:lnTo>
                  <a:pt x="1006" y="1345"/>
                </a:lnTo>
                <a:lnTo>
                  <a:pt x="1006" y="1347"/>
                </a:lnTo>
                <a:lnTo>
                  <a:pt x="1008" y="1349"/>
                </a:lnTo>
                <a:lnTo>
                  <a:pt x="1003" y="1351"/>
                </a:lnTo>
                <a:lnTo>
                  <a:pt x="999" y="1347"/>
                </a:lnTo>
                <a:lnTo>
                  <a:pt x="997" y="1347"/>
                </a:lnTo>
                <a:lnTo>
                  <a:pt x="997" y="1349"/>
                </a:lnTo>
                <a:lnTo>
                  <a:pt x="997" y="1351"/>
                </a:lnTo>
                <a:lnTo>
                  <a:pt x="995" y="1351"/>
                </a:lnTo>
                <a:lnTo>
                  <a:pt x="993" y="1351"/>
                </a:lnTo>
                <a:lnTo>
                  <a:pt x="993" y="1347"/>
                </a:lnTo>
                <a:lnTo>
                  <a:pt x="992" y="1345"/>
                </a:lnTo>
                <a:lnTo>
                  <a:pt x="992" y="1349"/>
                </a:lnTo>
                <a:lnTo>
                  <a:pt x="992" y="1351"/>
                </a:lnTo>
                <a:lnTo>
                  <a:pt x="992" y="1353"/>
                </a:lnTo>
                <a:lnTo>
                  <a:pt x="993" y="1355"/>
                </a:lnTo>
                <a:lnTo>
                  <a:pt x="995" y="1355"/>
                </a:lnTo>
                <a:lnTo>
                  <a:pt x="995" y="1353"/>
                </a:lnTo>
                <a:lnTo>
                  <a:pt x="997" y="1355"/>
                </a:lnTo>
                <a:lnTo>
                  <a:pt x="999" y="1358"/>
                </a:lnTo>
                <a:lnTo>
                  <a:pt x="997" y="1362"/>
                </a:lnTo>
                <a:lnTo>
                  <a:pt x="993" y="1362"/>
                </a:lnTo>
                <a:lnTo>
                  <a:pt x="993" y="1360"/>
                </a:lnTo>
                <a:lnTo>
                  <a:pt x="992" y="1360"/>
                </a:lnTo>
                <a:lnTo>
                  <a:pt x="990" y="1358"/>
                </a:lnTo>
                <a:lnTo>
                  <a:pt x="986" y="1353"/>
                </a:lnTo>
                <a:lnTo>
                  <a:pt x="984" y="1353"/>
                </a:lnTo>
                <a:lnTo>
                  <a:pt x="982" y="1351"/>
                </a:lnTo>
                <a:lnTo>
                  <a:pt x="981" y="1347"/>
                </a:lnTo>
                <a:lnTo>
                  <a:pt x="981" y="1345"/>
                </a:lnTo>
                <a:lnTo>
                  <a:pt x="977" y="1344"/>
                </a:lnTo>
                <a:lnTo>
                  <a:pt x="975" y="1342"/>
                </a:lnTo>
                <a:lnTo>
                  <a:pt x="975" y="1340"/>
                </a:lnTo>
                <a:lnTo>
                  <a:pt x="977" y="1340"/>
                </a:lnTo>
                <a:lnTo>
                  <a:pt x="977" y="1338"/>
                </a:lnTo>
                <a:lnTo>
                  <a:pt x="981" y="1338"/>
                </a:lnTo>
                <a:lnTo>
                  <a:pt x="982" y="1336"/>
                </a:lnTo>
                <a:lnTo>
                  <a:pt x="984" y="1336"/>
                </a:lnTo>
                <a:lnTo>
                  <a:pt x="984" y="1338"/>
                </a:lnTo>
                <a:lnTo>
                  <a:pt x="986" y="1338"/>
                </a:lnTo>
                <a:lnTo>
                  <a:pt x="984" y="1336"/>
                </a:lnTo>
                <a:lnTo>
                  <a:pt x="984" y="1334"/>
                </a:lnTo>
                <a:lnTo>
                  <a:pt x="982" y="1334"/>
                </a:lnTo>
                <a:lnTo>
                  <a:pt x="982" y="1332"/>
                </a:lnTo>
                <a:lnTo>
                  <a:pt x="982" y="1331"/>
                </a:lnTo>
                <a:lnTo>
                  <a:pt x="982" y="1329"/>
                </a:lnTo>
                <a:lnTo>
                  <a:pt x="984" y="1327"/>
                </a:lnTo>
                <a:lnTo>
                  <a:pt x="984" y="1325"/>
                </a:lnTo>
                <a:lnTo>
                  <a:pt x="988" y="1323"/>
                </a:lnTo>
                <a:lnTo>
                  <a:pt x="990" y="1321"/>
                </a:lnTo>
                <a:lnTo>
                  <a:pt x="992" y="1320"/>
                </a:lnTo>
                <a:lnTo>
                  <a:pt x="993" y="1318"/>
                </a:lnTo>
                <a:lnTo>
                  <a:pt x="997" y="1320"/>
                </a:lnTo>
                <a:lnTo>
                  <a:pt x="1001" y="1320"/>
                </a:lnTo>
                <a:lnTo>
                  <a:pt x="1003" y="1321"/>
                </a:lnTo>
                <a:lnTo>
                  <a:pt x="1004" y="1321"/>
                </a:lnTo>
                <a:lnTo>
                  <a:pt x="1004" y="1323"/>
                </a:lnTo>
                <a:lnTo>
                  <a:pt x="1006" y="1323"/>
                </a:lnTo>
                <a:lnTo>
                  <a:pt x="1008" y="1327"/>
                </a:lnTo>
                <a:lnTo>
                  <a:pt x="1008" y="1329"/>
                </a:lnTo>
                <a:lnTo>
                  <a:pt x="1008" y="1334"/>
                </a:lnTo>
                <a:close/>
                <a:moveTo>
                  <a:pt x="887" y="1320"/>
                </a:moveTo>
                <a:lnTo>
                  <a:pt x="885" y="1320"/>
                </a:lnTo>
                <a:lnTo>
                  <a:pt x="883" y="1320"/>
                </a:lnTo>
                <a:lnTo>
                  <a:pt x="883" y="1318"/>
                </a:lnTo>
                <a:lnTo>
                  <a:pt x="885" y="1316"/>
                </a:lnTo>
                <a:lnTo>
                  <a:pt x="885" y="1314"/>
                </a:lnTo>
                <a:lnTo>
                  <a:pt x="887" y="1314"/>
                </a:lnTo>
                <a:lnTo>
                  <a:pt x="887" y="1318"/>
                </a:lnTo>
                <a:lnTo>
                  <a:pt x="887" y="1320"/>
                </a:lnTo>
                <a:close/>
                <a:moveTo>
                  <a:pt x="896" y="1309"/>
                </a:moveTo>
                <a:lnTo>
                  <a:pt x="896" y="1310"/>
                </a:lnTo>
                <a:lnTo>
                  <a:pt x="896" y="1312"/>
                </a:lnTo>
                <a:lnTo>
                  <a:pt x="896" y="1314"/>
                </a:lnTo>
                <a:lnTo>
                  <a:pt x="898" y="1312"/>
                </a:lnTo>
                <a:lnTo>
                  <a:pt x="899" y="1312"/>
                </a:lnTo>
                <a:lnTo>
                  <a:pt x="899" y="1314"/>
                </a:lnTo>
                <a:lnTo>
                  <a:pt x="899" y="1316"/>
                </a:lnTo>
                <a:lnTo>
                  <a:pt x="898" y="1318"/>
                </a:lnTo>
                <a:lnTo>
                  <a:pt x="898" y="1320"/>
                </a:lnTo>
                <a:lnTo>
                  <a:pt x="899" y="1320"/>
                </a:lnTo>
                <a:lnTo>
                  <a:pt x="899" y="1321"/>
                </a:lnTo>
                <a:lnTo>
                  <a:pt x="901" y="1325"/>
                </a:lnTo>
                <a:lnTo>
                  <a:pt x="901" y="1327"/>
                </a:lnTo>
                <a:lnTo>
                  <a:pt x="903" y="1327"/>
                </a:lnTo>
                <a:lnTo>
                  <a:pt x="903" y="1329"/>
                </a:lnTo>
                <a:lnTo>
                  <a:pt x="903" y="1331"/>
                </a:lnTo>
                <a:lnTo>
                  <a:pt x="901" y="1331"/>
                </a:lnTo>
                <a:lnTo>
                  <a:pt x="899" y="1331"/>
                </a:lnTo>
                <a:lnTo>
                  <a:pt x="899" y="1329"/>
                </a:lnTo>
                <a:lnTo>
                  <a:pt x="898" y="1327"/>
                </a:lnTo>
                <a:lnTo>
                  <a:pt x="898" y="1325"/>
                </a:lnTo>
                <a:lnTo>
                  <a:pt x="896" y="1323"/>
                </a:lnTo>
                <a:lnTo>
                  <a:pt x="894" y="1320"/>
                </a:lnTo>
                <a:lnTo>
                  <a:pt x="892" y="1321"/>
                </a:lnTo>
                <a:lnTo>
                  <a:pt x="892" y="1320"/>
                </a:lnTo>
                <a:lnTo>
                  <a:pt x="892" y="1318"/>
                </a:lnTo>
                <a:lnTo>
                  <a:pt x="892" y="1316"/>
                </a:lnTo>
                <a:lnTo>
                  <a:pt x="890" y="1316"/>
                </a:lnTo>
                <a:lnTo>
                  <a:pt x="890" y="1314"/>
                </a:lnTo>
                <a:lnTo>
                  <a:pt x="888" y="1314"/>
                </a:lnTo>
                <a:lnTo>
                  <a:pt x="890" y="1312"/>
                </a:lnTo>
                <a:lnTo>
                  <a:pt x="892" y="1310"/>
                </a:lnTo>
                <a:lnTo>
                  <a:pt x="890" y="1310"/>
                </a:lnTo>
                <a:lnTo>
                  <a:pt x="888" y="1310"/>
                </a:lnTo>
                <a:lnTo>
                  <a:pt x="888" y="1312"/>
                </a:lnTo>
                <a:lnTo>
                  <a:pt x="888" y="1310"/>
                </a:lnTo>
                <a:lnTo>
                  <a:pt x="887" y="1312"/>
                </a:lnTo>
                <a:lnTo>
                  <a:pt x="887" y="1310"/>
                </a:lnTo>
                <a:lnTo>
                  <a:pt x="888" y="1310"/>
                </a:lnTo>
                <a:lnTo>
                  <a:pt x="888" y="1307"/>
                </a:lnTo>
                <a:lnTo>
                  <a:pt x="888" y="1305"/>
                </a:lnTo>
                <a:lnTo>
                  <a:pt x="888" y="1303"/>
                </a:lnTo>
                <a:lnTo>
                  <a:pt x="888" y="1301"/>
                </a:lnTo>
                <a:lnTo>
                  <a:pt x="887" y="1299"/>
                </a:lnTo>
                <a:lnTo>
                  <a:pt x="887" y="1297"/>
                </a:lnTo>
                <a:lnTo>
                  <a:pt x="885" y="1297"/>
                </a:lnTo>
                <a:lnTo>
                  <a:pt x="885" y="1296"/>
                </a:lnTo>
                <a:lnTo>
                  <a:pt x="885" y="1294"/>
                </a:lnTo>
                <a:lnTo>
                  <a:pt x="885" y="1292"/>
                </a:lnTo>
                <a:lnTo>
                  <a:pt x="887" y="1290"/>
                </a:lnTo>
                <a:lnTo>
                  <a:pt x="888" y="1292"/>
                </a:lnTo>
                <a:lnTo>
                  <a:pt x="888" y="1294"/>
                </a:lnTo>
                <a:lnTo>
                  <a:pt x="890" y="1296"/>
                </a:lnTo>
                <a:lnTo>
                  <a:pt x="892" y="1297"/>
                </a:lnTo>
                <a:lnTo>
                  <a:pt x="892" y="1299"/>
                </a:lnTo>
                <a:lnTo>
                  <a:pt x="894" y="1299"/>
                </a:lnTo>
                <a:lnTo>
                  <a:pt x="894" y="1301"/>
                </a:lnTo>
                <a:lnTo>
                  <a:pt x="894" y="1303"/>
                </a:lnTo>
                <a:lnTo>
                  <a:pt x="894" y="1307"/>
                </a:lnTo>
                <a:lnTo>
                  <a:pt x="896" y="1309"/>
                </a:lnTo>
                <a:close/>
                <a:moveTo>
                  <a:pt x="1006" y="1286"/>
                </a:moveTo>
                <a:lnTo>
                  <a:pt x="1008" y="1292"/>
                </a:lnTo>
                <a:lnTo>
                  <a:pt x="1012" y="1292"/>
                </a:lnTo>
                <a:lnTo>
                  <a:pt x="1012" y="1294"/>
                </a:lnTo>
                <a:lnTo>
                  <a:pt x="1010" y="1297"/>
                </a:lnTo>
                <a:lnTo>
                  <a:pt x="1012" y="1299"/>
                </a:lnTo>
                <a:lnTo>
                  <a:pt x="1014" y="1299"/>
                </a:lnTo>
                <a:lnTo>
                  <a:pt x="1016" y="1296"/>
                </a:lnTo>
                <a:lnTo>
                  <a:pt x="1017" y="1296"/>
                </a:lnTo>
                <a:lnTo>
                  <a:pt x="1021" y="1297"/>
                </a:lnTo>
                <a:lnTo>
                  <a:pt x="1023" y="1305"/>
                </a:lnTo>
                <a:lnTo>
                  <a:pt x="1023" y="1309"/>
                </a:lnTo>
                <a:lnTo>
                  <a:pt x="1019" y="1310"/>
                </a:lnTo>
                <a:lnTo>
                  <a:pt x="1017" y="1310"/>
                </a:lnTo>
                <a:lnTo>
                  <a:pt x="1016" y="1312"/>
                </a:lnTo>
                <a:lnTo>
                  <a:pt x="1008" y="1314"/>
                </a:lnTo>
                <a:lnTo>
                  <a:pt x="1004" y="1314"/>
                </a:lnTo>
                <a:lnTo>
                  <a:pt x="1003" y="1312"/>
                </a:lnTo>
                <a:lnTo>
                  <a:pt x="1001" y="1312"/>
                </a:lnTo>
                <a:lnTo>
                  <a:pt x="997" y="1310"/>
                </a:lnTo>
                <a:lnTo>
                  <a:pt x="993" y="1309"/>
                </a:lnTo>
                <a:lnTo>
                  <a:pt x="992" y="1309"/>
                </a:lnTo>
                <a:lnTo>
                  <a:pt x="988" y="1309"/>
                </a:lnTo>
                <a:lnTo>
                  <a:pt x="986" y="1307"/>
                </a:lnTo>
                <a:lnTo>
                  <a:pt x="984" y="1305"/>
                </a:lnTo>
                <a:lnTo>
                  <a:pt x="982" y="1303"/>
                </a:lnTo>
                <a:lnTo>
                  <a:pt x="984" y="1303"/>
                </a:lnTo>
                <a:lnTo>
                  <a:pt x="984" y="1301"/>
                </a:lnTo>
                <a:lnTo>
                  <a:pt x="986" y="1301"/>
                </a:lnTo>
                <a:lnTo>
                  <a:pt x="988" y="1297"/>
                </a:lnTo>
                <a:lnTo>
                  <a:pt x="988" y="1296"/>
                </a:lnTo>
                <a:lnTo>
                  <a:pt x="990" y="1296"/>
                </a:lnTo>
                <a:lnTo>
                  <a:pt x="993" y="1290"/>
                </a:lnTo>
                <a:lnTo>
                  <a:pt x="993" y="1286"/>
                </a:lnTo>
                <a:lnTo>
                  <a:pt x="995" y="1286"/>
                </a:lnTo>
                <a:lnTo>
                  <a:pt x="1001" y="1286"/>
                </a:lnTo>
                <a:lnTo>
                  <a:pt x="1003" y="1285"/>
                </a:lnTo>
                <a:lnTo>
                  <a:pt x="1006" y="1286"/>
                </a:lnTo>
                <a:close/>
                <a:moveTo>
                  <a:pt x="931" y="1268"/>
                </a:moveTo>
                <a:lnTo>
                  <a:pt x="929" y="1268"/>
                </a:lnTo>
                <a:lnTo>
                  <a:pt x="927" y="1266"/>
                </a:lnTo>
                <a:lnTo>
                  <a:pt x="927" y="1264"/>
                </a:lnTo>
                <a:lnTo>
                  <a:pt x="927" y="1259"/>
                </a:lnTo>
                <a:lnTo>
                  <a:pt x="929" y="1259"/>
                </a:lnTo>
                <a:lnTo>
                  <a:pt x="931" y="1257"/>
                </a:lnTo>
                <a:lnTo>
                  <a:pt x="933" y="1257"/>
                </a:lnTo>
                <a:lnTo>
                  <a:pt x="933" y="1255"/>
                </a:lnTo>
                <a:lnTo>
                  <a:pt x="933" y="1257"/>
                </a:lnTo>
                <a:lnTo>
                  <a:pt x="934" y="1257"/>
                </a:lnTo>
                <a:lnTo>
                  <a:pt x="934" y="1259"/>
                </a:lnTo>
                <a:lnTo>
                  <a:pt x="934" y="1261"/>
                </a:lnTo>
                <a:lnTo>
                  <a:pt x="933" y="1262"/>
                </a:lnTo>
                <a:lnTo>
                  <a:pt x="931" y="1264"/>
                </a:lnTo>
                <a:lnTo>
                  <a:pt x="931" y="1268"/>
                </a:lnTo>
                <a:close/>
                <a:moveTo>
                  <a:pt x="1016" y="1253"/>
                </a:moveTo>
                <a:lnTo>
                  <a:pt x="1017" y="1255"/>
                </a:lnTo>
                <a:lnTo>
                  <a:pt x="1019" y="1255"/>
                </a:lnTo>
                <a:lnTo>
                  <a:pt x="1021" y="1255"/>
                </a:lnTo>
                <a:lnTo>
                  <a:pt x="1023" y="1257"/>
                </a:lnTo>
                <a:lnTo>
                  <a:pt x="1023" y="1259"/>
                </a:lnTo>
                <a:lnTo>
                  <a:pt x="1023" y="1261"/>
                </a:lnTo>
                <a:lnTo>
                  <a:pt x="1025" y="1262"/>
                </a:lnTo>
                <a:lnTo>
                  <a:pt x="1027" y="1262"/>
                </a:lnTo>
                <a:lnTo>
                  <a:pt x="1028" y="1261"/>
                </a:lnTo>
                <a:lnTo>
                  <a:pt x="1030" y="1259"/>
                </a:lnTo>
                <a:lnTo>
                  <a:pt x="1032" y="1262"/>
                </a:lnTo>
                <a:lnTo>
                  <a:pt x="1032" y="1264"/>
                </a:lnTo>
                <a:lnTo>
                  <a:pt x="1034" y="1266"/>
                </a:lnTo>
                <a:lnTo>
                  <a:pt x="1041" y="1272"/>
                </a:lnTo>
                <a:lnTo>
                  <a:pt x="1041" y="1273"/>
                </a:lnTo>
                <a:lnTo>
                  <a:pt x="1043" y="1275"/>
                </a:lnTo>
                <a:lnTo>
                  <a:pt x="1043" y="1277"/>
                </a:lnTo>
                <a:lnTo>
                  <a:pt x="1045" y="1277"/>
                </a:lnTo>
                <a:lnTo>
                  <a:pt x="1047" y="1279"/>
                </a:lnTo>
                <a:lnTo>
                  <a:pt x="1047" y="1281"/>
                </a:lnTo>
                <a:lnTo>
                  <a:pt x="1051" y="1281"/>
                </a:lnTo>
                <a:lnTo>
                  <a:pt x="1051" y="1285"/>
                </a:lnTo>
                <a:lnTo>
                  <a:pt x="1049" y="1286"/>
                </a:lnTo>
                <a:lnTo>
                  <a:pt x="1049" y="1288"/>
                </a:lnTo>
                <a:lnTo>
                  <a:pt x="1049" y="1290"/>
                </a:lnTo>
                <a:lnTo>
                  <a:pt x="1047" y="1290"/>
                </a:lnTo>
                <a:lnTo>
                  <a:pt x="1045" y="1292"/>
                </a:lnTo>
                <a:lnTo>
                  <a:pt x="1043" y="1296"/>
                </a:lnTo>
                <a:lnTo>
                  <a:pt x="1041" y="1296"/>
                </a:lnTo>
                <a:lnTo>
                  <a:pt x="1039" y="1294"/>
                </a:lnTo>
                <a:lnTo>
                  <a:pt x="1038" y="1294"/>
                </a:lnTo>
                <a:lnTo>
                  <a:pt x="1038" y="1292"/>
                </a:lnTo>
                <a:lnTo>
                  <a:pt x="1036" y="1290"/>
                </a:lnTo>
                <a:lnTo>
                  <a:pt x="1036" y="1288"/>
                </a:lnTo>
                <a:lnTo>
                  <a:pt x="1034" y="1286"/>
                </a:lnTo>
                <a:lnTo>
                  <a:pt x="1032" y="1283"/>
                </a:lnTo>
                <a:lnTo>
                  <a:pt x="1028" y="1281"/>
                </a:lnTo>
                <a:lnTo>
                  <a:pt x="1028" y="1279"/>
                </a:lnTo>
                <a:lnTo>
                  <a:pt x="1028" y="1277"/>
                </a:lnTo>
                <a:lnTo>
                  <a:pt x="1027" y="1277"/>
                </a:lnTo>
                <a:lnTo>
                  <a:pt x="1025" y="1273"/>
                </a:lnTo>
                <a:lnTo>
                  <a:pt x="1023" y="1273"/>
                </a:lnTo>
                <a:lnTo>
                  <a:pt x="1023" y="1270"/>
                </a:lnTo>
                <a:lnTo>
                  <a:pt x="1021" y="1268"/>
                </a:lnTo>
                <a:lnTo>
                  <a:pt x="1017" y="1266"/>
                </a:lnTo>
                <a:lnTo>
                  <a:pt x="1017" y="1264"/>
                </a:lnTo>
                <a:lnTo>
                  <a:pt x="1016" y="1261"/>
                </a:lnTo>
                <a:lnTo>
                  <a:pt x="1012" y="1259"/>
                </a:lnTo>
                <a:lnTo>
                  <a:pt x="1010" y="1257"/>
                </a:lnTo>
                <a:lnTo>
                  <a:pt x="1010" y="1253"/>
                </a:lnTo>
                <a:lnTo>
                  <a:pt x="1012" y="1253"/>
                </a:lnTo>
                <a:lnTo>
                  <a:pt x="1012" y="1251"/>
                </a:lnTo>
                <a:lnTo>
                  <a:pt x="1014" y="1253"/>
                </a:lnTo>
                <a:lnTo>
                  <a:pt x="1016" y="1253"/>
                </a:lnTo>
                <a:close/>
                <a:moveTo>
                  <a:pt x="912" y="1251"/>
                </a:moveTo>
                <a:lnTo>
                  <a:pt x="912" y="1253"/>
                </a:lnTo>
                <a:lnTo>
                  <a:pt x="912" y="1255"/>
                </a:lnTo>
                <a:lnTo>
                  <a:pt x="914" y="1257"/>
                </a:lnTo>
                <a:lnTo>
                  <a:pt x="916" y="1257"/>
                </a:lnTo>
                <a:lnTo>
                  <a:pt x="916" y="1261"/>
                </a:lnTo>
                <a:lnTo>
                  <a:pt x="916" y="1262"/>
                </a:lnTo>
                <a:lnTo>
                  <a:pt x="914" y="1264"/>
                </a:lnTo>
                <a:lnTo>
                  <a:pt x="914" y="1268"/>
                </a:lnTo>
                <a:lnTo>
                  <a:pt x="914" y="1272"/>
                </a:lnTo>
                <a:lnTo>
                  <a:pt x="912" y="1273"/>
                </a:lnTo>
                <a:lnTo>
                  <a:pt x="912" y="1275"/>
                </a:lnTo>
                <a:lnTo>
                  <a:pt x="914" y="1277"/>
                </a:lnTo>
                <a:lnTo>
                  <a:pt x="916" y="1281"/>
                </a:lnTo>
                <a:lnTo>
                  <a:pt x="916" y="1283"/>
                </a:lnTo>
                <a:lnTo>
                  <a:pt x="918" y="1283"/>
                </a:lnTo>
                <a:lnTo>
                  <a:pt x="920" y="1283"/>
                </a:lnTo>
                <a:lnTo>
                  <a:pt x="920" y="1285"/>
                </a:lnTo>
                <a:lnTo>
                  <a:pt x="920" y="1288"/>
                </a:lnTo>
                <a:lnTo>
                  <a:pt x="922" y="1290"/>
                </a:lnTo>
                <a:lnTo>
                  <a:pt x="922" y="1294"/>
                </a:lnTo>
                <a:lnTo>
                  <a:pt x="923" y="1294"/>
                </a:lnTo>
                <a:lnTo>
                  <a:pt x="925" y="1297"/>
                </a:lnTo>
                <a:lnTo>
                  <a:pt x="927" y="1299"/>
                </a:lnTo>
                <a:lnTo>
                  <a:pt x="927" y="1301"/>
                </a:lnTo>
                <a:lnTo>
                  <a:pt x="927" y="1303"/>
                </a:lnTo>
                <a:lnTo>
                  <a:pt x="927" y="1305"/>
                </a:lnTo>
                <a:lnTo>
                  <a:pt x="925" y="1309"/>
                </a:lnTo>
                <a:lnTo>
                  <a:pt x="925" y="1310"/>
                </a:lnTo>
                <a:lnTo>
                  <a:pt x="925" y="1312"/>
                </a:lnTo>
                <a:lnTo>
                  <a:pt x="923" y="1314"/>
                </a:lnTo>
                <a:lnTo>
                  <a:pt x="923" y="1318"/>
                </a:lnTo>
                <a:lnTo>
                  <a:pt x="922" y="1320"/>
                </a:lnTo>
                <a:lnTo>
                  <a:pt x="922" y="1323"/>
                </a:lnTo>
                <a:lnTo>
                  <a:pt x="920" y="1325"/>
                </a:lnTo>
                <a:lnTo>
                  <a:pt x="918" y="1327"/>
                </a:lnTo>
                <a:lnTo>
                  <a:pt x="916" y="1329"/>
                </a:lnTo>
                <a:lnTo>
                  <a:pt x="914" y="1331"/>
                </a:lnTo>
                <a:lnTo>
                  <a:pt x="912" y="1331"/>
                </a:lnTo>
                <a:lnTo>
                  <a:pt x="912" y="1332"/>
                </a:lnTo>
                <a:lnTo>
                  <a:pt x="910" y="1334"/>
                </a:lnTo>
                <a:lnTo>
                  <a:pt x="909" y="1334"/>
                </a:lnTo>
                <a:lnTo>
                  <a:pt x="910" y="1332"/>
                </a:lnTo>
                <a:lnTo>
                  <a:pt x="910" y="1329"/>
                </a:lnTo>
                <a:lnTo>
                  <a:pt x="910" y="1327"/>
                </a:lnTo>
                <a:lnTo>
                  <a:pt x="910" y="1325"/>
                </a:lnTo>
                <a:lnTo>
                  <a:pt x="909" y="1325"/>
                </a:lnTo>
                <a:lnTo>
                  <a:pt x="909" y="1323"/>
                </a:lnTo>
                <a:lnTo>
                  <a:pt x="909" y="1321"/>
                </a:lnTo>
                <a:lnTo>
                  <a:pt x="907" y="1321"/>
                </a:lnTo>
                <a:lnTo>
                  <a:pt x="907" y="1318"/>
                </a:lnTo>
                <a:lnTo>
                  <a:pt x="907" y="1316"/>
                </a:lnTo>
                <a:lnTo>
                  <a:pt x="907" y="1314"/>
                </a:lnTo>
                <a:lnTo>
                  <a:pt x="905" y="1312"/>
                </a:lnTo>
                <a:lnTo>
                  <a:pt x="905" y="1310"/>
                </a:lnTo>
                <a:lnTo>
                  <a:pt x="905" y="1309"/>
                </a:lnTo>
                <a:lnTo>
                  <a:pt x="903" y="1305"/>
                </a:lnTo>
                <a:lnTo>
                  <a:pt x="901" y="1303"/>
                </a:lnTo>
                <a:lnTo>
                  <a:pt x="899" y="1303"/>
                </a:lnTo>
                <a:lnTo>
                  <a:pt x="899" y="1301"/>
                </a:lnTo>
                <a:lnTo>
                  <a:pt x="898" y="1299"/>
                </a:lnTo>
                <a:lnTo>
                  <a:pt x="898" y="1297"/>
                </a:lnTo>
                <a:lnTo>
                  <a:pt x="896" y="1296"/>
                </a:lnTo>
                <a:lnTo>
                  <a:pt x="894" y="1294"/>
                </a:lnTo>
                <a:lnTo>
                  <a:pt x="892" y="1292"/>
                </a:lnTo>
                <a:lnTo>
                  <a:pt x="890" y="1292"/>
                </a:lnTo>
                <a:lnTo>
                  <a:pt x="888" y="1288"/>
                </a:lnTo>
                <a:lnTo>
                  <a:pt x="888" y="1286"/>
                </a:lnTo>
                <a:lnTo>
                  <a:pt x="887" y="1285"/>
                </a:lnTo>
                <a:lnTo>
                  <a:pt x="887" y="1281"/>
                </a:lnTo>
                <a:lnTo>
                  <a:pt x="887" y="1279"/>
                </a:lnTo>
                <a:lnTo>
                  <a:pt x="887" y="1277"/>
                </a:lnTo>
                <a:lnTo>
                  <a:pt x="888" y="1275"/>
                </a:lnTo>
                <a:lnTo>
                  <a:pt x="888" y="1273"/>
                </a:lnTo>
                <a:lnTo>
                  <a:pt x="890" y="1273"/>
                </a:lnTo>
                <a:lnTo>
                  <a:pt x="890" y="1272"/>
                </a:lnTo>
                <a:lnTo>
                  <a:pt x="890" y="1268"/>
                </a:lnTo>
                <a:lnTo>
                  <a:pt x="890" y="1266"/>
                </a:lnTo>
                <a:lnTo>
                  <a:pt x="890" y="1264"/>
                </a:lnTo>
                <a:lnTo>
                  <a:pt x="890" y="1262"/>
                </a:lnTo>
                <a:lnTo>
                  <a:pt x="890" y="1261"/>
                </a:lnTo>
                <a:lnTo>
                  <a:pt x="890" y="1259"/>
                </a:lnTo>
                <a:lnTo>
                  <a:pt x="890" y="1257"/>
                </a:lnTo>
                <a:lnTo>
                  <a:pt x="890" y="1255"/>
                </a:lnTo>
                <a:lnTo>
                  <a:pt x="890" y="1253"/>
                </a:lnTo>
                <a:lnTo>
                  <a:pt x="890" y="1251"/>
                </a:lnTo>
                <a:lnTo>
                  <a:pt x="892" y="1251"/>
                </a:lnTo>
                <a:lnTo>
                  <a:pt x="892" y="1250"/>
                </a:lnTo>
                <a:lnTo>
                  <a:pt x="894" y="1250"/>
                </a:lnTo>
                <a:lnTo>
                  <a:pt x="894" y="1248"/>
                </a:lnTo>
                <a:lnTo>
                  <a:pt x="896" y="1250"/>
                </a:lnTo>
                <a:lnTo>
                  <a:pt x="898" y="1248"/>
                </a:lnTo>
                <a:lnTo>
                  <a:pt x="899" y="1248"/>
                </a:lnTo>
                <a:lnTo>
                  <a:pt x="901" y="1248"/>
                </a:lnTo>
                <a:lnTo>
                  <a:pt x="903" y="1248"/>
                </a:lnTo>
                <a:lnTo>
                  <a:pt x="905" y="1248"/>
                </a:lnTo>
                <a:lnTo>
                  <a:pt x="903" y="1250"/>
                </a:lnTo>
                <a:lnTo>
                  <a:pt x="903" y="1251"/>
                </a:lnTo>
                <a:lnTo>
                  <a:pt x="903" y="1253"/>
                </a:lnTo>
                <a:lnTo>
                  <a:pt x="903" y="1251"/>
                </a:lnTo>
                <a:lnTo>
                  <a:pt x="905" y="1251"/>
                </a:lnTo>
                <a:lnTo>
                  <a:pt x="905" y="1250"/>
                </a:lnTo>
                <a:lnTo>
                  <a:pt x="907" y="1251"/>
                </a:lnTo>
                <a:lnTo>
                  <a:pt x="907" y="1250"/>
                </a:lnTo>
                <a:lnTo>
                  <a:pt x="905" y="1250"/>
                </a:lnTo>
                <a:lnTo>
                  <a:pt x="907" y="1248"/>
                </a:lnTo>
                <a:lnTo>
                  <a:pt x="907" y="1246"/>
                </a:lnTo>
                <a:lnTo>
                  <a:pt x="909" y="1246"/>
                </a:lnTo>
                <a:lnTo>
                  <a:pt x="909" y="1244"/>
                </a:lnTo>
                <a:lnTo>
                  <a:pt x="910" y="1244"/>
                </a:lnTo>
                <a:lnTo>
                  <a:pt x="912" y="1242"/>
                </a:lnTo>
                <a:lnTo>
                  <a:pt x="914" y="1242"/>
                </a:lnTo>
                <a:lnTo>
                  <a:pt x="916" y="1240"/>
                </a:lnTo>
                <a:lnTo>
                  <a:pt x="918" y="1240"/>
                </a:lnTo>
                <a:lnTo>
                  <a:pt x="920" y="1238"/>
                </a:lnTo>
                <a:lnTo>
                  <a:pt x="922" y="1237"/>
                </a:lnTo>
                <a:lnTo>
                  <a:pt x="923" y="1237"/>
                </a:lnTo>
                <a:lnTo>
                  <a:pt x="925" y="1237"/>
                </a:lnTo>
                <a:lnTo>
                  <a:pt x="923" y="1238"/>
                </a:lnTo>
                <a:lnTo>
                  <a:pt x="922" y="1240"/>
                </a:lnTo>
                <a:lnTo>
                  <a:pt x="920" y="1240"/>
                </a:lnTo>
                <a:lnTo>
                  <a:pt x="920" y="1244"/>
                </a:lnTo>
                <a:lnTo>
                  <a:pt x="920" y="1246"/>
                </a:lnTo>
                <a:lnTo>
                  <a:pt x="918" y="1246"/>
                </a:lnTo>
                <a:lnTo>
                  <a:pt x="918" y="1248"/>
                </a:lnTo>
                <a:lnTo>
                  <a:pt x="916" y="1248"/>
                </a:lnTo>
                <a:lnTo>
                  <a:pt x="916" y="1250"/>
                </a:lnTo>
                <a:lnTo>
                  <a:pt x="914" y="1250"/>
                </a:lnTo>
                <a:lnTo>
                  <a:pt x="912" y="1251"/>
                </a:lnTo>
                <a:close/>
                <a:moveTo>
                  <a:pt x="934" y="1215"/>
                </a:moveTo>
                <a:lnTo>
                  <a:pt x="936" y="1215"/>
                </a:lnTo>
                <a:lnTo>
                  <a:pt x="938" y="1215"/>
                </a:lnTo>
                <a:lnTo>
                  <a:pt x="938" y="1216"/>
                </a:lnTo>
                <a:lnTo>
                  <a:pt x="938" y="1218"/>
                </a:lnTo>
                <a:lnTo>
                  <a:pt x="936" y="1220"/>
                </a:lnTo>
                <a:lnTo>
                  <a:pt x="936" y="1222"/>
                </a:lnTo>
                <a:lnTo>
                  <a:pt x="936" y="1224"/>
                </a:lnTo>
                <a:lnTo>
                  <a:pt x="934" y="1224"/>
                </a:lnTo>
                <a:lnTo>
                  <a:pt x="933" y="1226"/>
                </a:lnTo>
                <a:lnTo>
                  <a:pt x="931" y="1226"/>
                </a:lnTo>
                <a:lnTo>
                  <a:pt x="931" y="1224"/>
                </a:lnTo>
                <a:lnTo>
                  <a:pt x="933" y="1222"/>
                </a:lnTo>
                <a:lnTo>
                  <a:pt x="933" y="1220"/>
                </a:lnTo>
                <a:lnTo>
                  <a:pt x="931" y="1218"/>
                </a:lnTo>
                <a:lnTo>
                  <a:pt x="933" y="1218"/>
                </a:lnTo>
                <a:lnTo>
                  <a:pt x="933" y="1216"/>
                </a:lnTo>
                <a:lnTo>
                  <a:pt x="933" y="1215"/>
                </a:lnTo>
                <a:lnTo>
                  <a:pt x="934" y="1215"/>
                </a:lnTo>
                <a:close/>
                <a:moveTo>
                  <a:pt x="1012" y="1213"/>
                </a:moveTo>
                <a:lnTo>
                  <a:pt x="1014" y="1215"/>
                </a:lnTo>
                <a:lnTo>
                  <a:pt x="1016" y="1215"/>
                </a:lnTo>
                <a:lnTo>
                  <a:pt x="1016" y="1216"/>
                </a:lnTo>
                <a:lnTo>
                  <a:pt x="1014" y="1216"/>
                </a:lnTo>
                <a:lnTo>
                  <a:pt x="1014" y="1218"/>
                </a:lnTo>
                <a:lnTo>
                  <a:pt x="1014" y="1216"/>
                </a:lnTo>
                <a:lnTo>
                  <a:pt x="1012" y="1216"/>
                </a:lnTo>
                <a:lnTo>
                  <a:pt x="1010" y="1218"/>
                </a:lnTo>
                <a:lnTo>
                  <a:pt x="1008" y="1218"/>
                </a:lnTo>
                <a:lnTo>
                  <a:pt x="1006" y="1218"/>
                </a:lnTo>
                <a:lnTo>
                  <a:pt x="1006" y="1216"/>
                </a:lnTo>
                <a:lnTo>
                  <a:pt x="1006" y="1215"/>
                </a:lnTo>
                <a:lnTo>
                  <a:pt x="1008" y="1213"/>
                </a:lnTo>
                <a:lnTo>
                  <a:pt x="1010" y="1213"/>
                </a:lnTo>
                <a:lnTo>
                  <a:pt x="1010" y="1215"/>
                </a:lnTo>
                <a:lnTo>
                  <a:pt x="1012" y="1213"/>
                </a:lnTo>
                <a:close/>
                <a:moveTo>
                  <a:pt x="934" y="1209"/>
                </a:moveTo>
                <a:lnTo>
                  <a:pt x="933" y="1211"/>
                </a:lnTo>
                <a:lnTo>
                  <a:pt x="934" y="1207"/>
                </a:lnTo>
                <a:lnTo>
                  <a:pt x="934" y="1205"/>
                </a:lnTo>
                <a:lnTo>
                  <a:pt x="936" y="1203"/>
                </a:lnTo>
                <a:lnTo>
                  <a:pt x="936" y="1207"/>
                </a:lnTo>
                <a:lnTo>
                  <a:pt x="934" y="1209"/>
                </a:lnTo>
                <a:close/>
                <a:moveTo>
                  <a:pt x="1122" y="1159"/>
                </a:moveTo>
                <a:lnTo>
                  <a:pt x="1124" y="1161"/>
                </a:lnTo>
                <a:lnTo>
                  <a:pt x="1126" y="1163"/>
                </a:lnTo>
                <a:lnTo>
                  <a:pt x="1128" y="1163"/>
                </a:lnTo>
                <a:lnTo>
                  <a:pt x="1130" y="1163"/>
                </a:lnTo>
                <a:lnTo>
                  <a:pt x="1130" y="1165"/>
                </a:lnTo>
                <a:lnTo>
                  <a:pt x="1132" y="1165"/>
                </a:lnTo>
                <a:lnTo>
                  <a:pt x="1134" y="1165"/>
                </a:lnTo>
                <a:lnTo>
                  <a:pt x="1135" y="1165"/>
                </a:lnTo>
                <a:lnTo>
                  <a:pt x="1137" y="1165"/>
                </a:lnTo>
                <a:lnTo>
                  <a:pt x="1139" y="1165"/>
                </a:lnTo>
                <a:lnTo>
                  <a:pt x="1141" y="1165"/>
                </a:lnTo>
                <a:lnTo>
                  <a:pt x="1143" y="1165"/>
                </a:lnTo>
                <a:lnTo>
                  <a:pt x="1145" y="1167"/>
                </a:lnTo>
                <a:lnTo>
                  <a:pt x="1146" y="1167"/>
                </a:lnTo>
                <a:lnTo>
                  <a:pt x="1146" y="1168"/>
                </a:lnTo>
                <a:lnTo>
                  <a:pt x="1148" y="1168"/>
                </a:lnTo>
                <a:lnTo>
                  <a:pt x="1150" y="1170"/>
                </a:lnTo>
                <a:lnTo>
                  <a:pt x="1152" y="1172"/>
                </a:lnTo>
                <a:lnTo>
                  <a:pt x="1154" y="1172"/>
                </a:lnTo>
                <a:lnTo>
                  <a:pt x="1154" y="1174"/>
                </a:lnTo>
                <a:lnTo>
                  <a:pt x="1152" y="1176"/>
                </a:lnTo>
                <a:lnTo>
                  <a:pt x="1150" y="1176"/>
                </a:lnTo>
                <a:lnTo>
                  <a:pt x="1148" y="1176"/>
                </a:lnTo>
                <a:lnTo>
                  <a:pt x="1146" y="1176"/>
                </a:lnTo>
                <a:lnTo>
                  <a:pt x="1146" y="1178"/>
                </a:lnTo>
                <a:lnTo>
                  <a:pt x="1145" y="1178"/>
                </a:lnTo>
                <a:lnTo>
                  <a:pt x="1143" y="1178"/>
                </a:lnTo>
                <a:lnTo>
                  <a:pt x="1141" y="1178"/>
                </a:lnTo>
                <a:lnTo>
                  <a:pt x="1141" y="1179"/>
                </a:lnTo>
                <a:lnTo>
                  <a:pt x="1139" y="1179"/>
                </a:lnTo>
                <a:lnTo>
                  <a:pt x="1137" y="1181"/>
                </a:lnTo>
                <a:lnTo>
                  <a:pt x="1135" y="1181"/>
                </a:lnTo>
                <a:lnTo>
                  <a:pt x="1134" y="1183"/>
                </a:lnTo>
                <a:lnTo>
                  <a:pt x="1132" y="1183"/>
                </a:lnTo>
                <a:lnTo>
                  <a:pt x="1132" y="1185"/>
                </a:lnTo>
                <a:lnTo>
                  <a:pt x="1130" y="1187"/>
                </a:lnTo>
                <a:lnTo>
                  <a:pt x="1128" y="1187"/>
                </a:lnTo>
                <a:lnTo>
                  <a:pt x="1126" y="1187"/>
                </a:lnTo>
                <a:lnTo>
                  <a:pt x="1124" y="1189"/>
                </a:lnTo>
                <a:lnTo>
                  <a:pt x="1122" y="1191"/>
                </a:lnTo>
                <a:lnTo>
                  <a:pt x="1121" y="1192"/>
                </a:lnTo>
                <a:lnTo>
                  <a:pt x="1121" y="1194"/>
                </a:lnTo>
                <a:lnTo>
                  <a:pt x="1119" y="1196"/>
                </a:lnTo>
                <a:lnTo>
                  <a:pt x="1117" y="1198"/>
                </a:lnTo>
                <a:lnTo>
                  <a:pt x="1117" y="1200"/>
                </a:lnTo>
                <a:lnTo>
                  <a:pt x="1117" y="1202"/>
                </a:lnTo>
                <a:lnTo>
                  <a:pt x="1115" y="1203"/>
                </a:lnTo>
                <a:lnTo>
                  <a:pt x="1115" y="1205"/>
                </a:lnTo>
                <a:lnTo>
                  <a:pt x="1113" y="1205"/>
                </a:lnTo>
                <a:lnTo>
                  <a:pt x="1111" y="1205"/>
                </a:lnTo>
                <a:lnTo>
                  <a:pt x="1110" y="1205"/>
                </a:lnTo>
                <a:lnTo>
                  <a:pt x="1108" y="1205"/>
                </a:lnTo>
                <a:lnTo>
                  <a:pt x="1106" y="1202"/>
                </a:lnTo>
                <a:lnTo>
                  <a:pt x="1104" y="1200"/>
                </a:lnTo>
                <a:lnTo>
                  <a:pt x="1104" y="1198"/>
                </a:lnTo>
                <a:lnTo>
                  <a:pt x="1106" y="1196"/>
                </a:lnTo>
                <a:lnTo>
                  <a:pt x="1106" y="1194"/>
                </a:lnTo>
                <a:lnTo>
                  <a:pt x="1106" y="1191"/>
                </a:lnTo>
                <a:lnTo>
                  <a:pt x="1108" y="1191"/>
                </a:lnTo>
                <a:lnTo>
                  <a:pt x="1110" y="1189"/>
                </a:lnTo>
                <a:lnTo>
                  <a:pt x="1110" y="1185"/>
                </a:lnTo>
                <a:lnTo>
                  <a:pt x="1110" y="1183"/>
                </a:lnTo>
                <a:lnTo>
                  <a:pt x="1111" y="1183"/>
                </a:lnTo>
                <a:lnTo>
                  <a:pt x="1113" y="1185"/>
                </a:lnTo>
                <a:lnTo>
                  <a:pt x="1115" y="1185"/>
                </a:lnTo>
                <a:lnTo>
                  <a:pt x="1117" y="1185"/>
                </a:lnTo>
                <a:lnTo>
                  <a:pt x="1117" y="1183"/>
                </a:lnTo>
                <a:lnTo>
                  <a:pt x="1119" y="1181"/>
                </a:lnTo>
                <a:lnTo>
                  <a:pt x="1119" y="1179"/>
                </a:lnTo>
                <a:lnTo>
                  <a:pt x="1121" y="1178"/>
                </a:lnTo>
                <a:lnTo>
                  <a:pt x="1122" y="1176"/>
                </a:lnTo>
                <a:lnTo>
                  <a:pt x="1124" y="1174"/>
                </a:lnTo>
                <a:lnTo>
                  <a:pt x="1126" y="1174"/>
                </a:lnTo>
                <a:lnTo>
                  <a:pt x="1124" y="1172"/>
                </a:lnTo>
                <a:lnTo>
                  <a:pt x="1124" y="1170"/>
                </a:lnTo>
                <a:lnTo>
                  <a:pt x="1122" y="1168"/>
                </a:lnTo>
                <a:lnTo>
                  <a:pt x="1122" y="1167"/>
                </a:lnTo>
                <a:lnTo>
                  <a:pt x="1122" y="1165"/>
                </a:lnTo>
                <a:lnTo>
                  <a:pt x="1122" y="1163"/>
                </a:lnTo>
                <a:lnTo>
                  <a:pt x="1122" y="1161"/>
                </a:lnTo>
                <a:lnTo>
                  <a:pt x="1121" y="1161"/>
                </a:lnTo>
                <a:lnTo>
                  <a:pt x="1119" y="1161"/>
                </a:lnTo>
                <a:lnTo>
                  <a:pt x="1117" y="1163"/>
                </a:lnTo>
                <a:lnTo>
                  <a:pt x="1115" y="1163"/>
                </a:lnTo>
                <a:lnTo>
                  <a:pt x="1113" y="1163"/>
                </a:lnTo>
                <a:lnTo>
                  <a:pt x="1111" y="1165"/>
                </a:lnTo>
                <a:lnTo>
                  <a:pt x="1110" y="1167"/>
                </a:lnTo>
                <a:lnTo>
                  <a:pt x="1110" y="1168"/>
                </a:lnTo>
                <a:lnTo>
                  <a:pt x="1110" y="1170"/>
                </a:lnTo>
                <a:lnTo>
                  <a:pt x="1110" y="1172"/>
                </a:lnTo>
                <a:lnTo>
                  <a:pt x="1111" y="1172"/>
                </a:lnTo>
                <a:lnTo>
                  <a:pt x="1111" y="1170"/>
                </a:lnTo>
                <a:lnTo>
                  <a:pt x="1113" y="1170"/>
                </a:lnTo>
                <a:lnTo>
                  <a:pt x="1115" y="1168"/>
                </a:lnTo>
                <a:lnTo>
                  <a:pt x="1117" y="1168"/>
                </a:lnTo>
                <a:lnTo>
                  <a:pt x="1119" y="1170"/>
                </a:lnTo>
                <a:lnTo>
                  <a:pt x="1119" y="1172"/>
                </a:lnTo>
                <a:lnTo>
                  <a:pt x="1119" y="1174"/>
                </a:lnTo>
                <a:lnTo>
                  <a:pt x="1117" y="1176"/>
                </a:lnTo>
                <a:lnTo>
                  <a:pt x="1115" y="1176"/>
                </a:lnTo>
                <a:lnTo>
                  <a:pt x="1113" y="1176"/>
                </a:lnTo>
                <a:lnTo>
                  <a:pt x="1111" y="1174"/>
                </a:lnTo>
                <a:lnTo>
                  <a:pt x="1110" y="1174"/>
                </a:lnTo>
                <a:lnTo>
                  <a:pt x="1108" y="1174"/>
                </a:lnTo>
                <a:lnTo>
                  <a:pt x="1106" y="1176"/>
                </a:lnTo>
                <a:lnTo>
                  <a:pt x="1104" y="1176"/>
                </a:lnTo>
                <a:lnTo>
                  <a:pt x="1104" y="1178"/>
                </a:lnTo>
                <a:lnTo>
                  <a:pt x="1102" y="1178"/>
                </a:lnTo>
                <a:lnTo>
                  <a:pt x="1100" y="1179"/>
                </a:lnTo>
                <a:lnTo>
                  <a:pt x="1100" y="1181"/>
                </a:lnTo>
                <a:lnTo>
                  <a:pt x="1100" y="1183"/>
                </a:lnTo>
                <a:lnTo>
                  <a:pt x="1100" y="1185"/>
                </a:lnTo>
                <a:lnTo>
                  <a:pt x="1098" y="1187"/>
                </a:lnTo>
                <a:lnTo>
                  <a:pt x="1098" y="1189"/>
                </a:lnTo>
                <a:lnTo>
                  <a:pt x="1098" y="1191"/>
                </a:lnTo>
                <a:lnTo>
                  <a:pt x="1098" y="1192"/>
                </a:lnTo>
                <a:lnTo>
                  <a:pt x="1098" y="1196"/>
                </a:lnTo>
                <a:lnTo>
                  <a:pt x="1098" y="1198"/>
                </a:lnTo>
                <a:lnTo>
                  <a:pt x="1098" y="1200"/>
                </a:lnTo>
                <a:lnTo>
                  <a:pt x="1097" y="1202"/>
                </a:lnTo>
                <a:lnTo>
                  <a:pt x="1097" y="1203"/>
                </a:lnTo>
                <a:lnTo>
                  <a:pt x="1097" y="1205"/>
                </a:lnTo>
                <a:lnTo>
                  <a:pt x="1097" y="1207"/>
                </a:lnTo>
                <a:lnTo>
                  <a:pt x="1097" y="1209"/>
                </a:lnTo>
                <a:lnTo>
                  <a:pt x="1097" y="1213"/>
                </a:lnTo>
                <a:lnTo>
                  <a:pt x="1097" y="1215"/>
                </a:lnTo>
                <a:lnTo>
                  <a:pt x="1095" y="1215"/>
                </a:lnTo>
                <a:lnTo>
                  <a:pt x="1093" y="1215"/>
                </a:lnTo>
                <a:lnTo>
                  <a:pt x="1091" y="1215"/>
                </a:lnTo>
                <a:lnTo>
                  <a:pt x="1089" y="1215"/>
                </a:lnTo>
                <a:lnTo>
                  <a:pt x="1089" y="1213"/>
                </a:lnTo>
                <a:lnTo>
                  <a:pt x="1087" y="1213"/>
                </a:lnTo>
                <a:lnTo>
                  <a:pt x="1086" y="1213"/>
                </a:lnTo>
                <a:lnTo>
                  <a:pt x="1084" y="1213"/>
                </a:lnTo>
                <a:lnTo>
                  <a:pt x="1082" y="1211"/>
                </a:lnTo>
                <a:lnTo>
                  <a:pt x="1082" y="1209"/>
                </a:lnTo>
                <a:lnTo>
                  <a:pt x="1080" y="1207"/>
                </a:lnTo>
                <a:lnTo>
                  <a:pt x="1080" y="1203"/>
                </a:lnTo>
                <a:lnTo>
                  <a:pt x="1080" y="1202"/>
                </a:lnTo>
                <a:lnTo>
                  <a:pt x="1080" y="1200"/>
                </a:lnTo>
                <a:lnTo>
                  <a:pt x="1080" y="1196"/>
                </a:lnTo>
                <a:lnTo>
                  <a:pt x="1080" y="1194"/>
                </a:lnTo>
                <a:lnTo>
                  <a:pt x="1080" y="1192"/>
                </a:lnTo>
                <a:lnTo>
                  <a:pt x="1082" y="1191"/>
                </a:lnTo>
                <a:lnTo>
                  <a:pt x="1082" y="1189"/>
                </a:lnTo>
                <a:lnTo>
                  <a:pt x="1084" y="1189"/>
                </a:lnTo>
                <a:lnTo>
                  <a:pt x="1086" y="1187"/>
                </a:lnTo>
                <a:lnTo>
                  <a:pt x="1086" y="1185"/>
                </a:lnTo>
                <a:lnTo>
                  <a:pt x="1086" y="1183"/>
                </a:lnTo>
                <a:lnTo>
                  <a:pt x="1086" y="1181"/>
                </a:lnTo>
                <a:lnTo>
                  <a:pt x="1084" y="1178"/>
                </a:lnTo>
                <a:lnTo>
                  <a:pt x="1082" y="1176"/>
                </a:lnTo>
                <a:lnTo>
                  <a:pt x="1080" y="1174"/>
                </a:lnTo>
                <a:lnTo>
                  <a:pt x="1080" y="1170"/>
                </a:lnTo>
                <a:lnTo>
                  <a:pt x="1080" y="1168"/>
                </a:lnTo>
                <a:lnTo>
                  <a:pt x="1080" y="1167"/>
                </a:lnTo>
                <a:lnTo>
                  <a:pt x="1082" y="1165"/>
                </a:lnTo>
                <a:lnTo>
                  <a:pt x="1084" y="1163"/>
                </a:lnTo>
                <a:lnTo>
                  <a:pt x="1082" y="1163"/>
                </a:lnTo>
                <a:lnTo>
                  <a:pt x="1082" y="1161"/>
                </a:lnTo>
                <a:lnTo>
                  <a:pt x="1082" y="1159"/>
                </a:lnTo>
                <a:lnTo>
                  <a:pt x="1084" y="1157"/>
                </a:lnTo>
                <a:lnTo>
                  <a:pt x="1086" y="1156"/>
                </a:lnTo>
                <a:lnTo>
                  <a:pt x="1086" y="1154"/>
                </a:lnTo>
                <a:lnTo>
                  <a:pt x="1086" y="1150"/>
                </a:lnTo>
                <a:lnTo>
                  <a:pt x="1087" y="1148"/>
                </a:lnTo>
                <a:lnTo>
                  <a:pt x="1087" y="1144"/>
                </a:lnTo>
                <a:lnTo>
                  <a:pt x="1087" y="1141"/>
                </a:lnTo>
                <a:lnTo>
                  <a:pt x="1086" y="1139"/>
                </a:lnTo>
                <a:lnTo>
                  <a:pt x="1086" y="1137"/>
                </a:lnTo>
                <a:lnTo>
                  <a:pt x="1086" y="1135"/>
                </a:lnTo>
                <a:lnTo>
                  <a:pt x="1086" y="1132"/>
                </a:lnTo>
                <a:lnTo>
                  <a:pt x="1086" y="1130"/>
                </a:lnTo>
                <a:lnTo>
                  <a:pt x="1087" y="1130"/>
                </a:lnTo>
                <a:lnTo>
                  <a:pt x="1087" y="1128"/>
                </a:lnTo>
                <a:lnTo>
                  <a:pt x="1087" y="1126"/>
                </a:lnTo>
                <a:lnTo>
                  <a:pt x="1087" y="1124"/>
                </a:lnTo>
                <a:lnTo>
                  <a:pt x="1089" y="1122"/>
                </a:lnTo>
                <a:lnTo>
                  <a:pt x="1089" y="1121"/>
                </a:lnTo>
                <a:lnTo>
                  <a:pt x="1091" y="1119"/>
                </a:lnTo>
                <a:lnTo>
                  <a:pt x="1093" y="1117"/>
                </a:lnTo>
                <a:lnTo>
                  <a:pt x="1093" y="1113"/>
                </a:lnTo>
                <a:lnTo>
                  <a:pt x="1095" y="1111"/>
                </a:lnTo>
                <a:lnTo>
                  <a:pt x="1095" y="1109"/>
                </a:lnTo>
                <a:lnTo>
                  <a:pt x="1097" y="1109"/>
                </a:lnTo>
                <a:lnTo>
                  <a:pt x="1098" y="1108"/>
                </a:lnTo>
                <a:lnTo>
                  <a:pt x="1100" y="1108"/>
                </a:lnTo>
                <a:lnTo>
                  <a:pt x="1102" y="1106"/>
                </a:lnTo>
                <a:lnTo>
                  <a:pt x="1102" y="1100"/>
                </a:lnTo>
                <a:lnTo>
                  <a:pt x="1102" y="1098"/>
                </a:lnTo>
                <a:lnTo>
                  <a:pt x="1102" y="1097"/>
                </a:lnTo>
                <a:lnTo>
                  <a:pt x="1104" y="1095"/>
                </a:lnTo>
                <a:lnTo>
                  <a:pt x="1104" y="1093"/>
                </a:lnTo>
                <a:lnTo>
                  <a:pt x="1104" y="1091"/>
                </a:lnTo>
                <a:lnTo>
                  <a:pt x="1104" y="1089"/>
                </a:lnTo>
                <a:lnTo>
                  <a:pt x="1104" y="1085"/>
                </a:lnTo>
                <a:lnTo>
                  <a:pt x="1106" y="1085"/>
                </a:lnTo>
                <a:lnTo>
                  <a:pt x="1108" y="1085"/>
                </a:lnTo>
                <a:lnTo>
                  <a:pt x="1110" y="1087"/>
                </a:lnTo>
                <a:lnTo>
                  <a:pt x="1111" y="1087"/>
                </a:lnTo>
                <a:lnTo>
                  <a:pt x="1113" y="1089"/>
                </a:lnTo>
                <a:lnTo>
                  <a:pt x="1115" y="1089"/>
                </a:lnTo>
                <a:lnTo>
                  <a:pt x="1115" y="1091"/>
                </a:lnTo>
                <a:lnTo>
                  <a:pt x="1115" y="1093"/>
                </a:lnTo>
                <a:lnTo>
                  <a:pt x="1113" y="1093"/>
                </a:lnTo>
                <a:lnTo>
                  <a:pt x="1113" y="1097"/>
                </a:lnTo>
                <a:lnTo>
                  <a:pt x="1111" y="1098"/>
                </a:lnTo>
                <a:lnTo>
                  <a:pt x="1113" y="1100"/>
                </a:lnTo>
                <a:lnTo>
                  <a:pt x="1113" y="1104"/>
                </a:lnTo>
                <a:lnTo>
                  <a:pt x="1115" y="1106"/>
                </a:lnTo>
                <a:lnTo>
                  <a:pt x="1115" y="1108"/>
                </a:lnTo>
                <a:lnTo>
                  <a:pt x="1117" y="1108"/>
                </a:lnTo>
                <a:lnTo>
                  <a:pt x="1119" y="1109"/>
                </a:lnTo>
                <a:lnTo>
                  <a:pt x="1119" y="1111"/>
                </a:lnTo>
                <a:lnTo>
                  <a:pt x="1119" y="1113"/>
                </a:lnTo>
                <a:lnTo>
                  <a:pt x="1121" y="1115"/>
                </a:lnTo>
                <a:lnTo>
                  <a:pt x="1122" y="1115"/>
                </a:lnTo>
                <a:lnTo>
                  <a:pt x="1124" y="1117"/>
                </a:lnTo>
                <a:lnTo>
                  <a:pt x="1124" y="1119"/>
                </a:lnTo>
                <a:lnTo>
                  <a:pt x="1122" y="1121"/>
                </a:lnTo>
                <a:lnTo>
                  <a:pt x="1122" y="1122"/>
                </a:lnTo>
                <a:lnTo>
                  <a:pt x="1121" y="1124"/>
                </a:lnTo>
                <a:lnTo>
                  <a:pt x="1121" y="1126"/>
                </a:lnTo>
                <a:lnTo>
                  <a:pt x="1121" y="1128"/>
                </a:lnTo>
                <a:lnTo>
                  <a:pt x="1122" y="1130"/>
                </a:lnTo>
                <a:lnTo>
                  <a:pt x="1122" y="1133"/>
                </a:lnTo>
                <a:lnTo>
                  <a:pt x="1122" y="1135"/>
                </a:lnTo>
                <a:lnTo>
                  <a:pt x="1122" y="1139"/>
                </a:lnTo>
                <a:lnTo>
                  <a:pt x="1122" y="1141"/>
                </a:lnTo>
                <a:lnTo>
                  <a:pt x="1124" y="1143"/>
                </a:lnTo>
                <a:lnTo>
                  <a:pt x="1124" y="1144"/>
                </a:lnTo>
                <a:lnTo>
                  <a:pt x="1124" y="1146"/>
                </a:lnTo>
                <a:lnTo>
                  <a:pt x="1126" y="1146"/>
                </a:lnTo>
                <a:lnTo>
                  <a:pt x="1126" y="1148"/>
                </a:lnTo>
                <a:lnTo>
                  <a:pt x="1126" y="1150"/>
                </a:lnTo>
                <a:lnTo>
                  <a:pt x="1124" y="1150"/>
                </a:lnTo>
                <a:lnTo>
                  <a:pt x="1122" y="1152"/>
                </a:lnTo>
                <a:lnTo>
                  <a:pt x="1122" y="1154"/>
                </a:lnTo>
                <a:lnTo>
                  <a:pt x="1122" y="1156"/>
                </a:lnTo>
                <a:lnTo>
                  <a:pt x="1122" y="1157"/>
                </a:lnTo>
                <a:lnTo>
                  <a:pt x="1122" y="1159"/>
                </a:lnTo>
                <a:close/>
                <a:moveTo>
                  <a:pt x="1100" y="1073"/>
                </a:moveTo>
                <a:lnTo>
                  <a:pt x="1098" y="1073"/>
                </a:lnTo>
                <a:lnTo>
                  <a:pt x="1097" y="1073"/>
                </a:lnTo>
                <a:lnTo>
                  <a:pt x="1097" y="1071"/>
                </a:lnTo>
                <a:lnTo>
                  <a:pt x="1095" y="1071"/>
                </a:lnTo>
                <a:lnTo>
                  <a:pt x="1093" y="1069"/>
                </a:lnTo>
                <a:lnTo>
                  <a:pt x="1093" y="1067"/>
                </a:lnTo>
                <a:lnTo>
                  <a:pt x="1093" y="1065"/>
                </a:lnTo>
                <a:lnTo>
                  <a:pt x="1091" y="1063"/>
                </a:lnTo>
                <a:lnTo>
                  <a:pt x="1091" y="1062"/>
                </a:lnTo>
                <a:lnTo>
                  <a:pt x="1093" y="1062"/>
                </a:lnTo>
                <a:lnTo>
                  <a:pt x="1093" y="1060"/>
                </a:lnTo>
                <a:lnTo>
                  <a:pt x="1095" y="1060"/>
                </a:lnTo>
                <a:lnTo>
                  <a:pt x="1097" y="1060"/>
                </a:lnTo>
                <a:lnTo>
                  <a:pt x="1098" y="1062"/>
                </a:lnTo>
                <a:lnTo>
                  <a:pt x="1100" y="1062"/>
                </a:lnTo>
                <a:lnTo>
                  <a:pt x="1100" y="1063"/>
                </a:lnTo>
                <a:lnTo>
                  <a:pt x="1102" y="1063"/>
                </a:lnTo>
                <a:lnTo>
                  <a:pt x="1100" y="1065"/>
                </a:lnTo>
                <a:lnTo>
                  <a:pt x="1100" y="1069"/>
                </a:lnTo>
                <a:lnTo>
                  <a:pt x="1100" y="1071"/>
                </a:lnTo>
                <a:lnTo>
                  <a:pt x="1100" y="1073"/>
                </a:lnTo>
                <a:close/>
                <a:moveTo>
                  <a:pt x="1167" y="1028"/>
                </a:moveTo>
                <a:lnTo>
                  <a:pt x="1167" y="1032"/>
                </a:lnTo>
                <a:lnTo>
                  <a:pt x="1167" y="1038"/>
                </a:lnTo>
                <a:lnTo>
                  <a:pt x="1167" y="1041"/>
                </a:lnTo>
                <a:lnTo>
                  <a:pt x="1167" y="1043"/>
                </a:lnTo>
                <a:lnTo>
                  <a:pt x="1167" y="1045"/>
                </a:lnTo>
                <a:lnTo>
                  <a:pt x="1165" y="1043"/>
                </a:lnTo>
                <a:lnTo>
                  <a:pt x="1163" y="1041"/>
                </a:lnTo>
                <a:lnTo>
                  <a:pt x="1161" y="1038"/>
                </a:lnTo>
                <a:lnTo>
                  <a:pt x="1161" y="1036"/>
                </a:lnTo>
                <a:lnTo>
                  <a:pt x="1161" y="1034"/>
                </a:lnTo>
                <a:lnTo>
                  <a:pt x="1163" y="1030"/>
                </a:lnTo>
                <a:lnTo>
                  <a:pt x="1165" y="1030"/>
                </a:lnTo>
                <a:lnTo>
                  <a:pt x="1167" y="1028"/>
                </a:lnTo>
                <a:close/>
                <a:moveTo>
                  <a:pt x="131" y="968"/>
                </a:moveTo>
                <a:lnTo>
                  <a:pt x="131" y="969"/>
                </a:lnTo>
                <a:lnTo>
                  <a:pt x="129" y="969"/>
                </a:lnTo>
                <a:lnTo>
                  <a:pt x="129" y="968"/>
                </a:lnTo>
                <a:lnTo>
                  <a:pt x="131" y="968"/>
                </a:lnTo>
                <a:lnTo>
                  <a:pt x="131" y="966"/>
                </a:lnTo>
                <a:lnTo>
                  <a:pt x="133" y="966"/>
                </a:lnTo>
                <a:lnTo>
                  <a:pt x="133" y="964"/>
                </a:lnTo>
                <a:lnTo>
                  <a:pt x="133" y="968"/>
                </a:lnTo>
                <a:lnTo>
                  <a:pt x="131" y="968"/>
                </a:lnTo>
                <a:close/>
                <a:moveTo>
                  <a:pt x="1075" y="951"/>
                </a:moveTo>
                <a:lnTo>
                  <a:pt x="1073" y="951"/>
                </a:lnTo>
                <a:lnTo>
                  <a:pt x="1071" y="953"/>
                </a:lnTo>
                <a:lnTo>
                  <a:pt x="1069" y="955"/>
                </a:lnTo>
                <a:lnTo>
                  <a:pt x="1071" y="956"/>
                </a:lnTo>
                <a:lnTo>
                  <a:pt x="1073" y="956"/>
                </a:lnTo>
                <a:lnTo>
                  <a:pt x="1073" y="955"/>
                </a:lnTo>
                <a:lnTo>
                  <a:pt x="1071" y="955"/>
                </a:lnTo>
                <a:lnTo>
                  <a:pt x="1073" y="953"/>
                </a:lnTo>
                <a:lnTo>
                  <a:pt x="1075" y="953"/>
                </a:lnTo>
                <a:lnTo>
                  <a:pt x="1076" y="953"/>
                </a:lnTo>
                <a:lnTo>
                  <a:pt x="1078" y="951"/>
                </a:lnTo>
                <a:lnTo>
                  <a:pt x="1080" y="951"/>
                </a:lnTo>
                <a:lnTo>
                  <a:pt x="1080" y="947"/>
                </a:lnTo>
                <a:lnTo>
                  <a:pt x="1080" y="945"/>
                </a:lnTo>
                <a:lnTo>
                  <a:pt x="1082" y="944"/>
                </a:lnTo>
                <a:lnTo>
                  <a:pt x="1082" y="945"/>
                </a:lnTo>
                <a:lnTo>
                  <a:pt x="1084" y="945"/>
                </a:lnTo>
                <a:lnTo>
                  <a:pt x="1086" y="945"/>
                </a:lnTo>
                <a:lnTo>
                  <a:pt x="1086" y="944"/>
                </a:lnTo>
                <a:lnTo>
                  <a:pt x="1087" y="944"/>
                </a:lnTo>
                <a:lnTo>
                  <a:pt x="1087" y="945"/>
                </a:lnTo>
                <a:lnTo>
                  <a:pt x="1089" y="945"/>
                </a:lnTo>
                <a:lnTo>
                  <a:pt x="1089" y="947"/>
                </a:lnTo>
                <a:lnTo>
                  <a:pt x="1091" y="949"/>
                </a:lnTo>
                <a:lnTo>
                  <a:pt x="1091" y="953"/>
                </a:lnTo>
                <a:lnTo>
                  <a:pt x="1091" y="955"/>
                </a:lnTo>
                <a:lnTo>
                  <a:pt x="1091" y="956"/>
                </a:lnTo>
                <a:lnTo>
                  <a:pt x="1089" y="958"/>
                </a:lnTo>
                <a:lnTo>
                  <a:pt x="1091" y="960"/>
                </a:lnTo>
                <a:lnTo>
                  <a:pt x="1089" y="962"/>
                </a:lnTo>
                <a:lnTo>
                  <a:pt x="1089" y="966"/>
                </a:lnTo>
                <a:lnTo>
                  <a:pt x="1089" y="968"/>
                </a:lnTo>
                <a:lnTo>
                  <a:pt x="1089" y="971"/>
                </a:lnTo>
                <a:lnTo>
                  <a:pt x="1089" y="973"/>
                </a:lnTo>
                <a:lnTo>
                  <a:pt x="1089" y="975"/>
                </a:lnTo>
                <a:lnTo>
                  <a:pt x="1091" y="975"/>
                </a:lnTo>
                <a:lnTo>
                  <a:pt x="1093" y="977"/>
                </a:lnTo>
                <a:lnTo>
                  <a:pt x="1093" y="979"/>
                </a:lnTo>
                <a:lnTo>
                  <a:pt x="1091" y="980"/>
                </a:lnTo>
                <a:lnTo>
                  <a:pt x="1089" y="980"/>
                </a:lnTo>
                <a:lnTo>
                  <a:pt x="1087" y="982"/>
                </a:lnTo>
                <a:lnTo>
                  <a:pt x="1086" y="982"/>
                </a:lnTo>
                <a:lnTo>
                  <a:pt x="1084" y="984"/>
                </a:lnTo>
                <a:lnTo>
                  <a:pt x="1084" y="986"/>
                </a:lnTo>
                <a:lnTo>
                  <a:pt x="1087" y="986"/>
                </a:lnTo>
                <a:lnTo>
                  <a:pt x="1089" y="988"/>
                </a:lnTo>
                <a:lnTo>
                  <a:pt x="1089" y="990"/>
                </a:lnTo>
                <a:lnTo>
                  <a:pt x="1089" y="991"/>
                </a:lnTo>
                <a:lnTo>
                  <a:pt x="1091" y="993"/>
                </a:lnTo>
                <a:lnTo>
                  <a:pt x="1093" y="993"/>
                </a:lnTo>
                <a:lnTo>
                  <a:pt x="1093" y="995"/>
                </a:lnTo>
                <a:lnTo>
                  <a:pt x="1095" y="995"/>
                </a:lnTo>
                <a:lnTo>
                  <a:pt x="1097" y="997"/>
                </a:lnTo>
                <a:lnTo>
                  <a:pt x="1098" y="997"/>
                </a:lnTo>
                <a:lnTo>
                  <a:pt x="1097" y="999"/>
                </a:lnTo>
                <a:lnTo>
                  <a:pt x="1097" y="1001"/>
                </a:lnTo>
                <a:lnTo>
                  <a:pt x="1095" y="1003"/>
                </a:lnTo>
                <a:lnTo>
                  <a:pt x="1095" y="1004"/>
                </a:lnTo>
                <a:lnTo>
                  <a:pt x="1097" y="1006"/>
                </a:lnTo>
                <a:lnTo>
                  <a:pt x="1095" y="1006"/>
                </a:lnTo>
                <a:lnTo>
                  <a:pt x="1093" y="1004"/>
                </a:lnTo>
                <a:lnTo>
                  <a:pt x="1091" y="1003"/>
                </a:lnTo>
                <a:lnTo>
                  <a:pt x="1089" y="1004"/>
                </a:lnTo>
                <a:lnTo>
                  <a:pt x="1087" y="1004"/>
                </a:lnTo>
                <a:lnTo>
                  <a:pt x="1087" y="1006"/>
                </a:lnTo>
                <a:lnTo>
                  <a:pt x="1086" y="1006"/>
                </a:lnTo>
                <a:lnTo>
                  <a:pt x="1086" y="1004"/>
                </a:lnTo>
                <a:lnTo>
                  <a:pt x="1084" y="1006"/>
                </a:lnTo>
                <a:lnTo>
                  <a:pt x="1082" y="1006"/>
                </a:lnTo>
                <a:lnTo>
                  <a:pt x="1080" y="1006"/>
                </a:lnTo>
                <a:lnTo>
                  <a:pt x="1080" y="1004"/>
                </a:lnTo>
                <a:lnTo>
                  <a:pt x="1078" y="1004"/>
                </a:lnTo>
                <a:lnTo>
                  <a:pt x="1076" y="1004"/>
                </a:lnTo>
                <a:lnTo>
                  <a:pt x="1075" y="1004"/>
                </a:lnTo>
                <a:lnTo>
                  <a:pt x="1076" y="1004"/>
                </a:lnTo>
                <a:lnTo>
                  <a:pt x="1078" y="1006"/>
                </a:lnTo>
                <a:lnTo>
                  <a:pt x="1078" y="1008"/>
                </a:lnTo>
                <a:lnTo>
                  <a:pt x="1080" y="1008"/>
                </a:lnTo>
                <a:lnTo>
                  <a:pt x="1082" y="1010"/>
                </a:lnTo>
                <a:lnTo>
                  <a:pt x="1084" y="1010"/>
                </a:lnTo>
                <a:lnTo>
                  <a:pt x="1086" y="1010"/>
                </a:lnTo>
                <a:lnTo>
                  <a:pt x="1087" y="1010"/>
                </a:lnTo>
                <a:lnTo>
                  <a:pt x="1089" y="1010"/>
                </a:lnTo>
                <a:lnTo>
                  <a:pt x="1091" y="1010"/>
                </a:lnTo>
                <a:lnTo>
                  <a:pt x="1093" y="1008"/>
                </a:lnTo>
                <a:lnTo>
                  <a:pt x="1093" y="1010"/>
                </a:lnTo>
                <a:lnTo>
                  <a:pt x="1093" y="1014"/>
                </a:lnTo>
                <a:lnTo>
                  <a:pt x="1093" y="1015"/>
                </a:lnTo>
                <a:lnTo>
                  <a:pt x="1093" y="1017"/>
                </a:lnTo>
                <a:lnTo>
                  <a:pt x="1093" y="1019"/>
                </a:lnTo>
                <a:lnTo>
                  <a:pt x="1093" y="1021"/>
                </a:lnTo>
                <a:lnTo>
                  <a:pt x="1093" y="1023"/>
                </a:lnTo>
                <a:lnTo>
                  <a:pt x="1093" y="1025"/>
                </a:lnTo>
                <a:lnTo>
                  <a:pt x="1091" y="1025"/>
                </a:lnTo>
                <a:lnTo>
                  <a:pt x="1091" y="1023"/>
                </a:lnTo>
                <a:lnTo>
                  <a:pt x="1089" y="1023"/>
                </a:lnTo>
                <a:lnTo>
                  <a:pt x="1087" y="1023"/>
                </a:lnTo>
                <a:lnTo>
                  <a:pt x="1087" y="1025"/>
                </a:lnTo>
                <a:lnTo>
                  <a:pt x="1086" y="1025"/>
                </a:lnTo>
                <a:lnTo>
                  <a:pt x="1084" y="1023"/>
                </a:lnTo>
                <a:lnTo>
                  <a:pt x="1084" y="1025"/>
                </a:lnTo>
                <a:lnTo>
                  <a:pt x="1086" y="1025"/>
                </a:lnTo>
                <a:lnTo>
                  <a:pt x="1087" y="1027"/>
                </a:lnTo>
                <a:lnTo>
                  <a:pt x="1089" y="1027"/>
                </a:lnTo>
                <a:lnTo>
                  <a:pt x="1091" y="1027"/>
                </a:lnTo>
                <a:lnTo>
                  <a:pt x="1093" y="1028"/>
                </a:lnTo>
                <a:lnTo>
                  <a:pt x="1095" y="1030"/>
                </a:lnTo>
                <a:lnTo>
                  <a:pt x="1097" y="1030"/>
                </a:lnTo>
                <a:lnTo>
                  <a:pt x="1098" y="1030"/>
                </a:lnTo>
                <a:lnTo>
                  <a:pt x="1100" y="1030"/>
                </a:lnTo>
                <a:lnTo>
                  <a:pt x="1102" y="1032"/>
                </a:lnTo>
                <a:lnTo>
                  <a:pt x="1102" y="1034"/>
                </a:lnTo>
                <a:lnTo>
                  <a:pt x="1100" y="1034"/>
                </a:lnTo>
                <a:lnTo>
                  <a:pt x="1098" y="1036"/>
                </a:lnTo>
                <a:lnTo>
                  <a:pt x="1095" y="1036"/>
                </a:lnTo>
                <a:lnTo>
                  <a:pt x="1093" y="1038"/>
                </a:lnTo>
                <a:lnTo>
                  <a:pt x="1091" y="1039"/>
                </a:lnTo>
                <a:lnTo>
                  <a:pt x="1089" y="1039"/>
                </a:lnTo>
                <a:lnTo>
                  <a:pt x="1086" y="1039"/>
                </a:lnTo>
                <a:lnTo>
                  <a:pt x="1084" y="1039"/>
                </a:lnTo>
                <a:lnTo>
                  <a:pt x="1082" y="1039"/>
                </a:lnTo>
                <a:lnTo>
                  <a:pt x="1080" y="1038"/>
                </a:lnTo>
                <a:lnTo>
                  <a:pt x="1080" y="1036"/>
                </a:lnTo>
                <a:lnTo>
                  <a:pt x="1078" y="1034"/>
                </a:lnTo>
                <a:lnTo>
                  <a:pt x="1078" y="1032"/>
                </a:lnTo>
                <a:lnTo>
                  <a:pt x="1078" y="1030"/>
                </a:lnTo>
                <a:lnTo>
                  <a:pt x="1076" y="1030"/>
                </a:lnTo>
                <a:lnTo>
                  <a:pt x="1076" y="1028"/>
                </a:lnTo>
                <a:lnTo>
                  <a:pt x="1076" y="1027"/>
                </a:lnTo>
                <a:lnTo>
                  <a:pt x="1075" y="1025"/>
                </a:lnTo>
                <a:lnTo>
                  <a:pt x="1073" y="1025"/>
                </a:lnTo>
                <a:lnTo>
                  <a:pt x="1071" y="1023"/>
                </a:lnTo>
                <a:lnTo>
                  <a:pt x="1071" y="1021"/>
                </a:lnTo>
                <a:lnTo>
                  <a:pt x="1069" y="1019"/>
                </a:lnTo>
                <a:lnTo>
                  <a:pt x="1067" y="1019"/>
                </a:lnTo>
                <a:lnTo>
                  <a:pt x="1065" y="1021"/>
                </a:lnTo>
                <a:lnTo>
                  <a:pt x="1063" y="1025"/>
                </a:lnTo>
                <a:lnTo>
                  <a:pt x="1063" y="1027"/>
                </a:lnTo>
                <a:lnTo>
                  <a:pt x="1062" y="1027"/>
                </a:lnTo>
                <a:lnTo>
                  <a:pt x="1060" y="1028"/>
                </a:lnTo>
                <a:lnTo>
                  <a:pt x="1058" y="1027"/>
                </a:lnTo>
                <a:lnTo>
                  <a:pt x="1056" y="1025"/>
                </a:lnTo>
                <a:lnTo>
                  <a:pt x="1056" y="1023"/>
                </a:lnTo>
                <a:lnTo>
                  <a:pt x="1056" y="1019"/>
                </a:lnTo>
                <a:lnTo>
                  <a:pt x="1056" y="1017"/>
                </a:lnTo>
                <a:lnTo>
                  <a:pt x="1056" y="1015"/>
                </a:lnTo>
                <a:lnTo>
                  <a:pt x="1056" y="1014"/>
                </a:lnTo>
                <a:lnTo>
                  <a:pt x="1056" y="1012"/>
                </a:lnTo>
                <a:lnTo>
                  <a:pt x="1056" y="1010"/>
                </a:lnTo>
                <a:lnTo>
                  <a:pt x="1056" y="1008"/>
                </a:lnTo>
                <a:lnTo>
                  <a:pt x="1056" y="1006"/>
                </a:lnTo>
                <a:lnTo>
                  <a:pt x="1054" y="1004"/>
                </a:lnTo>
                <a:lnTo>
                  <a:pt x="1056" y="1003"/>
                </a:lnTo>
                <a:lnTo>
                  <a:pt x="1056" y="1001"/>
                </a:lnTo>
                <a:lnTo>
                  <a:pt x="1056" y="999"/>
                </a:lnTo>
                <a:lnTo>
                  <a:pt x="1054" y="997"/>
                </a:lnTo>
                <a:lnTo>
                  <a:pt x="1054" y="993"/>
                </a:lnTo>
                <a:lnTo>
                  <a:pt x="1054" y="991"/>
                </a:lnTo>
                <a:lnTo>
                  <a:pt x="1056" y="991"/>
                </a:lnTo>
                <a:lnTo>
                  <a:pt x="1056" y="990"/>
                </a:lnTo>
                <a:lnTo>
                  <a:pt x="1058" y="988"/>
                </a:lnTo>
                <a:lnTo>
                  <a:pt x="1056" y="990"/>
                </a:lnTo>
                <a:lnTo>
                  <a:pt x="1054" y="990"/>
                </a:lnTo>
                <a:lnTo>
                  <a:pt x="1052" y="988"/>
                </a:lnTo>
                <a:lnTo>
                  <a:pt x="1052" y="986"/>
                </a:lnTo>
                <a:lnTo>
                  <a:pt x="1051" y="982"/>
                </a:lnTo>
                <a:lnTo>
                  <a:pt x="1051" y="980"/>
                </a:lnTo>
                <a:lnTo>
                  <a:pt x="1049" y="979"/>
                </a:lnTo>
                <a:lnTo>
                  <a:pt x="1049" y="977"/>
                </a:lnTo>
                <a:lnTo>
                  <a:pt x="1051" y="975"/>
                </a:lnTo>
                <a:lnTo>
                  <a:pt x="1052" y="973"/>
                </a:lnTo>
                <a:lnTo>
                  <a:pt x="1054" y="971"/>
                </a:lnTo>
                <a:lnTo>
                  <a:pt x="1056" y="969"/>
                </a:lnTo>
                <a:lnTo>
                  <a:pt x="1058" y="969"/>
                </a:lnTo>
                <a:lnTo>
                  <a:pt x="1058" y="968"/>
                </a:lnTo>
                <a:lnTo>
                  <a:pt x="1060" y="971"/>
                </a:lnTo>
                <a:lnTo>
                  <a:pt x="1060" y="973"/>
                </a:lnTo>
                <a:lnTo>
                  <a:pt x="1060" y="975"/>
                </a:lnTo>
                <a:lnTo>
                  <a:pt x="1062" y="973"/>
                </a:lnTo>
                <a:lnTo>
                  <a:pt x="1062" y="971"/>
                </a:lnTo>
                <a:lnTo>
                  <a:pt x="1062" y="969"/>
                </a:lnTo>
                <a:lnTo>
                  <a:pt x="1063" y="968"/>
                </a:lnTo>
                <a:lnTo>
                  <a:pt x="1063" y="969"/>
                </a:lnTo>
                <a:lnTo>
                  <a:pt x="1065" y="969"/>
                </a:lnTo>
                <a:lnTo>
                  <a:pt x="1063" y="968"/>
                </a:lnTo>
                <a:lnTo>
                  <a:pt x="1062" y="966"/>
                </a:lnTo>
                <a:lnTo>
                  <a:pt x="1062" y="962"/>
                </a:lnTo>
                <a:lnTo>
                  <a:pt x="1062" y="960"/>
                </a:lnTo>
                <a:lnTo>
                  <a:pt x="1062" y="956"/>
                </a:lnTo>
                <a:lnTo>
                  <a:pt x="1062" y="955"/>
                </a:lnTo>
                <a:lnTo>
                  <a:pt x="1062" y="953"/>
                </a:lnTo>
                <a:lnTo>
                  <a:pt x="1062" y="951"/>
                </a:lnTo>
                <a:lnTo>
                  <a:pt x="1062" y="949"/>
                </a:lnTo>
                <a:lnTo>
                  <a:pt x="1062" y="947"/>
                </a:lnTo>
                <a:lnTo>
                  <a:pt x="1062" y="945"/>
                </a:lnTo>
                <a:lnTo>
                  <a:pt x="1062" y="944"/>
                </a:lnTo>
                <a:lnTo>
                  <a:pt x="1062" y="942"/>
                </a:lnTo>
                <a:lnTo>
                  <a:pt x="1062" y="940"/>
                </a:lnTo>
                <a:lnTo>
                  <a:pt x="1063" y="940"/>
                </a:lnTo>
                <a:lnTo>
                  <a:pt x="1065" y="938"/>
                </a:lnTo>
                <a:lnTo>
                  <a:pt x="1065" y="936"/>
                </a:lnTo>
                <a:lnTo>
                  <a:pt x="1067" y="936"/>
                </a:lnTo>
                <a:lnTo>
                  <a:pt x="1067" y="934"/>
                </a:lnTo>
                <a:lnTo>
                  <a:pt x="1069" y="934"/>
                </a:lnTo>
                <a:lnTo>
                  <a:pt x="1071" y="936"/>
                </a:lnTo>
                <a:lnTo>
                  <a:pt x="1071" y="938"/>
                </a:lnTo>
                <a:lnTo>
                  <a:pt x="1071" y="940"/>
                </a:lnTo>
                <a:lnTo>
                  <a:pt x="1073" y="942"/>
                </a:lnTo>
                <a:lnTo>
                  <a:pt x="1073" y="944"/>
                </a:lnTo>
                <a:lnTo>
                  <a:pt x="1075" y="944"/>
                </a:lnTo>
                <a:lnTo>
                  <a:pt x="1076" y="945"/>
                </a:lnTo>
                <a:lnTo>
                  <a:pt x="1078" y="947"/>
                </a:lnTo>
                <a:lnTo>
                  <a:pt x="1078" y="949"/>
                </a:lnTo>
                <a:lnTo>
                  <a:pt x="1076" y="949"/>
                </a:lnTo>
                <a:lnTo>
                  <a:pt x="1076" y="951"/>
                </a:lnTo>
                <a:lnTo>
                  <a:pt x="1075" y="951"/>
                </a:lnTo>
                <a:close/>
                <a:moveTo>
                  <a:pt x="1226" y="728"/>
                </a:moveTo>
                <a:lnTo>
                  <a:pt x="1226" y="730"/>
                </a:lnTo>
                <a:lnTo>
                  <a:pt x="1226" y="733"/>
                </a:lnTo>
                <a:lnTo>
                  <a:pt x="1224" y="733"/>
                </a:lnTo>
                <a:lnTo>
                  <a:pt x="1224" y="730"/>
                </a:lnTo>
                <a:lnTo>
                  <a:pt x="1224" y="728"/>
                </a:lnTo>
                <a:lnTo>
                  <a:pt x="1224" y="726"/>
                </a:lnTo>
                <a:lnTo>
                  <a:pt x="1226" y="724"/>
                </a:lnTo>
                <a:lnTo>
                  <a:pt x="1226" y="722"/>
                </a:lnTo>
                <a:lnTo>
                  <a:pt x="1226" y="721"/>
                </a:lnTo>
                <a:lnTo>
                  <a:pt x="1226" y="719"/>
                </a:lnTo>
                <a:lnTo>
                  <a:pt x="1228" y="719"/>
                </a:lnTo>
                <a:lnTo>
                  <a:pt x="1229" y="719"/>
                </a:lnTo>
                <a:lnTo>
                  <a:pt x="1229" y="721"/>
                </a:lnTo>
                <a:lnTo>
                  <a:pt x="1228" y="721"/>
                </a:lnTo>
                <a:lnTo>
                  <a:pt x="1228" y="722"/>
                </a:lnTo>
                <a:lnTo>
                  <a:pt x="1226" y="722"/>
                </a:lnTo>
                <a:lnTo>
                  <a:pt x="1226" y="724"/>
                </a:lnTo>
                <a:lnTo>
                  <a:pt x="1226" y="728"/>
                </a:lnTo>
                <a:close/>
                <a:moveTo>
                  <a:pt x="1187" y="728"/>
                </a:moveTo>
                <a:lnTo>
                  <a:pt x="1187" y="730"/>
                </a:lnTo>
                <a:lnTo>
                  <a:pt x="1185" y="730"/>
                </a:lnTo>
                <a:lnTo>
                  <a:pt x="1181" y="728"/>
                </a:lnTo>
                <a:lnTo>
                  <a:pt x="1180" y="728"/>
                </a:lnTo>
                <a:lnTo>
                  <a:pt x="1178" y="726"/>
                </a:lnTo>
                <a:lnTo>
                  <a:pt x="1176" y="724"/>
                </a:lnTo>
                <a:lnTo>
                  <a:pt x="1176" y="722"/>
                </a:lnTo>
                <a:lnTo>
                  <a:pt x="1174" y="721"/>
                </a:lnTo>
                <a:lnTo>
                  <a:pt x="1174" y="719"/>
                </a:lnTo>
                <a:lnTo>
                  <a:pt x="1176" y="717"/>
                </a:lnTo>
                <a:lnTo>
                  <a:pt x="1178" y="717"/>
                </a:lnTo>
                <a:lnTo>
                  <a:pt x="1180" y="719"/>
                </a:lnTo>
                <a:lnTo>
                  <a:pt x="1180" y="721"/>
                </a:lnTo>
                <a:lnTo>
                  <a:pt x="1181" y="721"/>
                </a:lnTo>
                <a:lnTo>
                  <a:pt x="1181" y="722"/>
                </a:lnTo>
                <a:lnTo>
                  <a:pt x="1183" y="724"/>
                </a:lnTo>
                <a:lnTo>
                  <a:pt x="1185" y="724"/>
                </a:lnTo>
                <a:lnTo>
                  <a:pt x="1187" y="728"/>
                </a:lnTo>
                <a:close/>
                <a:moveTo>
                  <a:pt x="999" y="663"/>
                </a:moveTo>
                <a:lnTo>
                  <a:pt x="999" y="667"/>
                </a:lnTo>
                <a:lnTo>
                  <a:pt x="999" y="669"/>
                </a:lnTo>
                <a:lnTo>
                  <a:pt x="999" y="671"/>
                </a:lnTo>
                <a:lnTo>
                  <a:pt x="1001" y="673"/>
                </a:lnTo>
                <a:lnTo>
                  <a:pt x="1001" y="676"/>
                </a:lnTo>
                <a:lnTo>
                  <a:pt x="1003" y="678"/>
                </a:lnTo>
                <a:lnTo>
                  <a:pt x="1003" y="680"/>
                </a:lnTo>
                <a:lnTo>
                  <a:pt x="1003" y="682"/>
                </a:lnTo>
                <a:lnTo>
                  <a:pt x="1003" y="684"/>
                </a:lnTo>
                <a:lnTo>
                  <a:pt x="1003" y="686"/>
                </a:lnTo>
                <a:lnTo>
                  <a:pt x="1003" y="687"/>
                </a:lnTo>
                <a:lnTo>
                  <a:pt x="1003" y="689"/>
                </a:lnTo>
                <a:lnTo>
                  <a:pt x="1003" y="691"/>
                </a:lnTo>
                <a:lnTo>
                  <a:pt x="1004" y="691"/>
                </a:lnTo>
                <a:lnTo>
                  <a:pt x="1004" y="693"/>
                </a:lnTo>
                <a:lnTo>
                  <a:pt x="1004" y="697"/>
                </a:lnTo>
                <a:lnTo>
                  <a:pt x="1004" y="698"/>
                </a:lnTo>
                <a:lnTo>
                  <a:pt x="1004" y="700"/>
                </a:lnTo>
                <a:lnTo>
                  <a:pt x="1004" y="704"/>
                </a:lnTo>
                <a:lnTo>
                  <a:pt x="1006" y="706"/>
                </a:lnTo>
                <a:lnTo>
                  <a:pt x="1010" y="708"/>
                </a:lnTo>
                <a:lnTo>
                  <a:pt x="1010" y="709"/>
                </a:lnTo>
                <a:lnTo>
                  <a:pt x="1010" y="711"/>
                </a:lnTo>
                <a:lnTo>
                  <a:pt x="1010" y="713"/>
                </a:lnTo>
                <a:lnTo>
                  <a:pt x="1010" y="717"/>
                </a:lnTo>
                <a:lnTo>
                  <a:pt x="1010" y="719"/>
                </a:lnTo>
                <a:lnTo>
                  <a:pt x="1010" y="721"/>
                </a:lnTo>
                <a:lnTo>
                  <a:pt x="1010" y="722"/>
                </a:lnTo>
                <a:lnTo>
                  <a:pt x="1008" y="722"/>
                </a:lnTo>
                <a:lnTo>
                  <a:pt x="1004" y="724"/>
                </a:lnTo>
                <a:lnTo>
                  <a:pt x="1003" y="726"/>
                </a:lnTo>
                <a:lnTo>
                  <a:pt x="1001" y="726"/>
                </a:lnTo>
                <a:lnTo>
                  <a:pt x="999" y="724"/>
                </a:lnTo>
                <a:lnTo>
                  <a:pt x="999" y="722"/>
                </a:lnTo>
                <a:lnTo>
                  <a:pt x="997" y="722"/>
                </a:lnTo>
                <a:lnTo>
                  <a:pt x="995" y="721"/>
                </a:lnTo>
                <a:lnTo>
                  <a:pt x="993" y="721"/>
                </a:lnTo>
                <a:lnTo>
                  <a:pt x="993" y="719"/>
                </a:lnTo>
                <a:lnTo>
                  <a:pt x="992" y="719"/>
                </a:lnTo>
                <a:lnTo>
                  <a:pt x="990" y="719"/>
                </a:lnTo>
                <a:lnTo>
                  <a:pt x="990" y="717"/>
                </a:lnTo>
                <a:lnTo>
                  <a:pt x="988" y="715"/>
                </a:lnTo>
                <a:lnTo>
                  <a:pt x="986" y="715"/>
                </a:lnTo>
                <a:lnTo>
                  <a:pt x="984" y="715"/>
                </a:lnTo>
                <a:lnTo>
                  <a:pt x="982" y="713"/>
                </a:lnTo>
                <a:lnTo>
                  <a:pt x="982" y="711"/>
                </a:lnTo>
                <a:lnTo>
                  <a:pt x="981" y="709"/>
                </a:lnTo>
                <a:lnTo>
                  <a:pt x="981" y="708"/>
                </a:lnTo>
                <a:lnTo>
                  <a:pt x="979" y="706"/>
                </a:lnTo>
                <a:lnTo>
                  <a:pt x="979" y="702"/>
                </a:lnTo>
                <a:lnTo>
                  <a:pt x="977" y="700"/>
                </a:lnTo>
                <a:lnTo>
                  <a:pt x="975" y="698"/>
                </a:lnTo>
                <a:lnTo>
                  <a:pt x="975" y="697"/>
                </a:lnTo>
                <a:lnTo>
                  <a:pt x="975" y="695"/>
                </a:lnTo>
                <a:lnTo>
                  <a:pt x="977" y="695"/>
                </a:lnTo>
                <a:lnTo>
                  <a:pt x="977" y="691"/>
                </a:lnTo>
                <a:lnTo>
                  <a:pt x="977" y="689"/>
                </a:lnTo>
                <a:lnTo>
                  <a:pt x="977" y="686"/>
                </a:lnTo>
                <a:lnTo>
                  <a:pt x="977" y="684"/>
                </a:lnTo>
                <a:lnTo>
                  <a:pt x="977" y="682"/>
                </a:lnTo>
                <a:lnTo>
                  <a:pt x="975" y="682"/>
                </a:lnTo>
                <a:lnTo>
                  <a:pt x="973" y="682"/>
                </a:lnTo>
                <a:lnTo>
                  <a:pt x="973" y="678"/>
                </a:lnTo>
                <a:lnTo>
                  <a:pt x="975" y="676"/>
                </a:lnTo>
                <a:lnTo>
                  <a:pt x="977" y="674"/>
                </a:lnTo>
                <a:lnTo>
                  <a:pt x="979" y="674"/>
                </a:lnTo>
                <a:lnTo>
                  <a:pt x="979" y="673"/>
                </a:lnTo>
                <a:lnTo>
                  <a:pt x="981" y="673"/>
                </a:lnTo>
                <a:lnTo>
                  <a:pt x="982" y="671"/>
                </a:lnTo>
                <a:lnTo>
                  <a:pt x="984" y="669"/>
                </a:lnTo>
                <a:lnTo>
                  <a:pt x="984" y="671"/>
                </a:lnTo>
                <a:lnTo>
                  <a:pt x="982" y="671"/>
                </a:lnTo>
                <a:lnTo>
                  <a:pt x="982" y="673"/>
                </a:lnTo>
                <a:lnTo>
                  <a:pt x="982" y="674"/>
                </a:lnTo>
                <a:lnTo>
                  <a:pt x="984" y="678"/>
                </a:lnTo>
                <a:lnTo>
                  <a:pt x="986" y="680"/>
                </a:lnTo>
                <a:lnTo>
                  <a:pt x="988" y="682"/>
                </a:lnTo>
                <a:lnTo>
                  <a:pt x="986" y="686"/>
                </a:lnTo>
                <a:lnTo>
                  <a:pt x="986" y="689"/>
                </a:lnTo>
                <a:lnTo>
                  <a:pt x="986" y="691"/>
                </a:lnTo>
                <a:lnTo>
                  <a:pt x="988" y="693"/>
                </a:lnTo>
                <a:lnTo>
                  <a:pt x="988" y="695"/>
                </a:lnTo>
                <a:lnTo>
                  <a:pt x="988" y="697"/>
                </a:lnTo>
                <a:lnTo>
                  <a:pt x="988" y="698"/>
                </a:lnTo>
                <a:lnTo>
                  <a:pt x="990" y="700"/>
                </a:lnTo>
                <a:lnTo>
                  <a:pt x="990" y="702"/>
                </a:lnTo>
                <a:lnTo>
                  <a:pt x="988" y="704"/>
                </a:lnTo>
                <a:lnTo>
                  <a:pt x="990" y="706"/>
                </a:lnTo>
                <a:lnTo>
                  <a:pt x="992" y="708"/>
                </a:lnTo>
                <a:lnTo>
                  <a:pt x="993" y="709"/>
                </a:lnTo>
                <a:lnTo>
                  <a:pt x="993" y="711"/>
                </a:lnTo>
                <a:lnTo>
                  <a:pt x="993" y="713"/>
                </a:lnTo>
                <a:lnTo>
                  <a:pt x="995" y="715"/>
                </a:lnTo>
                <a:lnTo>
                  <a:pt x="995" y="717"/>
                </a:lnTo>
                <a:lnTo>
                  <a:pt x="997" y="719"/>
                </a:lnTo>
                <a:lnTo>
                  <a:pt x="997" y="717"/>
                </a:lnTo>
                <a:lnTo>
                  <a:pt x="997" y="715"/>
                </a:lnTo>
                <a:lnTo>
                  <a:pt x="999" y="713"/>
                </a:lnTo>
                <a:lnTo>
                  <a:pt x="1001" y="711"/>
                </a:lnTo>
                <a:lnTo>
                  <a:pt x="1001" y="709"/>
                </a:lnTo>
                <a:lnTo>
                  <a:pt x="999" y="708"/>
                </a:lnTo>
                <a:lnTo>
                  <a:pt x="997" y="708"/>
                </a:lnTo>
                <a:lnTo>
                  <a:pt x="997" y="706"/>
                </a:lnTo>
                <a:lnTo>
                  <a:pt x="995" y="704"/>
                </a:lnTo>
                <a:lnTo>
                  <a:pt x="995" y="702"/>
                </a:lnTo>
                <a:lnTo>
                  <a:pt x="995" y="700"/>
                </a:lnTo>
                <a:lnTo>
                  <a:pt x="993" y="698"/>
                </a:lnTo>
                <a:lnTo>
                  <a:pt x="993" y="697"/>
                </a:lnTo>
                <a:lnTo>
                  <a:pt x="995" y="697"/>
                </a:lnTo>
                <a:lnTo>
                  <a:pt x="995" y="695"/>
                </a:lnTo>
                <a:lnTo>
                  <a:pt x="995" y="693"/>
                </a:lnTo>
                <a:lnTo>
                  <a:pt x="997" y="693"/>
                </a:lnTo>
                <a:lnTo>
                  <a:pt x="999" y="693"/>
                </a:lnTo>
                <a:lnTo>
                  <a:pt x="999" y="697"/>
                </a:lnTo>
                <a:lnTo>
                  <a:pt x="1001" y="697"/>
                </a:lnTo>
                <a:lnTo>
                  <a:pt x="1001" y="695"/>
                </a:lnTo>
                <a:lnTo>
                  <a:pt x="1001" y="693"/>
                </a:lnTo>
                <a:lnTo>
                  <a:pt x="999" y="691"/>
                </a:lnTo>
                <a:lnTo>
                  <a:pt x="997" y="691"/>
                </a:lnTo>
                <a:lnTo>
                  <a:pt x="995" y="691"/>
                </a:lnTo>
                <a:lnTo>
                  <a:pt x="995" y="689"/>
                </a:lnTo>
                <a:lnTo>
                  <a:pt x="995" y="687"/>
                </a:lnTo>
                <a:lnTo>
                  <a:pt x="993" y="686"/>
                </a:lnTo>
                <a:lnTo>
                  <a:pt x="993" y="682"/>
                </a:lnTo>
                <a:lnTo>
                  <a:pt x="993" y="680"/>
                </a:lnTo>
                <a:lnTo>
                  <a:pt x="992" y="678"/>
                </a:lnTo>
                <a:lnTo>
                  <a:pt x="992" y="676"/>
                </a:lnTo>
                <a:lnTo>
                  <a:pt x="990" y="674"/>
                </a:lnTo>
                <a:lnTo>
                  <a:pt x="988" y="671"/>
                </a:lnTo>
                <a:lnTo>
                  <a:pt x="988" y="667"/>
                </a:lnTo>
                <a:lnTo>
                  <a:pt x="986" y="667"/>
                </a:lnTo>
                <a:lnTo>
                  <a:pt x="984" y="665"/>
                </a:lnTo>
                <a:lnTo>
                  <a:pt x="982" y="667"/>
                </a:lnTo>
                <a:lnTo>
                  <a:pt x="981" y="667"/>
                </a:lnTo>
                <a:lnTo>
                  <a:pt x="981" y="669"/>
                </a:lnTo>
                <a:lnTo>
                  <a:pt x="979" y="669"/>
                </a:lnTo>
                <a:lnTo>
                  <a:pt x="979" y="671"/>
                </a:lnTo>
                <a:lnTo>
                  <a:pt x="979" y="667"/>
                </a:lnTo>
                <a:lnTo>
                  <a:pt x="981" y="665"/>
                </a:lnTo>
                <a:lnTo>
                  <a:pt x="986" y="663"/>
                </a:lnTo>
                <a:lnTo>
                  <a:pt x="988" y="662"/>
                </a:lnTo>
                <a:lnTo>
                  <a:pt x="990" y="662"/>
                </a:lnTo>
                <a:lnTo>
                  <a:pt x="992" y="660"/>
                </a:lnTo>
                <a:lnTo>
                  <a:pt x="995" y="660"/>
                </a:lnTo>
                <a:lnTo>
                  <a:pt x="997" y="658"/>
                </a:lnTo>
                <a:lnTo>
                  <a:pt x="999" y="658"/>
                </a:lnTo>
                <a:lnTo>
                  <a:pt x="1001" y="658"/>
                </a:lnTo>
                <a:lnTo>
                  <a:pt x="1003" y="660"/>
                </a:lnTo>
                <a:lnTo>
                  <a:pt x="1001" y="660"/>
                </a:lnTo>
                <a:lnTo>
                  <a:pt x="1001" y="662"/>
                </a:lnTo>
                <a:lnTo>
                  <a:pt x="999" y="663"/>
                </a:lnTo>
                <a:close/>
                <a:moveTo>
                  <a:pt x="894" y="641"/>
                </a:moveTo>
                <a:lnTo>
                  <a:pt x="892" y="641"/>
                </a:lnTo>
                <a:lnTo>
                  <a:pt x="890" y="641"/>
                </a:lnTo>
                <a:lnTo>
                  <a:pt x="888" y="641"/>
                </a:lnTo>
                <a:lnTo>
                  <a:pt x="887" y="643"/>
                </a:lnTo>
                <a:lnTo>
                  <a:pt x="885" y="643"/>
                </a:lnTo>
                <a:lnTo>
                  <a:pt x="883" y="643"/>
                </a:lnTo>
                <a:lnTo>
                  <a:pt x="883" y="645"/>
                </a:lnTo>
                <a:lnTo>
                  <a:pt x="881" y="645"/>
                </a:lnTo>
                <a:lnTo>
                  <a:pt x="879" y="645"/>
                </a:lnTo>
                <a:lnTo>
                  <a:pt x="877" y="647"/>
                </a:lnTo>
                <a:lnTo>
                  <a:pt x="877" y="643"/>
                </a:lnTo>
                <a:lnTo>
                  <a:pt x="879" y="641"/>
                </a:lnTo>
                <a:lnTo>
                  <a:pt x="881" y="639"/>
                </a:lnTo>
                <a:lnTo>
                  <a:pt x="883" y="639"/>
                </a:lnTo>
                <a:lnTo>
                  <a:pt x="883" y="638"/>
                </a:lnTo>
                <a:lnTo>
                  <a:pt x="885" y="638"/>
                </a:lnTo>
                <a:lnTo>
                  <a:pt x="885" y="636"/>
                </a:lnTo>
                <a:lnTo>
                  <a:pt x="887" y="638"/>
                </a:lnTo>
                <a:lnTo>
                  <a:pt x="888" y="638"/>
                </a:lnTo>
                <a:lnTo>
                  <a:pt x="890" y="639"/>
                </a:lnTo>
                <a:lnTo>
                  <a:pt x="892" y="639"/>
                </a:lnTo>
                <a:lnTo>
                  <a:pt x="894" y="639"/>
                </a:lnTo>
                <a:lnTo>
                  <a:pt x="894" y="641"/>
                </a:lnTo>
                <a:close/>
                <a:moveTo>
                  <a:pt x="4" y="621"/>
                </a:moveTo>
                <a:lnTo>
                  <a:pt x="4" y="623"/>
                </a:lnTo>
                <a:lnTo>
                  <a:pt x="2" y="621"/>
                </a:lnTo>
                <a:lnTo>
                  <a:pt x="0" y="619"/>
                </a:lnTo>
                <a:lnTo>
                  <a:pt x="0" y="617"/>
                </a:lnTo>
                <a:lnTo>
                  <a:pt x="0" y="615"/>
                </a:lnTo>
                <a:lnTo>
                  <a:pt x="2" y="617"/>
                </a:lnTo>
                <a:lnTo>
                  <a:pt x="4" y="619"/>
                </a:lnTo>
                <a:lnTo>
                  <a:pt x="4" y="621"/>
                </a:lnTo>
                <a:close/>
                <a:moveTo>
                  <a:pt x="1159" y="592"/>
                </a:moveTo>
                <a:lnTo>
                  <a:pt x="1159" y="593"/>
                </a:lnTo>
                <a:lnTo>
                  <a:pt x="1157" y="593"/>
                </a:lnTo>
                <a:lnTo>
                  <a:pt x="1157" y="595"/>
                </a:lnTo>
                <a:lnTo>
                  <a:pt x="1157" y="593"/>
                </a:lnTo>
                <a:lnTo>
                  <a:pt x="1157" y="592"/>
                </a:lnTo>
                <a:lnTo>
                  <a:pt x="1159" y="592"/>
                </a:lnTo>
                <a:close/>
                <a:moveTo>
                  <a:pt x="929" y="501"/>
                </a:moveTo>
                <a:lnTo>
                  <a:pt x="927" y="503"/>
                </a:lnTo>
                <a:lnTo>
                  <a:pt x="925" y="503"/>
                </a:lnTo>
                <a:lnTo>
                  <a:pt x="925" y="501"/>
                </a:lnTo>
                <a:lnTo>
                  <a:pt x="927" y="499"/>
                </a:lnTo>
                <a:lnTo>
                  <a:pt x="929" y="501"/>
                </a:lnTo>
                <a:close/>
                <a:moveTo>
                  <a:pt x="1082" y="470"/>
                </a:moveTo>
                <a:lnTo>
                  <a:pt x="1080" y="472"/>
                </a:lnTo>
                <a:lnTo>
                  <a:pt x="1078" y="472"/>
                </a:lnTo>
                <a:lnTo>
                  <a:pt x="1076" y="470"/>
                </a:lnTo>
                <a:lnTo>
                  <a:pt x="1075" y="470"/>
                </a:lnTo>
                <a:lnTo>
                  <a:pt x="1075" y="468"/>
                </a:lnTo>
                <a:lnTo>
                  <a:pt x="1076" y="466"/>
                </a:lnTo>
                <a:lnTo>
                  <a:pt x="1078" y="466"/>
                </a:lnTo>
                <a:lnTo>
                  <a:pt x="1080" y="468"/>
                </a:lnTo>
                <a:lnTo>
                  <a:pt x="1082" y="470"/>
                </a:lnTo>
                <a:close/>
                <a:moveTo>
                  <a:pt x="77" y="459"/>
                </a:moveTo>
                <a:lnTo>
                  <a:pt x="75" y="459"/>
                </a:lnTo>
                <a:lnTo>
                  <a:pt x="75" y="457"/>
                </a:lnTo>
                <a:lnTo>
                  <a:pt x="74" y="453"/>
                </a:lnTo>
                <a:lnTo>
                  <a:pt x="74" y="451"/>
                </a:lnTo>
                <a:lnTo>
                  <a:pt x="75" y="453"/>
                </a:lnTo>
                <a:lnTo>
                  <a:pt x="77" y="457"/>
                </a:lnTo>
                <a:lnTo>
                  <a:pt x="77" y="459"/>
                </a:lnTo>
                <a:close/>
                <a:moveTo>
                  <a:pt x="11" y="450"/>
                </a:moveTo>
                <a:lnTo>
                  <a:pt x="9" y="450"/>
                </a:lnTo>
                <a:lnTo>
                  <a:pt x="7" y="450"/>
                </a:lnTo>
                <a:lnTo>
                  <a:pt x="5" y="448"/>
                </a:lnTo>
                <a:lnTo>
                  <a:pt x="7" y="446"/>
                </a:lnTo>
                <a:lnTo>
                  <a:pt x="9" y="446"/>
                </a:lnTo>
                <a:lnTo>
                  <a:pt x="11" y="448"/>
                </a:lnTo>
                <a:lnTo>
                  <a:pt x="11" y="450"/>
                </a:lnTo>
                <a:close/>
                <a:moveTo>
                  <a:pt x="1063" y="440"/>
                </a:moveTo>
                <a:lnTo>
                  <a:pt x="1063" y="444"/>
                </a:lnTo>
                <a:lnTo>
                  <a:pt x="1062" y="444"/>
                </a:lnTo>
                <a:lnTo>
                  <a:pt x="1060" y="444"/>
                </a:lnTo>
                <a:lnTo>
                  <a:pt x="1058" y="446"/>
                </a:lnTo>
                <a:lnTo>
                  <a:pt x="1056" y="446"/>
                </a:lnTo>
                <a:lnTo>
                  <a:pt x="1054" y="444"/>
                </a:lnTo>
                <a:lnTo>
                  <a:pt x="1056" y="442"/>
                </a:lnTo>
                <a:lnTo>
                  <a:pt x="1058" y="442"/>
                </a:lnTo>
                <a:lnTo>
                  <a:pt x="1060" y="440"/>
                </a:lnTo>
                <a:lnTo>
                  <a:pt x="1062" y="440"/>
                </a:lnTo>
                <a:lnTo>
                  <a:pt x="1063" y="440"/>
                </a:lnTo>
                <a:close/>
                <a:moveTo>
                  <a:pt x="1030" y="440"/>
                </a:moveTo>
                <a:lnTo>
                  <a:pt x="1028" y="440"/>
                </a:lnTo>
                <a:lnTo>
                  <a:pt x="1028" y="439"/>
                </a:lnTo>
                <a:lnTo>
                  <a:pt x="1030" y="439"/>
                </a:lnTo>
                <a:lnTo>
                  <a:pt x="1030" y="440"/>
                </a:lnTo>
                <a:close/>
                <a:moveTo>
                  <a:pt x="1049" y="444"/>
                </a:moveTo>
                <a:lnTo>
                  <a:pt x="1049" y="446"/>
                </a:lnTo>
                <a:lnTo>
                  <a:pt x="1051" y="446"/>
                </a:lnTo>
                <a:lnTo>
                  <a:pt x="1051" y="450"/>
                </a:lnTo>
                <a:lnTo>
                  <a:pt x="1051" y="451"/>
                </a:lnTo>
                <a:lnTo>
                  <a:pt x="1052" y="455"/>
                </a:lnTo>
                <a:lnTo>
                  <a:pt x="1052" y="457"/>
                </a:lnTo>
                <a:lnTo>
                  <a:pt x="1052" y="459"/>
                </a:lnTo>
                <a:lnTo>
                  <a:pt x="1054" y="459"/>
                </a:lnTo>
                <a:lnTo>
                  <a:pt x="1054" y="461"/>
                </a:lnTo>
                <a:lnTo>
                  <a:pt x="1052" y="464"/>
                </a:lnTo>
                <a:lnTo>
                  <a:pt x="1052" y="466"/>
                </a:lnTo>
                <a:lnTo>
                  <a:pt x="1051" y="468"/>
                </a:lnTo>
                <a:lnTo>
                  <a:pt x="1049" y="470"/>
                </a:lnTo>
                <a:lnTo>
                  <a:pt x="1049" y="472"/>
                </a:lnTo>
                <a:lnTo>
                  <a:pt x="1047" y="472"/>
                </a:lnTo>
                <a:lnTo>
                  <a:pt x="1045" y="474"/>
                </a:lnTo>
                <a:lnTo>
                  <a:pt x="1043" y="474"/>
                </a:lnTo>
                <a:lnTo>
                  <a:pt x="1043" y="475"/>
                </a:lnTo>
                <a:lnTo>
                  <a:pt x="1043" y="477"/>
                </a:lnTo>
                <a:lnTo>
                  <a:pt x="1045" y="477"/>
                </a:lnTo>
                <a:lnTo>
                  <a:pt x="1045" y="475"/>
                </a:lnTo>
                <a:lnTo>
                  <a:pt x="1047" y="475"/>
                </a:lnTo>
                <a:lnTo>
                  <a:pt x="1049" y="475"/>
                </a:lnTo>
                <a:lnTo>
                  <a:pt x="1051" y="475"/>
                </a:lnTo>
                <a:lnTo>
                  <a:pt x="1052" y="475"/>
                </a:lnTo>
                <a:lnTo>
                  <a:pt x="1052" y="477"/>
                </a:lnTo>
                <a:lnTo>
                  <a:pt x="1054" y="477"/>
                </a:lnTo>
                <a:lnTo>
                  <a:pt x="1056" y="477"/>
                </a:lnTo>
                <a:lnTo>
                  <a:pt x="1056" y="479"/>
                </a:lnTo>
                <a:lnTo>
                  <a:pt x="1058" y="479"/>
                </a:lnTo>
                <a:lnTo>
                  <a:pt x="1062" y="479"/>
                </a:lnTo>
                <a:lnTo>
                  <a:pt x="1062" y="481"/>
                </a:lnTo>
                <a:lnTo>
                  <a:pt x="1065" y="483"/>
                </a:lnTo>
                <a:lnTo>
                  <a:pt x="1067" y="483"/>
                </a:lnTo>
                <a:lnTo>
                  <a:pt x="1067" y="485"/>
                </a:lnTo>
                <a:lnTo>
                  <a:pt x="1069" y="485"/>
                </a:lnTo>
                <a:lnTo>
                  <a:pt x="1069" y="486"/>
                </a:lnTo>
                <a:lnTo>
                  <a:pt x="1071" y="486"/>
                </a:lnTo>
                <a:lnTo>
                  <a:pt x="1071" y="488"/>
                </a:lnTo>
                <a:lnTo>
                  <a:pt x="1073" y="490"/>
                </a:lnTo>
                <a:lnTo>
                  <a:pt x="1075" y="490"/>
                </a:lnTo>
                <a:lnTo>
                  <a:pt x="1076" y="492"/>
                </a:lnTo>
                <a:lnTo>
                  <a:pt x="1078" y="494"/>
                </a:lnTo>
                <a:lnTo>
                  <a:pt x="1078" y="496"/>
                </a:lnTo>
                <a:lnTo>
                  <a:pt x="1080" y="496"/>
                </a:lnTo>
                <a:lnTo>
                  <a:pt x="1080" y="498"/>
                </a:lnTo>
                <a:lnTo>
                  <a:pt x="1082" y="498"/>
                </a:lnTo>
                <a:lnTo>
                  <a:pt x="1084" y="499"/>
                </a:lnTo>
                <a:lnTo>
                  <a:pt x="1086" y="499"/>
                </a:lnTo>
                <a:lnTo>
                  <a:pt x="1086" y="501"/>
                </a:lnTo>
                <a:lnTo>
                  <a:pt x="1087" y="503"/>
                </a:lnTo>
                <a:lnTo>
                  <a:pt x="1087" y="505"/>
                </a:lnTo>
                <a:lnTo>
                  <a:pt x="1089" y="507"/>
                </a:lnTo>
                <a:lnTo>
                  <a:pt x="1089" y="509"/>
                </a:lnTo>
                <a:lnTo>
                  <a:pt x="1091" y="512"/>
                </a:lnTo>
                <a:lnTo>
                  <a:pt x="1091" y="514"/>
                </a:lnTo>
                <a:lnTo>
                  <a:pt x="1089" y="518"/>
                </a:lnTo>
                <a:lnTo>
                  <a:pt x="1087" y="520"/>
                </a:lnTo>
                <a:lnTo>
                  <a:pt x="1086" y="520"/>
                </a:lnTo>
                <a:lnTo>
                  <a:pt x="1086" y="522"/>
                </a:lnTo>
                <a:lnTo>
                  <a:pt x="1084" y="522"/>
                </a:lnTo>
                <a:lnTo>
                  <a:pt x="1082" y="525"/>
                </a:lnTo>
                <a:lnTo>
                  <a:pt x="1080" y="527"/>
                </a:lnTo>
                <a:lnTo>
                  <a:pt x="1078" y="527"/>
                </a:lnTo>
                <a:lnTo>
                  <a:pt x="1076" y="527"/>
                </a:lnTo>
                <a:lnTo>
                  <a:pt x="1073" y="529"/>
                </a:lnTo>
                <a:lnTo>
                  <a:pt x="1071" y="529"/>
                </a:lnTo>
                <a:lnTo>
                  <a:pt x="1069" y="529"/>
                </a:lnTo>
                <a:lnTo>
                  <a:pt x="1067" y="529"/>
                </a:lnTo>
                <a:lnTo>
                  <a:pt x="1065" y="529"/>
                </a:lnTo>
                <a:lnTo>
                  <a:pt x="1063" y="531"/>
                </a:lnTo>
                <a:lnTo>
                  <a:pt x="1065" y="533"/>
                </a:lnTo>
                <a:lnTo>
                  <a:pt x="1065" y="534"/>
                </a:lnTo>
                <a:lnTo>
                  <a:pt x="1063" y="534"/>
                </a:lnTo>
                <a:lnTo>
                  <a:pt x="1063" y="533"/>
                </a:lnTo>
                <a:lnTo>
                  <a:pt x="1063" y="531"/>
                </a:lnTo>
                <a:lnTo>
                  <a:pt x="1063" y="529"/>
                </a:lnTo>
                <a:lnTo>
                  <a:pt x="1065" y="529"/>
                </a:lnTo>
                <a:lnTo>
                  <a:pt x="1063" y="527"/>
                </a:lnTo>
                <a:lnTo>
                  <a:pt x="1063" y="525"/>
                </a:lnTo>
                <a:lnTo>
                  <a:pt x="1062" y="525"/>
                </a:lnTo>
                <a:lnTo>
                  <a:pt x="1062" y="523"/>
                </a:lnTo>
                <a:lnTo>
                  <a:pt x="1060" y="523"/>
                </a:lnTo>
                <a:lnTo>
                  <a:pt x="1060" y="522"/>
                </a:lnTo>
                <a:lnTo>
                  <a:pt x="1058" y="522"/>
                </a:lnTo>
                <a:lnTo>
                  <a:pt x="1058" y="520"/>
                </a:lnTo>
                <a:lnTo>
                  <a:pt x="1056" y="518"/>
                </a:lnTo>
                <a:lnTo>
                  <a:pt x="1054" y="518"/>
                </a:lnTo>
                <a:lnTo>
                  <a:pt x="1052" y="516"/>
                </a:lnTo>
                <a:lnTo>
                  <a:pt x="1049" y="516"/>
                </a:lnTo>
                <a:lnTo>
                  <a:pt x="1047" y="516"/>
                </a:lnTo>
                <a:lnTo>
                  <a:pt x="1045" y="516"/>
                </a:lnTo>
                <a:lnTo>
                  <a:pt x="1043" y="516"/>
                </a:lnTo>
                <a:lnTo>
                  <a:pt x="1041" y="518"/>
                </a:lnTo>
                <a:lnTo>
                  <a:pt x="1039" y="518"/>
                </a:lnTo>
                <a:lnTo>
                  <a:pt x="1036" y="520"/>
                </a:lnTo>
                <a:lnTo>
                  <a:pt x="1034" y="520"/>
                </a:lnTo>
                <a:lnTo>
                  <a:pt x="1032" y="522"/>
                </a:lnTo>
                <a:lnTo>
                  <a:pt x="1032" y="523"/>
                </a:lnTo>
                <a:lnTo>
                  <a:pt x="1032" y="525"/>
                </a:lnTo>
                <a:lnTo>
                  <a:pt x="1034" y="527"/>
                </a:lnTo>
                <a:lnTo>
                  <a:pt x="1034" y="529"/>
                </a:lnTo>
                <a:lnTo>
                  <a:pt x="1032" y="531"/>
                </a:lnTo>
                <a:lnTo>
                  <a:pt x="1032" y="534"/>
                </a:lnTo>
                <a:lnTo>
                  <a:pt x="1032" y="536"/>
                </a:lnTo>
                <a:lnTo>
                  <a:pt x="1032" y="538"/>
                </a:lnTo>
                <a:lnTo>
                  <a:pt x="1030" y="538"/>
                </a:lnTo>
                <a:lnTo>
                  <a:pt x="1028" y="538"/>
                </a:lnTo>
                <a:lnTo>
                  <a:pt x="1025" y="536"/>
                </a:lnTo>
                <a:lnTo>
                  <a:pt x="1025" y="534"/>
                </a:lnTo>
                <a:lnTo>
                  <a:pt x="1023" y="531"/>
                </a:lnTo>
                <a:lnTo>
                  <a:pt x="1023" y="529"/>
                </a:lnTo>
                <a:lnTo>
                  <a:pt x="1025" y="529"/>
                </a:lnTo>
                <a:lnTo>
                  <a:pt x="1028" y="529"/>
                </a:lnTo>
                <a:lnTo>
                  <a:pt x="1028" y="525"/>
                </a:lnTo>
                <a:lnTo>
                  <a:pt x="1028" y="523"/>
                </a:lnTo>
                <a:lnTo>
                  <a:pt x="1027" y="523"/>
                </a:lnTo>
                <a:lnTo>
                  <a:pt x="1025" y="523"/>
                </a:lnTo>
                <a:lnTo>
                  <a:pt x="1023" y="523"/>
                </a:lnTo>
                <a:lnTo>
                  <a:pt x="1021" y="525"/>
                </a:lnTo>
                <a:lnTo>
                  <a:pt x="1019" y="525"/>
                </a:lnTo>
                <a:lnTo>
                  <a:pt x="1017" y="527"/>
                </a:lnTo>
                <a:lnTo>
                  <a:pt x="1016" y="527"/>
                </a:lnTo>
                <a:lnTo>
                  <a:pt x="1014" y="531"/>
                </a:lnTo>
                <a:lnTo>
                  <a:pt x="1014" y="533"/>
                </a:lnTo>
                <a:lnTo>
                  <a:pt x="1014" y="534"/>
                </a:lnTo>
                <a:lnTo>
                  <a:pt x="1014" y="536"/>
                </a:lnTo>
                <a:lnTo>
                  <a:pt x="1016" y="536"/>
                </a:lnTo>
                <a:lnTo>
                  <a:pt x="1016" y="538"/>
                </a:lnTo>
                <a:lnTo>
                  <a:pt x="1017" y="540"/>
                </a:lnTo>
                <a:lnTo>
                  <a:pt x="1019" y="540"/>
                </a:lnTo>
                <a:lnTo>
                  <a:pt x="1019" y="544"/>
                </a:lnTo>
                <a:lnTo>
                  <a:pt x="1019" y="545"/>
                </a:lnTo>
                <a:lnTo>
                  <a:pt x="1019" y="547"/>
                </a:lnTo>
                <a:lnTo>
                  <a:pt x="1019" y="549"/>
                </a:lnTo>
                <a:lnTo>
                  <a:pt x="1017" y="553"/>
                </a:lnTo>
                <a:lnTo>
                  <a:pt x="1016" y="555"/>
                </a:lnTo>
                <a:lnTo>
                  <a:pt x="1014" y="557"/>
                </a:lnTo>
                <a:lnTo>
                  <a:pt x="1012" y="557"/>
                </a:lnTo>
                <a:lnTo>
                  <a:pt x="1012" y="558"/>
                </a:lnTo>
                <a:lnTo>
                  <a:pt x="1010" y="558"/>
                </a:lnTo>
                <a:lnTo>
                  <a:pt x="1008" y="558"/>
                </a:lnTo>
                <a:lnTo>
                  <a:pt x="1006" y="560"/>
                </a:lnTo>
                <a:lnTo>
                  <a:pt x="1004" y="558"/>
                </a:lnTo>
                <a:lnTo>
                  <a:pt x="1003" y="558"/>
                </a:lnTo>
                <a:lnTo>
                  <a:pt x="1001" y="560"/>
                </a:lnTo>
                <a:lnTo>
                  <a:pt x="999" y="560"/>
                </a:lnTo>
                <a:lnTo>
                  <a:pt x="997" y="560"/>
                </a:lnTo>
                <a:lnTo>
                  <a:pt x="995" y="560"/>
                </a:lnTo>
                <a:lnTo>
                  <a:pt x="992" y="560"/>
                </a:lnTo>
                <a:lnTo>
                  <a:pt x="988" y="562"/>
                </a:lnTo>
                <a:lnTo>
                  <a:pt x="986" y="562"/>
                </a:lnTo>
                <a:lnTo>
                  <a:pt x="984" y="562"/>
                </a:lnTo>
                <a:lnTo>
                  <a:pt x="984" y="564"/>
                </a:lnTo>
                <a:lnTo>
                  <a:pt x="982" y="564"/>
                </a:lnTo>
                <a:lnTo>
                  <a:pt x="981" y="564"/>
                </a:lnTo>
                <a:lnTo>
                  <a:pt x="979" y="566"/>
                </a:lnTo>
                <a:lnTo>
                  <a:pt x="981" y="568"/>
                </a:lnTo>
                <a:lnTo>
                  <a:pt x="981" y="569"/>
                </a:lnTo>
                <a:lnTo>
                  <a:pt x="982" y="571"/>
                </a:lnTo>
                <a:lnTo>
                  <a:pt x="982" y="573"/>
                </a:lnTo>
                <a:lnTo>
                  <a:pt x="984" y="575"/>
                </a:lnTo>
                <a:lnTo>
                  <a:pt x="984" y="577"/>
                </a:lnTo>
                <a:lnTo>
                  <a:pt x="986" y="577"/>
                </a:lnTo>
                <a:lnTo>
                  <a:pt x="988" y="577"/>
                </a:lnTo>
                <a:lnTo>
                  <a:pt x="990" y="577"/>
                </a:lnTo>
                <a:lnTo>
                  <a:pt x="992" y="577"/>
                </a:lnTo>
                <a:lnTo>
                  <a:pt x="993" y="575"/>
                </a:lnTo>
                <a:lnTo>
                  <a:pt x="995" y="575"/>
                </a:lnTo>
                <a:lnTo>
                  <a:pt x="997" y="575"/>
                </a:lnTo>
                <a:lnTo>
                  <a:pt x="999" y="573"/>
                </a:lnTo>
                <a:lnTo>
                  <a:pt x="1001" y="571"/>
                </a:lnTo>
                <a:lnTo>
                  <a:pt x="1003" y="573"/>
                </a:lnTo>
                <a:lnTo>
                  <a:pt x="1004" y="573"/>
                </a:lnTo>
                <a:lnTo>
                  <a:pt x="1006" y="573"/>
                </a:lnTo>
                <a:lnTo>
                  <a:pt x="1008" y="571"/>
                </a:lnTo>
                <a:lnTo>
                  <a:pt x="1010" y="569"/>
                </a:lnTo>
                <a:lnTo>
                  <a:pt x="1012" y="569"/>
                </a:lnTo>
                <a:lnTo>
                  <a:pt x="1012" y="571"/>
                </a:lnTo>
                <a:lnTo>
                  <a:pt x="1014" y="571"/>
                </a:lnTo>
                <a:lnTo>
                  <a:pt x="1016" y="571"/>
                </a:lnTo>
                <a:lnTo>
                  <a:pt x="1017" y="569"/>
                </a:lnTo>
                <a:lnTo>
                  <a:pt x="1019" y="569"/>
                </a:lnTo>
                <a:lnTo>
                  <a:pt x="1021" y="568"/>
                </a:lnTo>
                <a:lnTo>
                  <a:pt x="1021" y="569"/>
                </a:lnTo>
                <a:lnTo>
                  <a:pt x="1023" y="571"/>
                </a:lnTo>
                <a:lnTo>
                  <a:pt x="1027" y="571"/>
                </a:lnTo>
                <a:lnTo>
                  <a:pt x="1027" y="573"/>
                </a:lnTo>
                <a:lnTo>
                  <a:pt x="1028" y="573"/>
                </a:lnTo>
                <a:lnTo>
                  <a:pt x="1030" y="573"/>
                </a:lnTo>
                <a:lnTo>
                  <a:pt x="1030" y="571"/>
                </a:lnTo>
                <a:lnTo>
                  <a:pt x="1032" y="573"/>
                </a:lnTo>
                <a:lnTo>
                  <a:pt x="1034" y="575"/>
                </a:lnTo>
                <a:lnTo>
                  <a:pt x="1034" y="577"/>
                </a:lnTo>
                <a:lnTo>
                  <a:pt x="1036" y="579"/>
                </a:lnTo>
                <a:lnTo>
                  <a:pt x="1038" y="579"/>
                </a:lnTo>
                <a:lnTo>
                  <a:pt x="1038" y="580"/>
                </a:lnTo>
                <a:lnTo>
                  <a:pt x="1041" y="580"/>
                </a:lnTo>
                <a:lnTo>
                  <a:pt x="1041" y="582"/>
                </a:lnTo>
                <a:lnTo>
                  <a:pt x="1041" y="584"/>
                </a:lnTo>
                <a:lnTo>
                  <a:pt x="1041" y="586"/>
                </a:lnTo>
                <a:lnTo>
                  <a:pt x="1043" y="588"/>
                </a:lnTo>
                <a:lnTo>
                  <a:pt x="1043" y="590"/>
                </a:lnTo>
                <a:lnTo>
                  <a:pt x="1045" y="592"/>
                </a:lnTo>
                <a:lnTo>
                  <a:pt x="1045" y="593"/>
                </a:lnTo>
                <a:lnTo>
                  <a:pt x="1047" y="593"/>
                </a:lnTo>
                <a:lnTo>
                  <a:pt x="1049" y="595"/>
                </a:lnTo>
                <a:lnTo>
                  <a:pt x="1051" y="597"/>
                </a:lnTo>
                <a:lnTo>
                  <a:pt x="1051" y="599"/>
                </a:lnTo>
                <a:lnTo>
                  <a:pt x="1051" y="601"/>
                </a:lnTo>
                <a:lnTo>
                  <a:pt x="1051" y="603"/>
                </a:lnTo>
                <a:lnTo>
                  <a:pt x="1051" y="604"/>
                </a:lnTo>
                <a:lnTo>
                  <a:pt x="1052" y="606"/>
                </a:lnTo>
                <a:lnTo>
                  <a:pt x="1052" y="608"/>
                </a:lnTo>
                <a:lnTo>
                  <a:pt x="1052" y="610"/>
                </a:lnTo>
                <a:lnTo>
                  <a:pt x="1052" y="612"/>
                </a:lnTo>
                <a:lnTo>
                  <a:pt x="1054" y="614"/>
                </a:lnTo>
                <a:lnTo>
                  <a:pt x="1054" y="617"/>
                </a:lnTo>
                <a:lnTo>
                  <a:pt x="1054" y="619"/>
                </a:lnTo>
                <a:lnTo>
                  <a:pt x="1056" y="619"/>
                </a:lnTo>
                <a:lnTo>
                  <a:pt x="1058" y="621"/>
                </a:lnTo>
                <a:lnTo>
                  <a:pt x="1058" y="623"/>
                </a:lnTo>
                <a:lnTo>
                  <a:pt x="1060" y="625"/>
                </a:lnTo>
                <a:lnTo>
                  <a:pt x="1060" y="627"/>
                </a:lnTo>
                <a:lnTo>
                  <a:pt x="1060" y="628"/>
                </a:lnTo>
                <a:lnTo>
                  <a:pt x="1060" y="630"/>
                </a:lnTo>
                <a:lnTo>
                  <a:pt x="1060" y="634"/>
                </a:lnTo>
                <a:lnTo>
                  <a:pt x="1062" y="638"/>
                </a:lnTo>
                <a:lnTo>
                  <a:pt x="1062" y="639"/>
                </a:lnTo>
                <a:lnTo>
                  <a:pt x="1063" y="643"/>
                </a:lnTo>
                <a:lnTo>
                  <a:pt x="1063" y="645"/>
                </a:lnTo>
                <a:lnTo>
                  <a:pt x="1065" y="647"/>
                </a:lnTo>
                <a:lnTo>
                  <a:pt x="1063" y="649"/>
                </a:lnTo>
                <a:lnTo>
                  <a:pt x="1063" y="651"/>
                </a:lnTo>
                <a:lnTo>
                  <a:pt x="1062" y="652"/>
                </a:lnTo>
                <a:lnTo>
                  <a:pt x="1060" y="654"/>
                </a:lnTo>
                <a:lnTo>
                  <a:pt x="1058" y="656"/>
                </a:lnTo>
                <a:lnTo>
                  <a:pt x="1058" y="660"/>
                </a:lnTo>
                <a:lnTo>
                  <a:pt x="1060" y="662"/>
                </a:lnTo>
                <a:lnTo>
                  <a:pt x="1060" y="663"/>
                </a:lnTo>
                <a:lnTo>
                  <a:pt x="1062" y="665"/>
                </a:lnTo>
                <a:lnTo>
                  <a:pt x="1063" y="669"/>
                </a:lnTo>
                <a:lnTo>
                  <a:pt x="1063" y="671"/>
                </a:lnTo>
                <a:lnTo>
                  <a:pt x="1065" y="673"/>
                </a:lnTo>
                <a:lnTo>
                  <a:pt x="1065" y="674"/>
                </a:lnTo>
                <a:lnTo>
                  <a:pt x="1067" y="676"/>
                </a:lnTo>
                <a:lnTo>
                  <a:pt x="1067" y="678"/>
                </a:lnTo>
                <a:lnTo>
                  <a:pt x="1071" y="678"/>
                </a:lnTo>
                <a:lnTo>
                  <a:pt x="1071" y="680"/>
                </a:lnTo>
                <a:lnTo>
                  <a:pt x="1071" y="682"/>
                </a:lnTo>
                <a:lnTo>
                  <a:pt x="1071" y="686"/>
                </a:lnTo>
                <a:lnTo>
                  <a:pt x="1071" y="687"/>
                </a:lnTo>
                <a:lnTo>
                  <a:pt x="1071" y="689"/>
                </a:lnTo>
                <a:lnTo>
                  <a:pt x="1071" y="691"/>
                </a:lnTo>
                <a:lnTo>
                  <a:pt x="1069" y="693"/>
                </a:lnTo>
                <a:lnTo>
                  <a:pt x="1069" y="695"/>
                </a:lnTo>
                <a:lnTo>
                  <a:pt x="1071" y="695"/>
                </a:lnTo>
                <a:lnTo>
                  <a:pt x="1073" y="697"/>
                </a:lnTo>
                <a:lnTo>
                  <a:pt x="1075" y="697"/>
                </a:lnTo>
                <a:lnTo>
                  <a:pt x="1075" y="698"/>
                </a:lnTo>
                <a:lnTo>
                  <a:pt x="1075" y="702"/>
                </a:lnTo>
                <a:lnTo>
                  <a:pt x="1075" y="704"/>
                </a:lnTo>
                <a:lnTo>
                  <a:pt x="1075" y="706"/>
                </a:lnTo>
                <a:lnTo>
                  <a:pt x="1075" y="708"/>
                </a:lnTo>
                <a:lnTo>
                  <a:pt x="1075" y="709"/>
                </a:lnTo>
                <a:lnTo>
                  <a:pt x="1075" y="711"/>
                </a:lnTo>
                <a:lnTo>
                  <a:pt x="1075" y="713"/>
                </a:lnTo>
                <a:lnTo>
                  <a:pt x="1075" y="715"/>
                </a:lnTo>
                <a:lnTo>
                  <a:pt x="1075" y="717"/>
                </a:lnTo>
                <a:lnTo>
                  <a:pt x="1073" y="719"/>
                </a:lnTo>
                <a:lnTo>
                  <a:pt x="1073" y="721"/>
                </a:lnTo>
                <a:lnTo>
                  <a:pt x="1075" y="722"/>
                </a:lnTo>
                <a:lnTo>
                  <a:pt x="1076" y="721"/>
                </a:lnTo>
                <a:lnTo>
                  <a:pt x="1078" y="721"/>
                </a:lnTo>
                <a:lnTo>
                  <a:pt x="1080" y="721"/>
                </a:lnTo>
                <a:lnTo>
                  <a:pt x="1082" y="719"/>
                </a:lnTo>
                <a:lnTo>
                  <a:pt x="1084" y="717"/>
                </a:lnTo>
                <a:lnTo>
                  <a:pt x="1084" y="715"/>
                </a:lnTo>
                <a:lnTo>
                  <a:pt x="1086" y="711"/>
                </a:lnTo>
                <a:lnTo>
                  <a:pt x="1086" y="709"/>
                </a:lnTo>
                <a:lnTo>
                  <a:pt x="1086" y="708"/>
                </a:lnTo>
                <a:lnTo>
                  <a:pt x="1087" y="706"/>
                </a:lnTo>
                <a:lnTo>
                  <a:pt x="1087" y="702"/>
                </a:lnTo>
                <a:lnTo>
                  <a:pt x="1087" y="700"/>
                </a:lnTo>
                <a:lnTo>
                  <a:pt x="1087" y="698"/>
                </a:lnTo>
                <a:lnTo>
                  <a:pt x="1087" y="697"/>
                </a:lnTo>
                <a:lnTo>
                  <a:pt x="1086" y="693"/>
                </a:lnTo>
                <a:lnTo>
                  <a:pt x="1086" y="691"/>
                </a:lnTo>
                <a:lnTo>
                  <a:pt x="1086" y="689"/>
                </a:lnTo>
                <a:lnTo>
                  <a:pt x="1086" y="687"/>
                </a:lnTo>
                <a:lnTo>
                  <a:pt x="1084" y="687"/>
                </a:lnTo>
                <a:lnTo>
                  <a:pt x="1086" y="686"/>
                </a:lnTo>
                <a:lnTo>
                  <a:pt x="1087" y="680"/>
                </a:lnTo>
                <a:lnTo>
                  <a:pt x="1087" y="678"/>
                </a:lnTo>
                <a:lnTo>
                  <a:pt x="1086" y="674"/>
                </a:lnTo>
                <a:lnTo>
                  <a:pt x="1084" y="673"/>
                </a:lnTo>
                <a:lnTo>
                  <a:pt x="1084" y="671"/>
                </a:lnTo>
                <a:lnTo>
                  <a:pt x="1082" y="669"/>
                </a:lnTo>
                <a:lnTo>
                  <a:pt x="1082" y="665"/>
                </a:lnTo>
                <a:lnTo>
                  <a:pt x="1080" y="665"/>
                </a:lnTo>
                <a:lnTo>
                  <a:pt x="1080" y="663"/>
                </a:lnTo>
                <a:lnTo>
                  <a:pt x="1082" y="663"/>
                </a:lnTo>
                <a:lnTo>
                  <a:pt x="1082" y="662"/>
                </a:lnTo>
                <a:lnTo>
                  <a:pt x="1084" y="662"/>
                </a:lnTo>
                <a:lnTo>
                  <a:pt x="1086" y="662"/>
                </a:lnTo>
                <a:lnTo>
                  <a:pt x="1087" y="662"/>
                </a:lnTo>
                <a:lnTo>
                  <a:pt x="1089" y="663"/>
                </a:lnTo>
                <a:lnTo>
                  <a:pt x="1093" y="663"/>
                </a:lnTo>
                <a:lnTo>
                  <a:pt x="1095" y="663"/>
                </a:lnTo>
                <a:lnTo>
                  <a:pt x="1097" y="663"/>
                </a:lnTo>
                <a:lnTo>
                  <a:pt x="1098" y="665"/>
                </a:lnTo>
                <a:lnTo>
                  <a:pt x="1098" y="667"/>
                </a:lnTo>
                <a:lnTo>
                  <a:pt x="1100" y="669"/>
                </a:lnTo>
                <a:lnTo>
                  <a:pt x="1100" y="671"/>
                </a:lnTo>
                <a:lnTo>
                  <a:pt x="1102" y="673"/>
                </a:lnTo>
                <a:lnTo>
                  <a:pt x="1104" y="674"/>
                </a:lnTo>
                <a:lnTo>
                  <a:pt x="1104" y="676"/>
                </a:lnTo>
                <a:lnTo>
                  <a:pt x="1106" y="676"/>
                </a:lnTo>
                <a:lnTo>
                  <a:pt x="1108" y="676"/>
                </a:lnTo>
                <a:lnTo>
                  <a:pt x="1110" y="680"/>
                </a:lnTo>
                <a:lnTo>
                  <a:pt x="1111" y="682"/>
                </a:lnTo>
                <a:lnTo>
                  <a:pt x="1111" y="684"/>
                </a:lnTo>
                <a:lnTo>
                  <a:pt x="1113" y="686"/>
                </a:lnTo>
                <a:lnTo>
                  <a:pt x="1113" y="687"/>
                </a:lnTo>
                <a:lnTo>
                  <a:pt x="1115" y="689"/>
                </a:lnTo>
                <a:lnTo>
                  <a:pt x="1117" y="691"/>
                </a:lnTo>
                <a:lnTo>
                  <a:pt x="1119" y="693"/>
                </a:lnTo>
                <a:lnTo>
                  <a:pt x="1119" y="695"/>
                </a:lnTo>
                <a:lnTo>
                  <a:pt x="1122" y="697"/>
                </a:lnTo>
                <a:lnTo>
                  <a:pt x="1122" y="698"/>
                </a:lnTo>
                <a:lnTo>
                  <a:pt x="1124" y="698"/>
                </a:lnTo>
                <a:lnTo>
                  <a:pt x="1126" y="700"/>
                </a:lnTo>
                <a:lnTo>
                  <a:pt x="1128" y="700"/>
                </a:lnTo>
                <a:lnTo>
                  <a:pt x="1130" y="702"/>
                </a:lnTo>
                <a:lnTo>
                  <a:pt x="1132" y="702"/>
                </a:lnTo>
                <a:lnTo>
                  <a:pt x="1134" y="702"/>
                </a:lnTo>
                <a:lnTo>
                  <a:pt x="1135" y="702"/>
                </a:lnTo>
                <a:lnTo>
                  <a:pt x="1137" y="702"/>
                </a:lnTo>
                <a:lnTo>
                  <a:pt x="1137" y="704"/>
                </a:lnTo>
                <a:lnTo>
                  <a:pt x="1139" y="704"/>
                </a:lnTo>
                <a:lnTo>
                  <a:pt x="1139" y="706"/>
                </a:lnTo>
                <a:lnTo>
                  <a:pt x="1141" y="706"/>
                </a:lnTo>
                <a:lnTo>
                  <a:pt x="1143" y="706"/>
                </a:lnTo>
                <a:lnTo>
                  <a:pt x="1145" y="708"/>
                </a:lnTo>
                <a:lnTo>
                  <a:pt x="1146" y="708"/>
                </a:lnTo>
                <a:lnTo>
                  <a:pt x="1154" y="708"/>
                </a:lnTo>
                <a:lnTo>
                  <a:pt x="1152" y="709"/>
                </a:lnTo>
                <a:lnTo>
                  <a:pt x="1154" y="711"/>
                </a:lnTo>
                <a:lnTo>
                  <a:pt x="1154" y="713"/>
                </a:lnTo>
                <a:lnTo>
                  <a:pt x="1154" y="717"/>
                </a:lnTo>
                <a:lnTo>
                  <a:pt x="1154" y="719"/>
                </a:lnTo>
                <a:lnTo>
                  <a:pt x="1154" y="721"/>
                </a:lnTo>
                <a:lnTo>
                  <a:pt x="1154" y="722"/>
                </a:lnTo>
                <a:lnTo>
                  <a:pt x="1154" y="724"/>
                </a:lnTo>
                <a:lnTo>
                  <a:pt x="1154" y="726"/>
                </a:lnTo>
                <a:lnTo>
                  <a:pt x="1154" y="728"/>
                </a:lnTo>
                <a:lnTo>
                  <a:pt x="1154" y="730"/>
                </a:lnTo>
                <a:lnTo>
                  <a:pt x="1154" y="732"/>
                </a:lnTo>
                <a:lnTo>
                  <a:pt x="1154" y="733"/>
                </a:lnTo>
                <a:lnTo>
                  <a:pt x="1156" y="733"/>
                </a:lnTo>
                <a:lnTo>
                  <a:pt x="1157" y="737"/>
                </a:lnTo>
                <a:lnTo>
                  <a:pt x="1159" y="739"/>
                </a:lnTo>
                <a:lnTo>
                  <a:pt x="1159" y="741"/>
                </a:lnTo>
                <a:lnTo>
                  <a:pt x="1161" y="743"/>
                </a:lnTo>
                <a:lnTo>
                  <a:pt x="1163" y="743"/>
                </a:lnTo>
                <a:lnTo>
                  <a:pt x="1163" y="746"/>
                </a:lnTo>
                <a:lnTo>
                  <a:pt x="1163" y="748"/>
                </a:lnTo>
                <a:lnTo>
                  <a:pt x="1165" y="750"/>
                </a:lnTo>
                <a:lnTo>
                  <a:pt x="1165" y="752"/>
                </a:lnTo>
                <a:lnTo>
                  <a:pt x="1165" y="754"/>
                </a:lnTo>
                <a:lnTo>
                  <a:pt x="1165" y="756"/>
                </a:lnTo>
                <a:lnTo>
                  <a:pt x="1165" y="757"/>
                </a:lnTo>
                <a:lnTo>
                  <a:pt x="1165" y="761"/>
                </a:lnTo>
                <a:lnTo>
                  <a:pt x="1165" y="765"/>
                </a:lnTo>
                <a:lnTo>
                  <a:pt x="1165" y="767"/>
                </a:lnTo>
                <a:lnTo>
                  <a:pt x="1165" y="768"/>
                </a:lnTo>
                <a:lnTo>
                  <a:pt x="1165" y="770"/>
                </a:lnTo>
                <a:lnTo>
                  <a:pt x="1163" y="770"/>
                </a:lnTo>
                <a:lnTo>
                  <a:pt x="1163" y="772"/>
                </a:lnTo>
                <a:lnTo>
                  <a:pt x="1163" y="774"/>
                </a:lnTo>
                <a:lnTo>
                  <a:pt x="1161" y="776"/>
                </a:lnTo>
                <a:lnTo>
                  <a:pt x="1161" y="778"/>
                </a:lnTo>
                <a:lnTo>
                  <a:pt x="1159" y="780"/>
                </a:lnTo>
                <a:lnTo>
                  <a:pt x="1157" y="781"/>
                </a:lnTo>
                <a:lnTo>
                  <a:pt x="1156" y="783"/>
                </a:lnTo>
                <a:lnTo>
                  <a:pt x="1156" y="785"/>
                </a:lnTo>
                <a:lnTo>
                  <a:pt x="1154" y="787"/>
                </a:lnTo>
                <a:lnTo>
                  <a:pt x="1152" y="789"/>
                </a:lnTo>
                <a:lnTo>
                  <a:pt x="1152" y="791"/>
                </a:lnTo>
                <a:lnTo>
                  <a:pt x="1152" y="792"/>
                </a:lnTo>
                <a:lnTo>
                  <a:pt x="1154" y="794"/>
                </a:lnTo>
                <a:lnTo>
                  <a:pt x="1154" y="798"/>
                </a:lnTo>
                <a:lnTo>
                  <a:pt x="1152" y="800"/>
                </a:lnTo>
                <a:lnTo>
                  <a:pt x="1152" y="802"/>
                </a:lnTo>
                <a:lnTo>
                  <a:pt x="1150" y="802"/>
                </a:lnTo>
                <a:lnTo>
                  <a:pt x="1148" y="802"/>
                </a:lnTo>
                <a:lnTo>
                  <a:pt x="1146" y="802"/>
                </a:lnTo>
                <a:lnTo>
                  <a:pt x="1145" y="800"/>
                </a:lnTo>
                <a:lnTo>
                  <a:pt x="1143" y="796"/>
                </a:lnTo>
                <a:lnTo>
                  <a:pt x="1145" y="792"/>
                </a:lnTo>
                <a:lnTo>
                  <a:pt x="1145" y="791"/>
                </a:lnTo>
                <a:lnTo>
                  <a:pt x="1145" y="792"/>
                </a:lnTo>
                <a:lnTo>
                  <a:pt x="1145" y="794"/>
                </a:lnTo>
                <a:lnTo>
                  <a:pt x="1145" y="792"/>
                </a:lnTo>
                <a:lnTo>
                  <a:pt x="1146" y="792"/>
                </a:lnTo>
                <a:lnTo>
                  <a:pt x="1146" y="791"/>
                </a:lnTo>
                <a:lnTo>
                  <a:pt x="1148" y="789"/>
                </a:lnTo>
                <a:lnTo>
                  <a:pt x="1148" y="787"/>
                </a:lnTo>
                <a:lnTo>
                  <a:pt x="1146" y="785"/>
                </a:lnTo>
                <a:lnTo>
                  <a:pt x="1145" y="785"/>
                </a:lnTo>
                <a:lnTo>
                  <a:pt x="1145" y="787"/>
                </a:lnTo>
                <a:lnTo>
                  <a:pt x="1146" y="787"/>
                </a:lnTo>
                <a:lnTo>
                  <a:pt x="1145" y="789"/>
                </a:lnTo>
                <a:lnTo>
                  <a:pt x="1143" y="789"/>
                </a:lnTo>
                <a:lnTo>
                  <a:pt x="1141" y="789"/>
                </a:lnTo>
                <a:lnTo>
                  <a:pt x="1139" y="791"/>
                </a:lnTo>
                <a:lnTo>
                  <a:pt x="1137" y="791"/>
                </a:lnTo>
                <a:lnTo>
                  <a:pt x="1137" y="792"/>
                </a:lnTo>
                <a:lnTo>
                  <a:pt x="1137" y="794"/>
                </a:lnTo>
                <a:lnTo>
                  <a:pt x="1135" y="796"/>
                </a:lnTo>
                <a:lnTo>
                  <a:pt x="1134" y="796"/>
                </a:lnTo>
                <a:lnTo>
                  <a:pt x="1132" y="796"/>
                </a:lnTo>
                <a:lnTo>
                  <a:pt x="1128" y="796"/>
                </a:lnTo>
                <a:lnTo>
                  <a:pt x="1126" y="794"/>
                </a:lnTo>
                <a:lnTo>
                  <a:pt x="1126" y="792"/>
                </a:lnTo>
                <a:lnTo>
                  <a:pt x="1124" y="791"/>
                </a:lnTo>
                <a:lnTo>
                  <a:pt x="1122" y="789"/>
                </a:lnTo>
                <a:lnTo>
                  <a:pt x="1122" y="787"/>
                </a:lnTo>
                <a:lnTo>
                  <a:pt x="1121" y="787"/>
                </a:lnTo>
                <a:lnTo>
                  <a:pt x="1119" y="785"/>
                </a:lnTo>
                <a:lnTo>
                  <a:pt x="1119" y="781"/>
                </a:lnTo>
                <a:lnTo>
                  <a:pt x="1119" y="780"/>
                </a:lnTo>
                <a:lnTo>
                  <a:pt x="1121" y="778"/>
                </a:lnTo>
                <a:lnTo>
                  <a:pt x="1121" y="770"/>
                </a:lnTo>
                <a:lnTo>
                  <a:pt x="1121" y="767"/>
                </a:lnTo>
                <a:lnTo>
                  <a:pt x="1121" y="765"/>
                </a:lnTo>
                <a:lnTo>
                  <a:pt x="1121" y="763"/>
                </a:lnTo>
                <a:lnTo>
                  <a:pt x="1119" y="761"/>
                </a:lnTo>
                <a:lnTo>
                  <a:pt x="1119" y="759"/>
                </a:lnTo>
                <a:lnTo>
                  <a:pt x="1117" y="757"/>
                </a:lnTo>
                <a:lnTo>
                  <a:pt x="1115" y="754"/>
                </a:lnTo>
                <a:lnTo>
                  <a:pt x="1113" y="754"/>
                </a:lnTo>
                <a:lnTo>
                  <a:pt x="1111" y="752"/>
                </a:lnTo>
                <a:lnTo>
                  <a:pt x="1111" y="750"/>
                </a:lnTo>
                <a:lnTo>
                  <a:pt x="1110" y="748"/>
                </a:lnTo>
                <a:lnTo>
                  <a:pt x="1108" y="745"/>
                </a:lnTo>
                <a:lnTo>
                  <a:pt x="1108" y="743"/>
                </a:lnTo>
                <a:lnTo>
                  <a:pt x="1104" y="741"/>
                </a:lnTo>
                <a:lnTo>
                  <a:pt x="1102" y="739"/>
                </a:lnTo>
                <a:lnTo>
                  <a:pt x="1102" y="735"/>
                </a:lnTo>
                <a:lnTo>
                  <a:pt x="1100" y="735"/>
                </a:lnTo>
                <a:lnTo>
                  <a:pt x="1098" y="735"/>
                </a:lnTo>
                <a:lnTo>
                  <a:pt x="1097" y="737"/>
                </a:lnTo>
                <a:lnTo>
                  <a:pt x="1097" y="739"/>
                </a:lnTo>
                <a:lnTo>
                  <a:pt x="1098" y="739"/>
                </a:lnTo>
                <a:lnTo>
                  <a:pt x="1097" y="741"/>
                </a:lnTo>
                <a:lnTo>
                  <a:pt x="1095" y="741"/>
                </a:lnTo>
                <a:lnTo>
                  <a:pt x="1093" y="743"/>
                </a:lnTo>
                <a:lnTo>
                  <a:pt x="1091" y="743"/>
                </a:lnTo>
                <a:lnTo>
                  <a:pt x="1089" y="745"/>
                </a:lnTo>
                <a:lnTo>
                  <a:pt x="1087" y="745"/>
                </a:lnTo>
                <a:lnTo>
                  <a:pt x="1086" y="746"/>
                </a:lnTo>
                <a:lnTo>
                  <a:pt x="1086" y="748"/>
                </a:lnTo>
                <a:lnTo>
                  <a:pt x="1084" y="750"/>
                </a:lnTo>
                <a:lnTo>
                  <a:pt x="1084" y="752"/>
                </a:lnTo>
                <a:lnTo>
                  <a:pt x="1082" y="752"/>
                </a:lnTo>
                <a:lnTo>
                  <a:pt x="1080" y="754"/>
                </a:lnTo>
                <a:lnTo>
                  <a:pt x="1076" y="756"/>
                </a:lnTo>
                <a:lnTo>
                  <a:pt x="1075" y="756"/>
                </a:lnTo>
                <a:lnTo>
                  <a:pt x="1073" y="756"/>
                </a:lnTo>
                <a:lnTo>
                  <a:pt x="1071" y="756"/>
                </a:lnTo>
                <a:lnTo>
                  <a:pt x="1069" y="754"/>
                </a:lnTo>
                <a:lnTo>
                  <a:pt x="1067" y="752"/>
                </a:lnTo>
                <a:lnTo>
                  <a:pt x="1067" y="750"/>
                </a:lnTo>
                <a:lnTo>
                  <a:pt x="1069" y="748"/>
                </a:lnTo>
                <a:lnTo>
                  <a:pt x="1071" y="746"/>
                </a:lnTo>
                <a:lnTo>
                  <a:pt x="1071" y="745"/>
                </a:lnTo>
                <a:lnTo>
                  <a:pt x="1073" y="741"/>
                </a:lnTo>
                <a:lnTo>
                  <a:pt x="1073" y="739"/>
                </a:lnTo>
                <a:lnTo>
                  <a:pt x="1073" y="737"/>
                </a:lnTo>
                <a:lnTo>
                  <a:pt x="1073" y="735"/>
                </a:lnTo>
                <a:lnTo>
                  <a:pt x="1071" y="735"/>
                </a:lnTo>
                <a:lnTo>
                  <a:pt x="1071" y="733"/>
                </a:lnTo>
                <a:lnTo>
                  <a:pt x="1069" y="733"/>
                </a:lnTo>
                <a:lnTo>
                  <a:pt x="1069" y="732"/>
                </a:lnTo>
                <a:lnTo>
                  <a:pt x="1067" y="730"/>
                </a:lnTo>
                <a:lnTo>
                  <a:pt x="1065" y="730"/>
                </a:lnTo>
                <a:lnTo>
                  <a:pt x="1063" y="728"/>
                </a:lnTo>
                <a:lnTo>
                  <a:pt x="1062" y="728"/>
                </a:lnTo>
                <a:lnTo>
                  <a:pt x="1060" y="726"/>
                </a:lnTo>
                <a:lnTo>
                  <a:pt x="1058" y="726"/>
                </a:lnTo>
                <a:lnTo>
                  <a:pt x="1054" y="726"/>
                </a:lnTo>
                <a:lnTo>
                  <a:pt x="1052" y="724"/>
                </a:lnTo>
                <a:lnTo>
                  <a:pt x="1051" y="722"/>
                </a:lnTo>
                <a:lnTo>
                  <a:pt x="1051" y="721"/>
                </a:lnTo>
                <a:lnTo>
                  <a:pt x="1049" y="719"/>
                </a:lnTo>
                <a:lnTo>
                  <a:pt x="1047" y="719"/>
                </a:lnTo>
                <a:lnTo>
                  <a:pt x="1047" y="717"/>
                </a:lnTo>
                <a:lnTo>
                  <a:pt x="1045" y="713"/>
                </a:lnTo>
                <a:lnTo>
                  <a:pt x="1043" y="711"/>
                </a:lnTo>
                <a:lnTo>
                  <a:pt x="1041" y="711"/>
                </a:lnTo>
                <a:lnTo>
                  <a:pt x="1041" y="709"/>
                </a:lnTo>
                <a:lnTo>
                  <a:pt x="1043" y="709"/>
                </a:lnTo>
                <a:lnTo>
                  <a:pt x="1043" y="708"/>
                </a:lnTo>
                <a:lnTo>
                  <a:pt x="1045" y="706"/>
                </a:lnTo>
                <a:lnTo>
                  <a:pt x="1045" y="704"/>
                </a:lnTo>
                <a:lnTo>
                  <a:pt x="1047" y="702"/>
                </a:lnTo>
                <a:lnTo>
                  <a:pt x="1047" y="698"/>
                </a:lnTo>
                <a:lnTo>
                  <a:pt x="1047" y="697"/>
                </a:lnTo>
                <a:lnTo>
                  <a:pt x="1047" y="693"/>
                </a:lnTo>
                <a:lnTo>
                  <a:pt x="1045" y="689"/>
                </a:lnTo>
                <a:lnTo>
                  <a:pt x="1043" y="687"/>
                </a:lnTo>
                <a:lnTo>
                  <a:pt x="1041" y="686"/>
                </a:lnTo>
                <a:lnTo>
                  <a:pt x="1041" y="684"/>
                </a:lnTo>
                <a:lnTo>
                  <a:pt x="1039" y="682"/>
                </a:lnTo>
                <a:lnTo>
                  <a:pt x="1038" y="680"/>
                </a:lnTo>
                <a:lnTo>
                  <a:pt x="1038" y="676"/>
                </a:lnTo>
                <a:lnTo>
                  <a:pt x="1038" y="674"/>
                </a:lnTo>
                <a:lnTo>
                  <a:pt x="1039" y="673"/>
                </a:lnTo>
                <a:lnTo>
                  <a:pt x="1039" y="671"/>
                </a:lnTo>
                <a:lnTo>
                  <a:pt x="1041" y="669"/>
                </a:lnTo>
                <a:lnTo>
                  <a:pt x="1041" y="667"/>
                </a:lnTo>
                <a:lnTo>
                  <a:pt x="1041" y="663"/>
                </a:lnTo>
                <a:lnTo>
                  <a:pt x="1043" y="662"/>
                </a:lnTo>
                <a:lnTo>
                  <a:pt x="1043" y="660"/>
                </a:lnTo>
                <a:lnTo>
                  <a:pt x="1045" y="656"/>
                </a:lnTo>
                <a:lnTo>
                  <a:pt x="1045" y="652"/>
                </a:lnTo>
                <a:lnTo>
                  <a:pt x="1045" y="651"/>
                </a:lnTo>
                <a:lnTo>
                  <a:pt x="1045" y="649"/>
                </a:lnTo>
                <a:lnTo>
                  <a:pt x="1045" y="645"/>
                </a:lnTo>
                <a:lnTo>
                  <a:pt x="1043" y="643"/>
                </a:lnTo>
                <a:lnTo>
                  <a:pt x="1043" y="641"/>
                </a:lnTo>
                <a:lnTo>
                  <a:pt x="1043" y="636"/>
                </a:lnTo>
                <a:lnTo>
                  <a:pt x="1043" y="634"/>
                </a:lnTo>
                <a:lnTo>
                  <a:pt x="1043" y="632"/>
                </a:lnTo>
                <a:lnTo>
                  <a:pt x="1041" y="628"/>
                </a:lnTo>
                <a:lnTo>
                  <a:pt x="1041" y="627"/>
                </a:lnTo>
                <a:lnTo>
                  <a:pt x="1039" y="623"/>
                </a:lnTo>
                <a:lnTo>
                  <a:pt x="1039" y="621"/>
                </a:lnTo>
                <a:lnTo>
                  <a:pt x="1038" y="619"/>
                </a:lnTo>
                <a:lnTo>
                  <a:pt x="1036" y="617"/>
                </a:lnTo>
                <a:lnTo>
                  <a:pt x="1034" y="615"/>
                </a:lnTo>
                <a:lnTo>
                  <a:pt x="1032" y="615"/>
                </a:lnTo>
                <a:lnTo>
                  <a:pt x="1030" y="615"/>
                </a:lnTo>
                <a:lnTo>
                  <a:pt x="1028" y="614"/>
                </a:lnTo>
                <a:lnTo>
                  <a:pt x="1027" y="614"/>
                </a:lnTo>
                <a:lnTo>
                  <a:pt x="1023" y="614"/>
                </a:lnTo>
                <a:lnTo>
                  <a:pt x="1021" y="614"/>
                </a:lnTo>
                <a:lnTo>
                  <a:pt x="1019" y="614"/>
                </a:lnTo>
                <a:lnTo>
                  <a:pt x="1017" y="615"/>
                </a:lnTo>
                <a:lnTo>
                  <a:pt x="1016" y="615"/>
                </a:lnTo>
                <a:lnTo>
                  <a:pt x="1014" y="615"/>
                </a:lnTo>
                <a:lnTo>
                  <a:pt x="1012" y="617"/>
                </a:lnTo>
                <a:lnTo>
                  <a:pt x="1010" y="617"/>
                </a:lnTo>
                <a:lnTo>
                  <a:pt x="1008" y="619"/>
                </a:lnTo>
                <a:lnTo>
                  <a:pt x="1006" y="621"/>
                </a:lnTo>
                <a:lnTo>
                  <a:pt x="1006" y="619"/>
                </a:lnTo>
                <a:lnTo>
                  <a:pt x="1004" y="617"/>
                </a:lnTo>
                <a:lnTo>
                  <a:pt x="1004" y="615"/>
                </a:lnTo>
                <a:lnTo>
                  <a:pt x="1004" y="614"/>
                </a:lnTo>
                <a:lnTo>
                  <a:pt x="1003" y="610"/>
                </a:lnTo>
                <a:lnTo>
                  <a:pt x="1003" y="608"/>
                </a:lnTo>
                <a:lnTo>
                  <a:pt x="1003" y="606"/>
                </a:lnTo>
                <a:lnTo>
                  <a:pt x="1003" y="604"/>
                </a:lnTo>
                <a:lnTo>
                  <a:pt x="1001" y="604"/>
                </a:lnTo>
                <a:lnTo>
                  <a:pt x="1001" y="603"/>
                </a:lnTo>
                <a:lnTo>
                  <a:pt x="999" y="601"/>
                </a:lnTo>
                <a:lnTo>
                  <a:pt x="997" y="599"/>
                </a:lnTo>
                <a:lnTo>
                  <a:pt x="995" y="599"/>
                </a:lnTo>
                <a:lnTo>
                  <a:pt x="993" y="597"/>
                </a:lnTo>
                <a:lnTo>
                  <a:pt x="993" y="595"/>
                </a:lnTo>
                <a:lnTo>
                  <a:pt x="992" y="593"/>
                </a:lnTo>
                <a:lnTo>
                  <a:pt x="990" y="592"/>
                </a:lnTo>
                <a:lnTo>
                  <a:pt x="988" y="592"/>
                </a:lnTo>
                <a:lnTo>
                  <a:pt x="986" y="592"/>
                </a:lnTo>
                <a:lnTo>
                  <a:pt x="984" y="590"/>
                </a:lnTo>
                <a:lnTo>
                  <a:pt x="982" y="590"/>
                </a:lnTo>
                <a:lnTo>
                  <a:pt x="982" y="588"/>
                </a:lnTo>
                <a:lnTo>
                  <a:pt x="981" y="588"/>
                </a:lnTo>
                <a:lnTo>
                  <a:pt x="979" y="588"/>
                </a:lnTo>
                <a:lnTo>
                  <a:pt x="979" y="586"/>
                </a:lnTo>
                <a:lnTo>
                  <a:pt x="977" y="584"/>
                </a:lnTo>
                <a:lnTo>
                  <a:pt x="977" y="582"/>
                </a:lnTo>
                <a:lnTo>
                  <a:pt x="975" y="582"/>
                </a:lnTo>
                <a:lnTo>
                  <a:pt x="973" y="580"/>
                </a:lnTo>
                <a:lnTo>
                  <a:pt x="971" y="580"/>
                </a:lnTo>
                <a:lnTo>
                  <a:pt x="971" y="579"/>
                </a:lnTo>
                <a:lnTo>
                  <a:pt x="969" y="579"/>
                </a:lnTo>
                <a:lnTo>
                  <a:pt x="968" y="579"/>
                </a:lnTo>
                <a:lnTo>
                  <a:pt x="966" y="577"/>
                </a:lnTo>
                <a:lnTo>
                  <a:pt x="964" y="577"/>
                </a:lnTo>
                <a:lnTo>
                  <a:pt x="964" y="573"/>
                </a:lnTo>
                <a:lnTo>
                  <a:pt x="962" y="571"/>
                </a:lnTo>
                <a:lnTo>
                  <a:pt x="962" y="569"/>
                </a:lnTo>
                <a:lnTo>
                  <a:pt x="962" y="568"/>
                </a:lnTo>
                <a:lnTo>
                  <a:pt x="962" y="566"/>
                </a:lnTo>
                <a:lnTo>
                  <a:pt x="964" y="564"/>
                </a:lnTo>
                <a:lnTo>
                  <a:pt x="966" y="560"/>
                </a:lnTo>
                <a:lnTo>
                  <a:pt x="966" y="558"/>
                </a:lnTo>
                <a:lnTo>
                  <a:pt x="968" y="555"/>
                </a:lnTo>
                <a:lnTo>
                  <a:pt x="968" y="551"/>
                </a:lnTo>
                <a:lnTo>
                  <a:pt x="968" y="549"/>
                </a:lnTo>
                <a:lnTo>
                  <a:pt x="969" y="547"/>
                </a:lnTo>
                <a:lnTo>
                  <a:pt x="969" y="544"/>
                </a:lnTo>
                <a:lnTo>
                  <a:pt x="971" y="544"/>
                </a:lnTo>
                <a:lnTo>
                  <a:pt x="973" y="540"/>
                </a:lnTo>
                <a:lnTo>
                  <a:pt x="975" y="538"/>
                </a:lnTo>
                <a:lnTo>
                  <a:pt x="977" y="534"/>
                </a:lnTo>
                <a:lnTo>
                  <a:pt x="977" y="533"/>
                </a:lnTo>
                <a:lnTo>
                  <a:pt x="979" y="531"/>
                </a:lnTo>
                <a:lnTo>
                  <a:pt x="981" y="531"/>
                </a:lnTo>
                <a:lnTo>
                  <a:pt x="981" y="529"/>
                </a:lnTo>
                <a:lnTo>
                  <a:pt x="981" y="527"/>
                </a:lnTo>
                <a:lnTo>
                  <a:pt x="982" y="525"/>
                </a:lnTo>
                <a:lnTo>
                  <a:pt x="982" y="523"/>
                </a:lnTo>
                <a:lnTo>
                  <a:pt x="982" y="520"/>
                </a:lnTo>
                <a:lnTo>
                  <a:pt x="982" y="518"/>
                </a:lnTo>
                <a:lnTo>
                  <a:pt x="984" y="514"/>
                </a:lnTo>
                <a:lnTo>
                  <a:pt x="984" y="512"/>
                </a:lnTo>
                <a:lnTo>
                  <a:pt x="986" y="510"/>
                </a:lnTo>
                <a:lnTo>
                  <a:pt x="988" y="509"/>
                </a:lnTo>
                <a:lnTo>
                  <a:pt x="990" y="509"/>
                </a:lnTo>
                <a:lnTo>
                  <a:pt x="992" y="505"/>
                </a:lnTo>
                <a:lnTo>
                  <a:pt x="993" y="503"/>
                </a:lnTo>
                <a:lnTo>
                  <a:pt x="993" y="501"/>
                </a:lnTo>
                <a:lnTo>
                  <a:pt x="993" y="499"/>
                </a:lnTo>
                <a:lnTo>
                  <a:pt x="995" y="498"/>
                </a:lnTo>
                <a:lnTo>
                  <a:pt x="995" y="496"/>
                </a:lnTo>
                <a:lnTo>
                  <a:pt x="997" y="494"/>
                </a:lnTo>
                <a:lnTo>
                  <a:pt x="999" y="494"/>
                </a:lnTo>
                <a:lnTo>
                  <a:pt x="999" y="492"/>
                </a:lnTo>
                <a:lnTo>
                  <a:pt x="1001" y="490"/>
                </a:lnTo>
                <a:lnTo>
                  <a:pt x="1003" y="486"/>
                </a:lnTo>
                <a:lnTo>
                  <a:pt x="1003" y="485"/>
                </a:lnTo>
                <a:lnTo>
                  <a:pt x="1004" y="483"/>
                </a:lnTo>
                <a:lnTo>
                  <a:pt x="1004" y="481"/>
                </a:lnTo>
                <a:lnTo>
                  <a:pt x="1006" y="479"/>
                </a:lnTo>
                <a:lnTo>
                  <a:pt x="1006" y="477"/>
                </a:lnTo>
                <a:lnTo>
                  <a:pt x="1008" y="475"/>
                </a:lnTo>
                <a:lnTo>
                  <a:pt x="1010" y="472"/>
                </a:lnTo>
                <a:lnTo>
                  <a:pt x="1010" y="470"/>
                </a:lnTo>
                <a:lnTo>
                  <a:pt x="1012" y="466"/>
                </a:lnTo>
                <a:lnTo>
                  <a:pt x="1012" y="464"/>
                </a:lnTo>
                <a:lnTo>
                  <a:pt x="1012" y="461"/>
                </a:lnTo>
                <a:lnTo>
                  <a:pt x="1014" y="461"/>
                </a:lnTo>
                <a:lnTo>
                  <a:pt x="1014" y="459"/>
                </a:lnTo>
                <a:lnTo>
                  <a:pt x="1014" y="457"/>
                </a:lnTo>
                <a:lnTo>
                  <a:pt x="1014" y="453"/>
                </a:lnTo>
                <a:lnTo>
                  <a:pt x="1014" y="448"/>
                </a:lnTo>
                <a:lnTo>
                  <a:pt x="1014" y="446"/>
                </a:lnTo>
                <a:lnTo>
                  <a:pt x="1014" y="442"/>
                </a:lnTo>
                <a:lnTo>
                  <a:pt x="1014" y="440"/>
                </a:lnTo>
                <a:lnTo>
                  <a:pt x="1016" y="440"/>
                </a:lnTo>
                <a:lnTo>
                  <a:pt x="1017" y="440"/>
                </a:lnTo>
                <a:lnTo>
                  <a:pt x="1019" y="440"/>
                </a:lnTo>
                <a:lnTo>
                  <a:pt x="1021" y="439"/>
                </a:lnTo>
                <a:lnTo>
                  <a:pt x="1023" y="439"/>
                </a:lnTo>
                <a:lnTo>
                  <a:pt x="1025" y="439"/>
                </a:lnTo>
                <a:lnTo>
                  <a:pt x="1027" y="439"/>
                </a:lnTo>
                <a:lnTo>
                  <a:pt x="1028" y="440"/>
                </a:lnTo>
                <a:lnTo>
                  <a:pt x="1028" y="442"/>
                </a:lnTo>
                <a:lnTo>
                  <a:pt x="1027" y="442"/>
                </a:lnTo>
                <a:lnTo>
                  <a:pt x="1027" y="444"/>
                </a:lnTo>
                <a:lnTo>
                  <a:pt x="1030" y="444"/>
                </a:lnTo>
                <a:lnTo>
                  <a:pt x="1032" y="444"/>
                </a:lnTo>
                <a:lnTo>
                  <a:pt x="1032" y="442"/>
                </a:lnTo>
                <a:lnTo>
                  <a:pt x="1034" y="440"/>
                </a:lnTo>
                <a:lnTo>
                  <a:pt x="1034" y="439"/>
                </a:lnTo>
                <a:lnTo>
                  <a:pt x="1036" y="437"/>
                </a:lnTo>
                <a:lnTo>
                  <a:pt x="1038" y="437"/>
                </a:lnTo>
                <a:lnTo>
                  <a:pt x="1038" y="435"/>
                </a:lnTo>
                <a:lnTo>
                  <a:pt x="1039" y="433"/>
                </a:lnTo>
                <a:lnTo>
                  <a:pt x="1041" y="435"/>
                </a:lnTo>
                <a:lnTo>
                  <a:pt x="1043" y="435"/>
                </a:lnTo>
                <a:lnTo>
                  <a:pt x="1045" y="437"/>
                </a:lnTo>
                <a:lnTo>
                  <a:pt x="1045" y="440"/>
                </a:lnTo>
                <a:lnTo>
                  <a:pt x="1045" y="442"/>
                </a:lnTo>
                <a:lnTo>
                  <a:pt x="1047" y="444"/>
                </a:lnTo>
                <a:lnTo>
                  <a:pt x="1049" y="444"/>
                </a:lnTo>
                <a:close/>
                <a:moveTo>
                  <a:pt x="1019" y="435"/>
                </a:moveTo>
                <a:lnTo>
                  <a:pt x="1019" y="437"/>
                </a:lnTo>
                <a:lnTo>
                  <a:pt x="1017" y="435"/>
                </a:lnTo>
                <a:lnTo>
                  <a:pt x="1016" y="433"/>
                </a:lnTo>
                <a:lnTo>
                  <a:pt x="1017" y="433"/>
                </a:lnTo>
                <a:lnTo>
                  <a:pt x="1019" y="435"/>
                </a:lnTo>
                <a:close/>
                <a:moveTo>
                  <a:pt x="1054" y="433"/>
                </a:moveTo>
                <a:lnTo>
                  <a:pt x="1052" y="433"/>
                </a:lnTo>
                <a:lnTo>
                  <a:pt x="1054" y="431"/>
                </a:lnTo>
                <a:lnTo>
                  <a:pt x="1056" y="431"/>
                </a:lnTo>
                <a:lnTo>
                  <a:pt x="1056" y="433"/>
                </a:lnTo>
                <a:lnTo>
                  <a:pt x="1054" y="433"/>
                </a:lnTo>
                <a:close/>
                <a:moveTo>
                  <a:pt x="1062" y="428"/>
                </a:moveTo>
                <a:lnTo>
                  <a:pt x="1062" y="429"/>
                </a:lnTo>
                <a:lnTo>
                  <a:pt x="1060" y="429"/>
                </a:lnTo>
                <a:lnTo>
                  <a:pt x="1058" y="429"/>
                </a:lnTo>
                <a:lnTo>
                  <a:pt x="1058" y="428"/>
                </a:lnTo>
                <a:lnTo>
                  <a:pt x="1060" y="426"/>
                </a:lnTo>
                <a:lnTo>
                  <a:pt x="1062" y="426"/>
                </a:lnTo>
                <a:lnTo>
                  <a:pt x="1063" y="426"/>
                </a:lnTo>
                <a:lnTo>
                  <a:pt x="1063" y="428"/>
                </a:lnTo>
                <a:lnTo>
                  <a:pt x="1062" y="428"/>
                </a:lnTo>
                <a:close/>
                <a:moveTo>
                  <a:pt x="890" y="413"/>
                </a:moveTo>
                <a:lnTo>
                  <a:pt x="888" y="413"/>
                </a:lnTo>
                <a:lnTo>
                  <a:pt x="887" y="415"/>
                </a:lnTo>
                <a:lnTo>
                  <a:pt x="887" y="413"/>
                </a:lnTo>
                <a:lnTo>
                  <a:pt x="885" y="411"/>
                </a:lnTo>
                <a:lnTo>
                  <a:pt x="887" y="411"/>
                </a:lnTo>
                <a:lnTo>
                  <a:pt x="888" y="411"/>
                </a:lnTo>
                <a:lnTo>
                  <a:pt x="890" y="413"/>
                </a:lnTo>
                <a:close/>
                <a:moveTo>
                  <a:pt x="997" y="400"/>
                </a:moveTo>
                <a:lnTo>
                  <a:pt x="995" y="400"/>
                </a:lnTo>
                <a:lnTo>
                  <a:pt x="993" y="398"/>
                </a:lnTo>
                <a:lnTo>
                  <a:pt x="992" y="396"/>
                </a:lnTo>
                <a:lnTo>
                  <a:pt x="990" y="394"/>
                </a:lnTo>
                <a:lnTo>
                  <a:pt x="990" y="392"/>
                </a:lnTo>
                <a:lnTo>
                  <a:pt x="992" y="392"/>
                </a:lnTo>
                <a:lnTo>
                  <a:pt x="993" y="392"/>
                </a:lnTo>
                <a:lnTo>
                  <a:pt x="995" y="391"/>
                </a:lnTo>
                <a:lnTo>
                  <a:pt x="997" y="392"/>
                </a:lnTo>
                <a:lnTo>
                  <a:pt x="997" y="394"/>
                </a:lnTo>
                <a:lnTo>
                  <a:pt x="999" y="396"/>
                </a:lnTo>
                <a:lnTo>
                  <a:pt x="997" y="398"/>
                </a:lnTo>
                <a:lnTo>
                  <a:pt x="997" y="400"/>
                </a:lnTo>
                <a:close/>
                <a:moveTo>
                  <a:pt x="1001" y="381"/>
                </a:moveTo>
                <a:lnTo>
                  <a:pt x="1001" y="383"/>
                </a:lnTo>
                <a:lnTo>
                  <a:pt x="1001" y="385"/>
                </a:lnTo>
                <a:lnTo>
                  <a:pt x="1001" y="387"/>
                </a:lnTo>
                <a:lnTo>
                  <a:pt x="999" y="387"/>
                </a:lnTo>
                <a:lnTo>
                  <a:pt x="997" y="389"/>
                </a:lnTo>
                <a:lnTo>
                  <a:pt x="995" y="389"/>
                </a:lnTo>
                <a:lnTo>
                  <a:pt x="993" y="389"/>
                </a:lnTo>
                <a:lnTo>
                  <a:pt x="992" y="387"/>
                </a:lnTo>
                <a:lnTo>
                  <a:pt x="990" y="385"/>
                </a:lnTo>
                <a:lnTo>
                  <a:pt x="990" y="383"/>
                </a:lnTo>
                <a:lnTo>
                  <a:pt x="992" y="381"/>
                </a:lnTo>
                <a:lnTo>
                  <a:pt x="993" y="381"/>
                </a:lnTo>
                <a:lnTo>
                  <a:pt x="995" y="381"/>
                </a:lnTo>
                <a:lnTo>
                  <a:pt x="997" y="380"/>
                </a:lnTo>
                <a:lnTo>
                  <a:pt x="999" y="380"/>
                </a:lnTo>
                <a:lnTo>
                  <a:pt x="1001" y="378"/>
                </a:lnTo>
                <a:lnTo>
                  <a:pt x="1003" y="378"/>
                </a:lnTo>
                <a:lnTo>
                  <a:pt x="1001" y="381"/>
                </a:lnTo>
                <a:close/>
                <a:moveTo>
                  <a:pt x="933" y="380"/>
                </a:moveTo>
                <a:lnTo>
                  <a:pt x="931" y="380"/>
                </a:lnTo>
                <a:lnTo>
                  <a:pt x="931" y="378"/>
                </a:lnTo>
                <a:lnTo>
                  <a:pt x="931" y="376"/>
                </a:lnTo>
                <a:lnTo>
                  <a:pt x="931" y="374"/>
                </a:lnTo>
                <a:lnTo>
                  <a:pt x="931" y="372"/>
                </a:lnTo>
                <a:lnTo>
                  <a:pt x="933" y="374"/>
                </a:lnTo>
                <a:lnTo>
                  <a:pt x="936" y="376"/>
                </a:lnTo>
                <a:lnTo>
                  <a:pt x="936" y="378"/>
                </a:lnTo>
                <a:lnTo>
                  <a:pt x="934" y="378"/>
                </a:lnTo>
                <a:lnTo>
                  <a:pt x="933" y="380"/>
                </a:lnTo>
                <a:close/>
                <a:moveTo>
                  <a:pt x="962" y="363"/>
                </a:moveTo>
                <a:lnTo>
                  <a:pt x="960" y="363"/>
                </a:lnTo>
                <a:lnTo>
                  <a:pt x="958" y="363"/>
                </a:lnTo>
                <a:lnTo>
                  <a:pt x="957" y="363"/>
                </a:lnTo>
                <a:lnTo>
                  <a:pt x="958" y="361"/>
                </a:lnTo>
                <a:lnTo>
                  <a:pt x="958" y="359"/>
                </a:lnTo>
                <a:lnTo>
                  <a:pt x="962" y="359"/>
                </a:lnTo>
                <a:lnTo>
                  <a:pt x="962" y="361"/>
                </a:lnTo>
                <a:lnTo>
                  <a:pt x="962" y="363"/>
                </a:lnTo>
                <a:close/>
                <a:moveTo>
                  <a:pt x="958" y="359"/>
                </a:moveTo>
                <a:lnTo>
                  <a:pt x="957" y="359"/>
                </a:lnTo>
                <a:lnTo>
                  <a:pt x="957" y="357"/>
                </a:lnTo>
                <a:lnTo>
                  <a:pt x="958" y="356"/>
                </a:lnTo>
                <a:lnTo>
                  <a:pt x="960" y="357"/>
                </a:lnTo>
                <a:lnTo>
                  <a:pt x="960" y="359"/>
                </a:lnTo>
                <a:lnTo>
                  <a:pt x="958" y="359"/>
                </a:lnTo>
                <a:close/>
                <a:moveTo>
                  <a:pt x="951" y="350"/>
                </a:moveTo>
                <a:lnTo>
                  <a:pt x="953" y="352"/>
                </a:lnTo>
                <a:lnTo>
                  <a:pt x="951" y="354"/>
                </a:lnTo>
                <a:lnTo>
                  <a:pt x="949" y="354"/>
                </a:lnTo>
                <a:lnTo>
                  <a:pt x="949" y="356"/>
                </a:lnTo>
                <a:lnTo>
                  <a:pt x="949" y="357"/>
                </a:lnTo>
                <a:lnTo>
                  <a:pt x="949" y="359"/>
                </a:lnTo>
                <a:lnTo>
                  <a:pt x="949" y="361"/>
                </a:lnTo>
                <a:lnTo>
                  <a:pt x="953" y="361"/>
                </a:lnTo>
                <a:lnTo>
                  <a:pt x="953" y="359"/>
                </a:lnTo>
                <a:lnTo>
                  <a:pt x="955" y="359"/>
                </a:lnTo>
                <a:lnTo>
                  <a:pt x="955" y="361"/>
                </a:lnTo>
                <a:lnTo>
                  <a:pt x="953" y="363"/>
                </a:lnTo>
                <a:lnTo>
                  <a:pt x="951" y="363"/>
                </a:lnTo>
                <a:lnTo>
                  <a:pt x="951" y="365"/>
                </a:lnTo>
                <a:lnTo>
                  <a:pt x="951" y="367"/>
                </a:lnTo>
                <a:lnTo>
                  <a:pt x="951" y="369"/>
                </a:lnTo>
                <a:lnTo>
                  <a:pt x="949" y="370"/>
                </a:lnTo>
                <a:lnTo>
                  <a:pt x="947" y="372"/>
                </a:lnTo>
                <a:lnTo>
                  <a:pt x="942" y="376"/>
                </a:lnTo>
                <a:lnTo>
                  <a:pt x="940" y="378"/>
                </a:lnTo>
                <a:lnTo>
                  <a:pt x="940" y="380"/>
                </a:lnTo>
                <a:lnTo>
                  <a:pt x="938" y="380"/>
                </a:lnTo>
                <a:lnTo>
                  <a:pt x="938" y="381"/>
                </a:lnTo>
                <a:lnTo>
                  <a:pt x="938" y="383"/>
                </a:lnTo>
                <a:lnTo>
                  <a:pt x="938" y="381"/>
                </a:lnTo>
                <a:lnTo>
                  <a:pt x="938" y="380"/>
                </a:lnTo>
                <a:lnTo>
                  <a:pt x="940" y="378"/>
                </a:lnTo>
                <a:lnTo>
                  <a:pt x="940" y="376"/>
                </a:lnTo>
                <a:lnTo>
                  <a:pt x="940" y="374"/>
                </a:lnTo>
                <a:lnTo>
                  <a:pt x="940" y="370"/>
                </a:lnTo>
                <a:lnTo>
                  <a:pt x="938" y="369"/>
                </a:lnTo>
                <a:lnTo>
                  <a:pt x="936" y="367"/>
                </a:lnTo>
                <a:lnTo>
                  <a:pt x="934" y="367"/>
                </a:lnTo>
                <a:lnTo>
                  <a:pt x="934" y="365"/>
                </a:lnTo>
                <a:lnTo>
                  <a:pt x="933" y="365"/>
                </a:lnTo>
                <a:lnTo>
                  <a:pt x="933" y="363"/>
                </a:lnTo>
                <a:lnTo>
                  <a:pt x="933" y="361"/>
                </a:lnTo>
                <a:lnTo>
                  <a:pt x="931" y="361"/>
                </a:lnTo>
                <a:lnTo>
                  <a:pt x="929" y="361"/>
                </a:lnTo>
                <a:lnTo>
                  <a:pt x="929" y="359"/>
                </a:lnTo>
                <a:lnTo>
                  <a:pt x="929" y="357"/>
                </a:lnTo>
                <a:lnTo>
                  <a:pt x="931" y="359"/>
                </a:lnTo>
                <a:lnTo>
                  <a:pt x="933" y="359"/>
                </a:lnTo>
                <a:lnTo>
                  <a:pt x="933" y="357"/>
                </a:lnTo>
                <a:lnTo>
                  <a:pt x="933" y="356"/>
                </a:lnTo>
                <a:lnTo>
                  <a:pt x="933" y="354"/>
                </a:lnTo>
                <a:lnTo>
                  <a:pt x="934" y="352"/>
                </a:lnTo>
                <a:lnTo>
                  <a:pt x="936" y="352"/>
                </a:lnTo>
                <a:lnTo>
                  <a:pt x="938" y="352"/>
                </a:lnTo>
                <a:lnTo>
                  <a:pt x="942" y="352"/>
                </a:lnTo>
                <a:lnTo>
                  <a:pt x="945" y="352"/>
                </a:lnTo>
                <a:lnTo>
                  <a:pt x="947" y="352"/>
                </a:lnTo>
                <a:lnTo>
                  <a:pt x="949" y="350"/>
                </a:lnTo>
                <a:lnTo>
                  <a:pt x="951" y="350"/>
                </a:lnTo>
                <a:close/>
                <a:moveTo>
                  <a:pt x="1071" y="354"/>
                </a:moveTo>
                <a:lnTo>
                  <a:pt x="1069" y="354"/>
                </a:lnTo>
                <a:lnTo>
                  <a:pt x="1067" y="352"/>
                </a:lnTo>
                <a:lnTo>
                  <a:pt x="1067" y="350"/>
                </a:lnTo>
                <a:lnTo>
                  <a:pt x="1067" y="348"/>
                </a:lnTo>
                <a:lnTo>
                  <a:pt x="1069" y="348"/>
                </a:lnTo>
                <a:lnTo>
                  <a:pt x="1071" y="350"/>
                </a:lnTo>
                <a:lnTo>
                  <a:pt x="1071" y="352"/>
                </a:lnTo>
                <a:lnTo>
                  <a:pt x="1071" y="354"/>
                </a:lnTo>
                <a:close/>
                <a:moveTo>
                  <a:pt x="866" y="345"/>
                </a:moveTo>
                <a:lnTo>
                  <a:pt x="866" y="346"/>
                </a:lnTo>
                <a:lnTo>
                  <a:pt x="864" y="346"/>
                </a:lnTo>
                <a:lnTo>
                  <a:pt x="863" y="346"/>
                </a:lnTo>
                <a:lnTo>
                  <a:pt x="863" y="345"/>
                </a:lnTo>
                <a:lnTo>
                  <a:pt x="864" y="343"/>
                </a:lnTo>
                <a:lnTo>
                  <a:pt x="866" y="345"/>
                </a:lnTo>
                <a:close/>
                <a:moveTo>
                  <a:pt x="850" y="343"/>
                </a:moveTo>
                <a:lnTo>
                  <a:pt x="850" y="345"/>
                </a:lnTo>
                <a:lnTo>
                  <a:pt x="850" y="343"/>
                </a:lnTo>
                <a:lnTo>
                  <a:pt x="848" y="343"/>
                </a:lnTo>
                <a:lnTo>
                  <a:pt x="846" y="341"/>
                </a:lnTo>
                <a:lnTo>
                  <a:pt x="846" y="339"/>
                </a:lnTo>
                <a:lnTo>
                  <a:pt x="848" y="339"/>
                </a:lnTo>
                <a:lnTo>
                  <a:pt x="850" y="339"/>
                </a:lnTo>
                <a:lnTo>
                  <a:pt x="850" y="341"/>
                </a:lnTo>
                <a:lnTo>
                  <a:pt x="851" y="341"/>
                </a:lnTo>
                <a:lnTo>
                  <a:pt x="851" y="343"/>
                </a:lnTo>
                <a:lnTo>
                  <a:pt x="850" y="343"/>
                </a:lnTo>
                <a:close/>
                <a:moveTo>
                  <a:pt x="925" y="345"/>
                </a:moveTo>
                <a:lnTo>
                  <a:pt x="923" y="343"/>
                </a:lnTo>
                <a:lnTo>
                  <a:pt x="923" y="341"/>
                </a:lnTo>
                <a:lnTo>
                  <a:pt x="923" y="339"/>
                </a:lnTo>
                <a:lnTo>
                  <a:pt x="925" y="339"/>
                </a:lnTo>
                <a:lnTo>
                  <a:pt x="925" y="337"/>
                </a:lnTo>
                <a:lnTo>
                  <a:pt x="927" y="339"/>
                </a:lnTo>
                <a:lnTo>
                  <a:pt x="927" y="341"/>
                </a:lnTo>
                <a:lnTo>
                  <a:pt x="925" y="343"/>
                </a:lnTo>
                <a:lnTo>
                  <a:pt x="925" y="345"/>
                </a:lnTo>
                <a:close/>
                <a:moveTo>
                  <a:pt x="888" y="326"/>
                </a:moveTo>
                <a:lnTo>
                  <a:pt x="887" y="328"/>
                </a:lnTo>
                <a:lnTo>
                  <a:pt x="885" y="326"/>
                </a:lnTo>
                <a:lnTo>
                  <a:pt x="887" y="324"/>
                </a:lnTo>
                <a:lnTo>
                  <a:pt x="887" y="326"/>
                </a:lnTo>
                <a:lnTo>
                  <a:pt x="888" y="326"/>
                </a:lnTo>
                <a:close/>
                <a:moveTo>
                  <a:pt x="910" y="330"/>
                </a:moveTo>
                <a:lnTo>
                  <a:pt x="912" y="330"/>
                </a:lnTo>
                <a:lnTo>
                  <a:pt x="912" y="328"/>
                </a:lnTo>
                <a:lnTo>
                  <a:pt x="912" y="326"/>
                </a:lnTo>
                <a:lnTo>
                  <a:pt x="912" y="324"/>
                </a:lnTo>
                <a:lnTo>
                  <a:pt x="914" y="322"/>
                </a:lnTo>
                <a:lnTo>
                  <a:pt x="916" y="324"/>
                </a:lnTo>
                <a:lnTo>
                  <a:pt x="916" y="326"/>
                </a:lnTo>
                <a:lnTo>
                  <a:pt x="916" y="328"/>
                </a:lnTo>
                <a:lnTo>
                  <a:pt x="916" y="330"/>
                </a:lnTo>
                <a:lnTo>
                  <a:pt x="914" y="330"/>
                </a:lnTo>
                <a:lnTo>
                  <a:pt x="912" y="330"/>
                </a:lnTo>
                <a:lnTo>
                  <a:pt x="912" y="332"/>
                </a:lnTo>
                <a:lnTo>
                  <a:pt x="910" y="335"/>
                </a:lnTo>
                <a:lnTo>
                  <a:pt x="910" y="337"/>
                </a:lnTo>
                <a:lnTo>
                  <a:pt x="912" y="339"/>
                </a:lnTo>
                <a:lnTo>
                  <a:pt x="914" y="339"/>
                </a:lnTo>
                <a:lnTo>
                  <a:pt x="916" y="339"/>
                </a:lnTo>
                <a:lnTo>
                  <a:pt x="916" y="337"/>
                </a:lnTo>
                <a:lnTo>
                  <a:pt x="918" y="337"/>
                </a:lnTo>
                <a:lnTo>
                  <a:pt x="920" y="339"/>
                </a:lnTo>
                <a:lnTo>
                  <a:pt x="920" y="341"/>
                </a:lnTo>
                <a:lnTo>
                  <a:pt x="922" y="341"/>
                </a:lnTo>
                <a:lnTo>
                  <a:pt x="922" y="343"/>
                </a:lnTo>
                <a:lnTo>
                  <a:pt x="920" y="345"/>
                </a:lnTo>
                <a:lnTo>
                  <a:pt x="918" y="345"/>
                </a:lnTo>
                <a:lnTo>
                  <a:pt x="918" y="346"/>
                </a:lnTo>
                <a:lnTo>
                  <a:pt x="918" y="348"/>
                </a:lnTo>
                <a:lnTo>
                  <a:pt x="916" y="350"/>
                </a:lnTo>
                <a:lnTo>
                  <a:pt x="916" y="352"/>
                </a:lnTo>
                <a:lnTo>
                  <a:pt x="916" y="356"/>
                </a:lnTo>
                <a:lnTo>
                  <a:pt x="914" y="361"/>
                </a:lnTo>
                <a:lnTo>
                  <a:pt x="912" y="363"/>
                </a:lnTo>
                <a:lnTo>
                  <a:pt x="912" y="365"/>
                </a:lnTo>
                <a:lnTo>
                  <a:pt x="912" y="367"/>
                </a:lnTo>
                <a:lnTo>
                  <a:pt x="912" y="369"/>
                </a:lnTo>
                <a:lnTo>
                  <a:pt x="914" y="370"/>
                </a:lnTo>
                <a:lnTo>
                  <a:pt x="916" y="372"/>
                </a:lnTo>
                <a:lnTo>
                  <a:pt x="916" y="374"/>
                </a:lnTo>
                <a:lnTo>
                  <a:pt x="918" y="376"/>
                </a:lnTo>
                <a:lnTo>
                  <a:pt x="918" y="378"/>
                </a:lnTo>
                <a:lnTo>
                  <a:pt x="920" y="378"/>
                </a:lnTo>
                <a:lnTo>
                  <a:pt x="920" y="380"/>
                </a:lnTo>
                <a:lnTo>
                  <a:pt x="922" y="380"/>
                </a:lnTo>
                <a:lnTo>
                  <a:pt x="920" y="381"/>
                </a:lnTo>
                <a:lnTo>
                  <a:pt x="922" y="381"/>
                </a:lnTo>
                <a:lnTo>
                  <a:pt x="922" y="383"/>
                </a:lnTo>
                <a:lnTo>
                  <a:pt x="922" y="385"/>
                </a:lnTo>
                <a:lnTo>
                  <a:pt x="922" y="387"/>
                </a:lnTo>
                <a:lnTo>
                  <a:pt x="922" y="389"/>
                </a:lnTo>
                <a:lnTo>
                  <a:pt x="922" y="391"/>
                </a:lnTo>
                <a:lnTo>
                  <a:pt x="920" y="391"/>
                </a:lnTo>
                <a:lnTo>
                  <a:pt x="920" y="394"/>
                </a:lnTo>
                <a:lnTo>
                  <a:pt x="920" y="396"/>
                </a:lnTo>
                <a:lnTo>
                  <a:pt x="918" y="396"/>
                </a:lnTo>
                <a:lnTo>
                  <a:pt x="918" y="398"/>
                </a:lnTo>
                <a:lnTo>
                  <a:pt x="920" y="400"/>
                </a:lnTo>
                <a:lnTo>
                  <a:pt x="922" y="400"/>
                </a:lnTo>
                <a:lnTo>
                  <a:pt x="923" y="398"/>
                </a:lnTo>
                <a:lnTo>
                  <a:pt x="925" y="398"/>
                </a:lnTo>
                <a:lnTo>
                  <a:pt x="925" y="400"/>
                </a:lnTo>
                <a:lnTo>
                  <a:pt x="925" y="402"/>
                </a:lnTo>
                <a:lnTo>
                  <a:pt x="923" y="404"/>
                </a:lnTo>
                <a:lnTo>
                  <a:pt x="922" y="405"/>
                </a:lnTo>
                <a:lnTo>
                  <a:pt x="922" y="407"/>
                </a:lnTo>
                <a:lnTo>
                  <a:pt x="922" y="409"/>
                </a:lnTo>
                <a:lnTo>
                  <a:pt x="923" y="409"/>
                </a:lnTo>
                <a:lnTo>
                  <a:pt x="925" y="409"/>
                </a:lnTo>
                <a:lnTo>
                  <a:pt x="927" y="407"/>
                </a:lnTo>
                <a:lnTo>
                  <a:pt x="929" y="405"/>
                </a:lnTo>
                <a:lnTo>
                  <a:pt x="931" y="405"/>
                </a:lnTo>
                <a:lnTo>
                  <a:pt x="931" y="404"/>
                </a:lnTo>
                <a:lnTo>
                  <a:pt x="933" y="402"/>
                </a:lnTo>
                <a:lnTo>
                  <a:pt x="933" y="400"/>
                </a:lnTo>
                <a:lnTo>
                  <a:pt x="934" y="398"/>
                </a:lnTo>
                <a:lnTo>
                  <a:pt x="936" y="398"/>
                </a:lnTo>
                <a:lnTo>
                  <a:pt x="936" y="396"/>
                </a:lnTo>
                <a:lnTo>
                  <a:pt x="934" y="396"/>
                </a:lnTo>
                <a:lnTo>
                  <a:pt x="934" y="394"/>
                </a:lnTo>
                <a:lnTo>
                  <a:pt x="933" y="394"/>
                </a:lnTo>
                <a:lnTo>
                  <a:pt x="933" y="392"/>
                </a:lnTo>
                <a:lnTo>
                  <a:pt x="931" y="392"/>
                </a:lnTo>
                <a:lnTo>
                  <a:pt x="931" y="391"/>
                </a:lnTo>
                <a:lnTo>
                  <a:pt x="933" y="389"/>
                </a:lnTo>
                <a:lnTo>
                  <a:pt x="934" y="389"/>
                </a:lnTo>
                <a:lnTo>
                  <a:pt x="934" y="387"/>
                </a:lnTo>
                <a:lnTo>
                  <a:pt x="936" y="387"/>
                </a:lnTo>
                <a:lnTo>
                  <a:pt x="936" y="385"/>
                </a:lnTo>
                <a:lnTo>
                  <a:pt x="938" y="385"/>
                </a:lnTo>
                <a:lnTo>
                  <a:pt x="938" y="387"/>
                </a:lnTo>
                <a:lnTo>
                  <a:pt x="940" y="389"/>
                </a:lnTo>
                <a:lnTo>
                  <a:pt x="940" y="391"/>
                </a:lnTo>
                <a:lnTo>
                  <a:pt x="938" y="394"/>
                </a:lnTo>
                <a:lnTo>
                  <a:pt x="938" y="396"/>
                </a:lnTo>
                <a:lnTo>
                  <a:pt x="938" y="398"/>
                </a:lnTo>
                <a:lnTo>
                  <a:pt x="938" y="400"/>
                </a:lnTo>
                <a:lnTo>
                  <a:pt x="938" y="402"/>
                </a:lnTo>
                <a:lnTo>
                  <a:pt x="942" y="404"/>
                </a:lnTo>
                <a:lnTo>
                  <a:pt x="944" y="404"/>
                </a:lnTo>
                <a:lnTo>
                  <a:pt x="945" y="404"/>
                </a:lnTo>
                <a:lnTo>
                  <a:pt x="945" y="405"/>
                </a:lnTo>
                <a:lnTo>
                  <a:pt x="947" y="407"/>
                </a:lnTo>
                <a:lnTo>
                  <a:pt x="947" y="409"/>
                </a:lnTo>
                <a:lnTo>
                  <a:pt x="945" y="409"/>
                </a:lnTo>
                <a:lnTo>
                  <a:pt x="944" y="411"/>
                </a:lnTo>
                <a:lnTo>
                  <a:pt x="944" y="413"/>
                </a:lnTo>
                <a:lnTo>
                  <a:pt x="944" y="415"/>
                </a:lnTo>
                <a:lnTo>
                  <a:pt x="944" y="416"/>
                </a:lnTo>
                <a:lnTo>
                  <a:pt x="942" y="416"/>
                </a:lnTo>
                <a:lnTo>
                  <a:pt x="942" y="418"/>
                </a:lnTo>
                <a:lnTo>
                  <a:pt x="940" y="420"/>
                </a:lnTo>
                <a:lnTo>
                  <a:pt x="942" y="420"/>
                </a:lnTo>
                <a:lnTo>
                  <a:pt x="944" y="418"/>
                </a:lnTo>
                <a:lnTo>
                  <a:pt x="945" y="420"/>
                </a:lnTo>
                <a:lnTo>
                  <a:pt x="945" y="422"/>
                </a:lnTo>
                <a:lnTo>
                  <a:pt x="944" y="422"/>
                </a:lnTo>
                <a:lnTo>
                  <a:pt x="944" y="424"/>
                </a:lnTo>
                <a:lnTo>
                  <a:pt x="942" y="424"/>
                </a:lnTo>
                <a:lnTo>
                  <a:pt x="942" y="426"/>
                </a:lnTo>
                <a:lnTo>
                  <a:pt x="940" y="426"/>
                </a:lnTo>
                <a:lnTo>
                  <a:pt x="938" y="426"/>
                </a:lnTo>
                <a:lnTo>
                  <a:pt x="936" y="426"/>
                </a:lnTo>
                <a:lnTo>
                  <a:pt x="934" y="424"/>
                </a:lnTo>
                <a:lnTo>
                  <a:pt x="934" y="422"/>
                </a:lnTo>
                <a:lnTo>
                  <a:pt x="936" y="422"/>
                </a:lnTo>
                <a:lnTo>
                  <a:pt x="934" y="420"/>
                </a:lnTo>
                <a:lnTo>
                  <a:pt x="933" y="420"/>
                </a:lnTo>
                <a:lnTo>
                  <a:pt x="933" y="422"/>
                </a:lnTo>
                <a:lnTo>
                  <a:pt x="931" y="422"/>
                </a:lnTo>
                <a:lnTo>
                  <a:pt x="929" y="420"/>
                </a:lnTo>
                <a:lnTo>
                  <a:pt x="929" y="418"/>
                </a:lnTo>
                <a:lnTo>
                  <a:pt x="927" y="418"/>
                </a:lnTo>
                <a:lnTo>
                  <a:pt x="925" y="420"/>
                </a:lnTo>
                <a:lnTo>
                  <a:pt x="927" y="422"/>
                </a:lnTo>
                <a:lnTo>
                  <a:pt x="929" y="424"/>
                </a:lnTo>
                <a:lnTo>
                  <a:pt x="927" y="424"/>
                </a:lnTo>
                <a:lnTo>
                  <a:pt x="927" y="422"/>
                </a:lnTo>
                <a:lnTo>
                  <a:pt x="925" y="422"/>
                </a:lnTo>
                <a:lnTo>
                  <a:pt x="923" y="422"/>
                </a:lnTo>
                <a:lnTo>
                  <a:pt x="922" y="420"/>
                </a:lnTo>
                <a:lnTo>
                  <a:pt x="920" y="420"/>
                </a:lnTo>
                <a:lnTo>
                  <a:pt x="918" y="420"/>
                </a:lnTo>
                <a:lnTo>
                  <a:pt x="918" y="422"/>
                </a:lnTo>
                <a:lnTo>
                  <a:pt x="920" y="424"/>
                </a:lnTo>
                <a:lnTo>
                  <a:pt x="922" y="428"/>
                </a:lnTo>
                <a:lnTo>
                  <a:pt x="918" y="428"/>
                </a:lnTo>
                <a:lnTo>
                  <a:pt x="916" y="428"/>
                </a:lnTo>
                <a:lnTo>
                  <a:pt x="914" y="426"/>
                </a:lnTo>
                <a:lnTo>
                  <a:pt x="914" y="428"/>
                </a:lnTo>
                <a:lnTo>
                  <a:pt x="912" y="428"/>
                </a:lnTo>
                <a:lnTo>
                  <a:pt x="910" y="429"/>
                </a:lnTo>
                <a:lnTo>
                  <a:pt x="907" y="428"/>
                </a:lnTo>
                <a:lnTo>
                  <a:pt x="905" y="428"/>
                </a:lnTo>
                <a:lnTo>
                  <a:pt x="903" y="428"/>
                </a:lnTo>
                <a:lnTo>
                  <a:pt x="901" y="426"/>
                </a:lnTo>
                <a:lnTo>
                  <a:pt x="903" y="426"/>
                </a:lnTo>
                <a:lnTo>
                  <a:pt x="905" y="424"/>
                </a:lnTo>
                <a:lnTo>
                  <a:pt x="907" y="424"/>
                </a:lnTo>
                <a:lnTo>
                  <a:pt x="907" y="422"/>
                </a:lnTo>
                <a:lnTo>
                  <a:pt x="909" y="422"/>
                </a:lnTo>
                <a:lnTo>
                  <a:pt x="910" y="420"/>
                </a:lnTo>
                <a:lnTo>
                  <a:pt x="910" y="418"/>
                </a:lnTo>
                <a:lnTo>
                  <a:pt x="909" y="418"/>
                </a:lnTo>
                <a:lnTo>
                  <a:pt x="907" y="416"/>
                </a:lnTo>
                <a:lnTo>
                  <a:pt x="905" y="416"/>
                </a:lnTo>
                <a:lnTo>
                  <a:pt x="905" y="415"/>
                </a:lnTo>
                <a:lnTo>
                  <a:pt x="907" y="415"/>
                </a:lnTo>
                <a:lnTo>
                  <a:pt x="909" y="415"/>
                </a:lnTo>
                <a:lnTo>
                  <a:pt x="910" y="415"/>
                </a:lnTo>
                <a:lnTo>
                  <a:pt x="910" y="413"/>
                </a:lnTo>
                <a:lnTo>
                  <a:pt x="910" y="415"/>
                </a:lnTo>
                <a:lnTo>
                  <a:pt x="910" y="416"/>
                </a:lnTo>
                <a:lnTo>
                  <a:pt x="910" y="418"/>
                </a:lnTo>
                <a:lnTo>
                  <a:pt x="914" y="418"/>
                </a:lnTo>
                <a:lnTo>
                  <a:pt x="914" y="416"/>
                </a:lnTo>
                <a:lnTo>
                  <a:pt x="916" y="416"/>
                </a:lnTo>
                <a:lnTo>
                  <a:pt x="916" y="415"/>
                </a:lnTo>
                <a:lnTo>
                  <a:pt x="916" y="413"/>
                </a:lnTo>
                <a:lnTo>
                  <a:pt x="916" y="411"/>
                </a:lnTo>
                <a:lnTo>
                  <a:pt x="914" y="411"/>
                </a:lnTo>
                <a:lnTo>
                  <a:pt x="912" y="409"/>
                </a:lnTo>
                <a:lnTo>
                  <a:pt x="910" y="409"/>
                </a:lnTo>
                <a:lnTo>
                  <a:pt x="909" y="409"/>
                </a:lnTo>
                <a:lnTo>
                  <a:pt x="907" y="407"/>
                </a:lnTo>
                <a:lnTo>
                  <a:pt x="907" y="409"/>
                </a:lnTo>
                <a:lnTo>
                  <a:pt x="905" y="409"/>
                </a:lnTo>
                <a:lnTo>
                  <a:pt x="903" y="409"/>
                </a:lnTo>
                <a:lnTo>
                  <a:pt x="903" y="407"/>
                </a:lnTo>
                <a:lnTo>
                  <a:pt x="903" y="405"/>
                </a:lnTo>
                <a:lnTo>
                  <a:pt x="901" y="405"/>
                </a:lnTo>
                <a:lnTo>
                  <a:pt x="899" y="405"/>
                </a:lnTo>
                <a:lnTo>
                  <a:pt x="899" y="407"/>
                </a:lnTo>
                <a:lnTo>
                  <a:pt x="899" y="409"/>
                </a:lnTo>
                <a:lnTo>
                  <a:pt x="899" y="407"/>
                </a:lnTo>
                <a:lnTo>
                  <a:pt x="898" y="407"/>
                </a:lnTo>
                <a:lnTo>
                  <a:pt x="896" y="407"/>
                </a:lnTo>
                <a:lnTo>
                  <a:pt x="894" y="407"/>
                </a:lnTo>
                <a:lnTo>
                  <a:pt x="892" y="407"/>
                </a:lnTo>
                <a:lnTo>
                  <a:pt x="892" y="405"/>
                </a:lnTo>
                <a:lnTo>
                  <a:pt x="890" y="404"/>
                </a:lnTo>
                <a:lnTo>
                  <a:pt x="892" y="404"/>
                </a:lnTo>
                <a:lnTo>
                  <a:pt x="892" y="402"/>
                </a:lnTo>
                <a:lnTo>
                  <a:pt x="890" y="402"/>
                </a:lnTo>
                <a:lnTo>
                  <a:pt x="890" y="400"/>
                </a:lnTo>
                <a:lnTo>
                  <a:pt x="888" y="398"/>
                </a:lnTo>
                <a:lnTo>
                  <a:pt x="887" y="398"/>
                </a:lnTo>
                <a:lnTo>
                  <a:pt x="885" y="398"/>
                </a:lnTo>
                <a:lnTo>
                  <a:pt x="883" y="400"/>
                </a:lnTo>
                <a:lnTo>
                  <a:pt x="881" y="402"/>
                </a:lnTo>
                <a:lnTo>
                  <a:pt x="879" y="400"/>
                </a:lnTo>
                <a:lnTo>
                  <a:pt x="879" y="398"/>
                </a:lnTo>
                <a:lnTo>
                  <a:pt x="879" y="396"/>
                </a:lnTo>
                <a:lnTo>
                  <a:pt x="877" y="394"/>
                </a:lnTo>
                <a:lnTo>
                  <a:pt x="877" y="392"/>
                </a:lnTo>
                <a:lnTo>
                  <a:pt x="879" y="391"/>
                </a:lnTo>
                <a:lnTo>
                  <a:pt x="877" y="387"/>
                </a:lnTo>
                <a:lnTo>
                  <a:pt x="877" y="385"/>
                </a:lnTo>
                <a:lnTo>
                  <a:pt x="877" y="383"/>
                </a:lnTo>
                <a:lnTo>
                  <a:pt x="877" y="381"/>
                </a:lnTo>
                <a:lnTo>
                  <a:pt x="877" y="380"/>
                </a:lnTo>
                <a:lnTo>
                  <a:pt x="877" y="378"/>
                </a:lnTo>
                <a:lnTo>
                  <a:pt x="879" y="374"/>
                </a:lnTo>
                <a:lnTo>
                  <a:pt x="879" y="372"/>
                </a:lnTo>
                <a:lnTo>
                  <a:pt x="879" y="370"/>
                </a:lnTo>
                <a:lnTo>
                  <a:pt x="879" y="369"/>
                </a:lnTo>
                <a:lnTo>
                  <a:pt x="881" y="367"/>
                </a:lnTo>
                <a:lnTo>
                  <a:pt x="883" y="365"/>
                </a:lnTo>
                <a:lnTo>
                  <a:pt x="883" y="363"/>
                </a:lnTo>
                <a:lnTo>
                  <a:pt x="883" y="359"/>
                </a:lnTo>
                <a:lnTo>
                  <a:pt x="883" y="356"/>
                </a:lnTo>
                <a:lnTo>
                  <a:pt x="885" y="356"/>
                </a:lnTo>
                <a:lnTo>
                  <a:pt x="887" y="354"/>
                </a:lnTo>
                <a:lnTo>
                  <a:pt x="890" y="352"/>
                </a:lnTo>
                <a:lnTo>
                  <a:pt x="890" y="354"/>
                </a:lnTo>
                <a:lnTo>
                  <a:pt x="888" y="354"/>
                </a:lnTo>
                <a:lnTo>
                  <a:pt x="890" y="356"/>
                </a:lnTo>
                <a:lnTo>
                  <a:pt x="890" y="357"/>
                </a:lnTo>
                <a:lnTo>
                  <a:pt x="888" y="357"/>
                </a:lnTo>
                <a:lnTo>
                  <a:pt x="888" y="359"/>
                </a:lnTo>
                <a:lnTo>
                  <a:pt x="888" y="361"/>
                </a:lnTo>
                <a:lnTo>
                  <a:pt x="887" y="361"/>
                </a:lnTo>
                <a:lnTo>
                  <a:pt x="885" y="361"/>
                </a:lnTo>
                <a:lnTo>
                  <a:pt x="883" y="363"/>
                </a:lnTo>
                <a:lnTo>
                  <a:pt x="883" y="365"/>
                </a:lnTo>
                <a:lnTo>
                  <a:pt x="881" y="367"/>
                </a:lnTo>
                <a:lnTo>
                  <a:pt x="881" y="369"/>
                </a:lnTo>
                <a:lnTo>
                  <a:pt x="883" y="369"/>
                </a:lnTo>
                <a:lnTo>
                  <a:pt x="885" y="367"/>
                </a:lnTo>
                <a:lnTo>
                  <a:pt x="885" y="365"/>
                </a:lnTo>
                <a:lnTo>
                  <a:pt x="887" y="365"/>
                </a:lnTo>
                <a:lnTo>
                  <a:pt x="887" y="367"/>
                </a:lnTo>
                <a:lnTo>
                  <a:pt x="888" y="367"/>
                </a:lnTo>
                <a:lnTo>
                  <a:pt x="888" y="365"/>
                </a:lnTo>
                <a:lnTo>
                  <a:pt x="890" y="365"/>
                </a:lnTo>
                <a:lnTo>
                  <a:pt x="892" y="361"/>
                </a:lnTo>
                <a:lnTo>
                  <a:pt x="892" y="359"/>
                </a:lnTo>
                <a:lnTo>
                  <a:pt x="894" y="357"/>
                </a:lnTo>
                <a:lnTo>
                  <a:pt x="892" y="356"/>
                </a:lnTo>
                <a:lnTo>
                  <a:pt x="890" y="356"/>
                </a:lnTo>
                <a:lnTo>
                  <a:pt x="890" y="354"/>
                </a:lnTo>
                <a:lnTo>
                  <a:pt x="890" y="352"/>
                </a:lnTo>
                <a:lnTo>
                  <a:pt x="892" y="352"/>
                </a:lnTo>
                <a:lnTo>
                  <a:pt x="890" y="350"/>
                </a:lnTo>
                <a:lnTo>
                  <a:pt x="890" y="348"/>
                </a:lnTo>
                <a:lnTo>
                  <a:pt x="890" y="346"/>
                </a:lnTo>
                <a:lnTo>
                  <a:pt x="888" y="343"/>
                </a:lnTo>
                <a:lnTo>
                  <a:pt x="888" y="341"/>
                </a:lnTo>
                <a:lnTo>
                  <a:pt x="888" y="339"/>
                </a:lnTo>
                <a:lnTo>
                  <a:pt x="888" y="337"/>
                </a:lnTo>
                <a:lnTo>
                  <a:pt x="888" y="335"/>
                </a:lnTo>
                <a:lnTo>
                  <a:pt x="888" y="334"/>
                </a:lnTo>
                <a:lnTo>
                  <a:pt x="890" y="332"/>
                </a:lnTo>
                <a:lnTo>
                  <a:pt x="892" y="334"/>
                </a:lnTo>
                <a:lnTo>
                  <a:pt x="894" y="334"/>
                </a:lnTo>
                <a:lnTo>
                  <a:pt x="896" y="332"/>
                </a:lnTo>
                <a:lnTo>
                  <a:pt x="898" y="332"/>
                </a:lnTo>
                <a:lnTo>
                  <a:pt x="898" y="330"/>
                </a:lnTo>
                <a:lnTo>
                  <a:pt x="899" y="328"/>
                </a:lnTo>
                <a:lnTo>
                  <a:pt x="901" y="328"/>
                </a:lnTo>
                <a:lnTo>
                  <a:pt x="903" y="328"/>
                </a:lnTo>
                <a:lnTo>
                  <a:pt x="903" y="326"/>
                </a:lnTo>
                <a:lnTo>
                  <a:pt x="903" y="324"/>
                </a:lnTo>
                <a:lnTo>
                  <a:pt x="903" y="321"/>
                </a:lnTo>
                <a:lnTo>
                  <a:pt x="903" y="319"/>
                </a:lnTo>
                <a:lnTo>
                  <a:pt x="905" y="317"/>
                </a:lnTo>
                <a:lnTo>
                  <a:pt x="907" y="317"/>
                </a:lnTo>
                <a:lnTo>
                  <a:pt x="907" y="321"/>
                </a:lnTo>
                <a:lnTo>
                  <a:pt x="907" y="322"/>
                </a:lnTo>
                <a:lnTo>
                  <a:pt x="907" y="324"/>
                </a:lnTo>
                <a:lnTo>
                  <a:pt x="907" y="326"/>
                </a:lnTo>
                <a:lnTo>
                  <a:pt x="907" y="328"/>
                </a:lnTo>
                <a:lnTo>
                  <a:pt x="907" y="330"/>
                </a:lnTo>
                <a:lnTo>
                  <a:pt x="909" y="330"/>
                </a:lnTo>
                <a:lnTo>
                  <a:pt x="910" y="330"/>
                </a:lnTo>
                <a:close/>
                <a:moveTo>
                  <a:pt x="947" y="308"/>
                </a:moveTo>
                <a:lnTo>
                  <a:pt x="949" y="310"/>
                </a:lnTo>
                <a:lnTo>
                  <a:pt x="951" y="310"/>
                </a:lnTo>
                <a:lnTo>
                  <a:pt x="953" y="311"/>
                </a:lnTo>
                <a:lnTo>
                  <a:pt x="953" y="313"/>
                </a:lnTo>
                <a:lnTo>
                  <a:pt x="955" y="315"/>
                </a:lnTo>
                <a:lnTo>
                  <a:pt x="957" y="317"/>
                </a:lnTo>
                <a:lnTo>
                  <a:pt x="957" y="319"/>
                </a:lnTo>
                <a:lnTo>
                  <a:pt x="958" y="321"/>
                </a:lnTo>
                <a:lnTo>
                  <a:pt x="960" y="322"/>
                </a:lnTo>
                <a:lnTo>
                  <a:pt x="962" y="322"/>
                </a:lnTo>
                <a:lnTo>
                  <a:pt x="962" y="324"/>
                </a:lnTo>
                <a:lnTo>
                  <a:pt x="962" y="326"/>
                </a:lnTo>
                <a:lnTo>
                  <a:pt x="960" y="328"/>
                </a:lnTo>
                <a:lnTo>
                  <a:pt x="960" y="330"/>
                </a:lnTo>
                <a:lnTo>
                  <a:pt x="960" y="332"/>
                </a:lnTo>
                <a:lnTo>
                  <a:pt x="958" y="332"/>
                </a:lnTo>
                <a:lnTo>
                  <a:pt x="957" y="335"/>
                </a:lnTo>
                <a:lnTo>
                  <a:pt x="955" y="337"/>
                </a:lnTo>
                <a:lnTo>
                  <a:pt x="953" y="339"/>
                </a:lnTo>
                <a:lnTo>
                  <a:pt x="951" y="341"/>
                </a:lnTo>
                <a:lnTo>
                  <a:pt x="949" y="341"/>
                </a:lnTo>
                <a:lnTo>
                  <a:pt x="947" y="341"/>
                </a:lnTo>
                <a:lnTo>
                  <a:pt x="947" y="343"/>
                </a:lnTo>
                <a:lnTo>
                  <a:pt x="945" y="345"/>
                </a:lnTo>
                <a:lnTo>
                  <a:pt x="944" y="345"/>
                </a:lnTo>
                <a:lnTo>
                  <a:pt x="944" y="346"/>
                </a:lnTo>
                <a:lnTo>
                  <a:pt x="942" y="345"/>
                </a:lnTo>
                <a:lnTo>
                  <a:pt x="942" y="343"/>
                </a:lnTo>
                <a:lnTo>
                  <a:pt x="940" y="341"/>
                </a:lnTo>
                <a:lnTo>
                  <a:pt x="940" y="339"/>
                </a:lnTo>
                <a:lnTo>
                  <a:pt x="938" y="339"/>
                </a:lnTo>
                <a:lnTo>
                  <a:pt x="938" y="337"/>
                </a:lnTo>
                <a:lnTo>
                  <a:pt x="936" y="335"/>
                </a:lnTo>
                <a:lnTo>
                  <a:pt x="938" y="334"/>
                </a:lnTo>
                <a:lnTo>
                  <a:pt x="940" y="332"/>
                </a:lnTo>
                <a:lnTo>
                  <a:pt x="940" y="330"/>
                </a:lnTo>
                <a:lnTo>
                  <a:pt x="938" y="330"/>
                </a:lnTo>
                <a:lnTo>
                  <a:pt x="936" y="330"/>
                </a:lnTo>
                <a:lnTo>
                  <a:pt x="934" y="328"/>
                </a:lnTo>
                <a:lnTo>
                  <a:pt x="934" y="326"/>
                </a:lnTo>
                <a:lnTo>
                  <a:pt x="933" y="324"/>
                </a:lnTo>
                <a:lnTo>
                  <a:pt x="933" y="322"/>
                </a:lnTo>
                <a:lnTo>
                  <a:pt x="934" y="319"/>
                </a:lnTo>
                <a:lnTo>
                  <a:pt x="933" y="317"/>
                </a:lnTo>
                <a:lnTo>
                  <a:pt x="934" y="315"/>
                </a:lnTo>
                <a:lnTo>
                  <a:pt x="934" y="313"/>
                </a:lnTo>
                <a:lnTo>
                  <a:pt x="933" y="311"/>
                </a:lnTo>
                <a:lnTo>
                  <a:pt x="934" y="310"/>
                </a:lnTo>
                <a:lnTo>
                  <a:pt x="936" y="308"/>
                </a:lnTo>
                <a:lnTo>
                  <a:pt x="938" y="308"/>
                </a:lnTo>
                <a:lnTo>
                  <a:pt x="940" y="308"/>
                </a:lnTo>
                <a:lnTo>
                  <a:pt x="940" y="306"/>
                </a:lnTo>
                <a:lnTo>
                  <a:pt x="940" y="304"/>
                </a:lnTo>
                <a:lnTo>
                  <a:pt x="942" y="304"/>
                </a:lnTo>
                <a:lnTo>
                  <a:pt x="944" y="306"/>
                </a:lnTo>
                <a:lnTo>
                  <a:pt x="945" y="306"/>
                </a:lnTo>
                <a:lnTo>
                  <a:pt x="947" y="306"/>
                </a:lnTo>
                <a:lnTo>
                  <a:pt x="947" y="308"/>
                </a:lnTo>
                <a:close/>
                <a:moveTo>
                  <a:pt x="1047" y="330"/>
                </a:moveTo>
                <a:lnTo>
                  <a:pt x="1051" y="332"/>
                </a:lnTo>
                <a:lnTo>
                  <a:pt x="1052" y="332"/>
                </a:lnTo>
                <a:lnTo>
                  <a:pt x="1054" y="334"/>
                </a:lnTo>
                <a:lnTo>
                  <a:pt x="1054" y="335"/>
                </a:lnTo>
                <a:lnTo>
                  <a:pt x="1056" y="337"/>
                </a:lnTo>
                <a:lnTo>
                  <a:pt x="1056" y="341"/>
                </a:lnTo>
                <a:lnTo>
                  <a:pt x="1056" y="343"/>
                </a:lnTo>
                <a:lnTo>
                  <a:pt x="1056" y="345"/>
                </a:lnTo>
                <a:lnTo>
                  <a:pt x="1058" y="345"/>
                </a:lnTo>
                <a:lnTo>
                  <a:pt x="1058" y="348"/>
                </a:lnTo>
                <a:lnTo>
                  <a:pt x="1056" y="348"/>
                </a:lnTo>
                <a:lnTo>
                  <a:pt x="1054" y="346"/>
                </a:lnTo>
                <a:lnTo>
                  <a:pt x="1052" y="345"/>
                </a:lnTo>
                <a:lnTo>
                  <a:pt x="1051" y="345"/>
                </a:lnTo>
                <a:lnTo>
                  <a:pt x="1049" y="343"/>
                </a:lnTo>
                <a:lnTo>
                  <a:pt x="1047" y="343"/>
                </a:lnTo>
                <a:lnTo>
                  <a:pt x="1045" y="343"/>
                </a:lnTo>
                <a:lnTo>
                  <a:pt x="1043" y="343"/>
                </a:lnTo>
                <a:lnTo>
                  <a:pt x="1039" y="345"/>
                </a:lnTo>
                <a:lnTo>
                  <a:pt x="1036" y="346"/>
                </a:lnTo>
                <a:lnTo>
                  <a:pt x="1034" y="348"/>
                </a:lnTo>
                <a:lnTo>
                  <a:pt x="1032" y="348"/>
                </a:lnTo>
                <a:lnTo>
                  <a:pt x="1030" y="348"/>
                </a:lnTo>
                <a:lnTo>
                  <a:pt x="1028" y="350"/>
                </a:lnTo>
                <a:lnTo>
                  <a:pt x="1027" y="350"/>
                </a:lnTo>
                <a:lnTo>
                  <a:pt x="1025" y="350"/>
                </a:lnTo>
                <a:lnTo>
                  <a:pt x="1023" y="350"/>
                </a:lnTo>
                <a:lnTo>
                  <a:pt x="1021" y="348"/>
                </a:lnTo>
                <a:lnTo>
                  <a:pt x="1019" y="346"/>
                </a:lnTo>
                <a:lnTo>
                  <a:pt x="1019" y="343"/>
                </a:lnTo>
                <a:lnTo>
                  <a:pt x="1017" y="341"/>
                </a:lnTo>
                <a:lnTo>
                  <a:pt x="1017" y="337"/>
                </a:lnTo>
                <a:lnTo>
                  <a:pt x="1019" y="335"/>
                </a:lnTo>
                <a:lnTo>
                  <a:pt x="1019" y="334"/>
                </a:lnTo>
                <a:lnTo>
                  <a:pt x="1019" y="332"/>
                </a:lnTo>
                <a:lnTo>
                  <a:pt x="1019" y="330"/>
                </a:lnTo>
                <a:lnTo>
                  <a:pt x="1021" y="328"/>
                </a:lnTo>
                <a:lnTo>
                  <a:pt x="1023" y="326"/>
                </a:lnTo>
                <a:lnTo>
                  <a:pt x="1023" y="324"/>
                </a:lnTo>
                <a:lnTo>
                  <a:pt x="1023" y="322"/>
                </a:lnTo>
                <a:lnTo>
                  <a:pt x="1021" y="321"/>
                </a:lnTo>
                <a:lnTo>
                  <a:pt x="1019" y="319"/>
                </a:lnTo>
                <a:lnTo>
                  <a:pt x="1019" y="315"/>
                </a:lnTo>
                <a:lnTo>
                  <a:pt x="1019" y="313"/>
                </a:lnTo>
                <a:lnTo>
                  <a:pt x="1019" y="311"/>
                </a:lnTo>
                <a:lnTo>
                  <a:pt x="1019" y="308"/>
                </a:lnTo>
                <a:lnTo>
                  <a:pt x="1019" y="306"/>
                </a:lnTo>
                <a:lnTo>
                  <a:pt x="1021" y="304"/>
                </a:lnTo>
                <a:lnTo>
                  <a:pt x="1023" y="304"/>
                </a:lnTo>
                <a:lnTo>
                  <a:pt x="1025" y="306"/>
                </a:lnTo>
                <a:lnTo>
                  <a:pt x="1025" y="308"/>
                </a:lnTo>
                <a:lnTo>
                  <a:pt x="1027" y="308"/>
                </a:lnTo>
                <a:lnTo>
                  <a:pt x="1027" y="311"/>
                </a:lnTo>
                <a:lnTo>
                  <a:pt x="1028" y="313"/>
                </a:lnTo>
                <a:lnTo>
                  <a:pt x="1028" y="315"/>
                </a:lnTo>
                <a:lnTo>
                  <a:pt x="1030" y="317"/>
                </a:lnTo>
                <a:lnTo>
                  <a:pt x="1032" y="317"/>
                </a:lnTo>
                <a:lnTo>
                  <a:pt x="1036" y="321"/>
                </a:lnTo>
                <a:lnTo>
                  <a:pt x="1038" y="322"/>
                </a:lnTo>
                <a:lnTo>
                  <a:pt x="1039" y="324"/>
                </a:lnTo>
                <a:lnTo>
                  <a:pt x="1041" y="326"/>
                </a:lnTo>
                <a:lnTo>
                  <a:pt x="1043" y="326"/>
                </a:lnTo>
                <a:lnTo>
                  <a:pt x="1045" y="328"/>
                </a:lnTo>
                <a:lnTo>
                  <a:pt x="1045" y="330"/>
                </a:lnTo>
                <a:lnTo>
                  <a:pt x="1047" y="330"/>
                </a:lnTo>
                <a:close/>
                <a:moveTo>
                  <a:pt x="866" y="300"/>
                </a:moveTo>
                <a:lnTo>
                  <a:pt x="866" y="302"/>
                </a:lnTo>
                <a:lnTo>
                  <a:pt x="868" y="302"/>
                </a:lnTo>
                <a:lnTo>
                  <a:pt x="870" y="304"/>
                </a:lnTo>
                <a:lnTo>
                  <a:pt x="874" y="304"/>
                </a:lnTo>
                <a:lnTo>
                  <a:pt x="875" y="304"/>
                </a:lnTo>
                <a:lnTo>
                  <a:pt x="877" y="306"/>
                </a:lnTo>
                <a:lnTo>
                  <a:pt x="879" y="306"/>
                </a:lnTo>
                <a:lnTo>
                  <a:pt x="879" y="308"/>
                </a:lnTo>
                <a:lnTo>
                  <a:pt x="879" y="310"/>
                </a:lnTo>
                <a:lnTo>
                  <a:pt x="877" y="310"/>
                </a:lnTo>
                <a:lnTo>
                  <a:pt x="877" y="311"/>
                </a:lnTo>
                <a:lnTo>
                  <a:pt x="879" y="311"/>
                </a:lnTo>
                <a:lnTo>
                  <a:pt x="879" y="313"/>
                </a:lnTo>
                <a:lnTo>
                  <a:pt x="881" y="315"/>
                </a:lnTo>
                <a:lnTo>
                  <a:pt x="883" y="315"/>
                </a:lnTo>
                <a:lnTo>
                  <a:pt x="885" y="315"/>
                </a:lnTo>
                <a:lnTo>
                  <a:pt x="885" y="313"/>
                </a:lnTo>
                <a:lnTo>
                  <a:pt x="885" y="311"/>
                </a:lnTo>
                <a:lnTo>
                  <a:pt x="883" y="310"/>
                </a:lnTo>
                <a:lnTo>
                  <a:pt x="885" y="310"/>
                </a:lnTo>
                <a:lnTo>
                  <a:pt x="885" y="308"/>
                </a:lnTo>
                <a:lnTo>
                  <a:pt x="887" y="306"/>
                </a:lnTo>
                <a:lnTo>
                  <a:pt x="888" y="306"/>
                </a:lnTo>
                <a:lnTo>
                  <a:pt x="890" y="306"/>
                </a:lnTo>
                <a:lnTo>
                  <a:pt x="892" y="308"/>
                </a:lnTo>
                <a:lnTo>
                  <a:pt x="894" y="308"/>
                </a:lnTo>
                <a:lnTo>
                  <a:pt x="898" y="310"/>
                </a:lnTo>
                <a:lnTo>
                  <a:pt x="898" y="311"/>
                </a:lnTo>
                <a:lnTo>
                  <a:pt x="896" y="311"/>
                </a:lnTo>
                <a:lnTo>
                  <a:pt x="896" y="313"/>
                </a:lnTo>
                <a:lnTo>
                  <a:pt x="896" y="315"/>
                </a:lnTo>
                <a:lnTo>
                  <a:pt x="894" y="317"/>
                </a:lnTo>
                <a:lnTo>
                  <a:pt x="892" y="321"/>
                </a:lnTo>
                <a:lnTo>
                  <a:pt x="890" y="321"/>
                </a:lnTo>
                <a:lnTo>
                  <a:pt x="890" y="322"/>
                </a:lnTo>
                <a:lnTo>
                  <a:pt x="888" y="321"/>
                </a:lnTo>
                <a:lnTo>
                  <a:pt x="887" y="321"/>
                </a:lnTo>
                <a:lnTo>
                  <a:pt x="887" y="322"/>
                </a:lnTo>
                <a:lnTo>
                  <a:pt x="888" y="322"/>
                </a:lnTo>
                <a:lnTo>
                  <a:pt x="888" y="324"/>
                </a:lnTo>
                <a:lnTo>
                  <a:pt x="888" y="322"/>
                </a:lnTo>
                <a:lnTo>
                  <a:pt x="887" y="324"/>
                </a:lnTo>
                <a:lnTo>
                  <a:pt x="887" y="322"/>
                </a:lnTo>
                <a:lnTo>
                  <a:pt x="885" y="322"/>
                </a:lnTo>
                <a:lnTo>
                  <a:pt x="883" y="322"/>
                </a:lnTo>
                <a:lnTo>
                  <a:pt x="881" y="322"/>
                </a:lnTo>
                <a:lnTo>
                  <a:pt x="879" y="324"/>
                </a:lnTo>
                <a:lnTo>
                  <a:pt x="881" y="324"/>
                </a:lnTo>
                <a:lnTo>
                  <a:pt x="881" y="326"/>
                </a:lnTo>
                <a:lnTo>
                  <a:pt x="879" y="326"/>
                </a:lnTo>
                <a:lnTo>
                  <a:pt x="877" y="324"/>
                </a:lnTo>
                <a:lnTo>
                  <a:pt x="875" y="324"/>
                </a:lnTo>
                <a:lnTo>
                  <a:pt x="875" y="326"/>
                </a:lnTo>
                <a:lnTo>
                  <a:pt x="877" y="326"/>
                </a:lnTo>
                <a:lnTo>
                  <a:pt x="877" y="328"/>
                </a:lnTo>
                <a:lnTo>
                  <a:pt x="879" y="330"/>
                </a:lnTo>
                <a:lnTo>
                  <a:pt x="879" y="332"/>
                </a:lnTo>
                <a:lnTo>
                  <a:pt x="877" y="334"/>
                </a:lnTo>
                <a:lnTo>
                  <a:pt x="875" y="334"/>
                </a:lnTo>
                <a:lnTo>
                  <a:pt x="874" y="334"/>
                </a:lnTo>
                <a:lnTo>
                  <a:pt x="872" y="332"/>
                </a:lnTo>
                <a:lnTo>
                  <a:pt x="870" y="332"/>
                </a:lnTo>
                <a:lnTo>
                  <a:pt x="870" y="334"/>
                </a:lnTo>
                <a:lnTo>
                  <a:pt x="870" y="332"/>
                </a:lnTo>
                <a:lnTo>
                  <a:pt x="868" y="332"/>
                </a:lnTo>
                <a:lnTo>
                  <a:pt x="866" y="332"/>
                </a:lnTo>
                <a:lnTo>
                  <a:pt x="866" y="330"/>
                </a:lnTo>
                <a:lnTo>
                  <a:pt x="866" y="328"/>
                </a:lnTo>
                <a:lnTo>
                  <a:pt x="864" y="330"/>
                </a:lnTo>
                <a:lnTo>
                  <a:pt x="863" y="330"/>
                </a:lnTo>
                <a:lnTo>
                  <a:pt x="863" y="332"/>
                </a:lnTo>
                <a:lnTo>
                  <a:pt x="861" y="332"/>
                </a:lnTo>
                <a:lnTo>
                  <a:pt x="861" y="330"/>
                </a:lnTo>
                <a:lnTo>
                  <a:pt x="859" y="328"/>
                </a:lnTo>
                <a:lnTo>
                  <a:pt x="857" y="328"/>
                </a:lnTo>
                <a:lnTo>
                  <a:pt x="857" y="326"/>
                </a:lnTo>
                <a:lnTo>
                  <a:pt x="855" y="326"/>
                </a:lnTo>
                <a:lnTo>
                  <a:pt x="855" y="324"/>
                </a:lnTo>
                <a:lnTo>
                  <a:pt x="857" y="324"/>
                </a:lnTo>
                <a:lnTo>
                  <a:pt x="859" y="324"/>
                </a:lnTo>
                <a:lnTo>
                  <a:pt x="861" y="324"/>
                </a:lnTo>
                <a:lnTo>
                  <a:pt x="861" y="326"/>
                </a:lnTo>
                <a:lnTo>
                  <a:pt x="863" y="326"/>
                </a:lnTo>
                <a:lnTo>
                  <a:pt x="864" y="326"/>
                </a:lnTo>
                <a:lnTo>
                  <a:pt x="863" y="324"/>
                </a:lnTo>
                <a:lnTo>
                  <a:pt x="863" y="322"/>
                </a:lnTo>
                <a:lnTo>
                  <a:pt x="861" y="322"/>
                </a:lnTo>
                <a:lnTo>
                  <a:pt x="861" y="321"/>
                </a:lnTo>
                <a:lnTo>
                  <a:pt x="861" y="319"/>
                </a:lnTo>
                <a:lnTo>
                  <a:pt x="859" y="319"/>
                </a:lnTo>
                <a:lnTo>
                  <a:pt x="859" y="321"/>
                </a:lnTo>
                <a:lnTo>
                  <a:pt x="857" y="319"/>
                </a:lnTo>
                <a:lnTo>
                  <a:pt x="855" y="317"/>
                </a:lnTo>
                <a:lnTo>
                  <a:pt x="855" y="313"/>
                </a:lnTo>
                <a:lnTo>
                  <a:pt x="853" y="313"/>
                </a:lnTo>
                <a:lnTo>
                  <a:pt x="853" y="311"/>
                </a:lnTo>
                <a:lnTo>
                  <a:pt x="851" y="311"/>
                </a:lnTo>
                <a:lnTo>
                  <a:pt x="851" y="310"/>
                </a:lnTo>
                <a:lnTo>
                  <a:pt x="851" y="308"/>
                </a:lnTo>
                <a:lnTo>
                  <a:pt x="850" y="310"/>
                </a:lnTo>
                <a:lnTo>
                  <a:pt x="848" y="310"/>
                </a:lnTo>
                <a:lnTo>
                  <a:pt x="846" y="310"/>
                </a:lnTo>
                <a:lnTo>
                  <a:pt x="844" y="311"/>
                </a:lnTo>
                <a:lnTo>
                  <a:pt x="844" y="310"/>
                </a:lnTo>
                <a:lnTo>
                  <a:pt x="842" y="310"/>
                </a:lnTo>
                <a:lnTo>
                  <a:pt x="844" y="310"/>
                </a:lnTo>
                <a:lnTo>
                  <a:pt x="844" y="308"/>
                </a:lnTo>
                <a:lnTo>
                  <a:pt x="844" y="306"/>
                </a:lnTo>
                <a:lnTo>
                  <a:pt x="846" y="306"/>
                </a:lnTo>
                <a:lnTo>
                  <a:pt x="846" y="308"/>
                </a:lnTo>
                <a:lnTo>
                  <a:pt x="846" y="306"/>
                </a:lnTo>
                <a:lnTo>
                  <a:pt x="848" y="308"/>
                </a:lnTo>
                <a:lnTo>
                  <a:pt x="848" y="306"/>
                </a:lnTo>
                <a:lnTo>
                  <a:pt x="850" y="306"/>
                </a:lnTo>
                <a:lnTo>
                  <a:pt x="851" y="306"/>
                </a:lnTo>
                <a:lnTo>
                  <a:pt x="851" y="304"/>
                </a:lnTo>
                <a:lnTo>
                  <a:pt x="853" y="304"/>
                </a:lnTo>
                <a:lnTo>
                  <a:pt x="855" y="304"/>
                </a:lnTo>
                <a:lnTo>
                  <a:pt x="857" y="302"/>
                </a:lnTo>
                <a:lnTo>
                  <a:pt x="859" y="302"/>
                </a:lnTo>
                <a:lnTo>
                  <a:pt x="861" y="302"/>
                </a:lnTo>
                <a:lnTo>
                  <a:pt x="861" y="300"/>
                </a:lnTo>
                <a:lnTo>
                  <a:pt x="863" y="302"/>
                </a:lnTo>
                <a:lnTo>
                  <a:pt x="864" y="302"/>
                </a:lnTo>
                <a:lnTo>
                  <a:pt x="866" y="302"/>
                </a:lnTo>
                <a:lnTo>
                  <a:pt x="866" y="300"/>
                </a:lnTo>
                <a:lnTo>
                  <a:pt x="866" y="298"/>
                </a:lnTo>
                <a:lnTo>
                  <a:pt x="866" y="300"/>
                </a:lnTo>
                <a:close/>
                <a:moveTo>
                  <a:pt x="938" y="304"/>
                </a:moveTo>
                <a:lnTo>
                  <a:pt x="936" y="304"/>
                </a:lnTo>
                <a:lnTo>
                  <a:pt x="938" y="302"/>
                </a:lnTo>
                <a:lnTo>
                  <a:pt x="938" y="300"/>
                </a:lnTo>
                <a:lnTo>
                  <a:pt x="940" y="298"/>
                </a:lnTo>
                <a:lnTo>
                  <a:pt x="940" y="297"/>
                </a:lnTo>
                <a:lnTo>
                  <a:pt x="942" y="295"/>
                </a:lnTo>
                <a:lnTo>
                  <a:pt x="942" y="297"/>
                </a:lnTo>
                <a:lnTo>
                  <a:pt x="944" y="297"/>
                </a:lnTo>
                <a:lnTo>
                  <a:pt x="945" y="297"/>
                </a:lnTo>
                <a:lnTo>
                  <a:pt x="945" y="298"/>
                </a:lnTo>
                <a:lnTo>
                  <a:pt x="944" y="300"/>
                </a:lnTo>
                <a:lnTo>
                  <a:pt x="942" y="302"/>
                </a:lnTo>
                <a:lnTo>
                  <a:pt x="940" y="302"/>
                </a:lnTo>
                <a:lnTo>
                  <a:pt x="938" y="304"/>
                </a:lnTo>
                <a:close/>
                <a:moveTo>
                  <a:pt x="855" y="300"/>
                </a:moveTo>
                <a:lnTo>
                  <a:pt x="853" y="300"/>
                </a:lnTo>
                <a:lnTo>
                  <a:pt x="851" y="300"/>
                </a:lnTo>
                <a:lnTo>
                  <a:pt x="850" y="300"/>
                </a:lnTo>
                <a:lnTo>
                  <a:pt x="848" y="300"/>
                </a:lnTo>
                <a:lnTo>
                  <a:pt x="846" y="298"/>
                </a:lnTo>
                <a:lnTo>
                  <a:pt x="848" y="297"/>
                </a:lnTo>
                <a:lnTo>
                  <a:pt x="850" y="297"/>
                </a:lnTo>
                <a:lnTo>
                  <a:pt x="850" y="295"/>
                </a:lnTo>
                <a:lnTo>
                  <a:pt x="851" y="295"/>
                </a:lnTo>
                <a:lnTo>
                  <a:pt x="853" y="295"/>
                </a:lnTo>
                <a:lnTo>
                  <a:pt x="855" y="297"/>
                </a:lnTo>
                <a:lnTo>
                  <a:pt x="855" y="298"/>
                </a:lnTo>
                <a:lnTo>
                  <a:pt x="855" y="300"/>
                </a:lnTo>
                <a:close/>
                <a:moveTo>
                  <a:pt x="999" y="302"/>
                </a:moveTo>
                <a:lnTo>
                  <a:pt x="1001" y="302"/>
                </a:lnTo>
                <a:lnTo>
                  <a:pt x="1001" y="304"/>
                </a:lnTo>
                <a:lnTo>
                  <a:pt x="999" y="304"/>
                </a:lnTo>
                <a:lnTo>
                  <a:pt x="997" y="304"/>
                </a:lnTo>
                <a:lnTo>
                  <a:pt x="997" y="302"/>
                </a:lnTo>
                <a:lnTo>
                  <a:pt x="995" y="302"/>
                </a:lnTo>
                <a:lnTo>
                  <a:pt x="999" y="306"/>
                </a:lnTo>
                <a:lnTo>
                  <a:pt x="1001" y="308"/>
                </a:lnTo>
                <a:lnTo>
                  <a:pt x="1003" y="310"/>
                </a:lnTo>
                <a:lnTo>
                  <a:pt x="1004" y="311"/>
                </a:lnTo>
                <a:lnTo>
                  <a:pt x="1006" y="313"/>
                </a:lnTo>
                <a:lnTo>
                  <a:pt x="1008" y="315"/>
                </a:lnTo>
                <a:lnTo>
                  <a:pt x="1008" y="317"/>
                </a:lnTo>
                <a:lnTo>
                  <a:pt x="1010" y="317"/>
                </a:lnTo>
                <a:lnTo>
                  <a:pt x="1010" y="319"/>
                </a:lnTo>
                <a:lnTo>
                  <a:pt x="1012" y="319"/>
                </a:lnTo>
                <a:lnTo>
                  <a:pt x="1010" y="319"/>
                </a:lnTo>
                <a:lnTo>
                  <a:pt x="1010" y="321"/>
                </a:lnTo>
                <a:lnTo>
                  <a:pt x="1010" y="322"/>
                </a:lnTo>
                <a:lnTo>
                  <a:pt x="1008" y="321"/>
                </a:lnTo>
                <a:lnTo>
                  <a:pt x="1004" y="322"/>
                </a:lnTo>
                <a:lnTo>
                  <a:pt x="1004" y="324"/>
                </a:lnTo>
                <a:lnTo>
                  <a:pt x="1003" y="326"/>
                </a:lnTo>
                <a:lnTo>
                  <a:pt x="1001" y="328"/>
                </a:lnTo>
                <a:lnTo>
                  <a:pt x="999" y="328"/>
                </a:lnTo>
                <a:lnTo>
                  <a:pt x="997" y="330"/>
                </a:lnTo>
                <a:lnTo>
                  <a:pt x="999" y="330"/>
                </a:lnTo>
                <a:lnTo>
                  <a:pt x="1001" y="330"/>
                </a:lnTo>
                <a:lnTo>
                  <a:pt x="1003" y="330"/>
                </a:lnTo>
                <a:lnTo>
                  <a:pt x="1004" y="330"/>
                </a:lnTo>
                <a:lnTo>
                  <a:pt x="1004" y="332"/>
                </a:lnTo>
                <a:lnTo>
                  <a:pt x="1004" y="334"/>
                </a:lnTo>
                <a:lnTo>
                  <a:pt x="1004" y="335"/>
                </a:lnTo>
                <a:lnTo>
                  <a:pt x="1003" y="337"/>
                </a:lnTo>
                <a:lnTo>
                  <a:pt x="1001" y="337"/>
                </a:lnTo>
                <a:lnTo>
                  <a:pt x="999" y="337"/>
                </a:lnTo>
                <a:lnTo>
                  <a:pt x="997" y="337"/>
                </a:lnTo>
                <a:lnTo>
                  <a:pt x="995" y="337"/>
                </a:lnTo>
                <a:lnTo>
                  <a:pt x="993" y="339"/>
                </a:lnTo>
                <a:lnTo>
                  <a:pt x="992" y="339"/>
                </a:lnTo>
                <a:lnTo>
                  <a:pt x="990" y="339"/>
                </a:lnTo>
                <a:lnTo>
                  <a:pt x="988" y="339"/>
                </a:lnTo>
                <a:lnTo>
                  <a:pt x="986" y="339"/>
                </a:lnTo>
                <a:lnTo>
                  <a:pt x="984" y="337"/>
                </a:lnTo>
                <a:lnTo>
                  <a:pt x="984" y="334"/>
                </a:lnTo>
                <a:lnTo>
                  <a:pt x="984" y="332"/>
                </a:lnTo>
                <a:lnTo>
                  <a:pt x="984" y="330"/>
                </a:lnTo>
                <a:lnTo>
                  <a:pt x="984" y="328"/>
                </a:lnTo>
                <a:lnTo>
                  <a:pt x="986" y="326"/>
                </a:lnTo>
                <a:lnTo>
                  <a:pt x="986" y="324"/>
                </a:lnTo>
                <a:lnTo>
                  <a:pt x="984" y="321"/>
                </a:lnTo>
                <a:lnTo>
                  <a:pt x="982" y="321"/>
                </a:lnTo>
                <a:lnTo>
                  <a:pt x="981" y="321"/>
                </a:lnTo>
                <a:lnTo>
                  <a:pt x="979" y="321"/>
                </a:lnTo>
                <a:lnTo>
                  <a:pt x="979" y="319"/>
                </a:lnTo>
                <a:lnTo>
                  <a:pt x="977" y="317"/>
                </a:lnTo>
                <a:lnTo>
                  <a:pt x="977" y="315"/>
                </a:lnTo>
                <a:lnTo>
                  <a:pt x="977" y="311"/>
                </a:lnTo>
                <a:lnTo>
                  <a:pt x="977" y="310"/>
                </a:lnTo>
                <a:lnTo>
                  <a:pt x="977" y="308"/>
                </a:lnTo>
                <a:lnTo>
                  <a:pt x="977" y="306"/>
                </a:lnTo>
                <a:lnTo>
                  <a:pt x="979" y="306"/>
                </a:lnTo>
                <a:lnTo>
                  <a:pt x="981" y="306"/>
                </a:lnTo>
                <a:lnTo>
                  <a:pt x="981" y="304"/>
                </a:lnTo>
                <a:lnTo>
                  <a:pt x="981" y="300"/>
                </a:lnTo>
                <a:lnTo>
                  <a:pt x="982" y="300"/>
                </a:lnTo>
                <a:lnTo>
                  <a:pt x="982" y="298"/>
                </a:lnTo>
                <a:lnTo>
                  <a:pt x="984" y="297"/>
                </a:lnTo>
                <a:lnTo>
                  <a:pt x="984" y="295"/>
                </a:lnTo>
                <a:lnTo>
                  <a:pt x="984" y="293"/>
                </a:lnTo>
                <a:lnTo>
                  <a:pt x="986" y="293"/>
                </a:lnTo>
                <a:lnTo>
                  <a:pt x="986" y="291"/>
                </a:lnTo>
                <a:lnTo>
                  <a:pt x="988" y="289"/>
                </a:lnTo>
                <a:lnTo>
                  <a:pt x="990" y="289"/>
                </a:lnTo>
                <a:lnTo>
                  <a:pt x="992" y="291"/>
                </a:lnTo>
                <a:lnTo>
                  <a:pt x="993" y="291"/>
                </a:lnTo>
                <a:lnTo>
                  <a:pt x="993" y="293"/>
                </a:lnTo>
                <a:lnTo>
                  <a:pt x="995" y="295"/>
                </a:lnTo>
                <a:lnTo>
                  <a:pt x="997" y="295"/>
                </a:lnTo>
                <a:lnTo>
                  <a:pt x="997" y="297"/>
                </a:lnTo>
                <a:lnTo>
                  <a:pt x="999" y="298"/>
                </a:lnTo>
                <a:lnTo>
                  <a:pt x="999" y="300"/>
                </a:lnTo>
                <a:lnTo>
                  <a:pt x="999" y="302"/>
                </a:lnTo>
                <a:close/>
                <a:moveTo>
                  <a:pt x="1039" y="286"/>
                </a:moveTo>
                <a:lnTo>
                  <a:pt x="1041" y="286"/>
                </a:lnTo>
                <a:lnTo>
                  <a:pt x="1043" y="286"/>
                </a:lnTo>
                <a:lnTo>
                  <a:pt x="1045" y="287"/>
                </a:lnTo>
                <a:lnTo>
                  <a:pt x="1045" y="291"/>
                </a:lnTo>
                <a:lnTo>
                  <a:pt x="1043" y="291"/>
                </a:lnTo>
                <a:lnTo>
                  <a:pt x="1041" y="291"/>
                </a:lnTo>
                <a:lnTo>
                  <a:pt x="1039" y="289"/>
                </a:lnTo>
                <a:lnTo>
                  <a:pt x="1038" y="287"/>
                </a:lnTo>
                <a:lnTo>
                  <a:pt x="1038" y="286"/>
                </a:lnTo>
                <a:lnTo>
                  <a:pt x="1039" y="286"/>
                </a:lnTo>
                <a:close/>
                <a:moveTo>
                  <a:pt x="828" y="282"/>
                </a:moveTo>
                <a:lnTo>
                  <a:pt x="828" y="284"/>
                </a:lnTo>
                <a:lnTo>
                  <a:pt x="829" y="282"/>
                </a:lnTo>
                <a:lnTo>
                  <a:pt x="831" y="284"/>
                </a:lnTo>
                <a:lnTo>
                  <a:pt x="831" y="286"/>
                </a:lnTo>
                <a:lnTo>
                  <a:pt x="831" y="287"/>
                </a:lnTo>
                <a:lnTo>
                  <a:pt x="829" y="287"/>
                </a:lnTo>
                <a:lnTo>
                  <a:pt x="828" y="287"/>
                </a:lnTo>
                <a:lnTo>
                  <a:pt x="826" y="287"/>
                </a:lnTo>
                <a:lnTo>
                  <a:pt x="826" y="284"/>
                </a:lnTo>
                <a:lnTo>
                  <a:pt x="824" y="284"/>
                </a:lnTo>
                <a:lnTo>
                  <a:pt x="826" y="280"/>
                </a:lnTo>
                <a:lnTo>
                  <a:pt x="828" y="280"/>
                </a:lnTo>
                <a:lnTo>
                  <a:pt x="828" y="282"/>
                </a:lnTo>
                <a:close/>
                <a:moveTo>
                  <a:pt x="761" y="297"/>
                </a:moveTo>
                <a:lnTo>
                  <a:pt x="763" y="297"/>
                </a:lnTo>
                <a:lnTo>
                  <a:pt x="763" y="295"/>
                </a:lnTo>
                <a:lnTo>
                  <a:pt x="765" y="293"/>
                </a:lnTo>
                <a:lnTo>
                  <a:pt x="767" y="293"/>
                </a:lnTo>
                <a:lnTo>
                  <a:pt x="767" y="295"/>
                </a:lnTo>
                <a:lnTo>
                  <a:pt x="767" y="297"/>
                </a:lnTo>
                <a:lnTo>
                  <a:pt x="765" y="298"/>
                </a:lnTo>
                <a:lnTo>
                  <a:pt x="763" y="298"/>
                </a:lnTo>
                <a:lnTo>
                  <a:pt x="763" y="300"/>
                </a:lnTo>
                <a:lnTo>
                  <a:pt x="763" y="302"/>
                </a:lnTo>
                <a:lnTo>
                  <a:pt x="765" y="302"/>
                </a:lnTo>
                <a:lnTo>
                  <a:pt x="765" y="304"/>
                </a:lnTo>
                <a:lnTo>
                  <a:pt x="765" y="306"/>
                </a:lnTo>
                <a:lnTo>
                  <a:pt x="763" y="308"/>
                </a:lnTo>
                <a:lnTo>
                  <a:pt x="761" y="308"/>
                </a:lnTo>
                <a:lnTo>
                  <a:pt x="761" y="306"/>
                </a:lnTo>
                <a:lnTo>
                  <a:pt x="761" y="304"/>
                </a:lnTo>
                <a:lnTo>
                  <a:pt x="761" y="302"/>
                </a:lnTo>
                <a:lnTo>
                  <a:pt x="761" y="300"/>
                </a:lnTo>
                <a:lnTo>
                  <a:pt x="761" y="298"/>
                </a:lnTo>
                <a:lnTo>
                  <a:pt x="759" y="298"/>
                </a:lnTo>
                <a:lnTo>
                  <a:pt x="757" y="298"/>
                </a:lnTo>
                <a:lnTo>
                  <a:pt x="757" y="300"/>
                </a:lnTo>
                <a:lnTo>
                  <a:pt x="757" y="302"/>
                </a:lnTo>
                <a:lnTo>
                  <a:pt x="756" y="302"/>
                </a:lnTo>
                <a:lnTo>
                  <a:pt x="756" y="304"/>
                </a:lnTo>
                <a:lnTo>
                  <a:pt x="756" y="306"/>
                </a:lnTo>
                <a:lnTo>
                  <a:pt x="754" y="306"/>
                </a:lnTo>
                <a:lnTo>
                  <a:pt x="752" y="304"/>
                </a:lnTo>
                <a:lnTo>
                  <a:pt x="752" y="300"/>
                </a:lnTo>
                <a:lnTo>
                  <a:pt x="752" y="298"/>
                </a:lnTo>
                <a:lnTo>
                  <a:pt x="754" y="297"/>
                </a:lnTo>
                <a:lnTo>
                  <a:pt x="754" y="295"/>
                </a:lnTo>
                <a:lnTo>
                  <a:pt x="754" y="293"/>
                </a:lnTo>
                <a:lnTo>
                  <a:pt x="756" y="291"/>
                </a:lnTo>
                <a:lnTo>
                  <a:pt x="757" y="289"/>
                </a:lnTo>
                <a:lnTo>
                  <a:pt x="759" y="287"/>
                </a:lnTo>
                <a:lnTo>
                  <a:pt x="759" y="286"/>
                </a:lnTo>
                <a:lnTo>
                  <a:pt x="761" y="286"/>
                </a:lnTo>
                <a:lnTo>
                  <a:pt x="761" y="284"/>
                </a:lnTo>
                <a:lnTo>
                  <a:pt x="763" y="282"/>
                </a:lnTo>
                <a:lnTo>
                  <a:pt x="763" y="280"/>
                </a:lnTo>
                <a:lnTo>
                  <a:pt x="765" y="280"/>
                </a:lnTo>
                <a:lnTo>
                  <a:pt x="765" y="282"/>
                </a:lnTo>
                <a:lnTo>
                  <a:pt x="765" y="286"/>
                </a:lnTo>
                <a:lnTo>
                  <a:pt x="765" y="287"/>
                </a:lnTo>
                <a:lnTo>
                  <a:pt x="763" y="287"/>
                </a:lnTo>
                <a:lnTo>
                  <a:pt x="763" y="289"/>
                </a:lnTo>
                <a:lnTo>
                  <a:pt x="765" y="291"/>
                </a:lnTo>
                <a:lnTo>
                  <a:pt x="763" y="291"/>
                </a:lnTo>
                <a:lnTo>
                  <a:pt x="761" y="293"/>
                </a:lnTo>
                <a:lnTo>
                  <a:pt x="759" y="295"/>
                </a:lnTo>
                <a:lnTo>
                  <a:pt x="761" y="297"/>
                </a:lnTo>
                <a:close/>
                <a:moveTo>
                  <a:pt x="778" y="278"/>
                </a:moveTo>
                <a:lnTo>
                  <a:pt x="780" y="278"/>
                </a:lnTo>
                <a:lnTo>
                  <a:pt x="781" y="278"/>
                </a:lnTo>
                <a:lnTo>
                  <a:pt x="783" y="278"/>
                </a:lnTo>
                <a:lnTo>
                  <a:pt x="780" y="280"/>
                </a:lnTo>
                <a:lnTo>
                  <a:pt x="778" y="280"/>
                </a:lnTo>
                <a:lnTo>
                  <a:pt x="780" y="280"/>
                </a:lnTo>
                <a:lnTo>
                  <a:pt x="781" y="280"/>
                </a:lnTo>
                <a:lnTo>
                  <a:pt x="781" y="282"/>
                </a:lnTo>
                <a:lnTo>
                  <a:pt x="783" y="282"/>
                </a:lnTo>
                <a:lnTo>
                  <a:pt x="787" y="282"/>
                </a:lnTo>
                <a:lnTo>
                  <a:pt x="787" y="280"/>
                </a:lnTo>
                <a:lnTo>
                  <a:pt x="789" y="280"/>
                </a:lnTo>
                <a:lnTo>
                  <a:pt x="791" y="280"/>
                </a:lnTo>
                <a:lnTo>
                  <a:pt x="792" y="282"/>
                </a:lnTo>
                <a:lnTo>
                  <a:pt x="792" y="280"/>
                </a:lnTo>
                <a:lnTo>
                  <a:pt x="794" y="280"/>
                </a:lnTo>
                <a:lnTo>
                  <a:pt x="796" y="280"/>
                </a:lnTo>
                <a:lnTo>
                  <a:pt x="798" y="280"/>
                </a:lnTo>
                <a:lnTo>
                  <a:pt x="800" y="282"/>
                </a:lnTo>
                <a:lnTo>
                  <a:pt x="802" y="282"/>
                </a:lnTo>
                <a:lnTo>
                  <a:pt x="802" y="284"/>
                </a:lnTo>
                <a:lnTo>
                  <a:pt x="804" y="287"/>
                </a:lnTo>
                <a:lnTo>
                  <a:pt x="802" y="289"/>
                </a:lnTo>
                <a:lnTo>
                  <a:pt x="802" y="293"/>
                </a:lnTo>
                <a:lnTo>
                  <a:pt x="802" y="295"/>
                </a:lnTo>
                <a:lnTo>
                  <a:pt x="800" y="295"/>
                </a:lnTo>
                <a:lnTo>
                  <a:pt x="802" y="297"/>
                </a:lnTo>
                <a:lnTo>
                  <a:pt x="804" y="297"/>
                </a:lnTo>
                <a:lnTo>
                  <a:pt x="805" y="298"/>
                </a:lnTo>
                <a:lnTo>
                  <a:pt x="807" y="300"/>
                </a:lnTo>
                <a:lnTo>
                  <a:pt x="809" y="300"/>
                </a:lnTo>
                <a:lnTo>
                  <a:pt x="811" y="300"/>
                </a:lnTo>
                <a:lnTo>
                  <a:pt x="813" y="302"/>
                </a:lnTo>
                <a:lnTo>
                  <a:pt x="815" y="304"/>
                </a:lnTo>
                <a:lnTo>
                  <a:pt x="816" y="304"/>
                </a:lnTo>
                <a:lnTo>
                  <a:pt x="818" y="306"/>
                </a:lnTo>
                <a:lnTo>
                  <a:pt x="818" y="308"/>
                </a:lnTo>
                <a:lnTo>
                  <a:pt x="820" y="308"/>
                </a:lnTo>
                <a:lnTo>
                  <a:pt x="822" y="310"/>
                </a:lnTo>
                <a:lnTo>
                  <a:pt x="822" y="311"/>
                </a:lnTo>
                <a:lnTo>
                  <a:pt x="824" y="311"/>
                </a:lnTo>
                <a:lnTo>
                  <a:pt x="824" y="313"/>
                </a:lnTo>
                <a:lnTo>
                  <a:pt x="826" y="315"/>
                </a:lnTo>
                <a:lnTo>
                  <a:pt x="826" y="317"/>
                </a:lnTo>
                <a:lnTo>
                  <a:pt x="828" y="319"/>
                </a:lnTo>
                <a:lnTo>
                  <a:pt x="829" y="319"/>
                </a:lnTo>
                <a:lnTo>
                  <a:pt x="829" y="321"/>
                </a:lnTo>
                <a:lnTo>
                  <a:pt x="831" y="322"/>
                </a:lnTo>
                <a:lnTo>
                  <a:pt x="833" y="322"/>
                </a:lnTo>
                <a:lnTo>
                  <a:pt x="835" y="322"/>
                </a:lnTo>
                <a:lnTo>
                  <a:pt x="837" y="322"/>
                </a:lnTo>
                <a:lnTo>
                  <a:pt x="839" y="322"/>
                </a:lnTo>
                <a:lnTo>
                  <a:pt x="840" y="322"/>
                </a:lnTo>
                <a:lnTo>
                  <a:pt x="840" y="324"/>
                </a:lnTo>
                <a:lnTo>
                  <a:pt x="842" y="324"/>
                </a:lnTo>
                <a:lnTo>
                  <a:pt x="844" y="326"/>
                </a:lnTo>
                <a:lnTo>
                  <a:pt x="846" y="328"/>
                </a:lnTo>
                <a:lnTo>
                  <a:pt x="848" y="330"/>
                </a:lnTo>
                <a:lnTo>
                  <a:pt x="848" y="332"/>
                </a:lnTo>
                <a:lnTo>
                  <a:pt x="848" y="334"/>
                </a:lnTo>
                <a:lnTo>
                  <a:pt x="848" y="335"/>
                </a:lnTo>
                <a:lnTo>
                  <a:pt x="846" y="335"/>
                </a:lnTo>
                <a:lnTo>
                  <a:pt x="844" y="335"/>
                </a:lnTo>
                <a:lnTo>
                  <a:pt x="844" y="337"/>
                </a:lnTo>
                <a:lnTo>
                  <a:pt x="842" y="337"/>
                </a:lnTo>
                <a:lnTo>
                  <a:pt x="842" y="335"/>
                </a:lnTo>
                <a:lnTo>
                  <a:pt x="842" y="337"/>
                </a:lnTo>
                <a:lnTo>
                  <a:pt x="842" y="339"/>
                </a:lnTo>
                <a:lnTo>
                  <a:pt x="844" y="341"/>
                </a:lnTo>
                <a:lnTo>
                  <a:pt x="844" y="343"/>
                </a:lnTo>
                <a:lnTo>
                  <a:pt x="848" y="345"/>
                </a:lnTo>
                <a:lnTo>
                  <a:pt x="850" y="346"/>
                </a:lnTo>
                <a:lnTo>
                  <a:pt x="850" y="348"/>
                </a:lnTo>
                <a:lnTo>
                  <a:pt x="851" y="348"/>
                </a:lnTo>
                <a:lnTo>
                  <a:pt x="851" y="350"/>
                </a:lnTo>
                <a:lnTo>
                  <a:pt x="851" y="348"/>
                </a:lnTo>
                <a:lnTo>
                  <a:pt x="851" y="346"/>
                </a:lnTo>
                <a:lnTo>
                  <a:pt x="853" y="346"/>
                </a:lnTo>
                <a:lnTo>
                  <a:pt x="851" y="345"/>
                </a:lnTo>
                <a:lnTo>
                  <a:pt x="853" y="343"/>
                </a:lnTo>
                <a:lnTo>
                  <a:pt x="855" y="343"/>
                </a:lnTo>
                <a:lnTo>
                  <a:pt x="857" y="343"/>
                </a:lnTo>
                <a:lnTo>
                  <a:pt x="859" y="343"/>
                </a:lnTo>
                <a:lnTo>
                  <a:pt x="861" y="343"/>
                </a:lnTo>
                <a:lnTo>
                  <a:pt x="861" y="345"/>
                </a:lnTo>
                <a:lnTo>
                  <a:pt x="861" y="346"/>
                </a:lnTo>
                <a:lnTo>
                  <a:pt x="861" y="348"/>
                </a:lnTo>
                <a:lnTo>
                  <a:pt x="861" y="350"/>
                </a:lnTo>
                <a:lnTo>
                  <a:pt x="863" y="348"/>
                </a:lnTo>
                <a:lnTo>
                  <a:pt x="864" y="348"/>
                </a:lnTo>
                <a:lnTo>
                  <a:pt x="866" y="348"/>
                </a:lnTo>
                <a:lnTo>
                  <a:pt x="866" y="350"/>
                </a:lnTo>
                <a:lnTo>
                  <a:pt x="864" y="350"/>
                </a:lnTo>
                <a:lnTo>
                  <a:pt x="864" y="348"/>
                </a:lnTo>
                <a:lnTo>
                  <a:pt x="864" y="350"/>
                </a:lnTo>
                <a:lnTo>
                  <a:pt x="864" y="352"/>
                </a:lnTo>
                <a:lnTo>
                  <a:pt x="863" y="354"/>
                </a:lnTo>
                <a:lnTo>
                  <a:pt x="861" y="354"/>
                </a:lnTo>
                <a:lnTo>
                  <a:pt x="861" y="356"/>
                </a:lnTo>
                <a:lnTo>
                  <a:pt x="859" y="356"/>
                </a:lnTo>
                <a:lnTo>
                  <a:pt x="859" y="357"/>
                </a:lnTo>
                <a:lnTo>
                  <a:pt x="857" y="357"/>
                </a:lnTo>
                <a:lnTo>
                  <a:pt x="855" y="357"/>
                </a:lnTo>
                <a:lnTo>
                  <a:pt x="853" y="357"/>
                </a:lnTo>
                <a:lnTo>
                  <a:pt x="851" y="357"/>
                </a:lnTo>
                <a:lnTo>
                  <a:pt x="851" y="356"/>
                </a:lnTo>
                <a:lnTo>
                  <a:pt x="850" y="356"/>
                </a:lnTo>
                <a:lnTo>
                  <a:pt x="850" y="354"/>
                </a:lnTo>
                <a:lnTo>
                  <a:pt x="850" y="356"/>
                </a:lnTo>
                <a:lnTo>
                  <a:pt x="848" y="354"/>
                </a:lnTo>
                <a:lnTo>
                  <a:pt x="846" y="354"/>
                </a:lnTo>
                <a:lnTo>
                  <a:pt x="844" y="356"/>
                </a:lnTo>
                <a:lnTo>
                  <a:pt x="844" y="354"/>
                </a:lnTo>
                <a:lnTo>
                  <a:pt x="842" y="354"/>
                </a:lnTo>
                <a:lnTo>
                  <a:pt x="842" y="356"/>
                </a:lnTo>
                <a:lnTo>
                  <a:pt x="840" y="356"/>
                </a:lnTo>
                <a:lnTo>
                  <a:pt x="840" y="357"/>
                </a:lnTo>
                <a:lnTo>
                  <a:pt x="842" y="357"/>
                </a:lnTo>
                <a:lnTo>
                  <a:pt x="842" y="359"/>
                </a:lnTo>
                <a:lnTo>
                  <a:pt x="840" y="361"/>
                </a:lnTo>
                <a:lnTo>
                  <a:pt x="840" y="363"/>
                </a:lnTo>
                <a:lnTo>
                  <a:pt x="842" y="365"/>
                </a:lnTo>
                <a:lnTo>
                  <a:pt x="842" y="367"/>
                </a:lnTo>
                <a:lnTo>
                  <a:pt x="840" y="367"/>
                </a:lnTo>
                <a:lnTo>
                  <a:pt x="840" y="369"/>
                </a:lnTo>
                <a:lnTo>
                  <a:pt x="842" y="370"/>
                </a:lnTo>
                <a:lnTo>
                  <a:pt x="840" y="372"/>
                </a:lnTo>
                <a:lnTo>
                  <a:pt x="840" y="374"/>
                </a:lnTo>
                <a:lnTo>
                  <a:pt x="842" y="376"/>
                </a:lnTo>
                <a:lnTo>
                  <a:pt x="844" y="378"/>
                </a:lnTo>
                <a:lnTo>
                  <a:pt x="844" y="380"/>
                </a:lnTo>
                <a:lnTo>
                  <a:pt x="844" y="381"/>
                </a:lnTo>
                <a:lnTo>
                  <a:pt x="846" y="381"/>
                </a:lnTo>
                <a:lnTo>
                  <a:pt x="846" y="383"/>
                </a:lnTo>
                <a:lnTo>
                  <a:pt x="846" y="385"/>
                </a:lnTo>
                <a:lnTo>
                  <a:pt x="846" y="387"/>
                </a:lnTo>
                <a:lnTo>
                  <a:pt x="846" y="389"/>
                </a:lnTo>
                <a:lnTo>
                  <a:pt x="848" y="391"/>
                </a:lnTo>
                <a:lnTo>
                  <a:pt x="850" y="394"/>
                </a:lnTo>
                <a:lnTo>
                  <a:pt x="851" y="394"/>
                </a:lnTo>
                <a:lnTo>
                  <a:pt x="853" y="396"/>
                </a:lnTo>
                <a:lnTo>
                  <a:pt x="855" y="396"/>
                </a:lnTo>
                <a:lnTo>
                  <a:pt x="857" y="396"/>
                </a:lnTo>
                <a:lnTo>
                  <a:pt x="859" y="396"/>
                </a:lnTo>
                <a:lnTo>
                  <a:pt x="861" y="396"/>
                </a:lnTo>
                <a:lnTo>
                  <a:pt x="863" y="396"/>
                </a:lnTo>
                <a:lnTo>
                  <a:pt x="864" y="396"/>
                </a:lnTo>
                <a:lnTo>
                  <a:pt x="864" y="394"/>
                </a:lnTo>
                <a:lnTo>
                  <a:pt x="864" y="392"/>
                </a:lnTo>
                <a:lnTo>
                  <a:pt x="866" y="392"/>
                </a:lnTo>
                <a:lnTo>
                  <a:pt x="868" y="394"/>
                </a:lnTo>
                <a:lnTo>
                  <a:pt x="870" y="394"/>
                </a:lnTo>
                <a:lnTo>
                  <a:pt x="870" y="396"/>
                </a:lnTo>
                <a:lnTo>
                  <a:pt x="870" y="398"/>
                </a:lnTo>
                <a:lnTo>
                  <a:pt x="868" y="398"/>
                </a:lnTo>
                <a:lnTo>
                  <a:pt x="868" y="400"/>
                </a:lnTo>
                <a:lnTo>
                  <a:pt x="870" y="400"/>
                </a:lnTo>
                <a:lnTo>
                  <a:pt x="870" y="402"/>
                </a:lnTo>
                <a:lnTo>
                  <a:pt x="868" y="405"/>
                </a:lnTo>
                <a:lnTo>
                  <a:pt x="866" y="405"/>
                </a:lnTo>
                <a:lnTo>
                  <a:pt x="863" y="404"/>
                </a:lnTo>
                <a:lnTo>
                  <a:pt x="861" y="404"/>
                </a:lnTo>
                <a:lnTo>
                  <a:pt x="859" y="402"/>
                </a:lnTo>
                <a:lnTo>
                  <a:pt x="855" y="402"/>
                </a:lnTo>
                <a:lnTo>
                  <a:pt x="853" y="402"/>
                </a:lnTo>
                <a:lnTo>
                  <a:pt x="851" y="402"/>
                </a:lnTo>
                <a:lnTo>
                  <a:pt x="850" y="402"/>
                </a:lnTo>
                <a:lnTo>
                  <a:pt x="848" y="400"/>
                </a:lnTo>
                <a:lnTo>
                  <a:pt x="846" y="402"/>
                </a:lnTo>
                <a:lnTo>
                  <a:pt x="844" y="400"/>
                </a:lnTo>
                <a:lnTo>
                  <a:pt x="842" y="400"/>
                </a:lnTo>
                <a:lnTo>
                  <a:pt x="840" y="400"/>
                </a:lnTo>
                <a:lnTo>
                  <a:pt x="839" y="400"/>
                </a:lnTo>
                <a:lnTo>
                  <a:pt x="839" y="398"/>
                </a:lnTo>
                <a:lnTo>
                  <a:pt x="837" y="398"/>
                </a:lnTo>
                <a:lnTo>
                  <a:pt x="835" y="398"/>
                </a:lnTo>
                <a:lnTo>
                  <a:pt x="835" y="396"/>
                </a:lnTo>
                <a:lnTo>
                  <a:pt x="835" y="398"/>
                </a:lnTo>
                <a:lnTo>
                  <a:pt x="833" y="398"/>
                </a:lnTo>
                <a:lnTo>
                  <a:pt x="833" y="400"/>
                </a:lnTo>
                <a:lnTo>
                  <a:pt x="831" y="398"/>
                </a:lnTo>
                <a:lnTo>
                  <a:pt x="829" y="396"/>
                </a:lnTo>
                <a:lnTo>
                  <a:pt x="829" y="394"/>
                </a:lnTo>
                <a:lnTo>
                  <a:pt x="828" y="394"/>
                </a:lnTo>
                <a:lnTo>
                  <a:pt x="826" y="392"/>
                </a:lnTo>
                <a:lnTo>
                  <a:pt x="824" y="391"/>
                </a:lnTo>
                <a:lnTo>
                  <a:pt x="822" y="391"/>
                </a:lnTo>
                <a:lnTo>
                  <a:pt x="820" y="391"/>
                </a:lnTo>
                <a:lnTo>
                  <a:pt x="818" y="389"/>
                </a:lnTo>
                <a:lnTo>
                  <a:pt x="818" y="387"/>
                </a:lnTo>
                <a:lnTo>
                  <a:pt x="818" y="385"/>
                </a:lnTo>
                <a:lnTo>
                  <a:pt x="818" y="383"/>
                </a:lnTo>
                <a:lnTo>
                  <a:pt x="818" y="381"/>
                </a:lnTo>
                <a:lnTo>
                  <a:pt x="820" y="381"/>
                </a:lnTo>
                <a:lnTo>
                  <a:pt x="820" y="378"/>
                </a:lnTo>
                <a:lnTo>
                  <a:pt x="820" y="376"/>
                </a:lnTo>
                <a:lnTo>
                  <a:pt x="818" y="376"/>
                </a:lnTo>
                <a:lnTo>
                  <a:pt x="816" y="376"/>
                </a:lnTo>
                <a:lnTo>
                  <a:pt x="815" y="378"/>
                </a:lnTo>
                <a:lnTo>
                  <a:pt x="813" y="380"/>
                </a:lnTo>
                <a:lnTo>
                  <a:pt x="813" y="381"/>
                </a:lnTo>
                <a:lnTo>
                  <a:pt x="811" y="381"/>
                </a:lnTo>
                <a:lnTo>
                  <a:pt x="811" y="380"/>
                </a:lnTo>
                <a:lnTo>
                  <a:pt x="809" y="380"/>
                </a:lnTo>
                <a:lnTo>
                  <a:pt x="807" y="381"/>
                </a:lnTo>
                <a:lnTo>
                  <a:pt x="805" y="381"/>
                </a:lnTo>
                <a:lnTo>
                  <a:pt x="804" y="381"/>
                </a:lnTo>
                <a:lnTo>
                  <a:pt x="804" y="380"/>
                </a:lnTo>
                <a:lnTo>
                  <a:pt x="802" y="378"/>
                </a:lnTo>
                <a:lnTo>
                  <a:pt x="800" y="376"/>
                </a:lnTo>
                <a:lnTo>
                  <a:pt x="798" y="376"/>
                </a:lnTo>
                <a:lnTo>
                  <a:pt x="796" y="376"/>
                </a:lnTo>
                <a:lnTo>
                  <a:pt x="796" y="374"/>
                </a:lnTo>
                <a:lnTo>
                  <a:pt x="794" y="374"/>
                </a:lnTo>
                <a:lnTo>
                  <a:pt x="792" y="374"/>
                </a:lnTo>
                <a:lnTo>
                  <a:pt x="791" y="374"/>
                </a:lnTo>
                <a:lnTo>
                  <a:pt x="791" y="370"/>
                </a:lnTo>
                <a:lnTo>
                  <a:pt x="789" y="370"/>
                </a:lnTo>
                <a:lnTo>
                  <a:pt x="787" y="370"/>
                </a:lnTo>
                <a:lnTo>
                  <a:pt x="785" y="369"/>
                </a:lnTo>
                <a:lnTo>
                  <a:pt x="785" y="367"/>
                </a:lnTo>
                <a:lnTo>
                  <a:pt x="783" y="365"/>
                </a:lnTo>
                <a:lnTo>
                  <a:pt x="781" y="365"/>
                </a:lnTo>
                <a:lnTo>
                  <a:pt x="780" y="363"/>
                </a:lnTo>
                <a:lnTo>
                  <a:pt x="780" y="359"/>
                </a:lnTo>
                <a:lnTo>
                  <a:pt x="778" y="359"/>
                </a:lnTo>
                <a:lnTo>
                  <a:pt x="778" y="357"/>
                </a:lnTo>
                <a:lnTo>
                  <a:pt x="776" y="356"/>
                </a:lnTo>
                <a:lnTo>
                  <a:pt x="776" y="354"/>
                </a:lnTo>
                <a:lnTo>
                  <a:pt x="774" y="354"/>
                </a:lnTo>
                <a:lnTo>
                  <a:pt x="774" y="352"/>
                </a:lnTo>
                <a:lnTo>
                  <a:pt x="772" y="350"/>
                </a:lnTo>
                <a:lnTo>
                  <a:pt x="772" y="348"/>
                </a:lnTo>
                <a:lnTo>
                  <a:pt x="770" y="345"/>
                </a:lnTo>
                <a:lnTo>
                  <a:pt x="770" y="343"/>
                </a:lnTo>
                <a:lnTo>
                  <a:pt x="770" y="341"/>
                </a:lnTo>
                <a:lnTo>
                  <a:pt x="772" y="341"/>
                </a:lnTo>
                <a:lnTo>
                  <a:pt x="772" y="339"/>
                </a:lnTo>
                <a:lnTo>
                  <a:pt x="772" y="337"/>
                </a:lnTo>
                <a:lnTo>
                  <a:pt x="772" y="335"/>
                </a:lnTo>
                <a:lnTo>
                  <a:pt x="772" y="334"/>
                </a:lnTo>
                <a:lnTo>
                  <a:pt x="770" y="332"/>
                </a:lnTo>
                <a:lnTo>
                  <a:pt x="769" y="332"/>
                </a:lnTo>
                <a:lnTo>
                  <a:pt x="769" y="330"/>
                </a:lnTo>
                <a:lnTo>
                  <a:pt x="767" y="328"/>
                </a:lnTo>
                <a:lnTo>
                  <a:pt x="765" y="324"/>
                </a:lnTo>
                <a:lnTo>
                  <a:pt x="765" y="322"/>
                </a:lnTo>
                <a:lnTo>
                  <a:pt x="765" y="319"/>
                </a:lnTo>
                <a:lnTo>
                  <a:pt x="767" y="317"/>
                </a:lnTo>
                <a:lnTo>
                  <a:pt x="769" y="317"/>
                </a:lnTo>
                <a:lnTo>
                  <a:pt x="770" y="319"/>
                </a:lnTo>
                <a:lnTo>
                  <a:pt x="772" y="319"/>
                </a:lnTo>
                <a:lnTo>
                  <a:pt x="774" y="319"/>
                </a:lnTo>
                <a:lnTo>
                  <a:pt x="774" y="317"/>
                </a:lnTo>
                <a:lnTo>
                  <a:pt x="776" y="317"/>
                </a:lnTo>
                <a:lnTo>
                  <a:pt x="776" y="315"/>
                </a:lnTo>
                <a:lnTo>
                  <a:pt x="776" y="313"/>
                </a:lnTo>
                <a:lnTo>
                  <a:pt x="774" y="315"/>
                </a:lnTo>
                <a:lnTo>
                  <a:pt x="772" y="315"/>
                </a:lnTo>
                <a:lnTo>
                  <a:pt x="772" y="317"/>
                </a:lnTo>
                <a:lnTo>
                  <a:pt x="772" y="319"/>
                </a:lnTo>
                <a:lnTo>
                  <a:pt x="772" y="317"/>
                </a:lnTo>
                <a:lnTo>
                  <a:pt x="770" y="317"/>
                </a:lnTo>
                <a:lnTo>
                  <a:pt x="770" y="315"/>
                </a:lnTo>
                <a:lnTo>
                  <a:pt x="769" y="315"/>
                </a:lnTo>
                <a:lnTo>
                  <a:pt x="769" y="313"/>
                </a:lnTo>
                <a:lnTo>
                  <a:pt x="767" y="313"/>
                </a:lnTo>
                <a:lnTo>
                  <a:pt x="767" y="311"/>
                </a:lnTo>
                <a:lnTo>
                  <a:pt x="767" y="310"/>
                </a:lnTo>
                <a:lnTo>
                  <a:pt x="769" y="308"/>
                </a:lnTo>
                <a:lnTo>
                  <a:pt x="769" y="306"/>
                </a:lnTo>
                <a:lnTo>
                  <a:pt x="769" y="304"/>
                </a:lnTo>
                <a:lnTo>
                  <a:pt x="770" y="304"/>
                </a:lnTo>
                <a:lnTo>
                  <a:pt x="770" y="302"/>
                </a:lnTo>
                <a:lnTo>
                  <a:pt x="772" y="304"/>
                </a:lnTo>
                <a:lnTo>
                  <a:pt x="770" y="304"/>
                </a:lnTo>
                <a:lnTo>
                  <a:pt x="770" y="306"/>
                </a:lnTo>
                <a:lnTo>
                  <a:pt x="772" y="308"/>
                </a:lnTo>
                <a:lnTo>
                  <a:pt x="774" y="308"/>
                </a:lnTo>
                <a:lnTo>
                  <a:pt x="776" y="308"/>
                </a:lnTo>
                <a:lnTo>
                  <a:pt x="778" y="310"/>
                </a:lnTo>
                <a:lnTo>
                  <a:pt x="778" y="311"/>
                </a:lnTo>
                <a:lnTo>
                  <a:pt x="780" y="311"/>
                </a:lnTo>
                <a:lnTo>
                  <a:pt x="778" y="311"/>
                </a:lnTo>
                <a:lnTo>
                  <a:pt x="778" y="310"/>
                </a:lnTo>
                <a:lnTo>
                  <a:pt x="778" y="308"/>
                </a:lnTo>
                <a:lnTo>
                  <a:pt x="778" y="306"/>
                </a:lnTo>
                <a:lnTo>
                  <a:pt x="776" y="306"/>
                </a:lnTo>
                <a:lnTo>
                  <a:pt x="774" y="304"/>
                </a:lnTo>
                <a:lnTo>
                  <a:pt x="774" y="302"/>
                </a:lnTo>
                <a:lnTo>
                  <a:pt x="774" y="300"/>
                </a:lnTo>
                <a:lnTo>
                  <a:pt x="776" y="300"/>
                </a:lnTo>
                <a:lnTo>
                  <a:pt x="778" y="300"/>
                </a:lnTo>
                <a:lnTo>
                  <a:pt x="780" y="300"/>
                </a:lnTo>
                <a:lnTo>
                  <a:pt x="780" y="298"/>
                </a:lnTo>
                <a:lnTo>
                  <a:pt x="781" y="298"/>
                </a:lnTo>
                <a:lnTo>
                  <a:pt x="781" y="297"/>
                </a:lnTo>
                <a:lnTo>
                  <a:pt x="783" y="295"/>
                </a:lnTo>
                <a:lnTo>
                  <a:pt x="783" y="293"/>
                </a:lnTo>
                <a:lnTo>
                  <a:pt x="783" y="291"/>
                </a:lnTo>
                <a:lnTo>
                  <a:pt x="781" y="291"/>
                </a:lnTo>
                <a:lnTo>
                  <a:pt x="781" y="289"/>
                </a:lnTo>
                <a:lnTo>
                  <a:pt x="780" y="291"/>
                </a:lnTo>
                <a:lnTo>
                  <a:pt x="780" y="293"/>
                </a:lnTo>
                <a:lnTo>
                  <a:pt x="778" y="293"/>
                </a:lnTo>
                <a:lnTo>
                  <a:pt x="778" y="295"/>
                </a:lnTo>
                <a:lnTo>
                  <a:pt x="778" y="297"/>
                </a:lnTo>
                <a:lnTo>
                  <a:pt x="776" y="297"/>
                </a:lnTo>
                <a:lnTo>
                  <a:pt x="774" y="297"/>
                </a:lnTo>
                <a:lnTo>
                  <a:pt x="774" y="295"/>
                </a:lnTo>
                <a:lnTo>
                  <a:pt x="772" y="297"/>
                </a:lnTo>
                <a:lnTo>
                  <a:pt x="772" y="298"/>
                </a:lnTo>
                <a:lnTo>
                  <a:pt x="770" y="300"/>
                </a:lnTo>
                <a:lnTo>
                  <a:pt x="769" y="302"/>
                </a:lnTo>
                <a:lnTo>
                  <a:pt x="767" y="302"/>
                </a:lnTo>
                <a:lnTo>
                  <a:pt x="769" y="298"/>
                </a:lnTo>
                <a:lnTo>
                  <a:pt x="770" y="297"/>
                </a:lnTo>
                <a:lnTo>
                  <a:pt x="770" y="295"/>
                </a:lnTo>
                <a:lnTo>
                  <a:pt x="770" y="293"/>
                </a:lnTo>
                <a:lnTo>
                  <a:pt x="770" y="291"/>
                </a:lnTo>
                <a:lnTo>
                  <a:pt x="772" y="289"/>
                </a:lnTo>
                <a:lnTo>
                  <a:pt x="774" y="289"/>
                </a:lnTo>
                <a:lnTo>
                  <a:pt x="774" y="291"/>
                </a:lnTo>
                <a:lnTo>
                  <a:pt x="776" y="289"/>
                </a:lnTo>
                <a:lnTo>
                  <a:pt x="778" y="289"/>
                </a:lnTo>
                <a:lnTo>
                  <a:pt x="778" y="287"/>
                </a:lnTo>
                <a:lnTo>
                  <a:pt x="776" y="287"/>
                </a:lnTo>
                <a:lnTo>
                  <a:pt x="774" y="286"/>
                </a:lnTo>
                <a:lnTo>
                  <a:pt x="776" y="284"/>
                </a:lnTo>
                <a:lnTo>
                  <a:pt x="776" y="282"/>
                </a:lnTo>
                <a:lnTo>
                  <a:pt x="778" y="282"/>
                </a:lnTo>
                <a:lnTo>
                  <a:pt x="778" y="280"/>
                </a:lnTo>
                <a:lnTo>
                  <a:pt x="776" y="278"/>
                </a:lnTo>
                <a:lnTo>
                  <a:pt x="778" y="278"/>
                </a:lnTo>
                <a:close/>
                <a:moveTo>
                  <a:pt x="1014" y="280"/>
                </a:moveTo>
                <a:lnTo>
                  <a:pt x="1014" y="284"/>
                </a:lnTo>
                <a:lnTo>
                  <a:pt x="1014" y="286"/>
                </a:lnTo>
                <a:lnTo>
                  <a:pt x="1016" y="286"/>
                </a:lnTo>
                <a:lnTo>
                  <a:pt x="1017" y="287"/>
                </a:lnTo>
                <a:lnTo>
                  <a:pt x="1014" y="289"/>
                </a:lnTo>
                <a:lnTo>
                  <a:pt x="1012" y="289"/>
                </a:lnTo>
                <a:lnTo>
                  <a:pt x="1010" y="289"/>
                </a:lnTo>
                <a:lnTo>
                  <a:pt x="1008" y="287"/>
                </a:lnTo>
                <a:lnTo>
                  <a:pt x="1006" y="287"/>
                </a:lnTo>
                <a:lnTo>
                  <a:pt x="1004" y="287"/>
                </a:lnTo>
                <a:lnTo>
                  <a:pt x="1003" y="286"/>
                </a:lnTo>
                <a:lnTo>
                  <a:pt x="1001" y="284"/>
                </a:lnTo>
                <a:lnTo>
                  <a:pt x="999" y="284"/>
                </a:lnTo>
                <a:lnTo>
                  <a:pt x="997" y="282"/>
                </a:lnTo>
                <a:lnTo>
                  <a:pt x="997" y="284"/>
                </a:lnTo>
                <a:lnTo>
                  <a:pt x="997" y="280"/>
                </a:lnTo>
                <a:lnTo>
                  <a:pt x="997" y="278"/>
                </a:lnTo>
                <a:lnTo>
                  <a:pt x="999" y="278"/>
                </a:lnTo>
                <a:lnTo>
                  <a:pt x="1001" y="278"/>
                </a:lnTo>
                <a:lnTo>
                  <a:pt x="1001" y="276"/>
                </a:lnTo>
                <a:lnTo>
                  <a:pt x="1003" y="276"/>
                </a:lnTo>
                <a:lnTo>
                  <a:pt x="1004" y="275"/>
                </a:lnTo>
                <a:lnTo>
                  <a:pt x="1006" y="275"/>
                </a:lnTo>
                <a:lnTo>
                  <a:pt x="1008" y="275"/>
                </a:lnTo>
                <a:lnTo>
                  <a:pt x="1010" y="276"/>
                </a:lnTo>
                <a:lnTo>
                  <a:pt x="1010" y="278"/>
                </a:lnTo>
                <a:lnTo>
                  <a:pt x="1012" y="280"/>
                </a:lnTo>
                <a:lnTo>
                  <a:pt x="1014" y="280"/>
                </a:lnTo>
                <a:close/>
                <a:moveTo>
                  <a:pt x="798" y="271"/>
                </a:moveTo>
                <a:lnTo>
                  <a:pt x="796" y="271"/>
                </a:lnTo>
                <a:lnTo>
                  <a:pt x="794" y="271"/>
                </a:lnTo>
                <a:lnTo>
                  <a:pt x="792" y="271"/>
                </a:lnTo>
                <a:lnTo>
                  <a:pt x="791" y="271"/>
                </a:lnTo>
                <a:lnTo>
                  <a:pt x="789" y="271"/>
                </a:lnTo>
                <a:lnTo>
                  <a:pt x="787" y="269"/>
                </a:lnTo>
                <a:lnTo>
                  <a:pt x="785" y="269"/>
                </a:lnTo>
                <a:lnTo>
                  <a:pt x="783" y="267"/>
                </a:lnTo>
                <a:lnTo>
                  <a:pt x="781" y="267"/>
                </a:lnTo>
                <a:lnTo>
                  <a:pt x="780" y="265"/>
                </a:lnTo>
                <a:lnTo>
                  <a:pt x="778" y="263"/>
                </a:lnTo>
                <a:lnTo>
                  <a:pt x="776" y="263"/>
                </a:lnTo>
                <a:lnTo>
                  <a:pt x="772" y="262"/>
                </a:lnTo>
                <a:lnTo>
                  <a:pt x="772" y="260"/>
                </a:lnTo>
                <a:lnTo>
                  <a:pt x="774" y="260"/>
                </a:lnTo>
                <a:lnTo>
                  <a:pt x="776" y="262"/>
                </a:lnTo>
                <a:lnTo>
                  <a:pt x="778" y="262"/>
                </a:lnTo>
                <a:lnTo>
                  <a:pt x="780" y="263"/>
                </a:lnTo>
                <a:lnTo>
                  <a:pt x="781" y="263"/>
                </a:lnTo>
                <a:lnTo>
                  <a:pt x="783" y="263"/>
                </a:lnTo>
                <a:lnTo>
                  <a:pt x="785" y="263"/>
                </a:lnTo>
                <a:lnTo>
                  <a:pt x="787" y="263"/>
                </a:lnTo>
                <a:lnTo>
                  <a:pt x="789" y="263"/>
                </a:lnTo>
                <a:lnTo>
                  <a:pt x="791" y="265"/>
                </a:lnTo>
                <a:lnTo>
                  <a:pt x="792" y="265"/>
                </a:lnTo>
                <a:lnTo>
                  <a:pt x="794" y="267"/>
                </a:lnTo>
                <a:lnTo>
                  <a:pt x="796" y="269"/>
                </a:lnTo>
                <a:lnTo>
                  <a:pt x="798" y="271"/>
                </a:lnTo>
                <a:close/>
                <a:moveTo>
                  <a:pt x="813" y="262"/>
                </a:moveTo>
                <a:lnTo>
                  <a:pt x="811" y="263"/>
                </a:lnTo>
                <a:lnTo>
                  <a:pt x="809" y="262"/>
                </a:lnTo>
                <a:lnTo>
                  <a:pt x="809" y="260"/>
                </a:lnTo>
                <a:lnTo>
                  <a:pt x="811" y="260"/>
                </a:lnTo>
                <a:lnTo>
                  <a:pt x="813" y="262"/>
                </a:lnTo>
                <a:close/>
                <a:moveTo>
                  <a:pt x="1054" y="258"/>
                </a:moveTo>
                <a:lnTo>
                  <a:pt x="1054" y="260"/>
                </a:lnTo>
                <a:lnTo>
                  <a:pt x="1054" y="262"/>
                </a:lnTo>
                <a:lnTo>
                  <a:pt x="1054" y="263"/>
                </a:lnTo>
                <a:lnTo>
                  <a:pt x="1052" y="263"/>
                </a:lnTo>
                <a:lnTo>
                  <a:pt x="1052" y="262"/>
                </a:lnTo>
                <a:lnTo>
                  <a:pt x="1052" y="260"/>
                </a:lnTo>
                <a:lnTo>
                  <a:pt x="1051" y="258"/>
                </a:lnTo>
                <a:lnTo>
                  <a:pt x="1049" y="260"/>
                </a:lnTo>
                <a:lnTo>
                  <a:pt x="1047" y="258"/>
                </a:lnTo>
                <a:lnTo>
                  <a:pt x="1051" y="256"/>
                </a:lnTo>
                <a:lnTo>
                  <a:pt x="1051" y="254"/>
                </a:lnTo>
                <a:lnTo>
                  <a:pt x="1051" y="251"/>
                </a:lnTo>
                <a:lnTo>
                  <a:pt x="1052" y="252"/>
                </a:lnTo>
                <a:lnTo>
                  <a:pt x="1052" y="254"/>
                </a:lnTo>
                <a:lnTo>
                  <a:pt x="1054" y="256"/>
                </a:lnTo>
                <a:lnTo>
                  <a:pt x="1054" y="258"/>
                </a:lnTo>
                <a:close/>
                <a:moveTo>
                  <a:pt x="783" y="251"/>
                </a:moveTo>
                <a:lnTo>
                  <a:pt x="781" y="252"/>
                </a:lnTo>
                <a:lnTo>
                  <a:pt x="780" y="252"/>
                </a:lnTo>
                <a:lnTo>
                  <a:pt x="778" y="249"/>
                </a:lnTo>
                <a:lnTo>
                  <a:pt x="776" y="249"/>
                </a:lnTo>
                <a:lnTo>
                  <a:pt x="776" y="247"/>
                </a:lnTo>
                <a:lnTo>
                  <a:pt x="772" y="247"/>
                </a:lnTo>
                <a:lnTo>
                  <a:pt x="770" y="245"/>
                </a:lnTo>
                <a:lnTo>
                  <a:pt x="772" y="243"/>
                </a:lnTo>
                <a:lnTo>
                  <a:pt x="774" y="243"/>
                </a:lnTo>
                <a:lnTo>
                  <a:pt x="776" y="243"/>
                </a:lnTo>
                <a:lnTo>
                  <a:pt x="778" y="245"/>
                </a:lnTo>
                <a:lnTo>
                  <a:pt x="780" y="247"/>
                </a:lnTo>
                <a:lnTo>
                  <a:pt x="780" y="249"/>
                </a:lnTo>
                <a:lnTo>
                  <a:pt x="781" y="249"/>
                </a:lnTo>
                <a:lnTo>
                  <a:pt x="783" y="251"/>
                </a:lnTo>
                <a:close/>
                <a:moveTo>
                  <a:pt x="761" y="234"/>
                </a:moveTo>
                <a:lnTo>
                  <a:pt x="761" y="236"/>
                </a:lnTo>
                <a:lnTo>
                  <a:pt x="759" y="236"/>
                </a:lnTo>
                <a:lnTo>
                  <a:pt x="759" y="238"/>
                </a:lnTo>
                <a:lnTo>
                  <a:pt x="761" y="238"/>
                </a:lnTo>
                <a:lnTo>
                  <a:pt x="759" y="240"/>
                </a:lnTo>
                <a:lnTo>
                  <a:pt x="757" y="238"/>
                </a:lnTo>
                <a:lnTo>
                  <a:pt x="756" y="236"/>
                </a:lnTo>
                <a:lnTo>
                  <a:pt x="754" y="236"/>
                </a:lnTo>
                <a:lnTo>
                  <a:pt x="754" y="234"/>
                </a:lnTo>
                <a:lnTo>
                  <a:pt x="756" y="234"/>
                </a:lnTo>
                <a:lnTo>
                  <a:pt x="757" y="234"/>
                </a:lnTo>
                <a:lnTo>
                  <a:pt x="759" y="234"/>
                </a:lnTo>
                <a:lnTo>
                  <a:pt x="761" y="234"/>
                </a:lnTo>
                <a:close/>
                <a:moveTo>
                  <a:pt x="741" y="230"/>
                </a:moveTo>
                <a:lnTo>
                  <a:pt x="743" y="230"/>
                </a:lnTo>
                <a:lnTo>
                  <a:pt x="745" y="230"/>
                </a:lnTo>
                <a:lnTo>
                  <a:pt x="748" y="230"/>
                </a:lnTo>
                <a:lnTo>
                  <a:pt x="750" y="230"/>
                </a:lnTo>
                <a:lnTo>
                  <a:pt x="752" y="232"/>
                </a:lnTo>
                <a:lnTo>
                  <a:pt x="750" y="232"/>
                </a:lnTo>
                <a:lnTo>
                  <a:pt x="750" y="234"/>
                </a:lnTo>
                <a:lnTo>
                  <a:pt x="748" y="234"/>
                </a:lnTo>
                <a:lnTo>
                  <a:pt x="750" y="236"/>
                </a:lnTo>
                <a:lnTo>
                  <a:pt x="752" y="238"/>
                </a:lnTo>
                <a:lnTo>
                  <a:pt x="754" y="238"/>
                </a:lnTo>
                <a:lnTo>
                  <a:pt x="759" y="241"/>
                </a:lnTo>
                <a:lnTo>
                  <a:pt x="761" y="241"/>
                </a:lnTo>
                <a:lnTo>
                  <a:pt x="763" y="241"/>
                </a:lnTo>
                <a:lnTo>
                  <a:pt x="763" y="240"/>
                </a:lnTo>
                <a:lnTo>
                  <a:pt x="765" y="236"/>
                </a:lnTo>
                <a:lnTo>
                  <a:pt x="767" y="236"/>
                </a:lnTo>
                <a:lnTo>
                  <a:pt x="769" y="240"/>
                </a:lnTo>
                <a:lnTo>
                  <a:pt x="769" y="241"/>
                </a:lnTo>
                <a:lnTo>
                  <a:pt x="770" y="241"/>
                </a:lnTo>
                <a:lnTo>
                  <a:pt x="772" y="241"/>
                </a:lnTo>
                <a:lnTo>
                  <a:pt x="770" y="243"/>
                </a:lnTo>
                <a:lnTo>
                  <a:pt x="770" y="241"/>
                </a:lnTo>
                <a:lnTo>
                  <a:pt x="769" y="241"/>
                </a:lnTo>
                <a:lnTo>
                  <a:pt x="769" y="243"/>
                </a:lnTo>
                <a:lnTo>
                  <a:pt x="770" y="245"/>
                </a:lnTo>
                <a:lnTo>
                  <a:pt x="770" y="247"/>
                </a:lnTo>
                <a:lnTo>
                  <a:pt x="770" y="249"/>
                </a:lnTo>
                <a:lnTo>
                  <a:pt x="769" y="249"/>
                </a:lnTo>
                <a:lnTo>
                  <a:pt x="767" y="249"/>
                </a:lnTo>
                <a:lnTo>
                  <a:pt x="767" y="247"/>
                </a:lnTo>
                <a:lnTo>
                  <a:pt x="767" y="245"/>
                </a:lnTo>
                <a:lnTo>
                  <a:pt x="763" y="243"/>
                </a:lnTo>
                <a:lnTo>
                  <a:pt x="757" y="243"/>
                </a:lnTo>
                <a:lnTo>
                  <a:pt x="756" y="241"/>
                </a:lnTo>
                <a:lnTo>
                  <a:pt x="754" y="241"/>
                </a:lnTo>
                <a:lnTo>
                  <a:pt x="754" y="240"/>
                </a:lnTo>
                <a:lnTo>
                  <a:pt x="752" y="240"/>
                </a:lnTo>
                <a:lnTo>
                  <a:pt x="752" y="241"/>
                </a:lnTo>
                <a:lnTo>
                  <a:pt x="754" y="241"/>
                </a:lnTo>
                <a:lnTo>
                  <a:pt x="754" y="243"/>
                </a:lnTo>
                <a:lnTo>
                  <a:pt x="763" y="247"/>
                </a:lnTo>
                <a:lnTo>
                  <a:pt x="763" y="249"/>
                </a:lnTo>
                <a:lnTo>
                  <a:pt x="763" y="251"/>
                </a:lnTo>
                <a:lnTo>
                  <a:pt x="763" y="252"/>
                </a:lnTo>
                <a:lnTo>
                  <a:pt x="761" y="252"/>
                </a:lnTo>
                <a:lnTo>
                  <a:pt x="759" y="252"/>
                </a:lnTo>
                <a:lnTo>
                  <a:pt x="757" y="251"/>
                </a:lnTo>
                <a:lnTo>
                  <a:pt x="756" y="251"/>
                </a:lnTo>
                <a:lnTo>
                  <a:pt x="754" y="249"/>
                </a:lnTo>
                <a:lnTo>
                  <a:pt x="752" y="249"/>
                </a:lnTo>
                <a:lnTo>
                  <a:pt x="750" y="249"/>
                </a:lnTo>
                <a:lnTo>
                  <a:pt x="750" y="247"/>
                </a:lnTo>
                <a:lnTo>
                  <a:pt x="748" y="247"/>
                </a:lnTo>
                <a:lnTo>
                  <a:pt x="746" y="247"/>
                </a:lnTo>
                <a:lnTo>
                  <a:pt x="746" y="245"/>
                </a:lnTo>
                <a:lnTo>
                  <a:pt x="745" y="245"/>
                </a:lnTo>
                <a:lnTo>
                  <a:pt x="745" y="243"/>
                </a:lnTo>
                <a:lnTo>
                  <a:pt x="743" y="241"/>
                </a:lnTo>
                <a:lnTo>
                  <a:pt x="741" y="240"/>
                </a:lnTo>
                <a:lnTo>
                  <a:pt x="739" y="240"/>
                </a:lnTo>
                <a:lnTo>
                  <a:pt x="739" y="238"/>
                </a:lnTo>
                <a:lnTo>
                  <a:pt x="737" y="236"/>
                </a:lnTo>
                <a:lnTo>
                  <a:pt x="735" y="236"/>
                </a:lnTo>
                <a:lnTo>
                  <a:pt x="735" y="234"/>
                </a:lnTo>
                <a:lnTo>
                  <a:pt x="735" y="230"/>
                </a:lnTo>
                <a:lnTo>
                  <a:pt x="737" y="230"/>
                </a:lnTo>
                <a:lnTo>
                  <a:pt x="741" y="230"/>
                </a:lnTo>
                <a:close/>
                <a:moveTo>
                  <a:pt x="960" y="225"/>
                </a:moveTo>
                <a:lnTo>
                  <a:pt x="958" y="225"/>
                </a:lnTo>
                <a:lnTo>
                  <a:pt x="958" y="223"/>
                </a:lnTo>
                <a:lnTo>
                  <a:pt x="958" y="221"/>
                </a:lnTo>
                <a:lnTo>
                  <a:pt x="960" y="219"/>
                </a:lnTo>
                <a:lnTo>
                  <a:pt x="960" y="221"/>
                </a:lnTo>
                <a:lnTo>
                  <a:pt x="960" y="223"/>
                </a:lnTo>
                <a:lnTo>
                  <a:pt x="960" y="225"/>
                </a:lnTo>
                <a:close/>
                <a:moveTo>
                  <a:pt x="968" y="227"/>
                </a:moveTo>
                <a:lnTo>
                  <a:pt x="966" y="227"/>
                </a:lnTo>
                <a:lnTo>
                  <a:pt x="964" y="225"/>
                </a:lnTo>
                <a:lnTo>
                  <a:pt x="964" y="223"/>
                </a:lnTo>
                <a:lnTo>
                  <a:pt x="964" y="221"/>
                </a:lnTo>
                <a:lnTo>
                  <a:pt x="964" y="219"/>
                </a:lnTo>
                <a:lnTo>
                  <a:pt x="964" y="217"/>
                </a:lnTo>
                <a:lnTo>
                  <a:pt x="964" y="216"/>
                </a:lnTo>
                <a:lnTo>
                  <a:pt x="964" y="217"/>
                </a:lnTo>
                <a:lnTo>
                  <a:pt x="966" y="223"/>
                </a:lnTo>
                <a:lnTo>
                  <a:pt x="966" y="225"/>
                </a:lnTo>
                <a:lnTo>
                  <a:pt x="968" y="225"/>
                </a:lnTo>
                <a:lnTo>
                  <a:pt x="968" y="227"/>
                </a:lnTo>
                <a:close/>
                <a:moveTo>
                  <a:pt x="899" y="212"/>
                </a:moveTo>
                <a:lnTo>
                  <a:pt x="901" y="212"/>
                </a:lnTo>
                <a:lnTo>
                  <a:pt x="903" y="212"/>
                </a:lnTo>
                <a:lnTo>
                  <a:pt x="905" y="214"/>
                </a:lnTo>
                <a:lnTo>
                  <a:pt x="907" y="214"/>
                </a:lnTo>
                <a:lnTo>
                  <a:pt x="909" y="214"/>
                </a:lnTo>
                <a:lnTo>
                  <a:pt x="910" y="214"/>
                </a:lnTo>
                <a:lnTo>
                  <a:pt x="912" y="214"/>
                </a:lnTo>
                <a:lnTo>
                  <a:pt x="912" y="216"/>
                </a:lnTo>
                <a:lnTo>
                  <a:pt x="914" y="217"/>
                </a:lnTo>
                <a:lnTo>
                  <a:pt x="916" y="217"/>
                </a:lnTo>
                <a:lnTo>
                  <a:pt x="918" y="219"/>
                </a:lnTo>
                <a:lnTo>
                  <a:pt x="920" y="219"/>
                </a:lnTo>
                <a:lnTo>
                  <a:pt x="922" y="219"/>
                </a:lnTo>
                <a:lnTo>
                  <a:pt x="925" y="221"/>
                </a:lnTo>
                <a:lnTo>
                  <a:pt x="927" y="221"/>
                </a:lnTo>
                <a:lnTo>
                  <a:pt x="929" y="223"/>
                </a:lnTo>
                <a:lnTo>
                  <a:pt x="931" y="223"/>
                </a:lnTo>
                <a:lnTo>
                  <a:pt x="933" y="225"/>
                </a:lnTo>
                <a:lnTo>
                  <a:pt x="934" y="227"/>
                </a:lnTo>
                <a:lnTo>
                  <a:pt x="936" y="227"/>
                </a:lnTo>
                <a:lnTo>
                  <a:pt x="936" y="228"/>
                </a:lnTo>
                <a:lnTo>
                  <a:pt x="938" y="228"/>
                </a:lnTo>
                <a:lnTo>
                  <a:pt x="940" y="230"/>
                </a:lnTo>
                <a:lnTo>
                  <a:pt x="942" y="232"/>
                </a:lnTo>
                <a:lnTo>
                  <a:pt x="944" y="232"/>
                </a:lnTo>
                <a:lnTo>
                  <a:pt x="945" y="234"/>
                </a:lnTo>
                <a:lnTo>
                  <a:pt x="947" y="236"/>
                </a:lnTo>
                <a:lnTo>
                  <a:pt x="947" y="238"/>
                </a:lnTo>
                <a:lnTo>
                  <a:pt x="951" y="238"/>
                </a:lnTo>
                <a:lnTo>
                  <a:pt x="951" y="240"/>
                </a:lnTo>
                <a:lnTo>
                  <a:pt x="953" y="240"/>
                </a:lnTo>
                <a:lnTo>
                  <a:pt x="955" y="241"/>
                </a:lnTo>
                <a:lnTo>
                  <a:pt x="957" y="241"/>
                </a:lnTo>
                <a:lnTo>
                  <a:pt x="958" y="243"/>
                </a:lnTo>
                <a:lnTo>
                  <a:pt x="960" y="243"/>
                </a:lnTo>
                <a:lnTo>
                  <a:pt x="962" y="245"/>
                </a:lnTo>
                <a:lnTo>
                  <a:pt x="964" y="245"/>
                </a:lnTo>
                <a:lnTo>
                  <a:pt x="966" y="247"/>
                </a:lnTo>
                <a:lnTo>
                  <a:pt x="969" y="247"/>
                </a:lnTo>
                <a:lnTo>
                  <a:pt x="971" y="249"/>
                </a:lnTo>
                <a:lnTo>
                  <a:pt x="973" y="249"/>
                </a:lnTo>
                <a:lnTo>
                  <a:pt x="975" y="251"/>
                </a:lnTo>
                <a:lnTo>
                  <a:pt x="973" y="252"/>
                </a:lnTo>
                <a:lnTo>
                  <a:pt x="971" y="252"/>
                </a:lnTo>
                <a:lnTo>
                  <a:pt x="971" y="254"/>
                </a:lnTo>
                <a:lnTo>
                  <a:pt x="969" y="254"/>
                </a:lnTo>
                <a:lnTo>
                  <a:pt x="969" y="258"/>
                </a:lnTo>
                <a:lnTo>
                  <a:pt x="969" y="260"/>
                </a:lnTo>
                <a:lnTo>
                  <a:pt x="968" y="260"/>
                </a:lnTo>
                <a:lnTo>
                  <a:pt x="966" y="262"/>
                </a:lnTo>
                <a:lnTo>
                  <a:pt x="964" y="263"/>
                </a:lnTo>
                <a:lnTo>
                  <a:pt x="962" y="265"/>
                </a:lnTo>
                <a:lnTo>
                  <a:pt x="960" y="265"/>
                </a:lnTo>
                <a:lnTo>
                  <a:pt x="958" y="267"/>
                </a:lnTo>
                <a:lnTo>
                  <a:pt x="957" y="267"/>
                </a:lnTo>
                <a:lnTo>
                  <a:pt x="957" y="265"/>
                </a:lnTo>
                <a:lnTo>
                  <a:pt x="955" y="267"/>
                </a:lnTo>
                <a:lnTo>
                  <a:pt x="953" y="267"/>
                </a:lnTo>
                <a:lnTo>
                  <a:pt x="955" y="269"/>
                </a:lnTo>
                <a:lnTo>
                  <a:pt x="953" y="269"/>
                </a:lnTo>
                <a:lnTo>
                  <a:pt x="953" y="271"/>
                </a:lnTo>
                <a:lnTo>
                  <a:pt x="951" y="271"/>
                </a:lnTo>
                <a:lnTo>
                  <a:pt x="949" y="271"/>
                </a:lnTo>
                <a:lnTo>
                  <a:pt x="947" y="273"/>
                </a:lnTo>
                <a:lnTo>
                  <a:pt x="949" y="275"/>
                </a:lnTo>
                <a:lnTo>
                  <a:pt x="947" y="276"/>
                </a:lnTo>
                <a:lnTo>
                  <a:pt x="947" y="278"/>
                </a:lnTo>
                <a:lnTo>
                  <a:pt x="945" y="278"/>
                </a:lnTo>
                <a:lnTo>
                  <a:pt x="945" y="280"/>
                </a:lnTo>
                <a:lnTo>
                  <a:pt x="944" y="280"/>
                </a:lnTo>
                <a:lnTo>
                  <a:pt x="942" y="282"/>
                </a:lnTo>
                <a:lnTo>
                  <a:pt x="944" y="284"/>
                </a:lnTo>
                <a:lnTo>
                  <a:pt x="944" y="286"/>
                </a:lnTo>
                <a:lnTo>
                  <a:pt x="945" y="287"/>
                </a:lnTo>
                <a:lnTo>
                  <a:pt x="945" y="289"/>
                </a:lnTo>
                <a:lnTo>
                  <a:pt x="945" y="291"/>
                </a:lnTo>
                <a:lnTo>
                  <a:pt x="947" y="291"/>
                </a:lnTo>
                <a:lnTo>
                  <a:pt x="947" y="293"/>
                </a:lnTo>
                <a:lnTo>
                  <a:pt x="945" y="293"/>
                </a:lnTo>
                <a:lnTo>
                  <a:pt x="945" y="295"/>
                </a:lnTo>
                <a:lnTo>
                  <a:pt x="945" y="293"/>
                </a:lnTo>
                <a:lnTo>
                  <a:pt x="944" y="293"/>
                </a:lnTo>
                <a:lnTo>
                  <a:pt x="944" y="291"/>
                </a:lnTo>
                <a:lnTo>
                  <a:pt x="942" y="291"/>
                </a:lnTo>
                <a:lnTo>
                  <a:pt x="940" y="291"/>
                </a:lnTo>
                <a:lnTo>
                  <a:pt x="938" y="291"/>
                </a:lnTo>
                <a:lnTo>
                  <a:pt x="938" y="293"/>
                </a:lnTo>
                <a:lnTo>
                  <a:pt x="938" y="295"/>
                </a:lnTo>
                <a:lnTo>
                  <a:pt x="936" y="295"/>
                </a:lnTo>
                <a:lnTo>
                  <a:pt x="934" y="295"/>
                </a:lnTo>
                <a:lnTo>
                  <a:pt x="933" y="295"/>
                </a:lnTo>
                <a:lnTo>
                  <a:pt x="933" y="291"/>
                </a:lnTo>
                <a:lnTo>
                  <a:pt x="933" y="287"/>
                </a:lnTo>
                <a:lnTo>
                  <a:pt x="934" y="287"/>
                </a:lnTo>
                <a:lnTo>
                  <a:pt x="934" y="286"/>
                </a:lnTo>
                <a:lnTo>
                  <a:pt x="933" y="284"/>
                </a:lnTo>
                <a:lnTo>
                  <a:pt x="933" y="282"/>
                </a:lnTo>
                <a:lnTo>
                  <a:pt x="933" y="280"/>
                </a:lnTo>
                <a:lnTo>
                  <a:pt x="931" y="280"/>
                </a:lnTo>
                <a:lnTo>
                  <a:pt x="931" y="282"/>
                </a:lnTo>
                <a:lnTo>
                  <a:pt x="929" y="282"/>
                </a:lnTo>
                <a:lnTo>
                  <a:pt x="927" y="282"/>
                </a:lnTo>
                <a:lnTo>
                  <a:pt x="923" y="280"/>
                </a:lnTo>
                <a:lnTo>
                  <a:pt x="923" y="278"/>
                </a:lnTo>
                <a:lnTo>
                  <a:pt x="922" y="275"/>
                </a:lnTo>
                <a:lnTo>
                  <a:pt x="922" y="273"/>
                </a:lnTo>
                <a:lnTo>
                  <a:pt x="920" y="271"/>
                </a:lnTo>
                <a:lnTo>
                  <a:pt x="920" y="269"/>
                </a:lnTo>
                <a:lnTo>
                  <a:pt x="918" y="267"/>
                </a:lnTo>
                <a:lnTo>
                  <a:pt x="916" y="265"/>
                </a:lnTo>
                <a:lnTo>
                  <a:pt x="916" y="263"/>
                </a:lnTo>
                <a:lnTo>
                  <a:pt x="914" y="262"/>
                </a:lnTo>
                <a:lnTo>
                  <a:pt x="912" y="262"/>
                </a:lnTo>
                <a:lnTo>
                  <a:pt x="912" y="263"/>
                </a:lnTo>
                <a:lnTo>
                  <a:pt x="910" y="262"/>
                </a:lnTo>
                <a:lnTo>
                  <a:pt x="909" y="260"/>
                </a:lnTo>
                <a:lnTo>
                  <a:pt x="909" y="256"/>
                </a:lnTo>
                <a:lnTo>
                  <a:pt x="907" y="254"/>
                </a:lnTo>
                <a:lnTo>
                  <a:pt x="907" y="252"/>
                </a:lnTo>
                <a:lnTo>
                  <a:pt x="907" y="251"/>
                </a:lnTo>
                <a:lnTo>
                  <a:pt x="907" y="247"/>
                </a:lnTo>
                <a:lnTo>
                  <a:pt x="907" y="243"/>
                </a:lnTo>
                <a:lnTo>
                  <a:pt x="907" y="241"/>
                </a:lnTo>
                <a:lnTo>
                  <a:pt x="907" y="240"/>
                </a:lnTo>
                <a:lnTo>
                  <a:pt x="909" y="238"/>
                </a:lnTo>
                <a:lnTo>
                  <a:pt x="907" y="236"/>
                </a:lnTo>
                <a:lnTo>
                  <a:pt x="907" y="234"/>
                </a:lnTo>
                <a:lnTo>
                  <a:pt x="907" y="230"/>
                </a:lnTo>
                <a:lnTo>
                  <a:pt x="905" y="228"/>
                </a:lnTo>
                <a:lnTo>
                  <a:pt x="905" y="227"/>
                </a:lnTo>
                <a:lnTo>
                  <a:pt x="903" y="227"/>
                </a:lnTo>
                <a:lnTo>
                  <a:pt x="901" y="225"/>
                </a:lnTo>
                <a:lnTo>
                  <a:pt x="899" y="227"/>
                </a:lnTo>
                <a:lnTo>
                  <a:pt x="898" y="228"/>
                </a:lnTo>
                <a:lnTo>
                  <a:pt x="899" y="228"/>
                </a:lnTo>
                <a:lnTo>
                  <a:pt x="899" y="230"/>
                </a:lnTo>
                <a:lnTo>
                  <a:pt x="898" y="230"/>
                </a:lnTo>
                <a:lnTo>
                  <a:pt x="896" y="228"/>
                </a:lnTo>
                <a:lnTo>
                  <a:pt x="896" y="227"/>
                </a:lnTo>
                <a:lnTo>
                  <a:pt x="894" y="227"/>
                </a:lnTo>
                <a:lnTo>
                  <a:pt x="894" y="228"/>
                </a:lnTo>
                <a:lnTo>
                  <a:pt x="892" y="228"/>
                </a:lnTo>
                <a:lnTo>
                  <a:pt x="890" y="228"/>
                </a:lnTo>
                <a:lnTo>
                  <a:pt x="888" y="230"/>
                </a:lnTo>
                <a:lnTo>
                  <a:pt x="888" y="232"/>
                </a:lnTo>
                <a:lnTo>
                  <a:pt x="888" y="234"/>
                </a:lnTo>
                <a:lnTo>
                  <a:pt x="890" y="236"/>
                </a:lnTo>
                <a:lnTo>
                  <a:pt x="890" y="238"/>
                </a:lnTo>
                <a:lnTo>
                  <a:pt x="892" y="240"/>
                </a:lnTo>
                <a:lnTo>
                  <a:pt x="892" y="241"/>
                </a:lnTo>
                <a:lnTo>
                  <a:pt x="894" y="243"/>
                </a:lnTo>
                <a:lnTo>
                  <a:pt x="894" y="245"/>
                </a:lnTo>
                <a:lnTo>
                  <a:pt x="894" y="247"/>
                </a:lnTo>
                <a:lnTo>
                  <a:pt x="892" y="249"/>
                </a:lnTo>
                <a:lnTo>
                  <a:pt x="892" y="251"/>
                </a:lnTo>
                <a:lnTo>
                  <a:pt x="892" y="252"/>
                </a:lnTo>
                <a:lnTo>
                  <a:pt x="894" y="254"/>
                </a:lnTo>
                <a:lnTo>
                  <a:pt x="894" y="256"/>
                </a:lnTo>
                <a:lnTo>
                  <a:pt x="896" y="258"/>
                </a:lnTo>
                <a:lnTo>
                  <a:pt x="898" y="260"/>
                </a:lnTo>
                <a:lnTo>
                  <a:pt x="899" y="262"/>
                </a:lnTo>
                <a:lnTo>
                  <a:pt x="901" y="262"/>
                </a:lnTo>
                <a:lnTo>
                  <a:pt x="901" y="263"/>
                </a:lnTo>
                <a:lnTo>
                  <a:pt x="903" y="263"/>
                </a:lnTo>
                <a:lnTo>
                  <a:pt x="905" y="265"/>
                </a:lnTo>
                <a:lnTo>
                  <a:pt x="905" y="267"/>
                </a:lnTo>
                <a:lnTo>
                  <a:pt x="907" y="267"/>
                </a:lnTo>
                <a:lnTo>
                  <a:pt x="907" y="271"/>
                </a:lnTo>
                <a:lnTo>
                  <a:pt x="909" y="273"/>
                </a:lnTo>
                <a:lnTo>
                  <a:pt x="909" y="275"/>
                </a:lnTo>
                <a:lnTo>
                  <a:pt x="910" y="276"/>
                </a:lnTo>
                <a:lnTo>
                  <a:pt x="910" y="280"/>
                </a:lnTo>
                <a:lnTo>
                  <a:pt x="912" y="282"/>
                </a:lnTo>
                <a:lnTo>
                  <a:pt x="912" y="284"/>
                </a:lnTo>
                <a:lnTo>
                  <a:pt x="914" y="284"/>
                </a:lnTo>
                <a:lnTo>
                  <a:pt x="916" y="286"/>
                </a:lnTo>
                <a:lnTo>
                  <a:pt x="916" y="287"/>
                </a:lnTo>
                <a:lnTo>
                  <a:pt x="916" y="289"/>
                </a:lnTo>
                <a:lnTo>
                  <a:pt x="916" y="291"/>
                </a:lnTo>
                <a:lnTo>
                  <a:pt x="916" y="293"/>
                </a:lnTo>
                <a:lnTo>
                  <a:pt x="914" y="295"/>
                </a:lnTo>
                <a:lnTo>
                  <a:pt x="914" y="297"/>
                </a:lnTo>
                <a:lnTo>
                  <a:pt x="912" y="298"/>
                </a:lnTo>
                <a:lnTo>
                  <a:pt x="910" y="300"/>
                </a:lnTo>
                <a:lnTo>
                  <a:pt x="909" y="300"/>
                </a:lnTo>
                <a:lnTo>
                  <a:pt x="907" y="302"/>
                </a:lnTo>
                <a:lnTo>
                  <a:pt x="907" y="300"/>
                </a:lnTo>
                <a:lnTo>
                  <a:pt x="905" y="298"/>
                </a:lnTo>
                <a:lnTo>
                  <a:pt x="905" y="300"/>
                </a:lnTo>
                <a:lnTo>
                  <a:pt x="907" y="302"/>
                </a:lnTo>
                <a:lnTo>
                  <a:pt x="905" y="304"/>
                </a:lnTo>
                <a:lnTo>
                  <a:pt x="903" y="304"/>
                </a:lnTo>
                <a:lnTo>
                  <a:pt x="903" y="302"/>
                </a:lnTo>
                <a:lnTo>
                  <a:pt x="901" y="302"/>
                </a:lnTo>
                <a:lnTo>
                  <a:pt x="899" y="302"/>
                </a:lnTo>
                <a:lnTo>
                  <a:pt x="898" y="300"/>
                </a:lnTo>
                <a:lnTo>
                  <a:pt x="898" y="298"/>
                </a:lnTo>
                <a:lnTo>
                  <a:pt x="896" y="298"/>
                </a:lnTo>
                <a:lnTo>
                  <a:pt x="896" y="300"/>
                </a:lnTo>
                <a:lnTo>
                  <a:pt x="894" y="300"/>
                </a:lnTo>
                <a:lnTo>
                  <a:pt x="892" y="302"/>
                </a:lnTo>
                <a:lnTo>
                  <a:pt x="890" y="300"/>
                </a:lnTo>
                <a:lnTo>
                  <a:pt x="888" y="302"/>
                </a:lnTo>
                <a:lnTo>
                  <a:pt x="887" y="300"/>
                </a:lnTo>
                <a:lnTo>
                  <a:pt x="885" y="300"/>
                </a:lnTo>
                <a:lnTo>
                  <a:pt x="885" y="302"/>
                </a:lnTo>
                <a:lnTo>
                  <a:pt x="885" y="300"/>
                </a:lnTo>
                <a:lnTo>
                  <a:pt x="883" y="300"/>
                </a:lnTo>
                <a:lnTo>
                  <a:pt x="881" y="300"/>
                </a:lnTo>
                <a:lnTo>
                  <a:pt x="881" y="298"/>
                </a:lnTo>
                <a:lnTo>
                  <a:pt x="881" y="297"/>
                </a:lnTo>
                <a:lnTo>
                  <a:pt x="879" y="297"/>
                </a:lnTo>
                <a:lnTo>
                  <a:pt x="877" y="297"/>
                </a:lnTo>
                <a:lnTo>
                  <a:pt x="877" y="298"/>
                </a:lnTo>
                <a:lnTo>
                  <a:pt x="875" y="298"/>
                </a:lnTo>
                <a:lnTo>
                  <a:pt x="875" y="297"/>
                </a:lnTo>
                <a:lnTo>
                  <a:pt x="874" y="295"/>
                </a:lnTo>
                <a:lnTo>
                  <a:pt x="874" y="293"/>
                </a:lnTo>
                <a:lnTo>
                  <a:pt x="874" y="291"/>
                </a:lnTo>
                <a:lnTo>
                  <a:pt x="874" y="289"/>
                </a:lnTo>
                <a:lnTo>
                  <a:pt x="874" y="287"/>
                </a:lnTo>
                <a:lnTo>
                  <a:pt x="874" y="286"/>
                </a:lnTo>
                <a:lnTo>
                  <a:pt x="872" y="286"/>
                </a:lnTo>
                <a:lnTo>
                  <a:pt x="872" y="284"/>
                </a:lnTo>
                <a:lnTo>
                  <a:pt x="872" y="282"/>
                </a:lnTo>
                <a:lnTo>
                  <a:pt x="874" y="282"/>
                </a:lnTo>
                <a:lnTo>
                  <a:pt x="872" y="282"/>
                </a:lnTo>
                <a:lnTo>
                  <a:pt x="874" y="280"/>
                </a:lnTo>
                <a:lnTo>
                  <a:pt x="874" y="278"/>
                </a:lnTo>
                <a:lnTo>
                  <a:pt x="874" y="276"/>
                </a:lnTo>
                <a:lnTo>
                  <a:pt x="872" y="276"/>
                </a:lnTo>
                <a:lnTo>
                  <a:pt x="874" y="276"/>
                </a:lnTo>
                <a:lnTo>
                  <a:pt x="872" y="275"/>
                </a:lnTo>
                <a:lnTo>
                  <a:pt x="872" y="273"/>
                </a:lnTo>
                <a:lnTo>
                  <a:pt x="870" y="273"/>
                </a:lnTo>
                <a:lnTo>
                  <a:pt x="868" y="273"/>
                </a:lnTo>
                <a:lnTo>
                  <a:pt x="866" y="275"/>
                </a:lnTo>
                <a:lnTo>
                  <a:pt x="864" y="275"/>
                </a:lnTo>
                <a:lnTo>
                  <a:pt x="864" y="271"/>
                </a:lnTo>
                <a:lnTo>
                  <a:pt x="863" y="269"/>
                </a:lnTo>
                <a:lnTo>
                  <a:pt x="861" y="267"/>
                </a:lnTo>
                <a:lnTo>
                  <a:pt x="861" y="265"/>
                </a:lnTo>
                <a:lnTo>
                  <a:pt x="859" y="265"/>
                </a:lnTo>
                <a:lnTo>
                  <a:pt x="857" y="263"/>
                </a:lnTo>
                <a:lnTo>
                  <a:pt x="857" y="265"/>
                </a:lnTo>
                <a:lnTo>
                  <a:pt x="855" y="265"/>
                </a:lnTo>
                <a:lnTo>
                  <a:pt x="855" y="267"/>
                </a:lnTo>
                <a:lnTo>
                  <a:pt x="855" y="269"/>
                </a:lnTo>
                <a:lnTo>
                  <a:pt x="853" y="269"/>
                </a:lnTo>
                <a:lnTo>
                  <a:pt x="853" y="271"/>
                </a:lnTo>
                <a:lnTo>
                  <a:pt x="853" y="273"/>
                </a:lnTo>
                <a:lnTo>
                  <a:pt x="855" y="273"/>
                </a:lnTo>
                <a:lnTo>
                  <a:pt x="857" y="273"/>
                </a:lnTo>
                <a:lnTo>
                  <a:pt x="857" y="275"/>
                </a:lnTo>
                <a:lnTo>
                  <a:pt x="857" y="276"/>
                </a:lnTo>
                <a:lnTo>
                  <a:pt x="855" y="278"/>
                </a:lnTo>
                <a:lnTo>
                  <a:pt x="857" y="278"/>
                </a:lnTo>
                <a:lnTo>
                  <a:pt x="855" y="280"/>
                </a:lnTo>
                <a:lnTo>
                  <a:pt x="857" y="280"/>
                </a:lnTo>
                <a:lnTo>
                  <a:pt x="857" y="282"/>
                </a:lnTo>
                <a:lnTo>
                  <a:pt x="857" y="280"/>
                </a:lnTo>
                <a:lnTo>
                  <a:pt x="859" y="280"/>
                </a:lnTo>
                <a:lnTo>
                  <a:pt x="859" y="282"/>
                </a:lnTo>
                <a:lnTo>
                  <a:pt x="861" y="282"/>
                </a:lnTo>
                <a:lnTo>
                  <a:pt x="861" y="284"/>
                </a:lnTo>
                <a:lnTo>
                  <a:pt x="861" y="286"/>
                </a:lnTo>
                <a:lnTo>
                  <a:pt x="861" y="287"/>
                </a:lnTo>
                <a:lnTo>
                  <a:pt x="859" y="287"/>
                </a:lnTo>
                <a:lnTo>
                  <a:pt x="861" y="289"/>
                </a:lnTo>
                <a:lnTo>
                  <a:pt x="861" y="291"/>
                </a:lnTo>
                <a:lnTo>
                  <a:pt x="863" y="295"/>
                </a:lnTo>
                <a:lnTo>
                  <a:pt x="861" y="295"/>
                </a:lnTo>
                <a:lnTo>
                  <a:pt x="859" y="295"/>
                </a:lnTo>
                <a:lnTo>
                  <a:pt x="857" y="295"/>
                </a:lnTo>
                <a:lnTo>
                  <a:pt x="855" y="295"/>
                </a:lnTo>
                <a:lnTo>
                  <a:pt x="855" y="293"/>
                </a:lnTo>
                <a:lnTo>
                  <a:pt x="853" y="291"/>
                </a:lnTo>
                <a:lnTo>
                  <a:pt x="853" y="289"/>
                </a:lnTo>
                <a:lnTo>
                  <a:pt x="853" y="287"/>
                </a:lnTo>
                <a:lnTo>
                  <a:pt x="851" y="287"/>
                </a:lnTo>
                <a:lnTo>
                  <a:pt x="851" y="286"/>
                </a:lnTo>
                <a:lnTo>
                  <a:pt x="850" y="284"/>
                </a:lnTo>
                <a:lnTo>
                  <a:pt x="850" y="282"/>
                </a:lnTo>
                <a:lnTo>
                  <a:pt x="851" y="282"/>
                </a:lnTo>
                <a:lnTo>
                  <a:pt x="851" y="280"/>
                </a:lnTo>
                <a:lnTo>
                  <a:pt x="850" y="282"/>
                </a:lnTo>
                <a:lnTo>
                  <a:pt x="850" y="280"/>
                </a:lnTo>
                <a:lnTo>
                  <a:pt x="850" y="278"/>
                </a:lnTo>
                <a:lnTo>
                  <a:pt x="850" y="276"/>
                </a:lnTo>
                <a:lnTo>
                  <a:pt x="850" y="275"/>
                </a:lnTo>
                <a:lnTo>
                  <a:pt x="848" y="273"/>
                </a:lnTo>
                <a:lnTo>
                  <a:pt x="848" y="278"/>
                </a:lnTo>
                <a:lnTo>
                  <a:pt x="848" y="280"/>
                </a:lnTo>
                <a:lnTo>
                  <a:pt x="846" y="278"/>
                </a:lnTo>
                <a:lnTo>
                  <a:pt x="846" y="280"/>
                </a:lnTo>
                <a:lnTo>
                  <a:pt x="846" y="282"/>
                </a:lnTo>
                <a:lnTo>
                  <a:pt x="846" y="284"/>
                </a:lnTo>
                <a:lnTo>
                  <a:pt x="846" y="286"/>
                </a:lnTo>
                <a:lnTo>
                  <a:pt x="844" y="286"/>
                </a:lnTo>
                <a:lnTo>
                  <a:pt x="842" y="287"/>
                </a:lnTo>
                <a:lnTo>
                  <a:pt x="840" y="289"/>
                </a:lnTo>
                <a:lnTo>
                  <a:pt x="839" y="289"/>
                </a:lnTo>
                <a:lnTo>
                  <a:pt x="839" y="287"/>
                </a:lnTo>
                <a:lnTo>
                  <a:pt x="837" y="287"/>
                </a:lnTo>
                <a:lnTo>
                  <a:pt x="837" y="284"/>
                </a:lnTo>
                <a:lnTo>
                  <a:pt x="837" y="282"/>
                </a:lnTo>
                <a:lnTo>
                  <a:pt x="835" y="280"/>
                </a:lnTo>
                <a:lnTo>
                  <a:pt x="835" y="278"/>
                </a:lnTo>
                <a:lnTo>
                  <a:pt x="837" y="276"/>
                </a:lnTo>
                <a:lnTo>
                  <a:pt x="837" y="275"/>
                </a:lnTo>
                <a:lnTo>
                  <a:pt x="837" y="273"/>
                </a:lnTo>
                <a:lnTo>
                  <a:pt x="839" y="271"/>
                </a:lnTo>
                <a:lnTo>
                  <a:pt x="840" y="267"/>
                </a:lnTo>
                <a:lnTo>
                  <a:pt x="842" y="267"/>
                </a:lnTo>
                <a:lnTo>
                  <a:pt x="842" y="265"/>
                </a:lnTo>
                <a:lnTo>
                  <a:pt x="842" y="263"/>
                </a:lnTo>
                <a:lnTo>
                  <a:pt x="844" y="262"/>
                </a:lnTo>
                <a:lnTo>
                  <a:pt x="844" y="260"/>
                </a:lnTo>
                <a:lnTo>
                  <a:pt x="844" y="258"/>
                </a:lnTo>
                <a:lnTo>
                  <a:pt x="846" y="256"/>
                </a:lnTo>
                <a:lnTo>
                  <a:pt x="846" y="254"/>
                </a:lnTo>
                <a:lnTo>
                  <a:pt x="848" y="252"/>
                </a:lnTo>
                <a:lnTo>
                  <a:pt x="850" y="252"/>
                </a:lnTo>
                <a:lnTo>
                  <a:pt x="850" y="251"/>
                </a:lnTo>
                <a:lnTo>
                  <a:pt x="851" y="251"/>
                </a:lnTo>
                <a:lnTo>
                  <a:pt x="851" y="249"/>
                </a:lnTo>
                <a:lnTo>
                  <a:pt x="853" y="247"/>
                </a:lnTo>
                <a:lnTo>
                  <a:pt x="855" y="247"/>
                </a:lnTo>
                <a:lnTo>
                  <a:pt x="857" y="245"/>
                </a:lnTo>
                <a:lnTo>
                  <a:pt x="857" y="243"/>
                </a:lnTo>
                <a:lnTo>
                  <a:pt x="857" y="241"/>
                </a:lnTo>
                <a:lnTo>
                  <a:pt x="859" y="240"/>
                </a:lnTo>
                <a:lnTo>
                  <a:pt x="861" y="240"/>
                </a:lnTo>
                <a:lnTo>
                  <a:pt x="863" y="238"/>
                </a:lnTo>
                <a:lnTo>
                  <a:pt x="864" y="236"/>
                </a:lnTo>
                <a:lnTo>
                  <a:pt x="868" y="236"/>
                </a:lnTo>
                <a:lnTo>
                  <a:pt x="870" y="234"/>
                </a:lnTo>
                <a:lnTo>
                  <a:pt x="870" y="232"/>
                </a:lnTo>
                <a:lnTo>
                  <a:pt x="870" y="230"/>
                </a:lnTo>
                <a:lnTo>
                  <a:pt x="872" y="228"/>
                </a:lnTo>
                <a:lnTo>
                  <a:pt x="874" y="228"/>
                </a:lnTo>
                <a:lnTo>
                  <a:pt x="875" y="227"/>
                </a:lnTo>
                <a:lnTo>
                  <a:pt x="875" y="225"/>
                </a:lnTo>
                <a:lnTo>
                  <a:pt x="877" y="221"/>
                </a:lnTo>
                <a:lnTo>
                  <a:pt x="879" y="219"/>
                </a:lnTo>
                <a:lnTo>
                  <a:pt x="879" y="217"/>
                </a:lnTo>
                <a:lnTo>
                  <a:pt x="877" y="217"/>
                </a:lnTo>
                <a:lnTo>
                  <a:pt x="877" y="216"/>
                </a:lnTo>
                <a:lnTo>
                  <a:pt x="875" y="214"/>
                </a:lnTo>
                <a:lnTo>
                  <a:pt x="877" y="214"/>
                </a:lnTo>
                <a:lnTo>
                  <a:pt x="879" y="216"/>
                </a:lnTo>
                <a:lnTo>
                  <a:pt x="881" y="216"/>
                </a:lnTo>
                <a:lnTo>
                  <a:pt x="885" y="214"/>
                </a:lnTo>
                <a:lnTo>
                  <a:pt x="887" y="214"/>
                </a:lnTo>
                <a:lnTo>
                  <a:pt x="888" y="214"/>
                </a:lnTo>
                <a:lnTo>
                  <a:pt x="890" y="212"/>
                </a:lnTo>
                <a:lnTo>
                  <a:pt x="894" y="212"/>
                </a:lnTo>
                <a:lnTo>
                  <a:pt x="896" y="212"/>
                </a:lnTo>
                <a:lnTo>
                  <a:pt x="898" y="212"/>
                </a:lnTo>
                <a:lnTo>
                  <a:pt x="899" y="212"/>
                </a:lnTo>
                <a:close/>
                <a:moveTo>
                  <a:pt x="1039" y="216"/>
                </a:moveTo>
                <a:lnTo>
                  <a:pt x="1041" y="219"/>
                </a:lnTo>
                <a:lnTo>
                  <a:pt x="1041" y="221"/>
                </a:lnTo>
                <a:lnTo>
                  <a:pt x="1041" y="223"/>
                </a:lnTo>
                <a:lnTo>
                  <a:pt x="1039" y="225"/>
                </a:lnTo>
                <a:lnTo>
                  <a:pt x="1038" y="227"/>
                </a:lnTo>
                <a:lnTo>
                  <a:pt x="1036" y="227"/>
                </a:lnTo>
                <a:lnTo>
                  <a:pt x="1032" y="225"/>
                </a:lnTo>
                <a:lnTo>
                  <a:pt x="1030" y="225"/>
                </a:lnTo>
                <a:lnTo>
                  <a:pt x="1028" y="223"/>
                </a:lnTo>
                <a:lnTo>
                  <a:pt x="1027" y="223"/>
                </a:lnTo>
                <a:lnTo>
                  <a:pt x="1027" y="221"/>
                </a:lnTo>
                <a:lnTo>
                  <a:pt x="1025" y="219"/>
                </a:lnTo>
                <a:lnTo>
                  <a:pt x="1019" y="214"/>
                </a:lnTo>
                <a:lnTo>
                  <a:pt x="1021" y="214"/>
                </a:lnTo>
                <a:lnTo>
                  <a:pt x="1025" y="216"/>
                </a:lnTo>
                <a:lnTo>
                  <a:pt x="1028" y="214"/>
                </a:lnTo>
                <a:lnTo>
                  <a:pt x="1028" y="216"/>
                </a:lnTo>
                <a:lnTo>
                  <a:pt x="1030" y="216"/>
                </a:lnTo>
                <a:lnTo>
                  <a:pt x="1032" y="217"/>
                </a:lnTo>
                <a:lnTo>
                  <a:pt x="1034" y="217"/>
                </a:lnTo>
                <a:lnTo>
                  <a:pt x="1036" y="217"/>
                </a:lnTo>
                <a:lnTo>
                  <a:pt x="1036" y="216"/>
                </a:lnTo>
                <a:lnTo>
                  <a:pt x="1038" y="214"/>
                </a:lnTo>
                <a:lnTo>
                  <a:pt x="1036" y="212"/>
                </a:lnTo>
                <a:lnTo>
                  <a:pt x="1034" y="210"/>
                </a:lnTo>
                <a:lnTo>
                  <a:pt x="1030" y="208"/>
                </a:lnTo>
                <a:lnTo>
                  <a:pt x="1030" y="206"/>
                </a:lnTo>
                <a:lnTo>
                  <a:pt x="1034" y="206"/>
                </a:lnTo>
                <a:lnTo>
                  <a:pt x="1034" y="208"/>
                </a:lnTo>
                <a:lnTo>
                  <a:pt x="1038" y="208"/>
                </a:lnTo>
                <a:lnTo>
                  <a:pt x="1038" y="210"/>
                </a:lnTo>
                <a:lnTo>
                  <a:pt x="1039" y="212"/>
                </a:lnTo>
                <a:lnTo>
                  <a:pt x="1039" y="214"/>
                </a:lnTo>
                <a:lnTo>
                  <a:pt x="1039" y="216"/>
                </a:lnTo>
                <a:close/>
                <a:moveTo>
                  <a:pt x="846" y="206"/>
                </a:moveTo>
                <a:lnTo>
                  <a:pt x="846" y="208"/>
                </a:lnTo>
                <a:lnTo>
                  <a:pt x="846" y="210"/>
                </a:lnTo>
                <a:lnTo>
                  <a:pt x="846" y="212"/>
                </a:lnTo>
                <a:lnTo>
                  <a:pt x="846" y="214"/>
                </a:lnTo>
                <a:lnTo>
                  <a:pt x="846" y="216"/>
                </a:lnTo>
                <a:lnTo>
                  <a:pt x="848" y="217"/>
                </a:lnTo>
                <a:lnTo>
                  <a:pt x="848" y="219"/>
                </a:lnTo>
                <a:lnTo>
                  <a:pt x="846" y="221"/>
                </a:lnTo>
                <a:lnTo>
                  <a:pt x="846" y="223"/>
                </a:lnTo>
                <a:lnTo>
                  <a:pt x="848" y="225"/>
                </a:lnTo>
                <a:lnTo>
                  <a:pt x="848" y="227"/>
                </a:lnTo>
                <a:lnTo>
                  <a:pt x="846" y="228"/>
                </a:lnTo>
                <a:lnTo>
                  <a:pt x="846" y="230"/>
                </a:lnTo>
                <a:lnTo>
                  <a:pt x="844" y="232"/>
                </a:lnTo>
                <a:lnTo>
                  <a:pt x="842" y="234"/>
                </a:lnTo>
                <a:lnTo>
                  <a:pt x="840" y="236"/>
                </a:lnTo>
                <a:lnTo>
                  <a:pt x="839" y="238"/>
                </a:lnTo>
                <a:lnTo>
                  <a:pt x="837" y="238"/>
                </a:lnTo>
                <a:lnTo>
                  <a:pt x="835" y="238"/>
                </a:lnTo>
                <a:lnTo>
                  <a:pt x="833" y="240"/>
                </a:lnTo>
                <a:lnTo>
                  <a:pt x="829" y="240"/>
                </a:lnTo>
                <a:lnTo>
                  <a:pt x="829" y="238"/>
                </a:lnTo>
                <a:lnTo>
                  <a:pt x="831" y="238"/>
                </a:lnTo>
                <a:lnTo>
                  <a:pt x="831" y="236"/>
                </a:lnTo>
                <a:lnTo>
                  <a:pt x="833" y="232"/>
                </a:lnTo>
                <a:lnTo>
                  <a:pt x="833" y="230"/>
                </a:lnTo>
                <a:lnTo>
                  <a:pt x="831" y="228"/>
                </a:lnTo>
                <a:lnTo>
                  <a:pt x="829" y="227"/>
                </a:lnTo>
                <a:lnTo>
                  <a:pt x="828" y="225"/>
                </a:lnTo>
                <a:lnTo>
                  <a:pt x="826" y="225"/>
                </a:lnTo>
                <a:lnTo>
                  <a:pt x="824" y="225"/>
                </a:lnTo>
                <a:lnTo>
                  <a:pt x="822" y="223"/>
                </a:lnTo>
                <a:lnTo>
                  <a:pt x="820" y="223"/>
                </a:lnTo>
                <a:lnTo>
                  <a:pt x="818" y="223"/>
                </a:lnTo>
                <a:lnTo>
                  <a:pt x="816" y="223"/>
                </a:lnTo>
                <a:lnTo>
                  <a:pt x="818" y="221"/>
                </a:lnTo>
                <a:lnTo>
                  <a:pt x="822" y="219"/>
                </a:lnTo>
                <a:lnTo>
                  <a:pt x="824" y="219"/>
                </a:lnTo>
                <a:lnTo>
                  <a:pt x="826" y="217"/>
                </a:lnTo>
                <a:lnTo>
                  <a:pt x="828" y="217"/>
                </a:lnTo>
                <a:lnTo>
                  <a:pt x="828" y="216"/>
                </a:lnTo>
                <a:lnTo>
                  <a:pt x="829" y="214"/>
                </a:lnTo>
                <a:lnTo>
                  <a:pt x="829" y="210"/>
                </a:lnTo>
                <a:lnTo>
                  <a:pt x="831" y="210"/>
                </a:lnTo>
                <a:lnTo>
                  <a:pt x="833" y="210"/>
                </a:lnTo>
                <a:lnTo>
                  <a:pt x="835" y="210"/>
                </a:lnTo>
                <a:lnTo>
                  <a:pt x="837" y="210"/>
                </a:lnTo>
                <a:lnTo>
                  <a:pt x="839" y="210"/>
                </a:lnTo>
                <a:lnTo>
                  <a:pt x="840" y="208"/>
                </a:lnTo>
                <a:lnTo>
                  <a:pt x="840" y="206"/>
                </a:lnTo>
                <a:lnTo>
                  <a:pt x="842" y="206"/>
                </a:lnTo>
                <a:lnTo>
                  <a:pt x="844" y="206"/>
                </a:lnTo>
                <a:lnTo>
                  <a:pt x="846" y="206"/>
                </a:lnTo>
                <a:close/>
                <a:moveTo>
                  <a:pt x="833" y="199"/>
                </a:moveTo>
                <a:lnTo>
                  <a:pt x="831" y="199"/>
                </a:lnTo>
                <a:lnTo>
                  <a:pt x="831" y="197"/>
                </a:lnTo>
                <a:lnTo>
                  <a:pt x="833" y="197"/>
                </a:lnTo>
                <a:lnTo>
                  <a:pt x="835" y="197"/>
                </a:lnTo>
                <a:lnTo>
                  <a:pt x="835" y="199"/>
                </a:lnTo>
                <a:lnTo>
                  <a:pt x="833" y="199"/>
                </a:lnTo>
                <a:close/>
                <a:moveTo>
                  <a:pt x="1004" y="210"/>
                </a:moveTo>
                <a:lnTo>
                  <a:pt x="1004" y="212"/>
                </a:lnTo>
                <a:lnTo>
                  <a:pt x="1006" y="212"/>
                </a:lnTo>
                <a:lnTo>
                  <a:pt x="1008" y="214"/>
                </a:lnTo>
                <a:lnTo>
                  <a:pt x="1008" y="216"/>
                </a:lnTo>
                <a:lnTo>
                  <a:pt x="1010" y="217"/>
                </a:lnTo>
                <a:lnTo>
                  <a:pt x="1012" y="219"/>
                </a:lnTo>
                <a:lnTo>
                  <a:pt x="1012" y="221"/>
                </a:lnTo>
                <a:lnTo>
                  <a:pt x="1012" y="223"/>
                </a:lnTo>
                <a:lnTo>
                  <a:pt x="1014" y="225"/>
                </a:lnTo>
                <a:lnTo>
                  <a:pt x="1016" y="225"/>
                </a:lnTo>
                <a:lnTo>
                  <a:pt x="1016" y="227"/>
                </a:lnTo>
                <a:lnTo>
                  <a:pt x="1017" y="227"/>
                </a:lnTo>
                <a:lnTo>
                  <a:pt x="1019" y="227"/>
                </a:lnTo>
                <a:lnTo>
                  <a:pt x="1021" y="228"/>
                </a:lnTo>
                <a:lnTo>
                  <a:pt x="1023" y="228"/>
                </a:lnTo>
                <a:lnTo>
                  <a:pt x="1025" y="230"/>
                </a:lnTo>
                <a:lnTo>
                  <a:pt x="1025" y="232"/>
                </a:lnTo>
                <a:lnTo>
                  <a:pt x="1027" y="234"/>
                </a:lnTo>
                <a:lnTo>
                  <a:pt x="1028" y="236"/>
                </a:lnTo>
                <a:lnTo>
                  <a:pt x="1030" y="238"/>
                </a:lnTo>
                <a:lnTo>
                  <a:pt x="1032" y="238"/>
                </a:lnTo>
                <a:lnTo>
                  <a:pt x="1032" y="240"/>
                </a:lnTo>
                <a:lnTo>
                  <a:pt x="1032" y="241"/>
                </a:lnTo>
                <a:lnTo>
                  <a:pt x="1034" y="243"/>
                </a:lnTo>
                <a:lnTo>
                  <a:pt x="1036" y="245"/>
                </a:lnTo>
                <a:lnTo>
                  <a:pt x="1038" y="249"/>
                </a:lnTo>
                <a:lnTo>
                  <a:pt x="1038" y="251"/>
                </a:lnTo>
                <a:lnTo>
                  <a:pt x="1038" y="252"/>
                </a:lnTo>
                <a:lnTo>
                  <a:pt x="1038" y="256"/>
                </a:lnTo>
                <a:lnTo>
                  <a:pt x="1039" y="256"/>
                </a:lnTo>
                <a:lnTo>
                  <a:pt x="1039" y="258"/>
                </a:lnTo>
                <a:lnTo>
                  <a:pt x="1039" y="262"/>
                </a:lnTo>
                <a:lnTo>
                  <a:pt x="1041" y="263"/>
                </a:lnTo>
                <a:lnTo>
                  <a:pt x="1041" y="265"/>
                </a:lnTo>
                <a:lnTo>
                  <a:pt x="1041" y="267"/>
                </a:lnTo>
                <a:lnTo>
                  <a:pt x="1039" y="265"/>
                </a:lnTo>
                <a:lnTo>
                  <a:pt x="1038" y="263"/>
                </a:lnTo>
                <a:lnTo>
                  <a:pt x="1036" y="263"/>
                </a:lnTo>
                <a:lnTo>
                  <a:pt x="1036" y="262"/>
                </a:lnTo>
                <a:lnTo>
                  <a:pt x="1034" y="260"/>
                </a:lnTo>
                <a:lnTo>
                  <a:pt x="1032" y="260"/>
                </a:lnTo>
                <a:lnTo>
                  <a:pt x="1032" y="258"/>
                </a:lnTo>
                <a:lnTo>
                  <a:pt x="1028" y="258"/>
                </a:lnTo>
                <a:lnTo>
                  <a:pt x="1027" y="258"/>
                </a:lnTo>
                <a:lnTo>
                  <a:pt x="1025" y="256"/>
                </a:lnTo>
                <a:lnTo>
                  <a:pt x="1025" y="254"/>
                </a:lnTo>
                <a:lnTo>
                  <a:pt x="1023" y="252"/>
                </a:lnTo>
                <a:lnTo>
                  <a:pt x="1021" y="252"/>
                </a:lnTo>
                <a:lnTo>
                  <a:pt x="1021" y="249"/>
                </a:lnTo>
                <a:lnTo>
                  <a:pt x="1019" y="249"/>
                </a:lnTo>
                <a:lnTo>
                  <a:pt x="1019" y="247"/>
                </a:lnTo>
                <a:lnTo>
                  <a:pt x="1017" y="247"/>
                </a:lnTo>
                <a:lnTo>
                  <a:pt x="1017" y="245"/>
                </a:lnTo>
                <a:lnTo>
                  <a:pt x="1016" y="243"/>
                </a:lnTo>
                <a:lnTo>
                  <a:pt x="1014" y="241"/>
                </a:lnTo>
                <a:lnTo>
                  <a:pt x="1012" y="240"/>
                </a:lnTo>
                <a:lnTo>
                  <a:pt x="1012" y="238"/>
                </a:lnTo>
                <a:lnTo>
                  <a:pt x="1010" y="238"/>
                </a:lnTo>
                <a:lnTo>
                  <a:pt x="1008" y="236"/>
                </a:lnTo>
                <a:lnTo>
                  <a:pt x="1006" y="234"/>
                </a:lnTo>
                <a:lnTo>
                  <a:pt x="1006" y="232"/>
                </a:lnTo>
                <a:lnTo>
                  <a:pt x="1006" y="228"/>
                </a:lnTo>
                <a:lnTo>
                  <a:pt x="1004" y="227"/>
                </a:lnTo>
                <a:lnTo>
                  <a:pt x="1003" y="223"/>
                </a:lnTo>
                <a:lnTo>
                  <a:pt x="1003" y="221"/>
                </a:lnTo>
                <a:lnTo>
                  <a:pt x="1003" y="219"/>
                </a:lnTo>
                <a:lnTo>
                  <a:pt x="1001" y="216"/>
                </a:lnTo>
                <a:lnTo>
                  <a:pt x="999" y="214"/>
                </a:lnTo>
                <a:lnTo>
                  <a:pt x="997" y="212"/>
                </a:lnTo>
                <a:lnTo>
                  <a:pt x="995" y="212"/>
                </a:lnTo>
                <a:lnTo>
                  <a:pt x="995" y="210"/>
                </a:lnTo>
                <a:lnTo>
                  <a:pt x="992" y="210"/>
                </a:lnTo>
                <a:lnTo>
                  <a:pt x="990" y="210"/>
                </a:lnTo>
                <a:lnTo>
                  <a:pt x="988" y="210"/>
                </a:lnTo>
                <a:lnTo>
                  <a:pt x="986" y="210"/>
                </a:lnTo>
                <a:lnTo>
                  <a:pt x="986" y="206"/>
                </a:lnTo>
                <a:lnTo>
                  <a:pt x="986" y="204"/>
                </a:lnTo>
                <a:lnTo>
                  <a:pt x="986" y="203"/>
                </a:lnTo>
                <a:lnTo>
                  <a:pt x="986" y="201"/>
                </a:lnTo>
                <a:lnTo>
                  <a:pt x="984" y="199"/>
                </a:lnTo>
                <a:lnTo>
                  <a:pt x="986" y="197"/>
                </a:lnTo>
                <a:lnTo>
                  <a:pt x="986" y="195"/>
                </a:lnTo>
                <a:lnTo>
                  <a:pt x="986" y="193"/>
                </a:lnTo>
                <a:lnTo>
                  <a:pt x="988" y="190"/>
                </a:lnTo>
                <a:lnTo>
                  <a:pt x="988" y="186"/>
                </a:lnTo>
                <a:lnTo>
                  <a:pt x="988" y="188"/>
                </a:lnTo>
                <a:lnTo>
                  <a:pt x="990" y="188"/>
                </a:lnTo>
                <a:lnTo>
                  <a:pt x="992" y="188"/>
                </a:lnTo>
                <a:lnTo>
                  <a:pt x="992" y="190"/>
                </a:lnTo>
                <a:lnTo>
                  <a:pt x="993" y="190"/>
                </a:lnTo>
                <a:lnTo>
                  <a:pt x="995" y="192"/>
                </a:lnTo>
                <a:lnTo>
                  <a:pt x="995" y="193"/>
                </a:lnTo>
                <a:lnTo>
                  <a:pt x="997" y="193"/>
                </a:lnTo>
                <a:lnTo>
                  <a:pt x="999" y="195"/>
                </a:lnTo>
                <a:lnTo>
                  <a:pt x="1001" y="197"/>
                </a:lnTo>
                <a:lnTo>
                  <a:pt x="1001" y="199"/>
                </a:lnTo>
                <a:lnTo>
                  <a:pt x="1001" y="201"/>
                </a:lnTo>
                <a:lnTo>
                  <a:pt x="1003" y="203"/>
                </a:lnTo>
                <a:lnTo>
                  <a:pt x="1004" y="204"/>
                </a:lnTo>
                <a:lnTo>
                  <a:pt x="1004" y="206"/>
                </a:lnTo>
                <a:lnTo>
                  <a:pt x="1004" y="208"/>
                </a:lnTo>
                <a:lnTo>
                  <a:pt x="1004" y="210"/>
                </a:lnTo>
                <a:close/>
                <a:moveTo>
                  <a:pt x="931" y="186"/>
                </a:moveTo>
                <a:lnTo>
                  <a:pt x="933" y="188"/>
                </a:lnTo>
                <a:lnTo>
                  <a:pt x="934" y="188"/>
                </a:lnTo>
                <a:lnTo>
                  <a:pt x="934" y="190"/>
                </a:lnTo>
                <a:lnTo>
                  <a:pt x="934" y="192"/>
                </a:lnTo>
                <a:lnTo>
                  <a:pt x="933" y="190"/>
                </a:lnTo>
                <a:lnTo>
                  <a:pt x="931" y="190"/>
                </a:lnTo>
                <a:lnTo>
                  <a:pt x="933" y="190"/>
                </a:lnTo>
                <a:lnTo>
                  <a:pt x="931" y="192"/>
                </a:lnTo>
                <a:lnTo>
                  <a:pt x="931" y="190"/>
                </a:lnTo>
                <a:lnTo>
                  <a:pt x="929" y="190"/>
                </a:lnTo>
                <a:lnTo>
                  <a:pt x="927" y="188"/>
                </a:lnTo>
                <a:lnTo>
                  <a:pt x="925" y="188"/>
                </a:lnTo>
                <a:lnTo>
                  <a:pt x="923" y="188"/>
                </a:lnTo>
                <a:lnTo>
                  <a:pt x="925" y="186"/>
                </a:lnTo>
                <a:lnTo>
                  <a:pt x="927" y="188"/>
                </a:lnTo>
                <a:lnTo>
                  <a:pt x="927" y="186"/>
                </a:lnTo>
                <a:lnTo>
                  <a:pt x="925" y="186"/>
                </a:lnTo>
                <a:lnTo>
                  <a:pt x="927" y="186"/>
                </a:lnTo>
                <a:lnTo>
                  <a:pt x="931" y="186"/>
                </a:lnTo>
                <a:close/>
                <a:moveTo>
                  <a:pt x="898" y="171"/>
                </a:moveTo>
                <a:lnTo>
                  <a:pt x="901" y="171"/>
                </a:lnTo>
                <a:lnTo>
                  <a:pt x="903" y="171"/>
                </a:lnTo>
                <a:lnTo>
                  <a:pt x="905" y="173"/>
                </a:lnTo>
                <a:lnTo>
                  <a:pt x="907" y="173"/>
                </a:lnTo>
                <a:lnTo>
                  <a:pt x="910" y="175"/>
                </a:lnTo>
                <a:lnTo>
                  <a:pt x="910" y="177"/>
                </a:lnTo>
                <a:lnTo>
                  <a:pt x="907" y="175"/>
                </a:lnTo>
                <a:lnTo>
                  <a:pt x="905" y="175"/>
                </a:lnTo>
                <a:lnTo>
                  <a:pt x="905" y="173"/>
                </a:lnTo>
                <a:lnTo>
                  <a:pt x="903" y="173"/>
                </a:lnTo>
                <a:lnTo>
                  <a:pt x="905" y="175"/>
                </a:lnTo>
                <a:lnTo>
                  <a:pt x="907" y="175"/>
                </a:lnTo>
                <a:lnTo>
                  <a:pt x="903" y="175"/>
                </a:lnTo>
                <a:lnTo>
                  <a:pt x="901" y="175"/>
                </a:lnTo>
                <a:lnTo>
                  <a:pt x="899" y="175"/>
                </a:lnTo>
                <a:lnTo>
                  <a:pt x="898" y="175"/>
                </a:lnTo>
                <a:lnTo>
                  <a:pt x="898" y="173"/>
                </a:lnTo>
                <a:lnTo>
                  <a:pt x="896" y="173"/>
                </a:lnTo>
                <a:lnTo>
                  <a:pt x="894" y="173"/>
                </a:lnTo>
                <a:lnTo>
                  <a:pt x="894" y="175"/>
                </a:lnTo>
                <a:lnTo>
                  <a:pt x="894" y="177"/>
                </a:lnTo>
                <a:lnTo>
                  <a:pt x="894" y="179"/>
                </a:lnTo>
                <a:lnTo>
                  <a:pt x="896" y="179"/>
                </a:lnTo>
                <a:lnTo>
                  <a:pt x="896" y="181"/>
                </a:lnTo>
                <a:lnTo>
                  <a:pt x="898" y="179"/>
                </a:lnTo>
                <a:lnTo>
                  <a:pt x="899" y="179"/>
                </a:lnTo>
                <a:lnTo>
                  <a:pt x="901" y="181"/>
                </a:lnTo>
                <a:lnTo>
                  <a:pt x="903" y="181"/>
                </a:lnTo>
                <a:lnTo>
                  <a:pt x="907" y="182"/>
                </a:lnTo>
                <a:lnTo>
                  <a:pt x="909" y="184"/>
                </a:lnTo>
                <a:lnTo>
                  <a:pt x="907" y="188"/>
                </a:lnTo>
                <a:lnTo>
                  <a:pt x="905" y="188"/>
                </a:lnTo>
                <a:lnTo>
                  <a:pt x="903" y="188"/>
                </a:lnTo>
                <a:lnTo>
                  <a:pt x="898" y="184"/>
                </a:lnTo>
                <a:lnTo>
                  <a:pt x="896" y="184"/>
                </a:lnTo>
                <a:lnTo>
                  <a:pt x="898" y="186"/>
                </a:lnTo>
                <a:lnTo>
                  <a:pt x="899" y="186"/>
                </a:lnTo>
                <a:lnTo>
                  <a:pt x="901" y="188"/>
                </a:lnTo>
                <a:lnTo>
                  <a:pt x="899" y="188"/>
                </a:lnTo>
                <a:lnTo>
                  <a:pt x="898" y="188"/>
                </a:lnTo>
                <a:lnTo>
                  <a:pt x="896" y="186"/>
                </a:lnTo>
                <a:lnTo>
                  <a:pt x="894" y="186"/>
                </a:lnTo>
                <a:lnTo>
                  <a:pt x="892" y="186"/>
                </a:lnTo>
                <a:lnTo>
                  <a:pt x="892" y="184"/>
                </a:lnTo>
                <a:lnTo>
                  <a:pt x="894" y="184"/>
                </a:lnTo>
                <a:lnTo>
                  <a:pt x="894" y="182"/>
                </a:lnTo>
                <a:lnTo>
                  <a:pt x="892" y="182"/>
                </a:lnTo>
                <a:lnTo>
                  <a:pt x="892" y="181"/>
                </a:lnTo>
                <a:lnTo>
                  <a:pt x="890" y="181"/>
                </a:lnTo>
                <a:lnTo>
                  <a:pt x="890" y="179"/>
                </a:lnTo>
                <a:lnTo>
                  <a:pt x="888" y="179"/>
                </a:lnTo>
                <a:lnTo>
                  <a:pt x="888" y="177"/>
                </a:lnTo>
                <a:lnTo>
                  <a:pt x="890" y="177"/>
                </a:lnTo>
                <a:lnTo>
                  <a:pt x="892" y="179"/>
                </a:lnTo>
                <a:lnTo>
                  <a:pt x="892" y="177"/>
                </a:lnTo>
                <a:lnTo>
                  <a:pt x="892" y="175"/>
                </a:lnTo>
                <a:lnTo>
                  <a:pt x="890" y="175"/>
                </a:lnTo>
                <a:lnTo>
                  <a:pt x="888" y="175"/>
                </a:lnTo>
                <a:lnTo>
                  <a:pt x="890" y="173"/>
                </a:lnTo>
                <a:lnTo>
                  <a:pt x="890" y="171"/>
                </a:lnTo>
                <a:lnTo>
                  <a:pt x="892" y="171"/>
                </a:lnTo>
                <a:lnTo>
                  <a:pt x="896" y="171"/>
                </a:lnTo>
                <a:lnTo>
                  <a:pt x="898" y="171"/>
                </a:lnTo>
                <a:close/>
                <a:moveTo>
                  <a:pt x="874" y="160"/>
                </a:moveTo>
                <a:lnTo>
                  <a:pt x="875" y="160"/>
                </a:lnTo>
                <a:lnTo>
                  <a:pt x="875" y="158"/>
                </a:lnTo>
                <a:lnTo>
                  <a:pt x="877" y="158"/>
                </a:lnTo>
                <a:lnTo>
                  <a:pt x="879" y="160"/>
                </a:lnTo>
                <a:lnTo>
                  <a:pt x="877" y="162"/>
                </a:lnTo>
                <a:lnTo>
                  <a:pt x="875" y="162"/>
                </a:lnTo>
                <a:lnTo>
                  <a:pt x="874" y="162"/>
                </a:lnTo>
                <a:lnTo>
                  <a:pt x="872" y="162"/>
                </a:lnTo>
                <a:lnTo>
                  <a:pt x="870" y="162"/>
                </a:lnTo>
                <a:lnTo>
                  <a:pt x="868" y="160"/>
                </a:lnTo>
                <a:lnTo>
                  <a:pt x="866" y="160"/>
                </a:lnTo>
                <a:lnTo>
                  <a:pt x="864" y="157"/>
                </a:lnTo>
                <a:lnTo>
                  <a:pt x="866" y="157"/>
                </a:lnTo>
                <a:lnTo>
                  <a:pt x="868" y="158"/>
                </a:lnTo>
                <a:lnTo>
                  <a:pt x="870" y="158"/>
                </a:lnTo>
                <a:lnTo>
                  <a:pt x="872" y="158"/>
                </a:lnTo>
                <a:lnTo>
                  <a:pt x="874" y="160"/>
                </a:lnTo>
                <a:close/>
                <a:moveTo>
                  <a:pt x="833" y="0"/>
                </a:moveTo>
                <a:lnTo>
                  <a:pt x="833" y="2"/>
                </a:lnTo>
                <a:lnTo>
                  <a:pt x="835" y="4"/>
                </a:lnTo>
                <a:lnTo>
                  <a:pt x="835" y="5"/>
                </a:lnTo>
                <a:lnTo>
                  <a:pt x="837" y="7"/>
                </a:lnTo>
                <a:lnTo>
                  <a:pt x="837" y="11"/>
                </a:lnTo>
                <a:lnTo>
                  <a:pt x="839" y="13"/>
                </a:lnTo>
                <a:lnTo>
                  <a:pt x="839" y="16"/>
                </a:lnTo>
                <a:lnTo>
                  <a:pt x="840" y="18"/>
                </a:lnTo>
                <a:lnTo>
                  <a:pt x="839" y="18"/>
                </a:lnTo>
                <a:lnTo>
                  <a:pt x="839" y="20"/>
                </a:lnTo>
                <a:lnTo>
                  <a:pt x="837" y="20"/>
                </a:lnTo>
                <a:lnTo>
                  <a:pt x="835" y="20"/>
                </a:lnTo>
                <a:lnTo>
                  <a:pt x="833" y="20"/>
                </a:lnTo>
                <a:lnTo>
                  <a:pt x="831" y="18"/>
                </a:lnTo>
                <a:lnTo>
                  <a:pt x="829" y="18"/>
                </a:lnTo>
                <a:lnTo>
                  <a:pt x="826" y="18"/>
                </a:lnTo>
                <a:lnTo>
                  <a:pt x="822" y="20"/>
                </a:lnTo>
                <a:lnTo>
                  <a:pt x="820" y="20"/>
                </a:lnTo>
                <a:lnTo>
                  <a:pt x="820" y="18"/>
                </a:lnTo>
                <a:lnTo>
                  <a:pt x="818" y="20"/>
                </a:lnTo>
                <a:lnTo>
                  <a:pt x="816" y="20"/>
                </a:lnTo>
                <a:lnTo>
                  <a:pt x="813" y="22"/>
                </a:lnTo>
                <a:lnTo>
                  <a:pt x="811" y="22"/>
                </a:lnTo>
                <a:lnTo>
                  <a:pt x="809" y="22"/>
                </a:lnTo>
                <a:lnTo>
                  <a:pt x="809" y="20"/>
                </a:lnTo>
                <a:lnTo>
                  <a:pt x="809" y="16"/>
                </a:lnTo>
                <a:lnTo>
                  <a:pt x="809" y="15"/>
                </a:lnTo>
                <a:lnTo>
                  <a:pt x="809" y="13"/>
                </a:lnTo>
                <a:lnTo>
                  <a:pt x="809" y="11"/>
                </a:lnTo>
                <a:lnTo>
                  <a:pt x="809" y="9"/>
                </a:lnTo>
                <a:lnTo>
                  <a:pt x="807" y="7"/>
                </a:lnTo>
                <a:lnTo>
                  <a:pt x="807" y="4"/>
                </a:lnTo>
                <a:lnTo>
                  <a:pt x="807" y="2"/>
                </a:lnTo>
                <a:lnTo>
                  <a:pt x="807" y="0"/>
                </a:lnTo>
                <a:lnTo>
                  <a:pt x="815" y="0"/>
                </a:lnTo>
                <a:lnTo>
                  <a:pt x="816" y="0"/>
                </a:lnTo>
                <a:lnTo>
                  <a:pt x="818" y="0"/>
                </a:lnTo>
                <a:lnTo>
                  <a:pt x="820" y="0"/>
                </a:lnTo>
                <a:lnTo>
                  <a:pt x="831" y="0"/>
                </a:lnTo>
                <a:lnTo>
                  <a:pt x="833" y="0"/>
                </a:lnTo>
                <a:close/>
                <a:moveTo>
                  <a:pt x="1019" y="435"/>
                </a:moveTo>
                <a:lnTo>
                  <a:pt x="1019" y="433"/>
                </a:lnTo>
                <a:lnTo>
                  <a:pt x="1019" y="429"/>
                </a:lnTo>
                <a:lnTo>
                  <a:pt x="1017" y="429"/>
                </a:lnTo>
                <a:lnTo>
                  <a:pt x="1016" y="429"/>
                </a:lnTo>
                <a:lnTo>
                  <a:pt x="1014" y="429"/>
                </a:lnTo>
                <a:lnTo>
                  <a:pt x="1014" y="428"/>
                </a:lnTo>
                <a:lnTo>
                  <a:pt x="1012" y="428"/>
                </a:lnTo>
                <a:lnTo>
                  <a:pt x="1010" y="426"/>
                </a:lnTo>
                <a:lnTo>
                  <a:pt x="1008" y="424"/>
                </a:lnTo>
                <a:lnTo>
                  <a:pt x="1008" y="420"/>
                </a:lnTo>
                <a:lnTo>
                  <a:pt x="1008" y="418"/>
                </a:lnTo>
                <a:lnTo>
                  <a:pt x="1008" y="416"/>
                </a:lnTo>
                <a:lnTo>
                  <a:pt x="1006" y="415"/>
                </a:lnTo>
                <a:lnTo>
                  <a:pt x="1006" y="413"/>
                </a:lnTo>
                <a:lnTo>
                  <a:pt x="1006" y="411"/>
                </a:lnTo>
                <a:lnTo>
                  <a:pt x="1008" y="411"/>
                </a:lnTo>
                <a:lnTo>
                  <a:pt x="1010" y="411"/>
                </a:lnTo>
                <a:lnTo>
                  <a:pt x="1012" y="411"/>
                </a:lnTo>
                <a:lnTo>
                  <a:pt x="1012" y="409"/>
                </a:lnTo>
                <a:lnTo>
                  <a:pt x="1014" y="409"/>
                </a:lnTo>
                <a:lnTo>
                  <a:pt x="1014" y="407"/>
                </a:lnTo>
                <a:lnTo>
                  <a:pt x="1016" y="405"/>
                </a:lnTo>
                <a:lnTo>
                  <a:pt x="1016" y="404"/>
                </a:lnTo>
                <a:lnTo>
                  <a:pt x="1017" y="404"/>
                </a:lnTo>
                <a:lnTo>
                  <a:pt x="1017" y="400"/>
                </a:lnTo>
                <a:lnTo>
                  <a:pt x="1017" y="398"/>
                </a:lnTo>
                <a:lnTo>
                  <a:pt x="1017" y="396"/>
                </a:lnTo>
                <a:lnTo>
                  <a:pt x="1017" y="394"/>
                </a:lnTo>
                <a:lnTo>
                  <a:pt x="1016" y="391"/>
                </a:lnTo>
                <a:lnTo>
                  <a:pt x="1017" y="389"/>
                </a:lnTo>
                <a:lnTo>
                  <a:pt x="1016" y="389"/>
                </a:lnTo>
                <a:lnTo>
                  <a:pt x="1014" y="387"/>
                </a:lnTo>
                <a:lnTo>
                  <a:pt x="1014" y="385"/>
                </a:lnTo>
                <a:lnTo>
                  <a:pt x="1012" y="385"/>
                </a:lnTo>
                <a:lnTo>
                  <a:pt x="1012" y="383"/>
                </a:lnTo>
                <a:lnTo>
                  <a:pt x="1012" y="381"/>
                </a:lnTo>
                <a:lnTo>
                  <a:pt x="1012" y="380"/>
                </a:lnTo>
                <a:lnTo>
                  <a:pt x="1010" y="378"/>
                </a:lnTo>
                <a:lnTo>
                  <a:pt x="1008" y="378"/>
                </a:lnTo>
                <a:lnTo>
                  <a:pt x="1006" y="376"/>
                </a:lnTo>
                <a:lnTo>
                  <a:pt x="1004" y="376"/>
                </a:lnTo>
                <a:lnTo>
                  <a:pt x="1003" y="376"/>
                </a:lnTo>
                <a:lnTo>
                  <a:pt x="1001" y="376"/>
                </a:lnTo>
                <a:lnTo>
                  <a:pt x="999" y="376"/>
                </a:lnTo>
                <a:lnTo>
                  <a:pt x="997" y="376"/>
                </a:lnTo>
                <a:lnTo>
                  <a:pt x="995" y="376"/>
                </a:lnTo>
                <a:lnTo>
                  <a:pt x="995" y="372"/>
                </a:lnTo>
                <a:lnTo>
                  <a:pt x="995" y="370"/>
                </a:lnTo>
                <a:lnTo>
                  <a:pt x="997" y="369"/>
                </a:lnTo>
                <a:lnTo>
                  <a:pt x="999" y="369"/>
                </a:lnTo>
                <a:lnTo>
                  <a:pt x="1001" y="365"/>
                </a:lnTo>
                <a:lnTo>
                  <a:pt x="1003" y="363"/>
                </a:lnTo>
                <a:lnTo>
                  <a:pt x="1004" y="363"/>
                </a:lnTo>
                <a:lnTo>
                  <a:pt x="1006" y="363"/>
                </a:lnTo>
                <a:lnTo>
                  <a:pt x="1006" y="365"/>
                </a:lnTo>
                <a:lnTo>
                  <a:pt x="1008" y="367"/>
                </a:lnTo>
                <a:lnTo>
                  <a:pt x="1010" y="367"/>
                </a:lnTo>
                <a:lnTo>
                  <a:pt x="1010" y="365"/>
                </a:lnTo>
                <a:lnTo>
                  <a:pt x="1012" y="365"/>
                </a:lnTo>
                <a:lnTo>
                  <a:pt x="1014" y="365"/>
                </a:lnTo>
                <a:lnTo>
                  <a:pt x="1016" y="363"/>
                </a:lnTo>
                <a:lnTo>
                  <a:pt x="1017" y="363"/>
                </a:lnTo>
                <a:lnTo>
                  <a:pt x="1019" y="361"/>
                </a:lnTo>
                <a:lnTo>
                  <a:pt x="1021" y="361"/>
                </a:lnTo>
                <a:lnTo>
                  <a:pt x="1023" y="359"/>
                </a:lnTo>
                <a:lnTo>
                  <a:pt x="1027" y="359"/>
                </a:lnTo>
                <a:lnTo>
                  <a:pt x="1028" y="357"/>
                </a:lnTo>
                <a:lnTo>
                  <a:pt x="1030" y="357"/>
                </a:lnTo>
                <a:lnTo>
                  <a:pt x="1030" y="356"/>
                </a:lnTo>
                <a:lnTo>
                  <a:pt x="1032" y="356"/>
                </a:lnTo>
                <a:lnTo>
                  <a:pt x="1034" y="354"/>
                </a:lnTo>
                <a:lnTo>
                  <a:pt x="1038" y="352"/>
                </a:lnTo>
                <a:lnTo>
                  <a:pt x="1041" y="352"/>
                </a:lnTo>
                <a:lnTo>
                  <a:pt x="1045" y="354"/>
                </a:lnTo>
                <a:lnTo>
                  <a:pt x="1045" y="356"/>
                </a:lnTo>
                <a:lnTo>
                  <a:pt x="1045" y="357"/>
                </a:lnTo>
                <a:lnTo>
                  <a:pt x="1045" y="359"/>
                </a:lnTo>
                <a:lnTo>
                  <a:pt x="1043" y="359"/>
                </a:lnTo>
                <a:lnTo>
                  <a:pt x="1041" y="359"/>
                </a:lnTo>
                <a:lnTo>
                  <a:pt x="1041" y="361"/>
                </a:lnTo>
                <a:lnTo>
                  <a:pt x="1041" y="365"/>
                </a:lnTo>
                <a:lnTo>
                  <a:pt x="1041" y="367"/>
                </a:lnTo>
                <a:lnTo>
                  <a:pt x="1041" y="369"/>
                </a:lnTo>
                <a:lnTo>
                  <a:pt x="1043" y="370"/>
                </a:lnTo>
                <a:lnTo>
                  <a:pt x="1043" y="372"/>
                </a:lnTo>
                <a:lnTo>
                  <a:pt x="1045" y="374"/>
                </a:lnTo>
                <a:lnTo>
                  <a:pt x="1045" y="376"/>
                </a:lnTo>
                <a:lnTo>
                  <a:pt x="1045" y="378"/>
                </a:lnTo>
                <a:lnTo>
                  <a:pt x="1047" y="378"/>
                </a:lnTo>
                <a:lnTo>
                  <a:pt x="1051" y="381"/>
                </a:lnTo>
                <a:lnTo>
                  <a:pt x="1051" y="383"/>
                </a:lnTo>
                <a:lnTo>
                  <a:pt x="1049" y="383"/>
                </a:lnTo>
                <a:lnTo>
                  <a:pt x="1049" y="385"/>
                </a:lnTo>
                <a:lnTo>
                  <a:pt x="1051" y="387"/>
                </a:lnTo>
                <a:lnTo>
                  <a:pt x="1051" y="389"/>
                </a:lnTo>
                <a:lnTo>
                  <a:pt x="1052" y="392"/>
                </a:lnTo>
                <a:lnTo>
                  <a:pt x="1052" y="394"/>
                </a:lnTo>
                <a:lnTo>
                  <a:pt x="1054" y="394"/>
                </a:lnTo>
                <a:lnTo>
                  <a:pt x="1054" y="396"/>
                </a:lnTo>
                <a:lnTo>
                  <a:pt x="1056" y="396"/>
                </a:lnTo>
                <a:lnTo>
                  <a:pt x="1058" y="394"/>
                </a:lnTo>
                <a:lnTo>
                  <a:pt x="1058" y="391"/>
                </a:lnTo>
                <a:lnTo>
                  <a:pt x="1058" y="387"/>
                </a:lnTo>
                <a:lnTo>
                  <a:pt x="1058" y="385"/>
                </a:lnTo>
                <a:lnTo>
                  <a:pt x="1058" y="383"/>
                </a:lnTo>
                <a:lnTo>
                  <a:pt x="1056" y="383"/>
                </a:lnTo>
                <a:lnTo>
                  <a:pt x="1056" y="380"/>
                </a:lnTo>
                <a:lnTo>
                  <a:pt x="1056" y="378"/>
                </a:lnTo>
                <a:lnTo>
                  <a:pt x="1056" y="376"/>
                </a:lnTo>
                <a:lnTo>
                  <a:pt x="1056" y="374"/>
                </a:lnTo>
                <a:lnTo>
                  <a:pt x="1056" y="372"/>
                </a:lnTo>
                <a:lnTo>
                  <a:pt x="1058" y="370"/>
                </a:lnTo>
                <a:lnTo>
                  <a:pt x="1060" y="370"/>
                </a:lnTo>
                <a:lnTo>
                  <a:pt x="1062" y="370"/>
                </a:lnTo>
                <a:lnTo>
                  <a:pt x="1063" y="369"/>
                </a:lnTo>
                <a:lnTo>
                  <a:pt x="1065" y="369"/>
                </a:lnTo>
                <a:lnTo>
                  <a:pt x="1065" y="370"/>
                </a:lnTo>
                <a:lnTo>
                  <a:pt x="1067" y="372"/>
                </a:lnTo>
                <a:lnTo>
                  <a:pt x="1067" y="374"/>
                </a:lnTo>
                <a:lnTo>
                  <a:pt x="1067" y="376"/>
                </a:lnTo>
                <a:lnTo>
                  <a:pt x="1069" y="378"/>
                </a:lnTo>
                <a:lnTo>
                  <a:pt x="1069" y="380"/>
                </a:lnTo>
                <a:lnTo>
                  <a:pt x="1071" y="383"/>
                </a:lnTo>
                <a:lnTo>
                  <a:pt x="1071" y="385"/>
                </a:lnTo>
                <a:lnTo>
                  <a:pt x="1073" y="387"/>
                </a:lnTo>
                <a:lnTo>
                  <a:pt x="1073" y="389"/>
                </a:lnTo>
                <a:lnTo>
                  <a:pt x="1073" y="391"/>
                </a:lnTo>
                <a:lnTo>
                  <a:pt x="1075" y="392"/>
                </a:lnTo>
                <a:lnTo>
                  <a:pt x="1076" y="394"/>
                </a:lnTo>
                <a:lnTo>
                  <a:pt x="1078" y="394"/>
                </a:lnTo>
                <a:lnTo>
                  <a:pt x="1078" y="396"/>
                </a:lnTo>
                <a:lnTo>
                  <a:pt x="1080" y="396"/>
                </a:lnTo>
                <a:lnTo>
                  <a:pt x="1080" y="398"/>
                </a:lnTo>
                <a:lnTo>
                  <a:pt x="1082" y="398"/>
                </a:lnTo>
                <a:lnTo>
                  <a:pt x="1082" y="396"/>
                </a:lnTo>
                <a:lnTo>
                  <a:pt x="1084" y="398"/>
                </a:lnTo>
                <a:lnTo>
                  <a:pt x="1084" y="400"/>
                </a:lnTo>
                <a:lnTo>
                  <a:pt x="1086" y="402"/>
                </a:lnTo>
                <a:lnTo>
                  <a:pt x="1086" y="404"/>
                </a:lnTo>
                <a:lnTo>
                  <a:pt x="1086" y="402"/>
                </a:lnTo>
                <a:lnTo>
                  <a:pt x="1086" y="400"/>
                </a:lnTo>
                <a:lnTo>
                  <a:pt x="1086" y="398"/>
                </a:lnTo>
                <a:lnTo>
                  <a:pt x="1087" y="400"/>
                </a:lnTo>
                <a:lnTo>
                  <a:pt x="1089" y="400"/>
                </a:lnTo>
                <a:lnTo>
                  <a:pt x="1091" y="398"/>
                </a:lnTo>
                <a:lnTo>
                  <a:pt x="1091" y="400"/>
                </a:lnTo>
                <a:lnTo>
                  <a:pt x="1093" y="398"/>
                </a:lnTo>
                <a:lnTo>
                  <a:pt x="1093" y="400"/>
                </a:lnTo>
                <a:lnTo>
                  <a:pt x="1095" y="400"/>
                </a:lnTo>
                <a:lnTo>
                  <a:pt x="1097" y="400"/>
                </a:lnTo>
                <a:lnTo>
                  <a:pt x="1098" y="400"/>
                </a:lnTo>
                <a:lnTo>
                  <a:pt x="1098" y="402"/>
                </a:lnTo>
                <a:lnTo>
                  <a:pt x="1100" y="402"/>
                </a:lnTo>
                <a:lnTo>
                  <a:pt x="1100" y="404"/>
                </a:lnTo>
                <a:lnTo>
                  <a:pt x="1102" y="404"/>
                </a:lnTo>
                <a:lnTo>
                  <a:pt x="1100" y="402"/>
                </a:lnTo>
                <a:lnTo>
                  <a:pt x="1100" y="400"/>
                </a:lnTo>
                <a:lnTo>
                  <a:pt x="1098" y="398"/>
                </a:lnTo>
                <a:lnTo>
                  <a:pt x="1097" y="396"/>
                </a:lnTo>
                <a:lnTo>
                  <a:pt x="1098" y="394"/>
                </a:lnTo>
                <a:lnTo>
                  <a:pt x="1100" y="394"/>
                </a:lnTo>
                <a:lnTo>
                  <a:pt x="1102" y="394"/>
                </a:lnTo>
                <a:lnTo>
                  <a:pt x="1102" y="392"/>
                </a:lnTo>
                <a:lnTo>
                  <a:pt x="1104" y="394"/>
                </a:lnTo>
                <a:lnTo>
                  <a:pt x="1104" y="396"/>
                </a:lnTo>
                <a:lnTo>
                  <a:pt x="1104" y="398"/>
                </a:lnTo>
                <a:lnTo>
                  <a:pt x="1104" y="400"/>
                </a:lnTo>
                <a:lnTo>
                  <a:pt x="1106" y="400"/>
                </a:lnTo>
                <a:lnTo>
                  <a:pt x="1106" y="402"/>
                </a:lnTo>
                <a:lnTo>
                  <a:pt x="1106" y="404"/>
                </a:lnTo>
                <a:lnTo>
                  <a:pt x="1108" y="405"/>
                </a:lnTo>
                <a:lnTo>
                  <a:pt x="1108" y="404"/>
                </a:lnTo>
                <a:lnTo>
                  <a:pt x="1106" y="404"/>
                </a:lnTo>
                <a:lnTo>
                  <a:pt x="1106" y="402"/>
                </a:lnTo>
                <a:lnTo>
                  <a:pt x="1106" y="400"/>
                </a:lnTo>
                <a:lnTo>
                  <a:pt x="1108" y="400"/>
                </a:lnTo>
                <a:lnTo>
                  <a:pt x="1106" y="400"/>
                </a:lnTo>
                <a:lnTo>
                  <a:pt x="1106" y="398"/>
                </a:lnTo>
                <a:lnTo>
                  <a:pt x="1104" y="396"/>
                </a:lnTo>
                <a:lnTo>
                  <a:pt x="1106" y="394"/>
                </a:lnTo>
                <a:lnTo>
                  <a:pt x="1106" y="392"/>
                </a:lnTo>
                <a:lnTo>
                  <a:pt x="1108" y="391"/>
                </a:lnTo>
                <a:lnTo>
                  <a:pt x="1108" y="389"/>
                </a:lnTo>
                <a:lnTo>
                  <a:pt x="1108" y="387"/>
                </a:lnTo>
                <a:lnTo>
                  <a:pt x="1106" y="385"/>
                </a:lnTo>
                <a:lnTo>
                  <a:pt x="1106" y="383"/>
                </a:lnTo>
                <a:lnTo>
                  <a:pt x="1104" y="383"/>
                </a:lnTo>
                <a:lnTo>
                  <a:pt x="1102" y="380"/>
                </a:lnTo>
                <a:lnTo>
                  <a:pt x="1102" y="378"/>
                </a:lnTo>
                <a:lnTo>
                  <a:pt x="1100" y="374"/>
                </a:lnTo>
                <a:lnTo>
                  <a:pt x="1100" y="372"/>
                </a:lnTo>
                <a:lnTo>
                  <a:pt x="1100" y="370"/>
                </a:lnTo>
                <a:lnTo>
                  <a:pt x="1100" y="369"/>
                </a:lnTo>
                <a:lnTo>
                  <a:pt x="1100" y="367"/>
                </a:lnTo>
                <a:lnTo>
                  <a:pt x="1100" y="363"/>
                </a:lnTo>
                <a:lnTo>
                  <a:pt x="1100" y="361"/>
                </a:lnTo>
                <a:lnTo>
                  <a:pt x="1098" y="359"/>
                </a:lnTo>
                <a:lnTo>
                  <a:pt x="1098" y="357"/>
                </a:lnTo>
                <a:lnTo>
                  <a:pt x="1100" y="357"/>
                </a:lnTo>
                <a:lnTo>
                  <a:pt x="1100" y="356"/>
                </a:lnTo>
                <a:lnTo>
                  <a:pt x="1102" y="356"/>
                </a:lnTo>
                <a:lnTo>
                  <a:pt x="1102" y="354"/>
                </a:lnTo>
                <a:lnTo>
                  <a:pt x="1104" y="354"/>
                </a:lnTo>
                <a:lnTo>
                  <a:pt x="1104" y="356"/>
                </a:lnTo>
                <a:lnTo>
                  <a:pt x="1106" y="356"/>
                </a:lnTo>
                <a:lnTo>
                  <a:pt x="1106" y="354"/>
                </a:lnTo>
                <a:lnTo>
                  <a:pt x="1104" y="354"/>
                </a:lnTo>
                <a:lnTo>
                  <a:pt x="1102" y="354"/>
                </a:lnTo>
                <a:lnTo>
                  <a:pt x="1100" y="352"/>
                </a:lnTo>
                <a:lnTo>
                  <a:pt x="1100" y="350"/>
                </a:lnTo>
                <a:lnTo>
                  <a:pt x="1100" y="348"/>
                </a:lnTo>
                <a:lnTo>
                  <a:pt x="1098" y="345"/>
                </a:lnTo>
                <a:lnTo>
                  <a:pt x="1098" y="343"/>
                </a:lnTo>
                <a:lnTo>
                  <a:pt x="1097" y="341"/>
                </a:lnTo>
                <a:lnTo>
                  <a:pt x="1097" y="339"/>
                </a:lnTo>
                <a:lnTo>
                  <a:pt x="1095" y="339"/>
                </a:lnTo>
                <a:lnTo>
                  <a:pt x="1093" y="337"/>
                </a:lnTo>
                <a:lnTo>
                  <a:pt x="1093" y="335"/>
                </a:lnTo>
                <a:lnTo>
                  <a:pt x="1093" y="334"/>
                </a:lnTo>
                <a:lnTo>
                  <a:pt x="1093" y="330"/>
                </a:lnTo>
                <a:lnTo>
                  <a:pt x="1093" y="328"/>
                </a:lnTo>
                <a:lnTo>
                  <a:pt x="1091" y="324"/>
                </a:lnTo>
                <a:lnTo>
                  <a:pt x="1091" y="322"/>
                </a:lnTo>
                <a:lnTo>
                  <a:pt x="1089" y="322"/>
                </a:lnTo>
                <a:lnTo>
                  <a:pt x="1089" y="321"/>
                </a:lnTo>
                <a:lnTo>
                  <a:pt x="1087" y="321"/>
                </a:lnTo>
                <a:lnTo>
                  <a:pt x="1086" y="321"/>
                </a:lnTo>
                <a:lnTo>
                  <a:pt x="1084" y="321"/>
                </a:lnTo>
                <a:lnTo>
                  <a:pt x="1082" y="321"/>
                </a:lnTo>
                <a:lnTo>
                  <a:pt x="1082" y="319"/>
                </a:lnTo>
                <a:lnTo>
                  <a:pt x="1080" y="319"/>
                </a:lnTo>
                <a:lnTo>
                  <a:pt x="1078" y="317"/>
                </a:lnTo>
                <a:lnTo>
                  <a:pt x="1076" y="317"/>
                </a:lnTo>
                <a:lnTo>
                  <a:pt x="1076" y="315"/>
                </a:lnTo>
                <a:lnTo>
                  <a:pt x="1075" y="315"/>
                </a:lnTo>
                <a:lnTo>
                  <a:pt x="1073" y="313"/>
                </a:lnTo>
                <a:lnTo>
                  <a:pt x="1071" y="313"/>
                </a:lnTo>
                <a:lnTo>
                  <a:pt x="1069" y="313"/>
                </a:lnTo>
                <a:lnTo>
                  <a:pt x="1067" y="313"/>
                </a:lnTo>
                <a:lnTo>
                  <a:pt x="1067" y="315"/>
                </a:lnTo>
                <a:lnTo>
                  <a:pt x="1065" y="315"/>
                </a:lnTo>
                <a:lnTo>
                  <a:pt x="1065" y="313"/>
                </a:lnTo>
                <a:lnTo>
                  <a:pt x="1065" y="310"/>
                </a:lnTo>
                <a:lnTo>
                  <a:pt x="1063" y="310"/>
                </a:lnTo>
                <a:lnTo>
                  <a:pt x="1063" y="308"/>
                </a:lnTo>
                <a:lnTo>
                  <a:pt x="1065" y="306"/>
                </a:lnTo>
                <a:lnTo>
                  <a:pt x="1067" y="304"/>
                </a:lnTo>
                <a:lnTo>
                  <a:pt x="1067" y="306"/>
                </a:lnTo>
                <a:lnTo>
                  <a:pt x="1069" y="308"/>
                </a:lnTo>
                <a:lnTo>
                  <a:pt x="1069" y="310"/>
                </a:lnTo>
                <a:lnTo>
                  <a:pt x="1071" y="310"/>
                </a:lnTo>
                <a:lnTo>
                  <a:pt x="1071" y="311"/>
                </a:lnTo>
                <a:lnTo>
                  <a:pt x="1073" y="311"/>
                </a:lnTo>
                <a:lnTo>
                  <a:pt x="1073" y="313"/>
                </a:lnTo>
                <a:lnTo>
                  <a:pt x="1075" y="313"/>
                </a:lnTo>
                <a:lnTo>
                  <a:pt x="1078" y="313"/>
                </a:lnTo>
                <a:lnTo>
                  <a:pt x="1080" y="313"/>
                </a:lnTo>
                <a:lnTo>
                  <a:pt x="1082" y="313"/>
                </a:lnTo>
                <a:lnTo>
                  <a:pt x="1084" y="313"/>
                </a:lnTo>
                <a:lnTo>
                  <a:pt x="1086" y="313"/>
                </a:lnTo>
                <a:lnTo>
                  <a:pt x="1087" y="313"/>
                </a:lnTo>
                <a:lnTo>
                  <a:pt x="1089" y="313"/>
                </a:lnTo>
                <a:lnTo>
                  <a:pt x="1091" y="313"/>
                </a:lnTo>
                <a:lnTo>
                  <a:pt x="1095" y="313"/>
                </a:lnTo>
                <a:lnTo>
                  <a:pt x="1095" y="315"/>
                </a:lnTo>
                <a:lnTo>
                  <a:pt x="1097" y="317"/>
                </a:lnTo>
                <a:lnTo>
                  <a:pt x="1098" y="317"/>
                </a:lnTo>
                <a:lnTo>
                  <a:pt x="1098" y="319"/>
                </a:lnTo>
                <a:lnTo>
                  <a:pt x="1097" y="319"/>
                </a:lnTo>
                <a:lnTo>
                  <a:pt x="1095" y="319"/>
                </a:lnTo>
                <a:lnTo>
                  <a:pt x="1095" y="321"/>
                </a:lnTo>
                <a:lnTo>
                  <a:pt x="1095" y="322"/>
                </a:lnTo>
                <a:lnTo>
                  <a:pt x="1097" y="324"/>
                </a:lnTo>
                <a:lnTo>
                  <a:pt x="1097" y="326"/>
                </a:lnTo>
                <a:lnTo>
                  <a:pt x="1098" y="326"/>
                </a:lnTo>
                <a:lnTo>
                  <a:pt x="1098" y="328"/>
                </a:lnTo>
                <a:lnTo>
                  <a:pt x="1100" y="328"/>
                </a:lnTo>
                <a:lnTo>
                  <a:pt x="1100" y="326"/>
                </a:lnTo>
                <a:lnTo>
                  <a:pt x="1098" y="324"/>
                </a:lnTo>
                <a:lnTo>
                  <a:pt x="1098" y="322"/>
                </a:lnTo>
                <a:lnTo>
                  <a:pt x="1100" y="322"/>
                </a:lnTo>
                <a:lnTo>
                  <a:pt x="1100" y="324"/>
                </a:lnTo>
                <a:lnTo>
                  <a:pt x="1100" y="326"/>
                </a:lnTo>
                <a:lnTo>
                  <a:pt x="1102" y="326"/>
                </a:lnTo>
                <a:lnTo>
                  <a:pt x="1104" y="326"/>
                </a:lnTo>
                <a:lnTo>
                  <a:pt x="1104" y="328"/>
                </a:lnTo>
                <a:lnTo>
                  <a:pt x="1106" y="328"/>
                </a:lnTo>
                <a:lnTo>
                  <a:pt x="1108" y="328"/>
                </a:lnTo>
                <a:lnTo>
                  <a:pt x="1110" y="328"/>
                </a:lnTo>
                <a:lnTo>
                  <a:pt x="1111" y="328"/>
                </a:lnTo>
                <a:lnTo>
                  <a:pt x="1113" y="330"/>
                </a:lnTo>
                <a:lnTo>
                  <a:pt x="1113" y="328"/>
                </a:lnTo>
                <a:lnTo>
                  <a:pt x="1111" y="328"/>
                </a:lnTo>
                <a:lnTo>
                  <a:pt x="1110" y="326"/>
                </a:lnTo>
                <a:lnTo>
                  <a:pt x="1110" y="324"/>
                </a:lnTo>
                <a:lnTo>
                  <a:pt x="1111" y="324"/>
                </a:lnTo>
                <a:lnTo>
                  <a:pt x="1111" y="322"/>
                </a:lnTo>
                <a:lnTo>
                  <a:pt x="1111" y="324"/>
                </a:lnTo>
                <a:lnTo>
                  <a:pt x="1113" y="324"/>
                </a:lnTo>
                <a:lnTo>
                  <a:pt x="1113" y="322"/>
                </a:lnTo>
                <a:lnTo>
                  <a:pt x="1111" y="322"/>
                </a:lnTo>
                <a:lnTo>
                  <a:pt x="1111" y="321"/>
                </a:lnTo>
                <a:lnTo>
                  <a:pt x="1111" y="322"/>
                </a:lnTo>
                <a:lnTo>
                  <a:pt x="1110" y="322"/>
                </a:lnTo>
                <a:lnTo>
                  <a:pt x="1110" y="321"/>
                </a:lnTo>
                <a:lnTo>
                  <a:pt x="1111" y="321"/>
                </a:lnTo>
                <a:lnTo>
                  <a:pt x="1113" y="321"/>
                </a:lnTo>
                <a:lnTo>
                  <a:pt x="1115" y="321"/>
                </a:lnTo>
                <a:lnTo>
                  <a:pt x="1115" y="322"/>
                </a:lnTo>
                <a:lnTo>
                  <a:pt x="1115" y="321"/>
                </a:lnTo>
                <a:lnTo>
                  <a:pt x="1117" y="319"/>
                </a:lnTo>
                <a:lnTo>
                  <a:pt x="1119" y="319"/>
                </a:lnTo>
                <a:lnTo>
                  <a:pt x="1121" y="317"/>
                </a:lnTo>
                <a:lnTo>
                  <a:pt x="1121" y="315"/>
                </a:lnTo>
                <a:lnTo>
                  <a:pt x="1121" y="313"/>
                </a:lnTo>
                <a:lnTo>
                  <a:pt x="1122" y="313"/>
                </a:lnTo>
                <a:lnTo>
                  <a:pt x="1124" y="311"/>
                </a:lnTo>
                <a:lnTo>
                  <a:pt x="1124" y="310"/>
                </a:lnTo>
                <a:lnTo>
                  <a:pt x="1124" y="308"/>
                </a:lnTo>
                <a:lnTo>
                  <a:pt x="1126" y="306"/>
                </a:lnTo>
                <a:lnTo>
                  <a:pt x="1126" y="302"/>
                </a:lnTo>
                <a:lnTo>
                  <a:pt x="1128" y="300"/>
                </a:lnTo>
                <a:lnTo>
                  <a:pt x="1128" y="298"/>
                </a:lnTo>
                <a:lnTo>
                  <a:pt x="1128" y="297"/>
                </a:lnTo>
                <a:lnTo>
                  <a:pt x="1128" y="295"/>
                </a:lnTo>
                <a:lnTo>
                  <a:pt x="1126" y="293"/>
                </a:lnTo>
                <a:lnTo>
                  <a:pt x="1126" y="291"/>
                </a:lnTo>
                <a:lnTo>
                  <a:pt x="1124" y="289"/>
                </a:lnTo>
                <a:lnTo>
                  <a:pt x="1122" y="287"/>
                </a:lnTo>
                <a:lnTo>
                  <a:pt x="1122" y="286"/>
                </a:lnTo>
                <a:lnTo>
                  <a:pt x="1121" y="286"/>
                </a:lnTo>
                <a:lnTo>
                  <a:pt x="1119" y="284"/>
                </a:lnTo>
                <a:lnTo>
                  <a:pt x="1121" y="284"/>
                </a:lnTo>
                <a:lnTo>
                  <a:pt x="1119" y="282"/>
                </a:lnTo>
                <a:lnTo>
                  <a:pt x="1117" y="280"/>
                </a:lnTo>
                <a:lnTo>
                  <a:pt x="1115" y="278"/>
                </a:lnTo>
                <a:lnTo>
                  <a:pt x="1113" y="278"/>
                </a:lnTo>
                <a:lnTo>
                  <a:pt x="1111" y="276"/>
                </a:lnTo>
                <a:lnTo>
                  <a:pt x="1110" y="276"/>
                </a:lnTo>
                <a:lnTo>
                  <a:pt x="1108" y="273"/>
                </a:lnTo>
                <a:lnTo>
                  <a:pt x="1104" y="269"/>
                </a:lnTo>
                <a:lnTo>
                  <a:pt x="1102" y="267"/>
                </a:lnTo>
                <a:lnTo>
                  <a:pt x="1100" y="265"/>
                </a:lnTo>
                <a:lnTo>
                  <a:pt x="1098" y="265"/>
                </a:lnTo>
                <a:lnTo>
                  <a:pt x="1098" y="263"/>
                </a:lnTo>
                <a:lnTo>
                  <a:pt x="1098" y="262"/>
                </a:lnTo>
                <a:lnTo>
                  <a:pt x="1097" y="260"/>
                </a:lnTo>
                <a:lnTo>
                  <a:pt x="1097" y="258"/>
                </a:lnTo>
                <a:lnTo>
                  <a:pt x="1097" y="256"/>
                </a:lnTo>
                <a:lnTo>
                  <a:pt x="1095" y="256"/>
                </a:lnTo>
                <a:lnTo>
                  <a:pt x="1093" y="254"/>
                </a:lnTo>
                <a:lnTo>
                  <a:pt x="1091" y="254"/>
                </a:lnTo>
                <a:lnTo>
                  <a:pt x="1089" y="252"/>
                </a:lnTo>
                <a:lnTo>
                  <a:pt x="1089" y="251"/>
                </a:lnTo>
                <a:lnTo>
                  <a:pt x="1089" y="249"/>
                </a:lnTo>
                <a:lnTo>
                  <a:pt x="1087" y="247"/>
                </a:lnTo>
                <a:lnTo>
                  <a:pt x="1087" y="245"/>
                </a:lnTo>
                <a:lnTo>
                  <a:pt x="1089" y="245"/>
                </a:lnTo>
                <a:lnTo>
                  <a:pt x="1091" y="247"/>
                </a:lnTo>
                <a:lnTo>
                  <a:pt x="1093" y="249"/>
                </a:lnTo>
                <a:lnTo>
                  <a:pt x="1093" y="247"/>
                </a:lnTo>
                <a:lnTo>
                  <a:pt x="1093" y="245"/>
                </a:lnTo>
                <a:lnTo>
                  <a:pt x="1095" y="245"/>
                </a:lnTo>
                <a:lnTo>
                  <a:pt x="1097" y="245"/>
                </a:lnTo>
                <a:lnTo>
                  <a:pt x="1097" y="243"/>
                </a:lnTo>
                <a:lnTo>
                  <a:pt x="1097" y="240"/>
                </a:lnTo>
                <a:lnTo>
                  <a:pt x="1097" y="238"/>
                </a:lnTo>
                <a:lnTo>
                  <a:pt x="1097" y="234"/>
                </a:lnTo>
                <a:lnTo>
                  <a:pt x="1097" y="230"/>
                </a:lnTo>
                <a:lnTo>
                  <a:pt x="1095" y="228"/>
                </a:lnTo>
                <a:lnTo>
                  <a:pt x="1095" y="227"/>
                </a:lnTo>
                <a:lnTo>
                  <a:pt x="1095" y="225"/>
                </a:lnTo>
                <a:lnTo>
                  <a:pt x="1093" y="223"/>
                </a:lnTo>
                <a:lnTo>
                  <a:pt x="1095" y="223"/>
                </a:lnTo>
                <a:lnTo>
                  <a:pt x="1095" y="221"/>
                </a:lnTo>
                <a:lnTo>
                  <a:pt x="1093" y="221"/>
                </a:lnTo>
                <a:lnTo>
                  <a:pt x="1091" y="221"/>
                </a:lnTo>
                <a:lnTo>
                  <a:pt x="1091" y="223"/>
                </a:lnTo>
                <a:lnTo>
                  <a:pt x="1089" y="225"/>
                </a:lnTo>
                <a:lnTo>
                  <a:pt x="1089" y="227"/>
                </a:lnTo>
                <a:lnTo>
                  <a:pt x="1091" y="228"/>
                </a:lnTo>
                <a:lnTo>
                  <a:pt x="1091" y="230"/>
                </a:lnTo>
                <a:lnTo>
                  <a:pt x="1089" y="228"/>
                </a:lnTo>
                <a:lnTo>
                  <a:pt x="1087" y="227"/>
                </a:lnTo>
                <a:lnTo>
                  <a:pt x="1087" y="225"/>
                </a:lnTo>
                <a:lnTo>
                  <a:pt x="1086" y="225"/>
                </a:lnTo>
                <a:lnTo>
                  <a:pt x="1086" y="221"/>
                </a:lnTo>
                <a:lnTo>
                  <a:pt x="1086" y="219"/>
                </a:lnTo>
                <a:lnTo>
                  <a:pt x="1086" y="217"/>
                </a:lnTo>
                <a:lnTo>
                  <a:pt x="1086" y="216"/>
                </a:lnTo>
                <a:lnTo>
                  <a:pt x="1084" y="214"/>
                </a:lnTo>
                <a:lnTo>
                  <a:pt x="1084" y="212"/>
                </a:lnTo>
                <a:lnTo>
                  <a:pt x="1086" y="208"/>
                </a:lnTo>
                <a:lnTo>
                  <a:pt x="1086" y="206"/>
                </a:lnTo>
                <a:lnTo>
                  <a:pt x="1087" y="206"/>
                </a:lnTo>
                <a:lnTo>
                  <a:pt x="1089" y="206"/>
                </a:lnTo>
                <a:lnTo>
                  <a:pt x="1089" y="204"/>
                </a:lnTo>
                <a:lnTo>
                  <a:pt x="1089" y="203"/>
                </a:lnTo>
                <a:lnTo>
                  <a:pt x="1091" y="201"/>
                </a:lnTo>
                <a:lnTo>
                  <a:pt x="1091" y="199"/>
                </a:lnTo>
                <a:lnTo>
                  <a:pt x="1093" y="199"/>
                </a:lnTo>
                <a:lnTo>
                  <a:pt x="1095" y="195"/>
                </a:lnTo>
                <a:lnTo>
                  <a:pt x="1095" y="193"/>
                </a:lnTo>
                <a:lnTo>
                  <a:pt x="1097" y="193"/>
                </a:lnTo>
                <a:lnTo>
                  <a:pt x="1097" y="192"/>
                </a:lnTo>
                <a:lnTo>
                  <a:pt x="1097" y="190"/>
                </a:lnTo>
                <a:lnTo>
                  <a:pt x="1097" y="188"/>
                </a:lnTo>
                <a:lnTo>
                  <a:pt x="1098" y="188"/>
                </a:lnTo>
                <a:lnTo>
                  <a:pt x="1098" y="186"/>
                </a:lnTo>
                <a:lnTo>
                  <a:pt x="1100" y="184"/>
                </a:lnTo>
                <a:lnTo>
                  <a:pt x="1098" y="184"/>
                </a:lnTo>
                <a:lnTo>
                  <a:pt x="1098" y="186"/>
                </a:lnTo>
                <a:lnTo>
                  <a:pt x="1097" y="184"/>
                </a:lnTo>
                <a:lnTo>
                  <a:pt x="1097" y="182"/>
                </a:lnTo>
                <a:lnTo>
                  <a:pt x="1093" y="181"/>
                </a:lnTo>
                <a:lnTo>
                  <a:pt x="1089" y="181"/>
                </a:lnTo>
                <a:lnTo>
                  <a:pt x="1087" y="181"/>
                </a:lnTo>
                <a:lnTo>
                  <a:pt x="1087" y="179"/>
                </a:lnTo>
                <a:lnTo>
                  <a:pt x="1086" y="175"/>
                </a:lnTo>
                <a:lnTo>
                  <a:pt x="1082" y="175"/>
                </a:lnTo>
                <a:lnTo>
                  <a:pt x="1080" y="173"/>
                </a:lnTo>
                <a:lnTo>
                  <a:pt x="1078" y="171"/>
                </a:lnTo>
                <a:lnTo>
                  <a:pt x="1078" y="169"/>
                </a:lnTo>
                <a:lnTo>
                  <a:pt x="1076" y="168"/>
                </a:lnTo>
                <a:lnTo>
                  <a:pt x="1075" y="166"/>
                </a:lnTo>
                <a:lnTo>
                  <a:pt x="1073" y="166"/>
                </a:lnTo>
                <a:lnTo>
                  <a:pt x="1071" y="166"/>
                </a:lnTo>
                <a:lnTo>
                  <a:pt x="1069" y="166"/>
                </a:lnTo>
                <a:lnTo>
                  <a:pt x="1067" y="166"/>
                </a:lnTo>
                <a:lnTo>
                  <a:pt x="1065" y="166"/>
                </a:lnTo>
                <a:lnTo>
                  <a:pt x="1063" y="164"/>
                </a:lnTo>
                <a:lnTo>
                  <a:pt x="1062" y="164"/>
                </a:lnTo>
                <a:lnTo>
                  <a:pt x="1060" y="166"/>
                </a:lnTo>
                <a:lnTo>
                  <a:pt x="1058" y="166"/>
                </a:lnTo>
                <a:lnTo>
                  <a:pt x="1056" y="166"/>
                </a:lnTo>
                <a:lnTo>
                  <a:pt x="1054" y="168"/>
                </a:lnTo>
                <a:lnTo>
                  <a:pt x="1052" y="168"/>
                </a:lnTo>
                <a:lnTo>
                  <a:pt x="1051" y="169"/>
                </a:lnTo>
                <a:lnTo>
                  <a:pt x="1047" y="169"/>
                </a:lnTo>
                <a:lnTo>
                  <a:pt x="1045" y="171"/>
                </a:lnTo>
                <a:lnTo>
                  <a:pt x="1045" y="173"/>
                </a:lnTo>
                <a:lnTo>
                  <a:pt x="1043" y="175"/>
                </a:lnTo>
                <a:lnTo>
                  <a:pt x="1041" y="175"/>
                </a:lnTo>
                <a:lnTo>
                  <a:pt x="1039" y="175"/>
                </a:lnTo>
                <a:lnTo>
                  <a:pt x="1039" y="177"/>
                </a:lnTo>
                <a:lnTo>
                  <a:pt x="1039" y="179"/>
                </a:lnTo>
                <a:lnTo>
                  <a:pt x="1039" y="181"/>
                </a:lnTo>
                <a:lnTo>
                  <a:pt x="1038" y="182"/>
                </a:lnTo>
                <a:lnTo>
                  <a:pt x="1036" y="184"/>
                </a:lnTo>
                <a:lnTo>
                  <a:pt x="1034" y="186"/>
                </a:lnTo>
                <a:lnTo>
                  <a:pt x="1034" y="188"/>
                </a:lnTo>
                <a:lnTo>
                  <a:pt x="1032" y="188"/>
                </a:lnTo>
                <a:lnTo>
                  <a:pt x="1032" y="190"/>
                </a:lnTo>
                <a:lnTo>
                  <a:pt x="1030" y="190"/>
                </a:lnTo>
                <a:lnTo>
                  <a:pt x="1030" y="192"/>
                </a:lnTo>
                <a:lnTo>
                  <a:pt x="1028" y="193"/>
                </a:lnTo>
                <a:lnTo>
                  <a:pt x="1027" y="195"/>
                </a:lnTo>
                <a:lnTo>
                  <a:pt x="1025" y="199"/>
                </a:lnTo>
                <a:lnTo>
                  <a:pt x="1025" y="203"/>
                </a:lnTo>
                <a:lnTo>
                  <a:pt x="1023" y="204"/>
                </a:lnTo>
                <a:lnTo>
                  <a:pt x="1021" y="206"/>
                </a:lnTo>
                <a:lnTo>
                  <a:pt x="1021" y="208"/>
                </a:lnTo>
                <a:lnTo>
                  <a:pt x="1021" y="210"/>
                </a:lnTo>
                <a:lnTo>
                  <a:pt x="1019" y="210"/>
                </a:lnTo>
                <a:lnTo>
                  <a:pt x="1017" y="208"/>
                </a:lnTo>
                <a:lnTo>
                  <a:pt x="1016" y="206"/>
                </a:lnTo>
                <a:lnTo>
                  <a:pt x="1016" y="203"/>
                </a:lnTo>
                <a:lnTo>
                  <a:pt x="1014" y="203"/>
                </a:lnTo>
                <a:lnTo>
                  <a:pt x="1014" y="199"/>
                </a:lnTo>
                <a:lnTo>
                  <a:pt x="1012" y="199"/>
                </a:lnTo>
                <a:lnTo>
                  <a:pt x="1010" y="199"/>
                </a:lnTo>
                <a:lnTo>
                  <a:pt x="1010" y="197"/>
                </a:lnTo>
                <a:lnTo>
                  <a:pt x="1008" y="197"/>
                </a:lnTo>
                <a:lnTo>
                  <a:pt x="1010" y="195"/>
                </a:lnTo>
                <a:lnTo>
                  <a:pt x="1010" y="192"/>
                </a:lnTo>
                <a:lnTo>
                  <a:pt x="1010" y="190"/>
                </a:lnTo>
                <a:lnTo>
                  <a:pt x="1012" y="188"/>
                </a:lnTo>
                <a:lnTo>
                  <a:pt x="1012" y="186"/>
                </a:lnTo>
                <a:lnTo>
                  <a:pt x="1014" y="184"/>
                </a:lnTo>
                <a:lnTo>
                  <a:pt x="1016" y="182"/>
                </a:lnTo>
                <a:lnTo>
                  <a:pt x="1016" y="181"/>
                </a:lnTo>
                <a:lnTo>
                  <a:pt x="1016" y="179"/>
                </a:lnTo>
                <a:lnTo>
                  <a:pt x="1017" y="177"/>
                </a:lnTo>
                <a:lnTo>
                  <a:pt x="1017" y="173"/>
                </a:lnTo>
                <a:lnTo>
                  <a:pt x="1019" y="173"/>
                </a:lnTo>
                <a:lnTo>
                  <a:pt x="1019" y="171"/>
                </a:lnTo>
                <a:lnTo>
                  <a:pt x="1021" y="169"/>
                </a:lnTo>
                <a:lnTo>
                  <a:pt x="1021" y="168"/>
                </a:lnTo>
                <a:lnTo>
                  <a:pt x="1021" y="166"/>
                </a:lnTo>
                <a:lnTo>
                  <a:pt x="1021" y="164"/>
                </a:lnTo>
                <a:lnTo>
                  <a:pt x="1021" y="160"/>
                </a:lnTo>
                <a:lnTo>
                  <a:pt x="1019" y="160"/>
                </a:lnTo>
                <a:lnTo>
                  <a:pt x="1017" y="160"/>
                </a:lnTo>
                <a:lnTo>
                  <a:pt x="1017" y="158"/>
                </a:lnTo>
                <a:lnTo>
                  <a:pt x="1016" y="158"/>
                </a:lnTo>
                <a:lnTo>
                  <a:pt x="1014" y="157"/>
                </a:lnTo>
                <a:lnTo>
                  <a:pt x="1012" y="157"/>
                </a:lnTo>
                <a:lnTo>
                  <a:pt x="1012" y="155"/>
                </a:lnTo>
                <a:lnTo>
                  <a:pt x="1012" y="153"/>
                </a:lnTo>
                <a:lnTo>
                  <a:pt x="1010" y="153"/>
                </a:lnTo>
                <a:lnTo>
                  <a:pt x="1008" y="151"/>
                </a:lnTo>
                <a:lnTo>
                  <a:pt x="1008" y="149"/>
                </a:lnTo>
                <a:lnTo>
                  <a:pt x="1006" y="149"/>
                </a:lnTo>
                <a:lnTo>
                  <a:pt x="1006" y="147"/>
                </a:lnTo>
                <a:lnTo>
                  <a:pt x="1004" y="147"/>
                </a:lnTo>
                <a:lnTo>
                  <a:pt x="1003" y="147"/>
                </a:lnTo>
                <a:lnTo>
                  <a:pt x="1001" y="149"/>
                </a:lnTo>
                <a:lnTo>
                  <a:pt x="999" y="147"/>
                </a:lnTo>
                <a:lnTo>
                  <a:pt x="997" y="147"/>
                </a:lnTo>
                <a:lnTo>
                  <a:pt x="997" y="146"/>
                </a:lnTo>
                <a:lnTo>
                  <a:pt x="995" y="146"/>
                </a:lnTo>
                <a:lnTo>
                  <a:pt x="993" y="147"/>
                </a:lnTo>
                <a:lnTo>
                  <a:pt x="993" y="149"/>
                </a:lnTo>
                <a:lnTo>
                  <a:pt x="993" y="151"/>
                </a:lnTo>
                <a:lnTo>
                  <a:pt x="993" y="153"/>
                </a:lnTo>
                <a:lnTo>
                  <a:pt x="993" y="155"/>
                </a:lnTo>
                <a:lnTo>
                  <a:pt x="995" y="155"/>
                </a:lnTo>
                <a:lnTo>
                  <a:pt x="995" y="157"/>
                </a:lnTo>
                <a:lnTo>
                  <a:pt x="997" y="157"/>
                </a:lnTo>
                <a:lnTo>
                  <a:pt x="995" y="158"/>
                </a:lnTo>
                <a:lnTo>
                  <a:pt x="993" y="158"/>
                </a:lnTo>
                <a:lnTo>
                  <a:pt x="992" y="158"/>
                </a:lnTo>
                <a:lnTo>
                  <a:pt x="992" y="157"/>
                </a:lnTo>
                <a:lnTo>
                  <a:pt x="990" y="155"/>
                </a:lnTo>
                <a:lnTo>
                  <a:pt x="990" y="153"/>
                </a:lnTo>
                <a:lnTo>
                  <a:pt x="992" y="147"/>
                </a:lnTo>
                <a:lnTo>
                  <a:pt x="992" y="146"/>
                </a:lnTo>
                <a:lnTo>
                  <a:pt x="992" y="144"/>
                </a:lnTo>
                <a:lnTo>
                  <a:pt x="992" y="142"/>
                </a:lnTo>
                <a:lnTo>
                  <a:pt x="992" y="140"/>
                </a:lnTo>
                <a:lnTo>
                  <a:pt x="992" y="138"/>
                </a:lnTo>
                <a:lnTo>
                  <a:pt x="992" y="136"/>
                </a:lnTo>
                <a:lnTo>
                  <a:pt x="992" y="134"/>
                </a:lnTo>
                <a:lnTo>
                  <a:pt x="992" y="133"/>
                </a:lnTo>
                <a:lnTo>
                  <a:pt x="990" y="131"/>
                </a:lnTo>
                <a:lnTo>
                  <a:pt x="990" y="129"/>
                </a:lnTo>
                <a:lnTo>
                  <a:pt x="990" y="125"/>
                </a:lnTo>
                <a:lnTo>
                  <a:pt x="990" y="123"/>
                </a:lnTo>
                <a:lnTo>
                  <a:pt x="990" y="122"/>
                </a:lnTo>
                <a:lnTo>
                  <a:pt x="990" y="120"/>
                </a:lnTo>
                <a:lnTo>
                  <a:pt x="988" y="120"/>
                </a:lnTo>
                <a:lnTo>
                  <a:pt x="988" y="118"/>
                </a:lnTo>
                <a:lnTo>
                  <a:pt x="988" y="114"/>
                </a:lnTo>
                <a:lnTo>
                  <a:pt x="986" y="112"/>
                </a:lnTo>
                <a:lnTo>
                  <a:pt x="986" y="110"/>
                </a:lnTo>
                <a:lnTo>
                  <a:pt x="982" y="109"/>
                </a:lnTo>
                <a:lnTo>
                  <a:pt x="981" y="109"/>
                </a:lnTo>
                <a:lnTo>
                  <a:pt x="977" y="107"/>
                </a:lnTo>
                <a:lnTo>
                  <a:pt x="977" y="105"/>
                </a:lnTo>
                <a:lnTo>
                  <a:pt x="975" y="105"/>
                </a:lnTo>
                <a:lnTo>
                  <a:pt x="973" y="103"/>
                </a:lnTo>
                <a:lnTo>
                  <a:pt x="971" y="103"/>
                </a:lnTo>
                <a:lnTo>
                  <a:pt x="971" y="101"/>
                </a:lnTo>
                <a:lnTo>
                  <a:pt x="969" y="99"/>
                </a:lnTo>
                <a:lnTo>
                  <a:pt x="968" y="98"/>
                </a:lnTo>
                <a:lnTo>
                  <a:pt x="966" y="96"/>
                </a:lnTo>
                <a:lnTo>
                  <a:pt x="964" y="94"/>
                </a:lnTo>
                <a:lnTo>
                  <a:pt x="962" y="94"/>
                </a:lnTo>
                <a:lnTo>
                  <a:pt x="962" y="92"/>
                </a:lnTo>
                <a:lnTo>
                  <a:pt x="960" y="90"/>
                </a:lnTo>
                <a:lnTo>
                  <a:pt x="958" y="88"/>
                </a:lnTo>
                <a:lnTo>
                  <a:pt x="957" y="88"/>
                </a:lnTo>
                <a:lnTo>
                  <a:pt x="955" y="87"/>
                </a:lnTo>
                <a:lnTo>
                  <a:pt x="953" y="85"/>
                </a:lnTo>
                <a:lnTo>
                  <a:pt x="951" y="83"/>
                </a:lnTo>
                <a:lnTo>
                  <a:pt x="951" y="79"/>
                </a:lnTo>
                <a:lnTo>
                  <a:pt x="953" y="79"/>
                </a:lnTo>
                <a:lnTo>
                  <a:pt x="955" y="79"/>
                </a:lnTo>
                <a:lnTo>
                  <a:pt x="957" y="79"/>
                </a:lnTo>
                <a:lnTo>
                  <a:pt x="957" y="77"/>
                </a:lnTo>
                <a:lnTo>
                  <a:pt x="958" y="77"/>
                </a:lnTo>
                <a:lnTo>
                  <a:pt x="958" y="75"/>
                </a:lnTo>
                <a:lnTo>
                  <a:pt x="960" y="74"/>
                </a:lnTo>
                <a:lnTo>
                  <a:pt x="962" y="72"/>
                </a:lnTo>
                <a:lnTo>
                  <a:pt x="964" y="70"/>
                </a:lnTo>
                <a:lnTo>
                  <a:pt x="966" y="70"/>
                </a:lnTo>
                <a:lnTo>
                  <a:pt x="968" y="70"/>
                </a:lnTo>
                <a:lnTo>
                  <a:pt x="969" y="68"/>
                </a:lnTo>
                <a:lnTo>
                  <a:pt x="971" y="68"/>
                </a:lnTo>
                <a:lnTo>
                  <a:pt x="971" y="66"/>
                </a:lnTo>
                <a:lnTo>
                  <a:pt x="973" y="63"/>
                </a:lnTo>
                <a:lnTo>
                  <a:pt x="973" y="61"/>
                </a:lnTo>
                <a:lnTo>
                  <a:pt x="973" y="59"/>
                </a:lnTo>
                <a:lnTo>
                  <a:pt x="973" y="55"/>
                </a:lnTo>
                <a:lnTo>
                  <a:pt x="973" y="53"/>
                </a:lnTo>
                <a:lnTo>
                  <a:pt x="971" y="50"/>
                </a:lnTo>
                <a:lnTo>
                  <a:pt x="971" y="48"/>
                </a:lnTo>
                <a:lnTo>
                  <a:pt x="969" y="46"/>
                </a:lnTo>
                <a:lnTo>
                  <a:pt x="968" y="46"/>
                </a:lnTo>
                <a:lnTo>
                  <a:pt x="966" y="46"/>
                </a:lnTo>
                <a:lnTo>
                  <a:pt x="964" y="44"/>
                </a:lnTo>
                <a:lnTo>
                  <a:pt x="962" y="44"/>
                </a:lnTo>
                <a:lnTo>
                  <a:pt x="960" y="46"/>
                </a:lnTo>
                <a:lnTo>
                  <a:pt x="958" y="48"/>
                </a:lnTo>
                <a:lnTo>
                  <a:pt x="957" y="48"/>
                </a:lnTo>
                <a:lnTo>
                  <a:pt x="957" y="50"/>
                </a:lnTo>
                <a:lnTo>
                  <a:pt x="955" y="50"/>
                </a:lnTo>
                <a:lnTo>
                  <a:pt x="953" y="52"/>
                </a:lnTo>
                <a:lnTo>
                  <a:pt x="951" y="52"/>
                </a:lnTo>
                <a:lnTo>
                  <a:pt x="949" y="52"/>
                </a:lnTo>
                <a:lnTo>
                  <a:pt x="947" y="50"/>
                </a:lnTo>
                <a:lnTo>
                  <a:pt x="945" y="50"/>
                </a:lnTo>
                <a:lnTo>
                  <a:pt x="942" y="48"/>
                </a:lnTo>
                <a:lnTo>
                  <a:pt x="940" y="48"/>
                </a:lnTo>
                <a:lnTo>
                  <a:pt x="938" y="46"/>
                </a:lnTo>
                <a:lnTo>
                  <a:pt x="936" y="44"/>
                </a:lnTo>
                <a:lnTo>
                  <a:pt x="936" y="42"/>
                </a:lnTo>
                <a:lnTo>
                  <a:pt x="936" y="40"/>
                </a:lnTo>
                <a:lnTo>
                  <a:pt x="938" y="40"/>
                </a:lnTo>
                <a:lnTo>
                  <a:pt x="938" y="39"/>
                </a:lnTo>
                <a:lnTo>
                  <a:pt x="938" y="37"/>
                </a:lnTo>
                <a:lnTo>
                  <a:pt x="938" y="35"/>
                </a:lnTo>
                <a:lnTo>
                  <a:pt x="940" y="33"/>
                </a:lnTo>
                <a:lnTo>
                  <a:pt x="942" y="29"/>
                </a:lnTo>
                <a:lnTo>
                  <a:pt x="944" y="29"/>
                </a:lnTo>
                <a:lnTo>
                  <a:pt x="944" y="28"/>
                </a:lnTo>
                <a:lnTo>
                  <a:pt x="945" y="26"/>
                </a:lnTo>
                <a:lnTo>
                  <a:pt x="947" y="24"/>
                </a:lnTo>
                <a:lnTo>
                  <a:pt x="947" y="22"/>
                </a:lnTo>
                <a:lnTo>
                  <a:pt x="949" y="20"/>
                </a:lnTo>
                <a:lnTo>
                  <a:pt x="949" y="18"/>
                </a:lnTo>
                <a:lnTo>
                  <a:pt x="951" y="18"/>
                </a:lnTo>
                <a:lnTo>
                  <a:pt x="951" y="16"/>
                </a:lnTo>
                <a:lnTo>
                  <a:pt x="953" y="16"/>
                </a:lnTo>
                <a:lnTo>
                  <a:pt x="953" y="15"/>
                </a:lnTo>
                <a:lnTo>
                  <a:pt x="957" y="13"/>
                </a:lnTo>
                <a:lnTo>
                  <a:pt x="957" y="11"/>
                </a:lnTo>
                <a:lnTo>
                  <a:pt x="958" y="11"/>
                </a:lnTo>
                <a:lnTo>
                  <a:pt x="958" y="9"/>
                </a:lnTo>
                <a:lnTo>
                  <a:pt x="960" y="7"/>
                </a:lnTo>
                <a:lnTo>
                  <a:pt x="962" y="9"/>
                </a:lnTo>
                <a:lnTo>
                  <a:pt x="960" y="11"/>
                </a:lnTo>
                <a:lnTo>
                  <a:pt x="958" y="11"/>
                </a:lnTo>
                <a:lnTo>
                  <a:pt x="953" y="16"/>
                </a:lnTo>
                <a:lnTo>
                  <a:pt x="953" y="18"/>
                </a:lnTo>
                <a:lnTo>
                  <a:pt x="953" y="20"/>
                </a:lnTo>
                <a:lnTo>
                  <a:pt x="955" y="22"/>
                </a:lnTo>
                <a:lnTo>
                  <a:pt x="955" y="24"/>
                </a:lnTo>
                <a:lnTo>
                  <a:pt x="958" y="26"/>
                </a:lnTo>
                <a:lnTo>
                  <a:pt x="960" y="28"/>
                </a:lnTo>
                <a:lnTo>
                  <a:pt x="962" y="28"/>
                </a:lnTo>
                <a:lnTo>
                  <a:pt x="964" y="28"/>
                </a:lnTo>
                <a:lnTo>
                  <a:pt x="964" y="29"/>
                </a:lnTo>
                <a:lnTo>
                  <a:pt x="966" y="29"/>
                </a:lnTo>
                <a:lnTo>
                  <a:pt x="968" y="29"/>
                </a:lnTo>
                <a:lnTo>
                  <a:pt x="969" y="29"/>
                </a:lnTo>
                <a:lnTo>
                  <a:pt x="969" y="31"/>
                </a:lnTo>
                <a:lnTo>
                  <a:pt x="971" y="31"/>
                </a:lnTo>
                <a:lnTo>
                  <a:pt x="973" y="33"/>
                </a:lnTo>
                <a:lnTo>
                  <a:pt x="975" y="31"/>
                </a:lnTo>
                <a:lnTo>
                  <a:pt x="977" y="29"/>
                </a:lnTo>
                <a:lnTo>
                  <a:pt x="979" y="29"/>
                </a:lnTo>
                <a:lnTo>
                  <a:pt x="979" y="28"/>
                </a:lnTo>
                <a:lnTo>
                  <a:pt x="981" y="26"/>
                </a:lnTo>
                <a:lnTo>
                  <a:pt x="981" y="24"/>
                </a:lnTo>
                <a:lnTo>
                  <a:pt x="981" y="22"/>
                </a:lnTo>
                <a:lnTo>
                  <a:pt x="979" y="20"/>
                </a:lnTo>
                <a:lnTo>
                  <a:pt x="977" y="18"/>
                </a:lnTo>
                <a:lnTo>
                  <a:pt x="977" y="16"/>
                </a:lnTo>
                <a:lnTo>
                  <a:pt x="977" y="15"/>
                </a:lnTo>
                <a:lnTo>
                  <a:pt x="975" y="13"/>
                </a:lnTo>
                <a:lnTo>
                  <a:pt x="973" y="13"/>
                </a:lnTo>
                <a:lnTo>
                  <a:pt x="971" y="11"/>
                </a:lnTo>
                <a:lnTo>
                  <a:pt x="971" y="9"/>
                </a:lnTo>
                <a:lnTo>
                  <a:pt x="969" y="5"/>
                </a:lnTo>
                <a:lnTo>
                  <a:pt x="969" y="7"/>
                </a:lnTo>
                <a:lnTo>
                  <a:pt x="968" y="5"/>
                </a:lnTo>
                <a:lnTo>
                  <a:pt x="966" y="5"/>
                </a:lnTo>
                <a:lnTo>
                  <a:pt x="966" y="7"/>
                </a:lnTo>
                <a:lnTo>
                  <a:pt x="964" y="7"/>
                </a:lnTo>
                <a:lnTo>
                  <a:pt x="968" y="5"/>
                </a:lnTo>
                <a:lnTo>
                  <a:pt x="968" y="4"/>
                </a:lnTo>
                <a:lnTo>
                  <a:pt x="969" y="4"/>
                </a:lnTo>
                <a:lnTo>
                  <a:pt x="969" y="2"/>
                </a:lnTo>
                <a:lnTo>
                  <a:pt x="968" y="0"/>
                </a:lnTo>
                <a:lnTo>
                  <a:pt x="969" y="0"/>
                </a:lnTo>
                <a:lnTo>
                  <a:pt x="979" y="0"/>
                </a:lnTo>
                <a:lnTo>
                  <a:pt x="981" y="0"/>
                </a:lnTo>
                <a:lnTo>
                  <a:pt x="990" y="0"/>
                </a:lnTo>
                <a:lnTo>
                  <a:pt x="1001" y="0"/>
                </a:lnTo>
                <a:lnTo>
                  <a:pt x="1010" y="0"/>
                </a:lnTo>
                <a:lnTo>
                  <a:pt x="1021" y="0"/>
                </a:lnTo>
                <a:lnTo>
                  <a:pt x="1025" y="0"/>
                </a:lnTo>
                <a:lnTo>
                  <a:pt x="1032" y="0"/>
                </a:lnTo>
                <a:lnTo>
                  <a:pt x="1043" y="0"/>
                </a:lnTo>
                <a:lnTo>
                  <a:pt x="1054" y="0"/>
                </a:lnTo>
                <a:lnTo>
                  <a:pt x="1063" y="0"/>
                </a:lnTo>
                <a:lnTo>
                  <a:pt x="1073" y="0"/>
                </a:lnTo>
                <a:lnTo>
                  <a:pt x="1082" y="0"/>
                </a:lnTo>
                <a:lnTo>
                  <a:pt x="1086" y="0"/>
                </a:lnTo>
                <a:lnTo>
                  <a:pt x="1095" y="0"/>
                </a:lnTo>
                <a:lnTo>
                  <a:pt x="1100" y="0"/>
                </a:lnTo>
                <a:lnTo>
                  <a:pt x="1104" y="0"/>
                </a:lnTo>
                <a:lnTo>
                  <a:pt x="1122" y="0"/>
                </a:lnTo>
                <a:lnTo>
                  <a:pt x="1128" y="0"/>
                </a:lnTo>
                <a:lnTo>
                  <a:pt x="1137" y="0"/>
                </a:lnTo>
                <a:lnTo>
                  <a:pt x="1139" y="0"/>
                </a:lnTo>
                <a:lnTo>
                  <a:pt x="1145" y="0"/>
                </a:lnTo>
                <a:lnTo>
                  <a:pt x="1150" y="0"/>
                </a:lnTo>
                <a:lnTo>
                  <a:pt x="1161" y="0"/>
                </a:lnTo>
                <a:lnTo>
                  <a:pt x="1165" y="0"/>
                </a:lnTo>
                <a:lnTo>
                  <a:pt x="1170" y="0"/>
                </a:lnTo>
                <a:lnTo>
                  <a:pt x="1180" y="0"/>
                </a:lnTo>
                <a:lnTo>
                  <a:pt x="1192" y="0"/>
                </a:lnTo>
                <a:lnTo>
                  <a:pt x="1204" y="0"/>
                </a:lnTo>
                <a:lnTo>
                  <a:pt x="1205" y="0"/>
                </a:lnTo>
                <a:lnTo>
                  <a:pt x="1207" y="0"/>
                </a:lnTo>
                <a:lnTo>
                  <a:pt x="1213" y="0"/>
                </a:lnTo>
                <a:lnTo>
                  <a:pt x="1222" y="0"/>
                </a:lnTo>
                <a:lnTo>
                  <a:pt x="1224" y="0"/>
                </a:lnTo>
                <a:lnTo>
                  <a:pt x="1231" y="0"/>
                </a:lnTo>
                <a:lnTo>
                  <a:pt x="1237" y="0"/>
                </a:lnTo>
                <a:lnTo>
                  <a:pt x="1240" y="0"/>
                </a:lnTo>
                <a:lnTo>
                  <a:pt x="1246" y="0"/>
                </a:lnTo>
                <a:lnTo>
                  <a:pt x="1257" y="0"/>
                </a:lnTo>
                <a:lnTo>
                  <a:pt x="1263" y="0"/>
                </a:lnTo>
                <a:lnTo>
                  <a:pt x="1266" y="0"/>
                </a:lnTo>
                <a:lnTo>
                  <a:pt x="1274" y="0"/>
                </a:lnTo>
                <a:lnTo>
                  <a:pt x="1283" y="0"/>
                </a:lnTo>
                <a:lnTo>
                  <a:pt x="1288" y="0"/>
                </a:lnTo>
                <a:lnTo>
                  <a:pt x="1307" y="0"/>
                </a:lnTo>
                <a:lnTo>
                  <a:pt x="1322" y="0"/>
                </a:lnTo>
                <a:lnTo>
                  <a:pt x="1325" y="0"/>
                </a:lnTo>
                <a:lnTo>
                  <a:pt x="1349" y="2"/>
                </a:lnTo>
                <a:lnTo>
                  <a:pt x="1366" y="2"/>
                </a:lnTo>
                <a:lnTo>
                  <a:pt x="1408" y="2"/>
                </a:lnTo>
                <a:lnTo>
                  <a:pt x="1427" y="4"/>
                </a:lnTo>
                <a:lnTo>
                  <a:pt x="1452" y="4"/>
                </a:lnTo>
                <a:lnTo>
                  <a:pt x="1454" y="4"/>
                </a:lnTo>
                <a:lnTo>
                  <a:pt x="1456" y="4"/>
                </a:lnTo>
                <a:lnTo>
                  <a:pt x="1460" y="4"/>
                </a:lnTo>
                <a:lnTo>
                  <a:pt x="1469" y="4"/>
                </a:lnTo>
                <a:lnTo>
                  <a:pt x="1497" y="2"/>
                </a:lnTo>
                <a:lnTo>
                  <a:pt x="1500" y="2"/>
                </a:lnTo>
                <a:lnTo>
                  <a:pt x="1502" y="2"/>
                </a:lnTo>
                <a:lnTo>
                  <a:pt x="1515" y="2"/>
                </a:lnTo>
                <a:lnTo>
                  <a:pt x="1522" y="2"/>
                </a:lnTo>
                <a:lnTo>
                  <a:pt x="1545" y="2"/>
                </a:lnTo>
                <a:lnTo>
                  <a:pt x="1565" y="2"/>
                </a:lnTo>
                <a:lnTo>
                  <a:pt x="1567" y="2"/>
                </a:lnTo>
                <a:lnTo>
                  <a:pt x="1580" y="2"/>
                </a:lnTo>
                <a:lnTo>
                  <a:pt x="1589" y="2"/>
                </a:lnTo>
                <a:lnTo>
                  <a:pt x="1604" y="2"/>
                </a:lnTo>
                <a:lnTo>
                  <a:pt x="1618" y="2"/>
                </a:lnTo>
                <a:lnTo>
                  <a:pt x="1620" y="2"/>
                </a:lnTo>
                <a:lnTo>
                  <a:pt x="1624" y="2"/>
                </a:lnTo>
                <a:lnTo>
                  <a:pt x="1637" y="2"/>
                </a:lnTo>
                <a:lnTo>
                  <a:pt x="1657" y="0"/>
                </a:lnTo>
                <a:lnTo>
                  <a:pt x="1674" y="0"/>
                </a:lnTo>
                <a:lnTo>
                  <a:pt x="1675" y="0"/>
                </a:lnTo>
                <a:lnTo>
                  <a:pt x="1698" y="0"/>
                </a:lnTo>
                <a:lnTo>
                  <a:pt x="1699" y="0"/>
                </a:lnTo>
                <a:lnTo>
                  <a:pt x="1707" y="2"/>
                </a:lnTo>
                <a:lnTo>
                  <a:pt x="1725" y="2"/>
                </a:lnTo>
                <a:lnTo>
                  <a:pt x="1745" y="2"/>
                </a:lnTo>
                <a:lnTo>
                  <a:pt x="1773" y="2"/>
                </a:lnTo>
                <a:lnTo>
                  <a:pt x="1775" y="2"/>
                </a:lnTo>
                <a:lnTo>
                  <a:pt x="1777" y="2"/>
                </a:lnTo>
                <a:lnTo>
                  <a:pt x="1784" y="2"/>
                </a:lnTo>
                <a:lnTo>
                  <a:pt x="1788" y="2"/>
                </a:lnTo>
                <a:lnTo>
                  <a:pt x="1790" y="2"/>
                </a:lnTo>
                <a:lnTo>
                  <a:pt x="1810" y="2"/>
                </a:lnTo>
                <a:lnTo>
                  <a:pt x="1819" y="2"/>
                </a:lnTo>
                <a:lnTo>
                  <a:pt x="1830" y="2"/>
                </a:lnTo>
                <a:lnTo>
                  <a:pt x="1841" y="2"/>
                </a:lnTo>
                <a:lnTo>
                  <a:pt x="1863" y="2"/>
                </a:lnTo>
                <a:lnTo>
                  <a:pt x="1887" y="2"/>
                </a:lnTo>
                <a:lnTo>
                  <a:pt x="1891" y="2"/>
                </a:lnTo>
                <a:lnTo>
                  <a:pt x="1915" y="2"/>
                </a:lnTo>
                <a:lnTo>
                  <a:pt x="1935" y="2"/>
                </a:lnTo>
                <a:lnTo>
                  <a:pt x="1965" y="2"/>
                </a:lnTo>
                <a:lnTo>
                  <a:pt x="1972" y="2"/>
                </a:lnTo>
                <a:lnTo>
                  <a:pt x="1974" y="2"/>
                </a:lnTo>
                <a:lnTo>
                  <a:pt x="1980" y="2"/>
                </a:lnTo>
                <a:lnTo>
                  <a:pt x="1992" y="2"/>
                </a:lnTo>
                <a:lnTo>
                  <a:pt x="2015" y="2"/>
                </a:lnTo>
                <a:lnTo>
                  <a:pt x="2033" y="2"/>
                </a:lnTo>
                <a:lnTo>
                  <a:pt x="2035" y="2"/>
                </a:lnTo>
                <a:lnTo>
                  <a:pt x="2037" y="2"/>
                </a:lnTo>
                <a:lnTo>
                  <a:pt x="2050" y="2"/>
                </a:lnTo>
                <a:lnTo>
                  <a:pt x="2072" y="2"/>
                </a:lnTo>
                <a:lnTo>
                  <a:pt x="2096" y="2"/>
                </a:lnTo>
                <a:lnTo>
                  <a:pt x="2109" y="2"/>
                </a:lnTo>
                <a:lnTo>
                  <a:pt x="2136" y="2"/>
                </a:lnTo>
                <a:lnTo>
                  <a:pt x="2145" y="2"/>
                </a:lnTo>
                <a:lnTo>
                  <a:pt x="2147" y="2"/>
                </a:lnTo>
                <a:lnTo>
                  <a:pt x="2168" y="2"/>
                </a:lnTo>
                <a:lnTo>
                  <a:pt x="2195" y="2"/>
                </a:lnTo>
                <a:lnTo>
                  <a:pt x="2217" y="2"/>
                </a:lnTo>
                <a:lnTo>
                  <a:pt x="2236" y="2"/>
                </a:lnTo>
                <a:lnTo>
                  <a:pt x="2263" y="2"/>
                </a:lnTo>
                <a:lnTo>
                  <a:pt x="2276" y="2"/>
                </a:lnTo>
                <a:lnTo>
                  <a:pt x="2287" y="2"/>
                </a:lnTo>
                <a:lnTo>
                  <a:pt x="2293" y="2"/>
                </a:lnTo>
                <a:lnTo>
                  <a:pt x="2304" y="2"/>
                </a:lnTo>
                <a:lnTo>
                  <a:pt x="2315" y="2"/>
                </a:lnTo>
                <a:lnTo>
                  <a:pt x="2332" y="2"/>
                </a:lnTo>
                <a:lnTo>
                  <a:pt x="2335" y="2"/>
                </a:lnTo>
                <a:lnTo>
                  <a:pt x="2363" y="2"/>
                </a:lnTo>
                <a:lnTo>
                  <a:pt x="2381" y="2"/>
                </a:lnTo>
                <a:lnTo>
                  <a:pt x="2407" y="2"/>
                </a:lnTo>
                <a:lnTo>
                  <a:pt x="2422" y="2"/>
                </a:lnTo>
                <a:lnTo>
                  <a:pt x="2435" y="2"/>
                </a:lnTo>
                <a:lnTo>
                  <a:pt x="2448" y="2"/>
                </a:lnTo>
                <a:lnTo>
                  <a:pt x="2450" y="2"/>
                </a:lnTo>
                <a:lnTo>
                  <a:pt x="2455" y="2"/>
                </a:lnTo>
                <a:lnTo>
                  <a:pt x="2472" y="2"/>
                </a:lnTo>
                <a:lnTo>
                  <a:pt x="2481" y="2"/>
                </a:lnTo>
                <a:lnTo>
                  <a:pt x="2509" y="2"/>
                </a:lnTo>
                <a:lnTo>
                  <a:pt x="2536" y="2"/>
                </a:lnTo>
                <a:lnTo>
                  <a:pt x="2544" y="2"/>
                </a:lnTo>
                <a:lnTo>
                  <a:pt x="2566" y="2"/>
                </a:lnTo>
                <a:lnTo>
                  <a:pt x="2568" y="2"/>
                </a:lnTo>
                <a:lnTo>
                  <a:pt x="2575" y="2"/>
                </a:lnTo>
                <a:lnTo>
                  <a:pt x="2580" y="2"/>
                </a:lnTo>
                <a:lnTo>
                  <a:pt x="2582" y="2"/>
                </a:lnTo>
                <a:lnTo>
                  <a:pt x="2593" y="2"/>
                </a:lnTo>
                <a:lnTo>
                  <a:pt x="2604" y="2"/>
                </a:lnTo>
                <a:lnTo>
                  <a:pt x="2625" y="2"/>
                </a:lnTo>
                <a:lnTo>
                  <a:pt x="2638" y="2"/>
                </a:lnTo>
                <a:lnTo>
                  <a:pt x="2660" y="2"/>
                </a:lnTo>
                <a:lnTo>
                  <a:pt x="2662" y="2"/>
                </a:lnTo>
                <a:lnTo>
                  <a:pt x="2680" y="2"/>
                </a:lnTo>
                <a:lnTo>
                  <a:pt x="2695" y="2"/>
                </a:lnTo>
                <a:lnTo>
                  <a:pt x="2700" y="2"/>
                </a:lnTo>
                <a:lnTo>
                  <a:pt x="2702" y="2"/>
                </a:lnTo>
                <a:lnTo>
                  <a:pt x="2713" y="2"/>
                </a:lnTo>
                <a:lnTo>
                  <a:pt x="2726" y="2"/>
                </a:lnTo>
                <a:lnTo>
                  <a:pt x="2741" y="2"/>
                </a:lnTo>
                <a:lnTo>
                  <a:pt x="2754" y="2"/>
                </a:lnTo>
                <a:lnTo>
                  <a:pt x="2767" y="2"/>
                </a:lnTo>
                <a:lnTo>
                  <a:pt x="2781" y="2"/>
                </a:lnTo>
                <a:lnTo>
                  <a:pt x="2802" y="2"/>
                </a:lnTo>
                <a:lnTo>
                  <a:pt x="2811" y="2"/>
                </a:lnTo>
                <a:lnTo>
                  <a:pt x="2816" y="2"/>
                </a:lnTo>
                <a:lnTo>
                  <a:pt x="2833" y="2"/>
                </a:lnTo>
                <a:lnTo>
                  <a:pt x="2839" y="2"/>
                </a:lnTo>
                <a:lnTo>
                  <a:pt x="2848" y="2"/>
                </a:lnTo>
                <a:lnTo>
                  <a:pt x="2868" y="2"/>
                </a:lnTo>
                <a:lnTo>
                  <a:pt x="2870" y="2"/>
                </a:lnTo>
                <a:lnTo>
                  <a:pt x="2885" y="2"/>
                </a:lnTo>
                <a:lnTo>
                  <a:pt x="2892" y="2"/>
                </a:lnTo>
                <a:lnTo>
                  <a:pt x="2898" y="2"/>
                </a:lnTo>
                <a:lnTo>
                  <a:pt x="2901" y="2"/>
                </a:lnTo>
                <a:lnTo>
                  <a:pt x="2905" y="2"/>
                </a:lnTo>
                <a:lnTo>
                  <a:pt x="2907" y="2"/>
                </a:lnTo>
                <a:lnTo>
                  <a:pt x="2912" y="2"/>
                </a:lnTo>
                <a:lnTo>
                  <a:pt x="2918" y="2"/>
                </a:lnTo>
                <a:lnTo>
                  <a:pt x="2925" y="2"/>
                </a:lnTo>
                <a:lnTo>
                  <a:pt x="2931" y="2"/>
                </a:lnTo>
                <a:lnTo>
                  <a:pt x="2940" y="2"/>
                </a:lnTo>
                <a:lnTo>
                  <a:pt x="2951" y="2"/>
                </a:lnTo>
                <a:lnTo>
                  <a:pt x="2966" y="2"/>
                </a:lnTo>
                <a:lnTo>
                  <a:pt x="2990" y="2"/>
                </a:lnTo>
                <a:lnTo>
                  <a:pt x="3006" y="2"/>
                </a:lnTo>
                <a:lnTo>
                  <a:pt x="3019" y="2"/>
                </a:lnTo>
                <a:lnTo>
                  <a:pt x="3030" y="2"/>
                </a:lnTo>
                <a:lnTo>
                  <a:pt x="3032" y="2"/>
                </a:lnTo>
                <a:lnTo>
                  <a:pt x="3034" y="2"/>
                </a:lnTo>
                <a:lnTo>
                  <a:pt x="3049" y="2"/>
                </a:lnTo>
                <a:lnTo>
                  <a:pt x="3054" y="2"/>
                </a:lnTo>
                <a:lnTo>
                  <a:pt x="3069" y="2"/>
                </a:lnTo>
                <a:lnTo>
                  <a:pt x="3086" y="2"/>
                </a:lnTo>
                <a:lnTo>
                  <a:pt x="3091" y="2"/>
                </a:lnTo>
                <a:lnTo>
                  <a:pt x="3117" y="2"/>
                </a:lnTo>
                <a:lnTo>
                  <a:pt x="3135" y="2"/>
                </a:lnTo>
                <a:lnTo>
                  <a:pt x="3154" y="2"/>
                </a:lnTo>
                <a:lnTo>
                  <a:pt x="3163" y="2"/>
                </a:lnTo>
                <a:lnTo>
                  <a:pt x="3165" y="2"/>
                </a:lnTo>
                <a:lnTo>
                  <a:pt x="3174" y="2"/>
                </a:lnTo>
                <a:lnTo>
                  <a:pt x="3180" y="2"/>
                </a:lnTo>
                <a:lnTo>
                  <a:pt x="3191" y="2"/>
                </a:lnTo>
                <a:lnTo>
                  <a:pt x="3194" y="2"/>
                </a:lnTo>
                <a:lnTo>
                  <a:pt x="3227" y="2"/>
                </a:lnTo>
                <a:lnTo>
                  <a:pt x="3244" y="2"/>
                </a:lnTo>
                <a:lnTo>
                  <a:pt x="3255" y="2"/>
                </a:lnTo>
                <a:lnTo>
                  <a:pt x="3277" y="2"/>
                </a:lnTo>
                <a:lnTo>
                  <a:pt x="3305" y="2"/>
                </a:lnTo>
                <a:lnTo>
                  <a:pt x="3307" y="2"/>
                </a:lnTo>
                <a:lnTo>
                  <a:pt x="3325" y="2"/>
                </a:lnTo>
                <a:lnTo>
                  <a:pt x="3355" y="2"/>
                </a:lnTo>
                <a:lnTo>
                  <a:pt x="3357" y="2"/>
                </a:lnTo>
                <a:lnTo>
                  <a:pt x="3384" y="2"/>
                </a:lnTo>
                <a:lnTo>
                  <a:pt x="3401" y="2"/>
                </a:lnTo>
                <a:lnTo>
                  <a:pt x="3421" y="2"/>
                </a:lnTo>
                <a:lnTo>
                  <a:pt x="3439" y="2"/>
                </a:lnTo>
                <a:lnTo>
                  <a:pt x="3451" y="2"/>
                </a:lnTo>
                <a:lnTo>
                  <a:pt x="3452" y="2"/>
                </a:lnTo>
                <a:lnTo>
                  <a:pt x="3454" y="2"/>
                </a:lnTo>
                <a:lnTo>
                  <a:pt x="3478" y="2"/>
                </a:lnTo>
                <a:lnTo>
                  <a:pt x="3513" y="2"/>
                </a:lnTo>
                <a:lnTo>
                  <a:pt x="3550" y="2"/>
                </a:lnTo>
                <a:lnTo>
                  <a:pt x="3570" y="2"/>
                </a:lnTo>
                <a:lnTo>
                  <a:pt x="3580" y="2"/>
                </a:lnTo>
                <a:lnTo>
                  <a:pt x="3587" y="2"/>
                </a:lnTo>
                <a:lnTo>
                  <a:pt x="3589" y="2"/>
                </a:lnTo>
                <a:lnTo>
                  <a:pt x="3613" y="2"/>
                </a:lnTo>
                <a:lnTo>
                  <a:pt x="3615" y="2"/>
                </a:lnTo>
                <a:lnTo>
                  <a:pt x="3618" y="2"/>
                </a:lnTo>
                <a:lnTo>
                  <a:pt x="3640" y="2"/>
                </a:lnTo>
                <a:lnTo>
                  <a:pt x="3662" y="2"/>
                </a:lnTo>
                <a:lnTo>
                  <a:pt x="3686" y="2"/>
                </a:lnTo>
                <a:lnTo>
                  <a:pt x="3694" y="2"/>
                </a:lnTo>
                <a:lnTo>
                  <a:pt x="3723" y="2"/>
                </a:lnTo>
                <a:lnTo>
                  <a:pt x="3744" y="2"/>
                </a:lnTo>
                <a:lnTo>
                  <a:pt x="3744" y="20"/>
                </a:lnTo>
                <a:lnTo>
                  <a:pt x="3744" y="24"/>
                </a:lnTo>
                <a:lnTo>
                  <a:pt x="3744" y="63"/>
                </a:lnTo>
                <a:lnTo>
                  <a:pt x="3744" y="70"/>
                </a:lnTo>
                <a:lnTo>
                  <a:pt x="3744" y="87"/>
                </a:lnTo>
                <a:lnTo>
                  <a:pt x="3744" y="92"/>
                </a:lnTo>
                <a:lnTo>
                  <a:pt x="3744" y="94"/>
                </a:lnTo>
                <a:lnTo>
                  <a:pt x="3744" y="107"/>
                </a:lnTo>
                <a:lnTo>
                  <a:pt x="3744" y="114"/>
                </a:lnTo>
                <a:lnTo>
                  <a:pt x="3742" y="123"/>
                </a:lnTo>
                <a:lnTo>
                  <a:pt x="3742" y="136"/>
                </a:lnTo>
                <a:lnTo>
                  <a:pt x="3742" y="140"/>
                </a:lnTo>
                <a:lnTo>
                  <a:pt x="3742" y="142"/>
                </a:lnTo>
                <a:lnTo>
                  <a:pt x="3742" y="147"/>
                </a:lnTo>
                <a:lnTo>
                  <a:pt x="3742" y="149"/>
                </a:lnTo>
                <a:lnTo>
                  <a:pt x="3742" y="155"/>
                </a:lnTo>
                <a:lnTo>
                  <a:pt x="3742" y="160"/>
                </a:lnTo>
                <a:lnTo>
                  <a:pt x="3742" y="173"/>
                </a:lnTo>
                <a:lnTo>
                  <a:pt x="3742" y="179"/>
                </a:lnTo>
                <a:lnTo>
                  <a:pt x="3742" y="184"/>
                </a:lnTo>
                <a:lnTo>
                  <a:pt x="3742" y="186"/>
                </a:lnTo>
                <a:lnTo>
                  <a:pt x="3742" y="217"/>
                </a:lnTo>
                <a:lnTo>
                  <a:pt x="3742" y="219"/>
                </a:lnTo>
                <a:lnTo>
                  <a:pt x="3742" y="221"/>
                </a:lnTo>
                <a:lnTo>
                  <a:pt x="3742" y="225"/>
                </a:lnTo>
                <a:lnTo>
                  <a:pt x="3742" y="227"/>
                </a:lnTo>
                <a:lnTo>
                  <a:pt x="3742" y="228"/>
                </a:lnTo>
                <a:lnTo>
                  <a:pt x="3742" y="230"/>
                </a:lnTo>
                <a:lnTo>
                  <a:pt x="3742" y="249"/>
                </a:lnTo>
                <a:lnTo>
                  <a:pt x="3742" y="254"/>
                </a:lnTo>
                <a:lnTo>
                  <a:pt x="3742" y="275"/>
                </a:lnTo>
                <a:lnTo>
                  <a:pt x="3742" y="276"/>
                </a:lnTo>
                <a:lnTo>
                  <a:pt x="3742" y="278"/>
                </a:lnTo>
                <a:lnTo>
                  <a:pt x="3742" y="280"/>
                </a:lnTo>
                <a:lnTo>
                  <a:pt x="3742" y="289"/>
                </a:lnTo>
                <a:lnTo>
                  <a:pt x="3742" y="293"/>
                </a:lnTo>
                <a:lnTo>
                  <a:pt x="3742" y="297"/>
                </a:lnTo>
                <a:lnTo>
                  <a:pt x="3742" y="298"/>
                </a:lnTo>
                <a:lnTo>
                  <a:pt x="3742" y="306"/>
                </a:lnTo>
                <a:lnTo>
                  <a:pt x="3742" y="308"/>
                </a:lnTo>
                <a:lnTo>
                  <a:pt x="3742" y="315"/>
                </a:lnTo>
                <a:lnTo>
                  <a:pt x="3742" y="319"/>
                </a:lnTo>
                <a:lnTo>
                  <a:pt x="3742" y="322"/>
                </a:lnTo>
                <a:lnTo>
                  <a:pt x="3742" y="324"/>
                </a:lnTo>
                <a:lnTo>
                  <a:pt x="3742" y="326"/>
                </a:lnTo>
                <a:lnTo>
                  <a:pt x="3742" y="335"/>
                </a:lnTo>
                <a:lnTo>
                  <a:pt x="3742" y="339"/>
                </a:lnTo>
                <a:lnTo>
                  <a:pt x="3742" y="350"/>
                </a:lnTo>
                <a:lnTo>
                  <a:pt x="3742" y="354"/>
                </a:lnTo>
                <a:lnTo>
                  <a:pt x="3742" y="369"/>
                </a:lnTo>
                <a:lnTo>
                  <a:pt x="3742" y="374"/>
                </a:lnTo>
                <a:lnTo>
                  <a:pt x="3742" y="376"/>
                </a:lnTo>
                <a:lnTo>
                  <a:pt x="3742" y="380"/>
                </a:lnTo>
                <a:lnTo>
                  <a:pt x="3742" y="385"/>
                </a:lnTo>
                <a:lnTo>
                  <a:pt x="3742" y="392"/>
                </a:lnTo>
                <a:lnTo>
                  <a:pt x="3742" y="394"/>
                </a:lnTo>
                <a:lnTo>
                  <a:pt x="3742" y="411"/>
                </a:lnTo>
                <a:lnTo>
                  <a:pt x="3742" y="413"/>
                </a:lnTo>
                <a:lnTo>
                  <a:pt x="3742" y="415"/>
                </a:lnTo>
                <a:lnTo>
                  <a:pt x="3742" y="420"/>
                </a:lnTo>
                <a:lnTo>
                  <a:pt x="3742" y="424"/>
                </a:lnTo>
                <a:lnTo>
                  <a:pt x="3742" y="426"/>
                </a:lnTo>
                <a:lnTo>
                  <a:pt x="3742" y="431"/>
                </a:lnTo>
                <a:lnTo>
                  <a:pt x="3742" y="433"/>
                </a:lnTo>
                <a:lnTo>
                  <a:pt x="3742" y="437"/>
                </a:lnTo>
                <a:lnTo>
                  <a:pt x="3742" y="439"/>
                </a:lnTo>
                <a:lnTo>
                  <a:pt x="3742" y="442"/>
                </a:lnTo>
                <a:lnTo>
                  <a:pt x="3742" y="448"/>
                </a:lnTo>
                <a:lnTo>
                  <a:pt x="3742" y="453"/>
                </a:lnTo>
                <a:lnTo>
                  <a:pt x="3742" y="461"/>
                </a:lnTo>
                <a:lnTo>
                  <a:pt x="3742" y="463"/>
                </a:lnTo>
                <a:lnTo>
                  <a:pt x="3742" y="466"/>
                </a:lnTo>
                <a:lnTo>
                  <a:pt x="3742" y="475"/>
                </a:lnTo>
                <a:lnTo>
                  <a:pt x="3742" y="477"/>
                </a:lnTo>
                <a:lnTo>
                  <a:pt x="3742" y="481"/>
                </a:lnTo>
                <a:lnTo>
                  <a:pt x="3742" y="485"/>
                </a:lnTo>
                <a:lnTo>
                  <a:pt x="3742" y="486"/>
                </a:lnTo>
                <a:lnTo>
                  <a:pt x="3742" y="488"/>
                </a:lnTo>
                <a:lnTo>
                  <a:pt x="3742" y="490"/>
                </a:lnTo>
                <a:lnTo>
                  <a:pt x="3742" y="494"/>
                </a:lnTo>
                <a:lnTo>
                  <a:pt x="3742" y="496"/>
                </a:lnTo>
                <a:lnTo>
                  <a:pt x="3742" y="498"/>
                </a:lnTo>
                <a:lnTo>
                  <a:pt x="3742" y="503"/>
                </a:lnTo>
                <a:lnTo>
                  <a:pt x="3740" y="505"/>
                </a:lnTo>
                <a:lnTo>
                  <a:pt x="3740" y="507"/>
                </a:lnTo>
                <a:lnTo>
                  <a:pt x="3740" y="509"/>
                </a:lnTo>
                <a:lnTo>
                  <a:pt x="3740" y="510"/>
                </a:lnTo>
                <a:lnTo>
                  <a:pt x="3740" y="512"/>
                </a:lnTo>
                <a:lnTo>
                  <a:pt x="3740" y="516"/>
                </a:lnTo>
                <a:lnTo>
                  <a:pt x="3740" y="522"/>
                </a:lnTo>
                <a:lnTo>
                  <a:pt x="3740" y="523"/>
                </a:lnTo>
                <a:lnTo>
                  <a:pt x="3740" y="525"/>
                </a:lnTo>
                <a:lnTo>
                  <a:pt x="3740" y="529"/>
                </a:lnTo>
                <a:lnTo>
                  <a:pt x="3740" y="544"/>
                </a:lnTo>
                <a:lnTo>
                  <a:pt x="3740" y="547"/>
                </a:lnTo>
                <a:lnTo>
                  <a:pt x="3740" y="551"/>
                </a:lnTo>
                <a:lnTo>
                  <a:pt x="3740" y="558"/>
                </a:lnTo>
                <a:lnTo>
                  <a:pt x="3740" y="560"/>
                </a:lnTo>
                <a:lnTo>
                  <a:pt x="3740" y="575"/>
                </a:lnTo>
                <a:lnTo>
                  <a:pt x="3740" y="579"/>
                </a:lnTo>
                <a:lnTo>
                  <a:pt x="3740" y="582"/>
                </a:lnTo>
                <a:lnTo>
                  <a:pt x="3740" y="586"/>
                </a:lnTo>
                <a:lnTo>
                  <a:pt x="3740" y="588"/>
                </a:lnTo>
                <a:lnTo>
                  <a:pt x="3740" y="590"/>
                </a:lnTo>
                <a:lnTo>
                  <a:pt x="3740" y="592"/>
                </a:lnTo>
                <a:lnTo>
                  <a:pt x="3740" y="593"/>
                </a:lnTo>
                <a:lnTo>
                  <a:pt x="3740" y="595"/>
                </a:lnTo>
                <a:lnTo>
                  <a:pt x="3740" y="597"/>
                </a:lnTo>
                <a:lnTo>
                  <a:pt x="3740" y="599"/>
                </a:lnTo>
                <a:lnTo>
                  <a:pt x="3740" y="601"/>
                </a:lnTo>
                <a:lnTo>
                  <a:pt x="3740" y="603"/>
                </a:lnTo>
                <a:lnTo>
                  <a:pt x="3740" y="604"/>
                </a:lnTo>
                <a:lnTo>
                  <a:pt x="3740" y="606"/>
                </a:lnTo>
                <a:lnTo>
                  <a:pt x="3740" y="610"/>
                </a:lnTo>
                <a:lnTo>
                  <a:pt x="3740" y="612"/>
                </a:lnTo>
                <a:lnTo>
                  <a:pt x="3740" y="617"/>
                </a:lnTo>
                <a:lnTo>
                  <a:pt x="3738" y="625"/>
                </a:lnTo>
                <a:lnTo>
                  <a:pt x="3738" y="627"/>
                </a:lnTo>
                <a:lnTo>
                  <a:pt x="3738" y="634"/>
                </a:lnTo>
                <a:lnTo>
                  <a:pt x="3738" y="636"/>
                </a:lnTo>
                <a:lnTo>
                  <a:pt x="3738" y="639"/>
                </a:lnTo>
                <a:lnTo>
                  <a:pt x="3738" y="643"/>
                </a:lnTo>
                <a:lnTo>
                  <a:pt x="3738" y="652"/>
                </a:lnTo>
                <a:lnTo>
                  <a:pt x="3738" y="671"/>
                </a:lnTo>
                <a:lnTo>
                  <a:pt x="3738" y="680"/>
                </a:lnTo>
                <a:lnTo>
                  <a:pt x="3738" y="682"/>
                </a:lnTo>
                <a:lnTo>
                  <a:pt x="3738" y="686"/>
                </a:lnTo>
                <a:lnTo>
                  <a:pt x="3738" y="687"/>
                </a:lnTo>
                <a:lnTo>
                  <a:pt x="3738" y="695"/>
                </a:lnTo>
                <a:lnTo>
                  <a:pt x="3738" y="700"/>
                </a:lnTo>
                <a:lnTo>
                  <a:pt x="3738" y="702"/>
                </a:lnTo>
                <a:lnTo>
                  <a:pt x="3738" y="709"/>
                </a:lnTo>
                <a:lnTo>
                  <a:pt x="3738" y="732"/>
                </a:lnTo>
                <a:lnTo>
                  <a:pt x="3738" y="733"/>
                </a:lnTo>
                <a:lnTo>
                  <a:pt x="3738" y="735"/>
                </a:lnTo>
                <a:lnTo>
                  <a:pt x="3738" y="737"/>
                </a:lnTo>
                <a:lnTo>
                  <a:pt x="3738" y="739"/>
                </a:lnTo>
                <a:lnTo>
                  <a:pt x="3738" y="750"/>
                </a:lnTo>
                <a:lnTo>
                  <a:pt x="3738" y="752"/>
                </a:lnTo>
                <a:lnTo>
                  <a:pt x="3738" y="754"/>
                </a:lnTo>
                <a:lnTo>
                  <a:pt x="3738" y="757"/>
                </a:lnTo>
                <a:lnTo>
                  <a:pt x="3738" y="763"/>
                </a:lnTo>
                <a:lnTo>
                  <a:pt x="3738" y="774"/>
                </a:lnTo>
                <a:lnTo>
                  <a:pt x="3738" y="780"/>
                </a:lnTo>
                <a:lnTo>
                  <a:pt x="3738" y="781"/>
                </a:lnTo>
                <a:lnTo>
                  <a:pt x="3738" y="787"/>
                </a:lnTo>
                <a:lnTo>
                  <a:pt x="3738" y="789"/>
                </a:lnTo>
                <a:lnTo>
                  <a:pt x="3738" y="791"/>
                </a:lnTo>
                <a:lnTo>
                  <a:pt x="3738" y="798"/>
                </a:lnTo>
                <a:lnTo>
                  <a:pt x="3738" y="800"/>
                </a:lnTo>
                <a:lnTo>
                  <a:pt x="3738" y="803"/>
                </a:lnTo>
                <a:lnTo>
                  <a:pt x="3738" y="809"/>
                </a:lnTo>
                <a:lnTo>
                  <a:pt x="3738" y="813"/>
                </a:lnTo>
                <a:lnTo>
                  <a:pt x="3738" y="815"/>
                </a:lnTo>
                <a:lnTo>
                  <a:pt x="3738" y="818"/>
                </a:lnTo>
                <a:lnTo>
                  <a:pt x="3738" y="822"/>
                </a:lnTo>
                <a:lnTo>
                  <a:pt x="3738" y="824"/>
                </a:lnTo>
                <a:lnTo>
                  <a:pt x="3738" y="826"/>
                </a:lnTo>
                <a:lnTo>
                  <a:pt x="3738" y="827"/>
                </a:lnTo>
                <a:lnTo>
                  <a:pt x="3738" y="829"/>
                </a:lnTo>
                <a:lnTo>
                  <a:pt x="3738" y="831"/>
                </a:lnTo>
                <a:lnTo>
                  <a:pt x="3738" y="833"/>
                </a:lnTo>
                <a:lnTo>
                  <a:pt x="3738" y="839"/>
                </a:lnTo>
                <a:lnTo>
                  <a:pt x="3738" y="850"/>
                </a:lnTo>
                <a:lnTo>
                  <a:pt x="3738" y="853"/>
                </a:lnTo>
                <a:lnTo>
                  <a:pt x="3738" y="857"/>
                </a:lnTo>
                <a:lnTo>
                  <a:pt x="3738" y="859"/>
                </a:lnTo>
                <a:lnTo>
                  <a:pt x="3738" y="861"/>
                </a:lnTo>
                <a:lnTo>
                  <a:pt x="3738" y="866"/>
                </a:lnTo>
                <a:lnTo>
                  <a:pt x="3738" y="870"/>
                </a:lnTo>
                <a:lnTo>
                  <a:pt x="3738" y="875"/>
                </a:lnTo>
                <a:lnTo>
                  <a:pt x="3738" y="879"/>
                </a:lnTo>
                <a:lnTo>
                  <a:pt x="3738" y="890"/>
                </a:lnTo>
                <a:lnTo>
                  <a:pt x="3738" y="892"/>
                </a:lnTo>
                <a:lnTo>
                  <a:pt x="3738" y="894"/>
                </a:lnTo>
                <a:lnTo>
                  <a:pt x="3738" y="896"/>
                </a:lnTo>
                <a:lnTo>
                  <a:pt x="3738" y="901"/>
                </a:lnTo>
                <a:lnTo>
                  <a:pt x="3738" y="903"/>
                </a:lnTo>
                <a:lnTo>
                  <a:pt x="3738" y="907"/>
                </a:lnTo>
                <a:lnTo>
                  <a:pt x="3738" y="914"/>
                </a:lnTo>
                <a:lnTo>
                  <a:pt x="3738" y="916"/>
                </a:lnTo>
                <a:lnTo>
                  <a:pt x="3738" y="918"/>
                </a:lnTo>
                <a:lnTo>
                  <a:pt x="3738" y="923"/>
                </a:lnTo>
                <a:lnTo>
                  <a:pt x="3738" y="925"/>
                </a:lnTo>
                <a:lnTo>
                  <a:pt x="3738" y="927"/>
                </a:lnTo>
                <a:lnTo>
                  <a:pt x="3738" y="933"/>
                </a:lnTo>
                <a:lnTo>
                  <a:pt x="3738" y="938"/>
                </a:lnTo>
                <a:lnTo>
                  <a:pt x="3738" y="940"/>
                </a:lnTo>
                <a:lnTo>
                  <a:pt x="3738" y="945"/>
                </a:lnTo>
                <a:lnTo>
                  <a:pt x="3738" y="947"/>
                </a:lnTo>
                <a:lnTo>
                  <a:pt x="3738" y="949"/>
                </a:lnTo>
                <a:lnTo>
                  <a:pt x="3738" y="951"/>
                </a:lnTo>
                <a:lnTo>
                  <a:pt x="3738" y="953"/>
                </a:lnTo>
                <a:lnTo>
                  <a:pt x="3738" y="956"/>
                </a:lnTo>
                <a:lnTo>
                  <a:pt x="3738" y="958"/>
                </a:lnTo>
                <a:lnTo>
                  <a:pt x="3738" y="960"/>
                </a:lnTo>
                <a:lnTo>
                  <a:pt x="3738" y="962"/>
                </a:lnTo>
                <a:lnTo>
                  <a:pt x="3738" y="964"/>
                </a:lnTo>
                <a:lnTo>
                  <a:pt x="3738" y="966"/>
                </a:lnTo>
                <a:lnTo>
                  <a:pt x="3738" y="968"/>
                </a:lnTo>
                <a:lnTo>
                  <a:pt x="3738" y="969"/>
                </a:lnTo>
                <a:lnTo>
                  <a:pt x="3738" y="975"/>
                </a:lnTo>
                <a:lnTo>
                  <a:pt x="3738" y="977"/>
                </a:lnTo>
                <a:lnTo>
                  <a:pt x="3738" y="979"/>
                </a:lnTo>
                <a:lnTo>
                  <a:pt x="3738" y="980"/>
                </a:lnTo>
                <a:lnTo>
                  <a:pt x="3738" y="982"/>
                </a:lnTo>
                <a:lnTo>
                  <a:pt x="3738" y="1004"/>
                </a:lnTo>
                <a:lnTo>
                  <a:pt x="3738" y="1006"/>
                </a:lnTo>
                <a:lnTo>
                  <a:pt x="3738" y="1023"/>
                </a:lnTo>
                <a:lnTo>
                  <a:pt x="3738" y="1025"/>
                </a:lnTo>
                <a:lnTo>
                  <a:pt x="3738" y="1032"/>
                </a:lnTo>
                <a:lnTo>
                  <a:pt x="3738" y="1038"/>
                </a:lnTo>
                <a:lnTo>
                  <a:pt x="3738" y="1039"/>
                </a:lnTo>
                <a:lnTo>
                  <a:pt x="3738" y="1041"/>
                </a:lnTo>
                <a:lnTo>
                  <a:pt x="3738" y="1043"/>
                </a:lnTo>
                <a:lnTo>
                  <a:pt x="3738" y="1049"/>
                </a:lnTo>
                <a:lnTo>
                  <a:pt x="3738" y="1050"/>
                </a:lnTo>
                <a:lnTo>
                  <a:pt x="3738" y="1052"/>
                </a:lnTo>
                <a:lnTo>
                  <a:pt x="3738" y="1058"/>
                </a:lnTo>
                <a:lnTo>
                  <a:pt x="3738" y="1060"/>
                </a:lnTo>
                <a:lnTo>
                  <a:pt x="3738" y="1065"/>
                </a:lnTo>
                <a:lnTo>
                  <a:pt x="3738" y="1071"/>
                </a:lnTo>
                <a:lnTo>
                  <a:pt x="3738" y="1073"/>
                </a:lnTo>
                <a:lnTo>
                  <a:pt x="3738" y="1074"/>
                </a:lnTo>
                <a:lnTo>
                  <a:pt x="3738" y="1076"/>
                </a:lnTo>
                <a:lnTo>
                  <a:pt x="3738" y="1078"/>
                </a:lnTo>
                <a:lnTo>
                  <a:pt x="3738" y="1093"/>
                </a:lnTo>
                <a:lnTo>
                  <a:pt x="3740" y="1098"/>
                </a:lnTo>
                <a:lnTo>
                  <a:pt x="3740" y="1102"/>
                </a:lnTo>
                <a:lnTo>
                  <a:pt x="3740" y="1104"/>
                </a:lnTo>
                <a:lnTo>
                  <a:pt x="3740" y="1109"/>
                </a:lnTo>
                <a:lnTo>
                  <a:pt x="3740" y="1115"/>
                </a:lnTo>
                <a:lnTo>
                  <a:pt x="3740" y="1117"/>
                </a:lnTo>
                <a:lnTo>
                  <a:pt x="3740" y="1121"/>
                </a:lnTo>
                <a:lnTo>
                  <a:pt x="3740" y="1124"/>
                </a:lnTo>
                <a:lnTo>
                  <a:pt x="3740" y="1139"/>
                </a:lnTo>
                <a:lnTo>
                  <a:pt x="3740" y="1141"/>
                </a:lnTo>
                <a:lnTo>
                  <a:pt x="3740" y="1150"/>
                </a:lnTo>
                <a:lnTo>
                  <a:pt x="3740" y="1156"/>
                </a:lnTo>
                <a:lnTo>
                  <a:pt x="3740" y="1161"/>
                </a:lnTo>
                <a:lnTo>
                  <a:pt x="3740" y="1165"/>
                </a:lnTo>
                <a:lnTo>
                  <a:pt x="3740" y="1170"/>
                </a:lnTo>
                <a:lnTo>
                  <a:pt x="3740" y="1172"/>
                </a:lnTo>
                <a:lnTo>
                  <a:pt x="3740" y="1178"/>
                </a:lnTo>
                <a:lnTo>
                  <a:pt x="3738" y="1183"/>
                </a:lnTo>
                <a:lnTo>
                  <a:pt x="3740" y="1185"/>
                </a:lnTo>
                <a:lnTo>
                  <a:pt x="3740" y="1187"/>
                </a:lnTo>
                <a:lnTo>
                  <a:pt x="3740" y="1189"/>
                </a:lnTo>
                <a:lnTo>
                  <a:pt x="3740" y="1192"/>
                </a:lnTo>
                <a:lnTo>
                  <a:pt x="3740" y="1200"/>
                </a:lnTo>
                <a:lnTo>
                  <a:pt x="3740" y="1203"/>
                </a:lnTo>
                <a:lnTo>
                  <a:pt x="3740" y="1211"/>
                </a:lnTo>
                <a:lnTo>
                  <a:pt x="3740" y="1213"/>
                </a:lnTo>
                <a:lnTo>
                  <a:pt x="3740" y="1220"/>
                </a:lnTo>
                <a:lnTo>
                  <a:pt x="3740" y="1224"/>
                </a:lnTo>
                <a:lnTo>
                  <a:pt x="3740" y="1229"/>
                </a:lnTo>
                <a:lnTo>
                  <a:pt x="3740" y="1235"/>
                </a:lnTo>
                <a:lnTo>
                  <a:pt x="3740" y="1237"/>
                </a:lnTo>
                <a:lnTo>
                  <a:pt x="3740" y="1240"/>
                </a:lnTo>
                <a:lnTo>
                  <a:pt x="3740" y="1244"/>
                </a:lnTo>
                <a:lnTo>
                  <a:pt x="3740" y="1246"/>
                </a:lnTo>
                <a:lnTo>
                  <a:pt x="3740" y="1250"/>
                </a:lnTo>
                <a:lnTo>
                  <a:pt x="3740" y="1253"/>
                </a:lnTo>
                <a:lnTo>
                  <a:pt x="3740" y="1259"/>
                </a:lnTo>
                <a:lnTo>
                  <a:pt x="3740" y="1261"/>
                </a:lnTo>
                <a:lnTo>
                  <a:pt x="3740" y="1266"/>
                </a:lnTo>
                <a:lnTo>
                  <a:pt x="3740" y="1270"/>
                </a:lnTo>
                <a:lnTo>
                  <a:pt x="3740" y="1272"/>
                </a:lnTo>
                <a:lnTo>
                  <a:pt x="3740" y="1279"/>
                </a:lnTo>
                <a:lnTo>
                  <a:pt x="3740" y="1281"/>
                </a:lnTo>
                <a:lnTo>
                  <a:pt x="3740" y="1283"/>
                </a:lnTo>
                <a:lnTo>
                  <a:pt x="3740" y="1290"/>
                </a:lnTo>
                <a:lnTo>
                  <a:pt x="3740" y="1294"/>
                </a:lnTo>
                <a:lnTo>
                  <a:pt x="3740" y="1307"/>
                </a:lnTo>
                <a:lnTo>
                  <a:pt x="3740" y="1309"/>
                </a:lnTo>
                <a:lnTo>
                  <a:pt x="3740" y="1318"/>
                </a:lnTo>
                <a:lnTo>
                  <a:pt x="3740" y="1321"/>
                </a:lnTo>
                <a:lnTo>
                  <a:pt x="3740" y="1327"/>
                </a:lnTo>
                <a:lnTo>
                  <a:pt x="3740" y="1331"/>
                </a:lnTo>
                <a:lnTo>
                  <a:pt x="3740" y="1340"/>
                </a:lnTo>
                <a:lnTo>
                  <a:pt x="3740" y="1342"/>
                </a:lnTo>
                <a:lnTo>
                  <a:pt x="3740" y="1347"/>
                </a:lnTo>
                <a:lnTo>
                  <a:pt x="3740" y="1351"/>
                </a:lnTo>
                <a:lnTo>
                  <a:pt x="3740" y="1355"/>
                </a:lnTo>
                <a:lnTo>
                  <a:pt x="3740" y="1360"/>
                </a:lnTo>
                <a:lnTo>
                  <a:pt x="3740" y="1362"/>
                </a:lnTo>
                <a:lnTo>
                  <a:pt x="3740" y="1364"/>
                </a:lnTo>
                <a:lnTo>
                  <a:pt x="3740" y="1367"/>
                </a:lnTo>
                <a:lnTo>
                  <a:pt x="3740" y="1375"/>
                </a:lnTo>
                <a:lnTo>
                  <a:pt x="3740" y="1377"/>
                </a:lnTo>
                <a:lnTo>
                  <a:pt x="3740" y="1382"/>
                </a:lnTo>
                <a:lnTo>
                  <a:pt x="3740" y="1384"/>
                </a:lnTo>
                <a:lnTo>
                  <a:pt x="3740" y="1386"/>
                </a:lnTo>
                <a:lnTo>
                  <a:pt x="3740" y="1388"/>
                </a:lnTo>
                <a:lnTo>
                  <a:pt x="3740" y="1391"/>
                </a:lnTo>
                <a:lnTo>
                  <a:pt x="3740" y="1403"/>
                </a:lnTo>
                <a:lnTo>
                  <a:pt x="3740" y="1410"/>
                </a:lnTo>
                <a:lnTo>
                  <a:pt x="3740" y="1417"/>
                </a:lnTo>
                <a:lnTo>
                  <a:pt x="3740" y="1419"/>
                </a:lnTo>
                <a:lnTo>
                  <a:pt x="3740" y="1423"/>
                </a:lnTo>
                <a:lnTo>
                  <a:pt x="3740" y="1426"/>
                </a:lnTo>
                <a:lnTo>
                  <a:pt x="3740" y="1428"/>
                </a:lnTo>
                <a:lnTo>
                  <a:pt x="3740" y="1432"/>
                </a:lnTo>
                <a:lnTo>
                  <a:pt x="3740" y="1434"/>
                </a:lnTo>
                <a:lnTo>
                  <a:pt x="3740" y="1436"/>
                </a:lnTo>
                <a:lnTo>
                  <a:pt x="3740" y="1438"/>
                </a:lnTo>
                <a:lnTo>
                  <a:pt x="3740" y="1439"/>
                </a:lnTo>
                <a:lnTo>
                  <a:pt x="3740" y="1445"/>
                </a:lnTo>
                <a:lnTo>
                  <a:pt x="3740" y="1447"/>
                </a:lnTo>
                <a:lnTo>
                  <a:pt x="3740" y="1450"/>
                </a:lnTo>
                <a:lnTo>
                  <a:pt x="3740" y="1452"/>
                </a:lnTo>
                <a:lnTo>
                  <a:pt x="3740" y="1458"/>
                </a:lnTo>
                <a:lnTo>
                  <a:pt x="3740" y="1460"/>
                </a:lnTo>
                <a:lnTo>
                  <a:pt x="3740" y="1465"/>
                </a:lnTo>
                <a:lnTo>
                  <a:pt x="3740" y="1469"/>
                </a:lnTo>
                <a:lnTo>
                  <a:pt x="3740" y="1473"/>
                </a:lnTo>
                <a:lnTo>
                  <a:pt x="3740" y="1474"/>
                </a:lnTo>
                <a:lnTo>
                  <a:pt x="3740" y="1476"/>
                </a:lnTo>
                <a:lnTo>
                  <a:pt x="3740" y="1478"/>
                </a:lnTo>
                <a:lnTo>
                  <a:pt x="3740" y="1484"/>
                </a:lnTo>
                <a:lnTo>
                  <a:pt x="3740" y="1485"/>
                </a:lnTo>
                <a:lnTo>
                  <a:pt x="3740" y="1495"/>
                </a:lnTo>
                <a:lnTo>
                  <a:pt x="3740" y="1498"/>
                </a:lnTo>
                <a:lnTo>
                  <a:pt x="3740" y="1500"/>
                </a:lnTo>
                <a:lnTo>
                  <a:pt x="3740" y="1504"/>
                </a:lnTo>
                <a:lnTo>
                  <a:pt x="3740" y="1506"/>
                </a:lnTo>
                <a:lnTo>
                  <a:pt x="3740" y="1509"/>
                </a:lnTo>
                <a:lnTo>
                  <a:pt x="3740" y="1511"/>
                </a:lnTo>
                <a:lnTo>
                  <a:pt x="3740" y="1513"/>
                </a:lnTo>
                <a:lnTo>
                  <a:pt x="3740" y="1517"/>
                </a:lnTo>
                <a:lnTo>
                  <a:pt x="3740" y="1519"/>
                </a:lnTo>
                <a:lnTo>
                  <a:pt x="3740" y="1522"/>
                </a:lnTo>
                <a:lnTo>
                  <a:pt x="3740" y="1528"/>
                </a:lnTo>
                <a:lnTo>
                  <a:pt x="3740" y="1530"/>
                </a:lnTo>
                <a:lnTo>
                  <a:pt x="3740" y="1535"/>
                </a:lnTo>
                <a:lnTo>
                  <a:pt x="3740" y="1539"/>
                </a:lnTo>
                <a:lnTo>
                  <a:pt x="3740" y="1541"/>
                </a:lnTo>
                <a:lnTo>
                  <a:pt x="3740" y="1543"/>
                </a:lnTo>
                <a:lnTo>
                  <a:pt x="3740" y="1550"/>
                </a:lnTo>
                <a:lnTo>
                  <a:pt x="3740" y="1559"/>
                </a:lnTo>
                <a:lnTo>
                  <a:pt x="3740" y="1565"/>
                </a:lnTo>
                <a:lnTo>
                  <a:pt x="3740" y="1567"/>
                </a:lnTo>
                <a:lnTo>
                  <a:pt x="3740" y="1572"/>
                </a:lnTo>
                <a:lnTo>
                  <a:pt x="3740" y="1574"/>
                </a:lnTo>
                <a:lnTo>
                  <a:pt x="3740" y="1576"/>
                </a:lnTo>
                <a:lnTo>
                  <a:pt x="3740" y="1578"/>
                </a:lnTo>
                <a:lnTo>
                  <a:pt x="3740" y="1579"/>
                </a:lnTo>
                <a:lnTo>
                  <a:pt x="3740" y="1581"/>
                </a:lnTo>
                <a:lnTo>
                  <a:pt x="3740" y="1583"/>
                </a:lnTo>
                <a:lnTo>
                  <a:pt x="3740" y="1587"/>
                </a:lnTo>
                <a:lnTo>
                  <a:pt x="3740" y="1591"/>
                </a:lnTo>
                <a:lnTo>
                  <a:pt x="3740" y="1594"/>
                </a:lnTo>
                <a:lnTo>
                  <a:pt x="3740" y="1596"/>
                </a:lnTo>
                <a:lnTo>
                  <a:pt x="3740" y="1598"/>
                </a:lnTo>
                <a:lnTo>
                  <a:pt x="3740" y="1600"/>
                </a:lnTo>
                <a:lnTo>
                  <a:pt x="3740" y="1603"/>
                </a:lnTo>
                <a:lnTo>
                  <a:pt x="3740" y="1613"/>
                </a:lnTo>
                <a:lnTo>
                  <a:pt x="3740" y="1614"/>
                </a:lnTo>
                <a:lnTo>
                  <a:pt x="3740" y="1616"/>
                </a:lnTo>
                <a:lnTo>
                  <a:pt x="3740" y="1620"/>
                </a:lnTo>
                <a:lnTo>
                  <a:pt x="3740" y="1624"/>
                </a:lnTo>
                <a:lnTo>
                  <a:pt x="3740" y="1627"/>
                </a:lnTo>
                <a:lnTo>
                  <a:pt x="3740" y="1631"/>
                </a:lnTo>
                <a:lnTo>
                  <a:pt x="3740" y="1633"/>
                </a:lnTo>
                <a:lnTo>
                  <a:pt x="3740" y="1637"/>
                </a:lnTo>
                <a:lnTo>
                  <a:pt x="3740" y="1638"/>
                </a:lnTo>
                <a:lnTo>
                  <a:pt x="3740" y="1640"/>
                </a:lnTo>
                <a:lnTo>
                  <a:pt x="3740" y="1642"/>
                </a:lnTo>
                <a:lnTo>
                  <a:pt x="3740" y="1648"/>
                </a:lnTo>
                <a:lnTo>
                  <a:pt x="3740" y="1649"/>
                </a:lnTo>
                <a:lnTo>
                  <a:pt x="3740" y="1651"/>
                </a:lnTo>
                <a:lnTo>
                  <a:pt x="3740" y="1659"/>
                </a:lnTo>
                <a:lnTo>
                  <a:pt x="3740" y="1661"/>
                </a:lnTo>
                <a:lnTo>
                  <a:pt x="3740" y="1662"/>
                </a:lnTo>
                <a:lnTo>
                  <a:pt x="3740" y="1664"/>
                </a:lnTo>
                <a:lnTo>
                  <a:pt x="3740" y="1668"/>
                </a:lnTo>
                <a:lnTo>
                  <a:pt x="3740" y="1675"/>
                </a:lnTo>
                <a:lnTo>
                  <a:pt x="3740" y="1677"/>
                </a:lnTo>
                <a:lnTo>
                  <a:pt x="3740" y="1681"/>
                </a:lnTo>
                <a:lnTo>
                  <a:pt x="3740" y="1696"/>
                </a:lnTo>
                <a:lnTo>
                  <a:pt x="3740" y="1697"/>
                </a:lnTo>
                <a:lnTo>
                  <a:pt x="3740" y="1701"/>
                </a:lnTo>
                <a:lnTo>
                  <a:pt x="3740" y="1705"/>
                </a:lnTo>
                <a:lnTo>
                  <a:pt x="3740" y="1707"/>
                </a:lnTo>
                <a:lnTo>
                  <a:pt x="3740" y="1712"/>
                </a:lnTo>
                <a:lnTo>
                  <a:pt x="3740" y="1714"/>
                </a:lnTo>
                <a:lnTo>
                  <a:pt x="3740" y="1716"/>
                </a:lnTo>
                <a:lnTo>
                  <a:pt x="3740" y="1720"/>
                </a:lnTo>
                <a:lnTo>
                  <a:pt x="3740" y="1723"/>
                </a:lnTo>
                <a:lnTo>
                  <a:pt x="3740" y="1731"/>
                </a:lnTo>
                <a:lnTo>
                  <a:pt x="3740" y="1740"/>
                </a:lnTo>
                <a:lnTo>
                  <a:pt x="3740" y="1742"/>
                </a:lnTo>
                <a:lnTo>
                  <a:pt x="3740" y="1747"/>
                </a:lnTo>
                <a:lnTo>
                  <a:pt x="3740" y="1753"/>
                </a:lnTo>
                <a:lnTo>
                  <a:pt x="3740" y="1755"/>
                </a:lnTo>
                <a:lnTo>
                  <a:pt x="3740" y="1760"/>
                </a:lnTo>
                <a:lnTo>
                  <a:pt x="3740" y="1767"/>
                </a:lnTo>
                <a:lnTo>
                  <a:pt x="3740" y="1769"/>
                </a:lnTo>
                <a:lnTo>
                  <a:pt x="3740" y="1773"/>
                </a:lnTo>
                <a:lnTo>
                  <a:pt x="3740" y="1775"/>
                </a:lnTo>
                <a:lnTo>
                  <a:pt x="3740" y="1782"/>
                </a:lnTo>
                <a:lnTo>
                  <a:pt x="3740" y="1790"/>
                </a:lnTo>
                <a:lnTo>
                  <a:pt x="3740" y="1793"/>
                </a:lnTo>
                <a:lnTo>
                  <a:pt x="3740" y="1795"/>
                </a:lnTo>
                <a:lnTo>
                  <a:pt x="3740" y="1802"/>
                </a:lnTo>
                <a:lnTo>
                  <a:pt x="3740" y="1804"/>
                </a:lnTo>
                <a:lnTo>
                  <a:pt x="3740" y="1812"/>
                </a:lnTo>
                <a:lnTo>
                  <a:pt x="3740" y="1817"/>
                </a:lnTo>
                <a:lnTo>
                  <a:pt x="3740" y="1821"/>
                </a:lnTo>
                <a:lnTo>
                  <a:pt x="3740" y="1823"/>
                </a:lnTo>
                <a:lnTo>
                  <a:pt x="3740" y="1825"/>
                </a:lnTo>
                <a:lnTo>
                  <a:pt x="3740" y="1826"/>
                </a:lnTo>
                <a:lnTo>
                  <a:pt x="3740" y="1830"/>
                </a:lnTo>
                <a:lnTo>
                  <a:pt x="3740" y="1834"/>
                </a:lnTo>
                <a:lnTo>
                  <a:pt x="3740" y="1837"/>
                </a:lnTo>
                <a:lnTo>
                  <a:pt x="3740" y="1841"/>
                </a:lnTo>
                <a:lnTo>
                  <a:pt x="3740" y="1845"/>
                </a:lnTo>
                <a:lnTo>
                  <a:pt x="3740" y="1849"/>
                </a:lnTo>
                <a:lnTo>
                  <a:pt x="3740" y="1850"/>
                </a:lnTo>
                <a:lnTo>
                  <a:pt x="3740" y="1852"/>
                </a:lnTo>
                <a:lnTo>
                  <a:pt x="3740" y="1854"/>
                </a:lnTo>
                <a:lnTo>
                  <a:pt x="3740" y="1856"/>
                </a:lnTo>
                <a:lnTo>
                  <a:pt x="3740" y="1858"/>
                </a:lnTo>
                <a:lnTo>
                  <a:pt x="3740" y="1860"/>
                </a:lnTo>
                <a:lnTo>
                  <a:pt x="3742" y="1860"/>
                </a:lnTo>
                <a:lnTo>
                  <a:pt x="3742" y="1861"/>
                </a:lnTo>
                <a:lnTo>
                  <a:pt x="3742" y="1863"/>
                </a:lnTo>
                <a:lnTo>
                  <a:pt x="3742" y="1865"/>
                </a:lnTo>
                <a:lnTo>
                  <a:pt x="3742" y="1867"/>
                </a:lnTo>
                <a:lnTo>
                  <a:pt x="3740" y="1869"/>
                </a:lnTo>
                <a:lnTo>
                  <a:pt x="3740" y="1871"/>
                </a:lnTo>
                <a:lnTo>
                  <a:pt x="3740" y="1872"/>
                </a:lnTo>
                <a:lnTo>
                  <a:pt x="3740" y="1874"/>
                </a:lnTo>
                <a:lnTo>
                  <a:pt x="3738" y="1876"/>
                </a:lnTo>
                <a:lnTo>
                  <a:pt x="3738" y="1878"/>
                </a:lnTo>
                <a:lnTo>
                  <a:pt x="3738" y="1880"/>
                </a:lnTo>
                <a:lnTo>
                  <a:pt x="3738" y="1884"/>
                </a:lnTo>
                <a:lnTo>
                  <a:pt x="3736" y="1885"/>
                </a:lnTo>
                <a:lnTo>
                  <a:pt x="3736" y="1887"/>
                </a:lnTo>
                <a:lnTo>
                  <a:pt x="3736" y="1889"/>
                </a:lnTo>
                <a:lnTo>
                  <a:pt x="3734" y="1891"/>
                </a:lnTo>
                <a:lnTo>
                  <a:pt x="3733" y="1893"/>
                </a:lnTo>
                <a:lnTo>
                  <a:pt x="3731" y="1895"/>
                </a:lnTo>
                <a:lnTo>
                  <a:pt x="3729" y="1896"/>
                </a:lnTo>
                <a:lnTo>
                  <a:pt x="3729" y="1898"/>
                </a:lnTo>
                <a:lnTo>
                  <a:pt x="3729" y="1900"/>
                </a:lnTo>
                <a:lnTo>
                  <a:pt x="3729" y="1902"/>
                </a:lnTo>
                <a:lnTo>
                  <a:pt x="3729" y="1904"/>
                </a:lnTo>
                <a:lnTo>
                  <a:pt x="3729" y="1906"/>
                </a:lnTo>
                <a:lnTo>
                  <a:pt x="3729" y="1908"/>
                </a:lnTo>
                <a:lnTo>
                  <a:pt x="3729" y="1909"/>
                </a:lnTo>
                <a:lnTo>
                  <a:pt x="3729" y="1911"/>
                </a:lnTo>
                <a:lnTo>
                  <a:pt x="3731" y="1911"/>
                </a:lnTo>
                <a:lnTo>
                  <a:pt x="3731" y="1913"/>
                </a:lnTo>
                <a:lnTo>
                  <a:pt x="3733" y="1913"/>
                </a:lnTo>
                <a:lnTo>
                  <a:pt x="3733" y="1915"/>
                </a:lnTo>
                <a:lnTo>
                  <a:pt x="3734" y="1915"/>
                </a:lnTo>
                <a:lnTo>
                  <a:pt x="3736" y="1915"/>
                </a:lnTo>
                <a:lnTo>
                  <a:pt x="3738" y="1915"/>
                </a:lnTo>
                <a:lnTo>
                  <a:pt x="3740" y="1915"/>
                </a:lnTo>
                <a:lnTo>
                  <a:pt x="3742" y="1915"/>
                </a:lnTo>
                <a:lnTo>
                  <a:pt x="3742" y="1917"/>
                </a:lnTo>
                <a:lnTo>
                  <a:pt x="3744" y="1917"/>
                </a:lnTo>
                <a:lnTo>
                  <a:pt x="3745" y="1917"/>
                </a:lnTo>
                <a:lnTo>
                  <a:pt x="3745" y="1919"/>
                </a:lnTo>
                <a:lnTo>
                  <a:pt x="3747" y="1919"/>
                </a:lnTo>
                <a:lnTo>
                  <a:pt x="3747" y="1920"/>
                </a:lnTo>
                <a:lnTo>
                  <a:pt x="3747" y="1922"/>
                </a:lnTo>
                <a:lnTo>
                  <a:pt x="3747" y="1924"/>
                </a:lnTo>
                <a:lnTo>
                  <a:pt x="3747" y="1926"/>
                </a:lnTo>
                <a:lnTo>
                  <a:pt x="3747" y="1928"/>
                </a:lnTo>
                <a:lnTo>
                  <a:pt x="3747" y="1930"/>
                </a:lnTo>
                <a:lnTo>
                  <a:pt x="3747" y="1931"/>
                </a:lnTo>
                <a:lnTo>
                  <a:pt x="3747" y="1933"/>
                </a:lnTo>
                <a:lnTo>
                  <a:pt x="3749" y="1935"/>
                </a:lnTo>
                <a:lnTo>
                  <a:pt x="3749" y="1937"/>
                </a:lnTo>
                <a:lnTo>
                  <a:pt x="3751" y="1937"/>
                </a:lnTo>
                <a:lnTo>
                  <a:pt x="3753" y="1939"/>
                </a:lnTo>
                <a:lnTo>
                  <a:pt x="3755" y="1941"/>
                </a:lnTo>
                <a:lnTo>
                  <a:pt x="3756" y="1941"/>
                </a:lnTo>
                <a:lnTo>
                  <a:pt x="3756" y="1943"/>
                </a:lnTo>
                <a:lnTo>
                  <a:pt x="3758" y="1943"/>
                </a:lnTo>
                <a:lnTo>
                  <a:pt x="3760" y="1943"/>
                </a:lnTo>
                <a:lnTo>
                  <a:pt x="3762" y="1944"/>
                </a:lnTo>
                <a:lnTo>
                  <a:pt x="3764" y="1946"/>
                </a:lnTo>
                <a:lnTo>
                  <a:pt x="3766" y="1946"/>
                </a:lnTo>
                <a:lnTo>
                  <a:pt x="3766" y="1948"/>
                </a:lnTo>
                <a:lnTo>
                  <a:pt x="3766" y="1950"/>
                </a:lnTo>
                <a:lnTo>
                  <a:pt x="3766" y="1952"/>
                </a:lnTo>
                <a:lnTo>
                  <a:pt x="3766" y="1954"/>
                </a:lnTo>
                <a:lnTo>
                  <a:pt x="3764" y="1955"/>
                </a:lnTo>
                <a:lnTo>
                  <a:pt x="3764" y="1957"/>
                </a:lnTo>
                <a:lnTo>
                  <a:pt x="3764" y="1959"/>
                </a:lnTo>
                <a:lnTo>
                  <a:pt x="3762" y="1959"/>
                </a:lnTo>
                <a:lnTo>
                  <a:pt x="3762" y="1961"/>
                </a:lnTo>
                <a:lnTo>
                  <a:pt x="3764" y="1963"/>
                </a:lnTo>
                <a:lnTo>
                  <a:pt x="3764" y="1965"/>
                </a:lnTo>
                <a:lnTo>
                  <a:pt x="3766" y="1965"/>
                </a:lnTo>
                <a:lnTo>
                  <a:pt x="3766" y="1966"/>
                </a:lnTo>
                <a:lnTo>
                  <a:pt x="3768" y="1966"/>
                </a:lnTo>
                <a:lnTo>
                  <a:pt x="3769" y="1968"/>
                </a:lnTo>
                <a:lnTo>
                  <a:pt x="3771" y="1970"/>
                </a:lnTo>
                <a:lnTo>
                  <a:pt x="3773" y="1972"/>
                </a:lnTo>
                <a:lnTo>
                  <a:pt x="3775" y="1974"/>
                </a:lnTo>
                <a:lnTo>
                  <a:pt x="3775" y="1976"/>
                </a:lnTo>
                <a:lnTo>
                  <a:pt x="3775" y="1978"/>
                </a:lnTo>
                <a:lnTo>
                  <a:pt x="3777" y="1978"/>
                </a:lnTo>
                <a:lnTo>
                  <a:pt x="3777" y="1979"/>
                </a:lnTo>
                <a:lnTo>
                  <a:pt x="3777" y="1981"/>
                </a:lnTo>
                <a:lnTo>
                  <a:pt x="3777" y="1983"/>
                </a:lnTo>
                <a:lnTo>
                  <a:pt x="3779" y="1985"/>
                </a:lnTo>
                <a:lnTo>
                  <a:pt x="3779" y="1989"/>
                </a:lnTo>
                <a:lnTo>
                  <a:pt x="3779" y="1990"/>
                </a:lnTo>
                <a:lnTo>
                  <a:pt x="3779" y="1992"/>
                </a:lnTo>
                <a:lnTo>
                  <a:pt x="3780" y="1994"/>
                </a:lnTo>
                <a:lnTo>
                  <a:pt x="3780" y="1996"/>
                </a:lnTo>
                <a:lnTo>
                  <a:pt x="3779" y="2000"/>
                </a:lnTo>
                <a:lnTo>
                  <a:pt x="3779" y="2002"/>
                </a:lnTo>
                <a:lnTo>
                  <a:pt x="3777" y="2003"/>
                </a:lnTo>
                <a:lnTo>
                  <a:pt x="3777" y="2005"/>
                </a:lnTo>
                <a:lnTo>
                  <a:pt x="3775" y="2007"/>
                </a:lnTo>
                <a:lnTo>
                  <a:pt x="3775" y="2009"/>
                </a:lnTo>
                <a:lnTo>
                  <a:pt x="3775" y="2011"/>
                </a:lnTo>
                <a:lnTo>
                  <a:pt x="3775" y="2013"/>
                </a:lnTo>
                <a:lnTo>
                  <a:pt x="3775" y="2014"/>
                </a:lnTo>
                <a:lnTo>
                  <a:pt x="3777" y="2014"/>
                </a:lnTo>
                <a:lnTo>
                  <a:pt x="3777" y="2016"/>
                </a:lnTo>
                <a:lnTo>
                  <a:pt x="3779" y="2016"/>
                </a:lnTo>
                <a:lnTo>
                  <a:pt x="3779" y="2018"/>
                </a:lnTo>
                <a:lnTo>
                  <a:pt x="3780" y="2018"/>
                </a:lnTo>
                <a:lnTo>
                  <a:pt x="3782" y="2020"/>
                </a:lnTo>
                <a:lnTo>
                  <a:pt x="3782" y="2022"/>
                </a:lnTo>
                <a:lnTo>
                  <a:pt x="3784" y="2022"/>
                </a:lnTo>
                <a:lnTo>
                  <a:pt x="3784" y="2024"/>
                </a:lnTo>
                <a:lnTo>
                  <a:pt x="3786" y="2024"/>
                </a:lnTo>
                <a:lnTo>
                  <a:pt x="3786" y="2025"/>
                </a:lnTo>
                <a:lnTo>
                  <a:pt x="3788" y="2025"/>
                </a:lnTo>
                <a:lnTo>
                  <a:pt x="3788" y="2027"/>
                </a:lnTo>
                <a:lnTo>
                  <a:pt x="3788" y="2029"/>
                </a:lnTo>
                <a:lnTo>
                  <a:pt x="3788" y="2031"/>
                </a:lnTo>
                <a:lnTo>
                  <a:pt x="3790" y="2031"/>
                </a:lnTo>
                <a:lnTo>
                  <a:pt x="3790" y="2033"/>
                </a:lnTo>
                <a:lnTo>
                  <a:pt x="3792" y="2033"/>
                </a:lnTo>
                <a:lnTo>
                  <a:pt x="3793" y="2033"/>
                </a:lnTo>
                <a:lnTo>
                  <a:pt x="3795" y="2035"/>
                </a:lnTo>
                <a:lnTo>
                  <a:pt x="3795" y="2037"/>
                </a:lnTo>
                <a:lnTo>
                  <a:pt x="3797" y="2037"/>
                </a:lnTo>
                <a:lnTo>
                  <a:pt x="3797" y="2040"/>
                </a:lnTo>
                <a:lnTo>
                  <a:pt x="3797" y="2042"/>
                </a:lnTo>
                <a:lnTo>
                  <a:pt x="3795" y="2042"/>
                </a:lnTo>
                <a:lnTo>
                  <a:pt x="3795" y="2044"/>
                </a:lnTo>
                <a:lnTo>
                  <a:pt x="3793" y="2044"/>
                </a:lnTo>
                <a:lnTo>
                  <a:pt x="3792" y="2046"/>
                </a:lnTo>
                <a:lnTo>
                  <a:pt x="3790" y="2048"/>
                </a:lnTo>
                <a:lnTo>
                  <a:pt x="3790" y="2049"/>
                </a:lnTo>
                <a:lnTo>
                  <a:pt x="3790" y="2051"/>
                </a:lnTo>
                <a:lnTo>
                  <a:pt x="3790" y="2053"/>
                </a:lnTo>
                <a:lnTo>
                  <a:pt x="3790" y="2055"/>
                </a:lnTo>
                <a:lnTo>
                  <a:pt x="3790" y="2057"/>
                </a:lnTo>
                <a:lnTo>
                  <a:pt x="3790" y="2059"/>
                </a:lnTo>
                <a:lnTo>
                  <a:pt x="3790" y="2060"/>
                </a:lnTo>
                <a:lnTo>
                  <a:pt x="3788" y="2060"/>
                </a:lnTo>
                <a:lnTo>
                  <a:pt x="3788" y="2062"/>
                </a:lnTo>
                <a:lnTo>
                  <a:pt x="3786" y="2062"/>
                </a:lnTo>
                <a:lnTo>
                  <a:pt x="3786" y="2064"/>
                </a:lnTo>
                <a:lnTo>
                  <a:pt x="3784" y="2066"/>
                </a:lnTo>
                <a:lnTo>
                  <a:pt x="3782" y="2068"/>
                </a:lnTo>
                <a:lnTo>
                  <a:pt x="3782" y="2070"/>
                </a:lnTo>
                <a:lnTo>
                  <a:pt x="3782" y="2072"/>
                </a:lnTo>
                <a:lnTo>
                  <a:pt x="3782" y="2073"/>
                </a:lnTo>
                <a:lnTo>
                  <a:pt x="3782" y="2075"/>
                </a:lnTo>
                <a:lnTo>
                  <a:pt x="3782" y="2077"/>
                </a:lnTo>
                <a:lnTo>
                  <a:pt x="3780" y="2079"/>
                </a:lnTo>
                <a:lnTo>
                  <a:pt x="3780" y="2081"/>
                </a:lnTo>
                <a:lnTo>
                  <a:pt x="3780" y="2083"/>
                </a:lnTo>
                <a:lnTo>
                  <a:pt x="3780" y="2084"/>
                </a:lnTo>
                <a:lnTo>
                  <a:pt x="3779" y="2084"/>
                </a:lnTo>
                <a:lnTo>
                  <a:pt x="3779" y="2086"/>
                </a:lnTo>
                <a:lnTo>
                  <a:pt x="3777" y="2086"/>
                </a:lnTo>
                <a:lnTo>
                  <a:pt x="3775" y="2086"/>
                </a:lnTo>
                <a:lnTo>
                  <a:pt x="3773" y="2086"/>
                </a:lnTo>
                <a:lnTo>
                  <a:pt x="3771" y="2086"/>
                </a:lnTo>
                <a:lnTo>
                  <a:pt x="3769" y="2086"/>
                </a:lnTo>
                <a:lnTo>
                  <a:pt x="3769" y="2088"/>
                </a:lnTo>
                <a:lnTo>
                  <a:pt x="3768" y="2088"/>
                </a:lnTo>
                <a:lnTo>
                  <a:pt x="3768" y="2090"/>
                </a:lnTo>
                <a:lnTo>
                  <a:pt x="3768" y="2092"/>
                </a:lnTo>
                <a:lnTo>
                  <a:pt x="3768" y="2094"/>
                </a:lnTo>
                <a:lnTo>
                  <a:pt x="3768" y="2096"/>
                </a:lnTo>
                <a:lnTo>
                  <a:pt x="3768" y="2097"/>
                </a:lnTo>
                <a:lnTo>
                  <a:pt x="3769" y="2099"/>
                </a:lnTo>
                <a:lnTo>
                  <a:pt x="3771" y="2101"/>
                </a:lnTo>
                <a:lnTo>
                  <a:pt x="3773" y="2101"/>
                </a:lnTo>
                <a:lnTo>
                  <a:pt x="3775" y="2101"/>
                </a:lnTo>
                <a:lnTo>
                  <a:pt x="3777" y="2101"/>
                </a:lnTo>
                <a:lnTo>
                  <a:pt x="3779" y="2101"/>
                </a:lnTo>
                <a:lnTo>
                  <a:pt x="3779" y="2103"/>
                </a:lnTo>
                <a:lnTo>
                  <a:pt x="3780" y="2103"/>
                </a:lnTo>
                <a:lnTo>
                  <a:pt x="3780" y="2105"/>
                </a:lnTo>
                <a:lnTo>
                  <a:pt x="3782" y="2105"/>
                </a:lnTo>
                <a:lnTo>
                  <a:pt x="3782" y="2107"/>
                </a:lnTo>
                <a:lnTo>
                  <a:pt x="3784" y="2107"/>
                </a:lnTo>
                <a:lnTo>
                  <a:pt x="3784" y="2108"/>
                </a:lnTo>
                <a:lnTo>
                  <a:pt x="3786" y="2110"/>
                </a:lnTo>
                <a:lnTo>
                  <a:pt x="3786" y="2112"/>
                </a:lnTo>
                <a:lnTo>
                  <a:pt x="3786" y="2114"/>
                </a:lnTo>
                <a:lnTo>
                  <a:pt x="3786" y="2116"/>
                </a:lnTo>
                <a:lnTo>
                  <a:pt x="3786" y="2118"/>
                </a:lnTo>
                <a:lnTo>
                  <a:pt x="3786" y="2119"/>
                </a:lnTo>
                <a:lnTo>
                  <a:pt x="3788" y="2121"/>
                </a:lnTo>
                <a:lnTo>
                  <a:pt x="3788" y="2123"/>
                </a:lnTo>
                <a:lnTo>
                  <a:pt x="3790" y="2125"/>
                </a:lnTo>
                <a:lnTo>
                  <a:pt x="3792" y="2125"/>
                </a:lnTo>
                <a:lnTo>
                  <a:pt x="3792" y="2127"/>
                </a:lnTo>
                <a:lnTo>
                  <a:pt x="3792" y="2129"/>
                </a:lnTo>
                <a:lnTo>
                  <a:pt x="3792" y="2131"/>
                </a:lnTo>
                <a:lnTo>
                  <a:pt x="3793" y="2131"/>
                </a:lnTo>
                <a:lnTo>
                  <a:pt x="3792" y="2132"/>
                </a:lnTo>
                <a:lnTo>
                  <a:pt x="3792" y="2134"/>
                </a:lnTo>
                <a:lnTo>
                  <a:pt x="3792" y="2138"/>
                </a:lnTo>
                <a:lnTo>
                  <a:pt x="3793" y="2138"/>
                </a:lnTo>
                <a:lnTo>
                  <a:pt x="3793" y="2140"/>
                </a:lnTo>
                <a:lnTo>
                  <a:pt x="3795" y="2142"/>
                </a:lnTo>
                <a:lnTo>
                  <a:pt x="3797" y="2143"/>
                </a:lnTo>
                <a:lnTo>
                  <a:pt x="3797" y="2145"/>
                </a:lnTo>
                <a:lnTo>
                  <a:pt x="3797" y="2147"/>
                </a:lnTo>
                <a:lnTo>
                  <a:pt x="3797" y="2149"/>
                </a:lnTo>
                <a:lnTo>
                  <a:pt x="3797" y="2151"/>
                </a:lnTo>
                <a:lnTo>
                  <a:pt x="3797" y="2153"/>
                </a:lnTo>
                <a:lnTo>
                  <a:pt x="3797" y="2154"/>
                </a:lnTo>
                <a:lnTo>
                  <a:pt x="3799" y="2156"/>
                </a:lnTo>
                <a:lnTo>
                  <a:pt x="3799" y="2158"/>
                </a:lnTo>
                <a:lnTo>
                  <a:pt x="3797" y="2158"/>
                </a:lnTo>
                <a:lnTo>
                  <a:pt x="3795" y="2158"/>
                </a:lnTo>
                <a:lnTo>
                  <a:pt x="3793" y="2158"/>
                </a:lnTo>
                <a:lnTo>
                  <a:pt x="3792" y="2158"/>
                </a:lnTo>
                <a:lnTo>
                  <a:pt x="3790" y="2158"/>
                </a:lnTo>
                <a:lnTo>
                  <a:pt x="3788" y="2158"/>
                </a:lnTo>
                <a:lnTo>
                  <a:pt x="3788" y="2156"/>
                </a:lnTo>
                <a:lnTo>
                  <a:pt x="3786" y="2156"/>
                </a:lnTo>
                <a:lnTo>
                  <a:pt x="3784" y="2156"/>
                </a:lnTo>
                <a:lnTo>
                  <a:pt x="3782" y="2156"/>
                </a:lnTo>
                <a:lnTo>
                  <a:pt x="3780" y="2156"/>
                </a:lnTo>
                <a:lnTo>
                  <a:pt x="3779" y="2156"/>
                </a:lnTo>
                <a:lnTo>
                  <a:pt x="3777" y="2156"/>
                </a:lnTo>
                <a:lnTo>
                  <a:pt x="3775" y="2156"/>
                </a:lnTo>
                <a:lnTo>
                  <a:pt x="3773" y="2156"/>
                </a:lnTo>
                <a:lnTo>
                  <a:pt x="3771" y="2156"/>
                </a:lnTo>
                <a:lnTo>
                  <a:pt x="3769" y="2156"/>
                </a:lnTo>
                <a:lnTo>
                  <a:pt x="3768" y="2156"/>
                </a:lnTo>
                <a:lnTo>
                  <a:pt x="3766" y="2156"/>
                </a:lnTo>
                <a:lnTo>
                  <a:pt x="3764" y="2156"/>
                </a:lnTo>
                <a:lnTo>
                  <a:pt x="3762" y="2156"/>
                </a:lnTo>
                <a:lnTo>
                  <a:pt x="3760" y="2156"/>
                </a:lnTo>
                <a:lnTo>
                  <a:pt x="3758" y="2156"/>
                </a:lnTo>
                <a:lnTo>
                  <a:pt x="3740" y="2156"/>
                </a:lnTo>
                <a:lnTo>
                  <a:pt x="3734" y="2156"/>
                </a:lnTo>
                <a:lnTo>
                  <a:pt x="3725" y="2156"/>
                </a:lnTo>
                <a:lnTo>
                  <a:pt x="3716" y="2156"/>
                </a:lnTo>
                <a:lnTo>
                  <a:pt x="3709" y="2156"/>
                </a:lnTo>
                <a:lnTo>
                  <a:pt x="3699" y="2156"/>
                </a:lnTo>
                <a:lnTo>
                  <a:pt x="3698" y="2156"/>
                </a:lnTo>
                <a:lnTo>
                  <a:pt x="3694" y="2156"/>
                </a:lnTo>
                <a:lnTo>
                  <a:pt x="3688" y="2156"/>
                </a:lnTo>
                <a:lnTo>
                  <a:pt x="3685" y="2156"/>
                </a:lnTo>
                <a:lnTo>
                  <a:pt x="3674" y="2156"/>
                </a:lnTo>
                <a:lnTo>
                  <a:pt x="3668" y="2156"/>
                </a:lnTo>
                <a:lnTo>
                  <a:pt x="3655" y="2156"/>
                </a:lnTo>
                <a:lnTo>
                  <a:pt x="3653" y="2156"/>
                </a:lnTo>
                <a:lnTo>
                  <a:pt x="3651" y="2156"/>
                </a:lnTo>
                <a:lnTo>
                  <a:pt x="3640" y="2156"/>
                </a:lnTo>
                <a:lnTo>
                  <a:pt x="3639" y="2156"/>
                </a:lnTo>
                <a:lnTo>
                  <a:pt x="3633" y="2156"/>
                </a:lnTo>
                <a:lnTo>
                  <a:pt x="3624" y="2156"/>
                </a:lnTo>
                <a:lnTo>
                  <a:pt x="3616" y="2156"/>
                </a:lnTo>
                <a:lnTo>
                  <a:pt x="3607" y="2156"/>
                </a:lnTo>
                <a:lnTo>
                  <a:pt x="3604" y="2156"/>
                </a:lnTo>
                <a:lnTo>
                  <a:pt x="3596" y="2156"/>
                </a:lnTo>
                <a:lnTo>
                  <a:pt x="3587" y="2156"/>
                </a:lnTo>
                <a:lnTo>
                  <a:pt x="3581" y="2156"/>
                </a:lnTo>
                <a:lnTo>
                  <a:pt x="3578" y="2156"/>
                </a:lnTo>
                <a:lnTo>
                  <a:pt x="3576" y="2156"/>
                </a:lnTo>
                <a:lnTo>
                  <a:pt x="3574" y="2156"/>
                </a:lnTo>
                <a:lnTo>
                  <a:pt x="3570" y="2156"/>
                </a:lnTo>
                <a:lnTo>
                  <a:pt x="3565" y="2156"/>
                </a:lnTo>
                <a:lnTo>
                  <a:pt x="3559" y="2156"/>
                </a:lnTo>
                <a:lnTo>
                  <a:pt x="3556" y="2156"/>
                </a:lnTo>
                <a:lnTo>
                  <a:pt x="3552" y="2156"/>
                </a:lnTo>
                <a:lnTo>
                  <a:pt x="3550" y="2156"/>
                </a:lnTo>
                <a:lnTo>
                  <a:pt x="3546" y="2156"/>
                </a:lnTo>
                <a:lnTo>
                  <a:pt x="3545" y="2156"/>
                </a:lnTo>
                <a:lnTo>
                  <a:pt x="3537" y="2156"/>
                </a:lnTo>
                <a:lnTo>
                  <a:pt x="3530" y="2156"/>
                </a:lnTo>
                <a:lnTo>
                  <a:pt x="3528" y="2156"/>
                </a:lnTo>
                <a:lnTo>
                  <a:pt x="3526" y="2156"/>
                </a:lnTo>
                <a:lnTo>
                  <a:pt x="3524" y="2156"/>
                </a:lnTo>
                <a:lnTo>
                  <a:pt x="3517" y="2156"/>
                </a:lnTo>
                <a:lnTo>
                  <a:pt x="3515" y="2156"/>
                </a:lnTo>
                <a:lnTo>
                  <a:pt x="3513" y="2156"/>
                </a:lnTo>
                <a:lnTo>
                  <a:pt x="3502" y="2156"/>
                </a:lnTo>
                <a:lnTo>
                  <a:pt x="3498" y="2156"/>
                </a:lnTo>
                <a:lnTo>
                  <a:pt x="3495" y="2156"/>
                </a:lnTo>
                <a:lnTo>
                  <a:pt x="3489" y="2156"/>
                </a:lnTo>
                <a:lnTo>
                  <a:pt x="3467" y="2154"/>
                </a:lnTo>
                <a:lnTo>
                  <a:pt x="3463" y="2154"/>
                </a:lnTo>
                <a:lnTo>
                  <a:pt x="3456" y="2154"/>
                </a:lnTo>
                <a:lnTo>
                  <a:pt x="3443" y="2154"/>
                </a:lnTo>
                <a:lnTo>
                  <a:pt x="3419" y="2154"/>
                </a:lnTo>
                <a:lnTo>
                  <a:pt x="3412" y="2154"/>
                </a:lnTo>
                <a:lnTo>
                  <a:pt x="3404" y="2154"/>
                </a:lnTo>
                <a:lnTo>
                  <a:pt x="3397" y="2154"/>
                </a:lnTo>
                <a:lnTo>
                  <a:pt x="3395" y="2154"/>
                </a:lnTo>
                <a:lnTo>
                  <a:pt x="3388" y="2154"/>
                </a:lnTo>
                <a:lnTo>
                  <a:pt x="3386" y="2154"/>
                </a:lnTo>
                <a:lnTo>
                  <a:pt x="3380" y="2154"/>
                </a:lnTo>
                <a:lnTo>
                  <a:pt x="3379" y="2154"/>
                </a:lnTo>
                <a:lnTo>
                  <a:pt x="3373" y="2154"/>
                </a:lnTo>
                <a:lnTo>
                  <a:pt x="3371" y="2154"/>
                </a:lnTo>
                <a:lnTo>
                  <a:pt x="3364" y="2154"/>
                </a:lnTo>
                <a:lnTo>
                  <a:pt x="3362" y="2154"/>
                </a:lnTo>
                <a:lnTo>
                  <a:pt x="3355" y="2154"/>
                </a:lnTo>
                <a:lnTo>
                  <a:pt x="3353" y="2154"/>
                </a:lnTo>
                <a:lnTo>
                  <a:pt x="3345" y="2154"/>
                </a:lnTo>
                <a:lnTo>
                  <a:pt x="3342" y="2154"/>
                </a:lnTo>
                <a:lnTo>
                  <a:pt x="3334" y="2154"/>
                </a:lnTo>
                <a:lnTo>
                  <a:pt x="3331" y="2154"/>
                </a:lnTo>
                <a:lnTo>
                  <a:pt x="3321" y="2154"/>
                </a:lnTo>
                <a:lnTo>
                  <a:pt x="3318" y="2154"/>
                </a:lnTo>
                <a:lnTo>
                  <a:pt x="3309" y="2154"/>
                </a:lnTo>
                <a:lnTo>
                  <a:pt x="3299" y="2154"/>
                </a:lnTo>
                <a:lnTo>
                  <a:pt x="3298" y="2154"/>
                </a:lnTo>
                <a:lnTo>
                  <a:pt x="3286" y="2154"/>
                </a:lnTo>
                <a:lnTo>
                  <a:pt x="3285" y="2154"/>
                </a:lnTo>
                <a:lnTo>
                  <a:pt x="3279" y="2154"/>
                </a:lnTo>
                <a:lnTo>
                  <a:pt x="3277" y="2154"/>
                </a:lnTo>
                <a:lnTo>
                  <a:pt x="3275" y="2154"/>
                </a:lnTo>
                <a:lnTo>
                  <a:pt x="3274" y="2154"/>
                </a:lnTo>
                <a:lnTo>
                  <a:pt x="3262" y="2154"/>
                </a:lnTo>
                <a:lnTo>
                  <a:pt x="3250" y="2154"/>
                </a:lnTo>
                <a:lnTo>
                  <a:pt x="3246" y="2154"/>
                </a:lnTo>
                <a:lnTo>
                  <a:pt x="3237" y="2154"/>
                </a:lnTo>
                <a:lnTo>
                  <a:pt x="3227" y="2154"/>
                </a:lnTo>
                <a:lnTo>
                  <a:pt x="3218" y="2154"/>
                </a:lnTo>
                <a:lnTo>
                  <a:pt x="3216" y="2154"/>
                </a:lnTo>
                <a:lnTo>
                  <a:pt x="3215" y="2154"/>
                </a:lnTo>
                <a:lnTo>
                  <a:pt x="3213" y="2154"/>
                </a:lnTo>
                <a:lnTo>
                  <a:pt x="3211" y="2154"/>
                </a:lnTo>
                <a:lnTo>
                  <a:pt x="3207" y="2154"/>
                </a:lnTo>
                <a:lnTo>
                  <a:pt x="3204" y="2154"/>
                </a:lnTo>
                <a:lnTo>
                  <a:pt x="3200" y="2154"/>
                </a:lnTo>
                <a:lnTo>
                  <a:pt x="3191" y="2154"/>
                </a:lnTo>
                <a:lnTo>
                  <a:pt x="3187" y="2154"/>
                </a:lnTo>
                <a:lnTo>
                  <a:pt x="3185" y="2154"/>
                </a:lnTo>
                <a:lnTo>
                  <a:pt x="3181" y="2154"/>
                </a:lnTo>
                <a:lnTo>
                  <a:pt x="3172" y="2154"/>
                </a:lnTo>
                <a:lnTo>
                  <a:pt x="3170" y="2154"/>
                </a:lnTo>
                <a:lnTo>
                  <a:pt x="3165" y="2154"/>
                </a:lnTo>
                <a:lnTo>
                  <a:pt x="3163" y="2154"/>
                </a:lnTo>
                <a:lnTo>
                  <a:pt x="3161" y="2154"/>
                </a:lnTo>
                <a:lnTo>
                  <a:pt x="3159" y="2154"/>
                </a:lnTo>
                <a:lnTo>
                  <a:pt x="3156" y="2154"/>
                </a:lnTo>
                <a:lnTo>
                  <a:pt x="3152" y="2154"/>
                </a:lnTo>
                <a:lnTo>
                  <a:pt x="3150" y="2154"/>
                </a:lnTo>
                <a:lnTo>
                  <a:pt x="3137" y="2154"/>
                </a:lnTo>
                <a:lnTo>
                  <a:pt x="3135" y="2154"/>
                </a:lnTo>
                <a:lnTo>
                  <a:pt x="3133" y="2154"/>
                </a:lnTo>
                <a:lnTo>
                  <a:pt x="3122" y="2154"/>
                </a:lnTo>
                <a:lnTo>
                  <a:pt x="3117" y="2154"/>
                </a:lnTo>
                <a:lnTo>
                  <a:pt x="3113" y="2154"/>
                </a:lnTo>
                <a:lnTo>
                  <a:pt x="3110" y="2154"/>
                </a:lnTo>
                <a:lnTo>
                  <a:pt x="3106" y="2154"/>
                </a:lnTo>
                <a:lnTo>
                  <a:pt x="3102" y="2154"/>
                </a:lnTo>
                <a:lnTo>
                  <a:pt x="3100" y="2154"/>
                </a:lnTo>
                <a:lnTo>
                  <a:pt x="3098" y="2154"/>
                </a:lnTo>
                <a:lnTo>
                  <a:pt x="3097" y="2154"/>
                </a:lnTo>
                <a:lnTo>
                  <a:pt x="3095" y="2154"/>
                </a:lnTo>
                <a:lnTo>
                  <a:pt x="3093" y="2154"/>
                </a:lnTo>
                <a:lnTo>
                  <a:pt x="3091" y="2154"/>
                </a:lnTo>
                <a:lnTo>
                  <a:pt x="3089" y="2154"/>
                </a:lnTo>
                <a:lnTo>
                  <a:pt x="3087" y="2154"/>
                </a:lnTo>
                <a:lnTo>
                  <a:pt x="3086" y="2154"/>
                </a:lnTo>
                <a:lnTo>
                  <a:pt x="3084" y="2154"/>
                </a:lnTo>
                <a:lnTo>
                  <a:pt x="3082" y="2154"/>
                </a:lnTo>
                <a:lnTo>
                  <a:pt x="3080" y="2154"/>
                </a:lnTo>
                <a:lnTo>
                  <a:pt x="3078" y="2154"/>
                </a:lnTo>
                <a:lnTo>
                  <a:pt x="3076" y="2154"/>
                </a:lnTo>
                <a:lnTo>
                  <a:pt x="3074" y="2154"/>
                </a:lnTo>
                <a:lnTo>
                  <a:pt x="3073" y="2154"/>
                </a:lnTo>
                <a:lnTo>
                  <a:pt x="3069" y="2154"/>
                </a:lnTo>
                <a:lnTo>
                  <a:pt x="3067" y="2154"/>
                </a:lnTo>
                <a:lnTo>
                  <a:pt x="3065" y="2154"/>
                </a:lnTo>
                <a:lnTo>
                  <a:pt x="3063" y="2154"/>
                </a:lnTo>
                <a:lnTo>
                  <a:pt x="3062" y="2154"/>
                </a:lnTo>
                <a:lnTo>
                  <a:pt x="3060" y="2154"/>
                </a:lnTo>
                <a:lnTo>
                  <a:pt x="3058" y="2154"/>
                </a:lnTo>
                <a:lnTo>
                  <a:pt x="3056" y="2154"/>
                </a:lnTo>
                <a:lnTo>
                  <a:pt x="3054" y="2154"/>
                </a:lnTo>
                <a:lnTo>
                  <a:pt x="3051" y="2154"/>
                </a:lnTo>
                <a:lnTo>
                  <a:pt x="3049" y="2154"/>
                </a:lnTo>
                <a:lnTo>
                  <a:pt x="3047" y="2154"/>
                </a:lnTo>
                <a:lnTo>
                  <a:pt x="3045" y="2154"/>
                </a:lnTo>
                <a:lnTo>
                  <a:pt x="3039" y="2154"/>
                </a:lnTo>
                <a:lnTo>
                  <a:pt x="3034" y="2154"/>
                </a:lnTo>
                <a:lnTo>
                  <a:pt x="3032" y="2154"/>
                </a:lnTo>
                <a:lnTo>
                  <a:pt x="3028" y="2154"/>
                </a:lnTo>
                <a:lnTo>
                  <a:pt x="3027" y="2154"/>
                </a:lnTo>
                <a:lnTo>
                  <a:pt x="3025" y="2154"/>
                </a:lnTo>
                <a:lnTo>
                  <a:pt x="3015" y="2154"/>
                </a:lnTo>
                <a:lnTo>
                  <a:pt x="3014" y="2154"/>
                </a:lnTo>
                <a:lnTo>
                  <a:pt x="3012" y="2154"/>
                </a:lnTo>
                <a:lnTo>
                  <a:pt x="3010" y="2154"/>
                </a:lnTo>
                <a:lnTo>
                  <a:pt x="3008" y="2154"/>
                </a:lnTo>
                <a:lnTo>
                  <a:pt x="3004" y="2154"/>
                </a:lnTo>
                <a:lnTo>
                  <a:pt x="3003" y="2154"/>
                </a:lnTo>
                <a:lnTo>
                  <a:pt x="3001" y="2154"/>
                </a:lnTo>
                <a:lnTo>
                  <a:pt x="2999" y="2154"/>
                </a:lnTo>
                <a:lnTo>
                  <a:pt x="2995" y="2154"/>
                </a:lnTo>
                <a:lnTo>
                  <a:pt x="2993" y="2154"/>
                </a:lnTo>
                <a:lnTo>
                  <a:pt x="2992" y="2154"/>
                </a:lnTo>
                <a:lnTo>
                  <a:pt x="2990" y="2154"/>
                </a:lnTo>
                <a:lnTo>
                  <a:pt x="2988" y="2154"/>
                </a:lnTo>
                <a:lnTo>
                  <a:pt x="2984" y="2154"/>
                </a:lnTo>
                <a:lnTo>
                  <a:pt x="2982" y="2154"/>
                </a:lnTo>
                <a:lnTo>
                  <a:pt x="2980" y="2154"/>
                </a:lnTo>
                <a:lnTo>
                  <a:pt x="2979" y="2154"/>
                </a:lnTo>
                <a:lnTo>
                  <a:pt x="2977" y="2154"/>
                </a:lnTo>
                <a:lnTo>
                  <a:pt x="2971" y="2154"/>
                </a:lnTo>
                <a:lnTo>
                  <a:pt x="2968" y="2154"/>
                </a:lnTo>
                <a:lnTo>
                  <a:pt x="2966" y="2154"/>
                </a:lnTo>
                <a:lnTo>
                  <a:pt x="2964" y="2154"/>
                </a:lnTo>
                <a:lnTo>
                  <a:pt x="2960" y="2154"/>
                </a:lnTo>
                <a:lnTo>
                  <a:pt x="2957" y="2154"/>
                </a:lnTo>
                <a:lnTo>
                  <a:pt x="2955" y="2154"/>
                </a:lnTo>
                <a:lnTo>
                  <a:pt x="2951" y="2154"/>
                </a:lnTo>
                <a:lnTo>
                  <a:pt x="2949" y="2154"/>
                </a:lnTo>
                <a:lnTo>
                  <a:pt x="2945" y="2154"/>
                </a:lnTo>
                <a:lnTo>
                  <a:pt x="2940" y="2154"/>
                </a:lnTo>
                <a:lnTo>
                  <a:pt x="2933" y="2154"/>
                </a:lnTo>
                <a:lnTo>
                  <a:pt x="2925" y="2154"/>
                </a:lnTo>
                <a:lnTo>
                  <a:pt x="2923" y="2154"/>
                </a:lnTo>
                <a:lnTo>
                  <a:pt x="2920" y="2154"/>
                </a:lnTo>
                <a:lnTo>
                  <a:pt x="2912" y="2154"/>
                </a:lnTo>
                <a:lnTo>
                  <a:pt x="2910" y="2154"/>
                </a:lnTo>
                <a:lnTo>
                  <a:pt x="2901" y="2154"/>
                </a:lnTo>
                <a:lnTo>
                  <a:pt x="2899" y="2154"/>
                </a:lnTo>
                <a:lnTo>
                  <a:pt x="2894" y="2154"/>
                </a:lnTo>
                <a:lnTo>
                  <a:pt x="2892" y="2154"/>
                </a:lnTo>
                <a:lnTo>
                  <a:pt x="2883" y="2154"/>
                </a:lnTo>
                <a:lnTo>
                  <a:pt x="2881" y="2154"/>
                </a:lnTo>
                <a:lnTo>
                  <a:pt x="2877" y="2154"/>
                </a:lnTo>
                <a:lnTo>
                  <a:pt x="2864" y="2154"/>
                </a:lnTo>
                <a:lnTo>
                  <a:pt x="2863" y="2154"/>
                </a:lnTo>
                <a:lnTo>
                  <a:pt x="2861" y="2154"/>
                </a:lnTo>
                <a:lnTo>
                  <a:pt x="2857" y="2154"/>
                </a:lnTo>
                <a:lnTo>
                  <a:pt x="2853" y="2154"/>
                </a:lnTo>
                <a:lnTo>
                  <a:pt x="2850" y="2154"/>
                </a:lnTo>
                <a:lnTo>
                  <a:pt x="2842" y="2154"/>
                </a:lnTo>
                <a:lnTo>
                  <a:pt x="2840" y="2154"/>
                </a:lnTo>
                <a:lnTo>
                  <a:pt x="2839" y="2154"/>
                </a:lnTo>
                <a:lnTo>
                  <a:pt x="2826" y="2154"/>
                </a:lnTo>
                <a:lnTo>
                  <a:pt x="2820" y="2154"/>
                </a:lnTo>
                <a:lnTo>
                  <a:pt x="2818" y="2154"/>
                </a:lnTo>
                <a:lnTo>
                  <a:pt x="2815" y="2154"/>
                </a:lnTo>
                <a:lnTo>
                  <a:pt x="2811" y="2154"/>
                </a:lnTo>
                <a:lnTo>
                  <a:pt x="2805" y="2154"/>
                </a:lnTo>
                <a:lnTo>
                  <a:pt x="2804" y="2154"/>
                </a:lnTo>
                <a:lnTo>
                  <a:pt x="2802" y="2154"/>
                </a:lnTo>
                <a:lnTo>
                  <a:pt x="2800" y="2154"/>
                </a:lnTo>
                <a:lnTo>
                  <a:pt x="2798" y="2154"/>
                </a:lnTo>
                <a:lnTo>
                  <a:pt x="2796" y="2154"/>
                </a:lnTo>
                <a:lnTo>
                  <a:pt x="2792" y="2158"/>
                </a:lnTo>
                <a:lnTo>
                  <a:pt x="2792" y="2160"/>
                </a:lnTo>
                <a:lnTo>
                  <a:pt x="2791" y="2162"/>
                </a:lnTo>
                <a:lnTo>
                  <a:pt x="2789" y="2164"/>
                </a:lnTo>
                <a:lnTo>
                  <a:pt x="2787" y="2167"/>
                </a:lnTo>
                <a:lnTo>
                  <a:pt x="2785" y="2169"/>
                </a:lnTo>
                <a:lnTo>
                  <a:pt x="2783" y="2171"/>
                </a:lnTo>
                <a:lnTo>
                  <a:pt x="2776" y="2177"/>
                </a:lnTo>
                <a:lnTo>
                  <a:pt x="2768" y="2180"/>
                </a:lnTo>
                <a:lnTo>
                  <a:pt x="2767" y="2180"/>
                </a:lnTo>
                <a:lnTo>
                  <a:pt x="2759" y="2184"/>
                </a:lnTo>
                <a:lnTo>
                  <a:pt x="2745" y="2195"/>
                </a:lnTo>
                <a:lnTo>
                  <a:pt x="2735" y="2199"/>
                </a:lnTo>
                <a:lnTo>
                  <a:pt x="2728" y="2201"/>
                </a:lnTo>
                <a:lnTo>
                  <a:pt x="2721" y="2202"/>
                </a:lnTo>
                <a:lnTo>
                  <a:pt x="2717" y="2202"/>
                </a:lnTo>
                <a:lnTo>
                  <a:pt x="2708" y="2204"/>
                </a:lnTo>
                <a:lnTo>
                  <a:pt x="2695" y="2204"/>
                </a:lnTo>
                <a:lnTo>
                  <a:pt x="2687" y="2202"/>
                </a:lnTo>
                <a:lnTo>
                  <a:pt x="2680" y="2202"/>
                </a:lnTo>
                <a:lnTo>
                  <a:pt x="2676" y="2201"/>
                </a:lnTo>
                <a:lnTo>
                  <a:pt x="2673" y="2199"/>
                </a:lnTo>
                <a:lnTo>
                  <a:pt x="2667" y="2197"/>
                </a:lnTo>
                <a:lnTo>
                  <a:pt x="2665" y="2197"/>
                </a:lnTo>
                <a:lnTo>
                  <a:pt x="2660" y="2197"/>
                </a:lnTo>
                <a:lnTo>
                  <a:pt x="2645" y="2199"/>
                </a:lnTo>
                <a:lnTo>
                  <a:pt x="2638" y="2201"/>
                </a:lnTo>
                <a:lnTo>
                  <a:pt x="2634" y="2201"/>
                </a:lnTo>
                <a:lnTo>
                  <a:pt x="2632" y="2202"/>
                </a:lnTo>
                <a:lnTo>
                  <a:pt x="2630" y="2202"/>
                </a:lnTo>
                <a:lnTo>
                  <a:pt x="2616" y="2208"/>
                </a:lnTo>
                <a:lnTo>
                  <a:pt x="2614" y="2210"/>
                </a:lnTo>
                <a:lnTo>
                  <a:pt x="2606" y="2210"/>
                </a:lnTo>
                <a:lnTo>
                  <a:pt x="2593" y="2210"/>
                </a:lnTo>
                <a:lnTo>
                  <a:pt x="2580" y="2212"/>
                </a:lnTo>
                <a:lnTo>
                  <a:pt x="2571" y="2212"/>
                </a:lnTo>
                <a:lnTo>
                  <a:pt x="2568" y="2213"/>
                </a:lnTo>
                <a:lnTo>
                  <a:pt x="2553" y="2219"/>
                </a:lnTo>
                <a:lnTo>
                  <a:pt x="2547" y="2219"/>
                </a:lnTo>
                <a:lnTo>
                  <a:pt x="2540" y="2219"/>
                </a:lnTo>
                <a:lnTo>
                  <a:pt x="2534" y="2219"/>
                </a:lnTo>
                <a:lnTo>
                  <a:pt x="2533" y="2217"/>
                </a:lnTo>
                <a:lnTo>
                  <a:pt x="2529" y="2215"/>
                </a:lnTo>
                <a:lnTo>
                  <a:pt x="2512" y="2206"/>
                </a:lnTo>
                <a:lnTo>
                  <a:pt x="2507" y="2208"/>
                </a:lnTo>
                <a:lnTo>
                  <a:pt x="2503" y="2210"/>
                </a:lnTo>
                <a:lnTo>
                  <a:pt x="2498" y="2210"/>
                </a:lnTo>
                <a:lnTo>
                  <a:pt x="2486" y="2221"/>
                </a:lnTo>
                <a:lnTo>
                  <a:pt x="2486" y="2223"/>
                </a:lnTo>
                <a:lnTo>
                  <a:pt x="2474" y="2241"/>
                </a:lnTo>
                <a:lnTo>
                  <a:pt x="2464" y="2254"/>
                </a:lnTo>
                <a:lnTo>
                  <a:pt x="2435" y="2260"/>
                </a:lnTo>
                <a:lnTo>
                  <a:pt x="2426" y="2261"/>
                </a:lnTo>
                <a:lnTo>
                  <a:pt x="2415" y="2261"/>
                </a:lnTo>
                <a:lnTo>
                  <a:pt x="2400" y="2261"/>
                </a:lnTo>
                <a:lnTo>
                  <a:pt x="2391" y="2263"/>
                </a:lnTo>
                <a:lnTo>
                  <a:pt x="2374" y="2267"/>
                </a:lnTo>
                <a:lnTo>
                  <a:pt x="2369" y="2269"/>
                </a:lnTo>
                <a:lnTo>
                  <a:pt x="2365" y="2271"/>
                </a:lnTo>
                <a:lnTo>
                  <a:pt x="2350" y="2274"/>
                </a:lnTo>
                <a:lnTo>
                  <a:pt x="2348" y="2274"/>
                </a:lnTo>
                <a:lnTo>
                  <a:pt x="2339" y="2276"/>
                </a:lnTo>
                <a:lnTo>
                  <a:pt x="2335" y="2276"/>
                </a:lnTo>
                <a:lnTo>
                  <a:pt x="2324" y="2276"/>
                </a:lnTo>
                <a:lnTo>
                  <a:pt x="2321" y="2276"/>
                </a:lnTo>
                <a:lnTo>
                  <a:pt x="2313" y="2282"/>
                </a:lnTo>
                <a:lnTo>
                  <a:pt x="2306" y="2285"/>
                </a:lnTo>
                <a:lnTo>
                  <a:pt x="2304" y="2285"/>
                </a:lnTo>
                <a:lnTo>
                  <a:pt x="2293" y="2293"/>
                </a:lnTo>
                <a:lnTo>
                  <a:pt x="2278" y="2300"/>
                </a:lnTo>
                <a:lnTo>
                  <a:pt x="2271" y="2304"/>
                </a:lnTo>
                <a:lnTo>
                  <a:pt x="2265" y="2307"/>
                </a:lnTo>
                <a:lnTo>
                  <a:pt x="2236" y="2315"/>
                </a:lnTo>
                <a:lnTo>
                  <a:pt x="2230" y="2317"/>
                </a:lnTo>
                <a:lnTo>
                  <a:pt x="2225" y="2319"/>
                </a:lnTo>
                <a:lnTo>
                  <a:pt x="2223" y="2320"/>
                </a:lnTo>
                <a:lnTo>
                  <a:pt x="2217" y="2328"/>
                </a:lnTo>
                <a:lnTo>
                  <a:pt x="2212" y="2333"/>
                </a:lnTo>
                <a:lnTo>
                  <a:pt x="2204" y="2342"/>
                </a:lnTo>
                <a:lnTo>
                  <a:pt x="2201" y="2346"/>
                </a:lnTo>
                <a:lnTo>
                  <a:pt x="2186" y="2348"/>
                </a:lnTo>
                <a:lnTo>
                  <a:pt x="2168" y="2348"/>
                </a:lnTo>
                <a:lnTo>
                  <a:pt x="2157" y="2354"/>
                </a:lnTo>
                <a:lnTo>
                  <a:pt x="2155" y="2354"/>
                </a:lnTo>
                <a:lnTo>
                  <a:pt x="2136" y="2357"/>
                </a:lnTo>
                <a:lnTo>
                  <a:pt x="2134" y="2359"/>
                </a:lnTo>
                <a:lnTo>
                  <a:pt x="2131" y="2359"/>
                </a:lnTo>
                <a:lnTo>
                  <a:pt x="2122" y="2363"/>
                </a:lnTo>
                <a:lnTo>
                  <a:pt x="2120" y="2363"/>
                </a:lnTo>
                <a:lnTo>
                  <a:pt x="2118" y="2363"/>
                </a:lnTo>
                <a:lnTo>
                  <a:pt x="2109" y="2365"/>
                </a:lnTo>
                <a:lnTo>
                  <a:pt x="2088" y="2365"/>
                </a:lnTo>
                <a:lnTo>
                  <a:pt x="2083" y="2366"/>
                </a:lnTo>
                <a:lnTo>
                  <a:pt x="2072" y="2366"/>
                </a:lnTo>
                <a:lnTo>
                  <a:pt x="2063" y="2365"/>
                </a:lnTo>
                <a:lnTo>
                  <a:pt x="2050" y="2355"/>
                </a:lnTo>
                <a:lnTo>
                  <a:pt x="2042" y="2346"/>
                </a:lnTo>
                <a:lnTo>
                  <a:pt x="2042" y="2344"/>
                </a:lnTo>
                <a:lnTo>
                  <a:pt x="2035" y="2339"/>
                </a:lnTo>
                <a:lnTo>
                  <a:pt x="2022" y="2333"/>
                </a:lnTo>
                <a:lnTo>
                  <a:pt x="2011" y="2331"/>
                </a:lnTo>
                <a:lnTo>
                  <a:pt x="1998" y="2333"/>
                </a:lnTo>
                <a:lnTo>
                  <a:pt x="1987" y="2337"/>
                </a:lnTo>
                <a:lnTo>
                  <a:pt x="1985" y="2339"/>
                </a:lnTo>
                <a:lnTo>
                  <a:pt x="1985" y="2341"/>
                </a:lnTo>
                <a:lnTo>
                  <a:pt x="1976" y="2348"/>
                </a:lnTo>
                <a:lnTo>
                  <a:pt x="1974" y="2348"/>
                </a:lnTo>
                <a:lnTo>
                  <a:pt x="1969" y="2354"/>
                </a:lnTo>
                <a:lnTo>
                  <a:pt x="1967" y="2354"/>
                </a:lnTo>
                <a:lnTo>
                  <a:pt x="1965" y="2354"/>
                </a:lnTo>
                <a:lnTo>
                  <a:pt x="1954" y="2359"/>
                </a:lnTo>
                <a:lnTo>
                  <a:pt x="1950" y="2361"/>
                </a:lnTo>
                <a:lnTo>
                  <a:pt x="1946" y="2363"/>
                </a:lnTo>
                <a:lnTo>
                  <a:pt x="1943" y="2365"/>
                </a:lnTo>
                <a:lnTo>
                  <a:pt x="1932" y="2368"/>
                </a:lnTo>
                <a:lnTo>
                  <a:pt x="1917" y="2374"/>
                </a:lnTo>
                <a:lnTo>
                  <a:pt x="1902" y="2379"/>
                </a:lnTo>
                <a:lnTo>
                  <a:pt x="1900" y="2379"/>
                </a:lnTo>
                <a:lnTo>
                  <a:pt x="1898" y="2379"/>
                </a:lnTo>
                <a:lnTo>
                  <a:pt x="1898" y="2381"/>
                </a:lnTo>
                <a:lnTo>
                  <a:pt x="1891" y="2383"/>
                </a:lnTo>
                <a:lnTo>
                  <a:pt x="1889" y="2385"/>
                </a:lnTo>
                <a:lnTo>
                  <a:pt x="1882" y="2392"/>
                </a:lnTo>
                <a:lnTo>
                  <a:pt x="1880" y="2392"/>
                </a:lnTo>
                <a:lnTo>
                  <a:pt x="1878" y="2394"/>
                </a:lnTo>
                <a:lnTo>
                  <a:pt x="1875" y="2398"/>
                </a:lnTo>
                <a:lnTo>
                  <a:pt x="1869" y="2403"/>
                </a:lnTo>
                <a:lnTo>
                  <a:pt x="1867" y="2403"/>
                </a:lnTo>
                <a:lnTo>
                  <a:pt x="1865" y="2405"/>
                </a:lnTo>
                <a:lnTo>
                  <a:pt x="1863" y="2405"/>
                </a:lnTo>
                <a:lnTo>
                  <a:pt x="1862" y="2403"/>
                </a:lnTo>
                <a:lnTo>
                  <a:pt x="1860" y="2405"/>
                </a:lnTo>
                <a:lnTo>
                  <a:pt x="1854" y="2400"/>
                </a:lnTo>
                <a:lnTo>
                  <a:pt x="1851" y="2394"/>
                </a:lnTo>
                <a:lnTo>
                  <a:pt x="1845" y="2392"/>
                </a:lnTo>
                <a:lnTo>
                  <a:pt x="1843" y="2394"/>
                </a:lnTo>
                <a:lnTo>
                  <a:pt x="1836" y="2396"/>
                </a:lnTo>
                <a:lnTo>
                  <a:pt x="1830" y="2398"/>
                </a:lnTo>
                <a:lnTo>
                  <a:pt x="1828" y="2400"/>
                </a:lnTo>
                <a:lnTo>
                  <a:pt x="1827" y="2398"/>
                </a:lnTo>
                <a:lnTo>
                  <a:pt x="1825" y="2398"/>
                </a:lnTo>
                <a:lnTo>
                  <a:pt x="1804" y="2392"/>
                </a:lnTo>
                <a:lnTo>
                  <a:pt x="1801" y="2392"/>
                </a:lnTo>
                <a:lnTo>
                  <a:pt x="1793" y="2394"/>
                </a:lnTo>
                <a:lnTo>
                  <a:pt x="1788" y="2396"/>
                </a:lnTo>
                <a:lnTo>
                  <a:pt x="1782" y="2398"/>
                </a:lnTo>
                <a:lnTo>
                  <a:pt x="1780" y="2398"/>
                </a:lnTo>
                <a:lnTo>
                  <a:pt x="1773" y="2405"/>
                </a:lnTo>
                <a:lnTo>
                  <a:pt x="1771" y="2407"/>
                </a:lnTo>
                <a:lnTo>
                  <a:pt x="1769" y="2411"/>
                </a:lnTo>
                <a:lnTo>
                  <a:pt x="1766" y="2413"/>
                </a:lnTo>
                <a:lnTo>
                  <a:pt x="1766" y="2414"/>
                </a:lnTo>
                <a:lnTo>
                  <a:pt x="1762" y="2416"/>
                </a:lnTo>
                <a:lnTo>
                  <a:pt x="1758" y="2420"/>
                </a:lnTo>
                <a:lnTo>
                  <a:pt x="1757" y="2422"/>
                </a:lnTo>
                <a:lnTo>
                  <a:pt x="1757" y="2424"/>
                </a:lnTo>
                <a:lnTo>
                  <a:pt x="1755" y="2424"/>
                </a:lnTo>
                <a:lnTo>
                  <a:pt x="1753" y="2425"/>
                </a:lnTo>
                <a:lnTo>
                  <a:pt x="1751" y="2427"/>
                </a:lnTo>
                <a:lnTo>
                  <a:pt x="1747" y="2427"/>
                </a:lnTo>
                <a:lnTo>
                  <a:pt x="1734" y="2429"/>
                </a:lnTo>
                <a:lnTo>
                  <a:pt x="1733" y="2429"/>
                </a:lnTo>
                <a:lnTo>
                  <a:pt x="1729" y="2427"/>
                </a:lnTo>
                <a:lnTo>
                  <a:pt x="1727" y="2425"/>
                </a:lnTo>
                <a:lnTo>
                  <a:pt x="1725" y="2422"/>
                </a:lnTo>
                <a:lnTo>
                  <a:pt x="1725" y="2420"/>
                </a:lnTo>
                <a:lnTo>
                  <a:pt x="1725" y="2418"/>
                </a:lnTo>
                <a:lnTo>
                  <a:pt x="1725" y="2416"/>
                </a:lnTo>
                <a:lnTo>
                  <a:pt x="1725" y="2414"/>
                </a:lnTo>
                <a:lnTo>
                  <a:pt x="1725" y="2413"/>
                </a:lnTo>
                <a:lnTo>
                  <a:pt x="1725" y="2409"/>
                </a:lnTo>
                <a:lnTo>
                  <a:pt x="1723" y="2403"/>
                </a:lnTo>
                <a:lnTo>
                  <a:pt x="1723" y="2401"/>
                </a:lnTo>
                <a:lnTo>
                  <a:pt x="1722" y="2396"/>
                </a:lnTo>
                <a:lnTo>
                  <a:pt x="1722" y="2394"/>
                </a:lnTo>
                <a:lnTo>
                  <a:pt x="1718" y="2389"/>
                </a:lnTo>
                <a:lnTo>
                  <a:pt x="1716" y="2387"/>
                </a:lnTo>
                <a:lnTo>
                  <a:pt x="1692" y="2379"/>
                </a:lnTo>
                <a:lnTo>
                  <a:pt x="1685" y="2376"/>
                </a:lnTo>
                <a:lnTo>
                  <a:pt x="1681" y="2372"/>
                </a:lnTo>
                <a:lnTo>
                  <a:pt x="1679" y="2370"/>
                </a:lnTo>
                <a:lnTo>
                  <a:pt x="1677" y="2370"/>
                </a:lnTo>
                <a:lnTo>
                  <a:pt x="1674" y="2366"/>
                </a:lnTo>
                <a:lnTo>
                  <a:pt x="1670" y="2365"/>
                </a:lnTo>
                <a:lnTo>
                  <a:pt x="1657" y="2361"/>
                </a:lnTo>
                <a:lnTo>
                  <a:pt x="1655" y="2361"/>
                </a:lnTo>
                <a:lnTo>
                  <a:pt x="1653" y="2361"/>
                </a:lnTo>
                <a:lnTo>
                  <a:pt x="1651" y="2361"/>
                </a:lnTo>
                <a:lnTo>
                  <a:pt x="1650" y="2361"/>
                </a:lnTo>
                <a:lnTo>
                  <a:pt x="1646" y="2361"/>
                </a:lnTo>
                <a:lnTo>
                  <a:pt x="1640" y="2361"/>
                </a:lnTo>
                <a:lnTo>
                  <a:pt x="1639" y="2361"/>
                </a:lnTo>
                <a:lnTo>
                  <a:pt x="1637" y="2363"/>
                </a:lnTo>
                <a:lnTo>
                  <a:pt x="1635" y="2365"/>
                </a:lnTo>
                <a:lnTo>
                  <a:pt x="1628" y="2370"/>
                </a:lnTo>
                <a:lnTo>
                  <a:pt x="1620" y="2368"/>
                </a:lnTo>
                <a:lnTo>
                  <a:pt x="1605" y="2365"/>
                </a:lnTo>
                <a:lnTo>
                  <a:pt x="1598" y="2363"/>
                </a:lnTo>
                <a:lnTo>
                  <a:pt x="1587" y="2355"/>
                </a:lnTo>
                <a:lnTo>
                  <a:pt x="1585" y="2354"/>
                </a:lnTo>
                <a:lnTo>
                  <a:pt x="1581" y="2352"/>
                </a:lnTo>
                <a:lnTo>
                  <a:pt x="1580" y="2352"/>
                </a:lnTo>
                <a:lnTo>
                  <a:pt x="1578" y="2352"/>
                </a:lnTo>
                <a:lnTo>
                  <a:pt x="1574" y="2350"/>
                </a:lnTo>
                <a:lnTo>
                  <a:pt x="1567" y="2346"/>
                </a:lnTo>
                <a:lnTo>
                  <a:pt x="1559" y="2348"/>
                </a:lnTo>
                <a:lnTo>
                  <a:pt x="1546" y="2352"/>
                </a:lnTo>
                <a:lnTo>
                  <a:pt x="1532" y="2354"/>
                </a:lnTo>
                <a:lnTo>
                  <a:pt x="1530" y="2355"/>
                </a:lnTo>
                <a:lnTo>
                  <a:pt x="1522" y="2355"/>
                </a:lnTo>
                <a:lnTo>
                  <a:pt x="1517" y="2357"/>
                </a:lnTo>
                <a:lnTo>
                  <a:pt x="1508" y="2359"/>
                </a:lnTo>
                <a:lnTo>
                  <a:pt x="1506" y="2359"/>
                </a:lnTo>
                <a:lnTo>
                  <a:pt x="1495" y="2361"/>
                </a:lnTo>
                <a:lnTo>
                  <a:pt x="1491" y="2363"/>
                </a:lnTo>
                <a:lnTo>
                  <a:pt x="1482" y="2368"/>
                </a:lnTo>
                <a:lnTo>
                  <a:pt x="1478" y="2366"/>
                </a:lnTo>
                <a:lnTo>
                  <a:pt x="1475" y="2366"/>
                </a:lnTo>
                <a:lnTo>
                  <a:pt x="1471" y="2366"/>
                </a:lnTo>
                <a:lnTo>
                  <a:pt x="1465" y="2366"/>
                </a:lnTo>
                <a:lnTo>
                  <a:pt x="1458" y="2366"/>
                </a:lnTo>
                <a:lnTo>
                  <a:pt x="1451" y="2365"/>
                </a:lnTo>
                <a:lnTo>
                  <a:pt x="1441" y="2363"/>
                </a:lnTo>
                <a:lnTo>
                  <a:pt x="1438" y="2363"/>
                </a:lnTo>
                <a:lnTo>
                  <a:pt x="1432" y="2361"/>
                </a:lnTo>
                <a:lnTo>
                  <a:pt x="1428" y="2359"/>
                </a:lnTo>
                <a:lnTo>
                  <a:pt x="1423" y="2361"/>
                </a:lnTo>
                <a:lnTo>
                  <a:pt x="1416" y="2361"/>
                </a:lnTo>
                <a:lnTo>
                  <a:pt x="1414" y="2363"/>
                </a:lnTo>
                <a:lnTo>
                  <a:pt x="1410" y="2365"/>
                </a:lnTo>
                <a:lnTo>
                  <a:pt x="1406" y="2366"/>
                </a:lnTo>
                <a:lnTo>
                  <a:pt x="1404" y="2366"/>
                </a:lnTo>
                <a:lnTo>
                  <a:pt x="1397" y="2370"/>
                </a:lnTo>
                <a:lnTo>
                  <a:pt x="1390" y="2374"/>
                </a:lnTo>
                <a:lnTo>
                  <a:pt x="1384" y="2381"/>
                </a:lnTo>
                <a:lnTo>
                  <a:pt x="1382" y="2385"/>
                </a:lnTo>
                <a:lnTo>
                  <a:pt x="1382" y="2389"/>
                </a:lnTo>
                <a:lnTo>
                  <a:pt x="1381" y="2394"/>
                </a:lnTo>
                <a:lnTo>
                  <a:pt x="1377" y="2396"/>
                </a:lnTo>
                <a:lnTo>
                  <a:pt x="1375" y="2398"/>
                </a:lnTo>
                <a:lnTo>
                  <a:pt x="1373" y="2398"/>
                </a:lnTo>
                <a:lnTo>
                  <a:pt x="1371" y="2400"/>
                </a:lnTo>
                <a:lnTo>
                  <a:pt x="1368" y="2401"/>
                </a:lnTo>
                <a:lnTo>
                  <a:pt x="1366" y="2401"/>
                </a:lnTo>
                <a:lnTo>
                  <a:pt x="1364" y="2401"/>
                </a:lnTo>
                <a:lnTo>
                  <a:pt x="1362" y="2401"/>
                </a:lnTo>
                <a:lnTo>
                  <a:pt x="1358" y="2401"/>
                </a:lnTo>
                <a:lnTo>
                  <a:pt x="1357" y="2401"/>
                </a:lnTo>
                <a:lnTo>
                  <a:pt x="1357" y="2403"/>
                </a:lnTo>
                <a:lnTo>
                  <a:pt x="1355" y="2405"/>
                </a:lnTo>
                <a:lnTo>
                  <a:pt x="1355" y="2407"/>
                </a:lnTo>
                <a:lnTo>
                  <a:pt x="1353" y="2409"/>
                </a:lnTo>
                <a:lnTo>
                  <a:pt x="1345" y="2414"/>
                </a:lnTo>
                <a:lnTo>
                  <a:pt x="1336" y="2420"/>
                </a:lnTo>
                <a:lnTo>
                  <a:pt x="1331" y="2420"/>
                </a:lnTo>
                <a:lnTo>
                  <a:pt x="1325" y="2422"/>
                </a:lnTo>
                <a:lnTo>
                  <a:pt x="1316" y="2425"/>
                </a:lnTo>
                <a:lnTo>
                  <a:pt x="1303" y="2433"/>
                </a:lnTo>
                <a:lnTo>
                  <a:pt x="1301" y="2435"/>
                </a:lnTo>
                <a:lnTo>
                  <a:pt x="1296" y="2436"/>
                </a:lnTo>
                <a:lnTo>
                  <a:pt x="1281" y="2444"/>
                </a:lnTo>
                <a:lnTo>
                  <a:pt x="1277" y="2444"/>
                </a:lnTo>
                <a:lnTo>
                  <a:pt x="1274" y="2444"/>
                </a:lnTo>
                <a:lnTo>
                  <a:pt x="1270" y="2446"/>
                </a:lnTo>
                <a:lnTo>
                  <a:pt x="1266" y="2446"/>
                </a:lnTo>
                <a:lnTo>
                  <a:pt x="1255" y="2449"/>
                </a:lnTo>
                <a:lnTo>
                  <a:pt x="1250" y="2455"/>
                </a:lnTo>
                <a:lnTo>
                  <a:pt x="1246" y="2457"/>
                </a:lnTo>
                <a:lnTo>
                  <a:pt x="1239" y="2459"/>
                </a:lnTo>
                <a:lnTo>
                  <a:pt x="1228" y="2464"/>
                </a:lnTo>
                <a:lnTo>
                  <a:pt x="1215" y="2470"/>
                </a:lnTo>
                <a:lnTo>
                  <a:pt x="1207" y="2468"/>
                </a:lnTo>
                <a:lnTo>
                  <a:pt x="1205" y="2468"/>
                </a:lnTo>
                <a:lnTo>
                  <a:pt x="1196" y="2470"/>
                </a:lnTo>
                <a:lnTo>
                  <a:pt x="1187" y="2470"/>
                </a:lnTo>
                <a:lnTo>
                  <a:pt x="1185" y="2470"/>
                </a:lnTo>
                <a:lnTo>
                  <a:pt x="1183" y="2472"/>
                </a:lnTo>
                <a:lnTo>
                  <a:pt x="1180" y="2470"/>
                </a:lnTo>
                <a:lnTo>
                  <a:pt x="1178" y="2470"/>
                </a:lnTo>
                <a:lnTo>
                  <a:pt x="1178" y="2468"/>
                </a:lnTo>
                <a:lnTo>
                  <a:pt x="1172" y="2466"/>
                </a:lnTo>
                <a:lnTo>
                  <a:pt x="1170" y="2462"/>
                </a:lnTo>
                <a:lnTo>
                  <a:pt x="1169" y="2460"/>
                </a:lnTo>
                <a:lnTo>
                  <a:pt x="1169" y="2459"/>
                </a:lnTo>
                <a:lnTo>
                  <a:pt x="1167" y="2457"/>
                </a:lnTo>
                <a:lnTo>
                  <a:pt x="1165" y="2457"/>
                </a:lnTo>
                <a:lnTo>
                  <a:pt x="1165" y="2455"/>
                </a:lnTo>
                <a:lnTo>
                  <a:pt x="1163" y="2455"/>
                </a:lnTo>
                <a:lnTo>
                  <a:pt x="1154" y="2451"/>
                </a:lnTo>
                <a:lnTo>
                  <a:pt x="1145" y="2451"/>
                </a:lnTo>
                <a:lnTo>
                  <a:pt x="1143" y="2451"/>
                </a:lnTo>
                <a:lnTo>
                  <a:pt x="1141" y="2453"/>
                </a:lnTo>
                <a:lnTo>
                  <a:pt x="1137" y="2453"/>
                </a:lnTo>
                <a:lnTo>
                  <a:pt x="1132" y="2455"/>
                </a:lnTo>
                <a:lnTo>
                  <a:pt x="1126" y="2455"/>
                </a:lnTo>
                <a:lnTo>
                  <a:pt x="1115" y="2455"/>
                </a:lnTo>
                <a:lnTo>
                  <a:pt x="1111" y="2451"/>
                </a:lnTo>
                <a:lnTo>
                  <a:pt x="1108" y="2449"/>
                </a:lnTo>
                <a:lnTo>
                  <a:pt x="1106" y="2448"/>
                </a:lnTo>
                <a:lnTo>
                  <a:pt x="1104" y="2446"/>
                </a:lnTo>
                <a:lnTo>
                  <a:pt x="1100" y="2446"/>
                </a:lnTo>
                <a:lnTo>
                  <a:pt x="1095" y="2444"/>
                </a:lnTo>
                <a:lnTo>
                  <a:pt x="1089" y="2442"/>
                </a:lnTo>
                <a:lnTo>
                  <a:pt x="1073" y="2438"/>
                </a:lnTo>
                <a:lnTo>
                  <a:pt x="1071" y="2436"/>
                </a:lnTo>
                <a:lnTo>
                  <a:pt x="1069" y="2436"/>
                </a:lnTo>
                <a:lnTo>
                  <a:pt x="1067" y="2436"/>
                </a:lnTo>
                <a:lnTo>
                  <a:pt x="1062" y="2433"/>
                </a:lnTo>
                <a:lnTo>
                  <a:pt x="1054" y="2431"/>
                </a:lnTo>
                <a:lnTo>
                  <a:pt x="1049" y="2431"/>
                </a:lnTo>
                <a:lnTo>
                  <a:pt x="1043" y="2429"/>
                </a:lnTo>
                <a:lnTo>
                  <a:pt x="1038" y="2429"/>
                </a:lnTo>
                <a:lnTo>
                  <a:pt x="1032" y="2429"/>
                </a:lnTo>
                <a:lnTo>
                  <a:pt x="1028" y="2429"/>
                </a:lnTo>
                <a:lnTo>
                  <a:pt x="1021" y="2425"/>
                </a:lnTo>
                <a:lnTo>
                  <a:pt x="1010" y="2422"/>
                </a:lnTo>
                <a:lnTo>
                  <a:pt x="1010" y="2420"/>
                </a:lnTo>
                <a:lnTo>
                  <a:pt x="1008" y="2420"/>
                </a:lnTo>
                <a:lnTo>
                  <a:pt x="1006" y="2420"/>
                </a:lnTo>
                <a:lnTo>
                  <a:pt x="1004" y="2418"/>
                </a:lnTo>
                <a:lnTo>
                  <a:pt x="1003" y="2416"/>
                </a:lnTo>
                <a:lnTo>
                  <a:pt x="1001" y="2416"/>
                </a:lnTo>
                <a:lnTo>
                  <a:pt x="999" y="2414"/>
                </a:lnTo>
                <a:lnTo>
                  <a:pt x="995" y="2411"/>
                </a:lnTo>
                <a:lnTo>
                  <a:pt x="993" y="2411"/>
                </a:lnTo>
                <a:lnTo>
                  <a:pt x="988" y="2407"/>
                </a:lnTo>
                <a:lnTo>
                  <a:pt x="986" y="2405"/>
                </a:lnTo>
                <a:lnTo>
                  <a:pt x="975" y="2401"/>
                </a:lnTo>
                <a:lnTo>
                  <a:pt x="971" y="2400"/>
                </a:lnTo>
                <a:lnTo>
                  <a:pt x="968" y="2396"/>
                </a:lnTo>
                <a:lnTo>
                  <a:pt x="966" y="2392"/>
                </a:lnTo>
                <a:lnTo>
                  <a:pt x="962" y="2385"/>
                </a:lnTo>
                <a:lnTo>
                  <a:pt x="962" y="2383"/>
                </a:lnTo>
                <a:lnTo>
                  <a:pt x="960" y="2372"/>
                </a:lnTo>
                <a:lnTo>
                  <a:pt x="964" y="2359"/>
                </a:lnTo>
                <a:lnTo>
                  <a:pt x="964" y="2355"/>
                </a:lnTo>
                <a:lnTo>
                  <a:pt x="964" y="2354"/>
                </a:lnTo>
                <a:lnTo>
                  <a:pt x="966" y="2350"/>
                </a:lnTo>
                <a:lnTo>
                  <a:pt x="966" y="2346"/>
                </a:lnTo>
                <a:lnTo>
                  <a:pt x="966" y="2344"/>
                </a:lnTo>
                <a:lnTo>
                  <a:pt x="966" y="2337"/>
                </a:lnTo>
                <a:lnTo>
                  <a:pt x="966" y="2326"/>
                </a:lnTo>
                <a:lnTo>
                  <a:pt x="966" y="2324"/>
                </a:lnTo>
                <a:lnTo>
                  <a:pt x="966" y="2319"/>
                </a:lnTo>
                <a:lnTo>
                  <a:pt x="964" y="2317"/>
                </a:lnTo>
                <a:lnTo>
                  <a:pt x="962" y="2311"/>
                </a:lnTo>
                <a:lnTo>
                  <a:pt x="960" y="2307"/>
                </a:lnTo>
                <a:lnTo>
                  <a:pt x="955" y="2298"/>
                </a:lnTo>
                <a:lnTo>
                  <a:pt x="955" y="2295"/>
                </a:lnTo>
                <a:lnTo>
                  <a:pt x="951" y="2285"/>
                </a:lnTo>
                <a:lnTo>
                  <a:pt x="953" y="2269"/>
                </a:lnTo>
                <a:lnTo>
                  <a:pt x="955" y="2265"/>
                </a:lnTo>
                <a:lnTo>
                  <a:pt x="955" y="2263"/>
                </a:lnTo>
                <a:lnTo>
                  <a:pt x="955" y="2260"/>
                </a:lnTo>
                <a:lnTo>
                  <a:pt x="955" y="2254"/>
                </a:lnTo>
                <a:lnTo>
                  <a:pt x="955" y="2250"/>
                </a:lnTo>
                <a:lnTo>
                  <a:pt x="955" y="2248"/>
                </a:lnTo>
                <a:lnTo>
                  <a:pt x="953" y="2243"/>
                </a:lnTo>
                <a:lnTo>
                  <a:pt x="949" y="2237"/>
                </a:lnTo>
                <a:lnTo>
                  <a:pt x="947" y="2234"/>
                </a:lnTo>
                <a:lnTo>
                  <a:pt x="947" y="2232"/>
                </a:lnTo>
                <a:lnTo>
                  <a:pt x="947" y="2230"/>
                </a:lnTo>
                <a:lnTo>
                  <a:pt x="945" y="2223"/>
                </a:lnTo>
                <a:lnTo>
                  <a:pt x="944" y="2221"/>
                </a:lnTo>
                <a:lnTo>
                  <a:pt x="944" y="2217"/>
                </a:lnTo>
                <a:lnTo>
                  <a:pt x="942" y="2213"/>
                </a:lnTo>
                <a:lnTo>
                  <a:pt x="942" y="2212"/>
                </a:lnTo>
                <a:lnTo>
                  <a:pt x="944" y="2208"/>
                </a:lnTo>
                <a:lnTo>
                  <a:pt x="944" y="2202"/>
                </a:lnTo>
                <a:lnTo>
                  <a:pt x="944" y="2193"/>
                </a:lnTo>
                <a:lnTo>
                  <a:pt x="942" y="2190"/>
                </a:lnTo>
                <a:lnTo>
                  <a:pt x="942" y="2186"/>
                </a:lnTo>
                <a:lnTo>
                  <a:pt x="942" y="2184"/>
                </a:lnTo>
                <a:lnTo>
                  <a:pt x="938" y="2178"/>
                </a:lnTo>
                <a:lnTo>
                  <a:pt x="931" y="2171"/>
                </a:lnTo>
                <a:lnTo>
                  <a:pt x="925" y="2162"/>
                </a:lnTo>
                <a:lnTo>
                  <a:pt x="925" y="2160"/>
                </a:lnTo>
                <a:lnTo>
                  <a:pt x="923" y="2158"/>
                </a:lnTo>
                <a:lnTo>
                  <a:pt x="922" y="2149"/>
                </a:lnTo>
                <a:lnTo>
                  <a:pt x="920" y="2145"/>
                </a:lnTo>
                <a:lnTo>
                  <a:pt x="916" y="2142"/>
                </a:lnTo>
                <a:lnTo>
                  <a:pt x="912" y="2138"/>
                </a:lnTo>
                <a:lnTo>
                  <a:pt x="912" y="2134"/>
                </a:lnTo>
                <a:lnTo>
                  <a:pt x="910" y="2131"/>
                </a:lnTo>
                <a:lnTo>
                  <a:pt x="909" y="2125"/>
                </a:lnTo>
                <a:lnTo>
                  <a:pt x="909" y="2121"/>
                </a:lnTo>
                <a:lnTo>
                  <a:pt x="909" y="2119"/>
                </a:lnTo>
                <a:lnTo>
                  <a:pt x="907" y="2114"/>
                </a:lnTo>
                <a:lnTo>
                  <a:pt x="905" y="2110"/>
                </a:lnTo>
                <a:lnTo>
                  <a:pt x="905" y="2107"/>
                </a:lnTo>
                <a:lnTo>
                  <a:pt x="901" y="2103"/>
                </a:lnTo>
                <a:lnTo>
                  <a:pt x="899" y="2099"/>
                </a:lnTo>
                <a:lnTo>
                  <a:pt x="898" y="2096"/>
                </a:lnTo>
                <a:lnTo>
                  <a:pt x="896" y="2096"/>
                </a:lnTo>
                <a:lnTo>
                  <a:pt x="890" y="2092"/>
                </a:lnTo>
                <a:lnTo>
                  <a:pt x="883" y="2088"/>
                </a:lnTo>
                <a:lnTo>
                  <a:pt x="881" y="2088"/>
                </a:lnTo>
                <a:lnTo>
                  <a:pt x="879" y="2086"/>
                </a:lnTo>
                <a:lnTo>
                  <a:pt x="874" y="2084"/>
                </a:lnTo>
                <a:lnTo>
                  <a:pt x="870" y="2084"/>
                </a:lnTo>
                <a:lnTo>
                  <a:pt x="870" y="2083"/>
                </a:lnTo>
                <a:lnTo>
                  <a:pt x="868" y="2083"/>
                </a:lnTo>
                <a:lnTo>
                  <a:pt x="868" y="2081"/>
                </a:lnTo>
                <a:lnTo>
                  <a:pt x="863" y="2077"/>
                </a:lnTo>
                <a:lnTo>
                  <a:pt x="861" y="2075"/>
                </a:lnTo>
                <a:lnTo>
                  <a:pt x="857" y="2072"/>
                </a:lnTo>
                <a:lnTo>
                  <a:pt x="853" y="2068"/>
                </a:lnTo>
                <a:lnTo>
                  <a:pt x="848" y="2060"/>
                </a:lnTo>
                <a:lnTo>
                  <a:pt x="837" y="2055"/>
                </a:lnTo>
                <a:lnTo>
                  <a:pt x="835" y="2055"/>
                </a:lnTo>
                <a:lnTo>
                  <a:pt x="833" y="2053"/>
                </a:lnTo>
                <a:lnTo>
                  <a:pt x="829" y="2051"/>
                </a:lnTo>
                <a:lnTo>
                  <a:pt x="826" y="2048"/>
                </a:lnTo>
                <a:lnTo>
                  <a:pt x="824" y="2046"/>
                </a:lnTo>
                <a:lnTo>
                  <a:pt x="820" y="2046"/>
                </a:lnTo>
                <a:lnTo>
                  <a:pt x="815" y="2042"/>
                </a:lnTo>
                <a:lnTo>
                  <a:pt x="804" y="2035"/>
                </a:lnTo>
                <a:lnTo>
                  <a:pt x="802" y="2033"/>
                </a:lnTo>
                <a:lnTo>
                  <a:pt x="800" y="2031"/>
                </a:lnTo>
                <a:lnTo>
                  <a:pt x="798" y="2029"/>
                </a:lnTo>
                <a:lnTo>
                  <a:pt x="792" y="2025"/>
                </a:lnTo>
                <a:lnTo>
                  <a:pt x="791" y="2024"/>
                </a:lnTo>
                <a:lnTo>
                  <a:pt x="787" y="2024"/>
                </a:lnTo>
                <a:lnTo>
                  <a:pt x="778" y="2024"/>
                </a:lnTo>
                <a:lnTo>
                  <a:pt x="774" y="2024"/>
                </a:lnTo>
                <a:lnTo>
                  <a:pt x="769" y="2024"/>
                </a:lnTo>
                <a:lnTo>
                  <a:pt x="765" y="2025"/>
                </a:lnTo>
                <a:lnTo>
                  <a:pt x="757" y="2027"/>
                </a:lnTo>
                <a:lnTo>
                  <a:pt x="752" y="2031"/>
                </a:lnTo>
                <a:lnTo>
                  <a:pt x="750" y="2033"/>
                </a:lnTo>
                <a:lnTo>
                  <a:pt x="748" y="2033"/>
                </a:lnTo>
                <a:lnTo>
                  <a:pt x="748" y="2035"/>
                </a:lnTo>
                <a:lnTo>
                  <a:pt x="746" y="2031"/>
                </a:lnTo>
                <a:lnTo>
                  <a:pt x="745" y="2033"/>
                </a:lnTo>
                <a:lnTo>
                  <a:pt x="743" y="2035"/>
                </a:lnTo>
                <a:lnTo>
                  <a:pt x="739" y="2035"/>
                </a:lnTo>
                <a:lnTo>
                  <a:pt x="737" y="2035"/>
                </a:lnTo>
                <a:lnTo>
                  <a:pt x="737" y="2037"/>
                </a:lnTo>
                <a:lnTo>
                  <a:pt x="735" y="2038"/>
                </a:lnTo>
                <a:lnTo>
                  <a:pt x="734" y="2040"/>
                </a:lnTo>
                <a:lnTo>
                  <a:pt x="732" y="2040"/>
                </a:lnTo>
                <a:lnTo>
                  <a:pt x="730" y="2042"/>
                </a:lnTo>
                <a:lnTo>
                  <a:pt x="728" y="2044"/>
                </a:lnTo>
                <a:lnTo>
                  <a:pt x="726" y="2046"/>
                </a:lnTo>
                <a:lnTo>
                  <a:pt x="724" y="2046"/>
                </a:lnTo>
                <a:lnTo>
                  <a:pt x="722" y="2048"/>
                </a:lnTo>
                <a:lnTo>
                  <a:pt x="721" y="2048"/>
                </a:lnTo>
                <a:lnTo>
                  <a:pt x="719" y="2048"/>
                </a:lnTo>
                <a:lnTo>
                  <a:pt x="715" y="2049"/>
                </a:lnTo>
                <a:lnTo>
                  <a:pt x="713" y="2049"/>
                </a:lnTo>
                <a:lnTo>
                  <a:pt x="711" y="2049"/>
                </a:lnTo>
                <a:lnTo>
                  <a:pt x="710" y="2048"/>
                </a:lnTo>
                <a:lnTo>
                  <a:pt x="708" y="2048"/>
                </a:lnTo>
                <a:lnTo>
                  <a:pt x="706" y="2048"/>
                </a:lnTo>
                <a:lnTo>
                  <a:pt x="704" y="2046"/>
                </a:lnTo>
                <a:lnTo>
                  <a:pt x="702" y="2046"/>
                </a:lnTo>
                <a:lnTo>
                  <a:pt x="700" y="2046"/>
                </a:lnTo>
                <a:lnTo>
                  <a:pt x="698" y="2044"/>
                </a:lnTo>
                <a:lnTo>
                  <a:pt x="695" y="2042"/>
                </a:lnTo>
                <a:lnTo>
                  <a:pt x="691" y="2040"/>
                </a:lnTo>
                <a:lnTo>
                  <a:pt x="689" y="2038"/>
                </a:lnTo>
                <a:lnTo>
                  <a:pt x="687" y="2035"/>
                </a:lnTo>
                <a:lnTo>
                  <a:pt x="686" y="2033"/>
                </a:lnTo>
                <a:lnTo>
                  <a:pt x="682" y="2031"/>
                </a:lnTo>
                <a:lnTo>
                  <a:pt x="682" y="2027"/>
                </a:lnTo>
                <a:lnTo>
                  <a:pt x="680" y="2027"/>
                </a:lnTo>
                <a:lnTo>
                  <a:pt x="678" y="2025"/>
                </a:lnTo>
                <a:lnTo>
                  <a:pt x="678" y="2024"/>
                </a:lnTo>
                <a:lnTo>
                  <a:pt x="676" y="2024"/>
                </a:lnTo>
                <a:lnTo>
                  <a:pt x="675" y="2022"/>
                </a:lnTo>
                <a:lnTo>
                  <a:pt x="673" y="2020"/>
                </a:lnTo>
                <a:lnTo>
                  <a:pt x="671" y="2020"/>
                </a:lnTo>
                <a:lnTo>
                  <a:pt x="669" y="2018"/>
                </a:lnTo>
                <a:lnTo>
                  <a:pt x="667" y="2018"/>
                </a:lnTo>
                <a:lnTo>
                  <a:pt x="665" y="2016"/>
                </a:lnTo>
                <a:lnTo>
                  <a:pt x="663" y="2014"/>
                </a:lnTo>
                <a:lnTo>
                  <a:pt x="662" y="2011"/>
                </a:lnTo>
                <a:lnTo>
                  <a:pt x="662" y="2009"/>
                </a:lnTo>
                <a:lnTo>
                  <a:pt x="662" y="2011"/>
                </a:lnTo>
                <a:lnTo>
                  <a:pt x="660" y="2009"/>
                </a:lnTo>
                <a:lnTo>
                  <a:pt x="658" y="2009"/>
                </a:lnTo>
                <a:lnTo>
                  <a:pt x="656" y="2007"/>
                </a:lnTo>
                <a:lnTo>
                  <a:pt x="654" y="2005"/>
                </a:lnTo>
                <a:lnTo>
                  <a:pt x="651" y="2003"/>
                </a:lnTo>
                <a:lnTo>
                  <a:pt x="649" y="2002"/>
                </a:lnTo>
                <a:lnTo>
                  <a:pt x="649" y="2000"/>
                </a:lnTo>
                <a:lnTo>
                  <a:pt x="649" y="1998"/>
                </a:lnTo>
                <a:lnTo>
                  <a:pt x="647" y="1998"/>
                </a:lnTo>
                <a:lnTo>
                  <a:pt x="645" y="1994"/>
                </a:lnTo>
                <a:lnTo>
                  <a:pt x="645" y="1990"/>
                </a:lnTo>
                <a:lnTo>
                  <a:pt x="645" y="1989"/>
                </a:lnTo>
                <a:lnTo>
                  <a:pt x="647" y="1987"/>
                </a:lnTo>
                <a:lnTo>
                  <a:pt x="645" y="1987"/>
                </a:lnTo>
                <a:lnTo>
                  <a:pt x="645" y="1985"/>
                </a:lnTo>
                <a:lnTo>
                  <a:pt x="643" y="1985"/>
                </a:lnTo>
                <a:lnTo>
                  <a:pt x="641" y="1983"/>
                </a:lnTo>
                <a:lnTo>
                  <a:pt x="640" y="1979"/>
                </a:lnTo>
                <a:lnTo>
                  <a:pt x="638" y="1979"/>
                </a:lnTo>
                <a:lnTo>
                  <a:pt x="634" y="1976"/>
                </a:lnTo>
                <a:lnTo>
                  <a:pt x="632" y="1974"/>
                </a:lnTo>
                <a:lnTo>
                  <a:pt x="630" y="1972"/>
                </a:lnTo>
                <a:lnTo>
                  <a:pt x="628" y="1968"/>
                </a:lnTo>
                <a:lnTo>
                  <a:pt x="628" y="1966"/>
                </a:lnTo>
                <a:lnTo>
                  <a:pt x="627" y="1966"/>
                </a:lnTo>
                <a:lnTo>
                  <a:pt x="625" y="1965"/>
                </a:lnTo>
                <a:lnTo>
                  <a:pt x="623" y="1965"/>
                </a:lnTo>
                <a:lnTo>
                  <a:pt x="619" y="1963"/>
                </a:lnTo>
                <a:lnTo>
                  <a:pt x="617" y="1963"/>
                </a:lnTo>
                <a:lnTo>
                  <a:pt x="616" y="1963"/>
                </a:lnTo>
                <a:lnTo>
                  <a:pt x="612" y="1963"/>
                </a:lnTo>
                <a:lnTo>
                  <a:pt x="608" y="1963"/>
                </a:lnTo>
                <a:lnTo>
                  <a:pt x="604" y="1965"/>
                </a:lnTo>
                <a:lnTo>
                  <a:pt x="603" y="1966"/>
                </a:lnTo>
                <a:lnTo>
                  <a:pt x="601" y="1966"/>
                </a:lnTo>
                <a:lnTo>
                  <a:pt x="599" y="1968"/>
                </a:lnTo>
                <a:lnTo>
                  <a:pt x="597" y="1968"/>
                </a:lnTo>
                <a:lnTo>
                  <a:pt x="597" y="1966"/>
                </a:lnTo>
                <a:lnTo>
                  <a:pt x="595" y="1966"/>
                </a:lnTo>
                <a:lnTo>
                  <a:pt x="593" y="1966"/>
                </a:lnTo>
                <a:lnTo>
                  <a:pt x="592" y="1966"/>
                </a:lnTo>
                <a:lnTo>
                  <a:pt x="590" y="1968"/>
                </a:lnTo>
                <a:lnTo>
                  <a:pt x="588" y="1968"/>
                </a:lnTo>
                <a:lnTo>
                  <a:pt x="586" y="1968"/>
                </a:lnTo>
                <a:lnTo>
                  <a:pt x="584" y="1968"/>
                </a:lnTo>
                <a:lnTo>
                  <a:pt x="582" y="1968"/>
                </a:lnTo>
                <a:lnTo>
                  <a:pt x="581" y="1970"/>
                </a:lnTo>
                <a:lnTo>
                  <a:pt x="579" y="1968"/>
                </a:lnTo>
                <a:lnTo>
                  <a:pt x="577" y="1970"/>
                </a:lnTo>
                <a:lnTo>
                  <a:pt x="577" y="1972"/>
                </a:lnTo>
                <a:lnTo>
                  <a:pt x="575" y="1972"/>
                </a:lnTo>
                <a:lnTo>
                  <a:pt x="573" y="1972"/>
                </a:lnTo>
                <a:lnTo>
                  <a:pt x="571" y="1972"/>
                </a:lnTo>
                <a:lnTo>
                  <a:pt x="569" y="1972"/>
                </a:lnTo>
                <a:lnTo>
                  <a:pt x="568" y="1972"/>
                </a:lnTo>
                <a:lnTo>
                  <a:pt x="566" y="1972"/>
                </a:lnTo>
                <a:lnTo>
                  <a:pt x="564" y="1972"/>
                </a:lnTo>
                <a:lnTo>
                  <a:pt x="562" y="1972"/>
                </a:lnTo>
                <a:lnTo>
                  <a:pt x="560" y="1972"/>
                </a:lnTo>
                <a:lnTo>
                  <a:pt x="558" y="1972"/>
                </a:lnTo>
                <a:lnTo>
                  <a:pt x="555" y="1972"/>
                </a:lnTo>
                <a:lnTo>
                  <a:pt x="553" y="1972"/>
                </a:lnTo>
                <a:lnTo>
                  <a:pt x="551" y="1972"/>
                </a:lnTo>
                <a:lnTo>
                  <a:pt x="549" y="1972"/>
                </a:lnTo>
                <a:lnTo>
                  <a:pt x="547" y="1972"/>
                </a:lnTo>
                <a:lnTo>
                  <a:pt x="545" y="1972"/>
                </a:lnTo>
                <a:lnTo>
                  <a:pt x="545" y="1970"/>
                </a:lnTo>
                <a:lnTo>
                  <a:pt x="544" y="1970"/>
                </a:lnTo>
                <a:lnTo>
                  <a:pt x="542" y="1970"/>
                </a:lnTo>
                <a:lnTo>
                  <a:pt x="538" y="1968"/>
                </a:lnTo>
                <a:lnTo>
                  <a:pt x="534" y="1968"/>
                </a:lnTo>
                <a:lnTo>
                  <a:pt x="533" y="1968"/>
                </a:lnTo>
                <a:lnTo>
                  <a:pt x="531" y="1968"/>
                </a:lnTo>
                <a:lnTo>
                  <a:pt x="529" y="1968"/>
                </a:lnTo>
                <a:lnTo>
                  <a:pt x="527" y="1968"/>
                </a:lnTo>
                <a:lnTo>
                  <a:pt x="525" y="1968"/>
                </a:lnTo>
                <a:lnTo>
                  <a:pt x="525" y="1966"/>
                </a:lnTo>
                <a:lnTo>
                  <a:pt x="523" y="1966"/>
                </a:lnTo>
                <a:lnTo>
                  <a:pt x="522" y="1965"/>
                </a:lnTo>
                <a:lnTo>
                  <a:pt x="522" y="1963"/>
                </a:lnTo>
                <a:lnTo>
                  <a:pt x="522" y="1961"/>
                </a:lnTo>
                <a:lnTo>
                  <a:pt x="522" y="1959"/>
                </a:lnTo>
                <a:lnTo>
                  <a:pt x="522" y="1955"/>
                </a:lnTo>
                <a:lnTo>
                  <a:pt x="522" y="1954"/>
                </a:lnTo>
                <a:lnTo>
                  <a:pt x="522" y="1952"/>
                </a:lnTo>
                <a:lnTo>
                  <a:pt x="522" y="1950"/>
                </a:lnTo>
                <a:lnTo>
                  <a:pt x="520" y="1948"/>
                </a:lnTo>
                <a:lnTo>
                  <a:pt x="520" y="1946"/>
                </a:lnTo>
                <a:lnTo>
                  <a:pt x="518" y="1946"/>
                </a:lnTo>
                <a:lnTo>
                  <a:pt x="518" y="1944"/>
                </a:lnTo>
                <a:lnTo>
                  <a:pt x="518" y="1943"/>
                </a:lnTo>
                <a:lnTo>
                  <a:pt x="518" y="1941"/>
                </a:lnTo>
                <a:lnTo>
                  <a:pt x="520" y="1939"/>
                </a:lnTo>
                <a:lnTo>
                  <a:pt x="520" y="1937"/>
                </a:lnTo>
                <a:lnTo>
                  <a:pt x="520" y="1939"/>
                </a:lnTo>
                <a:lnTo>
                  <a:pt x="518" y="1941"/>
                </a:lnTo>
                <a:lnTo>
                  <a:pt x="516" y="1941"/>
                </a:lnTo>
                <a:lnTo>
                  <a:pt x="514" y="1941"/>
                </a:lnTo>
                <a:lnTo>
                  <a:pt x="512" y="1939"/>
                </a:lnTo>
                <a:lnTo>
                  <a:pt x="510" y="1941"/>
                </a:lnTo>
                <a:lnTo>
                  <a:pt x="509" y="1939"/>
                </a:lnTo>
                <a:lnTo>
                  <a:pt x="509" y="1937"/>
                </a:lnTo>
                <a:lnTo>
                  <a:pt x="507" y="1937"/>
                </a:lnTo>
                <a:lnTo>
                  <a:pt x="505" y="1937"/>
                </a:lnTo>
                <a:lnTo>
                  <a:pt x="503" y="1937"/>
                </a:lnTo>
                <a:lnTo>
                  <a:pt x="505" y="1939"/>
                </a:lnTo>
                <a:lnTo>
                  <a:pt x="503" y="1943"/>
                </a:lnTo>
                <a:lnTo>
                  <a:pt x="501" y="1943"/>
                </a:lnTo>
                <a:lnTo>
                  <a:pt x="499" y="1944"/>
                </a:lnTo>
                <a:lnTo>
                  <a:pt x="499" y="1946"/>
                </a:lnTo>
                <a:lnTo>
                  <a:pt x="499" y="1948"/>
                </a:lnTo>
                <a:lnTo>
                  <a:pt x="498" y="1950"/>
                </a:lnTo>
                <a:lnTo>
                  <a:pt x="498" y="1952"/>
                </a:lnTo>
                <a:lnTo>
                  <a:pt x="494" y="1952"/>
                </a:lnTo>
                <a:lnTo>
                  <a:pt x="490" y="1952"/>
                </a:lnTo>
                <a:lnTo>
                  <a:pt x="490" y="1950"/>
                </a:lnTo>
                <a:lnTo>
                  <a:pt x="488" y="1950"/>
                </a:lnTo>
                <a:lnTo>
                  <a:pt x="487" y="1950"/>
                </a:lnTo>
                <a:lnTo>
                  <a:pt x="487" y="1952"/>
                </a:lnTo>
                <a:lnTo>
                  <a:pt x="487" y="1954"/>
                </a:lnTo>
                <a:lnTo>
                  <a:pt x="485" y="1955"/>
                </a:lnTo>
                <a:lnTo>
                  <a:pt x="485" y="1959"/>
                </a:lnTo>
                <a:lnTo>
                  <a:pt x="483" y="1959"/>
                </a:lnTo>
                <a:lnTo>
                  <a:pt x="483" y="1961"/>
                </a:lnTo>
                <a:lnTo>
                  <a:pt x="481" y="1963"/>
                </a:lnTo>
                <a:lnTo>
                  <a:pt x="479" y="1963"/>
                </a:lnTo>
                <a:lnTo>
                  <a:pt x="477" y="1963"/>
                </a:lnTo>
                <a:lnTo>
                  <a:pt x="475" y="1963"/>
                </a:lnTo>
                <a:lnTo>
                  <a:pt x="474" y="1961"/>
                </a:lnTo>
                <a:lnTo>
                  <a:pt x="472" y="1961"/>
                </a:lnTo>
                <a:lnTo>
                  <a:pt x="472" y="1959"/>
                </a:lnTo>
                <a:lnTo>
                  <a:pt x="470" y="1957"/>
                </a:lnTo>
                <a:lnTo>
                  <a:pt x="468" y="1957"/>
                </a:lnTo>
                <a:lnTo>
                  <a:pt x="464" y="1955"/>
                </a:lnTo>
                <a:lnTo>
                  <a:pt x="463" y="1955"/>
                </a:lnTo>
                <a:lnTo>
                  <a:pt x="461" y="1955"/>
                </a:lnTo>
                <a:lnTo>
                  <a:pt x="459" y="1955"/>
                </a:lnTo>
                <a:lnTo>
                  <a:pt x="459" y="1957"/>
                </a:lnTo>
                <a:lnTo>
                  <a:pt x="457" y="1959"/>
                </a:lnTo>
                <a:lnTo>
                  <a:pt x="455" y="1963"/>
                </a:lnTo>
                <a:lnTo>
                  <a:pt x="455" y="1965"/>
                </a:lnTo>
                <a:lnTo>
                  <a:pt x="453" y="1966"/>
                </a:lnTo>
                <a:lnTo>
                  <a:pt x="451" y="1966"/>
                </a:lnTo>
                <a:lnTo>
                  <a:pt x="450" y="1966"/>
                </a:lnTo>
                <a:lnTo>
                  <a:pt x="448" y="1966"/>
                </a:lnTo>
                <a:lnTo>
                  <a:pt x="446" y="1966"/>
                </a:lnTo>
                <a:lnTo>
                  <a:pt x="444" y="1968"/>
                </a:lnTo>
                <a:lnTo>
                  <a:pt x="444" y="1970"/>
                </a:lnTo>
                <a:lnTo>
                  <a:pt x="444" y="1972"/>
                </a:lnTo>
                <a:lnTo>
                  <a:pt x="440" y="1972"/>
                </a:lnTo>
                <a:lnTo>
                  <a:pt x="439" y="1974"/>
                </a:lnTo>
                <a:lnTo>
                  <a:pt x="437" y="1976"/>
                </a:lnTo>
                <a:lnTo>
                  <a:pt x="435" y="1979"/>
                </a:lnTo>
                <a:lnTo>
                  <a:pt x="433" y="1981"/>
                </a:lnTo>
                <a:lnTo>
                  <a:pt x="431" y="1981"/>
                </a:lnTo>
                <a:lnTo>
                  <a:pt x="429" y="1983"/>
                </a:lnTo>
                <a:lnTo>
                  <a:pt x="429" y="1985"/>
                </a:lnTo>
                <a:lnTo>
                  <a:pt x="428" y="1987"/>
                </a:lnTo>
                <a:lnTo>
                  <a:pt x="426" y="1987"/>
                </a:lnTo>
                <a:lnTo>
                  <a:pt x="424" y="1987"/>
                </a:lnTo>
                <a:lnTo>
                  <a:pt x="422" y="1987"/>
                </a:lnTo>
                <a:lnTo>
                  <a:pt x="420" y="1985"/>
                </a:lnTo>
                <a:lnTo>
                  <a:pt x="416" y="1985"/>
                </a:lnTo>
                <a:lnTo>
                  <a:pt x="415" y="1985"/>
                </a:lnTo>
                <a:lnTo>
                  <a:pt x="411" y="1983"/>
                </a:lnTo>
                <a:lnTo>
                  <a:pt x="409" y="1983"/>
                </a:lnTo>
                <a:lnTo>
                  <a:pt x="405" y="1979"/>
                </a:lnTo>
                <a:lnTo>
                  <a:pt x="404" y="1979"/>
                </a:lnTo>
                <a:lnTo>
                  <a:pt x="402" y="1978"/>
                </a:lnTo>
                <a:lnTo>
                  <a:pt x="402" y="1976"/>
                </a:lnTo>
                <a:lnTo>
                  <a:pt x="400" y="1974"/>
                </a:lnTo>
                <a:lnTo>
                  <a:pt x="400" y="1972"/>
                </a:lnTo>
                <a:lnTo>
                  <a:pt x="398" y="1972"/>
                </a:lnTo>
                <a:lnTo>
                  <a:pt x="398" y="1970"/>
                </a:lnTo>
                <a:lnTo>
                  <a:pt x="396" y="1968"/>
                </a:lnTo>
                <a:lnTo>
                  <a:pt x="394" y="1966"/>
                </a:lnTo>
                <a:lnTo>
                  <a:pt x="393" y="1966"/>
                </a:lnTo>
                <a:lnTo>
                  <a:pt x="391" y="1965"/>
                </a:lnTo>
                <a:lnTo>
                  <a:pt x="391" y="1963"/>
                </a:lnTo>
                <a:lnTo>
                  <a:pt x="389" y="1961"/>
                </a:lnTo>
                <a:lnTo>
                  <a:pt x="387" y="1961"/>
                </a:lnTo>
                <a:lnTo>
                  <a:pt x="387" y="1959"/>
                </a:lnTo>
                <a:lnTo>
                  <a:pt x="387" y="1957"/>
                </a:lnTo>
                <a:lnTo>
                  <a:pt x="385" y="1955"/>
                </a:lnTo>
                <a:lnTo>
                  <a:pt x="383" y="1954"/>
                </a:lnTo>
                <a:lnTo>
                  <a:pt x="381" y="1952"/>
                </a:lnTo>
                <a:lnTo>
                  <a:pt x="380" y="1950"/>
                </a:lnTo>
                <a:lnTo>
                  <a:pt x="380" y="1948"/>
                </a:lnTo>
                <a:lnTo>
                  <a:pt x="380" y="1946"/>
                </a:lnTo>
                <a:lnTo>
                  <a:pt x="380" y="1944"/>
                </a:lnTo>
                <a:lnTo>
                  <a:pt x="380" y="1943"/>
                </a:lnTo>
                <a:lnTo>
                  <a:pt x="378" y="1943"/>
                </a:lnTo>
                <a:lnTo>
                  <a:pt x="376" y="1941"/>
                </a:lnTo>
                <a:lnTo>
                  <a:pt x="374" y="1939"/>
                </a:lnTo>
                <a:lnTo>
                  <a:pt x="372" y="1939"/>
                </a:lnTo>
                <a:lnTo>
                  <a:pt x="370" y="1937"/>
                </a:lnTo>
                <a:lnTo>
                  <a:pt x="367" y="1935"/>
                </a:lnTo>
                <a:lnTo>
                  <a:pt x="365" y="1935"/>
                </a:lnTo>
                <a:lnTo>
                  <a:pt x="363" y="1935"/>
                </a:lnTo>
                <a:lnTo>
                  <a:pt x="361" y="1935"/>
                </a:lnTo>
                <a:lnTo>
                  <a:pt x="357" y="1935"/>
                </a:lnTo>
                <a:lnTo>
                  <a:pt x="356" y="1933"/>
                </a:lnTo>
                <a:lnTo>
                  <a:pt x="354" y="1935"/>
                </a:lnTo>
                <a:lnTo>
                  <a:pt x="352" y="1937"/>
                </a:lnTo>
                <a:lnTo>
                  <a:pt x="350" y="1939"/>
                </a:lnTo>
                <a:lnTo>
                  <a:pt x="348" y="1941"/>
                </a:lnTo>
                <a:lnTo>
                  <a:pt x="346" y="1941"/>
                </a:lnTo>
                <a:lnTo>
                  <a:pt x="343" y="1943"/>
                </a:lnTo>
                <a:lnTo>
                  <a:pt x="341" y="1944"/>
                </a:lnTo>
                <a:lnTo>
                  <a:pt x="341" y="1946"/>
                </a:lnTo>
                <a:lnTo>
                  <a:pt x="339" y="1950"/>
                </a:lnTo>
                <a:lnTo>
                  <a:pt x="341" y="1952"/>
                </a:lnTo>
                <a:lnTo>
                  <a:pt x="341" y="1955"/>
                </a:lnTo>
                <a:lnTo>
                  <a:pt x="341" y="1957"/>
                </a:lnTo>
                <a:lnTo>
                  <a:pt x="343" y="1959"/>
                </a:lnTo>
                <a:lnTo>
                  <a:pt x="345" y="1959"/>
                </a:lnTo>
                <a:lnTo>
                  <a:pt x="346" y="1961"/>
                </a:lnTo>
                <a:lnTo>
                  <a:pt x="345" y="1961"/>
                </a:lnTo>
                <a:lnTo>
                  <a:pt x="346" y="1963"/>
                </a:lnTo>
                <a:lnTo>
                  <a:pt x="345" y="1961"/>
                </a:lnTo>
                <a:lnTo>
                  <a:pt x="343" y="1963"/>
                </a:lnTo>
                <a:lnTo>
                  <a:pt x="341" y="1961"/>
                </a:lnTo>
                <a:lnTo>
                  <a:pt x="337" y="1959"/>
                </a:lnTo>
                <a:lnTo>
                  <a:pt x="335" y="1959"/>
                </a:lnTo>
                <a:lnTo>
                  <a:pt x="332" y="1963"/>
                </a:lnTo>
                <a:lnTo>
                  <a:pt x="326" y="1966"/>
                </a:lnTo>
                <a:lnTo>
                  <a:pt x="326" y="1961"/>
                </a:lnTo>
                <a:lnTo>
                  <a:pt x="328" y="1952"/>
                </a:lnTo>
                <a:lnTo>
                  <a:pt x="328" y="1948"/>
                </a:lnTo>
                <a:lnTo>
                  <a:pt x="328" y="1946"/>
                </a:lnTo>
                <a:lnTo>
                  <a:pt x="328" y="1944"/>
                </a:lnTo>
                <a:lnTo>
                  <a:pt x="330" y="1943"/>
                </a:lnTo>
                <a:lnTo>
                  <a:pt x="332" y="1941"/>
                </a:lnTo>
                <a:lnTo>
                  <a:pt x="332" y="1939"/>
                </a:lnTo>
                <a:lnTo>
                  <a:pt x="332" y="1937"/>
                </a:lnTo>
                <a:lnTo>
                  <a:pt x="332" y="1935"/>
                </a:lnTo>
                <a:lnTo>
                  <a:pt x="334" y="1931"/>
                </a:lnTo>
                <a:lnTo>
                  <a:pt x="334" y="1930"/>
                </a:lnTo>
                <a:lnTo>
                  <a:pt x="334" y="1928"/>
                </a:lnTo>
                <a:lnTo>
                  <a:pt x="334" y="1926"/>
                </a:lnTo>
                <a:lnTo>
                  <a:pt x="334" y="1924"/>
                </a:lnTo>
                <a:lnTo>
                  <a:pt x="335" y="1920"/>
                </a:lnTo>
                <a:lnTo>
                  <a:pt x="335" y="1919"/>
                </a:lnTo>
                <a:lnTo>
                  <a:pt x="335" y="1915"/>
                </a:lnTo>
                <a:lnTo>
                  <a:pt x="335" y="1913"/>
                </a:lnTo>
                <a:lnTo>
                  <a:pt x="335" y="1911"/>
                </a:lnTo>
                <a:lnTo>
                  <a:pt x="335" y="1909"/>
                </a:lnTo>
                <a:lnTo>
                  <a:pt x="335" y="1906"/>
                </a:lnTo>
                <a:lnTo>
                  <a:pt x="335" y="1904"/>
                </a:lnTo>
                <a:lnTo>
                  <a:pt x="335" y="1900"/>
                </a:lnTo>
                <a:lnTo>
                  <a:pt x="337" y="1896"/>
                </a:lnTo>
                <a:lnTo>
                  <a:pt x="337" y="1893"/>
                </a:lnTo>
                <a:lnTo>
                  <a:pt x="337" y="1891"/>
                </a:lnTo>
                <a:lnTo>
                  <a:pt x="337" y="1889"/>
                </a:lnTo>
                <a:lnTo>
                  <a:pt x="337" y="1885"/>
                </a:lnTo>
                <a:lnTo>
                  <a:pt x="337" y="1884"/>
                </a:lnTo>
                <a:lnTo>
                  <a:pt x="337" y="1880"/>
                </a:lnTo>
                <a:lnTo>
                  <a:pt x="337" y="1878"/>
                </a:lnTo>
                <a:lnTo>
                  <a:pt x="337" y="1874"/>
                </a:lnTo>
                <a:lnTo>
                  <a:pt x="337" y="1872"/>
                </a:lnTo>
                <a:lnTo>
                  <a:pt x="337" y="1871"/>
                </a:lnTo>
                <a:lnTo>
                  <a:pt x="337" y="1869"/>
                </a:lnTo>
                <a:lnTo>
                  <a:pt x="337" y="1860"/>
                </a:lnTo>
                <a:lnTo>
                  <a:pt x="337" y="1858"/>
                </a:lnTo>
                <a:lnTo>
                  <a:pt x="337" y="1856"/>
                </a:lnTo>
                <a:lnTo>
                  <a:pt x="337" y="1854"/>
                </a:lnTo>
                <a:lnTo>
                  <a:pt x="339" y="1850"/>
                </a:lnTo>
                <a:lnTo>
                  <a:pt x="337" y="1849"/>
                </a:lnTo>
                <a:lnTo>
                  <a:pt x="337" y="1847"/>
                </a:lnTo>
                <a:lnTo>
                  <a:pt x="339" y="1845"/>
                </a:lnTo>
                <a:lnTo>
                  <a:pt x="339" y="1843"/>
                </a:lnTo>
                <a:lnTo>
                  <a:pt x="339" y="1841"/>
                </a:lnTo>
                <a:lnTo>
                  <a:pt x="339" y="1839"/>
                </a:lnTo>
                <a:lnTo>
                  <a:pt x="339" y="1837"/>
                </a:lnTo>
                <a:lnTo>
                  <a:pt x="339" y="1834"/>
                </a:lnTo>
                <a:lnTo>
                  <a:pt x="339" y="1832"/>
                </a:lnTo>
                <a:lnTo>
                  <a:pt x="339" y="1830"/>
                </a:lnTo>
                <a:lnTo>
                  <a:pt x="339" y="1826"/>
                </a:lnTo>
                <a:lnTo>
                  <a:pt x="339" y="1823"/>
                </a:lnTo>
                <a:lnTo>
                  <a:pt x="339" y="1821"/>
                </a:lnTo>
                <a:lnTo>
                  <a:pt x="339" y="1817"/>
                </a:lnTo>
                <a:lnTo>
                  <a:pt x="337" y="1815"/>
                </a:lnTo>
                <a:lnTo>
                  <a:pt x="339" y="1810"/>
                </a:lnTo>
                <a:lnTo>
                  <a:pt x="337" y="1810"/>
                </a:lnTo>
                <a:lnTo>
                  <a:pt x="337" y="1808"/>
                </a:lnTo>
                <a:lnTo>
                  <a:pt x="337" y="1806"/>
                </a:lnTo>
                <a:lnTo>
                  <a:pt x="337" y="1802"/>
                </a:lnTo>
                <a:lnTo>
                  <a:pt x="337" y="1801"/>
                </a:lnTo>
                <a:lnTo>
                  <a:pt x="337" y="1797"/>
                </a:lnTo>
                <a:lnTo>
                  <a:pt x="337" y="1795"/>
                </a:lnTo>
                <a:lnTo>
                  <a:pt x="337" y="1793"/>
                </a:lnTo>
                <a:lnTo>
                  <a:pt x="337" y="1790"/>
                </a:lnTo>
                <a:lnTo>
                  <a:pt x="337" y="1788"/>
                </a:lnTo>
                <a:lnTo>
                  <a:pt x="337" y="1786"/>
                </a:lnTo>
                <a:lnTo>
                  <a:pt x="337" y="1784"/>
                </a:lnTo>
                <a:lnTo>
                  <a:pt x="337" y="1780"/>
                </a:lnTo>
                <a:lnTo>
                  <a:pt x="337" y="1779"/>
                </a:lnTo>
                <a:lnTo>
                  <a:pt x="337" y="1777"/>
                </a:lnTo>
                <a:lnTo>
                  <a:pt x="335" y="1775"/>
                </a:lnTo>
                <a:lnTo>
                  <a:pt x="335" y="1773"/>
                </a:lnTo>
                <a:lnTo>
                  <a:pt x="335" y="1771"/>
                </a:lnTo>
                <a:lnTo>
                  <a:pt x="335" y="1767"/>
                </a:lnTo>
                <a:lnTo>
                  <a:pt x="335" y="1766"/>
                </a:lnTo>
                <a:lnTo>
                  <a:pt x="335" y="1764"/>
                </a:lnTo>
                <a:lnTo>
                  <a:pt x="335" y="1762"/>
                </a:lnTo>
                <a:lnTo>
                  <a:pt x="335" y="1758"/>
                </a:lnTo>
                <a:lnTo>
                  <a:pt x="335" y="1755"/>
                </a:lnTo>
                <a:lnTo>
                  <a:pt x="335" y="1753"/>
                </a:lnTo>
                <a:lnTo>
                  <a:pt x="334" y="1749"/>
                </a:lnTo>
                <a:lnTo>
                  <a:pt x="334" y="1745"/>
                </a:lnTo>
                <a:lnTo>
                  <a:pt x="334" y="1742"/>
                </a:lnTo>
                <a:lnTo>
                  <a:pt x="334" y="1740"/>
                </a:lnTo>
                <a:lnTo>
                  <a:pt x="334" y="1738"/>
                </a:lnTo>
                <a:lnTo>
                  <a:pt x="334" y="1734"/>
                </a:lnTo>
                <a:lnTo>
                  <a:pt x="332" y="1731"/>
                </a:lnTo>
                <a:lnTo>
                  <a:pt x="332" y="1727"/>
                </a:lnTo>
                <a:lnTo>
                  <a:pt x="334" y="1725"/>
                </a:lnTo>
                <a:lnTo>
                  <a:pt x="334" y="1723"/>
                </a:lnTo>
                <a:lnTo>
                  <a:pt x="332" y="1720"/>
                </a:lnTo>
                <a:lnTo>
                  <a:pt x="332" y="1718"/>
                </a:lnTo>
                <a:lnTo>
                  <a:pt x="332" y="1716"/>
                </a:lnTo>
                <a:lnTo>
                  <a:pt x="332" y="1714"/>
                </a:lnTo>
                <a:lnTo>
                  <a:pt x="332" y="1712"/>
                </a:lnTo>
                <a:lnTo>
                  <a:pt x="332" y="1705"/>
                </a:lnTo>
                <a:lnTo>
                  <a:pt x="334" y="1699"/>
                </a:lnTo>
                <a:lnTo>
                  <a:pt x="337" y="1696"/>
                </a:lnTo>
                <a:lnTo>
                  <a:pt x="341" y="1701"/>
                </a:lnTo>
                <a:lnTo>
                  <a:pt x="341" y="1703"/>
                </a:lnTo>
                <a:lnTo>
                  <a:pt x="343" y="1705"/>
                </a:lnTo>
                <a:lnTo>
                  <a:pt x="345" y="1707"/>
                </a:lnTo>
                <a:lnTo>
                  <a:pt x="346" y="1708"/>
                </a:lnTo>
                <a:lnTo>
                  <a:pt x="348" y="1710"/>
                </a:lnTo>
                <a:lnTo>
                  <a:pt x="348" y="1712"/>
                </a:lnTo>
                <a:lnTo>
                  <a:pt x="348" y="1714"/>
                </a:lnTo>
                <a:lnTo>
                  <a:pt x="346" y="1714"/>
                </a:lnTo>
                <a:lnTo>
                  <a:pt x="345" y="1714"/>
                </a:lnTo>
                <a:lnTo>
                  <a:pt x="345" y="1716"/>
                </a:lnTo>
                <a:lnTo>
                  <a:pt x="343" y="1714"/>
                </a:lnTo>
                <a:lnTo>
                  <a:pt x="343" y="1716"/>
                </a:lnTo>
                <a:lnTo>
                  <a:pt x="343" y="1714"/>
                </a:lnTo>
                <a:lnTo>
                  <a:pt x="343" y="1710"/>
                </a:lnTo>
                <a:lnTo>
                  <a:pt x="343" y="1708"/>
                </a:lnTo>
                <a:lnTo>
                  <a:pt x="343" y="1707"/>
                </a:lnTo>
                <a:lnTo>
                  <a:pt x="341" y="1708"/>
                </a:lnTo>
                <a:lnTo>
                  <a:pt x="339" y="1710"/>
                </a:lnTo>
                <a:lnTo>
                  <a:pt x="339" y="1712"/>
                </a:lnTo>
                <a:lnTo>
                  <a:pt x="339" y="1714"/>
                </a:lnTo>
                <a:lnTo>
                  <a:pt x="339" y="1716"/>
                </a:lnTo>
                <a:lnTo>
                  <a:pt x="341" y="1718"/>
                </a:lnTo>
                <a:lnTo>
                  <a:pt x="341" y="1720"/>
                </a:lnTo>
                <a:lnTo>
                  <a:pt x="341" y="1721"/>
                </a:lnTo>
                <a:lnTo>
                  <a:pt x="343" y="1723"/>
                </a:lnTo>
                <a:lnTo>
                  <a:pt x="345" y="1727"/>
                </a:lnTo>
                <a:lnTo>
                  <a:pt x="346" y="1729"/>
                </a:lnTo>
                <a:lnTo>
                  <a:pt x="346" y="1732"/>
                </a:lnTo>
                <a:lnTo>
                  <a:pt x="346" y="1734"/>
                </a:lnTo>
                <a:lnTo>
                  <a:pt x="348" y="1736"/>
                </a:lnTo>
                <a:lnTo>
                  <a:pt x="350" y="1736"/>
                </a:lnTo>
                <a:lnTo>
                  <a:pt x="350" y="1738"/>
                </a:lnTo>
                <a:lnTo>
                  <a:pt x="352" y="1740"/>
                </a:lnTo>
                <a:lnTo>
                  <a:pt x="352" y="1742"/>
                </a:lnTo>
                <a:lnTo>
                  <a:pt x="354" y="1743"/>
                </a:lnTo>
                <a:lnTo>
                  <a:pt x="354" y="1745"/>
                </a:lnTo>
                <a:lnTo>
                  <a:pt x="354" y="1747"/>
                </a:lnTo>
                <a:lnTo>
                  <a:pt x="354" y="1749"/>
                </a:lnTo>
                <a:lnTo>
                  <a:pt x="354" y="1753"/>
                </a:lnTo>
                <a:lnTo>
                  <a:pt x="354" y="1755"/>
                </a:lnTo>
                <a:lnTo>
                  <a:pt x="354" y="1756"/>
                </a:lnTo>
                <a:lnTo>
                  <a:pt x="354" y="1758"/>
                </a:lnTo>
                <a:lnTo>
                  <a:pt x="354" y="1762"/>
                </a:lnTo>
                <a:lnTo>
                  <a:pt x="354" y="1764"/>
                </a:lnTo>
                <a:lnTo>
                  <a:pt x="354" y="1767"/>
                </a:lnTo>
                <a:lnTo>
                  <a:pt x="354" y="1771"/>
                </a:lnTo>
                <a:lnTo>
                  <a:pt x="354" y="1773"/>
                </a:lnTo>
                <a:lnTo>
                  <a:pt x="354" y="1775"/>
                </a:lnTo>
                <a:lnTo>
                  <a:pt x="354" y="1777"/>
                </a:lnTo>
                <a:lnTo>
                  <a:pt x="354" y="1780"/>
                </a:lnTo>
                <a:lnTo>
                  <a:pt x="354" y="1784"/>
                </a:lnTo>
                <a:lnTo>
                  <a:pt x="354" y="1786"/>
                </a:lnTo>
                <a:lnTo>
                  <a:pt x="354" y="1790"/>
                </a:lnTo>
                <a:lnTo>
                  <a:pt x="354" y="1791"/>
                </a:lnTo>
                <a:lnTo>
                  <a:pt x="354" y="1793"/>
                </a:lnTo>
                <a:lnTo>
                  <a:pt x="354" y="1795"/>
                </a:lnTo>
                <a:lnTo>
                  <a:pt x="352" y="1797"/>
                </a:lnTo>
                <a:lnTo>
                  <a:pt x="352" y="1799"/>
                </a:lnTo>
                <a:lnTo>
                  <a:pt x="352" y="1801"/>
                </a:lnTo>
                <a:lnTo>
                  <a:pt x="352" y="1802"/>
                </a:lnTo>
                <a:lnTo>
                  <a:pt x="350" y="1804"/>
                </a:lnTo>
                <a:lnTo>
                  <a:pt x="350" y="1806"/>
                </a:lnTo>
                <a:lnTo>
                  <a:pt x="350" y="1808"/>
                </a:lnTo>
                <a:lnTo>
                  <a:pt x="350" y="1810"/>
                </a:lnTo>
                <a:lnTo>
                  <a:pt x="350" y="1814"/>
                </a:lnTo>
                <a:lnTo>
                  <a:pt x="352" y="1815"/>
                </a:lnTo>
                <a:lnTo>
                  <a:pt x="352" y="1817"/>
                </a:lnTo>
                <a:lnTo>
                  <a:pt x="352" y="1821"/>
                </a:lnTo>
                <a:lnTo>
                  <a:pt x="352" y="1825"/>
                </a:lnTo>
                <a:lnTo>
                  <a:pt x="354" y="1826"/>
                </a:lnTo>
                <a:lnTo>
                  <a:pt x="354" y="1828"/>
                </a:lnTo>
                <a:lnTo>
                  <a:pt x="354" y="1830"/>
                </a:lnTo>
                <a:lnTo>
                  <a:pt x="354" y="1832"/>
                </a:lnTo>
                <a:lnTo>
                  <a:pt x="352" y="1836"/>
                </a:lnTo>
                <a:lnTo>
                  <a:pt x="352" y="1837"/>
                </a:lnTo>
                <a:lnTo>
                  <a:pt x="354" y="1839"/>
                </a:lnTo>
                <a:lnTo>
                  <a:pt x="354" y="1841"/>
                </a:lnTo>
                <a:lnTo>
                  <a:pt x="354" y="1843"/>
                </a:lnTo>
                <a:lnTo>
                  <a:pt x="356" y="1847"/>
                </a:lnTo>
                <a:lnTo>
                  <a:pt x="356" y="1849"/>
                </a:lnTo>
                <a:lnTo>
                  <a:pt x="356" y="1850"/>
                </a:lnTo>
                <a:lnTo>
                  <a:pt x="356" y="1852"/>
                </a:lnTo>
                <a:lnTo>
                  <a:pt x="356" y="1854"/>
                </a:lnTo>
                <a:lnTo>
                  <a:pt x="356" y="1856"/>
                </a:lnTo>
                <a:lnTo>
                  <a:pt x="357" y="1860"/>
                </a:lnTo>
                <a:lnTo>
                  <a:pt x="357" y="1863"/>
                </a:lnTo>
                <a:lnTo>
                  <a:pt x="357" y="1865"/>
                </a:lnTo>
                <a:lnTo>
                  <a:pt x="357" y="1867"/>
                </a:lnTo>
                <a:lnTo>
                  <a:pt x="357" y="1869"/>
                </a:lnTo>
                <a:lnTo>
                  <a:pt x="357" y="1871"/>
                </a:lnTo>
                <a:lnTo>
                  <a:pt x="357" y="1872"/>
                </a:lnTo>
                <a:lnTo>
                  <a:pt x="357" y="1876"/>
                </a:lnTo>
                <a:lnTo>
                  <a:pt x="357" y="1880"/>
                </a:lnTo>
                <a:lnTo>
                  <a:pt x="357" y="1882"/>
                </a:lnTo>
                <a:lnTo>
                  <a:pt x="357" y="1885"/>
                </a:lnTo>
                <a:lnTo>
                  <a:pt x="359" y="1887"/>
                </a:lnTo>
                <a:lnTo>
                  <a:pt x="359" y="1889"/>
                </a:lnTo>
                <a:lnTo>
                  <a:pt x="359" y="1891"/>
                </a:lnTo>
                <a:lnTo>
                  <a:pt x="361" y="1891"/>
                </a:lnTo>
                <a:lnTo>
                  <a:pt x="361" y="1893"/>
                </a:lnTo>
                <a:lnTo>
                  <a:pt x="363" y="1891"/>
                </a:lnTo>
                <a:lnTo>
                  <a:pt x="365" y="1891"/>
                </a:lnTo>
                <a:lnTo>
                  <a:pt x="365" y="1893"/>
                </a:lnTo>
                <a:lnTo>
                  <a:pt x="370" y="1889"/>
                </a:lnTo>
                <a:lnTo>
                  <a:pt x="376" y="1887"/>
                </a:lnTo>
                <a:lnTo>
                  <a:pt x="383" y="1889"/>
                </a:lnTo>
                <a:lnTo>
                  <a:pt x="385" y="1893"/>
                </a:lnTo>
                <a:lnTo>
                  <a:pt x="385" y="1895"/>
                </a:lnTo>
                <a:lnTo>
                  <a:pt x="385" y="1896"/>
                </a:lnTo>
                <a:lnTo>
                  <a:pt x="387" y="1895"/>
                </a:lnTo>
                <a:lnTo>
                  <a:pt x="389" y="1895"/>
                </a:lnTo>
                <a:lnTo>
                  <a:pt x="389" y="1896"/>
                </a:lnTo>
                <a:lnTo>
                  <a:pt x="389" y="1891"/>
                </a:lnTo>
                <a:lnTo>
                  <a:pt x="389" y="1887"/>
                </a:lnTo>
                <a:lnTo>
                  <a:pt x="389" y="1885"/>
                </a:lnTo>
                <a:lnTo>
                  <a:pt x="389" y="1884"/>
                </a:lnTo>
                <a:lnTo>
                  <a:pt x="389" y="1882"/>
                </a:lnTo>
                <a:lnTo>
                  <a:pt x="389" y="1880"/>
                </a:lnTo>
                <a:lnTo>
                  <a:pt x="389" y="1878"/>
                </a:lnTo>
                <a:lnTo>
                  <a:pt x="389" y="1876"/>
                </a:lnTo>
                <a:lnTo>
                  <a:pt x="389" y="1874"/>
                </a:lnTo>
                <a:lnTo>
                  <a:pt x="389" y="1872"/>
                </a:lnTo>
                <a:lnTo>
                  <a:pt x="391" y="1871"/>
                </a:lnTo>
                <a:lnTo>
                  <a:pt x="394" y="1869"/>
                </a:lnTo>
                <a:lnTo>
                  <a:pt x="396" y="1865"/>
                </a:lnTo>
                <a:lnTo>
                  <a:pt x="398" y="1863"/>
                </a:lnTo>
                <a:lnTo>
                  <a:pt x="400" y="1861"/>
                </a:lnTo>
                <a:lnTo>
                  <a:pt x="402" y="1861"/>
                </a:lnTo>
                <a:lnTo>
                  <a:pt x="404" y="1860"/>
                </a:lnTo>
                <a:lnTo>
                  <a:pt x="404" y="1858"/>
                </a:lnTo>
                <a:lnTo>
                  <a:pt x="402" y="1854"/>
                </a:lnTo>
                <a:lnTo>
                  <a:pt x="400" y="1852"/>
                </a:lnTo>
                <a:lnTo>
                  <a:pt x="398" y="1852"/>
                </a:lnTo>
                <a:lnTo>
                  <a:pt x="398" y="1850"/>
                </a:lnTo>
                <a:lnTo>
                  <a:pt x="398" y="1849"/>
                </a:lnTo>
                <a:lnTo>
                  <a:pt x="398" y="1847"/>
                </a:lnTo>
                <a:lnTo>
                  <a:pt x="398" y="1845"/>
                </a:lnTo>
                <a:lnTo>
                  <a:pt x="398" y="1843"/>
                </a:lnTo>
                <a:lnTo>
                  <a:pt x="396" y="1843"/>
                </a:lnTo>
                <a:lnTo>
                  <a:pt x="396" y="1841"/>
                </a:lnTo>
                <a:lnTo>
                  <a:pt x="396" y="1839"/>
                </a:lnTo>
                <a:lnTo>
                  <a:pt x="396" y="1837"/>
                </a:lnTo>
                <a:lnTo>
                  <a:pt x="396" y="1834"/>
                </a:lnTo>
                <a:lnTo>
                  <a:pt x="398" y="1834"/>
                </a:lnTo>
                <a:lnTo>
                  <a:pt x="400" y="1836"/>
                </a:lnTo>
                <a:lnTo>
                  <a:pt x="402" y="1836"/>
                </a:lnTo>
                <a:lnTo>
                  <a:pt x="402" y="1839"/>
                </a:lnTo>
                <a:lnTo>
                  <a:pt x="402" y="1841"/>
                </a:lnTo>
                <a:lnTo>
                  <a:pt x="402" y="1843"/>
                </a:lnTo>
                <a:lnTo>
                  <a:pt x="402" y="1845"/>
                </a:lnTo>
                <a:lnTo>
                  <a:pt x="402" y="1847"/>
                </a:lnTo>
                <a:lnTo>
                  <a:pt x="402" y="1850"/>
                </a:lnTo>
                <a:lnTo>
                  <a:pt x="404" y="1852"/>
                </a:lnTo>
                <a:lnTo>
                  <a:pt x="405" y="1852"/>
                </a:lnTo>
                <a:lnTo>
                  <a:pt x="407" y="1852"/>
                </a:lnTo>
                <a:lnTo>
                  <a:pt x="409" y="1854"/>
                </a:lnTo>
                <a:lnTo>
                  <a:pt x="411" y="1854"/>
                </a:lnTo>
                <a:lnTo>
                  <a:pt x="413" y="1854"/>
                </a:lnTo>
                <a:lnTo>
                  <a:pt x="416" y="1854"/>
                </a:lnTo>
                <a:lnTo>
                  <a:pt x="416" y="1856"/>
                </a:lnTo>
                <a:lnTo>
                  <a:pt x="418" y="1856"/>
                </a:lnTo>
                <a:lnTo>
                  <a:pt x="418" y="1854"/>
                </a:lnTo>
                <a:lnTo>
                  <a:pt x="420" y="1854"/>
                </a:lnTo>
                <a:lnTo>
                  <a:pt x="422" y="1854"/>
                </a:lnTo>
                <a:lnTo>
                  <a:pt x="424" y="1856"/>
                </a:lnTo>
                <a:lnTo>
                  <a:pt x="428" y="1858"/>
                </a:lnTo>
                <a:lnTo>
                  <a:pt x="428" y="1860"/>
                </a:lnTo>
                <a:lnTo>
                  <a:pt x="429" y="1860"/>
                </a:lnTo>
                <a:lnTo>
                  <a:pt x="431" y="1861"/>
                </a:lnTo>
                <a:lnTo>
                  <a:pt x="433" y="1861"/>
                </a:lnTo>
                <a:lnTo>
                  <a:pt x="435" y="1861"/>
                </a:lnTo>
                <a:lnTo>
                  <a:pt x="437" y="1863"/>
                </a:lnTo>
                <a:lnTo>
                  <a:pt x="437" y="1865"/>
                </a:lnTo>
                <a:lnTo>
                  <a:pt x="439" y="1867"/>
                </a:lnTo>
                <a:lnTo>
                  <a:pt x="439" y="1869"/>
                </a:lnTo>
                <a:lnTo>
                  <a:pt x="439" y="1871"/>
                </a:lnTo>
                <a:lnTo>
                  <a:pt x="440" y="1872"/>
                </a:lnTo>
                <a:lnTo>
                  <a:pt x="440" y="1874"/>
                </a:lnTo>
                <a:lnTo>
                  <a:pt x="440" y="1876"/>
                </a:lnTo>
                <a:lnTo>
                  <a:pt x="442" y="1880"/>
                </a:lnTo>
                <a:lnTo>
                  <a:pt x="442" y="1882"/>
                </a:lnTo>
                <a:lnTo>
                  <a:pt x="444" y="1880"/>
                </a:lnTo>
                <a:lnTo>
                  <a:pt x="444" y="1876"/>
                </a:lnTo>
                <a:lnTo>
                  <a:pt x="442" y="1872"/>
                </a:lnTo>
                <a:lnTo>
                  <a:pt x="442" y="1871"/>
                </a:lnTo>
                <a:lnTo>
                  <a:pt x="442" y="1867"/>
                </a:lnTo>
                <a:lnTo>
                  <a:pt x="440" y="1867"/>
                </a:lnTo>
                <a:lnTo>
                  <a:pt x="440" y="1865"/>
                </a:lnTo>
                <a:lnTo>
                  <a:pt x="440" y="1863"/>
                </a:lnTo>
                <a:lnTo>
                  <a:pt x="439" y="1861"/>
                </a:lnTo>
                <a:lnTo>
                  <a:pt x="437" y="1860"/>
                </a:lnTo>
                <a:lnTo>
                  <a:pt x="435" y="1860"/>
                </a:lnTo>
                <a:lnTo>
                  <a:pt x="433" y="1860"/>
                </a:lnTo>
                <a:lnTo>
                  <a:pt x="431" y="1858"/>
                </a:lnTo>
                <a:lnTo>
                  <a:pt x="429" y="1858"/>
                </a:lnTo>
                <a:lnTo>
                  <a:pt x="428" y="1856"/>
                </a:lnTo>
                <a:lnTo>
                  <a:pt x="428" y="1854"/>
                </a:lnTo>
                <a:lnTo>
                  <a:pt x="424" y="1854"/>
                </a:lnTo>
                <a:lnTo>
                  <a:pt x="422" y="1852"/>
                </a:lnTo>
                <a:lnTo>
                  <a:pt x="420" y="1850"/>
                </a:lnTo>
                <a:lnTo>
                  <a:pt x="418" y="1850"/>
                </a:lnTo>
                <a:lnTo>
                  <a:pt x="416" y="1850"/>
                </a:lnTo>
                <a:lnTo>
                  <a:pt x="415" y="1852"/>
                </a:lnTo>
                <a:lnTo>
                  <a:pt x="413" y="1850"/>
                </a:lnTo>
                <a:lnTo>
                  <a:pt x="411" y="1850"/>
                </a:lnTo>
                <a:lnTo>
                  <a:pt x="411" y="1849"/>
                </a:lnTo>
                <a:lnTo>
                  <a:pt x="409" y="1847"/>
                </a:lnTo>
                <a:lnTo>
                  <a:pt x="411" y="1845"/>
                </a:lnTo>
                <a:lnTo>
                  <a:pt x="411" y="1843"/>
                </a:lnTo>
                <a:lnTo>
                  <a:pt x="411" y="1841"/>
                </a:lnTo>
                <a:lnTo>
                  <a:pt x="409" y="1837"/>
                </a:lnTo>
                <a:lnTo>
                  <a:pt x="407" y="1836"/>
                </a:lnTo>
                <a:lnTo>
                  <a:pt x="405" y="1834"/>
                </a:lnTo>
                <a:lnTo>
                  <a:pt x="404" y="1832"/>
                </a:lnTo>
                <a:lnTo>
                  <a:pt x="402" y="1830"/>
                </a:lnTo>
                <a:lnTo>
                  <a:pt x="400" y="1830"/>
                </a:lnTo>
                <a:lnTo>
                  <a:pt x="398" y="1828"/>
                </a:lnTo>
                <a:lnTo>
                  <a:pt x="396" y="1828"/>
                </a:lnTo>
                <a:lnTo>
                  <a:pt x="394" y="1826"/>
                </a:lnTo>
                <a:lnTo>
                  <a:pt x="394" y="1825"/>
                </a:lnTo>
                <a:lnTo>
                  <a:pt x="393" y="1823"/>
                </a:lnTo>
                <a:lnTo>
                  <a:pt x="393" y="1821"/>
                </a:lnTo>
                <a:lnTo>
                  <a:pt x="393" y="1819"/>
                </a:lnTo>
                <a:lnTo>
                  <a:pt x="394" y="1817"/>
                </a:lnTo>
                <a:lnTo>
                  <a:pt x="393" y="1817"/>
                </a:lnTo>
                <a:lnTo>
                  <a:pt x="393" y="1815"/>
                </a:lnTo>
                <a:lnTo>
                  <a:pt x="393" y="1814"/>
                </a:lnTo>
                <a:lnTo>
                  <a:pt x="394" y="1814"/>
                </a:lnTo>
                <a:lnTo>
                  <a:pt x="394" y="1812"/>
                </a:lnTo>
                <a:lnTo>
                  <a:pt x="396" y="1812"/>
                </a:lnTo>
                <a:lnTo>
                  <a:pt x="396" y="1810"/>
                </a:lnTo>
                <a:lnTo>
                  <a:pt x="398" y="1810"/>
                </a:lnTo>
                <a:lnTo>
                  <a:pt x="400" y="1808"/>
                </a:lnTo>
                <a:lnTo>
                  <a:pt x="402" y="1808"/>
                </a:lnTo>
                <a:lnTo>
                  <a:pt x="402" y="1806"/>
                </a:lnTo>
                <a:lnTo>
                  <a:pt x="402" y="1804"/>
                </a:lnTo>
                <a:lnTo>
                  <a:pt x="404" y="1802"/>
                </a:lnTo>
                <a:lnTo>
                  <a:pt x="404" y="1801"/>
                </a:lnTo>
                <a:lnTo>
                  <a:pt x="404" y="1799"/>
                </a:lnTo>
                <a:lnTo>
                  <a:pt x="404" y="1797"/>
                </a:lnTo>
                <a:lnTo>
                  <a:pt x="405" y="1795"/>
                </a:lnTo>
                <a:lnTo>
                  <a:pt x="407" y="1795"/>
                </a:lnTo>
                <a:lnTo>
                  <a:pt x="407" y="1793"/>
                </a:lnTo>
                <a:lnTo>
                  <a:pt x="409" y="1795"/>
                </a:lnTo>
                <a:lnTo>
                  <a:pt x="413" y="1799"/>
                </a:lnTo>
                <a:lnTo>
                  <a:pt x="415" y="1801"/>
                </a:lnTo>
                <a:lnTo>
                  <a:pt x="415" y="1799"/>
                </a:lnTo>
                <a:lnTo>
                  <a:pt x="415" y="1797"/>
                </a:lnTo>
                <a:lnTo>
                  <a:pt x="416" y="1795"/>
                </a:lnTo>
                <a:lnTo>
                  <a:pt x="418" y="1795"/>
                </a:lnTo>
                <a:lnTo>
                  <a:pt x="418" y="1793"/>
                </a:lnTo>
                <a:lnTo>
                  <a:pt x="416" y="1793"/>
                </a:lnTo>
                <a:lnTo>
                  <a:pt x="416" y="1791"/>
                </a:lnTo>
                <a:lnTo>
                  <a:pt x="416" y="1790"/>
                </a:lnTo>
                <a:lnTo>
                  <a:pt x="416" y="1788"/>
                </a:lnTo>
                <a:lnTo>
                  <a:pt x="415" y="1784"/>
                </a:lnTo>
                <a:lnTo>
                  <a:pt x="415" y="1782"/>
                </a:lnTo>
                <a:lnTo>
                  <a:pt x="416" y="1780"/>
                </a:lnTo>
                <a:lnTo>
                  <a:pt x="415" y="1780"/>
                </a:lnTo>
                <a:lnTo>
                  <a:pt x="415" y="1779"/>
                </a:lnTo>
                <a:lnTo>
                  <a:pt x="416" y="1779"/>
                </a:lnTo>
                <a:lnTo>
                  <a:pt x="416" y="1777"/>
                </a:lnTo>
                <a:lnTo>
                  <a:pt x="418" y="1777"/>
                </a:lnTo>
                <a:lnTo>
                  <a:pt x="416" y="1777"/>
                </a:lnTo>
                <a:lnTo>
                  <a:pt x="416" y="1775"/>
                </a:lnTo>
                <a:lnTo>
                  <a:pt x="416" y="1773"/>
                </a:lnTo>
                <a:lnTo>
                  <a:pt x="416" y="1771"/>
                </a:lnTo>
                <a:lnTo>
                  <a:pt x="416" y="1769"/>
                </a:lnTo>
                <a:lnTo>
                  <a:pt x="415" y="1767"/>
                </a:lnTo>
                <a:lnTo>
                  <a:pt x="413" y="1767"/>
                </a:lnTo>
                <a:lnTo>
                  <a:pt x="411" y="1767"/>
                </a:lnTo>
                <a:lnTo>
                  <a:pt x="409" y="1766"/>
                </a:lnTo>
                <a:lnTo>
                  <a:pt x="409" y="1764"/>
                </a:lnTo>
                <a:lnTo>
                  <a:pt x="407" y="1762"/>
                </a:lnTo>
                <a:lnTo>
                  <a:pt x="407" y="1760"/>
                </a:lnTo>
                <a:lnTo>
                  <a:pt x="405" y="1758"/>
                </a:lnTo>
                <a:lnTo>
                  <a:pt x="404" y="1758"/>
                </a:lnTo>
                <a:lnTo>
                  <a:pt x="404" y="1756"/>
                </a:lnTo>
                <a:lnTo>
                  <a:pt x="404" y="1755"/>
                </a:lnTo>
                <a:lnTo>
                  <a:pt x="404" y="1753"/>
                </a:lnTo>
                <a:lnTo>
                  <a:pt x="404" y="1751"/>
                </a:lnTo>
                <a:lnTo>
                  <a:pt x="404" y="1749"/>
                </a:lnTo>
                <a:lnTo>
                  <a:pt x="402" y="1747"/>
                </a:lnTo>
                <a:lnTo>
                  <a:pt x="402" y="1745"/>
                </a:lnTo>
                <a:lnTo>
                  <a:pt x="402" y="1743"/>
                </a:lnTo>
                <a:lnTo>
                  <a:pt x="400" y="1742"/>
                </a:lnTo>
                <a:lnTo>
                  <a:pt x="398" y="1740"/>
                </a:lnTo>
                <a:lnTo>
                  <a:pt x="396" y="1738"/>
                </a:lnTo>
                <a:lnTo>
                  <a:pt x="396" y="1736"/>
                </a:lnTo>
                <a:lnTo>
                  <a:pt x="393" y="1734"/>
                </a:lnTo>
                <a:lnTo>
                  <a:pt x="389" y="1731"/>
                </a:lnTo>
                <a:lnTo>
                  <a:pt x="387" y="1727"/>
                </a:lnTo>
                <a:lnTo>
                  <a:pt x="385" y="1725"/>
                </a:lnTo>
                <a:lnTo>
                  <a:pt x="385" y="1723"/>
                </a:lnTo>
                <a:lnTo>
                  <a:pt x="385" y="1721"/>
                </a:lnTo>
                <a:lnTo>
                  <a:pt x="385" y="1720"/>
                </a:lnTo>
                <a:lnTo>
                  <a:pt x="385" y="1718"/>
                </a:lnTo>
                <a:lnTo>
                  <a:pt x="385" y="1716"/>
                </a:lnTo>
                <a:lnTo>
                  <a:pt x="385" y="1714"/>
                </a:lnTo>
                <a:lnTo>
                  <a:pt x="385" y="1712"/>
                </a:lnTo>
                <a:lnTo>
                  <a:pt x="385" y="1708"/>
                </a:lnTo>
                <a:lnTo>
                  <a:pt x="387" y="1708"/>
                </a:lnTo>
                <a:lnTo>
                  <a:pt x="389" y="1710"/>
                </a:lnTo>
                <a:lnTo>
                  <a:pt x="389" y="1712"/>
                </a:lnTo>
                <a:lnTo>
                  <a:pt x="389" y="1714"/>
                </a:lnTo>
                <a:lnTo>
                  <a:pt x="391" y="1716"/>
                </a:lnTo>
                <a:lnTo>
                  <a:pt x="393" y="1718"/>
                </a:lnTo>
                <a:lnTo>
                  <a:pt x="393" y="1720"/>
                </a:lnTo>
                <a:lnTo>
                  <a:pt x="394" y="1721"/>
                </a:lnTo>
                <a:lnTo>
                  <a:pt x="398" y="1721"/>
                </a:lnTo>
                <a:lnTo>
                  <a:pt x="398" y="1723"/>
                </a:lnTo>
                <a:lnTo>
                  <a:pt x="400" y="1725"/>
                </a:lnTo>
                <a:lnTo>
                  <a:pt x="402" y="1725"/>
                </a:lnTo>
                <a:lnTo>
                  <a:pt x="404" y="1725"/>
                </a:lnTo>
                <a:lnTo>
                  <a:pt x="405" y="1723"/>
                </a:lnTo>
                <a:lnTo>
                  <a:pt x="407" y="1723"/>
                </a:lnTo>
                <a:lnTo>
                  <a:pt x="407" y="1725"/>
                </a:lnTo>
                <a:lnTo>
                  <a:pt x="409" y="1725"/>
                </a:lnTo>
                <a:lnTo>
                  <a:pt x="407" y="1725"/>
                </a:lnTo>
                <a:lnTo>
                  <a:pt x="407" y="1727"/>
                </a:lnTo>
                <a:lnTo>
                  <a:pt x="407" y="1729"/>
                </a:lnTo>
                <a:lnTo>
                  <a:pt x="407" y="1731"/>
                </a:lnTo>
                <a:lnTo>
                  <a:pt x="409" y="1734"/>
                </a:lnTo>
                <a:lnTo>
                  <a:pt x="411" y="1736"/>
                </a:lnTo>
                <a:lnTo>
                  <a:pt x="411" y="1738"/>
                </a:lnTo>
                <a:lnTo>
                  <a:pt x="413" y="1736"/>
                </a:lnTo>
                <a:lnTo>
                  <a:pt x="415" y="1736"/>
                </a:lnTo>
                <a:lnTo>
                  <a:pt x="416" y="1736"/>
                </a:lnTo>
                <a:lnTo>
                  <a:pt x="416" y="1734"/>
                </a:lnTo>
                <a:lnTo>
                  <a:pt x="416" y="1732"/>
                </a:lnTo>
                <a:lnTo>
                  <a:pt x="416" y="1734"/>
                </a:lnTo>
                <a:lnTo>
                  <a:pt x="415" y="1734"/>
                </a:lnTo>
                <a:lnTo>
                  <a:pt x="413" y="1734"/>
                </a:lnTo>
                <a:lnTo>
                  <a:pt x="411" y="1734"/>
                </a:lnTo>
                <a:lnTo>
                  <a:pt x="409" y="1732"/>
                </a:lnTo>
                <a:lnTo>
                  <a:pt x="407" y="1731"/>
                </a:lnTo>
                <a:lnTo>
                  <a:pt x="407" y="1727"/>
                </a:lnTo>
                <a:lnTo>
                  <a:pt x="409" y="1725"/>
                </a:lnTo>
                <a:lnTo>
                  <a:pt x="409" y="1727"/>
                </a:lnTo>
                <a:lnTo>
                  <a:pt x="409" y="1729"/>
                </a:lnTo>
                <a:lnTo>
                  <a:pt x="411" y="1727"/>
                </a:lnTo>
                <a:lnTo>
                  <a:pt x="411" y="1725"/>
                </a:lnTo>
                <a:lnTo>
                  <a:pt x="409" y="1723"/>
                </a:lnTo>
                <a:lnTo>
                  <a:pt x="407" y="1723"/>
                </a:lnTo>
                <a:lnTo>
                  <a:pt x="405" y="1723"/>
                </a:lnTo>
                <a:lnTo>
                  <a:pt x="404" y="1721"/>
                </a:lnTo>
                <a:lnTo>
                  <a:pt x="402" y="1721"/>
                </a:lnTo>
                <a:lnTo>
                  <a:pt x="400" y="1718"/>
                </a:lnTo>
                <a:lnTo>
                  <a:pt x="398" y="1716"/>
                </a:lnTo>
                <a:lnTo>
                  <a:pt x="400" y="1714"/>
                </a:lnTo>
                <a:lnTo>
                  <a:pt x="400" y="1712"/>
                </a:lnTo>
                <a:lnTo>
                  <a:pt x="402" y="1712"/>
                </a:lnTo>
                <a:lnTo>
                  <a:pt x="404" y="1712"/>
                </a:lnTo>
                <a:lnTo>
                  <a:pt x="404" y="1714"/>
                </a:lnTo>
                <a:lnTo>
                  <a:pt x="405" y="1714"/>
                </a:lnTo>
                <a:lnTo>
                  <a:pt x="405" y="1712"/>
                </a:lnTo>
                <a:lnTo>
                  <a:pt x="404" y="1712"/>
                </a:lnTo>
                <a:lnTo>
                  <a:pt x="402" y="1710"/>
                </a:lnTo>
                <a:lnTo>
                  <a:pt x="400" y="1710"/>
                </a:lnTo>
                <a:lnTo>
                  <a:pt x="398" y="1710"/>
                </a:lnTo>
                <a:lnTo>
                  <a:pt x="398" y="1712"/>
                </a:lnTo>
                <a:lnTo>
                  <a:pt x="396" y="1710"/>
                </a:lnTo>
                <a:lnTo>
                  <a:pt x="396" y="1708"/>
                </a:lnTo>
                <a:lnTo>
                  <a:pt x="394" y="1707"/>
                </a:lnTo>
                <a:lnTo>
                  <a:pt x="394" y="1705"/>
                </a:lnTo>
                <a:lnTo>
                  <a:pt x="396" y="1703"/>
                </a:lnTo>
                <a:lnTo>
                  <a:pt x="398" y="1703"/>
                </a:lnTo>
                <a:lnTo>
                  <a:pt x="398" y="1705"/>
                </a:lnTo>
                <a:lnTo>
                  <a:pt x="398" y="1703"/>
                </a:lnTo>
                <a:lnTo>
                  <a:pt x="398" y="1701"/>
                </a:lnTo>
                <a:lnTo>
                  <a:pt x="400" y="1701"/>
                </a:lnTo>
                <a:lnTo>
                  <a:pt x="400" y="1699"/>
                </a:lnTo>
                <a:lnTo>
                  <a:pt x="402" y="1699"/>
                </a:lnTo>
                <a:lnTo>
                  <a:pt x="404" y="1697"/>
                </a:lnTo>
                <a:lnTo>
                  <a:pt x="404" y="1696"/>
                </a:lnTo>
                <a:lnTo>
                  <a:pt x="404" y="1694"/>
                </a:lnTo>
                <a:lnTo>
                  <a:pt x="404" y="1692"/>
                </a:lnTo>
                <a:lnTo>
                  <a:pt x="404" y="1690"/>
                </a:lnTo>
                <a:lnTo>
                  <a:pt x="404" y="1686"/>
                </a:lnTo>
                <a:lnTo>
                  <a:pt x="404" y="1685"/>
                </a:lnTo>
                <a:lnTo>
                  <a:pt x="404" y="1683"/>
                </a:lnTo>
                <a:lnTo>
                  <a:pt x="402" y="1683"/>
                </a:lnTo>
                <a:lnTo>
                  <a:pt x="404" y="1683"/>
                </a:lnTo>
                <a:lnTo>
                  <a:pt x="404" y="1681"/>
                </a:lnTo>
                <a:lnTo>
                  <a:pt x="405" y="1681"/>
                </a:lnTo>
                <a:lnTo>
                  <a:pt x="407" y="1679"/>
                </a:lnTo>
                <a:lnTo>
                  <a:pt x="407" y="1677"/>
                </a:lnTo>
                <a:lnTo>
                  <a:pt x="409" y="1677"/>
                </a:lnTo>
                <a:lnTo>
                  <a:pt x="411" y="1677"/>
                </a:lnTo>
                <a:lnTo>
                  <a:pt x="413" y="1677"/>
                </a:lnTo>
                <a:lnTo>
                  <a:pt x="415" y="1675"/>
                </a:lnTo>
                <a:lnTo>
                  <a:pt x="416" y="1673"/>
                </a:lnTo>
                <a:lnTo>
                  <a:pt x="418" y="1673"/>
                </a:lnTo>
                <a:lnTo>
                  <a:pt x="418" y="1672"/>
                </a:lnTo>
                <a:lnTo>
                  <a:pt x="422" y="1670"/>
                </a:lnTo>
                <a:lnTo>
                  <a:pt x="424" y="1670"/>
                </a:lnTo>
                <a:lnTo>
                  <a:pt x="426" y="1668"/>
                </a:lnTo>
                <a:lnTo>
                  <a:pt x="428" y="1666"/>
                </a:lnTo>
                <a:lnTo>
                  <a:pt x="429" y="1666"/>
                </a:lnTo>
                <a:lnTo>
                  <a:pt x="431" y="1664"/>
                </a:lnTo>
                <a:lnTo>
                  <a:pt x="433" y="1664"/>
                </a:lnTo>
                <a:lnTo>
                  <a:pt x="437" y="1661"/>
                </a:lnTo>
                <a:lnTo>
                  <a:pt x="439" y="1661"/>
                </a:lnTo>
                <a:lnTo>
                  <a:pt x="440" y="1661"/>
                </a:lnTo>
                <a:lnTo>
                  <a:pt x="442" y="1662"/>
                </a:lnTo>
                <a:lnTo>
                  <a:pt x="446" y="1664"/>
                </a:lnTo>
                <a:lnTo>
                  <a:pt x="448" y="1666"/>
                </a:lnTo>
                <a:lnTo>
                  <a:pt x="450" y="1668"/>
                </a:lnTo>
                <a:lnTo>
                  <a:pt x="451" y="1670"/>
                </a:lnTo>
                <a:lnTo>
                  <a:pt x="451" y="1672"/>
                </a:lnTo>
                <a:lnTo>
                  <a:pt x="453" y="1673"/>
                </a:lnTo>
                <a:lnTo>
                  <a:pt x="453" y="1675"/>
                </a:lnTo>
                <a:lnTo>
                  <a:pt x="453" y="1679"/>
                </a:lnTo>
                <a:lnTo>
                  <a:pt x="453" y="1681"/>
                </a:lnTo>
                <a:lnTo>
                  <a:pt x="455" y="1683"/>
                </a:lnTo>
                <a:lnTo>
                  <a:pt x="455" y="1685"/>
                </a:lnTo>
                <a:lnTo>
                  <a:pt x="457" y="1686"/>
                </a:lnTo>
                <a:lnTo>
                  <a:pt x="459" y="1688"/>
                </a:lnTo>
                <a:lnTo>
                  <a:pt x="463" y="1688"/>
                </a:lnTo>
                <a:lnTo>
                  <a:pt x="464" y="1688"/>
                </a:lnTo>
                <a:lnTo>
                  <a:pt x="464" y="1686"/>
                </a:lnTo>
                <a:lnTo>
                  <a:pt x="466" y="1686"/>
                </a:lnTo>
                <a:lnTo>
                  <a:pt x="468" y="1683"/>
                </a:lnTo>
                <a:lnTo>
                  <a:pt x="470" y="1681"/>
                </a:lnTo>
                <a:lnTo>
                  <a:pt x="472" y="1679"/>
                </a:lnTo>
                <a:lnTo>
                  <a:pt x="474" y="1679"/>
                </a:lnTo>
                <a:lnTo>
                  <a:pt x="474" y="1681"/>
                </a:lnTo>
                <a:lnTo>
                  <a:pt x="475" y="1683"/>
                </a:lnTo>
                <a:lnTo>
                  <a:pt x="477" y="1681"/>
                </a:lnTo>
                <a:lnTo>
                  <a:pt x="479" y="1679"/>
                </a:lnTo>
                <a:lnTo>
                  <a:pt x="481" y="1679"/>
                </a:lnTo>
                <a:lnTo>
                  <a:pt x="479" y="1677"/>
                </a:lnTo>
                <a:lnTo>
                  <a:pt x="477" y="1677"/>
                </a:lnTo>
                <a:lnTo>
                  <a:pt x="474" y="1677"/>
                </a:lnTo>
                <a:lnTo>
                  <a:pt x="472" y="1677"/>
                </a:lnTo>
                <a:lnTo>
                  <a:pt x="470" y="1679"/>
                </a:lnTo>
                <a:lnTo>
                  <a:pt x="466" y="1681"/>
                </a:lnTo>
                <a:lnTo>
                  <a:pt x="464" y="1685"/>
                </a:lnTo>
                <a:lnTo>
                  <a:pt x="463" y="1686"/>
                </a:lnTo>
                <a:lnTo>
                  <a:pt x="461" y="1686"/>
                </a:lnTo>
                <a:lnTo>
                  <a:pt x="459" y="1686"/>
                </a:lnTo>
                <a:lnTo>
                  <a:pt x="457" y="1685"/>
                </a:lnTo>
                <a:lnTo>
                  <a:pt x="457" y="1683"/>
                </a:lnTo>
                <a:lnTo>
                  <a:pt x="455" y="1681"/>
                </a:lnTo>
                <a:lnTo>
                  <a:pt x="455" y="1679"/>
                </a:lnTo>
                <a:lnTo>
                  <a:pt x="455" y="1677"/>
                </a:lnTo>
                <a:lnTo>
                  <a:pt x="455" y="1675"/>
                </a:lnTo>
                <a:lnTo>
                  <a:pt x="455" y="1673"/>
                </a:lnTo>
                <a:lnTo>
                  <a:pt x="457" y="1673"/>
                </a:lnTo>
                <a:lnTo>
                  <a:pt x="457" y="1675"/>
                </a:lnTo>
                <a:lnTo>
                  <a:pt x="457" y="1673"/>
                </a:lnTo>
                <a:lnTo>
                  <a:pt x="455" y="1673"/>
                </a:lnTo>
                <a:lnTo>
                  <a:pt x="455" y="1672"/>
                </a:lnTo>
                <a:lnTo>
                  <a:pt x="453" y="1672"/>
                </a:lnTo>
                <a:lnTo>
                  <a:pt x="453" y="1670"/>
                </a:lnTo>
                <a:lnTo>
                  <a:pt x="451" y="1668"/>
                </a:lnTo>
                <a:lnTo>
                  <a:pt x="451" y="1666"/>
                </a:lnTo>
                <a:lnTo>
                  <a:pt x="450" y="1666"/>
                </a:lnTo>
                <a:lnTo>
                  <a:pt x="450" y="1664"/>
                </a:lnTo>
                <a:lnTo>
                  <a:pt x="448" y="1662"/>
                </a:lnTo>
                <a:lnTo>
                  <a:pt x="446" y="1662"/>
                </a:lnTo>
                <a:lnTo>
                  <a:pt x="446" y="1661"/>
                </a:lnTo>
                <a:lnTo>
                  <a:pt x="448" y="1661"/>
                </a:lnTo>
                <a:lnTo>
                  <a:pt x="450" y="1661"/>
                </a:lnTo>
                <a:lnTo>
                  <a:pt x="450" y="1659"/>
                </a:lnTo>
                <a:lnTo>
                  <a:pt x="448" y="1661"/>
                </a:lnTo>
                <a:lnTo>
                  <a:pt x="446" y="1659"/>
                </a:lnTo>
                <a:lnTo>
                  <a:pt x="444" y="1659"/>
                </a:lnTo>
                <a:lnTo>
                  <a:pt x="444" y="1655"/>
                </a:lnTo>
                <a:lnTo>
                  <a:pt x="444" y="1653"/>
                </a:lnTo>
                <a:lnTo>
                  <a:pt x="442" y="1651"/>
                </a:lnTo>
                <a:lnTo>
                  <a:pt x="444" y="1651"/>
                </a:lnTo>
                <a:lnTo>
                  <a:pt x="444" y="1649"/>
                </a:lnTo>
                <a:lnTo>
                  <a:pt x="440" y="1649"/>
                </a:lnTo>
                <a:lnTo>
                  <a:pt x="439" y="1649"/>
                </a:lnTo>
                <a:lnTo>
                  <a:pt x="439" y="1648"/>
                </a:lnTo>
                <a:lnTo>
                  <a:pt x="439" y="1646"/>
                </a:lnTo>
                <a:lnTo>
                  <a:pt x="437" y="1646"/>
                </a:lnTo>
                <a:lnTo>
                  <a:pt x="435" y="1646"/>
                </a:lnTo>
                <a:lnTo>
                  <a:pt x="433" y="1646"/>
                </a:lnTo>
                <a:lnTo>
                  <a:pt x="433" y="1644"/>
                </a:lnTo>
                <a:lnTo>
                  <a:pt x="431" y="1644"/>
                </a:lnTo>
                <a:lnTo>
                  <a:pt x="429" y="1642"/>
                </a:lnTo>
                <a:lnTo>
                  <a:pt x="428" y="1642"/>
                </a:lnTo>
                <a:lnTo>
                  <a:pt x="426" y="1642"/>
                </a:lnTo>
                <a:lnTo>
                  <a:pt x="426" y="1640"/>
                </a:lnTo>
                <a:lnTo>
                  <a:pt x="424" y="1640"/>
                </a:lnTo>
                <a:lnTo>
                  <a:pt x="424" y="1638"/>
                </a:lnTo>
                <a:lnTo>
                  <a:pt x="424" y="1637"/>
                </a:lnTo>
                <a:lnTo>
                  <a:pt x="422" y="1635"/>
                </a:lnTo>
                <a:lnTo>
                  <a:pt x="420" y="1633"/>
                </a:lnTo>
                <a:lnTo>
                  <a:pt x="420" y="1631"/>
                </a:lnTo>
                <a:lnTo>
                  <a:pt x="422" y="1629"/>
                </a:lnTo>
                <a:lnTo>
                  <a:pt x="422" y="1627"/>
                </a:lnTo>
                <a:lnTo>
                  <a:pt x="420" y="1627"/>
                </a:lnTo>
                <a:lnTo>
                  <a:pt x="420" y="1626"/>
                </a:lnTo>
                <a:lnTo>
                  <a:pt x="420" y="1627"/>
                </a:lnTo>
                <a:lnTo>
                  <a:pt x="420" y="1629"/>
                </a:lnTo>
                <a:lnTo>
                  <a:pt x="418" y="1629"/>
                </a:lnTo>
                <a:lnTo>
                  <a:pt x="418" y="1627"/>
                </a:lnTo>
                <a:lnTo>
                  <a:pt x="416" y="1627"/>
                </a:lnTo>
                <a:lnTo>
                  <a:pt x="415" y="1627"/>
                </a:lnTo>
                <a:lnTo>
                  <a:pt x="413" y="1627"/>
                </a:lnTo>
                <a:lnTo>
                  <a:pt x="411" y="1629"/>
                </a:lnTo>
                <a:lnTo>
                  <a:pt x="409" y="1631"/>
                </a:lnTo>
                <a:lnTo>
                  <a:pt x="407" y="1631"/>
                </a:lnTo>
                <a:lnTo>
                  <a:pt x="407" y="1633"/>
                </a:lnTo>
                <a:lnTo>
                  <a:pt x="405" y="1635"/>
                </a:lnTo>
                <a:lnTo>
                  <a:pt x="405" y="1637"/>
                </a:lnTo>
                <a:lnTo>
                  <a:pt x="407" y="1640"/>
                </a:lnTo>
                <a:lnTo>
                  <a:pt x="407" y="1642"/>
                </a:lnTo>
                <a:lnTo>
                  <a:pt x="407" y="1644"/>
                </a:lnTo>
                <a:lnTo>
                  <a:pt x="405" y="1644"/>
                </a:lnTo>
                <a:lnTo>
                  <a:pt x="404" y="1644"/>
                </a:lnTo>
                <a:lnTo>
                  <a:pt x="400" y="1646"/>
                </a:lnTo>
                <a:lnTo>
                  <a:pt x="398" y="1646"/>
                </a:lnTo>
                <a:lnTo>
                  <a:pt x="396" y="1646"/>
                </a:lnTo>
                <a:lnTo>
                  <a:pt x="393" y="1646"/>
                </a:lnTo>
                <a:lnTo>
                  <a:pt x="391" y="1646"/>
                </a:lnTo>
                <a:lnTo>
                  <a:pt x="391" y="1644"/>
                </a:lnTo>
                <a:lnTo>
                  <a:pt x="389" y="1644"/>
                </a:lnTo>
                <a:lnTo>
                  <a:pt x="387" y="1642"/>
                </a:lnTo>
                <a:lnTo>
                  <a:pt x="385" y="1642"/>
                </a:lnTo>
                <a:lnTo>
                  <a:pt x="385" y="1640"/>
                </a:lnTo>
                <a:lnTo>
                  <a:pt x="383" y="1640"/>
                </a:lnTo>
                <a:lnTo>
                  <a:pt x="381" y="1638"/>
                </a:lnTo>
                <a:lnTo>
                  <a:pt x="381" y="1637"/>
                </a:lnTo>
                <a:lnTo>
                  <a:pt x="380" y="1637"/>
                </a:lnTo>
                <a:lnTo>
                  <a:pt x="378" y="1637"/>
                </a:lnTo>
                <a:lnTo>
                  <a:pt x="376" y="1637"/>
                </a:lnTo>
                <a:lnTo>
                  <a:pt x="376" y="1638"/>
                </a:lnTo>
                <a:lnTo>
                  <a:pt x="378" y="1638"/>
                </a:lnTo>
                <a:lnTo>
                  <a:pt x="378" y="1642"/>
                </a:lnTo>
                <a:lnTo>
                  <a:pt x="376" y="1644"/>
                </a:lnTo>
                <a:lnTo>
                  <a:pt x="376" y="1646"/>
                </a:lnTo>
                <a:lnTo>
                  <a:pt x="372" y="1646"/>
                </a:lnTo>
                <a:lnTo>
                  <a:pt x="372" y="1648"/>
                </a:lnTo>
                <a:lnTo>
                  <a:pt x="374" y="1648"/>
                </a:lnTo>
                <a:lnTo>
                  <a:pt x="374" y="1649"/>
                </a:lnTo>
                <a:lnTo>
                  <a:pt x="380" y="1651"/>
                </a:lnTo>
                <a:lnTo>
                  <a:pt x="378" y="1653"/>
                </a:lnTo>
                <a:lnTo>
                  <a:pt x="376" y="1651"/>
                </a:lnTo>
                <a:lnTo>
                  <a:pt x="374" y="1651"/>
                </a:lnTo>
                <a:lnTo>
                  <a:pt x="370" y="1651"/>
                </a:lnTo>
                <a:lnTo>
                  <a:pt x="370" y="1653"/>
                </a:lnTo>
                <a:lnTo>
                  <a:pt x="372" y="1653"/>
                </a:lnTo>
                <a:lnTo>
                  <a:pt x="374" y="1655"/>
                </a:lnTo>
                <a:lnTo>
                  <a:pt x="376" y="1655"/>
                </a:lnTo>
                <a:lnTo>
                  <a:pt x="376" y="1657"/>
                </a:lnTo>
                <a:lnTo>
                  <a:pt x="378" y="1657"/>
                </a:lnTo>
                <a:lnTo>
                  <a:pt x="380" y="1657"/>
                </a:lnTo>
                <a:lnTo>
                  <a:pt x="381" y="1659"/>
                </a:lnTo>
                <a:lnTo>
                  <a:pt x="381" y="1661"/>
                </a:lnTo>
                <a:lnTo>
                  <a:pt x="380" y="1661"/>
                </a:lnTo>
                <a:lnTo>
                  <a:pt x="378" y="1661"/>
                </a:lnTo>
                <a:lnTo>
                  <a:pt x="376" y="1661"/>
                </a:lnTo>
                <a:lnTo>
                  <a:pt x="374" y="1659"/>
                </a:lnTo>
                <a:lnTo>
                  <a:pt x="372" y="1659"/>
                </a:lnTo>
                <a:lnTo>
                  <a:pt x="370" y="1661"/>
                </a:lnTo>
                <a:lnTo>
                  <a:pt x="367" y="1662"/>
                </a:lnTo>
                <a:lnTo>
                  <a:pt x="363" y="1662"/>
                </a:lnTo>
                <a:lnTo>
                  <a:pt x="361" y="1661"/>
                </a:lnTo>
                <a:lnTo>
                  <a:pt x="361" y="1659"/>
                </a:lnTo>
                <a:lnTo>
                  <a:pt x="359" y="1659"/>
                </a:lnTo>
                <a:lnTo>
                  <a:pt x="359" y="1657"/>
                </a:lnTo>
                <a:lnTo>
                  <a:pt x="359" y="1655"/>
                </a:lnTo>
                <a:lnTo>
                  <a:pt x="361" y="1655"/>
                </a:lnTo>
                <a:lnTo>
                  <a:pt x="361" y="1657"/>
                </a:lnTo>
                <a:lnTo>
                  <a:pt x="361" y="1659"/>
                </a:lnTo>
                <a:lnTo>
                  <a:pt x="363" y="1659"/>
                </a:lnTo>
                <a:lnTo>
                  <a:pt x="367" y="1661"/>
                </a:lnTo>
                <a:lnTo>
                  <a:pt x="369" y="1659"/>
                </a:lnTo>
                <a:lnTo>
                  <a:pt x="367" y="1659"/>
                </a:lnTo>
                <a:lnTo>
                  <a:pt x="365" y="1659"/>
                </a:lnTo>
                <a:lnTo>
                  <a:pt x="363" y="1655"/>
                </a:lnTo>
                <a:lnTo>
                  <a:pt x="363" y="1653"/>
                </a:lnTo>
                <a:lnTo>
                  <a:pt x="359" y="1651"/>
                </a:lnTo>
                <a:lnTo>
                  <a:pt x="357" y="1649"/>
                </a:lnTo>
                <a:lnTo>
                  <a:pt x="357" y="1648"/>
                </a:lnTo>
                <a:lnTo>
                  <a:pt x="356" y="1648"/>
                </a:lnTo>
                <a:lnTo>
                  <a:pt x="354" y="1649"/>
                </a:lnTo>
                <a:lnTo>
                  <a:pt x="352" y="1649"/>
                </a:lnTo>
                <a:lnTo>
                  <a:pt x="352" y="1651"/>
                </a:lnTo>
                <a:lnTo>
                  <a:pt x="356" y="1653"/>
                </a:lnTo>
                <a:lnTo>
                  <a:pt x="357" y="1653"/>
                </a:lnTo>
                <a:lnTo>
                  <a:pt x="357" y="1655"/>
                </a:lnTo>
                <a:lnTo>
                  <a:pt x="356" y="1655"/>
                </a:lnTo>
                <a:lnTo>
                  <a:pt x="356" y="1653"/>
                </a:lnTo>
                <a:lnTo>
                  <a:pt x="354" y="1653"/>
                </a:lnTo>
                <a:lnTo>
                  <a:pt x="350" y="1651"/>
                </a:lnTo>
                <a:lnTo>
                  <a:pt x="350" y="1649"/>
                </a:lnTo>
                <a:lnTo>
                  <a:pt x="350" y="1648"/>
                </a:lnTo>
                <a:lnTo>
                  <a:pt x="350" y="1646"/>
                </a:lnTo>
                <a:lnTo>
                  <a:pt x="346" y="1644"/>
                </a:lnTo>
                <a:lnTo>
                  <a:pt x="343" y="1644"/>
                </a:lnTo>
                <a:lnTo>
                  <a:pt x="346" y="1646"/>
                </a:lnTo>
                <a:lnTo>
                  <a:pt x="350" y="1648"/>
                </a:lnTo>
                <a:lnTo>
                  <a:pt x="348" y="1648"/>
                </a:lnTo>
                <a:lnTo>
                  <a:pt x="346" y="1648"/>
                </a:lnTo>
                <a:lnTo>
                  <a:pt x="345" y="1648"/>
                </a:lnTo>
                <a:lnTo>
                  <a:pt x="343" y="1646"/>
                </a:lnTo>
                <a:lnTo>
                  <a:pt x="339" y="1644"/>
                </a:lnTo>
                <a:lnTo>
                  <a:pt x="335" y="1640"/>
                </a:lnTo>
                <a:lnTo>
                  <a:pt x="330" y="1638"/>
                </a:lnTo>
                <a:lnTo>
                  <a:pt x="321" y="1637"/>
                </a:lnTo>
                <a:lnTo>
                  <a:pt x="321" y="1635"/>
                </a:lnTo>
                <a:lnTo>
                  <a:pt x="319" y="1631"/>
                </a:lnTo>
                <a:lnTo>
                  <a:pt x="319" y="1629"/>
                </a:lnTo>
                <a:lnTo>
                  <a:pt x="319" y="1627"/>
                </a:lnTo>
                <a:lnTo>
                  <a:pt x="319" y="1622"/>
                </a:lnTo>
                <a:lnTo>
                  <a:pt x="319" y="1618"/>
                </a:lnTo>
                <a:lnTo>
                  <a:pt x="319" y="1616"/>
                </a:lnTo>
                <a:lnTo>
                  <a:pt x="319" y="1614"/>
                </a:lnTo>
                <a:lnTo>
                  <a:pt x="319" y="1611"/>
                </a:lnTo>
                <a:lnTo>
                  <a:pt x="319" y="1609"/>
                </a:lnTo>
                <a:lnTo>
                  <a:pt x="319" y="1607"/>
                </a:lnTo>
                <a:lnTo>
                  <a:pt x="319" y="1603"/>
                </a:lnTo>
                <a:lnTo>
                  <a:pt x="319" y="1600"/>
                </a:lnTo>
                <a:lnTo>
                  <a:pt x="319" y="1598"/>
                </a:lnTo>
                <a:lnTo>
                  <a:pt x="319" y="1596"/>
                </a:lnTo>
                <a:lnTo>
                  <a:pt x="317" y="1589"/>
                </a:lnTo>
                <a:lnTo>
                  <a:pt x="317" y="1585"/>
                </a:lnTo>
                <a:lnTo>
                  <a:pt x="315" y="1576"/>
                </a:lnTo>
                <a:lnTo>
                  <a:pt x="313" y="1567"/>
                </a:lnTo>
                <a:lnTo>
                  <a:pt x="311" y="1561"/>
                </a:lnTo>
                <a:lnTo>
                  <a:pt x="311" y="1557"/>
                </a:lnTo>
                <a:lnTo>
                  <a:pt x="310" y="1550"/>
                </a:lnTo>
                <a:lnTo>
                  <a:pt x="308" y="1543"/>
                </a:lnTo>
                <a:lnTo>
                  <a:pt x="308" y="1541"/>
                </a:lnTo>
                <a:lnTo>
                  <a:pt x="308" y="1539"/>
                </a:lnTo>
                <a:lnTo>
                  <a:pt x="306" y="1535"/>
                </a:lnTo>
                <a:lnTo>
                  <a:pt x="304" y="1532"/>
                </a:lnTo>
                <a:lnTo>
                  <a:pt x="304" y="1528"/>
                </a:lnTo>
                <a:lnTo>
                  <a:pt x="302" y="1526"/>
                </a:lnTo>
                <a:lnTo>
                  <a:pt x="302" y="1524"/>
                </a:lnTo>
                <a:lnTo>
                  <a:pt x="300" y="1522"/>
                </a:lnTo>
                <a:lnTo>
                  <a:pt x="298" y="1519"/>
                </a:lnTo>
                <a:lnTo>
                  <a:pt x="300" y="1517"/>
                </a:lnTo>
                <a:lnTo>
                  <a:pt x="302" y="1519"/>
                </a:lnTo>
                <a:lnTo>
                  <a:pt x="304" y="1519"/>
                </a:lnTo>
                <a:lnTo>
                  <a:pt x="306" y="1519"/>
                </a:lnTo>
                <a:lnTo>
                  <a:pt x="308" y="1517"/>
                </a:lnTo>
                <a:lnTo>
                  <a:pt x="308" y="1515"/>
                </a:lnTo>
                <a:lnTo>
                  <a:pt x="308" y="1513"/>
                </a:lnTo>
                <a:lnTo>
                  <a:pt x="310" y="1511"/>
                </a:lnTo>
                <a:lnTo>
                  <a:pt x="311" y="1513"/>
                </a:lnTo>
                <a:lnTo>
                  <a:pt x="310" y="1515"/>
                </a:lnTo>
                <a:lnTo>
                  <a:pt x="311" y="1515"/>
                </a:lnTo>
                <a:lnTo>
                  <a:pt x="311" y="1517"/>
                </a:lnTo>
                <a:lnTo>
                  <a:pt x="313" y="1517"/>
                </a:lnTo>
                <a:lnTo>
                  <a:pt x="315" y="1519"/>
                </a:lnTo>
                <a:lnTo>
                  <a:pt x="317" y="1519"/>
                </a:lnTo>
                <a:lnTo>
                  <a:pt x="319" y="1520"/>
                </a:lnTo>
                <a:lnTo>
                  <a:pt x="321" y="1520"/>
                </a:lnTo>
                <a:lnTo>
                  <a:pt x="321" y="1522"/>
                </a:lnTo>
                <a:lnTo>
                  <a:pt x="319" y="1522"/>
                </a:lnTo>
                <a:lnTo>
                  <a:pt x="319" y="1524"/>
                </a:lnTo>
                <a:lnTo>
                  <a:pt x="321" y="1526"/>
                </a:lnTo>
                <a:lnTo>
                  <a:pt x="321" y="1528"/>
                </a:lnTo>
                <a:lnTo>
                  <a:pt x="321" y="1530"/>
                </a:lnTo>
                <a:lnTo>
                  <a:pt x="321" y="1532"/>
                </a:lnTo>
                <a:lnTo>
                  <a:pt x="319" y="1532"/>
                </a:lnTo>
                <a:lnTo>
                  <a:pt x="319" y="1533"/>
                </a:lnTo>
                <a:lnTo>
                  <a:pt x="317" y="1533"/>
                </a:lnTo>
                <a:lnTo>
                  <a:pt x="315" y="1533"/>
                </a:lnTo>
                <a:lnTo>
                  <a:pt x="317" y="1535"/>
                </a:lnTo>
                <a:lnTo>
                  <a:pt x="317" y="1537"/>
                </a:lnTo>
                <a:lnTo>
                  <a:pt x="317" y="1539"/>
                </a:lnTo>
                <a:lnTo>
                  <a:pt x="319" y="1539"/>
                </a:lnTo>
                <a:lnTo>
                  <a:pt x="319" y="1541"/>
                </a:lnTo>
                <a:lnTo>
                  <a:pt x="319" y="1543"/>
                </a:lnTo>
                <a:lnTo>
                  <a:pt x="319" y="1544"/>
                </a:lnTo>
                <a:lnTo>
                  <a:pt x="321" y="1544"/>
                </a:lnTo>
                <a:lnTo>
                  <a:pt x="321" y="1546"/>
                </a:lnTo>
                <a:lnTo>
                  <a:pt x="322" y="1548"/>
                </a:lnTo>
                <a:lnTo>
                  <a:pt x="322" y="1550"/>
                </a:lnTo>
                <a:lnTo>
                  <a:pt x="324" y="1550"/>
                </a:lnTo>
                <a:lnTo>
                  <a:pt x="326" y="1550"/>
                </a:lnTo>
                <a:lnTo>
                  <a:pt x="328" y="1548"/>
                </a:lnTo>
                <a:lnTo>
                  <a:pt x="330" y="1548"/>
                </a:lnTo>
                <a:lnTo>
                  <a:pt x="330" y="1550"/>
                </a:lnTo>
                <a:lnTo>
                  <a:pt x="328" y="1552"/>
                </a:lnTo>
                <a:lnTo>
                  <a:pt x="330" y="1552"/>
                </a:lnTo>
                <a:lnTo>
                  <a:pt x="332" y="1552"/>
                </a:lnTo>
                <a:lnTo>
                  <a:pt x="334" y="1552"/>
                </a:lnTo>
                <a:lnTo>
                  <a:pt x="335" y="1554"/>
                </a:lnTo>
                <a:lnTo>
                  <a:pt x="334" y="1555"/>
                </a:lnTo>
                <a:lnTo>
                  <a:pt x="332" y="1554"/>
                </a:lnTo>
                <a:lnTo>
                  <a:pt x="330" y="1555"/>
                </a:lnTo>
                <a:lnTo>
                  <a:pt x="328" y="1555"/>
                </a:lnTo>
                <a:lnTo>
                  <a:pt x="328" y="1557"/>
                </a:lnTo>
                <a:lnTo>
                  <a:pt x="328" y="1559"/>
                </a:lnTo>
                <a:lnTo>
                  <a:pt x="326" y="1559"/>
                </a:lnTo>
                <a:lnTo>
                  <a:pt x="326" y="1561"/>
                </a:lnTo>
                <a:lnTo>
                  <a:pt x="328" y="1561"/>
                </a:lnTo>
                <a:lnTo>
                  <a:pt x="330" y="1561"/>
                </a:lnTo>
                <a:lnTo>
                  <a:pt x="332" y="1561"/>
                </a:lnTo>
                <a:lnTo>
                  <a:pt x="332" y="1563"/>
                </a:lnTo>
                <a:lnTo>
                  <a:pt x="332" y="1565"/>
                </a:lnTo>
                <a:lnTo>
                  <a:pt x="332" y="1563"/>
                </a:lnTo>
                <a:lnTo>
                  <a:pt x="334" y="1561"/>
                </a:lnTo>
                <a:lnTo>
                  <a:pt x="335" y="1559"/>
                </a:lnTo>
                <a:lnTo>
                  <a:pt x="337" y="1557"/>
                </a:lnTo>
                <a:lnTo>
                  <a:pt x="337" y="1555"/>
                </a:lnTo>
                <a:lnTo>
                  <a:pt x="339" y="1554"/>
                </a:lnTo>
                <a:lnTo>
                  <a:pt x="339" y="1552"/>
                </a:lnTo>
                <a:lnTo>
                  <a:pt x="341" y="1552"/>
                </a:lnTo>
                <a:lnTo>
                  <a:pt x="343" y="1552"/>
                </a:lnTo>
                <a:lnTo>
                  <a:pt x="345" y="1554"/>
                </a:lnTo>
                <a:lnTo>
                  <a:pt x="343" y="1555"/>
                </a:lnTo>
                <a:lnTo>
                  <a:pt x="343" y="1557"/>
                </a:lnTo>
                <a:lnTo>
                  <a:pt x="341" y="1557"/>
                </a:lnTo>
                <a:lnTo>
                  <a:pt x="341" y="1559"/>
                </a:lnTo>
                <a:lnTo>
                  <a:pt x="343" y="1559"/>
                </a:lnTo>
                <a:lnTo>
                  <a:pt x="348" y="1557"/>
                </a:lnTo>
                <a:lnTo>
                  <a:pt x="348" y="1559"/>
                </a:lnTo>
                <a:lnTo>
                  <a:pt x="350" y="1561"/>
                </a:lnTo>
                <a:lnTo>
                  <a:pt x="352" y="1563"/>
                </a:lnTo>
                <a:lnTo>
                  <a:pt x="354" y="1565"/>
                </a:lnTo>
                <a:lnTo>
                  <a:pt x="354" y="1567"/>
                </a:lnTo>
                <a:lnTo>
                  <a:pt x="354" y="1568"/>
                </a:lnTo>
                <a:lnTo>
                  <a:pt x="356" y="1568"/>
                </a:lnTo>
                <a:lnTo>
                  <a:pt x="354" y="1565"/>
                </a:lnTo>
                <a:lnTo>
                  <a:pt x="356" y="1565"/>
                </a:lnTo>
                <a:lnTo>
                  <a:pt x="359" y="1565"/>
                </a:lnTo>
                <a:lnTo>
                  <a:pt x="361" y="1565"/>
                </a:lnTo>
                <a:lnTo>
                  <a:pt x="361" y="1563"/>
                </a:lnTo>
                <a:lnTo>
                  <a:pt x="361" y="1561"/>
                </a:lnTo>
                <a:lnTo>
                  <a:pt x="359" y="1561"/>
                </a:lnTo>
                <a:lnTo>
                  <a:pt x="357" y="1561"/>
                </a:lnTo>
                <a:lnTo>
                  <a:pt x="356" y="1559"/>
                </a:lnTo>
                <a:lnTo>
                  <a:pt x="356" y="1557"/>
                </a:lnTo>
                <a:lnTo>
                  <a:pt x="354" y="1555"/>
                </a:lnTo>
                <a:lnTo>
                  <a:pt x="352" y="1554"/>
                </a:lnTo>
                <a:lnTo>
                  <a:pt x="350" y="1554"/>
                </a:lnTo>
                <a:lnTo>
                  <a:pt x="348" y="1552"/>
                </a:lnTo>
                <a:lnTo>
                  <a:pt x="346" y="1550"/>
                </a:lnTo>
                <a:lnTo>
                  <a:pt x="346" y="1548"/>
                </a:lnTo>
                <a:lnTo>
                  <a:pt x="345" y="1548"/>
                </a:lnTo>
                <a:lnTo>
                  <a:pt x="345" y="1546"/>
                </a:lnTo>
                <a:lnTo>
                  <a:pt x="350" y="1543"/>
                </a:lnTo>
                <a:lnTo>
                  <a:pt x="352" y="1543"/>
                </a:lnTo>
                <a:lnTo>
                  <a:pt x="354" y="1543"/>
                </a:lnTo>
                <a:lnTo>
                  <a:pt x="357" y="1543"/>
                </a:lnTo>
                <a:lnTo>
                  <a:pt x="357" y="1541"/>
                </a:lnTo>
                <a:lnTo>
                  <a:pt x="357" y="1543"/>
                </a:lnTo>
                <a:lnTo>
                  <a:pt x="356" y="1543"/>
                </a:lnTo>
                <a:lnTo>
                  <a:pt x="354" y="1541"/>
                </a:lnTo>
                <a:lnTo>
                  <a:pt x="352" y="1541"/>
                </a:lnTo>
                <a:lnTo>
                  <a:pt x="350" y="1541"/>
                </a:lnTo>
                <a:lnTo>
                  <a:pt x="348" y="1541"/>
                </a:lnTo>
                <a:lnTo>
                  <a:pt x="346" y="1543"/>
                </a:lnTo>
                <a:lnTo>
                  <a:pt x="345" y="1544"/>
                </a:lnTo>
                <a:lnTo>
                  <a:pt x="343" y="1546"/>
                </a:lnTo>
                <a:lnTo>
                  <a:pt x="341" y="1546"/>
                </a:lnTo>
                <a:lnTo>
                  <a:pt x="339" y="1548"/>
                </a:lnTo>
                <a:lnTo>
                  <a:pt x="337" y="1548"/>
                </a:lnTo>
                <a:lnTo>
                  <a:pt x="335" y="1548"/>
                </a:lnTo>
                <a:lnTo>
                  <a:pt x="335" y="1546"/>
                </a:lnTo>
                <a:lnTo>
                  <a:pt x="337" y="1544"/>
                </a:lnTo>
                <a:lnTo>
                  <a:pt x="339" y="1543"/>
                </a:lnTo>
                <a:lnTo>
                  <a:pt x="339" y="1541"/>
                </a:lnTo>
                <a:lnTo>
                  <a:pt x="339" y="1539"/>
                </a:lnTo>
                <a:lnTo>
                  <a:pt x="339" y="1537"/>
                </a:lnTo>
                <a:lnTo>
                  <a:pt x="341" y="1535"/>
                </a:lnTo>
                <a:lnTo>
                  <a:pt x="341" y="1533"/>
                </a:lnTo>
                <a:lnTo>
                  <a:pt x="341" y="1532"/>
                </a:lnTo>
                <a:lnTo>
                  <a:pt x="341" y="1528"/>
                </a:lnTo>
                <a:lnTo>
                  <a:pt x="343" y="1526"/>
                </a:lnTo>
                <a:lnTo>
                  <a:pt x="345" y="1524"/>
                </a:lnTo>
                <a:lnTo>
                  <a:pt x="346" y="1524"/>
                </a:lnTo>
                <a:lnTo>
                  <a:pt x="348" y="1522"/>
                </a:lnTo>
                <a:lnTo>
                  <a:pt x="352" y="1522"/>
                </a:lnTo>
                <a:lnTo>
                  <a:pt x="354" y="1520"/>
                </a:lnTo>
                <a:lnTo>
                  <a:pt x="356" y="1520"/>
                </a:lnTo>
                <a:lnTo>
                  <a:pt x="357" y="1520"/>
                </a:lnTo>
                <a:lnTo>
                  <a:pt x="359" y="1519"/>
                </a:lnTo>
                <a:lnTo>
                  <a:pt x="361" y="1519"/>
                </a:lnTo>
                <a:lnTo>
                  <a:pt x="363" y="1519"/>
                </a:lnTo>
                <a:lnTo>
                  <a:pt x="363" y="1520"/>
                </a:lnTo>
                <a:lnTo>
                  <a:pt x="365" y="1522"/>
                </a:lnTo>
                <a:lnTo>
                  <a:pt x="367" y="1522"/>
                </a:lnTo>
                <a:lnTo>
                  <a:pt x="369" y="1522"/>
                </a:lnTo>
                <a:lnTo>
                  <a:pt x="370" y="1520"/>
                </a:lnTo>
                <a:lnTo>
                  <a:pt x="372" y="1522"/>
                </a:lnTo>
                <a:lnTo>
                  <a:pt x="372" y="1524"/>
                </a:lnTo>
                <a:lnTo>
                  <a:pt x="372" y="1522"/>
                </a:lnTo>
                <a:lnTo>
                  <a:pt x="372" y="1520"/>
                </a:lnTo>
                <a:lnTo>
                  <a:pt x="369" y="1519"/>
                </a:lnTo>
                <a:lnTo>
                  <a:pt x="367" y="1520"/>
                </a:lnTo>
                <a:lnTo>
                  <a:pt x="365" y="1520"/>
                </a:lnTo>
                <a:lnTo>
                  <a:pt x="365" y="1519"/>
                </a:lnTo>
                <a:lnTo>
                  <a:pt x="367" y="1517"/>
                </a:lnTo>
                <a:lnTo>
                  <a:pt x="367" y="1515"/>
                </a:lnTo>
                <a:lnTo>
                  <a:pt x="367" y="1511"/>
                </a:lnTo>
                <a:lnTo>
                  <a:pt x="369" y="1511"/>
                </a:lnTo>
                <a:lnTo>
                  <a:pt x="370" y="1509"/>
                </a:lnTo>
                <a:lnTo>
                  <a:pt x="370" y="1508"/>
                </a:lnTo>
                <a:lnTo>
                  <a:pt x="372" y="1506"/>
                </a:lnTo>
                <a:lnTo>
                  <a:pt x="374" y="1506"/>
                </a:lnTo>
                <a:lnTo>
                  <a:pt x="376" y="1506"/>
                </a:lnTo>
                <a:lnTo>
                  <a:pt x="378" y="1506"/>
                </a:lnTo>
                <a:lnTo>
                  <a:pt x="380" y="1506"/>
                </a:lnTo>
                <a:lnTo>
                  <a:pt x="381" y="1506"/>
                </a:lnTo>
                <a:lnTo>
                  <a:pt x="383" y="1506"/>
                </a:lnTo>
                <a:lnTo>
                  <a:pt x="385" y="1506"/>
                </a:lnTo>
                <a:lnTo>
                  <a:pt x="387" y="1506"/>
                </a:lnTo>
                <a:lnTo>
                  <a:pt x="389" y="1506"/>
                </a:lnTo>
                <a:lnTo>
                  <a:pt x="391" y="1504"/>
                </a:lnTo>
                <a:lnTo>
                  <a:pt x="394" y="1502"/>
                </a:lnTo>
                <a:lnTo>
                  <a:pt x="396" y="1502"/>
                </a:lnTo>
                <a:lnTo>
                  <a:pt x="398" y="1500"/>
                </a:lnTo>
                <a:lnTo>
                  <a:pt x="400" y="1500"/>
                </a:lnTo>
                <a:lnTo>
                  <a:pt x="402" y="1500"/>
                </a:lnTo>
                <a:lnTo>
                  <a:pt x="404" y="1498"/>
                </a:lnTo>
                <a:lnTo>
                  <a:pt x="405" y="1498"/>
                </a:lnTo>
                <a:lnTo>
                  <a:pt x="407" y="1498"/>
                </a:lnTo>
                <a:lnTo>
                  <a:pt x="409" y="1497"/>
                </a:lnTo>
                <a:lnTo>
                  <a:pt x="411" y="1497"/>
                </a:lnTo>
                <a:lnTo>
                  <a:pt x="413" y="1497"/>
                </a:lnTo>
                <a:lnTo>
                  <a:pt x="415" y="1495"/>
                </a:lnTo>
                <a:lnTo>
                  <a:pt x="416" y="1495"/>
                </a:lnTo>
                <a:lnTo>
                  <a:pt x="418" y="1495"/>
                </a:lnTo>
                <a:lnTo>
                  <a:pt x="420" y="1495"/>
                </a:lnTo>
                <a:lnTo>
                  <a:pt x="422" y="1493"/>
                </a:lnTo>
                <a:lnTo>
                  <a:pt x="426" y="1493"/>
                </a:lnTo>
                <a:lnTo>
                  <a:pt x="426" y="1491"/>
                </a:lnTo>
                <a:lnTo>
                  <a:pt x="428" y="1491"/>
                </a:lnTo>
                <a:lnTo>
                  <a:pt x="431" y="1489"/>
                </a:lnTo>
                <a:lnTo>
                  <a:pt x="431" y="1487"/>
                </a:lnTo>
                <a:lnTo>
                  <a:pt x="433" y="1487"/>
                </a:lnTo>
                <a:lnTo>
                  <a:pt x="435" y="1485"/>
                </a:lnTo>
                <a:lnTo>
                  <a:pt x="437" y="1485"/>
                </a:lnTo>
                <a:lnTo>
                  <a:pt x="439" y="1484"/>
                </a:lnTo>
                <a:lnTo>
                  <a:pt x="440" y="1484"/>
                </a:lnTo>
                <a:lnTo>
                  <a:pt x="442" y="1484"/>
                </a:lnTo>
                <a:lnTo>
                  <a:pt x="446" y="1482"/>
                </a:lnTo>
                <a:lnTo>
                  <a:pt x="448" y="1482"/>
                </a:lnTo>
                <a:lnTo>
                  <a:pt x="450" y="1482"/>
                </a:lnTo>
                <a:lnTo>
                  <a:pt x="451" y="1480"/>
                </a:lnTo>
                <a:lnTo>
                  <a:pt x="453" y="1478"/>
                </a:lnTo>
                <a:lnTo>
                  <a:pt x="453" y="1476"/>
                </a:lnTo>
                <a:lnTo>
                  <a:pt x="455" y="1474"/>
                </a:lnTo>
                <a:lnTo>
                  <a:pt x="457" y="1473"/>
                </a:lnTo>
                <a:lnTo>
                  <a:pt x="459" y="1473"/>
                </a:lnTo>
                <a:lnTo>
                  <a:pt x="461" y="1471"/>
                </a:lnTo>
                <a:lnTo>
                  <a:pt x="461" y="1469"/>
                </a:lnTo>
                <a:lnTo>
                  <a:pt x="463" y="1469"/>
                </a:lnTo>
                <a:lnTo>
                  <a:pt x="464" y="1469"/>
                </a:lnTo>
                <a:lnTo>
                  <a:pt x="466" y="1467"/>
                </a:lnTo>
                <a:lnTo>
                  <a:pt x="464" y="1467"/>
                </a:lnTo>
                <a:lnTo>
                  <a:pt x="463" y="1467"/>
                </a:lnTo>
                <a:lnTo>
                  <a:pt x="461" y="1469"/>
                </a:lnTo>
                <a:lnTo>
                  <a:pt x="459" y="1469"/>
                </a:lnTo>
                <a:lnTo>
                  <a:pt x="457" y="1469"/>
                </a:lnTo>
                <a:lnTo>
                  <a:pt x="455" y="1471"/>
                </a:lnTo>
                <a:lnTo>
                  <a:pt x="453" y="1473"/>
                </a:lnTo>
                <a:lnTo>
                  <a:pt x="451" y="1473"/>
                </a:lnTo>
                <a:lnTo>
                  <a:pt x="451" y="1474"/>
                </a:lnTo>
                <a:lnTo>
                  <a:pt x="450" y="1476"/>
                </a:lnTo>
                <a:lnTo>
                  <a:pt x="448" y="1476"/>
                </a:lnTo>
                <a:lnTo>
                  <a:pt x="446" y="1476"/>
                </a:lnTo>
                <a:lnTo>
                  <a:pt x="444" y="1478"/>
                </a:lnTo>
                <a:lnTo>
                  <a:pt x="442" y="1478"/>
                </a:lnTo>
                <a:lnTo>
                  <a:pt x="440" y="1478"/>
                </a:lnTo>
                <a:lnTo>
                  <a:pt x="439" y="1476"/>
                </a:lnTo>
                <a:lnTo>
                  <a:pt x="437" y="1476"/>
                </a:lnTo>
                <a:lnTo>
                  <a:pt x="437" y="1474"/>
                </a:lnTo>
                <a:lnTo>
                  <a:pt x="435" y="1474"/>
                </a:lnTo>
                <a:lnTo>
                  <a:pt x="433" y="1473"/>
                </a:lnTo>
                <a:lnTo>
                  <a:pt x="431" y="1473"/>
                </a:lnTo>
                <a:lnTo>
                  <a:pt x="429" y="1473"/>
                </a:lnTo>
                <a:lnTo>
                  <a:pt x="428" y="1473"/>
                </a:lnTo>
                <a:lnTo>
                  <a:pt x="426" y="1471"/>
                </a:lnTo>
                <a:lnTo>
                  <a:pt x="424" y="1473"/>
                </a:lnTo>
                <a:lnTo>
                  <a:pt x="422" y="1473"/>
                </a:lnTo>
                <a:lnTo>
                  <a:pt x="420" y="1473"/>
                </a:lnTo>
                <a:lnTo>
                  <a:pt x="418" y="1473"/>
                </a:lnTo>
                <a:lnTo>
                  <a:pt x="416" y="1471"/>
                </a:lnTo>
                <a:lnTo>
                  <a:pt x="415" y="1471"/>
                </a:lnTo>
                <a:lnTo>
                  <a:pt x="413" y="1471"/>
                </a:lnTo>
                <a:lnTo>
                  <a:pt x="411" y="1471"/>
                </a:lnTo>
                <a:lnTo>
                  <a:pt x="409" y="1471"/>
                </a:lnTo>
                <a:lnTo>
                  <a:pt x="407" y="1471"/>
                </a:lnTo>
                <a:lnTo>
                  <a:pt x="405" y="1471"/>
                </a:lnTo>
                <a:lnTo>
                  <a:pt x="404" y="1471"/>
                </a:lnTo>
                <a:lnTo>
                  <a:pt x="402" y="1471"/>
                </a:lnTo>
                <a:lnTo>
                  <a:pt x="398" y="1471"/>
                </a:lnTo>
                <a:lnTo>
                  <a:pt x="394" y="1473"/>
                </a:lnTo>
                <a:lnTo>
                  <a:pt x="393" y="1473"/>
                </a:lnTo>
                <a:lnTo>
                  <a:pt x="391" y="1473"/>
                </a:lnTo>
                <a:lnTo>
                  <a:pt x="391" y="1471"/>
                </a:lnTo>
                <a:lnTo>
                  <a:pt x="393" y="1471"/>
                </a:lnTo>
                <a:lnTo>
                  <a:pt x="394" y="1469"/>
                </a:lnTo>
                <a:lnTo>
                  <a:pt x="396" y="1469"/>
                </a:lnTo>
                <a:lnTo>
                  <a:pt x="398" y="1469"/>
                </a:lnTo>
                <a:lnTo>
                  <a:pt x="400" y="1469"/>
                </a:lnTo>
                <a:lnTo>
                  <a:pt x="400" y="1467"/>
                </a:lnTo>
                <a:lnTo>
                  <a:pt x="402" y="1467"/>
                </a:lnTo>
                <a:lnTo>
                  <a:pt x="404" y="1465"/>
                </a:lnTo>
                <a:lnTo>
                  <a:pt x="405" y="1465"/>
                </a:lnTo>
                <a:lnTo>
                  <a:pt x="402" y="1463"/>
                </a:lnTo>
                <a:lnTo>
                  <a:pt x="398" y="1463"/>
                </a:lnTo>
                <a:lnTo>
                  <a:pt x="396" y="1463"/>
                </a:lnTo>
                <a:lnTo>
                  <a:pt x="394" y="1463"/>
                </a:lnTo>
                <a:lnTo>
                  <a:pt x="393" y="1463"/>
                </a:lnTo>
                <a:lnTo>
                  <a:pt x="391" y="1463"/>
                </a:lnTo>
                <a:lnTo>
                  <a:pt x="389" y="1463"/>
                </a:lnTo>
                <a:lnTo>
                  <a:pt x="387" y="1463"/>
                </a:lnTo>
                <a:lnTo>
                  <a:pt x="385" y="1463"/>
                </a:lnTo>
                <a:lnTo>
                  <a:pt x="383" y="1463"/>
                </a:lnTo>
                <a:lnTo>
                  <a:pt x="380" y="1463"/>
                </a:lnTo>
                <a:lnTo>
                  <a:pt x="376" y="1463"/>
                </a:lnTo>
                <a:lnTo>
                  <a:pt x="374" y="1463"/>
                </a:lnTo>
                <a:lnTo>
                  <a:pt x="372" y="1465"/>
                </a:lnTo>
                <a:lnTo>
                  <a:pt x="370" y="1465"/>
                </a:lnTo>
                <a:lnTo>
                  <a:pt x="369" y="1465"/>
                </a:lnTo>
                <a:lnTo>
                  <a:pt x="367" y="1463"/>
                </a:lnTo>
                <a:lnTo>
                  <a:pt x="365" y="1463"/>
                </a:lnTo>
                <a:lnTo>
                  <a:pt x="361" y="1461"/>
                </a:lnTo>
                <a:lnTo>
                  <a:pt x="359" y="1461"/>
                </a:lnTo>
                <a:lnTo>
                  <a:pt x="359" y="1460"/>
                </a:lnTo>
                <a:lnTo>
                  <a:pt x="357" y="1458"/>
                </a:lnTo>
                <a:lnTo>
                  <a:pt x="356" y="1458"/>
                </a:lnTo>
                <a:lnTo>
                  <a:pt x="356" y="1456"/>
                </a:lnTo>
                <a:lnTo>
                  <a:pt x="357" y="1456"/>
                </a:lnTo>
                <a:lnTo>
                  <a:pt x="357" y="1454"/>
                </a:lnTo>
                <a:lnTo>
                  <a:pt x="359" y="1454"/>
                </a:lnTo>
                <a:lnTo>
                  <a:pt x="361" y="1452"/>
                </a:lnTo>
                <a:lnTo>
                  <a:pt x="361" y="1450"/>
                </a:lnTo>
                <a:lnTo>
                  <a:pt x="363" y="1449"/>
                </a:lnTo>
                <a:lnTo>
                  <a:pt x="361" y="1447"/>
                </a:lnTo>
                <a:lnTo>
                  <a:pt x="359" y="1445"/>
                </a:lnTo>
                <a:lnTo>
                  <a:pt x="357" y="1445"/>
                </a:lnTo>
                <a:lnTo>
                  <a:pt x="357" y="1443"/>
                </a:lnTo>
                <a:lnTo>
                  <a:pt x="357" y="1441"/>
                </a:lnTo>
                <a:lnTo>
                  <a:pt x="357" y="1439"/>
                </a:lnTo>
                <a:lnTo>
                  <a:pt x="356" y="1438"/>
                </a:lnTo>
                <a:lnTo>
                  <a:pt x="356" y="1436"/>
                </a:lnTo>
                <a:lnTo>
                  <a:pt x="356" y="1434"/>
                </a:lnTo>
                <a:lnTo>
                  <a:pt x="354" y="1432"/>
                </a:lnTo>
                <a:lnTo>
                  <a:pt x="352" y="1428"/>
                </a:lnTo>
                <a:lnTo>
                  <a:pt x="350" y="1428"/>
                </a:lnTo>
                <a:lnTo>
                  <a:pt x="348" y="1428"/>
                </a:lnTo>
                <a:lnTo>
                  <a:pt x="346" y="1428"/>
                </a:lnTo>
                <a:lnTo>
                  <a:pt x="346" y="1426"/>
                </a:lnTo>
                <a:lnTo>
                  <a:pt x="345" y="1426"/>
                </a:lnTo>
                <a:lnTo>
                  <a:pt x="343" y="1425"/>
                </a:lnTo>
                <a:lnTo>
                  <a:pt x="339" y="1423"/>
                </a:lnTo>
                <a:lnTo>
                  <a:pt x="335" y="1419"/>
                </a:lnTo>
                <a:lnTo>
                  <a:pt x="335" y="1421"/>
                </a:lnTo>
                <a:lnTo>
                  <a:pt x="334" y="1421"/>
                </a:lnTo>
                <a:lnTo>
                  <a:pt x="330" y="1421"/>
                </a:lnTo>
                <a:lnTo>
                  <a:pt x="324" y="1421"/>
                </a:lnTo>
                <a:lnTo>
                  <a:pt x="322" y="1421"/>
                </a:lnTo>
                <a:lnTo>
                  <a:pt x="319" y="1421"/>
                </a:lnTo>
                <a:lnTo>
                  <a:pt x="317" y="1421"/>
                </a:lnTo>
                <a:lnTo>
                  <a:pt x="313" y="1421"/>
                </a:lnTo>
                <a:lnTo>
                  <a:pt x="310" y="1421"/>
                </a:lnTo>
                <a:lnTo>
                  <a:pt x="308" y="1421"/>
                </a:lnTo>
                <a:lnTo>
                  <a:pt x="306" y="1421"/>
                </a:lnTo>
                <a:lnTo>
                  <a:pt x="304" y="1421"/>
                </a:lnTo>
                <a:lnTo>
                  <a:pt x="304" y="1423"/>
                </a:lnTo>
                <a:lnTo>
                  <a:pt x="298" y="1425"/>
                </a:lnTo>
                <a:lnTo>
                  <a:pt x="297" y="1426"/>
                </a:lnTo>
                <a:lnTo>
                  <a:pt x="295" y="1426"/>
                </a:lnTo>
                <a:lnTo>
                  <a:pt x="295" y="1428"/>
                </a:lnTo>
                <a:lnTo>
                  <a:pt x="293" y="1430"/>
                </a:lnTo>
                <a:lnTo>
                  <a:pt x="293" y="1432"/>
                </a:lnTo>
                <a:lnTo>
                  <a:pt x="293" y="1436"/>
                </a:lnTo>
                <a:lnTo>
                  <a:pt x="293" y="1438"/>
                </a:lnTo>
                <a:lnTo>
                  <a:pt x="293" y="1439"/>
                </a:lnTo>
                <a:lnTo>
                  <a:pt x="295" y="1439"/>
                </a:lnTo>
                <a:lnTo>
                  <a:pt x="295" y="1441"/>
                </a:lnTo>
                <a:lnTo>
                  <a:pt x="295" y="1443"/>
                </a:lnTo>
                <a:lnTo>
                  <a:pt x="295" y="1445"/>
                </a:lnTo>
                <a:lnTo>
                  <a:pt x="297" y="1445"/>
                </a:lnTo>
                <a:lnTo>
                  <a:pt x="297" y="1447"/>
                </a:lnTo>
                <a:lnTo>
                  <a:pt x="298" y="1449"/>
                </a:lnTo>
                <a:lnTo>
                  <a:pt x="298" y="1450"/>
                </a:lnTo>
                <a:lnTo>
                  <a:pt x="298" y="1454"/>
                </a:lnTo>
                <a:lnTo>
                  <a:pt x="298" y="1458"/>
                </a:lnTo>
                <a:lnTo>
                  <a:pt x="298" y="1461"/>
                </a:lnTo>
                <a:lnTo>
                  <a:pt x="298" y="1463"/>
                </a:lnTo>
                <a:lnTo>
                  <a:pt x="298" y="1467"/>
                </a:lnTo>
                <a:lnTo>
                  <a:pt x="298" y="1469"/>
                </a:lnTo>
                <a:lnTo>
                  <a:pt x="298" y="1471"/>
                </a:lnTo>
                <a:lnTo>
                  <a:pt x="300" y="1474"/>
                </a:lnTo>
                <a:lnTo>
                  <a:pt x="300" y="1476"/>
                </a:lnTo>
                <a:lnTo>
                  <a:pt x="302" y="1478"/>
                </a:lnTo>
                <a:lnTo>
                  <a:pt x="302" y="1480"/>
                </a:lnTo>
                <a:lnTo>
                  <a:pt x="302" y="1482"/>
                </a:lnTo>
                <a:lnTo>
                  <a:pt x="304" y="1485"/>
                </a:lnTo>
                <a:lnTo>
                  <a:pt x="302" y="1487"/>
                </a:lnTo>
                <a:lnTo>
                  <a:pt x="302" y="1489"/>
                </a:lnTo>
                <a:lnTo>
                  <a:pt x="306" y="1491"/>
                </a:lnTo>
                <a:lnTo>
                  <a:pt x="308" y="1489"/>
                </a:lnTo>
                <a:lnTo>
                  <a:pt x="311" y="1487"/>
                </a:lnTo>
                <a:lnTo>
                  <a:pt x="313" y="1489"/>
                </a:lnTo>
                <a:lnTo>
                  <a:pt x="315" y="1491"/>
                </a:lnTo>
                <a:lnTo>
                  <a:pt x="313" y="1497"/>
                </a:lnTo>
                <a:lnTo>
                  <a:pt x="310" y="1495"/>
                </a:lnTo>
                <a:lnTo>
                  <a:pt x="308" y="1493"/>
                </a:lnTo>
                <a:lnTo>
                  <a:pt x="304" y="1491"/>
                </a:lnTo>
                <a:lnTo>
                  <a:pt x="300" y="1489"/>
                </a:lnTo>
                <a:lnTo>
                  <a:pt x="298" y="1491"/>
                </a:lnTo>
                <a:lnTo>
                  <a:pt x="295" y="1491"/>
                </a:lnTo>
                <a:lnTo>
                  <a:pt x="293" y="1493"/>
                </a:lnTo>
                <a:lnTo>
                  <a:pt x="293" y="1491"/>
                </a:lnTo>
                <a:lnTo>
                  <a:pt x="295" y="1491"/>
                </a:lnTo>
                <a:lnTo>
                  <a:pt x="297" y="1491"/>
                </a:lnTo>
                <a:lnTo>
                  <a:pt x="297" y="1489"/>
                </a:lnTo>
                <a:lnTo>
                  <a:pt x="298" y="1489"/>
                </a:lnTo>
                <a:lnTo>
                  <a:pt x="298" y="1491"/>
                </a:lnTo>
                <a:lnTo>
                  <a:pt x="300" y="1489"/>
                </a:lnTo>
                <a:lnTo>
                  <a:pt x="298" y="1489"/>
                </a:lnTo>
                <a:lnTo>
                  <a:pt x="297" y="1489"/>
                </a:lnTo>
                <a:lnTo>
                  <a:pt x="295" y="1491"/>
                </a:lnTo>
                <a:lnTo>
                  <a:pt x="295" y="1489"/>
                </a:lnTo>
                <a:lnTo>
                  <a:pt x="293" y="1489"/>
                </a:lnTo>
                <a:lnTo>
                  <a:pt x="291" y="1489"/>
                </a:lnTo>
                <a:lnTo>
                  <a:pt x="293" y="1489"/>
                </a:lnTo>
                <a:lnTo>
                  <a:pt x="291" y="1493"/>
                </a:lnTo>
                <a:lnTo>
                  <a:pt x="291" y="1491"/>
                </a:lnTo>
                <a:lnTo>
                  <a:pt x="289" y="1491"/>
                </a:lnTo>
                <a:lnTo>
                  <a:pt x="289" y="1493"/>
                </a:lnTo>
                <a:lnTo>
                  <a:pt x="289" y="1495"/>
                </a:lnTo>
                <a:lnTo>
                  <a:pt x="289" y="1497"/>
                </a:lnTo>
                <a:lnTo>
                  <a:pt x="291" y="1498"/>
                </a:lnTo>
                <a:lnTo>
                  <a:pt x="291" y="1500"/>
                </a:lnTo>
                <a:lnTo>
                  <a:pt x="289" y="1500"/>
                </a:lnTo>
                <a:lnTo>
                  <a:pt x="282" y="1502"/>
                </a:lnTo>
                <a:lnTo>
                  <a:pt x="280" y="1502"/>
                </a:lnTo>
                <a:lnTo>
                  <a:pt x="282" y="1500"/>
                </a:lnTo>
                <a:lnTo>
                  <a:pt x="282" y="1498"/>
                </a:lnTo>
                <a:lnTo>
                  <a:pt x="282" y="1497"/>
                </a:lnTo>
                <a:lnTo>
                  <a:pt x="282" y="1495"/>
                </a:lnTo>
                <a:lnTo>
                  <a:pt x="282" y="1493"/>
                </a:lnTo>
                <a:lnTo>
                  <a:pt x="282" y="1491"/>
                </a:lnTo>
                <a:lnTo>
                  <a:pt x="282" y="1489"/>
                </a:lnTo>
                <a:lnTo>
                  <a:pt x="282" y="1487"/>
                </a:lnTo>
                <a:lnTo>
                  <a:pt x="282" y="1485"/>
                </a:lnTo>
                <a:lnTo>
                  <a:pt x="282" y="1482"/>
                </a:lnTo>
                <a:lnTo>
                  <a:pt x="282" y="1480"/>
                </a:lnTo>
                <a:lnTo>
                  <a:pt x="284" y="1478"/>
                </a:lnTo>
                <a:lnTo>
                  <a:pt x="284" y="1474"/>
                </a:lnTo>
                <a:lnTo>
                  <a:pt x="284" y="1473"/>
                </a:lnTo>
                <a:lnTo>
                  <a:pt x="284" y="1469"/>
                </a:lnTo>
                <a:lnTo>
                  <a:pt x="284" y="1467"/>
                </a:lnTo>
                <a:lnTo>
                  <a:pt x="284" y="1465"/>
                </a:lnTo>
                <a:lnTo>
                  <a:pt x="284" y="1461"/>
                </a:lnTo>
                <a:lnTo>
                  <a:pt x="284" y="1460"/>
                </a:lnTo>
                <a:lnTo>
                  <a:pt x="284" y="1456"/>
                </a:lnTo>
                <a:lnTo>
                  <a:pt x="284" y="1450"/>
                </a:lnTo>
                <a:lnTo>
                  <a:pt x="284" y="1449"/>
                </a:lnTo>
                <a:lnTo>
                  <a:pt x="284" y="1445"/>
                </a:lnTo>
                <a:lnTo>
                  <a:pt x="284" y="1438"/>
                </a:lnTo>
                <a:lnTo>
                  <a:pt x="284" y="1436"/>
                </a:lnTo>
                <a:lnTo>
                  <a:pt x="284" y="1434"/>
                </a:lnTo>
                <a:lnTo>
                  <a:pt x="284" y="1432"/>
                </a:lnTo>
                <a:lnTo>
                  <a:pt x="284" y="1430"/>
                </a:lnTo>
                <a:lnTo>
                  <a:pt x="284" y="1425"/>
                </a:lnTo>
                <a:lnTo>
                  <a:pt x="284" y="1423"/>
                </a:lnTo>
                <a:lnTo>
                  <a:pt x="282" y="1423"/>
                </a:lnTo>
                <a:lnTo>
                  <a:pt x="282" y="1419"/>
                </a:lnTo>
                <a:lnTo>
                  <a:pt x="282" y="1415"/>
                </a:lnTo>
                <a:lnTo>
                  <a:pt x="282" y="1412"/>
                </a:lnTo>
                <a:lnTo>
                  <a:pt x="282" y="1408"/>
                </a:lnTo>
                <a:lnTo>
                  <a:pt x="282" y="1404"/>
                </a:lnTo>
                <a:lnTo>
                  <a:pt x="282" y="1401"/>
                </a:lnTo>
                <a:lnTo>
                  <a:pt x="282" y="1397"/>
                </a:lnTo>
                <a:lnTo>
                  <a:pt x="280" y="1395"/>
                </a:lnTo>
                <a:lnTo>
                  <a:pt x="280" y="1393"/>
                </a:lnTo>
                <a:lnTo>
                  <a:pt x="280" y="1391"/>
                </a:lnTo>
                <a:lnTo>
                  <a:pt x="280" y="1390"/>
                </a:lnTo>
                <a:lnTo>
                  <a:pt x="276" y="1367"/>
                </a:lnTo>
                <a:lnTo>
                  <a:pt x="276" y="1366"/>
                </a:lnTo>
                <a:lnTo>
                  <a:pt x="276" y="1360"/>
                </a:lnTo>
                <a:lnTo>
                  <a:pt x="276" y="1358"/>
                </a:lnTo>
                <a:lnTo>
                  <a:pt x="276" y="1356"/>
                </a:lnTo>
                <a:lnTo>
                  <a:pt x="278" y="1358"/>
                </a:lnTo>
                <a:lnTo>
                  <a:pt x="278" y="1360"/>
                </a:lnTo>
                <a:lnTo>
                  <a:pt x="278" y="1362"/>
                </a:lnTo>
                <a:lnTo>
                  <a:pt x="280" y="1362"/>
                </a:lnTo>
                <a:lnTo>
                  <a:pt x="280" y="1364"/>
                </a:lnTo>
                <a:lnTo>
                  <a:pt x="280" y="1366"/>
                </a:lnTo>
                <a:lnTo>
                  <a:pt x="280" y="1367"/>
                </a:lnTo>
                <a:lnTo>
                  <a:pt x="282" y="1369"/>
                </a:lnTo>
                <a:lnTo>
                  <a:pt x="282" y="1367"/>
                </a:lnTo>
                <a:lnTo>
                  <a:pt x="282" y="1366"/>
                </a:lnTo>
                <a:lnTo>
                  <a:pt x="280" y="1366"/>
                </a:lnTo>
                <a:lnTo>
                  <a:pt x="280" y="1364"/>
                </a:lnTo>
                <a:lnTo>
                  <a:pt x="278" y="1360"/>
                </a:lnTo>
                <a:lnTo>
                  <a:pt x="280" y="1358"/>
                </a:lnTo>
                <a:lnTo>
                  <a:pt x="278" y="1356"/>
                </a:lnTo>
                <a:lnTo>
                  <a:pt x="278" y="1353"/>
                </a:lnTo>
                <a:lnTo>
                  <a:pt x="278" y="1351"/>
                </a:lnTo>
                <a:lnTo>
                  <a:pt x="276" y="1351"/>
                </a:lnTo>
                <a:lnTo>
                  <a:pt x="275" y="1351"/>
                </a:lnTo>
                <a:lnTo>
                  <a:pt x="275" y="1349"/>
                </a:lnTo>
                <a:lnTo>
                  <a:pt x="275" y="1347"/>
                </a:lnTo>
                <a:lnTo>
                  <a:pt x="273" y="1344"/>
                </a:lnTo>
                <a:lnTo>
                  <a:pt x="273" y="1340"/>
                </a:lnTo>
                <a:lnTo>
                  <a:pt x="273" y="1338"/>
                </a:lnTo>
                <a:lnTo>
                  <a:pt x="273" y="1334"/>
                </a:lnTo>
                <a:lnTo>
                  <a:pt x="271" y="1331"/>
                </a:lnTo>
                <a:lnTo>
                  <a:pt x="271" y="1329"/>
                </a:lnTo>
                <a:lnTo>
                  <a:pt x="271" y="1327"/>
                </a:lnTo>
                <a:lnTo>
                  <a:pt x="271" y="1325"/>
                </a:lnTo>
                <a:lnTo>
                  <a:pt x="269" y="1323"/>
                </a:lnTo>
                <a:lnTo>
                  <a:pt x="269" y="1321"/>
                </a:lnTo>
                <a:lnTo>
                  <a:pt x="269" y="1318"/>
                </a:lnTo>
                <a:lnTo>
                  <a:pt x="269" y="1314"/>
                </a:lnTo>
                <a:lnTo>
                  <a:pt x="267" y="1312"/>
                </a:lnTo>
                <a:lnTo>
                  <a:pt x="267" y="1310"/>
                </a:lnTo>
                <a:lnTo>
                  <a:pt x="267" y="1307"/>
                </a:lnTo>
                <a:lnTo>
                  <a:pt x="267" y="1303"/>
                </a:lnTo>
                <a:lnTo>
                  <a:pt x="265" y="1301"/>
                </a:lnTo>
                <a:lnTo>
                  <a:pt x="265" y="1299"/>
                </a:lnTo>
                <a:lnTo>
                  <a:pt x="265" y="1297"/>
                </a:lnTo>
                <a:lnTo>
                  <a:pt x="263" y="1296"/>
                </a:lnTo>
                <a:lnTo>
                  <a:pt x="263" y="1292"/>
                </a:lnTo>
                <a:lnTo>
                  <a:pt x="263" y="1290"/>
                </a:lnTo>
                <a:lnTo>
                  <a:pt x="262" y="1288"/>
                </a:lnTo>
                <a:lnTo>
                  <a:pt x="262" y="1285"/>
                </a:lnTo>
                <a:lnTo>
                  <a:pt x="260" y="1283"/>
                </a:lnTo>
                <a:lnTo>
                  <a:pt x="260" y="1281"/>
                </a:lnTo>
                <a:lnTo>
                  <a:pt x="260" y="1279"/>
                </a:lnTo>
                <a:lnTo>
                  <a:pt x="260" y="1275"/>
                </a:lnTo>
                <a:lnTo>
                  <a:pt x="260" y="1273"/>
                </a:lnTo>
                <a:lnTo>
                  <a:pt x="258" y="1270"/>
                </a:lnTo>
                <a:lnTo>
                  <a:pt x="258" y="1268"/>
                </a:lnTo>
                <a:lnTo>
                  <a:pt x="256" y="1264"/>
                </a:lnTo>
                <a:lnTo>
                  <a:pt x="256" y="1262"/>
                </a:lnTo>
                <a:lnTo>
                  <a:pt x="256" y="1259"/>
                </a:lnTo>
                <a:lnTo>
                  <a:pt x="254" y="1257"/>
                </a:lnTo>
                <a:lnTo>
                  <a:pt x="254" y="1255"/>
                </a:lnTo>
                <a:lnTo>
                  <a:pt x="252" y="1251"/>
                </a:lnTo>
                <a:lnTo>
                  <a:pt x="252" y="1250"/>
                </a:lnTo>
                <a:lnTo>
                  <a:pt x="252" y="1248"/>
                </a:lnTo>
                <a:lnTo>
                  <a:pt x="251" y="1246"/>
                </a:lnTo>
                <a:lnTo>
                  <a:pt x="251" y="1244"/>
                </a:lnTo>
                <a:lnTo>
                  <a:pt x="249" y="1242"/>
                </a:lnTo>
                <a:lnTo>
                  <a:pt x="247" y="1240"/>
                </a:lnTo>
                <a:lnTo>
                  <a:pt x="245" y="1237"/>
                </a:lnTo>
                <a:lnTo>
                  <a:pt x="243" y="1237"/>
                </a:lnTo>
                <a:lnTo>
                  <a:pt x="243" y="1235"/>
                </a:lnTo>
                <a:lnTo>
                  <a:pt x="241" y="1233"/>
                </a:lnTo>
                <a:lnTo>
                  <a:pt x="240" y="1233"/>
                </a:lnTo>
                <a:lnTo>
                  <a:pt x="238" y="1233"/>
                </a:lnTo>
                <a:lnTo>
                  <a:pt x="236" y="1233"/>
                </a:lnTo>
                <a:lnTo>
                  <a:pt x="234" y="1233"/>
                </a:lnTo>
                <a:lnTo>
                  <a:pt x="234" y="1235"/>
                </a:lnTo>
                <a:lnTo>
                  <a:pt x="232" y="1235"/>
                </a:lnTo>
                <a:lnTo>
                  <a:pt x="230" y="1235"/>
                </a:lnTo>
                <a:lnTo>
                  <a:pt x="230" y="1233"/>
                </a:lnTo>
                <a:lnTo>
                  <a:pt x="230" y="1231"/>
                </a:lnTo>
                <a:lnTo>
                  <a:pt x="228" y="1226"/>
                </a:lnTo>
                <a:lnTo>
                  <a:pt x="228" y="1224"/>
                </a:lnTo>
                <a:lnTo>
                  <a:pt x="228" y="1222"/>
                </a:lnTo>
                <a:lnTo>
                  <a:pt x="227" y="1220"/>
                </a:lnTo>
                <a:lnTo>
                  <a:pt x="227" y="1218"/>
                </a:lnTo>
                <a:lnTo>
                  <a:pt x="225" y="1215"/>
                </a:lnTo>
                <a:lnTo>
                  <a:pt x="225" y="1211"/>
                </a:lnTo>
                <a:lnTo>
                  <a:pt x="223" y="1207"/>
                </a:lnTo>
                <a:lnTo>
                  <a:pt x="223" y="1205"/>
                </a:lnTo>
                <a:lnTo>
                  <a:pt x="221" y="1203"/>
                </a:lnTo>
                <a:lnTo>
                  <a:pt x="225" y="1202"/>
                </a:lnTo>
                <a:lnTo>
                  <a:pt x="227" y="1203"/>
                </a:lnTo>
                <a:lnTo>
                  <a:pt x="228" y="1203"/>
                </a:lnTo>
                <a:lnTo>
                  <a:pt x="232" y="1207"/>
                </a:lnTo>
                <a:lnTo>
                  <a:pt x="232" y="1205"/>
                </a:lnTo>
                <a:lnTo>
                  <a:pt x="230" y="1203"/>
                </a:lnTo>
                <a:lnTo>
                  <a:pt x="227" y="1202"/>
                </a:lnTo>
                <a:lnTo>
                  <a:pt x="221" y="1202"/>
                </a:lnTo>
                <a:lnTo>
                  <a:pt x="217" y="1200"/>
                </a:lnTo>
                <a:lnTo>
                  <a:pt x="216" y="1198"/>
                </a:lnTo>
                <a:lnTo>
                  <a:pt x="212" y="1198"/>
                </a:lnTo>
                <a:lnTo>
                  <a:pt x="210" y="1198"/>
                </a:lnTo>
                <a:lnTo>
                  <a:pt x="210" y="1196"/>
                </a:lnTo>
                <a:lnTo>
                  <a:pt x="212" y="1196"/>
                </a:lnTo>
                <a:lnTo>
                  <a:pt x="210" y="1194"/>
                </a:lnTo>
                <a:lnTo>
                  <a:pt x="210" y="1192"/>
                </a:lnTo>
                <a:lnTo>
                  <a:pt x="210" y="1191"/>
                </a:lnTo>
                <a:lnTo>
                  <a:pt x="208" y="1191"/>
                </a:lnTo>
                <a:lnTo>
                  <a:pt x="208" y="1189"/>
                </a:lnTo>
                <a:lnTo>
                  <a:pt x="208" y="1187"/>
                </a:lnTo>
                <a:lnTo>
                  <a:pt x="208" y="1185"/>
                </a:lnTo>
                <a:lnTo>
                  <a:pt x="208" y="1183"/>
                </a:lnTo>
                <a:lnTo>
                  <a:pt x="208" y="1181"/>
                </a:lnTo>
                <a:lnTo>
                  <a:pt x="208" y="1179"/>
                </a:lnTo>
                <a:lnTo>
                  <a:pt x="208" y="1176"/>
                </a:lnTo>
                <a:lnTo>
                  <a:pt x="206" y="1172"/>
                </a:lnTo>
                <a:lnTo>
                  <a:pt x="206" y="1170"/>
                </a:lnTo>
                <a:lnTo>
                  <a:pt x="206" y="1167"/>
                </a:lnTo>
                <a:lnTo>
                  <a:pt x="204" y="1165"/>
                </a:lnTo>
                <a:lnTo>
                  <a:pt x="204" y="1163"/>
                </a:lnTo>
                <a:lnTo>
                  <a:pt x="203" y="1163"/>
                </a:lnTo>
                <a:lnTo>
                  <a:pt x="203" y="1161"/>
                </a:lnTo>
                <a:lnTo>
                  <a:pt x="203" y="1159"/>
                </a:lnTo>
                <a:lnTo>
                  <a:pt x="203" y="1156"/>
                </a:lnTo>
                <a:lnTo>
                  <a:pt x="203" y="1154"/>
                </a:lnTo>
                <a:lnTo>
                  <a:pt x="203" y="1150"/>
                </a:lnTo>
                <a:lnTo>
                  <a:pt x="203" y="1148"/>
                </a:lnTo>
                <a:lnTo>
                  <a:pt x="203" y="1146"/>
                </a:lnTo>
                <a:lnTo>
                  <a:pt x="203" y="1144"/>
                </a:lnTo>
                <a:lnTo>
                  <a:pt x="203" y="1143"/>
                </a:lnTo>
                <a:lnTo>
                  <a:pt x="201" y="1141"/>
                </a:lnTo>
                <a:lnTo>
                  <a:pt x="201" y="1139"/>
                </a:lnTo>
                <a:lnTo>
                  <a:pt x="201" y="1137"/>
                </a:lnTo>
                <a:lnTo>
                  <a:pt x="201" y="1135"/>
                </a:lnTo>
                <a:lnTo>
                  <a:pt x="201" y="1133"/>
                </a:lnTo>
                <a:lnTo>
                  <a:pt x="199" y="1133"/>
                </a:lnTo>
                <a:lnTo>
                  <a:pt x="201" y="1132"/>
                </a:lnTo>
                <a:lnTo>
                  <a:pt x="201" y="1130"/>
                </a:lnTo>
                <a:lnTo>
                  <a:pt x="201" y="1128"/>
                </a:lnTo>
                <a:lnTo>
                  <a:pt x="201" y="1126"/>
                </a:lnTo>
                <a:lnTo>
                  <a:pt x="201" y="1124"/>
                </a:lnTo>
                <a:lnTo>
                  <a:pt x="199" y="1122"/>
                </a:lnTo>
                <a:lnTo>
                  <a:pt x="199" y="1121"/>
                </a:lnTo>
                <a:lnTo>
                  <a:pt x="197" y="1121"/>
                </a:lnTo>
                <a:lnTo>
                  <a:pt x="199" y="1119"/>
                </a:lnTo>
                <a:lnTo>
                  <a:pt x="199" y="1121"/>
                </a:lnTo>
                <a:lnTo>
                  <a:pt x="199" y="1117"/>
                </a:lnTo>
                <a:lnTo>
                  <a:pt x="199" y="1113"/>
                </a:lnTo>
                <a:lnTo>
                  <a:pt x="199" y="1111"/>
                </a:lnTo>
                <a:lnTo>
                  <a:pt x="199" y="1109"/>
                </a:lnTo>
                <a:lnTo>
                  <a:pt x="199" y="1108"/>
                </a:lnTo>
                <a:lnTo>
                  <a:pt x="199" y="1106"/>
                </a:lnTo>
                <a:lnTo>
                  <a:pt x="199" y="1102"/>
                </a:lnTo>
                <a:lnTo>
                  <a:pt x="199" y="1100"/>
                </a:lnTo>
                <a:lnTo>
                  <a:pt x="197" y="1100"/>
                </a:lnTo>
                <a:lnTo>
                  <a:pt x="197" y="1098"/>
                </a:lnTo>
                <a:lnTo>
                  <a:pt x="197" y="1097"/>
                </a:lnTo>
                <a:lnTo>
                  <a:pt x="197" y="1095"/>
                </a:lnTo>
                <a:lnTo>
                  <a:pt x="197" y="1093"/>
                </a:lnTo>
                <a:lnTo>
                  <a:pt x="197" y="1091"/>
                </a:lnTo>
                <a:lnTo>
                  <a:pt x="197" y="1087"/>
                </a:lnTo>
                <a:lnTo>
                  <a:pt x="197" y="1085"/>
                </a:lnTo>
                <a:lnTo>
                  <a:pt x="195" y="1080"/>
                </a:lnTo>
                <a:lnTo>
                  <a:pt x="195" y="1078"/>
                </a:lnTo>
                <a:lnTo>
                  <a:pt x="195" y="1074"/>
                </a:lnTo>
                <a:lnTo>
                  <a:pt x="195" y="1073"/>
                </a:lnTo>
                <a:lnTo>
                  <a:pt x="193" y="1071"/>
                </a:lnTo>
                <a:lnTo>
                  <a:pt x="193" y="1069"/>
                </a:lnTo>
                <a:lnTo>
                  <a:pt x="193" y="1065"/>
                </a:lnTo>
                <a:lnTo>
                  <a:pt x="193" y="1063"/>
                </a:lnTo>
                <a:lnTo>
                  <a:pt x="192" y="1060"/>
                </a:lnTo>
                <a:lnTo>
                  <a:pt x="192" y="1056"/>
                </a:lnTo>
                <a:lnTo>
                  <a:pt x="192" y="1052"/>
                </a:lnTo>
                <a:lnTo>
                  <a:pt x="192" y="1050"/>
                </a:lnTo>
                <a:lnTo>
                  <a:pt x="190" y="1049"/>
                </a:lnTo>
                <a:lnTo>
                  <a:pt x="190" y="1045"/>
                </a:lnTo>
                <a:lnTo>
                  <a:pt x="190" y="1043"/>
                </a:lnTo>
                <a:lnTo>
                  <a:pt x="190" y="1039"/>
                </a:lnTo>
                <a:lnTo>
                  <a:pt x="190" y="1038"/>
                </a:lnTo>
                <a:lnTo>
                  <a:pt x="188" y="1036"/>
                </a:lnTo>
                <a:lnTo>
                  <a:pt x="188" y="1034"/>
                </a:lnTo>
                <a:lnTo>
                  <a:pt x="188" y="1032"/>
                </a:lnTo>
                <a:lnTo>
                  <a:pt x="188" y="1028"/>
                </a:lnTo>
                <a:lnTo>
                  <a:pt x="186" y="1028"/>
                </a:lnTo>
                <a:lnTo>
                  <a:pt x="186" y="1027"/>
                </a:lnTo>
                <a:lnTo>
                  <a:pt x="186" y="1025"/>
                </a:lnTo>
                <a:lnTo>
                  <a:pt x="186" y="1023"/>
                </a:lnTo>
                <a:lnTo>
                  <a:pt x="186" y="1021"/>
                </a:lnTo>
                <a:lnTo>
                  <a:pt x="184" y="1021"/>
                </a:lnTo>
                <a:lnTo>
                  <a:pt x="184" y="1019"/>
                </a:lnTo>
                <a:lnTo>
                  <a:pt x="184" y="1015"/>
                </a:lnTo>
                <a:lnTo>
                  <a:pt x="182" y="1014"/>
                </a:lnTo>
                <a:lnTo>
                  <a:pt x="182" y="1010"/>
                </a:lnTo>
                <a:lnTo>
                  <a:pt x="182" y="1008"/>
                </a:lnTo>
                <a:lnTo>
                  <a:pt x="182" y="1006"/>
                </a:lnTo>
                <a:lnTo>
                  <a:pt x="181" y="1003"/>
                </a:lnTo>
                <a:lnTo>
                  <a:pt x="181" y="1001"/>
                </a:lnTo>
                <a:lnTo>
                  <a:pt x="181" y="999"/>
                </a:lnTo>
                <a:lnTo>
                  <a:pt x="179" y="997"/>
                </a:lnTo>
                <a:lnTo>
                  <a:pt x="179" y="995"/>
                </a:lnTo>
                <a:lnTo>
                  <a:pt x="179" y="993"/>
                </a:lnTo>
                <a:lnTo>
                  <a:pt x="179" y="991"/>
                </a:lnTo>
                <a:lnTo>
                  <a:pt x="177" y="990"/>
                </a:lnTo>
                <a:lnTo>
                  <a:pt x="177" y="988"/>
                </a:lnTo>
                <a:lnTo>
                  <a:pt x="177" y="984"/>
                </a:lnTo>
                <a:lnTo>
                  <a:pt x="175" y="982"/>
                </a:lnTo>
                <a:lnTo>
                  <a:pt x="175" y="980"/>
                </a:lnTo>
                <a:lnTo>
                  <a:pt x="175" y="979"/>
                </a:lnTo>
                <a:lnTo>
                  <a:pt x="173" y="975"/>
                </a:lnTo>
                <a:lnTo>
                  <a:pt x="173" y="973"/>
                </a:lnTo>
                <a:lnTo>
                  <a:pt x="171" y="971"/>
                </a:lnTo>
                <a:lnTo>
                  <a:pt x="171" y="969"/>
                </a:lnTo>
                <a:lnTo>
                  <a:pt x="171" y="968"/>
                </a:lnTo>
                <a:lnTo>
                  <a:pt x="169" y="966"/>
                </a:lnTo>
                <a:lnTo>
                  <a:pt x="169" y="964"/>
                </a:lnTo>
                <a:lnTo>
                  <a:pt x="168" y="962"/>
                </a:lnTo>
                <a:lnTo>
                  <a:pt x="168" y="960"/>
                </a:lnTo>
                <a:lnTo>
                  <a:pt x="166" y="958"/>
                </a:lnTo>
                <a:lnTo>
                  <a:pt x="166" y="956"/>
                </a:lnTo>
                <a:lnTo>
                  <a:pt x="166" y="955"/>
                </a:lnTo>
                <a:lnTo>
                  <a:pt x="166" y="953"/>
                </a:lnTo>
                <a:lnTo>
                  <a:pt x="166" y="951"/>
                </a:lnTo>
                <a:lnTo>
                  <a:pt x="166" y="949"/>
                </a:lnTo>
                <a:lnTo>
                  <a:pt x="164" y="947"/>
                </a:lnTo>
                <a:lnTo>
                  <a:pt x="164" y="945"/>
                </a:lnTo>
                <a:lnTo>
                  <a:pt x="164" y="944"/>
                </a:lnTo>
                <a:lnTo>
                  <a:pt x="164" y="942"/>
                </a:lnTo>
                <a:lnTo>
                  <a:pt x="162" y="940"/>
                </a:lnTo>
                <a:lnTo>
                  <a:pt x="162" y="936"/>
                </a:lnTo>
                <a:lnTo>
                  <a:pt x="162" y="934"/>
                </a:lnTo>
                <a:lnTo>
                  <a:pt x="162" y="933"/>
                </a:lnTo>
                <a:lnTo>
                  <a:pt x="162" y="931"/>
                </a:lnTo>
                <a:lnTo>
                  <a:pt x="162" y="929"/>
                </a:lnTo>
                <a:lnTo>
                  <a:pt x="160" y="925"/>
                </a:lnTo>
                <a:lnTo>
                  <a:pt x="160" y="921"/>
                </a:lnTo>
                <a:lnTo>
                  <a:pt x="158" y="921"/>
                </a:lnTo>
                <a:lnTo>
                  <a:pt x="158" y="918"/>
                </a:lnTo>
                <a:lnTo>
                  <a:pt x="157" y="916"/>
                </a:lnTo>
                <a:lnTo>
                  <a:pt x="157" y="914"/>
                </a:lnTo>
                <a:lnTo>
                  <a:pt x="153" y="912"/>
                </a:lnTo>
                <a:lnTo>
                  <a:pt x="151" y="912"/>
                </a:lnTo>
                <a:lnTo>
                  <a:pt x="149" y="910"/>
                </a:lnTo>
                <a:lnTo>
                  <a:pt x="149" y="909"/>
                </a:lnTo>
                <a:lnTo>
                  <a:pt x="147" y="909"/>
                </a:lnTo>
                <a:lnTo>
                  <a:pt x="147" y="907"/>
                </a:lnTo>
                <a:lnTo>
                  <a:pt x="147" y="905"/>
                </a:lnTo>
                <a:lnTo>
                  <a:pt x="147" y="903"/>
                </a:lnTo>
                <a:lnTo>
                  <a:pt x="146" y="903"/>
                </a:lnTo>
                <a:lnTo>
                  <a:pt x="144" y="901"/>
                </a:lnTo>
                <a:lnTo>
                  <a:pt x="144" y="903"/>
                </a:lnTo>
                <a:lnTo>
                  <a:pt x="142" y="903"/>
                </a:lnTo>
                <a:lnTo>
                  <a:pt x="140" y="901"/>
                </a:lnTo>
                <a:lnTo>
                  <a:pt x="138" y="901"/>
                </a:lnTo>
                <a:lnTo>
                  <a:pt x="136" y="901"/>
                </a:lnTo>
                <a:lnTo>
                  <a:pt x="134" y="901"/>
                </a:lnTo>
                <a:lnTo>
                  <a:pt x="133" y="901"/>
                </a:lnTo>
                <a:lnTo>
                  <a:pt x="134" y="899"/>
                </a:lnTo>
                <a:lnTo>
                  <a:pt x="136" y="899"/>
                </a:lnTo>
                <a:lnTo>
                  <a:pt x="136" y="897"/>
                </a:lnTo>
                <a:lnTo>
                  <a:pt x="136" y="896"/>
                </a:lnTo>
                <a:lnTo>
                  <a:pt x="134" y="894"/>
                </a:lnTo>
                <a:lnTo>
                  <a:pt x="134" y="890"/>
                </a:lnTo>
                <a:lnTo>
                  <a:pt x="133" y="888"/>
                </a:lnTo>
                <a:lnTo>
                  <a:pt x="133" y="886"/>
                </a:lnTo>
                <a:lnTo>
                  <a:pt x="133" y="885"/>
                </a:lnTo>
                <a:lnTo>
                  <a:pt x="133" y="883"/>
                </a:lnTo>
                <a:lnTo>
                  <a:pt x="133" y="879"/>
                </a:lnTo>
                <a:lnTo>
                  <a:pt x="131" y="875"/>
                </a:lnTo>
                <a:lnTo>
                  <a:pt x="131" y="872"/>
                </a:lnTo>
                <a:lnTo>
                  <a:pt x="129" y="870"/>
                </a:lnTo>
                <a:lnTo>
                  <a:pt x="129" y="868"/>
                </a:lnTo>
                <a:lnTo>
                  <a:pt x="129" y="866"/>
                </a:lnTo>
                <a:lnTo>
                  <a:pt x="127" y="864"/>
                </a:lnTo>
                <a:lnTo>
                  <a:pt x="125" y="862"/>
                </a:lnTo>
                <a:lnTo>
                  <a:pt x="125" y="864"/>
                </a:lnTo>
                <a:lnTo>
                  <a:pt x="125" y="862"/>
                </a:lnTo>
                <a:lnTo>
                  <a:pt x="125" y="861"/>
                </a:lnTo>
                <a:lnTo>
                  <a:pt x="122" y="861"/>
                </a:lnTo>
                <a:lnTo>
                  <a:pt x="120" y="861"/>
                </a:lnTo>
                <a:lnTo>
                  <a:pt x="118" y="861"/>
                </a:lnTo>
                <a:lnTo>
                  <a:pt x="116" y="861"/>
                </a:lnTo>
                <a:lnTo>
                  <a:pt x="114" y="859"/>
                </a:lnTo>
                <a:lnTo>
                  <a:pt x="114" y="857"/>
                </a:lnTo>
                <a:lnTo>
                  <a:pt x="112" y="855"/>
                </a:lnTo>
                <a:lnTo>
                  <a:pt x="110" y="853"/>
                </a:lnTo>
                <a:lnTo>
                  <a:pt x="109" y="853"/>
                </a:lnTo>
                <a:lnTo>
                  <a:pt x="105" y="853"/>
                </a:lnTo>
                <a:lnTo>
                  <a:pt x="103" y="853"/>
                </a:lnTo>
                <a:lnTo>
                  <a:pt x="103" y="851"/>
                </a:lnTo>
                <a:lnTo>
                  <a:pt x="105" y="850"/>
                </a:lnTo>
                <a:lnTo>
                  <a:pt x="103" y="848"/>
                </a:lnTo>
                <a:lnTo>
                  <a:pt x="101" y="846"/>
                </a:lnTo>
                <a:lnTo>
                  <a:pt x="99" y="844"/>
                </a:lnTo>
                <a:lnTo>
                  <a:pt x="98" y="844"/>
                </a:lnTo>
                <a:lnTo>
                  <a:pt x="99" y="842"/>
                </a:lnTo>
                <a:lnTo>
                  <a:pt x="98" y="842"/>
                </a:lnTo>
                <a:lnTo>
                  <a:pt x="98" y="840"/>
                </a:lnTo>
                <a:lnTo>
                  <a:pt x="96" y="839"/>
                </a:lnTo>
                <a:lnTo>
                  <a:pt x="96" y="835"/>
                </a:lnTo>
                <a:lnTo>
                  <a:pt x="94" y="833"/>
                </a:lnTo>
                <a:lnTo>
                  <a:pt x="94" y="831"/>
                </a:lnTo>
                <a:lnTo>
                  <a:pt x="94" y="829"/>
                </a:lnTo>
                <a:lnTo>
                  <a:pt x="92" y="829"/>
                </a:lnTo>
                <a:lnTo>
                  <a:pt x="90" y="829"/>
                </a:lnTo>
                <a:lnTo>
                  <a:pt x="88" y="829"/>
                </a:lnTo>
                <a:lnTo>
                  <a:pt x="87" y="827"/>
                </a:lnTo>
                <a:lnTo>
                  <a:pt x="85" y="824"/>
                </a:lnTo>
                <a:lnTo>
                  <a:pt x="83" y="822"/>
                </a:lnTo>
                <a:lnTo>
                  <a:pt x="81" y="822"/>
                </a:lnTo>
                <a:lnTo>
                  <a:pt x="79" y="820"/>
                </a:lnTo>
                <a:lnTo>
                  <a:pt x="77" y="820"/>
                </a:lnTo>
                <a:lnTo>
                  <a:pt x="75" y="822"/>
                </a:lnTo>
                <a:lnTo>
                  <a:pt x="75" y="824"/>
                </a:lnTo>
                <a:lnTo>
                  <a:pt x="74" y="824"/>
                </a:lnTo>
                <a:lnTo>
                  <a:pt x="74" y="826"/>
                </a:lnTo>
                <a:lnTo>
                  <a:pt x="72" y="826"/>
                </a:lnTo>
                <a:lnTo>
                  <a:pt x="70" y="826"/>
                </a:lnTo>
                <a:lnTo>
                  <a:pt x="72" y="824"/>
                </a:lnTo>
                <a:lnTo>
                  <a:pt x="70" y="824"/>
                </a:lnTo>
                <a:lnTo>
                  <a:pt x="70" y="822"/>
                </a:lnTo>
                <a:lnTo>
                  <a:pt x="70" y="820"/>
                </a:lnTo>
                <a:lnTo>
                  <a:pt x="68" y="818"/>
                </a:lnTo>
                <a:lnTo>
                  <a:pt x="66" y="816"/>
                </a:lnTo>
                <a:lnTo>
                  <a:pt x="64" y="815"/>
                </a:lnTo>
                <a:lnTo>
                  <a:pt x="63" y="815"/>
                </a:lnTo>
                <a:lnTo>
                  <a:pt x="63" y="813"/>
                </a:lnTo>
                <a:lnTo>
                  <a:pt x="61" y="811"/>
                </a:lnTo>
                <a:lnTo>
                  <a:pt x="59" y="811"/>
                </a:lnTo>
                <a:lnTo>
                  <a:pt x="61" y="809"/>
                </a:lnTo>
                <a:lnTo>
                  <a:pt x="61" y="807"/>
                </a:lnTo>
                <a:lnTo>
                  <a:pt x="61" y="803"/>
                </a:lnTo>
                <a:lnTo>
                  <a:pt x="59" y="802"/>
                </a:lnTo>
                <a:lnTo>
                  <a:pt x="57" y="802"/>
                </a:lnTo>
                <a:lnTo>
                  <a:pt x="57" y="800"/>
                </a:lnTo>
                <a:lnTo>
                  <a:pt x="55" y="800"/>
                </a:lnTo>
                <a:lnTo>
                  <a:pt x="55" y="798"/>
                </a:lnTo>
                <a:lnTo>
                  <a:pt x="57" y="798"/>
                </a:lnTo>
                <a:lnTo>
                  <a:pt x="57" y="796"/>
                </a:lnTo>
                <a:lnTo>
                  <a:pt x="57" y="794"/>
                </a:lnTo>
                <a:lnTo>
                  <a:pt x="59" y="792"/>
                </a:lnTo>
                <a:lnTo>
                  <a:pt x="61" y="791"/>
                </a:lnTo>
                <a:lnTo>
                  <a:pt x="57" y="791"/>
                </a:lnTo>
                <a:lnTo>
                  <a:pt x="57" y="792"/>
                </a:lnTo>
                <a:lnTo>
                  <a:pt x="55" y="791"/>
                </a:lnTo>
                <a:lnTo>
                  <a:pt x="55" y="789"/>
                </a:lnTo>
                <a:lnTo>
                  <a:pt x="53" y="781"/>
                </a:lnTo>
                <a:lnTo>
                  <a:pt x="51" y="776"/>
                </a:lnTo>
                <a:lnTo>
                  <a:pt x="48" y="772"/>
                </a:lnTo>
                <a:lnTo>
                  <a:pt x="46" y="772"/>
                </a:lnTo>
                <a:lnTo>
                  <a:pt x="44" y="770"/>
                </a:lnTo>
                <a:lnTo>
                  <a:pt x="44" y="768"/>
                </a:lnTo>
                <a:lnTo>
                  <a:pt x="44" y="767"/>
                </a:lnTo>
                <a:lnTo>
                  <a:pt x="44" y="765"/>
                </a:lnTo>
                <a:lnTo>
                  <a:pt x="42" y="763"/>
                </a:lnTo>
                <a:lnTo>
                  <a:pt x="44" y="763"/>
                </a:lnTo>
                <a:lnTo>
                  <a:pt x="44" y="761"/>
                </a:lnTo>
                <a:lnTo>
                  <a:pt x="44" y="759"/>
                </a:lnTo>
                <a:lnTo>
                  <a:pt x="42" y="759"/>
                </a:lnTo>
                <a:lnTo>
                  <a:pt x="42" y="757"/>
                </a:lnTo>
                <a:lnTo>
                  <a:pt x="40" y="759"/>
                </a:lnTo>
                <a:lnTo>
                  <a:pt x="39" y="757"/>
                </a:lnTo>
                <a:lnTo>
                  <a:pt x="37" y="756"/>
                </a:lnTo>
                <a:lnTo>
                  <a:pt x="39" y="757"/>
                </a:lnTo>
                <a:lnTo>
                  <a:pt x="40" y="757"/>
                </a:lnTo>
                <a:lnTo>
                  <a:pt x="42" y="756"/>
                </a:lnTo>
                <a:lnTo>
                  <a:pt x="40" y="756"/>
                </a:lnTo>
                <a:lnTo>
                  <a:pt x="40" y="754"/>
                </a:lnTo>
                <a:lnTo>
                  <a:pt x="39" y="754"/>
                </a:lnTo>
                <a:lnTo>
                  <a:pt x="39" y="752"/>
                </a:lnTo>
                <a:lnTo>
                  <a:pt x="40" y="750"/>
                </a:lnTo>
                <a:lnTo>
                  <a:pt x="40" y="748"/>
                </a:lnTo>
                <a:lnTo>
                  <a:pt x="40" y="745"/>
                </a:lnTo>
                <a:lnTo>
                  <a:pt x="39" y="743"/>
                </a:lnTo>
                <a:lnTo>
                  <a:pt x="39" y="741"/>
                </a:lnTo>
                <a:lnTo>
                  <a:pt x="37" y="739"/>
                </a:lnTo>
                <a:lnTo>
                  <a:pt x="37" y="737"/>
                </a:lnTo>
                <a:lnTo>
                  <a:pt x="37" y="735"/>
                </a:lnTo>
                <a:lnTo>
                  <a:pt x="37" y="733"/>
                </a:lnTo>
                <a:lnTo>
                  <a:pt x="35" y="733"/>
                </a:lnTo>
                <a:lnTo>
                  <a:pt x="37" y="732"/>
                </a:lnTo>
                <a:lnTo>
                  <a:pt x="37" y="726"/>
                </a:lnTo>
                <a:lnTo>
                  <a:pt x="37" y="724"/>
                </a:lnTo>
                <a:lnTo>
                  <a:pt x="37" y="721"/>
                </a:lnTo>
                <a:lnTo>
                  <a:pt x="37" y="719"/>
                </a:lnTo>
                <a:lnTo>
                  <a:pt x="35" y="719"/>
                </a:lnTo>
                <a:lnTo>
                  <a:pt x="35" y="717"/>
                </a:lnTo>
                <a:lnTo>
                  <a:pt x="35" y="715"/>
                </a:lnTo>
                <a:lnTo>
                  <a:pt x="35" y="713"/>
                </a:lnTo>
                <a:lnTo>
                  <a:pt x="35" y="711"/>
                </a:lnTo>
                <a:lnTo>
                  <a:pt x="35" y="709"/>
                </a:lnTo>
                <a:lnTo>
                  <a:pt x="35" y="708"/>
                </a:lnTo>
                <a:lnTo>
                  <a:pt x="35" y="706"/>
                </a:lnTo>
                <a:lnTo>
                  <a:pt x="35" y="704"/>
                </a:lnTo>
                <a:lnTo>
                  <a:pt x="33" y="702"/>
                </a:lnTo>
                <a:lnTo>
                  <a:pt x="33" y="700"/>
                </a:lnTo>
                <a:lnTo>
                  <a:pt x="33" y="697"/>
                </a:lnTo>
                <a:lnTo>
                  <a:pt x="31" y="695"/>
                </a:lnTo>
                <a:lnTo>
                  <a:pt x="31" y="693"/>
                </a:lnTo>
                <a:lnTo>
                  <a:pt x="29" y="691"/>
                </a:lnTo>
                <a:lnTo>
                  <a:pt x="29" y="689"/>
                </a:lnTo>
                <a:lnTo>
                  <a:pt x="29" y="687"/>
                </a:lnTo>
                <a:lnTo>
                  <a:pt x="29" y="686"/>
                </a:lnTo>
                <a:lnTo>
                  <a:pt x="29" y="684"/>
                </a:lnTo>
                <a:lnTo>
                  <a:pt x="28" y="682"/>
                </a:lnTo>
                <a:lnTo>
                  <a:pt x="28" y="680"/>
                </a:lnTo>
                <a:lnTo>
                  <a:pt x="29" y="678"/>
                </a:lnTo>
                <a:lnTo>
                  <a:pt x="29" y="674"/>
                </a:lnTo>
                <a:lnTo>
                  <a:pt x="29" y="673"/>
                </a:lnTo>
                <a:lnTo>
                  <a:pt x="29" y="671"/>
                </a:lnTo>
                <a:lnTo>
                  <a:pt x="29" y="669"/>
                </a:lnTo>
                <a:lnTo>
                  <a:pt x="29" y="667"/>
                </a:lnTo>
                <a:lnTo>
                  <a:pt x="31" y="667"/>
                </a:lnTo>
                <a:lnTo>
                  <a:pt x="33" y="663"/>
                </a:lnTo>
                <a:lnTo>
                  <a:pt x="33" y="662"/>
                </a:lnTo>
                <a:lnTo>
                  <a:pt x="31" y="660"/>
                </a:lnTo>
                <a:lnTo>
                  <a:pt x="29" y="658"/>
                </a:lnTo>
                <a:lnTo>
                  <a:pt x="29" y="656"/>
                </a:lnTo>
                <a:lnTo>
                  <a:pt x="29" y="654"/>
                </a:lnTo>
                <a:lnTo>
                  <a:pt x="29" y="652"/>
                </a:lnTo>
                <a:lnTo>
                  <a:pt x="29" y="651"/>
                </a:lnTo>
                <a:lnTo>
                  <a:pt x="29" y="649"/>
                </a:lnTo>
                <a:lnTo>
                  <a:pt x="28" y="647"/>
                </a:lnTo>
                <a:lnTo>
                  <a:pt x="26" y="645"/>
                </a:lnTo>
                <a:lnTo>
                  <a:pt x="24" y="643"/>
                </a:lnTo>
                <a:lnTo>
                  <a:pt x="22" y="641"/>
                </a:lnTo>
                <a:lnTo>
                  <a:pt x="22" y="639"/>
                </a:lnTo>
                <a:lnTo>
                  <a:pt x="22" y="638"/>
                </a:lnTo>
                <a:lnTo>
                  <a:pt x="22" y="636"/>
                </a:lnTo>
                <a:lnTo>
                  <a:pt x="20" y="632"/>
                </a:lnTo>
                <a:lnTo>
                  <a:pt x="18" y="630"/>
                </a:lnTo>
                <a:lnTo>
                  <a:pt x="18" y="628"/>
                </a:lnTo>
                <a:lnTo>
                  <a:pt x="16" y="625"/>
                </a:lnTo>
                <a:lnTo>
                  <a:pt x="16" y="623"/>
                </a:lnTo>
                <a:lnTo>
                  <a:pt x="15" y="621"/>
                </a:lnTo>
                <a:lnTo>
                  <a:pt x="15" y="619"/>
                </a:lnTo>
                <a:lnTo>
                  <a:pt x="11" y="617"/>
                </a:lnTo>
                <a:lnTo>
                  <a:pt x="11" y="615"/>
                </a:lnTo>
                <a:lnTo>
                  <a:pt x="11" y="614"/>
                </a:lnTo>
                <a:lnTo>
                  <a:pt x="11" y="612"/>
                </a:lnTo>
                <a:lnTo>
                  <a:pt x="11" y="610"/>
                </a:lnTo>
                <a:lnTo>
                  <a:pt x="13" y="608"/>
                </a:lnTo>
                <a:lnTo>
                  <a:pt x="15" y="606"/>
                </a:lnTo>
                <a:lnTo>
                  <a:pt x="16" y="604"/>
                </a:lnTo>
                <a:lnTo>
                  <a:pt x="18" y="603"/>
                </a:lnTo>
                <a:lnTo>
                  <a:pt x="20" y="601"/>
                </a:lnTo>
                <a:lnTo>
                  <a:pt x="22" y="601"/>
                </a:lnTo>
                <a:lnTo>
                  <a:pt x="24" y="601"/>
                </a:lnTo>
                <a:lnTo>
                  <a:pt x="24" y="599"/>
                </a:lnTo>
                <a:lnTo>
                  <a:pt x="26" y="597"/>
                </a:lnTo>
                <a:lnTo>
                  <a:pt x="26" y="593"/>
                </a:lnTo>
                <a:lnTo>
                  <a:pt x="28" y="590"/>
                </a:lnTo>
                <a:lnTo>
                  <a:pt x="28" y="588"/>
                </a:lnTo>
                <a:lnTo>
                  <a:pt x="29" y="586"/>
                </a:lnTo>
                <a:lnTo>
                  <a:pt x="29" y="584"/>
                </a:lnTo>
                <a:lnTo>
                  <a:pt x="29" y="580"/>
                </a:lnTo>
                <a:lnTo>
                  <a:pt x="31" y="577"/>
                </a:lnTo>
                <a:lnTo>
                  <a:pt x="31" y="575"/>
                </a:lnTo>
                <a:lnTo>
                  <a:pt x="31" y="573"/>
                </a:lnTo>
                <a:lnTo>
                  <a:pt x="29" y="571"/>
                </a:lnTo>
                <a:lnTo>
                  <a:pt x="29" y="569"/>
                </a:lnTo>
                <a:lnTo>
                  <a:pt x="28" y="568"/>
                </a:lnTo>
                <a:lnTo>
                  <a:pt x="28" y="566"/>
                </a:lnTo>
                <a:lnTo>
                  <a:pt x="26" y="564"/>
                </a:lnTo>
                <a:lnTo>
                  <a:pt x="26" y="560"/>
                </a:lnTo>
                <a:lnTo>
                  <a:pt x="24" y="560"/>
                </a:lnTo>
                <a:lnTo>
                  <a:pt x="24" y="558"/>
                </a:lnTo>
                <a:lnTo>
                  <a:pt x="26" y="557"/>
                </a:lnTo>
                <a:lnTo>
                  <a:pt x="26" y="555"/>
                </a:lnTo>
                <a:lnTo>
                  <a:pt x="28" y="553"/>
                </a:lnTo>
                <a:lnTo>
                  <a:pt x="29" y="553"/>
                </a:lnTo>
                <a:lnTo>
                  <a:pt x="31" y="551"/>
                </a:lnTo>
                <a:lnTo>
                  <a:pt x="33" y="549"/>
                </a:lnTo>
                <a:lnTo>
                  <a:pt x="33" y="547"/>
                </a:lnTo>
                <a:lnTo>
                  <a:pt x="35" y="544"/>
                </a:lnTo>
                <a:lnTo>
                  <a:pt x="35" y="542"/>
                </a:lnTo>
                <a:lnTo>
                  <a:pt x="35" y="540"/>
                </a:lnTo>
                <a:lnTo>
                  <a:pt x="35" y="538"/>
                </a:lnTo>
                <a:lnTo>
                  <a:pt x="37" y="536"/>
                </a:lnTo>
                <a:lnTo>
                  <a:pt x="35" y="533"/>
                </a:lnTo>
                <a:lnTo>
                  <a:pt x="35" y="529"/>
                </a:lnTo>
                <a:lnTo>
                  <a:pt x="35" y="527"/>
                </a:lnTo>
                <a:lnTo>
                  <a:pt x="33" y="525"/>
                </a:lnTo>
                <a:lnTo>
                  <a:pt x="33" y="522"/>
                </a:lnTo>
                <a:lnTo>
                  <a:pt x="35" y="522"/>
                </a:lnTo>
                <a:lnTo>
                  <a:pt x="35" y="520"/>
                </a:lnTo>
                <a:lnTo>
                  <a:pt x="35" y="518"/>
                </a:lnTo>
                <a:lnTo>
                  <a:pt x="37" y="516"/>
                </a:lnTo>
                <a:lnTo>
                  <a:pt x="37" y="518"/>
                </a:lnTo>
                <a:lnTo>
                  <a:pt x="39" y="518"/>
                </a:lnTo>
                <a:lnTo>
                  <a:pt x="40" y="518"/>
                </a:lnTo>
                <a:lnTo>
                  <a:pt x="42" y="518"/>
                </a:lnTo>
                <a:lnTo>
                  <a:pt x="42" y="516"/>
                </a:lnTo>
                <a:lnTo>
                  <a:pt x="44" y="514"/>
                </a:lnTo>
                <a:lnTo>
                  <a:pt x="44" y="510"/>
                </a:lnTo>
                <a:lnTo>
                  <a:pt x="44" y="509"/>
                </a:lnTo>
                <a:lnTo>
                  <a:pt x="44" y="503"/>
                </a:lnTo>
                <a:lnTo>
                  <a:pt x="42" y="501"/>
                </a:lnTo>
                <a:lnTo>
                  <a:pt x="44" y="499"/>
                </a:lnTo>
                <a:lnTo>
                  <a:pt x="46" y="498"/>
                </a:lnTo>
                <a:lnTo>
                  <a:pt x="46" y="499"/>
                </a:lnTo>
                <a:lnTo>
                  <a:pt x="48" y="499"/>
                </a:lnTo>
                <a:lnTo>
                  <a:pt x="48" y="498"/>
                </a:lnTo>
                <a:lnTo>
                  <a:pt x="48" y="496"/>
                </a:lnTo>
                <a:lnTo>
                  <a:pt x="46" y="496"/>
                </a:lnTo>
                <a:lnTo>
                  <a:pt x="46" y="494"/>
                </a:lnTo>
                <a:lnTo>
                  <a:pt x="44" y="492"/>
                </a:lnTo>
                <a:lnTo>
                  <a:pt x="42" y="486"/>
                </a:lnTo>
                <a:lnTo>
                  <a:pt x="39" y="485"/>
                </a:lnTo>
                <a:lnTo>
                  <a:pt x="35" y="486"/>
                </a:lnTo>
                <a:lnTo>
                  <a:pt x="33" y="486"/>
                </a:lnTo>
                <a:lnTo>
                  <a:pt x="28" y="485"/>
                </a:lnTo>
                <a:lnTo>
                  <a:pt x="28" y="481"/>
                </a:lnTo>
                <a:lnTo>
                  <a:pt x="26" y="477"/>
                </a:lnTo>
                <a:lnTo>
                  <a:pt x="24" y="477"/>
                </a:lnTo>
                <a:lnTo>
                  <a:pt x="22" y="475"/>
                </a:lnTo>
                <a:lnTo>
                  <a:pt x="22" y="474"/>
                </a:lnTo>
                <a:lnTo>
                  <a:pt x="22" y="472"/>
                </a:lnTo>
                <a:lnTo>
                  <a:pt x="20" y="470"/>
                </a:lnTo>
                <a:lnTo>
                  <a:pt x="20" y="468"/>
                </a:lnTo>
                <a:lnTo>
                  <a:pt x="20" y="466"/>
                </a:lnTo>
                <a:lnTo>
                  <a:pt x="18" y="466"/>
                </a:lnTo>
                <a:lnTo>
                  <a:pt x="16" y="464"/>
                </a:lnTo>
                <a:lnTo>
                  <a:pt x="15" y="464"/>
                </a:lnTo>
                <a:lnTo>
                  <a:pt x="13" y="463"/>
                </a:lnTo>
                <a:lnTo>
                  <a:pt x="13" y="461"/>
                </a:lnTo>
                <a:lnTo>
                  <a:pt x="11" y="459"/>
                </a:lnTo>
                <a:lnTo>
                  <a:pt x="11" y="455"/>
                </a:lnTo>
                <a:lnTo>
                  <a:pt x="11" y="453"/>
                </a:lnTo>
                <a:lnTo>
                  <a:pt x="13" y="451"/>
                </a:lnTo>
                <a:lnTo>
                  <a:pt x="15" y="451"/>
                </a:lnTo>
                <a:lnTo>
                  <a:pt x="16" y="450"/>
                </a:lnTo>
                <a:lnTo>
                  <a:pt x="18" y="450"/>
                </a:lnTo>
                <a:lnTo>
                  <a:pt x="20" y="450"/>
                </a:lnTo>
                <a:lnTo>
                  <a:pt x="20" y="451"/>
                </a:lnTo>
                <a:lnTo>
                  <a:pt x="22" y="451"/>
                </a:lnTo>
                <a:lnTo>
                  <a:pt x="24" y="451"/>
                </a:lnTo>
                <a:lnTo>
                  <a:pt x="26" y="451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1" y="450"/>
                </a:lnTo>
                <a:lnTo>
                  <a:pt x="35" y="450"/>
                </a:lnTo>
                <a:lnTo>
                  <a:pt x="37" y="450"/>
                </a:lnTo>
                <a:lnTo>
                  <a:pt x="39" y="450"/>
                </a:lnTo>
                <a:lnTo>
                  <a:pt x="40" y="450"/>
                </a:lnTo>
                <a:lnTo>
                  <a:pt x="42" y="450"/>
                </a:lnTo>
                <a:lnTo>
                  <a:pt x="44" y="450"/>
                </a:lnTo>
                <a:lnTo>
                  <a:pt x="46" y="450"/>
                </a:lnTo>
                <a:lnTo>
                  <a:pt x="46" y="448"/>
                </a:lnTo>
                <a:lnTo>
                  <a:pt x="48" y="450"/>
                </a:lnTo>
                <a:lnTo>
                  <a:pt x="51" y="450"/>
                </a:lnTo>
                <a:lnTo>
                  <a:pt x="53" y="450"/>
                </a:lnTo>
                <a:lnTo>
                  <a:pt x="55" y="451"/>
                </a:lnTo>
                <a:lnTo>
                  <a:pt x="57" y="451"/>
                </a:lnTo>
                <a:lnTo>
                  <a:pt x="55" y="453"/>
                </a:lnTo>
                <a:lnTo>
                  <a:pt x="57" y="453"/>
                </a:lnTo>
                <a:lnTo>
                  <a:pt x="57" y="455"/>
                </a:lnTo>
                <a:lnTo>
                  <a:pt x="59" y="457"/>
                </a:lnTo>
                <a:lnTo>
                  <a:pt x="59" y="459"/>
                </a:lnTo>
                <a:lnTo>
                  <a:pt x="61" y="459"/>
                </a:lnTo>
                <a:lnTo>
                  <a:pt x="61" y="461"/>
                </a:lnTo>
                <a:lnTo>
                  <a:pt x="61" y="463"/>
                </a:lnTo>
                <a:lnTo>
                  <a:pt x="63" y="464"/>
                </a:lnTo>
                <a:lnTo>
                  <a:pt x="64" y="466"/>
                </a:lnTo>
                <a:lnTo>
                  <a:pt x="66" y="466"/>
                </a:lnTo>
                <a:lnTo>
                  <a:pt x="68" y="466"/>
                </a:lnTo>
                <a:lnTo>
                  <a:pt x="70" y="466"/>
                </a:lnTo>
                <a:lnTo>
                  <a:pt x="72" y="466"/>
                </a:lnTo>
                <a:lnTo>
                  <a:pt x="74" y="464"/>
                </a:lnTo>
                <a:lnTo>
                  <a:pt x="75" y="464"/>
                </a:lnTo>
                <a:lnTo>
                  <a:pt x="77" y="463"/>
                </a:lnTo>
                <a:lnTo>
                  <a:pt x="79" y="461"/>
                </a:lnTo>
                <a:lnTo>
                  <a:pt x="79" y="463"/>
                </a:lnTo>
                <a:lnTo>
                  <a:pt x="81" y="463"/>
                </a:lnTo>
                <a:lnTo>
                  <a:pt x="83" y="463"/>
                </a:lnTo>
                <a:lnTo>
                  <a:pt x="85" y="464"/>
                </a:lnTo>
                <a:lnTo>
                  <a:pt x="87" y="464"/>
                </a:lnTo>
                <a:lnTo>
                  <a:pt x="88" y="466"/>
                </a:lnTo>
                <a:lnTo>
                  <a:pt x="90" y="466"/>
                </a:lnTo>
                <a:lnTo>
                  <a:pt x="92" y="466"/>
                </a:lnTo>
                <a:lnTo>
                  <a:pt x="94" y="466"/>
                </a:lnTo>
                <a:lnTo>
                  <a:pt x="94" y="468"/>
                </a:lnTo>
                <a:lnTo>
                  <a:pt x="96" y="470"/>
                </a:lnTo>
                <a:lnTo>
                  <a:pt x="96" y="472"/>
                </a:lnTo>
                <a:lnTo>
                  <a:pt x="98" y="472"/>
                </a:lnTo>
                <a:lnTo>
                  <a:pt x="98" y="474"/>
                </a:lnTo>
                <a:lnTo>
                  <a:pt x="99" y="474"/>
                </a:lnTo>
                <a:lnTo>
                  <a:pt x="101" y="475"/>
                </a:lnTo>
                <a:lnTo>
                  <a:pt x="103" y="477"/>
                </a:lnTo>
                <a:lnTo>
                  <a:pt x="105" y="479"/>
                </a:lnTo>
                <a:lnTo>
                  <a:pt x="107" y="479"/>
                </a:lnTo>
                <a:lnTo>
                  <a:pt x="109" y="479"/>
                </a:lnTo>
                <a:lnTo>
                  <a:pt x="110" y="479"/>
                </a:lnTo>
                <a:lnTo>
                  <a:pt x="112" y="479"/>
                </a:lnTo>
                <a:lnTo>
                  <a:pt x="112" y="481"/>
                </a:lnTo>
                <a:lnTo>
                  <a:pt x="114" y="481"/>
                </a:lnTo>
                <a:lnTo>
                  <a:pt x="116" y="483"/>
                </a:lnTo>
                <a:lnTo>
                  <a:pt x="118" y="483"/>
                </a:lnTo>
                <a:lnTo>
                  <a:pt x="120" y="485"/>
                </a:lnTo>
                <a:lnTo>
                  <a:pt x="123" y="486"/>
                </a:lnTo>
                <a:lnTo>
                  <a:pt x="123" y="488"/>
                </a:lnTo>
                <a:lnTo>
                  <a:pt x="125" y="488"/>
                </a:lnTo>
                <a:lnTo>
                  <a:pt x="125" y="490"/>
                </a:lnTo>
                <a:lnTo>
                  <a:pt x="127" y="490"/>
                </a:lnTo>
                <a:lnTo>
                  <a:pt x="127" y="492"/>
                </a:lnTo>
                <a:lnTo>
                  <a:pt x="131" y="492"/>
                </a:lnTo>
                <a:lnTo>
                  <a:pt x="133" y="492"/>
                </a:lnTo>
                <a:lnTo>
                  <a:pt x="133" y="494"/>
                </a:lnTo>
                <a:lnTo>
                  <a:pt x="134" y="494"/>
                </a:lnTo>
                <a:lnTo>
                  <a:pt x="136" y="496"/>
                </a:lnTo>
                <a:lnTo>
                  <a:pt x="138" y="498"/>
                </a:lnTo>
                <a:lnTo>
                  <a:pt x="140" y="498"/>
                </a:lnTo>
                <a:lnTo>
                  <a:pt x="140" y="499"/>
                </a:lnTo>
                <a:lnTo>
                  <a:pt x="142" y="499"/>
                </a:lnTo>
                <a:lnTo>
                  <a:pt x="144" y="501"/>
                </a:lnTo>
                <a:lnTo>
                  <a:pt x="146" y="501"/>
                </a:lnTo>
                <a:lnTo>
                  <a:pt x="147" y="501"/>
                </a:lnTo>
                <a:lnTo>
                  <a:pt x="147" y="503"/>
                </a:lnTo>
                <a:lnTo>
                  <a:pt x="149" y="503"/>
                </a:lnTo>
                <a:lnTo>
                  <a:pt x="149" y="505"/>
                </a:lnTo>
                <a:lnTo>
                  <a:pt x="151" y="507"/>
                </a:lnTo>
                <a:lnTo>
                  <a:pt x="153" y="509"/>
                </a:lnTo>
                <a:lnTo>
                  <a:pt x="155" y="510"/>
                </a:lnTo>
                <a:lnTo>
                  <a:pt x="157" y="510"/>
                </a:lnTo>
                <a:lnTo>
                  <a:pt x="158" y="510"/>
                </a:lnTo>
                <a:lnTo>
                  <a:pt x="160" y="512"/>
                </a:lnTo>
                <a:lnTo>
                  <a:pt x="162" y="512"/>
                </a:lnTo>
                <a:lnTo>
                  <a:pt x="164" y="514"/>
                </a:lnTo>
                <a:lnTo>
                  <a:pt x="166" y="514"/>
                </a:lnTo>
                <a:lnTo>
                  <a:pt x="166" y="516"/>
                </a:lnTo>
                <a:lnTo>
                  <a:pt x="168" y="516"/>
                </a:lnTo>
                <a:lnTo>
                  <a:pt x="169" y="518"/>
                </a:lnTo>
                <a:lnTo>
                  <a:pt x="173" y="522"/>
                </a:lnTo>
                <a:lnTo>
                  <a:pt x="175" y="523"/>
                </a:lnTo>
                <a:lnTo>
                  <a:pt x="177" y="525"/>
                </a:lnTo>
                <a:lnTo>
                  <a:pt x="181" y="525"/>
                </a:lnTo>
                <a:lnTo>
                  <a:pt x="182" y="527"/>
                </a:lnTo>
                <a:lnTo>
                  <a:pt x="182" y="525"/>
                </a:lnTo>
                <a:lnTo>
                  <a:pt x="188" y="525"/>
                </a:lnTo>
                <a:lnTo>
                  <a:pt x="192" y="523"/>
                </a:lnTo>
                <a:lnTo>
                  <a:pt x="192" y="525"/>
                </a:lnTo>
                <a:lnTo>
                  <a:pt x="193" y="525"/>
                </a:lnTo>
                <a:lnTo>
                  <a:pt x="195" y="525"/>
                </a:lnTo>
                <a:lnTo>
                  <a:pt x="195" y="527"/>
                </a:lnTo>
                <a:lnTo>
                  <a:pt x="197" y="527"/>
                </a:lnTo>
                <a:lnTo>
                  <a:pt x="199" y="529"/>
                </a:lnTo>
                <a:lnTo>
                  <a:pt x="199" y="531"/>
                </a:lnTo>
                <a:lnTo>
                  <a:pt x="201" y="533"/>
                </a:lnTo>
                <a:lnTo>
                  <a:pt x="203" y="533"/>
                </a:lnTo>
                <a:lnTo>
                  <a:pt x="204" y="533"/>
                </a:lnTo>
                <a:lnTo>
                  <a:pt x="206" y="534"/>
                </a:lnTo>
                <a:lnTo>
                  <a:pt x="208" y="534"/>
                </a:lnTo>
                <a:lnTo>
                  <a:pt x="210" y="534"/>
                </a:lnTo>
                <a:lnTo>
                  <a:pt x="212" y="534"/>
                </a:lnTo>
                <a:lnTo>
                  <a:pt x="212" y="536"/>
                </a:lnTo>
                <a:lnTo>
                  <a:pt x="214" y="536"/>
                </a:lnTo>
                <a:lnTo>
                  <a:pt x="216" y="536"/>
                </a:lnTo>
                <a:lnTo>
                  <a:pt x="217" y="536"/>
                </a:lnTo>
                <a:lnTo>
                  <a:pt x="219" y="536"/>
                </a:lnTo>
                <a:lnTo>
                  <a:pt x="221" y="538"/>
                </a:lnTo>
                <a:lnTo>
                  <a:pt x="221" y="540"/>
                </a:lnTo>
                <a:lnTo>
                  <a:pt x="219" y="542"/>
                </a:lnTo>
                <a:lnTo>
                  <a:pt x="221" y="542"/>
                </a:lnTo>
                <a:lnTo>
                  <a:pt x="221" y="544"/>
                </a:lnTo>
                <a:lnTo>
                  <a:pt x="223" y="545"/>
                </a:lnTo>
                <a:lnTo>
                  <a:pt x="225" y="545"/>
                </a:lnTo>
                <a:lnTo>
                  <a:pt x="227" y="545"/>
                </a:lnTo>
                <a:lnTo>
                  <a:pt x="228" y="545"/>
                </a:lnTo>
                <a:lnTo>
                  <a:pt x="230" y="547"/>
                </a:lnTo>
                <a:lnTo>
                  <a:pt x="232" y="547"/>
                </a:lnTo>
                <a:lnTo>
                  <a:pt x="234" y="547"/>
                </a:lnTo>
                <a:lnTo>
                  <a:pt x="236" y="547"/>
                </a:lnTo>
                <a:lnTo>
                  <a:pt x="238" y="547"/>
                </a:lnTo>
                <a:lnTo>
                  <a:pt x="240" y="547"/>
                </a:lnTo>
                <a:lnTo>
                  <a:pt x="241" y="545"/>
                </a:lnTo>
                <a:lnTo>
                  <a:pt x="243" y="545"/>
                </a:lnTo>
                <a:lnTo>
                  <a:pt x="243" y="544"/>
                </a:lnTo>
                <a:lnTo>
                  <a:pt x="243" y="542"/>
                </a:lnTo>
                <a:lnTo>
                  <a:pt x="245" y="540"/>
                </a:lnTo>
                <a:lnTo>
                  <a:pt x="247" y="542"/>
                </a:lnTo>
                <a:lnTo>
                  <a:pt x="249" y="542"/>
                </a:lnTo>
                <a:lnTo>
                  <a:pt x="251" y="542"/>
                </a:lnTo>
                <a:lnTo>
                  <a:pt x="252" y="544"/>
                </a:lnTo>
                <a:lnTo>
                  <a:pt x="254" y="545"/>
                </a:lnTo>
                <a:lnTo>
                  <a:pt x="256" y="545"/>
                </a:lnTo>
                <a:lnTo>
                  <a:pt x="258" y="547"/>
                </a:lnTo>
                <a:lnTo>
                  <a:pt x="260" y="549"/>
                </a:lnTo>
                <a:lnTo>
                  <a:pt x="262" y="549"/>
                </a:lnTo>
                <a:lnTo>
                  <a:pt x="263" y="551"/>
                </a:lnTo>
                <a:lnTo>
                  <a:pt x="265" y="551"/>
                </a:lnTo>
                <a:lnTo>
                  <a:pt x="267" y="553"/>
                </a:lnTo>
                <a:lnTo>
                  <a:pt x="269" y="553"/>
                </a:lnTo>
                <a:lnTo>
                  <a:pt x="271" y="553"/>
                </a:lnTo>
                <a:lnTo>
                  <a:pt x="271" y="555"/>
                </a:lnTo>
                <a:lnTo>
                  <a:pt x="273" y="555"/>
                </a:lnTo>
                <a:lnTo>
                  <a:pt x="275" y="555"/>
                </a:lnTo>
                <a:lnTo>
                  <a:pt x="278" y="557"/>
                </a:lnTo>
                <a:lnTo>
                  <a:pt x="278" y="558"/>
                </a:lnTo>
                <a:lnTo>
                  <a:pt x="280" y="558"/>
                </a:lnTo>
                <a:lnTo>
                  <a:pt x="286" y="562"/>
                </a:lnTo>
                <a:lnTo>
                  <a:pt x="287" y="562"/>
                </a:lnTo>
                <a:lnTo>
                  <a:pt x="289" y="564"/>
                </a:lnTo>
                <a:lnTo>
                  <a:pt x="291" y="566"/>
                </a:lnTo>
                <a:lnTo>
                  <a:pt x="295" y="568"/>
                </a:lnTo>
                <a:lnTo>
                  <a:pt x="297" y="568"/>
                </a:lnTo>
                <a:lnTo>
                  <a:pt x="298" y="568"/>
                </a:lnTo>
                <a:lnTo>
                  <a:pt x="298" y="569"/>
                </a:lnTo>
                <a:lnTo>
                  <a:pt x="300" y="569"/>
                </a:lnTo>
                <a:lnTo>
                  <a:pt x="300" y="571"/>
                </a:lnTo>
                <a:lnTo>
                  <a:pt x="302" y="571"/>
                </a:lnTo>
                <a:lnTo>
                  <a:pt x="304" y="573"/>
                </a:lnTo>
                <a:lnTo>
                  <a:pt x="308" y="573"/>
                </a:lnTo>
                <a:lnTo>
                  <a:pt x="308" y="575"/>
                </a:lnTo>
                <a:lnTo>
                  <a:pt x="308" y="573"/>
                </a:lnTo>
                <a:lnTo>
                  <a:pt x="310" y="573"/>
                </a:lnTo>
                <a:lnTo>
                  <a:pt x="311" y="573"/>
                </a:lnTo>
                <a:lnTo>
                  <a:pt x="313" y="573"/>
                </a:lnTo>
                <a:lnTo>
                  <a:pt x="313" y="575"/>
                </a:lnTo>
                <a:lnTo>
                  <a:pt x="315" y="575"/>
                </a:lnTo>
                <a:lnTo>
                  <a:pt x="317" y="575"/>
                </a:lnTo>
                <a:lnTo>
                  <a:pt x="317" y="577"/>
                </a:lnTo>
                <a:lnTo>
                  <a:pt x="315" y="579"/>
                </a:lnTo>
                <a:lnTo>
                  <a:pt x="317" y="580"/>
                </a:lnTo>
                <a:lnTo>
                  <a:pt x="317" y="582"/>
                </a:lnTo>
                <a:lnTo>
                  <a:pt x="315" y="582"/>
                </a:lnTo>
                <a:lnTo>
                  <a:pt x="313" y="584"/>
                </a:lnTo>
                <a:lnTo>
                  <a:pt x="313" y="582"/>
                </a:lnTo>
                <a:lnTo>
                  <a:pt x="313" y="580"/>
                </a:lnTo>
                <a:lnTo>
                  <a:pt x="313" y="582"/>
                </a:lnTo>
                <a:lnTo>
                  <a:pt x="313" y="584"/>
                </a:lnTo>
                <a:lnTo>
                  <a:pt x="313" y="586"/>
                </a:lnTo>
                <a:lnTo>
                  <a:pt x="313" y="588"/>
                </a:lnTo>
                <a:lnTo>
                  <a:pt x="315" y="588"/>
                </a:lnTo>
                <a:lnTo>
                  <a:pt x="317" y="588"/>
                </a:lnTo>
                <a:lnTo>
                  <a:pt x="319" y="590"/>
                </a:lnTo>
                <a:lnTo>
                  <a:pt x="321" y="590"/>
                </a:lnTo>
                <a:lnTo>
                  <a:pt x="322" y="590"/>
                </a:lnTo>
                <a:lnTo>
                  <a:pt x="322" y="592"/>
                </a:lnTo>
                <a:lnTo>
                  <a:pt x="324" y="592"/>
                </a:lnTo>
                <a:lnTo>
                  <a:pt x="326" y="593"/>
                </a:lnTo>
                <a:lnTo>
                  <a:pt x="328" y="593"/>
                </a:lnTo>
                <a:lnTo>
                  <a:pt x="330" y="595"/>
                </a:lnTo>
                <a:lnTo>
                  <a:pt x="332" y="595"/>
                </a:lnTo>
                <a:lnTo>
                  <a:pt x="334" y="597"/>
                </a:lnTo>
                <a:lnTo>
                  <a:pt x="335" y="597"/>
                </a:lnTo>
                <a:lnTo>
                  <a:pt x="337" y="599"/>
                </a:lnTo>
                <a:lnTo>
                  <a:pt x="337" y="601"/>
                </a:lnTo>
                <a:lnTo>
                  <a:pt x="339" y="603"/>
                </a:lnTo>
                <a:lnTo>
                  <a:pt x="341" y="603"/>
                </a:lnTo>
                <a:lnTo>
                  <a:pt x="341" y="604"/>
                </a:lnTo>
                <a:lnTo>
                  <a:pt x="343" y="604"/>
                </a:lnTo>
                <a:lnTo>
                  <a:pt x="345" y="604"/>
                </a:lnTo>
                <a:lnTo>
                  <a:pt x="346" y="604"/>
                </a:lnTo>
                <a:lnTo>
                  <a:pt x="348" y="606"/>
                </a:lnTo>
                <a:lnTo>
                  <a:pt x="352" y="606"/>
                </a:lnTo>
                <a:lnTo>
                  <a:pt x="354" y="606"/>
                </a:lnTo>
                <a:lnTo>
                  <a:pt x="356" y="608"/>
                </a:lnTo>
                <a:lnTo>
                  <a:pt x="357" y="608"/>
                </a:lnTo>
                <a:lnTo>
                  <a:pt x="359" y="608"/>
                </a:lnTo>
                <a:lnTo>
                  <a:pt x="361" y="608"/>
                </a:lnTo>
                <a:lnTo>
                  <a:pt x="363" y="608"/>
                </a:lnTo>
                <a:lnTo>
                  <a:pt x="365" y="608"/>
                </a:lnTo>
                <a:lnTo>
                  <a:pt x="367" y="608"/>
                </a:lnTo>
                <a:lnTo>
                  <a:pt x="367" y="610"/>
                </a:lnTo>
                <a:lnTo>
                  <a:pt x="369" y="612"/>
                </a:lnTo>
                <a:lnTo>
                  <a:pt x="370" y="612"/>
                </a:lnTo>
                <a:lnTo>
                  <a:pt x="372" y="612"/>
                </a:lnTo>
                <a:lnTo>
                  <a:pt x="374" y="612"/>
                </a:lnTo>
                <a:lnTo>
                  <a:pt x="374" y="614"/>
                </a:lnTo>
                <a:lnTo>
                  <a:pt x="376" y="614"/>
                </a:lnTo>
                <a:lnTo>
                  <a:pt x="378" y="614"/>
                </a:lnTo>
                <a:lnTo>
                  <a:pt x="380" y="614"/>
                </a:lnTo>
                <a:lnTo>
                  <a:pt x="383" y="614"/>
                </a:lnTo>
                <a:lnTo>
                  <a:pt x="385" y="614"/>
                </a:lnTo>
                <a:lnTo>
                  <a:pt x="387" y="614"/>
                </a:lnTo>
                <a:lnTo>
                  <a:pt x="389" y="612"/>
                </a:lnTo>
                <a:lnTo>
                  <a:pt x="391" y="614"/>
                </a:lnTo>
                <a:lnTo>
                  <a:pt x="391" y="612"/>
                </a:lnTo>
                <a:lnTo>
                  <a:pt x="393" y="612"/>
                </a:lnTo>
                <a:lnTo>
                  <a:pt x="394" y="614"/>
                </a:lnTo>
                <a:lnTo>
                  <a:pt x="396" y="615"/>
                </a:lnTo>
                <a:lnTo>
                  <a:pt x="398" y="615"/>
                </a:lnTo>
                <a:lnTo>
                  <a:pt x="400" y="617"/>
                </a:lnTo>
                <a:lnTo>
                  <a:pt x="402" y="615"/>
                </a:lnTo>
                <a:lnTo>
                  <a:pt x="404" y="615"/>
                </a:lnTo>
                <a:lnTo>
                  <a:pt x="404" y="617"/>
                </a:lnTo>
                <a:lnTo>
                  <a:pt x="405" y="617"/>
                </a:lnTo>
                <a:lnTo>
                  <a:pt x="407" y="617"/>
                </a:lnTo>
                <a:lnTo>
                  <a:pt x="409" y="617"/>
                </a:lnTo>
                <a:lnTo>
                  <a:pt x="411" y="617"/>
                </a:lnTo>
                <a:lnTo>
                  <a:pt x="413" y="617"/>
                </a:lnTo>
                <a:lnTo>
                  <a:pt x="415" y="617"/>
                </a:lnTo>
                <a:lnTo>
                  <a:pt x="416" y="617"/>
                </a:lnTo>
                <a:lnTo>
                  <a:pt x="418" y="617"/>
                </a:lnTo>
                <a:lnTo>
                  <a:pt x="420" y="615"/>
                </a:lnTo>
                <a:lnTo>
                  <a:pt x="422" y="615"/>
                </a:lnTo>
                <a:lnTo>
                  <a:pt x="424" y="615"/>
                </a:lnTo>
                <a:lnTo>
                  <a:pt x="426" y="617"/>
                </a:lnTo>
                <a:lnTo>
                  <a:pt x="428" y="617"/>
                </a:lnTo>
                <a:lnTo>
                  <a:pt x="428" y="619"/>
                </a:lnTo>
                <a:lnTo>
                  <a:pt x="429" y="619"/>
                </a:lnTo>
                <a:lnTo>
                  <a:pt x="429" y="621"/>
                </a:lnTo>
                <a:lnTo>
                  <a:pt x="431" y="621"/>
                </a:lnTo>
                <a:lnTo>
                  <a:pt x="433" y="621"/>
                </a:lnTo>
                <a:lnTo>
                  <a:pt x="435" y="621"/>
                </a:lnTo>
                <a:lnTo>
                  <a:pt x="440" y="621"/>
                </a:lnTo>
                <a:lnTo>
                  <a:pt x="444" y="619"/>
                </a:lnTo>
                <a:lnTo>
                  <a:pt x="446" y="619"/>
                </a:lnTo>
                <a:lnTo>
                  <a:pt x="448" y="619"/>
                </a:lnTo>
                <a:lnTo>
                  <a:pt x="448" y="617"/>
                </a:lnTo>
                <a:lnTo>
                  <a:pt x="450" y="617"/>
                </a:lnTo>
                <a:lnTo>
                  <a:pt x="450" y="615"/>
                </a:lnTo>
                <a:lnTo>
                  <a:pt x="451" y="617"/>
                </a:lnTo>
                <a:lnTo>
                  <a:pt x="453" y="617"/>
                </a:lnTo>
                <a:lnTo>
                  <a:pt x="453" y="619"/>
                </a:lnTo>
                <a:lnTo>
                  <a:pt x="455" y="619"/>
                </a:lnTo>
                <a:lnTo>
                  <a:pt x="457" y="621"/>
                </a:lnTo>
                <a:lnTo>
                  <a:pt x="459" y="621"/>
                </a:lnTo>
                <a:lnTo>
                  <a:pt x="461" y="621"/>
                </a:lnTo>
                <a:lnTo>
                  <a:pt x="463" y="619"/>
                </a:lnTo>
                <a:lnTo>
                  <a:pt x="464" y="619"/>
                </a:lnTo>
                <a:lnTo>
                  <a:pt x="466" y="619"/>
                </a:lnTo>
                <a:lnTo>
                  <a:pt x="468" y="619"/>
                </a:lnTo>
                <a:lnTo>
                  <a:pt x="470" y="619"/>
                </a:lnTo>
                <a:lnTo>
                  <a:pt x="470" y="621"/>
                </a:lnTo>
                <a:lnTo>
                  <a:pt x="474" y="619"/>
                </a:lnTo>
                <a:lnTo>
                  <a:pt x="475" y="619"/>
                </a:lnTo>
                <a:lnTo>
                  <a:pt x="477" y="617"/>
                </a:lnTo>
                <a:lnTo>
                  <a:pt x="481" y="617"/>
                </a:lnTo>
                <a:lnTo>
                  <a:pt x="485" y="615"/>
                </a:lnTo>
                <a:lnTo>
                  <a:pt x="487" y="615"/>
                </a:lnTo>
                <a:lnTo>
                  <a:pt x="488" y="615"/>
                </a:lnTo>
                <a:lnTo>
                  <a:pt x="490" y="615"/>
                </a:lnTo>
                <a:lnTo>
                  <a:pt x="492" y="617"/>
                </a:lnTo>
                <a:lnTo>
                  <a:pt x="492" y="615"/>
                </a:lnTo>
                <a:lnTo>
                  <a:pt x="494" y="615"/>
                </a:lnTo>
                <a:lnTo>
                  <a:pt x="494" y="614"/>
                </a:lnTo>
                <a:lnTo>
                  <a:pt x="496" y="614"/>
                </a:lnTo>
                <a:lnTo>
                  <a:pt x="498" y="614"/>
                </a:lnTo>
                <a:lnTo>
                  <a:pt x="498" y="615"/>
                </a:lnTo>
                <a:lnTo>
                  <a:pt x="499" y="617"/>
                </a:lnTo>
                <a:lnTo>
                  <a:pt x="501" y="617"/>
                </a:lnTo>
                <a:lnTo>
                  <a:pt x="503" y="617"/>
                </a:lnTo>
                <a:lnTo>
                  <a:pt x="505" y="617"/>
                </a:lnTo>
                <a:lnTo>
                  <a:pt x="505" y="615"/>
                </a:lnTo>
                <a:lnTo>
                  <a:pt x="507" y="615"/>
                </a:lnTo>
                <a:lnTo>
                  <a:pt x="509" y="614"/>
                </a:lnTo>
                <a:lnTo>
                  <a:pt x="507" y="612"/>
                </a:lnTo>
                <a:lnTo>
                  <a:pt x="510" y="612"/>
                </a:lnTo>
                <a:lnTo>
                  <a:pt x="512" y="612"/>
                </a:lnTo>
                <a:lnTo>
                  <a:pt x="512" y="614"/>
                </a:lnTo>
                <a:lnTo>
                  <a:pt x="514" y="614"/>
                </a:lnTo>
                <a:lnTo>
                  <a:pt x="516" y="614"/>
                </a:lnTo>
                <a:lnTo>
                  <a:pt x="518" y="614"/>
                </a:lnTo>
                <a:lnTo>
                  <a:pt x="520" y="615"/>
                </a:lnTo>
                <a:lnTo>
                  <a:pt x="520" y="614"/>
                </a:lnTo>
                <a:lnTo>
                  <a:pt x="522" y="615"/>
                </a:lnTo>
                <a:lnTo>
                  <a:pt x="523" y="615"/>
                </a:lnTo>
                <a:lnTo>
                  <a:pt x="527" y="615"/>
                </a:lnTo>
                <a:lnTo>
                  <a:pt x="529" y="617"/>
                </a:lnTo>
                <a:lnTo>
                  <a:pt x="531" y="617"/>
                </a:lnTo>
                <a:lnTo>
                  <a:pt x="533" y="619"/>
                </a:lnTo>
                <a:lnTo>
                  <a:pt x="534" y="619"/>
                </a:lnTo>
                <a:lnTo>
                  <a:pt x="536" y="619"/>
                </a:lnTo>
                <a:lnTo>
                  <a:pt x="536" y="621"/>
                </a:lnTo>
                <a:lnTo>
                  <a:pt x="538" y="621"/>
                </a:lnTo>
                <a:lnTo>
                  <a:pt x="540" y="623"/>
                </a:lnTo>
                <a:lnTo>
                  <a:pt x="542" y="625"/>
                </a:lnTo>
                <a:lnTo>
                  <a:pt x="540" y="625"/>
                </a:lnTo>
                <a:lnTo>
                  <a:pt x="540" y="627"/>
                </a:lnTo>
                <a:lnTo>
                  <a:pt x="540" y="628"/>
                </a:lnTo>
                <a:lnTo>
                  <a:pt x="542" y="630"/>
                </a:lnTo>
                <a:lnTo>
                  <a:pt x="544" y="630"/>
                </a:lnTo>
                <a:lnTo>
                  <a:pt x="545" y="632"/>
                </a:lnTo>
                <a:lnTo>
                  <a:pt x="547" y="632"/>
                </a:lnTo>
                <a:lnTo>
                  <a:pt x="549" y="632"/>
                </a:lnTo>
                <a:lnTo>
                  <a:pt x="551" y="632"/>
                </a:lnTo>
                <a:lnTo>
                  <a:pt x="553" y="632"/>
                </a:lnTo>
                <a:lnTo>
                  <a:pt x="555" y="632"/>
                </a:lnTo>
                <a:lnTo>
                  <a:pt x="557" y="634"/>
                </a:lnTo>
                <a:lnTo>
                  <a:pt x="558" y="634"/>
                </a:lnTo>
                <a:lnTo>
                  <a:pt x="560" y="634"/>
                </a:lnTo>
                <a:lnTo>
                  <a:pt x="562" y="636"/>
                </a:lnTo>
                <a:lnTo>
                  <a:pt x="564" y="636"/>
                </a:lnTo>
                <a:lnTo>
                  <a:pt x="566" y="634"/>
                </a:lnTo>
                <a:lnTo>
                  <a:pt x="568" y="634"/>
                </a:lnTo>
                <a:lnTo>
                  <a:pt x="569" y="632"/>
                </a:lnTo>
                <a:lnTo>
                  <a:pt x="571" y="630"/>
                </a:lnTo>
                <a:lnTo>
                  <a:pt x="573" y="628"/>
                </a:lnTo>
                <a:lnTo>
                  <a:pt x="575" y="628"/>
                </a:lnTo>
                <a:lnTo>
                  <a:pt x="575" y="627"/>
                </a:lnTo>
                <a:lnTo>
                  <a:pt x="577" y="625"/>
                </a:lnTo>
                <a:lnTo>
                  <a:pt x="579" y="625"/>
                </a:lnTo>
                <a:lnTo>
                  <a:pt x="581" y="623"/>
                </a:lnTo>
                <a:lnTo>
                  <a:pt x="582" y="623"/>
                </a:lnTo>
                <a:lnTo>
                  <a:pt x="584" y="623"/>
                </a:lnTo>
                <a:lnTo>
                  <a:pt x="584" y="625"/>
                </a:lnTo>
                <a:lnTo>
                  <a:pt x="586" y="625"/>
                </a:lnTo>
                <a:lnTo>
                  <a:pt x="588" y="625"/>
                </a:lnTo>
                <a:lnTo>
                  <a:pt x="592" y="627"/>
                </a:lnTo>
                <a:lnTo>
                  <a:pt x="592" y="628"/>
                </a:lnTo>
                <a:lnTo>
                  <a:pt x="595" y="632"/>
                </a:lnTo>
                <a:lnTo>
                  <a:pt x="597" y="634"/>
                </a:lnTo>
                <a:lnTo>
                  <a:pt x="599" y="636"/>
                </a:lnTo>
                <a:lnTo>
                  <a:pt x="601" y="636"/>
                </a:lnTo>
                <a:lnTo>
                  <a:pt x="603" y="638"/>
                </a:lnTo>
                <a:lnTo>
                  <a:pt x="604" y="638"/>
                </a:lnTo>
                <a:lnTo>
                  <a:pt x="606" y="638"/>
                </a:lnTo>
                <a:lnTo>
                  <a:pt x="612" y="638"/>
                </a:lnTo>
                <a:lnTo>
                  <a:pt x="614" y="638"/>
                </a:lnTo>
                <a:lnTo>
                  <a:pt x="616" y="636"/>
                </a:lnTo>
                <a:lnTo>
                  <a:pt x="619" y="636"/>
                </a:lnTo>
                <a:lnTo>
                  <a:pt x="625" y="634"/>
                </a:lnTo>
                <a:lnTo>
                  <a:pt x="627" y="634"/>
                </a:lnTo>
                <a:lnTo>
                  <a:pt x="627" y="632"/>
                </a:lnTo>
                <a:lnTo>
                  <a:pt x="628" y="632"/>
                </a:lnTo>
                <a:lnTo>
                  <a:pt x="630" y="632"/>
                </a:lnTo>
                <a:lnTo>
                  <a:pt x="630" y="630"/>
                </a:lnTo>
                <a:lnTo>
                  <a:pt x="632" y="630"/>
                </a:lnTo>
                <a:lnTo>
                  <a:pt x="634" y="630"/>
                </a:lnTo>
                <a:lnTo>
                  <a:pt x="636" y="630"/>
                </a:lnTo>
                <a:lnTo>
                  <a:pt x="638" y="630"/>
                </a:lnTo>
                <a:lnTo>
                  <a:pt x="641" y="630"/>
                </a:lnTo>
                <a:lnTo>
                  <a:pt x="643" y="630"/>
                </a:lnTo>
                <a:lnTo>
                  <a:pt x="647" y="630"/>
                </a:lnTo>
                <a:lnTo>
                  <a:pt x="649" y="630"/>
                </a:lnTo>
                <a:lnTo>
                  <a:pt x="652" y="630"/>
                </a:lnTo>
                <a:lnTo>
                  <a:pt x="654" y="630"/>
                </a:lnTo>
                <a:lnTo>
                  <a:pt x="656" y="630"/>
                </a:lnTo>
                <a:lnTo>
                  <a:pt x="656" y="632"/>
                </a:lnTo>
                <a:lnTo>
                  <a:pt x="654" y="632"/>
                </a:lnTo>
                <a:lnTo>
                  <a:pt x="652" y="632"/>
                </a:lnTo>
                <a:lnTo>
                  <a:pt x="651" y="632"/>
                </a:lnTo>
                <a:lnTo>
                  <a:pt x="649" y="632"/>
                </a:lnTo>
                <a:lnTo>
                  <a:pt x="649" y="630"/>
                </a:lnTo>
                <a:lnTo>
                  <a:pt x="645" y="630"/>
                </a:lnTo>
                <a:lnTo>
                  <a:pt x="643" y="630"/>
                </a:lnTo>
                <a:lnTo>
                  <a:pt x="641" y="630"/>
                </a:lnTo>
                <a:lnTo>
                  <a:pt x="638" y="630"/>
                </a:lnTo>
                <a:lnTo>
                  <a:pt x="636" y="632"/>
                </a:lnTo>
                <a:lnTo>
                  <a:pt x="632" y="632"/>
                </a:lnTo>
                <a:lnTo>
                  <a:pt x="628" y="632"/>
                </a:lnTo>
                <a:lnTo>
                  <a:pt x="628" y="634"/>
                </a:lnTo>
                <a:lnTo>
                  <a:pt x="627" y="636"/>
                </a:lnTo>
                <a:lnTo>
                  <a:pt x="627" y="638"/>
                </a:lnTo>
                <a:lnTo>
                  <a:pt x="628" y="639"/>
                </a:lnTo>
                <a:lnTo>
                  <a:pt x="628" y="641"/>
                </a:lnTo>
                <a:lnTo>
                  <a:pt x="630" y="641"/>
                </a:lnTo>
                <a:lnTo>
                  <a:pt x="632" y="643"/>
                </a:lnTo>
                <a:lnTo>
                  <a:pt x="634" y="643"/>
                </a:lnTo>
                <a:lnTo>
                  <a:pt x="636" y="643"/>
                </a:lnTo>
                <a:lnTo>
                  <a:pt x="638" y="643"/>
                </a:lnTo>
                <a:lnTo>
                  <a:pt x="640" y="645"/>
                </a:lnTo>
                <a:lnTo>
                  <a:pt x="641" y="645"/>
                </a:lnTo>
                <a:lnTo>
                  <a:pt x="643" y="647"/>
                </a:lnTo>
                <a:lnTo>
                  <a:pt x="645" y="647"/>
                </a:lnTo>
                <a:lnTo>
                  <a:pt x="647" y="647"/>
                </a:lnTo>
                <a:lnTo>
                  <a:pt x="649" y="649"/>
                </a:lnTo>
                <a:lnTo>
                  <a:pt x="651" y="649"/>
                </a:lnTo>
                <a:lnTo>
                  <a:pt x="652" y="649"/>
                </a:lnTo>
                <a:lnTo>
                  <a:pt x="652" y="647"/>
                </a:lnTo>
                <a:lnTo>
                  <a:pt x="654" y="647"/>
                </a:lnTo>
                <a:lnTo>
                  <a:pt x="656" y="649"/>
                </a:lnTo>
                <a:lnTo>
                  <a:pt x="658" y="651"/>
                </a:lnTo>
                <a:lnTo>
                  <a:pt x="660" y="651"/>
                </a:lnTo>
                <a:lnTo>
                  <a:pt x="662" y="651"/>
                </a:lnTo>
                <a:lnTo>
                  <a:pt x="663" y="649"/>
                </a:lnTo>
                <a:lnTo>
                  <a:pt x="665" y="649"/>
                </a:lnTo>
                <a:lnTo>
                  <a:pt x="667" y="651"/>
                </a:lnTo>
                <a:lnTo>
                  <a:pt x="669" y="651"/>
                </a:lnTo>
                <a:lnTo>
                  <a:pt x="673" y="649"/>
                </a:lnTo>
                <a:lnTo>
                  <a:pt x="676" y="649"/>
                </a:lnTo>
                <a:lnTo>
                  <a:pt x="678" y="649"/>
                </a:lnTo>
                <a:lnTo>
                  <a:pt x="678" y="647"/>
                </a:lnTo>
                <a:lnTo>
                  <a:pt x="680" y="647"/>
                </a:lnTo>
                <a:lnTo>
                  <a:pt x="682" y="647"/>
                </a:lnTo>
                <a:lnTo>
                  <a:pt x="684" y="649"/>
                </a:lnTo>
                <a:lnTo>
                  <a:pt x="686" y="649"/>
                </a:lnTo>
                <a:lnTo>
                  <a:pt x="686" y="651"/>
                </a:lnTo>
                <a:lnTo>
                  <a:pt x="687" y="651"/>
                </a:lnTo>
                <a:lnTo>
                  <a:pt x="689" y="651"/>
                </a:lnTo>
                <a:lnTo>
                  <a:pt x="691" y="651"/>
                </a:lnTo>
                <a:lnTo>
                  <a:pt x="693" y="651"/>
                </a:lnTo>
                <a:lnTo>
                  <a:pt x="695" y="651"/>
                </a:lnTo>
                <a:lnTo>
                  <a:pt x="697" y="651"/>
                </a:lnTo>
                <a:lnTo>
                  <a:pt x="698" y="651"/>
                </a:lnTo>
                <a:lnTo>
                  <a:pt x="700" y="651"/>
                </a:lnTo>
                <a:lnTo>
                  <a:pt x="700" y="649"/>
                </a:lnTo>
                <a:lnTo>
                  <a:pt x="702" y="649"/>
                </a:lnTo>
                <a:lnTo>
                  <a:pt x="704" y="649"/>
                </a:lnTo>
                <a:lnTo>
                  <a:pt x="704" y="647"/>
                </a:lnTo>
                <a:lnTo>
                  <a:pt x="706" y="647"/>
                </a:lnTo>
                <a:lnTo>
                  <a:pt x="708" y="647"/>
                </a:lnTo>
                <a:lnTo>
                  <a:pt x="710" y="645"/>
                </a:lnTo>
                <a:lnTo>
                  <a:pt x="711" y="645"/>
                </a:lnTo>
                <a:lnTo>
                  <a:pt x="711" y="647"/>
                </a:lnTo>
                <a:lnTo>
                  <a:pt x="713" y="647"/>
                </a:lnTo>
                <a:lnTo>
                  <a:pt x="715" y="649"/>
                </a:lnTo>
                <a:lnTo>
                  <a:pt x="717" y="649"/>
                </a:lnTo>
                <a:lnTo>
                  <a:pt x="719" y="649"/>
                </a:lnTo>
                <a:lnTo>
                  <a:pt x="721" y="649"/>
                </a:lnTo>
                <a:lnTo>
                  <a:pt x="722" y="649"/>
                </a:lnTo>
                <a:lnTo>
                  <a:pt x="724" y="649"/>
                </a:lnTo>
                <a:lnTo>
                  <a:pt x="726" y="649"/>
                </a:lnTo>
                <a:lnTo>
                  <a:pt x="728" y="649"/>
                </a:lnTo>
                <a:lnTo>
                  <a:pt x="730" y="649"/>
                </a:lnTo>
                <a:lnTo>
                  <a:pt x="732" y="649"/>
                </a:lnTo>
                <a:lnTo>
                  <a:pt x="735" y="647"/>
                </a:lnTo>
                <a:lnTo>
                  <a:pt x="737" y="645"/>
                </a:lnTo>
                <a:lnTo>
                  <a:pt x="739" y="645"/>
                </a:lnTo>
                <a:lnTo>
                  <a:pt x="741" y="643"/>
                </a:lnTo>
                <a:lnTo>
                  <a:pt x="743" y="641"/>
                </a:lnTo>
                <a:lnTo>
                  <a:pt x="745" y="641"/>
                </a:lnTo>
                <a:lnTo>
                  <a:pt x="746" y="639"/>
                </a:lnTo>
                <a:lnTo>
                  <a:pt x="748" y="638"/>
                </a:lnTo>
                <a:lnTo>
                  <a:pt x="752" y="634"/>
                </a:lnTo>
                <a:lnTo>
                  <a:pt x="754" y="634"/>
                </a:lnTo>
                <a:lnTo>
                  <a:pt x="754" y="632"/>
                </a:lnTo>
                <a:lnTo>
                  <a:pt x="756" y="632"/>
                </a:lnTo>
                <a:lnTo>
                  <a:pt x="756" y="630"/>
                </a:lnTo>
                <a:lnTo>
                  <a:pt x="757" y="628"/>
                </a:lnTo>
                <a:lnTo>
                  <a:pt x="759" y="627"/>
                </a:lnTo>
                <a:lnTo>
                  <a:pt x="761" y="625"/>
                </a:lnTo>
                <a:lnTo>
                  <a:pt x="763" y="621"/>
                </a:lnTo>
                <a:lnTo>
                  <a:pt x="765" y="621"/>
                </a:lnTo>
                <a:lnTo>
                  <a:pt x="769" y="617"/>
                </a:lnTo>
                <a:lnTo>
                  <a:pt x="770" y="614"/>
                </a:lnTo>
                <a:lnTo>
                  <a:pt x="772" y="612"/>
                </a:lnTo>
                <a:lnTo>
                  <a:pt x="774" y="608"/>
                </a:lnTo>
                <a:lnTo>
                  <a:pt x="776" y="608"/>
                </a:lnTo>
                <a:lnTo>
                  <a:pt x="778" y="606"/>
                </a:lnTo>
                <a:lnTo>
                  <a:pt x="780" y="606"/>
                </a:lnTo>
                <a:lnTo>
                  <a:pt x="780" y="604"/>
                </a:lnTo>
                <a:lnTo>
                  <a:pt x="781" y="604"/>
                </a:lnTo>
                <a:lnTo>
                  <a:pt x="783" y="604"/>
                </a:lnTo>
                <a:lnTo>
                  <a:pt x="785" y="604"/>
                </a:lnTo>
                <a:lnTo>
                  <a:pt x="787" y="604"/>
                </a:lnTo>
                <a:lnTo>
                  <a:pt x="789" y="604"/>
                </a:lnTo>
                <a:lnTo>
                  <a:pt x="791" y="603"/>
                </a:lnTo>
                <a:lnTo>
                  <a:pt x="792" y="603"/>
                </a:lnTo>
                <a:lnTo>
                  <a:pt x="794" y="601"/>
                </a:lnTo>
                <a:lnTo>
                  <a:pt x="796" y="601"/>
                </a:lnTo>
                <a:lnTo>
                  <a:pt x="798" y="601"/>
                </a:lnTo>
                <a:lnTo>
                  <a:pt x="798" y="599"/>
                </a:lnTo>
                <a:lnTo>
                  <a:pt x="800" y="599"/>
                </a:lnTo>
                <a:lnTo>
                  <a:pt x="802" y="599"/>
                </a:lnTo>
                <a:lnTo>
                  <a:pt x="802" y="601"/>
                </a:lnTo>
                <a:lnTo>
                  <a:pt x="800" y="601"/>
                </a:lnTo>
                <a:lnTo>
                  <a:pt x="798" y="601"/>
                </a:lnTo>
                <a:lnTo>
                  <a:pt x="798" y="603"/>
                </a:lnTo>
                <a:lnTo>
                  <a:pt x="794" y="603"/>
                </a:lnTo>
                <a:lnTo>
                  <a:pt x="791" y="604"/>
                </a:lnTo>
                <a:lnTo>
                  <a:pt x="789" y="606"/>
                </a:lnTo>
                <a:lnTo>
                  <a:pt x="785" y="606"/>
                </a:lnTo>
                <a:lnTo>
                  <a:pt x="785" y="608"/>
                </a:lnTo>
                <a:lnTo>
                  <a:pt x="783" y="610"/>
                </a:lnTo>
                <a:lnTo>
                  <a:pt x="783" y="612"/>
                </a:lnTo>
                <a:lnTo>
                  <a:pt x="783" y="614"/>
                </a:lnTo>
                <a:lnTo>
                  <a:pt x="783" y="615"/>
                </a:lnTo>
                <a:lnTo>
                  <a:pt x="781" y="617"/>
                </a:lnTo>
                <a:lnTo>
                  <a:pt x="781" y="619"/>
                </a:lnTo>
                <a:lnTo>
                  <a:pt x="780" y="619"/>
                </a:lnTo>
                <a:lnTo>
                  <a:pt x="780" y="617"/>
                </a:lnTo>
                <a:lnTo>
                  <a:pt x="781" y="617"/>
                </a:lnTo>
                <a:lnTo>
                  <a:pt x="781" y="615"/>
                </a:lnTo>
                <a:lnTo>
                  <a:pt x="781" y="614"/>
                </a:lnTo>
                <a:lnTo>
                  <a:pt x="781" y="612"/>
                </a:lnTo>
                <a:lnTo>
                  <a:pt x="781" y="610"/>
                </a:lnTo>
                <a:lnTo>
                  <a:pt x="781" y="608"/>
                </a:lnTo>
                <a:lnTo>
                  <a:pt x="781" y="606"/>
                </a:lnTo>
                <a:lnTo>
                  <a:pt x="783" y="608"/>
                </a:lnTo>
                <a:lnTo>
                  <a:pt x="781" y="608"/>
                </a:lnTo>
                <a:lnTo>
                  <a:pt x="781" y="610"/>
                </a:lnTo>
                <a:lnTo>
                  <a:pt x="783" y="610"/>
                </a:lnTo>
                <a:lnTo>
                  <a:pt x="783" y="608"/>
                </a:lnTo>
                <a:lnTo>
                  <a:pt x="783" y="606"/>
                </a:lnTo>
                <a:lnTo>
                  <a:pt x="781" y="606"/>
                </a:lnTo>
                <a:lnTo>
                  <a:pt x="780" y="606"/>
                </a:lnTo>
                <a:lnTo>
                  <a:pt x="778" y="606"/>
                </a:lnTo>
                <a:lnTo>
                  <a:pt x="776" y="608"/>
                </a:lnTo>
                <a:lnTo>
                  <a:pt x="774" y="612"/>
                </a:lnTo>
                <a:lnTo>
                  <a:pt x="770" y="614"/>
                </a:lnTo>
                <a:lnTo>
                  <a:pt x="770" y="615"/>
                </a:lnTo>
                <a:lnTo>
                  <a:pt x="767" y="617"/>
                </a:lnTo>
                <a:lnTo>
                  <a:pt x="767" y="619"/>
                </a:lnTo>
                <a:lnTo>
                  <a:pt x="761" y="627"/>
                </a:lnTo>
                <a:lnTo>
                  <a:pt x="763" y="627"/>
                </a:lnTo>
                <a:lnTo>
                  <a:pt x="765" y="627"/>
                </a:lnTo>
                <a:lnTo>
                  <a:pt x="767" y="627"/>
                </a:lnTo>
                <a:lnTo>
                  <a:pt x="769" y="625"/>
                </a:lnTo>
                <a:lnTo>
                  <a:pt x="772" y="625"/>
                </a:lnTo>
                <a:lnTo>
                  <a:pt x="774" y="625"/>
                </a:lnTo>
                <a:lnTo>
                  <a:pt x="776" y="625"/>
                </a:lnTo>
                <a:lnTo>
                  <a:pt x="776" y="623"/>
                </a:lnTo>
                <a:lnTo>
                  <a:pt x="776" y="621"/>
                </a:lnTo>
                <a:lnTo>
                  <a:pt x="778" y="619"/>
                </a:lnTo>
                <a:lnTo>
                  <a:pt x="778" y="621"/>
                </a:lnTo>
                <a:lnTo>
                  <a:pt x="780" y="623"/>
                </a:lnTo>
                <a:lnTo>
                  <a:pt x="781" y="623"/>
                </a:lnTo>
                <a:lnTo>
                  <a:pt x="783" y="623"/>
                </a:lnTo>
                <a:lnTo>
                  <a:pt x="785" y="623"/>
                </a:lnTo>
                <a:lnTo>
                  <a:pt x="787" y="621"/>
                </a:lnTo>
                <a:lnTo>
                  <a:pt x="789" y="621"/>
                </a:lnTo>
                <a:lnTo>
                  <a:pt x="791" y="621"/>
                </a:lnTo>
                <a:lnTo>
                  <a:pt x="791" y="623"/>
                </a:lnTo>
                <a:lnTo>
                  <a:pt x="792" y="623"/>
                </a:lnTo>
                <a:lnTo>
                  <a:pt x="794" y="623"/>
                </a:lnTo>
                <a:lnTo>
                  <a:pt x="796" y="625"/>
                </a:lnTo>
                <a:lnTo>
                  <a:pt x="796" y="627"/>
                </a:lnTo>
                <a:lnTo>
                  <a:pt x="798" y="628"/>
                </a:lnTo>
                <a:lnTo>
                  <a:pt x="800" y="630"/>
                </a:lnTo>
                <a:lnTo>
                  <a:pt x="802" y="632"/>
                </a:lnTo>
                <a:lnTo>
                  <a:pt x="802" y="634"/>
                </a:lnTo>
                <a:lnTo>
                  <a:pt x="804" y="636"/>
                </a:lnTo>
                <a:lnTo>
                  <a:pt x="805" y="636"/>
                </a:lnTo>
                <a:lnTo>
                  <a:pt x="807" y="638"/>
                </a:lnTo>
                <a:lnTo>
                  <a:pt x="809" y="639"/>
                </a:lnTo>
                <a:lnTo>
                  <a:pt x="809" y="641"/>
                </a:lnTo>
                <a:lnTo>
                  <a:pt x="811" y="641"/>
                </a:lnTo>
                <a:lnTo>
                  <a:pt x="813" y="643"/>
                </a:lnTo>
                <a:lnTo>
                  <a:pt x="815" y="643"/>
                </a:lnTo>
                <a:lnTo>
                  <a:pt x="816" y="645"/>
                </a:lnTo>
                <a:lnTo>
                  <a:pt x="818" y="645"/>
                </a:lnTo>
                <a:lnTo>
                  <a:pt x="820" y="647"/>
                </a:lnTo>
                <a:lnTo>
                  <a:pt x="822" y="651"/>
                </a:lnTo>
                <a:lnTo>
                  <a:pt x="822" y="652"/>
                </a:lnTo>
                <a:lnTo>
                  <a:pt x="824" y="652"/>
                </a:lnTo>
                <a:lnTo>
                  <a:pt x="824" y="654"/>
                </a:lnTo>
                <a:lnTo>
                  <a:pt x="826" y="656"/>
                </a:lnTo>
                <a:lnTo>
                  <a:pt x="826" y="658"/>
                </a:lnTo>
                <a:lnTo>
                  <a:pt x="828" y="660"/>
                </a:lnTo>
                <a:lnTo>
                  <a:pt x="828" y="662"/>
                </a:lnTo>
                <a:lnTo>
                  <a:pt x="828" y="663"/>
                </a:lnTo>
                <a:lnTo>
                  <a:pt x="828" y="665"/>
                </a:lnTo>
                <a:lnTo>
                  <a:pt x="829" y="667"/>
                </a:lnTo>
                <a:lnTo>
                  <a:pt x="829" y="669"/>
                </a:lnTo>
                <a:lnTo>
                  <a:pt x="831" y="671"/>
                </a:lnTo>
                <a:lnTo>
                  <a:pt x="831" y="673"/>
                </a:lnTo>
                <a:lnTo>
                  <a:pt x="829" y="673"/>
                </a:lnTo>
                <a:lnTo>
                  <a:pt x="829" y="671"/>
                </a:lnTo>
                <a:lnTo>
                  <a:pt x="829" y="669"/>
                </a:lnTo>
                <a:lnTo>
                  <a:pt x="828" y="667"/>
                </a:lnTo>
                <a:lnTo>
                  <a:pt x="828" y="669"/>
                </a:lnTo>
                <a:lnTo>
                  <a:pt x="828" y="671"/>
                </a:lnTo>
                <a:lnTo>
                  <a:pt x="826" y="671"/>
                </a:lnTo>
                <a:lnTo>
                  <a:pt x="826" y="673"/>
                </a:lnTo>
                <a:lnTo>
                  <a:pt x="824" y="673"/>
                </a:lnTo>
                <a:lnTo>
                  <a:pt x="826" y="674"/>
                </a:lnTo>
                <a:lnTo>
                  <a:pt x="828" y="674"/>
                </a:lnTo>
                <a:lnTo>
                  <a:pt x="828" y="673"/>
                </a:lnTo>
                <a:lnTo>
                  <a:pt x="828" y="674"/>
                </a:lnTo>
                <a:lnTo>
                  <a:pt x="828" y="676"/>
                </a:lnTo>
                <a:lnTo>
                  <a:pt x="829" y="676"/>
                </a:lnTo>
                <a:lnTo>
                  <a:pt x="829" y="678"/>
                </a:lnTo>
                <a:lnTo>
                  <a:pt x="828" y="682"/>
                </a:lnTo>
                <a:lnTo>
                  <a:pt x="829" y="686"/>
                </a:lnTo>
                <a:lnTo>
                  <a:pt x="831" y="687"/>
                </a:lnTo>
                <a:lnTo>
                  <a:pt x="829" y="687"/>
                </a:lnTo>
                <a:lnTo>
                  <a:pt x="829" y="689"/>
                </a:lnTo>
                <a:lnTo>
                  <a:pt x="828" y="691"/>
                </a:lnTo>
                <a:lnTo>
                  <a:pt x="829" y="693"/>
                </a:lnTo>
                <a:lnTo>
                  <a:pt x="831" y="693"/>
                </a:lnTo>
                <a:lnTo>
                  <a:pt x="833" y="695"/>
                </a:lnTo>
                <a:lnTo>
                  <a:pt x="833" y="697"/>
                </a:lnTo>
                <a:lnTo>
                  <a:pt x="835" y="698"/>
                </a:lnTo>
                <a:lnTo>
                  <a:pt x="835" y="700"/>
                </a:lnTo>
                <a:lnTo>
                  <a:pt x="837" y="702"/>
                </a:lnTo>
                <a:lnTo>
                  <a:pt x="839" y="704"/>
                </a:lnTo>
                <a:lnTo>
                  <a:pt x="840" y="706"/>
                </a:lnTo>
                <a:lnTo>
                  <a:pt x="840" y="708"/>
                </a:lnTo>
                <a:lnTo>
                  <a:pt x="840" y="709"/>
                </a:lnTo>
                <a:lnTo>
                  <a:pt x="842" y="711"/>
                </a:lnTo>
                <a:lnTo>
                  <a:pt x="844" y="713"/>
                </a:lnTo>
                <a:lnTo>
                  <a:pt x="846" y="715"/>
                </a:lnTo>
                <a:lnTo>
                  <a:pt x="846" y="717"/>
                </a:lnTo>
                <a:lnTo>
                  <a:pt x="848" y="717"/>
                </a:lnTo>
                <a:lnTo>
                  <a:pt x="850" y="717"/>
                </a:lnTo>
                <a:lnTo>
                  <a:pt x="851" y="717"/>
                </a:lnTo>
                <a:lnTo>
                  <a:pt x="851" y="715"/>
                </a:lnTo>
                <a:lnTo>
                  <a:pt x="851" y="713"/>
                </a:lnTo>
                <a:lnTo>
                  <a:pt x="851" y="711"/>
                </a:lnTo>
                <a:lnTo>
                  <a:pt x="851" y="709"/>
                </a:lnTo>
                <a:lnTo>
                  <a:pt x="850" y="708"/>
                </a:lnTo>
                <a:lnTo>
                  <a:pt x="850" y="706"/>
                </a:lnTo>
                <a:lnTo>
                  <a:pt x="850" y="704"/>
                </a:lnTo>
                <a:lnTo>
                  <a:pt x="848" y="702"/>
                </a:lnTo>
                <a:lnTo>
                  <a:pt x="848" y="700"/>
                </a:lnTo>
                <a:lnTo>
                  <a:pt x="848" y="698"/>
                </a:lnTo>
                <a:lnTo>
                  <a:pt x="846" y="695"/>
                </a:lnTo>
                <a:lnTo>
                  <a:pt x="846" y="693"/>
                </a:lnTo>
                <a:lnTo>
                  <a:pt x="846" y="691"/>
                </a:lnTo>
                <a:lnTo>
                  <a:pt x="848" y="691"/>
                </a:lnTo>
                <a:lnTo>
                  <a:pt x="848" y="689"/>
                </a:lnTo>
                <a:lnTo>
                  <a:pt x="848" y="687"/>
                </a:lnTo>
                <a:lnTo>
                  <a:pt x="848" y="686"/>
                </a:lnTo>
                <a:lnTo>
                  <a:pt x="846" y="682"/>
                </a:lnTo>
                <a:lnTo>
                  <a:pt x="844" y="680"/>
                </a:lnTo>
                <a:lnTo>
                  <a:pt x="842" y="678"/>
                </a:lnTo>
                <a:lnTo>
                  <a:pt x="842" y="676"/>
                </a:lnTo>
                <a:lnTo>
                  <a:pt x="840" y="674"/>
                </a:lnTo>
                <a:lnTo>
                  <a:pt x="839" y="673"/>
                </a:lnTo>
                <a:lnTo>
                  <a:pt x="840" y="673"/>
                </a:lnTo>
                <a:lnTo>
                  <a:pt x="837" y="673"/>
                </a:lnTo>
                <a:lnTo>
                  <a:pt x="835" y="674"/>
                </a:lnTo>
                <a:lnTo>
                  <a:pt x="831" y="676"/>
                </a:lnTo>
                <a:lnTo>
                  <a:pt x="829" y="674"/>
                </a:lnTo>
                <a:lnTo>
                  <a:pt x="831" y="674"/>
                </a:lnTo>
                <a:lnTo>
                  <a:pt x="833" y="674"/>
                </a:lnTo>
                <a:lnTo>
                  <a:pt x="835" y="674"/>
                </a:lnTo>
                <a:lnTo>
                  <a:pt x="837" y="673"/>
                </a:lnTo>
                <a:lnTo>
                  <a:pt x="839" y="673"/>
                </a:lnTo>
                <a:lnTo>
                  <a:pt x="840" y="673"/>
                </a:lnTo>
                <a:lnTo>
                  <a:pt x="840" y="671"/>
                </a:lnTo>
                <a:lnTo>
                  <a:pt x="842" y="671"/>
                </a:lnTo>
                <a:lnTo>
                  <a:pt x="844" y="671"/>
                </a:lnTo>
                <a:lnTo>
                  <a:pt x="846" y="669"/>
                </a:lnTo>
                <a:lnTo>
                  <a:pt x="848" y="667"/>
                </a:lnTo>
                <a:lnTo>
                  <a:pt x="850" y="667"/>
                </a:lnTo>
                <a:lnTo>
                  <a:pt x="851" y="667"/>
                </a:lnTo>
                <a:lnTo>
                  <a:pt x="851" y="665"/>
                </a:lnTo>
                <a:lnTo>
                  <a:pt x="855" y="665"/>
                </a:lnTo>
                <a:lnTo>
                  <a:pt x="861" y="663"/>
                </a:lnTo>
                <a:lnTo>
                  <a:pt x="863" y="663"/>
                </a:lnTo>
                <a:lnTo>
                  <a:pt x="864" y="663"/>
                </a:lnTo>
                <a:lnTo>
                  <a:pt x="866" y="663"/>
                </a:lnTo>
                <a:lnTo>
                  <a:pt x="866" y="662"/>
                </a:lnTo>
                <a:lnTo>
                  <a:pt x="868" y="662"/>
                </a:lnTo>
                <a:lnTo>
                  <a:pt x="870" y="662"/>
                </a:lnTo>
                <a:lnTo>
                  <a:pt x="872" y="662"/>
                </a:lnTo>
                <a:lnTo>
                  <a:pt x="874" y="662"/>
                </a:lnTo>
                <a:lnTo>
                  <a:pt x="875" y="662"/>
                </a:lnTo>
                <a:lnTo>
                  <a:pt x="877" y="662"/>
                </a:lnTo>
                <a:lnTo>
                  <a:pt x="879" y="663"/>
                </a:lnTo>
                <a:lnTo>
                  <a:pt x="883" y="663"/>
                </a:lnTo>
                <a:lnTo>
                  <a:pt x="885" y="663"/>
                </a:lnTo>
                <a:lnTo>
                  <a:pt x="887" y="663"/>
                </a:lnTo>
                <a:lnTo>
                  <a:pt x="888" y="663"/>
                </a:lnTo>
                <a:lnTo>
                  <a:pt x="890" y="663"/>
                </a:lnTo>
                <a:lnTo>
                  <a:pt x="892" y="663"/>
                </a:lnTo>
                <a:lnTo>
                  <a:pt x="892" y="665"/>
                </a:lnTo>
                <a:lnTo>
                  <a:pt x="890" y="665"/>
                </a:lnTo>
                <a:lnTo>
                  <a:pt x="890" y="667"/>
                </a:lnTo>
                <a:lnTo>
                  <a:pt x="888" y="669"/>
                </a:lnTo>
                <a:lnTo>
                  <a:pt x="887" y="674"/>
                </a:lnTo>
                <a:lnTo>
                  <a:pt x="887" y="676"/>
                </a:lnTo>
                <a:lnTo>
                  <a:pt x="887" y="680"/>
                </a:lnTo>
                <a:lnTo>
                  <a:pt x="887" y="682"/>
                </a:lnTo>
                <a:lnTo>
                  <a:pt x="885" y="684"/>
                </a:lnTo>
                <a:lnTo>
                  <a:pt x="887" y="686"/>
                </a:lnTo>
                <a:lnTo>
                  <a:pt x="887" y="687"/>
                </a:lnTo>
                <a:lnTo>
                  <a:pt x="888" y="689"/>
                </a:lnTo>
                <a:lnTo>
                  <a:pt x="890" y="691"/>
                </a:lnTo>
                <a:lnTo>
                  <a:pt x="892" y="691"/>
                </a:lnTo>
                <a:lnTo>
                  <a:pt x="896" y="693"/>
                </a:lnTo>
                <a:lnTo>
                  <a:pt x="898" y="693"/>
                </a:lnTo>
                <a:lnTo>
                  <a:pt x="899" y="695"/>
                </a:lnTo>
                <a:lnTo>
                  <a:pt x="901" y="697"/>
                </a:lnTo>
                <a:lnTo>
                  <a:pt x="903" y="697"/>
                </a:lnTo>
                <a:lnTo>
                  <a:pt x="907" y="697"/>
                </a:lnTo>
                <a:lnTo>
                  <a:pt x="909" y="698"/>
                </a:lnTo>
                <a:lnTo>
                  <a:pt x="910" y="698"/>
                </a:lnTo>
                <a:lnTo>
                  <a:pt x="912" y="698"/>
                </a:lnTo>
                <a:lnTo>
                  <a:pt x="912" y="700"/>
                </a:lnTo>
                <a:lnTo>
                  <a:pt x="910" y="700"/>
                </a:lnTo>
                <a:lnTo>
                  <a:pt x="912" y="702"/>
                </a:lnTo>
                <a:lnTo>
                  <a:pt x="912" y="704"/>
                </a:lnTo>
                <a:lnTo>
                  <a:pt x="914" y="706"/>
                </a:lnTo>
                <a:lnTo>
                  <a:pt x="916" y="708"/>
                </a:lnTo>
                <a:lnTo>
                  <a:pt x="916" y="709"/>
                </a:lnTo>
                <a:lnTo>
                  <a:pt x="916" y="711"/>
                </a:lnTo>
                <a:lnTo>
                  <a:pt x="918" y="715"/>
                </a:lnTo>
                <a:lnTo>
                  <a:pt x="918" y="717"/>
                </a:lnTo>
                <a:lnTo>
                  <a:pt x="918" y="719"/>
                </a:lnTo>
                <a:lnTo>
                  <a:pt x="920" y="721"/>
                </a:lnTo>
                <a:lnTo>
                  <a:pt x="918" y="721"/>
                </a:lnTo>
                <a:lnTo>
                  <a:pt x="918" y="722"/>
                </a:lnTo>
                <a:lnTo>
                  <a:pt x="918" y="724"/>
                </a:lnTo>
                <a:lnTo>
                  <a:pt x="918" y="726"/>
                </a:lnTo>
                <a:lnTo>
                  <a:pt x="918" y="728"/>
                </a:lnTo>
                <a:lnTo>
                  <a:pt x="916" y="730"/>
                </a:lnTo>
                <a:lnTo>
                  <a:pt x="914" y="732"/>
                </a:lnTo>
                <a:lnTo>
                  <a:pt x="912" y="732"/>
                </a:lnTo>
                <a:lnTo>
                  <a:pt x="910" y="733"/>
                </a:lnTo>
                <a:lnTo>
                  <a:pt x="909" y="733"/>
                </a:lnTo>
                <a:lnTo>
                  <a:pt x="909" y="735"/>
                </a:lnTo>
                <a:lnTo>
                  <a:pt x="907" y="735"/>
                </a:lnTo>
                <a:lnTo>
                  <a:pt x="905" y="737"/>
                </a:lnTo>
                <a:lnTo>
                  <a:pt x="905" y="739"/>
                </a:lnTo>
                <a:lnTo>
                  <a:pt x="907" y="739"/>
                </a:lnTo>
                <a:lnTo>
                  <a:pt x="909" y="739"/>
                </a:lnTo>
                <a:lnTo>
                  <a:pt x="909" y="737"/>
                </a:lnTo>
                <a:lnTo>
                  <a:pt x="910" y="737"/>
                </a:lnTo>
                <a:lnTo>
                  <a:pt x="912" y="737"/>
                </a:lnTo>
                <a:lnTo>
                  <a:pt x="914" y="737"/>
                </a:lnTo>
                <a:lnTo>
                  <a:pt x="916" y="737"/>
                </a:lnTo>
                <a:lnTo>
                  <a:pt x="918" y="737"/>
                </a:lnTo>
                <a:lnTo>
                  <a:pt x="920" y="737"/>
                </a:lnTo>
                <a:lnTo>
                  <a:pt x="922" y="735"/>
                </a:lnTo>
                <a:lnTo>
                  <a:pt x="923" y="735"/>
                </a:lnTo>
                <a:lnTo>
                  <a:pt x="925" y="733"/>
                </a:lnTo>
                <a:lnTo>
                  <a:pt x="927" y="733"/>
                </a:lnTo>
                <a:lnTo>
                  <a:pt x="927" y="732"/>
                </a:lnTo>
                <a:lnTo>
                  <a:pt x="929" y="730"/>
                </a:lnTo>
                <a:lnTo>
                  <a:pt x="929" y="728"/>
                </a:lnTo>
                <a:lnTo>
                  <a:pt x="931" y="726"/>
                </a:lnTo>
                <a:lnTo>
                  <a:pt x="931" y="724"/>
                </a:lnTo>
                <a:lnTo>
                  <a:pt x="931" y="722"/>
                </a:lnTo>
                <a:lnTo>
                  <a:pt x="931" y="721"/>
                </a:lnTo>
                <a:lnTo>
                  <a:pt x="933" y="719"/>
                </a:lnTo>
                <a:lnTo>
                  <a:pt x="933" y="717"/>
                </a:lnTo>
                <a:lnTo>
                  <a:pt x="933" y="713"/>
                </a:lnTo>
                <a:lnTo>
                  <a:pt x="933" y="711"/>
                </a:lnTo>
                <a:lnTo>
                  <a:pt x="933" y="709"/>
                </a:lnTo>
                <a:lnTo>
                  <a:pt x="934" y="708"/>
                </a:lnTo>
                <a:lnTo>
                  <a:pt x="934" y="706"/>
                </a:lnTo>
                <a:lnTo>
                  <a:pt x="934" y="704"/>
                </a:lnTo>
                <a:lnTo>
                  <a:pt x="934" y="702"/>
                </a:lnTo>
                <a:lnTo>
                  <a:pt x="934" y="698"/>
                </a:lnTo>
                <a:lnTo>
                  <a:pt x="931" y="697"/>
                </a:lnTo>
                <a:lnTo>
                  <a:pt x="929" y="697"/>
                </a:lnTo>
                <a:lnTo>
                  <a:pt x="927" y="695"/>
                </a:lnTo>
                <a:lnTo>
                  <a:pt x="925" y="695"/>
                </a:lnTo>
                <a:lnTo>
                  <a:pt x="923" y="693"/>
                </a:lnTo>
                <a:lnTo>
                  <a:pt x="922" y="691"/>
                </a:lnTo>
                <a:lnTo>
                  <a:pt x="920" y="689"/>
                </a:lnTo>
                <a:lnTo>
                  <a:pt x="920" y="686"/>
                </a:lnTo>
                <a:lnTo>
                  <a:pt x="918" y="684"/>
                </a:lnTo>
                <a:lnTo>
                  <a:pt x="916" y="682"/>
                </a:lnTo>
                <a:lnTo>
                  <a:pt x="914" y="680"/>
                </a:lnTo>
                <a:lnTo>
                  <a:pt x="912" y="680"/>
                </a:lnTo>
                <a:lnTo>
                  <a:pt x="910" y="678"/>
                </a:lnTo>
                <a:lnTo>
                  <a:pt x="909" y="678"/>
                </a:lnTo>
                <a:lnTo>
                  <a:pt x="907" y="676"/>
                </a:lnTo>
                <a:lnTo>
                  <a:pt x="905" y="676"/>
                </a:lnTo>
                <a:lnTo>
                  <a:pt x="903" y="678"/>
                </a:lnTo>
                <a:lnTo>
                  <a:pt x="903" y="676"/>
                </a:lnTo>
                <a:lnTo>
                  <a:pt x="905" y="674"/>
                </a:lnTo>
                <a:lnTo>
                  <a:pt x="905" y="673"/>
                </a:lnTo>
                <a:lnTo>
                  <a:pt x="909" y="671"/>
                </a:lnTo>
                <a:lnTo>
                  <a:pt x="909" y="667"/>
                </a:lnTo>
                <a:lnTo>
                  <a:pt x="909" y="663"/>
                </a:lnTo>
                <a:lnTo>
                  <a:pt x="909" y="662"/>
                </a:lnTo>
                <a:lnTo>
                  <a:pt x="907" y="660"/>
                </a:lnTo>
                <a:lnTo>
                  <a:pt x="907" y="658"/>
                </a:lnTo>
                <a:lnTo>
                  <a:pt x="907" y="656"/>
                </a:lnTo>
                <a:lnTo>
                  <a:pt x="907" y="654"/>
                </a:lnTo>
                <a:lnTo>
                  <a:pt x="909" y="654"/>
                </a:lnTo>
                <a:lnTo>
                  <a:pt x="910" y="652"/>
                </a:lnTo>
                <a:lnTo>
                  <a:pt x="914" y="651"/>
                </a:lnTo>
                <a:lnTo>
                  <a:pt x="916" y="649"/>
                </a:lnTo>
                <a:lnTo>
                  <a:pt x="918" y="647"/>
                </a:lnTo>
                <a:lnTo>
                  <a:pt x="922" y="643"/>
                </a:lnTo>
                <a:lnTo>
                  <a:pt x="923" y="643"/>
                </a:lnTo>
                <a:lnTo>
                  <a:pt x="925" y="639"/>
                </a:lnTo>
                <a:lnTo>
                  <a:pt x="925" y="638"/>
                </a:lnTo>
                <a:lnTo>
                  <a:pt x="927" y="638"/>
                </a:lnTo>
                <a:lnTo>
                  <a:pt x="927" y="636"/>
                </a:lnTo>
                <a:lnTo>
                  <a:pt x="929" y="634"/>
                </a:lnTo>
                <a:lnTo>
                  <a:pt x="931" y="636"/>
                </a:lnTo>
                <a:lnTo>
                  <a:pt x="933" y="636"/>
                </a:lnTo>
                <a:lnTo>
                  <a:pt x="936" y="634"/>
                </a:lnTo>
                <a:lnTo>
                  <a:pt x="938" y="634"/>
                </a:lnTo>
                <a:lnTo>
                  <a:pt x="940" y="634"/>
                </a:lnTo>
                <a:lnTo>
                  <a:pt x="942" y="632"/>
                </a:lnTo>
                <a:lnTo>
                  <a:pt x="944" y="632"/>
                </a:lnTo>
                <a:lnTo>
                  <a:pt x="945" y="632"/>
                </a:lnTo>
                <a:lnTo>
                  <a:pt x="947" y="632"/>
                </a:lnTo>
                <a:lnTo>
                  <a:pt x="949" y="632"/>
                </a:lnTo>
                <a:lnTo>
                  <a:pt x="951" y="630"/>
                </a:lnTo>
                <a:lnTo>
                  <a:pt x="953" y="630"/>
                </a:lnTo>
                <a:lnTo>
                  <a:pt x="955" y="628"/>
                </a:lnTo>
                <a:lnTo>
                  <a:pt x="957" y="630"/>
                </a:lnTo>
                <a:lnTo>
                  <a:pt x="958" y="628"/>
                </a:lnTo>
                <a:lnTo>
                  <a:pt x="960" y="628"/>
                </a:lnTo>
                <a:lnTo>
                  <a:pt x="964" y="628"/>
                </a:lnTo>
                <a:lnTo>
                  <a:pt x="964" y="630"/>
                </a:lnTo>
                <a:lnTo>
                  <a:pt x="966" y="628"/>
                </a:lnTo>
                <a:lnTo>
                  <a:pt x="968" y="628"/>
                </a:lnTo>
                <a:lnTo>
                  <a:pt x="969" y="628"/>
                </a:lnTo>
                <a:lnTo>
                  <a:pt x="969" y="630"/>
                </a:lnTo>
                <a:lnTo>
                  <a:pt x="968" y="630"/>
                </a:lnTo>
                <a:lnTo>
                  <a:pt x="968" y="632"/>
                </a:lnTo>
                <a:lnTo>
                  <a:pt x="966" y="634"/>
                </a:lnTo>
                <a:lnTo>
                  <a:pt x="966" y="636"/>
                </a:lnTo>
                <a:lnTo>
                  <a:pt x="966" y="638"/>
                </a:lnTo>
                <a:lnTo>
                  <a:pt x="966" y="639"/>
                </a:lnTo>
                <a:lnTo>
                  <a:pt x="968" y="641"/>
                </a:lnTo>
                <a:lnTo>
                  <a:pt x="969" y="643"/>
                </a:lnTo>
                <a:lnTo>
                  <a:pt x="969" y="645"/>
                </a:lnTo>
                <a:lnTo>
                  <a:pt x="971" y="645"/>
                </a:lnTo>
                <a:lnTo>
                  <a:pt x="971" y="647"/>
                </a:lnTo>
                <a:lnTo>
                  <a:pt x="971" y="649"/>
                </a:lnTo>
                <a:lnTo>
                  <a:pt x="969" y="649"/>
                </a:lnTo>
                <a:lnTo>
                  <a:pt x="969" y="651"/>
                </a:lnTo>
                <a:lnTo>
                  <a:pt x="968" y="651"/>
                </a:lnTo>
                <a:lnTo>
                  <a:pt x="968" y="652"/>
                </a:lnTo>
                <a:lnTo>
                  <a:pt x="966" y="652"/>
                </a:lnTo>
                <a:lnTo>
                  <a:pt x="964" y="654"/>
                </a:lnTo>
                <a:lnTo>
                  <a:pt x="962" y="654"/>
                </a:lnTo>
                <a:lnTo>
                  <a:pt x="960" y="654"/>
                </a:lnTo>
                <a:lnTo>
                  <a:pt x="958" y="656"/>
                </a:lnTo>
                <a:lnTo>
                  <a:pt x="957" y="658"/>
                </a:lnTo>
                <a:lnTo>
                  <a:pt x="955" y="658"/>
                </a:lnTo>
                <a:lnTo>
                  <a:pt x="955" y="660"/>
                </a:lnTo>
                <a:lnTo>
                  <a:pt x="953" y="660"/>
                </a:lnTo>
                <a:lnTo>
                  <a:pt x="953" y="662"/>
                </a:lnTo>
                <a:lnTo>
                  <a:pt x="951" y="662"/>
                </a:lnTo>
                <a:lnTo>
                  <a:pt x="951" y="663"/>
                </a:lnTo>
                <a:lnTo>
                  <a:pt x="951" y="665"/>
                </a:lnTo>
                <a:lnTo>
                  <a:pt x="949" y="665"/>
                </a:lnTo>
                <a:lnTo>
                  <a:pt x="947" y="667"/>
                </a:lnTo>
                <a:lnTo>
                  <a:pt x="945" y="669"/>
                </a:lnTo>
                <a:lnTo>
                  <a:pt x="947" y="671"/>
                </a:lnTo>
                <a:lnTo>
                  <a:pt x="949" y="673"/>
                </a:lnTo>
                <a:lnTo>
                  <a:pt x="951" y="674"/>
                </a:lnTo>
                <a:lnTo>
                  <a:pt x="953" y="674"/>
                </a:lnTo>
                <a:lnTo>
                  <a:pt x="953" y="676"/>
                </a:lnTo>
                <a:lnTo>
                  <a:pt x="953" y="678"/>
                </a:lnTo>
                <a:lnTo>
                  <a:pt x="955" y="680"/>
                </a:lnTo>
                <a:lnTo>
                  <a:pt x="955" y="682"/>
                </a:lnTo>
                <a:lnTo>
                  <a:pt x="955" y="684"/>
                </a:lnTo>
                <a:lnTo>
                  <a:pt x="957" y="686"/>
                </a:lnTo>
                <a:lnTo>
                  <a:pt x="958" y="687"/>
                </a:lnTo>
                <a:lnTo>
                  <a:pt x="960" y="689"/>
                </a:lnTo>
                <a:lnTo>
                  <a:pt x="964" y="691"/>
                </a:lnTo>
                <a:lnTo>
                  <a:pt x="962" y="693"/>
                </a:lnTo>
                <a:lnTo>
                  <a:pt x="962" y="695"/>
                </a:lnTo>
                <a:lnTo>
                  <a:pt x="962" y="697"/>
                </a:lnTo>
                <a:lnTo>
                  <a:pt x="960" y="698"/>
                </a:lnTo>
                <a:lnTo>
                  <a:pt x="962" y="698"/>
                </a:lnTo>
                <a:lnTo>
                  <a:pt x="962" y="700"/>
                </a:lnTo>
                <a:lnTo>
                  <a:pt x="964" y="702"/>
                </a:lnTo>
                <a:lnTo>
                  <a:pt x="964" y="704"/>
                </a:lnTo>
                <a:lnTo>
                  <a:pt x="966" y="704"/>
                </a:lnTo>
                <a:lnTo>
                  <a:pt x="968" y="706"/>
                </a:lnTo>
                <a:lnTo>
                  <a:pt x="969" y="706"/>
                </a:lnTo>
                <a:lnTo>
                  <a:pt x="971" y="709"/>
                </a:lnTo>
                <a:lnTo>
                  <a:pt x="969" y="709"/>
                </a:lnTo>
                <a:lnTo>
                  <a:pt x="969" y="711"/>
                </a:lnTo>
                <a:lnTo>
                  <a:pt x="971" y="713"/>
                </a:lnTo>
                <a:lnTo>
                  <a:pt x="973" y="713"/>
                </a:lnTo>
                <a:lnTo>
                  <a:pt x="973" y="711"/>
                </a:lnTo>
                <a:lnTo>
                  <a:pt x="977" y="711"/>
                </a:lnTo>
                <a:lnTo>
                  <a:pt x="977" y="709"/>
                </a:lnTo>
                <a:lnTo>
                  <a:pt x="979" y="709"/>
                </a:lnTo>
                <a:lnTo>
                  <a:pt x="981" y="709"/>
                </a:lnTo>
                <a:lnTo>
                  <a:pt x="981" y="711"/>
                </a:lnTo>
                <a:lnTo>
                  <a:pt x="982" y="713"/>
                </a:lnTo>
                <a:lnTo>
                  <a:pt x="982" y="715"/>
                </a:lnTo>
                <a:lnTo>
                  <a:pt x="981" y="717"/>
                </a:lnTo>
                <a:lnTo>
                  <a:pt x="981" y="719"/>
                </a:lnTo>
                <a:lnTo>
                  <a:pt x="982" y="721"/>
                </a:lnTo>
                <a:lnTo>
                  <a:pt x="982" y="722"/>
                </a:lnTo>
                <a:lnTo>
                  <a:pt x="982" y="724"/>
                </a:lnTo>
                <a:lnTo>
                  <a:pt x="984" y="726"/>
                </a:lnTo>
                <a:lnTo>
                  <a:pt x="984" y="728"/>
                </a:lnTo>
                <a:lnTo>
                  <a:pt x="986" y="728"/>
                </a:lnTo>
                <a:lnTo>
                  <a:pt x="986" y="732"/>
                </a:lnTo>
                <a:lnTo>
                  <a:pt x="986" y="733"/>
                </a:lnTo>
                <a:lnTo>
                  <a:pt x="986" y="737"/>
                </a:lnTo>
                <a:lnTo>
                  <a:pt x="986" y="739"/>
                </a:lnTo>
                <a:lnTo>
                  <a:pt x="988" y="741"/>
                </a:lnTo>
                <a:lnTo>
                  <a:pt x="988" y="743"/>
                </a:lnTo>
                <a:lnTo>
                  <a:pt x="990" y="745"/>
                </a:lnTo>
                <a:lnTo>
                  <a:pt x="992" y="746"/>
                </a:lnTo>
                <a:lnTo>
                  <a:pt x="993" y="748"/>
                </a:lnTo>
                <a:lnTo>
                  <a:pt x="993" y="752"/>
                </a:lnTo>
                <a:lnTo>
                  <a:pt x="995" y="752"/>
                </a:lnTo>
                <a:lnTo>
                  <a:pt x="997" y="752"/>
                </a:lnTo>
                <a:lnTo>
                  <a:pt x="999" y="752"/>
                </a:lnTo>
                <a:lnTo>
                  <a:pt x="1001" y="754"/>
                </a:lnTo>
                <a:lnTo>
                  <a:pt x="1003" y="754"/>
                </a:lnTo>
                <a:lnTo>
                  <a:pt x="1004" y="754"/>
                </a:lnTo>
                <a:lnTo>
                  <a:pt x="1006" y="756"/>
                </a:lnTo>
                <a:lnTo>
                  <a:pt x="1006" y="757"/>
                </a:lnTo>
                <a:lnTo>
                  <a:pt x="1006" y="759"/>
                </a:lnTo>
                <a:lnTo>
                  <a:pt x="1004" y="759"/>
                </a:lnTo>
                <a:lnTo>
                  <a:pt x="1003" y="761"/>
                </a:lnTo>
                <a:lnTo>
                  <a:pt x="1003" y="763"/>
                </a:lnTo>
                <a:lnTo>
                  <a:pt x="1001" y="763"/>
                </a:lnTo>
                <a:lnTo>
                  <a:pt x="999" y="763"/>
                </a:lnTo>
                <a:lnTo>
                  <a:pt x="999" y="765"/>
                </a:lnTo>
                <a:lnTo>
                  <a:pt x="999" y="767"/>
                </a:lnTo>
                <a:lnTo>
                  <a:pt x="1001" y="767"/>
                </a:lnTo>
                <a:lnTo>
                  <a:pt x="1001" y="768"/>
                </a:lnTo>
                <a:lnTo>
                  <a:pt x="1003" y="768"/>
                </a:lnTo>
                <a:lnTo>
                  <a:pt x="1003" y="767"/>
                </a:lnTo>
                <a:lnTo>
                  <a:pt x="1003" y="765"/>
                </a:lnTo>
                <a:lnTo>
                  <a:pt x="1003" y="763"/>
                </a:lnTo>
                <a:lnTo>
                  <a:pt x="1003" y="761"/>
                </a:lnTo>
                <a:lnTo>
                  <a:pt x="1004" y="761"/>
                </a:lnTo>
                <a:lnTo>
                  <a:pt x="1006" y="761"/>
                </a:lnTo>
                <a:lnTo>
                  <a:pt x="1006" y="763"/>
                </a:lnTo>
                <a:lnTo>
                  <a:pt x="1008" y="765"/>
                </a:lnTo>
                <a:lnTo>
                  <a:pt x="1006" y="765"/>
                </a:lnTo>
                <a:lnTo>
                  <a:pt x="1006" y="767"/>
                </a:lnTo>
                <a:lnTo>
                  <a:pt x="1006" y="768"/>
                </a:lnTo>
                <a:lnTo>
                  <a:pt x="1004" y="768"/>
                </a:lnTo>
                <a:lnTo>
                  <a:pt x="1004" y="770"/>
                </a:lnTo>
                <a:lnTo>
                  <a:pt x="1003" y="774"/>
                </a:lnTo>
                <a:lnTo>
                  <a:pt x="1003" y="776"/>
                </a:lnTo>
                <a:lnTo>
                  <a:pt x="1004" y="778"/>
                </a:lnTo>
                <a:lnTo>
                  <a:pt x="1004" y="780"/>
                </a:lnTo>
                <a:lnTo>
                  <a:pt x="1004" y="781"/>
                </a:lnTo>
                <a:lnTo>
                  <a:pt x="1004" y="785"/>
                </a:lnTo>
                <a:lnTo>
                  <a:pt x="1004" y="787"/>
                </a:lnTo>
                <a:lnTo>
                  <a:pt x="1004" y="789"/>
                </a:lnTo>
                <a:lnTo>
                  <a:pt x="1001" y="789"/>
                </a:lnTo>
                <a:lnTo>
                  <a:pt x="999" y="789"/>
                </a:lnTo>
                <a:lnTo>
                  <a:pt x="999" y="791"/>
                </a:lnTo>
                <a:lnTo>
                  <a:pt x="997" y="791"/>
                </a:lnTo>
                <a:lnTo>
                  <a:pt x="997" y="792"/>
                </a:lnTo>
                <a:lnTo>
                  <a:pt x="995" y="792"/>
                </a:lnTo>
                <a:lnTo>
                  <a:pt x="995" y="794"/>
                </a:lnTo>
                <a:lnTo>
                  <a:pt x="997" y="794"/>
                </a:lnTo>
                <a:lnTo>
                  <a:pt x="999" y="794"/>
                </a:lnTo>
                <a:lnTo>
                  <a:pt x="999" y="792"/>
                </a:lnTo>
                <a:lnTo>
                  <a:pt x="1001" y="792"/>
                </a:lnTo>
                <a:lnTo>
                  <a:pt x="1001" y="794"/>
                </a:lnTo>
                <a:lnTo>
                  <a:pt x="1003" y="794"/>
                </a:lnTo>
                <a:lnTo>
                  <a:pt x="1004" y="794"/>
                </a:lnTo>
                <a:lnTo>
                  <a:pt x="1006" y="794"/>
                </a:lnTo>
                <a:lnTo>
                  <a:pt x="1006" y="792"/>
                </a:lnTo>
                <a:lnTo>
                  <a:pt x="1008" y="792"/>
                </a:lnTo>
                <a:lnTo>
                  <a:pt x="1010" y="791"/>
                </a:lnTo>
                <a:lnTo>
                  <a:pt x="1012" y="787"/>
                </a:lnTo>
                <a:lnTo>
                  <a:pt x="1014" y="783"/>
                </a:lnTo>
                <a:lnTo>
                  <a:pt x="1016" y="783"/>
                </a:lnTo>
                <a:lnTo>
                  <a:pt x="1017" y="783"/>
                </a:lnTo>
                <a:lnTo>
                  <a:pt x="1017" y="785"/>
                </a:lnTo>
                <a:lnTo>
                  <a:pt x="1017" y="787"/>
                </a:lnTo>
                <a:lnTo>
                  <a:pt x="1019" y="789"/>
                </a:lnTo>
                <a:lnTo>
                  <a:pt x="1019" y="791"/>
                </a:lnTo>
                <a:lnTo>
                  <a:pt x="1019" y="792"/>
                </a:lnTo>
                <a:lnTo>
                  <a:pt x="1017" y="794"/>
                </a:lnTo>
                <a:lnTo>
                  <a:pt x="1017" y="796"/>
                </a:lnTo>
                <a:lnTo>
                  <a:pt x="1017" y="800"/>
                </a:lnTo>
                <a:lnTo>
                  <a:pt x="1017" y="802"/>
                </a:lnTo>
                <a:lnTo>
                  <a:pt x="1019" y="803"/>
                </a:lnTo>
                <a:lnTo>
                  <a:pt x="1021" y="805"/>
                </a:lnTo>
                <a:lnTo>
                  <a:pt x="1021" y="807"/>
                </a:lnTo>
                <a:lnTo>
                  <a:pt x="1021" y="809"/>
                </a:lnTo>
                <a:lnTo>
                  <a:pt x="1023" y="809"/>
                </a:lnTo>
                <a:lnTo>
                  <a:pt x="1023" y="811"/>
                </a:lnTo>
                <a:lnTo>
                  <a:pt x="1025" y="811"/>
                </a:lnTo>
                <a:lnTo>
                  <a:pt x="1027" y="813"/>
                </a:lnTo>
                <a:lnTo>
                  <a:pt x="1030" y="813"/>
                </a:lnTo>
                <a:lnTo>
                  <a:pt x="1032" y="813"/>
                </a:lnTo>
                <a:lnTo>
                  <a:pt x="1034" y="813"/>
                </a:lnTo>
                <a:lnTo>
                  <a:pt x="1036" y="813"/>
                </a:lnTo>
                <a:lnTo>
                  <a:pt x="1038" y="813"/>
                </a:lnTo>
                <a:lnTo>
                  <a:pt x="1038" y="815"/>
                </a:lnTo>
                <a:lnTo>
                  <a:pt x="1039" y="815"/>
                </a:lnTo>
                <a:lnTo>
                  <a:pt x="1038" y="815"/>
                </a:lnTo>
                <a:lnTo>
                  <a:pt x="1038" y="816"/>
                </a:lnTo>
                <a:lnTo>
                  <a:pt x="1036" y="816"/>
                </a:lnTo>
                <a:lnTo>
                  <a:pt x="1036" y="818"/>
                </a:lnTo>
                <a:lnTo>
                  <a:pt x="1036" y="820"/>
                </a:lnTo>
                <a:lnTo>
                  <a:pt x="1034" y="822"/>
                </a:lnTo>
                <a:lnTo>
                  <a:pt x="1032" y="820"/>
                </a:lnTo>
                <a:lnTo>
                  <a:pt x="1032" y="818"/>
                </a:lnTo>
                <a:lnTo>
                  <a:pt x="1032" y="816"/>
                </a:lnTo>
                <a:lnTo>
                  <a:pt x="1032" y="815"/>
                </a:lnTo>
                <a:lnTo>
                  <a:pt x="1032" y="813"/>
                </a:lnTo>
                <a:lnTo>
                  <a:pt x="1030" y="813"/>
                </a:lnTo>
                <a:lnTo>
                  <a:pt x="1028" y="813"/>
                </a:lnTo>
                <a:lnTo>
                  <a:pt x="1027" y="813"/>
                </a:lnTo>
                <a:lnTo>
                  <a:pt x="1027" y="815"/>
                </a:lnTo>
                <a:lnTo>
                  <a:pt x="1028" y="816"/>
                </a:lnTo>
                <a:lnTo>
                  <a:pt x="1028" y="815"/>
                </a:lnTo>
                <a:lnTo>
                  <a:pt x="1030" y="815"/>
                </a:lnTo>
                <a:lnTo>
                  <a:pt x="1030" y="816"/>
                </a:lnTo>
                <a:lnTo>
                  <a:pt x="1028" y="816"/>
                </a:lnTo>
                <a:lnTo>
                  <a:pt x="1030" y="820"/>
                </a:lnTo>
                <a:lnTo>
                  <a:pt x="1028" y="822"/>
                </a:lnTo>
                <a:lnTo>
                  <a:pt x="1028" y="824"/>
                </a:lnTo>
                <a:lnTo>
                  <a:pt x="1028" y="827"/>
                </a:lnTo>
                <a:lnTo>
                  <a:pt x="1027" y="829"/>
                </a:lnTo>
                <a:lnTo>
                  <a:pt x="1025" y="829"/>
                </a:lnTo>
                <a:lnTo>
                  <a:pt x="1023" y="829"/>
                </a:lnTo>
                <a:lnTo>
                  <a:pt x="1023" y="831"/>
                </a:lnTo>
                <a:lnTo>
                  <a:pt x="1021" y="831"/>
                </a:lnTo>
                <a:lnTo>
                  <a:pt x="1019" y="831"/>
                </a:lnTo>
                <a:lnTo>
                  <a:pt x="1017" y="831"/>
                </a:lnTo>
                <a:lnTo>
                  <a:pt x="1016" y="829"/>
                </a:lnTo>
                <a:lnTo>
                  <a:pt x="1014" y="829"/>
                </a:lnTo>
                <a:lnTo>
                  <a:pt x="1012" y="829"/>
                </a:lnTo>
                <a:lnTo>
                  <a:pt x="1010" y="829"/>
                </a:lnTo>
                <a:lnTo>
                  <a:pt x="1008" y="829"/>
                </a:lnTo>
                <a:lnTo>
                  <a:pt x="1006" y="829"/>
                </a:lnTo>
                <a:lnTo>
                  <a:pt x="1004" y="827"/>
                </a:lnTo>
                <a:lnTo>
                  <a:pt x="1003" y="827"/>
                </a:lnTo>
                <a:lnTo>
                  <a:pt x="1001" y="827"/>
                </a:lnTo>
                <a:lnTo>
                  <a:pt x="999" y="829"/>
                </a:lnTo>
                <a:lnTo>
                  <a:pt x="999" y="831"/>
                </a:lnTo>
                <a:lnTo>
                  <a:pt x="999" y="833"/>
                </a:lnTo>
                <a:lnTo>
                  <a:pt x="1001" y="835"/>
                </a:lnTo>
                <a:lnTo>
                  <a:pt x="1003" y="839"/>
                </a:lnTo>
                <a:lnTo>
                  <a:pt x="1003" y="840"/>
                </a:lnTo>
                <a:lnTo>
                  <a:pt x="1003" y="842"/>
                </a:lnTo>
                <a:lnTo>
                  <a:pt x="1003" y="846"/>
                </a:lnTo>
                <a:lnTo>
                  <a:pt x="1004" y="848"/>
                </a:lnTo>
                <a:lnTo>
                  <a:pt x="1003" y="850"/>
                </a:lnTo>
                <a:lnTo>
                  <a:pt x="1003" y="851"/>
                </a:lnTo>
                <a:lnTo>
                  <a:pt x="1003" y="853"/>
                </a:lnTo>
                <a:lnTo>
                  <a:pt x="1001" y="855"/>
                </a:lnTo>
                <a:lnTo>
                  <a:pt x="999" y="857"/>
                </a:lnTo>
                <a:lnTo>
                  <a:pt x="997" y="859"/>
                </a:lnTo>
                <a:lnTo>
                  <a:pt x="995" y="859"/>
                </a:lnTo>
                <a:lnTo>
                  <a:pt x="993" y="861"/>
                </a:lnTo>
                <a:lnTo>
                  <a:pt x="992" y="862"/>
                </a:lnTo>
                <a:lnTo>
                  <a:pt x="990" y="864"/>
                </a:lnTo>
                <a:lnTo>
                  <a:pt x="988" y="866"/>
                </a:lnTo>
                <a:lnTo>
                  <a:pt x="986" y="868"/>
                </a:lnTo>
                <a:lnTo>
                  <a:pt x="984" y="870"/>
                </a:lnTo>
                <a:lnTo>
                  <a:pt x="982" y="870"/>
                </a:lnTo>
                <a:lnTo>
                  <a:pt x="981" y="870"/>
                </a:lnTo>
                <a:lnTo>
                  <a:pt x="979" y="870"/>
                </a:lnTo>
                <a:lnTo>
                  <a:pt x="977" y="870"/>
                </a:lnTo>
                <a:lnTo>
                  <a:pt x="975" y="870"/>
                </a:lnTo>
                <a:lnTo>
                  <a:pt x="975" y="872"/>
                </a:lnTo>
                <a:lnTo>
                  <a:pt x="973" y="874"/>
                </a:lnTo>
                <a:lnTo>
                  <a:pt x="973" y="877"/>
                </a:lnTo>
                <a:lnTo>
                  <a:pt x="973" y="879"/>
                </a:lnTo>
                <a:lnTo>
                  <a:pt x="973" y="881"/>
                </a:lnTo>
                <a:lnTo>
                  <a:pt x="975" y="881"/>
                </a:lnTo>
                <a:lnTo>
                  <a:pt x="975" y="883"/>
                </a:lnTo>
                <a:lnTo>
                  <a:pt x="973" y="883"/>
                </a:lnTo>
                <a:lnTo>
                  <a:pt x="973" y="885"/>
                </a:lnTo>
                <a:lnTo>
                  <a:pt x="971" y="886"/>
                </a:lnTo>
                <a:lnTo>
                  <a:pt x="973" y="888"/>
                </a:lnTo>
                <a:lnTo>
                  <a:pt x="971" y="890"/>
                </a:lnTo>
                <a:lnTo>
                  <a:pt x="973" y="892"/>
                </a:lnTo>
                <a:lnTo>
                  <a:pt x="973" y="894"/>
                </a:lnTo>
                <a:lnTo>
                  <a:pt x="971" y="896"/>
                </a:lnTo>
                <a:lnTo>
                  <a:pt x="971" y="897"/>
                </a:lnTo>
                <a:lnTo>
                  <a:pt x="971" y="899"/>
                </a:lnTo>
                <a:lnTo>
                  <a:pt x="973" y="899"/>
                </a:lnTo>
                <a:lnTo>
                  <a:pt x="973" y="901"/>
                </a:lnTo>
                <a:lnTo>
                  <a:pt x="971" y="901"/>
                </a:lnTo>
                <a:lnTo>
                  <a:pt x="969" y="901"/>
                </a:lnTo>
                <a:lnTo>
                  <a:pt x="969" y="903"/>
                </a:lnTo>
                <a:lnTo>
                  <a:pt x="969" y="905"/>
                </a:lnTo>
                <a:lnTo>
                  <a:pt x="968" y="909"/>
                </a:lnTo>
                <a:lnTo>
                  <a:pt x="968" y="910"/>
                </a:lnTo>
                <a:lnTo>
                  <a:pt x="968" y="912"/>
                </a:lnTo>
                <a:lnTo>
                  <a:pt x="968" y="916"/>
                </a:lnTo>
                <a:lnTo>
                  <a:pt x="964" y="918"/>
                </a:lnTo>
                <a:lnTo>
                  <a:pt x="962" y="920"/>
                </a:lnTo>
                <a:lnTo>
                  <a:pt x="960" y="921"/>
                </a:lnTo>
                <a:lnTo>
                  <a:pt x="960" y="923"/>
                </a:lnTo>
                <a:lnTo>
                  <a:pt x="958" y="925"/>
                </a:lnTo>
                <a:lnTo>
                  <a:pt x="958" y="927"/>
                </a:lnTo>
                <a:lnTo>
                  <a:pt x="958" y="929"/>
                </a:lnTo>
                <a:lnTo>
                  <a:pt x="957" y="931"/>
                </a:lnTo>
                <a:lnTo>
                  <a:pt x="957" y="933"/>
                </a:lnTo>
                <a:lnTo>
                  <a:pt x="957" y="934"/>
                </a:lnTo>
                <a:lnTo>
                  <a:pt x="957" y="936"/>
                </a:lnTo>
                <a:lnTo>
                  <a:pt x="957" y="940"/>
                </a:lnTo>
                <a:lnTo>
                  <a:pt x="957" y="944"/>
                </a:lnTo>
                <a:lnTo>
                  <a:pt x="955" y="945"/>
                </a:lnTo>
                <a:lnTo>
                  <a:pt x="955" y="947"/>
                </a:lnTo>
                <a:lnTo>
                  <a:pt x="957" y="949"/>
                </a:lnTo>
                <a:lnTo>
                  <a:pt x="958" y="949"/>
                </a:lnTo>
                <a:lnTo>
                  <a:pt x="958" y="951"/>
                </a:lnTo>
                <a:lnTo>
                  <a:pt x="960" y="953"/>
                </a:lnTo>
                <a:lnTo>
                  <a:pt x="962" y="955"/>
                </a:lnTo>
                <a:lnTo>
                  <a:pt x="960" y="956"/>
                </a:lnTo>
                <a:lnTo>
                  <a:pt x="958" y="956"/>
                </a:lnTo>
                <a:lnTo>
                  <a:pt x="957" y="958"/>
                </a:lnTo>
                <a:lnTo>
                  <a:pt x="955" y="958"/>
                </a:lnTo>
                <a:lnTo>
                  <a:pt x="953" y="958"/>
                </a:lnTo>
                <a:lnTo>
                  <a:pt x="951" y="958"/>
                </a:lnTo>
                <a:lnTo>
                  <a:pt x="949" y="960"/>
                </a:lnTo>
                <a:lnTo>
                  <a:pt x="947" y="960"/>
                </a:lnTo>
                <a:lnTo>
                  <a:pt x="947" y="958"/>
                </a:lnTo>
                <a:lnTo>
                  <a:pt x="947" y="956"/>
                </a:lnTo>
                <a:lnTo>
                  <a:pt x="945" y="956"/>
                </a:lnTo>
                <a:lnTo>
                  <a:pt x="945" y="955"/>
                </a:lnTo>
                <a:lnTo>
                  <a:pt x="944" y="955"/>
                </a:lnTo>
                <a:lnTo>
                  <a:pt x="945" y="956"/>
                </a:lnTo>
                <a:lnTo>
                  <a:pt x="945" y="958"/>
                </a:lnTo>
                <a:lnTo>
                  <a:pt x="945" y="960"/>
                </a:lnTo>
                <a:lnTo>
                  <a:pt x="945" y="962"/>
                </a:lnTo>
                <a:lnTo>
                  <a:pt x="944" y="962"/>
                </a:lnTo>
                <a:lnTo>
                  <a:pt x="942" y="962"/>
                </a:lnTo>
                <a:lnTo>
                  <a:pt x="940" y="962"/>
                </a:lnTo>
                <a:lnTo>
                  <a:pt x="938" y="960"/>
                </a:lnTo>
                <a:lnTo>
                  <a:pt x="936" y="960"/>
                </a:lnTo>
                <a:lnTo>
                  <a:pt x="936" y="958"/>
                </a:lnTo>
                <a:lnTo>
                  <a:pt x="933" y="958"/>
                </a:lnTo>
                <a:lnTo>
                  <a:pt x="933" y="955"/>
                </a:lnTo>
                <a:lnTo>
                  <a:pt x="933" y="953"/>
                </a:lnTo>
                <a:lnTo>
                  <a:pt x="934" y="953"/>
                </a:lnTo>
                <a:lnTo>
                  <a:pt x="934" y="951"/>
                </a:lnTo>
                <a:lnTo>
                  <a:pt x="934" y="949"/>
                </a:lnTo>
                <a:lnTo>
                  <a:pt x="934" y="945"/>
                </a:lnTo>
                <a:lnTo>
                  <a:pt x="934" y="944"/>
                </a:lnTo>
                <a:lnTo>
                  <a:pt x="936" y="942"/>
                </a:lnTo>
                <a:lnTo>
                  <a:pt x="938" y="942"/>
                </a:lnTo>
                <a:lnTo>
                  <a:pt x="940" y="940"/>
                </a:lnTo>
                <a:lnTo>
                  <a:pt x="942" y="938"/>
                </a:lnTo>
                <a:lnTo>
                  <a:pt x="942" y="936"/>
                </a:lnTo>
                <a:lnTo>
                  <a:pt x="942" y="934"/>
                </a:lnTo>
                <a:lnTo>
                  <a:pt x="942" y="933"/>
                </a:lnTo>
                <a:lnTo>
                  <a:pt x="942" y="929"/>
                </a:lnTo>
                <a:lnTo>
                  <a:pt x="944" y="929"/>
                </a:lnTo>
                <a:lnTo>
                  <a:pt x="944" y="927"/>
                </a:lnTo>
                <a:lnTo>
                  <a:pt x="944" y="923"/>
                </a:lnTo>
                <a:lnTo>
                  <a:pt x="944" y="921"/>
                </a:lnTo>
                <a:lnTo>
                  <a:pt x="944" y="920"/>
                </a:lnTo>
                <a:lnTo>
                  <a:pt x="944" y="918"/>
                </a:lnTo>
                <a:lnTo>
                  <a:pt x="942" y="916"/>
                </a:lnTo>
                <a:lnTo>
                  <a:pt x="944" y="914"/>
                </a:lnTo>
                <a:lnTo>
                  <a:pt x="944" y="912"/>
                </a:lnTo>
                <a:lnTo>
                  <a:pt x="945" y="910"/>
                </a:lnTo>
                <a:lnTo>
                  <a:pt x="947" y="907"/>
                </a:lnTo>
                <a:lnTo>
                  <a:pt x="947" y="905"/>
                </a:lnTo>
                <a:lnTo>
                  <a:pt x="949" y="903"/>
                </a:lnTo>
                <a:lnTo>
                  <a:pt x="949" y="901"/>
                </a:lnTo>
                <a:lnTo>
                  <a:pt x="949" y="899"/>
                </a:lnTo>
                <a:lnTo>
                  <a:pt x="949" y="897"/>
                </a:lnTo>
                <a:lnTo>
                  <a:pt x="949" y="896"/>
                </a:lnTo>
                <a:lnTo>
                  <a:pt x="951" y="892"/>
                </a:lnTo>
                <a:lnTo>
                  <a:pt x="951" y="890"/>
                </a:lnTo>
                <a:lnTo>
                  <a:pt x="953" y="890"/>
                </a:lnTo>
                <a:lnTo>
                  <a:pt x="953" y="886"/>
                </a:lnTo>
                <a:lnTo>
                  <a:pt x="953" y="885"/>
                </a:lnTo>
                <a:lnTo>
                  <a:pt x="953" y="883"/>
                </a:lnTo>
                <a:lnTo>
                  <a:pt x="953" y="879"/>
                </a:lnTo>
                <a:lnTo>
                  <a:pt x="953" y="877"/>
                </a:lnTo>
                <a:lnTo>
                  <a:pt x="953" y="875"/>
                </a:lnTo>
                <a:lnTo>
                  <a:pt x="953" y="874"/>
                </a:lnTo>
                <a:lnTo>
                  <a:pt x="953" y="872"/>
                </a:lnTo>
                <a:lnTo>
                  <a:pt x="951" y="872"/>
                </a:lnTo>
                <a:lnTo>
                  <a:pt x="949" y="870"/>
                </a:lnTo>
                <a:lnTo>
                  <a:pt x="949" y="868"/>
                </a:lnTo>
                <a:lnTo>
                  <a:pt x="949" y="864"/>
                </a:lnTo>
                <a:lnTo>
                  <a:pt x="951" y="862"/>
                </a:lnTo>
                <a:lnTo>
                  <a:pt x="949" y="861"/>
                </a:lnTo>
                <a:lnTo>
                  <a:pt x="949" y="859"/>
                </a:lnTo>
                <a:lnTo>
                  <a:pt x="947" y="857"/>
                </a:lnTo>
                <a:lnTo>
                  <a:pt x="945" y="857"/>
                </a:lnTo>
                <a:lnTo>
                  <a:pt x="945" y="855"/>
                </a:lnTo>
                <a:lnTo>
                  <a:pt x="944" y="853"/>
                </a:lnTo>
                <a:lnTo>
                  <a:pt x="944" y="851"/>
                </a:lnTo>
                <a:lnTo>
                  <a:pt x="942" y="848"/>
                </a:lnTo>
                <a:lnTo>
                  <a:pt x="942" y="846"/>
                </a:lnTo>
                <a:lnTo>
                  <a:pt x="944" y="846"/>
                </a:lnTo>
                <a:lnTo>
                  <a:pt x="944" y="848"/>
                </a:lnTo>
                <a:lnTo>
                  <a:pt x="945" y="848"/>
                </a:lnTo>
                <a:lnTo>
                  <a:pt x="945" y="846"/>
                </a:lnTo>
                <a:lnTo>
                  <a:pt x="945" y="844"/>
                </a:lnTo>
                <a:lnTo>
                  <a:pt x="944" y="844"/>
                </a:lnTo>
                <a:lnTo>
                  <a:pt x="945" y="842"/>
                </a:lnTo>
                <a:lnTo>
                  <a:pt x="945" y="840"/>
                </a:lnTo>
                <a:lnTo>
                  <a:pt x="945" y="839"/>
                </a:lnTo>
                <a:lnTo>
                  <a:pt x="944" y="839"/>
                </a:lnTo>
                <a:lnTo>
                  <a:pt x="944" y="837"/>
                </a:lnTo>
                <a:lnTo>
                  <a:pt x="942" y="835"/>
                </a:lnTo>
                <a:lnTo>
                  <a:pt x="940" y="837"/>
                </a:lnTo>
                <a:lnTo>
                  <a:pt x="942" y="837"/>
                </a:lnTo>
                <a:lnTo>
                  <a:pt x="942" y="839"/>
                </a:lnTo>
                <a:lnTo>
                  <a:pt x="944" y="840"/>
                </a:lnTo>
                <a:lnTo>
                  <a:pt x="942" y="842"/>
                </a:lnTo>
                <a:lnTo>
                  <a:pt x="942" y="844"/>
                </a:lnTo>
                <a:lnTo>
                  <a:pt x="940" y="846"/>
                </a:lnTo>
                <a:lnTo>
                  <a:pt x="940" y="848"/>
                </a:lnTo>
                <a:lnTo>
                  <a:pt x="938" y="848"/>
                </a:lnTo>
                <a:lnTo>
                  <a:pt x="936" y="850"/>
                </a:lnTo>
                <a:lnTo>
                  <a:pt x="936" y="853"/>
                </a:lnTo>
                <a:lnTo>
                  <a:pt x="936" y="855"/>
                </a:lnTo>
                <a:lnTo>
                  <a:pt x="936" y="857"/>
                </a:lnTo>
                <a:lnTo>
                  <a:pt x="936" y="861"/>
                </a:lnTo>
                <a:lnTo>
                  <a:pt x="934" y="862"/>
                </a:lnTo>
                <a:lnTo>
                  <a:pt x="936" y="864"/>
                </a:lnTo>
                <a:lnTo>
                  <a:pt x="936" y="868"/>
                </a:lnTo>
                <a:lnTo>
                  <a:pt x="938" y="868"/>
                </a:lnTo>
                <a:lnTo>
                  <a:pt x="938" y="870"/>
                </a:lnTo>
                <a:lnTo>
                  <a:pt x="940" y="870"/>
                </a:lnTo>
                <a:lnTo>
                  <a:pt x="940" y="872"/>
                </a:lnTo>
                <a:lnTo>
                  <a:pt x="938" y="874"/>
                </a:lnTo>
                <a:lnTo>
                  <a:pt x="940" y="874"/>
                </a:lnTo>
                <a:lnTo>
                  <a:pt x="938" y="875"/>
                </a:lnTo>
                <a:lnTo>
                  <a:pt x="938" y="877"/>
                </a:lnTo>
                <a:lnTo>
                  <a:pt x="938" y="881"/>
                </a:lnTo>
                <a:lnTo>
                  <a:pt x="936" y="883"/>
                </a:lnTo>
                <a:lnTo>
                  <a:pt x="936" y="886"/>
                </a:lnTo>
                <a:lnTo>
                  <a:pt x="934" y="888"/>
                </a:lnTo>
                <a:lnTo>
                  <a:pt x="933" y="890"/>
                </a:lnTo>
                <a:lnTo>
                  <a:pt x="931" y="890"/>
                </a:lnTo>
                <a:lnTo>
                  <a:pt x="929" y="892"/>
                </a:lnTo>
                <a:lnTo>
                  <a:pt x="927" y="892"/>
                </a:lnTo>
                <a:lnTo>
                  <a:pt x="925" y="892"/>
                </a:lnTo>
                <a:lnTo>
                  <a:pt x="922" y="892"/>
                </a:lnTo>
                <a:lnTo>
                  <a:pt x="922" y="890"/>
                </a:lnTo>
                <a:lnTo>
                  <a:pt x="922" y="888"/>
                </a:lnTo>
                <a:lnTo>
                  <a:pt x="923" y="888"/>
                </a:lnTo>
                <a:lnTo>
                  <a:pt x="923" y="886"/>
                </a:lnTo>
                <a:lnTo>
                  <a:pt x="923" y="883"/>
                </a:lnTo>
                <a:lnTo>
                  <a:pt x="923" y="879"/>
                </a:lnTo>
                <a:lnTo>
                  <a:pt x="925" y="877"/>
                </a:lnTo>
                <a:lnTo>
                  <a:pt x="925" y="875"/>
                </a:lnTo>
                <a:lnTo>
                  <a:pt x="925" y="874"/>
                </a:lnTo>
                <a:lnTo>
                  <a:pt x="925" y="870"/>
                </a:lnTo>
                <a:lnTo>
                  <a:pt x="923" y="868"/>
                </a:lnTo>
                <a:lnTo>
                  <a:pt x="923" y="866"/>
                </a:lnTo>
                <a:lnTo>
                  <a:pt x="923" y="864"/>
                </a:lnTo>
                <a:lnTo>
                  <a:pt x="923" y="862"/>
                </a:lnTo>
                <a:lnTo>
                  <a:pt x="923" y="861"/>
                </a:lnTo>
                <a:lnTo>
                  <a:pt x="922" y="859"/>
                </a:lnTo>
                <a:lnTo>
                  <a:pt x="918" y="861"/>
                </a:lnTo>
                <a:lnTo>
                  <a:pt x="918" y="862"/>
                </a:lnTo>
                <a:lnTo>
                  <a:pt x="918" y="864"/>
                </a:lnTo>
                <a:lnTo>
                  <a:pt x="918" y="868"/>
                </a:lnTo>
                <a:lnTo>
                  <a:pt x="914" y="870"/>
                </a:lnTo>
                <a:lnTo>
                  <a:pt x="914" y="872"/>
                </a:lnTo>
                <a:lnTo>
                  <a:pt x="914" y="874"/>
                </a:lnTo>
                <a:lnTo>
                  <a:pt x="914" y="877"/>
                </a:lnTo>
                <a:lnTo>
                  <a:pt x="914" y="879"/>
                </a:lnTo>
                <a:lnTo>
                  <a:pt x="914" y="883"/>
                </a:lnTo>
                <a:lnTo>
                  <a:pt x="914" y="885"/>
                </a:lnTo>
                <a:lnTo>
                  <a:pt x="914" y="886"/>
                </a:lnTo>
                <a:lnTo>
                  <a:pt x="914" y="890"/>
                </a:lnTo>
                <a:lnTo>
                  <a:pt x="916" y="892"/>
                </a:lnTo>
                <a:lnTo>
                  <a:pt x="916" y="894"/>
                </a:lnTo>
                <a:lnTo>
                  <a:pt x="916" y="896"/>
                </a:lnTo>
                <a:lnTo>
                  <a:pt x="916" y="897"/>
                </a:lnTo>
                <a:lnTo>
                  <a:pt x="916" y="899"/>
                </a:lnTo>
                <a:lnTo>
                  <a:pt x="918" y="901"/>
                </a:lnTo>
                <a:lnTo>
                  <a:pt x="920" y="903"/>
                </a:lnTo>
                <a:lnTo>
                  <a:pt x="922" y="905"/>
                </a:lnTo>
                <a:lnTo>
                  <a:pt x="923" y="905"/>
                </a:lnTo>
                <a:lnTo>
                  <a:pt x="923" y="907"/>
                </a:lnTo>
                <a:lnTo>
                  <a:pt x="923" y="910"/>
                </a:lnTo>
                <a:lnTo>
                  <a:pt x="923" y="912"/>
                </a:lnTo>
                <a:lnTo>
                  <a:pt x="923" y="914"/>
                </a:lnTo>
                <a:lnTo>
                  <a:pt x="922" y="916"/>
                </a:lnTo>
                <a:lnTo>
                  <a:pt x="922" y="920"/>
                </a:lnTo>
                <a:lnTo>
                  <a:pt x="922" y="921"/>
                </a:lnTo>
                <a:lnTo>
                  <a:pt x="922" y="923"/>
                </a:lnTo>
                <a:lnTo>
                  <a:pt x="920" y="923"/>
                </a:lnTo>
                <a:lnTo>
                  <a:pt x="920" y="921"/>
                </a:lnTo>
                <a:lnTo>
                  <a:pt x="918" y="920"/>
                </a:lnTo>
                <a:lnTo>
                  <a:pt x="918" y="918"/>
                </a:lnTo>
                <a:lnTo>
                  <a:pt x="916" y="918"/>
                </a:lnTo>
                <a:lnTo>
                  <a:pt x="914" y="918"/>
                </a:lnTo>
                <a:lnTo>
                  <a:pt x="912" y="918"/>
                </a:lnTo>
                <a:lnTo>
                  <a:pt x="910" y="921"/>
                </a:lnTo>
                <a:lnTo>
                  <a:pt x="910" y="923"/>
                </a:lnTo>
                <a:lnTo>
                  <a:pt x="912" y="923"/>
                </a:lnTo>
                <a:lnTo>
                  <a:pt x="912" y="927"/>
                </a:lnTo>
                <a:lnTo>
                  <a:pt x="910" y="927"/>
                </a:lnTo>
                <a:lnTo>
                  <a:pt x="909" y="925"/>
                </a:lnTo>
                <a:lnTo>
                  <a:pt x="907" y="927"/>
                </a:lnTo>
                <a:lnTo>
                  <a:pt x="907" y="929"/>
                </a:lnTo>
                <a:lnTo>
                  <a:pt x="907" y="931"/>
                </a:lnTo>
                <a:lnTo>
                  <a:pt x="907" y="933"/>
                </a:lnTo>
                <a:lnTo>
                  <a:pt x="907" y="936"/>
                </a:lnTo>
                <a:lnTo>
                  <a:pt x="907" y="940"/>
                </a:lnTo>
                <a:lnTo>
                  <a:pt x="905" y="942"/>
                </a:lnTo>
                <a:lnTo>
                  <a:pt x="905" y="944"/>
                </a:lnTo>
                <a:lnTo>
                  <a:pt x="903" y="944"/>
                </a:lnTo>
                <a:lnTo>
                  <a:pt x="901" y="945"/>
                </a:lnTo>
                <a:lnTo>
                  <a:pt x="901" y="947"/>
                </a:lnTo>
                <a:lnTo>
                  <a:pt x="901" y="951"/>
                </a:lnTo>
                <a:lnTo>
                  <a:pt x="901" y="953"/>
                </a:lnTo>
                <a:lnTo>
                  <a:pt x="903" y="956"/>
                </a:lnTo>
                <a:lnTo>
                  <a:pt x="903" y="958"/>
                </a:lnTo>
                <a:lnTo>
                  <a:pt x="903" y="960"/>
                </a:lnTo>
                <a:lnTo>
                  <a:pt x="901" y="960"/>
                </a:lnTo>
                <a:lnTo>
                  <a:pt x="899" y="960"/>
                </a:lnTo>
                <a:lnTo>
                  <a:pt x="899" y="962"/>
                </a:lnTo>
                <a:lnTo>
                  <a:pt x="899" y="964"/>
                </a:lnTo>
                <a:lnTo>
                  <a:pt x="899" y="966"/>
                </a:lnTo>
                <a:lnTo>
                  <a:pt x="898" y="968"/>
                </a:lnTo>
                <a:lnTo>
                  <a:pt x="898" y="969"/>
                </a:lnTo>
                <a:lnTo>
                  <a:pt x="896" y="969"/>
                </a:lnTo>
                <a:lnTo>
                  <a:pt x="896" y="973"/>
                </a:lnTo>
                <a:lnTo>
                  <a:pt x="894" y="973"/>
                </a:lnTo>
                <a:lnTo>
                  <a:pt x="894" y="975"/>
                </a:lnTo>
                <a:lnTo>
                  <a:pt x="892" y="975"/>
                </a:lnTo>
                <a:lnTo>
                  <a:pt x="890" y="977"/>
                </a:lnTo>
                <a:lnTo>
                  <a:pt x="890" y="979"/>
                </a:lnTo>
                <a:lnTo>
                  <a:pt x="892" y="979"/>
                </a:lnTo>
                <a:lnTo>
                  <a:pt x="892" y="977"/>
                </a:lnTo>
                <a:lnTo>
                  <a:pt x="894" y="977"/>
                </a:lnTo>
                <a:lnTo>
                  <a:pt x="894" y="975"/>
                </a:lnTo>
                <a:lnTo>
                  <a:pt x="896" y="975"/>
                </a:lnTo>
                <a:lnTo>
                  <a:pt x="898" y="975"/>
                </a:lnTo>
                <a:lnTo>
                  <a:pt x="898" y="977"/>
                </a:lnTo>
                <a:lnTo>
                  <a:pt x="896" y="979"/>
                </a:lnTo>
                <a:lnTo>
                  <a:pt x="896" y="980"/>
                </a:lnTo>
                <a:lnTo>
                  <a:pt x="898" y="980"/>
                </a:lnTo>
                <a:lnTo>
                  <a:pt x="898" y="982"/>
                </a:lnTo>
                <a:lnTo>
                  <a:pt x="898" y="984"/>
                </a:lnTo>
                <a:lnTo>
                  <a:pt x="898" y="986"/>
                </a:lnTo>
                <a:lnTo>
                  <a:pt x="898" y="988"/>
                </a:lnTo>
                <a:lnTo>
                  <a:pt x="896" y="988"/>
                </a:lnTo>
                <a:lnTo>
                  <a:pt x="894" y="988"/>
                </a:lnTo>
                <a:lnTo>
                  <a:pt x="892" y="988"/>
                </a:lnTo>
                <a:lnTo>
                  <a:pt x="890" y="988"/>
                </a:lnTo>
                <a:lnTo>
                  <a:pt x="888" y="986"/>
                </a:lnTo>
                <a:lnTo>
                  <a:pt x="887" y="986"/>
                </a:lnTo>
                <a:lnTo>
                  <a:pt x="887" y="984"/>
                </a:lnTo>
                <a:lnTo>
                  <a:pt x="885" y="986"/>
                </a:lnTo>
                <a:lnTo>
                  <a:pt x="883" y="986"/>
                </a:lnTo>
                <a:lnTo>
                  <a:pt x="883" y="988"/>
                </a:lnTo>
                <a:lnTo>
                  <a:pt x="881" y="990"/>
                </a:lnTo>
                <a:lnTo>
                  <a:pt x="881" y="991"/>
                </a:lnTo>
                <a:lnTo>
                  <a:pt x="881" y="993"/>
                </a:lnTo>
                <a:lnTo>
                  <a:pt x="881" y="995"/>
                </a:lnTo>
                <a:lnTo>
                  <a:pt x="879" y="995"/>
                </a:lnTo>
                <a:lnTo>
                  <a:pt x="879" y="999"/>
                </a:lnTo>
                <a:lnTo>
                  <a:pt x="877" y="999"/>
                </a:lnTo>
                <a:lnTo>
                  <a:pt x="875" y="1001"/>
                </a:lnTo>
                <a:lnTo>
                  <a:pt x="874" y="1001"/>
                </a:lnTo>
                <a:lnTo>
                  <a:pt x="874" y="1003"/>
                </a:lnTo>
                <a:lnTo>
                  <a:pt x="872" y="1003"/>
                </a:lnTo>
                <a:lnTo>
                  <a:pt x="872" y="1004"/>
                </a:lnTo>
                <a:lnTo>
                  <a:pt x="870" y="1004"/>
                </a:lnTo>
                <a:lnTo>
                  <a:pt x="868" y="1004"/>
                </a:lnTo>
                <a:lnTo>
                  <a:pt x="868" y="1006"/>
                </a:lnTo>
                <a:lnTo>
                  <a:pt x="866" y="1008"/>
                </a:lnTo>
                <a:lnTo>
                  <a:pt x="864" y="1008"/>
                </a:lnTo>
                <a:lnTo>
                  <a:pt x="863" y="1010"/>
                </a:lnTo>
                <a:lnTo>
                  <a:pt x="861" y="1010"/>
                </a:lnTo>
                <a:lnTo>
                  <a:pt x="859" y="1012"/>
                </a:lnTo>
                <a:lnTo>
                  <a:pt x="859" y="1015"/>
                </a:lnTo>
                <a:lnTo>
                  <a:pt x="857" y="1017"/>
                </a:lnTo>
                <a:lnTo>
                  <a:pt x="859" y="1017"/>
                </a:lnTo>
                <a:lnTo>
                  <a:pt x="859" y="1019"/>
                </a:lnTo>
                <a:lnTo>
                  <a:pt x="857" y="1021"/>
                </a:lnTo>
                <a:lnTo>
                  <a:pt x="855" y="1023"/>
                </a:lnTo>
                <a:lnTo>
                  <a:pt x="855" y="1025"/>
                </a:lnTo>
                <a:lnTo>
                  <a:pt x="853" y="1027"/>
                </a:lnTo>
                <a:lnTo>
                  <a:pt x="851" y="1028"/>
                </a:lnTo>
                <a:lnTo>
                  <a:pt x="851" y="1030"/>
                </a:lnTo>
                <a:lnTo>
                  <a:pt x="850" y="1032"/>
                </a:lnTo>
                <a:lnTo>
                  <a:pt x="848" y="1034"/>
                </a:lnTo>
                <a:lnTo>
                  <a:pt x="848" y="1036"/>
                </a:lnTo>
                <a:lnTo>
                  <a:pt x="848" y="1038"/>
                </a:lnTo>
                <a:lnTo>
                  <a:pt x="846" y="1039"/>
                </a:lnTo>
                <a:lnTo>
                  <a:pt x="846" y="1041"/>
                </a:lnTo>
                <a:lnTo>
                  <a:pt x="844" y="1043"/>
                </a:lnTo>
                <a:lnTo>
                  <a:pt x="842" y="1047"/>
                </a:lnTo>
                <a:lnTo>
                  <a:pt x="840" y="1049"/>
                </a:lnTo>
                <a:lnTo>
                  <a:pt x="840" y="1050"/>
                </a:lnTo>
                <a:lnTo>
                  <a:pt x="839" y="1052"/>
                </a:lnTo>
                <a:lnTo>
                  <a:pt x="837" y="1054"/>
                </a:lnTo>
                <a:lnTo>
                  <a:pt x="835" y="1056"/>
                </a:lnTo>
                <a:lnTo>
                  <a:pt x="833" y="1058"/>
                </a:lnTo>
                <a:lnTo>
                  <a:pt x="831" y="1058"/>
                </a:lnTo>
                <a:lnTo>
                  <a:pt x="831" y="1060"/>
                </a:lnTo>
                <a:lnTo>
                  <a:pt x="831" y="1062"/>
                </a:lnTo>
                <a:lnTo>
                  <a:pt x="831" y="1063"/>
                </a:lnTo>
                <a:lnTo>
                  <a:pt x="831" y="1065"/>
                </a:lnTo>
                <a:lnTo>
                  <a:pt x="829" y="1069"/>
                </a:lnTo>
                <a:lnTo>
                  <a:pt x="829" y="1071"/>
                </a:lnTo>
                <a:lnTo>
                  <a:pt x="828" y="1071"/>
                </a:lnTo>
                <a:lnTo>
                  <a:pt x="826" y="1073"/>
                </a:lnTo>
                <a:lnTo>
                  <a:pt x="826" y="1074"/>
                </a:lnTo>
                <a:lnTo>
                  <a:pt x="826" y="1076"/>
                </a:lnTo>
                <a:lnTo>
                  <a:pt x="826" y="1078"/>
                </a:lnTo>
                <a:lnTo>
                  <a:pt x="824" y="1080"/>
                </a:lnTo>
                <a:lnTo>
                  <a:pt x="824" y="1082"/>
                </a:lnTo>
                <a:lnTo>
                  <a:pt x="824" y="1084"/>
                </a:lnTo>
                <a:lnTo>
                  <a:pt x="824" y="1085"/>
                </a:lnTo>
                <a:lnTo>
                  <a:pt x="824" y="1087"/>
                </a:lnTo>
                <a:lnTo>
                  <a:pt x="824" y="1089"/>
                </a:lnTo>
                <a:lnTo>
                  <a:pt x="824" y="1091"/>
                </a:lnTo>
                <a:lnTo>
                  <a:pt x="822" y="1093"/>
                </a:lnTo>
                <a:lnTo>
                  <a:pt x="820" y="1095"/>
                </a:lnTo>
                <a:lnTo>
                  <a:pt x="818" y="1097"/>
                </a:lnTo>
                <a:lnTo>
                  <a:pt x="816" y="1100"/>
                </a:lnTo>
                <a:lnTo>
                  <a:pt x="815" y="1100"/>
                </a:lnTo>
                <a:lnTo>
                  <a:pt x="813" y="1102"/>
                </a:lnTo>
                <a:lnTo>
                  <a:pt x="813" y="1104"/>
                </a:lnTo>
                <a:lnTo>
                  <a:pt x="811" y="1106"/>
                </a:lnTo>
                <a:lnTo>
                  <a:pt x="811" y="1108"/>
                </a:lnTo>
                <a:lnTo>
                  <a:pt x="809" y="1108"/>
                </a:lnTo>
                <a:lnTo>
                  <a:pt x="807" y="1109"/>
                </a:lnTo>
                <a:lnTo>
                  <a:pt x="807" y="1111"/>
                </a:lnTo>
                <a:lnTo>
                  <a:pt x="807" y="1113"/>
                </a:lnTo>
                <a:lnTo>
                  <a:pt x="805" y="1113"/>
                </a:lnTo>
                <a:lnTo>
                  <a:pt x="805" y="1115"/>
                </a:lnTo>
                <a:lnTo>
                  <a:pt x="804" y="1117"/>
                </a:lnTo>
                <a:lnTo>
                  <a:pt x="802" y="1119"/>
                </a:lnTo>
                <a:lnTo>
                  <a:pt x="802" y="1121"/>
                </a:lnTo>
                <a:lnTo>
                  <a:pt x="798" y="1121"/>
                </a:lnTo>
                <a:lnTo>
                  <a:pt x="796" y="1121"/>
                </a:lnTo>
                <a:lnTo>
                  <a:pt x="796" y="1122"/>
                </a:lnTo>
                <a:lnTo>
                  <a:pt x="796" y="1124"/>
                </a:lnTo>
                <a:lnTo>
                  <a:pt x="796" y="1126"/>
                </a:lnTo>
                <a:lnTo>
                  <a:pt x="796" y="1128"/>
                </a:lnTo>
                <a:lnTo>
                  <a:pt x="796" y="1130"/>
                </a:lnTo>
                <a:lnTo>
                  <a:pt x="796" y="1132"/>
                </a:lnTo>
                <a:lnTo>
                  <a:pt x="792" y="1137"/>
                </a:lnTo>
                <a:lnTo>
                  <a:pt x="792" y="1139"/>
                </a:lnTo>
                <a:lnTo>
                  <a:pt x="792" y="1141"/>
                </a:lnTo>
                <a:lnTo>
                  <a:pt x="791" y="1143"/>
                </a:lnTo>
                <a:lnTo>
                  <a:pt x="791" y="1144"/>
                </a:lnTo>
                <a:lnTo>
                  <a:pt x="789" y="1146"/>
                </a:lnTo>
                <a:lnTo>
                  <a:pt x="787" y="1152"/>
                </a:lnTo>
                <a:lnTo>
                  <a:pt x="787" y="1154"/>
                </a:lnTo>
                <a:lnTo>
                  <a:pt x="785" y="1156"/>
                </a:lnTo>
                <a:lnTo>
                  <a:pt x="785" y="1157"/>
                </a:lnTo>
                <a:lnTo>
                  <a:pt x="783" y="1159"/>
                </a:lnTo>
                <a:lnTo>
                  <a:pt x="783" y="1161"/>
                </a:lnTo>
                <a:lnTo>
                  <a:pt x="781" y="1163"/>
                </a:lnTo>
                <a:lnTo>
                  <a:pt x="781" y="1165"/>
                </a:lnTo>
                <a:lnTo>
                  <a:pt x="781" y="1168"/>
                </a:lnTo>
                <a:lnTo>
                  <a:pt x="780" y="1170"/>
                </a:lnTo>
                <a:lnTo>
                  <a:pt x="780" y="1172"/>
                </a:lnTo>
                <a:lnTo>
                  <a:pt x="780" y="1174"/>
                </a:lnTo>
                <a:lnTo>
                  <a:pt x="780" y="1176"/>
                </a:lnTo>
                <a:lnTo>
                  <a:pt x="778" y="1179"/>
                </a:lnTo>
                <a:lnTo>
                  <a:pt x="778" y="1181"/>
                </a:lnTo>
                <a:lnTo>
                  <a:pt x="778" y="1183"/>
                </a:lnTo>
                <a:lnTo>
                  <a:pt x="776" y="1185"/>
                </a:lnTo>
                <a:lnTo>
                  <a:pt x="774" y="1185"/>
                </a:lnTo>
                <a:lnTo>
                  <a:pt x="774" y="1187"/>
                </a:lnTo>
                <a:lnTo>
                  <a:pt x="774" y="1191"/>
                </a:lnTo>
                <a:lnTo>
                  <a:pt x="776" y="1191"/>
                </a:lnTo>
                <a:lnTo>
                  <a:pt x="776" y="1192"/>
                </a:lnTo>
                <a:lnTo>
                  <a:pt x="774" y="1194"/>
                </a:lnTo>
                <a:lnTo>
                  <a:pt x="774" y="1198"/>
                </a:lnTo>
                <a:lnTo>
                  <a:pt x="774" y="1200"/>
                </a:lnTo>
                <a:lnTo>
                  <a:pt x="776" y="1202"/>
                </a:lnTo>
                <a:lnTo>
                  <a:pt x="778" y="1203"/>
                </a:lnTo>
                <a:lnTo>
                  <a:pt x="780" y="1203"/>
                </a:lnTo>
                <a:lnTo>
                  <a:pt x="781" y="1205"/>
                </a:lnTo>
                <a:lnTo>
                  <a:pt x="781" y="1207"/>
                </a:lnTo>
                <a:lnTo>
                  <a:pt x="783" y="1207"/>
                </a:lnTo>
                <a:lnTo>
                  <a:pt x="785" y="1207"/>
                </a:lnTo>
                <a:lnTo>
                  <a:pt x="787" y="1207"/>
                </a:lnTo>
                <a:lnTo>
                  <a:pt x="789" y="1207"/>
                </a:lnTo>
                <a:lnTo>
                  <a:pt x="789" y="1209"/>
                </a:lnTo>
                <a:lnTo>
                  <a:pt x="787" y="1211"/>
                </a:lnTo>
                <a:lnTo>
                  <a:pt x="789" y="1211"/>
                </a:lnTo>
                <a:lnTo>
                  <a:pt x="789" y="1209"/>
                </a:lnTo>
                <a:lnTo>
                  <a:pt x="789" y="1207"/>
                </a:lnTo>
                <a:lnTo>
                  <a:pt x="791" y="1207"/>
                </a:lnTo>
                <a:lnTo>
                  <a:pt x="791" y="1209"/>
                </a:lnTo>
                <a:lnTo>
                  <a:pt x="792" y="1209"/>
                </a:lnTo>
                <a:lnTo>
                  <a:pt x="792" y="1207"/>
                </a:lnTo>
                <a:lnTo>
                  <a:pt x="794" y="1205"/>
                </a:lnTo>
                <a:lnTo>
                  <a:pt x="796" y="1205"/>
                </a:lnTo>
                <a:lnTo>
                  <a:pt x="796" y="1207"/>
                </a:lnTo>
                <a:lnTo>
                  <a:pt x="798" y="1205"/>
                </a:lnTo>
                <a:lnTo>
                  <a:pt x="798" y="1203"/>
                </a:lnTo>
                <a:lnTo>
                  <a:pt x="798" y="1202"/>
                </a:lnTo>
                <a:lnTo>
                  <a:pt x="798" y="1200"/>
                </a:lnTo>
                <a:lnTo>
                  <a:pt x="798" y="1198"/>
                </a:lnTo>
                <a:lnTo>
                  <a:pt x="800" y="1196"/>
                </a:lnTo>
                <a:lnTo>
                  <a:pt x="800" y="1194"/>
                </a:lnTo>
                <a:lnTo>
                  <a:pt x="802" y="1194"/>
                </a:lnTo>
                <a:lnTo>
                  <a:pt x="804" y="1196"/>
                </a:lnTo>
                <a:lnTo>
                  <a:pt x="805" y="1196"/>
                </a:lnTo>
                <a:lnTo>
                  <a:pt x="807" y="1196"/>
                </a:lnTo>
                <a:lnTo>
                  <a:pt x="809" y="1196"/>
                </a:lnTo>
                <a:lnTo>
                  <a:pt x="811" y="1196"/>
                </a:lnTo>
                <a:lnTo>
                  <a:pt x="811" y="1198"/>
                </a:lnTo>
                <a:lnTo>
                  <a:pt x="813" y="1198"/>
                </a:lnTo>
                <a:lnTo>
                  <a:pt x="815" y="1198"/>
                </a:lnTo>
                <a:lnTo>
                  <a:pt x="816" y="1200"/>
                </a:lnTo>
                <a:lnTo>
                  <a:pt x="816" y="1202"/>
                </a:lnTo>
                <a:lnTo>
                  <a:pt x="820" y="1202"/>
                </a:lnTo>
                <a:lnTo>
                  <a:pt x="822" y="1202"/>
                </a:lnTo>
                <a:lnTo>
                  <a:pt x="824" y="1202"/>
                </a:lnTo>
                <a:lnTo>
                  <a:pt x="826" y="1202"/>
                </a:lnTo>
                <a:lnTo>
                  <a:pt x="828" y="1202"/>
                </a:lnTo>
                <a:lnTo>
                  <a:pt x="829" y="1200"/>
                </a:lnTo>
                <a:lnTo>
                  <a:pt x="829" y="1202"/>
                </a:lnTo>
                <a:lnTo>
                  <a:pt x="831" y="1202"/>
                </a:lnTo>
                <a:lnTo>
                  <a:pt x="833" y="1200"/>
                </a:lnTo>
                <a:lnTo>
                  <a:pt x="835" y="1200"/>
                </a:lnTo>
                <a:lnTo>
                  <a:pt x="839" y="1200"/>
                </a:lnTo>
                <a:lnTo>
                  <a:pt x="840" y="1198"/>
                </a:lnTo>
                <a:lnTo>
                  <a:pt x="842" y="1196"/>
                </a:lnTo>
                <a:lnTo>
                  <a:pt x="844" y="1194"/>
                </a:lnTo>
                <a:lnTo>
                  <a:pt x="846" y="1192"/>
                </a:lnTo>
                <a:lnTo>
                  <a:pt x="848" y="1191"/>
                </a:lnTo>
                <a:lnTo>
                  <a:pt x="850" y="1191"/>
                </a:lnTo>
                <a:lnTo>
                  <a:pt x="850" y="1189"/>
                </a:lnTo>
                <a:lnTo>
                  <a:pt x="851" y="1189"/>
                </a:lnTo>
                <a:lnTo>
                  <a:pt x="853" y="1187"/>
                </a:lnTo>
                <a:lnTo>
                  <a:pt x="855" y="1185"/>
                </a:lnTo>
                <a:lnTo>
                  <a:pt x="857" y="1183"/>
                </a:lnTo>
                <a:lnTo>
                  <a:pt x="859" y="1183"/>
                </a:lnTo>
                <a:lnTo>
                  <a:pt x="861" y="1183"/>
                </a:lnTo>
                <a:lnTo>
                  <a:pt x="861" y="1181"/>
                </a:lnTo>
                <a:lnTo>
                  <a:pt x="863" y="1181"/>
                </a:lnTo>
                <a:lnTo>
                  <a:pt x="863" y="1179"/>
                </a:lnTo>
                <a:lnTo>
                  <a:pt x="864" y="1179"/>
                </a:lnTo>
                <a:lnTo>
                  <a:pt x="866" y="1179"/>
                </a:lnTo>
                <a:lnTo>
                  <a:pt x="868" y="1179"/>
                </a:lnTo>
                <a:lnTo>
                  <a:pt x="870" y="1179"/>
                </a:lnTo>
                <a:lnTo>
                  <a:pt x="872" y="1179"/>
                </a:lnTo>
                <a:lnTo>
                  <a:pt x="874" y="1178"/>
                </a:lnTo>
                <a:lnTo>
                  <a:pt x="875" y="1178"/>
                </a:lnTo>
                <a:lnTo>
                  <a:pt x="879" y="1178"/>
                </a:lnTo>
                <a:lnTo>
                  <a:pt x="881" y="1176"/>
                </a:lnTo>
                <a:lnTo>
                  <a:pt x="883" y="1176"/>
                </a:lnTo>
                <a:lnTo>
                  <a:pt x="885" y="1174"/>
                </a:lnTo>
                <a:lnTo>
                  <a:pt x="887" y="1174"/>
                </a:lnTo>
                <a:lnTo>
                  <a:pt x="888" y="1174"/>
                </a:lnTo>
                <a:lnTo>
                  <a:pt x="890" y="1172"/>
                </a:lnTo>
                <a:lnTo>
                  <a:pt x="890" y="1174"/>
                </a:lnTo>
                <a:lnTo>
                  <a:pt x="892" y="1172"/>
                </a:lnTo>
                <a:lnTo>
                  <a:pt x="894" y="1172"/>
                </a:lnTo>
                <a:lnTo>
                  <a:pt x="896" y="1170"/>
                </a:lnTo>
                <a:lnTo>
                  <a:pt x="898" y="1168"/>
                </a:lnTo>
                <a:lnTo>
                  <a:pt x="898" y="1167"/>
                </a:lnTo>
                <a:lnTo>
                  <a:pt x="899" y="1167"/>
                </a:lnTo>
                <a:lnTo>
                  <a:pt x="901" y="1165"/>
                </a:lnTo>
                <a:lnTo>
                  <a:pt x="901" y="1163"/>
                </a:lnTo>
                <a:lnTo>
                  <a:pt x="903" y="1161"/>
                </a:lnTo>
                <a:lnTo>
                  <a:pt x="905" y="1161"/>
                </a:lnTo>
                <a:lnTo>
                  <a:pt x="907" y="1159"/>
                </a:lnTo>
                <a:lnTo>
                  <a:pt x="909" y="1159"/>
                </a:lnTo>
                <a:lnTo>
                  <a:pt x="910" y="1157"/>
                </a:lnTo>
                <a:lnTo>
                  <a:pt x="910" y="1156"/>
                </a:lnTo>
                <a:lnTo>
                  <a:pt x="912" y="1156"/>
                </a:lnTo>
                <a:lnTo>
                  <a:pt x="912" y="1154"/>
                </a:lnTo>
                <a:lnTo>
                  <a:pt x="914" y="1152"/>
                </a:lnTo>
                <a:lnTo>
                  <a:pt x="914" y="1150"/>
                </a:lnTo>
                <a:lnTo>
                  <a:pt x="916" y="1150"/>
                </a:lnTo>
                <a:lnTo>
                  <a:pt x="918" y="1148"/>
                </a:lnTo>
                <a:lnTo>
                  <a:pt x="920" y="1146"/>
                </a:lnTo>
                <a:lnTo>
                  <a:pt x="922" y="1144"/>
                </a:lnTo>
                <a:lnTo>
                  <a:pt x="922" y="1143"/>
                </a:lnTo>
                <a:lnTo>
                  <a:pt x="923" y="1141"/>
                </a:lnTo>
                <a:lnTo>
                  <a:pt x="925" y="1143"/>
                </a:lnTo>
                <a:lnTo>
                  <a:pt x="925" y="1141"/>
                </a:lnTo>
                <a:lnTo>
                  <a:pt x="927" y="1141"/>
                </a:lnTo>
                <a:lnTo>
                  <a:pt x="927" y="1139"/>
                </a:lnTo>
                <a:lnTo>
                  <a:pt x="925" y="1139"/>
                </a:lnTo>
                <a:lnTo>
                  <a:pt x="925" y="1137"/>
                </a:lnTo>
                <a:lnTo>
                  <a:pt x="925" y="1135"/>
                </a:lnTo>
                <a:lnTo>
                  <a:pt x="923" y="1133"/>
                </a:lnTo>
                <a:lnTo>
                  <a:pt x="922" y="1135"/>
                </a:lnTo>
                <a:lnTo>
                  <a:pt x="920" y="1137"/>
                </a:lnTo>
                <a:lnTo>
                  <a:pt x="918" y="1139"/>
                </a:lnTo>
                <a:lnTo>
                  <a:pt x="916" y="1141"/>
                </a:lnTo>
                <a:lnTo>
                  <a:pt x="916" y="1143"/>
                </a:lnTo>
                <a:lnTo>
                  <a:pt x="914" y="1143"/>
                </a:lnTo>
                <a:lnTo>
                  <a:pt x="912" y="1144"/>
                </a:lnTo>
                <a:lnTo>
                  <a:pt x="910" y="1144"/>
                </a:lnTo>
                <a:lnTo>
                  <a:pt x="909" y="1146"/>
                </a:lnTo>
                <a:lnTo>
                  <a:pt x="907" y="1146"/>
                </a:lnTo>
                <a:lnTo>
                  <a:pt x="905" y="1146"/>
                </a:lnTo>
                <a:lnTo>
                  <a:pt x="903" y="1146"/>
                </a:lnTo>
                <a:lnTo>
                  <a:pt x="901" y="1146"/>
                </a:lnTo>
                <a:lnTo>
                  <a:pt x="901" y="1148"/>
                </a:lnTo>
                <a:lnTo>
                  <a:pt x="899" y="1150"/>
                </a:lnTo>
                <a:lnTo>
                  <a:pt x="898" y="1152"/>
                </a:lnTo>
                <a:lnTo>
                  <a:pt x="896" y="1154"/>
                </a:lnTo>
                <a:lnTo>
                  <a:pt x="894" y="1154"/>
                </a:lnTo>
                <a:lnTo>
                  <a:pt x="892" y="1156"/>
                </a:lnTo>
                <a:lnTo>
                  <a:pt x="890" y="1156"/>
                </a:lnTo>
                <a:lnTo>
                  <a:pt x="888" y="1156"/>
                </a:lnTo>
                <a:lnTo>
                  <a:pt x="888" y="1157"/>
                </a:lnTo>
                <a:lnTo>
                  <a:pt x="887" y="1157"/>
                </a:lnTo>
                <a:lnTo>
                  <a:pt x="883" y="1159"/>
                </a:lnTo>
                <a:lnTo>
                  <a:pt x="881" y="1161"/>
                </a:lnTo>
                <a:lnTo>
                  <a:pt x="879" y="1161"/>
                </a:lnTo>
                <a:lnTo>
                  <a:pt x="877" y="1163"/>
                </a:lnTo>
                <a:lnTo>
                  <a:pt x="875" y="1163"/>
                </a:lnTo>
                <a:lnTo>
                  <a:pt x="874" y="1163"/>
                </a:lnTo>
                <a:lnTo>
                  <a:pt x="872" y="1165"/>
                </a:lnTo>
                <a:lnTo>
                  <a:pt x="870" y="1165"/>
                </a:lnTo>
                <a:lnTo>
                  <a:pt x="868" y="1167"/>
                </a:lnTo>
                <a:lnTo>
                  <a:pt x="866" y="1167"/>
                </a:lnTo>
                <a:lnTo>
                  <a:pt x="863" y="1167"/>
                </a:lnTo>
                <a:lnTo>
                  <a:pt x="861" y="1168"/>
                </a:lnTo>
                <a:lnTo>
                  <a:pt x="859" y="1170"/>
                </a:lnTo>
                <a:lnTo>
                  <a:pt x="859" y="1172"/>
                </a:lnTo>
                <a:lnTo>
                  <a:pt x="857" y="1172"/>
                </a:lnTo>
                <a:lnTo>
                  <a:pt x="855" y="1174"/>
                </a:lnTo>
                <a:lnTo>
                  <a:pt x="853" y="1174"/>
                </a:lnTo>
                <a:lnTo>
                  <a:pt x="850" y="1176"/>
                </a:lnTo>
                <a:lnTo>
                  <a:pt x="848" y="1178"/>
                </a:lnTo>
                <a:lnTo>
                  <a:pt x="846" y="1178"/>
                </a:lnTo>
                <a:lnTo>
                  <a:pt x="846" y="1179"/>
                </a:lnTo>
                <a:lnTo>
                  <a:pt x="844" y="1179"/>
                </a:lnTo>
                <a:lnTo>
                  <a:pt x="844" y="1181"/>
                </a:lnTo>
                <a:lnTo>
                  <a:pt x="842" y="1183"/>
                </a:lnTo>
                <a:lnTo>
                  <a:pt x="842" y="1185"/>
                </a:lnTo>
                <a:lnTo>
                  <a:pt x="840" y="1187"/>
                </a:lnTo>
                <a:lnTo>
                  <a:pt x="840" y="1189"/>
                </a:lnTo>
                <a:lnTo>
                  <a:pt x="840" y="1191"/>
                </a:lnTo>
                <a:lnTo>
                  <a:pt x="839" y="1192"/>
                </a:lnTo>
                <a:lnTo>
                  <a:pt x="837" y="1192"/>
                </a:lnTo>
                <a:lnTo>
                  <a:pt x="837" y="1194"/>
                </a:lnTo>
                <a:lnTo>
                  <a:pt x="835" y="1194"/>
                </a:lnTo>
                <a:lnTo>
                  <a:pt x="833" y="1194"/>
                </a:lnTo>
                <a:lnTo>
                  <a:pt x="831" y="1194"/>
                </a:lnTo>
                <a:lnTo>
                  <a:pt x="829" y="1194"/>
                </a:lnTo>
                <a:lnTo>
                  <a:pt x="828" y="1192"/>
                </a:lnTo>
                <a:lnTo>
                  <a:pt x="826" y="1192"/>
                </a:lnTo>
                <a:lnTo>
                  <a:pt x="826" y="1191"/>
                </a:lnTo>
                <a:lnTo>
                  <a:pt x="826" y="1189"/>
                </a:lnTo>
                <a:lnTo>
                  <a:pt x="828" y="1189"/>
                </a:lnTo>
                <a:lnTo>
                  <a:pt x="828" y="1187"/>
                </a:lnTo>
                <a:lnTo>
                  <a:pt x="826" y="1185"/>
                </a:lnTo>
                <a:lnTo>
                  <a:pt x="828" y="1185"/>
                </a:lnTo>
                <a:lnTo>
                  <a:pt x="829" y="1185"/>
                </a:lnTo>
                <a:lnTo>
                  <a:pt x="831" y="1185"/>
                </a:lnTo>
                <a:lnTo>
                  <a:pt x="831" y="1183"/>
                </a:lnTo>
                <a:lnTo>
                  <a:pt x="829" y="1183"/>
                </a:lnTo>
                <a:lnTo>
                  <a:pt x="828" y="1183"/>
                </a:lnTo>
                <a:lnTo>
                  <a:pt x="826" y="1183"/>
                </a:lnTo>
                <a:lnTo>
                  <a:pt x="826" y="1185"/>
                </a:lnTo>
                <a:lnTo>
                  <a:pt x="826" y="1187"/>
                </a:lnTo>
                <a:lnTo>
                  <a:pt x="824" y="1187"/>
                </a:lnTo>
                <a:lnTo>
                  <a:pt x="822" y="1187"/>
                </a:lnTo>
                <a:lnTo>
                  <a:pt x="820" y="1187"/>
                </a:lnTo>
                <a:lnTo>
                  <a:pt x="818" y="1185"/>
                </a:lnTo>
                <a:lnTo>
                  <a:pt x="816" y="1185"/>
                </a:lnTo>
                <a:lnTo>
                  <a:pt x="815" y="1185"/>
                </a:lnTo>
                <a:lnTo>
                  <a:pt x="813" y="1185"/>
                </a:lnTo>
                <a:lnTo>
                  <a:pt x="811" y="1183"/>
                </a:lnTo>
                <a:lnTo>
                  <a:pt x="809" y="1183"/>
                </a:lnTo>
                <a:lnTo>
                  <a:pt x="807" y="1185"/>
                </a:lnTo>
                <a:lnTo>
                  <a:pt x="805" y="1185"/>
                </a:lnTo>
                <a:lnTo>
                  <a:pt x="804" y="1183"/>
                </a:lnTo>
                <a:lnTo>
                  <a:pt x="802" y="1183"/>
                </a:lnTo>
                <a:lnTo>
                  <a:pt x="800" y="1185"/>
                </a:lnTo>
                <a:lnTo>
                  <a:pt x="798" y="1185"/>
                </a:lnTo>
                <a:lnTo>
                  <a:pt x="796" y="1183"/>
                </a:lnTo>
                <a:lnTo>
                  <a:pt x="796" y="1181"/>
                </a:lnTo>
                <a:lnTo>
                  <a:pt x="796" y="1179"/>
                </a:lnTo>
                <a:lnTo>
                  <a:pt x="794" y="1178"/>
                </a:lnTo>
                <a:lnTo>
                  <a:pt x="796" y="1176"/>
                </a:lnTo>
                <a:lnTo>
                  <a:pt x="794" y="1174"/>
                </a:lnTo>
                <a:lnTo>
                  <a:pt x="792" y="1172"/>
                </a:lnTo>
                <a:lnTo>
                  <a:pt x="794" y="1170"/>
                </a:lnTo>
                <a:lnTo>
                  <a:pt x="794" y="1168"/>
                </a:lnTo>
                <a:lnTo>
                  <a:pt x="796" y="1167"/>
                </a:lnTo>
                <a:lnTo>
                  <a:pt x="796" y="1165"/>
                </a:lnTo>
                <a:lnTo>
                  <a:pt x="796" y="1163"/>
                </a:lnTo>
                <a:lnTo>
                  <a:pt x="796" y="1161"/>
                </a:lnTo>
                <a:lnTo>
                  <a:pt x="798" y="1159"/>
                </a:lnTo>
                <a:lnTo>
                  <a:pt x="800" y="1159"/>
                </a:lnTo>
                <a:lnTo>
                  <a:pt x="800" y="1157"/>
                </a:lnTo>
                <a:lnTo>
                  <a:pt x="800" y="1156"/>
                </a:lnTo>
                <a:lnTo>
                  <a:pt x="802" y="1154"/>
                </a:lnTo>
                <a:lnTo>
                  <a:pt x="802" y="1150"/>
                </a:lnTo>
                <a:lnTo>
                  <a:pt x="802" y="1148"/>
                </a:lnTo>
                <a:lnTo>
                  <a:pt x="804" y="1148"/>
                </a:lnTo>
                <a:lnTo>
                  <a:pt x="804" y="1146"/>
                </a:lnTo>
                <a:lnTo>
                  <a:pt x="805" y="1144"/>
                </a:lnTo>
                <a:lnTo>
                  <a:pt x="805" y="1143"/>
                </a:lnTo>
                <a:lnTo>
                  <a:pt x="807" y="1141"/>
                </a:lnTo>
                <a:lnTo>
                  <a:pt x="807" y="1139"/>
                </a:lnTo>
                <a:lnTo>
                  <a:pt x="809" y="1139"/>
                </a:lnTo>
                <a:lnTo>
                  <a:pt x="809" y="1137"/>
                </a:lnTo>
                <a:lnTo>
                  <a:pt x="809" y="1135"/>
                </a:lnTo>
                <a:lnTo>
                  <a:pt x="809" y="1133"/>
                </a:lnTo>
                <a:lnTo>
                  <a:pt x="811" y="1133"/>
                </a:lnTo>
                <a:lnTo>
                  <a:pt x="811" y="1132"/>
                </a:lnTo>
                <a:lnTo>
                  <a:pt x="813" y="1130"/>
                </a:lnTo>
                <a:lnTo>
                  <a:pt x="815" y="1128"/>
                </a:lnTo>
                <a:lnTo>
                  <a:pt x="815" y="1126"/>
                </a:lnTo>
                <a:lnTo>
                  <a:pt x="816" y="1126"/>
                </a:lnTo>
                <a:lnTo>
                  <a:pt x="818" y="1126"/>
                </a:lnTo>
                <a:lnTo>
                  <a:pt x="818" y="1124"/>
                </a:lnTo>
                <a:lnTo>
                  <a:pt x="816" y="1124"/>
                </a:lnTo>
                <a:lnTo>
                  <a:pt x="816" y="1122"/>
                </a:lnTo>
                <a:lnTo>
                  <a:pt x="818" y="1122"/>
                </a:lnTo>
                <a:lnTo>
                  <a:pt x="818" y="1121"/>
                </a:lnTo>
                <a:lnTo>
                  <a:pt x="820" y="1119"/>
                </a:lnTo>
                <a:lnTo>
                  <a:pt x="820" y="1117"/>
                </a:lnTo>
                <a:lnTo>
                  <a:pt x="820" y="1115"/>
                </a:lnTo>
                <a:lnTo>
                  <a:pt x="822" y="1113"/>
                </a:lnTo>
                <a:lnTo>
                  <a:pt x="824" y="1113"/>
                </a:lnTo>
                <a:lnTo>
                  <a:pt x="824" y="1111"/>
                </a:lnTo>
                <a:lnTo>
                  <a:pt x="826" y="1111"/>
                </a:lnTo>
                <a:lnTo>
                  <a:pt x="826" y="1109"/>
                </a:lnTo>
                <a:lnTo>
                  <a:pt x="828" y="1108"/>
                </a:lnTo>
                <a:lnTo>
                  <a:pt x="829" y="1106"/>
                </a:lnTo>
                <a:lnTo>
                  <a:pt x="831" y="1104"/>
                </a:lnTo>
                <a:lnTo>
                  <a:pt x="831" y="1102"/>
                </a:lnTo>
                <a:lnTo>
                  <a:pt x="833" y="1100"/>
                </a:lnTo>
                <a:lnTo>
                  <a:pt x="835" y="1098"/>
                </a:lnTo>
                <a:lnTo>
                  <a:pt x="835" y="1095"/>
                </a:lnTo>
                <a:lnTo>
                  <a:pt x="835" y="1093"/>
                </a:lnTo>
                <a:lnTo>
                  <a:pt x="835" y="1091"/>
                </a:lnTo>
                <a:lnTo>
                  <a:pt x="835" y="1087"/>
                </a:lnTo>
                <a:lnTo>
                  <a:pt x="835" y="1085"/>
                </a:lnTo>
                <a:lnTo>
                  <a:pt x="837" y="1084"/>
                </a:lnTo>
                <a:lnTo>
                  <a:pt x="839" y="1080"/>
                </a:lnTo>
                <a:lnTo>
                  <a:pt x="839" y="1078"/>
                </a:lnTo>
                <a:lnTo>
                  <a:pt x="840" y="1076"/>
                </a:lnTo>
                <a:lnTo>
                  <a:pt x="840" y="1074"/>
                </a:lnTo>
                <a:lnTo>
                  <a:pt x="842" y="1074"/>
                </a:lnTo>
                <a:lnTo>
                  <a:pt x="842" y="1073"/>
                </a:lnTo>
                <a:lnTo>
                  <a:pt x="844" y="1073"/>
                </a:lnTo>
                <a:lnTo>
                  <a:pt x="844" y="1071"/>
                </a:lnTo>
                <a:lnTo>
                  <a:pt x="846" y="1071"/>
                </a:lnTo>
                <a:lnTo>
                  <a:pt x="848" y="1071"/>
                </a:lnTo>
                <a:lnTo>
                  <a:pt x="848" y="1067"/>
                </a:lnTo>
                <a:lnTo>
                  <a:pt x="850" y="1067"/>
                </a:lnTo>
                <a:lnTo>
                  <a:pt x="850" y="1065"/>
                </a:lnTo>
                <a:lnTo>
                  <a:pt x="851" y="1063"/>
                </a:lnTo>
                <a:lnTo>
                  <a:pt x="853" y="1062"/>
                </a:lnTo>
                <a:lnTo>
                  <a:pt x="853" y="1060"/>
                </a:lnTo>
                <a:lnTo>
                  <a:pt x="855" y="1058"/>
                </a:lnTo>
                <a:lnTo>
                  <a:pt x="855" y="1056"/>
                </a:lnTo>
                <a:lnTo>
                  <a:pt x="857" y="1054"/>
                </a:lnTo>
                <a:lnTo>
                  <a:pt x="857" y="1052"/>
                </a:lnTo>
                <a:lnTo>
                  <a:pt x="859" y="1052"/>
                </a:lnTo>
                <a:lnTo>
                  <a:pt x="861" y="1050"/>
                </a:lnTo>
                <a:lnTo>
                  <a:pt x="863" y="1050"/>
                </a:lnTo>
                <a:lnTo>
                  <a:pt x="863" y="1049"/>
                </a:lnTo>
                <a:lnTo>
                  <a:pt x="863" y="1047"/>
                </a:lnTo>
                <a:lnTo>
                  <a:pt x="864" y="1047"/>
                </a:lnTo>
                <a:lnTo>
                  <a:pt x="864" y="1045"/>
                </a:lnTo>
                <a:lnTo>
                  <a:pt x="864" y="1043"/>
                </a:lnTo>
                <a:lnTo>
                  <a:pt x="864" y="1041"/>
                </a:lnTo>
                <a:lnTo>
                  <a:pt x="866" y="1039"/>
                </a:lnTo>
                <a:lnTo>
                  <a:pt x="866" y="1038"/>
                </a:lnTo>
                <a:lnTo>
                  <a:pt x="866" y="1036"/>
                </a:lnTo>
                <a:lnTo>
                  <a:pt x="868" y="1034"/>
                </a:lnTo>
                <a:lnTo>
                  <a:pt x="868" y="1032"/>
                </a:lnTo>
                <a:lnTo>
                  <a:pt x="870" y="1032"/>
                </a:lnTo>
                <a:lnTo>
                  <a:pt x="872" y="1032"/>
                </a:lnTo>
                <a:lnTo>
                  <a:pt x="874" y="1032"/>
                </a:lnTo>
                <a:lnTo>
                  <a:pt x="875" y="1032"/>
                </a:lnTo>
                <a:lnTo>
                  <a:pt x="877" y="1032"/>
                </a:lnTo>
                <a:lnTo>
                  <a:pt x="877" y="1030"/>
                </a:lnTo>
                <a:lnTo>
                  <a:pt x="879" y="1030"/>
                </a:lnTo>
                <a:lnTo>
                  <a:pt x="881" y="1028"/>
                </a:lnTo>
                <a:lnTo>
                  <a:pt x="883" y="1028"/>
                </a:lnTo>
                <a:lnTo>
                  <a:pt x="883" y="1027"/>
                </a:lnTo>
                <a:lnTo>
                  <a:pt x="885" y="1025"/>
                </a:lnTo>
                <a:lnTo>
                  <a:pt x="887" y="1023"/>
                </a:lnTo>
                <a:lnTo>
                  <a:pt x="888" y="1023"/>
                </a:lnTo>
                <a:lnTo>
                  <a:pt x="888" y="1021"/>
                </a:lnTo>
                <a:lnTo>
                  <a:pt x="890" y="1017"/>
                </a:lnTo>
                <a:lnTo>
                  <a:pt x="890" y="1015"/>
                </a:lnTo>
                <a:lnTo>
                  <a:pt x="890" y="1014"/>
                </a:lnTo>
                <a:lnTo>
                  <a:pt x="890" y="1012"/>
                </a:lnTo>
                <a:lnTo>
                  <a:pt x="890" y="1010"/>
                </a:lnTo>
                <a:lnTo>
                  <a:pt x="890" y="1008"/>
                </a:lnTo>
                <a:lnTo>
                  <a:pt x="890" y="1006"/>
                </a:lnTo>
                <a:lnTo>
                  <a:pt x="892" y="1006"/>
                </a:lnTo>
                <a:lnTo>
                  <a:pt x="894" y="1004"/>
                </a:lnTo>
                <a:lnTo>
                  <a:pt x="896" y="1004"/>
                </a:lnTo>
                <a:lnTo>
                  <a:pt x="898" y="1004"/>
                </a:lnTo>
                <a:lnTo>
                  <a:pt x="899" y="1004"/>
                </a:lnTo>
                <a:lnTo>
                  <a:pt x="901" y="1003"/>
                </a:lnTo>
                <a:lnTo>
                  <a:pt x="903" y="1001"/>
                </a:lnTo>
                <a:lnTo>
                  <a:pt x="905" y="1001"/>
                </a:lnTo>
                <a:lnTo>
                  <a:pt x="907" y="999"/>
                </a:lnTo>
                <a:lnTo>
                  <a:pt x="909" y="999"/>
                </a:lnTo>
                <a:lnTo>
                  <a:pt x="910" y="997"/>
                </a:lnTo>
                <a:lnTo>
                  <a:pt x="912" y="997"/>
                </a:lnTo>
                <a:lnTo>
                  <a:pt x="912" y="999"/>
                </a:lnTo>
                <a:lnTo>
                  <a:pt x="914" y="999"/>
                </a:lnTo>
                <a:lnTo>
                  <a:pt x="914" y="997"/>
                </a:lnTo>
                <a:lnTo>
                  <a:pt x="916" y="997"/>
                </a:lnTo>
                <a:lnTo>
                  <a:pt x="918" y="995"/>
                </a:lnTo>
                <a:lnTo>
                  <a:pt x="920" y="993"/>
                </a:lnTo>
                <a:lnTo>
                  <a:pt x="920" y="991"/>
                </a:lnTo>
                <a:lnTo>
                  <a:pt x="920" y="990"/>
                </a:lnTo>
                <a:lnTo>
                  <a:pt x="920" y="988"/>
                </a:lnTo>
                <a:lnTo>
                  <a:pt x="922" y="988"/>
                </a:lnTo>
                <a:lnTo>
                  <a:pt x="923" y="986"/>
                </a:lnTo>
                <a:lnTo>
                  <a:pt x="925" y="986"/>
                </a:lnTo>
                <a:lnTo>
                  <a:pt x="927" y="984"/>
                </a:lnTo>
                <a:lnTo>
                  <a:pt x="929" y="984"/>
                </a:lnTo>
                <a:lnTo>
                  <a:pt x="931" y="982"/>
                </a:lnTo>
                <a:lnTo>
                  <a:pt x="933" y="982"/>
                </a:lnTo>
                <a:lnTo>
                  <a:pt x="934" y="982"/>
                </a:lnTo>
                <a:lnTo>
                  <a:pt x="934" y="984"/>
                </a:lnTo>
                <a:lnTo>
                  <a:pt x="933" y="984"/>
                </a:lnTo>
                <a:lnTo>
                  <a:pt x="931" y="988"/>
                </a:lnTo>
                <a:lnTo>
                  <a:pt x="931" y="990"/>
                </a:lnTo>
                <a:lnTo>
                  <a:pt x="929" y="991"/>
                </a:lnTo>
                <a:lnTo>
                  <a:pt x="929" y="995"/>
                </a:lnTo>
                <a:lnTo>
                  <a:pt x="931" y="995"/>
                </a:lnTo>
                <a:lnTo>
                  <a:pt x="931" y="993"/>
                </a:lnTo>
                <a:lnTo>
                  <a:pt x="933" y="993"/>
                </a:lnTo>
                <a:lnTo>
                  <a:pt x="933" y="991"/>
                </a:lnTo>
                <a:lnTo>
                  <a:pt x="934" y="991"/>
                </a:lnTo>
                <a:lnTo>
                  <a:pt x="936" y="990"/>
                </a:lnTo>
                <a:lnTo>
                  <a:pt x="938" y="990"/>
                </a:lnTo>
                <a:lnTo>
                  <a:pt x="940" y="988"/>
                </a:lnTo>
                <a:lnTo>
                  <a:pt x="942" y="986"/>
                </a:lnTo>
                <a:lnTo>
                  <a:pt x="945" y="984"/>
                </a:lnTo>
                <a:lnTo>
                  <a:pt x="947" y="984"/>
                </a:lnTo>
                <a:lnTo>
                  <a:pt x="949" y="982"/>
                </a:lnTo>
                <a:lnTo>
                  <a:pt x="951" y="982"/>
                </a:lnTo>
                <a:lnTo>
                  <a:pt x="951" y="980"/>
                </a:lnTo>
                <a:lnTo>
                  <a:pt x="953" y="980"/>
                </a:lnTo>
                <a:lnTo>
                  <a:pt x="955" y="982"/>
                </a:lnTo>
                <a:lnTo>
                  <a:pt x="957" y="982"/>
                </a:lnTo>
                <a:lnTo>
                  <a:pt x="957" y="980"/>
                </a:lnTo>
                <a:lnTo>
                  <a:pt x="958" y="979"/>
                </a:lnTo>
                <a:lnTo>
                  <a:pt x="958" y="977"/>
                </a:lnTo>
                <a:lnTo>
                  <a:pt x="960" y="977"/>
                </a:lnTo>
                <a:lnTo>
                  <a:pt x="960" y="979"/>
                </a:lnTo>
                <a:lnTo>
                  <a:pt x="962" y="977"/>
                </a:lnTo>
                <a:lnTo>
                  <a:pt x="964" y="975"/>
                </a:lnTo>
                <a:lnTo>
                  <a:pt x="966" y="975"/>
                </a:lnTo>
                <a:lnTo>
                  <a:pt x="968" y="975"/>
                </a:lnTo>
                <a:lnTo>
                  <a:pt x="969" y="973"/>
                </a:lnTo>
                <a:lnTo>
                  <a:pt x="971" y="971"/>
                </a:lnTo>
                <a:lnTo>
                  <a:pt x="971" y="968"/>
                </a:lnTo>
                <a:lnTo>
                  <a:pt x="973" y="964"/>
                </a:lnTo>
                <a:lnTo>
                  <a:pt x="973" y="962"/>
                </a:lnTo>
                <a:lnTo>
                  <a:pt x="973" y="958"/>
                </a:lnTo>
                <a:lnTo>
                  <a:pt x="973" y="956"/>
                </a:lnTo>
                <a:lnTo>
                  <a:pt x="973" y="953"/>
                </a:lnTo>
                <a:lnTo>
                  <a:pt x="973" y="951"/>
                </a:lnTo>
                <a:lnTo>
                  <a:pt x="975" y="949"/>
                </a:lnTo>
                <a:lnTo>
                  <a:pt x="973" y="947"/>
                </a:lnTo>
                <a:lnTo>
                  <a:pt x="973" y="944"/>
                </a:lnTo>
                <a:lnTo>
                  <a:pt x="973" y="942"/>
                </a:lnTo>
                <a:lnTo>
                  <a:pt x="973" y="940"/>
                </a:lnTo>
                <a:lnTo>
                  <a:pt x="973" y="938"/>
                </a:lnTo>
                <a:lnTo>
                  <a:pt x="973" y="934"/>
                </a:lnTo>
                <a:lnTo>
                  <a:pt x="975" y="933"/>
                </a:lnTo>
                <a:lnTo>
                  <a:pt x="975" y="931"/>
                </a:lnTo>
                <a:lnTo>
                  <a:pt x="975" y="929"/>
                </a:lnTo>
                <a:lnTo>
                  <a:pt x="977" y="927"/>
                </a:lnTo>
                <a:lnTo>
                  <a:pt x="977" y="925"/>
                </a:lnTo>
                <a:lnTo>
                  <a:pt x="977" y="923"/>
                </a:lnTo>
                <a:lnTo>
                  <a:pt x="979" y="923"/>
                </a:lnTo>
                <a:lnTo>
                  <a:pt x="981" y="923"/>
                </a:lnTo>
                <a:lnTo>
                  <a:pt x="981" y="921"/>
                </a:lnTo>
                <a:lnTo>
                  <a:pt x="981" y="920"/>
                </a:lnTo>
                <a:lnTo>
                  <a:pt x="984" y="916"/>
                </a:lnTo>
                <a:lnTo>
                  <a:pt x="984" y="914"/>
                </a:lnTo>
                <a:lnTo>
                  <a:pt x="986" y="912"/>
                </a:lnTo>
                <a:lnTo>
                  <a:pt x="986" y="909"/>
                </a:lnTo>
                <a:lnTo>
                  <a:pt x="986" y="907"/>
                </a:lnTo>
                <a:lnTo>
                  <a:pt x="986" y="905"/>
                </a:lnTo>
                <a:lnTo>
                  <a:pt x="988" y="903"/>
                </a:lnTo>
                <a:lnTo>
                  <a:pt x="988" y="901"/>
                </a:lnTo>
                <a:lnTo>
                  <a:pt x="990" y="901"/>
                </a:lnTo>
                <a:lnTo>
                  <a:pt x="990" y="899"/>
                </a:lnTo>
                <a:lnTo>
                  <a:pt x="992" y="899"/>
                </a:lnTo>
                <a:lnTo>
                  <a:pt x="993" y="897"/>
                </a:lnTo>
                <a:lnTo>
                  <a:pt x="995" y="896"/>
                </a:lnTo>
                <a:lnTo>
                  <a:pt x="997" y="896"/>
                </a:lnTo>
                <a:lnTo>
                  <a:pt x="999" y="894"/>
                </a:lnTo>
                <a:lnTo>
                  <a:pt x="1001" y="894"/>
                </a:lnTo>
                <a:lnTo>
                  <a:pt x="1001" y="892"/>
                </a:lnTo>
                <a:lnTo>
                  <a:pt x="1001" y="890"/>
                </a:lnTo>
                <a:lnTo>
                  <a:pt x="1001" y="888"/>
                </a:lnTo>
                <a:lnTo>
                  <a:pt x="1003" y="886"/>
                </a:lnTo>
                <a:lnTo>
                  <a:pt x="1003" y="885"/>
                </a:lnTo>
                <a:lnTo>
                  <a:pt x="1003" y="883"/>
                </a:lnTo>
                <a:lnTo>
                  <a:pt x="1003" y="881"/>
                </a:lnTo>
                <a:lnTo>
                  <a:pt x="1003" y="879"/>
                </a:lnTo>
                <a:lnTo>
                  <a:pt x="1004" y="879"/>
                </a:lnTo>
                <a:lnTo>
                  <a:pt x="1004" y="877"/>
                </a:lnTo>
                <a:lnTo>
                  <a:pt x="1006" y="875"/>
                </a:lnTo>
                <a:lnTo>
                  <a:pt x="1008" y="875"/>
                </a:lnTo>
                <a:lnTo>
                  <a:pt x="1008" y="874"/>
                </a:lnTo>
                <a:lnTo>
                  <a:pt x="1010" y="874"/>
                </a:lnTo>
                <a:lnTo>
                  <a:pt x="1010" y="872"/>
                </a:lnTo>
                <a:lnTo>
                  <a:pt x="1012" y="870"/>
                </a:lnTo>
                <a:lnTo>
                  <a:pt x="1012" y="868"/>
                </a:lnTo>
                <a:lnTo>
                  <a:pt x="1014" y="868"/>
                </a:lnTo>
                <a:lnTo>
                  <a:pt x="1016" y="868"/>
                </a:lnTo>
                <a:lnTo>
                  <a:pt x="1017" y="868"/>
                </a:lnTo>
                <a:lnTo>
                  <a:pt x="1017" y="866"/>
                </a:lnTo>
                <a:lnTo>
                  <a:pt x="1019" y="866"/>
                </a:lnTo>
                <a:lnTo>
                  <a:pt x="1019" y="864"/>
                </a:lnTo>
                <a:lnTo>
                  <a:pt x="1019" y="862"/>
                </a:lnTo>
                <a:lnTo>
                  <a:pt x="1021" y="861"/>
                </a:lnTo>
                <a:lnTo>
                  <a:pt x="1021" y="859"/>
                </a:lnTo>
                <a:lnTo>
                  <a:pt x="1023" y="859"/>
                </a:lnTo>
                <a:lnTo>
                  <a:pt x="1025" y="857"/>
                </a:lnTo>
                <a:lnTo>
                  <a:pt x="1025" y="855"/>
                </a:lnTo>
                <a:lnTo>
                  <a:pt x="1027" y="855"/>
                </a:lnTo>
                <a:lnTo>
                  <a:pt x="1028" y="853"/>
                </a:lnTo>
                <a:lnTo>
                  <a:pt x="1030" y="851"/>
                </a:lnTo>
                <a:lnTo>
                  <a:pt x="1032" y="851"/>
                </a:lnTo>
                <a:lnTo>
                  <a:pt x="1034" y="850"/>
                </a:lnTo>
                <a:lnTo>
                  <a:pt x="1036" y="848"/>
                </a:lnTo>
                <a:lnTo>
                  <a:pt x="1036" y="846"/>
                </a:lnTo>
                <a:lnTo>
                  <a:pt x="1036" y="844"/>
                </a:lnTo>
                <a:lnTo>
                  <a:pt x="1038" y="840"/>
                </a:lnTo>
                <a:lnTo>
                  <a:pt x="1038" y="839"/>
                </a:lnTo>
                <a:lnTo>
                  <a:pt x="1039" y="839"/>
                </a:lnTo>
                <a:lnTo>
                  <a:pt x="1039" y="837"/>
                </a:lnTo>
                <a:lnTo>
                  <a:pt x="1041" y="837"/>
                </a:lnTo>
                <a:lnTo>
                  <a:pt x="1043" y="837"/>
                </a:lnTo>
                <a:lnTo>
                  <a:pt x="1045" y="837"/>
                </a:lnTo>
                <a:lnTo>
                  <a:pt x="1047" y="837"/>
                </a:lnTo>
                <a:lnTo>
                  <a:pt x="1049" y="837"/>
                </a:lnTo>
                <a:lnTo>
                  <a:pt x="1051" y="837"/>
                </a:lnTo>
                <a:lnTo>
                  <a:pt x="1052" y="837"/>
                </a:lnTo>
                <a:lnTo>
                  <a:pt x="1054" y="837"/>
                </a:lnTo>
                <a:lnTo>
                  <a:pt x="1054" y="839"/>
                </a:lnTo>
                <a:lnTo>
                  <a:pt x="1052" y="840"/>
                </a:lnTo>
                <a:lnTo>
                  <a:pt x="1052" y="842"/>
                </a:lnTo>
                <a:lnTo>
                  <a:pt x="1052" y="844"/>
                </a:lnTo>
                <a:lnTo>
                  <a:pt x="1051" y="848"/>
                </a:lnTo>
                <a:lnTo>
                  <a:pt x="1051" y="850"/>
                </a:lnTo>
                <a:lnTo>
                  <a:pt x="1052" y="851"/>
                </a:lnTo>
                <a:lnTo>
                  <a:pt x="1052" y="853"/>
                </a:lnTo>
                <a:lnTo>
                  <a:pt x="1052" y="857"/>
                </a:lnTo>
                <a:lnTo>
                  <a:pt x="1052" y="861"/>
                </a:lnTo>
                <a:lnTo>
                  <a:pt x="1052" y="862"/>
                </a:lnTo>
                <a:lnTo>
                  <a:pt x="1054" y="862"/>
                </a:lnTo>
                <a:lnTo>
                  <a:pt x="1054" y="866"/>
                </a:lnTo>
                <a:lnTo>
                  <a:pt x="1056" y="866"/>
                </a:lnTo>
                <a:lnTo>
                  <a:pt x="1056" y="864"/>
                </a:lnTo>
                <a:lnTo>
                  <a:pt x="1058" y="864"/>
                </a:lnTo>
                <a:lnTo>
                  <a:pt x="1058" y="862"/>
                </a:lnTo>
                <a:lnTo>
                  <a:pt x="1060" y="862"/>
                </a:lnTo>
                <a:lnTo>
                  <a:pt x="1062" y="862"/>
                </a:lnTo>
                <a:lnTo>
                  <a:pt x="1062" y="861"/>
                </a:lnTo>
                <a:lnTo>
                  <a:pt x="1060" y="859"/>
                </a:lnTo>
                <a:lnTo>
                  <a:pt x="1060" y="857"/>
                </a:lnTo>
                <a:lnTo>
                  <a:pt x="1060" y="855"/>
                </a:lnTo>
                <a:lnTo>
                  <a:pt x="1060" y="853"/>
                </a:lnTo>
                <a:lnTo>
                  <a:pt x="1062" y="851"/>
                </a:lnTo>
                <a:lnTo>
                  <a:pt x="1060" y="850"/>
                </a:lnTo>
                <a:lnTo>
                  <a:pt x="1060" y="848"/>
                </a:lnTo>
                <a:lnTo>
                  <a:pt x="1060" y="846"/>
                </a:lnTo>
                <a:lnTo>
                  <a:pt x="1060" y="844"/>
                </a:lnTo>
                <a:lnTo>
                  <a:pt x="1060" y="842"/>
                </a:lnTo>
                <a:lnTo>
                  <a:pt x="1058" y="842"/>
                </a:lnTo>
                <a:lnTo>
                  <a:pt x="1058" y="840"/>
                </a:lnTo>
                <a:lnTo>
                  <a:pt x="1058" y="839"/>
                </a:lnTo>
                <a:lnTo>
                  <a:pt x="1056" y="839"/>
                </a:lnTo>
                <a:lnTo>
                  <a:pt x="1056" y="837"/>
                </a:lnTo>
                <a:lnTo>
                  <a:pt x="1058" y="835"/>
                </a:lnTo>
                <a:lnTo>
                  <a:pt x="1058" y="833"/>
                </a:lnTo>
                <a:lnTo>
                  <a:pt x="1058" y="831"/>
                </a:lnTo>
                <a:lnTo>
                  <a:pt x="1058" y="829"/>
                </a:lnTo>
                <a:lnTo>
                  <a:pt x="1058" y="827"/>
                </a:lnTo>
                <a:lnTo>
                  <a:pt x="1058" y="824"/>
                </a:lnTo>
                <a:lnTo>
                  <a:pt x="1056" y="822"/>
                </a:lnTo>
                <a:lnTo>
                  <a:pt x="1056" y="820"/>
                </a:lnTo>
                <a:lnTo>
                  <a:pt x="1056" y="818"/>
                </a:lnTo>
                <a:lnTo>
                  <a:pt x="1054" y="818"/>
                </a:lnTo>
                <a:lnTo>
                  <a:pt x="1054" y="816"/>
                </a:lnTo>
                <a:lnTo>
                  <a:pt x="1054" y="815"/>
                </a:lnTo>
                <a:lnTo>
                  <a:pt x="1054" y="813"/>
                </a:lnTo>
                <a:lnTo>
                  <a:pt x="1052" y="811"/>
                </a:lnTo>
                <a:lnTo>
                  <a:pt x="1052" y="809"/>
                </a:lnTo>
                <a:lnTo>
                  <a:pt x="1052" y="807"/>
                </a:lnTo>
                <a:lnTo>
                  <a:pt x="1051" y="805"/>
                </a:lnTo>
                <a:lnTo>
                  <a:pt x="1051" y="803"/>
                </a:lnTo>
                <a:lnTo>
                  <a:pt x="1049" y="802"/>
                </a:lnTo>
                <a:lnTo>
                  <a:pt x="1049" y="800"/>
                </a:lnTo>
                <a:lnTo>
                  <a:pt x="1051" y="800"/>
                </a:lnTo>
                <a:lnTo>
                  <a:pt x="1051" y="802"/>
                </a:lnTo>
                <a:lnTo>
                  <a:pt x="1051" y="803"/>
                </a:lnTo>
                <a:lnTo>
                  <a:pt x="1052" y="803"/>
                </a:lnTo>
                <a:lnTo>
                  <a:pt x="1052" y="802"/>
                </a:lnTo>
                <a:lnTo>
                  <a:pt x="1052" y="800"/>
                </a:lnTo>
                <a:lnTo>
                  <a:pt x="1052" y="802"/>
                </a:lnTo>
                <a:lnTo>
                  <a:pt x="1052" y="800"/>
                </a:lnTo>
                <a:lnTo>
                  <a:pt x="1051" y="798"/>
                </a:lnTo>
                <a:lnTo>
                  <a:pt x="1051" y="796"/>
                </a:lnTo>
                <a:lnTo>
                  <a:pt x="1049" y="794"/>
                </a:lnTo>
                <a:lnTo>
                  <a:pt x="1047" y="792"/>
                </a:lnTo>
                <a:lnTo>
                  <a:pt x="1047" y="791"/>
                </a:lnTo>
                <a:lnTo>
                  <a:pt x="1045" y="789"/>
                </a:lnTo>
                <a:lnTo>
                  <a:pt x="1043" y="789"/>
                </a:lnTo>
                <a:lnTo>
                  <a:pt x="1043" y="791"/>
                </a:lnTo>
                <a:lnTo>
                  <a:pt x="1041" y="789"/>
                </a:lnTo>
                <a:lnTo>
                  <a:pt x="1039" y="787"/>
                </a:lnTo>
                <a:lnTo>
                  <a:pt x="1038" y="787"/>
                </a:lnTo>
                <a:lnTo>
                  <a:pt x="1036" y="787"/>
                </a:lnTo>
                <a:lnTo>
                  <a:pt x="1036" y="785"/>
                </a:lnTo>
                <a:lnTo>
                  <a:pt x="1038" y="785"/>
                </a:lnTo>
                <a:lnTo>
                  <a:pt x="1038" y="783"/>
                </a:lnTo>
                <a:lnTo>
                  <a:pt x="1036" y="783"/>
                </a:lnTo>
                <a:lnTo>
                  <a:pt x="1034" y="783"/>
                </a:lnTo>
                <a:lnTo>
                  <a:pt x="1034" y="781"/>
                </a:lnTo>
                <a:lnTo>
                  <a:pt x="1036" y="781"/>
                </a:lnTo>
                <a:lnTo>
                  <a:pt x="1036" y="780"/>
                </a:lnTo>
                <a:lnTo>
                  <a:pt x="1036" y="778"/>
                </a:lnTo>
                <a:lnTo>
                  <a:pt x="1038" y="776"/>
                </a:lnTo>
                <a:lnTo>
                  <a:pt x="1039" y="776"/>
                </a:lnTo>
                <a:lnTo>
                  <a:pt x="1041" y="776"/>
                </a:lnTo>
                <a:lnTo>
                  <a:pt x="1043" y="776"/>
                </a:lnTo>
                <a:lnTo>
                  <a:pt x="1043" y="780"/>
                </a:lnTo>
                <a:lnTo>
                  <a:pt x="1043" y="781"/>
                </a:lnTo>
                <a:lnTo>
                  <a:pt x="1043" y="783"/>
                </a:lnTo>
                <a:lnTo>
                  <a:pt x="1045" y="785"/>
                </a:lnTo>
                <a:lnTo>
                  <a:pt x="1045" y="787"/>
                </a:lnTo>
                <a:lnTo>
                  <a:pt x="1047" y="789"/>
                </a:lnTo>
                <a:lnTo>
                  <a:pt x="1049" y="789"/>
                </a:lnTo>
                <a:lnTo>
                  <a:pt x="1051" y="791"/>
                </a:lnTo>
                <a:lnTo>
                  <a:pt x="1052" y="791"/>
                </a:lnTo>
                <a:lnTo>
                  <a:pt x="1054" y="791"/>
                </a:lnTo>
                <a:lnTo>
                  <a:pt x="1056" y="791"/>
                </a:lnTo>
                <a:lnTo>
                  <a:pt x="1058" y="791"/>
                </a:lnTo>
                <a:lnTo>
                  <a:pt x="1060" y="791"/>
                </a:lnTo>
                <a:lnTo>
                  <a:pt x="1062" y="791"/>
                </a:lnTo>
                <a:lnTo>
                  <a:pt x="1063" y="791"/>
                </a:lnTo>
                <a:lnTo>
                  <a:pt x="1065" y="791"/>
                </a:lnTo>
                <a:lnTo>
                  <a:pt x="1067" y="791"/>
                </a:lnTo>
                <a:lnTo>
                  <a:pt x="1069" y="791"/>
                </a:lnTo>
                <a:lnTo>
                  <a:pt x="1071" y="792"/>
                </a:lnTo>
                <a:lnTo>
                  <a:pt x="1073" y="794"/>
                </a:lnTo>
                <a:lnTo>
                  <a:pt x="1075" y="796"/>
                </a:lnTo>
                <a:lnTo>
                  <a:pt x="1076" y="796"/>
                </a:lnTo>
                <a:lnTo>
                  <a:pt x="1078" y="796"/>
                </a:lnTo>
                <a:lnTo>
                  <a:pt x="1080" y="796"/>
                </a:lnTo>
                <a:lnTo>
                  <a:pt x="1080" y="798"/>
                </a:lnTo>
                <a:lnTo>
                  <a:pt x="1080" y="803"/>
                </a:lnTo>
                <a:lnTo>
                  <a:pt x="1080" y="805"/>
                </a:lnTo>
                <a:lnTo>
                  <a:pt x="1080" y="807"/>
                </a:lnTo>
                <a:lnTo>
                  <a:pt x="1082" y="807"/>
                </a:lnTo>
                <a:lnTo>
                  <a:pt x="1082" y="809"/>
                </a:lnTo>
                <a:lnTo>
                  <a:pt x="1082" y="811"/>
                </a:lnTo>
                <a:lnTo>
                  <a:pt x="1082" y="813"/>
                </a:lnTo>
                <a:lnTo>
                  <a:pt x="1082" y="815"/>
                </a:lnTo>
                <a:lnTo>
                  <a:pt x="1084" y="816"/>
                </a:lnTo>
                <a:lnTo>
                  <a:pt x="1086" y="818"/>
                </a:lnTo>
                <a:lnTo>
                  <a:pt x="1086" y="820"/>
                </a:lnTo>
                <a:lnTo>
                  <a:pt x="1086" y="824"/>
                </a:lnTo>
                <a:lnTo>
                  <a:pt x="1086" y="826"/>
                </a:lnTo>
                <a:lnTo>
                  <a:pt x="1086" y="827"/>
                </a:lnTo>
                <a:lnTo>
                  <a:pt x="1086" y="831"/>
                </a:lnTo>
                <a:lnTo>
                  <a:pt x="1087" y="833"/>
                </a:lnTo>
                <a:lnTo>
                  <a:pt x="1087" y="837"/>
                </a:lnTo>
                <a:lnTo>
                  <a:pt x="1089" y="839"/>
                </a:lnTo>
                <a:lnTo>
                  <a:pt x="1089" y="840"/>
                </a:lnTo>
                <a:lnTo>
                  <a:pt x="1089" y="842"/>
                </a:lnTo>
                <a:lnTo>
                  <a:pt x="1089" y="844"/>
                </a:lnTo>
                <a:lnTo>
                  <a:pt x="1089" y="846"/>
                </a:lnTo>
                <a:lnTo>
                  <a:pt x="1089" y="848"/>
                </a:lnTo>
                <a:lnTo>
                  <a:pt x="1089" y="850"/>
                </a:lnTo>
                <a:lnTo>
                  <a:pt x="1089" y="851"/>
                </a:lnTo>
                <a:lnTo>
                  <a:pt x="1089" y="855"/>
                </a:lnTo>
                <a:lnTo>
                  <a:pt x="1091" y="855"/>
                </a:lnTo>
                <a:lnTo>
                  <a:pt x="1091" y="857"/>
                </a:lnTo>
                <a:lnTo>
                  <a:pt x="1093" y="859"/>
                </a:lnTo>
                <a:lnTo>
                  <a:pt x="1095" y="861"/>
                </a:lnTo>
                <a:lnTo>
                  <a:pt x="1095" y="862"/>
                </a:lnTo>
                <a:lnTo>
                  <a:pt x="1097" y="862"/>
                </a:lnTo>
                <a:lnTo>
                  <a:pt x="1098" y="864"/>
                </a:lnTo>
                <a:lnTo>
                  <a:pt x="1100" y="864"/>
                </a:lnTo>
                <a:lnTo>
                  <a:pt x="1100" y="866"/>
                </a:lnTo>
                <a:lnTo>
                  <a:pt x="1100" y="868"/>
                </a:lnTo>
                <a:lnTo>
                  <a:pt x="1100" y="870"/>
                </a:lnTo>
                <a:lnTo>
                  <a:pt x="1100" y="872"/>
                </a:lnTo>
                <a:lnTo>
                  <a:pt x="1100" y="874"/>
                </a:lnTo>
                <a:lnTo>
                  <a:pt x="1098" y="877"/>
                </a:lnTo>
                <a:lnTo>
                  <a:pt x="1097" y="877"/>
                </a:lnTo>
                <a:lnTo>
                  <a:pt x="1097" y="879"/>
                </a:lnTo>
                <a:lnTo>
                  <a:pt x="1095" y="879"/>
                </a:lnTo>
                <a:lnTo>
                  <a:pt x="1095" y="881"/>
                </a:lnTo>
                <a:lnTo>
                  <a:pt x="1093" y="881"/>
                </a:lnTo>
                <a:lnTo>
                  <a:pt x="1093" y="879"/>
                </a:lnTo>
                <a:lnTo>
                  <a:pt x="1091" y="879"/>
                </a:lnTo>
                <a:lnTo>
                  <a:pt x="1091" y="881"/>
                </a:lnTo>
                <a:lnTo>
                  <a:pt x="1091" y="883"/>
                </a:lnTo>
                <a:lnTo>
                  <a:pt x="1093" y="886"/>
                </a:lnTo>
                <a:lnTo>
                  <a:pt x="1095" y="886"/>
                </a:lnTo>
                <a:lnTo>
                  <a:pt x="1095" y="888"/>
                </a:lnTo>
                <a:lnTo>
                  <a:pt x="1097" y="888"/>
                </a:lnTo>
                <a:lnTo>
                  <a:pt x="1098" y="890"/>
                </a:lnTo>
                <a:lnTo>
                  <a:pt x="1100" y="890"/>
                </a:lnTo>
                <a:lnTo>
                  <a:pt x="1102" y="892"/>
                </a:lnTo>
                <a:lnTo>
                  <a:pt x="1100" y="894"/>
                </a:lnTo>
                <a:lnTo>
                  <a:pt x="1102" y="897"/>
                </a:lnTo>
                <a:lnTo>
                  <a:pt x="1104" y="899"/>
                </a:lnTo>
                <a:lnTo>
                  <a:pt x="1104" y="901"/>
                </a:lnTo>
                <a:lnTo>
                  <a:pt x="1106" y="901"/>
                </a:lnTo>
                <a:lnTo>
                  <a:pt x="1106" y="903"/>
                </a:lnTo>
                <a:lnTo>
                  <a:pt x="1108" y="905"/>
                </a:lnTo>
                <a:lnTo>
                  <a:pt x="1106" y="907"/>
                </a:lnTo>
                <a:lnTo>
                  <a:pt x="1108" y="907"/>
                </a:lnTo>
                <a:lnTo>
                  <a:pt x="1108" y="909"/>
                </a:lnTo>
                <a:lnTo>
                  <a:pt x="1106" y="910"/>
                </a:lnTo>
                <a:lnTo>
                  <a:pt x="1106" y="912"/>
                </a:lnTo>
                <a:lnTo>
                  <a:pt x="1106" y="914"/>
                </a:lnTo>
                <a:lnTo>
                  <a:pt x="1106" y="916"/>
                </a:lnTo>
                <a:lnTo>
                  <a:pt x="1104" y="916"/>
                </a:lnTo>
                <a:lnTo>
                  <a:pt x="1102" y="916"/>
                </a:lnTo>
                <a:lnTo>
                  <a:pt x="1102" y="918"/>
                </a:lnTo>
                <a:lnTo>
                  <a:pt x="1100" y="918"/>
                </a:lnTo>
                <a:lnTo>
                  <a:pt x="1098" y="918"/>
                </a:lnTo>
                <a:lnTo>
                  <a:pt x="1097" y="918"/>
                </a:lnTo>
                <a:lnTo>
                  <a:pt x="1095" y="918"/>
                </a:lnTo>
                <a:lnTo>
                  <a:pt x="1093" y="918"/>
                </a:lnTo>
                <a:lnTo>
                  <a:pt x="1091" y="918"/>
                </a:lnTo>
                <a:lnTo>
                  <a:pt x="1089" y="918"/>
                </a:lnTo>
                <a:lnTo>
                  <a:pt x="1087" y="918"/>
                </a:lnTo>
                <a:lnTo>
                  <a:pt x="1086" y="918"/>
                </a:lnTo>
                <a:lnTo>
                  <a:pt x="1084" y="916"/>
                </a:lnTo>
                <a:lnTo>
                  <a:pt x="1078" y="916"/>
                </a:lnTo>
                <a:lnTo>
                  <a:pt x="1076" y="916"/>
                </a:lnTo>
                <a:lnTo>
                  <a:pt x="1073" y="916"/>
                </a:lnTo>
                <a:lnTo>
                  <a:pt x="1071" y="916"/>
                </a:lnTo>
                <a:lnTo>
                  <a:pt x="1069" y="914"/>
                </a:lnTo>
                <a:lnTo>
                  <a:pt x="1069" y="912"/>
                </a:lnTo>
                <a:lnTo>
                  <a:pt x="1069" y="910"/>
                </a:lnTo>
                <a:lnTo>
                  <a:pt x="1067" y="909"/>
                </a:lnTo>
                <a:lnTo>
                  <a:pt x="1067" y="907"/>
                </a:lnTo>
                <a:lnTo>
                  <a:pt x="1067" y="905"/>
                </a:lnTo>
                <a:lnTo>
                  <a:pt x="1065" y="905"/>
                </a:lnTo>
                <a:lnTo>
                  <a:pt x="1065" y="907"/>
                </a:lnTo>
                <a:lnTo>
                  <a:pt x="1065" y="909"/>
                </a:lnTo>
                <a:lnTo>
                  <a:pt x="1065" y="910"/>
                </a:lnTo>
                <a:lnTo>
                  <a:pt x="1063" y="912"/>
                </a:lnTo>
                <a:lnTo>
                  <a:pt x="1063" y="914"/>
                </a:lnTo>
                <a:lnTo>
                  <a:pt x="1063" y="916"/>
                </a:lnTo>
                <a:lnTo>
                  <a:pt x="1065" y="916"/>
                </a:lnTo>
                <a:lnTo>
                  <a:pt x="1067" y="918"/>
                </a:lnTo>
                <a:lnTo>
                  <a:pt x="1069" y="921"/>
                </a:lnTo>
                <a:lnTo>
                  <a:pt x="1069" y="925"/>
                </a:lnTo>
                <a:lnTo>
                  <a:pt x="1069" y="929"/>
                </a:lnTo>
                <a:lnTo>
                  <a:pt x="1067" y="931"/>
                </a:lnTo>
                <a:lnTo>
                  <a:pt x="1065" y="933"/>
                </a:lnTo>
                <a:lnTo>
                  <a:pt x="1063" y="933"/>
                </a:lnTo>
                <a:lnTo>
                  <a:pt x="1063" y="934"/>
                </a:lnTo>
                <a:lnTo>
                  <a:pt x="1062" y="938"/>
                </a:lnTo>
                <a:lnTo>
                  <a:pt x="1062" y="940"/>
                </a:lnTo>
                <a:lnTo>
                  <a:pt x="1060" y="940"/>
                </a:lnTo>
                <a:lnTo>
                  <a:pt x="1060" y="942"/>
                </a:lnTo>
                <a:lnTo>
                  <a:pt x="1058" y="942"/>
                </a:lnTo>
                <a:lnTo>
                  <a:pt x="1056" y="944"/>
                </a:lnTo>
                <a:lnTo>
                  <a:pt x="1054" y="945"/>
                </a:lnTo>
                <a:lnTo>
                  <a:pt x="1052" y="947"/>
                </a:lnTo>
                <a:lnTo>
                  <a:pt x="1054" y="949"/>
                </a:lnTo>
                <a:lnTo>
                  <a:pt x="1052" y="951"/>
                </a:lnTo>
                <a:lnTo>
                  <a:pt x="1052" y="953"/>
                </a:lnTo>
                <a:lnTo>
                  <a:pt x="1051" y="955"/>
                </a:lnTo>
                <a:lnTo>
                  <a:pt x="1051" y="956"/>
                </a:lnTo>
                <a:lnTo>
                  <a:pt x="1049" y="956"/>
                </a:lnTo>
                <a:lnTo>
                  <a:pt x="1047" y="955"/>
                </a:lnTo>
                <a:lnTo>
                  <a:pt x="1047" y="953"/>
                </a:lnTo>
                <a:lnTo>
                  <a:pt x="1045" y="953"/>
                </a:lnTo>
                <a:lnTo>
                  <a:pt x="1043" y="953"/>
                </a:lnTo>
                <a:lnTo>
                  <a:pt x="1041" y="951"/>
                </a:lnTo>
                <a:lnTo>
                  <a:pt x="1041" y="949"/>
                </a:lnTo>
                <a:lnTo>
                  <a:pt x="1043" y="947"/>
                </a:lnTo>
                <a:lnTo>
                  <a:pt x="1041" y="947"/>
                </a:lnTo>
                <a:lnTo>
                  <a:pt x="1041" y="945"/>
                </a:lnTo>
                <a:lnTo>
                  <a:pt x="1039" y="944"/>
                </a:lnTo>
                <a:lnTo>
                  <a:pt x="1038" y="942"/>
                </a:lnTo>
                <a:lnTo>
                  <a:pt x="1036" y="942"/>
                </a:lnTo>
                <a:lnTo>
                  <a:pt x="1034" y="942"/>
                </a:lnTo>
                <a:lnTo>
                  <a:pt x="1032" y="944"/>
                </a:lnTo>
                <a:lnTo>
                  <a:pt x="1030" y="942"/>
                </a:lnTo>
                <a:lnTo>
                  <a:pt x="1030" y="940"/>
                </a:lnTo>
                <a:lnTo>
                  <a:pt x="1032" y="938"/>
                </a:lnTo>
                <a:lnTo>
                  <a:pt x="1032" y="936"/>
                </a:lnTo>
                <a:lnTo>
                  <a:pt x="1030" y="934"/>
                </a:lnTo>
                <a:lnTo>
                  <a:pt x="1028" y="934"/>
                </a:lnTo>
                <a:lnTo>
                  <a:pt x="1027" y="934"/>
                </a:lnTo>
                <a:lnTo>
                  <a:pt x="1027" y="933"/>
                </a:lnTo>
                <a:lnTo>
                  <a:pt x="1025" y="933"/>
                </a:lnTo>
                <a:lnTo>
                  <a:pt x="1025" y="931"/>
                </a:lnTo>
                <a:lnTo>
                  <a:pt x="1023" y="931"/>
                </a:lnTo>
                <a:lnTo>
                  <a:pt x="1023" y="929"/>
                </a:lnTo>
                <a:lnTo>
                  <a:pt x="1023" y="927"/>
                </a:lnTo>
                <a:lnTo>
                  <a:pt x="1021" y="925"/>
                </a:lnTo>
                <a:lnTo>
                  <a:pt x="1021" y="923"/>
                </a:lnTo>
                <a:lnTo>
                  <a:pt x="1019" y="921"/>
                </a:lnTo>
                <a:lnTo>
                  <a:pt x="1019" y="920"/>
                </a:lnTo>
                <a:lnTo>
                  <a:pt x="1019" y="918"/>
                </a:lnTo>
                <a:lnTo>
                  <a:pt x="1019" y="916"/>
                </a:lnTo>
                <a:lnTo>
                  <a:pt x="1019" y="920"/>
                </a:lnTo>
                <a:lnTo>
                  <a:pt x="1017" y="921"/>
                </a:lnTo>
                <a:lnTo>
                  <a:pt x="1016" y="923"/>
                </a:lnTo>
                <a:lnTo>
                  <a:pt x="1016" y="925"/>
                </a:lnTo>
                <a:lnTo>
                  <a:pt x="1014" y="927"/>
                </a:lnTo>
                <a:lnTo>
                  <a:pt x="1014" y="929"/>
                </a:lnTo>
                <a:lnTo>
                  <a:pt x="1016" y="931"/>
                </a:lnTo>
                <a:lnTo>
                  <a:pt x="1016" y="933"/>
                </a:lnTo>
                <a:lnTo>
                  <a:pt x="1017" y="934"/>
                </a:lnTo>
                <a:lnTo>
                  <a:pt x="1019" y="936"/>
                </a:lnTo>
                <a:lnTo>
                  <a:pt x="1019" y="938"/>
                </a:lnTo>
                <a:lnTo>
                  <a:pt x="1019" y="940"/>
                </a:lnTo>
                <a:lnTo>
                  <a:pt x="1021" y="940"/>
                </a:lnTo>
                <a:lnTo>
                  <a:pt x="1021" y="942"/>
                </a:lnTo>
                <a:lnTo>
                  <a:pt x="1021" y="940"/>
                </a:lnTo>
                <a:lnTo>
                  <a:pt x="1023" y="940"/>
                </a:lnTo>
                <a:lnTo>
                  <a:pt x="1023" y="942"/>
                </a:lnTo>
                <a:lnTo>
                  <a:pt x="1023" y="944"/>
                </a:lnTo>
                <a:lnTo>
                  <a:pt x="1025" y="945"/>
                </a:lnTo>
                <a:lnTo>
                  <a:pt x="1025" y="944"/>
                </a:lnTo>
                <a:lnTo>
                  <a:pt x="1027" y="942"/>
                </a:lnTo>
                <a:lnTo>
                  <a:pt x="1027" y="944"/>
                </a:lnTo>
                <a:lnTo>
                  <a:pt x="1027" y="945"/>
                </a:lnTo>
                <a:lnTo>
                  <a:pt x="1027" y="947"/>
                </a:lnTo>
                <a:lnTo>
                  <a:pt x="1027" y="949"/>
                </a:lnTo>
                <a:lnTo>
                  <a:pt x="1028" y="951"/>
                </a:lnTo>
                <a:lnTo>
                  <a:pt x="1030" y="951"/>
                </a:lnTo>
                <a:lnTo>
                  <a:pt x="1030" y="949"/>
                </a:lnTo>
                <a:lnTo>
                  <a:pt x="1028" y="947"/>
                </a:lnTo>
                <a:lnTo>
                  <a:pt x="1028" y="945"/>
                </a:lnTo>
                <a:lnTo>
                  <a:pt x="1030" y="945"/>
                </a:lnTo>
                <a:lnTo>
                  <a:pt x="1032" y="947"/>
                </a:lnTo>
                <a:lnTo>
                  <a:pt x="1034" y="947"/>
                </a:lnTo>
                <a:lnTo>
                  <a:pt x="1034" y="945"/>
                </a:lnTo>
                <a:lnTo>
                  <a:pt x="1036" y="947"/>
                </a:lnTo>
                <a:lnTo>
                  <a:pt x="1036" y="949"/>
                </a:lnTo>
                <a:lnTo>
                  <a:pt x="1038" y="949"/>
                </a:lnTo>
                <a:lnTo>
                  <a:pt x="1038" y="951"/>
                </a:lnTo>
                <a:lnTo>
                  <a:pt x="1036" y="951"/>
                </a:lnTo>
                <a:lnTo>
                  <a:pt x="1034" y="953"/>
                </a:lnTo>
                <a:lnTo>
                  <a:pt x="1032" y="953"/>
                </a:lnTo>
                <a:lnTo>
                  <a:pt x="1034" y="955"/>
                </a:lnTo>
                <a:lnTo>
                  <a:pt x="1036" y="953"/>
                </a:lnTo>
                <a:lnTo>
                  <a:pt x="1036" y="955"/>
                </a:lnTo>
                <a:lnTo>
                  <a:pt x="1036" y="956"/>
                </a:lnTo>
                <a:lnTo>
                  <a:pt x="1036" y="958"/>
                </a:lnTo>
                <a:lnTo>
                  <a:pt x="1036" y="960"/>
                </a:lnTo>
                <a:lnTo>
                  <a:pt x="1036" y="962"/>
                </a:lnTo>
                <a:lnTo>
                  <a:pt x="1036" y="964"/>
                </a:lnTo>
                <a:lnTo>
                  <a:pt x="1036" y="968"/>
                </a:lnTo>
                <a:lnTo>
                  <a:pt x="1038" y="971"/>
                </a:lnTo>
                <a:lnTo>
                  <a:pt x="1038" y="973"/>
                </a:lnTo>
                <a:lnTo>
                  <a:pt x="1038" y="975"/>
                </a:lnTo>
                <a:lnTo>
                  <a:pt x="1038" y="977"/>
                </a:lnTo>
                <a:lnTo>
                  <a:pt x="1038" y="979"/>
                </a:lnTo>
                <a:lnTo>
                  <a:pt x="1038" y="980"/>
                </a:lnTo>
                <a:lnTo>
                  <a:pt x="1038" y="982"/>
                </a:lnTo>
                <a:lnTo>
                  <a:pt x="1038" y="984"/>
                </a:lnTo>
                <a:lnTo>
                  <a:pt x="1036" y="984"/>
                </a:lnTo>
                <a:lnTo>
                  <a:pt x="1034" y="986"/>
                </a:lnTo>
                <a:lnTo>
                  <a:pt x="1034" y="984"/>
                </a:lnTo>
                <a:lnTo>
                  <a:pt x="1034" y="986"/>
                </a:lnTo>
                <a:lnTo>
                  <a:pt x="1036" y="986"/>
                </a:lnTo>
                <a:lnTo>
                  <a:pt x="1038" y="986"/>
                </a:lnTo>
                <a:lnTo>
                  <a:pt x="1039" y="988"/>
                </a:lnTo>
                <a:lnTo>
                  <a:pt x="1041" y="990"/>
                </a:lnTo>
                <a:lnTo>
                  <a:pt x="1043" y="990"/>
                </a:lnTo>
                <a:lnTo>
                  <a:pt x="1043" y="993"/>
                </a:lnTo>
                <a:lnTo>
                  <a:pt x="1045" y="995"/>
                </a:lnTo>
                <a:lnTo>
                  <a:pt x="1045" y="993"/>
                </a:lnTo>
                <a:lnTo>
                  <a:pt x="1047" y="993"/>
                </a:lnTo>
                <a:lnTo>
                  <a:pt x="1049" y="993"/>
                </a:lnTo>
                <a:lnTo>
                  <a:pt x="1049" y="995"/>
                </a:lnTo>
                <a:lnTo>
                  <a:pt x="1049" y="997"/>
                </a:lnTo>
                <a:lnTo>
                  <a:pt x="1049" y="1003"/>
                </a:lnTo>
                <a:lnTo>
                  <a:pt x="1047" y="1004"/>
                </a:lnTo>
                <a:lnTo>
                  <a:pt x="1047" y="1006"/>
                </a:lnTo>
                <a:lnTo>
                  <a:pt x="1047" y="1008"/>
                </a:lnTo>
                <a:lnTo>
                  <a:pt x="1047" y="1010"/>
                </a:lnTo>
                <a:lnTo>
                  <a:pt x="1047" y="1012"/>
                </a:lnTo>
                <a:lnTo>
                  <a:pt x="1047" y="1014"/>
                </a:lnTo>
                <a:lnTo>
                  <a:pt x="1047" y="1015"/>
                </a:lnTo>
                <a:lnTo>
                  <a:pt x="1045" y="1017"/>
                </a:lnTo>
                <a:lnTo>
                  <a:pt x="1045" y="1019"/>
                </a:lnTo>
                <a:lnTo>
                  <a:pt x="1047" y="1023"/>
                </a:lnTo>
                <a:lnTo>
                  <a:pt x="1049" y="1025"/>
                </a:lnTo>
                <a:lnTo>
                  <a:pt x="1049" y="1027"/>
                </a:lnTo>
                <a:lnTo>
                  <a:pt x="1047" y="1028"/>
                </a:lnTo>
                <a:lnTo>
                  <a:pt x="1047" y="1030"/>
                </a:lnTo>
                <a:lnTo>
                  <a:pt x="1045" y="1038"/>
                </a:lnTo>
                <a:lnTo>
                  <a:pt x="1043" y="1039"/>
                </a:lnTo>
                <a:lnTo>
                  <a:pt x="1041" y="1043"/>
                </a:lnTo>
                <a:lnTo>
                  <a:pt x="1041" y="1045"/>
                </a:lnTo>
                <a:lnTo>
                  <a:pt x="1039" y="1045"/>
                </a:lnTo>
                <a:lnTo>
                  <a:pt x="1036" y="1043"/>
                </a:lnTo>
                <a:lnTo>
                  <a:pt x="1034" y="1039"/>
                </a:lnTo>
                <a:lnTo>
                  <a:pt x="1032" y="1038"/>
                </a:lnTo>
                <a:lnTo>
                  <a:pt x="1032" y="1036"/>
                </a:lnTo>
                <a:lnTo>
                  <a:pt x="1030" y="1036"/>
                </a:lnTo>
                <a:lnTo>
                  <a:pt x="1028" y="1036"/>
                </a:lnTo>
                <a:lnTo>
                  <a:pt x="1027" y="1034"/>
                </a:lnTo>
                <a:lnTo>
                  <a:pt x="1025" y="1034"/>
                </a:lnTo>
                <a:lnTo>
                  <a:pt x="1023" y="1032"/>
                </a:lnTo>
                <a:lnTo>
                  <a:pt x="1021" y="1030"/>
                </a:lnTo>
                <a:lnTo>
                  <a:pt x="1019" y="1028"/>
                </a:lnTo>
                <a:lnTo>
                  <a:pt x="1017" y="1027"/>
                </a:lnTo>
                <a:lnTo>
                  <a:pt x="1017" y="1025"/>
                </a:lnTo>
                <a:lnTo>
                  <a:pt x="1017" y="1023"/>
                </a:lnTo>
                <a:lnTo>
                  <a:pt x="1017" y="1021"/>
                </a:lnTo>
                <a:lnTo>
                  <a:pt x="1016" y="1021"/>
                </a:lnTo>
                <a:lnTo>
                  <a:pt x="1016" y="1019"/>
                </a:lnTo>
                <a:lnTo>
                  <a:pt x="1016" y="1017"/>
                </a:lnTo>
                <a:lnTo>
                  <a:pt x="1016" y="1015"/>
                </a:lnTo>
                <a:lnTo>
                  <a:pt x="1016" y="1014"/>
                </a:lnTo>
                <a:lnTo>
                  <a:pt x="1016" y="1012"/>
                </a:lnTo>
                <a:lnTo>
                  <a:pt x="1016" y="1010"/>
                </a:lnTo>
                <a:lnTo>
                  <a:pt x="1014" y="1010"/>
                </a:lnTo>
                <a:lnTo>
                  <a:pt x="1012" y="1008"/>
                </a:lnTo>
                <a:lnTo>
                  <a:pt x="1010" y="1008"/>
                </a:lnTo>
                <a:lnTo>
                  <a:pt x="1008" y="1006"/>
                </a:lnTo>
                <a:lnTo>
                  <a:pt x="1006" y="1004"/>
                </a:lnTo>
                <a:lnTo>
                  <a:pt x="1006" y="1003"/>
                </a:lnTo>
                <a:lnTo>
                  <a:pt x="1006" y="1001"/>
                </a:lnTo>
                <a:lnTo>
                  <a:pt x="1008" y="999"/>
                </a:lnTo>
                <a:lnTo>
                  <a:pt x="1010" y="997"/>
                </a:lnTo>
                <a:lnTo>
                  <a:pt x="1010" y="995"/>
                </a:lnTo>
                <a:lnTo>
                  <a:pt x="1008" y="993"/>
                </a:lnTo>
                <a:lnTo>
                  <a:pt x="1006" y="991"/>
                </a:lnTo>
                <a:lnTo>
                  <a:pt x="1004" y="988"/>
                </a:lnTo>
                <a:lnTo>
                  <a:pt x="1003" y="986"/>
                </a:lnTo>
                <a:lnTo>
                  <a:pt x="1001" y="986"/>
                </a:lnTo>
                <a:lnTo>
                  <a:pt x="999" y="990"/>
                </a:lnTo>
                <a:lnTo>
                  <a:pt x="997" y="991"/>
                </a:lnTo>
                <a:lnTo>
                  <a:pt x="995" y="991"/>
                </a:lnTo>
                <a:lnTo>
                  <a:pt x="995" y="993"/>
                </a:lnTo>
                <a:lnTo>
                  <a:pt x="995" y="995"/>
                </a:lnTo>
                <a:lnTo>
                  <a:pt x="993" y="999"/>
                </a:lnTo>
                <a:lnTo>
                  <a:pt x="993" y="1003"/>
                </a:lnTo>
                <a:lnTo>
                  <a:pt x="993" y="1004"/>
                </a:lnTo>
                <a:lnTo>
                  <a:pt x="992" y="1006"/>
                </a:lnTo>
                <a:lnTo>
                  <a:pt x="992" y="1010"/>
                </a:lnTo>
                <a:lnTo>
                  <a:pt x="992" y="1012"/>
                </a:lnTo>
                <a:lnTo>
                  <a:pt x="992" y="1014"/>
                </a:lnTo>
                <a:lnTo>
                  <a:pt x="992" y="1015"/>
                </a:lnTo>
                <a:lnTo>
                  <a:pt x="992" y="1017"/>
                </a:lnTo>
                <a:lnTo>
                  <a:pt x="993" y="1019"/>
                </a:lnTo>
                <a:lnTo>
                  <a:pt x="993" y="1021"/>
                </a:lnTo>
                <a:lnTo>
                  <a:pt x="993" y="1019"/>
                </a:lnTo>
                <a:lnTo>
                  <a:pt x="995" y="1019"/>
                </a:lnTo>
                <a:lnTo>
                  <a:pt x="997" y="1019"/>
                </a:lnTo>
                <a:lnTo>
                  <a:pt x="999" y="1017"/>
                </a:lnTo>
                <a:lnTo>
                  <a:pt x="999" y="1015"/>
                </a:lnTo>
                <a:lnTo>
                  <a:pt x="1001" y="1015"/>
                </a:lnTo>
                <a:lnTo>
                  <a:pt x="1003" y="1017"/>
                </a:lnTo>
                <a:lnTo>
                  <a:pt x="1003" y="1019"/>
                </a:lnTo>
                <a:lnTo>
                  <a:pt x="1003" y="1021"/>
                </a:lnTo>
                <a:lnTo>
                  <a:pt x="1003" y="1023"/>
                </a:lnTo>
                <a:lnTo>
                  <a:pt x="1001" y="1025"/>
                </a:lnTo>
                <a:lnTo>
                  <a:pt x="1001" y="1023"/>
                </a:lnTo>
                <a:lnTo>
                  <a:pt x="1001" y="1027"/>
                </a:lnTo>
                <a:lnTo>
                  <a:pt x="1003" y="1027"/>
                </a:lnTo>
                <a:lnTo>
                  <a:pt x="1003" y="1028"/>
                </a:lnTo>
                <a:lnTo>
                  <a:pt x="1003" y="1030"/>
                </a:lnTo>
                <a:lnTo>
                  <a:pt x="1003" y="1032"/>
                </a:lnTo>
                <a:lnTo>
                  <a:pt x="1001" y="1032"/>
                </a:lnTo>
                <a:lnTo>
                  <a:pt x="1003" y="1034"/>
                </a:lnTo>
                <a:lnTo>
                  <a:pt x="1003" y="1036"/>
                </a:lnTo>
                <a:lnTo>
                  <a:pt x="1003" y="1038"/>
                </a:lnTo>
                <a:lnTo>
                  <a:pt x="1004" y="1038"/>
                </a:lnTo>
                <a:lnTo>
                  <a:pt x="1004" y="1039"/>
                </a:lnTo>
                <a:lnTo>
                  <a:pt x="1004" y="1038"/>
                </a:lnTo>
                <a:lnTo>
                  <a:pt x="1006" y="1038"/>
                </a:lnTo>
                <a:lnTo>
                  <a:pt x="1006" y="1036"/>
                </a:lnTo>
                <a:lnTo>
                  <a:pt x="1006" y="1038"/>
                </a:lnTo>
                <a:lnTo>
                  <a:pt x="1006" y="1039"/>
                </a:lnTo>
                <a:lnTo>
                  <a:pt x="1006" y="1041"/>
                </a:lnTo>
                <a:lnTo>
                  <a:pt x="1004" y="1041"/>
                </a:lnTo>
                <a:lnTo>
                  <a:pt x="1008" y="1043"/>
                </a:lnTo>
                <a:lnTo>
                  <a:pt x="1010" y="1043"/>
                </a:lnTo>
                <a:lnTo>
                  <a:pt x="1012" y="1045"/>
                </a:lnTo>
                <a:lnTo>
                  <a:pt x="1012" y="1043"/>
                </a:lnTo>
                <a:lnTo>
                  <a:pt x="1010" y="1041"/>
                </a:lnTo>
                <a:lnTo>
                  <a:pt x="1010" y="1039"/>
                </a:lnTo>
                <a:lnTo>
                  <a:pt x="1008" y="1039"/>
                </a:lnTo>
                <a:lnTo>
                  <a:pt x="1008" y="1038"/>
                </a:lnTo>
                <a:lnTo>
                  <a:pt x="1010" y="1038"/>
                </a:lnTo>
                <a:lnTo>
                  <a:pt x="1008" y="1038"/>
                </a:lnTo>
                <a:lnTo>
                  <a:pt x="1008" y="1039"/>
                </a:lnTo>
                <a:lnTo>
                  <a:pt x="1006" y="1039"/>
                </a:lnTo>
                <a:lnTo>
                  <a:pt x="1008" y="1038"/>
                </a:lnTo>
                <a:lnTo>
                  <a:pt x="1006" y="1036"/>
                </a:lnTo>
                <a:lnTo>
                  <a:pt x="1006" y="1034"/>
                </a:lnTo>
                <a:lnTo>
                  <a:pt x="1006" y="1032"/>
                </a:lnTo>
                <a:lnTo>
                  <a:pt x="1006" y="1028"/>
                </a:lnTo>
                <a:lnTo>
                  <a:pt x="1006" y="1027"/>
                </a:lnTo>
                <a:lnTo>
                  <a:pt x="1006" y="1025"/>
                </a:lnTo>
                <a:lnTo>
                  <a:pt x="1008" y="1027"/>
                </a:lnTo>
                <a:lnTo>
                  <a:pt x="1008" y="1028"/>
                </a:lnTo>
                <a:lnTo>
                  <a:pt x="1008" y="1032"/>
                </a:lnTo>
                <a:lnTo>
                  <a:pt x="1008" y="1034"/>
                </a:lnTo>
                <a:lnTo>
                  <a:pt x="1010" y="1036"/>
                </a:lnTo>
                <a:lnTo>
                  <a:pt x="1010" y="1034"/>
                </a:lnTo>
                <a:lnTo>
                  <a:pt x="1010" y="1032"/>
                </a:lnTo>
                <a:lnTo>
                  <a:pt x="1010" y="1028"/>
                </a:lnTo>
                <a:lnTo>
                  <a:pt x="1010" y="1025"/>
                </a:lnTo>
                <a:lnTo>
                  <a:pt x="1010" y="1023"/>
                </a:lnTo>
                <a:lnTo>
                  <a:pt x="1010" y="1021"/>
                </a:lnTo>
                <a:lnTo>
                  <a:pt x="1012" y="1019"/>
                </a:lnTo>
                <a:lnTo>
                  <a:pt x="1014" y="1021"/>
                </a:lnTo>
                <a:lnTo>
                  <a:pt x="1014" y="1023"/>
                </a:lnTo>
                <a:lnTo>
                  <a:pt x="1014" y="1025"/>
                </a:lnTo>
                <a:lnTo>
                  <a:pt x="1014" y="1027"/>
                </a:lnTo>
                <a:lnTo>
                  <a:pt x="1014" y="1028"/>
                </a:lnTo>
                <a:lnTo>
                  <a:pt x="1012" y="1030"/>
                </a:lnTo>
                <a:lnTo>
                  <a:pt x="1012" y="1032"/>
                </a:lnTo>
                <a:lnTo>
                  <a:pt x="1012" y="1036"/>
                </a:lnTo>
                <a:lnTo>
                  <a:pt x="1014" y="1036"/>
                </a:lnTo>
                <a:lnTo>
                  <a:pt x="1016" y="1036"/>
                </a:lnTo>
                <a:lnTo>
                  <a:pt x="1016" y="1034"/>
                </a:lnTo>
                <a:lnTo>
                  <a:pt x="1016" y="1030"/>
                </a:lnTo>
                <a:lnTo>
                  <a:pt x="1017" y="1030"/>
                </a:lnTo>
                <a:lnTo>
                  <a:pt x="1021" y="1034"/>
                </a:lnTo>
                <a:lnTo>
                  <a:pt x="1021" y="1036"/>
                </a:lnTo>
                <a:lnTo>
                  <a:pt x="1023" y="1038"/>
                </a:lnTo>
                <a:lnTo>
                  <a:pt x="1025" y="1038"/>
                </a:lnTo>
                <a:lnTo>
                  <a:pt x="1027" y="1038"/>
                </a:lnTo>
                <a:lnTo>
                  <a:pt x="1028" y="1038"/>
                </a:lnTo>
                <a:lnTo>
                  <a:pt x="1030" y="1039"/>
                </a:lnTo>
                <a:lnTo>
                  <a:pt x="1030" y="1041"/>
                </a:lnTo>
                <a:lnTo>
                  <a:pt x="1032" y="1041"/>
                </a:lnTo>
                <a:lnTo>
                  <a:pt x="1034" y="1045"/>
                </a:lnTo>
                <a:lnTo>
                  <a:pt x="1032" y="1049"/>
                </a:lnTo>
                <a:lnTo>
                  <a:pt x="1032" y="1050"/>
                </a:lnTo>
                <a:lnTo>
                  <a:pt x="1030" y="1050"/>
                </a:lnTo>
                <a:lnTo>
                  <a:pt x="1030" y="1052"/>
                </a:lnTo>
                <a:lnTo>
                  <a:pt x="1030" y="1050"/>
                </a:lnTo>
                <a:lnTo>
                  <a:pt x="1028" y="1050"/>
                </a:lnTo>
                <a:lnTo>
                  <a:pt x="1027" y="1050"/>
                </a:lnTo>
                <a:lnTo>
                  <a:pt x="1027" y="1052"/>
                </a:lnTo>
                <a:lnTo>
                  <a:pt x="1025" y="1052"/>
                </a:lnTo>
                <a:lnTo>
                  <a:pt x="1025" y="1054"/>
                </a:lnTo>
                <a:lnTo>
                  <a:pt x="1023" y="1056"/>
                </a:lnTo>
                <a:lnTo>
                  <a:pt x="1023" y="1054"/>
                </a:lnTo>
                <a:lnTo>
                  <a:pt x="1021" y="1054"/>
                </a:lnTo>
                <a:lnTo>
                  <a:pt x="1021" y="1052"/>
                </a:lnTo>
                <a:lnTo>
                  <a:pt x="1019" y="1054"/>
                </a:lnTo>
                <a:lnTo>
                  <a:pt x="1019" y="1056"/>
                </a:lnTo>
                <a:lnTo>
                  <a:pt x="1017" y="1054"/>
                </a:lnTo>
                <a:lnTo>
                  <a:pt x="1017" y="1056"/>
                </a:lnTo>
                <a:lnTo>
                  <a:pt x="1016" y="1056"/>
                </a:lnTo>
                <a:lnTo>
                  <a:pt x="1012" y="1060"/>
                </a:lnTo>
                <a:lnTo>
                  <a:pt x="1010" y="1060"/>
                </a:lnTo>
                <a:lnTo>
                  <a:pt x="1008" y="1063"/>
                </a:lnTo>
                <a:lnTo>
                  <a:pt x="1008" y="1065"/>
                </a:lnTo>
                <a:lnTo>
                  <a:pt x="1006" y="1067"/>
                </a:lnTo>
                <a:lnTo>
                  <a:pt x="1004" y="1069"/>
                </a:lnTo>
                <a:lnTo>
                  <a:pt x="1003" y="1069"/>
                </a:lnTo>
                <a:lnTo>
                  <a:pt x="1001" y="1071"/>
                </a:lnTo>
                <a:lnTo>
                  <a:pt x="999" y="1071"/>
                </a:lnTo>
                <a:lnTo>
                  <a:pt x="999" y="1073"/>
                </a:lnTo>
                <a:lnTo>
                  <a:pt x="997" y="1073"/>
                </a:lnTo>
                <a:lnTo>
                  <a:pt x="999" y="1074"/>
                </a:lnTo>
                <a:lnTo>
                  <a:pt x="1001" y="1074"/>
                </a:lnTo>
                <a:lnTo>
                  <a:pt x="1003" y="1074"/>
                </a:lnTo>
                <a:lnTo>
                  <a:pt x="1004" y="1073"/>
                </a:lnTo>
                <a:lnTo>
                  <a:pt x="1006" y="1073"/>
                </a:lnTo>
                <a:lnTo>
                  <a:pt x="1008" y="1071"/>
                </a:lnTo>
                <a:lnTo>
                  <a:pt x="1010" y="1071"/>
                </a:lnTo>
                <a:lnTo>
                  <a:pt x="1012" y="1071"/>
                </a:lnTo>
                <a:lnTo>
                  <a:pt x="1014" y="1067"/>
                </a:lnTo>
                <a:lnTo>
                  <a:pt x="1014" y="1065"/>
                </a:lnTo>
                <a:lnTo>
                  <a:pt x="1016" y="1065"/>
                </a:lnTo>
                <a:lnTo>
                  <a:pt x="1017" y="1065"/>
                </a:lnTo>
                <a:lnTo>
                  <a:pt x="1019" y="1067"/>
                </a:lnTo>
                <a:lnTo>
                  <a:pt x="1021" y="1067"/>
                </a:lnTo>
                <a:lnTo>
                  <a:pt x="1023" y="1065"/>
                </a:lnTo>
                <a:lnTo>
                  <a:pt x="1025" y="1063"/>
                </a:lnTo>
                <a:lnTo>
                  <a:pt x="1027" y="1063"/>
                </a:lnTo>
                <a:lnTo>
                  <a:pt x="1030" y="1062"/>
                </a:lnTo>
                <a:lnTo>
                  <a:pt x="1032" y="1062"/>
                </a:lnTo>
                <a:lnTo>
                  <a:pt x="1034" y="1060"/>
                </a:lnTo>
                <a:lnTo>
                  <a:pt x="1036" y="1060"/>
                </a:lnTo>
                <a:lnTo>
                  <a:pt x="1038" y="1060"/>
                </a:lnTo>
                <a:lnTo>
                  <a:pt x="1039" y="1060"/>
                </a:lnTo>
                <a:lnTo>
                  <a:pt x="1041" y="1060"/>
                </a:lnTo>
                <a:lnTo>
                  <a:pt x="1041" y="1058"/>
                </a:lnTo>
                <a:lnTo>
                  <a:pt x="1043" y="1056"/>
                </a:lnTo>
                <a:lnTo>
                  <a:pt x="1045" y="1054"/>
                </a:lnTo>
                <a:lnTo>
                  <a:pt x="1045" y="1052"/>
                </a:lnTo>
                <a:lnTo>
                  <a:pt x="1047" y="1050"/>
                </a:lnTo>
                <a:lnTo>
                  <a:pt x="1049" y="1049"/>
                </a:lnTo>
                <a:lnTo>
                  <a:pt x="1049" y="1047"/>
                </a:lnTo>
                <a:lnTo>
                  <a:pt x="1051" y="1045"/>
                </a:lnTo>
                <a:lnTo>
                  <a:pt x="1052" y="1043"/>
                </a:lnTo>
                <a:lnTo>
                  <a:pt x="1054" y="1041"/>
                </a:lnTo>
                <a:lnTo>
                  <a:pt x="1054" y="1039"/>
                </a:lnTo>
                <a:lnTo>
                  <a:pt x="1056" y="1039"/>
                </a:lnTo>
                <a:lnTo>
                  <a:pt x="1056" y="1038"/>
                </a:lnTo>
                <a:lnTo>
                  <a:pt x="1058" y="1038"/>
                </a:lnTo>
                <a:lnTo>
                  <a:pt x="1058" y="1036"/>
                </a:lnTo>
                <a:lnTo>
                  <a:pt x="1060" y="1034"/>
                </a:lnTo>
                <a:lnTo>
                  <a:pt x="1060" y="1032"/>
                </a:lnTo>
                <a:lnTo>
                  <a:pt x="1062" y="1032"/>
                </a:lnTo>
                <a:lnTo>
                  <a:pt x="1063" y="1030"/>
                </a:lnTo>
                <a:lnTo>
                  <a:pt x="1065" y="1028"/>
                </a:lnTo>
                <a:lnTo>
                  <a:pt x="1067" y="1028"/>
                </a:lnTo>
                <a:lnTo>
                  <a:pt x="1069" y="1030"/>
                </a:lnTo>
                <a:lnTo>
                  <a:pt x="1069" y="1032"/>
                </a:lnTo>
                <a:lnTo>
                  <a:pt x="1069" y="1034"/>
                </a:lnTo>
                <a:lnTo>
                  <a:pt x="1069" y="1036"/>
                </a:lnTo>
                <a:lnTo>
                  <a:pt x="1069" y="1038"/>
                </a:lnTo>
                <a:lnTo>
                  <a:pt x="1071" y="1038"/>
                </a:lnTo>
                <a:lnTo>
                  <a:pt x="1071" y="1039"/>
                </a:lnTo>
                <a:lnTo>
                  <a:pt x="1069" y="1039"/>
                </a:lnTo>
                <a:lnTo>
                  <a:pt x="1069" y="1041"/>
                </a:lnTo>
                <a:lnTo>
                  <a:pt x="1067" y="1043"/>
                </a:lnTo>
                <a:lnTo>
                  <a:pt x="1069" y="1045"/>
                </a:lnTo>
                <a:lnTo>
                  <a:pt x="1069" y="1047"/>
                </a:lnTo>
                <a:lnTo>
                  <a:pt x="1069" y="1049"/>
                </a:lnTo>
                <a:lnTo>
                  <a:pt x="1071" y="1049"/>
                </a:lnTo>
                <a:lnTo>
                  <a:pt x="1071" y="1050"/>
                </a:lnTo>
                <a:lnTo>
                  <a:pt x="1071" y="1049"/>
                </a:lnTo>
                <a:lnTo>
                  <a:pt x="1071" y="1047"/>
                </a:lnTo>
                <a:lnTo>
                  <a:pt x="1071" y="1045"/>
                </a:lnTo>
                <a:lnTo>
                  <a:pt x="1071" y="1043"/>
                </a:lnTo>
                <a:lnTo>
                  <a:pt x="1073" y="1043"/>
                </a:lnTo>
                <a:lnTo>
                  <a:pt x="1075" y="1045"/>
                </a:lnTo>
                <a:lnTo>
                  <a:pt x="1076" y="1047"/>
                </a:lnTo>
                <a:lnTo>
                  <a:pt x="1075" y="1049"/>
                </a:lnTo>
                <a:lnTo>
                  <a:pt x="1073" y="1050"/>
                </a:lnTo>
                <a:lnTo>
                  <a:pt x="1073" y="1052"/>
                </a:lnTo>
                <a:lnTo>
                  <a:pt x="1073" y="1054"/>
                </a:lnTo>
                <a:lnTo>
                  <a:pt x="1073" y="1056"/>
                </a:lnTo>
                <a:lnTo>
                  <a:pt x="1073" y="1058"/>
                </a:lnTo>
                <a:lnTo>
                  <a:pt x="1073" y="1060"/>
                </a:lnTo>
                <a:lnTo>
                  <a:pt x="1073" y="1063"/>
                </a:lnTo>
                <a:lnTo>
                  <a:pt x="1073" y="1065"/>
                </a:lnTo>
                <a:lnTo>
                  <a:pt x="1073" y="1067"/>
                </a:lnTo>
                <a:lnTo>
                  <a:pt x="1071" y="1069"/>
                </a:lnTo>
                <a:lnTo>
                  <a:pt x="1071" y="1071"/>
                </a:lnTo>
                <a:lnTo>
                  <a:pt x="1071" y="1073"/>
                </a:lnTo>
                <a:lnTo>
                  <a:pt x="1069" y="1074"/>
                </a:lnTo>
                <a:lnTo>
                  <a:pt x="1071" y="1076"/>
                </a:lnTo>
                <a:lnTo>
                  <a:pt x="1073" y="1076"/>
                </a:lnTo>
                <a:lnTo>
                  <a:pt x="1075" y="1076"/>
                </a:lnTo>
                <a:lnTo>
                  <a:pt x="1076" y="1078"/>
                </a:lnTo>
                <a:lnTo>
                  <a:pt x="1078" y="1078"/>
                </a:lnTo>
                <a:lnTo>
                  <a:pt x="1080" y="1076"/>
                </a:lnTo>
                <a:lnTo>
                  <a:pt x="1082" y="1076"/>
                </a:lnTo>
                <a:lnTo>
                  <a:pt x="1084" y="1078"/>
                </a:lnTo>
                <a:lnTo>
                  <a:pt x="1084" y="1080"/>
                </a:lnTo>
                <a:lnTo>
                  <a:pt x="1086" y="1080"/>
                </a:lnTo>
                <a:lnTo>
                  <a:pt x="1087" y="1080"/>
                </a:lnTo>
                <a:lnTo>
                  <a:pt x="1089" y="1080"/>
                </a:lnTo>
                <a:lnTo>
                  <a:pt x="1091" y="1080"/>
                </a:lnTo>
                <a:lnTo>
                  <a:pt x="1093" y="1082"/>
                </a:lnTo>
                <a:lnTo>
                  <a:pt x="1093" y="1084"/>
                </a:lnTo>
                <a:lnTo>
                  <a:pt x="1095" y="1084"/>
                </a:lnTo>
                <a:lnTo>
                  <a:pt x="1095" y="1085"/>
                </a:lnTo>
                <a:lnTo>
                  <a:pt x="1095" y="1087"/>
                </a:lnTo>
                <a:lnTo>
                  <a:pt x="1093" y="1087"/>
                </a:lnTo>
                <a:lnTo>
                  <a:pt x="1093" y="1089"/>
                </a:lnTo>
                <a:lnTo>
                  <a:pt x="1091" y="1089"/>
                </a:lnTo>
                <a:lnTo>
                  <a:pt x="1091" y="1091"/>
                </a:lnTo>
                <a:lnTo>
                  <a:pt x="1091" y="1093"/>
                </a:lnTo>
                <a:lnTo>
                  <a:pt x="1089" y="1097"/>
                </a:lnTo>
                <a:lnTo>
                  <a:pt x="1087" y="1097"/>
                </a:lnTo>
                <a:lnTo>
                  <a:pt x="1087" y="1098"/>
                </a:lnTo>
                <a:lnTo>
                  <a:pt x="1086" y="1100"/>
                </a:lnTo>
                <a:lnTo>
                  <a:pt x="1084" y="1102"/>
                </a:lnTo>
                <a:lnTo>
                  <a:pt x="1084" y="1106"/>
                </a:lnTo>
                <a:lnTo>
                  <a:pt x="1084" y="1108"/>
                </a:lnTo>
                <a:lnTo>
                  <a:pt x="1082" y="1109"/>
                </a:lnTo>
                <a:lnTo>
                  <a:pt x="1082" y="1111"/>
                </a:lnTo>
                <a:lnTo>
                  <a:pt x="1080" y="1111"/>
                </a:lnTo>
                <a:lnTo>
                  <a:pt x="1080" y="1113"/>
                </a:lnTo>
                <a:lnTo>
                  <a:pt x="1078" y="1113"/>
                </a:lnTo>
                <a:lnTo>
                  <a:pt x="1076" y="1115"/>
                </a:lnTo>
                <a:lnTo>
                  <a:pt x="1078" y="1119"/>
                </a:lnTo>
                <a:lnTo>
                  <a:pt x="1076" y="1121"/>
                </a:lnTo>
                <a:lnTo>
                  <a:pt x="1078" y="1124"/>
                </a:lnTo>
                <a:lnTo>
                  <a:pt x="1078" y="1126"/>
                </a:lnTo>
                <a:lnTo>
                  <a:pt x="1076" y="1126"/>
                </a:lnTo>
                <a:lnTo>
                  <a:pt x="1076" y="1128"/>
                </a:lnTo>
                <a:lnTo>
                  <a:pt x="1075" y="1130"/>
                </a:lnTo>
                <a:lnTo>
                  <a:pt x="1076" y="1132"/>
                </a:lnTo>
                <a:lnTo>
                  <a:pt x="1076" y="1135"/>
                </a:lnTo>
                <a:lnTo>
                  <a:pt x="1076" y="1137"/>
                </a:lnTo>
                <a:lnTo>
                  <a:pt x="1075" y="1139"/>
                </a:lnTo>
                <a:lnTo>
                  <a:pt x="1076" y="1141"/>
                </a:lnTo>
                <a:lnTo>
                  <a:pt x="1076" y="1144"/>
                </a:lnTo>
                <a:lnTo>
                  <a:pt x="1076" y="1146"/>
                </a:lnTo>
                <a:lnTo>
                  <a:pt x="1075" y="1148"/>
                </a:lnTo>
                <a:lnTo>
                  <a:pt x="1073" y="1150"/>
                </a:lnTo>
                <a:lnTo>
                  <a:pt x="1071" y="1148"/>
                </a:lnTo>
                <a:lnTo>
                  <a:pt x="1069" y="1146"/>
                </a:lnTo>
                <a:lnTo>
                  <a:pt x="1069" y="1148"/>
                </a:lnTo>
                <a:lnTo>
                  <a:pt x="1071" y="1150"/>
                </a:lnTo>
                <a:lnTo>
                  <a:pt x="1073" y="1152"/>
                </a:lnTo>
                <a:lnTo>
                  <a:pt x="1073" y="1154"/>
                </a:lnTo>
                <a:lnTo>
                  <a:pt x="1071" y="1156"/>
                </a:lnTo>
                <a:lnTo>
                  <a:pt x="1069" y="1157"/>
                </a:lnTo>
                <a:lnTo>
                  <a:pt x="1069" y="1159"/>
                </a:lnTo>
                <a:lnTo>
                  <a:pt x="1067" y="1159"/>
                </a:lnTo>
                <a:lnTo>
                  <a:pt x="1067" y="1161"/>
                </a:lnTo>
                <a:lnTo>
                  <a:pt x="1067" y="1163"/>
                </a:lnTo>
                <a:lnTo>
                  <a:pt x="1067" y="1165"/>
                </a:lnTo>
                <a:lnTo>
                  <a:pt x="1067" y="1168"/>
                </a:lnTo>
                <a:lnTo>
                  <a:pt x="1067" y="1170"/>
                </a:lnTo>
                <a:lnTo>
                  <a:pt x="1067" y="1172"/>
                </a:lnTo>
                <a:lnTo>
                  <a:pt x="1069" y="1174"/>
                </a:lnTo>
                <a:lnTo>
                  <a:pt x="1071" y="1178"/>
                </a:lnTo>
                <a:lnTo>
                  <a:pt x="1073" y="1179"/>
                </a:lnTo>
                <a:lnTo>
                  <a:pt x="1075" y="1181"/>
                </a:lnTo>
                <a:lnTo>
                  <a:pt x="1075" y="1183"/>
                </a:lnTo>
                <a:lnTo>
                  <a:pt x="1073" y="1185"/>
                </a:lnTo>
                <a:lnTo>
                  <a:pt x="1073" y="1187"/>
                </a:lnTo>
                <a:lnTo>
                  <a:pt x="1071" y="1189"/>
                </a:lnTo>
                <a:lnTo>
                  <a:pt x="1069" y="1189"/>
                </a:lnTo>
                <a:lnTo>
                  <a:pt x="1069" y="1191"/>
                </a:lnTo>
                <a:lnTo>
                  <a:pt x="1067" y="1200"/>
                </a:lnTo>
                <a:lnTo>
                  <a:pt x="1065" y="1200"/>
                </a:lnTo>
                <a:lnTo>
                  <a:pt x="1065" y="1202"/>
                </a:lnTo>
                <a:lnTo>
                  <a:pt x="1063" y="1205"/>
                </a:lnTo>
                <a:lnTo>
                  <a:pt x="1062" y="1209"/>
                </a:lnTo>
                <a:lnTo>
                  <a:pt x="1062" y="1211"/>
                </a:lnTo>
                <a:lnTo>
                  <a:pt x="1060" y="1213"/>
                </a:lnTo>
                <a:lnTo>
                  <a:pt x="1058" y="1216"/>
                </a:lnTo>
                <a:lnTo>
                  <a:pt x="1056" y="1215"/>
                </a:lnTo>
                <a:lnTo>
                  <a:pt x="1056" y="1211"/>
                </a:lnTo>
                <a:lnTo>
                  <a:pt x="1054" y="1211"/>
                </a:lnTo>
                <a:lnTo>
                  <a:pt x="1052" y="1209"/>
                </a:lnTo>
                <a:lnTo>
                  <a:pt x="1052" y="1207"/>
                </a:lnTo>
                <a:lnTo>
                  <a:pt x="1052" y="1205"/>
                </a:lnTo>
                <a:lnTo>
                  <a:pt x="1051" y="1207"/>
                </a:lnTo>
                <a:lnTo>
                  <a:pt x="1049" y="1209"/>
                </a:lnTo>
                <a:lnTo>
                  <a:pt x="1049" y="1211"/>
                </a:lnTo>
                <a:lnTo>
                  <a:pt x="1051" y="1211"/>
                </a:lnTo>
                <a:lnTo>
                  <a:pt x="1051" y="1213"/>
                </a:lnTo>
                <a:lnTo>
                  <a:pt x="1054" y="1213"/>
                </a:lnTo>
                <a:lnTo>
                  <a:pt x="1054" y="1215"/>
                </a:lnTo>
                <a:lnTo>
                  <a:pt x="1054" y="1216"/>
                </a:lnTo>
                <a:lnTo>
                  <a:pt x="1056" y="1216"/>
                </a:lnTo>
                <a:lnTo>
                  <a:pt x="1056" y="1218"/>
                </a:lnTo>
                <a:lnTo>
                  <a:pt x="1056" y="1220"/>
                </a:lnTo>
                <a:lnTo>
                  <a:pt x="1058" y="1224"/>
                </a:lnTo>
                <a:lnTo>
                  <a:pt x="1060" y="1227"/>
                </a:lnTo>
                <a:lnTo>
                  <a:pt x="1060" y="1229"/>
                </a:lnTo>
                <a:lnTo>
                  <a:pt x="1062" y="1233"/>
                </a:lnTo>
                <a:lnTo>
                  <a:pt x="1063" y="1237"/>
                </a:lnTo>
                <a:lnTo>
                  <a:pt x="1067" y="1240"/>
                </a:lnTo>
                <a:lnTo>
                  <a:pt x="1069" y="1246"/>
                </a:lnTo>
                <a:lnTo>
                  <a:pt x="1069" y="1248"/>
                </a:lnTo>
                <a:lnTo>
                  <a:pt x="1069" y="1250"/>
                </a:lnTo>
                <a:lnTo>
                  <a:pt x="1065" y="1255"/>
                </a:lnTo>
                <a:lnTo>
                  <a:pt x="1065" y="1257"/>
                </a:lnTo>
                <a:lnTo>
                  <a:pt x="1063" y="1257"/>
                </a:lnTo>
                <a:lnTo>
                  <a:pt x="1062" y="1259"/>
                </a:lnTo>
                <a:lnTo>
                  <a:pt x="1062" y="1261"/>
                </a:lnTo>
                <a:lnTo>
                  <a:pt x="1060" y="1262"/>
                </a:lnTo>
                <a:lnTo>
                  <a:pt x="1060" y="1264"/>
                </a:lnTo>
                <a:lnTo>
                  <a:pt x="1058" y="1264"/>
                </a:lnTo>
                <a:lnTo>
                  <a:pt x="1052" y="1268"/>
                </a:lnTo>
                <a:lnTo>
                  <a:pt x="1051" y="1270"/>
                </a:lnTo>
                <a:lnTo>
                  <a:pt x="1051" y="1268"/>
                </a:lnTo>
                <a:lnTo>
                  <a:pt x="1049" y="1266"/>
                </a:lnTo>
                <a:lnTo>
                  <a:pt x="1047" y="1266"/>
                </a:lnTo>
                <a:lnTo>
                  <a:pt x="1045" y="1264"/>
                </a:lnTo>
                <a:lnTo>
                  <a:pt x="1045" y="1262"/>
                </a:lnTo>
                <a:lnTo>
                  <a:pt x="1045" y="1261"/>
                </a:lnTo>
                <a:lnTo>
                  <a:pt x="1047" y="1259"/>
                </a:lnTo>
                <a:lnTo>
                  <a:pt x="1049" y="1257"/>
                </a:lnTo>
                <a:lnTo>
                  <a:pt x="1049" y="1253"/>
                </a:lnTo>
                <a:lnTo>
                  <a:pt x="1049" y="1251"/>
                </a:lnTo>
                <a:lnTo>
                  <a:pt x="1049" y="1250"/>
                </a:lnTo>
                <a:lnTo>
                  <a:pt x="1047" y="1248"/>
                </a:lnTo>
                <a:lnTo>
                  <a:pt x="1043" y="1246"/>
                </a:lnTo>
                <a:lnTo>
                  <a:pt x="1041" y="1244"/>
                </a:lnTo>
                <a:lnTo>
                  <a:pt x="1039" y="1244"/>
                </a:lnTo>
                <a:lnTo>
                  <a:pt x="1041" y="1246"/>
                </a:lnTo>
                <a:lnTo>
                  <a:pt x="1041" y="1248"/>
                </a:lnTo>
                <a:lnTo>
                  <a:pt x="1043" y="1248"/>
                </a:lnTo>
                <a:lnTo>
                  <a:pt x="1045" y="1250"/>
                </a:lnTo>
                <a:lnTo>
                  <a:pt x="1045" y="1251"/>
                </a:lnTo>
                <a:lnTo>
                  <a:pt x="1045" y="1253"/>
                </a:lnTo>
                <a:lnTo>
                  <a:pt x="1045" y="1255"/>
                </a:lnTo>
                <a:lnTo>
                  <a:pt x="1043" y="1257"/>
                </a:lnTo>
                <a:lnTo>
                  <a:pt x="1041" y="1257"/>
                </a:lnTo>
                <a:lnTo>
                  <a:pt x="1039" y="1257"/>
                </a:lnTo>
                <a:lnTo>
                  <a:pt x="1038" y="1257"/>
                </a:lnTo>
                <a:lnTo>
                  <a:pt x="1036" y="1257"/>
                </a:lnTo>
                <a:lnTo>
                  <a:pt x="1034" y="1257"/>
                </a:lnTo>
                <a:lnTo>
                  <a:pt x="1032" y="1255"/>
                </a:lnTo>
                <a:lnTo>
                  <a:pt x="1030" y="1253"/>
                </a:lnTo>
                <a:lnTo>
                  <a:pt x="1028" y="1253"/>
                </a:lnTo>
                <a:lnTo>
                  <a:pt x="1027" y="1253"/>
                </a:lnTo>
                <a:lnTo>
                  <a:pt x="1023" y="1251"/>
                </a:lnTo>
                <a:lnTo>
                  <a:pt x="1021" y="1251"/>
                </a:lnTo>
                <a:lnTo>
                  <a:pt x="1021" y="1250"/>
                </a:lnTo>
                <a:lnTo>
                  <a:pt x="1019" y="1250"/>
                </a:lnTo>
                <a:lnTo>
                  <a:pt x="1017" y="1250"/>
                </a:lnTo>
                <a:lnTo>
                  <a:pt x="1016" y="1250"/>
                </a:lnTo>
                <a:lnTo>
                  <a:pt x="1012" y="1248"/>
                </a:lnTo>
                <a:lnTo>
                  <a:pt x="1010" y="1246"/>
                </a:lnTo>
                <a:lnTo>
                  <a:pt x="1008" y="1246"/>
                </a:lnTo>
                <a:lnTo>
                  <a:pt x="1006" y="1246"/>
                </a:lnTo>
                <a:lnTo>
                  <a:pt x="1004" y="1251"/>
                </a:lnTo>
                <a:lnTo>
                  <a:pt x="1003" y="1251"/>
                </a:lnTo>
                <a:lnTo>
                  <a:pt x="1001" y="1251"/>
                </a:lnTo>
                <a:lnTo>
                  <a:pt x="999" y="1250"/>
                </a:lnTo>
                <a:lnTo>
                  <a:pt x="997" y="1248"/>
                </a:lnTo>
                <a:lnTo>
                  <a:pt x="999" y="1246"/>
                </a:lnTo>
                <a:lnTo>
                  <a:pt x="999" y="1242"/>
                </a:lnTo>
                <a:lnTo>
                  <a:pt x="1001" y="1240"/>
                </a:lnTo>
                <a:lnTo>
                  <a:pt x="1001" y="1238"/>
                </a:lnTo>
                <a:lnTo>
                  <a:pt x="1003" y="1238"/>
                </a:lnTo>
                <a:lnTo>
                  <a:pt x="1003" y="1240"/>
                </a:lnTo>
                <a:lnTo>
                  <a:pt x="1003" y="1242"/>
                </a:lnTo>
                <a:lnTo>
                  <a:pt x="1003" y="1244"/>
                </a:lnTo>
                <a:lnTo>
                  <a:pt x="1003" y="1246"/>
                </a:lnTo>
                <a:lnTo>
                  <a:pt x="1003" y="1248"/>
                </a:lnTo>
                <a:lnTo>
                  <a:pt x="1003" y="1244"/>
                </a:lnTo>
                <a:lnTo>
                  <a:pt x="1003" y="1242"/>
                </a:lnTo>
                <a:lnTo>
                  <a:pt x="1004" y="1240"/>
                </a:lnTo>
                <a:lnTo>
                  <a:pt x="1004" y="1238"/>
                </a:lnTo>
                <a:lnTo>
                  <a:pt x="1006" y="1237"/>
                </a:lnTo>
                <a:lnTo>
                  <a:pt x="1003" y="1235"/>
                </a:lnTo>
                <a:lnTo>
                  <a:pt x="1003" y="1233"/>
                </a:lnTo>
                <a:lnTo>
                  <a:pt x="1001" y="1231"/>
                </a:lnTo>
                <a:lnTo>
                  <a:pt x="1001" y="1229"/>
                </a:lnTo>
                <a:lnTo>
                  <a:pt x="1003" y="1229"/>
                </a:lnTo>
                <a:lnTo>
                  <a:pt x="1003" y="1227"/>
                </a:lnTo>
                <a:lnTo>
                  <a:pt x="1004" y="1226"/>
                </a:lnTo>
                <a:lnTo>
                  <a:pt x="1006" y="1224"/>
                </a:lnTo>
                <a:lnTo>
                  <a:pt x="1008" y="1222"/>
                </a:lnTo>
                <a:lnTo>
                  <a:pt x="1010" y="1220"/>
                </a:lnTo>
                <a:lnTo>
                  <a:pt x="1012" y="1220"/>
                </a:lnTo>
                <a:lnTo>
                  <a:pt x="1014" y="1220"/>
                </a:lnTo>
                <a:lnTo>
                  <a:pt x="1016" y="1220"/>
                </a:lnTo>
                <a:lnTo>
                  <a:pt x="1017" y="1218"/>
                </a:lnTo>
                <a:lnTo>
                  <a:pt x="1017" y="1215"/>
                </a:lnTo>
                <a:lnTo>
                  <a:pt x="1017" y="1213"/>
                </a:lnTo>
                <a:lnTo>
                  <a:pt x="1016" y="1211"/>
                </a:lnTo>
                <a:lnTo>
                  <a:pt x="1014" y="1209"/>
                </a:lnTo>
                <a:lnTo>
                  <a:pt x="1012" y="1209"/>
                </a:lnTo>
                <a:lnTo>
                  <a:pt x="1012" y="1207"/>
                </a:lnTo>
                <a:lnTo>
                  <a:pt x="1010" y="1207"/>
                </a:lnTo>
                <a:lnTo>
                  <a:pt x="1010" y="1205"/>
                </a:lnTo>
                <a:lnTo>
                  <a:pt x="1012" y="1205"/>
                </a:lnTo>
                <a:lnTo>
                  <a:pt x="1012" y="1203"/>
                </a:lnTo>
                <a:lnTo>
                  <a:pt x="1014" y="1203"/>
                </a:lnTo>
                <a:lnTo>
                  <a:pt x="1014" y="1202"/>
                </a:lnTo>
                <a:lnTo>
                  <a:pt x="1016" y="1200"/>
                </a:lnTo>
                <a:lnTo>
                  <a:pt x="1017" y="1200"/>
                </a:lnTo>
                <a:lnTo>
                  <a:pt x="1017" y="1198"/>
                </a:lnTo>
                <a:lnTo>
                  <a:pt x="1019" y="1196"/>
                </a:lnTo>
                <a:lnTo>
                  <a:pt x="1021" y="1196"/>
                </a:lnTo>
                <a:lnTo>
                  <a:pt x="1021" y="1194"/>
                </a:lnTo>
                <a:lnTo>
                  <a:pt x="1023" y="1194"/>
                </a:lnTo>
                <a:lnTo>
                  <a:pt x="1025" y="1194"/>
                </a:lnTo>
                <a:lnTo>
                  <a:pt x="1027" y="1192"/>
                </a:lnTo>
                <a:lnTo>
                  <a:pt x="1027" y="1191"/>
                </a:lnTo>
                <a:lnTo>
                  <a:pt x="1027" y="1189"/>
                </a:lnTo>
                <a:lnTo>
                  <a:pt x="1027" y="1187"/>
                </a:lnTo>
                <a:lnTo>
                  <a:pt x="1028" y="1187"/>
                </a:lnTo>
                <a:lnTo>
                  <a:pt x="1030" y="1187"/>
                </a:lnTo>
                <a:lnTo>
                  <a:pt x="1032" y="1185"/>
                </a:lnTo>
                <a:lnTo>
                  <a:pt x="1032" y="1181"/>
                </a:lnTo>
                <a:lnTo>
                  <a:pt x="1032" y="1179"/>
                </a:lnTo>
                <a:lnTo>
                  <a:pt x="1032" y="1178"/>
                </a:lnTo>
                <a:lnTo>
                  <a:pt x="1030" y="1176"/>
                </a:lnTo>
                <a:lnTo>
                  <a:pt x="1030" y="1174"/>
                </a:lnTo>
                <a:lnTo>
                  <a:pt x="1030" y="1170"/>
                </a:lnTo>
                <a:lnTo>
                  <a:pt x="1030" y="1168"/>
                </a:lnTo>
                <a:lnTo>
                  <a:pt x="1030" y="1167"/>
                </a:lnTo>
                <a:lnTo>
                  <a:pt x="1030" y="1165"/>
                </a:lnTo>
                <a:lnTo>
                  <a:pt x="1030" y="1163"/>
                </a:lnTo>
                <a:lnTo>
                  <a:pt x="1030" y="1161"/>
                </a:lnTo>
                <a:lnTo>
                  <a:pt x="1030" y="1157"/>
                </a:lnTo>
                <a:lnTo>
                  <a:pt x="1030" y="1159"/>
                </a:lnTo>
                <a:lnTo>
                  <a:pt x="1028" y="1161"/>
                </a:lnTo>
                <a:lnTo>
                  <a:pt x="1028" y="1163"/>
                </a:lnTo>
                <a:lnTo>
                  <a:pt x="1028" y="1165"/>
                </a:lnTo>
                <a:lnTo>
                  <a:pt x="1027" y="1167"/>
                </a:lnTo>
                <a:lnTo>
                  <a:pt x="1027" y="1168"/>
                </a:lnTo>
                <a:lnTo>
                  <a:pt x="1027" y="1170"/>
                </a:lnTo>
                <a:lnTo>
                  <a:pt x="1027" y="1172"/>
                </a:lnTo>
                <a:lnTo>
                  <a:pt x="1027" y="1174"/>
                </a:lnTo>
                <a:lnTo>
                  <a:pt x="1027" y="1176"/>
                </a:lnTo>
                <a:lnTo>
                  <a:pt x="1025" y="1178"/>
                </a:lnTo>
                <a:lnTo>
                  <a:pt x="1025" y="1179"/>
                </a:lnTo>
                <a:lnTo>
                  <a:pt x="1021" y="1181"/>
                </a:lnTo>
                <a:lnTo>
                  <a:pt x="1019" y="1181"/>
                </a:lnTo>
                <a:lnTo>
                  <a:pt x="1019" y="1183"/>
                </a:lnTo>
                <a:lnTo>
                  <a:pt x="1017" y="1183"/>
                </a:lnTo>
                <a:lnTo>
                  <a:pt x="1016" y="1183"/>
                </a:lnTo>
                <a:lnTo>
                  <a:pt x="1014" y="1185"/>
                </a:lnTo>
                <a:lnTo>
                  <a:pt x="1012" y="1185"/>
                </a:lnTo>
                <a:lnTo>
                  <a:pt x="1010" y="1187"/>
                </a:lnTo>
                <a:lnTo>
                  <a:pt x="1008" y="1189"/>
                </a:lnTo>
                <a:lnTo>
                  <a:pt x="1006" y="1189"/>
                </a:lnTo>
                <a:lnTo>
                  <a:pt x="1004" y="1189"/>
                </a:lnTo>
                <a:lnTo>
                  <a:pt x="1003" y="1191"/>
                </a:lnTo>
                <a:lnTo>
                  <a:pt x="1003" y="1192"/>
                </a:lnTo>
                <a:lnTo>
                  <a:pt x="1001" y="1194"/>
                </a:lnTo>
                <a:lnTo>
                  <a:pt x="999" y="1194"/>
                </a:lnTo>
                <a:lnTo>
                  <a:pt x="999" y="1192"/>
                </a:lnTo>
                <a:lnTo>
                  <a:pt x="997" y="1191"/>
                </a:lnTo>
                <a:lnTo>
                  <a:pt x="997" y="1189"/>
                </a:lnTo>
                <a:lnTo>
                  <a:pt x="997" y="1187"/>
                </a:lnTo>
                <a:lnTo>
                  <a:pt x="997" y="1189"/>
                </a:lnTo>
                <a:lnTo>
                  <a:pt x="997" y="1191"/>
                </a:lnTo>
                <a:lnTo>
                  <a:pt x="997" y="1192"/>
                </a:lnTo>
                <a:lnTo>
                  <a:pt x="997" y="1194"/>
                </a:lnTo>
                <a:lnTo>
                  <a:pt x="997" y="1196"/>
                </a:lnTo>
                <a:lnTo>
                  <a:pt x="997" y="1198"/>
                </a:lnTo>
                <a:lnTo>
                  <a:pt x="999" y="1196"/>
                </a:lnTo>
                <a:lnTo>
                  <a:pt x="1001" y="1196"/>
                </a:lnTo>
                <a:lnTo>
                  <a:pt x="999" y="1196"/>
                </a:lnTo>
                <a:lnTo>
                  <a:pt x="999" y="1198"/>
                </a:lnTo>
                <a:lnTo>
                  <a:pt x="997" y="1200"/>
                </a:lnTo>
                <a:lnTo>
                  <a:pt x="995" y="1200"/>
                </a:lnTo>
                <a:lnTo>
                  <a:pt x="993" y="1202"/>
                </a:lnTo>
                <a:lnTo>
                  <a:pt x="992" y="1203"/>
                </a:lnTo>
                <a:lnTo>
                  <a:pt x="990" y="1205"/>
                </a:lnTo>
                <a:lnTo>
                  <a:pt x="988" y="1205"/>
                </a:lnTo>
                <a:lnTo>
                  <a:pt x="986" y="1207"/>
                </a:lnTo>
                <a:lnTo>
                  <a:pt x="984" y="1209"/>
                </a:lnTo>
                <a:lnTo>
                  <a:pt x="982" y="1209"/>
                </a:lnTo>
                <a:lnTo>
                  <a:pt x="982" y="1207"/>
                </a:lnTo>
                <a:lnTo>
                  <a:pt x="981" y="1205"/>
                </a:lnTo>
                <a:lnTo>
                  <a:pt x="981" y="1203"/>
                </a:lnTo>
                <a:lnTo>
                  <a:pt x="981" y="1205"/>
                </a:lnTo>
                <a:lnTo>
                  <a:pt x="981" y="1203"/>
                </a:lnTo>
                <a:lnTo>
                  <a:pt x="979" y="1203"/>
                </a:lnTo>
                <a:lnTo>
                  <a:pt x="979" y="1205"/>
                </a:lnTo>
                <a:lnTo>
                  <a:pt x="981" y="1207"/>
                </a:lnTo>
                <a:lnTo>
                  <a:pt x="981" y="1209"/>
                </a:lnTo>
                <a:lnTo>
                  <a:pt x="981" y="1213"/>
                </a:lnTo>
                <a:lnTo>
                  <a:pt x="982" y="1213"/>
                </a:lnTo>
                <a:lnTo>
                  <a:pt x="982" y="1215"/>
                </a:lnTo>
                <a:lnTo>
                  <a:pt x="981" y="1220"/>
                </a:lnTo>
                <a:lnTo>
                  <a:pt x="981" y="1222"/>
                </a:lnTo>
                <a:lnTo>
                  <a:pt x="979" y="1227"/>
                </a:lnTo>
                <a:lnTo>
                  <a:pt x="977" y="1227"/>
                </a:lnTo>
                <a:lnTo>
                  <a:pt x="977" y="1229"/>
                </a:lnTo>
                <a:lnTo>
                  <a:pt x="975" y="1231"/>
                </a:lnTo>
                <a:lnTo>
                  <a:pt x="975" y="1233"/>
                </a:lnTo>
                <a:lnTo>
                  <a:pt x="975" y="1237"/>
                </a:lnTo>
                <a:lnTo>
                  <a:pt x="971" y="1240"/>
                </a:lnTo>
                <a:lnTo>
                  <a:pt x="971" y="1246"/>
                </a:lnTo>
                <a:lnTo>
                  <a:pt x="971" y="1248"/>
                </a:lnTo>
                <a:lnTo>
                  <a:pt x="971" y="1250"/>
                </a:lnTo>
                <a:lnTo>
                  <a:pt x="971" y="1251"/>
                </a:lnTo>
                <a:lnTo>
                  <a:pt x="969" y="1251"/>
                </a:lnTo>
                <a:lnTo>
                  <a:pt x="968" y="1253"/>
                </a:lnTo>
                <a:lnTo>
                  <a:pt x="966" y="1257"/>
                </a:lnTo>
                <a:lnTo>
                  <a:pt x="964" y="1257"/>
                </a:lnTo>
                <a:lnTo>
                  <a:pt x="964" y="1259"/>
                </a:lnTo>
                <a:lnTo>
                  <a:pt x="966" y="1259"/>
                </a:lnTo>
                <a:lnTo>
                  <a:pt x="968" y="1257"/>
                </a:lnTo>
                <a:lnTo>
                  <a:pt x="969" y="1257"/>
                </a:lnTo>
                <a:lnTo>
                  <a:pt x="971" y="1257"/>
                </a:lnTo>
                <a:lnTo>
                  <a:pt x="971" y="1255"/>
                </a:lnTo>
                <a:lnTo>
                  <a:pt x="973" y="1257"/>
                </a:lnTo>
                <a:lnTo>
                  <a:pt x="973" y="1259"/>
                </a:lnTo>
                <a:lnTo>
                  <a:pt x="971" y="1261"/>
                </a:lnTo>
                <a:lnTo>
                  <a:pt x="969" y="1262"/>
                </a:lnTo>
                <a:lnTo>
                  <a:pt x="969" y="1264"/>
                </a:lnTo>
                <a:lnTo>
                  <a:pt x="969" y="1266"/>
                </a:lnTo>
                <a:lnTo>
                  <a:pt x="971" y="1268"/>
                </a:lnTo>
                <a:lnTo>
                  <a:pt x="973" y="1264"/>
                </a:lnTo>
                <a:lnTo>
                  <a:pt x="977" y="1262"/>
                </a:lnTo>
                <a:lnTo>
                  <a:pt x="979" y="1261"/>
                </a:lnTo>
                <a:lnTo>
                  <a:pt x="979" y="1264"/>
                </a:lnTo>
                <a:lnTo>
                  <a:pt x="977" y="1268"/>
                </a:lnTo>
                <a:lnTo>
                  <a:pt x="977" y="1272"/>
                </a:lnTo>
                <a:lnTo>
                  <a:pt x="979" y="1273"/>
                </a:lnTo>
                <a:lnTo>
                  <a:pt x="981" y="1275"/>
                </a:lnTo>
                <a:lnTo>
                  <a:pt x="982" y="1275"/>
                </a:lnTo>
                <a:lnTo>
                  <a:pt x="984" y="1273"/>
                </a:lnTo>
                <a:lnTo>
                  <a:pt x="986" y="1272"/>
                </a:lnTo>
                <a:lnTo>
                  <a:pt x="988" y="1272"/>
                </a:lnTo>
                <a:lnTo>
                  <a:pt x="988" y="1273"/>
                </a:lnTo>
                <a:lnTo>
                  <a:pt x="986" y="1273"/>
                </a:lnTo>
                <a:lnTo>
                  <a:pt x="986" y="1275"/>
                </a:lnTo>
                <a:lnTo>
                  <a:pt x="984" y="1275"/>
                </a:lnTo>
                <a:lnTo>
                  <a:pt x="984" y="1279"/>
                </a:lnTo>
                <a:lnTo>
                  <a:pt x="984" y="1281"/>
                </a:lnTo>
                <a:lnTo>
                  <a:pt x="984" y="1283"/>
                </a:lnTo>
                <a:lnTo>
                  <a:pt x="984" y="1285"/>
                </a:lnTo>
                <a:lnTo>
                  <a:pt x="984" y="1286"/>
                </a:lnTo>
                <a:lnTo>
                  <a:pt x="984" y="1288"/>
                </a:lnTo>
                <a:lnTo>
                  <a:pt x="986" y="1290"/>
                </a:lnTo>
                <a:lnTo>
                  <a:pt x="986" y="1292"/>
                </a:lnTo>
                <a:lnTo>
                  <a:pt x="984" y="1296"/>
                </a:lnTo>
                <a:lnTo>
                  <a:pt x="982" y="1297"/>
                </a:lnTo>
                <a:lnTo>
                  <a:pt x="981" y="1299"/>
                </a:lnTo>
                <a:lnTo>
                  <a:pt x="979" y="1299"/>
                </a:lnTo>
                <a:lnTo>
                  <a:pt x="979" y="1301"/>
                </a:lnTo>
                <a:lnTo>
                  <a:pt x="977" y="1303"/>
                </a:lnTo>
                <a:lnTo>
                  <a:pt x="975" y="1303"/>
                </a:lnTo>
                <a:lnTo>
                  <a:pt x="973" y="1303"/>
                </a:lnTo>
                <a:lnTo>
                  <a:pt x="973" y="1301"/>
                </a:lnTo>
                <a:lnTo>
                  <a:pt x="973" y="1299"/>
                </a:lnTo>
                <a:lnTo>
                  <a:pt x="973" y="1297"/>
                </a:lnTo>
                <a:lnTo>
                  <a:pt x="973" y="1296"/>
                </a:lnTo>
                <a:lnTo>
                  <a:pt x="973" y="1294"/>
                </a:lnTo>
                <a:lnTo>
                  <a:pt x="973" y="1292"/>
                </a:lnTo>
                <a:lnTo>
                  <a:pt x="973" y="1294"/>
                </a:lnTo>
                <a:lnTo>
                  <a:pt x="971" y="1296"/>
                </a:lnTo>
                <a:lnTo>
                  <a:pt x="971" y="1299"/>
                </a:lnTo>
                <a:lnTo>
                  <a:pt x="969" y="1301"/>
                </a:lnTo>
                <a:lnTo>
                  <a:pt x="971" y="1301"/>
                </a:lnTo>
                <a:lnTo>
                  <a:pt x="971" y="1305"/>
                </a:lnTo>
                <a:lnTo>
                  <a:pt x="971" y="1307"/>
                </a:lnTo>
                <a:lnTo>
                  <a:pt x="971" y="1310"/>
                </a:lnTo>
                <a:lnTo>
                  <a:pt x="973" y="1312"/>
                </a:lnTo>
                <a:lnTo>
                  <a:pt x="973" y="1310"/>
                </a:lnTo>
                <a:lnTo>
                  <a:pt x="975" y="1309"/>
                </a:lnTo>
                <a:lnTo>
                  <a:pt x="977" y="1309"/>
                </a:lnTo>
                <a:lnTo>
                  <a:pt x="975" y="1310"/>
                </a:lnTo>
                <a:lnTo>
                  <a:pt x="973" y="1314"/>
                </a:lnTo>
                <a:lnTo>
                  <a:pt x="973" y="1316"/>
                </a:lnTo>
                <a:lnTo>
                  <a:pt x="971" y="1320"/>
                </a:lnTo>
                <a:lnTo>
                  <a:pt x="971" y="1321"/>
                </a:lnTo>
                <a:lnTo>
                  <a:pt x="971" y="1323"/>
                </a:lnTo>
                <a:lnTo>
                  <a:pt x="971" y="1325"/>
                </a:lnTo>
                <a:lnTo>
                  <a:pt x="969" y="1325"/>
                </a:lnTo>
                <a:lnTo>
                  <a:pt x="969" y="1327"/>
                </a:lnTo>
                <a:lnTo>
                  <a:pt x="969" y="1329"/>
                </a:lnTo>
                <a:lnTo>
                  <a:pt x="966" y="1331"/>
                </a:lnTo>
                <a:lnTo>
                  <a:pt x="964" y="1331"/>
                </a:lnTo>
                <a:lnTo>
                  <a:pt x="962" y="1331"/>
                </a:lnTo>
                <a:lnTo>
                  <a:pt x="960" y="1329"/>
                </a:lnTo>
                <a:lnTo>
                  <a:pt x="960" y="1327"/>
                </a:lnTo>
                <a:lnTo>
                  <a:pt x="960" y="1325"/>
                </a:lnTo>
                <a:lnTo>
                  <a:pt x="960" y="1323"/>
                </a:lnTo>
                <a:lnTo>
                  <a:pt x="958" y="1323"/>
                </a:lnTo>
                <a:lnTo>
                  <a:pt x="958" y="1321"/>
                </a:lnTo>
                <a:lnTo>
                  <a:pt x="960" y="1320"/>
                </a:lnTo>
                <a:lnTo>
                  <a:pt x="960" y="1318"/>
                </a:lnTo>
                <a:lnTo>
                  <a:pt x="962" y="1316"/>
                </a:lnTo>
                <a:lnTo>
                  <a:pt x="960" y="1318"/>
                </a:lnTo>
                <a:lnTo>
                  <a:pt x="958" y="1318"/>
                </a:lnTo>
                <a:lnTo>
                  <a:pt x="957" y="1320"/>
                </a:lnTo>
                <a:lnTo>
                  <a:pt x="955" y="1318"/>
                </a:lnTo>
                <a:lnTo>
                  <a:pt x="953" y="1318"/>
                </a:lnTo>
                <a:lnTo>
                  <a:pt x="951" y="1316"/>
                </a:lnTo>
                <a:lnTo>
                  <a:pt x="949" y="1309"/>
                </a:lnTo>
                <a:lnTo>
                  <a:pt x="947" y="1305"/>
                </a:lnTo>
                <a:lnTo>
                  <a:pt x="945" y="1303"/>
                </a:lnTo>
                <a:lnTo>
                  <a:pt x="945" y="1301"/>
                </a:lnTo>
                <a:lnTo>
                  <a:pt x="944" y="1299"/>
                </a:lnTo>
                <a:lnTo>
                  <a:pt x="944" y="1297"/>
                </a:lnTo>
                <a:lnTo>
                  <a:pt x="944" y="1296"/>
                </a:lnTo>
                <a:lnTo>
                  <a:pt x="945" y="1294"/>
                </a:lnTo>
                <a:lnTo>
                  <a:pt x="947" y="1294"/>
                </a:lnTo>
                <a:lnTo>
                  <a:pt x="944" y="1292"/>
                </a:lnTo>
                <a:lnTo>
                  <a:pt x="942" y="1290"/>
                </a:lnTo>
                <a:lnTo>
                  <a:pt x="942" y="1288"/>
                </a:lnTo>
                <a:lnTo>
                  <a:pt x="940" y="1288"/>
                </a:lnTo>
                <a:lnTo>
                  <a:pt x="938" y="1288"/>
                </a:lnTo>
                <a:lnTo>
                  <a:pt x="936" y="1286"/>
                </a:lnTo>
                <a:lnTo>
                  <a:pt x="936" y="1285"/>
                </a:lnTo>
                <a:lnTo>
                  <a:pt x="934" y="1283"/>
                </a:lnTo>
                <a:lnTo>
                  <a:pt x="934" y="1279"/>
                </a:lnTo>
                <a:lnTo>
                  <a:pt x="933" y="1277"/>
                </a:lnTo>
                <a:lnTo>
                  <a:pt x="933" y="1275"/>
                </a:lnTo>
                <a:lnTo>
                  <a:pt x="933" y="1273"/>
                </a:lnTo>
                <a:lnTo>
                  <a:pt x="934" y="1273"/>
                </a:lnTo>
                <a:lnTo>
                  <a:pt x="934" y="1268"/>
                </a:lnTo>
                <a:lnTo>
                  <a:pt x="938" y="1261"/>
                </a:lnTo>
                <a:lnTo>
                  <a:pt x="938" y="1259"/>
                </a:lnTo>
                <a:lnTo>
                  <a:pt x="942" y="1255"/>
                </a:lnTo>
                <a:lnTo>
                  <a:pt x="944" y="1250"/>
                </a:lnTo>
                <a:lnTo>
                  <a:pt x="947" y="1248"/>
                </a:lnTo>
                <a:lnTo>
                  <a:pt x="949" y="1246"/>
                </a:lnTo>
                <a:lnTo>
                  <a:pt x="949" y="1244"/>
                </a:lnTo>
                <a:lnTo>
                  <a:pt x="951" y="1244"/>
                </a:lnTo>
                <a:lnTo>
                  <a:pt x="951" y="1242"/>
                </a:lnTo>
                <a:lnTo>
                  <a:pt x="953" y="1242"/>
                </a:lnTo>
                <a:lnTo>
                  <a:pt x="953" y="1240"/>
                </a:lnTo>
                <a:lnTo>
                  <a:pt x="953" y="1237"/>
                </a:lnTo>
                <a:lnTo>
                  <a:pt x="955" y="1233"/>
                </a:lnTo>
                <a:lnTo>
                  <a:pt x="955" y="1231"/>
                </a:lnTo>
                <a:lnTo>
                  <a:pt x="951" y="1231"/>
                </a:lnTo>
                <a:lnTo>
                  <a:pt x="953" y="1229"/>
                </a:lnTo>
                <a:lnTo>
                  <a:pt x="951" y="1227"/>
                </a:lnTo>
                <a:lnTo>
                  <a:pt x="951" y="1224"/>
                </a:lnTo>
                <a:lnTo>
                  <a:pt x="951" y="1220"/>
                </a:lnTo>
                <a:lnTo>
                  <a:pt x="953" y="1216"/>
                </a:lnTo>
                <a:lnTo>
                  <a:pt x="953" y="1213"/>
                </a:lnTo>
                <a:lnTo>
                  <a:pt x="953" y="1211"/>
                </a:lnTo>
                <a:lnTo>
                  <a:pt x="953" y="1209"/>
                </a:lnTo>
                <a:lnTo>
                  <a:pt x="955" y="1209"/>
                </a:lnTo>
                <a:lnTo>
                  <a:pt x="957" y="1209"/>
                </a:lnTo>
                <a:lnTo>
                  <a:pt x="958" y="1209"/>
                </a:lnTo>
                <a:lnTo>
                  <a:pt x="960" y="1209"/>
                </a:lnTo>
                <a:lnTo>
                  <a:pt x="962" y="1209"/>
                </a:lnTo>
                <a:lnTo>
                  <a:pt x="966" y="1207"/>
                </a:lnTo>
                <a:lnTo>
                  <a:pt x="964" y="1207"/>
                </a:lnTo>
                <a:lnTo>
                  <a:pt x="960" y="1207"/>
                </a:lnTo>
                <a:lnTo>
                  <a:pt x="958" y="1207"/>
                </a:lnTo>
                <a:lnTo>
                  <a:pt x="957" y="1207"/>
                </a:lnTo>
                <a:lnTo>
                  <a:pt x="953" y="1205"/>
                </a:lnTo>
                <a:lnTo>
                  <a:pt x="951" y="1205"/>
                </a:lnTo>
                <a:lnTo>
                  <a:pt x="951" y="1203"/>
                </a:lnTo>
                <a:lnTo>
                  <a:pt x="949" y="1203"/>
                </a:lnTo>
                <a:lnTo>
                  <a:pt x="949" y="1202"/>
                </a:lnTo>
                <a:lnTo>
                  <a:pt x="951" y="1200"/>
                </a:lnTo>
                <a:lnTo>
                  <a:pt x="951" y="1198"/>
                </a:lnTo>
                <a:lnTo>
                  <a:pt x="951" y="1196"/>
                </a:lnTo>
                <a:lnTo>
                  <a:pt x="953" y="1196"/>
                </a:lnTo>
                <a:lnTo>
                  <a:pt x="955" y="1196"/>
                </a:lnTo>
                <a:lnTo>
                  <a:pt x="955" y="1194"/>
                </a:lnTo>
                <a:lnTo>
                  <a:pt x="953" y="1194"/>
                </a:lnTo>
                <a:lnTo>
                  <a:pt x="955" y="1192"/>
                </a:lnTo>
                <a:lnTo>
                  <a:pt x="955" y="1191"/>
                </a:lnTo>
                <a:lnTo>
                  <a:pt x="957" y="1189"/>
                </a:lnTo>
                <a:lnTo>
                  <a:pt x="957" y="1187"/>
                </a:lnTo>
                <a:lnTo>
                  <a:pt x="955" y="1187"/>
                </a:lnTo>
                <a:lnTo>
                  <a:pt x="955" y="1189"/>
                </a:lnTo>
                <a:lnTo>
                  <a:pt x="953" y="1191"/>
                </a:lnTo>
                <a:lnTo>
                  <a:pt x="953" y="1192"/>
                </a:lnTo>
                <a:lnTo>
                  <a:pt x="951" y="1192"/>
                </a:lnTo>
                <a:lnTo>
                  <a:pt x="949" y="1192"/>
                </a:lnTo>
                <a:lnTo>
                  <a:pt x="947" y="1194"/>
                </a:lnTo>
                <a:lnTo>
                  <a:pt x="945" y="1194"/>
                </a:lnTo>
                <a:lnTo>
                  <a:pt x="944" y="1194"/>
                </a:lnTo>
                <a:lnTo>
                  <a:pt x="944" y="1192"/>
                </a:lnTo>
                <a:lnTo>
                  <a:pt x="944" y="1191"/>
                </a:lnTo>
                <a:lnTo>
                  <a:pt x="944" y="1189"/>
                </a:lnTo>
                <a:lnTo>
                  <a:pt x="942" y="1189"/>
                </a:lnTo>
                <a:lnTo>
                  <a:pt x="940" y="1189"/>
                </a:lnTo>
                <a:lnTo>
                  <a:pt x="940" y="1187"/>
                </a:lnTo>
                <a:lnTo>
                  <a:pt x="940" y="1185"/>
                </a:lnTo>
                <a:lnTo>
                  <a:pt x="940" y="1183"/>
                </a:lnTo>
                <a:lnTo>
                  <a:pt x="940" y="1181"/>
                </a:lnTo>
                <a:lnTo>
                  <a:pt x="938" y="1181"/>
                </a:lnTo>
                <a:lnTo>
                  <a:pt x="940" y="1178"/>
                </a:lnTo>
                <a:lnTo>
                  <a:pt x="940" y="1176"/>
                </a:lnTo>
                <a:lnTo>
                  <a:pt x="940" y="1174"/>
                </a:lnTo>
                <a:lnTo>
                  <a:pt x="942" y="1172"/>
                </a:lnTo>
                <a:lnTo>
                  <a:pt x="942" y="1170"/>
                </a:lnTo>
                <a:lnTo>
                  <a:pt x="940" y="1168"/>
                </a:lnTo>
                <a:lnTo>
                  <a:pt x="940" y="1167"/>
                </a:lnTo>
                <a:lnTo>
                  <a:pt x="940" y="1165"/>
                </a:lnTo>
                <a:lnTo>
                  <a:pt x="938" y="1163"/>
                </a:lnTo>
                <a:lnTo>
                  <a:pt x="938" y="1161"/>
                </a:lnTo>
                <a:lnTo>
                  <a:pt x="936" y="1161"/>
                </a:lnTo>
                <a:lnTo>
                  <a:pt x="934" y="1161"/>
                </a:lnTo>
                <a:lnTo>
                  <a:pt x="933" y="1163"/>
                </a:lnTo>
                <a:lnTo>
                  <a:pt x="934" y="1163"/>
                </a:lnTo>
                <a:lnTo>
                  <a:pt x="934" y="1165"/>
                </a:lnTo>
                <a:lnTo>
                  <a:pt x="936" y="1167"/>
                </a:lnTo>
                <a:lnTo>
                  <a:pt x="936" y="1168"/>
                </a:lnTo>
                <a:lnTo>
                  <a:pt x="936" y="1172"/>
                </a:lnTo>
                <a:lnTo>
                  <a:pt x="934" y="1174"/>
                </a:lnTo>
                <a:lnTo>
                  <a:pt x="934" y="1176"/>
                </a:lnTo>
                <a:lnTo>
                  <a:pt x="933" y="1178"/>
                </a:lnTo>
                <a:lnTo>
                  <a:pt x="933" y="1179"/>
                </a:lnTo>
                <a:lnTo>
                  <a:pt x="933" y="1181"/>
                </a:lnTo>
                <a:lnTo>
                  <a:pt x="933" y="1183"/>
                </a:lnTo>
                <a:lnTo>
                  <a:pt x="933" y="1185"/>
                </a:lnTo>
                <a:lnTo>
                  <a:pt x="933" y="1187"/>
                </a:lnTo>
                <a:lnTo>
                  <a:pt x="933" y="1189"/>
                </a:lnTo>
                <a:lnTo>
                  <a:pt x="934" y="1189"/>
                </a:lnTo>
                <a:lnTo>
                  <a:pt x="934" y="1187"/>
                </a:lnTo>
                <a:lnTo>
                  <a:pt x="934" y="1189"/>
                </a:lnTo>
                <a:lnTo>
                  <a:pt x="934" y="1191"/>
                </a:lnTo>
                <a:lnTo>
                  <a:pt x="934" y="1194"/>
                </a:lnTo>
                <a:lnTo>
                  <a:pt x="934" y="1196"/>
                </a:lnTo>
                <a:lnTo>
                  <a:pt x="934" y="1198"/>
                </a:lnTo>
                <a:lnTo>
                  <a:pt x="934" y="1200"/>
                </a:lnTo>
                <a:lnTo>
                  <a:pt x="934" y="1202"/>
                </a:lnTo>
                <a:lnTo>
                  <a:pt x="933" y="1203"/>
                </a:lnTo>
                <a:lnTo>
                  <a:pt x="933" y="1205"/>
                </a:lnTo>
                <a:lnTo>
                  <a:pt x="933" y="1207"/>
                </a:lnTo>
                <a:lnTo>
                  <a:pt x="933" y="1209"/>
                </a:lnTo>
                <a:lnTo>
                  <a:pt x="931" y="1211"/>
                </a:lnTo>
                <a:lnTo>
                  <a:pt x="933" y="1213"/>
                </a:lnTo>
                <a:lnTo>
                  <a:pt x="931" y="1215"/>
                </a:lnTo>
                <a:lnTo>
                  <a:pt x="931" y="1216"/>
                </a:lnTo>
                <a:lnTo>
                  <a:pt x="931" y="1218"/>
                </a:lnTo>
                <a:lnTo>
                  <a:pt x="929" y="1220"/>
                </a:lnTo>
                <a:lnTo>
                  <a:pt x="927" y="1220"/>
                </a:lnTo>
                <a:lnTo>
                  <a:pt x="927" y="1224"/>
                </a:lnTo>
                <a:lnTo>
                  <a:pt x="927" y="1226"/>
                </a:lnTo>
                <a:lnTo>
                  <a:pt x="925" y="1227"/>
                </a:lnTo>
                <a:lnTo>
                  <a:pt x="925" y="1229"/>
                </a:lnTo>
                <a:lnTo>
                  <a:pt x="922" y="1229"/>
                </a:lnTo>
                <a:lnTo>
                  <a:pt x="920" y="1229"/>
                </a:lnTo>
                <a:lnTo>
                  <a:pt x="918" y="1231"/>
                </a:lnTo>
                <a:lnTo>
                  <a:pt x="916" y="1229"/>
                </a:lnTo>
                <a:lnTo>
                  <a:pt x="918" y="1227"/>
                </a:lnTo>
                <a:lnTo>
                  <a:pt x="916" y="1227"/>
                </a:lnTo>
                <a:lnTo>
                  <a:pt x="916" y="1226"/>
                </a:lnTo>
                <a:lnTo>
                  <a:pt x="914" y="1226"/>
                </a:lnTo>
                <a:lnTo>
                  <a:pt x="914" y="1224"/>
                </a:lnTo>
                <a:lnTo>
                  <a:pt x="914" y="1226"/>
                </a:lnTo>
                <a:lnTo>
                  <a:pt x="914" y="1229"/>
                </a:lnTo>
                <a:lnTo>
                  <a:pt x="916" y="1229"/>
                </a:lnTo>
                <a:lnTo>
                  <a:pt x="916" y="1231"/>
                </a:lnTo>
                <a:lnTo>
                  <a:pt x="916" y="1233"/>
                </a:lnTo>
                <a:lnTo>
                  <a:pt x="914" y="1233"/>
                </a:lnTo>
                <a:lnTo>
                  <a:pt x="912" y="1235"/>
                </a:lnTo>
                <a:lnTo>
                  <a:pt x="910" y="1237"/>
                </a:lnTo>
                <a:lnTo>
                  <a:pt x="909" y="1237"/>
                </a:lnTo>
                <a:lnTo>
                  <a:pt x="907" y="1238"/>
                </a:lnTo>
                <a:lnTo>
                  <a:pt x="907" y="1240"/>
                </a:lnTo>
                <a:lnTo>
                  <a:pt x="905" y="1240"/>
                </a:lnTo>
                <a:lnTo>
                  <a:pt x="903" y="1240"/>
                </a:lnTo>
                <a:lnTo>
                  <a:pt x="901" y="1242"/>
                </a:lnTo>
                <a:lnTo>
                  <a:pt x="898" y="1242"/>
                </a:lnTo>
                <a:lnTo>
                  <a:pt x="896" y="1244"/>
                </a:lnTo>
                <a:lnTo>
                  <a:pt x="894" y="1244"/>
                </a:lnTo>
                <a:lnTo>
                  <a:pt x="892" y="1246"/>
                </a:lnTo>
                <a:lnTo>
                  <a:pt x="890" y="1246"/>
                </a:lnTo>
                <a:lnTo>
                  <a:pt x="890" y="1248"/>
                </a:lnTo>
                <a:lnTo>
                  <a:pt x="888" y="1248"/>
                </a:lnTo>
                <a:lnTo>
                  <a:pt x="887" y="1250"/>
                </a:lnTo>
                <a:lnTo>
                  <a:pt x="885" y="1251"/>
                </a:lnTo>
                <a:lnTo>
                  <a:pt x="885" y="1253"/>
                </a:lnTo>
                <a:lnTo>
                  <a:pt x="885" y="1255"/>
                </a:lnTo>
                <a:lnTo>
                  <a:pt x="885" y="1259"/>
                </a:lnTo>
                <a:lnTo>
                  <a:pt x="885" y="1261"/>
                </a:lnTo>
                <a:lnTo>
                  <a:pt x="887" y="1262"/>
                </a:lnTo>
                <a:lnTo>
                  <a:pt x="887" y="1264"/>
                </a:lnTo>
                <a:lnTo>
                  <a:pt x="885" y="1266"/>
                </a:lnTo>
                <a:lnTo>
                  <a:pt x="885" y="1268"/>
                </a:lnTo>
                <a:lnTo>
                  <a:pt x="885" y="1270"/>
                </a:lnTo>
                <a:lnTo>
                  <a:pt x="885" y="1272"/>
                </a:lnTo>
                <a:lnTo>
                  <a:pt x="885" y="1273"/>
                </a:lnTo>
                <a:lnTo>
                  <a:pt x="883" y="1275"/>
                </a:lnTo>
                <a:lnTo>
                  <a:pt x="881" y="1275"/>
                </a:lnTo>
                <a:lnTo>
                  <a:pt x="879" y="1275"/>
                </a:lnTo>
                <a:lnTo>
                  <a:pt x="879" y="1277"/>
                </a:lnTo>
                <a:lnTo>
                  <a:pt x="881" y="1279"/>
                </a:lnTo>
                <a:lnTo>
                  <a:pt x="881" y="1281"/>
                </a:lnTo>
                <a:lnTo>
                  <a:pt x="881" y="1283"/>
                </a:lnTo>
                <a:lnTo>
                  <a:pt x="883" y="1285"/>
                </a:lnTo>
                <a:lnTo>
                  <a:pt x="883" y="1286"/>
                </a:lnTo>
                <a:lnTo>
                  <a:pt x="883" y="1288"/>
                </a:lnTo>
                <a:lnTo>
                  <a:pt x="881" y="1288"/>
                </a:lnTo>
                <a:lnTo>
                  <a:pt x="881" y="1290"/>
                </a:lnTo>
                <a:lnTo>
                  <a:pt x="879" y="1290"/>
                </a:lnTo>
                <a:lnTo>
                  <a:pt x="879" y="1292"/>
                </a:lnTo>
                <a:lnTo>
                  <a:pt x="879" y="1294"/>
                </a:lnTo>
                <a:lnTo>
                  <a:pt x="879" y="1296"/>
                </a:lnTo>
                <a:lnTo>
                  <a:pt x="881" y="1297"/>
                </a:lnTo>
                <a:lnTo>
                  <a:pt x="881" y="1299"/>
                </a:lnTo>
                <a:lnTo>
                  <a:pt x="883" y="1301"/>
                </a:lnTo>
                <a:lnTo>
                  <a:pt x="883" y="1303"/>
                </a:lnTo>
                <a:lnTo>
                  <a:pt x="881" y="1303"/>
                </a:lnTo>
                <a:lnTo>
                  <a:pt x="881" y="1305"/>
                </a:lnTo>
                <a:lnTo>
                  <a:pt x="877" y="1303"/>
                </a:lnTo>
                <a:lnTo>
                  <a:pt x="875" y="1305"/>
                </a:lnTo>
                <a:lnTo>
                  <a:pt x="874" y="1305"/>
                </a:lnTo>
                <a:lnTo>
                  <a:pt x="874" y="1303"/>
                </a:lnTo>
                <a:lnTo>
                  <a:pt x="872" y="1303"/>
                </a:lnTo>
                <a:lnTo>
                  <a:pt x="870" y="1305"/>
                </a:lnTo>
                <a:lnTo>
                  <a:pt x="868" y="1303"/>
                </a:lnTo>
                <a:lnTo>
                  <a:pt x="866" y="1303"/>
                </a:lnTo>
                <a:lnTo>
                  <a:pt x="866" y="1305"/>
                </a:lnTo>
                <a:lnTo>
                  <a:pt x="864" y="1305"/>
                </a:lnTo>
                <a:lnTo>
                  <a:pt x="863" y="1305"/>
                </a:lnTo>
                <a:lnTo>
                  <a:pt x="861" y="1307"/>
                </a:lnTo>
                <a:lnTo>
                  <a:pt x="861" y="1305"/>
                </a:lnTo>
                <a:lnTo>
                  <a:pt x="859" y="1307"/>
                </a:lnTo>
                <a:lnTo>
                  <a:pt x="857" y="1307"/>
                </a:lnTo>
                <a:lnTo>
                  <a:pt x="855" y="1309"/>
                </a:lnTo>
                <a:lnTo>
                  <a:pt x="853" y="1309"/>
                </a:lnTo>
                <a:lnTo>
                  <a:pt x="851" y="1307"/>
                </a:lnTo>
                <a:lnTo>
                  <a:pt x="850" y="1305"/>
                </a:lnTo>
                <a:lnTo>
                  <a:pt x="850" y="1303"/>
                </a:lnTo>
                <a:lnTo>
                  <a:pt x="850" y="1301"/>
                </a:lnTo>
                <a:lnTo>
                  <a:pt x="848" y="1301"/>
                </a:lnTo>
                <a:lnTo>
                  <a:pt x="846" y="1303"/>
                </a:lnTo>
                <a:lnTo>
                  <a:pt x="844" y="1303"/>
                </a:lnTo>
                <a:lnTo>
                  <a:pt x="842" y="1303"/>
                </a:lnTo>
                <a:lnTo>
                  <a:pt x="840" y="1303"/>
                </a:lnTo>
                <a:lnTo>
                  <a:pt x="839" y="1303"/>
                </a:lnTo>
                <a:lnTo>
                  <a:pt x="837" y="1301"/>
                </a:lnTo>
                <a:lnTo>
                  <a:pt x="835" y="1301"/>
                </a:lnTo>
                <a:lnTo>
                  <a:pt x="833" y="1301"/>
                </a:lnTo>
                <a:lnTo>
                  <a:pt x="831" y="1301"/>
                </a:lnTo>
                <a:lnTo>
                  <a:pt x="829" y="1303"/>
                </a:lnTo>
                <a:lnTo>
                  <a:pt x="828" y="1303"/>
                </a:lnTo>
                <a:lnTo>
                  <a:pt x="824" y="1303"/>
                </a:lnTo>
                <a:lnTo>
                  <a:pt x="822" y="1303"/>
                </a:lnTo>
                <a:lnTo>
                  <a:pt x="820" y="1305"/>
                </a:lnTo>
                <a:lnTo>
                  <a:pt x="820" y="1303"/>
                </a:lnTo>
                <a:lnTo>
                  <a:pt x="818" y="1301"/>
                </a:lnTo>
                <a:lnTo>
                  <a:pt x="816" y="1301"/>
                </a:lnTo>
                <a:lnTo>
                  <a:pt x="816" y="1299"/>
                </a:lnTo>
                <a:lnTo>
                  <a:pt x="818" y="1296"/>
                </a:lnTo>
                <a:lnTo>
                  <a:pt x="822" y="1294"/>
                </a:lnTo>
                <a:lnTo>
                  <a:pt x="824" y="1294"/>
                </a:lnTo>
                <a:lnTo>
                  <a:pt x="824" y="1292"/>
                </a:lnTo>
                <a:lnTo>
                  <a:pt x="826" y="1292"/>
                </a:lnTo>
                <a:lnTo>
                  <a:pt x="828" y="1290"/>
                </a:lnTo>
                <a:lnTo>
                  <a:pt x="829" y="1290"/>
                </a:lnTo>
                <a:lnTo>
                  <a:pt x="831" y="1290"/>
                </a:lnTo>
                <a:lnTo>
                  <a:pt x="831" y="1292"/>
                </a:lnTo>
                <a:lnTo>
                  <a:pt x="833" y="1292"/>
                </a:lnTo>
                <a:lnTo>
                  <a:pt x="835" y="1292"/>
                </a:lnTo>
                <a:lnTo>
                  <a:pt x="835" y="1290"/>
                </a:lnTo>
                <a:lnTo>
                  <a:pt x="835" y="1288"/>
                </a:lnTo>
                <a:lnTo>
                  <a:pt x="833" y="1288"/>
                </a:lnTo>
                <a:lnTo>
                  <a:pt x="831" y="1288"/>
                </a:lnTo>
                <a:lnTo>
                  <a:pt x="829" y="1286"/>
                </a:lnTo>
                <a:lnTo>
                  <a:pt x="828" y="1286"/>
                </a:lnTo>
                <a:lnTo>
                  <a:pt x="828" y="1285"/>
                </a:lnTo>
                <a:lnTo>
                  <a:pt x="828" y="1283"/>
                </a:lnTo>
                <a:lnTo>
                  <a:pt x="829" y="1281"/>
                </a:lnTo>
                <a:lnTo>
                  <a:pt x="829" y="1279"/>
                </a:lnTo>
                <a:lnTo>
                  <a:pt x="833" y="1277"/>
                </a:lnTo>
                <a:lnTo>
                  <a:pt x="835" y="1275"/>
                </a:lnTo>
                <a:lnTo>
                  <a:pt x="837" y="1273"/>
                </a:lnTo>
                <a:lnTo>
                  <a:pt x="839" y="1273"/>
                </a:lnTo>
                <a:lnTo>
                  <a:pt x="840" y="1272"/>
                </a:lnTo>
                <a:lnTo>
                  <a:pt x="842" y="1268"/>
                </a:lnTo>
                <a:lnTo>
                  <a:pt x="844" y="1268"/>
                </a:lnTo>
                <a:lnTo>
                  <a:pt x="844" y="1266"/>
                </a:lnTo>
                <a:lnTo>
                  <a:pt x="842" y="1266"/>
                </a:lnTo>
                <a:lnTo>
                  <a:pt x="842" y="1264"/>
                </a:lnTo>
                <a:lnTo>
                  <a:pt x="840" y="1264"/>
                </a:lnTo>
                <a:lnTo>
                  <a:pt x="840" y="1266"/>
                </a:lnTo>
                <a:lnTo>
                  <a:pt x="839" y="1266"/>
                </a:lnTo>
                <a:lnTo>
                  <a:pt x="837" y="1268"/>
                </a:lnTo>
                <a:lnTo>
                  <a:pt x="835" y="1270"/>
                </a:lnTo>
                <a:lnTo>
                  <a:pt x="833" y="1270"/>
                </a:lnTo>
                <a:lnTo>
                  <a:pt x="831" y="1270"/>
                </a:lnTo>
                <a:lnTo>
                  <a:pt x="831" y="1272"/>
                </a:lnTo>
                <a:lnTo>
                  <a:pt x="831" y="1273"/>
                </a:lnTo>
                <a:lnTo>
                  <a:pt x="829" y="1275"/>
                </a:lnTo>
                <a:lnTo>
                  <a:pt x="828" y="1275"/>
                </a:lnTo>
                <a:lnTo>
                  <a:pt x="826" y="1277"/>
                </a:lnTo>
                <a:lnTo>
                  <a:pt x="826" y="1279"/>
                </a:lnTo>
                <a:lnTo>
                  <a:pt x="826" y="1281"/>
                </a:lnTo>
                <a:lnTo>
                  <a:pt x="824" y="1283"/>
                </a:lnTo>
                <a:lnTo>
                  <a:pt x="822" y="1285"/>
                </a:lnTo>
                <a:lnTo>
                  <a:pt x="820" y="1286"/>
                </a:lnTo>
                <a:lnTo>
                  <a:pt x="818" y="1288"/>
                </a:lnTo>
                <a:lnTo>
                  <a:pt x="815" y="1290"/>
                </a:lnTo>
                <a:lnTo>
                  <a:pt x="813" y="1294"/>
                </a:lnTo>
                <a:lnTo>
                  <a:pt x="811" y="1296"/>
                </a:lnTo>
                <a:lnTo>
                  <a:pt x="809" y="1297"/>
                </a:lnTo>
                <a:lnTo>
                  <a:pt x="807" y="1297"/>
                </a:lnTo>
                <a:lnTo>
                  <a:pt x="807" y="1299"/>
                </a:lnTo>
                <a:lnTo>
                  <a:pt x="805" y="1299"/>
                </a:lnTo>
                <a:lnTo>
                  <a:pt x="805" y="1301"/>
                </a:lnTo>
                <a:lnTo>
                  <a:pt x="805" y="1303"/>
                </a:lnTo>
                <a:lnTo>
                  <a:pt x="807" y="1303"/>
                </a:lnTo>
                <a:lnTo>
                  <a:pt x="809" y="1303"/>
                </a:lnTo>
                <a:lnTo>
                  <a:pt x="811" y="1303"/>
                </a:lnTo>
                <a:lnTo>
                  <a:pt x="815" y="1303"/>
                </a:lnTo>
                <a:lnTo>
                  <a:pt x="815" y="1305"/>
                </a:lnTo>
                <a:lnTo>
                  <a:pt x="816" y="1305"/>
                </a:lnTo>
                <a:lnTo>
                  <a:pt x="818" y="1305"/>
                </a:lnTo>
                <a:lnTo>
                  <a:pt x="820" y="1307"/>
                </a:lnTo>
                <a:lnTo>
                  <a:pt x="822" y="1307"/>
                </a:lnTo>
                <a:lnTo>
                  <a:pt x="824" y="1307"/>
                </a:lnTo>
                <a:lnTo>
                  <a:pt x="826" y="1305"/>
                </a:lnTo>
                <a:lnTo>
                  <a:pt x="828" y="1305"/>
                </a:lnTo>
                <a:lnTo>
                  <a:pt x="829" y="1305"/>
                </a:lnTo>
                <a:lnTo>
                  <a:pt x="831" y="1305"/>
                </a:lnTo>
                <a:lnTo>
                  <a:pt x="833" y="1305"/>
                </a:lnTo>
                <a:lnTo>
                  <a:pt x="835" y="1305"/>
                </a:lnTo>
                <a:lnTo>
                  <a:pt x="837" y="1305"/>
                </a:lnTo>
                <a:lnTo>
                  <a:pt x="839" y="1305"/>
                </a:lnTo>
                <a:lnTo>
                  <a:pt x="840" y="1305"/>
                </a:lnTo>
                <a:lnTo>
                  <a:pt x="842" y="1305"/>
                </a:lnTo>
                <a:lnTo>
                  <a:pt x="846" y="1305"/>
                </a:lnTo>
                <a:lnTo>
                  <a:pt x="848" y="1305"/>
                </a:lnTo>
                <a:lnTo>
                  <a:pt x="848" y="1307"/>
                </a:lnTo>
                <a:lnTo>
                  <a:pt x="850" y="1309"/>
                </a:lnTo>
                <a:lnTo>
                  <a:pt x="851" y="1309"/>
                </a:lnTo>
                <a:lnTo>
                  <a:pt x="851" y="1310"/>
                </a:lnTo>
                <a:lnTo>
                  <a:pt x="853" y="1310"/>
                </a:lnTo>
                <a:lnTo>
                  <a:pt x="855" y="1310"/>
                </a:lnTo>
                <a:lnTo>
                  <a:pt x="857" y="1310"/>
                </a:lnTo>
                <a:lnTo>
                  <a:pt x="859" y="1310"/>
                </a:lnTo>
                <a:lnTo>
                  <a:pt x="859" y="1309"/>
                </a:lnTo>
                <a:lnTo>
                  <a:pt x="861" y="1309"/>
                </a:lnTo>
                <a:lnTo>
                  <a:pt x="863" y="1307"/>
                </a:lnTo>
                <a:lnTo>
                  <a:pt x="864" y="1307"/>
                </a:lnTo>
                <a:lnTo>
                  <a:pt x="866" y="1307"/>
                </a:lnTo>
                <a:lnTo>
                  <a:pt x="868" y="1307"/>
                </a:lnTo>
                <a:lnTo>
                  <a:pt x="870" y="1307"/>
                </a:lnTo>
                <a:lnTo>
                  <a:pt x="872" y="1307"/>
                </a:lnTo>
                <a:lnTo>
                  <a:pt x="874" y="1309"/>
                </a:lnTo>
                <a:lnTo>
                  <a:pt x="874" y="1307"/>
                </a:lnTo>
                <a:lnTo>
                  <a:pt x="875" y="1307"/>
                </a:lnTo>
                <a:lnTo>
                  <a:pt x="875" y="1305"/>
                </a:lnTo>
                <a:lnTo>
                  <a:pt x="877" y="1307"/>
                </a:lnTo>
                <a:lnTo>
                  <a:pt x="879" y="1309"/>
                </a:lnTo>
                <a:lnTo>
                  <a:pt x="881" y="1309"/>
                </a:lnTo>
                <a:lnTo>
                  <a:pt x="879" y="1310"/>
                </a:lnTo>
                <a:lnTo>
                  <a:pt x="879" y="1312"/>
                </a:lnTo>
                <a:lnTo>
                  <a:pt x="877" y="1314"/>
                </a:lnTo>
                <a:lnTo>
                  <a:pt x="875" y="1314"/>
                </a:lnTo>
                <a:lnTo>
                  <a:pt x="874" y="1316"/>
                </a:lnTo>
                <a:lnTo>
                  <a:pt x="874" y="1318"/>
                </a:lnTo>
                <a:lnTo>
                  <a:pt x="872" y="1318"/>
                </a:lnTo>
                <a:lnTo>
                  <a:pt x="872" y="1320"/>
                </a:lnTo>
                <a:lnTo>
                  <a:pt x="872" y="1321"/>
                </a:lnTo>
                <a:lnTo>
                  <a:pt x="872" y="1323"/>
                </a:lnTo>
                <a:lnTo>
                  <a:pt x="872" y="1325"/>
                </a:lnTo>
                <a:lnTo>
                  <a:pt x="870" y="1327"/>
                </a:lnTo>
                <a:lnTo>
                  <a:pt x="870" y="1329"/>
                </a:lnTo>
                <a:lnTo>
                  <a:pt x="868" y="1329"/>
                </a:lnTo>
                <a:lnTo>
                  <a:pt x="866" y="1331"/>
                </a:lnTo>
                <a:lnTo>
                  <a:pt x="864" y="1331"/>
                </a:lnTo>
                <a:lnTo>
                  <a:pt x="864" y="1329"/>
                </a:lnTo>
                <a:lnTo>
                  <a:pt x="863" y="1329"/>
                </a:lnTo>
                <a:lnTo>
                  <a:pt x="861" y="1329"/>
                </a:lnTo>
                <a:lnTo>
                  <a:pt x="859" y="1329"/>
                </a:lnTo>
                <a:lnTo>
                  <a:pt x="857" y="1331"/>
                </a:lnTo>
                <a:lnTo>
                  <a:pt x="855" y="1331"/>
                </a:lnTo>
                <a:lnTo>
                  <a:pt x="853" y="1331"/>
                </a:lnTo>
                <a:lnTo>
                  <a:pt x="853" y="1332"/>
                </a:lnTo>
                <a:lnTo>
                  <a:pt x="851" y="1332"/>
                </a:lnTo>
                <a:lnTo>
                  <a:pt x="850" y="1336"/>
                </a:lnTo>
                <a:lnTo>
                  <a:pt x="848" y="1336"/>
                </a:lnTo>
                <a:lnTo>
                  <a:pt x="848" y="1338"/>
                </a:lnTo>
                <a:lnTo>
                  <a:pt x="846" y="1340"/>
                </a:lnTo>
                <a:lnTo>
                  <a:pt x="844" y="1342"/>
                </a:lnTo>
                <a:lnTo>
                  <a:pt x="842" y="1340"/>
                </a:lnTo>
                <a:lnTo>
                  <a:pt x="840" y="1340"/>
                </a:lnTo>
                <a:lnTo>
                  <a:pt x="840" y="1338"/>
                </a:lnTo>
                <a:lnTo>
                  <a:pt x="839" y="1340"/>
                </a:lnTo>
                <a:lnTo>
                  <a:pt x="837" y="1340"/>
                </a:lnTo>
                <a:lnTo>
                  <a:pt x="835" y="1340"/>
                </a:lnTo>
                <a:lnTo>
                  <a:pt x="835" y="1342"/>
                </a:lnTo>
                <a:lnTo>
                  <a:pt x="833" y="1342"/>
                </a:lnTo>
                <a:lnTo>
                  <a:pt x="831" y="1340"/>
                </a:lnTo>
                <a:lnTo>
                  <a:pt x="829" y="1340"/>
                </a:lnTo>
                <a:lnTo>
                  <a:pt x="828" y="1340"/>
                </a:lnTo>
                <a:lnTo>
                  <a:pt x="826" y="1342"/>
                </a:lnTo>
                <a:lnTo>
                  <a:pt x="824" y="1344"/>
                </a:lnTo>
                <a:lnTo>
                  <a:pt x="822" y="1344"/>
                </a:lnTo>
                <a:lnTo>
                  <a:pt x="822" y="1345"/>
                </a:lnTo>
                <a:lnTo>
                  <a:pt x="820" y="1347"/>
                </a:lnTo>
                <a:lnTo>
                  <a:pt x="816" y="1349"/>
                </a:lnTo>
                <a:lnTo>
                  <a:pt x="815" y="1351"/>
                </a:lnTo>
                <a:lnTo>
                  <a:pt x="811" y="1353"/>
                </a:lnTo>
                <a:lnTo>
                  <a:pt x="809" y="1355"/>
                </a:lnTo>
                <a:lnTo>
                  <a:pt x="811" y="1356"/>
                </a:lnTo>
                <a:lnTo>
                  <a:pt x="813" y="1356"/>
                </a:lnTo>
                <a:lnTo>
                  <a:pt x="815" y="1356"/>
                </a:lnTo>
                <a:lnTo>
                  <a:pt x="818" y="1353"/>
                </a:lnTo>
                <a:lnTo>
                  <a:pt x="822" y="1349"/>
                </a:lnTo>
                <a:lnTo>
                  <a:pt x="824" y="1345"/>
                </a:lnTo>
                <a:lnTo>
                  <a:pt x="824" y="1344"/>
                </a:lnTo>
                <a:lnTo>
                  <a:pt x="826" y="1344"/>
                </a:lnTo>
                <a:lnTo>
                  <a:pt x="828" y="1342"/>
                </a:lnTo>
                <a:lnTo>
                  <a:pt x="829" y="1342"/>
                </a:lnTo>
                <a:lnTo>
                  <a:pt x="831" y="1342"/>
                </a:lnTo>
                <a:lnTo>
                  <a:pt x="835" y="1342"/>
                </a:lnTo>
                <a:lnTo>
                  <a:pt x="837" y="1342"/>
                </a:lnTo>
                <a:lnTo>
                  <a:pt x="839" y="1342"/>
                </a:lnTo>
                <a:lnTo>
                  <a:pt x="839" y="1344"/>
                </a:lnTo>
                <a:lnTo>
                  <a:pt x="840" y="1344"/>
                </a:lnTo>
                <a:lnTo>
                  <a:pt x="840" y="1342"/>
                </a:lnTo>
                <a:lnTo>
                  <a:pt x="842" y="1344"/>
                </a:lnTo>
                <a:lnTo>
                  <a:pt x="842" y="1347"/>
                </a:lnTo>
                <a:lnTo>
                  <a:pt x="842" y="1351"/>
                </a:lnTo>
                <a:lnTo>
                  <a:pt x="842" y="1353"/>
                </a:lnTo>
                <a:lnTo>
                  <a:pt x="840" y="1353"/>
                </a:lnTo>
                <a:lnTo>
                  <a:pt x="840" y="1355"/>
                </a:lnTo>
                <a:lnTo>
                  <a:pt x="840" y="1356"/>
                </a:lnTo>
                <a:lnTo>
                  <a:pt x="840" y="1358"/>
                </a:lnTo>
                <a:lnTo>
                  <a:pt x="840" y="1360"/>
                </a:lnTo>
                <a:lnTo>
                  <a:pt x="840" y="1362"/>
                </a:lnTo>
                <a:lnTo>
                  <a:pt x="839" y="1362"/>
                </a:lnTo>
                <a:lnTo>
                  <a:pt x="839" y="1364"/>
                </a:lnTo>
                <a:lnTo>
                  <a:pt x="835" y="1364"/>
                </a:lnTo>
                <a:lnTo>
                  <a:pt x="833" y="1364"/>
                </a:lnTo>
                <a:lnTo>
                  <a:pt x="831" y="1364"/>
                </a:lnTo>
                <a:lnTo>
                  <a:pt x="829" y="1366"/>
                </a:lnTo>
                <a:lnTo>
                  <a:pt x="828" y="1366"/>
                </a:lnTo>
                <a:lnTo>
                  <a:pt x="826" y="1364"/>
                </a:lnTo>
                <a:lnTo>
                  <a:pt x="824" y="1364"/>
                </a:lnTo>
                <a:lnTo>
                  <a:pt x="822" y="1364"/>
                </a:lnTo>
                <a:lnTo>
                  <a:pt x="820" y="1366"/>
                </a:lnTo>
                <a:lnTo>
                  <a:pt x="818" y="1367"/>
                </a:lnTo>
                <a:lnTo>
                  <a:pt x="816" y="1367"/>
                </a:lnTo>
                <a:lnTo>
                  <a:pt x="816" y="1369"/>
                </a:lnTo>
                <a:lnTo>
                  <a:pt x="815" y="1371"/>
                </a:lnTo>
                <a:lnTo>
                  <a:pt x="815" y="1373"/>
                </a:lnTo>
                <a:lnTo>
                  <a:pt x="813" y="1373"/>
                </a:lnTo>
                <a:lnTo>
                  <a:pt x="811" y="1373"/>
                </a:lnTo>
                <a:lnTo>
                  <a:pt x="809" y="1375"/>
                </a:lnTo>
                <a:lnTo>
                  <a:pt x="809" y="1377"/>
                </a:lnTo>
                <a:lnTo>
                  <a:pt x="809" y="1379"/>
                </a:lnTo>
                <a:lnTo>
                  <a:pt x="809" y="1380"/>
                </a:lnTo>
                <a:lnTo>
                  <a:pt x="811" y="1380"/>
                </a:lnTo>
                <a:lnTo>
                  <a:pt x="811" y="1382"/>
                </a:lnTo>
                <a:lnTo>
                  <a:pt x="811" y="1384"/>
                </a:lnTo>
                <a:lnTo>
                  <a:pt x="811" y="1382"/>
                </a:lnTo>
                <a:lnTo>
                  <a:pt x="813" y="1382"/>
                </a:lnTo>
                <a:lnTo>
                  <a:pt x="815" y="1380"/>
                </a:lnTo>
                <a:lnTo>
                  <a:pt x="815" y="1379"/>
                </a:lnTo>
                <a:lnTo>
                  <a:pt x="816" y="1379"/>
                </a:lnTo>
                <a:lnTo>
                  <a:pt x="816" y="1377"/>
                </a:lnTo>
                <a:lnTo>
                  <a:pt x="818" y="1377"/>
                </a:lnTo>
                <a:lnTo>
                  <a:pt x="818" y="1375"/>
                </a:lnTo>
                <a:lnTo>
                  <a:pt x="820" y="1373"/>
                </a:lnTo>
                <a:lnTo>
                  <a:pt x="822" y="1373"/>
                </a:lnTo>
                <a:lnTo>
                  <a:pt x="824" y="1373"/>
                </a:lnTo>
                <a:lnTo>
                  <a:pt x="824" y="1371"/>
                </a:lnTo>
                <a:lnTo>
                  <a:pt x="826" y="1371"/>
                </a:lnTo>
                <a:lnTo>
                  <a:pt x="828" y="1371"/>
                </a:lnTo>
                <a:lnTo>
                  <a:pt x="829" y="1371"/>
                </a:lnTo>
                <a:lnTo>
                  <a:pt x="829" y="1373"/>
                </a:lnTo>
                <a:lnTo>
                  <a:pt x="828" y="1373"/>
                </a:lnTo>
                <a:lnTo>
                  <a:pt x="829" y="1375"/>
                </a:lnTo>
                <a:lnTo>
                  <a:pt x="831" y="1375"/>
                </a:lnTo>
                <a:lnTo>
                  <a:pt x="833" y="1375"/>
                </a:lnTo>
                <a:lnTo>
                  <a:pt x="835" y="1375"/>
                </a:lnTo>
                <a:lnTo>
                  <a:pt x="837" y="1373"/>
                </a:lnTo>
                <a:lnTo>
                  <a:pt x="839" y="1373"/>
                </a:lnTo>
                <a:lnTo>
                  <a:pt x="839" y="1371"/>
                </a:lnTo>
                <a:lnTo>
                  <a:pt x="840" y="1371"/>
                </a:lnTo>
                <a:lnTo>
                  <a:pt x="840" y="1369"/>
                </a:lnTo>
                <a:lnTo>
                  <a:pt x="842" y="1369"/>
                </a:lnTo>
                <a:lnTo>
                  <a:pt x="844" y="1367"/>
                </a:lnTo>
                <a:lnTo>
                  <a:pt x="844" y="1366"/>
                </a:lnTo>
                <a:lnTo>
                  <a:pt x="846" y="1364"/>
                </a:lnTo>
                <a:lnTo>
                  <a:pt x="846" y="1362"/>
                </a:lnTo>
                <a:lnTo>
                  <a:pt x="848" y="1360"/>
                </a:lnTo>
                <a:lnTo>
                  <a:pt x="848" y="1358"/>
                </a:lnTo>
                <a:lnTo>
                  <a:pt x="850" y="1358"/>
                </a:lnTo>
                <a:lnTo>
                  <a:pt x="850" y="1356"/>
                </a:lnTo>
                <a:lnTo>
                  <a:pt x="851" y="1356"/>
                </a:lnTo>
                <a:lnTo>
                  <a:pt x="851" y="1355"/>
                </a:lnTo>
                <a:lnTo>
                  <a:pt x="850" y="1355"/>
                </a:lnTo>
                <a:lnTo>
                  <a:pt x="848" y="1355"/>
                </a:lnTo>
                <a:lnTo>
                  <a:pt x="848" y="1353"/>
                </a:lnTo>
                <a:lnTo>
                  <a:pt x="848" y="1351"/>
                </a:lnTo>
                <a:lnTo>
                  <a:pt x="848" y="1349"/>
                </a:lnTo>
                <a:lnTo>
                  <a:pt x="850" y="1347"/>
                </a:lnTo>
                <a:lnTo>
                  <a:pt x="851" y="1347"/>
                </a:lnTo>
                <a:lnTo>
                  <a:pt x="853" y="1345"/>
                </a:lnTo>
                <a:lnTo>
                  <a:pt x="855" y="1345"/>
                </a:lnTo>
                <a:lnTo>
                  <a:pt x="857" y="1345"/>
                </a:lnTo>
                <a:lnTo>
                  <a:pt x="859" y="1345"/>
                </a:lnTo>
                <a:lnTo>
                  <a:pt x="859" y="1347"/>
                </a:lnTo>
                <a:lnTo>
                  <a:pt x="861" y="1347"/>
                </a:lnTo>
                <a:lnTo>
                  <a:pt x="859" y="1349"/>
                </a:lnTo>
                <a:lnTo>
                  <a:pt x="859" y="1351"/>
                </a:lnTo>
                <a:lnTo>
                  <a:pt x="859" y="1353"/>
                </a:lnTo>
                <a:lnTo>
                  <a:pt x="861" y="1353"/>
                </a:lnTo>
                <a:lnTo>
                  <a:pt x="861" y="1351"/>
                </a:lnTo>
                <a:lnTo>
                  <a:pt x="861" y="1349"/>
                </a:lnTo>
                <a:lnTo>
                  <a:pt x="863" y="1347"/>
                </a:lnTo>
                <a:lnTo>
                  <a:pt x="864" y="1345"/>
                </a:lnTo>
                <a:lnTo>
                  <a:pt x="866" y="1345"/>
                </a:lnTo>
                <a:lnTo>
                  <a:pt x="868" y="1344"/>
                </a:lnTo>
                <a:lnTo>
                  <a:pt x="868" y="1342"/>
                </a:lnTo>
                <a:lnTo>
                  <a:pt x="868" y="1340"/>
                </a:lnTo>
                <a:lnTo>
                  <a:pt x="870" y="1340"/>
                </a:lnTo>
                <a:lnTo>
                  <a:pt x="870" y="1338"/>
                </a:lnTo>
                <a:lnTo>
                  <a:pt x="872" y="1336"/>
                </a:lnTo>
                <a:lnTo>
                  <a:pt x="874" y="1334"/>
                </a:lnTo>
                <a:lnTo>
                  <a:pt x="874" y="1332"/>
                </a:lnTo>
                <a:lnTo>
                  <a:pt x="875" y="1332"/>
                </a:lnTo>
                <a:lnTo>
                  <a:pt x="875" y="1331"/>
                </a:lnTo>
                <a:lnTo>
                  <a:pt x="877" y="1329"/>
                </a:lnTo>
                <a:lnTo>
                  <a:pt x="879" y="1329"/>
                </a:lnTo>
                <a:lnTo>
                  <a:pt x="879" y="1327"/>
                </a:lnTo>
                <a:lnTo>
                  <a:pt x="879" y="1325"/>
                </a:lnTo>
                <a:lnTo>
                  <a:pt x="879" y="1323"/>
                </a:lnTo>
                <a:lnTo>
                  <a:pt x="879" y="1321"/>
                </a:lnTo>
                <a:lnTo>
                  <a:pt x="879" y="1320"/>
                </a:lnTo>
                <a:lnTo>
                  <a:pt x="879" y="1318"/>
                </a:lnTo>
                <a:lnTo>
                  <a:pt x="879" y="1320"/>
                </a:lnTo>
                <a:lnTo>
                  <a:pt x="879" y="1318"/>
                </a:lnTo>
                <a:lnTo>
                  <a:pt x="879" y="1320"/>
                </a:lnTo>
                <a:lnTo>
                  <a:pt x="879" y="1321"/>
                </a:lnTo>
                <a:lnTo>
                  <a:pt x="881" y="1321"/>
                </a:lnTo>
                <a:lnTo>
                  <a:pt x="883" y="1323"/>
                </a:lnTo>
                <a:lnTo>
                  <a:pt x="883" y="1325"/>
                </a:lnTo>
                <a:lnTo>
                  <a:pt x="885" y="1325"/>
                </a:lnTo>
                <a:lnTo>
                  <a:pt x="887" y="1325"/>
                </a:lnTo>
                <a:lnTo>
                  <a:pt x="888" y="1327"/>
                </a:lnTo>
                <a:lnTo>
                  <a:pt x="890" y="1327"/>
                </a:lnTo>
                <a:lnTo>
                  <a:pt x="890" y="1329"/>
                </a:lnTo>
                <a:lnTo>
                  <a:pt x="890" y="1331"/>
                </a:lnTo>
                <a:lnTo>
                  <a:pt x="888" y="1332"/>
                </a:lnTo>
                <a:lnTo>
                  <a:pt x="888" y="1334"/>
                </a:lnTo>
                <a:lnTo>
                  <a:pt x="888" y="1336"/>
                </a:lnTo>
                <a:lnTo>
                  <a:pt x="887" y="1338"/>
                </a:lnTo>
                <a:lnTo>
                  <a:pt x="885" y="1340"/>
                </a:lnTo>
                <a:lnTo>
                  <a:pt x="885" y="1342"/>
                </a:lnTo>
                <a:lnTo>
                  <a:pt x="883" y="1344"/>
                </a:lnTo>
                <a:lnTo>
                  <a:pt x="881" y="1344"/>
                </a:lnTo>
                <a:lnTo>
                  <a:pt x="881" y="1342"/>
                </a:lnTo>
                <a:lnTo>
                  <a:pt x="881" y="1340"/>
                </a:lnTo>
                <a:lnTo>
                  <a:pt x="879" y="1340"/>
                </a:lnTo>
                <a:lnTo>
                  <a:pt x="879" y="1342"/>
                </a:lnTo>
                <a:lnTo>
                  <a:pt x="881" y="1342"/>
                </a:lnTo>
                <a:lnTo>
                  <a:pt x="881" y="1345"/>
                </a:lnTo>
                <a:lnTo>
                  <a:pt x="879" y="1347"/>
                </a:lnTo>
                <a:lnTo>
                  <a:pt x="877" y="1347"/>
                </a:lnTo>
                <a:lnTo>
                  <a:pt x="877" y="1349"/>
                </a:lnTo>
                <a:lnTo>
                  <a:pt x="875" y="1349"/>
                </a:lnTo>
                <a:lnTo>
                  <a:pt x="875" y="1351"/>
                </a:lnTo>
                <a:lnTo>
                  <a:pt x="874" y="1351"/>
                </a:lnTo>
                <a:lnTo>
                  <a:pt x="872" y="1353"/>
                </a:lnTo>
                <a:lnTo>
                  <a:pt x="872" y="1355"/>
                </a:lnTo>
                <a:lnTo>
                  <a:pt x="870" y="1356"/>
                </a:lnTo>
                <a:lnTo>
                  <a:pt x="870" y="1358"/>
                </a:lnTo>
                <a:lnTo>
                  <a:pt x="868" y="1360"/>
                </a:lnTo>
                <a:lnTo>
                  <a:pt x="868" y="1362"/>
                </a:lnTo>
                <a:lnTo>
                  <a:pt x="868" y="1364"/>
                </a:lnTo>
                <a:lnTo>
                  <a:pt x="868" y="1367"/>
                </a:lnTo>
                <a:lnTo>
                  <a:pt x="866" y="1369"/>
                </a:lnTo>
                <a:lnTo>
                  <a:pt x="868" y="1371"/>
                </a:lnTo>
                <a:lnTo>
                  <a:pt x="870" y="1371"/>
                </a:lnTo>
                <a:lnTo>
                  <a:pt x="872" y="1373"/>
                </a:lnTo>
                <a:lnTo>
                  <a:pt x="872" y="1375"/>
                </a:lnTo>
                <a:lnTo>
                  <a:pt x="870" y="1375"/>
                </a:lnTo>
                <a:lnTo>
                  <a:pt x="868" y="1377"/>
                </a:lnTo>
                <a:lnTo>
                  <a:pt x="866" y="1377"/>
                </a:lnTo>
                <a:lnTo>
                  <a:pt x="864" y="1377"/>
                </a:lnTo>
                <a:lnTo>
                  <a:pt x="863" y="1377"/>
                </a:lnTo>
                <a:lnTo>
                  <a:pt x="863" y="1379"/>
                </a:lnTo>
                <a:lnTo>
                  <a:pt x="861" y="1379"/>
                </a:lnTo>
                <a:lnTo>
                  <a:pt x="859" y="1377"/>
                </a:lnTo>
                <a:lnTo>
                  <a:pt x="857" y="1377"/>
                </a:lnTo>
                <a:lnTo>
                  <a:pt x="855" y="1377"/>
                </a:lnTo>
                <a:lnTo>
                  <a:pt x="857" y="1379"/>
                </a:lnTo>
                <a:lnTo>
                  <a:pt x="859" y="1379"/>
                </a:lnTo>
                <a:lnTo>
                  <a:pt x="857" y="1380"/>
                </a:lnTo>
                <a:lnTo>
                  <a:pt x="857" y="1382"/>
                </a:lnTo>
                <a:lnTo>
                  <a:pt x="857" y="1384"/>
                </a:lnTo>
                <a:lnTo>
                  <a:pt x="857" y="1386"/>
                </a:lnTo>
                <a:lnTo>
                  <a:pt x="855" y="1388"/>
                </a:lnTo>
                <a:lnTo>
                  <a:pt x="855" y="1390"/>
                </a:lnTo>
                <a:lnTo>
                  <a:pt x="853" y="1390"/>
                </a:lnTo>
                <a:lnTo>
                  <a:pt x="851" y="1390"/>
                </a:lnTo>
                <a:lnTo>
                  <a:pt x="850" y="1391"/>
                </a:lnTo>
                <a:lnTo>
                  <a:pt x="848" y="1391"/>
                </a:lnTo>
                <a:lnTo>
                  <a:pt x="846" y="1393"/>
                </a:lnTo>
                <a:lnTo>
                  <a:pt x="844" y="1393"/>
                </a:lnTo>
                <a:lnTo>
                  <a:pt x="844" y="1395"/>
                </a:lnTo>
                <a:lnTo>
                  <a:pt x="842" y="1397"/>
                </a:lnTo>
                <a:lnTo>
                  <a:pt x="842" y="1399"/>
                </a:lnTo>
                <a:lnTo>
                  <a:pt x="842" y="1401"/>
                </a:lnTo>
                <a:lnTo>
                  <a:pt x="842" y="1403"/>
                </a:lnTo>
                <a:lnTo>
                  <a:pt x="842" y="1404"/>
                </a:lnTo>
                <a:lnTo>
                  <a:pt x="844" y="1404"/>
                </a:lnTo>
                <a:lnTo>
                  <a:pt x="844" y="1406"/>
                </a:lnTo>
                <a:lnTo>
                  <a:pt x="844" y="1408"/>
                </a:lnTo>
                <a:lnTo>
                  <a:pt x="846" y="1410"/>
                </a:lnTo>
                <a:lnTo>
                  <a:pt x="848" y="1410"/>
                </a:lnTo>
                <a:lnTo>
                  <a:pt x="850" y="1410"/>
                </a:lnTo>
                <a:lnTo>
                  <a:pt x="850" y="1412"/>
                </a:lnTo>
                <a:lnTo>
                  <a:pt x="851" y="1414"/>
                </a:lnTo>
                <a:lnTo>
                  <a:pt x="853" y="1412"/>
                </a:lnTo>
                <a:lnTo>
                  <a:pt x="851" y="1410"/>
                </a:lnTo>
                <a:lnTo>
                  <a:pt x="851" y="1408"/>
                </a:lnTo>
                <a:lnTo>
                  <a:pt x="850" y="1408"/>
                </a:lnTo>
                <a:lnTo>
                  <a:pt x="848" y="1408"/>
                </a:lnTo>
                <a:lnTo>
                  <a:pt x="848" y="1406"/>
                </a:lnTo>
                <a:lnTo>
                  <a:pt x="846" y="1404"/>
                </a:lnTo>
                <a:lnTo>
                  <a:pt x="846" y="1403"/>
                </a:lnTo>
                <a:lnTo>
                  <a:pt x="848" y="1401"/>
                </a:lnTo>
                <a:lnTo>
                  <a:pt x="848" y="1399"/>
                </a:lnTo>
                <a:lnTo>
                  <a:pt x="850" y="1397"/>
                </a:lnTo>
                <a:lnTo>
                  <a:pt x="851" y="1397"/>
                </a:lnTo>
                <a:lnTo>
                  <a:pt x="853" y="1395"/>
                </a:lnTo>
                <a:lnTo>
                  <a:pt x="855" y="1393"/>
                </a:lnTo>
                <a:lnTo>
                  <a:pt x="857" y="1393"/>
                </a:lnTo>
                <a:lnTo>
                  <a:pt x="859" y="1393"/>
                </a:lnTo>
                <a:lnTo>
                  <a:pt x="861" y="1391"/>
                </a:lnTo>
                <a:lnTo>
                  <a:pt x="861" y="1390"/>
                </a:lnTo>
                <a:lnTo>
                  <a:pt x="863" y="1390"/>
                </a:lnTo>
                <a:lnTo>
                  <a:pt x="864" y="1388"/>
                </a:lnTo>
                <a:lnTo>
                  <a:pt x="866" y="1386"/>
                </a:lnTo>
                <a:lnTo>
                  <a:pt x="868" y="1386"/>
                </a:lnTo>
                <a:lnTo>
                  <a:pt x="868" y="1384"/>
                </a:lnTo>
                <a:lnTo>
                  <a:pt x="870" y="1384"/>
                </a:lnTo>
                <a:lnTo>
                  <a:pt x="870" y="1382"/>
                </a:lnTo>
                <a:lnTo>
                  <a:pt x="872" y="1382"/>
                </a:lnTo>
                <a:lnTo>
                  <a:pt x="875" y="1380"/>
                </a:lnTo>
                <a:lnTo>
                  <a:pt x="875" y="1379"/>
                </a:lnTo>
                <a:lnTo>
                  <a:pt x="877" y="1377"/>
                </a:lnTo>
                <a:lnTo>
                  <a:pt x="879" y="1375"/>
                </a:lnTo>
                <a:lnTo>
                  <a:pt x="881" y="1373"/>
                </a:lnTo>
                <a:lnTo>
                  <a:pt x="881" y="1371"/>
                </a:lnTo>
                <a:lnTo>
                  <a:pt x="881" y="1369"/>
                </a:lnTo>
                <a:lnTo>
                  <a:pt x="881" y="1367"/>
                </a:lnTo>
                <a:lnTo>
                  <a:pt x="879" y="1366"/>
                </a:lnTo>
                <a:lnTo>
                  <a:pt x="879" y="1364"/>
                </a:lnTo>
                <a:lnTo>
                  <a:pt x="877" y="1364"/>
                </a:lnTo>
                <a:lnTo>
                  <a:pt x="877" y="1362"/>
                </a:lnTo>
                <a:lnTo>
                  <a:pt x="879" y="1360"/>
                </a:lnTo>
                <a:lnTo>
                  <a:pt x="881" y="1356"/>
                </a:lnTo>
                <a:lnTo>
                  <a:pt x="881" y="1355"/>
                </a:lnTo>
                <a:lnTo>
                  <a:pt x="883" y="1353"/>
                </a:lnTo>
                <a:lnTo>
                  <a:pt x="883" y="1351"/>
                </a:lnTo>
                <a:lnTo>
                  <a:pt x="885" y="1349"/>
                </a:lnTo>
                <a:lnTo>
                  <a:pt x="887" y="1347"/>
                </a:lnTo>
                <a:lnTo>
                  <a:pt x="887" y="1349"/>
                </a:lnTo>
                <a:lnTo>
                  <a:pt x="887" y="1351"/>
                </a:lnTo>
                <a:lnTo>
                  <a:pt x="887" y="1355"/>
                </a:lnTo>
                <a:lnTo>
                  <a:pt x="887" y="1356"/>
                </a:lnTo>
                <a:lnTo>
                  <a:pt x="887" y="1358"/>
                </a:lnTo>
                <a:lnTo>
                  <a:pt x="887" y="1362"/>
                </a:lnTo>
                <a:lnTo>
                  <a:pt x="887" y="1366"/>
                </a:lnTo>
                <a:lnTo>
                  <a:pt x="887" y="1369"/>
                </a:lnTo>
                <a:lnTo>
                  <a:pt x="887" y="1371"/>
                </a:lnTo>
                <a:lnTo>
                  <a:pt x="887" y="1373"/>
                </a:lnTo>
                <a:lnTo>
                  <a:pt x="887" y="1375"/>
                </a:lnTo>
                <a:lnTo>
                  <a:pt x="885" y="1377"/>
                </a:lnTo>
                <a:lnTo>
                  <a:pt x="883" y="1377"/>
                </a:lnTo>
                <a:lnTo>
                  <a:pt x="883" y="1379"/>
                </a:lnTo>
                <a:lnTo>
                  <a:pt x="883" y="1380"/>
                </a:lnTo>
                <a:lnTo>
                  <a:pt x="885" y="1382"/>
                </a:lnTo>
                <a:lnTo>
                  <a:pt x="885" y="1384"/>
                </a:lnTo>
                <a:lnTo>
                  <a:pt x="883" y="1384"/>
                </a:lnTo>
                <a:lnTo>
                  <a:pt x="883" y="1386"/>
                </a:lnTo>
                <a:lnTo>
                  <a:pt x="883" y="1388"/>
                </a:lnTo>
                <a:lnTo>
                  <a:pt x="883" y="1391"/>
                </a:lnTo>
                <a:lnTo>
                  <a:pt x="881" y="1391"/>
                </a:lnTo>
                <a:lnTo>
                  <a:pt x="881" y="1393"/>
                </a:lnTo>
                <a:lnTo>
                  <a:pt x="883" y="1393"/>
                </a:lnTo>
                <a:lnTo>
                  <a:pt x="885" y="1393"/>
                </a:lnTo>
                <a:lnTo>
                  <a:pt x="887" y="1395"/>
                </a:lnTo>
                <a:lnTo>
                  <a:pt x="887" y="1397"/>
                </a:lnTo>
                <a:lnTo>
                  <a:pt x="888" y="1399"/>
                </a:lnTo>
                <a:lnTo>
                  <a:pt x="888" y="1401"/>
                </a:lnTo>
                <a:lnTo>
                  <a:pt x="890" y="1403"/>
                </a:lnTo>
                <a:lnTo>
                  <a:pt x="892" y="1406"/>
                </a:lnTo>
                <a:lnTo>
                  <a:pt x="892" y="1408"/>
                </a:lnTo>
                <a:lnTo>
                  <a:pt x="892" y="1412"/>
                </a:lnTo>
                <a:lnTo>
                  <a:pt x="894" y="1414"/>
                </a:lnTo>
                <a:lnTo>
                  <a:pt x="894" y="1415"/>
                </a:lnTo>
                <a:lnTo>
                  <a:pt x="894" y="1417"/>
                </a:lnTo>
                <a:lnTo>
                  <a:pt x="894" y="1419"/>
                </a:lnTo>
                <a:lnTo>
                  <a:pt x="896" y="1417"/>
                </a:lnTo>
                <a:lnTo>
                  <a:pt x="898" y="1415"/>
                </a:lnTo>
                <a:lnTo>
                  <a:pt x="896" y="1412"/>
                </a:lnTo>
                <a:lnTo>
                  <a:pt x="896" y="1410"/>
                </a:lnTo>
                <a:lnTo>
                  <a:pt x="898" y="1408"/>
                </a:lnTo>
                <a:lnTo>
                  <a:pt x="899" y="1410"/>
                </a:lnTo>
                <a:lnTo>
                  <a:pt x="899" y="1412"/>
                </a:lnTo>
                <a:lnTo>
                  <a:pt x="899" y="1414"/>
                </a:lnTo>
                <a:lnTo>
                  <a:pt x="901" y="1415"/>
                </a:lnTo>
                <a:lnTo>
                  <a:pt x="901" y="1417"/>
                </a:lnTo>
                <a:lnTo>
                  <a:pt x="901" y="1415"/>
                </a:lnTo>
                <a:lnTo>
                  <a:pt x="903" y="1415"/>
                </a:lnTo>
                <a:lnTo>
                  <a:pt x="903" y="1414"/>
                </a:lnTo>
                <a:lnTo>
                  <a:pt x="901" y="1412"/>
                </a:lnTo>
                <a:lnTo>
                  <a:pt x="901" y="1410"/>
                </a:lnTo>
                <a:lnTo>
                  <a:pt x="901" y="1408"/>
                </a:lnTo>
                <a:lnTo>
                  <a:pt x="901" y="1406"/>
                </a:lnTo>
                <a:lnTo>
                  <a:pt x="901" y="1404"/>
                </a:lnTo>
                <a:lnTo>
                  <a:pt x="901" y="1403"/>
                </a:lnTo>
                <a:lnTo>
                  <a:pt x="899" y="1403"/>
                </a:lnTo>
                <a:lnTo>
                  <a:pt x="899" y="1401"/>
                </a:lnTo>
                <a:lnTo>
                  <a:pt x="899" y="1399"/>
                </a:lnTo>
                <a:lnTo>
                  <a:pt x="901" y="1399"/>
                </a:lnTo>
                <a:lnTo>
                  <a:pt x="901" y="1397"/>
                </a:lnTo>
                <a:lnTo>
                  <a:pt x="899" y="1399"/>
                </a:lnTo>
                <a:lnTo>
                  <a:pt x="899" y="1401"/>
                </a:lnTo>
                <a:lnTo>
                  <a:pt x="898" y="1401"/>
                </a:lnTo>
                <a:lnTo>
                  <a:pt x="898" y="1399"/>
                </a:lnTo>
                <a:lnTo>
                  <a:pt x="898" y="1397"/>
                </a:lnTo>
                <a:lnTo>
                  <a:pt x="898" y="1393"/>
                </a:lnTo>
                <a:lnTo>
                  <a:pt x="898" y="1391"/>
                </a:lnTo>
                <a:lnTo>
                  <a:pt x="898" y="1390"/>
                </a:lnTo>
                <a:lnTo>
                  <a:pt x="899" y="1388"/>
                </a:lnTo>
                <a:lnTo>
                  <a:pt x="899" y="1386"/>
                </a:lnTo>
                <a:lnTo>
                  <a:pt x="899" y="1384"/>
                </a:lnTo>
                <a:lnTo>
                  <a:pt x="901" y="1382"/>
                </a:lnTo>
                <a:lnTo>
                  <a:pt x="901" y="1380"/>
                </a:lnTo>
                <a:lnTo>
                  <a:pt x="901" y="1379"/>
                </a:lnTo>
                <a:lnTo>
                  <a:pt x="901" y="1377"/>
                </a:lnTo>
                <a:lnTo>
                  <a:pt x="901" y="1373"/>
                </a:lnTo>
                <a:lnTo>
                  <a:pt x="903" y="1371"/>
                </a:lnTo>
                <a:lnTo>
                  <a:pt x="903" y="1369"/>
                </a:lnTo>
                <a:lnTo>
                  <a:pt x="901" y="1369"/>
                </a:lnTo>
                <a:lnTo>
                  <a:pt x="901" y="1366"/>
                </a:lnTo>
                <a:lnTo>
                  <a:pt x="899" y="1364"/>
                </a:lnTo>
                <a:lnTo>
                  <a:pt x="898" y="1362"/>
                </a:lnTo>
                <a:lnTo>
                  <a:pt x="898" y="1360"/>
                </a:lnTo>
                <a:lnTo>
                  <a:pt x="896" y="1356"/>
                </a:lnTo>
                <a:lnTo>
                  <a:pt x="896" y="1355"/>
                </a:lnTo>
                <a:lnTo>
                  <a:pt x="896" y="1353"/>
                </a:lnTo>
                <a:lnTo>
                  <a:pt x="896" y="1351"/>
                </a:lnTo>
                <a:lnTo>
                  <a:pt x="898" y="1351"/>
                </a:lnTo>
                <a:lnTo>
                  <a:pt x="899" y="1349"/>
                </a:lnTo>
                <a:lnTo>
                  <a:pt x="899" y="1347"/>
                </a:lnTo>
                <a:lnTo>
                  <a:pt x="901" y="1347"/>
                </a:lnTo>
                <a:lnTo>
                  <a:pt x="901" y="1349"/>
                </a:lnTo>
                <a:lnTo>
                  <a:pt x="903" y="1349"/>
                </a:lnTo>
                <a:lnTo>
                  <a:pt x="903" y="1347"/>
                </a:lnTo>
                <a:lnTo>
                  <a:pt x="905" y="1347"/>
                </a:lnTo>
                <a:lnTo>
                  <a:pt x="907" y="1347"/>
                </a:lnTo>
                <a:lnTo>
                  <a:pt x="907" y="1345"/>
                </a:lnTo>
                <a:lnTo>
                  <a:pt x="907" y="1344"/>
                </a:lnTo>
                <a:lnTo>
                  <a:pt x="909" y="1342"/>
                </a:lnTo>
                <a:lnTo>
                  <a:pt x="910" y="1342"/>
                </a:lnTo>
                <a:lnTo>
                  <a:pt x="910" y="1340"/>
                </a:lnTo>
                <a:lnTo>
                  <a:pt x="912" y="1340"/>
                </a:lnTo>
                <a:lnTo>
                  <a:pt x="912" y="1338"/>
                </a:lnTo>
                <a:lnTo>
                  <a:pt x="916" y="1336"/>
                </a:lnTo>
                <a:lnTo>
                  <a:pt x="918" y="1336"/>
                </a:lnTo>
                <a:lnTo>
                  <a:pt x="920" y="1334"/>
                </a:lnTo>
                <a:lnTo>
                  <a:pt x="922" y="1332"/>
                </a:lnTo>
                <a:lnTo>
                  <a:pt x="923" y="1334"/>
                </a:lnTo>
                <a:lnTo>
                  <a:pt x="925" y="1334"/>
                </a:lnTo>
                <a:lnTo>
                  <a:pt x="925" y="1332"/>
                </a:lnTo>
                <a:lnTo>
                  <a:pt x="927" y="1334"/>
                </a:lnTo>
                <a:lnTo>
                  <a:pt x="927" y="1336"/>
                </a:lnTo>
                <a:lnTo>
                  <a:pt x="927" y="1338"/>
                </a:lnTo>
                <a:lnTo>
                  <a:pt x="927" y="1340"/>
                </a:lnTo>
                <a:lnTo>
                  <a:pt x="929" y="1342"/>
                </a:lnTo>
                <a:lnTo>
                  <a:pt x="927" y="1344"/>
                </a:lnTo>
                <a:lnTo>
                  <a:pt x="927" y="1345"/>
                </a:lnTo>
                <a:lnTo>
                  <a:pt x="925" y="1347"/>
                </a:lnTo>
                <a:lnTo>
                  <a:pt x="927" y="1349"/>
                </a:lnTo>
                <a:lnTo>
                  <a:pt x="927" y="1351"/>
                </a:lnTo>
                <a:lnTo>
                  <a:pt x="925" y="1353"/>
                </a:lnTo>
                <a:lnTo>
                  <a:pt x="923" y="1353"/>
                </a:lnTo>
                <a:lnTo>
                  <a:pt x="922" y="1351"/>
                </a:lnTo>
                <a:lnTo>
                  <a:pt x="922" y="1353"/>
                </a:lnTo>
                <a:lnTo>
                  <a:pt x="923" y="1353"/>
                </a:lnTo>
                <a:lnTo>
                  <a:pt x="925" y="1355"/>
                </a:lnTo>
                <a:lnTo>
                  <a:pt x="927" y="1355"/>
                </a:lnTo>
                <a:lnTo>
                  <a:pt x="927" y="1356"/>
                </a:lnTo>
                <a:lnTo>
                  <a:pt x="925" y="1356"/>
                </a:lnTo>
                <a:lnTo>
                  <a:pt x="923" y="1356"/>
                </a:lnTo>
                <a:lnTo>
                  <a:pt x="923" y="1358"/>
                </a:lnTo>
                <a:lnTo>
                  <a:pt x="922" y="1360"/>
                </a:lnTo>
                <a:lnTo>
                  <a:pt x="920" y="1360"/>
                </a:lnTo>
                <a:lnTo>
                  <a:pt x="922" y="1362"/>
                </a:lnTo>
                <a:lnTo>
                  <a:pt x="922" y="1360"/>
                </a:lnTo>
                <a:lnTo>
                  <a:pt x="923" y="1360"/>
                </a:lnTo>
                <a:lnTo>
                  <a:pt x="925" y="1358"/>
                </a:lnTo>
                <a:lnTo>
                  <a:pt x="927" y="1358"/>
                </a:lnTo>
                <a:lnTo>
                  <a:pt x="927" y="1360"/>
                </a:lnTo>
                <a:lnTo>
                  <a:pt x="927" y="1362"/>
                </a:lnTo>
                <a:lnTo>
                  <a:pt x="929" y="1362"/>
                </a:lnTo>
                <a:lnTo>
                  <a:pt x="929" y="1366"/>
                </a:lnTo>
                <a:lnTo>
                  <a:pt x="931" y="1366"/>
                </a:lnTo>
                <a:lnTo>
                  <a:pt x="931" y="1367"/>
                </a:lnTo>
                <a:lnTo>
                  <a:pt x="933" y="1369"/>
                </a:lnTo>
                <a:lnTo>
                  <a:pt x="933" y="1371"/>
                </a:lnTo>
                <a:lnTo>
                  <a:pt x="934" y="1373"/>
                </a:lnTo>
                <a:lnTo>
                  <a:pt x="934" y="1375"/>
                </a:lnTo>
                <a:lnTo>
                  <a:pt x="934" y="1377"/>
                </a:lnTo>
                <a:lnTo>
                  <a:pt x="934" y="1379"/>
                </a:lnTo>
                <a:lnTo>
                  <a:pt x="934" y="1380"/>
                </a:lnTo>
                <a:lnTo>
                  <a:pt x="934" y="1382"/>
                </a:lnTo>
                <a:lnTo>
                  <a:pt x="936" y="1382"/>
                </a:lnTo>
                <a:lnTo>
                  <a:pt x="936" y="1380"/>
                </a:lnTo>
                <a:lnTo>
                  <a:pt x="936" y="1379"/>
                </a:lnTo>
                <a:lnTo>
                  <a:pt x="936" y="1377"/>
                </a:lnTo>
                <a:lnTo>
                  <a:pt x="936" y="1375"/>
                </a:lnTo>
                <a:lnTo>
                  <a:pt x="934" y="1373"/>
                </a:lnTo>
                <a:lnTo>
                  <a:pt x="934" y="1371"/>
                </a:lnTo>
                <a:lnTo>
                  <a:pt x="934" y="1369"/>
                </a:lnTo>
                <a:lnTo>
                  <a:pt x="934" y="1367"/>
                </a:lnTo>
                <a:lnTo>
                  <a:pt x="933" y="1367"/>
                </a:lnTo>
                <a:lnTo>
                  <a:pt x="933" y="1364"/>
                </a:lnTo>
                <a:lnTo>
                  <a:pt x="933" y="1362"/>
                </a:lnTo>
                <a:lnTo>
                  <a:pt x="934" y="1360"/>
                </a:lnTo>
                <a:lnTo>
                  <a:pt x="933" y="1358"/>
                </a:lnTo>
                <a:lnTo>
                  <a:pt x="934" y="1356"/>
                </a:lnTo>
                <a:lnTo>
                  <a:pt x="934" y="1355"/>
                </a:lnTo>
                <a:lnTo>
                  <a:pt x="934" y="1353"/>
                </a:lnTo>
                <a:lnTo>
                  <a:pt x="934" y="1351"/>
                </a:lnTo>
                <a:lnTo>
                  <a:pt x="934" y="1349"/>
                </a:lnTo>
                <a:lnTo>
                  <a:pt x="934" y="1347"/>
                </a:lnTo>
                <a:lnTo>
                  <a:pt x="934" y="1344"/>
                </a:lnTo>
                <a:lnTo>
                  <a:pt x="934" y="1342"/>
                </a:lnTo>
                <a:lnTo>
                  <a:pt x="934" y="1340"/>
                </a:lnTo>
                <a:lnTo>
                  <a:pt x="934" y="1338"/>
                </a:lnTo>
                <a:lnTo>
                  <a:pt x="934" y="1334"/>
                </a:lnTo>
                <a:lnTo>
                  <a:pt x="934" y="1332"/>
                </a:lnTo>
                <a:lnTo>
                  <a:pt x="936" y="1329"/>
                </a:lnTo>
                <a:lnTo>
                  <a:pt x="936" y="1327"/>
                </a:lnTo>
                <a:lnTo>
                  <a:pt x="938" y="1325"/>
                </a:lnTo>
                <a:lnTo>
                  <a:pt x="940" y="1323"/>
                </a:lnTo>
                <a:lnTo>
                  <a:pt x="940" y="1325"/>
                </a:lnTo>
                <a:lnTo>
                  <a:pt x="940" y="1327"/>
                </a:lnTo>
                <a:lnTo>
                  <a:pt x="942" y="1329"/>
                </a:lnTo>
                <a:lnTo>
                  <a:pt x="942" y="1331"/>
                </a:lnTo>
                <a:lnTo>
                  <a:pt x="942" y="1332"/>
                </a:lnTo>
                <a:lnTo>
                  <a:pt x="942" y="1334"/>
                </a:lnTo>
                <a:lnTo>
                  <a:pt x="944" y="1336"/>
                </a:lnTo>
                <a:lnTo>
                  <a:pt x="944" y="1334"/>
                </a:lnTo>
                <a:lnTo>
                  <a:pt x="944" y="1332"/>
                </a:lnTo>
                <a:lnTo>
                  <a:pt x="945" y="1334"/>
                </a:lnTo>
                <a:lnTo>
                  <a:pt x="947" y="1338"/>
                </a:lnTo>
                <a:lnTo>
                  <a:pt x="947" y="1340"/>
                </a:lnTo>
                <a:lnTo>
                  <a:pt x="947" y="1342"/>
                </a:lnTo>
                <a:lnTo>
                  <a:pt x="949" y="1342"/>
                </a:lnTo>
                <a:lnTo>
                  <a:pt x="951" y="1344"/>
                </a:lnTo>
                <a:lnTo>
                  <a:pt x="951" y="1345"/>
                </a:lnTo>
                <a:lnTo>
                  <a:pt x="953" y="1347"/>
                </a:lnTo>
                <a:lnTo>
                  <a:pt x="953" y="1349"/>
                </a:lnTo>
                <a:lnTo>
                  <a:pt x="953" y="1351"/>
                </a:lnTo>
                <a:lnTo>
                  <a:pt x="953" y="1353"/>
                </a:lnTo>
                <a:lnTo>
                  <a:pt x="953" y="1356"/>
                </a:lnTo>
                <a:lnTo>
                  <a:pt x="953" y="1358"/>
                </a:lnTo>
                <a:lnTo>
                  <a:pt x="955" y="1360"/>
                </a:lnTo>
                <a:lnTo>
                  <a:pt x="957" y="1360"/>
                </a:lnTo>
                <a:lnTo>
                  <a:pt x="958" y="1360"/>
                </a:lnTo>
                <a:lnTo>
                  <a:pt x="958" y="1362"/>
                </a:lnTo>
                <a:lnTo>
                  <a:pt x="958" y="1364"/>
                </a:lnTo>
                <a:lnTo>
                  <a:pt x="960" y="1364"/>
                </a:lnTo>
                <a:lnTo>
                  <a:pt x="962" y="1366"/>
                </a:lnTo>
                <a:lnTo>
                  <a:pt x="964" y="1366"/>
                </a:lnTo>
                <a:lnTo>
                  <a:pt x="966" y="1366"/>
                </a:lnTo>
                <a:lnTo>
                  <a:pt x="966" y="1367"/>
                </a:lnTo>
                <a:lnTo>
                  <a:pt x="968" y="1367"/>
                </a:lnTo>
                <a:lnTo>
                  <a:pt x="969" y="1369"/>
                </a:lnTo>
                <a:lnTo>
                  <a:pt x="969" y="1371"/>
                </a:lnTo>
                <a:lnTo>
                  <a:pt x="971" y="1371"/>
                </a:lnTo>
                <a:lnTo>
                  <a:pt x="973" y="1373"/>
                </a:lnTo>
                <a:lnTo>
                  <a:pt x="975" y="1373"/>
                </a:lnTo>
                <a:lnTo>
                  <a:pt x="975" y="1375"/>
                </a:lnTo>
                <a:lnTo>
                  <a:pt x="977" y="1375"/>
                </a:lnTo>
                <a:lnTo>
                  <a:pt x="979" y="1377"/>
                </a:lnTo>
                <a:lnTo>
                  <a:pt x="981" y="1377"/>
                </a:lnTo>
                <a:lnTo>
                  <a:pt x="981" y="1379"/>
                </a:lnTo>
                <a:lnTo>
                  <a:pt x="982" y="1379"/>
                </a:lnTo>
                <a:lnTo>
                  <a:pt x="982" y="1380"/>
                </a:lnTo>
                <a:lnTo>
                  <a:pt x="982" y="1382"/>
                </a:lnTo>
                <a:lnTo>
                  <a:pt x="982" y="1384"/>
                </a:lnTo>
                <a:lnTo>
                  <a:pt x="982" y="1386"/>
                </a:lnTo>
                <a:lnTo>
                  <a:pt x="982" y="1388"/>
                </a:lnTo>
                <a:lnTo>
                  <a:pt x="982" y="1390"/>
                </a:lnTo>
                <a:lnTo>
                  <a:pt x="981" y="1390"/>
                </a:lnTo>
                <a:lnTo>
                  <a:pt x="982" y="1390"/>
                </a:lnTo>
                <a:lnTo>
                  <a:pt x="984" y="1390"/>
                </a:lnTo>
                <a:lnTo>
                  <a:pt x="984" y="1388"/>
                </a:lnTo>
                <a:lnTo>
                  <a:pt x="984" y="1386"/>
                </a:lnTo>
                <a:lnTo>
                  <a:pt x="982" y="1386"/>
                </a:lnTo>
                <a:lnTo>
                  <a:pt x="984" y="1384"/>
                </a:lnTo>
                <a:lnTo>
                  <a:pt x="984" y="1382"/>
                </a:lnTo>
                <a:lnTo>
                  <a:pt x="986" y="1384"/>
                </a:lnTo>
                <a:lnTo>
                  <a:pt x="988" y="1384"/>
                </a:lnTo>
                <a:lnTo>
                  <a:pt x="990" y="1384"/>
                </a:lnTo>
                <a:lnTo>
                  <a:pt x="990" y="1382"/>
                </a:lnTo>
                <a:lnTo>
                  <a:pt x="990" y="1380"/>
                </a:lnTo>
                <a:lnTo>
                  <a:pt x="990" y="1382"/>
                </a:lnTo>
                <a:lnTo>
                  <a:pt x="992" y="1382"/>
                </a:lnTo>
                <a:lnTo>
                  <a:pt x="993" y="1382"/>
                </a:lnTo>
                <a:lnTo>
                  <a:pt x="995" y="1382"/>
                </a:lnTo>
                <a:lnTo>
                  <a:pt x="995" y="1380"/>
                </a:lnTo>
                <a:lnTo>
                  <a:pt x="997" y="1380"/>
                </a:lnTo>
                <a:lnTo>
                  <a:pt x="997" y="1379"/>
                </a:lnTo>
                <a:lnTo>
                  <a:pt x="999" y="1379"/>
                </a:lnTo>
                <a:lnTo>
                  <a:pt x="1001" y="1379"/>
                </a:lnTo>
                <a:lnTo>
                  <a:pt x="1001" y="1380"/>
                </a:lnTo>
                <a:lnTo>
                  <a:pt x="1003" y="1380"/>
                </a:lnTo>
                <a:lnTo>
                  <a:pt x="1003" y="1382"/>
                </a:lnTo>
                <a:lnTo>
                  <a:pt x="1004" y="1380"/>
                </a:lnTo>
                <a:lnTo>
                  <a:pt x="1006" y="1379"/>
                </a:lnTo>
                <a:lnTo>
                  <a:pt x="1008" y="1377"/>
                </a:lnTo>
                <a:lnTo>
                  <a:pt x="1008" y="1375"/>
                </a:lnTo>
                <a:lnTo>
                  <a:pt x="1008" y="1373"/>
                </a:lnTo>
                <a:lnTo>
                  <a:pt x="1010" y="1369"/>
                </a:lnTo>
                <a:lnTo>
                  <a:pt x="1012" y="1367"/>
                </a:lnTo>
                <a:lnTo>
                  <a:pt x="1012" y="1366"/>
                </a:lnTo>
                <a:lnTo>
                  <a:pt x="1014" y="1366"/>
                </a:lnTo>
                <a:lnTo>
                  <a:pt x="1014" y="1364"/>
                </a:lnTo>
                <a:lnTo>
                  <a:pt x="1016" y="1360"/>
                </a:lnTo>
                <a:lnTo>
                  <a:pt x="1017" y="1358"/>
                </a:lnTo>
                <a:lnTo>
                  <a:pt x="1019" y="1356"/>
                </a:lnTo>
                <a:lnTo>
                  <a:pt x="1021" y="1356"/>
                </a:lnTo>
                <a:lnTo>
                  <a:pt x="1023" y="1355"/>
                </a:lnTo>
                <a:lnTo>
                  <a:pt x="1025" y="1355"/>
                </a:lnTo>
                <a:lnTo>
                  <a:pt x="1027" y="1355"/>
                </a:lnTo>
                <a:lnTo>
                  <a:pt x="1028" y="1351"/>
                </a:lnTo>
                <a:lnTo>
                  <a:pt x="1032" y="1347"/>
                </a:lnTo>
                <a:lnTo>
                  <a:pt x="1032" y="1345"/>
                </a:lnTo>
                <a:lnTo>
                  <a:pt x="1034" y="1345"/>
                </a:lnTo>
                <a:lnTo>
                  <a:pt x="1036" y="1340"/>
                </a:lnTo>
                <a:lnTo>
                  <a:pt x="1036" y="1338"/>
                </a:lnTo>
                <a:lnTo>
                  <a:pt x="1038" y="1336"/>
                </a:lnTo>
                <a:lnTo>
                  <a:pt x="1038" y="1332"/>
                </a:lnTo>
                <a:lnTo>
                  <a:pt x="1038" y="1331"/>
                </a:lnTo>
                <a:lnTo>
                  <a:pt x="1039" y="1329"/>
                </a:lnTo>
                <a:lnTo>
                  <a:pt x="1041" y="1329"/>
                </a:lnTo>
                <a:lnTo>
                  <a:pt x="1043" y="1327"/>
                </a:lnTo>
                <a:lnTo>
                  <a:pt x="1045" y="1325"/>
                </a:lnTo>
                <a:lnTo>
                  <a:pt x="1047" y="1325"/>
                </a:lnTo>
                <a:lnTo>
                  <a:pt x="1049" y="1325"/>
                </a:lnTo>
                <a:lnTo>
                  <a:pt x="1049" y="1323"/>
                </a:lnTo>
                <a:lnTo>
                  <a:pt x="1051" y="1321"/>
                </a:lnTo>
                <a:lnTo>
                  <a:pt x="1051" y="1320"/>
                </a:lnTo>
                <a:lnTo>
                  <a:pt x="1052" y="1320"/>
                </a:lnTo>
                <a:lnTo>
                  <a:pt x="1052" y="1318"/>
                </a:lnTo>
                <a:lnTo>
                  <a:pt x="1052" y="1314"/>
                </a:lnTo>
                <a:lnTo>
                  <a:pt x="1052" y="1309"/>
                </a:lnTo>
                <a:lnTo>
                  <a:pt x="1052" y="1307"/>
                </a:lnTo>
                <a:lnTo>
                  <a:pt x="1054" y="1303"/>
                </a:lnTo>
                <a:lnTo>
                  <a:pt x="1054" y="1301"/>
                </a:lnTo>
                <a:lnTo>
                  <a:pt x="1054" y="1299"/>
                </a:lnTo>
                <a:lnTo>
                  <a:pt x="1056" y="1297"/>
                </a:lnTo>
                <a:lnTo>
                  <a:pt x="1058" y="1296"/>
                </a:lnTo>
                <a:lnTo>
                  <a:pt x="1060" y="1294"/>
                </a:lnTo>
                <a:lnTo>
                  <a:pt x="1060" y="1292"/>
                </a:lnTo>
                <a:lnTo>
                  <a:pt x="1060" y="1290"/>
                </a:lnTo>
                <a:lnTo>
                  <a:pt x="1062" y="1288"/>
                </a:lnTo>
                <a:lnTo>
                  <a:pt x="1062" y="1285"/>
                </a:lnTo>
                <a:lnTo>
                  <a:pt x="1063" y="1281"/>
                </a:lnTo>
                <a:lnTo>
                  <a:pt x="1063" y="1279"/>
                </a:lnTo>
                <a:lnTo>
                  <a:pt x="1063" y="1277"/>
                </a:lnTo>
                <a:lnTo>
                  <a:pt x="1063" y="1275"/>
                </a:lnTo>
                <a:lnTo>
                  <a:pt x="1065" y="1275"/>
                </a:lnTo>
                <a:lnTo>
                  <a:pt x="1065" y="1277"/>
                </a:lnTo>
                <a:lnTo>
                  <a:pt x="1067" y="1275"/>
                </a:lnTo>
                <a:lnTo>
                  <a:pt x="1067" y="1273"/>
                </a:lnTo>
                <a:lnTo>
                  <a:pt x="1067" y="1272"/>
                </a:lnTo>
                <a:lnTo>
                  <a:pt x="1067" y="1270"/>
                </a:lnTo>
                <a:lnTo>
                  <a:pt x="1069" y="1268"/>
                </a:lnTo>
                <a:lnTo>
                  <a:pt x="1069" y="1266"/>
                </a:lnTo>
                <a:lnTo>
                  <a:pt x="1069" y="1264"/>
                </a:lnTo>
                <a:lnTo>
                  <a:pt x="1071" y="1262"/>
                </a:lnTo>
                <a:lnTo>
                  <a:pt x="1073" y="1259"/>
                </a:lnTo>
                <a:lnTo>
                  <a:pt x="1076" y="1255"/>
                </a:lnTo>
                <a:lnTo>
                  <a:pt x="1078" y="1250"/>
                </a:lnTo>
                <a:lnTo>
                  <a:pt x="1078" y="1246"/>
                </a:lnTo>
                <a:lnTo>
                  <a:pt x="1078" y="1244"/>
                </a:lnTo>
                <a:lnTo>
                  <a:pt x="1078" y="1242"/>
                </a:lnTo>
                <a:lnTo>
                  <a:pt x="1078" y="1238"/>
                </a:lnTo>
                <a:lnTo>
                  <a:pt x="1076" y="1238"/>
                </a:lnTo>
                <a:lnTo>
                  <a:pt x="1076" y="1235"/>
                </a:lnTo>
                <a:lnTo>
                  <a:pt x="1073" y="1229"/>
                </a:lnTo>
                <a:lnTo>
                  <a:pt x="1071" y="1226"/>
                </a:lnTo>
                <a:lnTo>
                  <a:pt x="1069" y="1224"/>
                </a:lnTo>
                <a:lnTo>
                  <a:pt x="1071" y="1224"/>
                </a:lnTo>
                <a:lnTo>
                  <a:pt x="1073" y="1224"/>
                </a:lnTo>
                <a:lnTo>
                  <a:pt x="1076" y="1224"/>
                </a:lnTo>
                <a:lnTo>
                  <a:pt x="1076" y="1226"/>
                </a:lnTo>
                <a:lnTo>
                  <a:pt x="1078" y="1226"/>
                </a:lnTo>
                <a:lnTo>
                  <a:pt x="1080" y="1229"/>
                </a:lnTo>
                <a:lnTo>
                  <a:pt x="1084" y="1231"/>
                </a:lnTo>
                <a:lnTo>
                  <a:pt x="1086" y="1233"/>
                </a:lnTo>
                <a:lnTo>
                  <a:pt x="1087" y="1233"/>
                </a:lnTo>
                <a:lnTo>
                  <a:pt x="1087" y="1235"/>
                </a:lnTo>
                <a:lnTo>
                  <a:pt x="1089" y="1235"/>
                </a:lnTo>
                <a:lnTo>
                  <a:pt x="1091" y="1235"/>
                </a:lnTo>
                <a:lnTo>
                  <a:pt x="1091" y="1237"/>
                </a:lnTo>
                <a:lnTo>
                  <a:pt x="1091" y="1238"/>
                </a:lnTo>
                <a:lnTo>
                  <a:pt x="1093" y="1240"/>
                </a:lnTo>
                <a:lnTo>
                  <a:pt x="1095" y="1242"/>
                </a:lnTo>
                <a:lnTo>
                  <a:pt x="1097" y="1242"/>
                </a:lnTo>
                <a:lnTo>
                  <a:pt x="1097" y="1244"/>
                </a:lnTo>
                <a:lnTo>
                  <a:pt x="1098" y="1246"/>
                </a:lnTo>
                <a:lnTo>
                  <a:pt x="1104" y="1250"/>
                </a:lnTo>
                <a:lnTo>
                  <a:pt x="1106" y="1251"/>
                </a:lnTo>
                <a:lnTo>
                  <a:pt x="1106" y="1253"/>
                </a:lnTo>
                <a:lnTo>
                  <a:pt x="1108" y="1253"/>
                </a:lnTo>
                <a:lnTo>
                  <a:pt x="1110" y="1253"/>
                </a:lnTo>
                <a:lnTo>
                  <a:pt x="1111" y="1253"/>
                </a:lnTo>
                <a:lnTo>
                  <a:pt x="1113" y="1255"/>
                </a:lnTo>
                <a:lnTo>
                  <a:pt x="1115" y="1257"/>
                </a:lnTo>
                <a:lnTo>
                  <a:pt x="1117" y="1257"/>
                </a:lnTo>
                <a:lnTo>
                  <a:pt x="1119" y="1259"/>
                </a:lnTo>
                <a:lnTo>
                  <a:pt x="1119" y="1261"/>
                </a:lnTo>
                <a:lnTo>
                  <a:pt x="1121" y="1262"/>
                </a:lnTo>
                <a:lnTo>
                  <a:pt x="1122" y="1264"/>
                </a:lnTo>
                <a:lnTo>
                  <a:pt x="1122" y="1266"/>
                </a:lnTo>
                <a:lnTo>
                  <a:pt x="1124" y="1270"/>
                </a:lnTo>
                <a:lnTo>
                  <a:pt x="1124" y="1272"/>
                </a:lnTo>
                <a:lnTo>
                  <a:pt x="1124" y="1273"/>
                </a:lnTo>
                <a:lnTo>
                  <a:pt x="1124" y="1277"/>
                </a:lnTo>
                <a:lnTo>
                  <a:pt x="1126" y="1279"/>
                </a:lnTo>
                <a:lnTo>
                  <a:pt x="1126" y="1277"/>
                </a:lnTo>
                <a:lnTo>
                  <a:pt x="1126" y="1273"/>
                </a:lnTo>
                <a:lnTo>
                  <a:pt x="1126" y="1272"/>
                </a:lnTo>
                <a:lnTo>
                  <a:pt x="1126" y="1270"/>
                </a:lnTo>
                <a:lnTo>
                  <a:pt x="1124" y="1268"/>
                </a:lnTo>
                <a:lnTo>
                  <a:pt x="1124" y="1264"/>
                </a:lnTo>
                <a:lnTo>
                  <a:pt x="1124" y="1262"/>
                </a:lnTo>
                <a:lnTo>
                  <a:pt x="1126" y="1264"/>
                </a:lnTo>
                <a:lnTo>
                  <a:pt x="1128" y="1268"/>
                </a:lnTo>
                <a:lnTo>
                  <a:pt x="1126" y="1264"/>
                </a:lnTo>
                <a:lnTo>
                  <a:pt x="1126" y="1262"/>
                </a:lnTo>
                <a:lnTo>
                  <a:pt x="1128" y="1264"/>
                </a:lnTo>
                <a:lnTo>
                  <a:pt x="1126" y="1261"/>
                </a:lnTo>
                <a:lnTo>
                  <a:pt x="1126" y="1259"/>
                </a:lnTo>
                <a:lnTo>
                  <a:pt x="1128" y="1259"/>
                </a:lnTo>
                <a:lnTo>
                  <a:pt x="1130" y="1262"/>
                </a:lnTo>
                <a:lnTo>
                  <a:pt x="1132" y="1264"/>
                </a:lnTo>
                <a:lnTo>
                  <a:pt x="1130" y="1261"/>
                </a:lnTo>
                <a:lnTo>
                  <a:pt x="1130" y="1259"/>
                </a:lnTo>
                <a:lnTo>
                  <a:pt x="1132" y="1259"/>
                </a:lnTo>
                <a:lnTo>
                  <a:pt x="1134" y="1261"/>
                </a:lnTo>
                <a:lnTo>
                  <a:pt x="1134" y="1262"/>
                </a:lnTo>
                <a:lnTo>
                  <a:pt x="1135" y="1261"/>
                </a:lnTo>
                <a:lnTo>
                  <a:pt x="1134" y="1259"/>
                </a:lnTo>
                <a:lnTo>
                  <a:pt x="1132" y="1257"/>
                </a:lnTo>
                <a:lnTo>
                  <a:pt x="1132" y="1255"/>
                </a:lnTo>
                <a:lnTo>
                  <a:pt x="1134" y="1253"/>
                </a:lnTo>
                <a:lnTo>
                  <a:pt x="1134" y="1255"/>
                </a:lnTo>
                <a:lnTo>
                  <a:pt x="1135" y="1253"/>
                </a:lnTo>
                <a:lnTo>
                  <a:pt x="1135" y="1255"/>
                </a:lnTo>
                <a:lnTo>
                  <a:pt x="1139" y="1259"/>
                </a:lnTo>
                <a:lnTo>
                  <a:pt x="1141" y="1259"/>
                </a:lnTo>
                <a:lnTo>
                  <a:pt x="1143" y="1261"/>
                </a:lnTo>
                <a:lnTo>
                  <a:pt x="1145" y="1262"/>
                </a:lnTo>
                <a:lnTo>
                  <a:pt x="1148" y="1264"/>
                </a:lnTo>
                <a:lnTo>
                  <a:pt x="1150" y="1266"/>
                </a:lnTo>
                <a:lnTo>
                  <a:pt x="1150" y="1270"/>
                </a:lnTo>
                <a:lnTo>
                  <a:pt x="1154" y="1268"/>
                </a:lnTo>
                <a:lnTo>
                  <a:pt x="1152" y="1266"/>
                </a:lnTo>
                <a:lnTo>
                  <a:pt x="1145" y="1261"/>
                </a:lnTo>
                <a:lnTo>
                  <a:pt x="1143" y="1259"/>
                </a:lnTo>
                <a:lnTo>
                  <a:pt x="1141" y="1257"/>
                </a:lnTo>
                <a:lnTo>
                  <a:pt x="1134" y="1251"/>
                </a:lnTo>
                <a:lnTo>
                  <a:pt x="1135" y="1250"/>
                </a:lnTo>
                <a:lnTo>
                  <a:pt x="1135" y="1248"/>
                </a:lnTo>
                <a:lnTo>
                  <a:pt x="1141" y="1251"/>
                </a:lnTo>
                <a:lnTo>
                  <a:pt x="1141" y="1253"/>
                </a:lnTo>
                <a:lnTo>
                  <a:pt x="1145" y="1253"/>
                </a:lnTo>
                <a:lnTo>
                  <a:pt x="1145" y="1251"/>
                </a:lnTo>
                <a:lnTo>
                  <a:pt x="1141" y="1251"/>
                </a:lnTo>
                <a:lnTo>
                  <a:pt x="1139" y="1250"/>
                </a:lnTo>
                <a:lnTo>
                  <a:pt x="1137" y="1248"/>
                </a:lnTo>
                <a:lnTo>
                  <a:pt x="1137" y="1244"/>
                </a:lnTo>
                <a:lnTo>
                  <a:pt x="1135" y="1240"/>
                </a:lnTo>
                <a:lnTo>
                  <a:pt x="1130" y="1238"/>
                </a:lnTo>
                <a:lnTo>
                  <a:pt x="1126" y="1238"/>
                </a:lnTo>
                <a:lnTo>
                  <a:pt x="1124" y="1238"/>
                </a:lnTo>
                <a:lnTo>
                  <a:pt x="1119" y="1237"/>
                </a:lnTo>
                <a:lnTo>
                  <a:pt x="1121" y="1235"/>
                </a:lnTo>
                <a:lnTo>
                  <a:pt x="1121" y="1233"/>
                </a:lnTo>
                <a:lnTo>
                  <a:pt x="1122" y="1231"/>
                </a:lnTo>
                <a:lnTo>
                  <a:pt x="1124" y="1231"/>
                </a:lnTo>
                <a:lnTo>
                  <a:pt x="1124" y="1229"/>
                </a:lnTo>
                <a:lnTo>
                  <a:pt x="1126" y="1226"/>
                </a:lnTo>
                <a:lnTo>
                  <a:pt x="1126" y="1224"/>
                </a:lnTo>
                <a:lnTo>
                  <a:pt x="1126" y="1222"/>
                </a:lnTo>
                <a:lnTo>
                  <a:pt x="1128" y="1222"/>
                </a:lnTo>
                <a:lnTo>
                  <a:pt x="1130" y="1224"/>
                </a:lnTo>
                <a:lnTo>
                  <a:pt x="1132" y="1222"/>
                </a:lnTo>
                <a:lnTo>
                  <a:pt x="1134" y="1222"/>
                </a:lnTo>
                <a:lnTo>
                  <a:pt x="1135" y="1222"/>
                </a:lnTo>
                <a:lnTo>
                  <a:pt x="1139" y="1220"/>
                </a:lnTo>
                <a:lnTo>
                  <a:pt x="1141" y="1220"/>
                </a:lnTo>
                <a:lnTo>
                  <a:pt x="1143" y="1218"/>
                </a:lnTo>
                <a:lnTo>
                  <a:pt x="1145" y="1216"/>
                </a:lnTo>
                <a:lnTo>
                  <a:pt x="1146" y="1216"/>
                </a:lnTo>
                <a:lnTo>
                  <a:pt x="1148" y="1218"/>
                </a:lnTo>
                <a:lnTo>
                  <a:pt x="1150" y="1218"/>
                </a:lnTo>
                <a:lnTo>
                  <a:pt x="1152" y="1218"/>
                </a:lnTo>
                <a:lnTo>
                  <a:pt x="1152" y="1216"/>
                </a:lnTo>
                <a:lnTo>
                  <a:pt x="1154" y="1215"/>
                </a:lnTo>
                <a:lnTo>
                  <a:pt x="1154" y="1213"/>
                </a:lnTo>
                <a:lnTo>
                  <a:pt x="1156" y="1211"/>
                </a:lnTo>
                <a:lnTo>
                  <a:pt x="1157" y="1211"/>
                </a:lnTo>
                <a:lnTo>
                  <a:pt x="1161" y="1211"/>
                </a:lnTo>
                <a:lnTo>
                  <a:pt x="1165" y="1209"/>
                </a:lnTo>
                <a:lnTo>
                  <a:pt x="1172" y="1207"/>
                </a:lnTo>
                <a:lnTo>
                  <a:pt x="1172" y="1205"/>
                </a:lnTo>
                <a:lnTo>
                  <a:pt x="1174" y="1205"/>
                </a:lnTo>
                <a:lnTo>
                  <a:pt x="1178" y="1202"/>
                </a:lnTo>
                <a:lnTo>
                  <a:pt x="1178" y="1194"/>
                </a:lnTo>
                <a:lnTo>
                  <a:pt x="1178" y="1191"/>
                </a:lnTo>
                <a:lnTo>
                  <a:pt x="1178" y="1187"/>
                </a:lnTo>
                <a:lnTo>
                  <a:pt x="1176" y="1185"/>
                </a:lnTo>
                <a:lnTo>
                  <a:pt x="1178" y="1183"/>
                </a:lnTo>
                <a:lnTo>
                  <a:pt x="1178" y="1181"/>
                </a:lnTo>
                <a:lnTo>
                  <a:pt x="1178" y="1179"/>
                </a:lnTo>
                <a:lnTo>
                  <a:pt x="1178" y="1176"/>
                </a:lnTo>
                <a:lnTo>
                  <a:pt x="1176" y="1174"/>
                </a:lnTo>
                <a:lnTo>
                  <a:pt x="1178" y="1172"/>
                </a:lnTo>
                <a:lnTo>
                  <a:pt x="1176" y="1168"/>
                </a:lnTo>
                <a:lnTo>
                  <a:pt x="1176" y="1167"/>
                </a:lnTo>
                <a:lnTo>
                  <a:pt x="1176" y="1165"/>
                </a:lnTo>
                <a:lnTo>
                  <a:pt x="1174" y="1163"/>
                </a:lnTo>
                <a:lnTo>
                  <a:pt x="1174" y="1161"/>
                </a:lnTo>
                <a:lnTo>
                  <a:pt x="1172" y="1159"/>
                </a:lnTo>
                <a:lnTo>
                  <a:pt x="1167" y="1154"/>
                </a:lnTo>
                <a:lnTo>
                  <a:pt x="1167" y="1152"/>
                </a:lnTo>
                <a:lnTo>
                  <a:pt x="1165" y="1150"/>
                </a:lnTo>
                <a:lnTo>
                  <a:pt x="1165" y="1148"/>
                </a:lnTo>
                <a:lnTo>
                  <a:pt x="1165" y="1144"/>
                </a:lnTo>
                <a:lnTo>
                  <a:pt x="1165" y="1139"/>
                </a:lnTo>
                <a:lnTo>
                  <a:pt x="1163" y="1137"/>
                </a:lnTo>
                <a:lnTo>
                  <a:pt x="1163" y="1135"/>
                </a:lnTo>
                <a:lnTo>
                  <a:pt x="1161" y="1133"/>
                </a:lnTo>
                <a:lnTo>
                  <a:pt x="1159" y="1133"/>
                </a:lnTo>
                <a:lnTo>
                  <a:pt x="1157" y="1132"/>
                </a:lnTo>
                <a:lnTo>
                  <a:pt x="1154" y="1130"/>
                </a:lnTo>
                <a:lnTo>
                  <a:pt x="1150" y="1130"/>
                </a:lnTo>
                <a:lnTo>
                  <a:pt x="1152" y="1128"/>
                </a:lnTo>
                <a:lnTo>
                  <a:pt x="1154" y="1124"/>
                </a:lnTo>
                <a:lnTo>
                  <a:pt x="1156" y="1122"/>
                </a:lnTo>
                <a:lnTo>
                  <a:pt x="1156" y="1119"/>
                </a:lnTo>
                <a:lnTo>
                  <a:pt x="1156" y="1115"/>
                </a:lnTo>
                <a:lnTo>
                  <a:pt x="1157" y="1111"/>
                </a:lnTo>
                <a:lnTo>
                  <a:pt x="1159" y="1109"/>
                </a:lnTo>
                <a:lnTo>
                  <a:pt x="1159" y="1108"/>
                </a:lnTo>
                <a:lnTo>
                  <a:pt x="1157" y="1102"/>
                </a:lnTo>
                <a:lnTo>
                  <a:pt x="1154" y="1097"/>
                </a:lnTo>
                <a:lnTo>
                  <a:pt x="1150" y="1093"/>
                </a:lnTo>
                <a:lnTo>
                  <a:pt x="1148" y="1091"/>
                </a:lnTo>
                <a:lnTo>
                  <a:pt x="1146" y="1089"/>
                </a:lnTo>
                <a:lnTo>
                  <a:pt x="1145" y="1085"/>
                </a:lnTo>
                <a:lnTo>
                  <a:pt x="1145" y="1084"/>
                </a:lnTo>
                <a:lnTo>
                  <a:pt x="1143" y="1084"/>
                </a:lnTo>
                <a:lnTo>
                  <a:pt x="1143" y="1082"/>
                </a:lnTo>
                <a:lnTo>
                  <a:pt x="1141" y="1082"/>
                </a:lnTo>
                <a:lnTo>
                  <a:pt x="1143" y="1080"/>
                </a:lnTo>
                <a:lnTo>
                  <a:pt x="1143" y="1078"/>
                </a:lnTo>
                <a:lnTo>
                  <a:pt x="1145" y="1078"/>
                </a:lnTo>
                <a:lnTo>
                  <a:pt x="1145" y="1076"/>
                </a:lnTo>
                <a:lnTo>
                  <a:pt x="1145" y="1074"/>
                </a:lnTo>
                <a:lnTo>
                  <a:pt x="1141" y="1071"/>
                </a:lnTo>
                <a:lnTo>
                  <a:pt x="1143" y="1067"/>
                </a:lnTo>
                <a:lnTo>
                  <a:pt x="1143" y="1063"/>
                </a:lnTo>
                <a:lnTo>
                  <a:pt x="1141" y="1062"/>
                </a:lnTo>
                <a:lnTo>
                  <a:pt x="1143" y="1058"/>
                </a:lnTo>
                <a:lnTo>
                  <a:pt x="1141" y="1054"/>
                </a:lnTo>
                <a:lnTo>
                  <a:pt x="1139" y="1050"/>
                </a:lnTo>
                <a:lnTo>
                  <a:pt x="1139" y="1049"/>
                </a:lnTo>
                <a:lnTo>
                  <a:pt x="1137" y="1047"/>
                </a:lnTo>
                <a:lnTo>
                  <a:pt x="1137" y="1045"/>
                </a:lnTo>
                <a:lnTo>
                  <a:pt x="1135" y="1041"/>
                </a:lnTo>
                <a:lnTo>
                  <a:pt x="1134" y="1039"/>
                </a:lnTo>
                <a:lnTo>
                  <a:pt x="1132" y="1039"/>
                </a:lnTo>
                <a:lnTo>
                  <a:pt x="1132" y="1038"/>
                </a:lnTo>
                <a:lnTo>
                  <a:pt x="1134" y="1038"/>
                </a:lnTo>
                <a:lnTo>
                  <a:pt x="1135" y="1036"/>
                </a:lnTo>
                <a:lnTo>
                  <a:pt x="1137" y="1036"/>
                </a:lnTo>
                <a:lnTo>
                  <a:pt x="1139" y="1034"/>
                </a:lnTo>
                <a:lnTo>
                  <a:pt x="1141" y="1034"/>
                </a:lnTo>
                <a:lnTo>
                  <a:pt x="1145" y="1028"/>
                </a:lnTo>
                <a:lnTo>
                  <a:pt x="1148" y="1025"/>
                </a:lnTo>
                <a:lnTo>
                  <a:pt x="1150" y="1027"/>
                </a:lnTo>
                <a:lnTo>
                  <a:pt x="1150" y="1028"/>
                </a:lnTo>
                <a:lnTo>
                  <a:pt x="1150" y="1030"/>
                </a:lnTo>
                <a:lnTo>
                  <a:pt x="1152" y="1030"/>
                </a:lnTo>
                <a:lnTo>
                  <a:pt x="1154" y="1032"/>
                </a:lnTo>
                <a:lnTo>
                  <a:pt x="1154" y="1034"/>
                </a:lnTo>
                <a:lnTo>
                  <a:pt x="1156" y="1034"/>
                </a:lnTo>
                <a:lnTo>
                  <a:pt x="1157" y="1032"/>
                </a:lnTo>
                <a:lnTo>
                  <a:pt x="1159" y="1032"/>
                </a:lnTo>
                <a:lnTo>
                  <a:pt x="1159" y="1034"/>
                </a:lnTo>
                <a:lnTo>
                  <a:pt x="1159" y="1036"/>
                </a:lnTo>
                <a:lnTo>
                  <a:pt x="1159" y="1039"/>
                </a:lnTo>
                <a:lnTo>
                  <a:pt x="1161" y="1041"/>
                </a:lnTo>
                <a:lnTo>
                  <a:pt x="1163" y="1043"/>
                </a:lnTo>
                <a:lnTo>
                  <a:pt x="1165" y="1043"/>
                </a:lnTo>
                <a:lnTo>
                  <a:pt x="1165" y="1045"/>
                </a:lnTo>
                <a:lnTo>
                  <a:pt x="1165" y="1047"/>
                </a:lnTo>
                <a:lnTo>
                  <a:pt x="1167" y="1047"/>
                </a:lnTo>
                <a:lnTo>
                  <a:pt x="1167" y="1049"/>
                </a:lnTo>
                <a:lnTo>
                  <a:pt x="1165" y="1049"/>
                </a:lnTo>
                <a:lnTo>
                  <a:pt x="1165" y="1050"/>
                </a:lnTo>
                <a:lnTo>
                  <a:pt x="1167" y="1050"/>
                </a:lnTo>
                <a:lnTo>
                  <a:pt x="1167" y="1052"/>
                </a:lnTo>
                <a:lnTo>
                  <a:pt x="1169" y="1052"/>
                </a:lnTo>
                <a:lnTo>
                  <a:pt x="1169" y="1050"/>
                </a:lnTo>
                <a:lnTo>
                  <a:pt x="1169" y="1049"/>
                </a:lnTo>
                <a:lnTo>
                  <a:pt x="1167" y="1049"/>
                </a:lnTo>
                <a:lnTo>
                  <a:pt x="1167" y="1047"/>
                </a:lnTo>
                <a:lnTo>
                  <a:pt x="1167" y="1045"/>
                </a:lnTo>
                <a:lnTo>
                  <a:pt x="1169" y="1043"/>
                </a:lnTo>
                <a:lnTo>
                  <a:pt x="1169" y="1041"/>
                </a:lnTo>
                <a:lnTo>
                  <a:pt x="1169" y="1032"/>
                </a:lnTo>
                <a:lnTo>
                  <a:pt x="1169" y="1028"/>
                </a:lnTo>
                <a:lnTo>
                  <a:pt x="1170" y="1025"/>
                </a:lnTo>
                <a:lnTo>
                  <a:pt x="1170" y="1023"/>
                </a:lnTo>
                <a:lnTo>
                  <a:pt x="1170" y="1019"/>
                </a:lnTo>
                <a:lnTo>
                  <a:pt x="1170" y="1017"/>
                </a:lnTo>
                <a:lnTo>
                  <a:pt x="1169" y="1017"/>
                </a:lnTo>
                <a:lnTo>
                  <a:pt x="1169" y="1015"/>
                </a:lnTo>
                <a:lnTo>
                  <a:pt x="1167" y="1014"/>
                </a:lnTo>
                <a:lnTo>
                  <a:pt x="1165" y="1014"/>
                </a:lnTo>
                <a:lnTo>
                  <a:pt x="1165" y="1012"/>
                </a:lnTo>
                <a:lnTo>
                  <a:pt x="1163" y="1012"/>
                </a:lnTo>
                <a:lnTo>
                  <a:pt x="1161" y="1010"/>
                </a:lnTo>
                <a:lnTo>
                  <a:pt x="1159" y="1008"/>
                </a:lnTo>
                <a:lnTo>
                  <a:pt x="1157" y="1004"/>
                </a:lnTo>
                <a:lnTo>
                  <a:pt x="1154" y="1003"/>
                </a:lnTo>
                <a:lnTo>
                  <a:pt x="1152" y="1003"/>
                </a:lnTo>
                <a:lnTo>
                  <a:pt x="1152" y="999"/>
                </a:lnTo>
                <a:lnTo>
                  <a:pt x="1152" y="1001"/>
                </a:lnTo>
                <a:lnTo>
                  <a:pt x="1152" y="1003"/>
                </a:lnTo>
                <a:lnTo>
                  <a:pt x="1150" y="1003"/>
                </a:lnTo>
                <a:lnTo>
                  <a:pt x="1150" y="1001"/>
                </a:lnTo>
                <a:lnTo>
                  <a:pt x="1150" y="999"/>
                </a:lnTo>
                <a:lnTo>
                  <a:pt x="1150" y="1001"/>
                </a:lnTo>
                <a:lnTo>
                  <a:pt x="1150" y="1003"/>
                </a:lnTo>
                <a:lnTo>
                  <a:pt x="1148" y="1003"/>
                </a:lnTo>
                <a:lnTo>
                  <a:pt x="1148" y="1001"/>
                </a:lnTo>
                <a:lnTo>
                  <a:pt x="1148" y="997"/>
                </a:lnTo>
                <a:lnTo>
                  <a:pt x="1148" y="999"/>
                </a:lnTo>
                <a:lnTo>
                  <a:pt x="1146" y="999"/>
                </a:lnTo>
                <a:lnTo>
                  <a:pt x="1145" y="999"/>
                </a:lnTo>
                <a:lnTo>
                  <a:pt x="1143" y="999"/>
                </a:lnTo>
                <a:lnTo>
                  <a:pt x="1139" y="997"/>
                </a:lnTo>
                <a:lnTo>
                  <a:pt x="1135" y="993"/>
                </a:lnTo>
                <a:lnTo>
                  <a:pt x="1134" y="993"/>
                </a:lnTo>
                <a:lnTo>
                  <a:pt x="1134" y="990"/>
                </a:lnTo>
                <a:lnTo>
                  <a:pt x="1134" y="988"/>
                </a:lnTo>
                <a:lnTo>
                  <a:pt x="1134" y="986"/>
                </a:lnTo>
                <a:lnTo>
                  <a:pt x="1132" y="984"/>
                </a:lnTo>
                <a:lnTo>
                  <a:pt x="1130" y="982"/>
                </a:lnTo>
                <a:lnTo>
                  <a:pt x="1126" y="979"/>
                </a:lnTo>
                <a:lnTo>
                  <a:pt x="1124" y="977"/>
                </a:lnTo>
                <a:lnTo>
                  <a:pt x="1122" y="977"/>
                </a:lnTo>
                <a:lnTo>
                  <a:pt x="1124" y="977"/>
                </a:lnTo>
                <a:lnTo>
                  <a:pt x="1126" y="977"/>
                </a:lnTo>
                <a:lnTo>
                  <a:pt x="1128" y="975"/>
                </a:lnTo>
                <a:lnTo>
                  <a:pt x="1130" y="975"/>
                </a:lnTo>
                <a:lnTo>
                  <a:pt x="1130" y="973"/>
                </a:lnTo>
                <a:lnTo>
                  <a:pt x="1132" y="973"/>
                </a:lnTo>
                <a:lnTo>
                  <a:pt x="1132" y="971"/>
                </a:lnTo>
                <a:lnTo>
                  <a:pt x="1134" y="971"/>
                </a:lnTo>
                <a:lnTo>
                  <a:pt x="1135" y="969"/>
                </a:lnTo>
                <a:lnTo>
                  <a:pt x="1137" y="969"/>
                </a:lnTo>
                <a:lnTo>
                  <a:pt x="1137" y="971"/>
                </a:lnTo>
                <a:lnTo>
                  <a:pt x="1137" y="973"/>
                </a:lnTo>
                <a:lnTo>
                  <a:pt x="1139" y="973"/>
                </a:lnTo>
                <a:lnTo>
                  <a:pt x="1141" y="973"/>
                </a:lnTo>
                <a:lnTo>
                  <a:pt x="1139" y="973"/>
                </a:lnTo>
                <a:lnTo>
                  <a:pt x="1137" y="969"/>
                </a:lnTo>
                <a:lnTo>
                  <a:pt x="1135" y="966"/>
                </a:lnTo>
                <a:lnTo>
                  <a:pt x="1137" y="964"/>
                </a:lnTo>
                <a:lnTo>
                  <a:pt x="1139" y="960"/>
                </a:lnTo>
                <a:lnTo>
                  <a:pt x="1139" y="958"/>
                </a:lnTo>
                <a:lnTo>
                  <a:pt x="1139" y="955"/>
                </a:lnTo>
                <a:lnTo>
                  <a:pt x="1139" y="953"/>
                </a:lnTo>
                <a:lnTo>
                  <a:pt x="1143" y="949"/>
                </a:lnTo>
                <a:lnTo>
                  <a:pt x="1145" y="949"/>
                </a:lnTo>
                <a:lnTo>
                  <a:pt x="1146" y="947"/>
                </a:lnTo>
                <a:lnTo>
                  <a:pt x="1146" y="945"/>
                </a:lnTo>
                <a:lnTo>
                  <a:pt x="1148" y="945"/>
                </a:lnTo>
                <a:lnTo>
                  <a:pt x="1150" y="944"/>
                </a:lnTo>
                <a:lnTo>
                  <a:pt x="1152" y="940"/>
                </a:lnTo>
                <a:lnTo>
                  <a:pt x="1152" y="938"/>
                </a:lnTo>
                <a:lnTo>
                  <a:pt x="1152" y="934"/>
                </a:lnTo>
                <a:lnTo>
                  <a:pt x="1154" y="931"/>
                </a:lnTo>
                <a:lnTo>
                  <a:pt x="1154" y="929"/>
                </a:lnTo>
                <a:lnTo>
                  <a:pt x="1154" y="925"/>
                </a:lnTo>
                <a:lnTo>
                  <a:pt x="1150" y="914"/>
                </a:lnTo>
                <a:lnTo>
                  <a:pt x="1150" y="910"/>
                </a:lnTo>
                <a:lnTo>
                  <a:pt x="1150" y="909"/>
                </a:lnTo>
                <a:lnTo>
                  <a:pt x="1150" y="907"/>
                </a:lnTo>
                <a:lnTo>
                  <a:pt x="1150" y="905"/>
                </a:lnTo>
                <a:lnTo>
                  <a:pt x="1148" y="903"/>
                </a:lnTo>
                <a:lnTo>
                  <a:pt x="1146" y="901"/>
                </a:lnTo>
                <a:lnTo>
                  <a:pt x="1145" y="899"/>
                </a:lnTo>
                <a:lnTo>
                  <a:pt x="1145" y="897"/>
                </a:lnTo>
                <a:lnTo>
                  <a:pt x="1145" y="896"/>
                </a:lnTo>
                <a:lnTo>
                  <a:pt x="1145" y="894"/>
                </a:lnTo>
                <a:lnTo>
                  <a:pt x="1143" y="894"/>
                </a:lnTo>
                <a:lnTo>
                  <a:pt x="1143" y="892"/>
                </a:lnTo>
                <a:lnTo>
                  <a:pt x="1143" y="890"/>
                </a:lnTo>
                <a:lnTo>
                  <a:pt x="1145" y="888"/>
                </a:lnTo>
                <a:lnTo>
                  <a:pt x="1145" y="886"/>
                </a:lnTo>
                <a:lnTo>
                  <a:pt x="1146" y="885"/>
                </a:lnTo>
                <a:lnTo>
                  <a:pt x="1145" y="883"/>
                </a:lnTo>
                <a:lnTo>
                  <a:pt x="1145" y="881"/>
                </a:lnTo>
                <a:lnTo>
                  <a:pt x="1145" y="879"/>
                </a:lnTo>
                <a:lnTo>
                  <a:pt x="1145" y="875"/>
                </a:lnTo>
                <a:lnTo>
                  <a:pt x="1145" y="874"/>
                </a:lnTo>
                <a:lnTo>
                  <a:pt x="1145" y="872"/>
                </a:lnTo>
                <a:lnTo>
                  <a:pt x="1148" y="870"/>
                </a:lnTo>
                <a:lnTo>
                  <a:pt x="1150" y="868"/>
                </a:lnTo>
                <a:lnTo>
                  <a:pt x="1152" y="866"/>
                </a:lnTo>
                <a:lnTo>
                  <a:pt x="1152" y="864"/>
                </a:lnTo>
                <a:lnTo>
                  <a:pt x="1154" y="862"/>
                </a:lnTo>
                <a:lnTo>
                  <a:pt x="1156" y="861"/>
                </a:lnTo>
                <a:lnTo>
                  <a:pt x="1157" y="857"/>
                </a:lnTo>
                <a:lnTo>
                  <a:pt x="1159" y="855"/>
                </a:lnTo>
                <a:lnTo>
                  <a:pt x="1161" y="853"/>
                </a:lnTo>
                <a:lnTo>
                  <a:pt x="1163" y="850"/>
                </a:lnTo>
                <a:lnTo>
                  <a:pt x="1165" y="848"/>
                </a:lnTo>
                <a:lnTo>
                  <a:pt x="1167" y="848"/>
                </a:lnTo>
                <a:lnTo>
                  <a:pt x="1169" y="846"/>
                </a:lnTo>
                <a:lnTo>
                  <a:pt x="1169" y="844"/>
                </a:lnTo>
                <a:lnTo>
                  <a:pt x="1170" y="844"/>
                </a:lnTo>
                <a:lnTo>
                  <a:pt x="1172" y="842"/>
                </a:lnTo>
                <a:lnTo>
                  <a:pt x="1172" y="839"/>
                </a:lnTo>
                <a:lnTo>
                  <a:pt x="1172" y="837"/>
                </a:lnTo>
                <a:lnTo>
                  <a:pt x="1172" y="835"/>
                </a:lnTo>
                <a:lnTo>
                  <a:pt x="1172" y="833"/>
                </a:lnTo>
                <a:lnTo>
                  <a:pt x="1174" y="831"/>
                </a:lnTo>
                <a:lnTo>
                  <a:pt x="1176" y="827"/>
                </a:lnTo>
                <a:lnTo>
                  <a:pt x="1176" y="824"/>
                </a:lnTo>
                <a:lnTo>
                  <a:pt x="1174" y="822"/>
                </a:lnTo>
                <a:lnTo>
                  <a:pt x="1174" y="820"/>
                </a:lnTo>
                <a:lnTo>
                  <a:pt x="1174" y="816"/>
                </a:lnTo>
                <a:lnTo>
                  <a:pt x="1176" y="811"/>
                </a:lnTo>
                <a:lnTo>
                  <a:pt x="1176" y="807"/>
                </a:lnTo>
                <a:lnTo>
                  <a:pt x="1176" y="805"/>
                </a:lnTo>
                <a:lnTo>
                  <a:pt x="1178" y="803"/>
                </a:lnTo>
                <a:lnTo>
                  <a:pt x="1178" y="802"/>
                </a:lnTo>
                <a:lnTo>
                  <a:pt x="1180" y="800"/>
                </a:lnTo>
                <a:lnTo>
                  <a:pt x="1180" y="798"/>
                </a:lnTo>
                <a:lnTo>
                  <a:pt x="1180" y="796"/>
                </a:lnTo>
                <a:lnTo>
                  <a:pt x="1180" y="792"/>
                </a:lnTo>
                <a:lnTo>
                  <a:pt x="1183" y="791"/>
                </a:lnTo>
                <a:lnTo>
                  <a:pt x="1185" y="787"/>
                </a:lnTo>
                <a:lnTo>
                  <a:pt x="1185" y="785"/>
                </a:lnTo>
                <a:lnTo>
                  <a:pt x="1185" y="783"/>
                </a:lnTo>
                <a:lnTo>
                  <a:pt x="1185" y="780"/>
                </a:lnTo>
                <a:lnTo>
                  <a:pt x="1185" y="772"/>
                </a:lnTo>
                <a:lnTo>
                  <a:pt x="1187" y="770"/>
                </a:lnTo>
                <a:lnTo>
                  <a:pt x="1191" y="768"/>
                </a:lnTo>
                <a:lnTo>
                  <a:pt x="1192" y="768"/>
                </a:lnTo>
                <a:lnTo>
                  <a:pt x="1194" y="767"/>
                </a:lnTo>
                <a:lnTo>
                  <a:pt x="1196" y="767"/>
                </a:lnTo>
                <a:lnTo>
                  <a:pt x="1198" y="765"/>
                </a:lnTo>
                <a:lnTo>
                  <a:pt x="1200" y="765"/>
                </a:lnTo>
                <a:lnTo>
                  <a:pt x="1202" y="765"/>
                </a:lnTo>
                <a:lnTo>
                  <a:pt x="1205" y="763"/>
                </a:lnTo>
                <a:lnTo>
                  <a:pt x="1207" y="763"/>
                </a:lnTo>
                <a:lnTo>
                  <a:pt x="1209" y="763"/>
                </a:lnTo>
                <a:lnTo>
                  <a:pt x="1211" y="763"/>
                </a:lnTo>
                <a:lnTo>
                  <a:pt x="1213" y="763"/>
                </a:lnTo>
                <a:lnTo>
                  <a:pt x="1215" y="763"/>
                </a:lnTo>
                <a:lnTo>
                  <a:pt x="1215" y="761"/>
                </a:lnTo>
                <a:lnTo>
                  <a:pt x="1216" y="761"/>
                </a:lnTo>
                <a:lnTo>
                  <a:pt x="1218" y="759"/>
                </a:lnTo>
                <a:lnTo>
                  <a:pt x="1220" y="757"/>
                </a:lnTo>
                <a:lnTo>
                  <a:pt x="1224" y="754"/>
                </a:lnTo>
                <a:lnTo>
                  <a:pt x="1224" y="752"/>
                </a:lnTo>
                <a:lnTo>
                  <a:pt x="1226" y="750"/>
                </a:lnTo>
                <a:lnTo>
                  <a:pt x="1228" y="748"/>
                </a:lnTo>
                <a:lnTo>
                  <a:pt x="1228" y="746"/>
                </a:lnTo>
                <a:lnTo>
                  <a:pt x="1229" y="745"/>
                </a:lnTo>
                <a:lnTo>
                  <a:pt x="1229" y="743"/>
                </a:lnTo>
                <a:lnTo>
                  <a:pt x="1228" y="743"/>
                </a:lnTo>
                <a:lnTo>
                  <a:pt x="1228" y="741"/>
                </a:lnTo>
                <a:lnTo>
                  <a:pt x="1226" y="745"/>
                </a:lnTo>
                <a:lnTo>
                  <a:pt x="1224" y="745"/>
                </a:lnTo>
                <a:lnTo>
                  <a:pt x="1226" y="737"/>
                </a:lnTo>
                <a:lnTo>
                  <a:pt x="1228" y="737"/>
                </a:lnTo>
                <a:lnTo>
                  <a:pt x="1228" y="733"/>
                </a:lnTo>
                <a:lnTo>
                  <a:pt x="1228" y="732"/>
                </a:lnTo>
                <a:lnTo>
                  <a:pt x="1228" y="730"/>
                </a:lnTo>
                <a:lnTo>
                  <a:pt x="1228" y="724"/>
                </a:lnTo>
                <a:lnTo>
                  <a:pt x="1231" y="721"/>
                </a:lnTo>
                <a:lnTo>
                  <a:pt x="1233" y="721"/>
                </a:lnTo>
                <a:lnTo>
                  <a:pt x="1242" y="722"/>
                </a:lnTo>
                <a:lnTo>
                  <a:pt x="1242" y="721"/>
                </a:lnTo>
                <a:lnTo>
                  <a:pt x="1242" y="719"/>
                </a:lnTo>
                <a:lnTo>
                  <a:pt x="1239" y="717"/>
                </a:lnTo>
                <a:lnTo>
                  <a:pt x="1235" y="717"/>
                </a:lnTo>
                <a:lnTo>
                  <a:pt x="1233" y="717"/>
                </a:lnTo>
                <a:lnTo>
                  <a:pt x="1235" y="715"/>
                </a:lnTo>
                <a:lnTo>
                  <a:pt x="1235" y="713"/>
                </a:lnTo>
                <a:lnTo>
                  <a:pt x="1235" y="711"/>
                </a:lnTo>
                <a:lnTo>
                  <a:pt x="1237" y="709"/>
                </a:lnTo>
                <a:lnTo>
                  <a:pt x="1239" y="709"/>
                </a:lnTo>
                <a:lnTo>
                  <a:pt x="1240" y="709"/>
                </a:lnTo>
                <a:lnTo>
                  <a:pt x="1242" y="709"/>
                </a:lnTo>
                <a:lnTo>
                  <a:pt x="1244" y="709"/>
                </a:lnTo>
                <a:lnTo>
                  <a:pt x="1246" y="711"/>
                </a:lnTo>
                <a:lnTo>
                  <a:pt x="1248" y="711"/>
                </a:lnTo>
                <a:lnTo>
                  <a:pt x="1248" y="709"/>
                </a:lnTo>
                <a:lnTo>
                  <a:pt x="1246" y="709"/>
                </a:lnTo>
                <a:lnTo>
                  <a:pt x="1246" y="708"/>
                </a:lnTo>
                <a:lnTo>
                  <a:pt x="1248" y="708"/>
                </a:lnTo>
                <a:lnTo>
                  <a:pt x="1250" y="708"/>
                </a:lnTo>
                <a:lnTo>
                  <a:pt x="1250" y="709"/>
                </a:lnTo>
                <a:lnTo>
                  <a:pt x="1251" y="709"/>
                </a:lnTo>
                <a:lnTo>
                  <a:pt x="1251" y="708"/>
                </a:lnTo>
                <a:lnTo>
                  <a:pt x="1250" y="706"/>
                </a:lnTo>
                <a:lnTo>
                  <a:pt x="1248" y="706"/>
                </a:lnTo>
                <a:lnTo>
                  <a:pt x="1246" y="706"/>
                </a:lnTo>
                <a:lnTo>
                  <a:pt x="1244" y="706"/>
                </a:lnTo>
                <a:lnTo>
                  <a:pt x="1240" y="708"/>
                </a:lnTo>
                <a:lnTo>
                  <a:pt x="1237" y="708"/>
                </a:lnTo>
                <a:lnTo>
                  <a:pt x="1235" y="706"/>
                </a:lnTo>
                <a:lnTo>
                  <a:pt x="1233" y="706"/>
                </a:lnTo>
                <a:lnTo>
                  <a:pt x="1233" y="704"/>
                </a:lnTo>
                <a:lnTo>
                  <a:pt x="1235" y="704"/>
                </a:lnTo>
                <a:lnTo>
                  <a:pt x="1235" y="702"/>
                </a:lnTo>
                <a:lnTo>
                  <a:pt x="1240" y="702"/>
                </a:lnTo>
                <a:lnTo>
                  <a:pt x="1242" y="702"/>
                </a:lnTo>
                <a:lnTo>
                  <a:pt x="1240" y="702"/>
                </a:lnTo>
                <a:lnTo>
                  <a:pt x="1237" y="702"/>
                </a:lnTo>
                <a:lnTo>
                  <a:pt x="1235" y="700"/>
                </a:lnTo>
                <a:lnTo>
                  <a:pt x="1233" y="700"/>
                </a:lnTo>
                <a:lnTo>
                  <a:pt x="1231" y="700"/>
                </a:lnTo>
                <a:lnTo>
                  <a:pt x="1229" y="702"/>
                </a:lnTo>
                <a:lnTo>
                  <a:pt x="1228" y="704"/>
                </a:lnTo>
                <a:lnTo>
                  <a:pt x="1226" y="704"/>
                </a:lnTo>
                <a:lnTo>
                  <a:pt x="1226" y="706"/>
                </a:lnTo>
                <a:lnTo>
                  <a:pt x="1224" y="708"/>
                </a:lnTo>
                <a:lnTo>
                  <a:pt x="1226" y="708"/>
                </a:lnTo>
                <a:lnTo>
                  <a:pt x="1226" y="709"/>
                </a:lnTo>
                <a:lnTo>
                  <a:pt x="1226" y="711"/>
                </a:lnTo>
                <a:lnTo>
                  <a:pt x="1224" y="711"/>
                </a:lnTo>
                <a:lnTo>
                  <a:pt x="1222" y="711"/>
                </a:lnTo>
                <a:lnTo>
                  <a:pt x="1220" y="709"/>
                </a:lnTo>
                <a:lnTo>
                  <a:pt x="1216" y="709"/>
                </a:lnTo>
                <a:lnTo>
                  <a:pt x="1215" y="708"/>
                </a:lnTo>
                <a:lnTo>
                  <a:pt x="1211" y="704"/>
                </a:lnTo>
                <a:lnTo>
                  <a:pt x="1209" y="702"/>
                </a:lnTo>
                <a:lnTo>
                  <a:pt x="1207" y="702"/>
                </a:lnTo>
                <a:lnTo>
                  <a:pt x="1205" y="700"/>
                </a:lnTo>
                <a:lnTo>
                  <a:pt x="1204" y="700"/>
                </a:lnTo>
                <a:lnTo>
                  <a:pt x="1204" y="698"/>
                </a:lnTo>
                <a:lnTo>
                  <a:pt x="1202" y="698"/>
                </a:lnTo>
                <a:lnTo>
                  <a:pt x="1200" y="697"/>
                </a:lnTo>
                <a:lnTo>
                  <a:pt x="1198" y="697"/>
                </a:lnTo>
                <a:lnTo>
                  <a:pt x="1196" y="697"/>
                </a:lnTo>
                <a:lnTo>
                  <a:pt x="1194" y="695"/>
                </a:lnTo>
                <a:lnTo>
                  <a:pt x="1194" y="693"/>
                </a:lnTo>
                <a:lnTo>
                  <a:pt x="1196" y="693"/>
                </a:lnTo>
                <a:lnTo>
                  <a:pt x="1196" y="695"/>
                </a:lnTo>
                <a:lnTo>
                  <a:pt x="1200" y="695"/>
                </a:lnTo>
                <a:lnTo>
                  <a:pt x="1200" y="697"/>
                </a:lnTo>
                <a:lnTo>
                  <a:pt x="1202" y="697"/>
                </a:lnTo>
                <a:lnTo>
                  <a:pt x="1202" y="695"/>
                </a:lnTo>
                <a:lnTo>
                  <a:pt x="1202" y="691"/>
                </a:lnTo>
                <a:lnTo>
                  <a:pt x="1200" y="689"/>
                </a:lnTo>
                <a:lnTo>
                  <a:pt x="1200" y="687"/>
                </a:lnTo>
                <a:lnTo>
                  <a:pt x="1198" y="687"/>
                </a:lnTo>
                <a:lnTo>
                  <a:pt x="1196" y="686"/>
                </a:lnTo>
                <a:lnTo>
                  <a:pt x="1194" y="686"/>
                </a:lnTo>
                <a:lnTo>
                  <a:pt x="1192" y="686"/>
                </a:lnTo>
                <a:lnTo>
                  <a:pt x="1192" y="687"/>
                </a:lnTo>
                <a:lnTo>
                  <a:pt x="1191" y="686"/>
                </a:lnTo>
                <a:lnTo>
                  <a:pt x="1191" y="684"/>
                </a:lnTo>
                <a:lnTo>
                  <a:pt x="1189" y="682"/>
                </a:lnTo>
                <a:lnTo>
                  <a:pt x="1189" y="680"/>
                </a:lnTo>
                <a:lnTo>
                  <a:pt x="1187" y="680"/>
                </a:lnTo>
                <a:lnTo>
                  <a:pt x="1185" y="678"/>
                </a:lnTo>
                <a:lnTo>
                  <a:pt x="1183" y="678"/>
                </a:lnTo>
                <a:lnTo>
                  <a:pt x="1181" y="676"/>
                </a:lnTo>
                <a:lnTo>
                  <a:pt x="1181" y="674"/>
                </a:lnTo>
                <a:lnTo>
                  <a:pt x="1180" y="674"/>
                </a:lnTo>
                <a:lnTo>
                  <a:pt x="1180" y="673"/>
                </a:lnTo>
                <a:lnTo>
                  <a:pt x="1180" y="671"/>
                </a:lnTo>
                <a:lnTo>
                  <a:pt x="1180" y="669"/>
                </a:lnTo>
                <a:lnTo>
                  <a:pt x="1178" y="669"/>
                </a:lnTo>
                <a:lnTo>
                  <a:pt x="1178" y="667"/>
                </a:lnTo>
                <a:lnTo>
                  <a:pt x="1176" y="665"/>
                </a:lnTo>
                <a:lnTo>
                  <a:pt x="1174" y="663"/>
                </a:lnTo>
                <a:lnTo>
                  <a:pt x="1169" y="662"/>
                </a:lnTo>
                <a:lnTo>
                  <a:pt x="1169" y="660"/>
                </a:lnTo>
                <a:lnTo>
                  <a:pt x="1169" y="658"/>
                </a:lnTo>
                <a:lnTo>
                  <a:pt x="1169" y="656"/>
                </a:lnTo>
                <a:lnTo>
                  <a:pt x="1167" y="656"/>
                </a:lnTo>
                <a:lnTo>
                  <a:pt x="1167" y="652"/>
                </a:lnTo>
                <a:lnTo>
                  <a:pt x="1165" y="651"/>
                </a:lnTo>
                <a:lnTo>
                  <a:pt x="1163" y="649"/>
                </a:lnTo>
                <a:lnTo>
                  <a:pt x="1161" y="649"/>
                </a:lnTo>
                <a:lnTo>
                  <a:pt x="1161" y="647"/>
                </a:lnTo>
                <a:lnTo>
                  <a:pt x="1159" y="645"/>
                </a:lnTo>
                <a:lnTo>
                  <a:pt x="1159" y="643"/>
                </a:lnTo>
                <a:lnTo>
                  <a:pt x="1159" y="641"/>
                </a:lnTo>
                <a:lnTo>
                  <a:pt x="1159" y="639"/>
                </a:lnTo>
                <a:lnTo>
                  <a:pt x="1159" y="638"/>
                </a:lnTo>
                <a:lnTo>
                  <a:pt x="1157" y="636"/>
                </a:lnTo>
                <a:lnTo>
                  <a:pt x="1157" y="634"/>
                </a:lnTo>
                <a:lnTo>
                  <a:pt x="1157" y="632"/>
                </a:lnTo>
                <a:lnTo>
                  <a:pt x="1159" y="630"/>
                </a:lnTo>
                <a:lnTo>
                  <a:pt x="1159" y="628"/>
                </a:lnTo>
                <a:lnTo>
                  <a:pt x="1159" y="627"/>
                </a:lnTo>
                <a:lnTo>
                  <a:pt x="1159" y="625"/>
                </a:lnTo>
                <a:lnTo>
                  <a:pt x="1157" y="623"/>
                </a:lnTo>
                <a:lnTo>
                  <a:pt x="1157" y="621"/>
                </a:lnTo>
                <a:lnTo>
                  <a:pt x="1157" y="619"/>
                </a:lnTo>
                <a:lnTo>
                  <a:pt x="1157" y="617"/>
                </a:lnTo>
                <a:lnTo>
                  <a:pt x="1156" y="617"/>
                </a:lnTo>
                <a:lnTo>
                  <a:pt x="1156" y="614"/>
                </a:lnTo>
                <a:lnTo>
                  <a:pt x="1156" y="612"/>
                </a:lnTo>
                <a:lnTo>
                  <a:pt x="1157" y="610"/>
                </a:lnTo>
                <a:lnTo>
                  <a:pt x="1159" y="608"/>
                </a:lnTo>
                <a:lnTo>
                  <a:pt x="1159" y="606"/>
                </a:lnTo>
                <a:lnTo>
                  <a:pt x="1159" y="604"/>
                </a:lnTo>
                <a:lnTo>
                  <a:pt x="1161" y="604"/>
                </a:lnTo>
                <a:lnTo>
                  <a:pt x="1161" y="603"/>
                </a:lnTo>
                <a:lnTo>
                  <a:pt x="1161" y="601"/>
                </a:lnTo>
                <a:lnTo>
                  <a:pt x="1163" y="601"/>
                </a:lnTo>
                <a:lnTo>
                  <a:pt x="1163" y="597"/>
                </a:lnTo>
                <a:lnTo>
                  <a:pt x="1161" y="595"/>
                </a:lnTo>
                <a:lnTo>
                  <a:pt x="1161" y="593"/>
                </a:lnTo>
                <a:lnTo>
                  <a:pt x="1161" y="592"/>
                </a:lnTo>
                <a:lnTo>
                  <a:pt x="1159" y="590"/>
                </a:lnTo>
                <a:lnTo>
                  <a:pt x="1156" y="590"/>
                </a:lnTo>
                <a:lnTo>
                  <a:pt x="1156" y="586"/>
                </a:lnTo>
                <a:lnTo>
                  <a:pt x="1154" y="584"/>
                </a:lnTo>
                <a:lnTo>
                  <a:pt x="1157" y="579"/>
                </a:lnTo>
                <a:lnTo>
                  <a:pt x="1156" y="577"/>
                </a:lnTo>
                <a:lnTo>
                  <a:pt x="1156" y="575"/>
                </a:lnTo>
                <a:lnTo>
                  <a:pt x="1154" y="571"/>
                </a:lnTo>
                <a:lnTo>
                  <a:pt x="1150" y="569"/>
                </a:lnTo>
                <a:lnTo>
                  <a:pt x="1148" y="569"/>
                </a:lnTo>
                <a:lnTo>
                  <a:pt x="1150" y="568"/>
                </a:lnTo>
                <a:lnTo>
                  <a:pt x="1150" y="566"/>
                </a:lnTo>
                <a:lnTo>
                  <a:pt x="1152" y="564"/>
                </a:lnTo>
                <a:lnTo>
                  <a:pt x="1154" y="562"/>
                </a:lnTo>
                <a:lnTo>
                  <a:pt x="1152" y="560"/>
                </a:lnTo>
                <a:lnTo>
                  <a:pt x="1152" y="562"/>
                </a:lnTo>
                <a:lnTo>
                  <a:pt x="1152" y="564"/>
                </a:lnTo>
                <a:lnTo>
                  <a:pt x="1150" y="566"/>
                </a:lnTo>
                <a:lnTo>
                  <a:pt x="1148" y="568"/>
                </a:lnTo>
                <a:lnTo>
                  <a:pt x="1148" y="569"/>
                </a:lnTo>
                <a:lnTo>
                  <a:pt x="1146" y="568"/>
                </a:lnTo>
                <a:lnTo>
                  <a:pt x="1146" y="566"/>
                </a:lnTo>
                <a:lnTo>
                  <a:pt x="1145" y="566"/>
                </a:lnTo>
                <a:lnTo>
                  <a:pt x="1143" y="566"/>
                </a:lnTo>
                <a:lnTo>
                  <a:pt x="1141" y="566"/>
                </a:lnTo>
                <a:lnTo>
                  <a:pt x="1139" y="568"/>
                </a:lnTo>
                <a:lnTo>
                  <a:pt x="1137" y="568"/>
                </a:lnTo>
                <a:lnTo>
                  <a:pt x="1135" y="568"/>
                </a:lnTo>
                <a:lnTo>
                  <a:pt x="1134" y="568"/>
                </a:lnTo>
                <a:lnTo>
                  <a:pt x="1130" y="568"/>
                </a:lnTo>
                <a:lnTo>
                  <a:pt x="1130" y="566"/>
                </a:lnTo>
                <a:lnTo>
                  <a:pt x="1128" y="564"/>
                </a:lnTo>
                <a:lnTo>
                  <a:pt x="1126" y="562"/>
                </a:lnTo>
                <a:lnTo>
                  <a:pt x="1124" y="562"/>
                </a:lnTo>
                <a:lnTo>
                  <a:pt x="1122" y="562"/>
                </a:lnTo>
                <a:lnTo>
                  <a:pt x="1121" y="562"/>
                </a:lnTo>
                <a:lnTo>
                  <a:pt x="1119" y="562"/>
                </a:lnTo>
                <a:lnTo>
                  <a:pt x="1117" y="564"/>
                </a:lnTo>
                <a:lnTo>
                  <a:pt x="1117" y="566"/>
                </a:lnTo>
                <a:lnTo>
                  <a:pt x="1115" y="568"/>
                </a:lnTo>
                <a:lnTo>
                  <a:pt x="1115" y="569"/>
                </a:lnTo>
                <a:lnTo>
                  <a:pt x="1117" y="569"/>
                </a:lnTo>
                <a:lnTo>
                  <a:pt x="1117" y="571"/>
                </a:lnTo>
                <a:lnTo>
                  <a:pt x="1117" y="575"/>
                </a:lnTo>
                <a:lnTo>
                  <a:pt x="1117" y="577"/>
                </a:lnTo>
                <a:lnTo>
                  <a:pt x="1119" y="577"/>
                </a:lnTo>
                <a:lnTo>
                  <a:pt x="1119" y="579"/>
                </a:lnTo>
                <a:lnTo>
                  <a:pt x="1121" y="579"/>
                </a:lnTo>
                <a:lnTo>
                  <a:pt x="1121" y="580"/>
                </a:lnTo>
                <a:lnTo>
                  <a:pt x="1121" y="582"/>
                </a:lnTo>
                <a:lnTo>
                  <a:pt x="1119" y="584"/>
                </a:lnTo>
                <a:lnTo>
                  <a:pt x="1119" y="586"/>
                </a:lnTo>
                <a:lnTo>
                  <a:pt x="1117" y="586"/>
                </a:lnTo>
                <a:lnTo>
                  <a:pt x="1117" y="588"/>
                </a:lnTo>
                <a:lnTo>
                  <a:pt x="1115" y="588"/>
                </a:lnTo>
                <a:lnTo>
                  <a:pt x="1115" y="590"/>
                </a:lnTo>
                <a:lnTo>
                  <a:pt x="1113" y="592"/>
                </a:lnTo>
                <a:lnTo>
                  <a:pt x="1111" y="592"/>
                </a:lnTo>
                <a:lnTo>
                  <a:pt x="1111" y="593"/>
                </a:lnTo>
                <a:lnTo>
                  <a:pt x="1110" y="592"/>
                </a:lnTo>
                <a:lnTo>
                  <a:pt x="1108" y="592"/>
                </a:lnTo>
                <a:lnTo>
                  <a:pt x="1106" y="593"/>
                </a:lnTo>
                <a:lnTo>
                  <a:pt x="1104" y="595"/>
                </a:lnTo>
                <a:lnTo>
                  <a:pt x="1104" y="597"/>
                </a:lnTo>
                <a:lnTo>
                  <a:pt x="1102" y="599"/>
                </a:lnTo>
                <a:lnTo>
                  <a:pt x="1102" y="601"/>
                </a:lnTo>
                <a:lnTo>
                  <a:pt x="1104" y="603"/>
                </a:lnTo>
                <a:lnTo>
                  <a:pt x="1104" y="604"/>
                </a:lnTo>
                <a:lnTo>
                  <a:pt x="1104" y="606"/>
                </a:lnTo>
                <a:lnTo>
                  <a:pt x="1104" y="608"/>
                </a:lnTo>
                <a:lnTo>
                  <a:pt x="1104" y="610"/>
                </a:lnTo>
                <a:lnTo>
                  <a:pt x="1104" y="612"/>
                </a:lnTo>
                <a:lnTo>
                  <a:pt x="1106" y="614"/>
                </a:lnTo>
                <a:lnTo>
                  <a:pt x="1108" y="614"/>
                </a:lnTo>
                <a:lnTo>
                  <a:pt x="1108" y="615"/>
                </a:lnTo>
                <a:lnTo>
                  <a:pt x="1110" y="617"/>
                </a:lnTo>
                <a:lnTo>
                  <a:pt x="1110" y="621"/>
                </a:lnTo>
                <a:lnTo>
                  <a:pt x="1111" y="623"/>
                </a:lnTo>
                <a:lnTo>
                  <a:pt x="1111" y="625"/>
                </a:lnTo>
                <a:lnTo>
                  <a:pt x="1113" y="627"/>
                </a:lnTo>
                <a:lnTo>
                  <a:pt x="1115" y="628"/>
                </a:lnTo>
                <a:lnTo>
                  <a:pt x="1117" y="628"/>
                </a:lnTo>
                <a:lnTo>
                  <a:pt x="1117" y="630"/>
                </a:lnTo>
                <a:lnTo>
                  <a:pt x="1117" y="632"/>
                </a:lnTo>
                <a:lnTo>
                  <a:pt x="1119" y="632"/>
                </a:lnTo>
                <a:lnTo>
                  <a:pt x="1119" y="634"/>
                </a:lnTo>
                <a:lnTo>
                  <a:pt x="1119" y="636"/>
                </a:lnTo>
                <a:lnTo>
                  <a:pt x="1121" y="638"/>
                </a:lnTo>
                <a:lnTo>
                  <a:pt x="1121" y="639"/>
                </a:lnTo>
                <a:lnTo>
                  <a:pt x="1122" y="639"/>
                </a:lnTo>
                <a:lnTo>
                  <a:pt x="1124" y="641"/>
                </a:lnTo>
                <a:lnTo>
                  <a:pt x="1126" y="641"/>
                </a:lnTo>
                <a:lnTo>
                  <a:pt x="1128" y="643"/>
                </a:lnTo>
                <a:lnTo>
                  <a:pt x="1130" y="645"/>
                </a:lnTo>
                <a:lnTo>
                  <a:pt x="1130" y="647"/>
                </a:lnTo>
                <a:lnTo>
                  <a:pt x="1132" y="649"/>
                </a:lnTo>
                <a:lnTo>
                  <a:pt x="1134" y="651"/>
                </a:lnTo>
                <a:lnTo>
                  <a:pt x="1135" y="651"/>
                </a:lnTo>
                <a:lnTo>
                  <a:pt x="1137" y="652"/>
                </a:lnTo>
                <a:lnTo>
                  <a:pt x="1137" y="654"/>
                </a:lnTo>
                <a:lnTo>
                  <a:pt x="1139" y="654"/>
                </a:lnTo>
                <a:lnTo>
                  <a:pt x="1141" y="658"/>
                </a:lnTo>
                <a:lnTo>
                  <a:pt x="1143" y="660"/>
                </a:lnTo>
                <a:lnTo>
                  <a:pt x="1145" y="662"/>
                </a:lnTo>
                <a:lnTo>
                  <a:pt x="1146" y="663"/>
                </a:lnTo>
                <a:lnTo>
                  <a:pt x="1148" y="665"/>
                </a:lnTo>
                <a:lnTo>
                  <a:pt x="1150" y="667"/>
                </a:lnTo>
                <a:lnTo>
                  <a:pt x="1152" y="669"/>
                </a:lnTo>
                <a:lnTo>
                  <a:pt x="1152" y="671"/>
                </a:lnTo>
                <a:lnTo>
                  <a:pt x="1152" y="673"/>
                </a:lnTo>
                <a:lnTo>
                  <a:pt x="1154" y="674"/>
                </a:lnTo>
                <a:lnTo>
                  <a:pt x="1154" y="676"/>
                </a:lnTo>
                <a:lnTo>
                  <a:pt x="1156" y="678"/>
                </a:lnTo>
                <a:lnTo>
                  <a:pt x="1156" y="680"/>
                </a:lnTo>
                <a:lnTo>
                  <a:pt x="1156" y="682"/>
                </a:lnTo>
                <a:lnTo>
                  <a:pt x="1157" y="682"/>
                </a:lnTo>
                <a:lnTo>
                  <a:pt x="1157" y="684"/>
                </a:lnTo>
                <a:lnTo>
                  <a:pt x="1157" y="686"/>
                </a:lnTo>
                <a:lnTo>
                  <a:pt x="1159" y="687"/>
                </a:lnTo>
                <a:lnTo>
                  <a:pt x="1161" y="689"/>
                </a:lnTo>
                <a:lnTo>
                  <a:pt x="1161" y="691"/>
                </a:lnTo>
                <a:lnTo>
                  <a:pt x="1161" y="693"/>
                </a:lnTo>
                <a:lnTo>
                  <a:pt x="1159" y="693"/>
                </a:lnTo>
                <a:lnTo>
                  <a:pt x="1157" y="693"/>
                </a:lnTo>
                <a:lnTo>
                  <a:pt x="1156" y="693"/>
                </a:lnTo>
                <a:lnTo>
                  <a:pt x="1154" y="691"/>
                </a:lnTo>
                <a:lnTo>
                  <a:pt x="1152" y="691"/>
                </a:lnTo>
                <a:lnTo>
                  <a:pt x="1152" y="689"/>
                </a:lnTo>
                <a:lnTo>
                  <a:pt x="1150" y="689"/>
                </a:lnTo>
                <a:lnTo>
                  <a:pt x="1150" y="687"/>
                </a:lnTo>
                <a:lnTo>
                  <a:pt x="1148" y="687"/>
                </a:lnTo>
                <a:lnTo>
                  <a:pt x="1146" y="686"/>
                </a:lnTo>
                <a:lnTo>
                  <a:pt x="1146" y="684"/>
                </a:lnTo>
                <a:lnTo>
                  <a:pt x="1146" y="682"/>
                </a:lnTo>
                <a:lnTo>
                  <a:pt x="1145" y="680"/>
                </a:lnTo>
                <a:lnTo>
                  <a:pt x="1145" y="678"/>
                </a:lnTo>
                <a:lnTo>
                  <a:pt x="1145" y="676"/>
                </a:lnTo>
                <a:lnTo>
                  <a:pt x="1143" y="674"/>
                </a:lnTo>
                <a:lnTo>
                  <a:pt x="1143" y="673"/>
                </a:lnTo>
                <a:lnTo>
                  <a:pt x="1141" y="673"/>
                </a:lnTo>
                <a:lnTo>
                  <a:pt x="1141" y="671"/>
                </a:lnTo>
                <a:lnTo>
                  <a:pt x="1139" y="669"/>
                </a:lnTo>
                <a:lnTo>
                  <a:pt x="1137" y="669"/>
                </a:lnTo>
                <a:lnTo>
                  <a:pt x="1137" y="667"/>
                </a:lnTo>
                <a:lnTo>
                  <a:pt x="1135" y="667"/>
                </a:lnTo>
                <a:lnTo>
                  <a:pt x="1134" y="665"/>
                </a:lnTo>
                <a:lnTo>
                  <a:pt x="1134" y="663"/>
                </a:lnTo>
                <a:lnTo>
                  <a:pt x="1132" y="663"/>
                </a:lnTo>
                <a:lnTo>
                  <a:pt x="1132" y="662"/>
                </a:lnTo>
                <a:lnTo>
                  <a:pt x="1132" y="660"/>
                </a:lnTo>
                <a:lnTo>
                  <a:pt x="1130" y="658"/>
                </a:lnTo>
                <a:lnTo>
                  <a:pt x="1128" y="658"/>
                </a:lnTo>
                <a:lnTo>
                  <a:pt x="1126" y="656"/>
                </a:lnTo>
                <a:lnTo>
                  <a:pt x="1124" y="656"/>
                </a:lnTo>
                <a:lnTo>
                  <a:pt x="1122" y="656"/>
                </a:lnTo>
                <a:lnTo>
                  <a:pt x="1121" y="656"/>
                </a:lnTo>
                <a:lnTo>
                  <a:pt x="1119" y="654"/>
                </a:lnTo>
                <a:lnTo>
                  <a:pt x="1119" y="652"/>
                </a:lnTo>
                <a:lnTo>
                  <a:pt x="1117" y="651"/>
                </a:lnTo>
                <a:lnTo>
                  <a:pt x="1117" y="649"/>
                </a:lnTo>
                <a:lnTo>
                  <a:pt x="1115" y="649"/>
                </a:lnTo>
                <a:lnTo>
                  <a:pt x="1113" y="647"/>
                </a:lnTo>
                <a:lnTo>
                  <a:pt x="1113" y="645"/>
                </a:lnTo>
                <a:lnTo>
                  <a:pt x="1111" y="643"/>
                </a:lnTo>
                <a:lnTo>
                  <a:pt x="1110" y="639"/>
                </a:lnTo>
                <a:lnTo>
                  <a:pt x="1108" y="638"/>
                </a:lnTo>
                <a:lnTo>
                  <a:pt x="1106" y="639"/>
                </a:lnTo>
                <a:lnTo>
                  <a:pt x="1104" y="639"/>
                </a:lnTo>
                <a:lnTo>
                  <a:pt x="1102" y="641"/>
                </a:lnTo>
                <a:lnTo>
                  <a:pt x="1100" y="643"/>
                </a:lnTo>
                <a:lnTo>
                  <a:pt x="1098" y="645"/>
                </a:lnTo>
                <a:lnTo>
                  <a:pt x="1097" y="645"/>
                </a:lnTo>
                <a:lnTo>
                  <a:pt x="1095" y="643"/>
                </a:lnTo>
                <a:lnTo>
                  <a:pt x="1093" y="641"/>
                </a:lnTo>
                <a:lnTo>
                  <a:pt x="1093" y="639"/>
                </a:lnTo>
                <a:lnTo>
                  <a:pt x="1091" y="638"/>
                </a:lnTo>
                <a:lnTo>
                  <a:pt x="1089" y="638"/>
                </a:lnTo>
                <a:lnTo>
                  <a:pt x="1087" y="636"/>
                </a:lnTo>
                <a:lnTo>
                  <a:pt x="1086" y="634"/>
                </a:lnTo>
                <a:lnTo>
                  <a:pt x="1086" y="632"/>
                </a:lnTo>
                <a:lnTo>
                  <a:pt x="1086" y="630"/>
                </a:lnTo>
                <a:lnTo>
                  <a:pt x="1086" y="628"/>
                </a:lnTo>
                <a:lnTo>
                  <a:pt x="1086" y="627"/>
                </a:lnTo>
                <a:lnTo>
                  <a:pt x="1086" y="625"/>
                </a:lnTo>
                <a:lnTo>
                  <a:pt x="1086" y="623"/>
                </a:lnTo>
                <a:lnTo>
                  <a:pt x="1084" y="621"/>
                </a:lnTo>
                <a:lnTo>
                  <a:pt x="1084" y="619"/>
                </a:lnTo>
                <a:lnTo>
                  <a:pt x="1082" y="619"/>
                </a:lnTo>
                <a:lnTo>
                  <a:pt x="1082" y="617"/>
                </a:lnTo>
                <a:lnTo>
                  <a:pt x="1082" y="614"/>
                </a:lnTo>
                <a:lnTo>
                  <a:pt x="1080" y="612"/>
                </a:lnTo>
                <a:lnTo>
                  <a:pt x="1080" y="610"/>
                </a:lnTo>
                <a:lnTo>
                  <a:pt x="1078" y="610"/>
                </a:lnTo>
                <a:lnTo>
                  <a:pt x="1078" y="608"/>
                </a:lnTo>
                <a:lnTo>
                  <a:pt x="1078" y="606"/>
                </a:lnTo>
                <a:lnTo>
                  <a:pt x="1076" y="604"/>
                </a:lnTo>
                <a:lnTo>
                  <a:pt x="1076" y="603"/>
                </a:lnTo>
                <a:lnTo>
                  <a:pt x="1076" y="601"/>
                </a:lnTo>
                <a:lnTo>
                  <a:pt x="1075" y="599"/>
                </a:lnTo>
                <a:lnTo>
                  <a:pt x="1076" y="599"/>
                </a:lnTo>
                <a:lnTo>
                  <a:pt x="1076" y="597"/>
                </a:lnTo>
                <a:lnTo>
                  <a:pt x="1078" y="595"/>
                </a:lnTo>
                <a:lnTo>
                  <a:pt x="1076" y="593"/>
                </a:lnTo>
                <a:lnTo>
                  <a:pt x="1076" y="592"/>
                </a:lnTo>
                <a:lnTo>
                  <a:pt x="1076" y="590"/>
                </a:lnTo>
                <a:lnTo>
                  <a:pt x="1075" y="588"/>
                </a:lnTo>
                <a:lnTo>
                  <a:pt x="1075" y="586"/>
                </a:lnTo>
                <a:lnTo>
                  <a:pt x="1075" y="584"/>
                </a:lnTo>
                <a:lnTo>
                  <a:pt x="1075" y="580"/>
                </a:lnTo>
                <a:lnTo>
                  <a:pt x="1075" y="579"/>
                </a:lnTo>
                <a:lnTo>
                  <a:pt x="1075" y="577"/>
                </a:lnTo>
                <a:lnTo>
                  <a:pt x="1075" y="575"/>
                </a:lnTo>
                <a:lnTo>
                  <a:pt x="1076" y="573"/>
                </a:lnTo>
                <a:lnTo>
                  <a:pt x="1076" y="571"/>
                </a:lnTo>
                <a:lnTo>
                  <a:pt x="1076" y="569"/>
                </a:lnTo>
                <a:lnTo>
                  <a:pt x="1076" y="568"/>
                </a:lnTo>
                <a:lnTo>
                  <a:pt x="1076" y="566"/>
                </a:lnTo>
                <a:lnTo>
                  <a:pt x="1076" y="564"/>
                </a:lnTo>
                <a:lnTo>
                  <a:pt x="1076" y="560"/>
                </a:lnTo>
                <a:lnTo>
                  <a:pt x="1076" y="558"/>
                </a:lnTo>
                <a:lnTo>
                  <a:pt x="1076" y="557"/>
                </a:lnTo>
                <a:lnTo>
                  <a:pt x="1076" y="555"/>
                </a:lnTo>
                <a:lnTo>
                  <a:pt x="1078" y="551"/>
                </a:lnTo>
                <a:lnTo>
                  <a:pt x="1082" y="551"/>
                </a:lnTo>
                <a:lnTo>
                  <a:pt x="1084" y="549"/>
                </a:lnTo>
                <a:lnTo>
                  <a:pt x="1086" y="549"/>
                </a:lnTo>
                <a:lnTo>
                  <a:pt x="1087" y="547"/>
                </a:lnTo>
                <a:lnTo>
                  <a:pt x="1089" y="547"/>
                </a:lnTo>
                <a:lnTo>
                  <a:pt x="1091" y="545"/>
                </a:lnTo>
                <a:lnTo>
                  <a:pt x="1093" y="547"/>
                </a:lnTo>
                <a:lnTo>
                  <a:pt x="1093" y="549"/>
                </a:lnTo>
                <a:lnTo>
                  <a:pt x="1095" y="549"/>
                </a:lnTo>
                <a:lnTo>
                  <a:pt x="1098" y="551"/>
                </a:lnTo>
                <a:lnTo>
                  <a:pt x="1100" y="551"/>
                </a:lnTo>
                <a:lnTo>
                  <a:pt x="1102" y="549"/>
                </a:lnTo>
                <a:lnTo>
                  <a:pt x="1104" y="549"/>
                </a:lnTo>
                <a:lnTo>
                  <a:pt x="1106" y="547"/>
                </a:lnTo>
                <a:lnTo>
                  <a:pt x="1106" y="545"/>
                </a:lnTo>
                <a:lnTo>
                  <a:pt x="1108" y="542"/>
                </a:lnTo>
                <a:lnTo>
                  <a:pt x="1108" y="540"/>
                </a:lnTo>
                <a:lnTo>
                  <a:pt x="1110" y="536"/>
                </a:lnTo>
                <a:lnTo>
                  <a:pt x="1111" y="536"/>
                </a:lnTo>
                <a:lnTo>
                  <a:pt x="1113" y="538"/>
                </a:lnTo>
                <a:lnTo>
                  <a:pt x="1117" y="540"/>
                </a:lnTo>
                <a:lnTo>
                  <a:pt x="1119" y="540"/>
                </a:lnTo>
                <a:lnTo>
                  <a:pt x="1121" y="542"/>
                </a:lnTo>
                <a:lnTo>
                  <a:pt x="1122" y="542"/>
                </a:lnTo>
                <a:lnTo>
                  <a:pt x="1122" y="544"/>
                </a:lnTo>
                <a:lnTo>
                  <a:pt x="1124" y="544"/>
                </a:lnTo>
                <a:lnTo>
                  <a:pt x="1126" y="544"/>
                </a:lnTo>
                <a:lnTo>
                  <a:pt x="1130" y="545"/>
                </a:lnTo>
                <a:lnTo>
                  <a:pt x="1132" y="545"/>
                </a:lnTo>
                <a:lnTo>
                  <a:pt x="1132" y="547"/>
                </a:lnTo>
                <a:lnTo>
                  <a:pt x="1134" y="547"/>
                </a:lnTo>
                <a:lnTo>
                  <a:pt x="1135" y="547"/>
                </a:lnTo>
                <a:lnTo>
                  <a:pt x="1135" y="549"/>
                </a:lnTo>
                <a:lnTo>
                  <a:pt x="1137" y="549"/>
                </a:lnTo>
                <a:lnTo>
                  <a:pt x="1139" y="551"/>
                </a:lnTo>
                <a:lnTo>
                  <a:pt x="1141" y="551"/>
                </a:lnTo>
                <a:lnTo>
                  <a:pt x="1141" y="553"/>
                </a:lnTo>
                <a:lnTo>
                  <a:pt x="1143" y="553"/>
                </a:lnTo>
                <a:lnTo>
                  <a:pt x="1143" y="555"/>
                </a:lnTo>
                <a:lnTo>
                  <a:pt x="1145" y="555"/>
                </a:lnTo>
                <a:lnTo>
                  <a:pt x="1145" y="553"/>
                </a:lnTo>
                <a:lnTo>
                  <a:pt x="1143" y="551"/>
                </a:lnTo>
                <a:lnTo>
                  <a:pt x="1143" y="549"/>
                </a:lnTo>
                <a:lnTo>
                  <a:pt x="1143" y="547"/>
                </a:lnTo>
                <a:lnTo>
                  <a:pt x="1145" y="545"/>
                </a:lnTo>
                <a:lnTo>
                  <a:pt x="1145" y="544"/>
                </a:lnTo>
                <a:lnTo>
                  <a:pt x="1145" y="542"/>
                </a:lnTo>
                <a:lnTo>
                  <a:pt x="1145" y="540"/>
                </a:lnTo>
                <a:lnTo>
                  <a:pt x="1145" y="538"/>
                </a:lnTo>
                <a:lnTo>
                  <a:pt x="1146" y="538"/>
                </a:lnTo>
                <a:lnTo>
                  <a:pt x="1148" y="540"/>
                </a:lnTo>
                <a:lnTo>
                  <a:pt x="1148" y="538"/>
                </a:lnTo>
                <a:lnTo>
                  <a:pt x="1148" y="536"/>
                </a:lnTo>
                <a:lnTo>
                  <a:pt x="1148" y="534"/>
                </a:lnTo>
                <a:lnTo>
                  <a:pt x="1148" y="533"/>
                </a:lnTo>
                <a:lnTo>
                  <a:pt x="1150" y="531"/>
                </a:lnTo>
                <a:lnTo>
                  <a:pt x="1150" y="529"/>
                </a:lnTo>
                <a:lnTo>
                  <a:pt x="1150" y="525"/>
                </a:lnTo>
                <a:lnTo>
                  <a:pt x="1150" y="520"/>
                </a:lnTo>
                <a:lnTo>
                  <a:pt x="1148" y="518"/>
                </a:lnTo>
                <a:lnTo>
                  <a:pt x="1148" y="516"/>
                </a:lnTo>
                <a:lnTo>
                  <a:pt x="1146" y="509"/>
                </a:lnTo>
                <a:lnTo>
                  <a:pt x="1145" y="509"/>
                </a:lnTo>
                <a:lnTo>
                  <a:pt x="1145" y="507"/>
                </a:lnTo>
                <a:lnTo>
                  <a:pt x="1143" y="505"/>
                </a:lnTo>
                <a:lnTo>
                  <a:pt x="1141" y="499"/>
                </a:lnTo>
                <a:lnTo>
                  <a:pt x="1139" y="499"/>
                </a:lnTo>
                <a:lnTo>
                  <a:pt x="1139" y="498"/>
                </a:lnTo>
                <a:lnTo>
                  <a:pt x="1137" y="498"/>
                </a:lnTo>
                <a:lnTo>
                  <a:pt x="1137" y="496"/>
                </a:lnTo>
                <a:lnTo>
                  <a:pt x="1135" y="496"/>
                </a:lnTo>
                <a:lnTo>
                  <a:pt x="1134" y="494"/>
                </a:lnTo>
                <a:lnTo>
                  <a:pt x="1132" y="494"/>
                </a:lnTo>
                <a:lnTo>
                  <a:pt x="1132" y="492"/>
                </a:lnTo>
                <a:lnTo>
                  <a:pt x="1130" y="492"/>
                </a:lnTo>
                <a:lnTo>
                  <a:pt x="1130" y="490"/>
                </a:lnTo>
                <a:lnTo>
                  <a:pt x="1128" y="488"/>
                </a:lnTo>
                <a:lnTo>
                  <a:pt x="1126" y="488"/>
                </a:lnTo>
                <a:lnTo>
                  <a:pt x="1124" y="488"/>
                </a:lnTo>
                <a:lnTo>
                  <a:pt x="1122" y="488"/>
                </a:lnTo>
                <a:lnTo>
                  <a:pt x="1121" y="488"/>
                </a:lnTo>
                <a:lnTo>
                  <a:pt x="1121" y="486"/>
                </a:lnTo>
                <a:lnTo>
                  <a:pt x="1119" y="486"/>
                </a:lnTo>
                <a:lnTo>
                  <a:pt x="1117" y="485"/>
                </a:lnTo>
                <a:lnTo>
                  <a:pt x="1115" y="483"/>
                </a:lnTo>
                <a:lnTo>
                  <a:pt x="1113" y="481"/>
                </a:lnTo>
                <a:lnTo>
                  <a:pt x="1113" y="479"/>
                </a:lnTo>
                <a:lnTo>
                  <a:pt x="1111" y="479"/>
                </a:lnTo>
                <a:lnTo>
                  <a:pt x="1111" y="477"/>
                </a:lnTo>
                <a:lnTo>
                  <a:pt x="1110" y="477"/>
                </a:lnTo>
                <a:lnTo>
                  <a:pt x="1108" y="477"/>
                </a:lnTo>
                <a:lnTo>
                  <a:pt x="1106" y="475"/>
                </a:lnTo>
                <a:lnTo>
                  <a:pt x="1106" y="474"/>
                </a:lnTo>
                <a:lnTo>
                  <a:pt x="1106" y="472"/>
                </a:lnTo>
                <a:lnTo>
                  <a:pt x="1102" y="474"/>
                </a:lnTo>
                <a:lnTo>
                  <a:pt x="1100" y="472"/>
                </a:lnTo>
                <a:lnTo>
                  <a:pt x="1100" y="470"/>
                </a:lnTo>
                <a:lnTo>
                  <a:pt x="1098" y="470"/>
                </a:lnTo>
                <a:lnTo>
                  <a:pt x="1097" y="468"/>
                </a:lnTo>
                <a:lnTo>
                  <a:pt x="1095" y="468"/>
                </a:lnTo>
                <a:lnTo>
                  <a:pt x="1093" y="472"/>
                </a:lnTo>
                <a:lnTo>
                  <a:pt x="1091" y="472"/>
                </a:lnTo>
                <a:lnTo>
                  <a:pt x="1089" y="472"/>
                </a:lnTo>
                <a:lnTo>
                  <a:pt x="1089" y="470"/>
                </a:lnTo>
                <a:lnTo>
                  <a:pt x="1089" y="466"/>
                </a:lnTo>
                <a:lnTo>
                  <a:pt x="1093" y="464"/>
                </a:lnTo>
                <a:lnTo>
                  <a:pt x="1095" y="464"/>
                </a:lnTo>
                <a:lnTo>
                  <a:pt x="1097" y="463"/>
                </a:lnTo>
                <a:lnTo>
                  <a:pt x="1093" y="461"/>
                </a:lnTo>
                <a:lnTo>
                  <a:pt x="1093" y="463"/>
                </a:lnTo>
                <a:lnTo>
                  <a:pt x="1091" y="463"/>
                </a:lnTo>
                <a:lnTo>
                  <a:pt x="1089" y="463"/>
                </a:lnTo>
                <a:lnTo>
                  <a:pt x="1089" y="461"/>
                </a:lnTo>
                <a:lnTo>
                  <a:pt x="1087" y="461"/>
                </a:lnTo>
                <a:lnTo>
                  <a:pt x="1087" y="463"/>
                </a:lnTo>
                <a:lnTo>
                  <a:pt x="1086" y="463"/>
                </a:lnTo>
                <a:lnTo>
                  <a:pt x="1084" y="463"/>
                </a:lnTo>
                <a:lnTo>
                  <a:pt x="1082" y="461"/>
                </a:lnTo>
                <a:lnTo>
                  <a:pt x="1082" y="459"/>
                </a:lnTo>
                <a:lnTo>
                  <a:pt x="1080" y="459"/>
                </a:lnTo>
                <a:lnTo>
                  <a:pt x="1078" y="461"/>
                </a:lnTo>
                <a:lnTo>
                  <a:pt x="1076" y="461"/>
                </a:lnTo>
                <a:lnTo>
                  <a:pt x="1076" y="459"/>
                </a:lnTo>
                <a:lnTo>
                  <a:pt x="1076" y="457"/>
                </a:lnTo>
                <a:lnTo>
                  <a:pt x="1076" y="455"/>
                </a:lnTo>
                <a:lnTo>
                  <a:pt x="1076" y="453"/>
                </a:lnTo>
                <a:lnTo>
                  <a:pt x="1076" y="451"/>
                </a:lnTo>
                <a:lnTo>
                  <a:pt x="1075" y="450"/>
                </a:lnTo>
                <a:lnTo>
                  <a:pt x="1075" y="446"/>
                </a:lnTo>
                <a:lnTo>
                  <a:pt x="1073" y="444"/>
                </a:lnTo>
                <a:lnTo>
                  <a:pt x="1071" y="442"/>
                </a:lnTo>
                <a:lnTo>
                  <a:pt x="1069" y="442"/>
                </a:lnTo>
                <a:lnTo>
                  <a:pt x="1069" y="440"/>
                </a:lnTo>
                <a:lnTo>
                  <a:pt x="1069" y="439"/>
                </a:lnTo>
                <a:lnTo>
                  <a:pt x="1067" y="439"/>
                </a:lnTo>
                <a:lnTo>
                  <a:pt x="1067" y="437"/>
                </a:lnTo>
                <a:lnTo>
                  <a:pt x="1067" y="435"/>
                </a:lnTo>
                <a:lnTo>
                  <a:pt x="1067" y="433"/>
                </a:lnTo>
                <a:lnTo>
                  <a:pt x="1067" y="431"/>
                </a:lnTo>
                <a:lnTo>
                  <a:pt x="1067" y="429"/>
                </a:lnTo>
                <a:lnTo>
                  <a:pt x="1065" y="428"/>
                </a:lnTo>
                <a:lnTo>
                  <a:pt x="1065" y="426"/>
                </a:lnTo>
                <a:lnTo>
                  <a:pt x="1065" y="424"/>
                </a:lnTo>
                <a:lnTo>
                  <a:pt x="1065" y="420"/>
                </a:lnTo>
                <a:lnTo>
                  <a:pt x="1065" y="418"/>
                </a:lnTo>
                <a:lnTo>
                  <a:pt x="1067" y="416"/>
                </a:lnTo>
                <a:lnTo>
                  <a:pt x="1067" y="415"/>
                </a:lnTo>
                <a:lnTo>
                  <a:pt x="1069" y="413"/>
                </a:lnTo>
                <a:lnTo>
                  <a:pt x="1069" y="411"/>
                </a:lnTo>
                <a:lnTo>
                  <a:pt x="1069" y="409"/>
                </a:lnTo>
                <a:lnTo>
                  <a:pt x="1069" y="407"/>
                </a:lnTo>
                <a:lnTo>
                  <a:pt x="1071" y="404"/>
                </a:lnTo>
                <a:lnTo>
                  <a:pt x="1069" y="404"/>
                </a:lnTo>
                <a:lnTo>
                  <a:pt x="1067" y="405"/>
                </a:lnTo>
                <a:lnTo>
                  <a:pt x="1067" y="409"/>
                </a:lnTo>
                <a:lnTo>
                  <a:pt x="1065" y="409"/>
                </a:lnTo>
                <a:lnTo>
                  <a:pt x="1063" y="409"/>
                </a:lnTo>
                <a:lnTo>
                  <a:pt x="1062" y="409"/>
                </a:lnTo>
                <a:lnTo>
                  <a:pt x="1060" y="409"/>
                </a:lnTo>
                <a:lnTo>
                  <a:pt x="1060" y="407"/>
                </a:lnTo>
                <a:lnTo>
                  <a:pt x="1058" y="407"/>
                </a:lnTo>
                <a:lnTo>
                  <a:pt x="1056" y="407"/>
                </a:lnTo>
                <a:lnTo>
                  <a:pt x="1056" y="409"/>
                </a:lnTo>
                <a:lnTo>
                  <a:pt x="1054" y="413"/>
                </a:lnTo>
                <a:lnTo>
                  <a:pt x="1054" y="415"/>
                </a:lnTo>
                <a:lnTo>
                  <a:pt x="1054" y="416"/>
                </a:lnTo>
                <a:lnTo>
                  <a:pt x="1054" y="420"/>
                </a:lnTo>
                <a:lnTo>
                  <a:pt x="1052" y="422"/>
                </a:lnTo>
                <a:lnTo>
                  <a:pt x="1051" y="422"/>
                </a:lnTo>
                <a:lnTo>
                  <a:pt x="1051" y="424"/>
                </a:lnTo>
                <a:lnTo>
                  <a:pt x="1049" y="424"/>
                </a:lnTo>
                <a:lnTo>
                  <a:pt x="1045" y="426"/>
                </a:lnTo>
                <a:lnTo>
                  <a:pt x="1043" y="426"/>
                </a:lnTo>
                <a:lnTo>
                  <a:pt x="1043" y="424"/>
                </a:lnTo>
                <a:lnTo>
                  <a:pt x="1041" y="424"/>
                </a:lnTo>
                <a:lnTo>
                  <a:pt x="1039" y="426"/>
                </a:lnTo>
                <a:lnTo>
                  <a:pt x="1038" y="428"/>
                </a:lnTo>
                <a:lnTo>
                  <a:pt x="1038" y="431"/>
                </a:lnTo>
                <a:lnTo>
                  <a:pt x="1036" y="433"/>
                </a:lnTo>
                <a:lnTo>
                  <a:pt x="1034" y="433"/>
                </a:lnTo>
                <a:lnTo>
                  <a:pt x="1032" y="433"/>
                </a:lnTo>
                <a:lnTo>
                  <a:pt x="1032" y="431"/>
                </a:lnTo>
                <a:lnTo>
                  <a:pt x="1030" y="431"/>
                </a:lnTo>
                <a:lnTo>
                  <a:pt x="1028" y="431"/>
                </a:lnTo>
                <a:lnTo>
                  <a:pt x="1028" y="433"/>
                </a:lnTo>
                <a:lnTo>
                  <a:pt x="1027" y="435"/>
                </a:lnTo>
                <a:lnTo>
                  <a:pt x="1025" y="435"/>
                </a:lnTo>
                <a:lnTo>
                  <a:pt x="1025" y="437"/>
                </a:lnTo>
                <a:lnTo>
                  <a:pt x="1023" y="437"/>
                </a:lnTo>
                <a:lnTo>
                  <a:pt x="1021" y="437"/>
                </a:lnTo>
                <a:lnTo>
                  <a:pt x="1021" y="435"/>
                </a:lnTo>
                <a:lnTo>
                  <a:pt x="1019" y="435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467"/>
          <p:cNvSpPr>
            <a:spLocks noEditPoints="1"/>
          </p:cNvSpPr>
          <p:nvPr/>
        </p:nvSpPr>
        <p:spPr bwMode="auto">
          <a:xfrm>
            <a:off x="467544" y="2492896"/>
            <a:ext cx="3807301" cy="2477400"/>
          </a:xfrm>
          <a:custGeom>
            <a:avLst/>
            <a:gdLst>
              <a:gd name="T0" fmla="*/ 332 w 3799"/>
              <a:gd name="T1" fmla="*/ 1517 h 2472"/>
              <a:gd name="T2" fmla="*/ 1004 w 3799"/>
              <a:gd name="T3" fmla="*/ 1314 h 2472"/>
              <a:gd name="T4" fmla="*/ 923 w 3799"/>
              <a:gd name="T5" fmla="*/ 1238 h 2472"/>
              <a:gd name="T6" fmla="*/ 1082 w 3799"/>
              <a:gd name="T7" fmla="*/ 1165 h 2472"/>
              <a:gd name="T8" fmla="*/ 1084 w 3799"/>
              <a:gd name="T9" fmla="*/ 1010 h 2472"/>
              <a:gd name="T10" fmla="*/ 995 w 3799"/>
              <a:gd name="T11" fmla="*/ 721 h 2472"/>
              <a:gd name="T12" fmla="*/ 1052 w 3799"/>
              <a:gd name="T13" fmla="*/ 457 h 2472"/>
              <a:gd name="T14" fmla="*/ 1054 w 3799"/>
              <a:gd name="T15" fmla="*/ 614 h 2472"/>
              <a:gd name="T16" fmla="*/ 1122 w 3799"/>
              <a:gd name="T17" fmla="*/ 787 h 2472"/>
              <a:gd name="T18" fmla="*/ 1008 w 3799"/>
              <a:gd name="T19" fmla="*/ 475 h 2472"/>
              <a:gd name="T20" fmla="*/ 851 w 3799"/>
              <a:gd name="T21" fmla="*/ 341 h 2472"/>
              <a:gd name="T22" fmla="*/ 899 w 3799"/>
              <a:gd name="T23" fmla="*/ 409 h 2472"/>
              <a:gd name="T24" fmla="*/ 1025 w 3799"/>
              <a:gd name="T25" fmla="*/ 306 h 2472"/>
              <a:gd name="T26" fmla="*/ 997 w 3799"/>
              <a:gd name="T27" fmla="*/ 337 h 2472"/>
              <a:gd name="T28" fmla="*/ 861 w 3799"/>
              <a:gd name="T29" fmla="*/ 345 h 2472"/>
              <a:gd name="T30" fmla="*/ 781 w 3799"/>
              <a:gd name="T31" fmla="*/ 298 h 2472"/>
              <a:gd name="T32" fmla="*/ 739 w 3799"/>
              <a:gd name="T33" fmla="*/ 240 h 2472"/>
              <a:gd name="T34" fmla="*/ 914 w 3799"/>
              <a:gd name="T35" fmla="*/ 297 h 2472"/>
              <a:gd name="T36" fmla="*/ 1039 w 3799"/>
              <a:gd name="T37" fmla="*/ 212 h 2472"/>
              <a:gd name="T38" fmla="*/ 896 w 3799"/>
              <a:gd name="T39" fmla="*/ 181 h 2472"/>
              <a:gd name="T40" fmla="*/ 1058 w 3799"/>
              <a:gd name="T41" fmla="*/ 370 h 2472"/>
              <a:gd name="T42" fmla="*/ 1128 w 3799"/>
              <a:gd name="T43" fmla="*/ 298 h 2472"/>
              <a:gd name="T44" fmla="*/ 992 w 3799"/>
              <a:gd name="T45" fmla="*/ 133 h 2472"/>
              <a:gd name="T46" fmla="*/ 1620 w 3799"/>
              <a:gd name="T47" fmla="*/ 2 h 2472"/>
              <a:gd name="T48" fmla="*/ 3742 w 3799"/>
              <a:gd name="T49" fmla="*/ 374 h 2472"/>
              <a:gd name="T50" fmla="*/ 3740 w 3799"/>
              <a:gd name="T51" fmla="*/ 1250 h 2472"/>
              <a:gd name="T52" fmla="*/ 3747 w 3799"/>
              <a:gd name="T53" fmla="*/ 1931 h 2472"/>
              <a:gd name="T54" fmla="*/ 3570 w 3799"/>
              <a:gd name="T55" fmla="*/ 2156 h 2472"/>
              <a:gd name="T56" fmla="*/ 2660 w 3799"/>
              <a:gd name="T57" fmla="*/ 2197 h 2472"/>
              <a:gd name="T58" fmla="*/ 1382 w 3799"/>
              <a:gd name="T59" fmla="*/ 2385 h 2472"/>
              <a:gd name="T60" fmla="*/ 721 w 3799"/>
              <a:gd name="T61" fmla="*/ 2048 h 2472"/>
              <a:gd name="T62" fmla="*/ 391 w 3799"/>
              <a:gd name="T63" fmla="*/ 1963 h 2472"/>
              <a:gd name="T64" fmla="*/ 350 w 3799"/>
              <a:gd name="T65" fmla="*/ 1808 h 2472"/>
              <a:gd name="T66" fmla="*/ 407 w 3799"/>
              <a:gd name="T67" fmla="*/ 1762 h 2472"/>
              <a:gd name="T68" fmla="*/ 426 w 3799"/>
              <a:gd name="T69" fmla="*/ 1642 h 2472"/>
              <a:gd name="T70" fmla="*/ 330 w 3799"/>
              <a:gd name="T71" fmla="*/ 1561 h 2472"/>
              <a:gd name="T72" fmla="*/ 391 w 3799"/>
              <a:gd name="T73" fmla="*/ 1463 h 2472"/>
              <a:gd name="T74" fmla="*/ 265 w 3799"/>
              <a:gd name="T75" fmla="*/ 1301 h 2472"/>
              <a:gd name="T76" fmla="*/ 140 w 3799"/>
              <a:gd name="T77" fmla="*/ 901 h 2472"/>
              <a:gd name="T78" fmla="*/ 26 w 3799"/>
              <a:gd name="T79" fmla="*/ 564 h 2472"/>
              <a:gd name="T80" fmla="*/ 240 w 3799"/>
              <a:gd name="T81" fmla="*/ 547 h 2472"/>
              <a:gd name="T82" fmla="*/ 566 w 3799"/>
              <a:gd name="T83" fmla="*/ 634 h 2472"/>
              <a:gd name="T84" fmla="*/ 778 w 3799"/>
              <a:gd name="T85" fmla="*/ 619 h 2472"/>
              <a:gd name="T86" fmla="*/ 931 w 3799"/>
              <a:gd name="T87" fmla="*/ 722 h 2472"/>
              <a:gd name="T88" fmla="*/ 1001 w 3799"/>
              <a:gd name="T89" fmla="*/ 792 h 2472"/>
              <a:gd name="T90" fmla="*/ 953 w 3799"/>
              <a:gd name="T91" fmla="*/ 883 h 2472"/>
              <a:gd name="T92" fmla="*/ 848 w 3799"/>
              <a:gd name="T93" fmla="*/ 1034 h 2472"/>
              <a:gd name="T94" fmla="*/ 907 w 3799"/>
              <a:gd name="T95" fmla="*/ 1146 h 2472"/>
              <a:gd name="T96" fmla="*/ 914 w 3799"/>
              <a:gd name="T97" fmla="*/ 997 h 2472"/>
              <a:gd name="T98" fmla="*/ 1038 w 3799"/>
              <a:gd name="T99" fmla="*/ 787 h 2472"/>
              <a:gd name="T100" fmla="*/ 1023 w 3799"/>
              <a:gd name="T101" fmla="*/ 940 h 2472"/>
              <a:gd name="T102" fmla="*/ 1028 w 3799"/>
              <a:gd name="T103" fmla="*/ 1038 h 2472"/>
              <a:gd name="T104" fmla="*/ 1051 w 3799"/>
              <a:gd name="T105" fmla="*/ 1211 h 2472"/>
              <a:gd name="T106" fmla="*/ 975 w 3799"/>
              <a:gd name="T107" fmla="*/ 1237 h 2472"/>
              <a:gd name="T108" fmla="*/ 934 w 3799"/>
              <a:gd name="T109" fmla="*/ 1176 h 2472"/>
              <a:gd name="T110" fmla="*/ 837 w 3799"/>
              <a:gd name="T111" fmla="*/ 1305 h 2472"/>
              <a:gd name="T112" fmla="*/ 879 w 3799"/>
              <a:gd name="T113" fmla="*/ 1321 h 2472"/>
              <a:gd name="T114" fmla="*/ 896 w 3799"/>
              <a:gd name="T115" fmla="*/ 1355 h 2472"/>
              <a:gd name="T116" fmla="*/ 1052 w 3799"/>
              <a:gd name="T117" fmla="*/ 1309 h 2472"/>
              <a:gd name="T118" fmla="*/ 1143 w 3799"/>
              <a:gd name="T119" fmla="*/ 1082 h 2472"/>
              <a:gd name="T120" fmla="*/ 1211 w 3799"/>
              <a:gd name="T121" fmla="*/ 763 h 2472"/>
              <a:gd name="T122" fmla="*/ 1119 w 3799"/>
              <a:gd name="T123" fmla="*/ 579 h 2472"/>
              <a:gd name="T124" fmla="*/ 1139 w 3799"/>
              <a:gd name="T125" fmla="*/ 551 h 2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9" h="2472">
                <a:moveTo>
                  <a:pt x="684" y="2038"/>
                </a:moveTo>
                <a:lnTo>
                  <a:pt x="684" y="2040"/>
                </a:lnTo>
                <a:lnTo>
                  <a:pt x="682" y="2040"/>
                </a:lnTo>
                <a:lnTo>
                  <a:pt x="682" y="2038"/>
                </a:lnTo>
                <a:lnTo>
                  <a:pt x="680" y="2037"/>
                </a:lnTo>
                <a:lnTo>
                  <a:pt x="680" y="2035"/>
                </a:lnTo>
                <a:lnTo>
                  <a:pt x="682" y="2035"/>
                </a:lnTo>
                <a:lnTo>
                  <a:pt x="682" y="2037"/>
                </a:lnTo>
                <a:lnTo>
                  <a:pt x="684" y="2038"/>
                </a:lnTo>
                <a:close/>
                <a:moveTo>
                  <a:pt x="658" y="2022"/>
                </a:moveTo>
                <a:lnTo>
                  <a:pt x="660" y="2022"/>
                </a:lnTo>
                <a:lnTo>
                  <a:pt x="658" y="2022"/>
                </a:lnTo>
                <a:lnTo>
                  <a:pt x="658" y="2020"/>
                </a:lnTo>
                <a:lnTo>
                  <a:pt x="656" y="2018"/>
                </a:lnTo>
                <a:lnTo>
                  <a:pt x="658" y="2018"/>
                </a:lnTo>
                <a:lnTo>
                  <a:pt x="660" y="2018"/>
                </a:lnTo>
                <a:lnTo>
                  <a:pt x="663" y="2020"/>
                </a:lnTo>
                <a:lnTo>
                  <a:pt x="665" y="2022"/>
                </a:lnTo>
                <a:lnTo>
                  <a:pt x="667" y="2024"/>
                </a:lnTo>
                <a:lnTo>
                  <a:pt x="669" y="2024"/>
                </a:lnTo>
                <a:lnTo>
                  <a:pt x="673" y="2025"/>
                </a:lnTo>
                <a:lnTo>
                  <a:pt x="675" y="2027"/>
                </a:lnTo>
                <a:lnTo>
                  <a:pt x="676" y="2029"/>
                </a:lnTo>
                <a:lnTo>
                  <a:pt x="678" y="2031"/>
                </a:lnTo>
                <a:lnTo>
                  <a:pt x="678" y="2033"/>
                </a:lnTo>
                <a:lnTo>
                  <a:pt x="678" y="2037"/>
                </a:lnTo>
                <a:lnTo>
                  <a:pt x="680" y="2038"/>
                </a:lnTo>
                <a:lnTo>
                  <a:pt x="680" y="2040"/>
                </a:lnTo>
                <a:lnTo>
                  <a:pt x="682" y="2040"/>
                </a:lnTo>
                <a:lnTo>
                  <a:pt x="682" y="2042"/>
                </a:lnTo>
                <a:lnTo>
                  <a:pt x="684" y="2042"/>
                </a:lnTo>
                <a:lnTo>
                  <a:pt x="686" y="2040"/>
                </a:lnTo>
                <a:lnTo>
                  <a:pt x="687" y="2042"/>
                </a:lnTo>
                <a:lnTo>
                  <a:pt x="693" y="2048"/>
                </a:lnTo>
                <a:lnTo>
                  <a:pt x="695" y="2048"/>
                </a:lnTo>
                <a:lnTo>
                  <a:pt x="700" y="2048"/>
                </a:lnTo>
                <a:lnTo>
                  <a:pt x="702" y="2051"/>
                </a:lnTo>
                <a:lnTo>
                  <a:pt x="698" y="2051"/>
                </a:lnTo>
                <a:lnTo>
                  <a:pt x="691" y="2051"/>
                </a:lnTo>
                <a:lnTo>
                  <a:pt x="686" y="2051"/>
                </a:lnTo>
                <a:lnTo>
                  <a:pt x="680" y="2051"/>
                </a:lnTo>
                <a:lnTo>
                  <a:pt x="678" y="2049"/>
                </a:lnTo>
                <a:lnTo>
                  <a:pt x="676" y="2049"/>
                </a:lnTo>
                <a:lnTo>
                  <a:pt x="673" y="2049"/>
                </a:lnTo>
                <a:lnTo>
                  <a:pt x="671" y="2049"/>
                </a:lnTo>
                <a:lnTo>
                  <a:pt x="669" y="2049"/>
                </a:lnTo>
                <a:lnTo>
                  <a:pt x="667" y="2048"/>
                </a:lnTo>
                <a:lnTo>
                  <a:pt x="667" y="2046"/>
                </a:lnTo>
                <a:lnTo>
                  <a:pt x="663" y="2044"/>
                </a:lnTo>
                <a:lnTo>
                  <a:pt x="662" y="2042"/>
                </a:lnTo>
                <a:lnTo>
                  <a:pt x="660" y="2040"/>
                </a:lnTo>
                <a:lnTo>
                  <a:pt x="658" y="2038"/>
                </a:lnTo>
                <a:lnTo>
                  <a:pt x="656" y="2035"/>
                </a:lnTo>
                <a:lnTo>
                  <a:pt x="654" y="2035"/>
                </a:lnTo>
                <a:lnTo>
                  <a:pt x="652" y="2035"/>
                </a:lnTo>
                <a:lnTo>
                  <a:pt x="651" y="2033"/>
                </a:lnTo>
                <a:lnTo>
                  <a:pt x="649" y="2031"/>
                </a:lnTo>
                <a:lnTo>
                  <a:pt x="647" y="2031"/>
                </a:lnTo>
                <a:lnTo>
                  <a:pt x="645" y="2029"/>
                </a:lnTo>
                <a:lnTo>
                  <a:pt x="643" y="2027"/>
                </a:lnTo>
                <a:lnTo>
                  <a:pt x="643" y="2025"/>
                </a:lnTo>
                <a:lnTo>
                  <a:pt x="643" y="2024"/>
                </a:lnTo>
                <a:lnTo>
                  <a:pt x="643" y="2022"/>
                </a:lnTo>
                <a:lnTo>
                  <a:pt x="643" y="2018"/>
                </a:lnTo>
                <a:lnTo>
                  <a:pt x="645" y="2016"/>
                </a:lnTo>
                <a:lnTo>
                  <a:pt x="645" y="2014"/>
                </a:lnTo>
                <a:lnTo>
                  <a:pt x="645" y="2013"/>
                </a:lnTo>
                <a:lnTo>
                  <a:pt x="645" y="2011"/>
                </a:lnTo>
                <a:lnTo>
                  <a:pt x="647" y="2011"/>
                </a:lnTo>
                <a:lnTo>
                  <a:pt x="647" y="2013"/>
                </a:lnTo>
                <a:lnTo>
                  <a:pt x="649" y="2013"/>
                </a:lnTo>
                <a:lnTo>
                  <a:pt x="651" y="2014"/>
                </a:lnTo>
                <a:lnTo>
                  <a:pt x="652" y="2016"/>
                </a:lnTo>
                <a:lnTo>
                  <a:pt x="656" y="2018"/>
                </a:lnTo>
                <a:lnTo>
                  <a:pt x="658" y="2020"/>
                </a:lnTo>
                <a:lnTo>
                  <a:pt x="658" y="2022"/>
                </a:lnTo>
                <a:close/>
                <a:moveTo>
                  <a:pt x="652" y="2013"/>
                </a:moveTo>
                <a:lnTo>
                  <a:pt x="652" y="2014"/>
                </a:lnTo>
                <a:lnTo>
                  <a:pt x="651" y="2013"/>
                </a:lnTo>
                <a:lnTo>
                  <a:pt x="649" y="2011"/>
                </a:lnTo>
                <a:lnTo>
                  <a:pt x="647" y="2011"/>
                </a:lnTo>
                <a:lnTo>
                  <a:pt x="647" y="2009"/>
                </a:lnTo>
                <a:lnTo>
                  <a:pt x="649" y="2007"/>
                </a:lnTo>
                <a:lnTo>
                  <a:pt x="649" y="2009"/>
                </a:lnTo>
                <a:lnTo>
                  <a:pt x="651" y="2009"/>
                </a:lnTo>
                <a:lnTo>
                  <a:pt x="651" y="2011"/>
                </a:lnTo>
                <a:lnTo>
                  <a:pt x="652" y="2013"/>
                </a:lnTo>
                <a:close/>
                <a:moveTo>
                  <a:pt x="378" y="1814"/>
                </a:moveTo>
                <a:lnTo>
                  <a:pt x="380" y="1814"/>
                </a:lnTo>
                <a:lnTo>
                  <a:pt x="380" y="1815"/>
                </a:lnTo>
                <a:lnTo>
                  <a:pt x="380" y="1817"/>
                </a:lnTo>
                <a:lnTo>
                  <a:pt x="380" y="1819"/>
                </a:lnTo>
                <a:lnTo>
                  <a:pt x="378" y="1819"/>
                </a:lnTo>
                <a:lnTo>
                  <a:pt x="376" y="1819"/>
                </a:lnTo>
                <a:lnTo>
                  <a:pt x="374" y="1819"/>
                </a:lnTo>
                <a:lnTo>
                  <a:pt x="374" y="1817"/>
                </a:lnTo>
                <a:lnTo>
                  <a:pt x="374" y="1815"/>
                </a:lnTo>
                <a:lnTo>
                  <a:pt x="372" y="1815"/>
                </a:lnTo>
                <a:lnTo>
                  <a:pt x="372" y="1817"/>
                </a:lnTo>
                <a:lnTo>
                  <a:pt x="374" y="1817"/>
                </a:lnTo>
                <a:lnTo>
                  <a:pt x="372" y="1819"/>
                </a:lnTo>
                <a:lnTo>
                  <a:pt x="374" y="1819"/>
                </a:lnTo>
                <a:lnTo>
                  <a:pt x="376" y="1819"/>
                </a:lnTo>
                <a:lnTo>
                  <a:pt x="376" y="1821"/>
                </a:lnTo>
                <a:lnTo>
                  <a:pt x="376" y="1823"/>
                </a:lnTo>
                <a:lnTo>
                  <a:pt x="376" y="1825"/>
                </a:lnTo>
                <a:lnTo>
                  <a:pt x="378" y="1825"/>
                </a:lnTo>
                <a:lnTo>
                  <a:pt x="378" y="1823"/>
                </a:lnTo>
                <a:lnTo>
                  <a:pt x="378" y="1821"/>
                </a:lnTo>
                <a:lnTo>
                  <a:pt x="380" y="1821"/>
                </a:lnTo>
                <a:lnTo>
                  <a:pt x="381" y="1823"/>
                </a:lnTo>
                <a:lnTo>
                  <a:pt x="381" y="1825"/>
                </a:lnTo>
                <a:lnTo>
                  <a:pt x="383" y="1825"/>
                </a:lnTo>
                <a:lnTo>
                  <a:pt x="381" y="1826"/>
                </a:lnTo>
                <a:lnTo>
                  <a:pt x="381" y="1828"/>
                </a:lnTo>
                <a:lnTo>
                  <a:pt x="383" y="1826"/>
                </a:lnTo>
                <a:lnTo>
                  <a:pt x="383" y="1825"/>
                </a:lnTo>
                <a:lnTo>
                  <a:pt x="385" y="1825"/>
                </a:lnTo>
                <a:lnTo>
                  <a:pt x="387" y="1823"/>
                </a:lnTo>
                <a:lnTo>
                  <a:pt x="393" y="1830"/>
                </a:lnTo>
                <a:lnTo>
                  <a:pt x="393" y="1832"/>
                </a:lnTo>
                <a:lnTo>
                  <a:pt x="393" y="1834"/>
                </a:lnTo>
                <a:lnTo>
                  <a:pt x="393" y="1836"/>
                </a:lnTo>
                <a:lnTo>
                  <a:pt x="391" y="1837"/>
                </a:lnTo>
                <a:lnTo>
                  <a:pt x="391" y="1841"/>
                </a:lnTo>
                <a:lnTo>
                  <a:pt x="391" y="1843"/>
                </a:lnTo>
                <a:lnTo>
                  <a:pt x="393" y="1847"/>
                </a:lnTo>
                <a:lnTo>
                  <a:pt x="393" y="1849"/>
                </a:lnTo>
                <a:lnTo>
                  <a:pt x="393" y="1852"/>
                </a:lnTo>
                <a:lnTo>
                  <a:pt x="393" y="1854"/>
                </a:lnTo>
                <a:lnTo>
                  <a:pt x="394" y="1856"/>
                </a:lnTo>
                <a:lnTo>
                  <a:pt x="396" y="1858"/>
                </a:lnTo>
                <a:lnTo>
                  <a:pt x="396" y="1860"/>
                </a:lnTo>
                <a:lnTo>
                  <a:pt x="396" y="1861"/>
                </a:lnTo>
                <a:lnTo>
                  <a:pt x="396" y="1863"/>
                </a:lnTo>
                <a:lnTo>
                  <a:pt x="394" y="1865"/>
                </a:lnTo>
                <a:lnTo>
                  <a:pt x="394" y="1867"/>
                </a:lnTo>
                <a:lnTo>
                  <a:pt x="393" y="1867"/>
                </a:lnTo>
                <a:lnTo>
                  <a:pt x="391" y="1867"/>
                </a:lnTo>
                <a:lnTo>
                  <a:pt x="389" y="1867"/>
                </a:lnTo>
                <a:lnTo>
                  <a:pt x="387" y="1867"/>
                </a:lnTo>
                <a:lnTo>
                  <a:pt x="385" y="1869"/>
                </a:lnTo>
                <a:lnTo>
                  <a:pt x="383" y="1869"/>
                </a:lnTo>
                <a:lnTo>
                  <a:pt x="381" y="1867"/>
                </a:lnTo>
                <a:lnTo>
                  <a:pt x="381" y="1865"/>
                </a:lnTo>
                <a:lnTo>
                  <a:pt x="381" y="1863"/>
                </a:lnTo>
                <a:lnTo>
                  <a:pt x="381" y="1861"/>
                </a:lnTo>
                <a:lnTo>
                  <a:pt x="380" y="1858"/>
                </a:lnTo>
                <a:lnTo>
                  <a:pt x="381" y="1856"/>
                </a:lnTo>
                <a:lnTo>
                  <a:pt x="381" y="1854"/>
                </a:lnTo>
                <a:lnTo>
                  <a:pt x="383" y="1852"/>
                </a:lnTo>
                <a:lnTo>
                  <a:pt x="381" y="1850"/>
                </a:lnTo>
                <a:lnTo>
                  <a:pt x="381" y="1849"/>
                </a:lnTo>
                <a:lnTo>
                  <a:pt x="380" y="1847"/>
                </a:lnTo>
                <a:lnTo>
                  <a:pt x="376" y="1845"/>
                </a:lnTo>
                <a:lnTo>
                  <a:pt x="372" y="1843"/>
                </a:lnTo>
                <a:lnTo>
                  <a:pt x="370" y="1841"/>
                </a:lnTo>
                <a:lnTo>
                  <a:pt x="369" y="1841"/>
                </a:lnTo>
                <a:lnTo>
                  <a:pt x="369" y="1837"/>
                </a:lnTo>
                <a:lnTo>
                  <a:pt x="369" y="1836"/>
                </a:lnTo>
                <a:lnTo>
                  <a:pt x="367" y="1836"/>
                </a:lnTo>
                <a:lnTo>
                  <a:pt x="365" y="1834"/>
                </a:lnTo>
                <a:lnTo>
                  <a:pt x="365" y="1832"/>
                </a:lnTo>
                <a:lnTo>
                  <a:pt x="367" y="1832"/>
                </a:lnTo>
                <a:lnTo>
                  <a:pt x="367" y="1834"/>
                </a:lnTo>
                <a:lnTo>
                  <a:pt x="369" y="1834"/>
                </a:lnTo>
                <a:lnTo>
                  <a:pt x="369" y="1832"/>
                </a:lnTo>
                <a:lnTo>
                  <a:pt x="370" y="1834"/>
                </a:lnTo>
                <a:lnTo>
                  <a:pt x="370" y="1832"/>
                </a:lnTo>
                <a:lnTo>
                  <a:pt x="370" y="1830"/>
                </a:lnTo>
                <a:lnTo>
                  <a:pt x="369" y="1828"/>
                </a:lnTo>
                <a:lnTo>
                  <a:pt x="369" y="1826"/>
                </a:lnTo>
                <a:lnTo>
                  <a:pt x="369" y="1825"/>
                </a:lnTo>
                <a:lnTo>
                  <a:pt x="369" y="1823"/>
                </a:lnTo>
                <a:lnTo>
                  <a:pt x="369" y="1819"/>
                </a:lnTo>
                <a:lnTo>
                  <a:pt x="369" y="1817"/>
                </a:lnTo>
                <a:lnTo>
                  <a:pt x="369" y="1815"/>
                </a:lnTo>
                <a:lnTo>
                  <a:pt x="370" y="1812"/>
                </a:lnTo>
                <a:lnTo>
                  <a:pt x="370" y="1808"/>
                </a:lnTo>
                <a:lnTo>
                  <a:pt x="372" y="1806"/>
                </a:lnTo>
                <a:lnTo>
                  <a:pt x="374" y="1804"/>
                </a:lnTo>
                <a:lnTo>
                  <a:pt x="376" y="1804"/>
                </a:lnTo>
                <a:lnTo>
                  <a:pt x="376" y="1806"/>
                </a:lnTo>
                <a:lnTo>
                  <a:pt x="376" y="1808"/>
                </a:lnTo>
                <a:lnTo>
                  <a:pt x="376" y="1812"/>
                </a:lnTo>
                <a:lnTo>
                  <a:pt x="376" y="1814"/>
                </a:lnTo>
                <a:lnTo>
                  <a:pt x="378" y="1814"/>
                </a:lnTo>
                <a:close/>
                <a:moveTo>
                  <a:pt x="322" y="1537"/>
                </a:moveTo>
                <a:lnTo>
                  <a:pt x="322" y="1539"/>
                </a:lnTo>
                <a:lnTo>
                  <a:pt x="321" y="1539"/>
                </a:lnTo>
                <a:lnTo>
                  <a:pt x="319" y="1537"/>
                </a:lnTo>
                <a:lnTo>
                  <a:pt x="321" y="1537"/>
                </a:lnTo>
                <a:lnTo>
                  <a:pt x="322" y="1537"/>
                </a:lnTo>
                <a:close/>
                <a:moveTo>
                  <a:pt x="365" y="1517"/>
                </a:moveTo>
                <a:lnTo>
                  <a:pt x="363" y="1517"/>
                </a:lnTo>
                <a:lnTo>
                  <a:pt x="361" y="1515"/>
                </a:lnTo>
                <a:lnTo>
                  <a:pt x="361" y="1513"/>
                </a:lnTo>
                <a:lnTo>
                  <a:pt x="363" y="1511"/>
                </a:lnTo>
                <a:lnTo>
                  <a:pt x="365" y="1513"/>
                </a:lnTo>
                <a:lnTo>
                  <a:pt x="367" y="1515"/>
                </a:lnTo>
                <a:lnTo>
                  <a:pt x="365" y="1517"/>
                </a:lnTo>
                <a:close/>
                <a:moveTo>
                  <a:pt x="330" y="1519"/>
                </a:moveTo>
                <a:lnTo>
                  <a:pt x="330" y="1520"/>
                </a:lnTo>
                <a:lnTo>
                  <a:pt x="330" y="1519"/>
                </a:lnTo>
                <a:lnTo>
                  <a:pt x="330" y="1517"/>
                </a:lnTo>
                <a:lnTo>
                  <a:pt x="332" y="1515"/>
                </a:lnTo>
                <a:lnTo>
                  <a:pt x="334" y="1515"/>
                </a:lnTo>
                <a:lnTo>
                  <a:pt x="335" y="1509"/>
                </a:lnTo>
                <a:lnTo>
                  <a:pt x="334" y="1513"/>
                </a:lnTo>
                <a:lnTo>
                  <a:pt x="334" y="1515"/>
                </a:lnTo>
                <a:lnTo>
                  <a:pt x="332" y="1517"/>
                </a:lnTo>
                <a:lnTo>
                  <a:pt x="330" y="1519"/>
                </a:lnTo>
                <a:close/>
                <a:moveTo>
                  <a:pt x="354" y="1515"/>
                </a:moveTo>
                <a:lnTo>
                  <a:pt x="352" y="1515"/>
                </a:lnTo>
                <a:lnTo>
                  <a:pt x="354" y="1515"/>
                </a:lnTo>
                <a:lnTo>
                  <a:pt x="356" y="1511"/>
                </a:lnTo>
                <a:lnTo>
                  <a:pt x="357" y="1509"/>
                </a:lnTo>
                <a:lnTo>
                  <a:pt x="359" y="1509"/>
                </a:lnTo>
                <a:lnTo>
                  <a:pt x="361" y="1509"/>
                </a:lnTo>
                <a:lnTo>
                  <a:pt x="359" y="1509"/>
                </a:lnTo>
                <a:lnTo>
                  <a:pt x="359" y="1511"/>
                </a:lnTo>
                <a:lnTo>
                  <a:pt x="357" y="1513"/>
                </a:lnTo>
                <a:lnTo>
                  <a:pt x="356" y="1513"/>
                </a:lnTo>
                <a:lnTo>
                  <a:pt x="354" y="1515"/>
                </a:lnTo>
                <a:close/>
                <a:moveTo>
                  <a:pt x="334" y="1476"/>
                </a:moveTo>
                <a:lnTo>
                  <a:pt x="337" y="1476"/>
                </a:lnTo>
                <a:lnTo>
                  <a:pt x="339" y="1478"/>
                </a:lnTo>
                <a:lnTo>
                  <a:pt x="339" y="1480"/>
                </a:lnTo>
                <a:lnTo>
                  <a:pt x="341" y="1480"/>
                </a:lnTo>
                <a:lnTo>
                  <a:pt x="346" y="1480"/>
                </a:lnTo>
                <a:lnTo>
                  <a:pt x="346" y="1482"/>
                </a:lnTo>
                <a:lnTo>
                  <a:pt x="345" y="1485"/>
                </a:lnTo>
                <a:lnTo>
                  <a:pt x="341" y="1480"/>
                </a:lnTo>
                <a:lnTo>
                  <a:pt x="339" y="1480"/>
                </a:lnTo>
                <a:lnTo>
                  <a:pt x="337" y="1480"/>
                </a:lnTo>
                <a:lnTo>
                  <a:pt x="335" y="1480"/>
                </a:lnTo>
                <a:lnTo>
                  <a:pt x="332" y="1478"/>
                </a:lnTo>
                <a:lnTo>
                  <a:pt x="332" y="1476"/>
                </a:lnTo>
                <a:lnTo>
                  <a:pt x="330" y="1476"/>
                </a:lnTo>
                <a:lnTo>
                  <a:pt x="330" y="1474"/>
                </a:lnTo>
                <a:lnTo>
                  <a:pt x="332" y="1474"/>
                </a:lnTo>
                <a:lnTo>
                  <a:pt x="332" y="1476"/>
                </a:lnTo>
                <a:lnTo>
                  <a:pt x="334" y="1476"/>
                </a:lnTo>
                <a:close/>
                <a:moveTo>
                  <a:pt x="426" y="1474"/>
                </a:moveTo>
                <a:lnTo>
                  <a:pt x="428" y="1474"/>
                </a:lnTo>
                <a:lnTo>
                  <a:pt x="429" y="1474"/>
                </a:lnTo>
                <a:lnTo>
                  <a:pt x="431" y="1474"/>
                </a:lnTo>
                <a:lnTo>
                  <a:pt x="431" y="1476"/>
                </a:lnTo>
                <a:lnTo>
                  <a:pt x="433" y="1476"/>
                </a:lnTo>
                <a:lnTo>
                  <a:pt x="433" y="1478"/>
                </a:lnTo>
                <a:lnTo>
                  <a:pt x="435" y="1478"/>
                </a:lnTo>
                <a:lnTo>
                  <a:pt x="437" y="1480"/>
                </a:lnTo>
                <a:lnTo>
                  <a:pt x="435" y="1482"/>
                </a:lnTo>
                <a:lnTo>
                  <a:pt x="433" y="1482"/>
                </a:lnTo>
                <a:lnTo>
                  <a:pt x="426" y="1478"/>
                </a:lnTo>
                <a:lnTo>
                  <a:pt x="424" y="1478"/>
                </a:lnTo>
                <a:lnTo>
                  <a:pt x="424" y="1476"/>
                </a:lnTo>
                <a:lnTo>
                  <a:pt x="424" y="1474"/>
                </a:lnTo>
                <a:lnTo>
                  <a:pt x="426" y="1474"/>
                </a:lnTo>
                <a:close/>
                <a:moveTo>
                  <a:pt x="1025" y="1345"/>
                </a:moveTo>
                <a:lnTo>
                  <a:pt x="1027" y="1340"/>
                </a:lnTo>
                <a:lnTo>
                  <a:pt x="1027" y="1338"/>
                </a:lnTo>
                <a:lnTo>
                  <a:pt x="1028" y="1332"/>
                </a:lnTo>
                <a:lnTo>
                  <a:pt x="1030" y="1334"/>
                </a:lnTo>
                <a:lnTo>
                  <a:pt x="1030" y="1336"/>
                </a:lnTo>
                <a:lnTo>
                  <a:pt x="1030" y="1338"/>
                </a:lnTo>
                <a:lnTo>
                  <a:pt x="1030" y="1340"/>
                </a:lnTo>
                <a:lnTo>
                  <a:pt x="1028" y="1344"/>
                </a:lnTo>
                <a:lnTo>
                  <a:pt x="1027" y="1345"/>
                </a:lnTo>
                <a:lnTo>
                  <a:pt x="1025" y="1345"/>
                </a:lnTo>
                <a:close/>
                <a:moveTo>
                  <a:pt x="1008" y="1334"/>
                </a:moveTo>
                <a:lnTo>
                  <a:pt x="1008" y="1342"/>
                </a:lnTo>
                <a:lnTo>
                  <a:pt x="1008" y="1344"/>
                </a:lnTo>
                <a:lnTo>
                  <a:pt x="1006" y="1344"/>
                </a:lnTo>
                <a:lnTo>
                  <a:pt x="1006" y="1345"/>
                </a:lnTo>
                <a:lnTo>
                  <a:pt x="1006" y="1347"/>
                </a:lnTo>
                <a:lnTo>
                  <a:pt x="1008" y="1349"/>
                </a:lnTo>
                <a:lnTo>
                  <a:pt x="1003" y="1351"/>
                </a:lnTo>
                <a:lnTo>
                  <a:pt x="999" y="1347"/>
                </a:lnTo>
                <a:lnTo>
                  <a:pt x="997" y="1347"/>
                </a:lnTo>
                <a:lnTo>
                  <a:pt x="997" y="1349"/>
                </a:lnTo>
                <a:lnTo>
                  <a:pt x="997" y="1351"/>
                </a:lnTo>
                <a:lnTo>
                  <a:pt x="995" y="1351"/>
                </a:lnTo>
                <a:lnTo>
                  <a:pt x="993" y="1351"/>
                </a:lnTo>
                <a:lnTo>
                  <a:pt x="993" y="1347"/>
                </a:lnTo>
                <a:lnTo>
                  <a:pt x="992" y="1345"/>
                </a:lnTo>
                <a:lnTo>
                  <a:pt x="992" y="1349"/>
                </a:lnTo>
                <a:lnTo>
                  <a:pt x="992" y="1351"/>
                </a:lnTo>
                <a:lnTo>
                  <a:pt x="992" y="1353"/>
                </a:lnTo>
                <a:lnTo>
                  <a:pt x="993" y="1355"/>
                </a:lnTo>
                <a:lnTo>
                  <a:pt x="995" y="1355"/>
                </a:lnTo>
                <a:lnTo>
                  <a:pt x="995" y="1353"/>
                </a:lnTo>
                <a:lnTo>
                  <a:pt x="997" y="1355"/>
                </a:lnTo>
                <a:lnTo>
                  <a:pt x="999" y="1358"/>
                </a:lnTo>
                <a:lnTo>
                  <a:pt x="997" y="1362"/>
                </a:lnTo>
                <a:lnTo>
                  <a:pt x="993" y="1362"/>
                </a:lnTo>
                <a:lnTo>
                  <a:pt x="993" y="1360"/>
                </a:lnTo>
                <a:lnTo>
                  <a:pt x="992" y="1360"/>
                </a:lnTo>
                <a:lnTo>
                  <a:pt x="990" y="1358"/>
                </a:lnTo>
                <a:lnTo>
                  <a:pt x="986" y="1353"/>
                </a:lnTo>
                <a:lnTo>
                  <a:pt x="984" y="1353"/>
                </a:lnTo>
                <a:lnTo>
                  <a:pt x="982" y="1351"/>
                </a:lnTo>
                <a:lnTo>
                  <a:pt x="981" y="1347"/>
                </a:lnTo>
                <a:lnTo>
                  <a:pt x="981" y="1345"/>
                </a:lnTo>
                <a:lnTo>
                  <a:pt x="977" y="1344"/>
                </a:lnTo>
                <a:lnTo>
                  <a:pt x="975" y="1342"/>
                </a:lnTo>
                <a:lnTo>
                  <a:pt x="975" y="1340"/>
                </a:lnTo>
                <a:lnTo>
                  <a:pt x="977" y="1340"/>
                </a:lnTo>
                <a:lnTo>
                  <a:pt x="977" y="1338"/>
                </a:lnTo>
                <a:lnTo>
                  <a:pt x="981" y="1338"/>
                </a:lnTo>
                <a:lnTo>
                  <a:pt x="982" y="1336"/>
                </a:lnTo>
                <a:lnTo>
                  <a:pt x="984" y="1336"/>
                </a:lnTo>
                <a:lnTo>
                  <a:pt x="984" y="1338"/>
                </a:lnTo>
                <a:lnTo>
                  <a:pt x="986" y="1338"/>
                </a:lnTo>
                <a:lnTo>
                  <a:pt x="984" y="1336"/>
                </a:lnTo>
                <a:lnTo>
                  <a:pt x="984" y="1334"/>
                </a:lnTo>
                <a:lnTo>
                  <a:pt x="982" y="1334"/>
                </a:lnTo>
                <a:lnTo>
                  <a:pt x="982" y="1332"/>
                </a:lnTo>
                <a:lnTo>
                  <a:pt x="982" y="1331"/>
                </a:lnTo>
                <a:lnTo>
                  <a:pt x="982" y="1329"/>
                </a:lnTo>
                <a:lnTo>
                  <a:pt x="984" y="1327"/>
                </a:lnTo>
                <a:lnTo>
                  <a:pt x="984" y="1325"/>
                </a:lnTo>
                <a:lnTo>
                  <a:pt x="988" y="1323"/>
                </a:lnTo>
                <a:lnTo>
                  <a:pt x="990" y="1321"/>
                </a:lnTo>
                <a:lnTo>
                  <a:pt x="992" y="1320"/>
                </a:lnTo>
                <a:lnTo>
                  <a:pt x="993" y="1318"/>
                </a:lnTo>
                <a:lnTo>
                  <a:pt x="997" y="1320"/>
                </a:lnTo>
                <a:lnTo>
                  <a:pt x="1001" y="1320"/>
                </a:lnTo>
                <a:lnTo>
                  <a:pt x="1003" y="1321"/>
                </a:lnTo>
                <a:lnTo>
                  <a:pt x="1004" y="1321"/>
                </a:lnTo>
                <a:lnTo>
                  <a:pt x="1004" y="1323"/>
                </a:lnTo>
                <a:lnTo>
                  <a:pt x="1006" y="1323"/>
                </a:lnTo>
                <a:lnTo>
                  <a:pt x="1008" y="1327"/>
                </a:lnTo>
                <a:lnTo>
                  <a:pt x="1008" y="1329"/>
                </a:lnTo>
                <a:lnTo>
                  <a:pt x="1008" y="1334"/>
                </a:lnTo>
                <a:close/>
                <a:moveTo>
                  <a:pt x="887" y="1320"/>
                </a:moveTo>
                <a:lnTo>
                  <a:pt x="885" y="1320"/>
                </a:lnTo>
                <a:lnTo>
                  <a:pt x="883" y="1320"/>
                </a:lnTo>
                <a:lnTo>
                  <a:pt x="883" y="1318"/>
                </a:lnTo>
                <a:lnTo>
                  <a:pt x="885" y="1316"/>
                </a:lnTo>
                <a:lnTo>
                  <a:pt x="885" y="1314"/>
                </a:lnTo>
                <a:lnTo>
                  <a:pt x="887" y="1314"/>
                </a:lnTo>
                <a:lnTo>
                  <a:pt x="887" y="1318"/>
                </a:lnTo>
                <a:lnTo>
                  <a:pt x="887" y="1320"/>
                </a:lnTo>
                <a:close/>
                <a:moveTo>
                  <a:pt x="896" y="1309"/>
                </a:moveTo>
                <a:lnTo>
                  <a:pt x="896" y="1310"/>
                </a:lnTo>
                <a:lnTo>
                  <a:pt x="896" y="1312"/>
                </a:lnTo>
                <a:lnTo>
                  <a:pt x="896" y="1314"/>
                </a:lnTo>
                <a:lnTo>
                  <a:pt x="898" y="1312"/>
                </a:lnTo>
                <a:lnTo>
                  <a:pt x="899" y="1312"/>
                </a:lnTo>
                <a:lnTo>
                  <a:pt x="899" y="1314"/>
                </a:lnTo>
                <a:lnTo>
                  <a:pt x="899" y="1316"/>
                </a:lnTo>
                <a:lnTo>
                  <a:pt x="898" y="1318"/>
                </a:lnTo>
                <a:lnTo>
                  <a:pt x="898" y="1320"/>
                </a:lnTo>
                <a:lnTo>
                  <a:pt x="899" y="1320"/>
                </a:lnTo>
                <a:lnTo>
                  <a:pt x="899" y="1321"/>
                </a:lnTo>
                <a:lnTo>
                  <a:pt x="901" y="1325"/>
                </a:lnTo>
                <a:lnTo>
                  <a:pt x="901" y="1327"/>
                </a:lnTo>
                <a:lnTo>
                  <a:pt x="903" y="1327"/>
                </a:lnTo>
                <a:lnTo>
                  <a:pt x="903" y="1329"/>
                </a:lnTo>
                <a:lnTo>
                  <a:pt x="903" y="1331"/>
                </a:lnTo>
                <a:lnTo>
                  <a:pt x="901" y="1331"/>
                </a:lnTo>
                <a:lnTo>
                  <a:pt x="899" y="1331"/>
                </a:lnTo>
                <a:lnTo>
                  <a:pt x="899" y="1329"/>
                </a:lnTo>
                <a:lnTo>
                  <a:pt x="898" y="1327"/>
                </a:lnTo>
                <a:lnTo>
                  <a:pt x="898" y="1325"/>
                </a:lnTo>
                <a:lnTo>
                  <a:pt x="896" y="1323"/>
                </a:lnTo>
                <a:lnTo>
                  <a:pt x="894" y="1320"/>
                </a:lnTo>
                <a:lnTo>
                  <a:pt x="892" y="1321"/>
                </a:lnTo>
                <a:lnTo>
                  <a:pt x="892" y="1320"/>
                </a:lnTo>
                <a:lnTo>
                  <a:pt x="892" y="1318"/>
                </a:lnTo>
                <a:lnTo>
                  <a:pt x="892" y="1316"/>
                </a:lnTo>
                <a:lnTo>
                  <a:pt x="890" y="1316"/>
                </a:lnTo>
                <a:lnTo>
                  <a:pt x="890" y="1314"/>
                </a:lnTo>
                <a:lnTo>
                  <a:pt x="888" y="1314"/>
                </a:lnTo>
                <a:lnTo>
                  <a:pt x="890" y="1312"/>
                </a:lnTo>
                <a:lnTo>
                  <a:pt x="892" y="1310"/>
                </a:lnTo>
                <a:lnTo>
                  <a:pt x="890" y="1310"/>
                </a:lnTo>
                <a:lnTo>
                  <a:pt x="888" y="1310"/>
                </a:lnTo>
                <a:lnTo>
                  <a:pt x="888" y="1312"/>
                </a:lnTo>
                <a:lnTo>
                  <a:pt x="888" y="1310"/>
                </a:lnTo>
                <a:lnTo>
                  <a:pt x="887" y="1312"/>
                </a:lnTo>
                <a:lnTo>
                  <a:pt x="887" y="1310"/>
                </a:lnTo>
                <a:lnTo>
                  <a:pt x="888" y="1310"/>
                </a:lnTo>
                <a:lnTo>
                  <a:pt x="888" y="1307"/>
                </a:lnTo>
                <a:lnTo>
                  <a:pt x="888" y="1305"/>
                </a:lnTo>
                <a:lnTo>
                  <a:pt x="888" y="1303"/>
                </a:lnTo>
                <a:lnTo>
                  <a:pt x="888" y="1301"/>
                </a:lnTo>
                <a:lnTo>
                  <a:pt x="887" y="1299"/>
                </a:lnTo>
                <a:lnTo>
                  <a:pt x="887" y="1297"/>
                </a:lnTo>
                <a:lnTo>
                  <a:pt x="885" y="1297"/>
                </a:lnTo>
                <a:lnTo>
                  <a:pt x="885" y="1296"/>
                </a:lnTo>
                <a:lnTo>
                  <a:pt x="885" y="1294"/>
                </a:lnTo>
                <a:lnTo>
                  <a:pt x="885" y="1292"/>
                </a:lnTo>
                <a:lnTo>
                  <a:pt x="887" y="1290"/>
                </a:lnTo>
                <a:lnTo>
                  <a:pt x="888" y="1292"/>
                </a:lnTo>
                <a:lnTo>
                  <a:pt x="888" y="1294"/>
                </a:lnTo>
                <a:lnTo>
                  <a:pt x="890" y="1296"/>
                </a:lnTo>
                <a:lnTo>
                  <a:pt x="892" y="1297"/>
                </a:lnTo>
                <a:lnTo>
                  <a:pt x="892" y="1299"/>
                </a:lnTo>
                <a:lnTo>
                  <a:pt x="894" y="1299"/>
                </a:lnTo>
                <a:lnTo>
                  <a:pt x="894" y="1301"/>
                </a:lnTo>
                <a:lnTo>
                  <a:pt x="894" y="1303"/>
                </a:lnTo>
                <a:lnTo>
                  <a:pt x="894" y="1307"/>
                </a:lnTo>
                <a:lnTo>
                  <a:pt x="896" y="1309"/>
                </a:lnTo>
                <a:close/>
                <a:moveTo>
                  <a:pt x="1006" y="1286"/>
                </a:moveTo>
                <a:lnTo>
                  <a:pt x="1008" y="1292"/>
                </a:lnTo>
                <a:lnTo>
                  <a:pt x="1012" y="1292"/>
                </a:lnTo>
                <a:lnTo>
                  <a:pt x="1012" y="1294"/>
                </a:lnTo>
                <a:lnTo>
                  <a:pt x="1010" y="1297"/>
                </a:lnTo>
                <a:lnTo>
                  <a:pt x="1012" y="1299"/>
                </a:lnTo>
                <a:lnTo>
                  <a:pt x="1014" y="1299"/>
                </a:lnTo>
                <a:lnTo>
                  <a:pt x="1016" y="1296"/>
                </a:lnTo>
                <a:lnTo>
                  <a:pt x="1017" y="1296"/>
                </a:lnTo>
                <a:lnTo>
                  <a:pt x="1021" y="1297"/>
                </a:lnTo>
                <a:lnTo>
                  <a:pt x="1023" y="1305"/>
                </a:lnTo>
                <a:lnTo>
                  <a:pt x="1023" y="1309"/>
                </a:lnTo>
                <a:lnTo>
                  <a:pt x="1019" y="1310"/>
                </a:lnTo>
                <a:lnTo>
                  <a:pt x="1017" y="1310"/>
                </a:lnTo>
                <a:lnTo>
                  <a:pt x="1016" y="1312"/>
                </a:lnTo>
                <a:lnTo>
                  <a:pt x="1008" y="1314"/>
                </a:lnTo>
                <a:lnTo>
                  <a:pt x="1004" y="1314"/>
                </a:lnTo>
                <a:lnTo>
                  <a:pt x="1003" y="1312"/>
                </a:lnTo>
                <a:lnTo>
                  <a:pt x="1001" y="1312"/>
                </a:lnTo>
                <a:lnTo>
                  <a:pt x="997" y="1310"/>
                </a:lnTo>
                <a:lnTo>
                  <a:pt x="993" y="1309"/>
                </a:lnTo>
                <a:lnTo>
                  <a:pt x="992" y="1309"/>
                </a:lnTo>
                <a:lnTo>
                  <a:pt x="988" y="1309"/>
                </a:lnTo>
                <a:lnTo>
                  <a:pt x="986" y="1307"/>
                </a:lnTo>
                <a:lnTo>
                  <a:pt x="984" y="1305"/>
                </a:lnTo>
                <a:lnTo>
                  <a:pt x="982" y="1303"/>
                </a:lnTo>
                <a:lnTo>
                  <a:pt x="984" y="1303"/>
                </a:lnTo>
                <a:lnTo>
                  <a:pt x="984" y="1301"/>
                </a:lnTo>
                <a:lnTo>
                  <a:pt x="986" y="1301"/>
                </a:lnTo>
                <a:lnTo>
                  <a:pt x="988" y="1297"/>
                </a:lnTo>
                <a:lnTo>
                  <a:pt x="988" y="1296"/>
                </a:lnTo>
                <a:lnTo>
                  <a:pt x="990" y="1296"/>
                </a:lnTo>
                <a:lnTo>
                  <a:pt x="993" y="1290"/>
                </a:lnTo>
                <a:lnTo>
                  <a:pt x="993" y="1286"/>
                </a:lnTo>
                <a:lnTo>
                  <a:pt x="995" y="1286"/>
                </a:lnTo>
                <a:lnTo>
                  <a:pt x="1001" y="1286"/>
                </a:lnTo>
                <a:lnTo>
                  <a:pt x="1003" y="1285"/>
                </a:lnTo>
                <a:lnTo>
                  <a:pt x="1006" y="1286"/>
                </a:lnTo>
                <a:close/>
                <a:moveTo>
                  <a:pt x="931" y="1268"/>
                </a:moveTo>
                <a:lnTo>
                  <a:pt x="929" y="1268"/>
                </a:lnTo>
                <a:lnTo>
                  <a:pt x="927" y="1266"/>
                </a:lnTo>
                <a:lnTo>
                  <a:pt x="927" y="1264"/>
                </a:lnTo>
                <a:lnTo>
                  <a:pt x="927" y="1259"/>
                </a:lnTo>
                <a:lnTo>
                  <a:pt x="929" y="1259"/>
                </a:lnTo>
                <a:lnTo>
                  <a:pt x="931" y="1257"/>
                </a:lnTo>
                <a:lnTo>
                  <a:pt x="933" y="1257"/>
                </a:lnTo>
                <a:lnTo>
                  <a:pt x="933" y="1255"/>
                </a:lnTo>
                <a:lnTo>
                  <a:pt x="933" y="1257"/>
                </a:lnTo>
                <a:lnTo>
                  <a:pt x="934" y="1257"/>
                </a:lnTo>
                <a:lnTo>
                  <a:pt x="934" y="1259"/>
                </a:lnTo>
                <a:lnTo>
                  <a:pt x="934" y="1261"/>
                </a:lnTo>
                <a:lnTo>
                  <a:pt x="933" y="1262"/>
                </a:lnTo>
                <a:lnTo>
                  <a:pt x="931" y="1264"/>
                </a:lnTo>
                <a:lnTo>
                  <a:pt x="931" y="1268"/>
                </a:lnTo>
                <a:close/>
                <a:moveTo>
                  <a:pt x="1016" y="1253"/>
                </a:moveTo>
                <a:lnTo>
                  <a:pt x="1017" y="1255"/>
                </a:lnTo>
                <a:lnTo>
                  <a:pt x="1019" y="1255"/>
                </a:lnTo>
                <a:lnTo>
                  <a:pt x="1021" y="1255"/>
                </a:lnTo>
                <a:lnTo>
                  <a:pt x="1023" y="1257"/>
                </a:lnTo>
                <a:lnTo>
                  <a:pt x="1023" y="1259"/>
                </a:lnTo>
                <a:lnTo>
                  <a:pt x="1023" y="1261"/>
                </a:lnTo>
                <a:lnTo>
                  <a:pt x="1025" y="1262"/>
                </a:lnTo>
                <a:lnTo>
                  <a:pt x="1027" y="1262"/>
                </a:lnTo>
                <a:lnTo>
                  <a:pt x="1028" y="1261"/>
                </a:lnTo>
                <a:lnTo>
                  <a:pt x="1030" y="1259"/>
                </a:lnTo>
                <a:lnTo>
                  <a:pt x="1032" y="1262"/>
                </a:lnTo>
                <a:lnTo>
                  <a:pt x="1032" y="1264"/>
                </a:lnTo>
                <a:lnTo>
                  <a:pt x="1034" y="1266"/>
                </a:lnTo>
                <a:lnTo>
                  <a:pt x="1041" y="1272"/>
                </a:lnTo>
                <a:lnTo>
                  <a:pt x="1041" y="1273"/>
                </a:lnTo>
                <a:lnTo>
                  <a:pt x="1043" y="1275"/>
                </a:lnTo>
                <a:lnTo>
                  <a:pt x="1043" y="1277"/>
                </a:lnTo>
                <a:lnTo>
                  <a:pt x="1045" y="1277"/>
                </a:lnTo>
                <a:lnTo>
                  <a:pt x="1047" y="1279"/>
                </a:lnTo>
                <a:lnTo>
                  <a:pt x="1047" y="1281"/>
                </a:lnTo>
                <a:lnTo>
                  <a:pt x="1051" y="1281"/>
                </a:lnTo>
                <a:lnTo>
                  <a:pt x="1051" y="1285"/>
                </a:lnTo>
                <a:lnTo>
                  <a:pt x="1049" y="1286"/>
                </a:lnTo>
                <a:lnTo>
                  <a:pt x="1049" y="1288"/>
                </a:lnTo>
                <a:lnTo>
                  <a:pt x="1049" y="1290"/>
                </a:lnTo>
                <a:lnTo>
                  <a:pt x="1047" y="1290"/>
                </a:lnTo>
                <a:lnTo>
                  <a:pt x="1045" y="1292"/>
                </a:lnTo>
                <a:lnTo>
                  <a:pt x="1043" y="1296"/>
                </a:lnTo>
                <a:lnTo>
                  <a:pt x="1041" y="1296"/>
                </a:lnTo>
                <a:lnTo>
                  <a:pt x="1039" y="1294"/>
                </a:lnTo>
                <a:lnTo>
                  <a:pt x="1038" y="1294"/>
                </a:lnTo>
                <a:lnTo>
                  <a:pt x="1038" y="1292"/>
                </a:lnTo>
                <a:lnTo>
                  <a:pt x="1036" y="1290"/>
                </a:lnTo>
                <a:lnTo>
                  <a:pt x="1036" y="1288"/>
                </a:lnTo>
                <a:lnTo>
                  <a:pt x="1034" y="1286"/>
                </a:lnTo>
                <a:lnTo>
                  <a:pt x="1032" y="1283"/>
                </a:lnTo>
                <a:lnTo>
                  <a:pt x="1028" y="1281"/>
                </a:lnTo>
                <a:lnTo>
                  <a:pt x="1028" y="1279"/>
                </a:lnTo>
                <a:lnTo>
                  <a:pt x="1028" y="1277"/>
                </a:lnTo>
                <a:lnTo>
                  <a:pt x="1027" y="1277"/>
                </a:lnTo>
                <a:lnTo>
                  <a:pt x="1025" y="1273"/>
                </a:lnTo>
                <a:lnTo>
                  <a:pt x="1023" y="1273"/>
                </a:lnTo>
                <a:lnTo>
                  <a:pt x="1023" y="1270"/>
                </a:lnTo>
                <a:lnTo>
                  <a:pt x="1021" y="1268"/>
                </a:lnTo>
                <a:lnTo>
                  <a:pt x="1017" y="1266"/>
                </a:lnTo>
                <a:lnTo>
                  <a:pt x="1017" y="1264"/>
                </a:lnTo>
                <a:lnTo>
                  <a:pt x="1016" y="1261"/>
                </a:lnTo>
                <a:lnTo>
                  <a:pt x="1012" y="1259"/>
                </a:lnTo>
                <a:lnTo>
                  <a:pt x="1010" y="1257"/>
                </a:lnTo>
                <a:lnTo>
                  <a:pt x="1010" y="1253"/>
                </a:lnTo>
                <a:lnTo>
                  <a:pt x="1012" y="1253"/>
                </a:lnTo>
                <a:lnTo>
                  <a:pt x="1012" y="1251"/>
                </a:lnTo>
                <a:lnTo>
                  <a:pt x="1014" y="1253"/>
                </a:lnTo>
                <a:lnTo>
                  <a:pt x="1016" y="1253"/>
                </a:lnTo>
                <a:close/>
                <a:moveTo>
                  <a:pt x="912" y="1251"/>
                </a:moveTo>
                <a:lnTo>
                  <a:pt x="912" y="1253"/>
                </a:lnTo>
                <a:lnTo>
                  <a:pt x="912" y="1255"/>
                </a:lnTo>
                <a:lnTo>
                  <a:pt x="914" y="1257"/>
                </a:lnTo>
                <a:lnTo>
                  <a:pt x="916" y="1257"/>
                </a:lnTo>
                <a:lnTo>
                  <a:pt x="916" y="1261"/>
                </a:lnTo>
                <a:lnTo>
                  <a:pt x="916" y="1262"/>
                </a:lnTo>
                <a:lnTo>
                  <a:pt x="914" y="1264"/>
                </a:lnTo>
                <a:lnTo>
                  <a:pt x="914" y="1268"/>
                </a:lnTo>
                <a:lnTo>
                  <a:pt x="914" y="1272"/>
                </a:lnTo>
                <a:lnTo>
                  <a:pt x="912" y="1273"/>
                </a:lnTo>
                <a:lnTo>
                  <a:pt x="912" y="1275"/>
                </a:lnTo>
                <a:lnTo>
                  <a:pt x="914" y="1277"/>
                </a:lnTo>
                <a:lnTo>
                  <a:pt x="916" y="1281"/>
                </a:lnTo>
                <a:lnTo>
                  <a:pt x="916" y="1283"/>
                </a:lnTo>
                <a:lnTo>
                  <a:pt x="918" y="1283"/>
                </a:lnTo>
                <a:lnTo>
                  <a:pt x="920" y="1283"/>
                </a:lnTo>
                <a:lnTo>
                  <a:pt x="920" y="1285"/>
                </a:lnTo>
                <a:lnTo>
                  <a:pt x="920" y="1288"/>
                </a:lnTo>
                <a:lnTo>
                  <a:pt x="922" y="1290"/>
                </a:lnTo>
                <a:lnTo>
                  <a:pt x="922" y="1294"/>
                </a:lnTo>
                <a:lnTo>
                  <a:pt x="923" y="1294"/>
                </a:lnTo>
                <a:lnTo>
                  <a:pt x="925" y="1297"/>
                </a:lnTo>
                <a:lnTo>
                  <a:pt x="927" y="1299"/>
                </a:lnTo>
                <a:lnTo>
                  <a:pt x="927" y="1301"/>
                </a:lnTo>
                <a:lnTo>
                  <a:pt x="927" y="1303"/>
                </a:lnTo>
                <a:lnTo>
                  <a:pt x="927" y="1305"/>
                </a:lnTo>
                <a:lnTo>
                  <a:pt x="925" y="1309"/>
                </a:lnTo>
                <a:lnTo>
                  <a:pt x="925" y="1310"/>
                </a:lnTo>
                <a:lnTo>
                  <a:pt x="925" y="1312"/>
                </a:lnTo>
                <a:lnTo>
                  <a:pt x="923" y="1314"/>
                </a:lnTo>
                <a:lnTo>
                  <a:pt x="923" y="1318"/>
                </a:lnTo>
                <a:lnTo>
                  <a:pt x="922" y="1320"/>
                </a:lnTo>
                <a:lnTo>
                  <a:pt x="922" y="1323"/>
                </a:lnTo>
                <a:lnTo>
                  <a:pt x="920" y="1325"/>
                </a:lnTo>
                <a:lnTo>
                  <a:pt x="918" y="1327"/>
                </a:lnTo>
                <a:lnTo>
                  <a:pt x="916" y="1329"/>
                </a:lnTo>
                <a:lnTo>
                  <a:pt x="914" y="1331"/>
                </a:lnTo>
                <a:lnTo>
                  <a:pt x="912" y="1331"/>
                </a:lnTo>
                <a:lnTo>
                  <a:pt x="912" y="1332"/>
                </a:lnTo>
                <a:lnTo>
                  <a:pt x="910" y="1334"/>
                </a:lnTo>
                <a:lnTo>
                  <a:pt x="909" y="1334"/>
                </a:lnTo>
                <a:lnTo>
                  <a:pt x="910" y="1332"/>
                </a:lnTo>
                <a:lnTo>
                  <a:pt x="910" y="1329"/>
                </a:lnTo>
                <a:lnTo>
                  <a:pt x="910" y="1327"/>
                </a:lnTo>
                <a:lnTo>
                  <a:pt x="910" y="1325"/>
                </a:lnTo>
                <a:lnTo>
                  <a:pt x="909" y="1325"/>
                </a:lnTo>
                <a:lnTo>
                  <a:pt x="909" y="1323"/>
                </a:lnTo>
                <a:lnTo>
                  <a:pt x="909" y="1321"/>
                </a:lnTo>
                <a:lnTo>
                  <a:pt x="907" y="1321"/>
                </a:lnTo>
                <a:lnTo>
                  <a:pt x="907" y="1318"/>
                </a:lnTo>
                <a:lnTo>
                  <a:pt x="907" y="1316"/>
                </a:lnTo>
                <a:lnTo>
                  <a:pt x="907" y="1314"/>
                </a:lnTo>
                <a:lnTo>
                  <a:pt x="905" y="1312"/>
                </a:lnTo>
                <a:lnTo>
                  <a:pt x="905" y="1310"/>
                </a:lnTo>
                <a:lnTo>
                  <a:pt x="905" y="1309"/>
                </a:lnTo>
                <a:lnTo>
                  <a:pt x="903" y="1305"/>
                </a:lnTo>
                <a:lnTo>
                  <a:pt x="901" y="1303"/>
                </a:lnTo>
                <a:lnTo>
                  <a:pt x="899" y="1303"/>
                </a:lnTo>
                <a:lnTo>
                  <a:pt x="899" y="1301"/>
                </a:lnTo>
                <a:lnTo>
                  <a:pt x="898" y="1299"/>
                </a:lnTo>
                <a:lnTo>
                  <a:pt x="898" y="1297"/>
                </a:lnTo>
                <a:lnTo>
                  <a:pt x="896" y="1296"/>
                </a:lnTo>
                <a:lnTo>
                  <a:pt x="894" y="1294"/>
                </a:lnTo>
                <a:lnTo>
                  <a:pt x="892" y="1292"/>
                </a:lnTo>
                <a:lnTo>
                  <a:pt x="890" y="1292"/>
                </a:lnTo>
                <a:lnTo>
                  <a:pt x="888" y="1288"/>
                </a:lnTo>
                <a:lnTo>
                  <a:pt x="888" y="1286"/>
                </a:lnTo>
                <a:lnTo>
                  <a:pt x="887" y="1285"/>
                </a:lnTo>
                <a:lnTo>
                  <a:pt x="887" y="1281"/>
                </a:lnTo>
                <a:lnTo>
                  <a:pt x="887" y="1279"/>
                </a:lnTo>
                <a:lnTo>
                  <a:pt x="887" y="1277"/>
                </a:lnTo>
                <a:lnTo>
                  <a:pt x="888" y="1275"/>
                </a:lnTo>
                <a:lnTo>
                  <a:pt x="888" y="1273"/>
                </a:lnTo>
                <a:lnTo>
                  <a:pt x="890" y="1273"/>
                </a:lnTo>
                <a:lnTo>
                  <a:pt x="890" y="1272"/>
                </a:lnTo>
                <a:lnTo>
                  <a:pt x="890" y="1268"/>
                </a:lnTo>
                <a:lnTo>
                  <a:pt x="890" y="1266"/>
                </a:lnTo>
                <a:lnTo>
                  <a:pt x="890" y="1264"/>
                </a:lnTo>
                <a:lnTo>
                  <a:pt x="890" y="1262"/>
                </a:lnTo>
                <a:lnTo>
                  <a:pt x="890" y="1261"/>
                </a:lnTo>
                <a:lnTo>
                  <a:pt x="890" y="1259"/>
                </a:lnTo>
                <a:lnTo>
                  <a:pt x="890" y="1257"/>
                </a:lnTo>
                <a:lnTo>
                  <a:pt x="890" y="1255"/>
                </a:lnTo>
                <a:lnTo>
                  <a:pt x="890" y="1253"/>
                </a:lnTo>
                <a:lnTo>
                  <a:pt x="890" y="1251"/>
                </a:lnTo>
                <a:lnTo>
                  <a:pt x="892" y="1251"/>
                </a:lnTo>
                <a:lnTo>
                  <a:pt x="892" y="1250"/>
                </a:lnTo>
                <a:lnTo>
                  <a:pt x="894" y="1250"/>
                </a:lnTo>
                <a:lnTo>
                  <a:pt x="894" y="1248"/>
                </a:lnTo>
                <a:lnTo>
                  <a:pt x="896" y="1250"/>
                </a:lnTo>
                <a:lnTo>
                  <a:pt x="898" y="1248"/>
                </a:lnTo>
                <a:lnTo>
                  <a:pt x="899" y="1248"/>
                </a:lnTo>
                <a:lnTo>
                  <a:pt x="901" y="1248"/>
                </a:lnTo>
                <a:lnTo>
                  <a:pt x="903" y="1248"/>
                </a:lnTo>
                <a:lnTo>
                  <a:pt x="905" y="1248"/>
                </a:lnTo>
                <a:lnTo>
                  <a:pt x="903" y="1250"/>
                </a:lnTo>
                <a:lnTo>
                  <a:pt x="903" y="1251"/>
                </a:lnTo>
                <a:lnTo>
                  <a:pt x="903" y="1253"/>
                </a:lnTo>
                <a:lnTo>
                  <a:pt x="903" y="1251"/>
                </a:lnTo>
                <a:lnTo>
                  <a:pt x="905" y="1251"/>
                </a:lnTo>
                <a:lnTo>
                  <a:pt x="905" y="1250"/>
                </a:lnTo>
                <a:lnTo>
                  <a:pt x="907" y="1251"/>
                </a:lnTo>
                <a:lnTo>
                  <a:pt x="907" y="1250"/>
                </a:lnTo>
                <a:lnTo>
                  <a:pt x="905" y="1250"/>
                </a:lnTo>
                <a:lnTo>
                  <a:pt x="907" y="1248"/>
                </a:lnTo>
                <a:lnTo>
                  <a:pt x="907" y="1246"/>
                </a:lnTo>
                <a:lnTo>
                  <a:pt x="909" y="1246"/>
                </a:lnTo>
                <a:lnTo>
                  <a:pt x="909" y="1244"/>
                </a:lnTo>
                <a:lnTo>
                  <a:pt x="910" y="1244"/>
                </a:lnTo>
                <a:lnTo>
                  <a:pt x="912" y="1242"/>
                </a:lnTo>
                <a:lnTo>
                  <a:pt x="914" y="1242"/>
                </a:lnTo>
                <a:lnTo>
                  <a:pt x="916" y="1240"/>
                </a:lnTo>
                <a:lnTo>
                  <a:pt x="918" y="1240"/>
                </a:lnTo>
                <a:lnTo>
                  <a:pt x="920" y="1238"/>
                </a:lnTo>
                <a:lnTo>
                  <a:pt x="922" y="1237"/>
                </a:lnTo>
                <a:lnTo>
                  <a:pt x="923" y="1237"/>
                </a:lnTo>
                <a:lnTo>
                  <a:pt x="925" y="1237"/>
                </a:lnTo>
                <a:lnTo>
                  <a:pt x="923" y="1238"/>
                </a:lnTo>
                <a:lnTo>
                  <a:pt x="922" y="1240"/>
                </a:lnTo>
                <a:lnTo>
                  <a:pt x="920" y="1240"/>
                </a:lnTo>
                <a:lnTo>
                  <a:pt x="920" y="1244"/>
                </a:lnTo>
                <a:lnTo>
                  <a:pt x="920" y="1246"/>
                </a:lnTo>
                <a:lnTo>
                  <a:pt x="918" y="1246"/>
                </a:lnTo>
                <a:lnTo>
                  <a:pt x="918" y="1248"/>
                </a:lnTo>
                <a:lnTo>
                  <a:pt x="916" y="1248"/>
                </a:lnTo>
                <a:lnTo>
                  <a:pt x="916" y="1250"/>
                </a:lnTo>
                <a:lnTo>
                  <a:pt x="914" y="1250"/>
                </a:lnTo>
                <a:lnTo>
                  <a:pt x="912" y="1251"/>
                </a:lnTo>
                <a:close/>
                <a:moveTo>
                  <a:pt x="934" y="1215"/>
                </a:moveTo>
                <a:lnTo>
                  <a:pt x="936" y="1215"/>
                </a:lnTo>
                <a:lnTo>
                  <a:pt x="938" y="1215"/>
                </a:lnTo>
                <a:lnTo>
                  <a:pt x="938" y="1216"/>
                </a:lnTo>
                <a:lnTo>
                  <a:pt x="938" y="1218"/>
                </a:lnTo>
                <a:lnTo>
                  <a:pt x="936" y="1220"/>
                </a:lnTo>
                <a:lnTo>
                  <a:pt x="936" y="1222"/>
                </a:lnTo>
                <a:lnTo>
                  <a:pt x="936" y="1224"/>
                </a:lnTo>
                <a:lnTo>
                  <a:pt x="934" y="1224"/>
                </a:lnTo>
                <a:lnTo>
                  <a:pt x="933" y="1226"/>
                </a:lnTo>
                <a:lnTo>
                  <a:pt x="931" y="1226"/>
                </a:lnTo>
                <a:lnTo>
                  <a:pt x="931" y="1224"/>
                </a:lnTo>
                <a:lnTo>
                  <a:pt x="933" y="1222"/>
                </a:lnTo>
                <a:lnTo>
                  <a:pt x="933" y="1220"/>
                </a:lnTo>
                <a:lnTo>
                  <a:pt x="931" y="1218"/>
                </a:lnTo>
                <a:lnTo>
                  <a:pt x="933" y="1218"/>
                </a:lnTo>
                <a:lnTo>
                  <a:pt x="933" y="1216"/>
                </a:lnTo>
                <a:lnTo>
                  <a:pt x="933" y="1215"/>
                </a:lnTo>
                <a:lnTo>
                  <a:pt x="934" y="1215"/>
                </a:lnTo>
                <a:close/>
                <a:moveTo>
                  <a:pt x="1012" y="1213"/>
                </a:moveTo>
                <a:lnTo>
                  <a:pt x="1014" y="1215"/>
                </a:lnTo>
                <a:lnTo>
                  <a:pt x="1016" y="1215"/>
                </a:lnTo>
                <a:lnTo>
                  <a:pt x="1016" y="1216"/>
                </a:lnTo>
                <a:lnTo>
                  <a:pt x="1014" y="1216"/>
                </a:lnTo>
                <a:lnTo>
                  <a:pt x="1014" y="1218"/>
                </a:lnTo>
                <a:lnTo>
                  <a:pt x="1014" y="1216"/>
                </a:lnTo>
                <a:lnTo>
                  <a:pt x="1012" y="1216"/>
                </a:lnTo>
                <a:lnTo>
                  <a:pt x="1010" y="1218"/>
                </a:lnTo>
                <a:lnTo>
                  <a:pt x="1008" y="1218"/>
                </a:lnTo>
                <a:lnTo>
                  <a:pt x="1006" y="1218"/>
                </a:lnTo>
                <a:lnTo>
                  <a:pt x="1006" y="1216"/>
                </a:lnTo>
                <a:lnTo>
                  <a:pt x="1006" y="1215"/>
                </a:lnTo>
                <a:lnTo>
                  <a:pt x="1008" y="1213"/>
                </a:lnTo>
                <a:lnTo>
                  <a:pt x="1010" y="1213"/>
                </a:lnTo>
                <a:lnTo>
                  <a:pt x="1010" y="1215"/>
                </a:lnTo>
                <a:lnTo>
                  <a:pt x="1012" y="1213"/>
                </a:lnTo>
                <a:close/>
                <a:moveTo>
                  <a:pt x="934" y="1209"/>
                </a:moveTo>
                <a:lnTo>
                  <a:pt x="933" y="1211"/>
                </a:lnTo>
                <a:lnTo>
                  <a:pt x="934" y="1207"/>
                </a:lnTo>
                <a:lnTo>
                  <a:pt x="934" y="1205"/>
                </a:lnTo>
                <a:lnTo>
                  <a:pt x="936" y="1203"/>
                </a:lnTo>
                <a:lnTo>
                  <a:pt x="936" y="1207"/>
                </a:lnTo>
                <a:lnTo>
                  <a:pt x="934" y="1209"/>
                </a:lnTo>
                <a:close/>
                <a:moveTo>
                  <a:pt x="1122" y="1159"/>
                </a:moveTo>
                <a:lnTo>
                  <a:pt x="1124" y="1161"/>
                </a:lnTo>
                <a:lnTo>
                  <a:pt x="1126" y="1163"/>
                </a:lnTo>
                <a:lnTo>
                  <a:pt x="1128" y="1163"/>
                </a:lnTo>
                <a:lnTo>
                  <a:pt x="1130" y="1163"/>
                </a:lnTo>
                <a:lnTo>
                  <a:pt x="1130" y="1165"/>
                </a:lnTo>
                <a:lnTo>
                  <a:pt x="1132" y="1165"/>
                </a:lnTo>
                <a:lnTo>
                  <a:pt x="1134" y="1165"/>
                </a:lnTo>
                <a:lnTo>
                  <a:pt x="1135" y="1165"/>
                </a:lnTo>
                <a:lnTo>
                  <a:pt x="1137" y="1165"/>
                </a:lnTo>
                <a:lnTo>
                  <a:pt x="1139" y="1165"/>
                </a:lnTo>
                <a:lnTo>
                  <a:pt x="1141" y="1165"/>
                </a:lnTo>
                <a:lnTo>
                  <a:pt x="1143" y="1165"/>
                </a:lnTo>
                <a:lnTo>
                  <a:pt x="1145" y="1167"/>
                </a:lnTo>
                <a:lnTo>
                  <a:pt x="1146" y="1167"/>
                </a:lnTo>
                <a:lnTo>
                  <a:pt x="1146" y="1168"/>
                </a:lnTo>
                <a:lnTo>
                  <a:pt x="1148" y="1168"/>
                </a:lnTo>
                <a:lnTo>
                  <a:pt x="1150" y="1170"/>
                </a:lnTo>
                <a:lnTo>
                  <a:pt x="1152" y="1172"/>
                </a:lnTo>
                <a:lnTo>
                  <a:pt x="1154" y="1172"/>
                </a:lnTo>
                <a:lnTo>
                  <a:pt x="1154" y="1174"/>
                </a:lnTo>
                <a:lnTo>
                  <a:pt x="1152" y="1176"/>
                </a:lnTo>
                <a:lnTo>
                  <a:pt x="1150" y="1176"/>
                </a:lnTo>
                <a:lnTo>
                  <a:pt x="1148" y="1176"/>
                </a:lnTo>
                <a:lnTo>
                  <a:pt x="1146" y="1176"/>
                </a:lnTo>
                <a:lnTo>
                  <a:pt x="1146" y="1178"/>
                </a:lnTo>
                <a:lnTo>
                  <a:pt x="1145" y="1178"/>
                </a:lnTo>
                <a:lnTo>
                  <a:pt x="1143" y="1178"/>
                </a:lnTo>
                <a:lnTo>
                  <a:pt x="1141" y="1178"/>
                </a:lnTo>
                <a:lnTo>
                  <a:pt x="1141" y="1179"/>
                </a:lnTo>
                <a:lnTo>
                  <a:pt x="1139" y="1179"/>
                </a:lnTo>
                <a:lnTo>
                  <a:pt x="1137" y="1181"/>
                </a:lnTo>
                <a:lnTo>
                  <a:pt x="1135" y="1181"/>
                </a:lnTo>
                <a:lnTo>
                  <a:pt x="1134" y="1183"/>
                </a:lnTo>
                <a:lnTo>
                  <a:pt x="1132" y="1183"/>
                </a:lnTo>
                <a:lnTo>
                  <a:pt x="1132" y="1185"/>
                </a:lnTo>
                <a:lnTo>
                  <a:pt x="1130" y="1187"/>
                </a:lnTo>
                <a:lnTo>
                  <a:pt x="1128" y="1187"/>
                </a:lnTo>
                <a:lnTo>
                  <a:pt x="1126" y="1187"/>
                </a:lnTo>
                <a:lnTo>
                  <a:pt x="1124" y="1189"/>
                </a:lnTo>
                <a:lnTo>
                  <a:pt x="1122" y="1191"/>
                </a:lnTo>
                <a:lnTo>
                  <a:pt x="1121" y="1192"/>
                </a:lnTo>
                <a:lnTo>
                  <a:pt x="1121" y="1194"/>
                </a:lnTo>
                <a:lnTo>
                  <a:pt x="1119" y="1196"/>
                </a:lnTo>
                <a:lnTo>
                  <a:pt x="1117" y="1198"/>
                </a:lnTo>
                <a:lnTo>
                  <a:pt x="1117" y="1200"/>
                </a:lnTo>
                <a:lnTo>
                  <a:pt x="1117" y="1202"/>
                </a:lnTo>
                <a:lnTo>
                  <a:pt x="1115" y="1203"/>
                </a:lnTo>
                <a:lnTo>
                  <a:pt x="1115" y="1205"/>
                </a:lnTo>
                <a:lnTo>
                  <a:pt x="1113" y="1205"/>
                </a:lnTo>
                <a:lnTo>
                  <a:pt x="1111" y="1205"/>
                </a:lnTo>
                <a:lnTo>
                  <a:pt x="1110" y="1205"/>
                </a:lnTo>
                <a:lnTo>
                  <a:pt x="1108" y="1205"/>
                </a:lnTo>
                <a:lnTo>
                  <a:pt x="1106" y="1202"/>
                </a:lnTo>
                <a:lnTo>
                  <a:pt x="1104" y="1200"/>
                </a:lnTo>
                <a:lnTo>
                  <a:pt x="1104" y="1198"/>
                </a:lnTo>
                <a:lnTo>
                  <a:pt x="1106" y="1196"/>
                </a:lnTo>
                <a:lnTo>
                  <a:pt x="1106" y="1194"/>
                </a:lnTo>
                <a:lnTo>
                  <a:pt x="1106" y="1191"/>
                </a:lnTo>
                <a:lnTo>
                  <a:pt x="1108" y="1191"/>
                </a:lnTo>
                <a:lnTo>
                  <a:pt x="1110" y="1189"/>
                </a:lnTo>
                <a:lnTo>
                  <a:pt x="1110" y="1185"/>
                </a:lnTo>
                <a:lnTo>
                  <a:pt x="1110" y="1183"/>
                </a:lnTo>
                <a:lnTo>
                  <a:pt x="1111" y="1183"/>
                </a:lnTo>
                <a:lnTo>
                  <a:pt x="1113" y="1185"/>
                </a:lnTo>
                <a:lnTo>
                  <a:pt x="1115" y="1185"/>
                </a:lnTo>
                <a:lnTo>
                  <a:pt x="1117" y="1185"/>
                </a:lnTo>
                <a:lnTo>
                  <a:pt x="1117" y="1183"/>
                </a:lnTo>
                <a:lnTo>
                  <a:pt x="1119" y="1181"/>
                </a:lnTo>
                <a:lnTo>
                  <a:pt x="1119" y="1179"/>
                </a:lnTo>
                <a:lnTo>
                  <a:pt x="1121" y="1178"/>
                </a:lnTo>
                <a:lnTo>
                  <a:pt x="1122" y="1176"/>
                </a:lnTo>
                <a:lnTo>
                  <a:pt x="1124" y="1174"/>
                </a:lnTo>
                <a:lnTo>
                  <a:pt x="1126" y="1174"/>
                </a:lnTo>
                <a:lnTo>
                  <a:pt x="1124" y="1172"/>
                </a:lnTo>
                <a:lnTo>
                  <a:pt x="1124" y="1170"/>
                </a:lnTo>
                <a:lnTo>
                  <a:pt x="1122" y="1168"/>
                </a:lnTo>
                <a:lnTo>
                  <a:pt x="1122" y="1167"/>
                </a:lnTo>
                <a:lnTo>
                  <a:pt x="1122" y="1165"/>
                </a:lnTo>
                <a:lnTo>
                  <a:pt x="1122" y="1163"/>
                </a:lnTo>
                <a:lnTo>
                  <a:pt x="1122" y="1161"/>
                </a:lnTo>
                <a:lnTo>
                  <a:pt x="1121" y="1161"/>
                </a:lnTo>
                <a:lnTo>
                  <a:pt x="1119" y="1161"/>
                </a:lnTo>
                <a:lnTo>
                  <a:pt x="1117" y="1163"/>
                </a:lnTo>
                <a:lnTo>
                  <a:pt x="1115" y="1163"/>
                </a:lnTo>
                <a:lnTo>
                  <a:pt x="1113" y="1163"/>
                </a:lnTo>
                <a:lnTo>
                  <a:pt x="1111" y="1165"/>
                </a:lnTo>
                <a:lnTo>
                  <a:pt x="1110" y="1167"/>
                </a:lnTo>
                <a:lnTo>
                  <a:pt x="1110" y="1168"/>
                </a:lnTo>
                <a:lnTo>
                  <a:pt x="1110" y="1170"/>
                </a:lnTo>
                <a:lnTo>
                  <a:pt x="1110" y="1172"/>
                </a:lnTo>
                <a:lnTo>
                  <a:pt x="1111" y="1172"/>
                </a:lnTo>
                <a:lnTo>
                  <a:pt x="1111" y="1170"/>
                </a:lnTo>
                <a:lnTo>
                  <a:pt x="1113" y="1170"/>
                </a:lnTo>
                <a:lnTo>
                  <a:pt x="1115" y="1168"/>
                </a:lnTo>
                <a:lnTo>
                  <a:pt x="1117" y="1168"/>
                </a:lnTo>
                <a:lnTo>
                  <a:pt x="1119" y="1170"/>
                </a:lnTo>
                <a:lnTo>
                  <a:pt x="1119" y="1172"/>
                </a:lnTo>
                <a:lnTo>
                  <a:pt x="1119" y="1174"/>
                </a:lnTo>
                <a:lnTo>
                  <a:pt x="1117" y="1176"/>
                </a:lnTo>
                <a:lnTo>
                  <a:pt x="1115" y="1176"/>
                </a:lnTo>
                <a:lnTo>
                  <a:pt x="1113" y="1176"/>
                </a:lnTo>
                <a:lnTo>
                  <a:pt x="1111" y="1174"/>
                </a:lnTo>
                <a:lnTo>
                  <a:pt x="1110" y="1174"/>
                </a:lnTo>
                <a:lnTo>
                  <a:pt x="1108" y="1174"/>
                </a:lnTo>
                <a:lnTo>
                  <a:pt x="1106" y="1176"/>
                </a:lnTo>
                <a:lnTo>
                  <a:pt x="1104" y="1176"/>
                </a:lnTo>
                <a:lnTo>
                  <a:pt x="1104" y="1178"/>
                </a:lnTo>
                <a:lnTo>
                  <a:pt x="1102" y="1178"/>
                </a:lnTo>
                <a:lnTo>
                  <a:pt x="1100" y="1179"/>
                </a:lnTo>
                <a:lnTo>
                  <a:pt x="1100" y="1181"/>
                </a:lnTo>
                <a:lnTo>
                  <a:pt x="1100" y="1183"/>
                </a:lnTo>
                <a:lnTo>
                  <a:pt x="1100" y="1185"/>
                </a:lnTo>
                <a:lnTo>
                  <a:pt x="1098" y="1187"/>
                </a:lnTo>
                <a:lnTo>
                  <a:pt x="1098" y="1189"/>
                </a:lnTo>
                <a:lnTo>
                  <a:pt x="1098" y="1191"/>
                </a:lnTo>
                <a:lnTo>
                  <a:pt x="1098" y="1192"/>
                </a:lnTo>
                <a:lnTo>
                  <a:pt x="1098" y="1196"/>
                </a:lnTo>
                <a:lnTo>
                  <a:pt x="1098" y="1198"/>
                </a:lnTo>
                <a:lnTo>
                  <a:pt x="1098" y="1200"/>
                </a:lnTo>
                <a:lnTo>
                  <a:pt x="1097" y="1202"/>
                </a:lnTo>
                <a:lnTo>
                  <a:pt x="1097" y="1203"/>
                </a:lnTo>
                <a:lnTo>
                  <a:pt x="1097" y="1205"/>
                </a:lnTo>
                <a:lnTo>
                  <a:pt x="1097" y="1207"/>
                </a:lnTo>
                <a:lnTo>
                  <a:pt x="1097" y="1209"/>
                </a:lnTo>
                <a:lnTo>
                  <a:pt x="1097" y="1213"/>
                </a:lnTo>
                <a:lnTo>
                  <a:pt x="1097" y="1215"/>
                </a:lnTo>
                <a:lnTo>
                  <a:pt x="1095" y="1215"/>
                </a:lnTo>
                <a:lnTo>
                  <a:pt x="1093" y="1215"/>
                </a:lnTo>
                <a:lnTo>
                  <a:pt x="1091" y="1215"/>
                </a:lnTo>
                <a:lnTo>
                  <a:pt x="1089" y="1215"/>
                </a:lnTo>
                <a:lnTo>
                  <a:pt x="1089" y="1213"/>
                </a:lnTo>
                <a:lnTo>
                  <a:pt x="1087" y="1213"/>
                </a:lnTo>
                <a:lnTo>
                  <a:pt x="1086" y="1213"/>
                </a:lnTo>
                <a:lnTo>
                  <a:pt x="1084" y="1213"/>
                </a:lnTo>
                <a:lnTo>
                  <a:pt x="1082" y="1211"/>
                </a:lnTo>
                <a:lnTo>
                  <a:pt x="1082" y="1209"/>
                </a:lnTo>
                <a:lnTo>
                  <a:pt x="1080" y="1207"/>
                </a:lnTo>
                <a:lnTo>
                  <a:pt x="1080" y="1203"/>
                </a:lnTo>
                <a:lnTo>
                  <a:pt x="1080" y="1202"/>
                </a:lnTo>
                <a:lnTo>
                  <a:pt x="1080" y="1200"/>
                </a:lnTo>
                <a:lnTo>
                  <a:pt x="1080" y="1196"/>
                </a:lnTo>
                <a:lnTo>
                  <a:pt x="1080" y="1194"/>
                </a:lnTo>
                <a:lnTo>
                  <a:pt x="1080" y="1192"/>
                </a:lnTo>
                <a:lnTo>
                  <a:pt x="1082" y="1191"/>
                </a:lnTo>
                <a:lnTo>
                  <a:pt x="1082" y="1189"/>
                </a:lnTo>
                <a:lnTo>
                  <a:pt x="1084" y="1189"/>
                </a:lnTo>
                <a:lnTo>
                  <a:pt x="1086" y="1187"/>
                </a:lnTo>
                <a:lnTo>
                  <a:pt x="1086" y="1185"/>
                </a:lnTo>
                <a:lnTo>
                  <a:pt x="1086" y="1183"/>
                </a:lnTo>
                <a:lnTo>
                  <a:pt x="1086" y="1181"/>
                </a:lnTo>
                <a:lnTo>
                  <a:pt x="1084" y="1178"/>
                </a:lnTo>
                <a:lnTo>
                  <a:pt x="1082" y="1176"/>
                </a:lnTo>
                <a:lnTo>
                  <a:pt x="1080" y="1174"/>
                </a:lnTo>
                <a:lnTo>
                  <a:pt x="1080" y="1170"/>
                </a:lnTo>
                <a:lnTo>
                  <a:pt x="1080" y="1168"/>
                </a:lnTo>
                <a:lnTo>
                  <a:pt x="1080" y="1167"/>
                </a:lnTo>
                <a:lnTo>
                  <a:pt x="1082" y="1165"/>
                </a:lnTo>
                <a:lnTo>
                  <a:pt x="1084" y="1163"/>
                </a:lnTo>
                <a:lnTo>
                  <a:pt x="1082" y="1163"/>
                </a:lnTo>
                <a:lnTo>
                  <a:pt x="1082" y="1161"/>
                </a:lnTo>
                <a:lnTo>
                  <a:pt x="1082" y="1159"/>
                </a:lnTo>
                <a:lnTo>
                  <a:pt x="1084" y="1157"/>
                </a:lnTo>
                <a:lnTo>
                  <a:pt x="1086" y="1156"/>
                </a:lnTo>
                <a:lnTo>
                  <a:pt x="1086" y="1154"/>
                </a:lnTo>
                <a:lnTo>
                  <a:pt x="1086" y="1150"/>
                </a:lnTo>
                <a:lnTo>
                  <a:pt x="1087" y="1148"/>
                </a:lnTo>
                <a:lnTo>
                  <a:pt x="1087" y="1144"/>
                </a:lnTo>
                <a:lnTo>
                  <a:pt x="1087" y="1141"/>
                </a:lnTo>
                <a:lnTo>
                  <a:pt x="1086" y="1139"/>
                </a:lnTo>
                <a:lnTo>
                  <a:pt x="1086" y="1137"/>
                </a:lnTo>
                <a:lnTo>
                  <a:pt x="1086" y="1135"/>
                </a:lnTo>
                <a:lnTo>
                  <a:pt x="1086" y="1132"/>
                </a:lnTo>
                <a:lnTo>
                  <a:pt x="1086" y="1130"/>
                </a:lnTo>
                <a:lnTo>
                  <a:pt x="1087" y="1130"/>
                </a:lnTo>
                <a:lnTo>
                  <a:pt x="1087" y="1128"/>
                </a:lnTo>
                <a:lnTo>
                  <a:pt x="1087" y="1126"/>
                </a:lnTo>
                <a:lnTo>
                  <a:pt x="1087" y="1124"/>
                </a:lnTo>
                <a:lnTo>
                  <a:pt x="1089" y="1122"/>
                </a:lnTo>
                <a:lnTo>
                  <a:pt x="1089" y="1121"/>
                </a:lnTo>
                <a:lnTo>
                  <a:pt x="1091" y="1119"/>
                </a:lnTo>
                <a:lnTo>
                  <a:pt x="1093" y="1117"/>
                </a:lnTo>
                <a:lnTo>
                  <a:pt x="1093" y="1113"/>
                </a:lnTo>
                <a:lnTo>
                  <a:pt x="1095" y="1111"/>
                </a:lnTo>
                <a:lnTo>
                  <a:pt x="1095" y="1109"/>
                </a:lnTo>
                <a:lnTo>
                  <a:pt x="1097" y="1109"/>
                </a:lnTo>
                <a:lnTo>
                  <a:pt x="1098" y="1108"/>
                </a:lnTo>
                <a:lnTo>
                  <a:pt x="1100" y="1108"/>
                </a:lnTo>
                <a:lnTo>
                  <a:pt x="1102" y="1106"/>
                </a:lnTo>
                <a:lnTo>
                  <a:pt x="1102" y="1100"/>
                </a:lnTo>
                <a:lnTo>
                  <a:pt x="1102" y="1098"/>
                </a:lnTo>
                <a:lnTo>
                  <a:pt x="1102" y="1097"/>
                </a:lnTo>
                <a:lnTo>
                  <a:pt x="1104" y="1095"/>
                </a:lnTo>
                <a:lnTo>
                  <a:pt x="1104" y="1093"/>
                </a:lnTo>
                <a:lnTo>
                  <a:pt x="1104" y="1091"/>
                </a:lnTo>
                <a:lnTo>
                  <a:pt x="1104" y="1089"/>
                </a:lnTo>
                <a:lnTo>
                  <a:pt x="1104" y="1085"/>
                </a:lnTo>
                <a:lnTo>
                  <a:pt x="1106" y="1085"/>
                </a:lnTo>
                <a:lnTo>
                  <a:pt x="1108" y="1085"/>
                </a:lnTo>
                <a:lnTo>
                  <a:pt x="1110" y="1087"/>
                </a:lnTo>
                <a:lnTo>
                  <a:pt x="1111" y="1087"/>
                </a:lnTo>
                <a:lnTo>
                  <a:pt x="1113" y="1089"/>
                </a:lnTo>
                <a:lnTo>
                  <a:pt x="1115" y="1089"/>
                </a:lnTo>
                <a:lnTo>
                  <a:pt x="1115" y="1091"/>
                </a:lnTo>
                <a:lnTo>
                  <a:pt x="1115" y="1093"/>
                </a:lnTo>
                <a:lnTo>
                  <a:pt x="1113" y="1093"/>
                </a:lnTo>
                <a:lnTo>
                  <a:pt x="1113" y="1097"/>
                </a:lnTo>
                <a:lnTo>
                  <a:pt x="1111" y="1098"/>
                </a:lnTo>
                <a:lnTo>
                  <a:pt x="1113" y="1100"/>
                </a:lnTo>
                <a:lnTo>
                  <a:pt x="1113" y="1104"/>
                </a:lnTo>
                <a:lnTo>
                  <a:pt x="1115" y="1106"/>
                </a:lnTo>
                <a:lnTo>
                  <a:pt x="1115" y="1108"/>
                </a:lnTo>
                <a:lnTo>
                  <a:pt x="1117" y="1108"/>
                </a:lnTo>
                <a:lnTo>
                  <a:pt x="1119" y="1109"/>
                </a:lnTo>
                <a:lnTo>
                  <a:pt x="1119" y="1111"/>
                </a:lnTo>
                <a:lnTo>
                  <a:pt x="1119" y="1113"/>
                </a:lnTo>
                <a:lnTo>
                  <a:pt x="1121" y="1115"/>
                </a:lnTo>
                <a:lnTo>
                  <a:pt x="1122" y="1115"/>
                </a:lnTo>
                <a:lnTo>
                  <a:pt x="1124" y="1117"/>
                </a:lnTo>
                <a:lnTo>
                  <a:pt x="1124" y="1119"/>
                </a:lnTo>
                <a:lnTo>
                  <a:pt x="1122" y="1121"/>
                </a:lnTo>
                <a:lnTo>
                  <a:pt x="1122" y="1122"/>
                </a:lnTo>
                <a:lnTo>
                  <a:pt x="1121" y="1124"/>
                </a:lnTo>
                <a:lnTo>
                  <a:pt x="1121" y="1126"/>
                </a:lnTo>
                <a:lnTo>
                  <a:pt x="1121" y="1128"/>
                </a:lnTo>
                <a:lnTo>
                  <a:pt x="1122" y="1130"/>
                </a:lnTo>
                <a:lnTo>
                  <a:pt x="1122" y="1133"/>
                </a:lnTo>
                <a:lnTo>
                  <a:pt x="1122" y="1135"/>
                </a:lnTo>
                <a:lnTo>
                  <a:pt x="1122" y="1139"/>
                </a:lnTo>
                <a:lnTo>
                  <a:pt x="1122" y="1141"/>
                </a:lnTo>
                <a:lnTo>
                  <a:pt x="1124" y="1143"/>
                </a:lnTo>
                <a:lnTo>
                  <a:pt x="1124" y="1144"/>
                </a:lnTo>
                <a:lnTo>
                  <a:pt x="1124" y="1146"/>
                </a:lnTo>
                <a:lnTo>
                  <a:pt x="1126" y="1146"/>
                </a:lnTo>
                <a:lnTo>
                  <a:pt x="1126" y="1148"/>
                </a:lnTo>
                <a:lnTo>
                  <a:pt x="1126" y="1150"/>
                </a:lnTo>
                <a:lnTo>
                  <a:pt x="1124" y="1150"/>
                </a:lnTo>
                <a:lnTo>
                  <a:pt x="1122" y="1152"/>
                </a:lnTo>
                <a:lnTo>
                  <a:pt x="1122" y="1154"/>
                </a:lnTo>
                <a:lnTo>
                  <a:pt x="1122" y="1156"/>
                </a:lnTo>
                <a:lnTo>
                  <a:pt x="1122" y="1157"/>
                </a:lnTo>
                <a:lnTo>
                  <a:pt x="1122" y="1159"/>
                </a:lnTo>
                <a:close/>
                <a:moveTo>
                  <a:pt x="1100" y="1073"/>
                </a:moveTo>
                <a:lnTo>
                  <a:pt x="1098" y="1073"/>
                </a:lnTo>
                <a:lnTo>
                  <a:pt x="1097" y="1073"/>
                </a:lnTo>
                <a:lnTo>
                  <a:pt x="1097" y="1071"/>
                </a:lnTo>
                <a:lnTo>
                  <a:pt x="1095" y="1071"/>
                </a:lnTo>
                <a:lnTo>
                  <a:pt x="1093" y="1069"/>
                </a:lnTo>
                <a:lnTo>
                  <a:pt x="1093" y="1067"/>
                </a:lnTo>
                <a:lnTo>
                  <a:pt x="1093" y="1065"/>
                </a:lnTo>
                <a:lnTo>
                  <a:pt x="1091" y="1063"/>
                </a:lnTo>
                <a:lnTo>
                  <a:pt x="1091" y="1062"/>
                </a:lnTo>
                <a:lnTo>
                  <a:pt x="1093" y="1062"/>
                </a:lnTo>
                <a:lnTo>
                  <a:pt x="1093" y="1060"/>
                </a:lnTo>
                <a:lnTo>
                  <a:pt x="1095" y="1060"/>
                </a:lnTo>
                <a:lnTo>
                  <a:pt x="1097" y="1060"/>
                </a:lnTo>
                <a:lnTo>
                  <a:pt x="1098" y="1062"/>
                </a:lnTo>
                <a:lnTo>
                  <a:pt x="1100" y="1062"/>
                </a:lnTo>
                <a:lnTo>
                  <a:pt x="1100" y="1063"/>
                </a:lnTo>
                <a:lnTo>
                  <a:pt x="1102" y="1063"/>
                </a:lnTo>
                <a:lnTo>
                  <a:pt x="1100" y="1065"/>
                </a:lnTo>
                <a:lnTo>
                  <a:pt x="1100" y="1069"/>
                </a:lnTo>
                <a:lnTo>
                  <a:pt x="1100" y="1071"/>
                </a:lnTo>
                <a:lnTo>
                  <a:pt x="1100" y="1073"/>
                </a:lnTo>
                <a:close/>
                <a:moveTo>
                  <a:pt x="1167" y="1028"/>
                </a:moveTo>
                <a:lnTo>
                  <a:pt x="1167" y="1032"/>
                </a:lnTo>
                <a:lnTo>
                  <a:pt x="1167" y="1038"/>
                </a:lnTo>
                <a:lnTo>
                  <a:pt x="1167" y="1041"/>
                </a:lnTo>
                <a:lnTo>
                  <a:pt x="1167" y="1043"/>
                </a:lnTo>
                <a:lnTo>
                  <a:pt x="1167" y="1045"/>
                </a:lnTo>
                <a:lnTo>
                  <a:pt x="1165" y="1043"/>
                </a:lnTo>
                <a:lnTo>
                  <a:pt x="1163" y="1041"/>
                </a:lnTo>
                <a:lnTo>
                  <a:pt x="1161" y="1038"/>
                </a:lnTo>
                <a:lnTo>
                  <a:pt x="1161" y="1036"/>
                </a:lnTo>
                <a:lnTo>
                  <a:pt x="1161" y="1034"/>
                </a:lnTo>
                <a:lnTo>
                  <a:pt x="1163" y="1030"/>
                </a:lnTo>
                <a:lnTo>
                  <a:pt x="1165" y="1030"/>
                </a:lnTo>
                <a:lnTo>
                  <a:pt x="1167" y="1028"/>
                </a:lnTo>
                <a:close/>
                <a:moveTo>
                  <a:pt x="131" y="968"/>
                </a:moveTo>
                <a:lnTo>
                  <a:pt x="131" y="969"/>
                </a:lnTo>
                <a:lnTo>
                  <a:pt x="129" y="969"/>
                </a:lnTo>
                <a:lnTo>
                  <a:pt x="129" y="968"/>
                </a:lnTo>
                <a:lnTo>
                  <a:pt x="131" y="968"/>
                </a:lnTo>
                <a:lnTo>
                  <a:pt x="131" y="966"/>
                </a:lnTo>
                <a:lnTo>
                  <a:pt x="133" y="966"/>
                </a:lnTo>
                <a:lnTo>
                  <a:pt x="133" y="964"/>
                </a:lnTo>
                <a:lnTo>
                  <a:pt x="133" y="968"/>
                </a:lnTo>
                <a:lnTo>
                  <a:pt x="131" y="968"/>
                </a:lnTo>
                <a:close/>
                <a:moveTo>
                  <a:pt x="1075" y="951"/>
                </a:moveTo>
                <a:lnTo>
                  <a:pt x="1073" y="951"/>
                </a:lnTo>
                <a:lnTo>
                  <a:pt x="1071" y="953"/>
                </a:lnTo>
                <a:lnTo>
                  <a:pt x="1069" y="955"/>
                </a:lnTo>
                <a:lnTo>
                  <a:pt x="1071" y="956"/>
                </a:lnTo>
                <a:lnTo>
                  <a:pt x="1073" y="956"/>
                </a:lnTo>
                <a:lnTo>
                  <a:pt x="1073" y="955"/>
                </a:lnTo>
                <a:lnTo>
                  <a:pt x="1071" y="955"/>
                </a:lnTo>
                <a:lnTo>
                  <a:pt x="1073" y="953"/>
                </a:lnTo>
                <a:lnTo>
                  <a:pt x="1075" y="953"/>
                </a:lnTo>
                <a:lnTo>
                  <a:pt x="1076" y="953"/>
                </a:lnTo>
                <a:lnTo>
                  <a:pt x="1078" y="951"/>
                </a:lnTo>
                <a:lnTo>
                  <a:pt x="1080" y="951"/>
                </a:lnTo>
                <a:lnTo>
                  <a:pt x="1080" y="947"/>
                </a:lnTo>
                <a:lnTo>
                  <a:pt x="1080" y="945"/>
                </a:lnTo>
                <a:lnTo>
                  <a:pt x="1082" y="944"/>
                </a:lnTo>
                <a:lnTo>
                  <a:pt x="1082" y="945"/>
                </a:lnTo>
                <a:lnTo>
                  <a:pt x="1084" y="945"/>
                </a:lnTo>
                <a:lnTo>
                  <a:pt x="1086" y="945"/>
                </a:lnTo>
                <a:lnTo>
                  <a:pt x="1086" y="944"/>
                </a:lnTo>
                <a:lnTo>
                  <a:pt x="1087" y="944"/>
                </a:lnTo>
                <a:lnTo>
                  <a:pt x="1087" y="945"/>
                </a:lnTo>
                <a:lnTo>
                  <a:pt x="1089" y="945"/>
                </a:lnTo>
                <a:lnTo>
                  <a:pt x="1089" y="947"/>
                </a:lnTo>
                <a:lnTo>
                  <a:pt x="1091" y="949"/>
                </a:lnTo>
                <a:lnTo>
                  <a:pt x="1091" y="953"/>
                </a:lnTo>
                <a:lnTo>
                  <a:pt x="1091" y="955"/>
                </a:lnTo>
                <a:lnTo>
                  <a:pt x="1091" y="956"/>
                </a:lnTo>
                <a:lnTo>
                  <a:pt x="1089" y="958"/>
                </a:lnTo>
                <a:lnTo>
                  <a:pt x="1091" y="960"/>
                </a:lnTo>
                <a:lnTo>
                  <a:pt x="1089" y="962"/>
                </a:lnTo>
                <a:lnTo>
                  <a:pt x="1089" y="966"/>
                </a:lnTo>
                <a:lnTo>
                  <a:pt x="1089" y="968"/>
                </a:lnTo>
                <a:lnTo>
                  <a:pt x="1089" y="971"/>
                </a:lnTo>
                <a:lnTo>
                  <a:pt x="1089" y="973"/>
                </a:lnTo>
                <a:lnTo>
                  <a:pt x="1089" y="975"/>
                </a:lnTo>
                <a:lnTo>
                  <a:pt x="1091" y="975"/>
                </a:lnTo>
                <a:lnTo>
                  <a:pt x="1093" y="977"/>
                </a:lnTo>
                <a:lnTo>
                  <a:pt x="1093" y="979"/>
                </a:lnTo>
                <a:lnTo>
                  <a:pt x="1091" y="980"/>
                </a:lnTo>
                <a:lnTo>
                  <a:pt x="1089" y="980"/>
                </a:lnTo>
                <a:lnTo>
                  <a:pt x="1087" y="982"/>
                </a:lnTo>
                <a:lnTo>
                  <a:pt x="1086" y="982"/>
                </a:lnTo>
                <a:lnTo>
                  <a:pt x="1084" y="984"/>
                </a:lnTo>
                <a:lnTo>
                  <a:pt x="1084" y="986"/>
                </a:lnTo>
                <a:lnTo>
                  <a:pt x="1087" y="986"/>
                </a:lnTo>
                <a:lnTo>
                  <a:pt x="1089" y="988"/>
                </a:lnTo>
                <a:lnTo>
                  <a:pt x="1089" y="990"/>
                </a:lnTo>
                <a:lnTo>
                  <a:pt x="1089" y="991"/>
                </a:lnTo>
                <a:lnTo>
                  <a:pt x="1091" y="993"/>
                </a:lnTo>
                <a:lnTo>
                  <a:pt x="1093" y="993"/>
                </a:lnTo>
                <a:lnTo>
                  <a:pt x="1093" y="995"/>
                </a:lnTo>
                <a:lnTo>
                  <a:pt x="1095" y="995"/>
                </a:lnTo>
                <a:lnTo>
                  <a:pt x="1097" y="997"/>
                </a:lnTo>
                <a:lnTo>
                  <a:pt x="1098" y="997"/>
                </a:lnTo>
                <a:lnTo>
                  <a:pt x="1097" y="999"/>
                </a:lnTo>
                <a:lnTo>
                  <a:pt x="1097" y="1001"/>
                </a:lnTo>
                <a:lnTo>
                  <a:pt x="1095" y="1003"/>
                </a:lnTo>
                <a:lnTo>
                  <a:pt x="1095" y="1004"/>
                </a:lnTo>
                <a:lnTo>
                  <a:pt x="1097" y="1006"/>
                </a:lnTo>
                <a:lnTo>
                  <a:pt x="1095" y="1006"/>
                </a:lnTo>
                <a:lnTo>
                  <a:pt x="1093" y="1004"/>
                </a:lnTo>
                <a:lnTo>
                  <a:pt x="1091" y="1003"/>
                </a:lnTo>
                <a:lnTo>
                  <a:pt x="1089" y="1004"/>
                </a:lnTo>
                <a:lnTo>
                  <a:pt x="1087" y="1004"/>
                </a:lnTo>
                <a:lnTo>
                  <a:pt x="1087" y="1006"/>
                </a:lnTo>
                <a:lnTo>
                  <a:pt x="1086" y="1006"/>
                </a:lnTo>
                <a:lnTo>
                  <a:pt x="1086" y="1004"/>
                </a:lnTo>
                <a:lnTo>
                  <a:pt x="1084" y="1006"/>
                </a:lnTo>
                <a:lnTo>
                  <a:pt x="1082" y="1006"/>
                </a:lnTo>
                <a:lnTo>
                  <a:pt x="1080" y="1006"/>
                </a:lnTo>
                <a:lnTo>
                  <a:pt x="1080" y="1004"/>
                </a:lnTo>
                <a:lnTo>
                  <a:pt x="1078" y="1004"/>
                </a:lnTo>
                <a:lnTo>
                  <a:pt x="1076" y="1004"/>
                </a:lnTo>
                <a:lnTo>
                  <a:pt x="1075" y="1004"/>
                </a:lnTo>
                <a:lnTo>
                  <a:pt x="1076" y="1004"/>
                </a:lnTo>
                <a:lnTo>
                  <a:pt x="1078" y="1006"/>
                </a:lnTo>
                <a:lnTo>
                  <a:pt x="1078" y="1008"/>
                </a:lnTo>
                <a:lnTo>
                  <a:pt x="1080" y="1008"/>
                </a:lnTo>
                <a:lnTo>
                  <a:pt x="1082" y="1010"/>
                </a:lnTo>
                <a:lnTo>
                  <a:pt x="1084" y="1010"/>
                </a:lnTo>
                <a:lnTo>
                  <a:pt x="1086" y="1010"/>
                </a:lnTo>
                <a:lnTo>
                  <a:pt x="1087" y="1010"/>
                </a:lnTo>
                <a:lnTo>
                  <a:pt x="1089" y="1010"/>
                </a:lnTo>
                <a:lnTo>
                  <a:pt x="1091" y="1010"/>
                </a:lnTo>
                <a:lnTo>
                  <a:pt x="1093" y="1008"/>
                </a:lnTo>
                <a:lnTo>
                  <a:pt x="1093" y="1010"/>
                </a:lnTo>
                <a:lnTo>
                  <a:pt x="1093" y="1014"/>
                </a:lnTo>
                <a:lnTo>
                  <a:pt x="1093" y="1015"/>
                </a:lnTo>
                <a:lnTo>
                  <a:pt x="1093" y="1017"/>
                </a:lnTo>
                <a:lnTo>
                  <a:pt x="1093" y="1019"/>
                </a:lnTo>
                <a:lnTo>
                  <a:pt x="1093" y="1021"/>
                </a:lnTo>
                <a:lnTo>
                  <a:pt x="1093" y="1023"/>
                </a:lnTo>
                <a:lnTo>
                  <a:pt x="1093" y="1025"/>
                </a:lnTo>
                <a:lnTo>
                  <a:pt x="1091" y="1025"/>
                </a:lnTo>
                <a:lnTo>
                  <a:pt x="1091" y="1023"/>
                </a:lnTo>
                <a:lnTo>
                  <a:pt x="1089" y="1023"/>
                </a:lnTo>
                <a:lnTo>
                  <a:pt x="1087" y="1023"/>
                </a:lnTo>
                <a:lnTo>
                  <a:pt x="1087" y="1025"/>
                </a:lnTo>
                <a:lnTo>
                  <a:pt x="1086" y="1025"/>
                </a:lnTo>
                <a:lnTo>
                  <a:pt x="1084" y="1023"/>
                </a:lnTo>
                <a:lnTo>
                  <a:pt x="1084" y="1025"/>
                </a:lnTo>
                <a:lnTo>
                  <a:pt x="1086" y="1025"/>
                </a:lnTo>
                <a:lnTo>
                  <a:pt x="1087" y="1027"/>
                </a:lnTo>
                <a:lnTo>
                  <a:pt x="1089" y="1027"/>
                </a:lnTo>
                <a:lnTo>
                  <a:pt x="1091" y="1027"/>
                </a:lnTo>
                <a:lnTo>
                  <a:pt x="1093" y="1028"/>
                </a:lnTo>
                <a:lnTo>
                  <a:pt x="1095" y="1030"/>
                </a:lnTo>
                <a:lnTo>
                  <a:pt x="1097" y="1030"/>
                </a:lnTo>
                <a:lnTo>
                  <a:pt x="1098" y="1030"/>
                </a:lnTo>
                <a:lnTo>
                  <a:pt x="1100" y="1030"/>
                </a:lnTo>
                <a:lnTo>
                  <a:pt x="1102" y="1032"/>
                </a:lnTo>
                <a:lnTo>
                  <a:pt x="1102" y="1034"/>
                </a:lnTo>
                <a:lnTo>
                  <a:pt x="1100" y="1034"/>
                </a:lnTo>
                <a:lnTo>
                  <a:pt x="1098" y="1036"/>
                </a:lnTo>
                <a:lnTo>
                  <a:pt x="1095" y="1036"/>
                </a:lnTo>
                <a:lnTo>
                  <a:pt x="1093" y="1038"/>
                </a:lnTo>
                <a:lnTo>
                  <a:pt x="1091" y="1039"/>
                </a:lnTo>
                <a:lnTo>
                  <a:pt x="1089" y="1039"/>
                </a:lnTo>
                <a:lnTo>
                  <a:pt x="1086" y="1039"/>
                </a:lnTo>
                <a:lnTo>
                  <a:pt x="1084" y="1039"/>
                </a:lnTo>
                <a:lnTo>
                  <a:pt x="1082" y="1039"/>
                </a:lnTo>
                <a:lnTo>
                  <a:pt x="1080" y="1038"/>
                </a:lnTo>
                <a:lnTo>
                  <a:pt x="1080" y="1036"/>
                </a:lnTo>
                <a:lnTo>
                  <a:pt x="1078" y="1034"/>
                </a:lnTo>
                <a:lnTo>
                  <a:pt x="1078" y="1032"/>
                </a:lnTo>
                <a:lnTo>
                  <a:pt x="1078" y="1030"/>
                </a:lnTo>
                <a:lnTo>
                  <a:pt x="1076" y="1030"/>
                </a:lnTo>
                <a:lnTo>
                  <a:pt x="1076" y="1028"/>
                </a:lnTo>
                <a:lnTo>
                  <a:pt x="1076" y="1027"/>
                </a:lnTo>
                <a:lnTo>
                  <a:pt x="1075" y="1025"/>
                </a:lnTo>
                <a:lnTo>
                  <a:pt x="1073" y="1025"/>
                </a:lnTo>
                <a:lnTo>
                  <a:pt x="1071" y="1023"/>
                </a:lnTo>
                <a:lnTo>
                  <a:pt x="1071" y="1021"/>
                </a:lnTo>
                <a:lnTo>
                  <a:pt x="1069" y="1019"/>
                </a:lnTo>
                <a:lnTo>
                  <a:pt x="1067" y="1019"/>
                </a:lnTo>
                <a:lnTo>
                  <a:pt x="1065" y="1021"/>
                </a:lnTo>
                <a:lnTo>
                  <a:pt x="1063" y="1025"/>
                </a:lnTo>
                <a:lnTo>
                  <a:pt x="1063" y="1027"/>
                </a:lnTo>
                <a:lnTo>
                  <a:pt x="1062" y="1027"/>
                </a:lnTo>
                <a:lnTo>
                  <a:pt x="1060" y="1028"/>
                </a:lnTo>
                <a:lnTo>
                  <a:pt x="1058" y="1027"/>
                </a:lnTo>
                <a:lnTo>
                  <a:pt x="1056" y="1025"/>
                </a:lnTo>
                <a:lnTo>
                  <a:pt x="1056" y="1023"/>
                </a:lnTo>
                <a:lnTo>
                  <a:pt x="1056" y="1019"/>
                </a:lnTo>
                <a:lnTo>
                  <a:pt x="1056" y="1017"/>
                </a:lnTo>
                <a:lnTo>
                  <a:pt x="1056" y="1015"/>
                </a:lnTo>
                <a:lnTo>
                  <a:pt x="1056" y="1014"/>
                </a:lnTo>
                <a:lnTo>
                  <a:pt x="1056" y="1012"/>
                </a:lnTo>
                <a:lnTo>
                  <a:pt x="1056" y="1010"/>
                </a:lnTo>
                <a:lnTo>
                  <a:pt x="1056" y="1008"/>
                </a:lnTo>
                <a:lnTo>
                  <a:pt x="1056" y="1006"/>
                </a:lnTo>
                <a:lnTo>
                  <a:pt x="1054" y="1004"/>
                </a:lnTo>
                <a:lnTo>
                  <a:pt x="1056" y="1003"/>
                </a:lnTo>
                <a:lnTo>
                  <a:pt x="1056" y="1001"/>
                </a:lnTo>
                <a:lnTo>
                  <a:pt x="1056" y="999"/>
                </a:lnTo>
                <a:lnTo>
                  <a:pt x="1054" y="997"/>
                </a:lnTo>
                <a:lnTo>
                  <a:pt x="1054" y="993"/>
                </a:lnTo>
                <a:lnTo>
                  <a:pt x="1054" y="991"/>
                </a:lnTo>
                <a:lnTo>
                  <a:pt x="1056" y="991"/>
                </a:lnTo>
                <a:lnTo>
                  <a:pt x="1056" y="990"/>
                </a:lnTo>
                <a:lnTo>
                  <a:pt x="1058" y="988"/>
                </a:lnTo>
                <a:lnTo>
                  <a:pt x="1056" y="990"/>
                </a:lnTo>
                <a:lnTo>
                  <a:pt x="1054" y="990"/>
                </a:lnTo>
                <a:lnTo>
                  <a:pt x="1052" y="988"/>
                </a:lnTo>
                <a:lnTo>
                  <a:pt x="1052" y="986"/>
                </a:lnTo>
                <a:lnTo>
                  <a:pt x="1051" y="982"/>
                </a:lnTo>
                <a:lnTo>
                  <a:pt x="1051" y="980"/>
                </a:lnTo>
                <a:lnTo>
                  <a:pt x="1049" y="979"/>
                </a:lnTo>
                <a:lnTo>
                  <a:pt x="1049" y="977"/>
                </a:lnTo>
                <a:lnTo>
                  <a:pt x="1051" y="975"/>
                </a:lnTo>
                <a:lnTo>
                  <a:pt x="1052" y="973"/>
                </a:lnTo>
                <a:lnTo>
                  <a:pt x="1054" y="971"/>
                </a:lnTo>
                <a:lnTo>
                  <a:pt x="1056" y="969"/>
                </a:lnTo>
                <a:lnTo>
                  <a:pt x="1058" y="969"/>
                </a:lnTo>
                <a:lnTo>
                  <a:pt x="1058" y="968"/>
                </a:lnTo>
                <a:lnTo>
                  <a:pt x="1060" y="971"/>
                </a:lnTo>
                <a:lnTo>
                  <a:pt x="1060" y="973"/>
                </a:lnTo>
                <a:lnTo>
                  <a:pt x="1060" y="975"/>
                </a:lnTo>
                <a:lnTo>
                  <a:pt x="1062" y="973"/>
                </a:lnTo>
                <a:lnTo>
                  <a:pt x="1062" y="971"/>
                </a:lnTo>
                <a:lnTo>
                  <a:pt x="1062" y="969"/>
                </a:lnTo>
                <a:lnTo>
                  <a:pt x="1063" y="968"/>
                </a:lnTo>
                <a:lnTo>
                  <a:pt x="1063" y="969"/>
                </a:lnTo>
                <a:lnTo>
                  <a:pt x="1065" y="969"/>
                </a:lnTo>
                <a:lnTo>
                  <a:pt x="1063" y="968"/>
                </a:lnTo>
                <a:lnTo>
                  <a:pt x="1062" y="966"/>
                </a:lnTo>
                <a:lnTo>
                  <a:pt x="1062" y="962"/>
                </a:lnTo>
                <a:lnTo>
                  <a:pt x="1062" y="960"/>
                </a:lnTo>
                <a:lnTo>
                  <a:pt x="1062" y="956"/>
                </a:lnTo>
                <a:lnTo>
                  <a:pt x="1062" y="955"/>
                </a:lnTo>
                <a:lnTo>
                  <a:pt x="1062" y="953"/>
                </a:lnTo>
                <a:lnTo>
                  <a:pt x="1062" y="951"/>
                </a:lnTo>
                <a:lnTo>
                  <a:pt x="1062" y="949"/>
                </a:lnTo>
                <a:lnTo>
                  <a:pt x="1062" y="947"/>
                </a:lnTo>
                <a:lnTo>
                  <a:pt x="1062" y="945"/>
                </a:lnTo>
                <a:lnTo>
                  <a:pt x="1062" y="944"/>
                </a:lnTo>
                <a:lnTo>
                  <a:pt x="1062" y="942"/>
                </a:lnTo>
                <a:lnTo>
                  <a:pt x="1062" y="940"/>
                </a:lnTo>
                <a:lnTo>
                  <a:pt x="1063" y="940"/>
                </a:lnTo>
                <a:lnTo>
                  <a:pt x="1065" y="938"/>
                </a:lnTo>
                <a:lnTo>
                  <a:pt x="1065" y="936"/>
                </a:lnTo>
                <a:lnTo>
                  <a:pt x="1067" y="936"/>
                </a:lnTo>
                <a:lnTo>
                  <a:pt x="1067" y="934"/>
                </a:lnTo>
                <a:lnTo>
                  <a:pt x="1069" y="934"/>
                </a:lnTo>
                <a:lnTo>
                  <a:pt x="1071" y="936"/>
                </a:lnTo>
                <a:lnTo>
                  <a:pt x="1071" y="938"/>
                </a:lnTo>
                <a:lnTo>
                  <a:pt x="1071" y="940"/>
                </a:lnTo>
                <a:lnTo>
                  <a:pt x="1073" y="942"/>
                </a:lnTo>
                <a:lnTo>
                  <a:pt x="1073" y="944"/>
                </a:lnTo>
                <a:lnTo>
                  <a:pt x="1075" y="944"/>
                </a:lnTo>
                <a:lnTo>
                  <a:pt x="1076" y="945"/>
                </a:lnTo>
                <a:lnTo>
                  <a:pt x="1078" y="947"/>
                </a:lnTo>
                <a:lnTo>
                  <a:pt x="1078" y="949"/>
                </a:lnTo>
                <a:lnTo>
                  <a:pt x="1076" y="949"/>
                </a:lnTo>
                <a:lnTo>
                  <a:pt x="1076" y="951"/>
                </a:lnTo>
                <a:lnTo>
                  <a:pt x="1075" y="951"/>
                </a:lnTo>
                <a:close/>
                <a:moveTo>
                  <a:pt x="1226" y="728"/>
                </a:moveTo>
                <a:lnTo>
                  <a:pt x="1226" y="730"/>
                </a:lnTo>
                <a:lnTo>
                  <a:pt x="1226" y="733"/>
                </a:lnTo>
                <a:lnTo>
                  <a:pt x="1224" y="733"/>
                </a:lnTo>
                <a:lnTo>
                  <a:pt x="1224" y="730"/>
                </a:lnTo>
                <a:lnTo>
                  <a:pt x="1224" y="728"/>
                </a:lnTo>
                <a:lnTo>
                  <a:pt x="1224" y="726"/>
                </a:lnTo>
                <a:lnTo>
                  <a:pt x="1226" y="724"/>
                </a:lnTo>
                <a:lnTo>
                  <a:pt x="1226" y="722"/>
                </a:lnTo>
                <a:lnTo>
                  <a:pt x="1226" y="721"/>
                </a:lnTo>
                <a:lnTo>
                  <a:pt x="1226" y="719"/>
                </a:lnTo>
                <a:lnTo>
                  <a:pt x="1228" y="719"/>
                </a:lnTo>
                <a:lnTo>
                  <a:pt x="1229" y="719"/>
                </a:lnTo>
                <a:lnTo>
                  <a:pt x="1229" y="721"/>
                </a:lnTo>
                <a:lnTo>
                  <a:pt x="1228" y="721"/>
                </a:lnTo>
                <a:lnTo>
                  <a:pt x="1228" y="722"/>
                </a:lnTo>
                <a:lnTo>
                  <a:pt x="1226" y="722"/>
                </a:lnTo>
                <a:lnTo>
                  <a:pt x="1226" y="724"/>
                </a:lnTo>
                <a:lnTo>
                  <a:pt x="1226" y="728"/>
                </a:lnTo>
                <a:close/>
                <a:moveTo>
                  <a:pt x="1187" y="728"/>
                </a:moveTo>
                <a:lnTo>
                  <a:pt x="1187" y="730"/>
                </a:lnTo>
                <a:lnTo>
                  <a:pt x="1185" y="730"/>
                </a:lnTo>
                <a:lnTo>
                  <a:pt x="1181" y="728"/>
                </a:lnTo>
                <a:lnTo>
                  <a:pt x="1180" y="728"/>
                </a:lnTo>
                <a:lnTo>
                  <a:pt x="1178" y="726"/>
                </a:lnTo>
                <a:lnTo>
                  <a:pt x="1176" y="724"/>
                </a:lnTo>
                <a:lnTo>
                  <a:pt x="1176" y="722"/>
                </a:lnTo>
                <a:lnTo>
                  <a:pt x="1174" y="721"/>
                </a:lnTo>
                <a:lnTo>
                  <a:pt x="1174" y="719"/>
                </a:lnTo>
                <a:lnTo>
                  <a:pt x="1176" y="717"/>
                </a:lnTo>
                <a:lnTo>
                  <a:pt x="1178" y="717"/>
                </a:lnTo>
                <a:lnTo>
                  <a:pt x="1180" y="719"/>
                </a:lnTo>
                <a:lnTo>
                  <a:pt x="1180" y="721"/>
                </a:lnTo>
                <a:lnTo>
                  <a:pt x="1181" y="721"/>
                </a:lnTo>
                <a:lnTo>
                  <a:pt x="1181" y="722"/>
                </a:lnTo>
                <a:lnTo>
                  <a:pt x="1183" y="724"/>
                </a:lnTo>
                <a:lnTo>
                  <a:pt x="1185" y="724"/>
                </a:lnTo>
                <a:lnTo>
                  <a:pt x="1187" y="728"/>
                </a:lnTo>
                <a:close/>
                <a:moveTo>
                  <a:pt x="999" y="663"/>
                </a:moveTo>
                <a:lnTo>
                  <a:pt x="999" y="667"/>
                </a:lnTo>
                <a:lnTo>
                  <a:pt x="999" y="669"/>
                </a:lnTo>
                <a:lnTo>
                  <a:pt x="999" y="671"/>
                </a:lnTo>
                <a:lnTo>
                  <a:pt x="1001" y="673"/>
                </a:lnTo>
                <a:lnTo>
                  <a:pt x="1001" y="676"/>
                </a:lnTo>
                <a:lnTo>
                  <a:pt x="1003" y="678"/>
                </a:lnTo>
                <a:lnTo>
                  <a:pt x="1003" y="680"/>
                </a:lnTo>
                <a:lnTo>
                  <a:pt x="1003" y="682"/>
                </a:lnTo>
                <a:lnTo>
                  <a:pt x="1003" y="684"/>
                </a:lnTo>
                <a:lnTo>
                  <a:pt x="1003" y="686"/>
                </a:lnTo>
                <a:lnTo>
                  <a:pt x="1003" y="687"/>
                </a:lnTo>
                <a:lnTo>
                  <a:pt x="1003" y="689"/>
                </a:lnTo>
                <a:lnTo>
                  <a:pt x="1003" y="691"/>
                </a:lnTo>
                <a:lnTo>
                  <a:pt x="1004" y="691"/>
                </a:lnTo>
                <a:lnTo>
                  <a:pt x="1004" y="693"/>
                </a:lnTo>
                <a:lnTo>
                  <a:pt x="1004" y="697"/>
                </a:lnTo>
                <a:lnTo>
                  <a:pt x="1004" y="698"/>
                </a:lnTo>
                <a:lnTo>
                  <a:pt x="1004" y="700"/>
                </a:lnTo>
                <a:lnTo>
                  <a:pt x="1004" y="704"/>
                </a:lnTo>
                <a:lnTo>
                  <a:pt x="1006" y="706"/>
                </a:lnTo>
                <a:lnTo>
                  <a:pt x="1010" y="708"/>
                </a:lnTo>
                <a:lnTo>
                  <a:pt x="1010" y="709"/>
                </a:lnTo>
                <a:lnTo>
                  <a:pt x="1010" y="711"/>
                </a:lnTo>
                <a:lnTo>
                  <a:pt x="1010" y="713"/>
                </a:lnTo>
                <a:lnTo>
                  <a:pt x="1010" y="717"/>
                </a:lnTo>
                <a:lnTo>
                  <a:pt x="1010" y="719"/>
                </a:lnTo>
                <a:lnTo>
                  <a:pt x="1010" y="721"/>
                </a:lnTo>
                <a:lnTo>
                  <a:pt x="1010" y="722"/>
                </a:lnTo>
                <a:lnTo>
                  <a:pt x="1008" y="722"/>
                </a:lnTo>
                <a:lnTo>
                  <a:pt x="1004" y="724"/>
                </a:lnTo>
                <a:lnTo>
                  <a:pt x="1003" y="726"/>
                </a:lnTo>
                <a:lnTo>
                  <a:pt x="1001" y="726"/>
                </a:lnTo>
                <a:lnTo>
                  <a:pt x="999" y="724"/>
                </a:lnTo>
                <a:lnTo>
                  <a:pt x="999" y="722"/>
                </a:lnTo>
                <a:lnTo>
                  <a:pt x="997" y="722"/>
                </a:lnTo>
                <a:lnTo>
                  <a:pt x="995" y="721"/>
                </a:lnTo>
                <a:lnTo>
                  <a:pt x="993" y="721"/>
                </a:lnTo>
                <a:lnTo>
                  <a:pt x="993" y="719"/>
                </a:lnTo>
                <a:lnTo>
                  <a:pt x="992" y="719"/>
                </a:lnTo>
                <a:lnTo>
                  <a:pt x="990" y="719"/>
                </a:lnTo>
                <a:lnTo>
                  <a:pt x="990" y="717"/>
                </a:lnTo>
                <a:lnTo>
                  <a:pt x="988" y="715"/>
                </a:lnTo>
                <a:lnTo>
                  <a:pt x="986" y="715"/>
                </a:lnTo>
                <a:lnTo>
                  <a:pt x="984" y="715"/>
                </a:lnTo>
                <a:lnTo>
                  <a:pt x="982" y="713"/>
                </a:lnTo>
                <a:lnTo>
                  <a:pt x="982" y="711"/>
                </a:lnTo>
                <a:lnTo>
                  <a:pt x="981" y="709"/>
                </a:lnTo>
                <a:lnTo>
                  <a:pt x="981" y="708"/>
                </a:lnTo>
                <a:lnTo>
                  <a:pt x="979" y="706"/>
                </a:lnTo>
                <a:lnTo>
                  <a:pt x="979" y="702"/>
                </a:lnTo>
                <a:lnTo>
                  <a:pt x="977" y="700"/>
                </a:lnTo>
                <a:lnTo>
                  <a:pt x="975" y="698"/>
                </a:lnTo>
                <a:lnTo>
                  <a:pt x="975" y="697"/>
                </a:lnTo>
                <a:lnTo>
                  <a:pt x="975" y="695"/>
                </a:lnTo>
                <a:lnTo>
                  <a:pt x="977" y="695"/>
                </a:lnTo>
                <a:lnTo>
                  <a:pt x="977" y="691"/>
                </a:lnTo>
                <a:lnTo>
                  <a:pt x="977" y="689"/>
                </a:lnTo>
                <a:lnTo>
                  <a:pt x="977" y="686"/>
                </a:lnTo>
                <a:lnTo>
                  <a:pt x="977" y="684"/>
                </a:lnTo>
                <a:lnTo>
                  <a:pt x="977" y="682"/>
                </a:lnTo>
                <a:lnTo>
                  <a:pt x="975" y="682"/>
                </a:lnTo>
                <a:lnTo>
                  <a:pt x="973" y="682"/>
                </a:lnTo>
                <a:lnTo>
                  <a:pt x="973" y="678"/>
                </a:lnTo>
                <a:lnTo>
                  <a:pt x="975" y="676"/>
                </a:lnTo>
                <a:lnTo>
                  <a:pt x="977" y="674"/>
                </a:lnTo>
                <a:lnTo>
                  <a:pt x="979" y="674"/>
                </a:lnTo>
                <a:lnTo>
                  <a:pt x="979" y="673"/>
                </a:lnTo>
                <a:lnTo>
                  <a:pt x="981" y="673"/>
                </a:lnTo>
                <a:lnTo>
                  <a:pt x="982" y="671"/>
                </a:lnTo>
                <a:lnTo>
                  <a:pt x="984" y="669"/>
                </a:lnTo>
                <a:lnTo>
                  <a:pt x="984" y="671"/>
                </a:lnTo>
                <a:lnTo>
                  <a:pt x="982" y="671"/>
                </a:lnTo>
                <a:lnTo>
                  <a:pt x="982" y="673"/>
                </a:lnTo>
                <a:lnTo>
                  <a:pt x="982" y="674"/>
                </a:lnTo>
                <a:lnTo>
                  <a:pt x="984" y="678"/>
                </a:lnTo>
                <a:lnTo>
                  <a:pt x="986" y="680"/>
                </a:lnTo>
                <a:lnTo>
                  <a:pt x="988" y="682"/>
                </a:lnTo>
                <a:lnTo>
                  <a:pt x="986" y="686"/>
                </a:lnTo>
                <a:lnTo>
                  <a:pt x="986" y="689"/>
                </a:lnTo>
                <a:lnTo>
                  <a:pt x="986" y="691"/>
                </a:lnTo>
                <a:lnTo>
                  <a:pt x="988" y="693"/>
                </a:lnTo>
                <a:lnTo>
                  <a:pt x="988" y="695"/>
                </a:lnTo>
                <a:lnTo>
                  <a:pt x="988" y="697"/>
                </a:lnTo>
                <a:lnTo>
                  <a:pt x="988" y="698"/>
                </a:lnTo>
                <a:lnTo>
                  <a:pt x="990" y="700"/>
                </a:lnTo>
                <a:lnTo>
                  <a:pt x="990" y="702"/>
                </a:lnTo>
                <a:lnTo>
                  <a:pt x="988" y="704"/>
                </a:lnTo>
                <a:lnTo>
                  <a:pt x="990" y="706"/>
                </a:lnTo>
                <a:lnTo>
                  <a:pt x="992" y="708"/>
                </a:lnTo>
                <a:lnTo>
                  <a:pt x="993" y="709"/>
                </a:lnTo>
                <a:lnTo>
                  <a:pt x="993" y="711"/>
                </a:lnTo>
                <a:lnTo>
                  <a:pt x="993" y="713"/>
                </a:lnTo>
                <a:lnTo>
                  <a:pt x="995" y="715"/>
                </a:lnTo>
                <a:lnTo>
                  <a:pt x="995" y="717"/>
                </a:lnTo>
                <a:lnTo>
                  <a:pt x="997" y="719"/>
                </a:lnTo>
                <a:lnTo>
                  <a:pt x="997" y="717"/>
                </a:lnTo>
                <a:lnTo>
                  <a:pt x="997" y="715"/>
                </a:lnTo>
                <a:lnTo>
                  <a:pt x="999" y="713"/>
                </a:lnTo>
                <a:lnTo>
                  <a:pt x="1001" y="711"/>
                </a:lnTo>
                <a:lnTo>
                  <a:pt x="1001" y="709"/>
                </a:lnTo>
                <a:lnTo>
                  <a:pt x="999" y="708"/>
                </a:lnTo>
                <a:lnTo>
                  <a:pt x="997" y="708"/>
                </a:lnTo>
                <a:lnTo>
                  <a:pt x="997" y="706"/>
                </a:lnTo>
                <a:lnTo>
                  <a:pt x="995" y="704"/>
                </a:lnTo>
                <a:lnTo>
                  <a:pt x="995" y="702"/>
                </a:lnTo>
                <a:lnTo>
                  <a:pt x="995" y="700"/>
                </a:lnTo>
                <a:lnTo>
                  <a:pt x="993" y="698"/>
                </a:lnTo>
                <a:lnTo>
                  <a:pt x="993" y="697"/>
                </a:lnTo>
                <a:lnTo>
                  <a:pt x="995" y="697"/>
                </a:lnTo>
                <a:lnTo>
                  <a:pt x="995" y="695"/>
                </a:lnTo>
                <a:lnTo>
                  <a:pt x="995" y="693"/>
                </a:lnTo>
                <a:lnTo>
                  <a:pt x="997" y="693"/>
                </a:lnTo>
                <a:lnTo>
                  <a:pt x="999" y="693"/>
                </a:lnTo>
                <a:lnTo>
                  <a:pt x="999" y="697"/>
                </a:lnTo>
                <a:lnTo>
                  <a:pt x="1001" y="697"/>
                </a:lnTo>
                <a:lnTo>
                  <a:pt x="1001" y="695"/>
                </a:lnTo>
                <a:lnTo>
                  <a:pt x="1001" y="693"/>
                </a:lnTo>
                <a:lnTo>
                  <a:pt x="999" y="691"/>
                </a:lnTo>
                <a:lnTo>
                  <a:pt x="997" y="691"/>
                </a:lnTo>
                <a:lnTo>
                  <a:pt x="995" y="691"/>
                </a:lnTo>
                <a:lnTo>
                  <a:pt x="995" y="689"/>
                </a:lnTo>
                <a:lnTo>
                  <a:pt x="995" y="687"/>
                </a:lnTo>
                <a:lnTo>
                  <a:pt x="993" y="686"/>
                </a:lnTo>
                <a:lnTo>
                  <a:pt x="993" y="682"/>
                </a:lnTo>
                <a:lnTo>
                  <a:pt x="993" y="680"/>
                </a:lnTo>
                <a:lnTo>
                  <a:pt x="992" y="678"/>
                </a:lnTo>
                <a:lnTo>
                  <a:pt x="992" y="676"/>
                </a:lnTo>
                <a:lnTo>
                  <a:pt x="990" y="674"/>
                </a:lnTo>
                <a:lnTo>
                  <a:pt x="988" y="671"/>
                </a:lnTo>
                <a:lnTo>
                  <a:pt x="988" y="667"/>
                </a:lnTo>
                <a:lnTo>
                  <a:pt x="986" y="667"/>
                </a:lnTo>
                <a:lnTo>
                  <a:pt x="984" y="665"/>
                </a:lnTo>
                <a:lnTo>
                  <a:pt x="982" y="667"/>
                </a:lnTo>
                <a:lnTo>
                  <a:pt x="981" y="667"/>
                </a:lnTo>
                <a:lnTo>
                  <a:pt x="981" y="669"/>
                </a:lnTo>
                <a:lnTo>
                  <a:pt x="979" y="669"/>
                </a:lnTo>
                <a:lnTo>
                  <a:pt x="979" y="671"/>
                </a:lnTo>
                <a:lnTo>
                  <a:pt x="979" y="667"/>
                </a:lnTo>
                <a:lnTo>
                  <a:pt x="981" y="665"/>
                </a:lnTo>
                <a:lnTo>
                  <a:pt x="986" y="663"/>
                </a:lnTo>
                <a:lnTo>
                  <a:pt x="988" y="662"/>
                </a:lnTo>
                <a:lnTo>
                  <a:pt x="990" y="662"/>
                </a:lnTo>
                <a:lnTo>
                  <a:pt x="992" y="660"/>
                </a:lnTo>
                <a:lnTo>
                  <a:pt x="995" y="660"/>
                </a:lnTo>
                <a:lnTo>
                  <a:pt x="997" y="658"/>
                </a:lnTo>
                <a:lnTo>
                  <a:pt x="999" y="658"/>
                </a:lnTo>
                <a:lnTo>
                  <a:pt x="1001" y="658"/>
                </a:lnTo>
                <a:lnTo>
                  <a:pt x="1003" y="660"/>
                </a:lnTo>
                <a:lnTo>
                  <a:pt x="1001" y="660"/>
                </a:lnTo>
                <a:lnTo>
                  <a:pt x="1001" y="662"/>
                </a:lnTo>
                <a:lnTo>
                  <a:pt x="999" y="663"/>
                </a:lnTo>
                <a:close/>
                <a:moveTo>
                  <a:pt x="894" y="641"/>
                </a:moveTo>
                <a:lnTo>
                  <a:pt x="892" y="641"/>
                </a:lnTo>
                <a:lnTo>
                  <a:pt x="890" y="641"/>
                </a:lnTo>
                <a:lnTo>
                  <a:pt x="888" y="641"/>
                </a:lnTo>
                <a:lnTo>
                  <a:pt x="887" y="643"/>
                </a:lnTo>
                <a:lnTo>
                  <a:pt x="885" y="643"/>
                </a:lnTo>
                <a:lnTo>
                  <a:pt x="883" y="643"/>
                </a:lnTo>
                <a:lnTo>
                  <a:pt x="883" y="645"/>
                </a:lnTo>
                <a:lnTo>
                  <a:pt x="881" y="645"/>
                </a:lnTo>
                <a:lnTo>
                  <a:pt x="879" y="645"/>
                </a:lnTo>
                <a:lnTo>
                  <a:pt x="877" y="647"/>
                </a:lnTo>
                <a:lnTo>
                  <a:pt x="877" y="643"/>
                </a:lnTo>
                <a:lnTo>
                  <a:pt x="879" y="641"/>
                </a:lnTo>
                <a:lnTo>
                  <a:pt x="881" y="639"/>
                </a:lnTo>
                <a:lnTo>
                  <a:pt x="883" y="639"/>
                </a:lnTo>
                <a:lnTo>
                  <a:pt x="883" y="638"/>
                </a:lnTo>
                <a:lnTo>
                  <a:pt x="885" y="638"/>
                </a:lnTo>
                <a:lnTo>
                  <a:pt x="885" y="636"/>
                </a:lnTo>
                <a:lnTo>
                  <a:pt x="887" y="638"/>
                </a:lnTo>
                <a:lnTo>
                  <a:pt x="888" y="638"/>
                </a:lnTo>
                <a:lnTo>
                  <a:pt x="890" y="639"/>
                </a:lnTo>
                <a:lnTo>
                  <a:pt x="892" y="639"/>
                </a:lnTo>
                <a:lnTo>
                  <a:pt x="894" y="639"/>
                </a:lnTo>
                <a:lnTo>
                  <a:pt x="894" y="641"/>
                </a:lnTo>
                <a:close/>
                <a:moveTo>
                  <a:pt x="4" y="621"/>
                </a:moveTo>
                <a:lnTo>
                  <a:pt x="4" y="623"/>
                </a:lnTo>
                <a:lnTo>
                  <a:pt x="2" y="621"/>
                </a:lnTo>
                <a:lnTo>
                  <a:pt x="0" y="619"/>
                </a:lnTo>
                <a:lnTo>
                  <a:pt x="0" y="617"/>
                </a:lnTo>
                <a:lnTo>
                  <a:pt x="0" y="615"/>
                </a:lnTo>
                <a:lnTo>
                  <a:pt x="2" y="617"/>
                </a:lnTo>
                <a:lnTo>
                  <a:pt x="4" y="619"/>
                </a:lnTo>
                <a:lnTo>
                  <a:pt x="4" y="621"/>
                </a:lnTo>
                <a:close/>
                <a:moveTo>
                  <a:pt x="1159" y="592"/>
                </a:moveTo>
                <a:lnTo>
                  <a:pt x="1159" y="593"/>
                </a:lnTo>
                <a:lnTo>
                  <a:pt x="1157" y="593"/>
                </a:lnTo>
                <a:lnTo>
                  <a:pt x="1157" y="595"/>
                </a:lnTo>
                <a:lnTo>
                  <a:pt x="1157" y="593"/>
                </a:lnTo>
                <a:lnTo>
                  <a:pt x="1157" y="592"/>
                </a:lnTo>
                <a:lnTo>
                  <a:pt x="1159" y="592"/>
                </a:lnTo>
                <a:close/>
                <a:moveTo>
                  <a:pt x="929" y="501"/>
                </a:moveTo>
                <a:lnTo>
                  <a:pt x="927" y="503"/>
                </a:lnTo>
                <a:lnTo>
                  <a:pt x="925" y="503"/>
                </a:lnTo>
                <a:lnTo>
                  <a:pt x="925" y="501"/>
                </a:lnTo>
                <a:lnTo>
                  <a:pt x="927" y="499"/>
                </a:lnTo>
                <a:lnTo>
                  <a:pt x="929" y="501"/>
                </a:lnTo>
                <a:close/>
                <a:moveTo>
                  <a:pt x="1082" y="470"/>
                </a:moveTo>
                <a:lnTo>
                  <a:pt x="1080" y="472"/>
                </a:lnTo>
                <a:lnTo>
                  <a:pt x="1078" y="472"/>
                </a:lnTo>
                <a:lnTo>
                  <a:pt x="1076" y="470"/>
                </a:lnTo>
                <a:lnTo>
                  <a:pt x="1075" y="470"/>
                </a:lnTo>
                <a:lnTo>
                  <a:pt x="1075" y="468"/>
                </a:lnTo>
                <a:lnTo>
                  <a:pt x="1076" y="466"/>
                </a:lnTo>
                <a:lnTo>
                  <a:pt x="1078" y="466"/>
                </a:lnTo>
                <a:lnTo>
                  <a:pt x="1080" y="468"/>
                </a:lnTo>
                <a:lnTo>
                  <a:pt x="1082" y="470"/>
                </a:lnTo>
                <a:close/>
                <a:moveTo>
                  <a:pt x="77" y="459"/>
                </a:moveTo>
                <a:lnTo>
                  <a:pt x="75" y="459"/>
                </a:lnTo>
                <a:lnTo>
                  <a:pt x="75" y="457"/>
                </a:lnTo>
                <a:lnTo>
                  <a:pt x="74" y="453"/>
                </a:lnTo>
                <a:lnTo>
                  <a:pt x="74" y="451"/>
                </a:lnTo>
                <a:lnTo>
                  <a:pt x="75" y="453"/>
                </a:lnTo>
                <a:lnTo>
                  <a:pt x="77" y="457"/>
                </a:lnTo>
                <a:lnTo>
                  <a:pt x="77" y="459"/>
                </a:lnTo>
                <a:close/>
                <a:moveTo>
                  <a:pt x="11" y="450"/>
                </a:moveTo>
                <a:lnTo>
                  <a:pt x="9" y="450"/>
                </a:lnTo>
                <a:lnTo>
                  <a:pt x="7" y="450"/>
                </a:lnTo>
                <a:lnTo>
                  <a:pt x="5" y="448"/>
                </a:lnTo>
                <a:lnTo>
                  <a:pt x="7" y="446"/>
                </a:lnTo>
                <a:lnTo>
                  <a:pt x="9" y="446"/>
                </a:lnTo>
                <a:lnTo>
                  <a:pt x="11" y="448"/>
                </a:lnTo>
                <a:lnTo>
                  <a:pt x="11" y="450"/>
                </a:lnTo>
                <a:close/>
                <a:moveTo>
                  <a:pt x="1063" y="440"/>
                </a:moveTo>
                <a:lnTo>
                  <a:pt x="1063" y="444"/>
                </a:lnTo>
                <a:lnTo>
                  <a:pt x="1062" y="444"/>
                </a:lnTo>
                <a:lnTo>
                  <a:pt x="1060" y="444"/>
                </a:lnTo>
                <a:lnTo>
                  <a:pt x="1058" y="446"/>
                </a:lnTo>
                <a:lnTo>
                  <a:pt x="1056" y="446"/>
                </a:lnTo>
                <a:lnTo>
                  <a:pt x="1054" y="444"/>
                </a:lnTo>
                <a:lnTo>
                  <a:pt x="1056" y="442"/>
                </a:lnTo>
                <a:lnTo>
                  <a:pt x="1058" y="442"/>
                </a:lnTo>
                <a:lnTo>
                  <a:pt x="1060" y="440"/>
                </a:lnTo>
                <a:lnTo>
                  <a:pt x="1062" y="440"/>
                </a:lnTo>
                <a:lnTo>
                  <a:pt x="1063" y="440"/>
                </a:lnTo>
                <a:close/>
                <a:moveTo>
                  <a:pt x="1030" y="440"/>
                </a:moveTo>
                <a:lnTo>
                  <a:pt x="1028" y="440"/>
                </a:lnTo>
                <a:lnTo>
                  <a:pt x="1028" y="439"/>
                </a:lnTo>
                <a:lnTo>
                  <a:pt x="1030" y="439"/>
                </a:lnTo>
                <a:lnTo>
                  <a:pt x="1030" y="440"/>
                </a:lnTo>
                <a:close/>
                <a:moveTo>
                  <a:pt x="1049" y="444"/>
                </a:moveTo>
                <a:lnTo>
                  <a:pt x="1049" y="446"/>
                </a:lnTo>
                <a:lnTo>
                  <a:pt x="1051" y="446"/>
                </a:lnTo>
                <a:lnTo>
                  <a:pt x="1051" y="450"/>
                </a:lnTo>
                <a:lnTo>
                  <a:pt x="1051" y="451"/>
                </a:lnTo>
                <a:lnTo>
                  <a:pt x="1052" y="455"/>
                </a:lnTo>
                <a:lnTo>
                  <a:pt x="1052" y="457"/>
                </a:lnTo>
                <a:lnTo>
                  <a:pt x="1052" y="459"/>
                </a:lnTo>
                <a:lnTo>
                  <a:pt x="1054" y="459"/>
                </a:lnTo>
                <a:lnTo>
                  <a:pt x="1054" y="461"/>
                </a:lnTo>
                <a:lnTo>
                  <a:pt x="1052" y="464"/>
                </a:lnTo>
                <a:lnTo>
                  <a:pt x="1052" y="466"/>
                </a:lnTo>
                <a:lnTo>
                  <a:pt x="1051" y="468"/>
                </a:lnTo>
                <a:lnTo>
                  <a:pt x="1049" y="470"/>
                </a:lnTo>
                <a:lnTo>
                  <a:pt x="1049" y="472"/>
                </a:lnTo>
                <a:lnTo>
                  <a:pt x="1047" y="472"/>
                </a:lnTo>
                <a:lnTo>
                  <a:pt x="1045" y="474"/>
                </a:lnTo>
                <a:lnTo>
                  <a:pt x="1043" y="474"/>
                </a:lnTo>
                <a:lnTo>
                  <a:pt x="1043" y="475"/>
                </a:lnTo>
                <a:lnTo>
                  <a:pt x="1043" y="477"/>
                </a:lnTo>
                <a:lnTo>
                  <a:pt x="1045" y="477"/>
                </a:lnTo>
                <a:lnTo>
                  <a:pt x="1045" y="475"/>
                </a:lnTo>
                <a:lnTo>
                  <a:pt x="1047" y="475"/>
                </a:lnTo>
                <a:lnTo>
                  <a:pt x="1049" y="475"/>
                </a:lnTo>
                <a:lnTo>
                  <a:pt x="1051" y="475"/>
                </a:lnTo>
                <a:lnTo>
                  <a:pt x="1052" y="475"/>
                </a:lnTo>
                <a:lnTo>
                  <a:pt x="1052" y="477"/>
                </a:lnTo>
                <a:lnTo>
                  <a:pt x="1054" y="477"/>
                </a:lnTo>
                <a:lnTo>
                  <a:pt x="1056" y="477"/>
                </a:lnTo>
                <a:lnTo>
                  <a:pt x="1056" y="479"/>
                </a:lnTo>
                <a:lnTo>
                  <a:pt x="1058" y="479"/>
                </a:lnTo>
                <a:lnTo>
                  <a:pt x="1062" y="479"/>
                </a:lnTo>
                <a:lnTo>
                  <a:pt x="1062" y="481"/>
                </a:lnTo>
                <a:lnTo>
                  <a:pt x="1065" y="483"/>
                </a:lnTo>
                <a:lnTo>
                  <a:pt x="1067" y="483"/>
                </a:lnTo>
                <a:lnTo>
                  <a:pt x="1067" y="485"/>
                </a:lnTo>
                <a:lnTo>
                  <a:pt x="1069" y="485"/>
                </a:lnTo>
                <a:lnTo>
                  <a:pt x="1069" y="486"/>
                </a:lnTo>
                <a:lnTo>
                  <a:pt x="1071" y="486"/>
                </a:lnTo>
                <a:lnTo>
                  <a:pt x="1071" y="488"/>
                </a:lnTo>
                <a:lnTo>
                  <a:pt x="1073" y="490"/>
                </a:lnTo>
                <a:lnTo>
                  <a:pt x="1075" y="490"/>
                </a:lnTo>
                <a:lnTo>
                  <a:pt x="1076" y="492"/>
                </a:lnTo>
                <a:lnTo>
                  <a:pt x="1078" y="494"/>
                </a:lnTo>
                <a:lnTo>
                  <a:pt x="1078" y="496"/>
                </a:lnTo>
                <a:lnTo>
                  <a:pt x="1080" y="496"/>
                </a:lnTo>
                <a:lnTo>
                  <a:pt x="1080" y="498"/>
                </a:lnTo>
                <a:lnTo>
                  <a:pt x="1082" y="498"/>
                </a:lnTo>
                <a:lnTo>
                  <a:pt x="1084" y="499"/>
                </a:lnTo>
                <a:lnTo>
                  <a:pt x="1086" y="499"/>
                </a:lnTo>
                <a:lnTo>
                  <a:pt x="1086" y="501"/>
                </a:lnTo>
                <a:lnTo>
                  <a:pt x="1087" y="503"/>
                </a:lnTo>
                <a:lnTo>
                  <a:pt x="1087" y="505"/>
                </a:lnTo>
                <a:lnTo>
                  <a:pt x="1089" y="507"/>
                </a:lnTo>
                <a:lnTo>
                  <a:pt x="1089" y="509"/>
                </a:lnTo>
                <a:lnTo>
                  <a:pt x="1091" y="512"/>
                </a:lnTo>
                <a:lnTo>
                  <a:pt x="1091" y="514"/>
                </a:lnTo>
                <a:lnTo>
                  <a:pt x="1089" y="518"/>
                </a:lnTo>
                <a:lnTo>
                  <a:pt x="1087" y="520"/>
                </a:lnTo>
                <a:lnTo>
                  <a:pt x="1086" y="520"/>
                </a:lnTo>
                <a:lnTo>
                  <a:pt x="1086" y="522"/>
                </a:lnTo>
                <a:lnTo>
                  <a:pt x="1084" y="522"/>
                </a:lnTo>
                <a:lnTo>
                  <a:pt x="1082" y="525"/>
                </a:lnTo>
                <a:lnTo>
                  <a:pt x="1080" y="527"/>
                </a:lnTo>
                <a:lnTo>
                  <a:pt x="1078" y="527"/>
                </a:lnTo>
                <a:lnTo>
                  <a:pt x="1076" y="527"/>
                </a:lnTo>
                <a:lnTo>
                  <a:pt x="1073" y="529"/>
                </a:lnTo>
                <a:lnTo>
                  <a:pt x="1071" y="529"/>
                </a:lnTo>
                <a:lnTo>
                  <a:pt x="1069" y="529"/>
                </a:lnTo>
                <a:lnTo>
                  <a:pt x="1067" y="529"/>
                </a:lnTo>
                <a:lnTo>
                  <a:pt x="1065" y="529"/>
                </a:lnTo>
                <a:lnTo>
                  <a:pt x="1063" y="531"/>
                </a:lnTo>
                <a:lnTo>
                  <a:pt x="1065" y="533"/>
                </a:lnTo>
                <a:lnTo>
                  <a:pt x="1065" y="534"/>
                </a:lnTo>
                <a:lnTo>
                  <a:pt x="1063" y="534"/>
                </a:lnTo>
                <a:lnTo>
                  <a:pt x="1063" y="533"/>
                </a:lnTo>
                <a:lnTo>
                  <a:pt x="1063" y="531"/>
                </a:lnTo>
                <a:lnTo>
                  <a:pt x="1063" y="529"/>
                </a:lnTo>
                <a:lnTo>
                  <a:pt x="1065" y="529"/>
                </a:lnTo>
                <a:lnTo>
                  <a:pt x="1063" y="527"/>
                </a:lnTo>
                <a:lnTo>
                  <a:pt x="1063" y="525"/>
                </a:lnTo>
                <a:lnTo>
                  <a:pt x="1062" y="525"/>
                </a:lnTo>
                <a:lnTo>
                  <a:pt x="1062" y="523"/>
                </a:lnTo>
                <a:lnTo>
                  <a:pt x="1060" y="523"/>
                </a:lnTo>
                <a:lnTo>
                  <a:pt x="1060" y="522"/>
                </a:lnTo>
                <a:lnTo>
                  <a:pt x="1058" y="522"/>
                </a:lnTo>
                <a:lnTo>
                  <a:pt x="1058" y="520"/>
                </a:lnTo>
                <a:lnTo>
                  <a:pt x="1056" y="518"/>
                </a:lnTo>
                <a:lnTo>
                  <a:pt x="1054" y="518"/>
                </a:lnTo>
                <a:lnTo>
                  <a:pt x="1052" y="516"/>
                </a:lnTo>
                <a:lnTo>
                  <a:pt x="1049" y="516"/>
                </a:lnTo>
                <a:lnTo>
                  <a:pt x="1047" y="516"/>
                </a:lnTo>
                <a:lnTo>
                  <a:pt x="1045" y="516"/>
                </a:lnTo>
                <a:lnTo>
                  <a:pt x="1043" y="516"/>
                </a:lnTo>
                <a:lnTo>
                  <a:pt x="1041" y="518"/>
                </a:lnTo>
                <a:lnTo>
                  <a:pt x="1039" y="518"/>
                </a:lnTo>
                <a:lnTo>
                  <a:pt x="1036" y="520"/>
                </a:lnTo>
                <a:lnTo>
                  <a:pt x="1034" y="520"/>
                </a:lnTo>
                <a:lnTo>
                  <a:pt x="1032" y="522"/>
                </a:lnTo>
                <a:lnTo>
                  <a:pt x="1032" y="523"/>
                </a:lnTo>
                <a:lnTo>
                  <a:pt x="1032" y="525"/>
                </a:lnTo>
                <a:lnTo>
                  <a:pt x="1034" y="527"/>
                </a:lnTo>
                <a:lnTo>
                  <a:pt x="1034" y="529"/>
                </a:lnTo>
                <a:lnTo>
                  <a:pt x="1032" y="531"/>
                </a:lnTo>
                <a:lnTo>
                  <a:pt x="1032" y="534"/>
                </a:lnTo>
                <a:lnTo>
                  <a:pt x="1032" y="536"/>
                </a:lnTo>
                <a:lnTo>
                  <a:pt x="1032" y="538"/>
                </a:lnTo>
                <a:lnTo>
                  <a:pt x="1030" y="538"/>
                </a:lnTo>
                <a:lnTo>
                  <a:pt x="1028" y="538"/>
                </a:lnTo>
                <a:lnTo>
                  <a:pt x="1025" y="536"/>
                </a:lnTo>
                <a:lnTo>
                  <a:pt x="1025" y="534"/>
                </a:lnTo>
                <a:lnTo>
                  <a:pt x="1023" y="531"/>
                </a:lnTo>
                <a:lnTo>
                  <a:pt x="1023" y="529"/>
                </a:lnTo>
                <a:lnTo>
                  <a:pt x="1025" y="529"/>
                </a:lnTo>
                <a:lnTo>
                  <a:pt x="1028" y="529"/>
                </a:lnTo>
                <a:lnTo>
                  <a:pt x="1028" y="525"/>
                </a:lnTo>
                <a:lnTo>
                  <a:pt x="1028" y="523"/>
                </a:lnTo>
                <a:lnTo>
                  <a:pt x="1027" y="523"/>
                </a:lnTo>
                <a:lnTo>
                  <a:pt x="1025" y="523"/>
                </a:lnTo>
                <a:lnTo>
                  <a:pt x="1023" y="523"/>
                </a:lnTo>
                <a:lnTo>
                  <a:pt x="1021" y="525"/>
                </a:lnTo>
                <a:lnTo>
                  <a:pt x="1019" y="525"/>
                </a:lnTo>
                <a:lnTo>
                  <a:pt x="1017" y="527"/>
                </a:lnTo>
                <a:lnTo>
                  <a:pt x="1016" y="527"/>
                </a:lnTo>
                <a:lnTo>
                  <a:pt x="1014" y="531"/>
                </a:lnTo>
                <a:lnTo>
                  <a:pt x="1014" y="533"/>
                </a:lnTo>
                <a:lnTo>
                  <a:pt x="1014" y="534"/>
                </a:lnTo>
                <a:lnTo>
                  <a:pt x="1014" y="536"/>
                </a:lnTo>
                <a:lnTo>
                  <a:pt x="1016" y="536"/>
                </a:lnTo>
                <a:lnTo>
                  <a:pt x="1016" y="538"/>
                </a:lnTo>
                <a:lnTo>
                  <a:pt x="1017" y="540"/>
                </a:lnTo>
                <a:lnTo>
                  <a:pt x="1019" y="540"/>
                </a:lnTo>
                <a:lnTo>
                  <a:pt x="1019" y="544"/>
                </a:lnTo>
                <a:lnTo>
                  <a:pt x="1019" y="545"/>
                </a:lnTo>
                <a:lnTo>
                  <a:pt x="1019" y="547"/>
                </a:lnTo>
                <a:lnTo>
                  <a:pt x="1019" y="549"/>
                </a:lnTo>
                <a:lnTo>
                  <a:pt x="1017" y="553"/>
                </a:lnTo>
                <a:lnTo>
                  <a:pt x="1016" y="555"/>
                </a:lnTo>
                <a:lnTo>
                  <a:pt x="1014" y="557"/>
                </a:lnTo>
                <a:lnTo>
                  <a:pt x="1012" y="557"/>
                </a:lnTo>
                <a:lnTo>
                  <a:pt x="1012" y="558"/>
                </a:lnTo>
                <a:lnTo>
                  <a:pt x="1010" y="558"/>
                </a:lnTo>
                <a:lnTo>
                  <a:pt x="1008" y="558"/>
                </a:lnTo>
                <a:lnTo>
                  <a:pt x="1006" y="560"/>
                </a:lnTo>
                <a:lnTo>
                  <a:pt x="1004" y="558"/>
                </a:lnTo>
                <a:lnTo>
                  <a:pt x="1003" y="558"/>
                </a:lnTo>
                <a:lnTo>
                  <a:pt x="1001" y="560"/>
                </a:lnTo>
                <a:lnTo>
                  <a:pt x="999" y="560"/>
                </a:lnTo>
                <a:lnTo>
                  <a:pt x="997" y="560"/>
                </a:lnTo>
                <a:lnTo>
                  <a:pt x="995" y="560"/>
                </a:lnTo>
                <a:lnTo>
                  <a:pt x="992" y="560"/>
                </a:lnTo>
                <a:lnTo>
                  <a:pt x="988" y="562"/>
                </a:lnTo>
                <a:lnTo>
                  <a:pt x="986" y="562"/>
                </a:lnTo>
                <a:lnTo>
                  <a:pt x="984" y="562"/>
                </a:lnTo>
                <a:lnTo>
                  <a:pt x="984" y="564"/>
                </a:lnTo>
                <a:lnTo>
                  <a:pt x="982" y="564"/>
                </a:lnTo>
                <a:lnTo>
                  <a:pt x="981" y="564"/>
                </a:lnTo>
                <a:lnTo>
                  <a:pt x="979" y="566"/>
                </a:lnTo>
                <a:lnTo>
                  <a:pt x="981" y="568"/>
                </a:lnTo>
                <a:lnTo>
                  <a:pt x="981" y="569"/>
                </a:lnTo>
                <a:lnTo>
                  <a:pt x="982" y="571"/>
                </a:lnTo>
                <a:lnTo>
                  <a:pt x="982" y="573"/>
                </a:lnTo>
                <a:lnTo>
                  <a:pt x="984" y="575"/>
                </a:lnTo>
                <a:lnTo>
                  <a:pt x="984" y="577"/>
                </a:lnTo>
                <a:lnTo>
                  <a:pt x="986" y="577"/>
                </a:lnTo>
                <a:lnTo>
                  <a:pt x="988" y="577"/>
                </a:lnTo>
                <a:lnTo>
                  <a:pt x="990" y="577"/>
                </a:lnTo>
                <a:lnTo>
                  <a:pt x="992" y="577"/>
                </a:lnTo>
                <a:lnTo>
                  <a:pt x="993" y="575"/>
                </a:lnTo>
                <a:lnTo>
                  <a:pt x="995" y="575"/>
                </a:lnTo>
                <a:lnTo>
                  <a:pt x="997" y="575"/>
                </a:lnTo>
                <a:lnTo>
                  <a:pt x="999" y="573"/>
                </a:lnTo>
                <a:lnTo>
                  <a:pt x="1001" y="571"/>
                </a:lnTo>
                <a:lnTo>
                  <a:pt x="1003" y="573"/>
                </a:lnTo>
                <a:lnTo>
                  <a:pt x="1004" y="573"/>
                </a:lnTo>
                <a:lnTo>
                  <a:pt x="1006" y="573"/>
                </a:lnTo>
                <a:lnTo>
                  <a:pt x="1008" y="571"/>
                </a:lnTo>
                <a:lnTo>
                  <a:pt x="1010" y="569"/>
                </a:lnTo>
                <a:lnTo>
                  <a:pt x="1012" y="569"/>
                </a:lnTo>
                <a:lnTo>
                  <a:pt x="1012" y="571"/>
                </a:lnTo>
                <a:lnTo>
                  <a:pt x="1014" y="571"/>
                </a:lnTo>
                <a:lnTo>
                  <a:pt x="1016" y="571"/>
                </a:lnTo>
                <a:lnTo>
                  <a:pt x="1017" y="569"/>
                </a:lnTo>
                <a:lnTo>
                  <a:pt x="1019" y="569"/>
                </a:lnTo>
                <a:lnTo>
                  <a:pt x="1021" y="568"/>
                </a:lnTo>
                <a:lnTo>
                  <a:pt x="1021" y="569"/>
                </a:lnTo>
                <a:lnTo>
                  <a:pt x="1023" y="571"/>
                </a:lnTo>
                <a:lnTo>
                  <a:pt x="1027" y="571"/>
                </a:lnTo>
                <a:lnTo>
                  <a:pt x="1027" y="573"/>
                </a:lnTo>
                <a:lnTo>
                  <a:pt x="1028" y="573"/>
                </a:lnTo>
                <a:lnTo>
                  <a:pt x="1030" y="573"/>
                </a:lnTo>
                <a:lnTo>
                  <a:pt x="1030" y="571"/>
                </a:lnTo>
                <a:lnTo>
                  <a:pt x="1032" y="573"/>
                </a:lnTo>
                <a:lnTo>
                  <a:pt x="1034" y="575"/>
                </a:lnTo>
                <a:lnTo>
                  <a:pt x="1034" y="577"/>
                </a:lnTo>
                <a:lnTo>
                  <a:pt x="1036" y="579"/>
                </a:lnTo>
                <a:lnTo>
                  <a:pt x="1038" y="579"/>
                </a:lnTo>
                <a:lnTo>
                  <a:pt x="1038" y="580"/>
                </a:lnTo>
                <a:lnTo>
                  <a:pt x="1041" y="580"/>
                </a:lnTo>
                <a:lnTo>
                  <a:pt x="1041" y="582"/>
                </a:lnTo>
                <a:lnTo>
                  <a:pt x="1041" y="584"/>
                </a:lnTo>
                <a:lnTo>
                  <a:pt x="1041" y="586"/>
                </a:lnTo>
                <a:lnTo>
                  <a:pt x="1043" y="588"/>
                </a:lnTo>
                <a:lnTo>
                  <a:pt x="1043" y="590"/>
                </a:lnTo>
                <a:lnTo>
                  <a:pt x="1045" y="592"/>
                </a:lnTo>
                <a:lnTo>
                  <a:pt x="1045" y="593"/>
                </a:lnTo>
                <a:lnTo>
                  <a:pt x="1047" y="593"/>
                </a:lnTo>
                <a:lnTo>
                  <a:pt x="1049" y="595"/>
                </a:lnTo>
                <a:lnTo>
                  <a:pt x="1051" y="597"/>
                </a:lnTo>
                <a:lnTo>
                  <a:pt x="1051" y="599"/>
                </a:lnTo>
                <a:lnTo>
                  <a:pt x="1051" y="601"/>
                </a:lnTo>
                <a:lnTo>
                  <a:pt x="1051" y="603"/>
                </a:lnTo>
                <a:lnTo>
                  <a:pt x="1051" y="604"/>
                </a:lnTo>
                <a:lnTo>
                  <a:pt x="1052" y="606"/>
                </a:lnTo>
                <a:lnTo>
                  <a:pt x="1052" y="608"/>
                </a:lnTo>
                <a:lnTo>
                  <a:pt x="1052" y="610"/>
                </a:lnTo>
                <a:lnTo>
                  <a:pt x="1052" y="612"/>
                </a:lnTo>
                <a:lnTo>
                  <a:pt x="1054" y="614"/>
                </a:lnTo>
                <a:lnTo>
                  <a:pt x="1054" y="617"/>
                </a:lnTo>
                <a:lnTo>
                  <a:pt x="1054" y="619"/>
                </a:lnTo>
                <a:lnTo>
                  <a:pt x="1056" y="619"/>
                </a:lnTo>
                <a:lnTo>
                  <a:pt x="1058" y="621"/>
                </a:lnTo>
                <a:lnTo>
                  <a:pt x="1058" y="623"/>
                </a:lnTo>
                <a:lnTo>
                  <a:pt x="1060" y="625"/>
                </a:lnTo>
                <a:lnTo>
                  <a:pt x="1060" y="627"/>
                </a:lnTo>
                <a:lnTo>
                  <a:pt x="1060" y="628"/>
                </a:lnTo>
                <a:lnTo>
                  <a:pt x="1060" y="630"/>
                </a:lnTo>
                <a:lnTo>
                  <a:pt x="1060" y="634"/>
                </a:lnTo>
                <a:lnTo>
                  <a:pt x="1062" y="638"/>
                </a:lnTo>
                <a:lnTo>
                  <a:pt x="1062" y="639"/>
                </a:lnTo>
                <a:lnTo>
                  <a:pt x="1063" y="643"/>
                </a:lnTo>
                <a:lnTo>
                  <a:pt x="1063" y="645"/>
                </a:lnTo>
                <a:lnTo>
                  <a:pt x="1065" y="647"/>
                </a:lnTo>
                <a:lnTo>
                  <a:pt x="1063" y="649"/>
                </a:lnTo>
                <a:lnTo>
                  <a:pt x="1063" y="651"/>
                </a:lnTo>
                <a:lnTo>
                  <a:pt x="1062" y="652"/>
                </a:lnTo>
                <a:lnTo>
                  <a:pt x="1060" y="654"/>
                </a:lnTo>
                <a:lnTo>
                  <a:pt x="1058" y="656"/>
                </a:lnTo>
                <a:lnTo>
                  <a:pt x="1058" y="660"/>
                </a:lnTo>
                <a:lnTo>
                  <a:pt x="1060" y="662"/>
                </a:lnTo>
                <a:lnTo>
                  <a:pt x="1060" y="663"/>
                </a:lnTo>
                <a:lnTo>
                  <a:pt x="1062" y="665"/>
                </a:lnTo>
                <a:lnTo>
                  <a:pt x="1063" y="669"/>
                </a:lnTo>
                <a:lnTo>
                  <a:pt x="1063" y="671"/>
                </a:lnTo>
                <a:lnTo>
                  <a:pt x="1065" y="673"/>
                </a:lnTo>
                <a:lnTo>
                  <a:pt x="1065" y="674"/>
                </a:lnTo>
                <a:lnTo>
                  <a:pt x="1067" y="676"/>
                </a:lnTo>
                <a:lnTo>
                  <a:pt x="1067" y="678"/>
                </a:lnTo>
                <a:lnTo>
                  <a:pt x="1071" y="678"/>
                </a:lnTo>
                <a:lnTo>
                  <a:pt x="1071" y="680"/>
                </a:lnTo>
                <a:lnTo>
                  <a:pt x="1071" y="682"/>
                </a:lnTo>
                <a:lnTo>
                  <a:pt x="1071" y="686"/>
                </a:lnTo>
                <a:lnTo>
                  <a:pt x="1071" y="687"/>
                </a:lnTo>
                <a:lnTo>
                  <a:pt x="1071" y="689"/>
                </a:lnTo>
                <a:lnTo>
                  <a:pt x="1071" y="691"/>
                </a:lnTo>
                <a:lnTo>
                  <a:pt x="1069" y="693"/>
                </a:lnTo>
                <a:lnTo>
                  <a:pt x="1069" y="695"/>
                </a:lnTo>
                <a:lnTo>
                  <a:pt x="1071" y="695"/>
                </a:lnTo>
                <a:lnTo>
                  <a:pt x="1073" y="697"/>
                </a:lnTo>
                <a:lnTo>
                  <a:pt x="1075" y="697"/>
                </a:lnTo>
                <a:lnTo>
                  <a:pt x="1075" y="698"/>
                </a:lnTo>
                <a:lnTo>
                  <a:pt x="1075" y="702"/>
                </a:lnTo>
                <a:lnTo>
                  <a:pt x="1075" y="704"/>
                </a:lnTo>
                <a:lnTo>
                  <a:pt x="1075" y="706"/>
                </a:lnTo>
                <a:lnTo>
                  <a:pt x="1075" y="708"/>
                </a:lnTo>
                <a:lnTo>
                  <a:pt x="1075" y="709"/>
                </a:lnTo>
                <a:lnTo>
                  <a:pt x="1075" y="711"/>
                </a:lnTo>
                <a:lnTo>
                  <a:pt x="1075" y="713"/>
                </a:lnTo>
                <a:lnTo>
                  <a:pt x="1075" y="715"/>
                </a:lnTo>
                <a:lnTo>
                  <a:pt x="1075" y="717"/>
                </a:lnTo>
                <a:lnTo>
                  <a:pt x="1073" y="719"/>
                </a:lnTo>
                <a:lnTo>
                  <a:pt x="1073" y="721"/>
                </a:lnTo>
                <a:lnTo>
                  <a:pt x="1075" y="722"/>
                </a:lnTo>
                <a:lnTo>
                  <a:pt x="1076" y="721"/>
                </a:lnTo>
                <a:lnTo>
                  <a:pt x="1078" y="721"/>
                </a:lnTo>
                <a:lnTo>
                  <a:pt x="1080" y="721"/>
                </a:lnTo>
                <a:lnTo>
                  <a:pt x="1082" y="719"/>
                </a:lnTo>
                <a:lnTo>
                  <a:pt x="1084" y="717"/>
                </a:lnTo>
                <a:lnTo>
                  <a:pt x="1084" y="715"/>
                </a:lnTo>
                <a:lnTo>
                  <a:pt x="1086" y="711"/>
                </a:lnTo>
                <a:lnTo>
                  <a:pt x="1086" y="709"/>
                </a:lnTo>
                <a:lnTo>
                  <a:pt x="1086" y="708"/>
                </a:lnTo>
                <a:lnTo>
                  <a:pt x="1087" y="706"/>
                </a:lnTo>
                <a:lnTo>
                  <a:pt x="1087" y="702"/>
                </a:lnTo>
                <a:lnTo>
                  <a:pt x="1087" y="700"/>
                </a:lnTo>
                <a:lnTo>
                  <a:pt x="1087" y="698"/>
                </a:lnTo>
                <a:lnTo>
                  <a:pt x="1087" y="697"/>
                </a:lnTo>
                <a:lnTo>
                  <a:pt x="1086" y="693"/>
                </a:lnTo>
                <a:lnTo>
                  <a:pt x="1086" y="691"/>
                </a:lnTo>
                <a:lnTo>
                  <a:pt x="1086" y="689"/>
                </a:lnTo>
                <a:lnTo>
                  <a:pt x="1086" y="687"/>
                </a:lnTo>
                <a:lnTo>
                  <a:pt x="1084" y="687"/>
                </a:lnTo>
                <a:lnTo>
                  <a:pt x="1086" y="686"/>
                </a:lnTo>
                <a:lnTo>
                  <a:pt x="1087" y="680"/>
                </a:lnTo>
                <a:lnTo>
                  <a:pt x="1087" y="678"/>
                </a:lnTo>
                <a:lnTo>
                  <a:pt x="1086" y="674"/>
                </a:lnTo>
                <a:lnTo>
                  <a:pt x="1084" y="673"/>
                </a:lnTo>
                <a:lnTo>
                  <a:pt x="1084" y="671"/>
                </a:lnTo>
                <a:lnTo>
                  <a:pt x="1082" y="669"/>
                </a:lnTo>
                <a:lnTo>
                  <a:pt x="1082" y="665"/>
                </a:lnTo>
                <a:lnTo>
                  <a:pt x="1080" y="665"/>
                </a:lnTo>
                <a:lnTo>
                  <a:pt x="1080" y="663"/>
                </a:lnTo>
                <a:lnTo>
                  <a:pt x="1082" y="663"/>
                </a:lnTo>
                <a:lnTo>
                  <a:pt x="1082" y="662"/>
                </a:lnTo>
                <a:lnTo>
                  <a:pt x="1084" y="662"/>
                </a:lnTo>
                <a:lnTo>
                  <a:pt x="1086" y="662"/>
                </a:lnTo>
                <a:lnTo>
                  <a:pt x="1087" y="662"/>
                </a:lnTo>
                <a:lnTo>
                  <a:pt x="1089" y="663"/>
                </a:lnTo>
                <a:lnTo>
                  <a:pt x="1093" y="663"/>
                </a:lnTo>
                <a:lnTo>
                  <a:pt x="1095" y="663"/>
                </a:lnTo>
                <a:lnTo>
                  <a:pt x="1097" y="663"/>
                </a:lnTo>
                <a:lnTo>
                  <a:pt x="1098" y="665"/>
                </a:lnTo>
                <a:lnTo>
                  <a:pt x="1098" y="667"/>
                </a:lnTo>
                <a:lnTo>
                  <a:pt x="1100" y="669"/>
                </a:lnTo>
                <a:lnTo>
                  <a:pt x="1100" y="671"/>
                </a:lnTo>
                <a:lnTo>
                  <a:pt x="1102" y="673"/>
                </a:lnTo>
                <a:lnTo>
                  <a:pt x="1104" y="674"/>
                </a:lnTo>
                <a:lnTo>
                  <a:pt x="1104" y="676"/>
                </a:lnTo>
                <a:lnTo>
                  <a:pt x="1106" y="676"/>
                </a:lnTo>
                <a:lnTo>
                  <a:pt x="1108" y="676"/>
                </a:lnTo>
                <a:lnTo>
                  <a:pt x="1110" y="680"/>
                </a:lnTo>
                <a:lnTo>
                  <a:pt x="1111" y="682"/>
                </a:lnTo>
                <a:lnTo>
                  <a:pt x="1111" y="684"/>
                </a:lnTo>
                <a:lnTo>
                  <a:pt x="1113" y="686"/>
                </a:lnTo>
                <a:lnTo>
                  <a:pt x="1113" y="687"/>
                </a:lnTo>
                <a:lnTo>
                  <a:pt x="1115" y="689"/>
                </a:lnTo>
                <a:lnTo>
                  <a:pt x="1117" y="691"/>
                </a:lnTo>
                <a:lnTo>
                  <a:pt x="1119" y="693"/>
                </a:lnTo>
                <a:lnTo>
                  <a:pt x="1119" y="695"/>
                </a:lnTo>
                <a:lnTo>
                  <a:pt x="1122" y="697"/>
                </a:lnTo>
                <a:lnTo>
                  <a:pt x="1122" y="698"/>
                </a:lnTo>
                <a:lnTo>
                  <a:pt x="1124" y="698"/>
                </a:lnTo>
                <a:lnTo>
                  <a:pt x="1126" y="700"/>
                </a:lnTo>
                <a:lnTo>
                  <a:pt x="1128" y="700"/>
                </a:lnTo>
                <a:lnTo>
                  <a:pt x="1130" y="702"/>
                </a:lnTo>
                <a:lnTo>
                  <a:pt x="1132" y="702"/>
                </a:lnTo>
                <a:lnTo>
                  <a:pt x="1134" y="702"/>
                </a:lnTo>
                <a:lnTo>
                  <a:pt x="1135" y="702"/>
                </a:lnTo>
                <a:lnTo>
                  <a:pt x="1137" y="702"/>
                </a:lnTo>
                <a:lnTo>
                  <a:pt x="1137" y="704"/>
                </a:lnTo>
                <a:lnTo>
                  <a:pt x="1139" y="704"/>
                </a:lnTo>
                <a:lnTo>
                  <a:pt x="1139" y="706"/>
                </a:lnTo>
                <a:lnTo>
                  <a:pt x="1141" y="706"/>
                </a:lnTo>
                <a:lnTo>
                  <a:pt x="1143" y="706"/>
                </a:lnTo>
                <a:lnTo>
                  <a:pt x="1145" y="708"/>
                </a:lnTo>
                <a:lnTo>
                  <a:pt x="1146" y="708"/>
                </a:lnTo>
                <a:lnTo>
                  <a:pt x="1154" y="708"/>
                </a:lnTo>
                <a:lnTo>
                  <a:pt x="1152" y="709"/>
                </a:lnTo>
                <a:lnTo>
                  <a:pt x="1154" y="711"/>
                </a:lnTo>
                <a:lnTo>
                  <a:pt x="1154" y="713"/>
                </a:lnTo>
                <a:lnTo>
                  <a:pt x="1154" y="717"/>
                </a:lnTo>
                <a:lnTo>
                  <a:pt x="1154" y="719"/>
                </a:lnTo>
                <a:lnTo>
                  <a:pt x="1154" y="721"/>
                </a:lnTo>
                <a:lnTo>
                  <a:pt x="1154" y="722"/>
                </a:lnTo>
                <a:lnTo>
                  <a:pt x="1154" y="724"/>
                </a:lnTo>
                <a:lnTo>
                  <a:pt x="1154" y="726"/>
                </a:lnTo>
                <a:lnTo>
                  <a:pt x="1154" y="728"/>
                </a:lnTo>
                <a:lnTo>
                  <a:pt x="1154" y="730"/>
                </a:lnTo>
                <a:lnTo>
                  <a:pt x="1154" y="732"/>
                </a:lnTo>
                <a:lnTo>
                  <a:pt x="1154" y="733"/>
                </a:lnTo>
                <a:lnTo>
                  <a:pt x="1156" y="733"/>
                </a:lnTo>
                <a:lnTo>
                  <a:pt x="1157" y="737"/>
                </a:lnTo>
                <a:lnTo>
                  <a:pt x="1159" y="739"/>
                </a:lnTo>
                <a:lnTo>
                  <a:pt x="1159" y="741"/>
                </a:lnTo>
                <a:lnTo>
                  <a:pt x="1161" y="743"/>
                </a:lnTo>
                <a:lnTo>
                  <a:pt x="1163" y="743"/>
                </a:lnTo>
                <a:lnTo>
                  <a:pt x="1163" y="746"/>
                </a:lnTo>
                <a:lnTo>
                  <a:pt x="1163" y="748"/>
                </a:lnTo>
                <a:lnTo>
                  <a:pt x="1165" y="750"/>
                </a:lnTo>
                <a:lnTo>
                  <a:pt x="1165" y="752"/>
                </a:lnTo>
                <a:lnTo>
                  <a:pt x="1165" y="754"/>
                </a:lnTo>
                <a:lnTo>
                  <a:pt x="1165" y="756"/>
                </a:lnTo>
                <a:lnTo>
                  <a:pt x="1165" y="757"/>
                </a:lnTo>
                <a:lnTo>
                  <a:pt x="1165" y="761"/>
                </a:lnTo>
                <a:lnTo>
                  <a:pt x="1165" y="765"/>
                </a:lnTo>
                <a:lnTo>
                  <a:pt x="1165" y="767"/>
                </a:lnTo>
                <a:lnTo>
                  <a:pt x="1165" y="768"/>
                </a:lnTo>
                <a:lnTo>
                  <a:pt x="1165" y="770"/>
                </a:lnTo>
                <a:lnTo>
                  <a:pt x="1163" y="770"/>
                </a:lnTo>
                <a:lnTo>
                  <a:pt x="1163" y="772"/>
                </a:lnTo>
                <a:lnTo>
                  <a:pt x="1163" y="774"/>
                </a:lnTo>
                <a:lnTo>
                  <a:pt x="1161" y="776"/>
                </a:lnTo>
                <a:lnTo>
                  <a:pt x="1161" y="778"/>
                </a:lnTo>
                <a:lnTo>
                  <a:pt x="1159" y="780"/>
                </a:lnTo>
                <a:lnTo>
                  <a:pt x="1157" y="781"/>
                </a:lnTo>
                <a:lnTo>
                  <a:pt x="1156" y="783"/>
                </a:lnTo>
                <a:lnTo>
                  <a:pt x="1156" y="785"/>
                </a:lnTo>
                <a:lnTo>
                  <a:pt x="1154" y="787"/>
                </a:lnTo>
                <a:lnTo>
                  <a:pt x="1152" y="789"/>
                </a:lnTo>
                <a:lnTo>
                  <a:pt x="1152" y="791"/>
                </a:lnTo>
                <a:lnTo>
                  <a:pt x="1152" y="792"/>
                </a:lnTo>
                <a:lnTo>
                  <a:pt x="1154" y="794"/>
                </a:lnTo>
                <a:lnTo>
                  <a:pt x="1154" y="798"/>
                </a:lnTo>
                <a:lnTo>
                  <a:pt x="1152" y="800"/>
                </a:lnTo>
                <a:lnTo>
                  <a:pt x="1152" y="802"/>
                </a:lnTo>
                <a:lnTo>
                  <a:pt x="1150" y="802"/>
                </a:lnTo>
                <a:lnTo>
                  <a:pt x="1148" y="802"/>
                </a:lnTo>
                <a:lnTo>
                  <a:pt x="1146" y="802"/>
                </a:lnTo>
                <a:lnTo>
                  <a:pt x="1145" y="800"/>
                </a:lnTo>
                <a:lnTo>
                  <a:pt x="1143" y="796"/>
                </a:lnTo>
                <a:lnTo>
                  <a:pt x="1145" y="792"/>
                </a:lnTo>
                <a:lnTo>
                  <a:pt x="1145" y="791"/>
                </a:lnTo>
                <a:lnTo>
                  <a:pt x="1145" y="792"/>
                </a:lnTo>
                <a:lnTo>
                  <a:pt x="1145" y="794"/>
                </a:lnTo>
                <a:lnTo>
                  <a:pt x="1145" y="792"/>
                </a:lnTo>
                <a:lnTo>
                  <a:pt x="1146" y="792"/>
                </a:lnTo>
                <a:lnTo>
                  <a:pt x="1146" y="791"/>
                </a:lnTo>
                <a:lnTo>
                  <a:pt x="1148" y="789"/>
                </a:lnTo>
                <a:lnTo>
                  <a:pt x="1148" y="787"/>
                </a:lnTo>
                <a:lnTo>
                  <a:pt x="1146" y="785"/>
                </a:lnTo>
                <a:lnTo>
                  <a:pt x="1145" y="785"/>
                </a:lnTo>
                <a:lnTo>
                  <a:pt x="1145" y="787"/>
                </a:lnTo>
                <a:lnTo>
                  <a:pt x="1146" y="787"/>
                </a:lnTo>
                <a:lnTo>
                  <a:pt x="1145" y="789"/>
                </a:lnTo>
                <a:lnTo>
                  <a:pt x="1143" y="789"/>
                </a:lnTo>
                <a:lnTo>
                  <a:pt x="1141" y="789"/>
                </a:lnTo>
                <a:lnTo>
                  <a:pt x="1139" y="791"/>
                </a:lnTo>
                <a:lnTo>
                  <a:pt x="1137" y="791"/>
                </a:lnTo>
                <a:lnTo>
                  <a:pt x="1137" y="792"/>
                </a:lnTo>
                <a:lnTo>
                  <a:pt x="1137" y="794"/>
                </a:lnTo>
                <a:lnTo>
                  <a:pt x="1135" y="796"/>
                </a:lnTo>
                <a:lnTo>
                  <a:pt x="1134" y="796"/>
                </a:lnTo>
                <a:lnTo>
                  <a:pt x="1132" y="796"/>
                </a:lnTo>
                <a:lnTo>
                  <a:pt x="1128" y="796"/>
                </a:lnTo>
                <a:lnTo>
                  <a:pt x="1126" y="794"/>
                </a:lnTo>
                <a:lnTo>
                  <a:pt x="1126" y="792"/>
                </a:lnTo>
                <a:lnTo>
                  <a:pt x="1124" y="791"/>
                </a:lnTo>
                <a:lnTo>
                  <a:pt x="1122" y="789"/>
                </a:lnTo>
                <a:lnTo>
                  <a:pt x="1122" y="787"/>
                </a:lnTo>
                <a:lnTo>
                  <a:pt x="1121" y="787"/>
                </a:lnTo>
                <a:lnTo>
                  <a:pt x="1119" y="785"/>
                </a:lnTo>
                <a:lnTo>
                  <a:pt x="1119" y="781"/>
                </a:lnTo>
                <a:lnTo>
                  <a:pt x="1119" y="780"/>
                </a:lnTo>
                <a:lnTo>
                  <a:pt x="1121" y="778"/>
                </a:lnTo>
                <a:lnTo>
                  <a:pt x="1121" y="770"/>
                </a:lnTo>
                <a:lnTo>
                  <a:pt x="1121" y="767"/>
                </a:lnTo>
                <a:lnTo>
                  <a:pt x="1121" y="765"/>
                </a:lnTo>
                <a:lnTo>
                  <a:pt x="1121" y="763"/>
                </a:lnTo>
                <a:lnTo>
                  <a:pt x="1119" y="761"/>
                </a:lnTo>
                <a:lnTo>
                  <a:pt x="1119" y="759"/>
                </a:lnTo>
                <a:lnTo>
                  <a:pt x="1117" y="757"/>
                </a:lnTo>
                <a:lnTo>
                  <a:pt x="1115" y="754"/>
                </a:lnTo>
                <a:lnTo>
                  <a:pt x="1113" y="754"/>
                </a:lnTo>
                <a:lnTo>
                  <a:pt x="1111" y="752"/>
                </a:lnTo>
                <a:lnTo>
                  <a:pt x="1111" y="750"/>
                </a:lnTo>
                <a:lnTo>
                  <a:pt x="1110" y="748"/>
                </a:lnTo>
                <a:lnTo>
                  <a:pt x="1108" y="745"/>
                </a:lnTo>
                <a:lnTo>
                  <a:pt x="1108" y="743"/>
                </a:lnTo>
                <a:lnTo>
                  <a:pt x="1104" y="741"/>
                </a:lnTo>
                <a:lnTo>
                  <a:pt x="1102" y="739"/>
                </a:lnTo>
                <a:lnTo>
                  <a:pt x="1102" y="735"/>
                </a:lnTo>
                <a:lnTo>
                  <a:pt x="1100" y="735"/>
                </a:lnTo>
                <a:lnTo>
                  <a:pt x="1098" y="735"/>
                </a:lnTo>
                <a:lnTo>
                  <a:pt x="1097" y="737"/>
                </a:lnTo>
                <a:lnTo>
                  <a:pt x="1097" y="739"/>
                </a:lnTo>
                <a:lnTo>
                  <a:pt x="1098" y="739"/>
                </a:lnTo>
                <a:lnTo>
                  <a:pt x="1097" y="741"/>
                </a:lnTo>
                <a:lnTo>
                  <a:pt x="1095" y="741"/>
                </a:lnTo>
                <a:lnTo>
                  <a:pt x="1093" y="743"/>
                </a:lnTo>
                <a:lnTo>
                  <a:pt x="1091" y="743"/>
                </a:lnTo>
                <a:lnTo>
                  <a:pt x="1089" y="745"/>
                </a:lnTo>
                <a:lnTo>
                  <a:pt x="1087" y="745"/>
                </a:lnTo>
                <a:lnTo>
                  <a:pt x="1086" y="746"/>
                </a:lnTo>
                <a:lnTo>
                  <a:pt x="1086" y="748"/>
                </a:lnTo>
                <a:lnTo>
                  <a:pt x="1084" y="750"/>
                </a:lnTo>
                <a:lnTo>
                  <a:pt x="1084" y="752"/>
                </a:lnTo>
                <a:lnTo>
                  <a:pt x="1082" y="752"/>
                </a:lnTo>
                <a:lnTo>
                  <a:pt x="1080" y="754"/>
                </a:lnTo>
                <a:lnTo>
                  <a:pt x="1076" y="756"/>
                </a:lnTo>
                <a:lnTo>
                  <a:pt x="1075" y="756"/>
                </a:lnTo>
                <a:lnTo>
                  <a:pt x="1073" y="756"/>
                </a:lnTo>
                <a:lnTo>
                  <a:pt x="1071" y="756"/>
                </a:lnTo>
                <a:lnTo>
                  <a:pt x="1069" y="754"/>
                </a:lnTo>
                <a:lnTo>
                  <a:pt x="1067" y="752"/>
                </a:lnTo>
                <a:lnTo>
                  <a:pt x="1067" y="750"/>
                </a:lnTo>
                <a:lnTo>
                  <a:pt x="1069" y="748"/>
                </a:lnTo>
                <a:lnTo>
                  <a:pt x="1071" y="746"/>
                </a:lnTo>
                <a:lnTo>
                  <a:pt x="1071" y="745"/>
                </a:lnTo>
                <a:lnTo>
                  <a:pt x="1073" y="741"/>
                </a:lnTo>
                <a:lnTo>
                  <a:pt x="1073" y="739"/>
                </a:lnTo>
                <a:lnTo>
                  <a:pt x="1073" y="737"/>
                </a:lnTo>
                <a:lnTo>
                  <a:pt x="1073" y="735"/>
                </a:lnTo>
                <a:lnTo>
                  <a:pt x="1071" y="735"/>
                </a:lnTo>
                <a:lnTo>
                  <a:pt x="1071" y="733"/>
                </a:lnTo>
                <a:lnTo>
                  <a:pt x="1069" y="733"/>
                </a:lnTo>
                <a:lnTo>
                  <a:pt x="1069" y="732"/>
                </a:lnTo>
                <a:lnTo>
                  <a:pt x="1067" y="730"/>
                </a:lnTo>
                <a:lnTo>
                  <a:pt x="1065" y="730"/>
                </a:lnTo>
                <a:lnTo>
                  <a:pt x="1063" y="728"/>
                </a:lnTo>
                <a:lnTo>
                  <a:pt x="1062" y="728"/>
                </a:lnTo>
                <a:lnTo>
                  <a:pt x="1060" y="726"/>
                </a:lnTo>
                <a:lnTo>
                  <a:pt x="1058" y="726"/>
                </a:lnTo>
                <a:lnTo>
                  <a:pt x="1054" y="726"/>
                </a:lnTo>
                <a:lnTo>
                  <a:pt x="1052" y="724"/>
                </a:lnTo>
                <a:lnTo>
                  <a:pt x="1051" y="722"/>
                </a:lnTo>
                <a:lnTo>
                  <a:pt x="1051" y="721"/>
                </a:lnTo>
                <a:lnTo>
                  <a:pt x="1049" y="719"/>
                </a:lnTo>
                <a:lnTo>
                  <a:pt x="1047" y="719"/>
                </a:lnTo>
                <a:lnTo>
                  <a:pt x="1047" y="717"/>
                </a:lnTo>
                <a:lnTo>
                  <a:pt x="1045" y="713"/>
                </a:lnTo>
                <a:lnTo>
                  <a:pt x="1043" y="711"/>
                </a:lnTo>
                <a:lnTo>
                  <a:pt x="1041" y="711"/>
                </a:lnTo>
                <a:lnTo>
                  <a:pt x="1041" y="709"/>
                </a:lnTo>
                <a:lnTo>
                  <a:pt x="1043" y="709"/>
                </a:lnTo>
                <a:lnTo>
                  <a:pt x="1043" y="708"/>
                </a:lnTo>
                <a:lnTo>
                  <a:pt x="1045" y="706"/>
                </a:lnTo>
                <a:lnTo>
                  <a:pt x="1045" y="704"/>
                </a:lnTo>
                <a:lnTo>
                  <a:pt x="1047" y="702"/>
                </a:lnTo>
                <a:lnTo>
                  <a:pt x="1047" y="698"/>
                </a:lnTo>
                <a:lnTo>
                  <a:pt x="1047" y="697"/>
                </a:lnTo>
                <a:lnTo>
                  <a:pt x="1047" y="693"/>
                </a:lnTo>
                <a:lnTo>
                  <a:pt x="1045" y="689"/>
                </a:lnTo>
                <a:lnTo>
                  <a:pt x="1043" y="687"/>
                </a:lnTo>
                <a:lnTo>
                  <a:pt x="1041" y="686"/>
                </a:lnTo>
                <a:lnTo>
                  <a:pt x="1041" y="684"/>
                </a:lnTo>
                <a:lnTo>
                  <a:pt x="1039" y="682"/>
                </a:lnTo>
                <a:lnTo>
                  <a:pt x="1038" y="680"/>
                </a:lnTo>
                <a:lnTo>
                  <a:pt x="1038" y="676"/>
                </a:lnTo>
                <a:lnTo>
                  <a:pt x="1038" y="674"/>
                </a:lnTo>
                <a:lnTo>
                  <a:pt x="1039" y="673"/>
                </a:lnTo>
                <a:lnTo>
                  <a:pt x="1039" y="671"/>
                </a:lnTo>
                <a:lnTo>
                  <a:pt x="1041" y="669"/>
                </a:lnTo>
                <a:lnTo>
                  <a:pt x="1041" y="667"/>
                </a:lnTo>
                <a:lnTo>
                  <a:pt x="1041" y="663"/>
                </a:lnTo>
                <a:lnTo>
                  <a:pt x="1043" y="662"/>
                </a:lnTo>
                <a:lnTo>
                  <a:pt x="1043" y="660"/>
                </a:lnTo>
                <a:lnTo>
                  <a:pt x="1045" y="656"/>
                </a:lnTo>
                <a:lnTo>
                  <a:pt x="1045" y="652"/>
                </a:lnTo>
                <a:lnTo>
                  <a:pt x="1045" y="651"/>
                </a:lnTo>
                <a:lnTo>
                  <a:pt x="1045" y="649"/>
                </a:lnTo>
                <a:lnTo>
                  <a:pt x="1045" y="645"/>
                </a:lnTo>
                <a:lnTo>
                  <a:pt x="1043" y="643"/>
                </a:lnTo>
                <a:lnTo>
                  <a:pt x="1043" y="641"/>
                </a:lnTo>
                <a:lnTo>
                  <a:pt x="1043" y="636"/>
                </a:lnTo>
                <a:lnTo>
                  <a:pt x="1043" y="634"/>
                </a:lnTo>
                <a:lnTo>
                  <a:pt x="1043" y="632"/>
                </a:lnTo>
                <a:lnTo>
                  <a:pt x="1041" y="628"/>
                </a:lnTo>
                <a:lnTo>
                  <a:pt x="1041" y="627"/>
                </a:lnTo>
                <a:lnTo>
                  <a:pt x="1039" y="623"/>
                </a:lnTo>
                <a:lnTo>
                  <a:pt x="1039" y="621"/>
                </a:lnTo>
                <a:lnTo>
                  <a:pt x="1038" y="619"/>
                </a:lnTo>
                <a:lnTo>
                  <a:pt x="1036" y="617"/>
                </a:lnTo>
                <a:lnTo>
                  <a:pt x="1034" y="615"/>
                </a:lnTo>
                <a:lnTo>
                  <a:pt x="1032" y="615"/>
                </a:lnTo>
                <a:lnTo>
                  <a:pt x="1030" y="615"/>
                </a:lnTo>
                <a:lnTo>
                  <a:pt x="1028" y="614"/>
                </a:lnTo>
                <a:lnTo>
                  <a:pt x="1027" y="614"/>
                </a:lnTo>
                <a:lnTo>
                  <a:pt x="1023" y="614"/>
                </a:lnTo>
                <a:lnTo>
                  <a:pt x="1021" y="614"/>
                </a:lnTo>
                <a:lnTo>
                  <a:pt x="1019" y="614"/>
                </a:lnTo>
                <a:lnTo>
                  <a:pt x="1017" y="615"/>
                </a:lnTo>
                <a:lnTo>
                  <a:pt x="1016" y="615"/>
                </a:lnTo>
                <a:lnTo>
                  <a:pt x="1014" y="615"/>
                </a:lnTo>
                <a:lnTo>
                  <a:pt x="1012" y="617"/>
                </a:lnTo>
                <a:lnTo>
                  <a:pt x="1010" y="617"/>
                </a:lnTo>
                <a:lnTo>
                  <a:pt x="1008" y="619"/>
                </a:lnTo>
                <a:lnTo>
                  <a:pt x="1006" y="621"/>
                </a:lnTo>
                <a:lnTo>
                  <a:pt x="1006" y="619"/>
                </a:lnTo>
                <a:lnTo>
                  <a:pt x="1004" y="617"/>
                </a:lnTo>
                <a:lnTo>
                  <a:pt x="1004" y="615"/>
                </a:lnTo>
                <a:lnTo>
                  <a:pt x="1004" y="614"/>
                </a:lnTo>
                <a:lnTo>
                  <a:pt x="1003" y="610"/>
                </a:lnTo>
                <a:lnTo>
                  <a:pt x="1003" y="608"/>
                </a:lnTo>
                <a:lnTo>
                  <a:pt x="1003" y="606"/>
                </a:lnTo>
                <a:lnTo>
                  <a:pt x="1003" y="604"/>
                </a:lnTo>
                <a:lnTo>
                  <a:pt x="1001" y="604"/>
                </a:lnTo>
                <a:lnTo>
                  <a:pt x="1001" y="603"/>
                </a:lnTo>
                <a:lnTo>
                  <a:pt x="999" y="601"/>
                </a:lnTo>
                <a:lnTo>
                  <a:pt x="997" y="599"/>
                </a:lnTo>
                <a:lnTo>
                  <a:pt x="995" y="599"/>
                </a:lnTo>
                <a:lnTo>
                  <a:pt x="993" y="597"/>
                </a:lnTo>
                <a:lnTo>
                  <a:pt x="993" y="595"/>
                </a:lnTo>
                <a:lnTo>
                  <a:pt x="992" y="593"/>
                </a:lnTo>
                <a:lnTo>
                  <a:pt x="990" y="592"/>
                </a:lnTo>
                <a:lnTo>
                  <a:pt x="988" y="592"/>
                </a:lnTo>
                <a:lnTo>
                  <a:pt x="986" y="592"/>
                </a:lnTo>
                <a:lnTo>
                  <a:pt x="984" y="590"/>
                </a:lnTo>
                <a:lnTo>
                  <a:pt x="982" y="590"/>
                </a:lnTo>
                <a:lnTo>
                  <a:pt x="982" y="588"/>
                </a:lnTo>
                <a:lnTo>
                  <a:pt x="981" y="588"/>
                </a:lnTo>
                <a:lnTo>
                  <a:pt x="979" y="588"/>
                </a:lnTo>
                <a:lnTo>
                  <a:pt x="979" y="586"/>
                </a:lnTo>
                <a:lnTo>
                  <a:pt x="977" y="584"/>
                </a:lnTo>
                <a:lnTo>
                  <a:pt x="977" y="582"/>
                </a:lnTo>
                <a:lnTo>
                  <a:pt x="975" y="582"/>
                </a:lnTo>
                <a:lnTo>
                  <a:pt x="973" y="580"/>
                </a:lnTo>
                <a:lnTo>
                  <a:pt x="971" y="580"/>
                </a:lnTo>
                <a:lnTo>
                  <a:pt x="971" y="579"/>
                </a:lnTo>
                <a:lnTo>
                  <a:pt x="969" y="579"/>
                </a:lnTo>
                <a:lnTo>
                  <a:pt x="968" y="579"/>
                </a:lnTo>
                <a:lnTo>
                  <a:pt x="966" y="577"/>
                </a:lnTo>
                <a:lnTo>
                  <a:pt x="964" y="577"/>
                </a:lnTo>
                <a:lnTo>
                  <a:pt x="964" y="573"/>
                </a:lnTo>
                <a:lnTo>
                  <a:pt x="962" y="571"/>
                </a:lnTo>
                <a:lnTo>
                  <a:pt x="962" y="569"/>
                </a:lnTo>
                <a:lnTo>
                  <a:pt x="962" y="568"/>
                </a:lnTo>
                <a:lnTo>
                  <a:pt x="962" y="566"/>
                </a:lnTo>
                <a:lnTo>
                  <a:pt x="964" y="564"/>
                </a:lnTo>
                <a:lnTo>
                  <a:pt x="966" y="560"/>
                </a:lnTo>
                <a:lnTo>
                  <a:pt x="966" y="558"/>
                </a:lnTo>
                <a:lnTo>
                  <a:pt x="968" y="555"/>
                </a:lnTo>
                <a:lnTo>
                  <a:pt x="968" y="551"/>
                </a:lnTo>
                <a:lnTo>
                  <a:pt x="968" y="549"/>
                </a:lnTo>
                <a:lnTo>
                  <a:pt x="969" y="547"/>
                </a:lnTo>
                <a:lnTo>
                  <a:pt x="969" y="544"/>
                </a:lnTo>
                <a:lnTo>
                  <a:pt x="971" y="544"/>
                </a:lnTo>
                <a:lnTo>
                  <a:pt x="973" y="540"/>
                </a:lnTo>
                <a:lnTo>
                  <a:pt x="975" y="538"/>
                </a:lnTo>
                <a:lnTo>
                  <a:pt x="977" y="534"/>
                </a:lnTo>
                <a:lnTo>
                  <a:pt x="977" y="533"/>
                </a:lnTo>
                <a:lnTo>
                  <a:pt x="979" y="531"/>
                </a:lnTo>
                <a:lnTo>
                  <a:pt x="981" y="531"/>
                </a:lnTo>
                <a:lnTo>
                  <a:pt x="981" y="529"/>
                </a:lnTo>
                <a:lnTo>
                  <a:pt x="981" y="527"/>
                </a:lnTo>
                <a:lnTo>
                  <a:pt x="982" y="525"/>
                </a:lnTo>
                <a:lnTo>
                  <a:pt x="982" y="523"/>
                </a:lnTo>
                <a:lnTo>
                  <a:pt x="982" y="520"/>
                </a:lnTo>
                <a:lnTo>
                  <a:pt x="982" y="518"/>
                </a:lnTo>
                <a:lnTo>
                  <a:pt x="984" y="514"/>
                </a:lnTo>
                <a:lnTo>
                  <a:pt x="984" y="512"/>
                </a:lnTo>
                <a:lnTo>
                  <a:pt x="986" y="510"/>
                </a:lnTo>
                <a:lnTo>
                  <a:pt x="988" y="509"/>
                </a:lnTo>
                <a:lnTo>
                  <a:pt x="990" y="509"/>
                </a:lnTo>
                <a:lnTo>
                  <a:pt x="992" y="505"/>
                </a:lnTo>
                <a:lnTo>
                  <a:pt x="993" y="503"/>
                </a:lnTo>
                <a:lnTo>
                  <a:pt x="993" y="501"/>
                </a:lnTo>
                <a:lnTo>
                  <a:pt x="993" y="499"/>
                </a:lnTo>
                <a:lnTo>
                  <a:pt x="995" y="498"/>
                </a:lnTo>
                <a:lnTo>
                  <a:pt x="995" y="496"/>
                </a:lnTo>
                <a:lnTo>
                  <a:pt x="997" y="494"/>
                </a:lnTo>
                <a:lnTo>
                  <a:pt x="999" y="494"/>
                </a:lnTo>
                <a:lnTo>
                  <a:pt x="999" y="492"/>
                </a:lnTo>
                <a:lnTo>
                  <a:pt x="1001" y="490"/>
                </a:lnTo>
                <a:lnTo>
                  <a:pt x="1003" y="486"/>
                </a:lnTo>
                <a:lnTo>
                  <a:pt x="1003" y="485"/>
                </a:lnTo>
                <a:lnTo>
                  <a:pt x="1004" y="483"/>
                </a:lnTo>
                <a:lnTo>
                  <a:pt x="1004" y="481"/>
                </a:lnTo>
                <a:lnTo>
                  <a:pt x="1006" y="479"/>
                </a:lnTo>
                <a:lnTo>
                  <a:pt x="1006" y="477"/>
                </a:lnTo>
                <a:lnTo>
                  <a:pt x="1008" y="475"/>
                </a:lnTo>
                <a:lnTo>
                  <a:pt x="1010" y="472"/>
                </a:lnTo>
                <a:lnTo>
                  <a:pt x="1010" y="470"/>
                </a:lnTo>
                <a:lnTo>
                  <a:pt x="1012" y="466"/>
                </a:lnTo>
                <a:lnTo>
                  <a:pt x="1012" y="464"/>
                </a:lnTo>
                <a:lnTo>
                  <a:pt x="1012" y="461"/>
                </a:lnTo>
                <a:lnTo>
                  <a:pt x="1014" y="461"/>
                </a:lnTo>
                <a:lnTo>
                  <a:pt x="1014" y="459"/>
                </a:lnTo>
                <a:lnTo>
                  <a:pt x="1014" y="457"/>
                </a:lnTo>
                <a:lnTo>
                  <a:pt x="1014" y="453"/>
                </a:lnTo>
                <a:lnTo>
                  <a:pt x="1014" y="448"/>
                </a:lnTo>
                <a:lnTo>
                  <a:pt x="1014" y="446"/>
                </a:lnTo>
                <a:lnTo>
                  <a:pt x="1014" y="442"/>
                </a:lnTo>
                <a:lnTo>
                  <a:pt x="1014" y="440"/>
                </a:lnTo>
                <a:lnTo>
                  <a:pt x="1016" y="440"/>
                </a:lnTo>
                <a:lnTo>
                  <a:pt x="1017" y="440"/>
                </a:lnTo>
                <a:lnTo>
                  <a:pt x="1019" y="440"/>
                </a:lnTo>
                <a:lnTo>
                  <a:pt x="1021" y="439"/>
                </a:lnTo>
                <a:lnTo>
                  <a:pt x="1023" y="439"/>
                </a:lnTo>
                <a:lnTo>
                  <a:pt x="1025" y="439"/>
                </a:lnTo>
                <a:lnTo>
                  <a:pt x="1027" y="439"/>
                </a:lnTo>
                <a:lnTo>
                  <a:pt x="1028" y="440"/>
                </a:lnTo>
                <a:lnTo>
                  <a:pt x="1028" y="442"/>
                </a:lnTo>
                <a:lnTo>
                  <a:pt x="1027" y="442"/>
                </a:lnTo>
                <a:lnTo>
                  <a:pt x="1027" y="444"/>
                </a:lnTo>
                <a:lnTo>
                  <a:pt x="1030" y="444"/>
                </a:lnTo>
                <a:lnTo>
                  <a:pt x="1032" y="444"/>
                </a:lnTo>
                <a:lnTo>
                  <a:pt x="1032" y="442"/>
                </a:lnTo>
                <a:lnTo>
                  <a:pt x="1034" y="440"/>
                </a:lnTo>
                <a:lnTo>
                  <a:pt x="1034" y="439"/>
                </a:lnTo>
                <a:lnTo>
                  <a:pt x="1036" y="437"/>
                </a:lnTo>
                <a:lnTo>
                  <a:pt x="1038" y="437"/>
                </a:lnTo>
                <a:lnTo>
                  <a:pt x="1038" y="435"/>
                </a:lnTo>
                <a:lnTo>
                  <a:pt x="1039" y="433"/>
                </a:lnTo>
                <a:lnTo>
                  <a:pt x="1041" y="435"/>
                </a:lnTo>
                <a:lnTo>
                  <a:pt x="1043" y="435"/>
                </a:lnTo>
                <a:lnTo>
                  <a:pt x="1045" y="437"/>
                </a:lnTo>
                <a:lnTo>
                  <a:pt x="1045" y="440"/>
                </a:lnTo>
                <a:lnTo>
                  <a:pt x="1045" y="442"/>
                </a:lnTo>
                <a:lnTo>
                  <a:pt x="1047" y="444"/>
                </a:lnTo>
                <a:lnTo>
                  <a:pt x="1049" y="444"/>
                </a:lnTo>
                <a:close/>
                <a:moveTo>
                  <a:pt x="1019" y="435"/>
                </a:moveTo>
                <a:lnTo>
                  <a:pt x="1019" y="437"/>
                </a:lnTo>
                <a:lnTo>
                  <a:pt x="1017" y="435"/>
                </a:lnTo>
                <a:lnTo>
                  <a:pt x="1016" y="433"/>
                </a:lnTo>
                <a:lnTo>
                  <a:pt x="1017" y="433"/>
                </a:lnTo>
                <a:lnTo>
                  <a:pt x="1019" y="435"/>
                </a:lnTo>
                <a:close/>
                <a:moveTo>
                  <a:pt x="1054" y="433"/>
                </a:moveTo>
                <a:lnTo>
                  <a:pt x="1052" y="433"/>
                </a:lnTo>
                <a:lnTo>
                  <a:pt x="1054" y="431"/>
                </a:lnTo>
                <a:lnTo>
                  <a:pt x="1056" y="431"/>
                </a:lnTo>
                <a:lnTo>
                  <a:pt x="1056" y="433"/>
                </a:lnTo>
                <a:lnTo>
                  <a:pt x="1054" y="433"/>
                </a:lnTo>
                <a:close/>
                <a:moveTo>
                  <a:pt x="1062" y="428"/>
                </a:moveTo>
                <a:lnTo>
                  <a:pt x="1062" y="429"/>
                </a:lnTo>
                <a:lnTo>
                  <a:pt x="1060" y="429"/>
                </a:lnTo>
                <a:lnTo>
                  <a:pt x="1058" y="429"/>
                </a:lnTo>
                <a:lnTo>
                  <a:pt x="1058" y="428"/>
                </a:lnTo>
                <a:lnTo>
                  <a:pt x="1060" y="426"/>
                </a:lnTo>
                <a:lnTo>
                  <a:pt x="1062" y="426"/>
                </a:lnTo>
                <a:lnTo>
                  <a:pt x="1063" y="426"/>
                </a:lnTo>
                <a:lnTo>
                  <a:pt x="1063" y="428"/>
                </a:lnTo>
                <a:lnTo>
                  <a:pt x="1062" y="428"/>
                </a:lnTo>
                <a:close/>
                <a:moveTo>
                  <a:pt x="890" y="413"/>
                </a:moveTo>
                <a:lnTo>
                  <a:pt x="888" y="413"/>
                </a:lnTo>
                <a:lnTo>
                  <a:pt x="887" y="415"/>
                </a:lnTo>
                <a:lnTo>
                  <a:pt x="887" y="413"/>
                </a:lnTo>
                <a:lnTo>
                  <a:pt x="885" y="411"/>
                </a:lnTo>
                <a:lnTo>
                  <a:pt x="887" y="411"/>
                </a:lnTo>
                <a:lnTo>
                  <a:pt x="888" y="411"/>
                </a:lnTo>
                <a:lnTo>
                  <a:pt x="890" y="413"/>
                </a:lnTo>
                <a:close/>
                <a:moveTo>
                  <a:pt x="997" y="400"/>
                </a:moveTo>
                <a:lnTo>
                  <a:pt x="995" y="400"/>
                </a:lnTo>
                <a:lnTo>
                  <a:pt x="993" y="398"/>
                </a:lnTo>
                <a:lnTo>
                  <a:pt x="992" y="396"/>
                </a:lnTo>
                <a:lnTo>
                  <a:pt x="990" y="394"/>
                </a:lnTo>
                <a:lnTo>
                  <a:pt x="990" y="392"/>
                </a:lnTo>
                <a:lnTo>
                  <a:pt x="992" y="392"/>
                </a:lnTo>
                <a:lnTo>
                  <a:pt x="993" y="392"/>
                </a:lnTo>
                <a:lnTo>
                  <a:pt x="995" y="391"/>
                </a:lnTo>
                <a:lnTo>
                  <a:pt x="997" y="392"/>
                </a:lnTo>
                <a:lnTo>
                  <a:pt x="997" y="394"/>
                </a:lnTo>
                <a:lnTo>
                  <a:pt x="999" y="396"/>
                </a:lnTo>
                <a:lnTo>
                  <a:pt x="997" y="398"/>
                </a:lnTo>
                <a:lnTo>
                  <a:pt x="997" y="400"/>
                </a:lnTo>
                <a:close/>
                <a:moveTo>
                  <a:pt x="1001" y="381"/>
                </a:moveTo>
                <a:lnTo>
                  <a:pt x="1001" y="383"/>
                </a:lnTo>
                <a:lnTo>
                  <a:pt x="1001" y="385"/>
                </a:lnTo>
                <a:lnTo>
                  <a:pt x="1001" y="387"/>
                </a:lnTo>
                <a:lnTo>
                  <a:pt x="999" y="387"/>
                </a:lnTo>
                <a:lnTo>
                  <a:pt x="997" y="389"/>
                </a:lnTo>
                <a:lnTo>
                  <a:pt x="995" y="389"/>
                </a:lnTo>
                <a:lnTo>
                  <a:pt x="993" y="389"/>
                </a:lnTo>
                <a:lnTo>
                  <a:pt x="992" y="387"/>
                </a:lnTo>
                <a:lnTo>
                  <a:pt x="990" y="385"/>
                </a:lnTo>
                <a:lnTo>
                  <a:pt x="990" y="383"/>
                </a:lnTo>
                <a:lnTo>
                  <a:pt x="992" y="381"/>
                </a:lnTo>
                <a:lnTo>
                  <a:pt x="993" y="381"/>
                </a:lnTo>
                <a:lnTo>
                  <a:pt x="995" y="381"/>
                </a:lnTo>
                <a:lnTo>
                  <a:pt x="997" y="380"/>
                </a:lnTo>
                <a:lnTo>
                  <a:pt x="999" y="380"/>
                </a:lnTo>
                <a:lnTo>
                  <a:pt x="1001" y="378"/>
                </a:lnTo>
                <a:lnTo>
                  <a:pt x="1003" y="378"/>
                </a:lnTo>
                <a:lnTo>
                  <a:pt x="1001" y="381"/>
                </a:lnTo>
                <a:close/>
                <a:moveTo>
                  <a:pt x="933" y="380"/>
                </a:moveTo>
                <a:lnTo>
                  <a:pt x="931" y="380"/>
                </a:lnTo>
                <a:lnTo>
                  <a:pt x="931" y="378"/>
                </a:lnTo>
                <a:lnTo>
                  <a:pt x="931" y="376"/>
                </a:lnTo>
                <a:lnTo>
                  <a:pt x="931" y="374"/>
                </a:lnTo>
                <a:lnTo>
                  <a:pt x="931" y="372"/>
                </a:lnTo>
                <a:lnTo>
                  <a:pt x="933" y="374"/>
                </a:lnTo>
                <a:lnTo>
                  <a:pt x="936" y="376"/>
                </a:lnTo>
                <a:lnTo>
                  <a:pt x="936" y="378"/>
                </a:lnTo>
                <a:lnTo>
                  <a:pt x="934" y="378"/>
                </a:lnTo>
                <a:lnTo>
                  <a:pt x="933" y="380"/>
                </a:lnTo>
                <a:close/>
                <a:moveTo>
                  <a:pt x="962" y="363"/>
                </a:moveTo>
                <a:lnTo>
                  <a:pt x="960" y="363"/>
                </a:lnTo>
                <a:lnTo>
                  <a:pt x="958" y="363"/>
                </a:lnTo>
                <a:lnTo>
                  <a:pt x="957" y="363"/>
                </a:lnTo>
                <a:lnTo>
                  <a:pt x="958" y="361"/>
                </a:lnTo>
                <a:lnTo>
                  <a:pt x="958" y="359"/>
                </a:lnTo>
                <a:lnTo>
                  <a:pt x="962" y="359"/>
                </a:lnTo>
                <a:lnTo>
                  <a:pt x="962" y="361"/>
                </a:lnTo>
                <a:lnTo>
                  <a:pt x="962" y="363"/>
                </a:lnTo>
                <a:close/>
                <a:moveTo>
                  <a:pt x="958" y="359"/>
                </a:moveTo>
                <a:lnTo>
                  <a:pt x="957" y="359"/>
                </a:lnTo>
                <a:lnTo>
                  <a:pt x="957" y="357"/>
                </a:lnTo>
                <a:lnTo>
                  <a:pt x="958" y="356"/>
                </a:lnTo>
                <a:lnTo>
                  <a:pt x="960" y="357"/>
                </a:lnTo>
                <a:lnTo>
                  <a:pt x="960" y="359"/>
                </a:lnTo>
                <a:lnTo>
                  <a:pt x="958" y="359"/>
                </a:lnTo>
                <a:close/>
                <a:moveTo>
                  <a:pt x="951" y="350"/>
                </a:moveTo>
                <a:lnTo>
                  <a:pt x="953" y="352"/>
                </a:lnTo>
                <a:lnTo>
                  <a:pt x="951" y="354"/>
                </a:lnTo>
                <a:lnTo>
                  <a:pt x="949" y="354"/>
                </a:lnTo>
                <a:lnTo>
                  <a:pt x="949" y="356"/>
                </a:lnTo>
                <a:lnTo>
                  <a:pt x="949" y="357"/>
                </a:lnTo>
                <a:lnTo>
                  <a:pt x="949" y="359"/>
                </a:lnTo>
                <a:lnTo>
                  <a:pt x="949" y="361"/>
                </a:lnTo>
                <a:lnTo>
                  <a:pt x="953" y="361"/>
                </a:lnTo>
                <a:lnTo>
                  <a:pt x="953" y="359"/>
                </a:lnTo>
                <a:lnTo>
                  <a:pt x="955" y="359"/>
                </a:lnTo>
                <a:lnTo>
                  <a:pt x="955" y="361"/>
                </a:lnTo>
                <a:lnTo>
                  <a:pt x="953" y="363"/>
                </a:lnTo>
                <a:lnTo>
                  <a:pt x="951" y="363"/>
                </a:lnTo>
                <a:lnTo>
                  <a:pt x="951" y="365"/>
                </a:lnTo>
                <a:lnTo>
                  <a:pt x="951" y="367"/>
                </a:lnTo>
                <a:lnTo>
                  <a:pt x="951" y="369"/>
                </a:lnTo>
                <a:lnTo>
                  <a:pt x="949" y="370"/>
                </a:lnTo>
                <a:lnTo>
                  <a:pt x="947" y="372"/>
                </a:lnTo>
                <a:lnTo>
                  <a:pt x="942" y="376"/>
                </a:lnTo>
                <a:lnTo>
                  <a:pt x="940" y="378"/>
                </a:lnTo>
                <a:lnTo>
                  <a:pt x="940" y="380"/>
                </a:lnTo>
                <a:lnTo>
                  <a:pt x="938" y="380"/>
                </a:lnTo>
                <a:lnTo>
                  <a:pt x="938" y="381"/>
                </a:lnTo>
                <a:lnTo>
                  <a:pt x="938" y="383"/>
                </a:lnTo>
                <a:lnTo>
                  <a:pt x="938" y="381"/>
                </a:lnTo>
                <a:lnTo>
                  <a:pt x="938" y="380"/>
                </a:lnTo>
                <a:lnTo>
                  <a:pt x="940" y="378"/>
                </a:lnTo>
                <a:lnTo>
                  <a:pt x="940" y="376"/>
                </a:lnTo>
                <a:lnTo>
                  <a:pt x="940" y="374"/>
                </a:lnTo>
                <a:lnTo>
                  <a:pt x="940" y="370"/>
                </a:lnTo>
                <a:lnTo>
                  <a:pt x="938" y="369"/>
                </a:lnTo>
                <a:lnTo>
                  <a:pt x="936" y="367"/>
                </a:lnTo>
                <a:lnTo>
                  <a:pt x="934" y="367"/>
                </a:lnTo>
                <a:lnTo>
                  <a:pt x="934" y="365"/>
                </a:lnTo>
                <a:lnTo>
                  <a:pt x="933" y="365"/>
                </a:lnTo>
                <a:lnTo>
                  <a:pt x="933" y="363"/>
                </a:lnTo>
                <a:lnTo>
                  <a:pt x="933" y="361"/>
                </a:lnTo>
                <a:lnTo>
                  <a:pt x="931" y="361"/>
                </a:lnTo>
                <a:lnTo>
                  <a:pt x="929" y="361"/>
                </a:lnTo>
                <a:lnTo>
                  <a:pt x="929" y="359"/>
                </a:lnTo>
                <a:lnTo>
                  <a:pt x="929" y="357"/>
                </a:lnTo>
                <a:lnTo>
                  <a:pt x="931" y="359"/>
                </a:lnTo>
                <a:lnTo>
                  <a:pt x="933" y="359"/>
                </a:lnTo>
                <a:lnTo>
                  <a:pt x="933" y="357"/>
                </a:lnTo>
                <a:lnTo>
                  <a:pt x="933" y="356"/>
                </a:lnTo>
                <a:lnTo>
                  <a:pt x="933" y="354"/>
                </a:lnTo>
                <a:lnTo>
                  <a:pt x="934" y="352"/>
                </a:lnTo>
                <a:lnTo>
                  <a:pt x="936" y="352"/>
                </a:lnTo>
                <a:lnTo>
                  <a:pt x="938" y="352"/>
                </a:lnTo>
                <a:lnTo>
                  <a:pt x="942" y="352"/>
                </a:lnTo>
                <a:lnTo>
                  <a:pt x="945" y="352"/>
                </a:lnTo>
                <a:lnTo>
                  <a:pt x="947" y="352"/>
                </a:lnTo>
                <a:lnTo>
                  <a:pt x="949" y="350"/>
                </a:lnTo>
                <a:lnTo>
                  <a:pt x="951" y="350"/>
                </a:lnTo>
                <a:close/>
                <a:moveTo>
                  <a:pt x="1071" y="354"/>
                </a:moveTo>
                <a:lnTo>
                  <a:pt x="1069" y="354"/>
                </a:lnTo>
                <a:lnTo>
                  <a:pt x="1067" y="352"/>
                </a:lnTo>
                <a:lnTo>
                  <a:pt x="1067" y="350"/>
                </a:lnTo>
                <a:lnTo>
                  <a:pt x="1067" y="348"/>
                </a:lnTo>
                <a:lnTo>
                  <a:pt x="1069" y="348"/>
                </a:lnTo>
                <a:lnTo>
                  <a:pt x="1071" y="350"/>
                </a:lnTo>
                <a:lnTo>
                  <a:pt x="1071" y="352"/>
                </a:lnTo>
                <a:lnTo>
                  <a:pt x="1071" y="354"/>
                </a:lnTo>
                <a:close/>
                <a:moveTo>
                  <a:pt x="866" y="345"/>
                </a:moveTo>
                <a:lnTo>
                  <a:pt x="866" y="346"/>
                </a:lnTo>
                <a:lnTo>
                  <a:pt x="864" y="346"/>
                </a:lnTo>
                <a:lnTo>
                  <a:pt x="863" y="346"/>
                </a:lnTo>
                <a:lnTo>
                  <a:pt x="863" y="345"/>
                </a:lnTo>
                <a:lnTo>
                  <a:pt x="864" y="343"/>
                </a:lnTo>
                <a:lnTo>
                  <a:pt x="866" y="345"/>
                </a:lnTo>
                <a:close/>
                <a:moveTo>
                  <a:pt x="850" y="343"/>
                </a:moveTo>
                <a:lnTo>
                  <a:pt x="850" y="345"/>
                </a:lnTo>
                <a:lnTo>
                  <a:pt x="850" y="343"/>
                </a:lnTo>
                <a:lnTo>
                  <a:pt x="848" y="343"/>
                </a:lnTo>
                <a:lnTo>
                  <a:pt x="846" y="341"/>
                </a:lnTo>
                <a:lnTo>
                  <a:pt x="846" y="339"/>
                </a:lnTo>
                <a:lnTo>
                  <a:pt x="848" y="339"/>
                </a:lnTo>
                <a:lnTo>
                  <a:pt x="850" y="339"/>
                </a:lnTo>
                <a:lnTo>
                  <a:pt x="850" y="341"/>
                </a:lnTo>
                <a:lnTo>
                  <a:pt x="851" y="341"/>
                </a:lnTo>
                <a:lnTo>
                  <a:pt x="851" y="343"/>
                </a:lnTo>
                <a:lnTo>
                  <a:pt x="850" y="343"/>
                </a:lnTo>
                <a:close/>
                <a:moveTo>
                  <a:pt x="925" y="345"/>
                </a:moveTo>
                <a:lnTo>
                  <a:pt x="923" y="343"/>
                </a:lnTo>
                <a:lnTo>
                  <a:pt x="923" y="341"/>
                </a:lnTo>
                <a:lnTo>
                  <a:pt x="923" y="339"/>
                </a:lnTo>
                <a:lnTo>
                  <a:pt x="925" y="339"/>
                </a:lnTo>
                <a:lnTo>
                  <a:pt x="925" y="337"/>
                </a:lnTo>
                <a:lnTo>
                  <a:pt x="927" y="339"/>
                </a:lnTo>
                <a:lnTo>
                  <a:pt x="927" y="341"/>
                </a:lnTo>
                <a:lnTo>
                  <a:pt x="925" y="343"/>
                </a:lnTo>
                <a:lnTo>
                  <a:pt x="925" y="345"/>
                </a:lnTo>
                <a:close/>
                <a:moveTo>
                  <a:pt x="888" y="326"/>
                </a:moveTo>
                <a:lnTo>
                  <a:pt x="887" y="328"/>
                </a:lnTo>
                <a:lnTo>
                  <a:pt x="885" y="326"/>
                </a:lnTo>
                <a:lnTo>
                  <a:pt x="887" y="324"/>
                </a:lnTo>
                <a:lnTo>
                  <a:pt x="887" y="326"/>
                </a:lnTo>
                <a:lnTo>
                  <a:pt x="888" y="326"/>
                </a:lnTo>
                <a:close/>
                <a:moveTo>
                  <a:pt x="910" y="330"/>
                </a:moveTo>
                <a:lnTo>
                  <a:pt x="912" y="330"/>
                </a:lnTo>
                <a:lnTo>
                  <a:pt x="912" y="328"/>
                </a:lnTo>
                <a:lnTo>
                  <a:pt x="912" y="326"/>
                </a:lnTo>
                <a:lnTo>
                  <a:pt x="912" y="324"/>
                </a:lnTo>
                <a:lnTo>
                  <a:pt x="914" y="322"/>
                </a:lnTo>
                <a:lnTo>
                  <a:pt x="916" y="324"/>
                </a:lnTo>
                <a:lnTo>
                  <a:pt x="916" y="326"/>
                </a:lnTo>
                <a:lnTo>
                  <a:pt x="916" y="328"/>
                </a:lnTo>
                <a:lnTo>
                  <a:pt x="916" y="330"/>
                </a:lnTo>
                <a:lnTo>
                  <a:pt x="914" y="330"/>
                </a:lnTo>
                <a:lnTo>
                  <a:pt x="912" y="330"/>
                </a:lnTo>
                <a:lnTo>
                  <a:pt x="912" y="332"/>
                </a:lnTo>
                <a:lnTo>
                  <a:pt x="910" y="335"/>
                </a:lnTo>
                <a:lnTo>
                  <a:pt x="910" y="337"/>
                </a:lnTo>
                <a:lnTo>
                  <a:pt x="912" y="339"/>
                </a:lnTo>
                <a:lnTo>
                  <a:pt x="914" y="339"/>
                </a:lnTo>
                <a:lnTo>
                  <a:pt x="916" y="339"/>
                </a:lnTo>
                <a:lnTo>
                  <a:pt x="916" y="337"/>
                </a:lnTo>
                <a:lnTo>
                  <a:pt x="918" y="337"/>
                </a:lnTo>
                <a:lnTo>
                  <a:pt x="920" y="339"/>
                </a:lnTo>
                <a:lnTo>
                  <a:pt x="920" y="341"/>
                </a:lnTo>
                <a:lnTo>
                  <a:pt x="922" y="341"/>
                </a:lnTo>
                <a:lnTo>
                  <a:pt x="922" y="343"/>
                </a:lnTo>
                <a:lnTo>
                  <a:pt x="920" y="345"/>
                </a:lnTo>
                <a:lnTo>
                  <a:pt x="918" y="345"/>
                </a:lnTo>
                <a:lnTo>
                  <a:pt x="918" y="346"/>
                </a:lnTo>
                <a:lnTo>
                  <a:pt x="918" y="348"/>
                </a:lnTo>
                <a:lnTo>
                  <a:pt x="916" y="350"/>
                </a:lnTo>
                <a:lnTo>
                  <a:pt x="916" y="352"/>
                </a:lnTo>
                <a:lnTo>
                  <a:pt x="916" y="356"/>
                </a:lnTo>
                <a:lnTo>
                  <a:pt x="914" y="361"/>
                </a:lnTo>
                <a:lnTo>
                  <a:pt x="912" y="363"/>
                </a:lnTo>
                <a:lnTo>
                  <a:pt x="912" y="365"/>
                </a:lnTo>
                <a:lnTo>
                  <a:pt x="912" y="367"/>
                </a:lnTo>
                <a:lnTo>
                  <a:pt x="912" y="369"/>
                </a:lnTo>
                <a:lnTo>
                  <a:pt x="914" y="370"/>
                </a:lnTo>
                <a:lnTo>
                  <a:pt x="916" y="372"/>
                </a:lnTo>
                <a:lnTo>
                  <a:pt x="916" y="374"/>
                </a:lnTo>
                <a:lnTo>
                  <a:pt x="918" y="376"/>
                </a:lnTo>
                <a:lnTo>
                  <a:pt x="918" y="378"/>
                </a:lnTo>
                <a:lnTo>
                  <a:pt x="920" y="378"/>
                </a:lnTo>
                <a:lnTo>
                  <a:pt x="920" y="380"/>
                </a:lnTo>
                <a:lnTo>
                  <a:pt x="922" y="380"/>
                </a:lnTo>
                <a:lnTo>
                  <a:pt x="920" y="381"/>
                </a:lnTo>
                <a:lnTo>
                  <a:pt x="922" y="381"/>
                </a:lnTo>
                <a:lnTo>
                  <a:pt x="922" y="383"/>
                </a:lnTo>
                <a:lnTo>
                  <a:pt x="922" y="385"/>
                </a:lnTo>
                <a:lnTo>
                  <a:pt x="922" y="387"/>
                </a:lnTo>
                <a:lnTo>
                  <a:pt x="922" y="389"/>
                </a:lnTo>
                <a:lnTo>
                  <a:pt x="922" y="391"/>
                </a:lnTo>
                <a:lnTo>
                  <a:pt x="920" y="391"/>
                </a:lnTo>
                <a:lnTo>
                  <a:pt x="920" y="394"/>
                </a:lnTo>
                <a:lnTo>
                  <a:pt x="920" y="396"/>
                </a:lnTo>
                <a:lnTo>
                  <a:pt x="918" y="396"/>
                </a:lnTo>
                <a:lnTo>
                  <a:pt x="918" y="398"/>
                </a:lnTo>
                <a:lnTo>
                  <a:pt x="920" y="400"/>
                </a:lnTo>
                <a:lnTo>
                  <a:pt x="922" y="400"/>
                </a:lnTo>
                <a:lnTo>
                  <a:pt x="923" y="398"/>
                </a:lnTo>
                <a:lnTo>
                  <a:pt x="925" y="398"/>
                </a:lnTo>
                <a:lnTo>
                  <a:pt x="925" y="400"/>
                </a:lnTo>
                <a:lnTo>
                  <a:pt x="925" y="402"/>
                </a:lnTo>
                <a:lnTo>
                  <a:pt x="923" y="404"/>
                </a:lnTo>
                <a:lnTo>
                  <a:pt x="922" y="405"/>
                </a:lnTo>
                <a:lnTo>
                  <a:pt x="922" y="407"/>
                </a:lnTo>
                <a:lnTo>
                  <a:pt x="922" y="409"/>
                </a:lnTo>
                <a:lnTo>
                  <a:pt x="923" y="409"/>
                </a:lnTo>
                <a:lnTo>
                  <a:pt x="925" y="409"/>
                </a:lnTo>
                <a:lnTo>
                  <a:pt x="927" y="407"/>
                </a:lnTo>
                <a:lnTo>
                  <a:pt x="929" y="405"/>
                </a:lnTo>
                <a:lnTo>
                  <a:pt x="931" y="405"/>
                </a:lnTo>
                <a:lnTo>
                  <a:pt x="931" y="404"/>
                </a:lnTo>
                <a:lnTo>
                  <a:pt x="933" y="402"/>
                </a:lnTo>
                <a:lnTo>
                  <a:pt x="933" y="400"/>
                </a:lnTo>
                <a:lnTo>
                  <a:pt x="934" y="398"/>
                </a:lnTo>
                <a:lnTo>
                  <a:pt x="936" y="398"/>
                </a:lnTo>
                <a:lnTo>
                  <a:pt x="936" y="396"/>
                </a:lnTo>
                <a:lnTo>
                  <a:pt x="934" y="396"/>
                </a:lnTo>
                <a:lnTo>
                  <a:pt x="934" y="394"/>
                </a:lnTo>
                <a:lnTo>
                  <a:pt x="933" y="394"/>
                </a:lnTo>
                <a:lnTo>
                  <a:pt x="933" y="392"/>
                </a:lnTo>
                <a:lnTo>
                  <a:pt x="931" y="392"/>
                </a:lnTo>
                <a:lnTo>
                  <a:pt x="931" y="391"/>
                </a:lnTo>
                <a:lnTo>
                  <a:pt x="933" y="389"/>
                </a:lnTo>
                <a:lnTo>
                  <a:pt x="934" y="389"/>
                </a:lnTo>
                <a:lnTo>
                  <a:pt x="934" y="387"/>
                </a:lnTo>
                <a:lnTo>
                  <a:pt x="936" y="387"/>
                </a:lnTo>
                <a:lnTo>
                  <a:pt x="936" y="385"/>
                </a:lnTo>
                <a:lnTo>
                  <a:pt x="938" y="385"/>
                </a:lnTo>
                <a:lnTo>
                  <a:pt x="938" y="387"/>
                </a:lnTo>
                <a:lnTo>
                  <a:pt x="940" y="389"/>
                </a:lnTo>
                <a:lnTo>
                  <a:pt x="940" y="391"/>
                </a:lnTo>
                <a:lnTo>
                  <a:pt x="938" y="394"/>
                </a:lnTo>
                <a:lnTo>
                  <a:pt x="938" y="396"/>
                </a:lnTo>
                <a:lnTo>
                  <a:pt x="938" y="398"/>
                </a:lnTo>
                <a:lnTo>
                  <a:pt x="938" y="400"/>
                </a:lnTo>
                <a:lnTo>
                  <a:pt x="938" y="402"/>
                </a:lnTo>
                <a:lnTo>
                  <a:pt x="942" y="404"/>
                </a:lnTo>
                <a:lnTo>
                  <a:pt x="944" y="404"/>
                </a:lnTo>
                <a:lnTo>
                  <a:pt x="945" y="404"/>
                </a:lnTo>
                <a:lnTo>
                  <a:pt x="945" y="405"/>
                </a:lnTo>
                <a:lnTo>
                  <a:pt x="947" y="407"/>
                </a:lnTo>
                <a:lnTo>
                  <a:pt x="947" y="409"/>
                </a:lnTo>
                <a:lnTo>
                  <a:pt x="945" y="409"/>
                </a:lnTo>
                <a:lnTo>
                  <a:pt x="944" y="411"/>
                </a:lnTo>
                <a:lnTo>
                  <a:pt x="944" y="413"/>
                </a:lnTo>
                <a:lnTo>
                  <a:pt x="944" y="415"/>
                </a:lnTo>
                <a:lnTo>
                  <a:pt x="944" y="416"/>
                </a:lnTo>
                <a:lnTo>
                  <a:pt x="942" y="416"/>
                </a:lnTo>
                <a:lnTo>
                  <a:pt x="942" y="418"/>
                </a:lnTo>
                <a:lnTo>
                  <a:pt x="940" y="420"/>
                </a:lnTo>
                <a:lnTo>
                  <a:pt x="942" y="420"/>
                </a:lnTo>
                <a:lnTo>
                  <a:pt x="944" y="418"/>
                </a:lnTo>
                <a:lnTo>
                  <a:pt x="945" y="420"/>
                </a:lnTo>
                <a:lnTo>
                  <a:pt x="945" y="422"/>
                </a:lnTo>
                <a:lnTo>
                  <a:pt x="944" y="422"/>
                </a:lnTo>
                <a:lnTo>
                  <a:pt x="944" y="424"/>
                </a:lnTo>
                <a:lnTo>
                  <a:pt x="942" y="424"/>
                </a:lnTo>
                <a:lnTo>
                  <a:pt x="942" y="426"/>
                </a:lnTo>
                <a:lnTo>
                  <a:pt x="940" y="426"/>
                </a:lnTo>
                <a:lnTo>
                  <a:pt x="938" y="426"/>
                </a:lnTo>
                <a:lnTo>
                  <a:pt x="936" y="426"/>
                </a:lnTo>
                <a:lnTo>
                  <a:pt x="934" y="424"/>
                </a:lnTo>
                <a:lnTo>
                  <a:pt x="934" y="422"/>
                </a:lnTo>
                <a:lnTo>
                  <a:pt x="936" y="422"/>
                </a:lnTo>
                <a:lnTo>
                  <a:pt x="934" y="420"/>
                </a:lnTo>
                <a:lnTo>
                  <a:pt x="933" y="420"/>
                </a:lnTo>
                <a:lnTo>
                  <a:pt x="933" y="422"/>
                </a:lnTo>
                <a:lnTo>
                  <a:pt x="931" y="422"/>
                </a:lnTo>
                <a:lnTo>
                  <a:pt x="929" y="420"/>
                </a:lnTo>
                <a:lnTo>
                  <a:pt x="929" y="418"/>
                </a:lnTo>
                <a:lnTo>
                  <a:pt x="927" y="418"/>
                </a:lnTo>
                <a:lnTo>
                  <a:pt x="925" y="420"/>
                </a:lnTo>
                <a:lnTo>
                  <a:pt x="927" y="422"/>
                </a:lnTo>
                <a:lnTo>
                  <a:pt x="929" y="424"/>
                </a:lnTo>
                <a:lnTo>
                  <a:pt x="927" y="424"/>
                </a:lnTo>
                <a:lnTo>
                  <a:pt x="927" y="422"/>
                </a:lnTo>
                <a:lnTo>
                  <a:pt x="925" y="422"/>
                </a:lnTo>
                <a:lnTo>
                  <a:pt x="923" y="422"/>
                </a:lnTo>
                <a:lnTo>
                  <a:pt x="922" y="420"/>
                </a:lnTo>
                <a:lnTo>
                  <a:pt x="920" y="420"/>
                </a:lnTo>
                <a:lnTo>
                  <a:pt x="918" y="420"/>
                </a:lnTo>
                <a:lnTo>
                  <a:pt x="918" y="422"/>
                </a:lnTo>
                <a:lnTo>
                  <a:pt x="920" y="424"/>
                </a:lnTo>
                <a:lnTo>
                  <a:pt x="922" y="428"/>
                </a:lnTo>
                <a:lnTo>
                  <a:pt x="918" y="428"/>
                </a:lnTo>
                <a:lnTo>
                  <a:pt x="916" y="428"/>
                </a:lnTo>
                <a:lnTo>
                  <a:pt x="914" y="426"/>
                </a:lnTo>
                <a:lnTo>
                  <a:pt x="914" y="428"/>
                </a:lnTo>
                <a:lnTo>
                  <a:pt x="912" y="428"/>
                </a:lnTo>
                <a:lnTo>
                  <a:pt x="910" y="429"/>
                </a:lnTo>
                <a:lnTo>
                  <a:pt x="907" y="428"/>
                </a:lnTo>
                <a:lnTo>
                  <a:pt x="905" y="428"/>
                </a:lnTo>
                <a:lnTo>
                  <a:pt x="903" y="428"/>
                </a:lnTo>
                <a:lnTo>
                  <a:pt x="901" y="426"/>
                </a:lnTo>
                <a:lnTo>
                  <a:pt x="903" y="426"/>
                </a:lnTo>
                <a:lnTo>
                  <a:pt x="905" y="424"/>
                </a:lnTo>
                <a:lnTo>
                  <a:pt x="907" y="424"/>
                </a:lnTo>
                <a:lnTo>
                  <a:pt x="907" y="422"/>
                </a:lnTo>
                <a:lnTo>
                  <a:pt x="909" y="422"/>
                </a:lnTo>
                <a:lnTo>
                  <a:pt x="910" y="420"/>
                </a:lnTo>
                <a:lnTo>
                  <a:pt x="910" y="418"/>
                </a:lnTo>
                <a:lnTo>
                  <a:pt x="909" y="418"/>
                </a:lnTo>
                <a:lnTo>
                  <a:pt x="907" y="416"/>
                </a:lnTo>
                <a:lnTo>
                  <a:pt x="905" y="416"/>
                </a:lnTo>
                <a:lnTo>
                  <a:pt x="905" y="415"/>
                </a:lnTo>
                <a:lnTo>
                  <a:pt x="907" y="415"/>
                </a:lnTo>
                <a:lnTo>
                  <a:pt x="909" y="415"/>
                </a:lnTo>
                <a:lnTo>
                  <a:pt x="910" y="415"/>
                </a:lnTo>
                <a:lnTo>
                  <a:pt x="910" y="413"/>
                </a:lnTo>
                <a:lnTo>
                  <a:pt x="910" y="415"/>
                </a:lnTo>
                <a:lnTo>
                  <a:pt x="910" y="416"/>
                </a:lnTo>
                <a:lnTo>
                  <a:pt x="910" y="418"/>
                </a:lnTo>
                <a:lnTo>
                  <a:pt x="914" y="418"/>
                </a:lnTo>
                <a:lnTo>
                  <a:pt x="914" y="416"/>
                </a:lnTo>
                <a:lnTo>
                  <a:pt x="916" y="416"/>
                </a:lnTo>
                <a:lnTo>
                  <a:pt x="916" y="415"/>
                </a:lnTo>
                <a:lnTo>
                  <a:pt x="916" y="413"/>
                </a:lnTo>
                <a:lnTo>
                  <a:pt x="916" y="411"/>
                </a:lnTo>
                <a:lnTo>
                  <a:pt x="914" y="411"/>
                </a:lnTo>
                <a:lnTo>
                  <a:pt x="912" y="409"/>
                </a:lnTo>
                <a:lnTo>
                  <a:pt x="910" y="409"/>
                </a:lnTo>
                <a:lnTo>
                  <a:pt x="909" y="409"/>
                </a:lnTo>
                <a:lnTo>
                  <a:pt x="907" y="407"/>
                </a:lnTo>
                <a:lnTo>
                  <a:pt x="907" y="409"/>
                </a:lnTo>
                <a:lnTo>
                  <a:pt x="905" y="409"/>
                </a:lnTo>
                <a:lnTo>
                  <a:pt x="903" y="409"/>
                </a:lnTo>
                <a:lnTo>
                  <a:pt x="903" y="407"/>
                </a:lnTo>
                <a:lnTo>
                  <a:pt x="903" y="405"/>
                </a:lnTo>
                <a:lnTo>
                  <a:pt x="901" y="405"/>
                </a:lnTo>
                <a:lnTo>
                  <a:pt x="899" y="405"/>
                </a:lnTo>
                <a:lnTo>
                  <a:pt x="899" y="407"/>
                </a:lnTo>
                <a:lnTo>
                  <a:pt x="899" y="409"/>
                </a:lnTo>
                <a:lnTo>
                  <a:pt x="899" y="407"/>
                </a:lnTo>
                <a:lnTo>
                  <a:pt x="898" y="407"/>
                </a:lnTo>
                <a:lnTo>
                  <a:pt x="896" y="407"/>
                </a:lnTo>
                <a:lnTo>
                  <a:pt x="894" y="407"/>
                </a:lnTo>
                <a:lnTo>
                  <a:pt x="892" y="407"/>
                </a:lnTo>
                <a:lnTo>
                  <a:pt x="892" y="405"/>
                </a:lnTo>
                <a:lnTo>
                  <a:pt x="890" y="404"/>
                </a:lnTo>
                <a:lnTo>
                  <a:pt x="892" y="404"/>
                </a:lnTo>
                <a:lnTo>
                  <a:pt x="892" y="402"/>
                </a:lnTo>
                <a:lnTo>
                  <a:pt x="890" y="402"/>
                </a:lnTo>
                <a:lnTo>
                  <a:pt x="890" y="400"/>
                </a:lnTo>
                <a:lnTo>
                  <a:pt x="888" y="398"/>
                </a:lnTo>
                <a:lnTo>
                  <a:pt x="887" y="398"/>
                </a:lnTo>
                <a:lnTo>
                  <a:pt x="885" y="398"/>
                </a:lnTo>
                <a:lnTo>
                  <a:pt x="883" y="400"/>
                </a:lnTo>
                <a:lnTo>
                  <a:pt x="881" y="402"/>
                </a:lnTo>
                <a:lnTo>
                  <a:pt x="879" y="400"/>
                </a:lnTo>
                <a:lnTo>
                  <a:pt x="879" y="398"/>
                </a:lnTo>
                <a:lnTo>
                  <a:pt x="879" y="396"/>
                </a:lnTo>
                <a:lnTo>
                  <a:pt x="877" y="394"/>
                </a:lnTo>
                <a:lnTo>
                  <a:pt x="877" y="392"/>
                </a:lnTo>
                <a:lnTo>
                  <a:pt x="879" y="391"/>
                </a:lnTo>
                <a:lnTo>
                  <a:pt x="877" y="387"/>
                </a:lnTo>
                <a:lnTo>
                  <a:pt x="877" y="385"/>
                </a:lnTo>
                <a:lnTo>
                  <a:pt x="877" y="383"/>
                </a:lnTo>
                <a:lnTo>
                  <a:pt x="877" y="381"/>
                </a:lnTo>
                <a:lnTo>
                  <a:pt x="877" y="380"/>
                </a:lnTo>
                <a:lnTo>
                  <a:pt x="877" y="378"/>
                </a:lnTo>
                <a:lnTo>
                  <a:pt x="879" y="374"/>
                </a:lnTo>
                <a:lnTo>
                  <a:pt x="879" y="372"/>
                </a:lnTo>
                <a:lnTo>
                  <a:pt x="879" y="370"/>
                </a:lnTo>
                <a:lnTo>
                  <a:pt x="879" y="369"/>
                </a:lnTo>
                <a:lnTo>
                  <a:pt x="881" y="367"/>
                </a:lnTo>
                <a:lnTo>
                  <a:pt x="883" y="365"/>
                </a:lnTo>
                <a:lnTo>
                  <a:pt x="883" y="363"/>
                </a:lnTo>
                <a:lnTo>
                  <a:pt x="883" y="359"/>
                </a:lnTo>
                <a:lnTo>
                  <a:pt x="883" y="356"/>
                </a:lnTo>
                <a:lnTo>
                  <a:pt x="885" y="356"/>
                </a:lnTo>
                <a:lnTo>
                  <a:pt x="887" y="354"/>
                </a:lnTo>
                <a:lnTo>
                  <a:pt x="890" y="352"/>
                </a:lnTo>
                <a:lnTo>
                  <a:pt x="890" y="354"/>
                </a:lnTo>
                <a:lnTo>
                  <a:pt x="888" y="354"/>
                </a:lnTo>
                <a:lnTo>
                  <a:pt x="890" y="356"/>
                </a:lnTo>
                <a:lnTo>
                  <a:pt x="890" y="357"/>
                </a:lnTo>
                <a:lnTo>
                  <a:pt x="888" y="357"/>
                </a:lnTo>
                <a:lnTo>
                  <a:pt x="888" y="359"/>
                </a:lnTo>
                <a:lnTo>
                  <a:pt x="888" y="361"/>
                </a:lnTo>
                <a:lnTo>
                  <a:pt x="887" y="361"/>
                </a:lnTo>
                <a:lnTo>
                  <a:pt x="885" y="361"/>
                </a:lnTo>
                <a:lnTo>
                  <a:pt x="883" y="363"/>
                </a:lnTo>
                <a:lnTo>
                  <a:pt x="883" y="365"/>
                </a:lnTo>
                <a:lnTo>
                  <a:pt x="881" y="367"/>
                </a:lnTo>
                <a:lnTo>
                  <a:pt x="881" y="369"/>
                </a:lnTo>
                <a:lnTo>
                  <a:pt x="883" y="369"/>
                </a:lnTo>
                <a:lnTo>
                  <a:pt x="885" y="367"/>
                </a:lnTo>
                <a:lnTo>
                  <a:pt x="885" y="365"/>
                </a:lnTo>
                <a:lnTo>
                  <a:pt x="887" y="365"/>
                </a:lnTo>
                <a:lnTo>
                  <a:pt x="887" y="367"/>
                </a:lnTo>
                <a:lnTo>
                  <a:pt x="888" y="367"/>
                </a:lnTo>
                <a:lnTo>
                  <a:pt x="888" y="365"/>
                </a:lnTo>
                <a:lnTo>
                  <a:pt x="890" y="365"/>
                </a:lnTo>
                <a:lnTo>
                  <a:pt x="892" y="361"/>
                </a:lnTo>
                <a:lnTo>
                  <a:pt x="892" y="359"/>
                </a:lnTo>
                <a:lnTo>
                  <a:pt x="894" y="357"/>
                </a:lnTo>
                <a:lnTo>
                  <a:pt x="892" y="356"/>
                </a:lnTo>
                <a:lnTo>
                  <a:pt x="890" y="356"/>
                </a:lnTo>
                <a:lnTo>
                  <a:pt x="890" y="354"/>
                </a:lnTo>
                <a:lnTo>
                  <a:pt x="890" y="352"/>
                </a:lnTo>
                <a:lnTo>
                  <a:pt x="892" y="352"/>
                </a:lnTo>
                <a:lnTo>
                  <a:pt x="890" y="350"/>
                </a:lnTo>
                <a:lnTo>
                  <a:pt x="890" y="348"/>
                </a:lnTo>
                <a:lnTo>
                  <a:pt x="890" y="346"/>
                </a:lnTo>
                <a:lnTo>
                  <a:pt x="888" y="343"/>
                </a:lnTo>
                <a:lnTo>
                  <a:pt x="888" y="341"/>
                </a:lnTo>
                <a:lnTo>
                  <a:pt x="888" y="339"/>
                </a:lnTo>
                <a:lnTo>
                  <a:pt x="888" y="337"/>
                </a:lnTo>
                <a:lnTo>
                  <a:pt x="888" y="335"/>
                </a:lnTo>
                <a:lnTo>
                  <a:pt x="888" y="334"/>
                </a:lnTo>
                <a:lnTo>
                  <a:pt x="890" y="332"/>
                </a:lnTo>
                <a:lnTo>
                  <a:pt x="892" y="334"/>
                </a:lnTo>
                <a:lnTo>
                  <a:pt x="894" y="334"/>
                </a:lnTo>
                <a:lnTo>
                  <a:pt x="896" y="332"/>
                </a:lnTo>
                <a:lnTo>
                  <a:pt x="898" y="332"/>
                </a:lnTo>
                <a:lnTo>
                  <a:pt x="898" y="330"/>
                </a:lnTo>
                <a:lnTo>
                  <a:pt x="899" y="328"/>
                </a:lnTo>
                <a:lnTo>
                  <a:pt x="901" y="328"/>
                </a:lnTo>
                <a:lnTo>
                  <a:pt x="903" y="328"/>
                </a:lnTo>
                <a:lnTo>
                  <a:pt x="903" y="326"/>
                </a:lnTo>
                <a:lnTo>
                  <a:pt x="903" y="324"/>
                </a:lnTo>
                <a:lnTo>
                  <a:pt x="903" y="321"/>
                </a:lnTo>
                <a:lnTo>
                  <a:pt x="903" y="319"/>
                </a:lnTo>
                <a:lnTo>
                  <a:pt x="905" y="317"/>
                </a:lnTo>
                <a:lnTo>
                  <a:pt x="907" y="317"/>
                </a:lnTo>
                <a:lnTo>
                  <a:pt x="907" y="321"/>
                </a:lnTo>
                <a:lnTo>
                  <a:pt x="907" y="322"/>
                </a:lnTo>
                <a:lnTo>
                  <a:pt x="907" y="324"/>
                </a:lnTo>
                <a:lnTo>
                  <a:pt x="907" y="326"/>
                </a:lnTo>
                <a:lnTo>
                  <a:pt x="907" y="328"/>
                </a:lnTo>
                <a:lnTo>
                  <a:pt x="907" y="330"/>
                </a:lnTo>
                <a:lnTo>
                  <a:pt x="909" y="330"/>
                </a:lnTo>
                <a:lnTo>
                  <a:pt x="910" y="330"/>
                </a:lnTo>
                <a:close/>
                <a:moveTo>
                  <a:pt x="947" y="308"/>
                </a:moveTo>
                <a:lnTo>
                  <a:pt x="949" y="310"/>
                </a:lnTo>
                <a:lnTo>
                  <a:pt x="951" y="310"/>
                </a:lnTo>
                <a:lnTo>
                  <a:pt x="953" y="311"/>
                </a:lnTo>
                <a:lnTo>
                  <a:pt x="953" y="313"/>
                </a:lnTo>
                <a:lnTo>
                  <a:pt x="955" y="315"/>
                </a:lnTo>
                <a:lnTo>
                  <a:pt x="957" y="317"/>
                </a:lnTo>
                <a:lnTo>
                  <a:pt x="957" y="319"/>
                </a:lnTo>
                <a:lnTo>
                  <a:pt x="958" y="321"/>
                </a:lnTo>
                <a:lnTo>
                  <a:pt x="960" y="322"/>
                </a:lnTo>
                <a:lnTo>
                  <a:pt x="962" y="322"/>
                </a:lnTo>
                <a:lnTo>
                  <a:pt x="962" y="324"/>
                </a:lnTo>
                <a:lnTo>
                  <a:pt x="962" y="326"/>
                </a:lnTo>
                <a:lnTo>
                  <a:pt x="960" y="328"/>
                </a:lnTo>
                <a:lnTo>
                  <a:pt x="960" y="330"/>
                </a:lnTo>
                <a:lnTo>
                  <a:pt x="960" y="332"/>
                </a:lnTo>
                <a:lnTo>
                  <a:pt x="958" y="332"/>
                </a:lnTo>
                <a:lnTo>
                  <a:pt x="957" y="335"/>
                </a:lnTo>
                <a:lnTo>
                  <a:pt x="955" y="337"/>
                </a:lnTo>
                <a:lnTo>
                  <a:pt x="953" y="339"/>
                </a:lnTo>
                <a:lnTo>
                  <a:pt x="951" y="341"/>
                </a:lnTo>
                <a:lnTo>
                  <a:pt x="949" y="341"/>
                </a:lnTo>
                <a:lnTo>
                  <a:pt x="947" y="341"/>
                </a:lnTo>
                <a:lnTo>
                  <a:pt x="947" y="343"/>
                </a:lnTo>
                <a:lnTo>
                  <a:pt x="945" y="345"/>
                </a:lnTo>
                <a:lnTo>
                  <a:pt x="944" y="345"/>
                </a:lnTo>
                <a:lnTo>
                  <a:pt x="944" y="346"/>
                </a:lnTo>
                <a:lnTo>
                  <a:pt x="942" y="345"/>
                </a:lnTo>
                <a:lnTo>
                  <a:pt x="942" y="343"/>
                </a:lnTo>
                <a:lnTo>
                  <a:pt x="940" y="341"/>
                </a:lnTo>
                <a:lnTo>
                  <a:pt x="940" y="339"/>
                </a:lnTo>
                <a:lnTo>
                  <a:pt x="938" y="339"/>
                </a:lnTo>
                <a:lnTo>
                  <a:pt x="938" y="337"/>
                </a:lnTo>
                <a:lnTo>
                  <a:pt x="936" y="335"/>
                </a:lnTo>
                <a:lnTo>
                  <a:pt x="938" y="334"/>
                </a:lnTo>
                <a:lnTo>
                  <a:pt x="940" y="332"/>
                </a:lnTo>
                <a:lnTo>
                  <a:pt x="940" y="330"/>
                </a:lnTo>
                <a:lnTo>
                  <a:pt x="938" y="330"/>
                </a:lnTo>
                <a:lnTo>
                  <a:pt x="936" y="330"/>
                </a:lnTo>
                <a:lnTo>
                  <a:pt x="934" y="328"/>
                </a:lnTo>
                <a:lnTo>
                  <a:pt x="934" y="326"/>
                </a:lnTo>
                <a:lnTo>
                  <a:pt x="933" y="324"/>
                </a:lnTo>
                <a:lnTo>
                  <a:pt x="933" y="322"/>
                </a:lnTo>
                <a:lnTo>
                  <a:pt x="934" y="319"/>
                </a:lnTo>
                <a:lnTo>
                  <a:pt x="933" y="317"/>
                </a:lnTo>
                <a:lnTo>
                  <a:pt x="934" y="315"/>
                </a:lnTo>
                <a:lnTo>
                  <a:pt x="934" y="313"/>
                </a:lnTo>
                <a:lnTo>
                  <a:pt x="933" y="311"/>
                </a:lnTo>
                <a:lnTo>
                  <a:pt x="934" y="310"/>
                </a:lnTo>
                <a:lnTo>
                  <a:pt x="936" y="308"/>
                </a:lnTo>
                <a:lnTo>
                  <a:pt x="938" y="308"/>
                </a:lnTo>
                <a:lnTo>
                  <a:pt x="940" y="308"/>
                </a:lnTo>
                <a:lnTo>
                  <a:pt x="940" y="306"/>
                </a:lnTo>
                <a:lnTo>
                  <a:pt x="940" y="304"/>
                </a:lnTo>
                <a:lnTo>
                  <a:pt x="942" y="304"/>
                </a:lnTo>
                <a:lnTo>
                  <a:pt x="944" y="306"/>
                </a:lnTo>
                <a:lnTo>
                  <a:pt x="945" y="306"/>
                </a:lnTo>
                <a:lnTo>
                  <a:pt x="947" y="306"/>
                </a:lnTo>
                <a:lnTo>
                  <a:pt x="947" y="308"/>
                </a:lnTo>
                <a:close/>
                <a:moveTo>
                  <a:pt x="1047" y="330"/>
                </a:moveTo>
                <a:lnTo>
                  <a:pt x="1051" y="332"/>
                </a:lnTo>
                <a:lnTo>
                  <a:pt x="1052" y="332"/>
                </a:lnTo>
                <a:lnTo>
                  <a:pt x="1054" y="334"/>
                </a:lnTo>
                <a:lnTo>
                  <a:pt x="1054" y="335"/>
                </a:lnTo>
                <a:lnTo>
                  <a:pt x="1056" y="337"/>
                </a:lnTo>
                <a:lnTo>
                  <a:pt x="1056" y="341"/>
                </a:lnTo>
                <a:lnTo>
                  <a:pt x="1056" y="343"/>
                </a:lnTo>
                <a:lnTo>
                  <a:pt x="1056" y="345"/>
                </a:lnTo>
                <a:lnTo>
                  <a:pt x="1058" y="345"/>
                </a:lnTo>
                <a:lnTo>
                  <a:pt x="1058" y="348"/>
                </a:lnTo>
                <a:lnTo>
                  <a:pt x="1056" y="348"/>
                </a:lnTo>
                <a:lnTo>
                  <a:pt x="1054" y="346"/>
                </a:lnTo>
                <a:lnTo>
                  <a:pt x="1052" y="345"/>
                </a:lnTo>
                <a:lnTo>
                  <a:pt x="1051" y="345"/>
                </a:lnTo>
                <a:lnTo>
                  <a:pt x="1049" y="343"/>
                </a:lnTo>
                <a:lnTo>
                  <a:pt x="1047" y="343"/>
                </a:lnTo>
                <a:lnTo>
                  <a:pt x="1045" y="343"/>
                </a:lnTo>
                <a:lnTo>
                  <a:pt x="1043" y="343"/>
                </a:lnTo>
                <a:lnTo>
                  <a:pt x="1039" y="345"/>
                </a:lnTo>
                <a:lnTo>
                  <a:pt x="1036" y="346"/>
                </a:lnTo>
                <a:lnTo>
                  <a:pt x="1034" y="348"/>
                </a:lnTo>
                <a:lnTo>
                  <a:pt x="1032" y="348"/>
                </a:lnTo>
                <a:lnTo>
                  <a:pt x="1030" y="348"/>
                </a:lnTo>
                <a:lnTo>
                  <a:pt x="1028" y="350"/>
                </a:lnTo>
                <a:lnTo>
                  <a:pt x="1027" y="350"/>
                </a:lnTo>
                <a:lnTo>
                  <a:pt x="1025" y="350"/>
                </a:lnTo>
                <a:lnTo>
                  <a:pt x="1023" y="350"/>
                </a:lnTo>
                <a:lnTo>
                  <a:pt x="1021" y="348"/>
                </a:lnTo>
                <a:lnTo>
                  <a:pt x="1019" y="346"/>
                </a:lnTo>
                <a:lnTo>
                  <a:pt x="1019" y="343"/>
                </a:lnTo>
                <a:lnTo>
                  <a:pt x="1017" y="341"/>
                </a:lnTo>
                <a:lnTo>
                  <a:pt x="1017" y="337"/>
                </a:lnTo>
                <a:lnTo>
                  <a:pt x="1019" y="335"/>
                </a:lnTo>
                <a:lnTo>
                  <a:pt x="1019" y="334"/>
                </a:lnTo>
                <a:lnTo>
                  <a:pt x="1019" y="332"/>
                </a:lnTo>
                <a:lnTo>
                  <a:pt x="1019" y="330"/>
                </a:lnTo>
                <a:lnTo>
                  <a:pt x="1021" y="328"/>
                </a:lnTo>
                <a:lnTo>
                  <a:pt x="1023" y="326"/>
                </a:lnTo>
                <a:lnTo>
                  <a:pt x="1023" y="324"/>
                </a:lnTo>
                <a:lnTo>
                  <a:pt x="1023" y="322"/>
                </a:lnTo>
                <a:lnTo>
                  <a:pt x="1021" y="321"/>
                </a:lnTo>
                <a:lnTo>
                  <a:pt x="1019" y="319"/>
                </a:lnTo>
                <a:lnTo>
                  <a:pt x="1019" y="315"/>
                </a:lnTo>
                <a:lnTo>
                  <a:pt x="1019" y="313"/>
                </a:lnTo>
                <a:lnTo>
                  <a:pt x="1019" y="311"/>
                </a:lnTo>
                <a:lnTo>
                  <a:pt x="1019" y="308"/>
                </a:lnTo>
                <a:lnTo>
                  <a:pt x="1019" y="306"/>
                </a:lnTo>
                <a:lnTo>
                  <a:pt x="1021" y="304"/>
                </a:lnTo>
                <a:lnTo>
                  <a:pt x="1023" y="304"/>
                </a:lnTo>
                <a:lnTo>
                  <a:pt x="1025" y="306"/>
                </a:lnTo>
                <a:lnTo>
                  <a:pt x="1025" y="308"/>
                </a:lnTo>
                <a:lnTo>
                  <a:pt x="1027" y="308"/>
                </a:lnTo>
                <a:lnTo>
                  <a:pt x="1027" y="311"/>
                </a:lnTo>
                <a:lnTo>
                  <a:pt x="1028" y="313"/>
                </a:lnTo>
                <a:lnTo>
                  <a:pt x="1028" y="315"/>
                </a:lnTo>
                <a:lnTo>
                  <a:pt x="1030" y="317"/>
                </a:lnTo>
                <a:lnTo>
                  <a:pt x="1032" y="317"/>
                </a:lnTo>
                <a:lnTo>
                  <a:pt x="1036" y="321"/>
                </a:lnTo>
                <a:lnTo>
                  <a:pt x="1038" y="322"/>
                </a:lnTo>
                <a:lnTo>
                  <a:pt x="1039" y="324"/>
                </a:lnTo>
                <a:lnTo>
                  <a:pt x="1041" y="326"/>
                </a:lnTo>
                <a:lnTo>
                  <a:pt x="1043" y="326"/>
                </a:lnTo>
                <a:lnTo>
                  <a:pt x="1045" y="328"/>
                </a:lnTo>
                <a:lnTo>
                  <a:pt x="1045" y="330"/>
                </a:lnTo>
                <a:lnTo>
                  <a:pt x="1047" y="330"/>
                </a:lnTo>
                <a:close/>
                <a:moveTo>
                  <a:pt x="866" y="300"/>
                </a:moveTo>
                <a:lnTo>
                  <a:pt x="866" y="302"/>
                </a:lnTo>
                <a:lnTo>
                  <a:pt x="868" y="302"/>
                </a:lnTo>
                <a:lnTo>
                  <a:pt x="870" y="304"/>
                </a:lnTo>
                <a:lnTo>
                  <a:pt x="874" y="304"/>
                </a:lnTo>
                <a:lnTo>
                  <a:pt x="875" y="304"/>
                </a:lnTo>
                <a:lnTo>
                  <a:pt x="877" y="306"/>
                </a:lnTo>
                <a:lnTo>
                  <a:pt x="879" y="306"/>
                </a:lnTo>
                <a:lnTo>
                  <a:pt x="879" y="308"/>
                </a:lnTo>
                <a:lnTo>
                  <a:pt x="879" y="310"/>
                </a:lnTo>
                <a:lnTo>
                  <a:pt x="877" y="310"/>
                </a:lnTo>
                <a:lnTo>
                  <a:pt x="877" y="311"/>
                </a:lnTo>
                <a:lnTo>
                  <a:pt x="879" y="311"/>
                </a:lnTo>
                <a:lnTo>
                  <a:pt x="879" y="313"/>
                </a:lnTo>
                <a:lnTo>
                  <a:pt x="881" y="315"/>
                </a:lnTo>
                <a:lnTo>
                  <a:pt x="883" y="315"/>
                </a:lnTo>
                <a:lnTo>
                  <a:pt x="885" y="315"/>
                </a:lnTo>
                <a:lnTo>
                  <a:pt x="885" y="313"/>
                </a:lnTo>
                <a:lnTo>
                  <a:pt x="885" y="311"/>
                </a:lnTo>
                <a:lnTo>
                  <a:pt x="883" y="310"/>
                </a:lnTo>
                <a:lnTo>
                  <a:pt x="885" y="310"/>
                </a:lnTo>
                <a:lnTo>
                  <a:pt x="885" y="308"/>
                </a:lnTo>
                <a:lnTo>
                  <a:pt x="887" y="306"/>
                </a:lnTo>
                <a:lnTo>
                  <a:pt x="888" y="306"/>
                </a:lnTo>
                <a:lnTo>
                  <a:pt x="890" y="306"/>
                </a:lnTo>
                <a:lnTo>
                  <a:pt x="892" y="308"/>
                </a:lnTo>
                <a:lnTo>
                  <a:pt x="894" y="308"/>
                </a:lnTo>
                <a:lnTo>
                  <a:pt x="898" y="310"/>
                </a:lnTo>
                <a:lnTo>
                  <a:pt x="898" y="311"/>
                </a:lnTo>
                <a:lnTo>
                  <a:pt x="896" y="311"/>
                </a:lnTo>
                <a:lnTo>
                  <a:pt x="896" y="313"/>
                </a:lnTo>
                <a:lnTo>
                  <a:pt x="896" y="315"/>
                </a:lnTo>
                <a:lnTo>
                  <a:pt x="894" y="317"/>
                </a:lnTo>
                <a:lnTo>
                  <a:pt x="892" y="321"/>
                </a:lnTo>
                <a:lnTo>
                  <a:pt x="890" y="321"/>
                </a:lnTo>
                <a:lnTo>
                  <a:pt x="890" y="322"/>
                </a:lnTo>
                <a:lnTo>
                  <a:pt x="888" y="321"/>
                </a:lnTo>
                <a:lnTo>
                  <a:pt x="887" y="321"/>
                </a:lnTo>
                <a:lnTo>
                  <a:pt x="887" y="322"/>
                </a:lnTo>
                <a:lnTo>
                  <a:pt x="888" y="322"/>
                </a:lnTo>
                <a:lnTo>
                  <a:pt x="888" y="324"/>
                </a:lnTo>
                <a:lnTo>
                  <a:pt x="888" y="322"/>
                </a:lnTo>
                <a:lnTo>
                  <a:pt x="887" y="324"/>
                </a:lnTo>
                <a:lnTo>
                  <a:pt x="887" y="322"/>
                </a:lnTo>
                <a:lnTo>
                  <a:pt x="885" y="322"/>
                </a:lnTo>
                <a:lnTo>
                  <a:pt x="883" y="322"/>
                </a:lnTo>
                <a:lnTo>
                  <a:pt x="881" y="322"/>
                </a:lnTo>
                <a:lnTo>
                  <a:pt x="879" y="324"/>
                </a:lnTo>
                <a:lnTo>
                  <a:pt x="881" y="324"/>
                </a:lnTo>
                <a:lnTo>
                  <a:pt x="881" y="326"/>
                </a:lnTo>
                <a:lnTo>
                  <a:pt x="879" y="326"/>
                </a:lnTo>
                <a:lnTo>
                  <a:pt x="877" y="324"/>
                </a:lnTo>
                <a:lnTo>
                  <a:pt x="875" y="324"/>
                </a:lnTo>
                <a:lnTo>
                  <a:pt x="875" y="326"/>
                </a:lnTo>
                <a:lnTo>
                  <a:pt x="877" y="326"/>
                </a:lnTo>
                <a:lnTo>
                  <a:pt x="877" y="328"/>
                </a:lnTo>
                <a:lnTo>
                  <a:pt x="879" y="330"/>
                </a:lnTo>
                <a:lnTo>
                  <a:pt x="879" y="332"/>
                </a:lnTo>
                <a:lnTo>
                  <a:pt x="877" y="334"/>
                </a:lnTo>
                <a:lnTo>
                  <a:pt x="875" y="334"/>
                </a:lnTo>
                <a:lnTo>
                  <a:pt x="874" y="334"/>
                </a:lnTo>
                <a:lnTo>
                  <a:pt x="872" y="332"/>
                </a:lnTo>
                <a:lnTo>
                  <a:pt x="870" y="332"/>
                </a:lnTo>
                <a:lnTo>
                  <a:pt x="870" y="334"/>
                </a:lnTo>
                <a:lnTo>
                  <a:pt x="870" y="332"/>
                </a:lnTo>
                <a:lnTo>
                  <a:pt x="868" y="332"/>
                </a:lnTo>
                <a:lnTo>
                  <a:pt x="866" y="332"/>
                </a:lnTo>
                <a:lnTo>
                  <a:pt x="866" y="330"/>
                </a:lnTo>
                <a:lnTo>
                  <a:pt x="866" y="328"/>
                </a:lnTo>
                <a:lnTo>
                  <a:pt x="864" y="330"/>
                </a:lnTo>
                <a:lnTo>
                  <a:pt x="863" y="330"/>
                </a:lnTo>
                <a:lnTo>
                  <a:pt x="863" y="332"/>
                </a:lnTo>
                <a:lnTo>
                  <a:pt x="861" y="332"/>
                </a:lnTo>
                <a:lnTo>
                  <a:pt x="861" y="330"/>
                </a:lnTo>
                <a:lnTo>
                  <a:pt x="859" y="328"/>
                </a:lnTo>
                <a:lnTo>
                  <a:pt x="857" y="328"/>
                </a:lnTo>
                <a:lnTo>
                  <a:pt x="857" y="326"/>
                </a:lnTo>
                <a:lnTo>
                  <a:pt x="855" y="326"/>
                </a:lnTo>
                <a:lnTo>
                  <a:pt x="855" y="324"/>
                </a:lnTo>
                <a:lnTo>
                  <a:pt x="857" y="324"/>
                </a:lnTo>
                <a:lnTo>
                  <a:pt x="859" y="324"/>
                </a:lnTo>
                <a:lnTo>
                  <a:pt x="861" y="324"/>
                </a:lnTo>
                <a:lnTo>
                  <a:pt x="861" y="326"/>
                </a:lnTo>
                <a:lnTo>
                  <a:pt x="863" y="326"/>
                </a:lnTo>
                <a:lnTo>
                  <a:pt x="864" y="326"/>
                </a:lnTo>
                <a:lnTo>
                  <a:pt x="863" y="324"/>
                </a:lnTo>
                <a:lnTo>
                  <a:pt x="863" y="322"/>
                </a:lnTo>
                <a:lnTo>
                  <a:pt x="861" y="322"/>
                </a:lnTo>
                <a:lnTo>
                  <a:pt x="861" y="321"/>
                </a:lnTo>
                <a:lnTo>
                  <a:pt x="861" y="319"/>
                </a:lnTo>
                <a:lnTo>
                  <a:pt x="859" y="319"/>
                </a:lnTo>
                <a:lnTo>
                  <a:pt x="859" y="321"/>
                </a:lnTo>
                <a:lnTo>
                  <a:pt x="857" y="319"/>
                </a:lnTo>
                <a:lnTo>
                  <a:pt x="855" y="317"/>
                </a:lnTo>
                <a:lnTo>
                  <a:pt x="855" y="313"/>
                </a:lnTo>
                <a:lnTo>
                  <a:pt x="853" y="313"/>
                </a:lnTo>
                <a:lnTo>
                  <a:pt x="853" y="311"/>
                </a:lnTo>
                <a:lnTo>
                  <a:pt x="851" y="311"/>
                </a:lnTo>
                <a:lnTo>
                  <a:pt x="851" y="310"/>
                </a:lnTo>
                <a:lnTo>
                  <a:pt x="851" y="308"/>
                </a:lnTo>
                <a:lnTo>
                  <a:pt x="850" y="310"/>
                </a:lnTo>
                <a:lnTo>
                  <a:pt x="848" y="310"/>
                </a:lnTo>
                <a:lnTo>
                  <a:pt x="846" y="310"/>
                </a:lnTo>
                <a:lnTo>
                  <a:pt x="844" y="311"/>
                </a:lnTo>
                <a:lnTo>
                  <a:pt x="844" y="310"/>
                </a:lnTo>
                <a:lnTo>
                  <a:pt x="842" y="310"/>
                </a:lnTo>
                <a:lnTo>
                  <a:pt x="844" y="310"/>
                </a:lnTo>
                <a:lnTo>
                  <a:pt x="844" y="308"/>
                </a:lnTo>
                <a:lnTo>
                  <a:pt x="844" y="306"/>
                </a:lnTo>
                <a:lnTo>
                  <a:pt x="846" y="306"/>
                </a:lnTo>
                <a:lnTo>
                  <a:pt x="846" y="308"/>
                </a:lnTo>
                <a:lnTo>
                  <a:pt x="846" y="306"/>
                </a:lnTo>
                <a:lnTo>
                  <a:pt x="848" y="308"/>
                </a:lnTo>
                <a:lnTo>
                  <a:pt x="848" y="306"/>
                </a:lnTo>
                <a:lnTo>
                  <a:pt x="850" y="306"/>
                </a:lnTo>
                <a:lnTo>
                  <a:pt x="851" y="306"/>
                </a:lnTo>
                <a:lnTo>
                  <a:pt x="851" y="304"/>
                </a:lnTo>
                <a:lnTo>
                  <a:pt x="853" y="304"/>
                </a:lnTo>
                <a:lnTo>
                  <a:pt x="855" y="304"/>
                </a:lnTo>
                <a:lnTo>
                  <a:pt x="857" y="302"/>
                </a:lnTo>
                <a:lnTo>
                  <a:pt x="859" y="302"/>
                </a:lnTo>
                <a:lnTo>
                  <a:pt x="861" y="302"/>
                </a:lnTo>
                <a:lnTo>
                  <a:pt x="861" y="300"/>
                </a:lnTo>
                <a:lnTo>
                  <a:pt x="863" y="302"/>
                </a:lnTo>
                <a:lnTo>
                  <a:pt x="864" y="302"/>
                </a:lnTo>
                <a:lnTo>
                  <a:pt x="866" y="302"/>
                </a:lnTo>
                <a:lnTo>
                  <a:pt x="866" y="300"/>
                </a:lnTo>
                <a:lnTo>
                  <a:pt x="866" y="298"/>
                </a:lnTo>
                <a:lnTo>
                  <a:pt x="866" y="300"/>
                </a:lnTo>
                <a:close/>
                <a:moveTo>
                  <a:pt x="938" y="304"/>
                </a:moveTo>
                <a:lnTo>
                  <a:pt x="936" y="304"/>
                </a:lnTo>
                <a:lnTo>
                  <a:pt x="938" y="302"/>
                </a:lnTo>
                <a:lnTo>
                  <a:pt x="938" y="300"/>
                </a:lnTo>
                <a:lnTo>
                  <a:pt x="940" y="298"/>
                </a:lnTo>
                <a:lnTo>
                  <a:pt x="940" y="297"/>
                </a:lnTo>
                <a:lnTo>
                  <a:pt x="942" y="295"/>
                </a:lnTo>
                <a:lnTo>
                  <a:pt x="942" y="297"/>
                </a:lnTo>
                <a:lnTo>
                  <a:pt x="944" y="297"/>
                </a:lnTo>
                <a:lnTo>
                  <a:pt x="945" y="297"/>
                </a:lnTo>
                <a:lnTo>
                  <a:pt x="945" y="298"/>
                </a:lnTo>
                <a:lnTo>
                  <a:pt x="944" y="300"/>
                </a:lnTo>
                <a:lnTo>
                  <a:pt x="942" y="302"/>
                </a:lnTo>
                <a:lnTo>
                  <a:pt x="940" y="302"/>
                </a:lnTo>
                <a:lnTo>
                  <a:pt x="938" y="304"/>
                </a:lnTo>
                <a:close/>
                <a:moveTo>
                  <a:pt x="855" y="300"/>
                </a:moveTo>
                <a:lnTo>
                  <a:pt x="853" y="300"/>
                </a:lnTo>
                <a:lnTo>
                  <a:pt x="851" y="300"/>
                </a:lnTo>
                <a:lnTo>
                  <a:pt x="850" y="300"/>
                </a:lnTo>
                <a:lnTo>
                  <a:pt x="848" y="300"/>
                </a:lnTo>
                <a:lnTo>
                  <a:pt x="846" y="298"/>
                </a:lnTo>
                <a:lnTo>
                  <a:pt x="848" y="297"/>
                </a:lnTo>
                <a:lnTo>
                  <a:pt x="850" y="297"/>
                </a:lnTo>
                <a:lnTo>
                  <a:pt x="850" y="295"/>
                </a:lnTo>
                <a:lnTo>
                  <a:pt x="851" y="295"/>
                </a:lnTo>
                <a:lnTo>
                  <a:pt x="853" y="295"/>
                </a:lnTo>
                <a:lnTo>
                  <a:pt x="855" y="297"/>
                </a:lnTo>
                <a:lnTo>
                  <a:pt x="855" y="298"/>
                </a:lnTo>
                <a:lnTo>
                  <a:pt x="855" y="300"/>
                </a:lnTo>
                <a:close/>
                <a:moveTo>
                  <a:pt x="999" y="302"/>
                </a:moveTo>
                <a:lnTo>
                  <a:pt x="1001" y="302"/>
                </a:lnTo>
                <a:lnTo>
                  <a:pt x="1001" y="304"/>
                </a:lnTo>
                <a:lnTo>
                  <a:pt x="999" y="304"/>
                </a:lnTo>
                <a:lnTo>
                  <a:pt x="997" y="304"/>
                </a:lnTo>
                <a:lnTo>
                  <a:pt x="997" y="302"/>
                </a:lnTo>
                <a:lnTo>
                  <a:pt x="995" y="302"/>
                </a:lnTo>
                <a:lnTo>
                  <a:pt x="999" y="306"/>
                </a:lnTo>
                <a:lnTo>
                  <a:pt x="1001" y="308"/>
                </a:lnTo>
                <a:lnTo>
                  <a:pt x="1003" y="310"/>
                </a:lnTo>
                <a:lnTo>
                  <a:pt x="1004" y="311"/>
                </a:lnTo>
                <a:lnTo>
                  <a:pt x="1006" y="313"/>
                </a:lnTo>
                <a:lnTo>
                  <a:pt x="1008" y="315"/>
                </a:lnTo>
                <a:lnTo>
                  <a:pt x="1008" y="317"/>
                </a:lnTo>
                <a:lnTo>
                  <a:pt x="1010" y="317"/>
                </a:lnTo>
                <a:lnTo>
                  <a:pt x="1010" y="319"/>
                </a:lnTo>
                <a:lnTo>
                  <a:pt x="1012" y="319"/>
                </a:lnTo>
                <a:lnTo>
                  <a:pt x="1010" y="319"/>
                </a:lnTo>
                <a:lnTo>
                  <a:pt x="1010" y="321"/>
                </a:lnTo>
                <a:lnTo>
                  <a:pt x="1010" y="322"/>
                </a:lnTo>
                <a:lnTo>
                  <a:pt x="1008" y="321"/>
                </a:lnTo>
                <a:lnTo>
                  <a:pt x="1004" y="322"/>
                </a:lnTo>
                <a:lnTo>
                  <a:pt x="1004" y="324"/>
                </a:lnTo>
                <a:lnTo>
                  <a:pt x="1003" y="326"/>
                </a:lnTo>
                <a:lnTo>
                  <a:pt x="1001" y="328"/>
                </a:lnTo>
                <a:lnTo>
                  <a:pt x="999" y="328"/>
                </a:lnTo>
                <a:lnTo>
                  <a:pt x="997" y="330"/>
                </a:lnTo>
                <a:lnTo>
                  <a:pt x="999" y="330"/>
                </a:lnTo>
                <a:lnTo>
                  <a:pt x="1001" y="330"/>
                </a:lnTo>
                <a:lnTo>
                  <a:pt x="1003" y="330"/>
                </a:lnTo>
                <a:lnTo>
                  <a:pt x="1004" y="330"/>
                </a:lnTo>
                <a:lnTo>
                  <a:pt x="1004" y="332"/>
                </a:lnTo>
                <a:lnTo>
                  <a:pt x="1004" y="334"/>
                </a:lnTo>
                <a:lnTo>
                  <a:pt x="1004" y="335"/>
                </a:lnTo>
                <a:lnTo>
                  <a:pt x="1003" y="337"/>
                </a:lnTo>
                <a:lnTo>
                  <a:pt x="1001" y="337"/>
                </a:lnTo>
                <a:lnTo>
                  <a:pt x="999" y="337"/>
                </a:lnTo>
                <a:lnTo>
                  <a:pt x="997" y="337"/>
                </a:lnTo>
                <a:lnTo>
                  <a:pt x="995" y="337"/>
                </a:lnTo>
                <a:lnTo>
                  <a:pt x="993" y="339"/>
                </a:lnTo>
                <a:lnTo>
                  <a:pt x="992" y="339"/>
                </a:lnTo>
                <a:lnTo>
                  <a:pt x="990" y="339"/>
                </a:lnTo>
                <a:lnTo>
                  <a:pt x="988" y="339"/>
                </a:lnTo>
                <a:lnTo>
                  <a:pt x="986" y="339"/>
                </a:lnTo>
                <a:lnTo>
                  <a:pt x="984" y="337"/>
                </a:lnTo>
                <a:lnTo>
                  <a:pt x="984" y="334"/>
                </a:lnTo>
                <a:lnTo>
                  <a:pt x="984" y="332"/>
                </a:lnTo>
                <a:lnTo>
                  <a:pt x="984" y="330"/>
                </a:lnTo>
                <a:lnTo>
                  <a:pt x="984" y="328"/>
                </a:lnTo>
                <a:lnTo>
                  <a:pt x="986" y="326"/>
                </a:lnTo>
                <a:lnTo>
                  <a:pt x="986" y="324"/>
                </a:lnTo>
                <a:lnTo>
                  <a:pt x="984" y="321"/>
                </a:lnTo>
                <a:lnTo>
                  <a:pt x="982" y="321"/>
                </a:lnTo>
                <a:lnTo>
                  <a:pt x="981" y="321"/>
                </a:lnTo>
                <a:lnTo>
                  <a:pt x="979" y="321"/>
                </a:lnTo>
                <a:lnTo>
                  <a:pt x="979" y="319"/>
                </a:lnTo>
                <a:lnTo>
                  <a:pt x="977" y="317"/>
                </a:lnTo>
                <a:lnTo>
                  <a:pt x="977" y="315"/>
                </a:lnTo>
                <a:lnTo>
                  <a:pt x="977" y="311"/>
                </a:lnTo>
                <a:lnTo>
                  <a:pt x="977" y="310"/>
                </a:lnTo>
                <a:lnTo>
                  <a:pt x="977" y="308"/>
                </a:lnTo>
                <a:lnTo>
                  <a:pt x="977" y="306"/>
                </a:lnTo>
                <a:lnTo>
                  <a:pt x="979" y="306"/>
                </a:lnTo>
                <a:lnTo>
                  <a:pt x="981" y="306"/>
                </a:lnTo>
                <a:lnTo>
                  <a:pt x="981" y="304"/>
                </a:lnTo>
                <a:lnTo>
                  <a:pt x="981" y="300"/>
                </a:lnTo>
                <a:lnTo>
                  <a:pt x="982" y="300"/>
                </a:lnTo>
                <a:lnTo>
                  <a:pt x="982" y="298"/>
                </a:lnTo>
                <a:lnTo>
                  <a:pt x="984" y="297"/>
                </a:lnTo>
                <a:lnTo>
                  <a:pt x="984" y="295"/>
                </a:lnTo>
                <a:lnTo>
                  <a:pt x="984" y="293"/>
                </a:lnTo>
                <a:lnTo>
                  <a:pt x="986" y="293"/>
                </a:lnTo>
                <a:lnTo>
                  <a:pt x="986" y="291"/>
                </a:lnTo>
                <a:lnTo>
                  <a:pt x="988" y="289"/>
                </a:lnTo>
                <a:lnTo>
                  <a:pt x="990" y="289"/>
                </a:lnTo>
                <a:lnTo>
                  <a:pt x="992" y="291"/>
                </a:lnTo>
                <a:lnTo>
                  <a:pt x="993" y="291"/>
                </a:lnTo>
                <a:lnTo>
                  <a:pt x="993" y="293"/>
                </a:lnTo>
                <a:lnTo>
                  <a:pt x="995" y="295"/>
                </a:lnTo>
                <a:lnTo>
                  <a:pt x="997" y="295"/>
                </a:lnTo>
                <a:lnTo>
                  <a:pt x="997" y="297"/>
                </a:lnTo>
                <a:lnTo>
                  <a:pt x="999" y="298"/>
                </a:lnTo>
                <a:lnTo>
                  <a:pt x="999" y="300"/>
                </a:lnTo>
                <a:lnTo>
                  <a:pt x="999" y="302"/>
                </a:lnTo>
                <a:close/>
                <a:moveTo>
                  <a:pt x="1039" y="286"/>
                </a:moveTo>
                <a:lnTo>
                  <a:pt x="1041" y="286"/>
                </a:lnTo>
                <a:lnTo>
                  <a:pt x="1043" y="286"/>
                </a:lnTo>
                <a:lnTo>
                  <a:pt x="1045" y="287"/>
                </a:lnTo>
                <a:lnTo>
                  <a:pt x="1045" y="291"/>
                </a:lnTo>
                <a:lnTo>
                  <a:pt x="1043" y="291"/>
                </a:lnTo>
                <a:lnTo>
                  <a:pt x="1041" y="291"/>
                </a:lnTo>
                <a:lnTo>
                  <a:pt x="1039" y="289"/>
                </a:lnTo>
                <a:lnTo>
                  <a:pt x="1038" y="287"/>
                </a:lnTo>
                <a:lnTo>
                  <a:pt x="1038" y="286"/>
                </a:lnTo>
                <a:lnTo>
                  <a:pt x="1039" y="286"/>
                </a:lnTo>
                <a:close/>
                <a:moveTo>
                  <a:pt x="828" y="282"/>
                </a:moveTo>
                <a:lnTo>
                  <a:pt x="828" y="284"/>
                </a:lnTo>
                <a:lnTo>
                  <a:pt x="829" y="282"/>
                </a:lnTo>
                <a:lnTo>
                  <a:pt x="831" y="284"/>
                </a:lnTo>
                <a:lnTo>
                  <a:pt x="831" y="286"/>
                </a:lnTo>
                <a:lnTo>
                  <a:pt x="831" y="287"/>
                </a:lnTo>
                <a:lnTo>
                  <a:pt x="829" y="287"/>
                </a:lnTo>
                <a:lnTo>
                  <a:pt x="828" y="287"/>
                </a:lnTo>
                <a:lnTo>
                  <a:pt x="826" y="287"/>
                </a:lnTo>
                <a:lnTo>
                  <a:pt x="826" y="284"/>
                </a:lnTo>
                <a:lnTo>
                  <a:pt x="824" y="284"/>
                </a:lnTo>
                <a:lnTo>
                  <a:pt x="826" y="280"/>
                </a:lnTo>
                <a:lnTo>
                  <a:pt x="828" y="280"/>
                </a:lnTo>
                <a:lnTo>
                  <a:pt x="828" y="282"/>
                </a:lnTo>
                <a:close/>
                <a:moveTo>
                  <a:pt x="761" y="297"/>
                </a:moveTo>
                <a:lnTo>
                  <a:pt x="763" y="297"/>
                </a:lnTo>
                <a:lnTo>
                  <a:pt x="763" y="295"/>
                </a:lnTo>
                <a:lnTo>
                  <a:pt x="765" y="293"/>
                </a:lnTo>
                <a:lnTo>
                  <a:pt x="767" y="293"/>
                </a:lnTo>
                <a:lnTo>
                  <a:pt x="767" y="295"/>
                </a:lnTo>
                <a:lnTo>
                  <a:pt x="767" y="297"/>
                </a:lnTo>
                <a:lnTo>
                  <a:pt x="765" y="298"/>
                </a:lnTo>
                <a:lnTo>
                  <a:pt x="763" y="298"/>
                </a:lnTo>
                <a:lnTo>
                  <a:pt x="763" y="300"/>
                </a:lnTo>
                <a:lnTo>
                  <a:pt x="763" y="302"/>
                </a:lnTo>
                <a:lnTo>
                  <a:pt x="765" y="302"/>
                </a:lnTo>
                <a:lnTo>
                  <a:pt x="765" y="304"/>
                </a:lnTo>
                <a:lnTo>
                  <a:pt x="765" y="306"/>
                </a:lnTo>
                <a:lnTo>
                  <a:pt x="763" y="308"/>
                </a:lnTo>
                <a:lnTo>
                  <a:pt x="761" y="308"/>
                </a:lnTo>
                <a:lnTo>
                  <a:pt x="761" y="306"/>
                </a:lnTo>
                <a:lnTo>
                  <a:pt x="761" y="304"/>
                </a:lnTo>
                <a:lnTo>
                  <a:pt x="761" y="302"/>
                </a:lnTo>
                <a:lnTo>
                  <a:pt x="761" y="300"/>
                </a:lnTo>
                <a:lnTo>
                  <a:pt x="761" y="298"/>
                </a:lnTo>
                <a:lnTo>
                  <a:pt x="759" y="298"/>
                </a:lnTo>
                <a:lnTo>
                  <a:pt x="757" y="298"/>
                </a:lnTo>
                <a:lnTo>
                  <a:pt x="757" y="300"/>
                </a:lnTo>
                <a:lnTo>
                  <a:pt x="757" y="302"/>
                </a:lnTo>
                <a:lnTo>
                  <a:pt x="756" y="302"/>
                </a:lnTo>
                <a:lnTo>
                  <a:pt x="756" y="304"/>
                </a:lnTo>
                <a:lnTo>
                  <a:pt x="756" y="306"/>
                </a:lnTo>
                <a:lnTo>
                  <a:pt x="754" y="306"/>
                </a:lnTo>
                <a:lnTo>
                  <a:pt x="752" y="304"/>
                </a:lnTo>
                <a:lnTo>
                  <a:pt x="752" y="300"/>
                </a:lnTo>
                <a:lnTo>
                  <a:pt x="752" y="298"/>
                </a:lnTo>
                <a:lnTo>
                  <a:pt x="754" y="297"/>
                </a:lnTo>
                <a:lnTo>
                  <a:pt x="754" y="295"/>
                </a:lnTo>
                <a:lnTo>
                  <a:pt x="754" y="293"/>
                </a:lnTo>
                <a:lnTo>
                  <a:pt x="756" y="291"/>
                </a:lnTo>
                <a:lnTo>
                  <a:pt x="757" y="289"/>
                </a:lnTo>
                <a:lnTo>
                  <a:pt x="759" y="287"/>
                </a:lnTo>
                <a:lnTo>
                  <a:pt x="759" y="286"/>
                </a:lnTo>
                <a:lnTo>
                  <a:pt x="761" y="286"/>
                </a:lnTo>
                <a:lnTo>
                  <a:pt x="761" y="284"/>
                </a:lnTo>
                <a:lnTo>
                  <a:pt x="763" y="282"/>
                </a:lnTo>
                <a:lnTo>
                  <a:pt x="763" y="280"/>
                </a:lnTo>
                <a:lnTo>
                  <a:pt x="765" y="280"/>
                </a:lnTo>
                <a:lnTo>
                  <a:pt x="765" y="282"/>
                </a:lnTo>
                <a:lnTo>
                  <a:pt x="765" y="286"/>
                </a:lnTo>
                <a:lnTo>
                  <a:pt x="765" y="287"/>
                </a:lnTo>
                <a:lnTo>
                  <a:pt x="763" y="287"/>
                </a:lnTo>
                <a:lnTo>
                  <a:pt x="763" y="289"/>
                </a:lnTo>
                <a:lnTo>
                  <a:pt x="765" y="291"/>
                </a:lnTo>
                <a:lnTo>
                  <a:pt x="763" y="291"/>
                </a:lnTo>
                <a:lnTo>
                  <a:pt x="761" y="293"/>
                </a:lnTo>
                <a:lnTo>
                  <a:pt x="759" y="295"/>
                </a:lnTo>
                <a:lnTo>
                  <a:pt x="761" y="297"/>
                </a:lnTo>
                <a:close/>
                <a:moveTo>
                  <a:pt x="778" y="278"/>
                </a:moveTo>
                <a:lnTo>
                  <a:pt x="780" y="278"/>
                </a:lnTo>
                <a:lnTo>
                  <a:pt x="781" y="278"/>
                </a:lnTo>
                <a:lnTo>
                  <a:pt x="783" y="278"/>
                </a:lnTo>
                <a:lnTo>
                  <a:pt x="780" y="280"/>
                </a:lnTo>
                <a:lnTo>
                  <a:pt x="778" y="280"/>
                </a:lnTo>
                <a:lnTo>
                  <a:pt x="780" y="280"/>
                </a:lnTo>
                <a:lnTo>
                  <a:pt x="781" y="280"/>
                </a:lnTo>
                <a:lnTo>
                  <a:pt x="781" y="282"/>
                </a:lnTo>
                <a:lnTo>
                  <a:pt x="783" y="282"/>
                </a:lnTo>
                <a:lnTo>
                  <a:pt x="787" y="282"/>
                </a:lnTo>
                <a:lnTo>
                  <a:pt x="787" y="280"/>
                </a:lnTo>
                <a:lnTo>
                  <a:pt x="789" y="280"/>
                </a:lnTo>
                <a:lnTo>
                  <a:pt x="791" y="280"/>
                </a:lnTo>
                <a:lnTo>
                  <a:pt x="792" y="282"/>
                </a:lnTo>
                <a:lnTo>
                  <a:pt x="792" y="280"/>
                </a:lnTo>
                <a:lnTo>
                  <a:pt x="794" y="280"/>
                </a:lnTo>
                <a:lnTo>
                  <a:pt x="796" y="280"/>
                </a:lnTo>
                <a:lnTo>
                  <a:pt x="798" y="280"/>
                </a:lnTo>
                <a:lnTo>
                  <a:pt x="800" y="282"/>
                </a:lnTo>
                <a:lnTo>
                  <a:pt x="802" y="282"/>
                </a:lnTo>
                <a:lnTo>
                  <a:pt x="802" y="284"/>
                </a:lnTo>
                <a:lnTo>
                  <a:pt x="804" y="287"/>
                </a:lnTo>
                <a:lnTo>
                  <a:pt x="802" y="289"/>
                </a:lnTo>
                <a:lnTo>
                  <a:pt x="802" y="293"/>
                </a:lnTo>
                <a:lnTo>
                  <a:pt x="802" y="295"/>
                </a:lnTo>
                <a:lnTo>
                  <a:pt x="800" y="295"/>
                </a:lnTo>
                <a:lnTo>
                  <a:pt x="802" y="297"/>
                </a:lnTo>
                <a:lnTo>
                  <a:pt x="804" y="297"/>
                </a:lnTo>
                <a:lnTo>
                  <a:pt x="805" y="298"/>
                </a:lnTo>
                <a:lnTo>
                  <a:pt x="807" y="300"/>
                </a:lnTo>
                <a:lnTo>
                  <a:pt x="809" y="300"/>
                </a:lnTo>
                <a:lnTo>
                  <a:pt x="811" y="300"/>
                </a:lnTo>
                <a:lnTo>
                  <a:pt x="813" y="302"/>
                </a:lnTo>
                <a:lnTo>
                  <a:pt x="815" y="304"/>
                </a:lnTo>
                <a:lnTo>
                  <a:pt x="816" y="304"/>
                </a:lnTo>
                <a:lnTo>
                  <a:pt x="818" y="306"/>
                </a:lnTo>
                <a:lnTo>
                  <a:pt x="818" y="308"/>
                </a:lnTo>
                <a:lnTo>
                  <a:pt x="820" y="308"/>
                </a:lnTo>
                <a:lnTo>
                  <a:pt x="822" y="310"/>
                </a:lnTo>
                <a:lnTo>
                  <a:pt x="822" y="311"/>
                </a:lnTo>
                <a:lnTo>
                  <a:pt x="824" y="311"/>
                </a:lnTo>
                <a:lnTo>
                  <a:pt x="824" y="313"/>
                </a:lnTo>
                <a:lnTo>
                  <a:pt x="826" y="315"/>
                </a:lnTo>
                <a:lnTo>
                  <a:pt x="826" y="317"/>
                </a:lnTo>
                <a:lnTo>
                  <a:pt x="828" y="319"/>
                </a:lnTo>
                <a:lnTo>
                  <a:pt x="829" y="319"/>
                </a:lnTo>
                <a:lnTo>
                  <a:pt x="829" y="321"/>
                </a:lnTo>
                <a:lnTo>
                  <a:pt x="831" y="322"/>
                </a:lnTo>
                <a:lnTo>
                  <a:pt x="833" y="322"/>
                </a:lnTo>
                <a:lnTo>
                  <a:pt x="835" y="322"/>
                </a:lnTo>
                <a:lnTo>
                  <a:pt x="837" y="322"/>
                </a:lnTo>
                <a:lnTo>
                  <a:pt x="839" y="322"/>
                </a:lnTo>
                <a:lnTo>
                  <a:pt x="840" y="322"/>
                </a:lnTo>
                <a:lnTo>
                  <a:pt x="840" y="324"/>
                </a:lnTo>
                <a:lnTo>
                  <a:pt x="842" y="324"/>
                </a:lnTo>
                <a:lnTo>
                  <a:pt x="844" y="326"/>
                </a:lnTo>
                <a:lnTo>
                  <a:pt x="846" y="328"/>
                </a:lnTo>
                <a:lnTo>
                  <a:pt x="848" y="330"/>
                </a:lnTo>
                <a:lnTo>
                  <a:pt x="848" y="332"/>
                </a:lnTo>
                <a:lnTo>
                  <a:pt x="848" y="334"/>
                </a:lnTo>
                <a:lnTo>
                  <a:pt x="848" y="335"/>
                </a:lnTo>
                <a:lnTo>
                  <a:pt x="846" y="335"/>
                </a:lnTo>
                <a:lnTo>
                  <a:pt x="844" y="335"/>
                </a:lnTo>
                <a:lnTo>
                  <a:pt x="844" y="337"/>
                </a:lnTo>
                <a:lnTo>
                  <a:pt x="842" y="337"/>
                </a:lnTo>
                <a:lnTo>
                  <a:pt x="842" y="335"/>
                </a:lnTo>
                <a:lnTo>
                  <a:pt x="842" y="337"/>
                </a:lnTo>
                <a:lnTo>
                  <a:pt x="842" y="339"/>
                </a:lnTo>
                <a:lnTo>
                  <a:pt x="844" y="341"/>
                </a:lnTo>
                <a:lnTo>
                  <a:pt x="844" y="343"/>
                </a:lnTo>
                <a:lnTo>
                  <a:pt x="848" y="345"/>
                </a:lnTo>
                <a:lnTo>
                  <a:pt x="850" y="346"/>
                </a:lnTo>
                <a:lnTo>
                  <a:pt x="850" y="348"/>
                </a:lnTo>
                <a:lnTo>
                  <a:pt x="851" y="348"/>
                </a:lnTo>
                <a:lnTo>
                  <a:pt x="851" y="350"/>
                </a:lnTo>
                <a:lnTo>
                  <a:pt x="851" y="348"/>
                </a:lnTo>
                <a:lnTo>
                  <a:pt x="851" y="346"/>
                </a:lnTo>
                <a:lnTo>
                  <a:pt x="853" y="346"/>
                </a:lnTo>
                <a:lnTo>
                  <a:pt x="851" y="345"/>
                </a:lnTo>
                <a:lnTo>
                  <a:pt x="853" y="343"/>
                </a:lnTo>
                <a:lnTo>
                  <a:pt x="855" y="343"/>
                </a:lnTo>
                <a:lnTo>
                  <a:pt x="857" y="343"/>
                </a:lnTo>
                <a:lnTo>
                  <a:pt x="859" y="343"/>
                </a:lnTo>
                <a:lnTo>
                  <a:pt x="861" y="343"/>
                </a:lnTo>
                <a:lnTo>
                  <a:pt x="861" y="345"/>
                </a:lnTo>
                <a:lnTo>
                  <a:pt x="861" y="346"/>
                </a:lnTo>
                <a:lnTo>
                  <a:pt x="861" y="348"/>
                </a:lnTo>
                <a:lnTo>
                  <a:pt x="861" y="350"/>
                </a:lnTo>
                <a:lnTo>
                  <a:pt x="863" y="348"/>
                </a:lnTo>
                <a:lnTo>
                  <a:pt x="864" y="348"/>
                </a:lnTo>
                <a:lnTo>
                  <a:pt x="866" y="348"/>
                </a:lnTo>
                <a:lnTo>
                  <a:pt x="866" y="350"/>
                </a:lnTo>
                <a:lnTo>
                  <a:pt x="864" y="350"/>
                </a:lnTo>
                <a:lnTo>
                  <a:pt x="864" y="348"/>
                </a:lnTo>
                <a:lnTo>
                  <a:pt x="864" y="350"/>
                </a:lnTo>
                <a:lnTo>
                  <a:pt x="864" y="352"/>
                </a:lnTo>
                <a:lnTo>
                  <a:pt x="863" y="354"/>
                </a:lnTo>
                <a:lnTo>
                  <a:pt x="861" y="354"/>
                </a:lnTo>
                <a:lnTo>
                  <a:pt x="861" y="356"/>
                </a:lnTo>
                <a:lnTo>
                  <a:pt x="859" y="356"/>
                </a:lnTo>
                <a:lnTo>
                  <a:pt x="859" y="357"/>
                </a:lnTo>
                <a:lnTo>
                  <a:pt x="857" y="357"/>
                </a:lnTo>
                <a:lnTo>
                  <a:pt x="855" y="357"/>
                </a:lnTo>
                <a:lnTo>
                  <a:pt x="853" y="357"/>
                </a:lnTo>
                <a:lnTo>
                  <a:pt x="851" y="357"/>
                </a:lnTo>
                <a:lnTo>
                  <a:pt x="851" y="356"/>
                </a:lnTo>
                <a:lnTo>
                  <a:pt x="850" y="356"/>
                </a:lnTo>
                <a:lnTo>
                  <a:pt x="850" y="354"/>
                </a:lnTo>
                <a:lnTo>
                  <a:pt x="850" y="356"/>
                </a:lnTo>
                <a:lnTo>
                  <a:pt x="848" y="354"/>
                </a:lnTo>
                <a:lnTo>
                  <a:pt x="846" y="354"/>
                </a:lnTo>
                <a:lnTo>
                  <a:pt x="844" y="356"/>
                </a:lnTo>
                <a:lnTo>
                  <a:pt x="844" y="354"/>
                </a:lnTo>
                <a:lnTo>
                  <a:pt x="842" y="354"/>
                </a:lnTo>
                <a:lnTo>
                  <a:pt x="842" y="356"/>
                </a:lnTo>
                <a:lnTo>
                  <a:pt x="840" y="356"/>
                </a:lnTo>
                <a:lnTo>
                  <a:pt x="840" y="357"/>
                </a:lnTo>
                <a:lnTo>
                  <a:pt x="842" y="357"/>
                </a:lnTo>
                <a:lnTo>
                  <a:pt x="842" y="359"/>
                </a:lnTo>
                <a:lnTo>
                  <a:pt x="840" y="361"/>
                </a:lnTo>
                <a:lnTo>
                  <a:pt x="840" y="363"/>
                </a:lnTo>
                <a:lnTo>
                  <a:pt x="842" y="365"/>
                </a:lnTo>
                <a:lnTo>
                  <a:pt x="842" y="367"/>
                </a:lnTo>
                <a:lnTo>
                  <a:pt x="840" y="367"/>
                </a:lnTo>
                <a:lnTo>
                  <a:pt x="840" y="369"/>
                </a:lnTo>
                <a:lnTo>
                  <a:pt x="842" y="370"/>
                </a:lnTo>
                <a:lnTo>
                  <a:pt x="840" y="372"/>
                </a:lnTo>
                <a:lnTo>
                  <a:pt x="840" y="374"/>
                </a:lnTo>
                <a:lnTo>
                  <a:pt x="842" y="376"/>
                </a:lnTo>
                <a:lnTo>
                  <a:pt x="844" y="378"/>
                </a:lnTo>
                <a:lnTo>
                  <a:pt x="844" y="380"/>
                </a:lnTo>
                <a:lnTo>
                  <a:pt x="844" y="381"/>
                </a:lnTo>
                <a:lnTo>
                  <a:pt x="846" y="381"/>
                </a:lnTo>
                <a:lnTo>
                  <a:pt x="846" y="383"/>
                </a:lnTo>
                <a:lnTo>
                  <a:pt x="846" y="385"/>
                </a:lnTo>
                <a:lnTo>
                  <a:pt x="846" y="387"/>
                </a:lnTo>
                <a:lnTo>
                  <a:pt x="846" y="389"/>
                </a:lnTo>
                <a:lnTo>
                  <a:pt x="848" y="391"/>
                </a:lnTo>
                <a:lnTo>
                  <a:pt x="850" y="394"/>
                </a:lnTo>
                <a:lnTo>
                  <a:pt x="851" y="394"/>
                </a:lnTo>
                <a:lnTo>
                  <a:pt x="853" y="396"/>
                </a:lnTo>
                <a:lnTo>
                  <a:pt x="855" y="396"/>
                </a:lnTo>
                <a:lnTo>
                  <a:pt x="857" y="396"/>
                </a:lnTo>
                <a:lnTo>
                  <a:pt x="859" y="396"/>
                </a:lnTo>
                <a:lnTo>
                  <a:pt x="861" y="396"/>
                </a:lnTo>
                <a:lnTo>
                  <a:pt x="863" y="396"/>
                </a:lnTo>
                <a:lnTo>
                  <a:pt x="864" y="396"/>
                </a:lnTo>
                <a:lnTo>
                  <a:pt x="864" y="394"/>
                </a:lnTo>
                <a:lnTo>
                  <a:pt x="864" y="392"/>
                </a:lnTo>
                <a:lnTo>
                  <a:pt x="866" y="392"/>
                </a:lnTo>
                <a:lnTo>
                  <a:pt x="868" y="394"/>
                </a:lnTo>
                <a:lnTo>
                  <a:pt x="870" y="394"/>
                </a:lnTo>
                <a:lnTo>
                  <a:pt x="870" y="396"/>
                </a:lnTo>
                <a:lnTo>
                  <a:pt x="870" y="398"/>
                </a:lnTo>
                <a:lnTo>
                  <a:pt x="868" y="398"/>
                </a:lnTo>
                <a:lnTo>
                  <a:pt x="868" y="400"/>
                </a:lnTo>
                <a:lnTo>
                  <a:pt x="870" y="400"/>
                </a:lnTo>
                <a:lnTo>
                  <a:pt x="870" y="402"/>
                </a:lnTo>
                <a:lnTo>
                  <a:pt x="868" y="405"/>
                </a:lnTo>
                <a:lnTo>
                  <a:pt x="866" y="405"/>
                </a:lnTo>
                <a:lnTo>
                  <a:pt x="863" y="404"/>
                </a:lnTo>
                <a:lnTo>
                  <a:pt x="861" y="404"/>
                </a:lnTo>
                <a:lnTo>
                  <a:pt x="859" y="402"/>
                </a:lnTo>
                <a:lnTo>
                  <a:pt x="855" y="402"/>
                </a:lnTo>
                <a:lnTo>
                  <a:pt x="853" y="402"/>
                </a:lnTo>
                <a:lnTo>
                  <a:pt x="851" y="402"/>
                </a:lnTo>
                <a:lnTo>
                  <a:pt x="850" y="402"/>
                </a:lnTo>
                <a:lnTo>
                  <a:pt x="848" y="400"/>
                </a:lnTo>
                <a:lnTo>
                  <a:pt x="846" y="402"/>
                </a:lnTo>
                <a:lnTo>
                  <a:pt x="844" y="400"/>
                </a:lnTo>
                <a:lnTo>
                  <a:pt x="842" y="400"/>
                </a:lnTo>
                <a:lnTo>
                  <a:pt x="840" y="400"/>
                </a:lnTo>
                <a:lnTo>
                  <a:pt x="839" y="400"/>
                </a:lnTo>
                <a:lnTo>
                  <a:pt x="839" y="398"/>
                </a:lnTo>
                <a:lnTo>
                  <a:pt x="837" y="398"/>
                </a:lnTo>
                <a:lnTo>
                  <a:pt x="835" y="398"/>
                </a:lnTo>
                <a:lnTo>
                  <a:pt x="835" y="396"/>
                </a:lnTo>
                <a:lnTo>
                  <a:pt x="835" y="398"/>
                </a:lnTo>
                <a:lnTo>
                  <a:pt x="833" y="398"/>
                </a:lnTo>
                <a:lnTo>
                  <a:pt x="833" y="400"/>
                </a:lnTo>
                <a:lnTo>
                  <a:pt x="831" y="398"/>
                </a:lnTo>
                <a:lnTo>
                  <a:pt x="829" y="396"/>
                </a:lnTo>
                <a:lnTo>
                  <a:pt x="829" y="394"/>
                </a:lnTo>
                <a:lnTo>
                  <a:pt x="828" y="394"/>
                </a:lnTo>
                <a:lnTo>
                  <a:pt x="826" y="392"/>
                </a:lnTo>
                <a:lnTo>
                  <a:pt x="824" y="391"/>
                </a:lnTo>
                <a:lnTo>
                  <a:pt x="822" y="391"/>
                </a:lnTo>
                <a:lnTo>
                  <a:pt x="820" y="391"/>
                </a:lnTo>
                <a:lnTo>
                  <a:pt x="818" y="389"/>
                </a:lnTo>
                <a:lnTo>
                  <a:pt x="818" y="387"/>
                </a:lnTo>
                <a:lnTo>
                  <a:pt x="818" y="385"/>
                </a:lnTo>
                <a:lnTo>
                  <a:pt x="818" y="383"/>
                </a:lnTo>
                <a:lnTo>
                  <a:pt x="818" y="381"/>
                </a:lnTo>
                <a:lnTo>
                  <a:pt x="820" y="381"/>
                </a:lnTo>
                <a:lnTo>
                  <a:pt x="820" y="378"/>
                </a:lnTo>
                <a:lnTo>
                  <a:pt x="820" y="376"/>
                </a:lnTo>
                <a:lnTo>
                  <a:pt x="818" y="376"/>
                </a:lnTo>
                <a:lnTo>
                  <a:pt x="816" y="376"/>
                </a:lnTo>
                <a:lnTo>
                  <a:pt x="815" y="378"/>
                </a:lnTo>
                <a:lnTo>
                  <a:pt x="813" y="380"/>
                </a:lnTo>
                <a:lnTo>
                  <a:pt x="813" y="381"/>
                </a:lnTo>
                <a:lnTo>
                  <a:pt x="811" y="381"/>
                </a:lnTo>
                <a:lnTo>
                  <a:pt x="811" y="380"/>
                </a:lnTo>
                <a:lnTo>
                  <a:pt x="809" y="380"/>
                </a:lnTo>
                <a:lnTo>
                  <a:pt x="807" y="381"/>
                </a:lnTo>
                <a:lnTo>
                  <a:pt x="805" y="381"/>
                </a:lnTo>
                <a:lnTo>
                  <a:pt x="804" y="381"/>
                </a:lnTo>
                <a:lnTo>
                  <a:pt x="804" y="380"/>
                </a:lnTo>
                <a:lnTo>
                  <a:pt x="802" y="378"/>
                </a:lnTo>
                <a:lnTo>
                  <a:pt x="800" y="376"/>
                </a:lnTo>
                <a:lnTo>
                  <a:pt x="798" y="376"/>
                </a:lnTo>
                <a:lnTo>
                  <a:pt x="796" y="376"/>
                </a:lnTo>
                <a:lnTo>
                  <a:pt x="796" y="374"/>
                </a:lnTo>
                <a:lnTo>
                  <a:pt x="794" y="374"/>
                </a:lnTo>
                <a:lnTo>
                  <a:pt x="792" y="374"/>
                </a:lnTo>
                <a:lnTo>
                  <a:pt x="791" y="374"/>
                </a:lnTo>
                <a:lnTo>
                  <a:pt x="791" y="370"/>
                </a:lnTo>
                <a:lnTo>
                  <a:pt x="789" y="370"/>
                </a:lnTo>
                <a:lnTo>
                  <a:pt x="787" y="370"/>
                </a:lnTo>
                <a:lnTo>
                  <a:pt x="785" y="369"/>
                </a:lnTo>
                <a:lnTo>
                  <a:pt x="785" y="367"/>
                </a:lnTo>
                <a:lnTo>
                  <a:pt x="783" y="365"/>
                </a:lnTo>
                <a:lnTo>
                  <a:pt x="781" y="365"/>
                </a:lnTo>
                <a:lnTo>
                  <a:pt x="780" y="363"/>
                </a:lnTo>
                <a:lnTo>
                  <a:pt x="780" y="359"/>
                </a:lnTo>
                <a:lnTo>
                  <a:pt x="778" y="359"/>
                </a:lnTo>
                <a:lnTo>
                  <a:pt x="778" y="357"/>
                </a:lnTo>
                <a:lnTo>
                  <a:pt x="776" y="356"/>
                </a:lnTo>
                <a:lnTo>
                  <a:pt x="776" y="354"/>
                </a:lnTo>
                <a:lnTo>
                  <a:pt x="774" y="354"/>
                </a:lnTo>
                <a:lnTo>
                  <a:pt x="774" y="352"/>
                </a:lnTo>
                <a:lnTo>
                  <a:pt x="772" y="350"/>
                </a:lnTo>
                <a:lnTo>
                  <a:pt x="772" y="348"/>
                </a:lnTo>
                <a:lnTo>
                  <a:pt x="770" y="345"/>
                </a:lnTo>
                <a:lnTo>
                  <a:pt x="770" y="343"/>
                </a:lnTo>
                <a:lnTo>
                  <a:pt x="770" y="341"/>
                </a:lnTo>
                <a:lnTo>
                  <a:pt x="772" y="341"/>
                </a:lnTo>
                <a:lnTo>
                  <a:pt x="772" y="339"/>
                </a:lnTo>
                <a:lnTo>
                  <a:pt x="772" y="337"/>
                </a:lnTo>
                <a:lnTo>
                  <a:pt x="772" y="335"/>
                </a:lnTo>
                <a:lnTo>
                  <a:pt x="772" y="334"/>
                </a:lnTo>
                <a:lnTo>
                  <a:pt x="770" y="332"/>
                </a:lnTo>
                <a:lnTo>
                  <a:pt x="769" y="332"/>
                </a:lnTo>
                <a:lnTo>
                  <a:pt x="769" y="330"/>
                </a:lnTo>
                <a:lnTo>
                  <a:pt x="767" y="328"/>
                </a:lnTo>
                <a:lnTo>
                  <a:pt x="765" y="324"/>
                </a:lnTo>
                <a:lnTo>
                  <a:pt x="765" y="322"/>
                </a:lnTo>
                <a:lnTo>
                  <a:pt x="765" y="319"/>
                </a:lnTo>
                <a:lnTo>
                  <a:pt x="767" y="317"/>
                </a:lnTo>
                <a:lnTo>
                  <a:pt x="769" y="317"/>
                </a:lnTo>
                <a:lnTo>
                  <a:pt x="770" y="319"/>
                </a:lnTo>
                <a:lnTo>
                  <a:pt x="772" y="319"/>
                </a:lnTo>
                <a:lnTo>
                  <a:pt x="774" y="319"/>
                </a:lnTo>
                <a:lnTo>
                  <a:pt x="774" y="317"/>
                </a:lnTo>
                <a:lnTo>
                  <a:pt x="776" y="317"/>
                </a:lnTo>
                <a:lnTo>
                  <a:pt x="776" y="315"/>
                </a:lnTo>
                <a:lnTo>
                  <a:pt x="776" y="313"/>
                </a:lnTo>
                <a:lnTo>
                  <a:pt x="774" y="315"/>
                </a:lnTo>
                <a:lnTo>
                  <a:pt x="772" y="315"/>
                </a:lnTo>
                <a:lnTo>
                  <a:pt x="772" y="317"/>
                </a:lnTo>
                <a:lnTo>
                  <a:pt x="772" y="319"/>
                </a:lnTo>
                <a:lnTo>
                  <a:pt x="772" y="317"/>
                </a:lnTo>
                <a:lnTo>
                  <a:pt x="770" y="317"/>
                </a:lnTo>
                <a:lnTo>
                  <a:pt x="770" y="315"/>
                </a:lnTo>
                <a:lnTo>
                  <a:pt x="769" y="315"/>
                </a:lnTo>
                <a:lnTo>
                  <a:pt x="769" y="313"/>
                </a:lnTo>
                <a:lnTo>
                  <a:pt x="767" y="313"/>
                </a:lnTo>
                <a:lnTo>
                  <a:pt x="767" y="311"/>
                </a:lnTo>
                <a:lnTo>
                  <a:pt x="767" y="310"/>
                </a:lnTo>
                <a:lnTo>
                  <a:pt x="769" y="308"/>
                </a:lnTo>
                <a:lnTo>
                  <a:pt x="769" y="306"/>
                </a:lnTo>
                <a:lnTo>
                  <a:pt x="769" y="304"/>
                </a:lnTo>
                <a:lnTo>
                  <a:pt x="770" y="304"/>
                </a:lnTo>
                <a:lnTo>
                  <a:pt x="770" y="302"/>
                </a:lnTo>
                <a:lnTo>
                  <a:pt x="772" y="304"/>
                </a:lnTo>
                <a:lnTo>
                  <a:pt x="770" y="304"/>
                </a:lnTo>
                <a:lnTo>
                  <a:pt x="770" y="306"/>
                </a:lnTo>
                <a:lnTo>
                  <a:pt x="772" y="308"/>
                </a:lnTo>
                <a:lnTo>
                  <a:pt x="774" y="308"/>
                </a:lnTo>
                <a:lnTo>
                  <a:pt x="776" y="308"/>
                </a:lnTo>
                <a:lnTo>
                  <a:pt x="778" y="310"/>
                </a:lnTo>
                <a:lnTo>
                  <a:pt x="778" y="311"/>
                </a:lnTo>
                <a:lnTo>
                  <a:pt x="780" y="311"/>
                </a:lnTo>
                <a:lnTo>
                  <a:pt x="778" y="311"/>
                </a:lnTo>
                <a:lnTo>
                  <a:pt x="778" y="310"/>
                </a:lnTo>
                <a:lnTo>
                  <a:pt x="778" y="308"/>
                </a:lnTo>
                <a:lnTo>
                  <a:pt x="778" y="306"/>
                </a:lnTo>
                <a:lnTo>
                  <a:pt x="776" y="306"/>
                </a:lnTo>
                <a:lnTo>
                  <a:pt x="774" y="304"/>
                </a:lnTo>
                <a:lnTo>
                  <a:pt x="774" y="302"/>
                </a:lnTo>
                <a:lnTo>
                  <a:pt x="774" y="300"/>
                </a:lnTo>
                <a:lnTo>
                  <a:pt x="776" y="300"/>
                </a:lnTo>
                <a:lnTo>
                  <a:pt x="778" y="300"/>
                </a:lnTo>
                <a:lnTo>
                  <a:pt x="780" y="300"/>
                </a:lnTo>
                <a:lnTo>
                  <a:pt x="780" y="298"/>
                </a:lnTo>
                <a:lnTo>
                  <a:pt x="781" y="298"/>
                </a:lnTo>
                <a:lnTo>
                  <a:pt x="781" y="297"/>
                </a:lnTo>
                <a:lnTo>
                  <a:pt x="783" y="295"/>
                </a:lnTo>
                <a:lnTo>
                  <a:pt x="783" y="293"/>
                </a:lnTo>
                <a:lnTo>
                  <a:pt x="783" y="291"/>
                </a:lnTo>
                <a:lnTo>
                  <a:pt x="781" y="291"/>
                </a:lnTo>
                <a:lnTo>
                  <a:pt x="781" y="289"/>
                </a:lnTo>
                <a:lnTo>
                  <a:pt x="780" y="291"/>
                </a:lnTo>
                <a:lnTo>
                  <a:pt x="780" y="293"/>
                </a:lnTo>
                <a:lnTo>
                  <a:pt x="778" y="293"/>
                </a:lnTo>
                <a:lnTo>
                  <a:pt x="778" y="295"/>
                </a:lnTo>
                <a:lnTo>
                  <a:pt x="778" y="297"/>
                </a:lnTo>
                <a:lnTo>
                  <a:pt x="776" y="297"/>
                </a:lnTo>
                <a:lnTo>
                  <a:pt x="774" y="297"/>
                </a:lnTo>
                <a:lnTo>
                  <a:pt x="774" y="295"/>
                </a:lnTo>
                <a:lnTo>
                  <a:pt x="772" y="297"/>
                </a:lnTo>
                <a:lnTo>
                  <a:pt x="772" y="298"/>
                </a:lnTo>
                <a:lnTo>
                  <a:pt x="770" y="300"/>
                </a:lnTo>
                <a:lnTo>
                  <a:pt x="769" y="302"/>
                </a:lnTo>
                <a:lnTo>
                  <a:pt x="767" y="302"/>
                </a:lnTo>
                <a:lnTo>
                  <a:pt x="769" y="298"/>
                </a:lnTo>
                <a:lnTo>
                  <a:pt x="770" y="297"/>
                </a:lnTo>
                <a:lnTo>
                  <a:pt x="770" y="295"/>
                </a:lnTo>
                <a:lnTo>
                  <a:pt x="770" y="293"/>
                </a:lnTo>
                <a:lnTo>
                  <a:pt x="770" y="291"/>
                </a:lnTo>
                <a:lnTo>
                  <a:pt x="772" y="289"/>
                </a:lnTo>
                <a:lnTo>
                  <a:pt x="774" y="289"/>
                </a:lnTo>
                <a:lnTo>
                  <a:pt x="774" y="291"/>
                </a:lnTo>
                <a:lnTo>
                  <a:pt x="776" y="289"/>
                </a:lnTo>
                <a:lnTo>
                  <a:pt x="778" y="289"/>
                </a:lnTo>
                <a:lnTo>
                  <a:pt x="778" y="287"/>
                </a:lnTo>
                <a:lnTo>
                  <a:pt x="776" y="287"/>
                </a:lnTo>
                <a:lnTo>
                  <a:pt x="774" y="286"/>
                </a:lnTo>
                <a:lnTo>
                  <a:pt x="776" y="284"/>
                </a:lnTo>
                <a:lnTo>
                  <a:pt x="776" y="282"/>
                </a:lnTo>
                <a:lnTo>
                  <a:pt x="778" y="282"/>
                </a:lnTo>
                <a:lnTo>
                  <a:pt x="778" y="280"/>
                </a:lnTo>
                <a:lnTo>
                  <a:pt x="776" y="278"/>
                </a:lnTo>
                <a:lnTo>
                  <a:pt x="778" y="278"/>
                </a:lnTo>
                <a:close/>
                <a:moveTo>
                  <a:pt x="1014" y="280"/>
                </a:moveTo>
                <a:lnTo>
                  <a:pt x="1014" y="284"/>
                </a:lnTo>
                <a:lnTo>
                  <a:pt x="1014" y="286"/>
                </a:lnTo>
                <a:lnTo>
                  <a:pt x="1016" y="286"/>
                </a:lnTo>
                <a:lnTo>
                  <a:pt x="1017" y="287"/>
                </a:lnTo>
                <a:lnTo>
                  <a:pt x="1014" y="289"/>
                </a:lnTo>
                <a:lnTo>
                  <a:pt x="1012" y="289"/>
                </a:lnTo>
                <a:lnTo>
                  <a:pt x="1010" y="289"/>
                </a:lnTo>
                <a:lnTo>
                  <a:pt x="1008" y="287"/>
                </a:lnTo>
                <a:lnTo>
                  <a:pt x="1006" y="287"/>
                </a:lnTo>
                <a:lnTo>
                  <a:pt x="1004" y="287"/>
                </a:lnTo>
                <a:lnTo>
                  <a:pt x="1003" y="286"/>
                </a:lnTo>
                <a:lnTo>
                  <a:pt x="1001" y="284"/>
                </a:lnTo>
                <a:lnTo>
                  <a:pt x="999" y="284"/>
                </a:lnTo>
                <a:lnTo>
                  <a:pt x="997" y="282"/>
                </a:lnTo>
                <a:lnTo>
                  <a:pt x="997" y="284"/>
                </a:lnTo>
                <a:lnTo>
                  <a:pt x="997" y="280"/>
                </a:lnTo>
                <a:lnTo>
                  <a:pt x="997" y="278"/>
                </a:lnTo>
                <a:lnTo>
                  <a:pt x="999" y="278"/>
                </a:lnTo>
                <a:lnTo>
                  <a:pt x="1001" y="278"/>
                </a:lnTo>
                <a:lnTo>
                  <a:pt x="1001" y="276"/>
                </a:lnTo>
                <a:lnTo>
                  <a:pt x="1003" y="276"/>
                </a:lnTo>
                <a:lnTo>
                  <a:pt x="1004" y="275"/>
                </a:lnTo>
                <a:lnTo>
                  <a:pt x="1006" y="275"/>
                </a:lnTo>
                <a:lnTo>
                  <a:pt x="1008" y="275"/>
                </a:lnTo>
                <a:lnTo>
                  <a:pt x="1010" y="276"/>
                </a:lnTo>
                <a:lnTo>
                  <a:pt x="1010" y="278"/>
                </a:lnTo>
                <a:lnTo>
                  <a:pt x="1012" y="280"/>
                </a:lnTo>
                <a:lnTo>
                  <a:pt x="1014" y="280"/>
                </a:lnTo>
                <a:close/>
                <a:moveTo>
                  <a:pt x="798" y="271"/>
                </a:moveTo>
                <a:lnTo>
                  <a:pt x="796" y="271"/>
                </a:lnTo>
                <a:lnTo>
                  <a:pt x="794" y="271"/>
                </a:lnTo>
                <a:lnTo>
                  <a:pt x="792" y="271"/>
                </a:lnTo>
                <a:lnTo>
                  <a:pt x="791" y="271"/>
                </a:lnTo>
                <a:lnTo>
                  <a:pt x="789" y="271"/>
                </a:lnTo>
                <a:lnTo>
                  <a:pt x="787" y="269"/>
                </a:lnTo>
                <a:lnTo>
                  <a:pt x="785" y="269"/>
                </a:lnTo>
                <a:lnTo>
                  <a:pt x="783" y="267"/>
                </a:lnTo>
                <a:lnTo>
                  <a:pt x="781" y="267"/>
                </a:lnTo>
                <a:lnTo>
                  <a:pt x="780" y="265"/>
                </a:lnTo>
                <a:lnTo>
                  <a:pt x="778" y="263"/>
                </a:lnTo>
                <a:lnTo>
                  <a:pt x="776" y="263"/>
                </a:lnTo>
                <a:lnTo>
                  <a:pt x="772" y="262"/>
                </a:lnTo>
                <a:lnTo>
                  <a:pt x="772" y="260"/>
                </a:lnTo>
                <a:lnTo>
                  <a:pt x="774" y="260"/>
                </a:lnTo>
                <a:lnTo>
                  <a:pt x="776" y="262"/>
                </a:lnTo>
                <a:lnTo>
                  <a:pt x="778" y="262"/>
                </a:lnTo>
                <a:lnTo>
                  <a:pt x="780" y="263"/>
                </a:lnTo>
                <a:lnTo>
                  <a:pt x="781" y="263"/>
                </a:lnTo>
                <a:lnTo>
                  <a:pt x="783" y="263"/>
                </a:lnTo>
                <a:lnTo>
                  <a:pt x="785" y="263"/>
                </a:lnTo>
                <a:lnTo>
                  <a:pt x="787" y="263"/>
                </a:lnTo>
                <a:lnTo>
                  <a:pt x="789" y="263"/>
                </a:lnTo>
                <a:lnTo>
                  <a:pt x="791" y="265"/>
                </a:lnTo>
                <a:lnTo>
                  <a:pt x="792" y="265"/>
                </a:lnTo>
                <a:lnTo>
                  <a:pt x="794" y="267"/>
                </a:lnTo>
                <a:lnTo>
                  <a:pt x="796" y="269"/>
                </a:lnTo>
                <a:lnTo>
                  <a:pt x="798" y="271"/>
                </a:lnTo>
                <a:close/>
                <a:moveTo>
                  <a:pt x="813" y="262"/>
                </a:moveTo>
                <a:lnTo>
                  <a:pt x="811" y="263"/>
                </a:lnTo>
                <a:lnTo>
                  <a:pt x="809" y="262"/>
                </a:lnTo>
                <a:lnTo>
                  <a:pt x="809" y="260"/>
                </a:lnTo>
                <a:lnTo>
                  <a:pt x="811" y="260"/>
                </a:lnTo>
                <a:lnTo>
                  <a:pt x="813" y="262"/>
                </a:lnTo>
                <a:close/>
                <a:moveTo>
                  <a:pt x="1054" y="258"/>
                </a:moveTo>
                <a:lnTo>
                  <a:pt x="1054" y="260"/>
                </a:lnTo>
                <a:lnTo>
                  <a:pt x="1054" y="262"/>
                </a:lnTo>
                <a:lnTo>
                  <a:pt x="1054" y="263"/>
                </a:lnTo>
                <a:lnTo>
                  <a:pt x="1052" y="263"/>
                </a:lnTo>
                <a:lnTo>
                  <a:pt x="1052" y="262"/>
                </a:lnTo>
                <a:lnTo>
                  <a:pt x="1052" y="260"/>
                </a:lnTo>
                <a:lnTo>
                  <a:pt x="1051" y="258"/>
                </a:lnTo>
                <a:lnTo>
                  <a:pt x="1049" y="260"/>
                </a:lnTo>
                <a:lnTo>
                  <a:pt x="1047" y="258"/>
                </a:lnTo>
                <a:lnTo>
                  <a:pt x="1051" y="256"/>
                </a:lnTo>
                <a:lnTo>
                  <a:pt x="1051" y="254"/>
                </a:lnTo>
                <a:lnTo>
                  <a:pt x="1051" y="251"/>
                </a:lnTo>
                <a:lnTo>
                  <a:pt x="1052" y="252"/>
                </a:lnTo>
                <a:lnTo>
                  <a:pt x="1052" y="254"/>
                </a:lnTo>
                <a:lnTo>
                  <a:pt x="1054" y="256"/>
                </a:lnTo>
                <a:lnTo>
                  <a:pt x="1054" y="258"/>
                </a:lnTo>
                <a:close/>
                <a:moveTo>
                  <a:pt x="783" y="251"/>
                </a:moveTo>
                <a:lnTo>
                  <a:pt x="781" y="252"/>
                </a:lnTo>
                <a:lnTo>
                  <a:pt x="780" y="252"/>
                </a:lnTo>
                <a:lnTo>
                  <a:pt x="778" y="249"/>
                </a:lnTo>
                <a:lnTo>
                  <a:pt x="776" y="249"/>
                </a:lnTo>
                <a:lnTo>
                  <a:pt x="776" y="247"/>
                </a:lnTo>
                <a:lnTo>
                  <a:pt x="772" y="247"/>
                </a:lnTo>
                <a:lnTo>
                  <a:pt x="770" y="245"/>
                </a:lnTo>
                <a:lnTo>
                  <a:pt x="772" y="243"/>
                </a:lnTo>
                <a:lnTo>
                  <a:pt x="774" y="243"/>
                </a:lnTo>
                <a:lnTo>
                  <a:pt x="776" y="243"/>
                </a:lnTo>
                <a:lnTo>
                  <a:pt x="778" y="245"/>
                </a:lnTo>
                <a:lnTo>
                  <a:pt x="780" y="247"/>
                </a:lnTo>
                <a:lnTo>
                  <a:pt x="780" y="249"/>
                </a:lnTo>
                <a:lnTo>
                  <a:pt x="781" y="249"/>
                </a:lnTo>
                <a:lnTo>
                  <a:pt x="783" y="251"/>
                </a:lnTo>
                <a:close/>
                <a:moveTo>
                  <a:pt x="761" y="234"/>
                </a:moveTo>
                <a:lnTo>
                  <a:pt x="761" y="236"/>
                </a:lnTo>
                <a:lnTo>
                  <a:pt x="759" y="236"/>
                </a:lnTo>
                <a:lnTo>
                  <a:pt x="759" y="238"/>
                </a:lnTo>
                <a:lnTo>
                  <a:pt x="761" y="238"/>
                </a:lnTo>
                <a:lnTo>
                  <a:pt x="759" y="240"/>
                </a:lnTo>
                <a:lnTo>
                  <a:pt x="757" y="238"/>
                </a:lnTo>
                <a:lnTo>
                  <a:pt x="756" y="236"/>
                </a:lnTo>
                <a:lnTo>
                  <a:pt x="754" y="236"/>
                </a:lnTo>
                <a:lnTo>
                  <a:pt x="754" y="234"/>
                </a:lnTo>
                <a:lnTo>
                  <a:pt x="756" y="234"/>
                </a:lnTo>
                <a:lnTo>
                  <a:pt x="757" y="234"/>
                </a:lnTo>
                <a:lnTo>
                  <a:pt x="759" y="234"/>
                </a:lnTo>
                <a:lnTo>
                  <a:pt x="761" y="234"/>
                </a:lnTo>
                <a:close/>
                <a:moveTo>
                  <a:pt x="741" y="230"/>
                </a:moveTo>
                <a:lnTo>
                  <a:pt x="743" y="230"/>
                </a:lnTo>
                <a:lnTo>
                  <a:pt x="745" y="230"/>
                </a:lnTo>
                <a:lnTo>
                  <a:pt x="748" y="230"/>
                </a:lnTo>
                <a:lnTo>
                  <a:pt x="750" y="230"/>
                </a:lnTo>
                <a:lnTo>
                  <a:pt x="752" y="232"/>
                </a:lnTo>
                <a:lnTo>
                  <a:pt x="750" y="232"/>
                </a:lnTo>
                <a:lnTo>
                  <a:pt x="750" y="234"/>
                </a:lnTo>
                <a:lnTo>
                  <a:pt x="748" y="234"/>
                </a:lnTo>
                <a:lnTo>
                  <a:pt x="750" y="236"/>
                </a:lnTo>
                <a:lnTo>
                  <a:pt x="752" y="238"/>
                </a:lnTo>
                <a:lnTo>
                  <a:pt x="754" y="238"/>
                </a:lnTo>
                <a:lnTo>
                  <a:pt x="759" y="241"/>
                </a:lnTo>
                <a:lnTo>
                  <a:pt x="761" y="241"/>
                </a:lnTo>
                <a:lnTo>
                  <a:pt x="763" y="241"/>
                </a:lnTo>
                <a:lnTo>
                  <a:pt x="763" y="240"/>
                </a:lnTo>
                <a:lnTo>
                  <a:pt x="765" y="236"/>
                </a:lnTo>
                <a:lnTo>
                  <a:pt x="767" y="236"/>
                </a:lnTo>
                <a:lnTo>
                  <a:pt x="769" y="240"/>
                </a:lnTo>
                <a:lnTo>
                  <a:pt x="769" y="241"/>
                </a:lnTo>
                <a:lnTo>
                  <a:pt x="770" y="241"/>
                </a:lnTo>
                <a:lnTo>
                  <a:pt x="772" y="241"/>
                </a:lnTo>
                <a:lnTo>
                  <a:pt x="770" y="243"/>
                </a:lnTo>
                <a:lnTo>
                  <a:pt x="770" y="241"/>
                </a:lnTo>
                <a:lnTo>
                  <a:pt x="769" y="241"/>
                </a:lnTo>
                <a:lnTo>
                  <a:pt x="769" y="243"/>
                </a:lnTo>
                <a:lnTo>
                  <a:pt x="770" y="245"/>
                </a:lnTo>
                <a:lnTo>
                  <a:pt x="770" y="247"/>
                </a:lnTo>
                <a:lnTo>
                  <a:pt x="770" y="249"/>
                </a:lnTo>
                <a:lnTo>
                  <a:pt x="769" y="249"/>
                </a:lnTo>
                <a:lnTo>
                  <a:pt x="767" y="249"/>
                </a:lnTo>
                <a:lnTo>
                  <a:pt x="767" y="247"/>
                </a:lnTo>
                <a:lnTo>
                  <a:pt x="767" y="245"/>
                </a:lnTo>
                <a:lnTo>
                  <a:pt x="763" y="243"/>
                </a:lnTo>
                <a:lnTo>
                  <a:pt x="757" y="243"/>
                </a:lnTo>
                <a:lnTo>
                  <a:pt x="756" y="241"/>
                </a:lnTo>
                <a:lnTo>
                  <a:pt x="754" y="241"/>
                </a:lnTo>
                <a:lnTo>
                  <a:pt x="754" y="240"/>
                </a:lnTo>
                <a:lnTo>
                  <a:pt x="752" y="240"/>
                </a:lnTo>
                <a:lnTo>
                  <a:pt x="752" y="241"/>
                </a:lnTo>
                <a:lnTo>
                  <a:pt x="754" y="241"/>
                </a:lnTo>
                <a:lnTo>
                  <a:pt x="754" y="243"/>
                </a:lnTo>
                <a:lnTo>
                  <a:pt x="763" y="247"/>
                </a:lnTo>
                <a:lnTo>
                  <a:pt x="763" y="249"/>
                </a:lnTo>
                <a:lnTo>
                  <a:pt x="763" y="251"/>
                </a:lnTo>
                <a:lnTo>
                  <a:pt x="763" y="252"/>
                </a:lnTo>
                <a:lnTo>
                  <a:pt x="761" y="252"/>
                </a:lnTo>
                <a:lnTo>
                  <a:pt x="759" y="252"/>
                </a:lnTo>
                <a:lnTo>
                  <a:pt x="757" y="251"/>
                </a:lnTo>
                <a:lnTo>
                  <a:pt x="756" y="251"/>
                </a:lnTo>
                <a:lnTo>
                  <a:pt x="754" y="249"/>
                </a:lnTo>
                <a:lnTo>
                  <a:pt x="752" y="249"/>
                </a:lnTo>
                <a:lnTo>
                  <a:pt x="750" y="249"/>
                </a:lnTo>
                <a:lnTo>
                  <a:pt x="750" y="247"/>
                </a:lnTo>
                <a:lnTo>
                  <a:pt x="748" y="247"/>
                </a:lnTo>
                <a:lnTo>
                  <a:pt x="746" y="247"/>
                </a:lnTo>
                <a:lnTo>
                  <a:pt x="746" y="245"/>
                </a:lnTo>
                <a:lnTo>
                  <a:pt x="745" y="245"/>
                </a:lnTo>
                <a:lnTo>
                  <a:pt x="745" y="243"/>
                </a:lnTo>
                <a:lnTo>
                  <a:pt x="743" y="241"/>
                </a:lnTo>
                <a:lnTo>
                  <a:pt x="741" y="240"/>
                </a:lnTo>
                <a:lnTo>
                  <a:pt x="739" y="240"/>
                </a:lnTo>
                <a:lnTo>
                  <a:pt x="739" y="238"/>
                </a:lnTo>
                <a:lnTo>
                  <a:pt x="737" y="236"/>
                </a:lnTo>
                <a:lnTo>
                  <a:pt x="735" y="236"/>
                </a:lnTo>
                <a:lnTo>
                  <a:pt x="735" y="234"/>
                </a:lnTo>
                <a:lnTo>
                  <a:pt x="735" y="230"/>
                </a:lnTo>
                <a:lnTo>
                  <a:pt x="737" y="230"/>
                </a:lnTo>
                <a:lnTo>
                  <a:pt x="741" y="230"/>
                </a:lnTo>
                <a:close/>
                <a:moveTo>
                  <a:pt x="960" y="225"/>
                </a:moveTo>
                <a:lnTo>
                  <a:pt x="958" y="225"/>
                </a:lnTo>
                <a:lnTo>
                  <a:pt x="958" y="223"/>
                </a:lnTo>
                <a:lnTo>
                  <a:pt x="958" y="221"/>
                </a:lnTo>
                <a:lnTo>
                  <a:pt x="960" y="219"/>
                </a:lnTo>
                <a:lnTo>
                  <a:pt x="960" y="221"/>
                </a:lnTo>
                <a:lnTo>
                  <a:pt x="960" y="223"/>
                </a:lnTo>
                <a:lnTo>
                  <a:pt x="960" y="225"/>
                </a:lnTo>
                <a:close/>
                <a:moveTo>
                  <a:pt x="968" y="227"/>
                </a:moveTo>
                <a:lnTo>
                  <a:pt x="966" y="227"/>
                </a:lnTo>
                <a:lnTo>
                  <a:pt x="964" y="225"/>
                </a:lnTo>
                <a:lnTo>
                  <a:pt x="964" y="223"/>
                </a:lnTo>
                <a:lnTo>
                  <a:pt x="964" y="221"/>
                </a:lnTo>
                <a:lnTo>
                  <a:pt x="964" y="219"/>
                </a:lnTo>
                <a:lnTo>
                  <a:pt x="964" y="217"/>
                </a:lnTo>
                <a:lnTo>
                  <a:pt x="964" y="216"/>
                </a:lnTo>
                <a:lnTo>
                  <a:pt x="964" y="217"/>
                </a:lnTo>
                <a:lnTo>
                  <a:pt x="966" y="223"/>
                </a:lnTo>
                <a:lnTo>
                  <a:pt x="966" y="225"/>
                </a:lnTo>
                <a:lnTo>
                  <a:pt x="968" y="225"/>
                </a:lnTo>
                <a:lnTo>
                  <a:pt x="968" y="227"/>
                </a:lnTo>
                <a:close/>
                <a:moveTo>
                  <a:pt x="899" y="212"/>
                </a:moveTo>
                <a:lnTo>
                  <a:pt x="901" y="212"/>
                </a:lnTo>
                <a:lnTo>
                  <a:pt x="903" y="212"/>
                </a:lnTo>
                <a:lnTo>
                  <a:pt x="905" y="214"/>
                </a:lnTo>
                <a:lnTo>
                  <a:pt x="907" y="214"/>
                </a:lnTo>
                <a:lnTo>
                  <a:pt x="909" y="214"/>
                </a:lnTo>
                <a:lnTo>
                  <a:pt x="910" y="214"/>
                </a:lnTo>
                <a:lnTo>
                  <a:pt x="912" y="214"/>
                </a:lnTo>
                <a:lnTo>
                  <a:pt x="912" y="216"/>
                </a:lnTo>
                <a:lnTo>
                  <a:pt x="914" y="217"/>
                </a:lnTo>
                <a:lnTo>
                  <a:pt x="916" y="217"/>
                </a:lnTo>
                <a:lnTo>
                  <a:pt x="918" y="219"/>
                </a:lnTo>
                <a:lnTo>
                  <a:pt x="920" y="219"/>
                </a:lnTo>
                <a:lnTo>
                  <a:pt x="922" y="219"/>
                </a:lnTo>
                <a:lnTo>
                  <a:pt x="925" y="221"/>
                </a:lnTo>
                <a:lnTo>
                  <a:pt x="927" y="221"/>
                </a:lnTo>
                <a:lnTo>
                  <a:pt x="929" y="223"/>
                </a:lnTo>
                <a:lnTo>
                  <a:pt x="931" y="223"/>
                </a:lnTo>
                <a:lnTo>
                  <a:pt x="933" y="225"/>
                </a:lnTo>
                <a:lnTo>
                  <a:pt x="934" y="227"/>
                </a:lnTo>
                <a:lnTo>
                  <a:pt x="936" y="227"/>
                </a:lnTo>
                <a:lnTo>
                  <a:pt x="936" y="228"/>
                </a:lnTo>
                <a:lnTo>
                  <a:pt x="938" y="228"/>
                </a:lnTo>
                <a:lnTo>
                  <a:pt x="940" y="230"/>
                </a:lnTo>
                <a:lnTo>
                  <a:pt x="942" y="232"/>
                </a:lnTo>
                <a:lnTo>
                  <a:pt x="944" y="232"/>
                </a:lnTo>
                <a:lnTo>
                  <a:pt x="945" y="234"/>
                </a:lnTo>
                <a:lnTo>
                  <a:pt x="947" y="236"/>
                </a:lnTo>
                <a:lnTo>
                  <a:pt x="947" y="238"/>
                </a:lnTo>
                <a:lnTo>
                  <a:pt x="951" y="238"/>
                </a:lnTo>
                <a:lnTo>
                  <a:pt x="951" y="240"/>
                </a:lnTo>
                <a:lnTo>
                  <a:pt x="953" y="240"/>
                </a:lnTo>
                <a:lnTo>
                  <a:pt x="955" y="241"/>
                </a:lnTo>
                <a:lnTo>
                  <a:pt x="957" y="241"/>
                </a:lnTo>
                <a:lnTo>
                  <a:pt x="958" y="243"/>
                </a:lnTo>
                <a:lnTo>
                  <a:pt x="960" y="243"/>
                </a:lnTo>
                <a:lnTo>
                  <a:pt x="962" y="245"/>
                </a:lnTo>
                <a:lnTo>
                  <a:pt x="964" y="245"/>
                </a:lnTo>
                <a:lnTo>
                  <a:pt x="966" y="247"/>
                </a:lnTo>
                <a:lnTo>
                  <a:pt x="969" y="247"/>
                </a:lnTo>
                <a:lnTo>
                  <a:pt x="971" y="249"/>
                </a:lnTo>
                <a:lnTo>
                  <a:pt x="973" y="249"/>
                </a:lnTo>
                <a:lnTo>
                  <a:pt x="975" y="251"/>
                </a:lnTo>
                <a:lnTo>
                  <a:pt x="973" y="252"/>
                </a:lnTo>
                <a:lnTo>
                  <a:pt x="971" y="252"/>
                </a:lnTo>
                <a:lnTo>
                  <a:pt x="971" y="254"/>
                </a:lnTo>
                <a:lnTo>
                  <a:pt x="969" y="254"/>
                </a:lnTo>
                <a:lnTo>
                  <a:pt x="969" y="258"/>
                </a:lnTo>
                <a:lnTo>
                  <a:pt x="969" y="260"/>
                </a:lnTo>
                <a:lnTo>
                  <a:pt x="968" y="260"/>
                </a:lnTo>
                <a:lnTo>
                  <a:pt x="966" y="262"/>
                </a:lnTo>
                <a:lnTo>
                  <a:pt x="964" y="263"/>
                </a:lnTo>
                <a:lnTo>
                  <a:pt x="962" y="265"/>
                </a:lnTo>
                <a:lnTo>
                  <a:pt x="960" y="265"/>
                </a:lnTo>
                <a:lnTo>
                  <a:pt x="958" y="267"/>
                </a:lnTo>
                <a:lnTo>
                  <a:pt x="957" y="267"/>
                </a:lnTo>
                <a:lnTo>
                  <a:pt x="957" y="265"/>
                </a:lnTo>
                <a:lnTo>
                  <a:pt x="955" y="267"/>
                </a:lnTo>
                <a:lnTo>
                  <a:pt x="953" y="267"/>
                </a:lnTo>
                <a:lnTo>
                  <a:pt x="955" y="269"/>
                </a:lnTo>
                <a:lnTo>
                  <a:pt x="953" y="269"/>
                </a:lnTo>
                <a:lnTo>
                  <a:pt x="953" y="271"/>
                </a:lnTo>
                <a:lnTo>
                  <a:pt x="951" y="271"/>
                </a:lnTo>
                <a:lnTo>
                  <a:pt x="949" y="271"/>
                </a:lnTo>
                <a:lnTo>
                  <a:pt x="947" y="273"/>
                </a:lnTo>
                <a:lnTo>
                  <a:pt x="949" y="275"/>
                </a:lnTo>
                <a:lnTo>
                  <a:pt x="947" y="276"/>
                </a:lnTo>
                <a:lnTo>
                  <a:pt x="947" y="278"/>
                </a:lnTo>
                <a:lnTo>
                  <a:pt x="945" y="278"/>
                </a:lnTo>
                <a:lnTo>
                  <a:pt x="945" y="280"/>
                </a:lnTo>
                <a:lnTo>
                  <a:pt x="944" y="280"/>
                </a:lnTo>
                <a:lnTo>
                  <a:pt x="942" y="282"/>
                </a:lnTo>
                <a:lnTo>
                  <a:pt x="944" y="284"/>
                </a:lnTo>
                <a:lnTo>
                  <a:pt x="944" y="286"/>
                </a:lnTo>
                <a:lnTo>
                  <a:pt x="945" y="287"/>
                </a:lnTo>
                <a:lnTo>
                  <a:pt x="945" y="289"/>
                </a:lnTo>
                <a:lnTo>
                  <a:pt x="945" y="291"/>
                </a:lnTo>
                <a:lnTo>
                  <a:pt x="947" y="291"/>
                </a:lnTo>
                <a:lnTo>
                  <a:pt x="947" y="293"/>
                </a:lnTo>
                <a:lnTo>
                  <a:pt x="945" y="293"/>
                </a:lnTo>
                <a:lnTo>
                  <a:pt x="945" y="295"/>
                </a:lnTo>
                <a:lnTo>
                  <a:pt x="945" y="293"/>
                </a:lnTo>
                <a:lnTo>
                  <a:pt x="944" y="293"/>
                </a:lnTo>
                <a:lnTo>
                  <a:pt x="944" y="291"/>
                </a:lnTo>
                <a:lnTo>
                  <a:pt x="942" y="291"/>
                </a:lnTo>
                <a:lnTo>
                  <a:pt x="940" y="291"/>
                </a:lnTo>
                <a:lnTo>
                  <a:pt x="938" y="291"/>
                </a:lnTo>
                <a:lnTo>
                  <a:pt x="938" y="293"/>
                </a:lnTo>
                <a:lnTo>
                  <a:pt x="938" y="295"/>
                </a:lnTo>
                <a:lnTo>
                  <a:pt x="936" y="295"/>
                </a:lnTo>
                <a:lnTo>
                  <a:pt x="934" y="295"/>
                </a:lnTo>
                <a:lnTo>
                  <a:pt x="933" y="295"/>
                </a:lnTo>
                <a:lnTo>
                  <a:pt x="933" y="291"/>
                </a:lnTo>
                <a:lnTo>
                  <a:pt x="933" y="287"/>
                </a:lnTo>
                <a:lnTo>
                  <a:pt x="934" y="287"/>
                </a:lnTo>
                <a:lnTo>
                  <a:pt x="934" y="286"/>
                </a:lnTo>
                <a:lnTo>
                  <a:pt x="933" y="284"/>
                </a:lnTo>
                <a:lnTo>
                  <a:pt x="933" y="282"/>
                </a:lnTo>
                <a:lnTo>
                  <a:pt x="933" y="280"/>
                </a:lnTo>
                <a:lnTo>
                  <a:pt x="931" y="280"/>
                </a:lnTo>
                <a:lnTo>
                  <a:pt x="931" y="282"/>
                </a:lnTo>
                <a:lnTo>
                  <a:pt x="929" y="282"/>
                </a:lnTo>
                <a:lnTo>
                  <a:pt x="927" y="282"/>
                </a:lnTo>
                <a:lnTo>
                  <a:pt x="923" y="280"/>
                </a:lnTo>
                <a:lnTo>
                  <a:pt x="923" y="278"/>
                </a:lnTo>
                <a:lnTo>
                  <a:pt x="922" y="275"/>
                </a:lnTo>
                <a:lnTo>
                  <a:pt x="922" y="273"/>
                </a:lnTo>
                <a:lnTo>
                  <a:pt x="920" y="271"/>
                </a:lnTo>
                <a:lnTo>
                  <a:pt x="920" y="269"/>
                </a:lnTo>
                <a:lnTo>
                  <a:pt x="918" y="267"/>
                </a:lnTo>
                <a:lnTo>
                  <a:pt x="916" y="265"/>
                </a:lnTo>
                <a:lnTo>
                  <a:pt x="916" y="263"/>
                </a:lnTo>
                <a:lnTo>
                  <a:pt x="914" y="262"/>
                </a:lnTo>
                <a:lnTo>
                  <a:pt x="912" y="262"/>
                </a:lnTo>
                <a:lnTo>
                  <a:pt x="912" y="263"/>
                </a:lnTo>
                <a:lnTo>
                  <a:pt x="910" y="262"/>
                </a:lnTo>
                <a:lnTo>
                  <a:pt x="909" y="260"/>
                </a:lnTo>
                <a:lnTo>
                  <a:pt x="909" y="256"/>
                </a:lnTo>
                <a:lnTo>
                  <a:pt x="907" y="254"/>
                </a:lnTo>
                <a:lnTo>
                  <a:pt x="907" y="252"/>
                </a:lnTo>
                <a:lnTo>
                  <a:pt x="907" y="251"/>
                </a:lnTo>
                <a:lnTo>
                  <a:pt x="907" y="247"/>
                </a:lnTo>
                <a:lnTo>
                  <a:pt x="907" y="243"/>
                </a:lnTo>
                <a:lnTo>
                  <a:pt x="907" y="241"/>
                </a:lnTo>
                <a:lnTo>
                  <a:pt x="907" y="240"/>
                </a:lnTo>
                <a:lnTo>
                  <a:pt x="909" y="238"/>
                </a:lnTo>
                <a:lnTo>
                  <a:pt x="907" y="236"/>
                </a:lnTo>
                <a:lnTo>
                  <a:pt x="907" y="234"/>
                </a:lnTo>
                <a:lnTo>
                  <a:pt x="907" y="230"/>
                </a:lnTo>
                <a:lnTo>
                  <a:pt x="905" y="228"/>
                </a:lnTo>
                <a:lnTo>
                  <a:pt x="905" y="227"/>
                </a:lnTo>
                <a:lnTo>
                  <a:pt x="903" y="227"/>
                </a:lnTo>
                <a:lnTo>
                  <a:pt x="901" y="225"/>
                </a:lnTo>
                <a:lnTo>
                  <a:pt x="899" y="227"/>
                </a:lnTo>
                <a:lnTo>
                  <a:pt x="898" y="228"/>
                </a:lnTo>
                <a:lnTo>
                  <a:pt x="899" y="228"/>
                </a:lnTo>
                <a:lnTo>
                  <a:pt x="899" y="230"/>
                </a:lnTo>
                <a:lnTo>
                  <a:pt x="898" y="230"/>
                </a:lnTo>
                <a:lnTo>
                  <a:pt x="896" y="228"/>
                </a:lnTo>
                <a:lnTo>
                  <a:pt x="896" y="227"/>
                </a:lnTo>
                <a:lnTo>
                  <a:pt x="894" y="227"/>
                </a:lnTo>
                <a:lnTo>
                  <a:pt x="894" y="228"/>
                </a:lnTo>
                <a:lnTo>
                  <a:pt x="892" y="228"/>
                </a:lnTo>
                <a:lnTo>
                  <a:pt x="890" y="228"/>
                </a:lnTo>
                <a:lnTo>
                  <a:pt x="888" y="230"/>
                </a:lnTo>
                <a:lnTo>
                  <a:pt x="888" y="232"/>
                </a:lnTo>
                <a:lnTo>
                  <a:pt x="888" y="234"/>
                </a:lnTo>
                <a:lnTo>
                  <a:pt x="890" y="236"/>
                </a:lnTo>
                <a:lnTo>
                  <a:pt x="890" y="238"/>
                </a:lnTo>
                <a:lnTo>
                  <a:pt x="892" y="240"/>
                </a:lnTo>
                <a:lnTo>
                  <a:pt x="892" y="241"/>
                </a:lnTo>
                <a:lnTo>
                  <a:pt x="894" y="243"/>
                </a:lnTo>
                <a:lnTo>
                  <a:pt x="894" y="245"/>
                </a:lnTo>
                <a:lnTo>
                  <a:pt x="894" y="247"/>
                </a:lnTo>
                <a:lnTo>
                  <a:pt x="892" y="249"/>
                </a:lnTo>
                <a:lnTo>
                  <a:pt x="892" y="251"/>
                </a:lnTo>
                <a:lnTo>
                  <a:pt x="892" y="252"/>
                </a:lnTo>
                <a:lnTo>
                  <a:pt x="894" y="254"/>
                </a:lnTo>
                <a:lnTo>
                  <a:pt x="894" y="256"/>
                </a:lnTo>
                <a:lnTo>
                  <a:pt x="896" y="258"/>
                </a:lnTo>
                <a:lnTo>
                  <a:pt x="898" y="260"/>
                </a:lnTo>
                <a:lnTo>
                  <a:pt x="899" y="262"/>
                </a:lnTo>
                <a:lnTo>
                  <a:pt x="901" y="262"/>
                </a:lnTo>
                <a:lnTo>
                  <a:pt x="901" y="263"/>
                </a:lnTo>
                <a:lnTo>
                  <a:pt x="903" y="263"/>
                </a:lnTo>
                <a:lnTo>
                  <a:pt x="905" y="265"/>
                </a:lnTo>
                <a:lnTo>
                  <a:pt x="905" y="267"/>
                </a:lnTo>
                <a:lnTo>
                  <a:pt x="907" y="267"/>
                </a:lnTo>
                <a:lnTo>
                  <a:pt x="907" y="271"/>
                </a:lnTo>
                <a:lnTo>
                  <a:pt x="909" y="273"/>
                </a:lnTo>
                <a:lnTo>
                  <a:pt x="909" y="275"/>
                </a:lnTo>
                <a:lnTo>
                  <a:pt x="910" y="276"/>
                </a:lnTo>
                <a:lnTo>
                  <a:pt x="910" y="280"/>
                </a:lnTo>
                <a:lnTo>
                  <a:pt x="912" y="282"/>
                </a:lnTo>
                <a:lnTo>
                  <a:pt x="912" y="284"/>
                </a:lnTo>
                <a:lnTo>
                  <a:pt x="914" y="284"/>
                </a:lnTo>
                <a:lnTo>
                  <a:pt x="916" y="286"/>
                </a:lnTo>
                <a:lnTo>
                  <a:pt x="916" y="287"/>
                </a:lnTo>
                <a:lnTo>
                  <a:pt x="916" y="289"/>
                </a:lnTo>
                <a:lnTo>
                  <a:pt x="916" y="291"/>
                </a:lnTo>
                <a:lnTo>
                  <a:pt x="916" y="293"/>
                </a:lnTo>
                <a:lnTo>
                  <a:pt x="914" y="295"/>
                </a:lnTo>
                <a:lnTo>
                  <a:pt x="914" y="297"/>
                </a:lnTo>
                <a:lnTo>
                  <a:pt x="912" y="298"/>
                </a:lnTo>
                <a:lnTo>
                  <a:pt x="910" y="300"/>
                </a:lnTo>
                <a:lnTo>
                  <a:pt x="909" y="300"/>
                </a:lnTo>
                <a:lnTo>
                  <a:pt x="907" y="302"/>
                </a:lnTo>
                <a:lnTo>
                  <a:pt x="907" y="300"/>
                </a:lnTo>
                <a:lnTo>
                  <a:pt x="905" y="298"/>
                </a:lnTo>
                <a:lnTo>
                  <a:pt x="905" y="300"/>
                </a:lnTo>
                <a:lnTo>
                  <a:pt x="907" y="302"/>
                </a:lnTo>
                <a:lnTo>
                  <a:pt x="905" y="304"/>
                </a:lnTo>
                <a:lnTo>
                  <a:pt x="903" y="304"/>
                </a:lnTo>
                <a:lnTo>
                  <a:pt x="903" y="302"/>
                </a:lnTo>
                <a:lnTo>
                  <a:pt x="901" y="302"/>
                </a:lnTo>
                <a:lnTo>
                  <a:pt x="899" y="302"/>
                </a:lnTo>
                <a:lnTo>
                  <a:pt x="898" y="300"/>
                </a:lnTo>
                <a:lnTo>
                  <a:pt x="898" y="298"/>
                </a:lnTo>
                <a:lnTo>
                  <a:pt x="896" y="298"/>
                </a:lnTo>
                <a:lnTo>
                  <a:pt x="896" y="300"/>
                </a:lnTo>
                <a:lnTo>
                  <a:pt x="894" y="300"/>
                </a:lnTo>
                <a:lnTo>
                  <a:pt x="892" y="302"/>
                </a:lnTo>
                <a:lnTo>
                  <a:pt x="890" y="300"/>
                </a:lnTo>
                <a:lnTo>
                  <a:pt x="888" y="302"/>
                </a:lnTo>
                <a:lnTo>
                  <a:pt x="887" y="300"/>
                </a:lnTo>
                <a:lnTo>
                  <a:pt x="885" y="300"/>
                </a:lnTo>
                <a:lnTo>
                  <a:pt x="885" y="302"/>
                </a:lnTo>
                <a:lnTo>
                  <a:pt x="885" y="300"/>
                </a:lnTo>
                <a:lnTo>
                  <a:pt x="883" y="300"/>
                </a:lnTo>
                <a:lnTo>
                  <a:pt x="881" y="300"/>
                </a:lnTo>
                <a:lnTo>
                  <a:pt x="881" y="298"/>
                </a:lnTo>
                <a:lnTo>
                  <a:pt x="881" y="297"/>
                </a:lnTo>
                <a:lnTo>
                  <a:pt x="879" y="297"/>
                </a:lnTo>
                <a:lnTo>
                  <a:pt x="877" y="297"/>
                </a:lnTo>
                <a:lnTo>
                  <a:pt x="877" y="298"/>
                </a:lnTo>
                <a:lnTo>
                  <a:pt x="875" y="298"/>
                </a:lnTo>
                <a:lnTo>
                  <a:pt x="875" y="297"/>
                </a:lnTo>
                <a:lnTo>
                  <a:pt x="874" y="295"/>
                </a:lnTo>
                <a:lnTo>
                  <a:pt x="874" y="293"/>
                </a:lnTo>
                <a:lnTo>
                  <a:pt x="874" y="291"/>
                </a:lnTo>
                <a:lnTo>
                  <a:pt x="874" y="289"/>
                </a:lnTo>
                <a:lnTo>
                  <a:pt x="874" y="287"/>
                </a:lnTo>
                <a:lnTo>
                  <a:pt x="874" y="286"/>
                </a:lnTo>
                <a:lnTo>
                  <a:pt x="872" y="286"/>
                </a:lnTo>
                <a:lnTo>
                  <a:pt x="872" y="284"/>
                </a:lnTo>
                <a:lnTo>
                  <a:pt x="872" y="282"/>
                </a:lnTo>
                <a:lnTo>
                  <a:pt x="874" y="282"/>
                </a:lnTo>
                <a:lnTo>
                  <a:pt x="872" y="282"/>
                </a:lnTo>
                <a:lnTo>
                  <a:pt x="874" y="280"/>
                </a:lnTo>
                <a:lnTo>
                  <a:pt x="874" y="278"/>
                </a:lnTo>
                <a:lnTo>
                  <a:pt x="874" y="276"/>
                </a:lnTo>
                <a:lnTo>
                  <a:pt x="872" y="276"/>
                </a:lnTo>
                <a:lnTo>
                  <a:pt x="874" y="276"/>
                </a:lnTo>
                <a:lnTo>
                  <a:pt x="872" y="275"/>
                </a:lnTo>
                <a:lnTo>
                  <a:pt x="872" y="273"/>
                </a:lnTo>
                <a:lnTo>
                  <a:pt x="870" y="273"/>
                </a:lnTo>
                <a:lnTo>
                  <a:pt x="868" y="273"/>
                </a:lnTo>
                <a:lnTo>
                  <a:pt x="866" y="275"/>
                </a:lnTo>
                <a:lnTo>
                  <a:pt x="864" y="275"/>
                </a:lnTo>
                <a:lnTo>
                  <a:pt x="864" y="271"/>
                </a:lnTo>
                <a:lnTo>
                  <a:pt x="863" y="269"/>
                </a:lnTo>
                <a:lnTo>
                  <a:pt x="861" y="267"/>
                </a:lnTo>
                <a:lnTo>
                  <a:pt x="861" y="265"/>
                </a:lnTo>
                <a:lnTo>
                  <a:pt x="859" y="265"/>
                </a:lnTo>
                <a:lnTo>
                  <a:pt x="857" y="263"/>
                </a:lnTo>
                <a:lnTo>
                  <a:pt x="857" y="265"/>
                </a:lnTo>
                <a:lnTo>
                  <a:pt x="855" y="265"/>
                </a:lnTo>
                <a:lnTo>
                  <a:pt x="855" y="267"/>
                </a:lnTo>
                <a:lnTo>
                  <a:pt x="855" y="269"/>
                </a:lnTo>
                <a:lnTo>
                  <a:pt x="853" y="269"/>
                </a:lnTo>
                <a:lnTo>
                  <a:pt x="853" y="271"/>
                </a:lnTo>
                <a:lnTo>
                  <a:pt x="853" y="273"/>
                </a:lnTo>
                <a:lnTo>
                  <a:pt x="855" y="273"/>
                </a:lnTo>
                <a:lnTo>
                  <a:pt x="857" y="273"/>
                </a:lnTo>
                <a:lnTo>
                  <a:pt x="857" y="275"/>
                </a:lnTo>
                <a:lnTo>
                  <a:pt x="857" y="276"/>
                </a:lnTo>
                <a:lnTo>
                  <a:pt x="855" y="278"/>
                </a:lnTo>
                <a:lnTo>
                  <a:pt x="857" y="278"/>
                </a:lnTo>
                <a:lnTo>
                  <a:pt x="855" y="280"/>
                </a:lnTo>
                <a:lnTo>
                  <a:pt x="857" y="280"/>
                </a:lnTo>
                <a:lnTo>
                  <a:pt x="857" y="282"/>
                </a:lnTo>
                <a:lnTo>
                  <a:pt x="857" y="280"/>
                </a:lnTo>
                <a:lnTo>
                  <a:pt x="859" y="280"/>
                </a:lnTo>
                <a:lnTo>
                  <a:pt x="859" y="282"/>
                </a:lnTo>
                <a:lnTo>
                  <a:pt x="861" y="282"/>
                </a:lnTo>
                <a:lnTo>
                  <a:pt x="861" y="284"/>
                </a:lnTo>
                <a:lnTo>
                  <a:pt x="861" y="286"/>
                </a:lnTo>
                <a:lnTo>
                  <a:pt x="861" y="287"/>
                </a:lnTo>
                <a:lnTo>
                  <a:pt x="859" y="287"/>
                </a:lnTo>
                <a:lnTo>
                  <a:pt x="861" y="289"/>
                </a:lnTo>
                <a:lnTo>
                  <a:pt x="861" y="291"/>
                </a:lnTo>
                <a:lnTo>
                  <a:pt x="863" y="295"/>
                </a:lnTo>
                <a:lnTo>
                  <a:pt x="861" y="295"/>
                </a:lnTo>
                <a:lnTo>
                  <a:pt x="859" y="295"/>
                </a:lnTo>
                <a:lnTo>
                  <a:pt x="857" y="295"/>
                </a:lnTo>
                <a:lnTo>
                  <a:pt x="855" y="295"/>
                </a:lnTo>
                <a:lnTo>
                  <a:pt x="855" y="293"/>
                </a:lnTo>
                <a:lnTo>
                  <a:pt x="853" y="291"/>
                </a:lnTo>
                <a:lnTo>
                  <a:pt x="853" y="289"/>
                </a:lnTo>
                <a:lnTo>
                  <a:pt x="853" y="287"/>
                </a:lnTo>
                <a:lnTo>
                  <a:pt x="851" y="287"/>
                </a:lnTo>
                <a:lnTo>
                  <a:pt x="851" y="286"/>
                </a:lnTo>
                <a:lnTo>
                  <a:pt x="850" y="284"/>
                </a:lnTo>
                <a:lnTo>
                  <a:pt x="850" y="282"/>
                </a:lnTo>
                <a:lnTo>
                  <a:pt x="851" y="282"/>
                </a:lnTo>
                <a:lnTo>
                  <a:pt x="851" y="280"/>
                </a:lnTo>
                <a:lnTo>
                  <a:pt x="850" y="282"/>
                </a:lnTo>
                <a:lnTo>
                  <a:pt x="850" y="280"/>
                </a:lnTo>
                <a:lnTo>
                  <a:pt x="850" y="278"/>
                </a:lnTo>
                <a:lnTo>
                  <a:pt x="850" y="276"/>
                </a:lnTo>
                <a:lnTo>
                  <a:pt x="850" y="275"/>
                </a:lnTo>
                <a:lnTo>
                  <a:pt x="848" y="273"/>
                </a:lnTo>
                <a:lnTo>
                  <a:pt x="848" y="278"/>
                </a:lnTo>
                <a:lnTo>
                  <a:pt x="848" y="280"/>
                </a:lnTo>
                <a:lnTo>
                  <a:pt x="846" y="278"/>
                </a:lnTo>
                <a:lnTo>
                  <a:pt x="846" y="280"/>
                </a:lnTo>
                <a:lnTo>
                  <a:pt x="846" y="282"/>
                </a:lnTo>
                <a:lnTo>
                  <a:pt x="846" y="284"/>
                </a:lnTo>
                <a:lnTo>
                  <a:pt x="846" y="286"/>
                </a:lnTo>
                <a:lnTo>
                  <a:pt x="844" y="286"/>
                </a:lnTo>
                <a:lnTo>
                  <a:pt x="842" y="287"/>
                </a:lnTo>
                <a:lnTo>
                  <a:pt x="840" y="289"/>
                </a:lnTo>
                <a:lnTo>
                  <a:pt x="839" y="289"/>
                </a:lnTo>
                <a:lnTo>
                  <a:pt x="839" y="287"/>
                </a:lnTo>
                <a:lnTo>
                  <a:pt x="837" y="287"/>
                </a:lnTo>
                <a:lnTo>
                  <a:pt x="837" y="284"/>
                </a:lnTo>
                <a:lnTo>
                  <a:pt x="837" y="282"/>
                </a:lnTo>
                <a:lnTo>
                  <a:pt x="835" y="280"/>
                </a:lnTo>
                <a:lnTo>
                  <a:pt x="835" y="278"/>
                </a:lnTo>
                <a:lnTo>
                  <a:pt x="837" y="276"/>
                </a:lnTo>
                <a:lnTo>
                  <a:pt x="837" y="275"/>
                </a:lnTo>
                <a:lnTo>
                  <a:pt x="837" y="273"/>
                </a:lnTo>
                <a:lnTo>
                  <a:pt x="839" y="271"/>
                </a:lnTo>
                <a:lnTo>
                  <a:pt x="840" y="267"/>
                </a:lnTo>
                <a:lnTo>
                  <a:pt x="842" y="267"/>
                </a:lnTo>
                <a:lnTo>
                  <a:pt x="842" y="265"/>
                </a:lnTo>
                <a:lnTo>
                  <a:pt x="842" y="263"/>
                </a:lnTo>
                <a:lnTo>
                  <a:pt x="844" y="262"/>
                </a:lnTo>
                <a:lnTo>
                  <a:pt x="844" y="260"/>
                </a:lnTo>
                <a:lnTo>
                  <a:pt x="844" y="258"/>
                </a:lnTo>
                <a:lnTo>
                  <a:pt x="846" y="256"/>
                </a:lnTo>
                <a:lnTo>
                  <a:pt x="846" y="254"/>
                </a:lnTo>
                <a:lnTo>
                  <a:pt x="848" y="252"/>
                </a:lnTo>
                <a:lnTo>
                  <a:pt x="850" y="252"/>
                </a:lnTo>
                <a:lnTo>
                  <a:pt x="850" y="251"/>
                </a:lnTo>
                <a:lnTo>
                  <a:pt x="851" y="251"/>
                </a:lnTo>
                <a:lnTo>
                  <a:pt x="851" y="249"/>
                </a:lnTo>
                <a:lnTo>
                  <a:pt x="853" y="247"/>
                </a:lnTo>
                <a:lnTo>
                  <a:pt x="855" y="247"/>
                </a:lnTo>
                <a:lnTo>
                  <a:pt x="857" y="245"/>
                </a:lnTo>
                <a:lnTo>
                  <a:pt x="857" y="243"/>
                </a:lnTo>
                <a:lnTo>
                  <a:pt x="857" y="241"/>
                </a:lnTo>
                <a:lnTo>
                  <a:pt x="859" y="240"/>
                </a:lnTo>
                <a:lnTo>
                  <a:pt x="861" y="240"/>
                </a:lnTo>
                <a:lnTo>
                  <a:pt x="863" y="238"/>
                </a:lnTo>
                <a:lnTo>
                  <a:pt x="864" y="236"/>
                </a:lnTo>
                <a:lnTo>
                  <a:pt x="868" y="236"/>
                </a:lnTo>
                <a:lnTo>
                  <a:pt x="870" y="234"/>
                </a:lnTo>
                <a:lnTo>
                  <a:pt x="870" y="232"/>
                </a:lnTo>
                <a:lnTo>
                  <a:pt x="870" y="230"/>
                </a:lnTo>
                <a:lnTo>
                  <a:pt x="872" y="228"/>
                </a:lnTo>
                <a:lnTo>
                  <a:pt x="874" y="228"/>
                </a:lnTo>
                <a:lnTo>
                  <a:pt x="875" y="227"/>
                </a:lnTo>
                <a:lnTo>
                  <a:pt x="875" y="225"/>
                </a:lnTo>
                <a:lnTo>
                  <a:pt x="877" y="221"/>
                </a:lnTo>
                <a:lnTo>
                  <a:pt x="879" y="219"/>
                </a:lnTo>
                <a:lnTo>
                  <a:pt x="879" y="217"/>
                </a:lnTo>
                <a:lnTo>
                  <a:pt x="877" y="217"/>
                </a:lnTo>
                <a:lnTo>
                  <a:pt x="877" y="216"/>
                </a:lnTo>
                <a:lnTo>
                  <a:pt x="875" y="214"/>
                </a:lnTo>
                <a:lnTo>
                  <a:pt x="877" y="214"/>
                </a:lnTo>
                <a:lnTo>
                  <a:pt x="879" y="216"/>
                </a:lnTo>
                <a:lnTo>
                  <a:pt x="881" y="216"/>
                </a:lnTo>
                <a:lnTo>
                  <a:pt x="885" y="214"/>
                </a:lnTo>
                <a:lnTo>
                  <a:pt x="887" y="214"/>
                </a:lnTo>
                <a:lnTo>
                  <a:pt x="888" y="214"/>
                </a:lnTo>
                <a:lnTo>
                  <a:pt x="890" y="212"/>
                </a:lnTo>
                <a:lnTo>
                  <a:pt x="894" y="212"/>
                </a:lnTo>
                <a:lnTo>
                  <a:pt x="896" y="212"/>
                </a:lnTo>
                <a:lnTo>
                  <a:pt x="898" y="212"/>
                </a:lnTo>
                <a:lnTo>
                  <a:pt x="899" y="212"/>
                </a:lnTo>
                <a:close/>
                <a:moveTo>
                  <a:pt x="1039" y="216"/>
                </a:moveTo>
                <a:lnTo>
                  <a:pt x="1041" y="219"/>
                </a:lnTo>
                <a:lnTo>
                  <a:pt x="1041" y="221"/>
                </a:lnTo>
                <a:lnTo>
                  <a:pt x="1041" y="223"/>
                </a:lnTo>
                <a:lnTo>
                  <a:pt x="1039" y="225"/>
                </a:lnTo>
                <a:lnTo>
                  <a:pt x="1038" y="227"/>
                </a:lnTo>
                <a:lnTo>
                  <a:pt x="1036" y="227"/>
                </a:lnTo>
                <a:lnTo>
                  <a:pt x="1032" y="225"/>
                </a:lnTo>
                <a:lnTo>
                  <a:pt x="1030" y="225"/>
                </a:lnTo>
                <a:lnTo>
                  <a:pt x="1028" y="223"/>
                </a:lnTo>
                <a:lnTo>
                  <a:pt x="1027" y="223"/>
                </a:lnTo>
                <a:lnTo>
                  <a:pt x="1027" y="221"/>
                </a:lnTo>
                <a:lnTo>
                  <a:pt x="1025" y="219"/>
                </a:lnTo>
                <a:lnTo>
                  <a:pt x="1019" y="214"/>
                </a:lnTo>
                <a:lnTo>
                  <a:pt x="1021" y="214"/>
                </a:lnTo>
                <a:lnTo>
                  <a:pt x="1025" y="216"/>
                </a:lnTo>
                <a:lnTo>
                  <a:pt x="1028" y="214"/>
                </a:lnTo>
                <a:lnTo>
                  <a:pt x="1028" y="216"/>
                </a:lnTo>
                <a:lnTo>
                  <a:pt x="1030" y="216"/>
                </a:lnTo>
                <a:lnTo>
                  <a:pt x="1032" y="217"/>
                </a:lnTo>
                <a:lnTo>
                  <a:pt x="1034" y="217"/>
                </a:lnTo>
                <a:lnTo>
                  <a:pt x="1036" y="217"/>
                </a:lnTo>
                <a:lnTo>
                  <a:pt x="1036" y="216"/>
                </a:lnTo>
                <a:lnTo>
                  <a:pt x="1038" y="214"/>
                </a:lnTo>
                <a:lnTo>
                  <a:pt x="1036" y="212"/>
                </a:lnTo>
                <a:lnTo>
                  <a:pt x="1034" y="210"/>
                </a:lnTo>
                <a:lnTo>
                  <a:pt x="1030" y="208"/>
                </a:lnTo>
                <a:lnTo>
                  <a:pt x="1030" y="206"/>
                </a:lnTo>
                <a:lnTo>
                  <a:pt x="1034" y="206"/>
                </a:lnTo>
                <a:lnTo>
                  <a:pt x="1034" y="208"/>
                </a:lnTo>
                <a:lnTo>
                  <a:pt x="1038" y="208"/>
                </a:lnTo>
                <a:lnTo>
                  <a:pt x="1038" y="210"/>
                </a:lnTo>
                <a:lnTo>
                  <a:pt x="1039" y="212"/>
                </a:lnTo>
                <a:lnTo>
                  <a:pt x="1039" y="214"/>
                </a:lnTo>
                <a:lnTo>
                  <a:pt x="1039" y="216"/>
                </a:lnTo>
                <a:close/>
                <a:moveTo>
                  <a:pt x="846" y="206"/>
                </a:moveTo>
                <a:lnTo>
                  <a:pt x="846" y="208"/>
                </a:lnTo>
                <a:lnTo>
                  <a:pt x="846" y="210"/>
                </a:lnTo>
                <a:lnTo>
                  <a:pt x="846" y="212"/>
                </a:lnTo>
                <a:lnTo>
                  <a:pt x="846" y="214"/>
                </a:lnTo>
                <a:lnTo>
                  <a:pt x="846" y="216"/>
                </a:lnTo>
                <a:lnTo>
                  <a:pt x="848" y="217"/>
                </a:lnTo>
                <a:lnTo>
                  <a:pt x="848" y="219"/>
                </a:lnTo>
                <a:lnTo>
                  <a:pt x="846" y="221"/>
                </a:lnTo>
                <a:lnTo>
                  <a:pt x="846" y="223"/>
                </a:lnTo>
                <a:lnTo>
                  <a:pt x="848" y="225"/>
                </a:lnTo>
                <a:lnTo>
                  <a:pt x="848" y="227"/>
                </a:lnTo>
                <a:lnTo>
                  <a:pt x="846" y="228"/>
                </a:lnTo>
                <a:lnTo>
                  <a:pt x="846" y="230"/>
                </a:lnTo>
                <a:lnTo>
                  <a:pt x="844" y="232"/>
                </a:lnTo>
                <a:lnTo>
                  <a:pt x="842" y="234"/>
                </a:lnTo>
                <a:lnTo>
                  <a:pt x="840" y="236"/>
                </a:lnTo>
                <a:lnTo>
                  <a:pt x="839" y="238"/>
                </a:lnTo>
                <a:lnTo>
                  <a:pt x="837" y="238"/>
                </a:lnTo>
                <a:lnTo>
                  <a:pt x="835" y="238"/>
                </a:lnTo>
                <a:lnTo>
                  <a:pt x="833" y="240"/>
                </a:lnTo>
                <a:lnTo>
                  <a:pt x="829" y="240"/>
                </a:lnTo>
                <a:lnTo>
                  <a:pt x="829" y="238"/>
                </a:lnTo>
                <a:lnTo>
                  <a:pt x="831" y="238"/>
                </a:lnTo>
                <a:lnTo>
                  <a:pt x="831" y="236"/>
                </a:lnTo>
                <a:lnTo>
                  <a:pt x="833" y="232"/>
                </a:lnTo>
                <a:lnTo>
                  <a:pt x="833" y="230"/>
                </a:lnTo>
                <a:lnTo>
                  <a:pt x="831" y="228"/>
                </a:lnTo>
                <a:lnTo>
                  <a:pt x="829" y="227"/>
                </a:lnTo>
                <a:lnTo>
                  <a:pt x="828" y="225"/>
                </a:lnTo>
                <a:lnTo>
                  <a:pt x="826" y="225"/>
                </a:lnTo>
                <a:lnTo>
                  <a:pt x="824" y="225"/>
                </a:lnTo>
                <a:lnTo>
                  <a:pt x="822" y="223"/>
                </a:lnTo>
                <a:lnTo>
                  <a:pt x="820" y="223"/>
                </a:lnTo>
                <a:lnTo>
                  <a:pt x="818" y="223"/>
                </a:lnTo>
                <a:lnTo>
                  <a:pt x="816" y="223"/>
                </a:lnTo>
                <a:lnTo>
                  <a:pt x="818" y="221"/>
                </a:lnTo>
                <a:lnTo>
                  <a:pt x="822" y="219"/>
                </a:lnTo>
                <a:lnTo>
                  <a:pt x="824" y="219"/>
                </a:lnTo>
                <a:lnTo>
                  <a:pt x="826" y="217"/>
                </a:lnTo>
                <a:lnTo>
                  <a:pt x="828" y="217"/>
                </a:lnTo>
                <a:lnTo>
                  <a:pt x="828" y="216"/>
                </a:lnTo>
                <a:lnTo>
                  <a:pt x="829" y="214"/>
                </a:lnTo>
                <a:lnTo>
                  <a:pt x="829" y="210"/>
                </a:lnTo>
                <a:lnTo>
                  <a:pt x="831" y="210"/>
                </a:lnTo>
                <a:lnTo>
                  <a:pt x="833" y="210"/>
                </a:lnTo>
                <a:lnTo>
                  <a:pt x="835" y="210"/>
                </a:lnTo>
                <a:lnTo>
                  <a:pt x="837" y="210"/>
                </a:lnTo>
                <a:lnTo>
                  <a:pt x="839" y="210"/>
                </a:lnTo>
                <a:lnTo>
                  <a:pt x="840" y="208"/>
                </a:lnTo>
                <a:lnTo>
                  <a:pt x="840" y="206"/>
                </a:lnTo>
                <a:lnTo>
                  <a:pt x="842" y="206"/>
                </a:lnTo>
                <a:lnTo>
                  <a:pt x="844" y="206"/>
                </a:lnTo>
                <a:lnTo>
                  <a:pt x="846" y="206"/>
                </a:lnTo>
                <a:close/>
                <a:moveTo>
                  <a:pt x="833" y="199"/>
                </a:moveTo>
                <a:lnTo>
                  <a:pt x="831" y="199"/>
                </a:lnTo>
                <a:lnTo>
                  <a:pt x="831" y="197"/>
                </a:lnTo>
                <a:lnTo>
                  <a:pt x="833" y="197"/>
                </a:lnTo>
                <a:lnTo>
                  <a:pt x="835" y="197"/>
                </a:lnTo>
                <a:lnTo>
                  <a:pt x="835" y="199"/>
                </a:lnTo>
                <a:lnTo>
                  <a:pt x="833" y="199"/>
                </a:lnTo>
                <a:close/>
                <a:moveTo>
                  <a:pt x="1004" y="210"/>
                </a:moveTo>
                <a:lnTo>
                  <a:pt x="1004" y="212"/>
                </a:lnTo>
                <a:lnTo>
                  <a:pt x="1006" y="212"/>
                </a:lnTo>
                <a:lnTo>
                  <a:pt x="1008" y="214"/>
                </a:lnTo>
                <a:lnTo>
                  <a:pt x="1008" y="216"/>
                </a:lnTo>
                <a:lnTo>
                  <a:pt x="1010" y="217"/>
                </a:lnTo>
                <a:lnTo>
                  <a:pt x="1012" y="219"/>
                </a:lnTo>
                <a:lnTo>
                  <a:pt x="1012" y="221"/>
                </a:lnTo>
                <a:lnTo>
                  <a:pt x="1012" y="223"/>
                </a:lnTo>
                <a:lnTo>
                  <a:pt x="1014" y="225"/>
                </a:lnTo>
                <a:lnTo>
                  <a:pt x="1016" y="225"/>
                </a:lnTo>
                <a:lnTo>
                  <a:pt x="1016" y="227"/>
                </a:lnTo>
                <a:lnTo>
                  <a:pt x="1017" y="227"/>
                </a:lnTo>
                <a:lnTo>
                  <a:pt x="1019" y="227"/>
                </a:lnTo>
                <a:lnTo>
                  <a:pt x="1021" y="228"/>
                </a:lnTo>
                <a:lnTo>
                  <a:pt x="1023" y="228"/>
                </a:lnTo>
                <a:lnTo>
                  <a:pt x="1025" y="230"/>
                </a:lnTo>
                <a:lnTo>
                  <a:pt x="1025" y="232"/>
                </a:lnTo>
                <a:lnTo>
                  <a:pt x="1027" y="234"/>
                </a:lnTo>
                <a:lnTo>
                  <a:pt x="1028" y="236"/>
                </a:lnTo>
                <a:lnTo>
                  <a:pt x="1030" y="238"/>
                </a:lnTo>
                <a:lnTo>
                  <a:pt x="1032" y="238"/>
                </a:lnTo>
                <a:lnTo>
                  <a:pt x="1032" y="240"/>
                </a:lnTo>
                <a:lnTo>
                  <a:pt x="1032" y="241"/>
                </a:lnTo>
                <a:lnTo>
                  <a:pt x="1034" y="243"/>
                </a:lnTo>
                <a:lnTo>
                  <a:pt x="1036" y="245"/>
                </a:lnTo>
                <a:lnTo>
                  <a:pt x="1038" y="249"/>
                </a:lnTo>
                <a:lnTo>
                  <a:pt x="1038" y="251"/>
                </a:lnTo>
                <a:lnTo>
                  <a:pt x="1038" y="252"/>
                </a:lnTo>
                <a:lnTo>
                  <a:pt x="1038" y="256"/>
                </a:lnTo>
                <a:lnTo>
                  <a:pt x="1039" y="256"/>
                </a:lnTo>
                <a:lnTo>
                  <a:pt x="1039" y="258"/>
                </a:lnTo>
                <a:lnTo>
                  <a:pt x="1039" y="262"/>
                </a:lnTo>
                <a:lnTo>
                  <a:pt x="1041" y="263"/>
                </a:lnTo>
                <a:lnTo>
                  <a:pt x="1041" y="265"/>
                </a:lnTo>
                <a:lnTo>
                  <a:pt x="1041" y="267"/>
                </a:lnTo>
                <a:lnTo>
                  <a:pt x="1039" y="265"/>
                </a:lnTo>
                <a:lnTo>
                  <a:pt x="1038" y="263"/>
                </a:lnTo>
                <a:lnTo>
                  <a:pt x="1036" y="263"/>
                </a:lnTo>
                <a:lnTo>
                  <a:pt x="1036" y="262"/>
                </a:lnTo>
                <a:lnTo>
                  <a:pt x="1034" y="260"/>
                </a:lnTo>
                <a:lnTo>
                  <a:pt x="1032" y="260"/>
                </a:lnTo>
                <a:lnTo>
                  <a:pt x="1032" y="258"/>
                </a:lnTo>
                <a:lnTo>
                  <a:pt x="1028" y="258"/>
                </a:lnTo>
                <a:lnTo>
                  <a:pt x="1027" y="258"/>
                </a:lnTo>
                <a:lnTo>
                  <a:pt x="1025" y="256"/>
                </a:lnTo>
                <a:lnTo>
                  <a:pt x="1025" y="254"/>
                </a:lnTo>
                <a:lnTo>
                  <a:pt x="1023" y="252"/>
                </a:lnTo>
                <a:lnTo>
                  <a:pt x="1021" y="252"/>
                </a:lnTo>
                <a:lnTo>
                  <a:pt x="1021" y="249"/>
                </a:lnTo>
                <a:lnTo>
                  <a:pt x="1019" y="249"/>
                </a:lnTo>
                <a:lnTo>
                  <a:pt x="1019" y="247"/>
                </a:lnTo>
                <a:lnTo>
                  <a:pt x="1017" y="247"/>
                </a:lnTo>
                <a:lnTo>
                  <a:pt x="1017" y="245"/>
                </a:lnTo>
                <a:lnTo>
                  <a:pt x="1016" y="243"/>
                </a:lnTo>
                <a:lnTo>
                  <a:pt x="1014" y="241"/>
                </a:lnTo>
                <a:lnTo>
                  <a:pt x="1012" y="240"/>
                </a:lnTo>
                <a:lnTo>
                  <a:pt x="1012" y="238"/>
                </a:lnTo>
                <a:lnTo>
                  <a:pt x="1010" y="238"/>
                </a:lnTo>
                <a:lnTo>
                  <a:pt x="1008" y="236"/>
                </a:lnTo>
                <a:lnTo>
                  <a:pt x="1006" y="234"/>
                </a:lnTo>
                <a:lnTo>
                  <a:pt x="1006" y="232"/>
                </a:lnTo>
                <a:lnTo>
                  <a:pt x="1006" y="228"/>
                </a:lnTo>
                <a:lnTo>
                  <a:pt x="1004" y="227"/>
                </a:lnTo>
                <a:lnTo>
                  <a:pt x="1003" y="223"/>
                </a:lnTo>
                <a:lnTo>
                  <a:pt x="1003" y="221"/>
                </a:lnTo>
                <a:lnTo>
                  <a:pt x="1003" y="219"/>
                </a:lnTo>
                <a:lnTo>
                  <a:pt x="1001" y="216"/>
                </a:lnTo>
                <a:lnTo>
                  <a:pt x="999" y="214"/>
                </a:lnTo>
                <a:lnTo>
                  <a:pt x="997" y="212"/>
                </a:lnTo>
                <a:lnTo>
                  <a:pt x="995" y="212"/>
                </a:lnTo>
                <a:lnTo>
                  <a:pt x="995" y="210"/>
                </a:lnTo>
                <a:lnTo>
                  <a:pt x="992" y="210"/>
                </a:lnTo>
                <a:lnTo>
                  <a:pt x="990" y="210"/>
                </a:lnTo>
                <a:lnTo>
                  <a:pt x="988" y="210"/>
                </a:lnTo>
                <a:lnTo>
                  <a:pt x="986" y="210"/>
                </a:lnTo>
                <a:lnTo>
                  <a:pt x="986" y="206"/>
                </a:lnTo>
                <a:lnTo>
                  <a:pt x="986" y="204"/>
                </a:lnTo>
                <a:lnTo>
                  <a:pt x="986" y="203"/>
                </a:lnTo>
                <a:lnTo>
                  <a:pt x="986" y="201"/>
                </a:lnTo>
                <a:lnTo>
                  <a:pt x="984" y="199"/>
                </a:lnTo>
                <a:lnTo>
                  <a:pt x="986" y="197"/>
                </a:lnTo>
                <a:lnTo>
                  <a:pt x="986" y="195"/>
                </a:lnTo>
                <a:lnTo>
                  <a:pt x="986" y="193"/>
                </a:lnTo>
                <a:lnTo>
                  <a:pt x="988" y="190"/>
                </a:lnTo>
                <a:lnTo>
                  <a:pt x="988" y="186"/>
                </a:lnTo>
                <a:lnTo>
                  <a:pt x="988" y="188"/>
                </a:lnTo>
                <a:lnTo>
                  <a:pt x="990" y="188"/>
                </a:lnTo>
                <a:lnTo>
                  <a:pt x="992" y="188"/>
                </a:lnTo>
                <a:lnTo>
                  <a:pt x="992" y="190"/>
                </a:lnTo>
                <a:lnTo>
                  <a:pt x="993" y="190"/>
                </a:lnTo>
                <a:lnTo>
                  <a:pt x="995" y="192"/>
                </a:lnTo>
                <a:lnTo>
                  <a:pt x="995" y="193"/>
                </a:lnTo>
                <a:lnTo>
                  <a:pt x="997" y="193"/>
                </a:lnTo>
                <a:lnTo>
                  <a:pt x="999" y="195"/>
                </a:lnTo>
                <a:lnTo>
                  <a:pt x="1001" y="197"/>
                </a:lnTo>
                <a:lnTo>
                  <a:pt x="1001" y="199"/>
                </a:lnTo>
                <a:lnTo>
                  <a:pt x="1001" y="201"/>
                </a:lnTo>
                <a:lnTo>
                  <a:pt x="1003" y="203"/>
                </a:lnTo>
                <a:lnTo>
                  <a:pt x="1004" y="204"/>
                </a:lnTo>
                <a:lnTo>
                  <a:pt x="1004" y="206"/>
                </a:lnTo>
                <a:lnTo>
                  <a:pt x="1004" y="208"/>
                </a:lnTo>
                <a:lnTo>
                  <a:pt x="1004" y="210"/>
                </a:lnTo>
                <a:close/>
                <a:moveTo>
                  <a:pt x="931" y="186"/>
                </a:moveTo>
                <a:lnTo>
                  <a:pt x="933" y="188"/>
                </a:lnTo>
                <a:lnTo>
                  <a:pt x="934" y="188"/>
                </a:lnTo>
                <a:lnTo>
                  <a:pt x="934" y="190"/>
                </a:lnTo>
                <a:lnTo>
                  <a:pt x="934" y="192"/>
                </a:lnTo>
                <a:lnTo>
                  <a:pt x="933" y="190"/>
                </a:lnTo>
                <a:lnTo>
                  <a:pt x="931" y="190"/>
                </a:lnTo>
                <a:lnTo>
                  <a:pt x="933" y="190"/>
                </a:lnTo>
                <a:lnTo>
                  <a:pt x="931" y="192"/>
                </a:lnTo>
                <a:lnTo>
                  <a:pt x="931" y="190"/>
                </a:lnTo>
                <a:lnTo>
                  <a:pt x="929" y="190"/>
                </a:lnTo>
                <a:lnTo>
                  <a:pt x="927" y="188"/>
                </a:lnTo>
                <a:lnTo>
                  <a:pt x="925" y="188"/>
                </a:lnTo>
                <a:lnTo>
                  <a:pt x="923" y="188"/>
                </a:lnTo>
                <a:lnTo>
                  <a:pt x="925" y="186"/>
                </a:lnTo>
                <a:lnTo>
                  <a:pt x="927" y="188"/>
                </a:lnTo>
                <a:lnTo>
                  <a:pt x="927" y="186"/>
                </a:lnTo>
                <a:lnTo>
                  <a:pt x="925" y="186"/>
                </a:lnTo>
                <a:lnTo>
                  <a:pt x="927" y="186"/>
                </a:lnTo>
                <a:lnTo>
                  <a:pt x="931" y="186"/>
                </a:lnTo>
                <a:close/>
                <a:moveTo>
                  <a:pt x="898" y="171"/>
                </a:moveTo>
                <a:lnTo>
                  <a:pt x="901" y="171"/>
                </a:lnTo>
                <a:lnTo>
                  <a:pt x="903" y="171"/>
                </a:lnTo>
                <a:lnTo>
                  <a:pt x="905" y="173"/>
                </a:lnTo>
                <a:lnTo>
                  <a:pt x="907" y="173"/>
                </a:lnTo>
                <a:lnTo>
                  <a:pt x="910" y="175"/>
                </a:lnTo>
                <a:lnTo>
                  <a:pt x="910" y="177"/>
                </a:lnTo>
                <a:lnTo>
                  <a:pt x="907" y="175"/>
                </a:lnTo>
                <a:lnTo>
                  <a:pt x="905" y="175"/>
                </a:lnTo>
                <a:lnTo>
                  <a:pt x="905" y="173"/>
                </a:lnTo>
                <a:lnTo>
                  <a:pt x="903" y="173"/>
                </a:lnTo>
                <a:lnTo>
                  <a:pt x="905" y="175"/>
                </a:lnTo>
                <a:lnTo>
                  <a:pt x="907" y="175"/>
                </a:lnTo>
                <a:lnTo>
                  <a:pt x="903" y="175"/>
                </a:lnTo>
                <a:lnTo>
                  <a:pt x="901" y="175"/>
                </a:lnTo>
                <a:lnTo>
                  <a:pt x="899" y="175"/>
                </a:lnTo>
                <a:lnTo>
                  <a:pt x="898" y="175"/>
                </a:lnTo>
                <a:lnTo>
                  <a:pt x="898" y="173"/>
                </a:lnTo>
                <a:lnTo>
                  <a:pt x="896" y="173"/>
                </a:lnTo>
                <a:lnTo>
                  <a:pt x="894" y="173"/>
                </a:lnTo>
                <a:lnTo>
                  <a:pt x="894" y="175"/>
                </a:lnTo>
                <a:lnTo>
                  <a:pt x="894" y="177"/>
                </a:lnTo>
                <a:lnTo>
                  <a:pt x="894" y="179"/>
                </a:lnTo>
                <a:lnTo>
                  <a:pt x="896" y="179"/>
                </a:lnTo>
                <a:lnTo>
                  <a:pt x="896" y="181"/>
                </a:lnTo>
                <a:lnTo>
                  <a:pt x="898" y="179"/>
                </a:lnTo>
                <a:lnTo>
                  <a:pt x="899" y="179"/>
                </a:lnTo>
                <a:lnTo>
                  <a:pt x="901" y="181"/>
                </a:lnTo>
                <a:lnTo>
                  <a:pt x="903" y="181"/>
                </a:lnTo>
                <a:lnTo>
                  <a:pt x="907" y="182"/>
                </a:lnTo>
                <a:lnTo>
                  <a:pt x="909" y="184"/>
                </a:lnTo>
                <a:lnTo>
                  <a:pt x="907" y="188"/>
                </a:lnTo>
                <a:lnTo>
                  <a:pt x="905" y="188"/>
                </a:lnTo>
                <a:lnTo>
                  <a:pt x="903" y="188"/>
                </a:lnTo>
                <a:lnTo>
                  <a:pt x="898" y="184"/>
                </a:lnTo>
                <a:lnTo>
                  <a:pt x="896" y="184"/>
                </a:lnTo>
                <a:lnTo>
                  <a:pt x="898" y="186"/>
                </a:lnTo>
                <a:lnTo>
                  <a:pt x="899" y="186"/>
                </a:lnTo>
                <a:lnTo>
                  <a:pt x="901" y="188"/>
                </a:lnTo>
                <a:lnTo>
                  <a:pt x="899" y="188"/>
                </a:lnTo>
                <a:lnTo>
                  <a:pt x="898" y="188"/>
                </a:lnTo>
                <a:lnTo>
                  <a:pt x="896" y="186"/>
                </a:lnTo>
                <a:lnTo>
                  <a:pt x="894" y="186"/>
                </a:lnTo>
                <a:lnTo>
                  <a:pt x="892" y="186"/>
                </a:lnTo>
                <a:lnTo>
                  <a:pt x="892" y="184"/>
                </a:lnTo>
                <a:lnTo>
                  <a:pt x="894" y="184"/>
                </a:lnTo>
                <a:lnTo>
                  <a:pt x="894" y="182"/>
                </a:lnTo>
                <a:lnTo>
                  <a:pt x="892" y="182"/>
                </a:lnTo>
                <a:lnTo>
                  <a:pt x="892" y="181"/>
                </a:lnTo>
                <a:lnTo>
                  <a:pt x="890" y="181"/>
                </a:lnTo>
                <a:lnTo>
                  <a:pt x="890" y="179"/>
                </a:lnTo>
                <a:lnTo>
                  <a:pt x="888" y="179"/>
                </a:lnTo>
                <a:lnTo>
                  <a:pt x="888" y="177"/>
                </a:lnTo>
                <a:lnTo>
                  <a:pt x="890" y="177"/>
                </a:lnTo>
                <a:lnTo>
                  <a:pt x="892" y="179"/>
                </a:lnTo>
                <a:lnTo>
                  <a:pt x="892" y="177"/>
                </a:lnTo>
                <a:lnTo>
                  <a:pt x="892" y="175"/>
                </a:lnTo>
                <a:lnTo>
                  <a:pt x="890" y="175"/>
                </a:lnTo>
                <a:lnTo>
                  <a:pt x="888" y="175"/>
                </a:lnTo>
                <a:lnTo>
                  <a:pt x="890" y="173"/>
                </a:lnTo>
                <a:lnTo>
                  <a:pt x="890" y="171"/>
                </a:lnTo>
                <a:lnTo>
                  <a:pt x="892" y="171"/>
                </a:lnTo>
                <a:lnTo>
                  <a:pt x="896" y="171"/>
                </a:lnTo>
                <a:lnTo>
                  <a:pt x="898" y="171"/>
                </a:lnTo>
                <a:close/>
                <a:moveTo>
                  <a:pt x="874" y="160"/>
                </a:moveTo>
                <a:lnTo>
                  <a:pt x="875" y="160"/>
                </a:lnTo>
                <a:lnTo>
                  <a:pt x="875" y="158"/>
                </a:lnTo>
                <a:lnTo>
                  <a:pt x="877" y="158"/>
                </a:lnTo>
                <a:lnTo>
                  <a:pt x="879" y="160"/>
                </a:lnTo>
                <a:lnTo>
                  <a:pt x="877" y="162"/>
                </a:lnTo>
                <a:lnTo>
                  <a:pt x="875" y="162"/>
                </a:lnTo>
                <a:lnTo>
                  <a:pt x="874" y="162"/>
                </a:lnTo>
                <a:lnTo>
                  <a:pt x="872" y="162"/>
                </a:lnTo>
                <a:lnTo>
                  <a:pt x="870" y="162"/>
                </a:lnTo>
                <a:lnTo>
                  <a:pt x="868" y="160"/>
                </a:lnTo>
                <a:lnTo>
                  <a:pt x="866" y="160"/>
                </a:lnTo>
                <a:lnTo>
                  <a:pt x="864" y="157"/>
                </a:lnTo>
                <a:lnTo>
                  <a:pt x="866" y="157"/>
                </a:lnTo>
                <a:lnTo>
                  <a:pt x="868" y="158"/>
                </a:lnTo>
                <a:lnTo>
                  <a:pt x="870" y="158"/>
                </a:lnTo>
                <a:lnTo>
                  <a:pt x="872" y="158"/>
                </a:lnTo>
                <a:lnTo>
                  <a:pt x="874" y="160"/>
                </a:lnTo>
                <a:close/>
                <a:moveTo>
                  <a:pt x="833" y="0"/>
                </a:moveTo>
                <a:lnTo>
                  <a:pt x="833" y="2"/>
                </a:lnTo>
                <a:lnTo>
                  <a:pt x="835" y="4"/>
                </a:lnTo>
                <a:lnTo>
                  <a:pt x="835" y="5"/>
                </a:lnTo>
                <a:lnTo>
                  <a:pt x="837" y="7"/>
                </a:lnTo>
                <a:lnTo>
                  <a:pt x="837" y="11"/>
                </a:lnTo>
                <a:lnTo>
                  <a:pt x="839" y="13"/>
                </a:lnTo>
                <a:lnTo>
                  <a:pt x="839" y="16"/>
                </a:lnTo>
                <a:lnTo>
                  <a:pt x="840" y="18"/>
                </a:lnTo>
                <a:lnTo>
                  <a:pt x="839" y="18"/>
                </a:lnTo>
                <a:lnTo>
                  <a:pt x="839" y="20"/>
                </a:lnTo>
                <a:lnTo>
                  <a:pt x="837" y="20"/>
                </a:lnTo>
                <a:lnTo>
                  <a:pt x="835" y="20"/>
                </a:lnTo>
                <a:lnTo>
                  <a:pt x="833" y="20"/>
                </a:lnTo>
                <a:lnTo>
                  <a:pt x="831" y="18"/>
                </a:lnTo>
                <a:lnTo>
                  <a:pt x="829" y="18"/>
                </a:lnTo>
                <a:lnTo>
                  <a:pt x="826" y="18"/>
                </a:lnTo>
                <a:lnTo>
                  <a:pt x="822" y="20"/>
                </a:lnTo>
                <a:lnTo>
                  <a:pt x="820" y="20"/>
                </a:lnTo>
                <a:lnTo>
                  <a:pt x="820" y="18"/>
                </a:lnTo>
                <a:lnTo>
                  <a:pt x="818" y="20"/>
                </a:lnTo>
                <a:lnTo>
                  <a:pt x="816" y="20"/>
                </a:lnTo>
                <a:lnTo>
                  <a:pt x="813" y="22"/>
                </a:lnTo>
                <a:lnTo>
                  <a:pt x="811" y="22"/>
                </a:lnTo>
                <a:lnTo>
                  <a:pt x="809" y="22"/>
                </a:lnTo>
                <a:lnTo>
                  <a:pt x="809" y="20"/>
                </a:lnTo>
                <a:lnTo>
                  <a:pt x="809" y="16"/>
                </a:lnTo>
                <a:lnTo>
                  <a:pt x="809" y="15"/>
                </a:lnTo>
                <a:lnTo>
                  <a:pt x="809" y="13"/>
                </a:lnTo>
                <a:lnTo>
                  <a:pt x="809" y="11"/>
                </a:lnTo>
                <a:lnTo>
                  <a:pt x="809" y="9"/>
                </a:lnTo>
                <a:lnTo>
                  <a:pt x="807" y="7"/>
                </a:lnTo>
                <a:lnTo>
                  <a:pt x="807" y="4"/>
                </a:lnTo>
                <a:lnTo>
                  <a:pt x="807" y="2"/>
                </a:lnTo>
                <a:lnTo>
                  <a:pt x="807" y="0"/>
                </a:lnTo>
                <a:lnTo>
                  <a:pt x="815" y="0"/>
                </a:lnTo>
                <a:lnTo>
                  <a:pt x="816" y="0"/>
                </a:lnTo>
                <a:lnTo>
                  <a:pt x="818" y="0"/>
                </a:lnTo>
                <a:lnTo>
                  <a:pt x="820" y="0"/>
                </a:lnTo>
                <a:lnTo>
                  <a:pt x="831" y="0"/>
                </a:lnTo>
                <a:lnTo>
                  <a:pt x="833" y="0"/>
                </a:lnTo>
                <a:close/>
                <a:moveTo>
                  <a:pt x="1019" y="435"/>
                </a:moveTo>
                <a:lnTo>
                  <a:pt x="1019" y="433"/>
                </a:lnTo>
                <a:lnTo>
                  <a:pt x="1019" y="429"/>
                </a:lnTo>
                <a:lnTo>
                  <a:pt x="1017" y="429"/>
                </a:lnTo>
                <a:lnTo>
                  <a:pt x="1016" y="429"/>
                </a:lnTo>
                <a:lnTo>
                  <a:pt x="1014" y="429"/>
                </a:lnTo>
                <a:lnTo>
                  <a:pt x="1014" y="428"/>
                </a:lnTo>
                <a:lnTo>
                  <a:pt x="1012" y="428"/>
                </a:lnTo>
                <a:lnTo>
                  <a:pt x="1010" y="426"/>
                </a:lnTo>
                <a:lnTo>
                  <a:pt x="1008" y="424"/>
                </a:lnTo>
                <a:lnTo>
                  <a:pt x="1008" y="420"/>
                </a:lnTo>
                <a:lnTo>
                  <a:pt x="1008" y="418"/>
                </a:lnTo>
                <a:lnTo>
                  <a:pt x="1008" y="416"/>
                </a:lnTo>
                <a:lnTo>
                  <a:pt x="1006" y="415"/>
                </a:lnTo>
                <a:lnTo>
                  <a:pt x="1006" y="413"/>
                </a:lnTo>
                <a:lnTo>
                  <a:pt x="1006" y="411"/>
                </a:lnTo>
                <a:lnTo>
                  <a:pt x="1008" y="411"/>
                </a:lnTo>
                <a:lnTo>
                  <a:pt x="1010" y="411"/>
                </a:lnTo>
                <a:lnTo>
                  <a:pt x="1012" y="411"/>
                </a:lnTo>
                <a:lnTo>
                  <a:pt x="1012" y="409"/>
                </a:lnTo>
                <a:lnTo>
                  <a:pt x="1014" y="409"/>
                </a:lnTo>
                <a:lnTo>
                  <a:pt x="1014" y="407"/>
                </a:lnTo>
                <a:lnTo>
                  <a:pt x="1016" y="405"/>
                </a:lnTo>
                <a:lnTo>
                  <a:pt x="1016" y="404"/>
                </a:lnTo>
                <a:lnTo>
                  <a:pt x="1017" y="404"/>
                </a:lnTo>
                <a:lnTo>
                  <a:pt x="1017" y="400"/>
                </a:lnTo>
                <a:lnTo>
                  <a:pt x="1017" y="398"/>
                </a:lnTo>
                <a:lnTo>
                  <a:pt x="1017" y="396"/>
                </a:lnTo>
                <a:lnTo>
                  <a:pt x="1017" y="394"/>
                </a:lnTo>
                <a:lnTo>
                  <a:pt x="1016" y="391"/>
                </a:lnTo>
                <a:lnTo>
                  <a:pt x="1017" y="389"/>
                </a:lnTo>
                <a:lnTo>
                  <a:pt x="1016" y="389"/>
                </a:lnTo>
                <a:lnTo>
                  <a:pt x="1014" y="387"/>
                </a:lnTo>
                <a:lnTo>
                  <a:pt x="1014" y="385"/>
                </a:lnTo>
                <a:lnTo>
                  <a:pt x="1012" y="385"/>
                </a:lnTo>
                <a:lnTo>
                  <a:pt x="1012" y="383"/>
                </a:lnTo>
                <a:lnTo>
                  <a:pt x="1012" y="381"/>
                </a:lnTo>
                <a:lnTo>
                  <a:pt x="1012" y="380"/>
                </a:lnTo>
                <a:lnTo>
                  <a:pt x="1010" y="378"/>
                </a:lnTo>
                <a:lnTo>
                  <a:pt x="1008" y="378"/>
                </a:lnTo>
                <a:lnTo>
                  <a:pt x="1006" y="376"/>
                </a:lnTo>
                <a:lnTo>
                  <a:pt x="1004" y="376"/>
                </a:lnTo>
                <a:lnTo>
                  <a:pt x="1003" y="376"/>
                </a:lnTo>
                <a:lnTo>
                  <a:pt x="1001" y="376"/>
                </a:lnTo>
                <a:lnTo>
                  <a:pt x="999" y="376"/>
                </a:lnTo>
                <a:lnTo>
                  <a:pt x="997" y="376"/>
                </a:lnTo>
                <a:lnTo>
                  <a:pt x="995" y="376"/>
                </a:lnTo>
                <a:lnTo>
                  <a:pt x="995" y="372"/>
                </a:lnTo>
                <a:lnTo>
                  <a:pt x="995" y="370"/>
                </a:lnTo>
                <a:lnTo>
                  <a:pt x="997" y="369"/>
                </a:lnTo>
                <a:lnTo>
                  <a:pt x="999" y="369"/>
                </a:lnTo>
                <a:lnTo>
                  <a:pt x="1001" y="365"/>
                </a:lnTo>
                <a:lnTo>
                  <a:pt x="1003" y="363"/>
                </a:lnTo>
                <a:lnTo>
                  <a:pt x="1004" y="363"/>
                </a:lnTo>
                <a:lnTo>
                  <a:pt x="1006" y="363"/>
                </a:lnTo>
                <a:lnTo>
                  <a:pt x="1006" y="365"/>
                </a:lnTo>
                <a:lnTo>
                  <a:pt x="1008" y="367"/>
                </a:lnTo>
                <a:lnTo>
                  <a:pt x="1010" y="367"/>
                </a:lnTo>
                <a:lnTo>
                  <a:pt x="1010" y="365"/>
                </a:lnTo>
                <a:lnTo>
                  <a:pt x="1012" y="365"/>
                </a:lnTo>
                <a:lnTo>
                  <a:pt x="1014" y="365"/>
                </a:lnTo>
                <a:lnTo>
                  <a:pt x="1016" y="363"/>
                </a:lnTo>
                <a:lnTo>
                  <a:pt x="1017" y="363"/>
                </a:lnTo>
                <a:lnTo>
                  <a:pt x="1019" y="361"/>
                </a:lnTo>
                <a:lnTo>
                  <a:pt x="1021" y="361"/>
                </a:lnTo>
                <a:lnTo>
                  <a:pt x="1023" y="359"/>
                </a:lnTo>
                <a:lnTo>
                  <a:pt x="1027" y="359"/>
                </a:lnTo>
                <a:lnTo>
                  <a:pt x="1028" y="357"/>
                </a:lnTo>
                <a:lnTo>
                  <a:pt x="1030" y="357"/>
                </a:lnTo>
                <a:lnTo>
                  <a:pt x="1030" y="356"/>
                </a:lnTo>
                <a:lnTo>
                  <a:pt x="1032" y="356"/>
                </a:lnTo>
                <a:lnTo>
                  <a:pt x="1034" y="354"/>
                </a:lnTo>
                <a:lnTo>
                  <a:pt x="1038" y="352"/>
                </a:lnTo>
                <a:lnTo>
                  <a:pt x="1041" y="352"/>
                </a:lnTo>
                <a:lnTo>
                  <a:pt x="1045" y="354"/>
                </a:lnTo>
                <a:lnTo>
                  <a:pt x="1045" y="356"/>
                </a:lnTo>
                <a:lnTo>
                  <a:pt x="1045" y="357"/>
                </a:lnTo>
                <a:lnTo>
                  <a:pt x="1045" y="359"/>
                </a:lnTo>
                <a:lnTo>
                  <a:pt x="1043" y="359"/>
                </a:lnTo>
                <a:lnTo>
                  <a:pt x="1041" y="359"/>
                </a:lnTo>
                <a:lnTo>
                  <a:pt x="1041" y="361"/>
                </a:lnTo>
                <a:lnTo>
                  <a:pt x="1041" y="365"/>
                </a:lnTo>
                <a:lnTo>
                  <a:pt x="1041" y="367"/>
                </a:lnTo>
                <a:lnTo>
                  <a:pt x="1041" y="369"/>
                </a:lnTo>
                <a:lnTo>
                  <a:pt x="1043" y="370"/>
                </a:lnTo>
                <a:lnTo>
                  <a:pt x="1043" y="372"/>
                </a:lnTo>
                <a:lnTo>
                  <a:pt x="1045" y="374"/>
                </a:lnTo>
                <a:lnTo>
                  <a:pt x="1045" y="376"/>
                </a:lnTo>
                <a:lnTo>
                  <a:pt x="1045" y="378"/>
                </a:lnTo>
                <a:lnTo>
                  <a:pt x="1047" y="378"/>
                </a:lnTo>
                <a:lnTo>
                  <a:pt x="1051" y="381"/>
                </a:lnTo>
                <a:lnTo>
                  <a:pt x="1051" y="383"/>
                </a:lnTo>
                <a:lnTo>
                  <a:pt x="1049" y="383"/>
                </a:lnTo>
                <a:lnTo>
                  <a:pt x="1049" y="385"/>
                </a:lnTo>
                <a:lnTo>
                  <a:pt x="1051" y="387"/>
                </a:lnTo>
                <a:lnTo>
                  <a:pt x="1051" y="389"/>
                </a:lnTo>
                <a:lnTo>
                  <a:pt x="1052" y="392"/>
                </a:lnTo>
                <a:lnTo>
                  <a:pt x="1052" y="394"/>
                </a:lnTo>
                <a:lnTo>
                  <a:pt x="1054" y="394"/>
                </a:lnTo>
                <a:lnTo>
                  <a:pt x="1054" y="396"/>
                </a:lnTo>
                <a:lnTo>
                  <a:pt x="1056" y="396"/>
                </a:lnTo>
                <a:lnTo>
                  <a:pt x="1058" y="394"/>
                </a:lnTo>
                <a:lnTo>
                  <a:pt x="1058" y="391"/>
                </a:lnTo>
                <a:lnTo>
                  <a:pt x="1058" y="387"/>
                </a:lnTo>
                <a:lnTo>
                  <a:pt x="1058" y="385"/>
                </a:lnTo>
                <a:lnTo>
                  <a:pt x="1058" y="383"/>
                </a:lnTo>
                <a:lnTo>
                  <a:pt x="1056" y="383"/>
                </a:lnTo>
                <a:lnTo>
                  <a:pt x="1056" y="380"/>
                </a:lnTo>
                <a:lnTo>
                  <a:pt x="1056" y="378"/>
                </a:lnTo>
                <a:lnTo>
                  <a:pt x="1056" y="376"/>
                </a:lnTo>
                <a:lnTo>
                  <a:pt x="1056" y="374"/>
                </a:lnTo>
                <a:lnTo>
                  <a:pt x="1056" y="372"/>
                </a:lnTo>
                <a:lnTo>
                  <a:pt x="1058" y="370"/>
                </a:lnTo>
                <a:lnTo>
                  <a:pt x="1060" y="370"/>
                </a:lnTo>
                <a:lnTo>
                  <a:pt x="1062" y="370"/>
                </a:lnTo>
                <a:lnTo>
                  <a:pt x="1063" y="369"/>
                </a:lnTo>
                <a:lnTo>
                  <a:pt x="1065" y="369"/>
                </a:lnTo>
                <a:lnTo>
                  <a:pt x="1065" y="370"/>
                </a:lnTo>
                <a:lnTo>
                  <a:pt x="1067" y="372"/>
                </a:lnTo>
                <a:lnTo>
                  <a:pt x="1067" y="374"/>
                </a:lnTo>
                <a:lnTo>
                  <a:pt x="1067" y="376"/>
                </a:lnTo>
                <a:lnTo>
                  <a:pt x="1069" y="378"/>
                </a:lnTo>
                <a:lnTo>
                  <a:pt x="1069" y="380"/>
                </a:lnTo>
                <a:lnTo>
                  <a:pt x="1071" y="383"/>
                </a:lnTo>
                <a:lnTo>
                  <a:pt x="1071" y="385"/>
                </a:lnTo>
                <a:lnTo>
                  <a:pt x="1073" y="387"/>
                </a:lnTo>
                <a:lnTo>
                  <a:pt x="1073" y="389"/>
                </a:lnTo>
                <a:lnTo>
                  <a:pt x="1073" y="391"/>
                </a:lnTo>
                <a:lnTo>
                  <a:pt x="1075" y="392"/>
                </a:lnTo>
                <a:lnTo>
                  <a:pt x="1076" y="394"/>
                </a:lnTo>
                <a:lnTo>
                  <a:pt x="1078" y="394"/>
                </a:lnTo>
                <a:lnTo>
                  <a:pt x="1078" y="396"/>
                </a:lnTo>
                <a:lnTo>
                  <a:pt x="1080" y="396"/>
                </a:lnTo>
                <a:lnTo>
                  <a:pt x="1080" y="398"/>
                </a:lnTo>
                <a:lnTo>
                  <a:pt x="1082" y="398"/>
                </a:lnTo>
                <a:lnTo>
                  <a:pt x="1082" y="396"/>
                </a:lnTo>
                <a:lnTo>
                  <a:pt x="1084" y="398"/>
                </a:lnTo>
                <a:lnTo>
                  <a:pt x="1084" y="400"/>
                </a:lnTo>
                <a:lnTo>
                  <a:pt x="1086" y="402"/>
                </a:lnTo>
                <a:lnTo>
                  <a:pt x="1086" y="404"/>
                </a:lnTo>
                <a:lnTo>
                  <a:pt x="1086" y="402"/>
                </a:lnTo>
                <a:lnTo>
                  <a:pt x="1086" y="400"/>
                </a:lnTo>
                <a:lnTo>
                  <a:pt x="1086" y="398"/>
                </a:lnTo>
                <a:lnTo>
                  <a:pt x="1087" y="400"/>
                </a:lnTo>
                <a:lnTo>
                  <a:pt x="1089" y="400"/>
                </a:lnTo>
                <a:lnTo>
                  <a:pt x="1091" y="398"/>
                </a:lnTo>
                <a:lnTo>
                  <a:pt x="1091" y="400"/>
                </a:lnTo>
                <a:lnTo>
                  <a:pt x="1093" y="398"/>
                </a:lnTo>
                <a:lnTo>
                  <a:pt x="1093" y="400"/>
                </a:lnTo>
                <a:lnTo>
                  <a:pt x="1095" y="400"/>
                </a:lnTo>
                <a:lnTo>
                  <a:pt x="1097" y="400"/>
                </a:lnTo>
                <a:lnTo>
                  <a:pt x="1098" y="400"/>
                </a:lnTo>
                <a:lnTo>
                  <a:pt x="1098" y="402"/>
                </a:lnTo>
                <a:lnTo>
                  <a:pt x="1100" y="402"/>
                </a:lnTo>
                <a:lnTo>
                  <a:pt x="1100" y="404"/>
                </a:lnTo>
                <a:lnTo>
                  <a:pt x="1102" y="404"/>
                </a:lnTo>
                <a:lnTo>
                  <a:pt x="1100" y="402"/>
                </a:lnTo>
                <a:lnTo>
                  <a:pt x="1100" y="400"/>
                </a:lnTo>
                <a:lnTo>
                  <a:pt x="1098" y="398"/>
                </a:lnTo>
                <a:lnTo>
                  <a:pt x="1097" y="396"/>
                </a:lnTo>
                <a:lnTo>
                  <a:pt x="1098" y="394"/>
                </a:lnTo>
                <a:lnTo>
                  <a:pt x="1100" y="394"/>
                </a:lnTo>
                <a:lnTo>
                  <a:pt x="1102" y="394"/>
                </a:lnTo>
                <a:lnTo>
                  <a:pt x="1102" y="392"/>
                </a:lnTo>
                <a:lnTo>
                  <a:pt x="1104" y="394"/>
                </a:lnTo>
                <a:lnTo>
                  <a:pt x="1104" y="396"/>
                </a:lnTo>
                <a:lnTo>
                  <a:pt x="1104" y="398"/>
                </a:lnTo>
                <a:lnTo>
                  <a:pt x="1104" y="400"/>
                </a:lnTo>
                <a:lnTo>
                  <a:pt x="1106" y="400"/>
                </a:lnTo>
                <a:lnTo>
                  <a:pt x="1106" y="402"/>
                </a:lnTo>
                <a:lnTo>
                  <a:pt x="1106" y="404"/>
                </a:lnTo>
                <a:lnTo>
                  <a:pt x="1108" y="405"/>
                </a:lnTo>
                <a:lnTo>
                  <a:pt x="1108" y="404"/>
                </a:lnTo>
                <a:lnTo>
                  <a:pt x="1106" y="404"/>
                </a:lnTo>
                <a:lnTo>
                  <a:pt x="1106" y="402"/>
                </a:lnTo>
                <a:lnTo>
                  <a:pt x="1106" y="400"/>
                </a:lnTo>
                <a:lnTo>
                  <a:pt x="1108" y="400"/>
                </a:lnTo>
                <a:lnTo>
                  <a:pt x="1106" y="400"/>
                </a:lnTo>
                <a:lnTo>
                  <a:pt x="1106" y="398"/>
                </a:lnTo>
                <a:lnTo>
                  <a:pt x="1104" y="396"/>
                </a:lnTo>
                <a:lnTo>
                  <a:pt x="1106" y="394"/>
                </a:lnTo>
                <a:lnTo>
                  <a:pt x="1106" y="392"/>
                </a:lnTo>
                <a:lnTo>
                  <a:pt x="1108" y="391"/>
                </a:lnTo>
                <a:lnTo>
                  <a:pt x="1108" y="389"/>
                </a:lnTo>
                <a:lnTo>
                  <a:pt x="1108" y="387"/>
                </a:lnTo>
                <a:lnTo>
                  <a:pt x="1106" y="385"/>
                </a:lnTo>
                <a:lnTo>
                  <a:pt x="1106" y="383"/>
                </a:lnTo>
                <a:lnTo>
                  <a:pt x="1104" y="383"/>
                </a:lnTo>
                <a:lnTo>
                  <a:pt x="1102" y="380"/>
                </a:lnTo>
                <a:lnTo>
                  <a:pt x="1102" y="378"/>
                </a:lnTo>
                <a:lnTo>
                  <a:pt x="1100" y="374"/>
                </a:lnTo>
                <a:lnTo>
                  <a:pt x="1100" y="372"/>
                </a:lnTo>
                <a:lnTo>
                  <a:pt x="1100" y="370"/>
                </a:lnTo>
                <a:lnTo>
                  <a:pt x="1100" y="369"/>
                </a:lnTo>
                <a:lnTo>
                  <a:pt x="1100" y="367"/>
                </a:lnTo>
                <a:lnTo>
                  <a:pt x="1100" y="363"/>
                </a:lnTo>
                <a:lnTo>
                  <a:pt x="1100" y="361"/>
                </a:lnTo>
                <a:lnTo>
                  <a:pt x="1098" y="359"/>
                </a:lnTo>
                <a:lnTo>
                  <a:pt x="1098" y="357"/>
                </a:lnTo>
                <a:lnTo>
                  <a:pt x="1100" y="357"/>
                </a:lnTo>
                <a:lnTo>
                  <a:pt x="1100" y="356"/>
                </a:lnTo>
                <a:lnTo>
                  <a:pt x="1102" y="356"/>
                </a:lnTo>
                <a:lnTo>
                  <a:pt x="1102" y="354"/>
                </a:lnTo>
                <a:lnTo>
                  <a:pt x="1104" y="354"/>
                </a:lnTo>
                <a:lnTo>
                  <a:pt x="1104" y="356"/>
                </a:lnTo>
                <a:lnTo>
                  <a:pt x="1106" y="356"/>
                </a:lnTo>
                <a:lnTo>
                  <a:pt x="1106" y="354"/>
                </a:lnTo>
                <a:lnTo>
                  <a:pt x="1104" y="354"/>
                </a:lnTo>
                <a:lnTo>
                  <a:pt x="1102" y="354"/>
                </a:lnTo>
                <a:lnTo>
                  <a:pt x="1100" y="352"/>
                </a:lnTo>
                <a:lnTo>
                  <a:pt x="1100" y="350"/>
                </a:lnTo>
                <a:lnTo>
                  <a:pt x="1100" y="348"/>
                </a:lnTo>
                <a:lnTo>
                  <a:pt x="1098" y="345"/>
                </a:lnTo>
                <a:lnTo>
                  <a:pt x="1098" y="343"/>
                </a:lnTo>
                <a:lnTo>
                  <a:pt x="1097" y="341"/>
                </a:lnTo>
                <a:lnTo>
                  <a:pt x="1097" y="339"/>
                </a:lnTo>
                <a:lnTo>
                  <a:pt x="1095" y="339"/>
                </a:lnTo>
                <a:lnTo>
                  <a:pt x="1093" y="337"/>
                </a:lnTo>
                <a:lnTo>
                  <a:pt x="1093" y="335"/>
                </a:lnTo>
                <a:lnTo>
                  <a:pt x="1093" y="334"/>
                </a:lnTo>
                <a:lnTo>
                  <a:pt x="1093" y="330"/>
                </a:lnTo>
                <a:lnTo>
                  <a:pt x="1093" y="328"/>
                </a:lnTo>
                <a:lnTo>
                  <a:pt x="1091" y="324"/>
                </a:lnTo>
                <a:lnTo>
                  <a:pt x="1091" y="322"/>
                </a:lnTo>
                <a:lnTo>
                  <a:pt x="1089" y="322"/>
                </a:lnTo>
                <a:lnTo>
                  <a:pt x="1089" y="321"/>
                </a:lnTo>
                <a:lnTo>
                  <a:pt x="1087" y="321"/>
                </a:lnTo>
                <a:lnTo>
                  <a:pt x="1086" y="321"/>
                </a:lnTo>
                <a:lnTo>
                  <a:pt x="1084" y="321"/>
                </a:lnTo>
                <a:lnTo>
                  <a:pt x="1082" y="321"/>
                </a:lnTo>
                <a:lnTo>
                  <a:pt x="1082" y="319"/>
                </a:lnTo>
                <a:lnTo>
                  <a:pt x="1080" y="319"/>
                </a:lnTo>
                <a:lnTo>
                  <a:pt x="1078" y="317"/>
                </a:lnTo>
                <a:lnTo>
                  <a:pt x="1076" y="317"/>
                </a:lnTo>
                <a:lnTo>
                  <a:pt x="1076" y="315"/>
                </a:lnTo>
                <a:lnTo>
                  <a:pt x="1075" y="315"/>
                </a:lnTo>
                <a:lnTo>
                  <a:pt x="1073" y="313"/>
                </a:lnTo>
                <a:lnTo>
                  <a:pt x="1071" y="313"/>
                </a:lnTo>
                <a:lnTo>
                  <a:pt x="1069" y="313"/>
                </a:lnTo>
                <a:lnTo>
                  <a:pt x="1067" y="313"/>
                </a:lnTo>
                <a:lnTo>
                  <a:pt x="1067" y="315"/>
                </a:lnTo>
                <a:lnTo>
                  <a:pt x="1065" y="315"/>
                </a:lnTo>
                <a:lnTo>
                  <a:pt x="1065" y="313"/>
                </a:lnTo>
                <a:lnTo>
                  <a:pt x="1065" y="310"/>
                </a:lnTo>
                <a:lnTo>
                  <a:pt x="1063" y="310"/>
                </a:lnTo>
                <a:lnTo>
                  <a:pt x="1063" y="308"/>
                </a:lnTo>
                <a:lnTo>
                  <a:pt x="1065" y="306"/>
                </a:lnTo>
                <a:lnTo>
                  <a:pt x="1067" y="304"/>
                </a:lnTo>
                <a:lnTo>
                  <a:pt x="1067" y="306"/>
                </a:lnTo>
                <a:lnTo>
                  <a:pt x="1069" y="308"/>
                </a:lnTo>
                <a:lnTo>
                  <a:pt x="1069" y="310"/>
                </a:lnTo>
                <a:lnTo>
                  <a:pt x="1071" y="310"/>
                </a:lnTo>
                <a:lnTo>
                  <a:pt x="1071" y="311"/>
                </a:lnTo>
                <a:lnTo>
                  <a:pt x="1073" y="311"/>
                </a:lnTo>
                <a:lnTo>
                  <a:pt x="1073" y="313"/>
                </a:lnTo>
                <a:lnTo>
                  <a:pt x="1075" y="313"/>
                </a:lnTo>
                <a:lnTo>
                  <a:pt x="1078" y="313"/>
                </a:lnTo>
                <a:lnTo>
                  <a:pt x="1080" y="313"/>
                </a:lnTo>
                <a:lnTo>
                  <a:pt x="1082" y="313"/>
                </a:lnTo>
                <a:lnTo>
                  <a:pt x="1084" y="313"/>
                </a:lnTo>
                <a:lnTo>
                  <a:pt x="1086" y="313"/>
                </a:lnTo>
                <a:lnTo>
                  <a:pt x="1087" y="313"/>
                </a:lnTo>
                <a:lnTo>
                  <a:pt x="1089" y="313"/>
                </a:lnTo>
                <a:lnTo>
                  <a:pt x="1091" y="313"/>
                </a:lnTo>
                <a:lnTo>
                  <a:pt x="1095" y="313"/>
                </a:lnTo>
                <a:lnTo>
                  <a:pt x="1095" y="315"/>
                </a:lnTo>
                <a:lnTo>
                  <a:pt x="1097" y="317"/>
                </a:lnTo>
                <a:lnTo>
                  <a:pt x="1098" y="317"/>
                </a:lnTo>
                <a:lnTo>
                  <a:pt x="1098" y="319"/>
                </a:lnTo>
                <a:lnTo>
                  <a:pt x="1097" y="319"/>
                </a:lnTo>
                <a:lnTo>
                  <a:pt x="1095" y="319"/>
                </a:lnTo>
                <a:lnTo>
                  <a:pt x="1095" y="321"/>
                </a:lnTo>
                <a:lnTo>
                  <a:pt x="1095" y="322"/>
                </a:lnTo>
                <a:lnTo>
                  <a:pt x="1097" y="324"/>
                </a:lnTo>
                <a:lnTo>
                  <a:pt x="1097" y="326"/>
                </a:lnTo>
                <a:lnTo>
                  <a:pt x="1098" y="326"/>
                </a:lnTo>
                <a:lnTo>
                  <a:pt x="1098" y="328"/>
                </a:lnTo>
                <a:lnTo>
                  <a:pt x="1100" y="328"/>
                </a:lnTo>
                <a:lnTo>
                  <a:pt x="1100" y="326"/>
                </a:lnTo>
                <a:lnTo>
                  <a:pt x="1098" y="324"/>
                </a:lnTo>
                <a:lnTo>
                  <a:pt x="1098" y="322"/>
                </a:lnTo>
                <a:lnTo>
                  <a:pt x="1100" y="322"/>
                </a:lnTo>
                <a:lnTo>
                  <a:pt x="1100" y="324"/>
                </a:lnTo>
                <a:lnTo>
                  <a:pt x="1100" y="326"/>
                </a:lnTo>
                <a:lnTo>
                  <a:pt x="1102" y="326"/>
                </a:lnTo>
                <a:lnTo>
                  <a:pt x="1104" y="326"/>
                </a:lnTo>
                <a:lnTo>
                  <a:pt x="1104" y="328"/>
                </a:lnTo>
                <a:lnTo>
                  <a:pt x="1106" y="328"/>
                </a:lnTo>
                <a:lnTo>
                  <a:pt x="1108" y="328"/>
                </a:lnTo>
                <a:lnTo>
                  <a:pt x="1110" y="328"/>
                </a:lnTo>
                <a:lnTo>
                  <a:pt x="1111" y="328"/>
                </a:lnTo>
                <a:lnTo>
                  <a:pt x="1113" y="330"/>
                </a:lnTo>
                <a:lnTo>
                  <a:pt x="1113" y="328"/>
                </a:lnTo>
                <a:lnTo>
                  <a:pt x="1111" y="328"/>
                </a:lnTo>
                <a:lnTo>
                  <a:pt x="1110" y="326"/>
                </a:lnTo>
                <a:lnTo>
                  <a:pt x="1110" y="324"/>
                </a:lnTo>
                <a:lnTo>
                  <a:pt x="1111" y="324"/>
                </a:lnTo>
                <a:lnTo>
                  <a:pt x="1111" y="322"/>
                </a:lnTo>
                <a:lnTo>
                  <a:pt x="1111" y="324"/>
                </a:lnTo>
                <a:lnTo>
                  <a:pt x="1113" y="324"/>
                </a:lnTo>
                <a:lnTo>
                  <a:pt x="1113" y="322"/>
                </a:lnTo>
                <a:lnTo>
                  <a:pt x="1111" y="322"/>
                </a:lnTo>
                <a:lnTo>
                  <a:pt x="1111" y="321"/>
                </a:lnTo>
                <a:lnTo>
                  <a:pt x="1111" y="322"/>
                </a:lnTo>
                <a:lnTo>
                  <a:pt x="1110" y="322"/>
                </a:lnTo>
                <a:lnTo>
                  <a:pt x="1110" y="321"/>
                </a:lnTo>
                <a:lnTo>
                  <a:pt x="1111" y="321"/>
                </a:lnTo>
                <a:lnTo>
                  <a:pt x="1113" y="321"/>
                </a:lnTo>
                <a:lnTo>
                  <a:pt x="1115" y="321"/>
                </a:lnTo>
                <a:lnTo>
                  <a:pt x="1115" y="322"/>
                </a:lnTo>
                <a:lnTo>
                  <a:pt x="1115" y="321"/>
                </a:lnTo>
                <a:lnTo>
                  <a:pt x="1117" y="319"/>
                </a:lnTo>
                <a:lnTo>
                  <a:pt x="1119" y="319"/>
                </a:lnTo>
                <a:lnTo>
                  <a:pt x="1121" y="317"/>
                </a:lnTo>
                <a:lnTo>
                  <a:pt x="1121" y="315"/>
                </a:lnTo>
                <a:lnTo>
                  <a:pt x="1121" y="313"/>
                </a:lnTo>
                <a:lnTo>
                  <a:pt x="1122" y="313"/>
                </a:lnTo>
                <a:lnTo>
                  <a:pt x="1124" y="311"/>
                </a:lnTo>
                <a:lnTo>
                  <a:pt x="1124" y="310"/>
                </a:lnTo>
                <a:lnTo>
                  <a:pt x="1124" y="308"/>
                </a:lnTo>
                <a:lnTo>
                  <a:pt x="1126" y="306"/>
                </a:lnTo>
                <a:lnTo>
                  <a:pt x="1126" y="302"/>
                </a:lnTo>
                <a:lnTo>
                  <a:pt x="1128" y="300"/>
                </a:lnTo>
                <a:lnTo>
                  <a:pt x="1128" y="298"/>
                </a:lnTo>
                <a:lnTo>
                  <a:pt x="1128" y="297"/>
                </a:lnTo>
                <a:lnTo>
                  <a:pt x="1128" y="295"/>
                </a:lnTo>
                <a:lnTo>
                  <a:pt x="1126" y="293"/>
                </a:lnTo>
                <a:lnTo>
                  <a:pt x="1126" y="291"/>
                </a:lnTo>
                <a:lnTo>
                  <a:pt x="1124" y="289"/>
                </a:lnTo>
                <a:lnTo>
                  <a:pt x="1122" y="287"/>
                </a:lnTo>
                <a:lnTo>
                  <a:pt x="1122" y="286"/>
                </a:lnTo>
                <a:lnTo>
                  <a:pt x="1121" y="286"/>
                </a:lnTo>
                <a:lnTo>
                  <a:pt x="1119" y="284"/>
                </a:lnTo>
                <a:lnTo>
                  <a:pt x="1121" y="284"/>
                </a:lnTo>
                <a:lnTo>
                  <a:pt x="1119" y="282"/>
                </a:lnTo>
                <a:lnTo>
                  <a:pt x="1117" y="280"/>
                </a:lnTo>
                <a:lnTo>
                  <a:pt x="1115" y="278"/>
                </a:lnTo>
                <a:lnTo>
                  <a:pt x="1113" y="278"/>
                </a:lnTo>
                <a:lnTo>
                  <a:pt x="1111" y="276"/>
                </a:lnTo>
                <a:lnTo>
                  <a:pt x="1110" y="276"/>
                </a:lnTo>
                <a:lnTo>
                  <a:pt x="1108" y="273"/>
                </a:lnTo>
                <a:lnTo>
                  <a:pt x="1104" y="269"/>
                </a:lnTo>
                <a:lnTo>
                  <a:pt x="1102" y="267"/>
                </a:lnTo>
                <a:lnTo>
                  <a:pt x="1100" y="265"/>
                </a:lnTo>
                <a:lnTo>
                  <a:pt x="1098" y="265"/>
                </a:lnTo>
                <a:lnTo>
                  <a:pt x="1098" y="263"/>
                </a:lnTo>
                <a:lnTo>
                  <a:pt x="1098" y="262"/>
                </a:lnTo>
                <a:lnTo>
                  <a:pt x="1097" y="260"/>
                </a:lnTo>
                <a:lnTo>
                  <a:pt x="1097" y="258"/>
                </a:lnTo>
                <a:lnTo>
                  <a:pt x="1097" y="256"/>
                </a:lnTo>
                <a:lnTo>
                  <a:pt x="1095" y="256"/>
                </a:lnTo>
                <a:lnTo>
                  <a:pt x="1093" y="254"/>
                </a:lnTo>
                <a:lnTo>
                  <a:pt x="1091" y="254"/>
                </a:lnTo>
                <a:lnTo>
                  <a:pt x="1089" y="252"/>
                </a:lnTo>
                <a:lnTo>
                  <a:pt x="1089" y="251"/>
                </a:lnTo>
                <a:lnTo>
                  <a:pt x="1089" y="249"/>
                </a:lnTo>
                <a:lnTo>
                  <a:pt x="1087" y="247"/>
                </a:lnTo>
                <a:lnTo>
                  <a:pt x="1087" y="245"/>
                </a:lnTo>
                <a:lnTo>
                  <a:pt x="1089" y="245"/>
                </a:lnTo>
                <a:lnTo>
                  <a:pt x="1091" y="247"/>
                </a:lnTo>
                <a:lnTo>
                  <a:pt x="1093" y="249"/>
                </a:lnTo>
                <a:lnTo>
                  <a:pt x="1093" y="247"/>
                </a:lnTo>
                <a:lnTo>
                  <a:pt x="1093" y="245"/>
                </a:lnTo>
                <a:lnTo>
                  <a:pt x="1095" y="245"/>
                </a:lnTo>
                <a:lnTo>
                  <a:pt x="1097" y="245"/>
                </a:lnTo>
                <a:lnTo>
                  <a:pt x="1097" y="243"/>
                </a:lnTo>
                <a:lnTo>
                  <a:pt x="1097" y="240"/>
                </a:lnTo>
                <a:lnTo>
                  <a:pt x="1097" y="238"/>
                </a:lnTo>
                <a:lnTo>
                  <a:pt x="1097" y="234"/>
                </a:lnTo>
                <a:lnTo>
                  <a:pt x="1097" y="230"/>
                </a:lnTo>
                <a:lnTo>
                  <a:pt x="1095" y="228"/>
                </a:lnTo>
                <a:lnTo>
                  <a:pt x="1095" y="227"/>
                </a:lnTo>
                <a:lnTo>
                  <a:pt x="1095" y="225"/>
                </a:lnTo>
                <a:lnTo>
                  <a:pt x="1093" y="223"/>
                </a:lnTo>
                <a:lnTo>
                  <a:pt x="1095" y="223"/>
                </a:lnTo>
                <a:lnTo>
                  <a:pt x="1095" y="221"/>
                </a:lnTo>
                <a:lnTo>
                  <a:pt x="1093" y="221"/>
                </a:lnTo>
                <a:lnTo>
                  <a:pt x="1091" y="221"/>
                </a:lnTo>
                <a:lnTo>
                  <a:pt x="1091" y="223"/>
                </a:lnTo>
                <a:lnTo>
                  <a:pt x="1089" y="225"/>
                </a:lnTo>
                <a:lnTo>
                  <a:pt x="1089" y="227"/>
                </a:lnTo>
                <a:lnTo>
                  <a:pt x="1091" y="228"/>
                </a:lnTo>
                <a:lnTo>
                  <a:pt x="1091" y="230"/>
                </a:lnTo>
                <a:lnTo>
                  <a:pt x="1089" y="228"/>
                </a:lnTo>
                <a:lnTo>
                  <a:pt x="1087" y="227"/>
                </a:lnTo>
                <a:lnTo>
                  <a:pt x="1087" y="225"/>
                </a:lnTo>
                <a:lnTo>
                  <a:pt x="1086" y="225"/>
                </a:lnTo>
                <a:lnTo>
                  <a:pt x="1086" y="221"/>
                </a:lnTo>
                <a:lnTo>
                  <a:pt x="1086" y="219"/>
                </a:lnTo>
                <a:lnTo>
                  <a:pt x="1086" y="217"/>
                </a:lnTo>
                <a:lnTo>
                  <a:pt x="1086" y="216"/>
                </a:lnTo>
                <a:lnTo>
                  <a:pt x="1084" y="214"/>
                </a:lnTo>
                <a:lnTo>
                  <a:pt x="1084" y="212"/>
                </a:lnTo>
                <a:lnTo>
                  <a:pt x="1086" y="208"/>
                </a:lnTo>
                <a:lnTo>
                  <a:pt x="1086" y="206"/>
                </a:lnTo>
                <a:lnTo>
                  <a:pt x="1087" y="206"/>
                </a:lnTo>
                <a:lnTo>
                  <a:pt x="1089" y="206"/>
                </a:lnTo>
                <a:lnTo>
                  <a:pt x="1089" y="204"/>
                </a:lnTo>
                <a:lnTo>
                  <a:pt x="1089" y="203"/>
                </a:lnTo>
                <a:lnTo>
                  <a:pt x="1091" y="201"/>
                </a:lnTo>
                <a:lnTo>
                  <a:pt x="1091" y="199"/>
                </a:lnTo>
                <a:lnTo>
                  <a:pt x="1093" y="199"/>
                </a:lnTo>
                <a:lnTo>
                  <a:pt x="1095" y="195"/>
                </a:lnTo>
                <a:lnTo>
                  <a:pt x="1095" y="193"/>
                </a:lnTo>
                <a:lnTo>
                  <a:pt x="1097" y="193"/>
                </a:lnTo>
                <a:lnTo>
                  <a:pt x="1097" y="192"/>
                </a:lnTo>
                <a:lnTo>
                  <a:pt x="1097" y="190"/>
                </a:lnTo>
                <a:lnTo>
                  <a:pt x="1097" y="188"/>
                </a:lnTo>
                <a:lnTo>
                  <a:pt x="1098" y="188"/>
                </a:lnTo>
                <a:lnTo>
                  <a:pt x="1098" y="186"/>
                </a:lnTo>
                <a:lnTo>
                  <a:pt x="1100" y="184"/>
                </a:lnTo>
                <a:lnTo>
                  <a:pt x="1098" y="184"/>
                </a:lnTo>
                <a:lnTo>
                  <a:pt x="1098" y="186"/>
                </a:lnTo>
                <a:lnTo>
                  <a:pt x="1097" y="184"/>
                </a:lnTo>
                <a:lnTo>
                  <a:pt x="1097" y="182"/>
                </a:lnTo>
                <a:lnTo>
                  <a:pt x="1093" y="181"/>
                </a:lnTo>
                <a:lnTo>
                  <a:pt x="1089" y="181"/>
                </a:lnTo>
                <a:lnTo>
                  <a:pt x="1087" y="181"/>
                </a:lnTo>
                <a:lnTo>
                  <a:pt x="1087" y="179"/>
                </a:lnTo>
                <a:lnTo>
                  <a:pt x="1086" y="175"/>
                </a:lnTo>
                <a:lnTo>
                  <a:pt x="1082" y="175"/>
                </a:lnTo>
                <a:lnTo>
                  <a:pt x="1080" y="173"/>
                </a:lnTo>
                <a:lnTo>
                  <a:pt x="1078" y="171"/>
                </a:lnTo>
                <a:lnTo>
                  <a:pt x="1078" y="169"/>
                </a:lnTo>
                <a:lnTo>
                  <a:pt x="1076" y="168"/>
                </a:lnTo>
                <a:lnTo>
                  <a:pt x="1075" y="166"/>
                </a:lnTo>
                <a:lnTo>
                  <a:pt x="1073" y="166"/>
                </a:lnTo>
                <a:lnTo>
                  <a:pt x="1071" y="166"/>
                </a:lnTo>
                <a:lnTo>
                  <a:pt x="1069" y="166"/>
                </a:lnTo>
                <a:lnTo>
                  <a:pt x="1067" y="166"/>
                </a:lnTo>
                <a:lnTo>
                  <a:pt x="1065" y="166"/>
                </a:lnTo>
                <a:lnTo>
                  <a:pt x="1063" y="164"/>
                </a:lnTo>
                <a:lnTo>
                  <a:pt x="1062" y="164"/>
                </a:lnTo>
                <a:lnTo>
                  <a:pt x="1060" y="166"/>
                </a:lnTo>
                <a:lnTo>
                  <a:pt x="1058" y="166"/>
                </a:lnTo>
                <a:lnTo>
                  <a:pt x="1056" y="166"/>
                </a:lnTo>
                <a:lnTo>
                  <a:pt x="1054" y="168"/>
                </a:lnTo>
                <a:lnTo>
                  <a:pt x="1052" y="168"/>
                </a:lnTo>
                <a:lnTo>
                  <a:pt x="1051" y="169"/>
                </a:lnTo>
                <a:lnTo>
                  <a:pt x="1047" y="169"/>
                </a:lnTo>
                <a:lnTo>
                  <a:pt x="1045" y="171"/>
                </a:lnTo>
                <a:lnTo>
                  <a:pt x="1045" y="173"/>
                </a:lnTo>
                <a:lnTo>
                  <a:pt x="1043" y="175"/>
                </a:lnTo>
                <a:lnTo>
                  <a:pt x="1041" y="175"/>
                </a:lnTo>
                <a:lnTo>
                  <a:pt x="1039" y="175"/>
                </a:lnTo>
                <a:lnTo>
                  <a:pt x="1039" y="177"/>
                </a:lnTo>
                <a:lnTo>
                  <a:pt x="1039" y="179"/>
                </a:lnTo>
                <a:lnTo>
                  <a:pt x="1039" y="181"/>
                </a:lnTo>
                <a:lnTo>
                  <a:pt x="1038" y="182"/>
                </a:lnTo>
                <a:lnTo>
                  <a:pt x="1036" y="184"/>
                </a:lnTo>
                <a:lnTo>
                  <a:pt x="1034" y="186"/>
                </a:lnTo>
                <a:lnTo>
                  <a:pt x="1034" y="188"/>
                </a:lnTo>
                <a:lnTo>
                  <a:pt x="1032" y="188"/>
                </a:lnTo>
                <a:lnTo>
                  <a:pt x="1032" y="190"/>
                </a:lnTo>
                <a:lnTo>
                  <a:pt x="1030" y="190"/>
                </a:lnTo>
                <a:lnTo>
                  <a:pt x="1030" y="192"/>
                </a:lnTo>
                <a:lnTo>
                  <a:pt x="1028" y="193"/>
                </a:lnTo>
                <a:lnTo>
                  <a:pt x="1027" y="195"/>
                </a:lnTo>
                <a:lnTo>
                  <a:pt x="1025" y="199"/>
                </a:lnTo>
                <a:lnTo>
                  <a:pt x="1025" y="203"/>
                </a:lnTo>
                <a:lnTo>
                  <a:pt x="1023" y="204"/>
                </a:lnTo>
                <a:lnTo>
                  <a:pt x="1021" y="206"/>
                </a:lnTo>
                <a:lnTo>
                  <a:pt x="1021" y="208"/>
                </a:lnTo>
                <a:lnTo>
                  <a:pt x="1021" y="210"/>
                </a:lnTo>
                <a:lnTo>
                  <a:pt x="1019" y="210"/>
                </a:lnTo>
                <a:lnTo>
                  <a:pt x="1017" y="208"/>
                </a:lnTo>
                <a:lnTo>
                  <a:pt x="1016" y="206"/>
                </a:lnTo>
                <a:lnTo>
                  <a:pt x="1016" y="203"/>
                </a:lnTo>
                <a:lnTo>
                  <a:pt x="1014" y="203"/>
                </a:lnTo>
                <a:lnTo>
                  <a:pt x="1014" y="199"/>
                </a:lnTo>
                <a:lnTo>
                  <a:pt x="1012" y="199"/>
                </a:lnTo>
                <a:lnTo>
                  <a:pt x="1010" y="199"/>
                </a:lnTo>
                <a:lnTo>
                  <a:pt x="1010" y="197"/>
                </a:lnTo>
                <a:lnTo>
                  <a:pt x="1008" y="197"/>
                </a:lnTo>
                <a:lnTo>
                  <a:pt x="1010" y="195"/>
                </a:lnTo>
                <a:lnTo>
                  <a:pt x="1010" y="192"/>
                </a:lnTo>
                <a:lnTo>
                  <a:pt x="1010" y="190"/>
                </a:lnTo>
                <a:lnTo>
                  <a:pt x="1012" y="188"/>
                </a:lnTo>
                <a:lnTo>
                  <a:pt x="1012" y="186"/>
                </a:lnTo>
                <a:lnTo>
                  <a:pt x="1014" y="184"/>
                </a:lnTo>
                <a:lnTo>
                  <a:pt x="1016" y="182"/>
                </a:lnTo>
                <a:lnTo>
                  <a:pt x="1016" y="181"/>
                </a:lnTo>
                <a:lnTo>
                  <a:pt x="1016" y="179"/>
                </a:lnTo>
                <a:lnTo>
                  <a:pt x="1017" y="177"/>
                </a:lnTo>
                <a:lnTo>
                  <a:pt x="1017" y="173"/>
                </a:lnTo>
                <a:lnTo>
                  <a:pt x="1019" y="173"/>
                </a:lnTo>
                <a:lnTo>
                  <a:pt x="1019" y="171"/>
                </a:lnTo>
                <a:lnTo>
                  <a:pt x="1021" y="169"/>
                </a:lnTo>
                <a:lnTo>
                  <a:pt x="1021" y="168"/>
                </a:lnTo>
                <a:lnTo>
                  <a:pt x="1021" y="166"/>
                </a:lnTo>
                <a:lnTo>
                  <a:pt x="1021" y="164"/>
                </a:lnTo>
                <a:lnTo>
                  <a:pt x="1021" y="160"/>
                </a:lnTo>
                <a:lnTo>
                  <a:pt x="1019" y="160"/>
                </a:lnTo>
                <a:lnTo>
                  <a:pt x="1017" y="160"/>
                </a:lnTo>
                <a:lnTo>
                  <a:pt x="1017" y="158"/>
                </a:lnTo>
                <a:lnTo>
                  <a:pt x="1016" y="158"/>
                </a:lnTo>
                <a:lnTo>
                  <a:pt x="1014" y="157"/>
                </a:lnTo>
                <a:lnTo>
                  <a:pt x="1012" y="157"/>
                </a:lnTo>
                <a:lnTo>
                  <a:pt x="1012" y="155"/>
                </a:lnTo>
                <a:lnTo>
                  <a:pt x="1012" y="153"/>
                </a:lnTo>
                <a:lnTo>
                  <a:pt x="1010" y="153"/>
                </a:lnTo>
                <a:lnTo>
                  <a:pt x="1008" y="151"/>
                </a:lnTo>
                <a:lnTo>
                  <a:pt x="1008" y="149"/>
                </a:lnTo>
                <a:lnTo>
                  <a:pt x="1006" y="149"/>
                </a:lnTo>
                <a:lnTo>
                  <a:pt x="1006" y="147"/>
                </a:lnTo>
                <a:lnTo>
                  <a:pt x="1004" y="147"/>
                </a:lnTo>
                <a:lnTo>
                  <a:pt x="1003" y="147"/>
                </a:lnTo>
                <a:lnTo>
                  <a:pt x="1001" y="149"/>
                </a:lnTo>
                <a:lnTo>
                  <a:pt x="999" y="147"/>
                </a:lnTo>
                <a:lnTo>
                  <a:pt x="997" y="147"/>
                </a:lnTo>
                <a:lnTo>
                  <a:pt x="997" y="146"/>
                </a:lnTo>
                <a:lnTo>
                  <a:pt x="995" y="146"/>
                </a:lnTo>
                <a:lnTo>
                  <a:pt x="993" y="147"/>
                </a:lnTo>
                <a:lnTo>
                  <a:pt x="993" y="149"/>
                </a:lnTo>
                <a:lnTo>
                  <a:pt x="993" y="151"/>
                </a:lnTo>
                <a:lnTo>
                  <a:pt x="993" y="153"/>
                </a:lnTo>
                <a:lnTo>
                  <a:pt x="993" y="155"/>
                </a:lnTo>
                <a:lnTo>
                  <a:pt x="995" y="155"/>
                </a:lnTo>
                <a:lnTo>
                  <a:pt x="995" y="157"/>
                </a:lnTo>
                <a:lnTo>
                  <a:pt x="997" y="157"/>
                </a:lnTo>
                <a:lnTo>
                  <a:pt x="995" y="158"/>
                </a:lnTo>
                <a:lnTo>
                  <a:pt x="993" y="158"/>
                </a:lnTo>
                <a:lnTo>
                  <a:pt x="992" y="158"/>
                </a:lnTo>
                <a:lnTo>
                  <a:pt x="992" y="157"/>
                </a:lnTo>
                <a:lnTo>
                  <a:pt x="990" y="155"/>
                </a:lnTo>
                <a:lnTo>
                  <a:pt x="990" y="153"/>
                </a:lnTo>
                <a:lnTo>
                  <a:pt x="992" y="147"/>
                </a:lnTo>
                <a:lnTo>
                  <a:pt x="992" y="146"/>
                </a:lnTo>
                <a:lnTo>
                  <a:pt x="992" y="144"/>
                </a:lnTo>
                <a:lnTo>
                  <a:pt x="992" y="142"/>
                </a:lnTo>
                <a:lnTo>
                  <a:pt x="992" y="140"/>
                </a:lnTo>
                <a:lnTo>
                  <a:pt x="992" y="138"/>
                </a:lnTo>
                <a:lnTo>
                  <a:pt x="992" y="136"/>
                </a:lnTo>
                <a:lnTo>
                  <a:pt x="992" y="134"/>
                </a:lnTo>
                <a:lnTo>
                  <a:pt x="992" y="133"/>
                </a:lnTo>
                <a:lnTo>
                  <a:pt x="990" y="131"/>
                </a:lnTo>
                <a:lnTo>
                  <a:pt x="990" y="129"/>
                </a:lnTo>
                <a:lnTo>
                  <a:pt x="990" y="125"/>
                </a:lnTo>
                <a:lnTo>
                  <a:pt x="990" y="123"/>
                </a:lnTo>
                <a:lnTo>
                  <a:pt x="990" y="122"/>
                </a:lnTo>
                <a:lnTo>
                  <a:pt x="990" y="120"/>
                </a:lnTo>
                <a:lnTo>
                  <a:pt x="988" y="120"/>
                </a:lnTo>
                <a:lnTo>
                  <a:pt x="988" y="118"/>
                </a:lnTo>
                <a:lnTo>
                  <a:pt x="988" y="114"/>
                </a:lnTo>
                <a:lnTo>
                  <a:pt x="986" y="112"/>
                </a:lnTo>
                <a:lnTo>
                  <a:pt x="986" y="110"/>
                </a:lnTo>
                <a:lnTo>
                  <a:pt x="982" y="109"/>
                </a:lnTo>
                <a:lnTo>
                  <a:pt x="981" y="109"/>
                </a:lnTo>
                <a:lnTo>
                  <a:pt x="977" y="107"/>
                </a:lnTo>
                <a:lnTo>
                  <a:pt x="977" y="105"/>
                </a:lnTo>
                <a:lnTo>
                  <a:pt x="975" y="105"/>
                </a:lnTo>
                <a:lnTo>
                  <a:pt x="973" y="103"/>
                </a:lnTo>
                <a:lnTo>
                  <a:pt x="971" y="103"/>
                </a:lnTo>
                <a:lnTo>
                  <a:pt x="971" y="101"/>
                </a:lnTo>
                <a:lnTo>
                  <a:pt x="969" y="99"/>
                </a:lnTo>
                <a:lnTo>
                  <a:pt x="968" y="98"/>
                </a:lnTo>
                <a:lnTo>
                  <a:pt x="966" y="96"/>
                </a:lnTo>
                <a:lnTo>
                  <a:pt x="964" y="94"/>
                </a:lnTo>
                <a:lnTo>
                  <a:pt x="962" y="94"/>
                </a:lnTo>
                <a:lnTo>
                  <a:pt x="962" y="92"/>
                </a:lnTo>
                <a:lnTo>
                  <a:pt x="960" y="90"/>
                </a:lnTo>
                <a:lnTo>
                  <a:pt x="958" y="88"/>
                </a:lnTo>
                <a:lnTo>
                  <a:pt x="957" y="88"/>
                </a:lnTo>
                <a:lnTo>
                  <a:pt x="955" y="87"/>
                </a:lnTo>
                <a:lnTo>
                  <a:pt x="953" y="85"/>
                </a:lnTo>
                <a:lnTo>
                  <a:pt x="951" y="83"/>
                </a:lnTo>
                <a:lnTo>
                  <a:pt x="951" y="79"/>
                </a:lnTo>
                <a:lnTo>
                  <a:pt x="953" y="79"/>
                </a:lnTo>
                <a:lnTo>
                  <a:pt x="955" y="79"/>
                </a:lnTo>
                <a:lnTo>
                  <a:pt x="957" y="79"/>
                </a:lnTo>
                <a:lnTo>
                  <a:pt x="957" y="77"/>
                </a:lnTo>
                <a:lnTo>
                  <a:pt x="958" y="77"/>
                </a:lnTo>
                <a:lnTo>
                  <a:pt x="958" y="75"/>
                </a:lnTo>
                <a:lnTo>
                  <a:pt x="960" y="74"/>
                </a:lnTo>
                <a:lnTo>
                  <a:pt x="962" y="72"/>
                </a:lnTo>
                <a:lnTo>
                  <a:pt x="964" y="70"/>
                </a:lnTo>
                <a:lnTo>
                  <a:pt x="966" y="70"/>
                </a:lnTo>
                <a:lnTo>
                  <a:pt x="968" y="70"/>
                </a:lnTo>
                <a:lnTo>
                  <a:pt x="969" y="68"/>
                </a:lnTo>
                <a:lnTo>
                  <a:pt x="971" y="68"/>
                </a:lnTo>
                <a:lnTo>
                  <a:pt x="971" y="66"/>
                </a:lnTo>
                <a:lnTo>
                  <a:pt x="973" y="63"/>
                </a:lnTo>
                <a:lnTo>
                  <a:pt x="973" y="61"/>
                </a:lnTo>
                <a:lnTo>
                  <a:pt x="973" y="59"/>
                </a:lnTo>
                <a:lnTo>
                  <a:pt x="973" y="55"/>
                </a:lnTo>
                <a:lnTo>
                  <a:pt x="973" y="53"/>
                </a:lnTo>
                <a:lnTo>
                  <a:pt x="971" y="50"/>
                </a:lnTo>
                <a:lnTo>
                  <a:pt x="971" y="48"/>
                </a:lnTo>
                <a:lnTo>
                  <a:pt x="969" y="46"/>
                </a:lnTo>
                <a:lnTo>
                  <a:pt x="968" y="46"/>
                </a:lnTo>
                <a:lnTo>
                  <a:pt x="966" y="46"/>
                </a:lnTo>
                <a:lnTo>
                  <a:pt x="964" y="44"/>
                </a:lnTo>
                <a:lnTo>
                  <a:pt x="962" y="44"/>
                </a:lnTo>
                <a:lnTo>
                  <a:pt x="960" y="46"/>
                </a:lnTo>
                <a:lnTo>
                  <a:pt x="958" y="48"/>
                </a:lnTo>
                <a:lnTo>
                  <a:pt x="957" y="48"/>
                </a:lnTo>
                <a:lnTo>
                  <a:pt x="957" y="50"/>
                </a:lnTo>
                <a:lnTo>
                  <a:pt x="955" y="50"/>
                </a:lnTo>
                <a:lnTo>
                  <a:pt x="953" y="52"/>
                </a:lnTo>
                <a:lnTo>
                  <a:pt x="951" y="52"/>
                </a:lnTo>
                <a:lnTo>
                  <a:pt x="949" y="52"/>
                </a:lnTo>
                <a:lnTo>
                  <a:pt x="947" y="50"/>
                </a:lnTo>
                <a:lnTo>
                  <a:pt x="945" y="50"/>
                </a:lnTo>
                <a:lnTo>
                  <a:pt x="942" y="48"/>
                </a:lnTo>
                <a:lnTo>
                  <a:pt x="940" y="48"/>
                </a:lnTo>
                <a:lnTo>
                  <a:pt x="938" y="46"/>
                </a:lnTo>
                <a:lnTo>
                  <a:pt x="936" y="44"/>
                </a:lnTo>
                <a:lnTo>
                  <a:pt x="936" y="42"/>
                </a:lnTo>
                <a:lnTo>
                  <a:pt x="936" y="40"/>
                </a:lnTo>
                <a:lnTo>
                  <a:pt x="938" y="40"/>
                </a:lnTo>
                <a:lnTo>
                  <a:pt x="938" y="39"/>
                </a:lnTo>
                <a:lnTo>
                  <a:pt x="938" y="37"/>
                </a:lnTo>
                <a:lnTo>
                  <a:pt x="938" y="35"/>
                </a:lnTo>
                <a:lnTo>
                  <a:pt x="940" y="33"/>
                </a:lnTo>
                <a:lnTo>
                  <a:pt x="942" y="29"/>
                </a:lnTo>
                <a:lnTo>
                  <a:pt x="944" y="29"/>
                </a:lnTo>
                <a:lnTo>
                  <a:pt x="944" y="28"/>
                </a:lnTo>
                <a:lnTo>
                  <a:pt x="945" y="26"/>
                </a:lnTo>
                <a:lnTo>
                  <a:pt x="947" y="24"/>
                </a:lnTo>
                <a:lnTo>
                  <a:pt x="947" y="22"/>
                </a:lnTo>
                <a:lnTo>
                  <a:pt x="949" y="20"/>
                </a:lnTo>
                <a:lnTo>
                  <a:pt x="949" y="18"/>
                </a:lnTo>
                <a:lnTo>
                  <a:pt x="951" y="18"/>
                </a:lnTo>
                <a:lnTo>
                  <a:pt x="951" y="16"/>
                </a:lnTo>
                <a:lnTo>
                  <a:pt x="953" y="16"/>
                </a:lnTo>
                <a:lnTo>
                  <a:pt x="953" y="15"/>
                </a:lnTo>
                <a:lnTo>
                  <a:pt x="957" y="13"/>
                </a:lnTo>
                <a:lnTo>
                  <a:pt x="957" y="11"/>
                </a:lnTo>
                <a:lnTo>
                  <a:pt x="958" y="11"/>
                </a:lnTo>
                <a:lnTo>
                  <a:pt x="958" y="9"/>
                </a:lnTo>
                <a:lnTo>
                  <a:pt x="960" y="7"/>
                </a:lnTo>
                <a:lnTo>
                  <a:pt x="962" y="9"/>
                </a:lnTo>
                <a:lnTo>
                  <a:pt x="960" y="11"/>
                </a:lnTo>
                <a:lnTo>
                  <a:pt x="958" y="11"/>
                </a:lnTo>
                <a:lnTo>
                  <a:pt x="953" y="16"/>
                </a:lnTo>
                <a:lnTo>
                  <a:pt x="953" y="18"/>
                </a:lnTo>
                <a:lnTo>
                  <a:pt x="953" y="20"/>
                </a:lnTo>
                <a:lnTo>
                  <a:pt x="955" y="22"/>
                </a:lnTo>
                <a:lnTo>
                  <a:pt x="955" y="24"/>
                </a:lnTo>
                <a:lnTo>
                  <a:pt x="958" y="26"/>
                </a:lnTo>
                <a:lnTo>
                  <a:pt x="960" y="28"/>
                </a:lnTo>
                <a:lnTo>
                  <a:pt x="962" y="28"/>
                </a:lnTo>
                <a:lnTo>
                  <a:pt x="964" y="28"/>
                </a:lnTo>
                <a:lnTo>
                  <a:pt x="964" y="29"/>
                </a:lnTo>
                <a:lnTo>
                  <a:pt x="966" y="29"/>
                </a:lnTo>
                <a:lnTo>
                  <a:pt x="968" y="29"/>
                </a:lnTo>
                <a:lnTo>
                  <a:pt x="969" y="29"/>
                </a:lnTo>
                <a:lnTo>
                  <a:pt x="969" y="31"/>
                </a:lnTo>
                <a:lnTo>
                  <a:pt x="971" y="31"/>
                </a:lnTo>
                <a:lnTo>
                  <a:pt x="973" y="33"/>
                </a:lnTo>
                <a:lnTo>
                  <a:pt x="975" y="31"/>
                </a:lnTo>
                <a:lnTo>
                  <a:pt x="977" y="29"/>
                </a:lnTo>
                <a:lnTo>
                  <a:pt x="979" y="29"/>
                </a:lnTo>
                <a:lnTo>
                  <a:pt x="979" y="28"/>
                </a:lnTo>
                <a:lnTo>
                  <a:pt x="981" y="26"/>
                </a:lnTo>
                <a:lnTo>
                  <a:pt x="981" y="24"/>
                </a:lnTo>
                <a:lnTo>
                  <a:pt x="981" y="22"/>
                </a:lnTo>
                <a:lnTo>
                  <a:pt x="979" y="20"/>
                </a:lnTo>
                <a:lnTo>
                  <a:pt x="977" y="18"/>
                </a:lnTo>
                <a:lnTo>
                  <a:pt x="977" y="16"/>
                </a:lnTo>
                <a:lnTo>
                  <a:pt x="977" y="15"/>
                </a:lnTo>
                <a:lnTo>
                  <a:pt x="975" y="13"/>
                </a:lnTo>
                <a:lnTo>
                  <a:pt x="973" y="13"/>
                </a:lnTo>
                <a:lnTo>
                  <a:pt x="971" y="11"/>
                </a:lnTo>
                <a:lnTo>
                  <a:pt x="971" y="9"/>
                </a:lnTo>
                <a:lnTo>
                  <a:pt x="969" y="5"/>
                </a:lnTo>
                <a:lnTo>
                  <a:pt x="969" y="7"/>
                </a:lnTo>
                <a:lnTo>
                  <a:pt x="968" y="5"/>
                </a:lnTo>
                <a:lnTo>
                  <a:pt x="966" y="5"/>
                </a:lnTo>
                <a:lnTo>
                  <a:pt x="966" y="7"/>
                </a:lnTo>
                <a:lnTo>
                  <a:pt x="964" y="7"/>
                </a:lnTo>
                <a:lnTo>
                  <a:pt x="968" y="5"/>
                </a:lnTo>
                <a:lnTo>
                  <a:pt x="968" y="4"/>
                </a:lnTo>
                <a:lnTo>
                  <a:pt x="969" y="4"/>
                </a:lnTo>
                <a:lnTo>
                  <a:pt x="969" y="2"/>
                </a:lnTo>
                <a:lnTo>
                  <a:pt x="968" y="0"/>
                </a:lnTo>
                <a:lnTo>
                  <a:pt x="969" y="0"/>
                </a:lnTo>
                <a:lnTo>
                  <a:pt x="979" y="0"/>
                </a:lnTo>
                <a:lnTo>
                  <a:pt x="981" y="0"/>
                </a:lnTo>
                <a:lnTo>
                  <a:pt x="990" y="0"/>
                </a:lnTo>
                <a:lnTo>
                  <a:pt x="1001" y="0"/>
                </a:lnTo>
                <a:lnTo>
                  <a:pt x="1010" y="0"/>
                </a:lnTo>
                <a:lnTo>
                  <a:pt x="1021" y="0"/>
                </a:lnTo>
                <a:lnTo>
                  <a:pt x="1025" y="0"/>
                </a:lnTo>
                <a:lnTo>
                  <a:pt x="1032" y="0"/>
                </a:lnTo>
                <a:lnTo>
                  <a:pt x="1043" y="0"/>
                </a:lnTo>
                <a:lnTo>
                  <a:pt x="1054" y="0"/>
                </a:lnTo>
                <a:lnTo>
                  <a:pt x="1063" y="0"/>
                </a:lnTo>
                <a:lnTo>
                  <a:pt x="1073" y="0"/>
                </a:lnTo>
                <a:lnTo>
                  <a:pt x="1082" y="0"/>
                </a:lnTo>
                <a:lnTo>
                  <a:pt x="1086" y="0"/>
                </a:lnTo>
                <a:lnTo>
                  <a:pt x="1095" y="0"/>
                </a:lnTo>
                <a:lnTo>
                  <a:pt x="1100" y="0"/>
                </a:lnTo>
                <a:lnTo>
                  <a:pt x="1104" y="0"/>
                </a:lnTo>
                <a:lnTo>
                  <a:pt x="1122" y="0"/>
                </a:lnTo>
                <a:lnTo>
                  <a:pt x="1128" y="0"/>
                </a:lnTo>
                <a:lnTo>
                  <a:pt x="1137" y="0"/>
                </a:lnTo>
                <a:lnTo>
                  <a:pt x="1139" y="0"/>
                </a:lnTo>
                <a:lnTo>
                  <a:pt x="1145" y="0"/>
                </a:lnTo>
                <a:lnTo>
                  <a:pt x="1150" y="0"/>
                </a:lnTo>
                <a:lnTo>
                  <a:pt x="1161" y="0"/>
                </a:lnTo>
                <a:lnTo>
                  <a:pt x="1165" y="0"/>
                </a:lnTo>
                <a:lnTo>
                  <a:pt x="1170" y="0"/>
                </a:lnTo>
                <a:lnTo>
                  <a:pt x="1180" y="0"/>
                </a:lnTo>
                <a:lnTo>
                  <a:pt x="1192" y="0"/>
                </a:lnTo>
                <a:lnTo>
                  <a:pt x="1204" y="0"/>
                </a:lnTo>
                <a:lnTo>
                  <a:pt x="1205" y="0"/>
                </a:lnTo>
                <a:lnTo>
                  <a:pt x="1207" y="0"/>
                </a:lnTo>
                <a:lnTo>
                  <a:pt x="1213" y="0"/>
                </a:lnTo>
                <a:lnTo>
                  <a:pt x="1222" y="0"/>
                </a:lnTo>
                <a:lnTo>
                  <a:pt x="1224" y="0"/>
                </a:lnTo>
                <a:lnTo>
                  <a:pt x="1231" y="0"/>
                </a:lnTo>
                <a:lnTo>
                  <a:pt x="1237" y="0"/>
                </a:lnTo>
                <a:lnTo>
                  <a:pt x="1240" y="0"/>
                </a:lnTo>
                <a:lnTo>
                  <a:pt x="1246" y="0"/>
                </a:lnTo>
                <a:lnTo>
                  <a:pt x="1257" y="0"/>
                </a:lnTo>
                <a:lnTo>
                  <a:pt x="1263" y="0"/>
                </a:lnTo>
                <a:lnTo>
                  <a:pt x="1266" y="0"/>
                </a:lnTo>
                <a:lnTo>
                  <a:pt x="1274" y="0"/>
                </a:lnTo>
                <a:lnTo>
                  <a:pt x="1283" y="0"/>
                </a:lnTo>
                <a:lnTo>
                  <a:pt x="1288" y="0"/>
                </a:lnTo>
                <a:lnTo>
                  <a:pt x="1307" y="0"/>
                </a:lnTo>
                <a:lnTo>
                  <a:pt x="1322" y="0"/>
                </a:lnTo>
                <a:lnTo>
                  <a:pt x="1325" y="0"/>
                </a:lnTo>
                <a:lnTo>
                  <a:pt x="1349" y="2"/>
                </a:lnTo>
                <a:lnTo>
                  <a:pt x="1366" y="2"/>
                </a:lnTo>
                <a:lnTo>
                  <a:pt x="1408" y="2"/>
                </a:lnTo>
                <a:lnTo>
                  <a:pt x="1427" y="4"/>
                </a:lnTo>
                <a:lnTo>
                  <a:pt x="1452" y="4"/>
                </a:lnTo>
                <a:lnTo>
                  <a:pt x="1454" y="4"/>
                </a:lnTo>
                <a:lnTo>
                  <a:pt x="1456" y="4"/>
                </a:lnTo>
                <a:lnTo>
                  <a:pt x="1460" y="4"/>
                </a:lnTo>
                <a:lnTo>
                  <a:pt x="1469" y="4"/>
                </a:lnTo>
                <a:lnTo>
                  <a:pt x="1497" y="2"/>
                </a:lnTo>
                <a:lnTo>
                  <a:pt x="1500" y="2"/>
                </a:lnTo>
                <a:lnTo>
                  <a:pt x="1502" y="2"/>
                </a:lnTo>
                <a:lnTo>
                  <a:pt x="1515" y="2"/>
                </a:lnTo>
                <a:lnTo>
                  <a:pt x="1522" y="2"/>
                </a:lnTo>
                <a:lnTo>
                  <a:pt x="1545" y="2"/>
                </a:lnTo>
                <a:lnTo>
                  <a:pt x="1565" y="2"/>
                </a:lnTo>
                <a:lnTo>
                  <a:pt x="1567" y="2"/>
                </a:lnTo>
                <a:lnTo>
                  <a:pt x="1580" y="2"/>
                </a:lnTo>
                <a:lnTo>
                  <a:pt x="1589" y="2"/>
                </a:lnTo>
                <a:lnTo>
                  <a:pt x="1604" y="2"/>
                </a:lnTo>
                <a:lnTo>
                  <a:pt x="1618" y="2"/>
                </a:lnTo>
                <a:lnTo>
                  <a:pt x="1620" y="2"/>
                </a:lnTo>
                <a:lnTo>
                  <a:pt x="1624" y="2"/>
                </a:lnTo>
                <a:lnTo>
                  <a:pt x="1637" y="2"/>
                </a:lnTo>
                <a:lnTo>
                  <a:pt x="1657" y="0"/>
                </a:lnTo>
                <a:lnTo>
                  <a:pt x="1674" y="0"/>
                </a:lnTo>
                <a:lnTo>
                  <a:pt x="1675" y="0"/>
                </a:lnTo>
                <a:lnTo>
                  <a:pt x="1698" y="0"/>
                </a:lnTo>
                <a:lnTo>
                  <a:pt x="1699" y="0"/>
                </a:lnTo>
                <a:lnTo>
                  <a:pt x="1707" y="2"/>
                </a:lnTo>
                <a:lnTo>
                  <a:pt x="1725" y="2"/>
                </a:lnTo>
                <a:lnTo>
                  <a:pt x="1745" y="2"/>
                </a:lnTo>
                <a:lnTo>
                  <a:pt x="1773" y="2"/>
                </a:lnTo>
                <a:lnTo>
                  <a:pt x="1775" y="2"/>
                </a:lnTo>
                <a:lnTo>
                  <a:pt x="1777" y="2"/>
                </a:lnTo>
                <a:lnTo>
                  <a:pt x="1784" y="2"/>
                </a:lnTo>
                <a:lnTo>
                  <a:pt x="1788" y="2"/>
                </a:lnTo>
                <a:lnTo>
                  <a:pt x="1790" y="2"/>
                </a:lnTo>
                <a:lnTo>
                  <a:pt x="1810" y="2"/>
                </a:lnTo>
                <a:lnTo>
                  <a:pt x="1819" y="2"/>
                </a:lnTo>
                <a:lnTo>
                  <a:pt x="1830" y="2"/>
                </a:lnTo>
                <a:lnTo>
                  <a:pt x="1841" y="2"/>
                </a:lnTo>
                <a:lnTo>
                  <a:pt x="1863" y="2"/>
                </a:lnTo>
                <a:lnTo>
                  <a:pt x="1887" y="2"/>
                </a:lnTo>
                <a:lnTo>
                  <a:pt x="1891" y="2"/>
                </a:lnTo>
                <a:lnTo>
                  <a:pt x="1915" y="2"/>
                </a:lnTo>
                <a:lnTo>
                  <a:pt x="1935" y="2"/>
                </a:lnTo>
                <a:lnTo>
                  <a:pt x="1965" y="2"/>
                </a:lnTo>
                <a:lnTo>
                  <a:pt x="1972" y="2"/>
                </a:lnTo>
                <a:lnTo>
                  <a:pt x="1974" y="2"/>
                </a:lnTo>
                <a:lnTo>
                  <a:pt x="1980" y="2"/>
                </a:lnTo>
                <a:lnTo>
                  <a:pt x="1992" y="2"/>
                </a:lnTo>
                <a:lnTo>
                  <a:pt x="2015" y="2"/>
                </a:lnTo>
                <a:lnTo>
                  <a:pt x="2033" y="2"/>
                </a:lnTo>
                <a:lnTo>
                  <a:pt x="2035" y="2"/>
                </a:lnTo>
                <a:lnTo>
                  <a:pt x="2037" y="2"/>
                </a:lnTo>
                <a:lnTo>
                  <a:pt x="2050" y="2"/>
                </a:lnTo>
                <a:lnTo>
                  <a:pt x="2072" y="2"/>
                </a:lnTo>
                <a:lnTo>
                  <a:pt x="2096" y="2"/>
                </a:lnTo>
                <a:lnTo>
                  <a:pt x="2109" y="2"/>
                </a:lnTo>
                <a:lnTo>
                  <a:pt x="2136" y="2"/>
                </a:lnTo>
                <a:lnTo>
                  <a:pt x="2145" y="2"/>
                </a:lnTo>
                <a:lnTo>
                  <a:pt x="2147" y="2"/>
                </a:lnTo>
                <a:lnTo>
                  <a:pt x="2168" y="2"/>
                </a:lnTo>
                <a:lnTo>
                  <a:pt x="2195" y="2"/>
                </a:lnTo>
                <a:lnTo>
                  <a:pt x="2217" y="2"/>
                </a:lnTo>
                <a:lnTo>
                  <a:pt x="2236" y="2"/>
                </a:lnTo>
                <a:lnTo>
                  <a:pt x="2263" y="2"/>
                </a:lnTo>
                <a:lnTo>
                  <a:pt x="2276" y="2"/>
                </a:lnTo>
                <a:lnTo>
                  <a:pt x="2287" y="2"/>
                </a:lnTo>
                <a:lnTo>
                  <a:pt x="2293" y="2"/>
                </a:lnTo>
                <a:lnTo>
                  <a:pt x="2304" y="2"/>
                </a:lnTo>
                <a:lnTo>
                  <a:pt x="2315" y="2"/>
                </a:lnTo>
                <a:lnTo>
                  <a:pt x="2332" y="2"/>
                </a:lnTo>
                <a:lnTo>
                  <a:pt x="2335" y="2"/>
                </a:lnTo>
                <a:lnTo>
                  <a:pt x="2363" y="2"/>
                </a:lnTo>
                <a:lnTo>
                  <a:pt x="2381" y="2"/>
                </a:lnTo>
                <a:lnTo>
                  <a:pt x="2407" y="2"/>
                </a:lnTo>
                <a:lnTo>
                  <a:pt x="2422" y="2"/>
                </a:lnTo>
                <a:lnTo>
                  <a:pt x="2435" y="2"/>
                </a:lnTo>
                <a:lnTo>
                  <a:pt x="2448" y="2"/>
                </a:lnTo>
                <a:lnTo>
                  <a:pt x="2450" y="2"/>
                </a:lnTo>
                <a:lnTo>
                  <a:pt x="2455" y="2"/>
                </a:lnTo>
                <a:lnTo>
                  <a:pt x="2472" y="2"/>
                </a:lnTo>
                <a:lnTo>
                  <a:pt x="2481" y="2"/>
                </a:lnTo>
                <a:lnTo>
                  <a:pt x="2509" y="2"/>
                </a:lnTo>
                <a:lnTo>
                  <a:pt x="2536" y="2"/>
                </a:lnTo>
                <a:lnTo>
                  <a:pt x="2544" y="2"/>
                </a:lnTo>
                <a:lnTo>
                  <a:pt x="2566" y="2"/>
                </a:lnTo>
                <a:lnTo>
                  <a:pt x="2568" y="2"/>
                </a:lnTo>
                <a:lnTo>
                  <a:pt x="2575" y="2"/>
                </a:lnTo>
                <a:lnTo>
                  <a:pt x="2580" y="2"/>
                </a:lnTo>
                <a:lnTo>
                  <a:pt x="2582" y="2"/>
                </a:lnTo>
                <a:lnTo>
                  <a:pt x="2593" y="2"/>
                </a:lnTo>
                <a:lnTo>
                  <a:pt x="2604" y="2"/>
                </a:lnTo>
                <a:lnTo>
                  <a:pt x="2625" y="2"/>
                </a:lnTo>
                <a:lnTo>
                  <a:pt x="2638" y="2"/>
                </a:lnTo>
                <a:lnTo>
                  <a:pt x="2660" y="2"/>
                </a:lnTo>
                <a:lnTo>
                  <a:pt x="2662" y="2"/>
                </a:lnTo>
                <a:lnTo>
                  <a:pt x="2680" y="2"/>
                </a:lnTo>
                <a:lnTo>
                  <a:pt x="2695" y="2"/>
                </a:lnTo>
                <a:lnTo>
                  <a:pt x="2700" y="2"/>
                </a:lnTo>
                <a:lnTo>
                  <a:pt x="2702" y="2"/>
                </a:lnTo>
                <a:lnTo>
                  <a:pt x="2713" y="2"/>
                </a:lnTo>
                <a:lnTo>
                  <a:pt x="2726" y="2"/>
                </a:lnTo>
                <a:lnTo>
                  <a:pt x="2741" y="2"/>
                </a:lnTo>
                <a:lnTo>
                  <a:pt x="2754" y="2"/>
                </a:lnTo>
                <a:lnTo>
                  <a:pt x="2767" y="2"/>
                </a:lnTo>
                <a:lnTo>
                  <a:pt x="2781" y="2"/>
                </a:lnTo>
                <a:lnTo>
                  <a:pt x="2802" y="2"/>
                </a:lnTo>
                <a:lnTo>
                  <a:pt x="2811" y="2"/>
                </a:lnTo>
                <a:lnTo>
                  <a:pt x="2816" y="2"/>
                </a:lnTo>
                <a:lnTo>
                  <a:pt x="2833" y="2"/>
                </a:lnTo>
                <a:lnTo>
                  <a:pt x="2839" y="2"/>
                </a:lnTo>
                <a:lnTo>
                  <a:pt x="2848" y="2"/>
                </a:lnTo>
                <a:lnTo>
                  <a:pt x="2868" y="2"/>
                </a:lnTo>
                <a:lnTo>
                  <a:pt x="2870" y="2"/>
                </a:lnTo>
                <a:lnTo>
                  <a:pt x="2885" y="2"/>
                </a:lnTo>
                <a:lnTo>
                  <a:pt x="2892" y="2"/>
                </a:lnTo>
                <a:lnTo>
                  <a:pt x="2898" y="2"/>
                </a:lnTo>
                <a:lnTo>
                  <a:pt x="2901" y="2"/>
                </a:lnTo>
                <a:lnTo>
                  <a:pt x="2905" y="2"/>
                </a:lnTo>
                <a:lnTo>
                  <a:pt x="2907" y="2"/>
                </a:lnTo>
                <a:lnTo>
                  <a:pt x="2912" y="2"/>
                </a:lnTo>
                <a:lnTo>
                  <a:pt x="2918" y="2"/>
                </a:lnTo>
                <a:lnTo>
                  <a:pt x="2925" y="2"/>
                </a:lnTo>
                <a:lnTo>
                  <a:pt x="2931" y="2"/>
                </a:lnTo>
                <a:lnTo>
                  <a:pt x="2940" y="2"/>
                </a:lnTo>
                <a:lnTo>
                  <a:pt x="2951" y="2"/>
                </a:lnTo>
                <a:lnTo>
                  <a:pt x="2966" y="2"/>
                </a:lnTo>
                <a:lnTo>
                  <a:pt x="2990" y="2"/>
                </a:lnTo>
                <a:lnTo>
                  <a:pt x="3006" y="2"/>
                </a:lnTo>
                <a:lnTo>
                  <a:pt x="3019" y="2"/>
                </a:lnTo>
                <a:lnTo>
                  <a:pt x="3030" y="2"/>
                </a:lnTo>
                <a:lnTo>
                  <a:pt x="3032" y="2"/>
                </a:lnTo>
                <a:lnTo>
                  <a:pt x="3034" y="2"/>
                </a:lnTo>
                <a:lnTo>
                  <a:pt x="3049" y="2"/>
                </a:lnTo>
                <a:lnTo>
                  <a:pt x="3054" y="2"/>
                </a:lnTo>
                <a:lnTo>
                  <a:pt x="3069" y="2"/>
                </a:lnTo>
                <a:lnTo>
                  <a:pt x="3086" y="2"/>
                </a:lnTo>
                <a:lnTo>
                  <a:pt x="3091" y="2"/>
                </a:lnTo>
                <a:lnTo>
                  <a:pt x="3117" y="2"/>
                </a:lnTo>
                <a:lnTo>
                  <a:pt x="3135" y="2"/>
                </a:lnTo>
                <a:lnTo>
                  <a:pt x="3154" y="2"/>
                </a:lnTo>
                <a:lnTo>
                  <a:pt x="3163" y="2"/>
                </a:lnTo>
                <a:lnTo>
                  <a:pt x="3165" y="2"/>
                </a:lnTo>
                <a:lnTo>
                  <a:pt x="3174" y="2"/>
                </a:lnTo>
                <a:lnTo>
                  <a:pt x="3180" y="2"/>
                </a:lnTo>
                <a:lnTo>
                  <a:pt x="3191" y="2"/>
                </a:lnTo>
                <a:lnTo>
                  <a:pt x="3194" y="2"/>
                </a:lnTo>
                <a:lnTo>
                  <a:pt x="3227" y="2"/>
                </a:lnTo>
                <a:lnTo>
                  <a:pt x="3244" y="2"/>
                </a:lnTo>
                <a:lnTo>
                  <a:pt x="3255" y="2"/>
                </a:lnTo>
                <a:lnTo>
                  <a:pt x="3277" y="2"/>
                </a:lnTo>
                <a:lnTo>
                  <a:pt x="3305" y="2"/>
                </a:lnTo>
                <a:lnTo>
                  <a:pt x="3307" y="2"/>
                </a:lnTo>
                <a:lnTo>
                  <a:pt x="3325" y="2"/>
                </a:lnTo>
                <a:lnTo>
                  <a:pt x="3355" y="2"/>
                </a:lnTo>
                <a:lnTo>
                  <a:pt x="3357" y="2"/>
                </a:lnTo>
                <a:lnTo>
                  <a:pt x="3384" y="2"/>
                </a:lnTo>
                <a:lnTo>
                  <a:pt x="3401" y="2"/>
                </a:lnTo>
                <a:lnTo>
                  <a:pt x="3421" y="2"/>
                </a:lnTo>
                <a:lnTo>
                  <a:pt x="3439" y="2"/>
                </a:lnTo>
                <a:lnTo>
                  <a:pt x="3451" y="2"/>
                </a:lnTo>
                <a:lnTo>
                  <a:pt x="3452" y="2"/>
                </a:lnTo>
                <a:lnTo>
                  <a:pt x="3454" y="2"/>
                </a:lnTo>
                <a:lnTo>
                  <a:pt x="3478" y="2"/>
                </a:lnTo>
                <a:lnTo>
                  <a:pt x="3513" y="2"/>
                </a:lnTo>
                <a:lnTo>
                  <a:pt x="3550" y="2"/>
                </a:lnTo>
                <a:lnTo>
                  <a:pt x="3570" y="2"/>
                </a:lnTo>
                <a:lnTo>
                  <a:pt x="3580" y="2"/>
                </a:lnTo>
                <a:lnTo>
                  <a:pt x="3587" y="2"/>
                </a:lnTo>
                <a:lnTo>
                  <a:pt x="3589" y="2"/>
                </a:lnTo>
                <a:lnTo>
                  <a:pt x="3613" y="2"/>
                </a:lnTo>
                <a:lnTo>
                  <a:pt x="3615" y="2"/>
                </a:lnTo>
                <a:lnTo>
                  <a:pt x="3618" y="2"/>
                </a:lnTo>
                <a:lnTo>
                  <a:pt x="3640" y="2"/>
                </a:lnTo>
                <a:lnTo>
                  <a:pt x="3662" y="2"/>
                </a:lnTo>
                <a:lnTo>
                  <a:pt x="3686" y="2"/>
                </a:lnTo>
                <a:lnTo>
                  <a:pt x="3694" y="2"/>
                </a:lnTo>
                <a:lnTo>
                  <a:pt x="3723" y="2"/>
                </a:lnTo>
                <a:lnTo>
                  <a:pt x="3744" y="2"/>
                </a:lnTo>
                <a:lnTo>
                  <a:pt x="3744" y="20"/>
                </a:lnTo>
                <a:lnTo>
                  <a:pt x="3744" y="24"/>
                </a:lnTo>
                <a:lnTo>
                  <a:pt x="3744" y="63"/>
                </a:lnTo>
                <a:lnTo>
                  <a:pt x="3744" y="70"/>
                </a:lnTo>
                <a:lnTo>
                  <a:pt x="3744" y="87"/>
                </a:lnTo>
                <a:lnTo>
                  <a:pt x="3744" y="92"/>
                </a:lnTo>
                <a:lnTo>
                  <a:pt x="3744" y="94"/>
                </a:lnTo>
                <a:lnTo>
                  <a:pt x="3744" y="107"/>
                </a:lnTo>
                <a:lnTo>
                  <a:pt x="3744" y="114"/>
                </a:lnTo>
                <a:lnTo>
                  <a:pt x="3742" y="123"/>
                </a:lnTo>
                <a:lnTo>
                  <a:pt x="3742" y="136"/>
                </a:lnTo>
                <a:lnTo>
                  <a:pt x="3742" y="140"/>
                </a:lnTo>
                <a:lnTo>
                  <a:pt x="3742" y="142"/>
                </a:lnTo>
                <a:lnTo>
                  <a:pt x="3742" y="147"/>
                </a:lnTo>
                <a:lnTo>
                  <a:pt x="3742" y="149"/>
                </a:lnTo>
                <a:lnTo>
                  <a:pt x="3742" y="155"/>
                </a:lnTo>
                <a:lnTo>
                  <a:pt x="3742" y="160"/>
                </a:lnTo>
                <a:lnTo>
                  <a:pt x="3742" y="173"/>
                </a:lnTo>
                <a:lnTo>
                  <a:pt x="3742" y="179"/>
                </a:lnTo>
                <a:lnTo>
                  <a:pt x="3742" y="184"/>
                </a:lnTo>
                <a:lnTo>
                  <a:pt x="3742" y="186"/>
                </a:lnTo>
                <a:lnTo>
                  <a:pt x="3742" y="217"/>
                </a:lnTo>
                <a:lnTo>
                  <a:pt x="3742" y="219"/>
                </a:lnTo>
                <a:lnTo>
                  <a:pt x="3742" y="221"/>
                </a:lnTo>
                <a:lnTo>
                  <a:pt x="3742" y="225"/>
                </a:lnTo>
                <a:lnTo>
                  <a:pt x="3742" y="227"/>
                </a:lnTo>
                <a:lnTo>
                  <a:pt x="3742" y="228"/>
                </a:lnTo>
                <a:lnTo>
                  <a:pt x="3742" y="230"/>
                </a:lnTo>
                <a:lnTo>
                  <a:pt x="3742" y="249"/>
                </a:lnTo>
                <a:lnTo>
                  <a:pt x="3742" y="254"/>
                </a:lnTo>
                <a:lnTo>
                  <a:pt x="3742" y="275"/>
                </a:lnTo>
                <a:lnTo>
                  <a:pt x="3742" y="276"/>
                </a:lnTo>
                <a:lnTo>
                  <a:pt x="3742" y="278"/>
                </a:lnTo>
                <a:lnTo>
                  <a:pt x="3742" y="280"/>
                </a:lnTo>
                <a:lnTo>
                  <a:pt x="3742" y="289"/>
                </a:lnTo>
                <a:lnTo>
                  <a:pt x="3742" y="293"/>
                </a:lnTo>
                <a:lnTo>
                  <a:pt x="3742" y="297"/>
                </a:lnTo>
                <a:lnTo>
                  <a:pt x="3742" y="298"/>
                </a:lnTo>
                <a:lnTo>
                  <a:pt x="3742" y="306"/>
                </a:lnTo>
                <a:lnTo>
                  <a:pt x="3742" y="308"/>
                </a:lnTo>
                <a:lnTo>
                  <a:pt x="3742" y="315"/>
                </a:lnTo>
                <a:lnTo>
                  <a:pt x="3742" y="319"/>
                </a:lnTo>
                <a:lnTo>
                  <a:pt x="3742" y="322"/>
                </a:lnTo>
                <a:lnTo>
                  <a:pt x="3742" y="324"/>
                </a:lnTo>
                <a:lnTo>
                  <a:pt x="3742" y="326"/>
                </a:lnTo>
                <a:lnTo>
                  <a:pt x="3742" y="335"/>
                </a:lnTo>
                <a:lnTo>
                  <a:pt x="3742" y="339"/>
                </a:lnTo>
                <a:lnTo>
                  <a:pt x="3742" y="350"/>
                </a:lnTo>
                <a:lnTo>
                  <a:pt x="3742" y="354"/>
                </a:lnTo>
                <a:lnTo>
                  <a:pt x="3742" y="369"/>
                </a:lnTo>
                <a:lnTo>
                  <a:pt x="3742" y="374"/>
                </a:lnTo>
                <a:lnTo>
                  <a:pt x="3742" y="376"/>
                </a:lnTo>
                <a:lnTo>
                  <a:pt x="3742" y="380"/>
                </a:lnTo>
                <a:lnTo>
                  <a:pt x="3742" y="385"/>
                </a:lnTo>
                <a:lnTo>
                  <a:pt x="3742" y="392"/>
                </a:lnTo>
                <a:lnTo>
                  <a:pt x="3742" y="394"/>
                </a:lnTo>
                <a:lnTo>
                  <a:pt x="3742" y="411"/>
                </a:lnTo>
                <a:lnTo>
                  <a:pt x="3742" y="413"/>
                </a:lnTo>
                <a:lnTo>
                  <a:pt x="3742" y="415"/>
                </a:lnTo>
                <a:lnTo>
                  <a:pt x="3742" y="420"/>
                </a:lnTo>
                <a:lnTo>
                  <a:pt x="3742" y="424"/>
                </a:lnTo>
                <a:lnTo>
                  <a:pt x="3742" y="426"/>
                </a:lnTo>
                <a:lnTo>
                  <a:pt x="3742" y="431"/>
                </a:lnTo>
                <a:lnTo>
                  <a:pt x="3742" y="433"/>
                </a:lnTo>
                <a:lnTo>
                  <a:pt x="3742" y="437"/>
                </a:lnTo>
                <a:lnTo>
                  <a:pt x="3742" y="439"/>
                </a:lnTo>
                <a:lnTo>
                  <a:pt x="3742" y="442"/>
                </a:lnTo>
                <a:lnTo>
                  <a:pt x="3742" y="448"/>
                </a:lnTo>
                <a:lnTo>
                  <a:pt x="3742" y="453"/>
                </a:lnTo>
                <a:lnTo>
                  <a:pt x="3742" y="461"/>
                </a:lnTo>
                <a:lnTo>
                  <a:pt x="3742" y="463"/>
                </a:lnTo>
                <a:lnTo>
                  <a:pt x="3742" y="466"/>
                </a:lnTo>
                <a:lnTo>
                  <a:pt x="3742" y="475"/>
                </a:lnTo>
                <a:lnTo>
                  <a:pt x="3742" y="477"/>
                </a:lnTo>
                <a:lnTo>
                  <a:pt x="3742" y="481"/>
                </a:lnTo>
                <a:lnTo>
                  <a:pt x="3742" y="485"/>
                </a:lnTo>
                <a:lnTo>
                  <a:pt x="3742" y="486"/>
                </a:lnTo>
                <a:lnTo>
                  <a:pt x="3742" y="488"/>
                </a:lnTo>
                <a:lnTo>
                  <a:pt x="3742" y="490"/>
                </a:lnTo>
                <a:lnTo>
                  <a:pt x="3742" y="494"/>
                </a:lnTo>
                <a:lnTo>
                  <a:pt x="3742" y="496"/>
                </a:lnTo>
                <a:lnTo>
                  <a:pt x="3742" y="498"/>
                </a:lnTo>
                <a:lnTo>
                  <a:pt x="3742" y="503"/>
                </a:lnTo>
                <a:lnTo>
                  <a:pt x="3740" y="505"/>
                </a:lnTo>
                <a:lnTo>
                  <a:pt x="3740" y="507"/>
                </a:lnTo>
                <a:lnTo>
                  <a:pt x="3740" y="509"/>
                </a:lnTo>
                <a:lnTo>
                  <a:pt x="3740" y="510"/>
                </a:lnTo>
                <a:lnTo>
                  <a:pt x="3740" y="512"/>
                </a:lnTo>
                <a:lnTo>
                  <a:pt x="3740" y="516"/>
                </a:lnTo>
                <a:lnTo>
                  <a:pt x="3740" y="522"/>
                </a:lnTo>
                <a:lnTo>
                  <a:pt x="3740" y="523"/>
                </a:lnTo>
                <a:lnTo>
                  <a:pt x="3740" y="525"/>
                </a:lnTo>
                <a:lnTo>
                  <a:pt x="3740" y="529"/>
                </a:lnTo>
                <a:lnTo>
                  <a:pt x="3740" y="544"/>
                </a:lnTo>
                <a:lnTo>
                  <a:pt x="3740" y="547"/>
                </a:lnTo>
                <a:lnTo>
                  <a:pt x="3740" y="551"/>
                </a:lnTo>
                <a:lnTo>
                  <a:pt x="3740" y="558"/>
                </a:lnTo>
                <a:lnTo>
                  <a:pt x="3740" y="560"/>
                </a:lnTo>
                <a:lnTo>
                  <a:pt x="3740" y="575"/>
                </a:lnTo>
                <a:lnTo>
                  <a:pt x="3740" y="579"/>
                </a:lnTo>
                <a:lnTo>
                  <a:pt x="3740" y="582"/>
                </a:lnTo>
                <a:lnTo>
                  <a:pt x="3740" y="586"/>
                </a:lnTo>
                <a:lnTo>
                  <a:pt x="3740" y="588"/>
                </a:lnTo>
                <a:lnTo>
                  <a:pt x="3740" y="590"/>
                </a:lnTo>
                <a:lnTo>
                  <a:pt x="3740" y="592"/>
                </a:lnTo>
                <a:lnTo>
                  <a:pt x="3740" y="593"/>
                </a:lnTo>
                <a:lnTo>
                  <a:pt x="3740" y="595"/>
                </a:lnTo>
                <a:lnTo>
                  <a:pt x="3740" y="597"/>
                </a:lnTo>
                <a:lnTo>
                  <a:pt x="3740" y="599"/>
                </a:lnTo>
                <a:lnTo>
                  <a:pt x="3740" y="601"/>
                </a:lnTo>
                <a:lnTo>
                  <a:pt x="3740" y="603"/>
                </a:lnTo>
                <a:lnTo>
                  <a:pt x="3740" y="604"/>
                </a:lnTo>
                <a:lnTo>
                  <a:pt x="3740" y="606"/>
                </a:lnTo>
                <a:lnTo>
                  <a:pt x="3740" y="610"/>
                </a:lnTo>
                <a:lnTo>
                  <a:pt x="3740" y="612"/>
                </a:lnTo>
                <a:lnTo>
                  <a:pt x="3740" y="617"/>
                </a:lnTo>
                <a:lnTo>
                  <a:pt x="3738" y="625"/>
                </a:lnTo>
                <a:lnTo>
                  <a:pt x="3738" y="627"/>
                </a:lnTo>
                <a:lnTo>
                  <a:pt x="3738" y="634"/>
                </a:lnTo>
                <a:lnTo>
                  <a:pt x="3738" y="636"/>
                </a:lnTo>
                <a:lnTo>
                  <a:pt x="3738" y="639"/>
                </a:lnTo>
                <a:lnTo>
                  <a:pt x="3738" y="643"/>
                </a:lnTo>
                <a:lnTo>
                  <a:pt x="3738" y="652"/>
                </a:lnTo>
                <a:lnTo>
                  <a:pt x="3738" y="671"/>
                </a:lnTo>
                <a:lnTo>
                  <a:pt x="3738" y="680"/>
                </a:lnTo>
                <a:lnTo>
                  <a:pt x="3738" y="682"/>
                </a:lnTo>
                <a:lnTo>
                  <a:pt x="3738" y="686"/>
                </a:lnTo>
                <a:lnTo>
                  <a:pt x="3738" y="687"/>
                </a:lnTo>
                <a:lnTo>
                  <a:pt x="3738" y="695"/>
                </a:lnTo>
                <a:lnTo>
                  <a:pt x="3738" y="700"/>
                </a:lnTo>
                <a:lnTo>
                  <a:pt x="3738" y="702"/>
                </a:lnTo>
                <a:lnTo>
                  <a:pt x="3738" y="709"/>
                </a:lnTo>
                <a:lnTo>
                  <a:pt x="3738" y="732"/>
                </a:lnTo>
                <a:lnTo>
                  <a:pt x="3738" y="733"/>
                </a:lnTo>
                <a:lnTo>
                  <a:pt x="3738" y="735"/>
                </a:lnTo>
                <a:lnTo>
                  <a:pt x="3738" y="737"/>
                </a:lnTo>
                <a:lnTo>
                  <a:pt x="3738" y="739"/>
                </a:lnTo>
                <a:lnTo>
                  <a:pt x="3738" y="750"/>
                </a:lnTo>
                <a:lnTo>
                  <a:pt x="3738" y="752"/>
                </a:lnTo>
                <a:lnTo>
                  <a:pt x="3738" y="754"/>
                </a:lnTo>
                <a:lnTo>
                  <a:pt x="3738" y="757"/>
                </a:lnTo>
                <a:lnTo>
                  <a:pt x="3738" y="763"/>
                </a:lnTo>
                <a:lnTo>
                  <a:pt x="3738" y="774"/>
                </a:lnTo>
                <a:lnTo>
                  <a:pt x="3738" y="780"/>
                </a:lnTo>
                <a:lnTo>
                  <a:pt x="3738" y="781"/>
                </a:lnTo>
                <a:lnTo>
                  <a:pt x="3738" y="787"/>
                </a:lnTo>
                <a:lnTo>
                  <a:pt x="3738" y="789"/>
                </a:lnTo>
                <a:lnTo>
                  <a:pt x="3738" y="791"/>
                </a:lnTo>
                <a:lnTo>
                  <a:pt x="3738" y="798"/>
                </a:lnTo>
                <a:lnTo>
                  <a:pt x="3738" y="800"/>
                </a:lnTo>
                <a:lnTo>
                  <a:pt x="3738" y="803"/>
                </a:lnTo>
                <a:lnTo>
                  <a:pt x="3738" y="809"/>
                </a:lnTo>
                <a:lnTo>
                  <a:pt x="3738" y="813"/>
                </a:lnTo>
                <a:lnTo>
                  <a:pt x="3738" y="815"/>
                </a:lnTo>
                <a:lnTo>
                  <a:pt x="3738" y="818"/>
                </a:lnTo>
                <a:lnTo>
                  <a:pt x="3738" y="822"/>
                </a:lnTo>
                <a:lnTo>
                  <a:pt x="3738" y="824"/>
                </a:lnTo>
                <a:lnTo>
                  <a:pt x="3738" y="826"/>
                </a:lnTo>
                <a:lnTo>
                  <a:pt x="3738" y="827"/>
                </a:lnTo>
                <a:lnTo>
                  <a:pt x="3738" y="829"/>
                </a:lnTo>
                <a:lnTo>
                  <a:pt x="3738" y="831"/>
                </a:lnTo>
                <a:lnTo>
                  <a:pt x="3738" y="833"/>
                </a:lnTo>
                <a:lnTo>
                  <a:pt x="3738" y="839"/>
                </a:lnTo>
                <a:lnTo>
                  <a:pt x="3738" y="850"/>
                </a:lnTo>
                <a:lnTo>
                  <a:pt x="3738" y="853"/>
                </a:lnTo>
                <a:lnTo>
                  <a:pt x="3738" y="857"/>
                </a:lnTo>
                <a:lnTo>
                  <a:pt x="3738" y="859"/>
                </a:lnTo>
                <a:lnTo>
                  <a:pt x="3738" y="861"/>
                </a:lnTo>
                <a:lnTo>
                  <a:pt x="3738" y="866"/>
                </a:lnTo>
                <a:lnTo>
                  <a:pt x="3738" y="870"/>
                </a:lnTo>
                <a:lnTo>
                  <a:pt x="3738" y="875"/>
                </a:lnTo>
                <a:lnTo>
                  <a:pt x="3738" y="879"/>
                </a:lnTo>
                <a:lnTo>
                  <a:pt x="3738" y="890"/>
                </a:lnTo>
                <a:lnTo>
                  <a:pt x="3738" y="892"/>
                </a:lnTo>
                <a:lnTo>
                  <a:pt x="3738" y="894"/>
                </a:lnTo>
                <a:lnTo>
                  <a:pt x="3738" y="896"/>
                </a:lnTo>
                <a:lnTo>
                  <a:pt x="3738" y="901"/>
                </a:lnTo>
                <a:lnTo>
                  <a:pt x="3738" y="903"/>
                </a:lnTo>
                <a:lnTo>
                  <a:pt x="3738" y="907"/>
                </a:lnTo>
                <a:lnTo>
                  <a:pt x="3738" y="914"/>
                </a:lnTo>
                <a:lnTo>
                  <a:pt x="3738" y="916"/>
                </a:lnTo>
                <a:lnTo>
                  <a:pt x="3738" y="918"/>
                </a:lnTo>
                <a:lnTo>
                  <a:pt x="3738" y="923"/>
                </a:lnTo>
                <a:lnTo>
                  <a:pt x="3738" y="925"/>
                </a:lnTo>
                <a:lnTo>
                  <a:pt x="3738" y="927"/>
                </a:lnTo>
                <a:lnTo>
                  <a:pt x="3738" y="933"/>
                </a:lnTo>
                <a:lnTo>
                  <a:pt x="3738" y="938"/>
                </a:lnTo>
                <a:lnTo>
                  <a:pt x="3738" y="940"/>
                </a:lnTo>
                <a:lnTo>
                  <a:pt x="3738" y="945"/>
                </a:lnTo>
                <a:lnTo>
                  <a:pt x="3738" y="947"/>
                </a:lnTo>
                <a:lnTo>
                  <a:pt x="3738" y="949"/>
                </a:lnTo>
                <a:lnTo>
                  <a:pt x="3738" y="951"/>
                </a:lnTo>
                <a:lnTo>
                  <a:pt x="3738" y="953"/>
                </a:lnTo>
                <a:lnTo>
                  <a:pt x="3738" y="956"/>
                </a:lnTo>
                <a:lnTo>
                  <a:pt x="3738" y="958"/>
                </a:lnTo>
                <a:lnTo>
                  <a:pt x="3738" y="960"/>
                </a:lnTo>
                <a:lnTo>
                  <a:pt x="3738" y="962"/>
                </a:lnTo>
                <a:lnTo>
                  <a:pt x="3738" y="964"/>
                </a:lnTo>
                <a:lnTo>
                  <a:pt x="3738" y="966"/>
                </a:lnTo>
                <a:lnTo>
                  <a:pt x="3738" y="968"/>
                </a:lnTo>
                <a:lnTo>
                  <a:pt x="3738" y="969"/>
                </a:lnTo>
                <a:lnTo>
                  <a:pt x="3738" y="975"/>
                </a:lnTo>
                <a:lnTo>
                  <a:pt x="3738" y="977"/>
                </a:lnTo>
                <a:lnTo>
                  <a:pt x="3738" y="979"/>
                </a:lnTo>
                <a:lnTo>
                  <a:pt x="3738" y="980"/>
                </a:lnTo>
                <a:lnTo>
                  <a:pt x="3738" y="982"/>
                </a:lnTo>
                <a:lnTo>
                  <a:pt x="3738" y="1004"/>
                </a:lnTo>
                <a:lnTo>
                  <a:pt x="3738" y="1006"/>
                </a:lnTo>
                <a:lnTo>
                  <a:pt x="3738" y="1023"/>
                </a:lnTo>
                <a:lnTo>
                  <a:pt x="3738" y="1025"/>
                </a:lnTo>
                <a:lnTo>
                  <a:pt x="3738" y="1032"/>
                </a:lnTo>
                <a:lnTo>
                  <a:pt x="3738" y="1038"/>
                </a:lnTo>
                <a:lnTo>
                  <a:pt x="3738" y="1039"/>
                </a:lnTo>
                <a:lnTo>
                  <a:pt x="3738" y="1041"/>
                </a:lnTo>
                <a:lnTo>
                  <a:pt x="3738" y="1043"/>
                </a:lnTo>
                <a:lnTo>
                  <a:pt x="3738" y="1049"/>
                </a:lnTo>
                <a:lnTo>
                  <a:pt x="3738" y="1050"/>
                </a:lnTo>
                <a:lnTo>
                  <a:pt x="3738" y="1052"/>
                </a:lnTo>
                <a:lnTo>
                  <a:pt x="3738" y="1058"/>
                </a:lnTo>
                <a:lnTo>
                  <a:pt x="3738" y="1060"/>
                </a:lnTo>
                <a:lnTo>
                  <a:pt x="3738" y="1065"/>
                </a:lnTo>
                <a:lnTo>
                  <a:pt x="3738" y="1071"/>
                </a:lnTo>
                <a:lnTo>
                  <a:pt x="3738" y="1073"/>
                </a:lnTo>
                <a:lnTo>
                  <a:pt x="3738" y="1074"/>
                </a:lnTo>
                <a:lnTo>
                  <a:pt x="3738" y="1076"/>
                </a:lnTo>
                <a:lnTo>
                  <a:pt x="3738" y="1078"/>
                </a:lnTo>
                <a:lnTo>
                  <a:pt x="3738" y="1093"/>
                </a:lnTo>
                <a:lnTo>
                  <a:pt x="3740" y="1098"/>
                </a:lnTo>
                <a:lnTo>
                  <a:pt x="3740" y="1102"/>
                </a:lnTo>
                <a:lnTo>
                  <a:pt x="3740" y="1104"/>
                </a:lnTo>
                <a:lnTo>
                  <a:pt x="3740" y="1109"/>
                </a:lnTo>
                <a:lnTo>
                  <a:pt x="3740" y="1115"/>
                </a:lnTo>
                <a:lnTo>
                  <a:pt x="3740" y="1117"/>
                </a:lnTo>
                <a:lnTo>
                  <a:pt x="3740" y="1121"/>
                </a:lnTo>
                <a:lnTo>
                  <a:pt x="3740" y="1124"/>
                </a:lnTo>
                <a:lnTo>
                  <a:pt x="3740" y="1139"/>
                </a:lnTo>
                <a:lnTo>
                  <a:pt x="3740" y="1141"/>
                </a:lnTo>
                <a:lnTo>
                  <a:pt x="3740" y="1150"/>
                </a:lnTo>
                <a:lnTo>
                  <a:pt x="3740" y="1156"/>
                </a:lnTo>
                <a:lnTo>
                  <a:pt x="3740" y="1161"/>
                </a:lnTo>
                <a:lnTo>
                  <a:pt x="3740" y="1165"/>
                </a:lnTo>
                <a:lnTo>
                  <a:pt x="3740" y="1170"/>
                </a:lnTo>
                <a:lnTo>
                  <a:pt x="3740" y="1172"/>
                </a:lnTo>
                <a:lnTo>
                  <a:pt x="3740" y="1178"/>
                </a:lnTo>
                <a:lnTo>
                  <a:pt x="3738" y="1183"/>
                </a:lnTo>
                <a:lnTo>
                  <a:pt x="3740" y="1185"/>
                </a:lnTo>
                <a:lnTo>
                  <a:pt x="3740" y="1187"/>
                </a:lnTo>
                <a:lnTo>
                  <a:pt x="3740" y="1189"/>
                </a:lnTo>
                <a:lnTo>
                  <a:pt x="3740" y="1192"/>
                </a:lnTo>
                <a:lnTo>
                  <a:pt x="3740" y="1200"/>
                </a:lnTo>
                <a:lnTo>
                  <a:pt x="3740" y="1203"/>
                </a:lnTo>
                <a:lnTo>
                  <a:pt x="3740" y="1211"/>
                </a:lnTo>
                <a:lnTo>
                  <a:pt x="3740" y="1213"/>
                </a:lnTo>
                <a:lnTo>
                  <a:pt x="3740" y="1220"/>
                </a:lnTo>
                <a:lnTo>
                  <a:pt x="3740" y="1224"/>
                </a:lnTo>
                <a:lnTo>
                  <a:pt x="3740" y="1229"/>
                </a:lnTo>
                <a:lnTo>
                  <a:pt x="3740" y="1235"/>
                </a:lnTo>
                <a:lnTo>
                  <a:pt x="3740" y="1237"/>
                </a:lnTo>
                <a:lnTo>
                  <a:pt x="3740" y="1240"/>
                </a:lnTo>
                <a:lnTo>
                  <a:pt x="3740" y="1244"/>
                </a:lnTo>
                <a:lnTo>
                  <a:pt x="3740" y="1246"/>
                </a:lnTo>
                <a:lnTo>
                  <a:pt x="3740" y="1250"/>
                </a:lnTo>
                <a:lnTo>
                  <a:pt x="3740" y="1253"/>
                </a:lnTo>
                <a:lnTo>
                  <a:pt x="3740" y="1259"/>
                </a:lnTo>
                <a:lnTo>
                  <a:pt x="3740" y="1261"/>
                </a:lnTo>
                <a:lnTo>
                  <a:pt x="3740" y="1266"/>
                </a:lnTo>
                <a:lnTo>
                  <a:pt x="3740" y="1270"/>
                </a:lnTo>
                <a:lnTo>
                  <a:pt x="3740" y="1272"/>
                </a:lnTo>
                <a:lnTo>
                  <a:pt x="3740" y="1279"/>
                </a:lnTo>
                <a:lnTo>
                  <a:pt x="3740" y="1281"/>
                </a:lnTo>
                <a:lnTo>
                  <a:pt x="3740" y="1283"/>
                </a:lnTo>
                <a:lnTo>
                  <a:pt x="3740" y="1290"/>
                </a:lnTo>
                <a:lnTo>
                  <a:pt x="3740" y="1294"/>
                </a:lnTo>
                <a:lnTo>
                  <a:pt x="3740" y="1307"/>
                </a:lnTo>
                <a:lnTo>
                  <a:pt x="3740" y="1309"/>
                </a:lnTo>
                <a:lnTo>
                  <a:pt x="3740" y="1318"/>
                </a:lnTo>
                <a:lnTo>
                  <a:pt x="3740" y="1321"/>
                </a:lnTo>
                <a:lnTo>
                  <a:pt x="3740" y="1327"/>
                </a:lnTo>
                <a:lnTo>
                  <a:pt x="3740" y="1331"/>
                </a:lnTo>
                <a:lnTo>
                  <a:pt x="3740" y="1340"/>
                </a:lnTo>
                <a:lnTo>
                  <a:pt x="3740" y="1342"/>
                </a:lnTo>
                <a:lnTo>
                  <a:pt x="3740" y="1347"/>
                </a:lnTo>
                <a:lnTo>
                  <a:pt x="3740" y="1351"/>
                </a:lnTo>
                <a:lnTo>
                  <a:pt x="3740" y="1355"/>
                </a:lnTo>
                <a:lnTo>
                  <a:pt x="3740" y="1360"/>
                </a:lnTo>
                <a:lnTo>
                  <a:pt x="3740" y="1362"/>
                </a:lnTo>
                <a:lnTo>
                  <a:pt x="3740" y="1364"/>
                </a:lnTo>
                <a:lnTo>
                  <a:pt x="3740" y="1367"/>
                </a:lnTo>
                <a:lnTo>
                  <a:pt x="3740" y="1375"/>
                </a:lnTo>
                <a:lnTo>
                  <a:pt x="3740" y="1377"/>
                </a:lnTo>
                <a:lnTo>
                  <a:pt x="3740" y="1382"/>
                </a:lnTo>
                <a:lnTo>
                  <a:pt x="3740" y="1384"/>
                </a:lnTo>
                <a:lnTo>
                  <a:pt x="3740" y="1386"/>
                </a:lnTo>
                <a:lnTo>
                  <a:pt x="3740" y="1388"/>
                </a:lnTo>
                <a:lnTo>
                  <a:pt x="3740" y="1391"/>
                </a:lnTo>
                <a:lnTo>
                  <a:pt x="3740" y="1403"/>
                </a:lnTo>
                <a:lnTo>
                  <a:pt x="3740" y="1410"/>
                </a:lnTo>
                <a:lnTo>
                  <a:pt x="3740" y="1417"/>
                </a:lnTo>
                <a:lnTo>
                  <a:pt x="3740" y="1419"/>
                </a:lnTo>
                <a:lnTo>
                  <a:pt x="3740" y="1423"/>
                </a:lnTo>
                <a:lnTo>
                  <a:pt x="3740" y="1426"/>
                </a:lnTo>
                <a:lnTo>
                  <a:pt x="3740" y="1428"/>
                </a:lnTo>
                <a:lnTo>
                  <a:pt x="3740" y="1432"/>
                </a:lnTo>
                <a:lnTo>
                  <a:pt x="3740" y="1434"/>
                </a:lnTo>
                <a:lnTo>
                  <a:pt x="3740" y="1436"/>
                </a:lnTo>
                <a:lnTo>
                  <a:pt x="3740" y="1438"/>
                </a:lnTo>
                <a:lnTo>
                  <a:pt x="3740" y="1439"/>
                </a:lnTo>
                <a:lnTo>
                  <a:pt x="3740" y="1445"/>
                </a:lnTo>
                <a:lnTo>
                  <a:pt x="3740" y="1447"/>
                </a:lnTo>
                <a:lnTo>
                  <a:pt x="3740" y="1450"/>
                </a:lnTo>
                <a:lnTo>
                  <a:pt x="3740" y="1452"/>
                </a:lnTo>
                <a:lnTo>
                  <a:pt x="3740" y="1458"/>
                </a:lnTo>
                <a:lnTo>
                  <a:pt x="3740" y="1460"/>
                </a:lnTo>
                <a:lnTo>
                  <a:pt x="3740" y="1465"/>
                </a:lnTo>
                <a:lnTo>
                  <a:pt x="3740" y="1469"/>
                </a:lnTo>
                <a:lnTo>
                  <a:pt x="3740" y="1473"/>
                </a:lnTo>
                <a:lnTo>
                  <a:pt x="3740" y="1474"/>
                </a:lnTo>
                <a:lnTo>
                  <a:pt x="3740" y="1476"/>
                </a:lnTo>
                <a:lnTo>
                  <a:pt x="3740" y="1478"/>
                </a:lnTo>
                <a:lnTo>
                  <a:pt x="3740" y="1484"/>
                </a:lnTo>
                <a:lnTo>
                  <a:pt x="3740" y="1485"/>
                </a:lnTo>
                <a:lnTo>
                  <a:pt x="3740" y="1495"/>
                </a:lnTo>
                <a:lnTo>
                  <a:pt x="3740" y="1498"/>
                </a:lnTo>
                <a:lnTo>
                  <a:pt x="3740" y="1500"/>
                </a:lnTo>
                <a:lnTo>
                  <a:pt x="3740" y="1504"/>
                </a:lnTo>
                <a:lnTo>
                  <a:pt x="3740" y="1506"/>
                </a:lnTo>
                <a:lnTo>
                  <a:pt x="3740" y="1509"/>
                </a:lnTo>
                <a:lnTo>
                  <a:pt x="3740" y="1511"/>
                </a:lnTo>
                <a:lnTo>
                  <a:pt x="3740" y="1513"/>
                </a:lnTo>
                <a:lnTo>
                  <a:pt x="3740" y="1517"/>
                </a:lnTo>
                <a:lnTo>
                  <a:pt x="3740" y="1519"/>
                </a:lnTo>
                <a:lnTo>
                  <a:pt x="3740" y="1522"/>
                </a:lnTo>
                <a:lnTo>
                  <a:pt x="3740" y="1528"/>
                </a:lnTo>
                <a:lnTo>
                  <a:pt x="3740" y="1530"/>
                </a:lnTo>
                <a:lnTo>
                  <a:pt x="3740" y="1535"/>
                </a:lnTo>
                <a:lnTo>
                  <a:pt x="3740" y="1539"/>
                </a:lnTo>
                <a:lnTo>
                  <a:pt x="3740" y="1541"/>
                </a:lnTo>
                <a:lnTo>
                  <a:pt x="3740" y="1543"/>
                </a:lnTo>
                <a:lnTo>
                  <a:pt x="3740" y="1550"/>
                </a:lnTo>
                <a:lnTo>
                  <a:pt x="3740" y="1559"/>
                </a:lnTo>
                <a:lnTo>
                  <a:pt x="3740" y="1565"/>
                </a:lnTo>
                <a:lnTo>
                  <a:pt x="3740" y="1567"/>
                </a:lnTo>
                <a:lnTo>
                  <a:pt x="3740" y="1572"/>
                </a:lnTo>
                <a:lnTo>
                  <a:pt x="3740" y="1574"/>
                </a:lnTo>
                <a:lnTo>
                  <a:pt x="3740" y="1576"/>
                </a:lnTo>
                <a:lnTo>
                  <a:pt x="3740" y="1578"/>
                </a:lnTo>
                <a:lnTo>
                  <a:pt x="3740" y="1579"/>
                </a:lnTo>
                <a:lnTo>
                  <a:pt x="3740" y="1581"/>
                </a:lnTo>
                <a:lnTo>
                  <a:pt x="3740" y="1583"/>
                </a:lnTo>
                <a:lnTo>
                  <a:pt x="3740" y="1587"/>
                </a:lnTo>
                <a:lnTo>
                  <a:pt x="3740" y="1591"/>
                </a:lnTo>
                <a:lnTo>
                  <a:pt x="3740" y="1594"/>
                </a:lnTo>
                <a:lnTo>
                  <a:pt x="3740" y="1596"/>
                </a:lnTo>
                <a:lnTo>
                  <a:pt x="3740" y="1598"/>
                </a:lnTo>
                <a:lnTo>
                  <a:pt x="3740" y="1600"/>
                </a:lnTo>
                <a:lnTo>
                  <a:pt x="3740" y="1603"/>
                </a:lnTo>
                <a:lnTo>
                  <a:pt x="3740" y="1613"/>
                </a:lnTo>
                <a:lnTo>
                  <a:pt x="3740" y="1614"/>
                </a:lnTo>
                <a:lnTo>
                  <a:pt x="3740" y="1616"/>
                </a:lnTo>
                <a:lnTo>
                  <a:pt x="3740" y="1620"/>
                </a:lnTo>
                <a:lnTo>
                  <a:pt x="3740" y="1624"/>
                </a:lnTo>
                <a:lnTo>
                  <a:pt x="3740" y="1627"/>
                </a:lnTo>
                <a:lnTo>
                  <a:pt x="3740" y="1631"/>
                </a:lnTo>
                <a:lnTo>
                  <a:pt x="3740" y="1633"/>
                </a:lnTo>
                <a:lnTo>
                  <a:pt x="3740" y="1637"/>
                </a:lnTo>
                <a:lnTo>
                  <a:pt x="3740" y="1638"/>
                </a:lnTo>
                <a:lnTo>
                  <a:pt x="3740" y="1640"/>
                </a:lnTo>
                <a:lnTo>
                  <a:pt x="3740" y="1642"/>
                </a:lnTo>
                <a:lnTo>
                  <a:pt x="3740" y="1648"/>
                </a:lnTo>
                <a:lnTo>
                  <a:pt x="3740" y="1649"/>
                </a:lnTo>
                <a:lnTo>
                  <a:pt x="3740" y="1651"/>
                </a:lnTo>
                <a:lnTo>
                  <a:pt x="3740" y="1659"/>
                </a:lnTo>
                <a:lnTo>
                  <a:pt x="3740" y="1661"/>
                </a:lnTo>
                <a:lnTo>
                  <a:pt x="3740" y="1662"/>
                </a:lnTo>
                <a:lnTo>
                  <a:pt x="3740" y="1664"/>
                </a:lnTo>
                <a:lnTo>
                  <a:pt x="3740" y="1668"/>
                </a:lnTo>
                <a:lnTo>
                  <a:pt x="3740" y="1675"/>
                </a:lnTo>
                <a:lnTo>
                  <a:pt x="3740" y="1677"/>
                </a:lnTo>
                <a:lnTo>
                  <a:pt x="3740" y="1681"/>
                </a:lnTo>
                <a:lnTo>
                  <a:pt x="3740" y="1696"/>
                </a:lnTo>
                <a:lnTo>
                  <a:pt x="3740" y="1697"/>
                </a:lnTo>
                <a:lnTo>
                  <a:pt x="3740" y="1701"/>
                </a:lnTo>
                <a:lnTo>
                  <a:pt x="3740" y="1705"/>
                </a:lnTo>
                <a:lnTo>
                  <a:pt x="3740" y="1707"/>
                </a:lnTo>
                <a:lnTo>
                  <a:pt x="3740" y="1712"/>
                </a:lnTo>
                <a:lnTo>
                  <a:pt x="3740" y="1714"/>
                </a:lnTo>
                <a:lnTo>
                  <a:pt x="3740" y="1716"/>
                </a:lnTo>
                <a:lnTo>
                  <a:pt x="3740" y="1720"/>
                </a:lnTo>
                <a:lnTo>
                  <a:pt x="3740" y="1723"/>
                </a:lnTo>
                <a:lnTo>
                  <a:pt x="3740" y="1731"/>
                </a:lnTo>
                <a:lnTo>
                  <a:pt x="3740" y="1740"/>
                </a:lnTo>
                <a:lnTo>
                  <a:pt x="3740" y="1742"/>
                </a:lnTo>
                <a:lnTo>
                  <a:pt x="3740" y="1747"/>
                </a:lnTo>
                <a:lnTo>
                  <a:pt x="3740" y="1753"/>
                </a:lnTo>
                <a:lnTo>
                  <a:pt x="3740" y="1755"/>
                </a:lnTo>
                <a:lnTo>
                  <a:pt x="3740" y="1760"/>
                </a:lnTo>
                <a:lnTo>
                  <a:pt x="3740" y="1767"/>
                </a:lnTo>
                <a:lnTo>
                  <a:pt x="3740" y="1769"/>
                </a:lnTo>
                <a:lnTo>
                  <a:pt x="3740" y="1773"/>
                </a:lnTo>
                <a:lnTo>
                  <a:pt x="3740" y="1775"/>
                </a:lnTo>
                <a:lnTo>
                  <a:pt x="3740" y="1782"/>
                </a:lnTo>
                <a:lnTo>
                  <a:pt x="3740" y="1790"/>
                </a:lnTo>
                <a:lnTo>
                  <a:pt x="3740" y="1793"/>
                </a:lnTo>
                <a:lnTo>
                  <a:pt x="3740" y="1795"/>
                </a:lnTo>
                <a:lnTo>
                  <a:pt x="3740" y="1802"/>
                </a:lnTo>
                <a:lnTo>
                  <a:pt x="3740" y="1804"/>
                </a:lnTo>
                <a:lnTo>
                  <a:pt x="3740" y="1812"/>
                </a:lnTo>
                <a:lnTo>
                  <a:pt x="3740" y="1817"/>
                </a:lnTo>
                <a:lnTo>
                  <a:pt x="3740" y="1821"/>
                </a:lnTo>
                <a:lnTo>
                  <a:pt x="3740" y="1823"/>
                </a:lnTo>
                <a:lnTo>
                  <a:pt x="3740" y="1825"/>
                </a:lnTo>
                <a:lnTo>
                  <a:pt x="3740" y="1826"/>
                </a:lnTo>
                <a:lnTo>
                  <a:pt x="3740" y="1830"/>
                </a:lnTo>
                <a:lnTo>
                  <a:pt x="3740" y="1834"/>
                </a:lnTo>
                <a:lnTo>
                  <a:pt x="3740" y="1837"/>
                </a:lnTo>
                <a:lnTo>
                  <a:pt x="3740" y="1841"/>
                </a:lnTo>
                <a:lnTo>
                  <a:pt x="3740" y="1845"/>
                </a:lnTo>
                <a:lnTo>
                  <a:pt x="3740" y="1849"/>
                </a:lnTo>
                <a:lnTo>
                  <a:pt x="3740" y="1850"/>
                </a:lnTo>
                <a:lnTo>
                  <a:pt x="3740" y="1852"/>
                </a:lnTo>
                <a:lnTo>
                  <a:pt x="3740" y="1854"/>
                </a:lnTo>
                <a:lnTo>
                  <a:pt x="3740" y="1856"/>
                </a:lnTo>
                <a:lnTo>
                  <a:pt x="3740" y="1858"/>
                </a:lnTo>
                <a:lnTo>
                  <a:pt x="3740" y="1860"/>
                </a:lnTo>
                <a:lnTo>
                  <a:pt x="3742" y="1860"/>
                </a:lnTo>
                <a:lnTo>
                  <a:pt x="3742" y="1861"/>
                </a:lnTo>
                <a:lnTo>
                  <a:pt x="3742" y="1863"/>
                </a:lnTo>
                <a:lnTo>
                  <a:pt x="3742" y="1865"/>
                </a:lnTo>
                <a:lnTo>
                  <a:pt x="3742" y="1867"/>
                </a:lnTo>
                <a:lnTo>
                  <a:pt x="3740" y="1869"/>
                </a:lnTo>
                <a:lnTo>
                  <a:pt x="3740" y="1871"/>
                </a:lnTo>
                <a:lnTo>
                  <a:pt x="3740" y="1872"/>
                </a:lnTo>
                <a:lnTo>
                  <a:pt x="3740" y="1874"/>
                </a:lnTo>
                <a:lnTo>
                  <a:pt x="3738" y="1876"/>
                </a:lnTo>
                <a:lnTo>
                  <a:pt x="3738" y="1878"/>
                </a:lnTo>
                <a:lnTo>
                  <a:pt x="3738" y="1880"/>
                </a:lnTo>
                <a:lnTo>
                  <a:pt x="3738" y="1884"/>
                </a:lnTo>
                <a:lnTo>
                  <a:pt x="3736" y="1885"/>
                </a:lnTo>
                <a:lnTo>
                  <a:pt x="3736" y="1887"/>
                </a:lnTo>
                <a:lnTo>
                  <a:pt x="3736" y="1889"/>
                </a:lnTo>
                <a:lnTo>
                  <a:pt x="3734" y="1891"/>
                </a:lnTo>
                <a:lnTo>
                  <a:pt x="3733" y="1893"/>
                </a:lnTo>
                <a:lnTo>
                  <a:pt x="3731" y="1895"/>
                </a:lnTo>
                <a:lnTo>
                  <a:pt x="3729" y="1896"/>
                </a:lnTo>
                <a:lnTo>
                  <a:pt x="3729" y="1898"/>
                </a:lnTo>
                <a:lnTo>
                  <a:pt x="3729" y="1900"/>
                </a:lnTo>
                <a:lnTo>
                  <a:pt x="3729" y="1902"/>
                </a:lnTo>
                <a:lnTo>
                  <a:pt x="3729" y="1904"/>
                </a:lnTo>
                <a:lnTo>
                  <a:pt x="3729" y="1906"/>
                </a:lnTo>
                <a:lnTo>
                  <a:pt x="3729" y="1908"/>
                </a:lnTo>
                <a:lnTo>
                  <a:pt x="3729" y="1909"/>
                </a:lnTo>
                <a:lnTo>
                  <a:pt x="3729" y="1911"/>
                </a:lnTo>
                <a:lnTo>
                  <a:pt x="3731" y="1911"/>
                </a:lnTo>
                <a:lnTo>
                  <a:pt x="3731" y="1913"/>
                </a:lnTo>
                <a:lnTo>
                  <a:pt x="3733" y="1913"/>
                </a:lnTo>
                <a:lnTo>
                  <a:pt x="3733" y="1915"/>
                </a:lnTo>
                <a:lnTo>
                  <a:pt x="3734" y="1915"/>
                </a:lnTo>
                <a:lnTo>
                  <a:pt x="3736" y="1915"/>
                </a:lnTo>
                <a:lnTo>
                  <a:pt x="3738" y="1915"/>
                </a:lnTo>
                <a:lnTo>
                  <a:pt x="3740" y="1915"/>
                </a:lnTo>
                <a:lnTo>
                  <a:pt x="3742" y="1915"/>
                </a:lnTo>
                <a:lnTo>
                  <a:pt x="3742" y="1917"/>
                </a:lnTo>
                <a:lnTo>
                  <a:pt x="3744" y="1917"/>
                </a:lnTo>
                <a:lnTo>
                  <a:pt x="3745" y="1917"/>
                </a:lnTo>
                <a:lnTo>
                  <a:pt x="3745" y="1919"/>
                </a:lnTo>
                <a:lnTo>
                  <a:pt x="3747" y="1919"/>
                </a:lnTo>
                <a:lnTo>
                  <a:pt x="3747" y="1920"/>
                </a:lnTo>
                <a:lnTo>
                  <a:pt x="3747" y="1922"/>
                </a:lnTo>
                <a:lnTo>
                  <a:pt x="3747" y="1924"/>
                </a:lnTo>
                <a:lnTo>
                  <a:pt x="3747" y="1926"/>
                </a:lnTo>
                <a:lnTo>
                  <a:pt x="3747" y="1928"/>
                </a:lnTo>
                <a:lnTo>
                  <a:pt x="3747" y="1930"/>
                </a:lnTo>
                <a:lnTo>
                  <a:pt x="3747" y="1931"/>
                </a:lnTo>
                <a:lnTo>
                  <a:pt x="3747" y="1933"/>
                </a:lnTo>
                <a:lnTo>
                  <a:pt x="3749" y="1935"/>
                </a:lnTo>
                <a:lnTo>
                  <a:pt x="3749" y="1937"/>
                </a:lnTo>
                <a:lnTo>
                  <a:pt x="3751" y="1937"/>
                </a:lnTo>
                <a:lnTo>
                  <a:pt x="3753" y="1939"/>
                </a:lnTo>
                <a:lnTo>
                  <a:pt x="3755" y="1941"/>
                </a:lnTo>
                <a:lnTo>
                  <a:pt x="3756" y="1941"/>
                </a:lnTo>
                <a:lnTo>
                  <a:pt x="3756" y="1943"/>
                </a:lnTo>
                <a:lnTo>
                  <a:pt x="3758" y="1943"/>
                </a:lnTo>
                <a:lnTo>
                  <a:pt x="3760" y="1943"/>
                </a:lnTo>
                <a:lnTo>
                  <a:pt x="3762" y="1944"/>
                </a:lnTo>
                <a:lnTo>
                  <a:pt x="3764" y="1946"/>
                </a:lnTo>
                <a:lnTo>
                  <a:pt x="3766" y="1946"/>
                </a:lnTo>
                <a:lnTo>
                  <a:pt x="3766" y="1948"/>
                </a:lnTo>
                <a:lnTo>
                  <a:pt x="3766" y="1950"/>
                </a:lnTo>
                <a:lnTo>
                  <a:pt x="3766" y="1952"/>
                </a:lnTo>
                <a:lnTo>
                  <a:pt x="3766" y="1954"/>
                </a:lnTo>
                <a:lnTo>
                  <a:pt x="3764" y="1955"/>
                </a:lnTo>
                <a:lnTo>
                  <a:pt x="3764" y="1957"/>
                </a:lnTo>
                <a:lnTo>
                  <a:pt x="3764" y="1959"/>
                </a:lnTo>
                <a:lnTo>
                  <a:pt x="3762" y="1959"/>
                </a:lnTo>
                <a:lnTo>
                  <a:pt x="3762" y="1961"/>
                </a:lnTo>
                <a:lnTo>
                  <a:pt x="3764" y="1963"/>
                </a:lnTo>
                <a:lnTo>
                  <a:pt x="3764" y="1965"/>
                </a:lnTo>
                <a:lnTo>
                  <a:pt x="3766" y="1965"/>
                </a:lnTo>
                <a:lnTo>
                  <a:pt x="3766" y="1966"/>
                </a:lnTo>
                <a:lnTo>
                  <a:pt x="3768" y="1966"/>
                </a:lnTo>
                <a:lnTo>
                  <a:pt x="3769" y="1968"/>
                </a:lnTo>
                <a:lnTo>
                  <a:pt x="3771" y="1970"/>
                </a:lnTo>
                <a:lnTo>
                  <a:pt x="3773" y="1972"/>
                </a:lnTo>
                <a:lnTo>
                  <a:pt x="3775" y="1974"/>
                </a:lnTo>
                <a:lnTo>
                  <a:pt x="3775" y="1976"/>
                </a:lnTo>
                <a:lnTo>
                  <a:pt x="3775" y="1978"/>
                </a:lnTo>
                <a:lnTo>
                  <a:pt x="3777" y="1978"/>
                </a:lnTo>
                <a:lnTo>
                  <a:pt x="3777" y="1979"/>
                </a:lnTo>
                <a:lnTo>
                  <a:pt x="3777" y="1981"/>
                </a:lnTo>
                <a:lnTo>
                  <a:pt x="3777" y="1983"/>
                </a:lnTo>
                <a:lnTo>
                  <a:pt x="3779" y="1985"/>
                </a:lnTo>
                <a:lnTo>
                  <a:pt x="3779" y="1989"/>
                </a:lnTo>
                <a:lnTo>
                  <a:pt x="3779" y="1990"/>
                </a:lnTo>
                <a:lnTo>
                  <a:pt x="3779" y="1992"/>
                </a:lnTo>
                <a:lnTo>
                  <a:pt x="3780" y="1994"/>
                </a:lnTo>
                <a:lnTo>
                  <a:pt x="3780" y="1996"/>
                </a:lnTo>
                <a:lnTo>
                  <a:pt x="3779" y="2000"/>
                </a:lnTo>
                <a:lnTo>
                  <a:pt x="3779" y="2002"/>
                </a:lnTo>
                <a:lnTo>
                  <a:pt x="3777" y="2003"/>
                </a:lnTo>
                <a:lnTo>
                  <a:pt x="3777" y="2005"/>
                </a:lnTo>
                <a:lnTo>
                  <a:pt x="3775" y="2007"/>
                </a:lnTo>
                <a:lnTo>
                  <a:pt x="3775" y="2009"/>
                </a:lnTo>
                <a:lnTo>
                  <a:pt x="3775" y="2011"/>
                </a:lnTo>
                <a:lnTo>
                  <a:pt x="3775" y="2013"/>
                </a:lnTo>
                <a:lnTo>
                  <a:pt x="3775" y="2014"/>
                </a:lnTo>
                <a:lnTo>
                  <a:pt x="3777" y="2014"/>
                </a:lnTo>
                <a:lnTo>
                  <a:pt x="3777" y="2016"/>
                </a:lnTo>
                <a:lnTo>
                  <a:pt x="3779" y="2016"/>
                </a:lnTo>
                <a:lnTo>
                  <a:pt x="3779" y="2018"/>
                </a:lnTo>
                <a:lnTo>
                  <a:pt x="3780" y="2018"/>
                </a:lnTo>
                <a:lnTo>
                  <a:pt x="3782" y="2020"/>
                </a:lnTo>
                <a:lnTo>
                  <a:pt x="3782" y="2022"/>
                </a:lnTo>
                <a:lnTo>
                  <a:pt x="3784" y="2022"/>
                </a:lnTo>
                <a:lnTo>
                  <a:pt x="3784" y="2024"/>
                </a:lnTo>
                <a:lnTo>
                  <a:pt x="3786" y="2024"/>
                </a:lnTo>
                <a:lnTo>
                  <a:pt x="3786" y="2025"/>
                </a:lnTo>
                <a:lnTo>
                  <a:pt x="3788" y="2025"/>
                </a:lnTo>
                <a:lnTo>
                  <a:pt x="3788" y="2027"/>
                </a:lnTo>
                <a:lnTo>
                  <a:pt x="3788" y="2029"/>
                </a:lnTo>
                <a:lnTo>
                  <a:pt x="3788" y="2031"/>
                </a:lnTo>
                <a:lnTo>
                  <a:pt x="3790" y="2031"/>
                </a:lnTo>
                <a:lnTo>
                  <a:pt x="3790" y="2033"/>
                </a:lnTo>
                <a:lnTo>
                  <a:pt x="3792" y="2033"/>
                </a:lnTo>
                <a:lnTo>
                  <a:pt x="3793" y="2033"/>
                </a:lnTo>
                <a:lnTo>
                  <a:pt x="3795" y="2035"/>
                </a:lnTo>
                <a:lnTo>
                  <a:pt x="3795" y="2037"/>
                </a:lnTo>
                <a:lnTo>
                  <a:pt x="3797" y="2037"/>
                </a:lnTo>
                <a:lnTo>
                  <a:pt x="3797" y="2040"/>
                </a:lnTo>
                <a:lnTo>
                  <a:pt x="3797" y="2042"/>
                </a:lnTo>
                <a:lnTo>
                  <a:pt x="3795" y="2042"/>
                </a:lnTo>
                <a:lnTo>
                  <a:pt x="3795" y="2044"/>
                </a:lnTo>
                <a:lnTo>
                  <a:pt x="3793" y="2044"/>
                </a:lnTo>
                <a:lnTo>
                  <a:pt x="3792" y="2046"/>
                </a:lnTo>
                <a:lnTo>
                  <a:pt x="3790" y="2048"/>
                </a:lnTo>
                <a:lnTo>
                  <a:pt x="3790" y="2049"/>
                </a:lnTo>
                <a:lnTo>
                  <a:pt x="3790" y="2051"/>
                </a:lnTo>
                <a:lnTo>
                  <a:pt x="3790" y="2053"/>
                </a:lnTo>
                <a:lnTo>
                  <a:pt x="3790" y="2055"/>
                </a:lnTo>
                <a:lnTo>
                  <a:pt x="3790" y="2057"/>
                </a:lnTo>
                <a:lnTo>
                  <a:pt x="3790" y="2059"/>
                </a:lnTo>
                <a:lnTo>
                  <a:pt x="3790" y="2060"/>
                </a:lnTo>
                <a:lnTo>
                  <a:pt x="3788" y="2060"/>
                </a:lnTo>
                <a:lnTo>
                  <a:pt x="3788" y="2062"/>
                </a:lnTo>
                <a:lnTo>
                  <a:pt x="3786" y="2062"/>
                </a:lnTo>
                <a:lnTo>
                  <a:pt x="3786" y="2064"/>
                </a:lnTo>
                <a:lnTo>
                  <a:pt x="3784" y="2066"/>
                </a:lnTo>
                <a:lnTo>
                  <a:pt x="3782" y="2068"/>
                </a:lnTo>
                <a:lnTo>
                  <a:pt x="3782" y="2070"/>
                </a:lnTo>
                <a:lnTo>
                  <a:pt x="3782" y="2072"/>
                </a:lnTo>
                <a:lnTo>
                  <a:pt x="3782" y="2073"/>
                </a:lnTo>
                <a:lnTo>
                  <a:pt x="3782" y="2075"/>
                </a:lnTo>
                <a:lnTo>
                  <a:pt x="3782" y="2077"/>
                </a:lnTo>
                <a:lnTo>
                  <a:pt x="3780" y="2079"/>
                </a:lnTo>
                <a:lnTo>
                  <a:pt x="3780" y="2081"/>
                </a:lnTo>
                <a:lnTo>
                  <a:pt x="3780" y="2083"/>
                </a:lnTo>
                <a:lnTo>
                  <a:pt x="3780" y="2084"/>
                </a:lnTo>
                <a:lnTo>
                  <a:pt x="3779" y="2084"/>
                </a:lnTo>
                <a:lnTo>
                  <a:pt x="3779" y="2086"/>
                </a:lnTo>
                <a:lnTo>
                  <a:pt x="3777" y="2086"/>
                </a:lnTo>
                <a:lnTo>
                  <a:pt x="3775" y="2086"/>
                </a:lnTo>
                <a:lnTo>
                  <a:pt x="3773" y="2086"/>
                </a:lnTo>
                <a:lnTo>
                  <a:pt x="3771" y="2086"/>
                </a:lnTo>
                <a:lnTo>
                  <a:pt x="3769" y="2086"/>
                </a:lnTo>
                <a:lnTo>
                  <a:pt x="3769" y="2088"/>
                </a:lnTo>
                <a:lnTo>
                  <a:pt x="3768" y="2088"/>
                </a:lnTo>
                <a:lnTo>
                  <a:pt x="3768" y="2090"/>
                </a:lnTo>
                <a:lnTo>
                  <a:pt x="3768" y="2092"/>
                </a:lnTo>
                <a:lnTo>
                  <a:pt x="3768" y="2094"/>
                </a:lnTo>
                <a:lnTo>
                  <a:pt x="3768" y="2096"/>
                </a:lnTo>
                <a:lnTo>
                  <a:pt x="3768" y="2097"/>
                </a:lnTo>
                <a:lnTo>
                  <a:pt x="3769" y="2099"/>
                </a:lnTo>
                <a:lnTo>
                  <a:pt x="3771" y="2101"/>
                </a:lnTo>
                <a:lnTo>
                  <a:pt x="3773" y="2101"/>
                </a:lnTo>
                <a:lnTo>
                  <a:pt x="3775" y="2101"/>
                </a:lnTo>
                <a:lnTo>
                  <a:pt x="3777" y="2101"/>
                </a:lnTo>
                <a:lnTo>
                  <a:pt x="3779" y="2101"/>
                </a:lnTo>
                <a:lnTo>
                  <a:pt x="3779" y="2103"/>
                </a:lnTo>
                <a:lnTo>
                  <a:pt x="3780" y="2103"/>
                </a:lnTo>
                <a:lnTo>
                  <a:pt x="3780" y="2105"/>
                </a:lnTo>
                <a:lnTo>
                  <a:pt x="3782" y="2105"/>
                </a:lnTo>
                <a:lnTo>
                  <a:pt x="3782" y="2107"/>
                </a:lnTo>
                <a:lnTo>
                  <a:pt x="3784" y="2107"/>
                </a:lnTo>
                <a:lnTo>
                  <a:pt x="3784" y="2108"/>
                </a:lnTo>
                <a:lnTo>
                  <a:pt x="3786" y="2110"/>
                </a:lnTo>
                <a:lnTo>
                  <a:pt x="3786" y="2112"/>
                </a:lnTo>
                <a:lnTo>
                  <a:pt x="3786" y="2114"/>
                </a:lnTo>
                <a:lnTo>
                  <a:pt x="3786" y="2116"/>
                </a:lnTo>
                <a:lnTo>
                  <a:pt x="3786" y="2118"/>
                </a:lnTo>
                <a:lnTo>
                  <a:pt x="3786" y="2119"/>
                </a:lnTo>
                <a:lnTo>
                  <a:pt x="3788" y="2121"/>
                </a:lnTo>
                <a:lnTo>
                  <a:pt x="3788" y="2123"/>
                </a:lnTo>
                <a:lnTo>
                  <a:pt x="3790" y="2125"/>
                </a:lnTo>
                <a:lnTo>
                  <a:pt x="3792" y="2125"/>
                </a:lnTo>
                <a:lnTo>
                  <a:pt x="3792" y="2127"/>
                </a:lnTo>
                <a:lnTo>
                  <a:pt x="3792" y="2129"/>
                </a:lnTo>
                <a:lnTo>
                  <a:pt x="3792" y="2131"/>
                </a:lnTo>
                <a:lnTo>
                  <a:pt x="3793" y="2131"/>
                </a:lnTo>
                <a:lnTo>
                  <a:pt x="3792" y="2132"/>
                </a:lnTo>
                <a:lnTo>
                  <a:pt x="3792" y="2134"/>
                </a:lnTo>
                <a:lnTo>
                  <a:pt x="3792" y="2138"/>
                </a:lnTo>
                <a:lnTo>
                  <a:pt x="3793" y="2138"/>
                </a:lnTo>
                <a:lnTo>
                  <a:pt x="3793" y="2140"/>
                </a:lnTo>
                <a:lnTo>
                  <a:pt x="3795" y="2142"/>
                </a:lnTo>
                <a:lnTo>
                  <a:pt x="3797" y="2143"/>
                </a:lnTo>
                <a:lnTo>
                  <a:pt x="3797" y="2145"/>
                </a:lnTo>
                <a:lnTo>
                  <a:pt x="3797" y="2147"/>
                </a:lnTo>
                <a:lnTo>
                  <a:pt x="3797" y="2149"/>
                </a:lnTo>
                <a:lnTo>
                  <a:pt x="3797" y="2151"/>
                </a:lnTo>
                <a:lnTo>
                  <a:pt x="3797" y="2153"/>
                </a:lnTo>
                <a:lnTo>
                  <a:pt x="3797" y="2154"/>
                </a:lnTo>
                <a:lnTo>
                  <a:pt x="3799" y="2156"/>
                </a:lnTo>
                <a:lnTo>
                  <a:pt x="3799" y="2158"/>
                </a:lnTo>
                <a:lnTo>
                  <a:pt x="3797" y="2158"/>
                </a:lnTo>
                <a:lnTo>
                  <a:pt x="3795" y="2158"/>
                </a:lnTo>
                <a:lnTo>
                  <a:pt x="3793" y="2158"/>
                </a:lnTo>
                <a:lnTo>
                  <a:pt x="3792" y="2158"/>
                </a:lnTo>
                <a:lnTo>
                  <a:pt x="3790" y="2158"/>
                </a:lnTo>
                <a:lnTo>
                  <a:pt x="3788" y="2158"/>
                </a:lnTo>
                <a:lnTo>
                  <a:pt x="3788" y="2156"/>
                </a:lnTo>
                <a:lnTo>
                  <a:pt x="3786" y="2156"/>
                </a:lnTo>
                <a:lnTo>
                  <a:pt x="3784" y="2156"/>
                </a:lnTo>
                <a:lnTo>
                  <a:pt x="3782" y="2156"/>
                </a:lnTo>
                <a:lnTo>
                  <a:pt x="3780" y="2156"/>
                </a:lnTo>
                <a:lnTo>
                  <a:pt x="3779" y="2156"/>
                </a:lnTo>
                <a:lnTo>
                  <a:pt x="3777" y="2156"/>
                </a:lnTo>
                <a:lnTo>
                  <a:pt x="3775" y="2156"/>
                </a:lnTo>
                <a:lnTo>
                  <a:pt x="3773" y="2156"/>
                </a:lnTo>
                <a:lnTo>
                  <a:pt x="3771" y="2156"/>
                </a:lnTo>
                <a:lnTo>
                  <a:pt x="3769" y="2156"/>
                </a:lnTo>
                <a:lnTo>
                  <a:pt x="3768" y="2156"/>
                </a:lnTo>
                <a:lnTo>
                  <a:pt x="3766" y="2156"/>
                </a:lnTo>
                <a:lnTo>
                  <a:pt x="3764" y="2156"/>
                </a:lnTo>
                <a:lnTo>
                  <a:pt x="3762" y="2156"/>
                </a:lnTo>
                <a:lnTo>
                  <a:pt x="3760" y="2156"/>
                </a:lnTo>
                <a:lnTo>
                  <a:pt x="3758" y="2156"/>
                </a:lnTo>
                <a:lnTo>
                  <a:pt x="3740" y="2156"/>
                </a:lnTo>
                <a:lnTo>
                  <a:pt x="3734" y="2156"/>
                </a:lnTo>
                <a:lnTo>
                  <a:pt x="3725" y="2156"/>
                </a:lnTo>
                <a:lnTo>
                  <a:pt x="3716" y="2156"/>
                </a:lnTo>
                <a:lnTo>
                  <a:pt x="3709" y="2156"/>
                </a:lnTo>
                <a:lnTo>
                  <a:pt x="3699" y="2156"/>
                </a:lnTo>
                <a:lnTo>
                  <a:pt x="3698" y="2156"/>
                </a:lnTo>
                <a:lnTo>
                  <a:pt x="3694" y="2156"/>
                </a:lnTo>
                <a:lnTo>
                  <a:pt x="3688" y="2156"/>
                </a:lnTo>
                <a:lnTo>
                  <a:pt x="3685" y="2156"/>
                </a:lnTo>
                <a:lnTo>
                  <a:pt x="3674" y="2156"/>
                </a:lnTo>
                <a:lnTo>
                  <a:pt x="3668" y="2156"/>
                </a:lnTo>
                <a:lnTo>
                  <a:pt x="3655" y="2156"/>
                </a:lnTo>
                <a:lnTo>
                  <a:pt x="3653" y="2156"/>
                </a:lnTo>
                <a:lnTo>
                  <a:pt x="3651" y="2156"/>
                </a:lnTo>
                <a:lnTo>
                  <a:pt x="3640" y="2156"/>
                </a:lnTo>
                <a:lnTo>
                  <a:pt x="3639" y="2156"/>
                </a:lnTo>
                <a:lnTo>
                  <a:pt x="3633" y="2156"/>
                </a:lnTo>
                <a:lnTo>
                  <a:pt x="3624" y="2156"/>
                </a:lnTo>
                <a:lnTo>
                  <a:pt x="3616" y="2156"/>
                </a:lnTo>
                <a:lnTo>
                  <a:pt x="3607" y="2156"/>
                </a:lnTo>
                <a:lnTo>
                  <a:pt x="3604" y="2156"/>
                </a:lnTo>
                <a:lnTo>
                  <a:pt x="3596" y="2156"/>
                </a:lnTo>
                <a:lnTo>
                  <a:pt x="3587" y="2156"/>
                </a:lnTo>
                <a:lnTo>
                  <a:pt x="3581" y="2156"/>
                </a:lnTo>
                <a:lnTo>
                  <a:pt x="3578" y="2156"/>
                </a:lnTo>
                <a:lnTo>
                  <a:pt x="3576" y="2156"/>
                </a:lnTo>
                <a:lnTo>
                  <a:pt x="3574" y="2156"/>
                </a:lnTo>
                <a:lnTo>
                  <a:pt x="3570" y="2156"/>
                </a:lnTo>
                <a:lnTo>
                  <a:pt x="3565" y="2156"/>
                </a:lnTo>
                <a:lnTo>
                  <a:pt x="3559" y="2156"/>
                </a:lnTo>
                <a:lnTo>
                  <a:pt x="3556" y="2156"/>
                </a:lnTo>
                <a:lnTo>
                  <a:pt x="3552" y="2156"/>
                </a:lnTo>
                <a:lnTo>
                  <a:pt x="3550" y="2156"/>
                </a:lnTo>
                <a:lnTo>
                  <a:pt x="3546" y="2156"/>
                </a:lnTo>
                <a:lnTo>
                  <a:pt x="3545" y="2156"/>
                </a:lnTo>
                <a:lnTo>
                  <a:pt x="3537" y="2156"/>
                </a:lnTo>
                <a:lnTo>
                  <a:pt x="3530" y="2156"/>
                </a:lnTo>
                <a:lnTo>
                  <a:pt x="3528" y="2156"/>
                </a:lnTo>
                <a:lnTo>
                  <a:pt x="3526" y="2156"/>
                </a:lnTo>
                <a:lnTo>
                  <a:pt x="3524" y="2156"/>
                </a:lnTo>
                <a:lnTo>
                  <a:pt x="3517" y="2156"/>
                </a:lnTo>
                <a:lnTo>
                  <a:pt x="3515" y="2156"/>
                </a:lnTo>
                <a:lnTo>
                  <a:pt x="3513" y="2156"/>
                </a:lnTo>
                <a:lnTo>
                  <a:pt x="3502" y="2156"/>
                </a:lnTo>
                <a:lnTo>
                  <a:pt x="3498" y="2156"/>
                </a:lnTo>
                <a:lnTo>
                  <a:pt x="3495" y="2156"/>
                </a:lnTo>
                <a:lnTo>
                  <a:pt x="3489" y="2156"/>
                </a:lnTo>
                <a:lnTo>
                  <a:pt x="3467" y="2154"/>
                </a:lnTo>
                <a:lnTo>
                  <a:pt x="3463" y="2154"/>
                </a:lnTo>
                <a:lnTo>
                  <a:pt x="3456" y="2154"/>
                </a:lnTo>
                <a:lnTo>
                  <a:pt x="3443" y="2154"/>
                </a:lnTo>
                <a:lnTo>
                  <a:pt x="3419" y="2154"/>
                </a:lnTo>
                <a:lnTo>
                  <a:pt x="3412" y="2154"/>
                </a:lnTo>
                <a:lnTo>
                  <a:pt x="3404" y="2154"/>
                </a:lnTo>
                <a:lnTo>
                  <a:pt x="3397" y="2154"/>
                </a:lnTo>
                <a:lnTo>
                  <a:pt x="3395" y="2154"/>
                </a:lnTo>
                <a:lnTo>
                  <a:pt x="3388" y="2154"/>
                </a:lnTo>
                <a:lnTo>
                  <a:pt x="3386" y="2154"/>
                </a:lnTo>
                <a:lnTo>
                  <a:pt x="3380" y="2154"/>
                </a:lnTo>
                <a:lnTo>
                  <a:pt x="3379" y="2154"/>
                </a:lnTo>
                <a:lnTo>
                  <a:pt x="3373" y="2154"/>
                </a:lnTo>
                <a:lnTo>
                  <a:pt x="3371" y="2154"/>
                </a:lnTo>
                <a:lnTo>
                  <a:pt x="3364" y="2154"/>
                </a:lnTo>
                <a:lnTo>
                  <a:pt x="3362" y="2154"/>
                </a:lnTo>
                <a:lnTo>
                  <a:pt x="3355" y="2154"/>
                </a:lnTo>
                <a:lnTo>
                  <a:pt x="3353" y="2154"/>
                </a:lnTo>
                <a:lnTo>
                  <a:pt x="3345" y="2154"/>
                </a:lnTo>
                <a:lnTo>
                  <a:pt x="3342" y="2154"/>
                </a:lnTo>
                <a:lnTo>
                  <a:pt x="3334" y="2154"/>
                </a:lnTo>
                <a:lnTo>
                  <a:pt x="3331" y="2154"/>
                </a:lnTo>
                <a:lnTo>
                  <a:pt x="3321" y="2154"/>
                </a:lnTo>
                <a:lnTo>
                  <a:pt x="3318" y="2154"/>
                </a:lnTo>
                <a:lnTo>
                  <a:pt x="3309" y="2154"/>
                </a:lnTo>
                <a:lnTo>
                  <a:pt x="3299" y="2154"/>
                </a:lnTo>
                <a:lnTo>
                  <a:pt x="3298" y="2154"/>
                </a:lnTo>
                <a:lnTo>
                  <a:pt x="3286" y="2154"/>
                </a:lnTo>
                <a:lnTo>
                  <a:pt x="3285" y="2154"/>
                </a:lnTo>
                <a:lnTo>
                  <a:pt x="3279" y="2154"/>
                </a:lnTo>
                <a:lnTo>
                  <a:pt x="3277" y="2154"/>
                </a:lnTo>
                <a:lnTo>
                  <a:pt x="3275" y="2154"/>
                </a:lnTo>
                <a:lnTo>
                  <a:pt x="3274" y="2154"/>
                </a:lnTo>
                <a:lnTo>
                  <a:pt x="3262" y="2154"/>
                </a:lnTo>
                <a:lnTo>
                  <a:pt x="3250" y="2154"/>
                </a:lnTo>
                <a:lnTo>
                  <a:pt x="3246" y="2154"/>
                </a:lnTo>
                <a:lnTo>
                  <a:pt x="3237" y="2154"/>
                </a:lnTo>
                <a:lnTo>
                  <a:pt x="3227" y="2154"/>
                </a:lnTo>
                <a:lnTo>
                  <a:pt x="3218" y="2154"/>
                </a:lnTo>
                <a:lnTo>
                  <a:pt x="3216" y="2154"/>
                </a:lnTo>
                <a:lnTo>
                  <a:pt x="3215" y="2154"/>
                </a:lnTo>
                <a:lnTo>
                  <a:pt x="3213" y="2154"/>
                </a:lnTo>
                <a:lnTo>
                  <a:pt x="3211" y="2154"/>
                </a:lnTo>
                <a:lnTo>
                  <a:pt x="3207" y="2154"/>
                </a:lnTo>
                <a:lnTo>
                  <a:pt x="3204" y="2154"/>
                </a:lnTo>
                <a:lnTo>
                  <a:pt x="3200" y="2154"/>
                </a:lnTo>
                <a:lnTo>
                  <a:pt x="3191" y="2154"/>
                </a:lnTo>
                <a:lnTo>
                  <a:pt x="3187" y="2154"/>
                </a:lnTo>
                <a:lnTo>
                  <a:pt x="3185" y="2154"/>
                </a:lnTo>
                <a:lnTo>
                  <a:pt x="3181" y="2154"/>
                </a:lnTo>
                <a:lnTo>
                  <a:pt x="3172" y="2154"/>
                </a:lnTo>
                <a:lnTo>
                  <a:pt x="3170" y="2154"/>
                </a:lnTo>
                <a:lnTo>
                  <a:pt x="3165" y="2154"/>
                </a:lnTo>
                <a:lnTo>
                  <a:pt x="3163" y="2154"/>
                </a:lnTo>
                <a:lnTo>
                  <a:pt x="3161" y="2154"/>
                </a:lnTo>
                <a:lnTo>
                  <a:pt x="3159" y="2154"/>
                </a:lnTo>
                <a:lnTo>
                  <a:pt x="3156" y="2154"/>
                </a:lnTo>
                <a:lnTo>
                  <a:pt x="3152" y="2154"/>
                </a:lnTo>
                <a:lnTo>
                  <a:pt x="3150" y="2154"/>
                </a:lnTo>
                <a:lnTo>
                  <a:pt x="3137" y="2154"/>
                </a:lnTo>
                <a:lnTo>
                  <a:pt x="3135" y="2154"/>
                </a:lnTo>
                <a:lnTo>
                  <a:pt x="3133" y="2154"/>
                </a:lnTo>
                <a:lnTo>
                  <a:pt x="3122" y="2154"/>
                </a:lnTo>
                <a:lnTo>
                  <a:pt x="3117" y="2154"/>
                </a:lnTo>
                <a:lnTo>
                  <a:pt x="3113" y="2154"/>
                </a:lnTo>
                <a:lnTo>
                  <a:pt x="3110" y="2154"/>
                </a:lnTo>
                <a:lnTo>
                  <a:pt x="3106" y="2154"/>
                </a:lnTo>
                <a:lnTo>
                  <a:pt x="3102" y="2154"/>
                </a:lnTo>
                <a:lnTo>
                  <a:pt x="3100" y="2154"/>
                </a:lnTo>
                <a:lnTo>
                  <a:pt x="3098" y="2154"/>
                </a:lnTo>
                <a:lnTo>
                  <a:pt x="3097" y="2154"/>
                </a:lnTo>
                <a:lnTo>
                  <a:pt x="3095" y="2154"/>
                </a:lnTo>
                <a:lnTo>
                  <a:pt x="3093" y="2154"/>
                </a:lnTo>
                <a:lnTo>
                  <a:pt x="3091" y="2154"/>
                </a:lnTo>
                <a:lnTo>
                  <a:pt x="3089" y="2154"/>
                </a:lnTo>
                <a:lnTo>
                  <a:pt x="3087" y="2154"/>
                </a:lnTo>
                <a:lnTo>
                  <a:pt x="3086" y="2154"/>
                </a:lnTo>
                <a:lnTo>
                  <a:pt x="3084" y="2154"/>
                </a:lnTo>
                <a:lnTo>
                  <a:pt x="3082" y="2154"/>
                </a:lnTo>
                <a:lnTo>
                  <a:pt x="3080" y="2154"/>
                </a:lnTo>
                <a:lnTo>
                  <a:pt x="3078" y="2154"/>
                </a:lnTo>
                <a:lnTo>
                  <a:pt x="3076" y="2154"/>
                </a:lnTo>
                <a:lnTo>
                  <a:pt x="3074" y="2154"/>
                </a:lnTo>
                <a:lnTo>
                  <a:pt x="3073" y="2154"/>
                </a:lnTo>
                <a:lnTo>
                  <a:pt x="3069" y="2154"/>
                </a:lnTo>
                <a:lnTo>
                  <a:pt x="3067" y="2154"/>
                </a:lnTo>
                <a:lnTo>
                  <a:pt x="3065" y="2154"/>
                </a:lnTo>
                <a:lnTo>
                  <a:pt x="3063" y="2154"/>
                </a:lnTo>
                <a:lnTo>
                  <a:pt x="3062" y="2154"/>
                </a:lnTo>
                <a:lnTo>
                  <a:pt x="3060" y="2154"/>
                </a:lnTo>
                <a:lnTo>
                  <a:pt x="3058" y="2154"/>
                </a:lnTo>
                <a:lnTo>
                  <a:pt x="3056" y="2154"/>
                </a:lnTo>
                <a:lnTo>
                  <a:pt x="3054" y="2154"/>
                </a:lnTo>
                <a:lnTo>
                  <a:pt x="3051" y="2154"/>
                </a:lnTo>
                <a:lnTo>
                  <a:pt x="3049" y="2154"/>
                </a:lnTo>
                <a:lnTo>
                  <a:pt x="3047" y="2154"/>
                </a:lnTo>
                <a:lnTo>
                  <a:pt x="3045" y="2154"/>
                </a:lnTo>
                <a:lnTo>
                  <a:pt x="3039" y="2154"/>
                </a:lnTo>
                <a:lnTo>
                  <a:pt x="3034" y="2154"/>
                </a:lnTo>
                <a:lnTo>
                  <a:pt x="3032" y="2154"/>
                </a:lnTo>
                <a:lnTo>
                  <a:pt x="3028" y="2154"/>
                </a:lnTo>
                <a:lnTo>
                  <a:pt x="3027" y="2154"/>
                </a:lnTo>
                <a:lnTo>
                  <a:pt x="3025" y="2154"/>
                </a:lnTo>
                <a:lnTo>
                  <a:pt x="3015" y="2154"/>
                </a:lnTo>
                <a:lnTo>
                  <a:pt x="3014" y="2154"/>
                </a:lnTo>
                <a:lnTo>
                  <a:pt x="3012" y="2154"/>
                </a:lnTo>
                <a:lnTo>
                  <a:pt x="3010" y="2154"/>
                </a:lnTo>
                <a:lnTo>
                  <a:pt x="3008" y="2154"/>
                </a:lnTo>
                <a:lnTo>
                  <a:pt x="3004" y="2154"/>
                </a:lnTo>
                <a:lnTo>
                  <a:pt x="3003" y="2154"/>
                </a:lnTo>
                <a:lnTo>
                  <a:pt x="3001" y="2154"/>
                </a:lnTo>
                <a:lnTo>
                  <a:pt x="2999" y="2154"/>
                </a:lnTo>
                <a:lnTo>
                  <a:pt x="2995" y="2154"/>
                </a:lnTo>
                <a:lnTo>
                  <a:pt x="2993" y="2154"/>
                </a:lnTo>
                <a:lnTo>
                  <a:pt x="2992" y="2154"/>
                </a:lnTo>
                <a:lnTo>
                  <a:pt x="2990" y="2154"/>
                </a:lnTo>
                <a:lnTo>
                  <a:pt x="2988" y="2154"/>
                </a:lnTo>
                <a:lnTo>
                  <a:pt x="2984" y="2154"/>
                </a:lnTo>
                <a:lnTo>
                  <a:pt x="2982" y="2154"/>
                </a:lnTo>
                <a:lnTo>
                  <a:pt x="2980" y="2154"/>
                </a:lnTo>
                <a:lnTo>
                  <a:pt x="2979" y="2154"/>
                </a:lnTo>
                <a:lnTo>
                  <a:pt x="2977" y="2154"/>
                </a:lnTo>
                <a:lnTo>
                  <a:pt x="2971" y="2154"/>
                </a:lnTo>
                <a:lnTo>
                  <a:pt x="2968" y="2154"/>
                </a:lnTo>
                <a:lnTo>
                  <a:pt x="2966" y="2154"/>
                </a:lnTo>
                <a:lnTo>
                  <a:pt x="2964" y="2154"/>
                </a:lnTo>
                <a:lnTo>
                  <a:pt x="2960" y="2154"/>
                </a:lnTo>
                <a:lnTo>
                  <a:pt x="2957" y="2154"/>
                </a:lnTo>
                <a:lnTo>
                  <a:pt x="2955" y="2154"/>
                </a:lnTo>
                <a:lnTo>
                  <a:pt x="2951" y="2154"/>
                </a:lnTo>
                <a:lnTo>
                  <a:pt x="2949" y="2154"/>
                </a:lnTo>
                <a:lnTo>
                  <a:pt x="2945" y="2154"/>
                </a:lnTo>
                <a:lnTo>
                  <a:pt x="2940" y="2154"/>
                </a:lnTo>
                <a:lnTo>
                  <a:pt x="2933" y="2154"/>
                </a:lnTo>
                <a:lnTo>
                  <a:pt x="2925" y="2154"/>
                </a:lnTo>
                <a:lnTo>
                  <a:pt x="2923" y="2154"/>
                </a:lnTo>
                <a:lnTo>
                  <a:pt x="2920" y="2154"/>
                </a:lnTo>
                <a:lnTo>
                  <a:pt x="2912" y="2154"/>
                </a:lnTo>
                <a:lnTo>
                  <a:pt x="2910" y="2154"/>
                </a:lnTo>
                <a:lnTo>
                  <a:pt x="2901" y="2154"/>
                </a:lnTo>
                <a:lnTo>
                  <a:pt x="2899" y="2154"/>
                </a:lnTo>
                <a:lnTo>
                  <a:pt x="2894" y="2154"/>
                </a:lnTo>
                <a:lnTo>
                  <a:pt x="2892" y="2154"/>
                </a:lnTo>
                <a:lnTo>
                  <a:pt x="2883" y="2154"/>
                </a:lnTo>
                <a:lnTo>
                  <a:pt x="2881" y="2154"/>
                </a:lnTo>
                <a:lnTo>
                  <a:pt x="2877" y="2154"/>
                </a:lnTo>
                <a:lnTo>
                  <a:pt x="2864" y="2154"/>
                </a:lnTo>
                <a:lnTo>
                  <a:pt x="2863" y="2154"/>
                </a:lnTo>
                <a:lnTo>
                  <a:pt x="2861" y="2154"/>
                </a:lnTo>
                <a:lnTo>
                  <a:pt x="2857" y="2154"/>
                </a:lnTo>
                <a:lnTo>
                  <a:pt x="2853" y="2154"/>
                </a:lnTo>
                <a:lnTo>
                  <a:pt x="2850" y="2154"/>
                </a:lnTo>
                <a:lnTo>
                  <a:pt x="2842" y="2154"/>
                </a:lnTo>
                <a:lnTo>
                  <a:pt x="2840" y="2154"/>
                </a:lnTo>
                <a:lnTo>
                  <a:pt x="2839" y="2154"/>
                </a:lnTo>
                <a:lnTo>
                  <a:pt x="2826" y="2154"/>
                </a:lnTo>
                <a:lnTo>
                  <a:pt x="2820" y="2154"/>
                </a:lnTo>
                <a:lnTo>
                  <a:pt x="2818" y="2154"/>
                </a:lnTo>
                <a:lnTo>
                  <a:pt x="2815" y="2154"/>
                </a:lnTo>
                <a:lnTo>
                  <a:pt x="2811" y="2154"/>
                </a:lnTo>
                <a:lnTo>
                  <a:pt x="2805" y="2154"/>
                </a:lnTo>
                <a:lnTo>
                  <a:pt x="2804" y="2154"/>
                </a:lnTo>
                <a:lnTo>
                  <a:pt x="2802" y="2154"/>
                </a:lnTo>
                <a:lnTo>
                  <a:pt x="2800" y="2154"/>
                </a:lnTo>
                <a:lnTo>
                  <a:pt x="2798" y="2154"/>
                </a:lnTo>
                <a:lnTo>
                  <a:pt x="2796" y="2154"/>
                </a:lnTo>
                <a:lnTo>
                  <a:pt x="2792" y="2158"/>
                </a:lnTo>
                <a:lnTo>
                  <a:pt x="2792" y="2160"/>
                </a:lnTo>
                <a:lnTo>
                  <a:pt x="2791" y="2162"/>
                </a:lnTo>
                <a:lnTo>
                  <a:pt x="2789" y="2164"/>
                </a:lnTo>
                <a:lnTo>
                  <a:pt x="2787" y="2167"/>
                </a:lnTo>
                <a:lnTo>
                  <a:pt x="2785" y="2169"/>
                </a:lnTo>
                <a:lnTo>
                  <a:pt x="2783" y="2171"/>
                </a:lnTo>
                <a:lnTo>
                  <a:pt x="2776" y="2177"/>
                </a:lnTo>
                <a:lnTo>
                  <a:pt x="2768" y="2180"/>
                </a:lnTo>
                <a:lnTo>
                  <a:pt x="2767" y="2180"/>
                </a:lnTo>
                <a:lnTo>
                  <a:pt x="2759" y="2184"/>
                </a:lnTo>
                <a:lnTo>
                  <a:pt x="2745" y="2195"/>
                </a:lnTo>
                <a:lnTo>
                  <a:pt x="2735" y="2199"/>
                </a:lnTo>
                <a:lnTo>
                  <a:pt x="2728" y="2201"/>
                </a:lnTo>
                <a:lnTo>
                  <a:pt x="2721" y="2202"/>
                </a:lnTo>
                <a:lnTo>
                  <a:pt x="2717" y="2202"/>
                </a:lnTo>
                <a:lnTo>
                  <a:pt x="2708" y="2204"/>
                </a:lnTo>
                <a:lnTo>
                  <a:pt x="2695" y="2204"/>
                </a:lnTo>
                <a:lnTo>
                  <a:pt x="2687" y="2202"/>
                </a:lnTo>
                <a:lnTo>
                  <a:pt x="2680" y="2202"/>
                </a:lnTo>
                <a:lnTo>
                  <a:pt x="2676" y="2201"/>
                </a:lnTo>
                <a:lnTo>
                  <a:pt x="2673" y="2199"/>
                </a:lnTo>
                <a:lnTo>
                  <a:pt x="2667" y="2197"/>
                </a:lnTo>
                <a:lnTo>
                  <a:pt x="2665" y="2197"/>
                </a:lnTo>
                <a:lnTo>
                  <a:pt x="2660" y="2197"/>
                </a:lnTo>
                <a:lnTo>
                  <a:pt x="2645" y="2199"/>
                </a:lnTo>
                <a:lnTo>
                  <a:pt x="2638" y="2201"/>
                </a:lnTo>
                <a:lnTo>
                  <a:pt x="2634" y="2201"/>
                </a:lnTo>
                <a:lnTo>
                  <a:pt x="2632" y="2202"/>
                </a:lnTo>
                <a:lnTo>
                  <a:pt x="2630" y="2202"/>
                </a:lnTo>
                <a:lnTo>
                  <a:pt x="2616" y="2208"/>
                </a:lnTo>
                <a:lnTo>
                  <a:pt x="2614" y="2210"/>
                </a:lnTo>
                <a:lnTo>
                  <a:pt x="2606" y="2210"/>
                </a:lnTo>
                <a:lnTo>
                  <a:pt x="2593" y="2210"/>
                </a:lnTo>
                <a:lnTo>
                  <a:pt x="2580" y="2212"/>
                </a:lnTo>
                <a:lnTo>
                  <a:pt x="2571" y="2212"/>
                </a:lnTo>
                <a:lnTo>
                  <a:pt x="2568" y="2213"/>
                </a:lnTo>
                <a:lnTo>
                  <a:pt x="2553" y="2219"/>
                </a:lnTo>
                <a:lnTo>
                  <a:pt x="2547" y="2219"/>
                </a:lnTo>
                <a:lnTo>
                  <a:pt x="2540" y="2219"/>
                </a:lnTo>
                <a:lnTo>
                  <a:pt x="2534" y="2219"/>
                </a:lnTo>
                <a:lnTo>
                  <a:pt x="2533" y="2217"/>
                </a:lnTo>
                <a:lnTo>
                  <a:pt x="2529" y="2215"/>
                </a:lnTo>
                <a:lnTo>
                  <a:pt x="2512" y="2206"/>
                </a:lnTo>
                <a:lnTo>
                  <a:pt x="2507" y="2208"/>
                </a:lnTo>
                <a:lnTo>
                  <a:pt x="2503" y="2210"/>
                </a:lnTo>
                <a:lnTo>
                  <a:pt x="2498" y="2210"/>
                </a:lnTo>
                <a:lnTo>
                  <a:pt x="2486" y="2221"/>
                </a:lnTo>
                <a:lnTo>
                  <a:pt x="2486" y="2223"/>
                </a:lnTo>
                <a:lnTo>
                  <a:pt x="2474" y="2241"/>
                </a:lnTo>
                <a:lnTo>
                  <a:pt x="2464" y="2254"/>
                </a:lnTo>
                <a:lnTo>
                  <a:pt x="2435" y="2260"/>
                </a:lnTo>
                <a:lnTo>
                  <a:pt x="2426" y="2261"/>
                </a:lnTo>
                <a:lnTo>
                  <a:pt x="2415" y="2261"/>
                </a:lnTo>
                <a:lnTo>
                  <a:pt x="2400" y="2261"/>
                </a:lnTo>
                <a:lnTo>
                  <a:pt x="2391" y="2263"/>
                </a:lnTo>
                <a:lnTo>
                  <a:pt x="2374" y="2267"/>
                </a:lnTo>
                <a:lnTo>
                  <a:pt x="2369" y="2269"/>
                </a:lnTo>
                <a:lnTo>
                  <a:pt x="2365" y="2271"/>
                </a:lnTo>
                <a:lnTo>
                  <a:pt x="2350" y="2274"/>
                </a:lnTo>
                <a:lnTo>
                  <a:pt x="2348" y="2274"/>
                </a:lnTo>
                <a:lnTo>
                  <a:pt x="2339" y="2276"/>
                </a:lnTo>
                <a:lnTo>
                  <a:pt x="2335" y="2276"/>
                </a:lnTo>
                <a:lnTo>
                  <a:pt x="2324" y="2276"/>
                </a:lnTo>
                <a:lnTo>
                  <a:pt x="2321" y="2276"/>
                </a:lnTo>
                <a:lnTo>
                  <a:pt x="2313" y="2282"/>
                </a:lnTo>
                <a:lnTo>
                  <a:pt x="2306" y="2285"/>
                </a:lnTo>
                <a:lnTo>
                  <a:pt x="2304" y="2285"/>
                </a:lnTo>
                <a:lnTo>
                  <a:pt x="2293" y="2293"/>
                </a:lnTo>
                <a:lnTo>
                  <a:pt x="2278" y="2300"/>
                </a:lnTo>
                <a:lnTo>
                  <a:pt x="2271" y="2304"/>
                </a:lnTo>
                <a:lnTo>
                  <a:pt x="2265" y="2307"/>
                </a:lnTo>
                <a:lnTo>
                  <a:pt x="2236" y="2315"/>
                </a:lnTo>
                <a:lnTo>
                  <a:pt x="2230" y="2317"/>
                </a:lnTo>
                <a:lnTo>
                  <a:pt x="2225" y="2319"/>
                </a:lnTo>
                <a:lnTo>
                  <a:pt x="2223" y="2320"/>
                </a:lnTo>
                <a:lnTo>
                  <a:pt x="2217" y="2328"/>
                </a:lnTo>
                <a:lnTo>
                  <a:pt x="2212" y="2333"/>
                </a:lnTo>
                <a:lnTo>
                  <a:pt x="2204" y="2342"/>
                </a:lnTo>
                <a:lnTo>
                  <a:pt x="2201" y="2346"/>
                </a:lnTo>
                <a:lnTo>
                  <a:pt x="2186" y="2348"/>
                </a:lnTo>
                <a:lnTo>
                  <a:pt x="2168" y="2348"/>
                </a:lnTo>
                <a:lnTo>
                  <a:pt x="2157" y="2354"/>
                </a:lnTo>
                <a:lnTo>
                  <a:pt x="2155" y="2354"/>
                </a:lnTo>
                <a:lnTo>
                  <a:pt x="2136" y="2357"/>
                </a:lnTo>
                <a:lnTo>
                  <a:pt x="2134" y="2359"/>
                </a:lnTo>
                <a:lnTo>
                  <a:pt x="2131" y="2359"/>
                </a:lnTo>
                <a:lnTo>
                  <a:pt x="2122" y="2363"/>
                </a:lnTo>
                <a:lnTo>
                  <a:pt x="2120" y="2363"/>
                </a:lnTo>
                <a:lnTo>
                  <a:pt x="2118" y="2363"/>
                </a:lnTo>
                <a:lnTo>
                  <a:pt x="2109" y="2365"/>
                </a:lnTo>
                <a:lnTo>
                  <a:pt x="2088" y="2365"/>
                </a:lnTo>
                <a:lnTo>
                  <a:pt x="2083" y="2366"/>
                </a:lnTo>
                <a:lnTo>
                  <a:pt x="2072" y="2366"/>
                </a:lnTo>
                <a:lnTo>
                  <a:pt x="2063" y="2365"/>
                </a:lnTo>
                <a:lnTo>
                  <a:pt x="2050" y="2355"/>
                </a:lnTo>
                <a:lnTo>
                  <a:pt x="2042" y="2346"/>
                </a:lnTo>
                <a:lnTo>
                  <a:pt x="2042" y="2344"/>
                </a:lnTo>
                <a:lnTo>
                  <a:pt x="2035" y="2339"/>
                </a:lnTo>
                <a:lnTo>
                  <a:pt x="2022" y="2333"/>
                </a:lnTo>
                <a:lnTo>
                  <a:pt x="2011" y="2331"/>
                </a:lnTo>
                <a:lnTo>
                  <a:pt x="1998" y="2333"/>
                </a:lnTo>
                <a:lnTo>
                  <a:pt x="1987" y="2337"/>
                </a:lnTo>
                <a:lnTo>
                  <a:pt x="1985" y="2339"/>
                </a:lnTo>
                <a:lnTo>
                  <a:pt x="1985" y="2341"/>
                </a:lnTo>
                <a:lnTo>
                  <a:pt x="1976" y="2348"/>
                </a:lnTo>
                <a:lnTo>
                  <a:pt x="1974" y="2348"/>
                </a:lnTo>
                <a:lnTo>
                  <a:pt x="1969" y="2354"/>
                </a:lnTo>
                <a:lnTo>
                  <a:pt x="1967" y="2354"/>
                </a:lnTo>
                <a:lnTo>
                  <a:pt x="1965" y="2354"/>
                </a:lnTo>
                <a:lnTo>
                  <a:pt x="1954" y="2359"/>
                </a:lnTo>
                <a:lnTo>
                  <a:pt x="1950" y="2361"/>
                </a:lnTo>
                <a:lnTo>
                  <a:pt x="1946" y="2363"/>
                </a:lnTo>
                <a:lnTo>
                  <a:pt x="1943" y="2365"/>
                </a:lnTo>
                <a:lnTo>
                  <a:pt x="1932" y="2368"/>
                </a:lnTo>
                <a:lnTo>
                  <a:pt x="1917" y="2374"/>
                </a:lnTo>
                <a:lnTo>
                  <a:pt x="1902" y="2379"/>
                </a:lnTo>
                <a:lnTo>
                  <a:pt x="1900" y="2379"/>
                </a:lnTo>
                <a:lnTo>
                  <a:pt x="1898" y="2379"/>
                </a:lnTo>
                <a:lnTo>
                  <a:pt x="1898" y="2381"/>
                </a:lnTo>
                <a:lnTo>
                  <a:pt x="1891" y="2383"/>
                </a:lnTo>
                <a:lnTo>
                  <a:pt x="1889" y="2385"/>
                </a:lnTo>
                <a:lnTo>
                  <a:pt x="1882" y="2392"/>
                </a:lnTo>
                <a:lnTo>
                  <a:pt x="1880" y="2392"/>
                </a:lnTo>
                <a:lnTo>
                  <a:pt x="1878" y="2394"/>
                </a:lnTo>
                <a:lnTo>
                  <a:pt x="1875" y="2398"/>
                </a:lnTo>
                <a:lnTo>
                  <a:pt x="1869" y="2403"/>
                </a:lnTo>
                <a:lnTo>
                  <a:pt x="1867" y="2403"/>
                </a:lnTo>
                <a:lnTo>
                  <a:pt x="1865" y="2405"/>
                </a:lnTo>
                <a:lnTo>
                  <a:pt x="1863" y="2405"/>
                </a:lnTo>
                <a:lnTo>
                  <a:pt x="1862" y="2403"/>
                </a:lnTo>
                <a:lnTo>
                  <a:pt x="1860" y="2405"/>
                </a:lnTo>
                <a:lnTo>
                  <a:pt x="1854" y="2400"/>
                </a:lnTo>
                <a:lnTo>
                  <a:pt x="1851" y="2394"/>
                </a:lnTo>
                <a:lnTo>
                  <a:pt x="1845" y="2392"/>
                </a:lnTo>
                <a:lnTo>
                  <a:pt x="1843" y="2394"/>
                </a:lnTo>
                <a:lnTo>
                  <a:pt x="1836" y="2396"/>
                </a:lnTo>
                <a:lnTo>
                  <a:pt x="1830" y="2398"/>
                </a:lnTo>
                <a:lnTo>
                  <a:pt x="1828" y="2400"/>
                </a:lnTo>
                <a:lnTo>
                  <a:pt x="1827" y="2398"/>
                </a:lnTo>
                <a:lnTo>
                  <a:pt x="1825" y="2398"/>
                </a:lnTo>
                <a:lnTo>
                  <a:pt x="1804" y="2392"/>
                </a:lnTo>
                <a:lnTo>
                  <a:pt x="1801" y="2392"/>
                </a:lnTo>
                <a:lnTo>
                  <a:pt x="1793" y="2394"/>
                </a:lnTo>
                <a:lnTo>
                  <a:pt x="1788" y="2396"/>
                </a:lnTo>
                <a:lnTo>
                  <a:pt x="1782" y="2398"/>
                </a:lnTo>
                <a:lnTo>
                  <a:pt x="1780" y="2398"/>
                </a:lnTo>
                <a:lnTo>
                  <a:pt x="1773" y="2405"/>
                </a:lnTo>
                <a:lnTo>
                  <a:pt x="1771" y="2407"/>
                </a:lnTo>
                <a:lnTo>
                  <a:pt x="1769" y="2411"/>
                </a:lnTo>
                <a:lnTo>
                  <a:pt x="1766" y="2413"/>
                </a:lnTo>
                <a:lnTo>
                  <a:pt x="1766" y="2414"/>
                </a:lnTo>
                <a:lnTo>
                  <a:pt x="1762" y="2416"/>
                </a:lnTo>
                <a:lnTo>
                  <a:pt x="1758" y="2420"/>
                </a:lnTo>
                <a:lnTo>
                  <a:pt x="1757" y="2422"/>
                </a:lnTo>
                <a:lnTo>
                  <a:pt x="1757" y="2424"/>
                </a:lnTo>
                <a:lnTo>
                  <a:pt x="1755" y="2424"/>
                </a:lnTo>
                <a:lnTo>
                  <a:pt x="1753" y="2425"/>
                </a:lnTo>
                <a:lnTo>
                  <a:pt x="1751" y="2427"/>
                </a:lnTo>
                <a:lnTo>
                  <a:pt x="1747" y="2427"/>
                </a:lnTo>
                <a:lnTo>
                  <a:pt x="1734" y="2429"/>
                </a:lnTo>
                <a:lnTo>
                  <a:pt x="1733" y="2429"/>
                </a:lnTo>
                <a:lnTo>
                  <a:pt x="1729" y="2427"/>
                </a:lnTo>
                <a:lnTo>
                  <a:pt x="1727" y="2425"/>
                </a:lnTo>
                <a:lnTo>
                  <a:pt x="1725" y="2422"/>
                </a:lnTo>
                <a:lnTo>
                  <a:pt x="1725" y="2420"/>
                </a:lnTo>
                <a:lnTo>
                  <a:pt x="1725" y="2418"/>
                </a:lnTo>
                <a:lnTo>
                  <a:pt x="1725" y="2416"/>
                </a:lnTo>
                <a:lnTo>
                  <a:pt x="1725" y="2414"/>
                </a:lnTo>
                <a:lnTo>
                  <a:pt x="1725" y="2413"/>
                </a:lnTo>
                <a:lnTo>
                  <a:pt x="1725" y="2409"/>
                </a:lnTo>
                <a:lnTo>
                  <a:pt x="1723" y="2403"/>
                </a:lnTo>
                <a:lnTo>
                  <a:pt x="1723" y="2401"/>
                </a:lnTo>
                <a:lnTo>
                  <a:pt x="1722" y="2396"/>
                </a:lnTo>
                <a:lnTo>
                  <a:pt x="1722" y="2394"/>
                </a:lnTo>
                <a:lnTo>
                  <a:pt x="1718" y="2389"/>
                </a:lnTo>
                <a:lnTo>
                  <a:pt x="1716" y="2387"/>
                </a:lnTo>
                <a:lnTo>
                  <a:pt x="1692" y="2379"/>
                </a:lnTo>
                <a:lnTo>
                  <a:pt x="1685" y="2376"/>
                </a:lnTo>
                <a:lnTo>
                  <a:pt x="1681" y="2372"/>
                </a:lnTo>
                <a:lnTo>
                  <a:pt x="1679" y="2370"/>
                </a:lnTo>
                <a:lnTo>
                  <a:pt x="1677" y="2370"/>
                </a:lnTo>
                <a:lnTo>
                  <a:pt x="1674" y="2366"/>
                </a:lnTo>
                <a:lnTo>
                  <a:pt x="1670" y="2365"/>
                </a:lnTo>
                <a:lnTo>
                  <a:pt x="1657" y="2361"/>
                </a:lnTo>
                <a:lnTo>
                  <a:pt x="1655" y="2361"/>
                </a:lnTo>
                <a:lnTo>
                  <a:pt x="1653" y="2361"/>
                </a:lnTo>
                <a:lnTo>
                  <a:pt x="1651" y="2361"/>
                </a:lnTo>
                <a:lnTo>
                  <a:pt x="1650" y="2361"/>
                </a:lnTo>
                <a:lnTo>
                  <a:pt x="1646" y="2361"/>
                </a:lnTo>
                <a:lnTo>
                  <a:pt x="1640" y="2361"/>
                </a:lnTo>
                <a:lnTo>
                  <a:pt x="1639" y="2361"/>
                </a:lnTo>
                <a:lnTo>
                  <a:pt x="1637" y="2363"/>
                </a:lnTo>
                <a:lnTo>
                  <a:pt x="1635" y="2365"/>
                </a:lnTo>
                <a:lnTo>
                  <a:pt x="1628" y="2370"/>
                </a:lnTo>
                <a:lnTo>
                  <a:pt x="1620" y="2368"/>
                </a:lnTo>
                <a:lnTo>
                  <a:pt x="1605" y="2365"/>
                </a:lnTo>
                <a:lnTo>
                  <a:pt x="1598" y="2363"/>
                </a:lnTo>
                <a:lnTo>
                  <a:pt x="1587" y="2355"/>
                </a:lnTo>
                <a:lnTo>
                  <a:pt x="1585" y="2354"/>
                </a:lnTo>
                <a:lnTo>
                  <a:pt x="1581" y="2352"/>
                </a:lnTo>
                <a:lnTo>
                  <a:pt x="1580" y="2352"/>
                </a:lnTo>
                <a:lnTo>
                  <a:pt x="1578" y="2352"/>
                </a:lnTo>
                <a:lnTo>
                  <a:pt x="1574" y="2350"/>
                </a:lnTo>
                <a:lnTo>
                  <a:pt x="1567" y="2346"/>
                </a:lnTo>
                <a:lnTo>
                  <a:pt x="1559" y="2348"/>
                </a:lnTo>
                <a:lnTo>
                  <a:pt x="1546" y="2352"/>
                </a:lnTo>
                <a:lnTo>
                  <a:pt x="1532" y="2354"/>
                </a:lnTo>
                <a:lnTo>
                  <a:pt x="1530" y="2355"/>
                </a:lnTo>
                <a:lnTo>
                  <a:pt x="1522" y="2355"/>
                </a:lnTo>
                <a:lnTo>
                  <a:pt x="1517" y="2357"/>
                </a:lnTo>
                <a:lnTo>
                  <a:pt x="1508" y="2359"/>
                </a:lnTo>
                <a:lnTo>
                  <a:pt x="1506" y="2359"/>
                </a:lnTo>
                <a:lnTo>
                  <a:pt x="1495" y="2361"/>
                </a:lnTo>
                <a:lnTo>
                  <a:pt x="1491" y="2363"/>
                </a:lnTo>
                <a:lnTo>
                  <a:pt x="1482" y="2368"/>
                </a:lnTo>
                <a:lnTo>
                  <a:pt x="1478" y="2366"/>
                </a:lnTo>
                <a:lnTo>
                  <a:pt x="1475" y="2366"/>
                </a:lnTo>
                <a:lnTo>
                  <a:pt x="1471" y="2366"/>
                </a:lnTo>
                <a:lnTo>
                  <a:pt x="1465" y="2366"/>
                </a:lnTo>
                <a:lnTo>
                  <a:pt x="1458" y="2366"/>
                </a:lnTo>
                <a:lnTo>
                  <a:pt x="1451" y="2365"/>
                </a:lnTo>
                <a:lnTo>
                  <a:pt x="1441" y="2363"/>
                </a:lnTo>
                <a:lnTo>
                  <a:pt x="1438" y="2363"/>
                </a:lnTo>
                <a:lnTo>
                  <a:pt x="1432" y="2361"/>
                </a:lnTo>
                <a:lnTo>
                  <a:pt x="1428" y="2359"/>
                </a:lnTo>
                <a:lnTo>
                  <a:pt x="1423" y="2361"/>
                </a:lnTo>
                <a:lnTo>
                  <a:pt x="1416" y="2361"/>
                </a:lnTo>
                <a:lnTo>
                  <a:pt x="1414" y="2363"/>
                </a:lnTo>
                <a:lnTo>
                  <a:pt x="1410" y="2365"/>
                </a:lnTo>
                <a:lnTo>
                  <a:pt x="1406" y="2366"/>
                </a:lnTo>
                <a:lnTo>
                  <a:pt x="1404" y="2366"/>
                </a:lnTo>
                <a:lnTo>
                  <a:pt x="1397" y="2370"/>
                </a:lnTo>
                <a:lnTo>
                  <a:pt x="1390" y="2374"/>
                </a:lnTo>
                <a:lnTo>
                  <a:pt x="1384" y="2381"/>
                </a:lnTo>
                <a:lnTo>
                  <a:pt x="1382" y="2385"/>
                </a:lnTo>
                <a:lnTo>
                  <a:pt x="1382" y="2389"/>
                </a:lnTo>
                <a:lnTo>
                  <a:pt x="1381" y="2394"/>
                </a:lnTo>
                <a:lnTo>
                  <a:pt x="1377" y="2396"/>
                </a:lnTo>
                <a:lnTo>
                  <a:pt x="1375" y="2398"/>
                </a:lnTo>
                <a:lnTo>
                  <a:pt x="1373" y="2398"/>
                </a:lnTo>
                <a:lnTo>
                  <a:pt x="1371" y="2400"/>
                </a:lnTo>
                <a:lnTo>
                  <a:pt x="1368" y="2401"/>
                </a:lnTo>
                <a:lnTo>
                  <a:pt x="1366" y="2401"/>
                </a:lnTo>
                <a:lnTo>
                  <a:pt x="1364" y="2401"/>
                </a:lnTo>
                <a:lnTo>
                  <a:pt x="1362" y="2401"/>
                </a:lnTo>
                <a:lnTo>
                  <a:pt x="1358" y="2401"/>
                </a:lnTo>
                <a:lnTo>
                  <a:pt x="1357" y="2401"/>
                </a:lnTo>
                <a:lnTo>
                  <a:pt x="1357" y="2403"/>
                </a:lnTo>
                <a:lnTo>
                  <a:pt x="1355" y="2405"/>
                </a:lnTo>
                <a:lnTo>
                  <a:pt x="1355" y="2407"/>
                </a:lnTo>
                <a:lnTo>
                  <a:pt x="1353" y="2409"/>
                </a:lnTo>
                <a:lnTo>
                  <a:pt x="1345" y="2414"/>
                </a:lnTo>
                <a:lnTo>
                  <a:pt x="1336" y="2420"/>
                </a:lnTo>
                <a:lnTo>
                  <a:pt x="1331" y="2420"/>
                </a:lnTo>
                <a:lnTo>
                  <a:pt x="1325" y="2422"/>
                </a:lnTo>
                <a:lnTo>
                  <a:pt x="1316" y="2425"/>
                </a:lnTo>
                <a:lnTo>
                  <a:pt x="1303" y="2433"/>
                </a:lnTo>
                <a:lnTo>
                  <a:pt x="1301" y="2435"/>
                </a:lnTo>
                <a:lnTo>
                  <a:pt x="1296" y="2436"/>
                </a:lnTo>
                <a:lnTo>
                  <a:pt x="1281" y="2444"/>
                </a:lnTo>
                <a:lnTo>
                  <a:pt x="1277" y="2444"/>
                </a:lnTo>
                <a:lnTo>
                  <a:pt x="1274" y="2444"/>
                </a:lnTo>
                <a:lnTo>
                  <a:pt x="1270" y="2446"/>
                </a:lnTo>
                <a:lnTo>
                  <a:pt x="1266" y="2446"/>
                </a:lnTo>
                <a:lnTo>
                  <a:pt x="1255" y="2449"/>
                </a:lnTo>
                <a:lnTo>
                  <a:pt x="1250" y="2455"/>
                </a:lnTo>
                <a:lnTo>
                  <a:pt x="1246" y="2457"/>
                </a:lnTo>
                <a:lnTo>
                  <a:pt x="1239" y="2459"/>
                </a:lnTo>
                <a:lnTo>
                  <a:pt x="1228" y="2464"/>
                </a:lnTo>
                <a:lnTo>
                  <a:pt x="1215" y="2470"/>
                </a:lnTo>
                <a:lnTo>
                  <a:pt x="1207" y="2468"/>
                </a:lnTo>
                <a:lnTo>
                  <a:pt x="1205" y="2468"/>
                </a:lnTo>
                <a:lnTo>
                  <a:pt x="1196" y="2470"/>
                </a:lnTo>
                <a:lnTo>
                  <a:pt x="1187" y="2470"/>
                </a:lnTo>
                <a:lnTo>
                  <a:pt x="1185" y="2470"/>
                </a:lnTo>
                <a:lnTo>
                  <a:pt x="1183" y="2472"/>
                </a:lnTo>
                <a:lnTo>
                  <a:pt x="1180" y="2470"/>
                </a:lnTo>
                <a:lnTo>
                  <a:pt x="1178" y="2470"/>
                </a:lnTo>
                <a:lnTo>
                  <a:pt x="1178" y="2468"/>
                </a:lnTo>
                <a:lnTo>
                  <a:pt x="1172" y="2466"/>
                </a:lnTo>
                <a:lnTo>
                  <a:pt x="1170" y="2462"/>
                </a:lnTo>
                <a:lnTo>
                  <a:pt x="1169" y="2460"/>
                </a:lnTo>
                <a:lnTo>
                  <a:pt x="1169" y="2459"/>
                </a:lnTo>
                <a:lnTo>
                  <a:pt x="1167" y="2457"/>
                </a:lnTo>
                <a:lnTo>
                  <a:pt x="1165" y="2457"/>
                </a:lnTo>
                <a:lnTo>
                  <a:pt x="1165" y="2455"/>
                </a:lnTo>
                <a:lnTo>
                  <a:pt x="1163" y="2455"/>
                </a:lnTo>
                <a:lnTo>
                  <a:pt x="1154" y="2451"/>
                </a:lnTo>
                <a:lnTo>
                  <a:pt x="1145" y="2451"/>
                </a:lnTo>
                <a:lnTo>
                  <a:pt x="1143" y="2451"/>
                </a:lnTo>
                <a:lnTo>
                  <a:pt x="1141" y="2453"/>
                </a:lnTo>
                <a:lnTo>
                  <a:pt x="1137" y="2453"/>
                </a:lnTo>
                <a:lnTo>
                  <a:pt x="1132" y="2455"/>
                </a:lnTo>
                <a:lnTo>
                  <a:pt x="1126" y="2455"/>
                </a:lnTo>
                <a:lnTo>
                  <a:pt x="1115" y="2455"/>
                </a:lnTo>
                <a:lnTo>
                  <a:pt x="1111" y="2451"/>
                </a:lnTo>
                <a:lnTo>
                  <a:pt x="1108" y="2449"/>
                </a:lnTo>
                <a:lnTo>
                  <a:pt x="1106" y="2448"/>
                </a:lnTo>
                <a:lnTo>
                  <a:pt x="1104" y="2446"/>
                </a:lnTo>
                <a:lnTo>
                  <a:pt x="1100" y="2446"/>
                </a:lnTo>
                <a:lnTo>
                  <a:pt x="1095" y="2444"/>
                </a:lnTo>
                <a:lnTo>
                  <a:pt x="1089" y="2442"/>
                </a:lnTo>
                <a:lnTo>
                  <a:pt x="1073" y="2438"/>
                </a:lnTo>
                <a:lnTo>
                  <a:pt x="1071" y="2436"/>
                </a:lnTo>
                <a:lnTo>
                  <a:pt x="1069" y="2436"/>
                </a:lnTo>
                <a:lnTo>
                  <a:pt x="1067" y="2436"/>
                </a:lnTo>
                <a:lnTo>
                  <a:pt x="1062" y="2433"/>
                </a:lnTo>
                <a:lnTo>
                  <a:pt x="1054" y="2431"/>
                </a:lnTo>
                <a:lnTo>
                  <a:pt x="1049" y="2431"/>
                </a:lnTo>
                <a:lnTo>
                  <a:pt x="1043" y="2429"/>
                </a:lnTo>
                <a:lnTo>
                  <a:pt x="1038" y="2429"/>
                </a:lnTo>
                <a:lnTo>
                  <a:pt x="1032" y="2429"/>
                </a:lnTo>
                <a:lnTo>
                  <a:pt x="1028" y="2429"/>
                </a:lnTo>
                <a:lnTo>
                  <a:pt x="1021" y="2425"/>
                </a:lnTo>
                <a:lnTo>
                  <a:pt x="1010" y="2422"/>
                </a:lnTo>
                <a:lnTo>
                  <a:pt x="1010" y="2420"/>
                </a:lnTo>
                <a:lnTo>
                  <a:pt x="1008" y="2420"/>
                </a:lnTo>
                <a:lnTo>
                  <a:pt x="1006" y="2420"/>
                </a:lnTo>
                <a:lnTo>
                  <a:pt x="1004" y="2418"/>
                </a:lnTo>
                <a:lnTo>
                  <a:pt x="1003" y="2416"/>
                </a:lnTo>
                <a:lnTo>
                  <a:pt x="1001" y="2416"/>
                </a:lnTo>
                <a:lnTo>
                  <a:pt x="999" y="2414"/>
                </a:lnTo>
                <a:lnTo>
                  <a:pt x="995" y="2411"/>
                </a:lnTo>
                <a:lnTo>
                  <a:pt x="993" y="2411"/>
                </a:lnTo>
                <a:lnTo>
                  <a:pt x="988" y="2407"/>
                </a:lnTo>
                <a:lnTo>
                  <a:pt x="986" y="2405"/>
                </a:lnTo>
                <a:lnTo>
                  <a:pt x="975" y="2401"/>
                </a:lnTo>
                <a:lnTo>
                  <a:pt x="971" y="2400"/>
                </a:lnTo>
                <a:lnTo>
                  <a:pt x="968" y="2396"/>
                </a:lnTo>
                <a:lnTo>
                  <a:pt x="966" y="2392"/>
                </a:lnTo>
                <a:lnTo>
                  <a:pt x="962" y="2385"/>
                </a:lnTo>
                <a:lnTo>
                  <a:pt x="962" y="2383"/>
                </a:lnTo>
                <a:lnTo>
                  <a:pt x="960" y="2372"/>
                </a:lnTo>
                <a:lnTo>
                  <a:pt x="964" y="2359"/>
                </a:lnTo>
                <a:lnTo>
                  <a:pt x="964" y="2355"/>
                </a:lnTo>
                <a:lnTo>
                  <a:pt x="964" y="2354"/>
                </a:lnTo>
                <a:lnTo>
                  <a:pt x="966" y="2350"/>
                </a:lnTo>
                <a:lnTo>
                  <a:pt x="966" y="2346"/>
                </a:lnTo>
                <a:lnTo>
                  <a:pt x="966" y="2344"/>
                </a:lnTo>
                <a:lnTo>
                  <a:pt x="966" y="2337"/>
                </a:lnTo>
                <a:lnTo>
                  <a:pt x="966" y="2326"/>
                </a:lnTo>
                <a:lnTo>
                  <a:pt x="966" y="2324"/>
                </a:lnTo>
                <a:lnTo>
                  <a:pt x="966" y="2319"/>
                </a:lnTo>
                <a:lnTo>
                  <a:pt x="964" y="2317"/>
                </a:lnTo>
                <a:lnTo>
                  <a:pt x="962" y="2311"/>
                </a:lnTo>
                <a:lnTo>
                  <a:pt x="960" y="2307"/>
                </a:lnTo>
                <a:lnTo>
                  <a:pt x="955" y="2298"/>
                </a:lnTo>
                <a:lnTo>
                  <a:pt x="955" y="2295"/>
                </a:lnTo>
                <a:lnTo>
                  <a:pt x="951" y="2285"/>
                </a:lnTo>
                <a:lnTo>
                  <a:pt x="953" y="2269"/>
                </a:lnTo>
                <a:lnTo>
                  <a:pt x="955" y="2265"/>
                </a:lnTo>
                <a:lnTo>
                  <a:pt x="955" y="2263"/>
                </a:lnTo>
                <a:lnTo>
                  <a:pt x="955" y="2260"/>
                </a:lnTo>
                <a:lnTo>
                  <a:pt x="955" y="2254"/>
                </a:lnTo>
                <a:lnTo>
                  <a:pt x="955" y="2250"/>
                </a:lnTo>
                <a:lnTo>
                  <a:pt x="955" y="2248"/>
                </a:lnTo>
                <a:lnTo>
                  <a:pt x="953" y="2243"/>
                </a:lnTo>
                <a:lnTo>
                  <a:pt x="949" y="2237"/>
                </a:lnTo>
                <a:lnTo>
                  <a:pt x="947" y="2234"/>
                </a:lnTo>
                <a:lnTo>
                  <a:pt x="947" y="2232"/>
                </a:lnTo>
                <a:lnTo>
                  <a:pt x="947" y="2230"/>
                </a:lnTo>
                <a:lnTo>
                  <a:pt x="945" y="2223"/>
                </a:lnTo>
                <a:lnTo>
                  <a:pt x="944" y="2221"/>
                </a:lnTo>
                <a:lnTo>
                  <a:pt x="944" y="2217"/>
                </a:lnTo>
                <a:lnTo>
                  <a:pt x="942" y="2213"/>
                </a:lnTo>
                <a:lnTo>
                  <a:pt x="942" y="2212"/>
                </a:lnTo>
                <a:lnTo>
                  <a:pt x="944" y="2208"/>
                </a:lnTo>
                <a:lnTo>
                  <a:pt x="944" y="2202"/>
                </a:lnTo>
                <a:lnTo>
                  <a:pt x="944" y="2193"/>
                </a:lnTo>
                <a:lnTo>
                  <a:pt x="942" y="2190"/>
                </a:lnTo>
                <a:lnTo>
                  <a:pt x="942" y="2186"/>
                </a:lnTo>
                <a:lnTo>
                  <a:pt x="942" y="2184"/>
                </a:lnTo>
                <a:lnTo>
                  <a:pt x="938" y="2178"/>
                </a:lnTo>
                <a:lnTo>
                  <a:pt x="931" y="2171"/>
                </a:lnTo>
                <a:lnTo>
                  <a:pt x="925" y="2162"/>
                </a:lnTo>
                <a:lnTo>
                  <a:pt x="925" y="2160"/>
                </a:lnTo>
                <a:lnTo>
                  <a:pt x="923" y="2158"/>
                </a:lnTo>
                <a:lnTo>
                  <a:pt x="922" y="2149"/>
                </a:lnTo>
                <a:lnTo>
                  <a:pt x="920" y="2145"/>
                </a:lnTo>
                <a:lnTo>
                  <a:pt x="916" y="2142"/>
                </a:lnTo>
                <a:lnTo>
                  <a:pt x="912" y="2138"/>
                </a:lnTo>
                <a:lnTo>
                  <a:pt x="912" y="2134"/>
                </a:lnTo>
                <a:lnTo>
                  <a:pt x="910" y="2131"/>
                </a:lnTo>
                <a:lnTo>
                  <a:pt x="909" y="2125"/>
                </a:lnTo>
                <a:lnTo>
                  <a:pt x="909" y="2121"/>
                </a:lnTo>
                <a:lnTo>
                  <a:pt x="909" y="2119"/>
                </a:lnTo>
                <a:lnTo>
                  <a:pt x="907" y="2114"/>
                </a:lnTo>
                <a:lnTo>
                  <a:pt x="905" y="2110"/>
                </a:lnTo>
                <a:lnTo>
                  <a:pt x="905" y="2107"/>
                </a:lnTo>
                <a:lnTo>
                  <a:pt x="901" y="2103"/>
                </a:lnTo>
                <a:lnTo>
                  <a:pt x="899" y="2099"/>
                </a:lnTo>
                <a:lnTo>
                  <a:pt x="898" y="2096"/>
                </a:lnTo>
                <a:lnTo>
                  <a:pt x="896" y="2096"/>
                </a:lnTo>
                <a:lnTo>
                  <a:pt x="890" y="2092"/>
                </a:lnTo>
                <a:lnTo>
                  <a:pt x="883" y="2088"/>
                </a:lnTo>
                <a:lnTo>
                  <a:pt x="881" y="2088"/>
                </a:lnTo>
                <a:lnTo>
                  <a:pt x="879" y="2086"/>
                </a:lnTo>
                <a:lnTo>
                  <a:pt x="874" y="2084"/>
                </a:lnTo>
                <a:lnTo>
                  <a:pt x="870" y="2084"/>
                </a:lnTo>
                <a:lnTo>
                  <a:pt x="870" y="2083"/>
                </a:lnTo>
                <a:lnTo>
                  <a:pt x="868" y="2083"/>
                </a:lnTo>
                <a:lnTo>
                  <a:pt x="868" y="2081"/>
                </a:lnTo>
                <a:lnTo>
                  <a:pt x="863" y="2077"/>
                </a:lnTo>
                <a:lnTo>
                  <a:pt x="861" y="2075"/>
                </a:lnTo>
                <a:lnTo>
                  <a:pt x="857" y="2072"/>
                </a:lnTo>
                <a:lnTo>
                  <a:pt x="853" y="2068"/>
                </a:lnTo>
                <a:lnTo>
                  <a:pt x="848" y="2060"/>
                </a:lnTo>
                <a:lnTo>
                  <a:pt x="837" y="2055"/>
                </a:lnTo>
                <a:lnTo>
                  <a:pt x="835" y="2055"/>
                </a:lnTo>
                <a:lnTo>
                  <a:pt x="833" y="2053"/>
                </a:lnTo>
                <a:lnTo>
                  <a:pt x="829" y="2051"/>
                </a:lnTo>
                <a:lnTo>
                  <a:pt x="826" y="2048"/>
                </a:lnTo>
                <a:lnTo>
                  <a:pt x="824" y="2046"/>
                </a:lnTo>
                <a:lnTo>
                  <a:pt x="820" y="2046"/>
                </a:lnTo>
                <a:lnTo>
                  <a:pt x="815" y="2042"/>
                </a:lnTo>
                <a:lnTo>
                  <a:pt x="804" y="2035"/>
                </a:lnTo>
                <a:lnTo>
                  <a:pt x="802" y="2033"/>
                </a:lnTo>
                <a:lnTo>
                  <a:pt x="800" y="2031"/>
                </a:lnTo>
                <a:lnTo>
                  <a:pt x="798" y="2029"/>
                </a:lnTo>
                <a:lnTo>
                  <a:pt x="792" y="2025"/>
                </a:lnTo>
                <a:lnTo>
                  <a:pt x="791" y="2024"/>
                </a:lnTo>
                <a:lnTo>
                  <a:pt x="787" y="2024"/>
                </a:lnTo>
                <a:lnTo>
                  <a:pt x="778" y="2024"/>
                </a:lnTo>
                <a:lnTo>
                  <a:pt x="774" y="2024"/>
                </a:lnTo>
                <a:lnTo>
                  <a:pt x="769" y="2024"/>
                </a:lnTo>
                <a:lnTo>
                  <a:pt x="765" y="2025"/>
                </a:lnTo>
                <a:lnTo>
                  <a:pt x="757" y="2027"/>
                </a:lnTo>
                <a:lnTo>
                  <a:pt x="752" y="2031"/>
                </a:lnTo>
                <a:lnTo>
                  <a:pt x="750" y="2033"/>
                </a:lnTo>
                <a:lnTo>
                  <a:pt x="748" y="2033"/>
                </a:lnTo>
                <a:lnTo>
                  <a:pt x="748" y="2035"/>
                </a:lnTo>
                <a:lnTo>
                  <a:pt x="746" y="2031"/>
                </a:lnTo>
                <a:lnTo>
                  <a:pt x="745" y="2033"/>
                </a:lnTo>
                <a:lnTo>
                  <a:pt x="743" y="2035"/>
                </a:lnTo>
                <a:lnTo>
                  <a:pt x="739" y="2035"/>
                </a:lnTo>
                <a:lnTo>
                  <a:pt x="737" y="2035"/>
                </a:lnTo>
                <a:lnTo>
                  <a:pt x="737" y="2037"/>
                </a:lnTo>
                <a:lnTo>
                  <a:pt x="735" y="2038"/>
                </a:lnTo>
                <a:lnTo>
                  <a:pt x="734" y="2040"/>
                </a:lnTo>
                <a:lnTo>
                  <a:pt x="732" y="2040"/>
                </a:lnTo>
                <a:lnTo>
                  <a:pt x="730" y="2042"/>
                </a:lnTo>
                <a:lnTo>
                  <a:pt x="728" y="2044"/>
                </a:lnTo>
                <a:lnTo>
                  <a:pt x="726" y="2046"/>
                </a:lnTo>
                <a:lnTo>
                  <a:pt x="724" y="2046"/>
                </a:lnTo>
                <a:lnTo>
                  <a:pt x="722" y="2048"/>
                </a:lnTo>
                <a:lnTo>
                  <a:pt x="721" y="2048"/>
                </a:lnTo>
                <a:lnTo>
                  <a:pt x="719" y="2048"/>
                </a:lnTo>
                <a:lnTo>
                  <a:pt x="715" y="2049"/>
                </a:lnTo>
                <a:lnTo>
                  <a:pt x="713" y="2049"/>
                </a:lnTo>
                <a:lnTo>
                  <a:pt x="711" y="2049"/>
                </a:lnTo>
                <a:lnTo>
                  <a:pt x="710" y="2048"/>
                </a:lnTo>
                <a:lnTo>
                  <a:pt x="708" y="2048"/>
                </a:lnTo>
                <a:lnTo>
                  <a:pt x="706" y="2048"/>
                </a:lnTo>
                <a:lnTo>
                  <a:pt x="704" y="2046"/>
                </a:lnTo>
                <a:lnTo>
                  <a:pt x="702" y="2046"/>
                </a:lnTo>
                <a:lnTo>
                  <a:pt x="700" y="2046"/>
                </a:lnTo>
                <a:lnTo>
                  <a:pt x="698" y="2044"/>
                </a:lnTo>
                <a:lnTo>
                  <a:pt x="695" y="2042"/>
                </a:lnTo>
                <a:lnTo>
                  <a:pt x="691" y="2040"/>
                </a:lnTo>
                <a:lnTo>
                  <a:pt x="689" y="2038"/>
                </a:lnTo>
                <a:lnTo>
                  <a:pt x="687" y="2035"/>
                </a:lnTo>
                <a:lnTo>
                  <a:pt x="686" y="2033"/>
                </a:lnTo>
                <a:lnTo>
                  <a:pt x="682" y="2031"/>
                </a:lnTo>
                <a:lnTo>
                  <a:pt x="682" y="2027"/>
                </a:lnTo>
                <a:lnTo>
                  <a:pt x="680" y="2027"/>
                </a:lnTo>
                <a:lnTo>
                  <a:pt x="678" y="2025"/>
                </a:lnTo>
                <a:lnTo>
                  <a:pt x="678" y="2024"/>
                </a:lnTo>
                <a:lnTo>
                  <a:pt x="676" y="2024"/>
                </a:lnTo>
                <a:lnTo>
                  <a:pt x="675" y="2022"/>
                </a:lnTo>
                <a:lnTo>
                  <a:pt x="673" y="2020"/>
                </a:lnTo>
                <a:lnTo>
                  <a:pt x="671" y="2020"/>
                </a:lnTo>
                <a:lnTo>
                  <a:pt x="669" y="2018"/>
                </a:lnTo>
                <a:lnTo>
                  <a:pt x="667" y="2018"/>
                </a:lnTo>
                <a:lnTo>
                  <a:pt x="665" y="2016"/>
                </a:lnTo>
                <a:lnTo>
                  <a:pt x="663" y="2014"/>
                </a:lnTo>
                <a:lnTo>
                  <a:pt x="662" y="2011"/>
                </a:lnTo>
                <a:lnTo>
                  <a:pt x="662" y="2009"/>
                </a:lnTo>
                <a:lnTo>
                  <a:pt x="662" y="2011"/>
                </a:lnTo>
                <a:lnTo>
                  <a:pt x="660" y="2009"/>
                </a:lnTo>
                <a:lnTo>
                  <a:pt x="658" y="2009"/>
                </a:lnTo>
                <a:lnTo>
                  <a:pt x="656" y="2007"/>
                </a:lnTo>
                <a:lnTo>
                  <a:pt x="654" y="2005"/>
                </a:lnTo>
                <a:lnTo>
                  <a:pt x="651" y="2003"/>
                </a:lnTo>
                <a:lnTo>
                  <a:pt x="649" y="2002"/>
                </a:lnTo>
                <a:lnTo>
                  <a:pt x="649" y="2000"/>
                </a:lnTo>
                <a:lnTo>
                  <a:pt x="649" y="1998"/>
                </a:lnTo>
                <a:lnTo>
                  <a:pt x="647" y="1998"/>
                </a:lnTo>
                <a:lnTo>
                  <a:pt x="645" y="1994"/>
                </a:lnTo>
                <a:lnTo>
                  <a:pt x="645" y="1990"/>
                </a:lnTo>
                <a:lnTo>
                  <a:pt x="645" y="1989"/>
                </a:lnTo>
                <a:lnTo>
                  <a:pt x="647" y="1987"/>
                </a:lnTo>
                <a:lnTo>
                  <a:pt x="645" y="1987"/>
                </a:lnTo>
                <a:lnTo>
                  <a:pt x="645" y="1985"/>
                </a:lnTo>
                <a:lnTo>
                  <a:pt x="643" y="1985"/>
                </a:lnTo>
                <a:lnTo>
                  <a:pt x="641" y="1983"/>
                </a:lnTo>
                <a:lnTo>
                  <a:pt x="640" y="1979"/>
                </a:lnTo>
                <a:lnTo>
                  <a:pt x="638" y="1979"/>
                </a:lnTo>
                <a:lnTo>
                  <a:pt x="634" y="1976"/>
                </a:lnTo>
                <a:lnTo>
                  <a:pt x="632" y="1974"/>
                </a:lnTo>
                <a:lnTo>
                  <a:pt x="630" y="1972"/>
                </a:lnTo>
                <a:lnTo>
                  <a:pt x="628" y="1968"/>
                </a:lnTo>
                <a:lnTo>
                  <a:pt x="628" y="1966"/>
                </a:lnTo>
                <a:lnTo>
                  <a:pt x="627" y="1966"/>
                </a:lnTo>
                <a:lnTo>
                  <a:pt x="625" y="1965"/>
                </a:lnTo>
                <a:lnTo>
                  <a:pt x="623" y="1965"/>
                </a:lnTo>
                <a:lnTo>
                  <a:pt x="619" y="1963"/>
                </a:lnTo>
                <a:lnTo>
                  <a:pt x="617" y="1963"/>
                </a:lnTo>
                <a:lnTo>
                  <a:pt x="616" y="1963"/>
                </a:lnTo>
                <a:lnTo>
                  <a:pt x="612" y="1963"/>
                </a:lnTo>
                <a:lnTo>
                  <a:pt x="608" y="1963"/>
                </a:lnTo>
                <a:lnTo>
                  <a:pt x="604" y="1965"/>
                </a:lnTo>
                <a:lnTo>
                  <a:pt x="603" y="1966"/>
                </a:lnTo>
                <a:lnTo>
                  <a:pt x="601" y="1966"/>
                </a:lnTo>
                <a:lnTo>
                  <a:pt x="599" y="1968"/>
                </a:lnTo>
                <a:lnTo>
                  <a:pt x="597" y="1968"/>
                </a:lnTo>
                <a:lnTo>
                  <a:pt x="597" y="1966"/>
                </a:lnTo>
                <a:lnTo>
                  <a:pt x="595" y="1966"/>
                </a:lnTo>
                <a:lnTo>
                  <a:pt x="593" y="1966"/>
                </a:lnTo>
                <a:lnTo>
                  <a:pt x="592" y="1966"/>
                </a:lnTo>
                <a:lnTo>
                  <a:pt x="590" y="1968"/>
                </a:lnTo>
                <a:lnTo>
                  <a:pt x="588" y="1968"/>
                </a:lnTo>
                <a:lnTo>
                  <a:pt x="586" y="1968"/>
                </a:lnTo>
                <a:lnTo>
                  <a:pt x="584" y="1968"/>
                </a:lnTo>
                <a:lnTo>
                  <a:pt x="582" y="1968"/>
                </a:lnTo>
                <a:lnTo>
                  <a:pt x="581" y="1970"/>
                </a:lnTo>
                <a:lnTo>
                  <a:pt x="579" y="1968"/>
                </a:lnTo>
                <a:lnTo>
                  <a:pt x="577" y="1970"/>
                </a:lnTo>
                <a:lnTo>
                  <a:pt x="577" y="1972"/>
                </a:lnTo>
                <a:lnTo>
                  <a:pt x="575" y="1972"/>
                </a:lnTo>
                <a:lnTo>
                  <a:pt x="573" y="1972"/>
                </a:lnTo>
                <a:lnTo>
                  <a:pt x="571" y="1972"/>
                </a:lnTo>
                <a:lnTo>
                  <a:pt x="569" y="1972"/>
                </a:lnTo>
                <a:lnTo>
                  <a:pt x="568" y="1972"/>
                </a:lnTo>
                <a:lnTo>
                  <a:pt x="566" y="1972"/>
                </a:lnTo>
                <a:lnTo>
                  <a:pt x="564" y="1972"/>
                </a:lnTo>
                <a:lnTo>
                  <a:pt x="562" y="1972"/>
                </a:lnTo>
                <a:lnTo>
                  <a:pt x="560" y="1972"/>
                </a:lnTo>
                <a:lnTo>
                  <a:pt x="558" y="1972"/>
                </a:lnTo>
                <a:lnTo>
                  <a:pt x="555" y="1972"/>
                </a:lnTo>
                <a:lnTo>
                  <a:pt x="553" y="1972"/>
                </a:lnTo>
                <a:lnTo>
                  <a:pt x="551" y="1972"/>
                </a:lnTo>
                <a:lnTo>
                  <a:pt x="549" y="1972"/>
                </a:lnTo>
                <a:lnTo>
                  <a:pt x="547" y="1972"/>
                </a:lnTo>
                <a:lnTo>
                  <a:pt x="545" y="1972"/>
                </a:lnTo>
                <a:lnTo>
                  <a:pt x="545" y="1970"/>
                </a:lnTo>
                <a:lnTo>
                  <a:pt x="544" y="1970"/>
                </a:lnTo>
                <a:lnTo>
                  <a:pt x="542" y="1970"/>
                </a:lnTo>
                <a:lnTo>
                  <a:pt x="538" y="1968"/>
                </a:lnTo>
                <a:lnTo>
                  <a:pt x="534" y="1968"/>
                </a:lnTo>
                <a:lnTo>
                  <a:pt x="533" y="1968"/>
                </a:lnTo>
                <a:lnTo>
                  <a:pt x="531" y="1968"/>
                </a:lnTo>
                <a:lnTo>
                  <a:pt x="529" y="1968"/>
                </a:lnTo>
                <a:lnTo>
                  <a:pt x="527" y="1968"/>
                </a:lnTo>
                <a:lnTo>
                  <a:pt x="525" y="1968"/>
                </a:lnTo>
                <a:lnTo>
                  <a:pt x="525" y="1966"/>
                </a:lnTo>
                <a:lnTo>
                  <a:pt x="523" y="1966"/>
                </a:lnTo>
                <a:lnTo>
                  <a:pt x="522" y="1965"/>
                </a:lnTo>
                <a:lnTo>
                  <a:pt x="522" y="1963"/>
                </a:lnTo>
                <a:lnTo>
                  <a:pt x="522" y="1961"/>
                </a:lnTo>
                <a:lnTo>
                  <a:pt x="522" y="1959"/>
                </a:lnTo>
                <a:lnTo>
                  <a:pt x="522" y="1955"/>
                </a:lnTo>
                <a:lnTo>
                  <a:pt x="522" y="1954"/>
                </a:lnTo>
                <a:lnTo>
                  <a:pt x="522" y="1952"/>
                </a:lnTo>
                <a:lnTo>
                  <a:pt x="522" y="1950"/>
                </a:lnTo>
                <a:lnTo>
                  <a:pt x="520" y="1948"/>
                </a:lnTo>
                <a:lnTo>
                  <a:pt x="520" y="1946"/>
                </a:lnTo>
                <a:lnTo>
                  <a:pt x="518" y="1946"/>
                </a:lnTo>
                <a:lnTo>
                  <a:pt x="518" y="1944"/>
                </a:lnTo>
                <a:lnTo>
                  <a:pt x="518" y="1943"/>
                </a:lnTo>
                <a:lnTo>
                  <a:pt x="518" y="1941"/>
                </a:lnTo>
                <a:lnTo>
                  <a:pt x="520" y="1939"/>
                </a:lnTo>
                <a:lnTo>
                  <a:pt x="520" y="1937"/>
                </a:lnTo>
                <a:lnTo>
                  <a:pt x="520" y="1939"/>
                </a:lnTo>
                <a:lnTo>
                  <a:pt x="518" y="1941"/>
                </a:lnTo>
                <a:lnTo>
                  <a:pt x="516" y="1941"/>
                </a:lnTo>
                <a:lnTo>
                  <a:pt x="514" y="1941"/>
                </a:lnTo>
                <a:lnTo>
                  <a:pt x="512" y="1939"/>
                </a:lnTo>
                <a:lnTo>
                  <a:pt x="510" y="1941"/>
                </a:lnTo>
                <a:lnTo>
                  <a:pt x="509" y="1939"/>
                </a:lnTo>
                <a:lnTo>
                  <a:pt x="509" y="1937"/>
                </a:lnTo>
                <a:lnTo>
                  <a:pt x="507" y="1937"/>
                </a:lnTo>
                <a:lnTo>
                  <a:pt x="505" y="1937"/>
                </a:lnTo>
                <a:lnTo>
                  <a:pt x="503" y="1937"/>
                </a:lnTo>
                <a:lnTo>
                  <a:pt x="505" y="1939"/>
                </a:lnTo>
                <a:lnTo>
                  <a:pt x="503" y="1943"/>
                </a:lnTo>
                <a:lnTo>
                  <a:pt x="501" y="1943"/>
                </a:lnTo>
                <a:lnTo>
                  <a:pt x="499" y="1944"/>
                </a:lnTo>
                <a:lnTo>
                  <a:pt x="499" y="1946"/>
                </a:lnTo>
                <a:lnTo>
                  <a:pt x="499" y="1948"/>
                </a:lnTo>
                <a:lnTo>
                  <a:pt x="498" y="1950"/>
                </a:lnTo>
                <a:lnTo>
                  <a:pt x="498" y="1952"/>
                </a:lnTo>
                <a:lnTo>
                  <a:pt x="494" y="1952"/>
                </a:lnTo>
                <a:lnTo>
                  <a:pt x="490" y="1952"/>
                </a:lnTo>
                <a:lnTo>
                  <a:pt x="490" y="1950"/>
                </a:lnTo>
                <a:lnTo>
                  <a:pt x="488" y="1950"/>
                </a:lnTo>
                <a:lnTo>
                  <a:pt x="487" y="1950"/>
                </a:lnTo>
                <a:lnTo>
                  <a:pt x="487" y="1952"/>
                </a:lnTo>
                <a:lnTo>
                  <a:pt x="487" y="1954"/>
                </a:lnTo>
                <a:lnTo>
                  <a:pt x="485" y="1955"/>
                </a:lnTo>
                <a:lnTo>
                  <a:pt x="485" y="1959"/>
                </a:lnTo>
                <a:lnTo>
                  <a:pt x="483" y="1959"/>
                </a:lnTo>
                <a:lnTo>
                  <a:pt x="483" y="1961"/>
                </a:lnTo>
                <a:lnTo>
                  <a:pt x="481" y="1963"/>
                </a:lnTo>
                <a:lnTo>
                  <a:pt x="479" y="1963"/>
                </a:lnTo>
                <a:lnTo>
                  <a:pt x="477" y="1963"/>
                </a:lnTo>
                <a:lnTo>
                  <a:pt x="475" y="1963"/>
                </a:lnTo>
                <a:lnTo>
                  <a:pt x="474" y="1961"/>
                </a:lnTo>
                <a:lnTo>
                  <a:pt x="472" y="1961"/>
                </a:lnTo>
                <a:lnTo>
                  <a:pt x="472" y="1959"/>
                </a:lnTo>
                <a:lnTo>
                  <a:pt x="470" y="1957"/>
                </a:lnTo>
                <a:lnTo>
                  <a:pt x="468" y="1957"/>
                </a:lnTo>
                <a:lnTo>
                  <a:pt x="464" y="1955"/>
                </a:lnTo>
                <a:lnTo>
                  <a:pt x="463" y="1955"/>
                </a:lnTo>
                <a:lnTo>
                  <a:pt x="461" y="1955"/>
                </a:lnTo>
                <a:lnTo>
                  <a:pt x="459" y="1955"/>
                </a:lnTo>
                <a:lnTo>
                  <a:pt x="459" y="1957"/>
                </a:lnTo>
                <a:lnTo>
                  <a:pt x="457" y="1959"/>
                </a:lnTo>
                <a:lnTo>
                  <a:pt x="455" y="1963"/>
                </a:lnTo>
                <a:lnTo>
                  <a:pt x="455" y="1965"/>
                </a:lnTo>
                <a:lnTo>
                  <a:pt x="453" y="1966"/>
                </a:lnTo>
                <a:lnTo>
                  <a:pt x="451" y="1966"/>
                </a:lnTo>
                <a:lnTo>
                  <a:pt x="450" y="1966"/>
                </a:lnTo>
                <a:lnTo>
                  <a:pt x="448" y="1966"/>
                </a:lnTo>
                <a:lnTo>
                  <a:pt x="446" y="1966"/>
                </a:lnTo>
                <a:lnTo>
                  <a:pt x="444" y="1968"/>
                </a:lnTo>
                <a:lnTo>
                  <a:pt x="444" y="1970"/>
                </a:lnTo>
                <a:lnTo>
                  <a:pt x="444" y="1972"/>
                </a:lnTo>
                <a:lnTo>
                  <a:pt x="440" y="1972"/>
                </a:lnTo>
                <a:lnTo>
                  <a:pt x="439" y="1974"/>
                </a:lnTo>
                <a:lnTo>
                  <a:pt x="437" y="1976"/>
                </a:lnTo>
                <a:lnTo>
                  <a:pt x="435" y="1979"/>
                </a:lnTo>
                <a:lnTo>
                  <a:pt x="433" y="1981"/>
                </a:lnTo>
                <a:lnTo>
                  <a:pt x="431" y="1981"/>
                </a:lnTo>
                <a:lnTo>
                  <a:pt x="429" y="1983"/>
                </a:lnTo>
                <a:lnTo>
                  <a:pt x="429" y="1985"/>
                </a:lnTo>
                <a:lnTo>
                  <a:pt x="428" y="1987"/>
                </a:lnTo>
                <a:lnTo>
                  <a:pt x="426" y="1987"/>
                </a:lnTo>
                <a:lnTo>
                  <a:pt x="424" y="1987"/>
                </a:lnTo>
                <a:lnTo>
                  <a:pt x="422" y="1987"/>
                </a:lnTo>
                <a:lnTo>
                  <a:pt x="420" y="1985"/>
                </a:lnTo>
                <a:lnTo>
                  <a:pt x="416" y="1985"/>
                </a:lnTo>
                <a:lnTo>
                  <a:pt x="415" y="1985"/>
                </a:lnTo>
                <a:lnTo>
                  <a:pt x="411" y="1983"/>
                </a:lnTo>
                <a:lnTo>
                  <a:pt x="409" y="1983"/>
                </a:lnTo>
                <a:lnTo>
                  <a:pt x="405" y="1979"/>
                </a:lnTo>
                <a:lnTo>
                  <a:pt x="404" y="1979"/>
                </a:lnTo>
                <a:lnTo>
                  <a:pt x="402" y="1978"/>
                </a:lnTo>
                <a:lnTo>
                  <a:pt x="402" y="1976"/>
                </a:lnTo>
                <a:lnTo>
                  <a:pt x="400" y="1974"/>
                </a:lnTo>
                <a:lnTo>
                  <a:pt x="400" y="1972"/>
                </a:lnTo>
                <a:lnTo>
                  <a:pt x="398" y="1972"/>
                </a:lnTo>
                <a:lnTo>
                  <a:pt x="398" y="1970"/>
                </a:lnTo>
                <a:lnTo>
                  <a:pt x="396" y="1968"/>
                </a:lnTo>
                <a:lnTo>
                  <a:pt x="394" y="1966"/>
                </a:lnTo>
                <a:lnTo>
                  <a:pt x="393" y="1966"/>
                </a:lnTo>
                <a:lnTo>
                  <a:pt x="391" y="1965"/>
                </a:lnTo>
                <a:lnTo>
                  <a:pt x="391" y="1963"/>
                </a:lnTo>
                <a:lnTo>
                  <a:pt x="389" y="1961"/>
                </a:lnTo>
                <a:lnTo>
                  <a:pt x="387" y="1961"/>
                </a:lnTo>
                <a:lnTo>
                  <a:pt x="387" y="1959"/>
                </a:lnTo>
                <a:lnTo>
                  <a:pt x="387" y="1957"/>
                </a:lnTo>
                <a:lnTo>
                  <a:pt x="385" y="1955"/>
                </a:lnTo>
                <a:lnTo>
                  <a:pt x="383" y="1954"/>
                </a:lnTo>
                <a:lnTo>
                  <a:pt x="381" y="1952"/>
                </a:lnTo>
                <a:lnTo>
                  <a:pt x="380" y="1950"/>
                </a:lnTo>
                <a:lnTo>
                  <a:pt x="380" y="1948"/>
                </a:lnTo>
                <a:lnTo>
                  <a:pt x="380" y="1946"/>
                </a:lnTo>
                <a:lnTo>
                  <a:pt x="380" y="1944"/>
                </a:lnTo>
                <a:lnTo>
                  <a:pt x="380" y="1943"/>
                </a:lnTo>
                <a:lnTo>
                  <a:pt x="378" y="1943"/>
                </a:lnTo>
                <a:lnTo>
                  <a:pt x="376" y="1941"/>
                </a:lnTo>
                <a:lnTo>
                  <a:pt x="374" y="1939"/>
                </a:lnTo>
                <a:lnTo>
                  <a:pt x="372" y="1939"/>
                </a:lnTo>
                <a:lnTo>
                  <a:pt x="370" y="1937"/>
                </a:lnTo>
                <a:lnTo>
                  <a:pt x="367" y="1935"/>
                </a:lnTo>
                <a:lnTo>
                  <a:pt x="365" y="1935"/>
                </a:lnTo>
                <a:lnTo>
                  <a:pt x="363" y="1935"/>
                </a:lnTo>
                <a:lnTo>
                  <a:pt x="361" y="1935"/>
                </a:lnTo>
                <a:lnTo>
                  <a:pt x="357" y="1935"/>
                </a:lnTo>
                <a:lnTo>
                  <a:pt x="356" y="1933"/>
                </a:lnTo>
                <a:lnTo>
                  <a:pt x="354" y="1935"/>
                </a:lnTo>
                <a:lnTo>
                  <a:pt x="352" y="1937"/>
                </a:lnTo>
                <a:lnTo>
                  <a:pt x="350" y="1939"/>
                </a:lnTo>
                <a:lnTo>
                  <a:pt x="348" y="1941"/>
                </a:lnTo>
                <a:lnTo>
                  <a:pt x="346" y="1941"/>
                </a:lnTo>
                <a:lnTo>
                  <a:pt x="343" y="1943"/>
                </a:lnTo>
                <a:lnTo>
                  <a:pt x="341" y="1944"/>
                </a:lnTo>
                <a:lnTo>
                  <a:pt x="341" y="1946"/>
                </a:lnTo>
                <a:lnTo>
                  <a:pt x="339" y="1950"/>
                </a:lnTo>
                <a:lnTo>
                  <a:pt x="341" y="1952"/>
                </a:lnTo>
                <a:lnTo>
                  <a:pt x="341" y="1955"/>
                </a:lnTo>
                <a:lnTo>
                  <a:pt x="341" y="1957"/>
                </a:lnTo>
                <a:lnTo>
                  <a:pt x="343" y="1959"/>
                </a:lnTo>
                <a:lnTo>
                  <a:pt x="345" y="1959"/>
                </a:lnTo>
                <a:lnTo>
                  <a:pt x="346" y="1961"/>
                </a:lnTo>
                <a:lnTo>
                  <a:pt x="345" y="1961"/>
                </a:lnTo>
                <a:lnTo>
                  <a:pt x="346" y="1963"/>
                </a:lnTo>
                <a:lnTo>
                  <a:pt x="345" y="1961"/>
                </a:lnTo>
                <a:lnTo>
                  <a:pt x="343" y="1963"/>
                </a:lnTo>
                <a:lnTo>
                  <a:pt x="341" y="1961"/>
                </a:lnTo>
                <a:lnTo>
                  <a:pt x="337" y="1959"/>
                </a:lnTo>
                <a:lnTo>
                  <a:pt x="335" y="1959"/>
                </a:lnTo>
                <a:lnTo>
                  <a:pt x="332" y="1963"/>
                </a:lnTo>
                <a:lnTo>
                  <a:pt x="326" y="1966"/>
                </a:lnTo>
                <a:lnTo>
                  <a:pt x="326" y="1961"/>
                </a:lnTo>
                <a:lnTo>
                  <a:pt x="328" y="1952"/>
                </a:lnTo>
                <a:lnTo>
                  <a:pt x="328" y="1948"/>
                </a:lnTo>
                <a:lnTo>
                  <a:pt x="328" y="1946"/>
                </a:lnTo>
                <a:lnTo>
                  <a:pt x="328" y="1944"/>
                </a:lnTo>
                <a:lnTo>
                  <a:pt x="330" y="1943"/>
                </a:lnTo>
                <a:lnTo>
                  <a:pt x="332" y="1941"/>
                </a:lnTo>
                <a:lnTo>
                  <a:pt x="332" y="1939"/>
                </a:lnTo>
                <a:lnTo>
                  <a:pt x="332" y="1937"/>
                </a:lnTo>
                <a:lnTo>
                  <a:pt x="332" y="1935"/>
                </a:lnTo>
                <a:lnTo>
                  <a:pt x="334" y="1931"/>
                </a:lnTo>
                <a:lnTo>
                  <a:pt x="334" y="1930"/>
                </a:lnTo>
                <a:lnTo>
                  <a:pt x="334" y="1928"/>
                </a:lnTo>
                <a:lnTo>
                  <a:pt x="334" y="1926"/>
                </a:lnTo>
                <a:lnTo>
                  <a:pt x="334" y="1924"/>
                </a:lnTo>
                <a:lnTo>
                  <a:pt x="335" y="1920"/>
                </a:lnTo>
                <a:lnTo>
                  <a:pt x="335" y="1919"/>
                </a:lnTo>
                <a:lnTo>
                  <a:pt x="335" y="1915"/>
                </a:lnTo>
                <a:lnTo>
                  <a:pt x="335" y="1913"/>
                </a:lnTo>
                <a:lnTo>
                  <a:pt x="335" y="1911"/>
                </a:lnTo>
                <a:lnTo>
                  <a:pt x="335" y="1909"/>
                </a:lnTo>
                <a:lnTo>
                  <a:pt x="335" y="1906"/>
                </a:lnTo>
                <a:lnTo>
                  <a:pt x="335" y="1904"/>
                </a:lnTo>
                <a:lnTo>
                  <a:pt x="335" y="1900"/>
                </a:lnTo>
                <a:lnTo>
                  <a:pt x="337" y="1896"/>
                </a:lnTo>
                <a:lnTo>
                  <a:pt x="337" y="1893"/>
                </a:lnTo>
                <a:lnTo>
                  <a:pt x="337" y="1891"/>
                </a:lnTo>
                <a:lnTo>
                  <a:pt x="337" y="1889"/>
                </a:lnTo>
                <a:lnTo>
                  <a:pt x="337" y="1885"/>
                </a:lnTo>
                <a:lnTo>
                  <a:pt x="337" y="1884"/>
                </a:lnTo>
                <a:lnTo>
                  <a:pt x="337" y="1880"/>
                </a:lnTo>
                <a:lnTo>
                  <a:pt x="337" y="1878"/>
                </a:lnTo>
                <a:lnTo>
                  <a:pt x="337" y="1874"/>
                </a:lnTo>
                <a:lnTo>
                  <a:pt x="337" y="1872"/>
                </a:lnTo>
                <a:lnTo>
                  <a:pt x="337" y="1871"/>
                </a:lnTo>
                <a:lnTo>
                  <a:pt x="337" y="1869"/>
                </a:lnTo>
                <a:lnTo>
                  <a:pt x="337" y="1860"/>
                </a:lnTo>
                <a:lnTo>
                  <a:pt x="337" y="1858"/>
                </a:lnTo>
                <a:lnTo>
                  <a:pt x="337" y="1856"/>
                </a:lnTo>
                <a:lnTo>
                  <a:pt x="337" y="1854"/>
                </a:lnTo>
                <a:lnTo>
                  <a:pt x="339" y="1850"/>
                </a:lnTo>
                <a:lnTo>
                  <a:pt x="337" y="1849"/>
                </a:lnTo>
                <a:lnTo>
                  <a:pt x="337" y="1847"/>
                </a:lnTo>
                <a:lnTo>
                  <a:pt x="339" y="1845"/>
                </a:lnTo>
                <a:lnTo>
                  <a:pt x="339" y="1843"/>
                </a:lnTo>
                <a:lnTo>
                  <a:pt x="339" y="1841"/>
                </a:lnTo>
                <a:lnTo>
                  <a:pt x="339" y="1839"/>
                </a:lnTo>
                <a:lnTo>
                  <a:pt x="339" y="1837"/>
                </a:lnTo>
                <a:lnTo>
                  <a:pt x="339" y="1834"/>
                </a:lnTo>
                <a:lnTo>
                  <a:pt x="339" y="1832"/>
                </a:lnTo>
                <a:lnTo>
                  <a:pt x="339" y="1830"/>
                </a:lnTo>
                <a:lnTo>
                  <a:pt x="339" y="1826"/>
                </a:lnTo>
                <a:lnTo>
                  <a:pt x="339" y="1823"/>
                </a:lnTo>
                <a:lnTo>
                  <a:pt x="339" y="1821"/>
                </a:lnTo>
                <a:lnTo>
                  <a:pt x="339" y="1817"/>
                </a:lnTo>
                <a:lnTo>
                  <a:pt x="337" y="1815"/>
                </a:lnTo>
                <a:lnTo>
                  <a:pt x="339" y="1810"/>
                </a:lnTo>
                <a:lnTo>
                  <a:pt x="337" y="1810"/>
                </a:lnTo>
                <a:lnTo>
                  <a:pt x="337" y="1808"/>
                </a:lnTo>
                <a:lnTo>
                  <a:pt x="337" y="1806"/>
                </a:lnTo>
                <a:lnTo>
                  <a:pt x="337" y="1802"/>
                </a:lnTo>
                <a:lnTo>
                  <a:pt x="337" y="1801"/>
                </a:lnTo>
                <a:lnTo>
                  <a:pt x="337" y="1797"/>
                </a:lnTo>
                <a:lnTo>
                  <a:pt x="337" y="1795"/>
                </a:lnTo>
                <a:lnTo>
                  <a:pt x="337" y="1793"/>
                </a:lnTo>
                <a:lnTo>
                  <a:pt x="337" y="1790"/>
                </a:lnTo>
                <a:lnTo>
                  <a:pt x="337" y="1788"/>
                </a:lnTo>
                <a:lnTo>
                  <a:pt x="337" y="1786"/>
                </a:lnTo>
                <a:lnTo>
                  <a:pt x="337" y="1784"/>
                </a:lnTo>
                <a:lnTo>
                  <a:pt x="337" y="1780"/>
                </a:lnTo>
                <a:lnTo>
                  <a:pt x="337" y="1779"/>
                </a:lnTo>
                <a:lnTo>
                  <a:pt x="337" y="1777"/>
                </a:lnTo>
                <a:lnTo>
                  <a:pt x="335" y="1775"/>
                </a:lnTo>
                <a:lnTo>
                  <a:pt x="335" y="1773"/>
                </a:lnTo>
                <a:lnTo>
                  <a:pt x="335" y="1771"/>
                </a:lnTo>
                <a:lnTo>
                  <a:pt x="335" y="1767"/>
                </a:lnTo>
                <a:lnTo>
                  <a:pt x="335" y="1766"/>
                </a:lnTo>
                <a:lnTo>
                  <a:pt x="335" y="1764"/>
                </a:lnTo>
                <a:lnTo>
                  <a:pt x="335" y="1762"/>
                </a:lnTo>
                <a:lnTo>
                  <a:pt x="335" y="1758"/>
                </a:lnTo>
                <a:lnTo>
                  <a:pt x="335" y="1755"/>
                </a:lnTo>
                <a:lnTo>
                  <a:pt x="335" y="1753"/>
                </a:lnTo>
                <a:lnTo>
                  <a:pt x="334" y="1749"/>
                </a:lnTo>
                <a:lnTo>
                  <a:pt x="334" y="1745"/>
                </a:lnTo>
                <a:lnTo>
                  <a:pt x="334" y="1742"/>
                </a:lnTo>
                <a:lnTo>
                  <a:pt x="334" y="1740"/>
                </a:lnTo>
                <a:lnTo>
                  <a:pt x="334" y="1738"/>
                </a:lnTo>
                <a:lnTo>
                  <a:pt x="334" y="1734"/>
                </a:lnTo>
                <a:lnTo>
                  <a:pt x="332" y="1731"/>
                </a:lnTo>
                <a:lnTo>
                  <a:pt x="332" y="1727"/>
                </a:lnTo>
                <a:lnTo>
                  <a:pt x="334" y="1725"/>
                </a:lnTo>
                <a:lnTo>
                  <a:pt x="334" y="1723"/>
                </a:lnTo>
                <a:lnTo>
                  <a:pt x="332" y="1720"/>
                </a:lnTo>
                <a:lnTo>
                  <a:pt x="332" y="1718"/>
                </a:lnTo>
                <a:lnTo>
                  <a:pt x="332" y="1716"/>
                </a:lnTo>
                <a:lnTo>
                  <a:pt x="332" y="1714"/>
                </a:lnTo>
                <a:lnTo>
                  <a:pt x="332" y="1712"/>
                </a:lnTo>
                <a:lnTo>
                  <a:pt x="332" y="1705"/>
                </a:lnTo>
                <a:lnTo>
                  <a:pt x="334" y="1699"/>
                </a:lnTo>
                <a:lnTo>
                  <a:pt x="337" y="1696"/>
                </a:lnTo>
                <a:lnTo>
                  <a:pt x="341" y="1701"/>
                </a:lnTo>
                <a:lnTo>
                  <a:pt x="341" y="1703"/>
                </a:lnTo>
                <a:lnTo>
                  <a:pt x="343" y="1705"/>
                </a:lnTo>
                <a:lnTo>
                  <a:pt x="345" y="1707"/>
                </a:lnTo>
                <a:lnTo>
                  <a:pt x="346" y="1708"/>
                </a:lnTo>
                <a:lnTo>
                  <a:pt x="348" y="1710"/>
                </a:lnTo>
                <a:lnTo>
                  <a:pt x="348" y="1712"/>
                </a:lnTo>
                <a:lnTo>
                  <a:pt x="348" y="1714"/>
                </a:lnTo>
                <a:lnTo>
                  <a:pt x="346" y="1714"/>
                </a:lnTo>
                <a:lnTo>
                  <a:pt x="345" y="1714"/>
                </a:lnTo>
                <a:lnTo>
                  <a:pt x="345" y="1716"/>
                </a:lnTo>
                <a:lnTo>
                  <a:pt x="343" y="1714"/>
                </a:lnTo>
                <a:lnTo>
                  <a:pt x="343" y="1716"/>
                </a:lnTo>
                <a:lnTo>
                  <a:pt x="343" y="1714"/>
                </a:lnTo>
                <a:lnTo>
                  <a:pt x="343" y="1710"/>
                </a:lnTo>
                <a:lnTo>
                  <a:pt x="343" y="1708"/>
                </a:lnTo>
                <a:lnTo>
                  <a:pt x="343" y="1707"/>
                </a:lnTo>
                <a:lnTo>
                  <a:pt x="341" y="1708"/>
                </a:lnTo>
                <a:lnTo>
                  <a:pt x="339" y="1710"/>
                </a:lnTo>
                <a:lnTo>
                  <a:pt x="339" y="1712"/>
                </a:lnTo>
                <a:lnTo>
                  <a:pt x="339" y="1714"/>
                </a:lnTo>
                <a:lnTo>
                  <a:pt x="339" y="1716"/>
                </a:lnTo>
                <a:lnTo>
                  <a:pt x="341" y="1718"/>
                </a:lnTo>
                <a:lnTo>
                  <a:pt x="341" y="1720"/>
                </a:lnTo>
                <a:lnTo>
                  <a:pt x="341" y="1721"/>
                </a:lnTo>
                <a:lnTo>
                  <a:pt x="343" y="1723"/>
                </a:lnTo>
                <a:lnTo>
                  <a:pt x="345" y="1727"/>
                </a:lnTo>
                <a:lnTo>
                  <a:pt x="346" y="1729"/>
                </a:lnTo>
                <a:lnTo>
                  <a:pt x="346" y="1732"/>
                </a:lnTo>
                <a:lnTo>
                  <a:pt x="346" y="1734"/>
                </a:lnTo>
                <a:lnTo>
                  <a:pt x="348" y="1736"/>
                </a:lnTo>
                <a:lnTo>
                  <a:pt x="350" y="1736"/>
                </a:lnTo>
                <a:lnTo>
                  <a:pt x="350" y="1738"/>
                </a:lnTo>
                <a:lnTo>
                  <a:pt x="352" y="1740"/>
                </a:lnTo>
                <a:lnTo>
                  <a:pt x="352" y="1742"/>
                </a:lnTo>
                <a:lnTo>
                  <a:pt x="354" y="1743"/>
                </a:lnTo>
                <a:lnTo>
                  <a:pt x="354" y="1745"/>
                </a:lnTo>
                <a:lnTo>
                  <a:pt x="354" y="1747"/>
                </a:lnTo>
                <a:lnTo>
                  <a:pt x="354" y="1749"/>
                </a:lnTo>
                <a:lnTo>
                  <a:pt x="354" y="1753"/>
                </a:lnTo>
                <a:lnTo>
                  <a:pt x="354" y="1755"/>
                </a:lnTo>
                <a:lnTo>
                  <a:pt x="354" y="1756"/>
                </a:lnTo>
                <a:lnTo>
                  <a:pt x="354" y="1758"/>
                </a:lnTo>
                <a:lnTo>
                  <a:pt x="354" y="1762"/>
                </a:lnTo>
                <a:lnTo>
                  <a:pt x="354" y="1764"/>
                </a:lnTo>
                <a:lnTo>
                  <a:pt x="354" y="1767"/>
                </a:lnTo>
                <a:lnTo>
                  <a:pt x="354" y="1771"/>
                </a:lnTo>
                <a:lnTo>
                  <a:pt x="354" y="1773"/>
                </a:lnTo>
                <a:lnTo>
                  <a:pt x="354" y="1775"/>
                </a:lnTo>
                <a:lnTo>
                  <a:pt x="354" y="1777"/>
                </a:lnTo>
                <a:lnTo>
                  <a:pt x="354" y="1780"/>
                </a:lnTo>
                <a:lnTo>
                  <a:pt x="354" y="1784"/>
                </a:lnTo>
                <a:lnTo>
                  <a:pt x="354" y="1786"/>
                </a:lnTo>
                <a:lnTo>
                  <a:pt x="354" y="1790"/>
                </a:lnTo>
                <a:lnTo>
                  <a:pt x="354" y="1791"/>
                </a:lnTo>
                <a:lnTo>
                  <a:pt x="354" y="1793"/>
                </a:lnTo>
                <a:lnTo>
                  <a:pt x="354" y="1795"/>
                </a:lnTo>
                <a:lnTo>
                  <a:pt x="352" y="1797"/>
                </a:lnTo>
                <a:lnTo>
                  <a:pt x="352" y="1799"/>
                </a:lnTo>
                <a:lnTo>
                  <a:pt x="352" y="1801"/>
                </a:lnTo>
                <a:lnTo>
                  <a:pt x="352" y="1802"/>
                </a:lnTo>
                <a:lnTo>
                  <a:pt x="350" y="1804"/>
                </a:lnTo>
                <a:lnTo>
                  <a:pt x="350" y="1806"/>
                </a:lnTo>
                <a:lnTo>
                  <a:pt x="350" y="1808"/>
                </a:lnTo>
                <a:lnTo>
                  <a:pt x="350" y="1810"/>
                </a:lnTo>
                <a:lnTo>
                  <a:pt x="350" y="1814"/>
                </a:lnTo>
                <a:lnTo>
                  <a:pt x="352" y="1815"/>
                </a:lnTo>
                <a:lnTo>
                  <a:pt x="352" y="1817"/>
                </a:lnTo>
                <a:lnTo>
                  <a:pt x="352" y="1821"/>
                </a:lnTo>
                <a:lnTo>
                  <a:pt x="352" y="1825"/>
                </a:lnTo>
                <a:lnTo>
                  <a:pt x="354" y="1826"/>
                </a:lnTo>
                <a:lnTo>
                  <a:pt x="354" y="1828"/>
                </a:lnTo>
                <a:lnTo>
                  <a:pt x="354" y="1830"/>
                </a:lnTo>
                <a:lnTo>
                  <a:pt x="354" y="1832"/>
                </a:lnTo>
                <a:lnTo>
                  <a:pt x="352" y="1836"/>
                </a:lnTo>
                <a:lnTo>
                  <a:pt x="352" y="1837"/>
                </a:lnTo>
                <a:lnTo>
                  <a:pt x="354" y="1839"/>
                </a:lnTo>
                <a:lnTo>
                  <a:pt x="354" y="1841"/>
                </a:lnTo>
                <a:lnTo>
                  <a:pt x="354" y="1843"/>
                </a:lnTo>
                <a:lnTo>
                  <a:pt x="356" y="1847"/>
                </a:lnTo>
                <a:lnTo>
                  <a:pt x="356" y="1849"/>
                </a:lnTo>
                <a:lnTo>
                  <a:pt x="356" y="1850"/>
                </a:lnTo>
                <a:lnTo>
                  <a:pt x="356" y="1852"/>
                </a:lnTo>
                <a:lnTo>
                  <a:pt x="356" y="1854"/>
                </a:lnTo>
                <a:lnTo>
                  <a:pt x="356" y="1856"/>
                </a:lnTo>
                <a:lnTo>
                  <a:pt x="357" y="1860"/>
                </a:lnTo>
                <a:lnTo>
                  <a:pt x="357" y="1863"/>
                </a:lnTo>
                <a:lnTo>
                  <a:pt x="357" y="1865"/>
                </a:lnTo>
                <a:lnTo>
                  <a:pt x="357" y="1867"/>
                </a:lnTo>
                <a:lnTo>
                  <a:pt x="357" y="1869"/>
                </a:lnTo>
                <a:lnTo>
                  <a:pt x="357" y="1871"/>
                </a:lnTo>
                <a:lnTo>
                  <a:pt x="357" y="1872"/>
                </a:lnTo>
                <a:lnTo>
                  <a:pt x="357" y="1876"/>
                </a:lnTo>
                <a:lnTo>
                  <a:pt x="357" y="1880"/>
                </a:lnTo>
                <a:lnTo>
                  <a:pt x="357" y="1882"/>
                </a:lnTo>
                <a:lnTo>
                  <a:pt x="357" y="1885"/>
                </a:lnTo>
                <a:lnTo>
                  <a:pt x="359" y="1887"/>
                </a:lnTo>
                <a:lnTo>
                  <a:pt x="359" y="1889"/>
                </a:lnTo>
                <a:lnTo>
                  <a:pt x="359" y="1891"/>
                </a:lnTo>
                <a:lnTo>
                  <a:pt x="361" y="1891"/>
                </a:lnTo>
                <a:lnTo>
                  <a:pt x="361" y="1893"/>
                </a:lnTo>
                <a:lnTo>
                  <a:pt x="363" y="1891"/>
                </a:lnTo>
                <a:lnTo>
                  <a:pt x="365" y="1891"/>
                </a:lnTo>
                <a:lnTo>
                  <a:pt x="365" y="1893"/>
                </a:lnTo>
                <a:lnTo>
                  <a:pt x="370" y="1889"/>
                </a:lnTo>
                <a:lnTo>
                  <a:pt x="376" y="1887"/>
                </a:lnTo>
                <a:lnTo>
                  <a:pt x="383" y="1889"/>
                </a:lnTo>
                <a:lnTo>
                  <a:pt x="385" y="1893"/>
                </a:lnTo>
                <a:lnTo>
                  <a:pt x="385" y="1895"/>
                </a:lnTo>
                <a:lnTo>
                  <a:pt x="385" y="1896"/>
                </a:lnTo>
                <a:lnTo>
                  <a:pt x="387" y="1895"/>
                </a:lnTo>
                <a:lnTo>
                  <a:pt x="389" y="1895"/>
                </a:lnTo>
                <a:lnTo>
                  <a:pt x="389" y="1896"/>
                </a:lnTo>
                <a:lnTo>
                  <a:pt x="389" y="1891"/>
                </a:lnTo>
                <a:lnTo>
                  <a:pt x="389" y="1887"/>
                </a:lnTo>
                <a:lnTo>
                  <a:pt x="389" y="1885"/>
                </a:lnTo>
                <a:lnTo>
                  <a:pt x="389" y="1884"/>
                </a:lnTo>
                <a:lnTo>
                  <a:pt x="389" y="1882"/>
                </a:lnTo>
                <a:lnTo>
                  <a:pt x="389" y="1880"/>
                </a:lnTo>
                <a:lnTo>
                  <a:pt x="389" y="1878"/>
                </a:lnTo>
                <a:lnTo>
                  <a:pt x="389" y="1876"/>
                </a:lnTo>
                <a:lnTo>
                  <a:pt x="389" y="1874"/>
                </a:lnTo>
                <a:lnTo>
                  <a:pt x="389" y="1872"/>
                </a:lnTo>
                <a:lnTo>
                  <a:pt x="391" y="1871"/>
                </a:lnTo>
                <a:lnTo>
                  <a:pt x="394" y="1869"/>
                </a:lnTo>
                <a:lnTo>
                  <a:pt x="396" y="1865"/>
                </a:lnTo>
                <a:lnTo>
                  <a:pt x="398" y="1863"/>
                </a:lnTo>
                <a:lnTo>
                  <a:pt x="400" y="1861"/>
                </a:lnTo>
                <a:lnTo>
                  <a:pt x="402" y="1861"/>
                </a:lnTo>
                <a:lnTo>
                  <a:pt x="404" y="1860"/>
                </a:lnTo>
                <a:lnTo>
                  <a:pt x="404" y="1858"/>
                </a:lnTo>
                <a:lnTo>
                  <a:pt x="402" y="1854"/>
                </a:lnTo>
                <a:lnTo>
                  <a:pt x="400" y="1852"/>
                </a:lnTo>
                <a:lnTo>
                  <a:pt x="398" y="1852"/>
                </a:lnTo>
                <a:lnTo>
                  <a:pt x="398" y="1850"/>
                </a:lnTo>
                <a:lnTo>
                  <a:pt x="398" y="1849"/>
                </a:lnTo>
                <a:lnTo>
                  <a:pt x="398" y="1847"/>
                </a:lnTo>
                <a:lnTo>
                  <a:pt x="398" y="1845"/>
                </a:lnTo>
                <a:lnTo>
                  <a:pt x="398" y="1843"/>
                </a:lnTo>
                <a:lnTo>
                  <a:pt x="396" y="1843"/>
                </a:lnTo>
                <a:lnTo>
                  <a:pt x="396" y="1841"/>
                </a:lnTo>
                <a:lnTo>
                  <a:pt x="396" y="1839"/>
                </a:lnTo>
                <a:lnTo>
                  <a:pt x="396" y="1837"/>
                </a:lnTo>
                <a:lnTo>
                  <a:pt x="396" y="1834"/>
                </a:lnTo>
                <a:lnTo>
                  <a:pt x="398" y="1834"/>
                </a:lnTo>
                <a:lnTo>
                  <a:pt x="400" y="1836"/>
                </a:lnTo>
                <a:lnTo>
                  <a:pt x="402" y="1836"/>
                </a:lnTo>
                <a:lnTo>
                  <a:pt x="402" y="1839"/>
                </a:lnTo>
                <a:lnTo>
                  <a:pt x="402" y="1841"/>
                </a:lnTo>
                <a:lnTo>
                  <a:pt x="402" y="1843"/>
                </a:lnTo>
                <a:lnTo>
                  <a:pt x="402" y="1845"/>
                </a:lnTo>
                <a:lnTo>
                  <a:pt x="402" y="1847"/>
                </a:lnTo>
                <a:lnTo>
                  <a:pt x="402" y="1850"/>
                </a:lnTo>
                <a:lnTo>
                  <a:pt x="404" y="1852"/>
                </a:lnTo>
                <a:lnTo>
                  <a:pt x="405" y="1852"/>
                </a:lnTo>
                <a:lnTo>
                  <a:pt x="407" y="1852"/>
                </a:lnTo>
                <a:lnTo>
                  <a:pt x="409" y="1854"/>
                </a:lnTo>
                <a:lnTo>
                  <a:pt x="411" y="1854"/>
                </a:lnTo>
                <a:lnTo>
                  <a:pt x="413" y="1854"/>
                </a:lnTo>
                <a:lnTo>
                  <a:pt x="416" y="1854"/>
                </a:lnTo>
                <a:lnTo>
                  <a:pt x="416" y="1856"/>
                </a:lnTo>
                <a:lnTo>
                  <a:pt x="418" y="1856"/>
                </a:lnTo>
                <a:lnTo>
                  <a:pt x="418" y="1854"/>
                </a:lnTo>
                <a:lnTo>
                  <a:pt x="420" y="1854"/>
                </a:lnTo>
                <a:lnTo>
                  <a:pt x="422" y="1854"/>
                </a:lnTo>
                <a:lnTo>
                  <a:pt x="424" y="1856"/>
                </a:lnTo>
                <a:lnTo>
                  <a:pt x="428" y="1858"/>
                </a:lnTo>
                <a:lnTo>
                  <a:pt x="428" y="1860"/>
                </a:lnTo>
                <a:lnTo>
                  <a:pt x="429" y="1860"/>
                </a:lnTo>
                <a:lnTo>
                  <a:pt x="431" y="1861"/>
                </a:lnTo>
                <a:lnTo>
                  <a:pt x="433" y="1861"/>
                </a:lnTo>
                <a:lnTo>
                  <a:pt x="435" y="1861"/>
                </a:lnTo>
                <a:lnTo>
                  <a:pt x="437" y="1863"/>
                </a:lnTo>
                <a:lnTo>
                  <a:pt x="437" y="1865"/>
                </a:lnTo>
                <a:lnTo>
                  <a:pt x="439" y="1867"/>
                </a:lnTo>
                <a:lnTo>
                  <a:pt x="439" y="1869"/>
                </a:lnTo>
                <a:lnTo>
                  <a:pt x="439" y="1871"/>
                </a:lnTo>
                <a:lnTo>
                  <a:pt x="440" y="1872"/>
                </a:lnTo>
                <a:lnTo>
                  <a:pt x="440" y="1874"/>
                </a:lnTo>
                <a:lnTo>
                  <a:pt x="440" y="1876"/>
                </a:lnTo>
                <a:lnTo>
                  <a:pt x="442" y="1880"/>
                </a:lnTo>
                <a:lnTo>
                  <a:pt x="442" y="1882"/>
                </a:lnTo>
                <a:lnTo>
                  <a:pt x="444" y="1880"/>
                </a:lnTo>
                <a:lnTo>
                  <a:pt x="444" y="1876"/>
                </a:lnTo>
                <a:lnTo>
                  <a:pt x="442" y="1872"/>
                </a:lnTo>
                <a:lnTo>
                  <a:pt x="442" y="1871"/>
                </a:lnTo>
                <a:lnTo>
                  <a:pt x="442" y="1867"/>
                </a:lnTo>
                <a:lnTo>
                  <a:pt x="440" y="1867"/>
                </a:lnTo>
                <a:lnTo>
                  <a:pt x="440" y="1865"/>
                </a:lnTo>
                <a:lnTo>
                  <a:pt x="440" y="1863"/>
                </a:lnTo>
                <a:lnTo>
                  <a:pt x="439" y="1861"/>
                </a:lnTo>
                <a:lnTo>
                  <a:pt x="437" y="1860"/>
                </a:lnTo>
                <a:lnTo>
                  <a:pt x="435" y="1860"/>
                </a:lnTo>
                <a:lnTo>
                  <a:pt x="433" y="1860"/>
                </a:lnTo>
                <a:lnTo>
                  <a:pt x="431" y="1858"/>
                </a:lnTo>
                <a:lnTo>
                  <a:pt x="429" y="1858"/>
                </a:lnTo>
                <a:lnTo>
                  <a:pt x="428" y="1856"/>
                </a:lnTo>
                <a:lnTo>
                  <a:pt x="428" y="1854"/>
                </a:lnTo>
                <a:lnTo>
                  <a:pt x="424" y="1854"/>
                </a:lnTo>
                <a:lnTo>
                  <a:pt x="422" y="1852"/>
                </a:lnTo>
                <a:lnTo>
                  <a:pt x="420" y="1850"/>
                </a:lnTo>
                <a:lnTo>
                  <a:pt x="418" y="1850"/>
                </a:lnTo>
                <a:lnTo>
                  <a:pt x="416" y="1850"/>
                </a:lnTo>
                <a:lnTo>
                  <a:pt x="415" y="1852"/>
                </a:lnTo>
                <a:lnTo>
                  <a:pt x="413" y="1850"/>
                </a:lnTo>
                <a:lnTo>
                  <a:pt x="411" y="1850"/>
                </a:lnTo>
                <a:lnTo>
                  <a:pt x="411" y="1849"/>
                </a:lnTo>
                <a:lnTo>
                  <a:pt x="409" y="1847"/>
                </a:lnTo>
                <a:lnTo>
                  <a:pt x="411" y="1845"/>
                </a:lnTo>
                <a:lnTo>
                  <a:pt x="411" y="1843"/>
                </a:lnTo>
                <a:lnTo>
                  <a:pt x="411" y="1841"/>
                </a:lnTo>
                <a:lnTo>
                  <a:pt x="409" y="1837"/>
                </a:lnTo>
                <a:lnTo>
                  <a:pt x="407" y="1836"/>
                </a:lnTo>
                <a:lnTo>
                  <a:pt x="405" y="1834"/>
                </a:lnTo>
                <a:lnTo>
                  <a:pt x="404" y="1832"/>
                </a:lnTo>
                <a:lnTo>
                  <a:pt x="402" y="1830"/>
                </a:lnTo>
                <a:lnTo>
                  <a:pt x="400" y="1830"/>
                </a:lnTo>
                <a:lnTo>
                  <a:pt x="398" y="1828"/>
                </a:lnTo>
                <a:lnTo>
                  <a:pt x="396" y="1828"/>
                </a:lnTo>
                <a:lnTo>
                  <a:pt x="394" y="1826"/>
                </a:lnTo>
                <a:lnTo>
                  <a:pt x="394" y="1825"/>
                </a:lnTo>
                <a:lnTo>
                  <a:pt x="393" y="1823"/>
                </a:lnTo>
                <a:lnTo>
                  <a:pt x="393" y="1821"/>
                </a:lnTo>
                <a:lnTo>
                  <a:pt x="393" y="1819"/>
                </a:lnTo>
                <a:lnTo>
                  <a:pt x="394" y="1817"/>
                </a:lnTo>
                <a:lnTo>
                  <a:pt x="393" y="1817"/>
                </a:lnTo>
                <a:lnTo>
                  <a:pt x="393" y="1815"/>
                </a:lnTo>
                <a:lnTo>
                  <a:pt x="393" y="1814"/>
                </a:lnTo>
                <a:lnTo>
                  <a:pt x="394" y="1814"/>
                </a:lnTo>
                <a:lnTo>
                  <a:pt x="394" y="1812"/>
                </a:lnTo>
                <a:lnTo>
                  <a:pt x="396" y="1812"/>
                </a:lnTo>
                <a:lnTo>
                  <a:pt x="396" y="1810"/>
                </a:lnTo>
                <a:lnTo>
                  <a:pt x="398" y="1810"/>
                </a:lnTo>
                <a:lnTo>
                  <a:pt x="400" y="1808"/>
                </a:lnTo>
                <a:lnTo>
                  <a:pt x="402" y="1808"/>
                </a:lnTo>
                <a:lnTo>
                  <a:pt x="402" y="1806"/>
                </a:lnTo>
                <a:lnTo>
                  <a:pt x="402" y="1804"/>
                </a:lnTo>
                <a:lnTo>
                  <a:pt x="404" y="1802"/>
                </a:lnTo>
                <a:lnTo>
                  <a:pt x="404" y="1801"/>
                </a:lnTo>
                <a:lnTo>
                  <a:pt x="404" y="1799"/>
                </a:lnTo>
                <a:lnTo>
                  <a:pt x="404" y="1797"/>
                </a:lnTo>
                <a:lnTo>
                  <a:pt x="405" y="1795"/>
                </a:lnTo>
                <a:lnTo>
                  <a:pt x="407" y="1795"/>
                </a:lnTo>
                <a:lnTo>
                  <a:pt x="407" y="1793"/>
                </a:lnTo>
                <a:lnTo>
                  <a:pt x="409" y="1795"/>
                </a:lnTo>
                <a:lnTo>
                  <a:pt x="413" y="1799"/>
                </a:lnTo>
                <a:lnTo>
                  <a:pt x="415" y="1801"/>
                </a:lnTo>
                <a:lnTo>
                  <a:pt x="415" y="1799"/>
                </a:lnTo>
                <a:lnTo>
                  <a:pt x="415" y="1797"/>
                </a:lnTo>
                <a:lnTo>
                  <a:pt x="416" y="1795"/>
                </a:lnTo>
                <a:lnTo>
                  <a:pt x="418" y="1795"/>
                </a:lnTo>
                <a:lnTo>
                  <a:pt x="418" y="1793"/>
                </a:lnTo>
                <a:lnTo>
                  <a:pt x="416" y="1793"/>
                </a:lnTo>
                <a:lnTo>
                  <a:pt x="416" y="1791"/>
                </a:lnTo>
                <a:lnTo>
                  <a:pt x="416" y="1790"/>
                </a:lnTo>
                <a:lnTo>
                  <a:pt x="416" y="1788"/>
                </a:lnTo>
                <a:lnTo>
                  <a:pt x="415" y="1784"/>
                </a:lnTo>
                <a:lnTo>
                  <a:pt x="415" y="1782"/>
                </a:lnTo>
                <a:lnTo>
                  <a:pt x="416" y="1780"/>
                </a:lnTo>
                <a:lnTo>
                  <a:pt x="415" y="1780"/>
                </a:lnTo>
                <a:lnTo>
                  <a:pt x="415" y="1779"/>
                </a:lnTo>
                <a:lnTo>
                  <a:pt x="416" y="1779"/>
                </a:lnTo>
                <a:lnTo>
                  <a:pt x="416" y="1777"/>
                </a:lnTo>
                <a:lnTo>
                  <a:pt x="418" y="1777"/>
                </a:lnTo>
                <a:lnTo>
                  <a:pt x="416" y="1777"/>
                </a:lnTo>
                <a:lnTo>
                  <a:pt x="416" y="1775"/>
                </a:lnTo>
                <a:lnTo>
                  <a:pt x="416" y="1773"/>
                </a:lnTo>
                <a:lnTo>
                  <a:pt x="416" y="1771"/>
                </a:lnTo>
                <a:lnTo>
                  <a:pt x="416" y="1769"/>
                </a:lnTo>
                <a:lnTo>
                  <a:pt x="415" y="1767"/>
                </a:lnTo>
                <a:lnTo>
                  <a:pt x="413" y="1767"/>
                </a:lnTo>
                <a:lnTo>
                  <a:pt x="411" y="1767"/>
                </a:lnTo>
                <a:lnTo>
                  <a:pt x="409" y="1766"/>
                </a:lnTo>
                <a:lnTo>
                  <a:pt x="409" y="1764"/>
                </a:lnTo>
                <a:lnTo>
                  <a:pt x="407" y="1762"/>
                </a:lnTo>
                <a:lnTo>
                  <a:pt x="407" y="1760"/>
                </a:lnTo>
                <a:lnTo>
                  <a:pt x="405" y="1758"/>
                </a:lnTo>
                <a:lnTo>
                  <a:pt x="404" y="1758"/>
                </a:lnTo>
                <a:lnTo>
                  <a:pt x="404" y="1756"/>
                </a:lnTo>
                <a:lnTo>
                  <a:pt x="404" y="1755"/>
                </a:lnTo>
                <a:lnTo>
                  <a:pt x="404" y="1753"/>
                </a:lnTo>
                <a:lnTo>
                  <a:pt x="404" y="1751"/>
                </a:lnTo>
                <a:lnTo>
                  <a:pt x="404" y="1749"/>
                </a:lnTo>
                <a:lnTo>
                  <a:pt x="402" y="1747"/>
                </a:lnTo>
                <a:lnTo>
                  <a:pt x="402" y="1745"/>
                </a:lnTo>
                <a:lnTo>
                  <a:pt x="402" y="1743"/>
                </a:lnTo>
                <a:lnTo>
                  <a:pt x="400" y="1742"/>
                </a:lnTo>
                <a:lnTo>
                  <a:pt x="398" y="1740"/>
                </a:lnTo>
                <a:lnTo>
                  <a:pt x="396" y="1738"/>
                </a:lnTo>
                <a:lnTo>
                  <a:pt x="396" y="1736"/>
                </a:lnTo>
                <a:lnTo>
                  <a:pt x="393" y="1734"/>
                </a:lnTo>
                <a:lnTo>
                  <a:pt x="389" y="1731"/>
                </a:lnTo>
                <a:lnTo>
                  <a:pt x="387" y="1727"/>
                </a:lnTo>
                <a:lnTo>
                  <a:pt x="385" y="1725"/>
                </a:lnTo>
                <a:lnTo>
                  <a:pt x="385" y="1723"/>
                </a:lnTo>
                <a:lnTo>
                  <a:pt x="385" y="1721"/>
                </a:lnTo>
                <a:lnTo>
                  <a:pt x="385" y="1720"/>
                </a:lnTo>
                <a:lnTo>
                  <a:pt x="385" y="1718"/>
                </a:lnTo>
                <a:lnTo>
                  <a:pt x="385" y="1716"/>
                </a:lnTo>
                <a:lnTo>
                  <a:pt x="385" y="1714"/>
                </a:lnTo>
                <a:lnTo>
                  <a:pt x="385" y="1712"/>
                </a:lnTo>
                <a:lnTo>
                  <a:pt x="385" y="1708"/>
                </a:lnTo>
                <a:lnTo>
                  <a:pt x="387" y="1708"/>
                </a:lnTo>
                <a:lnTo>
                  <a:pt x="389" y="1710"/>
                </a:lnTo>
                <a:lnTo>
                  <a:pt x="389" y="1712"/>
                </a:lnTo>
                <a:lnTo>
                  <a:pt x="389" y="1714"/>
                </a:lnTo>
                <a:lnTo>
                  <a:pt x="391" y="1716"/>
                </a:lnTo>
                <a:lnTo>
                  <a:pt x="393" y="1718"/>
                </a:lnTo>
                <a:lnTo>
                  <a:pt x="393" y="1720"/>
                </a:lnTo>
                <a:lnTo>
                  <a:pt x="394" y="1721"/>
                </a:lnTo>
                <a:lnTo>
                  <a:pt x="398" y="1721"/>
                </a:lnTo>
                <a:lnTo>
                  <a:pt x="398" y="1723"/>
                </a:lnTo>
                <a:lnTo>
                  <a:pt x="400" y="1725"/>
                </a:lnTo>
                <a:lnTo>
                  <a:pt x="402" y="1725"/>
                </a:lnTo>
                <a:lnTo>
                  <a:pt x="404" y="1725"/>
                </a:lnTo>
                <a:lnTo>
                  <a:pt x="405" y="1723"/>
                </a:lnTo>
                <a:lnTo>
                  <a:pt x="407" y="1723"/>
                </a:lnTo>
                <a:lnTo>
                  <a:pt x="407" y="1725"/>
                </a:lnTo>
                <a:lnTo>
                  <a:pt x="409" y="1725"/>
                </a:lnTo>
                <a:lnTo>
                  <a:pt x="407" y="1725"/>
                </a:lnTo>
                <a:lnTo>
                  <a:pt x="407" y="1727"/>
                </a:lnTo>
                <a:lnTo>
                  <a:pt x="407" y="1729"/>
                </a:lnTo>
                <a:lnTo>
                  <a:pt x="407" y="1731"/>
                </a:lnTo>
                <a:lnTo>
                  <a:pt x="409" y="1734"/>
                </a:lnTo>
                <a:lnTo>
                  <a:pt x="411" y="1736"/>
                </a:lnTo>
                <a:lnTo>
                  <a:pt x="411" y="1738"/>
                </a:lnTo>
                <a:lnTo>
                  <a:pt x="413" y="1736"/>
                </a:lnTo>
                <a:lnTo>
                  <a:pt x="415" y="1736"/>
                </a:lnTo>
                <a:lnTo>
                  <a:pt x="416" y="1736"/>
                </a:lnTo>
                <a:lnTo>
                  <a:pt x="416" y="1734"/>
                </a:lnTo>
                <a:lnTo>
                  <a:pt x="416" y="1732"/>
                </a:lnTo>
                <a:lnTo>
                  <a:pt x="416" y="1734"/>
                </a:lnTo>
                <a:lnTo>
                  <a:pt x="415" y="1734"/>
                </a:lnTo>
                <a:lnTo>
                  <a:pt x="413" y="1734"/>
                </a:lnTo>
                <a:lnTo>
                  <a:pt x="411" y="1734"/>
                </a:lnTo>
                <a:lnTo>
                  <a:pt x="409" y="1732"/>
                </a:lnTo>
                <a:lnTo>
                  <a:pt x="407" y="1731"/>
                </a:lnTo>
                <a:lnTo>
                  <a:pt x="407" y="1727"/>
                </a:lnTo>
                <a:lnTo>
                  <a:pt x="409" y="1725"/>
                </a:lnTo>
                <a:lnTo>
                  <a:pt x="409" y="1727"/>
                </a:lnTo>
                <a:lnTo>
                  <a:pt x="409" y="1729"/>
                </a:lnTo>
                <a:lnTo>
                  <a:pt x="411" y="1727"/>
                </a:lnTo>
                <a:lnTo>
                  <a:pt x="411" y="1725"/>
                </a:lnTo>
                <a:lnTo>
                  <a:pt x="409" y="1723"/>
                </a:lnTo>
                <a:lnTo>
                  <a:pt x="407" y="1723"/>
                </a:lnTo>
                <a:lnTo>
                  <a:pt x="405" y="1723"/>
                </a:lnTo>
                <a:lnTo>
                  <a:pt x="404" y="1721"/>
                </a:lnTo>
                <a:lnTo>
                  <a:pt x="402" y="1721"/>
                </a:lnTo>
                <a:lnTo>
                  <a:pt x="400" y="1718"/>
                </a:lnTo>
                <a:lnTo>
                  <a:pt x="398" y="1716"/>
                </a:lnTo>
                <a:lnTo>
                  <a:pt x="400" y="1714"/>
                </a:lnTo>
                <a:lnTo>
                  <a:pt x="400" y="1712"/>
                </a:lnTo>
                <a:lnTo>
                  <a:pt x="402" y="1712"/>
                </a:lnTo>
                <a:lnTo>
                  <a:pt x="404" y="1712"/>
                </a:lnTo>
                <a:lnTo>
                  <a:pt x="404" y="1714"/>
                </a:lnTo>
                <a:lnTo>
                  <a:pt x="405" y="1714"/>
                </a:lnTo>
                <a:lnTo>
                  <a:pt x="405" y="1712"/>
                </a:lnTo>
                <a:lnTo>
                  <a:pt x="404" y="1712"/>
                </a:lnTo>
                <a:lnTo>
                  <a:pt x="402" y="1710"/>
                </a:lnTo>
                <a:lnTo>
                  <a:pt x="400" y="1710"/>
                </a:lnTo>
                <a:lnTo>
                  <a:pt x="398" y="1710"/>
                </a:lnTo>
                <a:lnTo>
                  <a:pt x="398" y="1712"/>
                </a:lnTo>
                <a:lnTo>
                  <a:pt x="396" y="1710"/>
                </a:lnTo>
                <a:lnTo>
                  <a:pt x="396" y="1708"/>
                </a:lnTo>
                <a:lnTo>
                  <a:pt x="394" y="1707"/>
                </a:lnTo>
                <a:lnTo>
                  <a:pt x="394" y="1705"/>
                </a:lnTo>
                <a:lnTo>
                  <a:pt x="396" y="1703"/>
                </a:lnTo>
                <a:lnTo>
                  <a:pt x="398" y="1703"/>
                </a:lnTo>
                <a:lnTo>
                  <a:pt x="398" y="1705"/>
                </a:lnTo>
                <a:lnTo>
                  <a:pt x="398" y="1703"/>
                </a:lnTo>
                <a:lnTo>
                  <a:pt x="398" y="1701"/>
                </a:lnTo>
                <a:lnTo>
                  <a:pt x="400" y="1701"/>
                </a:lnTo>
                <a:lnTo>
                  <a:pt x="400" y="1699"/>
                </a:lnTo>
                <a:lnTo>
                  <a:pt x="402" y="1699"/>
                </a:lnTo>
                <a:lnTo>
                  <a:pt x="404" y="1697"/>
                </a:lnTo>
                <a:lnTo>
                  <a:pt x="404" y="1696"/>
                </a:lnTo>
                <a:lnTo>
                  <a:pt x="404" y="1694"/>
                </a:lnTo>
                <a:lnTo>
                  <a:pt x="404" y="1692"/>
                </a:lnTo>
                <a:lnTo>
                  <a:pt x="404" y="1690"/>
                </a:lnTo>
                <a:lnTo>
                  <a:pt x="404" y="1686"/>
                </a:lnTo>
                <a:lnTo>
                  <a:pt x="404" y="1685"/>
                </a:lnTo>
                <a:lnTo>
                  <a:pt x="404" y="1683"/>
                </a:lnTo>
                <a:lnTo>
                  <a:pt x="402" y="1683"/>
                </a:lnTo>
                <a:lnTo>
                  <a:pt x="404" y="1683"/>
                </a:lnTo>
                <a:lnTo>
                  <a:pt x="404" y="1681"/>
                </a:lnTo>
                <a:lnTo>
                  <a:pt x="405" y="1681"/>
                </a:lnTo>
                <a:lnTo>
                  <a:pt x="407" y="1679"/>
                </a:lnTo>
                <a:lnTo>
                  <a:pt x="407" y="1677"/>
                </a:lnTo>
                <a:lnTo>
                  <a:pt x="409" y="1677"/>
                </a:lnTo>
                <a:lnTo>
                  <a:pt x="411" y="1677"/>
                </a:lnTo>
                <a:lnTo>
                  <a:pt x="413" y="1677"/>
                </a:lnTo>
                <a:lnTo>
                  <a:pt x="415" y="1675"/>
                </a:lnTo>
                <a:lnTo>
                  <a:pt x="416" y="1673"/>
                </a:lnTo>
                <a:lnTo>
                  <a:pt x="418" y="1673"/>
                </a:lnTo>
                <a:lnTo>
                  <a:pt x="418" y="1672"/>
                </a:lnTo>
                <a:lnTo>
                  <a:pt x="422" y="1670"/>
                </a:lnTo>
                <a:lnTo>
                  <a:pt x="424" y="1670"/>
                </a:lnTo>
                <a:lnTo>
                  <a:pt x="426" y="1668"/>
                </a:lnTo>
                <a:lnTo>
                  <a:pt x="428" y="1666"/>
                </a:lnTo>
                <a:lnTo>
                  <a:pt x="429" y="1666"/>
                </a:lnTo>
                <a:lnTo>
                  <a:pt x="431" y="1664"/>
                </a:lnTo>
                <a:lnTo>
                  <a:pt x="433" y="1664"/>
                </a:lnTo>
                <a:lnTo>
                  <a:pt x="437" y="1661"/>
                </a:lnTo>
                <a:lnTo>
                  <a:pt x="439" y="1661"/>
                </a:lnTo>
                <a:lnTo>
                  <a:pt x="440" y="1661"/>
                </a:lnTo>
                <a:lnTo>
                  <a:pt x="442" y="1662"/>
                </a:lnTo>
                <a:lnTo>
                  <a:pt x="446" y="1664"/>
                </a:lnTo>
                <a:lnTo>
                  <a:pt x="448" y="1666"/>
                </a:lnTo>
                <a:lnTo>
                  <a:pt x="450" y="1668"/>
                </a:lnTo>
                <a:lnTo>
                  <a:pt x="451" y="1670"/>
                </a:lnTo>
                <a:lnTo>
                  <a:pt x="451" y="1672"/>
                </a:lnTo>
                <a:lnTo>
                  <a:pt x="453" y="1673"/>
                </a:lnTo>
                <a:lnTo>
                  <a:pt x="453" y="1675"/>
                </a:lnTo>
                <a:lnTo>
                  <a:pt x="453" y="1679"/>
                </a:lnTo>
                <a:lnTo>
                  <a:pt x="453" y="1681"/>
                </a:lnTo>
                <a:lnTo>
                  <a:pt x="455" y="1683"/>
                </a:lnTo>
                <a:lnTo>
                  <a:pt x="455" y="1685"/>
                </a:lnTo>
                <a:lnTo>
                  <a:pt x="457" y="1686"/>
                </a:lnTo>
                <a:lnTo>
                  <a:pt x="459" y="1688"/>
                </a:lnTo>
                <a:lnTo>
                  <a:pt x="463" y="1688"/>
                </a:lnTo>
                <a:lnTo>
                  <a:pt x="464" y="1688"/>
                </a:lnTo>
                <a:lnTo>
                  <a:pt x="464" y="1686"/>
                </a:lnTo>
                <a:lnTo>
                  <a:pt x="466" y="1686"/>
                </a:lnTo>
                <a:lnTo>
                  <a:pt x="468" y="1683"/>
                </a:lnTo>
                <a:lnTo>
                  <a:pt x="470" y="1681"/>
                </a:lnTo>
                <a:lnTo>
                  <a:pt x="472" y="1679"/>
                </a:lnTo>
                <a:lnTo>
                  <a:pt x="474" y="1679"/>
                </a:lnTo>
                <a:lnTo>
                  <a:pt x="474" y="1681"/>
                </a:lnTo>
                <a:lnTo>
                  <a:pt x="475" y="1683"/>
                </a:lnTo>
                <a:lnTo>
                  <a:pt x="477" y="1681"/>
                </a:lnTo>
                <a:lnTo>
                  <a:pt x="479" y="1679"/>
                </a:lnTo>
                <a:lnTo>
                  <a:pt x="481" y="1679"/>
                </a:lnTo>
                <a:lnTo>
                  <a:pt x="479" y="1677"/>
                </a:lnTo>
                <a:lnTo>
                  <a:pt x="477" y="1677"/>
                </a:lnTo>
                <a:lnTo>
                  <a:pt x="474" y="1677"/>
                </a:lnTo>
                <a:lnTo>
                  <a:pt x="472" y="1677"/>
                </a:lnTo>
                <a:lnTo>
                  <a:pt x="470" y="1679"/>
                </a:lnTo>
                <a:lnTo>
                  <a:pt x="466" y="1681"/>
                </a:lnTo>
                <a:lnTo>
                  <a:pt x="464" y="1685"/>
                </a:lnTo>
                <a:lnTo>
                  <a:pt x="463" y="1686"/>
                </a:lnTo>
                <a:lnTo>
                  <a:pt x="461" y="1686"/>
                </a:lnTo>
                <a:lnTo>
                  <a:pt x="459" y="1686"/>
                </a:lnTo>
                <a:lnTo>
                  <a:pt x="457" y="1685"/>
                </a:lnTo>
                <a:lnTo>
                  <a:pt x="457" y="1683"/>
                </a:lnTo>
                <a:lnTo>
                  <a:pt x="455" y="1681"/>
                </a:lnTo>
                <a:lnTo>
                  <a:pt x="455" y="1679"/>
                </a:lnTo>
                <a:lnTo>
                  <a:pt x="455" y="1677"/>
                </a:lnTo>
                <a:lnTo>
                  <a:pt x="455" y="1675"/>
                </a:lnTo>
                <a:lnTo>
                  <a:pt x="455" y="1673"/>
                </a:lnTo>
                <a:lnTo>
                  <a:pt x="457" y="1673"/>
                </a:lnTo>
                <a:lnTo>
                  <a:pt x="457" y="1675"/>
                </a:lnTo>
                <a:lnTo>
                  <a:pt x="457" y="1673"/>
                </a:lnTo>
                <a:lnTo>
                  <a:pt x="455" y="1673"/>
                </a:lnTo>
                <a:lnTo>
                  <a:pt x="455" y="1672"/>
                </a:lnTo>
                <a:lnTo>
                  <a:pt x="453" y="1672"/>
                </a:lnTo>
                <a:lnTo>
                  <a:pt x="453" y="1670"/>
                </a:lnTo>
                <a:lnTo>
                  <a:pt x="451" y="1668"/>
                </a:lnTo>
                <a:lnTo>
                  <a:pt x="451" y="1666"/>
                </a:lnTo>
                <a:lnTo>
                  <a:pt x="450" y="1666"/>
                </a:lnTo>
                <a:lnTo>
                  <a:pt x="450" y="1664"/>
                </a:lnTo>
                <a:lnTo>
                  <a:pt x="448" y="1662"/>
                </a:lnTo>
                <a:lnTo>
                  <a:pt x="446" y="1662"/>
                </a:lnTo>
                <a:lnTo>
                  <a:pt x="446" y="1661"/>
                </a:lnTo>
                <a:lnTo>
                  <a:pt x="448" y="1661"/>
                </a:lnTo>
                <a:lnTo>
                  <a:pt x="450" y="1661"/>
                </a:lnTo>
                <a:lnTo>
                  <a:pt x="450" y="1659"/>
                </a:lnTo>
                <a:lnTo>
                  <a:pt x="448" y="1661"/>
                </a:lnTo>
                <a:lnTo>
                  <a:pt x="446" y="1659"/>
                </a:lnTo>
                <a:lnTo>
                  <a:pt x="444" y="1659"/>
                </a:lnTo>
                <a:lnTo>
                  <a:pt x="444" y="1655"/>
                </a:lnTo>
                <a:lnTo>
                  <a:pt x="444" y="1653"/>
                </a:lnTo>
                <a:lnTo>
                  <a:pt x="442" y="1651"/>
                </a:lnTo>
                <a:lnTo>
                  <a:pt x="444" y="1651"/>
                </a:lnTo>
                <a:lnTo>
                  <a:pt x="444" y="1649"/>
                </a:lnTo>
                <a:lnTo>
                  <a:pt x="440" y="1649"/>
                </a:lnTo>
                <a:lnTo>
                  <a:pt x="439" y="1649"/>
                </a:lnTo>
                <a:lnTo>
                  <a:pt x="439" y="1648"/>
                </a:lnTo>
                <a:lnTo>
                  <a:pt x="439" y="1646"/>
                </a:lnTo>
                <a:lnTo>
                  <a:pt x="437" y="1646"/>
                </a:lnTo>
                <a:lnTo>
                  <a:pt x="435" y="1646"/>
                </a:lnTo>
                <a:lnTo>
                  <a:pt x="433" y="1646"/>
                </a:lnTo>
                <a:lnTo>
                  <a:pt x="433" y="1644"/>
                </a:lnTo>
                <a:lnTo>
                  <a:pt x="431" y="1644"/>
                </a:lnTo>
                <a:lnTo>
                  <a:pt x="429" y="1642"/>
                </a:lnTo>
                <a:lnTo>
                  <a:pt x="428" y="1642"/>
                </a:lnTo>
                <a:lnTo>
                  <a:pt x="426" y="1642"/>
                </a:lnTo>
                <a:lnTo>
                  <a:pt x="426" y="1640"/>
                </a:lnTo>
                <a:lnTo>
                  <a:pt x="424" y="1640"/>
                </a:lnTo>
                <a:lnTo>
                  <a:pt x="424" y="1638"/>
                </a:lnTo>
                <a:lnTo>
                  <a:pt x="424" y="1637"/>
                </a:lnTo>
                <a:lnTo>
                  <a:pt x="422" y="1635"/>
                </a:lnTo>
                <a:lnTo>
                  <a:pt x="420" y="1633"/>
                </a:lnTo>
                <a:lnTo>
                  <a:pt x="420" y="1631"/>
                </a:lnTo>
                <a:lnTo>
                  <a:pt x="422" y="1629"/>
                </a:lnTo>
                <a:lnTo>
                  <a:pt x="422" y="1627"/>
                </a:lnTo>
                <a:lnTo>
                  <a:pt x="420" y="1627"/>
                </a:lnTo>
                <a:lnTo>
                  <a:pt x="420" y="1626"/>
                </a:lnTo>
                <a:lnTo>
                  <a:pt x="420" y="1627"/>
                </a:lnTo>
                <a:lnTo>
                  <a:pt x="420" y="1629"/>
                </a:lnTo>
                <a:lnTo>
                  <a:pt x="418" y="1629"/>
                </a:lnTo>
                <a:lnTo>
                  <a:pt x="418" y="1627"/>
                </a:lnTo>
                <a:lnTo>
                  <a:pt x="416" y="1627"/>
                </a:lnTo>
                <a:lnTo>
                  <a:pt x="415" y="1627"/>
                </a:lnTo>
                <a:lnTo>
                  <a:pt x="413" y="1627"/>
                </a:lnTo>
                <a:lnTo>
                  <a:pt x="411" y="1629"/>
                </a:lnTo>
                <a:lnTo>
                  <a:pt x="409" y="1631"/>
                </a:lnTo>
                <a:lnTo>
                  <a:pt x="407" y="1631"/>
                </a:lnTo>
                <a:lnTo>
                  <a:pt x="407" y="1633"/>
                </a:lnTo>
                <a:lnTo>
                  <a:pt x="405" y="1635"/>
                </a:lnTo>
                <a:lnTo>
                  <a:pt x="405" y="1637"/>
                </a:lnTo>
                <a:lnTo>
                  <a:pt x="407" y="1640"/>
                </a:lnTo>
                <a:lnTo>
                  <a:pt x="407" y="1642"/>
                </a:lnTo>
                <a:lnTo>
                  <a:pt x="407" y="1644"/>
                </a:lnTo>
                <a:lnTo>
                  <a:pt x="405" y="1644"/>
                </a:lnTo>
                <a:lnTo>
                  <a:pt x="404" y="1644"/>
                </a:lnTo>
                <a:lnTo>
                  <a:pt x="400" y="1646"/>
                </a:lnTo>
                <a:lnTo>
                  <a:pt x="398" y="1646"/>
                </a:lnTo>
                <a:lnTo>
                  <a:pt x="396" y="1646"/>
                </a:lnTo>
                <a:lnTo>
                  <a:pt x="393" y="1646"/>
                </a:lnTo>
                <a:lnTo>
                  <a:pt x="391" y="1646"/>
                </a:lnTo>
                <a:lnTo>
                  <a:pt x="391" y="1644"/>
                </a:lnTo>
                <a:lnTo>
                  <a:pt x="389" y="1644"/>
                </a:lnTo>
                <a:lnTo>
                  <a:pt x="387" y="1642"/>
                </a:lnTo>
                <a:lnTo>
                  <a:pt x="385" y="1642"/>
                </a:lnTo>
                <a:lnTo>
                  <a:pt x="385" y="1640"/>
                </a:lnTo>
                <a:lnTo>
                  <a:pt x="383" y="1640"/>
                </a:lnTo>
                <a:lnTo>
                  <a:pt x="381" y="1638"/>
                </a:lnTo>
                <a:lnTo>
                  <a:pt x="381" y="1637"/>
                </a:lnTo>
                <a:lnTo>
                  <a:pt x="380" y="1637"/>
                </a:lnTo>
                <a:lnTo>
                  <a:pt x="378" y="1637"/>
                </a:lnTo>
                <a:lnTo>
                  <a:pt x="376" y="1637"/>
                </a:lnTo>
                <a:lnTo>
                  <a:pt x="376" y="1638"/>
                </a:lnTo>
                <a:lnTo>
                  <a:pt x="378" y="1638"/>
                </a:lnTo>
                <a:lnTo>
                  <a:pt x="378" y="1642"/>
                </a:lnTo>
                <a:lnTo>
                  <a:pt x="376" y="1644"/>
                </a:lnTo>
                <a:lnTo>
                  <a:pt x="376" y="1646"/>
                </a:lnTo>
                <a:lnTo>
                  <a:pt x="372" y="1646"/>
                </a:lnTo>
                <a:lnTo>
                  <a:pt x="372" y="1648"/>
                </a:lnTo>
                <a:lnTo>
                  <a:pt x="374" y="1648"/>
                </a:lnTo>
                <a:lnTo>
                  <a:pt x="374" y="1649"/>
                </a:lnTo>
                <a:lnTo>
                  <a:pt x="380" y="1651"/>
                </a:lnTo>
                <a:lnTo>
                  <a:pt x="378" y="1653"/>
                </a:lnTo>
                <a:lnTo>
                  <a:pt x="376" y="1651"/>
                </a:lnTo>
                <a:lnTo>
                  <a:pt x="374" y="1651"/>
                </a:lnTo>
                <a:lnTo>
                  <a:pt x="370" y="1651"/>
                </a:lnTo>
                <a:lnTo>
                  <a:pt x="370" y="1653"/>
                </a:lnTo>
                <a:lnTo>
                  <a:pt x="372" y="1653"/>
                </a:lnTo>
                <a:lnTo>
                  <a:pt x="374" y="1655"/>
                </a:lnTo>
                <a:lnTo>
                  <a:pt x="376" y="1655"/>
                </a:lnTo>
                <a:lnTo>
                  <a:pt x="376" y="1657"/>
                </a:lnTo>
                <a:lnTo>
                  <a:pt x="378" y="1657"/>
                </a:lnTo>
                <a:lnTo>
                  <a:pt x="380" y="1657"/>
                </a:lnTo>
                <a:lnTo>
                  <a:pt x="381" y="1659"/>
                </a:lnTo>
                <a:lnTo>
                  <a:pt x="381" y="1661"/>
                </a:lnTo>
                <a:lnTo>
                  <a:pt x="380" y="1661"/>
                </a:lnTo>
                <a:lnTo>
                  <a:pt x="378" y="1661"/>
                </a:lnTo>
                <a:lnTo>
                  <a:pt x="376" y="1661"/>
                </a:lnTo>
                <a:lnTo>
                  <a:pt x="374" y="1659"/>
                </a:lnTo>
                <a:lnTo>
                  <a:pt x="372" y="1659"/>
                </a:lnTo>
                <a:lnTo>
                  <a:pt x="370" y="1661"/>
                </a:lnTo>
                <a:lnTo>
                  <a:pt x="367" y="1662"/>
                </a:lnTo>
                <a:lnTo>
                  <a:pt x="363" y="1662"/>
                </a:lnTo>
                <a:lnTo>
                  <a:pt x="361" y="1661"/>
                </a:lnTo>
                <a:lnTo>
                  <a:pt x="361" y="1659"/>
                </a:lnTo>
                <a:lnTo>
                  <a:pt x="359" y="1659"/>
                </a:lnTo>
                <a:lnTo>
                  <a:pt x="359" y="1657"/>
                </a:lnTo>
                <a:lnTo>
                  <a:pt x="359" y="1655"/>
                </a:lnTo>
                <a:lnTo>
                  <a:pt x="361" y="1655"/>
                </a:lnTo>
                <a:lnTo>
                  <a:pt x="361" y="1657"/>
                </a:lnTo>
                <a:lnTo>
                  <a:pt x="361" y="1659"/>
                </a:lnTo>
                <a:lnTo>
                  <a:pt x="363" y="1659"/>
                </a:lnTo>
                <a:lnTo>
                  <a:pt x="367" y="1661"/>
                </a:lnTo>
                <a:lnTo>
                  <a:pt x="369" y="1659"/>
                </a:lnTo>
                <a:lnTo>
                  <a:pt x="367" y="1659"/>
                </a:lnTo>
                <a:lnTo>
                  <a:pt x="365" y="1659"/>
                </a:lnTo>
                <a:lnTo>
                  <a:pt x="363" y="1655"/>
                </a:lnTo>
                <a:lnTo>
                  <a:pt x="363" y="1653"/>
                </a:lnTo>
                <a:lnTo>
                  <a:pt x="359" y="1651"/>
                </a:lnTo>
                <a:lnTo>
                  <a:pt x="357" y="1649"/>
                </a:lnTo>
                <a:lnTo>
                  <a:pt x="357" y="1648"/>
                </a:lnTo>
                <a:lnTo>
                  <a:pt x="356" y="1648"/>
                </a:lnTo>
                <a:lnTo>
                  <a:pt x="354" y="1649"/>
                </a:lnTo>
                <a:lnTo>
                  <a:pt x="352" y="1649"/>
                </a:lnTo>
                <a:lnTo>
                  <a:pt x="352" y="1651"/>
                </a:lnTo>
                <a:lnTo>
                  <a:pt x="356" y="1653"/>
                </a:lnTo>
                <a:lnTo>
                  <a:pt x="357" y="1653"/>
                </a:lnTo>
                <a:lnTo>
                  <a:pt x="357" y="1655"/>
                </a:lnTo>
                <a:lnTo>
                  <a:pt x="356" y="1655"/>
                </a:lnTo>
                <a:lnTo>
                  <a:pt x="356" y="1653"/>
                </a:lnTo>
                <a:lnTo>
                  <a:pt x="354" y="1653"/>
                </a:lnTo>
                <a:lnTo>
                  <a:pt x="350" y="1651"/>
                </a:lnTo>
                <a:lnTo>
                  <a:pt x="350" y="1649"/>
                </a:lnTo>
                <a:lnTo>
                  <a:pt x="350" y="1648"/>
                </a:lnTo>
                <a:lnTo>
                  <a:pt x="350" y="1646"/>
                </a:lnTo>
                <a:lnTo>
                  <a:pt x="346" y="1644"/>
                </a:lnTo>
                <a:lnTo>
                  <a:pt x="343" y="1644"/>
                </a:lnTo>
                <a:lnTo>
                  <a:pt x="346" y="1646"/>
                </a:lnTo>
                <a:lnTo>
                  <a:pt x="350" y="1648"/>
                </a:lnTo>
                <a:lnTo>
                  <a:pt x="348" y="1648"/>
                </a:lnTo>
                <a:lnTo>
                  <a:pt x="346" y="1648"/>
                </a:lnTo>
                <a:lnTo>
                  <a:pt x="345" y="1648"/>
                </a:lnTo>
                <a:lnTo>
                  <a:pt x="343" y="1646"/>
                </a:lnTo>
                <a:lnTo>
                  <a:pt x="339" y="1644"/>
                </a:lnTo>
                <a:lnTo>
                  <a:pt x="335" y="1640"/>
                </a:lnTo>
                <a:lnTo>
                  <a:pt x="330" y="1638"/>
                </a:lnTo>
                <a:lnTo>
                  <a:pt x="321" y="1637"/>
                </a:lnTo>
                <a:lnTo>
                  <a:pt x="321" y="1635"/>
                </a:lnTo>
                <a:lnTo>
                  <a:pt x="319" y="1631"/>
                </a:lnTo>
                <a:lnTo>
                  <a:pt x="319" y="1629"/>
                </a:lnTo>
                <a:lnTo>
                  <a:pt x="319" y="1627"/>
                </a:lnTo>
                <a:lnTo>
                  <a:pt x="319" y="1622"/>
                </a:lnTo>
                <a:lnTo>
                  <a:pt x="319" y="1618"/>
                </a:lnTo>
                <a:lnTo>
                  <a:pt x="319" y="1616"/>
                </a:lnTo>
                <a:lnTo>
                  <a:pt x="319" y="1614"/>
                </a:lnTo>
                <a:lnTo>
                  <a:pt x="319" y="1611"/>
                </a:lnTo>
                <a:lnTo>
                  <a:pt x="319" y="1609"/>
                </a:lnTo>
                <a:lnTo>
                  <a:pt x="319" y="1607"/>
                </a:lnTo>
                <a:lnTo>
                  <a:pt x="319" y="1603"/>
                </a:lnTo>
                <a:lnTo>
                  <a:pt x="319" y="1600"/>
                </a:lnTo>
                <a:lnTo>
                  <a:pt x="319" y="1598"/>
                </a:lnTo>
                <a:lnTo>
                  <a:pt x="319" y="1596"/>
                </a:lnTo>
                <a:lnTo>
                  <a:pt x="317" y="1589"/>
                </a:lnTo>
                <a:lnTo>
                  <a:pt x="317" y="1585"/>
                </a:lnTo>
                <a:lnTo>
                  <a:pt x="315" y="1576"/>
                </a:lnTo>
                <a:lnTo>
                  <a:pt x="313" y="1567"/>
                </a:lnTo>
                <a:lnTo>
                  <a:pt x="311" y="1561"/>
                </a:lnTo>
                <a:lnTo>
                  <a:pt x="311" y="1557"/>
                </a:lnTo>
                <a:lnTo>
                  <a:pt x="310" y="1550"/>
                </a:lnTo>
                <a:lnTo>
                  <a:pt x="308" y="1543"/>
                </a:lnTo>
                <a:lnTo>
                  <a:pt x="308" y="1541"/>
                </a:lnTo>
                <a:lnTo>
                  <a:pt x="308" y="1539"/>
                </a:lnTo>
                <a:lnTo>
                  <a:pt x="306" y="1535"/>
                </a:lnTo>
                <a:lnTo>
                  <a:pt x="304" y="1532"/>
                </a:lnTo>
                <a:lnTo>
                  <a:pt x="304" y="1528"/>
                </a:lnTo>
                <a:lnTo>
                  <a:pt x="302" y="1526"/>
                </a:lnTo>
                <a:lnTo>
                  <a:pt x="302" y="1524"/>
                </a:lnTo>
                <a:lnTo>
                  <a:pt x="300" y="1522"/>
                </a:lnTo>
                <a:lnTo>
                  <a:pt x="298" y="1519"/>
                </a:lnTo>
                <a:lnTo>
                  <a:pt x="300" y="1517"/>
                </a:lnTo>
                <a:lnTo>
                  <a:pt x="302" y="1519"/>
                </a:lnTo>
                <a:lnTo>
                  <a:pt x="304" y="1519"/>
                </a:lnTo>
                <a:lnTo>
                  <a:pt x="306" y="1519"/>
                </a:lnTo>
                <a:lnTo>
                  <a:pt x="308" y="1517"/>
                </a:lnTo>
                <a:lnTo>
                  <a:pt x="308" y="1515"/>
                </a:lnTo>
                <a:lnTo>
                  <a:pt x="308" y="1513"/>
                </a:lnTo>
                <a:lnTo>
                  <a:pt x="310" y="1511"/>
                </a:lnTo>
                <a:lnTo>
                  <a:pt x="311" y="1513"/>
                </a:lnTo>
                <a:lnTo>
                  <a:pt x="310" y="1515"/>
                </a:lnTo>
                <a:lnTo>
                  <a:pt x="311" y="1515"/>
                </a:lnTo>
                <a:lnTo>
                  <a:pt x="311" y="1517"/>
                </a:lnTo>
                <a:lnTo>
                  <a:pt x="313" y="1517"/>
                </a:lnTo>
                <a:lnTo>
                  <a:pt x="315" y="1519"/>
                </a:lnTo>
                <a:lnTo>
                  <a:pt x="317" y="1519"/>
                </a:lnTo>
                <a:lnTo>
                  <a:pt x="319" y="1520"/>
                </a:lnTo>
                <a:lnTo>
                  <a:pt x="321" y="1520"/>
                </a:lnTo>
                <a:lnTo>
                  <a:pt x="321" y="1522"/>
                </a:lnTo>
                <a:lnTo>
                  <a:pt x="319" y="1522"/>
                </a:lnTo>
                <a:lnTo>
                  <a:pt x="319" y="1524"/>
                </a:lnTo>
                <a:lnTo>
                  <a:pt x="321" y="1526"/>
                </a:lnTo>
                <a:lnTo>
                  <a:pt x="321" y="1528"/>
                </a:lnTo>
                <a:lnTo>
                  <a:pt x="321" y="1530"/>
                </a:lnTo>
                <a:lnTo>
                  <a:pt x="321" y="1532"/>
                </a:lnTo>
                <a:lnTo>
                  <a:pt x="319" y="1532"/>
                </a:lnTo>
                <a:lnTo>
                  <a:pt x="319" y="1533"/>
                </a:lnTo>
                <a:lnTo>
                  <a:pt x="317" y="1533"/>
                </a:lnTo>
                <a:lnTo>
                  <a:pt x="315" y="1533"/>
                </a:lnTo>
                <a:lnTo>
                  <a:pt x="317" y="1535"/>
                </a:lnTo>
                <a:lnTo>
                  <a:pt x="317" y="1537"/>
                </a:lnTo>
                <a:lnTo>
                  <a:pt x="317" y="1539"/>
                </a:lnTo>
                <a:lnTo>
                  <a:pt x="319" y="1539"/>
                </a:lnTo>
                <a:lnTo>
                  <a:pt x="319" y="1541"/>
                </a:lnTo>
                <a:lnTo>
                  <a:pt x="319" y="1543"/>
                </a:lnTo>
                <a:lnTo>
                  <a:pt x="319" y="1544"/>
                </a:lnTo>
                <a:lnTo>
                  <a:pt x="321" y="1544"/>
                </a:lnTo>
                <a:lnTo>
                  <a:pt x="321" y="1546"/>
                </a:lnTo>
                <a:lnTo>
                  <a:pt x="322" y="1548"/>
                </a:lnTo>
                <a:lnTo>
                  <a:pt x="322" y="1550"/>
                </a:lnTo>
                <a:lnTo>
                  <a:pt x="324" y="1550"/>
                </a:lnTo>
                <a:lnTo>
                  <a:pt x="326" y="1550"/>
                </a:lnTo>
                <a:lnTo>
                  <a:pt x="328" y="1548"/>
                </a:lnTo>
                <a:lnTo>
                  <a:pt x="330" y="1548"/>
                </a:lnTo>
                <a:lnTo>
                  <a:pt x="330" y="1550"/>
                </a:lnTo>
                <a:lnTo>
                  <a:pt x="328" y="1552"/>
                </a:lnTo>
                <a:lnTo>
                  <a:pt x="330" y="1552"/>
                </a:lnTo>
                <a:lnTo>
                  <a:pt x="332" y="1552"/>
                </a:lnTo>
                <a:lnTo>
                  <a:pt x="334" y="1552"/>
                </a:lnTo>
                <a:lnTo>
                  <a:pt x="335" y="1554"/>
                </a:lnTo>
                <a:lnTo>
                  <a:pt x="334" y="1555"/>
                </a:lnTo>
                <a:lnTo>
                  <a:pt x="332" y="1554"/>
                </a:lnTo>
                <a:lnTo>
                  <a:pt x="330" y="1555"/>
                </a:lnTo>
                <a:lnTo>
                  <a:pt x="328" y="1555"/>
                </a:lnTo>
                <a:lnTo>
                  <a:pt x="328" y="1557"/>
                </a:lnTo>
                <a:lnTo>
                  <a:pt x="328" y="1559"/>
                </a:lnTo>
                <a:lnTo>
                  <a:pt x="326" y="1559"/>
                </a:lnTo>
                <a:lnTo>
                  <a:pt x="326" y="1561"/>
                </a:lnTo>
                <a:lnTo>
                  <a:pt x="328" y="1561"/>
                </a:lnTo>
                <a:lnTo>
                  <a:pt x="330" y="1561"/>
                </a:lnTo>
                <a:lnTo>
                  <a:pt x="332" y="1561"/>
                </a:lnTo>
                <a:lnTo>
                  <a:pt x="332" y="1563"/>
                </a:lnTo>
                <a:lnTo>
                  <a:pt x="332" y="1565"/>
                </a:lnTo>
                <a:lnTo>
                  <a:pt x="332" y="1563"/>
                </a:lnTo>
                <a:lnTo>
                  <a:pt x="334" y="1561"/>
                </a:lnTo>
                <a:lnTo>
                  <a:pt x="335" y="1559"/>
                </a:lnTo>
                <a:lnTo>
                  <a:pt x="337" y="1557"/>
                </a:lnTo>
                <a:lnTo>
                  <a:pt x="337" y="1555"/>
                </a:lnTo>
                <a:lnTo>
                  <a:pt x="339" y="1554"/>
                </a:lnTo>
                <a:lnTo>
                  <a:pt x="339" y="1552"/>
                </a:lnTo>
                <a:lnTo>
                  <a:pt x="341" y="1552"/>
                </a:lnTo>
                <a:lnTo>
                  <a:pt x="343" y="1552"/>
                </a:lnTo>
                <a:lnTo>
                  <a:pt x="345" y="1554"/>
                </a:lnTo>
                <a:lnTo>
                  <a:pt x="343" y="1555"/>
                </a:lnTo>
                <a:lnTo>
                  <a:pt x="343" y="1557"/>
                </a:lnTo>
                <a:lnTo>
                  <a:pt x="341" y="1557"/>
                </a:lnTo>
                <a:lnTo>
                  <a:pt x="341" y="1559"/>
                </a:lnTo>
                <a:lnTo>
                  <a:pt x="343" y="1559"/>
                </a:lnTo>
                <a:lnTo>
                  <a:pt x="348" y="1557"/>
                </a:lnTo>
                <a:lnTo>
                  <a:pt x="348" y="1559"/>
                </a:lnTo>
                <a:lnTo>
                  <a:pt x="350" y="1561"/>
                </a:lnTo>
                <a:lnTo>
                  <a:pt x="352" y="1563"/>
                </a:lnTo>
                <a:lnTo>
                  <a:pt x="354" y="1565"/>
                </a:lnTo>
                <a:lnTo>
                  <a:pt x="354" y="1567"/>
                </a:lnTo>
                <a:lnTo>
                  <a:pt x="354" y="1568"/>
                </a:lnTo>
                <a:lnTo>
                  <a:pt x="356" y="1568"/>
                </a:lnTo>
                <a:lnTo>
                  <a:pt x="354" y="1565"/>
                </a:lnTo>
                <a:lnTo>
                  <a:pt x="356" y="1565"/>
                </a:lnTo>
                <a:lnTo>
                  <a:pt x="359" y="1565"/>
                </a:lnTo>
                <a:lnTo>
                  <a:pt x="361" y="1565"/>
                </a:lnTo>
                <a:lnTo>
                  <a:pt x="361" y="1563"/>
                </a:lnTo>
                <a:lnTo>
                  <a:pt x="361" y="1561"/>
                </a:lnTo>
                <a:lnTo>
                  <a:pt x="359" y="1561"/>
                </a:lnTo>
                <a:lnTo>
                  <a:pt x="357" y="1561"/>
                </a:lnTo>
                <a:lnTo>
                  <a:pt x="356" y="1559"/>
                </a:lnTo>
                <a:lnTo>
                  <a:pt x="356" y="1557"/>
                </a:lnTo>
                <a:lnTo>
                  <a:pt x="354" y="1555"/>
                </a:lnTo>
                <a:lnTo>
                  <a:pt x="352" y="1554"/>
                </a:lnTo>
                <a:lnTo>
                  <a:pt x="350" y="1554"/>
                </a:lnTo>
                <a:lnTo>
                  <a:pt x="348" y="1552"/>
                </a:lnTo>
                <a:lnTo>
                  <a:pt x="346" y="1550"/>
                </a:lnTo>
                <a:lnTo>
                  <a:pt x="346" y="1548"/>
                </a:lnTo>
                <a:lnTo>
                  <a:pt x="345" y="1548"/>
                </a:lnTo>
                <a:lnTo>
                  <a:pt x="345" y="1546"/>
                </a:lnTo>
                <a:lnTo>
                  <a:pt x="350" y="1543"/>
                </a:lnTo>
                <a:lnTo>
                  <a:pt x="352" y="1543"/>
                </a:lnTo>
                <a:lnTo>
                  <a:pt x="354" y="1543"/>
                </a:lnTo>
                <a:lnTo>
                  <a:pt x="357" y="1543"/>
                </a:lnTo>
                <a:lnTo>
                  <a:pt x="357" y="1541"/>
                </a:lnTo>
                <a:lnTo>
                  <a:pt x="357" y="1543"/>
                </a:lnTo>
                <a:lnTo>
                  <a:pt x="356" y="1543"/>
                </a:lnTo>
                <a:lnTo>
                  <a:pt x="354" y="1541"/>
                </a:lnTo>
                <a:lnTo>
                  <a:pt x="352" y="1541"/>
                </a:lnTo>
                <a:lnTo>
                  <a:pt x="350" y="1541"/>
                </a:lnTo>
                <a:lnTo>
                  <a:pt x="348" y="1541"/>
                </a:lnTo>
                <a:lnTo>
                  <a:pt x="346" y="1543"/>
                </a:lnTo>
                <a:lnTo>
                  <a:pt x="345" y="1544"/>
                </a:lnTo>
                <a:lnTo>
                  <a:pt x="343" y="1546"/>
                </a:lnTo>
                <a:lnTo>
                  <a:pt x="341" y="1546"/>
                </a:lnTo>
                <a:lnTo>
                  <a:pt x="339" y="1548"/>
                </a:lnTo>
                <a:lnTo>
                  <a:pt x="337" y="1548"/>
                </a:lnTo>
                <a:lnTo>
                  <a:pt x="335" y="1548"/>
                </a:lnTo>
                <a:lnTo>
                  <a:pt x="335" y="1546"/>
                </a:lnTo>
                <a:lnTo>
                  <a:pt x="337" y="1544"/>
                </a:lnTo>
                <a:lnTo>
                  <a:pt x="339" y="1543"/>
                </a:lnTo>
                <a:lnTo>
                  <a:pt x="339" y="1541"/>
                </a:lnTo>
                <a:lnTo>
                  <a:pt x="339" y="1539"/>
                </a:lnTo>
                <a:lnTo>
                  <a:pt x="339" y="1537"/>
                </a:lnTo>
                <a:lnTo>
                  <a:pt x="341" y="1535"/>
                </a:lnTo>
                <a:lnTo>
                  <a:pt x="341" y="1533"/>
                </a:lnTo>
                <a:lnTo>
                  <a:pt x="341" y="1532"/>
                </a:lnTo>
                <a:lnTo>
                  <a:pt x="341" y="1528"/>
                </a:lnTo>
                <a:lnTo>
                  <a:pt x="343" y="1526"/>
                </a:lnTo>
                <a:lnTo>
                  <a:pt x="345" y="1524"/>
                </a:lnTo>
                <a:lnTo>
                  <a:pt x="346" y="1524"/>
                </a:lnTo>
                <a:lnTo>
                  <a:pt x="348" y="1522"/>
                </a:lnTo>
                <a:lnTo>
                  <a:pt x="352" y="1522"/>
                </a:lnTo>
                <a:lnTo>
                  <a:pt x="354" y="1520"/>
                </a:lnTo>
                <a:lnTo>
                  <a:pt x="356" y="1520"/>
                </a:lnTo>
                <a:lnTo>
                  <a:pt x="357" y="1520"/>
                </a:lnTo>
                <a:lnTo>
                  <a:pt x="359" y="1519"/>
                </a:lnTo>
                <a:lnTo>
                  <a:pt x="361" y="1519"/>
                </a:lnTo>
                <a:lnTo>
                  <a:pt x="363" y="1519"/>
                </a:lnTo>
                <a:lnTo>
                  <a:pt x="363" y="1520"/>
                </a:lnTo>
                <a:lnTo>
                  <a:pt x="365" y="1522"/>
                </a:lnTo>
                <a:lnTo>
                  <a:pt x="367" y="1522"/>
                </a:lnTo>
                <a:lnTo>
                  <a:pt x="369" y="1522"/>
                </a:lnTo>
                <a:lnTo>
                  <a:pt x="370" y="1520"/>
                </a:lnTo>
                <a:lnTo>
                  <a:pt x="372" y="1522"/>
                </a:lnTo>
                <a:lnTo>
                  <a:pt x="372" y="1524"/>
                </a:lnTo>
                <a:lnTo>
                  <a:pt x="372" y="1522"/>
                </a:lnTo>
                <a:lnTo>
                  <a:pt x="372" y="1520"/>
                </a:lnTo>
                <a:lnTo>
                  <a:pt x="369" y="1519"/>
                </a:lnTo>
                <a:lnTo>
                  <a:pt x="367" y="1520"/>
                </a:lnTo>
                <a:lnTo>
                  <a:pt x="365" y="1520"/>
                </a:lnTo>
                <a:lnTo>
                  <a:pt x="365" y="1519"/>
                </a:lnTo>
                <a:lnTo>
                  <a:pt x="367" y="1517"/>
                </a:lnTo>
                <a:lnTo>
                  <a:pt x="367" y="1515"/>
                </a:lnTo>
                <a:lnTo>
                  <a:pt x="367" y="1511"/>
                </a:lnTo>
                <a:lnTo>
                  <a:pt x="369" y="1511"/>
                </a:lnTo>
                <a:lnTo>
                  <a:pt x="370" y="1509"/>
                </a:lnTo>
                <a:lnTo>
                  <a:pt x="370" y="1508"/>
                </a:lnTo>
                <a:lnTo>
                  <a:pt x="372" y="1506"/>
                </a:lnTo>
                <a:lnTo>
                  <a:pt x="374" y="1506"/>
                </a:lnTo>
                <a:lnTo>
                  <a:pt x="376" y="1506"/>
                </a:lnTo>
                <a:lnTo>
                  <a:pt x="378" y="1506"/>
                </a:lnTo>
                <a:lnTo>
                  <a:pt x="380" y="1506"/>
                </a:lnTo>
                <a:lnTo>
                  <a:pt x="381" y="1506"/>
                </a:lnTo>
                <a:lnTo>
                  <a:pt x="383" y="1506"/>
                </a:lnTo>
                <a:lnTo>
                  <a:pt x="385" y="1506"/>
                </a:lnTo>
                <a:lnTo>
                  <a:pt x="387" y="1506"/>
                </a:lnTo>
                <a:lnTo>
                  <a:pt x="389" y="1506"/>
                </a:lnTo>
                <a:lnTo>
                  <a:pt x="391" y="1504"/>
                </a:lnTo>
                <a:lnTo>
                  <a:pt x="394" y="1502"/>
                </a:lnTo>
                <a:lnTo>
                  <a:pt x="396" y="1502"/>
                </a:lnTo>
                <a:lnTo>
                  <a:pt x="398" y="1500"/>
                </a:lnTo>
                <a:lnTo>
                  <a:pt x="400" y="1500"/>
                </a:lnTo>
                <a:lnTo>
                  <a:pt x="402" y="1500"/>
                </a:lnTo>
                <a:lnTo>
                  <a:pt x="404" y="1498"/>
                </a:lnTo>
                <a:lnTo>
                  <a:pt x="405" y="1498"/>
                </a:lnTo>
                <a:lnTo>
                  <a:pt x="407" y="1498"/>
                </a:lnTo>
                <a:lnTo>
                  <a:pt x="409" y="1497"/>
                </a:lnTo>
                <a:lnTo>
                  <a:pt x="411" y="1497"/>
                </a:lnTo>
                <a:lnTo>
                  <a:pt x="413" y="1497"/>
                </a:lnTo>
                <a:lnTo>
                  <a:pt x="415" y="1495"/>
                </a:lnTo>
                <a:lnTo>
                  <a:pt x="416" y="1495"/>
                </a:lnTo>
                <a:lnTo>
                  <a:pt x="418" y="1495"/>
                </a:lnTo>
                <a:lnTo>
                  <a:pt x="420" y="1495"/>
                </a:lnTo>
                <a:lnTo>
                  <a:pt x="422" y="1493"/>
                </a:lnTo>
                <a:lnTo>
                  <a:pt x="426" y="1493"/>
                </a:lnTo>
                <a:lnTo>
                  <a:pt x="426" y="1491"/>
                </a:lnTo>
                <a:lnTo>
                  <a:pt x="428" y="1491"/>
                </a:lnTo>
                <a:lnTo>
                  <a:pt x="431" y="1489"/>
                </a:lnTo>
                <a:lnTo>
                  <a:pt x="431" y="1487"/>
                </a:lnTo>
                <a:lnTo>
                  <a:pt x="433" y="1487"/>
                </a:lnTo>
                <a:lnTo>
                  <a:pt x="435" y="1485"/>
                </a:lnTo>
                <a:lnTo>
                  <a:pt x="437" y="1485"/>
                </a:lnTo>
                <a:lnTo>
                  <a:pt x="439" y="1484"/>
                </a:lnTo>
                <a:lnTo>
                  <a:pt x="440" y="1484"/>
                </a:lnTo>
                <a:lnTo>
                  <a:pt x="442" y="1484"/>
                </a:lnTo>
                <a:lnTo>
                  <a:pt x="446" y="1482"/>
                </a:lnTo>
                <a:lnTo>
                  <a:pt x="448" y="1482"/>
                </a:lnTo>
                <a:lnTo>
                  <a:pt x="450" y="1482"/>
                </a:lnTo>
                <a:lnTo>
                  <a:pt x="451" y="1480"/>
                </a:lnTo>
                <a:lnTo>
                  <a:pt x="453" y="1478"/>
                </a:lnTo>
                <a:lnTo>
                  <a:pt x="453" y="1476"/>
                </a:lnTo>
                <a:lnTo>
                  <a:pt x="455" y="1474"/>
                </a:lnTo>
                <a:lnTo>
                  <a:pt x="457" y="1473"/>
                </a:lnTo>
                <a:lnTo>
                  <a:pt x="459" y="1473"/>
                </a:lnTo>
                <a:lnTo>
                  <a:pt x="461" y="1471"/>
                </a:lnTo>
                <a:lnTo>
                  <a:pt x="461" y="1469"/>
                </a:lnTo>
                <a:lnTo>
                  <a:pt x="463" y="1469"/>
                </a:lnTo>
                <a:lnTo>
                  <a:pt x="464" y="1469"/>
                </a:lnTo>
                <a:lnTo>
                  <a:pt x="466" y="1467"/>
                </a:lnTo>
                <a:lnTo>
                  <a:pt x="464" y="1467"/>
                </a:lnTo>
                <a:lnTo>
                  <a:pt x="463" y="1467"/>
                </a:lnTo>
                <a:lnTo>
                  <a:pt x="461" y="1469"/>
                </a:lnTo>
                <a:lnTo>
                  <a:pt x="459" y="1469"/>
                </a:lnTo>
                <a:lnTo>
                  <a:pt x="457" y="1469"/>
                </a:lnTo>
                <a:lnTo>
                  <a:pt x="455" y="1471"/>
                </a:lnTo>
                <a:lnTo>
                  <a:pt x="453" y="1473"/>
                </a:lnTo>
                <a:lnTo>
                  <a:pt x="451" y="1473"/>
                </a:lnTo>
                <a:lnTo>
                  <a:pt x="451" y="1474"/>
                </a:lnTo>
                <a:lnTo>
                  <a:pt x="450" y="1476"/>
                </a:lnTo>
                <a:lnTo>
                  <a:pt x="448" y="1476"/>
                </a:lnTo>
                <a:lnTo>
                  <a:pt x="446" y="1476"/>
                </a:lnTo>
                <a:lnTo>
                  <a:pt x="444" y="1478"/>
                </a:lnTo>
                <a:lnTo>
                  <a:pt x="442" y="1478"/>
                </a:lnTo>
                <a:lnTo>
                  <a:pt x="440" y="1478"/>
                </a:lnTo>
                <a:lnTo>
                  <a:pt x="439" y="1476"/>
                </a:lnTo>
                <a:lnTo>
                  <a:pt x="437" y="1476"/>
                </a:lnTo>
                <a:lnTo>
                  <a:pt x="437" y="1474"/>
                </a:lnTo>
                <a:lnTo>
                  <a:pt x="435" y="1474"/>
                </a:lnTo>
                <a:lnTo>
                  <a:pt x="433" y="1473"/>
                </a:lnTo>
                <a:lnTo>
                  <a:pt x="431" y="1473"/>
                </a:lnTo>
                <a:lnTo>
                  <a:pt x="429" y="1473"/>
                </a:lnTo>
                <a:lnTo>
                  <a:pt x="428" y="1473"/>
                </a:lnTo>
                <a:lnTo>
                  <a:pt x="426" y="1471"/>
                </a:lnTo>
                <a:lnTo>
                  <a:pt x="424" y="1473"/>
                </a:lnTo>
                <a:lnTo>
                  <a:pt x="422" y="1473"/>
                </a:lnTo>
                <a:lnTo>
                  <a:pt x="420" y="1473"/>
                </a:lnTo>
                <a:lnTo>
                  <a:pt x="418" y="1473"/>
                </a:lnTo>
                <a:lnTo>
                  <a:pt x="416" y="1471"/>
                </a:lnTo>
                <a:lnTo>
                  <a:pt x="415" y="1471"/>
                </a:lnTo>
                <a:lnTo>
                  <a:pt x="413" y="1471"/>
                </a:lnTo>
                <a:lnTo>
                  <a:pt x="411" y="1471"/>
                </a:lnTo>
                <a:lnTo>
                  <a:pt x="409" y="1471"/>
                </a:lnTo>
                <a:lnTo>
                  <a:pt x="407" y="1471"/>
                </a:lnTo>
                <a:lnTo>
                  <a:pt x="405" y="1471"/>
                </a:lnTo>
                <a:lnTo>
                  <a:pt x="404" y="1471"/>
                </a:lnTo>
                <a:lnTo>
                  <a:pt x="402" y="1471"/>
                </a:lnTo>
                <a:lnTo>
                  <a:pt x="398" y="1471"/>
                </a:lnTo>
                <a:lnTo>
                  <a:pt x="394" y="1473"/>
                </a:lnTo>
                <a:lnTo>
                  <a:pt x="393" y="1473"/>
                </a:lnTo>
                <a:lnTo>
                  <a:pt x="391" y="1473"/>
                </a:lnTo>
                <a:lnTo>
                  <a:pt x="391" y="1471"/>
                </a:lnTo>
                <a:lnTo>
                  <a:pt x="393" y="1471"/>
                </a:lnTo>
                <a:lnTo>
                  <a:pt x="394" y="1469"/>
                </a:lnTo>
                <a:lnTo>
                  <a:pt x="396" y="1469"/>
                </a:lnTo>
                <a:lnTo>
                  <a:pt x="398" y="1469"/>
                </a:lnTo>
                <a:lnTo>
                  <a:pt x="400" y="1469"/>
                </a:lnTo>
                <a:lnTo>
                  <a:pt x="400" y="1467"/>
                </a:lnTo>
                <a:lnTo>
                  <a:pt x="402" y="1467"/>
                </a:lnTo>
                <a:lnTo>
                  <a:pt x="404" y="1465"/>
                </a:lnTo>
                <a:lnTo>
                  <a:pt x="405" y="1465"/>
                </a:lnTo>
                <a:lnTo>
                  <a:pt x="402" y="1463"/>
                </a:lnTo>
                <a:lnTo>
                  <a:pt x="398" y="1463"/>
                </a:lnTo>
                <a:lnTo>
                  <a:pt x="396" y="1463"/>
                </a:lnTo>
                <a:lnTo>
                  <a:pt x="394" y="1463"/>
                </a:lnTo>
                <a:lnTo>
                  <a:pt x="393" y="1463"/>
                </a:lnTo>
                <a:lnTo>
                  <a:pt x="391" y="1463"/>
                </a:lnTo>
                <a:lnTo>
                  <a:pt x="389" y="1463"/>
                </a:lnTo>
                <a:lnTo>
                  <a:pt x="387" y="1463"/>
                </a:lnTo>
                <a:lnTo>
                  <a:pt x="385" y="1463"/>
                </a:lnTo>
                <a:lnTo>
                  <a:pt x="383" y="1463"/>
                </a:lnTo>
                <a:lnTo>
                  <a:pt x="380" y="1463"/>
                </a:lnTo>
                <a:lnTo>
                  <a:pt x="376" y="1463"/>
                </a:lnTo>
                <a:lnTo>
                  <a:pt x="374" y="1463"/>
                </a:lnTo>
                <a:lnTo>
                  <a:pt x="372" y="1465"/>
                </a:lnTo>
                <a:lnTo>
                  <a:pt x="370" y="1465"/>
                </a:lnTo>
                <a:lnTo>
                  <a:pt x="369" y="1465"/>
                </a:lnTo>
                <a:lnTo>
                  <a:pt x="367" y="1463"/>
                </a:lnTo>
                <a:lnTo>
                  <a:pt x="365" y="1463"/>
                </a:lnTo>
                <a:lnTo>
                  <a:pt x="361" y="1461"/>
                </a:lnTo>
                <a:lnTo>
                  <a:pt x="359" y="1461"/>
                </a:lnTo>
                <a:lnTo>
                  <a:pt x="359" y="1460"/>
                </a:lnTo>
                <a:lnTo>
                  <a:pt x="357" y="1458"/>
                </a:lnTo>
                <a:lnTo>
                  <a:pt x="356" y="1458"/>
                </a:lnTo>
                <a:lnTo>
                  <a:pt x="356" y="1456"/>
                </a:lnTo>
                <a:lnTo>
                  <a:pt x="357" y="1456"/>
                </a:lnTo>
                <a:lnTo>
                  <a:pt x="357" y="1454"/>
                </a:lnTo>
                <a:lnTo>
                  <a:pt x="359" y="1454"/>
                </a:lnTo>
                <a:lnTo>
                  <a:pt x="361" y="1452"/>
                </a:lnTo>
                <a:lnTo>
                  <a:pt x="361" y="1450"/>
                </a:lnTo>
                <a:lnTo>
                  <a:pt x="363" y="1449"/>
                </a:lnTo>
                <a:lnTo>
                  <a:pt x="361" y="1447"/>
                </a:lnTo>
                <a:lnTo>
                  <a:pt x="359" y="1445"/>
                </a:lnTo>
                <a:lnTo>
                  <a:pt x="357" y="1445"/>
                </a:lnTo>
                <a:lnTo>
                  <a:pt x="357" y="1443"/>
                </a:lnTo>
                <a:lnTo>
                  <a:pt x="357" y="1441"/>
                </a:lnTo>
                <a:lnTo>
                  <a:pt x="357" y="1439"/>
                </a:lnTo>
                <a:lnTo>
                  <a:pt x="356" y="1438"/>
                </a:lnTo>
                <a:lnTo>
                  <a:pt x="356" y="1436"/>
                </a:lnTo>
                <a:lnTo>
                  <a:pt x="356" y="1434"/>
                </a:lnTo>
                <a:lnTo>
                  <a:pt x="354" y="1432"/>
                </a:lnTo>
                <a:lnTo>
                  <a:pt x="352" y="1428"/>
                </a:lnTo>
                <a:lnTo>
                  <a:pt x="350" y="1428"/>
                </a:lnTo>
                <a:lnTo>
                  <a:pt x="348" y="1428"/>
                </a:lnTo>
                <a:lnTo>
                  <a:pt x="346" y="1428"/>
                </a:lnTo>
                <a:lnTo>
                  <a:pt x="346" y="1426"/>
                </a:lnTo>
                <a:lnTo>
                  <a:pt x="345" y="1426"/>
                </a:lnTo>
                <a:lnTo>
                  <a:pt x="343" y="1425"/>
                </a:lnTo>
                <a:lnTo>
                  <a:pt x="339" y="1423"/>
                </a:lnTo>
                <a:lnTo>
                  <a:pt x="335" y="1419"/>
                </a:lnTo>
                <a:lnTo>
                  <a:pt x="335" y="1421"/>
                </a:lnTo>
                <a:lnTo>
                  <a:pt x="334" y="1421"/>
                </a:lnTo>
                <a:lnTo>
                  <a:pt x="330" y="1421"/>
                </a:lnTo>
                <a:lnTo>
                  <a:pt x="324" y="1421"/>
                </a:lnTo>
                <a:lnTo>
                  <a:pt x="322" y="1421"/>
                </a:lnTo>
                <a:lnTo>
                  <a:pt x="319" y="1421"/>
                </a:lnTo>
                <a:lnTo>
                  <a:pt x="317" y="1421"/>
                </a:lnTo>
                <a:lnTo>
                  <a:pt x="313" y="1421"/>
                </a:lnTo>
                <a:lnTo>
                  <a:pt x="310" y="1421"/>
                </a:lnTo>
                <a:lnTo>
                  <a:pt x="308" y="1421"/>
                </a:lnTo>
                <a:lnTo>
                  <a:pt x="306" y="1421"/>
                </a:lnTo>
                <a:lnTo>
                  <a:pt x="304" y="1421"/>
                </a:lnTo>
                <a:lnTo>
                  <a:pt x="304" y="1423"/>
                </a:lnTo>
                <a:lnTo>
                  <a:pt x="298" y="1425"/>
                </a:lnTo>
                <a:lnTo>
                  <a:pt x="297" y="1426"/>
                </a:lnTo>
                <a:lnTo>
                  <a:pt x="295" y="1426"/>
                </a:lnTo>
                <a:lnTo>
                  <a:pt x="295" y="1428"/>
                </a:lnTo>
                <a:lnTo>
                  <a:pt x="293" y="1430"/>
                </a:lnTo>
                <a:lnTo>
                  <a:pt x="293" y="1432"/>
                </a:lnTo>
                <a:lnTo>
                  <a:pt x="293" y="1436"/>
                </a:lnTo>
                <a:lnTo>
                  <a:pt x="293" y="1438"/>
                </a:lnTo>
                <a:lnTo>
                  <a:pt x="293" y="1439"/>
                </a:lnTo>
                <a:lnTo>
                  <a:pt x="295" y="1439"/>
                </a:lnTo>
                <a:lnTo>
                  <a:pt x="295" y="1441"/>
                </a:lnTo>
                <a:lnTo>
                  <a:pt x="295" y="1443"/>
                </a:lnTo>
                <a:lnTo>
                  <a:pt x="295" y="1445"/>
                </a:lnTo>
                <a:lnTo>
                  <a:pt x="297" y="1445"/>
                </a:lnTo>
                <a:lnTo>
                  <a:pt x="297" y="1447"/>
                </a:lnTo>
                <a:lnTo>
                  <a:pt x="298" y="1449"/>
                </a:lnTo>
                <a:lnTo>
                  <a:pt x="298" y="1450"/>
                </a:lnTo>
                <a:lnTo>
                  <a:pt x="298" y="1454"/>
                </a:lnTo>
                <a:lnTo>
                  <a:pt x="298" y="1458"/>
                </a:lnTo>
                <a:lnTo>
                  <a:pt x="298" y="1461"/>
                </a:lnTo>
                <a:lnTo>
                  <a:pt x="298" y="1463"/>
                </a:lnTo>
                <a:lnTo>
                  <a:pt x="298" y="1467"/>
                </a:lnTo>
                <a:lnTo>
                  <a:pt x="298" y="1469"/>
                </a:lnTo>
                <a:lnTo>
                  <a:pt x="298" y="1471"/>
                </a:lnTo>
                <a:lnTo>
                  <a:pt x="300" y="1474"/>
                </a:lnTo>
                <a:lnTo>
                  <a:pt x="300" y="1476"/>
                </a:lnTo>
                <a:lnTo>
                  <a:pt x="302" y="1478"/>
                </a:lnTo>
                <a:lnTo>
                  <a:pt x="302" y="1480"/>
                </a:lnTo>
                <a:lnTo>
                  <a:pt x="302" y="1482"/>
                </a:lnTo>
                <a:lnTo>
                  <a:pt x="304" y="1485"/>
                </a:lnTo>
                <a:lnTo>
                  <a:pt x="302" y="1487"/>
                </a:lnTo>
                <a:lnTo>
                  <a:pt x="302" y="1489"/>
                </a:lnTo>
                <a:lnTo>
                  <a:pt x="306" y="1491"/>
                </a:lnTo>
                <a:lnTo>
                  <a:pt x="308" y="1489"/>
                </a:lnTo>
                <a:lnTo>
                  <a:pt x="311" y="1487"/>
                </a:lnTo>
                <a:lnTo>
                  <a:pt x="313" y="1489"/>
                </a:lnTo>
                <a:lnTo>
                  <a:pt x="315" y="1491"/>
                </a:lnTo>
                <a:lnTo>
                  <a:pt x="313" y="1497"/>
                </a:lnTo>
                <a:lnTo>
                  <a:pt x="310" y="1495"/>
                </a:lnTo>
                <a:lnTo>
                  <a:pt x="308" y="1493"/>
                </a:lnTo>
                <a:lnTo>
                  <a:pt x="304" y="1491"/>
                </a:lnTo>
                <a:lnTo>
                  <a:pt x="300" y="1489"/>
                </a:lnTo>
                <a:lnTo>
                  <a:pt x="298" y="1491"/>
                </a:lnTo>
                <a:lnTo>
                  <a:pt x="295" y="1491"/>
                </a:lnTo>
                <a:lnTo>
                  <a:pt x="293" y="1493"/>
                </a:lnTo>
                <a:lnTo>
                  <a:pt x="293" y="1491"/>
                </a:lnTo>
                <a:lnTo>
                  <a:pt x="295" y="1491"/>
                </a:lnTo>
                <a:lnTo>
                  <a:pt x="297" y="1491"/>
                </a:lnTo>
                <a:lnTo>
                  <a:pt x="297" y="1489"/>
                </a:lnTo>
                <a:lnTo>
                  <a:pt x="298" y="1489"/>
                </a:lnTo>
                <a:lnTo>
                  <a:pt x="298" y="1491"/>
                </a:lnTo>
                <a:lnTo>
                  <a:pt x="300" y="1489"/>
                </a:lnTo>
                <a:lnTo>
                  <a:pt x="298" y="1489"/>
                </a:lnTo>
                <a:lnTo>
                  <a:pt x="297" y="1489"/>
                </a:lnTo>
                <a:lnTo>
                  <a:pt x="295" y="1491"/>
                </a:lnTo>
                <a:lnTo>
                  <a:pt x="295" y="1489"/>
                </a:lnTo>
                <a:lnTo>
                  <a:pt x="293" y="1489"/>
                </a:lnTo>
                <a:lnTo>
                  <a:pt x="291" y="1489"/>
                </a:lnTo>
                <a:lnTo>
                  <a:pt x="293" y="1489"/>
                </a:lnTo>
                <a:lnTo>
                  <a:pt x="291" y="1493"/>
                </a:lnTo>
                <a:lnTo>
                  <a:pt x="291" y="1491"/>
                </a:lnTo>
                <a:lnTo>
                  <a:pt x="289" y="1491"/>
                </a:lnTo>
                <a:lnTo>
                  <a:pt x="289" y="1493"/>
                </a:lnTo>
                <a:lnTo>
                  <a:pt x="289" y="1495"/>
                </a:lnTo>
                <a:lnTo>
                  <a:pt x="289" y="1497"/>
                </a:lnTo>
                <a:lnTo>
                  <a:pt x="291" y="1498"/>
                </a:lnTo>
                <a:lnTo>
                  <a:pt x="291" y="1500"/>
                </a:lnTo>
                <a:lnTo>
                  <a:pt x="289" y="1500"/>
                </a:lnTo>
                <a:lnTo>
                  <a:pt x="282" y="1502"/>
                </a:lnTo>
                <a:lnTo>
                  <a:pt x="280" y="1502"/>
                </a:lnTo>
                <a:lnTo>
                  <a:pt x="282" y="1500"/>
                </a:lnTo>
                <a:lnTo>
                  <a:pt x="282" y="1498"/>
                </a:lnTo>
                <a:lnTo>
                  <a:pt x="282" y="1497"/>
                </a:lnTo>
                <a:lnTo>
                  <a:pt x="282" y="1495"/>
                </a:lnTo>
                <a:lnTo>
                  <a:pt x="282" y="1493"/>
                </a:lnTo>
                <a:lnTo>
                  <a:pt x="282" y="1491"/>
                </a:lnTo>
                <a:lnTo>
                  <a:pt x="282" y="1489"/>
                </a:lnTo>
                <a:lnTo>
                  <a:pt x="282" y="1487"/>
                </a:lnTo>
                <a:lnTo>
                  <a:pt x="282" y="1485"/>
                </a:lnTo>
                <a:lnTo>
                  <a:pt x="282" y="1482"/>
                </a:lnTo>
                <a:lnTo>
                  <a:pt x="282" y="1480"/>
                </a:lnTo>
                <a:lnTo>
                  <a:pt x="284" y="1478"/>
                </a:lnTo>
                <a:lnTo>
                  <a:pt x="284" y="1474"/>
                </a:lnTo>
                <a:lnTo>
                  <a:pt x="284" y="1473"/>
                </a:lnTo>
                <a:lnTo>
                  <a:pt x="284" y="1469"/>
                </a:lnTo>
                <a:lnTo>
                  <a:pt x="284" y="1467"/>
                </a:lnTo>
                <a:lnTo>
                  <a:pt x="284" y="1465"/>
                </a:lnTo>
                <a:lnTo>
                  <a:pt x="284" y="1461"/>
                </a:lnTo>
                <a:lnTo>
                  <a:pt x="284" y="1460"/>
                </a:lnTo>
                <a:lnTo>
                  <a:pt x="284" y="1456"/>
                </a:lnTo>
                <a:lnTo>
                  <a:pt x="284" y="1450"/>
                </a:lnTo>
                <a:lnTo>
                  <a:pt x="284" y="1449"/>
                </a:lnTo>
                <a:lnTo>
                  <a:pt x="284" y="1445"/>
                </a:lnTo>
                <a:lnTo>
                  <a:pt x="284" y="1438"/>
                </a:lnTo>
                <a:lnTo>
                  <a:pt x="284" y="1436"/>
                </a:lnTo>
                <a:lnTo>
                  <a:pt x="284" y="1434"/>
                </a:lnTo>
                <a:lnTo>
                  <a:pt x="284" y="1432"/>
                </a:lnTo>
                <a:lnTo>
                  <a:pt x="284" y="1430"/>
                </a:lnTo>
                <a:lnTo>
                  <a:pt x="284" y="1425"/>
                </a:lnTo>
                <a:lnTo>
                  <a:pt x="284" y="1423"/>
                </a:lnTo>
                <a:lnTo>
                  <a:pt x="282" y="1423"/>
                </a:lnTo>
                <a:lnTo>
                  <a:pt x="282" y="1419"/>
                </a:lnTo>
                <a:lnTo>
                  <a:pt x="282" y="1415"/>
                </a:lnTo>
                <a:lnTo>
                  <a:pt x="282" y="1412"/>
                </a:lnTo>
                <a:lnTo>
                  <a:pt x="282" y="1408"/>
                </a:lnTo>
                <a:lnTo>
                  <a:pt x="282" y="1404"/>
                </a:lnTo>
                <a:lnTo>
                  <a:pt x="282" y="1401"/>
                </a:lnTo>
                <a:lnTo>
                  <a:pt x="282" y="1397"/>
                </a:lnTo>
                <a:lnTo>
                  <a:pt x="280" y="1395"/>
                </a:lnTo>
                <a:lnTo>
                  <a:pt x="280" y="1393"/>
                </a:lnTo>
                <a:lnTo>
                  <a:pt x="280" y="1391"/>
                </a:lnTo>
                <a:lnTo>
                  <a:pt x="280" y="1390"/>
                </a:lnTo>
                <a:lnTo>
                  <a:pt x="276" y="1367"/>
                </a:lnTo>
                <a:lnTo>
                  <a:pt x="276" y="1366"/>
                </a:lnTo>
                <a:lnTo>
                  <a:pt x="276" y="1360"/>
                </a:lnTo>
                <a:lnTo>
                  <a:pt x="276" y="1358"/>
                </a:lnTo>
                <a:lnTo>
                  <a:pt x="276" y="1356"/>
                </a:lnTo>
                <a:lnTo>
                  <a:pt x="278" y="1358"/>
                </a:lnTo>
                <a:lnTo>
                  <a:pt x="278" y="1360"/>
                </a:lnTo>
                <a:lnTo>
                  <a:pt x="278" y="1362"/>
                </a:lnTo>
                <a:lnTo>
                  <a:pt x="280" y="1362"/>
                </a:lnTo>
                <a:lnTo>
                  <a:pt x="280" y="1364"/>
                </a:lnTo>
                <a:lnTo>
                  <a:pt x="280" y="1366"/>
                </a:lnTo>
                <a:lnTo>
                  <a:pt x="280" y="1367"/>
                </a:lnTo>
                <a:lnTo>
                  <a:pt x="282" y="1369"/>
                </a:lnTo>
                <a:lnTo>
                  <a:pt x="282" y="1367"/>
                </a:lnTo>
                <a:lnTo>
                  <a:pt x="282" y="1366"/>
                </a:lnTo>
                <a:lnTo>
                  <a:pt x="280" y="1366"/>
                </a:lnTo>
                <a:lnTo>
                  <a:pt x="280" y="1364"/>
                </a:lnTo>
                <a:lnTo>
                  <a:pt x="278" y="1360"/>
                </a:lnTo>
                <a:lnTo>
                  <a:pt x="280" y="1358"/>
                </a:lnTo>
                <a:lnTo>
                  <a:pt x="278" y="1356"/>
                </a:lnTo>
                <a:lnTo>
                  <a:pt x="278" y="1353"/>
                </a:lnTo>
                <a:lnTo>
                  <a:pt x="278" y="1351"/>
                </a:lnTo>
                <a:lnTo>
                  <a:pt x="276" y="1351"/>
                </a:lnTo>
                <a:lnTo>
                  <a:pt x="275" y="1351"/>
                </a:lnTo>
                <a:lnTo>
                  <a:pt x="275" y="1349"/>
                </a:lnTo>
                <a:lnTo>
                  <a:pt x="275" y="1347"/>
                </a:lnTo>
                <a:lnTo>
                  <a:pt x="273" y="1344"/>
                </a:lnTo>
                <a:lnTo>
                  <a:pt x="273" y="1340"/>
                </a:lnTo>
                <a:lnTo>
                  <a:pt x="273" y="1338"/>
                </a:lnTo>
                <a:lnTo>
                  <a:pt x="273" y="1334"/>
                </a:lnTo>
                <a:lnTo>
                  <a:pt x="271" y="1331"/>
                </a:lnTo>
                <a:lnTo>
                  <a:pt x="271" y="1329"/>
                </a:lnTo>
                <a:lnTo>
                  <a:pt x="271" y="1327"/>
                </a:lnTo>
                <a:lnTo>
                  <a:pt x="271" y="1325"/>
                </a:lnTo>
                <a:lnTo>
                  <a:pt x="269" y="1323"/>
                </a:lnTo>
                <a:lnTo>
                  <a:pt x="269" y="1321"/>
                </a:lnTo>
                <a:lnTo>
                  <a:pt x="269" y="1318"/>
                </a:lnTo>
                <a:lnTo>
                  <a:pt x="269" y="1314"/>
                </a:lnTo>
                <a:lnTo>
                  <a:pt x="267" y="1312"/>
                </a:lnTo>
                <a:lnTo>
                  <a:pt x="267" y="1310"/>
                </a:lnTo>
                <a:lnTo>
                  <a:pt x="267" y="1307"/>
                </a:lnTo>
                <a:lnTo>
                  <a:pt x="267" y="1303"/>
                </a:lnTo>
                <a:lnTo>
                  <a:pt x="265" y="1301"/>
                </a:lnTo>
                <a:lnTo>
                  <a:pt x="265" y="1299"/>
                </a:lnTo>
                <a:lnTo>
                  <a:pt x="265" y="1297"/>
                </a:lnTo>
                <a:lnTo>
                  <a:pt x="263" y="1296"/>
                </a:lnTo>
                <a:lnTo>
                  <a:pt x="263" y="1292"/>
                </a:lnTo>
                <a:lnTo>
                  <a:pt x="263" y="1290"/>
                </a:lnTo>
                <a:lnTo>
                  <a:pt x="262" y="1288"/>
                </a:lnTo>
                <a:lnTo>
                  <a:pt x="262" y="1285"/>
                </a:lnTo>
                <a:lnTo>
                  <a:pt x="260" y="1283"/>
                </a:lnTo>
                <a:lnTo>
                  <a:pt x="260" y="1281"/>
                </a:lnTo>
                <a:lnTo>
                  <a:pt x="260" y="1279"/>
                </a:lnTo>
                <a:lnTo>
                  <a:pt x="260" y="1275"/>
                </a:lnTo>
                <a:lnTo>
                  <a:pt x="260" y="1273"/>
                </a:lnTo>
                <a:lnTo>
                  <a:pt x="258" y="1270"/>
                </a:lnTo>
                <a:lnTo>
                  <a:pt x="258" y="1268"/>
                </a:lnTo>
                <a:lnTo>
                  <a:pt x="256" y="1264"/>
                </a:lnTo>
                <a:lnTo>
                  <a:pt x="256" y="1262"/>
                </a:lnTo>
                <a:lnTo>
                  <a:pt x="256" y="1259"/>
                </a:lnTo>
                <a:lnTo>
                  <a:pt x="254" y="1257"/>
                </a:lnTo>
                <a:lnTo>
                  <a:pt x="254" y="1255"/>
                </a:lnTo>
                <a:lnTo>
                  <a:pt x="252" y="1251"/>
                </a:lnTo>
                <a:lnTo>
                  <a:pt x="252" y="1250"/>
                </a:lnTo>
                <a:lnTo>
                  <a:pt x="252" y="1248"/>
                </a:lnTo>
                <a:lnTo>
                  <a:pt x="251" y="1246"/>
                </a:lnTo>
                <a:lnTo>
                  <a:pt x="251" y="1244"/>
                </a:lnTo>
                <a:lnTo>
                  <a:pt x="249" y="1242"/>
                </a:lnTo>
                <a:lnTo>
                  <a:pt x="247" y="1240"/>
                </a:lnTo>
                <a:lnTo>
                  <a:pt x="245" y="1237"/>
                </a:lnTo>
                <a:lnTo>
                  <a:pt x="243" y="1237"/>
                </a:lnTo>
                <a:lnTo>
                  <a:pt x="243" y="1235"/>
                </a:lnTo>
                <a:lnTo>
                  <a:pt x="241" y="1233"/>
                </a:lnTo>
                <a:lnTo>
                  <a:pt x="240" y="1233"/>
                </a:lnTo>
                <a:lnTo>
                  <a:pt x="238" y="1233"/>
                </a:lnTo>
                <a:lnTo>
                  <a:pt x="236" y="1233"/>
                </a:lnTo>
                <a:lnTo>
                  <a:pt x="234" y="1233"/>
                </a:lnTo>
                <a:lnTo>
                  <a:pt x="234" y="1235"/>
                </a:lnTo>
                <a:lnTo>
                  <a:pt x="232" y="1235"/>
                </a:lnTo>
                <a:lnTo>
                  <a:pt x="230" y="1235"/>
                </a:lnTo>
                <a:lnTo>
                  <a:pt x="230" y="1233"/>
                </a:lnTo>
                <a:lnTo>
                  <a:pt x="230" y="1231"/>
                </a:lnTo>
                <a:lnTo>
                  <a:pt x="228" y="1226"/>
                </a:lnTo>
                <a:lnTo>
                  <a:pt x="228" y="1224"/>
                </a:lnTo>
                <a:lnTo>
                  <a:pt x="228" y="1222"/>
                </a:lnTo>
                <a:lnTo>
                  <a:pt x="227" y="1220"/>
                </a:lnTo>
                <a:lnTo>
                  <a:pt x="227" y="1218"/>
                </a:lnTo>
                <a:lnTo>
                  <a:pt x="225" y="1215"/>
                </a:lnTo>
                <a:lnTo>
                  <a:pt x="225" y="1211"/>
                </a:lnTo>
                <a:lnTo>
                  <a:pt x="223" y="1207"/>
                </a:lnTo>
                <a:lnTo>
                  <a:pt x="223" y="1205"/>
                </a:lnTo>
                <a:lnTo>
                  <a:pt x="221" y="1203"/>
                </a:lnTo>
                <a:lnTo>
                  <a:pt x="225" y="1202"/>
                </a:lnTo>
                <a:lnTo>
                  <a:pt x="227" y="1203"/>
                </a:lnTo>
                <a:lnTo>
                  <a:pt x="228" y="1203"/>
                </a:lnTo>
                <a:lnTo>
                  <a:pt x="232" y="1207"/>
                </a:lnTo>
                <a:lnTo>
                  <a:pt x="232" y="1205"/>
                </a:lnTo>
                <a:lnTo>
                  <a:pt x="230" y="1203"/>
                </a:lnTo>
                <a:lnTo>
                  <a:pt x="227" y="1202"/>
                </a:lnTo>
                <a:lnTo>
                  <a:pt x="221" y="1202"/>
                </a:lnTo>
                <a:lnTo>
                  <a:pt x="217" y="1200"/>
                </a:lnTo>
                <a:lnTo>
                  <a:pt x="216" y="1198"/>
                </a:lnTo>
                <a:lnTo>
                  <a:pt x="212" y="1198"/>
                </a:lnTo>
                <a:lnTo>
                  <a:pt x="210" y="1198"/>
                </a:lnTo>
                <a:lnTo>
                  <a:pt x="210" y="1196"/>
                </a:lnTo>
                <a:lnTo>
                  <a:pt x="212" y="1196"/>
                </a:lnTo>
                <a:lnTo>
                  <a:pt x="210" y="1194"/>
                </a:lnTo>
                <a:lnTo>
                  <a:pt x="210" y="1192"/>
                </a:lnTo>
                <a:lnTo>
                  <a:pt x="210" y="1191"/>
                </a:lnTo>
                <a:lnTo>
                  <a:pt x="208" y="1191"/>
                </a:lnTo>
                <a:lnTo>
                  <a:pt x="208" y="1189"/>
                </a:lnTo>
                <a:lnTo>
                  <a:pt x="208" y="1187"/>
                </a:lnTo>
                <a:lnTo>
                  <a:pt x="208" y="1185"/>
                </a:lnTo>
                <a:lnTo>
                  <a:pt x="208" y="1183"/>
                </a:lnTo>
                <a:lnTo>
                  <a:pt x="208" y="1181"/>
                </a:lnTo>
                <a:lnTo>
                  <a:pt x="208" y="1179"/>
                </a:lnTo>
                <a:lnTo>
                  <a:pt x="208" y="1176"/>
                </a:lnTo>
                <a:lnTo>
                  <a:pt x="206" y="1172"/>
                </a:lnTo>
                <a:lnTo>
                  <a:pt x="206" y="1170"/>
                </a:lnTo>
                <a:lnTo>
                  <a:pt x="206" y="1167"/>
                </a:lnTo>
                <a:lnTo>
                  <a:pt x="204" y="1165"/>
                </a:lnTo>
                <a:lnTo>
                  <a:pt x="204" y="1163"/>
                </a:lnTo>
                <a:lnTo>
                  <a:pt x="203" y="1163"/>
                </a:lnTo>
                <a:lnTo>
                  <a:pt x="203" y="1161"/>
                </a:lnTo>
                <a:lnTo>
                  <a:pt x="203" y="1159"/>
                </a:lnTo>
                <a:lnTo>
                  <a:pt x="203" y="1156"/>
                </a:lnTo>
                <a:lnTo>
                  <a:pt x="203" y="1154"/>
                </a:lnTo>
                <a:lnTo>
                  <a:pt x="203" y="1150"/>
                </a:lnTo>
                <a:lnTo>
                  <a:pt x="203" y="1148"/>
                </a:lnTo>
                <a:lnTo>
                  <a:pt x="203" y="1146"/>
                </a:lnTo>
                <a:lnTo>
                  <a:pt x="203" y="1144"/>
                </a:lnTo>
                <a:lnTo>
                  <a:pt x="203" y="1143"/>
                </a:lnTo>
                <a:lnTo>
                  <a:pt x="201" y="1141"/>
                </a:lnTo>
                <a:lnTo>
                  <a:pt x="201" y="1139"/>
                </a:lnTo>
                <a:lnTo>
                  <a:pt x="201" y="1137"/>
                </a:lnTo>
                <a:lnTo>
                  <a:pt x="201" y="1135"/>
                </a:lnTo>
                <a:lnTo>
                  <a:pt x="201" y="1133"/>
                </a:lnTo>
                <a:lnTo>
                  <a:pt x="199" y="1133"/>
                </a:lnTo>
                <a:lnTo>
                  <a:pt x="201" y="1132"/>
                </a:lnTo>
                <a:lnTo>
                  <a:pt x="201" y="1130"/>
                </a:lnTo>
                <a:lnTo>
                  <a:pt x="201" y="1128"/>
                </a:lnTo>
                <a:lnTo>
                  <a:pt x="201" y="1126"/>
                </a:lnTo>
                <a:lnTo>
                  <a:pt x="201" y="1124"/>
                </a:lnTo>
                <a:lnTo>
                  <a:pt x="199" y="1122"/>
                </a:lnTo>
                <a:lnTo>
                  <a:pt x="199" y="1121"/>
                </a:lnTo>
                <a:lnTo>
                  <a:pt x="197" y="1121"/>
                </a:lnTo>
                <a:lnTo>
                  <a:pt x="199" y="1119"/>
                </a:lnTo>
                <a:lnTo>
                  <a:pt x="199" y="1121"/>
                </a:lnTo>
                <a:lnTo>
                  <a:pt x="199" y="1117"/>
                </a:lnTo>
                <a:lnTo>
                  <a:pt x="199" y="1113"/>
                </a:lnTo>
                <a:lnTo>
                  <a:pt x="199" y="1111"/>
                </a:lnTo>
                <a:lnTo>
                  <a:pt x="199" y="1109"/>
                </a:lnTo>
                <a:lnTo>
                  <a:pt x="199" y="1108"/>
                </a:lnTo>
                <a:lnTo>
                  <a:pt x="199" y="1106"/>
                </a:lnTo>
                <a:lnTo>
                  <a:pt x="199" y="1102"/>
                </a:lnTo>
                <a:lnTo>
                  <a:pt x="199" y="1100"/>
                </a:lnTo>
                <a:lnTo>
                  <a:pt x="197" y="1100"/>
                </a:lnTo>
                <a:lnTo>
                  <a:pt x="197" y="1098"/>
                </a:lnTo>
                <a:lnTo>
                  <a:pt x="197" y="1097"/>
                </a:lnTo>
                <a:lnTo>
                  <a:pt x="197" y="1095"/>
                </a:lnTo>
                <a:lnTo>
                  <a:pt x="197" y="1093"/>
                </a:lnTo>
                <a:lnTo>
                  <a:pt x="197" y="1091"/>
                </a:lnTo>
                <a:lnTo>
                  <a:pt x="197" y="1087"/>
                </a:lnTo>
                <a:lnTo>
                  <a:pt x="197" y="1085"/>
                </a:lnTo>
                <a:lnTo>
                  <a:pt x="195" y="1080"/>
                </a:lnTo>
                <a:lnTo>
                  <a:pt x="195" y="1078"/>
                </a:lnTo>
                <a:lnTo>
                  <a:pt x="195" y="1074"/>
                </a:lnTo>
                <a:lnTo>
                  <a:pt x="195" y="1073"/>
                </a:lnTo>
                <a:lnTo>
                  <a:pt x="193" y="1071"/>
                </a:lnTo>
                <a:lnTo>
                  <a:pt x="193" y="1069"/>
                </a:lnTo>
                <a:lnTo>
                  <a:pt x="193" y="1065"/>
                </a:lnTo>
                <a:lnTo>
                  <a:pt x="193" y="1063"/>
                </a:lnTo>
                <a:lnTo>
                  <a:pt x="192" y="1060"/>
                </a:lnTo>
                <a:lnTo>
                  <a:pt x="192" y="1056"/>
                </a:lnTo>
                <a:lnTo>
                  <a:pt x="192" y="1052"/>
                </a:lnTo>
                <a:lnTo>
                  <a:pt x="192" y="1050"/>
                </a:lnTo>
                <a:lnTo>
                  <a:pt x="190" y="1049"/>
                </a:lnTo>
                <a:lnTo>
                  <a:pt x="190" y="1045"/>
                </a:lnTo>
                <a:lnTo>
                  <a:pt x="190" y="1043"/>
                </a:lnTo>
                <a:lnTo>
                  <a:pt x="190" y="1039"/>
                </a:lnTo>
                <a:lnTo>
                  <a:pt x="190" y="1038"/>
                </a:lnTo>
                <a:lnTo>
                  <a:pt x="188" y="1036"/>
                </a:lnTo>
                <a:lnTo>
                  <a:pt x="188" y="1034"/>
                </a:lnTo>
                <a:lnTo>
                  <a:pt x="188" y="1032"/>
                </a:lnTo>
                <a:lnTo>
                  <a:pt x="188" y="1028"/>
                </a:lnTo>
                <a:lnTo>
                  <a:pt x="186" y="1028"/>
                </a:lnTo>
                <a:lnTo>
                  <a:pt x="186" y="1027"/>
                </a:lnTo>
                <a:lnTo>
                  <a:pt x="186" y="1025"/>
                </a:lnTo>
                <a:lnTo>
                  <a:pt x="186" y="1023"/>
                </a:lnTo>
                <a:lnTo>
                  <a:pt x="186" y="1021"/>
                </a:lnTo>
                <a:lnTo>
                  <a:pt x="184" y="1021"/>
                </a:lnTo>
                <a:lnTo>
                  <a:pt x="184" y="1019"/>
                </a:lnTo>
                <a:lnTo>
                  <a:pt x="184" y="1015"/>
                </a:lnTo>
                <a:lnTo>
                  <a:pt x="182" y="1014"/>
                </a:lnTo>
                <a:lnTo>
                  <a:pt x="182" y="1010"/>
                </a:lnTo>
                <a:lnTo>
                  <a:pt x="182" y="1008"/>
                </a:lnTo>
                <a:lnTo>
                  <a:pt x="182" y="1006"/>
                </a:lnTo>
                <a:lnTo>
                  <a:pt x="181" y="1003"/>
                </a:lnTo>
                <a:lnTo>
                  <a:pt x="181" y="1001"/>
                </a:lnTo>
                <a:lnTo>
                  <a:pt x="181" y="999"/>
                </a:lnTo>
                <a:lnTo>
                  <a:pt x="179" y="997"/>
                </a:lnTo>
                <a:lnTo>
                  <a:pt x="179" y="995"/>
                </a:lnTo>
                <a:lnTo>
                  <a:pt x="179" y="993"/>
                </a:lnTo>
                <a:lnTo>
                  <a:pt x="179" y="991"/>
                </a:lnTo>
                <a:lnTo>
                  <a:pt x="177" y="990"/>
                </a:lnTo>
                <a:lnTo>
                  <a:pt x="177" y="988"/>
                </a:lnTo>
                <a:lnTo>
                  <a:pt x="177" y="984"/>
                </a:lnTo>
                <a:lnTo>
                  <a:pt x="175" y="982"/>
                </a:lnTo>
                <a:lnTo>
                  <a:pt x="175" y="980"/>
                </a:lnTo>
                <a:lnTo>
                  <a:pt x="175" y="979"/>
                </a:lnTo>
                <a:lnTo>
                  <a:pt x="173" y="975"/>
                </a:lnTo>
                <a:lnTo>
                  <a:pt x="173" y="973"/>
                </a:lnTo>
                <a:lnTo>
                  <a:pt x="171" y="971"/>
                </a:lnTo>
                <a:lnTo>
                  <a:pt x="171" y="969"/>
                </a:lnTo>
                <a:lnTo>
                  <a:pt x="171" y="968"/>
                </a:lnTo>
                <a:lnTo>
                  <a:pt x="169" y="966"/>
                </a:lnTo>
                <a:lnTo>
                  <a:pt x="169" y="964"/>
                </a:lnTo>
                <a:lnTo>
                  <a:pt x="168" y="962"/>
                </a:lnTo>
                <a:lnTo>
                  <a:pt x="168" y="960"/>
                </a:lnTo>
                <a:lnTo>
                  <a:pt x="166" y="958"/>
                </a:lnTo>
                <a:lnTo>
                  <a:pt x="166" y="956"/>
                </a:lnTo>
                <a:lnTo>
                  <a:pt x="166" y="955"/>
                </a:lnTo>
                <a:lnTo>
                  <a:pt x="166" y="953"/>
                </a:lnTo>
                <a:lnTo>
                  <a:pt x="166" y="951"/>
                </a:lnTo>
                <a:lnTo>
                  <a:pt x="166" y="949"/>
                </a:lnTo>
                <a:lnTo>
                  <a:pt x="164" y="947"/>
                </a:lnTo>
                <a:lnTo>
                  <a:pt x="164" y="945"/>
                </a:lnTo>
                <a:lnTo>
                  <a:pt x="164" y="944"/>
                </a:lnTo>
                <a:lnTo>
                  <a:pt x="164" y="942"/>
                </a:lnTo>
                <a:lnTo>
                  <a:pt x="162" y="940"/>
                </a:lnTo>
                <a:lnTo>
                  <a:pt x="162" y="936"/>
                </a:lnTo>
                <a:lnTo>
                  <a:pt x="162" y="934"/>
                </a:lnTo>
                <a:lnTo>
                  <a:pt x="162" y="933"/>
                </a:lnTo>
                <a:lnTo>
                  <a:pt x="162" y="931"/>
                </a:lnTo>
                <a:lnTo>
                  <a:pt x="162" y="929"/>
                </a:lnTo>
                <a:lnTo>
                  <a:pt x="160" y="925"/>
                </a:lnTo>
                <a:lnTo>
                  <a:pt x="160" y="921"/>
                </a:lnTo>
                <a:lnTo>
                  <a:pt x="158" y="921"/>
                </a:lnTo>
                <a:lnTo>
                  <a:pt x="158" y="918"/>
                </a:lnTo>
                <a:lnTo>
                  <a:pt x="157" y="916"/>
                </a:lnTo>
                <a:lnTo>
                  <a:pt x="157" y="914"/>
                </a:lnTo>
                <a:lnTo>
                  <a:pt x="153" y="912"/>
                </a:lnTo>
                <a:lnTo>
                  <a:pt x="151" y="912"/>
                </a:lnTo>
                <a:lnTo>
                  <a:pt x="149" y="910"/>
                </a:lnTo>
                <a:lnTo>
                  <a:pt x="149" y="909"/>
                </a:lnTo>
                <a:lnTo>
                  <a:pt x="147" y="909"/>
                </a:lnTo>
                <a:lnTo>
                  <a:pt x="147" y="907"/>
                </a:lnTo>
                <a:lnTo>
                  <a:pt x="147" y="905"/>
                </a:lnTo>
                <a:lnTo>
                  <a:pt x="147" y="903"/>
                </a:lnTo>
                <a:lnTo>
                  <a:pt x="146" y="903"/>
                </a:lnTo>
                <a:lnTo>
                  <a:pt x="144" y="901"/>
                </a:lnTo>
                <a:lnTo>
                  <a:pt x="144" y="903"/>
                </a:lnTo>
                <a:lnTo>
                  <a:pt x="142" y="903"/>
                </a:lnTo>
                <a:lnTo>
                  <a:pt x="140" y="901"/>
                </a:lnTo>
                <a:lnTo>
                  <a:pt x="138" y="901"/>
                </a:lnTo>
                <a:lnTo>
                  <a:pt x="136" y="901"/>
                </a:lnTo>
                <a:lnTo>
                  <a:pt x="134" y="901"/>
                </a:lnTo>
                <a:lnTo>
                  <a:pt x="133" y="901"/>
                </a:lnTo>
                <a:lnTo>
                  <a:pt x="134" y="899"/>
                </a:lnTo>
                <a:lnTo>
                  <a:pt x="136" y="899"/>
                </a:lnTo>
                <a:lnTo>
                  <a:pt x="136" y="897"/>
                </a:lnTo>
                <a:lnTo>
                  <a:pt x="136" y="896"/>
                </a:lnTo>
                <a:lnTo>
                  <a:pt x="134" y="894"/>
                </a:lnTo>
                <a:lnTo>
                  <a:pt x="134" y="890"/>
                </a:lnTo>
                <a:lnTo>
                  <a:pt x="133" y="888"/>
                </a:lnTo>
                <a:lnTo>
                  <a:pt x="133" y="886"/>
                </a:lnTo>
                <a:lnTo>
                  <a:pt x="133" y="885"/>
                </a:lnTo>
                <a:lnTo>
                  <a:pt x="133" y="883"/>
                </a:lnTo>
                <a:lnTo>
                  <a:pt x="133" y="879"/>
                </a:lnTo>
                <a:lnTo>
                  <a:pt x="131" y="875"/>
                </a:lnTo>
                <a:lnTo>
                  <a:pt x="131" y="872"/>
                </a:lnTo>
                <a:lnTo>
                  <a:pt x="129" y="870"/>
                </a:lnTo>
                <a:lnTo>
                  <a:pt x="129" y="868"/>
                </a:lnTo>
                <a:lnTo>
                  <a:pt x="129" y="866"/>
                </a:lnTo>
                <a:lnTo>
                  <a:pt x="127" y="864"/>
                </a:lnTo>
                <a:lnTo>
                  <a:pt x="125" y="862"/>
                </a:lnTo>
                <a:lnTo>
                  <a:pt x="125" y="864"/>
                </a:lnTo>
                <a:lnTo>
                  <a:pt x="125" y="862"/>
                </a:lnTo>
                <a:lnTo>
                  <a:pt x="125" y="861"/>
                </a:lnTo>
                <a:lnTo>
                  <a:pt x="122" y="861"/>
                </a:lnTo>
                <a:lnTo>
                  <a:pt x="120" y="861"/>
                </a:lnTo>
                <a:lnTo>
                  <a:pt x="118" y="861"/>
                </a:lnTo>
                <a:lnTo>
                  <a:pt x="116" y="861"/>
                </a:lnTo>
                <a:lnTo>
                  <a:pt x="114" y="859"/>
                </a:lnTo>
                <a:lnTo>
                  <a:pt x="114" y="857"/>
                </a:lnTo>
                <a:lnTo>
                  <a:pt x="112" y="855"/>
                </a:lnTo>
                <a:lnTo>
                  <a:pt x="110" y="853"/>
                </a:lnTo>
                <a:lnTo>
                  <a:pt x="109" y="853"/>
                </a:lnTo>
                <a:lnTo>
                  <a:pt x="105" y="853"/>
                </a:lnTo>
                <a:lnTo>
                  <a:pt x="103" y="853"/>
                </a:lnTo>
                <a:lnTo>
                  <a:pt x="103" y="851"/>
                </a:lnTo>
                <a:lnTo>
                  <a:pt x="105" y="850"/>
                </a:lnTo>
                <a:lnTo>
                  <a:pt x="103" y="848"/>
                </a:lnTo>
                <a:lnTo>
                  <a:pt x="101" y="846"/>
                </a:lnTo>
                <a:lnTo>
                  <a:pt x="99" y="844"/>
                </a:lnTo>
                <a:lnTo>
                  <a:pt x="98" y="844"/>
                </a:lnTo>
                <a:lnTo>
                  <a:pt x="99" y="842"/>
                </a:lnTo>
                <a:lnTo>
                  <a:pt x="98" y="842"/>
                </a:lnTo>
                <a:lnTo>
                  <a:pt x="98" y="840"/>
                </a:lnTo>
                <a:lnTo>
                  <a:pt x="96" y="839"/>
                </a:lnTo>
                <a:lnTo>
                  <a:pt x="96" y="835"/>
                </a:lnTo>
                <a:lnTo>
                  <a:pt x="94" y="833"/>
                </a:lnTo>
                <a:lnTo>
                  <a:pt x="94" y="831"/>
                </a:lnTo>
                <a:lnTo>
                  <a:pt x="94" y="829"/>
                </a:lnTo>
                <a:lnTo>
                  <a:pt x="92" y="829"/>
                </a:lnTo>
                <a:lnTo>
                  <a:pt x="90" y="829"/>
                </a:lnTo>
                <a:lnTo>
                  <a:pt x="88" y="829"/>
                </a:lnTo>
                <a:lnTo>
                  <a:pt x="87" y="827"/>
                </a:lnTo>
                <a:lnTo>
                  <a:pt x="85" y="824"/>
                </a:lnTo>
                <a:lnTo>
                  <a:pt x="83" y="822"/>
                </a:lnTo>
                <a:lnTo>
                  <a:pt x="81" y="822"/>
                </a:lnTo>
                <a:lnTo>
                  <a:pt x="79" y="820"/>
                </a:lnTo>
                <a:lnTo>
                  <a:pt x="77" y="820"/>
                </a:lnTo>
                <a:lnTo>
                  <a:pt x="75" y="822"/>
                </a:lnTo>
                <a:lnTo>
                  <a:pt x="75" y="824"/>
                </a:lnTo>
                <a:lnTo>
                  <a:pt x="74" y="824"/>
                </a:lnTo>
                <a:lnTo>
                  <a:pt x="74" y="826"/>
                </a:lnTo>
                <a:lnTo>
                  <a:pt x="72" y="826"/>
                </a:lnTo>
                <a:lnTo>
                  <a:pt x="70" y="826"/>
                </a:lnTo>
                <a:lnTo>
                  <a:pt x="72" y="824"/>
                </a:lnTo>
                <a:lnTo>
                  <a:pt x="70" y="824"/>
                </a:lnTo>
                <a:lnTo>
                  <a:pt x="70" y="822"/>
                </a:lnTo>
                <a:lnTo>
                  <a:pt x="70" y="820"/>
                </a:lnTo>
                <a:lnTo>
                  <a:pt x="68" y="818"/>
                </a:lnTo>
                <a:lnTo>
                  <a:pt x="66" y="816"/>
                </a:lnTo>
                <a:lnTo>
                  <a:pt x="64" y="815"/>
                </a:lnTo>
                <a:lnTo>
                  <a:pt x="63" y="815"/>
                </a:lnTo>
                <a:lnTo>
                  <a:pt x="63" y="813"/>
                </a:lnTo>
                <a:lnTo>
                  <a:pt x="61" y="811"/>
                </a:lnTo>
                <a:lnTo>
                  <a:pt x="59" y="811"/>
                </a:lnTo>
                <a:lnTo>
                  <a:pt x="61" y="809"/>
                </a:lnTo>
                <a:lnTo>
                  <a:pt x="61" y="807"/>
                </a:lnTo>
                <a:lnTo>
                  <a:pt x="61" y="803"/>
                </a:lnTo>
                <a:lnTo>
                  <a:pt x="59" y="802"/>
                </a:lnTo>
                <a:lnTo>
                  <a:pt x="57" y="802"/>
                </a:lnTo>
                <a:lnTo>
                  <a:pt x="57" y="800"/>
                </a:lnTo>
                <a:lnTo>
                  <a:pt x="55" y="800"/>
                </a:lnTo>
                <a:lnTo>
                  <a:pt x="55" y="798"/>
                </a:lnTo>
                <a:lnTo>
                  <a:pt x="57" y="798"/>
                </a:lnTo>
                <a:lnTo>
                  <a:pt x="57" y="796"/>
                </a:lnTo>
                <a:lnTo>
                  <a:pt x="57" y="794"/>
                </a:lnTo>
                <a:lnTo>
                  <a:pt x="59" y="792"/>
                </a:lnTo>
                <a:lnTo>
                  <a:pt x="61" y="791"/>
                </a:lnTo>
                <a:lnTo>
                  <a:pt x="57" y="791"/>
                </a:lnTo>
                <a:lnTo>
                  <a:pt x="57" y="792"/>
                </a:lnTo>
                <a:lnTo>
                  <a:pt x="55" y="791"/>
                </a:lnTo>
                <a:lnTo>
                  <a:pt x="55" y="789"/>
                </a:lnTo>
                <a:lnTo>
                  <a:pt x="53" y="781"/>
                </a:lnTo>
                <a:lnTo>
                  <a:pt x="51" y="776"/>
                </a:lnTo>
                <a:lnTo>
                  <a:pt x="48" y="772"/>
                </a:lnTo>
                <a:lnTo>
                  <a:pt x="46" y="772"/>
                </a:lnTo>
                <a:lnTo>
                  <a:pt x="44" y="770"/>
                </a:lnTo>
                <a:lnTo>
                  <a:pt x="44" y="768"/>
                </a:lnTo>
                <a:lnTo>
                  <a:pt x="44" y="767"/>
                </a:lnTo>
                <a:lnTo>
                  <a:pt x="44" y="765"/>
                </a:lnTo>
                <a:lnTo>
                  <a:pt x="42" y="763"/>
                </a:lnTo>
                <a:lnTo>
                  <a:pt x="44" y="763"/>
                </a:lnTo>
                <a:lnTo>
                  <a:pt x="44" y="761"/>
                </a:lnTo>
                <a:lnTo>
                  <a:pt x="44" y="759"/>
                </a:lnTo>
                <a:lnTo>
                  <a:pt x="42" y="759"/>
                </a:lnTo>
                <a:lnTo>
                  <a:pt x="42" y="757"/>
                </a:lnTo>
                <a:lnTo>
                  <a:pt x="40" y="759"/>
                </a:lnTo>
                <a:lnTo>
                  <a:pt x="39" y="757"/>
                </a:lnTo>
                <a:lnTo>
                  <a:pt x="37" y="756"/>
                </a:lnTo>
                <a:lnTo>
                  <a:pt x="39" y="757"/>
                </a:lnTo>
                <a:lnTo>
                  <a:pt x="40" y="757"/>
                </a:lnTo>
                <a:lnTo>
                  <a:pt x="42" y="756"/>
                </a:lnTo>
                <a:lnTo>
                  <a:pt x="40" y="756"/>
                </a:lnTo>
                <a:lnTo>
                  <a:pt x="40" y="754"/>
                </a:lnTo>
                <a:lnTo>
                  <a:pt x="39" y="754"/>
                </a:lnTo>
                <a:lnTo>
                  <a:pt x="39" y="752"/>
                </a:lnTo>
                <a:lnTo>
                  <a:pt x="40" y="750"/>
                </a:lnTo>
                <a:lnTo>
                  <a:pt x="40" y="748"/>
                </a:lnTo>
                <a:lnTo>
                  <a:pt x="40" y="745"/>
                </a:lnTo>
                <a:lnTo>
                  <a:pt x="39" y="743"/>
                </a:lnTo>
                <a:lnTo>
                  <a:pt x="39" y="741"/>
                </a:lnTo>
                <a:lnTo>
                  <a:pt x="37" y="739"/>
                </a:lnTo>
                <a:lnTo>
                  <a:pt x="37" y="737"/>
                </a:lnTo>
                <a:lnTo>
                  <a:pt x="37" y="735"/>
                </a:lnTo>
                <a:lnTo>
                  <a:pt x="37" y="733"/>
                </a:lnTo>
                <a:lnTo>
                  <a:pt x="35" y="733"/>
                </a:lnTo>
                <a:lnTo>
                  <a:pt x="37" y="732"/>
                </a:lnTo>
                <a:lnTo>
                  <a:pt x="37" y="726"/>
                </a:lnTo>
                <a:lnTo>
                  <a:pt x="37" y="724"/>
                </a:lnTo>
                <a:lnTo>
                  <a:pt x="37" y="721"/>
                </a:lnTo>
                <a:lnTo>
                  <a:pt x="37" y="719"/>
                </a:lnTo>
                <a:lnTo>
                  <a:pt x="35" y="719"/>
                </a:lnTo>
                <a:lnTo>
                  <a:pt x="35" y="717"/>
                </a:lnTo>
                <a:lnTo>
                  <a:pt x="35" y="715"/>
                </a:lnTo>
                <a:lnTo>
                  <a:pt x="35" y="713"/>
                </a:lnTo>
                <a:lnTo>
                  <a:pt x="35" y="711"/>
                </a:lnTo>
                <a:lnTo>
                  <a:pt x="35" y="709"/>
                </a:lnTo>
                <a:lnTo>
                  <a:pt x="35" y="708"/>
                </a:lnTo>
                <a:lnTo>
                  <a:pt x="35" y="706"/>
                </a:lnTo>
                <a:lnTo>
                  <a:pt x="35" y="704"/>
                </a:lnTo>
                <a:lnTo>
                  <a:pt x="33" y="702"/>
                </a:lnTo>
                <a:lnTo>
                  <a:pt x="33" y="700"/>
                </a:lnTo>
                <a:lnTo>
                  <a:pt x="33" y="697"/>
                </a:lnTo>
                <a:lnTo>
                  <a:pt x="31" y="695"/>
                </a:lnTo>
                <a:lnTo>
                  <a:pt x="31" y="693"/>
                </a:lnTo>
                <a:lnTo>
                  <a:pt x="29" y="691"/>
                </a:lnTo>
                <a:lnTo>
                  <a:pt x="29" y="689"/>
                </a:lnTo>
                <a:lnTo>
                  <a:pt x="29" y="687"/>
                </a:lnTo>
                <a:lnTo>
                  <a:pt x="29" y="686"/>
                </a:lnTo>
                <a:lnTo>
                  <a:pt x="29" y="684"/>
                </a:lnTo>
                <a:lnTo>
                  <a:pt x="28" y="682"/>
                </a:lnTo>
                <a:lnTo>
                  <a:pt x="28" y="680"/>
                </a:lnTo>
                <a:lnTo>
                  <a:pt x="29" y="678"/>
                </a:lnTo>
                <a:lnTo>
                  <a:pt x="29" y="674"/>
                </a:lnTo>
                <a:lnTo>
                  <a:pt x="29" y="673"/>
                </a:lnTo>
                <a:lnTo>
                  <a:pt x="29" y="671"/>
                </a:lnTo>
                <a:lnTo>
                  <a:pt x="29" y="669"/>
                </a:lnTo>
                <a:lnTo>
                  <a:pt x="29" y="667"/>
                </a:lnTo>
                <a:lnTo>
                  <a:pt x="31" y="667"/>
                </a:lnTo>
                <a:lnTo>
                  <a:pt x="33" y="663"/>
                </a:lnTo>
                <a:lnTo>
                  <a:pt x="33" y="662"/>
                </a:lnTo>
                <a:lnTo>
                  <a:pt x="31" y="660"/>
                </a:lnTo>
                <a:lnTo>
                  <a:pt x="29" y="658"/>
                </a:lnTo>
                <a:lnTo>
                  <a:pt x="29" y="656"/>
                </a:lnTo>
                <a:lnTo>
                  <a:pt x="29" y="654"/>
                </a:lnTo>
                <a:lnTo>
                  <a:pt x="29" y="652"/>
                </a:lnTo>
                <a:lnTo>
                  <a:pt x="29" y="651"/>
                </a:lnTo>
                <a:lnTo>
                  <a:pt x="29" y="649"/>
                </a:lnTo>
                <a:lnTo>
                  <a:pt x="28" y="647"/>
                </a:lnTo>
                <a:lnTo>
                  <a:pt x="26" y="645"/>
                </a:lnTo>
                <a:lnTo>
                  <a:pt x="24" y="643"/>
                </a:lnTo>
                <a:lnTo>
                  <a:pt x="22" y="641"/>
                </a:lnTo>
                <a:lnTo>
                  <a:pt x="22" y="639"/>
                </a:lnTo>
                <a:lnTo>
                  <a:pt x="22" y="638"/>
                </a:lnTo>
                <a:lnTo>
                  <a:pt x="22" y="636"/>
                </a:lnTo>
                <a:lnTo>
                  <a:pt x="20" y="632"/>
                </a:lnTo>
                <a:lnTo>
                  <a:pt x="18" y="630"/>
                </a:lnTo>
                <a:lnTo>
                  <a:pt x="18" y="628"/>
                </a:lnTo>
                <a:lnTo>
                  <a:pt x="16" y="625"/>
                </a:lnTo>
                <a:lnTo>
                  <a:pt x="16" y="623"/>
                </a:lnTo>
                <a:lnTo>
                  <a:pt x="15" y="621"/>
                </a:lnTo>
                <a:lnTo>
                  <a:pt x="15" y="619"/>
                </a:lnTo>
                <a:lnTo>
                  <a:pt x="11" y="617"/>
                </a:lnTo>
                <a:lnTo>
                  <a:pt x="11" y="615"/>
                </a:lnTo>
                <a:lnTo>
                  <a:pt x="11" y="614"/>
                </a:lnTo>
                <a:lnTo>
                  <a:pt x="11" y="612"/>
                </a:lnTo>
                <a:lnTo>
                  <a:pt x="11" y="610"/>
                </a:lnTo>
                <a:lnTo>
                  <a:pt x="13" y="608"/>
                </a:lnTo>
                <a:lnTo>
                  <a:pt x="15" y="606"/>
                </a:lnTo>
                <a:lnTo>
                  <a:pt x="16" y="604"/>
                </a:lnTo>
                <a:lnTo>
                  <a:pt x="18" y="603"/>
                </a:lnTo>
                <a:lnTo>
                  <a:pt x="20" y="601"/>
                </a:lnTo>
                <a:lnTo>
                  <a:pt x="22" y="601"/>
                </a:lnTo>
                <a:lnTo>
                  <a:pt x="24" y="601"/>
                </a:lnTo>
                <a:lnTo>
                  <a:pt x="24" y="599"/>
                </a:lnTo>
                <a:lnTo>
                  <a:pt x="26" y="597"/>
                </a:lnTo>
                <a:lnTo>
                  <a:pt x="26" y="593"/>
                </a:lnTo>
                <a:lnTo>
                  <a:pt x="28" y="590"/>
                </a:lnTo>
                <a:lnTo>
                  <a:pt x="28" y="588"/>
                </a:lnTo>
                <a:lnTo>
                  <a:pt x="29" y="586"/>
                </a:lnTo>
                <a:lnTo>
                  <a:pt x="29" y="584"/>
                </a:lnTo>
                <a:lnTo>
                  <a:pt x="29" y="580"/>
                </a:lnTo>
                <a:lnTo>
                  <a:pt x="31" y="577"/>
                </a:lnTo>
                <a:lnTo>
                  <a:pt x="31" y="575"/>
                </a:lnTo>
                <a:lnTo>
                  <a:pt x="31" y="573"/>
                </a:lnTo>
                <a:lnTo>
                  <a:pt x="29" y="571"/>
                </a:lnTo>
                <a:lnTo>
                  <a:pt x="29" y="569"/>
                </a:lnTo>
                <a:lnTo>
                  <a:pt x="28" y="568"/>
                </a:lnTo>
                <a:lnTo>
                  <a:pt x="28" y="566"/>
                </a:lnTo>
                <a:lnTo>
                  <a:pt x="26" y="564"/>
                </a:lnTo>
                <a:lnTo>
                  <a:pt x="26" y="560"/>
                </a:lnTo>
                <a:lnTo>
                  <a:pt x="24" y="560"/>
                </a:lnTo>
                <a:lnTo>
                  <a:pt x="24" y="558"/>
                </a:lnTo>
                <a:lnTo>
                  <a:pt x="26" y="557"/>
                </a:lnTo>
                <a:lnTo>
                  <a:pt x="26" y="555"/>
                </a:lnTo>
                <a:lnTo>
                  <a:pt x="28" y="553"/>
                </a:lnTo>
                <a:lnTo>
                  <a:pt x="29" y="553"/>
                </a:lnTo>
                <a:lnTo>
                  <a:pt x="31" y="551"/>
                </a:lnTo>
                <a:lnTo>
                  <a:pt x="33" y="549"/>
                </a:lnTo>
                <a:lnTo>
                  <a:pt x="33" y="547"/>
                </a:lnTo>
                <a:lnTo>
                  <a:pt x="35" y="544"/>
                </a:lnTo>
                <a:lnTo>
                  <a:pt x="35" y="542"/>
                </a:lnTo>
                <a:lnTo>
                  <a:pt x="35" y="540"/>
                </a:lnTo>
                <a:lnTo>
                  <a:pt x="35" y="538"/>
                </a:lnTo>
                <a:lnTo>
                  <a:pt x="37" y="536"/>
                </a:lnTo>
                <a:lnTo>
                  <a:pt x="35" y="533"/>
                </a:lnTo>
                <a:lnTo>
                  <a:pt x="35" y="529"/>
                </a:lnTo>
                <a:lnTo>
                  <a:pt x="35" y="527"/>
                </a:lnTo>
                <a:lnTo>
                  <a:pt x="33" y="525"/>
                </a:lnTo>
                <a:lnTo>
                  <a:pt x="33" y="522"/>
                </a:lnTo>
                <a:lnTo>
                  <a:pt x="35" y="522"/>
                </a:lnTo>
                <a:lnTo>
                  <a:pt x="35" y="520"/>
                </a:lnTo>
                <a:lnTo>
                  <a:pt x="35" y="518"/>
                </a:lnTo>
                <a:lnTo>
                  <a:pt x="37" y="516"/>
                </a:lnTo>
                <a:lnTo>
                  <a:pt x="37" y="518"/>
                </a:lnTo>
                <a:lnTo>
                  <a:pt x="39" y="518"/>
                </a:lnTo>
                <a:lnTo>
                  <a:pt x="40" y="518"/>
                </a:lnTo>
                <a:lnTo>
                  <a:pt x="42" y="518"/>
                </a:lnTo>
                <a:lnTo>
                  <a:pt x="42" y="516"/>
                </a:lnTo>
                <a:lnTo>
                  <a:pt x="44" y="514"/>
                </a:lnTo>
                <a:lnTo>
                  <a:pt x="44" y="510"/>
                </a:lnTo>
                <a:lnTo>
                  <a:pt x="44" y="509"/>
                </a:lnTo>
                <a:lnTo>
                  <a:pt x="44" y="503"/>
                </a:lnTo>
                <a:lnTo>
                  <a:pt x="42" y="501"/>
                </a:lnTo>
                <a:lnTo>
                  <a:pt x="44" y="499"/>
                </a:lnTo>
                <a:lnTo>
                  <a:pt x="46" y="498"/>
                </a:lnTo>
                <a:lnTo>
                  <a:pt x="46" y="499"/>
                </a:lnTo>
                <a:lnTo>
                  <a:pt x="48" y="499"/>
                </a:lnTo>
                <a:lnTo>
                  <a:pt x="48" y="498"/>
                </a:lnTo>
                <a:lnTo>
                  <a:pt x="48" y="496"/>
                </a:lnTo>
                <a:lnTo>
                  <a:pt x="46" y="496"/>
                </a:lnTo>
                <a:lnTo>
                  <a:pt x="46" y="494"/>
                </a:lnTo>
                <a:lnTo>
                  <a:pt x="44" y="492"/>
                </a:lnTo>
                <a:lnTo>
                  <a:pt x="42" y="486"/>
                </a:lnTo>
                <a:lnTo>
                  <a:pt x="39" y="485"/>
                </a:lnTo>
                <a:lnTo>
                  <a:pt x="35" y="486"/>
                </a:lnTo>
                <a:lnTo>
                  <a:pt x="33" y="486"/>
                </a:lnTo>
                <a:lnTo>
                  <a:pt x="28" y="485"/>
                </a:lnTo>
                <a:lnTo>
                  <a:pt x="28" y="481"/>
                </a:lnTo>
                <a:lnTo>
                  <a:pt x="26" y="477"/>
                </a:lnTo>
                <a:lnTo>
                  <a:pt x="24" y="477"/>
                </a:lnTo>
                <a:lnTo>
                  <a:pt x="22" y="475"/>
                </a:lnTo>
                <a:lnTo>
                  <a:pt x="22" y="474"/>
                </a:lnTo>
                <a:lnTo>
                  <a:pt x="22" y="472"/>
                </a:lnTo>
                <a:lnTo>
                  <a:pt x="20" y="470"/>
                </a:lnTo>
                <a:lnTo>
                  <a:pt x="20" y="468"/>
                </a:lnTo>
                <a:lnTo>
                  <a:pt x="20" y="466"/>
                </a:lnTo>
                <a:lnTo>
                  <a:pt x="18" y="466"/>
                </a:lnTo>
                <a:lnTo>
                  <a:pt x="16" y="464"/>
                </a:lnTo>
                <a:lnTo>
                  <a:pt x="15" y="464"/>
                </a:lnTo>
                <a:lnTo>
                  <a:pt x="13" y="463"/>
                </a:lnTo>
                <a:lnTo>
                  <a:pt x="13" y="461"/>
                </a:lnTo>
                <a:lnTo>
                  <a:pt x="11" y="459"/>
                </a:lnTo>
                <a:lnTo>
                  <a:pt x="11" y="455"/>
                </a:lnTo>
                <a:lnTo>
                  <a:pt x="11" y="453"/>
                </a:lnTo>
                <a:lnTo>
                  <a:pt x="13" y="451"/>
                </a:lnTo>
                <a:lnTo>
                  <a:pt x="15" y="451"/>
                </a:lnTo>
                <a:lnTo>
                  <a:pt x="16" y="450"/>
                </a:lnTo>
                <a:lnTo>
                  <a:pt x="18" y="450"/>
                </a:lnTo>
                <a:lnTo>
                  <a:pt x="20" y="450"/>
                </a:lnTo>
                <a:lnTo>
                  <a:pt x="20" y="451"/>
                </a:lnTo>
                <a:lnTo>
                  <a:pt x="22" y="451"/>
                </a:lnTo>
                <a:lnTo>
                  <a:pt x="24" y="451"/>
                </a:lnTo>
                <a:lnTo>
                  <a:pt x="26" y="451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1" y="450"/>
                </a:lnTo>
                <a:lnTo>
                  <a:pt x="35" y="450"/>
                </a:lnTo>
                <a:lnTo>
                  <a:pt x="37" y="450"/>
                </a:lnTo>
                <a:lnTo>
                  <a:pt x="39" y="450"/>
                </a:lnTo>
                <a:lnTo>
                  <a:pt x="40" y="450"/>
                </a:lnTo>
                <a:lnTo>
                  <a:pt x="42" y="450"/>
                </a:lnTo>
                <a:lnTo>
                  <a:pt x="44" y="450"/>
                </a:lnTo>
                <a:lnTo>
                  <a:pt x="46" y="450"/>
                </a:lnTo>
                <a:lnTo>
                  <a:pt x="46" y="448"/>
                </a:lnTo>
                <a:lnTo>
                  <a:pt x="48" y="450"/>
                </a:lnTo>
                <a:lnTo>
                  <a:pt x="51" y="450"/>
                </a:lnTo>
                <a:lnTo>
                  <a:pt x="53" y="450"/>
                </a:lnTo>
                <a:lnTo>
                  <a:pt x="55" y="451"/>
                </a:lnTo>
                <a:lnTo>
                  <a:pt x="57" y="451"/>
                </a:lnTo>
                <a:lnTo>
                  <a:pt x="55" y="453"/>
                </a:lnTo>
                <a:lnTo>
                  <a:pt x="57" y="453"/>
                </a:lnTo>
                <a:lnTo>
                  <a:pt x="57" y="455"/>
                </a:lnTo>
                <a:lnTo>
                  <a:pt x="59" y="457"/>
                </a:lnTo>
                <a:lnTo>
                  <a:pt x="59" y="459"/>
                </a:lnTo>
                <a:lnTo>
                  <a:pt x="61" y="459"/>
                </a:lnTo>
                <a:lnTo>
                  <a:pt x="61" y="461"/>
                </a:lnTo>
                <a:lnTo>
                  <a:pt x="61" y="463"/>
                </a:lnTo>
                <a:lnTo>
                  <a:pt x="63" y="464"/>
                </a:lnTo>
                <a:lnTo>
                  <a:pt x="64" y="466"/>
                </a:lnTo>
                <a:lnTo>
                  <a:pt x="66" y="466"/>
                </a:lnTo>
                <a:lnTo>
                  <a:pt x="68" y="466"/>
                </a:lnTo>
                <a:lnTo>
                  <a:pt x="70" y="466"/>
                </a:lnTo>
                <a:lnTo>
                  <a:pt x="72" y="466"/>
                </a:lnTo>
                <a:lnTo>
                  <a:pt x="74" y="464"/>
                </a:lnTo>
                <a:lnTo>
                  <a:pt x="75" y="464"/>
                </a:lnTo>
                <a:lnTo>
                  <a:pt x="77" y="463"/>
                </a:lnTo>
                <a:lnTo>
                  <a:pt x="79" y="461"/>
                </a:lnTo>
                <a:lnTo>
                  <a:pt x="79" y="463"/>
                </a:lnTo>
                <a:lnTo>
                  <a:pt x="81" y="463"/>
                </a:lnTo>
                <a:lnTo>
                  <a:pt x="83" y="463"/>
                </a:lnTo>
                <a:lnTo>
                  <a:pt x="85" y="464"/>
                </a:lnTo>
                <a:lnTo>
                  <a:pt x="87" y="464"/>
                </a:lnTo>
                <a:lnTo>
                  <a:pt x="88" y="466"/>
                </a:lnTo>
                <a:lnTo>
                  <a:pt x="90" y="466"/>
                </a:lnTo>
                <a:lnTo>
                  <a:pt x="92" y="466"/>
                </a:lnTo>
                <a:lnTo>
                  <a:pt x="94" y="466"/>
                </a:lnTo>
                <a:lnTo>
                  <a:pt x="94" y="468"/>
                </a:lnTo>
                <a:lnTo>
                  <a:pt x="96" y="470"/>
                </a:lnTo>
                <a:lnTo>
                  <a:pt x="96" y="472"/>
                </a:lnTo>
                <a:lnTo>
                  <a:pt x="98" y="472"/>
                </a:lnTo>
                <a:lnTo>
                  <a:pt x="98" y="474"/>
                </a:lnTo>
                <a:lnTo>
                  <a:pt x="99" y="474"/>
                </a:lnTo>
                <a:lnTo>
                  <a:pt x="101" y="475"/>
                </a:lnTo>
                <a:lnTo>
                  <a:pt x="103" y="477"/>
                </a:lnTo>
                <a:lnTo>
                  <a:pt x="105" y="479"/>
                </a:lnTo>
                <a:lnTo>
                  <a:pt x="107" y="479"/>
                </a:lnTo>
                <a:lnTo>
                  <a:pt x="109" y="479"/>
                </a:lnTo>
                <a:lnTo>
                  <a:pt x="110" y="479"/>
                </a:lnTo>
                <a:lnTo>
                  <a:pt x="112" y="479"/>
                </a:lnTo>
                <a:lnTo>
                  <a:pt x="112" y="481"/>
                </a:lnTo>
                <a:lnTo>
                  <a:pt x="114" y="481"/>
                </a:lnTo>
                <a:lnTo>
                  <a:pt x="116" y="483"/>
                </a:lnTo>
                <a:lnTo>
                  <a:pt x="118" y="483"/>
                </a:lnTo>
                <a:lnTo>
                  <a:pt x="120" y="485"/>
                </a:lnTo>
                <a:lnTo>
                  <a:pt x="123" y="486"/>
                </a:lnTo>
                <a:lnTo>
                  <a:pt x="123" y="488"/>
                </a:lnTo>
                <a:lnTo>
                  <a:pt x="125" y="488"/>
                </a:lnTo>
                <a:lnTo>
                  <a:pt x="125" y="490"/>
                </a:lnTo>
                <a:lnTo>
                  <a:pt x="127" y="490"/>
                </a:lnTo>
                <a:lnTo>
                  <a:pt x="127" y="492"/>
                </a:lnTo>
                <a:lnTo>
                  <a:pt x="131" y="492"/>
                </a:lnTo>
                <a:lnTo>
                  <a:pt x="133" y="492"/>
                </a:lnTo>
                <a:lnTo>
                  <a:pt x="133" y="494"/>
                </a:lnTo>
                <a:lnTo>
                  <a:pt x="134" y="494"/>
                </a:lnTo>
                <a:lnTo>
                  <a:pt x="136" y="496"/>
                </a:lnTo>
                <a:lnTo>
                  <a:pt x="138" y="498"/>
                </a:lnTo>
                <a:lnTo>
                  <a:pt x="140" y="498"/>
                </a:lnTo>
                <a:lnTo>
                  <a:pt x="140" y="499"/>
                </a:lnTo>
                <a:lnTo>
                  <a:pt x="142" y="499"/>
                </a:lnTo>
                <a:lnTo>
                  <a:pt x="144" y="501"/>
                </a:lnTo>
                <a:lnTo>
                  <a:pt x="146" y="501"/>
                </a:lnTo>
                <a:lnTo>
                  <a:pt x="147" y="501"/>
                </a:lnTo>
                <a:lnTo>
                  <a:pt x="147" y="503"/>
                </a:lnTo>
                <a:lnTo>
                  <a:pt x="149" y="503"/>
                </a:lnTo>
                <a:lnTo>
                  <a:pt x="149" y="505"/>
                </a:lnTo>
                <a:lnTo>
                  <a:pt x="151" y="507"/>
                </a:lnTo>
                <a:lnTo>
                  <a:pt x="153" y="509"/>
                </a:lnTo>
                <a:lnTo>
                  <a:pt x="155" y="510"/>
                </a:lnTo>
                <a:lnTo>
                  <a:pt x="157" y="510"/>
                </a:lnTo>
                <a:lnTo>
                  <a:pt x="158" y="510"/>
                </a:lnTo>
                <a:lnTo>
                  <a:pt x="160" y="512"/>
                </a:lnTo>
                <a:lnTo>
                  <a:pt x="162" y="512"/>
                </a:lnTo>
                <a:lnTo>
                  <a:pt x="164" y="514"/>
                </a:lnTo>
                <a:lnTo>
                  <a:pt x="166" y="514"/>
                </a:lnTo>
                <a:lnTo>
                  <a:pt x="166" y="516"/>
                </a:lnTo>
                <a:lnTo>
                  <a:pt x="168" y="516"/>
                </a:lnTo>
                <a:lnTo>
                  <a:pt x="169" y="518"/>
                </a:lnTo>
                <a:lnTo>
                  <a:pt x="173" y="522"/>
                </a:lnTo>
                <a:lnTo>
                  <a:pt x="175" y="523"/>
                </a:lnTo>
                <a:lnTo>
                  <a:pt x="177" y="525"/>
                </a:lnTo>
                <a:lnTo>
                  <a:pt x="181" y="525"/>
                </a:lnTo>
                <a:lnTo>
                  <a:pt x="182" y="527"/>
                </a:lnTo>
                <a:lnTo>
                  <a:pt x="182" y="525"/>
                </a:lnTo>
                <a:lnTo>
                  <a:pt x="188" y="525"/>
                </a:lnTo>
                <a:lnTo>
                  <a:pt x="192" y="523"/>
                </a:lnTo>
                <a:lnTo>
                  <a:pt x="192" y="525"/>
                </a:lnTo>
                <a:lnTo>
                  <a:pt x="193" y="525"/>
                </a:lnTo>
                <a:lnTo>
                  <a:pt x="195" y="525"/>
                </a:lnTo>
                <a:lnTo>
                  <a:pt x="195" y="527"/>
                </a:lnTo>
                <a:lnTo>
                  <a:pt x="197" y="527"/>
                </a:lnTo>
                <a:lnTo>
                  <a:pt x="199" y="529"/>
                </a:lnTo>
                <a:lnTo>
                  <a:pt x="199" y="531"/>
                </a:lnTo>
                <a:lnTo>
                  <a:pt x="201" y="533"/>
                </a:lnTo>
                <a:lnTo>
                  <a:pt x="203" y="533"/>
                </a:lnTo>
                <a:lnTo>
                  <a:pt x="204" y="533"/>
                </a:lnTo>
                <a:lnTo>
                  <a:pt x="206" y="534"/>
                </a:lnTo>
                <a:lnTo>
                  <a:pt x="208" y="534"/>
                </a:lnTo>
                <a:lnTo>
                  <a:pt x="210" y="534"/>
                </a:lnTo>
                <a:lnTo>
                  <a:pt x="212" y="534"/>
                </a:lnTo>
                <a:lnTo>
                  <a:pt x="212" y="536"/>
                </a:lnTo>
                <a:lnTo>
                  <a:pt x="214" y="536"/>
                </a:lnTo>
                <a:lnTo>
                  <a:pt x="216" y="536"/>
                </a:lnTo>
                <a:lnTo>
                  <a:pt x="217" y="536"/>
                </a:lnTo>
                <a:lnTo>
                  <a:pt x="219" y="536"/>
                </a:lnTo>
                <a:lnTo>
                  <a:pt x="221" y="538"/>
                </a:lnTo>
                <a:lnTo>
                  <a:pt x="221" y="540"/>
                </a:lnTo>
                <a:lnTo>
                  <a:pt x="219" y="542"/>
                </a:lnTo>
                <a:lnTo>
                  <a:pt x="221" y="542"/>
                </a:lnTo>
                <a:lnTo>
                  <a:pt x="221" y="544"/>
                </a:lnTo>
                <a:lnTo>
                  <a:pt x="223" y="545"/>
                </a:lnTo>
                <a:lnTo>
                  <a:pt x="225" y="545"/>
                </a:lnTo>
                <a:lnTo>
                  <a:pt x="227" y="545"/>
                </a:lnTo>
                <a:lnTo>
                  <a:pt x="228" y="545"/>
                </a:lnTo>
                <a:lnTo>
                  <a:pt x="230" y="547"/>
                </a:lnTo>
                <a:lnTo>
                  <a:pt x="232" y="547"/>
                </a:lnTo>
                <a:lnTo>
                  <a:pt x="234" y="547"/>
                </a:lnTo>
                <a:lnTo>
                  <a:pt x="236" y="547"/>
                </a:lnTo>
                <a:lnTo>
                  <a:pt x="238" y="547"/>
                </a:lnTo>
                <a:lnTo>
                  <a:pt x="240" y="547"/>
                </a:lnTo>
                <a:lnTo>
                  <a:pt x="241" y="545"/>
                </a:lnTo>
                <a:lnTo>
                  <a:pt x="243" y="545"/>
                </a:lnTo>
                <a:lnTo>
                  <a:pt x="243" y="544"/>
                </a:lnTo>
                <a:lnTo>
                  <a:pt x="243" y="542"/>
                </a:lnTo>
                <a:lnTo>
                  <a:pt x="245" y="540"/>
                </a:lnTo>
                <a:lnTo>
                  <a:pt x="247" y="542"/>
                </a:lnTo>
                <a:lnTo>
                  <a:pt x="249" y="542"/>
                </a:lnTo>
                <a:lnTo>
                  <a:pt x="251" y="542"/>
                </a:lnTo>
                <a:lnTo>
                  <a:pt x="252" y="544"/>
                </a:lnTo>
                <a:lnTo>
                  <a:pt x="254" y="545"/>
                </a:lnTo>
                <a:lnTo>
                  <a:pt x="256" y="545"/>
                </a:lnTo>
                <a:lnTo>
                  <a:pt x="258" y="547"/>
                </a:lnTo>
                <a:lnTo>
                  <a:pt x="260" y="549"/>
                </a:lnTo>
                <a:lnTo>
                  <a:pt x="262" y="549"/>
                </a:lnTo>
                <a:lnTo>
                  <a:pt x="263" y="551"/>
                </a:lnTo>
                <a:lnTo>
                  <a:pt x="265" y="551"/>
                </a:lnTo>
                <a:lnTo>
                  <a:pt x="267" y="553"/>
                </a:lnTo>
                <a:lnTo>
                  <a:pt x="269" y="553"/>
                </a:lnTo>
                <a:lnTo>
                  <a:pt x="271" y="553"/>
                </a:lnTo>
                <a:lnTo>
                  <a:pt x="271" y="555"/>
                </a:lnTo>
                <a:lnTo>
                  <a:pt x="273" y="555"/>
                </a:lnTo>
                <a:lnTo>
                  <a:pt x="275" y="555"/>
                </a:lnTo>
                <a:lnTo>
                  <a:pt x="278" y="557"/>
                </a:lnTo>
                <a:lnTo>
                  <a:pt x="278" y="558"/>
                </a:lnTo>
                <a:lnTo>
                  <a:pt x="280" y="558"/>
                </a:lnTo>
                <a:lnTo>
                  <a:pt x="286" y="562"/>
                </a:lnTo>
                <a:lnTo>
                  <a:pt x="287" y="562"/>
                </a:lnTo>
                <a:lnTo>
                  <a:pt x="289" y="564"/>
                </a:lnTo>
                <a:lnTo>
                  <a:pt x="291" y="566"/>
                </a:lnTo>
                <a:lnTo>
                  <a:pt x="295" y="568"/>
                </a:lnTo>
                <a:lnTo>
                  <a:pt x="297" y="568"/>
                </a:lnTo>
                <a:lnTo>
                  <a:pt x="298" y="568"/>
                </a:lnTo>
                <a:lnTo>
                  <a:pt x="298" y="569"/>
                </a:lnTo>
                <a:lnTo>
                  <a:pt x="300" y="569"/>
                </a:lnTo>
                <a:lnTo>
                  <a:pt x="300" y="571"/>
                </a:lnTo>
                <a:lnTo>
                  <a:pt x="302" y="571"/>
                </a:lnTo>
                <a:lnTo>
                  <a:pt x="304" y="573"/>
                </a:lnTo>
                <a:lnTo>
                  <a:pt x="308" y="573"/>
                </a:lnTo>
                <a:lnTo>
                  <a:pt x="308" y="575"/>
                </a:lnTo>
                <a:lnTo>
                  <a:pt x="308" y="573"/>
                </a:lnTo>
                <a:lnTo>
                  <a:pt x="310" y="573"/>
                </a:lnTo>
                <a:lnTo>
                  <a:pt x="311" y="573"/>
                </a:lnTo>
                <a:lnTo>
                  <a:pt x="313" y="573"/>
                </a:lnTo>
                <a:lnTo>
                  <a:pt x="313" y="575"/>
                </a:lnTo>
                <a:lnTo>
                  <a:pt x="315" y="575"/>
                </a:lnTo>
                <a:lnTo>
                  <a:pt x="317" y="575"/>
                </a:lnTo>
                <a:lnTo>
                  <a:pt x="317" y="577"/>
                </a:lnTo>
                <a:lnTo>
                  <a:pt x="315" y="579"/>
                </a:lnTo>
                <a:lnTo>
                  <a:pt x="317" y="580"/>
                </a:lnTo>
                <a:lnTo>
                  <a:pt x="317" y="582"/>
                </a:lnTo>
                <a:lnTo>
                  <a:pt x="315" y="582"/>
                </a:lnTo>
                <a:lnTo>
                  <a:pt x="313" y="584"/>
                </a:lnTo>
                <a:lnTo>
                  <a:pt x="313" y="582"/>
                </a:lnTo>
                <a:lnTo>
                  <a:pt x="313" y="580"/>
                </a:lnTo>
                <a:lnTo>
                  <a:pt x="313" y="582"/>
                </a:lnTo>
                <a:lnTo>
                  <a:pt x="313" y="584"/>
                </a:lnTo>
                <a:lnTo>
                  <a:pt x="313" y="586"/>
                </a:lnTo>
                <a:lnTo>
                  <a:pt x="313" y="588"/>
                </a:lnTo>
                <a:lnTo>
                  <a:pt x="315" y="588"/>
                </a:lnTo>
                <a:lnTo>
                  <a:pt x="317" y="588"/>
                </a:lnTo>
                <a:lnTo>
                  <a:pt x="319" y="590"/>
                </a:lnTo>
                <a:lnTo>
                  <a:pt x="321" y="590"/>
                </a:lnTo>
                <a:lnTo>
                  <a:pt x="322" y="590"/>
                </a:lnTo>
                <a:lnTo>
                  <a:pt x="322" y="592"/>
                </a:lnTo>
                <a:lnTo>
                  <a:pt x="324" y="592"/>
                </a:lnTo>
                <a:lnTo>
                  <a:pt x="326" y="593"/>
                </a:lnTo>
                <a:lnTo>
                  <a:pt x="328" y="593"/>
                </a:lnTo>
                <a:lnTo>
                  <a:pt x="330" y="595"/>
                </a:lnTo>
                <a:lnTo>
                  <a:pt x="332" y="595"/>
                </a:lnTo>
                <a:lnTo>
                  <a:pt x="334" y="597"/>
                </a:lnTo>
                <a:lnTo>
                  <a:pt x="335" y="597"/>
                </a:lnTo>
                <a:lnTo>
                  <a:pt x="337" y="599"/>
                </a:lnTo>
                <a:lnTo>
                  <a:pt x="337" y="601"/>
                </a:lnTo>
                <a:lnTo>
                  <a:pt x="339" y="603"/>
                </a:lnTo>
                <a:lnTo>
                  <a:pt x="341" y="603"/>
                </a:lnTo>
                <a:lnTo>
                  <a:pt x="341" y="604"/>
                </a:lnTo>
                <a:lnTo>
                  <a:pt x="343" y="604"/>
                </a:lnTo>
                <a:lnTo>
                  <a:pt x="345" y="604"/>
                </a:lnTo>
                <a:lnTo>
                  <a:pt x="346" y="604"/>
                </a:lnTo>
                <a:lnTo>
                  <a:pt x="348" y="606"/>
                </a:lnTo>
                <a:lnTo>
                  <a:pt x="352" y="606"/>
                </a:lnTo>
                <a:lnTo>
                  <a:pt x="354" y="606"/>
                </a:lnTo>
                <a:lnTo>
                  <a:pt x="356" y="608"/>
                </a:lnTo>
                <a:lnTo>
                  <a:pt x="357" y="608"/>
                </a:lnTo>
                <a:lnTo>
                  <a:pt x="359" y="608"/>
                </a:lnTo>
                <a:lnTo>
                  <a:pt x="361" y="608"/>
                </a:lnTo>
                <a:lnTo>
                  <a:pt x="363" y="608"/>
                </a:lnTo>
                <a:lnTo>
                  <a:pt x="365" y="608"/>
                </a:lnTo>
                <a:lnTo>
                  <a:pt x="367" y="608"/>
                </a:lnTo>
                <a:lnTo>
                  <a:pt x="367" y="610"/>
                </a:lnTo>
                <a:lnTo>
                  <a:pt x="369" y="612"/>
                </a:lnTo>
                <a:lnTo>
                  <a:pt x="370" y="612"/>
                </a:lnTo>
                <a:lnTo>
                  <a:pt x="372" y="612"/>
                </a:lnTo>
                <a:lnTo>
                  <a:pt x="374" y="612"/>
                </a:lnTo>
                <a:lnTo>
                  <a:pt x="374" y="614"/>
                </a:lnTo>
                <a:lnTo>
                  <a:pt x="376" y="614"/>
                </a:lnTo>
                <a:lnTo>
                  <a:pt x="378" y="614"/>
                </a:lnTo>
                <a:lnTo>
                  <a:pt x="380" y="614"/>
                </a:lnTo>
                <a:lnTo>
                  <a:pt x="383" y="614"/>
                </a:lnTo>
                <a:lnTo>
                  <a:pt x="385" y="614"/>
                </a:lnTo>
                <a:lnTo>
                  <a:pt x="387" y="614"/>
                </a:lnTo>
                <a:lnTo>
                  <a:pt x="389" y="612"/>
                </a:lnTo>
                <a:lnTo>
                  <a:pt x="391" y="614"/>
                </a:lnTo>
                <a:lnTo>
                  <a:pt x="391" y="612"/>
                </a:lnTo>
                <a:lnTo>
                  <a:pt x="393" y="612"/>
                </a:lnTo>
                <a:lnTo>
                  <a:pt x="394" y="614"/>
                </a:lnTo>
                <a:lnTo>
                  <a:pt x="396" y="615"/>
                </a:lnTo>
                <a:lnTo>
                  <a:pt x="398" y="615"/>
                </a:lnTo>
                <a:lnTo>
                  <a:pt x="400" y="617"/>
                </a:lnTo>
                <a:lnTo>
                  <a:pt x="402" y="615"/>
                </a:lnTo>
                <a:lnTo>
                  <a:pt x="404" y="615"/>
                </a:lnTo>
                <a:lnTo>
                  <a:pt x="404" y="617"/>
                </a:lnTo>
                <a:lnTo>
                  <a:pt x="405" y="617"/>
                </a:lnTo>
                <a:lnTo>
                  <a:pt x="407" y="617"/>
                </a:lnTo>
                <a:lnTo>
                  <a:pt x="409" y="617"/>
                </a:lnTo>
                <a:lnTo>
                  <a:pt x="411" y="617"/>
                </a:lnTo>
                <a:lnTo>
                  <a:pt x="413" y="617"/>
                </a:lnTo>
                <a:lnTo>
                  <a:pt x="415" y="617"/>
                </a:lnTo>
                <a:lnTo>
                  <a:pt x="416" y="617"/>
                </a:lnTo>
                <a:lnTo>
                  <a:pt x="418" y="617"/>
                </a:lnTo>
                <a:lnTo>
                  <a:pt x="420" y="615"/>
                </a:lnTo>
                <a:lnTo>
                  <a:pt x="422" y="615"/>
                </a:lnTo>
                <a:lnTo>
                  <a:pt x="424" y="615"/>
                </a:lnTo>
                <a:lnTo>
                  <a:pt x="426" y="617"/>
                </a:lnTo>
                <a:lnTo>
                  <a:pt x="428" y="617"/>
                </a:lnTo>
                <a:lnTo>
                  <a:pt x="428" y="619"/>
                </a:lnTo>
                <a:lnTo>
                  <a:pt x="429" y="619"/>
                </a:lnTo>
                <a:lnTo>
                  <a:pt x="429" y="621"/>
                </a:lnTo>
                <a:lnTo>
                  <a:pt x="431" y="621"/>
                </a:lnTo>
                <a:lnTo>
                  <a:pt x="433" y="621"/>
                </a:lnTo>
                <a:lnTo>
                  <a:pt x="435" y="621"/>
                </a:lnTo>
                <a:lnTo>
                  <a:pt x="440" y="621"/>
                </a:lnTo>
                <a:lnTo>
                  <a:pt x="444" y="619"/>
                </a:lnTo>
                <a:lnTo>
                  <a:pt x="446" y="619"/>
                </a:lnTo>
                <a:lnTo>
                  <a:pt x="448" y="619"/>
                </a:lnTo>
                <a:lnTo>
                  <a:pt x="448" y="617"/>
                </a:lnTo>
                <a:lnTo>
                  <a:pt x="450" y="617"/>
                </a:lnTo>
                <a:lnTo>
                  <a:pt x="450" y="615"/>
                </a:lnTo>
                <a:lnTo>
                  <a:pt x="451" y="617"/>
                </a:lnTo>
                <a:lnTo>
                  <a:pt x="453" y="617"/>
                </a:lnTo>
                <a:lnTo>
                  <a:pt x="453" y="619"/>
                </a:lnTo>
                <a:lnTo>
                  <a:pt x="455" y="619"/>
                </a:lnTo>
                <a:lnTo>
                  <a:pt x="457" y="621"/>
                </a:lnTo>
                <a:lnTo>
                  <a:pt x="459" y="621"/>
                </a:lnTo>
                <a:lnTo>
                  <a:pt x="461" y="621"/>
                </a:lnTo>
                <a:lnTo>
                  <a:pt x="463" y="619"/>
                </a:lnTo>
                <a:lnTo>
                  <a:pt x="464" y="619"/>
                </a:lnTo>
                <a:lnTo>
                  <a:pt x="466" y="619"/>
                </a:lnTo>
                <a:lnTo>
                  <a:pt x="468" y="619"/>
                </a:lnTo>
                <a:lnTo>
                  <a:pt x="470" y="619"/>
                </a:lnTo>
                <a:lnTo>
                  <a:pt x="470" y="621"/>
                </a:lnTo>
                <a:lnTo>
                  <a:pt x="474" y="619"/>
                </a:lnTo>
                <a:lnTo>
                  <a:pt x="475" y="619"/>
                </a:lnTo>
                <a:lnTo>
                  <a:pt x="477" y="617"/>
                </a:lnTo>
                <a:lnTo>
                  <a:pt x="481" y="617"/>
                </a:lnTo>
                <a:lnTo>
                  <a:pt x="485" y="615"/>
                </a:lnTo>
                <a:lnTo>
                  <a:pt x="487" y="615"/>
                </a:lnTo>
                <a:lnTo>
                  <a:pt x="488" y="615"/>
                </a:lnTo>
                <a:lnTo>
                  <a:pt x="490" y="615"/>
                </a:lnTo>
                <a:lnTo>
                  <a:pt x="492" y="617"/>
                </a:lnTo>
                <a:lnTo>
                  <a:pt x="492" y="615"/>
                </a:lnTo>
                <a:lnTo>
                  <a:pt x="494" y="615"/>
                </a:lnTo>
                <a:lnTo>
                  <a:pt x="494" y="614"/>
                </a:lnTo>
                <a:lnTo>
                  <a:pt x="496" y="614"/>
                </a:lnTo>
                <a:lnTo>
                  <a:pt x="498" y="614"/>
                </a:lnTo>
                <a:lnTo>
                  <a:pt x="498" y="615"/>
                </a:lnTo>
                <a:lnTo>
                  <a:pt x="499" y="617"/>
                </a:lnTo>
                <a:lnTo>
                  <a:pt x="501" y="617"/>
                </a:lnTo>
                <a:lnTo>
                  <a:pt x="503" y="617"/>
                </a:lnTo>
                <a:lnTo>
                  <a:pt x="505" y="617"/>
                </a:lnTo>
                <a:lnTo>
                  <a:pt x="505" y="615"/>
                </a:lnTo>
                <a:lnTo>
                  <a:pt x="507" y="615"/>
                </a:lnTo>
                <a:lnTo>
                  <a:pt x="509" y="614"/>
                </a:lnTo>
                <a:lnTo>
                  <a:pt x="507" y="612"/>
                </a:lnTo>
                <a:lnTo>
                  <a:pt x="510" y="612"/>
                </a:lnTo>
                <a:lnTo>
                  <a:pt x="512" y="612"/>
                </a:lnTo>
                <a:lnTo>
                  <a:pt x="512" y="614"/>
                </a:lnTo>
                <a:lnTo>
                  <a:pt x="514" y="614"/>
                </a:lnTo>
                <a:lnTo>
                  <a:pt x="516" y="614"/>
                </a:lnTo>
                <a:lnTo>
                  <a:pt x="518" y="614"/>
                </a:lnTo>
                <a:lnTo>
                  <a:pt x="520" y="615"/>
                </a:lnTo>
                <a:lnTo>
                  <a:pt x="520" y="614"/>
                </a:lnTo>
                <a:lnTo>
                  <a:pt x="522" y="615"/>
                </a:lnTo>
                <a:lnTo>
                  <a:pt x="523" y="615"/>
                </a:lnTo>
                <a:lnTo>
                  <a:pt x="527" y="615"/>
                </a:lnTo>
                <a:lnTo>
                  <a:pt x="529" y="617"/>
                </a:lnTo>
                <a:lnTo>
                  <a:pt x="531" y="617"/>
                </a:lnTo>
                <a:lnTo>
                  <a:pt x="533" y="619"/>
                </a:lnTo>
                <a:lnTo>
                  <a:pt x="534" y="619"/>
                </a:lnTo>
                <a:lnTo>
                  <a:pt x="536" y="619"/>
                </a:lnTo>
                <a:lnTo>
                  <a:pt x="536" y="621"/>
                </a:lnTo>
                <a:lnTo>
                  <a:pt x="538" y="621"/>
                </a:lnTo>
                <a:lnTo>
                  <a:pt x="540" y="623"/>
                </a:lnTo>
                <a:lnTo>
                  <a:pt x="542" y="625"/>
                </a:lnTo>
                <a:lnTo>
                  <a:pt x="540" y="625"/>
                </a:lnTo>
                <a:lnTo>
                  <a:pt x="540" y="627"/>
                </a:lnTo>
                <a:lnTo>
                  <a:pt x="540" y="628"/>
                </a:lnTo>
                <a:lnTo>
                  <a:pt x="542" y="630"/>
                </a:lnTo>
                <a:lnTo>
                  <a:pt x="544" y="630"/>
                </a:lnTo>
                <a:lnTo>
                  <a:pt x="545" y="632"/>
                </a:lnTo>
                <a:lnTo>
                  <a:pt x="547" y="632"/>
                </a:lnTo>
                <a:lnTo>
                  <a:pt x="549" y="632"/>
                </a:lnTo>
                <a:lnTo>
                  <a:pt x="551" y="632"/>
                </a:lnTo>
                <a:lnTo>
                  <a:pt x="553" y="632"/>
                </a:lnTo>
                <a:lnTo>
                  <a:pt x="555" y="632"/>
                </a:lnTo>
                <a:lnTo>
                  <a:pt x="557" y="634"/>
                </a:lnTo>
                <a:lnTo>
                  <a:pt x="558" y="634"/>
                </a:lnTo>
                <a:lnTo>
                  <a:pt x="560" y="634"/>
                </a:lnTo>
                <a:lnTo>
                  <a:pt x="562" y="636"/>
                </a:lnTo>
                <a:lnTo>
                  <a:pt x="564" y="636"/>
                </a:lnTo>
                <a:lnTo>
                  <a:pt x="566" y="634"/>
                </a:lnTo>
                <a:lnTo>
                  <a:pt x="568" y="634"/>
                </a:lnTo>
                <a:lnTo>
                  <a:pt x="569" y="632"/>
                </a:lnTo>
                <a:lnTo>
                  <a:pt x="571" y="630"/>
                </a:lnTo>
                <a:lnTo>
                  <a:pt x="573" y="628"/>
                </a:lnTo>
                <a:lnTo>
                  <a:pt x="575" y="628"/>
                </a:lnTo>
                <a:lnTo>
                  <a:pt x="575" y="627"/>
                </a:lnTo>
                <a:lnTo>
                  <a:pt x="577" y="625"/>
                </a:lnTo>
                <a:lnTo>
                  <a:pt x="579" y="625"/>
                </a:lnTo>
                <a:lnTo>
                  <a:pt x="581" y="623"/>
                </a:lnTo>
                <a:lnTo>
                  <a:pt x="582" y="623"/>
                </a:lnTo>
                <a:lnTo>
                  <a:pt x="584" y="623"/>
                </a:lnTo>
                <a:lnTo>
                  <a:pt x="584" y="625"/>
                </a:lnTo>
                <a:lnTo>
                  <a:pt x="586" y="625"/>
                </a:lnTo>
                <a:lnTo>
                  <a:pt x="588" y="625"/>
                </a:lnTo>
                <a:lnTo>
                  <a:pt x="592" y="627"/>
                </a:lnTo>
                <a:lnTo>
                  <a:pt x="592" y="628"/>
                </a:lnTo>
                <a:lnTo>
                  <a:pt x="595" y="632"/>
                </a:lnTo>
                <a:lnTo>
                  <a:pt x="597" y="634"/>
                </a:lnTo>
                <a:lnTo>
                  <a:pt x="599" y="636"/>
                </a:lnTo>
                <a:lnTo>
                  <a:pt x="601" y="636"/>
                </a:lnTo>
                <a:lnTo>
                  <a:pt x="603" y="638"/>
                </a:lnTo>
                <a:lnTo>
                  <a:pt x="604" y="638"/>
                </a:lnTo>
                <a:lnTo>
                  <a:pt x="606" y="638"/>
                </a:lnTo>
                <a:lnTo>
                  <a:pt x="612" y="638"/>
                </a:lnTo>
                <a:lnTo>
                  <a:pt x="614" y="638"/>
                </a:lnTo>
                <a:lnTo>
                  <a:pt x="616" y="636"/>
                </a:lnTo>
                <a:lnTo>
                  <a:pt x="619" y="636"/>
                </a:lnTo>
                <a:lnTo>
                  <a:pt x="625" y="634"/>
                </a:lnTo>
                <a:lnTo>
                  <a:pt x="627" y="634"/>
                </a:lnTo>
                <a:lnTo>
                  <a:pt x="627" y="632"/>
                </a:lnTo>
                <a:lnTo>
                  <a:pt x="628" y="632"/>
                </a:lnTo>
                <a:lnTo>
                  <a:pt x="630" y="632"/>
                </a:lnTo>
                <a:lnTo>
                  <a:pt x="630" y="630"/>
                </a:lnTo>
                <a:lnTo>
                  <a:pt x="632" y="630"/>
                </a:lnTo>
                <a:lnTo>
                  <a:pt x="634" y="630"/>
                </a:lnTo>
                <a:lnTo>
                  <a:pt x="636" y="630"/>
                </a:lnTo>
                <a:lnTo>
                  <a:pt x="638" y="630"/>
                </a:lnTo>
                <a:lnTo>
                  <a:pt x="641" y="630"/>
                </a:lnTo>
                <a:lnTo>
                  <a:pt x="643" y="630"/>
                </a:lnTo>
                <a:lnTo>
                  <a:pt x="647" y="630"/>
                </a:lnTo>
                <a:lnTo>
                  <a:pt x="649" y="630"/>
                </a:lnTo>
                <a:lnTo>
                  <a:pt x="652" y="630"/>
                </a:lnTo>
                <a:lnTo>
                  <a:pt x="654" y="630"/>
                </a:lnTo>
                <a:lnTo>
                  <a:pt x="656" y="630"/>
                </a:lnTo>
                <a:lnTo>
                  <a:pt x="656" y="632"/>
                </a:lnTo>
                <a:lnTo>
                  <a:pt x="654" y="632"/>
                </a:lnTo>
                <a:lnTo>
                  <a:pt x="652" y="632"/>
                </a:lnTo>
                <a:lnTo>
                  <a:pt x="651" y="632"/>
                </a:lnTo>
                <a:lnTo>
                  <a:pt x="649" y="632"/>
                </a:lnTo>
                <a:lnTo>
                  <a:pt x="649" y="630"/>
                </a:lnTo>
                <a:lnTo>
                  <a:pt x="645" y="630"/>
                </a:lnTo>
                <a:lnTo>
                  <a:pt x="643" y="630"/>
                </a:lnTo>
                <a:lnTo>
                  <a:pt x="641" y="630"/>
                </a:lnTo>
                <a:lnTo>
                  <a:pt x="638" y="630"/>
                </a:lnTo>
                <a:lnTo>
                  <a:pt x="636" y="632"/>
                </a:lnTo>
                <a:lnTo>
                  <a:pt x="632" y="632"/>
                </a:lnTo>
                <a:lnTo>
                  <a:pt x="628" y="632"/>
                </a:lnTo>
                <a:lnTo>
                  <a:pt x="628" y="634"/>
                </a:lnTo>
                <a:lnTo>
                  <a:pt x="627" y="636"/>
                </a:lnTo>
                <a:lnTo>
                  <a:pt x="627" y="638"/>
                </a:lnTo>
                <a:lnTo>
                  <a:pt x="628" y="639"/>
                </a:lnTo>
                <a:lnTo>
                  <a:pt x="628" y="641"/>
                </a:lnTo>
                <a:lnTo>
                  <a:pt x="630" y="641"/>
                </a:lnTo>
                <a:lnTo>
                  <a:pt x="632" y="643"/>
                </a:lnTo>
                <a:lnTo>
                  <a:pt x="634" y="643"/>
                </a:lnTo>
                <a:lnTo>
                  <a:pt x="636" y="643"/>
                </a:lnTo>
                <a:lnTo>
                  <a:pt x="638" y="643"/>
                </a:lnTo>
                <a:lnTo>
                  <a:pt x="640" y="645"/>
                </a:lnTo>
                <a:lnTo>
                  <a:pt x="641" y="645"/>
                </a:lnTo>
                <a:lnTo>
                  <a:pt x="643" y="647"/>
                </a:lnTo>
                <a:lnTo>
                  <a:pt x="645" y="647"/>
                </a:lnTo>
                <a:lnTo>
                  <a:pt x="647" y="647"/>
                </a:lnTo>
                <a:lnTo>
                  <a:pt x="649" y="649"/>
                </a:lnTo>
                <a:lnTo>
                  <a:pt x="651" y="649"/>
                </a:lnTo>
                <a:lnTo>
                  <a:pt x="652" y="649"/>
                </a:lnTo>
                <a:lnTo>
                  <a:pt x="652" y="647"/>
                </a:lnTo>
                <a:lnTo>
                  <a:pt x="654" y="647"/>
                </a:lnTo>
                <a:lnTo>
                  <a:pt x="656" y="649"/>
                </a:lnTo>
                <a:lnTo>
                  <a:pt x="658" y="651"/>
                </a:lnTo>
                <a:lnTo>
                  <a:pt x="660" y="651"/>
                </a:lnTo>
                <a:lnTo>
                  <a:pt x="662" y="651"/>
                </a:lnTo>
                <a:lnTo>
                  <a:pt x="663" y="649"/>
                </a:lnTo>
                <a:lnTo>
                  <a:pt x="665" y="649"/>
                </a:lnTo>
                <a:lnTo>
                  <a:pt x="667" y="651"/>
                </a:lnTo>
                <a:lnTo>
                  <a:pt x="669" y="651"/>
                </a:lnTo>
                <a:lnTo>
                  <a:pt x="673" y="649"/>
                </a:lnTo>
                <a:lnTo>
                  <a:pt x="676" y="649"/>
                </a:lnTo>
                <a:lnTo>
                  <a:pt x="678" y="649"/>
                </a:lnTo>
                <a:lnTo>
                  <a:pt x="678" y="647"/>
                </a:lnTo>
                <a:lnTo>
                  <a:pt x="680" y="647"/>
                </a:lnTo>
                <a:lnTo>
                  <a:pt x="682" y="647"/>
                </a:lnTo>
                <a:lnTo>
                  <a:pt x="684" y="649"/>
                </a:lnTo>
                <a:lnTo>
                  <a:pt x="686" y="649"/>
                </a:lnTo>
                <a:lnTo>
                  <a:pt x="686" y="651"/>
                </a:lnTo>
                <a:lnTo>
                  <a:pt x="687" y="651"/>
                </a:lnTo>
                <a:lnTo>
                  <a:pt x="689" y="651"/>
                </a:lnTo>
                <a:lnTo>
                  <a:pt x="691" y="651"/>
                </a:lnTo>
                <a:lnTo>
                  <a:pt x="693" y="651"/>
                </a:lnTo>
                <a:lnTo>
                  <a:pt x="695" y="651"/>
                </a:lnTo>
                <a:lnTo>
                  <a:pt x="697" y="651"/>
                </a:lnTo>
                <a:lnTo>
                  <a:pt x="698" y="651"/>
                </a:lnTo>
                <a:lnTo>
                  <a:pt x="700" y="651"/>
                </a:lnTo>
                <a:lnTo>
                  <a:pt x="700" y="649"/>
                </a:lnTo>
                <a:lnTo>
                  <a:pt x="702" y="649"/>
                </a:lnTo>
                <a:lnTo>
                  <a:pt x="704" y="649"/>
                </a:lnTo>
                <a:lnTo>
                  <a:pt x="704" y="647"/>
                </a:lnTo>
                <a:lnTo>
                  <a:pt x="706" y="647"/>
                </a:lnTo>
                <a:lnTo>
                  <a:pt x="708" y="647"/>
                </a:lnTo>
                <a:lnTo>
                  <a:pt x="710" y="645"/>
                </a:lnTo>
                <a:lnTo>
                  <a:pt x="711" y="645"/>
                </a:lnTo>
                <a:lnTo>
                  <a:pt x="711" y="647"/>
                </a:lnTo>
                <a:lnTo>
                  <a:pt x="713" y="647"/>
                </a:lnTo>
                <a:lnTo>
                  <a:pt x="715" y="649"/>
                </a:lnTo>
                <a:lnTo>
                  <a:pt x="717" y="649"/>
                </a:lnTo>
                <a:lnTo>
                  <a:pt x="719" y="649"/>
                </a:lnTo>
                <a:lnTo>
                  <a:pt x="721" y="649"/>
                </a:lnTo>
                <a:lnTo>
                  <a:pt x="722" y="649"/>
                </a:lnTo>
                <a:lnTo>
                  <a:pt x="724" y="649"/>
                </a:lnTo>
                <a:lnTo>
                  <a:pt x="726" y="649"/>
                </a:lnTo>
                <a:lnTo>
                  <a:pt x="728" y="649"/>
                </a:lnTo>
                <a:lnTo>
                  <a:pt x="730" y="649"/>
                </a:lnTo>
                <a:lnTo>
                  <a:pt x="732" y="649"/>
                </a:lnTo>
                <a:lnTo>
                  <a:pt x="735" y="647"/>
                </a:lnTo>
                <a:lnTo>
                  <a:pt x="737" y="645"/>
                </a:lnTo>
                <a:lnTo>
                  <a:pt x="739" y="645"/>
                </a:lnTo>
                <a:lnTo>
                  <a:pt x="741" y="643"/>
                </a:lnTo>
                <a:lnTo>
                  <a:pt x="743" y="641"/>
                </a:lnTo>
                <a:lnTo>
                  <a:pt x="745" y="641"/>
                </a:lnTo>
                <a:lnTo>
                  <a:pt x="746" y="639"/>
                </a:lnTo>
                <a:lnTo>
                  <a:pt x="748" y="638"/>
                </a:lnTo>
                <a:lnTo>
                  <a:pt x="752" y="634"/>
                </a:lnTo>
                <a:lnTo>
                  <a:pt x="754" y="634"/>
                </a:lnTo>
                <a:lnTo>
                  <a:pt x="754" y="632"/>
                </a:lnTo>
                <a:lnTo>
                  <a:pt x="756" y="632"/>
                </a:lnTo>
                <a:lnTo>
                  <a:pt x="756" y="630"/>
                </a:lnTo>
                <a:lnTo>
                  <a:pt x="757" y="628"/>
                </a:lnTo>
                <a:lnTo>
                  <a:pt x="759" y="627"/>
                </a:lnTo>
                <a:lnTo>
                  <a:pt x="761" y="625"/>
                </a:lnTo>
                <a:lnTo>
                  <a:pt x="763" y="621"/>
                </a:lnTo>
                <a:lnTo>
                  <a:pt x="765" y="621"/>
                </a:lnTo>
                <a:lnTo>
                  <a:pt x="769" y="617"/>
                </a:lnTo>
                <a:lnTo>
                  <a:pt x="770" y="614"/>
                </a:lnTo>
                <a:lnTo>
                  <a:pt x="772" y="612"/>
                </a:lnTo>
                <a:lnTo>
                  <a:pt x="774" y="608"/>
                </a:lnTo>
                <a:lnTo>
                  <a:pt x="776" y="608"/>
                </a:lnTo>
                <a:lnTo>
                  <a:pt x="778" y="606"/>
                </a:lnTo>
                <a:lnTo>
                  <a:pt x="780" y="606"/>
                </a:lnTo>
                <a:lnTo>
                  <a:pt x="780" y="604"/>
                </a:lnTo>
                <a:lnTo>
                  <a:pt x="781" y="604"/>
                </a:lnTo>
                <a:lnTo>
                  <a:pt x="783" y="604"/>
                </a:lnTo>
                <a:lnTo>
                  <a:pt x="785" y="604"/>
                </a:lnTo>
                <a:lnTo>
                  <a:pt x="787" y="604"/>
                </a:lnTo>
                <a:lnTo>
                  <a:pt x="789" y="604"/>
                </a:lnTo>
                <a:lnTo>
                  <a:pt x="791" y="603"/>
                </a:lnTo>
                <a:lnTo>
                  <a:pt x="792" y="603"/>
                </a:lnTo>
                <a:lnTo>
                  <a:pt x="794" y="601"/>
                </a:lnTo>
                <a:lnTo>
                  <a:pt x="796" y="601"/>
                </a:lnTo>
                <a:lnTo>
                  <a:pt x="798" y="601"/>
                </a:lnTo>
                <a:lnTo>
                  <a:pt x="798" y="599"/>
                </a:lnTo>
                <a:lnTo>
                  <a:pt x="800" y="599"/>
                </a:lnTo>
                <a:lnTo>
                  <a:pt x="802" y="599"/>
                </a:lnTo>
                <a:lnTo>
                  <a:pt x="802" y="601"/>
                </a:lnTo>
                <a:lnTo>
                  <a:pt x="800" y="601"/>
                </a:lnTo>
                <a:lnTo>
                  <a:pt x="798" y="601"/>
                </a:lnTo>
                <a:lnTo>
                  <a:pt x="798" y="603"/>
                </a:lnTo>
                <a:lnTo>
                  <a:pt x="794" y="603"/>
                </a:lnTo>
                <a:lnTo>
                  <a:pt x="791" y="604"/>
                </a:lnTo>
                <a:lnTo>
                  <a:pt x="789" y="606"/>
                </a:lnTo>
                <a:lnTo>
                  <a:pt x="785" y="606"/>
                </a:lnTo>
                <a:lnTo>
                  <a:pt x="785" y="608"/>
                </a:lnTo>
                <a:lnTo>
                  <a:pt x="783" y="610"/>
                </a:lnTo>
                <a:lnTo>
                  <a:pt x="783" y="612"/>
                </a:lnTo>
                <a:lnTo>
                  <a:pt x="783" y="614"/>
                </a:lnTo>
                <a:lnTo>
                  <a:pt x="783" y="615"/>
                </a:lnTo>
                <a:lnTo>
                  <a:pt x="781" y="617"/>
                </a:lnTo>
                <a:lnTo>
                  <a:pt x="781" y="619"/>
                </a:lnTo>
                <a:lnTo>
                  <a:pt x="780" y="619"/>
                </a:lnTo>
                <a:lnTo>
                  <a:pt x="780" y="617"/>
                </a:lnTo>
                <a:lnTo>
                  <a:pt x="781" y="617"/>
                </a:lnTo>
                <a:lnTo>
                  <a:pt x="781" y="615"/>
                </a:lnTo>
                <a:lnTo>
                  <a:pt x="781" y="614"/>
                </a:lnTo>
                <a:lnTo>
                  <a:pt x="781" y="612"/>
                </a:lnTo>
                <a:lnTo>
                  <a:pt x="781" y="610"/>
                </a:lnTo>
                <a:lnTo>
                  <a:pt x="781" y="608"/>
                </a:lnTo>
                <a:lnTo>
                  <a:pt x="781" y="606"/>
                </a:lnTo>
                <a:lnTo>
                  <a:pt x="783" y="608"/>
                </a:lnTo>
                <a:lnTo>
                  <a:pt x="781" y="608"/>
                </a:lnTo>
                <a:lnTo>
                  <a:pt x="781" y="610"/>
                </a:lnTo>
                <a:lnTo>
                  <a:pt x="783" y="610"/>
                </a:lnTo>
                <a:lnTo>
                  <a:pt x="783" y="608"/>
                </a:lnTo>
                <a:lnTo>
                  <a:pt x="783" y="606"/>
                </a:lnTo>
                <a:lnTo>
                  <a:pt x="781" y="606"/>
                </a:lnTo>
                <a:lnTo>
                  <a:pt x="780" y="606"/>
                </a:lnTo>
                <a:lnTo>
                  <a:pt x="778" y="606"/>
                </a:lnTo>
                <a:lnTo>
                  <a:pt x="776" y="608"/>
                </a:lnTo>
                <a:lnTo>
                  <a:pt x="774" y="612"/>
                </a:lnTo>
                <a:lnTo>
                  <a:pt x="770" y="614"/>
                </a:lnTo>
                <a:lnTo>
                  <a:pt x="770" y="615"/>
                </a:lnTo>
                <a:lnTo>
                  <a:pt x="767" y="617"/>
                </a:lnTo>
                <a:lnTo>
                  <a:pt x="767" y="619"/>
                </a:lnTo>
                <a:lnTo>
                  <a:pt x="761" y="627"/>
                </a:lnTo>
                <a:lnTo>
                  <a:pt x="763" y="627"/>
                </a:lnTo>
                <a:lnTo>
                  <a:pt x="765" y="627"/>
                </a:lnTo>
                <a:lnTo>
                  <a:pt x="767" y="627"/>
                </a:lnTo>
                <a:lnTo>
                  <a:pt x="769" y="625"/>
                </a:lnTo>
                <a:lnTo>
                  <a:pt x="772" y="625"/>
                </a:lnTo>
                <a:lnTo>
                  <a:pt x="774" y="625"/>
                </a:lnTo>
                <a:lnTo>
                  <a:pt x="776" y="625"/>
                </a:lnTo>
                <a:lnTo>
                  <a:pt x="776" y="623"/>
                </a:lnTo>
                <a:lnTo>
                  <a:pt x="776" y="621"/>
                </a:lnTo>
                <a:lnTo>
                  <a:pt x="778" y="619"/>
                </a:lnTo>
                <a:lnTo>
                  <a:pt x="778" y="621"/>
                </a:lnTo>
                <a:lnTo>
                  <a:pt x="780" y="623"/>
                </a:lnTo>
                <a:lnTo>
                  <a:pt x="781" y="623"/>
                </a:lnTo>
                <a:lnTo>
                  <a:pt x="783" y="623"/>
                </a:lnTo>
                <a:lnTo>
                  <a:pt x="785" y="623"/>
                </a:lnTo>
                <a:lnTo>
                  <a:pt x="787" y="621"/>
                </a:lnTo>
                <a:lnTo>
                  <a:pt x="789" y="621"/>
                </a:lnTo>
                <a:lnTo>
                  <a:pt x="791" y="621"/>
                </a:lnTo>
                <a:lnTo>
                  <a:pt x="791" y="623"/>
                </a:lnTo>
                <a:lnTo>
                  <a:pt x="792" y="623"/>
                </a:lnTo>
                <a:lnTo>
                  <a:pt x="794" y="623"/>
                </a:lnTo>
                <a:lnTo>
                  <a:pt x="796" y="625"/>
                </a:lnTo>
                <a:lnTo>
                  <a:pt x="796" y="627"/>
                </a:lnTo>
                <a:lnTo>
                  <a:pt x="798" y="628"/>
                </a:lnTo>
                <a:lnTo>
                  <a:pt x="800" y="630"/>
                </a:lnTo>
                <a:lnTo>
                  <a:pt x="802" y="632"/>
                </a:lnTo>
                <a:lnTo>
                  <a:pt x="802" y="634"/>
                </a:lnTo>
                <a:lnTo>
                  <a:pt x="804" y="636"/>
                </a:lnTo>
                <a:lnTo>
                  <a:pt x="805" y="636"/>
                </a:lnTo>
                <a:lnTo>
                  <a:pt x="807" y="638"/>
                </a:lnTo>
                <a:lnTo>
                  <a:pt x="809" y="639"/>
                </a:lnTo>
                <a:lnTo>
                  <a:pt x="809" y="641"/>
                </a:lnTo>
                <a:lnTo>
                  <a:pt x="811" y="641"/>
                </a:lnTo>
                <a:lnTo>
                  <a:pt x="813" y="643"/>
                </a:lnTo>
                <a:lnTo>
                  <a:pt x="815" y="643"/>
                </a:lnTo>
                <a:lnTo>
                  <a:pt x="816" y="645"/>
                </a:lnTo>
                <a:lnTo>
                  <a:pt x="818" y="645"/>
                </a:lnTo>
                <a:lnTo>
                  <a:pt x="820" y="647"/>
                </a:lnTo>
                <a:lnTo>
                  <a:pt x="822" y="651"/>
                </a:lnTo>
                <a:lnTo>
                  <a:pt x="822" y="652"/>
                </a:lnTo>
                <a:lnTo>
                  <a:pt x="824" y="652"/>
                </a:lnTo>
                <a:lnTo>
                  <a:pt x="824" y="654"/>
                </a:lnTo>
                <a:lnTo>
                  <a:pt x="826" y="656"/>
                </a:lnTo>
                <a:lnTo>
                  <a:pt x="826" y="658"/>
                </a:lnTo>
                <a:lnTo>
                  <a:pt x="828" y="660"/>
                </a:lnTo>
                <a:lnTo>
                  <a:pt x="828" y="662"/>
                </a:lnTo>
                <a:lnTo>
                  <a:pt x="828" y="663"/>
                </a:lnTo>
                <a:lnTo>
                  <a:pt x="828" y="665"/>
                </a:lnTo>
                <a:lnTo>
                  <a:pt x="829" y="667"/>
                </a:lnTo>
                <a:lnTo>
                  <a:pt x="829" y="669"/>
                </a:lnTo>
                <a:lnTo>
                  <a:pt x="831" y="671"/>
                </a:lnTo>
                <a:lnTo>
                  <a:pt x="831" y="673"/>
                </a:lnTo>
                <a:lnTo>
                  <a:pt x="829" y="673"/>
                </a:lnTo>
                <a:lnTo>
                  <a:pt x="829" y="671"/>
                </a:lnTo>
                <a:lnTo>
                  <a:pt x="829" y="669"/>
                </a:lnTo>
                <a:lnTo>
                  <a:pt x="828" y="667"/>
                </a:lnTo>
                <a:lnTo>
                  <a:pt x="828" y="669"/>
                </a:lnTo>
                <a:lnTo>
                  <a:pt x="828" y="671"/>
                </a:lnTo>
                <a:lnTo>
                  <a:pt x="826" y="671"/>
                </a:lnTo>
                <a:lnTo>
                  <a:pt x="826" y="673"/>
                </a:lnTo>
                <a:lnTo>
                  <a:pt x="824" y="673"/>
                </a:lnTo>
                <a:lnTo>
                  <a:pt x="826" y="674"/>
                </a:lnTo>
                <a:lnTo>
                  <a:pt x="828" y="674"/>
                </a:lnTo>
                <a:lnTo>
                  <a:pt x="828" y="673"/>
                </a:lnTo>
                <a:lnTo>
                  <a:pt x="828" y="674"/>
                </a:lnTo>
                <a:lnTo>
                  <a:pt x="828" y="676"/>
                </a:lnTo>
                <a:lnTo>
                  <a:pt x="829" y="676"/>
                </a:lnTo>
                <a:lnTo>
                  <a:pt x="829" y="678"/>
                </a:lnTo>
                <a:lnTo>
                  <a:pt x="828" y="682"/>
                </a:lnTo>
                <a:lnTo>
                  <a:pt x="829" y="686"/>
                </a:lnTo>
                <a:lnTo>
                  <a:pt x="831" y="687"/>
                </a:lnTo>
                <a:lnTo>
                  <a:pt x="829" y="687"/>
                </a:lnTo>
                <a:lnTo>
                  <a:pt x="829" y="689"/>
                </a:lnTo>
                <a:lnTo>
                  <a:pt x="828" y="691"/>
                </a:lnTo>
                <a:lnTo>
                  <a:pt x="829" y="693"/>
                </a:lnTo>
                <a:lnTo>
                  <a:pt x="831" y="693"/>
                </a:lnTo>
                <a:lnTo>
                  <a:pt x="833" y="695"/>
                </a:lnTo>
                <a:lnTo>
                  <a:pt x="833" y="697"/>
                </a:lnTo>
                <a:lnTo>
                  <a:pt x="835" y="698"/>
                </a:lnTo>
                <a:lnTo>
                  <a:pt x="835" y="700"/>
                </a:lnTo>
                <a:lnTo>
                  <a:pt x="837" y="702"/>
                </a:lnTo>
                <a:lnTo>
                  <a:pt x="839" y="704"/>
                </a:lnTo>
                <a:lnTo>
                  <a:pt x="840" y="706"/>
                </a:lnTo>
                <a:lnTo>
                  <a:pt x="840" y="708"/>
                </a:lnTo>
                <a:lnTo>
                  <a:pt x="840" y="709"/>
                </a:lnTo>
                <a:lnTo>
                  <a:pt x="842" y="711"/>
                </a:lnTo>
                <a:lnTo>
                  <a:pt x="844" y="713"/>
                </a:lnTo>
                <a:lnTo>
                  <a:pt x="846" y="715"/>
                </a:lnTo>
                <a:lnTo>
                  <a:pt x="846" y="717"/>
                </a:lnTo>
                <a:lnTo>
                  <a:pt x="848" y="717"/>
                </a:lnTo>
                <a:lnTo>
                  <a:pt x="850" y="717"/>
                </a:lnTo>
                <a:lnTo>
                  <a:pt x="851" y="717"/>
                </a:lnTo>
                <a:lnTo>
                  <a:pt x="851" y="715"/>
                </a:lnTo>
                <a:lnTo>
                  <a:pt x="851" y="713"/>
                </a:lnTo>
                <a:lnTo>
                  <a:pt x="851" y="711"/>
                </a:lnTo>
                <a:lnTo>
                  <a:pt x="851" y="709"/>
                </a:lnTo>
                <a:lnTo>
                  <a:pt x="850" y="708"/>
                </a:lnTo>
                <a:lnTo>
                  <a:pt x="850" y="706"/>
                </a:lnTo>
                <a:lnTo>
                  <a:pt x="850" y="704"/>
                </a:lnTo>
                <a:lnTo>
                  <a:pt x="848" y="702"/>
                </a:lnTo>
                <a:lnTo>
                  <a:pt x="848" y="700"/>
                </a:lnTo>
                <a:lnTo>
                  <a:pt x="848" y="698"/>
                </a:lnTo>
                <a:lnTo>
                  <a:pt x="846" y="695"/>
                </a:lnTo>
                <a:lnTo>
                  <a:pt x="846" y="693"/>
                </a:lnTo>
                <a:lnTo>
                  <a:pt x="846" y="691"/>
                </a:lnTo>
                <a:lnTo>
                  <a:pt x="848" y="691"/>
                </a:lnTo>
                <a:lnTo>
                  <a:pt x="848" y="689"/>
                </a:lnTo>
                <a:lnTo>
                  <a:pt x="848" y="687"/>
                </a:lnTo>
                <a:lnTo>
                  <a:pt x="848" y="686"/>
                </a:lnTo>
                <a:lnTo>
                  <a:pt x="846" y="682"/>
                </a:lnTo>
                <a:lnTo>
                  <a:pt x="844" y="680"/>
                </a:lnTo>
                <a:lnTo>
                  <a:pt x="842" y="678"/>
                </a:lnTo>
                <a:lnTo>
                  <a:pt x="842" y="676"/>
                </a:lnTo>
                <a:lnTo>
                  <a:pt x="840" y="674"/>
                </a:lnTo>
                <a:lnTo>
                  <a:pt x="839" y="673"/>
                </a:lnTo>
                <a:lnTo>
                  <a:pt x="840" y="673"/>
                </a:lnTo>
                <a:lnTo>
                  <a:pt x="837" y="673"/>
                </a:lnTo>
                <a:lnTo>
                  <a:pt x="835" y="674"/>
                </a:lnTo>
                <a:lnTo>
                  <a:pt x="831" y="676"/>
                </a:lnTo>
                <a:lnTo>
                  <a:pt x="829" y="674"/>
                </a:lnTo>
                <a:lnTo>
                  <a:pt x="831" y="674"/>
                </a:lnTo>
                <a:lnTo>
                  <a:pt x="833" y="674"/>
                </a:lnTo>
                <a:lnTo>
                  <a:pt x="835" y="674"/>
                </a:lnTo>
                <a:lnTo>
                  <a:pt x="837" y="673"/>
                </a:lnTo>
                <a:lnTo>
                  <a:pt x="839" y="673"/>
                </a:lnTo>
                <a:lnTo>
                  <a:pt x="840" y="673"/>
                </a:lnTo>
                <a:lnTo>
                  <a:pt x="840" y="671"/>
                </a:lnTo>
                <a:lnTo>
                  <a:pt x="842" y="671"/>
                </a:lnTo>
                <a:lnTo>
                  <a:pt x="844" y="671"/>
                </a:lnTo>
                <a:lnTo>
                  <a:pt x="846" y="669"/>
                </a:lnTo>
                <a:lnTo>
                  <a:pt x="848" y="667"/>
                </a:lnTo>
                <a:lnTo>
                  <a:pt x="850" y="667"/>
                </a:lnTo>
                <a:lnTo>
                  <a:pt x="851" y="667"/>
                </a:lnTo>
                <a:lnTo>
                  <a:pt x="851" y="665"/>
                </a:lnTo>
                <a:lnTo>
                  <a:pt x="855" y="665"/>
                </a:lnTo>
                <a:lnTo>
                  <a:pt x="861" y="663"/>
                </a:lnTo>
                <a:lnTo>
                  <a:pt x="863" y="663"/>
                </a:lnTo>
                <a:lnTo>
                  <a:pt x="864" y="663"/>
                </a:lnTo>
                <a:lnTo>
                  <a:pt x="866" y="663"/>
                </a:lnTo>
                <a:lnTo>
                  <a:pt x="866" y="662"/>
                </a:lnTo>
                <a:lnTo>
                  <a:pt x="868" y="662"/>
                </a:lnTo>
                <a:lnTo>
                  <a:pt x="870" y="662"/>
                </a:lnTo>
                <a:lnTo>
                  <a:pt x="872" y="662"/>
                </a:lnTo>
                <a:lnTo>
                  <a:pt x="874" y="662"/>
                </a:lnTo>
                <a:lnTo>
                  <a:pt x="875" y="662"/>
                </a:lnTo>
                <a:lnTo>
                  <a:pt x="877" y="662"/>
                </a:lnTo>
                <a:lnTo>
                  <a:pt x="879" y="663"/>
                </a:lnTo>
                <a:lnTo>
                  <a:pt x="883" y="663"/>
                </a:lnTo>
                <a:lnTo>
                  <a:pt x="885" y="663"/>
                </a:lnTo>
                <a:lnTo>
                  <a:pt x="887" y="663"/>
                </a:lnTo>
                <a:lnTo>
                  <a:pt x="888" y="663"/>
                </a:lnTo>
                <a:lnTo>
                  <a:pt x="890" y="663"/>
                </a:lnTo>
                <a:lnTo>
                  <a:pt x="892" y="663"/>
                </a:lnTo>
                <a:lnTo>
                  <a:pt x="892" y="665"/>
                </a:lnTo>
                <a:lnTo>
                  <a:pt x="890" y="665"/>
                </a:lnTo>
                <a:lnTo>
                  <a:pt x="890" y="667"/>
                </a:lnTo>
                <a:lnTo>
                  <a:pt x="888" y="669"/>
                </a:lnTo>
                <a:lnTo>
                  <a:pt x="887" y="674"/>
                </a:lnTo>
                <a:lnTo>
                  <a:pt x="887" y="676"/>
                </a:lnTo>
                <a:lnTo>
                  <a:pt x="887" y="680"/>
                </a:lnTo>
                <a:lnTo>
                  <a:pt x="887" y="682"/>
                </a:lnTo>
                <a:lnTo>
                  <a:pt x="885" y="684"/>
                </a:lnTo>
                <a:lnTo>
                  <a:pt x="887" y="686"/>
                </a:lnTo>
                <a:lnTo>
                  <a:pt x="887" y="687"/>
                </a:lnTo>
                <a:lnTo>
                  <a:pt x="888" y="689"/>
                </a:lnTo>
                <a:lnTo>
                  <a:pt x="890" y="691"/>
                </a:lnTo>
                <a:lnTo>
                  <a:pt x="892" y="691"/>
                </a:lnTo>
                <a:lnTo>
                  <a:pt x="896" y="693"/>
                </a:lnTo>
                <a:lnTo>
                  <a:pt x="898" y="693"/>
                </a:lnTo>
                <a:lnTo>
                  <a:pt x="899" y="695"/>
                </a:lnTo>
                <a:lnTo>
                  <a:pt x="901" y="697"/>
                </a:lnTo>
                <a:lnTo>
                  <a:pt x="903" y="697"/>
                </a:lnTo>
                <a:lnTo>
                  <a:pt x="907" y="697"/>
                </a:lnTo>
                <a:lnTo>
                  <a:pt x="909" y="698"/>
                </a:lnTo>
                <a:lnTo>
                  <a:pt x="910" y="698"/>
                </a:lnTo>
                <a:lnTo>
                  <a:pt x="912" y="698"/>
                </a:lnTo>
                <a:lnTo>
                  <a:pt x="912" y="700"/>
                </a:lnTo>
                <a:lnTo>
                  <a:pt x="910" y="700"/>
                </a:lnTo>
                <a:lnTo>
                  <a:pt x="912" y="702"/>
                </a:lnTo>
                <a:lnTo>
                  <a:pt x="912" y="704"/>
                </a:lnTo>
                <a:lnTo>
                  <a:pt x="914" y="706"/>
                </a:lnTo>
                <a:lnTo>
                  <a:pt x="916" y="708"/>
                </a:lnTo>
                <a:lnTo>
                  <a:pt x="916" y="709"/>
                </a:lnTo>
                <a:lnTo>
                  <a:pt x="916" y="711"/>
                </a:lnTo>
                <a:lnTo>
                  <a:pt x="918" y="715"/>
                </a:lnTo>
                <a:lnTo>
                  <a:pt x="918" y="717"/>
                </a:lnTo>
                <a:lnTo>
                  <a:pt x="918" y="719"/>
                </a:lnTo>
                <a:lnTo>
                  <a:pt x="920" y="721"/>
                </a:lnTo>
                <a:lnTo>
                  <a:pt x="918" y="721"/>
                </a:lnTo>
                <a:lnTo>
                  <a:pt x="918" y="722"/>
                </a:lnTo>
                <a:lnTo>
                  <a:pt x="918" y="724"/>
                </a:lnTo>
                <a:lnTo>
                  <a:pt x="918" y="726"/>
                </a:lnTo>
                <a:lnTo>
                  <a:pt x="918" y="728"/>
                </a:lnTo>
                <a:lnTo>
                  <a:pt x="916" y="730"/>
                </a:lnTo>
                <a:lnTo>
                  <a:pt x="914" y="732"/>
                </a:lnTo>
                <a:lnTo>
                  <a:pt x="912" y="732"/>
                </a:lnTo>
                <a:lnTo>
                  <a:pt x="910" y="733"/>
                </a:lnTo>
                <a:lnTo>
                  <a:pt x="909" y="733"/>
                </a:lnTo>
                <a:lnTo>
                  <a:pt x="909" y="735"/>
                </a:lnTo>
                <a:lnTo>
                  <a:pt x="907" y="735"/>
                </a:lnTo>
                <a:lnTo>
                  <a:pt x="905" y="737"/>
                </a:lnTo>
                <a:lnTo>
                  <a:pt x="905" y="739"/>
                </a:lnTo>
                <a:lnTo>
                  <a:pt x="907" y="739"/>
                </a:lnTo>
                <a:lnTo>
                  <a:pt x="909" y="739"/>
                </a:lnTo>
                <a:lnTo>
                  <a:pt x="909" y="737"/>
                </a:lnTo>
                <a:lnTo>
                  <a:pt x="910" y="737"/>
                </a:lnTo>
                <a:lnTo>
                  <a:pt x="912" y="737"/>
                </a:lnTo>
                <a:lnTo>
                  <a:pt x="914" y="737"/>
                </a:lnTo>
                <a:lnTo>
                  <a:pt x="916" y="737"/>
                </a:lnTo>
                <a:lnTo>
                  <a:pt x="918" y="737"/>
                </a:lnTo>
                <a:lnTo>
                  <a:pt x="920" y="737"/>
                </a:lnTo>
                <a:lnTo>
                  <a:pt x="922" y="735"/>
                </a:lnTo>
                <a:lnTo>
                  <a:pt x="923" y="735"/>
                </a:lnTo>
                <a:lnTo>
                  <a:pt x="925" y="733"/>
                </a:lnTo>
                <a:lnTo>
                  <a:pt x="927" y="733"/>
                </a:lnTo>
                <a:lnTo>
                  <a:pt x="927" y="732"/>
                </a:lnTo>
                <a:lnTo>
                  <a:pt x="929" y="730"/>
                </a:lnTo>
                <a:lnTo>
                  <a:pt x="929" y="728"/>
                </a:lnTo>
                <a:lnTo>
                  <a:pt x="931" y="726"/>
                </a:lnTo>
                <a:lnTo>
                  <a:pt x="931" y="724"/>
                </a:lnTo>
                <a:lnTo>
                  <a:pt x="931" y="722"/>
                </a:lnTo>
                <a:lnTo>
                  <a:pt x="931" y="721"/>
                </a:lnTo>
                <a:lnTo>
                  <a:pt x="933" y="719"/>
                </a:lnTo>
                <a:lnTo>
                  <a:pt x="933" y="717"/>
                </a:lnTo>
                <a:lnTo>
                  <a:pt x="933" y="713"/>
                </a:lnTo>
                <a:lnTo>
                  <a:pt x="933" y="711"/>
                </a:lnTo>
                <a:lnTo>
                  <a:pt x="933" y="709"/>
                </a:lnTo>
                <a:lnTo>
                  <a:pt x="934" y="708"/>
                </a:lnTo>
                <a:lnTo>
                  <a:pt x="934" y="706"/>
                </a:lnTo>
                <a:lnTo>
                  <a:pt x="934" y="704"/>
                </a:lnTo>
                <a:lnTo>
                  <a:pt x="934" y="702"/>
                </a:lnTo>
                <a:lnTo>
                  <a:pt x="934" y="698"/>
                </a:lnTo>
                <a:lnTo>
                  <a:pt x="931" y="697"/>
                </a:lnTo>
                <a:lnTo>
                  <a:pt x="929" y="697"/>
                </a:lnTo>
                <a:lnTo>
                  <a:pt x="927" y="695"/>
                </a:lnTo>
                <a:lnTo>
                  <a:pt x="925" y="695"/>
                </a:lnTo>
                <a:lnTo>
                  <a:pt x="923" y="693"/>
                </a:lnTo>
                <a:lnTo>
                  <a:pt x="922" y="691"/>
                </a:lnTo>
                <a:lnTo>
                  <a:pt x="920" y="689"/>
                </a:lnTo>
                <a:lnTo>
                  <a:pt x="920" y="686"/>
                </a:lnTo>
                <a:lnTo>
                  <a:pt x="918" y="684"/>
                </a:lnTo>
                <a:lnTo>
                  <a:pt x="916" y="682"/>
                </a:lnTo>
                <a:lnTo>
                  <a:pt x="914" y="680"/>
                </a:lnTo>
                <a:lnTo>
                  <a:pt x="912" y="680"/>
                </a:lnTo>
                <a:lnTo>
                  <a:pt x="910" y="678"/>
                </a:lnTo>
                <a:lnTo>
                  <a:pt x="909" y="678"/>
                </a:lnTo>
                <a:lnTo>
                  <a:pt x="907" y="676"/>
                </a:lnTo>
                <a:lnTo>
                  <a:pt x="905" y="676"/>
                </a:lnTo>
                <a:lnTo>
                  <a:pt x="903" y="678"/>
                </a:lnTo>
                <a:lnTo>
                  <a:pt x="903" y="676"/>
                </a:lnTo>
                <a:lnTo>
                  <a:pt x="905" y="674"/>
                </a:lnTo>
                <a:lnTo>
                  <a:pt x="905" y="673"/>
                </a:lnTo>
                <a:lnTo>
                  <a:pt x="909" y="671"/>
                </a:lnTo>
                <a:lnTo>
                  <a:pt x="909" y="667"/>
                </a:lnTo>
                <a:lnTo>
                  <a:pt x="909" y="663"/>
                </a:lnTo>
                <a:lnTo>
                  <a:pt x="909" y="662"/>
                </a:lnTo>
                <a:lnTo>
                  <a:pt x="907" y="660"/>
                </a:lnTo>
                <a:lnTo>
                  <a:pt x="907" y="658"/>
                </a:lnTo>
                <a:lnTo>
                  <a:pt x="907" y="656"/>
                </a:lnTo>
                <a:lnTo>
                  <a:pt x="907" y="654"/>
                </a:lnTo>
                <a:lnTo>
                  <a:pt x="909" y="654"/>
                </a:lnTo>
                <a:lnTo>
                  <a:pt x="910" y="652"/>
                </a:lnTo>
                <a:lnTo>
                  <a:pt x="914" y="651"/>
                </a:lnTo>
                <a:lnTo>
                  <a:pt x="916" y="649"/>
                </a:lnTo>
                <a:lnTo>
                  <a:pt x="918" y="647"/>
                </a:lnTo>
                <a:lnTo>
                  <a:pt x="922" y="643"/>
                </a:lnTo>
                <a:lnTo>
                  <a:pt x="923" y="643"/>
                </a:lnTo>
                <a:lnTo>
                  <a:pt x="925" y="639"/>
                </a:lnTo>
                <a:lnTo>
                  <a:pt x="925" y="638"/>
                </a:lnTo>
                <a:lnTo>
                  <a:pt x="927" y="638"/>
                </a:lnTo>
                <a:lnTo>
                  <a:pt x="927" y="636"/>
                </a:lnTo>
                <a:lnTo>
                  <a:pt x="929" y="634"/>
                </a:lnTo>
                <a:lnTo>
                  <a:pt x="931" y="636"/>
                </a:lnTo>
                <a:lnTo>
                  <a:pt x="933" y="636"/>
                </a:lnTo>
                <a:lnTo>
                  <a:pt x="936" y="634"/>
                </a:lnTo>
                <a:lnTo>
                  <a:pt x="938" y="634"/>
                </a:lnTo>
                <a:lnTo>
                  <a:pt x="940" y="634"/>
                </a:lnTo>
                <a:lnTo>
                  <a:pt x="942" y="632"/>
                </a:lnTo>
                <a:lnTo>
                  <a:pt x="944" y="632"/>
                </a:lnTo>
                <a:lnTo>
                  <a:pt x="945" y="632"/>
                </a:lnTo>
                <a:lnTo>
                  <a:pt x="947" y="632"/>
                </a:lnTo>
                <a:lnTo>
                  <a:pt x="949" y="632"/>
                </a:lnTo>
                <a:lnTo>
                  <a:pt x="951" y="630"/>
                </a:lnTo>
                <a:lnTo>
                  <a:pt x="953" y="630"/>
                </a:lnTo>
                <a:lnTo>
                  <a:pt x="955" y="628"/>
                </a:lnTo>
                <a:lnTo>
                  <a:pt x="957" y="630"/>
                </a:lnTo>
                <a:lnTo>
                  <a:pt x="958" y="628"/>
                </a:lnTo>
                <a:lnTo>
                  <a:pt x="960" y="628"/>
                </a:lnTo>
                <a:lnTo>
                  <a:pt x="964" y="628"/>
                </a:lnTo>
                <a:lnTo>
                  <a:pt x="964" y="630"/>
                </a:lnTo>
                <a:lnTo>
                  <a:pt x="966" y="628"/>
                </a:lnTo>
                <a:lnTo>
                  <a:pt x="968" y="628"/>
                </a:lnTo>
                <a:lnTo>
                  <a:pt x="969" y="628"/>
                </a:lnTo>
                <a:lnTo>
                  <a:pt x="969" y="630"/>
                </a:lnTo>
                <a:lnTo>
                  <a:pt x="968" y="630"/>
                </a:lnTo>
                <a:lnTo>
                  <a:pt x="968" y="632"/>
                </a:lnTo>
                <a:lnTo>
                  <a:pt x="966" y="634"/>
                </a:lnTo>
                <a:lnTo>
                  <a:pt x="966" y="636"/>
                </a:lnTo>
                <a:lnTo>
                  <a:pt x="966" y="638"/>
                </a:lnTo>
                <a:lnTo>
                  <a:pt x="966" y="639"/>
                </a:lnTo>
                <a:lnTo>
                  <a:pt x="968" y="641"/>
                </a:lnTo>
                <a:lnTo>
                  <a:pt x="969" y="643"/>
                </a:lnTo>
                <a:lnTo>
                  <a:pt x="969" y="645"/>
                </a:lnTo>
                <a:lnTo>
                  <a:pt x="971" y="645"/>
                </a:lnTo>
                <a:lnTo>
                  <a:pt x="971" y="647"/>
                </a:lnTo>
                <a:lnTo>
                  <a:pt x="971" y="649"/>
                </a:lnTo>
                <a:lnTo>
                  <a:pt x="969" y="649"/>
                </a:lnTo>
                <a:lnTo>
                  <a:pt x="969" y="651"/>
                </a:lnTo>
                <a:lnTo>
                  <a:pt x="968" y="651"/>
                </a:lnTo>
                <a:lnTo>
                  <a:pt x="968" y="652"/>
                </a:lnTo>
                <a:lnTo>
                  <a:pt x="966" y="652"/>
                </a:lnTo>
                <a:lnTo>
                  <a:pt x="964" y="654"/>
                </a:lnTo>
                <a:lnTo>
                  <a:pt x="962" y="654"/>
                </a:lnTo>
                <a:lnTo>
                  <a:pt x="960" y="654"/>
                </a:lnTo>
                <a:lnTo>
                  <a:pt x="958" y="656"/>
                </a:lnTo>
                <a:lnTo>
                  <a:pt x="957" y="658"/>
                </a:lnTo>
                <a:lnTo>
                  <a:pt x="955" y="658"/>
                </a:lnTo>
                <a:lnTo>
                  <a:pt x="955" y="660"/>
                </a:lnTo>
                <a:lnTo>
                  <a:pt x="953" y="660"/>
                </a:lnTo>
                <a:lnTo>
                  <a:pt x="953" y="662"/>
                </a:lnTo>
                <a:lnTo>
                  <a:pt x="951" y="662"/>
                </a:lnTo>
                <a:lnTo>
                  <a:pt x="951" y="663"/>
                </a:lnTo>
                <a:lnTo>
                  <a:pt x="951" y="665"/>
                </a:lnTo>
                <a:lnTo>
                  <a:pt x="949" y="665"/>
                </a:lnTo>
                <a:lnTo>
                  <a:pt x="947" y="667"/>
                </a:lnTo>
                <a:lnTo>
                  <a:pt x="945" y="669"/>
                </a:lnTo>
                <a:lnTo>
                  <a:pt x="947" y="671"/>
                </a:lnTo>
                <a:lnTo>
                  <a:pt x="949" y="673"/>
                </a:lnTo>
                <a:lnTo>
                  <a:pt x="951" y="674"/>
                </a:lnTo>
                <a:lnTo>
                  <a:pt x="953" y="674"/>
                </a:lnTo>
                <a:lnTo>
                  <a:pt x="953" y="676"/>
                </a:lnTo>
                <a:lnTo>
                  <a:pt x="953" y="678"/>
                </a:lnTo>
                <a:lnTo>
                  <a:pt x="955" y="680"/>
                </a:lnTo>
                <a:lnTo>
                  <a:pt x="955" y="682"/>
                </a:lnTo>
                <a:lnTo>
                  <a:pt x="955" y="684"/>
                </a:lnTo>
                <a:lnTo>
                  <a:pt x="957" y="686"/>
                </a:lnTo>
                <a:lnTo>
                  <a:pt x="958" y="687"/>
                </a:lnTo>
                <a:lnTo>
                  <a:pt x="960" y="689"/>
                </a:lnTo>
                <a:lnTo>
                  <a:pt x="964" y="691"/>
                </a:lnTo>
                <a:lnTo>
                  <a:pt x="962" y="693"/>
                </a:lnTo>
                <a:lnTo>
                  <a:pt x="962" y="695"/>
                </a:lnTo>
                <a:lnTo>
                  <a:pt x="962" y="697"/>
                </a:lnTo>
                <a:lnTo>
                  <a:pt x="960" y="698"/>
                </a:lnTo>
                <a:lnTo>
                  <a:pt x="962" y="698"/>
                </a:lnTo>
                <a:lnTo>
                  <a:pt x="962" y="700"/>
                </a:lnTo>
                <a:lnTo>
                  <a:pt x="964" y="702"/>
                </a:lnTo>
                <a:lnTo>
                  <a:pt x="964" y="704"/>
                </a:lnTo>
                <a:lnTo>
                  <a:pt x="966" y="704"/>
                </a:lnTo>
                <a:lnTo>
                  <a:pt x="968" y="706"/>
                </a:lnTo>
                <a:lnTo>
                  <a:pt x="969" y="706"/>
                </a:lnTo>
                <a:lnTo>
                  <a:pt x="971" y="709"/>
                </a:lnTo>
                <a:lnTo>
                  <a:pt x="969" y="709"/>
                </a:lnTo>
                <a:lnTo>
                  <a:pt x="969" y="711"/>
                </a:lnTo>
                <a:lnTo>
                  <a:pt x="971" y="713"/>
                </a:lnTo>
                <a:lnTo>
                  <a:pt x="973" y="713"/>
                </a:lnTo>
                <a:lnTo>
                  <a:pt x="973" y="711"/>
                </a:lnTo>
                <a:lnTo>
                  <a:pt x="977" y="711"/>
                </a:lnTo>
                <a:lnTo>
                  <a:pt x="977" y="709"/>
                </a:lnTo>
                <a:lnTo>
                  <a:pt x="979" y="709"/>
                </a:lnTo>
                <a:lnTo>
                  <a:pt x="981" y="709"/>
                </a:lnTo>
                <a:lnTo>
                  <a:pt x="981" y="711"/>
                </a:lnTo>
                <a:lnTo>
                  <a:pt x="982" y="713"/>
                </a:lnTo>
                <a:lnTo>
                  <a:pt x="982" y="715"/>
                </a:lnTo>
                <a:lnTo>
                  <a:pt x="981" y="717"/>
                </a:lnTo>
                <a:lnTo>
                  <a:pt x="981" y="719"/>
                </a:lnTo>
                <a:lnTo>
                  <a:pt x="982" y="721"/>
                </a:lnTo>
                <a:lnTo>
                  <a:pt x="982" y="722"/>
                </a:lnTo>
                <a:lnTo>
                  <a:pt x="982" y="724"/>
                </a:lnTo>
                <a:lnTo>
                  <a:pt x="984" y="726"/>
                </a:lnTo>
                <a:lnTo>
                  <a:pt x="984" y="728"/>
                </a:lnTo>
                <a:lnTo>
                  <a:pt x="986" y="728"/>
                </a:lnTo>
                <a:lnTo>
                  <a:pt x="986" y="732"/>
                </a:lnTo>
                <a:lnTo>
                  <a:pt x="986" y="733"/>
                </a:lnTo>
                <a:lnTo>
                  <a:pt x="986" y="737"/>
                </a:lnTo>
                <a:lnTo>
                  <a:pt x="986" y="739"/>
                </a:lnTo>
                <a:lnTo>
                  <a:pt x="988" y="741"/>
                </a:lnTo>
                <a:lnTo>
                  <a:pt x="988" y="743"/>
                </a:lnTo>
                <a:lnTo>
                  <a:pt x="990" y="745"/>
                </a:lnTo>
                <a:lnTo>
                  <a:pt x="992" y="746"/>
                </a:lnTo>
                <a:lnTo>
                  <a:pt x="993" y="748"/>
                </a:lnTo>
                <a:lnTo>
                  <a:pt x="993" y="752"/>
                </a:lnTo>
                <a:lnTo>
                  <a:pt x="995" y="752"/>
                </a:lnTo>
                <a:lnTo>
                  <a:pt x="997" y="752"/>
                </a:lnTo>
                <a:lnTo>
                  <a:pt x="999" y="752"/>
                </a:lnTo>
                <a:lnTo>
                  <a:pt x="1001" y="754"/>
                </a:lnTo>
                <a:lnTo>
                  <a:pt x="1003" y="754"/>
                </a:lnTo>
                <a:lnTo>
                  <a:pt x="1004" y="754"/>
                </a:lnTo>
                <a:lnTo>
                  <a:pt x="1006" y="756"/>
                </a:lnTo>
                <a:lnTo>
                  <a:pt x="1006" y="757"/>
                </a:lnTo>
                <a:lnTo>
                  <a:pt x="1006" y="759"/>
                </a:lnTo>
                <a:lnTo>
                  <a:pt x="1004" y="759"/>
                </a:lnTo>
                <a:lnTo>
                  <a:pt x="1003" y="761"/>
                </a:lnTo>
                <a:lnTo>
                  <a:pt x="1003" y="763"/>
                </a:lnTo>
                <a:lnTo>
                  <a:pt x="1001" y="763"/>
                </a:lnTo>
                <a:lnTo>
                  <a:pt x="999" y="763"/>
                </a:lnTo>
                <a:lnTo>
                  <a:pt x="999" y="765"/>
                </a:lnTo>
                <a:lnTo>
                  <a:pt x="999" y="767"/>
                </a:lnTo>
                <a:lnTo>
                  <a:pt x="1001" y="767"/>
                </a:lnTo>
                <a:lnTo>
                  <a:pt x="1001" y="768"/>
                </a:lnTo>
                <a:lnTo>
                  <a:pt x="1003" y="768"/>
                </a:lnTo>
                <a:lnTo>
                  <a:pt x="1003" y="767"/>
                </a:lnTo>
                <a:lnTo>
                  <a:pt x="1003" y="765"/>
                </a:lnTo>
                <a:lnTo>
                  <a:pt x="1003" y="763"/>
                </a:lnTo>
                <a:lnTo>
                  <a:pt x="1003" y="761"/>
                </a:lnTo>
                <a:lnTo>
                  <a:pt x="1004" y="761"/>
                </a:lnTo>
                <a:lnTo>
                  <a:pt x="1006" y="761"/>
                </a:lnTo>
                <a:lnTo>
                  <a:pt x="1006" y="763"/>
                </a:lnTo>
                <a:lnTo>
                  <a:pt x="1008" y="765"/>
                </a:lnTo>
                <a:lnTo>
                  <a:pt x="1006" y="765"/>
                </a:lnTo>
                <a:lnTo>
                  <a:pt x="1006" y="767"/>
                </a:lnTo>
                <a:lnTo>
                  <a:pt x="1006" y="768"/>
                </a:lnTo>
                <a:lnTo>
                  <a:pt x="1004" y="768"/>
                </a:lnTo>
                <a:lnTo>
                  <a:pt x="1004" y="770"/>
                </a:lnTo>
                <a:lnTo>
                  <a:pt x="1003" y="774"/>
                </a:lnTo>
                <a:lnTo>
                  <a:pt x="1003" y="776"/>
                </a:lnTo>
                <a:lnTo>
                  <a:pt x="1004" y="778"/>
                </a:lnTo>
                <a:lnTo>
                  <a:pt x="1004" y="780"/>
                </a:lnTo>
                <a:lnTo>
                  <a:pt x="1004" y="781"/>
                </a:lnTo>
                <a:lnTo>
                  <a:pt x="1004" y="785"/>
                </a:lnTo>
                <a:lnTo>
                  <a:pt x="1004" y="787"/>
                </a:lnTo>
                <a:lnTo>
                  <a:pt x="1004" y="789"/>
                </a:lnTo>
                <a:lnTo>
                  <a:pt x="1001" y="789"/>
                </a:lnTo>
                <a:lnTo>
                  <a:pt x="999" y="789"/>
                </a:lnTo>
                <a:lnTo>
                  <a:pt x="999" y="791"/>
                </a:lnTo>
                <a:lnTo>
                  <a:pt x="997" y="791"/>
                </a:lnTo>
                <a:lnTo>
                  <a:pt x="997" y="792"/>
                </a:lnTo>
                <a:lnTo>
                  <a:pt x="995" y="792"/>
                </a:lnTo>
                <a:lnTo>
                  <a:pt x="995" y="794"/>
                </a:lnTo>
                <a:lnTo>
                  <a:pt x="997" y="794"/>
                </a:lnTo>
                <a:lnTo>
                  <a:pt x="999" y="794"/>
                </a:lnTo>
                <a:lnTo>
                  <a:pt x="999" y="792"/>
                </a:lnTo>
                <a:lnTo>
                  <a:pt x="1001" y="792"/>
                </a:lnTo>
                <a:lnTo>
                  <a:pt x="1001" y="794"/>
                </a:lnTo>
                <a:lnTo>
                  <a:pt x="1003" y="794"/>
                </a:lnTo>
                <a:lnTo>
                  <a:pt x="1004" y="794"/>
                </a:lnTo>
                <a:lnTo>
                  <a:pt x="1006" y="794"/>
                </a:lnTo>
                <a:lnTo>
                  <a:pt x="1006" y="792"/>
                </a:lnTo>
                <a:lnTo>
                  <a:pt x="1008" y="792"/>
                </a:lnTo>
                <a:lnTo>
                  <a:pt x="1010" y="791"/>
                </a:lnTo>
                <a:lnTo>
                  <a:pt x="1012" y="787"/>
                </a:lnTo>
                <a:lnTo>
                  <a:pt x="1014" y="783"/>
                </a:lnTo>
                <a:lnTo>
                  <a:pt x="1016" y="783"/>
                </a:lnTo>
                <a:lnTo>
                  <a:pt x="1017" y="783"/>
                </a:lnTo>
                <a:lnTo>
                  <a:pt x="1017" y="785"/>
                </a:lnTo>
                <a:lnTo>
                  <a:pt x="1017" y="787"/>
                </a:lnTo>
                <a:lnTo>
                  <a:pt x="1019" y="789"/>
                </a:lnTo>
                <a:lnTo>
                  <a:pt x="1019" y="791"/>
                </a:lnTo>
                <a:lnTo>
                  <a:pt x="1019" y="792"/>
                </a:lnTo>
                <a:lnTo>
                  <a:pt x="1017" y="794"/>
                </a:lnTo>
                <a:lnTo>
                  <a:pt x="1017" y="796"/>
                </a:lnTo>
                <a:lnTo>
                  <a:pt x="1017" y="800"/>
                </a:lnTo>
                <a:lnTo>
                  <a:pt x="1017" y="802"/>
                </a:lnTo>
                <a:lnTo>
                  <a:pt x="1019" y="803"/>
                </a:lnTo>
                <a:lnTo>
                  <a:pt x="1021" y="805"/>
                </a:lnTo>
                <a:lnTo>
                  <a:pt x="1021" y="807"/>
                </a:lnTo>
                <a:lnTo>
                  <a:pt x="1021" y="809"/>
                </a:lnTo>
                <a:lnTo>
                  <a:pt x="1023" y="809"/>
                </a:lnTo>
                <a:lnTo>
                  <a:pt x="1023" y="811"/>
                </a:lnTo>
                <a:lnTo>
                  <a:pt x="1025" y="811"/>
                </a:lnTo>
                <a:lnTo>
                  <a:pt x="1027" y="813"/>
                </a:lnTo>
                <a:lnTo>
                  <a:pt x="1030" y="813"/>
                </a:lnTo>
                <a:lnTo>
                  <a:pt x="1032" y="813"/>
                </a:lnTo>
                <a:lnTo>
                  <a:pt x="1034" y="813"/>
                </a:lnTo>
                <a:lnTo>
                  <a:pt x="1036" y="813"/>
                </a:lnTo>
                <a:lnTo>
                  <a:pt x="1038" y="813"/>
                </a:lnTo>
                <a:lnTo>
                  <a:pt x="1038" y="815"/>
                </a:lnTo>
                <a:lnTo>
                  <a:pt x="1039" y="815"/>
                </a:lnTo>
                <a:lnTo>
                  <a:pt x="1038" y="815"/>
                </a:lnTo>
                <a:lnTo>
                  <a:pt x="1038" y="816"/>
                </a:lnTo>
                <a:lnTo>
                  <a:pt x="1036" y="816"/>
                </a:lnTo>
                <a:lnTo>
                  <a:pt x="1036" y="818"/>
                </a:lnTo>
                <a:lnTo>
                  <a:pt x="1036" y="820"/>
                </a:lnTo>
                <a:lnTo>
                  <a:pt x="1034" y="822"/>
                </a:lnTo>
                <a:lnTo>
                  <a:pt x="1032" y="820"/>
                </a:lnTo>
                <a:lnTo>
                  <a:pt x="1032" y="818"/>
                </a:lnTo>
                <a:lnTo>
                  <a:pt x="1032" y="816"/>
                </a:lnTo>
                <a:lnTo>
                  <a:pt x="1032" y="815"/>
                </a:lnTo>
                <a:lnTo>
                  <a:pt x="1032" y="813"/>
                </a:lnTo>
                <a:lnTo>
                  <a:pt x="1030" y="813"/>
                </a:lnTo>
                <a:lnTo>
                  <a:pt x="1028" y="813"/>
                </a:lnTo>
                <a:lnTo>
                  <a:pt x="1027" y="813"/>
                </a:lnTo>
                <a:lnTo>
                  <a:pt x="1027" y="815"/>
                </a:lnTo>
                <a:lnTo>
                  <a:pt x="1028" y="816"/>
                </a:lnTo>
                <a:lnTo>
                  <a:pt x="1028" y="815"/>
                </a:lnTo>
                <a:lnTo>
                  <a:pt x="1030" y="815"/>
                </a:lnTo>
                <a:lnTo>
                  <a:pt x="1030" y="816"/>
                </a:lnTo>
                <a:lnTo>
                  <a:pt x="1028" y="816"/>
                </a:lnTo>
                <a:lnTo>
                  <a:pt x="1030" y="820"/>
                </a:lnTo>
                <a:lnTo>
                  <a:pt x="1028" y="822"/>
                </a:lnTo>
                <a:lnTo>
                  <a:pt x="1028" y="824"/>
                </a:lnTo>
                <a:lnTo>
                  <a:pt x="1028" y="827"/>
                </a:lnTo>
                <a:lnTo>
                  <a:pt x="1027" y="829"/>
                </a:lnTo>
                <a:lnTo>
                  <a:pt x="1025" y="829"/>
                </a:lnTo>
                <a:lnTo>
                  <a:pt x="1023" y="829"/>
                </a:lnTo>
                <a:lnTo>
                  <a:pt x="1023" y="831"/>
                </a:lnTo>
                <a:lnTo>
                  <a:pt x="1021" y="831"/>
                </a:lnTo>
                <a:lnTo>
                  <a:pt x="1019" y="831"/>
                </a:lnTo>
                <a:lnTo>
                  <a:pt x="1017" y="831"/>
                </a:lnTo>
                <a:lnTo>
                  <a:pt x="1016" y="829"/>
                </a:lnTo>
                <a:lnTo>
                  <a:pt x="1014" y="829"/>
                </a:lnTo>
                <a:lnTo>
                  <a:pt x="1012" y="829"/>
                </a:lnTo>
                <a:lnTo>
                  <a:pt x="1010" y="829"/>
                </a:lnTo>
                <a:lnTo>
                  <a:pt x="1008" y="829"/>
                </a:lnTo>
                <a:lnTo>
                  <a:pt x="1006" y="829"/>
                </a:lnTo>
                <a:lnTo>
                  <a:pt x="1004" y="827"/>
                </a:lnTo>
                <a:lnTo>
                  <a:pt x="1003" y="827"/>
                </a:lnTo>
                <a:lnTo>
                  <a:pt x="1001" y="827"/>
                </a:lnTo>
                <a:lnTo>
                  <a:pt x="999" y="829"/>
                </a:lnTo>
                <a:lnTo>
                  <a:pt x="999" y="831"/>
                </a:lnTo>
                <a:lnTo>
                  <a:pt x="999" y="833"/>
                </a:lnTo>
                <a:lnTo>
                  <a:pt x="1001" y="835"/>
                </a:lnTo>
                <a:lnTo>
                  <a:pt x="1003" y="839"/>
                </a:lnTo>
                <a:lnTo>
                  <a:pt x="1003" y="840"/>
                </a:lnTo>
                <a:lnTo>
                  <a:pt x="1003" y="842"/>
                </a:lnTo>
                <a:lnTo>
                  <a:pt x="1003" y="846"/>
                </a:lnTo>
                <a:lnTo>
                  <a:pt x="1004" y="848"/>
                </a:lnTo>
                <a:lnTo>
                  <a:pt x="1003" y="850"/>
                </a:lnTo>
                <a:lnTo>
                  <a:pt x="1003" y="851"/>
                </a:lnTo>
                <a:lnTo>
                  <a:pt x="1003" y="853"/>
                </a:lnTo>
                <a:lnTo>
                  <a:pt x="1001" y="855"/>
                </a:lnTo>
                <a:lnTo>
                  <a:pt x="999" y="857"/>
                </a:lnTo>
                <a:lnTo>
                  <a:pt x="997" y="859"/>
                </a:lnTo>
                <a:lnTo>
                  <a:pt x="995" y="859"/>
                </a:lnTo>
                <a:lnTo>
                  <a:pt x="993" y="861"/>
                </a:lnTo>
                <a:lnTo>
                  <a:pt x="992" y="862"/>
                </a:lnTo>
                <a:lnTo>
                  <a:pt x="990" y="864"/>
                </a:lnTo>
                <a:lnTo>
                  <a:pt x="988" y="866"/>
                </a:lnTo>
                <a:lnTo>
                  <a:pt x="986" y="868"/>
                </a:lnTo>
                <a:lnTo>
                  <a:pt x="984" y="870"/>
                </a:lnTo>
                <a:lnTo>
                  <a:pt x="982" y="870"/>
                </a:lnTo>
                <a:lnTo>
                  <a:pt x="981" y="870"/>
                </a:lnTo>
                <a:lnTo>
                  <a:pt x="979" y="870"/>
                </a:lnTo>
                <a:lnTo>
                  <a:pt x="977" y="870"/>
                </a:lnTo>
                <a:lnTo>
                  <a:pt x="975" y="870"/>
                </a:lnTo>
                <a:lnTo>
                  <a:pt x="975" y="872"/>
                </a:lnTo>
                <a:lnTo>
                  <a:pt x="973" y="874"/>
                </a:lnTo>
                <a:lnTo>
                  <a:pt x="973" y="877"/>
                </a:lnTo>
                <a:lnTo>
                  <a:pt x="973" y="879"/>
                </a:lnTo>
                <a:lnTo>
                  <a:pt x="973" y="881"/>
                </a:lnTo>
                <a:lnTo>
                  <a:pt x="975" y="881"/>
                </a:lnTo>
                <a:lnTo>
                  <a:pt x="975" y="883"/>
                </a:lnTo>
                <a:lnTo>
                  <a:pt x="973" y="883"/>
                </a:lnTo>
                <a:lnTo>
                  <a:pt x="973" y="885"/>
                </a:lnTo>
                <a:lnTo>
                  <a:pt x="971" y="886"/>
                </a:lnTo>
                <a:lnTo>
                  <a:pt x="973" y="888"/>
                </a:lnTo>
                <a:lnTo>
                  <a:pt x="971" y="890"/>
                </a:lnTo>
                <a:lnTo>
                  <a:pt x="973" y="892"/>
                </a:lnTo>
                <a:lnTo>
                  <a:pt x="973" y="894"/>
                </a:lnTo>
                <a:lnTo>
                  <a:pt x="971" y="896"/>
                </a:lnTo>
                <a:lnTo>
                  <a:pt x="971" y="897"/>
                </a:lnTo>
                <a:lnTo>
                  <a:pt x="971" y="899"/>
                </a:lnTo>
                <a:lnTo>
                  <a:pt x="973" y="899"/>
                </a:lnTo>
                <a:lnTo>
                  <a:pt x="973" y="901"/>
                </a:lnTo>
                <a:lnTo>
                  <a:pt x="971" y="901"/>
                </a:lnTo>
                <a:lnTo>
                  <a:pt x="969" y="901"/>
                </a:lnTo>
                <a:lnTo>
                  <a:pt x="969" y="903"/>
                </a:lnTo>
                <a:lnTo>
                  <a:pt x="969" y="905"/>
                </a:lnTo>
                <a:lnTo>
                  <a:pt x="968" y="909"/>
                </a:lnTo>
                <a:lnTo>
                  <a:pt x="968" y="910"/>
                </a:lnTo>
                <a:lnTo>
                  <a:pt x="968" y="912"/>
                </a:lnTo>
                <a:lnTo>
                  <a:pt x="968" y="916"/>
                </a:lnTo>
                <a:lnTo>
                  <a:pt x="964" y="918"/>
                </a:lnTo>
                <a:lnTo>
                  <a:pt x="962" y="920"/>
                </a:lnTo>
                <a:lnTo>
                  <a:pt x="960" y="921"/>
                </a:lnTo>
                <a:lnTo>
                  <a:pt x="960" y="923"/>
                </a:lnTo>
                <a:lnTo>
                  <a:pt x="958" y="925"/>
                </a:lnTo>
                <a:lnTo>
                  <a:pt x="958" y="927"/>
                </a:lnTo>
                <a:lnTo>
                  <a:pt x="958" y="929"/>
                </a:lnTo>
                <a:lnTo>
                  <a:pt x="957" y="931"/>
                </a:lnTo>
                <a:lnTo>
                  <a:pt x="957" y="933"/>
                </a:lnTo>
                <a:lnTo>
                  <a:pt x="957" y="934"/>
                </a:lnTo>
                <a:lnTo>
                  <a:pt x="957" y="936"/>
                </a:lnTo>
                <a:lnTo>
                  <a:pt x="957" y="940"/>
                </a:lnTo>
                <a:lnTo>
                  <a:pt x="957" y="944"/>
                </a:lnTo>
                <a:lnTo>
                  <a:pt x="955" y="945"/>
                </a:lnTo>
                <a:lnTo>
                  <a:pt x="955" y="947"/>
                </a:lnTo>
                <a:lnTo>
                  <a:pt x="957" y="949"/>
                </a:lnTo>
                <a:lnTo>
                  <a:pt x="958" y="949"/>
                </a:lnTo>
                <a:lnTo>
                  <a:pt x="958" y="951"/>
                </a:lnTo>
                <a:lnTo>
                  <a:pt x="960" y="953"/>
                </a:lnTo>
                <a:lnTo>
                  <a:pt x="962" y="955"/>
                </a:lnTo>
                <a:lnTo>
                  <a:pt x="960" y="956"/>
                </a:lnTo>
                <a:lnTo>
                  <a:pt x="958" y="956"/>
                </a:lnTo>
                <a:lnTo>
                  <a:pt x="957" y="958"/>
                </a:lnTo>
                <a:lnTo>
                  <a:pt x="955" y="958"/>
                </a:lnTo>
                <a:lnTo>
                  <a:pt x="953" y="958"/>
                </a:lnTo>
                <a:lnTo>
                  <a:pt x="951" y="958"/>
                </a:lnTo>
                <a:lnTo>
                  <a:pt x="949" y="960"/>
                </a:lnTo>
                <a:lnTo>
                  <a:pt x="947" y="960"/>
                </a:lnTo>
                <a:lnTo>
                  <a:pt x="947" y="958"/>
                </a:lnTo>
                <a:lnTo>
                  <a:pt x="947" y="956"/>
                </a:lnTo>
                <a:lnTo>
                  <a:pt x="945" y="956"/>
                </a:lnTo>
                <a:lnTo>
                  <a:pt x="945" y="955"/>
                </a:lnTo>
                <a:lnTo>
                  <a:pt x="944" y="955"/>
                </a:lnTo>
                <a:lnTo>
                  <a:pt x="945" y="956"/>
                </a:lnTo>
                <a:lnTo>
                  <a:pt x="945" y="958"/>
                </a:lnTo>
                <a:lnTo>
                  <a:pt x="945" y="960"/>
                </a:lnTo>
                <a:lnTo>
                  <a:pt x="945" y="962"/>
                </a:lnTo>
                <a:lnTo>
                  <a:pt x="944" y="962"/>
                </a:lnTo>
                <a:lnTo>
                  <a:pt x="942" y="962"/>
                </a:lnTo>
                <a:lnTo>
                  <a:pt x="940" y="962"/>
                </a:lnTo>
                <a:lnTo>
                  <a:pt x="938" y="960"/>
                </a:lnTo>
                <a:lnTo>
                  <a:pt x="936" y="960"/>
                </a:lnTo>
                <a:lnTo>
                  <a:pt x="936" y="958"/>
                </a:lnTo>
                <a:lnTo>
                  <a:pt x="933" y="958"/>
                </a:lnTo>
                <a:lnTo>
                  <a:pt x="933" y="955"/>
                </a:lnTo>
                <a:lnTo>
                  <a:pt x="933" y="953"/>
                </a:lnTo>
                <a:lnTo>
                  <a:pt x="934" y="953"/>
                </a:lnTo>
                <a:lnTo>
                  <a:pt x="934" y="951"/>
                </a:lnTo>
                <a:lnTo>
                  <a:pt x="934" y="949"/>
                </a:lnTo>
                <a:lnTo>
                  <a:pt x="934" y="945"/>
                </a:lnTo>
                <a:lnTo>
                  <a:pt x="934" y="944"/>
                </a:lnTo>
                <a:lnTo>
                  <a:pt x="936" y="942"/>
                </a:lnTo>
                <a:lnTo>
                  <a:pt x="938" y="942"/>
                </a:lnTo>
                <a:lnTo>
                  <a:pt x="940" y="940"/>
                </a:lnTo>
                <a:lnTo>
                  <a:pt x="942" y="938"/>
                </a:lnTo>
                <a:lnTo>
                  <a:pt x="942" y="936"/>
                </a:lnTo>
                <a:lnTo>
                  <a:pt x="942" y="934"/>
                </a:lnTo>
                <a:lnTo>
                  <a:pt x="942" y="933"/>
                </a:lnTo>
                <a:lnTo>
                  <a:pt x="942" y="929"/>
                </a:lnTo>
                <a:lnTo>
                  <a:pt x="944" y="929"/>
                </a:lnTo>
                <a:lnTo>
                  <a:pt x="944" y="927"/>
                </a:lnTo>
                <a:lnTo>
                  <a:pt x="944" y="923"/>
                </a:lnTo>
                <a:lnTo>
                  <a:pt x="944" y="921"/>
                </a:lnTo>
                <a:lnTo>
                  <a:pt x="944" y="920"/>
                </a:lnTo>
                <a:lnTo>
                  <a:pt x="944" y="918"/>
                </a:lnTo>
                <a:lnTo>
                  <a:pt x="942" y="916"/>
                </a:lnTo>
                <a:lnTo>
                  <a:pt x="944" y="914"/>
                </a:lnTo>
                <a:lnTo>
                  <a:pt x="944" y="912"/>
                </a:lnTo>
                <a:lnTo>
                  <a:pt x="945" y="910"/>
                </a:lnTo>
                <a:lnTo>
                  <a:pt x="947" y="907"/>
                </a:lnTo>
                <a:lnTo>
                  <a:pt x="947" y="905"/>
                </a:lnTo>
                <a:lnTo>
                  <a:pt x="949" y="903"/>
                </a:lnTo>
                <a:lnTo>
                  <a:pt x="949" y="901"/>
                </a:lnTo>
                <a:lnTo>
                  <a:pt x="949" y="899"/>
                </a:lnTo>
                <a:lnTo>
                  <a:pt x="949" y="897"/>
                </a:lnTo>
                <a:lnTo>
                  <a:pt x="949" y="896"/>
                </a:lnTo>
                <a:lnTo>
                  <a:pt x="951" y="892"/>
                </a:lnTo>
                <a:lnTo>
                  <a:pt x="951" y="890"/>
                </a:lnTo>
                <a:lnTo>
                  <a:pt x="953" y="890"/>
                </a:lnTo>
                <a:lnTo>
                  <a:pt x="953" y="886"/>
                </a:lnTo>
                <a:lnTo>
                  <a:pt x="953" y="885"/>
                </a:lnTo>
                <a:lnTo>
                  <a:pt x="953" y="883"/>
                </a:lnTo>
                <a:lnTo>
                  <a:pt x="953" y="879"/>
                </a:lnTo>
                <a:lnTo>
                  <a:pt x="953" y="877"/>
                </a:lnTo>
                <a:lnTo>
                  <a:pt x="953" y="875"/>
                </a:lnTo>
                <a:lnTo>
                  <a:pt x="953" y="874"/>
                </a:lnTo>
                <a:lnTo>
                  <a:pt x="953" y="872"/>
                </a:lnTo>
                <a:lnTo>
                  <a:pt x="951" y="872"/>
                </a:lnTo>
                <a:lnTo>
                  <a:pt x="949" y="870"/>
                </a:lnTo>
                <a:lnTo>
                  <a:pt x="949" y="868"/>
                </a:lnTo>
                <a:lnTo>
                  <a:pt x="949" y="864"/>
                </a:lnTo>
                <a:lnTo>
                  <a:pt x="951" y="862"/>
                </a:lnTo>
                <a:lnTo>
                  <a:pt x="949" y="861"/>
                </a:lnTo>
                <a:lnTo>
                  <a:pt x="949" y="859"/>
                </a:lnTo>
                <a:lnTo>
                  <a:pt x="947" y="857"/>
                </a:lnTo>
                <a:lnTo>
                  <a:pt x="945" y="857"/>
                </a:lnTo>
                <a:lnTo>
                  <a:pt x="945" y="855"/>
                </a:lnTo>
                <a:lnTo>
                  <a:pt x="944" y="853"/>
                </a:lnTo>
                <a:lnTo>
                  <a:pt x="944" y="851"/>
                </a:lnTo>
                <a:lnTo>
                  <a:pt x="942" y="848"/>
                </a:lnTo>
                <a:lnTo>
                  <a:pt x="942" y="846"/>
                </a:lnTo>
                <a:lnTo>
                  <a:pt x="944" y="846"/>
                </a:lnTo>
                <a:lnTo>
                  <a:pt x="944" y="848"/>
                </a:lnTo>
                <a:lnTo>
                  <a:pt x="945" y="848"/>
                </a:lnTo>
                <a:lnTo>
                  <a:pt x="945" y="846"/>
                </a:lnTo>
                <a:lnTo>
                  <a:pt x="945" y="844"/>
                </a:lnTo>
                <a:lnTo>
                  <a:pt x="944" y="844"/>
                </a:lnTo>
                <a:lnTo>
                  <a:pt x="945" y="842"/>
                </a:lnTo>
                <a:lnTo>
                  <a:pt x="945" y="840"/>
                </a:lnTo>
                <a:lnTo>
                  <a:pt x="945" y="839"/>
                </a:lnTo>
                <a:lnTo>
                  <a:pt x="944" y="839"/>
                </a:lnTo>
                <a:lnTo>
                  <a:pt x="944" y="837"/>
                </a:lnTo>
                <a:lnTo>
                  <a:pt x="942" y="835"/>
                </a:lnTo>
                <a:lnTo>
                  <a:pt x="940" y="837"/>
                </a:lnTo>
                <a:lnTo>
                  <a:pt x="942" y="837"/>
                </a:lnTo>
                <a:lnTo>
                  <a:pt x="942" y="839"/>
                </a:lnTo>
                <a:lnTo>
                  <a:pt x="944" y="840"/>
                </a:lnTo>
                <a:lnTo>
                  <a:pt x="942" y="842"/>
                </a:lnTo>
                <a:lnTo>
                  <a:pt x="942" y="844"/>
                </a:lnTo>
                <a:lnTo>
                  <a:pt x="940" y="846"/>
                </a:lnTo>
                <a:lnTo>
                  <a:pt x="940" y="848"/>
                </a:lnTo>
                <a:lnTo>
                  <a:pt x="938" y="848"/>
                </a:lnTo>
                <a:lnTo>
                  <a:pt x="936" y="850"/>
                </a:lnTo>
                <a:lnTo>
                  <a:pt x="936" y="853"/>
                </a:lnTo>
                <a:lnTo>
                  <a:pt x="936" y="855"/>
                </a:lnTo>
                <a:lnTo>
                  <a:pt x="936" y="857"/>
                </a:lnTo>
                <a:lnTo>
                  <a:pt x="936" y="861"/>
                </a:lnTo>
                <a:lnTo>
                  <a:pt x="934" y="862"/>
                </a:lnTo>
                <a:lnTo>
                  <a:pt x="936" y="864"/>
                </a:lnTo>
                <a:lnTo>
                  <a:pt x="936" y="868"/>
                </a:lnTo>
                <a:lnTo>
                  <a:pt x="938" y="868"/>
                </a:lnTo>
                <a:lnTo>
                  <a:pt x="938" y="870"/>
                </a:lnTo>
                <a:lnTo>
                  <a:pt x="940" y="870"/>
                </a:lnTo>
                <a:lnTo>
                  <a:pt x="940" y="872"/>
                </a:lnTo>
                <a:lnTo>
                  <a:pt x="938" y="874"/>
                </a:lnTo>
                <a:lnTo>
                  <a:pt x="940" y="874"/>
                </a:lnTo>
                <a:lnTo>
                  <a:pt x="938" y="875"/>
                </a:lnTo>
                <a:lnTo>
                  <a:pt x="938" y="877"/>
                </a:lnTo>
                <a:lnTo>
                  <a:pt x="938" y="881"/>
                </a:lnTo>
                <a:lnTo>
                  <a:pt x="936" y="883"/>
                </a:lnTo>
                <a:lnTo>
                  <a:pt x="936" y="886"/>
                </a:lnTo>
                <a:lnTo>
                  <a:pt x="934" y="888"/>
                </a:lnTo>
                <a:lnTo>
                  <a:pt x="933" y="890"/>
                </a:lnTo>
                <a:lnTo>
                  <a:pt x="931" y="890"/>
                </a:lnTo>
                <a:lnTo>
                  <a:pt x="929" y="892"/>
                </a:lnTo>
                <a:lnTo>
                  <a:pt x="927" y="892"/>
                </a:lnTo>
                <a:lnTo>
                  <a:pt x="925" y="892"/>
                </a:lnTo>
                <a:lnTo>
                  <a:pt x="922" y="892"/>
                </a:lnTo>
                <a:lnTo>
                  <a:pt x="922" y="890"/>
                </a:lnTo>
                <a:lnTo>
                  <a:pt x="922" y="888"/>
                </a:lnTo>
                <a:lnTo>
                  <a:pt x="923" y="888"/>
                </a:lnTo>
                <a:lnTo>
                  <a:pt x="923" y="886"/>
                </a:lnTo>
                <a:lnTo>
                  <a:pt x="923" y="883"/>
                </a:lnTo>
                <a:lnTo>
                  <a:pt x="923" y="879"/>
                </a:lnTo>
                <a:lnTo>
                  <a:pt x="925" y="877"/>
                </a:lnTo>
                <a:lnTo>
                  <a:pt x="925" y="875"/>
                </a:lnTo>
                <a:lnTo>
                  <a:pt x="925" y="874"/>
                </a:lnTo>
                <a:lnTo>
                  <a:pt x="925" y="870"/>
                </a:lnTo>
                <a:lnTo>
                  <a:pt x="923" y="868"/>
                </a:lnTo>
                <a:lnTo>
                  <a:pt x="923" y="866"/>
                </a:lnTo>
                <a:lnTo>
                  <a:pt x="923" y="864"/>
                </a:lnTo>
                <a:lnTo>
                  <a:pt x="923" y="862"/>
                </a:lnTo>
                <a:lnTo>
                  <a:pt x="923" y="861"/>
                </a:lnTo>
                <a:lnTo>
                  <a:pt x="922" y="859"/>
                </a:lnTo>
                <a:lnTo>
                  <a:pt x="918" y="861"/>
                </a:lnTo>
                <a:lnTo>
                  <a:pt x="918" y="862"/>
                </a:lnTo>
                <a:lnTo>
                  <a:pt x="918" y="864"/>
                </a:lnTo>
                <a:lnTo>
                  <a:pt x="918" y="868"/>
                </a:lnTo>
                <a:lnTo>
                  <a:pt x="914" y="870"/>
                </a:lnTo>
                <a:lnTo>
                  <a:pt x="914" y="872"/>
                </a:lnTo>
                <a:lnTo>
                  <a:pt x="914" y="874"/>
                </a:lnTo>
                <a:lnTo>
                  <a:pt x="914" y="877"/>
                </a:lnTo>
                <a:lnTo>
                  <a:pt x="914" y="879"/>
                </a:lnTo>
                <a:lnTo>
                  <a:pt x="914" y="883"/>
                </a:lnTo>
                <a:lnTo>
                  <a:pt x="914" y="885"/>
                </a:lnTo>
                <a:lnTo>
                  <a:pt x="914" y="886"/>
                </a:lnTo>
                <a:lnTo>
                  <a:pt x="914" y="890"/>
                </a:lnTo>
                <a:lnTo>
                  <a:pt x="916" y="892"/>
                </a:lnTo>
                <a:lnTo>
                  <a:pt x="916" y="894"/>
                </a:lnTo>
                <a:lnTo>
                  <a:pt x="916" y="896"/>
                </a:lnTo>
                <a:lnTo>
                  <a:pt x="916" y="897"/>
                </a:lnTo>
                <a:lnTo>
                  <a:pt x="916" y="899"/>
                </a:lnTo>
                <a:lnTo>
                  <a:pt x="918" y="901"/>
                </a:lnTo>
                <a:lnTo>
                  <a:pt x="920" y="903"/>
                </a:lnTo>
                <a:lnTo>
                  <a:pt x="922" y="905"/>
                </a:lnTo>
                <a:lnTo>
                  <a:pt x="923" y="905"/>
                </a:lnTo>
                <a:lnTo>
                  <a:pt x="923" y="907"/>
                </a:lnTo>
                <a:lnTo>
                  <a:pt x="923" y="910"/>
                </a:lnTo>
                <a:lnTo>
                  <a:pt x="923" y="912"/>
                </a:lnTo>
                <a:lnTo>
                  <a:pt x="923" y="914"/>
                </a:lnTo>
                <a:lnTo>
                  <a:pt x="922" y="916"/>
                </a:lnTo>
                <a:lnTo>
                  <a:pt x="922" y="920"/>
                </a:lnTo>
                <a:lnTo>
                  <a:pt x="922" y="921"/>
                </a:lnTo>
                <a:lnTo>
                  <a:pt x="922" y="923"/>
                </a:lnTo>
                <a:lnTo>
                  <a:pt x="920" y="923"/>
                </a:lnTo>
                <a:lnTo>
                  <a:pt x="920" y="921"/>
                </a:lnTo>
                <a:lnTo>
                  <a:pt x="918" y="920"/>
                </a:lnTo>
                <a:lnTo>
                  <a:pt x="918" y="918"/>
                </a:lnTo>
                <a:lnTo>
                  <a:pt x="916" y="918"/>
                </a:lnTo>
                <a:lnTo>
                  <a:pt x="914" y="918"/>
                </a:lnTo>
                <a:lnTo>
                  <a:pt x="912" y="918"/>
                </a:lnTo>
                <a:lnTo>
                  <a:pt x="910" y="921"/>
                </a:lnTo>
                <a:lnTo>
                  <a:pt x="910" y="923"/>
                </a:lnTo>
                <a:lnTo>
                  <a:pt x="912" y="923"/>
                </a:lnTo>
                <a:lnTo>
                  <a:pt x="912" y="927"/>
                </a:lnTo>
                <a:lnTo>
                  <a:pt x="910" y="927"/>
                </a:lnTo>
                <a:lnTo>
                  <a:pt x="909" y="925"/>
                </a:lnTo>
                <a:lnTo>
                  <a:pt x="907" y="927"/>
                </a:lnTo>
                <a:lnTo>
                  <a:pt x="907" y="929"/>
                </a:lnTo>
                <a:lnTo>
                  <a:pt x="907" y="931"/>
                </a:lnTo>
                <a:lnTo>
                  <a:pt x="907" y="933"/>
                </a:lnTo>
                <a:lnTo>
                  <a:pt x="907" y="936"/>
                </a:lnTo>
                <a:lnTo>
                  <a:pt x="907" y="940"/>
                </a:lnTo>
                <a:lnTo>
                  <a:pt x="905" y="942"/>
                </a:lnTo>
                <a:lnTo>
                  <a:pt x="905" y="944"/>
                </a:lnTo>
                <a:lnTo>
                  <a:pt x="903" y="944"/>
                </a:lnTo>
                <a:lnTo>
                  <a:pt x="901" y="945"/>
                </a:lnTo>
                <a:lnTo>
                  <a:pt x="901" y="947"/>
                </a:lnTo>
                <a:lnTo>
                  <a:pt x="901" y="951"/>
                </a:lnTo>
                <a:lnTo>
                  <a:pt x="901" y="953"/>
                </a:lnTo>
                <a:lnTo>
                  <a:pt x="903" y="956"/>
                </a:lnTo>
                <a:lnTo>
                  <a:pt x="903" y="958"/>
                </a:lnTo>
                <a:lnTo>
                  <a:pt x="903" y="960"/>
                </a:lnTo>
                <a:lnTo>
                  <a:pt x="901" y="960"/>
                </a:lnTo>
                <a:lnTo>
                  <a:pt x="899" y="960"/>
                </a:lnTo>
                <a:lnTo>
                  <a:pt x="899" y="962"/>
                </a:lnTo>
                <a:lnTo>
                  <a:pt x="899" y="964"/>
                </a:lnTo>
                <a:lnTo>
                  <a:pt x="899" y="966"/>
                </a:lnTo>
                <a:lnTo>
                  <a:pt x="898" y="968"/>
                </a:lnTo>
                <a:lnTo>
                  <a:pt x="898" y="969"/>
                </a:lnTo>
                <a:lnTo>
                  <a:pt x="896" y="969"/>
                </a:lnTo>
                <a:lnTo>
                  <a:pt x="896" y="973"/>
                </a:lnTo>
                <a:lnTo>
                  <a:pt x="894" y="973"/>
                </a:lnTo>
                <a:lnTo>
                  <a:pt x="894" y="975"/>
                </a:lnTo>
                <a:lnTo>
                  <a:pt x="892" y="975"/>
                </a:lnTo>
                <a:lnTo>
                  <a:pt x="890" y="977"/>
                </a:lnTo>
                <a:lnTo>
                  <a:pt x="890" y="979"/>
                </a:lnTo>
                <a:lnTo>
                  <a:pt x="892" y="979"/>
                </a:lnTo>
                <a:lnTo>
                  <a:pt x="892" y="977"/>
                </a:lnTo>
                <a:lnTo>
                  <a:pt x="894" y="977"/>
                </a:lnTo>
                <a:lnTo>
                  <a:pt x="894" y="975"/>
                </a:lnTo>
                <a:lnTo>
                  <a:pt x="896" y="975"/>
                </a:lnTo>
                <a:lnTo>
                  <a:pt x="898" y="975"/>
                </a:lnTo>
                <a:lnTo>
                  <a:pt x="898" y="977"/>
                </a:lnTo>
                <a:lnTo>
                  <a:pt x="896" y="979"/>
                </a:lnTo>
                <a:lnTo>
                  <a:pt x="896" y="980"/>
                </a:lnTo>
                <a:lnTo>
                  <a:pt x="898" y="980"/>
                </a:lnTo>
                <a:lnTo>
                  <a:pt x="898" y="982"/>
                </a:lnTo>
                <a:lnTo>
                  <a:pt x="898" y="984"/>
                </a:lnTo>
                <a:lnTo>
                  <a:pt x="898" y="986"/>
                </a:lnTo>
                <a:lnTo>
                  <a:pt x="898" y="988"/>
                </a:lnTo>
                <a:lnTo>
                  <a:pt x="896" y="988"/>
                </a:lnTo>
                <a:lnTo>
                  <a:pt x="894" y="988"/>
                </a:lnTo>
                <a:lnTo>
                  <a:pt x="892" y="988"/>
                </a:lnTo>
                <a:lnTo>
                  <a:pt x="890" y="988"/>
                </a:lnTo>
                <a:lnTo>
                  <a:pt x="888" y="986"/>
                </a:lnTo>
                <a:lnTo>
                  <a:pt x="887" y="986"/>
                </a:lnTo>
                <a:lnTo>
                  <a:pt x="887" y="984"/>
                </a:lnTo>
                <a:lnTo>
                  <a:pt x="885" y="986"/>
                </a:lnTo>
                <a:lnTo>
                  <a:pt x="883" y="986"/>
                </a:lnTo>
                <a:lnTo>
                  <a:pt x="883" y="988"/>
                </a:lnTo>
                <a:lnTo>
                  <a:pt x="881" y="990"/>
                </a:lnTo>
                <a:lnTo>
                  <a:pt x="881" y="991"/>
                </a:lnTo>
                <a:lnTo>
                  <a:pt x="881" y="993"/>
                </a:lnTo>
                <a:lnTo>
                  <a:pt x="881" y="995"/>
                </a:lnTo>
                <a:lnTo>
                  <a:pt x="879" y="995"/>
                </a:lnTo>
                <a:lnTo>
                  <a:pt x="879" y="999"/>
                </a:lnTo>
                <a:lnTo>
                  <a:pt x="877" y="999"/>
                </a:lnTo>
                <a:lnTo>
                  <a:pt x="875" y="1001"/>
                </a:lnTo>
                <a:lnTo>
                  <a:pt x="874" y="1001"/>
                </a:lnTo>
                <a:lnTo>
                  <a:pt x="874" y="1003"/>
                </a:lnTo>
                <a:lnTo>
                  <a:pt x="872" y="1003"/>
                </a:lnTo>
                <a:lnTo>
                  <a:pt x="872" y="1004"/>
                </a:lnTo>
                <a:lnTo>
                  <a:pt x="870" y="1004"/>
                </a:lnTo>
                <a:lnTo>
                  <a:pt x="868" y="1004"/>
                </a:lnTo>
                <a:lnTo>
                  <a:pt x="868" y="1006"/>
                </a:lnTo>
                <a:lnTo>
                  <a:pt x="866" y="1008"/>
                </a:lnTo>
                <a:lnTo>
                  <a:pt x="864" y="1008"/>
                </a:lnTo>
                <a:lnTo>
                  <a:pt x="863" y="1010"/>
                </a:lnTo>
                <a:lnTo>
                  <a:pt x="861" y="1010"/>
                </a:lnTo>
                <a:lnTo>
                  <a:pt x="859" y="1012"/>
                </a:lnTo>
                <a:lnTo>
                  <a:pt x="859" y="1015"/>
                </a:lnTo>
                <a:lnTo>
                  <a:pt x="857" y="1017"/>
                </a:lnTo>
                <a:lnTo>
                  <a:pt x="859" y="1017"/>
                </a:lnTo>
                <a:lnTo>
                  <a:pt x="859" y="1019"/>
                </a:lnTo>
                <a:lnTo>
                  <a:pt x="857" y="1021"/>
                </a:lnTo>
                <a:lnTo>
                  <a:pt x="855" y="1023"/>
                </a:lnTo>
                <a:lnTo>
                  <a:pt x="855" y="1025"/>
                </a:lnTo>
                <a:lnTo>
                  <a:pt x="853" y="1027"/>
                </a:lnTo>
                <a:lnTo>
                  <a:pt x="851" y="1028"/>
                </a:lnTo>
                <a:lnTo>
                  <a:pt x="851" y="1030"/>
                </a:lnTo>
                <a:lnTo>
                  <a:pt x="850" y="1032"/>
                </a:lnTo>
                <a:lnTo>
                  <a:pt x="848" y="1034"/>
                </a:lnTo>
                <a:lnTo>
                  <a:pt x="848" y="1036"/>
                </a:lnTo>
                <a:lnTo>
                  <a:pt x="848" y="1038"/>
                </a:lnTo>
                <a:lnTo>
                  <a:pt x="846" y="1039"/>
                </a:lnTo>
                <a:lnTo>
                  <a:pt x="846" y="1041"/>
                </a:lnTo>
                <a:lnTo>
                  <a:pt x="844" y="1043"/>
                </a:lnTo>
                <a:lnTo>
                  <a:pt x="842" y="1047"/>
                </a:lnTo>
                <a:lnTo>
                  <a:pt x="840" y="1049"/>
                </a:lnTo>
                <a:lnTo>
                  <a:pt x="840" y="1050"/>
                </a:lnTo>
                <a:lnTo>
                  <a:pt x="839" y="1052"/>
                </a:lnTo>
                <a:lnTo>
                  <a:pt x="837" y="1054"/>
                </a:lnTo>
                <a:lnTo>
                  <a:pt x="835" y="1056"/>
                </a:lnTo>
                <a:lnTo>
                  <a:pt x="833" y="1058"/>
                </a:lnTo>
                <a:lnTo>
                  <a:pt x="831" y="1058"/>
                </a:lnTo>
                <a:lnTo>
                  <a:pt x="831" y="1060"/>
                </a:lnTo>
                <a:lnTo>
                  <a:pt x="831" y="1062"/>
                </a:lnTo>
                <a:lnTo>
                  <a:pt x="831" y="1063"/>
                </a:lnTo>
                <a:lnTo>
                  <a:pt x="831" y="1065"/>
                </a:lnTo>
                <a:lnTo>
                  <a:pt x="829" y="1069"/>
                </a:lnTo>
                <a:lnTo>
                  <a:pt x="829" y="1071"/>
                </a:lnTo>
                <a:lnTo>
                  <a:pt x="828" y="1071"/>
                </a:lnTo>
                <a:lnTo>
                  <a:pt x="826" y="1073"/>
                </a:lnTo>
                <a:lnTo>
                  <a:pt x="826" y="1074"/>
                </a:lnTo>
                <a:lnTo>
                  <a:pt x="826" y="1076"/>
                </a:lnTo>
                <a:lnTo>
                  <a:pt x="826" y="1078"/>
                </a:lnTo>
                <a:lnTo>
                  <a:pt x="824" y="1080"/>
                </a:lnTo>
                <a:lnTo>
                  <a:pt x="824" y="1082"/>
                </a:lnTo>
                <a:lnTo>
                  <a:pt x="824" y="1084"/>
                </a:lnTo>
                <a:lnTo>
                  <a:pt x="824" y="1085"/>
                </a:lnTo>
                <a:lnTo>
                  <a:pt x="824" y="1087"/>
                </a:lnTo>
                <a:lnTo>
                  <a:pt x="824" y="1089"/>
                </a:lnTo>
                <a:lnTo>
                  <a:pt x="824" y="1091"/>
                </a:lnTo>
                <a:lnTo>
                  <a:pt x="822" y="1093"/>
                </a:lnTo>
                <a:lnTo>
                  <a:pt x="820" y="1095"/>
                </a:lnTo>
                <a:lnTo>
                  <a:pt x="818" y="1097"/>
                </a:lnTo>
                <a:lnTo>
                  <a:pt x="816" y="1100"/>
                </a:lnTo>
                <a:lnTo>
                  <a:pt x="815" y="1100"/>
                </a:lnTo>
                <a:lnTo>
                  <a:pt x="813" y="1102"/>
                </a:lnTo>
                <a:lnTo>
                  <a:pt x="813" y="1104"/>
                </a:lnTo>
                <a:lnTo>
                  <a:pt x="811" y="1106"/>
                </a:lnTo>
                <a:lnTo>
                  <a:pt x="811" y="1108"/>
                </a:lnTo>
                <a:lnTo>
                  <a:pt x="809" y="1108"/>
                </a:lnTo>
                <a:lnTo>
                  <a:pt x="807" y="1109"/>
                </a:lnTo>
                <a:lnTo>
                  <a:pt x="807" y="1111"/>
                </a:lnTo>
                <a:lnTo>
                  <a:pt x="807" y="1113"/>
                </a:lnTo>
                <a:lnTo>
                  <a:pt x="805" y="1113"/>
                </a:lnTo>
                <a:lnTo>
                  <a:pt x="805" y="1115"/>
                </a:lnTo>
                <a:lnTo>
                  <a:pt x="804" y="1117"/>
                </a:lnTo>
                <a:lnTo>
                  <a:pt x="802" y="1119"/>
                </a:lnTo>
                <a:lnTo>
                  <a:pt x="802" y="1121"/>
                </a:lnTo>
                <a:lnTo>
                  <a:pt x="798" y="1121"/>
                </a:lnTo>
                <a:lnTo>
                  <a:pt x="796" y="1121"/>
                </a:lnTo>
                <a:lnTo>
                  <a:pt x="796" y="1122"/>
                </a:lnTo>
                <a:lnTo>
                  <a:pt x="796" y="1124"/>
                </a:lnTo>
                <a:lnTo>
                  <a:pt x="796" y="1126"/>
                </a:lnTo>
                <a:lnTo>
                  <a:pt x="796" y="1128"/>
                </a:lnTo>
                <a:lnTo>
                  <a:pt x="796" y="1130"/>
                </a:lnTo>
                <a:lnTo>
                  <a:pt x="796" y="1132"/>
                </a:lnTo>
                <a:lnTo>
                  <a:pt x="792" y="1137"/>
                </a:lnTo>
                <a:lnTo>
                  <a:pt x="792" y="1139"/>
                </a:lnTo>
                <a:lnTo>
                  <a:pt x="792" y="1141"/>
                </a:lnTo>
                <a:lnTo>
                  <a:pt x="791" y="1143"/>
                </a:lnTo>
                <a:lnTo>
                  <a:pt x="791" y="1144"/>
                </a:lnTo>
                <a:lnTo>
                  <a:pt x="789" y="1146"/>
                </a:lnTo>
                <a:lnTo>
                  <a:pt x="787" y="1152"/>
                </a:lnTo>
                <a:lnTo>
                  <a:pt x="787" y="1154"/>
                </a:lnTo>
                <a:lnTo>
                  <a:pt x="785" y="1156"/>
                </a:lnTo>
                <a:lnTo>
                  <a:pt x="785" y="1157"/>
                </a:lnTo>
                <a:lnTo>
                  <a:pt x="783" y="1159"/>
                </a:lnTo>
                <a:lnTo>
                  <a:pt x="783" y="1161"/>
                </a:lnTo>
                <a:lnTo>
                  <a:pt x="781" y="1163"/>
                </a:lnTo>
                <a:lnTo>
                  <a:pt x="781" y="1165"/>
                </a:lnTo>
                <a:lnTo>
                  <a:pt x="781" y="1168"/>
                </a:lnTo>
                <a:lnTo>
                  <a:pt x="780" y="1170"/>
                </a:lnTo>
                <a:lnTo>
                  <a:pt x="780" y="1172"/>
                </a:lnTo>
                <a:lnTo>
                  <a:pt x="780" y="1174"/>
                </a:lnTo>
                <a:lnTo>
                  <a:pt x="780" y="1176"/>
                </a:lnTo>
                <a:lnTo>
                  <a:pt x="778" y="1179"/>
                </a:lnTo>
                <a:lnTo>
                  <a:pt x="778" y="1181"/>
                </a:lnTo>
                <a:lnTo>
                  <a:pt x="778" y="1183"/>
                </a:lnTo>
                <a:lnTo>
                  <a:pt x="776" y="1185"/>
                </a:lnTo>
                <a:lnTo>
                  <a:pt x="774" y="1185"/>
                </a:lnTo>
                <a:lnTo>
                  <a:pt x="774" y="1187"/>
                </a:lnTo>
                <a:lnTo>
                  <a:pt x="774" y="1191"/>
                </a:lnTo>
                <a:lnTo>
                  <a:pt x="776" y="1191"/>
                </a:lnTo>
                <a:lnTo>
                  <a:pt x="776" y="1192"/>
                </a:lnTo>
                <a:lnTo>
                  <a:pt x="774" y="1194"/>
                </a:lnTo>
                <a:lnTo>
                  <a:pt x="774" y="1198"/>
                </a:lnTo>
                <a:lnTo>
                  <a:pt x="774" y="1200"/>
                </a:lnTo>
                <a:lnTo>
                  <a:pt x="776" y="1202"/>
                </a:lnTo>
                <a:lnTo>
                  <a:pt x="778" y="1203"/>
                </a:lnTo>
                <a:lnTo>
                  <a:pt x="780" y="1203"/>
                </a:lnTo>
                <a:lnTo>
                  <a:pt x="781" y="1205"/>
                </a:lnTo>
                <a:lnTo>
                  <a:pt x="781" y="1207"/>
                </a:lnTo>
                <a:lnTo>
                  <a:pt x="783" y="1207"/>
                </a:lnTo>
                <a:lnTo>
                  <a:pt x="785" y="1207"/>
                </a:lnTo>
                <a:lnTo>
                  <a:pt x="787" y="1207"/>
                </a:lnTo>
                <a:lnTo>
                  <a:pt x="789" y="1207"/>
                </a:lnTo>
                <a:lnTo>
                  <a:pt x="789" y="1209"/>
                </a:lnTo>
                <a:lnTo>
                  <a:pt x="787" y="1211"/>
                </a:lnTo>
                <a:lnTo>
                  <a:pt x="789" y="1211"/>
                </a:lnTo>
                <a:lnTo>
                  <a:pt x="789" y="1209"/>
                </a:lnTo>
                <a:lnTo>
                  <a:pt x="789" y="1207"/>
                </a:lnTo>
                <a:lnTo>
                  <a:pt x="791" y="1207"/>
                </a:lnTo>
                <a:lnTo>
                  <a:pt x="791" y="1209"/>
                </a:lnTo>
                <a:lnTo>
                  <a:pt x="792" y="1209"/>
                </a:lnTo>
                <a:lnTo>
                  <a:pt x="792" y="1207"/>
                </a:lnTo>
                <a:lnTo>
                  <a:pt x="794" y="1205"/>
                </a:lnTo>
                <a:lnTo>
                  <a:pt x="796" y="1205"/>
                </a:lnTo>
                <a:lnTo>
                  <a:pt x="796" y="1207"/>
                </a:lnTo>
                <a:lnTo>
                  <a:pt x="798" y="1205"/>
                </a:lnTo>
                <a:lnTo>
                  <a:pt x="798" y="1203"/>
                </a:lnTo>
                <a:lnTo>
                  <a:pt x="798" y="1202"/>
                </a:lnTo>
                <a:lnTo>
                  <a:pt x="798" y="1200"/>
                </a:lnTo>
                <a:lnTo>
                  <a:pt x="798" y="1198"/>
                </a:lnTo>
                <a:lnTo>
                  <a:pt x="800" y="1196"/>
                </a:lnTo>
                <a:lnTo>
                  <a:pt x="800" y="1194"/>
                </a:lnTo>
                <a:lnTo>
                  <a:pt x="802" y="1194"/>
                </a:lnTo>
                <a:lnTo>
                  <a:pt x="804" y="1196"/>
                </a:lnTo>
                <a:lnTo>
                  <a:pt x="805" y="1196"/>
                </a:lnTo>
                <a:lnTo>
                  <a:pt x="807" y="1196"/>
                </a:lnTo>
                <a:lnTo>
                  <a:pt x="809" y="1196"/>
                </a:lnTo>
                <a:lnTo>
                  <a:pt x="811" y="1196"/>
                </a:lnTo>
                <a:lnTo>
                  <a:pt x="811" y="1198"/>
                </a:lnTo>
                <a:lnTo>
                  <a:pt x="813" y="1198"/>
                </a:lnTo>
                <a:lnTo>
                  <a:pt x="815" y="1198"/>
                </a:lnTo>
                <a:lnTo>
                  <a:pt x="816" y="1200"/>
                </a:lnTo>
                <a:lnTo>
                  <a:pt x="816" y="1202"/>
                </a:lnTo>
                <a:lnTo>
                  <a:pt x="820" y="1202"/>
                </a:lnTo>
                <a:lnTo>
                  <a:pt x="822" y="1202"/>
                </a:lnTo>
                <a:lnTo>
                  <a:pt x="824" y="1202"/>
                </a:lnTo>
                <a:lnTo>
                  <a:pt x="826" y="1202"/>
                </a:lnTo>
                <a:lnTo>
                  <a:pt x="828" y="1202"/>
                </a:lnTo>
                <a:lnTo>
                  <a:pt x="829" y="1200"/>
                </a:lnTo>
                <a:lnTo>
                  <a:pt x="829" y="1202"/>
                </a:lnTo>
                <a:lnTo>
                  <a:pt x="831" y="1202"/>
                </a:lnTo>
                <a:lnTo>
                  <a:pt x="833" y="1200"/>
                </a:lnTo>
                <a:lnTo>
                  <a:pt x="835" y="1200"/>
                </a:lnTo>
                <a:lnTo>
                  <a:pt x="839" y="1200"/>
                </a:lnTo>
                <a:lnTo>
                  <a:pt x="840" y="1198"/>
                </a:lnTo>
                <a:lnTo>
                  <a:pt x="842" y="1196"/>
                </a:lnTo>
                <a:lnTo>
                  <a:pt x="844" y="1194"/>
                </a:lnTo>
                <a:lnTo>
                  <a:pt x="846" y="1192"/>
                </a:lnTo>
                <a:lnTo>
                  <a:pt x="848" y="1191"/>
                </a:lnTo>
                <a:lnTo>
                  <a:pt x="850" y="1191"/>
                </a:lnTo>
                <a:lnTo>
                  <a:pt x="850" y="1189"/>
                </a:lnTo>
                <a:lnTo>
                  <a:pt x="851" y="1189"/>
                </a:lnTo>
                <a:lnTo>
                  <a:pt x="853" y="1187"/>
                </a:lnTo>
                <a:lnTo>
                  <a:pt x="855" y="1185"/>
                </a:lnTo>
                <a:lnTo>
                  <a:pt x="857" y="1183"/>
                </a:lnTo>
                <a:lnTo>
                  <a:pt x="859" y="1183"/>
                </a:lnTo>
                <a:lnTo>
                  <a:pt x="861" y="1183"/>
                </a:lnTo>
                <a:lnTo>
                  <a:pt x="861" y="1181"/>
                </a:lnTo>
                <a:lnTo>
                  <a:pt x="863" y="1181"/>
                </a:lnTo>
                <a:lnTo>
                  <a:pt x="863" y="1179"/>
                </a:lnTo>
                <a:lnTo>
                  <a:pt x="864" y="1179"/>
                </a:lnTo>
                <a:lnTo>
                  <a:pt x="866" y="1179"/>
                </a:lnTo>
                <a:lnTo>
                  <a:pt x="868" y="1179"/>
                </a:lnTo>
                <a:lnTo>
                  <a:pt x="870" y="1179"/>
                </a:lnTo>
                <a:lnTo>
                  <a:pt x="872" y="1179"/>
                </a:lnTo>
                <a:lnTo>
                  <a:pt x="874" y="1178"/>
                </a:lnTo>
                <a:lnTo>
                  <a:pt x="875" y="1178"/>
                </a:lnTo>
                <a:lnTo>
                  <a:pt x="879" y="1178"/>
                </a:lnTo>
                <a:lnTo>
                  <a:pt x="881" y="1176"/>
                </a:lnTo>
                <a:lnTo>
                  <a:pt x="883" y="1176"/>
                </a:lnTo>
                <a:lnTo>
                  <a:pt x="885" y="1174"/>
                </a:lnTo>
                <a:lnTo>
                  <a:pt x="887" y="1174"/>
                </a:lnTo>
                <a:lnTo>
                  <a:pt x="888" y="1174"/>
                </a:lnTo>
                <a:lnTo>
                  <a:pt x="890" y="1172"/>
                </a:lnTo>
                <a:lnTo>
                  <a:pt x="890" y="1174"/>
                </a:lnTo>
                <a:lnTo>
                  <a:pt x="892" y="1172"/>
                </a:lnTo>
                <a:lnTo>
                  <a:pt x="894" y="1172"/>
                </a:lnTo>
                <a:lnTo>
                  <a:pt x="896" y="1170"/>
                </a:lnTo>
                <a:lnTo>
                  <a:pt x="898" y="1168"/>
                </a:lnTo>
                <a:lnTo>
                  <a:pt x="898" y="1167"/>
                </a:lnTo>
                <a:lnTo>
                  <a:pt x="899" y="1167"/>
                </a:lnTo>
                <a:lnTo>
                  <a:pt x="901" y="1165"/>
                </a:lnTo>
                <a:lnTo>
                  <a:pt x="901" y="1163"/>
                </a:lnTo>
                <a:lnTo>
                  <a:pt x="903" y="1161"/>
                </a:lnTo>
                <a:lnTo>
                  <a:pt x="905" y="1161"/>
                </a:lnTo>
                <a:lnTo>
                  <a:pt x="907" y="1159"/>
                </a:lnTo>
                <a:lnTo>
                  <a:pt x="909" y="1159"/>
                </a:lnTo>
                <a:lnTo>
                  <a:pt x="910" y="1157"/>
                </a:lnTo>
                <a:lnTo>
                  <a:pt x="910" y="1156"/>
                </a:lnTo>
                <a:lnTo>
                  <a:pt x="912" y="1156"/>
                </a:lnTo>
                <a:lnTo>
                  <a:pt x="912" y="1154"/>
                </a:lnTo>
                <a:lnTo>
                  <a:pt x="914" y="1152"/>
                </a:lnTo>
                <a:lnTo>
                  <a:pt x="914" y="1150"/>
                </a:lnTo>
                <a:lnTo>
                  <a:pt x="916" y="1150"/>
                </a:lnTo>
                <a:lnTo>
                  <a:pt x="918" y="1148"/>
                </a:lnTo>
                <a:lnTo>
                  <a:pt x="920" y="1146"/>
                </a:lnTo>
                <a:lnTo>
                  <a:pt x="922" y="1144"/>
                </a:lnTo>
                <a:lnTo>
                  <a:pt x="922" y="1143"/>
                </a:lnTo>
                <a:lnTo>
                  <a:pt x="923" y="1141"/>
                </a:lnTo>
                <a:lnTo>
                  <a:pt x="925" y="1143"/>
                </a:lnTo>
                <a:lnTo>
                  <a:pt x="925" y="1141"/>
                </a:lnTo>
                <a:lnTo>
                  <a:pt x="927" y="1141"/>
                </a:lnTo>
                <a:lnTo>
                  <a:pt x="927" y="1139"/>
                </a:lnTo>
                <a:lnTo>
                  <a:pt x="925" y="1139"/>
                </a:lnTo>
                <a:lnTo>
                  <a:pt x="925" y="1137"/>
                </a:lnTo>
                <a:lnTo>
                  <a:pt x="925" y="1135"/>
                </a:lnTo>
                <a:lnTo>
                  <a:pt x="923" y="1133"/>
                </a:lnTo>
                <a:lnTo>
                  <a:pt x="922" y="1135"/>
                </a:lnTo>
                <a:lnTo>
                  <a:pt x="920" y="1137"/>
                </a:lnTo>
                <a:lnTo>
                  <a:pt x="918" y="1139"/>
                </a:lnTo>
                <a:lnTo>
                  <a:pt x="916" y="1141"/>
                </a:lnTo>
                <a:lnTo>
                  <a:pt x="916" y="1143"/>
                </a:lnTo>
                <a:lnTo>
                  <a:pt x="914" y="1143"/>
                </a:lnTo>
                <a:lnTo>
                  <a:pt x="912" y="1144"/>
                </a:lnTo>
                <a:lnTo>
                  <a:pt x="910" y="1144"/>
                </a:lnTo>
                <a:lnTo>
                  <a:pt x="909" y="1146"/>
                </a:lnTo>
                <a:lnTo>
                  <a:pt x="907" y="1146"/>
                </a:lnTo>
                <a:lnTo>
                  <a:pt x="905" y="1146"/>
                </a:lnTo>
                <a:lnTo>
                  <a:pt x="903" y="1146"/>
                </a:lnTo>
                <a:lnTo>
                  <a:pt x="901" y="1146"/>
                </a:lnTo>
                <a:lnTo>
                  <a:pt x="901" y="1148"/>
                </a:lnTo>
                <a:lnTo>
                  <a:pt x="899" y="1150"/>
                </a:lnTo>
                <a:lnTo>
                  <a:pt x="898" y="1152"/>
                </a:lnTo>
                <a:lnTo>
                  <a:pt x="896" y="1154"/>
                </a:lnTo>
                <a:lnTo>
                  <a:pt x="894" y="1154"/>
                </a:lnTo>
                <a:lnTo>
                  <a:pt x="892" y="1156"/>
                </a:lnTo>
                <a:lnTo>
                  <a:pt x="890" y="1156"/>
                </a:lnTo>
                <a:lnTo>
                  <a:pt x="888" y="1156"/>
                </a:lnTo>
                <a:lnTo>
                  <a:pt x="888" y="1157"/>
                </a:lnTo>
                <a:lnTo>
                  <a:pt x="887" y="1157"/>
                </a:lnTo>
                <a:lnTo>
                  <a:pt x="883" y="1159"/>
                </a:lnTo>
                <a:lnTo>
                  <a:pt x="881" y="1161"/>
                </a:lnTo>
                <a:lnTo>
                  <a:pt x="879" y="1161"/>
                </a:lnTo>
                <a:lnTo>
                  <a:pt x="877" y="1163"/>
                </a:lnTo>
                <a:lnTo>
                  <a:pt x="875" y="1163"/>
                </a:lnTo>
                <a:lnTo>
                  <a:pt x="874" y="1163"/>
                </a:lnTo>
                <a:lnTo>
                  <a:pt x="872" y="1165"/>
                </a:lnTo>
                <a:lnTo>
                  <a:pt x="870" y="1165"/>
                </a:lnTo>
                <a:lnTo>
                  <a:pt x="868" y="1167"/>
                </a:lnTo>
                <a:lnTo>
                  <a:pt x="866" y="1167"/>
                </a:lnTo>
                <a:lnTo>
                  <a:pt x="863" y="1167"/>
                </a:lnTo>
                <a:lnTo>
                  <a:pt x="861" y="1168"/>
                </a:lnTo>
                <a:lnTo>
                  <a:pt x="859" y="1170"/>
                </a:lnTo>
                <a:lnTo>
                  <a:pt x="859" y="1172"/>
                </a:lnTo>
                <a:lnTo>
                  <a:pt x="857" y="1172"/>
                </a:lnTo>
                <a:lnTo>
                  <a:pt x="855" y="1174"/>
                </a:lnTo>
                <a:lnTo>
                  <a:pt x="853" y="1174"/>
                </a:lnTo>
                <a:lnTo>
                  <a:pt x="850" y="1176"/>
                </a:lnTo>
                <a:lnTo>
                  <a:pt x="848" y="1178"/>
                </a:lnTo>
                <a:lnTo>
                  <a:pt x="846" y="1178"/>
                </a:lnTo>
                <a:lnTo>
                  <a:pt x="846" y="1179"/>
                </a:lnTo>
                <a:lnTo>
                  <a:pt x="844" y="1179"/>
                </a:lnTo>
                <a:lnTo>
                  <a:pt x="844" y="1181"/>
                </a:lnTo>
                <a:lnTo>
                  <a:pt x="842" y="1183"/>
                </a:lnTo>
                <a:lnTo>
                  <a:pt x="842" y="1185"/>
                </a:lnTo>
                <a:lnTo>
                  <a:pt x="840" y="1187"/>
                </a:lnTo>
                <a:lnTo>
                  <a:pt x="840" y="1189"/>
                </a:lnTo>
                <a:lnTo>
                  <a:pt x="840" y="1191"/>
                </a:lnTo>
                <a:lnTo>
                  <a:pt x="839" y="1192"/>
                </a:lnTo>
                <a:lnTo>
                  <a:pt x="837" y="1192"/>
                </a:lnTo>
                <a:lnTo>
                  <a:pt x="837" y="1194"/>
                </a:lnTo>
                <a:lnTo>
                  <a:pt x="835" y="1194"/>
                </a:lnTo>
                <a:lnTo>
                  <a:pt x="833" y="1194"/>
                </a:lnTo>
                <a:lnTo>
                  <a:pt x="831" y="1194"/>
                </a:lnTo>
                <a:lnTo>
                  <a:pt x="829" y="1194"/>
                </a:lnTo>
                <a:lnTo>
                  <a:pt x="828" y="1192"/>
                </a:lnTo>
                <a:lnTo>
                  <a:pt x="826" y="1192"/>
                </a:lnTo>
                <a:lnTo>
                  <a:pt x="826" y="1191"/>
                </a:lnTo>
                <a:lnTo>
                  <a:pt x="826" y="1189"/>
                </a:lnTo>
                <a:lnTo>
                  <a:pt x="828" y="1189"/>
                </a:lnTo>
                <a:lnTo>
                  <a:pt x="828" y="1187"/>
                </a:lnTo>
                <a:lnTo>
                  <a:pt x="826" y="1185"/>
                </a:lnTo>
                <a:lnTo>
                  <a:pt x="828" y="1185"/>
                </a:lnTo>
                <a:lnTo>
                  <a:pt x="829" y="1185"/>
                </a:lnTo>
                <a:lnTo>
                  <a:pt x="831" y="1185"/>
                </a:lnTo>
                <a:lnTo>
                  <a:pt x="831" y="1183"/>
                </a:lnTo>
                <a:lnTo>
                  <a:pt x="829" y="1183"/>
                </a:lnTo>
                <a:lnTo>
                  <a:pt x="828" y="1183"/>
                </a:lnTo>
                <a:lnTo>
                  <a:pt x="826" y="1183"/>
                </a:lnTo>
                <a:lnTo>
                  <a:pt x="826" y="1185"/>
                </a:lnTo>
                <a:lnTo>
                  <a:pt x="826" y="1187"/>
                </a:lnTo>
                <a:lnTo>
                  <a:pt x="824" y="1187"/>
                </a:lnTo>
                <a:lnTo>
                  <a:pt x="822" y="1187"/>
                </a:lnTo>
                <a:lnTo>
                  <a:pt x="820" y="1187"/>
                </a:lnTo>
                <a:lnTo>
                  <a:pt x="818" y="1185"/>
                </a:lnTo>
                <a:lnTo>
                  <a:pt x="816" y="1185"/>
                </a:lnTo>
                <a:lnTo>
                  <a:pt x="815" y="1185"/>
                </a:lnTo>
                <a:lnTo>
                  <a:pt x="813" y="1185"/>
                </a:lnTo>
                <a:lnTo>
                  <a:pt x="811" y="1183"/>
                </a:lnTo>
                <a:lnTo>
                  <a:pt x="809" y="1183"/>
                </a:lnTo>
                <a:lnTo>
                  <a:pt x="807" y="1185"/>
                </a:lnTo>
                <a:lnTo>
                  <a:pt x="805" y="1185"/>
                </a:lnTo>
                <a:lnTo>
                  <a:pt x="804" y="1183"/>
                </a:lnTo>
                <a:lnTo>
                  <a:pt x="802" y="1183"/>
                </a:lnTo>
                <a:lnTo>
                  <a:pt x="800" y="1185"/>
                </a:lnTo>
                <a:lnTo>
                  <a:pt x="798" y="1185"/>
                </a:lnTo>
                <a:lnTo>
                  <a:pt x="796" y="1183"/>
                </a:lnTo>
                <a:lnTo>
                  <a:pt x="796" y="1181"/>
                </a:lnTo>
                <a:lnTo>
                  <a:pt x="796" y="1179"/>
                </a:lnTo>
                <a:lnTo>
                  <a:pt x="794" y="1178"/>
                </a:lnTo>
                <a:lnTo>
                  <a:pt x="796" y="1176"/>
                </a:lnTo>
                <a:lnTo>
                  <a:pt x="794" y="1174"/>
                </a:lnTo>
                <a:lnTo>
                  <a:pt x="792" y="1172"/>
                </a:lnTo>
                <a:lnTo>
                  <a:pt x="794" y="1170"/>
                </a:lnTo>
                <a:lnTo>
                  <a:pt x="794" y="1168"/>
                </a:lnTo>
                <a:lnTo>
                  <a:pt x="796" y="1167"/>
                </a:lnTo>
                <a:lnTo>
                  <a:pt x="796" y="1165"/>
                </a:lnTo>
                <a:lnTo>
                  <a:pt x="796" y="1163"/>
                </a:lnTo>
                <a:lnTo>
                  <a:pt x="796" y="1161"/>
                </a:lnTo>
                <a:lnTo>
                  <a:pt x="798" y="1159"/>
                </a:lnTo>
                <a:lnTo>
                  <a:pt x="800" y="1159"/>
                </a:lnTo>
                <a:lnTo>
                  <a:pt x="800" y="1157"/>
                </a:lnTo>
                <a:lnTo>
                  <a:pt x="800" y="1156"/>
                </a:lnTo>
                <a:lnTo>
                  <a:pt x="802" y="1154"/>
                </a:lnTo>
                <a:lnTo>
                  <a:pt x="802" y="1150"/>
                </a:lnTo>
                <a:lnTo>
                  <a:pt x="802" y="1148"/>
                </a:lnTo>
                <a:lnTo>
                  <a:pt x="804" y="1148"/>
                </a:lnTo>
                <a:lnTo>
                  <a:pt x="804" y="1146"/>
                </a:lnTo>
                <a:lnTo>
                  <a:pt x="805" y="1144"/>
                </a:lnTo>
                <a:lnTo>
                  <a:pt x="805" y="1143"/>
                </a:lnTo>
                <a:lnTo>
                  <a:pt x="807" y="1141"/>
                </a:lnTo>
                <a:lnTo>
                  <a:pt x="807" y="1139"/>
                </a:lnTo>
                <a:lnTo>
                  <a:pt x="809" y="1139"/>
                </a:lnTo>
                <a:lnTo>
                  <a:pt x="809" y="1137"/>
                </a:lnTo>
                <a:lnTo>
                  <a:pt x="809" y="1135"/>
                </a:lnTo>
                <a:lnTo>
                  <a:pt x="809" y="1133"/>
                </a:lnTo>
                <a:lnTo>
                  <a:pt x="811" y="1133"/>
                </a:lnTo>
                <a:lnTo>
                  <a:pt x="811" y="1132"/>
                </a:lnTo>
                <a:lnTo>
                  <a:pt x="813" y="1130"/>
                </a:lnTo>
                <a:lnTo>
                  <a:pt x="815" y="1128"/>
                </a:lnTo>
                <a:lnTo>
                  <a:pt x="815" y="1126"/>
                </a:lnTo>
                <a:lnTo>
                  <a:pt x="816" y="1126"/>
                </a:lnTo>
                <a:lnTo>
                  <a:pt x="818" y="1126"/>
                </a:lnTo>
                <a:lnTo>
                  <a:pt x="818" y="1124"/>
                </a:lnTo>
                <a:lnTo>
                  <a:pt x="816" y="1124"/>
                </a:lnTo>
                <a:lnTo>
                  <a:pt x="816" y="1122"/>
                </a:lnTo>
                <a:lnTo>
                  <a:pt x="818" y="1122"/>
                </a:lnTo>
                <a:lnTo>
                  <a:pt x="818" y="1121"/>
                </a:lnTo>
                <a:lnTo>
                  <a:pt x="820" y="1119"/>
                </a:lnTo>
                <a:lnTo>
                  <a:pt x="820" y="1117"/>
                </a:lnTo>
                <a:lnTo>
                  <a:pt x="820" y="1115"/>
                </a:lnTo>
                <a:lnTo>
                  <a:pt x="822" y="1113"/>
                </a:lnTo>
                <a:lnTo>
                  <a:pt x="824" y="1113"/>
                </a:lnTo>
                <a:lnTo>
                  <a:pt x="824" y="1111"/>
                </a:lnTo>
                <a:lnTo>
                  <a:pt x="826" y="1111"/>
                </a:lnTo>
                <a:lnTo>
                  <a:pt x="826" y="1109"/>
                </a:lnTo>
                <a:lnTo>
                  <a:pt x="828" y="1108"/>
                </a:lnTo>
                <a:lnTo>
                  <a:pt x="829" y="1106"/>
                </a:lnTo>
                <a:lnTo>
                  <a:pt x="831" y="1104"/>
                </a:lnTo>
                <a:lnTo>
                  <a:pt x="831" y="1102"/>
                </a:lnTo>
                <a:lnTo>
                  <a:pt x="833" y="1100"/>
                </a:lnTo>
                <a:lnTo>
                  <a:pt x="835" y="1098"/>
                </a:lnTo>
                <a:lnTo>
                  <a:pt x="835" y="1095"/>
                </a:lnTo>
                <a:lnTo>
                  <a:pt x="835" y="1093"/>
                </a:lnTo>
                <a:lnTo>
                  <a:pt x="835" y="1091"/>
                </a:lnTo>
                <a:lnTo>
                  <a:pt x="835" y="1087"/>
                </a:lnTo>
                <a:lnTo>
                  <a:pt x="835" y="1085"/>
                </a:lnTo>
                <a:lnTo>
                  <a:pt x="837" y="1084"/>
                </a:lnTo>
                <a:lnTo>
                  <a:pt x="839" y="1080"/>
                </a:lnTo>
                <a:lnTo>
                  <a:pt x="839" y="1078"/>
                </a:lnTo>
                <a:lnTo>
                  <a:pt x="840" y="1076"/>
                </a:lnTo>
                <a:lnTo>
                  <a:pt x="840" y="1074"/>
                </a:lnTo>
                <a:lnTo>
                  <a:pt x="842" y="1074"/>
                </a:lnTo>
                <a:lnTo>
                  <a:pt x="842" y="1073"/>
                </a:lnTo>
                <a:lnTo>
                  <a:pt x="844" y="1073"/>
                </a:lnTo>
                <a:lnTo>
                  <a:pt x="844" y="1071"/>
                </a:lnTo>
                <a:lnTo>
                  <a:pt x="846" y="1071"/>
                </a:lnTo>
                <a:lnTo>
                  <a:pt x="848" y="1071"/>
                </a:lnTo>
                <a:lnTo>
                  <a:pt x="848" y="1067"/>
                </a:lnTo>
                <a:lnTo>
                  <a:pt x="850" y="1067"/>
                </a:lnTo>
                <a:lnTo>
                  <a:pt x="850" y="1065"/>
                </a:lnTo>
                <a:lnTo>
                  <a:pt x="851" y="1063"/>
                </a:lnTo>
                <a:lnTo>
                  <a:pt x="853" y="1062"/>
                </a:lnTo>
                <a:lnTo>
                  <a:pt x="853" y="1060"/>
                </a:lnTo>
                <a:lnTo>
                  <a:pt x="855" y="1058"/>
                </a:lnTo>
                <a:lnTo>
                  <a:pt x="855" y="1056"/>
                </a:lnTo>
                <a:lnTo>
                  <a:pt x="857" y="1054"/>
                </a:lnTo>
                <a:lnTo>
                  <a:pt x="857" y="1052"/>
                </a:lnTo>
                <a:lnTo>
                  <a:pt x="859" y="1052"/>
                </a:lnTo>
                <a:lnTo>
                  <a:pt x="861" y="1050"/>
                </a:lnTo>
                <a:lnTo>
                  <a:pt x="863" y="1050"/>
                </a:lnTo>
                <a:lnTo>
                  <a:pt x="863" y="1049"/>
                </a:lnTo>
                <a:lnTo>
                  <a:pt x="863" y="1047"/>
                </a:lnTo>
                <a:lnTo>
                  <a:pt x="864" y="1047"/>
                </a:lnTo>
                <a:lnTo>
                  <a:pt x="864" y="1045"/>
                </a:lnTo>
                <a:lnTo>
                  <a:pt x="864" y="1043"/>
                </a:lnTo>
                <a:lnTo>
                  <a:pt x="864" y="1041"/>
                </a:lnTo>
                <a:lnTo>
                  <a:pt x="866" y="1039"/>
                </a:lnTo>
                <a:lnTo>
                  <a:pt x="866" y="1038"/>
                </a:lnTo>
                <a:lnTo>
                  <a:pt x="866" y="1036"/>
                </a:lnTo>
                <a:lnTo>
                  <a:pt x="868" y="1034"/>
                </a:lnTo>
                <a:lnTo>
                  <a:pt x="868" y="1032"/>
                </a:lnTo>
                <a:lnTo>
                  <a:pt x="870" y="1032"/>
                </a:lnTo>
                <a:lnTo>
                  <a:pt x="872" y="1032"/>
                </a:lnTo>
                <a:lnTo>
                  <a:pt x="874" y="1032"/>
                </a:lnTo>
                <a:lnTo>
                  <a:pt x="875" y="1032"/>
                </a:lnTo>
                <a:lnTo>
                  <a:pt x="877" y="1032"/>
                </a:lnTo>
                <a:lnTo>
                  <a:pt x="877" y="1030"/>
                </a:lnTo>
                <a:lnTo>
                  <a:pt x="879" y="1030"/>
                </a:lnTo>
                <a:lnTo>
                  <a:pt x="881" y="1028"/>
                </a:lnTo>
                <a:lnTo>
                  <a:pt x="883" y="1028"/>
                </a:lnTo>
                <a:lnTo>
                  <a:pt x="883" y="1027"/>
                </a:lnTo>
                <a:lnTo>
                  <a:pt x="885" y="1025"/>
                </a:lnTo>
                <a:lnTo>
                  <a:pt x="887" y="1023"/>
                </a:lnTo>
                <a:lnTo>
                  <a:pt x="888" y="1023"/>
                </a:lnTo>
                <a:lnTo>
                  <a:pt x="888" y="1021"/>
                </a:lnTo>
                <a:lnTo>
                  <a:pt x="890" y="1017"/>
                </a:lnTo>
                <a:lnTo>
                  <a:pt x="890" y="1015"/>
                </a:lnTo>
                <a:lnTo>
                  <a:pt x="890" y="1014"/>
                </a:lnTo>
                <a:lnTo>
                  <a:pt x="890" y="1012"/>
                </a:lnTo>
                <a:lnTo>
                  <a:pt x="890" y="1010"/>
                </a:lnTo>
                <a:lnTo>
                  <a:pt x="890" y="1008"/>
                </a:lnTo>
                <a:lnTo>
                  <a:pt x="890" y="1006"/>
                </a:lnTo>
                <a:lnTo>
                  <a:pt x="892" y="1006"/>
                </a:lnTo>
                <a:lnTo>
                  <a:pt x="894" y="1004"/>
                </a:lnTo>
                <a:lnTo>
                  <a:pt x="896" y="1004"/>
                </a:lnTo>
                <a:lnTo>
                  <a:pt x="898" y="1004"/>
                </a:lnTo>
                <a:lnTo>
                  <a:pt x="899" y="1004"/>
                </a:lnTo>
                <a:lnTo>
                  <a:pt x="901" y="1003"/>
                </a:lnTo>
                <a:lnTo>
                  <a:pt x="903" y="1001"/>
                </a:lnTo>
                <a:lnTo>
                  <a:pt x="905" y="1001"/>
                </a:lnTo>
                <a:lnTo>
                  <a:pt x="907" y="999"/>
                </a:lnTo>
                <a:lnTo>
                  <a:pt x="909" y="999"/>
                </a:lnTo>
                <a:lnTo>
                  <a:pt x="910" y="997"/>
                </a:lnTo>
                <a:lnTo>
                  <a:pt x="912" y="997"/>
                </a:lnTo>
                <a:lnTo>
                  <a:pt x="912" y="999"/>
                </a:lnTo>
                <a:lnTo>
                  <a:pt x="914" y="999"/>
                </a:lnTo>
                <a:lnTo>
                  <a:pt x="914" y="997"/>
                </a:lnTo>
                <a:lnTo>
                  <a:pt x="916" y="997"/>
                </a:lnTo>
                <a:lnTo>
                  <a:pt x="918" y="995"/>
                </a:lnTo>
                <a:lnTo>
                  <a:pt x="920" y="993"/>
                </a:lnTo>
                <a:lnTo>
                  <a:pt x="920" y="991"/>
                </a:lnTo>
                <a:lnTo>
                  <a:pt x="920" y="990"/>
                </a:lnTo>
                <a:lnTo>
                  <a:pt x="920" y="988"/>
                </a:lnTo>
                <a:lnTo>
                  <a:pt x="922" y="988"/>
                </a:lnTo>
                <a:lnTo>
                  <a:pt x="923" y="986"/>
                </a:lnTo>
                <a:lnTo>
                  <a:pt x="925" y="986"/>
                </a:lnTo>
                <a:lnTo>
                  <a:pt x="927" y="984"/>
                </a:lnTo>
                <a:lnTo>
                  <a:pt x="929" y="984"/>
                </a:lnTo>
                <a:lnTo>
                  <a:pt x="931" y="982"/>
                </a:lnTo>
                <a:lnTo>
                  <a:pt x="933" y="982"/>
                </a:lnTo>
                <a:lnTo>
                  <a:pt x="934" y="982"/>
                </a:lnTo>
                <a:lnTo>
                  <a:pt x="934" y="984"/>
                </a:lnTo>
                <a:lnTo>
                  <a:pt x="933" y="984"/>
                </a:lnTo>
                <a:lnTo>
                  <a:pt x="931" y="988"/>
                </a:lnTo>
                <a:lnTo>
                  <a:pt x="931" y="990"/>
                </a:lnTo>
                <a:lnTo>
                  <a:pt x="929" y="991"/>
                </a:lnTo>
                <a:lnTo>
                  <a:pt x="929" y="995"/>
                </a:lnTo>
                <a:lnTo>
                  <a:pt x="931" y="995"/>
                </a:lnTo>
                <a:lnTo>
                  <a:pt x="931" y="993"/>
                </a:lnTo>
                <a:lnTo>
                  <a:pt x="933" y="993"/>
                </a:lnTo>
                <a:lnTo>
                  <a:pt x="933" y="991"/>
                </a:lnTo>
                <a:lnTo>
                  <a:pt x="934" y="991"/>
                </a:lnTo>
                <a:lnTo>
                  <a:pt x="936" y="990"/>
                </a:lnTo>
                <a:lnTo>
                  <a:pt x="938" y="990"/>
                </a:lnTo>
                <a:lnTo>
                  <a:pt x="940" y="988"/>
                </a:lnTo>
                <a:lnTo>
                  <a:pt x="942" y="986"/>
                </a:lnTo>
                <a:lnTo>
                  <a:pt x="945" y="984"/>
                </a:lnTo>
                <a:lnTo>
                  <a:pt x="947" y="984"/>
                </a:lnTo>
                <a:lnTo>
                  <a:pt x="949" y="982"/>
                </a:lnTo>
                <a:lnTo>
                  <a:pt x="951" y="982"/>
                </a:lnTo>
                <a:lnTo>
                  <a:pt x="951" y="980"/>
                </a:lnTo>
                <a:lnTo>
                  <a:pt x="953" y="980"/>
                </a:lnTo>
                <a:lnTo>
                  <a:pt x="955" y="982"/>
                </a:lnTo>
                <a:lnTo>
                  <a:pt x="957" y="982"/>
                </a:lnTo>
                <a:lnTo>
                  <a:pt x="957" y="980"/>
                </a:lnTo>
                <a:lnTo>
                  <a:pt x="958" y="979"/>
                </a:lnTo>
                <a:lnTo>
                  <a:pt x="958" y="977"/>
                </a:lnTo>
                <a:lnTo>
                  <a:pt x="960" y="977"/>
                </a:lnTo>
                <a:lnTo>
                  <a:pt x="960" y="979"/>
                </a:lnTo>
                <a:lnTo>
                  <a:pt x="962" y="977"/>
                </a:lnTo>
                <a:lnTo>
                  <a:pt x="964" y="975"/>
                </a:lnTo>
                <a:lnTo>
                  <a:pt x="966" y="975"/>
                </a:lnTo>
                <a:lnTo>
                  <a:pt x="968" y="975"/>
                </a:lnTo>
                <a:lnTo>
                  <a:pt x="969" y="973"/>
                </a:lnTo>
                <a:lnTo>
                  <a:pt x="971" y="971"/>
                </a:lnTo>
                <a:lnTo>
                  <a:pt x="971" y="968"/>
                </a:lnTo>
                <a:lnTo>
                  <a:pt x="973" y="964"/>
                </a:lnTo>
                <a:lnTo>
                  <a:pt x="973" y="962"/>
                </a:lnTo>
                <a:lnTo>
                  <a:pt x="973" y="958"/>
                </a:lnTo>
                <a:lnTo>
                  <a:pt x="973" y="956"/>
                </a:lnTo>
                <a:lnTo>
                  <a:pt x="973" y="953"/>
                </a:lnTo>
                <a:lnTo>
                  <a:pt x="973" y="951"/>
                </a:lnTo>
                <a:lnTo>
                  <a:pt x="975" y="949"/>
                </a:lnTo>
                <a:lnTo>
                  <a:pt x="973" y="947"/>
                </a:lnTo>
                <a:lnTo>
                  <a:pt x="973" y="944"/>
                </a:lnTo>
                <a:lnTo>
                  <a:pt x="973" y="942"/>
                </a:lnTo>
                <a:lnTo>
                  <a:pt x="973" y="940"/>
                </a:lnTo>
                <a:lnTo>
                  <a:pt x="973" y="938"/>
                </a:lnTo>
                <a:lnTo>
                  <a:pt x="973" y="934"/>
                </a:lnTo>
                <a:lnTo>
                  <a:pt x="975" y="933"/>
                </a:lnTo>
                <a:lnTo>
                  <a:pt x="975" y="931"/>
                </a:lnTo>
                <a:lnTo>
                  <a:pt x="975" y="929"/>
                </a:lnTo>
                <a:lnTo>
                  <a:pt x="977" y="927"/>
                </a:lnTo>
                <a:lnTo>
                  <a:pt x="977" y="925"/>
                </a:lnTo>
                <a:lnTo>
                  <a:pt x="977" y="923"/>
                </a:lnTo>
                <a:lnTo>
                  <a:pt x="979" y="923"/>
                </a:lnTo>
                <a:lnTo>
                  <a:pt x="981" y="923"/>
                </a:lnTo>
                <a:lnTo>
                  <a:pt x="981" y="921"/>
                </a:lnTo>
                <a:lnTo>
                  <a:pt x="981" y="920"/>
                </a:lnTo>
                <a:lnTo>
                  <a:pt x="984" y="916"/>
                </a:lnTo>
                <a:lnTo>
                  <a:pt x="984" y="914"/>
                </a:lnTo>
                <a:lnTo>
                  <a:pt x="986" y="912"/>
                </a:lnTo>
                <a:lnTo>
                  <a:pt x="986" y="909"/>
                </a:lnTo>
                <a:lnTo>
                  <a:pt x="986" y="907"/>
                </a:lnTo>
                <a:lnTo>
                  <a:pt x="986" y="905"/>
                </a:lnTo>
                <a:lnTo>
                  <a:pt x="988" y="903"/>
                </a:lnTo>
                <a:lnTo>
                  <a:pt x="988" y="901"/>
                </a:lnTo>
                <a:lnTo>
                  <a:pt x="990" y="901"/>
                </a:lnTo>
                <a:lnTo>
                  <a:pt x="990" y="899"/>
                </a:lnTo>
                <a:lnTo>
                  <a:pt x="992" y="899"/>
                </a:lnTo>
                <a:lnTo>
                  <a:pt x="993" y="897"/>
                </a:lnTo>
                <a:lnTo>
                  <a:pt x="995" y="896"/>
                </a:lnTo>
                <a:lnTo>
                  <a:pt x="997" y="896"/>
                </a:lnTo>
                <a:lnTo>
                  <a:pt x="999" y="894"/>
                </a:lnTo>
                <a:lnTo>
                  <a:pt x="1001" y="894"/>
                </a:lnTo>
                <a:lnTo>
                  <a:pt x="1001" y="892"/>
                </a:lnTo>
                <a:lnTo>
                  <a:pt x="1001" y="890"/>
                </a:lnTo>
                <a:lnTo>
                  <a:pt x="1001" y="888"/>
                </a:lnTo>
                <a:lnTo>
                  <a:pt x="1003" y="886"/>
                </a:lnTo>
                <a:lnTo>
                  <a:pt x="1003" y="885"/>
                </a:lnTo>
                <a:lnTo>
                  <a:pt x="1003" y="883"/>
                </a:lnTo>
                <a:lnTo>
                  <a:pt x="1003" y="881"/>
                </a:lnTo>
                <a:lnTo>
                  <a:pt x="1003" y="879"/>
                </a:lnTo>
                <a:lnTo>
                  <a:pt x="1004" y="879"/>
                </a:lnTo>
                <a:lnTo>
                  <a:pt x="1004" y="877"/>
                </a:lnTo>
                <a:lnTo>
                  <a:pt x="1006" y="875"/>
                </a:lnTo>
                <a:lnTo>
                  <a:pt x="1008" y="875"/>
                </a:lnTo>
                <a:lnTo>
                  <a:pt x="1008" y="874"/>
                </a:lnTo>
                <a:lnTo>
                  <a:pt x="1010" y="874"/>
                </a:lnTo>
                <a:lnTo>
                  <a:pt x="1010" y="872"/>
                </a:lnTo>
                <a:lnTo>
                  <a:pt x="1012" y="870"/>
                </a:lnTo>
                <a:lnTo>
                  <a:pt x="1012" y="868"/>
                </a:lnTo>
                <a:lnTo>
                  <a:pt x="1014" y="868"/>
                </a:lnTo>
                <a:lnTo>
                  <a:pt x="1016" y="868"/>
                </a:lnTo>
                <a:lnTo>
                  <a:pt x="1017" y="868"/>
                </a:lnTo>
                <a:lnTo>
                  <a:pt x="1017" y="866"/>
                </a:lnTo>
                <a:lnTo>
                  <a:pt x="1019" y="866"/>
                </a:lnTo>
                <a:lnTo>
                  <a:pt x="1019" y="864"/>
                </a:lnTo>
                <a:lnTo>
                  <a:pt x="1019" y="862"/>
                </a:lnTo>
                <a:lnTo>
                  <a:pt x="1021" y="861"/>
                </a:lnTo>
                <a:lnTo>
                  <a:pt x="1021" y="859"/>
                </a:lnTo>
                <a:lnTo>
                  <a:pt x="1023" y="859"/>
                </a:lnTo>
                <a:lnTo>
                  <a:pt x="1025" y="857"/>
                </a:lnTo>
                <a:lnTo>
                  <a:pt x="1025" y="855"/>
                </a:lnTo>
                <a:lnTo>
                  <a:pt x="1027" y="855"/>
                </a:lnTo>
                <a:lnTo>
                  <a:pt x="1028" y="853"/>
                </a:lnTo>
                <a:lnTo>
                  <a:pt x="1030" y="851"/>
                </a:lnTo>
                <a:lnTo>
                  <a:pt x="1032" y="851"/>
                </a:lnTo>
                <a:lnTo>
                  <a:pt x="1034" y="850"/>
                </a:lnTo>
                <a:lnTo>
                  <a:pt x="1036" y="848"/>
                </a:lnTo>
                <a:lnTo>
                  <a:pt x="1036" y="846"/>
                </a:lnTo>
                <a:lnTo>
                  <a:pt x="1036" y="844"/>
                </a:lnTo>
                <a:lnTo>
                  <a:pt x="1038" y="840"/>
                </a:lnTo>
                <a:lnTo>
                  <a:pt x="1038" y="839"/>
                </a:lnTo>
                <a:lnTo>
                  <a:pt x="1039" y="839"/>
                </a:lnTo>
                <a:lnTo>
                  <a:pt x="1039" y="837"/>
                </a:lnTo>
                <a:lnTo>
                  <a:pt x="1041" y="837"/>
                </a:lnTo>
                <a:lnTo>
                  <a:pt x="1043" y="837"/>
                </a:lnTo>
                <a:lnTo>
                  <a:pt x="1045" y="837"/>
                </a:lnTo>
                <a:lnTo>
                  <a:pt x="1047" y="837"/>
                </a:lnTo>
                <a:lnTo>
                  <a:pt x="1049" y="837"/>
                </a:lnTo>
                <a:lnTo>
                  <a:pt x="1051" y="837"/>
                </a:lnTo>
                <a:lnTo>
                  <a:pt x="1052" y="837"/>
                </a:lnTo>
                <a:lnTo>
                  <a:pt x="1054" y="837"/>
                </a:lnTo>
                <a:lnTo>
                  <a:pt x="1054" y="839"/>
                </a:lnTo>
                <a:lnTo>
                  <a:pt x="1052" y="840"/>
                </a:lnTo>
                <a:lnTo>
                  <a:pt x="1052" y="842"/>
                </a:lnTo>
                <a:lnTo>
                  <a:pt x="1052" y="844"/>
                </a:lnTo>
                <a:lnTo>
                  <a:pt x="1051" y="848"/>
                </a:lnTo>
                <a:lnTo>
                  <a:pt x="1051" y="850"/>
                </a:lnTo>
                <a:lnTo>
                  <a:pt x="1052" y="851"/>
                </a:lnTo>
                <a:lnTo>
                  <a:pt x="1052" y="853"/>
                </a:lnTo>
                <a:lnTo>
                  <a:pt x="1052" y="857"/>
                </a:lnTo>
                <a:lnTo>
                  <a:pt x="1052" y="861"/>
                </a:lnTo>
                <a:lnTo>
                  <a:pt x="1052" y="862"/>
                </a:lnTo>
                <a:lnTo>
                  <a:pt x="1054" y="862"/>
                </a:lnTo>
                <a:lnTo>
                  <a:pt x="1054" y="866"/>
                </a:lnTo>
                <a:lnTo>
                  <a:pt x="1056" y="866"/>
                </a:lnTo>
                <a:lnTo>
                  <a:pt x="1056" y="864"/>
                </a:lnTo>
                <a:lnTo>
                  <a:pt x="1058" y="864"/>
                </a:lnTo>
                <a:lnTo>
                  <a:pt x="1058" y="862"/>
                </a:lnTo>
                <a:lnTo>
                  <a:pt x="1060" y="862"/>
                </a:lnTo>
                <a:lnTo>
                  <a:pt x="1062" y="862"/>
                </a:lnTo>
                <a:lnTo>
                  <a:pt x="1062" y="861"/>
                </a:lnTo>
                <a:lnTo>
                  <a:pt x="1060" y="859"/>
                </a:lnTo>
                <a:lnTo>
                  <a:pt x="1060" y="857"/>
                </a:lnTo>
                <a:lnTo>
                  <a:pt x="1060" y="855"/>
                </a:lnTo>
                <a:lnTo>
                  <a:pt x="1060" y="853"/>
                </a:lnTo>
                <a:lnTo>
                  <a:pt x="1062" y="851"/>
                </a:lnTo>
                <a:lnTo>
                  <a:pt x="1060" y="850"/>
                </a:lnTo>
                <a:lnTo>
                  <a:pt x="1060" y="848"/>
                </a:lnTo>
                <a:lnTo>
                  <a:pt x="1060" y="846"/>
                </a:lnTo>
                <a:lnTo>
                  <a:pt x="1060" y="844"/>
                </a:lnTo>
                <a:lnTo>
                  <a:pt x="1060" y="842"/>
                </a:lnTo>
                <a:lnTo>
                  <a:pt x="1058" y="842"/>
                </a:lnTo>
                <a:lnTo>
                  <a:pt x="1058" y="840"/>
                </a:lnTo>
                <a:lnTo>
                  <a:pt x="1058" y="839"/>
                </a:lnTo>
                <a:lnTo>
                  <a:pt x="1056" y="839"/>
                </a:lnTo>
                <a:lnTo>
                  <a:pt x="1056" y="837"/>
                </a:lnTo>
                <a:lnTo>
                  <a:pt x="1058" y="835"/>
                </a:lnTo>
                <a:lnTo>
                  <a:pt x="1058" y="833"/>
                </a:lnTo>
                <a:lnTo>
                  <a:pt x="1058" y="831"/>
                </a:lnTo>
                <a:lnTo>
                  <a:pt x="1058" y="829"/>
                </a:lnTo>
                <a:lnTo>
                  <a:pt x="1058" y="827"/>
                </a:lnTo>
                <a:lnTo>
                  <a:pt x="1058" y="824"/>
                </a:lnTo>
                <a:lnTo>
                  <a:pt x="1056" y="822"/>
                </a:lnTo>
                <a:lnTo>
                  <a:pt x="1056" y="820"/>
                </a:lnTo>
                <a:lnTo>
                  <a:pt x="1056" y="818"/>
                </a:lnTo>
                <a:lnTo>
                  <a:pt x="1054" y="818"/>
                </a:lnTo>
                <a:lnTo>
                  <a:pt x="1054" y="816"/>
                </a:lnTo>
                <a:lnTo>
                  <a:pt x="1054" y="815"/>
                </a:lnTo>
                <a:lnTo>
                  <a:pt x="1054" y="813"/>
                </a:lnTo>
                <a:lnTo>
                  <a:pt x="1052" y="811"/>
                </a:lnTo>
                <a:lnTo>
                  <a:pt x="1052" y="809"/>
                </a:lnTo>
                <a:lnTo>
                  <a:pt x="1052" y="807"/>
                </a:lnTo>
                <a:lnTo>
                  <a:pt x="1051" y="805"/>
                </a:lnTo>
                <a:lnTo>
                  <a:pt x="1051" y="803"/>
                </a:lnTo>
                <a:lnTo>
                  <a:pt x="1049" y="802"/>
                </a:lnTo>
                <a:lnTo>
                  <a:pt x="1049" y="800"/>
                </a:lnTo>
                <a:lnTo>
                  <a:pt x="1051" y="800"/>
                </a:lnTo>
                <a:lnTo>
                  <a:pt x="1051" y="802"/>
                </a:lnTo>
                <a:lnTo>
                  <a:pt x="1051" y="803"/>
                </a:lnTo>
                <a:lnTo>
                  <a:pt x="1052" y="803"/>
                </a:lnTo>
                <a:lnTo>
                  <a:pt x="1052" y="802"/>
                </a:lnTo>
                <a:lnTo>
                  <a:pt x="1052" y="800"/>
                </a:lnTo>
                <a:lnTo>
                  <a:pt x="1052" y="802"/>
                </a:lnTo>
                <a:lnTo>
                  <a:pt x="1052" y="800"/>
                </a:lnTo>
                <a:lnTo>
                  <a:pt x="1051" y="798"/>
                </a:lnTo>
                <a:lnTo>
                  <a:pt x="1051" y="796"/>
                </a:lnTo>
                <a:lnTo>
                  <a:pt x="1049" y="794"/>
                </a:lnTo>
                <a:lnTo>
                  <a:pt x="1047" y="792"/>
                </a:lnTo>
                <a:lnTo>
                  <a:pt x="1047" y="791"/>
                </a:lnTo>
                <a:lnTo>
                  <a:pt x="1045" y="789"/>
                </a:lnTo>
                <a:lnTo>
                  <a:pt x="1043" y="789"/>
                </a:lnTo>
                <a:lnTo>
                  <a:pt x="1043" y="791"/>
                </a:lnTo>
                <a:lnTo>
                  <a:pt x="1041" y="789"/>
                </a:lnTo>
                <a:lnTo>
                  <a:pt x="1039" y="787"/>
                </a:lnTo>
                <a:lnTo>
                  <a:pt x="1038" y="787"/>
                </a:lnTo>
                <a:lnTo>
                  <a:pt x="1036" y="787"/>
                </a:lnTo>
                <a:lnTo>
                  <a:pt x="1036" y="785"/>
                </a:lnTo>
                <a:lnTo>
                  <a:pt x="1038" y="785"/>
                </a:lnTo>
                <a:lnTo>
                  <a:pt x="1038" y="783"/>
                </a:lnTo>
                <a:lnTo>
                  <a:pt x="1036" y="783"/>
                </a:lnTo>
                <a:lnTo>
                  <a:pt x="1034" y="783"/>
                </a:lnTo>
                <a:lnTo>
                  <a:pt x="1034" y="781"/>
                </a:lnTo>
                <a:lnTo>
                  <a:pt x="1036" y="781"/>
                </a:lnTo>
                <a:lnTo>
                  <a:pt x="1036" y="780"/>
                </a:lnTo>
                <a:lnTo>
                  <a:pt x="1036" y="778"/>
                </a:lnTo>
                <a:lnTo>
                  <a:pt x="1038" y="776"/>
                </a:lnTo>
                <a:lnTo>
                  <a:pt x="1039" y="776"/>
                </a:lnTo>
                <a:lnTo>
                  <a:pt x="1041" y="776"/>
                </a:lnTo>
                <a:lnTo>
                  <a:pt x="1043" y="776"/>
                </a:lnTo>
                <a:lnTo>
                  <a:pt x="1043" y="780"/>
                </a:lnTo>
                <a:lnTo>
                  <a:pt x="1043" y="781"/>
                </a:lnTo>
                <a:lnTo>
                  <a:pt x="1043" y="783"/>
                </a:lnTo>
                <a:lnTo>
                  <a:pt x="1045" y="785"/>
                </a:lnTo>
                <a:lnTo>
                  <a:pt x="1045" y="787"/>
                </a:lnTo>
                <a:lnTo>
                  <a:pt x="1047" y="789"/>
                </a:lnTo>
                <a:lnTo>
                  <a:pt x="1049" y="789"/>
                </a:lnTo>
                <a:lnTo>
                  <a:pt x="1051" y="791"/>
                </a:lnTo>
                <a:lnTo>
                  <a:pt x="1052" y="791"/>
                </a:lnTo>
                <a:lnTo>
                  <a:pt x="1054" y="791"/>
                </a:lnTo>
                <a:lnTo>
                  <a:pt x="1056" y="791"/>
                </a:lnTo>
                <a:lnTo>
                  <a:pt x="1058" y="791"/>
                </a:lnTo>
                <a:lnTo>
                  <a:pt x="1060" y="791"/>
                </a:lnTo>
                <a:lnTo>
                  <a:pt x="1062" y="791"/>
                </a:lnTo>
                <a:lnTo>
                  <a:pt x="1063" y="791"/>
                </a:lnTo>
                <a:lnTo>
                  <a:pt x="1065" y="791"/>
                </a:lnTo>
                <a:lnTo>
                  <a:pt x="1067" y="791"/>
                </a:lnTo>
                <a:lnTo>
                  <a:pt x="1069" y="791"/>
                </a:lnTo>
                <a:lnTo>
                  <a:pt x="1071" y="792"/>
                </a:lnTo>
                <a:lnTo>
                  <a:pt x="1073" y="794"/>
                </a:lnTo>
                <a:lnTo>
                  <a:pt x="1075" y="796"/>
                </a:lnTo>
                <a:lnTo>
                  <a:pt x="1076" y="796"/>
                </a:lnTo>
                <a:lnTo>
                  <a:pt x="1078" y="796"/>
                </a:lnTo>
                <a:lnTo>
                  <a:pt x="1080" y="796"/>
                </a:lnTo>
                <a:lnTo>
                  <a:pt x="1080" y="798"/>
                </a:lnTo>
                <a:lnTo>
                  <a:pt x="1080" y="803"/>
                </a:lnTo>
                <a:lnTo>
                  <a:pt x="1080" y="805"/>
                </a:lnTo>
                <a:lnTo>
                  <a:pt x="1080" y="807"/>
                </a:lnTo>
                <a:lnTo>
                  <a:pt x="1082" y="807"/>
                </a:lnTo>
                <a:lnTo>
                  <a:pt x="1082" y="809"/>
                </a:lnTo>
                <a:lnTo>
                  <a:pt x="1082" y="811"/>
                </a:lnTo>
                <a:lnTo>
                  <a:pt x="1082" y="813"/>
                </a:lnTo>
                <a:lnTo>
                  <a:pt x="1082" y="815"/>
                </a:lnTo>
                <a:lnTo>
                  <a:pt x="1084" y="816"/>
                </a:lnTo>
                <a:lnTo>
                  <a:pt x="1086" y="818"/>
                </a:lnTo>
                <a:lnTo>
                  <a:pt x="1086" y="820"/>
                </a:lnTo>
                <a:lnTo>
                  <a:pt x="1086" y="824"/>
                </a:lnTo>
                <a:lnTo>
                  <a:pt x="1086" y="826"/>
                </a:lnTo>
                <a:lnTo>
                  <a:pt x="1086" y="827"/>
                </a:lnTo>
                <a:lnTo>
                  <a:pt x="1086" y="831"/>
                </a:lnTo>
                <a:lnTo>
                  <a:pt x="1087" y="833"/>
                </a:lnTo>
                <a:lnTo>
                  <a:pt x="1087" y="837"/>
                </a:lnTo>
                <a:lnTo>
                  <a:pt x="1089" y="839"/>
                </a:lnTo>
                <a:lnTo>
                  <a:pt x="1089" y="840"/>
                </a:lnTo>
                <a:lnTo>
                  <a:pt x="1089" y="842"/>
                </a:lnTo>
                <a:lnTo>
                  <a:pt x="1089" y="844"/>
                </a:lnTo>
                <a:lnTo>
                  <a:pt x="1089" y="846"/>
                </a:lnTo>
                <a:lnTo>
                  <a:pt x="1089" y="848"/>
                </a:lnTo>
                <a:lnTo>
                  <a:pt x="1089" y="850"/>
                </a:lnTo>
                <a:lnTo>
                  <a:pt x="1089" y="851"/>
                </a:lnTo>
                <a:lnTo>
                  <a:pt x="1089" y="855"/>
                </a:lnTo>
                <a:lnTo>
                  <a:pt x="1091" y="855"/>
                </a:lnTo>
                <a:lnTo>
                  <a:pt x="1091" y="857"/>
                </a:lnTo>
                <a:lnTo>
                  <a:pt x="1093" y="859"/>
                </a:lnTo>
                <a:lnTo>
                  <a:pt x="1095" y="861"/>
                </a:lnTo>
                <a:lnTo>
                  <a:pt x="1095" y="862"/>
                </a:lnTo>
                <a:lnTo>
                  <a:pt x="1097" y="862"/>
                </a:lnTo>
                <a:lnTo>
                  <a:pt x="1098" y="864"/>
                </a:lnTo>
                <a:lnTo>
                  <a:pt x="1100" y="864"/>
                </a:lnTo>
                <a:lnTo>
                  <a:pt x="1100" y="866"/>
                </a:lnTo>
                <a:lnTo>
                  <a:pt x="1100" y="868"/>
                </a:lnTo>
                <a:lnTo>
                  <a:pt x="1100" y="870"/>
                </a:lnTo>
                <a:lnTo>
                  <a:pt x="1100" y="872"/>
                </a:lnTo>
                <a:lnTo>
                  <a:pt x="1100" y="874"/>
                </a:lnTo>
                <a:lnTo>
                  <a:pt x="1098" y="877"/>
                </a:lnTo>
                <a:lnTo>
                  <a:pt x="1097" y="877"/>
                </a:lnTo>
                <a:lnTo>
                  <a:pt x="1097" y="879"/>
                </a:lnTo>
                <a:lnTo>
                  <a:pt x="1095" y="879"/>
                </a:lnTo>
                <a:lnTo>
                  <a:pt x="1095" y="881"/>
                </a:lnTo>
                <a:lnTo>
                  <a:pt x="1093" y="881"/>
                </a:lnTo>
                <a:lnTo>
                  <a:pt x="1093" y="879"/>
                </a:lnTo>
                <a:lnTo>
                  <a:pt x="1091" y="879"/>
                </a:lnTo>
                <a:lnTo>
                  <a:pt x="1091" y="881"/>
                </a:lnTo>
                <a:lnTo>
                  <a:pt x="1091" y="883"/>
                </a:lnTo>
                <a:lnTo>
                  <a:pt x="1093" y="886"/>
                </a:lnTo>
                <a:lnTo>
                  <a:pt x="1095" y="886"/>
                </a:lnTo>
                <a:lnTo>
                  <a:pt x="1095" y="888"/>
                </a:lnTo>
                <a:lnTo>
                  <a:pt x="1097" y="888"/>
                </a:lnTo>
                <a:lnTo>
                  <a:pt x="1098" y="890"/>
                </a:lnTo>
                <a:lnTo>
                  <a:pt x="1100" y="890"/>
                </a:lnTo>
                <a:lnTo>
                  <a:pt x="1102" y="892"/>
                </a:lnTo>
                <a:lnTo>
                  <a:pt x="1100" y="894"/>
                </a:lnTo>
                <a:lnTo>
                  <a:pt x="1102" y="897"/>
                </a:lnTo>
                <a:lnTo>
                  <a:pt x="1104" y="899"/>
                </a:lnTo>
                <a:lnTo>
                  <a:pt x="1104" y="901"/>
                </a:lnTo>
                <a:lnTo>
                  <a:pt x="1106" y="901"/>
                </a:lnTo>
                <a:lnTo>
                  <a:pt x="1106" y="903"/>
                </a:lnTo>
                <a:lnTo>
                  <a:pt x="1108" y="905"/>
                </a:lnTo>
                <a:lnTo>
                  <a:pt x="1106" y="907"/>
                </a:lnTo>
                <a:lnTo>
                  <a:pt x="1108" y="907"/>
                </a:lnTo>
                <a:lnTo>
                  <a:pt x="1108" y="909"/>
                </a:lnTo>
                <a:lnTo>
                  <a:pt x="1106" y="910"/>
                </a:lnTo>
                <a:lnTo>
                  <a:pt x="1106" y="912"/>
                </a:lnTo>
                <a:lnTo>
                  <a:pt x="1106" y="914"/>
                </a:lnTo>
                <a:lnTo>
                  <a:pt x="1106" y="916"/>
                </a:lnTo>
                <a:lnTo>
                  <a:pt x="1104" y="916"/>
                </a:lnTo>
                <a:lnTo>
                  <a:pt x="1102" y="916"/>
                </a:lnTo>
                <a:lnTo>
                  <a:pt x="1102" y="918"/>
                </a:lnTo>
                <a:lnTo>
                  <a:pt x="1100" y="918"/>
                </a:lnTo>
                <a:lnTo>
                  <a:pt x="1098" y="918"/>
                </a:lnTo>
                <a:lnTo>
                  <a:pt x="1097" y="918"/>
                </a:lnTo>
                <a:lnTo>
                  <a:pt x="1095" y="918"/>
                </a:lnTo>
                <a:lnTo>
                  <a:pt x="1093" y="918"/>
                </a:lnTo>
                <a:lnTo>
                  <a:pt x="1091" y="918"/>
                </a:lnTo>
                <a:lnTo>
                  <a:pt x="1089" y="918"/>
                </a:lnTo>
                <a:lnTo>
                  <a:pt x="1087" y="918"/>
                </a:lnTo>
                <a:lnTo>
                  <a:pt x="1086" y="918"/>
                </a:lnTo>
                <a:lnTo>
                  <a:pt x="1084" y="916"/>
                </a:lnTo>
                <a:lnTo>
                  <a:pt x="1078" y="916"/>
                </a:lnTo>
                <a:lnTo>
                  <a:pt x="1076" y="916"/>
                </a:lnTo>
                <a:lnTo>
                  <a:pt x="1073" y="916"/>
                </a:lnTo>
                <a:lnTo>
                  <a:pt x="1071" y="916"/>
                </a:lnTo>
                <a:lnTo>
                  <a:pt x="1069" y="914"/>
                </a:lnTo>
                <a:lnTo>
                  <a:pt x="1069" y="912"/>
                </a:lnTo>
                <a:lnTo>
                  <a:pt x="1069" y="910"/>
                </a:lnTo>
                <a:lnTo>
                  <a:pt x="1067" y="909"/>
                </a:lnTo>
                <a:lnTo>
                  <a:pt x="1067" y="907"/>
                </a:lnTo>
                <a:lnTo>
                  <a:pt x="1067" y="905"/>
                </a:lnTo>
                <a:lnTo>
                  <a:pt x="1065" y="905"/>
                </a:lnTo>
                <a:lnTo>
                  <a:pt x="1065" y="907"/>
                </a:lnTo>
                <a:lnTo>
                  <a:pt x="1065" y="909"/>
                </a:lnTo>
                <a:lnTo>
                  <a:pt x="1065" y="910"/>
                </a:lnTo>
                <a:lnTo>
                  <a:pt x="1063" y="912"/>
                </a:lnTo>
                <a:lnTo>
                  <a:pt x="1063" y="914"/>
                </a:lnTo>
                <a:lnTo>
                  <a:pt x="1063" y="916"/>
                </a:lnTo>
                <a:lnTo>
                  <a:pt x="1065" y="916"/>
                </a:lnTo>
                <a:lnTo>
                  <a:pt x="1067" y="918"/>
                </a:lnTo>
                <a:lnTo>
                  <a:pt x="1069" y="921"/>
                </a:lnTo>
                <a:lnTo>
                  <a:pt x="1069" y="925"/>
                </a:lnTo>
                <a:lnTo>
                  <a:pt x="1069" y="929"/>
                </a:lnTo>
                <a:lnTo>
                  <a:pt x="1067" y="931"/>
                </a:lnTo>
                <a:lnTo>
                  <a:pt x="1065" y="933"/>
                </a:lnTo>
                <a:lnTo>
                  <a:pt x="1063" y="933"/>
                </a:lnTo>
                <a:lnTo>
                  <a:pt x="1063" y="934"/>
                </a:lnTo>
                <a:lnTo>
                  <a:pt x="1062" y="938"/>
                </a:lnTo>
                <a:lnTo>
                  <a:pt x="1062" y="940"/>
                </a:lnTo>
                <a:lnTo>
                  <a:pt x="1060" y="940"/>
                </a:lnTo>
                <a:lnTo>
                  <a:pt x="1060" y="942"/>
                </a:lnTo>
                <a:lnTo>
                  <a:pt x="1058" y="942"/>
                </a:lnTo>
                <a:lnTo>
                  <a:pt x="1056" y="944"/>
                </a:lnTo>
                <a:lnTo>
                  <a:pt x="1054" y="945"/>
                </a:lnTo>
                <a:lnTo>
                  <a:pt x="1052" y="947"/>
                </a:lnTo>
                <a:lnTo>
                  <a:pt x="1054" y="949"/>
                </a:lnTo>
                <a:lnTo>
                  <a:pt x="1052" y="951"/>
                </a:lnTo>
                <a:lnTo>
                  <a:pt x="1052" y="953"/>
                </a:lnTo>
                <a:lnTo>
                  <a:pt x="1051" y="955"/>
                </a:lnTo>
                <a:lnTo>
                  <a:pt x="1051" y="956"/>
                </a:lnTo>
                <a:lnTo>
                  <a:pt x="1049" y="956"/>
                </a:lnTo>
                <a:lnTo>
                  <a:pt x="1047" y="955"/>
                </a:lnTo>
                <a:lnTo>
                  <a:pt x="1047" y="953"/>
                </a:lnTo>
                <a:lnTo>
                  <a:pt x="1045" y="953"/>
                </a:lnTo>
                <a:lnTo>
                  <a:pt x="1043" y="953"/>
                </a:lnTo>
                <a:lnTo>
                  <a:pt x="1041" y="951"/>
                </a:lnTo>
                <a:lnTo>
                  <a:pt x="1041" y="949"/>
                </a:lnTo>
                <a:lnTo>
                  <a:pt x="1043" y="947"/>
                </a:lnTo>
                <a:lnTo>
                  <a:pt x="1041" y="947"/>
                </a:lnTo>
                <a:lnTo>
                  <a:pt x="1041" y="945"/>
                </a:lnTo>
                <a:lnTo>
                  <a:pt x="1039" y="944"/>
                </a:lnTo>
                <a:lnTo>
                  <a:pt x="1038" y="942"/>
                </a:lnTo>
                <a:lnTo>
                  <a:pt x="1036" y="942"/>
                </a:lnTo>
                <a:lnTo>
                  <a:pt x="1034" y="942"/>
                </a:lnTo>
                <a:lnTo>
                  <a:pt x="1032" y="944"/>
                </a:lnTo>
                <a:lnTo>
                  <a:pt x="1030" y="942"/>
                </a:lnTo>
                <a:lnTo>
                  <a:pt x="1030" y="940"/>
                </a:lnTo>
                <a:lnTo>
                  <a:pt x="1032" y="938"/>
                </a:lnTo>
                <a:lnTo>
                  <a:pt x="1032" y="936"/>
                </a:lnTo>
                <a:lnTo>
                  <a:pt x="1030" y="934"/>
                </a:lnTo>
                <a:lnTo>
                  <a:pt x="1028" y="934"/>
                </a:lnTo>
                <a:lnTo>
                  <a:pt x="1027" y="934"/>
                </a:lnTo>
                <a:lnTo>
                  <a:pt x="1027" y="933"/>
                </a:lnTo>
                <a:lnTo>
                  <a:pt x="1025" y="933"/>
                </a:lnTo>
                <a:lnTo>
                  <a:pt x="1025" y="931"/>
                </a:lnTo>
                <a:lnTo>
                  <a:pt x="1023" y="931"/>
                </a:lnTo>
                <a:lnTo>
                  <a:pt x="1023" y="929"/>
                </a:lnTo>
                <a:lnTo>
                  <a:pt x="1023" y="927"/>
                </a:lnTo>
                <a:lnTo>
                  <a:pt x="1021" y="925"/>
                </a:lnTo>
                <a:lnTo>
                  <a:pt x="1021" y="923"/>
                </a:lnTo>
                <a:lnTo>
                  <a:pt x="1019" y="921"/>
                </a:lnTo>
                <a:lnTo>
                  <a:pt x="1019" y="920"/>
                </a:lnTo>
                <a:lnTo>
                  <a:pt x="1019" y="918"/>
                </a:lnTo>
                <a:lnTo>
                  <a:pt x="1019" y="916"/>
                </a:lnTo>
                <a:lnTo>
                  <a:pt x="1019" y="920"/>
                </a:lnTo>
                <a:lnTo>
                  <a:pt x="1017" y="921"/>
                </a:lnTo>
                <a:lnTo>
                  <a:pt x="1016" y="923"/>
                </a:lnTo>
                <a:lnTo>
                  <a:pt x="1016" y="925"/>
                </a:lnTo>
                <a:lnTo>
                  <a:pt x="1014" y="927"/>
                </a:lnTo>
                <a:lnTo>
                  <a:pt x="1014" y="929"/>
                </a:lnTo>
                <a:lnTo>
                  <a:pt x="1016" y="931"/>
                </a:lnTo>
                <a:lnTo>
                  <a:pt x="1016" y="933"/>
                </a:lnTo>
                <a:lnTo>
                  <a:pt x="1017" y="934"/>
                </a:lnTo>
                <a:lnTo>
                  <a:pt x="1019" y="936"/>
                </a:lnTo>
                <a:lnTo>
                  <a:pt x="1019" y="938"/>
                </a:lnTo>
                <a:lnTo>
                  <a:pt x="1019" y="940"/>
                </a:lnTo>
                <a:lnTo>
                  <a:pt x="1021" y="940"/>
                </a:lnTo>
                <a:lnTo>
                  <a:pt x="1021" y="942"/>
                </a:lnTo>
                <a:lnTo>
                  <a:pt x="1021" y="940"/>
                </a:lnTo>
                <a:lnTo>
                  <a:pt x="1023" y="940"/>
                </a:lnTo>
                <a:lnTo>
                  <a:pt x="1023" y="942"/>
                </a:lnTo>
                <a:lnTo>
                  <a:pt x="1023" y="944"/>
                </a:lnTo>
                <a:lnTo>
                  <a:pt x="1025" y="945"/>
                </a:lnTo>
                <a:lnTo>
                  <a:pt x="1025" y="944"/>
                </a:lnTo>
                <a:lnTo>
                  <a:pt x="1027" y="942"/>
                </a:lnTo>
                <a:lnTo>
                  <a:pt x="1027" y="944"/>
                </a:lnTo>
                <a:lnTo>
                  <a:pt x="1027" y="945"/>
                </a:lnTo>
                <a:lnTo>
                  <a:pt x="1027" y="947"/>
                </a:lnTo>
                <a:lnTo>
                  <a:pt x="1027" y="949"/>
                </a:lnTo>
                <a:lnTo>
                  <a:pt x="1028" y="951"/>
                </a:lnTo>
                <a:lnTo>
                  <a:pt x="1030" y="951"/>
                </a:lnTo>
                <a:lnTo>
                  <a:pt x="1030" y="949"/>
                </a:lnTo>
                <a:lnTo>
                  <a:pt x="1028" y="947"/>
                </a:lnTo>
                <a:lnTo>
                  <a:pt x="1028" y="945"/>
                </a:lnTo>
                <a:lnTo>
                  <a:pt x="1030" y="945"/>
                </a:lnTo>
                <a:lnTo>
                  <a:pt x="1032" y="947"/>
                </a:lnTo>
                <a:lnTo>
                  <a:pt x="1034" y="947"/>
                </a:lnTo>
                <a:lnTo>
                  <a:pt x="1034" y="945"/>
                </a:lnTo>
                <a:lnTo>
                  <a:pt x="1036" y="947"/>
                </a:lnTo>
                <a:lnTo>
                  <a:pt x="1036" y="949"/>
                </a:lnTo>
                <a:lnTo>
                  <a:pt x="1038" y="949"/>
                </a:lnTo>
                <a:lnTo>
                  <a:pt x="1038" y="951"/>
                </a:lnTo>
                <a:lnTo>
                  <a:pt x="1036" y="951"/>
                </a:lnTo>
                <a:lnTo>
                  <a:pt x="1034" y="953"/>
                </a:lnTo>
                <a:lnTo>
                  <a:pt x="1032" y="953"/>
                </a:lnTo>
                <a:lnTo>
                  <a:pt x="1034" y="955"/>
                </a:lnTo>
                <a:lnTo>
                  <a:pt x="1036" y="953"/>
                </a:lnTo>
                <a:lnTo>
                  <a:pt x="1036" y="955"/>
                </a:lnTo>
                <a:lnTo>
                  <a:pt x="1036" y="956"/>
                </a:lnTo>
                <a:lnTo>
                  <a:pt x="1036" y="958"/>
                </a:lnTo>
                <a:lnTo>
                  <a:pt x="1036" y="960"/>
                </a:lnTo>
                <a:lnTo>
                  <a:pt x="1036" y="962"/>
                </a:lnTo>
                <a:lnTo>
                  <a:pt x="1036" y="964"/>
                </a:lnTo>
                <a:lnTo>
                  <a:pt x="1036" y="968"/>
                </a:lnTo>
                <a:lnTo>
                  <a:pt x="1038" y="971"/>
                </a:lnTo>
                <a:lnTo>
                  <a:pt x="1038" y="973"/>
                </a:lnTo>
                <a:lnTo>
                  <a:pt x="1038" y="975"/>
                </a:lnTo>
                <a:lnTo>
                  <a:pt x="1038" y="977"/>
                </a:lnTo>
                <a:lnTo>
                  <a:pt x="1038" y="979"/>
                </a:lnTo>
                <a:lnTo>
                  <a:pt x="1038" y="980"/>
                </a:lnTo>
                <a:lnTo>
                  <a:pt x="1038" y="982"/>
                </a:lnTo>
                <a:lnTo>
                  <a:pt x="1038" y="984"/>
                </a:lnTo>
                <a:lnTo>
                  <a:pt x="1036" y="984"/>
                </a:lnTo>
                <a:lnTo>
                  <a:pt x="1034" y="986"/>
                </a:lnTo>
                <a:lnTo>
                  <a:pt x="1034" y="984"/>
                </a:lnTo>
                <a:lnTo>
                  <a:pt x="1034" y="986"/>
                </a:lnTo>
                <a:lnTo>
                  <a:pt x="1036" y="986"/>
                </a:lnTo>
                <a:lnTo>
                  <a:pt x="1038" y="986"/>
                </a:lnTo>
                <a:lnTo>
                  <a:pt x="1039" y="988"/>
                </a:lnTo>
                <a:lnTo>
                  <a:pt x="1041" y="990"/>
                </a:lnTo>
                <a:lnTo>
                  <a:pt x="1043" y="990"/>
                </a:lnTo>
                <a:lnTo>
                  <a:pt x="1043" y="993"/>
                </a:lnTo>
                <a:lnTo>
                  <a:pt x="1045" y="995"/>
                </a:lnTo>
                <a:lnTo>
                  <a:pt x="1045" y="993"/>
                </a:lnTo>
                <a:lnTo>
                  <a:pt x="1047" y="993"/>
                </a:lnTo>
                <a:lnTo>
                  <a:pt x="1049" y="993"/>
                </a:lnTo>
                <a:lnTo>
                  <a:pt x="1049" y="995"/>
                </a:lnTo>
                <a:lnTo>
                  <a:pt x="1049" y="997"/>
                </a:lnTo>
                <a:lnTo>
                  <a:pt x="1049" y="1003"/>
                </a:lnTo>
                <a:lnTo>
                  <a:pt x="1047" y="1004"/>
                </a:lnTo>
                <a:lnTo>
                  <a:pt x="1047" y="1006"/>
                </a:lnTo>
                <a:lnTo>
                  <a:pt x="1047" y="1008"/>
                </a:lnTo>
                <a:lnTo>
                  <a:pt x="1047" y="1010"/>
                </a:lnTo>
                <a:lnTo>
                  <a:pt x="1047" y="1012"/>
                </a:lnTo>
                <a:lnTo>
                  <a:pt x="1047" y="1014"/>
                </a:lnTo>
                <a:lnTo>
                  <a:pt x="1047" y="1015"/>
                </a:lnTo>
                <a:lnTo>
                  <a:pt x="1045" y="1017"/>
                </a:lnTo>
                <a:lnTo>
                  <a:pt x="1045" y="1019"/>
                </a:lnTo>
                <a:lnTo>
                  <a:pt x="1047" y="1023"/>
                </a:lnTo>
                <a:lnTo>
                  <a:pt x="1049" y="1025"/>
                </a:lnTo>
                <a:lnTo>
                  <a:pt x="1049" y="1027"/>
                </a:lnTo>
                <a:lnTo>
                  <a:pt x="1047" y="1028"/>
                </a:lnTo>
                <a:lnTo>
                  <a:pt x="1047" y="1030"/>
                </a:lnTo>
                <a:lnTo>
                  <a:pt x="1045" y="1038"/>
                </a:lnTo>
                <a:lnTo>
                  <a:pt x="1043" y="1039"/>
                </a:lnTo>
                <a:lnTo>
                  <a:pt x="1041" y="1043"/>
                </a:lnTo>
                <a:lnTo>
                  <a:pt x="1041" y="1045"/>
                </a:lnTo>
                <a:lnTo>
                  <a:pt x="1039" y="1045"/>
                </a:lnTo>
                <a:lnTo>
                  <a:pt x="1036" y="1043"/>
                </a:lnTo>
                <a:lnTo>
                  <a:pt x="1034" y="1039"/>
                </a:lnTo>
                <a:lnTo>
                  <a:pt x="1032" y="1038"/>
                </a:lnTo>
                <a:lnTo>
                  <a:pt x="1032" y="1036"/>
                </a:lnTo>
                <a:lnTo>
                  <a:pt x="1030" y="1036"/>
                </a:lnTo>
                <a:lnTo>
                  <a:pt x="1028" y="1036"/>
                </a:lnTo>
                <a:lnTo>
                  <a:pt x="1027" y="1034"/>
                </a:lnTo>
                <a:lnTo>
                  <a:pt x="1025" y="1034"/>
                </a:lnTo>
                <a:lnTo>
                  <a:pt x="1023" y="1032"/>
                </a:lnTo>
                <a:lnTo>
                  <a:pt x="1021" y="1030"/>
                </a:lnTo>
                <a:lnTo>
                  <a:pt x="1019" y="1028"/>
                </a:lnTo>
                <a:lnTo>
                  <a:pt x="1017" y="1027"/>
                </a:lnTo>
                <a:lnTo>
                  <a:pt x="1017" y="1025"/>
                </a:lnTo>
                <a:lnTo>
                  <a:pt x="1017" y="1023"/>
                </a:lnTo>
                <a:lnTo>
                  <a:pt x="1017" y="1021"/>
                </a:lnTo>
                <a:lnTo>
                  <a:pt x="1016" y="1021"/>
                </a:lnTo>
                <a:lnTo>
                  <a:pt x="1016" y="1019"/>
                </a:lnTo>
                <a:lnTo>
                  <a:pt x="1016" y="1017"/>
                </a:lnTo>
                <a:lnTo>
                  <a:pt x="1016" y="1015"/>
                </a:lnTo>
                <a:lnTo>
                  <a:pt x="1016" y="1014"/>
                </a:lnTo>
                <a:lnTo>
                  <a:pt x="1016" y="1012"/>
                </a:lnTo>
                <a:lnTo>
                  <a:pt x="1016" y="1010"/>
                </a:lnTo>
                <a:lnTo>
                  <a:pt x="1014" y="1010"/>
                </a:lnTo>
                <a:lnTo>
                  <a:pt x="1012" y="1008"/>
                </a:lnTo>
                <a:lnTo>
                  <a:pt x="1010" y="1008"/>
                </a:lnTo>
                <a:lnTo>
                  <a:pt x="1008" y="1006"/>
                </a:lnTo>
                <a:lnTo>
                  <a:pt x="1006" y="1004"/>
                </a:lnTo>
                <a:lnTo>
                  <a:pt x="1006" y="1003"/>
                </a:lnTo>
                <a:lnTo>
                  <a:pt x="1006" y="1001"/>
                </a:lnTo>
                <a:lnTo>
                  <a:pt x="1008" y="999"/>
                </a:lnTo>
                <a:lnTo>
                  <a:pt x="1010" y="997"/>
                </a:lnTo>
                <a:lnTo>
                  <a:pt x="1010" y="995"/>
                </a:lnTo>
                <a:lnTo>
                  <a:pt x="1008" y="993"/>
                </a:lnTo>
                <a:lnTo>
                  <a:pt x="1006" y="991"/>
                </a:lnTo>
                <a:lnTo>
                  <a:pt x="1004" y="988"/>
                </a:lnTo>
                <a:lnTo>
                  <a:pt x="1003" y="986"/>
                </a:lnTo>
                <a:lnTo>
                  <a:pt x="1001" y="986"/>
                </a:lnTo>
                <a:lnTo>
                  <a:pt x="999" y="990"/>
                </a:lnTo>
                <a:lnTo>
                  <a:pt x="997" y="991"/>
                </a:lnTo>
                <a:lnTo>
                  <a:pt x="995" y="991"/>
                </a:lnTo>
                <a:lnTo>
                  <a:pt x="995" y="993"/>
                </a:lnTo>
                <a:lnTo>
                  <a:pt x="995" y="995"/>
                </a:lnTo>
                <a:lnTo>
                  <a:pt x="993" y="999"/>
                </a:lnTo>
                <a:lnTo>
                  <a:pt x="993" y="1003"/>
                </a:lnTo>
                <a:lnTo>
                  <a:pt x="993" y="1004"/>
                </a:lnTo>
                <a:lnTo>
                  <a:pt x="992" y="1006"/>
                </a:lnTo>
                <a:lnTo>
                  <a:pt x="992" y="1010"/>
                </a:lnTo>
                <a:lnTo>
                  <a:pt x="992" y="1012"/>
                </a:lnTo>
                <a:lnTo>
                  <a:pt x="992" y="1014"/>
                </a:lnTo>
                <a:lnTo>
                  <a:pt x="992" y="1015"/>
                </a:lnTo>
                <a:lnTo>
                  <a:pt x="992" y="1017"/>
                </a:lnTo>
                <a:lnTo>
                  <a:pt x="993" y="1019"/>
                </a:lnTo>
                <a:lnTo>
                  <a:pt x="993" y="1021"/>
                </a:lnTo>
                <a:lnTo>
                  <a:pt x="993" y="1019"/>
                </a:lnTo>
                <a:lnTo>
                  <a:pt x="995" y="1019"/>
                </a:lnTo>
                <a:lnTo>
                  <a:pt x="997" y="1019"/>
                </a:lnTo>
                <a:lnTo>
                  <a:pt x="999" y="1017"/>
                </a:lnTo>
                <a:lnTo>
                  <a:pt x="999" y="1015"/>
                </a:lnTo>
                <a:lnTo>
                  <a:pt x="1001" y="1015"/>
                </a:lnTo>
                <a:lnTo>
                  <a:pt x="1003" y="1017"/>
                </a:lnTo>
                <a:lnTo>
                  <a:pt x="1003" y="1019"/>
                </a:lnTo>
                <a:lnTo>
                  <a:pt x="1003" y="1021"/>
                </a:lnTo>
                <a:lnTo>
                  <a:pt x="1003" y="1023"/>
                </a:lnTo>
                <a:lnTo>
                  <a:pt x="1001" y="1025"/>
                </a:lnTo>
                <a:lnTo>
                  <a:pt x="1001" y="1023"/>
                </a:lnTo>
                <a:lnTo>
                  <a:pt x="1001" y="1027"/>
                </a:lnTo>
                <a:lnTo>
                  <a:pt x="1003" y="1027"/>
                </a:lnTo>
                <a:lnTo>
                  <a:pt x="1003" y="1028"/>
                </a:lnTo>
                <a:lnTo>
                  <a:pt x="1003" y="1030"/>
                </a:lnTo>
                <a:lnTo>
                  <a:pt x="1003" y="1032"/>
                </a:lnTo>
                <a:lnTo>
                  <a:pt x="1001" y="1032"/>
                </a:lnTo>
                <a:lnTo>
                  <a:pt x="1003" y="1034"/>
                </a:lnTo>
                <a:lnTo>
                  <a:pt x="1003" y="1036"/>
                </a:lnTo>
                <a:lnTo>
                  <a:pt x="1003" y="1038"/>
                </a:lnTo>
                <a:lnTo>
                  <a:pt x="1004" y="1038"/>
                </a:lnTo>
                <a:lnTo>
                  <a:pt x="1004" y="1039"/>
                </a:lnTo>
                <a:lnTo>
                  <a:pt x="1004" y="1038"/>
                </a:lnTo>
                <a:lnTo>
                  <a:pt x="1006" y="1038"/>
                </a:lnTo>
                <a:lnTo>
                  <a:pt x="1006" y="1036"/>
                </a:lnTo>
                <a:lnTo>
                  <a:pt x="1006" y="1038"/>
                </a:lnTo>
                <a:lnTo>
                  <a:pt x="1006" y="1039"/>
                </a:lnTo>
                <a:lnTo>
                  <a:pt x="1006" y="1041"/>
                </a:lnTo>
                <a:lnTo>
                  <a:pt x="1004" y="1041"/>
                </a:lnTo>
                <a:lnTo>
                  <a:pt x="1008" y="1043"/>
                </a:lnTo>
                <a:lnTo>
                  <a:pt x="1010" y="1043"/>
                </a:lnTo>
                <a:lnTo>
                  <a:pt x="1012" y="1045"/>
                </a:lnTo>
                <a:lnTo>
                  <a:pt x="1012" y="1043"/>
                </a:lnTo>
                <a:lnTo>
                  <a:pt x="1010" y="1041"/>
                </a:lnTo>
                <a:lnTo>
                  <a:pt x="1010" y="1039"/>
                </a:lnTo>
                <a:lnTo>
                  <a:pt x="1008" y="1039"/>
                </a:lnTo>
                <a:lnTo>
                  <a:pt x="1008" y="1038"/>
                </a:lnTo>
                <a:lnTo>
                  <a:pt x="1010" y="1038"/>
                </a:lnTo>
                <a:lnTo>
                  <a:pt x="1008" y="1038"/>
                </a:lnTo>
                <a:lnTo>
                  <a:pt x="1008" y="1039"/>
                </a:lnTo>
                <a:lnTo>
                  <a:pt x="1006" y="1039"/>
                </a:lnTo>
                <a:lnTo>
                  <a:pt x="1008" y="1038"/>
                </a:lnTo>
                <a:lnTo>
                  <a:pt x="1006" y="1036"/>
                </a:lnTo>
                <a:lnTo>
                  <a:pt x="1006" y="1034"/>
                </a:lnTo>
                <a:lnTo>
                  <a:pt x="1006" y="1032"/>
                </a:lnTo>
                <a:lnTo>
                  <a:pt x="1006" y="1028"/>
                </a:lnTo>
                <a:lnTo>
                  <a:pt x="1006" y="1027"/>
                </a:lnTo>
                <a:lnTo>
                  <a:pt x="1006" y="1025"/>
                </a:lnTo>
                <a:lnTo>
                  <a:pt x="1008" y="1027"/>
                </a:lnTo>
                <a:lnTo>
                  <a:pt x="1008" y="1028"/>
                </a:lnTo>
                <a:lnTo>
                  <a:pt x="1008" y="1032"/>
                </a:lnTo>
                <a:lnTo>
                  <a:pt x="1008" y="1034"/>
                </a:lnTo>
                <a:lnTo>
                  <a:pt x="1010" y="1036"/>
                </a:lnTo>
                <a:lnTo>
                  <a:pt x="1010" y="1034"/>
                </a:lnTo>
                <a:lnTo>
                  <a:pt x="1010" y="1032"/>
                </a:lnTo>
                <a:lnTo>
                  <a:pt x="1010" y="1028"/>
                </a:lnTo>
                <a:lnTo>
                  <a:pt x="1010" y="1025"/>
                </a:lnTo>
                <a:lnTo>
                  <a:pt x="1010" y="1023"/>
                </a:lnTo>
                <a:lnTo>
                  <a:pt x="1010" y="1021"/>
                </a:lnTo>
                <a:lnTo>
                  <a:pt x="1012" y="1019"/>
                </a:lnTo>
                <a:lnTo>
                  <a:pt x="1014" y="1021"/>
                </a:lnTo>
                <a:lnTo>
                  <a:pt x="1014" y="1023"/>
                </a:lnTo>
                <a:lnTo>
                  <a:pt x="1014" y="1025"/>
                </a:lnTo>
                <a:lnTo>
                  <a:pt x="1014" y="1027"/>
                </a:lnTo>
                <a:lnTo>
                  <a:pt x="1014" y="1028"/>
                </a:lnTo>
                <a:lnTo>
                  <a:pt x="1012" y="1030"/>
                </a:lnTo>
                <a:lnTo>
                  <a:pt x="1012" y="1032"/>
                </a:lnTo>
                <a:lnTo>
                  <a:pt x="1012" y="1036"/>
                </a:lnTo>
                <a:lnTo>
                  <a:pt x="1014" y="1036"/>
                </a:lnTo>
                <a:lnTo>
                  <a:pt x="1016" y="1036"/>
                </a:lnTo>
                <a:lnTo>
                  <a:pt x="1016" y="1034"/>
                </a:lnTo>
                <a:lnTo>
                  <a:pt x="1016" y="1030"/>
                </a:lnTo>
                <a:lnTo>
                  <a:pt x="1017" y="1030"/>
                </a:lnTo>
                <a:lnTo>
                  <a:pt x="1021" y="1034"/>
                </a:lnTo>
                <a:lnTo>
                  <a:pt x="1021" y="1036"/>
                </a:lnTo>
                <a:lnTo>
                  <a:pt x="1023" y="1038"/>
                </a:lnTo>
                <a:lnTo>
                  <a:pt x="1025" y="1038"/>
                </a:lnTo>
                <a:lnTo>
                  <a:pt x="1027" y="1038"/>
                </a:lnTo>
                <a:lnTo>
                  <a:pt x="1028" y="1038"/>
                </a:lnTo>
                <a:lnTo>
                  <a:pt x="1030" y="1039"/>
                </a:lnTo>
                <a:lnTo>
                  <a:pt x="1030" y="1041"/>
                </a:lnTo>
                <a:lnTo>
                  <a:pt x="1032" y="1041"/>
                </a:lnTo>
                <a:lnTo>
                  <a:pt x="1034" y="1045"/>
                </a:lnTo>
                <a:lnTo>
                  <a:pt x="1032" y="1049"/>
                </a:lnTo>
                <a:lnTo>
                  <a:pt x="1032" y="1050"/>
                </a:lnTo>
                <a:lnTo>
                  <a:pt x="1030" y="1050"/>
                </a:lnTo>
                <a:lnTo>
                  <a:pt x="1030" y="1052"/>
                </a:lnTo>
                <a:lnTo>
                  <a:pt x="1030" y="1050"/>
                </a:lnTo>
                <a:lnTo>
                  <a:pt x="1028" y="1050"/>
                </a:lnTo>
                <a:lnTo>
                  <a:pt x="1027" y="1050"/>
                </a:lnTo>
                <a:lnTo>
                  <a:pt x="1027" y="1052"/>
                </a:lnTo>
                <a:lnTo>
                  <a:pt x="1025" y="1052"/>
                </a:lnTo>
                <a:lnTo>
                  <a:pt x="1025" y="1054"/>
                </a:lnTo>
                <a:lnTo>
                  <a:pt x="1023" y="1056"/>
                </a:lnTo>
                <a:lnTo>
                  <a:pt x="1023" y="1054"/>
                </a:lnTo>
                <a:lnTo>
                  <a:pt x="1021" y="1054"/>
                </a:lnTo>
                <a:lnTo>
                  <a:pt x="1021" y="1052"/>
                </a:lnTo>
                <a:lnTo>
                  <a:pt x="1019" y="1054"/>
                </a:lnTo>
                <a:lnTo>
                  <a:pt x="1019" y="1056"/>
                </a:lnTo>
                <a:lnTo>
                  <a:pt x="1017" y="1054"/>
                </a:lnTo>
                <a:lnTo>
                  <a:pt x="1017" y="1056"/>
                </a:lnTo>
                <a:lnTo>
                  <a:pt x="1016" y="1056"/>
                </a:lnTo>
                <a:lnTo>
                  <a:pt x="1012" y="1060"/>
                </a:lnTo>
                <a:lnTo>
                  <a:pt x="1010" y="1060"/>
                </a:lnTo>
                <a:lnTo>
                  <a:pt x="1008" y="1063"/>
                </a:lnTo>
                <a:lnTo>
                  <a:pt x="1008" y="1065"/>
                </a:lnTo>
                <a:lnTo>
                  <a:pt x="1006" y="1067"/>
                </a:lnTo>
                <a:lnTo>
                  <a:pt x="1004" y="1069"/>
                </a:lnTo>
                <a:lnTo>
                  <a:pt x="1003" y="1069"/>
                </a:lnTo>
                <a:lnTo>
                  <a:pt x="1001" y="1071"/>
                </a:lnTo>
                <a:lnTo>
                  <a:pt x="999" y="1071"/>
                </a:lnTo>
                <a:lnTo>
                  <a:pt x="999" y="1073"/>
                </a:lnTo>
                <a:lnTo>
                  <a:pt x="997" y="1073"/>
                </a:lnTo>
                <a:lnTo>
                  <a:pt x="999" y="1074"/>
                </a:lnTo>
                <a:lnTo>
                  <a:pt x="1001" y="1074"/>
                </a:lnTo>
                <a:lnTo>
                  <a:pt x="1003" y="1074"/>
                </a:lnTo>
                <a:lnTo>
                  <a:pt x="1004" y="1073"/>
                </a:lnTo>
                <a:lnTo>
                  <a:pt x="1006" y="1073"/>
                </a:lnTo>
                <a:lnTo>
                  <a:pt x="1008" y="1071"/>
                </a:lnTo>
                <a:lnTo>
                  <a:pt x="1010" y="1071"/>
                </a:lnTo>
                <a:lnTo>
                  <a:pt x="1012" y="1071"/>
                </a:lnTo>
                <a:lnTo>
                  <a:pt x="1014" y="1067"/>
                </a:lnTo>
                <a:lnTo>
                  <a:pt x="1014" y="1065"/>
                </a:lnTo>
                <a:lnTo>
                  <a:pt x="1016" y="1065"/>
                </a:lnTo>
                <a:lnTo>
                  <a:pt x="1017" y="1065"/>
                </a:lnTo>
                <a:lnTo>
                  <a:pt x="1019" y="1067"/>
                </a:lnTo>
                <a:lnTo>
                  <a:pt x="1021" y="1067"/>
                </a:lnTo>
                <a:lnTo>
                  <a:pt x="1023" y="1065"/>
                </a:lnTo>
                <a:lnTo>
                  <a:pt x="1025" y="1063"/>
                </a:lnTo>
                <a:lnTo>
                  <a:pt x="1027" y="1063"/>
                </a:lnTo>
                <a:lnTo>
                  <a:pt x="1030" y="1062"/>
                </a:lnTo>
                <a:lnTo>
                  <a:pt x="1032" y="1062"/>
                </a:lnTo>
                <a:lnTo>
                  <a:pt x="1034" y="1060"/>
                </a:lnTo>
                <a:lnTo>
                  <a:pt x="1036" y="1060"/>
                </a:lnTo>
                <a:lnTo>
                  <a:pt x="1038" y="1060"/>
                </a:lnTo>
                <a:lnTo>
                  <a:pt x="1039" y="1060"/>
                </a:lnTo>
                <a:lnTo>
                  <a:pt x="1041" y="1060"/>
                </a:lnTo>
                <a:lnTo>
                  <a:pt x="1041" y="1058"/>
                </a:lnTo>
                <a:lnTo>
                  <a:pt x="1043" y="1056"/>
                </a:lnTo>
                <a:lnTo>
                  <a:pt x="1045" y="1054"/>
                </a:lnTo>
                <a:lnTo>
                  <a:pt x="1045" y="1052"/>
                </a:lnTo>
                <a:lnTo>
                  <a:pt x="1047" y="1050"/>
                </a:lnTo>
                <a:lnTo>
                  <a:pt x="1049" y="1049"/>
                </a:lnTo>
                <a:lnTo>
                  <a:pt x="1049" y="1047"/>
                </a:lnTo>
                <a:lnTo>
                  <a:pt x="1051" y="1045"/>
                </a:lnTo>
                <a:lnTo>
                  <a:pt x="1052" y="1043"/>
                </a:lnTo>
                <a:lnTo>
                  <a:pt x="1054" y="1041"/>
                </a:lnTo>
                <a:lnTo>
                  <a:pt x="1054" y="1039"/>
                </a:lnTo>
                <a:lnTo>
                  <a:pt x="1056" y="1039"/>
                </a:lnTo>
                <a:lnTo>
                  <a:pt x="1056" y="1038"/>
                </a:lnTo>
                <a:lnTo>
                  <a:pt x="1058" y="1038"/>
                </a:lnTo>
                <a:lnTo>
                  <a:pt x="1058" y="1036"/>
                </a:lnTo>
                <a:lnTo>
                  <a:pt x="1060" y="1034"/>
                </a:lnTo>
                <a:lnTo>
                  <a:pt x="1060" y="1032"/>
                </a:lnTo>
                <a:lnTo>
                  <a:pt x="1062" y="1032"/>
                </a:lnTo>
                <a:lnTo>
                  <a:pt x="1063" y="1030"/>
                </a:lnTo>
                <a:lnTo>
                  <a:pt x="1065" y="1028"/>
                </a:lnTo>
                <a:lnTo>
                  <a:pt x="1067" y="1028"/>
                </a:lnTo>
                <a:lnTo>
                  <a:pt x="1069" y="1030"/>
                </a:lnTo>
                <a:lnTo>
                  <a:pt x="1069" y="1032"/>
                </a:lnTo>
                <a:lnTo>
                  <a:pt x="1069" y="1034"/>
                </a:lnTo>
                <a:lnTo>
                  <a:pt x="1069" y="1036"/>
                </a:lnTo>
                <a:lnTo>
                  <a:pt x="1069" y="1038"/>
                </a:lnTo>
                <a:lnTo>
                  <a:pt x="1071" y="1038"/>
                </a:lnTo>
                <a:lnTo>
                  <a:pt x="1071" y="1039"/>
                </a:lnTo>
                <a:lnTo>
                  <a:pt x="1069" y="1039"/>
                </a:lnTo>
                <a:lnTo>
                  <a:pt x="1069" y="1041"/>
                </a:lnTo>
                <a:lnTo>
                  <a:pt x="1067" y="1043"/>
                </a:lnTo>
                <a:lnTo>
                  <a:pt x="1069" y="1045"/>
                </a:lnTo>
                <a:lnTo>
                  <a:pt x="1069" y="1047"/>
                </a:lnTo>
                <a:lnTo>
                  <a:pt x="1069" y="1049"/>
                </a:lnTo>
                <a:lnTo>
                  <a:pt x="1071" y="1049"/>
                </a:lnTo>
                <a:lnTo>
                  <a:pt x="1071" y="1050"/>
                </a:lnTo>
                <a:lnTo>
                  <a:pt x="1071" y="1049"/>
                </a:lnTo>
                <a:lnTo>
                  <a:pt x="1071" y="1047"/>
                </a:lnTo>
                <a:lnTo>
                  <a:pt x="1071" y="1045"/>
                </a:lnTo>
                <a:lnTo>
                  <a:pt x="1071" y="1043"/>
                </a:lnTo>
                <a:lnTo>
                  <a:pt x="1073" y="1043"/>
                </a:lnTo>
                <a:lnTo>
                  <a:pt x="1075" y="1045"/>
                </a:lnTo>
                <a:lnTo>
                  <a:pt x="1076" y="1047"/>
                </a:lnTo>
                <a:lnTo>
                  <a:pt x="1075" y="1049"/>
                </a:lnTo>
                <a:lnTo>
                  <a:pt x="1073" y="1050"/>
                </a:lnTo>
                <a:lnTo>
                  <a:pt x="1073" y="1052"/>
                </a:lnTo>
                <a:lnTo>
                  <a:pt x="1073" y="1054"/>
                </a:lnTo>
                <a:lnTo>
                  <a:pt x="1073" y="1056"/>
                </a:lnTo>
                <a:lnTo>
                  <a:pt x="1073" y="1058"/>
                </a:lnTo>
                <a:lnTo>
                  <a:pt x="1073" y="1060"/>
                </a:lnTo>
                <a:lnTo>
                  <a:pt x="1073" y="1063"/>
                </a:lnTo>
                <a:lnTo>
                  <a:pt x="1073" y="1065"/>
                </a:lnTo>
                <a:lnTo>
                  <a:pt x="1073" y="1067"/>
                </a:lnTo>
                <a:lnTo>
                  <a:pt x="1071" y="1069"/>
                </a:lnTo>
                <a:lnTo>
                  <a:pt x="1071" y="1071"/>
                </a:lnTo>
                <a:lnTo>
                  <a:pt x="1071" y="1073"/>
                </a:lnTo>
                <a:lnTo>
                  <a:pt x="1069" y="1074"/>
                </a:lnTo>
                <a:lnTo>
                  <a:pt x="1071" y="1076"/>
                </a:lnTo>
                <a:lnTo>
                  <a:pt x="1073" y="1076"/>
                </a:lnTo>
                <a:lnTo>
                  <a:pt x="1075" y="1076"/>
                </a:lnTo>
                <a:lnTo>
                  <a:pt x="1076" y="1078"/>
                </a:lnTo>
                <a:lnTo>
                  <a:pt x="1078" y="1078"/>
                </a:lnTo>
                <a:lnTo>
                  <a:pt x="1080" y="1076"/>
                </a:lnTo>
                <a:lnTo>
                  <a:pt x="1082" y="1076"/>
                </a:lnTo>
                <a:lnTo>
                  <a:pt x="1084" y="1078"/>
                </a:lnTo>
                <a:lnTo>
                  <a:pt x="1084" y="1080"/>
                </a:lnTo>
                <a:lnTo>
                  <a:pt x="1086" y="1080"/>
                </a:lnTo>
                <a:lnTo>
                  <a:pt x="1087" y="1080"/>
                </a:lnTo>
                <a:lnTo>
                  <a:pt x="1089" y="1080"/>
                </a:lnTo>
                <a:lnTo>
                  <a:pt x="1091" y="1080"/>
                </a:lnTo>
                <a:lnTo>
                  <a:pt x="1093" y="1082"/>
                </a:lnTo>
                <a:lnTo>
                  <a:pt x="1093" y="1084"/>
                </a:lnTo>
                <a:lnTo>
                  <a:pt x="1095" y="1084"/>
                </a:lnTo>
                <a:lnTo>
                  <a:pt x="1095" y="1085"/>
                </a:lnTo>
                <a:lnTo>
                  <a:pt x="1095" y="1087"/>
                </a:lnTo>
                <a:lnTo>
                  <a:pt x="1093" y="1087"/>
                </a:lnTo>
                <a:lnTo>
                  <a:pt x="1093" y="1089"/>
                </a:lnTo>
                <a:lnTo>
                  <a:pt x="1091" y="1089"/>
                </a:lnTo>
                <a:lnTo>
                  <a:pt x="1091" y="1091"/>
                </a:lnTo>
                <a:lnTo>
                  <a:pt x="1091" y="1093"/>
                </a:lnTo>
                <a:lnTo>
                  <a:pt x="1089" y="1097"/>
                </a:lnTo>
                <a:lnTo>
                  <a:pt x="1087" y="1097"/>
                </a:lnTo>
                <a:lnTo>
                  <a:pt x="1087" y="1098"/>
                </a:lnTo>
                <a:lnTo>
                  <a:pt x="1086" y="1100"/>
                </a:lnTo>
                <a:lnTo>
                  <a:pt x="1084" y="1102"/>
                </a:lnTo>
                <a:lnTo>
                  <a:pt x="1084" y="1106"/>
                </a:lnTo>
                <a:lnTo>
                  <a:pt x="1084" y="1108"/>
                </a:lnTo>
                <a:lnTo>
                  <a:pt x="1082" y="1109"/>
                </a:lnTo>
                <a:lnTo>
                  <a:pt x="1082" y="1111"/>
                </a:lnTo>
                <a:lnTo>
                  <a:pt x="1080" y="1111"/>
                </a:lnTo>
                <a:lnTo>
                  <a:pt x="1080" y="1113"/>
                </a:lnTo>
                <a:lnTo>
                  <a:pt x="1078" y="1113"/>
                </a:lnTo>
                <a:lnTo>
                  <a:pt x="1076" y="1115"/>
                </a:lnTo>
                <a:lnTo>
                  <a:pt x="1078" y="1119"/>
                </a:lnTo>
                <a:lnTo>
                  <a:pt x="1076" y="1121"/>
                </a:lnTo>
                <a:lnTo>
                  <a:pt x="1078" y="1124"/>
                </a:lnTo>
                <a:lnTo>
                  <a:pt x="1078" y="1126"/>
                </a:lnTo>
                <a:lnTo>
                  <a:pt x="1076" y="1126"/>
                </a:lnTo>
                <a:lnTo>
                  <a:pt x="1076" y="1128"/>
                </a:lnTo>
                <a:lnTo>
                  <a:pt x="1075" y="1130"/>
                </a:lnTo>
                <a:lnTo>
                  <a:pt x="1076" y="1132"/>
                </a:lnTo>
                <a:lnTo>
                  <a:pt x="1076" y="1135"/>
                </a:lnTo>
                <a:lnTo>
                  <a:pt x="1076" y="1137"/>
                </a:lnTo>
                <a:lnTo>
                  <a:pt x="1075" y="1139"/>
                </a:lnTo>
                <a:lnTo>
                  <a:pt x="1076" y="1141"/>
                </a:lnTo>
                <a:lnTo>
                  <a:pt x="1076" y="1144"/>
                </a:lnTo>
                <a:lnTo>
                  <a:pt x="1076" y="1146"/>
                </a:lnTo>
                <a:lnTo>
                  <a:pt x="1075" y="1148"/>
                </a:lnTo>
                <a:lnTo>
                  <a:pt x="1073" y="1150"/>
                </a:lnTo>
                <a:lnTo>
                  <a:pt x="1071" y="1148"/>
                </a:lnTo>
                <a:lnTo>
                  <a:pt x="1069" y="1146"/>
                </a:lnTo>
                <a:lnTo>
                  <a:pt x="1069" y="1148"/>
                </a:lnTo>
                <a:lnTo>
                  <a:pt x="1071" y="1150"/>
                </a:lnTo>
                <a:lnTo>
                  <a:pt x="1073" y="1152"/>
                </a:lnTo>
                <a:lnTo>
                  <a:pt x="1073" y="1154"/>
                </a:lnTo>
                <a:lnTo>
                  <a:pt x="1071" y="1156"/>
                </a:lnTo>
                <a:lnTo>
                  <a:pt x="1069" y="1157"/>
                </a:lnTo>
                <a:lnTo>
                  <a:pt x="1069" y="1159"/>
                </a:lnTo>
                <a:lnTo>
                  <a:pt x="1067" y="1159"/>
                </a:lnTo>
                <a:lnTo>
                  <a:pt x="1067" y="1161"/>
                </a:lnTo>
                <a:lnTo>
                  <a:pt x="1067" y="1163"/>
                </a:lnTo>
                <a:lnTo>
                  <a:pt x="1067" y="1165"/>
                </a:lnTo>
                <a:lnTo>
                  <a:pt x="1067" y="1168"/>
                </a:lnTo>
                <a:lnTo>
                  <a:pt x="1067" y="1170"/>
                </a:lnTo>
                <a:lnTo>
                  <a:pt x="1067" y="1172"/>
                </a:lnTo>
                <a:lnTo>
                  <a:pt x="1069" y="1174"/>
                </a:lnTo>
                <a:lnTo>
                  <a:pt x="1071" y="1178"/>
                </a:lnTo>
                <a:lnTo>
                  <a:pt x="1073" y="1179"/>
                </a:lnTo>
                <a:lnTo>
                  <a:pt x="1075" y="1181"/>
                </a:lnTo>
                <a:lnTo>
                  <a:pt x="1075" y="1183"/>
                </a:lnTo>
                <a:lnTo>
                  <a:pt x="1073" y="1185"/>
                </a:lnTo>
                <a:lnTo>
                  <a:pt x="1073" y="1187"/>
                </a:lnTo>
                <a:lnTo>
                  <a:pt x="1071" y="1189"/>
                </a:lnTo>
                <a:lnTo>
                  <a:pt x="1069" y="1189"/>
                </a:lnTo>
                <a:lnTo>
                  <a:pt x="1069" y="1191"/>
                </a:lnTo>
                <a:lnTo>
                  <a:pt x="1067" y="1200"/>
                </a:lnTo>
                <a:lnTo>
                  <a:pt x="1065" y="1200"/>
                </a:lnTo>
                <a:lnTo>
                  <a:pt x="1065" y="1202"/>
                </a:lnTo>
                <a:lnTo>
                  <a:pt x="1063" y="1205"/>
                </a:lnTo>
                <a:lnTo>
                  <a:pt x="1062" y="1209"/>
                </a:lnTo>
                <a:lnTo>
                  <a:pt x="1062" y="1211"/>
                </a:lnTo>
                <a:lnTo>
                  <a:pt x="1060" y="1213"/>
                </a:lnTo>
                <a:lnTo>
                  <a:pt x="1058" y="1216"/>
                </a:lnTo>
                <a:lnTo>
                  <a:pt x="1056" y="1215"/>
                </a:lnTo>
                <a:lnTo>
                  <a:pt x="1056" y="1211"/>
                </a:lnTo>
                <a:lnTo>
                  <a:pt x="1054" y="1211"/>
                </a:lnTo>
                <a:lnTo>
                  <a:pt x="1052" y="1209"/>
                </a:lnTo>
                <a:lnTo>
                  <a:pt x="1052" y="1207"/>
                </a:lnTo>
                <a:lnTo>
                  <a:pt x="1052" y="1205"/>
                </a:lnTo>
                <a:lnTo>
                  <a:pt x="1051" y="1207"/>
                </a:lnTo>
                <a:lnTo>
                  <a:pt x="1049" y="1209"/>
                </a:lnTo>
                <a:lnTo>
                  <a:pt x="1049" y="1211"/>
                </a:lnTo>
                <a:lnTo>
                  <a:pt x="1051" y="1211"/>
                </a:lnTo>
                <a:lnTo>
                  <a:pt x="1051" y="1213"/>
                </a:lnTo>
                <a:lnTo>
                  <a:pt x="1054" y="1213"/>
                </a:lnTo>
                <a:lnTo>
                  <a:pt x="1054" y="1215"/>
                </a:lnTo>
                <a:lnTo>
                  <a:pt x="1054" y="1216"/>
                </a:lnTo>
                <a:lnTo>
                  <a:pt x="1056" y="1216"/>
                </a:lnTo>
                <a:lnTo>
                  <a:pt x="1056" y="1218"/>
                </a:lnTo>
                <a:lnTo>
                  <a:pt x="1056" y="1220"/>
                </a:lnTo>
                <a:lnTo>
                  <a:pt x="1058" y="1224"/>
                </a:lnTo>
                <a:lnTo>
                  <a:pt x="1060" y="1227"/>
                </a:lnTo>
                <a:lnTo>
                  <a:pt x="1060" y="1229"/>
                </a:lnTo>
                <a:lnTo>
                  <a:pt x="1062" y="1233"/>
                </a:lnTo>
                <a:lnTo>
                  <a:pt x="1063" y="1237"/>
                </a:lnTo>
                <a:lnTo>
                  <a:pt x="1067" y="1240"/>
                </a:lnTo>
                <a:lnTo>
                  <a:pt x="1069" y="1246"/>
                </a:lnTo>
                <a:lnTo>
                  <a:pt x="1069" y="1248"/>
                </a:lnTo>
                <a:lnTo>
                  <a:pt x="1069" y="1250"/>
                </a:lnTo>
                <a:lnTo>
                  <a:pt x="1065" y="1255"/>
                </a:lnTo>
                <a:lnTo>
                  <a:pt x="1065" y="1257"/>
                </a:lnTo>
                <a:lnTo>
                  <a:pt x="1063" y="1257"/>
                </a:lnTo>
                <a:lnTo>
                  <a:pt x="1062" y="1259"/>
                </a:lnTo>
                <a:lnTo>
                  <a:pt x="1062" y="1261"/>
                </a:lnTo>
                <a:lnTo>
                  <a:pt x="1060" y="1262"/>
                </a:lnTo>
                <a:lnTo>
                  <a:pt x="1060" y="1264"/>
                </a:lnTo>
                <a:lnTo>
                  <a:pt x="1058" y="1264"/>
                </a:lnTo>
                <a:lnTo>
                  <a:pt x="1052" y="1268"/>
                </a:lnTo>
                <a:lnTo>
                  <a:pt x="1051" y="1270"/>
                </a:lnTo>
                <a:lnTo>
                  <a:pt x="1051" y="1268"/>
                </a:lnTo>
                <a:lnTo>
                  <a:pt x="1049" y="1266"/>
                </a:lnTo>
                <a:lnTo>
                  <a:pt x="1047" y="1266"/>
                </a:lnTo>
                <a:lnTo>
                  <a:pt x="1045" y="1264"/>
                </a:lnTo>
                <a:lnTo>
                  <a:pt x="1045" y="1262"/>
                </a:lnTo>
                <a:lnTo>
                  <a:pt x="1045" y="1261"/>
                </a:lnTo>
                <a:lnTo>
                  <a:pt x="1047" y="1259"/>
                </a:lnTo>
                <a:lnTo>
                  <a:pt x="1049" y="1257"/>
                </a:lnTo>
                <a:lnTo>
                  <a:pt x="1049" y="1253"/>
                </a:lnTo>
                <a:lnTo>
                  <a:pt x="1049" y="1251"/>
                </a:lnTo>
                <a:lnTo>
                  <a:pt x="1049" y="1250"/>
                </a:lnTo>
                <a:lnTo>
                  <a:pt x="1047" y="1248"/>
                </a:lnTo>
                <a:lnTo>
                  <a:pt x="1043" y="1246"/>
                </a:lnTo>
                <a:lnTo>
                  <a:pt x="1041" y="1244"/>
                </a:lnTo>
                <a:lnTo>
                  <a:pt x="1039" y="1244"/>
                </a:lnTo>
                <a:lnTo>
                  <a:pt x="1041" y="1246"/>
                </a:lnTo>
                <a:lnTo>
                  <a:pt x="1041" y="1248"/>
                </a:lnTo>
                <a:lnTo>
                  <a:pt x="1043" y="1248"/>
                </a:lnTo>
                <a:lnTo>
                  <a:pt x="1045" y="1250"/>
                </a:lnTo>
                <a:lnTo>
                  <a:pt x="1045" y="1251"/>
                </a:lnTo>
                <a:lnTo>
                  <a:pt x="1045" y="1253"/>
                </a:lnTo>
                <a:lnTo>
                  <a:pt x="1045" y="1255"/>
                </a:lnTo>
                <a:lnTo>
                  <a:pt x="1043" y="1257"/>
                </a:lnTo>
                <a:lnTo>
                  <a:pt x="1041" y="1257"/>
                </a:lnTo>
                <a:lnTo>
                  <a:pt x="1039" y="1257"/>
                </a:lnTo>
                <a:lnTo>
                  <a:pt x="1038" y="1257"/>
                </a:lnTo>
                <a:lnTo>
                  <a:pt x="1036" y="1257"/>
                </a:lnTo>
                <a:lnTo>
                  <a:pt x="1034" y="1257"/>
                </a:lnTo>
                <a:lnTo>
                  <a:pt x="1032" y="1255"/>
                </a:lnTo>
                <a:lnTo>
                  <a:pt x="1030" y="1253"/>
                </a:lnTo>
                <a:lnTo>
                  <a:pt x="1028" y="1253"/>
                </a:lnTo>
                <a:lnTo>
                  <a:pt x="1027" y="1253"/>
                </a:lnTo>
                <a:lnTo>
                  <a:pt x="1023" y="1251"/>
                </a:lnTo>
                <a:lnTo>
                  <a:pt x="1021" y="1251"/>
                </a:lnTo>
                <a:lnTo>
                  <a:pt x="1021" y="1250"/>
                </a:lnTo>
                <a:lnTo>
                  <a:pt x="1019" y="1250"/>
                </a:lnTo>
                <a:lnTo>
                  <a:pt x="1017" y="1250"/>
                </a:lnTo>
                <a:lnTo>
                  <a:pt x="1016" y="1250"/>
                </a:lnTo>
                <a:lnTo>
                  <a:pt x="1012" y="1248"/>
                </a:lnTo>
                <a:lnTo>
                  <a:pt x="1010" y="1246"/>
                </a:lnTo>
                <a:lnTo>
                  <a:pt x="1008" y="1246"/>
                </a:lnTo>
                <a:lnTo>
                  <a:pt x="1006" y="1246"/>
                </a:lnTo>
                <a:lnTo>
                  <a:pt x="1004" y="1251"/>
                </a:lnTo>
                <a:lnTo>
                  <a:pt x="1003" y="1251"/>
                </a:lnTo>
                <a:lnTo>
                  <a:pt x="1001" y="1251"/>
                </a:lnTo>
                <a:lnTo>
                  <a:pt x="999" y="1250"/>
                </a:lnTo>
                <a:lnTo>
                  <a:pt x="997" y="1248"/>
                </a:lnTo>
                <a:lnTo>
                  <a:pt x="999" y="1246"/>
                </a:lnTo>
                <a:lnTo>
                  <a:pt x="999" y="1242"/>
                </a:lnTo>
                <a:lnTo>
                  <a:pt x="1001" y="1240"/>
                </a:lnTo>
                <a:lnTo>
                  <a:pt x="1001" y="1238"/>
                </a:lnTo>
                <a:lnTo>
                  <a:pt x="1003" y="1238"/>
                </a:lnTo>
                <a:lnTo>
                  <a:pt x="1003" y="1240"/>
                </a:lnTo>
                <a:lnTo>
                  <a:pt x="1003" y="1242"/>
                </a:lnTo>
                <a:lnTo>
                  <a:pt x="1003" y="1244"/>
                </a:lnTo>
                <a:lnTo>
                  <a:pt x="1003" y="1246"/>
                </a:lnTo>
                <a:lnTo>
                  <a:pt x="1003" y="1248"/>
                </a:lnTo>
                <a:lnTo>
                  <a:pt x="1003" y="1244"/>
                </a:lnTo>
                <a:lnTo>
                  <a:pt x="1003" y="1242"/>
                </a:lnTo>
                <a:lnTo>
                  <a:pt x="1004" y="1240"/>
                </a:lnTo>
                <a:lnTo>
                  <a:pt x="1004" y="1238"/>
                </a:lnTo>
                <a:lnTo>
                  <a:pt x="1006" y="1237"/>
                </a:lnTo>
                <a:lnTo>
                  <a:pt x="1003" y="1235"/>
                </a:lnTo>
                <a:lnTo>
                  <a:pt x="1003" y="1233"/>
                </a:lnTo>
                <a:lnTo>
                  <a:pt x="1001" y="1231"/>
                </a:lnTo>
                <a:lnTo>
                  <a:pt x="1001" y="1229"/>
                </a:lnTo>
                <a:lnTo>
                  <a:pt x="1003" y="1229"/>
                </a:lnTo>
                <a:lnTo>
                  <a:pt x="1003" y="1227"/>
                </a:lnTo>
                <a:lnTo>
                  <a:pt x="1004" y="1226"/>
                </a:lnTo>
                <a:lnTo>
                  <a:pt x="1006" y="1224"/>
                </a:lnTo>
                <a:lnTo>
                  <a:pt x="1008" y="1222"/>
                </a:lnTo>
                <a:lnTo>
                  <a:pt x="1010" y="1220"/>
                </a:lnTo>
                <a:lnTo>
                  <a:pt x="1012" y="1220"/>
                </a:lnTo>
                <a:lnTo>
                  <a:pt x="1014" y="1220"/>
                </a:lnTo>
                <a:lnTo>
                  <a:pt x="1016" y="1220"/>
                </a:lnTo>
                <a:lnTo>
                  <a:pt x="1017" y="1218"/>
                </a:lnTo>
                <a:lnTo>
                  <a:pt x="1017" y="1215"/>
                </a:lnTo>
                <a:lnTo>
                  <a:pt x="1017" y="1213"/>
                </a:lnTo>
                <a:lnTo>
                  <a:pt x="1016" y="1211"/>
                </a:lnTo>
                <a:lnTo>
                  <a:pt x="1014" y="1209"/>
                </a:lnTo>
                <a:lnTo>
                  <a:pt x="1012" y="1209"/>
                </a:lnTo>
                <a:lnTo>
                  <a:pt x="1012" y="1207"/>
                </a:lnTo>
                <a:lnTo>
                  <a:pt x="1010" y="1207"/>
                </a:lnTo>
                <a:lnTo>
                  <a:pt x="1010" y="1205"/>
                </a:lnTo>
                <a:lnTo>
                  <a:pt x="1012" y="1205"/>
                </a:lnTo>
                <a:lnTo>
                  <a:pt x="1012" y="1203"/>
                </a:lnTo>
                <a:lnTo>
                  <a:pt x="1014" y="1203"/>
                </a:lnTo>
                <a:lnTo>
                  <a:pt x="1014" y="1202"/>
                </a:lnTo>
                <a:lnTo>
                  <a:pt x="1016" y="1200"/>
                </a:lnTo>
                <a:lnTo>
                  <a:pt x="1017" y="1200"/>
                </a:lnTo>
                <a:lnTo>
                  <a:pt x="1017" y="1198"/>
                </a:lnTo>
                <a:lnTo>
                  <a:pt x="1019" y="1196"/>
                </a:lnTo>
                <a:lnTo>
                  <a:pt x="1021" y="1196"/>
                </a:lnTo>
                <a:lnTo>
                  <a:pt x="1021" y="1194"/>
                </a:lnTo>
                <a:lnTo>
                  <a:pt x="1023" y="1194"/>
                </a:lnTo>
                <a:lnTo>
                  <a:pt x="1025" y="1194"/>
                </a:lnTo>
                <a:lnTo>
                  <a:pt x="1027" y="1192"/>
                </a:lnTo>
                <a:lnTo>
                  <a:pt x="1027" y="1191"/>
                </a:lnTo>
                <a:lnTo>
                  <a:pt x="1027" y="1189"/>
                </a:lnTo>
                <a:lnTo>
                  <a:pt x="1027" y="1187"/>
                </a:lnTo>
                <a:lnTo>
                  <a:pt x="1028" y="1187"/>
                </a:lnTo>
                <a:lnTo>
                  <a:pt x="1030" y="1187"/>
                </a:lnTo>
                <a:lnTo>
                  <a:pt x="1032" y="1185"/>
                </a:lnTo>
                <a:lnTo>
                  <a:pt x="1032" y="1181"/>
                </a:lnTo>
                <a:lnTo>
                  <a:pt x="1032" y="1179"/>
                </a:lnTo>
                <a:lnTo>
                  <a:pt x="1032" y="1178"/>
                </a:lnTo>
                <a:lnTo>
                  <a:pt x="1030" y="1176"/>
                </a:lnTo>
                <a:lnTo>
                  <a:pt x="1030" y="1174"/>
                </a:lnTo>
                <a:lnTo>
                  <a:pt x="1030" y="1170"/>
                </a:lnTo>
                <a:lnTo>
                  <a:pt x="1030" y="1168"/>
                </a:lnTo>
                <a:lnTo>
                  <a:pt x="1030" y="1167"/>
                </a:lnTo>
                <a:lnTo>
                  <a:pt x="1030" y="1165"/>
                </a:lnTo>
                <a:lnTo>
                  <a:pt x="1030" y="1163"/>
                </a:lnTo>
                <a:lnTo>
                  <a:pt x="1030" y="1161"/>
                </a:lnTo>
                <a:lnTo>
                  <a:pt x="1030" y="1157"/>
                </a:lnTo>
                <a:lnTo>
                  <a:pt x="1030" y="1159"/>
                </a:lnTo>
                <a:lnTo>
                  <a:pt x="1028" y="1161"/>
                </a:lnTo>
                <a:lnTo>
                  <a:pt x="1028" y="1163"/>
                </a:lnTo>
                <a:lnTo>
                  <a:pt x="1028" y="1165"/>
                </a:lnTo>
                <a:lnTo>
                  <a:pt x="1027" y="1167"/>
                </a:lnTo>
                <a:lnTo>
                  <a:pt x="1027" y="1168"/>
                </a:lnTo>
                <a:lnTo>
                  <a:pt x="1027" y="1170"/>
                </a:lnTo>
                <a:lnTo>
                  <a:pt x="1027" y="1172"/>
                </a:lnTo>
                <a:lnTo>
                  <a:pt x="1027" y="1174"/>
                </a:lnTo>
                <a:lnTo>
                  <a:pt x="1027" y="1176"/>
                </a:lnTo>
                <a:lnTo>
                  <a:pt x="1025" y="1178"/>
                </a:lnTo>
                <a:lnTo>
                  <a:pt x="1025" y="1179"/>
                </a:lnTo>
                <a:lnTo>
                  <a:pt x="1021" y="1181"/>
                </a:lnTo>
                <a:lnTo>
                  <a:pt x="1019" y="1181"/>
                </a:lnTo>
                <a:lnTo>
                  <a:pt x="1019" y="1183"/>
                </a:lnTo>
                <a:lnTo>
                  <a:pt x="1017" y="1183"/>
                </a:lnTo>
                <a:lnTo>
                  <a:pt x="1016" y="1183"/>
                </a:lnTo>
                <a:lnTo>
                  <a:pt x="1014" y="1185"/>
                </a:lnTo>
                <a:lnTo>
                  <a:pt x="1012" y="1185"/>
                </a:lnTo>
                <a:lnTo>
                  <a:pt x="1010" y="1187"/>
                </a:lnTo>
                <a:lnTo>
                  <a:pt x="1008" y="1189"/>
                </a:lnTo>
                <a:lnTo>
                  <a:pt x="1006" y="1189"/>
                </a:lnTo>
                <a:lnTo>
                  <a:pt x="1004" y="1189"/>
                </a:lnTo>
                <a:lnTo>
                  <a:pt x="1003" y="1191"/>
                </a:lnTo>
                <a:lnTo>
                  <a:pt x="1003" y="1192"/>
                </a:lnTo>
                <a:lnTo>
                  <a:pt x="1001" y="1194"/>
                </a:lnTo>
                <a:lnTo>
                  <a:pt x="999" y="1194"/>
                </a:lnTo>
                <a:lnTo>
                  <a:pt x="999" y="1192"/>
                </a:lnTo>
                <a:lnTo>
                  <a:pt x="997" y="1191"/>
                </a:lnTo>
                <a:lnTo>
                  <a:pt x="997" y="1189"/>
                </a:lnTo>
                <a:lnTo>
                  <a:pt x="997" y="1187"/>
                </a:lnTo>
                <a:lnTo>
                  <a:pt x="997" y="1189"/>
                </a:lnTo>
                <a:lnTo>
                  <a:pt x="997" y="1191"/>
                </a:lnTo>
                <a:lnTo>
                  <a:pt x="997" y="1192"/>
                </a:lnTo>
                <a:lnTo>
                  <a:pt x="997" y="1194"/>
                </a:lnTo>
                <a:lnTo>
                  <a:pt x="997" y="1196"/>
                </a:lnTo>
                <a:lnTo>
                  <a:pt x="997" y="1198"/>
                </a:lnTo>
                <a:lnTo>
                  <a:pt x="999" y="1196"/>
                </a:lnTo>
                <a:lnTo>
                  <a:pt x="1001" y="1196"/>
                </a:lnTo>
                <a:lnTo>
                  <a:pt x="999" y="1196"/>
                </a:lnTo>
                <a:lnTo>
                  <a:pt x="999" y="1198"/>
                </a:lnTo>
                <a:lnTo>
                  <a:pt x="997" y="1200"/>
                </a:lnTo>
                <a:lnTo>
                  <a:pt x="995" y="1200"/>
                </a:lnTo>
                <a:lnTo>
                  <a:pt x="993" y="1202"/>
                </a:lnTo>
                <a:lnTo>
                  <a:pt x="992" y="1203"/>
                </a:lnTo>
                <a:lnTo>
                  <a:pt x="990" y="1205"/>
                </a:lnTo>
                <a:lnTo>
                  <a:pt x="988" y="1205"/>
                </a:lnTo>
                <a:lnTo>
                  <a:pt x="986" y="1207"/>
                </a:lnTo>
                <a:lnTo>
                  <a:pt x="984" y="1209"/>
                </a:lnTo>
                <a:lnTo>
                  <a:pt x="982" y="1209"/>
                </a:lnTo>
                <a:lnTo>
                  <a:pt x="982" y="1207"/>
                </a:lnTo>
                <a:lnTo>
                  <a:pt x="981" y="1205"/>
                </a:lnTo>
                <a:lnTo>
                  <a:pt x="981" y="1203"/>
                </a:lnTo>
                <a:lnTo>
                  <a:pt x="981" y="1205"/>
                </a:lnTo>
                <a:lnTo>
                  <a:pt x="981" y="1203"/>
                </a:lnTo>
                <a:lnTo>
                  <a:pt x="979" y="1203"/>
                </a:lnTo>
                <a:lnTo>
                  <a:pt x="979" y="1205"/>
                </a:lnTo>
                <a:lnTo>
                  <a:pt x="981" y="1207"/>
                </a:lnTo>
                <a:lnTo>
                  <a:pt x="981" y="1209"/>
                </a:lnTo>
                <a:lnTo>
                  <a:pt x="981" y="1213"/>
                </a:lnTo>
                <a:lnTo>
                  <a:pt x="982" y="1213"/>
                </a:lnTo>
                <a:lnTo>
                  <a:pt x="982" y="1215"/>
                </a:lnTo>
                <a:lnTo>
                  <a:pt x="981" y="1220"/>
                </a:lnTo>
                <a:lnTo>
                  <a:pt x="981" y="1222"/>
                </a:lnTo>
                <a:lnTo>
                  <a:pt x="979" y="1227"/>
                </a:lnTo>
                <a:lnTo>
                  <a:pt x="977" y="1227"/>
                </a:lnTo>
                <a:lnTo>
                  <a:pt x="977" y="1229"/>
                </a:lnTo>
                <a:lnTo>
                  <a:pt x="975" y="1231"/>
                </a:lnTo>
                <a:lnTo>
                  <a:pt x="975" y="1233"/>
                </a:lnTo>
                <a:lnTo>
                  <a:pt x="975" y="1237"/>
                </a:lnTo>
                <a:lnTo>
                  <a:pt x="971" y="1240"/>
                </a:lnTo>
                <a:lnTo>
                  <a:pt x="971" y="1246"/>
                </a:lnTo>
                <a:lnTo>
                  <a:pt x="971" y="1248"/>
                </a:lnTo>
                <a:lnTo>
                  <a:pt x="971" y="1250"/>
                </a:lnTo>
                <a:lnTo>
                  <a:pt x="971" y="1251"/>
                </a:lnTo>
                <a:lnTo>
                  <a:pt x="969" y="1251"/>
                </a:lnTo>
                <a:lnTo>
                  <a:pt x="968" y="1253"/>
                </a:lnTo>
                <a:lnTo>
                  <a:pt x="966" y="1257"/>
                </a:lnTo>
                <a:lnTo>
                  <a:pt x="964" y="1257"/>
                </a:lnTo>
                <a:lnTo>
                  <a:pt x="964" y="1259"/>
                </a:lnTo>
                <a:lnTo>
                  <a:pt x="966" y="1259"/>
                </a:lnTo>
                <a:lnTo>
                  <a:pt x="968" y="1257"/>
                </a:lnTo>
                <a:lnTo>
                  <a:pt x="969" y="1257"/>
                </a:lnTo>
                <a:lnTo>
                  <a:pt x="971" y="1257"/>
                </a:lnTo>
                <a:lnTo>
                  <a:pt x="971" y="1255"/>
                </a:lnTo>
                <a:lnTo>
                  <a:pt x="973" y="1257"/>
                </a:lnTo>
                <a:lnTo>
                  <a:pt x="973" y="1259"/>
                </a:lnTo>
                <a:lnTo>
                  <a:pt x="971" y="1261"/>
                </a:lnTo>
                <a:lnTo>
                  <a:pt x="969" y="1262"/>
                </a:lnTo>
                <a:lnTo>
                  <a:pt x="969" y="1264"/>
                </a:lnTo>
                <a:lnTo>
                  <a:pt x="969" y="1266"/>
                </a:lnTo>
                <a:lnTo>
                  <a:pt x="971" y="1268"/>
                </a:lnTo>
                <a:lnTo>
                  <a:pt x="973" y="1264"/>
                </a:lnTo>
                <a:lnTo>
                  <a:pt x="977" y="1262"/>
                </a:lnTo>
                <a:lnTo>
                  <a:pt x="979" y="1261"/>
                </a:lnTo>
                <a:lnTo>
                  <a:pt x="979" y="1264"/>
                </a:lnTo>
                <a:lnTo>
                  <a:pt x="977" y="1268"/>
                </a:lnTo>
                <a:lnTo>
                  <a:pt x="977" y="1272"/>
                </a:lnTo>
                <a:lnTo>
                  <a:pt x="979" y="1273"/>
                </a:lnTo>
                <a:lnTo>
                  <a:pt x="981" y="1275"/>
                </a:lnTo>
                <a:lnTo>
                  <a:pt x="982" y="1275"/>
                </a:lnTo>
                <a:lnTo>
                  <a:pt x="984" y="1273"/>
                </a:lnTo>
                <a:lnTo>
                  <a:pt x="986" y="1272"/>
                </a:lnTo>
                <a:lnTo>
                  <a:pt x="988" y="1272"/>
                </a:lnTo>
                <a:lnTo>
                  <a:pt x="988" y="1273"/>
                </a:lnTo>
                <a:lnTo>
                  <a:pt x="986" y="1273"/>
                </a:lnTo>
                <a:lnTo>
                  <a:pt x="986" y="1275"/>
                </a:lnTo>
                <a:lnTo>
                  <a:pt x="984" y="1275"/>
                </a:lnTo>
                <a:lnTo>
                  <a:pt x="984" y="1279"/>
                </a:lnTo>
                <a:lnTo>
                  <a:pt x="984" y="1281"/>
                </a:lnTo>
                <a:lnTo>
                  <a:pt x="984" y="1283"/>
                </a:lnTo>
                <a:lnTo>
                  <a:pt x="984" y="1285"/>
                </a:lnTo>
                <a:lnTo>
                  <a:pt x="984" y="1286"/>
                </a:lnTo>
                <a:lnTo>
                  <a:pt x="984" y="1288"/>
                </a:lnTo>
                <a:lnTo>
                  <a:pt x="986" y="1290"/>
                </a:lnTo>
                <a:lnTo>
                  <a:pt x="986" y="1292"/>
                </a:lnTo>
                <a:lnTo>
                  <a:pt x="984" y="1296"/>
                </a:lnTo>
                <a:lnTo>
                  <a:pt x="982" y="1297"/>
                </a:lnTo>
                <a:lnTo>
                  <a:pt x="981" y="1299"/>
                </a:lnTo>
                <a:lnTo>
                  <a:pt x="979" y="1299"/>
                </a:lnTo>
                <a:lnTo>
                  <a:pt x="979" y="1301"/>
                </a:lnTo>
                <a:lnTo>
                  <a:pt x="977" y="1303"/>
                </a:lnTo>
                <a:lnTo>
                  <a:pt x="975" y="1303"/>
                </a:lnTo>
                <a:lnTo>
                  <a:pt x="973" y="1303"/>
                </a:lnTo>
                <a:lnTo>
                  <a:pt x="973" y="1301"/>
                </a:lnTo>
                <a:lnTo>
                  <a:pt x="973" y="1299"/>
                </a:lnTo>
                <a:lnTo>
                  <a:pt x="973" y="1297"/>
                </a:lnTo>
                <a:lnTo>
                  <a:pt x="973" y="1296"/>
                </a:lnTo>
                <a:lnTo>
                  <a:pt x="973" y="1294"/>
                </a:lnTo>
                <a:lnTo>
                  <a:pt x="973" y="1292"/>
                </a:lnTo>
                <a:lnTo>
                  <a:pt x="973" y="1294"/>
                </a:lnTo>
                <a:lnTo>
                  <a:pt x="971" y="1296"/>
                </a:lnTo>
                <a:lnTo>
                  <a:pt x="971" y="1299"/>
                </a:lnTo>
                <a:lnTo>
                  <a:pt x="969" y="1301"/>
                </a:lnTo>
                <a:lnTo>
                  <a:pt x="971" y="1301"/>
                </a:lnTo>
                <a:lnTo>
                  <a:pt x="971" y="1305"/>
                </a:lnTo>
                <a:lnTo>
                  <a:pt x="971" y="1307"/>
                </a:lnTo>
                <a:lnTo>
                  <a:pt x="971" y="1310"/>
                </a:lnTo>
                <a:lnTo>
                  <a:pt x="973" y="1312"/>
                </a:lnTo>
                <a:lnTo>
                  <a:pt x="973" y="1310"/>
                </a:lnTo>
                <a:lnTo>
                  <a:pt x="975" y="1309"/>
                </a:lnTo>
                <a:lnTo>
                  <a:pt x="977" y="1309"/>
                </a:lnTo>
                <a:lnTo>
                  <a:pt x="975" y="1310"/>
                </a:lnTo>
                <a:lnTo>
                  <a:pt x="973" y="1314"/>
                </a:lnTo>
                <a:lnTo>
                  <a:pt x="973" y="1316"/>
                </a:lnTo>
                <a:lnTo>
                  <a:pt x="971" y="1320"/>
                </a:lnTo>
                <a:lnTo>
                  <a:pt x="971" y="1321"/>
                </a:lnTo>
                <a:lnTo>
                  <a:pt x="971" y="1323"/>
                </a:lnTo>
                <a:lnTo>
                  <a:pt x="971" y="1325"/>
                </a:lnTo>
                <a:lnTo>
                  <a:pt x="969" y="1325"/>
                </a:lnTo>
                <a:lnTo>
                  <a:pt x="969" y="1327"/>
                </a:lnTo>
                <a:lnTo>
                  <a:pt x="969" y="1329"/>
                </a:lnTo>
                <a:lnTo>
                  <a:pt x="966" y="1331"/>
                </a:lnTo>
                <a:lnTo>
                  <a:pt x="964" y="1331"/>
                </a:lnTo>
                <a:lnTo>
                  <a:pt x="962" y="1331"/>
                </a:lnTo>
                <a:lnTo>
                  <a:pt x="960" y="1329"/>
                </a:lnTo>
                <a:lnTo>
                  <a:pt x="960" y="1327"/>
                </a:lnTo>
                <a:lnTo>
                  <a:pt x="960" y="1325"/>
                </a:lnTo>
                <a:lnTo>
                  <a:pt x="960" y="1323"/>
                </a:lnTo>
                <a:lnTo>
                  <a:pt x="958" y="1323"/>
                </a:lnTo>
                <a:lnTo>
                  <a:pt x="958" y="1321"/>
                </a:lnTo>
                <a:lnTo>
                  <a:pt x="960" y="1320"/>
                </a:lnTo>
                <a:lnTo>
                  <a:pt x="960" y="1318"/>
                </a:lnTo>
                <a:lnTo>
                  <a:pt x="962" y="1316"/>
                </a:lnTo>
                <a:lnTo>
                  <a:pt x="960" y="1318"/>
                </a:lnTo>
                <a:lnTo>
                  <a:pt x="958" y="1318"/>
                </a:lnTo>
                <a:lnTo>
                  <a:pt x="957" y="1320"/>
                </a:lnTo>
                <a:lnTo>
                  <a:pt x="955" y="1318"/>
                </a:lnTo>
                <a:lnTo>
                  <a:pt x="953" y="1318"/>
                </a:lnTo>
                <a:lnTo>
                  <a:pt x="951" y="1316"/>
                </a:lnTo>
                <a:lnTo>
                  <a:pt x="949" y="1309"/>
                </a:lnTo>
                <a:lnTo>
                  <a:pt x="947" y="1305"/>
                </a:lnTo>
                <a:lnTo>
                  <a:pt x="945" y="1303"/>
                </a:lnTo>
                <a:lnTo>
                  <a:pt x="945" y="1301"/>
                </a:lnTo>
                <a:lnTo>
                  <a:pt x="944" y="1299"/>
                </a:lnTo>
                <a:lnTo>
                  <a:pt x="944" y="1297"/>
                </a:lnTo>
                <a:lnTo>
                  <a:pt x="944" y="1296"/>
                </a:lnTo>
                <a:lnTo>
                  <a:pt x="945" y="1294"/>
                </a:lnTo>
                <a:lnTo>
                  <a:pt x="947" y="1294"/>
                </a:lnTo>
                <a:lnTo>
                  <a:pt x="944" y="1292"/>
                </a:lnTo>
                <a:lnTo>
                  <a:pt x="942" y="1290"/>
                </a:lnTo>
                <a:lnTo>
                  <a:pt x="942" y="1288"/>
                </a:lnTo>
                <a:lnTo>
                  <a:pt x="940" y="1288"/>
                </a:lnTo>
                <a:lnTo>
                  <a:pt x="938" y="1288"/>
                </a:lnTo>
                <a:lnTo>
                  <a:pt x="936" y="1286"/>
                </a:lnTo>
                <a:lnTo>
                  <a:pt x="936" y="1285"/>
                </a:lnTo>
                <a:lnTo>
                  <a:pt x="934" y="1283"/>
                </a:lnTo>
                <a:lnTo>
                  <a:pt x="934" y="1279"/>
                </a:lnTo>
                <a:lnTo>
                  <a:pt x="933" y="1277"/>
                </a:lnTo>
                <a:lnTo>
                  <a:pt x="933" y="1275"/>
                </a:lnTo>
                <a:lnTo>
                  <a:pt x="933" y="1273"/>
                </a:lnTo>
                <a:lnTo>
                  <a:pt x="934" y="1273"/>
                </a:lnTo>
                <a:lnTo>
                  <a:pt x="934" y="1268"/>
                </a:lnTo>
                <a:lnTo>
                  <a:pt x="938" y="1261"/>
                </a:lnTo>
                <a:lnTo>
                  <a:pt x="938" y="1259"/>
                </a:lnTo>
                <a:lnTo>
                  <a:pt x="942" y="1255"/>
                </a:lnTo>
                <a:lnTo>
                  <a:pt x="944" y="1250"/>
                </a:lnTo>
                <a:lnTo>
                  <a:pt x="947" y="1248"/>
                </a:lnTo>
                <a:lnTo>
                  <a:pt x="949" y="1246"/>
                </a:lnTo>
                <a:lnTo>
                  <a:pt x="949" y="1244"/>
                </a:lnTo>
                <a:lnTo>
                  <a:pt x="951" y="1244"/>
                </a:lnTo>
                <a:lnTo>
                  <a:pt x="951" y="1242"/>
                </a:lnTo>
                <a:lnTo>
                  <a:pt x="953" y="1242"/>
                </a:lnTo>
                <a:lnTo>
                  <a:pt x="953" y="1240"/>
                </a:lnTo>
                <a:lnTo>
                  <a:pt x="953" y="1237"/>
                </a:lnTo>
                <a:lnTo>
                  <a:pt x="955" y="1233"/>
                </a:lnTo>
                <a:lnTo>
                  <a:pt x="955" y="1231"/>
                </a:lnTo>
                <a:lnTo>
                  <a:pt x="951" y="1231"/>
                </a:lnTo>
                <a:lnTo>
                  <a:pt x="953" y="1229"/>
                </a:lnTo>
                <a:lnTo>
                  <a:pt x="951" y="1227"/>
                </a:lnTo>
                <a:lnTo>
                  <a:pt x="951" y="1224"/>
                </a:lnTo>
                <a:lnTo>
                  <a:pt x="951" y="1220"/>
                </a:lnTo>
                <a:lnTo>
                  <a:pt x="953" y="1216"/>
                </a:lnTo>
                <a:lnTo>
                  <a:pt x="953" y="1213"/>
                </a:lnTo>
                <a:lnTo>
                  <a:pt x="953" y="1211"/>
                </a:lnTo>
                <a:lnTo>
                  <a:pt x="953" y="1209"/>
                </a:lnTo>
                <a:lnTo>
                  <a:pt x="955" y="1209"/>
                </a:lnTo>
                <a:lnTo>
                  <a:pt x="957" y="1209"/>
                </a:lnTo>
                <a:lnTo>
                  <a:pt x="958" y="1209"/>
                </a:lnTo>
                <a:lnTo>
                  <a:pt x="960" y="1209"/>
                </a:lnTo>
                <a:lnTo>
                  <a:pt x="962" y="1209"/>
                </a:lnTo>
                <a:lnTo>
                  <a:pt x="966" y="1207"/>
                </a:lnTo>
                <a:lnTo>
                  <a:pt x="964" y="1207"/>
                </a:lnTo>
                <a:lnTo>
                  <a:pt x="960" y="1207"/>
                </a:lnTo>
                <a:lnTo>
                  <a:pt x="958" y="1207"/>
                </a:lnTo>
                <a:lnTo>
                  <a:pt x="957" y="1207"/>
                </a:lnTo>
                <a:lnTo>
                  <a:pt x="953" y="1205"/>
                </a:lnTo>
                <a:lnTo>
                  <a:pt x="951" y="1205"/>
                </a:lnTo>
                <a:lnTo>
                  <a:pt x="951" y="1203"/>
                </a:lnTo>
                <a:lnTo>
                  <a:pt x="949" y="1203"/>
                </a:lnTo>
                <a:lnTo>
                  <a:pt x="949" y="1202"/>
                </a:lnTo>
                <a:lnTo>
                  <a:pt x="951" y="1200"/>
                </a:lnTo>
                <a:lnTo>
                  <a:pt x="951" y="1198"/>
                </a:lnTo>
                <a:lnTo>
                  <a:pt x="951" y="1196"/>
                </a:lnTo>
                <a:lnTo>
                  <a:pt x="953" y="1196"/>
                </a:lnTo>
                <a:lnTo>
                  <a:pt x="955" y="1196"/>
                </a:lnTo>
                <a:lnTo>
                  <a:pt x="955" y="1194"/>
                </a:lnTo>
                <a:lnTo>
                  <a:pt x="953" y="1194"/>
                </a:lnTo>
                <a:lnTo>
                  <a:pt x="955" y="1192"/>
                </a:lnTo>
                <a:lnTo>
                  <a:pt x="955" y="1191"/>
                </a:lnTo>
                <a:lnTo>
                  <a:pt x="957" y="1189"/>
                </a:lnTo>
                <a:lnTo>
                  <a:pt x="957" y="1187"/>
                </a:lnTo>
                <a:lnTo>
                  <a:pt x="955" y="1187"/>
                </a:lnTo>
                <a:lnTo>
                  <a:pt x="955" y="1189"/>
                </a:lnTo>
                <a:lnTo>
                  <a:pt x="953" y="1191"/>
                </a:lnTo>
                <a:lnTo>
                  <a:pt x="953" y="1192"/>
                </a:lnTo>
                <a:lnTo>
                  <a:pt x="951" y="1192"/>
                </a:lnTo>
                <a:lnTo>
                  <a:pt x="949" y="1192"/>
                </a:lnTo>
                <a:lnTo>
                  <a:pt x="947" y="1194"/>
                </a:lnTo>
                <a:lnTo>
                  <a:pt x="945" y="1194"/>
                </a:lnTo>
                <a:lnTo>
                  <a:pt x="944" y="1194"/>
                </a:lnTo>
                <a:lnTo>
                  <a:pt x="944" y="1192"/>
                </a:lnTo>
                <a:lnTo>
                  <a:pt x="944" y="1191"/>
                </a:lnTo>
                <a:lnTo>
                  <a:pt x="944" y="1189"/>
                </a:lnTo>
                <a:lnTo>
                  <a:pt x="942" y="1189"/>
                </a:lnTo>
                <a:lnTo>
                  <a:pt x="940" y="1189"/>
                </a:lnTo>
                <a:lnTo>
                  <a:pt x="940" y="1187"/>
                </a:lnTo>
                <a:lnTo>
                  <a:pt x="940" y="1185"/>
                </a:lnTo>
                <a:lnTo>
                  <a:pt x="940" y="1183"/>
                </a:lnTo>
                <a:lnTo>
                  <a:pt x="940" y="1181"/>
                </a:lnTo>
                <a:lnTo>
                  <a:pt x="938" y="1181"/>
                </a:lnTo>
                <a:lnTo>
                  <a:pt x="940" y="1178"/>
                </a:lnTo>
                <a:lnTo>
                  <a:pt x="940" y="1176"/>
                </a:lnTo>
                <a:lnTo>
                  <a:pt x="940" y="1174"/>
                </a:lnTo>
                <a:lnTo>
                  <a:pt x="942" y="1172"/>
                </a:lnTo>
                <a:lnTo>
                  <a:pt x="942" y="1170"/>
                </a:lnTo>
                <a:lnTo>
                  <a:pt x="940" y="1168"/>
                </a:lnTo>
                <a:lnTo>
                  <a:pt x="940" y="1167"/>
                </a:lnTo>
                <a:lnTo>
                  <a:pt x="940" y="1165"/>
                </a:lnTo>
                <a:lnTo>
                  <a:pt x="938" y="1163"/>
                </a:lnTo>
                <a:lnTo>
                  <a:pt x="938" y="1161"/>
                </a:lnTo>
                <a:lnTo>
                  <a:pt x="936" y="1161"/>
                </a:lnTo>
                <a:lnTo>
                  <a:pt x="934" y="1161"/>
                </a:lnTo>
                <a:lnTo>
                  <a:pt x="933" y="1163"/>
                </a:lnTo>
                <a:lnTo>
                  <a:pt x="934" y="1163"/>
                </a:lnTo>
                <a:lnTo>
                  <a:pt x="934" y="1165"/>
                </a:lnTo>
                <a:lnTo>
                  <a:pt x="936" y="1167"/>
                </a:lnTo>
                <a:lnTo>
                  <a:pt x="936" y="1168"/>
                </a:lnTo>
                <a:lnTo>
                  <a:pt x="936" y="1172"/>
                </a:lnTo>
                <a:lnTo>
                  <a:pt x="934" y="1174"/>
                </a:lnTo>
                <a:lnTo>
                  <a:pt x="934" y="1176"/>
                </a:lnTo>
                <a:lnTo>
                  <a:pt x="933" y="1178"/>
                </a:lnTo>
                <a:lnTo>
                  <a:pt x="933" y="1179"/>
                </a:lnTo>
                <a:lnTo>
                  <a:pt x="933" y="1181"/>
                </a:lnTo>
                <a:lnTo>
                  <a:pt x="933" y="1183"/>
                </a:lnTo>
                <a:lnTo>
                  <a:pt x="933" y="1185"/>
                </a:lnTo>
                <a:lnTo>
                  <a:pt x="933" y="1187"/>
                </a:lnTo>
                <a:lnTo>
                  <a:pt x="933" y="1189"/>
                </a:lnTo>
                <a:lnTo>
                  <a:pt x="934" y="1189"/>
                </a:lnTo>
                <a:lnTo>
                  <a:pt x="934" y="1187"/>
                </a:lnTo>
                <a:lnTo>
                  <a:pt x="934" y="1189"/>
                </a:lnTo>
                <a:lnTo>
                  <a:pt x="934" y="1191"/>
                </a:lnTo>
                <a:lnTo>
                  <a:pt x="934" y="1194"/>
                </a:lnTo>
                <a:lnTo>
                  <a:pt x="934" y="1196"/>
                </a:lnTo>
                <a:lnTo>
                  <a:pt x="934" y="1198"/>
                </a:lnTo>
                <a:lnTo>
                  <a:pt x="934" y="1200"/>
                </a:lnTo>
                <a:lnTo>
                  <a:pt x="934" y="1202"/>
                </a:lnTo>
                <a:lnTo>
                  <a:pt x="933" y="1203"/>
                </a:lnTo>
                <a:lnTo>
                  <a:pt x="933" y="1205"/>
                </a:lnTo>
                <a:lnTo>
                  <a:pt x="933" y="1207"/>
                </a:lnTo>
                <a:lnTo>
                  <a:pt x="933" y="1209"/>
                </a:lnTo>
                <a:lnTo>
                  <a:pt x="931" y="1211"/>
                </a:lnTo>
                <a:lnTo>
                  <a:pt x="933" y="1213"/>
                </a:lnTo>
                <a:lnTo>
                  <a:pt x="931" y="1215"/>
                </a:lnTo>
                <a:lnTo>
                  <a:pt x="931" y="1216"/>
                </a:lnTo>
                <a:lnTo>
                  <a:pt x="931" y="1218"/>
                </a:lnTo>
                <a:lnTo>
                  <a:pt x="929" y="1220"/>
                </a:lnTo>
                <a:lnTo>
                  <a:pt x="927" y="1220"/>
                </a:lnTo>
                <a:lnTo>
                  <a:pt x="927" y="1224"/>
                </a:lnTo>
                <a:lnTo>
                  <a:pt x="927" y="1226"/>
                </a:lnTo>
                <a:lnTo>
                  <a:pt x="925" y="1227"/>
                </a:lnTo>
                <a:lnTo>
                  <a:pt x="925" y="1229"/>
                </a:lnTo>
                <a:lnTo>
                  <a:pt x="922" y="1229"/>
                </a:lnTo>
                <a:lnTo>
                  <a:pt x="920" y="1229"/>
                </a:lnTo>
                <a:lnTo>
                  <a:pt x="918" y="1231"/>
                </a:lnTo>
                <a:lnTo>
                  <a:pt x="916" y="1229"/>
                </a:lnTo>
                <a:lnTo>
                  <a:pt x="918" y="1227"/>
                </a:lnTo>
                <a:lnTo>
                  <a:pt x="916" y="1227"/>
                </a:lnTo>
                <a:lnTo>
                  <a:pt x="916" y="1226"/>
                </a:lnTo>
                <a:lnTo>
                  <a:pt x="914" y="1226"/>
                </a:lnTo>
                <a:lnTo>
                  <a:pt x="914" y="1224"/>
                </a:lnTo>
                <a:lnTo>
                  <a:pt x="914" y="1226"/>
                </a:lnTo>
                <a:lnTo>
                  <a:pt x="914" y="1229"/>
                </a:lnTo>
                <a:lnTo>
                  <a:pt x="916" y="1229"/>
                </a:lnTo>
                <a:lnTo>
                  <a:pt x="916" y="1231"/>
                </a:lnTo>
                <a:lnTo>
                  <a:pt x="916" y="1233"/>
                </a:lnTo>
                <a:lnTo>
                  <a:pt x="914" y="1233"/>
                </a:lnTo>
                <a:lnTo>
                  <a:pt x="912" y="1235"/>
                </a:lnTo>
                <a:lnTo>
                  <a:pt x="910" y="1237"/>
                </a:lnTo>
                <a:lnTo>
                  <a:pt x="909" y="1237"/>
                </a:lnTo>
                <a:lnTo>
                  <a:pt x="907" y="1238"/>
                </a:lnTo>
                <a:lnTo>
                  <a:pt x="907" y="1240"/>
                </a:lnTo>
                <a:lnTo>
                  <a:pt x="905" y="1240"/>
                </a:lnTo>
                <a:lnTo>
                  <a:pt x="903" y="1240"/>
                </a:lnTo>
                <a:lnTo>
                  <a:pt x="901" y="1242"/>
                </a:lnTo>
                <a:lnTo>
                  <a:pt x="898" y="1242"/>
                </a:lnTo>
                <a:lnTo>
                  <a:pt x="896" y="1244"/>
                </a:lnTo>
                <a:lnTo>
                  <a:pt x="894" y="1244"/>
                </a:lnTo>
                <a:lnTo>
                  <a:pt x="892" y="1246"/>
                </a:lnTo>
                <a:lnTo>
                  <a:pt x="890" y="1246"/>
                </a:lnTo>
                <a:lnTo>
                  <a:pt x="890" y="1248"/>
                </a:lnTo>
                <a:lnTo>
                  <a:pt x="888" y="1248"/>
                </a:lnTo>
                <a:lnTo>
                  <a:pt x="887" y="1250"/>
                </a:lnTo>
                <a:lnTo>
                  <a:pt x="885" y="1251"/>
                </a:lnTo>
                <a:lnTo>
                  <a:pt x="885" y="1253"/>
                </a:lnTo>
                <a:lnTo>
                  <a:pt x="885" y="1255"/>
                </a:lnTo>
                <a:lnTo>
                  <a:pt x="885" y="1259"/>
                </a:lnTo>
                <a:lnTo>
                  <a:pt x="885" y="1261"/>
                </a:lnTo>
                <a:lnTo>
                  <a:pt x="887" y="1262"/>
                </a:lnTo>
                <a:lnTo>
                  <a:pt x="887" y="1264"/>
                </a:lnTo>
                <a:lnTo>
                  <a:pt x="885" y="1266"/>
                </a:lnTo>
                <a:lnTo>
                  <a:pt x="885" y="1268"/>
                </a:lnTo>
                <a:lnTo>
                  <a:pt x="885" y="1270"/>
                </a:lnTo>
                <a:lnTo>
                  <a:pt x="885" y="1272"/>
                </a:lnTo>
                <a:lnTo>
                  <a:pt x="885" y="1273"/>
                </a:lnTo>
                <a:lnTo>
                  <a:pt x="883" y="1275"/>
                </a:lnTo>
                <a:lnTo>
                  <a:pt x="881" y="1275"/>
                </a:lnTo>
                <a:lnTo>
                  <a:pt x="879" y="1275"/>
                </a:lnTo>
                <a:lnTo>
                  <a:pt x="879" y="1277"/>
                </a:lnTo>
                <a:lnTo>
                  <a:pt x="881" y="1279"/>
                </a:lnTo>
                <a:lnTo>
                  <a:pt x="881" y="1281"/>
                </a:lnTo>
                <a:lnTo>
                  <a:pt x="881" y="1283"/>
                </a:lnTo>
                <a:lnTo>
                  <a:pt x="883" y="1285"/>
                </a:lnTo>
                <a:lnTo>
                  <a:pt x="883" y="1286"/>
                </a:lnTo>
                <a:lnTo>
                  <a:pt x="883" y="1288"/>
                </a:lnTo>
                <a:lnTo>
                  <a:pt x="881" y="1288"/>
                </a:lnTo>
                <a:lnTo>
                  <a:pt x="881" y="1290"/>
                </a:lnTo>
                <a:lnTo>
                  <a:pt x="879" y="1290"/>
                </a:lnTo>
                <a:lnTo>
                  <a:pt x="879" y="1292"/>
                </a:lnTo>
                <a:lnTo>
                  <a:pt x="879" y="1294"/>
                </a:lnTo>
                <a:lnTo>
                  <a:pt x="879" y="1296"/>
                </a:lnTo>
                <a:lnTo>
                  <a:pt x="881" y="1297"/>
                </a:lnTo>
                <a:lnTo>
                  <a:pt x="881" y="1299"/>
                </a:lnTo>
                <a:lnTo>
                  <a:pt x="883" y="1301"/>
                </a:lnTo>
                <a:lnTo>
                  <a:pt x="883" y="1303"/>
                </a:lnTo>
                <a:lnTo>
                  <a:pt x="881" y="1303"/>
                </a:lnTo>
                <a:lnTo>
                  <a:pt x="881" y="1305"/>
                </a:lnTo>
                <a:lnTo>
                  <a:pt x="877" y="1303"/>
                </a:lnTo>
                <a:lnTo>
                  <a:pt x="875" y="1305"/>
                </a:lnTo>
                <a:lnTo>
                  <a:pt x="874" y="1305"/>
                </a:lnTo>
                <a:lnTo>
                  <a:pt x="874" y="1303"/>
                </a:lnTo>
                <a:lnTo>
                  <a:pt x="872" y="1303"/>
                </a:lnTo>
                <a:lnTo>
                  <a:pt x="870" y="1305"/>
                </a:lnTo>
                <a:lnTo>
                  <a:pt x="868" y="1303"/>
                </a:lnTo>
                <a:lnTo>
                  <a:pt x="866" y="1303"/>
                </a:lnTo>
                <a:lnTo>
                  <a:pt x="866" y="1305"/>
                </a:lnTo>
                <a:lnTo>
                  <a:pt x="864" y="1305"/>
                </a:lnTo>
                <a:lnTo>
                  <a:pt x="863" y="1305"/>
                </a:lnTo>
                <a:lnTo>
                  <a:pt x="861" y="1307"/>
                </a:lnTo>
                <a:lnTo>
                  <a:pt x="861" y="1305"/>
                </a:lnTo>
                <a:lnTo>
                  <a:pt x="859" y="1307"/>
                </a:lnTo>
                <a:lnTo>
                  <a:pt x="857" y="1307"/>
                </a:lnTo>
                <a:lnTo>
                  <a:pt x="855" y="1309"/>
                </a:lnTo>
                <a:lnTo>
                  <a:pt x="853" y="1309"/>
                </a:lnTo>
                <a:lnTo>
                  <a:pt x="851" y="1307"/>
                </a:lnTo>
                <a:lnTo>
                  <a:pt x="850" y="1305"/>
                </a:lnTo>
                <a:lnTo>
                  <a:pt x="850" y="1303"/>
                </a:lnTo>
                <a:lnTo>
                  <a:pt x="850" y="1301"/>
                </a:lnTo>
                <a:lnTo>
                  <a:pt x="848" y="1301"/>
                </a:lnTo>
                <a:lnTo>
                  <a:pt x="846" y="1303"/>
                </a:lnTo>
                <a:lnTo>
                  <a:pt x="844" y="1303"/>
                </a:lnTo>
                <a:lnTo>
                  <a:pt x="842" y="1303"/>
                </a:lnTo>
                <a:lnTo>
                  <a:pt x="840" y="1303"/>
                </a:lnTo>
                <a:lnTo>
                  <a:pt x="839" y="1303"/>
                </a:lnTo>
                <a:lnTo>
                  <a:pt x="837" y="1301"/>
                </a:lnTo>
                <a:lnTo>
                  <a:pt x="835" y="1301"/>
                </a:lnTo>
                <a:lnTo>
                  <a:pt x="833" y="1301"/>
                </a:lnTo>
                <a:lnTo>
                  <a:pt x="831" y="1301"/>
                </a:lnTo>
                <a:lnTo>
                  <a:pt x="829" y="1303"/>
                </a:lnTo>
                <a:lnTo>
                  <a:pt x="828" y="1303"/>
                </a:lnTo>
                <a:lnTo>
                  <a:pt x="824" y="1303"/>
                </a:lnTo>
                <a:lnTo>
                  <a:pt x="822" y="1303"/>
                </a:lnTo>
                <a:lnTo>
                  <a:pt x="820" y="1305"/>
                </a:lnTo>
                <a:lnTo>
                  <a:pt x="820" y="1303"/>
                </a:lnTo>
                <a:lnTo>
                  <a:pt x="818" y="1301"/>
                </a:lnTo>
                <a:lnTo>
                  <a:pt x="816" y="1301"/>
                </a:lnTo>
                <a:lnTo>
                  <a:pt x="816" y="1299"/>
                </a:lnTo>
                <a:lnTo>
                  <a:pt x="818" y="1296"/>
                </a:lnTo>
                <a:lnTo>
                  <a:pt x="822" y="1294"/>
                </a:lnTo>
                <a:lnTo>
                  <a:pt x="824" y="1294"/>
                </a:lnTo>
                <a:lnTo>
                  <a:pt x="824" y="1292"/>
                </a:lnTo>
                <a:lnTo>
                  <a:pt x="826" y="1292"/>
                </a:lnTo>
                <a:lnTo>
                  <a:pt x="828" y="1290"/>
                </a:lnTo>
                <a:lnTo>
                  <a:pt x="829" y="1290"/>
                </a:lnTo>
                <a:lnTo>
                  <a:pt x="831" y="1290"/>
                </a:lnTo>
                <a:lnTo>
                  <a:pt x="831" y="1292"/>
                </a:lnTo>
                <a:lnTo>
                  <a:pt x="833" y="1292"/>
                </a:lnTo>
                <a:lnTo>
                  <a:pt x="835" y="1292"/>
                </a:lnTo>
                <a:lnTo>
                  <a:pt x="835" y="1290"/>
                </a:lnTo>
                <a:lnTo>
                  <a:pt x="835" y="1288"/>
                </a:lnTo>
                <a:lnTo>
                  <a:pt x="833" y="1288"/>
                </a:lnTo>
                <a:lnTo>
                  <a:pt x="831" y="1288"/>
                </a:lnTo>
                <a:lnTo>
                  <a:pt x="829" y="1286"/>
                </a:lnTo>
                <a:lnTo>
                  <a:pt x="828" y="1286"/>
                </a:lnTo>
                <a:lnTo>
                  <a:pt x="828" y="1285"/>
                </a:lnTo>
                <a:lnTo>
                  <a:pt x="828" y="1283"/>
                </a:lnTo>
                <a:lnTo>
                  <a:pt x="829" y="1281"/>
                </a:lnTo>
                <a:lnTo>
                  <a:pt x="829" y="1279"/>
                </a:lnTo>
                <a:lnTo>
                  <a:pt x="833" y="1277"/>
                </a:lnTo>
                <a:lnTo>
                  <a:pt x="835" y="1275"/>
                </a:lnTo>
                <a:lnTo>
                  <a:pt x="837" y="1273"/>
                </a:lnTo>
                <a:lnTo>
                  <a:pt x="839" y="1273"/>
                </a:lnTo>
                <a:lnTo>
                  <a:pt x="840" y="1272"/>
                </a:lnTo>
                <a:lnTo>
                  <a:pt x="842" y="1268"/>
                </a:lnTo>
                <a:lnTo>
                  <a:pt x="844" y="1268"/>
                </a:lnTo>
                <a:lnTo>
                  <a:pt x="844" y="1266"/>
                </a:lnTo>
                <a:lnTo>
                  <a:pt x="842" y="1266"/>
                </a:lnTo>
                <a:lnTo>
                  <a:pt x="842" y="1264"/>
                </a:lnTo>
                <a:lnTo>
                  <a:pt x="840" y="1264"/>
                </a:lnTo>
                <a:lnTo>
                  <a:pt x="840" y="1266"/>
                </a:lnTo>
                <a:lnTo>
                  <a:pt x="839" y="1266"/>
                </a:lnTo>
                <a:lnTo>
                  <a:pt x="837" y="1268"/>
                </a:lnTo>
                <a:lnTo>
                  <a:pt x="835" y="1270"/>
                </a:lnTo>
                <a:lnTo>
                  <a:pt x="833" y="1270"/>
                </a:lnTo>
                <a:lnTo>
                  <a:pt x="831" y="1270"/>
                </a:lnTo>
                <a:lnTo>
                  <a:pt x="831" y="1272"/>
                </a:lnTo>
                <a:lnTo>
                  <a:pt x="831" y="1273"/>
                </a:lnTo>
                <a:lnTo>
                  <a:pt x="829" y="1275"/>
                </a:lnTo>
                <a:lnTo>
                  <a:pt x="828" y="1275"/>
                </a:lnTo>
                <a:lnTo>
                  <a:pt x="826" y="1277"/>
                </a:lnTo>
                <a:lnTo>
                  <a:pt x="826" y="1279"/>
                </a:lnTo>
                <a:lnTo>
                  <a:pt x="826" y="1281"/>
                </a:lnTo>
                <a:lnTo>
                  <a:pt x="824" y="1283"/>
                </a:lnTo>
                <a:lnTo>
                  <a:pt x="822" y="1285"/>
                </a:lnTo>
                <a:lnTo>
                  <a:pt x="820" y="1286"/>
                </a:lnTo>
                <a:lnTo>
                  <a:pt x="818" y="1288"/>
                </a:lnTo>
                <a:lnTo>
                  <a:pt x="815" y="1290"/>
                </a:lnTo>
                <a:lnTo>
                  <a:pt x="813" y="1294"/>
                </a:lnTo>
                <a:lnTo>
                  <a:pt x="811" y="1296"/>
                </a:lnTo>
                <a:lnTo>
                  <a:pt x="809" y="1297"/>
                </a:lnTo>
                <a:lnTo>
                  <a:pt x="807" y="1297"/>
                </a:lnTo>
                <a:lnTo>
                  <a:pt x="807" y="1299"/>
                </a:lnTo>
                <a:lnTo>
                  <a:pt x="805" y="1299"/>
                </a:lnTo>
                <a:lnTo>
                  <a:pt x="805" y="1301"/>
                </a:lnTo>
                <a:lnTo>
                  <a:pt x="805" y="1303"/>
                </a:lnTo>
                <a:lnTo>
                  <a:pt x="807" y="1303"/>
                </a:lnTo>
                <a:lnTo>
                  <a:pt x="809" y="1303"/>
                </a:lnTo>
                <a:lnTo>
                  <a:pt x="811" y="1303"/>
                </a:lnTo>
                <a:lnTo>
                  <a:pt x="815" y="1303"/>
                </a:lnTo>
                <a:lnTo>
                  <a:pt x="815" y="1305"/>
                </a:lnTo>
                <a:lnTo>
                  <a:pt x="816" y="1305"/>
                </a:lnTo>
                <a:lnTo>
                  <a:pt x="818" y="1305"/>
                </a:lnTo>
                <a:lnTo>
                  <a:pt x="820" y="1307"/>
                </a:lnTo>
                <a:lnTo>
                  <a:pt x="822" y="1307"/>
                </a:lnTo>
                <a:lnTo>
                  <a:pt x="824" y="1307"/>
                </a:lnTo>
                <a:lnTo>
                  <a:pt x="826" y="1305"/>
                </a:lnTo>
                <a:lnTo>
                  <a:pt x="828" y="1305"/>
                </a:lnTo>
                <a:lnTo>
                  <a:pt x="829" y="1305"/>
                </a:lnTo>
                <a:lnTo>
                  <a:pt x="831" y="1305"/>
                </a:lnTo>
                <a:lnTo>
                  <a:pt x="833" y="1305"/>
                </a:lnTo>
                <a:lnTo>
                  <a:pt x="835" y="1305"/>
                </a:lnTo>
                <a:lnTo>
                  <a:pt x="837" y="1305"/>
                </a:lnTo>
                <a:lnTo>
                  <a:pt x="839" y="1305"/>
                </a:lnTo>
                <a:lnTo>
                  <a:pt x="840" y="1305"/>
                </a:lnTo>
                <a:lnTo>
                  <a:pt x="842" y="1305"/>
                </a:lnTo>
                <a:lnTo>
                  <a:pt x="846" y="1305"/>
                </a:lnTo>
                <a:lnTo>
                  <a:pt x="848" y="1305"/>
                </a:lnTo>
                <a:lnTo>
                  <a:pt x="848" y="1307"/>
                </a:lnTo>
                <a:lnTo>
                  <a:pt x="850" y="1309"/>
                </a:lnTo>
                <a:lnTo>
                  <a:pt x="851" y="1309"/>
                </a:lnTo>
                <a:lnTo>
                  <a:pt x="851" y="1310"/>
                </a:lnTo>
                <a:lnTo>
                  <a:pt x="853" y="1310"/>
                </a:lnTo>
                <a:lnTo>
                  <a:pt x="855" y="1310"/>
                </a:lnTo>
                <a:lnTo>
                  <a:pt x="857" y="1310"/>
                </a:lnTo>
                <a:lnTo>
                  <a:pt x="859" y="1310"/>
                </a:lnTo>
                <a:lnTo>
                  <a:pt x="859" y="1309"/>
                </a:lnTo>
                <a:lnTo>
                  <a:pt x="861" y="1309"/>
                </a:lnTo>
                <a:lnTo>
                  <a:pt x="863" y="1307"/>
                </a:lnTo>
                <a:lnTo>
                  <a:pt x="864" y="1307"/>
                </a:lnTo>
                <a:lnTo>
                  <a:pt x="866" y="1307"/>
                </a:lnTo>
                <a:lnTo>
                  <a:pt x="868" y="1307"/>
                </a:lnTo>
                <a:lnTo>
                  <a:pt x="870" y="1307"/>
                </a:lnTo>
                <a:lnTo>
                  <a:pt x="872" y="1307"/>
                </a:lnTo>
                <a:lnTo>
                  <a:pt x="874" y="1309"/>
                </a:lnTo>
                <a:lnTo>
                  <a:pt x="874" y="1307"/>
                </a:lnTo>
                <a:lnTo>
                  <a:pt x="875" y="1307"/>
                </a:lnTo>
                <a:lnTo>
                  <a:pt x="875" y="1305"/>
                </a:lnTo>
                <a:lnTo>
                  <a:pt x="877" y="1307"/>
                </a:lnTo>
                <a:lnTo>
                  <a:pt x="879" y="1309"/>
                </a:lnTo>
                <a:lnTo>
                  <a:pt x="881" y="1309"/>
                </a:lnTo>
                <a:lnTo>
                  <a:pt x="879" y="1310"/>
                </a:lnTo>
                <a:lnTo>
                  <a:pt x="879" y="1312"/>
                </a:lnTo>
                <a:lnTo>
                  <a:pt x="877" y="1314"/>
                </a:lnTo>
                <a:lnTo>
                  <a:pt x="875" y="1314"/>
                </a:lnTo>
                <a:lnTo>
                  <a:pt x="874" y="1316"/>
                </a:lnTo>
                <a:lnTo>
                  <a:pt x="874" y="1318"/>
                </a:lnTo>
                <a:lnTo>
                  <a:pt x="872" y="1318"/>
                </a:lnTo>
                <a:lnTo>
                  <a:pt x="872" y="1320"/>
                </a:lnTo>
                <a:lnTo>
                  <a:pt x="872" y="1321"/>
                </a:lnTo>
                <a:lnTo>
                  <a:pt x="872" y="1323"/>
                </a:lnTo>
                <a:lnTo>
                  <a:pt x="872" y="1325"/>
                </a:lnTo>
                <a:lnTo>
                  <a:pt x="870" y="1327"/>
                </a:lnTo>
                <a:lnTo>
                  <a:pt x="870" y="1329"/>
                </a:lnTo>
                <a:lnTo>
                  <a:pt x="868" y="1329"/>
                </a:lnTo>
                <a:lnTo>
                  <a:pt x="866" y="1331"/>
                </a:lnTo>
                <a:lnTo>
                  <a:pt x="864" y="1331"/>
                </a:lnTo>
                <a:lnTo>
                  <a:pt x="864" y="1329"/>
                </a:lnTo>
                <a:lnTo>
                  <a:pt x="863" y="1329"/>
                </a:lnTo>
                <a:lnTo>
                  <a:pt x="861" y="1329"/>
                </a:lnTo>
                <a:lnTo>
                  <a:pt x="859" y="1329"/>
                </a:lnTo>
                <a:lnTo>
                  <a:pt x="857" y="1331"/>
                </a:lnTo>
                <a:lnTo>
                  <a:pt x="855" y="1331"/>
                </a:lnTo>
                <a:lnTo>
                  <a:pt x="853" y="1331"/>
                </a:lnTo>
                <a:lnTo>
                  <a:pt x="853" y="1332"/>
                </a:lnTo>
                <a:lnTo>
                  <a:pt x="851" y="1332"/>
                </a:lnTo>
                <a:lnTo>
                  <a:pt x="850" y="1336"/>
                </a:lnTo>
                <a:lnTo>
                  <a:pt x="848" y="1336"/>
                </a:lnTo>
                <a:lnTo>
                  <a:pt x="848" y="1338"/>
                </a:lnTo>
                <a:lnTo>
                  <a:pt x="846" y="1340"/>
                </a:lnTo>
                <a:lnTo>
                  <a:pt x="844" y="1342"/>
                </a:lnTo>
                <a:lnTo>
                  <a:pt x="842" y="1340"/>
                </a:lnTo>
                <a:lnTo>
                  <a:pt x="840" y="1340"/>
                </a:lnTo>
                <a:lnTo>
                  <a:pt x="840" y="1338"/>
                </a:lnTo>
                <a:lnTo>
                  <a:pt x="839" y="1340"/>
                </a:lnTo>
                <a:lnTo>
                  <a:pt x="837" y="1340"/>
                </a:lnTo>
                <a:lnTo>
                  <a:pt x="835" y="1340"/>
                </a:lnTo>
                <a:lnTo>
                  <a:pt x="835" y="1342"/>
                </a:lnTo>
                <a:lnTo>
                  <a:pt x="833" y="1342"/>
                </a:lnTo>
                <a:lnTo>
                  <a:pt x="831" y="1340"/>
                </a:lnTo>
                <a:lnTo>
                  <a:pt x="829" y="1340"/>
                </a:lnTo>
                <a:lnTo>
                  <a:pt x="828" y="1340"/>
                </a:lnTo>
                <a:lnTo>
                  <a:pt x="826" y="1342"/>
                </a:lnTo>
                <a:lnTo>
                  <a:pt x="824" y="1344"/>
                </a:lnTo>
                <a:lnTo>
                  <a:pt x="822" y="1344"/>
                </a:lnTo>
                <a:lnTo>
                  <a:pt x="822" y="1345"/>
                </a:lnTo>
                <a:lnTo>
                  <a:pt x="820" y="1347"/>
                </a:lnTo>
                <a:lnTo>
                  <a:pt x="816" y="1349"/>
                </a:lnTo>
                <a:lnTo>
                  <a:pt x="815" y="1351"/>
                </a:lnTo>
                <a:lnTo>
                  <a:pt x="811" y="1353"/>
                </a:lnTo>
                <a:lnTo>
                  <a:pt x="809" y="1355"/>
                </a:lnTo>
                <a:lnTo>
                  <a:pt x="811" y="1356"/>
                </a:lnTo>
                <a:lnTo>
                  <a:pt x="813" y="1356"/>
                </a:lnTo>
                <a:lnTo>
                  <a:pt x="815" y="1356"/>
                </a:lnTo>
                <a:lnTo>
                  <a:pt x="818" y="1353"/>
                </a:lnTo>
                <a:lnTo>
                  <a:pt x="822" y="1349"/>
                </a:lnTo>
                <a:lnTo>
                  <a:pt x="824" y="1345"/>
                </a:lnTo>
                <a:lnTo>
                  <a:pt x="824" y="1344"/>
                </a:lnTo>
                <a:lnTo>
                  <a:pt x="826" y="1344"/>
                </a:lnTo>
                <a:lnTo>
                  <a:pt x="828" y="1342"/>
                </a:lnTo>
                <a:lnTo>
                  <a:pt x="829" y="1342"/>
                </a:lnTo>
                <a:lnTo>
                  <a:pt x="831" y="1342"/>
                </a:lnTo>
                <a:lnTo>
                  <a:pt x="835" y="1342"/>
                </a:lnTo>
                <a:lnTo>
                  <a:pt x="837" y="1342"/>
                </a:lnTo>
                <a:lnTo>
                  <a:pt x="839" y="1342"/>
                </a:lnTo>
                <a:lnTo>
                  <a:pt x="839" y="1344"/>
                </a:lnTo>
                <a:lnTo>
                  <a:pt x="840" y="1344"/>
                </a:lnTo>
                <a:lnTo>
                  <a:pt x="840" y="1342"/>
                </a:lnTo>
                <a:lnTo>
                  <a:pt x="842" y="1344"/>
                </a:lnTo>
                <a:lnTo>
                  <a:pt x="842" y="1347"/>
                </a:lnTo>
                <a:lnTo>
                  <a:pt x="842" y="1351"/>
                </a:lnTo>
                <a:lnTo>
                  <a:pt x="842" y="1353"/>
                </a:lnTo>
                <a:lnTo>
                  <a:pt x="840" y="1353"/>
                </a:lnTo>
                <a:lnTo>
                  <a:pt x="840" y="1355"/>
                </a:lnTo>
                <a:lnTo>
                  <a:pt x="840" y="1356"/>
                </a:lnTo>
                <a:lnTo>
                  <a:pt x="840" y="1358"/>
                </a:lnTo>
                <a:lnTo>
                  <a:pt x="840" y="1360"/>
                </a:lnTo>
                <a:lnTo>
                  <a:pt x="840" y="1362"/>
                </a:lnTo>
                <a:lnTo>
                  <a:pt x="839" y="1362"/>
                </a:lnTo>
                <a:lnTo>
                  <a:pt x="839" y="1364"/>
                </a:lnTo>
                <a:lnTo>
                  <a:pt x="835" y="1364"/>
                </a:lnTo>
                <a:lnTo>
                  <a:pt x="833" y="1364"/>
                </a:lnTo>
                <a:lnTo>
                  <a:pt x="831" y="1364"/>
                </a:lnTo>
                <a:lnTo>
                  <a:pt x="829" y="1366"/>
                </a:lnTo>
                <a:lnTo>
                  <a:pt x="828" y="1366"/>
                </a:lnTo>
                <a:lnTo>
                  <a:pt x="826" y="1364"/>
                </a:lnTo>
                <a:lnTo>
                  <a:pt x="824" y="1364"/>
                </a:lnTo>
                <a:lnTo>
                  <a:pt x="822" y="1364"/>
                </a:lnTo>
                <a:lnTo>
                  <a:pt x="820" y="1366"/>
                </a:lnTo>
                <a:lnTo>
                  <a:pt x="818" y="1367"/>
                </a:lnTo>
                <a:lnTo>
                  <a:pt x="816" y="1367"/>
                </a:lnTo>
                <a:lnTo>
                  <a:pt x="816" y="1369"/>
                </a:lnTo>
                <a:lnTo>
                  <a:pt x="815" y="1371"/>
                </a:lnTo>
                <a:lnTo>
                  <a:pt x="815" y="1373"/>
                </a:lnTo>
                <a:lnTo>
                  <a:pt x="813" y="1373"/>
                </a:lnTo>
                <a:lnTo>
                  <a:pt x="811" y="1373"/>
                </a:lnTo>
                <a:lnTo>
                  <a:pt x="809" y="1375"/>
                </a:lnTo>
                <a:lnTo>
                  <a:pt x="809" y="1377"/>
                </a:lnTo>
                <a:lnTo>
                  <a:pt x="809" y="1379"/>
                </a:lnTo>
                <a:lnTo>
                  <a:pt x="809" y="1380"/>
                </a:lnTo>
                <a:lnTo>
                  <a:pt x="811" y="1380"/>
                </a:lnTo>
                <a:lnTo>
                  <a:pt x="811" y="1382"/>
                </a:lnTo>
                <a:lnTo>
                  <a:pt x="811" y="1384"/>
                </a:lnTo>
                <a:lnTo>
                  <a:pt x="811" y="1382"/>
                </a:lnTo>
                <a:lnTo>
                  <a:pt x="813" y="1382"/>
                </a:lnTo>
                <a:lnTo>
                  <a:pt x="815" y="1380"/>
                </a:lnTo>
                <a:lnTo>
                  <a:pt x="815" y="1379"/>
                </a:lnTo>
                <a:lnTo>
                  <a:pt x="816" y="1379"/>
                </a:lnTo>
                <a:lnTo>
                  <a:pt x="816" y="1377"/>
                </a:lnTo>
                <a:lnTo>
                  <a:pt x="818" y="1377"/>
                </a:lnTo>
                <a:lnTo>
                  <a:pt x="818" y="1375"/>
                </a:lnTo>
                <a:lnTo>
                  <a:pt x="820" y="1373"/>
                </a:lnTo>
                <a:lnTo>
                  <a:pt x="822" y="1373"/>
                </a:lnTo>
                <a:lnTo>
                  <a:pt x="824" y="1373"/>
                </a:lnTo>
                <a:lnTo>
                  <a:pt x="824" y="1371"/>
                </a:lnTo>
                <a:lnTo>
                  <a:pt x="826" y="1371"/>
                </a:lnTo>
                <a:lnTo>
                  <a:pt x="828" y="1371"/>
                </a:lnTo>
                <a:lnTo>
                  <a:pt x="829" y="1371"/>
                </a:lnTo>
                <a:lnTo>
                  <a:pt x="829" y="1373"/>
                </a:lnTo>
                <a:lnTo>
                  <a:pt x="828" y="1373"/>
                </a:lnTo>
                <a:lnTo>
                  <a:pt x="829" y="1375"/>
                </a:lnTo>
                <a:lnTo>
                  <a:pt x="831" y="1375"/>
                </a:lnTo>
                <a:lnTo>
                  <a:pt x="833" y="1375"/>
                </a:lnTo>
                <a:lnTo>
                  <a:pt x="835" y="1375"/>
                </a:lnTo>
                <a:lnTo>
                  <a:pt x="837" y="1373"/>
                </a:lnTo>
                <a:lnTo>
                  <a:pt x="839" y="1373"/>
                </a:lnTo>
                <a:lnTo>
                  <a:pt x="839" y="1371"/>
                </a:lnTo>
                <a:lnTo>
                  <a:pt x="840" y="1371"/>
                </a:lnTo>
                <a:lnTo>
                  <a:pt x="840" y="1369"/>
                </a:lnTo>
                <a:lnTo>
                  <a:pt x="842" y="1369"/>
                </a:lnTo>
                <a:lnTo>
                  <a:pt x="844" y="1367"/>
                </a:lnTo>
                <a:lnTo>
                  <a:pt x="844" y="1366"/>
                </a:lnTo>
                <a:lnTo>
                  <a:pt x="846" y="1364"/>
                </a:lnTo>
                <a:lnTo>
                  <a:pt x="846" y="1362"/>
                </a:lnTo>
                <a:lnTo>
                  <a:pt x="848" y="1360"/>
                </a:lnTo>
                <a:lnTo>
                  <a:pt x="848" y="1358"/>
                </a:lnTo>
                <a:lnTo>
                  <a:pt x="850" y="1358"/>
                </a:lnTo>
                <a:lnTo>
                  <a:pt x="850" y="1356"/>
                </a:lnTo>
                <a:lnTo>
                  <a:pt x="851" y="1356"/>
                </a:lnTo>
                <a:lnTo>
                  <a:pt x="851" y="1355"/>
                </a:lnTo>
                <a:lnTo>
                  <a:pt x="850" y="1355"/>
                </a:lnTo>
                <a:lnTo>
                  <a:pt x="848" y="1355"/>
                </a:lnTo>
                <a:lnTo>
                  <a:pt x="848" y="1353"/>
                </a:lnTo>
                <a:lnTo>
                  <a:pt x="848" y="1351"/>
                </a:lnTo>
                <a:lnTo>
                  <a:pt x="848" y="1349"/>
                </a:lnTo>
                <a:lnTo>
                  <a:pt x="850" y="1347"/>
                </a:lnTo>
                <a:lnTo>
                  <a:pt x="851" y="1347"/>
                </a:lnTo>
                <a:lnTo>
                  <a:pt x="853" y="1345"/>
                </a:lnTo>
                <a:lnTo>
                  <a:pt x="855" y="1345"/>
                </a:lnTo>
                <a:lnTo>
                  <a:pt x="857" y="1345"/>
                </a:lnTo>
                <a:lnTo>
                  <a:pt x="859" y="1345"/>
                </a:lnTo>
                <a:lnTo>
                  <a:pt x="859" y="1347"/>
                </a:lnTo>
                <a:lnTo>
                  <a:pt x="861" y="1347"/>
                </a:lnTo>
                <a:lnTo>
                  <a:pt x="859" y="1349"/>
                </a:lnTo>
                <a:lnTo>
                  <a:pt x="859" y="1351"/>
                </a:lnTo>
                <a:lnTo>
                  <a:pt x="859" y="1353"/>
                </a:lnTo>
                <a:lnTo>
                  <a:pt x="861" y="1353"/>
                </a:lnTo>
                <a:lnTo>
                  <a:pt x="861" y="1351"/>
                </a:lnTo>
                <a:lnTo>
                  <a:pt x="861" y="1349"/>
                </a:lnTo>
                <a:lnTo>
                  <a:pt x="863" y="1347"/>
                </a:lnTo>
                <a:lnTo>
                  <a:pt x="864" y="1345"/>
                </a:lnTo>
                <a:lnTo>
                  <a:pt x="866" y="1345"/>
                </a:lnTo>
                <a:lnTo>
                  <a:pt x="868" y="1344"/>
                </a:lnTo>
                <a:lnTo>
                  <a:pt x="868" y="1342"/>
                </a:lnTo>
                <a:lnTo>
                  <a:pt x="868" y="1340"/>
                </a:lnTo>
                <a:lnTo>
                  <a:pt x="870" y="1340"/>
                </a:lnTo>
                <a:lnTo>
                  <a:pt x="870" y="1338"/>
                </a:lnTo>
                <a:lnTo>
                  <a:pt x="872" y="1336"/>
                </a:lnTo>
                <a:lnTo>
                  <a:pt x="874" y="1334"/>
                </a:lnTo>
                <a:lnTo>
                  <a:pt x="874" y="1332"/>
                </a:lnTo>
                <a:lnTo>
                  <a:pt x="875" y="1332"/>
                </a:lnTo>
                <a:lnTo>
                  <a:pt x="875" y="1331"/>
                </a:lnTo>
                <a:lnTo>
                  <a:pt x="877" y="1329"/>
                </a:lnTo>
                <a:lnTo>
                  <a:pt x="879" y="1329"/>
                </a:lnTo>
                <a:lnTo>
                  <a:pt x="879" y="1327"/>
                </a:lnTo>
                <a:lnTo>
                  <a:pt x="879" y="1325"/>
                </a:lnTo>
                <a:lnTo>
                  <a:pt x="879" y="1323"/>
                </a:lnTo>
                <a:lnTo>
                  <a:pt x="879" y="1321"/>
                </a:lnTo>
                <a:lnTo>
                  <a:pt x="879" y="1320"/>
                </a:lnTo>
                <a:lnTo>
                  <a:pt x="879" y="1318"/>
                </a:lnTo>
                <a:lnTo>
                  <a:pt x="879" y="1320"/>
                </a:lnTo>
                <a:lnTo>
                  <a:pt x="879" y="1318"/>
                </a:lnTo>
                <a:lnTo>
                  <a:pt x="879" y="1320"/>
                </a:lnTo>
                <a:lnTo>
                  <a:pt x="879" y="1321"/>
                </a:lnTo>
                <a:lnTo>
                  <a:pt x="881" y="1321"/>
                </a:lnTo>
                <a:lnTo>
                  <a:pt x="883" y="1323"/>
                </a:lnTo>
                <a:lnTo>
                  <a:pt x="883" y="1325"/>
                </a:lnTo>
                <a:lnTo>
                  <a:pt x="885" y="1325"/>
                </a:lnTo>
                <a:lnTo>
                  <a:pt x="887" y="1325"/>
                </a:lnTo>
                <a:lnTo>
                  <a:pt x="888" y="1327"/>
                </a:lnTo>
                <a:lnTo>
                  <a:pt x="890" y="1327"/>
                </a:lnTo>
                <a:lnTo>
                  <a:pt x="890" y="1329"/>
                </a:lnTo>
                <a:lnTo>
                  <a:pt x="890" y="1331"/>
                </a:lnTo>
                <a:lnTo>
                  <a:pt x="888" y="1332"/>
                </a:lnTo>
                <a:lnTo>
                  <a:pt x="888" y="1334"/>
                </a:lnTo>
                <a:lnTo>
                  <a:pt x="888" y="1336"/>
                </a:lnTo>
                <a:lnTo>
                  <a:pt x="887" y="1338"/>
                </a:lnTo>
                <a:lnTo>
                  <a:pt x="885" y="1340"/>
                </a:lnTo>
                <a:lnTo>
                  <a:pt x="885" y="1342"/>
                </a:lnTo>
                <a:lnTo>
                  <a:pt x="883" y="1344"/>
                </a:lnTo>
                <a:lnTo>
                  <a:pt x="881" y="1344"/>
                </a:lnTo>
                <a:lnTo>
                  <a:pt x="881" y="1342"/>
                </a:lnTo>
                <a:lnTo>
                  <a:pt x="881" y="1340"/>
                </a:lnTo>
                <a:lnTo>
                  <a:pt x="879" y="1340"/>
                </a:lnTo>
                <a:lnTo>
                  <a:pt x="879" y="1342"/>
                </a:lnTo>
                <a:lnTo>
                  <a:pt x="881" y="1342"/>
                </a:lnTo>
                <a:lnTo>
                  <a:pt x="881" y="1345"/>
                </a:lnTo>
                <a:lnTo>
                  <a:pt x="879" y="1347"/>
                </a:lnTo>
                <a:lnTo>
                  <a:pt x="877" y="1347"/>
                </a:lnTo>
                <a:lnTo>
                  <a:pt x="877" y="1349"/>
                </a:lnTo>
                <a:lnTo>
                  <a:pt x="875" y="1349"/>
                </a:lnTo>
                <a:lnTo>
                  <a:pt x="875" y="1351"/>
                </a:lnTo>
                <a:lnTo>
                  <a:pt x="874" y="1351"/>
                </a:lnTo>
                <a:lnTo>
                  <a:pt x="872" y="1353"/>
                </a:lnTo>
                <a:lnTo>
                  <a:pt x="872" y="1355"/>
                </a:lnTo>
                <a:lnTo>
                  <a:pt x="870" y="1356"/>
                </a:lnTo>
                <a:lnTo>
                  <a:pt x="870" y="1358"/>
                </a:lnTo>
                <a:lnTo>
                  <a:pt x="868" y="1360"/>
                </a:lnTo>
                <a:lnTo>
                  <a:pt x="868" y="1362"/>
                </a:lnTo>
                <a:lnTo>
                  <a:pt x="868" y="1364"/>
                </a:lnTo>
                <a:lnTo>
                  <a:pt x="868" y="1367"/>
                </a:lnTo>
                <a:lnTo>
                  <a:pt x="866" y="1369"/>
                </a:lnTo>
                <a:lnTo>
                  <a:pt x="868" y="1371"/>
                </a:lnTo>
                <a:lnTo>
                  <a:pt x="870" y="1371"/>
                </a:lnTo>
                <a:lnTo>
                  <a:pt x="872" y="1373"/>
                </a:lnTo>
                <a:lnTo>
                  <a:pt x="872" y="1375"/>
                </a:lnTo>
                <a:lnTo>
                  <a:pt x="870" y="1375"/>
                </a:lnTo>
                <a:lnTo>
                  <a:pt x="868" y="1377"/>
                </a:lnTo>
                <a:lnTo>
                  <a:pt x="866" y="1377"/>
                </a:lnTo>
                <a:lnTo>
                  <a:pt x="864" y="1377"/>
                </a:lnTo>
                <a:lnTo>
                  <a:pt x="863" y="1377"/>
                </a:lnTo>
                <a:lnTo>
                  <a:pt x="863" y="1379"/>
                </a:lnTo>
                <a:lnTo>
                  <a:pt x="861" y="1379"/>
                </a:lnTo>
                <a:lnTo>
                  <a:pt x="859" y="1377"/>
                </a:lnTo>
                <a:lnTo>
                  <a:pt x="857" y="1377"/>
                </a:lnTo>
                <a:lnTo>
                  <a:pt x="855" y="1377"/>
                </a:lnTo>
                <a:lnTo>
                  <a:pt x="857" y="1379"/>
                </a:lnTo>
                <a:lnTo>
                  <a:pt x="859" y="1379"/>
                </a:lnTo>
                <a:lnTo>
                  <a:pt x="857" y="1380"/>
                </a:lnTo>
                <a:lnTo>
                  <a:pt x="857" y="1382"/>
                </a:lnTo>
                <a:lnTo>
                  <a:pt x="857" y="1384"/>
                </a:lnTo>
                <a:lnTo>
                  <a:pt x="857" y="1386"/>
                </a:lnTo>
                <a:lnTo>
                  <a:pt x="855" y="1388"/>
                </a:lnTo>
                <a:lnTo>
                  <a:pt x="855" y="1390"/>
                </a:lnTo>
                <a:lnTo>
                  <a:pt x="853" y="1390"/>
                </a:lnTo>
                <a:lnTo>
                  <a:pt x="851" y="1390"/>
                </a:lnTo>
                <a:lnTo>
                  <a:pt x="850" y="1391"/>
                </a:lnTo>
                <a:lnTo>
                  <a:pt x="848" y="1391"/>
                </a:lnTo>
                <a:lnTo>
                  <a:pt x="846" y="1393"/>
                </a:lnTo>
                <a:lnTo>
                  <a:pt x="844" y="1393"/>
                </a:lnTo>
                <a:lnTo>
                  <a:pt x="844" y="1395"/>
                </a:lnTo>
                <a:lnTo>
                  <a:pt x="842" y="1397"/>
                </a:lnTo>
                <a:lnTo>
                  <a:pt x="842" y="1399"/>
                </a:lnTo>
                <a:lnTo>
                  <a:pt x="842" y="1401"/>
                </a:lnTo>
                <a:lnTo>
                  <a:pt x="842" y="1403"/>
                </a:lnTo>
                <a:lnTo>
                  <a:pt x="842" y="1404"/>
                </a:lnTo>
                <a:lnTo>
                  <a:pt x="844" y="1404"/>
                </a:lnTo>
                <a:lnTo>
                  <a:pt x="844" y="1406"/>
                </a:lnTo>
                <a:lnTo>
                  <a:pt x="844" y="1408"/>
                </a:lnTo>
                <a:lnTo>
                  <a:pt x="846" y="1410"/>
                </a:lnTo>
                <a:lnTo>
                  <a:pt x="848" y="1410"/>
                </a:lnTo>
                <a:lnTo>
                  <a:pt x="850" y="1410"/>
                </a:lnTo>
                <a:lnTo>
                  <a:pt x="850" y="1412"/>
                </a:lnTo>
                <a:lnTo>
                  <a:pt x="851" y="1414"/>
                </a:lnTo>
                <a:lnTo>
                  <a:pt x="853" y="1412"/>
                </a:lnTo>
                <a:lnTo>
                  <a:pt x="851" y="1410"/>
                </a:lnTo>
                <a:lnTo>
                  <a:pt x="851" y="1408"/>
                </a:lnTo>
                <a:lnTo>
                  <a:pt x="850" y="1408"/>
                </a:lnTo>
                <a:lnTo>
                  <a:pt x="848" y="1408"/>
                </a:lnTo>
                <a:lnTo>
                  <a:pt x="848" y="1406"/>
                </a:lnTo>
                <a:lnTo>
                  <a:pt x="846" y="1404"/>
                </a:lnTo>
                <a:lnTo>
                  <a:pt x="846" y="1403"/>
                </a:lnTo>
                <a:lnTo>
                  <a:pt x="848" y="1401"/>
                </a:lnTo>
                <a:lnTo>
                  <a:pt x="848" y="1399"/>
                </a:lnTo>
                <a:lnTo>
                  <a:pt x="850" y="1397"/>
                </a:lnTo>
                <a:lnTo>
                  <a:pt x="851" y="1397"/>
                </a:lnTo>
                <a:lnTo>
                  <a:pt x="853" y="1395"/>
                </a:lnTo>
                <a:lnTo>
                  <a:pt x="855" y="1393"/>
                </a:lnTo>
                <a:lnTo>
                  <a:pt x="857" y="1393"/>
                </a:lnTo>
                <a:lnTo>
                  <a:pt x="859" y="1393"/>
                </a:lnTo>
                <a:lnTo>
                  <a:pt x="861" y="1391"/>
                </a:lnTo>
                <a:lnTo>
                  <a:pt x="861" y="1390"/>
                </a:lnTo>
                <a:lnTo>
                  <a:pt x="863" y="1390"/>
                </a:lnTo>
                <a:lnTo>
                  <a:pt x="864" y="1388"/>
                </a:lnTo>
                <a:lnTo>
                  <a:pt x="866" y="1386"/>
                </a:lnTo>
                <a:lnTo>
                  <a:pt x="868" y="1386"/>
                </a:lnTo>
                <a:lnTo>
                  <a:pt x="868" y="1384"/>
                </a:lnTo>
                <a:lnTo>
                  <a:pt x="870" y="1384"/>
                </a:lnTo>
                <a:lnTo>
                  <a:pt x="870" y="1382"/>
                </a:lnTo>
                <a:lnTo>
                  <a:pt x="872" y="1382"/>
                </a:lnTo>
                <a:lnTo>
                  <a:pt x="875" y="1380"/>
                </a:lnTo>
                <a:lnTo>
                  <a:pt x="875" y="1379"/>
                </a:lnTo>
                <a:lnTo>
                  <a:pt x="877" y="1377"/>
                </a:lnTo>
                <a:lnTo>
                  <a:pt x="879" y="1375"/>
                </a:lnTo>
                <a:lnTo>
                  <a:pt x="881" y="1373"/>
                </a:lnTo>
                <a:lnTo>
                  <a:pt x="881" y="1371"/>
                </a:lnTo>
                <a:lnTo>
                  <a:pt x="881" y="1369"/>
                </a:lnTo>
                <a:lnTo>
                  <a:pt x="881" y="1367"/>
                </a:lnTo>
                <a:lnTo>
                  <a:pt x="879" y="1366"/>
                </a:lnTo>
                <a:lnTo>
                  <a:pt x="879" y="1364"/>
                </a:lnTo>
                <a:lnTo>
                  <a:pt x="877" y="1364"/>
                </a:lnTo>
                <a:lnTo>
                  <a:pt x="877" y="1362"/>
                </a:lnTo>
                <a:lnTo>
                  <a:pt x="879" y="1360"/>
                </a:lnTo>
                <a:lnTo>
                  <a:pt x="881" y="1356"/>
                </a:lnTo>
                <a:lnTo>
                  <a:pt x="881" y="1355"/>
                </a:lnTo>
                <a:lnTo>
                  <a:pt x="883" y="1353"/>
                </a:lnTo>
                <a:lnTo>
                  <a:pt x="883" y="1351"/>
                </a:lnTo>
                <a:lnTo>
                  <a:pt x="885" y="1349"/>
                </a:lnTo>
                <a:lnTo>
                  <a:pt x="887" y="1347"/>
                </a:lnTo>
                <a:lnTo>
                  <a:pt x="887" y="1349"/>
                </a:lnTo>
                <a:lnTo>
                  <a:pt x="887" y="1351"/>
                </a:lnTo>
                <a:lnTo>
                  <a:pt x="887" y="1355"/>
                </a:lnTo>
                <a:lnTo>
                  <a:pt x="887" y="1356"/>
                </a:lnTo>
                <a:lnTo>
                  <a:pt x="887" y="1358"/>
                </a:lnTo>
                <a:lnTo>
                  <a:pt x="887" y="1362"/>
                </a:lnTo>
                <a:lnTo>
                  <a:pt x="887" y="1366"/>
                </a:lnTo>
                <a:lnTo>
                  <a:pt x="887" y="1369"/>
                </a:lnTo>
                <a:lnTo>
                  <a:pt x="887" y="1371"/>
                </a:lnTo>
                <a:lnTo>
                  <a:pt x="887" y="1373"/>
                </a:lnTo>
                <a:lnTo>
                  <a:pt x="887" y="1375"/>
                </a:lnTo>
                <a:lnTo>
                  <a:pt x="885" y="1377"/>
                </a:lnTo>
                <a:lnTo>
                  <a:pt x="883" y="1377"/>
                </a:lnTo>
                <a:lnTo>
                  <a:pt x="883" y="1379"/>
                </a:lnTo>
                <a:lnTo>
                  <a:pt x="883" y="1380"/>
                </a:lnTo>
                <a:lnTo>
                  <a:pt x="885" y="1382"/>
                </a:lnTo>
                <a:lnTo>
                  <a:pt x="885" y="1384"/>
                </a:lnTo>
                <a:lnTo>
                  <a:pt x="883" y="1384"/>
                </a:lnTo>
                <a:lnTo>
                  <a:pt x="883" y="1386"/>
                </a:lnTo>
                <a:lnTo>
                  <a:pt x="883" y="1388"/>
                </a:lnTo>
                <a:lnTo>
                  <a:pt x="883" y="1391"/>
                </a:lnTo>
                <a:lnTo>
                  <a:pt x="881" y="1391"/>
                </a:lnTo>
                <a:lnTo>
                  <a:pt x="881" y="1393"/>
                </a:lnTo>
                <a:lnTo>
                  <a:pt x="883" y="1393"/>
                </a:lnTo>
                <a:lnTo>
                  <a:pt x="885" y="1393"/>
                </a:lnTo>
                <a:lnTo>
                  <a:pt x="887" y="1395"/>
                </a:lnTo>
                <a:lnTo>
                  <a:pt x="887" y="1397"/>
                </a:lnTo>
                <a:lnTo>
                  <a:pt x="888" y="1399"/>
                </a:lnTo>
                <a:lnTo>
                  <a:pt x="888" y="1401"/>
                </a:lnTo>
                <a:lnTo>
                  <a:pt x="890" y="1403"/>
                </a:lnTo>
                <a:lnTo>
                  <a:pt x="892" y="1406"/>
                </a:lnTo>
                <a:lnTo>
                  <a:pt x="892" y="1408"/>
                </a:lnTo>
                <a:lnTo>
                  <a:pt x="892" y="1412"/>
                </a:lnTo>
                <a:lnTo>
                  <a:pt x="894" y="1414"/>
                </a:lnTo>
                <a:lnTo>
                  <a:pt x="894" y="1415"/>
                </a:lnTo>
                <a:lnTo>
                  <a:pt x="894" y="1417"/>
                </a:lnTo>
                <a:lnTo>
                  <a:pt x="894" y="1419"/>
                </a:lnTo>
                <a:lnTo>
                  <a:pt x="896" y="1417"/>
                </a:lnTo>
                <a:lnTo>
                  <a:pt x="898" y="1415"/>
                </a:lnTo>
                <a:lnTo>
                  <a:pt x="896" y="1412"/>
                </a:lnTo>
                <a:lnTo>
                  <a:pt x="896" y="1410"/>
                </a:lnTo>
                <a:lnTo>
                  <a:pt x="898" y="1408"/>
                </a:lnTo>
                <a:lnTo>
                  <a:pt x="899" y="1410"/>
                </a:lnTo>
                <a:lnTo>
                  <a:pt x="899" y="1412"/>
                </a:lnTo>
                <a:lnTo>
                  <a:pt x="899" y="1414"/>
                </a:lnTo>
                <a:lnTo>
                  <a:pt x="901" y="1415"/>
                </a:lnTo>
                <a:lnTo>
                  <a:pt x="901" y="1417"/>
                </a:lnTo>
                <a:lnTo>
                  <a:pt x="901" y="1415"/>
                </a:lnTo>
                <a:lnTo>
                  <a:pt x="903" y="1415"/>
                </a:lnTo>
                <a:lnTo>
                  <a:pt x="903" y="1414"/>
                </a:lnTo>
                <a:lnTo>
                  <a:pt x="901" y="1412"/>
                </a:lnTo>
                <a:lnTo>
                  <a:pt x="901" y="1410"/>
                </a:lnTo>
                <a:lnTo>
                  <a:pt x="901" y="1408"/>
                </a:lnTo>
                <a:lnTo>
                  <a:pt x="901" y="1406"/>
                </a:lnTo>
                <a:lnTo>
                  <a:pt x="901" y="1404"/>
                </a:lnTo>
                <a:lnTo>
                  <a:pt x="901" y="1403"/>
                </a:lnTo>
                <a:lnTo>
                  <a:pt x="899" y="1403"/>
                </a:lnTo>
                <a:lnTo>
                  <a:pt x="899" y="1401"/>
                </a:lnTo>
                <a:lnTo>
                  <a:pt x="899" y="1399"/>
                </a:lnTo>
                <a:lnTo>
                  <a:pt x="901" y="1399"/>
                </a:lnTo>
                <a:lnTo>
                  <a:pt x="901" y="1397"/>
                </a:lnTo>
                <a:lnTo>
                  <a:pt x="899" y="1399"/>
                </a:lnTo>
                <a:lnTo>
                  <a:pt x="899" y="1401"/>
                </a:lnTo>
                <a:lnTo>
                  <a:pt x="898" y="1401"/>
                </a:lnTo>
                <a:lnTo>
                  <a:pt x="898" y="1399"/>
                </a:lnTo>
                <a:lnTo>
                  <a:pt x="898" y="1397"/>
                </a:lnTo>
                <a:lnTo>
                  <a:pt x="898" y="1393"/>
                </a:lnTo>
                <a:lnTo>
                  <a:pt x="898" y="1391"/>
                </a:lnTo>
                <a:lnTo>
                  <a:pt x="898" y="1390"/>
                </a:lnTo>
                <a:lnTo>
                  <a:pt x="899" y="1388"/>
                </a:lnTo>
                <a:lnTo>
                  <a:pt x="899" y="1386"/>
                </a:lnTo>
                <a:lnTo>
                  <a:pt x="899" y="1384"/>
                </a:lnTo>
                <a:lnTo>
                  <a:pt x="901" y="1382"/>
                </a:lnTo>
                <a:lnTo>
                  <a:pt x="901" y="1380"/>
                </a:lnTo>
                <a:lnTo>
                  <a:pt x="901" y="1379"/>
                </a:lnTo>
                <a:lnTo>
                  <a:pt x="901" y="1377"/>
                </a:lnTo>
                <a:lnTo>
                  <a:pt x="901" y="1373"/>
                </a:lnTo>
                <a:lnTo>
                  <a:pt x="903" y="1371"/>
                </a:lnTo>
                <a:lnTo>
                  <a:pt x="903" y="1369"/>
                </a:lnTo>
                <a:lnTo>
                  <a:pt x="901" y="1369"/>
                </a:lnTo>
                <a:lnTo>
                  <a:pt x="901" y="1366"/>
                </a:lnTo>
                <a:lnTo>
                  <a:pt x="899" y="1364"/>
                </a:lnTo>
                <a:lnTo>
                  <a:pt x="898" y="1362"/>
                </a:lnTo>
                <a:lnTo>
                  <a:pt x="898" y="1360"/>
                </a:lnTo>
                <a:lnTo>
                  <a:pt x="896" y="1356"/>
                </a:lnTo>
                <a:lnTo>
                  <a:pt x="896" y="1355"/>
                </a:lnTo>
                <a:lnTo>
                  <a:pt x="896" y="1353"/>
                </a:lnTo>
                <a:lnTo>
                  <a:pt x="896" y="1351"/>
                </a:lnTo>
                <a:lnTo>
                  <a:pt x="898" y="1351"/>
                </a:lnTo>
                <a:lnTo>
                  <a:pt x="899" y="1349"/>
                </a:lnTo>
                <a:lnTo>
                  <a:pt x="899" y="1347"/>
                </a:lnTo>
                <a:lnTo>
                  <a:pt x="901" y="1347"/>
                </a:lnTo>
                <a:lnTo>
                  <a:pt x="901" y="1349"/>
                </a:lnTo>
                <a:lnTo>
                  <a:pt x="903" y="1349"/>
                </a:lnTo>
                <a:lnTo>
                  <a:pt x="903" y="1347"/>
                </a:lnTo>
                <a:lnTo>
                  <a:pt x="905" y="1347"/>
                </a:lnTo>
                <a:lnTo>
                  <a:pt x="907" y="1347"/>
                </a:lnTo>
                <a:lnTo>
                  <a:pt x="907" y="1345"/>
                </a:lnTo>
                <a:lnTo>
                  <a:pt x="907" y="1344"/>
                </a:lnTo>
                <a:lnTo>
                  <a:pt x="909" y="1342"/>
                </a:lnTo>
                <a:lnTo>
                  <a:pt x="910" y="1342"/>
                </a:lnTo>
                <a:lnTo>
                  <a:pt x="910" y="1340"/>
                </a:lnTo>
                <a:lnTo>
                  <a:pt x="912" y="1340"/>
                </a:lnTo>
                <a:lnTo>
                  <a:pt x="912" y="1338"/>
                </a:lnTo>
                <a:lnTo>
                  <a:pt x="916" y="1336"/>
                </a:lnTo>
                <a:lnTo>
                  <a:pt x="918" y="1336"/>
                </a:lnTo>
                <a:lnTo>
                  <a:pt x="920" y="1334"/>
                </a:lnTo>
                <a:lnTo>
                  <a:pt x="922" y="1332"/>
                </a:lnTo>
                <a:lnTo>
                  <a:pt x="923" y="1334"/>
                </a:lnTo>
                <a:lnTo>
                  <a:pt x="925" y="1334"/>
                </a:lnTo>
                <a:lnTo>
                  <a:pt x="925" y="1332"/>
                </a:lnTo>
                <a:lnTo>
                  <a:pt x="927" y="1334"/>
                </a:lnTo>
                <a:lnTo>
                  <a:pt x="927" y="1336"/>
                </a:lnTo>
                <a:lnTo>
                  <a:pt x="927" y="1338"/>
                </a:lnTo>
                <a:lnTo>
                  <a:pt x="927" y="1340"/>
                </a:lnTo>
                <a:lnTo>
                  <a:pt x="929" y="1342"/>
                </a:lnTo>
                <a:lnTo>
                  <a:pt x="927" y="1344"/>
                </a:lnTo>
                <a:lnTo>
                  <a:pt x="927" y="1345"/>
                </a:lnTo>
                <a:lnTo>
                  <a:pt x="925" y="1347"/>
                </a:lnTo>
                <a:lnTo>
                  <a:pt x="927" y="1349"/>
                </a:lnTo>
                <a:lnTo>
                  <a:pt x="927" y="1351"/>
                </a:lnTo>
                <a:lnTo>
                  <a:pt x="925" y="1353"/>
                </a:lnTo>
                <a:lnTo>
                  <a:pt x="923" y="1353"/>
                </a:lnTo>
                <a:lnTo>
                  <a:pt x="922" y="1351"/>
                </a:lnTo>
                <a:lnTo>
                  <a:pt x="922" y="1353"/>
                </a:lnTo>
                <a:lnTo>
                  <a:pt x="923" y="1353"/>
                </a:lnTo>
                <a:lnTo>
                  <a:pt x="925" y="1355"/>
                </a:lnTo>
                <a:lnTo>
                  <a:pt x="927" y="1355"/>
                </a:lnTo>
                <a:lnTo>
                  <a:pt x="927" y="1356"/>
                </a:lnTo>
                <a:lnTo>
                  <a:pt x="925" y="1356"/>
                </a:lnTo>
                <a:lnTo>
                  <a:pt x="923" y="1356"/>
                </a:lnTo>
                <a:lnTo>
                  <a:pt x="923" y="1358"/>
                </a:lnTo>
                <a:lnTo>
                  <a:pt x="922" y="1360"/>
                </a:lnTo>
                <a:lnTo>
                  <a:pt x="920" y="1360"/>
                </a:lnTo>
                <a:lnTo>
                  <a:pt x="922" y="1362"/>
                </a:lnTo>
                <a:lnTo>
                  <a:pt x="922" y="1360"/>
                </a:lnTo>
                <a:lnTo>
                  <a:pt x="923" y="1360"/>
                </a:lnTo>
                <a:lnTo>
                  <a:pt x="925" y="1358"/>
                </a:lnTo>
                <a:lnTo>
                  <a:pt x="927" y="1358"/>
                </a:lnTo>
                <a:lnTo>
                  <a:pt x="927" y="1360"/>
                </a:lnTo>
                <a:lnTo>
                  <a:pt x="927" y="1362"/>
                </a:lnTo>
                <a:lnTo>
                  <a:pt x="929" y="1362"/>
                </a:lnTo>
                <a:lnTo>
                  <a:pt x="929" y="1366"/>
                </a:lnTo>
                <a:lnTo>
                  <a:pt x="931" y="1366"/>
                </a:lnTo>
                <a:lnTo>
                  <a:pt x="931" y="1367"/>
                </a:lnTo>
                <a:lnTo>
                  <a:pt x="933" y="1369"/>
                </a:lnTo>
                <a:lnTo>
                  <a:pt x="933" y="1371"/>
                </a:lnTo>
                <a:lnTo>
                  <a:pt x="934" y="1373"/>
                </a:lnTo>
                <a:lnTo>
                  <a:pt x="934" y="1375"/>
                </a:lnTo>
                <a:lnTo>
                  <a:pt x="934" y="1377"/>
                </a:lnTo>
                <a:lnTo>
                  <a:pt x="934" y="1379"/>
                </a:lnTo>
                <a:lnTo>
                  <a:pt x="934" y="1380"/>
                </a:lnTo>
                <a:lnTo>
                  <a:pt x="934" y="1382"/>
                </a:lnTo>
                <a:lnTo>
                  <a:pt x="936" y="1382"/>
                </a:lnTo>
                <a:lnTo>
                  <a:pt x="936" y="1380"/>
                </a:lnTo>
                <a:lnTo>
                  <a:pt x="936" y="1379"/>
                </a:lnTo>
                <a:lnTo>
                  <a:pt x="936" y="1377"/>
                </a:lnTo>
                <a:lnTo>
                  <a:pt x="936" y="1375"/>
                </a:lnTo>
                <a:lnTo>
                  <a:pt x="934" y="1373"/>
                </a:lnTo>
                <a:lnTo>
                  <a:pt x="934" y="1371"/>
                </a:lnTo>
                <a:lnTo>
                  <a:pt x="934" y="1369"/>
                </a:lnTo>
                <a:lnTo>
                  <a:pt x="934" y="1367"/>
                </a:lnTo>
                <a:lnTo>
                  <a:pt x="933" y="1367"/>
                </a:lnTo>
                <a:lnTo>
                  <a:pt x="933" y="1364"/>
                </a:lnTo>
                <a:lnTo>
                  <a:pt x="933" y="1362"/>
                </a:lnTo>
                <a:lnTo>
                  <a:pt x="934" y="1360"/>
                </a:lnTo>
                <a:lnTo>
                  <a:pt x="933" y="1358"/>
                </a:lnTo>
                <a:lnTo>
                  <a:pt x="934" y="1356"/>
                </a:lnTo>
                <a:lnTo>
                  <a:pt x="934" y="1355"/>
                </a:lnTo>
                <a:lnTo>
                  <a:pt x="934" y="1353"/>
                </a:lnTo>
                <a:lnTo>
                  <a:pt x="934" y="1351"/>
                </a:lnTo>
                <a:lnTo>
                  <a:pt x="934" y="1349"/>
                </a:lnTo>
                <a:lnTo>
                  <a:pt x="934" y="1347"/>
                </a:lnTo>
                <a:lnTo>
                  <a:pt x="934" y="1344"/>
                </a:lnTo>
                <a:lnTo>
                  <a:pt x="934" y="1342"/>
                </a:lnTo>
                <a:lnTo>
                  <a:pt x="934" y="1340"/>
                </a:lnTo>
                <a:lnTo>
                  <a:pt x="934" y="1338"/>
                </a:lnTo>
                <a:lnTo>
                  <a:pt x="934" y="1334"/>
                </a:lnTo>
                <a:lnTo>
                  <a:pt x="934" y="1332"/>
                </a:lnTo>
                <a:lnTo>
                  <a:pt x="936" y="1329"/>
                </a:lnTo>
                <a:lnTo>
                  <a:pt x="936" y="1327"/>
                </a:lnTo>
                <a:lnTo>
                  <a:pt x="938" y="1325"/>
                </a:lnTo>
                <a:lnTo>
                  <a:pt x="940" y="1323"/>
                </a:lnTo>
                <a:lnTo>
                  <a:pt x="940" y="1325"/>
                </a:lnTo>
                <a:lnTo>
                  <a:pt x="940" y="1327"/>
                </a:lnTo>
                <a:lnTo>
                  <a:pt x="942" y="1329"/>
                </a:lnTo>
                <a:lnTo>
                  <a:pt x="942" y="1331"/>
                </a:lnTo>
                <a:lnTo>
                  <a:pt x="942" y="1332"/>
                </a:lnTo>
                <a:lnTo>
                  <a:pt x="942" y="1334"/>
                </a:lnTo>
                <a:lnTo>
                  <a:pt x="944" y="1336"/>
                </a:lnTo>
                <a:lnTo>
                  <a:pt x="944" y="1334"/>
                </a:lnTo>
                <a:lnTo>
                  <a:pt x="944" y="1332"/>
                </a:lnTo>
                <a:lnTo>
                  <a:pt x="945" y="1334"/>
                </a:lnTo>
                <a:lnTo>
                  <a:pt x="947" y="1338"/>
                </a:lnTo>
                <a:lnTo>
                  <a:pt x="947" y="1340"/>
                </a:lnTo>
                <a:lnTo>
                  <a:pt x="947" y="1342"/>
                </a:lnTo>
                <a:lnTo>
                  <a:pt x="949" y="1342"/>
                </a:lnTo>
                <a:lnTo>
                  <a:pt x="951" y="1344"/>
                </a:lnTo>
                <a:lnTo>
                  <a:pt x="951" y="1345"/>
                </a:lnTo>
                <a:lnTo>
                  <a:pt x="953" y="1347"/>
                </a:lnTo>
                <a:lnTo>
                  <a:pt x="953" y="1349"/>
                </a:lnTo>
                <a:lnTo>
                  <a:pt x="953" y="1351"/>
                </a:lnTo>
                <a:lnTo>
                  <a:pt x="953" y="1353"/>
                </a:lnTo>
                <a:lnTo>
                  <a:pt x="953" y="1356"/>
                </a:lnTo>
                <a:lnTo>
                  <a:pt x="953" y="1358"/>
                </a:lnTo>
                <a:lnTo>
                  <a:pt x="955" y="1360"/>
                </a:lnTo>
                <a:lnTo>
                  <a:pt x="957" y="1360"/>
                </a:lnTo>
                <a:lnTo>
                  <a:pt x="958" y="1360"/>
                </a:lnTo>
                <a:lnTo>
                  <a:pt x="958" y="1362"/>
                </a:lnTo>
                <a:lnTo>
                  <a:pt x="958" y="1364"/>
                </a:lnTo>
                <a:lnTo>
                  <a:pt x="960" y="1364"/>
                </a:lnTo>
                <a:lnTo>
                  <a:pt x="962" y="1366"/>
                </a:lnTo>
                <a:lnTo>
                  <a:pt x="964" y="1366"/>
                </a:lnTo>
                <a:lnTo>
                  <a:pt x="966" y="1366"/>
                </a:lnTo>
                <a:lnTo>
                  <a:pt x="966" y="1367"/>
                </a:lnTo>
                <a:lnTo>
                  <a:pt x="968" y="1367"/>
                </a:lnTo>
                <a:lnTo>
                  <a:pt x="969" y="1369"/>
                </a:lnTo>
                <a:lnTo>
                  <a:pt x="969" y="1371"/>
                </a:lnTo>
                <a:lnTo>
                  <a:pt x="971" y="1371"/>
                </a:lnTo>
                <a:lnTo>
                  <a:pt x="973" y="1373"/>
                </a:lnTo>
                <a:lnTo>
                  <a:pt x="975" y="1373"/>
                </a:lnTo>
                <a:lnTo>
                  <a:pt x="975" y="1375"/>
                </a:lnTo>
                <a:lnTo>
                  <a:pt x="977" y="1375"/>
                </a:lnTo>
                <a:lnTo>
                  <a:pt x="979" y="1377"/>
                </a:lnTo>
                <a:lnTo>
                  <a:pt x="981" y="1377"/>
                </a:lnTo>
                <a:lnTo>
                  <a:pt x="981" y="1379"/>
                </a:lnTo>
                <a:lnTo>
                  <a:pt x="982" y="1379"/>
                </a:lnTo>
                <a:lnTo>
                  <a:pt x="982" y="1380"/>
                </a:lnTo>
                <a:lnTo>
                  <a:pt x="982" y="1382"/>
                </a:lnTo>
                <a:lnTo>
                  <a:pt x="982" y="1384"/>
                </a:lnTo>
                <a:lnTo>
                  <a:pt x="982" y="1386"/>
                </a:lnTo>
                <a:lnTo>
                  <a:pt x="982" y="1388"/>
                </a:lnTo>
                <a:lnTo>
                  <a:pt x="982" y="1390"/>
                </a:lnTo>
                <a:lnTo>
                  <a:pt x="981" y="1390"/>
                </a:lnTo>
                <a:lnTo>
                  <a:pt x="982" y="1390"/>
                </a:lnTo>
                <a:lnTo>
                  <a:pt x="984" y="1390"/>
                </a:lnTo>
                <a:lnTo>
                  <a:pt x="984" y="1388"/>
                </a:lnTo>
                <a:lnTo>
                  <a:pt x="984" y="1386"/>
                </a:lnTo>
                <a:lnTo>
                  <a:pt x="982" y="1386"/>
                </a:lnTo>
                <a:lnTo>
                  <a:pt x="984" y="1384"/>
                </a:lnTo>
                <a:lnTo>
                  <a:pt x="984" y="1382"/>
                </a:lnTo>
                <a:lnTo>
                  <a:pt x="986" y="1384"/>
                </a:lnTo>
                <a:lnTo>
                  <a:pt x="988" y="1384"/>
                </a:lnTo>
                <a:lnTo>
                  <a:pt x="990" y="1384"/>
                </a:lnTo>
                <a:lnTo>
                  <a:pt x="990" y="1382"/>
                </a:lnTo>
                <a:lnTo>
                  <a:pt x="990" y="1380"/>
                </a:lnTo>
                <a:lnTo>
                  <a:pt x="990" y="1382"/>
                </a:lnTo>
                <a:lnTo>
                  <a:pt x="992" y="1382"/>
                </a:lnTo>
                <a:lnTo>
                  <a:pt x="993" y="1382"/>
                </a:lnTo>
                <a:lnTo>
                  <a:pt x="995" y="1382"/>
                </a:lnTo>
                <a:lnTo>
                  <a:pt x="995" y="1380"/>
                </a:lnTo>
                <a:lnTo>
                  <a:pt x="997" y="1380"/>
                </a:lnTo>
                <a:lnTo>
                  <a:pt x="997" y="1379"/>
                </a:lnTo>
                <a:lnTo>
                  <a:pt x="999" y="1379"/>
                </a:lnTo>
                <a:lnTo>
                  <a:pt x="1001" y="1379"/>
                </a:lnTo>
                <a:lnTo>
                  <a:pt x="1001" y="1380"/>
                </a:lnTo>
                <a:lnTo>
                  <a:pt x="1003" y="1380"/>
                </a:lnTo>
                <a:lnTo>
                  <a:pt x="1003" y="1382"/>
                </a:lnTo>
                <a:lnTo>
                  <a:pt x="1004" y="1380"/>
                </a:lnTo>
                <a:lnTo>
                  <a:pt x="1006" y="1379"/>
                </a:lnTo>
                <a:lnTo>
                  <a:pt x="1008" y="1377"/>
                </a:lnTo>
                <a:lnTo>
                  <a:pt x="1008" y="1375"/>
                </a:lnTo>
                <a:lnTo>
                  <a:pt x="1008" y="1373"/>
                </a:lnTo>
                <a:lnTo>
                  <a:pt x="1010" y="1369"/>
                </a:lnTo>
                <a:lnTo>
                  <a:pt x="1012" y="1367"/>
                </a:lnTo>
                <a:lnTo>
                  <a:pt x="1012" y="1366"/>
                </a:lnTo>
                <a:lnTo>
                  <a:pt x="1014" y="1366"/>
                </a:lnTo>
                <a:lnTo>
                  <a:pt x="1014" y="1364"/>
                </a:lnTo>
                <a:lnTo>
                  <a:pt x="1016" y="1360"/>
                </a:lnTo>
                <a:lnTo>
                  <a:pt x="1017" y="1358"/>
                </a:lnTo>
                <a:lnTo>
                  <a:pt x="1019" y="1356"/>
                </a:lnTo>
                <a:lnTo>
                  <a:pt x="1021" y="1356"/>
                </a:lnTo>
                <a:lnTo>
                  <a:pt x="1023" y="1355"/>
                </a:lnTo>
                <a:lnTo>
                  <a:pt x="1025" y="1355"/>
                </a:lnTo>
                <a:lnTo>
                  <a:pt x="1027" y="1355"/>
                </a:lnTo>
                <a:lnTo>
                  <a:pt x="1028" y="1351"/>
                </a:lnTo>
                <a:lnTo>
                  <a:pt x="1032" y="1347"/>
                </a:lnTo>
                <a:lnTo>
                  <a:pt x="1032" y="1345"/>
                </a:lnTo>
                <a:lnTo>
                  <a:pt x="1034" y="1345"/>
                </a:lnTo>
                <a:lnTo>
                  <a:pt x="1036" y="1340"/>
                </a:lnTo>
                <a:lnTo>
                  <a:pt x="1036" y="1338"/>
                </a:lnTo>
                <a:lnTo>
                  <a:pt x="1038" y="1336"/>
                </a:lnTo>
                <a:lnTo>
                  <a:pt x="1038" y="1332"/>
                </a:lnTo>
                <a:lnTo>
                  <a:pt x="1038" y="1331"/>
                </a:lnTo>
                <a:lnTo>
                  <a:pt x="1039" y="1329"/>
                </a:lnTo>
                <a:lnTo>
                  <a:pt x="1041" y="1329"/>
                </a:lnTo>
                <a:lnTo>
                  <a:pt x="1043" y="1327"/>
                </a:lnTo>
                <a:lnTo>
                  <a:pt x="1045" y="1325"/>
                </a:lnTo>
                <a:lnTo>
                  <a:pt x="1047" y="1325"/>
                </a:lnTo>
                <a:lnTo>
                  <a:pt x="1049" y="1325"/>
                </a:lnTo>
                <a:lnTo>
                  <a:pt x="1049" y="1323"/>
                </a:lnTo>
                <a:lnTo>
                  <a:pt x="1051" y="1321"/>
                </a:lnTo>
                <a:lnTo>
                  <a:pt x="1051" y="1320"/>
                </a:lnTo>
                <a:lnTo>
                  <a:pt x="1052" y="1320"/>
                </a:lnTo>
                <a:lnTo>
                  <a:pt x="1052" y="1318"/>
                </a:lnTo>
                <a:lnTo>
                  <a:pt x="1052" y="1314"/>
                </a:lnTo>
                <a:lnTo>
                  <a:pt x="1052" y="1309"/>
                </a:lnTo>
                <a:lnTo>
                  <a:pt x="1052" y="1307"/>
                </a:lnTo>
                <a:lnTo>
                  <a:pt x="1054" y="1303"/>
                </a:lnTo>
                <a:lnTo>
                  <a:pt x="1054" y="1301"/>
                </a:lnTo>
                <a:lnTo>
                  <a:pt x="1054" y="1299"/>
                </a:lnTo>
                <a:lnTo>
                  <a:pt x="1056" y="1297"/>
                </a:lnTo>
                <a:lnTo>
                  <a:pt x="1058" y="1296"/>
                </a:lnTo>
                <a:lnTo>
                  <a:pt x="1060" y="1294"/>
                </a:lnTo>
                <a:lnTo>
                  <a:pt x="1060" y="1292"/>
                </a:lnTo>
                <a:lnTo>
                  <a:pt x="1060" y="1290"/>
                </a:lnTo>
                <a:lnTo>
                  <a:pt x="1062" y="1288"/>
                </a:lnTo>
                <a:lnTo>
                  <a:pt x="1062" y="1285"/>
                </a:lnTo>
                <a:lnTo>
                  <a:pt x="1063" y="1281"/>
                </a:lnTo>
                <a:lnTo>
                  <a:pt x="1063" y="1279"/>
                </a:lnTo>
                <a:lnTo>
                  <a:pt x="1063" y="1277"/>
                </a:lnTo>
                <a:lnTo>
                  <a:pt x="1063" y="1275"/>
                </a:lnTo>
                <a:lnTo>
                  <a:pt x="1065" y="1275"/>
                </a:lnTo>
                <a:lnTo>
                  <a:pt x="1065" y="1277"/>
                </a:lnTo>
                <a:lnTo>
                  <a:pt x="1067" y="1275"/>
                </a:lnTo>
                <a:lnTo>
                  <a:pt x="1067" y="1273"/>
                </a:lnTo>
                <a:lnTo>
                  <a:pt x="1067" y="1272"/>
                </a:lnTo>
                <a:lnTo>
                  <a:pt x="1067" y="1270"/>
                </a:lnTo>
                <a:lnTo>
                  <a:pt x="1069" y="1268"/>
                </a:lnTo>
                <a:lnTo>
                  <a:pt x="1069" y="1266"/>
                </a:lnTo>
                <a:lnTo>
                  <a:pt x="1069" y="1264"/>
                </a:lnTo>
                <a:lnTo>
                  <a:pt x="1071" y="1262"/>
                </a:lnTo>
                <a:lnTo>
                  <a:pt x="1073" y="1259"/>
                </a:lnTo>
                <a:lnTo>
                  <a:pt x="1076" y="1255"/>
                </a:lnTo>
                <a:lnTo>
                  <a:pt x="1078" y="1250"/>
                </a:lnTo>
                <a:lnTo>
                  <a:pt x="1078" y="1246"/>
                </a:lnTo>
                <a:lnTo>
                  <a:pt x="1078" y="1244"/>
                </a:lnTo>
                <a:lnTo>
                  <a:pt x="1078" y="1242"/>
                </a:lnTo>
                <a:lnTo>
                  <a:pt x="1078" y="1238"/>
                </a:lnTo>
                <a:lnTo>
                  <a:pt x="1076" y="1238"/>
                </a:lnTo>
                <a:lnTo>
                  <a:pt x="1076" y="1235"/>
                </a:lnTo>
                <a:lnTo>
                  <a:pt x="1073" y="1229"/>
                </a:lnTo>
                <a:lnTo>
                  <a:pt x="1071" y="1226"/>
                </a:lnTo>
                <a:lnTo>
                  <a:pt x="1069" y="1224"/>
                </a:lnTo>
                <a:lnTo>
                  <a:pt x="1071" y="1224"/>
                </a:lnTo>
                <a:lnTo>
                  <a:pt x="1073" y="1224"/>
                </a:lnTo>
                <a:lnTo>
                  <a:pt x="1076" y="1224"/>
                </a:lnTo>
                <a:lnTo>
                  <a:pt x="1076" y="1226"/>
                </a:lnTo>
                <a:lnTo>
                  <a:pt x="1078" y="1226"/>
                </a:lnTo>
                <a:lnTo>
                  <a:pt x="1080" y="1229"/>
                </a:lnTo>
                <a:lnTo>
                  <a:pt x="1084" y="1231"/>
                </a:lnTo>
                <a:lnTo>
                  <a:pt x="1086" y="1233"/>
                </a:lnTo>
                <a:lnTo>
                  <a:pt x="1087" y="1233"/>
                </a:lnTo>
                <a:lnTo>
                  <a:pt x="1087" y="1235"/>
                </a:lnTo>
                <a:lnTo>
                  <a:pt x="1089" y="1235"/>
                </a:lnTo>
                <a:lnTo>
                  <a:pt x="1091" y="1235"/>
                </a:lnTo>
                <a:lnTo>
                  <a:pt x="1091" y="1237"/>
                </a:lnTo>
                <a:lnTo>
                  <a:pt x="1091" y="1238"/>
                </a:lnTo>
                <a:lnTo>
                  <a:pt x="1093" y="1240"/>
                </a:lnTo>
                <a:lnTo>
                  <a:pt x="1095" y="1242"/>
                </a:lnTo>
                <a:lnTo>
                  <a:pt x="1097" y="1242"/>
                </a:lnTo>
                <a:lnTo>
                  <a:pt x="1097" y="1244"/>
                </a:lnTo>
                <a:lnTo>
                  <a:pt x="1098" y="1246"/>
                </a:lnTo>
                <a:lnTo>
                  <a:pt x="1104" y="1250"/>
                </a:lnTo>
                <a:lnTo>
                  <a:pt x="1106" y="1251"/>
                </a:lnTo>
                <a:lnTo>
                  <a:pt x="1106" y="1253"/>
                </a:lnTo>
                <a:lnTo>
                  <a:pt x="1108" y="1253"/>
                </a:lnTo>
                <a:lnTo>
                  <a:pt x="1110" y="1253"/>
                </a:lnTo>
                <a:lnTo>
                  <a:pt x="1111" y="1253"/>
                </a:lnTo>
                <a:lnTo>
                  <a:pt x="1113" y="1255"/>
                </a:lnTo>
                <a:lnTo>
                  <a:pt x="1115" y="1257"/>
                </a:lnTo>
                <a:lnTo>
                  <a:pt x="1117" y="1257"/>
                </a:lnTo>
                <a:lnTo>
                  <a:pt x="1119" y="1259"/>
                </a:lnTo>
                <a:lnTo>
                  <a:pt x="1119" y="1261"/>
                </a:lnTo>
                <a:lnTo>
                  <a:pt x="1121" y="1262"/>
                </a:lnTo>
                <a:lnTo>
                  <a:pt x="1122" y="1264"/>
                </a:lnTo>
                <a:lnTo>
                  <a:pt x="1122" y="1266"/>
                </a:lnTo>
                <a:lnTo>
                  <a:pt x="1124" y="1270"/>
                </a:lnTo>
                <a:lnTo>
                  <a:pt x="1124" y="1272"/>
                </a:lnTo>
                <a:lnTo>
                  <a:pt x="1124" y="1273"/>
                </a:lnTo>
                <a:lnTo>
                  <a:pt x="1124" y="1277"/>
                </a:lnTo>
                <a:lnTo>
                  <a:pt x="1126" y="1279"/>
                </a:lnTo>
                <a:lnTo>
                  <a:pt x="1126" y="1277"/>
                </a:lnTo>
                <a:lnTo>
                  <a:pt x="1126" y="1273"/>
                </a:lnTo>
                <a:lnTo>
                  <a:pt x="1126" y="1272"/>
                </a:lnTo>
                <a:lnTo>
                  <a:pt x="1126" y="1270"/>
                </a:lnTo>
                <a:lnTo>
                  <a:pt x="1124" y="1268"/>
                </a:lnTo>
                <a:lnTo>
                  <a:pt x="1124" y="1264"/>
                </a:lnTo>
                <a:lnTo>
                  <a:pt x="1124" y="1262"/>
                </a:lnTo>
                <a:lnTo>
                  <a:pt x="1126" y="1264"/>
                </a:lnTo>
                <a:lnTo>
                  <a:pt x="1128" y="1268"/>
                </a:lnTo>
                <a:lnTo>
                  <a:pt x="1126" y="1264"/>
                </a:lnTo>
                <a:lnTo>
                  <a:pt x="1126" y="1262"/>
                </a:lnTo>
                <a:lnTo>
                  <a:pt x="1128" y="1264"/>
                </a:lnTo>
                <a:lnTo>
                  <a:pt x="1126" y="1261"/>
                </a:lnTo>
                <a:lnTo>
                  <a:pt x="1126" y="1259"/>
                </a:lnTo>
                <a:lnTo>
                  <a:pt x="1128" y="1259"/>
                </a:lnTo>
                <a:lnTo>
                  <a:pt x="1130" y="1262"/>
                </a:lnTo>
                <a:lnTo>
                  <a:pt x="1132" y="1264"/>
                </a:lnTo>
                <a:lnTo>
                  <a:pt x="1130" y="1261"/>
                </a:lnTo>
                <a:lnTo>
                  <a:pt x="1130" y="1259"/>
                </a:lnTo>
                <a:lnTo>
                  <a:pt x="1132" y="1259"/>
                </a:lnTo>
                <a:lnTo>
                  <a:pt x="1134" y="1261"/>
                </a:lnTo>
                <a:lnTo>
                  <a:pt x="1134" y="1262"/>
                </a:lnTo>
                <a:lnTo>
                  <a:pt x="1135" y="1261"/>
                </a:lnTo>
                <a:lnTo>
                  <a:pt x="1134" y="1259"/>
                </a:lnTo>
                <a:lnTo>
                  <a:pt x="1132" y="1257"/>
                </a:lnTo>
                <a:lnTo>
                  <a:pt x="1132" y="1255"/>
                </a:lnTo>
                <a:lnTo>
                  <a:pt x="1134" y="1253"/>
                </a:lnTo>
                <a:lnTo>
                  <a:pt x="1134" y="1255"/>
                </a:lnTo>
                <a:lnTo>
                  <a:pt x="1135" y="1253"/>
                </a:lnTo>
                <a:lnTo>
                  <a:pt x="1135" y="1255"/>
                </a:lnTo>
                <a:lnTo>
                  <a:pt x="1139" y="1259"/>
                </a:lnTo>
                <a:lnTo>
                  <a:pt x="1141" y="1259"/>
                </a:lnTo>
                <a:lnTo>
                  <a:pt x="1143" y="1261"/>
                </a:lnTo>
                <a:lnTo>
                  <a:pt x="1145" y="1262"/>
                </a:lnTo>
                <a:lnTo>
                  <a:pt x="1148" y="1264"/>
                </a:lnTo>
                <a:lnTo>
                  <a:pt x="1150" y="1266"/>
                </a:lnTo>
                <a:lnTo>
                  <a:pt x="1150" y="1270"/>
                </a:lnTo>
                <a:lnTo>
                  <a:pt x="1154" y="1268"/>
                </a:lnTo>
                <a:lnTo>
                  <a:pt x="1152" y="1266"/>
                </a:lnTo>
                <a:lnTo>
                  <a:pt x="1145" y="1261"/>
                </a:lnTo>
                <a:lnTo>
                  <a:pt x="1143" y="1259"/>
                </a:lnTo>
                <a:lnTo>
                  <a:pt x="1141" y="1257"/>
                </a:lnTo>
                <a:lnTo>
                  <a:pt x="1134" y="1251"/>
                </a:lnTo>
                <a:lnTo>
                  <a:pt x="1135" y="1250"/>
                </a:lnTo>
                <a:lnTo>
                  <a:pt x="1135" y="1248"/>
                </a:lnTo>
                <a:lnTo>
                  <a:pt x="1141" y="1251"/>
                </a:lnTo>
                <a:lnTo>
                  <a:pt x="1141" y="1253"/>
                </a:lnTo>
                <a:lnTo>
                  <a:pt x="1145" y="1253"/>
                </a:lnTo>
                <a:lnTo>
                  <a:pt x="1145" y="1251"/>
                </a:lnTo>
                <a:lnTo>
                  <a:pt x="1141" y="1251"/>
                </a:lnTo>
                <a:lnTo>
                  <a:pt x="1139" y="1250"/>
                </a:lnTo>
                <a:lnTo>
                  <a:pt x="1137" y="1248"/>
                </a:lnTo>
                <a:lnTo>
                  <a:pt x="1137" y="1244"/>
                </a:lnTo>
                <a:lnTo>
                  <a:pt x="1135" y="1240"/>
                </a:lnTo>
                <a:lnTo>
                  <a:pt x="1130" y="1238"/>
                </a:lnTo>
                <a:lnTo>
                  <a:pt x="1126" y="1238"/>
                </a:lnTo>
                <a:lnTo>
                  <a:pt x="1124" y="1238"/>
                </a:lnTo>
                <a:lnTo>
                  <a:pt x="1119" y="1237"/>
                </a:lnTo>
                <a:lnTo>
                  <a:pt x="1121" y="1235"/>
                </a:lnTo>
                <a:lnTo>
                  <a:pt x="1121" y="1233"/>
                </a:lnTo>
                <a:lnTo>
                  <a:pt x="1122" y="1231"/>
                </a:lnTo>
                <a:lnTo>
                  <a:pt x="1124" y="1231"/>
                </a:lnTo>
                <a:lnTo>
                  <a:pt x="1124" y="1229"/>
                </a:lnTo>
                <a:lnTo>
                  <a:pt x="1126" y="1226"/>
                </a:lnTo>
                <a:lnTo>
                  <a:pt x="1126" y="1224"/>
                </a:lnTo>
                <a:lnTo>
                  <a:pt x="1126" y="1222"/>
                </a:lnTo>
                <a:lnTo>
                  <a:pt x="1128" y="1222"/>
                </a:lnTo>
                <a:lnTo>
                  <a:pt x="1130" y="1224"/>
                </a:lnTo>
                <a:lnTo>
                  <a:pt x="1132" y="1222"/>
                </a:lnTo>
                <a:lnTo>
                  <a:pt x="1134" y="1222"/>
                </a:lnTo>
                <a:lnTo>
                  <a:pt x="1135" y="1222"/>
                </a:lnTo>
                <a:lnTo>
                  <a:pt x="1139" y="1220"/>
                </a:lnTo>
                <a:lnTo>
                  <a:pt x="1141" y="1220"/>
                </a:lnTo>
                <a:lnTo>
                  <a:pt x="1143" y="1218"/>
                </a:lnTo>
                <a:lnTo>
                  <a:pt x="1145" y="1216"/>
                </a:lnTo>
                <a:lnTo>
                  <a:pt x="1146" y="1216"/>
                </a:lnTo>
                <a:lnTo>
                  <a:pt x="1148" y="1218"/>
                </a:lnTo>
                <a:lnTo>
                  <a:pt x="1150" y="1218"/>
                </a:lnTo>
                <a:lnTo>
                  <a:pt x="1152" y="1218"/>
                </a:lnTo>
                <a:lnTo>
                  <a:pt x="1152" y="1216"/>
                </a:lnTo>
                <a:lnTo>
                  <a:pt x="1154" y="1215"/>
                </a:lnTo>
                <a:lnTo>
                  <a:pt x="1154" y="1213"/>
                </a:lnTo>
                <a:lnTo>
                  <a:pt x="1156" y="1211"/>
                </a:lnTo>
                <a:lnTo>
                  <a:pt x="1157" y="1211"/>
                </a:lnTo>
                <a:lnTo>
                  <a:pt x="1161" y="1211"/>
                </a:lnTo>
                <a:lnTo>
                  <a:pt x="1165" y="1209"/>
                </a:lnTo>
                <a:lnTo>
                  <a:pt x="1172" y="1207"/>
                </a:lnTo>
                <a:lnTo>
                  <a:pt x="1172" y="1205"/>
                </a:lnTo>
                <a:lnTo>
                  <a:pt x="1174" y="1205"/>
                </a:lnTo>
                <a:lnTo>
                  <a:pt x="1178" y="1202"/>
                </a:lnTo>
                <a:lnTo>
                  <a:pt x="1178" y="1194"/>
                </a:lnTo>
                <a:lnTo>
                  <a:pt x="1178" y="1191"/>
                </a:lnTo>
                <a:lnTo>
                  <a:pt x="1178" y="1187"/>
                </a:lnTo>
                <a:lnTo>
                  <a:pt x="1176" y="1185"/>
                </a:lnTo>
                <a:lnTo>
                  <a:pt x="1178" y="1183"/>
                </a:lnTo>
                <a:lnTo>
                  <a:pt x="1178" y="1181"/>
                </a:lnTo>
                <a:lnTo>
                  <a:pt x="1178" y="1179"/>
                </a:lnTo>
                <a:lnTo>
                  <a:pt x="1178" y="1176"/>
                </a:lnTo>
                <a:lnTo>
                  <a:pt x="1176" y="1174"/>
                </a:lnTo>
                <a:lnTo>
                  <a:pt x="1178" y="1172"/>
                </a:lnTo>
                <a:lnTo>
                  <a:pt x="1176" y="1168"/>
                </a:lnTo>
                <a:lnTo>
                  <a:pt x="1176" y="1167"/>
                </a:lnTo>
                <a:lnTo>
                  <a:pt x="1176" y="1165"/>
                </a:lnTo>
                <a:lnTo>
                  <a:pt x="1174" y="1163"/>
                </a:lnTo>
                <a:lnTo>
                  <a:pt x="1174" y="1161"/>
                </a:lnTo>
                <a:lnTo>
                  <a:pt x="1172" y="1159"/>
                </a:lnTo>
                <a:lnTo>
                  <a:pt x="1167" y="1154"/>
                </a:lnTo>
                <a:lnTo>
                  <a:pt x="1167" y="1152"/>
                </a:lnTo>
                <a:lnTo>
                  <a:pt x="1165" y="1150"/>
                </a:lnTo>
                <a:lnTo>
                  <a:pt x="1165" y="1148"/>
                </a:lnTo>
                <a:lnTo>
                  <a:pt x="1165" y="1144"/>
                </a:lnTo>
                <a:lnTo>
                  <a:pt x="1165" y="1139"/>
                </a:lnTo>
                <a:lnTo>
                  <a:pt x="1163" y="1137"/>
                </a:lnTo>
                <a:lnTo>
                  <a:pt x="1163" y="1135"/>
                </a:lnTo>
                <a:lnTo>
                  <a:pt x="1161" y="1133"/>
                </a:lnTo>
                <a:lnTo>
                  <a:pt x="1159" y="1133"/>
                </a:lnTo>
                <a:lnTo>
                  <a:pt x="1157" y="1132"/>
                </a:lnTo>
                <a:lnTo>
                  <a:pt x="1154" y="1130"/>
                </a:lnTo>
                <a:lnTo>
                  <a:pt x="1150" y="1130"/>
                </a:lnTo>
                <a:lnTo>
                  <a:pt x="1152" y="1128"/>
                </a:lnTo>
                <a:lnTo>
                  <a:pt x="1154" y="1124"/>
                </a:lnTo>
                <a:lnTo>
                  <a:pt x="1156" y="1122"/>
                </a:lnTo>
                <a:lnTo>
                  <a:pt x="1156" y="1119"/>
                </a:lnTo>
                <a:lnTo>
                  <a:pt x="1156" y="1115"/>
                </a:lnTo>
                <a:lnTo>
                  <a:pt x="1157" y="1111"/>
                </a:lnTo>
                <a:lnTo>
                  <a:pt x="1159" y="1109"/>
                </a:lnTo>
                <a:lnTo>
                  <a:pt x="1159" y="1108"/>
                </a:lnTo>
                <a:lnTo>
                  <a:pt x="1157" y="1102"/>
                </a:lnTo>
                <a:lnTo>
                  <a:pt x="1154" y="1097"/>
                </a:lnTo>
                <a:lnTo>
                  <a:pt x="1150" y="1093"/>
                </a:lnTo>
                <a:lnTo>
                  <a:pt x="1148" y="1091"/>
                </a:lnTo>
                <a:lnTo>
                  <a:pt x="1146" y="1089"/>
                </a:lnTo>
                <a:lnTo>
                  <a:pt x="1145" y="1085"/>
                </a:lnTo>
                <a:lnTo>
                  <a:pt x="1145" y="1084"/>
                </a:lnTo>
                <a:lnTo>
                  <a:pt x="1143" y="1084"/>
                </a:lnTo>
                <a:lnTo>
                  <a:pt x="1143" y="1082"/>
                </a:lnTo>
                <a:lnTo>
                  <a:pt x="1141" y="1082"/>
                </a:lnTo>
                <a:lnTo>
                  <a:pt x="1143" y="1080"/>
                </a:lnTo>
                <a:lnTo>
                  <a:pt x="1143" y="1078"/>
                </a:lnTo>
                <a:lnTo>
                  <a:pt x="1145" y="1078"/>
                </a:lnTo>
                <a:lnTo>
                  <a:pt x="1145" y="1076"/>
                </a:lnTo>
                <a:lnTo>
                  <a:pt x="1145" y="1074"/>
                </a:lnTo>
                <a:lnTo>
                  <a:pt x="1141" y="1071"/>
                </a:lnTo>
                <a:lnTo>
                  <a:pt x="1143" y="1067"/>
                </a:lnTo>
                <a:lnTo>
                  <a:pt x="1143" y="1063"/>
                </a:lnTo>
                <a:lnTo>
                  <a:pt x="1141" y="1062"/>
                </a:lnTo>
                <a:lnTo>
                  <a:pt x="1143" y="1058"/>
                </a:lnTo>
                <a:lnTo>
                  <a:pt x="1141" y="1054"/>
                </a:lnTo>
                <a:lnTo>
                  <a:pt x="1139" y="1050"/>
                </a:lnTo>
                <a:lnTo>
                  <a:pt x="1139" y="1049"/>
                </a:lnTo>
                <a:lnTo>
                  <a:pt x="1137" y="1047"/>
                </a:lnTo>
                <a:lnTo>
                  <a:pt x="1137" y="1045"/>
                </a:lnTo>
                <a:lnTo>
                  <a:pt x="1135" y="1041"/>
                </a:lnTo>
                <a:lnTo>
                  <a:pt x="1134" y="1039"/>
                </a:lnTo>
                <a:lnTo>
                  <a:pt x="1132" y="1039"/>
                </a:lnTo>
                <a:lnTo>
                  <a:pt x="1132" y="1038"/>
                </a:lnTo>
                <a:lnTo>
                  <a:pt x="1134" y="1038"/>
                </a:lnTo>
                <a:lnTo>
                  <a:pt x="1135" y="1036"/>
                </a:lnTo>
                <a:lnTo>
                  <a:pt x="1137" y="1036"/>
                </a:lnTo>
                <a:lnTo>
                  <a:pt x="1139" y="1034"/>
                </a:lnTo>
                <a:lnTo>
                  <a:pt x="1141" y="1034"/>
                </a:lnTo>
                <a:lnTo>
                  <a:pt x="1145" y="1028"/>
                </a:lnTo>
                <a:lnTo>
                  <a:pt x="1148" y="1025"/>
                </a:lnTo>
                <a:lnTo>
                  <a:pt x="1150" y="1027"/>
                </a:lnTo>
                <a:lnTo>
                  <a:pt x="1150" y="1028"/>
                </a:lnTo>
                <a:lnTo>
                  <a:pt x="1150" y="1030"/>
                </a:lnTo>
                <a:lnTo>
                  <a:pt x="1152" y="1030"/>
                </a:lnTo>
                <a:lnTo>
                  <a:pt x="1154" y="1032"/>
                </a:lnTo>
                <a:lnTo>
                  <a:pt x="1154" y="1034"/>
                </a:lnTo>
                <a:lnTo>
                  <a:pt x="1156" y="1034"/>
                </a:lnTo>
                <a:lnTo>
                  <a:pt x="1157" y="1032"/>
                </a:lnTo>
                <a:lnTo>
                  <a:pt x="1159" y="1032"/>
                </a:lnTo>
                <a:lnTo>
                  <a:pt x="1159" y="1034"/>
                </a:lnTo>
                <a:lnTo>
                  <a:pt x="1159" y="1036"/>
                </a:lnTo>
                <a:lnTo>
                  <a:pt x="1159" y="1039"/>
                </a:lnTo>
                <a:lnTo>
                  <a:pt x="1161" y="1041"/>
                </a:lnTo>
                <a:lnTo>
                  <a:pt x="1163" y="1043"/>
                </a:lnTo>
                <a:lnTo>
                  <a:pt x="1165" y="1043"/>
                </a:lnTo>
                <a:lnTo>
                  <a:pt x="1165" y="1045"/>
                </a:lnTo>
                <a:lnTo>
                  <a:pt x="1165" y="1047"/>
                </a:lnTo>
                <a:lnTo>
                  <a:pt x="1167" y="1047"/>
                </a:lnTo>
                <a:lnTo>
                  <a:pt x="1167" y="1049"/>
                </a:lnTo>
                <a:lnTo>
                  <a:pt x="1165" y="1049"/>
                </a:lnTo>
                <a:lnTo>
                  <a:pt x="1165" y="1050"/>
                </a:lnTo>
                <a:lnTo>
                  <a:pt x="1167" y="1050"/>
                </a:lnTo>
                <a:lnTo>
                  <a:pt x="1167" y="1052"/>
                </a:lnTo>
                <a:lnTo>
                  <a:pt x="1169" y="1052"/>
                </a:lnTo>
                <a:lnTo>
                  <a:pt x="1169" y="1050"/>
                </a:lnTo>
                <a:lnTo>
                  <a:pt x="1169" y="1049"/>
                </a:lnTo>
                <a:lnTo>
                  <a:pt x="1167" y="1049"/>
                </a:lnTo>
                <a:lnTo>
                  <a:pt x="1167" y="1047"/>
                </a:lnTo>
                <a:lnTo>
                  <a:pt x="1167" y="1045"/>
                </a:lnTo>
                <a:lnTo>
                  <a:pt x="1169" y="1043"/>
                </a:lnTo>
                <a:lnTo>
                  <a:pt x="1169" y="1041"/>
                </a:lnTo>
                <a:lnTo>
                  <a:pt x="1169" y="1032"/>
                </a:lnTo>
                <a:lnTo>
                  <a:pt x="1169" y="1028"/>
                </a:lnTo>
                <a:lnTo>
                  <a:pt x="1170" y="1025"/>
                </a:lnTo>
                <a:lnTo>
                  <a:pt x="1170" y="1023"/>
                </a:lnTo>
                <a:lnTo>
                  <a:pt x="1170" y="1019"/>
                </a:lnTo>
                <a:lnTo>
                  <a:pt x="1170" y="1017"/>
                </a:lnTo>
                <a:lnTo>
                  <a:pt x="1169" y="1017"/>
                </a:lnTo>
                <a:lnTo>
                  <a:pt x="1169" y="1015"/>
                </a:lnTo>
                <a:lnTo>
                  <a:pt x="1167" y="1014"/>
                </a:lnTo>
                <a:lnTo>
                  <a:pt x="1165" y="1014"/>
                </a:lnTo>
                <a:lnTo>
                  <a:pt x="1165" y="1012"/>
                </a:lnTo>
                <a:lnTo>
                  <a:pt x="1163" y="1012"/>
                </a:lnTo>
                <a:lnTo>
                  <a:pt x="1161" y="1010"/>
                </a:lnTo>
                <a:lnTo>
                  <a:pt x="1159" y="1008"/>
                </a:lnTo>
                <a:lnTo>
                  <a:pt x="1157" y="1004"/>
                </a:lnTo>
                <a:lnTo>
                  <a:pt x="1154" y="1003"/>
                </a:lnTo>
                <a:lnTo>
                  <a:pt x="1152" y="1003"/>
                </a:lnTo>
                <a:lnTo>
                  <a:pt x="1152" y="999"/>
                </a:lnTo>
                <a:lnTo>
                  <a:pt x="1152" y="1001"/>
                </a:lnTo>
                <a:lnTo>
                  <a:pt x="1152" y="1003"/>
                </a:lnTo>
                <a:lnTo>
                  <a:pt x="1150" y="1003"/>
                </a:lnTo>
                <a:lnTo>
                  <a:pt x="1150" y="1001"/>
                </a:lnTo>
                <a:lnTo>
                  <a:pt x="1150" y="999"/>
                </a:lnTo>
                <a:lnTo>
                  <a:pt x="1150" y="1001"/>
                </a:lnTo>
                <a:lnTo>
                  <a:pt x="1150" y="1003"/>
                </a:lnTo>
                <a:lnTo>
                  <a:pt x="1148" y="1003"/>
                </a:lnTo>
                <a:lnTo>
                  <a:pt x="1148" y="1001"/>
                </a:lnTo>
                <a:lnTo>
                  <a:pt x="1148" y="997"/>
                </a:lnTo>
                <a:lnTo>
                  <a:pt x="1148" y="999"/>
                </a:lnTo>
                <a:lnTo>
                  <a:pt x="1146" y="999"/>
                </a:lnTo>
                <a:lnTo>
                  <a:pt x="1145" y="999"/>
                </a:lnTo>
                <a:lnTo>
                  <a:pt x="1143" y="999"/>
                </a:lnTo>
                <a:lnTo>
                  <a:pt x="1139" y="997"/>
                </a:lnTo>
                <a:lnTo>
                  <a:pt x="1135" y="993"/>
                </a:lnTo>
                <a:lnTo>
                  <a:pt x="1134" y="993"/>
                </a:lnTo>
                <a:lnTo>
                  <a:pt x="1134" y="990"/>
                </a:lnTo>
                <a:lnTo>
                  <a:pt x="1134" y="988"/>
                </a:lnTo>
                <a:lnTo>
                  <a:pt x="1134" y="986"/>
                </a:lnTo>
                <a:lnTo>
                  <a:pt x="1132" y="984"/>
                </a:lnTo>
                <a:lnTo>
                  <a:pt x="1130" y="982"/>
                </a:lnTo>
                <a:lnTo>
                  <a:pt x="1126" y="979"/>
                </a:lnTo>
                <a:lnTo>
                  <a:pt x="1124" y="977"/>
                </a:lnTo>
                <a:lnTo>
                  <a:pt x="1122" y="977"/>
                </a:lnTo>
                <a:lnTo>
                  <a:pt x="1124" y="977"/>
                </a:lnTo>
                <a:lnTo>
                  <a:pt x="1126" y="977"/>
                </a:lnTo>
                <a:lnTo>
                  <a:pt x="1128" y="975"/>
                </a:lnTo>
                <a:lnTo>
                  <a:pt x="1130" y="975"/>
                </a:lnTo>
                <a:lnTo>
                  <a:pt x="1130" y="973"/>
                </a:lnTo>
                <a:lnTo>
                  <a:pt x="1132" y="973"/>
                </a:lnTo>
                <a:lnTo>
                  <a:pt x="1132" y="971"/>
                </a:lnTo>
                <a:lnTo>
                  <a:pt x="1134" y="971"/>
                </a:lnTo>
                <a:lnTo>
                  <a:pt x="1135" y="969"/>
                </a:lnTo>
                <a:lnTo>
                  <a:pt x="1137" y="969"/>
                </a:lnTo>
                <a:lnTo>
                  <a:pt x="1137" y="971"/>
                </a:lnTo>
                <a:lnTo>
                  <a:pt x="1137" y="973"/>
                </a:lnTo>
                <a:lnTo>
                  <a:pt x="1139" y="973"/>
                </a:lnTo>
                <a:lnTo>
                  <a:pt x="1141" y="973"/>
                </a:lnTo>
                <a:lnTo>
                  <a:pt x="1139" y="973"/>
                </a:lnTo>
                <a:lnTo>
                  <a:pt x="1137" y="969"/>
                </a:lnTo>
                <a:lnTo>
                  <a:pt x="1135" y="966"/>
                </a:lnTo>
                <a:lnTo>
                  <a:pt x="1137" y="964"/>
                </a:lnTo>
                <a:lnTo>
                  <a:pt x="1139" y="960"/>
                </a:lnTo>
                <a:lnTo>
                  <a:pt x="1139" y="958"/>
                </a:lnTo>
                <a:lnTo>
                  <a:pt x="1139" y="955"/>
                </a:lnTo>
                <a:lnTo>
                  <a:pt x="1139" y="953"/>
                </a:lnTo>
                <a:lnTo>
                  <a:pt x="1143" y="949"/>
                </a:lnTo>
                <a:lnTo>
                  <a:pt x="1145" y="949"/>
                </a:lnTo>
                <a:lnTo>
                  <a:pt x="1146" y="947"/>
                </a:lnTo>
                <a:lnTo>
                  <a:pt x="1146" y="945"/>
                </a:lnTo>
                <a:lnTo>
                  <a:pt x="1148" y="945"/>
                </a:lnTo>
                <a:lnTo>
                  <a:pt x="1150" y="944"/>
                </a:lnTo>
                <a:lnTo>
                  <a:pt x="1152" y="940"/>
                </a:lnTo>
                <a:lnTo>
                  <a:pt x="1152" y="938"/>
                </a:lnTo>
                <a:lnTo>
                  <a:pt x="1152" y="934"/>
                </a:lnTo>
                <a:lnTo>
                  <a:pt x="1154" y="931"/>
                </a:lnTo>
                <a:lnTo>
                  <a:pt x="1154" y="929"/>
                </a:lnTo>
                <a:lnTo>
                  <a:pt x="1154" y="925"/>
                </a:lnTo>
                <a:lnTo>
                  <a:pt x="1150" y="914"/>
                </a:lnTo>
                <a:lnTo>
                  <a:pt x="1150" y="910"/>
                </a:lnTo>
                <a:lnTo>
                  <a:pt x="1150" y="909"/>
                </a:lnTo>
                <a:lnTo>
                  <a:pt x="1150" y="907"/>
                </a:lnTo>
                <a:lnTo>
                  <a:pt x="1150" y="905"/>
                </a:lnTo>
                <a:lnTo>
                  <a:pt x="1148" y="903"/>
                </a:lnTo>
                <a:lnTo>
                  <a:pt x="1146" y="901"/>
                </a:lnTo>
                <a:lnTo>
                  <a:pt x="1145" y="899"/>
                </a:lnTo>
                <a:lnTo>
                  <a:pt x="1145" y="897"/>
                </a:lnTo>
                <a:lnTo>
                  <a:pt x="1145" y="896"/>
                </a:lnTo>
                <a:lnTo>
                  <a:pt x="1145" y="894"/>
                </a:lnTo>
                <a:lnTo>
                  <a:pt x="1143" y="894"/>
                </a:lnTo>
                <a:lnTo>
                  <a:pt x="1143" y="892"/>
                </a:lnTo>
                <a:lnTo>
                  <a:pt x="1143" y="890"/>
                </a:lnTo>
                <a:lnTo>
                  <a:pt x="1145" y="888"/>
                </a:lnTo>
                <a:lnTo>
                  <a:pt x="1145" y="886"/>
                </a:lnTo>
                <a:lnTo>
                  <a:pt x="1146" y="885"/>
                </a:lnTo>
                <a:lnTo>
                  <a:pt x="1145" y="883"/>
                </a:lnTo>
                <a:lnTo>
                  <a:pt x="1145" y="881"/>
                </a:lnTo>
                <a:lnTo>
                  <a:pt x="1145" y="879"/>
                </a:lnTo>
                <a:lnTo>
                  <a:pt x="1145" y="875"/>
                </a:lnTo>
                <a:lnTo>
                  <a:pt x="1145" y="874"/>
                </a:lnTo>
                <a:lnTo>
                  <a:pt x="1145" y="872"/>
                </a:lnTo>
                <a:lnTo>
                  <a:pt x="1148" y="870"/>
                </a:lnTo>
                <a:lnTo>
                  <a:pt x="1150" y="868"/>
                </a:lnTo>
                <a:lnTo>
                  <a:pt x="1152" y="866"/>
                </a:lnTo>
                <a:lnTo>
                  <a:pt x="1152" y="864"/>
                </a:lnTo>
                <a:lnTo>
                  <a:pt x="1154" y="862"/>
                </a:lnTo>
                <a:lnTo>
                  <a:pt x="1156" y="861"/>
                </a:lnTo>
                <a:lnTo>
                  <a:pt x="1157" y="857"/>
                </a:lnTo>
                <a:lnTo>
                  <a:pt x="1159" y="855"/>
                </a:lnTo>
                <a:lnTo>
                  <a:pt x="1161" y="853"/>
                </a:lnTo>
                <a:lnTo>
                  <a:pt x="1163" y="850"/>
                </a:lnTo>
                <a:lnTo>
                  <a:pt x="1165" y="848"/>
                </a:lnTo>
                <a:lnTo>
                  <a:pt x="1167" y="848"/>
                </a:lnTo>
                <a:lnTo>
                  <a:pt x="1169" y="846"/>
                </a:lnTo>
                <a:lnTo>
                  <a:pt x="1169" y="844"/>
                </a:lnTo>
                <a:lnTo>
                  <a:pt x="1170" y="844"/>
                </a:lnTo>
                <a:lnTo>
                  <a:pt x="1172" y="842"/>
                </a:lnTo>
                <a:lnTo>
                  <a:pt x="1172" y="839"/>
                </a:lnTo>
                <a:lnTo>
                  <a:pt x="1172" y="837"/>
                </a:lnTo>
                <a:lnTo>
                  <a:pt x="1172" y="835"/>
                </a:lnTo>
                <a:lnTo>
                  <a:pt x="1172" y="833"/>
                </a:lnTo>
                <a:lnTo>
                  <a:pt x="1174" y="831"/>
                </a:lnTo>
                <a:lnTo>
                  <a:pt x="1176" y="827"/>
                </a:lnTo>
                <a:lnTo>
                  <a:pt x="1176" y="824"/>
                </a:lnTo>
                <a:lnTo>
                  <a:pt x="1174" y="822"/>
                </a:lnTo>
                <a:lnTo>
                  <a:pt x="1174" y="820"/>
                </a:lnTo>
                <a:lnTo>
                  <a:pt x="1174" y="816"/>
                </a:lnTo>
                <a:lnTo>
                  <a:pt x="1176" y="811"/>
                </a:lnTo>
                <a:lnTo>
                  <a:pt x="1176" y="807"/>
                </a:lnTo>
                <a:lnTo>
                  <a:pt x="1176" y="805"/>
                </a:lnTo>
                <a:lnTo>
                  <a:pt x="1178" y="803"/>
                </a:lnTo>
                <a:lnTo>
                  <a:pt x="1178" y="802"/>
                </a:lnTo>
                <a:lnTo>
                  <a:pt x="1180" y="800"/>
                </a:lnTo>
                <a:lnTo>
                  <a:pt x="1180" y="798"/>
                </a:lnTo>
                <a:lnTo>
                  <a:pt x="1180" y="796"/>
                </a:lnTo>
                <a:lnTo>
                  <a:pt x="1180" y="792"/>
                </a:lnTo>
                <a:lnTo>
                  <a:pt x="1183" y="791"/>
                </a:lnTo>
                <a:lnTo>
                  <a:pt x="1185" y="787"/>
                </a:lnTo>
                <a:lnTo>
                  <a:pt x="1185" y="785"/>
                </a:lnTo>
                <a:lnTo>
                  <a:pt x="1185" y="783"/>
                </a:lnTo>
                <a:lnTo>
                  <a:pt x="1185" y="780"/>
                </a:lnTo>
                <a:lnTo>
                  <a:pt x="1185" y="772"/>
                </a:lnTo>
                <a:lnTo>
                  <a:pt x="1187" y="770"/>
                </a:lnTo>
                <a:lnTo>
                  <a:pt x="1191" y="768"/>
                </a:lnTo>
                <a:lnTo>
                  <a:pt x="1192" y="768"/>
                </a:lnTo>
                <a:lnTo>
                  <a:pt x="1194" y="767"/>
                </a:lnTo>
                <a:lnTo>
                  <a:pt x="1196" y="767"/>
                </a:lnTo>
                <a:lnTo>
                  <a:pt x="1198" y="765"/>
                </a:lnTo>
                <a:lnTo>
                  <a:pt x="1200" y="765"/>
                </a:lnTo>
                <a:lnTo>
                  <a:pt x="1202" y="765"/>
                </a:lnTo>
                <a:lnTo>
                  <a:pt x="1205" y="763"/>
                </a:lnTo>
                <a:lnTo>
                  <a:pt x="1207" y="763"/>
                </a:lnTo>
                <a:lnTo>
                  <a:pt x="1209" y="763"/>
                </a:lnTo>
                <a:lnTo>
                  <a:pt x="1211" y="763"/>
                </a:lnTo>
                <a:lnTo>
                  <a:pt x="1213" y="763"/>
                </a:lnTo>
                <a:lnTo>
                  <a:pt x="1215" y="763"/>
                </a:lnTo>
                <a:lnTo>
                  <a:pt x="1215" y="761"/>
                </a:lnTo>
                <a:lnTo>
                  <a:pt x="1216" y="761"/>
                </a:lnTo>
                <a:lnTo>
                  <a:pt x="1218" y="759"/>
                </a:lnTo>
                <a:lnTo>
                  <a:pt x="1220" y="757"/>
                </a:lnTo>
                <a:lnTo>
                  <a:pt x="1224" y="754"/>
                </a:lnTo>
                <a:lnTo>
                  <a:pt x="1224" y="752"/>
                </a:lnTo>
                <a:lnTo>
                  <a:pt x="1226" y="750"/>
                </a:lnTo>
                <a:lnTo>
                  <a:pt x="1228" y="748"/>
                </a:lnTo>
                <a:lnTo>
                  <a:pt x="1228" y="746"/>
                </a:lnTo>
                <a:lnTo>
                  <a:pt x="1229" y="745"/>
                </a:lnTo>
                <a:lnTo>
                  <a:pt x="1229" y="743"/>
                </a:lnTo>
                <a:lnTo>
                  <a:pt x="1228" y="743"/>
                </a:lnTo>
                <a:lnTo>
                  <a:pt x="1228" y="741"/>
                </a:lnTo>
                <a:lnTo>
                  <a:pt x="1226" y="745"/>
                </a:lnTo>
                <a:lnTo>
                  <a:pt x="1224" y="745"/>
                </a:lnTo>
                <a:lnTo>
                  <a:pt x="1226" y="737"/>
                </a:lnTo>
                <a:lnTo>
                  <a:pt x="1228" y="737"/>
                </a:lnTo>
                <a:lnTo>
                  <a:pt x="1228" y="733"/>
                </a:lnTo>
                <a:lnTo>
                  <a:pt x="1228" y="732"/>
                </a:lnTo>
                <a:lnTo>
                  <a:pt x="1228" y="730"/>
                </a:lnTo>
                <a:lnTo>
                  <a:pt x="1228" y="724"/>
                </a:lnTo>
                <a:lnTo>
                  <a:pt x="1231" y="721"/>
                </a:lnTo>
                <a:lnTo>
                  <a:pt x="1233" y="721"/>
                </a:lnTo>
                <a:lnTo>
                  <a:pt x="1242" y="722"/>
                </a:lnTo>
                <a:lnTo>
                  <a:pt x="1242" y="721"/>
                </a:lnTo>
                <a:lnTo>
                  <a:pt x="1242" y="719"/>
                </a:lnTo>
                <a:lnTo>
                  <a:pt x="1239" y="717"/>
                </a:lnTo>
                <a:lnTo>
                  <a:pt x="1235" y="717"/>
                </a:lnTo>
                <a:lnTo>
                  <a:pt x="1233" y="717"/>
                </a:lnTo>
                <a:lnTo>
                  <a:pt x="1235" y="715"/>
                </a:lnTo>
                <a:lnTo>
                  <a:pt x="1235" y="713"/>
                </a:lnTo>
                <a:lnTo>
                  <a:pt x="1235" y="711"/>
                </a:lnTo>
                <a:lnTo>
                  <a:pt x="1237" y="709"/>
                </a:lnTo>
                <a:lnTo>
                  <a:pt x="1239" y="709"/>
                </a:lnTo>
                <a:lnTo>
                  <a:pt x="1240" y="709"/>
                </a:lnTo>
                <a:lnTo>
                  <a:pt x="1242" y="709"/>
                </a:lnTo>
                <a:lnTo>
                  <a:pt x="1244" y="709"/>
                </a:lnTo>
                <a:lnTo>
                  <a:pt x="1246" y="711"/>
                </a:lnTo>
                <a:lnTo>
                  <a:pt x="1248" y="711"/>
                </a:lnTo>
                <a:lnTo>
                  <a:pt x="1248" y="709"/>
                </a:lnTo>
                <a:lnTo>
                  <a:pt x="1246" y="709"/>
                </a:lnTo>
                <a:lnTo>
                  <a:pt x="1246" y="708"/>
                </a:lnTo>
                <a:lnTo>
                  <a:pt x="1248" y="708"/>
                </a:lnTo>
                <a:lnTo>
                  <a:pt x="1250" y="708"/>
                </a:lnTo>
                <a:lnTo>
                  <a:pt x="1250" y="709"/>
                </a:lnTo>
                <a:lnTo>
                  <a:pt x="1251" y="709"/>
                </a:lnTo>
                <a:lnTo>
                  <a:pt x="1251" y="708"/>
                </a:lnTo>
                <a:lnTo>
                  <a:pt x="1250" y="706"/>
                </a:lnTo>
                <a:lnTo>
                  <a:pt x="1248" y="706"/>
                </a:lnTo>
                <a:lnTo>
                  <a:pt x="1246" y="706"/>
                </a:lnTo>
                <a:lnTo>
                  <a:pt x="1244" y="706"/>
                </a:lnTo>
                <a:lnTo>
                  <a:pt x="1240" y="708"/>
                </a:lnTo>
                <a:lnTo>
                  <a:pt x="1237" y="708"/>
                </a:lnTo>
                <a:lnTo>
                  <a:pt x="1235" y="706"/>
                </a:lnTo>
                <a:lnTo>
                  <a:pt x="1233" y="706"/>
                </a:lnTo>
                <a:lnTo>
                  <a:pt x="1233" y="704"/>
                </a:lnTo>
                <a:lnTo>
                  <a:pt x="1235" y="704"/>
                </a:lnTo>
                <a:lnTo>
                  <a:pt x="1235" y="702"/>
                </a:lnTo>
                <a:lnTo>
                  <a:pt x="1240" y="702"/>
                </a:lnTo>
                <a:lnTo>
                  <a:pt x="1242" y="702"/>
                </a:lnTo>
                <a:lnTo>
                  <a:pt x="1240" y="702"/>
                </a:lnTo>
                <a:lnTo>
                  <a:pt x="1237" y="702"/>
                </a:lnTo>
                <a:lnTo>
                  <a:pt x="1235" y="700"/>
                </a:lnTo>
                <a:lnTo>
                  <a:pt x="1233" y="700"/>
                </a:lnTo>
                <a:lnTo>
                  <a:pt x="1231" y="700"/>
                </a:lnTo>
                <a:lnTo>
                  <a:pt x="1229" y="702"/>
                </a:lnTo>
                <a:lnTo>
                  <a:pt x="1228" y="704"/>
                </a:lnTo>
                <a:lnTo>
                  <a:pt x="1226" y="704"/>
                </a:lnTo>
                <a:lnTo>
                  <a:pt x="1226" y="706"/>
                </a:lnTo>
                <a:lnTo>
                  <a:pt x="1224" y="708"/>
                </a:lnTo>
                <a:lnTo>
                  <a:pt x="1226" y="708"/>
                </a:lnTo>
                <a:lnTo>
                  <a:pt x="1226" y="709"/>
                </a:lnTo>
                <a:lnTo>
                  <a:pt x="1226" y="711"/>
                </a:lnTo>
                <a:lnTo>
                  <a:pt x="1224" y="711"/>
                </a:lnTo>
                <a:lnTo>
                  <a:pt x="1222" y="711"/>
                </a:lnTo>
                <a:lnTo>
                  <a:pt x="1220" y="709"/>
                </a:lnTo>
                <a:lnTo>
                  <a:pt x="1216" y="709"/>
                </a:lnTo>
                <a:lnTo>
                  <a:pt x="1215" y="708"/>
                </a:lnTo>
                <a:lnTo>
                  <a:pt x="1211" y="704"/>
                </a:lnTo>
                <a:lnTo>
                  <a:pt x="1209" y="702"/>
                </a:lnTo>
                <a:lnTo>
                  <a:pt x="1207" y="702"/>
                </a:lnTo>
                <a:lnTo>
                  <a:pt x="1205" y="700"/>
                </a:lnTo>
                <a:lnTo>
                  <a:pt x="1204" y="700"/>
                </a:lnTo>
                <a:lnTo>
                  <a:pt x="1204" y="698"/>
                </a:lnTo>
                <a:lnTo>
                  <a:pt x="1202" y="698"/>
                </a:lnTo>
                <a:lnTo>
                  <a:pt x="1200" y="697"/>
                </a:lnTo>
                <a:lnTo>
                  <a:pt x="1198" y="697"/>
                </a:lnTo>
                <a:lnTo>
                  <a:pt x="1196" y="697"/>
                </a:lnTo>
                <a:lnTo>
                  <a:pt x="1194" y="695"/>
                </a:lnTo>
                <a:lnTo>
                  <a:pt x="1194" y="693"/>
                </a:lnTo>
                <a:lnTo>
                  <a:pt x="1196" y="693"/>
                </a:lnTo>
                <a:lnTo>
                  <a:pt x="1196" y="695"/>
                </a:lnTo>
                <a:lnTo>
                  <a:pt x="1200" y="695"/>
                </a:lnTo>
                <a:lnTo>
                  <a:pt x="1200" y="697"/>
                </a:lnTo>
                <a:lnTo>
                  <a:pt x="1202" y="697"/>
                </a:lnTo>
                <a:lnTo>
                  <a:pt x="1202" y="695"/>
                </a:lnTo>
                <a:lnTo>
                  <a:pt x="1202" y="691"/>
                </a:lnTo>
                <a:lnTo>
                  <a:pt x="1200" y="689"/>
                </a:lnTo>
                <a:lnTo>
                  <a:pt x="1200" y="687"/>
                </a:lnTo>
                <a:lnTo>
                  <a:pt x="1198" y="687"/>
                </a:lnTo>
                <a:lnTo>
                  <a:pt x="1196" y="686"/>
                </a:lnTo>
                <a:lnTo>
                  <a:pt x="1194" y="686"/>
                </a:lnTo>
                <a:lnTo>
                  <a:pt x="1192" y="686"/>
                </a:lnTo>
                <a:lnTo>
                  <a:pt x="1192" y="687"/>
                </a:lnTo>
                <a:lnTo>
                  <a:pt x="1191" y="686"/>
                </a:lnTo>
                <a:lnTo>
                  <a:pt x="1191" y="684"/>
                </a:lnTo>
                <a:lnTo>
                  <a:pt x="1189" y="682"/>
                </a:lnTo>
                <a:lnTo>
                  <a:pt x="1189" y="680"/>
                </a:lnTo>
                <a:lnTo>
                  <a:pt x="1187" y="680"/>
                </a:lnTo>
                <a:lnTo>
                  <a:pt x="1185" y="678"/>
                </a:lnTo>
                <a:lnTo>
                  <a:pt x="1183" y="678"/>
                </a:lnTo>
                <a:lnTo>
                  <a:pt x="1181" y="676"/>
                </a:lnTo>
                <a:lnTo>
                  <a:pt x="1181" y="674"/>
                </a:lnTo>
                <a:lnTo>
                  <a:pt x="1180" y="674"/>
                </a:lnTo>
                <a:lnTo>
                  <a:pt x="1180" y="673"/>
                </a:lnTo>
                <a:lnTo>
                  <a:pt x="1180" y="671"/>
                </a:lnTo>
                <a:lnTo>
                  <a:pt x="1180" y="669"/>
                </a:lnTo>
                <a:lnTo>
                  <a:pt x="1178" y="669"/>
                </a:lnTo>
                <a:lnTo>
                  <a:pt x="1178" y="667"/>
                </a:lnTo>
                <a:lnTo>
                  <a:pt x="1176" y="665"/>
                </a:lnTo>
                <a:lnTo>
                  <a:pt x="1174" y="663"/>
                </a:lnTo>
                <a:lnTo>
                  <a:pt x="1169" y="662"/>
                </a:lnTo>
                <a:lnTo>
                  <a:pt x="1169" y="660"/>
                </a:lnTo>
                <a:lnTo>
                  <a:pt x="1169" y="658"/>
                </a:lnTo>
                <a:lnTo>
                  <a:pt x="1169" y="656"/>
                </a:lnTo>
                <a:lnTo>
                  <a:pt x="1167" y="656"/>
                </a:lnTo>
                <a:lnTo>
                  <a:pt x="1167" y="652"/>
                </a:lnTo>
                <a:lnTo>
                  <a:pt x="1165" y="651"/>
                </a:lnTo>
                <a:lnTo>
                  <a:pt x="1163" y="649"/>
                </a:lnTo>
                <a:lnTo>
                  <a:pt x="1161" y="649"/>
                </a:lnTo>
                <a:lnTo>
                  <a:pt x="1161" y="647"/>
                </a:lnTo>
                <a:lnTo>
                  <a:pt x="1159" y="645"/>
                </a:lnTo>
                <a:lnTo>
                  <a:pt x="1159" y="643"/>
                </a:lnTo>
                <a:lnTo>
                  <a:pt x="1159" y="641"/>
                </a:lnTo>
                <a:lnTo>
                  <a:pt x="1159" y="639"/>
                </a:lnTo>
                <a:lnTo>
                  <a:pt x="1159" y="638"/>
                </a:lnTo>
                <a:lnTo>
                  <a:pt x="1157" y="636"/>
                </a:lnTo>
                <a:lnTo>
                  <a:pt x="1157" y="634"/>
                </a:lnTo>
                <a:lnTo>
                  <a:pt x="1157" y="632"/>
                </a:lnTo>
                <a:lnTo>
                  <a:pt x="1159" y="630"/>
                </a:lnTo>
                <a:lnTo>
                  <a:pt x="1159" y="628"/>
                </a:lnTo>
                <a:lnTo>
                  <a:pt x="1159" y="627"/>
                </a:lnTo>
                <a:lnTo>
                  <a:pt x="1159" y="625"/>
                </a:lnTo>
                <a:lnTo>
                  <a:pt x="1157" y="623"/>
                </a:lnTo>
                <a:lnTo>
                  <a:pt x="1157" y="621"/>
                </a:lnTo>
                <a:lnTo>
                  <a:pt x="1157" y="619"/>
                </a:lnTo>
                <a:lnTo>
                  <a:pt x="1157" y="617"/>
                </a:lnTo>
                <a:lnTo>
                  <a:pt x="1156" y="617"/>
                </a:lnTo>
                <a:lnTo>
                  <a:pt x="1156" y="614"/>
                </a:lnTo>
                <a:lnTo>
                  <a:pt x="1156" y="612"/>
                </a:lnTo>
                <a:lnTo>
                  <a:pt x="1157" y="610"/>
                </a:lnTo>
                <a:lnTo>
                  <a:pt x="1159" y="608"/>
                </a:lnTo>
                <a:lnTo>
                  <a:pt x="1159" y="606"/>
                </a:lnTo>
                <a:lnTo>
                  <a:pt x="1159" y="604"/>
                </a:lnTo>
                <a:lnTo>
                  <a:pt x="1161" y="604"/>
                </a:lnTo>
                <a:lnTo>
                  <a:pt x="1161" y="603"/>
                </a:lnTo>
                <a:lnTo>
                  <a:pt x="1161" y="601"/>
                </a:lnTo>
                <a:lnTo>
                  <a:pt x="1163" y="601"/>
                </a:lnTo>
                <a:lnTo>
                  <a:pt x="1163" y="597"/>
                </a:lnTo>
                <a:lnTo>
                  <a:pt x="1161" y="595"/>
                </a:lnTo>
                <a:lnTo>
                  <a:pt x="1161" y="593"/>
                </a:lnTo>
                <a:lnTo>
                  <a:pt x="1161" y="592"/>
                </a:lnTo>
                <a:lnTo>
                  <a:pt x="1159" y="590"/>
                </a:lnTo>
                <a:lnTo>
                  <a:pt x="1156" y="590"/>
                </a:lnTo>
                <a:lnTo>
                  <a:pt x="1156" y="586"/>
                </a:lnTo>
                <a:lnTo>
                  <a:pt x="1154" y="584"/>
                </a:lnTo>
                <a:lnTo>
                  <a:pt x="1157" y="579"/>
                </a:lnTo>
                <a:lnTo>
                  <a:pt x="1156" y="577"/>
                </a:lnTo>
                <a:lnTo>
                  <a:pt x="1156" y="575"/>
                </a:lnTo>
                <a:lnTo>
                  <a:pt x="1154" y="571"/>
                </a:lnTo>
                <a:lnTo>
                  <a:pt x="1150" y="569"/>
                </a:lnTo>
                <a:lnTo>
                  <a:pt x="1148" y="569"/>
                </a:lnTo>
                <a:lnTo>
                  <a:pt x="1150" y="568"/>
                </a:lnTo>
                <a:lnTo>
                  <a:pt x="1150" y="566"/>
                </a:lnTo>
                <a:lnTo>
                  <a:pt x="1152" y="564"/>
                </a:lnTo>
                <a:lnTo>
                  <a:pt x="1154" y="562"/>
                </a:lnTo>
                <a:lnTo>
                  <a:pt x="1152" y="560"/>
                </a:lnTo>
                <a:lnTo>
                  <a:pt x="1152" y="562"/>
                </a:lnTo>
                <a:lnTo>
                  <a:pt x="1152" y="564"/>
                </a:lnTo>
                <a:lnTo>
                  <a:pt x="1150" y="566"/>
                </a:lnTo>
                <a:lnTo>
                  <a:pt x="1148" y="568"/>
                </a:lnTo>
                <a:lnTo>
                  <a:pt x="1148" y="569"/>
                </a:lnTo>
                <a:lnTo>
                  <a:pt x="1146" y="568"/>
                </a:lnTo>
                <a:lnTo>
                  <a:pt x="1146" y="566"/>
                </a:lnTo>
                <a:lnTo>
                  <a:pt x="1145" y="566"/>
                </a:lnTo>
                <a:lnTo>
                  <a:pt x="1143" y="566"/>
                </a:lnTo>
                <a:lnTo>
                  <a:pt x="1141" y="566"/>
                </a:lnTo>
                <a:lnTo>
                  <a:pt x="1139" y="568"/>
                </a:lnTo>
                <a:lnTo>
                  <a:pt x="1137" y="568"/>
                </a:lnTo>
                <a:lnTo>
                  <a:pt x="1135" y="568"/>
                </a:lnTo>
                <a:lnTo>
                  <a:pt x="1134" y="568"/>
                </a:lnTo>
                <a:lnTo>
                  <a:pt x="1130" y="568"/>
                </a:lnTo>
                <a:lnTo>
                  <a:pt x="1130" y="566"/>
                </a:lnTo>
                <a:lnTo>
                  <a:pt x="1128" y="564"/>
                </a:lnTo>
                <a:lnTo>
                  <a:pt x="1126" y="562"/>
                </a:lnTo>
                <a:lnTo>
                  <a:pt x="1124" y="562"/>
                </a:lnTo>
                <a:lnTo>
                  <a:pt x="1122" y="562"/>
                </a:lnTo>
                <a:lnTo>
                  <a:pt x="1121" y="562"/>
                </a:lnTo>
                <a:lnTo>
                  <a:pt x="1119" y="562"/>
                </a:lnTo>
                <a:lnTo>
                  <a:pt x="1117" y="564"/>
                </a:lnTo>
                <a:lnTo>
                  <a:pt x="1117" y="566"/>
                </a:lnTo>
                <a:lnTo>
                  <a:pt x="1115" y="568"/>
                </a:lnTo>
                <a:lnTo>
                  <a:pt x="1115" y="569"/>
                </a:lnTo>
                <a:lnTo>
                  <a:pt x="1117" y="569"/>
                </a:lnTo>
                <a:lnTo>
                  <a:pt x="1117" y="571"/>
                </a:lnTo>
                <a:lnTo>
                  <a:pt x="1117" y="575"/>
                </a:lnTo>
                <a:lnTo>
                  <a:pt x="1117" y="577"/>
                </a:lnTo>
                <a:lnTo>
                  <a:pt x="1119" y="577"/>
                </a:lnTo>
                <a:lnTo>
                  <a:pt x="1119" y="579"/>
                </a:lnTo>
                <a:lnTo>
                  <a:pt x="1121" y="579"/>
                </a:lnTo>
                <a:lnTo>
                  <a:pt x="1121" y="580"/>
                </a:lnTo>
                <a:lnTo>
                  <a:pt x="1121" y="582"/>
                </a:lnTo>
                <a:lnTo>
                  <a:pt x="1119" y="584"/>
                </a:lnTo>
                <a:lnTo>
                  <a:pt x="1119" y="586"/>
                </a:lnTo>
                <a:lnTo>
                  <a:pt x="1117" y="586"/>
                </a:lnTo>
                <a:lnTo>
                  <a:pt x="1117" y="588"/>
                </a:lnTo>
                <a:lnTo>
                  <a:pt x="1115" y="588"/>
                </a:lnTo>
                <a:lnTo>
                  <a:pt x="1115" y="590"/>
                </a:lnTo>
                <a:lnTo>
                  <a:pt x="1113" y="592"/>
                </a:lnTo>
                <a:lnTo>
                  <a:pt x="1111" y="592"/>
                </a:lnTo>
                <a:lnTo>
                  <a:pt x="1111" y="593"/>
                </a:lnTo>
                <a:lnTo>
                  <a:pt x="1110" y="592"/>
                </a:lnTo>
                <a:lnTo>
                  <a:pt x="1108" y="592"/>
                </a:lnTo>
                <a:lnTo>
                  <a:pt x="1106" y="593"/>
                </a:lnTo>
                <a:lnTo>
                  <a:pt x="1104" y="595"/>
                </a:lnTo>
                <a:lnTo>
                  <a:pt x="1104" y="597"/>
                </a:lnTo>
                <a:lnTo>
                  <a:pt x="1102" y="599"/>
                </a:lnTo>
                <a:lnTo>
                  <a:pt x="1102" y="601"/>
                </a:lnTo>
                <a:lnTo>
                  <a:pt x="1104" y="603"/>
                </a:lnTo>
                <a:lnTo>
                  <a:pt x="1104" y="604"/>
                </a:lnTo>
                <a:lnTo>
                  <a:pt x="1104" y="606"/>
                </a:lnTo>
                <a:lnTo>
                  <a:pt x="1104" y="608"/>
                </a:lnTo>
                <a:lnTo>
                  <a:pt x="1104" y="610"/>
                </a:lnTo>
                <a:lnTo>
                  <a:pt x="1104" y="612"/>
                </a:lnTo>
                <a:lnTo>
                  <a:pt x="1106" y="614"/>
                </a:lnTo>
                <a:lnTo>
                  <a:pt x="1108" y="614"/>
                </a:lnTo>
                <a:lnTo>
                  <a:pt x="1108" y="615"/>
                </a:lnTo>
                <a:lnTo>
                  <a:pt x="1110" y="617"/>
                </a:lnTo>
                <a:lnTo>
                  <a:pt x="1110" y="621"/>
                </a:lnTo>
                <a:lnTo>
                  <a:pt x="1111" y="623"/>
                </a:lnTo>
                <a:lnTo>
                  <a:pt x="1111" y="625"/>
                </a:lnTo>
                <a:lnTo>
                  <a:pt x="1113" y="627"/>
                </a:lnTo>
                <a:lnTo>
                  <a:pt x="1115" y="628"/>
                </a:lnTo>
                <a:lnTo>
                  <a:pt x="1117" y="628"/>
                </a:lnTo>
                <a:lnTo>
                  <a:pt x="1117" y="630"/>
                </a:lnTo>
                <a:lnTo>
                  <a:pt x="1117" y="632"/>
                </a:lnTo>
                <a:lnTo>
                  <a:pt x="1119" y="632"/>
                </a:lnTo>
                <a:lnTo>
                  <a:pt x="1119" y="634"/>
                </a:lnTo>
                <a:lnTo>
                  <a:pt x="1119" y="636"/>
                </a:lnTo>
                <a:lnTo>
                  <a:pt x="1121" y="638"/>
                </a:lnTo>
                <a:lnTo>
                  <a:pt x="1121" y="639"/>
                </a:lnTo>
                <a:lnTo>
                  <a:pt x="1122" y="639"/>
                </a:lnTo>
                <a:lnTo>
                  <a:pt x="1124" y="641"/>
                </a:lnTo>
                <a:lnTo>
                  <a:pt x="1126" y="641"/>
                </a:lnTo>
                <a:lnTo>
                  <a:pt x="1128" y="643"/>
                </a:lnTo>
                <a:lnTo>
                  <a:pt x="1130" y="645"/>
                </a:lnTo>
                <a:lnTo>
                  <a:pt x="1130" y="647"/>
                </a:lnTo>
                <a:lnTo>
                  <a:pt x="1132" y="649"/>
                </a:lnTo>
                <a:lnTo>
                  <a:pt x="1134" y="651"/>
                </a:lnTo>
                <a:lnTo>
                  <a:pt x="1135" y="651"/>
                </a:lnTo>
                <a:lnTo>
                  <a:pt x="1137" y="652"/>
                </a:lnTo>
                <a:lnTo>
                  <a:pt x="1137" y="654"/>
                </a:lnTo>
                <a:lnTo>
                  <a:pt x="1139" y="654"/>
                </a:lnTo>
                <a:lnTo>
                  <a:pt x="1141" y="658"/>
                </a:lnTo>
                <a:lnTo>
                  <a:pt x="1143" y="660"/>
                </a:lnTo>
                <a:lnTo>
                  <a:pt x="1145" y="662"/>
                </a:lnTo>
                <a:lnTo>
                  <a:pt x="1146" y="663"/>
                </a:lnTo>
                <a:lnTo>
                  <a:pt x="1148" y="665"/>
                </a:lnTo>
                <a:lnTo>
                  <a:pt x="1150" y="667"/>
                </a:lnTo>
                <a:lnTo>
                  <a:pt x="1152" y="669"/>
                </a:lnTo>
                <a:lnTo>
                  <a:pt x="1152" y="671"/>
                </a:lnTo>
                <a:lnTo>
                  <a:pt x="1152" y="673"/>
                </a:lnTo>
                <a:lnTo>
                  <a:pt x="1154" y="674"/>
                </a:lnTo>
                <a:lnTo>
                  <a:pt x="1154" y="676"/>
                </a:lnTo>
                <a:lnTo>
                  <a:pt x="1156" y="678"/>
                </a:lnTo>
                <a:lnTo>
                  <a:pt x="1156" y="680"/>
                </a:lnTo>
                <a:lnTo>
                  <a:pt x="1156" y="682"/>
                </a:lnTo>
                <a:lnTo>
                  <a:pt x="1157" y="682"/>
                </a:lnTo>
                <a:lnTo>
                  <a:pt x="1157" y="684"/>
                </a:lnTo>
                <a:lnTo>
                  <a:pt x="1157" y="686"/>
                </a:lnTo>
                <a:lnTo>
                  <a:pt x="1159" y="687"/>
                </a:lnTo>
                <a:lnTo>
                  <a:pt x="1161" y="689"/>
                </a:lnTo>
                <a:lnTo>
                  <a:pt x="1161" y="691"/>
                </a:lnTo>
                <a:lnTo>
                  <a:pt x="1161" y="693"/>
                </a:lnTo>
                <a:lnTo>
                  <a:pt x="1159" y="693"/>
                </a:lnTo>
                <a:lnTo>
                  <a:pt x="1157" y="693"/>
                </a:lnTo>
                <a:lnTo>
                  <a:pt x="1156" y="693"/>
                </a:lnTo>
                <a:lnTo>
                  <a:pt x="1154" y="691"/>
                </a:lnTo>
                <a:lnTo>
                  <a:pt x="1152" y="691"/>
                </a:lnTo>
                <a:lnTo>
                  <a:pt x="1152" y="689"/>
                </a:lnTo>
                <a:lnTo>
                  <a:pt x="1150" y="689"/>
                </a:lnTo>
                <a:lnTo>
                  <a:pt x="1150" y="687"/>
                </a:lnTo>
                <a:lnTo>
                  <a:pt x="1148" y="687"/>
                </a:lnTo>
                <a:lnTo>
                  <a:pt x="1146" y="686"/>
                </a:lnTo>
                <a:lnTo>
                  <a:pt x="1146" y="684"/>
                </a:lnTo>
                <a:lnTo>
                  <a:pt x="1146" y="682"/>
                </a:lnTo>
                <a:lnTo>
                  <a:pt x="1145" y="680"/>
                </a:lnTo>
                <a:lnTo>
                  <a:pt x="1145" y="678"/>
                </a:lnTo>
                <a:lnTo>
                  <a:pt x="1145" y="676"/>
                </a:lnTo>
                <a:lnTo>
                  <a:pt x="1143" y="674"/>
                </a:lnTo>
                <a:lnTo>
                  <a:pt x="1143" y="673"/>
                </a:lnTo>
                <a:lnTo>
                  <a:pt x="1141" y="673"/>
                </a:lnTo>
                <a:lnTo>
                  <a:pt x="1141" y="671"/>
                </a:lnTo>
                <a:lnTo>
                  <a:pt x="1139" y="669"/>
                </a:lnTo>
                <a:lnTo>
                  <a:pt x="1137" y="669"/>
                </a:lnTo>
                <a:lnTo>
                  <a:pt x="1137" y="667"/>
                </a:lnTo>
                <a:lnTo>
                  <a:pt x="1135" y="667"/>
                </a:lnTo>
                <a:lnTo>
                  <a:pt x="1134" y="665"/>
                </a:lnTo>
                <a:lnTo>
                  <a:pt x="1134" y="663"/>
                </a:lnTo>
                <a:lnTo>
                  <a:pt x="1132" y="663"/>
                </a:lnTo>
                <a:lnTo>
                  <a:pt x="1132" y="662"/>
                </a:lnTo>
                <a:lnTo>
                  <a:pt x="1132" y="660"/>
                </a:lnTo>
                <a:lnTo>
                  <a:pt x="1130" y="658"/>
                </a:lnTo>
                <a:lnTo>
                  <a:pt x="1128" y="658"/>
                </a:lnTo>
                <a:lnTo>
                  <a:pt x="1126" y="656"/>
                </a:lnTo>
                <a:lnTo>
                  <a:pt x="1124" y="656"/>
                </a:lnTo>
                <a:lnTo>
                  <a:pt x="1122" y="656"/>
                </a:lnTo>
                <a:lnTo>
                  <a:pt x="1121" y="656"/>
                </a:lnTo>
                <a:lnTo>
                  <a:pt x="1119" y="654"/>
                </a:lnTo>
                <a:lnTo>
                  <a:pt x="1119" y="652"/>
                </a:lnTo>
                <a:lnTo>
                  <a:pt x="1117" y="651"/>
                </a:lnTo>
                <a:lnTo>
                  <a:pt x="1117" y="649"/>
                </a:lnTo>
                <a:lnTo>
                  <a:pt x="1115" y="649"/>
                </a:lnTo>
                <a:lnTo>
                  <a:pt x="1113" y="647"/>
                </a:lnTo>
                <a:lnTo>
                  <a:pt x="1113" y="645"/>
                </a:lnTo>
                <a:lnTo>
                  <a:pt x="1111" y="643"/>
                </a:lnTo>
                <a:lnTo>
                  <a:pt x="1110" y="639"/>
                </a:lnTo>
                <a:lnTo>
                  <a:pt x="1108" y="638"/>
                </a:lnTo>
                <a:lnTo>
                  <a:pt x="1106" y="639"/>
                </a:lnTo>
                <a:lnTo>
                  <a:pt x="1104" y="639"/>
                </a:lnTo>
                <a:lnTo>
                  <a:pt x="1102" y="641"/>
                </a:lnTo>
                <a:lnTo>
                  <a:pt x="1100" y="643"/>
                </a:lnTo>
                <a:lnTo>
                  <a:pt x="1098" y="645"/>
                </a:lnTo>
                <a:lnTo>
                  <a:pt x="1097" y="645"/>
                </a:lnTo>
                <a:lnTo>
                  <a:pt x="1095" y="643"/>
                </a:lnTo>
                <a:lnTo>
                  <a:pt x="1093" y="641"/>
                </a:lnTo>
                <a:lnTo>
                  <a:pt x="1093" y="639"/>
                </a:lnTo>
                <a:lnTo>
                  <a:pt x="1091" y="638"/>
                </a:lnTo>
                <a:lnTo>
                  <a:pt x="1089" y="638"/>
                </a:lnTo>
                <a:lnTo>
                  <a:pt x="1087" y="636"/>
                </a:lnTo>
                <a:lnTo>
                  <a:pt x="1086" y="634"/>
                </a:lnTo>
                <a:lnTo>
                  <a:pt x="1086" y="632"/>
                </a:lnTo>
                <a:lnTo>
                  <a:pt x="1086" y="630"/>
                </a:lnTo>
                <a:lnTo>
                  <a:pt x="1086" y="628"/>
                </a:lnTo>
                <a:lnTo>
                  <a:pt x="1086" y="627"/>
                </a:lnTo>
                <a:lnTo>
                  <a:pt x="1086" y="625"/>
                </a:lnTo>
                <a:lnTo>
                  <a:pt x="1086" y="623"/>
                </a:lnTo>
                <a:lnTo>
                  <a:pt x="1084" y="621"/>
                </a:lnTo>
                <a:lnTo>
                  <a:pt x="1084" y="619"/>
                </a:lnTo>
                <a:lnTo>
                  <a:pt x="1082" y="619"/>
                </a:lnTo>
                <a:lnTo>
                  <a:pt x="1082" y="617"/>
                </a:lnTo>
                <a:lnTo>
                  <a:pt x="1082" y="614"/>
                </a:lnTo>
                <a:lnTo>
                  <a:pt x="1080" y="612"/>
                </a:lnTo>
                <a:lnTo>
                  <a:pt x="1080" y="610"/>
                </a:lnTo>
                <a:lnTo>
                  <a:pt x="1078" y="610"/>
                </a:lnTo>
                <a:lnTo>
                  <a:pt x="1078" y="608"/>
                </a:lnTo>
                <a:lnTo>
                  <a:pt x="1078" y="606"/>
                </a:lnTo>
                <a:lnTo>
                  <a:pt x="1076" y="604"/>
                </a:lnTo>
                <a:lnTo>
                  <a:pt x="1076" y="603"/>
                </a:lnTo>
                <a:lnTo>
                  <a:pt x="1076" y="601"/>
                </a:lnTo>
                <a:lnTo>
                  <a:pt x="1075" y="599"/>
                </a:lnTo>
                <a:lnTo>
                  <a:pt x="1076" y="599"/>
                </a:lnTo>
                <a:lnTo>
                  <a:pt x="1076" y="597"/>
                </a:lnTo>
                <a:lnTo>
                  <a:pt x="1078" y="595"/>
                </a:lnTo>
                <a:lnTo>
                  <a:pt x="1076" y="593"/>
                </a:lnTo>
                <a:lnTo>
                  <a:pt x="1076" y="592"/>
                </a:lnTo>
                <a:lnTo>
                  <a:pt x="1076" y="590"/>
                </a:lnTo>
                <a:lnTo>
                  <a:pt x="1075" y="588"/>
                </a:lnTo>
                <a:lnTo>
                  <a:pt x="1075" y="586"/>
                </a:lnTo>
                <a:lnTo>
                  <a:pt x="1075" y="584"/>
                </a:lnTo>
                <a:lnTo>
                  <a:pt x="1075" y="580"/>
                </a:lnTo>
                <a:lnTo>
                  <a:pt x="1075" y="579"/>
                </a:lnTo>
                <a:lnTo>
                  <a:pt x="1075" y="577"/>
                </a:lnTo>
                <a:lnTo>
                  <a:pt x="1075" y="575"/>
                </a:lnTo>
                <a:lnTo>
                  <a:pt x="1076" y="573"/>
                </a:lnTo>
                <a:lnTo>
                  <a:pt x="1076" y="571"/>
                </a:lnTo>
                <a:lnTo>
                  <a:pt x="1076" y="569"/>
                </a:lnTo>
                <a:lnTo>
                  <a:pt x="1076" y="568"/>
                </a:lnTo>
                <a:lnTo>
                  <a:pt x="1076" y="566"/>
                </a:lnTo>
                <a:lnTo>
                  <a:pt x="1076" y="564"/>
                </a:lnTo>
                <a:lnTo>
                  <a:pt x="1076" y="560"/>
                </a:lnTo>
                <a:lnTo>
                  <a:pt x="1076" y="558"/>
                </a:lnTo>
                <a:lnTo>
                  <a:pt x="1076" y="557"/>
                </a:lnTo>
                <a:lnTo>
                  <a:pt x="1076" y="555"/>
                </a:lnTo>
                <a:lnTo>
                  <a:pt x="1078" y="551"/>
                </a:lnTo>
                <a:lnTo>
                  <a:pt x="1082" y="551"/>
                </a:lnTo>
                <a:lnTo>
                  <a:pt x="1084" y="549"/>
                </a:lnTo>
                <a:lnTo>
                  <a:pt x="1086" y="549"/>
                </a:lnTo>
                <a:lnTo>
                  <a:pt x="1087" y="547"/>
                </a:lnTo>
                <a:lnTo>
                  <a:pt x="1089" y="547"/>
                </a:lnTo>
                <a:lnTo>
                  <a:pt x="1091" y="545"/>
                </a:lnTo>
                <a:lnTo>
                  <a:pt x="1093" y="547"/>
                </a:lnTo>
                <a:lnTo>
                  <a:pt x="1093" y="549"/>
                </a:lnTo>
                <a:lnTo>
                  <a:pt x="1095" y="549"/>
                </a:lnTo>
                <a:lnTo>
                  <a:pt x="1098" y="551"/>
                </a:lnTo>
                <a:lnTo>
                  <a:pt x="1100" y="551"/>
                </a:lnTo>
                <a:lnTo>
                  <a:pt x="1102" y="549"/>
                </a:lnTo>
                <a:lnTo>
                  <a:pt x="1104" y="549"/>
                </a:lnTo>
                <a:lnTo>
                  <a:pt x="1106" y="547"/>
                </a:lnTo>
                <a:lnTo>
                  <a:pt x="1106" y="545"/>
                </a:lnTo>
                <a:lnTo>
                  <a:pt x="1108" y="542"/>
                </a:lnTo>
                <a:lnTo>
                  <a:pt x="1108" y="540"/>
                </a:lnTo>
                <a:lnTo>
                  <a:pt x="1110" y="536"/>
                </a:lnTo>
                <a:lnTo>
                  <a:pt x="1111" y="536"/>
                </a:lnTo>
                <a:lnTo>
                  <a:pt x="1113" y="538"/>
                </a:lnTo>
                <a:lnTo>
                  <a:pt x="1117" y="540"/>
                </a:lnTo>
                <a:lnTo>
                  <a:pt x="1119" y="540"/>
                </a:lnTo>
                <a:lnTo>
                  <a:pt x="1121" y="542"/>
                </a:lnTo>
                <a:lnTo>
                  <a:pt x="1122" y="542"/>
                </a:lnTo>
                <a:lnTo>
                  <a:pt x="1122" y="544"/>
                </a:lnTo>
                <a:lnTo>
                  <a:pt x="1124" y="544"/>
                </a:lnTo>
                <a:lnTo>
                  <a:pt x="1126" y="544"/>
                </a:lnTo>
                <a:lnTo>
                  <a:pt x="1130" y="545"/>
                </a:lnTo>
                <a:lnTo>
                  <a:pt x="1132" y="545"/>
                </a:lnTo>
                <a:lnTo>
                  <a:pt x="1132" y="547"/>
                </a:lnTo>
                <a:lnTo>
                  <a:pt x="1134" y="547"/>
                </a:lnTo>
                <a:lnTo>
                  <a:pt x="1135" y="547"/>
                </a:lnTo>
                <a:lnTo>
                  <a:pt x="1135" y="549"/>
                </a:lnTo>
                <a:lnTo>
                  <a:pt x="1137" y="549"/>
                </a:lnTo>
                <a:lnTo>
                  <a:pt x="1139" y="551"/>
                </a:lnTo>
                <a:lnTo>
                  <a:pt x="1141" y="551"/>
                </a:lnTo>
                <a:lnTo>
                  <a:pt x="1141" y="553"/>
                </a:lnTo>
                <a:lnTo>
                  <a:pt x="1143" y="553"/>
                </a:lnTo>
                <a:lnTo>
                  <a:pt x="1143" y="555"/>
                </a:lnTo>
                <a:lnTo>
                  <a:pt x="1145" y="555"/>
                </a:lnTo>
                <a:lnTo>
                  <a:pt x="1145" y="553"/>
                </a:lnTo>
                <a:lnTo>
                  <a:pt x="1143" y="551"/>
                </a:lnTo>
                <a:lnTo>
                  <a:pt x="1143" y="549"/>
                </a:lnTo>
                <a:lnTo>
                  <a:pt x="1143" y="547"/>
                </a:lnTo>
                <a:lnTo>
                  <a:pt x="1145" y="545"/>
                </a:lnTo>
                <a:lnTo>
                  <a:pt x="1145" y="544"/>
                </a:lnTo>
                <a:lnTo>
                  <a:pt x="1145" y="542"/>
                </a:lnTo>
                <a:lnTo>
                  <a:pt x="1145" y="540"/>
                </a:lnTo>
                <a:lnTo>
                  <a:pt x="1145" y="538"/>
                </a:lnTo>
                <a:lnTo>
                  <a:pt x="1146" y="538"/>
                </a:lnTo>
                <a:lnTo>
                  <a:pt x="1148" y="540"/>
                </a:lnTo>
                <a:lnTo>
                  <a:pt x="1148" y="538"/>
                </a:lnTo>
                <a:lnTo>
                  <a:pt x="1148" y="536"/>
                </a:lnTo>
                <a:lnTo>
                  <a:pt x="1148" y="534"/>
                </a:lnTo>
                <a:lnTo>
                  <a:pt x="1148" y="533"/>
                </a:lnTo>
                <a:lnTo>
                  <a:pt x="1150" y="531"/>
                </a:lnTo>
                <a:lnTo>
                  <a:pt x="1150" y="529"/>
                </a:lnTo>
                <a:lnTo>
                  <a:pt x="1150" y="525"/>
                </a:lnTo>
                <a:lnTo>
                  <a:pt x="1150" y="520"/>
                </a:lnTo>
                <a:lnTo>
                  <a:pt x="1148" y="518"/>
                </a:lnTo>
                <a:lnTo>
                  <a:pt x="1148" y="516"/>
                </a:lnTo>
                <a:lnTo>
                  <a:pt x="1146" y="509"/>
                </a:lnTo>
                <a:lnTo>
                  <a:pt x="1145" y="509"/>
                </a:lnTo>
                <a:lnTo>
                  <a:pt x="1145" y="507"/>
                </a:lnTo>
                <a:lnTo>
                  <a:pt x="1143" y="505"/>
                </a:lnTo>
                <a:lnTo>
                  <a:pt x="1141" y="499"/>
                </a:lnTo>
                <a:lnTo>
                  <a:pt x="1139" y="499"/>
                </a:lnTo>
                <a:lnTo>
                  <a:pt x="1139" y="498"/>
                </a:lnTo>
                <a:lnTo>
                  <a:pt x="1137" y="498"/>
                </a:lnTo>
                <a:lnTo>
                  <a:pt x="1137" y="496"/>
                </a:lnTo>
                <a:lnTo>
                  <a:pt x="1135" y="496"/>
                </a:lnTo>
                <a:lnTo>
                  <a:pt x="1134" y="494"/>
                </a:lnTo>
                <a:lnTo>
                  <a:pt x="1132" y="494"/>
                </a:lnTo>
                <a:lnTo>
                  <a:pt x="1132" y="492"/>
                </a:lnTo>
                <a:lnTo>
                  <a:pt x="1130" y="492"/>
                </a:lnTo>
                <a:lnTo>
                  <a:pt x="1130" y="490"/>
                </a:lnTo>
                <a:lnTo>
                  <a:pt x="1128" y="488"/>
                </a:lnTo>
                <a:lnTo>
                  <a:pt x="1126" y="488"/>
                </a:lnTo>
                <a:lnTo>
                  <a:pt x="1124" y="488"/>
                </a:lnTo>
                <a:lnTo>
                  <a:pt x="1122" y="488"/>
                </a:lnTo>
                <a:lnTo>
                  <a:pt x="1121" y="488"/>
                </a:lnTo>
                <a:lnTo>
                  <a:pt x="1121" y="486"/>
                </a:lnTo>
                <a:lnTo>
                  <a:pt x="1119" y="486"/>
                </a:lnTo>
                <a:lnTo>
                  <a:pt x="1117" y="485"/>
                </a:lnTo>
                <a:lnTo>
                  <a:pt x="1115" y="483"/>
                </a:lnTo>
                <a:lnTo>
                  <a:pt x="1113" y="481"/>
                </a:lnTo>
                <a:lnTo>
                  <a:pt x="1113" y="479"/>
                </a:lnTo>
                <a:lnTo>
                  <a:pt x="1111" y="479"/>
                </a:lnTo>
                <a:lnTo>
                  <a:pt x="1111" y="477"/>
                </a:lnTo>
                <a:lnTo>
                  <a:pt x="1110" y="477"/>
                </a:lnTo>
                <a:lnTo>
                  <a:pt x="1108" y="477"/>
                </a:lnTo>
                <a:lnTo>
                  <a:pt x="1106" y="475"/>
                </a:lnTo>
                <a:lnTo>
                  <a:pt x="1106" y="474"/>
                </a:lnTo>
                <a:lnTo>
                  <a:pt x="1106" y="472"/>
                </a:lnTo>
                <a:lnTo>
                  <a:pt x="1102" y="474"/>
                </a:lnTo>
                <a:lnTo>
                  <a:pt x="1100" y="472"/>
                </a:lnTo>
                <a:lnTo>
                  <a:pt x="1100" y="470"/>
                </a:lnTo>
                <a:lnTo>
                  <a:pt x="1098" y="470"/>
                </a:lnTo>
                <a:lnTo>
                  <a:pt x="1097" y="468"/>
                </a:lnTo>
                <a:lnTo>
                  <a:pt x="1095" y="468"/>
                </a:lnTo>
                <a:lnTo>
                  <a:pt x="1093" y="472"/>
                </a:lnTo>
                <a:lnTo>
                  <a:pt x="1091" y="472"/>
                </a:lnTo>
                <a:lnTo>
                  <a:pt x="1089" y="472"/>
                </a:lnTo>
                <a:lnTo>
                  <a:pt x="1089" y="470"/>
                </a:lnTo>
                <a:lnTo>
                  <a:pt x="1089" y="466"/>
                </a:lnTo>
                <a:lnTo>
                  <a:pt x="1093" y="464"/>
                </a:lnTo>
                <a:lnTo>
                  <a:pt x="1095" y="464"/>
                </a:lnTo>
                <a:lnTo>
                  <a:pt x="1097" y="463"/>
                </a:lnTo>
                <a:lnTo>
                  <a:pt x="1093" y="461"/>
                </a:lnTo>
                <a:lnTo>
                  <a:pt x="1093" y="463"/>
                </a:lnTo>
                <a:lnTo>
                  <a:pt x="1091" y="463"/>
                </a:lnTo>
                <a:lnTo>
                  <a:pt x="1089" y="463"/>
                </a:lnTo>
                <a:lnTo>
                  <a:pt x="1089" y="461"/>
                </a:lnTo>
                <a:lnTo>
                  <a:pt x="1087" y="461"/>
                </a:lnTo>
                <a:lnTo>
                  <a:pt x="1087" y="463"/>
                </a:lnTo>
                <a:lnTo>
                  <a:pt x="1086" y="463"/>
                </a:lnTo>
                <a:lnTo>
                  <a:pt x="1084" y="463"/>
                </a:lnTo>
                <a:lnTo>
                  <a:pt x="1082" y="461"/>
                </a:lnTo>
                <a:lnTo>
                  <a:pt x="1082" y="459"/>
                </a:lnTo>
                <a:lnTo>
                  <a:pt x="1080" y="459"/>
                </a:lnTo>
                <a:lnTo>
                  <a:pt x="1078" y="461"/>
                </a:lnTo>
                <a:lnTo>
                  <a:pt x="1076" y="461"/>
                </a:lnTo>
                <a:lnTo>
                  <a:pt x="1076" y="459"/>
                </a:lnTo>
                <a:lnTo>
                  <a:pt x="1076" y="457"/>
                </a:lnTo>
                <a:lnTo>
                  <a:pt x="1076" y="455"/>
                </a:lnTo>
                <a:lnTo>
                  <a:pt x="1076" y="453"/>
                </a:lnTo>
                <a:lnTo>
                  <a:pt x="1076" y="451"/>
                </a:lnTo>
                <a:lnTo>
                  <a:pt x="1075" y="450"/>
                </a:lnTo>
                <a:lnTo>
                  <a:pt x="1075" y="446"/>
                </a:lnTo>
                <a:lnTo>
                  <a:pt x="1073" y="444"/>
                </a:lnTo>
                <a:lnTo>
                  <a:pt x="1071" y="442"/>
                </a:lnTo>
                <a:lnTo>
                  <a:pt x="1069" y="442"/>
                </a:lnTo>
                <a:lnTo>
                  <a:pt x="1069" y="440"/>
                </a:lnTo>
                <a:lnTo>
                  <a:pt x="1069" y="439"/>
                </a:lnTo>
                <a:lnTo>
                  <a:pt x="1067" y="439"/>
                </a:lnTo>
                <a:lnTo>
                  <a:pt x="1067" y="437"/>
                </a:lnTo>
                <a:lnTo>
                  <a:pt x="1067" y="435"/>
                </a:lnTo>
                <a:lnTo>
                  <a:pt x="1067" y="433"/>
                </a:lnTo>
                <a:lnTo>
                  <a:pt x="1067" y="431"/>
                </a:lnTo>
                <a:lnTo>
                  <a:pt x="1067" y="429"/>
                </a:lnTo>
                <a:lnTo>
                  <a:pt x="1065" y="428"/>
                </a:lnTo>
                <a:lnTo>
                  <a:pt x="1065" y="426"/>
                </a:lnTo>
                <a:lnTo>
                  <a:pt x="1065" y="424"/>
                </a:lnTo>
                <a:lnTo>
                  <a:pt x="1065" y="420"/>
                </a:lnTo>
                <a:lnTo>
                  <a:pt x="1065" y="418"/>
                </a:lnTo>
                <a:lnTo>
                  <a:pt x="1067" y="416"/>
                </a:lnTo>
                <a:lnTo>
                  <a:pt x="1067" y="415"/>
                </a:lnTo>
                <a:lnTo>
                  <a:pt x="1069" y="413"/>
                </a:lnTo>
                <a:lnTo>
                  <a:pt x="1069" y="411"/>
                </a:lnTo>
                <a:lnTo>
                  <a:pt x="1069" y="409"/>
                </a:lnTo>
                <a:lnTo>
                  <a:pt x="1069" y="407"/>
                </a:lnTo>
                <a:lnTo>
                  <a:pt x="1071" y="404"/>
                </a:lnTo>
                <a:lnTo>
                  <a:pt x="1069" y="404"/>
                </a:lnTo>
                <a:lnTo>
                  <a:pt x="1067" y="405"/>
                </a:lnTo>
                <a:lnTo>
                  <a:pt x="1067" y="409"/>
                </a:lnTo>
                <a:lnTo>
                  <a:pt x="1065" y="409"/>
                </a:lnTo>
                <a:lnTo>
                  <a:pt x="1063" y="409"/>
                </a:lnTo>
                <a:lnTo>
                  <a:pt x="1062" y="409"/>
                </a:lnTo>
                <a:lnTo>
                  <a:pt x="1060" y="409"/>
                </a:lnTo>
                <a:lnTo>
                  <a:pt x="1060" y="407"/>
                </a:lnTo>
                <a:lnTo>
                  <a:pt x="1058" y="407"/>
                </a:lnTo>
                <a:lnTo>
                  <a:pt x="1056" y="407"/>
                </a:lnTo>
                <a:lnTo>
                  <a:pt x="1056" y="409"/>
                </a:lnTo>
                <a:lnTo>
                  <a:pt x="1054" y="413"/>
                </a:lnTo>
                <a:lnTo>
                  <a:pt x="1054" y="415"/>
                </a:lnTo>
                <a:lnTo>
                  <a:pt x="1054" y="416"/>
                </a:lnTo>
                <a:lnTo>
                  <a:pt x="1054" y="420"/>
                </a:lnTo>
                <a:lnTo>
                  <a:pt x="1052" y="422"/>
                </a:lnTo>
                <a:lnTo>
                  <a:pt x="1051" y="422"/>
                </a:lnTo>
                <a:lnTo>
                  <a:pt x="1051" y="424"/>
                </a:lnTo>
                <a:lnTo>
                  <a:pt x="1049" y="424"/>
                </a:lnTo>
                <a:lnTo>
                  <a:pt x="1045" y="426"/>
                </a:lnTo>
                <a:lnTo>
                  <a:pt x="1043" y="426"/>
                </a:lnTo>
                <a:lnTo>
                  <a:pt x="1043" y="424"/>
                </a:lnTo>
                <a:lnTo>
                  <a:pt x="1041" y="424"/>
                </a:lnTo>
                <a:lnTo>
                  <a:pt x="1039" y="426"/>
                </a:lnTo>
                <a:lnTo>
                  <a:pt x="1038" y="428"/>
                </a:lnTo>
                <a:lnTo>
                  <a:pt x="1038" y="431"/>
                </a:lnTo>
                <a:lnTo>
                  <a:pt x="1036" y="433"/>
                </a:lnTo>
                <a:lnTo>
                  <a:pt x="1034" y="433"/>
                </a:lnTo>
                <a:lnTo>
                  <a:pt x="1032" y="433"/>
                </a:lnTo>
                <a:lnTo>
                  <a:pt x="1032" y="431"/>
                </a:lnTo>
                <a:lnTo>
                  <a:pt x="1030" y="431"/>
                </a:lnTo>
                <a:lnTo>
                  <a:pt x="1028" y="431"/>
                </a:lnTo>
                <a:lnTo>
                  <a:pt x="1028" y="433"/>
                </a:lnTo>
                <a:lnTo>
                  <a:pt x="1027" y="435"/>
                </a:lnTo>
                <a:lnTo>
                  <a:pt x="1025" y="435"/>
                </a:lnTo>
                <a:lnTo>
                  <a:pt x="1025" y="437"/>
                </a:lnTo>
                <a:lnTo>
                  <a:pt x="1023" y="437"/>
                </a:lnTo>
                <a:lnTo>
                  <a:pt x="1021" y="437"/>
                </a:lnTo>
                <a:lnTo>
                  <a:pt x="1021" y="435"/>
                </a:lnTo>
                <a:lnTo>
                  <a:pt x="1019" y="435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8241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Arkansas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364088" y="2492896"/>
            <a:ext cx="3240121" cy="2776216"/>
          </a:xfrm>
          <a:custGeom>
            <a:avLst/>
            <a:gdLst>
              <a:gd name="T0" fmla="*/ 419 w 3143"/>
              <a:gd name="T1" fmla="*/ 0 h 2693"/>
              <a:gd name="T2" fmla="*/ 655 w 3143"/>
              <a:gd name="T3" fmla="*/ 0 h 2693"/>
              <a:gd name="T4" fmla="*/ 845 w 3143"/>
              <a:gd name="T5" fmla="*/ 0 h 2693"/>
              <a:gd name="T6" fmla="*/ 1017 w 3143"/>
              <a:gd name="T7" fmla="*/ 2 h 2693"/>
              <a:gd name="T8" fmla="*/ 1165 w 3143"/>
              <a:gd name="T9" fmla="*/ 2 h 2693"/>
              <a:gd name="T10" fmla="*/ 1385 w 3143"/>
              <a:gd name="T11" fmla="*/ 2 h 2693"/>
              <a:gd name="T12" fmla="*/ 1606 w 3143"/>
              <a:gd name="T13" fmla="*/ 0 h 2693"/>
              <a:gd name="T14" fmla="*/ 1852 w 3143"/>
              <a:gd name="T15" fmla="*/ 0 h 2693"/>
              <a:gd name="T16" fmla="*/ 2026 w 3143"/>
              <a:gd name="T17" fmla="*/ 2 h 2693"/>
              <a:gd name="T18" fmla="*/ 2278 w 3143"/>
              <a:gd name="T19" fmla="*/ 0 h 2693"/>
              <a:gd name="T20" fmla="*/ 2478 w 3143"/>
              <a:gd name="T21" fmla="*/ 0 h 2693"/>
              <a:gd name="T22" fmla="*/ 2666 w 3143"/>
              <a:gd name="T23" fmla="*/ 0 h 2693"/>
              <a:gd name="T24" fmla="*/ 2821 w 3143"/>
              <a:gd name="T25" fmla="*/ 2 h 2693"/>
              <a:gd name="T26" fmla="*/ 2857 w 3143"/>
              <a:gd name="T27" fmla="*/ 74 h 2693"/>
              <a:gd name="T28" fmla="*/ 2873 w 3143"/>
              <a:gd name="T29" fmla="*/ 165 h 2693"/>
              <a:gd name="T30" fmla="*/ 2799 w 3143"/>
              <a:gd name="T31" fmla="*/ 235 h 2693"/>
              <a:gd name="T32" fmla="*/ 2730 w 3143"/>
              <a:gd name="T33" fmla="*/ 307 h 2693"/>
              <a:gd name="T34" fmla="*/ 2688 w 3143"/>
              <a:gd name="T35" fmla="*/ 381 h 2693"/>
              <a:gd name="T36" fmla="*/ 2813 w 3143"/>
              <a:gd name="T37" fmla="*/ 395 h 2693"/>
              <a:gd name="T38" fmla="*/ 2999 w 3143"/>
              <a:gd name="T39" fmla="*/ 393 h 2693"/>
              <a:gd name="T40" fmla="*/ 3137 w 3143"/>
              <a:gd name="T41" fmla="*/ 451 h 2693"/>
              <a:gd name="T42" fmla="*/ 3037 w 3143"/>
              <a:gd name="T43" fmla="*/ 578 h 2693"/>
              <a:gd name="T44" fmla="*/ 2961 w 3143"/>
              <a:gd name="T45" fmla="*/ 740 h 2693"/>
              <a:gd name="T46" fmla="*/ 2883 w 3143"/>
              <a:gd name="T47" fmla="*/ 864 h 2693"/>
              <a:gd name="T48" fmla="*/ 2853 w 3143"/>
              <a:gd name="T49" fmla="*/ 916 h 2693"/>
              <a:gd name="T50" fmla="*/ 2871 w 3143"/>
              <a:gd name="T51" fmla="*/ 1071 h 2693"/>
              <a:gd name="T52" fmla="*/ 2754 w 3143"/>
              <a:gd name="T53" fmla="*/ 1207 h 2693"/>
              <a:gd name="T54" fmla="*/ 2648 w 3143"/>
              <a:gd name="T55" fmla="*/ 1285 h 2693"/>
              <a:gd name="T56" fmla="*/ 2624 w 3143"/>
              <a:gd name="T57" fmla="*/ 1378 h 2693"/>
              <a:gd name="T58" fmla="*/ 2578 w 3143"/>
              <a:gd name="T59" fmla="*/ 1402 h 2693"/>
              <a:gd name="T60" fmla="*/ 2578 w 3143"/>
              <a:gd name="T61" fmla="*/ 1414 h 2693"/>
              <a:gd name="T62" fmla="*/ 2566 w 3143"/>
              <a:gd name="T63" fmla="*/ 1530 h 2693"/>
              <a:gd name="T64" fmla="*/ 2502 w 3143"/>
              <a:gd name="T65" fmla="*/ 1696 h 2693"/>
              <a:gd name="T66" fmla="*/ 2412 w 3143"/>
              <a:gd name="T67" fmla="*/ 1720 h 2693"/>
              <a:gd name="T68" fmla="*/ 2380 w 3143"/>
              <a:gd name="T69" fmla="*/ 1795 h 2693"/>
              <a:gd name="T70" fmla="*/ 2354 w 3143"/>
              <a:gd name="T71" fmla="*/ 1863 h 2693"/>
              <a:gd name="T72" fmla="*/ 2276 w 3143"/>
              <a:gd name="T73" fmla="*/ 1937 h 2693"/>
              <a:gd name="T74" fmla="*/ 2248 w 3143"/>
              <a:gd name="T75" fmla="*/ 2033 h 2693"/>
              <a:gd name="T76" fmla="*/ 2198 w 3143"/>
              <a:gd name="T77" fmla="*/ 2121 h 2693"/>
              <a:gd name="T78" fmla="*/ 2156 w 3143"/>
              <a:gd name="T79" fmla="*/ 2165 h 2693"/>
              <a:gd name="T80" fmla="*/ 2140 w 3143"/>
              <a:gd name="T81" fmla="*/ 2274 h 2693"/>
              <a:gd name="T82" fmla="*/ 2178 w 3143"/>
              <a:gd name="T83" fmla="*/ 2354 h 2693"/>
              <a:gd name="T84" fmla="*/ 2200 w 3143"/>
              <a:gd name="T85" fmla="*/ 2408 h 2693"/>
              <a:gd name="T86" fmla="*/ 2196 w 3143"/>
              <a:gd name="T87" fmla="*/ 2448 h 2693"/>
              <a:gd name="T88" fmla="*/ 2232 w 3143"/>
              <a:gd name="T89" fmla="*/ 2548 h 2693"/>
              <a:gd name="T90" fmla="*/ 2194 w 3143"/>
              <a:gd name="T91" fmla="*/ 2675 h 2693"/>
              <a:gd name="T92" fmla="*/ 903 w 3143"/>
              <a:gd name="T93" fmla="*/ 2681 h 2693"/>
              <a:gd name="T94" fmla="*/ 345 w 3143"/>
              <a:gd name="T95" fmla="*/ 2274 h 2693"/>
              <a:gd name="T96" fmla="*/ 240 w 3143"/>
              <a:gd name="T97" fmla="*/ 2278 h 2693"/>
              <a:gd name="T98" fmla="*/ 188 w 3143"/>
              <a:gd name="T99" fmla="*/ 2280 h 2693"/>
              <a:gd name="T100" fmla="*/ 124 w 3143"/>
              <a:gd name="T101" fmla="*/ 2256 h 2693"/>
              <a:gd name="T102" fmla="*/ 86 w 3143"/>
              <a:gd name="T103" fmla="*/ 2181 h 2693"/>
              <a:gd name="T104" fmla="*/ 92 w 3143"/>
              <a:gd name="T105" fmla="*/ 1961 h 2693"/>
              <a:gd name="T106" fmla="*/ 96 w 3143"/>
              <a:gd name="T107" fmla="*/ 1684 h 2693"/>
              <a:gd name="T108" fmla="*/ 102 w 3143"/>
              <a:gd name="T109" fmla="*/ 1422 h 2693"/>
              <a:gd name="T110" fmla="*/ 110 w 3143"/>
              <a:gd name="T111" fmla="*/ 1185 h 2693"/>
              <a:gd name="T112" fmla="*/ 114 w 3143"/>
              <a:gd name="T113" fmla="*/ 987 h 2693"/>
              <a:gd name="T114" fmla="*/ 116 w 3143"/>
              <a:gd name="T115" fmla="*/ 842 h 2693"/>
              <a:gd name="T116" fmla="*/ 84 w 3143"/>
              <a:gd name="T117" fmla="*/ 602 h 2693"/>
              <a:gd name="T118" fmla="*/ 56 w 3143"/>
              <a:gd name="T119" fmla="*/ 405 h 2693"/>
              <a:gd name="T120" fmla="*/ 30 w 3143"/>
              <a:gd name="T121" fmla="*/ 227 h 2693"/>
              <a:gd name="T122" fmla="*/ 6 w 3143"/>
              <a:gd name="T123" fmla="*/ 40 h 2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43" h="2693">
                <a:moveTo>
                  <a:pt x="206" y="0"/>
                </a:moveTo>
                <a:lnTo>
                  <a:pt x="208" y="0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8" y="0"/>
                </a:lnTo>
                <a:lnTo>
                  <a:pt x="220" y="0"/>
                </a:lnTo>
                <a:lnTo>
                  <a:pt x="222" y="0"/>
                </a:lnTo>
                <a:lnTo>
                  <a:pt x="224" y="0"/>
                </a:lnTo>
                <a:lnTo>
                  <a:pt x="226" y="0"/>
                </a:lnTo>
                <a:lnTo>
                  <a:pt x="230" y="0"/>
                </a:lnTo>
                <a:lnTo>
                  <a:pt x="234" y="0"/>
                </a:lnTo>
                <a:lnTo>
                  <a:pt x="236" y="0"/>
                </a:lnTo>
                <a:lnTo>
                  <a:pt x="244" y="0"/>
                </a:lnTo>
                <a:lnTo>
                  <a:pt x="246" y="0"/>
                </a:lnTo>
                <a:lnTo>
                  <a:pt x="248" y="0"/>
                </a:lnTo>
                <a:lnTo>
                  <a:pt x="252" y="0"/>
                </a:lnTo>
                <a:lnTo>
                  <a:pt x="257" y="0"/>
                </a:lnTo>
                <a:lnTo>
                  <a:pt x="259" y="0"/>
                </a:lnTo>
                <a:lnTo>
                  <a:pt x="261" y="0"/>
                </a:lnTo>
                <a:lnTo>
                  <a:pt x="263" y="0"/>
                </a:lnTo>
                <a:lnTo>
                  <a:pt x="269" y="0"/>
                </a:lnTo>
                <a:lnTo>
                  <a:pt x="275" y="0"/>
                </a:lnTo>
                <a:lnTo>
                  <a:pt x="277" y="0"/>
                </a:lnTo>
                <a:lnTo>
                  <a:pt x="279" y="0"/>
                </a:lnTo>
                <a:lnTo>
                  <a:pt x="283" y="0"/>
                </a:lnTo>
                <a:lnTo>
                  <a:pt x="293" y="0"/>
                </a:lnTo>
                <a:lnTo>
                  <a:pt x="299" y="0"/>
                </a:lnTo>
                <a:lnTo>
                  <a:pt x="301" y="0"/>
                </a:lnTo>
                <a:lnTo>
                  <a:pt x="313" y="0"/>
                </a:lnTo>
                <a:lnTo>
                  <a:pt x="319" y="0"/>
                </a:lnTo>
                <a:lnTo>
                  <a:pt x="321" y="0"/>
                </a:lnTo>
                <a:lnTo>
                  <a:pt x="323" y="0"/>
                </a:lnTo>
                <a:lnTo>
                  <a:pt x="329" y="0"/>
                </a:lnTo>
                <a:lnTo>
                  <a:pt x="331" y="0"/>
                </a:lnTo>
                <a:lnTo>
                  <a:pt x="333" y="0"/>
                </a:lnTo>
                <a:lnTo>
                  <a:pt x="337" y="0"/>
                </a:lnTo>
                <a:lnTo>
                  <a:pt x="339" y="0"/>
                </a:lnTo>
                <a:lnTo>
                  <a:pt x="343" y="0"/>
                </a:lnTo>
                <a:lnTo>
                  <a:pt x="345" y="0"/>
                </a:lnTo>
                <a:lnTo>
                  <a:pt x="349" y="0"/>
                </a:lnTo>
                <a:lnTo>
                  <a:pt x="353" y="0"/>
                </a:lnTo>
                <a:lnTo>
                  <a:pt x="365" y="0"/>
                </a:lnTo>
                <a:lnTo>
                  <a:pt x="369" y="0"/>
                </a:lnTo>
                <a:lnTo>
                  <a:pt x="373" y="0"/>
                </a:lnTo>
                <a:lnTo>
                  <a:pt x="377" y="0"/>
                </a:lnTo>
                <a:lnTo>
                  <a:pt x="379" y="0"/>
                </a:lnTo>
                <a:lnTo>
                  <a:pt x="389" y="0"/>
                </a:lnTo>
                <a:lnTo>
                  <a:pt x="391" y="0"/>
                </a:lnTo>
                <a:lnTo>
                  <a:pt x="393" y="0"/>
                </a:lnTo>
                <a:lnTo>
                  <a:pt x="395" y="0"/>
                </a:lnTo>
                <a:lnTo>
                  <a:pt x="399" y="0"/>
                </a:lnTo>
                <a:lnTo>
                  <a:pt x="405" y="0"/>
                </a:lnTo>
                <a:lnTo>
                  <a:pt x="407" y="0"/>
                </a:lnTo>
                <a:lnTo>
                  <a:pt x="411" y="0"/>
                </a:lnTo>
                <a:lnTo>
                  <a:pt x="413" y="0"/>
                </a:lnTo>
                <a:lnTo>
                  <a:pt x="415" y="0"/>
                </a:lnTo>
                <a:lnTo>
                  <a:pt x="417" y="0"/>
                </a:lnTo>
                <a:lnTo>
                  <a:pt x="419" y="0"/>
                </a:lnTo>
                <a:lnTo>
                  <a:pt x="423" y="0"/>
                </a:lnTo>
                <a:lnTo>
                  <a:pt x="427" y="0"/>
                </a:lnTo>
                <a:lnTo>
                  <a:pt x="433" y="0"/>
                </a:lnTo>
                <a:lnTo>
                  <a:pt x="435" y="0"/>
                </a:lnTo>
                <a:lnTo>
                  <a:pt x="437" y="0"/>
                </a:lnTo>
                <a:lnTo>
                  <a:pt x="439" y="0"/>
                </a:lnTo>
                <a:lnTo>
                  <a:pt x="441" y="0"/>
                </a:lnTo>
                <a:lnTo>
                  <a:pt x="443" y="0"/>
                </a:lnTo>
                <a:lnTo>
                  <a:pt x="449" y="0"/>
                </a:lnTo>
                <a:lnTo>
                  <a:pt x="451" y="0"/>
                </a:lnTo>
                <a:lnTo>
                  <a:pt x="455" y="0"/>
                </a:lnTo>
                <a:lnTo>
                  <a:pt x="461" y="0"/>
                </a:lnTo>
                <a:lnTo>
                  <a:pt x="463" y="0"/>
                </a:lnTo>
                <a:lnTo>
                  <a:pt x="467" y="0"/>
                </a:lnTo>
                <a:lnTo>
                  <a:pt x="469" y="0"/>
                </a:lnTo>
                <a:lnTo>
                  <a:pt x="471" y="0"/>
                </a:lnTo>
                <a:lnTo>
                  <a:pt x="477" y="0"/>
                </a:lnTo>
                <a:lnTo>
                  <a:pt x="479" y="0"/>
                </a:lnTo>
                <a:lnTo>
                  <a:pt x="479" y="0"/>
                </a:lnTo>
                <a:lnTo>
                  <a:pt x="487" y="0"/>
                </a:lnTo>
                <a:lnTo>
                  <a:pt x="491" y="0"/>
                </a:lnTo>
                <a:lnTo>
                  <a:pt x="495" y="0"/>
                </a:lnTo>
                <a:lnTo>
                  <a:pt x="499" y="0"/>
                </a:lnTo>
                <a:lnTo>
                  <a:pt x="507" y="0"/>
                </a:lnTo>
                <a:lnTo>
                  <a:pt x="521" y="0"/>
                </a:lnTo>
                <a:lnTo>
                  <a:pt x="525" y="0"/>
                </a:lnTo>
                <a:lnTo>
                  <a:pt x="531" y="0"/>
                </a:lnTo>
                <a:lnTo>
                  <a:pt x="537" y="0"/>
                </a:lnTo>
                <a:lnTo>
                  <a:pt x="539" y="0"/>
                </a:lnTo>
                <a:lnTo>
                  <a:pt x="547" y="0"/>
                </a:lnTo>
                <a:lnTo>
                  <a:pt x="549" y="0"/>
                </a:lnTo>
                <a:lnTo>
                  <a:pt x="551" y="0"/>
                </a:lnTo>
                <a:lnTo>
                  <a:pt x="553" y="0"/>
                </a:lnTo>
                <a:lnTo>
                  <a:pt x="559" y="0"/>
                </a:lnTo>
                <a:lnTo>
                  <a:pt x="561" y="0"/>
                </a:lnTo>
                <a:lnTo>
                  <a:pt x="565" y="0"/>
                </a:lnTo>
                <a:lnTo>
                  <a:pt x="567" y="0"/>
                </a:lnTo>
                <a:lnTo>
                  <a:pt x="569" y="0"/>
                </a:lnTo>
                <a:lnTo>
                  <a:pt x="571" y="0"/>
                </a:lnTo>
                <a:lnTo>
                  <a:pt x="573" y="0"/>
                </a:lnTo>
                <a:lnTo>
                  <a:pt x="575" y="0"/>
                </a:lnTo>
                <a:lnTo>
                  <a:pt x="575" y="0"/>
                </a:lnTo>
                <a:lnTo>
                  <a:pt x="577" y="0"/>
                </a:lnTo>
                <a:lnTo>
                  <a:pt x="579" y="0"/>
                </a:lnTo>
                <a:lnTo>
                  <a:pt x="581" y="0"/>
                </a:lnTo>
                <a:lnTo>
                  <a:pt x="587" y="0"/>
                </a:lnTo>
                <a:lnTo>
                  <a:pt x="593" y="0"/>
                </a:lnTo>
                <a:lnTo>
                  <a:pt x="597" y="0"/>
                </a:lnTo>
                <a:lnTo>
                  <a:pt x="599" y="0"/>
                </a:lnTo>
                <a:lnTo>
                  <a:pt x="607" y="0"/>
                </a:lnTo>
                <a:lnTo>
                  <a:pt x="611" y="0"/>
                </a:lnTo>
                <a:lnTo>
                  <a:pt x="615" y="0"/>
                </a:lnTo>
                <a:lnTo>
                  <a:pt x="617" y="0"/>
                </a:lnTo>
                <a:lnTo>
                  <a:pt x="623" y="0"/>
                </a:lnTo>
                <a:lnTo>
                  <a:pt x="627" y="0"/>
                </a:lnTo>
                <a:lnTo>
                  <a:pt x="633" y="0"/>
                </a:lnTo>
                <a:lnTo>
                  <a:pt x="637" y="0"/>
                </a:lnTo>
                <a:lnTo>
                  <a:pt x="645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61" y="0"/>
                </a:lnTo>
                <a:lnTo>
                  <a:pt x="669" y="0"/>
                </a:lnTo>
                <a:lnTo>
                  <a:pt x="671" y="0"/>
                </a:lnTo>
                <a:lnTo>
                  <a:pt x="671" y="0"/>
                </a:lnTo>
                <a:lnTo>
                  <a:pt x="675" y="0"/>
                </a:lnTo>
                <a:lnTo>
                  <a:pt x="677" y="0"/>
                </a:lnTo>
                <a:lnTo>
                  <a:pt x="681" y="0"/>
                </a:lnTo>
                <a:lnTo>
                  <a:pt x="683" y="0"/>
                </a:lnTo>
                <a:lnTo>
                  <a:pt x="685" y="0"/>
                </a:lnTo>
                <a:lnTo>
                  <a:pt x="691" y="0"/>
                </a:lnTo>
                <a:lnTo>
                  <a:pt x="695" y="0"/>
                </a:lnTo>
                <a:lnTo>
                  <a:pt x="699" y="0"/>
                </a:lnTo>
                <a:lnTo>
                  <a:pt x="701" y="0"/>
                </a:lnTo>
                <a:lnTo>
                  <a:pt x="703" y="0"/>
                </a:lnTo>
                <a:lnTo>
                  <a:pt x="705" y="0"/>
                </a:lnTo>
                <a:lnTo>
                  <a:pt x="707" y="0"/>
                </a:lnTo>
                <a:lnTo>
                  <a:pt x="709" y="0"/>
                </a:lnTo>
                <a:lnTo>
                  <a:pt x="713" y="0"/>
                </a:lnTo>
                <a:lnTo>
                  <a:pt x="715" y="0"/>
                </a:lnTo>
                <a:lnTo>
                  <a:pt x="719" y="0"/>
                </a:lnTo>
                <a:lnTo>
                  <a:pt x="721" y="0"/>
                </a:lnTo>
                <a:lnTo>
                  <a:pt x="723" y="0"/>
                </a:lnTo>
                <a:lnTo>
                  <a:pt x="729" y="0"/>
                </a:lnTo>
                <a:lnTo>
                  <a:pt x="733" y="0"/>
                </a:lnTo>
                <a:lnTo>
                  <a:pt x="737" y="0"/>
                </a:lnTo>
                <a:lnTo>
                  <a:pt x="739" y="0"/>
                </a:lnTo>
                <a:lnTo>
                  <a:pt x="741" y="0"/>
                </a:lnTo>
                <a:lnTo>
                  <a:pt x="745" y="0"/>
                </a:lnTo>
                <a:lnTo>
                  <a:pt x="749" y="0"/>
                </a:lnTo>
                <a:lnTo>
                  <a:pt x="751" y="0"/>
                </a:lnTo>
                <a:lnTo>
                  <a:pt x="753" y="0"/>
                </a:lnTo>
                <a:lnTo>
                  <a:pt x="755" y="0"/>
                </a:lnTo>
                <a:lnTo>
                  <a:pt x="757" y="0"/>
                </a:lnTo>
                <a:lnTo>
                  <a:pt x="759" y="0"/>
                </a:lnTo>
                <a:lnTo>
                  <a:pt x="761" y="0"/>
                </a:lnTo>
                <a:lnTo>
                  <a:pt x="763" y="0"/>
                </a:lnTo>
                <a:lnTo>
                  <a:pt x="765" y="0"/>
                </a:lnTo>
                <a:lnTo>
                  <a:pt x="767" y="0"/>
                </a:lnTo>
                <a:lnTo>
                  <a:pt x="767" y="0"/>
                </a:lnTo>
                <a:lnTo>
                  <a:pt x="769" y="0"/>
                </a:lnTo>
                <a:lnTo>
                  <a:pt x="771" y="0"/>
                </a:lnTo>
                <a:lnTo>
                  <a:pt x="773" y="0"/>
                </a:lnTo>
                <a:lnTo>
                  <a:pt x="775" y="0"/>
                </a:lnTo>
                <a:lnTo>
                  <a:pt x="779" y="0"/>
                </a:lnTo>
                <a:lnTo>
                  <a:pt x="787" y="0"/>
                </a:lnTo>
                <a:lnTo>
                  <a:pt x="791" y="0"/>
                </a:lnTo>
                <a:lnTo>
                  <a:pt x="795" y="0"/>
                </a:lnTo>
                <a:lnTo>
                  <a:pt x="799" y="0"/>
                </a:lnTo>
                <a:lnTo>
                  <a:pt x="807" y="0"/>
                </a:lnTo>
                <a:lnTo>
                  <a:pt x="809" y="0"/>
                </a:lnTo>
                <a:lnTo>
                  <a:pt x="815" y="0"/>
                </a:lnTo>
                <a:lnTo>
                  <a:pt x="821" y="0"/>
                </a:lnTo>
                <a:lnTo>
                  <a:pt x="823" y="0"/>
                </a:lnTo>
                <a:lnTo>
                  <a:pt x="827" y="0"/>
                </a:lnTo>
                <a:lnTo>
                  <a:pt x="833" y="0"/>
                </a:lnTo>
                <a:lnTo>
                  <a:pt x="835" y="0"/>
                </a:lnTo>
                <a:lnTo>
                  <a:pt x="837" y="0"/>
                </a:lnTo>
                <a:lnTo>
                  <a:pt x="839" y="0"/>
                </a:lnTo>
                <a:lnTo>
                  <a:pt x="845" y="0"/>
                </a:lnTo>
                <a:lnTo>
                  <a:pt x="847" y="0"/>
                </a:lnTo>
                <a:lnTo>
                  <a:pt x="853" y="0"/>
                </a:lnTo>
                <a:lnTo>
                  <a:pt x="855" y="0"/>
                </a:lnTo>
                <a:lnTo>
                  <a:pt x="859" y="0"/>
                </a:lnTo>
                <a:lnTo>
                  <a:pt x="867" y="0"/>
                </a:lnTo>
                <a:lnTo>
                  <a:pt x="869" y="0"/>
                </a:lnTo>
                <a:lnTo>
                  <a:pt x="873" y="0"/>
                </a:lnTo>
                <a:lnTo>
                  <a:pt x="877" y="0"/>
                </a:lnTo>
                <a:lnTo>
                  <a:pt x="879" y="0"/>
                </a:lnTo>
                <a:lnTo>
                  <a:pt x="883" y="0"/>
                </a:lnTo>
                <a:lnTo>
                  <a:pt x="885" y="0"/>
                </a:lnTo>
                <a:lnTo>
                  <a:pt x="887" y="0"/>
                </a:lnTo>
                <a:lnTo>
                  <a:pt x="889" y="0"/>
                </a:lnTo>
                <a:lnTo>
                  <a:pt x="891" y="0"/>
                </a:lnTo>
                <a:lnTo>
                  <a:pt x="895" y="0"/>
                </a:lnTo>
                <a:lnTo>
                  <a:pt x="899" y="0"/>
                </a:lnTo>
                <a:lnTo>
                  <a:pt x="901" y="0"/>
                </a:lnTo>
                <a:lnTo>
                  <a:pt x="903" y="0"/>
                </a:lnTo>
                <a:lnTo>
                  <a:pt x="907" y="0"/>
                </a:lnTo>
                <a:lnTo>
                  <a:pt x="911" y="0"/>
                </a:lnTo>
                <a:lnTo>
                  <a:pt x="913" y="0"/>
                </a:lnTo>
                <a:lnTo>
                  <a:pt x="915" y="2"/>
                </a:lnTo>
                <a:lnTo>
                  <a:pt x="917" y="2"/>
                </a:lnTo>
                <a:lnTo>
                  <a:pt x="921" y="2"/>
                </a:lnTo>
                <a:lnTo>
                  <a:pt x="923" y="2"/>
                </a:lnTo>
                <a:lnTo>
                  <a:pt x="925" y="2"/>
                </a:lnTo>
                <a:lnTo>
                  <a:pt x="927" y="2"/>
                </a:lnTo>
                <a:lnTo>
                  <a:pt x="929" y="2"/>
                </a:lnTo>
                <a:lnTo>
                  <a:pt x="931" y="2"/>
                </a:lnTo>
                <a:lnTo>
                  <a:pt x="937" y="2"/>
                </a:lnTo>
                <a:lnTo>
                  <a:pt x="939" y="2"/>
                </a:lnTo>
                <a:lnTo>
                  <a:pt x="945" y="2"/>
                </a:lnTo>
                <a:lnTo>
                  <a:pt x="949" y="2"/>
                </a:lnTo>
                <a:lnTo>
                  <a:pt x="957" y="2"/>
                </a:lnTo>
                <a:lnTo>
                  <a:pt x="961" y="2"/>
                </a:lnTo>
                <a:lnTo>
                  <a:pt x="963" y="0"/>
                </a:lnTo>
                <a:lnTo>
                  <a:pt x="967" y="0"/>
                </a:lnTo>
                <a:lnTo>
                  <a:pt x="967" y="2"/>
                </a:lnTo>
                <a:lnTo>
                  <a:pt x="969" y="2"/>
                </a:lnTo>
                <a:lnTo>
                  <a:pt x="971" y="2"/>
                </a:lnTo>
                <a:lnTo>
                  <a:pt x="973" y="2"/>
                </a:lnTo>
                <a:lnTo>
                  <a:pt x="975" y="2"/>
                </a:lnTo>
                <a:lnTo>
                  <a:pt x="977" y="2"/>
                </a:lnTo>
                <a:lnTo>
                  <a:pt x="977" y="0"/>
                </a:lnTo>
                <a:lnTo>
                  <a:pt x="979" y="0"/>
                </a:lnTo>
                <a:lnTo>
                  <a:pt x="979" y="2"/>
                </a:lnTo>
                <a:lnTo>
                  <a:pt x="981" y="2"/>
                </a:lnTo>
                <a:lnTo>
                  <a:pt x="985" y="2"/>
                </a:lnTo>
                <a:lnTo>
                  <a:pt x="987" y="2"/>
                </a:lnTo>
                <a:lnTo>
                  <a:pt x="991" y="2"/>
                </a:lnTo>
                <a:lnTo>
                  <a:pt x="993" y="2"/>
                </a:lnTo>
                <a:lnTo>
                  <a:pt x="995" y="2"/>
                </a:lnTo>
                <a:lnTo>
                  <a:pt x="997" y="2"/>
                </a:lnTo>
                <a:lnTo>
                  <a:pt x="1001" y="2"/>
                </a:lnTo>
                <a:lnTo>
                  <a:pt x="1003" y="2"/>
                </a:lnTo>
                <a:lnTo>
                  <a:pt x="1009" y="2"/>
                </a:lnTo>
                <a:lnTo>
                  <a:pt x="1011" y="2"/>
                </a:lnTo>
                <a:lnTo>
                  <a:pt x="1013" y="0"/>
                </a:lnTo>
                <a:lnTo>
                  <a:pt x="1015" y="2"/>
                </a:lnTo>
                <a:lnTo>
                  <a:pt x="1017" y="2"/>
                </a:lnTo>
                <a:lnTo>
                  <a:pt x="1019" y="2"/>
                </a:lnTo>
                <a:lnTo>
                  <a:pt x="1021" y="2"/>
                </a:lnTo>
                <a:lnTo>
                  <a:pt x="1025" y="2"/>
                </a:lnTo>
                <a:lnTo>
                  <a:pt x="1027" y="2"/>
                </a:lnTo>
                <a:lnTo>
                  <a:pt x="1029" y="2"/>
                </a:lnTo>
                <a:lnTo>
                  <a:pt x="1031" y="2"/>
                </a:lnTo>
                <a:lnTo>
                  <a:pt x="1033" y="2"/>
                </a:lnTo>
                <a:lnTo>
                  <a:pt x="1037" y="2"/>
                </a:lnTo>
                <a:lnTo>
                  <a:pt x="1039" y="2"/>
                </a:lnTo>
                <a:lnTo>
                  <a:pt x="1041" y="2"/>
                </a:lnTo>
                <a:lnTo>
                  <a:pt x="1043" y="2"/>
                </a:lnTo>
                <a:lnTo>
                  <a:pt x="1045" y="2"/>
                </a:lnTo>
                <a:lnTo>
                  <a:pt x="1047" y="2"/>
                </a:lnTo>
                <a:lnTo>
                  <a:pt x="1049" y="2"/>
                </a:lnTo>
                <a:lnTo>
                  <a:pt x="1055" y="2"/>
                </a:lnTo>
                <a:lnTo>
                  <a:pt x="1057" y="2"/>
                </a:lnTo>
                <a:lnTo>
                  <a:pt x="1057" y="2"/>
                </a:lnTo>
                <a:lnTo>
                  <a:pt x="1059" y="2"/>
                </a:lnTo>
                <a:lnTo>
                  <a:pt x="1061" y="2"/>
                </a:lnTo>
                <a:lnTo>
                  <a:pt x="1063" y="2"/>
                </a:lnTo>
                <a:lnTo>
                  <a:pt x="1067" y="2"/>
                </a:lnTo>
                <a:lnTo>
                  <a:pt x="1069" y="2"/>
                </a:lnTo>
                <a:lnTo>
                  <a:pt x="1071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7" y="2"/>
                </a:lnTo>
                <a:lnTo>
                  <a:pt x="1089" y="2"/>
                </a:lnTo>
                <a:lnTo>
                  <a:pt x="1091" y="2"/>
                </a:lnTo>
                <a:lnTo>
                  <a:pt x="1093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1" y="2"/>
                </a:lnTo>
                <a:lnTo>
                  <a:pt x="1103" y="2"/>
                </a:lnTo>
                <a:lnTo>
                  <a:pt x="1105" y="2"/>
                </a:lnTo>
                <a:lnTo>
                  <a:pt x="1105" y="2"/>
                </a:lnTo>
                <a:lnTo>
                  <a:pt x="1109" y="2"/>
                </a:lnTo>
                <a:lnTo>
                  <a:pt x="1111" y="2"/>
                </a:lnTo>
                <a:lnTo>
                  <a:pt x="1115" y="2"/>
                </a:lnTo>
                <a:lnTo>
                  <a:pt x="1125" y="2"/>
                </a:lnTo>
                <a:lnTo>
                  <a:pt x="1127" y="2"/>
                </a:lnTo>
                <a:lnTo>
                  <a:pt x="1129" y="2"/>
                </a:lnTo>
                <a:lnTo>
                  <a:pt x="1133" y="2"/>
                </a:lnTo>
                <a:lnTo>
                  <a:pt x="1139" y="2"/>
                </a:lnTo>
                <a:lnTo>
                  <a:pt x="1141" y="2"/>
                </a:lnTo>
                <a:lnTo>
                  <a:pt x="1145" y="2"/>
                </a:lnTo>
                <a:lnTo>
                  <a:pt x="1147" y="2"/>
                </a:lnTo>
                <a:lnTo>
                  <a:pt x="1149" y="2"/>
                </a:lnTo>
                <a:lnTo>
                  <a:pt x="1151" y="2"/>
                </a:lnTo>
                <a:lnTo>
                  <a:pt x="1153" y="2"/>
                </a:lnTo>
                <a:lnTo>
                  <a:pt x="1153" y="2"/>
                </a:lnTo>
                <a:lnTo>
                  <a:pt x="1155" y="2"/>
                </a:lnTo>
                <a:lnTo>
                  <a:pt x="1157" y="2"/>
                </a:lnTo>
                <a:lnTo>
                  <a:pt x="1159" y="2"/>
                </a:lnTo>
                <a:lnTo>
                  <a:pt x="1161" y="2"/>
                </a:lnTo>
                <a:lnTo>
                  <a:pt x="1163" y="2"/>
                </a:lnTo>
                <a:lnTo>
                  <a:pt x="1165" y="2"/>
                </a:lnTo>
                <a:lnTo>
                  <a:pt x="1167" y="2"/>
                </a:lnTo>
                <a:lnTo>
                  <a:pt x="1173" y="2"/>
                </a:lnTo>
                <a:lnTo>
                  <a:pt x="1175" y="2"/>
                </a:lnTo>
                <a:lnTo>
                  <a:pt x="1177" y="2"/>
                </a:lnTo>
                <a:lnTo>
                  <a:pt x="1179" y="2"/>
                </a:lnTo>
                <a:lnTo>
                  <a:pt x="1181" y="2"/>
                </a:lnTo>
                <a:lnTo>
                  <a:pt x="1183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3" y="2"/>
                </a:lnTo>
                <a:lnTo>
                  <a:pt x="1195" y="2"/>
                </a:lnTo>
                <a:lnTo>
                  <a:pt x="1199" y="2"/>
                </a:lnTo>
                <a:lnTo>
                  <a:pt x="1201" y="2"/>
                </a:lnTo>
                <a:lnTo>
                  <a:pt x="1207" y="2"/>
                </a:lnTo>
                <a:lnTo>
                  <a:pt x="1209" y="2"/>
                </a:lnTo>
                <a:lnTo>
                  <a:pt x="1213" y="2"/>
                </a:lnTo>
                <a:lnTo>
                  <a:pt x="1215" y="2"/>
                </a:lnTo>
                <a:lnTo>
                  <a:pt x="1217" y="2"/>
                </a:lnTo>
                <a:lnTo>
                  <a:pt x="1221" y="2"/>
                </a:lnTo>
                <a:lnTo>
                  <a:pt x="1229" y="2"/>
                </a:lnTo>
                <a:lnTo>
                  <a:pt x="1237" y="0"/>
                </a:lnTo>
                <a:lnTo>
                  <a:pt x="1239" y="0"/>
                </a:lnTo>
                <a:lnTo>
                  <a:pt x="1243" y="2"/>
                </a:lnTo>
                <a:lnTo>
                  <a:pt x="1249" y="2"/>
                </a:lnTo>
                <a:lnTo>
                  <a:pt x="1249" y="0"/>
                </a:lnTo>
                <a:lnTo>
                  <a:pt x="1251" y="0"/>
                </a:lnTo>
                <a:lnTo>
                  <a:pt x="1253" y="0"/>
                </a:lnTo>
                <a:lnTo>
                  <a:pt x="1255" y="0"/>
                </a:lnTo>
                <a:lnTo>
                  <a:pt x="1259" y="0"/>
                </a:lnTo>
                <a:lnTo>
                  <a:pt x="1263" y="0"/>
                </a:lnTo>
                <a:lnTo>
                  <a:pt x="1265" y="0"/>
                </a:lnTo>
                <a:lnTo>
                  <a:pt x="1267" y="0"/>
                </a:lnTo>
                <a:lnTo>
                  <a:pt x="1271" y="0"/>
                </a:lnTo>
                <a:lnTo>
                  <a:pt x="1275" y="0"/>
                </a:lnTo>
                <a:lnTo>
                  <a:pt x="1279" y="0"/>
                </a:lnTo>
                <a:lnTo>
                  <a:pt x="1281" y="0"/>
                </a:lnTo>
                <a:lnTo>
                  <a:pt x="1291" y="0"/>
                </a:lnTo>
                <a:lnTo>
                  <a:pt x="1297" y="0"/>
                </a:lnTo>
                <a:lnTo>
                  <a:pt x="1301" y="0"/>
                </a:lnTo>
                <a:lnTo>
                  <a:pt x="1307" y="0"/>
                </a:lnTo>
                <a:lnTo>
                  <a:pt x="1315" y="0"/>
                </a:lnTo>
                <a:lnTo>
                  <a:pt x="1321" y="0"/>
                </a:lnTo>
                <a:lnTo>
                  <a:pt x="1325" y="0"/>
                </a:lnTo>
                <a:lnTo>
                  <a:pt x="1329" y="0"/>
                </a:lnTo>
                <a:lnTo>
                  <a:pt x="1333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3" y="0"/>
                </a:lnTo>
                <a:lnTo>
                  <a:pt x="1345" y="0"/>
                </a:lnTo>
                <a:lnTo>
                  <a:pt x="1349" y="0"/>
                </a:lnTo>
                <a:lnTo>
                  <a:pt x="1361" y="0"/>
                </a:lnTo>
                <a:lnTo>
                  <a:pt x="1363" y="0"/>
                </a:lnTo>
                <a:lnTo>
                  <a:pt x="1371" y="0"/>
                </a:lnTo>
                <a:lnTo>
                  <a:pt x="1373" y="0"/>
                </a:lnTo>
                <a:lnTo>
                  <a:pt x="1375" y="0"/>
                </a:lnTo>
                <a:lnTo>
                  <a:pt x="1381" y="0"/>
                </a:lnTo>
                <a:lnTo>
                  <a:pt x="1383" y="0"/>
                </a:lnTo>
                <a:lnTo>
                  <a:pt x="1385" y="2"/>
                </a:lnTo>
                <a:lnTo>
                  <a:pt x="1389" y="2"/>
                </a:lnTo>
                <a:lnTo>
                  <a:pt x="1391" y="2"/>
                </a:lnTo>
                <a:lnTo>
                  <a:pt x="1395" y="2"/>
                </a:lnTo>
                <a:lnTo>
                  <a:pt x="1395" y="2"/>
                </a:lnTo>
                <a:lnTo>
                  <a:pt x="1401" y="2"/>
                </a:lnTo>
                <a:lnTo>
                  <a:pt x="1411" y="2"/>
                </a:lnTo>
                <a:lnTo>
                  <a:pt x="1413" y="2"/>
                </a:lnTo>
                <a:lnTo>
                  <a:pt x="1415" y="2"/>
                </a:lnTo>
                <a:lnTo>
                  <a:pt x="1417" y="2"/>
                </a:lnTo>
                <a:lnTo>
                  <a:pt x="1421" y="2"/>
                </a:lnTo>
                <a:lnTo>
                  <a:pt x="1423" y="2"/>
                </a:lnTo>
                <a:lnTo>
                  <a:pt x="1427" y="2"/>
                </a:lnTo>
                <a:lnTo>
                  <a:pt x="1431" y="2"/>
                </a:lnTo>
                <a:lnTo>
                  <a:pt x="1435" y="2"/>
                </a:lnTo>
                <a:lnTo>
                  <a:pt x="1441" y="2"/>
                </a:lnTo>
                <a:lnTo>
                  <a:pt x="1443" y="2"/>
                </a:lnTo>
                <a:lnTo>
                  <a:pt x="1443" y="2"/>
                </a:lnTo>
                <a:lnTo>
                  <a:pt x="1449" y="2"/>
                </a:lnTo>
                <a:lnTo>
                  <a:pt x="1453" y="2"/>
                </a:lnTo>
                <a:lnTo>
                  <a:pt x="1459" y="2"/>
                </a:lnTo>
                <a:lnTo>
                  <a:pt x="1463" y="2"/>
                </a:lnTo>
                <a:lnTo>
                  <a:pt x="1471" y="2"/>
                </a:lnTo>
                <a:lnTo>
                  <a:pt x="1475" y="2"/>
                </a:lnTo>
                <a:lnTo>
                  <a:pt x="1477" y="2"/>
                </a:lnTo>
                <a:lnTo>
                  <a:pt x="1479" y="2"/>
                </a:lnTo>
                <a:lnTo>
                  <a:pt x="1485" y="2"/>
                </a:lnTo>
                <a:lnTo>
                  <a:pt x="1489" y="2"/>
                </a:lnTo>
                <a:lnTo>
                  <a:pt x="1491" y="2"/>
                </a:lnTo>
                <a:lnTo>
                  <a:pt x="1491" y="2"/>
                </a:lnTo>
                <a:lnTo>
                  <a:pt x="1493" y="0"/>
                </a:lnTo>
                <a:lnTo>
                  <a:pt x="1495" y="0"/>
                </a:lnTo>
                <a:lnTo>
                  <a:pt x="1505" y="0"/>
                </a:lnTo>
                <a:lnTo>
                  <a:pt x="1511" y="0"/>
                </a:lnTo>
                <a:lnTo>
                  <a:pt x="1519" y="0"/>
                </a:lnTo>
                <a:lnTo>
                  <a:pt x="1521" y="0"/>
                </a:lnTo>
                <a:lnTo>
                  <a:pt x="1528" y="0"/>
                </a:lnTo>
                <a:lnTo>
                  <a:pt x="1530" y="0"/>
                </a:lnTo>
                <a:lnTo>
                  <a:pt x="1538" y="0"/>
                </a:lnTo>
                <a:lnTo>
                  <a:pt x="1540" y="0"/>
                </a:lnTo>
                <a:lnTo>
                  <a:pt x="1540" y="0"/>
                </a:lnTo>
                <a:lnTo>
                  <a:pt x="1548" y="0"/>
                </a:lnTo>
                <a:lnTo>
                  <a:pt x="1550" y="0"/>
                </a:lnTo>
                <a:lnTo>
                  <a:pt x="1554" y="0"/>
                </a:lnTo>
                <a:lnTo>
                  <a:pt x="1560" y="0"/>
                </a:lnTo>
                <a:lnTo>
                  <a:pt x="1566" y="0"/>
                </a:lnTo>
                <a:lnTo>
                  <a:pt x="1568" y="0"/>
                </a:lnTo>
                <a:lnTo>
                  <a:pt x="1570" y="0"/>
                </a:lnTo>
                <a:lnTo>
                  <a:pt x="1574" y="0"/>
                </a:lnTo>
                <a:lnTo>
                  <a:pt x="1576" y="0"/>
                </a:lnTo>
                <a:lnTo>
                  <a:pt x="1578" y="0"/>
                </a:lnTo>
                <a:lnTo>
                  <a:pt x="1580" y="0"/>
                </a:lnTo>
                <a:lnTo>
                  <a:pt x="1586" y="0"/>
                </a:lnTo>
                <a:lnTo>
                  <a:pt x="1588" y="0"/>
                </a:lnTo>
                <a:lnTo>
                  <a:pt x="1590" y="0"/>
                </a:lnTo>
                <a:lnTo>
                  <a:pt x="1592" y="0"/>
                </a:lnTo>
                <a:lnTo>
                  <a:pt x="1594" y="0"/>
                </a:lnTo>
                <a:lnTo>
                  <a:pt x="1596" y="0"/>
                </a:lnTo>
                <a:lnTo>
                  <a:pt x="1600" y="0"/>
                </a:lnTo>
                <a:lnTo>
                  <a:pt x="1604" y="0"/>
                </a:lnTo>
                <a:lnTo>
                  <a:pt x="1606" y="0"/>
                </a:lnTo>
                <a:lnTo>
                  <a:pt x="1608" y="0"/>
                </a:lnTo>
                <a:lnTo>
                  <a:pt x="1610" y="0"/>
                </a:lnTo>
                <a:lnTo>
                  <a:pt x="1620" y="0"/>
                </a:lnTo>
                <a:lnTo>
                  <a:pt x="1626" y="0"/>
                </a:lnTo>
                <a:lnTo>
                  <a:pt x="1630" y="0"/>
                </a:lnTo>
                <a:lnTo>
                  <a:pt x="1634" y="0"/>
                </a:lnTo>
                <a:lnTo>
                  <a:pt x="1636" y="0"/>
                </a:lnTo>
                <a:lnTo>
                  <a:pt x="1638" y="0"/>
                </a:lnTo>
                <a:lnTo>
                  <a:pt x="1640" y="0"/>
                </a:lnTo>
                <a:lnTo>
                  <a:pt x="1642" y="0"/>
                </a:lnTo>
                <a:lnTo>
                  <a:pt x="1648" y="0"/>
                </a:lnTo>
                <a:lnTo>
                  <a:pt x="1650" y="0"/>
                </a:lnTo>
                <a:lnTo>
                  <a:pt x="1652" y="0"/>
                </a:lnTo>
                <a:lnTo>
                  <a:pt x="1654" y="0"/>
                </a:lnTo>
                <a:lnTo>
                  <a:pt x="1656" y="0"/>
                </a:lnTo>
                <a:lnTo>
                  <a:pt x="1662" y="0"/>
                </a:lnTo>
                <a:lnTo>
                  <a:pt x="1664" y="0"/>
                </a:lnTo>
                <a:lnTo>
                  <a:pt x="1674" y="0"/>
                </a:lnTo>
                <a:lnTo>
                  <a:pt x="1684" y="0"/>
                </a:lnTo>
                <a:lnTo>
                  <a:pt x="1684" y="0"/>
                </a:lnTo>
                <a:lnTo>
                  <a:pt x="1696" y="0"/>
                </a:lnTo>
                <a:lnTo>
                  <a:pt x="1698" y="0"/>
                </a:lnTo>
                <a:lnTo>
                  <a:pt x="1702" y="0"/>
                </a:lnTo>
                <a:lnTo>
                  <a:pt x="1708" y="0"/>
                </a:lnTo>
                <a:lnTo>
                  <a:pt x="1712" y="0"/>
                </a:lnTo>
                <a:lnTo>
                  <a:pt x="1714" y="0"/>
                </a:lnTo>
                <a:lnTo>
                  <a:pt x="1732" y="0"/>
                </a:lnTo>
                <a:lnTo>
                  <a:pt x="1734" y="0"/>
                </a:lnTo>
                <a:lnTo>
                  <a:pt x="1738" y="0"/>
                </a:lnTo>
                <a:lnTo>
                  <a:pt x="1740" y="0"/>
                </a:lnTo>
                <a:lnTo>
                  <a:pt x="1742" y="0"/>
                </a:lnTo>
                <a:lnTo>
                  <a:pt x="1746" y="0"/>
                </a:lnTo>
                <a:lnTo>
                  <a:pt x="1752" y="0"/>
                </a:lnTo>
                <a:lnTo>
                  <a:pt x="1756" y="0"/>
                </a:lnTo>
                <a:lnTo>
                  <a:pt x="1758" y="0"/>
                </a:lnTo>
                <a:lnTo>
                  <a:pt x="1776" y="0"/>
                </a:lnTo>
                <a:lnTo>
                  <a:pt x="1778" y="0"/>
                </a:lnTo>
                <a:lnTo>
                  <a:pt x="1780" y="0"/>
                </a:lnTo>
                <a:lnTo>
                  <a:pt x="1780" y="0"/>
                </a:lnTo>
                <a:lnTo>
                  <a:pt x="1782" y="0"/>
                </a:lnTo>
                <a:lnTo>
                  <a:pt x="1784" y="0"/>
                </a:lnTo>
                <a:lnTo>
                  <a:pt x="1786" y="0"/>
                </a:lnTo>
                <a:lnTo>
                  <a:pt x="1790" y="0"/>
                </a:lnTo>
                <a:lnTo>
                  <a:pt x="1792" y="0"/>
                </a:lnTo>
                <a:lnTo>
                  <a:pt x="1796" y="0"/>
                </a:lnTo>
                <a:lnTo>
                  <a:pt x="1802" y="0"/>
                </a:lnTo>
                <a:lnTo>
                  <a:pt x="1804" y="0"/>
                </a:lnTo>
                <a:lnTo>
                  <a:pt x="1808" y="0"/>
                </a:lnTo>
                <a:lnTo>
                  <a:pt x="1812" y="0"/>
                </a:lnTo>
                <a:lnTo>
                  <a:pt x="1814" y="0"/>
                </a:lnTo>
                <a:lnTo>
                  <a:pt x="1816" y="0"/>
                </a:lnTo>
                <a:lnTo>
                  <a:pt x="1818" y="0"/>
                </a:lnTo>
                <a:lnTo>
                  <a:pt x="1820" y="0"/>
                </a:lnTo>
                <a:lnTo>
                  <a:pt x="1822" y="0"/>
                </a:lnTo>
                <a:lnTo>
                  <a:pt x="1824" y="0"/>
                </a:lnTo>
                <a:lnTo>
                  <a:pt x="1828" y="0"/>
                </a:lnTo>
                <a:lnTo>
                  <a:pt x="1832" y="0"/>
                </a:lnTo>
                <a:lnTo>
                  <a:pt x="1838" y="0"/>
                </a:lnTo>
                <a:lnTo>
                  <a:pt x="1842" y="0"/>
                </a:lnTo>
                <a:lnTo>
                  <a:pt x="1852" y="0"/>
                </a:lnTo>
                <a:lnTo>
                  <a:pt x="1854" y="0"/>
                </a:lnTo>
                <a:lnTo>
                  <a:pt x="1862" y="0"/>
                </a:lnTo>
                <a:lnTo>
                  <a:pt x="1868" y="0"/>
                </a:lnTo>
                <a:lnTo>
                  <a:pt x="1880" y="0"/>
                </a:lnTo>
                <a:lnTo>
                  <a:pt x="1888" y="0"/>
                </a:lnTo>
                <a:lnTo>
                  <a:pt x="1890" y="0"/>
                </a:lnTo>
                <a:lnTo>
                  <a:pt x="1894" y="0"/>
                </a:lnTo>
                <a:lnTo>
                  <a:pt x="1896" y="0"/>
                </a:lnTo>
                <a:lnTo>
                  <a:pt x="1898" y="0"/>
                </a:lnTo>
                <a:lnTo>
                  <a:pt x="1900" y="0"/>
                </a:lnTo>
                <a:lnTo>
                  <a:pt x="1902" y="0"/>
                </a:lnTo>
                <a:lnTo>
                  <a:pt x="1904" y="0"/>
                </a:lnTo>
                <a:lnTo>
                  <a:pt x="1906" y="0"/>
                </a:lnTo>
                <a:lnTo>
                  <a:pt x="1908" y="0"/>
                </a:lnTo>
                <a:lnTo>
                  <a:pt x="1910" y="0"/>
                </a:lnTo>
                <a:lnTo>
                  <a:pt x="1912" y="0"/>
                </a:lnTo>
                <a:lnTo>
                  <a:pt x="1914" y="0"/>
                </a:lnTo>
                <a:lnTo>
                  <a:pt x="1916" y="0"/>
                </a:lnTo>
                <a:lnTo>
                  <a:pt x="1918" y="0"/>
                </a:lnTo>
                <a:lnTo>
                  <a:pt x="1920" y="0"/>
                </a:lnTo>
                <a:lnTo>
                  <a:pt x="1922" y="0"/>
                </a:lnTo>
                <a:lnTo>
                  <a:pt x="1924" y="0"/>
                </a:lnTo>
                <a:lnTo>
                  <a:pt x="1926" y="0"/>
                </a:lnTo>
                <a:lnTo>
                  <a:pt x="1926" y="0"/>
                </a:lnTo>
                <a:lnTo>
                  <a:pt x="1928" y="0"/>
                </a:lnTo>
                <a:lnTo>
                  <a:pt x="1930" y="0"/>
                </a:lnTo>
                <a:lnTo>
                  <a:pt x="1932" y="0"/>
                </a:lnTo>
                <a:lnTo>
                  <a:pt x="1934" y="0"/>
                </a:lnTo>
                <a:lnTo>
                  <a:pt x="1936" y="0"/>
                </a:lnTo>
                <a:lnTo>
                  <a:pt x="1938" y="0"/>
                </a:lnTo>
                <a:lnTo>
                  <a:pt x="1940" y="0"/>
                </a:lnTo>
                <a:lnTo>
                  <a:pt x="1942" y="0"/>
                </a:lnTo>
                <a:lnTo>
                  <a:pt x="1944" y="0"/>
                </a:lnTo>
                <a:lnTo>
                  <a:pt x="1946" y="0"/>
                </a:lnTo>
                <a:lnTo>
                  <a:pt x="1948" y="0"/>
                </a:lnTo>
                <a:lnTo>
                  <a:pt x="1950" y="0"/>
                </a:lnTo>
                <a:lnTo>
                  <a:pt x="1952" y="0"/>
                </a:lnTo>
                <a:lnTo>
                  <a:pt x="1954" y="0"/>
                </a:lnTo>
                <a:lnTo>
                  <a:pt x="1956" y="0"/>
                </a:lnTo>
                <a:lnTo>
                  <a:pt x="1960" y="0"/>
                </a:lnTo>
                <a:lnTo>
                  <a:pt x="1966" y="0"/>
                </a:lnTo>
                <a:lnTo>
                  <a:pt x="1968" y="0"/>
                </a:lnTo>
                <a:lnTo>
                  <a:pt x="1972" y="0"/>
                </a:lnTo>
                <a:lnTo>
                  <a:pt x="1974" y="0"/>
                </a:lnTo>
                <a:lnTo>
                  <a:pt x="1976" y="0"/>
                </a:lnTo>
                <a:lnTo>
                  <a:pt x="1992" y="2"/>
                </a:lnTo>
                <a:lnTo>
                  <a:pt x="2002" y="2"/>
                </a:lnTo>
                <a:lnTo>
                  <a:pt x="2004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4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2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8" y="2"/>
                </a:lnTo>
                <a:lnTo>
                  <a:pt x="2046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60" y="2"/>
                </a:lnTo>
                <a:lnTo>
                  <a:pt x="2062" y="2"/>
                </a:lnTo>
                <a:lnTo>
                  <a:pt x="2070" y="2"/>
                </a:lnTo>
                <a:lnTo>
                  <a:pt x="2072" y="2"/>
                </a:lnTo>
                <a:lnTo>
                  <a:pt x="2074" y="2"/>
                </a:lnTo>
                <a:lnTo>
                  <a:pt x="2080" y="2"/>
                </a:lnTo>
                <a:lnTo>
                  <a:pt x="2082" y="2"/>
                </a:lnTo>
                <a:lnTo>
                  <a:pt x="2096" y="2"/>
                </a:lnTo>
                <a:lnTo>
                  <a:pt x="2100" y="2"/>
                </a:lnTo>
                <a:lnTo>
                  <a:pt x="2106" y="2"/>
                </a:lnTo>
                <a:lnTo>
                  <a:pt x="2112" y="2"/>
                </a:lnTo>
                <a:lnTo>
                  <a:pt x="2114" y="2"/>
                </a:lnTo>
                <a:lnTo>
                  <a:pt x="2118" y="2"/>
                </a:lnTo>
                <a:lnTo>
                  <a:pt x="2122" y="2"/>
                </a:lnTo>
                <a:lnTo>
                  <a:pt x="2128" y="2"/>
                </a:lnTo>
                <a:lnTo>
                  <a:pt x="2130" y="2"/>
                </a:lnTo>
                <a:lnTo>
                  <a:pt x="2138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6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6" y="2"/>
                </a:lnTo>
                <a:lnTo>
                  <a:pt x="2172" y="2"/>
                </a:lnTo>
                <a:lnTo>
                  <a:pt x="2178" y="2"/>
                </a:lnTo>
                <a:lnTo>
                  <a:pt x="2182" y="2"/>
                </a:lnTo>
                <a:lnTo>
                  <a:pt x="2184" y="2"/>
                </a:lnTo>
                <a:lnTo>
                  <a:pt x="2194" y="2"/>
                </a:lnTo>
                <a:lnTo>
                  <a:pt x="2196" y="2"/>
                </a:lnTo>
                <a:lnTo>
                  <a:pt x="2198" y="2"/>
                </a:lnTo>
                <a:lnTo>
                  <a:pt x="2202" y="2"/>
                </a:lnTo>
                <a:lnTo>
                  <a:pt x="2208" y="2"/>
                </a:lnTo>
                <a:lnTo>
                  <a:pt x="2216" y="2"/>
                </a:lnTo>
                <a:lnTo>
                  <a:pt x="2218" y="2"/>
                </a:lnTo>
                <a:lnTo>
                  <a:pt x="2222" y="2"/>
                </a:lnTo>
                <a:lnTo>
                  <a:pt x="2226" y="2"/>
                </a:lnTo>
                <a:lnTo>
                  <a:pt x="2228" y="2"/>
                </a:lnTo>
                <a:lnTo>
                  <a:pt x="2232" y="2"/>
                </a:lnTo>
                <a:lnTo>
                  <a:pt x="2240" y="2"/>
                </a:lnTo>
                <a:lnTo>
                  <a:pt x="2244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2" y="2"/>
                </a:lnTo>
                <a:lnTo>
                  <a:pt x="2272" y="2"/>
                </a:lnTo>
                <a:lnTo>
                  <a:pt x="2274" y="2"/>
                </a:lnTo>
                <a:lnTo>
                  <a:pt x="2276" y="0"/>
                </a:lnTo>
                <a:lnTo>
                  <a:pt x="2278" y="0"/>
                </a:lnTo>
                <a:lnTo>
                  <a:pt x="2282" y="0"/>
                </a:lnTo>
                <a:lnTo>
                  <a:pt x="2284" y="0"/>
                </a:lnTo>
                <a:lnTo>
                  <a:pt x="2286" y="0"/>
                </a:lnTo>
                <a:lnTo>
                  <a:pt x="2288" y="0"/>
                </a:lnTo>
                <a:lnTo>
                  <a:pt x="2290" y="0"/>
                </a:lnTo>
                <a:lnTo>
                  <a:pt x="2292" y="0"/>
                </a:lnTo>
                <a:lnTo>
                  <a:pt x="2296" y="0"/>
                </a:lnTo>
                <a:lnTo>
                  <a:pt x="2300" y="0"/>
                </a:lnTo>
                <a:lnTo>
                  <a:pt x="2302" y="0"/>
                </a:lnTo>
                <a:lnTo>
                  <a:pt x="2306" y="0"/>
                </a:lnTo>
                <a:lnTo>
                  <a:pt x="2310" y="0"/>
                </a:lnTo>
                <a:lnTo>
                  <a:pt x="2312" y="0"/>
                </a:lnTo>
                <a:lnTo>
                  <a:pt x="2314" y="0"/>
                </a:lnTo>
                <a:lnTo>
                  <a:pt x="2318" y="0"/>
                </a:lnTo>
                <a:lnTo>
                  <a:pt x="2322" y="0"/>
                </a:lnTo>
                <a:lnTo>
                  <a:pt x="2324" y="0"/>
                </a:lnTo>
                <a:lnTo>
                  <a:pt x="2330" y="0"/>
                </a:lnTo>
                <a:lnTo>
                  <a:pt x="2332" y="0"/>
                </a:lnTo>
                <a:lnTo>
                  <a:pt x="2334" y="0"/>
                </a:lnTo>
                <a:lnTo>
                  <a:pt x="2340" y="0"/>
                </a:lnTo>
                <a:lnTo>
                  <a:pt x="2342" y="0"/>
                </a:lnTo>
                <a:lnTo>
                  <a:pt x="2346" y="0"/>
                </a:lnTo>
                <a:lnTo>
                  <a:pt x="2348" y="0"/>
                </a:lnTo>
                <a:lnTo>
                  <a:pt x="2356" y="0"/>
                </a:lnTo>
                <a:lnTo>
                  <a:pt x="2358" y="0"/>
                </a:lnTo>
                <a:lnTo>
                  <a:pt x="2362" y="0"/>
                </a:lnTo>
                <a:lnTo>
                  <a:pt x="2364" y="0"/>
                </a:lnTo>
                <a:lnTo>
                  <a:pt x="2366" y="2"/>
                </a:lnTo>
                <a:lnTo>
                  <a:pt x="2366" y="0"/>
                </a:lnTo>
                <a:lnTo>
                  <a:pt x="2368" y="0"/>
                </a:lnTo>
                <a:lnTo>
                  <a:pt x="2370" y="0"/>
                </a:lnTo>
                <a:lnTo>
                  <a:pt x="2372" y="0"/>
                </a:lnTo>
                <a:lnTo>
                  <a:pt x="2376" y="0"/>
                </a:lnTo>
                <a:lnTo>
                  <a:pt x="2378" y="0"/>
                </a:lnTo>
                <a:lnTo>
                  <a:pt x="2382" y="0"/>
                </a:lnTo>
                <a:lnTo>
                  <a:pt x="2388" y="0"/>
                </a:lnTo>
                <a:lnTo>
                  <a:pt x="2390" y="0"/>
                </a:lnTo>
                <a:lnTo>
                  <a:pt x="2392" y="0"/>
                </a:lnTo>
                <a:lnTo>
                  <a:pt x="2402" y="0"/>
                </a:lnTo>
                <a:lnTo>
                  <a:pt x="2408" y="0"/>
                </a:lnTo>
                <a:lnTo>
                  <a:pt x="2410" y="0"/>
                </a:lnTo>
                <a:lnTo>
                  <a:pt x="2412" y="0"/>
                </a:lnTo>
                <a:lnTo>
                  <a:pt x="2418" y="0"/>
                </a:lnTo>
                <a:lnTo>
                  <a:pt x="2420" y="0"/>
                </a:lnTo>
                <a:lnTo>
                  <a:pt x="2422" y="0"/>
                </a:lnTo>
                <a:lnTo>
                  <a:pt x="2424" y="0"/>
                </a:lnTo>
                <a:lnTo>
                  <a:pt x="2426" y="0"/>
                </a:lnTo>
                <a:lnTo>
                  <a:pt x="2428" y="0"/>
                </a:lnTo>
                <a:lnTo>
                  <a:pt x="2434" y="0"/>
                </a:lnTo>
                <a:lnTo>
                  <a:pt x="2440" y="0"/>
                </a:lnTo>
                <a:lnTo>
                  <a:pt x="2446" y="0"/>
                </a:lnTo>
                <a:lnTo>
                  <a:pt x="2450" y="0"/>
                </a:lnTo>
                <a:lnTo>
                  <a:pt x="2456" y="0"/>
                </a:lnTo>
                <a:lnTo>
                  <a:pt x="2458" y="0"/>
                </a:lnTo>
                <a:lnTo>
                  <a:pt x="2462" y="0"/>
                </a:lnTo>
                <a:lnTo>
                  <a:pt x="2466" y="0"/>
                </a:lnTo>
                <a:lnTo>
                  <a:pt x="2468" y="0"/>
                </a:lnTo>
                <a:lnTo>
                  <a:pt x="2470" y="0"/>
                </a:lnTo>
                <a:lnTo>
                  <a:pt x="2474" y="0"/>
                </a:lnTo>
                <a:lnTo>
                  <a:pt x="2478" y="0"/>
                </a:lnTo>
                <a:lnTo>
                  <a:pt x="2480" y="0"/>
                </a:lnTo>
                <a:lnTo>
                  <a:pt x="2492" y="0"/>
                </a:lnTo>
                <a:lnTo>
                  <a:pt x="2502" y="0"/>
                </a:lnTo>
                <a:lnTo>
                  <a:pt x="2504" y="0"/>
                </a:lnTo>
                <a:lnTo>
                  <a:pt x="2508" y="0"/>
                </a:lnTo>
                <a:lnTo>
                  <a:pt x="2514" y="0"/>
                </a:lnTo>
                <a:lnTo>
                  <a:pt x="2524" y="0"/>
                </a:lnTo>
                <a:lnTo>
                  <a:pt x="2526" y="0"/>
                </a:lnTo>
                <a:lnTo>
                  <a:pt x="2528" y="0"/>
                </a:lnTo>
                <a:lnTo>
                  <a:pt x="2532" y="0"/>
                </a:lnTo>
                <a:lnTo>
                  <a:pt x="2534" y="0"/>
                </a:lnTo>
                <a:lnTo>
                  <a:pt x="2536" y="0"/>
                </a:lnTo>
                <a:lnTo>
                  <a:pt x="2540" y="0"/>
                </a:lnTo>
                <a:lnTo>
                  <a:pt x="2544" y="0"/>
                </a:lnTo>
                <a:lnTo>
                  <a:pt x="2546" y="0"/>
                </a:lnTo>
                <a:lnTo>
                  <a:pt x="2550" y="0"/>
                </a:lnTo>
                <a:lnTo>
                  <a:pt x="2552" y="0"/>
                </a:lnTo>
                <a:lnTo>
                  <a:pt x="2554" y="0"/>
                </a:lnTo>
                <a:lnTo>
                  <a:pt x="2556" y="0"/>
                </a:lnTo>
                <a:lnTo>
                  <a:pt x="2558" y="0"/>
                </a:lnTo>
                <a:lnTo>
                  <a:pt x="2560" y="0"/>
                </a:lnTo>
                <a:lnTo>
                  <a:pt x="2562" y="0"/>
                </a:lnTo>
                <a:lnTo>
                  <a:pt x="2564" y="0"/>
                </a:lnTo>
                <a:lnTo>
                  <a:pt x="2566" y="0"/>
                </a:lnTo>
                <a:lnTo>
                  <a:pt x="2568" y="0"/>
                </a:lnTo>
                <a:lnTo>
                  <a:pt x="2570" y="0"/>
                </a:lnTo>
                <a:lnTo>
                  <a:pt x="2572" y="0"/>
                </a:lnTo>
                <a:lnTo>
                  <a:pt x="2574" y="0"/>
                </a:lnTo>
                <a:lnTo>
                  <a:pt x="2576" y="0"/>
                </a:lnTo>
                <a:lnTo>
                  <a:pt x="2578" y="0"/>
                </a:lnTo>
                <a:lnTo>
                  <a:pt x="2580" y="0"/>
                </a:lnTo>
                <a:lnTo>
                  <a:pt x="2582" y="0"/>
                </a:lnTo>
                <a:lnTo>
                  <a:pt x="2584" y="0"/>
                </a:lnTo>
                <a:lnTo>
                  <a:pt x="2586" y="0"/>
                </a:lnTo>
                <a:lnTo>
                  <a:pt x="2588" y="0"/>
                </a:lnTo>
                <a:lnTo>
                  <a:pt x="2592" y="0"/>
                </a:lnTo>
                <a:lnTo>
                  <a:pt x="2594" y="0"/>
                </a:lnTo>
                <a:lnTo>
                  <a:pt x="2596" y="0"/>
                </a:lnTo>
                <a:lnTo>
                  <a:pt x="2598" y="0"/>
                </a:lnTo>
                <a:lnTo>
                  <a:pt x="2600" y="0"/>
                </a:lnTo>
                <a:lnTo>
                  <a:pt x="2602" y="0"/>
                </a:lnTo>
                <a:lnTo>
                  <a:pt x="2606" y="0"/>
                </a:lnTo>
                <a:lnTo>
                  <a:pt x="2610" y="0"/>
                </a:lnTo>
                <a:lnTo>
                  <a:pt x="2612" y="0"/>
                </a:lnTo>
                <a:lnTo>
                  <a:pt x="2614" y="0"/>
                </a:lnTo>
                <a:lnTo>
                  <a:pt x="2616" y="0"/>
                </a:lnTo>
                <a:lnTo>
                  <a:pt x="2618" y="0"/>
                </a:lnTo>
                <a:lnTo>
                  <a:pt x="2622" y="0"/>
                </a:lnTo>
                <a:lnTo>
                  <a:pt x="2630" y="0"/>
                </a:lnTo>
                <a:lnTo>
                  <a:pt x="2634" y="0"/>
                </a:lnTo>
                <a:lnTo>
                  <a:pt x="2640" y="0"/>
                </a:lnTo>
                <a:lnTo>
                  <a:pt x="2642" y="0"/>
                </a:lnTo>
                <a:lnTo>
                  <a:pt x="2644" y="0"/>
                </a:lnTo>
                <a:lnTo>
                  <a:pt x="2646" y="0"/>
                </a:lnTo>
                <a:lnTo>
                  <a:pt x="2648" y="0"/>
                </a:lnTo>
                <a:lnTo>
                  <a:pt x="2648" y="0"/>
                </a:lnTo>
                <a:lnTo>
                  <a:pt x="2650" y="0"/>
                </a:lnTo>
                <a:lnTo>
                  <a:pt x="2658" y="0"/>
                </a:lnTo>
                <a:lnTo>
                  <a:pt x="2662" y="0"/>
                </a:lnTo>
                <a:lnTo>
                  <a:pt x="2666" y="0"/>
                </a:lnTo>
                <a:lnTo>
                  <a:pt x="2670" y="0"/>
                </a:lnTo>
                <a:lnTo>
                  <a:pt x="2678" y="0"/>
                </a:lnTo>
                <a:lnTo>
                  <a:pt x="2680" y="0"/>
                </a:lnTo>
                <a:lnTo>
                  <a:pt x="2682" y="0"/>
                </a:lnTo>
                <a:lnTo>
                  <a:pt x="2684" y="0"/>
                </a:lnTo>
                <a:lnTo>
                  <a:pt x="2688" y="0"/>
                </a:lnTo>
                <a:lnTo>
                  <a:pt x="2692" y="0"/>
                </a:lnTo>
                <a:lnTo>
                  <a:pt x="2694" y="0"/>
                </a:lnTo>
                <a:lnTo>
                  <a:pt x="2702" y="0"/>
                </a:lnTo>
                <a:lnTo>
                  <a:pt x="2704" y="2"/>
                </a:lnTo>
                <a:lnTo>
                  <a:pt x="2704" y="0"/>
                </a:lnTo>
                <a:lnTo>
                  <a:pt x="2706" y="0"/>
                </a:lnTo>
                <a:lnTo>
                  <a:pt x="2710" y="2"/>
                </a:lnTo>
                <a:lnTo>
                  <a:pt x="2712" y="2"/>
                </a:lnTo>
                <a:lnTo>
                  <a:pt x="2712" y="0"/>
                </a:lnTo>
                <a:lnTo>
                  <a:pt x="2714" y="0"/>
                </a:lnTo>
                <a:lnTo>
                  <a:pt x="2718" y="2"/>
                </a:lnTo>
                <a:lnTo>
                  <a:pt x="2720" y="2"/>
                </a:lnTo>
                <a:lnTo>
                  <a:pt x="2722" y="2"/>
                </a:lnTo>
                <a:lnTo>
                  <a:pt x="2724" y="2"/>
                </a:lnTo>
                <a:lnTo>
                  <a:pt x="2726" y="2"/>
                </a:lnTo>
                <a:lnTo>
                  <a:pt x="2728" y="2"/>
                </a:lnTo>
                <a:lnTo>
                  <a:pt x="2730" y="2"/>
                </a:lnTo>
                <a:lnTo>
                  <a:pt x="2732" y="2"/>
                </a:lnTo>
                <a:lnTo>
                  <a:pt x="2736" y="2"/>
                </a:lnTo>
                <a:lnTo>
                  <a:pt x="2738" y="2"/>
                </a:lnTo>
                <a:lnTo>
                  <a:pt x="2740" y="2"/>
                </a:lnTo>
                <a:lnTo>
                  <a:pt x="2742" y="2"/>
                </a:lnTo>
                <a:lnTo>
                  <a:pt x="2744" y="2"/>
                </a:lnTo>
                <a:lnTo>
                  <a:pt x="2744" y="2"/>
                </a:lnTo>
                <a:lnTo>
                  <a:pt x="2746" y="2"/>
                </a:lnTo>
                <a:lnTo>
                  <a:pt x="2748" y="2"/>
                </a:lnTo>
                <a:lnTo>
                  <a:pt x="2750" y="2"/>
                </a:lnTo>
                <a:lnTo>
                  <a:pt x="2752" y="2"/>
                </a:lnTo>
                <a:lnTo>
                  <a:pt x="2754" y="2"/>
                </a:lnTo>
                <a:lnTo>
                  <a:pt x="2756" y="2"/>
                </a:lnTo>
                <a:lnTo>
                  <a:pt x="2758" y="2"/>
                </a:lnTo>
                <a:lnTo>
                  <a:pt x="2760" y="2"/>
                </a:lnTo>
                <a:lnTo>
                  <a:pt x="2762" y="2"/>
                </a:lnTo>
                <a:lnTo>
                  <a:pt x="2764" y="2"/>
                </a:lnTo>
                <a:lnTo>
                  <a:pt x="2768" y="2"/>
                </a:lnTo>
                <a:lnTo>
                  <a:pt x="2770" y="2"/>
                </a:lnTo>
                <a:lnTo>
                  <a:pt x="2772" y="2"/>
                </a:lnTo>
                <a:lnTo>
                  <a:pt x="2774" y="2"/>
                </a:lnTo>
                <a:lnTo>
                  <a:pt x="2776" y="2"/>
                </a:lnTo>
                <a:lnTo>
                  <a:pt x="2780" y="2"/>
                </a:lnTo>
                <a:lnTo>
                  <a:pt x="2782" y="2"/>
                </a:lnTo>
                <a:lnTo>
                  <a:pt x="2784" y="2"/>
                </a:lnTo>
                <a:lnTo>
                  <a:pt x="2786" y="2"/>
                </a:lnTo>
                <a:lnTo>
                  <a:pt x="2788" y="2"/>
                </a:lnTo>
                <a:lnTo>
                  <a:pt x="2790" y="2"/>
                </a:lnTo>
                <a:lnTo>
                  <a:pt x="2792" y="2"/>
                </a:lnTo>
                <a:lnTo>
                  <a:pt x="2792" y="2"/>
                </a:lnTo>
                <a:lnTo>
                  <a:pt x="2795" y="2"/>
                </a:lnTo>
                <a:lnTo>
                  <a:pt x="2803" y="2"/>
                </a:lnTo>
                <a:lnTo>
                  <a:pt x="2805" y="2"/>
                </a:lnTo>
                <a:lnTo>
                  <a:pt x="2809" y="2"/>
                </a:lnTo>
                <a:lnTo>
                  <a:pt x="2811" y="2"/>
                </a:lnTo>
                <a:lnTo>
                  <a:pt x="2815" y="2"/>
                </a:lnTo>
                <a:lnTo>
                  <a:pt x="2821" y="2"/>
                </a:lnTo>
                <a:lnTo>
                  <a:pt x="2823" y="4"/>
                </a:lnTo>
                <a:lnTo>
                  <a:pt x="2821" y="6"/>
                </a:lnTo>
                <a:lnTo>
                  <a:pt x="2821" y="8"/>
                </a:lnTo>
                <a:lnTo>
                  <a:pt x="2821" y="10"/>
                </a:lnTo>
                <a:lnTo>
                  <a:pt x="2819" y="12"/>
                </a:lnTo>
                <a:lnTo>
                  <a:pt x="2819" y="14"/>
                </a:lnTo>
                <a:lnTo>
                  <a:pt x="2819" y="16"/>
                </a:lnTo>
                <a:lnTo>
                  <a:pt x="2821" y="16"/>
                </a:lnTo>
                <a:lnTo>
                  <a:pt x="2823" y="18"/>
                </a:lnTo>
                <a:lnTo>
                  <a:pt x="2825" y="18"/>
                </a:lnTo>
                <a:lnTo>
                  <a:pt x="2827" y="18"/>
                </a:lnTo>
                <a:lnTo>
                  <a:pt x="2829" y="18"/>
                </a:lnTo>
                <a:lnTo>
                  <a:pt x="2829" y="20"/>
                </a:lnTo>
                <a:lnTo>
                  <a:pt x="2829" y="20"/>
                </a:lnTo>
                <a:lnTo>
                  <a:pt x="2831" y="26"/>
                </a:lnTo>
                <a:lnTo>
                  <a:pt x="2831" y="28"/>
                </a:lnTo>
                <a:lnTo>
                  <a:pt x="2831" y="30"/>
                </a:lnTo>
                <a:lnTo>
                  <a:pt x="2831" y="32"/>
                </a:lnTo>
                <a:lnTo>
                  <a:pt x="2833" y="30"/>
                </a:lnTo>
                <a:lnTo>
                  <a:pt x="2833" y="32"/>
                </a:lnTo>
                <a:lnTo>
                  <a:pt x="2835" y="34"/>
                </a:lnTo>
                <a:lnTo>
                  <a:pt x="2835" y="36"/>
                </a:lnTo>
                <a:lnTo>
                  <a:pt x="2833" y="38"/>
                </a:lnTo>
                <a:lnTo>
                  <a:pt x="2833" y="40"/>
                </a:lnTo>
                <a:lnTo>
                  <a:pt x="2833" y="42"/>
                </a:lnTo>
                <a:lnTo>
                  <a:pt x="2833" y="44"/>
                </a:lnTo>
                <a:lnTo>
                  <a:pt x="2835" y="46"/>
                </a:lnTo>
                <a:lnTo>
                  <a:pt x="2835" y="48"/>
                </a:lnTo>
                <a:lnTo>
                  <a:pt x="2835" y="50"/>
                </a:lnTo>
                <a:lnTo>
                  <a:pt x="2833" y="52"/>
                </a:lnTo>
                <a:lnTo>
                  <a:pt x="2829" y="54"/>
                </a:lnTo>
                <a:lnTo>
                  <a:pt x="2829" y="56"/>
                </a:lnTo>
                <a:lnTo>
                  <a:pt x="2829" y="58"/>
                </a:lnTo>
                <a:lnTo>
                  <a:pt x="2829" y="60"/>
                </a:lnTo>
                <a:lnTo>
                  <a:pt x="2831" y="60"/>
                </a:lnTo>
                <a:lnTo>
                  <a:pt x="2831" y="62"/>
                </a:lnTo>
                <a:lnTo>
                  <a:pt x="2833" y="62"/>
                </a:lnTo>
                <a:lnTo>
                  <a:pt x="2835" y="60"/>
                </a:lnTo>
                <a:lnTo>
                  <a:pt x="2835" y="64"/>
                </a:lnTo>
                <a:lnTo>
                  <a:pt x="2835" y="66"/>
                </a:lnTo>
                <a:lnTo>
                  <a:pt x="2833" y="66"/>
                </a:lnTo>
                <a:lnTo>
                  <a:pt x="2833" y="68"/>
                </a:lnTo>
                <a:lnTo>
                  <a:pt x="2835" y="68"/>
                </a:lnTo>
                <a:lnTo>
                  <a:pt x="2837" y="66"/>
                </a:lnTo>
                <a:lnTo>
                  <a:pt x="2839" y="66"/>
                </a:lnTo>
                <a:lnTo>
                  <a:pt x="2841" y="66"/>
                </a:lnTo>
                <a:lnTo>
                  <a:pt x="2839" y="68"/>
                </a:lnTo>
                <a:lnTo>
                  <a:pt x="2839" y="68"/>
                </a:lnTo>
                <a:lnTo>
                  <a:pt x="2841" y="68"/>
                </a:lnTo>
                <a:lnTo>
                  <a:pt x="2841" y="68"/>
                </a:lnTo>
                <a:lnTo>
                  <a:pt x="2843" y="70"/>
                </a:lnTo>
                <a:lnTo>
                  <a:pt x="2845" y="70"/>
                </a:lnTo>
                <a:lnTo>
                  <a:pt x="2845" y="72"/>
                </a:lnTo>
                <a:lnTo>
                  <a:pt x="2849" y="74"/>
                </a:lnTo>
                <a:lnTo>
                  <a:pt x="2851" y="74"/>
                </a:lnTo>
                <a:lnTo>
                  <a:pt x="2853" y="72"/>
                </a:lnTo>
                <a:lnTo>
                  <a:pt x="2853" y="74"/>
                </a:lnTo>
                <a:lnTo>
                  <a:pt x="2855" y="76"/>
                </a:lnTo>
                <a:lnTo>
                  <a:pt x="2855" y="74"/>
                </a:lnTo>
                <a:lnTo>
                  <a:pt x="2857" y="74"/>
                </a:lnTo>
                <a:lnTo>
                  <a:pt x="2859" y="74"/>
                </a:lnTo>
                <a:lnTo>
                  <a:pt x="2861" y="74"/>
                </a:lnTo>
                <a:lnTo>
                  <a:pt x="2867" y="76"/>
                </a:lnTo>
                <a:lnTo>
                  <a:pt x="2869" y="76"/>
                </a:lnTo>
                <a:lnTo>
                  <a:pt x="2869" y="78"/>
                </a:lnTo>
                <a:lnTo>
                  <a:pt x="2869" y="80"/>
                </a:lnTo>
                <a:lnTo>
                  <a:pt x="2871" y="80"/>
                </a:lnTo>
                <a:lnTo>
                  <a:pt x="2875" y="82"/>
                </a:lnTo>
                <a:lnTo>
                  <a:pt x="2875" y="84"/>
                </a:lnTo>
                <a:lnTo>
                  <a:pt x="2875" y="86"/>
                </a:lnTo>
                <a:lnTo>
                  <a:pt x="2877" y="86"/>
                </a:lnTo>
                <a:lnTo>
                  <a:pt x="2877" y="88"/>
                </a:lnTo>
                <a:lnTo>
                  <a:pt x="2877" y="90"/>
                </a:lnTo>
                <a:lnTo>
                  <a:pt x="2879" y="90"/>
                </a:lnTo>
                <a:lnTo>
                  <a:pt x="2879" y="93"/>
                </a:lnTo>
                <a:lnTo>
                  <a:pt x="2877" y="95"/>
                </a:lnTo>
                <a:lnTo>
                  <a:pt x="2877" y="97"/>
                </a:lnTo>
                <a:lnTo>
                  <a:pt x="2879" y="97"/>
                </a:lnTo>
                <a:lnTo>
                  <a:pt x="2879" y="99"/>
                </a:lnTo>
                <a:lnTo>
                  <a:pt x="2879" y="101"/>
                </a:lnTo>
                <a:lnTo>
                  <a:pt x="2879" y="105"/>
                </a:lnTo>
                <a:lnTo>
                  <a:pt x="2879" y="107"/>
                </a:lnTo>
                <a:lnTo>
                  <a:pt x="2877" y="107"/>
                </a:lnTo>
                <a:lnTo>
                  <a:pt x="2877" y="109"/>
                </a:lnTo>
                <a:lnTo>
                  <a:pt x="2877" y="111"/>
                </a:lnTo>
                <a:lnTo>
                  <a:pt x="2877" y="113"/>
                </a:lnTo>
                <a:lnTo>
                  <a:pt x="2875" y="113"/>
                </a:lnTo>
                <a:lnTo>
                  <a:pt x="2875" y="115"/>
                </a:lnTo>
                <a:lnTo>
                  <a:pt x="2873" y="115"/>
                </a:lnTo>
                <a:lnTo>
                  <a:pt x="2873" y="117"/>
                </a:lnTo>
                <a:lnTo>
                  <a:pt x="2871" y="117"/>
                </a:lnTo>
                <a:lnTo>
                  <a:pt x="2871" y="119"/>
                </a:lnTo>
                <a:lnTo>
                  <a:pt x="2873" y="121"/>
                </a:lnTo>
                <a:lnTo>
                  <a:pt x="2873" y="123"/>
                </a:lnTo>
                <a:lnTo>
                  <a:pt x="2871" y="123"/>
                </a:lnTo>
                <a:lnTo>
                  <a:pt x="2871" y="125"/>
                </a:lnTo>
                <a:lnTo>
                  <a:pt x="2869" y="127"/>
                </a:lnTo>
                <a:lnTo>
                  <a:pt x="2869" y="129"/>
                </a:lnTo>
                <a:lnTo>
                  <a:pt x="2871" y="129"/>
                </a:lnTo>
                <a:lnTo>
                  <a:pt x="2871" y="131"/>
                </a:lnTo>
                <a:lnTo>
                  <a:pt x="2871" y="133"/>
                </a:lnTo>
                <a:lnTo>
                  <a:pt x="2869" y="137"/>
                </a:lnTo>
                <a:lnTo>
                  <a:pt x="2867" y="139"/>
                </a:lnTo>
                <a:lnTo>
                  <a:pt x="2867" y="141"/>
                </a:lnTo>
                <a:lnTo>
                  <a:pt x="2869" y="143"/>
                </a:lnTo>
                <a:lnTo>
                  <a:pt x="2871" y="143"/>
                </a:lnTo>
                <a:lnTo>
                  <a:pt x="2873" y="143"/>
                </a:lnTo>
                <a:lnTo>
                  <a:pt x="2875" y="147"/>
                </a:lnTo>
                <a:lnTo>
                  <a:pt x="2877" y="147"/>
                </a:lnTo>
                <a:lnTo>
                  <a:pt x="2877" y="149"/>
                </a:lnTo>
                <a:lnTo>
                  <a:pt x="2877" y="151"/>
                </a:lnTo>
                <a:lnTo>
                  <a:pt x="2877" y="153"/>
                </a:lnTo>
                <a:lnTo>
                  <a:pt x="2879" y="155"/>
                </a:lnTo>
                <a:lnTo>
                  <a:pt x="2879" y="157"/>
                </a:lnTo>
                <a:lnTo>
                  <a:pt x="2877" y="157"/>
                </a:lnTo>
                <a:lnTo>
                  <a:pt x="2875" y="159"/>
                </a:lnTo>
                <a:lnTo>
                  <a:pt x="2875" y="161"/>
                </a:lnTo>
                <a:lnTo>
                  <a:pt x="2875" y="163"/>
                </a:lnTo>
                <a:lnTo>
                  <a:pt x="2873" y="163"/>
                </a:lnTo>
                <a:lnTo>
                  <a:pt x="2873" y="165"/>
                </a:lnTo>
                <a:lnTo>
                  <a:pt x="2871" y="165"/>
                </a:lnTo>
                <a:lnTo>
                  <a:pt x="2869" y="165"/>
                </a:lnTo>
                <a:lnTo>
                  <a:pt x="2869" y="165"/>
                </a:lnTo>
                <a:lnTo>
                  <a:pt x="2871" y="167"/>
                </a:lnTo>
                <a:lnTo>
                  <a:pt x="2871" y="169"/>
                </a:lnTo>
                <a:lnTo>
                  <a:pt x="2871" y="171"/>
                </a:lnTo>
                <a:lnTo>
                  <a:pt x="2871" y="173"/>
                </a:lnTo>
                <a:lnTo>
                  <a:pt x="2867" y="177"/>
                </a:lnTo>
                <a:lnTo>
                  <a:pt x="2867" y="179"/>
                </a:lnTo>
                <a:lnTo>
                  <a:pt x="2865" y="179"/>
                </a:lnTo>
                <a:lnTo>
                  <a:pt x="2863" y="179"/>
                </a:lnTo>
                <a:lnTo>
                  <a:pt x="2861" y="179"/>
                </a:lnTo>
                <a:lnTo>
                  <a:pt x="2859" y="179"/>
                </a:lnTo>
                <a:lnTo>
                  <a:pt x="2857" y="181"/>
                </a:lnTo>
                <a:lnTo>
                  <a:pt x="2855" y="181"/>
                </a:lnTo>
                <a:lnTo>
                  <a:pt x="2853" y="183"/>
                </a:lnTo>
                <a:lnTo>
                  <a:pt x="2851" y="183"/>
                </a:lnTo>
                <a:lnTo>
                  <a:pt x="2849" y="183"/>
                </a:lnTo>
                <a:lnTo>
                  <a:pt x="2847" y="183"/>
                </a:lnTo>
                <a:lnTo>
                  <a:pt x="2845" y="183"/>
                </a:lnTo>
                <a:lnTo>
                  <a:pt x="2845" y="185"/>
                </a:lnTo>
                <a:lnTo>
                  <a:pt x="2845" y="187"/>
                </a:lnTo>
                <a:lnTo>
                  <a:pt x="2843" y="193"/>
                </a:lnTo>
                <a:lnTo>
                  <a:pt x="2841" y="199"/>
                </a:lnTo>
                <a:lnTo>
                  <a:pt x="2841" y="201"/>
                </a:lnTo>
                <a:lnTo>
                  <a:pt x="2839" y="203"/>
                </a:lnTo>
                <a:lnTo>
                  <a:pt x="2837" y="203"/>
                </a:lnTo>
                <a:lnTo>
                  <a:pt x="2837" y="205"/>
                </a:lnTo>
                <a:lnTo>
                  <a:pt x="2839" y="205"/>
                </a:lnTo>
                <a:lnTo>
                  <a:pt x="2841" y="205"/>
                </a:lnTo>
                <a:lnTo>
                  <a:pt x="2841" y="207"/>
                </a:lnTo>
                <a:lnTo>
                  <a:pt x="2841" y="209"/>
                </a:lnTo>
                <a:lnTo>
                  <a:pt x="2841" y="211"/>
                </a:lnTo>
                <a:lnTo>
                  <a:pt x="2841" y="213"/>
                </a:lnTo>
                <a:lnTo>
                  <a:pt x="2839" y="213"/>
                </a:lnTo>
                <a:lnTo>
                  <a:pt x="2837" y="213"/>
                </a:lnTo>
                <a:lnTo>
                  <a:pt x="2837" y="213"/>
                </a:lnTo>
                <a:lnTo>
                  <a:pt x="2835" y="213"/>
                </a:lnTo>
                <a:lnTo>
                  <a:pt x="2833" y="213"/>
                </a:lnTo>
                <a:lnTo>
                  <a:pt x="2831" y="213"/>
                </a:lnTo>
                <a:lnTo>
                  <a:pt x="2829" y="213"/>
                </a:lnTo>
                <a:lnTo>
                  <a:pt x="2825" y="217"/>
                </a:lnTo>
                <a:lnTo>
                  <a:pt x="2823" y="219"/>
                </a:lnTo>
                <a:lnTo>
                  <a:pt x="2823" y="221"/>
                </a:lnTo>
                <a:lnTo>
                  <a:pt x="2823" y="223"/>
                </a:lnTo>
                <a:lnTo>
                  <a:pt x="2821" y="223"/>
                </a:lnTo>
                <a:lnTo>
                  <a:pt x="2821" y="225"/>
                </a:lnTo>
                <a:lnTo>
                  <a:pt x="2819" y="225"/>
                </a:lnTo>
                <a:lnTo>
                  <a:pt x="2817" y="223"/>
                </a:lnTo>
                <a:lnTo>
                  <a:pt x="2815" y="223"/>
                </a:lnTo>
                <a:lnTo>
                  <a:pt x="2811" y="223"/>
                </a:lnTo>
                <a:lnTo>
                  <a:pt x="2811" y="225"/>
                </a:lnTo>
                <a:lnTo>
                  <a:pt x="2809" y="227"/>
                </a:lnTo>
                <a:lnTo>
                  <a:pt x="2807" y="229"/>
                </a:lnTo>
                <a:lnTo>
                  <a:pt x="2805" y="229"/>
                </a:lnTo>
                <a:lnTo>
                  <a:pt x="2803" y="231"/>
                </a:lnTo>
                <a:lnTo>
                  <a:pt x="2801" y="231"/>
                </a:lnTo>
                <a:lnTo>
                  <a:pt x="2799" y="231"/>
                </a:lnTo>
                <a:lnTo>
                  <a:pt x="2799" y="233"/>
                </a:lnTo>
                <a:lnTo>
                  <a:pt x="2799" y="235"/>
                </a:lnTo>
                <a:lnTo>
                  <a:pt x="2797" y="235"/>
                </a:lnTo>
                <a:lnTo>
                  <a:pt x="2795" y="237"/>
                </a:lnTo>
                <a:lnTo>
                  <a:pt x="2792" y="239"/>
                </a:lnTo>
                <a:lnTo>
                  <a:pt x="2792" y="241"/>
                </a:lnTo>
                <a:lnTo>
                  <a:pt x="2790" y="245"/>
                </a:lnTo>
                <a:lnTo>
                  <a:pt x="2790" y="247"/>
                </a:lnTo>
                <a:lnTo>
                  <a:pt x="2788" y="247"/>
                </a:lnTo>
                <a:lnTo>
                  <a:pt x="2786" y="249"/>
                </a:lnTo>
                <a:lnTo>
                  <a:pt x="2784" y="249"/>
                </a:lnTo>
                <a:lnTo>
                  <a:pt x="2782" y="249"/>
                </a:lnTo>
                <a:lnTo>
                  <a:pt x="2780" y="249"/>
                </a:lnTo>
                <a:lnTo>
                  <a:pt x="2778" y="251"/>
                </a:lnTo>
                <a:lnTo>
                  <a:pt x="2772" y="261"/>
                </a:lnTo>
                <a:lnTo>
                  <a:pt x="2774" y="261"/>
                </a:lnTo>
                <a:lnTo>
                  <a:pt x="2774" y="261"/>
                </a:lnTo>
                <a:lnTo>
                  <a:pt x="2772" y="263"/>
                </a:lnTo>
                <a:lnTo>
                  <a:pt x="2772" y="265"/>
                </a:lnTo>
                <a:lnTo>
                  <a:pt x="2770" y="265"/>
                </a:lnTo>
                <a:lnTo>
                  <a:pt x="2770" y="267"/>
                </a:lnTo>
                <a:lnTo>
                  <a:pt x="2772" y="269"/>
                </a:lnTo>
                <a:lnTo>
                  <a:pt x="2770" y="269"/>
                </a:lnTo>
                <a:lnTo>
                  <a:pt x="2772" y="271"/>
                </a:lnTo>
                <a:lnTo>
                  <a:pt x="2772" y="277"/>
                </a:lnTo>
                <a:lnTo>
                  <a:pt x="2770" y="277"/>
                </a:lnTo>
                <a:lnTo>
                  <a:pt x="2770" y="279"/>
                </a:lnTo>
                <a:lnTo>
                  <a:pt x="2770" y="281"/>
                </a:lnTo>
                <a:lnTo>
                  <a:pt x="2770" y="283"/>
                </a:lnTo>
                <a:lnTo>
                  <a:pt x="2768" y="283"/>
                </a:lnTo>
                <a:lnTo>
                  <a:pt x="2768" y="285"/>
                </a:lnTo>
                <a:lnTo>
                  <a:pt x="2766" y="287"/>
                </a:lnTo>
                <a:lnTo>
                  <a:pt x="2764" y="289"/>
                </a:lnTo>
                <a:lnTo>
                  <a:pt x="2762" y="289"/>
                </a:lnTo>
                <a:lnTo>
                  <a:pt x="2762" y="291"/>
                </a:lnTo>
                <a:lnTo>
                  <a:pt x="2760" y="291"/>
                </a:lnTo>
                <a:lnTo>
                  <a:pt x="2758" y="293"/>
                </a:lnTo>
                <a:lnTo>
                  <a:pt x="2758" y="295"/>
                </a:lnTo>
                <a:lnTo>
                  <a:pt x="2756" y="295"/>
                </a:lnTo>
                <a:lnTo>
                  <a:pt x="2756" y="293"/>
                </a:lnTo>
                <a:lnTo>
                  <a:pt x="2754" y="293"/>
                </a:lnTo>
                <a:lnTo>
                  <a:pt x="2752" y="293"/>
                </a:lnTo>
                <a:lnTo>
                  <a:pt x="2752" y="295"/>
                </a:lnTo>
                <a:lnTo>
                  <a:pt x="2750" y="295"/>
                </a:lnTo>
                <a:lnTo>
                  <a:pt x="2750" y="297"/>
                </a:lnTo>
                <a:lnTo>
                  <a:pt x="2750" y="299"/>
                </a:lnTo>
                <a:lnTo>
                  <a:pt x="2748" y="299"/>
                </a:lnTo>
                <a:lnTo>
                  <a:pt x="2746" y="299"/>
                </a:lnTo>
                <a:lnTo>
                  <a:pt x="2744" y="301"/>
                </a:lnTo>
                <a:lnTo>
                  <a:pt x="2744" y="301"/>
                </a:lnTo>
                <a:lnTo>
                  <a:pt x="2742" y="301"/>
                </a:lnTo>
                <a:lnTo>
                  <a:pt x="2740" y="301"/>
                </a:lnTo>
                <a:lnTo>
                  <a:pt x="2738" y="301"/>
                </a:lnTo>
                <a:lnTo>
                  <a:pt x="2738" y="303"/>
                </a:lnTo>
                <a:lnTo>
                  <a:pt x="2738" y="301"/>
                </a:lnTo>
                <a:lnTo>
                  <a:pt x="2736" y="303"/>
                </a:lnTo>
                <a:lnTo>
                  <a:pt x="2734" y="303"/>
                </a:lnTo>
                <a:lnTo>
                  <a:pt x="2732" y="303"/>
                </a:lnTo>
                <a:lnTo>
                  <a:pt x="2732" y="305"/>
                </a:lnTo>
                <a:lnTo>
                  <a:pt x="2734" y="307"/>
                </a:lnTo>
                <a:lnTo>
                  <a:pt x="2732" y="307"/>
                </a:lnTo>
                <a:lnTo>
                  <a:pt x="2730" y="307"/>
                </a:lnTo>
                <a:lnTo>
                  <a:pt x="2730" y="309"/>
                </a:lnTo>
                <a:lnTo>
                  <a:pt x="2730" y="309"/>
                </a:lnTo>
                <a:lnTo>
                  <a:pt x="2730" y="311"/>
                </a:lnTo>
                <a:lnTo>
                  <a:pt x="2730" y="313"/>
                </a:lnTo>
                <a:lnTo>
                  <a:pt x="2728" y="315"/>
                </a:lnTo>
                <a:lnTo>
                  <a:pt x="2726" y="315"/>
                </a:lnTo>
                <a:lnTo>
                  <a:pt x="2726" y="317"/>
                </a:lnTo>
                <a:lnTo>
                  <a:pt x="2724" y="317"/>
                </a:lnTo>
                <a:lnTo>
                  <a:pt x="2722" y="317"/>
                </a:lnTo>
                <a:lnTo>
                  <a:pt x="2720" y="317"/>
                </a:lnTo>
                <a:lnTo>
                  <a:pt x="2720" y="319"/>
                </a:lnTo>
                <a:lnTo>
                  <a:pt x="2718" y="319"/>
                </a:lnTo>
                <a:lnTo>
                  <a:pt x="2718" y="321"/>
                </a:lnTo>
                <a:lnTo>
                  <a:pt x="2716" y="321"/>
                </a:lnTo>
                <a:lnTo>
                  <a:pt x="2716" y="323"/>
                </a:lnTo>
                <a:lnTo>
                  <a:pt x="2716" y="325"/>
                </a:lnTo>
                <a:lnTo>
                  <a:pt x="2716" y="327"/>
                </a:lnTo>
                <a:lnTo>
                  <a:pt x="2716" y="329"/>
                </a:lnTo>
                <a:lnTo>
                  <a:pt x="2716" y="331"/>
                </a:lnTo>
                <a:lnTo>
                  <a:pt x="2718" y="331"/>
                </a:lnTo>
                <a:lnTo>
                  <a:pt x="2716" y="333"/>
                </a:lnTo>
                <a:lnTo>
                  <a:pt x="2714" y="335"/>
                </a:lnTo>
                <a:lnTo>
                  <a:pt x="2712" y="337"/>
                </a:lnTo>
                <a:lnTo>
                  <a:pt x="2710" y="339"/>
                </a:lnTo>
                <a:lnTo>
                  <a:pt x="2708" y="339"/>
                </a:lnTo>
                <a:lnTo>
                  <a:pt x="2706" y="341"/>
                </a:lnTo>
                <a:lnTo>
                  <a:pt x="2706" y="343"/>
                </a:lnTo>
                <a:lnTo>
                  <a:pt x="2706" y="345"/>
                </a:lnTo>
                <a:lnTo>
                  <a:pt x="2706" y="347"/>
                </a:lnTo>
                <a:lnTo>
                  <a:pt x="2708" y="347"/>
                </a:lnTo>
                <a:lnTo>
                  <a:pt x="2706" y="349"/>
                </a:lnTo>
                <a:lnTo>
                  <a:pt x="2706" y="351"/>
                </a:lnTo>
                <a:lnTo>
                  <a:pt x="2706" y="355"/>
                </a:lnTo>
                <a:lnTo>
                  <a:pt x="2704" y="355"/>
                </a:lnTo>
                <a:lnTo>
                  <a:pt x="2704" y="357"/>
                </a:lnTo>
                <a:lnTo>
                  <a:pt x="2702" y="355"/>
                </a:lnTo>
                <a:lnTo>
                  <a:pt x="2702" y="357"/>
                </a:lnTo>
                <a:lnTo>
                  <a:pt x="2700" y="357"/>
                </a:lnTo>
                <a:lnTo>
                  <a:pt x="2700" y="357"/>
                </a:lnTo>
                <a:lnTo>
                  <a:pt x="2698" y="357"/>
                </a:lnTo>
                <a:lnTo>
                  <a:pt x="2698" y="359"/>
                </a:lnTo>
                <a:lnTo>
                  <a:pt x="2696" y="359"/>
                </a:lnTo>
                <a:lnTo>
                  <a:pt x="2696" y="361"/>
                </a:lnTo>
                <a:lnTo>
                  <a:pt x="2696" y="363"/>
                </a:lnTo>
                <a:lnTo>
                  <a:pt x="2698" y="363"/>
                </a:lnTo>
                <a:lnTo>
                  <a:pt x="2696" y="365"/>
                </a:lnTo>
                <a:lnTo>
                  <a:pt x="2696" y="367"/>
                </a:lnTo>
                <a:lnTo>
                  <a:pt x="2696" y="367"/>
                </a:lnTo>
                <a:lnTo>
                  <a:pt x="2696" y="369"/>
                </a:lnTo>
                <a:lnTo>
                  <a:pt x="2696" y="369"/>
                </a:lnTo>
                <a:lnTo>
                  <a:pt x="2696" y="371"/>
                </a:lnTo>
                <a:lnTo>
                  <a:pt x="2696" y="371"/>
                </a:lnTo>
                <a:lnTo>
                  <a:pt x="2696" y="373"/>
                </a:lnTo>
                <a:lnTo>
                  <a:pt x="2694" y="375"/>
                </a:lnTo>
                <a:lnTo>
                  <a:pt x="2694" y="377"/>
                </a:lnTo>
                <a:lnTo>
                  <a:pt x="2692" y="377"/>
                </a:lnTo>
                <a:lnTo>
                  <a:pt x="2692" y="379"/>
                </a:lnTo>
                <a:lnTo>
                  <a:pt x="2690" y="379"/>
                </a:lnTo>
                <a:lnTo>
                  <a:pt x="2690" y="381"/>
                </a:lnTo>
                <a:lnTo>
                  <a:pt x="2688" y="381"/>
                </a:lnTo>
                <a:lnTo>
                  <a:pt x="2688" y="383"/>
                </a:lnTo>
                <a:lnTo>
                  <a:pt x="2686" y="385"/>
                </a:lnTo>
                <a:lnTo>
                  <a:pt x="2686" y="387"/>
                </a:lnTo>
                <a:lnTo>
                  <a:pt x="2684" y="387"/>
                </a:lnTo>
                <a:lnTo>
                  <a:pt x="2684" y="389"/>
                </a:lnTo>
                <a:lnTo>
                  <a:pt x="2684" y="391"/>
                </a:lnTo>
                <a:lnTo>
                  <a:pt x="2682" y="391"/>
                </a:lnTo>
                <a:lnTo>
                  <a:pt x="2682" y="393"/>
                </a:lnTo>
                <a:lnTo>
                  <a:pt x="2680" y="395"/>
                </a:lnTo>
                <a:lnTo>
                  <a:pt x="2682" y="395"/>
                </a:lnTo>
                <a:lnTo>
                  <a:pt x="2684" y="395"/>
                </a:lnTo>
                <a:lnTo>
                  <a:pt x="2686" y="395"/>
                </a:lnTo>
                <a:lnTo>
                  <a:pt x="2688" y="395"/>
                </a:lnTo>
                <a:lnTo>
                  <a:pt x="2690" y="395"/>
                </a:lnTo>
                <a:lnTo>
                  <a:pt x="2694" y="395"/>
                </a:lnTo>
                <a:lnTo>
                  <a:pt x="2700" y="395"/>
                </a:lnTo>
                <a:lnTo>
                  <a:pt x="2702" y="395"/>
                </a:lnTo>
                <a:lnTo>
                  <a:pt x="2706" y="395"/>
                </a:lnTo>
                <a:lnTo>
                  <a:pt x="2710" y="395"/>
                </a:lnTo>
                <a:lnTo>
                  <a:pt x="2712" y="395"/>
                </a:lnTo>
                <a:lnTo>
                  <a:pt x="2716" y="395"/>
                </a:lnTo>
                <a:lnTo>
                  <a:pt x="2722" y="395"/>
                </a:lnTo>
                <a:lnTo>
                  <a:pt x="2724" y="395"/>
                </a:lnTo>
                <a:lnTo>
                  <a:pt x="2726" y="395"/>
                </a:lnTo>
                <a:lnTo>
                  <a:pt x="2728" y="395"/>
                </a:lnTo>
                <a:lnTo>
                  <a:pt x="2730" y="395"/>
                </a:lnTo>
                <a:lnTo>
                  <a:pt x="2734" y="395"/>
                </a:lnTo>
                <a:lnTo>
                  <a:pt x="2736" y="395"/>
                </a:lnTo>
                <a:lnTo>
                  <a:pt x="2744" y="395"/>
                </a:lnTo>
                <a:lnTo>
                  <a:pt x="2746" y="395"/>
                </a:lnTo>
                <a:lnTo>
                  <a:pt x="2748" y="395"/>
                </a:lnTo>
                <a:lnTo>
                  <a:pt x="2750" y="395"/>
                </a:lnTo>
                <a:lnTo>
                  <a:pt x="2752" y="395"/>
                </a:lnTo>
                <a:lnTo>
                  <a:pt x="2754" y="395"/>
                </a:lnTo>
                <a:lnTo>
                  <a:pt x="2756" y="395"/>
                </a:lnTo>
                <a:lnTo>
                  <a:pt x="2758" y="395"/>
                </a:lnTo>
                <a:lnTo>
                  <a:pt x="2760" y="395"/>
                </a:lnTo>
                <a:lnTo>
                  <a:pt x="2762" y="395"/>
                </a:lnTo>
                <a:lnTo>
                  <a:pt x="2764" y="395"/>
                </a:lnTo>
                <a:lnTo>
                  <a:pt x="2766" y="395"/>
                </a:lnTo>
                <a:lnTo>
                  <a:pt x="2770" y="395"/>
                </a:lnTo>
                <a:lnTo>
                  <a:pt x="2772" y="395"/>
                </a:lnTo>
                <a:lnTo>
                  <a:pt x="2774" y="395"/>
                </a:lnTo>
                <a:lnTo>
                  <a:pt x="2776" y="395"/>
                </a:lnTo>
                <a:lnTo>
                  <a:pt x="2778" y="395"/>
                </a:lnTo>
                <a:lnTo>
                  <a:pt x="2780" y="395"/>
                </a:lnTo>
                <a:lnTo>
                  <a:pt x="2784" y="395"/>
                </a:lnTo>
                <a:lnTo>
                  <a:pt x="2786" y="395"/>
                </a:lnTo>
                <a:lnTo>
                  <a:pt x="2790" y="395"/>
                </a:lnTo>
                <a:lnTo>
                  <a:pt x="2792" y="395"/>
                </a:lnTo>
                <a:lnTo>
                  <a:pt x="2792" y="395"/>
                </a:lnTo>
                <a:lnTo>
                  <a:pt x="2795" y="395"/>
                </a:lnTo>
                <a:lnTo>
                  <a:pt x="2797" y="395"/>
                </a:lnTo>
                <a:lnTo>
                  <a:pt x="2799" y="395"/>
                </a:lnTo>
                <a:lnTo>
                  <a:pt x="2801" y="395"/>
                </a:lnTo>
                <a:lnTo>
                  <a:pt x="2803" y="395"/>
                </a:lnTo>
                <a:lnTo>
                  <a:pt x="2807" y="395"/>
                </a:lnTo>
                <a:lnTo>
                  <a:pt x="2809" y="395"/>
                </a:lnTo>
                <a:lnTo>
                  <a:pt x="2811" y="395"/>
                </a:lnTo>
                <a:lnTo>
                  <a:pt x="2813" y="395"/>
                </a:lnTo>
                <a:lnTo>
                  <a:pt x="2815" y="395"/>
                </a:lnTo>
                <a:lnTo>
                  <a:pt x="2817" y="395"/>
                </a:lnTo>
                <a:lnTo>
                  <a:pt x="2819" y="395"/>
                </a:lnTo>
                <a:lnTo>
                  <a:pt x="2821" y="395"/>
                </a:lnTo>
                <a:lnTo>
                  <a:pt x="2821" y="393"/>
                </a:lnTo>
                <a:lnTo>
                  <a:pt x="2823" y="393"/>
                </a:lnTo>
                <a:lnTo>
                  <a:pt x="2825" y="393"/>
                </a:lnTo>
                <a:lnTo>
                  <a:pt x="2827" y="393"/>
                </a:lnTo>
                <a:lnTo>
                  <a:pt x="2829" y="393"/>
                </a:lnTo>
                <a:lnTo>
                  <a:pt x="2831" y="393"/>
                </a:lnTo>
                <a:lnTo>
                  <a:pt x="2833" y="393"/>
                </a:lnTo>
                <a:lnTo>
                  <a:pt x="2835" y="393"/>
                </a:lnTo>
                <a:lnTo>
                  <a:pt x="2837" y="393"/>
                </a:lnTo>
                <a:lnTo>
                  <a:pt x="2839" y="393"/>
                </a:lnTo>
                <a:lnTo>
                  <a:pt x="2841" y="393"/>
                </a:lnTo>
                <a:lnTo>
                  <a:pt x="2841" y="393"/>
                </a:lnTo>
                <a:lnTo>
                  <a:pt x="2843" y="393"/>
                </a:lnTo>
                <a:lnTo>
                  <a:pt x="2845" y="393"/>
                </a:lnTo>
                <a:lnTo>
                  <a:pt x="2851" y="393"/>
                </a:lnTo>
                <a:lnTo>
                  <a:pt x="2853" y="393"/>
                </a:lnTo>
                <a:lnTo>
                  <a:pt x="2861" y="393"/>
                </a:lnTo>
                <a:lnTo>
                  <a:pt x="2863" y="393"/>
                </a:lnTo>
                <a:lnTo>
                  <a:pt x="2869" y="393"/>
                </a:lnTo>
                <a:lnTo>
                  <a:pt x="2877" y="393"/>
                </a:lnTo>
                <a:lnTo>
                  <a:pt x="2881" y="393"/>
                </a:lnTo>
                <a:lnTo>
                  <a:pt x="2883" y="393"/>
                </a:lnTo>
                <a:lnTo>
                  <a:pt x="2885" y="393"/>
                </a:lnTo>
                <a:lnTo>
                  <a:pt x="2897" y="393"/>
                </a:lnTo>
                <a:lnTo>
                  <a:pt x="2905" y="393"/>
                </a:lnTo>
                <a:lnTo>
                  <a:pt x="2913" y="393"/>
                </a:lnTo>
                <a:lnTo>
                  <a:pt x="2919" y="393"/>
                </a:lnTo>
                <a:lnTo>
                  <a:pt x="2921" y="393"/>
                </a:lnTo>
                <a:lnTo>
                  <a:pt x="2923" y="393"/>
                </a:lnTo>
                <a:lnTo>
                  <a:pt x="2937" y="393"/>
                </a:lnTo>
                <a:lnTo>
                  <a:pt x="2939" y="393"/>
                </a:lnTo>
                <a:lnTo>
                  <a:pt x="2939" y="393"/>
                </a:lnTo>
                <a:lnTo>
                  <a:pt x="2941" y="393"/>
                </a:lnTo>
                <a:lnTo>
                  <a:pt x="2943" y="393"/>
                </a:lnTo>
                <a:lnTo>
                  <a:pt x="2947" y="393"/>
                </a:lnTo>
                <a:lnTo>
                  <a:pt x="2953" y="393"/>
                </a:lnTo>
                <a:lnTo>
                  <a:pt x="2957" y="393"/>
                </a:lnTo>
                <a:lnTo>
                  <a:pt x="2961" y="393"/>
                </a:lnTo>
                <a:lnTo>
                  <a:pt x="2963" y="393"/>
                </a:lnTo>
                <a:lnTo>
                  <a:pt x="2965" y="393"/>
                </a:lnTo>
                <a:lnTo>
                  <a:pt x="2967" y="393"/>
                </a:lnTo>
                <a:lnTo>
                  <a:pt x="2969" y="393"/>
                </a:lnTo>
                <a:lnTo>
                  <a:pt x="2973" y="393"/>
                </a:lnTo>
                <a:lnTo>
                  <a:pt x="2975" y="393"/>
                </a:lnTo>
                <a:lnTo>
                  <a:pt x="2977" y="393"/>
                </a:lnTo>
                <a:lnTo>
                  <a:pt x="2979" y="393"/>
                </a:lnTo>
                <a:lnTo>
                  <a:pt x="2981" y="393"/>
                </a:lnTo>
                <a:lnTo>
                  <a:pt x="2983" y="393"/>
                </a:lnTo>
                <a:lnTo>
                  <a:pt x="2985" y="393"/>
                </a:lnTo>
                <a:lnTo>
                  <a:pt x="2987" y="393"/>
                </a:lnTo>
                <a:lnTo>
                  <a:pt x="2987" y="393"/>
                </a:lnTo>
                <a:lnTo>
                  <a:pt x="2989" y="393"/>
                </a:lnTo>
                <a:lnTo>
                  <a:pt x="2991" y="393"/>
                </a:lnTo>
                <a:lnTo>
                  <a:pt x="2995" y="393"/>
                </a:lnTo>
                <a:lnTo>
                  <a:pt x="2997" y="393"/>
                </a:lnTo>
                <a:lnTo>
                  <a:pt x="2999" y="393"/>
                </a:lnTo>
                <a:lnTo>
                  <a:pt x="3001" y="393"/>
                </a:lnTo>
                <a:lnTo>
                  <a:pt x="3003" y="393"/>
                </a:lnTo>
                <a:lnTo>
                  <a:pt x="3005" y="393"/>
                </a:lnTo>
                <a:lnTo>
                  <a:pt x="3007" y="393"/>
                </a:lnTo>
                <a:lnTo>
                  <a:pt x="3009" y="393"/>
                </a:lnTo>
                <a:lnTo>
                  <a:pt x="3011" y="393"/>
                </a:lnTo>
                <a:lnTo>
                  <a:pt x="3013" y="393"/>
                </a:lnTo>
                <a:lnTo>
                  <a:pt x="3015" y="393"/>
                </a:lnTo>
                <a:lnTo>
                  <a:pt x="3017" y="393"/>
                </a:lnTo>
                <a:lnTo>
                  <a:pt x="3019" y="393"/>
                </a:lnTo>
                <a:lnTo>
                  <a:pt x="3023" y="391"/>
                </a:lnTo>
                <a:lnTo>
                  <a:pt x="3025" y="391"/>
                </a:lnTo>
                <a:lnTo>
                  <a:pt x="3027" y="391"/>
                </a:lnTo>
                <a:lnTo>
                  <a:pt x="3031" y="391"/>
                </a:lnTo>
                <a:lnTo>
                  <a:pt x="3033" y="391"/>
                </a:lnTo>
                <a:lnTo>
                  <a:pt x="3035" y="391"/>
                </a:lnTo>
                <a:lnTo>
                  <a:pt x="3035" y="391"/>
                </a:lnTo>
                <a:lnTo>
                  <a:pt x="3037" y="391"/>
                </a:lnTo>
                <a:lnTo>
                  <a:pt x="3039" y="391"/>
                </a:lnTo>
                <a:lnTo>
                  <a:pt x="3041" y="391"/>
                </a:lnTo>
                <a:lnTo>
                  <a:pt x="3043" y="391"/>
                </a:lnTo>
                <a:lnTo>
                  <a:pt x="3045" y="391"/>
                </a:lnTo>
                <a:lnTo>
                  <a:pt x="3047" y="391"/>
                </a:lnTo>
                <a:lnTo>
                  <a:pt x="3049" y="391"/>
                </a:lnTo>
                <a:lnTo>
                  <a:pt x="3051" y="391"/>
                </a:lnTo>
                <a:lnTo>
                  <a:pt x="3053" y="391"/>
                </a:lnTo>
                <a:lnTo>
                  <a:pt x="3055" y="391"/>
                </a:lnTo>
                <a:lnTo>
                  <a:pt x="3057" y="391"/>
                </a:lnTo>
                <a:lnTo>
                  <a:pt x="3059" y="391"/>
                </a:lnTo>
                <a:lnTo>
                  <a:pt x="3061" y="391"/>
                </a:lnTo>
                <a:lnTo>
                  <a:pt x="3069" y="391"/>
                </a:lnTo>
                <a:lnTo>
                  <a:pt x="3075" y="391"/>
                </a:lnTo>
                <a:lnTo>
                  <a:pt x="3095" y="391"/>
                </a:lnTo>
                <a:lnTo>
                  <a:pt x="3101" y="391"/>
                </a:lnTo>
                <a:lnTo>
                  <a:pt x="3105" y="391"/>
                </a:lnTo>
                <a:lnTo>
                  <a:pt x="3103" y="393"/>
                </a:lnTo>
                <a:lnTo>
                  <a:pt x="3103" y="395"/>
                </a:lnTo>
                <a:lnTo>
                  <a:pt x="3099" y="395"/>
                </a:lnTo>
                <a:lnTo>
                  <a:pt x="3097" y="397"/>
                </a:lnTo>
                <a:lnTo>
                  <a:pt x="3097" y="401"/>
                </a:lnTo>
                <a:lnTo>
                  <a:pt x="3095" y="405"/>
                </a:lnTo>
                <a:lnTo>
                  <a:pt x="3095" y="411"/>
                </a:lnTo>
                <a:lnTo>
                  <a:pt x="3095" y="413"/>
                </a:lnTo>
                <a:lnTo>
                  <a:pt x="3095" y="415"/>
                </a:lnTo>
                <a:lnTo>
                  <a:pt x="3097" y="419"/>
                </a:lnTo>
                <a:lnTo>
                  <a:pt x="3101" y="421"/>
                </a:lnTo>
                <a:lnTo>
                  <a:pt x="3101" y="423"/>
                </a:lnTo>
                <a:lnTo>
                  <a:pt x="3105" y="425"/>
                </a:lnTo>
                <a:lnTo>
                  <a:pt x="3107" y="427"/>
                </a:lnTo>
                <a:lnTo>
                  <a:pt x="3109" y="427"/>
                </a:lnTo>
                <a:lnTo>
                  <a:pt x="3111" y="429"/>
                </a:lnTo>
                <a:lnTo>
                  <a:pt x="3115" y="431"/>
                </a:lnTo>
                <a:lnTo>
                  <a:pt x="3117" y="431"/>
                </a:lnTo>
                <a:lnTo>
                  <a:pt x="3119" y="435"/>
                </a:lnTo>
                <a:lnTo>
                  <a:pt x="3121" y="437"/>
                </a:lnTo>
                <a:lnTo>
                  <a:pt x="3125" y="441"/>
                </a:lnTo>
                <a:lnTo>
                  <a:pt x="3129" y="443"/>
                </a:lnTo>
                <a:lnTo>
                  <a:pt x="3131" y="447"/>
                </a:lnTo>
                <a:lnTo>
                  <a:pt x="3133" y="449"/>
                </a:lnTo>
                <a:lnTo>
                  <a:pt x="3137" y="451"/>
                </a:lnTo>
                <a:lnTo>
                  <a:pt x="3139" y="455"/>
                </a:lnTo>
                <a:lnTo>
                  <a:pt x="3143" y="465"/>
                </a:lnTo>
                <a:lnTo>
                  <a:pt x="3141" y="473"/>
                </a:lnTo>
                <a:lnTo>
                  <a:pt x="3141" y="475"/>
                </a:lnTo>
                <a:lnTo>
                  <a:pt x="3137" y="479"/>
                </a:lnTo>
                <a:lnTo>
                  <a:pt x="3135" y="481"/>
                </a:lnTo>
                <a:lnTo>
                  <a:pt x="3131" y="483"/>
                </a:lnTo>
                <a:lnTo>
                  <a:pt x="3129" y="483"/>
                </a:lnTo>
                <a:lnTo>
                  <a:pt x="3125" y="481"/>
                </a:lnTo>
                <a:lnTo>
                  <a:pt x="3123" y="481"/>
                </a:lnTo>
                <a:lnTo>
                  <a:pt x="3121" y="479"/>
                </a:lnTo>
                <a:lnTo>
                  <a:pt x="3121" y="477"/>
                </a:lnTo>
                <a:lnTo>
                  <a:pt x="3117" y="481"/>
                </a:lnTo>
                <a:lnTo>
                  <a:pt x="3113" y="475"/>
                </a:lnTo>
                <a:lnTo>
                  <a:pt x="3101" y="469"/>
                </a:lnTo>
                <a:lnTo>
                  <a:pt x="3097" y="467"/>
                </a:lnTo>
                <a:lnTo>
                  <a:pt x="3089" y="465"/>
                </a:lnTo>
                <a:lnTo>
                  <a:pt x="3087" y="465"/>
                </a:lnTo>
                <a:lnTo>
                  <a:pt x="3083" y="463"/>
                </a:lnTo>
                <a:lnTo>
                  <a:pt x="3083" y="465"/>
                </a:lnTo>
                <a:lnTo>
                  <a:pt x="3081" y="465"/>
                </a:lnTo>
                <a:lnTo>
                  <a:pt x="3073" y="471"/>
                </a:lnTo>
                <a:lnTo>
                  <a:pt x="3073" y="473"/>
                </a:lnTo>
                <a:lnTo>
                  <a:pt x="3071" y="475"/>
                </a:lnTo>
                <a:lnTo>
                  <a:pt x="3069" y="475"/>
                </a:lnTo>
                <a:lnTo>
                  <a:pt x="3069" y="477"/>
                </a:lnTo>
                <a:lnTo>
                  <a:pt x="3067" y="481"/>
                </a:lnTo>
                <a:lnTo>
                  <a:pt x="3067" y="483"/>
                </a:lnTo>
                <a:lnTo>
                  <a:pt x="3067" y="489"/>
                </a:lnTo>
                <a:lnTo>
                  <a:pt x="3067" y="493"/>
                </a:lnTo>
                <a:lnTo>
                  <a:pt x="3067" y="495"/>
                </a:lnTo>
                <a:lnTo>
                  <a:pt x="3069" y="495"/>
                </a:lnTo>
                <a:lnTo>
                  <a:pt x="3071" y="499"/>
                </a:lnTo>
                <a:lnTo>
                  <a:pt x="3079" y="503"/>
                </a:lnTo>
                <a:lnTo>
                  <a:pt x="3083" y="505"/>
                </a:lnTo>
                <a:lnTo>
                  <a:pt x="3085" y="507"/>
                </a:lnTo>
                <a:lnTo>
                  <a:pt x="3087" y="507"/>
                </a:lnTo>
                <a:lnTo>
                  <a:pt x="3089" y="509"/>
                </a:lnTo>
                <a:lnTo>
                  <a:pt x="3093" y="511"/>
                </a:lnTo>
                <a:lnTo>
                  <a:pt x="3095" y="513"/>
                </a:lnTo>
                <a:lnTo>
                  <a:pt x="3101" y="518"/>
                </a:lnTo>
                <a:lnTo>
                  <a:pt x="3103" y="520"/>
                </a:lnTo>
                <a:lnTo>
                  <a:pt x="3107" y="524"/>
                </a:lnTo>
                <a:lnTo>
                  <a:pt x="3107" y="528"/>
                </a:lnTo>
                <a:lnTo>
                  <a:pt x="3107" y="530"/>
                </a:lnTo>
                <a:lnTo>
                  <a:pt x="3105" y="532"/>
                </a:lnTo>
                <a:lnTo>
                  <a:pt x="3103" y="534"/>
                </a:lnTo>
                <a:lnTo>
                  <a:pt x="3099" y="538"/>
                </a:lnTo>
                <a:lnTo>
                  <a:pt x="3093" y="542"/>
                </a:lnTo>
                <a:lnTo>
                  <a:pt x="3085" y="544"/>
                </a:lnTo>
                <a:lnTo>
                  <a:pt x="3083" y="544"/>
                </a:lnTo>
                <a:lnTo>
                  <a:pt x="3073" y="540"/>
                </a:lnTo>
                <a:lnTo>
                  <a:pt x="3067" y="542"/>
                </a:lnTo>
                <a:lnTo>
                  <a:pt x="3057" y="546"/>
                </a:lnTo>
                <a:lnTo>
                  <a:pt x="3049" y="552"/>
                </a:lnTo>
                <a:lnTo>
                  <a:pt x="3047" y="562"/>
                </a:lnTo>
                <a:lnTo>
                  <a:pt x="3045" y="568"/>
                </a:lnTo>
                <a:lnTo>
                  <a:pt x="3043" y="570"/>
                </a:lnTo>
                <a:lnTo>
                  <a:pt x="3041" y="574"/>
                </a:lnTo>
                <a:lnTo>
                  <a:pt x="3037" y="578"/>
                </a:lnTo>
                <a:lnTo>
                  <a:pt x="3031" y="582"/>
                </a:lnTo>
                <a:lnTo>
                  <a:pt x="3025" y="584"/>
                </a:lnTo>
                <a:lnTo>
                  <a:pt x="3017" y="584"/>
                </a:lnTo>
                <a:lnTo>
                  <a:pt x="3013" y="588"/>
                </a:lnTo>
                <a:lnTo>
                  <a:pt x="3009" y="592"/>
                </a:lnTo>
                <a:lnTo>
                  <a:pt x="3001" y="592"/>
                </a:lnTo>
                <a:lnTo>
                  <a:pt x="2995" y="594"/>
                </a:lnTo>
                <a:lnTo>
                  <a:pt x="2995" y="592"/>
                </a:lnTo>
                <a:lnTo>
                  <a:pt x="2991" y="584"/>
                </a:lnTo>
                <a:lnTo>
                  <a:pt x="2979" y="580"/>
                </a:lnTo>
                <a:lnTo>
                  <a:pt x="2977" y="580"/>
                </a:lnTo>
                <a:lnTo>
                  <a:pt x="2961" y="588"/>
                </a:lnTo>
                <a:lnTo>
                  <a:pt x="2955" y="594"/>
                </a:lnTo>
                <a:lnTo>
                  <a:pt x="2947" y="598"/>
                </a:lnTo>
                <a:lnTo>
                  <a:pt x="2945" y="608"/>
                </a:lnTo>
                <a:lnTo>
                  <a:pt x="2947" y="634"/>
                </a:lnTo>
                <a:lnTo>
                  <a:pt x="2951" y="644"/>
                </a:lnTo>
                <a:lnTo>
                  <a:pt x="2953" y="644"/>
                </a:lnTo>
                <a:lnTo>
                  <a:pt x="2955" y="644"/>
                </a:lnTo>
                <a:lnTo>
                  <a:pt x="2957" y="650"/>
                </a:lnTo>
                <a:lnTo>
                  <a:pt x="2967" y="660"/>
                </a:lnTo>
                <a:lnTo>
                  <a:pt x="2973" y="662"/>
                </a:lnTo>
                <a:lnTo>
                  <a:pt x="2983" y="664"/>
                </a:lnTo>
                <a:lnTo>
                  <a:pt x="2987" y="664"/>
                </a:lnTo>
                <a:lnTo>
                  <a:pt x="2989" y="662"/>
                </a:lnTo>
                <a:lnTo>
                  <a:pt x="2991" y="662"/>
                </a:lnTo>
                <a:lnTo>
                  <a:pt x="2999" y="652"/>
                </a:lnTo>
                <a:lnTo>
                  <a:pt x="3005" y="648"/>
                </a:lnTo>
                <a:lnTo>
                  <a:pt x="3007" y="650"/>
                </a:lnTo>
                <a:lnTo>
                  <a:pt x="3011" y="652"/>
                </a:lnTo>
                <a:lnTo>
                  <a:pt x="3013" y="658"/>
                </a:lnTo>
                <a:lnTo>
                  <a:pt x="3013" y="664"/>
                </a:lnTo>
                <a:lnTo>
                  <a:pt x="3013" y="670"/>
                </a:lnTo>
                <a:lnTo>
                  <a:pt x="3009" y="676"/>
                </a:lnTo>
                <a:lnTo>
                  <a:pt x="3009" y="678"/>
                </a:lnTo>
                <a:lnTo>
                  <a:pt x="3009" y="680"/>
                </a:lnTo>
                <a:lnTo>
                  <a:pt x="3007" y="680"/>
                </a:lnTo>
                <a:lnTo>
                  <a:pt x="3007" y="682"/>
                </a:lnTo>
                <a:lnTo>
                  <a:pt x="3005" y="682"/>
                </a:lnTo>
                <a:lnTo>
                  <a:pt x="3003" y="682"/>
                </a:lnTo>
                <a:lnTo>
                  <a:pt x="3001" y="682"/>
                </a:lnTo>
                <a:lnTo>
                  <a:pt x="3001" y="684"/>
                </a:lnTo>
                <a:lnTo>
                  <a:pt x="2997" y="686"/>
                </a:lnTo>
                <a:lnTo>
                  <a:pt x="2995" y="686"/>
                </a:lnTo>
                <a:lnTo>
                  <a:pt x="2993" y="688"/>
                </a:lnTo>
                <a:lnTo>
                  <a:pt x="2987" y="692"/>
                </a:lnTo>
                <a:lnTo>
                  <a:pt x="2987" y="692"/>
                </a:lnTo>
                <a:lnTo>
                  <a:pt x="2983" y="692"/>
                </a:lnTo>
                <a:lnTo>
                  <a:pt x="2975" y="692"/>
                </a:lnTo>
                <a:lnTo>
                  <a:pt x="2957" y="700"/>
                </a:lnTo>
                <a:lnTo>
                  <a:pt x="2953" y="702"/>
                </a:lnTo>
                <a:lnTo>
                  <a:pt x="2949" y="706"/>
                </a:lnTo>
                <a:lnTo>
                  <a:pt x="2947" y="710"/>
                </a:lnTo>
                <a:lnTo>
                  <a:pt x="2945" y="714"/>
                </a:lnTo>
                <a:lnTo>
                  <a:pt x="2945" y="716"/>
                </a:lnTo>
                <a:lnTo>
                  <a:pt x="2947" y="720"/>
                </a:lnTo>
                <a:lnTo>
                  <a:pt x="2949" y="728"/>
                </a:lnTo>
                <a:lnTo>
                  <a:pt x="2953" y="732"/>
                </a:lnTo>
                <a:lnTo>
                  <a:pt x="2955" y="738"/>
                </a:lnTo>
                <a:lnTo>
                  <a:pt x="2961" y="740"/>
                </a:lnTo>
                <a:lnTo>
                  <a:pt x="2963" y="740"/>
                </a:lnTo>
                <a:lnTo>
                  <a:pt x="2969" y="742"/>
                </a:lnTo>
                <a:lnTo>
                  <a:pt x="2973" y="742"/>
                </a:lnTo>
                <a:lnTo>
                  <a:pt x="2975" y="744"/>
                </a:lnTo>
                <a:lnTo>
                  <a:pt x="2977" y="746"/>
                </a:lnTo>
                <a:lnTo>
                  <a:pt x="2975" y="750"/>
                </a:lnTo>
                <a:lnTo>
                  <a:pt x="2975" y="752"/>
                </a:lnTo>
                <a:lnTo>
                  <a:pt x="2977" y="752"/>
                </a:lnTo>
                <a:lnTo>
                  <a:pt x="2979" y="752"/>
                </a:lnTo>
                <a:lnTo>
                  <a:pt x="2981" y="756"/>
                </a:lnTo>
                <a:lnTo>
                  <a:pt x="2979" y="762"/>
                </a:lnTo>
                <a:lnTo>
                  <a:pt x="2977" y="766"/>
                </a:lnTo>
                <a:lnTo>
                  <a:pt x="2975" y="768"/>
                </a:lnTo>
                <a:lnTo>
                  <a:pt x="2973" y="768"/>
                </a:lnTo>
                <a:lnTo>
                  <a:pt x="2971" y="768"/>
                </a:lnTo>
                <a:lnTo>
                  <a:pt x="2969" y="768"/>
                </a:lnTo>
                <a:lnTo>
                  <a:pt x="2965" y="768"/>
                </a:lnTo>
                <a:lnTo>
                  <a:pt x="2963" y="768"/>
                </a:lnTo>
                <a:lnTo>
                  <a:pt x="2961" y="768"/>
                </a:lnTo>
                <a:lnTo>
                  <a:pt x="2959" y="768"/>
                </a:lnTo>
                <a:lnTo>
                  <a:pt x="2957" y="768"/>
                </a:lnTo>
                <a:lnTo>
                  <a:pt x="2955" y="768"/>
                </a:lnTo>
                <a:lnTo>
                  <a:pt x="2951" y="766"/>
                </a:lnTo>
                <a:lnTo>
                  <a:pt x="2945" y="760"/>
                </a:lnTo>
                <a:lnTo>
                  <a:pt x="2947" y="756"/>
                </a:lnTo>
                <a:lnTo>
                  <a:pt x="2945" y="750"/>
                </a:lnTo>
                <a:lnTo>
                  <a:pt x="2945" y="748"/>
                </a:lnTo>
                <a:lnTo>
                  <a:pt x="2933" y="740"/>
                </a:lnTo>
                <a:lnTo>
                  <a:pt x="2927" y="736"/>
                </a:lnTo>
                <a:lnTo>
                  <a:pt x="2921" y="734"/>
                </a:lnTo>
                <a:lnTo>
                  <a:pt x="2919" y="736"/>
                </a:lnTo>
                <a:lnTo>
                  <a:pt x="2907" y="738"/>
                </a:lnTo>
                <a:lnTo>
                  <a:pt x="2901" y="740"/>
                </a:lnTo>
                <a:lnTo>
                  <a:pt x="2893" y="744"/>
                </a:lnTo>
                <a:lnTo>
                  <a:pt x="2893" y="750"/>
                </a:lnTo>
                <a:lnTo>
                  <a:pt x="2889" y="768"/>
                </a:lnTo>
                <a:lnTo>
                  <a:pt x="2889" y="778"/>
                </a:lnTo>
                <a:lnTo>
                  <a:pt x="2891" y="788"/>
                </a:lnTo>
                <a:lnTo>
                  <a:pt x="2897" y="798"/>
                </a:lnTo>
                <a:lnTo>
                  <a:pt x="2905" y="804"/>
                </a:lnTo>
                <a:lnTo>
                  <a:pt x="2907" y="806"/>
                </a:lnTo>
                <a:lnTo>
                  <a:pt x="2907" y="808"/>
                </a:lnTo>
                <a:lnTo>
                  <a:pt x="2901" y="822"/>
                </a:lnTo>
                <a:lnTo>
                  <a:pt x="2901" y="826"/>
                </a:lnTo>
                <a:lnTo>
                  <a:pt x="2901" y="830"/>
                </a:lnTo>
                <a:lnTo>
                  <a:pt x="2899" y="834"/>
                </a:lnTo>
                <a:lnTo>
                  <a:pt x="2899" y="836"/>
                </a:lnTo>
                <a:lnTo>
                  <a:pt x="2899" y="838"/>
                </a:lnTo>
                <a:lnTo>
                  <a:pt x="2893" y="840"/>
                </a:lnTo>
                <a:lnTo>
                  <a:pt x="2891" y="844"/>
                </a:lnTo>
                <a:lnTo>
                  <a:pt x="2891" y="846"/>
                </a:lnTo>
                <a:lnTo>
                  <a:pt x="2891" y="848"/>
                </a:lnTo>
                <a:lnTo>
                  <a:pt x="2887" y="854"/>
                </a:lnTo>
                <a:lnTo>
                  <a:pt x="2883" y="856"/>
                </a:lnTo>
                <a:lnTo>
                  <a:pt x="2889" y="860"/>
                </a:lnTo>
                <a:lnTo>
                  <a:pt x="2891" y="860"/>
                </a:lnTo>
                <a:lnTo>
                  <a:pt x="2891" y="862"/>
                </a:lnTo>
                <a:lnTo>
                  <a:pt x="2891" y="864"/>
                </a:lnTo>
                <a:lnTo>
                  <a:pt x="2885" y="868"/>
                </a:lnTo>
                <a:lnTo>
                  <a:pt x="2883" y="864"/>
                </a:lnTo>
                <a:lnTo>
                  <a:pt x="2881" y="860"/>
                </a:lnTo>
                <a:lnTo>
                  <a:pt x="2877" y="856"/>
                </a:lnTo>
                <a:lnTo>
                  <a:pt x="2877" y="854"/>
                </a:lnTo>
                <a:lnTo>
                  <a:pt x="2875" y="852"/>
                </a:lnTo>
                <a:lnTo>
                  <a:pt x="2881" y="846"/>
                </a:lnTo>
                <a:lnTo>
                  <a:pt x="2875" y="840"/>
                </a:lnTo>
                <a:lnTo>
                  <a:pt x="2873" y="834"/>
                </a:lnTo>
                <a:lnTo>
                  <a:pt x="2873" y="828"/>
                </a:lnTo>
                <a:lnTo>
                  <a:pt x="2875" y="818"/>
                </a:lnTo>
                <a:lnTo>
                  <a:pt x="2877" y="812"/>
                </a:lnTo>
                <a:lnTo>
                  <a:pt x="2877" y="808"/>
                </a:lnTo>
                <a:lnTo>
                  <a:pt x="2873" y="802"/>
                </a:lnTo>
                <a:lnTo>
                  <a:pt x="2867" y="798"/>
                </a:lnTo>
                <a:lnTo>
                  <a:pt x="2863" y="798"/>
                </a:lnTo>
                <a:lnTo>
                  <a:pt x="2857" y="798"/>
                </a:lnTo>
                <a:lnTo>
                  <a:pt x="2851" y="798"/>
                </a:lnTo>
                <a:lnTo>
                  <a:pt x="2845" y="804"/>
                </a:lnTo>
                <a:lnTo>
                  <a:pt x="2841" y="810"/>
                </a:lnTo>
                <a:lnTo>
                  <a:pt x="2839" y="822"/>
                </a:lnTo>
                <a:lnTo>
                  <a:pt x="2839" y="826"/>
                </a:lnTo>
                <a:lnTo>
                  <a:pt x="2831" y="832"/>
                </a:lnTo>
                <a:lnTo>
                  <a:pt x="2829" y="832"/>
                </a:lnTo>
                <a:lnTo>
                  <a:pt x="2813" y="842"/>
                </a:lnTo>
                <a:lnTo>
                  <a:pt x="2811" y="846"/>
                </a:lnTo>
                <a:lnTo>
                  <a:pt x="2811" y="850"/>
                </a:lnTo>
                <a:lnTo>
                  <a:pt x="2805" y="870"/>
                </a:lnTo>
                <a:lnTo>
                  <a:pt x="2807" y="874"/>
                </a:lnTo>
                <a:lnTo>
                  <a:pt x="2811" y="878"/>
                </a:lnTo>
                <a:lnTo>
                  <a:pt x="2815" y="880"/>
                </a:lnTo>
                <a:lnTo>
                  <a:pt x="2827" y="880"/>
                </a:lnTo>
                <a:lnTo>
                  <a:pt x="2833" y="878"/>
                </a:lnTo>
                <a:lnTo>
                  <a:pt x="2835" y="878"/>
                </a:lnTo>
                <a:lnTo>
                  <a:pt x="2829" y="870"/>
                </a:lnTo>
                <a:lnTo>
                  <a:pt x="2827" y="862"/>
                </a:lnTo>
                <a:lnTo>
                  <a:pt x="2829" y="856"/>
                </a:lnTo>
                <a:lnTo>
                  <a:pt x="2833" y="850"/>
                </a:lnTo>
                <a:lnTo>
                  <a:pt x="2835" y="848"/>
                </a:lnTo>
                <a:lnTo>
                  <a:pt x="2837" y="848"/>
                </a:lnTo>
                <a:lnTo>
                  <a:pt x="2841" y="848"/>
                </a:lnTo>
                <a:lnTo>
                  <a:pt x="2849" y="852"/>
                </a:lnTo>
                <a:lnTo>
                  <a:pt x="2851" y="856"/>
                </a:lnTo>
                <a:lnTo>
                  <a:pt x="2859" y="864"/>
                </a:lnTo>
                <a:lnTo>
                  <a:pt x="2863" y="866"/>
                </a:lnTo>
                <a:lnTo>
                  <a:pt x="2867" y="868"/>
                </a:lnTo>
                <a:lnTo>
                  <a:pt x="2871" y="872"/>
                </a:lnTo>
                <a:lnTo>
                  <a:pt x="2871" y="874"/>
                </a:lnTo>
                <a:lnTo>
                  <a:pt x="2869" y="876"/>
                </a:lnTo>
                <a:lnTo>
                  <a:pt x="2869" y="878"/>
                </a:lnTo>
                <a:lnTo>
                  <a:pt x="2867" y="880"/>
                </a:lnTo>
                <a:lnTo>
                  <a:pt x="2867" y="882"/>
                </a:lnTo>
                <a:lnTo>
                  <a:pt x="2863" y="888"/>
                </a:lnTo>
                <a:lnTo>
                  <a:pt x="2861" y="890"/>
                </a:lnTo>
                <a:lnTo>
                  <a:pt x="2859" y="892"/>
                </a:lnTo>
                <a:lnTo>
                  <a:pt x="2857" y="894"/>
                </a:lnTo>
                <a:lnTo>
                  <a:pt x="2855" y="896"/>
                </a:lnTo>
                <a:lnTo>
                  <a:pt x="2853" y="900"/>
                </a:lnTo>
                <a:lnTo>
                  <a:pt x="2849" y="902"/>
                </a:lnTo>
                <a:lnTo>
                  <a:pt x="2851" y="908"/>
                </a:lnTo>
                <a:lnTo>
                  <a:pt x="2853" y="910"/>
                </a:lnTo>
                <a:lnTo>
                  <a:pt x="2853" y="916"/>
                </a:lnTo>
                <a:lnTo>
                  <a:pt x="2853" y="920"/>
                </a:lnTo>
                <a:lnTo>
                  <a:pt x="2853" y="924"/>
                </a:lnTo>
                <a:lnTo>
                  <a:pt x="2853" y="926"/>
                </a:lnTo>
                <a:lnTo>
                  <a:pt x="2851" y="926"/>
                </a:lnTo>
                <a:lnTo>
                  <a:pt x="2849" y="932"/>
                </a:lnTo>
                <a:lnTo>
                  <a:pt x="2847" y="932"/>
                </a:lnTo>
                <a:lnTo>
                  <a:pt x="2845" y="932"/>
                </a:lnTo>
                <a:lnTo>
                  <a:pt x="2841" y="932"/>
                </a:lnTo>
                <a:lnTo>
                  <a:pt x="2839" y="934"/>
                </a:lnTo>
                <a:lnTo>
                  <a:pt x="2831" y="936"/>
                </a:lnTo>
                <a:lnTo>
                  <a:pt x="2825" y="932"/>
                </a:lnTo>
                <a:lnTo>
                  <a:pt x="2823" y="934"/>
                </a:lnTo>
                <a:lnTo>
                  <a:pt x="2817" y="936"/>
                </a:lnTo>
                <a:lnTo>
                  <a:pt x="2815" y="938"/>
                </a:lnTo>
                <a:lnTo>
                  <a:pt x="2813" y="951"/>
                </a:lnTo>
                <a:lnTo>
                  <a:pt x="2813" y="953"/>
                </a:lnTo>
                <a:lnTo>
                  <a:pt x="2819" y="967"/>
                </a:lnTo>
                <a:lnTo>
                  <a:pt x="2823" y="971"/>
                </a:lnTo>
                <a:lnTo>
                  <a:pt x="2831" y="975"/>
                </a:lnTo>
                <a:lnTo>
                  <a:pt x="2841" y="973"/>
                </a:lnTo>
                <a:lnTo>
                  <a:pt x="2847" y="973"/>
                </a:lnTo>
                <a:lnTo>
                  <a:pt x="2853" y="973"/>
                </a:lnTo>
                <a:lnTo>
                  <a:pt x="2855" y="975"/>
                </a:lnTo>
                <a:lnTo>
                  <a:pt x="2857" y="977"/>
                </a:lnTo>
                <a:lnTo>
                  <a:pt x="2861" y="981"/>
                </a:lnTo>
                <a:lnTo>
                  <a:pt x="2863" y="981"/>
                </a:lnTo>
                <a:lnTo>
                  <a:pt x="2863" y="983"/>
                </a:lnTo>
                <a:lnTo>
                  <a:pt x="2865" y="985"/>
                </a:lnTo>
                <a:lnTo>
                  <a:pt x="2869" y="991"/>
                </a:lnTo>
                <a:lnTo>
                  <a:pt x="2871" y="995"/>
                </a:lnTo>
                <a:lnTo>
                  <a:pt x="2873" y="997"/>
                </a:lnTo>
                <a:lnTo>
                  <a:pt x="2871" y="1001"/>
                </a:lnTo>
                <a:lnTo>
                  <a:pt x="2869" y="1003"/>
                </a:lnTo>
                <a:lnTo>
                  <a:pt x="2867" y="1007"/>
                </a:lnTo>
                <a:lnTo>
                  <a:pt x="2865" y="1007"/>
                </a:lnTo>
                <a:lnTo>
                  <a:pt x="2863" y="1005"/>
                </a:lnTo>
                <a:lnTo>
                  <a:pt x="2863" y="1007"/>
                </a:lnTo>
                <a:lnTo>
                  <a:pt x="2861" y="1009"/>
                </a:lnTo>
                <a:lnTo>
                  <a:pt x="2859" y="1013"/>
                </a:lnTo>
                <a:lnTo>
                  <a:pt x="2859" y="1019"/>
                </a:lnTo>
                <a:lnTo>
                  <a:pt x="2857" y="1019"/>
                </a:lnTo>
                <a:lnTo>
                  <a:pt x="2851" y="1015"/>
                </a:lnTo>
                <a:lnTo>
                  <a:pt x="2847" y="1017"/>
                </a:lnTo>
                <a:lnTo>
                  <a:pt x="2845" y="1019"/>
                </a:lnTo>
                <a:lnTo>
                  <a:pt x="2845" y="1025"/>
                </a:lnTo>
                <a:lnTo>
                  <a:pt x="2847" y="1029"/>
                </a:lnTo>
                <a:lnTo>
                  <a:pt x="2849" y="1033"/>
                </a:lnTo>
                <a:lnTo>
                  <a:pt x="2849" y="1037"/>
                </a:lnTo>
                <a:lnTo>
                  <a:pt x="2853" y="1043"/>
                </a:lnTo>
                <a:lnTo>
                  <a:pt x="2861" y="1047"/>
                </a:lnTo>
                <a:lnTo>
                  <a:pt x="2875" y="1049"/>
                </a:lnTo>
                <a:lnTo>
                  <a:pt x="2875" y="1051"/>
                </a:lnTo>
                <a:lnTo>
                  <a:pt x="2877" y="1051"/>
                </a:lnTo>
                <a:lnTo>
                  <a:pt x="2879" y="1055"/>
                </a:lnTo>
                <a:lnTo>
                  <a:pt x="2879" y="1057"/>
                </a:lnTo>
                <a:lnTo>
                  <a:pt x="2877" y="1061"/>
                </a:lnTo>
                <a:lnTo>
                  <a:pt x="2875" y="1065"/>
                </a:lnTo>
                <a:lnTo>
                  <a:pt x="2873" y="1067"/>
                </a:lnTo>
                <a:lnTo>
                  <a:pt x="2873" y="1069"/>
                </a:lnTo>
                <a:lnTo>
                  <a:pt x="2871" y="1071"/>
                </a:lnTo>
                <a:lnTo>
                  <a:pt x="2867" y="1075"/>
                </a:lnTo>
                <a:lnTo>
                  <a:pt x="2865" y="1077"/>
                </a:lnTo>
                <a:lnTo>
                  <a:pt x="2861" y="1077"/>
                </a:lnTo>
                <a:lnTo>
                  <a:pt x="2853" y="1077"/>
                </a:lnTo>
                <a:lnTo>
                  <a:pt x="2845" y="1073"/>
                </a:lnTo>
                <a:lnTo>
                  <a:pt x="2841" y="1071"/>
                </a:lnTo>
                <a:lnTo>
                  <a:pt x="2841" y="1071"/>
                </a:lnTo>
                <a:lnTo>
                  <a:pt x="2839" y="1069"/>
                </a:lnTo>
                <a:lnTo>
                  <a:pt x="2835" y="1069"/>
                </a:lnTo>
                <a:lnTo>
                  <a:pt x="2833" y="1067"/>
                </a:lnTo>
                <a:lnTo>
                  <a:pt x="2829" y="1067"/>
                </a:lnTo>
                <a:lnTo>
                  <a:pt x="2825" y="1069"/>
                </a:lnTo>
                <a:lnTo>
                  <a:pt x="2821" y="1069"/>
                </a:lnTo>
                <a:lnTo>
                  <a:pt x="2821" y="1071"/>
                </a:lnTo>
                <a:lnTo>
                  <a:pt x="2819" y="1071"/>
                </a:lnTo>
                <a:lnTo>
                  <a:pt x="2817" y="1073"/>
                </a:lnTo>
                <a:lnTo>
                  <a:pt x="2815" y="1073"/>
                </a:lnTo>
                <a:lnTo>
                  <a:pt x="2815" y="1075"/>
                </a:lnTo>
                <a:lnTo>
                  <a:pt x="2813" y="1077"/>
                </a:lnTo>
                <a:lnTo>
                  <a:pt x="2811" y="1077"/>
                </a:lnTo>
                <a:lnTo>
                  <a:pt x="2809" y="1079"/>
                </a:lnTo>
                <a:lnTo>
                  <a:pt x="2807" y="1083"/>
                </a:lnTo>
                <a:lnTo>
                  <a:pt x="2807" y="1089"/>
                </a:lnTo>
                <a:lnTo>
                  <a:pt x="2805" y="1091"/>
                </a:lnTo>
                <a:lnTo>
                  <a:pt x="2805" y="1093"/>
                </a:lnTo>
                <a:lnTo>
                  <a:pt x="2803" y="1097"/>
                </a:lnTo>
                <a:lnTo>
                  <a:pt x="2803" y="1099"/>
                </a:lnTo>
                <a:lnTo>
                  <a:pt x="2795" y="1123"/>
                </a:lnTo>
                <a:lnTo>
                  <a:pt x="2797" y="1133"/>
                </a:lnTo>
                <a:lnTo>
                  <a:pt x="2795" y="1137"/>
                </a:lnTo>
                <a:lnTo>
                  <a:pt x="2795" y="1139"/>
                </a:lnTo>
                <a:lnTo>
                  <a:pt x="2792" y="1141"/>
                </a:lnTo>
                <a:lnTo>
                  <a:pt x="2792" y="1143"/>
                </a:lnTo>
                <a:lnTo>
                  <a:pt x="2788" y="1147"/>
                </a:lnTo>
                <a:lnTo>
                  <a:pt x="2784" y="1149"/>
                </a:lnTo>
                <a:lnTo>
                  <a:pt x="2780" y="1147"/>
                </a:lnTo>
                <a:lnTo>
                  <a:pt x="2774" y="1145"/>
                </a:lnTo>
                <a:lnTo>
                  <a:pt x="2772" y="1145"/>
                </a:lnTo>
                <a:lnTo>
                  <a:pt x="2764" y="1143"/>
                </a:lnTo>
                <a:lnTo>
                  <a:pt x="2762" y="1143"/>
                </a:lnTo>
                <a:lnTo>
                  <a:pt x="2752" y="1141"/>
                </a:lnTo>
                <a:lnTo>
                  <a:pt x="2750" y="1137"/>
                </a:lnTo>
                <a:lnTo>
                  <a:pt x="2740" y="1137"/>
                </a:lnTo>
                <a:lnTo>
                  <a:pt x="2738" y="1137"/>
                </a:lnTo>
                <a:lnTo>
                  <a:pt x="2734" y="1137"/>
                </a:lnTo>
                <a:lnTo>
                  <a:pt x="2732" y="1137"/>
                </a:lnTo>
                <a:lnTo>
                  <a:pt x="2730" y="1139"/>
                </a:lnTo>
                <a:lnTo>
                  <a:pt x="2728" y="1149"/>
                </a:lnTo>
                <a:lnTo>
                  <a:pt x="2722" y="1161"/>
                </a:lnTo>
                <a:lnTo>
                  <a:pt x="2722" y="1169"/>
                </a:lnTo>
                <a:lnTo>
                  <a:pt x="2722" y="1173"/>
                </a:lnTo>
                <a:lnTo>
                  <a:pt x="2726" y="1179"/>
                </a:lnTo>
                <a:lnTo>
                  <a:pt x="2732" y="1187"/>
                </a:lnTo>
                <a:lnTo>
                  <a:pt x="2738" y="1193"/>
                </a:lnTo>
                <a:lnTo>
                  <a:pt x="2742" y="1195"/>
                </a:lnTo>
                <a:lnTo>
                  <a:pt x="2744" y="1197"/>
                </a:lnTo>
                <a:lnTo>
                  <a:pt x="2746" y="1201"/>
                </a:lnTo>
                <a:lnTo>
                  <a:pt x="2750" y="1205"/>
                </a:lnTo>
                <a:lnTo>
                  <a:pt x="2752" y="1205"/>
                </a:lnTo>
                <a:lnTo>
                  <a:pt x="2754" y="1207"/>
                </a:lnTo>
                <a:lnTo>
                  <a:pt x="2756" y="1207"/>
                </a:lnTo>
                <a:lnTo>
                  <a:pt x="2758" y="1207"/>
                </a:lnTo>
                <a:lnTo>
                  <a:pt x="2760" y="1211"/>
                </a:lnTo>
                <a:lnTo>
                  <a:pt x="2762" y="1211"/>
                </a:lnTo>
                <a:lnTo>
                  <a:pt x="2762" y="1213"/>
                </a:lnTo>
                <a:lnTo>
                  <a:pt x="2762" y="1215"/>
                </a:lnTo>
                <a:lnTo>
                  <a:pt x="2764" y="1221"/>
                </a:lnTo>
                <a:lnTo>
                  <a:pt x="2764" y="1221"/>
                </a:lnTo>
                <a:lnTo>
                  <a:pt x="2764" y="1223"/>
                </a:lnTo>
                <a:lnTo>
                  <a:pt x="2764" y="1225"/>
                </a:lnTo>
                <a:lnTo>
                  <a:pt x="2764" y="1231"/>
                </a:lnTo>
                <a:lnTo>
                  <a:pt x="2764" y="1233"/>
                </a:lnTo>
                <a:lnTo>
                  <a:pt x="2764" y="1237"/>
                </a:lnTo>
                <a:lnTo>
                  <a:pt x="2762" y="1237"/>
                </a:lnTo>
                <a:lnTo>
                  <a:pt x="2758" y="1245"/>
                </a:lnTo>
                <a:lnTo>
                  <a:pt x="2754" y="1249"/>
                </a:lnTo>
                <a:lnTo>
                  <a:pt x="2750" y="1253"/>
                </a:lnTo>
                <a:lnTo>
                  <a:pt x="2748" y="1253"/>
                </a:lnTo>
                <a:lnTo>
                  <a:pt x="2746" y="1253"/>
                </a:lnTo>
                <a:lnTo>
                  <a:pt x="2744" y="1253"/>
                </a:lnTo>
                <a:lnTo>
                  <a:pt x="2738" y="1257"/>
                </a:lnTo>
                <a:lnTo>
                  <a:pt x="2732" y="1261"/>
                </a:lnTo>
                <a:lnTo>
                  <a:pt x="2730" y="1263"/>
                </a:lnTo>
                <a:lnTo>
                  <a:pt x="2728" y="1263"/>
                </a:lnTo>
                <a:lnTo>
                  <a:pt x="2724" y="1265"/>
                </a:lnTo>
                <a:lnTo>
                  <a:pt x="2722" y="1265"/>
                </a:lnTo>
                <a:lnTo>
                  <a:pt x="2720" y="1269"/>
                </a:lnTo>
                <a:lnTo>
                  <a:pt x="2722" y="1269"/>
                </a:lnTo>
                <a:lnTo>
                  <a:pt x="2722" y="1271"/>
                </a:lnTo>
                <a:lnTo>
                  <a:pt x="2724" y="1271"/>
                </a:lnTo>
                <a:lnTo>
                  <a:pt x="2726" y="1275"/>
                </a:lnTo>
                <a:lnTo>
                  <a:pt x="2726" y="1277"/>
                </a:lnTo>
                <a:lnTo>
                  <a:pt x="2726" y="1285"/>
                </a:lnTo>
                <a:lnTo>
                  <a:pt x="2720" y="1289"/>
                </a:lnTo>
                <a:lnTo>
                  <a:pt x="2710" y="1283"/>
                </a:lnTo>
                <a:lnTo>
                  <a:pt x="2706" y="1281"/>
                </a:lnTo>
                <a:lnTo>
                  <a:pt x="2702" y="1277"/>
                </a:lnTo>
                <a:lnTo>
                  <a:pt x="2700" y="1279"/>
                </a:lnTo>
                <a:lnTo>
                  <a:pt x="2698" y="1281"/>
                </a:lnTo>
                <a:lnTo>
                  <a:pt x="2696" y="1283"/>
                </a:lnTo>
                <a:lnTo>
                  <a:pt x="2694" y="1283"/>
                </a:lnTo>
                <a:lnTo>
                  <a:pt x="2690" y="1283"/>
                </a:lnTo>
                <a:lnTo>
                  <a:pt x="2688" y="1283"/>
                </a:lnTo>
                <a:lnTo>
                  <a:pt x="2680" y="1287"/>
                </a:lnTo>
                <a:lnTo>
                  <a:pt x="2676" y="1289"/>
                </a:lnTo>
                <a:lnTo>
                  <a:pt x="2670" y="1291"/>
                </a:lnTo>
                <a:lnTo>
                  <a:pt x="2670" y="1293"/>
                </a:lnTo>
                <a:lnTo>
                  <a:pt x="2668" y="1293"/>
                </a:lnTo>
                <a:lnTo>
                  <a:pt x="2666" y="1295"/>
                </a:lnTo>
                <a:lnTo>
                  <a:pt x="2662" y="1297"/>
                </a:lnTo>
                <a:lnTo>
                  <a:pt x="2660" y="1297"/>
                </a:lnTo>
                <a:lnTo>
                  <a:pt x="2658" y="1299"/>
                </a:lnTo>
                <a:lnTo>
                  <a:pt x="2656" y="1299"/>
                </a:lnTo>
                <a:lnTo>
                  <a:pt x="2654" y="1299"/>
                </a:lnTo>
                <a:lnTo>
                  <a:pt x="2654" y="1297"/>
                </a:lnTo>
                <a:lnTo>
                  <a:pt x="2650" y="1297"/>
                </a:lnTo>
                <a:lnTo>
                  <a:pt x="2648" y="1295"/>
                </a:lnTo>
                <a:lnTo>
                  <a:pt x="2648" y="1291"/>
                </a:lnTo>
                <a:lnTo>
                  <a:pt x="2648" y="1289"/>
                </a:lnTo>
                <a:lnTo>
                  <a:pt x="2648" y="1285"/>
                </a:lnTo>
                <a:lnTo>
                  <a:pt x="2646" y="1281"/>
                </a:lnTo>
                <a:lnTo>
                  <a:pt x="2646" y="1279"/>
                </a:lnTo>
                <a:lnTo>
                  <a:pt x="2646" y="1277"/>
                </a:lnTo>
                <a:lnTo>
                  <a:pt x="2648" y="1275"/>
                </a:lnTo>
                <a:lnTo>
                  <a:pt x="2648" y="1273"/>
                </a:lnTo>
                <a:lnTo>
                  <a:pt x="2648" y="1271"/>
                </a:lnTo>
                <a:lnTo>
                  <a:pt x="2648" y="1269"/>
                </a:lnTo>
                <a:lnTo>
                  <a:pt x="2646" y="1267"/>
                </a:lnTo>
                <a:lnTo>
                  <a:pt x="2646" y="1265"/>
                </a:lnTo>
                <a:lnTo>
                  <a:pt x="2644" y="1263"/>
                </a:lnTo>
                <a:lnTo>
                  <a:pt x="2644" y="1259"/>
                </a:lnTo>
                <a:lnTo>
                  <a:pt x="2642" y="1259"/>
                </a:lnTo>
                <a:lnTo>
                  <a:pt x="2640" y="1257"/>
                </a:lnTo>
                <a:lnTo>
                  <a:pt x="2636" y="1255"/>
                </a:lnTo>
                <a:lnTo>
                  <a:pt x="2632" y="1253"/>
                </a:lnTo>
                <a:lnTo>
                  <a:pt x="2630" y="1253"/>
                </a:lnTo>
                <a:lnTo>
                  <a:pt x="2626" y="1253"/>
                </a:lnTo>
                <a:lnTo>
                  <a:pt x="2624" y="1253"/>
                </a:lnTo>
                <a:lnTo>
                  <a:pt x="2620" y="1255"/>
                </a:lnTo>
                <a:lnTo>
                  <a:pt x="2616" y="1257"/>
                </a:lnTo>
                <a:lnTo>
                  <a:pt x="2614" y="1259"/>
                </a:lnTo>
                <a:lnTo>
                  <a:pt x="2614" y="1261"/>
                </a:lnTo>
                <a:lnTo>
                  <a:pt x="2612" y="1265"/>
                </a:lnTo>
                <a:lnTo>
                  <a:pt x="2612" y="1269"/>
                </a:lnTo>
                <a:lnTo>
                  <a:pt x="2612" y="1273"/>
                </a:lnTo>
                <a:lnTo>
                  <a:pt x="2612" y="1277"/>
                </a:lnTo>
                <a:lnTo>
                  <a:pt x="2614" y="1279"/>
                </a:lnTo>
                <a:lnTo>
                  <a:pt x="2618" y="1283"/>
                </a:lnTo>
                <a:lnTo>
                  <a:pt x="2620" y="1289"/>
                </a:lnTo>
                <a:lnTo>
                  <a:pt x="2624" y="1293"/>
                </a:lnTo>
                <a:lnTo>
                  <a:pt x="2624" y="1295"/>
                </a:lnTo>
                <a:lnTo>
                  <a:pt x="2626" y="1297"/>
                </a:lnTo>
                <a:lnTo>
                  <a:pt x="2628" y="1301"/>
                </a:lnTo>
                <a:lnTo>
                  <a:pt x="2630" y="1305"/>
                </a:lnTo>
                <a:lnTo>
                  <a:pt x="2630" y="1307"/>
                </a:lnTo>
                <a:lnTo>
                  <a:pt x="2630" y="1311"/>
                </a:lnTo>
                <a:lnTo>
                  <a:pt x="2628" y="1313"/>
                </a:lnTo>
                <a:lnTo>
                  <a:pt x="2626" y="1313"/>
                </a:lnTo>
                <a:lnTo>
                  <a:pt x="2624" y="1317"/>
                </a:lnTo>
                <a:lnTo>
                  <a:pt x="2622" y="1317"/>
                </a:lnTo>
                <a:lnTo>
                  <a:pt x="2622" y="1317"/>
                </a:lnTo>
                <a:lnTo>
                  <a:pt x="2620" y="1321"/>
                </a:lnTo>
                <a:lnTo>
                  <a:pt x="2618" y="1323"/>
                </a:lnTo>
                <a:lnTo>
                  <a:pt x="2618" y="1327"/>
                </a:lnTo>
                <a:lnTo>
                  <a:pt x="2620" y="1335"/>
                </a:lnTo>
                <a:lnTo>
                  <a:pt x="2620" y="1337"/>
                </a:lnTo>
                <a:lnTo>
                  <a:pt x="2622" y="1339"/>
                </a:lnTo>
                <a:lnTo>
                  <a:pt x="2624" y="1341"/>
                </a:lnTo>
                <a:lnTo>
                  <a:pt x="2626" y="1343"/>
                </a:lnTo>
                <a:lnTo>
                  <a:pt x="2626" y="1345"/>
                </a:lnTo>
                <a:lnTo>
                  <a:pt x="2630" y="1353"/>
                </a:lnTo>
                <a:lnTo>
                  <a:pt x="2630" y="1355"/>
                </a:lnTo>
                <a:lnTo>
                  <a:pt x="2632" y="1359"/>
                </a:lnTo>
                <a:lnTo>
                  <a:pt x="2632" y="1366"/>
                </a:lnTo>
                <a:lnTo>
                  <a:pt x="2632" y="1368"/>
                </a:lnTo>
                <a:lnTo>
                  <a:pt x="2632" y="1370"/>
                </a:lnTo>
                <a:lnTo>
                  <a:pt x="2630" y="1372"/>
                </a:lnTo>
                <a:lnTo>
                  <a:pt x="2628" y="1374"/>
                </a:lnTo>
                <a:lnTo>
                  <a:pt x="2626" y="1376"/>
                </a:lnTo>
                <a:lnTo>
                  <a:pt x="2624" y="1378"/>
                </a:lnTo>
                <a:lnTo>
                  <a:pt x="2620" y="1380"/>
                </a:lnTo>
                <a:lnTo>
                  <a:pt x="2616" y="1380"/>
                </a:lnTo>
                <a:lnTo>
                  <a:pt x="2610" y="1382"/>
                </a:lnTo>
                <a:lnTo>
                  <a:pt x="2608" y="1382"/>
                </a:lnTo>
                <a:lnTo>
                  <a:pt x="2602" y="1382"/>
                </a:lnTo>
                <a:lnTo>
                  <a:pt x="2600" y="1380"/>
                </a:lnTo>
                <a:lnTo>
                  <a:pt x="2594" y="1378"/>
                </a:lnTo>
                <a:lnTo>
                  <a:pt x="2590" y="1376"/>
                </a:lnTo>
                <a:lnTo>
                  <a:pt x="2588" y="1370"/>
                </a:lnTo>
                <a:lnTo>
                  <a:pt x="2588" y="1366"/>
                </a:lnTo>
                <a:lnTo>
                  <a:pt x="2588" y="1361"/>
                </a:lnTo>
                <a:lnTo>
                  <a:pt x="2588" y="1359"/>
                </a:lnTo>
                <a:lnTo>
                  <a:pt x="2590" y="1357"/>
                </a:lnTo>
                <a:lnTo>
                  <a:pt x="2594" y="1355"/>
                </a:lnTo>
                <a:lnTo>
                  <a:pt x="2598" y="1351"/>
                </a:lnTo>
                <a:lnTo>
                  <a:pt x="2600" y="1351"/>
                </a:lnTo>
                <a:lnTo>
                  <a:pt x="2600" y="1349"/>
                </a:lnTo>
                <a:lnTo>
                  <a:pt x="2600" y="1347"/>
                </a:lnTo>
                <a:lnTo>
                  <a:pt x="2600" y="1343"/>
                </a:lnTo>
                <a:lnTo>
                  <a:pt x="2600" y="1339"/>
                </a:lnTo>
                <a:lnTo>
                  <a:pt x="2600" y="1337"/>
                </a:lnTo>
                <a:lnTo>
                  <a:pt x="2598" y="1329"/>
                </a:lnTo>
                <a:lnTo>
                  <a:pt x="2594" y="1321"/>
                </a:lnTo>
                <a:lnTo>
                  <a:pt x="2592" y="1321"/>
                </a:lnTo>
                <a:lnTo>
                  <a:pt x="2590" y="1321"/>
                </a:lnTo>
                <a:lnTo>
                  <a:pt x="2588" y="1321"/>
                </a:lnTo>
                <a:lnTo>
                  <a:pt x="2584" y="1321"/>
                </a:lnTo>
                <a:lnTo>
                  <a:pt x="2582" y="1321"/>
                </a:lnTo>
                <a:lnTo>
                  <a:pt x="2578" y="1325"/>
                </a:lnTo>
                <a:lnTo>
                  <a:pt x="2576" y="1327"/>
                </a:lnTo>
                <a:lnTo>
                  <a:pt x="2574" y="1331"/>
                </a:lnTo>
                <a:lnTo>
                  <a:pt x="2572" y="1335"/>
                </a:lnTo>
                <a:lnTo>
                  <a:pt x="2572" y="1337"/>
                </a:lnTo>
                <a:lnTo>
                  <a:pt x="2572" y="1341"/>
                </a:lnTo>
                <a:lnTo>
                  <a:pt x="2574" y="1345"/>
                </a:lnTo>
                <a:lnTo>
                  <a:pt x="2576" y="1349"/>
                </a:lnTo>
                <a:lnTo>
                  <a:pt x="2576" y="1351"/>
                </a:lnTo>
                <a:lnTo>
                  <a:pt x="2576" y="1353"/>
                </a:lnTo>
                <a:lnTo>
                  <a:pt x="2578" y="1355"/>
                </a:lnTo>
                <a:lnTo>
                  <a:pt x="2580" y="1359"/>
                </a:lnTo>
                <a:lnTo>
                  <a:pt x="2580" y="1361"/>
                </a:lnTo>
                <a:lnTo>
                  <a:pt x="2580" y="1364"/>
                </a:lnTo>
                <a:lnTo>
                  <a:pt x="2578" y="1366"/>
                </a:lnTo>
                <a:lnTo>
                  <a:pt x="2578" y="1366"/>
                </a:lnTo>
                <a:lnTo>
                  <a:pt x="2576" y="1366"/>
                </a:lnTo>
                <a:lnTo>
                  <a:pt x="2574" y="1366"/>
                </a:lnTo>
                <a:lnTo>
                  <a:pt x="2570" y="1368"/>
                </a:lnTo>
                <a:lnTo>
                  <a:pt x="2568" y="1368"/>
                </a:lnTo>
                <a:lnTo>
                  <a:pt x="2566" y="1370"/>
                </a:lnTo>
                <a:lnTo>
                  <a:pt x="2562" y="1374"/>
                </a:lnTo>
                <a:lnTo>
                  <a:pt x="2560" y="1376"/>
                </a:lnTo>
                <a:lnTo>
                  <a:pt x="2558" y="1380"/>
                </a:lnTo>
                <a:lnTo>
                  <a:pt x="2558" y="1382"/>
                </a:lnTo>
                <a:lnTo>
                  <a:pt x="2560" y="1382"/>
                </a:lnTo>
                <a:lnTo>
                  <a:pt x="2562" y="1386"/>
                </a:lnTo>
                <a:lnTo>
                  <a:pt x="2566" y="1390"/>
                </a:lnTo>
                <a:lnTo>
                  <a:pt x="2568" y="1394"/>
                </a:lnTo>
                <a:lnTo>
                  <a:pt x="2574" y="1400"/>
                </a:lnTo>
                <a:lnTo>
                  <a:pt x="2576" y="1402"/>
                </a:lnTo>
                <a:lnTo>
                  <a:pt x="2578" y="1402"/>
                </a:lnTo>
                <a:lnTo>
                  <a:pt x="2582" y="1404"/>
                </a:lnTo>
                <a:lnTo>
                  <a:pt x="2586" y="1404"/>
                </a:lnTo>
                <a:lnTo>
                  <a:pt x="2590" y="1404"/>
                </a:lnTo>
                <a:lnTo>
                  <a:pt x="2594" y="1404"/>
                </a:lnTo>
                <a:lnTo>
                  <a:pt x="2598" y="1402"/>
                </a:lnTo>
                <a:lnTo>
                  <a:pt x="2602" y="1400"/>
                </a:lnTo>
                <a:lnTo>
                  <a:pt x="2604" y="1400"/>
                </a:lnTo>
                <a:lnTo>
                  <a:pt x="2606" y="1400"/>
                </a:lnTo>
                <a:lnTo>
                  <a:pt x="2610" y="1400"/>
                </a:lnTo>
                <a:lnTo>
                  <a:pt x="2612" y="1400"/>
                </a:lnTo>
                <a:lnTo>
                  <a:pt x="2616" y="1400"/>
                </a:lnTo>
                <a:lnTo>
                  <a:pt x="2618" y="1400"/>
                </a:lnTo>
                <a:lnTo>
                  <a:pt x="2622" y="1404"/>
                </a:lnTo>
                <a:lnTo>
                  <a:pt x="2624" y="1406"/>
                </a:lnTo>
                <a:lnTo>
                  <a:pt x="2626" y="1408"/>
                </a:lnTo>
                <a:lnTo>
                  <a:pt x="2626" y="1410"/>
                </a:lnTo>
                <a:lnTo>
                  <a:pt x="2626" y="1414"/>
                </a:lnTo>
                <a:lnTo>
                  <a:pt x="2626" y="1414"/>
                </a:lnTo>
                <a:lnTo>
                  <a:pt x="2626" y="1416"/>
                </a:lnTo>
                <a:lnTo>
                  <a:pt x="2624" y="1418"/>
                </a:lnTo>
                <a:lnTo>
                  <a:pt x="2624" y="1420"/>
                </a:lnTo>
                <a:lnTo>
                  <a:pt x="2622" y="1424"/>
                </a:lnTo>
                <a:lnTo>
                  <a:pt x="2618" y="1428"/>
                </a:lnTo>
                <a:lnTo>
                  <a:pt x="2616" y="1430"/>
                </a:lnTo>
                <a:lnTo>
                  <a:pt x="2614" y="1432"/>
                </a:lnTo>
                <a:lnTo>
                  <a:pt x="2612" y="1434"/>
                </a:lnTo>
                <a:lnTo>
                  <a:pt x="2610" y="1434"/>
                </a:lnTo>
                <a:lnTo>
                  <a:pt x="2608" y="1436"/>
                </a:lnTo>
                <a:lnTo>
                  <a:pt x="2608" y="1438"/>
                </a:lnTo>
                <a:lnTo>
                  <a:pt x="2606" y="1440"/>
                </a:lnTo>
                <a:lnTo>
                  <a:pt x="2602" y="1442"/>
                </a:lnTo>
                <a:lnTo>
                  <a:pt x="2600" y="1444"/>
                </a:lnTo>
                <a:lnTo>
                  <a:pt x="2600" y="1446"/>
                </a:lnTo>
                <a:lnTo>
                  <a:pt x="2600" y="1448"/>
                </a:lnTo>
                <a:lnTo>
                  <a:pt x="2596" y="1452"/>
                </a:lnTo>
                <a:lnTo>
                  <a:pt x="2594" y="1454"/>
                </a:lnTo>
                <a:lnTo>
                  <a:pt x="2592" y="1454"/>
                </a:lnTo>
                <a:lnTo>
                  <a:pt x="2590" y="1456"/>
                </a:lnTo>
                <a:lnTo>
                  <a:pt x="2588" y="1456"/>
                </a:lnTo>
                <a:lnTo>
                  <a:pt x="2586" y="1456"/>
                </a:lnTo>
                <a:lnTo>
                  <a:pt x="2582" y="1456"/>
                </a:lnTo>
                <a:lnTo>
                  <a:pt x="2580" y="1456"/>
                </a:lnTo>
                <a:lnTo>
                  <a:pt x="2576" y="1456"/>
                </a:lnTo>
                <a:lnTo>
                  <a:pt x="2574" y="1456"/>
                </a:lnTo>
                <a:lnTo>
                  <a:pt x="2572" y="1454"/>
                </a:lnTo>
                <a:lnTo>
                  <a:pt x="2570" y="1450"/>
                </a:lnTo>
                <a:lnTo>
                  <a:pt x="2568" y="1448"/>
                </a:lnTo>
                <a:lnTo>
                  <a:pt x="2568" y="1446"/>
                </a:lnTo>
                <a:lnTo>
                  <a:pt x="2568" y="1444"/>
                </a:lnTo>
                <a:lnTo>
                  <a:pt x="2568" y="1440"/>
                </a:lnTo>
                <a:lnTo>
                  <a:pt x="2568" y="1438"/>
                </a:lnTo>
                <a:lnTo>
                  <a:pt x="2568" y="1432"/>
                </a:lnTo>
                <a:lnTo>
                  <a:pt x="2570" y="1430"/>
                </a:lnTo>
                <a:lnTo>
                  <a:pt x="2570" y="1428"/>
                </a:lnTo>
                <a:lnTo>
                  <a:pt x="2572" y="1426"/>
                </a:lnTo>
                <a:lnTo>
                  <a:pt x="2576" y="1424"/>
                </a:lnTo>
                <a:lnTo>
                  <a:pt x="2578" y="1422"/>
                </a:lnTo>
                <a:lnTo>
                  <a:pt x="2578" y="1420"/>
                </a:lnTo>
                <a:lnTo>
                  <a:pt x="2578" y="1416"/>
                </a:lnTo>
                <a:lnTo>
                  <a:pt x="2578" y="1414"/>
                </a:lnTo>
                <a:lnTo>
                  <a:pt x="2578" y="1412"/>
                </a:lnTo>
                <a:lnTo>
                  <a:pt x="2576" y="1410"/>
                </a:lnTo>
                <a:lnTo>
                  <a:pt x="2574" y="1408"/>
                </a:lnTo>
                <a:lnTo>
                  <a:pt x="2572" y="1408"/>
                </a:lnTo>
                <a:lnTo>
                  <a:pt x="2572" y="1406"/>
                </a:lnTo>
                <a:lnTo>
                  <a:pt x="2570" y="1404"/>
                </a:lnTo>
                <a:lnTo>
                  <a:pt x="2566" y="1402"/>
                </a:lnTo>
                <a:lnTo>
                  <a:pt x="2564" y="1404"/>
                </a:lnTo>
                <a:lnTo>
                  <a:pt x="2562" y="1404"/>
                </a:lnTo>
                <a:lnTo>
                  <a:pt x="2560" y="1406"/>
                </a:lnTo>
                <a:lnTo>
                  <a:pt x="2556" y="1412"/>
                </a:lnTo>
                <a:lnTo>
                  <a:pt x="2554" y="1414"/>
                </a:lnTo>
                <a:lnTo>
                  <a:pt x="2552" y="1414"/>
                </a:lnTo>
                <a:lnTo>
                  <a:pt x="2552" y="1414"/>
                </a:lnTo>
                <a:lnTo>
                  <a:pt x="2550" y="1416"/>
                </a:lnTo>
                <a:lnTo>
                  <a:pt x="2550" y="1418"/>
                </a:lnTo>
                <a:lnTo>
                  <a:pt x="2550" y="1420"/>
                </a:lnTo>
                <a:lnTo>
                  <a:pt x="2548" y="1420"/>
                </a:lnTo>
                <a:lnTo>
                  <a:pt x="2548" y="1422"/>
                </a:lnTo>
                <a:lnTo>
                  <a:pt x="2548" y="1424"/>
                </a:lnTo>
                <a:lnTo>
                  <a:pt x="2548" y="1426"/>
                </a:lnTo>
                <a:lnTo>
                  <a:pt x="2548" y="1430"/>
                </a:lnTo>
                <a:lnTo>
                  <a:pt x="2548" y="1434"/>
                </a:lnTo>
                <a:lnTo>
                  <a:pt x="2548" y="1436"/>
                </a:lnTo>
                <a:lnTo>
                  <a:pt x="2548" y="1438"/>
                </a:lnTo>
                <a:lnTo>
                  <a:pt x="2550" y="1438"/>
                </a:lnTo>
                <a:lnTo>
                  <a:pt x="2550" y="1442"/>
                </a:lnTo>
                <a:lnTo>
                  <a:pt x="2550" y="1444"/>
                </a:lnTo>
                <a:lnTo>
                  <a:pt x="2550" y="1446"/>
                </a:lnTo>
                <a:lnTo>
                  <a:pt x="2550" y="1448"/>
                </a:lnTo>
                <a:lnTo>
                  <a:pt x="2548" y="1450"/>
                </a:lnTo>
                <a:lnTo>
                  <a:pt x="2548" y="1454"/>
                </a:lnTo>
                <a:lnTo>
                  <a:pt x="2548" y="1456"/>
                </a:lnTo>
                <a:lnTo>
                  <a:pt x="2548" y="1460"/>
                </a:lnTo>
                <a:lnTo>
                  <a:pt x="2548" y="1462"/>
                </a:lnTo>
                <a:lnTo>
                  <a:pt x="2548" y="1464"/>
                </a:lnTo>
                <a:lnTo>
                  <a:pt x="2548" y="1466"/>
                </a:lnTo>
                <a:lnTo>
                  <a:pt x="2550" y="1470"/>
                </a:lnTo>
                <a:lnTo>
                  <a:pt x="2552" y="1476"/>
                </a:lnTo>
                <a:lnTo>
                  <a:pt x="2552" y="1478"/>
                </a:lnTo>
                <a:lnTo>
                  <a:pt x="2554" y="1478"/>
                </a:lnTo>
                <a:lnTo>
                  <a:pt x="2554" y="1480"/>
                </a:lnTo>
                <a:lnTo>
                  <a:pt x="2558" y="1488"/>
                </a:lnTo>
                <a:lnTo>
                  <a:pt x="2562" y="1494"/>
                </a:lnTo>
                <a:lnTo>
                  <a:pt x="2566" y="1498"/>
                </a:lnTo>
                <a:lnTo>
                  <a:pt x="2568" y="1498"/>
                </a:lnTo>
                <a:lnTo>
                  <a:pt x="2570" y="1500"/>
                </a:lnTo>
                <a:lnTo>
                  <a:pt x="2570" y="1502"/>
                </a:lnTo>
                <a:lnTo>
                  <a:pt x="2572" y="1504"/>
                </a:lnTo>
                <a:lnTo>
                  <a:pt x="2576" y="1508"/>
                </a:lnTo>
                <a:lnTo>
                  <a:pt x="2576" y="1510"/>
                </a:lnTo>
                <a:lnTo>
                  <a:pt x="2576" y="1514"/>
                </a:lnTo>
                <a:lnTo>
                  <a:pt x="2576" y="1516"/>
                </a:lnTo>
                <a:lnTo>
                  <a:pt x="2576" y="1520"/>
                </a:lnTo>
                <a:lnTo>
                  <a:pt x="2576" y="1522"/>
                </a:lnTo>
                <a:lnTo>
                  <a:pt x="2574" y="1522"/>
                </a:lnTo>
                <a:lnTo>
                  <a:pt x="2574" y="1524"/>
                </a:lnTo>
                <a:lnTo>
                  <a:pt x="2572" y="1526"/>
                </a:lnTo>
                <a:lnTo>
                  <a:pt x="2568" y="1530"/>
                </a:lnTo>
                <a:lnTo>
                  <a:pt x="2566" y="1530"/>
                </a:lnTo>
                <a:lnTo>
                  <a:pt x="2562" y="1532"/>
                </a:lnTo>
                <a:lnTo>
                  <a:pt x="2558" y="1534"/>
                </a:lnTo>
                <a:lnTo>
                  <a:pt x="2556" y="1536"/>
                </a:lnTo>
                <a:lnTo>
                  <a:pt x="2554" y="1538"/>
                </a:lnTo>
                <a:lnTo>
                  <a:pt x="2554" y="1540"/>
                </a:lnTo>
                <a:lnTo>
                  <a:pt x="2552" y="1540"/>
                </a:lnTo>
                <a:lnTo>
                  <a:pt x="2552" y="1542"/>
                </a:lnTo>
                <a:lnTo>
                  <a:pt x="2552" y="1544"/>
                </a:lnTo>
                <a:lnTo>
                  <a:pt x="2552" y="1546"/>
                </a:lnTo>
                <a:lnTo>
                  <a:pt x="2552" y="1548"/>
                </a:lnTo>
                <a:lnTo>
                  <a:pt x="2552" y="1550"/>
                </a:lnTo>
                <a:lnTo>
                  <a:pt x="2550" y="1552"/>
                </a:lnTo>
                <a:lnTo>
                  <a:pt x="2548" y="1554"/>
                </a:lnTo>
                <a:lnTo>
                  <a:pt x="2548" y="1556"/>
                </a:lnTo>
                <a:lnTo>
                  <a:pt x="2548" y="1558"/>
                </a:lnTo>
                <a:lnTo>
                  <a:pt x="2548" y="1560"/>
                </a:lnTo>
                <a:lnTo>
                  <a:pt x="2546" y="1564"/>
                </a:lnTo>
                <a:lnTo>
                  <a:pt x="2546" y="1568"/>
                </a:lnTo>
                <a:lnTo>
                  <a:pt x="2548" y="1572"/>
                </a:lnTo>
                <a:lnTo>
                  <a:pt x="2548" y="1574"/>
                </a:lnTo>
                <a:lnTo>
                  <a:pt x="2548" y="1576"/>
                </a:lnTo>
                <a:lnTo>
                  <a:pt x="2548" y="1578"/>
                </a:lnTo>
                <a:lnTo>
                  <a:pt x="2550" y="1584"/>
                </a:lnTo>
                <a:lnTo>
                  <a:pt x="2552" y="1586"/>
                </a:lnTo>
                <a:lnTo>
                  <a:pt x="2552" y="1590"/>
                </a:lnTo>
                <a:lnTo>
                  <a:pt x="2554" y="1590"/>
                </a:lnTo>
                <a:lnTo>
                  <a:pt x="2556" y="1592"/>
                </a:lnTo>
                <a:lnTo>
                  <a:pt x="2558" y="1598"/>
                </a:lnTo>
                <a:lnTo>
                  <a:pt x="2560" y="1600"/>
                </a:lnTo>
                <a:lnTo>
                  <a:pt x="2560" y="1604"/>
                </a:lnTo>
                <a:lnTo>
                  <a:pt x="2560" y="1604"/>
                </a:lnTo>
                <a:lnTo>
                  <a:pt x="2560" y="1608"/>
                </a:lnTo>
                <a:lnTo>
                  <a:pt x="2558" y="1612"/>
                </a:lnTo>
                <a:lnTo>
                  <a:pt x="2558" y="1614"/>
                </a:lnTo>
                <a:lnTo>
                  <a:pt x="2556" y="1616"/>
                </a:lnTo>
                <a:lnTo>
                  <a:pt x="2554" y="1618"/>
                </a:lnTo>
                <a:lnTo>
                  <a:pt x="2550" y="1624"/>
                </a:lnTo>
                <a:lnTo>
                  <a:pt x="2546" y="1628"/>
                </a:lnTo>
                <a:lnTo>
                  <a:pt x="2542" y="1628"/>
                </a:lnTo>
                <a:lnTo>
                  <a:pt x="2538" y="1632"/>
                </a:lnTo>
                <a:lnTo>
                  <a:pt x="2528" y="1638"/>
                </a:lnTo>
                <a:lnTo>
                  <a:pt x="2524" y="1640"/>
                </a:lnTo>
                <a:lnTo>
                  <a:pt x="2520" y="1640"/>
                </a:lnTo>
                <a:lnTo>
                  <a:pt x="2518" y="1642"/>
                </a:lnTo>
                <a:lnTo>
                  <a:pt x="2516" y="1642"/>
                </a:lnTo>
                <a:lnTo>
                  <a:pt x="2514" y="1644"/>
                </a:lnTo>
                <a:lnTo>
                  <a:pt x="2512" y="1644"/>
                </a:lnTo>
                <a:lnTo>
                  <a:pt x="2508" y="1644"/>
                </a:lnTo>
                <a:lnTo>
                  <a:pt x="2506" y="1646"/>
                </a:lnTo>
                <a:lnTo>
                  <a:pt x="2504" y="1648"/>
                </a:lnTo>
                <a:lnTo>
                  <a:pt x="2504" y="1650"/>
                </a:lnTo>
                <a:lnTo>
                  <a:pt x="2504" y="1652"/>
                </a:lnTo>
                <a:lnTo>
                  <a:pt x="2504" y="1652"/>
                </a:lnTo>
                <a:lnTo>
                  <a:pt x="2500" y="1662"/>
                </a:lnTo>
                <a:lnTo>
                  <a:pt x="2498" y="1666"/>
                </a:lnTo>
                <a:lnTo>
                  <a:pt x="2498" y="1670"/>
                </a:lnTo>
                <a:lnTo>
                  <a:pt x="2502" y="1680"/>
                </a:lnTo>
                <a:lnTo>
                  <a:pt x="2504" y="1686"/>
                </a:lnTo>
                <a:lnTo>
                  <a:pt x="2504" y="1692"/>
                </a:lnTo>
                <a:lnTo>
                  <a:pt x="2502" y="1696"/>
                </a:lnTo>
                <a:lnTo>
                  <a:pt x="2496" y="1698"/>
                </a:lnTo>
                <a:lnTo>
                  <a:pt x="2490" y="1698"/>
                </a:lnTo>
                <a:lnTo>
                  <a:pt x="2486" y="1696"/>
                </a:lnTo>
                <a:lnTo>
                  <a:pt x="2480" y="1690"/>
                </a:lnTo>
                <a:lnTo>
                  <a:pt x="2480" y="1684"/>
                </a:lnTo>
                <a:lnTo>
                  <a:pt x="2480" y="1682"/>
                </a:lnTo>
                <a:lnTo>
                  <a:pt x="2482" y="1678"/>
                </a:lnTo>
                <a:lnTo>
                  <a:pt x="2484" y="1672"/>
                </a:lnTo>
                <a:lnTo>
                  <a:pt x="2488" y="1666"/>
                </a:lnTo>
                <a:lnTo>
                  <a:pt x="2490" y="1662"/>
                </a:lnTo>
                <a:lnTo>
                  <a:pt x="2492" y="1656"/>
                </a:lnTo>
                <a:lnTo>
                  <a:pt x="2492" y="1654"/>
                </a:lnTo>
                <a:lnTo>
                  <a:pt x="2492" y="1652"/>
                </a:lnTo>
                <a:lnTo>
                  <a:pt x="2486" y="1652"/>
                </a:lnTo>
                <a:lnTo>
                  <a:pt x="2484" y="1654"/>
                </a:lnTo>
                <a:lnTo>
                  <a:pt x="2480" y="1656"/>
                </a:lnTo>
                <a:lnTo>
                  <a:pt x="2478" y="1656"/>
                </a:lnTo>
                <a:lnTo>
                  <a:pt x="2476" y="1656"/>
                </a:lnTo>
                <a:lnTo>
                  <a:pt x="2474" y="1656"/>
                </a:lnTo>
                <a:lnTo>
                  <a:pt x="2472" y="1656"/>
                </a:lnTo>
                <a:lnTo>
                  <a:pt x="2470" y="1656"/>
                </a:lnTo>
                <a:lnTo>
                  <a:pt x="2466" y="1656"/>
                </a:lnTo>
                <a:lnTo>
                  <a:pt x="2464" y="1658"/>
                </a:lnTo>
                <a:lnTo>
                  <a:pt x="2460" y="1658"/>
                </a:lnTo>
                <a:lnTo>
                  <a:pt x="2458" y="1658"/>
                </a:lnTo>
                <a:lnTo>
                  <a:pt x="2456" y="1656"/>
                </a:lnTo>
                <a:lnTo>
                  <a:pt x="2456" y="1656"/>
                </a:lnTo>
                <a:lnTo>
                  <a:pt x="2454" y="1656"/>
                </a:lnTo>
                <a:lnTo>
                  <a:pt x="2452" y="1656"/>
                </a:lnTo>
                <a:lnTo>
                  <a:pt x="2452" y="1654"/>
                </a:lnTo>
                <a:lnTo>
                  <a:pt x="2448" y="1652"/>
                </a:lnTo>
                <a:lnTo>
                  <a:pt x="2444" y="1654"/>
                </a:lnTo>
                <a:lnTo>
                  <a:pt x="2442" y="1654"/>
                </a:lnTo>
                <a:lnTo>
                  <a:pt x="2440" y="1654"/>
                </a:lnTo>
                <a:lnTo>
                  <a:pt x="2436" y="1658"/>
                </a:lnTo>
                <a:lnTo>
                  <a:pt x="2436" y="1660"/>
                </a:lnTo>
                <a:lnTo>
                  <a:pt x="2434" y="1662"/>
                </a:lnTo>
                <a:lnTo>
                  <a:pt x="2434" y="1672"/>
                </a:lnTo>
                <a:lnTo>
                  <a:pt x="2434" y="1674"/>
                </a:lnTo>
                <a:lnTo>
                  <a:pt x="2436" y="1676"/>
                </a:lnTo>
                <a:lnTo>
                  <a:pt x="2438" y="1676"/>
                </a:lnTo>
                <a:lnTo>
                  <a:pt x="2438" y="1678"/>
                </a:lnTo>
                <a:lnTo>
                  <a:pt x="2442" y="1680"/>
                </a:lnTo>
                <a:lnTo>
                  <a:pt x="2446" y="1684"/>
                </a:lnTo>
                <a:lnTo>
                  <a:pt x="2448" y="1690"/>
                </a:lnTo>
                <a:lnTo>
                  <a:pt x="2450" y="1694"/>
                </a:lnTo>
                <a:lnTo>
                  <a:pt x="2450" y="1696"/>
                </a:lnTo>
                <a:lnTo>
                  <a:pt x="2450" y="1700"/>
                </a:lnTo>
                <a:lnTo>
                  <a:pt x="2452" y="1700"/>
                </a:lnTo>
                <a:lnTo>
                  <a:pt x="2452" y="1700"/>
                </a:lnTo>
                <a:lnTo>
                  <a:pt x="2448" y="1706"/>
                </a:lnTo>
                <a:lnTo>
                  <a:pt x="2446" y="1712"/>
                </a:lnTo>
                <a:lnTo>
                  <a:pt x="2444" y="1714"/>
                </a:lnTo>
                <a:lnTo>
                  <a:pt x="2440" y="1718"/>
                </a:lnTo>
                <a:lnTo>
                  <a:pt x="2436" y="1722"/>
                </a:lnTo>
                <a:lnTo>
                  <a:pt x="2432" y="1722"/>
                </a:lnTo>
                <a:lnTo>
                  <a:pt x="2428" y="1722"/>
                </a:lnTo>
                <a:lnTo>
                  <a:pt x="2426" y="1722"/>
                </a:lnTo>
                <a:lnTo>
                  <a:pt x="2418" y="1720"/>
                </a:lnTo>
                <a:lnTo>
                  <a:pt x="2412" y="1720"/>
                </a:lnTo>
                <a:lnTo>
                  <a:pt x="2408" y="1720"/>
                </a:lnTo>
                <a:lnTo>
                  <a:pt x="2408" y="1722"/>
                </a:lnTo>
                <a:lnTo>
                  <a:pt x="2404" y="1722"/>
                </a:lnTo>
                <a:lnTo>
                  <a:pt x="2402" y="1722"/>
                </a:lnTo>
                <a:lnTo>
                  <a:pt x="2400" y="1724"/>
                </a:lnTo>
                <a:lnTo>
                  <a:pt x="2398" y="1724"/>
                </a:lnTo>
                <a:lnTo>
                  <a:pt x="2396" y="1726"/>
                </a:lnTo>
                <a:lnTo>
                  <a:pt x="2396" y="1728"/>
                </a:lnTo>
                <a:lnTo>
                  <a:pt x="2394" y="1730"/>
                </a:lnTo>
                <a:lnTo>
                  <a:pt x="2394" y="1732"/>
                </a:lnTo>
                <a:lnTo>
                  <a:pt x="2394" y="1734"/>
                </a:lnTo>
                <a:lnTo>
                  <a:pt x="2392" y="1738"/>
                </a:lnTo>
                <a:lnTo>
                  <a:pt x="2392" y="1740"/>
                </a:lnTo>
                <a:lnTo>
                  <a:pt x="2392" y="1744"/>
                </a:lnTo>
                <a:lnTo>
                  <a:pt x="2390" y="1746"/>
                </a:lnTo>
                <a:lnTo>
                  <a:pt x="2390" y="1748"/>
                </a:lnTo>
                <a:lnTo>
                  <a:pt x="2388" y="1756"/>
                </a:lnTo>
                <a:lnTo>
                  <a:pt x="2388" y="1760"/>
                </a:lnTo>
                <a:lnTo>
                  <a:pt x="2386" y="1764"/>
                </a:lnTo>
                <a:lnTo>
                  <a:pt x="2386" y="1766"/>
                </a:lnTo>
                <a:lnTo>
                  <a:pt x="2386" y="1768"/>
                </a:lnTo>
                <a:lnTo>
                  <a:pt x="2384" y="1770"/>
                </a:lnTo>
                <a:lnTo>
                  <a:pt x="2384" y="1772"/>
                </a:lnTo>
                <a:lnTo>
                  <a:pt x="2382" y="1776"/>
                </a:lnTo>
                <a:lnTo>
                  <a:pt x="2382" y="1778"/>
                </a:lnTo>
                <a:lnTo>
                  <a:pt x="2376" y="1774"/>
                </a:lnTo>
                <a:lnTo>
                  <a:pt x="2372" y="1774"/>
                </a:lnTo>
                <a:lnTo>
                  <a:pt x="2370" y="1774"/>
                </a:lnTo>
                <a:lnTo>
                  <a:pt x="2368" y="1774"/>
                </a:lnTo>
                <a:lnTo>
                  <a:pt x="2364" y="1772"/>
                </a:lnTo>
                <a:lnTo>
                  <a:pt x="2362" y="1772"/>
                </a:lnTo>
                <a:lnTo>
                  <a:pt x="2358" y="1768"/>
                </a:lnTo>
                <a:lnTo>
                  <a:pt x="2354" y="1764"/>
                </a:lnTo>
                <a:lnTo>
                  <a:pt x="2352" y="1762"/>
                </a:lnTo>
                <a:lnTo>
                  <a:pt x="2350" y="1758"/>
                </a:lnTo>
                <a:lnTo>
                  <a:pt x="2348" y="1752"/>
                </a:lnTo>
                <a:lnTo>
                  <a:pt x="2346" y="1748"/>
                </a:lnTo>
                <a:lnTo>
                  <a:pt x="2344" y="1748"/>
                </a:lnTo>
                <a:lnTo>
                  <a:pt x="2336" y="1748"/>
                </a:lnTo>
                <a:lnTo>
                  <a:pt x="2334" y="1748"/>
                </a:lnTo>
                <a:lnTo>
                  <a:pt x="2330" y="1748"/>
                </a:lnTo>
                <a:lnTo>
                  <a:pt x="2328" y="1754"/>
                </a:lnTo>
                <a:lnTo>
                  <a:pt x="2326" y="1756"/>
                </a:lnTo>
                <a:lnTo>
                  <a:pt x="2326" y="1758"/>
                </a:lnTo>
                <a:lnTo>
                  <a:pt x="2326" y="1764"/>
                </a:lnTo>
                <a:lnTo>
                  <a:pt x="2328" y="1768"/>
                </a:lnTo>
                <a:lnTo>
                  <a:pt x="2328" y="1770"/>
                </a:lnTo>
                <a:lnTo>
                  <a:pt x="2332" y="1776"/>
                </a:lnTo>
                <a:lnTo>
                  <a:pt x="2340" y="1787"/>
                </a:lnTo>
                <a:lnTo>
                  <a:pt x="2344" y="1791"/>
                </a:lnTo>
                <a:lnTo>
                  <a:pt x="2354" y="1797"/>
                </a:lnTo>
                <a:lnTo>
                  <a:pt x="2358" y="1797"/>
                </a:lnTo>
                <a:lnTo>
                  <a:pt x="2360" y="1797"/>
                </a:lnTo>
                <a:lnTo>
                  <a:pt x="2362" y="1797"/>
                </a:lnTo>
                <a:lnTo>
                  <a:pt x="2364" y="1797"/>
                </a:lnTo>
                <a:lnTo>
                  <a:pt x="2366" y="1797"/>
                </a:lnTo>
                <a:lnTo>
                  <a:pt x="2370" y="1797"/>
                </a:lnTo>
                <a:lnTo>
                  <a:pt x="2372" y="1797"/>
                </a:lnTo>
                <a:lnTo>
                  <a:pt x="2376" y="1795"/>
                </a:lnTo>
                <a:lnTo>
                  <a:pt x="2380" y="1795"/>
                </a:lnTo>
                <a:lnTo>
                  <a:pt x="2388" y="1797"/>
                </a:lnTo>
                <a:lnTo>
                  <a:pt x="2392" y="1797"/>
                </a:lnTo>
                <a:lnTo>
                  <a:pt x="2396" y="1797"/>
                </a:lnTo>
                <a:lnTo>
                  <a:pt x="2398" y="1797"/>
                </a:lnTo>
                <a:lnTo>
                  <a:pt x="2400" y="1797"/>
                </a:lnTo>
                <a:lnTo>
                  <a:pt x="2402" y="1797"/>
                </a:lnTo>
                <a:lnTo>
                  <a:pt x="2404" y="1797"/>
                </a:lnTo>
                <a:lnTo>
                  <a:pt x="2406" y="1799"/>
                </a:lnTo>
                <a:lnTo>
                  <a:pt x="2408" y="1801"/>
                </a:lnTo>
                <a:lnTo>
                  <a:pt x="2408" y="1807"/>
                </a:lnTo>
                <a:lnTo>
                  <a:pt x="2408" y="1811"/>
                </a:lnTo>
                <a:lnTo>
                  <a:pt x="2408" y="1815"/>
                </a:lnTo>
                <a:lnTo>
                  <a:pt x="2406" y="1819"/>
                </a:lnTo>
                <a:lnTo>
                  <a:pt x="2406" y="1821"/>
                </a:lnTo>
                <a:lnTo>
                  <a:pt x="2402" y="1825"/>
                </a:lnTo>
                <a:lnTo>
                  <a:pt x="2398" y="1829"/>
                </a:lnTo>
                <a:lnTo>
                  <a:pt x="2394" y="1831"/>
                </a:lnTo>
                <a:lnTo>
                  <a:pt x="2390" y="1833"/>
                </a:lnTo>
                <a:lnTo>
                  <a:pt x="2382" y="1833"/>
                </a:lnTo>
                <a:lnTo>
                  <a:pt x="2374" y="1831"/>
                </a:lnTo>
                <a:lnTo>
                  <a:pt x="2370" y="1829"/>
                </a:lnTo>
                <a:lnTo>
                  <a:pt x="2366" y="1825"/>
                </a:lnTo>
                <a:lnTo>
                  <a:pt x="2362" y="1823"/>
                </a:lnTo>
                <a:lnTo>
                  <a:pt x="2360" y="1821"/>
                </a:lnTo>
                <a:lnTo>
                  <a:pt x="2358" y="1817"/>
                </a:lnTo>
                <a:lnTo>
                  <a:pt x="2354" y="1813"/>
                </a:lnTo>
                <a:lnTo>
                  <a:pt x="2350" y="1811"/>
                </a:lnTo>
                <a:lnTo>
                  <a:pt x="2348" y="1811"/>
                </a:lnTo>
                <a:lnTo>
                  <a:pt x="2344" y="1811"/>
                </a:lnTo>
                <a:lnTo>
                  <a:pt x="2342" y="1813"/>
                </a:lnTo>
                <a:lnTo>
                  <a:pt x="2340" y="1815"/>
                </a:lnTo>
                <a:lnTo>
                  <a:pt x="2338" y="1817"/>
                </a:lnTo>
                <a:lnTo>
                  <a:pt x="2336" y="1817"/>
                </a:lnTo>
                <a:lnTo>
                  <a:pt x="2330" y="1821"/>
                </a:lnTo>
                <a:lnTo>
                  <a:pt x="2328" y="1823"/>
                </a:lnTo>
                <a:lnTo>
                  <a:pt x="2326" y="1823"/>
                </a:lnTo>
                <a:lnTo>
                  <a:pt x="2324" y="1823"/>
                </a:lnTo>
                <a:lnTo>
                  <a:pt x="2322" y="1825"/>
                </a:lnTo>
                <a:lnTo>
                  <a:pt x="2320" y="1827"/>
                </a:lnTo>
                <a:lnTo>
                  <a:pt x="2316" y="1833"/>
                </a:lnTo>
                <a:lnTo>
                  <a:pt x="2316" y="1835"/>
                </a:lnTo>
                <a:lnTo>
                  <a:pt x="2314" y="1841"/>
                </a:lnTo>
                <a:lnTo>
                  <a:pt x="2314" y="1843"/>
                </a:lnTo>
                <a:lnTo>
                  <a:pt x="2314" y="1845"/>
                </a:lnTo>
                <a:lnTo>
                  <a:pt x="2314" y="1845"/>
                </a:lnTo>
                <a:lnTo>
                  <a:pt x="2316" y="1847"/>
                </a:lnTo>
                <a:lnTo>
                  <a:pt x="2318" y="1849"/>
                </a:lnTo>
                <a:lnTo>
                  <a:pt x="2318" y="1851"/>
                </a:lnTo>
                <a:lnTo>
                  <a:pt x="2320" y="1853"/>
                </a:lnTo>
                <a:lnTo>
                  <a:pt x="2322" y="1853"/>
                </a:lnTo>
                <a:lnTo>
                  <a:pt x="2322" y="1855"/>
                </a:lnTo>
                <a:lnTo>
                  <a:pt x="2324" y="1855"/>
                </a:lnTo>
                <a:lnTo>
                  <a:pt x="2326" y="1855"/>
                </a:lnTo>
                <a:lnTo>
                  <a:pt x="2328" y="1857"/>
                </a:lnTo>
                <a:lnTo>
                  <a:pt x="2336" y="1863"/>
                </a:lnTo>
                <a:lnTo>
                  <a:pt x="2336" y="1865"/>
                </a:lnTo>
                <a:lnTo>
                  <a:pt x="2338" y="1865"/>
                </a:lnTo>
                <a:lnTo>
                  <a:pt x="2344" y="1865"/>
                </a:lnTo>
                <a:lnTo>
                  <a:pt x="2350" y="1865"/>
                </a:lnTo>
                <a:lnTo>
                  <a:pt x="2354" y="1863"/>
                </a:lnTo>
                <a:lnTo>
                  <a:pt x="2356" y="1861"/>
                </a:lnTo>
                <a:lnTo>
                  <a:pt x="2360" y="1863"/>
                </a:lnTo>
                <a:lnTo>
                  <a:pt x="2364" y="1865"/>
                </a:lnTo>
                <a:lnTo>
                  <a:pt x="2366" y="1869"/>
                </a:lnTo>
                <a:lnTo>
                  <a:pt x="2368" y="1871"/>
                </a:lnTo>
                <a:lnTo>
                  <a:pt x="2368" y="1875"/>
                </a:lnTo>
                <a:lnTo>
                  <a:pt x="2366" y="1879"/>
                </a:lnTo>
                <a:lnTo>
                  <a:pt x="2364" y="1883"/>
                </a:lnTo>
                <a:lnTo>
                  <a:pt x="2360" y="1889"/>
                </a:lnTo>
                <a:lnTo>
                  <a:pt x="2358" y="1893"/>
                </a:lnTo>
                <a:lnTo>
                  <a:pt x="2358" y="1893"/>
                </a:lnTo>
                <a:lnTo>
                  <a:pt x="2358" y="1895"/>
                </a:lnTo>
                <a:lnTo>
                  <a:pt x="2358" y="1901"/>
                </a:lnTo>
                <a:lnTo>
                  <a:pt x="2358" y="1903"/>
                </a:lnTo>
                <a:lnTo>
                  <a:pt x="2358" y="1907"/>
                </a:lnTo>
                <a:lnTo>
                  <a:pt x="2358" y="1911"/>
                </a:lnTo>
                <a:lnTo>
                  <a:pt x="2358" y="1913"/>
                </a:lnTo>
                <a:lnTo>
                  <a:pt x="2356" y="1917"/>
                </a:lnTo>
                <a:lnTo>
                  <a:pt x="2352" y="1917"/>
                </a:lnTo>
                <a:lnTo>
                  <a:pt x="2348" y="1919"/>
                </a:lnTo>
                <a:lnTo>
                  <a:pt x="2342" y="1921"/>
                </a:lnTo>
                <a:lnTo>
                  <a:pt x="2340" y="1919"/>
                </a:lnTo>
                <a:lnTo>
                  <a:pt x="2336" y="1919"/>
                </a:lnTo>
                <a:lnTo>
                  <a:pt x="2334" y="1919"/>
                </a:lnTo>
                <a:lnTo>
                  <a:pt x="2330" y="1919"/>
                </a:lnTo>
                <a:lnTo>
                  <a:pt x="2328" y="1921"/>
                </a:lnTo>
                <a:lnTo>
                  <a:pt x="2326" y="1921"/>
                </a:lnTo>
                <a:lnTo>
                  <a:pt x="2324" y="1921"/>
                </a:lnTo>
                <a:lnTo>
                  <a:pt x="2316" y="1921"/>
                </a:lnTo>
                <a:lnTo>
                  <a:pt x="2312" y="1921"/>
                </a:lnTo>
                <a:lnTo>
                  <a:pt x="2310" y="1921"/>
                </a:lnTo>
                <a:lnTo>
                  <a:pt x="2308" y="1921"/>
                </a:lnTo>
                <a:lnTo>
                  <a:pt x="2306" y="1921"/>
                </a:lnTo>
                <a:lnTo>
                  <a:pt x="2304" y="1921"/>
                </a:lnTo>
                <a:lnTo>
                  <a:pt x="2302" y="1921"/>
                </a:lnTo>
                <a:lnTo>
                  <a:pt x="2300" y="1921"/>
                </a:lnTo>
                <a:lnTo>
                  <a:pt x="2296" y="1923"/>
                </a:lnTo>
                <a:lnTo>
                  <a:pt x="2298" y="1933"/>
                </a:lnTo>
                <a:lnTo>
                  <a:pt x="2300" y="1937"/>
                </a:lnTo>
                <a:lnTo>
                  <a:pt x="2300" y="1939"/>
                </a:lnTo>
                <a:lnTo>
                  <a:pt x="2302" y="1941"/>
                </a:lnTo>
                <a:lnTo>
                  <a:pt x="2306" y="1941"/>
                </a:lnTo>
                <a:lnTo>
                  <a:pt x="2308" y="1945"/>
                </a:lnTo>
                <a:lnTo>
                  <a:pt x="2310" y="1949"/>
                </a:lnTo>
                <a:lnTo>
                  <a:pt x="2310" y="1951"/>
                </a:lnTo>
                <a:lnTo>
                  <a:pt x="2310" y="1955"/>
                </a:lnTo>
                <a:lnTo>
                  <a:pt x="2310" y="1961"/>
                </a:lnTo>
                <a:lnTo>
                  <a:pt x="2308" y="1965"/>
                </a:lnTo>
                <a:lnTo>
                  <a:pt x="2304" y="1967"/>
                </a:lnTo>
                <a:lnTo>
                  <a:pt x="2298" y="1967"/>
                </a:lnTo>
                <a:lnTo>
                  <a:pt x="2294" y="1967"/>
                </a:lnTo>
                <a:lnTo>
                  <a:pt x="2290" y="1965"/>
                </a:lnTo>
                <a:lnTo>
                  <a:pt x="2288" y="1963"/>
                </a:lnTo>
                <a:lnTo>
                  <a:pt x="2286" y="1961"/>
                </a:lnTo>
                <a:lnTo>
                  <a:pt x="2284" y="1959"/>
                </a:lnTo>
                <a:lnTo>
                  <a:pt x="2284" y="1955"/>
                </a:lnTo>
                <a:lnTo>
                  <a:pt x="2280" y="1947"/>
                </a:lnTo>
                <a:lnTo>
                  <a:pt x="2278" y="1941"/>
                </a:lnTo>
                <a:lnTo>
                  <a:pt x="2276" y="1939"/>
                </a:lnTo>
                <a:lnTo>
                  <a:pt x="2276" y="1937"/>
                </a:lnTo>
                <a:lnTo>
                  <a:pt x="2274" y="1937"/>
                </a:lnTo>
                <a:lnTo>
                  <a:pt x="2274" y="1939"/>
                </a:lnTo>
                <a:lnTo>
                  <a:pt x="2272" y="1939"/>
                </a:lnTo>
                <a:lnTo>
                  <a:pt x="2266" y="1941"/>
                </a:lnTo>
                <a:lnTo>
                  <a:pt x="2264" y="1941"/>
                </a:lnTo>
                <a:lnTo>
                  <a:pt x="2262" y="1941"/>
                </a:lnTo>
                <a:lnTo>
                  <a:pt x="2262" y="1943"/>
                </a:lnTo>
                <a:lnTo>
                  <a:pt x="2262" y="1943"/>
                </a:lnTo>
                <a:lnTo>
                  <a:pt x="2262" y="1945"/>
                </a:lnTo>
                <a:lnTo>
                  <a:pt x="2260" y="1947"/>
                </a:lnTo>
                <a:lnTo>
                  <a:pt x="2258" y="1947"/>
                </a:lnTo>
                <a:lnTo>
                  <a:pt x="2252" y="1947"/>
                </a:lnTo>
                <a:lnTo>
                  <a:pt x="2246" y="1947"/>
                </a:lnTo>
                <a:lnTo>
                  <a:pt x="2240" y="1947"/>
                </a:lnTo>
                <a:lnTo>
                  <a:pt x="2240" y="1949"/>
                </a:lnTo>
                <a:lnTo>
                  <a:pt x="2238" y="1949"/>
                </a:lnTo>
                <a:lnTo>
                  <a:pt x="2236" y="1951"/>
                </a:lnTo>
                <a:lnTo>
                  <a:pt x="2234" y="1953"/>
                </a:lnTo>
                <a:lnTo>
                  <a:pt x="2232" y="1955"/>
                </a:lnTo>
                <a:lnTo>
                  <a:pt x="2230" y="1957"/>
                </a:lnTo>
                <a:lnTo>
                  <a:pt x="2230" y="1961"/>
                </a:lnTo>
                <a:lnTo>
                  <a:pt x="2230" y="1965"/>
                </a:lnTo>
                <a:lnTo>
                  <a:pt x="2230" y="1967"/>
                </a:lnTo>
                <a:lnTo>
                  <a:pt x="2232" y="1969"/>
                </a:lnTo>
                <a:lnTo>
                  <a:pt x="2232" y="1971"/>
                </a:lnTo>
                <a:lnTo>
                  <a:pt x="2234" y="1971"/>
                </a:lnTo>
                <a:lnTo>
                  <a:pt x="2236" y="1971"/>
                </a:lnTo>
                <a:lnTo>
                  <a:pt x="2236" y="1973"/>
                </a:lnTo>
                <a:lnTo>
                  <a:pt x="2238" y="1973"/>
                </a:lnTo>
                <a:lnTo>
                  <a:pt x="2240" y="1973"/>
                </a:lnTo>
                <a:lnTo>
                  <a:pt x="2244" y="1973"/>
                </a:lnTo>
                <a:lnTo>
                  <a:pt x="2246" y="1975"/>
                </a:lnTo>
                <a:lnTo>
                  <a:pt x="2248" y="1975"/>
                </a:lnTo>
                <a:lnTo>
                  <a:pt x="2252" y="1975"/>
                </a:lnTo>
                <a:lnTo>
                  <a:pt x="2254" y="1975"/>
                </a:lnTo>
                <a:lnTo>
                  <a:pt x="2256" y="1977"/>
                </a:lnTo>
                <a:lnTo>
                  <a:pt x="2260" y="1977"/>
                </a:lnTo>
                <a:lnTo>
                  <a:pt x="2262" y="1979"/>
                </a:lnTo>
                <a:lnTo>
                  <a:pt x="2264" y="1981"/>
                </a:lnTo>
                <a:lnTo>
                  <a:pt x="2266" y="1981"/>
                </a:lnTo>
                <a:lnTo>
                  <a:pt x="2268" y="1983"/>
                </a:lnTo>
                <a:lnTo>
                  <a:pt x="2270" y="1985"/>
                </a:lnTo>
                <a:lnTo>
                  <a:pt x="2270" y="1987"/>
                </a:lnTo>
                <a:lnTo>
                  <a:pt x="2272" y="1989"/>
                </a:lnTo>
                <a:lnTo>
                  <a:pt x="2272" y="1989"/>
                </a:lnTo>
                <a:lnTo>
                  <a:pt x="2274" y="1991"/>
                </a:lnTo>
                <a:lnTo>
                  <a:pt x="2274" y="1995"/>
                </a:lnTo>
                <a:lnTo>
                  <a:pt x="2274" y="1999"/>
                </a:lnTo>
                <a:lnTo>
                  <a:pt x="2272" y="2003"/>
                </a:lnTo>
                <a:lnTo>
                  <a:pt x="2268" y="2007"/>
                </a:lnTo>
                <a:lnTo>
                  <a:pt x="2268" y="2009"/>
                </a:lnTo>
                <a:lnTo>
                  <a:pt x="2264" y="2011"/>
                </a:lnTo>
                <a:lnTo>
                  <a:pt x="2264" y="2013"/>
                </a:lnTo>
                <a:lnTo>
                  <a:pt x="2262" y="2017"/>
                </a:lnTo>
                <a:lnTo>
                  <a:pt x="2256" y="2023"/>
                </a:lnTo>
                <a:lnTo>
                  <a:pt x="2252" y="2027"/>
                </a:lnTo>
                <a:lnTo>
                  <a:pt x="2250" y="2027"/>
                </a:lnTo>
                <a:lnTo>
                  <a:pt x="2250" y="2029"/>
                </a:lnTo>
                <a:lnTo>
                  <a:pt x="2248" y="2031"/>
                </a:lnTo>
                <a:lnTo>
                  <a:pt x="2248" y="2033"/>
                </a:lnTo>
                <a:lnTo>
                  <a:pt x="2246" y="2033"/>
                </a:lnTo>
                <a:lnTo>
                  <a:pt x="2246" y="2037"/>
                </a:lnTo>
                <a:lnTo>
                  <a:pt x="2246" y="2039"/>
                </a:lnTo>
                <a:lnTo>
                  <a:pt x="2244" y="2043"/>
                </a:lnTo>
                <a:lnTo>
                  <a:pt x="2242" y="2045"/>
                </a:lnTo>
                <a:lnTo>
                  <a:pt x="2242" y="2047"/>
                </a:lnTo>
                <a:lnTo>
                  <a:pt x="2242" y="2049"/>
                </a:lnTo>
                <a:lnTo>
                  <a:pt x="2244" y="2055"/>
                </a:lnTo>
                <a:lnTo>
                  <a:pt x="2244" y="2057"/>
                </a:lnTo>
                <a:lnTo>
                  <a:pt x="2246" y="2061"/>
                </a:lnTo>
                <a:lnTo>
                  <a:pt x="2250" y="2065"/>
                </a:lnTo>
                <a:lnTo>
                  <a:pt x="2250" y="2067"/>
                </a:lnTo>
                <a:lnTo>
                  <a:pt x="2252" y="2067"/>
                </a:lnTo>
                <a:lnTo>
                  <a:pt x="2254" y="2069"/>
                </a:lnTo>
                <a:lnTo>
                  <a:pt x="2254" y="2071"/>
                </a:lnTo>
                <a:lnTo>
                  <a:pt x="2258" y="2077"/>
                </a:lnTo>
                <a:lnTo>
                  <a:pt x="2260" y="2079"/>
                </a:lnTo>
                <a:lnTo>
                  <a:pt x="2262" y="2081"/>
                </a:lnTo>
                <a:lnTo>
                  <a:pt x="2270" y="2085"/>
                </a:lnTo>
                <a:lnTo>
                  <a:pt x="2272" y="2085"/>
                </a:lnTo>
                <a:lnTo>
                  <a:pt x="2278" y="2085"/>
                </a:lnTo>
                <a:lnTo>
                  <a:pt x="2282" y="2085"/>
                </a:lnTo>
                <a:lnTo>
                  <a:pt x="2286" y="2089"/>
                </a:lnTo>
                <a:lnTo>
                  <a:pt x="2292" y="2093"/>
                </a:lnTo>
                <a:lnTo>
                  <a:pt x="2294" y="2097"/>
                </a:lnTo>
                <a:lnTo>
                  <a:pt x="2294" y="2099"/>
                </a:lnTo>
                <a:lnTo>
                  <a:pt x="2294" y="2103"/>
                </a:lnTo>
                <a:lnTo>
                  <a:pt x="2292" y="2107"/>
                </a:lnTo>
                <a:lnTo>
                  <a:pt x="2290" y="2109"/>
                </a:lnTo>
                <a:lnTo>
                  <a:pt x="2288" y="2111"/>
                </a:lnTo>
                <a:lnTo>
                  <a:pt x="2280" y="2115"/>
                </a:lnTo>
                <a:lnTo>
                  <a:pt x="2276" y="2117"/>
                </a:lnTo>
                <a:lnTo>
                  <a:pt x="2272" y="2117"/>
                </a:lnTo>
                <a:lnTo>
                  <a:pt x="2266" y="2115"/>
                </a:lnTo>
                <a:lnTo>
                  <a:pt x="2260" y="2109"/>
                </a:lnTo>
                <a:lnTo>
                  <a:pt x="2254" y="2105"/>
                </a:lnTo>
                <a:lnTo>
                  <a:pt x="2252" y="2105"/>
                </a:lnTo>
                <a:lnTo>
                  <a:pt x="2248" y="2107"/>
                </a:lnTo>
                <a:lnTo>
                  <a:pt x="2244" y="2107"/>
                </a:lnTo>
                <a:lnTo>
                  <a:pt x="2244" y="2105"/>
                </a:lnTo>
                <a:lnTo>
                  <a:pt x="2242" y="2105"/>
                </a:lnTo>
                <a:lnTo>
                  <a:pt x="2242" y="2107"/>
                </a:lnTo>
                <a:lnTo>
                  <a:pt x="2240" y="2107"/>
                </a:lnTo>
                <a:lnTo>
                  <a:pt x="2238" y="2107"/>
                </a:lnTo>
                <a:lnTo>
                  <a:pt x="2230" y="2107"/>
                </a:lnTo>
                <a:lnTo>
                  <a:pt x="2226" y="2109"/>
                </a:lnTo>
                <a:lnTo>
                  <a:pt x="2220" y="2111"/>
                </a:lnTo>
                <a:lnTo>
                  <a:pt x="2218" y="2111"/>
                </a:lnTo>
                <a:lnTo>
                  <a:pt x="2216" y="2107"/>
                </a:lnTo>
                <a:lnTo>
                  <a:pt x="2214" y="2107"/>
                </a:lnTo>
                <a:lnTo>
                  <a:pt x="2214" y="2105"/>
                </a:lnTo>
                <a:lnTo>
                  <a:pt x="2208" y="2101"/>
                </a:lnTo>
                <a:lnTo>
                  <a:pt x="2204" y="2101"/>
                </a:lnTo>
                <a:lnTo>
                  <a:pt x="2202" y="2101"/>
                </a:lnTo>
                <a:lnTo>
                  <a:pt x="2200" y="2105"/>
                </a:lnTo>
                <a:lnTo>
                  <a:pt x="2196" y="2113"/>
                </a:lnTo>
                <a:lnTo>
                  <a:pt x="2196" y="2117"/>
                </a:lnTo>
                <a:lnTo>
                  <a:pt x="2196" y="2119"/>
                </a:lnTo>
                <a:lnTo>
                  <a:pt x="2198" y="2119"/>
                </a:lnTo>
                <a:lnTo>
                  <a:pt x="2198" y="2121"/>
                </a:lnTo>
                <a:lnTo>
                  <a:pt x="2198" y="2123"/>
                </a:lnTo>
                <a:lnTo>
                  <a:pt x="2196" y="2127"/>
                </a:lnTo>
                <a:lnTo>
                  <a:pt x="2196" y="2131"/>
                </a:lnTo>
                <a:lnTo>
                  <a:pt x="2196" y="2133"/>
                </a:lnTo>
                <a:lnTo>
                  <a:pt x="2196" y="2133"/>
                </a:lnTo>
                <a:lnTo>
                  <a:pt x="2196" y="2135"/>
                </a:lnTo>
                <a:lnTo>
                  <a:pt x="2196" y="2137"/>
                </a:lnTo>
                <a:lnTo>
                  <a:pt x="2194" y="2139"/>
                </a:lnTo>
                <a:lnTo>
                  <a:pt x="2194" y="2141"/>
                </a:lnTo>
                <a:lnTo>
                  <a:pt x="2196" y="2143"/>
                </a:lnTo>
                <a:lnTo>
                  <a:pt x="2198" y="2145"/>
                </a:lnTo>
                <a:lnTo>
                  <a:pt x="2198" y="2147"/>
                </a:lnTo>
                <a:lnTo>
                  <a:pt x="2204" y="2155"/>
                </a:lnTo>
                <a:lnTo>
                  <a:pt x="2208" y="2159"/>
                </a:lnTo>
                <a:lnTo>
                  <a:pt x="2214" y="2161"/>
                </a:lnTo>
                <a:lnTo>
                  <a:pt x="2218" y="2161"/>
                </a:lnTo>
                <a:lnTo>
                  <a:pt x="2226" y="2161"/>
                </a:lnTo>
                <a:lnTo>
                  <a:pt x="2230" y="2159"/>
                </a:lnTo>
                <a:lnTo>
                  <a:pt x="2236" y="2155"/>
                </a:lnTo>
                <a:lnTo>
                  <a:pt x="2238" y="2155"/>
                </a:lnTo>
                <a:lnTo>
                  <a:pt x="2240" y="2153"/>
                </a:lnTo>
                <a:lnTo>
                  <a:pt x="2244" y="2151"/>
                </a:lnTo>
                <a:lnTo>
                  <a:pt x="2246" y="2153"/>
                </a:lnTo>
                <a:lnTo>
                  <a:pt x="2252" y="2155"/>
                </a:lnTo>
                <a:lnTo>
                  <a:pt x="2256" y="2159"/>
                </a:lnTo>
                <a:lnTo>
                  <a:pt x="2260" y="2163"/>
                </a:lnTo>
                <a:lnTo>
                  <a:pt x="2260" y="2165"/>
                </a:lnTo>
                <a:lnTo>
                  <a:pt x="2262" y="2167"/>
                </a:lnTo>
                <a:lnTo>
                  <a:pt x="2262" y="2171"/>
                </a:lnTo>
                <a:lnTo>
                  <a:pt x="2264" y="2173"/>
                </a:lnTo>
                <a:lnTo>
                  <a:pt x="2266" y="2175"/>
                </a:lnTo>
                <a:lnTo>
                  <a:pt x="2266" y="2179"/>
                </a:lnTo>
                <a:lnTo>
                  <a:pt x="2266" y="2181"/>
                </a:lnTo>
                <a:lnTo>
                  <a:pt x="2264" y="2185"/>
                </a:lnTo>
                <a:lnTo>
                  <a:pt x="2262" y="2187"/>
                </a:lnTo>
                <a:lnTo>
                  <a:pt x="2260" y="2187"/>
                </a:lnTo>
                <a:lnTo>
                  <a:pt x="2256" y="2189"/>
                </a:lnTo>
                <a:lnTo>
                  <a:pt x="2250" y="2189"/>
                </a:lnTo>
                <a:lnTo>
                  <a:pt x="2244" y="2193"/>
                </a:lnTo>
                <a:lnTo>
                  <a:pt x="2238" y="2195"/>
                </a:lnTo>
                <a:lnTo>
                  <a:pt x="2232" y="2197"/>
                </a:lnTo>
                <a:lnTo>
                  <a:pt x="2228" y="2197"/>
                </a:lnTo>
                <a:lnTo>
                  <a:pt x="2222" y="2195"/>
                </a:lnTo>
                <a:lnTo>
                  <a:pt x="2216" y="2191"/>
                </a:lnTo>
                <a:lnTo>
                  <a:pt x="2204" y="2183"/>
                </a:lnTo>
                <a:lnTo>
                  <a:pt x="2200" y="2177"/>
                </a:lnTo>
                <a:lnTo>
                  <a:pt x="2192" y="2169"/>
                </a:lnTo>
                <a:lnTo>
                  <a:pt x="2186" y="2161"/>
                </a:lnTo>
                <a:lnTo>
                  <a:pt x="2186" y="2159"/>
                </a:lnTo>
                <a:lnTo>
                  <a:pt x="2184" y="2159"/>
                </a:lnTo>
                <a:lnTo>
                  <a:pt x="2182" y="2161"/>
                </a:lnTo>
                <a:lnTo>
                  <a:pt x="2178" y="2163"/>
                </a:lnTo>
                <a:lnTo>
                  <a:pt x="2174" y="2163"/>
                </a:lnTo>
                <a:lnTo>
                  <a:pt x="2172" y="2163"/>
                </a:lnTo>
                <a:lnTo>
                  <a:pt x="2166" y="2163"/>
                </a:lnTo>
                <a:lnTo>
                  <a:pt x="2164" y="2163"/>
                </a:lnTo>
                <a:lnTo>
                  <a:pt x="2162" y="2163"/>
                </a:lnTo>
                <a:lnTo>
                  <a:pt x="2160" y="2163"/>
                </a:lnTo>
                <a:lnTo>
                  <a:pt x="2158" y="2165"/>
                </a:lnTo>
                <a:lnTo>
                  <a:pt x="2156" y="2165"/>
                </a:lnTo>
                <a:lnTo>
                  <a:pt x="2152" y="2167"/>
                </a:lnTo>
                <a:lnTo>
                  <a:pt x="2152" y="2169"/>
                </a:lnTo>
                <a:lnTo>
                  <a:pt x="2150" y="2169"/>
                </a:lnTo>
                <a:lnTo>
                  <a:pt x="2146" y="2173"/>
                </a:lnTo>
                <a:lnTo>
                  <a:pt x="2144" y="2177"/>
                </a:lnTo>
                <a:lnTo>
                  <a:pt x="2142" y="2181"/>
                </a:lnTo>
                <a:lnTo>
                  <a:pt x="2142" y="2185"/>
                </a:lnTo>
                <a:lnTo>
                  <a:pt x="2146" y="2189"/>
                </a:lnTo>
                <a:lnTo>
                  <a:pt x="2148" y="2193"/>
                </a:lnTo>
                <a:lnTo>
                  <a:pt x="2152" y="2195"/>
                </a:lnTo>
                <a:lnTo>
                  <a:pt x="2156" y="2195"/>
                </a:lnTo>
                <a:lnTo>
                  <a:pt x="2156" y="2197"/>
                </a:lnTo>
                <a:lnTo>
                  <a:pt x="2160" y="2197"/>
                </a:lnTo>
                <a:lnTo>
                  <a:pt x="2164" y="2197"/>
                </a:lnTo>
                <a:lnTo>
                  <a:pt x="2166" y="2199"/>
                </a:lnTo>
                <a:lnTo>
                  <a:pt x="2168" y="2199"/>
                </a:lnTo>
                <a:lnTo>
                  <a:pt x="2174" y="2203"/>
                </a:lnTo>
                <a:lnTo>
                  <a:pt x="2176" y="2203"/>
                </a:lnTo>
                <a:lnTo>
                  <a:pt x="2178" y="2203"/>
                </a:lnTo>
                <a:lnTo>
                  <a:pt x="2178" y="2205"/>
                </a:lnTo>
                <a:lnTo>
                  <a:pt x="2180" y="2207"/>
                </a:lnTo>
                <a:lnTo>
                  <a:pt x="2184" y="2210"/>
                </a:lnTo>
                <a:lnTo>
                  <a:pt x="2188" y="2214"/>
                </a:lnTo>
                <a:lnTo>
                  <a:pt x="2192" y="2216"/>
                </a:lnTo>
                <a:lnTo>
                  <a:pt x="2194" y="2220"/>
                </a:lnTo>
                <a:lnTo>
                  <a:pt x="2196" y="2220"/>
                </a:lnTo>
                <a:lnTo>
                  <a:pt x="2198" y="2220"/>
                </a:lnTo>
                <a:lnTo>
                  <a:pt x="2198" y="2222"/>
                </a:lnTo>
                <a:lnTo>
                  <a:pt x="2202" y="2224"/>
                </a:lnTo>
                <a:lnTo>
                  <a:pt x="2202" y="2226"/>
                </a:lnTo>
                <a:lnTo>
                  <a:pt x="2204" y="2230"/>
                </a:lnTo>
                <a:lnTo>
                  <a:pt x="2204" y="2232"/>
                </a:lnTo>
                <a:lnTo>
                  <a:pt x="2206" y="2236"/>
                </a:lnTo>
                <a:lnTo>
                  <a:pt x="2206" y="2238"/>
                </a:lnTo>
                <a:lnTo>
                  <a:pt x="2206" y="2240"/>
                </a:lnTo>
                <a:lnTo>
                  <a:pt x="2204" y="2244"/>
                </a:lnTo>
                <a:lnTo>
                  <a:pt x="2202" y="2246"/>
                </a:lnTo>
                <a:lnTo>
                  <a:pt x="2198" y="2250"/>
                </a:lnTo>
                <a:lnTo>
                  <a:pt x="2194" y="2252"/>
                </a:lnTo>
                <a:lnTo>
                  <a:pt x="2192" y="2254"/>
                </a:lnTo>
                <a:lnTo>
                  <a:pt x="2190" y="2254"/>
                </a:lnTo>
                <a:lnTo>
                  <a:pt x="2188" y="2256"/>
                </a:lnTo>
                <a:lnTo>
                  <a:pt x="2186" y="2256"/>
                </a:lnTo>
                <a:lnTo>
                  <a:pt x="2184" y="2256"/>
                </a:lnTo>
                <a:lnTo>
                  <a:pt x="2182" y="2256"/>
                </a:lnTo>
                <a:lnTo>
                  <a:pt x="2176" y="2254"/>
                </a:lnTo>
                <a:lnTo>
                  <a:pt x="2172" y="2256"/>
                </a:lnTo>
                <a:lnTo>
                  <a:pt x="2170" y="2256"/>
                </a:lnTo>
                <a:lnTo>
                  <a:pt x="2168" y="2258"/>
                </a:lnTo>
                <a:lnTo>
                  <a:pt x="2166" y="2260"/>
                </a:lnTo>
                <a:lnTo>
                  <a:pt x="2162" y="2262"/>
                </a:lnTo>
                <a:lnTo>
                  <a:pt x="2160" y="2264"/>
                </a:lnTo>
                <a:lnTo>
                  <a:pt x="2158" y="2264"/>
                </a:lnTo>
                <a:lnTo>
                  <a:pt x="2152" y="2266"/>
                </a:lnTo>
                <a:lnTo>
                  <a:pt x="2148" y="2266"/>
                </a:lnTo>
                <a:lnTo>
                  <a:pt x="2146" y="2266"/>
                </a:lnTo>
                <a:lnTo>
                  <a:pt x="2144" y="2268"/>
                </a:lnTo>
                <a:lnTo>
                  <a:pt x="2142" y="2270"/>
                </a:lnTo>
                <a:lnTo>
                  <a:pt x="2140" y="2272"/>
                </a:lnTo>
                <a:lnTo>
                  <a:pt x="2140" y="2274"/>
                </a:lnTo>
                <a:lnTo>
                  <a:pt x="2140" y="2278"/>
                </a:lnTo>
                <a:lnTo>
                  <a:pt x="2140" y="2278"/>
                </a:lnTo>
                <a:lnTo>
                  <a:pt x="2142" y="2280"/>
                </a:lnTo>
                <a:lnTo>
                  <a:pt x="2142" y="2284"/>
                </a:lnTo>
                <a:lnTo>
                  <a:pt x="2144" y="2286"/>
                </a:lnTo>
                <a:lnTo>
                  <a:pt x="2144" y="2288"/>
                </a:lnTo>
                <a:lnTo>
                  <a:pt x="2146" y="2290"/>
                </a:lnTo>
                <a:lnTo>
                  <a:pt x="2148" y="2292"/>
                </a:lnTo>
                <a:lnTo>
                  <a:pt x="2152" y="2294"/>
                </a:lnTo>
                <a:lnTo>
                  <a:pt x="2154" y="2298"/>
                </a:lnTo>
                <a:lnTo>
                  <a:pt x="2160" y="2302"/>
                </a:lnTo>
                <a:lnTo>
                  <a:pt x="2164" y="2306"/>
                </a:lnTo>
                <a:lnTo>
                  <a:pt x="2166" y="2306"/>
                </a:lnTo>
                <a:lnTo>
                  <a:pt x="2168" y="2310"/>
                </a:lnTo>
                <a:lnTo>
                  <a:pt x="2170" y="2312"/>
                </a:lnTo>
                <a:lnTo>
                  <a:pt x="2170" y="2314"/>
                </a:lnTo>
                <a:lnTo>
                  <a:pt x="2170" y="2316"/>
                </a:lnTo>
                <a:lnTo>
                  <a:pt x="2170" y="2318"/>
                </a:lnTo>
                <a:lnTo>
                  <a:pt x="2170" y="2320"/>
                </a:lnTo>
                <a:lnTo>
                  <a:pt x="2168" y="2322"/>
                </a:lnTo>
                <a:lnTo>
                  <a:pt x="2166" y="2322"/>
                </a:lnTo>
                <a:lnTo>
                  <a:pt x="2166" y="2326"/>
                </a:lnTo>
                <a:lnTo>
                  <a:pt x="2164" y="2326"/>
                </a:lnTo>
                <a:lnTo>
                  <a:pt x="2164" y="2326"/>
                </a:lnTo>
                <a:lnTo>
                  <a:pt x="2162" y="2328"/>
                </a:lnTo>
                <a:lnTo>
                  <a:pt x="2162" y="2330"/>
                </a:lnTo>
                <a:lnTo>
                  <a:pt x="2160" y="2330"/>
                </a:lnTo>
                <a:lnTo>
                  <a:pt x="2160" y="2332"/>
                </a:lnTo>
                <a:lnTo>
                  <a:pt x="2158" y="2334"/>
                </a:lnTo>
                <a:lnTo>
                  <a:pt x="2158" y="2336"/>
                </a:lnTo>
                <a:lnTo>
                  <a:pt x="2158" y="2338"/>
                </a:lnTo>
                <a:lnTo>
                  <a:pt x="2156" y="2338"/>
                </a:lnTo>
                <a:lnTo>
                  <a:pt x="2156" y="2340"/>
                </a:lnTo>
                <a:lnTo>
                  <a:pt x="2154" y="2342"/>
                </a:lnTo>
                <a:lnTo>
                  <a:pt x="2152" y="2342"/>
                </a:lnTo>
                <a:lnTo>
                  <a:pt x="2150" y="2344"/>
                </a:lnTo>
                <a:lnTo>
                  <a:pt x="2148" y="2344"/>
                </a:lnTo>
                <a:lnTo>
                  <a:pt x="2146" y="2346"/>
                </a:lnTo>
                <a:lnTo>
                  <a:pt x="2142" y="2348"/>
                </a:lnTo>
                <a:lnTo>
                  <a:pt x="2140" y="2350"/>
                </a:lnTo>
                <a:lnTo>
                  <a:pt x="2140" y="2352"/>
                </a:lnTo>
                <a:lnTo>
                  <a:pt x="2140" y="2354"/>
                </a:lnTo>
                <a:lnTo>
                  <a:pt x="2140" y="2360"/>
                </a:lnTo>
                <a:lnTo>
                  <a:pt x="2138" y="2362"/>
                </a:lnTo>
                <a:lnTo>
                  <a:pt x="2138" y="2364"/>
                </a:lnTo>
                <a:lnTo>
                  <a:pt x="2140" y="2364"/>
                </a:lnTo>
                <a:lnTo>
                  <a:pt x="2148" y="2368"/>
                </a:lnTo>
                <a:lnTo>
                  <a:pt x="2152" y="2368"/>
                </a:lnTo>
                <a:lnTo>
                  <a:pt x="2156" y="2368"/>
                </a:lnTo>
                <a:lnTo>
                  <a:pt x="2158" y="2368"/>
                </a:lnTo>
                <a:lnTo>
                  <a:pt x="2160" y="2368"/>
                </a:lnTo>
                <a:lnTo>
                  <a:pt x="2164" y="2366"/>
                </a:lnTo>
                <a:lnTo>
                  <a:pt x="2166" y="2364"/>
                </a:lnTo>
                <a:lnTo>
                  <a:pt x="2168" y="2364"/>
                </a:lnTo>
                <a:lnTo>
                  <a:pt x="2170" y="2364"/>
                </a:lnTo>
                <a:lnTo>
                  <a:pt x="2172" y="2362"/>
                </a:lnTo>
                <a:lnTo>
                  <a:pt x="2174" y="2362"/>
                </a:lnTo>
                <a:lnTo>
                  <a:pt x="2174" y="2360"/>
                </a:lnTo>
                <a:lnTo>
                  <a:pt x="2176" y="2358"/>
                </a:lnTo>
                <a:lnTo>
                  <a:pt x="2178" y="2354"/>
                </a:lnTo>
                <a:lnTo>
                  <a:pt x="2180" y="2354"/>
                </a:lnTo>
                <a:lnTo>
                  <a:pt x="2178" y="2352"/>
                </a:lnTo>
                <a:lnTo>
                  <a:pt x="2178" y="2350"/>
                </a:lnTo>
                <a:lnTo>
                  <a:pt x="2178" y="2348"/>
                </a:lnTo>
                <a:lnTo>
                  <a:pt x="2176" y="2336"/>
                </a:lnTo>
                <a:lnTo>
                  <a:pt x="2174" y="2330"/>
                </a:lnTo>
                <a:lnTo>
                  <a:pt x="2174" y="2326"/>
                </a:lnTo>
                <a:lnTo>
                  <a:pt x="2176" y="2326"/>
                </a:lnTo>
                <a:lnTo>
                  <a:pt x="2178" y="2320"/>
                </a:lnTo>
                <a:lnTo>
                  <a:pt x="2180" y="2320"/>
                </a:lnTo>
                <a:lnTo>
                  <a:pt x="2182" y="2320"/>
                </a:lnTo>
                <a:lnTo>
                  <a:pt x="2188" y="2324"/>
                </a:lnTo>
                <a:lnTo>
                  <a:pt x="2192" y="2326"/>
                </a:lnTo>
                <a:lnTo>
                  <a:pt x="2196" y="2328"/>
                </a:lnTo>
                <a:lnTo>
                  <a:pt x="2198" y="2328"/>
                </a:lnTo>
                <a:lnTo>
                  <a:pt x="2200" y="2330"/>
                </a:lnTo>
                <a:lnTo>
                  <a:pt x="2204" y="2332"/>
                </a:lnTo>
                <a:lnTo>
                  <a:pt x="2206" y="2336"/>
                </a:lnTo>
                <a:lnTo>
                  <a:pt x="2208" y="2338"/>
                </a:lnTo>
                <a:lnTo>
                  <a:pt x="2210" y="2342"/>
                </a:lnTo>
                <a:lnTo>
                  <a:pt x="2212" y="2344"/>
                </a:lnTo>
                <a:lnTo>
                  <a:pt x="2212" y="2346"/>
                </a:lnTo>
                <a:lnTo>
                  <a:pt x="2214" y="2346"/>
                </a:lnTo>
                <a:lnTo>
                  <a:pt x="2214" y="2348"/>
                </a:lnTo>
                <a:lnTo>
                  <a:pt x="2214" y="2350"/>
                </a:lnTo>
                <a:lnTo>
                  <a:pt x="2214" y="2356"/>
                </a:lnTo>
                <a:lnTo>
                  <a:pt x="2212" y="2360"/>
                </a:lnTo>
                <a:lnTo>
                  <a:pt x="2210" y="2360"/>
                </a:lnTo>
                <a:lnTo>
                  <a:pt x="2208" y="2364"/>
                </a:lnTo>
                <a:lnTo>
                  <a:pt x="2206" y="2366"/>
                </a:lnTo>
                <a:lnTo>
                  <a:pt x="2204" y="2370"/>
                </a:lnTo>
                <a:lnTo>
                  <a:pt x="2200" y="2374"/>
                </a:lnTo>
                <a:lnTo>
                  <a:pt x="2196" y="2372"/>
                </a:lnTo>
                <a:lnTo>
                  <a:pt x="2190" y="2374"/>
                </a:lnTo>
                <a:lnTo>
                  <a:pt x="2184" y="2376"/>
                </a:lnTo>
                <a:lnTo>
                  <a:pt x="2176" y="2378"/>
                </a:lnTo>
                <a:lnTo>
                  <a:pt x="2174" y="2380"/>
                </a:lnTo>
                <a:lnTo>
                  <a:pt x="2170" y="2378"/>
                </a:lnTo>
                <a:lnTo>
                  <a:pt x="2168" y="2378"/>
                </a:lnTo>
                <a:lnTo>
                  <a:pt x="2166" y="2378"/>
                </a:lnTo>
                <a:lnTo>
                  <a:pt x="2164" y="2378"/>
                </a:lnTo>
                <a:lnTo>
                  <a:pt x="2162" y="2378"/>
                </a:lnTo>
                <a:lnTo>
                  <a:pt x="2160" y="2380"/>
                </a:lnTo>
                <a:lnTo>
                  <a:pt x="2156" y="2384"/>
                </a:lnTo>
                <a:lnTo>
                  <a:pt x="2156" y="2388"/>
                </a:lnTo>
                <a:lnTo>
                  <a:pt x="2156" y="2392"/>
                </a:lnTo>
                <a:lnTo>
                  <a:pt x="2158" y="2394"/>
                </a:lnTo>
                <a:lnTo>
                  <a:pt x="2162" y="2396"/>
                </a:lnTo>
                <a:lnTo>
                  <a:pt x="2164" y="2398"/>
                </a:lnTo>
                <a:lnTo>
                  <a:pt x="2166" y="2400"/>
                </a:lnTo>
                <a:lnTo>
                  <a:pt x="2166" y="2402"/>
                </a:lnTo>
                <a:lnTo>
                  <a:pt x="2168" y="2402"/>
                </a:lnTo>
                <a:lnTo>
                  <a:pt x="2174" y="2406"/>
                </a:lnTo>
                <a:lnTo>
                  <a:pt x="2176" y="2406"/>
                </a:lnTo>
                <a:lnTo>
                  <a:pt x="2180" y="2408"/>
                </a:lnTo>
                <a:lnTo>
                  <a:pt x="2188" y="2410"/>
                </a:lnTo>
                <a:lnTo>
                  <a:pt x="2192" y="2410"/>
                </a:lnTo>
                <a:lnTo>
                  <a:pt x="2194" y="2410"/>
                </a:lnTo>
                <a:lnTo>
                  <a:pt x="2198" y="2408"/>
                </a:lnTo>
                <a:lnTo>
                  <a:pt x="2200" y="2408"/>
                </a:lnTo>
                <a:lnTo>
                  <a:pt x="2200" y="2406"/>
                </a:lnTo>
                <a:lnTo>
                  <a:pt x="2202" y="2406"/>
                </a:lnTo>
                <a:lnTo>
                  <a:pt x="2206" y="2404"/>
                </a:lnTo>
                <a:lnTo>
                  <a:pt x="2210" y="2402"/>
                </a:lnTo>
                <a:lnTo>
                  <a:pt x="2212" y="2402"/>
                </a:lnTo>
                <a:lnTo>
                  <a:pt x="2214" y="2400"/>
                </a:lnTo>
                <a:lnTo>
                  <a:pt x="2214" y="2398"/>
                </a:lnTo>
                <a:lnTo>
                  <a:pt x="2220" y="2392"/>
                </a:lnTo>
                <a:lnTo>
                  <a:pt x="2222" y="2388"/>
                </a:lnTo>
                <a:lnTo>
                  <a:pt x="2224" y="2386"/>
                </a:lnTo>
                <a:lnTo>
                  <a:pt x="2226" y="2378"/>
                </a:lnTo>
                <a:lnTo>
                  <a:pt x="2226" y="2374"/>
                </a:lnTo>
                <a:lnTo>
                  <a:pt x="2224" y="2370"/>
                </a:lnTo>
                <a:lnTo>
                  <a:pt x="2226" y="2366"/>
                </a:lnTo>
                <a:lnTo>
                  <a:pt x="2228" y="2360"/>
                </a:lnTo>
                <a:lnTo>
                  <a:pt x="2228" y="2358"/>
                </a:lnTo>
                <a:lnTo>
                  <a:pt x="2230" y="2354"/>
                </a:lnTo>
                <a:lnTo>
                  <a:pt x="2234" y="2352"/>
                </a:lnTo>
                <a:lnTo>
                  <a:pt x="2236" y="2352"/>
                </a:lnTo>
                <a:lnTo>
                  <a:pt x="2238" y="2350"/>
                </a:lnTo>
                <a:lnTo>
                  <a:pt x="2242" y="2350"/>
                </a:lnTo>
                <a:lnTo>
                  <a:pt x="2244" y="2352"/>
                </a:lnTo>
                <a:lnTo>
                  <a:pt x="2246" y="2352"/>
                </a:lnTo>
                <a:lnTo>
                  <a:pt x="2248" y="2352"/>
                </a:lnTo>
                <a:lnTo>
                  <a:pt x="2248" y="2354"/>
                </a:lnTo>
                <a:lnTo>
                  <a:pt x="2250" y="2356"/>
                </a:lnTo>
                <a:lnTo>
                  <a:pt x="2250" y="2358"/>
                </a:lnTo>
                <a:lnTo>
                  <a:pt x="2250" y="2366"/>
                </a:lnTo>
                <a:lnTo>
                  <a:pt x="2250" y="2372"/>
                </a:lnTo>
                <a:lnTo>
                  <a:pt x="2250" y="2374"/>
                </a:lnTo>
                <a:lnTo>
                  <a:pt x="2250" y="2374"/>
                </a:lnTo>
                <a:lnTo>
                  <a:pt x="2248" y="2376"/>
                </a:lnTo>
                <a:lnTo>
                  <a:pt x="2246" y="2380"/>
                </a:lnTo>
                <a:lnTo>
                  <a:pt x="2240" y="2384"/>
                </a:lnTo>
                <a:lnTo>
                  <a:pt x="2238" y="2388"/>
                </a:lnTo>
                <a:lnTo>
                  <a:pt x="2234" y="2392"/>
                </a:lnTo>
                <a:lnTo>
                  <a:pt x="2228" y="2396"/>
                </a:lnTo>
                <a:lnTo>
                  <a:pt x="2228" y="2398"/>
                </a:lnTo>
                <a:lnTo>
                  <a:pt x="2226" y="2398"/>
                </a:lnTo>
                <a:lnTo>
                  <a:pt x="2222" y="2402"/>
                </a:lnTo>
                <a:lnTo>
                  <a:pt x="2220" y="2406"/>
                </a:lnTo>
                <a:lnTo>
                  <a:pt x="2218" y="2408"/>
                </a:lnTo>
                <a:lnTo>
                  <a:pt x="2216" y="2410"/>
                </a:lnTo>
                <a:lnTo>
                  <a:pt x="2216" y="2412"/>
                </a:lnTo>
                <a:lnTo>
                  <a:pt x="2214" y="2416"/>
                </a:lnTo>
                <a:lnTo>
                  <a:pt x="2214" y="2416"/>
                </a:lnTo>
                <a:lnTo>
                  <a:pt x="2214" y="2418"/>
                </a:lnTo>
                <a:lnTo>
                  <a:pt x="2212" y="2420"/>
                </a:lnTo>
                <a:lnTo>
                  <a:pt x="2210" y="2422"/>
                </a:lnTo>
                <a:lnTo>
                  <a:pt x="2208" y="2422"/>
                </a:lnTo>
                <a:lnTo>
                  <a:pt x="2206" y="2422"/>
                </a:lnTo>
                <a:lnTo>
                  <a:pt x="2204" y="2426"/>
                </a:lnTo>
                <a:lnTo>
                  <a:pt x="2200" y="2430"/>
                </a:lnTo>
                <a:lnTo>
                  <a:pt x="2198" y="2432"/>
                </a:lnTo>
                <a:lnTo>
                  <a:pt x="2198" y="2434"/>
                </a:lnTo>
                <a:lnTo>
                  <a:pt x="2198" y="2438"/>
                </a:lnTo>
                <a:lnTo>
                  <a:pt x="2198" y="2442"/>
                </a:lnTo>
                <a:lnTo>
                  <a:pt x="2198" y="2444"/>
                </a:lnTo>
                <a:lnTo>
                  <a:pt x="2196" y="2446"/>
                </a:lnTo>
                <a:lnTo>
                  <a:pt x="2196" y="2448"/>
                </a:lnTo>
                <a:lnTo>
                  <a:pt x="2198" y="2452"/>
                </a:lnTo>
                <a:lnTo>
                  <a:pt x="2198" y="2458"/>
                </a:lnTo>
                <a:lnTo>
                  <a:pt x="2198" y="2468"/>
                </a:lnTo>
                <a:lnTo>
                  <a:pt x="2198" y="2470"/>
                </a:lnTo>
                <a:lnTo>
                  <a:pt x="2200" y="2472"/>
                </a:lnTo>
                <a:lnTo>
                  <a:pt x="2202" y="2474"/>
                </a:lnTo>
                <a:lnTo>
                  <a:pt x="2204" y="2478"/>
                </a:lnTo>
                <a:lnTo>
                  <a:pt x="2206" y="2482"/>
                </a:lnTo>
                <a:lnTo>
                  <a:pt x="2208" y="2484"/>
                </a:lnTo>
                <a:lnTo>
                  <a:pt x="2208" y="2488"/>
                </a:lnTo>
                <a:lnTo>
                  <a:pt x="2206" y="2492"/>
                </a:lnTo>
                <a:lnTo>
                  <a:pt x="2208" y="2494"/>
                </a:lnTo>
                <a:lnTo>
                  <a:pt x="2210" y="2494"/>
                </a:lnTo>
                <a:lnTo>
                  <a:pt x="2212" y="2496"/>
                </a:lnTo>
                <a:lnTo>
                  <a:pt x="2214" y="2498"/>
                </a:lnTo>
                <a:lnTo>
                  <a:pt x="2214" y="2506"/>
                </a:lnTo>
                <a:lnTo>
                  <a:pt x="2216" y="2510"/>
                </a:lnTo>
                <a:lnTo>
                  <a:pt x="2220" y="2514"/>
                </a:lnTo>
                <a:lnTo>
                  <a:pt x="2222" y="2516"/>
                </a:lnTo>
                <a:lnTo>
                  <a:pt x="2224" y="2516"/>
                </a:lnTo>
                <a:lnTo>
                  <a:pt x="2226" y="2510"/>
                </a:lnTo>
                <a:lnTo>
                  <a:pt x="2226" y="2506"/>
                </a:lnTo>
                <a:lnTo>
                  <a:pt x="2228" y="2504"/>
                </a:lnTo>
                <a:lnTo>
                  <a:pt x="2230" y="2500"/>
                </a:lnTo>
                <a:lnTo>
                  <a:pt x="2230" y="2498"/>
                </a:lnTo>
                <a:lnTo>
                  <a:pt x="2232" y="2490"/>
                </a:lnTo>
                <a:lnTo>
                  <a:pt x="2232" y="2486"/>
                </a:lnTo>
                <a:lnTo>
                  <a:pt x="2234" y="2486"/>
                </a:lnTo>
                <a:lnTo>
                  <a:pt x="2236" y="2482"/>
                </a:lnTo>
                <a:lnTo>
                  <a:pt x="2242" y="2478"/>
                </a:lnTo>
                <a:lnTo>
                  <a:pt x="2246" y="2478"/>
                </a:lnTo>
                <a:lnTo>
                  <a:pt x="2250" y="2478"/>
                </a:lnTo>
                <a:lnTo>
                  <a:pt x="2254" y="2478"/>
                </a:lnTo>
                <a:lnTo>
                  <a:pt x="2258" y="2480"/>
                </a:lnTo>
                <a:lnTo>
                  <a:pt x="2260" y="2484"/>
                </a:lnTo>
                <a:lnTo>
                  <a:pt x="2260" y="2486"/>
                </a:lnTo>
                <a:lnTo>
                  <a:pt x="2260" y="2492"/>
                </a:lnTo>
                <a:lnTo>
                  <a:pt x="2258" y="2496"/>
                </a:lnTo>
                <a:lnTo>
                  <a:pt x="2256" y="2502"/>
                </a:lnTo>
                <a:lnTo>
                  <a:pt x="2256" y="2506"/>
                </a:lnTo>
                <a:lnTo>
                  <a:pt x="2254" y="2510"/>
                </a:lnTo>
                <a:lnTo>
                  <a:pt x="2250" y="2514"/>
                </a:lnTo>
                <a:lnTo>
                  <a:pt x="2246" y="2516"/>
                </a:lnTo>
                <a:lnTo>
                  <a:pt x="2246" y="2516"/>
                </a:lnTo>
                <a:lnTo>
                  <a:pt x="2246" y="2518"/>
                </a:lnTo>
                <a:lnTo>
                  <a:pt x="2244" y="2518"/>
                </a:lnTo>
                <a:lnTo>
                  <a:pt x="2242" y="2520"/>
                </a:lnTo>
                <a:lnTo>
                  <a:pt x="2242" y="2522"/>
                </a:lnTo>
                <a:lnTo>
                  <a:pt x="2238" y="2522"/>
                </a:lnTo>
                <a:lnTo>
                  <a:pt x="2236" y="2524"/>
                </a:lnTo>
                <a:lnTo>
                  <a:pt x="2236" y="2526"/>
                </a:lnTo>
                <a:lnTo>
                  <a:pt x="2234" y="2526"/>
                </a:lnTo>
                <a:lnTo>
                  <a:pt x="2232" y="2528"/>
                </a:lnTo>
                <a:lnTo>
                  <a:pt x="2230" y="2528"/>
                </a:lnTo>
                <a:lnTo>
                  <a:pt x="2228" y="2528"/>
                </a:lnTo>
                <a:lnTo>
                  <a:pt x="2228" y="2530"/>
                </a:lnTo>
                <a:lnTo>
                  <a:pt x="2230" y="2532"/>
                </a:lnTo>
                <a:lnTo>
                  <a:pt x="2230" y="2536"/>
                </a:lnTo>
                <a:lnTo>
                  <a:pt x="2232" y="2546"/>
                </a:lnTo>
                <a:lnTo>
                  <a:pt x="2232" y="2548"/>
                </a:lnTo>
                <a:lnTo>
                  <a:pt x="2234" y="2554"/>
                </a:lnTo>
                <a:lnTo>
                  <a:pt x="2234" y="2558"/>
                </a:lnTo>
                <a:lnTo>
                  <a:pt x="2236" y="2562"/>
                </a:lnTo>
                <a:lnTo>
                  <a:pt x="2234" y="2564"/>
                </a:lnTo>
                <a:lnTo>
                  <a:pt x="2234" y="2568"/>
                </a:lnTo>
                <a:lnTo>
                  <a:pt x="2234" y="2572"/>
                </a:lnTo>
                <a:lnTo>
                  <a:pt x="2234" y="2576"/>
                </a:lnTo>
                <a:lnTo>
                  <a:pt x="2234" y="2580"/>
                </a:lnTo>
                <a:lnTo>
                  <a:pt x="2232" y="2586"/>
                </a:lnTo>
                <a:lnTo>
                  <a:pt x="2232" y="2588"/>
                </a:lnTo>
                <a:lnTo>
                  <a:pt x="2226" y="2592"/>
                </a:lnTo>
                <a:lnTo>
                  <a:pt x="2222" y="2596"/>
                </a:lnTo>
                <a:lnTo>
                  <a:pt x="2218" y="2596"/>
                </a:lnTo>
                <a:lnTo>
                  <a:pt x="2216" y="2596"/>
                </a:lnTo>
                <a:lnTo>
                  <a:pt x="2214" y="2598"/>
                </a:lnTo>
                <a:lnTo>
                  <a:pt x="2206" y="2598"/>
                </a:lnTo>
                <a:lnTo>
                  <a:pt x="2198" y="2598"/>
                </a:lnTo>
                <a:lnTo>
                  <a:pt x="2196" y="2598"/>
                </a:lnTo>
                <a:lnTo>
                  <a:pt x="2192" y="2596"/>
                </a:lnTo>
                <a:lnTo>
                  <a:pt x="2190" y="2596"/>
                </a:lnTo>
                <a:lnTo>
                  <a:pt x="2190" y="2594"/>
                </a:lnTo>
                <a:lnTo>
                  <a:pt x="2188" y="2590"/>
                </a:lnTo>
                <a:lnTo>
                  <a:pt x="2186" y="2588"/>
                </a:lnTo>
                <a:lnTo>
                  <a:pt x="2184" y="2588"/>
                </a:lnTo>
                <a:lnTo>
                  <a:pt x="2180" y="2586"/>
                </a:lnTo>
                <a:lnTo>
                  <a:pt x="2172" y="2588"/>
                </a:lnTo>
                <a:lnTo>
                  <a:pt x="2168" y="2588"/>
                </a:lnTo>
                <a:lnTo>
                  <a:pt x="2166" y="2590"/>
                </a:lnTo>
                <a:lnTo>
                  <a:pt x="2164" y="2594"/>
                </a:lnTo>
                <a:lnTo>
                  <a:pt x="2160" y="2600"/>
                </a:lnTo>
                <a:lnTo>
                  <a:pt x="2160" y="2610"/>
                </a:lnTo>
                <a:lnTo>
                  <a:pt x="2160" y="2612"/>
                </a:lnTo>
                <a:lnTo>
                  <a:pt x="2162" y="2614"/>
                </a:lnTo>
                <a:lnTo>
                  <a:pt x="2166" y="2616"/>
                </a:lnTo>
                <a:lnTo>
                  <a:pt x="2170" y="2618"/>
                </a:lnTo>
                <a:lnTo>
                  <a:pt x="2172" y="2620"/>
                </a:lnTo>
                <a:lnTo>
                  <a:pt x="2176" y="2626"/>
                </a:lnTo>
                <a:lnTo>
                  <a:pt x="2178" y="2628"/>
                </a:lnTo>
                <a:lnTo>
                  <a:pt x="2180" y="2628"/>
                </a:lnTo>
                <a:lnTo>
                  <a:pt x="2182" y="2630"/>
                </a:lnTo>
                <a:lnTo>
                  <a:pt x="2186" y="2630"/>
                </a:lnTo>
                <a:lnTo>
                  <a:pt x="2192" y="2632"/>
                </a:lnTo>
                <a:lnTo>
                  <a:pt x="2196" y="2637"/>
                </a:lnTo>
                <a:lnTo>
                  <a:pt x="2200" y="2641"/>
                </a:lnTo>
                <a:lnTo>
                  <a:pt x="2202" y="2643"/>
                </a:lnTo>
                <a:lnTo>
                  <a:pt x="2206" y="2645"/>
                </a:lnTo>
                <a:lnTo>
                  <a:pt x="2208" y="2647"/>
                </a:lnTo>
                <a:lnTo>
                  <a:pt x="2212" y="2651"/>
                </a:lnTo>
                <a:lnTo>
                  <a:pt x="2212" y="2655"/>
                </a:lnTo>
                <a:lnTo>
                  <a:pt x="2210" y="2657"/>
                </a:lnTo>
                <a:lnTo>
                  <a:pt x="2210" y="2659"/>
                </a:lnTo>
                <a:lnTo>
                  <a:pt x="2210" y="2661"/>
                </a:lnTo>
                <a:lnTo>
                  <a:pt x="2208" y="2663"/>
                </a:lnTo>
                <a:lnTo>
                  <a:pt x="2208" y="2665"/>
                </a:lnTo>
                <a:lnTo>
                  <a:pt x="2208" y="2667"/>
                </a:lnTo>
                <a:lnTo>
                  <a:pt x="2206" y="2669"/>
                </a:lnTo>
                <a:lnTo>
                  <a:pt x="2202" y="2673"/>
                </a:lnTo>
                <a:lnTo>
                  <a:pt x="2198" y="2675"/>
                </a:lnTo>
                <a:lnTo>
                  <a:pt x="2196" y="2675"/>
                </a:lnTo>
                <a:lnTo>
                  <a:pt x="2194" y="2675"/>
                </a:lnTo>
                <a:lnTo>
                  <a:pt x="2192" y="2675"/>
                </a:lnTo>
                <a:lnTo>
                  <a:pt x="2190" y="2677"/>
                </a:lnTo>
                <a:lnTo>
                  <a:pt x="2184" y="2681"/>
                </a:lnTo>
                <a:lnTo>
                  <a:pt x="2182" y="2685"/>
                </a:lnTo>
                <a:lnTo>
                  <a:pt x="2182" y="2687"/>
                </a:lnTo>
                <a:lnTo>
                  <a:pt x="2182" y="2691"/>
                </a:lnTo>
                <a:lnTo>
                  <a:pt x="2182" y="2693"/>
                </a:lnTo>
                <a:lnTo>
                  <a:pt x="2180" y="2693"/>
                </a:lnTo>
                <a:lnTo>
                  <a:pt x="2176" y="2693"/>
                </a:lnTo>
                <a:lnTo>
                  <a:pt x="2146" y="2693"/>
                </a:lnTo>
                <a:lnTo>
                  <a:pt x="2144" y="2693"/>
                </a:lnTo>
                <a:lnTo>
                  <a:pt x="2120" y="2691"/>
                </a:lnTo>
                <a:lnTo>
                  <a:pt x="2118" y="2691"/>
                </a:lnTo>
                <a:lnTo>
                  <a:pt x="2102" y="2691"/>
                </a:lnTo>
                <a:lnTo>
                  <a:pt x="2090" y="2691"/>
                </a:lnTo>
                <a:lnTo>
                  <a:pt x="2050" y="2691"/>
                </a:lnTo>
                <a:lnTo>
                  <a:pt x="2012" y="2691"/>
                </a:lnTo>
                <a:lnTo>
                  <a:pt x="1996" y="2691"/>
                </a:lnTo>
                <a:lnTo>
                  <a:pt x="1950" y="2691"/>
                </a:lnTo>
                <a:lnTo>
                  <a:pt x="1934" y="2691"/>
                </a:lnTo>
                <a:lnTo>
                  <a:pt x="1924" y="2691"/>
                </a:lnTo>
                <a:lnTo>
                  <a:pt x="1920" y="2691"/>
                </a:lnTo>
                <a:lnTo>
                  <a:pt x="1896" y="2691"/>
                </a:lnTo>
                <a:lnTo>
                  <a:pt x="1892" y="2691"/>
                </a:lnTo>
                <a:lnTo>
                  <a:pt x="1890" y="2691"/>
                </a:lnTo>
                <a:lnTo>
                  <a:pt x="1884" y="2691"/>
                </a:lnTo>
                <a:lnTo>
                  <a:pt x="1850" y="2691"/>
                </a:lnTo>
                <a:lnTo>
                  <a:pt x="1780" y="2691"/>
                </a:lnTo>
                <a:lnTo>
                  <a:pt x="1758" y="2689"/>
                </a:lnTo>
                <a:lnTo>
                  <a:pt x="1746" y="2689"/>
                </a:lnTo>
                <a:lnTo>
                  <a:pt x="1736" y="2689"/>
                </a:lnTo>
                <a:lnTo>
                  <a:pt x="1718" y="2689"/>
                </a:lnTo>
                <a:lnTo>
                  <a:pt x="1698" y="2689"/>
                </a:lnTo>
                <a:lnTo>
                  <a:pt x="1668" y="2689"/>
                </a:lnTo>
                <a:lnTo>
                  <a:pt x="1612" y="2689"/>
                </a:lnTo>
                <a:lnTo>
                  <a:pt x="1544" y="2689"/>
                </a:lnTo>
                <a:lnTo>
                  <a:pt x="1528" y="2689"/>
                </a:lnTo>
                <a:lnTo>
                  <a:pt x="1515" y="2689"/>
                </a:lnTo>
                <a:lnTo>
                  <a:pt x="1461" y="2687"/>
                </a:lnTo>
                <a:lnTo>
                  <a:pt x="1451" y="2687"/>
                </a:lnTo>
                <a:lnTo>
                  <a:pt x="1447" y="2687"/>
                </a:lnTo>
                <a:lnTo>
                  <a:pt x="1437" y="2687"/>
                </a:lnTo>
                <a:lnTo>
                  <a:pt x="1385" y="2687"/>
                </a:lnTo>
                <a:lnTo>
                  <a:pt x="1327" y="2687"/>
                </a:lnTo>
                <a:lnTo>
                  <a:pt x="1319" y="2685"/>
                </a:lnTo>
                <a:lnTo>
                  <a:pt x="1285" y="2685"/>
                </a:lnTo>
                <a:lnTo>
                  <a:pt x="1267" y="2685"/>
                </a:lnTo>
                <a:lnTo>
                  <a:pt x="1217" y="2685"/>
                </a:lnTo>
                <a:lnTo>
                  <a:pt x="1201" y="2685"/>
                </a:lnTo>
                <a:lnTo>
                  <a:pt x="1197" y="2685"/>
                </a:lnTo>
                <a:lnTo>
                  <a:pt x="1121" y="2683"/>
                </a:lnTo>
                <a:lnTo>
                  <a:pt x="1091" y="2683"/>
                </a:lnTo>
                <a:lnTo>
                  <a:pt x="1089" y="2683"/>
                </a:lnTo>
                <a:lnTo>
                  <a:pt x="1041" y="2683"/>
                </a:lnTo>
                <a:lnTo>
                  <a:pt x="1031" y="2683"/>
                </a:lnTo>
                <a:lnTo>
                  <a:pt x="1029" y="2683"/>
                </a:lnTo>
                <a:lnTo>
                  <a:pt x="943" y="2681"/>
                </a:lnTo>
                <a:lnTo>
                  <a:pt x="925" y="2681"/>
                </a:lnTo>
                <a:lnTo>
                  <a:pt x="923" y="2681"/>
                </a:lnTo>
                <a:lnTo>
                  <a:pt x="903" y="2681"/>
                </a:lnTo>
                <a:lnTo>
                  <a:pt x="873" y="2681"/>
                </a:lnTo>
                <a:lnTo>
                  <a:pt x="871" y="2681"/>
                </a:lnTo>
                <a:lnTo>
                  <a:pt x="827" y="2681"/>
                </a:lnTo>
                <a:lnTo>
                  <a:pt x="821" y="2681"/>
                </a:lnTo>
                <a:lnTo>
                  <a:pt x="775" y="2681"/>
                </a:lnTo>
                <a:lnTo>
                  <a:pt x="757" y="2681"/>
                </a:lnTo>
                <a:lnTo>
                  <a:pt x="729" y="2681"/>
                </a:lnTo>
                <a:lnTo>
                  <a:pt x="727" y="2681"/>
                </a:lnTo>
                <a:lnTo>
                  <a:pt x="721" y="2681"/>
                </a:lnTo>
                <a:lnTo>
                  <a:pt x="715" y="2681"/>
                </a:lnTo>
                <a:lnTo>
                  <a:pt x="703" y="2681"/>
                </a:lnTo>
                <a:lnTo>
                  <a:pt x="695" y="2681"/>
                </a:lnTo>
                <a:lnTo>
                  <a:pt x="693" y="2681"/>
                </a:lnTo>
                <a:lnTo>
                  <a:pt x="659" y="2681"/>
                </a:lnTo>
                <a:lnTo>
                  <a:pt x="623" y="2681"/>
                </a:lnTo>
                <a:lnTo>
                  <a:pt x="621" y="2681"/>
                </a:lnTo>
                <a:lnTo>
                  <a:pt x="597" y="2681"/>
                </a:lnTo>
                <a:lnTo>
                  <a:pt x="583" y="2681"/>
                </a:lnTo>
                <a:lnTo>
                  <a:pt x="541" y="2681"/>
                </a:lnTo>
                <a:lnTo>
                  <a:pt x="517" y="2681"/>
                </a:lnTo>
                <a:lnTo>
                  <a:pt x="515" y="2681"/>
                </a:lnTo>
                <a:lnTo>
                  <a:pt x="509" y="2681"/>
                </a:lnTo>
                <a:lnTo>
                  <a:pt x="479" y="2681"/>
                </a:lnTo>
                <a:lnTo>
                  <a:pt x="477" y="2681"/>
                </a:lnTo>
                <a:lnTo>
                  <a:pt x="461" y="2681"/>
                </a:lnTo>
                <a:lnTo>
                  <a:pt x="387" y="2681"/>
                </a:lnTo>
                <a:lnTo>
                  <a:pt x="385" y="2681"/>
                </a:lnTo>
                <a:lnTo>
                  <a:pt x="383" y="2681"/>
                </a:lnTo>
                <a:lnTo>
                  <a:pt x="379" y="2681"/>
                </a:lnTo>
                <a:lnTo>
                  <a:pt x="365" y="2681"/>
                </a:lnTo>
                <a:lnTo>
                  <a:pt x="365" y="2655"/>
                </a:lnTo>
                <a:lnTo>
                  <a:pt x="365" y="2612"/>
                </a:lnTo>
                <a:lnTo>
                  <a:pt x="365" y="2502"/>
                </a:lnTo>
                <a:lnTo>
                  <a:pt x="365" y="2490"/>
                </a:lnTo>
                <a:lnTo>
                  <a:pt x="365" y="2428"/>
                </a:lnTo>
                <a:lnTo>
                  <a:pt x="365" y="2406"/>
                </a:lnTo>
                <a:lnTo>
                  <a:pt x="365" y="2404"/>
                </a:lnTo>
                <a:lnTo>
                  <a:pt x="365" y="2380"/>
                </a:lnTo>
                <a:lnTo>
                  <a:pt x="365" y="2378"/>
                </a:lnTo>
                <a:lnTo>
                  <a:pt x="365" y="2372"/>
                </a:lnTo>
                <a:lnTo>
                  <a:pt x="365" y="2346"/>
                </a:lnTo>
                <a:lnTo>
                  <a:pt x="365" y="2340"/>
                </a:lnTo>
                <a:lnTo>
                  <a:pt x="365" y="2324"/>
                </a:lnTo>
                <a:lnTo>
                  <a:pt x="365" y="2310"/>
                </a:lnTo>
                <a:lnTo>
                  <a:pt x="365" y="2278"/>
                </a:lnTo>
                <a:lnTo>
                  <a:pt x="365" y="2278"/>
                </a:lnTo>
                <a:lnTo>
                  <a:pt x="363" y="2278"/>
                </a:lnTo>
                <a:lnTo>
                  <a:pt x="363" y="2278"/>
                </a:lnTo>
                <a:lnTo>
                  <a:pt x="361" y="2278"/>
                </a:lnTo>
                <a:lnTo>
                  <a:pt x="359" y="2278"/>
                </a:lnTo>
                <a:lnTo>
                  <a:pt x="359" y="2278"/>
                </a:lnTo>
                <a:lnTo>
                  <a:pt x="357" y="2278"/>
                </a:lnTo>
                <a:lnTo>
                  <a:pt x="355" y="2278"/>
                </a:lnTo>
                <a:lnTo>
                  <a:pt x="353" y="2278"/>
                </a:lnTo>
                <a:lnTo>
                  <a:pt x="351" y="2278"/>
                </a:lnTo>
                <a:lnTo>
                  <a:pt x="349" y="2278"/>
                </a:lnTo>
                <a:lnTo>
                  <a:pt x="347" y="2278"/>
                </a:lnTo>
                <a:lnTo>
                  <a:pt x="345" y="2278"/>
                </a:lnTo>
                <a:lnTo>
                  <a:pt x="345" y="2276"/>
                </a:lnTo>
                <a:lnTo>
                  <a:pt x="345" y="2274"/>
                </a:lnTo>
                <a:lnTo>
                  <a:pt x="345" y="2272"/>
                </a:lnTo>
                <a:lnTo>
                  <a:pt x="347" y="2272"/>
                </a:lnTo>
                <a:lnTo>
                  <a:pt x="349" y="2272"/>
                </a:lnTo>
                <a:lnTo>
                  <a:pt x="351" y="2272"/>
                </a:lnTo>
                <a:lnTo>
                  <a:pt x="353" y="2272"/>
                </a:lnTo>
                <a:lnTo>
                  <a:pt x="353" y="2274"/>
                </a:lnTo>
                <a:lnTo>
                  <a:pt x="355" y="2274"/>
                </a:lnTo>
                <a:lnTo>
                  <a:pt x="355" y="2272"/>
                </a:lnTo>
                <a:lnTo>
                  <a:pt x="357" y="2272"/>
                </a:lnTo>
                <a:lnTo>
                  <a:pt x="357" y="2268"/>
                </a:lnTo>
                <a:lnTo>
                  <a:pt x="355" y="2268"/>
                </a:lnTo>
                <a:lnTo>
                  <a:pt x="353" y="2268"/>
                </a:lnTo>
                <a:lnTo>
                  <a:pt x="351" y="2266"/>
                </a:lnTo>
                <a:lnTo>
                  <a:pt x="349" y="2266"/>
                </a:lnTo>
                <a:lnTo>
                  <a:pt x="343" y="2262"/>
                </a:lnTo>
                <a:lnTo>
                  <a:pt x="339" y="2260"/>
                </a:lnTo>
                <a:lnTo>
                  <a:pt x="335" y="2260"/>
                </a:lnTo>
                <a:lnTo>
                  <a:pt x="331" y="2262"/>
                </a:lnTo>
                <a:lnTo>
                  <a:pt x="329" y="2262"/>
                </a:lnTo>
                <a:lnTo>
                  <a:pt x="329" y="2264"/>
                </a:lnTo>
                <a:lnTo>
                  <a:pt x="327" y="2264"/>
                </a:lnTo>
                <a:lnTo>
                  <a:pt x="323" y="2266"/>
                </a:lnTo>
                <a:lnTo>
                  <a:pt x="321" y="2266"/>
                </a:lnTo>
                <a:lnTo>
                  <a:pt x="315" y="2266"/>
                </a:lnTo>
                <a:lnTo>
                  <a:pt x="311" y="2268"/>
                </a:lnTo>
                <a:lnTo>
                  <a:pt x="307" y="2268"/>
                </a:lnTo>
                <a:lnTo>
                  <a:pt x="305" y="2268"/>
                </a:lnTo>
                <a:lnTo>
                  <a:pt x="301" y="2268"/>
                </a:lnTo>
                <a:lnTo>
                  <a:pt x="297" y="2268"/>
                </a:lnTo>
                <a:lnTo>
                  <a:pt x="293" y="2270"/>
                </a:lnTo>
                <a:lnTo>
                  <a:pt x="291" y="2268"/>
                </a:lnTo>
                <a:lnTo>
                  <a:pt x="289" y="2266"/>
                </a:lnTo>
                <a:lnTo>
                  <a:pt x="289" y="2262"/>
                </a:lnTo>
                <a:lnTo>
                  <a:pt x="289" y="2258"/>
                </a:lnTo>
                <a:lnTo>
                  <a:pt x="291" y="2252"/>
                </a:lnTo>
                <a:lnTo>
                  <a:pt x="291" y="2250"/>
                </a:lnTo>
                <a:lnTo>
                  <a:pt x="291" y="2248"/>
                </a:lnTo>
                <a:lnTo>
                  <a:pt x="287" y="2250"/>
                </a:lnTo>
                <a:lnTo>
                  <a:pt x="281" y="2250"/>
                </a:lnTo>
                <a:lnTo>
                  <a:pt x="273" y="2250"/>
                </a:lnTo>
                <a:lnTo>
                  <a:pt x="271" y="2252"/>
                </a:lnTo>
                <a:lnTo>
                  <a:pt x="269" y="2254"/>
                </a:lnTo>
                <a:lnTo>
                  <a:pt x="269" y="2256"/>
                </a:lnTo>
                <a:lnTo>
                  <a:pt x="267" y="2256"/>
                </a:lnTo>
                <a:lnTo>
                  <a:pt x="265" y="2256"/>
                </a:lnTo>
                <a:lnTo>
                  <a:pt x="263" y="2256"/>
                </a:lnTo>
                <a:lnTo>
                  <a:pt x="257" y="2254"/>
                </a:lnTo>
                <a:lnTo>
                  <a:pt x="255" y="2254"/>
                </a:lnTo>
                <a:lnTo>
                  <a:pt x="255" y="2256"/>
                </a:lnTo>
                <a:lnTo>
                  <a:pt x="252" y="2256"/>
                </a:lnTo>
                <a:lnTo>
                  <a:pt x="255" y="2258"/>
                </a:lnTo>
                <a:lnTo>
                  <a:pt x="255" y="2262"/>
                </a:lnTo>
                <a:lnTo>
                  <a:pt x="257" y="2264"/>
                </a:lnTo>
                <a:lnTo>
                  <a:pt x="257" y="2270"/>
                </a:lnTo>
                <a:lnTo>
                  <a:pt x="255" y="2272"/>
                </a:lnTo>
                <a:lnTo>
                  <a:pt x="255" y="2274"/>
                </a:lnTo>
                <a:lnTo>
                  <a:pt x="250" y="2276"/>
                </a:lnTo>
                <a:lnTo>
                  <a:pt x="248" y="2276"/>
                </a:lnTo>
                <a:lnTo>
                  <a:pt x="244" y="2278"/>
                </a:lnTo>
                <a:lnTo>
                  <a:pt x="240" y="2278"/>
                </a:lnTo>
                <a:lnTo>
                  <a:pt x="238" y="2278"/>
                </a:lnTo>
                <a:lnTo>
                  <a:pt x="236" y="2278"/>
                </a:lnTo>
                <a:lnTo>
                  <a:pt x="236" y="2276"/>
                </a:lnTo>
                <a:lnTo>
                  <a:pt x="236" y="2274"/>
                </a:lnTo>
                <a:lnTo>
                  <a:pt x="236" y="2272"/>
                </a:lnTo>
                <a:lnTo>
                  <a:pt x="236" y="2270"/>
                </a:lnTo>
                <a:lnTo>
                  <a:pt x="236" y="2268"/>
                </a:lnTo>
                <a:lnTo>
                  <a:pt x="236" y="2266"/>
                </a:lnTo>
                <a:lnTo>
                  <a:pt x="236" y="2264"/>
                </a:lnTo>
                <a:lnTo>
                  <a:pt x="238" y="2262"/>
                </a:lnTo>
                <a:lnTo>
                  <a:pt x="240" y="2262"/>
                </a:lnTo>
                <a:lnTo>
                  <a:pt x="240" y="2260"/>
                </a:lnTo>
                <a:lnTo>
                  <a:pt x="242" y="2258"/>
                </a:lnTo>
                <a:lnTo>
                  <a:pt x="242" y="2256"/>
                </a:lnTo>
                <a:lnTo>
                  <a:pt x="242" y="2252"/>
                </a:lnTo>
                <a:lnTo>
                  <a:pt x="242" y="2250"/>
                </a:lnTo>
                <a:lnTo>
                  <a:pt x="242" y="2248"/>
                </a:lnTo>
                <a:lnTo>
                  <a:pt x="240" y="2248"/>
                </a:lnTo>
                <a:lnTo>
                  <a:pt x="238" y="2248"/>
                </a:lnTo>
                <a:lnTo>
                  <a:pt x="236" y="2248"/>
                </a:lnTo>
                <a:lnTo>
                  <a:pt x="228" y="2254"/>
                </a:lnTo>
                <a:lnTo>
                  <a:pt x="226" y="2256"/>
                </a:lnTo>
                <a:lnTo>
                  <a:pt x="224" y="2258"/>
                </a:lnTo>
                <a:lnTo>
                  <a:pt x="224" y="2262"/>
                </a:lnTo>
                <a:lnTo>
                  <a:pt x="224" y="2264"/>
                </a:lnTo>
                <a:lnTo>
                  <a:pt x="222" y="2266"/>
                </a:lnTo>
                <a:lnTo>
                  <a:pt x="222" y="2268"/>
                </a:lnTo>
                <a:lnTo>
                  <a:pt x="218" y="2274"/>
                </a:lnTo>
                <a:lnTo>
                  <a:pt x="216" y="2276"/>
                </a:lnTo>
                <a:lnTo>
                  <a:pt x="210" y="2276"/>
                </a:lnTo>
                <a:lnTo>
                  <a:pt x="208" y="2276"/>
                </a:lnTo>
                <a:lnTo>
                  <a:pt x="208" y="2274"/>
                </a:lnTo>
                <a:lnTo>
                  <a:pt x="206" y="2272"/>
                </a:lnTo>
                <a:lnTo>
                  <a:pt x="206" y="2270"/>
                </a:lnTo>
                <a:lnTo>
                  <a:pt x="208" y="2270"/>
                </a:lnTo>
                <a:lnTo>
                  <a:pt x="208" y="2268"/>
                </a:lnTo>
                <a:lnTo>
                  <a:pt x="208" y="2266"/>
                </a:lnTo>
                <a:lnTo>
                  <a:pt x="212" y="2264"/>
                </a:lnTo>
                <a:lnTo>
                  <a:pt x="212" y="2262"/>
                </a:lnTo>
                <a:lnTo>
                  <a:pt x="214" y="2262"/>
                </a:lnTo>
                <a:lnTo>
                  <a:pt x="214" y="2258"/>
                </a:lnTo>
                <a:lnTo>
                  <a:pt x="212" y="2256"/>
                </a:lnTo>
                <a:lnTo>
                  <a:pt x="210" y="2254"/>
                </a:lnTo>
                <a:lnTo>
                  <a:pt x="208" y="2256"/>
                </a:lnTo>
                <a:lnTo>
                  <a:pt x="206" y="2256"/>
                </a:lnTo>
                <a:lnTo>
                  <a:pt x="204" y="2258"/>
                </a:lnTo>
                <a:lnTo>
                  <a:pt x="202" y="2260"/>
                </a:lnTo>
                <a:lnTo>
                  <a:pt x="200" y="2262"/>
                </a:lnTo>
                <a:lnTo>
                  <a:pt x="200" y="2266"/>
                </a:lnTo>
                <a:lnTo>
                  <a:pt x="198" y="2268"/>
                </a:lnTo>
                <a:lnTo>
                  <a:pt x="198" y="2270"/>
                </a:lnTo>
                <a:lnTo>
                  <a:pt x="198" y="2272"/>
                </a:lnTo>
                <a:lnTo>
                  <a:pt x="198" y="2274"/>
                </a:lnTo>
                <a:lnTo>
                  <a:pt x="198" y="2276"/>
                </a:lnTo>
                <a:lnTo>
                  <a:pt x="196" y="2276"/>
                </a:lnTo>
                <a:lnTo>
                  <a:pt x="194" y="2278"/>
                </a:lnTo>
                <a:lnTo>
                  <a:pt x="194" y="2278"/>
                </a:lnTo>
                <a:lnTo>
                  <a:pt x="190" y="2278"/>
                </a:lnTo>
                <a:lnTo>
                  <a:pt x="190" y="2280"/>
                </a:lnTo>
                <a:lnTo>
                  <a:pt x="188" y="2280"/>
                </a:lnTo>
                <a:lnTo>
                  <a:pt x="186" y="2278"/>
                </a:lnTo>
                <a:lnTo>
                  <a:pt x="184" y="2278"/>
                </a:lnTo>
                <a:lnTo>
                  <a:pt x="182" y="2272"/>
                </a:lnTo>
                <a:lnTo>
                  <a:pt x="182" y="2270"/>
                </a:lnTo>
                <a:lnTo>
                  <a:pt x="182" y="2266"/>
                </a:lnTo>
                <a:lnTo>
                  <a:pt x="182" y="2264"/>
                </a:lnTo>
                <a:lnTo>
                  <a:pt x="180" y="2264"/>
                </a:lnTo>
                <a:lnTo>
                  <a:pt x="180" y="2262"/>
                </a:lnTo>
                <a:lnTo>
                  <a:pt x="178" y="2262"/>
                </a:lnTo>
                <a:lnTo>
                  <a:pt x="176" y="2262"/>
                </a:lnTo>
                <a:lnTo>
                  <a:pt x="174" y="2264"/>
                </a:lnTo>
                <a:lnTo>
                  <a:pt x="172" y="2266"/>
                </a:lnTo>
                <a:lnTo>
                  <a:pt x="170" y="2266"/>
                </a:lnTo>
                <a:lnTo>
                  <a:pt x="168" y="2270"/>
                </a:lnTo>
                <a:lnTo>
                  <a:pt x="168" y="2272"/>
                </a:lnTo>
                <a:lnTo>
                  <a:pt x="172" y="2276"/>
                </a:lnTo>
                <a:lnTo>
                  <a:pt x="172" y="2278"/>
                </a:lnTo>
                <a:lnTo>
                  <a:pt x="172" y="2278"/>
                </a:lnTo>
                <a:lnTo>
                  <a:pt x="170" y="2282"/>
                </a:lnTo>
                <a:lnTo>
                  <a:pt x="168" y="2284"/>
                </a:lnTo>
                <a:lnTo>
                  <a:pt x="166" y="2284"/>
                </a:lnTo>
                <a:lnTo>
                  <a:pt x="164" y="2284"/>
                </a:lnTo>
                <a:lnTo>
                  <a:pt x="162" y="2282"/>
                </a:lnTo>
                <a:lnTo>
                  <a:pt x="160" y="2282"/>
                </a:lnTo>
                <a:lnTo>
                  <a:pt x="158" y="2282"/>
                </a:lnTo>
                <a:lnTo>
                  <a:pt x="156" y="2282"/>
                </a:lnTo>
                <a:lnTo>
                  <a:pt x="154" y="2282"/>
                </a:lnTo>
                <a:lnTo>
                  <a:pt x="152" y="2282"/>
                </a:lnTo>
                <a:lnTo>
                  <a:pt x="150" y="2284"/>
                </a:lnTo>
                <a:lnTo>
                  <a:pt x="148" y="2282"/>
                </a:lnTo>
                <a:lnTo>
                  <a:pt x="146" y="2282"/>
                </a:lnTo>
                <a:lnTo>
                  <a:pt x="144" y="2280"/>
                </a:lnTo>
                <a:lnTo>
                  <a:pt x="144" y="2278"/>
                </a:lnTo>
                <a:lnTo>
                  <a:pt x="140" y="2278"/>
                </a:lnTo>
                <a:lnTo>
                  <a:pt x="140" y="2278"/>
                </a:lnTo>
                <a:lnTo>
                  <a:pt x="140" y="2276"/>
                </a:lnTo>
                <a:lnTo>
                  <a:pt x="138" y="2272"/>
                </a:lnTo>
                <a:lnTo>
                  <a:pt x="140" y="2270"/>
                </a:lnTo>
                <a:lnTo>
                  <a:pt x="140" y="2268"/>
                </a:lnTo>
                <a:lnTo>
                  <a:pt x="140" y="2268"/>
                </a:lnTo>
                <a:lnTo>
                  <a:pt x="142" y="2268"/>
                </a:lnTo>
                <a:lnTo>
                  <a:pt x="144" y="2268"/>
                </a:lnTo>
                <a:lnTo>
                  <a:pt x="146" y="2268"/>
                </a:lnTo>
                <a:lnTo>
                  <a:pt x="148" y="2266"/>
                </a:lnTo>
                <a:lnTo>
                  <a:pt x="150" y="2266"/>
                </a:lnTo>
                <a:lnTo>
                  <a:pt x="152" y="2264"/>
                </a:lnTo>
                <a:lnTo>
                  <a:pt x="152" y="2260"/>
                </a:lnTo>
                <a:lnTo>
                  <a:pt x="150" y="2256"/>
                </a:lnTo>
                <a:lnTo>
                  <a:pt x="148" y="2254"/>
                </a:lnTo>
                <a:lnTo>
                  <a:pt x="146" y="2256"/>
                </a:lnTo>
                <a:lnTo>
                  <a:pt x="144" y="2258"/>
                </a:lnTo>
                <a:lnTo>
                  <a:pt x="140" y="2262"/>
                </a:lnTo>
                <a:lnTo>
                  <a:pt x="140" y="2264"/>
                </a:lnTo>
                <a:lnTo>
                  <a:pt x="138" y="2266"/>
                </a:lnTo>
                <a:lnTo>
                  <a:pt x="134" y="2266"/>
                </a:lnTo>
                <a:lnTo>
                  <a:pt x="132" y="2264"/>
                </a:lnTo>
                <a:lnTo>
                  <a:pt x="130" y="2262"/>
                </a:lnTo>
                <a:lnTo>
                  <a:pt x="130" y="2260"/>
                </a:lnTo>
                <a:lnTo>
                  <a:pt x="126" y="2258"/>
                </a:lnTo>
                <a:lnTo>
                  <a:pt x="124" y="2256"/>
                </a:lnTo>
                <a:lnTo>
                  <a:pt x="124" y="2254"/>
                </a:lnTo>
                <a:lnTo>
                  <a:pt x="122" y="2250"/>
                </a:lnTo>
                <a:lnTo>
                  <a:pt x="120" y="2248"/>
                </a:lnTo>
                <a:lnTo>
                  <a:pt x="118" y="2248"/>
                </a:lnTo>
                <a:lnTo>
                  <a:pt x="116" y="2246"/>
                </a:lnTo>
                <a:lnTo>
                  <a:pt x="114" y="2246"/>
                </a:lnTo>
                <a:lnTo>
                  <a:pt x="112" y="2248"/>
                </a:lnTo>
                <a:lnTo>
                  <a:pt x="110" y="2248"/>
                </a:lnTo>
                <a:lnTo>
                  <a:pt x="108" y="2248"/>
                </a:lnTo>
                <a:lnTo>
                  <a:pt x="106" y="2248"/>
                </a:lnTo>
                <a:lnTo>
                  <a:pt x="104" y="2248"/>
                </a:lnTo>
                <a:lnTo>
                  <a:pt x="104" y="2246"/>
                </a:lnTo>
                <a:lnTo>
                  <a:pt x="102" y="2244"/>
                </a:lnTo>
                <a:lnTo>
                  <a:pt x="102" y="2242"/>
                </a:lnTo>
                <a:lnTo>
                  <a:pt x="102" y="2240"/>
                </a:lnTo>
                <a:lnTo>
                  <a:pt x="100" y="2240"/>
                </a:lnTo>
                <a:lnTo>
                  <a:pt x="100" y="2242"/>
                </a:lnTo>
                <a:lnTo>
                  <a:pt x="98" y="2242"/>
                </a:lnTo>
                <a:lnTo>
                  <a:pt x="96" y="2242"/>
                </a:lnTo>
                <a:lnTo>
                  <a:pt x="96" y="2244"/>
                </a:lnTo>
                <a:lnTo>
                  <a:pt x="94" y="2242"/>
                </a:lnTo>
                <a:lnTo>
                  <a:pt x="94" y="2240"/>
                </a:lnTo>
                <a:lnTo>
                  <a:pt x="92" y="2238"/>
                </a:lnTo>
                <a:lnTo>
                  <a:pt x="94" y="2236"/>
                </a:lnTo>
                <a:lnTo>
                  <a:pt x="96" y="2236"/>
                </a:lnTo>
                <a:lnTo>
                  <a:pt x="96" y="2234"/>
                </a:lnTo>
                <a:lnTo>
                  <a:pt x="98" y="2234"/>
                </a:lnTo>
                <a:lnTo>
                  <a:pt x="100" y="2232"/>
                </a:lnTo>
                <a:lnTo>
                  <a:pt x="102" y="2230"/>
                </a:lnTo>
                <a:lnTo>
                  <a:pt x="104" y="2230"/>
                </a:lnTo>
                <a:lnTo>
                  <a:pt x="104" y="2228"/>
                </a:lnTo>
                <a:lnTo>
                  <a:pt x="104" y="2226"/>
                </a:lnTo>
                <a:lnTo>
                  <a:pt x="104" y="2224"/>
                </a:lnTo>
                <a:lnTo>
                  <a:pt x="102" y="2224"/>
                </a:lnTo>
                <a:lnTo>
                  <a:pt x="100" y="2224"/>
                </a:lnTo>
                <a:lnTo>
                  <a:pt x="100" y="2222"/>
                </a:lnTo>
                <a:lnTo>
                  <a:pt x="100" y="2220"/>
                </a:lnTo>
                <a:lnTo>
                  <a:pt x="98" y="2218"/>
                </a:lnTo>
                <a:lnTo>
                  <a:pt x="100" y="2218"/>
                </a:lnTo>
                <a:lnTo>
                  <a:pt x="102" y="2218"/>
                </a:lnTo>
                <a:lnTo>
                  <a:pt x="102" y="2216"/>
                </a:lnTo>
                <a:lnTo>
                  <a:pt x="108" y="2216"/>
                </a:lnTo>
                <a:lnTo>
                  <a:pt x="108" y="2214"/>
                </a:lnTo>
                <a:lnTo>
                  <a:pt x="108" y="2212"/>
                </a:lnTo>
                <a:lnTo>
                  <a:pt x="108" y="2210"/>
                </a:lnTo>
                <a:lnTo>
                  <a:pt x="104" y="2207"/>
                </a:lnTo>
                <a:lnTo>
                  <a:pt x="100" y="2207"/>
                </a:lnTo>
                <a:lnTo>
                  <a:pt x="98" y="2207"/>
                </a:lnTo>
                <a:lnTo>
                  <a:pt x="98" y="2212"/>
                </a:lnTo>
                <a:lnTo>
                  <a:pt x="90" y="2212"/>
                </a:lnTo>
                <a:lnTo>
                  <a:pt x="88" y="2212"/>
                </a:lnTo>
                <a:lnTo>
                  <a:pt x="86" y="2212"/>
                </a:lnTo>
                <a:lnTo>
                  <a:pt x="84" y="2214"/>
                </a:lnTo>
                <a:lnTo>
                  <a:pt x="84" y="2212"/>
                </a:lnTo>
                <a:lnTo>
                  <a:pt x="86" y="2210"/>
                </a:lnTo>
                <a:lnTo>
                  <a:pt x="86" y="2201"/>
                </a:lnTo>
                <a:lnTo>
                  <a:pt x="86" y="2199"/>
                </a:lnTo>
                <a:lnTo>
                  <a:pt x="86" y="2195"/>
                </a:lnTo>
                <a:lnTo>
                  <a:pt x="86" y="2191"/>
                </a:lnTo>
                <a:lnTo>
                  <a:pt x="86" y="2181"/>
                </a:lnTo>
                <a:lnTo>
                  <a:pt x="86" y="2177"/>
                </a:lnTo>
                <a:lnTo>
                  <a:pt x="86" y="2175"/>
                </a:lnTo>
                <a:lnTo>
                  <a:pt x="86" y="2171"/>
                </a:lnTo>
                <a:lnTo>
                  <a:pt x="86" y="2163"/>
                </a:lnTo>
                <a:lnTo>
                  <a:pt x="86" y="2159"/>
                </a:lnTo>
                <a:lnTo>
                  <a:pt x="86" y="2155"/>
                </a:lnTo>
                <a:lnTo>
                  <a:pt x="86" y="2153"/>
                </a:lnTo>
                <a:lnTo>
                  <a:pt x="86" y="2151"/>
                </a:lnTo>
                <a:lnTo>
                  <a:pt x="86" y="2143"/>
                </a:lnTo>
                <a:lnTo>
                  <a:pt x="86" y="2137"/>
                </a:lnTo>
                <a:lnTo>
                  <a:pt x="86" y="2135"/>
                </a:lnTo>
                <a:lnTo>
                  <a:pt x="86" y="2133"/>
                </a:lnTo>
                <a:lnTo>
                  <a:pt x="86" y="2131"/>
                </a:lnTo>
                <a:lnTo>
                  <a:pt x="86" y="2127"/>
                </a:lnTo>
                <a:lnTo>
                  <a:pt x="88" y="2125"/>
                </a:lnTo>
                <a:lnTo>
                  <a:pt x="88" y="2123"/>
                </a:lnTo>
                <a:lnTo>
                  <a:pt x="88" y="2121"/>
                </a:lnTo>
                <a:lnTo>
                  <a:pt x="88" y="2119"/>
                </a:lnTo>
                <a:lnTo>
                  <a:pt x="88" y="2115"/>
                </a:lnTo>
                <a:lnTo>
                  <a:pt x="88" y="2107"/>
                </a:lnTo>
                <a:lnTo>
                  <a:pt x="88" y="2097"/>
                </a:lnTo>
                <a:lnTo>
                  <a:pt x="88" y="2093"/>
                </a:lnTo>
                <a:lnTo>
                  <a:pt x="88" y="2091"/>
                </a:lnTo>
                <a:lnTo>
                  <a:pt x="88" y="2085"/>
                </a:lnTo>
                <a:lnTo>
                  <a:pt x="88" y="2083"/>
                </a:lnTo>
                <a:lnTo>
                  <a:pt x="88" y="2071"/>
                </a:lnTo>
                <a:lnTo>
                  <a:pt x="88" y="2067"/>
                </a:lnTo>
                <a:lnTo>
                  <a:pt x="88" y="2065"/>
                </a:lnTo>
                <a:lnTo>
                  <a:pt x="88" y="2063"/>
                </a:lnTo>
                <a:lnTo>
                  <a:pt x="88" y="2059"/>
                </a:lnTo>
                <a:lnTo>
                  <a:pt x="88" y="2057"/>
                </a:lnTo>
                <a:lnTo>
                  <a:pt x="88" y="2055"/>
                </a:lnTo>
                <a:lnTo>
                  <a:pt x="88" y="2049"/>
                </a:lnTo>
                <a:lnTo>
                  <a:pt x="88" y="2047"/>
                </a:lnTo>
                <a:lnTo>
                  <a:pt x="88" y="2045"/>
                </a:lnTo>
                <a:lnTo>
                  <a:pt x="90" y="2035"/>
                </a:lnTo>
                <a:lnTo>
                  <a:pt x="90" y="2033"/>
                </a:lnTo>
                <a:lnTo>
                  <a:pt x="90" y="2027"/>
                </a:lnTo>
                <a:lnTo>
                  <a:pt x="90" y="2025"/>
                </a:lnTo>
                <a:lnTo>
                  <a:pt x="90" y="2023"/>
                </a:lnTo>
                <a:lnTo>
                  <a:pt x="90" y="2021"/>
                </a:lnTo>
                <a:lnTo>
                  <a:pt x="90" y="2019"/>
                </a:lnTo>
                <a:lnTo>
                  <a:pt x="90" y="2013"/>
                </a:lnTo>
                <a:lnTo>
                  <a:pt x="90" y="2011"/>
                </a:lnTo>
                <a:lnTo>
                  <a:pt x="90" y="2007"/>
                </a:lnTo>
                <a:lnTo>
                  <a:pt x="90" y="2005"/>
                </a:lnTo>
                <a:lnTo>
                  <a:pt x="90" y="2001"/>
                </a:lnTo>
                <a:lnTo>
                  <a:pt x="90" y="1999"/>
                </a:lnTo>
                <a:lnTo>
                  <a:pt x="90" y="1997"/>
                </a:lnTo>
                <a:lnTo>
                  <a:pt x="90" y="1995"/>
                </a:lnTo>
                <a:lnTo>
                  <a:pt x="90" y="1989"/>
                </a:lnTo>
                <a:lnTo>
                  <a:pt x="90" y="1989"/>
                </a:lnTo>
                <a:lnTo>
                  <a:pt x="90" y="1985"/>
                </a:lnTo>
                <a:lnTo>
                  <a:pt x="90" y="1983"/>
                </a:lnTo>
                <a:lnTo>
                  <a:pt x="90" y="1979"/>
                </a:lnTo>
                <a:lnTo>
                  <a:pt x="90" y="1977"/>
                </a:lnTo>
                <a:lnTo>
                  <a:pt x="90" y="1971"/>
                </a:lnTo>
                <a:lnTo>
                  <a:pt x="90" y="1969"/>
                </a:lnTo>
                <a:lnTo>
                  <a:pt x="90" y="1965"/>
                </a:lnTo>
                <a:lnTo>
                  <a:pt x="92" y="1961"/>
                </a:lnTo>
                <a:lnTo>
                  <a:pt x="92" y="1955"/>
                </a:lnTo>
                <a:lnTo>
                  <a:pt x="92" y="1947"/>
                </a:lnTo>
                <a:lnTo>
                  <a:pt x="92" y="1941"/>
                </a:lnTo>
                <a:lnTo>
                  <a:pt x="92" y="1937"/>
                </a:lnTo>
                <a:lnTo>
                  <a:pt x="92" y="1933"/>
                </a:lnTo>
                <a:lnTo>
                  <a:pt x="92" y="1931"/>
                </a:lnTo>
                <a:lnTo>
                  <a:pt x="92" y="1925"/>
                </a:lnTo>
                <a:lnTo>
                  <a:pt x="92" y="1923"/>
                </a:lnTo>
                <a:lnTo>
                  <a:pt x="92" y="1921"/>
                </a:lnTo>
                <a:lnTo>
                  <a:pt x="92" y="1919"/>
                </a:lnTo>
                <a:lnTo>
                  <a:pt x="92" y="1917"/>
                </a:lnTo>
                <a:lnTo>
                  <a:pt x="92" y="1915"/>
                </a:lnTo>
                <a:lnTo>
                  <a:pt x="92" y="1911"/>
                </a:lnTo>
                <a:lnTo>
                  <a:pt x="92" y="1909"/>
                </a:lnTo>
                <a:lnTo>
                  <a:pt x="92" y="1903"/>
                </a:lnTo>
                <a:lnTo>
                  <a:pt x="92" y="1899"/>
                </a:lnTo>
                <a:lnTo>
                  <a:pt x="92" y="1895"/>
                </a:lnTo>
                <a:lnTo>
                  <a:pt x="92" y="1893"/>
                </a:lnTo>
                <a:lnTo>
                  <a:pt x="92" y="1889"/>
                </a:lnTo>
                <a:lnTo>
                  <a:pt x="92" y="1883"/>
                </a:lnTo>
                <a:lnTo>
                  <a:pt x="92" y="1873"/>
                </a:lnTo>
                <a:lnTo>
                  <a:pt x="92" y="1869"/>
                </a:lnTo>
                <a:lnTo>
                  <a:pt x="92" y="1857"/>
                </a:lnTo>
                <a:lnTo>
                  <a:pt x="92" y="1853"/>
                </a:lnTo>
                <a:lnTo>
                  <a:pt x="92" y="1849"/>
                </a:lnTo>
                <a:lnTo>
                  <a:pt x="92" y="1847"/>
                </a:lnTo>
                <a:lnTo>
                  <a:pt x="92" y="1843"/>
                </a:lnTo>
                <a:lnTo>
                  <a:pt x="92" y="1839"/>
                </a:lnTo>
                <a:lnTo>
                  <a:pt x="92" y="1837"/>
                </a:lnTo>
                <a:lnTo>
                  <a:pt x="92" y="1833"/>
                </a:lnTo>
                <a:lnTo>
                  <a:pt x="92" y="1829"/>
                </a:lnTo>
                <a:lnTo>
                  <a:pt x="92" y="1825"/>
                </a:lnTo>
                <a:lnTo>
                  <a:pt x="92" y="1823"/>
                </a:lnTo>
                <a:lnTo>
                  <a:pt x="92" y="1819"/>
                </a:lnTo>
                <a:lnTo>
                  <a:pt x="92" y="1815"/>
                </a:lnTo>
                <a:lnTo>
                  <a:pt x="92" y="1811"/>
                </a:lnTo>
                <a:lnTo>
                  <a:pt x="92" y="1807"/>
                </a:lnTo>
                <a:lnTo>
                  <a:pt x="92" y="1805"/>
                </a:lnTo>
                <a:lnTo>
                  <a:pt x="92" y="1801"/>
                </a:lnTo>
                <a:lnTo>
                  <a:pt x="92" y="1799"/>
                </a:lnTo>
                <a:lnTo>
                  <a:pt x="94" y="1793"/>
                </a:lnTo>
                <a:lnTo>
                  <a:pt x="94" y="1787"/>
                </a:lnTo>
                <a:lnTo>
                  <a:pt x="94" y="1776"/>
                </a:lnTo>
                <a:lnTo>
                  <a:pt x="94" y="1770"/>
                </a:lnTo>
                <a:lnTo>
                  <a:pt x="94" y="1760"/>
                </a:lnTo>
                <a:lnTo>
                  <a:pt x="94" y="1754"/>
                </a:lnTo>
                <a:lnTo>
                  <a:pt x="94" y="1746"/>
                </a:lnTo>
                <a:lnTo>
                  <a:pt x="94" y="1744"/>
                </a:lnTo>
                <a:lnTo>
                  <a:pt x="94" y="1738"/>
                </a:lnTo>
                <a:lnTo>
                  <a:pt x="94" y="1728"/>
                </a:lnTo>
                <a:lnTo>
                  <a:pt x="94" y="1724"/>
                </a:lnTo>
                <a:lnTo>
                  <a:pt x="94" y="1720"/>
                </a:lnTo>
                <a:lnTo>
                  <a:pt x="94" y="1718"/>
                </a:lnTo>
                <a:lnTo>
                  <a:pt x="96" y="1704"/>
                </a:lnTo>
                <a:lnTo>
                  <a:pt x="96" y="1700"/>
                </a:lnTo>
                <a:lnTo>
                  <a:pt x="96" y="1694"/>
                </a:lnTo>
                <a:lnTo>
                  <a:pt x="96" y="1692"/>
                </a:lnTo>
                <a:lnTo>
                  <a:pt x="96" y="1688"/>
                </a:lnTo>
                <a:lnTo>
                  <a:pt x="96" y="1686"/>
                </a:lnTo>
                <a:lnTo>
                  <a:pt x="96" y="1684"/>
                </a:lnTo>
                <a:lnTo>
                  <a:pt x="96" y="1682"/>
                </a:lnTo>
                <a:lnTo>
                  <a:pt x="96" y="1680"/>
                </a:lnTo>
                <a:lnTo>
                  <a:pt x="96" y="1678"/>
                </a:lnTo>
                <a:lnTo>
                  <a:pt x="96" y="1668"/>
                </a:lnTo>
                <a:lnTo>
                  <a:pt x="96" y="1666"/>
                </a:lnTo>
                <a:lnTo>
                  <a:pt x="96" y="1664"/>
                </a:lnTo>
                <a:lnTo>
                  <a:pt x="96" y="1662"/>
                </a:lnTo>
                <a:lnTo>
                  <a:pt x="96" y="1660"/>
                </a:lnTo>
                <a:lnTo>
                  <a:pt x="96" y="1658"/>
                </a:lnTo>
                <a:lnTo>
                  <a:pt x="96" y="1656"/>
                </a:lnTo>
                <a:lnTo>
                  <a:pt x="96" y="1652"/>
                </a:lnTo>
                <a:lnTo>
                  <a:pt x="96" y="1650"/>
                </a:lnTo>
                <a:lnTo>
                  <a:pt x="96" y="1648"/>
                </a:lnTo>
                <a:lnTo>
                  <a:pt x="96" y="1642"/>
                </a:lnTo>
                <a:lnTo>
                  <a:pt x="98" y="1628"/>
                </a:lnTo>
                <a:lnTo>
                  <a:pt x="98" y="1622"/>
                </a:lnTo>
                <a:lnTo>
                  <a:pt x="98" y="1620"/>
                </a:lnTo>
                <a:lnTo>
                  <a:pt x="98" y="1618"/>
                </a:lnTo>
                <a:lnTo>
                  <a:pt x="98" y="1616"/>
                </a:lnTo>
                <a:lnTo>
                  <a:pt x="98" y="1614"/>
                </a:lnTo>
                <a:lnTo>
                  <a:pt x="98" y="1604"/>
                </a:lnTo>
                <a:lnTo>
                  <a:pt x="98" y="1600"/>
                </a:lnTo>
                <a:lnTo>
                  <a:pt x="98" y="1596"/>
                </a:lnTo>
                <a:lnTo>
                  <a:pt x="98" y="1594"/>
                </a:lnTo>
                <a:lnTo>
                  <a:pt x="98" y="1590"/>
                </a:lnTo>
                <a:lnTo>
                  <a:pt x="98" y="1584"/>
                </a:lnTo>
                <a:lnTo>
                  <a:pt x="98" y="1582"/>
                </a:lnTo>
                <a:lnTo>
                  <a:pt x="98" y="1570"/>
                </a:lnTo>
                <a:lnTo>
                  <a:pt x="98" y="1560"/>
                </a:lnTo>
                <a:lnTo>
                  <a:pt x="100" y="1556"/>
                </a:lnTo>
                <a:lnTo>
                  <a:pt x="100" y="1556"/>
                </a:lnTo>
                <a:lnTo>
                  <a:pt x="100" y="1554"/>
                </a:lnTo>
                <a:lnTo>
                  <a:pt x="100" y="1548"/>
                </a:lnTo>
                <a:lnTo>
                  <a:pt x="100" y="1540"/>
                </a:lnTo>
                <a:lnTo>
                  <a:pt x="100" y="1538"/>
                </a:lnTo>
                <a:lnTo>
                  <a:pt x="100" y="1532"/>
                </a:lnTo>
                <a:lnTo>
                  <a:pt x="100" y="1530"/>
                </a:lnTo>
                <a:lnTo>
                  <a:pt x="100" y="1528"/>
                </a:lnTo>
                <a:lnTo>
                  <a:pt x="100" y="1524"/>
                </a:lnTo>
                <a:lnTo>
                  <a:pt x="100" y="1520"/>
                </a:lnTo>
                <a:lnTo>
                  <a:pt x="100" y="1518"/>
                </a:lnTo>
                <a:lnTo>
                  <a:pt x="100" y="1516"/>
                </a:lnTo>
                <a:lnTo>
                  <a:pt x="100" y="1514"/>
                </a:lnTo>
                <a:lnTo>
                  <a:pt x="100" y="1502"/>
                </a:lnTo>
                <a:lnTo>
                  <a:pt x="100" y="1494"/>
                </a:lnTo>
                <a:lnTo>
                  <a:pt x="100" y="1486"/>
                </a:lnTo>
                <a:lnTo>
                  <a:pt x="100" y="1482"/>
                </a:lnTo>
                <a:lnTo>
                  <a:pt x="100" y="1478"/>
                </a:lnTo>
                <a:lnTo>
                  <a:pt x="100" y="1476"/>
                </a:lnTo>
                <a:lnTo>
                  <a:pt x="102" y="1466"/>
                </a:lnTo>
                <a:lnTo>
                  <a:pt x="102" y="1458"/>
                </a:lnTo>
                <a:lnTo>
                  <a:pt x="102" y="1454"/>
                </a:lnTo>
                <a:lnTo>
                  <a:pt x="102" y="1452"/>
                </a:lnTo>
                <a:lnTo>
                  <a:pt x="102" y="1450"/>
                </a:lnTo>
                <a:lnTo>
                  <a:pt x="102" y="1448"/>
                </a:lnTo>
                <a:lnTo>
                  <a:pt x="102" y="1446"/>
                </a:lnTo>
                <a:lnTo>
                  <a:pt x="102" y="1444"/>
                </a:lnTo>
                <a:lnTo>
                  <a:pt x="102" y="1442"/>
                </a:lnTo>
                <a:lnTo>
                  <a:pt x="102" y="1434"/>
                </a:lnTo>
                <a:lnTo>
                  <a:pt x="102" y="1422"/>
                </a:lnTo>
                <a:lnTo>
                  <a:pt x="102" y="1420"/>
                </a:lnTo>
                <a:lnTo>
                  <a:pt x="102" y="1418"/>
                </a:lnTo>
                <a:lnTo>
                  <a:pt x="102" y="1416"/>
                </a:lnTo>
                <a:lnTo>
                  <a:pt x="102" y="1414"/>
                </a:lnTo>
                <a:lnTo>
                  <a:pt x="102" y="1414"/>
                </a:lnTo>
                <a:lnTo>
                  <a:pt x="102" y="1412"/>
                </a:lnTo>
                <a:lnTo>
                  <a:pt x="102" y="1410"/>
                </a:lnTo>
                <a:lnTo>
                  <a:pt x="102" y="1406"/>
                </a:lnTo>
                <a:lnTo>
                  <a:pt x="104" y="1398"/>
                </a:lnTo>
                <a:lnTo>
                  <a:pt x="104" y="1396"/>
                </a:lnTo>
                <a:lnTo>
                  <a:pt x="104" y="1394"/>
                </a:lnTo>
                <a:lnTo>
                  <a:pt x="104" y="1382"/>
                </a:lnTo>
                <a:lnTo>
                  <a:pt x="104" y="1378"/>
                </a:lnTo>
                <a:lnTo>
                  <a:pt x="104" y="1374"/>
                </a:lnTo>
                <a:lnTo>
                  <a:pt x="104" y="1368"/>
                </a:lnTo>
                <a:lnTo>
                  <a:pt x="104" y="1361"/>
                </a:lnTo>
                <a:lnTo>
                  <a:pt x="104" y="1355"/>
                </a:lnTo>
                <a:lnTo>
                  <a:pt x="104" y="1353"/>
                </a:lnTo>
                <a:lnTo>
                  <a:pt x="104" y="1349"/>
                </a:lnTo>
                <a:lnTo>
                  <a:pt x="104" y="1343"/>
                </a:lnTo>
                <a:lnTo>
                  <a:pt x="104" y="1333"/>
                </a:lnTo>
                <a:lnTo>
                  <a:pt x="104" y="1331"/>
                </a:lnTo>
                <a:lnTo>
                  <a:pt x="104" y="1329"/>
                </a:lnTo>
                <a:lnTo>
                  <a:pt x="106" y="1325"/>
                </a:lnTo>
                <a:lnTo>
                  <a:pt x="106" y="1323"/>
                </a:lnTo>
                <a:lnTo>
                  <a:pt x="106" y="1319"/>
                </a:lnTo>
                <a:lnTo>
                  <a:pt x="106" y="1317"/>
                </a:lnTo>
                <a:lnTo>
                  <a:pt x="106" y="1313"/>
                </a:lnTo>
                <a:lnTo>
                  <a:pt x="106" y="1309"/>
                </a:lnTo>
                <a:lnTo>
                  <a:pt x="106" y="1305"/>
                </a:lnTo>
                <a:lnTo>
                  <a:pt x="106" y="1301"/>
                </a:lnTo>
                <a:lnTo>
                  <a:pt x="106" y="1299"/>
                </a:lnTo>
                <a:lnTo>
                  <a:pt x="106" y="1297"/>
                </a:lnTo>
                <a:lnTo>
                  <a:pt x="106" y="1293"/>
                </a:lnTo>
                <a:lnTo>
                  <a:pt x="106" y="1291"/>
                </a:lnTo>
                <a:lnTo>
                  <a:pt x="106" y="1281"/>
                </a:lnTo>
                <a:lnTo>
                  <a:pt x="106" y="1279"/>
                </a:lnTo>
                <a:lnTo>
                  <a:pt x="106" y="1277"/>
                </a:lnTo>
                <a:lnTo>
                  <a:pt x="106" y="1275"/>
                </a:lnTo>
                <a:lnTo>
                  <a:pt x="106" y="1273"/>
                </a:lnTo>
                <a:lnTo>
                  <a:pt x="106" y="1271"/>
                </a:lnTo>
                <a:lnTo>
                  <a:pt x="106" y="1269"/>
                </a:lnTo>
                <a:lnTo>
                  <a:pt x="106" y="1269"/>
                </a:lnTo>
                <a:lnTo>
                  <a:pt x="106" y="1267"/>
                </a:lnTo>
                <a:lnTo>
                  <a:pt x="106" y="1265"/>
                </a:lnTo>
                <a:lnTo>
                  <a:pt x="106" y="1261"/>
                </a:lnTo>
                <a:lnTo>
                  <a:pt x="108" y="1257"/>
                </a:lnTo>
                <a:lnTo>
                  <a:pt x="108" y="1253"/>
                </a:lnTo>
                <a:lnTo>
                  <a:pt x="108" y="1251"/>
                </a:lnTo>
                <a:lnTo>
                  <a:pt x="108" y="1249"/>
                </a:lnTo>
                <a:lnTo>
                  <a:pt x="108" y="1243"/>
                </a:lnTo>
                <a:lnTo>
                  <a:pt x="108" y="1239"/>
                </a:lnTo>
                <a:lnTo>
                  <a:pt x="108" y="1229"/>
                </a:lnTo>
                <a:lnTo>
                  <a:pt x="108" y="1225"/>
                </a:lnTo>
                <a:lnTo>
                  <a:pt x="108" y="1221"/>
                </a:lnTo>
                <a:lnTo>
                  <a:pt x="108" y="1215"/>
                </a:lnTo>
                <a:lnTo>
                  <a:pt x="108" y="1191"/>
                </a:lnTo>
                <a:lnTo>
                  <a:pt x="110" y="1189"/>
                </a:lnTo>
                <a:lnTo>
                  <a:pt x="110" y="1187"/>
                </a:lnTo>
                <a:lnTo>
                  <a:pt x="110" y="1185"/>
                </a:lnTo>
                <a:lnTo>
                  <a:pt x="110" y="1183"/>
                </a:lnTo>
                <a:lnTo>
                  <a:pt x="110" y="1179"/>
                </a:lnTo>
                <a:lnTo>
                  <a:pt x="110" y="1177"/>
                </a:lnTo>
                <a:lnTo>
                  <a:pt x="110" y="1175"/>
                </a:lnTo>
                <a:lnTo>
                  <a:pt x="110" y="1173"/>
                </a:lnTo>
                <a:lnTo>
                  <a:pt x="110" y="1171"/>
                </a:lnTo>
                <a:lnTo>
                  <a:pt x="110" y="1169"/>
                </a:lnTo>
                <a:lnTo>
                  <a:pt x="110" y="1157"/>
                </a:lnTo>
                <a:lnTo>
                  <a:pt x="110" y="1155"/>
                </a:lnTo>
                <a:lnTo>
                  <a:pt x="110" y="1149"/>
                </a:lnTo>
                <a:lnTo>
                  <a:pt x="110" y="1147"/>
                </a:lnTo>
                <a:lnTo>
                  <a:pt x="110" y="1145"/>
                </a:lnTo>
                <a:lnTo>
                  <a:pt x="110" y="1141"/>
                </a:lnTo>
                <a:lnTo>
                  <a:pt x="110" y="1125"/>
                </a:lnTo>
                <a:lnTo>
                  <a:pt x="112" y="1121"/>
                </a:lnTo>
                <a:lnTo>
                  <a:pt x="112" y="1119"/>
                </a:lnTo>
                <a:lnTo>
                  <a:pt x="112" y="1117"/>
                </a:lnTo>
                <a:lnTo>
                  <a:pt x="112" y="1115"/>
                </a:lnTo>
                <a:lnTo>
                  <a:pt x="112" y="1113"/>
                </a:lnTo>
                <a:lnTo>
                  <a:pt x="112" y="1111"/>
                </a:lnTo>
                <a:lnTo>
                  <a:pt x="112" y="1109"/>
                </a:lnTo>
                <a:lnTo>
                  <a:pt x="112" y="1107"/>
                </a:lnTo>
                <a:lnTo>
                  <a:pt x="112" y="1105"/>
                </a:lnTo>
                <a:lnTo>
                  <a:pt x="112" y="1101"/>
                </a:lnTo>
                <a:lnTo>
                  <a:pt x="112" y="1097"/>
                </a:lnTo>
                <a:lnTo>
                  <a:pt x="112" y="1093"/>
                </a:lnTo>
                <a:lnTo>
                  <a:pt x="112" y="1087"/>
                </a:lnTo>
                <a:lnTo>
                  <a:pt x="112" y="1083"/>
                </a:lnTo>
                <a:lnTo>
                  <a:pt x="112" y="1081"/>
                </a:lnTo>
                <a:lnTo>
                  <a:pt x="112" y="1077"/>
                </a:lnTo>
                <a:lnTo>
                  <a:pt x="112" y="1077"/>
                </a:lnTo>
                <a:lnTo>
                  <a:pt x="112" y="1075"/>
                </a:lnTo>
                <a:lnTo>
                  <a:pt x="112" y="1073"/>
                </a:lnTo>
                <a:lnTo>
                  <a:pt x="112" y="1071"/>
                </a:lnTo>
                <a:lnTo>
                  <a:pt x="112" y="1069"/>
                </a:lnTo>
                <a:lnTo>
                  <a:pt x="112" y="1067"/>
                </a:lnTo>
                <a:lnTo>
                  <a:pt x="112" y="1061"/>
                </a:lnTo>
                <a:lnTo>
                  <a:pt x="112" y="1057"/>
                </a:lnTo>
                <a:lnTo>
                  <a:pt x="114" y="1053"/>
                </a:lnTo>
                <a:lnTo>
                  <a:pt x="114" y="1047"/>
                </a:lnTo>
                <a:lnTo>
                  <a:pt x="114" y="1043"/>
                </a:lnTo>
                <a:lnTo>
                  <a:pt x="114" y="1041"/>
                </a:lnTo>
                <a:lnTo>
                  <a:pt x="114" y="1037"/>
                </a:lnTo>
                <a:lnTo>
                  <a:pt x="114" y="1035"/>
                </a:lnTo>
                <a:lnTo>
                  <a:pt x="114" y="1033"/>
                </a:lnTo>
                <a:lnTo>
                  <a:pt x="114" y="1029"/>
                </a:lnTo>
                <a:lnTo>
                  <a:pt x="114" y="1029"/>
                </a:lnTo>
                <a:lnTo>
                  <a:pt x="114" y="1027"/>
                </a:lnTo>
                <a:lnTo>
                  <a:pt x="114" y="1025"/>
                </a:lnTo>
                <a:lnTo>
                  <a:pt x="114" y="1021"/>
                </a:lnTo>
                <a:lnTo>
                  <a:pt x="114" y="1019"/>
                </a:lnTo>
                <a:lnTo>
                  <a:pt x="114" y="1017"/>
                </a:lnTo>
                <a:lnTo>
                  <a:pt x="114" y="1013"/>
                </a:lnTo>
                <a:lnTo>
                  <a:pt x="114" y="1007"/>
                </a:lnTo>
                <a:lnTo>
                  <a:pt x="114" y="1005"/>
                </a:lnTo>
                <a:lnTo>
                  <a:pt x="114" y="1001"/>
                </a:lnTo>
                <a:lnTo>
                  <a:pt x="114" y="997"/>
                </a:lnTo>
                <a:lnTo>
                  <a:pt x="114" y="995"/>
                </a:lnTo>
                <a:lnTo>
                  <a:pt x="114" y="991"/>
                </a:lnTo>
                <a:lnTo>
                  <a:pt x="114" y="987"/>
                </a:lnTo>
                <a:lnTo>
                  <a:pt x="114" y="983"/>
                </a:lnTo>
                <a:lnTo>
                  <a:pt x="114" y="981"/>
                </a:lnTo>
                <a:lnTo>
                  <a:pt x="116" y="977"/>
                </a:lnTo>
                <a:lnTo>
                  <a:pt x="116" y="971"/>
                </a:lnTo>
                <a:lnTo>
                  <a:pt x="116" y="969"/>
                </a:lnTo>
                <a:lnTo>
                  <a:pt x="116" y="967"/>
                </a:lnTo>
                <a:lnTo>
                  <a:pt x="116" y="963"/>
                </a:lnTo>
                <a:lnTo>
                  <a:pt x="116" y="959"/>
                </a:lnTo>
                <a:lnTo>
                  <a:pt x="116" y="957"/>
                </a:lnTo>
                <a:lnTo>
                  <a:pt x="116" y="955"/>
                </a:lnTo>
                <a:lnTo>
                  <a:pt x="116" y="953"/>
                </a:lnTo>
                <a:lnTo>
                  <a:pt x="116" y="947"/>
                </a:lnTo>
                <a:lnTo>
                  <a:pt x="116" y="945"/>
                </a:lnTo>
                <a:lnTo>
                  <a:pt x="116" y="943"/>
                </a:lnTo>
                <a:lnTo>
                  <a:pt x="116" y="938"/>
                </a:lnTo>
                <a:lnTo>
                  <a:pt x="116" y="936"/>
                </a:lnTo>
                <a:lnTo>
                  <a:pt x="116" y="934"/>
                </a:lnTo>
                <a:lnTo>
                  <a:pt x="116" y="932"/>
                </a:lnTo>
                <a:lnTo>
                  <a:pt x="116" y="932"/>
                </a:lnTo>
                <a:lnTo>
                  <a:pt x="116" y="930"/>
                </a:lnTo>
                <a:lnTo>
                  <a:pt x="116" y="928"/>
                </a:lnTo>
                <a:lnTo>
                  <a:pt x="116" y="926"/>
                </a:lnTo>
                <a:lnTo>
                  <a:pt x="118" y="924"/>
                </a:lnTo>
                <a:lnTo>
                  <a:pt x="118" y="922"/>
                </a:lnTo>
                <a:lnTo>
                  <a:pt x="118" y="920"/>
                </a:lnTo>
                <a:lnTo>
                  <a:pt x="118" y="918"/>
                </a:lnTo>
                <a:lnTo>
                  <a:pt x="118" y="916"/>
                </a:lnTo>
                <a:lnTo>
                  <a:pt x="118" y="914"/>
                </a:lnTo>
                <a:lnTo>
                  <a:pt x="118" y="912"/>
                </a:lnTo>
                <a:lnTo>
                  <a:pt x="118" y="910"/>
                </a:lnTo>
                <a:lnTo>
                  <a:pt x="118" y="908"/>
                </a:lnTo>
                <a:lnTo>
                  <a:pt x="118" y="906"/>
                </a:lnTo>
                <a:lnTo>
                  <a:pt x="118" y="904"/>
                </a:lnTo>
                <a:lnTo>
                  <a:pt x="118" y="902"/>
                </a:lnTo>
                <a:lnTo>
                  <a:pt x="118" y="900"/>
                </a:lnTo>
                <a:lnTo>
                  <a:pt x="118" y="898"/>
                </a:lnTo>
                <a:lnTo>
                  <a:pt x="118" y="896"/>
                </a:lnTo>
                <a:lnTo>
                  <a:pt x="118" y="894"/>
                </a:lnTo>
                <a:lnTo>
                  <a:pt x="118" y="892"/>
                </a:lnTo>
                <a:lnTo>
                  <a:pt x="118" y="890"/>
                </a:lnTo>
                <a:lnTo>
                  <a:pt x="118" y="888"/>
                </a:lnTo>
                <a:lnTo>
                  <a:pt x="118" y="886"/>
                </a:lnTo>
                <a:lnTo>
                  <a:pt x="118" y="884"/>
                </a:lnTo>
                <a:lnTo>
                  <a:pt x="118" y="884"/>
                </a:lnTo>
                <a:lnTo>
                  <a:pt x="118" y="882"/>
                </a:lnTo>
                <a:lnTo>
                  <a:pt x="118" y="880"/>
                </a:lnTo>
                <a:lnTo>
                  <a:pt x="118" y="876"/>
                </a:lnTo>
                <a:lnTo>
                  <a:pt x="118" y="874"/>
                </a:lnTo>
                <a:lnTo>
                  <a:pt x="118" y="872"/>
                </a:lnTo>
                <a:lnTo>
                  <a:pt x="118" y="870"/>
                </a:lnTo>
                <a:lnTo>
                  <a:pt x="116" y="870"/>
                </a:lnTo>
                <a:lnTo>
                  <a:pt x="116" y="868"/>
                </a:lnTo>
                <a:lnTo>
                  <a:pt x="118" y="866"/>
                </a:lnTo>
                <a:lnTo>
                  <a:pt x="118" y="864"/>
                </a:lnTo>
                <a:lnTo>
                  <a:pt x="120" y="862"/>
                </a:lnTo>
                <a:lnTo>
                  <a:pt x="118" y="862"/>
                </a:lnTo>
                <a:lnTo>
                  <a:pt x="118" y="860"/>
                </a:lnTo>
                <a:lnTo>
                  <a:pt x="118" y="854"/>
                </a:lnTo>
                <a:lnTo>
                  <a:pt x="116" y="844"/>
                </a:lnTo>
                <a:lnTo>
                  <a:pt x="116" y="842"/>
                </a:lnTo>
                <a:lnTo>
                  <a:pt x="114" y="834"/>
                </a:lnTo>
                <a:lnTo>
                  <a:pt x="114" y="828"/>
                </a:lnTo>
                <a:lnTo>
                  <a:pt x="112" y="822"/>
                </a:lnTo>
                <a:lnTo>
                  <a:pt x="112" y="820"/>
                </a:lnTo>
                <a:lnTo>
                  <a:pt x="112" y="818"/>
                </a:lnTo>
                <a:lnTo>
                  <a:pt x="108" y="792"/>
                </a:lnTo>
                <a:lnTo>
                  <a:pt x="108" y="790"/>
                </a:lnTo>
                <a:lnTo>
                  <a:pt x="108" y="788"/>
                </a:lnTo>
                <a:lnTo>
                  <a:pt x="106" y="784"/>
                </a:lnTo>
                <a:lnTo>
                  <a:pt x="106" y="782"/>
                </a:lnTo>
                <a:lnTo>
                  <a:pt x="106" y="780"/>
                </a:lnTo>
                <a:lnTo>
                  <a:pt x="106" y="776"/>
                </a:lnTo>
                <a:lnTo>
                  <a:pt x="106" y="774"/>
                </a:lnTo>
                <a:lnTo>
                  <a:pt x="106" y="772"/>
                </a:lnTo>
                <a:lnTo>
                  <a:pt x="104" y="770"/>
                </a:lnTo>
                <a:lnTo>
                  <a:pt x="104" y="764"/>
                </a:lnTo>
                <a:lnTo>
                  <a:pt x="104" y="760"/>
                </a:lnTo>
                <a:lnTo>
                  <a:pt x="102" y="750"/>
                </a:lnTo>
                <a:lnTo>
                  <a:pt x="102" y="748"/>
                </a:lnTo>
                <a:lnTo>
                  <a:pt x="102" y="746"/>
                </a:lnTo>
                <a:lnTo>
                  <a:pt x="102" y="742"/>
                </a:lnTo>
                <a:lnTo>
                  <a:pt x="100" y="734"/>
                </a:lnTo>
                <a:lnTo>
                  <a:pt x="98" y="724"/>
                </a:lnTo>
                <a:lnTo>
                  <a:pt x="98" y="720"/>
                </a:lnTo>
                <a:lnTo>
                  <a:pt x="98" y="718"/>
                </a:lnTo>
                <a:lnTo>
                  <a:pt x="98" y="716"/>
                </a:lnTo>
                <a:lnTo>
                  <a:pt x="98" y="714"/>
                </a:lnTo>
                <a:lnTo>
                  <a:pt x="98" y="712"/>
                </a:lnTo>
                <a:lnTo>
                  <a:pt x="96" y="710"/>
                </a:lnTo>
                <a:lnTo>
                  <a:pt x="96" y="708"/>
                </a:lnTo>
                <a:lnTo>
                  <a:pt x="96" y="702"/>
                </a:lnTo>
                <a:lnTo>
                  <a:pt x="96" y="698"/>
                </a:lnTo>
                <a:lnTo>
                  <a:pt x="94" y="696"/>
                </a:lnTo>
                <a:lnTo>
                  <a:pt x="94" y="692"/>
                </a:lnTo>
                <a:lnTo>
                  <a:pt x="94" y="686"/>
                </a:lnTo>
                <a:lnTo>
                  <a:pt x="92" y="682"/>
                </a:lnTo>
                <a:lnTo>
                  <a:pt x="92" y="680"/>
                </a:lnTo>
                <a:lnTo>
                  <a:pt x="92" y="678"/>
                </a:lnTo>
                <a:lnTo>
                  <a:pt x="92" y="676"/>
                </a:lnTo>
                <a:lnTo>
                  <a:pt x="92" y="674"/>
                </a:lnTo>
                <a:lnTo>
                  <a:pt x="92" y="672"/>
                </a:lnTo>
                <a:lnTo>
                  <a:pt x="92" y="670"/>
                </a:lnTo>
                <a:lnTo>
                  <a:pt x="92" y="664"/>
                </a:lnTo>
                <a:lnTo>
                  <a:pt x="92" y="656"/>
                </a:lnTo>
                <a:lnTo>
                  <a:pt x="90" y="654"/>
                </a:lnTo>
                <a:lnTo>
                  <a:pt x="90" y="648"/>
                </a:lnTo>
                <a:lnTo>
                  <a:pt x="90" y="646"/>
                </a:lnTo>
                <a:lnTo>
                  <a:pt x="90" y="642"/>
                </a:lnTo>
                <a:lnTo>
                  <a:pt x="88" y="638"/>
                </a:lnTo>
                <a:lnTo>
                  <a:pt x="88" y="636"/>
                </a:lnTo>
                <a:lnTo>
                  <a:pt x="88" y="634"/>
                </a:lnTo>
                <a:lnTo>
                  <a:pt x="88" y="632"/>
                </a:lnTo>
                <a:lnTo>
                  <a:pt x="88" y="630"/>
                </a:lnTo>
                <a:lnTo>
                  <a:pt x="86" y="628"/>
                </a:lnTo>
                <a:lnTo>
                  <a:pt x="86" y="622"/>
                </a:lnTo>
                <a:lnTo>
                  <a:pt x="86" y="620"/>
                </a:lnTo>
                <a:lnTo>
                  <a:pt x="84" y="608"/>
                </a:lnTo>
                <a:lnTo>
                  <a:pt x="84" y="606"/>
                </a:lnTo>
                <a:lnTo>
                  <a:pt x="84" y="604"/>
                </a:lnTo>
                <a:lnTo>
                  <a:pt x="84" y="602"/>
                </a:lnTo>
                <a:lnTo>
                  <a:pt x="82" y="596"/>
                </a:lnTo>
                <a:lnTo>
                  <a:pt x="82" y="592"/>
                </a:lnTo>
                <a:lnTo>
                  <a:pt x="82" y="590"/>
                </a:lnTo>
                <a:lnTo>
                  <a:pt x="82" y="588"/>
                </a:lnTo>
                <a:lnTo>
                  <a:pt x="80" y="584"/>
                </a:lnTo>
                <a:lnTo>
                  <a:pt x="80" y="582"/>
                </a:lnTo>
                <a:lnTo>
                  <a:pt x="80" y="580"/>
                </a:lnTo>
                <a:lnTo>
                  <a:pt x="80" y="574"/>
                </a:lnTo>
                <a:lnTo>
                  <a:pt x="80" y="572"/>
                </a:lnTo>
                <a:lnTo>
                  <a:pt x="78" y="568"/>
                </a:lnTo>
                <a:lnTo>
                  <a:pt x="78" y="562"/>
                </a:lnTo>
                <a:lnTo>
                  <a:pt x="76" y="558"/>
                </a:lnTo>
                <a:lnTo>
                  <a:pt x="76" y="554"/>
                </a:lnTo>
                <a:lnTo>
                  <a:pt x="76" y="552"/>
                </a:lnTo>
                <a:lnTo>
                  <a:pt x="76" y="550"/>
                </a:lnTo>
                <a:lnTo>
                  <a:pt x="76" y="548"/>
                </a:lnTo>
                <a:lnTo>
                  <a:pt x="76" y="548"/>
                </a:lnTo>
                <a:lnTo>
                  <a:pt x="76" y="546"/>
                </a:lnTo>
                <a:lnTo>
                  <a:pt x="74" y="544"/>
                </a:lnTo>
                <a:lnTo>
                  <a:pt x="74" y="534"/>
                </a:lnTo>
                <a:lnTo>
                  <a:pt x="72" y="530"/>
                </a:lnTo>
                <a:lnTo>
                  <a:pt x="72" y="528"/>
                </a:lnTo>
                <a:lnTo>
                  <a:pt x="72" y="526"/>
                </a:lnTo>
                <a:lnTo>
                  <a:pt x="72" y="522"/>
                </a:lnTo>
                <a:lnTo>
                  <a:pt x="72" y="520"/>
                </a:lnTo>
                <a:lnTo>
                  <a:pt x="72" y="518"/>
                </a:lnTo>
                <a:lnTo>
                  <a:pt x="72" y="515"/>
                </a:lnTo>
                <a:lnTo>
                  <a:pt x="70" y="513"/>
                </a:lnTo>
                <a:lnTo>
                  <a:pt x="70" y="511"/>
                </a:lnTo>
                <a:lnTo>
                  <a:pt x="70" y="507"/>
                </a:lnTo>
                <a:lnTo>
                  <a:pt x="70" y="503"/>
                </a:lnTo>
                <a:lnTo>
                  <a:pt x="68" y="499"/>
                </a:lnTo>
                <a:lnTo>
                  <a:pt x="68" y="489"/>
                </a:lnTo>
                <a:lnTo>
                  <a:pt x="66" y="481"/>
                </a:lnTo>
                <a:lnTo>
                  <a:pt x="66" y="477"/>
                </a:lnTo>
                <a:lnTo>
                  <a:pt x="66" y="475"/>
                </a:lnTo>
                <a:lnTo>
                  <a:pt x="64" y="471"/>
                </a:lnTo>
                <a:lnTo>
                  <a:pt x="64" y="469"/>
                </a:lnTo>
                <a:lnTo>
                  <a:pt x="64" y="467"/>
                </a:lnTo>
                <a:lnTo>
                  <a:pt x="64" y="465"/>
                </a:lnTo>
                <a:lnTo>
                  <a:pt x="64" y="463"/>
                </a:lnTo>
                <a:lnTo>
                  <a:pt x="64" y="461"/>
                </a:lnTo>
                <a:lnTo>
                  <a:pt x="64" y="459"/>
                </a:lnTo>
                <a:lnTo>
                  <a:pt x="62" y="457"/>
                </a:lnTo>
                <a:lnTo>
                  <a:pt x="62" y="455"/>
                </a:lnTo>
                <a:lnTo>
                  <a:pt x="62" y="451"/>
                </a:lnTo>
                <a:lnTo>
                  <a:pt x="62" y="445"/>
                </a:lnTo>
                <a:lnTo>
                  <a:pt x="60" y="443"/>
                </a:lnTo>
                <a:lnTo>
                  <a:pt x="60" y="441"/>
                </a:lnTo>
                <a:lnTo>
                  <a:pt x="60" y="439"/>
                </a:lnTo>
                <a:lnTo>
                  <a:pt x="60" y="437"/>
                </a:lnTo>
                <a:lnTo>
                  <a:pt x="60" y="435"/>
                </a:lnTo>
                <a:lnTo>
                  <a:pt x="60" y="433"/>
                </a:lnTo>
                <a:lnTo>
                  <a:pt x="58" y="417"/>
                </a:lnTo>
                <a:lnTo>
                  <a:pt x="56" y="415"/>
                </a:lnTo>
                <a:lnTo>
                  <a:pt x="56" y="413"/>
                </a:lnTo>
                <a:lnTo>
                  <a:pt x="56" y="411"/>
                </a:lnTo>
                <a:lnTo>
                  <a:pt x="56" y="409"/>
                </a:lnTo>
                <a:lnTo>
                  <a:pt x="56" y="407"/>
                </a:lnTo>
                <a:lnTo>
                  <a:pt x="56" y="405"/>
                </a:lnTo>
                <a:lnTo>
                  <a:pt x="54" y="405"/>
                </a:lnTo>
                <a:lnTo>
                  <a:pt x="54" y="403"/>
                </a:lnTo>
                <a:lnTo>
                  <a:pt x="54" y="401"/>
                </a:lnTo>
                <a:lnTo>
                  <a:pt x="54" y="399"/>
                </a:lnTo>
                <a:lnTo>
                  <a:pt x="54" y="397"/>
                </a:lnTo>
                <a:lnTo>
                  <a:pt x="54" y="395"/>
                </a:lnTo>
                <a:lnTo>
                  <a:pt x="54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87"/>
                </a:lnTo>
                <a:lnTo>
                  <a:pt x="52" y="385"/>
                </a:lnTo>
                <a:lnTo>
                  <a:pt x="52" y="383"/>
                </a:lnTo>
                <a:lnTo>
                  <a:pt x="52" y="379"/>
                </a:lnTo>
                <a:lnTo>
                  <a:pt x="50" y="367"/>
                </a:lnTo>
                <a:lnTo>
                  <a:pt x="48" y="363"/>
                </a:lnTo>
                <a:lnTo>
                  <a:pt x="48" y="361"/>
                </a:lnTo>
                <a:lnTo>
                  <a:pt x="48" y="353"/>
                </a:lnTo>
                <a:lnTo>
                  <a:pt x="46" y="351"/>
                </a:lnTo>
                <a:lnTo>
                  <a:pt x="46" y="349"/>
                </a:lnTo>
                <a:lnTo>
                  <a:pt x="46" y="345"/>
                </a:lnTo>
                <a:lnTo>
                  <a:pt x="46" y="339"/>
                </a:lnTo>
                <a:lnTo>
                  <a:pt x="44" y="335"/>
                </a:lnTo>
                <a:lnTo>
                  <a:pt x="44" y="331"/>
                </a:lnTo>
                <a:lnTo>
                  <a:pt x="44" y="325"/>
                </a:lnTo>
                <a:lnTo>
                  <a:pt x="44" y="323"/>
                </a:lnTo>
                <a:lnTo>
                  <a:pt x="44" y="321"/>
                </a:lnTo>
                <a:lnTo>
                  <a:pt x="44" y="319"/>
                </a:lnTo>
                <a:lnTo>
                  <a:pt x="44" y="317"/>
                </a:lnTo>
                <a:lnTo>
                  <a:pt x="44" y="313"/>
                </a:lnTo>
                <a:lnTo>
                  <a:pt x="44" y="311"/>
                </a:lnTo>
                <a:lnTo>
                  <a:pt x="44" y="309"/>
                </a:lnTo>
                <a:lnTo>
                  <a:pt x="42" y="307"/>
                </a:lnTo>
                <a:lnTo>
                  <a:pt x="42" y="303"/>
                </a:lnTo>
                <a:lnTo>
                  <a:pt x="42" y="301"/>
                </a:lnTo>
                <a:lnTo>
                  <a:pt x="42" y="299"/>
                </a:lnTo>
                <a:lnTo>
                  <a:pt x="40" y="295"/>
                </a:lnTo>
                <a:lnTo>
                  <a:pt x="40" y="293"/>
                </a:lnTo>
                <a:lnTo>
                  <a:pt x="40" y="291"/>
                </a:lnTo>
                <a:lnTo>
                  <a:pt x="40" y="283"/>
                </a:lnTo>
                <a:lnTo>
                  <a:pt x="38" y="279"/>
                </a:lnTo>
                <a:lnTo>
                  <a:pt x="38" y="277"/>
                </a:lnTo>
                <a:lnTo>
                  <a:pt x="38" y="275"/>
                </a:lnTo>
                <a:lnTo>
                  <a:pt x="38" y="271"/>
                </a:lnTo>
                <a:lnTo>
                  <a:pt x="38" y="269"/>
                </a:lnTo>
                <a:lnTo>
                  <a:pt x="36" y="267"/>
                </a:lnTo>
                <a:lnTo>
                  <a:pt x="36" y="265"/>
                </a:lnTo>
                <a:lnTo>
                  <a:pt x="36" y="263"/>
                </a:lnTo>
                <a:lnTo>
                  <a:pt x="36" y="261"/>
                </a:lnTo>
                <a:lnTo>
                  <a:pt x="36" y="261"/>
                </a:lnTo>
                <a:lnTo>
                  <a:pt x="34" y="257"/>
                </a:lnTo>
                <a:lnTo>
                  <a:pt x="34" y="255"/>
                </a:lnTo>
                <a:lnTo>
                  <a:pt x="34" y="253"/>
                </a:lnTo>
                <a:lnTo>
                  <a:pt x="34" y="251"/>
                </a:lnTo>
                <a:lnTo>
                  <a:pt x="34" y="249"/>
                </a:lnTo>
                <a:lnTo>
                  <a:pt x="34" y="245"/>
                </a:lnTo>
                <a:lnTo>
                  <a:pt x="34" y="243"/>
                </a:lnTo>
                <a:lnTo>
                  <a:pt x="32" y="241"/>
                </a:lnTo>
                <a:lnTo>
                  <a:pt x="32" y="239"/>
                </a:lnTo>
                <a:lnTo>
                  <a:pt x="32" y="235"/>
                </a:lnTo>
                <a:lnTo>
                  <a:pt x="30" y="227"/>
                </a:lnTo>
                <a:lnTo>
                  <a:pt x="30" y="225"/>
                </a:lnTo>
                <a:lnTo>
                  <a:pt x="30" y="217"/>
                </a:lnTo>
                <a:lnTo>
                  <a:pt x="30" y="215"/>
                </a:lnTo>
                <a:lnTo>
                  <a:pt x="30" y="213"/>
                </a:lnTo>
                <a:lnTo>
                  <a:pt x="28" y="213"/>
                </a:lnTo>
                <a:lnTo>
                  <a:pt x="28" y="211"/>
                </a:lnTo>
                <a:lnTo>
                  <a:pt x="28" y="209"/>
                </a:lnTo>
                <a:lnTo>
                  <a:pt x="28" y="205"/>
                </a:lnTo>
                <a:lnTo>
                  <a:pt x="28" y="201"/>
                </a:lnTo>
                <a:lnTo>
                  <a:pt x="26" y="197"/>
                </a:lnTo>
                <a:lnTo>
                  <a:pt x="26" y="193"/>
                </a:lnTo>
                <a:lnTo>
                  <a:pt x="26" y="189"/>
                </a:lnTo>
                <a:lnTo>
                  <a:pt x="26" y="187"/>
                </a:lnTo>
                <a:lnTo>
                  <a:pt x="24" y="185"/>
                </a:lnTo>
                <a:lnTo>
                  <a:pt x="24" y="181"/>
                </a:lnTo>
                <a:lnTo>
                  <a:pt x="24" y="179"/>
                </a:lnTo>
                <a:lnTo>
                  <a:pt x="24" y="175"/>
                </a:lnTo>
                <a:lnTo>
                  <a:pt x="24" y="173"/>
                </a:lnTo>
                <a:lnTo>
                  <a:pt x="24" y="171"/>
                </a:lnTo>
                <a:lnTo>
                  <a:pt x="22" y="169"/>
                </a:lnTo>
                <a:lnTo>
                  <a:pt x="22" y="165"/>
                </a:lnTo>
                <a:lnTo>
                  <a:pt x="22" y="165"/>
                </a:lnTo>
                <a:lnTo>
                  <a:pt x="22" y="161"/>
                </a:lnTo>
                <a:lnTo>
                  <a:pt x="22" y="159"/>
                </a:lnTo>
                <a:lnTo>
                  <a:pt x="22" y="157"/>
                </a:lnTo>
                <a:lnTo>
                  <a:pt x="20" y="155"/>
                </a:lnTo>
                <a:lnTo>
                  <a:pt x="20" y="147"/>
                </a:lnTo>
                <a:lnTo>
                  <a:pt x="18" y="131"/>
                </a:lnTo>
                <a:lnTo>
                  <a:pt x="18" y="129"/>
                </a:lnTo>
                <a:lnTo>
                  <a:pt x="16" y="123"/>
                </a:lnTo>
                <a:lnTo>
                  <a:pt x="16" y="121"/>
                </a:lnTo>
                <a:lnTo>
                  <a:pt x="16" y="117"/>
                </a:lnTo>
                <a:lnTo>
                  <a:pt x="16" y="117"/>
                </a:lnTo>
                <a:lnTo>
                  <a:pt x="16" y="115"/>
                </a:lnTo>
                <a:lnTo>
                  <a:pt x="16" y="113"/>
                </a:lnTo>
                <a:lnTo>
                  <a:pt x="14" y="111"/>
                </a:lnTo>
                <a:lnTo>
                  <a:pt x="14" y="109"/>
                </a:lnTo>
                <a:lnTo>
                  <a:pt x="14" y="107"/>
                </a:lnTo>
                <a:lnTo>
                  <a:pt x="14" y="105"/>
                </a:lnTo>
                <a:lnTo>
                  <a:pt x="14" y="99"/>
                </a:lnTo>
                <a:lnTo>
                  <a:pt x="14" y="97"/>
                </a:lnTo>
                <a:lnTo>
                  <a:pt x="14" y="95"/>
                </a:lnTo>
                <a:lnTo>
                  <a:pt x="12" y="90"/>
                </a:lnTo>
                <a:lnTo>
                  <a:pt x="12" y="88"/>
                </a:lnTo>
                <a:lnTo>
                  <a:pt x="12" y="84"/>
                </a:lnTo>
                <a:lnTo>
                  <a:pt x="12" y="82"/>
                </a:lnTo>
                <a:lnTo>
                  <a:pt x="12" y="80"/>
                </a:lnTo>
                <a:lnTo>
                  <a:pt x="10" y="78"/>
                </a:lnTo>
                <a:lnTo>
                  <a:pt x="10" y="76"/>
                </a:lnTo>
                <a:lnTo>
                  <a:pt x="10" y="74"/>
                </a:lnTo>
                <a:lnTo>
                  <a:pt x="10" y="72"/>
                </a:lnTo>
                <a:lnTo>
                  <a:pt x="10" y="70"/>
                </a:lnTo>
                <a:lnTo>
                  <a:pt x="10" y="68"/>
                </a:lnTo>
                <a:lnTo>
                  <a:pt x="10" y="68"/>
                </a:lnTo>
                <a:lnTo>
                  <a:pt x="8" y="62"/>
                </a:lnTo>
                <a:lnTo>
                  <a:pt x="8" y="60"/>
                </a:lnTo>
                <a:lnTo>
                  <a:pt x="8" y="56"/>
                </a:lnTo>
                <a:lnTo>
                  <a:pt x="8" y="54"/>
                </a:lnTo>
                <a:lnTo>
                  <a:pt x="6" y="46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0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72" y="0"/>
                </a:lnTo>
                <a:lnTo>
                  <a:pt x="76" y="0"/>
                </a:lnTo>
                <a:lnTo>
                  <a:pt x="78" y="0"/>
                </a:lnTo>
                <a:lnTo>
                  <a:pt x="88" y="0"/>
                </a:lnTo>
                <a:lnTo>
                  <a:pt x="90" y="0"/>
                </a:lnTo>
                <a:lnTo>
                  <a:pt x="92" y="0"/>
                </a:lnTo>
                <a:lnTo>
                  <a:pt x="102" y="0"/>
                </a:lnTo>
                <a:lnTo>
                  <a:pt x="104" y="0"/>
                </a:lnTo>
                <a:lnTo>
                  <a:pt x="108" y="0"/>
                </a:lnTo>
                <a:lnTo>
                  <a:pt x="110" y="0"/>
                </a:lnTo>
                <a:lnTo>
                  <a:pt x="112" y="0"/>
                </a:lnTo>
                <a:lnTo>
                  <a:pt x="116" y="0"/>
                </a:lnTo>
                <a:lnTo>
                  <a:pt x="130" y="0"/>
                </a:lnTo>
                <a:lnTo>
                  <a:pt x="134" y="0"/>
                </a:lnTo>
                <a:lnTo>
                  <a:pt x="136" y="0"/>
                </a:lnTo>
                <a:lnTo>
                  <a:pt x="144" y="0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0"/>
                </a:lnTo>
                <a:lnTo>
                  <a:pt x="154" y="0"/>
                </a:lnTo>
                <a:lnTo>
                  <a:pt x="160" y="0"/>
                </a:lnTo>
                <a:lnTo>
                  <a:pt x="162" y="0"/>
                </a:lnTo>
                <a:lnTo>
                  <a:pt x="168" y="0"/>
                </a:lnTo>
                <a:lnTo>
                  <a:pt x="172" y="0"/>
                </a:lnTo>
                <a:lnTo>
                  <a:pt x="174" y="0"/>
                </a:lnTo>
                <a:lnTo>
                  <a:pt x="178" y="0"/>
                </a:lnTo>
                <a:lnTo>
                  <a:pt x="182" y="0"/>
                </a:lnTo>
                <a:lnTo>
                  <a:pt x="184" y="0"/>
                </a:lnTo>
                <a:lnTo>
                  <a:pt x="190" y="0"/>
                </a:lnTo>
                <a:lnTo>
                  <a:pt x="192" y="0"/>
                </a:lnTo>
                <a:lnTo>
                  <a:pt x="206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827584" y="2492896"/>
            <a:ext cx="3240121" cy="2776216"/>
          </a:xfrm>
          <a:custGeom>
            <a:avLst/>
            <a:gdLst>
              <a:gd name="T0" fmla="*/ 419 w 3143"/>
              <a:gd name="T1" fmla="*/ 0 h 2693"/>
              <a:gd name="T2" fmla="*/ 655 w 3143"/>
              <a:gd name="T3" fmla="*/ 0 h 2693"/>
              <a:gd name="T4" fmla="*/ 845 w 3143"/>
              <a:gd name="T5" fmla="*/ 0 h 2693"/>
              <a:gd name="T6" fmla="*/ 1017 w 3143"/>
              <a:gd name="T7" fmla="*/ 2 h 2693"/>
              <a:gd name="T8" fmla="*/ 1165 w 3143"/>
              <a:gd name="T9" fmla="*/ 2 h 2693"/>
              <a:gd name="T10" fmla="*/ 1385 w 3143"/>
              <a:gd name="T11" fmla="*/ 2 h 2693"/>
              <a:gd name="T12" fmla="*/ 1606 w 3143"/>
              <a:gd name="T13" fmla="*/ 0 h 2693"/>
              <a:gd name="T14" fmla="*/ 1852 w 3143"/>
              <a:gd name="T15" fmla="*/ 0 h 2693"/>
              <a:gd name="T16" fmla="*/ 2026 w 3143"/>
              <a:gd name="T17" fmla="*/ 2 h 2693"/>
              <a:gd name="T18" fmla="*/ 2278 w 3143"/>
              <a:gd name="T19" fmla="*/ 0 h 2693"/>
              <a:gd name="T20" fmla="*/ 2478 w 3143"/>
              <a:gd name="T21" fmla="*/ 0 h 2693"/>
              <a:gd name="T22" fmla="*/ 2666 w 3143"/>
              <a:gd name="T23" fmla="*/ 0 h 2693"/>
              <a:gd name="T24" fmla="*/ 2821 w 3143"/>
              <a:gd name="T25" fmla="*/ 2 h 2693"/>
              <a:gd name="T26" fmla="*/ 2857 w 3143"/>
              <a:gd name="T27" fmla="*/ 74 h 2693"/>
              <a:gd name="T28" fmla="*/ 2873 w 3143"/>
              <a:gd name="T29" fmla="*/ 165 h 2693"/>
              <a:gd name="T30" fmla="*/ 2799 w 3143"/>
              <a:gd name="T31" fmla="*/ 235 h 2693"/>
              <a:gd name="T32" fmla="*/ 2730 w 3143"/>
              <a:gd name="T33" fmla="*/ 307 h 2693"/>
              <a:gd name="T34" fmla="*/ 2688 w 3143"/>
              <a:gd name="T35" fmla="*/ 381 h 2693"/>
              <a:gd name="T36" fmla="*/ 2813 w 3143"/>
              <a:gd name="T37" fmla="*/ 395 h 2693"/>
              <a:gd name="T38" fmla="*/ 2999 w 3143"/>
              <a:gd name="T39" fmla="*/ 393 h 2693"/>
              <a:gd name="T40" fmla="*/ 3137 w 3143"/>
              <a:gd name="T41" fmla="*/ 451 h 2693"/>
              <a:gd name="T42" fmla="*/ 3037 w 3143"/>
              <a:gd name="T43" fmla="*/ 578 h 2693"/>
              <a:gd name="T44" fmla="*/ 2961 w 3143"/>
              <a:gd name="T45" fmla="*/ 740 h 2693"/>
              <a:gd name="T46" fmla="*/ 2883 w 3143"/>
              <a:gd name="T47" fmla="*/ 864 h 2693"/>
              <a:gd name="T48" fmla="*/ 2853 w 3143"/>
              <a:gd name="T49" fmla="*/ 916 h 2693"/>
              <a:gd name="T50" fmla="*/ 2871 w 3143"/>
              <a:gd name="T51" fmla="*/ 1071 h 2693"/>
              <a:gd name="T52" fmla="*/ 2754 w 3143"/>
              <a:gd name="T53" fmla="*/ 1207 h 2693"/>
              <a:gd name="T54" fmla="*/ 2648 w 3143"/>
              <a:gd name="T55" fmla="*/ 1285 h 2693"/>
              <a:gd name="T56" fmla="*/ 2624 w 3143"/>
              <a:gd name="T57" fmla="*/ 1378 h 2693"/>
              <a:gd name="T58" fmla="*/ 2578 w 3143"/>
              <a:gd name="T59" fmla="*/ 1402 h 2693"/>
              <a:gd name="T60" fmla="*/ 2578 w 3143"/>
              <a:gd name="T61" fmla="*/ 1414 h 2693"/>
              <a:gd name="T62" fmla="*/ 2566 w 3143"/>
              <a:gd name="T63" fmla="*/ 1530 h 2693"/>
              <a:gd name="T64" fmla="*/ 2502 w 3143"/>
              <a:gd name="T65" fmla="*/ 1696 h 2693"/>
              <a:gd name="T66" fmla="*/ 2412 w 3143"/>
              <a:gd name="T67" fmla="*/ 1720 h 2693"/>
              <a:gd name="T68" fmla="*/ 2380 w 3143"/>
              <a:gd name="T69" fmla="*/ 1795 h 2693"/>
              <a:gd name="T70" fmla="*/ 2354 w 3143"/>
              <a:gd name="T71" fmla="*/ 1863 h 2693"/>
              <a:gd name="T72" fmla="*/ 2276 w 3143"/>
              <a:gd name="T73" fmla="*/ 1937 h 2693"/>
              <a:gd name="T74" fmla="*/ 2248 w 3143"/>
              <a:gd name="T75" fmla="*/ 2033 h 2693"/>
              <a:gd name="T76" fmla="*/ 2198 w 3143"/>
              <a:gd name="T77" fmla="*/ 2121 h 2693"/>
              <a:gd name="T78" fmla="*/ 2156 w 3143"/>
              <a:gd name="T79" fmla="*/ 2165 h 2693"/>
              <a:gd name="T80" fmla="*/ 2140 w 3143"/>
              <a:gd name="T81" fmla="*/ 2274 h 2693"/>
              <a:gd name="T82" fmla="*/ 2178 w 3143"/>
              <a:gd name="T83" fmla="*/ 2354 h 2693"/>
              <a:gd name="T84" fmla="*/ 2200 w 3143"/>
              <a:gd name="T85" fmla="*/ 2408 h 2693"/>
              <a:gd name="T86" fmla="*/ 2196 w 3143"/>
              <a:gd name="T87" fmla="*/ 2448 h 2693"/>
              <a:gd name="T88" fmla="*/ 2232 w 3143"/>
              <a:gd name="T89" fmla="*/ 2548 h 2693"/>
              <a:gd name="T90" fmla="*/ 2194 w 3143"/>
              <a:gd name="T91" fmla="*/ 2675 h 2693"/>
              <a:gd name="T92" fmla="*/ 903 w 3143"/>
              <a:gd name="T93" fmla="*/ 2681 h 2693"/>
              <a:gd name="T94" fmla="*/ 345 w 3143"/>
              <a:gd name="T95" fmla="*/ 2274 h 2693"/>
              <a:gd name="T96" fmla="*/ 240 w 3143"/>
              <a:gd name="T97" fmla="*/ 2278 h 2693"/>
              <a:gd name="T98" fmla="*/ 188 w 3143"/>
              <a:gd name="T99" fmla="*/ 2280 h 2693"/>
              <a:gd name="T100" fmla="*/ 124 w 3143"/>
              <a:gd name="T101" fmla="*/ 2256 h 2693"/>
              <a:gd name="T102" fmla="*/ 86 w 3143"/>
              <a:gd name="T103" fmla="*/ 2181 h 2693"/>
              <a:gd name="T104" fmla="*/ 92 w 3143"/>
              <a:gd name="T105" fmla="*/ 1961 h 2693"/>
              <a:gd name="T106" fmla="*/ 96 w 3143"/>
              <a:gd name="T107" fmla="*/ 1684 h 2693"/>
              <a:gd name="T108" fmla="*/ 102 w 3143"/>
              <a:gd name="T109" fmla="*/ 1422 h 2693"/>
              <a:gd name="T110" fmla="*/ 110 w 3143"/>
              <a:gd name="T111" fmla="*/ 1185 h 2693"/>
              <a:gd name="T112" fmla="*/ 114 w 3143"/>
              <a:gd name="T113" fmla="*/ 987 h 2693"/>
              <a:gd name="T114" fmla="*/ 116 w 3143"/>
              <a:gd name="T115" fmla="*/ 842 h 2693"/>
              <a:gd name="T116" fmla="*/ 84 w 3143"/>
              <a:gd name="T117" fmla="*/ 602 h 2693"/>
              <a:gd name="T118" fmla="*/ 56 w 3143"/>
              <a:gd name="T119" fmla="*/ 405 h 2693"/>
              <a:gd name="T120" fmla="*/ 30 w 3143"/>
              <a:gd name="T121" fmla="*/ 227 h 2693"/>
              <a:gd name="T122" fmla="*/ 6 w 3143"/>
              <a:gd name="T123" fmla="*/ 40 h 2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43" h="2693">
                <a:moveTo>
                  <a:pt x="206" y="0"/>
                </a:moveTo>
                <a:lnTo>
                  <a:pt x="208" y="0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0"/>
                </a:lnTo>
                <a:lnTo>
                  <a:pt x="218" y="0"/>
                </a:lnTo>
                <a:lnTo>
                  <a:pt x="220" y="0"/>
                </a:lnTo>
                <a:lnTo>
                  <a:pt x="222" y="0"/>
                </a:lnTo>
                <a:lnTo>
                  <a:pt x="224" y="0"/>
                </a:lnTo>
                <a:lnTo>
                  <a:pt x="226" y="0"/>
                </a:lnTo>
                <a:lnTo>
                  <a:pt x="230" y="0"/>
                </a:lnTo>
                <a:lnTo>
                  <a:pt x="234" y="0"/>
                </a:lnTo>
                <a:lnTo>
                  <a:pt x="236" y="0"/>
                </a:lnTo>
                <a:lnTo>
                  <a:pt x="244" y="0"/>
                </a:lnTo>
                <a:lnTo>
                  <a:pt x="246" y="0"/>
                </a:lnTo>
                <a:lnTo>
                  <a:pt x="248" y="0"/>
                </a:lnTo>
                <a:lnTo>
                  <a:pt x="252" y="0"/>
                </a:lnTo>
                <a:lnTo>
                  <a:pt x="257" y="0"/>
                </a:lnTo>
                <a:lnTo>
                  <a:pt x="259" y="0"/>
                </a:lnTo>
                <a:lnTo>
                  <a:pt x="261" y="0"/>
                </a:lnTo>
                <a:lnTo>
                  <a:pt x="263" y="0"/>
                </a:lnTo>
                <a:lnTo>
                  <a:pt x="269" y="0"/>
                </a:lnTo>
                <a:lnTo>
                  <a:pt x="275" y="0"/>
                </a:lnTo>
                <a:lnTo>
                  <a:pt x="277" y="0"/>
                </a:lnTo>
                <a:lnTo>
                  <a:pt x="279" y="0"/>
                </a:lnTo>
                <a:lnTo>
                  <a:pt x="283" y="0"/>
                </a:lnTo>
                <a:lnTo>
                  <a:pt x="293" y="0"/>
                </a:lnTo>
                <a:lnTo>
                  <a:pt x="299" y="0"/>
                </a:lnTo>
                <a:lnTo>
                  <a:pt x="301" y="0"/>
                </a:lnTo>
                <a:lnTo>
                  <a:pt x="313" y="0"/>
                </a:lnTo>
                <a:lnTo>
                  <a:pt x="319" y="0"/>
                </a:lnTo>
                <a:lnTo>
                  <a:pt x="321" y="0"/>
                </a:lnTo>
                <a:lnTo>
                  <a:pt x="323" y="0"/>
                </a:lnTo>
                <a:lnTo>
                  <a:pt x="329" y="0"/>
                </a:lnTo>
                <a:lnTo>
                  <a:pt x="331" y="0"/>
                </a:lnTo>
                <a:lnTo>
                  <a:pt x="333" y="0"/>
                </a:lnTo>
                <a:lnTo>
                  <a:pt x="337" y="0"/>
                </a:lnTo>
                <a:lnTo>
                  <a:pt x="339" y="0"/>
                </a:lnTo>
                <a:lnTo>
                  <a:pt x="343" y="0"/>
                </a:lnTo>
                <a:lnTo>
                  <a:pt x="345" y="0"/>
                </a:lnTo>
                <a:lnTo>
                  <a:pt x="349" y="0"/>
                </a:lnTo>
                <a:lnTo>
                  <a:pt x="353" y="0"/>
                </a:lnTo>
                <a:lnTo>
                  <a:pt x="365" y="0"/>
                </a:lnTo>
                <a:lnTo>
                  <a:pt x="369" y="0"/>
                </a:lnTo>
                <a:lnTo>
                  <a:pt x="373" y="0"/>
                </a:lnTo>
                <a:lnTo>
                  <a:pt x="377" y="0"/>
                </a:lnTo>
                <a:lnTo>
                  <a:pt x="379" y="0"/>
                </a:lnTo>
                <a:lnTo>
                  <a:pt x="389" y="0"/>
                </a:lnTo>
                <a:lnTo>
                  <a:pt x="391" y="0"/>
                </a:lnTo>
                <a:lnTo>
                  <a:pt x="393" y="0"/>
                </a:lnTo>
                <a:lnTo>
                  <a:pt x="395" y="0"/>
                </a:lnTo>
                <a:lnTo>
                  <a:pt x="399" y="0"/>
                </a:lnTo>
                <a:lnTo>
                  <a:pt x="405" y="0"/>
                </a:lnTo>
                <a:lnTo>
                  <a:pt x="407" y="0"/>
                </a:lnTo>
                <a:lnTo>
                  <a:pt x="411" y="0"/>
                </a:lnTo>
                <a:lnTo>
                  <a:pt x="413" y="0"/>
                </a:lnTo>
                <a:lnTo>
                  <a:pt x="415" y="0"/>
                </a:lnTo>
                <a:lnTo>
                  <a:pt x="417" y="0"/>
                </a:lnTo>
                <a:lnTo>
                  <a:pt x="419" y="0"/>
                </a:lnTo>
                <a:lnTo>
                  <a:pt x="423" y="0"/>
                </a:lnTo>
                <a:lnTo>
                  <a:pt x="427" y="0"/>
                </a:lnTo>
                <a:lnTo>
                  <a:pt x="433" y="0"/>
                </a:lnTo>
                <a:lnTo>
                  <a:pt x="435" y="0"/>
                </a:lnTo>
                <a:lnTo>
                  <a:pt x="437" y="0"/>
                </a:lnTo>
                <a:lnTo>
                  <a:pt x="439" y="0"/>
                </a:lnTo>
                <a:lnTo>
                  <a:pt x="441" y="0"/>
                </a:lnTo>
                <a:lnTo>
                  <a:pt x="443" y="0"/>
                </a:lnTo>
                <a:lnTo>
                  <a:pt x="449" y="0"/>
                </a:lnTo>
                <a:lnTo>
                  <a:pt x="451" y="0"/>
                </a:lnTo>
                <a:lnTo>
                  <a:pt x="455" y="0"/>
                </a:lnTo>
                <a:lnTo>
                  <a:pt x="461" y="0"/>
                </a:lnTo>
                <a:lnTo>
                  <a:pt x="463" y="0"/>
                </a:lnTo>
                <a:lnTo>
                  <a:pt x="467" y="0"/>
                </a:lnTo>
                <a:lnTo>
                  <a:pt x="469" y="0"/>
                </a:lnTo>
                <a:lnTo>
                  <a:pt x="471" y="0"/>
                </a:lnTo>
                <a:lnTo>
                  <a:pt x="477" y="0"/>
                </a:lnTo>
                <a:lnTo>
                  <a:pt x="479" y="0"/>
                </a:lnTo>
                <a:lnTo>
                  <a:pt x="479" y="0"/>
                </a:lnTo>
                <a:lnTo>
                  <a:pt x="487" y="0"/>
                </a:lnTo>
                <a:lnTo>
                  <a:pt x="491" y="0"/>
                </a:lnTo>
                <a:lnTo>
                  <a:pt x="495" y="0"/>
                </a:lnTo>
                <a:lnTo>
                  <a:pt x="499" y="0"/>
                </a:lnTo>
                <a:lnTo>
                  <a:pt x="507" y="0"/>
                </a:lnTo>
                <a:lnTo>
                  <a:pt x="521" y="0"/>
                </a:lnTo>
                <a:lnTo>
                  <a:pt x="525" y="0"/>
                </a:lnTo>
                <a:lnTo>
                  <a:pt x="531" y="0"/>
                </a:lnTo>
                <a:lnTo>
                  <a:pt x="537" y="0"/>
                </a:lnTo>
                <a:lnTo>
                  <a:pt x="539" y="0"/>
                </a:lnTo>
                <a:lnTo>
                  <a:pt x="547" y="0"/>
                </a:lnTo>
                <a:lnTo>
                  <a:pt x="549" y="0"/>
                </a:lnTo>
                <a:lnTo>
                  <a:pt x="551" y="0"/>
                </a:lnTo>
                <a:lnTo>
                  <a:pt x="553" y="0"/>
                </a:lnTo>
                <a:lnTo>
                  <a:pt x="559" y="0"/>
                </a:lnTo>
                <a:lnTo>
                  <a:pt x="561" y="0"/>
                </a:lnTo>
                <a:lnTo>
                  <a:pt x="565" y="0"/>
                </a:lnTo>
                <a:lnTo>
                  <a:pt x="567" y="0"/>
                </a:lnTo>
                <a:lnTo>
                  <a:pt x="569" y="0"/>
                </a:lnTo>
                <a:lnTo>
                  <a:pt x="571" y="0"/>
                </a:lnTo>
                <a:lnTo>
                  <a:pt x="573" y="0"/>
                </a:lnTo>
                <a:lnTo>
                  <a:pt x="575" y="0"/>
                </a:lnTo>
                <a:lnTo>
                  <a:pt x="575" y="0"/>
                </a:lnTo>
                <a:lnTo>
                  <a:pt x="577" y="0"/>
                </a:lnTo>
                <a:lnTo>
                  <a:pt x="579" y="0"/>
                </a:lnTo>
                <a:lnTo>
                  <a:pt x="581" y="0"/>
                </a:lnTo>
                <a:lnTo>
                  <a:pt x="587" y="0"/>
                </a:lnTo>
                <a:lnTo>
                  <a:pt x="593" y="0"/>
                </a:lnTo>
                <a:lnTo>
                  <a:pt x="597" y="0"/>
                </a:lnTo>
                <a:lnTo>
                  <a:pt x="599" y="0"/>
                </a:lnTo>
                <a:lnTo>
                  <a:pt x="607" y="0"/>
                </a:lnTo>
                <a:lnTo>
                  <a:pt x="611" y="0"/>
                </a:lnTo>
                <a:lnTo>
                  <a:pt x="615" y="0"/>
                </a:lnTo>
                <a:lnTo>
                  <a:pt x="617" y="0"/>
                </a:lnTo>
                <a:lnTo>
                  <a:pt x="623" y="0"/>
                </a:lnTo>
                <a:lnTo>
                  <a:pt x="627" y="0"/>
                </a:lnTo>
                <a:lnTo>
                  <a:pt x="633" y="0"/>
                </a:lnTo>
                <a:lnTo>
                  <a:pt x="637" y="0"/>
                </a:lnTo>
                <a:lnTo>
                  <a:pt x="645" y="0"/>
                </a:lnTo>
                <a:lnTo>
                  <a:pt x="653" y="0"/>
                </a:lnTo>
                <a:lnTo>
                  <a:pt x="655" y="0"/>
                </a:lnTo>
                <a:lnTo>
                  <a:pt x="657" y="0"/>
                </a:lnTo>
                <a:lnTo>
                  <a:pt x="661" y="0"/>
                </a:lnTo>
                <a:lnTo>
                  <a:pt x="669" y="0"/>
                </a:lnTo>
                <a:lnTo>
                  <a:pt x="671" y="0"/>
                </a:lnTo>
                <a:lnTo>
                  <a:pt x="671" y="0"/>
                </a:lnTo>
                <a:lnTo>
                  <a:pt x="675" y="0"/>
                </a:lnTo>
                <a:lnTo>
                  <a:pt x="677" y="0"/>
                </a:lnTo>
                <a:lnTo>
                  <a:pt x="681" y="0"/>
                </a:lnTo>
                <a:lnTo>
                  <a:pt x="683" y="0"/>
                </a:lnTo>
                <a:lnTo>
                  <a:pt x="685" y="0"/>
                </a:lnTo>
                <a:lnTo>
                  <a:pt x="691" y="0"/>
                </a:lnTo>
                <a:lnTo>
                  <a:pt x="695" y="0"/>
                </a:lnTo>
                <a:lnTo>
                  <a:pt x="699" y="0"/>
                </a:lnTo>
                <a:lnTo>
                  <a:pt x="701" y="0"/>
                </a:lnTo>
                <a:lnTo>
                  <a:pt x="703" y="0"/>
                </a:lnTo>
                <a:lnTo>
                  <a:pt x="705" y="0"/>
                </a:lnTo>
                <a:lnTo>
                  <a:pt x="707" y="0"/>
                </a:lnTo>
                <a:lnTo>
                  <a:pt x="709" y="0"/>
                </a:lnTo>
                <a:lnTo>
                  <a:pt x="713" y="0"/>
                </a:lnTo>
                <a:lnTo>
                  <a:pt x="715" y="0"/>
                </a:lnTo>
                <a:lnTo>
                  <a:pt x="719" y="0"/>
                </a:lnTo>
                <a:lnTo>
                  <a:pt x="721" y="0"/>
                </a:lnTo>
                <a:lnTo>
                  <a:pt x="723" y="0"/>
                </a:lnTo>
                <a:lnTo>
                  <a:pt x="729" y="0"/>
                </a:lnTo>
                <a:lnTo>
                  <a:pt x="733" y="0"/>
                </a:lnTo>
                <a:lnTo>
                  <a:pt x="737" y="0"/>
                </a:lnTo>
                <a:lnTo>
                  <a:pt x="739" y="0"/>
                </a:lnTo>
                <a:lnTo>
                  <a:pt x="741" y="0"/>
                </a:lnTo>
                <a:lnTo>
                  <a:pt x="745" y="0"/>
                </a:lnTo>
                <a:lnTo>
                  <a:pt x="749" y="0"/>
                </a:lnTo>
                <a:lnTo>
                  <a:pt x="751" y="0"/>
                </a:lnTo>
                <a:lnTo>
                  <a:pt x="753" y="0"/>
                </a:lnTo>
                <a:lnTo>
                  <a:pt x="755" y="0"/>
                </a:lnTo>
                <a:lnTo>
                  <a:pt x="757" y="0"/>
                </a:lnTo>
                <a:lnTo>
                  <a:pt x="759" y="0"/>
                </a:lnTo>
                <a:lnTo>
                  <a:pt x="761" y="0"/>
                </a:lnTo>
                <a:lnTo>
                  <a:pt x="763" y="0"/>
                </a:lnTo>
                <a:lnTo>
                  <a:pt x="765" y="0"/>
                </a:lnTo>
                <a:lnTo>
                  <a:pt x="767" y="0"/>
                </a:lnTo>
                <a:lnTo>
                  <a:pt x="767" y="0"/>
                </a:lnTo>
                <a:lnTo>
                  <a:pt x="769" y="0"/>
                </a:lnTo>
                <a:lnTo>
                  <a:pt x="771" y="0"/>
                </a:lnTo>
                <a:lnTo>
                  <a:pt x="773" y="0"/>
                </a:lnTo>
                <a:lnTo>
                  <a:pt x="775" y="0"/>
                </a:lnTo>
                <a:lnTo>
                  <a:pt x="779" y="0"/>
                </a:lnTo>
                <a:lnTo>
                  <a:pt x="787" y="0"/>
                </a:lnTo>
                <a:lnTo>
                  <a:pt x="791" y="0"/>
                </a:lnTo>
                <a:lnTo>
                  <a:pt x="795" y="0"/>
                </a:lnTo>
                <a:lnTo>
                  <a:pt x="799" y="0"/>
                </a:lnTo>
                <a:lnTo>
                  <a:pt x="807" y="0"/>
                </a:lnTo>
                <a:lnTo>
                  <a:pt x="809" y="0"/>
                </a:lnTo>
                <a:lnTo>
                  <a:pt x="815" y="0"/>
                </a:lnTo>
                <a:lnTo>
                  <a:pt x="821" y="0"/>
                </a:lnTo>
                <a:lnTo>
                  <a:pt x="823" y="0"/>
                </a:lnTo>
                <a:lnTo>
                  <a:pt x="827" y="0"/>
                </a:lnTo>
                <a:lnTo>
                  <a:pt x="833" y="0"/>
                </a:lnTo>
                <a:lnTo>
                  <a:pt x="835" y="0"/>
                </a:lnTo>
                <a:lnTo>
                  <a:pt x="837" y="0"/>
                </a:lnTo>
                <a:lnTo>
                  <a:pt x="839" y="0"/>
                </a:lnTo>
                <a:lnTo>
                  <a:pt x="845" y="0"/>
                </a:lnTo>
                <a:lnTo>
                  <a:pt x="847" y="0"/>
                </a:lnTo>
                <a:lnTo>
                  <a:pt x="853" y="0"/>
                </a:lnTo>
                <a:lnTo>
                  <a:pt x="855" y="0"/>
                </a:lnTo>
                <a:lnTo>
                  <a:pt x="859" y="0"/>
                </a:lnTo>
                <a:lnTo>
                  <a:pt x="867" y="0"/>
                </a:lnTo>
                <a:lnTo>
                  <a:pt x="869" y="0"/>
                </a:lnTo>
                <a:lnTo>
                  <a:pt x="873" y="0"/>
                </a:lnTo>
                <a:lnTo>
                  <a:pt x="877" y="0"/>
                </a:lnTo>
                <a:lnTo>
                  <a:pt x="879" y="0"/>
                </a:lnTo>
                <a:lnTo>
                  <a:pt x="883" y="0"/>
                </a:lnTo>
                <a:lnTo>
                  <a:pt x="885" y="0"/>
                </a:lnTo>
                <a:lnTo>
                  <a:pt x="887" y="0"/>
                </a:lnTo>
                <a:lnTo>
                  <a:pt x="889" y="0"/>
                </a:lnTo>
                <a:lnTo>
                  <a:pt x="891" y="0"/>
                </a:lnTo>
                <a:lnTo>
                  <a:pt x="895" y="0"/>
                </a:lnTo>
                <a:lnTo>
                  <a:pt x="899" y="0"/>
                </a:lnTo>
                <a:lnTo>
                  <a:pt x="901" y="0"/>
                </a:lnTo>
                <a:lnTo>
                  <a:pt x="903" y="0"/>
                </a:lnTo>
                <a:lnTo>
                  <a:pt x="907" y="0"/>
                </a:lnTo>
                <a:lnTo>
                  <a:pt x="911" y="0"/>
                </a:lnTo>
                <a:lnTo>
                  <a:pt x="913" y="0"/>
                </a:lnTo>
                <a:lnTo>
                  <a:pt x="915" y="2"/>
                </a:lnTo>
                <a:lnTo>
                  <a:pt x="917" y="2"/>
                </a:lnTo>
                <a:lnTo>
                  <a:pt x="921" y="2"/>
                </a:lnTo>
                <a:lnTo>
                  <a:pt x="923" y="2"/>
                </a:lnTo>
                <a:lnTo>
                  <a:pt x="925" y="2"/>
                </a:lnTo>
                <a:lnTo>
                  <a:pt x="927" y="2"/>
                </a:lnTo>
                <a:lnTo>
                  <a:pt x="929" y="2"/>
                </a:lnTo>
                <a:lnTo>
                  <a:pt x="931" y="2"/>
                </a:lnTo>
                <a:lnTo>
                  <a:pt x="937" y="2"/>
                </a:lnTo>
                <a:lnTo>
                  <a:pt x="939" y="2"/>
                </a:lnTo>
                <a:lnTo>
                  <a:pt x="945" y="2"/>
                </a:lnTo>
                <a:lnTo>
                  <a:pt x="949" y="2"/>
                </a:lnTo>
                <a:lnTo>
                  <a:pt x="957" y="2"/>
                </a:lnTo>
                <a:lnTo>
                  <a:pt x="961" y="2"/>
                </a:lnTo>
                <a:lnTo>
                  <a:pt x="963" y="0"/>
                </a:lnTo>
                <a:lnTo>
                  <a:pt x="967" y="0"/>
                </a:lnTo>
                <a:lnTo>
                  <a:pt x="967" y="2"/>
                </a:lnTo>
                <a:lnTo>
                  <a:pt x="969" y="2"/>
                </a:lnTo>
                <a:lnTo>
                  <a:pt x="971" y="2"/>
                </a:lnTo>
                <a:lnTo>
                  <a:pt x="973" y="2"/>
                </a:lnTo>
                <a:lnTo>
                  <a:pt x="975" y="2"/>
                </a:lnTo>
                <a:lnTo>
                  <a:pt x="977" y="2"/>
                </a:lnTo>
                <a:lnTo>
                  <a:pt x="977" y="0"/>
                </a:lnTo>
                <a:lnTo>
                  <a:pt x="979" y="0"/>
                </a:lnTo>
                <a:lnTo>
                  <a:pt x="979" y="2"/>
                </a:lnTo>
                <a:lnTo>
                  <a:pt x="981" y="2"/>
                </a:lnTo>
                <a:lnTo>
                  <a:pt x="985" y="2"/>
                </a:lnTo>
                <a:lnTo>
                  <a:pt x="987" y="2"/>
                </a:lnTo>
                <a:lnTo>
                  <a:pt x="991" y="2"/>
                </a:lnTo>
                <a:lnTo>
                  <a:pt x="993" y="2"/>
                </a:lnTo>
                <a:lnTo>
                  <a:pt x="995" y="2"/>
                </a:lnTo>
                <a:lnTo>
                  <a:pt x="997" y="2"/>
                </a:lnTo>
                <a:lnTo>
                  <a:pt x="1001" y="2"/>
                </a:lnTo>
                <a:lnTo>
                  <a:pt x="1003" y="2"/>
                </a:lnTo>
                <a:lnTo>
                  <a:pt x="1009" y="2"/>
                </a:lnTo>
                <a:lnTo>
                  <a:pt x="1011" y="2"/>
                </a:lnTo>
                <a:lnTo>
                  <a:pt x="1013" y="0"/>
                </a:lnTo>
                <a:lnTo>
                  <a:pt x="1015" y="2"/>
                </a:lnTo>
                <a:lnTo>
                  <a:pt x="1017" y="2"/>
                </a:lnTo>
                <a:lnTo>
                  <a:pt x="1019" y="2"/>
                </a:lnTo>
                <a:lnTo>
                  <a:pt x="1021" y="2"/>
                </a:lnTo>
                <a:lnTo>
                  <a:pt x="1025" y="2"/>
                </a:lnTo>
                <a:lnTo>
                  <a:pt x="1027" y="2"/>
                </a:lnTo>
                <a:lnTo>
                  <a:pt x="1029" y="2"/>
                </a:lnTo>
                <a:lnTo>
                  <a:pt x="1031" y="2"/>
                </a:lnTo>
                <a:lnTo>
                  <a:pt x="1033" y="2"/>
                </a:lnTo>
                <a:lnTo>
                  <a:pt x="1037" y="2"/>
                </a:lnTo>
                <a:lnTo>
                  <a:pt x="1039" y="2"/>
                </a:lnTo>
                <a:lnTo>
                  <a:pt x="1041" y="2"/>
                </a:lnTo>
                <a:lnTo>
                  <a:pt x="1043" y="2"/>
                </a:lnTo>
                <a:lnTo>
                  <a:pt x="1045" y="2"/>
                </a:lnTo>
                <a:lnTo>
                  <a:pt x="1047" y="2"/>
                </a:lnTo>
                <a:lnTo>
                  <a:pt x="1049" y="2"/>
                </a:lnTo>
                <a:lnTo>
                  <a:pt x="1055" y="2"/>
                </a:lnTo>
                <a:lnTo>
                  <a:pt x="1057" y="2"/>
                </a:lnTo>
                <a:lnTo>
                  <a:pt x="1057" y="2"/>
                </a:lnTo>
                <a:lnTo>
                  <a:pt x="1059" y="2"/>
                </a:lnTo>
                <a:lnTo>
                  <a:pt x="1061" y="2"/>
                </a:lnTo>
                <a:lnTo>
                  <a:pt x="1063" y="2"/>
                </a:lnTo>
                <a:lnTo>
                  <a:pt x="1067" y="2"/>
                </a:lnTo>
                <a:lnTo>
                  <a:pt x="1069" y="2"/>
                </a:lnTo>
                <a:lnTo>
                  <a:pt x="1071" y="2"/>
                </a:lnTo>
                <a:lnTo>
                  <a:pt x="1075" y="2"/>
                </a:lnTo>
                <a:lnTo>
                  <a:pt x="1077" y="2"/>
                </a:lnTo>
                <a:lnTo>
                  <a:pt x="1079" y="2"/>
                </a:lnTo>
                <a:lnTo>
                  <a:pt x="1081" y="2"/>
                </a:lnTo>
                <a:lnTo>
                  <a:pt x="1083" y="2"/>
                </a:lnTo>
                <a:lnTo>
                  <a:pt x="1087" y="2"/>
                </a:lnTo>
                <a:lnTo>
                  <a:pt x="1089" y="2"/>
                </a:lnTo>
                <a:lnTo>
                  <a:pt x="1091" y="2"/>
                </a:lnTo>
                <a:lnTo>
                  <a:pt x="1093" y="2"/>
                </a:lnTo>
                <a:lnTo>
                  <a:pt x="1095" y="2"/>
                </a:lnTo>
                <a:lnTo>
                  <a:pt x="1097" y="2"/>
                </a:lnTo>
                <a:lnTo>
                  <a:pt x="1099" y="2"/>
                </a:lnTo>
                <a:lnTo>
                  <a:pt x="1101" y="2"/>
                </a:lnTo>
                <a:lnTo>
                  <a:pt x="1103" y="2"/>
                </a:lnTo>
                <a:lnTo>
                  <a:pt x="1105" y="2"/>
                </a:lnTo>
                <a:lnTo>
                  <a:pt x="1105" y="2"/>
                </a:lnTo>
                <a:lnTo>
                  <a:pt x="1109" y="2"/>
                </a:lnTo>
                <a:lnTo>
                  <a:pt x="1111" y="2"/>
                </a:lnTo>
                <a:lnTo>
                  <a:pt x="1115" y="2"/>
                </a:lnTo>
                <a:lnTo>
                  <a:pt x="1125" y="2"/>
                </a:lnTo>
                <a:lnTo>
                  <a:pt x="1127" y="2"/>
                </a:lnTo>
                <a:lnTo>
                  <a:pt x="1129" y="2"/>
                </a:lnTo>
                <a:lnTo>
                  <a:pt x="1133" y="2"/>
                </a:lnTo>
                <a:lnTo>
                  <a:pt x="1139" y="2"/>
                </a:lnTo>
                <a:lnTo>
                  <a:pt x="1141" y="2"/>
                </a:lnTo>
                <a:lnTo>
                  <a:pt x="1145" y="2"/>
                </a:lnTo>
                <a:lnTo>
                  <a:pt x="1147" y="2"/>
                </a:lnTo>
                <a:lnTo>
                  <a:pt x="1149" y="2"/>
                </a:lnTo>
                <a:lnTo>
                  <a:pt x="1151" y="2"/>
                </a:lnTo>
                <a:lnTo>
                  <a:pt x="1153" y="2"/>
                </a:lnTo>
                <a:lnTo>
                  <a:pt x="1153" y="2"/>
                </a:lnTo>
                <a:lnTo>
                  <a:pt x="1155" y="2"/>
                </a:lnTo>
                <a:lnTo>
                  <a:pt x="1157" y="2"/>
                </a:lnTo>
                <a:lnTo>
                  <a:pt x="1159" y="2"/>
                </a:lnTo>
                <a:lnTo>
                  <a:pt x="1161" y="2"/>
                </a:lnTo>
                <a:lnTo>
                  <a:pt x="1163" y="2"/>
                </a:lnTo>
                <a:lnTo>
                  <a:pt x="1165" y="2"/>
                </a:lnTo>
                <a:lnTo>
                  <a:pt x="1167" y="2"/>
                </a:lnTo>
                <a:lnTo>
                  <a:pt x="1173" y="2"/>
                </a:lnTo>
                <a:lnTo>
                  <a:pt x="1175" y="2"/>
                </a:lnTo>
                <a:lnTo>
                  <a:pt x="1177" y="2"/>
                </a:lnTo>
                <a:lnTo>
                  <a:pt x="1179" y="2"/>
                </a:lnTo>
                <a:lnTo>
                  <a:pt x="1181" y="2"/>
                </a:lnTo>
                <a:lnTo>
                  <a:pt x="1183" y="2"/>
                </a:lnTo>
                <a:lnTo>
                  <a:pt x="1187" y="2"/>
                </a:lnTo>
                <a:lnTo>
                  <a:pt x="1189" y="2"/>
                </a:lnTo>
                <a:lnTo>
                  <a:pt x="1191" y="2"/>
                </a:lnTo>
                <a:lnTo>
                  <a:pt x="1193" y="2"/>
                </a:lnTo>
                <a:lnTo>
                  <a:pt x="1195" y="2"/>
                </a:lnTo>
                <a:lnTo>
                  <a:pt x="1199" y="2"/>
                </a:lnTo>
                <a:lnTo>
                  <a:pt x="1201" y="2"/>
                </a:lnTo>
                <a:lnTo>
                  <a:pt x="1207" y="2"/>
                </a:lnTo>
                <a:lnTo>
                  <a:pt x="1209" y="2"/>
                </a:lnTo>
                <a:lnTo>
                  <a:pt x="1213" y="2"/>
                </a:lnTo>
                <a:lnTo>
                  <a:pt x="1215" y="2"/>
                </a:lnTo>
                <a:lnTo>
                  <a:pt x="1217" y="2"/>
                </a:lnTo>
                <a:lnTo>
                  <a:pt x="1221" y="2"/>
                </a:lnTo>
                <a:lnTo>
                  <a:pt x="1229" y="2"/>
                </a:lnTo>
                <a:lnTo>
                  <a:pt x="1237" y="0"/>
                </a:lnTo>
                <a:lnTo>
                  <a:pt x="1239" y="0"/>
                </a:lnTo>
                <a:lnTo>
                  <a:pt x="1243" y="2"/>
                </a:lnTo>
                <a:lnTo>
                  <a:pt x="1249" y="2"/>
                </a:lnTo>
                <a:lnTo>
                  <a:pt x="1249" y="0"/>
                </a:lnTo>
                <a:lnTo>
                  <a:pt x="1251" y="0"/>
                </a:lnTo>
                <a:lnTo>
                  <a:pt x="1253" y="0"/>
                </a:lnTo>
                <a:lnTo>
                  <a:pt x="1255" y="0"/>
                </a:lnTo>
                <a:lnTo>
                  <a:pt x="1259" y="0"/>
                </a:lnTo>
                <a:lnTo>
                  <a:pt x="1263" y="0"/>
                </a:lnTo>
                <a:lnTo>
                  <a:pt x="1265" y="0"/>
                </a:lnTo>
                <a:lnTo>
                  <a:pt x="1267" y="0"/>
                </a:lnTo>
                <a:lnTo>
                  <a:pt x="1271" y="0"/>
                </a:lnTo>
                <a:lnTo>
                  <a:pt x="1275" y="0"/>
                </a:lnTo>
                <a:lnTo>
                  <a:pt x="1279" y="0"/>
                </a:lnTo>
                <a:lnTo>
                  <a:pt x="1281" y="0"/>
                </a:lnTo>
                <a:lnTo>
                  <a:pt x="1291" y="0"/>
                </a:lnTo>
                <a:lnTo>
                  <a:pt x="1297" y="0"/>
                </a:lnTo>
                <a:lnTo>
                  <a:pt x="1301" y="0"/>
                </a:lnTo>
                <a:lnTo>
                  <a:pt x="1307" y="0"/>
                </a:lnTo>
                <a:lnTo>
                  <a:pt x="1315" y="0"/>
                </a:lnTo>
                <a:lnTo>
                  <a:pt x="1321" y="0"/>
                </a:lnTo>
                <a:lnTo>
                  <a:pt x="1325" y="0"/>
                </a:lnTo>
                <a:lnTo>
                  <a:pt x="1329" y="0"/>
                </a:lnTo>
                <a:lnTo>
                  <a:pt x="1333" y="0"/>
                </a:lnTo>
                <a:lnTo>
                  <a:pt x="1335" y="0"/>
                </a:lnTo>
                <a:lnTo>
                  <a:pt x="1337" y="0"/>
                </a:lnTo>
                <a:lnTo>
                  <a:pt x="1339" y="0"/>
                </a:lnTo>
                <a:lnTo>
                  <a:pt x="1343" y="0"/>
                </a:lnTo>
                <a:lnTo>
                  <a:pt x="1345" y="0"/>
                </a:lnTo>
                <a:lnTo>
                  <a:pt x="1349" y="0"/>
                </a:lnTo>
                <a:lnTo>
                  <a:pt x="1361" y="0"/>
                </a:lnTo>
                <a:lnTo>
                  <a:pt x="1363" y="0"/>
                </a:lnTo>
                <a:lnTo>
                  <a:pt x="1371" y="0"/>
                </a:lnTo>
                <a:lnTo>
                  <a:pt x="1373" y="0"/>
                </a:lnTo>
                <a:lnTo>
                  <a:pt x="1375" y="0"/>
                </a:lnTo>
                <a:lnTo>
                  <a:pt x="1381" y="0"/>
                </a:lnTo>
                <a:lnTo>
                  <a:pt x="1383" y="0"/>
                </a:lnTo>
                <a:lnTo>
                  <a:pt x="1385" y="2"/>
                </a:lnTo>
                <a:lnTo>
                  <a:pt x="1389" y="2"/>
                </a:lnTo>
                <a:lnTo>
                  <a:pt x="1391" y="2"/>
                </a:lnTo>
                <a:lnTo>
                  <a:pt x="1395" y="2"/>
                </a:lnTo>
                <a:lnTo>
                  <a:pt x="1395" y="2"/>
                </a:lnTo>
                <a:lnTo>
                  <a:pt x="1401" y="2"/>
                </a:lnTo>
                <a:lnTo>
                  <a:pt x="1411" y="2"/>
                </a:lnTo>
                <a:lnTo>
                  <a:pt x="1413" y="2"/>
                </a:lnTo>
                <a:lnTo>
                  <a:pt x="1415" y="2"/>
                </a:lnTo>
                <a:lnTo>
                  <a:pt x="1417" y="2"/>
                </a:lnTo>
                <a:lnTo>
                  <a:pt x="1421" y="2"/>
                </a:lnTo>
                <a:lnTo>
                  <a:pt x="1423" y="2"/>
                </a:lnTo>
                <a:lnTo>
                  <a:pt x="1427" y="2"/>
                </a:lnTo>
                <a:lnTo>
                  <a:pt x="1431" y="2"/>
                </a:lnTo>
                <a:lnTo>
                  <a:pt x="1435" y="2"/>
                </a:lnTo>
                <a:lnTo>
                  <a:pt x="1441" y="2"/>
                </a:lnTo>
                <a:lnTo>
                  <a:pt x="1443" y="2"/>
                </a:lnTo>
                <a:lnTo>
                  <a:pt x="1443" y="2"/>
                </a:lnTo>
                <a:lnTo>
                  <a:pt x="1449" y="2"/>
                </a:lnTo>
                <a:lnTo>
                  <a:pt x="1453" y="2"/>
                </a:lnTo>
                <a:lnTo>
                  <a:pt x="1459" y="2"/>
                </a:lnTo>
                <a:lnTo>
                  <a:pt x="1463" y="2"/>
                </a:lnTo>
                <a:lnTo>
                  <a:pt x="1471" y="2"/>
                </a:lnTo>
                <a:lnTo>
                  <a:pt x="1475" y="2"/>
                </a:lnTo>
                <a:lnTo>
                  <a:pt x="1477" y="2"/>
                </a:lnTo>
                <a:lnTo>
                  <a:pt x="1479" y="2"/>
                </a:lnTo>
                <a:lnTo>
                  <a:pt x="1485" y="2"/>
                </a:lnTo>
                <a:lnTo>
                  <a:pt x="1489" y="2"/>
                </a:lnTo>
                <a:lnTo>
                  <a:pt x="1491" y="2"/>
                </a:lnTo>
                <a:lnTo>
                  <a:pt x="1491" y="2"/>
                </a:lnTo>
                <a:lnTo>
                  <a:pt x="1493" y="0"/>
                </a:lnTo>
                <a:lnTo>
                  <a:pt x="1495" y="0"/>
                </a:lnTo>
                <a:lnTo>
                  <a:pt x="1505" y="0"/>
                </a:lnTo>
                <a:lnTo>
                  <a:pt x="1511" y="0"/>
                </a:lnTo>
                <a:lnTo>
                  <a:pt x="1519" y="0"/>
                </a:lnTo>
                <a:lnTo>
                  <a:pt x="1521" y="0"/>
                </a:lnTo>
                <a:lnTo>
                  <a:pt x="1528" y="0"/>
                </a:lnTo>
                <a:lnTo>
                  <a:pt x="1530" y="0"/>
                </a:lnTo>
                <a:lnTo>
                  <a:pt x="1538" y="0"/>
                </a:lnTo>
                <a:lnTo>
                  <a:pt x="1540" y="0"/>
                </a:lnTo>
                <a:lnTo>
                  <a:pt x="1540" y="0"/>
                </a:lnTo>
                <a:lnTo>
                  <a:pt x="1548" y="0"/>
                </a:lnTo>
                <a:lnTo>
                  <a:pt x="1550" y="0"/>
                </a:lnTo>
                <a:lnTo>
                  <a:pt x="1554" y="0"/>
                </a:lnTo>
                <a:lnTo>
                  <a:pt x="1560" y="0"/>
                </a:lnTo>
                <a:lnTo>
                  <a:pt x="1566" y="0"/>
                </a:lnTo>
                <a:lnTo>
                  <a:pt x="1568" y="0"/>
                </a:lnTo>
                <a:lnTo>
                  <a:pt x="1570" y="0"/>
                </a:lnTo>
                <a:lnTo>
                  <a:pt x="1574" y="0"/>
                </a:lnTo>
                <a:lnTo>
                  <a:pt x="1576" y="0"/>
                </a:lnTo>
                <a:lnTo>
                  <a:pt x="1578" y="0"/>
                </a:lnTo>
                <a:lnTo>
                  <a:pt x="1580" y="0"/>
                </a:lnTo>
                <a:lnTo>
                  <a:pt x="1586" y="0"/>
                </a:lnTo>
                <a:lnTo>
                  <a:pt x="1588" y="0"/>
                </a:lnTo>
                <a:lnTo>
                  <a:pt x="1590" y="0"/>
                </a:lnTo>
                <a:lnTo>
                  <a:pt x="1592" y="0"/>
                </a:lnTo>
                <a:lnTo>
                  <a:pt x="1594" y="0"/>
                </a:lnTo>
                <a:lnTo>
                  <a:pt x="1596" y="0"/>
                </a:lnTo>
                <a:lnTo>
                  <a:pt x="1600" y="0"/>
                </a:lnTo>
                <a:lnTo>
                  <a:pt x="1604" y="0"/>
                </a:lnTo>
                <a:lnTo>
                  <a:pt x="1606" y="0"/>
                </a:lnTo>
                <a:lnTo>
                  <a:pt x="1608" y="0"/>
                </a:lnTo>
                <a:lnTo>
                  <a:pt x="1610" y="0"/>
                </a:lnTo>
                <a:lnTo>
                  <a:pt x="1620" y="0"/>
                </a:lnTo>
                <a:lnTo>
                  <a:pt x="1626" y="0"/>
                </a:lnTo>
                <a:lnTo>
                  <a:pt x="1630" y="0"/>
                </a:lnTo>
                <a:lnTo>
                  <a:pt x="1634" y="0"/>
                </a:lnTo>
                <a:lnTo>
                  <a:pt x="1636" y="0"/>
                </a:lnTo>
                <a:lnTo>
                  <a:pt x="1638" y="0"/>
                </a:lnTo>
                <a:lnTo>
                  <a:pt x="1640" y="0"/>
                </a:lnTo>
                <a:lnTo>
                  <a:pt x="1642" y="0"/>
                </a:lnTo>
                <a:lnTo>
                  <a:pt x="1648" y="0"/>
                </a:lnTo>
                <a:lnTo>
                  <a:pt x="1650" y="0"/>
                </a:lnTo>
                <a:lnTo>
                  <a:pt x="1652" y="0"/>
                </a:lnTo>
                <a:lnTo>
                  <a:pt x="1654" y="0"/>
                </a:lnTo>
                <a:lnTo>
                  <a:pt x="1656" y="0"/>
                </a:lnTo>
                <a:lnTo>
                  <a:pt x="1662" y="0"/>
                </a:lnTo>
                <a:lnTo>
                  <a:pt x="1664" y="0"/>
                </a:lnTo>
                <a:lnTo>
                  <a:pt x="1674" y="0"/>
                </a:lnTo>
                <a:lnTo>
                  <a:pt x="1684" y="0"/>
                </a:lnTo>
                <a:lnTo>
                  <a:pt x="1684" y="0"/>
                </a:lnTo>
                <a:lnTo>
                  <a:pt x="1696" y="0"/>
                </a:lnTo>
                <a:lnTo>
                  <a:pt x="1698" y="0"/>
                </a:lnTo>
                <a:lnTo>
                  <a:pt x="1702" y="0"/>
                </a:lnTo>
                <a:lnTo>
                  <a:pt x="1708" y="0"/>
                </a:lnTo>
                <a:lnTo>
                  <a:pt x="1712" y="0"/>
                </a:lnTo>
                <a:lnTo>
                  <a:pt x="1714" y="0"/>
                </a:lnTo>
                <a:lnTo>
                  <a:pt x="1732" y="0"/>
                </a:lnTo>
                <a:lnTo>
                  <a:pt x="1734" y="0"/>
                </a:lnTo>
                <a:lnTo>
                  <a:pt x="1738" y="0"/>
                </a:lnTo>
                <a:lnTo>
                  <a:pt x="1740" y="0"/>
                </a:lnTo>
                <a:lnTo>
                  <a:pt x="1742" y="0"/>
                </a:lnTo>
                <a:lnTo>
                  <a:pt x="1746" y="0"/>
                </a:lnTo>
                <a:lnTo>
                  <a:pt x="1752" y="0"/>
                </a:lnTo>
                <a:lnTo>
                  <a:pt x="1756" y="0"/>
                </a:lnTo>
                <a:lnTo>
                  <a:pt x="1758" y="0"/>
                </a:lnTo>
                <a:lnTo>
                  <a:pt x="1776" y="0"/>
                </a:lnTo>
                <a:lnTo>
                  <a:pt x="1778" y="0"/>
                </a:lnTo>
                <a:lnTo>
                  <a:pt x="1780" y="0"/>
                </a:lnTo>
                <a:lnTo>
                  <a:pt x="1780" y="0"/>
                </a:lnTo>
                <a:lnTo>
                  <a:pt x="1782" y="0"/>
                </a:lnTo>
                <a:lnTo>
                  <a:pt x="1784" y="0"/>
                </a:lnTo>
                <a:lnTo>
                  <a:pt x="1786" y="0"/>
                </a:lnTo>
                <a:lnTo>
                  <a:pt x="1790" y="0"/>
                </a:lnTo>
                <a:lnTo>
                  <a:pt x="1792" y="0"/>
                </a:lnTo>
                <a:lnTo>
                  <a:pt x="1796" y="0"/>
                </a:lnTo>
                <a:lnTo>
                  <a:pt x="1802" y="0"/>
                </a:lnTo>
                <a:lnTo>
                  <a:pt x="1804" y="0"/>
                </a:lnTo>
                <a:lnTo>
                  <a:pt x="1808" y="0"/>
                </a:lnTo>
                <a:lnTo>
                  <a:pt x="1812" y="0"/>
                </a:lnTo>
                <a:lnTo>
                  <a:pt x="1814" y="0"/>
                </a:lnTo>
                <a:lnTo>
                  <a:pt x="1816" y="0"/>
                </a:lnTo>
                <a:lnTo>
                  <a:pt x="1818" y="0"/>
                </a:lnTo>
                <a:lnTo>
                  <a:pt x="1820" y="0"/>
                </a:lnTo>
                <a:lnTo>
                  <a:pt x="1822" y="0"/>
                </a:lnTo>
                <a:lnTo>
                  <a:pt x="1824" y="0"/>
                </a:lnTo>
                <a:lnTo>
                  <a:pt x="1828" y="0"/>
                </a:lnTo>
                <a:lnTo>
                  <a:pt x="1832" y="0"/>
                </a:lnTo>
                <a:lnTo>
                  <a:pt x="1838" y="0"/>
                </a:lnTo>
                <a:lnTo>
                  <a:pt x="1842" y="0"/>
                </a:lnTo>
                <a:lnTo>
                  <a:pt x="1852" y="0"/>
                </a:lnTo>
                <a:lnTo>
                  <a:pt x="1854" y="0"/>
                </a:lnTo>
                <a:lnTo>
                  <a:pt x="1862" y="0"/>
                </a:lnTo>
                <a:lnTo>
                  <a:pt x="1868" y="0"/>
                </a:lnTo>
                <a:lnTo>
                  <a:pt x="1880" y="0"/>
                </a:lnTo>
                <a:lnTo>
                  <a:pt x="1888" y="0"/>
                </a:lnTo>
                <a:lnTo>
                  <a:pt x="1890" y="0"/>
                </a:lnTo>
                <a:lnTo>
                  <a:pt x="1894" y="0"/>
                </a:lnTo>
                <a:lnTo>
                  <a:pt x="1896" y="0"/>
                </a:lnTo>
                <a:lnTo>
                  <a:pt x="1898" y="0"/>
                </a:lnTo>
                <a:lnTo>
                  <a:pt x="1900" y="0"/>
                </a:lnTo>
                <a:lnTo>
                  <a:pt x="1902" y="0"/>
                </a:lnTo>
                <a:lnTo>
                  <a:pt x="1904" y="0"/>
                </a:lnTo>
                <a:lnTo>
                  <a:pt x="1906" y="0"/>
                </a:lnTo>
                <a:lnTo>
                  <a:pt x="1908" y="0"/>
                </a:lnTo>
                <a:lnTo>
                  <a:pt x="1910" y="0"/>
                </a:lnTo>
                <a:lnTo>
                  <a:pt x="1912" y="0"/>
                </a:lnTo>
                <a:lnTo>
                  <a:pt x="1914" y="0"/>
                </a:lnTo>
                <a:lnTo>
                  <a:pt x="1916" y="0"/>
                </a:lnTo>
                <a:lnTo>
                  <a:pt x="1918" y="0"/>
                </a:lnTo>
                <a:lnTo>
                  <a:pt x="1920" y="0"/>
                </a:lnTo>
                <a:lnTo>
                  <a:pt x="1922" y="0"/>
                </a:lnTo>
                <a:lnTo>
                  <a:pt x="1924" y="0"/>
                </a:lnTo>
                <a:lnTo>
                  <a:pt x="1926" y="0"/>
                </a:lnTo>
                <a:lnTo>
                  <a:pt x="1926" y="0"/>
                </a:lnTo>
                <a:lnTo>
                  <a:pt x="1928" y="0"/>
                </a:lnTo>
                <a:lnTo>
                  <a:pt x="1930" y="0"/>
                </a:lnTo>
                <a:lnTo>
                  <a:pt x="1932" y="0"/>
                </a:lnTo>
                <a:lnTo>
                  <a:pt x="1934" y="0"/>
                </a:lnTo>
                <a:lnTo>
                  <a:pt x="1936" y="0"/>
                </a:lnTo>
                <a:lnTo>
                  <a:pt x="1938" y="0"/>
                </a:lnTo>
                <a:lnTo>
                  <a:pt x="1940" y="0"/>
                </a:lnTo>
                <a:lnTo>
                  <a:pt x="1942" y="0"/>
                </a:lnTo>
                <a:lnTo>
                  <a:pt x="1944" y="0"/>
                </a:lnTo>
                <a:lnTo>
                  <a:pt x="1946" y="0"/>
                </a:lnTo>
                <a:lnTo>
                  <a:pt x="1948" y="0"/>
                </a:lnTo>
                <a:lnTo>
                  <a:pt x="1950" y="0"/>
                </a:lnTo>
                <a:lnTo>
                  <a:pt x="1952" y="0"/>
                </a:lnTo>
                <a:lnTo>
                  <a:pt x="1954" y="0"/>
                </a:lnTo>
                <a:lnTo>
                  <a:pt x="1956" y="0"/>
                </a:lnTo>
                <a:lnTo>
                  <a:pt x="1960" y="0"/>
                </a:lnTo>
                <a:lnTo>
                  <a:pt x="1966" y="0"/>
                </a:lnTo>
                <a:lnTo>
                  <a:pt x="1968" y="0"/>
                </a:lnTo>
                <a:lnTo>
                  <a:pt x="1972" y="0"/>
                </a:lnTo>
                <a:lnTo>
                  <a:pt x="1974" y="0"/>
                </a:lnTo>
                <a:lnTo>
                  <a:pt x="1976" y="0"/>
                </a:lnTo>
                <a:lnTo>
                  <a:pt x="1992" y="2"/>
                </a:lnTo>
                <a:lnTo>
                  <a:pt x="2002" y="2"/>
                </a:lnTo>
                <a:lnTo>
                  <a:pt x="2004" y="2"/>
                </a:lnTo>
                <a:lnTo>
                  <a:pt x="2006" y="2"/>
                </a:lnTo>
                <a:lnTo>
                  <a:pt x="2008" y="2"/>
                </a:lnTo>
                <a:lnTo>
                  <a:pt x="2010" y="2"/>
                </a:lnTo>
                <a:lnTo>
                  <a:pt x="2012" y="2"/>
                </a:lnTo>
                <a:lnTo>
                  <a:pt x="2014" y="2"/>
                </a:lnTo>
                <a:lnTo>
                  <a:pt x="2016" y="2"/>
                </a:lnTo>
                <a:lnTo>
                  <a:pt x="2018" y="2"/>
                </a:lnTo>
                <a:lnTo>
                  <a:pt x="2020" y="2"/>
                </a:lnTo>
                <a:lnTo>
                  <a:pt x="2022" y="2"/>
                </a:lnTo>
                <a:lnTo>
                  <a:pt x="2022" y="2"/>
                </a:lnTo>
                <a:lnTo>
                  <a:pt x="2024" y="2"/>
                </a:lnTo>
                <a:lnTo>
                  <a:pt x="2026" y="2"/>
                </a:lnTo>
                <a:lnTo>
                  <a:pt x="2028" y="2"/>
                </a:lnTo>
                <a:lnTo>
                  <a:pt x="2030" y="2"/>
                </a:lnTo>
                <a:lnTo>
                  <a:pt x="2038" y="2"/>
                </a:lnTo>
                <a:lnTo>
                  <a:pt x="2046" y="2"/>
                </a:lnTo>
                <a:lnTo>
                  <a:pt x="2050" y="2"/>
                </a:lnTo>
                <a:lnTo>
                  <a:pt x="2052" y="2"/>
                </a:lnTo>
                <a:lnTo>
                  <a:pt x="2054" y="2"/>
                </a:lnTo>
                <a:lnTo>
                  <a:pt x="2060" y="2"/>
                </a:lnTo>
                <a:lnTo>
                  <a:pt x="2062" y="2"/>
                </a:lnTo>
                <a:lnTo>
                  <a:pt x="2070" y="2"/>
                </a:lnTo>
                <a:lnTo>
                  <a:pt x="2072" y="2"/>
                </a:lnTo>
                <a:lnTo>
                  <a:pt x="2074" y="2"/>
                </a:lnTo>
                <a:lnTo>
                  <a:pt x="2080" y="2"/>
                </a:lnTo>
                <a:lnTo>
                  <a:pt x="2082" y="2"/>
                </a:lnTo>
                <a:lnTo>
                  <a:pt x="2096" y="2"/>
                </a:lnTo>
                <a:lnTo>
                  <a:pt x="2100" y="2"/>
                </a:lnTo>
                <a:lnTo>
                  <a:pt x="2106" y="2"/>
                </a:lnTo>
                <a:lnTo>
                  <a:pt x="2112" y="2"/>
                </a:lnTo>
                <a:lnTo>
                  <a:pt x="2114" y="2"/>
                </a:lnTo>
                <a:lnTo>
                  <a:pt x="2118" y="2"/>
                </a:lnTo>
                <a:lnTo>
                  <a:pt x="2122" y="2"/>
                </a:lnTo>
                <a:lnTo>
                  <a:pt x="2128" y="2"/>
                </a:lnTo>
                <a:lnTo>
                  <a:pt x="2130" y="2"/>
                </a:lnTo>
                <a:lnTo>
                  <a:pt x="2138" y="2"/>
                </a:lnTo>
                <a:lnTo>
                  <a:pt x="2144" y="2"/>
                </a:lnTo>
                <a:lnTo>
                  <a:pt x="2146" y="2"/>
                </a:lnTo>
                <a:lnTo>
                  <a:pt x="2148" y="2"/>
                </a:lnTo>
                <a:lnTo>
                  <a:pt x="2150" y="2"/>
                </a:lnTo>
                <a:lnTo>
                  <a:pt x="2156" y="2"/>
                </a:lnTo>
                <a:lnTo>
                  <a:pt x="2160" y="2"/>
                </a:lnTo>
                <a:lnTo>
                  <a:pt x="2162" y="2"/>
                </a:lnTo>
                <a:lnTo>
                  <a:pt x="2164" y="2"/>
                </a:lnTo>
                <a:lnTo>
                  <a:pt x="2166" y="2"/>
                </a:lnTo>
                <a:lnTo>
                  <a:pt x="2166" y="2"/>
                </a:lnTo>
                <a:lnTo>
                  <a:pt x="2172" y="2"/>
                </a:lnTo>
                <a:lnTo>
                  <a:pt x="2178" y="2"/>
                </a:lnTo>
                <a:lnTo>
                  <a:pt x="2182" y="2"/>
                </a:lnTo>
                <a:lnTo>
                  <a:pt x="2184" y="2"/>
                </a:lnTo>
                <a:lnTo>
                  <a:pt x="2194" y="2"/>
                </a:lnTo>
                <a:lnTo>
                  <a:pt x="2196" y="2"/>
                </a:lnTo>
                <a:lnTo>
                  <a:pt x="2198" y="2"/>
                </a:lnTo>
                <a:lnTo>
                  <a:pt x="2202" y="2"/>
                </a:lnTo>
                <a:lnTo>
                  <a:pt x="2208" y="2"/>
                </a:lnTo>
                <a:lnTo>
                  <a:pt x="2216" y="2"/>
                </a:lnTo>
                <a:lnTo>
                  <a:pt x="2218" y="2"/>
                </a:lnTo>
                <a:lnTo>
                  <a:pt x="2222" y="2"/>
                </a:lnTo>
                <a:lnTo>
                  <a:pt x="2226" y="2"/>
                </a:lnTo>
                <a:lnTo>
                  <a:pt x="2228" y="2"/>
                </a:lnTo>
                <a:lnTo>
                  <a:pt x="2232" y="2"/>
                </a:lnTo>
                <a:lnTo>
                  <a:pt x="2240" y="2"/>
                </a:lnTo>
                <a:lnTo>
                  <a:pt x="2244" y="2"/>
                </a:lnTo>
                <a:lnTo>
                  <a:pt x="2252" y="2"/>
                </a:lnTo>
                <a:lnTo>
                  <a:pt x="2254" y="2"/>
                </a:lnTo>
                <a:lnTo>
                  <a:pt x="2256" y="2"/>
                </a:lnTo>
                <a:lnTo>
                  <a:pt x="2258" y="2"/>
                </a:lnTo>
                <a:lnTo>
                  <a:pt x="2262" y="2"/>
                </a:lnTo>
                <a:lnTo>
                  <a:pt x="2272" y="2"/>
                </a:lnTo>
                <a:lnTo>
                  <a:pt x="2274" y="2"/>
                </a:lnTo>
                <a:lnTo>
                  <a:pt x="2276" y="0"/>
                </a:lnTo>
                <a:lnTo>
                  <a:pt x="2278" y="0"/>
                </a:lnTo>
                <a:lnTo>
                  <a:pt x="2282" y="0"/>
                </a:lnTo>
                <a:lnTo>
                  <a:pt x="2284" y="0"/>
                </a:lnTo>
                <a:lnTo>
                  <a:pt x="2286" y="0"/>
                </a:lnTo>
                <a:lnTo>
                  <a:pt x="2288" y="0"/>
                </a:lnTo>
                <a:lnTo>
                  <a:pt x="2290" y="0"/>
                </a:lnTo>
                <a:lnTo>
                  <a:pt x="2292" y="0"/>
                </a:lnTo>
                <a:lnTo>
                  <a:pt x="2296" y="0"/>
                </a:lnTo>
                <a:lnTo>
                  <a:pt x="2300" y="0"/>
                </a:lnTo>
                <a:lnTo>
                  <a:pt x="2302" y="0"/>
                </a:lnTo>
                <a:lnTo>
                  <a:pt x="2306" y="0"/>
                </a:lnTo>
                <a:lnTo>
                  <a:pt x="2310" y="0"/>
                </a:lnTo>
                <a:lnTo>
                  <a:pt x="2312" y="0"/>
                </a:lnTo>
                <a:lnTo>
                  <a:pt x="2314" y="0"/>
                </a:lnTo>
                <a:lnTo>
                  <a:pt x="2318" y="0"/>
                </a:lnTo>
                <a:lnTo>
                  <a:pt x="2322" y="0"/>
                </a:lnTo>
                <a:lnTo>
                  <a:pt x="2324" y="0"/>
                </a:lnTo>
                <a:lnTo>
                  <a:pt x="2330" y="0"/>
                </a:lnTo>
                <a:lnTo>
                  <a:pt x="2332" y="0"/>
                </a:lnTo>
                <a:lnTo>
                  <a:pt x="2334" y="0"/>
                </a:lnTo>
                <a:lnTo>
                  <a:pt x="2340" y="0"/>
                </a:lnTo>
                <a:lnTo>
                  <a:pt x="2342" y="0"/>
                </a:lnTo>
                <a:lnTo>
                  <a:pt x="2346" y="0"/>
                </a:lnTo>
                <a:lnTo>
                  <a:pt x="2348" y="0"/>
                </a:lnTo>
                <a:lnTo>
                  <a:pt x="2356" y="0"/>
                </a:lnTo>
                <a:lnTo>
                  <a:pt x="2358" y="0"/>
                </a:lnTo>
                <a:lnTo>
                  <a:pt x="2362" y="0"/>
                </a:lnTo>
                <a:lnTo>
                  <a:pt x="2364" y="0"/>
                </a:lnTo>
                <a:lnTo>
                  <a:pt x="2366" y="2"/>
                </a:lnTo>
                <a:lnTo>
                  <a:pt x="2366" y="0"/>
                </a:lnTo>
                <a:lnTo>
                  <a:pt x="2368" y="0"/>
                </a:lnTo>
                <a:lnTo>
                  <a:pt x="2370" y="0"/>
                </a:lnTo>
                <a:lnTo>
                  <a:pt x="2372" y="0"/>
                </a:lnTo>
                <a:lnTo>
                  <a:pt x="2376" y="0"/>
                </a:lnTo>
                <a:lnTo>
                  <a:pt x="2378" y="0"/>
                </a:lnTo>
                <a:lnTo>
                  <a:pt x="2382" y="0"/>
                </a:lnTo>
                <a:lnTo>
                  <a:pt x="2388" y="0"/>
                </a:lnTo>
                <a:lnTo>
                  <a:pt x="2390" y="0"/>
                </a:lnTo>
                <a:lnTo>
                  <a:pt x="2392" y="0"/>
                </a:lnTo>
                <a:lnTo>
                  <a:pt x="2402" y="0"/>
                </a:lnTo>
                <a:lnTo>
                  <a:pt x="2408" y="0"/>
                </a:lnTo>
                <a:lnTo>
                  <a:pt x="2410" y="0"/>
                </a:lnTo>
                <a:lnTo>
                  <a:pt x="2412" y="0"/>
                </a:lnTo>
                <a:lnTo>
                  <a:pt x="2418" y="0"/>
                </a:lnTo>
                <a:lnTo>
                  <a:pt x="2420" y="0"/>
                </a:lnTo>
                <a:lnTo>
                  <a:pt x="2422" y="0"/>
                </a:lnTo>
                <a:lnTo>
                  <a:pt x="2424" y="0"/>
                </a:lnTo>
                <a:lnTo>
                  <a:pt x="2426" y="0"/>
                </a:lnTo>
                <a:lnTo>
                  <a:pt x="2428" y="0"/>
                </a:lnTo>
                <a:lnTo>
                  <a:pt x="2434" y="0"/>
                </a:lnTo>
                <a:lnTo>
                  <a:pt x="2440" y="0"/>
                </a:lnTo>
                <a:lnTo>
                  <a:pt x="2446" y="0"/>
                </a:lnTo>
                <a:lnTo>
                  <a:pt x="2450" y="0"/>
                </a:lnTo>
                <a:lnTo>
                  <a:pt x="2456" y="0"/>
                </a:lnTo>
                <a:lnTo>
                  <a:pt x="2458" y="0"/>
                </a:lnTo>
                <a:lnTo>
                  <a:pt x="2462" y="0"/>
                </a:lnTo>
                <a:lnTo>
                  <a:pt x="2466" y="0"/>
                </a:lnTo>
                <a:lnTo>
                  <a:pt x="2468" y="0"/>
                </a:lnTo>
                <a:lnTo>
                  <a:pt x="2470" y="0"/>
                </a:lnTo>
                <a:lnTo>
                  <a:pt x="2474" y="0"/>
                </a:lnTo>
                <a:lnTo>
                  <a:pt x="2478" y="0"/>
                </a:lnTo>
                <a:lnTo>
                  <a:pt x="2480" y="0"/>
                </a:lnTo>
                <a:lnTo>
                  <a:pt x="2492" y="0"/>
                </a:lnTo>
                <a:lnTo>
                  <a:pt x="2502" y="0"/>
                </a:lnTo>
                <a:lnTo>
                  <a:pt x="2504" y="0"/>
                </a:lnTo>
                <a:lnTo>
                  <a:pt x="2508" y="0"/>
                </a:lnTo>
                <a:lnTo>
                  <a:pt x="2514" y="0"/>
                </a:lnTo>
                <a:lnTo>
                  <a:pt x="2524" y="0"/>
                </a:lnTo>
                <a:lnTo>
                  <a:pt x="2526" y="0"/>
                </a:lnTo>
                <a:lnTo>
                  <a:pt x="2528" y="0"/>
                </a:lnTo>
                <a:lnTo>
                  <a:pt x="2532" y="0"/>
                </a:lnTo>
                <a:lnTo>
                  <a:pt x="2534" y="0"/>
                </a:lnTo>
                <a:lnTo>
                  <a:pt x="2536" y="0"/>
                </a:lnTo>
                <a:lnTo>
                  <a:pt x="2540" y="0"/>
                </a:lnTo>
                <a:lnTo>
                  <a:pt x="2544" y="0"/>
                </a:lnTo>
                <a:lnTo>
                  <a:pt x="2546" y="0"/>
                </a:lnTo>
                <a:lnTo>
                  <a:pt x="2550" y="0"/>
                </a:lnTo>
                <a:lnTo>
                  <a:pt x="2552" y="0"/>
                </a:lnTo>
                <a:lnTo>
                  <a:pt x="2554" y="0"/>
                </a:lnTo>
                <a:lnTo>
                  <a:pt x="2556" y="0"/>
                </a:lnTo>
                <a:lnTo>
                  <a:pt x="2558" y="0"/>
                </a:lnTo>
                <a:lnTo>
                  <a:pt x="2560" y="0"/>
                </a:lnTo>
                <a:lnTo>
                  <a:pt x="2562" y="0"/>
                </a:lnTo>
                <a:lnTo>
                  <a:pt x="2564" y="0"/>
                </a:lnTo>
                <a:lnTo>
                  <a:pt x="2566" y="0"/>
                </a:lnTo>
                <a:lnTo>
                  <a:pt x="2568" y="0"/>
                </a:lnTo>
                <a:lnTo>
                  <a:pt x="2570" y="0"/>
                </a:lnTo>
                <a:lnTo>
                  <a:pt x="2572" y="0"/>
                </a:lnTo>
                <a:lnTo>
                  <a:pt x="2574" y="0"/>
                </a:lnTo>
                <a:lnTo>
                  <a:pt x="2576" y="0"/>
                </a:lnTo>
                <a:lnTo>
                  <a:pt x="2578" y="0"/>
                </a:lnTo>
                <a:lnTo>
                  <a:pt x="2580" y="0"/>
                </a:lnTo>
                <a:lnTo>
                  <a:pt x="2582" y="0"/>
                </a:lnTo>
                <a:lnTo>
                  <a:pt x="2584" y="0"/>
                </a:lnTo>
                <a:lnTo>
                  <a:pt x="2586" y="0"/>
                </a:lnTo>
                <a:lnTo>
                  <a:pt x="2588" y="0"/>
                </a:lnTo>
                <a:lnTo>
                  <a:pt x="2592" y="0"/>
                </a:lnTo>
                <a:lnTo>
                  <a:pt x="2594" y="0"/>
                </a:lnTo>
                <a:lnTo>
                  <a:pt x="2596" y="0"/>
                </a:lnTo>
                <a:lnTo>
                  <a:pt x="2598" y="0"/>
                </a:lnTo>
                <a:lnTo>
                  <a:pt x="2600" y="0"/>
                </a:lnTo>
                <a:lnTo>
                  <a:pt x="2602" y="0"/>
                </a:lnTo>
                <a:lnTo>
                  <a:pt x="2606" y="0"/>
                </a:lnTo>
                <a:lnTo>
                  <a:pt x="2610" y="0"/>
                </a:lnTo>
                <a:lnTo>
                  <a:pt x="2612" y="0"/>
                </a:lnTo>
                <a:lnTo>
                  <a:pt x="2614" y="0"/>
                </a:lnTo>
                <a:lnTo>
                  <a:pt x="2616" y="0"/>
                </a:lnTo>
                <a:lnTo>
                  <a:pt x="2618" y="0"/>
                </a:lnTo>
                <a:lnTo>
                  <a:pt x="2622" y="0"/>
                </a:lnTo>
                <a:lnTo>
                  <a:pt x="2630" y="0"/>
                </a:lnTo>
                <a:lnTo>
                  <a:pt x="2634" y="0"/>
                </a:lnTo>
                <a:lnTo>
                  <a:pt x="2640" y="0"/>
                </a:lnTo>
                <a:lnTo>
                  <a:pt x="2642" y="0"/>
                </a:lnTo>
                <a:lnTo>
                  <a:pt x="2644" y="0"/>
                </a:lnTo>
                <a:lnTo>
                  <a:pt x="2646" y="0"/>
                </a:lnTo>
                <a:lnTo>
                  <a:pt x="2648" y="0"/>
                </a:lnTo>
                <a:lnTo>
                  <a:pt x="2648" y="0"/>
                </a:lnTo>
                <a:lnTo>
                  <a:pt x="2650" y="0"/>
                </a:lnTo>
                <a:lnTo>
                  <a:pt x="2658" y="0"/>
                </a:lnTo>
                <a:lnTo>
                  <a:pt x="2662" y="0"/>
                </a:lnTo>
                <a:lnTo>
                  <a:pt x="2666" y="0"/>
                </a:lnTo>
                <a:lnTo>
                  <a:pt x="2670" y="0"/>
                </a:lnTo>
                <a:lnTo>
                  <a:pt x="2678" y="0"/>
                </a:lnTo>
                <a:lnTo>
                  <a:pt x="2680" y="0"/>
                </a:lnTo>
                <a:lnTo>
                  <a:pt x="2682" y="0"/>
                </a:lnTo>
                <a:lnTo>
                  <a:pt x="2684" y="0"/>
                </a:lnTo>
                <a:lnTo>
                  <a:pt x="2688" y="0"/>
                </a:lnTo>
                <a:lnTo>
                  <a:pt x="2692" y="0"/>
                </a:lnTo>
                <a:lnTo>
                  <a:pt x="2694" y="0"/>
                </a:lnTo>
                <a:lnTo>
                  <a:pt x="2702" y="0"/>
                </a:lnTo>
                <a:lnTo>
                  <a:pt x="2704" y="2"/>
                </a:lnTo>
                <a:lnTo>
                  <a:pt x="2704" y="0"/>
                </a:lnTo>
                <a:lnTo>
                  <a:pt x="2706" y="0"/>
                </a:lnTo>
                <a:lnTo>
                  <a:pt x="2710" y="2"/>
                </a:lnTo>
                <a:lnTo>
                  <a:pt x="2712" y="2"/>
                </a:lnTo>
                <a:lnTo>
                  <a:pt x="2712" y="0"/>
                </a:lnTo>
                <a:lnTo>
                  <a:pt x="2714" y="0"/>
                </a:lnTo>
                <a:lnTo>
                  <a:pt x="2718" y="2"/>
                </a:lnTo>
                <a:lnTo>
                  <a:pt x="2720" y="2"/>
                </a:lnTo>
                <a:lnTo>
                  <a:pt x="2722" y="2"/>
                </a:lnTo>
                <a:lnTo>
                  <a:pt x="2724" y="2"/>
                </a:lnTo>
                <a:lnTo>
                  <a:pt x="2726" y="2"/>
                </a:lnTo>
                <a:lnTo>
                  <a:pt x="2728" y="2"/>
                </a:lnTo>
                <a:lnTo>
                  <a:pt x="2730" y="2"/>
                </a:lnTo>
                <a:lnTo>
                  <a:pt x="2732" y="2"/>
                </a:lnTo>
                <a:lnTo>
                  <a:pt x="2736" y="2"/>
                </a:lnTo>
                <a:lnTo>
                  <a:pt x="2738" y="2"/>
                </a:lnTo>
                <a:lnTo>
                  <a:pt x="2740" y="2"/>
                </a:lnTo>
                <a:lnTo>
                  <a:pt x="2742" y="2"/>
                </a:lnTo>
                <a:lnTo>
                  <a:pt x="2744" y="2"/>
                </a:lnTo>
                <a:lnTo>
                  <a:pt x="2744" y="2"/>
                </a:lnTo>
                <a:lnTo>
                  <a:pt x="2746" y="2"/>
                </a:lnTo>
                <a:lnTo>
                  <a:pt x="2748" y="2"/>
                </a:lnTo>
                <a:lnTo>
                  <a:pt x="2750" y="2"/>
                </a:lnTo>
                <a:lnTo>
                  <a:pt x="2752" y="2"/>
                </a:lnTo>
                <a:lnTo>
                  <a:pt x="2754" y="2"/>
                </a:lnTo>
                <a:lnTo>
                  <a:pt x="2756" y="2"/>
                </a:lnTo>
                <a:lnTo>
                  <a:pt x="2758" y="2"/>
                </a:lnTo>
                <a:lnTo>
                  <a:pt x="2760" y="2"/>
                </a:lnTo>
                <a:lnTo>
                  <a:pt x="2762" y="2"/>
                </a:lnTo>
                <a:lnTo>
                  <a:pt x="2764" y="2"/>
                </a:lnTo>
                <a:lnTo>
                  <a:pt x="2768" y="2"/>
                </a:lnTo>
                <a:lnTo>
                  <a:pt x="2770" y="2"/>
                </a:lnTo>
                <a:lnTo>
                  <a:pt x="2772" y="2"/>
                </a:lnTo>
                <a:lnTo>
                  <a:pt x="2774" y="2"/>
                </a:lnTo>
                <a:lnTo>
                  <a:pt x="2776" y="2"/>
                </a:lnTo>
                <a:lnTo>
                  <a:pt x="2780" y="2"/>
                </a:lnTo>
                <a:lnTo>
                  <a:pt x="2782" y="2"/>
                </a:lnTo>
                <a:lnTo>
                  <a:pt x="2784" y="2"/>
                </a:lnTo>
                <a:lnTo>
                  <a:pt x="2786" y="2"/>
                </a:lnTo>
                <a:lnTo>
                  <a:pt x="2788" y="2"/>
                </a:lnTo>
                <a:lnTo>
                  <a:pt x="2790" y="2"/>
                </a:lnTo>
                <a:lnTo>
                  <a:pt x="2792" y="2"/>
                </a:lnTo>
                <a:lnTo>
                  <a:pt x="2792" y="2"/>
                </a:lnTo>
                <a:lnTo>
                  <a:pt x="2795" y="2"/>
                </a:lnTo>
                <a:lnTo>
                  <a:pt x="2803" y="2"/>
                </a:lnTo>
                <a:lnTo>
                  <a:pt x="2805" y="2"/>
                </a:lnTo>
                <a:lnTo>
                  <a:pt x="2809" y="2"/>
                </a:lnTo>
                <a:lnTo>
                  <a:pt x="2811" y="2"/>
                </a:lnTo>
                <a:lnTo>
                  <a:pt x="2815" y="2"/>
                </a:lnTo>
                <a:lnTo>
                  <a:pt x="2821" y="2"/>
                </a:lnTo>
                <a:lnTo>
                  <a:pt x="2823" y="4"/>
                </a:lnTo>
                <a:lnTo>
                  <a:pt x="2821" y="6"/>
                </a:lnTo>
                <a:lnTo>
                  <a:pt x="2821" y="8"/>
                </a:lnTo>
                <a:lnTo>
                  <a:pt x="2821" y="10"/>
                </a:lnTo>
                <a:lnTo>
                  <a:pt x="2819" y="12"/>
                </a:lnTo>
                <a:lnTo>
                  <a:pt x="2819" y="14"/>
                </a:lnTo>
                <a:lnTo>
                  <a:pt x="2819" y="16"/>
                </a:lnTo>
                <a:lnTo>
                  <a:pt x="2821" y="16"/>
                </a:lnTo>
                <a:lnTo>
                  <a:pt x="2823" y="18"/>
                </a:lnTo>
                <a:lnTo>
                  <a:pt x="2825" y="18"/>
                </a:lnTo>
                <a:lnTo>
                  <a:pt x="2827" y="18"/>
                </a:lnTo>
                <a:lnTo>
                  <a:pt x="2829" y="18"/>
                </a:lnTo>
                <a:lnTo>
                  <a:pt x="2829" y="20"/>
                </a:lnTo>
                <a:lnTo>
                  <a:pt x="2829" y="20"/>
                </a:lnTo>
                <a:lnTo>
                  <a:pt x="2831" y="26"/>
                </a:lnTo>
                <a:lnTo>
                  <a:pt x="2831" y="28"/>
                </a:lnTo>
                <a:lnTo>
                  <a:pt x="2831" y="30"/>
                </a:lnTo>
                <a:lnTo>
                  <a:pt x="2831" y="32"/>
                </a:lnTo>
                <a:lnTo>
                  <a:pt x="2833" y="30"/>
                </a:lnTo>
                <a:lnTo>
                  <a:pt x="2833" y="32"/>
                </a:lnTo>
                <a:lnTo>
                  <a:pt x="2835" y="34"/>
                </a:lnTo>
                <a:lnTo>
                  <a:pt x="2835" y="36"/>
                </a:lnTo>
                <a:lnTo>
                  <a:pt x="2833" y="38"/>
                </a:lnTo>
                <a:lnTo>
                  <a:pt x="2833" y="40"/>
                </a:lnTo>
                <a:lnTo>
                  <a:pt x="2833" y="42"/>
                </a:lnTo>
                <a:lnTo>
                  <a:pt x="2833" y="44"/>
                </a:lnTo>
                <a:lnTo>
                  <a:pt x="2835" y="46"/>
                </a:lnTo>
                <a:lnTo>
                  <a:pt x="2835" y="48"/>
                </a:lnTo>
                <a:lnTo>
                  <a:pt x="2835" y="50"/>
                </a:lnTo>
                <a:lnTo>
                  <a:pt x="2833" y="52"/>
                </a:lnTo>
                <a:lnTo>
                  <a:pt x="2829" y="54"/>
                </a:lnTo>
                <a:lnTo>
                  <a:pt x="2829" y="56"/>
                </a:lnTo>
                <a:lnTo>
                  <a:pt x="2829" y="58"/>
                </a:lnTo>
                <a:lnTo>
                  <a:pt x="2829" y="60"/>
                </a:lnTo>
                <a:lnTo>
                  <a:pt x="2831" y="60"/>
                </a:lnTo>
                <a:lnTo>
                  <a:pt x="2831" y="62"/>
                </a:lnTo>
                <a:lnTo>
                  <a:pt x="2833" y="62"/>
                </a:lnTo>
                <a:lnTo>
                  <a:pt x="2835" y="60"/>
                </a:lnTo>
                <a:lnTo>
                  <a:pt x="2835" y="64"/>
                </a:lnTo>
                <a:lnTo>
                  <a:pt x="2835" y="66"/>
                </a:lnTo>
                <a:lnTo>
                  <a:pt x="2833" y="66"/>
                </a:lnTo>
                <a:lnTo>
                  <a:pt x="2833" y="68"/>
                </a:lnTo>
                <a:lnTo>
                  <a:pt x="2835" y="68"/>
                </a:lnTo>
                <a:lnTo>
                  <a:pt x="2837" y="66"/>
                </a:lnTo>
                <a:lnTo>
                  <a:pt x="2839" y="66"/>
                </a:lnTo>
                <a:lnTo>
                  <a:pt x="2841" y="66"/>
                </a:lnTo>
                <a:lnTo>
                  <a:pt x="2839" y="68"/>
                </a:lnTo>
                <a:lnTo>
                  <a:pt x="2839" y="68"/>
                </a:lnTo>
                <a:lnTo>
                  <a:pt x="2841" y="68"/>
                </a:lnTo>
                <a:lnTo>
                  <a:pt x="2841" y="68"/>
                </a:lnTo>
                <a:lnTo>
                  <a:pt x="2843" y="70"/>
                </a:lnTo>
                <a:lnTo>
                  <a:pt x="2845" y="70"/>
                </a:lnTo>
                <a:lnTo>
                  <a:pt x="2845" y="72"/>
                </a:lnTo>
                <a:lnTo>
                  <a:pt x="2849" y="74"/>
                </a:lnTo>
                <a:lnTo>
                  <a:pt x="2851" y="74"/>
                </a:lnTo>
                <a:lnTo>
                  <a:pt x="2853" y="72"/>
                </a:lnTo>
                <a:lnTo>
                  <a:pt x="2853" y="74"/>
                </a:lnTo>
                <a:lnTo>
                  <a:pt x="2855" y="76"/>
                </a:lnTo>
                <a:lnTo>
                  <a:pt x="2855" y="74"/>
                </a:lnTo>
                <a:lnTo>
                  <a:pt x="2857" y="74"/>
                </a:lnTo>
                <a:lnTo>
                  <a:pt x="2859" y="74"/>
                </a:lnTo>
                <a:lnTo>
                  <a:pt x="2861" y="74"/>
                </a:lnTo>
                <a:lnTo>
                  <a:pt x="2867" y="76"/>
                </a:lnTo>
                <a:lnTo>
                  <a:pt x="2869" y="76"/>
                </a:lnTo>
                <a:lnTo>
                  <a:pt x="2869" y="78"/>
                </a:lnTo>
                <a:lnTo>
                  <a:pt x="2869" y="80"/>
                </a:lnTo>
                <a:lnTo>
                  <a:pt x="2871" y="80"/>
                </a:lnTo>
                <a:lnTo>
                  <a:pt x="2875" y="82"/>
                </a:lnTo>
                <a:lnTo>
                  <a:pt x="2875" y="84"/>
                </a:lnTo>
                <a:lnTo>
                  <a:pt x="2875" y="86"/>
                </a:lnTo>
                <a:lnTo>
                  <a:pt x="2877" y="86"/>
                </a:lnTo>
                <a:lnTo>
                  <a:pt x="2877" y="88"/>
                </a:lnTo>
                <a:lnTo>
                  <a:pt x="2877" y="90"/>
                </a:lnTo>
                <a:lnTo>
                  <a:pt x="2879" y="90"/>
                </a:lnTo>
                <a:lnTo>
                  <a:pt x="2879" y="93"/>
                </a:lnTo>
                <a:lnTo>
                  <a:pt x="2877" y="95"/>
                </a:lnTo>
                <a:lnTo>
                  <a:pt x="2877" y="97"/>
                </a:lnTo>
                <a:lnTo>
                  <a:pt x="2879" y="97"/>
                </a:lnTo>
                <a:lnTo>
                  <a:pt x="2879" y="99"/>
                </a:lnTo>
                <a:lnTo>
                  <a:pt x="2879" y="101"/>
                </a:lnTo>
                <a:lnTo>
                  <a:pt x="2879" y="105"/>
                </a:lnTo>
                <a:lnTo>
                  <a:pt x="2879" y="107"/>
                </a:lnTo>
                <a:lnTo>
                  <a:pt x="2877" y="107"/>
                </a:lnTo>
                <a:lnTo>
                  <a:pt x="2877" y="109"/>
                </a:lnTo>
                <a:lnTo>
                  <a:pt x="2877" y="111"/>
                </a:lnTo>
                <a:lnTo>
                  <a:pt x="2877" y="113"/>
                </a:lnTo>
                <a:lnTo>
                  <a:pt x="2875" y="113"/>
                </a:lnTo>
                <a:lnTo>
                  <a:pt x="2875" y="115"/>
                </a:lnTo>
                <a:lnTo>
                  <a:pt x="2873" y="115"/>
                </a:lnTo>
                <a:lnTo>
                  <a:pt x="2873" y="117"/>
                </a:lnTo>
                <a:lnTo>
                  <a:pt x="2871" y="117"/>
                </a:lnTo>
                <a:lnTo>
                  <a:pt x="2871" y="119"/>
                </a:lnTo>
                <a:lnTo>
                  <a:pt x="2873" y="121"/>
                </a:lnTo>
                <a:lnTo>
                  <a:pt x="2873" y="123"/>
                </a:lnTo>
                <a:lnTo>
                  <a:pt x="2871" y="123"/>
                </a:lnTo>
                <a:lnTo>
                  <a:pt x="2871" y="125"/>
                </a:lnTo>
                <a:lnTo>
                  <a:pt x="2869" y="127"/>
                </a:lnTo>
                <a:lnTo>
                  <a:pt x="2869" y="129"/>
                </a:lnTo>
                <a:lnTo>
                  <a:pt x="2871" y="129"/>
                </a:lnTo>
                <a:lnTo>
                  <a:pt x="2871" y="131"/>
                </a:lnTo>
                <a:lnTo>
                  <a:pt x="2871" y="133"/>
                </a:lnTo>
                <a:lnTo>
                  <a:pt x="2869" y="137"/>
                </a:lnTo>
                <a:lnTo>
                  <a:pt x="2867" y="139"/>
                </a:lnTo>
                <a:lnTo>
                  <a:pt x="2867" y="141"/>
                </a:lnTo>
                <a:lnTo>
                  <a:pt x="2869" y="143"/>
                </a:lnTo>
                <a:lnTo>
                  <a:pt x="2871" y="143"/>
                </a:lnTo>
                <a:lnTo>
                  <a:pt x="2873" y="143"/>
                </a:lnTo>
                <a:lnTo>
                  <a:pt x="2875" y="147"/>
                </a:lnTo>
                <a:lnTo>
                  <a:pt x="2877" y="147"/>
                </a:lnTo>
                <a:lnTo>
                  <a:pt x="2877" y="149"/>
                </a:lnTo>
                <a:lnTo>
                  <a:pt x="2877" y="151"/>
                </a:lnTo>
                <a:lnTo>
                  <a:pt x="2877" y="153"/>
                </a:lnTo>
                <a:lnTo>
                  <a:pt x="2879" y="155"/>
                </a:lnTo>
                <a:lnTo>
                  <a:pt x="2879" y="157"/>
                </a:lnTo>
                <a:lnTo>
                  <a:pt x="2877" y="157"/>
                </a:lnTo>
                <a:lnTo>
                  <a:pt x="2875" y="159"/>
                </a:lnTo>
                <a:lnTo>
                  <a:pt x="2875" y="161"/>
                </a:lnTo>
                <a:lnTo>
                  <a:pt x="2875" y="163"/>
                </a:lnTo>
                <a:lnTo>
                  <a:pt x="2873" y="163"/>
                </a:lnTo>
                <a:lnTo>
                  <a:pt x="2873" y="165"/>
                </a:lnTo>
                <a:lnTo>
                  <a:pt x="2871" y="165"/>
                </a:lnTo>
                <a:lnTo>
                  <a:pt x="2869" y="165"/>
                </a:lnTo>
                <a:lnTo>
                  <a:pt x="2869" y="165"/>
                </a:lnTo>
                <a:lnTo>
                  <a:pt x="2871" y="167"/>
                </a:lnTo>
                <a:lnTo>
                  <a:pt x="2871" y="169"/>
                </a:lnTo>
                <a:lnTo>
                  <a:pt x="2871" y="171"/>
                </a:lnTo>
                <a:lnTo>
                  <a:pt x="2871" y="173"/>
                </a:lnTo>
                <a:lnTo>
                  <a:pt x="2867" y="177"/>
                </a:lnTo>
                <a:lnTo>
                  <a:pt x="2867" y="179"/>
                </a:lnTo>
                <a:lnTo>
                  <a:pt x="2865" y="179"/>
                </a:lnTo>
                <a:lnTo>
                  <a:pt x="2863" y="179"/>
                </a:lnTo>
                <a:lnTo>
                  <a:pt x="2861" y="179"/>
                </a:lnTo>
                <a:lnTo>
                  <a:pt x="2859" y="179"/>
                </a:lnTo>
                <a:lnTo>
                  <a:pt x="2857" y="181"/>
                </a:lnTo>
                <a:lnTo>
                  <a:pt x="2855" y="181"/>
                </a:lnTo>
                <a:lnTo>
                  <a:pt x="2853" y="183"/>
                </a:lnTo>
                <a:lnTo>
                  <a:pt x="2851" y="183"/>
                </a:lnTo>
                <a:lnTo>
                  <a:pt x="2849" y="183"/>
                </a:lnTo>
                <a:lnTo>
                  <a:pt x="2847" y="183"/>
                </a:lnTo>
                <a:lnTo>
                  <a:pt x="2845" y="183"/>
                </a:lnTo>
                <a:lnTo>
                  <a:pt x="2845" y="185"/>
                </a:lnTo>
                <a:lnTo>
                  <a:pt x="2845" y="187"/>
                </a:lnTo>
                <a:lnTo>
                  <a:pt x="2843" y="193"/>
                </a:lnTo>
                <a:lnTo>
                  <a:pt x="2841" y="199"/>
                </a:lnTo>
                <a:lnTo>
                  <a:pt x="2841" y="201"/>
                </a:lnTo>
                <a:lnTo>
                  <a:pt x="2839" y="203"/>
                </a:lnTo>
                <a:lnTo>
                  <a:pt x="2837" y="203"/>
                </a:lnTo>
                <a:lnTo>
                  <a:pt x="2837" y="205"/>
                </a:lnTo>
                <a:lnTo>
                  <a:pt x="2839" y="205"/>
                </a:lnTo>
                <a:lnTo>
                  <a:pt x="2841" y="205"/>
                </a:lnTo>
                <a:lnTo>
                  <a:pt x="2841" y="207"/>
                </a:lnTo>
                <a:lnTo>
                  <a:pt x="2841" y="209"/>
                </a:lnTo>
                <a:lnTo>
                  <a:pt x="2841" y="211"/>
                </a:lnTo>
                <a:lnTo>
                  <a:pt x="2841" y="213"/>
                </a:lnTo>
                <a:lnTo>
                  <a:pt x="2839" y="213"/>
                </a:lnTo>
                <a:lnTo>
                  <a:pt x="2837" y="213"/>
                </a:lnTo>
                <a:lnTo>
                  <a:pt x="2837" y="213"/>
                </a:lnTo>
                <a:lnTo>
                  <a:pt x="2835" y="213"/>
                </a:lnTo>
                <a:lnTo>
                  <a:pt x="2833" y="213"/>
                </a:lnTo>
                <a:lnTo>
                  <a:pt x="2831" y="213"/>
                </a:lnTo>
                <a:lnTo>
                  <a:pt x="2829" y="213"/>
                </a:lnTo>
                <a:lnTo>
                  <a:pt x="2825" y="217"/>
                </a:lnTo>
                <a:lnTo>
                  <a:pt x="2823" y="219"/>
                </a:lnTo>
                <a:lnTo>
                  <a:pt x="2823" y="221"/>
                </a:lnTo>
                <a:lnTo>
                  <a:pt x="2823" y="223"/>
                </a:lnTo>
                <a:lnTo>
                  <a:pt x="2821" y="223"/>
                </a:lnTo>
                <a:lnTo>
                  <a:pt x="2821" y="225"/>
                </a:lnTo>
                <a:lnTo>
                  <a:pt x="2819" y="225"/>
                </a:lnTo>
                <a:lnTo>
                  <a:pt x="2817" y="223"/>
                </a:lnTo>
                <a:lnTo>
                  <a:pt x="2815" y="223"/>
                </a:lnTo>
                <a:lnTo>
                  <a:pt x="2811" y="223"/>
                </a:lnTo>
                <a:lnTo>
                  <a:pt x="2811" y="225"/>
                </a:lnTo>
                <a:lnTo>
                  <a:pt x="2809" y="227"/>
                </a:lnTo>
                <a:lnTo>
                  <a:pt x="2807" y="229"/>
                </a:lnTo>
                <a:lnTo>
                  <a:pt x="2805" y="229"/>
                </a:lnTo>
                <a:lnTo>
                  <a:pt x="2803" y="231"/>
                </a:lnTo>
                <a:lnTo>
                  <a:pt x="2801" y="231"/>
                </a:lnTo>
                <a:lnTo>
                  <a:pt x="2799" y="231"/>
                </a:lnTo>
                <a:lnTo>
                  <a:pt x="2799" y="233"/>
                </a:lnTo>
                <a:lnTo>
                  <a:pt x="2799" y="235"/>
                </a:lnTo>
                <a:lnTo>
                  <a:pt x="2797" y="235"/>
                </a:lnTo>
                <a:lnTo>
                  <a:pt x="2795" y="237"/>
                </a:lnTo>
                <a:lnTo>
                  <a:pt x="2792" y="239"/>
                </a:lnTo>
                <a:lnTo>
                  <a:pt x="2792" y="241"/>
                </a:lnTo>
                <a:lnTo>
                  <a:pt x="2790" y="245"/>
                </a:lnTo>
                <a:lnTo>
                  <a:pt x="2790" y="247"/>
                </a:lnTo>
                <a:lnTo>
                  <a:pt x="2788" y="247"/>
                </a:lnTo>
                <a:lnTo>
                  <a:pt x="2786" y="249"/>
                </a:lnTo>
                <a:lnTo>
                  <a:pt x="2784" y="249"/>
                </a:lnTo>
                <a:lnTo>
                  <a:pt x="2782" y="249"/>
                </a:lnTo>
                <a:lnTo>
                  <a:pt x="2780" y="249"/>
                </a:lnTo>
                <a:lnTo>
                  <a:pt x="2778" y="251"/>
                </a:lnTo>
                <a:lnTo>
                  <a:pt x="2772" y="261"/>
                </a:lnTo>
                <a:lnTo>
                  <a:pt x="2774" y="261"/>
                </a:lnTo>
                <a:lnTo>
                  <a:pt x="2774" y="261"/>
                </a:lnTo>
                <a:lnTo>
                  <a:pt x="2772" y="263"/>
                </a:lnTo>
                <a:lnTo>
                  <a:pt x="2772" y="265"/>
                </a:lnTo>
                <a:lnTo>
                  <a:pt x="2770" y="265"/>
                </a:lnTo>
                <a:lnTo>
                  <a:pt x="2770" y="267"/>
                </a:lnTo>
                <a:lnTo>
                  <a:pt x="2772" y="269"/>
                </a:lnTo>
                <a:lnTo>
                  <a:pt x="2770" y="269"/>
                </a:lnTo>
                <a:lnTo>
                  <a:pt x="2772" y="271"/>
                </a:lnTo>
                <a:lnTo>
                  <a:pt x="2772" y="277"/>
                </a:lnTo>
                <a:lnTo>
                  <a:pt x="2770" y="277"/>
                </a:lnTo>
                <a:lnTo>
                  <a:pt x="2770" y="279"/>
                </a:lnTo>
                <a:lnTo>
                  <a:pt x="2770" y="281"/>
                </a:lnTo>
                <a:lnTo>
                  <a:pt x="2770" y="283"/>
                </a:lnTo>
                <a:lnTo>
                  <a:pt x="2768" y="283"/>
                </a:lnTo>
                <a:lnTo>
                  <a:pt x="2768" y="285"/>
                </a:lnTo>
                <a:lnTo>
                  <a:pt x="2766" y="287"/>
                </a:lnTo>
                <a:lnTo>
                  <a:pt x="2764" y="289"/>
                </a:lnTo>
                <a:lnTo>
                  <a:pt x="2762" y="289"/>
                </a:lnTo>
                <a:lnTo>
                  <a:pt x="2762" y="291"/>
                </a:lnTo>
                <a:lnTo>
                  <a:pt x="2760" y="291"/>
                </a:lnTo>
                <a:lnTo>
                  <a:pt x="2758" y="293"/>
                </a:lnTo>
                <a:lnTo>
                  <a:pt x="2758" y="295"/>
                </a:lnTo>
                <a:lnTo>
                  <a:pt x="2756" y="295"/>
                </a:lnTo>
                <a:lnTo>
                  <a:pt x="2756" y="293"/>
                </a:lnTo>
                <a:lnTo>
                  <a:pt x="2754" y="293"/>
                </a:lnTo>
                <a:lnTo>
                  <a:pt x="2752" y="293"/>
                </a:lnTo>
                <a:lnTo>
                  <a:pt x="2752" y="295"/>
                </a:lnTo>
                <a:lnTo>
                  <a:pt x="2750" y="295"/>
                </a:lnTo>
                <a:lnTo>
                  <a:pt x="2750" y="297"/>
                </a:lnTo>
                <a:lnTo>
                  <a:pt x="2750" y="299"/>
                </a:lnTo>
                <a:lnTo>
                  <a:pt x="2748" y="299"/>
                </a:lnTo>
                <a:lnTo>
                  <a:pt x="2746" y="299"/>
                </a:lnTo>
                <a:lnTo>
                  <a:pt x="2744" y="301"/>
                </a:lnTo>
                <a:lnTo>
                  <a:pt x="2744" y="301"/>
                </a:lnTo>
                <a:lnTo>
                  <a:pt x="2742" y="301"/>
                </a:lnTo>
                <a:lnTo>
                  <a:pt x="2740" y="301"/>
                </a:lnTo>
                <a:lnTo>
                  <a:pt x="2738" y="301"/>
                </a:lnTo>
                <a:lnTo>
                  <a:pt x="2738" y="303"/>
                </a:lnTo>
                <a:lnTo>
                  <a:pt x="2738" y="301"/>
                </a:lnTo>
                <a:lnTo>
                  <a:pt x="2736" y="303"/>
                </a:lnTo>
                <a:lnTo>
                  <a:pt x="2734" y="303"/>
                </a:lnTo>
                <a:lnTo>
                  <a:pt x="2732" y="303"/>
                </a:lnTo>
                <a:lnTo>
                  <a:pt x="2732" y="305"/>
                </a:lnTo>
                <a:lnTo>
                  <a:pt x="2734" y="307"/>
                </a:lnTo>
                <a:lnTo>
                  <a:pt x="2732" y="307"/>
                </a:lnTo>
                <a:lnTo>
                  <a:pt x="2730" y="307"/>
                </a:lnTo>
                <a:lnTo>
                  <a:pt x="2730" y="309"/>
                </a:lnTo>
                <a:lnTo>
                  <a:pt x="2730" y="309"/>
                </a:lnTo>
                <a:lnTo>
                  <a:pt x="2730" y="311"/>
                </a:lnTo>
                <a:lnTo>
                  <a:pt x="2730" y="313"/>
                </a:lnTo>
                <a:lnTo>
                  <a:pt x="2728" y="315"/>
                </a:lnTo>
                <a:lnTo>
                  <a:pt x="2726" y="315"/>
                </a:lnTo>
                <a:lnTo>
                  <a:pt x="2726" y="317"/>
                </a:lnTo>
                <a:lnTo>
                  <a:pt x="2724" y="317"/>
                </a:lnTo>
                <a:lnTo>
                  <a:pt x="2722" y="317"/>
                </a:lnTo>
                <a:lnTo>
                  <a:pt x="2720" y="317"/>
                </a:lnTo>
                <a:lnTo>
                  <a:pt x="2720" y="319"/>
                </a:lnTo>
                <a:lnTo>
                  <a:pt x="2718" y="319"/>
                </a:lnTo>
                <a:lnTo>
                  <a:pt x="2718" y="321"/>
                </a:lnTo>
                <a:lnTo>
                  <a:pt x="2716" y="321"/>
                </a:lnTo>
                <a:lnTo>
                  <a:pt x="2716" y="323"/>
                </a:lnTo>
                <a:lnTo>
                  <a:pt x="2716" y="325"/>
                </a:lnTo>
                <a:lnTo>
                  <a:pt x="2716" y="327"/>
                </a:lnTo>
                <a:lnTo>
                  <a:pt x="2716" y="329"/>
                </a:lnTo>
                <a:lnTo>
                  <a:pt x="2716" y="331"/>
                </a:lnTo>
                <a:lnTo>
                  <a:pt x="2718" y="331"/>
                </a:lnTo>
                <a:lnTo>
                  <a:pt x="2716" y="333"/>
                </a:lnTo>
                <a:lnTo>
                  <a:pt x="2714" y="335"/>
                </a:lnTo>
                <a:lnTo>
                  <a:pt x="2712" y="337"/>
                </a:lnTo>
                <a:lnTo>
                  <a:pt x="2710" y="339"/>
                </a:lnTo>
                <a:lnTo>
                  <a:pt x="2708" y="339"/>
                </a:lnTo>
                <a:lnTo>
                  <a:pt x="2706" y="341"/>
                </a:lnTo>
                <a:lnTo>
                  <a:pt x="2706" y="343"/>
                </a:lnTo>
                <a:lnTo>
                  <a:pt x="2706" y="345"/>
                </a:lnTo>
                <a:lnTo>
                  <a:pt x="2706" y="347"/>
                </a:lnTo>
                <a:lnTo>
                  <a:pt x="2708" y="347"/>
                </a:lnTo>
                <a:lnTo>
                  <a:pt x="2706" y="349"/>
                </a:lnTo>
                <a:lnTo>
                  <a:pt x="2706" y="351"/>
                </a:lnTo>
                <a:lnTo>
                  <a:pt x="2706" y="355"/>
                </a:lnTo>
                <a:lnTo>
                  <a:pt x="2704" y="355"/>
                </a:lnTo>
                <a:lnTo>
                  <a:pt x="2704" y="357"/>
                </a:lnTo>
                <a:lnTo>
                  <a:pt x="2702" y="355"/>
                </a:lnTo>
                <a:lnTo>
                  <a:pt x="2702" y="357"/>
                </a:lnTo>
                <a:lnTo>
                  <a:pt x="2700" y="357"/>
                </a:lnTo>
                <a:lnTo>
                  <a:pt x="2700" y="357"/>
                </a:lnTo>
                <a:lnTo>
                  <a:pt x="2698" y="357"/>
                </a:lnTo>
                <a:lnTo>
                  <a:pt x="2698" y="359"/>
                </a:lnTo>
                <a:lnTo>
                  <a:pt x="2696" y="359"/>
                </a:lnTo>
                <a:lnTo>
                  <a:pt x="2696" y="361"/>
                </a:lnTo>
                <a:lnTo>
                  <a:pt x="2696" y="363"/>
                </a:lnTo>
                <a:lnTo>
                  <a:pt x="2698" y="363"/>
                </a:lnTo>
                <a:lnTo>
                  <a:pt x="2696" y="365"/>
                </a:lnTo>
                <a:lnTo>
                  <a:pt x="2696" y="367"/>
                </a:lnTo>
                <a:lnTo>
                  <a:pt x="2696" y="367"/>
                </a:lnTo>
                <a:lnTo>
                  <a:pt x="2696" y="369"/>
                </a:lnTo>
                <a:lnTo>
                  <a:pt x="2696" y="369"/>
                </a:lnTo>
                <a:lnTo>
                  <a:pt x="2696" y="371"/>
                </a:lnTo>
                <a:lnTo>
                  <a:pt x="2696" y="371"/>
                </a:lnTo>
                <a:lnTo>
                  <a:pt x="2696" y="373"/>
                </a:lnTo>
                <a:lnTo>
                  <a:pt x="2694" y="375"/>
                </a:lnTo>
                <a:lnTo>
                  <a:pt x="2694" y="377"/>
                </a:lnTo>
                <a:lnTo>
                  <a:pt x="2692" y="377"/>
                </a:lnTo>
                <a:lnTo>
                  <a:pt x="2692" y="379"/>
                </a:lnTo>
                <a:lnTo>
                  <a:pt x="2690" y="379"/>
                </a:lnTo>
                <a:lnTo>
                  <a:pt x="2690" y="381"/>
                </a:lnTo>
                <a:lnTo>
                  <a:pt x="2688" y="381"/>
                </a:lnTo>
                <a:lnTo>
                  <a:pt x="2688" y="383"/>
                </a:lnTo>
                <a:lnTo>
                  <a:pt x="2686" y="385"/>
                </a:lnTo>
                <a:lnTo>
                  <a:pt x="2686" y="387"/>
                </a:lnTo>
                <a:lnTo>
                  <a:pt x="2684" y="387"/>
                </a:lnTo>
                <a:lnTo>
                  <a:pt x="2684" y="389"/>
                </a:lnTo>
                <a:lnTo>
                  <a:pt x="2684" y="391"/>
                </a:lnTo>
                <a:lnTo>
                  <a:pt x="2682" y="391"/>
                </a:lnTo>
                <a:lnTo>
                  <a:pt x="2682" y="393"/>
                </a:lnTo>
                <a:lnTo>
                  <a:pt x="2680" y="395"/>
                </a:lnTo>
                <a:lnTo>
                  <a:pt x="2682" y="395"/>
                </a:lnTo>
                <a:lnTo>
                  <a:pt x="2684" y="395"/>
                </a:lnTo>
                <a:lnTo>
                  <a:pt x="2686" y="395"/>
                </a:lnTo>
                <a:lnTo>
                  <a:pt x="2688" y="395"/>
                </a:lnTo>
                <a:lnTo>
                  <a:pt x="2690" y="395"/>
                </a:lnTo>
                <a:lnTo>
                  <a:pt x="2694" y="395"/>
                </a:lnTo>
                <a:lnTo>
                  <a:pt x="2700" y="395"/>
                </a:lnTo>
                <a:lnTo>
                  <a:pt x="2702" y="395"/>
                </a:lnTo>
                <a:lnTo>
                  <a:pt x="2706" y="395"/>
                </a:lnTo>
                <a:lnTo>
                  <a:pt x="2710" y="395"/>
                </a:lnTo>
                <a:lnTo>
                  <a:pt x="2712" y="395"/>
                </a:lnTo>
                <a:lnTo>
                  <a:pt x="2716" y="395"/>
                </a:lnTo>
                <a:lnTo>
                  <a:pt x="2722" y="395"/>
                </a:lnTo>
                <a:lnTo>
                  <a:pt x="2724" y="395"/>
                </a:lnTo>
                <a:lnTo>
                  <a:pt x="2726" y="395"/>
                </a:lnTo>
                <a:lnTo>
                  <a:pt x="2728" y="395"/>
                </a:lnTo>
                <a:lnTo>
                  <a:pt x="2730" y="395"/>
                </a:lnTo>
                <a:lnTo>
                  <a:pt x="2734" y="395"/>
                </a:lnTo>
                <a:lnTo>
                  <a:pt x="2736" y="395"/>
                </a:lnTo>
                <a:lnTo>
                  <a:pt x="2744" y="395"/>
                </a:lnTo>
                <a:lnTo>
                  <a:pt x="2746" y="395"/>
                </a:lnTo>
                <a:lnTo>
                  <a:pt x="2748" y="395"/>
                </a:lnTo>
                <a:lnTo>
                  <a:pt x="2750" y="395"/>
                </a:lnTo>
                <a:lnTo>
                  <a:pt x="2752" y="395"/>
                </a:lnTo>
                <a:lnTo>
                  <a:pt x="2754" y="395"/>
                </a:lnTo>
                <a:lnTo>
                  <a:pt x="2756" y="395"/>
                </a:lnTo>
                <a:lnTo>
                  <a:pt x="2758" y="395"/>
                </a:lnTo>
                <a:lnTo>
                  <a:pt x="2760" y="395"/>
                </a:lnTo>
                <a:lnTo>
                  <a:pt x="2762" y="395"/>
                </a:lnTo>
                <a:lnTo>
                  <a:pt x="2764" y="395"/>
                </a:lnTo>
                <a:lnTo>
                  <a:pt x="2766" y="395"/>
                </a:lnTo>
                <a:lnTo>
                  <a:pt x="2770" y="395"/>
                </a:lnTo>
                <a:lnTo>
                  <a:pt x="2772" y="395"/>
                </a:lnTo>
                <a:lnTo>
                  <a:pt x="2774" y="395"/>
                </a:lnTo>
                <a:lnTo>
                  <a:pt x="2776" y="395"/>
                </a:lnTo>
                <a:lnTo>
                  <a:pt x="2778" y="395"/>
                </a:lnTo>
                <a:lnTo>
                  <a:pt x="2780" y="395"/>
                </a:lnTo>
                <a:lnTo>
                  <a:pt x="2784" y="395"/>
                </a:lnTo>
                <a:lnTo>
                  <a:pt x="2786" y="395"/>
                </a:lnTo>
                <a:lnTo>
                  <a:pt x="2790" y="395"/>
                </a:lnTo>
                <a:lnTo>
                  <a:pt x="2792" y="395"/>
                </a:lnTo>
                <a:lnTo>
                  <a:pt x="2792" y="395"/>
                </a:lnTo>
                <a:lnTo>
                  <a:pt x="2795" y="395"/>
                </a:lnTo>
                <a:lnTo>
                  <a:pt x="2797" y="395"/>
                </a:lnTo>
                <a:lnTo>
                  <a:pt x="2799" y="395"/>
                </a:lnTo>
                <a:lnTo>
                  <a:pt x="2801" y="395"/>
                </a:lnTo>
                <a:lnTo>
                  <a:pt x="2803" y="395"/>
                </a:lnTo>
                <a:lnTo>
                  <a:pt x="2807" y="395"/>
                </a:lnTo>
                <a:lnTo>
                  <a:pt x="2809" y="395"/>
                </a:lnTo>
                <a:lnTo>
                  <a:pt x="2811" y="395"/>
                </a:lnTo>
                <a:lnTo>
                  <a:pt x="2813" y="395"/>
                </a:lnTo>
                <a:lnTo>
                  <a:pt x="2815" y="395"/>
                </a:lnTo>
                <a:lnTo>
                  <a:pt x="2817" y="395"/>
                </a:lnTo>
                <a:lnTo>
                  <a:pt x="2819" y="395"/>
                </a:lnTo>
                <a:lnTo>
                  <a:pt x="2821" y="395"/>
                </a:lnTo>
                <a:lnTo>
                  <a:pt x="2821" y="393"/>
                </a:lnTo>
                <a:lnTo>
                  <a:pt x="2823" y="393"/>
                </a:lnTo>
                <a:lnTo>
                  <a:pt x="2825" y="393"/>
                </a:lnTo>
                <a:lnTo>
                  <a:pt x="2827" y="393"/>
                </a:lnTo>
                <a:lnTo>
                  <a:pt x="2829" y="393"/>
                </a:lnTo>
                <a:lnTo>
                  <a:pt x="2831" y="393"/>
                </a:lnTo>
                <a:lnTo>
                  <a:pt x="2833" y="393"/>
                </a:lnTo>
                <a:lnTo>
                  <a:pt x="2835" y="393"/>
                </a:lnTo>
                <a:lnTo>
                  <a:pt x="2837" y="393"/>
                </a:lnTo>
                <a:lnTo>
                  <a:pt x="2839" y="393"/>
                </a:lnTo>
                <a:lnTo>
                  <a:pt x="2841" y="393"/>
                </a:lnTo>
                <a:lnTo>
                  <a:pt x="2841" y="393"/>
                </a:lnTo>
                <a:lnTo>
                  <a:pt x="2843" y="393"/>
                </a:lnTo>
                <a:lnTo>
                  <a:pt x="2845" y="393"/>
                </a:lnTo>
                <a:lnTo>
                  <a:pt x="2851" y="393"/>
                </a:lnTo>
                <a:lnTo>
                  <a:pt x="2853" y="393"/>
                </a:lnTo>
                <a:lnTo>
                  <a:pt x="2861" y="393"/>
                </a:lnTo>
                <a:lnTo>
                  <a:pt x="2863" y="393"/>
                </a:lnTo>
                <a:lnTo>
                  <a:pt x="2869" y="393"/>
                </a:lnTo>
                <a:lnTo>
                  <a:pt x="2877" y="393"/>
                </a:lnTo>
                <a:lnTo>
                  <a:pt x="2881" y="393"/>
                </a:lnTo>
                <a:lnTo>
                  <a:pt x="2883" y="393"/>
                </a:lnTo>
                <a:lnTo>
                  <a:pt x="2885" y="393"/>
                </a:lnTo>
                <a:lnTo>
                  <a:pt x="2897" y="393"/>
                </a:lnTo>
                <a:lnTo>
                  <a:pt x="2905" y="393"/>
                </a:lnTo>
                <a:lnTo>
                  <a:pt x="2913" y="393"/>
                </a:lnTo>
                <a:lnTo>
                  <a:pt x="2919" y="393"/>
                </a:lnTo>
                <a:lnTo>
                  <a:pt x="2921" y="393"/>
                </a:lnTo>
                <a:lnTo>
                  <a:pt x="2923" y="393"/>
                </a:lnTo>
                <a:lnTo>
                  <a:pt x="2937" y="393"/>
                </a:lnTo>
                <a:lnTo>
                  <a:pt x="2939" y="393"/>
                </a:lnTo>
                <a:lnTo>
                  <a:pt x="2939" y="393"/>
                </a:lnTo>
                <a:lnTo>
                  <a:pt x="2941" y="393"/>
                </a:lnTo>
                <a:lnTo>
                  <a:pt x="2943" y="393"/>
                </a:lnTo>
                <a:lnTo>
                  <a:pt x="2947" y="393"/>
                </a:lnTo>
                <a:lnTo>
                  <a:pt x="2953" y="393"/>
                </a:lnTo>
                <a:lnTo>
                  <a:pt x="2957" y="393"/>
                </a:lnTo>
                <a:lnTo>
                  <a:pt x="2961" y="393"/>
                </a:lnTo>
                <a:lnTo>
                  <a:pt x="2963" y="393"/>
                </a:lnTo>
                <a:lnTo>
                  <a:pt x="2965" y="393"/>
                </a:lnTo>
                <a:lnTo>
                  <a:pt x="2967" y="393"/>
                </a:lnTo>
                <a:lnTo>
                  <a:pt x="2969" y="393"/>
                </a:lnTo>
                <a:lnTo>
                  <a:pt x="2973" y="393"/>
                </a:lnTo>
                <a:lnTo>
                  <a:pt x="2975" y="393"/>
                </a:lnTo>
                <a:lnTo>
                  <a:pt x="2977" y="393"/>
                </a:lnTo>
                <a:lnTo>
                  <a:pt x="2979" y="393"/>
                </a:lnTo>
                <a:lnTo>
                  <a:pt x="2981" y="393"/>
                </a:lnTo>
                <a:lnTo>
                  <a:pt x="2983" y="393"/>
                </a:lnTo>
                <a:lnTo>
                  <a:pt x="2985" y="393"/>
                </a:lnTo>
                <a:lnTo>
                  <a:pt x="2987" y="393"/>
                </a:lnTo>
                <a:lnTo>
                  <a:pt x="2987" y="393"/>
                </a:lnTo>
                <a:lnTo>
                  <a:pt x="2989" y="393"/>
                </a:lnTo>
                <a:lnTo>
                  <a:pt x="2991" y="393"/>
                </a:lnTo>
                <a:lnTo>
                  <a:pt x="2995" y="393"/>
                </a:lnTo>
                <a:lnTo>
                  <a:pt x="2997" y="393"/>
                </a:lnTo>
                <a:lnTo>
                  <a:pt x="2999" y="393"/>
                </a:lnTo>
                <a:lnTo>
                  <a:pt x="3001" y="393"/>
                </a:lnTo>
                <a:lnTo>
                  <a:pt x="3003" y="393"/>
                </a:lnTo>
                <a:lnTo>
                  <a:pt x="3005" y="393"/>
                </a:lnTo>
                <a:lnTo>
                  <a:pt x="3007" y="393"/>
                </a:lnTo>
                <a:lnTo>
                  <a:pt x="3009" y="393"/>
                </a:lnTo>
                <a:lnTo>
                  <a:pt x="3011" y="393"/>
                </a:lnTo>
                <a:lnTo>
                  <a:pt x="3013" y="393"/>
                </a:lnTo>
                <a:lnTo>
                  <a:pt x="3015" y="393"/>
                </a:lnTo>
                <a:lnTo>
                  <a:pt x="3017" y="393"/>
                </a:lnTo>
                <a:lnTo>
                  <a:pt x="3019" y="393"/>
                </a:lnTo>
                <a:lnTo>
                  <a:pt x="3023" y="391"/>
                </a:lnTo>
                <a:lnTo>
                  <a:pt x="3025" y="391"/>
                </a:lnTo>
                <a:lnTo>
                  <a:pt x="3027" y="391"/>
                </a:lnTo>
                <a:lnTo>
                  <a:pt x="3031" y="391"/>
                </a:lnTo>
                <a:lnTo>
                  <a:pt x="3033" y="391"/>
                </a:lnTo>
                <a:lnTo>
                  <a:pt x="3035" y="391"/>
                </a:lnTo>
                <a:lnTo>
                  <a:pt x="3035" y="391"/>
                </a:lnTo>
                <a:lnTo>
                  <a:pt x="3037" y="391"/>
                </a:lnTo>
                <a:lnTo>
                  <a:pt x="3039" y="391"/>
                </a:lnTo>
                <a:lnTo>
                  <a:pt x="3041" y="391"/>
                </a:lnTo>
                <a:lnTo>
                  <a:pt x="3043" y="391"/>
                </a:lnTo>
                <a:lnTo>
                  <a:pt x="3045" y="391"/>
                </a:lnTo>
                <a:lnTo>
                  <a:pt x="3047" y="391"/>
                </a:lnTo>
                <a:lnTo>
                  <a:pt x="3049" y="391"/>
                </a:lnTo>
                <a:lnTo>
                  <a:pt x="3051" y="391"/>
                </a:lnTo>
                <a:lnTo>
                  <a:pt x="3053" y="391"/>
                </a:lnTo>
                <a:lnTo>
                  <a:pt x="3055" y="391"/>
                </a:lnTo>
                <a:lnTo>
                  <a:pt x="3057" y="391"/>
                </a:lnTo>
                <a:lnTo>
                  <a:pt x="3059" y="391"/>
                </a:lnTo>
                <a:lnTo>
                  <a:pt x="3061" y="391"/>
                </a:lnTo>
                <a:lnTo>
                  <a:pt x="3069" y="391"/>
                </a:lnTo>
                <a:lnTo>
                  <a:pt x="3075" y="391"/>
                </a:lnTo>
                <a:lnTo>
                  <a:pt x="3095" y="391"/>
                </a:lnTo>
                <a:lnTo>
                  <a:pt x="3101" y="391"/>
                </a:lnTo>
                <a:lnTo>
                  <a:pt x="3105" y="391"/>
                </a:lnTo>
                <a:lnTo>
                  <a:pt x="3103" y="393"/>
                </a:lnTo>
                <a:lnTo>
                  <a:pt x="3103" y="395"/>
                </a:lnTo>
                <a:lnTo>
                  <a:pt x="3099" y="395"/>
                </a:lnTo>
                <a:lnTo>
                  <a:pt x="3097" y="397"/>
                </a:lnTo>
                <a:lnTo>
                  <a:pt x="3097" y="401"/>
                </a:lnTo>
                <a:lnTo>
                  <a:pt x="3095" y="405"/>
                </a:lnTo>
                <a:lnTo>
                  <a:pt x="3095" y="411"/>
                </a:lnTo>
                <a:lnTo>
                  <a:pt x="3095" y="413"/>
                </a:lnTo>
                <a:lnTo>
                  <a:pt x="3095" y="415"/>
                </a:lnTo>
                <a:lnTo>
                  <a:pt x="3097" y="419"/>
                </a:lnTo>
                <a:lnTo>
                  <a:pt x="3101" y="421"/>
                </a:lnTo>
                <a:lnTo>
                  <a:pt x="3101" y="423"/>
                </a:lnTo>
                <a:lnTo>
                  <a:pt x="3105" y="425"/>
                </a:lnTo>
                <a:lnTo>
                  <a:pt x="3107" y="427"/>
                </a:lnTo>
                <a:lnTo>
                  <a:pt x="3109" y="427"/>
                </a:lnTo>
                <a:lnTo>
                  <a:pt x="3111" y="429"/>
                </a:lnTo>
                <a:lnTo>
                  <a:pt x="3115" y="431"/>
                </a:lnTo>
                <a:lnTo>
                  <a:pt x="3117" y="431"/>
                </a:lnTo>
                <a:lnTo>
                  <a:pt x="3119" y="435"/>
                </a:lnTo>
                <a:lnTo>
                  <a:pt x="3121" y="437"/>
                </a:lnTo>
                <a:lnTo>
                  <a:pt x="3125" y="441"/>
                </a:lnTo>
                <a:lnTo>
                  <a:pt x="3129" y="443"/>
                </a:lnTo>
                <a:lnTo>
                  <a:pt x="3131" y="447"/>
                </a:lnTo>
                <a:lnTo>
                  <a:pt x="3133" y="449"/>
                </a:lnTo>
                <a:lnTo>
                  <a:pt x="3137" y="451"/>
                </a:lnTo>
                <a:lnTo>
                  <a:pt x="3139" y="455"/>
                </a:lnTo>
                <a:lnTo>
                  <a:pt x="3143" y="465"/>
                </a:lnTo>
                <a:lnTo>
                  <a:pt x="3141" y="473"/>
                </a:lnTo>
                <a:lnTo>
                  <a:pt x="3141" y="475"/>
                </a:lnTo>
                <a:lnTo>
                  <a:pt x="3137" y="479"/>
                </a:lnTo>
                <a:lnTo>
                  <a:pt x="3135" y="481"/>
                </a:lnTo>
                <a:lnTo>
                  <a:pt x="3131" y="483"/>
                </a:lnTo>
                <a:lnTo>
                  <a:pt x="3129" y="483"/>
                </a:lnTo>
                <a:lnTo>
                  <a:pt x="3125" y="481"/>
                </a:lnTo>
                <a:lnTo>
                  <a:pt x="3123" y="481"/>
                </a:lnTo>
                <a:lnTo>
                  <a:pt x="3121" y="479"/>
                </a:lnTo>
                <a:lnTo>
                  <a:pt x="3121" y="477"/>
                </a:lnTo>
                <a:lnTo>
                  <a:pt x="3117" y="481"/>
                </a:lnTo>
                <a:lnTo>
                  <a:pt x="3113" y="475"/>
                </a:lnTo>
                <a:lnTo>
                  <a:pt x="3101" y="469"/>
                </a:lnTo>
                <a:lnTo>
                  <a:pt x="3097" y="467"/>
                </a:lnTo>
                <a:lnTo>
                  <a:pt x="3089" y="465"/>
                </a:lnTo>
                <a:lnTo>
                  <a:pt x="3087" y="465"/>
                </a:lnTo>
                <a:lnTo>
                  <a:pt x="3083" y="463"/>
                </a:lnTo>
                <a:lnTo>
                  <a:pt x="3083" y="465"/>
                </a:lnTo>
                <a:lnTo>
                  <a:pt x="3081" y="465"/>
                </a:lnTo>
                <a:lnTo>
                  <a:pt x="3073" y="471"/>
                </a:lnTo>
                <a:lnTo>
                  <a:pt x="3073" y="473"/>
                </a:lnTo>
                <a:lnTo>
                  <a:pt x="3071" y="475"/>
                </a:lnTo>
                <a:lnTo>
                  <a:pt x="3069" y="475"/>
                </a:lnTo>
                <a:lnTo>
                  <a:pt x="3069" y="477"/>
                </a:lnTo>
                <a:lnTo>
                  <a:pt x="3067" y="481"/>
                </a:lnTo>
                <a:lnTo>
                  <a:pt x="3067" y="483"/>
                </a:lnTo>
                <a:lnTo>
                  <a:pt x="3067" y="489"/>
                </a:lnTo>
                <a:lnTo>
                  <a:pt x="3067" y="493"/>
                </a:lnTo>
                <a:lnTo>
                  <a:pt x="3067" y="495"/>
                </a:lnTo>
                <a:lnTo>
                  <a:pt x="3069" y="495"/>
                </a:lnTo>
                <a:lnTo>
                  <a:pt x="3071" y="499"/>
                </a:lnTo>
                <a:lnTo>
                  <a:pt x="3079" y="503"/>
                </a:lnTo>
                <a:lnTo>
                  <a:pt x="3083" y="505"/>
                </a:lnTo>
                <a:lnTo>
                  <a:pt x="3085" y="507"/>
                </a:lnTo>
                <a:lnTo>
                  <a:pt x="3087" y="507"/>
                </a:lnTo>
                <a:lnTo>
                  <a:pt x="3089" y="509"/>
                </a:lnTo>
                <a:lnTo>
                  <a:pt x="3093" y="511"/>
                </a:lnTo>
                <a:lnTo>
                  <a:pt x="3095" y="513"/>
                </a:lnTo>
                <a:lnTo>
                  <a:pt x="3101" y="518"/>
                </a:lnTo>
                <a:lnTo>
                  <a:pt x="3103" y="520"/>
                </a:lnTo>
                <a:lnTo>
                  <a:pt x="3107" y="524"/>
                </a:lnTo>
                <a:lnTo>
                  <a:pt x="3107" y="528"/>
                </a:lnTo>
                <a:lnTo>
                  <a:pt x="3107" y="530"/>
                </a:lnTo>
                <a:lnTo>
                  <a:pt x="3105" y="532"/>
                </a:lnTo>
                <a:lnTo>
                  <a:pt x="3103" y="534"/>
                </a:lnTo>
                <a:lnTo>
                  <a:pt x="3099" y="538"/>
                </a:lnTo>
                <a:lnTo>
                  <a:pt x="3093" y="542"/>
                </a:lnTo>
                <a:lnTo>
                  <a:pt x="3085" y="544"/>
                </a:lnTo>
                <a:lnTo>
                  <a:pt x="3083" y="544"/>
                </a:lnTo>
                <a:lnTo>
                  <a:pt x="3073" y="540"/>
                </a:lnTo>
                <a:lnTo>
                  <a:pt x="3067" y="542"/>
                </a:lnTo>
                <a:lnTo>
                  <a:pt x="3057" y="546"/>
                </a:lnTo>
                <a:lnTo>
                  <a:pt x="3049" y="552"/>
                </a:lnTo>
                <a:lnTo>
                  <a:pt x="3047" y="562"/>
                </a:lnTo>
                <a:lnTo>
                  <a:pt x="3045" y="568"/>
                </a:lnTo>
                <a:lnTo>
                  <a:pt x="3043" y="570"/>
                </a:lnTo>
                <a:lnTo>
                  <a:pt x="3041" y="574"/>
                </a:lnTo>
                <a:lnTo>
                  <a:pt x="3037" y="578"/>
                </a:lnTo>
                <a:lnTo>
                  <a:pt x="3031" y="582"/>
                </a:lnTo>
                <a:lnTo>
                  <a:pt x="3025" y="584"/>
                </a:lnTo>
                <a:lnTo>
                  <a:pt x="3017" y="584"/>
                </a:lnTo>
                <a:lnTo>
                  <a:pt x="3013" y="588"/>
                </a:lnTo>
                <a:lnTo>
                  <a:pt x="3009" y="592"/>
                </a:lnTo>
                <a:lnTo>
                  <a:pt x="3001" y="592"/>
                </a:lnTo>
                <a:lnTo>
                  <a:pt x="2995" y="594"/>
                </a:lnTo>
                <a:lnTo>
                  <a:pt x="2995" y="592"/>
                </a:lnTo>
                <a:lnTo>
                  <a:pt x="2991" y="584"/>
                </a:lnTo>
                <a:lnTo>
                  <a:pt x="2979" y="580"/>
                </a:lnTo>
                <a:lnTo>
                  <a:pt x="2977" y="580"/>
                </a:lnTo>
                <a:lnTo>
                  <a:pt x="2961" y="588"/>
                </a:lnTo>
                <a:lnTo>
                  <a:pt x="2955" y="594"/>
                </a:lnTo>
                <a:lnTo>
                  <a:pt x="2947" y="598"/>
                </a:lnTo>
                <a:lnTo>
                  <a:pt x="2945" y="608"/>
                </a:lnTo>
                <a:lnTo>
                  <a:pt x="2947" y="634"/>
                </a:lnTo>
                <a:lnTo>
                  <a:pt x="2951" y="644"/>
                </a:lnTo>
                <a:lnTo>
                  <a:pt x="2953" y="644"/>
                </a:lnTo>
                <a:lnTo>
                  <a:pt x="2955" y="644"/>
                </a:lnTo>
                <a:lnTo>
                  <a:pt x="2957" y="650"/>
                </a:lnTo>
                <a:lnTo>
                  <a:pt x="2967" y="660"/>
                </a:lnTo>
                <a:lnTo>
                  <a:pt x="2973" y="662"/>
                </a:lnTo>
                <a:lnTo>
                  <a:pt x="2983" y="664"/>
                </a:lnTo>
                <a:lnTo>
                  <a:pt x="2987" y="664"/>
                </a:lnTo>
                <a:lnTo>
                  <a:pt x="2989" y="662"/>
                </a:lnTo>
                <a:lnTo>
                  <a:pt x="2991" y="662"/>
                </a:lnTo>
                <a:lnTo>
                  <a:pt x="2999" y="652"/>
                </a:lnTo>
                <a:lnTo>
                  <a:pt x="3005" y="648"/>
                </a:lnTo>
                <a:lnTo>
                  <a:pt x="3007" y="650"/>
                </a:lnTo>
                <a:lnTo>
                  <a:pt x="3011" y="652"/>
                </a:lnTo>
                <a:lnTo>
                  <a:pt x="3013" y="658"/>
                </a:lnTo>
                <a:lnTo>
                  <a:pt x="3013" y="664"/>
                </a:lnTo>
                <a:lnTo>
                  <a:pt x="3013" y="670"/>
                </a:lnTo>
                <a:lnTo>
                  <a:pt x="3009" y="676"/>
                </a:lnTo>
                <a:lnTo>
                  <a:pt x="3009" y="678"/>
                </a:lnTo>
                <a:lnTo>
                  <a:pt x="3009" y="680"/>
                </a:lnTo>
                <a:lnTo>
                  <a:pt x="3007" y="680"/>
                </a:lnTo>
                <a:lnTo>
                  <a:pt x="3007" y="682"/>
                </a:lnTo>
                <a:lnTo>
                  <a:pt x="3005" y="682"/>
                </a:lnTo>
                <a:lnTo>
                  <a:pt x="3003" y="682"/>
                </a:lnTo>
                <a:lnTo>
                  <a:pt x="3001" y="682"/>
                </a:lnTo>
                <a:lnTo>
                  <a:pt x="3001" y="684"/>
                </a:lnTo>
                <a:lnTo>
                  <a:pt x="2997" y="686"/>
                </a:lnTo>
                <a:lnTo>
                  <a:pt x="2995" y="686"/>
                </a:lnTo>
                <a:lnTo>
                  <a:pt x="2993" y="688"/>
                </a:lnTo>
                <a:lnTo>
                  <a:pt x="2987" y="692"/>
                </a:lnTo>
                <a:lnTo>
                  <a:pt x="2987" y="692"/>
                </a:lnTo>
                <a:lnTo>
                  <a:pt x="2983" y="692"/>
                </a:lnTo>
                <a:lnTo>
                  <a:pt x="2975" y="692"/>
                </a:lnTo>
                <a:lnTo>
                  <a:pt x="2957" y="700"/>
                </a:lnTo>
                <a:lnTo>
                  <a:pt x="2953" y="702"/>
                </a:lnTo>
                <a:lnTo>
                  <a:pt x="2949" y="706"/>
                </a:lnTo>
                <a:lnTo>
                  <a:pt x="2947" y="710"/>
                </a:lnTo>
                <a:lnTo>
                  <a:pt x="2945" y="714"/>
                </a:lnTo>
                <a:lnTo>
                  <a:pt x="2945" y="716"/>
                </a:lnTo>
                <a:lnTo>
                  <a:pt x="2947" y="720"/>
                </a:lnTo>
                <a:lnTo>
                  <a:pt x="2949" y="728"/>
                </a:lnTo>
                <a:lnTo>
                  <a:pt x="2953" y="732"/>
                </a:lnTo>
                <a:lnTo>
                  <a:pt x="2955" y="738"/>
                </a:lnTo>
                <a:lnTo>
                  <a:pt x="2961" y="740"/>
                </a:lnTo>
                <a:lnTo>
                  <a:pt x="2963" y="740"/>
                </a:lnTo>
                <a:lnTo>
                  <a:pt x="2969" y="742"/>
                </a:lnTo>
                <a:lnTo>
                  <a:pt x="2973" y="742"/>
                </a:lnTo>
                <a:lnTo>
                  <a:pt x="2975" y="744"/>
                </a:lnTo>
                <a:lnTo>
                  <a:pt x="2977" y="746"/>
                </a:lnTo>
                <a:lnTo>
                  <a:pt x="2975" y="750"/>
                </a:lnTo>
                <a:lnTo>
                  <a:pt x="2975" y="752"/>
                </a:lnTo>
                <a:lnTo>
                  <a:pt x="2977" y="752"/>
                </a:lnTo>
                <a:lnTo>
                  <a:pt x="2979" y="752"/>
                </a:lnTo>
                <a:lnTo>
                  <a:pt x="2981" y="756"/>
                </a:lnTo>
                <a:lnTo>
                  <a:pt x="2979" y="762"/>
                </a:lnTo>
                <a:lnTo>
                  <a:pt x="2977" y="766"/>
                </a:lnTo>
                <a:lnTo>
                  <a:pt x="2975" y="768"/>
                </a:lnTo>
                <a:lnTo>
                  <a:pt x="2973" y="768"/>
                </a:lnTo>
                <a:lnTo>
                  <a:pt x="2971" y="768"/>
                </a:lnTo>
                <a:lnTo>
                  <a:pt x="2969" y="768"/>
                </a:lnTo>
                <a:lnTo>
                  <a:pt x="2965" y="768"/>
                </a:lnTo>
                <a:lnTo>
                  <a:pt x="2963" y="768"/>
                </a:lnTo>
                <a:lnTo>
                  <a:pt x="2961" y="768"/>
                </a:lnTo>
                <a:lnTo>
                  <a:pt x="2959" y="768"/>
                </a:lnTo>
                <a:lnTo>
                  <a:pt x="2957" y="768"/>
                </a:lnTo>
                <a:lnTo>
                  <a:pt x="2955" y="768"/>
                </a:lnTo>
                <a:lnTo>
                  <a:pt x="2951" y="766"/>
                </a:lnTo>
                <a:lnTo>
                  <a:pt x="2945" y="760"/>
                </a:lnTo>
                <a:lnTo>
                  <a:pt x="2947" y="756"/>
                </a:lnTo>
                <a:lnTo>
                  <a:pt x="2945" y="750"/>
                </a:lnTo>
                <a:lnTo>
                  <a:pt x="2945" y="748"/>
                </a:lnTo>
                <a:lnTo>
                  <a:pt x="2933" y="740"/>
                </a:lnTo>
                <a:lnTo>
                  <a:pt x="2927" y="736"/>
                </a:lnTo>
                <a:lnTo>
                  <a:pt x="2921" y="734"/>
                </a:lnTo>
                <a:lnTo>
                  <a:pt x="2919" y="736"/>
                </a:lnTo>
                <a:lnTo>
                  <a:pt x="2907" y="738"/>
                </a:lnTo>
                <a:lnTo>
                  <a:pt x="2901" y="740"/>
                </a:lnTo>
                <a:lnTo>
                  <a:pt x="2893" y="744"/>
                </a:lnTo>
                <a:lnTo>
                  <a:pt x="2893" y="750"/>
                </a:lnTo>
                <a:lnTo>
                  <a:pt x="2889" y="768"/>
                </a:lnTo>
                <a:lnTo>
                  <a:pt x="2889" y="778"/>
                </a:lnTo>
                <a:lnTo>
                  <a:pt x="2891" y="788"/>
                </a:lnTo>
                <a:lnTo>
                  <a:pt x="2897" y="798"/>
                </a:lnTo>
                <a:lnTo>
                  <a:pt x="2905" y="804"/>
                </a:lnTo>
                <a:lnTo>
                  <a:pt x="2907" y="806"/>
                </a:lnTo>
                <a:lnTo>
                  <a:pt x="2907" y="808"/>
                </a:lnTo>
                <a:lnTo>
                  <a:pt x="2901" y="822"/>
                </a:lnTo>
                <a:lnTo>
                  <a:pt x="2901" y="826"/>
                </a:lnTo>
                <a:lnTo>
                  <a:pt x="2901" y="830"/>
                </a:lnTo>
                <a:lnTo>
                  <a:pt x="2899" y="834"/>
                </a:lnTo>
                <a:lnTo>
                  <a:pt x="2899" y="836"/>
                </a:lnTo>
                <a:lnTo>
                  <a:pt x="2899" y="838"/>
                </a:lnTo>
                <a:lnTo>
                  <a:pt x="2893" y="840"/>
                </a:lnTo>
                <a:lnTo>
                  <a:pt x="2891" y="844"/>
                </a:lnTo>
                <a:lnTo>
                  <a:pt x="2891" y="846"/>
                </a:lnTo>
                <a:lnTo>
                  <a:pt x="2891" y="848"/>
                </a:lnTo>
                <a:lnTo>
                  <a:pt x="2887" y="854"/>
                </a:lnTo>
                <a:lnTo>
                  <a:pt x="2883" y="856"/>
                </a:lnTo>
                <a:lnTo>
                  <a:pt x="2889" y="860"/>
                </a:lnTo>
                <a:lnTo>
                  <a:pt x="2891" y="860"/>
                </a:lnTo>
                <a:lnTo>
                  <a:pt x="2891" y="862"/>
                </a:lnTo>
                <a:lnTo>
                  <a:pt x="2891" y="864"/>
                </a:lnTo>
                <a:lnTo>
                  <a:pt x="2885" y="868"/>
                </a:lnTo>
                <a:lnTo>
                  <a:pt x="2883" y="864"/>
                </a:lnTo>
                <a:lnTo>
                  <a:pt x="2881" y="860"/>
                </a:lnTo>
                <a:lnTo>
                  <a:pt x="2877" y="856"/>
                </a:lnTo>
                <a:lnTo>
                  <a:pt x="2877" y="854"/>
                </a:lnTo>
                <a:lnTo>
                  <a:pt x="2875" y="852"/>
                </a:lnTo>
                <a:lnTo>
                  <a:pt x="2881" y="846"/>
                </a:lnTo>
                <a:lnTo>
                  <a:pt x="2875" y="840"/>
                </a:lnTo>
                <a:lnTo>
                  <a:pt x="2873" y="834"/>
                </a:lnTo>
                <a:lnTo>
                  <a:pt x="2873" y="828"/>
                </a:lnTo>
                <a:lnTo>
                  <a:pt x="2875" y="818"/>
                </a:lnTo>
                <a:lnTo>
                  <a:pt x="2877" y="812"/>
                </a:lnTo>
                <a:lnTo>
                  <a:pt x="2877" y="808"/>
                </a:lnTo>
                <a:lnTo>
                  <a:pt x="2873" y="802"/>
                </a:lnTo>
                <a:lnTo>
                  <a:pt x="2867" y="798"/>
                </a:lnTo>
                <a:lnTo>
                  <a:pt x="2863" y="798"/>
                </a:lnTo>
                <a:lnTo>
                  <a:pt x="2857" y="798"/>
                </a:lnTo>
                <a:lnTo>
                  <a:pt x="2851" y="798"/>
                </a:lnTo>
                <a:lnTo>
                  <a:pt x="2845" y="804"/>
                </a:lnTo>
                <a:lnTo>
                  <a:pt x="2841" y="810"/>
                </a:lnTo>
                <a:lnTo>
                  <a:pt x="2839" y="822"/>
                </a:lnTo>
                <a:lnTo>
                  <a:pt x="2839" y="826"/>
                </a:lnTo>
                <a:lnTo>
                  <a:pt x="2831" y="832"/>
                </a:lnTo>
                <a:lnTo>
                  <a:pt x="2829" y="832"/>
                </a:lnTo>
                <a:lnTo>
                  <a:pt x="2813" y="842"/>
                </a:lnTo>
                <a:lnTo>
                  <a:pt x="2811" y="846"/>
                </a:lnTo>
                <a:lnTo>
                  <a:pt x="2811" y="850"/>
                </a:lnTo>
                <a:lnTo>
                  <a:pt x="2805" y="870"/>
                </a:lnTo>
                <a:lnTo>
                  <a:pt x="2807" y="874"/>
                </a:lnTo>
                <a:lnTo>
                  <a:pt x="2811" y="878"/>
                </a:lnTo>
                <a:lnTo>
                  <a:pt x="2815" y="880"/>
                </a:lnTo>
                <a:lnTo>
                  <a:pt x="2827" y="880"/>
                </a:lnTo>
                <a:lnTo>
                  <a:pt x="2833" y="878"/>
                </a:lnTo>
                <a:lnTo>
                  <a:pt x="2835" y="878"/>
                </a:lnTo>
                <a:lnTo>
                  <a:pt x="2829" y="870"/>
                </a:lnTo>
                <a:lnTo>
                  <a:pt x="2827" y="862"/>
                </a:lnTo>
                <a:lnTo>
                  <a:pt x="2829" y="856"/>
                </a:lnTo>
                <a:lnTo>
                  <a:pt x="2833" y="850"/>
                </a:lnTo>
                <a:lnTo>
                  <a:pt x="2835" y="848"/>
                </a:lnTo>
                <a:lnTo>
                  <a:pt x="2837" y="848"/>
                </a:lnTo>
                <a:lnTo>
                  <a:pt x="2841" y="848"/>
                </a:lnTo>
                <a:lnTo>
                  <a:pt x="2849" y="852"/>
                </a:lnTo>
                <a:lnTo>
                  <a:pt x="2851" y="856"/>
                </a:lnTo>
                <a:lnTo>
                  <a:pt x="2859" y="864"/>
                </a:lnTo>
                <a:lnTo>
                  <a:pt x="2863" y="866"/>
                </a:lnTo>
                <a:lnTo>
                  <a:pt x="2867" y="868"/>
                </a:lnTo>
                <a:lnTo>
                  <a:pt x="2871" y="872"/>
                </a:lnTo>
                <a:lnTo>
                  <a:pt x="2871" y="874"/>
                </a:lnTo>
                <a:lnTo>
                  <a:pt x="2869" y="876"/>
                </a:lnTo>
                <a:lnTo>
                  <a:pt x="2869" y="878"/>
                </a:lnTo>
                <a:lnTo>
                  <a:pt x="2867" y="880"/>
                </a:lnTo>
                <a:lnTo>
                  <a:pt x="2867" y="882"/>
                </a:lnTo>
                <a:lnTo>
                  <a:pt x="2863" y="888"/>
                </a:lnTo>
                <a:lnTo>
                  <a:pt x="2861" y="890"/>
                </a:lnTo>
                <a:lnTo>
                  <a:pt x="2859" y="892"/>
                </a:lnTo>
                <a:lnTo>
                  <a:pt x="2857" y="894"/>
                </a:lnTo>
                <a:lnTo>
                  <a:pt x="2855" y="896"/>
                </a:lnTo>
                <a:lnTo>
                  <a:pt x="2853" y="900"/>
                </a:lnTo>
                <a:lnTo>
                  <a:pt x="2849" y="902"/>
                </a:lnTo>
                <a:lnTo>
                  <a:pt x="2851" y="908"/>
                </a:lnTo>
                <a:lnTo>
                  <a:pt x="2853" y="910"/>
                </a:lnTo>
                <a:lnTo>
                  <a:pt x="2853" y="916"/>
                </a:lnTo>
                <a:lnTo>
                  <a:pt x="2853" y="920"/>
                </a:lnTo>
                <a:lnTo>
                  <a:pt x="2853" y="924"/>
                </a:lnTo>
                <a:lnTo>
                  <a:pt x="2853" y="926"/>
                </a:lnTo>
                <a:lnTo>
                  <a:pt x="2851" y="926"/>
                </a:lnTo>
                <a:lnTo>
                  <a:pt x="2849" y="932"/>
                </a:lnTo>
                <a:lnTo>
                  <a:pt x="2847" y="932"/>
                </a:lnTo>
                <a:lnTo>
                  <a:pt x="2845" y="932"/>
                </a:lnTo>
                <a:lnTo>
                  <a:pt x="2841" y="932"/>
                </a:lnTo>
                <a:lnTo>
                  <a:pt x="2839" y="934"/>
                </a:lnTo>
                <a:lnTo>
                  <a:pt x="2831" y="936"/>
                </a:lnTo>
                <a:lnTo>
                  <a:pt x="2825" y="932"/>
                </a:lnTo>
                <a:lnTo>
                  <a:pt x="2823" y="934"/>
                </a:lnTo>
                <a:lnTo>
                  <a:pt x="2817" y="936"/>
                </a:lnTo>
                <a:lnTo>
                  <a:pt x="2815" y="938"/>
                </a:lnTo>
                <a:lnTo>
                  <a:pt x="2813" y="951"/>
                </a:lnTo>
                <a:lnTo>
                  <a:pt x="2813" y="953"/>
                </a:lnTo>
                <a:lnTo>
                  <a:pt x="2819" y="967"/>
                </a:lnTo>
                <a:lnTo>
                  <a:pt x="2823" y="971"/>
                </a:lnTo>
                <a:lnTo>
                  <a:pt x="2831" y="975"/>
                </a:lnTo>
                <a:lnTo>
                  <a:pt x="2841" y="973"/>
                </a:lnTo>
                <a:lnTo>
                  <a:pt x="2847" y="973"/>
                </a:lnTo>
                <a:lnTo>
                  <a:pt x="2853" y="973"/>
                </a:lnTo>
                <a:lnTo>
                  <a:pt x="2855" y="975"/>
                </a:lnTo>
                <a:lnTo>
                  <a:pt x="2857" y="977"/>
                </a:lnTo>
                <a:lnTo>
                  <a:pt x="2861" y="981"/>
                </a:lnTo>
                <a:lnTo>
                  <a:pt x="2863" y="981"/>
                </a:lnTo>
                <a:lnTo>
                  <a:pt x="2863" y="983"/>
                </a:lnTo>
                <a:lnTo>
                  <a:pt x="2865" y="985"/>
                </a:lnTo>
                <a:lnTo>
                  <a:pt x="2869" y="991"/>
                </a:lnTo>
                <a:lnTo>
                  <a:pt x="2871" y="995"/>
                </a:lnTo>
                <a:lnTo>
                  <a:pt x="2873" y="997"/>
                </a:lnTo>
                <a:lnTo>
                  <a:pt x="2871" y="1001"/>
                </a:lnTo>
                <a:lnTo>
                  <a:pt x="2869" y="1003"/>
                </a:lnTo>
                <a:lnTo>
                  <a:pt x="2867" y="1007"/>
                </a:lnTo>
                <a:lnTo>
                  <a:pt x="2865" y="1007"/>
                </a:lnTo>
                <a:lnTo>
                  <a:pt x="2863" y="1005"/>
                </a:lnTo>
                <a:lnTo>
                  <a:pt x="2863" y="1007"/>
                </a:lnTo>
                <a:lnTo>
                  <a:pt x="2861" y="1009"/>
                </a:lnTo>
                <a:lnTo>
                  <a:pt x="2859" y="1013"/>
                </a:lnTo>
                <a:lnTo>
                  <a:pt x="2859" y="1019"/>
                </a:lnTo>
                <a:lnTo>
                  <a:pt x="2857" y="1019"/>
                </a:lnTo>
                <a:lnTo>
                  <a:pt x="2851" y="1015"/>
                </a:lnTo>
                <a:lnTo>
                  <a:pt x="2847" y="1017"/>
                </a:lnTo>
                <a:lnTo>
                  <a:pt x="2845" y="1019"/>
                </a:lnTo>
                <a:lnTo>
                  <a:pt x="2845" y="1025"/>
                </a:lnTo>
                <a:lnTo>
                  <a:pt x="2847" y="1029"/>
                </a:lnTo>
                <a:lnTo>
                  <a:pt x="2849" y="1033"/>
                </a:lnTo>
                <a:lnTo>
                  <a:pt x="2849" y="1037"/>
                </a:lnTo>
                <a:lnTo>
                  <a:pt x="2853" y="1043"/>
                </a:lnTo>
                <a:lnTo>
                  <a:pt x="2861" y="1047"/>
                </a:lnTo>
                <a:lnTo>
                  <a:pt x="2875" y="1049"/>
                </a:lnTo>
                <a:lnTo>
                  <a:pt x="2875" y="1051"/>
                </a:lnTo>
                <a:lnTo>
                  <a:pt x="2877" y="1051"/>
                </a:lnTo>
                <a:lnTo>
                  <a:pt x="2879" y="1055"/>
                </a:lnTo>
                <a:lnTo>
                  <a:pt x="2879" y="1057"/>
                </a:lnTo>
                <a:lnTo>
                  <a:pt x="2877" y="1061"/>
                </a:lnTo>
                <a:lnTo>
                  <a:pt x="2875" y="1065"/>
                </a:lnTo>
                <a:lnTo>
                  <a:pt x="2873" y="1067"/>
                </a:lnTo>
                <a:lnTo>
                  <a:pt x="2873" y="1069"/>
                </a:lnTo>
                <a:lnTo>
                  <a:pt x="2871" y="1071"/>
                </a:lnTo>
                <a:lnTo>
                  <a:pt x="2867" y="1075"/>
                </a:lnTo>
                <a:lnTo>
                  <a:pt x="2865" y="1077"/>
                </a:lnTo>
                <a:lnTo>
                  <a:pt x="2861" y="1077"/>
                </a:lnTo>
                <a:lnTo>
                  <a:pt x="2853" y="1077"/>
                </a:lnTo>
                <a:lnTo>
                  <a:pt x="2845" y="1073"/>
                </a:lnTo>
                <a:lnTo>
                  <a:pt x="2841" y="1071"/>
                </a:lnTo>
                <a:lnTo>
                  <a:pt x="2841" y="1071"/>
                </a:lnTo>
                <a:lnTo>
                  <a:pt x="2839" y="1069"/>
                </a:lnTo>
                <a:lnTo>
                  <a:pt x="2835" y="1069"/>
                </a:lnTo>
                <a:lnTo>
                  <a:pt x="2833" y="1067"/>
                </a:lnTo>
                <a:lnTo>
                  <a:pt x="2829" y="1067"/>
                </a:lnTo>
                <a:lnTo>
                  <a:pt x="2825" y="1069"/>
                </a:lnTo>
                <a:lnTo>
                  <a:pt x="2821" y="1069"/>
                </a:lnTo>
                <a:lnTo>
                  <a:pt x="2821" y="1071"/>
                </a:lnTo>
                <a:lnTo>
                  <a:pt x="2819" y="1071"/>
                </a:lnTo>
                <a:lnTo>
                  <a:pt x="2817" y="1073"/>
                </a:lnTo>
                <a:lnTo>
                  <a:pt x="2815" y="1073"/>
                </a:lnTo>
                <a:lnTo>
                  <a:pt x="2815" y="1075"/>
                </a:lnTo>
                <a:lnTo>
                  <a:pt x="2813" y="1077"/>
                </a:lnTo>
                <a:lnTo>
                  <a:pt x="2811" y="1077"/>
                </a:lnTo>
                <a:lnTo>
                  <a:pt x="2809" y="1079"/>
                </a:lnTo>
                <a:lnTo>
                  <a:pt x="2807" y="1083"/>
                </a:lnTo>
                <a:lnTo>
                  <a:pt x="2807" y="1089"/>
                </a:lnTo>
                <a:lnTo>
                  <a:pt x="2805" y="1091"/>
                </a:lnTo>
                <a:lnTo>
                  <a:pt x="2805" y="1093"/>
                </a:lnTo>
                <a:lnTo>
                  <a:pt x="2803" y="1097"/>
                </a:lnTo>
                <a:lnTo>
                  <a:pt x="2803" y="1099"/>
                </a:lnTo>
                <a:lnTo>
                  <a:pt x="2795" y="1123"/>
                </a:lnTo>
                <a:lnTo>
                  <a:pt x="2797" y="1133"/>
                </a:lnTo>
                <a:lnTo>
                  <a:pt x="2795" y="1137"/>
                </a:lnTo>
                <a:lnTo>
                  <a:pt x="2795" y="1139"/>
                </a:lnTo>
                <a:lnTo>
                  <a:pt x="2792" y="1141"/>
                </a:lnTo>
                <a:lnTo>
                  <a:pt x="2792" y="1143"/>
                </a:lnTo>
                <a:lnTo>
                  <a:pt x="2788" y="1147"/>
                </a:lnTo>
                <a:lnTo>
                  <a:pt x="2784" y="1149"/>
                </a:lnTo>
                <a:lnTo>
                  <a:pt x="2780" y="1147"/>
                </a:lnTo>
                <a:lnTo>
                  <a:pt x="2774" y="1145"/>
                </a:lnTo>
                <a:lnTo>
                  <a:pt x="2772" y="1145"/>
                </a:lnTo>
                <a:lnTo>
                  <a:pt x="2764" y="1143"/>
                </a:lnTo>
                <a:lnTo>
                  <a:pt x="2762" y="1143"/>
                </a:lnTo>
                <a:lnTo>
                  <a:pt x="2752" y="1141"/>
                </a:lnTo>
                <a:lnTo>
                  <a:pt x="2750" y="1137"/>
                </a:lnTo>
                <a:lnTo>
                  <a:pt x="2740" y="1137"/>
                </a:lnTo>
                <a:lnTo>
                  <a:pt x="2738" y="1137"/>
                </a:lnTo>
                <a:lnTo>
                  <a:pt x="2734" y="1137"/>
                </a:lnTo>
                <a:lnTo>
                  <a:pt x="2732" y="1137"/>
                </a:lnTo>
                <a:lnTo>
                  <a:pt x="2730" y="1139"/>
                </a:lnTo>
                <a:lnTo>
                  <a:pt x="2728" y="1149"/>
                </a:lnTo>
                <a:lnTo>
                  <a:pt x="2722" y="1161"/>
                </a:lnTo>
                <a:lnTo>
                  <a:pt x="2722" y="1169"/>
                </a:lnTo>
                <a:lnTo>
                  <a:pt x="2722" y="1173"/>
                </a:lnTo>
                <a:lnTo>
                  <a:pt x="2726" y="1179"/>
                </a:lnTo>
                <a:lnTo>
                  <a:pt x="2732" y="1187"/>
                </a:lnTo>
                <a:lnTo>
                  <a:pt x="2738" y="1193"/>
                </a:lnTo>
                <a:lnTo>
                  <a:pt x="2742" y="1195"/>
                </a:lnTo>
                <a:lnTo>
                  <a:pt x="2744" y="1197"/>
                </a:lnTo>
                <a:lnTo>
                  <a:pt x="2746" y="1201"/>
                </a:lnTo>
                <a:lnTo>
                  <a:pt x="2750" y="1205"/>
                </a:lnTo>
                <a:lnTo>
                  <a:pt x="2752" y="1205"/>
                </a:lnTo>
                <a:lnTo>
                  <a:pt x="2754" y="1207"/>
                </a:lnTo>
                <a:lnTo>
                  <a:pt x="2756" y="1207"/>
                </a:lnTo>
                <a:lnTo>
                  <a:pt x="2758" y="1207"/>
                </a:lnTo>
                <a:lnTo>
                  <a:pt x="2760" y="1211"/>
                </a:lnTo>
                <a:lnTo>
                  <a:pt x="2762" y="1211"/>
                </a:lnTo>
                <a:lnTo>
                  <a:pt x="2762" y="1213"/>
                </a:lnTo>
                <a:lnTo>
                  <a:pt x="2762" y="1215"/>
                </a:lnTo>
                <a:lnTo>
                  <a:pt x="2764" y="1221"/>
                </a:lnTo>
                <a:lnTo>
                  <a:pt x="2764" y="1221"/>
                </a:lnTo>
                <a:lnTo>
                  <a:pt x="2764" y="1223"/>
                </a:lnTo>
                <a:lnTo>
                  <a:pt x="2764" y="1225"/>
                </a:lnTo>
                <a:lnTo>
                  <a:pt x="2764" y="1231"/>
                </a:lnTo>
                <a:lnTo>
                  <a:pt x="2764" y="1233"/>
                </a:lnTo>
                <a:lnTo>
                  <a:pt x="2764" y="1237"/>
                </a:lnTo>
                <a:lnTo>
                  <a:pt x="2762" y="1237"/>
                </a:lnTo>
                <a:lnTo>
                  <a:pt x="2758" y="1245"/>
                </a:lnTo>
                <a:lnTo>
                  <a:pt x="2754" y="1249"/>
                </a:lnTo>
                <a:lnTo>
                  <a:pt x="2750" y="1253"/>
                </a:lnTo>
                <a:lnTo>
                  <a:pt x="2748" y="1253"/>
                </a:lnTo>
                <a:lnTo>
                  <a:pt x="2746" y="1253"/>
                </a:lnTo>
                <a:lnTo>
                  <a:pt x="2744" y="1253"/>
                </a:lnTo>
                <a:lnTo>
                  <a:pt x="2738" y="1257"/>
                </a:lnTo>
                <a:lnTo>
                  <a:pt x="2732" y="1261"/>
                </a:lnTo>
                <a:lnTo>
                  <a:pt x="2730" y="1263"/>
                </a:lnTo>
                <a:lnTo>
                  <a:pt x="2728" y="1263"/>
                </a:lnTo>
                <a:lnTo>
                  <a:pt x="2724" y="1265"/>
                </a:lnTo>
                <a:lnTo>
                  <a:pt x="2722" y="1265"/>
                </a:lnTo>
                <a:lnTo>
                  <a:pt x="2720" y="1269"/>
                </a:lnTo>
                <a:lnTo>
                  <a:pt x="2722" y="1269"/>
                </a:lnTo>
                <a:lnTo>
                  <a:pt x="2722" y="1271"/>
                </a:lnTo>
                <a:lnTo>
                  <a:pt x="2724" y="1271"/>
                </a:lnTo>
                <a:lnTo>
                  <a:pt x="2726" y="1275"/>
                </a:lnTo>
                <a:lnTo>
                  <a:pt x="2726" y="1277"/>
                </a:lnTo>
                <a:lnTo>
                  <a:pt x="2726" y="1285"/>
                </a:lnTo>
                <a:lnTo>
                  <a:pt x="2720" y="1289"/>
                </a:lnTo>
                <a:lnTo>
                  <a:pt x="2710" y="1283"/>
                </a:lnTo>
                <a:lnTo>
                  <a:pt x="2706" y="1281"/>
                </a:lnTo>
                <a:lnTo>
                  <a:pt x="2702" y="1277"/>
                </a:lnTo>
                <a:lnTo>
                  <a:pt x="2700" y="1279"/>
                </a:lnTo>
                <a:lnTo>
                  <a:pt x="2698" y="1281"/>
                </a:lnTo>
                <a:lnTo>
                  <a:pt x="2696" y="1283"/>
                </a:lnTo>
                <a:lnTo>
                  <a:pt x="2694" y="1283"/>
                </a:lnTo>
                <a:lnTo>
                  <a:pt x="2690" y="1283"/>
                </a:lnTo>
                <a:lnTo>
                  <a:pt x="2688" y="1283"/>
                </a:lnTo>
                <a:lnTo>
                  <a:pt x="2680" y="1287"/>
                </a:lnTo>
                <a:lnTo>
                  <a:pt x="2676" y="1289"/>
                </a:lnTo>
                <a:lnTo>
                  <a:pt x="2670" y="1291"/>
                </a:lnTo>
                <a:lnTo>
                  <a:pt x="2670" y="1293"/>
                </a:lnTo>
                <a:lnTo>
                  <a:pt x="2668" y="1293"/>
                </a:lnTo>
                <a:lnTo>
                  <a:pt x="2666" y="1295"/>
                </a:lnTo>
                <a:lnTo>
                  <a:pt x="2662" y="1297"/>
                </a:lnTo>
                <a:lnTo>
                  <a:pt x="2660" y="1297"/>
                </a:lnTo>
                <a:lnTo>
                  <a:pt x="2658" y="1299"/>
                </a:lnTo>
                <a:lnTo>
                  <a:pt x="2656" y="1299"/>
                </a:lnTo>
                <a:lnTo>
                  <a:pt x="2654" y="1299"/>
                </a:lnTo>
                <a:lnTo>
                  <a:pt x="2654" y="1297"/>
                </a:lnTo>
                <a:lnTo>
                  <a:pt x="2650" y="1297"/>
                </a:lnTo>
                <a:lnTo>
                  <a:pt x="2648" y="1295"/>
                </a:lnTo>
                <a:lnTo>
                  <a:pt x="2648" y="1291"/>
                </a:lnTo>
                <a:lnTo>
                  <a:pt x="2648" y="1289"/>
                </a:lnTo>
                <a:lnTo>
                  <a:pt x="2648" y="1285"/>
                </a:lnTo>
                <a:lnTo>
                  <a:pt x="2646" y="1281"/>
                </a:lnTo>
                <a:lnTo>
                  <a:pt x="2646" y="1279"/>
                </a:lnTo>
                <a:lnTo>
                  <a:pt x="2646" y="1277"/>
                </a:lnTo>
                <a:lnTo>
                  <a:pt x="2648" y="1275"/>
                </a:lnTo>
                <a:lnTo>
                  <a:pt x="2648" y="1273"/>
                </a:lnTo>
                <a:lnTo>
                  <a:pt x="2648" y="1271"/>
                </a:lnTo>
                <a:lnTo>
                  <a:pt x="2648" y="1269"/>
                </a:lnTo>
                <a:lnTo>
                  <a:pt x="2646" y="1267"/>
                </a:lnTo>
                <a:lnTo>
                  <a:pt x="2646" y="1265"/>
                </a:lnTo>
                <a:lnTo>
                  <a:pt x="2644" y="1263"/>
                </a:lnTo>
                <a:lnTo>
                  <a:pt x="2644" y="1259"/>
                </a:lnTo>
                <a:lnTo>
                  <a:pt x="2642" y="1259"/>
                </a:lnTo>
                <a:lnTo>
                  <a:pt x="2640" y="1257"/>
                </a:lnTo>
                <a:lnTo>
                  <a:pt x="2636" y="1255"/>
                </a:lnTo>
                <a:lnTo>
                  <a:pt x="2632" y="1253"/>
                </a:lnTo>
                <a:lnTo>
                  <a:pt x="2630" y="1253"/>
                </a:lnTo>
                <a:lnTo>
                  <a:pt x="2626" y="1253"/>
                </a:lnTo>
                <a:lnTo>
                  <a:pt x="2624" y="1253"/>
                </a:lnTo>
                <a:lnTo>
                  <a:pt x="2620" y="1255"/>
                </a:lnTo>
                <a:lnTo>
                  <a:pt x="2616" y="1257"/>
                </a:lnTo>
                <a:lnTo>
                  <a:pt x="2614" y="1259"/>
                </a:lnTo>
                <a:lnTo>
                  <a:pt x="2614" y="1261"/>
                </a:lnTo>
                <a:lnTo>
                  <a:pt x="2612" y="1265"/>
                </a:lnTo>
                <a:lnTo>
                  <a:pt x="2612" y="1269"/>
                </a:lnTo>
                <a:lnTo>
                  <a:pt x="2612" y="1273"/>
                </a:lnTo>
                <a:lnTo>
                  <a:pt x="2612" y="1277"/>
                </a:lnTo>
                <a:lnTo>
                  <a:pt x="2614" y="1279"/>
                </a:lnTo>
                <a:lnTo>
                  <a:pt x="2618" y="1283"/>
                </a:lnTo>
                <a:lnTo>
                  <a:pt x="2620" y="1289"/>
                </a:lnTo>
                <a:lnTo>
                  <a:pt x="2624" y="1293"/>
                </a:lnTo>
                <a:lnTo>
                  <a:pt x="2624" y="1295"/>
                </a:lnTo>
                <a:lnTo>
                  <a:pt x="2626" y="1297"/>
                </a:lnTo>
                <a:lnTo>
                  <a:pt x="2628" y="1301"/>
                </a:lnTo>
                <a:lnTo>
                  <a:pt x="2630" y="1305"/>
                </a:lnTo>
                <a:lnTo>
                  <a:pt x="2630" y="1307"/>
                </a:lnTo>
                <a:lnTo>
                  <a:pt x="2630" y="1311"/>
                </a:lnTo>
                <a:lnTo>
                  <a:pt x="2628" y="1313"/>
                </a:lnTo>
                <a:lnTo>
                  <a:pt x="2626" y="1313"/>
                </a:lnTo>
                <a:lnTo>
                  <a:pt x="2624" y="1317"/>
                </a:lnTo>
                <a:lnTo>
                  <a:pt x="2622" y="1317"/>
                </a:lnTo>
                <a:lnTo>
                  <a:pt x="2622" y="1317"/>
                </a:lnTo>
                <a:lnTo>
                  <a:pt x="2620" y="1321"/>
                </a:lnTo>
                <a:lnTo>
                  <a:pt x="2618" y="1323"/>
                </a:lnTo>
                <a:lnTo>
                  <a:pt x="2618" y="1327"/>
                </a:lnTo>
                <a:lnTo>
                  <a:pt x="2620" y="1335"/>
                </a:lnTo>
                <a:lnTo>
                  <a:pt x="2620" y="1337"/>
                </a:lnTo>
                <a:lnTo>
                  <a:pt x="2622" y="1339"/>
                </a:lnTo>
                <a:lnTo>
                  <a:pt x="2624" y="1341"/>
                </a:lnTo>
                <a:lnTo>
                  <a:pt x="2626" y="1343"/>
                </a:lnTo>
                <a:lnTo>
                  <a:pt x="2626" y="1345"/>
                </a:lnTo>
                <a:lnTo>
                  <a:pt x="2630" y="1353"/>
                </a:lnTo>
                <a:lnTo>
                  <a:pt x="2630" y="1355"/>
                </a:lnTo>
                <a:lnTo>
                  <a:pt x="2632" y="1359"/>
                </a:lnTo>
                <a:lnTo>
                  <a:pt x="2632" y="1366"/>
                </a:lnTo>
                <a:lnTo>
                  <a:pt x="2632" y="1368"/>
                </a:lnTo>
                <a:lnTo>
                  <a:pt x="2632" y="1370"/>
                </a:lnTo>
                <a:lnTo>
                  <a:pt x="2630" y="1372"/>
                </a:lnTo>
                <a:lnTo>
                  <a:pt x="2628" y="1374"/>
                </a:lnTo>
                <a:lnTo>
                  <a:pt x="2626" y="1376"/>
                </a:lnTo>
                <a:lnTo>
                  <a:pt x="2624" y="1378"/>
                </a:lnTo>
                <a:lnTo>
                  <a:pt x="2620" y="1380"/>
                </a:lnTo>
                <a:lnTo>
                  <a:pt x="2616" y="1380"/>
                </a:lnTo>
                <a:lnTo>
                  <a:pt x="2610" y="1382"/>
                </a:lnTo>
                <a:lnTo>
                  <a:pt x="2608" y="1382"/>
                </a:lnTo>
                <a:lnTo>
                  <a:pt x="2602" y="1382"/>
                </a:lnTo>
                <a:lnTo>
                  <a:pt x="2600" y="1380"/>
                </a:lnTo>
                <a:lnTo>
                  <a:pt x="2594" y="1378"/>
                </a:lnTo>
                <a:lnTo>
                  <a:pt x="2590" y="1376"/>
                </a:lnTo>
                <a:lnTo>
                  <a:pt x="2588" y="1370"/>
                </a:lnTo>
                <a:lnTo>
                  <a:pt x="2588" y="1366"/>
                </a:lnTo>
                <a:lnTo>
                  <a:pt x="2588" y="1361"/>
                </a:lnTo>
                <a:lnTo>
                  <a:pt x="2588" y="1359"/>
                </a:lnTo>
                <a:lnTo>
                  <a:pt x="2590" y="1357"/>
                </a:lnTo>
                <a:lnTo>
                  <a:pt x="2594" y="1355"/>
                </a:lnTo>
                <a:lnTo>
                  <a:pt x="2598" y="1351"/>
                </a:lnTo>
                <a:lnTo>
                  <a:pt x="2600" y="1351"/>
                </a:lnTo>
                <a:lnTo>
                  <a:pt x="2600" y="1349"/>
                </a:lnTo>
                <a:lnTo>
                  <a:pt x="2600" y="1347"/>
                </a:lnTo>
                <a:lnTo>
                  <a:pt x="2600" y="1343"/>
                </a:lnTo>
                <a:lnTo>
                  <a:pt x="2600" y="1339"/>
                </a:lnTo>
                <a:lnTo>
                  <a:pt x="2600" y="1337"/>
                </a:lnTo>
                <a:lnTo>
                  <a:pt x="2598" y="1329"/>
                </a:lnTo>
                <a:lnTo>
                  <a:pt x="2594" y="1321"/>
                </a:lnTo>
                <a:lnTo>
                  <a:pt x="2592" y="1321"/>
                </a:lnTo>
                <a:lnTo>
                  <a:pt x="2590" y="1321"/>
                </a:lnTo>
                <a:lnTo>
                  <a:pt x="2588" y="1321"/>
                </a:lnTo>
                <a:lnTo>
                  <a:pt x="2584" y="1321"/>
                </a:lnTo>
                <a:lnTo>
                  <a:pt x="2582" y="1321"/>
                </a:lnTo>
                <a:lnTo>
                  <a:pt x="2578" y="1325"/>
                </a:lnTo>
                <a:lnTo>
                  <a:pt x="2576" y="1327"/>
                </a:lnTo>
                <a:lnTo>
                  <a:pt x="2574" y="1331"/>
                </a:lnTo>
                <a:lnTo>
                  <a:pt x="2572" y="1335"/>
                </a:lnTo>
                <a:lnTo>
                  <a:pt x="2572" y="1337"/>
                </a:lnTo>
                <a:lnTo>
                  <a:pt x="2572" y="1341"/>
                </a:lnTo>
                <a:lnTo>
                  <a:pt x="2574" y="1345"/>
                </a:lnTo>
                <a:lnTo>
                  <a:pt x="2576" y="1349"/>
                </a:lnTo>
                <a:lnTo>
                  <a:pt x="2576" y="1351"/>
                </a:lnTo>
                <a:lnTo>
                  <a:pt x="2576" y="1353"/>
                </a:lnTo>
                <a:lnTo>
                  <a:pt x="2578" y="1355"/>
                </a:lnTo>
                <a:lnTo>
                  <a:pt x="2580" y="1359"/>
                </a:lnTo>
                <a:lnTo>
                  <a:pt x="2580" y="1361"/>
                </a:lnTo>
                <a:lnTo>
                  <a:pt x="2580" y="1364"/>
                </a:lnTo>
                <a:lnTo>
                  <a:pt x="2578" y="1366"/>
                </a:lnTo>
                <a:lnTo>
                  <a:pt x="2578" y="1366"/>
                </a:lnTo>
                <a:lnTo>
                  <a:pt x="2576" y="1366"/>
                </a:lnTo>
                <a:lnTo>
                  <a:pt x="2574" y="1366"/>
                </a:lnTo>
                <a:lnTo>
                  <a:pt x="2570" y="1368"/>
                </a:lnTo>
                <a:lnTo>
                  <a:pt x="2568" y="1368"/>
                </a:lnTo>
                <a:lnTo>
                  <a:pt x="2566" y="1370"/>
                </a:lnTo>
                <a:lnTo>
                  <a:pt x="2562" y="1374"/>
                </a:lnTo>
                <a:lnTo>
                  <a:pt x="2560" y="1376"/>
                </a:lnTo>
                <a:lnTo>
                  <a:pt x="2558" y="1380"/>
                </a:lnTo>
                <a:lnTo>
                  <a:pt x="2558" y="1382"/>
                </a:lnTo>
                <a:lnTo>
                  <a:pt x="2560" y="1382"/>
                </a:lnTo>
                <a:lnTo>
                  <a:pt x="2562" y="1386"/>
                </a:lnTo>
                <a:lnTo>
                  <a:pt x="2566" y="1390"/>
                </a:lnTo>
                <a:lnTo>
                  <a:pt x="2568" y="1394"/>
                </a:lnTo>
                <a:lnTo>
                  <a:pt x="2574" y="1400"/>
                </a:lnTo>
                <a:lnTo>
                  <a:pt x="2576" y="1402"/>
                </a:lnTo>
                <a:lnTo>
                  <a:pt x="2578" y="1402"/>
                </a:lnTo>
                <a:lnTo>
                  <a:pt x="2582" y="1404"/>
                </a:lnTo>
                <a:lnTo>
                  <a:pt x="2586" y="1404"/>
                </a:lnTo>
                <a:lnTo>
                  <a:pt x="2590" y="1404"/>
                </a:lnTo>
                <a:lnTo>
                  <a:pt x="2594" y="1404"/>
                </a:lnTo>
                <a:lnTo>
                  <a:pt x="2598" y="1402"/>
                </a:lnTo>
                <a:lnTo>
                  <a:pt x="2602" y="1400"/>
                </a:lnTo>
                <a:lnTo>
                  <a:pt x="2604" y="1400"/>
                </a:lnTo>
                <a:lnTo>
                  <a:pt x="2606" y="1400"/>
                </a:lnTo>
                <a:lnTo>
                  <a:pt x="2610" y="1400"/>
                </a:lnTo>
                <a:lnTo>
                  <a:pt x="2612" y="1400"/>
                </a:lnTo>
                <a:lnTo>
                  <a:pt x="2616" y="1400"/>
                </a:lnTo>
                <a:lnTo>
                  <a:pt x="2618" y="1400"/>
                </a:lnTo>
                <a:lnTo>
                  <a:pt x="2622" y="1404"/>
                </a:lnTo>
                <a:lnTo>
                  <a:pt x="2624" y="1406"/>
                </a:lnTo>
                <a:lnTo>
                  <a:pt x="2626" y="1408"/>
                </a:lnTo>
                <a:lnTo>
                  <a:pt x="2626" y="1410"/>
                </a:lnTo>
                <a:lnTo>
                  <a:pt x="2626" y="1414"/>
                </a:lnTo>
                <a:lnTo>
                  <a:pt x="2626" y="1414"/>
                </a:lnTo>
                <a:lnTo>
                  <a:pt x="2626" y="1416"/>
                </a:lnTo>
                <a:lnTo>
                  <a:pt x="2624" y="1418"/>
                </a:lnTo>
                <a:lnTo>
                  <a:pt x="2624" y="1420"/>
                </a:lnTo>
                <a:lnTo>
                  <a:pt x="2622" y="1424"/>
                </a:lnTo>
                <a:lnTo>
                  <a:pt x="2618" y="1428"/>
                </a:lnTo>
                <a:lnTo>
                  <a:pt x="2616" y="1430"/>
                </a:lnTo>
                <a:lnTo>
                  <a:pt x="2614" y="1432"/>
                </a:lnTo>
                <a:lnTo>
                  <a:pt x="2612" y="1434"/>
                </a:lnTo>
                <a:lnTo>
                  <a:pt x="2610" y="1434"/>
                </a:lnTo>
                <a:lnTo>
                  <a:pt x="2608" y="1436"/>
                </a:lnTo>
                <a:lnTo>
                  <a:pt x="2608" y="1438"/>
                </a:lnTo>
                <a:lnTo>
                  <a:pt x="2606" y="1440"/>
                </a:lnTo>
                <a:lnTo>
                  <a:pt x="2602" y="1442"/>
                </a:lnTo>
                <a:lnTo>
                  <a:pt x="2600" y="1444"/>
                </a:lnTo>
                <a:lnTo>
                  <a:pt x="2600" y="1446"/>
                </a:lnTo>
                <a:lnTo>
                  <a:pt x="2600" y="1448"/>
                </a:lnTo>
                <a:lnTo>
                  <a:pt x="2596" y="1452"/>
                </a:lnTo>
                <a:lnTo>
                  <a:pt x="2594" y="1454"/>
                </a:lnTo>
                <a:lnTo>
                  <a:pt x="2592" y="1454"/>
                </a:lnTo>
                <a:lnTo>
                  <a:pt x="2590" y="1456"/>
                </a:lnTo>
                <a:lnTo>
                  <a:pt x="2588" y="1456"/>
                </a:lnTo>
                <a:lnTo>
                  <a:pt x="2586" y="1456"/>
                </a:lnTo>
                <a:lnTo>
                  <a:pt x="2582" y="1456"/>
                </a:lnTo>
                <a:lnTo>
                  <a:pt x="2580" y="1456"/>
                </a:lnTo>
                <a:lnTo>
                  <a:pt x="2576" y="1456"/>
                </a:lnTo>
                <a:lnTo>
                  <a:pt x="2574" y="1456"/>
                </a:lnTo>
                <a:lnTo>
                  <a:pt x="2572" y="1454"/>
                </a:lnTo>
                <a:lnTo>
                  <a:pt x="2570" y="1450"/>
                </a:lnTo>
                <a:lnTo>
                  <a:pt x="2568" y="1448"/>
                </a:lnTo>
                <a:lnTo>
                  <a:pt x="2568" y="1446"/>
                </a:lnTo>
                <a:lnTo>
                  <a:pt x="2568" y="1444"/>
                </a:lnTo>
                <a:lnTo>
                  <a:pt x="2568" y="1440"/>
                </a:lnTo>
                <a:lnTo>
                  <a:pt x="2568" y="1438"/>
                </a:lnTo>
                <a:lnTo>
                  <a:pt x="2568" y="1432"/>
                </a:lnTo>
                <a:lnTo>
                  <a:pt x="2570" y="1430"/>
                </a:lnTo>
                <a:lnTo>
                  <a:pt x="2570" y="1428"/>
                </a:lnTo>
                <a:lnTo>
                  <a:pt x="2572" y="1426"/>
                </a:lnTo>
                <a:lnTo>
                  <a:pt x="2576" y="1424"/>
                </a:lnTo>
                <a:lnTo>
                  <a:pt x="2578" y="1422"/>
                </a:lnTo>
                <a:lnTo>
                  <a:pt x="2578" y="1420"/>
                </a:lnTo>
                <a:lnTo>
                  <a:pt x="2578" y="1416"/>
                </a:lnTo>
                <a:lnTo>
                  <a:pt x="2578" y="1414"/>
                </a:lnTo>
                <a:lnTo>
                  <a:pt x="2578" y="1412"/>
                </a:lnTo>
                <a:lnTo>
                  <a:pt x="2576" y="1410"/>
                </a:lnTo>
                <a:lnTo>
                  <a:pt x="2574" y="1408"/>
                </a:lnTo>
                <a:lnTo>
                  <a:pt x="2572" y="1408"/>
                </a:lnTo>
                <a:lnTo>
                  <a:pt x="2572" y="1406"/>
                </a:lnTo>
                <a:lnTo>
                  <a:pt x="2570" y="1404"/>
                </a:lnTo>
                <a:lnTo>
                  <a:pt x="2566" y="1402"/>
                </a:lnTo>
                <a:lnTo>
                  <a:pt x="2564" y="1404"/>
                </a:lnTo>
                <a:lnTo>
                  <a:pt x="2562" y="1404"/>
                </a:lnTo>
                <a:lnTo>
                  <a:pt x="2560" y="1406"/>
                </a:lnTo>
                <a:lnTo>
                  <a:pt x="2556" y="1412"/>
                </a:lnTo>
                <a:lnTo>
                  <a:pt x="2554" y="1414"/>
                </a:lnTo>
                <a:lnTo>
                  <a:pt x="2552" y="1414"/>
                </a:lnTo>
                <a:lnTo>
                  <a:pt x="2552" y="1414"/>
                </a:lnTo>
                <a:lnTo>
                  <a:pt x="2550" y="1416"/>
                </a:lnTo>
                <a:lnTo>
                  <a:pt x="2550" y="1418"/>
                </a:lnTo>
                <a:lnTo>
                  <a:pt x="2550" y="1420"/>
                </a:lnTo>
                <a:lnTo>
                  <a:pt x="2548" y="1420"/>
                </a:lnTo>
                <a:lnTo>
                  <a:pt x="2548" y="1422"/>
                </a:lnTo>
                <a:lnTo>
                  <a:pt x="2548" y="1424"/>
                </a:lnTo>
                <a:lnTo>
                  <a:pt x="2548" y="1426"/>
                </a:lnTo>
                <a:lnTo>
                  <a:pt x="2548" y="1430"/>
                </a:lnTo>
                <a:lnTo>
                  <a:pt x="2548" y="1434"/>
                </a:lnTo>
                <a:lnTo>
                  <a:pt x="2548" y="1436"/>
                </a:lnTo>
                <a:lnTo>
                  <a:pt x="2548" y="1438"/>
                </a:lnTo>
                <a:lnTo>
                  <a:pt x="2550" y="1438"/>
                </a:lnTo>
                <a:lnTo>
                  <a:pt x="2550" y="1442"/>
                </a:lnTo>
                <a:lnTo>
                  <a:pt x="2550" y="1444"/>
                </a:lnTo>
                <a:lnTo>
                  <a:pt x="2550" y="1446"/>
                </a:lnTo>
                <a:lnTo>
                  <a:pt x="2550" y="1448"/>
                </a:lnTo>
                <a:lnTo>
                  <a:pt x="2548" y="1450"/>
                </a:lnTo>
                <a:lnTo>
                  <a:pt x="2548" y="1454"/>
                </a:lnTo>
                <a:lnTo>
                  <a:pt x="2548" y="1456"/>
                </a:lnTo>
                <a:lnTo>
                  <a:pt x="2548" y="1460"/>
                </a:lnTo>
                <a:lnTo>
                  <a:pt x="2548" y="1462"/>
                </a:lnTo>
                <a:lnTo>
                  <a:pt x="2548" y="1464"/>
                </a:lnTo>
                <a:lnTo>
                  <a:pt x="2548" y="1466"/>
                </a:lnTo>
                <a:lnTo>
                  <a:pt x="2550" y="1470"/>
                </a:lnTo>
                <a:lnTo>
                  <a:pt x="2552" y="1476"/>
                </a:lnTo>
                <a:lnTo>
                  <a:pt x="2552" y="1478"/>
                </a:lnTo>
                <a:lnTo>
                  <a:pt x="2554" y="1478"/>
                </a:lnTo>
                <a:lnTo>
                  <a:pt x="2554" y="1480"/>
                </a:lnTo>
                <a:lnTo>
                  <a:pt x="2558" y="1488"/>
                </a:lnTo>
                <a:lnTo>
                  <a:pt x="2562" y="1494"/>
                </a:lnTo>
                <a:lnTo>
                  <a:pt x="2566" y="1498"/>
                </a:lnTo>
                <a:lnTo>
                  <a:pt x="2568" y="1498"/>
                </a:lnTo>
                <a:lnTo>
                  <a:pt x="2570" y="1500"/>
                </a:lnTo>
                <a:lnTo>
                  <a:pt x="2570" y="1502"/>
                </a:lnTo>
                <a:lnTo>
                  <a:pt x="2572" y="1504"/>
                </a:lnTo>
                <a:lnTo>
                  <a:pt x="2576" y="1508"/>
                </a:lnTo>
                <a:lnTo>
                  <a:pt x="2576" y="1510"/>
                </a:lnTo>
                <a:lnTo>
                  <a:pt x="2576" y="1514"/>
                </a:lnTo>
                <a:lnTo>
                  <a:pt x="2576" y="1516"/>
                </a:lnTo>
                <a:lnTo>
                  <a:pt x="2576" y="1520"/>
                </a:lnTo>
                <a:lnTo>
                  <a:pt x="2576" y="1522"/>
                </a:lnTo>
                <a:lnTo>
                  <a:pt x="2574" y="1522"/>
                </a:lnTo>
                <a:lnTo>
                  <a:pt x="2574" y="1524"/>
                </a:lnTo>
                <a:lnTo>
                  <a:pt x="2572" y="1526"/>
                </a:lnTo>
                <a:lnTo>
                  <a:pt x="2568" y="1530"/>
                </a:lnTo>
                <a:lnTo>
                  <a:pt x="2566" y="1530"/>
                </a:lnTo>
                <a:lnTo>
                  <a:pt x="2562" y="1532"/>
                </a:lnTo>
                <a:lnTo>
                  <a:pt x="2558" y="1534"/>
                </a:lnTo>
                <a:lnTo>
                  <a:pt x="2556" y="1536"/>
                </a:lnTo>
                <a:lnTo>
                  <a:pt x="2554" y="1538"/>
                </a:lnTo>
                <a:lnTo>
                  <a:pt x="2554" y="1540"/>
                </a:lnTo>
                <a:lnTo>
                  <a:pt x="2552" y="1540"/>
                </a:lnTo>
                <a:lnTo>
                  <a:pt x="2552" y="1542"/>
                </a:lnTo>
                <a:lnTo>
                  <a:pt x="2552" y="1544"/>
                </a:lnTo>
                <a:lnTo>
                  <a:pt x="2552" y="1546"/>
                </a:lnTo>
                <a:lnTo>
                  <a:pt x="2552" y="1548"/>
                </a:lnTo>
                <a:lnTo>
                  <a:pt x="2552" y="1550"/>
                </a:lnTo>
                <a:lnTo>
                  <a:pt x="2550" y="1552"/>
                </a:lnTo>
                <a:lnTo>
                  <a:pt x="2548" y="1554"/>
                </a:lnTo>
                <a:lnTo>
                  <a:pt x="2548" y="1556"/>
                </a:lnTo>
                <a:lnTo>
                  <a:pt x="2548" y="1558"/>
                </a:lnTo>
                <a:lnTo>
                  <a:pt x="2548" y="1560"/>
                </a:lnTo>
                <a:lnTo>
                  <a:pt x="2546" y="1564"/>
                </a:lnTo>
                <a:lnTo>
                  <a:pt x="2546" y="1568"/>
                </a:lnTo>
                <a:lnTo>
                  <a:pt x="2548" y="1572"/>
                </a:lnTo>
                <a:lnTo>
                  <a:pt x="2548" y="1574"/>
                </a:lnTo>
                <a:lnTo>
                  <a:pt x="2548" y="1576"/>
                </a:lnTo>
                <a:lnTo>
                  <a:pt x="2548" y="1578"/>
                </a:lnTo>
                <a:lnTo>
                  <a:pt x="2550" y="1584"/>
                </a:lnTo>
                <a:lnTo>
                  <a:pt x="2552" y="1586"/>
                </a:lnTo>
                <a:lnTo>
                  <a:pt x="2552" y="1590"/>
                </a:lnTo>
                <a:lnTo>
                  <a:pt x="2554" y="1590"/>
                </a:lnTo>
                <a:lnTo>
                  <a:pt x="2556" y="1592"/>
                </a:lnTo>
                <a:lnTo>
                  <a:pt x="2558" y="1598"/>
                </a:lnTo>
                <a:lnTo>
                  <a:pt x="2560" y="1600"/>
                </a:lnTo>
                <a:lnTo>
                  <a:pt x="2560" y="1604"/>
                </a:lnTo>
                <a:lnTo>
                  <a:pt x="2560" y="1604"/>
                </a:lnTo>
                <a:lnTo>
                  <a:pt x="2560" y="1608"/>
                </a:lnTo>
                <a:lnTo>
                  <a:pt x="2558" y="1612"/>
                </a:lnTo>
                <a:lnTo>
                  <a:pt x="2558" y="1614"/>
                </a:lnTo>
                <a:lnTo>
                  <a:pt x="2556" y="1616"/>
                </a:lnTo>
                <a:lnTo>
                  <a:pt x="2554" y="1618"/>
                </a:lnTo>
                <a:lnTo>
                  <a:pt x="2550" y="1624"/>
                </a:lnTo>
                <a:lnTo>
                  <a:pt x="2546" y="1628"/>
                </a:lnTo>
                <a:lnTo>
                  <a:pt x="2542" y="1628"/>
                </a:lnTo>
                <a:lnTo>
                  <a:pt x="2538" y="1632"/>
                </a:lnTo>
                <a:lnTo>
                  <a:pt x="2528" y="1638"/>
                </a:lnTo>
                <a:lnTo>
                  <a:pt x="2524" y="1640"/>
                </a:lnTo>
                <a:lnTo>
                  <a:pt x="2520" y="1640"/>
                </a:lnTo>
                <a:lnTo>
                  <a:pt x="2518" y="1642"/>
                </a:lnTo>
                <a:lnTo>
                  <a:pt x="2516" y="1642"/>
                </a:lnTo>
                <a:lnTo>
                  <a:pt x="2514" y="1644"/>
                </a:lnTo>
                <a:lnTo>
                  <a:pt x="2512" y="1644"/>
                </a:lnTo>
                <a:lnTo>
                  <a:pt x="2508" y="1644"/>
                </a:lnTo>
                <a:lnTo>
                  <a:pt x="2506" y="1646"/>
                </a:lnTo>
                <a:lnTo>
                  <a:pt x="2504" y="1648"/>
                </a:lnTo>
                <a:lnTo>
                  <a:pt x="2504" y="1650"/>
                </a:lnTo>
                <a:lnTo>
                  <a:pt x="2504" y="1652"/>
                </a:lnTo>
                <a:lnTo>
                  <a:pt x="2504" y="1652"/>
                </a:lnTo>
                <a:lnTo>
                  <a:pt x="2500" y="1662"/>
                </a:lnTo>
                <a:lnTo>
                  <a:pt x="2498" y="1666"/>
                </a:lnTo>
                <a:lnTo>
                  <a:pt x="2498" y="1670"/>
                </a:lnTo>
                <a:lnTo>
                  <a:pt x="2502" y="1680"/>
                </a:lnTo>
                <a:lnTo>
                  <a:pt x="2504" y="1686"/>
                </a:lnTo>
                <a:lnTo>
                  <a:pt x="2504" y="1692"/>
                </a:lnTo>
                <a:lnTo>
                  <a:pt x="2502" y="1696"/>
                </a:lnTo>
                <a:lnTo>
                  <a:pt x="2496" y="1698"/>
                </a:lnTo>
                <a:lnTo>
                  <a:pt x="2490" y="1698"/>
                </a:lnTo>
                <a:lnTo>
                  <a:pt x="2486" y="1696"/>
                </a:lnTo>
                <a:lnTo>
                  <a:pt x="2480" y="1690"/>
                </a:lnTo>
                <a:lnTo>
                  <a:pt x="2480" y="1684"/>
                </a:lnTo>
                <a:lnTo>
                  <a:pt x="2480" y="1682"/>
                </a:lnTo>
                <a:lnTo>
                  <a:pt x="2482" y="1678"/>
                </a:lnTo>
                <a:lnTo>
                  <a:pt x="2484" y="1672"/>
                </a:lnTo>
                <a:lnTo>
                  <a:pt x="2488" y="1666"/>
                </a:lnTo>
                <a:lnTo>
                  <a:pt x="2490" y="1662"/>
                </a:lnTo>
                <a:lnTo>
                  <a:pt x="2492" y="1656"/>
                </a:lnTo>
                <a:lnTo>
                  <a:pt x="2492" y="1654"/>
                </a:lnTo>
                <a:lnTo>
                  <a:pt x="2492" y="1652"/>
                </a:lnTo>
                <a:lnTo>
                  <a:pt x="2486" y="1652"/>
                </a:lnTo>
                <a:lnTo>
                  <a:pt x="2484" y="1654"/>
                </a:lnTo>
                <a:lnTo>
                  <a:pt x="2480" y="1656"/>
                </a:lnTo>
                <a:lnTo>
                  <a:pt x="2478" y="1656"/>
                </a:lnTo>
                <a:lnTo>
                  <a:pt x="2476" y="1656"/>
                </a:lnTo>
                <a:lnTo>
                  <a:pt x="2474" y="1656"/>
                </a:lnTo>
                <a:lnTo>
                  <a:pt x="2472" y="1656"/>
                </a:lnTo>
                <a:lnTo>
                  <a:pt x="2470" y="1656"/>
                </a:lnTo>
                <a:lnTo>
                  <a:pt x="2466" y="1656"/>
                </a:lnTo>
                <a:lnTo>
                  <a:pt x="2464" y="1658"/>
                </a:lnTo>
                <a:lnTo>
                  <a:pt x="2460" y="1658"/>
                </a:lnTo>
                <a:lnTo>
                  <a:pt x="2458" y="1658"/>
                </a:lnTo>
                <a:lnTo>
                  <a:pt x="2456" y="1656"/>
                </a:lnTo>
                <a:lnTo>
                  <a:pt x="2456" y="1656"/>
                </a:lnTo>
                <a:lnTo>
                  <a:pt x="2454" y="1656"/>
                </a:lnTo>
                <a:lnTo>
                  <a:pt x="2452" y="1656"/>
                </a:lnTo>
                <a:lnTo>
                  <a:pt x="2452" y="1654"/>
                </a:lnTo>
                <a:lnTo>
                  <a:pt x="2448" y="1652"/>
                </a:lnTo>
                <a:lnTo>
                  <a:pt x="2444" y="1654"/>
                </a:lnTo>
                <a:lnTo>
                  <a:pt x="2442" y="1654"/>
                </a:lnTo>
                <a:lnTo>
                  <a:pt x="2440" y="1654"/>
                </a:lnTo>
                <a:lnTo>
                  <a:pt x="2436" y="1658"/>
                </a:lnTo>
                <a:lnTo>
                  <a:pt x="2436" y="1660"/>
                </a:lnTo>
                <a:lnTo>
                  <a:pt x="2434" y="1662"/>
                </a:lnTo>
                <a:lnTo>
                  <a:pt x="2434" y="1672"/>
                </a:lnTo>
                <a:lnTo>
                  <a:pt x="2434" y="1674"/>
                </a:lnTo>
                <a:lnTo>
                  <a:pt x="2436" y="1676"/>
                </a:lnTo>
                <a:lnTo>
                  <a:pt x="2438" y="1676"/>
                </a:lnTo>
                <a:lnTo>
                  <a:pt x="2438" y="1678"/>
                </a:lnTo>
                <a:lnTo>
                  <a:pt x="2442" y="1680"/>
                </a:lnTo>
                <a:lnTo>
                  <a:pt x="2446" y="1684"/>
                </a:lnTo>
                <a:lnTo>
                  <a:pt x="2448" y="1690"/>
                </a:lnTo>
                <a:lnTo>
                  <a:pt x="2450" y="1694"/>
                </a:lnTo>
                <a:lnTo>
                  <a:pt x="2450" y="1696"/>
                </a:lnTo>
                <a:lnTo>
                  <a:pt x="2450" y="1700"/>
                </a:lnTo>
                <a:lnTo>
                  <a:pt x="2452" y="1700"/>
                </a:lnTo>
                <a:lnTo>
                  <a:pt x="2452" y="1700"/>
                </a:lnTo>
                <a:lnTo>
                  <a:pt x="2448" y="1706"/>
                </a:lnTo>
                <a:lnTo>
                  <a:pt x="2446" y="1712"/>
                </a:lnTo>
                <a:lnTo>
                  <a:pt x="2444" y="1714"/>
                </a:lnTo>
                <a:lnTo>
                  <a:pt x="2440" y="1718"/>
                </a:lnTo>
                <a:lnTo>
                  <a:pt x="2436" y="1722"/>
                </a:lnTo>
                <a:lnTo>
                  <a:pt x="2432" y="1722"/>
                </a:lnTo>
                <a:lnTo>
                  <a:pt x="2428" y="1722"/>
                </a:lnTo>
                <a:lnTo>
                  <a:pt x="2426" y="1722"/>
                </a:lnTo>
                <a:lnTo>
                  <a:pt x="2418" y="1720"/>
                </a:lnTo>
                <a:lnTo>
                  <a:pt x="2412" y="1720"/>
                </a:lnTo>
                <a:lnTo>
                  <a:pt x="2408" y="1720"/>
                </a:lnTo>
                <a:lnTo>
                  <a:pt x="2408" y="1722"/>
                </a:lnTo>
                <a:lnTo>
                  <a:pt x="2404" y="1722"/>
                </a:lnTo>
                <a:lnTo>
                  <a:pt x="2402" y="1722"/>
                </a:lnTo>
                <a:lnTo>
                  <a:pt x="2400" y="1724"/>
                </a:lnTo>
                <a:lnTo>
                  <a:pt x="2398" y="1724"/>
                </a:lnTo>
                <a:lnTo>
                  <a:pt x="2396" y="1726"/>
                </a:lnTo>
                <a:lnTo>
                  <a:pt x="2396" y="1728"/>
                </a:lnTo>
                <a:lnTo>
                  <a:pt x="2394" y="1730"/>
                </a:lnTo>
                <a:lnTo>
                  <a:pt x="2394" y="1732"/>
                </a:lnTo>
                <a:lnTo>
                  <a:pt x="2394" y="1734"/>
                </a:lnTo>
                <a:lnTo>
                  <a:pt x="2392" y="1738"/>
                </a:lnTo>
                <a:lnTo>
                  <a:pt x="2392" y="1740"/>
                </a:lnTo>
                <a:lnTo>
                  <a:pt x="2392" y="1744"/>
                </a:lnTo>
                <a:lnTo>
                  <a:pt x="2390" y="1746"/>
                </a:lnTo>
                <a:lnTo>
                  <a:pt x="2390" y="1748"/>
                </a:lnTo>
                <a:lnTo>
                  <a:pt x="2388" y="1756"/>
                </a:lnTo>
                <a:lnTo>
                  <a:pt x="2388" y="1760"/>
                </a:lnTo>
                <a:lnTo>
                  <a:pt x="2386" y="1764"/>
                </a:lnTo>
                <a:lnTo>
                  <a:pt x="2386" y="1766"/>
                </a:lnTo>
                <a:lnTo>
                  <a:pt x="2386" y="1768"/>
                </a:lnTo>
                <a:lnTo>
                  <a:pt x="2384" y="1770"/>
                </a:lnTo>
                <a:lnTo>
                  <a:pt x="2384" y="1772"/>
                </a:lnTo>
                <a:lnTo>
                  <a:pt x="2382" y="1776"/>
                </a:lnTo>
                <a:lnTo>
                  <a:pt x="2382" y="1778"/>
                </a:lnTo>
                <a:lnTo>
                  <a:pt x="2376" y="1774"/>
                </a:lnTo>
                <a:lnTo>
                  <a:pt x="2372" y="1774"/>
                </a:lnTo>
                <a:lnTo>
                  <a:pt x="2370" y="1774"/>
                </a:lnTo>
                <a:lnTo>
                  <a:pt x="2368" y="1774"/>
                </a:lnTo>
                <a:lnTo>
                  <a:pt x="2364" y="1772"/>
                </a:lnTo>
                <a:lnTo>
                  <a:pt x="2362" y="1772"/>
                </a:lnTo>
                <a:lnTo>
                  <a:pt x="2358" y="1768"/>
                </a:lnTo>
                <a:lnTo>
                  <a:pt x="2354" y="1764"/>
                </a:lnTo>
                <a:lnTo>
                  <a:pt x="2352" y="1762"/>
                </a:lnTo>
                <a:lnTo>
                  <a:pt x="2350" y="1758"/>
                </a:lnTo>
                <a:lnTo>
                  <a:pt x="2348" y="1752"/>
                </a:lnTo>
                <a:lnTo>
                  <a:pt x="2346" y="1748"/>
                </a:lnTo>
                <a:lnTo>
                  <a:pt x="2344" y="1748"/>
                </a:lnTo>
                <a:lnTo>
                  <a:pt x="2336" y="1748"/>
                </a:lnTo>
                <a:lnTo>
                  <a:pt x="2334" y="1748"/>
                </a:lnTo>
                <a:lnTo>
                  <a:pt x="2330" y="1748"/>
                </a:lnTo>
                <a:lnTo>
                  <a:pt x="2328" y="1754"/>
                </a:lnTo>
                <a:lnTo>
                  <a:pt x="2326" y="1756"/>
                </a:lnTo>
                <a:lnTo>
                  <a:pt x="2326" y="1758"/>
                </a:lnTo>
                <a:lnTo>
                  <a:pt x="2326" y="1764"/>
                </a:lnTo>
                <a:lnTo>
                  <a:pt x="2328" y="1768"/>
                </a:lnTo>
                <a:lnTo>
                  <a:pt x="2328" y="1770"/>
                </a:lnTo>
                <a:lnTo>
                  <a:pt x="2332" y="1776"/>
                </a:lnTo>
                <a:lnTo>
                  <a:pt x="2340" y="1787"/>
                </a:lnTo>
                <a:lnTo>
                  <a:pt x="2344" y="1791"/>
                </a:lnTo>
                <a:lnTo>
                  <a:pt x="2354" y="1797"/>
                </a:lnTo>
                <a:lnTo>
                  <a:pt x="2358" y="1797"/>
                </a:lnTo>
                <a:lnTo>
                  <a:pt x="2360" y="1797"/>
                </a:lnTo>
                <a:lnTo>
                  <a:pt x="2362" y="1797"/>
                </a:lnTo>
                <a:lnTo>
                  <a:pt x="2364" y="1797"/>
                </a:lnTo>
                <a:lnTo>
                  <a:pt x="2366" y="1797"/>
                </a:lnTo>
                <a:lnTo>
                  <a:pt x="2370" y="1797"/>
                </a:lnTo>
                <a:lnTo>
                  <a:pt x="2372" y="1797"/>
                </a:lnTo>
                <a:lnTo>
                  <a:pt x="2376" y="1795"/>
                </a:lnTo>
                <a:lnTo>
                  <a:pt x="2380" y="1795"/>
                </a:lnTo>
                <a:lnTo>
                  <a:pt x="2388" y="1797"/>
                </a:lnTo>
                <a:lnTo>
                  <a:pt x="2392" y="1797"/>
                </a:lnTo>
                <a:lnTo>
                  <a:pt x="2396" y="1797"/>
                </a:lnTo>
                <a:lnTo>
                  <a:pt x="2398" y="1797"/>
                </a:lnTo>
                <a:lnTo>
                  <a:pt x="2400" y="1797"/>
                </a:lnTo>
                <a:lnTo>
                  <a:pt x="2402" y="1797"/>
                </a:lnTo>
                <a:lnTo>
                  <a:pt x="2404" y="1797"/>
                </a:lnTo>
                <a:lnTo>
                  <a:pt x="2406" y="1799"/>
                </a:lnTo>
                <a:lnTo>
                  <a:pt x="2408" y="1801"/>
                </a:lnTo>
                <a:lnTo>
                  <a:pt x="2408" y="1807"/>
                </a:lnTo>
                <a:lnTo>
                  <a:pt x="2408" y="1811"/>
                </a:lnTo>
                <a:lnTo>
                  <a:pt x="2408" y="1815"/>
                </a:lnTo>
                <a:lnTo>
                  <a:pt x="2406" y="1819"/>
                </a:lnTo>
                <a:lnTo>
                  <a:pt x="2406" y="1821"/>
                </a:lnTo>
                <a:lnTo>
                  <a:pt x="2402" y="1825"/>
                </a:lnTo>
                <a:lnTo>
                  <a:pt x="2398" y="1829"/>
                </a:lnTo>
                <a:lnTo>
                  <a:pt x="2394" y="1831"/>
                </a:lnTo>
                <a:lnTo>
                  <a:pt x="2390" y="1833"/>
                </a:lnTo>
                <a:lnTo>
                  <a:pt x="2382" y="1833"/>
                </a:lnTo>
                <a:lnTo>
                  <a:pt x="2374" y="1831"/>
                </a:lnTo>
                <a:lnTo>
                  <a:pt x="2370" y="1829"/>
                </a:lnTo>
                <a:lnTo>
                  <a:pt x="2366" y="1825"/>
                </a:lnTo>
                <a:lnTo>
                  <a:pt x="2362" y="1823"/>
                </a:lnTo>
                <a:lnTo>
                  <a:pt x="2360" y="1821"/>
                </a:lnTo>
                <a:lnTo>
                  <a:pt x="2358" y="1817"/>
                </a:lnTo>
                <a:lnTo>
                  <a:pt x="2354" y="1813"/>
                </a:lnTo>
                <a:lnTo>
                  <a:pt x="2350" y="1811"/>
                </a:lnTo>
                <a:lnTo>
                  <a:pt x="2348" y="1811"/>
                </a:lnTo>
                <a:lnTo>
                  <a:pt x="2344" y="1811"/>
                </a:lnTo>
                <a:lnTo>
                  <a:pt x="2342" y="1813"/>
                </a:lnTo>
                <a:lnTo>
                  <a:pt x="2340" y="1815"/>
                </a:lnTo>
                <a:lnTo>
                  <a:pt x="2338" y="1817"/>
                </a:lnTo>
                <a:lnTo>
                  <a:pt x="2336" y="1817"/>
                </a:lnTo>
                <a:lnTo>
                  <a:pt x="2330" y="1821"/>
                </a:lnTo>
                <a:lnTo>
                  <a:pt x="2328" y="1823"/>
                </a:lnTo>
                <a:lnTo>
                  <a:pt x="2326" y="1823"/>
                </a:lnTo>
                <a:lnTo>
                  <a:pt x="2324" y="1823"/>
                </a:lnTo>
                <a:lnTo>
                  <a:pt x="2322" y="1825"/>
                </a:lnTo>
                <a:lnTo>
                  <a:pt x="2320" y="1827"/>
                </a:lnTo>
                <a:lnTo>
                  <a:pt x="2316" y="1833"/>
                </a:lnTo>
                <a:lnTo>
                  <a:pt x="2316" y="1835"/>
                </a:lnTo>
                <a:lnTo>
                  <a:pt x="2314" y="1841"/>
                </a:lnTo>
                <a:lnTo>
                  <a:pt x="2314" y="1843"/>
                </a:lnTo>
                <a:lnTo>
                  <a:pt x="2314" y="1845"/>
                </a:lnTo>
                <a:lnTo>
                  <a:pt x="2314" y="1845"/>
                </a:lnTo>
                <a:lnTo>
                  <a:pt x="2316" y="1847"/>
                </a:lnTo>
                <a:lnTo>
                  <a:pt x="2318" y="1849"/>
                </a:lnTo>
                <a:lnTo>
                  <a:pt x="2318" y="1851"/>
                </a:lnTo>
                <a:lnTo>
                  <a:pt x="2320" y="1853"/>
                </a:lnTo>
                <a:lnTo>
                  <a:pt x="2322" y="1853"/>
                </a:lnTo>
                <a:lnTo>
                  <a:pt x="2322" y="1855"/>
                </a:lnTo>
                <a:lnTo>
                  <a:pt x="2324" y="1855"/>
                </a:lnTo>
                <a:lnTo>
                  <a:pt x="2326" y="1855"/>
                </a:lnTo>
                <a:lnTo>
                  <a:pt x="2328" y="1857"/>
                </a:lnTo>
                <a:lnTo>
                  <a:pt x="2336" y="1863"/>
                </a:lnTo>
                <a:lnTo>
                  <a:pt x="2336" y="1865"/>
                </a:lnTo>
                <a:lnTo>
                  <a:pt x="2338" y="1865"/>
                </a:lnTo>
                <a:lnTo>
                  <a:pt x="2344" y="1865"/>
                </a:lnTo>
                <a:lnTo>
                  <a:pt x="2350" y="1865"/>
                </a:lnTo>
                <a:lnTo>
                  <a:pt x="2354" y="1863"/>
                </a:lnTo>
                <a:lnTo>
                  <a:pt x="2356" y="1861"/>
                </a:lnTo>
                <a:lnTo>
                  <a:pt x="2360" y="1863"/>
                </a:lnTo>
                <a:lnTo>
                  <a:pt x="2364" y="1865"/>
                </a:lnTo>
                <a:lnTo>
                  <a:pt x="2366" y="1869"/>
                </a:lnTo>
                <a:lnTo>
                  <a:pt x="2368" y="1871"/>
                </a:lnTo>
                <a:lnTo>
                  <a:pt x="2368" y="1875"/>
                </a:lnTo>
                <a:lnTo>
                  <a:pt x="2366" y="1879"/>
                </a:lnTo>
                <a:lnTo>
                  <a:pt x="2364" y="1883"/>
                </a:lnTo>
                <a:lnTo>
                  <a:pt x="2360" y="1889"/>
                </a:lnTo>
                <a:lnTo>
                  <a:pt x="2358" y="1893"/>
                </a:lnTo>
                <a:lnTo>
                  <a:pt x="2358" y="1893"/>
                </a:lnTo>
                <a:lnTo>
                  <a:pt x="2358" y="1895"/>
                </a:lnTo>
                <a:lnTo>
                  <a:pt x="2358" y="1901"/>
                </a:lnTo>
                <a:lnTo>
                  <a:pt x="2358" y="1903"/>
                </a:lnTo>
                <a:lnTo>
                  <a:pt x="2358" y="1907"/>
                </a:lnTo>
                <a:lnTo>
                  <a:pt x="2358" y="1911"/>
                </a:lnTo>
                <a:lnTo>
                  <a:pt x="2358" y="1913"/>
                </a:lnTo>
                <a:lnTo>
                  <a:pt x="2356" y="1917"/>
                </a:lnTo>
                <a:lnTo>
                  <a:pt x="2352" y="1917"/>
                </a:lnTo>
                <a:lnTo>
                  <a:pt x="2348" y="1919"/>
                </a:lnTo>
                <a:lnTo>
                  <a:pt x="2342" y="1921"/>
                </a:lnTo>
                <a:lnTo>
                  <a:pt x="2340" y="1919"/>
                </a:lnTo>
                <a:lnTo>
                  <a:pt x="2336" y="1919"/>
                </a:lnTo>
                <a:lnTo>
                  <a:pt x="2334" y="1919"/>
                </a:lnTo>
                <a:lnTo>
                  <a:pt x="2330" y="1919"/>
                </a:lnTo>
                <a:lnTo>
                  <a:pt x="2328" y="1921"/>
                </a:lnTo>
                <a:lnTo>
                  <a:pt x="2326" y="1921"/>
                </a:lnTo>
                <a:lnTo>
                  <a:pt x="2324" y="1921"/>
                </a:lnTo>
                <a:lnTo>
                  <a:pt x="2316" y="1921"/>
                </a:lnTo>
                <a:lnTo>
                  <a:pt x="2312" y="1921"/>
                </a:lnTo>
                <a:lnTo>
                  <a:pt x="2310" y="1921"/>
                </a:lnTo>
                <a:lnTo>
                  <a:pt x="2308" y="1921"/>
                </a:lnTo>
                <a:lnTo>
                  <a:pt x="2306" y="1921"/>
                </a:lnTo>
                <a:lnTo>
                  <a:pt x="2304" y="1921"/>
                </a:lnTo>
                <a:lnTo>
                  <a:pt x="2302" y="1921"/>
                </a:lnTo>
                <a:lnTo>
                  <a:pt x="2300" y="1921"/>
                </a:lnTo>
                <a:lnTo>
                  <a:pt x="2296" y="1923"/>
                </a:lnTo>
                <a:lnTo>
                  <a:pt x="2298" y="1933"/>
                </a:lnTo>
                <a:lnTo>
                  <a:pt x="2300" y="1937"/>
                </a:lnTo>
                <a:lnTo>
                  <a:pt x="2300" y="1939"/>
                </a:lnTo>
                <a:lnTo>
                  <a:pt x="2302" y="1941"/>
                </a:lnTo>
                <a:lnTo>
                  <a:pt x="2306" y="1941"/>
                </a:lnTo>
                <a:lnTo>
                  <a:pt x="2308" y="1945"/>
                </a:lnTo>
                <a:lnTo>
                  <a:pt x="2310" y="1949"/>
                </a:lnTo>
                <a:lnTo>
                  <a:pt x="2310" y="1951"/>
                </a:lnTo>
                <a:lnTo>
                  <a:pt x="2310" y="1955"/>
                </a:lnTo>
                <a:lnTo>
                  <a:pt x="2310" y="1961"/>
                </a:lnTo>
                <a:lnTo>
                  <a:pt x="2308" y="1965"/>
                </a:lnTo>
                <a:lnTo>
                  <a:pt x="2304" y="1967"/>
                </a:lnTo>
                <a:lnTo>
                  <a:pt x="2298" y="1967"/>
                </a:lnTo>
                <a:lnTo>
                  <a:pt x="2294" y="1967"/>
                </a:lnTo>
                <a:lnTo>
                  <a:pt x="2290" y="1965"/>
                </a:lnTo>
                <a:lnTo>
                  <a:pt x="2288" y="1963"/>
                </a:lnTo>
                <a:lnTo>
                  <a:pt x="2286" y="1961"/>
                </a:lnTo>
                <a:lnTo>
                  <a:pt x="2284" y="1959"/>
                </a:lnTo>
                <a:lnTo>
                  <a:pt x="2284" y="1955"/>
                </a:lnTo>
                <a:lnTo>
                  <a:pt x="2280" y="1947"/>
                </a:lnTo>
                <a:lnTo>
                  <a:pt x="2278" y="1941"/>
                </a:lnTo>
                <a:lnTo>
                  <a:pt x="2276" y="1939"/>
                </a:lnTo>
                <a:lnTo>
                  <a:pt x="2276" y="1937"/>
                </a:lnTo>
                <a:lnTo>
                  <a:pt x="2274" y="1937"/>
                </a:lnTo>
                <a:lnTo>
                  <a:pt x="2274" y="1939"/>
                </a:lnTo>
                <a:lnTo>
                  <a:pt x="2272" y="1939"/>
                </a:lnTo>
                <a:lnTo>
                  <a:pt x="2266" y="1941"/>
                </a:lnTo>
                <a:lnTo>
                  <a:pt x="2264" y="1941"/>
                </a:lnTo>
                <a:lnTo>
                  <a:pt x="2262" y="1941"/>
                </a:lnTo>
                <a:lnTo>
                  <a:pt x="2262" y="1943"/>
                </a:lnTo>
                <a:lnTo>
                  <a:pt x="2262" y="1943"/>
                </a:lnTo>
                <a:lnTo>
                  <a:pt x="2262" y="1945"/>
                </a:lnTo>
                <a:lnTo>
                  <a:pt x="2260" y="1947"/>
                </a:lnTo>
                <a:lnTo>
                  <a:pt x="2258" y="1947"/>
                </a:lnTo>
                <a:lnTo>
                  <a:pt x="2252" y="1947"/>
                </a:lnTo>
                <a:lnTo>
                  <a:pt x="2246" y="1947"/>
                </a:lnTo>
                <a:lnTo>
                  <a:pt x="2240" y="1947"/>
                </a:lnTo>
                <a:lnTo>
                  <a:pt x="2240" y="1949"/>
                </a:lnTo>
                <a:lnTo>
                  <a:pt x="2238" y="1949"/>
                </a:lnTo>
                <a:lnTo>
                  <a:pt x="2236" y="1951"/>
                </a:lnTo>
                <a:lnTo>
                  <a:pt x="2234" y="1953"/>
                </a:lnTo>
                <a:lnTo>
                  <a:pt x="2232" y="1955"/>
                </a:lnTo>
                <a:lnTo>
                  <a:pt x="2230" y="1957"/>
                </a:lnTo>
                <a:lnTo>
                  <a:pt x="2230" y="1961"/>
                </a:lnTo>
                <a:lnTo>
                  <a:pt x="2230" y="1965"/>
                </a:lnTo>
                <a:lnTo>
                  <a:pt x="2230" y="1967"/>
                </a:lnTo>
                <a:lnTo>
                  <a:pt x="2232" y="1969"/>
                </a:lnTo>
                <a:lnTo>
                  <a:pt x="2232" y="1971"/>
                </a:lnTo>
                <a:lnTo>
                  <a:pt x="2234" y="1971"/>
                </a:lnTo>
                <a:lnTo>
                  <a:pt x="2236" y="1971"/>
                </a:lnTo>
                <a:lnTo>
                  <a:pt x="2236" y="1973"/>
                </a:lnTo>
                <a:lnTo>
                  <a:pt x="2238" y="1973"/>
                </a:lnTo>
                <a:lnTo>
                  <a:pt x="2240" y="1973"/>
                </a:lnTo>
                <a:lnTo>
                  <a:pt x="2244" y="1973"/>
                </a:lnTo>
                <a:lnTo>
                  <a:pt x="2246" y="1975"/>
                </a:lnTo>
                <a:lnTo>
                  <a:pt x="2248" y="1975"/>
                </a:lnTo>
                <a:lnTo>
                  <a:pt x="2252" y="1975"/>
                </a:lnTo>
                <a:lnTo>
                  <a:pt x="2254" y="1975"/>
                </a:lnTo>
                <a:lnTo>
                  <a:pt x="2256" y="1977"/>
                </a:lnTo>
                <a:lnTo>
                  <a:pt x="2260" y="1977"/>
                </a:lnTo>
                <a:lnTo>
                  <a:pt x="2262" y="1979"/>
                </a:lnTo>
                <a:lnTo>
                  <a:pt x="2264" y="1981"/>
                </a:lnTo>
                <a:lnTo>
                  <a:pt x="2266" y="1981"/>
                </a:lnTo>
                <a:lnTo>
                  <a:pt x="2268" y="1983"/>
                </a:lnTo>
                <a:lnTo>
                  <a:pt x="2270" y="1985"/>
                </a:lnTo>
                <a:lnTo>
                  <a:pt x="2270" y="1987"/>
                </a:lnTo>
                <a:lnTo>
                  <a:pt x="2272" y="1989"/>
                </a:lnTo>
                <a:lnTo>
                  <a:pt x="2272" y="1989"/>
                </a:lnTo>
                <a:lnTo>
                  <a:pt x="2274" y="1991"/>
                </a:lnTo>
                <a:lnTo>
                  <a:pt x="2274" y="1995"/>
                </a:lnTo>
                <a:lnTo>
                  <a:pt x="2274" y="1999"/>
                </a:lnTo>
                <a:lnTo>
                  <a:pt x="2272" y="2003"/>
                </a:lnTo>
                <a:lnTo>
                  <a:pt x="2268" y="2007"/>
                </a:lnTo>
                <a:lnTo>
                  <a:pt x="2268" y="2009"/>
                </a:lnTo>
                <a:lnTo>
                  <a:pt x="2264" y="2011"/>
                </a:lnTo>
                <a:lnTo>
                  <a:pt x="2264" y="2013"/>
                </a:lnTo>
                <a:lnTo>
                  <a:pt x="2262" y="2017"/>
                </a:lnTo>
                <a:lnTo>
                  <a:pt x="2256" y="2023"/>
                </a:lnTo>
                <a:lnTo>
                  <a:pt x="2252" y="2027"/>
                </a:lnTo>
                <a:lnTo>
                  <a:pt x="2250" y="2027"/>
                </a:lnTo>
                <a:lnTo>
                  <a:pt x="2250" y="2029"/>
                </a:lnTo>
                <a:lnTo>
                  <a:pt x="2248" y="2031"/>
                </a:lnTo>
                <a:lnTo>
                  <a:pt x="2248" y="2033"/>
                </a:lnTo>
                <a:lnTo>
                  <a:pt x="2246" y="2033"/>
                </a:lnTo>
                <a:lnTo>
                  <a:pt x="2246" y="2037"/>
                </a:lnTo>
                <a:lnTo>
                  <a:pt x="2246" y="2039"/>
                </a:lnTo>
                <a:lnTo>
                  <a:pt x="2244" y="2043"/>
                </a:lnTo>
                <a:lnTo>
                  <a:pt x="2242" y="2045"/>
                </a:lnTo>
                <a:lnTo>
                  <a:pt x="2242" y="2047"/>
                </a:lnTo>
                <a:lnTo>
                  <a:pt x="2242" y="2049"/>
                </a:lnTo>
                <a:lnTo>
                  <a:pt x="2244" y="2055"/>
                </a:lnTo>
                <a:lnTo>
                  <a:pt x="2244" y="2057"/>
                </a:lnTo>
                <a:lnTo>
                  <a:pt x="2246" y="2061"/>
                </a:lnTo>
                <a:lnTo>
                  <a:pt x="2250" y="2065"/>
                </a:lnTo>
                <a:lnTo>
                  <a:pt x="2250" y="2067"/>
                </a:lnTo>
                <a:lnTo>
                  <a:pt x="2252" y="2067"/>
                </a:lnTo>
                <a:lnTo>
                  <a:pt x="2254" y="2069"/>
                </a:lnTo>
                <a:lnTo>
                  <a:pt x="2254" y="2071"/>
                </a:lnTo>
                <a:lnTo>
                  <a:pt x="2258" y="2077"/>
                </a:lnTo>
                <a:lnTo>
                  <a:pt x="2260" y="2079"/>
                </a:lnTo>
                <a:lnTo>
                  <a:pt x="2262" y="2081"/>
                </a:lnTo>
                <a:lnTo>
                  <a:pt x="2270" y="2085"/>
                </a:lnTo>
                <a:lnTo>
                  <a:pt x="2272" y="2085"/>
                </a:lnTo>
                <a:lnTo>
                  <a:pt x="2278" y="2085"/>
                </a:lnTo>
                <a:lnTo>
                  <a:pt x="2282" y="2085"/>
                </a:lnTo>
                <a:lnTo>
                  <a:pt x="2286" y="2089"/>
                </a:lnTo>
                <a:lnTo>
                  <a:pt x="2292" y="2093"/>
                </a:lnTo>
                <a:lnTo>
                  <a:pt x="2294" y="2097"/>
                </a:lnTo>
                <a:lnTo>
                  <a:pt x="2294" y="2099"/>
                </a:lnTo>
                <a:lnTo>
                  <a:pt x="2294" y="2103"/>
                </a:lnTo>
                <a:lnTo>
                  <a:pt x="2292" y="2107"/>
                </a:lnTo>
                <a:lnTo>
                  <a:pt x="2290" y="2109"/>
                </a:lnTo>
                <a:lnTo>
                  <a:pt x="2288" y="2111"/>
                </a:lnTo>
                <a:lnTo>
                  <a:pt x="2280" y="2115"/>
                </a:lnTo>
                <a:lnTo>
                  <a:pt x="2276" y="2117"/>
                </a:lnTo>
                <a:lnTo>
                  <a:pt x="2272" y="2117"/>
                </a:lnTo>
                <a:lnTo>
                  <a:pt x="2266" y="2115"/>
                </a:lnTo>
                <a:lnTo>
                  <a:pt x="2260" y="2109"/>
                </a:lnTo>
                <a:lnTo>
                  <a:pt x="2254" y="2105"/>
                </a:lnTo>
                <a:lnTo>
                  <a:pt x="2252" y="2105"/>
                </a:lnTo>
                <a:lnTo>
                  <a:pt x="2248" y="2107"/>
                </a:lnTo>
                <a:lnTo>
                  <a:pt x="2244" y="2107"/>
                </a:lnTo>
                <a:lnTo>
                  <a:pt x="2244" y="2105"/>
                </a:lnTo>
                <a:lnTo>
                  <a:pt x="2242" y="2105"/>
                </a:lnTo>
                <a:lnTo>
                  <a:pt x="2242" y="2107"/>
                </a:lnTo>
                <a:lnTo>
                  <a:pt x="2240" y="2107"/>
                </a:lnTo>
                <a:lnTo>
                  <a:pt x="2238" y="2107"/>
                </a:lnTo>
                <a:lnTo>
                  <a:pt x="2230" y="2107"/>
                </a:lnTo>
                <a:lnTo>
                  <a:pt x="2226" y="2109"/>
                </a:lnTo>
                <a:lnTo>
                  <a:pt x="2220" y="2111"/>
                </a:lnTo>
                <a:lnTo>
                  <a:pt x="2218" y="2111"/>
                </a:lnTo>
                <a:lnTo>
                  <a:pt x="2216" y="2107"/>
                </a:lnTo>
                <a:lnTo>
                  <a:pt x="2214" y="2107"/>
                </a:lnTo>
                <a:lnTo>
                  <a:pt x="2214" y="2105"/>
                </a:lnTo>
                <a:lnTo>
                  <a:pt x="2208" y="2101"/>
                </a:lnTo>
                <a:lnTo>
                  <a:pt x="2204" y="2101"/>
                </a:lnTo>
                <a:lnTo>
                  <a:pt x="2202" y="2101"/>
                </a:lnTo>
                <a:lnTo>
                  <a:pt x="2200" y="2105"/>
                </a:lnTo>
                <a:lnTo>
                  <a:pt x="2196" y="2113"/>
                </a:lnTo>
                <a:lnTo>
                  <a:pt x="2196" y="2117"/>
                </a:lnTo>
                <a:lnTo>
                  <a:pt x="2196" y="2119"/>
                </a:lnTo>
                <a:lnTo>
                  <a:pt x="2198" y="2119"/>
                </a:lnTo>
                <a:lnTo>
                  <a:pt x="2198" y="2121"/>
                </a:lnTo>
                <a:lnTo>
                  <a:pt x="2198" y="2123"/>
                </a:lnTo>
                <a:lnTo>
                  <a:pt x="2196" y="2127"/>
                </a:lnTo>
                <a:lnTo>
                  <a:pt x="2196" y="2131"/>
                </a:lnTo>
                <a:lnTo>
                  <a:pt x="2196" y="2133"/>
                </a:lnTo>
                <a:lnTo>
                  <a:pt x="2196" y="2133"/>
                </a:lnTo>
                <a:lnTo>
                  <a:pt x="2196" y="2135"/>
                </a:lnTo>
                <a:lnTo>
                  <a:pt x="2196" y="2137"/>
                </a:lnTo>
                <a:lnTo>
                  <a:pt x="2194" y="2139"/>
                </a:lnTo>
                <a:lnTo>
                  <a:pt x="2194" y="2141"/>
                </a:lnTo>
                <a:lnTo>
                  <a:pt x="2196" y="2143"/>
                </a:lnTo>
                <a:lnTo>
                  <a:pt x="2198" y="2145"/>
                </a:lnTo>
                <a:lnTo>
                  <a:pt x="2198" y="2147"/>
                </a:lnTo>
                <a:lnTo>
                  <a:pt x="2204" y="2155"/>
                </a:lnTo>
                <a:lnTo>
                  <a:pt x="2208" y="2159"/>
                </a:lnTo>
                <a:lnTo>
                  <a:pt x="2214" y="2161"/>
                </a:lnTo>
                <a:lnTo>
                  <a:pt x="2218" y="2161"/>
                </a:lnTo>
                <a:lnTo>
                  <a:pt x="2226" y="2161"/>
                </a:lnTo>
                <a:lnTo>
                  <a:pt x="2230" y="2159"/>
                </a:lnTo>
                <a:lnTo>
                  <a:pt x="2236" y="2155"/>
                </a:lnTo>
                <a:lnTo>
                  <a:pt x="2238" y="2155"/>
                </a:lnTo>
                <a:lnTo>
                  <a:pt x="2240" y="2153"/>
                </a:lnTo>
                <a:lnTo>
                  <a:pt x="2244" y="2151"/>
                </a:lnTo>
                <a:lnTo>
                  <a:pt x="2246" y="2153"/>
                </a:lnTo>
                <a:lnTo>
                  <a:pt x="2252" y="2155"/>
                </a:lnTo>
                <a:lnTo>
                  <a:pt x="2256" y="2159"/>
                </a:lnTo>
                <a:lnTo>
                  <a:pt x="2260" y="2163"/>
                </a:lnTo>
                <a:lnTo>
                  <a:pt x="2260" y="2165"/>
                </a:lnTo>
                <a:lnTo>
                  <a:pt x="2262" y="2167"/>
                </a:lnTo>
                <a:lnTo>
                  <a:pt x="2262" y="2171"/>
                </a:lnTo>
                <a:lnTo>
                  <a:pt x="2264" y="2173"/>
                </a:lnTo>
                <a:lnTo>
                  <a:pt x="2266" y="2175"/>
                </a:lnTo>
                <a:lnTo>
                  <a:pt x="2266" y="2179"/>
                </a:lnTo>
                <a:lnTo>
                  <a:pt x="2266" y="2181"/>
                </a:lnTo>
                <a:lnTo>
                  <a:pt x="2264" y="2185"/>
                </a:lnTo>
                <a:lnTo>
                  <a:pt x="2262" y="2187"/>
                </a:lnTo>
                <a:lnTo>
                  <a:pt x="2260" y="2187"/>
                </a:lnTo>
                <a:lnTo>
                  <a:pt x="2256" y="2189"/>
                </a:lnTo>
                <a:lnTo>
                  <a:pt x="2250" y="2189"/>
                </a:lnTo>
                <a:lnTo>
                  <a:pt x="2244" y="2193"/>
                </a:lnTo>
                <a:lnTo>
                  <a:pt x="2238" y="2195"/>
                </a:lnTo>
                <a:lnTo>
                  <a:pt x="2232" y="2197"/>
                </a:lnTo>
                <a:lnTo>
                  <a:pt x="2228" y="2197"/>
                </a:lnTo>
                <a:lnTo>
                  <a:pt x="2222" y="2195"/>
                </a:lnTo>
                <a:lnTo>
                  <a:pt x="2216" y="2191"/>
                </a:lnTo>
                <a:lnTo>
                  <a:pt x="2204" y="2183"/>
                </a:lnTo>
                <a:lnTo>
                  <a:pt x="2200" y="2177"/>
                </a:lnTo>
                <a:lnTo>
                  <a:pt x="2192" y="2169"/>
                </a:lnTo>
                <a:lnTo>
                  <a:pt x="2186" y="2161"/>
                </a:lnTo>
                <a:lnTo>
                  <a:pt x="2186" y="2159"/>
                </a:lnTo>
                <a:lnTo>
                  <a:pt x="2184" y="2159"/>
                </a:lnTo>
                <a:lnTo>
                  <a:pt x="2182" y="2161"/>
                </a:lnTo>
                <a:lnTo>
                  <a:pt x="2178" y="2163"/>
                </a:lnTo>
                <a:lnTo>
                  <a:pt x="2174" y="2163"/>
                </a:lnTo>
                <a:lnTo>
                  <a:pt x="2172" y="2163"/>
                </a:lnTo>
                <a:lnTo>
                  <a:pt x="2166" y="2163"/>
                </a:lnTo>
                <a:lnTo>
                  <a:pt x="2164" y="2163"/>
                </a:lnTo>
                <a:lnTo>
                  <a:pt x="2162" y="2163"/>
                </a:lnTo>
                <a:lnTo>
                  <a:pt x="2160" y="2163"/>
                </a:lnTo>
                <a:lnTo>
                  <a:pt x="2158" y="2165"/>
                </a:lnTo>
                <a:lnTo>
                  <a:pt x="2156" y="2165"/>
                </a:lnTo>
                <a:lnTo>
                  <a:pt x="2152" y="2167"/>
                </a:lnTo>
                <a:lnTo>
                  <a:pt x="2152" y="2169"/>
                </a:lnTo>
                <a:lnTo>
                  <a:pt x="2150" y="2169"/>
                </a:lnTo>
                <a:lnTo>
                  <a:pt x="2146" y="2173"/>
                </a:lnTo>
                <a:lnTo>
                  <a:pt x="2144" y="2177"/>
                </a:lnTo>
                <a:lnTo>
                  <a:pt x="2142" y="2181"/>
                </a:lnTo>
                <a:lnTo>
                  <a:pt x="2142" y="2185"/>
                </a:lnTo>
                <a:lnTo>
                  <a:pt x="2146" y="2189"/>
                </a:lnTo>
                <a:lnTo>
                  <a:pt x="2148" y="2193"/>
                </a:lnTo>
                <a:lnTo>
                  <a:pt x="2152" y="2195"/>
                </a:lnTo>
                <a:lnTo>
                  <a:pt x="2156" y="2195"/>
                </a:lnTo>
                <a:lnTo>
                  <a:pt x="2156" y="2197"/>
                </a:lnTo>
                <a:lnTo>
                  <a:pt x="2160" y="2197"/>
                </a:lnTo>
                <a:lnTo>
                  <a:pt x="2164" y="2197"/>
                </a:lnTo>
                <a:lnTo>
                  <a:pt x="2166" y="2199"/>
                </a:lnTo>
                <a:lnTo>
                  <a:pt x="2168" y="2199"/>
                </a:lnTo>
                <a:lnTo>
                  <a:pt x="2174" y="2203"/>
                </a:lnTo>
                <a:lnTo>
                  <a:pt x="2176" y="2203"/>
                </a:lnTo>
                <a:lnTo>
                  <a:pt x="2178" y="2203"/>
                </a:lnTo>
                <a:lnTo>
                  <a:pt x="2178" y="2205"/>
                </a:lnTo>
                <a:lnTo>
                  <a:pt x="2180" y="2207"/>
                </a:lnTo>
                <a:lnTo>
                  <a:pt x="2184" y="2210"/>
                </a:lnTo>
                <a:lnTo>
                  <a:pt x="2188" y="2214"/>
                </a:lnTo>
                <a:lnTo>
                  <a:pt x="2192" y="2216"/>
                </a:lnTo>
                <a:lnTo>
                  <a:pt x="2194" y="2220"/>
                </a:lnTo>
                <a:lnTo>
                  <a:pt x="2196" y="2220"/>
                </a:lnTo>
                <a:lnTo>
                  <a:pt x="2198" y="2220"/>
                </a:lnTo>
                <a:lnTo>
                  <a:pt x="2198" y="2222"/>
                </a:lnTo>
                <a:lnTo>
                  <a:pt x="2202" y="2224"/>
                </a:lnTo>
                <a:lnTo>
                  <a:pt x="2202" y="2226"/>
                </a:lnTo>
                <a:lnTo>
                  <a:pt x="2204" y="2230"/>
                </a:lnTo>
                <a:lnTo>
                  <a:pt x="2204" y="2232"/>
                </a:lnTo>
                <a:lnTo>
                  <a:pt x="2206" y="2236"/>
                </a:lnTo>
                <a:lnTo>
                  <a:pt x="2206" y="2238"/>
                </a:lnTo>
                <a:lnTo>
                  <a:pt x="2206" y="2240"/>
                </a:lnTo>
                <a:lnTo>
                  <a:pt x="2204" y="2244"/>
                </a:lnTo>
                <a:lnTo>
                  <a:pt x="2202" y="2246"/>
                </a:lnTo>
                <a:lnTo>
                  <a:pt x="2198" y="2250"/>
                </a:lnTo>
                <a:lnTo>
                  <a:pt x="2194" y="2252"/>
                </a:lnTo>
                <a:lnTo>
                  <a:pt x="2192" y="2254"/>
                </a:lnTo>
                <a:lnTo>
                  <a:pt x="2190" y="2254"/>
                </a:lnTo>
                <a:lnTo>
                  <a:pt x="2188" y="2256"/>
                </a:lnTo>
                <a:lnTo>
                  <a:pt x="2186" y="2256"/>
                </a:lnTo>
                <a:lnTo>
                  <a:pt x="2184" y="2256"/>
                </a:lnTo>
                <a:lnTo>
                  <a:pt x="2182" y="2256"/>
                </a:lnTo>
                <a:lnTo>
                  <a:pt x="2176" y="2254"/>
                </a:lnTo>
                <a:lnTo>
                  <a:pt x="2172" y="2256"/>
                </a:lnTo>
                <a:lnTo>
                  <a:pt x="2170" y="2256"/>
                </a:lnTo>
                <a:lnTo>
                  <a:pt x="2168" y="2258"/>
                </a:lnTo>
                <a:lnTo>
                  <a:pt x="2166" y="2260"/>
                </a:lnTo>
                <a:lnTo>
                  <a:pt x="2162" y="2262"/>
                </a:lnTo>
                <a:lnTo>
                  <a:pt x="2160" y="2264"/>
                </a:lnTo>
                <a:lnTo>
                  <a:pt x="2158" y="2264"/>
                </a:lnTo>
                <a:lnTo>
                  <a:pt x="2152" y="2266"/>
                </a:lnTo>
                <a:lnTo>
                  <a:pt x="2148" y="2266"/>
                </a:lnTo>
                <a:lnTo>
                  <a:pt x="2146" y="2266"/>
                </a:lnTo>
                <a:lnTo>
                  <a:pt x="2144" y="2268"/>
                </a:lnTo>
                <a:lnTo>
                  <a:pt x="2142" y="2270"/>
                </a:lnTo>
                <a:lnTo>
                  <a:pt x="2140" y="2272"/>
                </a:lnTo>
                <a:lnTo>
                  <a:pt x="2140" y="2274"/>
                </a:lnTo>
                <a:lnTo>
                  <a:pt x="2140" y="2278"/>
                </a:lnTo>
                <a:lnTo>
                  <a:pt x="2140" y="2278"/>
                </a:lnTo>
                <a:lnTo>
                  <a:pt x="2142" y="2280"/>
                </a:lnTo>
                <a:lnTo>
                  <a:pt x="2142" y="2284"/>
                </a:lnTo>
                <a:lnTo>
                  <a:pt x="2144" y="2286"/>
                </a:lnTo>
                <a:lnTo>
                  <a:pt x="2144" y="2288"/>
                </a:lnTo>
                <a:lnTo>
                  <a:pt x="2146" y="2290"/>
                </a:lnTo>
                <a:lnTo>
                  <a:pt x="2148" y="2292"/>
                </a:lnTo>
                <a:lnTo>
                  <a:pt x="2152" y="2294"/>
                </a:lnTo>
                <a:lnTo>
                  <a:pt x="2154" y="2298"/>
                </a:lnTo>
                <a:lnTo>
                  <a:pt x="2160" y="2302"/>
                </a:lnTo>
                <a:lnTo>
                  <a:pt x="2164" y="2306"/>
                </a:lnTo>
                <a:lnTo>
                  <a:pt x="2166" y="2306"/>
                </a:lnTo>
                <a:lnTo>
                  <a:pt x="2168" y="2310"/>
                </a:lnTo>
                <a:lnTo>
                  <a:pt x="2170" y="2312"/>
                </a:lnTo>
                <a:lnTo>
                  <a:pt x="2170" y="2314"/>
                </a:lnTo>
                <a:lnTo>
                  <a:pt x="2170" y="2316"/>
                </a:lnTo>
                <a:lnTo>
                  <a:pt x="2170" y="2318"/>
                </a:lnTo>
                <a:lnTo>
                  <a:pt x="2170" y="2320"/>
                </a:lnTo>
                <a:lnTo>
                  <a:pt x="2168" y="2322"/>
                </a:lnTo>
                <a:lnTo>
                  <a:pt x="2166" y="2322"/>
                </a:lnTo>
                <a:lnTo>
                  <a:pt x="2166" y="2326"/>
                </a:lnTo>
                <a:lnTo>
                  <a:pt x="2164" y="2326"/>
                </a:lnTo>
                <a:lnTo>
                  <a:pt x="2164" y="2326"/>
                </a:lnTo>
                <a:lnTo>
                  <a:pt x="2162" y="2328"/>
                </a:lnTo>
                <a:lnTo>
                  <a:pt x="2162" y="2330"/>
                </a:lnTo>
                <a:lnTo>
                  <a:pt x="2160" y="2330"/>
                </a:lnTo>
                <a:lnTo>
                  <a:pt x="2160" y="2332"/>
                </a:lnTo>
                <a:lnTo>
                  <a:pt x="2158" y="2334"/>
                </a:lnTo>
                <a:lnTo>
                  <a:pt x="2158" y="2336"/>
                </a:lnTo>
                <a:lnTo>
                  <a:pt x="2158" y="2338"/>
                </a:lnTo>
                <a:lnTo>
                  <a:pt x="2156" y="2338"/>
                </a:lnTo>
                <a:lnTo>
                  <a:pt x="2156" y="2340"/>
                </a:lnTo>
                <a:lnTo>
                  <a:pt x="2154" y="2342"/>
                </a:lnTo>
                <a:lnTo>
                  <a:pt x="2152" y="2342"/>
                </a:lnTo>
                <a:lnTo>
                  <a:pt x="2150" y="2344"/>
                </a:lnTo>
                <a:lnTo>
                  <a:pt x="2148" y="2344"/>
                </a:lnTo>
                <a:lnTo>
                  <a:pt x="2146" y="2346"/>
                </a:lnTo>
                <a:lnTo>
                  <a:pt x="2142" y="2348"/>
                </a:lnTo>
                <a:lnTo>
                  <a:pt x="2140" y="2350"/>
                </a:lnTo>
                <a:lnTo>
                  <a:pt x="2140" y="2352"/>
                </a:lnTo>
                <a:lnTo>
                  <a:pt x="2140" y="2354"/>
                </a:lnTo>
                <a:lnTo>
                  <a:pt x="2140" y="2360"/>
                </a:lnTo>
                <a:lnTo>
                  <a:pt x="2138" y="2362"/>
                </a:lnTo>
                <a:lnTo>
                  <a:pt x="2138" y="2364"/>
                </a:lnTo>
                <a:lnTo>
                  <a:pt x="2140" y="2364"/>
                </a:lnTo>
                <a:lnTo>
                  <a:pt x="2148" y="2368"/>
                </a:lnTo>
                <a:lnTo>
                  <a:pt x="2152" y="2368"/>
                </a:lnTo>
                <a:lnTo>
                  <a:pt x="2156" y="2368"/>
                </a:lnTo>
                <a:lnTo>
                  <a:pt x="2158" y="2368"/>
                </a:lnTo>
                <a:lnTo>
                  <a:pt x="2160" y="2368"/>
                </a:lnTo>
                <a:lnTo>
                  <a:pt x="2164" y="2366"/>
                </a:lnTo>
                <a:lnTo>
                  <a:pt x="2166" y="2364"/>
                </a:lnTo>
                <a:lnTo>
                  <a:pt x="2168" y="2364"/>
                </a:lnTo>
                <a:lnTo>
                  <a:pt x="2170" y="2364"/>
                </a:lnTo>
                <a:lnTo>
                  <a:pt x="2172" y="2362"/>
                </a:lnTo>
                <a:lnTo>
                  <a:pt x="2174" y="2362"/>
                </a:lnTo>
                <a:lnTo>
                  <a:pt x="2174" y="2360"/>
                </a:lnTo>
                <a:lnTo>
                  <a:pt x="2176" y="2358"/>
                </a:lnTo>
                <a:lnTo>
                  <a:pt x="2178" y="2354"/>
                </a:lnTo>
                <a:lnTo>
                  <a:pt x="2180" y="2354"/>
                </a:lnTo>
                <a:lnTo>
                  <a:pt x="2178" y="2352"/>
                </a:lnTo>
                <a:lnTo>
                  <a:pt x="2178" y="2350"/>
                </a:lnTo>
                <a:lnTo>
                  <a:pt x="2178" y="2348"/>
                </a:lnTo>
                <a:lnTo>
                  <a:pt x="2176" y="2336"/>
                </a:lnTo>
                <a:lnTo>
                  <a:pt x="2174" y="2330"/>
                </a:lnTo>
                <a:lnTo>
                  <a:pt x="2174" y="2326"/>
                </a:lnTo>
                <a:lnTo>
                  <a:pt x="2176" y="2326"/>
                </a:lnTo>
                <a:lnTo>
                  <a:pt x="2178" y="2320"/>
                </a:lnTo>
                <a:lnTo>
                  <a:pt x="2180" y="2320"/>
                </a:lnTo>
                <a:lnTo>
                  <a:pt x="2182" y="2320"/>
                </a:lnTo>
                <a:lnTo>
                  <a:pt x="2188" y="2324"/>
                </a:lnTo>
                <a:lnTo>
                  <a:pt x="2192" y="2326"/>
                </a:lnTo>
                <a:lnTo>
                  <a:pt x="2196" y="2328"/>
                </a:lnTo>
                <a:lnTo>
                  <a:pt x="2198" y="2328"/>
                </a:lnTo>
                <a:lnTo>
                  <a:pt x="2200" y="2330"/>
                </a:lnTo>
                <a:lnTo>
                  <a:pt x="2204" y="2332"/>
                </a:lnTo>
                <a:lnTo>
                  <a:pt x="2206" y="2336"/>
                </a:lnTo>
                <a:lnTo>
                  <a:pt x="2208" y="2338"/>
                </a:lnTo>
                <a:lnTo>
                  <a:pt x="2210" y="2342"/>
                </a:lnTo>
                <a:lnTo>
                  <a:pt x="2212" y="2344"/>
                </a:lnTo>
                <a:lnTo>
                  <a:pt x="2212" y="2346"/>
                </a:lnTo>
                <a:lnTo>
                  <a:pt x="2214" y="2346"/>
                </a:lnTo>
                <a:lnTo>
                  <a:pt x="2214" y="2348"/>
                </a:lnTo>
                <a:lnTo>
                  <a:pt x="2214" y="2350"/>
                </a:lnTo>
                <a:lnTo>
                  <a:pt x="2214" y="2356"/>
                </a:lnTo>
                <a:lnTo>
                  <a:pt x="2212" y="2360"/>
                </a:lnTo>
                <a:lnTo>
                  <a:pt x="2210" y="2360"/>
                </a:lnTo>
                <a:lnTo>
                  <a:pt x="2208" y="2364"/>
                </a:lnTo>
                <a:lnTo>
                  <a:pt x="2206" y="2366"/>
                </a:lnTo>
                <a:lnTo>
                  <a:pt x="2204" y="2370"/>
                </a:lnTo>
                <a:lnTo>
                  <a:pt x="2200" y="2374"/>
                </a:lnTo>
                <a:lnTo>
                  <a:pt x="2196" y="2372"/>
                </a:lnTo>
                <a:lnTo>
                  <a:pt x="2190" y="2374"/>
                </a:lnTo>
                <a:lnTo>
                  <a:pt x="2184" y="2376"/>
                </a:lnTo>
                <a:lnTo>
                  <a:pt x="2176" y="2378"/>
                </a:lnTo>
                <a:lnTo>
                  <a:pt x="2174" y="2380"/>
                </a:lnTo>
                <a:lnTo>
                  <a:pt x="2170" y="2378"/>
                </a:lnTo>
                <a:lnTo>
                  <a:pt x="2168" y="2378"/>
                </a:lnTo>
                <a:lnTo>
                  <a:pt x="2166" y="2378"/>
                </a:lnTo>
                <a:lnTo>
                  <a:pt x="2164" y="2378"/>
                </a:lnTo>
                <a:lnTo>
                  <a:pt x="2162" y="2378"/>
                </a:lnTo>
                <a:lnTo>
                  <a:pt x="2160" y="2380"/>
                </a:lnTo>
                <a:lnTo>
                  <a:pt x="2156" y="2384"/>
                </a:lnTo>
                <a:lnTo>
                  <a:pt x="2156" y="2388"/>
                </a:lnTo>
                <a:lnTo>
                  <a:pt x="2156" y="2392"/>
                </a:lnTo>
                <a:lnTo>
                  <a:pt x="2158" y="2394"/>
                </a:lnTo>
                <a:lnTo>
                  <a:pt x="2162" y="2396"/>
                </a:lnTo>
                <a:lnTo>
                  <a:pt x="2164" y="2398"/>
                </a:lnTo>
                <a:lnTo>
                  <a:pt x="2166" y="2400"/>
                </a:lnTo>
                <a:lnTo>
                  <a:pt x="2166" y="2402"/>
                </a:lnTo>
                <a:lnTo>
                  <a:pt x="2168" y="2402"/>
                </a:lnTo>
                <a:lnTo>
                  <a:pt x="2174" y="2406"/>
                </a:lnTo>
                <a:lnTo>
                  <a:pt x="2176" y="2406"/>
                </a:lnTo>
                <a:lnTo>
                  <a:pt x="2180" y="2408"/>
                </a:lnTo>
                <a:lnTo>
                  <a:pt x="2188" y="2410"/>
                </a:lnTo>
                <a:lnTo>
                  <a:pt x="2192" y="2410"/>
                </a:lnTo>
                <a:lnTo>
                  <a:pt x="2194" y="2410"/>
                </a:lnTo>
                <a:lnTo>
                  <a:pt x="2198" y="2408"/>
                </a:lnTo>
                <a:lnTo>
                  <a:pt x="2200" y="2408"/>
                </a:lnTo>
                <a:lnTo>
                  <a:pt x="2200" y="2406"/>
                </a:lnTo>
                <a:lnTo>
                  <a:pt x="2202" y="2406"/>
                </a:lnTo>
                <a:lnTo>
                  <a:pt x="2206" y="2404"/>
                </a:lnTo>
                <a:lnTo>
                  <a:pt x="2210" y="2402"/>
                </a:lnTo>
                <a:lnTo>
                  <a:pt x="2212" y="2402"/>
                </a:lnTo>
                <a:lnTo>
                  <a:pt x="2214" y="2400"/>
                </a:lnTo>
                <a:lnTo>
                  <a:pt x="2214" y="2398"/>
                </a:lnTo>
                <a:lnTo>
                  <a:pt x="2220" y="2392"/>
                </a:lnTo>
                <a:lnTo>
                  <a:pt x="2222" y="2388"/>
                </a:lnTo>
                <a:lnTo>
                  <a:pt x="2224" y="2386"/>
                </a:lnTo>
                <a:lnTo>
                  <a:pt x="2226" y="2378"/>
                </a:lnTo>
                <a:lnTo>
                  <a:pt x="2226" y="2374"/>
                </a:lnTo>
                <a:lnTo>
                  <a:pt x="2224" y="2370"/>
                </a:lnTo>
                <a:lnTo>
                  <a:pt x="2226" y="2366"/>
                </a:lnTo>
                <a:lnTo>
                  <a:pt x="2228" y="2360"/>
                </a:lnTo>
                <a:lnTo>
                  <a:pt x="2228" y="2358"/>
                </a:lnTo>
                <a:lnTo>
                  <a:pt x="2230" y="2354"/>
                </a:lnTo>
                <a:lnTo>
                  <a:pt x="2234" y="2352"/>
                </a:lnTo>
                <a:lnTo>
                  <a:pt x="2236" y="2352"/>
                </a:lnTo>
                <a:lnTo>
                  <a:pt x="2238" y="2350"/>
                </a:lnTo>
                <a:lnTo>
                  <a:pt x="2242" y="2350"/>
                </a:lnTo>
                <a:lnTo>
                  <a:pt x="2244" y="2352"/>
                </a:lnTo>
                <a:lnTo>
                  <a:pt x="2246" y="2352"/>
                </a:lnTo>
                <a:lnTo>
                  <a:pt x="2248" y="2352"/>
                </a:lnTo>
                <a:lnTo>
                  <a:pt x="2248" y="2354"/>
                </a:lnTo>
                <a:lnTo>
                  <a:pt x="2250" y="2356"/>
                </a:lnTo>
                <a:lnTo>
                  <a:pt x="2250" y="2358"/>
                </a:lnTo>
                <a:lnTo>
                  <a:pt x="2250" y="2366"/>
                </a:lnTo>
                <a:lnTo>
                  <a:pt x="2250" y="2372"/>
                </a:lnTo>
                <a:lnTo>
                  <a:pt x="2250" y="2374"/>
                </a:lnTo>
                <a:lnTo>
                  <a:pt x="2250" y="2374"/>
                </a:lnTo>
                <a:lnTo>
                  <a:pt x="2248" y="2376"/>
                </a:lnTo>
                <a:lnTo>
                  <a:pt x="2246" y="2380"/>
                </a:lnTo>
                <a:lnTo>
                  <a:pt x="2240" y="2384"/>
                </a:lnTo>
                <a:lnTo>
                  <a:pt x="2238" y="2388"/>
                </a:lnTo>
                <a:lnTo>
                  <a:pt x="2234" y="2392"/>
                </a:lnTo>
                <a:lnTo>
                  <a:pt x="2228" y="2396"/>
                </a:lnTo>
                <a:lnTo>
                  <a:pt x="2228" y="2398"/>
                </a:lnTo>
                <a:lnTo>
                  <a:pt x="2226" y="2398"/>
                </a:lnTo>
                <a:lnTo>
                  <a:pt x="2222" y="2402"/>
                </a:lnTo>
                <a:lnTo>
                  <a:pt x="2220" y="2406"/>
                </a:lnTo>
                <a:lnTo>
                  <a:pt x="2218" y="2408"/>
                </a:lnTo>
                <a:lnTo>
                  <a:pt x="2216" y="2410"/>
                </a:lnTo>
                <a:lnTo>
                  <a:pt x="2216" y="2412"/>
                </a:lnTo>
                <a:lnTo>
                  <a:pt x="2214" y="2416"/>
                </a:lnTo>
                <a:lnTo>
                  <a:pt x="2214" y="2416"/>
                </a:lnTo>
                <a:lnTo>
                  <a:pt x="2214" y="2418"/>
                </a:lnTo>
                <a:lnTo>
                  <a:pt x="2212" y="2420"/>
                </a:lnTo>
                <a:lnTo>
                  <a:pt x="2210" y="2422"/>
                </a:lnTo>
                <a:lnTo>
                  <a:pt x="2208" y="2422"/>
                </a:lnTo>
                <a:lnTo>
                  <a:pt x="2206" y="2422"/>
                </a:lnTo>
                <a:lnTo>
                  <a:pt x="2204" y="2426"/>
                </a:lnTo>
                <a:lnTo>
                  <a:pt x="2200" y="2430"/>
                </a:lnTo>
                <a:lnTo>
                  <a:pt x="2198" y="2432"/>
                </a:lnTo>
                <a:lnTo>
                  <a:pt x="2198" y="2434"/>
                </a:lnTo>
                <a:lnTo>
                  <a:pt x="2198" y="2438"/>
                </a:lnTo>
                <a:lnTo>
                  <a:pt x="2198" y="2442"/>
                </a:lnTo>
                <a:lnTo>
                  <a:pt x="2198" y="2444"/>
                </a:lnTo>
                <a:lnTo>
                  <a:pt x="2196" y="2446"/>
                </a:lnTo>
                <a:lnTo>
                  <a:pt x="2196" y="2448"/>
                </a:lnTo>
                <a:lnTo>
                  <a:pt x="2198" y="2452"/>
                </a:lnTo>
                <a:lnTo>
                  <a:pt x="2198" y="2458"/>
                </a:lnTo>
                <a:lnTo>
                  <a:pt x="2198" y="2468"/>
                </a:lnTo>
                <a:lnTo>
                  <a:pt x="2198" y="2470"/>
                </a:lnTo>
                <a:lnTo>
                  <a:pt x="2200" y="2472"/>
                </a:lnTo>
                <a:lnTo>
                  <a:pt x="2202" y="2474"/>
                </a:lnTo>
                <a:lnTo>
                  <a:pt x="2204" y="2478"/>
                </a:lnTo>
                <a:lnTo>
                  <a:pt x="2206" y="2482"/>
                </a:lnTo>
                <a:lnTo>
                  <a:pt x="2208" y="2484"/>
                </a:lnTo>
                <a:lnTo>
                  <a:pt x="2208" y="2488"/>
                </a:lnTo>
                <a:lnTo>
                  <a:pt x="2206" y="2492"/>
                </a:lnTo>
                <a:lnTo>
                  <a:pt x="2208" y="2494"/>
                </a:lnTo>
                <a:lnTo>
                  <a:pt x="2210" y="2494"/>
                </a:lnTo>
                <a:lnTo>
                  <a:pt x="2212" y="2496"/>
                </a:lnTo>
                <a:lnTo>
                  <a:pt x="2214" y="2498"/>
                </a:lnTo>
                <a:lnTo>
                  <a:pt x="2214" y="2506"/>
                </a:lnTo>
                <a:lnTo>
                  <a:pt x="2216" y="2510"/>
                </a:lnTo>
                <a:lnTo>
                  <a:pt x="2220" y="2514"/>
                </a:lnTo>
                <a:lnTo>
                  <a:pt x="2222" y="2516"/>
                </a:lnTo>
                <a:lnTo>
                  <a:pt x="2224" y="2516"/>
                </a:lnTo>
                <a:lnTo>
                  <a:pt x="2226" y="2510"/>
                </a:lnTo>
                <a:lnTo>
                  <a:pt x="2226" y="2506"/>
                </a:lnTo>
                <a:lnTo>
                  <a:pt x="2228" y="2504"/>
                </a:lnTo>
                <a:lnTo>
                  <a:pt x="2230" y="2500"/>
                </a:lnTo>
                <a:lnTo>
                  <a:pt x="2230" y="2498"/>
                </a:lnTo>
                <a:lnTo>
                  <a:pt x="2232" y="2490"/>
                </a:lnTo>
                <a:lnTo>
                  <a:pt x="2232" y="2486"/>
                </a:lnTo>
                <a:lnTo>
                  <a:pt x="2234" y="2486"/>
                </a:lnTo>
                <a:lnTo>
                  <a:pt x="2236" y="2482"/>
                </a:lnTo>
                <a:lnTo>
                  <a:pt x="2242" y="2478"/>
                </a:lnTo>
                <a:lnTo>
                  <a:pt x="2246" y="2478"/>
                </a:lnTo>
                <a:lnTo>
                  <a:pt x="2250" y="2478"/>
                </a:lnTo>
                <a:lnTo>
                  <a:pt x="2254" y="2478"/>
                </a:lnTo>
                <a:lnTo>
                  <a:pt x="2258" y="2480"/>
                </a:lnTo>
                <a:lnTo>
                  <a:pt x="2260" y="2484"/>
                </a:lnTo>
                <a:lnTo>
                  <a:pt x="2260" y="2486"/>
                </a:lnTo>
                <a:lnTo>
                  <a:pt x="2260" y="2492"/>
                </a:lnTo>
                <a:lnTo>
                  <a:pt x="2258" y="2496"/>
                </a:lnTo>
                <a:lnTo>
                  <a:pt x="2256" y="2502"/>
                </a:lnTo>
                <a:lnTo>
                  <a:pt x="2256" y="2506"/>
                </a:lnTo>
                <a:lnTo>
                  <a:pt x="2254" y="2510"/>
                </a:lnTo>
                <a:lnTo>
                  <a:pt x="2250" y="2514"/>
                </a:lnTo>
                <a:lnTo>
                  <a:pt x="2246" y="2516"/>
                </a:lnTo>
                <a:lnTo>
                  <a:pt x="2246" y="2516"/>
                </a:lnTo>
                <a:lnTo>
                  <a:pt x="2246" y="2518"/>
                </a:lnTo>
                <a:lnTo>
                  <a:pt x="2244" y="2518"/>
                </a:lnTo>
                <a:lnTo>
                  <a:pt x="2242" y="2520"/>
                </a:lnTo>
                <a:lnTo>
                  <a:pt x="2242" y="2522"/>
                </a:lnTo>
                <a:lnTo>
                  <a:pt x="2238" y="2522"/>
                </a:lnTo>
                <a:lnTo>
                  <a:pt x="2236" y="2524"/>
                </a:lnTo>
                <a:lnTo>
                  <a:pt x="2236" y="2526"/>
                </a:lnTo>
                <a:lnTo>
                  <a:pt x="2234" y="2526"/>
                </a:lnTo>
                <a:lnTo>
                  <a:pt x="2232" y="2528"/>
                </a:lnTo>
                <a:lnTo>
                  <a:pt x="2230" y="2528"/>
                </a:lnTo>
                <a:lnTo>
                  <a:pt x="2228" y="2528"/>
                </a:lnTo>
                <a:lnTo>
                  <a:pt x="2228" y="2530"/>
                </a:lnTo>
                <a:lnTo>
                  <a:pt x="2230" y="2532"/>
                </a:lnTo>
                <a:lnTo>
                  <a:pt x="2230" y="2536"/>
                </a:lnTo>
                <a:lnTo>
                  <a:pt x="2232" y="2546"/>
                </a:lnTo>
                <a:lnTo>
                  <a:pt x="2232" y="2548"/>
                </a:lnTo>
                <a:lnTo>
                  <a:pt x="2234" y="2554"/>
                </a:lnTo>
                <a:lnTo>
                  <a:pt x="2234" y="2558"/>
                </a:lnTo>
                <a:lnTo>
                  <a:pt x="2236" y="2562"/>
                </a:lnTo>
                <a:lnTo>
                  <a:pt x="2234" y="2564"/>
                </a:lnTo>
                <a:lnTo>
                  <a:pt x="2234" y="2568"/>
                </a:lnTo>
                <a:lnTo>
                  <a:pt x="2234" y="2572"/>
                </a:lnTo>
                <a:lnTo>
                  <a:pt x="2234" y="2576"/>
                </a:lnTo>
                <a:lnTo>
                  <a:pt x="2234" y="2580"/>
                </a:lnTo>
                <a:lnTo>
                  <a:pt x="2232" y="2586"/>
                </a:lnTo>
                <a:lnTo>
                  <a:pt x="2232" y="2588"/>
                </a:lnTo>
                <a:lnTo>
                  <a:pt x="2226" y="2592"/>
                </a:lnTo>
                <a:lnTo>
                  <a:pt x="2222" y="2596"/>
                </a:lnTo>
                <a:lnTo>
                  <a:pt x="2218" y="2596"/>
                </a:lnTo>
                <a:lnTo>
                  <a:pt x="2216" y="2596"/>
                </a:lnTo>
                <a:lnTo>
                  <a:pt x="2214" y="2598"/>
                </a:lnTo>
                <a:lnTo>
                  <a:pt x="2206" y="2598"/>
                </a:lnTo>
                <a:lnTo>
                  <a:pt x="2198" y="2598"/>
                </a:lnTo>
                <a:lnTo>
                  <a:pt x="2196" y="2598"/>
                </a:lnTo>
                <a:lnTo>
                  <a:pt x="2192" y="2596"/>
                </a:lnTo>
                <a:lnTo>
                  <a:pt x="2190" y="2596"/>
                </a:lnTo>
                <a:lnTo>
                  <a:pt x="2190" y="2594"/>
                </a:lnTo>
                <a:lnTo>
                  <a:pt x="2188" y="2590"/>
                </a:lnTo>
                <a:lnTo>
                  <a:pt x="2186" y="2588"/>
                </a:lnTo>
                <a:lnTo>
                  <a:pt x="2184" y="2588"/>
                </a:lnTo>
                <a:lnTo>
                  <a:pt x="2180" y="2586"/>
                </a:lnTo>
                <a:lnTo>
                  <a:pt x="2172" y="2588"/>
                </a:lnTo>
                <a:lnTo>
                  <a:pt x="2168" y="2588"/>
                </a:lnTo>
                <a:lnTo>
                  <a:pt x="2166" y="2590"/>
                </a:lnTo>
                <a:lnTo>
                  <a:pt x="2164" y="2594"/>
                </a:lnTo>
                <a:lnTo>
                  <a:pt x="2160" y="2600"/>
                </a:lnTo>
                <a:lnTo>
                  <a:pt x="2160" y="2610"/>
                </a:lnTo>
                <a:lnTo>
                  <a:pt x="2160" y="2612"/>
                </a:lnTo>
                <a:lnTo>
                  <a:pt x="2162" y="2614"/>
                </a:lnTo>
                <a:lnTo>
                  <a:pt x="2166" y="2616"/>
                </a:lnTo>
                <a:lnTo>
                  <a:pt x="2170" y="2618"/>
                </a:lnTo>
                <a:lnTo>
                  <a:pt x="2172" y="2620"/>
                </a:lnTo>
                <a:lnTo>
                  <a:pt x="2176" y="2626"/>
                </a:lnTo>
                <a:lnTo>
                  <a:pt x="2178" y="2628"/>
                </a:lnTo>
                <a:lnTo>
                  <a:pt x="2180" y="2628"/>
                </a:lnTo>
                <a:lnTo>
                  <a:pt x="2182" y="2630"/>
                </a:lnTo>
                <a:lnTo>
                  <a:pt x="2186" y="2630"/>
                </a:lnTo>
                <a:lnTo>
                  <a:pt x="2192" y="2632"/>
                </a:lnTo>
                <a:lnTo>
                  <a:pt x="2196" y="2637"/>
                </a:lnTo>
                <a:lnTo>
                  <a:pt x="2200" y="2641"/>
                </a:lnTo>
                <a:lnTo>
                  <a:pt x="2202" y="2643"/>
                </a:lnTo>
                <a:lnTo>
                  <a:pt x="2206" y="2645"/>
                </a:lnTo>
                <a:lnTo>
                  <a:pt x="2208" y="2647"/>
                </a:lnTo>
                <a:lnTo>
                  <a:pt x="2212" y="2651"/>
                </a:lnTo>
                <a:lnTo>
                  <a:pt x="2212" y="2655"/>
                </a:lnTo>
                <a:lnTo>
                  <a:pt x="2210" y="2657"/>
                </a:lnTo>
                <a:lnTo>
                  <a:pt x="2210" y="2659"/>
                </a:lnTo>
                <a:lnTo>
                  <a:pt x="2210" y="2661"/>
                </a:lnTo>
                <a:lnTo>
                  <a:pt x="2208" y="2663"/>
                </a:lnTo>
                <a:lnTo>
                  <a:pt x="2208" y="2665"/>
                </a:lnTo>
                <a:lnTo>
                  <a:pt x="2208" y="2667"/>
                </a:lnTo>
                <a:lnTo>
                  <a:pt x="2206" y="2669"/>
                </a:lnTo>
                <a:lnTo>
                  <a:pt x="2202" y="2673"/>
                </a:lnTo>
                <a:lnTo>
                  <a:pt x="2198" y="2675"/>
                </a:lnTo>
                <a:lnTo>
                  <a:pt x="2196" y="2675"/>
                </a:lnTo>
                <a:lnTo>
                  <a:pt x="2194" y="2675"/>
                </a:lnTo>
                <a:lnTo>
                  <a:pt x="2192" y="2675"/>
                </a:lnTo>
                <a:lnTo>
                  <a:pt x="2190" y="2677"/>
                </a:lnTo>
                <a:lnTo>
                  <a:pt x="2184" y="2681"/>
                </a:lnTo>
                <a:lnTo>
                  <a:pt x="2182" y="2685"/>
                </a:lnTo>
                <a:lnTo>
                  <a:pt x="2182" y="2687"/>
                </a:lnTo>
                <a:lnTo>
                  <a:pt x="2182" y="2691"/>
                </a:lnTo>
                <a:lnTo>
                  <a:pt x="2182" y="2693"/>
                </a:lnTo>
                <a:lnTo>
                  <a:pt x="2180" y="2693"/>
                </a:lnTo>
                <a:lnTo>
                  <a:pt x="2176" y="2693"/>
                </a:lnTo>
                <a:lnTo>
                  <a:pt x="2146" y="2693"/>
                </a:lnTo>
                <a:lnTo>
                  <a:pt x="2144" y="2693"/>
                </a:lnTo>
                <a:lnTo>
                  <a:pt x="2120" y="2691"/>
                </a:lnTo>
                <a:lnTo>
                  <a:pt x="2118" y="2691"/>
                </a:lnTo>
                <a:lnTo>
                  <a:pt x="2102" y="2691"/>
                </a:lnTo>
                <a:lnTo>
                  <a:pt x="2090" y="2691"/>
                </a:lnTo>
                <a:lnTo>
                  <a:pt x="2050" y="2691"/>
                </a:lnTo>
                <a:lnTo>
                  <a:pt x="2012" y="2691"/>
                </a:lnTo>
                <a:lnTo>
                  <a:pt x="1996" y="2691"/>
                </a:lnTo>
                <a:lnTo>
                  <a:pt x="1950" y="2691"/>
                </a:lnTo>
                <a:lnTo>
                  <a:pt x="1934" y="2691"/>
                </a:lnTo>
                <a:lnTo>
                  <a:pt x="1924" y="2691"/>
                </a:lnTo>
                <a:lnTo>
                  <a:pt x="1920" y="2691"/>
                </a:lnTo>
                <a:lnTo>
                  <a:pt x="1896" y="2691"/>
                </a:lnTo>
                <a:lnTo>
                  <a:pt x="1892" y="2691"/>
                </a:lnTo>
                <a:lnTo>
                  <a:pt x="1890" y="2691"/>
                </a:lnTo>
                <a:lnTo>
                  <a:pt x="1884" y="2691"/>
                </a:lnTo>
                <a:lnTo>
                  <a:pt x="1850" y="2691"/>
                </a:lnTo>
                <a:lnTo>
                  <a:pt x="1780" y="2691"/>
                </a:lnTo>
                <a:lnTo>
                  <a:pt x="1758" y="2689"/>
                </a:lnTo>
                <a:lnTo>
                  <a:pt x="1746" y="2689"/>
                </a:lnTo>
                <a:lnTo>
                  <a:pt x="1736" y="2689"/>
                </a:lnTo>
                <a:lnTo>
                  <a:pt x="1718" y="2689"/>
                </a:lnTo>
                <a:lnTo>
                  <a:pt x="1698" y="2689"/>
                </a:lnTo>
                <a:lnTo>
                  <a:pt x="1668" y="2689"/>
                </a:lnTo>
                <a:lnTo>
                  <a:pt x="1612" y="2689"/>
                </a:lnTo>
                <a:lnTo>
                  <a:pt x="1544" y="2689"/>
                </a:lnTo>
                <a:lnTo>
                  <a:pt x="1528" y="2689"/>
                </a:lnTo>
                <a:lnTo>
                  <a:pt x="1515" y="2689"/>
                </a:lnTo>
                <a:lnTo>
                  <a:pt x="1461" y="2687"/>
                </a:lnTo>
                <a:lnTo>
                  <a:pt x="1451" y="2687"/>
                </a:lnTo>
                <a:lnTo>
                  <a:pt x="1447" y="2687"/>
                </a:lnTo>
                <a:lnTo>
                  <a:pt x="1437" y="2687"/>
                </a:lnTo>
                <a:lnTo>
                  <a:pt x="1385" y="2687"/>
                </a:lnTo>
                <a:lnTo>
                  <a:pt x="1327" y="2687"/>
                </a:lnTo>
                <a:lnTo>
                  <a:pt x="1319" y="2685"/>
                </a:lnTo>
                <a:lnTo>
                  <a:pt x="1285" y="2685"/>
                </a:lnTo>
                <a:lnTo>
                  <a:pt x="1267" y="2685"/>
                </a:lnTo>
                <a:lnTo>
                  <a:pt x="1217" y="2685"/>
                </a:lnTo>
                <a:lnTo>
                  <a:pt x="1201" y="2685"/>
                </a:lnTo>
                <a:lnTo>
                  <a:pt x="1197" y="2685"/>
                </a:lnTo>
                <a:lnTo>
                  <a:pt x="1121" y="2683"/>
                </a:lnTo>
                <a:lnTo>
                  <a:pt x="1091" y="2683"/>
                </a:lnTo>
                <a:lnTo>
                  <a:pt x="1089" y="2683"/>
                </a:lnTo>
                <a:lnTo>
                  <a:pt x="1041" y="2683"/>
                </a:lnTo>
                <a:lnTo>
                  <a:pt x="1031" y="2683"/>
                </a:lnTo>
                <a:lnTo>
                  <a:pt x="1029" y="2683"/>
                </a:lnTo>
                <a:lnTo>
                  <a:pt x="943" y="2681"/>
                </a:lnTo>
                <a:lnTo>
                  <a:pt x="925" y="2681"/>
                </a:lnTo>
                <a:lnTo>
                  <a:pt x="923" y="2681"/>
                </a:lnTo>
                <a:lnTo>
                  <a:pt x="903" y="2681"/>
                </a:lnTo>
                <a:lnTo>
                  <a:pt x="873" y="2681"/>
                </a:lnTo>
                <a:lnTo>
                  <a:pt x="871" y="2681"/>
                </a:lnTo>
                <a:lnTo>
                  <a:pt x="827" y="2681"/>
                </a:lnTo>
                <a:lnTo>
                  <a:pt x="821" y="2681"/>
                </a:lnTo>
                <a:lnTo>
                  <a:pt x="775" y="2681"/>
                </a:lnTo>
                <a:lnTo>
                  <a:pt x="757" y="2681"/>
                </a:lnTo>
                <a:lnTo>
                  <a:pt x="729" y="2681"/>
                </a:lnTo>
                <a:lnTo>
                  <a:pt x="727" y="2681"/>
                </a:lnTo>
                <a:lnTo>
                  <a:pt x="721" y="2681"/>
                </a:lnTo>
                <a:lnTo>
                  <a:pt x="715" y="2681"/>
                </a:lnTo>
                <a:lnTo>
                  <a:pt x="703" y="2681"/>
                </a:lnTo>
                <a:lnTo>
                  <a:pt x="695" y="2681"/>
                </a:lnTo>
                <a:lnTo>
                  <a:pt x="693" y="2681"/>
                </a:lnTo>
                <a:lnTo>
                  <a:pt x="659" y="2681"/>
                </a:lnTo>
                <a:lnTo>
                  <a:pt x="623" y="2681"/>
                </a:lnTo>
                <a:lnTo>
                  <a:pt x="621" y="2681"/>
                </a:lnTo>
                <a:lnTo>
                  <a:pt x="597" y="2681"/>
                </a:lnTo>
                <a:lnTo>
                  <a:pt x="583" y="2681"/>
                </a:lnTo>
                <a:lnTo>
                  <a:pt x="541" y="2681"/>
                </a:lnTo>
                <a:lnTo>
                  <a:pt x="517" y="2681"/>
                </a:lnTo>
                <a:lnTo>
                  <a:pt x="515" y="2681"/>
                </a:lnTo>
                <a:lnTo>
                  <a:pt x="509" y="2681"/>
                </a:lnTo>
                <a:lnTo>
                  <a:pt x="479" y="2681"/>
                </a:lnTo>
                <a:lnTo>
                  <a:pt x="477" y="2681"/>
                </a:lnTo>
                <a:lnTo>
                  <a:pt x="461" y="2681"/>
                </a:lnTo>
                <a:lnTo>
                  <a:pt x="387" y="2681"/>
                </a:lnTo>
                <a:lnTo>
                  <a:pt x="385" y="2681"/>
                </a:lnTo>
                <a:lnTo>
                  <a:pt x="383" y="2681"/>
                </a:lnTo>
                <a:lnTo>
                  <a:pt x="379" y="2681"/>
                </a:lnTo>
                <a:lnTo>
                  <a:pt x="365" y="2681"/>
                </a:lnTo>
                <a:lnTo>
                  <a:pt x="365" y="2655"/>
                </a:lnTo>
                <a:lnTo>
                  <a:pt x="365" y="2612"/>
                </a:lnTo>
                <a:lnTo>
                  <a:pt x="365" y="2502"/>
                </a:lnTo>
                <a:lnTo>
                  <a:pt x="365" y="2490"/>
                </a:lnTo>
                <a:lnTo>
                  <a:pt x="365" y="2428"/>
                </a:lnTo>
                <a:lnTo>
                  <a:pt x="365" y="2406"/>
                </a:lnTo>
                <a:lnTo>
                  <a:pt x="365" y="2404"/>
                </a:lnTo>
                <a:lnTo>
                  <a:pt x="365" y="2380"/>
                </a:lnTo>
                <a:lnTo>
                  <a:pt x="365" y="2378"/>
                </a:lnTo>
                <a:lnTo>
                  <a:pt x="365" y="2372"/>
                </a:lnTo>
                <a:lnTo>
                  <a:pt x="365" y="2346"/>
                </a:lnTo>
                <a:lnTo>
                  <a:pt x="365" y="2340"/>
                </a:lnTo>
                <a:lnTo>
                  <a:pt x="365" y="2324"/>
                </a:lnTo>
                <a:lnTo>
                  <a:pt x="365" y="2310"/>
                </a:lnTo>
                <a:lnTo>
                  <a:pt x="365" y="2278"/>
                </a:lnTo>
                <a:lnTo>
                  <a:pt x="365" y="2278"/>
                </a:lnTo>
                <a:lnTo>
                  <a:pt x="363" y="2278"/>
                </a:lnTo>
                <a:lnTo>
                  <a:pt x="363" y="2278"/>
                </a:lnTo>
                <a:lnTo>
                  <a:pt x="361" y="2278"/>
                </a:lnTo>
                <a:lnTo>
                  <a:pt x="359" y="2278"/>
                </a:lnTo>
                <a:lnTo>
                  <a:pt x="359" y="2278"/>
                </a:lnTo>
                <a:lnTo>
                  <a:pt x="357" y="2278"/>
                </a:lnTo>
                <a:lnTo>
                  <a:pt x="355" y="2278"/>
                </a:lnTo>
                <a:lnTo>
                  <a:pt x="353" y="2278"/>
                </a:lnTo>
                <a:lnTo>
                  <a:pt x="351" y="2278"/>
                </a:lnTo>
                <a:lnTo>
                  <a:pt x="349" y="2278"/>
                </a:lnTo>
                <a:lnTo>
                  <a:pt x="347" y="2278"/>
                </a:lnTo>
                <a:lnTo>
                  <a:pt x="345" y="2278"/>
                </a:lnTo>
                <a:lnTo>
                  <a:pt x="345" y="2276"/>
                </a:lnTo>
                <a:lnTo>
                  <a:pt x="345" y="2274"/>
                </a:lnTo>
                <a:lnTo>
                  <a:pt x="345" y="2272"/>
                </a:lnTo>
                <a:lnTo>
                  <a:pt x="347" y="2272"/>
                </a:lnTo>
                <a:lnTo>
                  <a:pt x="349" y="2272"/>
                </a:lnTo>
                <a:lnTo>
                  <a:pt x="351" y="2272"/>
                </a:lnTo>
                <a:lnTo>
                  <a:pt x="353" y="2272"/>
                </a:lnTo>
                <a:lnTo>
                  <a:pt x="353" y="2274"/>
                </a:lnTo>
                <a:lnTo>
                  <a:pt x="355" y="2274"/>
                </a:lnTo>
                <a:lnTo>
                  <a:pt x="355" y="2272"/>
                </a:lnTo>
                <a:lnTo>
                  <a:pt x="357" y="2272"/>
                </a:lnTo>
                <a:lnTo>
                  <a:pt x="357" y="2268"/>
                </a:lnTo>
                <a:lnTo>
                  <a:pt x="355" y="2268"/>
                </a:lnTo>
                <a:lnTo>
                  <a:pt x="353" y="2268"/>
                </a:lnTo>
                <a:lnTo>
                  <a:pt x="351" y="2266"/>
                </a:lnTo>
                <a:lnTo>
                  <a:pt x="349" y="2266"/>
                </a:lnTo>
                <a:lnTo>
                  <a:pt x="343" y="2262"/>
                </a:lnTo>
                <a:lnTo>
                  <a:pt x="339" y="2260"/>
                </a:lnTo>
                <a:lnTo>
                  <a:pt x="335" y="2260"/>
                </a:lnTo>
                <a:lnTo>
                  <a:pt x="331" y="2262"/>
                </a:lnTo>
                <a:lnTo>
                  <a:pt x="329" y="2262"/>
                </a:lnTo>
                <a:lnTo>
                  <a:pt x="329" y="2264"/>
                </a:lnTo>
                <a:lnTo>
                  <a:pt x="327" y="2264"/>
                </a:lnTo>
                <a:lnTo>
                  <a:pt x="323" y="2266"/>
                </a:lnTo>
                <a:lnTo>
                  <a:pt x="321" y="2266"/>
                </a:lnTo>
                <a:lnTo>
                  <a:pt x="315" y="2266"/>
                </a:lnTo>
                <a:lnTo>
                  <a:pt x="311" y="2268"/>
                </a:lnTo>
                <a:lnTo>
                  <a:pt x="307" y="2268"/>
                </a:lnTo>
                <a:lnTo>
                  <a:pt x="305" y="2268"/>
                </a:lnTo>
                <a:lnTo>
                  <a:pt x="301" y="2268"/>
                </a:lnTo>
                <a:lnTo>
                  <a:pt x="297" y="2268"/>
                </a:lnTo>
                <a:lnTo>
                  <a:pt x="293" y="2270"/>
                </a:lnTo>
                <a:lnTo>
                  <a:pt x="291" y="2268"/>
                </a:lnTo>
                <a:lnTo>
                  <a:pt x="289" y="2266"/>
                </a:lnTo>
                <a:lnTo>
                  <a:pt x="289" y="2262"/>
                </a:lnTo>
                <a:lnTo>
                  <a:pt x="289" y="2258"/>
                </a:lnTo>
                <a:lnTo>
                  <a:pt x="291" y="2252"/>
                </a:lnTo>
                <a:lnTo>
                  <a:pt x="291" y="2250"/>
                </a:lnTo>
                <a:lnTo>
                  <a:pt x="291" y="2248"/>
                </a:lnTo>
                <a:lnTo>
                  <a:pt x="287" y="2250"/>
                </a:lnTo>
                <a:lnTo>
                  <a:pt x="281" y="2250"/>
                </a:lnTo>
                <a:lnTo>
                  <a:pt x="273" y="2250"/>
                </a:lnTo>
                <a:lnTo>
                  <a:pt x="271" y="2252"/>
                </a:lnTo>
                <a:lnTo>
                  <a:pt x="269" y="2254"/>
                </a:lnTo>
                <a:lnTo>
                  <a:pt x="269" y="2256"/>
                </a:lnTo>
                <a:lnTo>
                  <a:pt x="267" y="2256"/>
                </a:lnTo>
                <a:lnTo>
                  <a:pt x="265" y="2256"/>
                </a:lnTo>
                <a:lnTo>
                  <a:pt x="263" y="2256"/>
                </a:lnTo>
                <a:lnTo>
                  <a:pt x="257" y="2254"/>
                </a:lnTo>
                <a:lnTo>
                  <a:pt x="255" y="2254"/>
                </a:lnTo>
                <a:lnTo>
                  <a:pt x="255" y="2256"/>
                </a:lnTo>
                <a:lnTo>
                  <a:pt x="252" y="2256"/>
                </a:lnTo>
                <a:lnTo>
                  <a:pt x="255" y="2258"/>
                </a:lnTo>
                <a:lnTo>
                  <a:pt x="255" y="2262"/>
                </a:lnTo>
                <a:lnTo>
                  <a:pt x="257" y="2264"/>
                </a:lnTo>
                <a:lnTo>
                  <a:pt x="257" y="2270"/>
                </a:lnTo>
                <a:lnTo>
                  <a:pt x="255" y="2272"/>
                </a:lnTo>
                <a:lnTo>
                  <a:pt x="255" y="2274"/>
                </a:lnTo>
                <a:lnTo>
                  <a:pt x="250" y="2276"/>
                </a:lnTo>
                <a:lnTo>
                  <a:pt x="248" y="2276"/>
                </a:lnTo>
                <a:lnTo>
                  <a:pt x="244" y="2278"/>
                </a:lnTo>
                <a:lnTo>
                  <a:pt x="240" y="2278"/>
                </a:lnTo>
                <a:lnTo>
                  <a:pt x="238" y="2278"/>
                </a:lnTo>
                <a:lnTo>
                  <a:pt x="236" y="2278"/>
                </a:lnTo>
                <a:lnTo>
                  <a:pt x="236" y="2276"/>
                </a:lnTo>
                <a:lnTo>
                  <a:pt x="236" y="2274"/>
                </a:lnTo>
                <a:lnTo>
                  <a:pt x="236" y="2272"/>
                </a:lnTo>
                <a:lnTo>
                  <a:pt x="236" y="2270"/>
                </a:lnTo>
                <a:lnTo>
                  <a:pt x="236" y="2268"/>
                </a:lnTo>
                <a:lnTo>
                  <a:pt x="236" y="2266"/>
                </a:lnTo>
                <a:lnTo>
                  <a:pt x="236" y="2264"/>
                </a:lnTo>
                <a:lnTo>
                  <a:pt x="238" y="2262"/>
                </a:lnTo>
                <a:lnTo>
                  <a:pt x="240" y="2262"/>
                </a:lnTo>
                <a:lnTo>
                  <a:pt x="240" y="2260"/>
                </a:lnTo>
                <a:lnTo>
                  <a:pt x="242" y="2258"/>
                </a:lnTo>
                <a:lnTo>
                  <a:pt x="242" y="2256"/>
                </a:lnTo>
                <a:lnTo>
                  <a:pt x="242" y="2252"/>
                </a:lnTo>
                <a:lnTo>
                  <a:pt x="242" y="2250"/>
                </a:lnTo>
                <a:lnTo>
                  <a:pt x="242" y="2248"/>
                </a:lnTo>
                <a:lnTo>
                  <a:pt x="240" y="2248"/>
                </a:lnTo>
                <a:lnTo>
                  <a:pt x="238" y="2248"/>
                </a:lnTo>
                <a:lnTo>
                  <a:pt x="236" y="2248"/>
                </a:lnTo>
                <a:lnTo>
                  <a:pt x="228" y="2254"/>
                </a:lnTo>
                <a:lnTo>
                  <a:pt x="226" y="2256"/>
                </a:lnTo>
                <a:lnTo>
                  <a:pt x="224" y="2258"/>
                </a:lnTo>
                <a:lnTo>
                  <a:pt x="224" y="2262"/>
                </a:lnTo>
                <a:lnTo>
                  <a:pt x="224" y="2264"/>
                </a:lnTo>
                <a:lnTo>
                  <a:pt x="222" y="2266"/>
                </a:lnTo>
                <a:lnTo>
                  <a:pt x="222" y="2268"/>
                </a:lnTo>
                <a:lnTo>
                  <a:pt x="218" y="2274"/>
                </a:lnTo>
                <a:lnTo>
                  <a:pt x="216" y="2276"/>
                </a:lnTo>
                <a:lnTo>
                  <a:pt x="210" y="2276"/>
                </a:lnTo>
                <a:lnTo>
                  <a:pt x="208" y="2276"/>
                </a:lnTo>
                <a:lnTo>
                  <a:pt x="208" y="2274"/>
                </a:lnTo>
                <a:lnTo>
                  <a:pt x="206" y="2272"/>
                </a:lnTo>
                <a:lnTo>
                  <a:pt x="206" y="2270"/>
                </a:lnTo>
                <a:lnTo>
                  <a:pt x="208" y="2270"/>
                </a:lnTo>
                <a:lnTo>
                  <a:pt x="208" y="2268"/>
                </a:lnTo>
                <a:lnTo>
                  <a:pt x="208" y="2266"/>
                </a:lnTo>
                <a:lnTo>
                  <a:pt x="212" y="2264"/>
                </a:lnTo>
                <a:lnTo>
                  <a:pt x="212" y="2262"/>
                </a:lnTo>
                <a:lnTo>
                  <a:pt x="214" y="2262"/>
                </a:lnTo>
                <a:lnTo>
                  <a:pt x="214" y="2258"/>
                </a:lnTo>
                <a:lnTo>
                  <a:pt x="212" y="2256"/>
                </a:lnTo>
                <a:lnTo>
                  <a:pt x="210" y="2254"/>
                </a:lnTo>
                <a:lnTo>
                  <a:pt x="208" y="2256"/>
                </a:lnTo>
                <a:lnTo>
                  <a:pt x="206" y="2256"/>
                </a:lnTo>
                <a:lnTo>
                  <a:pt x="204" y="2258"/>
                </a:lnTo>
                <a:lnTo>
                  <a:pt x="202" y="2260"/>
                </a:lnTo>
                <a:lnTo>
                  <a:pt x="200" y="2262"/>
                </a:lnTo>
                <a:lnTo>
                  <a:pt x="200" y="2266"/>
                </a:lnTo>
                <a:lnTo>
                  <a:pt x="198" y="2268"/>
                </a:lnTo>
                <a:lnTo>
                  <a:pt x="198" y="2270"/>
                </a:lnTo>
                <a:lnTo>
                  <a:pt x="198" y="2272"/>
                </a:lnTo>
                <a:lnTo>
                  <a:pt x="198" y="2274"/>
                </a:lnTo>
                <a:lnTo>
                  <a:pt x="198" y="2276"/>
                </a:lnTo>
                <a:lnTo>
                  <a:pt x="196" y="2276"/>
                </a:lnTo>
                <a:lnTo>
                  <a:pt x="194" y="2278"/>
                </a:lnTo>
                <a:lnTo>
                  <a:pt x="194" y="2278"/>
                </a:lnTo>
                <a:lnTo>
                  <a:pt x="190" y="2278"/>
                </a:lnTo>
                <a:lnTo>
                  <a:pt x="190" y="2280"/>
                </a:lnTo>
                <a:lnTo>
                  <a:pt x="188" y="2280"/>
                </a:lnTo>
                <a:lnTo>
                  <a:pt x="186" y="2278"/>
                </a:lnTo>
                <a:lnTo>
                  <a:pt x="184" y="2278"/>
                </a:lnTo>
                <a:lnTo>
                  <a:pt x="182" y="2272"/>
                </a:lnTo>
                <a:lnTo>
                  <a:pt x="182" y="2270"/>
                </a:lnTo>
                <a:lnTo>
                  <a:pt x="182" y="2266"/>
                </a:lnTo>
                <a:lnTo>
                  <a:pt x="182" y="2264"/>
                </a:lnTo>
                <a:lnTo>
                  <a:pt x="180" y="2264"/>
                </a:lnTo>
                <a:lnTo>
                  <a:pt x="180" y="2262"/>
                </a:lnTo>
                <a:lnTo>
                  <a:pt x="178" y="2262"/>
                </a:lnTo>
                <a:lnTo>
                  <a:pt x="176" y="2262"/>
                </a:lnTo>
                <a:lnTo>
                  <a:pt x="174" y="2264"/>
                </a:lnTo>
                <a:lnTo>
                  <a:pt x="172" y="2266"/>
                </a:lnTo>
                <a:lnTo>
                  <a:pt x="170" y="2266"/>
                </a:lnTo>
                <a:lnTo>
                  <a:pt x="168" y="2270"/>
                </a:lnTo>
                <a:lnTo>
                  <a:pt x="168" y="2272"/>
                </a:lnTo>
                <a:lnTo>
                  <a:pt x="172" y="2276"/>
                </a:lnTo>
                <a:lnTo>
                  <a:pt x="172" y="2278"/>
                </a:lnTo>
                <a:lnTo>
                  <a:pt x="172" y="2278"/>
                </a:lnTo>
                <a:lnTo>
                  <a:pt x="170" y="2282"/>
                </a:lnTo>
                <a:lnTo>
                  <a:pt x="168" y="2284"/>
                </a:lnTo>
                <a:lnTo>
                  <a:pt x="166" y="2284"/>
                </a:lnTo>
                <a:lnTo>
                  <a:pt x="164" y="2284"/>
                </a:lnTo>
                <a:lnTo>
                  <a:pt x="162" y="2282"/>
                </a:lnTo>
                <a:lnTo>
                  <a:pt x="160" y="2282"/>
                </a:lnTo>
                <a:lnTo>
                  <a:pt x="158" y="2282"/>
                </a:lnTo>
                <a:lnTo>
                  <a:pt x="156" y="2282"/>
                </a:lnTo>
                <a:lnTo>
                  <a:pt x="154" y="2282"/>
                </a:lnTo>
                <a:lnTo>
                  <a:pt x="152" y="2282"/>
                </a:lnTo>
                <a:lnTo>
                  <a:pt x="150" y="2284"/>
                </a:lnTo>
                <a:lnTo>
                  <a:pt x="148" y="2282"/>
                </a:lnTo>
                <a:lnTo>
                  <a:pt x="146" y="2282"/>
                </a:lnTo>
                <a:lnTo>
                  <a:pt x="144" y="2280"/>
                </a:lnTo>
                <a:lnTo>
                  <a:pt x="144" y="2278"/>
                </a:lnTo>
                <a:lnTo>
                  <a:pt x="140" y="2278"/>
                </a:lnTo>
                <a:lnTo>
                  <a:pt x="140" y="2278"/>
                </a:lnTo>
                <a:lnTo>
                  <a:pt x="140" y="2276"/>
                </a:lnTo>
                <a:lnTo>
                  <a:pt x="138" y="2272"/>
                </a:lnTo>
                <a:lnTo>
                  <a:pt x="140" y="2270"/>
                </a:lnTo>
                <a:lnTo>
                  <a:pt x="140" y="2268"/>
                </a:lnTo>
                <a:lnTo>
                  <a:pt x="140" y="2268"/>
                </a:lnTo>
                <a:lnTo>
                  <a:pt x="142" y="2268"/>
                </a:lnTo>
                <a:lnTo>
                  <a:pt x="144" y="2268"/>
                </a:lnTo>
                <a:lnTo>
                  <a:pt x="146" y="2268"/>
                </a:lnTo>
                <a:lnTo>
                  <a:pt x="148" y="2266"/>
                </a:lnTo>
                <a:lnTo>
                  <a:pt x="150" y="2266"/>
                </a:lnTo>
                <a:lnTo>
                  <a:pt x="152" y="2264"/>
                </a:lnTo>
                <a:lnTo>
                  <a:pt x="152" y="2260"/>
                </a:lnTo>
                <a:lnTo>
                  <a:pt x="150" y="2256"/>
                </a:lnTo>
                <a:lnTo>
                  <a:pt x="148" y="2254"/>
                </a:lnTo>
                <a:lnTo>
                  <a:pt x="146" y="2256"/>
                </a:lnTo>
                <a:lnTo>
                  <a:pt x="144" y="2258"/>
                </a:lnTo>
                <a:lnTo>
                  <a:pt x="140" y="2262"/>
                </a:lnTo>
                <a:lnTo>
                  <a:pt x="140" y="2264"/>
                </a:lnTo>
                <a:lnTo>
                  <a:pt x="138" y="2266"/>
                </a:lnTo>
                <a:lnTo>
                  <a:pt x="134" y="2266"/>
                </a:lnTo>
                <a:lnTo>
                  <a:pt x="132" y="2264"/>
                </a:lnTo>
                <a:lnTo>
                  <a:pt x="130" y="2262"/>
                </a:lnTo>
                <a:lnTo>
                  <a:pt x="130" y="2260"/>
                </a:lnTo>
                <a:lnTo>
                  <a:pt x="126" y="2258"/>
                </a:lnTo>
                <a:lnTo>
                  <a:pt x="124" y="2256"/>
                </a:lnTo>
                <a:lnTo>
                  <a:pt x="124" y="2254"/>
                </a:lnTo>
                <a:lnTo>
                  <a:pt x="122" y="2250"/>
                </a:lnTo>
                <a:lnTo>
                  <a:pt x="120" y="2248"/>
                </a:lnTo>
                <a:lnTo>
                  <a:pt x="118" y="2248"/>
                </a:lnTo>
                <a:lnTo>
                  <a:pt x="116" y="2246"/>
                </a:lnTo>
                <a:lnTo>
                  <a:pt x="114" y="2246"/>
                </a:lnTo>
                <a:lnTo>
                  <a:pt x="112" y="2248"/>
                </a:lnTo>
                <a:lnTo>
                  <a:pt x="110" y="2248"/>
                </a:lnTo>
                <a:lnTo>
                  <a:pt x="108" y="2248"/>
                </a:lnTo>
                <a:lnTo>
                  <a:pt x="106" y="2248"/>
                </a:lnTo>
                <a:lnTo>
                  <a:pt x="104" y="2248"/>
                </a:lnTo>
                <a:lnTo>
                  <a:pt x="104" y="2246"/>
                </a:lnTo>
                <a:lnTo>
                  <a:pt x="102" y="2244"/>
                </a:lnTo>
                <a:lnTo>
                  <a:pt x="102" y="2242"/>
                </a:lnTo>
                <a:lnTo>
                  <a:pt x="102" y="2240"/>
                </a:lnTo>
                <a:lnTo>
                  <a:pt x="100" y="2240"/>
                </a:lnTo>
                <a:lnTo>
                  <a:pt x="100" y="2242"/>
                </a:lnTo>
                <a:lnTo>
                  <a:pt x="98" y="2242"/>
                </a:lnTo>
                <a:lnTo>
                  <a:pt x="96" y="2242"/>
                </a:lnTo>
                <a:lnTo>
                  <a:pt x="96" y="2244"/>
                </a:lnTo>
                <a:lnTo>
                  <a:pt x="94" y="2242"/>
                </a:lnTo>
                <a:lnTo>
                  <a:pt x="94" y="2240"/>
                </a:lnTo>
                <a:lnTo>
                  <a:pt x="92" y="2238"/>
                </a:lnTo>
                <a:lnTo>
                  <a:pt x="94" y="2236"/>
                </a:lnTo>
                <a:lnTo>
                  <a:pt x="96" y="2236"/>
                </a:lnTo>
                <a:lnTo>
                  <a:pt x="96" y="2234"/>
                </a:lnTo>
                <a:lnTo>
                  <a:pt x="98" y="2234"/>
                </a:lnTo>
                <a:lnTo>
                  <a:pt x="100" y="2232"/>
                </a:lnTo>
                <a:lnTo>
                  <a:pt x="102" y="2230"/>
                </a:lnTo>
                <a:lnTo>
                  <a:pt x="104" y="2230"/>
                </a:lnTo>
                <a:lnTo>
                  <a:pt x="104" y="2228"/>
                </a:lnTo>
                <a:lnTo>
                  <a:pt x="104" y="2226"/>
                </a:lnTo>
                <a:lnTo>
                  <a:pt x="104" y="2224"/>
                </a:lnTo>
                <a:lnTo>
                  <a:pt x="102" y="2224"/>
                </a:lnTo>
                <a:lnTo>
                  <a:pt x="100" y="2224"/>
                </a:lnTo>
                <a:lnTo>
                  <a:pt x="100" y="2222"/>
                </a:lnTo>
                <a:lnTo>
                  <a:pt x="100" y="2220"/>
                </a:lnTo>
                <a:lnTo>
                  <a:pt x="98" y="2218"/>
                </a:lnTo>
                <a:lnTo>
                  <a:pt x="100" y="2218"/>
                </a:lnTo>
                <a:lnTo>
                  <a:pt x="102" y="2218"/>
                </a:lnTo>
                <a:lnTo>
                  <a:pt x="102" y="2216"/>
                </a:lnTo>
                <a:lnTo>
                  <a:pt x="108" y="2216"/>
                </a:lnTo>
                <a:lnTo>
                  <a:pt x="108" y="2214"/>
                </a:lnTo>
                <a:lnTo>
                  <a:pt x="108" y="2212"/>
                </a:lnTo>
                <a:lnTo>
                  <a:pt x="108" y="2210"/>
                </a:lnTo>
                <a:lnTo>
                  <a:pt x="104" y="2207"/>
                </a:lnTo>
                <a:lnTo>
                  <a:pt x="100" y="2207"/>
                </a:lnTo>
                <a:lnTo>
                  <a:pt x="98" y="2207"/>
                </a:lnTo>
                <a:lnTo>
                  <a:pt x="98" y="2212"/>
                </a:lnTo>
                <a:lnTo>
                  <a:pt x="90" y="2212"/>
                </a:lnTo>
                <a:lnTo>
                  <a:pt x="88" y="2212"/>
                </a:lnTo>
                <a:lnTo>
                  <a:pt x="86" y="2212"/>
                </a:lnTo>
                <a:lnTo>
                  <a:pt x="84" y="2214"/>
                </a:lnTo>
                <a:lnTo>
                  <a:pt x="84" y="2212"/>
                </a:lnTo>
                <a:lnTo>
                  <a:pt x="86" y="2210"/>
                </a:lnTo>
                <a:lnTo>
                  <a:pt x="86" y="2201"/>
                </a:lnTo>
                <a:lnTo>
                  <a:pt x="86" y="2199"/>
                </a:lnTo>
                <a:lnTo>
                  <a:pt x="86" y="2195"/>
                </a:lnTo>
                <a:lnTo>
                  <a:pt x="86" y="2191"/>
                </a:lnTo>
                <a:lnTo>
                  <a:pt x="86" y="2181"/>
                </a:lnTo>
                <a:lnTo>
                  <a:pt x="86" y="2177"/>
                </a:lnTo>
                <a:lnTo>
                  <a:pt x="86" y="2175"/>
                </a:lnTo>
                <a:lnTo>
                  <a:pt x="86" y="2171"/>
                </a:lnTo>
                <a:lnTo>
                  <a:pt x="86" y="2163"/>
                </a:lnTo>
                <a:lnTo>
                  <a:pt x="86" y="2159"/>
                </a:lnTo>
                <a:lnTo>
                  <a:pt x="86" y="2155"/>
                </a:lnTo>
                <a:lnTo>
                  <a:pt x="86" y="2153"/>
                </a:lnTo>
                <a:lnTo>
                  <a:pt x="86" y="2151"/>
                </a:lnTo>
                <a:lnTo>
                  <a:pt x="86" y="2143"/>
                </a:lnTo>
                <a:lnTo>
                  <a:pt x="86" y="2137"/>
                </a:lnTo>
                <a:lnTo>
                  <a:pt x="86" y="2135"/>
                </a:lnTo>
                <a:lnTo>
                  <a:pt x="86" y="2133"/>
                </a:lnTo>
                <a:lnTo>
                  <a:pt x="86" y="2131"/>
                </a:lnTo>
                <a:lnTo>
                  <a:pt x="86" y="2127"/>
                </a:lnTo>
                <a:lnTo>
                  <a:pt x="88" y="2125"/>
                </a:lnTo>
                <a:lnTo>
                  <a:pt x="88" y="2123"/>
                </a:lnTo>
                <a:lnTo>
                  <a:pt x="88" y="2121"/>
                </a:lnTo>
                <a:lnTo>
                  <a:pt x="88" y="2119"/>
                </a:lnTo>
                <a:lnTo>
                  <a:pt x="88" y="2115"/>
                </a:lnTo>
                <a:lnTo>
                  <a:pt x="88" y="2107"/>
                </a:lnTo>
                <a:lnTo>
                  <a:pt x="88" y="2097"/>
                </a:lnTo>
                <a:lnTo>
                  <a:pt x="88" y="2093"/>
                </a:lnTo>
                <a:lnTo>
                  <a:pt x="88" y="2091"/>
                </a:lnTo>
                <a:lnTo>
                  <a:pt x="88" y="2085"/>
                </a:lnTo>
                <a:lnTo>
                  <a:pt x="88" y="2083"/>
                </a:lnTo>
                <a:lnTo>
                  <a:pt x="88" y="2071"/>
                </a:lnTo>
                <a:lnTo>
                  <a:pt x="88" y="2067"/>
                </a:lnTo>
                <a:lnTo>
                  <a:pt x="88" y="2065"/>
                </a:lnTo>
                <a:lnTo>
                  <a:pt x="88" y="2063"/>
                </a:lnTo>
                <a:lnTo>
                  <a:pt x="88" y="2059"/>
                </a:lnTo>
                <a:lnTo>
                  <a:pt x="88" y="2057"/>
                </a:lnTo>
                <a:lnTo>
                  <a:pt x="88" y="2055"/>
                </a:lnTo>
                <a:lnTo>
                  <a:pt x="88" y="2049"/>
                </a:lnTo>
                <a:lnTo>
                  <a:pt x="88" y="2047"/>
                </a:lnTo>
                <a:lnTo>
                  <a:pt x="88" y="2045"/>
                </a:lnTo>
                <a:lnTo>
                  <a:pt x="90" y="2035"/>
                </a:lnTo>
                <a:lnTo>
                  <a:pt x="90" y="2033"/>
                </a:lnTo>
                <a:lnTo>
                  <a:pt x="90" y="2027"/>
                </a:lnTo>
                <a:lnTo>
                  <a:pt x="90" y="2025"/>
                </a:lnTo>
                <a:lnTo>
                  <a:pt x="90" y="2023"/>
                </a:lnTo>
                <a:lnTo>
                  <a:pt x="90" y="2021"/>
                </a:lnTo>
                <a:lnTo>
                  <a:pt x="90" y="2019"/>
                </a:lnTo>
                <a:lnTo>
                  <a:pt x="90" y="2013"/>
                </a:lnTo>
                <a:lnTo>
                  <a:pt x="90" y="2011"/>
                </a:lnTo>
                <a:lnTo>
                  <a:pt x="90" y="2007"/>
                </a:lnTo>
                <a:lnTo>
                  <a:pt x="90" y="2005"/>
                </a:lnTo>
                <a:lnTo>
                  <a:pt x="90" y="2001"/>
                </a:lnTo>
                <a:lnTo>
                  <a:pt x="90" y="1999"/>
                </a:lnTo>
                <a:lnTo>
                  <a:pt x="90" y="1997"/>
                </a:lnTo>
                <a:lnTo>
                  <a:pt x="90" y="1995"/>
                </a:lnTo>
                <a:lnTo>
                  <a:pt x="90" y="1989"/>
                </a:lnTo>
                <a:lnTo>
                  <a:pt x="90" y="1989"/>
                </a:lnTo>
                <a:lnTo>
                  <a:pt x="90" y="1985"/>
                </a:lnTo>
                <a:lnTo>
                  <a:pt x="90" y="1983"/>
                </a:lnTo>
                <a:lnTo>
                  <a:pt x="90" y="1979"/>
                </a:lnTo>
                <a:lnTo>
                  <a:pt x="90" y="1977"/>
                </a:lnTo>
                <a:lnTo>
                  <a:pt x="90" y="1971"/>
                </a:lnTo>
                <a:lnTo>
                  <a:pt x="90" y="1969"/>
                </a:lnTo>
                <a:lnTo>
                  <a:pt x="90" y="1965"/>
                </a:lnTo>
                <a:lnTo>
                  <a:pt x="92" y="1961"/>
                </a:lnTo>
                <a:lnTo>
                  <a:pt x="92" y="1955"/>
                </a:lnTo>
                <a:lnTo>
                  <a:pt x="92" y="1947"/>
                </a:lnTo>
                <a:lnTo>
                  <a:pt x="92" y="1941"/>
                </a:lnTo>
                <a:lnTo>
                  <a:pt x="92" y="1937"/>
                </a:lnTo>
                <a:lnTo>
                  <a:pt x="92" y="1933"/>
                </a:lnTo>
                <a:lnTo>
                  <a:pt x="92" y="1931"/>
                </a:lnTo>
                <a:lnTo>
                  <a:pt x="92" y="1925"/>
                </a:lnTo>
                <a:lnTo>
                  <a:pt x="92" y="1923"/>
                </a:lnTo>
                <a:lnTo>
                  <a:pt x="92" y="1921"/>
                </a:lnTo>
                <a:lnTo>
                  <a:pt x="92" y="1919"/>
                </a:lnTo>
                <a:lnTo>
                  <a:pt x="92" y="1917"/>
                </a:lnTo>
                <a:lnTo>
                  <a:pt x="92" y="1915"/>
                </a:lnTo>
                <a:lnTo>
                  <a:pt x="92" y="1911"/>
                </a:lnTo>
                <a:lnTo>
                  <a:pt x="92" y="1909"/>
                </a:lnTo>
                <a:lnTo>
                  <a:pt x="92" y="1903"/>
                </a:lnTo>
                <a:lnTo>
                  <a:pt x="92" y="1899"/>
                </a:lnTo>
                <a:lnTo>
                  <a:pt x="92" y="1895"/>
                </a:lnTo>
                <a:lnTo>
                  <a:pt x="92" y="1893"/>
                </a:lnTo>
                <a:lnTo>
                  <a:pt x="92" y="1889"/>
                </a:lnTo>
                <a:lnTo>
                  <a:pt x="92" y="1883"/>
                </a:lnTo>
                <a:lnTo>
                  <a:pt x="92" y="1873"/>
                </a:lnTo>
                <a:lnTo>
                  <a:pt x="92" y="1869"/>
                </a:lnTo>
                <a:lnTo>
                  <a:pt x="92" y="1857"/>
                </a:lnTo>
                <a:lnTo>
                  <a:pt x="92" y="1853"/>
                </a:lnTo>
                <a:lnTo>
                  <a:pt x="92" y="1849"/>
                </a:lnTo>
                <a:lnTo>
                  <a:pt x="92" y="1847"/>
                </a:lnTo>
                <a:lnTo>
                  <a:pt x="92" y="1843"/>
                </a:lnTo>
                <a:lnTo>
                  <a:pt x="92" y="1839"/>
                </a:lnTo>
                <a:lnTo>
                  <a:pt x="92" y="1837"/>
                </a:lnTo>
                <a:lnTo>
                  <a:pt x="92" y="1833"/>
                </a:lnTo>
                <a:lnTo>
                  <a:pt x="92" y="1829"/>
                </a:lnTo>
                <a:lnTo>
                  <a:pt x="92" y="1825"/>
                </a:lnTo>
                <a:lnTo>
                  <a:pt x="92" y="1823"/>
                </a:lnTo>
                <a:lnTo>
                  <a:pt x="92" y="1819"/>
                </a:lnTo>
                <a:lnTo>
                  <a:pt x="92" y="1815"/>
                </a:lnTo>
                <a:lnTo>
                  <a:pt x="92" y="1811"/>
                </a:lnTo>
                <a:lnTo>
                  <a:pt x="92" y="1807"/>
                </a:lnTo>
                <a:lnTo>
                  <a:pt x="92" y="1805"/>
                </a:lnTo>
                <a:lnTo>
                  <a:pt x="92" y="1801"/>
                </a:lnTo>
                <a:lnTo>
                  <a:pt x="92" y="1799"/>
                </a:lnTo>
                <a:lnTo>
                  <a:pt x="94" y="1793"/>
                </a:lnTo>
                <a:lnTo>
                  <a:pt x="94" y="1787"/>
                </a:lnTo>
                <a:lnTo>
                  <a:pt x="94" y="1776"/>
                </a:lnTo>
                <a:lnTo>
                  <a:pt x="94" y="1770"/>
                </a:lnTo>
                <a:lnTo>
                  <a:pt x="94" y="1760"/>
                </a:lnTo>
                <a:lnTo>
                  <a:pt x="94" y="1754"/>
                </a:lnTo>
                <a:lnTo>
                  <a:pt x="94" y="1746"/>
                </a:lnTo>
                <a:lnTo>
                  <a:pt x="94" y="1744"/>
                </a:lnTo>
                <a:lnTo>
                  <a:pt x="94" y="1738"/>
                </a:lnTo>
                <a:lnTo>
                  <a:pt x="94" y="1728"/>
                </a:lnTo>
                <a:lnTo>
                  <a:pt x="94" y="1724"/>
                </a:lnTo>
                <a:lnTo>
                  <a:pt x="94" y="1720"/>
                </a:lnTo>
                <a:lnTo>
                  <a:pt x="94" y="1718"/>
                </a:lnTo>
                <a:lnTo>
                  <a:pt x="96" y="1704"/>
                </a:lnTo>
                <a:lnTo>
                  <a:pt x="96" y="1700"/>
                </a:lnTo>
                <a:lnTo>
                  <a:pt x="96" y="1694"/>
                </a:lnTo>
                <a:lnTo>
                  <a:pt x="96" y="1692"/>
                </a:lnTo>
                <a:lnTo>
                  <a:pt x="96" y="1688"/>
                </a:lnTo>
                <a:lnTo>
                  <a:pt x="96" y="1686"/>
                </a:lnTo>
                <a:lnTo>
                  <a:pt x="96" y="1684"/>
                </a:lnTo>
                <a:lnTo>
                  <a:pt x="96" y="1682"/>
                </a:lnTo>
                <a:lnTo>
                  <a:pt x="96" y="1680"/>
                </a:lnTo>
                <a:lnTo>
                  <a:pt x="96" y="1678"/>
                </a:lnTo>
                <a:lnTo>
                  <a:pt x="96" y="1668"/>
                </a:lnTo>
                <a:lnTo>
                  <a:pt x="96" y="1666"/>
                </a:lnTo>
                <a:lnTo>
                  <a:pt x="96" y="1664"/>
                </a:lnTo>
                <a:lnTo>
                  <a:pt x="96" y="1662"/>
                </a:lnTo>
                <a:lnTo>
                  <a:pt x="96" y="1660"/>
                </a:lnTo>
                <a:lnTo>
                  <a:pt x="96" y="1658"/>
                </a:lnTo>
                <a:lnTo>
                  <a:pt x="96" y="1656"/>
                </a:lnTo>
                <a:lnTo>
                  <a:pt x="96" y="1652"/>
                </a:lnTo>
                <a:lnTo>
                  <a:pt x="96" y="1650"/>
                </a:lnTo>
                <a:lnTo>
                  <a:pt x="96" y="1648"/>
                </a:lnTo>
                <a:lnTo>
                  <a:pt x="96" y="1642"/>
                </a:lnTo>
                <a:lnTo>
                  <a:pt x="98" y="1628"/>
                </a:lnTo>
                <a:lnTo>
                  <a:pt x="98" y="1622"/>
                </a:lnTo>
                <a:lnTo>
                  <a:pt x="98" y="1620"/>
                </a:lnTo>
                <a:lnTo>
                  <a:pt x="98" y="1618"/>
                </a:lnTo>
                <a:lnTo>
                  <a:pt x="98" y="1616"/>
                </a:lnTo>
                <a:lnTo>
                  <a:pt x="98" y="1614"/>
                </a:lnTo>
                <a:lnTo>
                  <a:pt x="98" y="1604"/>
                </a:lnTo>
                <a:lnTo>
                  <a:pt x="98" y="1600"/>
                </a:lnTo>
                <a:lnTo>
                  <a:pt x="98" y="1596"/>
                </a:lnTo>
                <a:lnTo>
                  <a:pt x="98" y="1594"/>
                </a:lnTo>
                <a:lnTo>
                  <a:pt x="98" y="1590"/>
                </a:lnTo>
                <a:lnTo>
                  <a:pt x="98" y="1584"/>
                </a:lnTo>
                <a:lnTo>
                  <a:pt x="98" y="1582"/>
                </a:lnTo>
                <a:lnTo>
                  <a:pt x="98" y="1570"/>
                </a:lnTo>
                <a:lnTo>
                  <a:pt x="98" y="1560"/>
                </a:lnTo>
                <a:lnTo>
                  <a:pt x="100" y="1556"/>
                </a:lnTo>
                <a:lnTo>
                  <a:pt x="100" y="1556"/>
                </a:lnTo>
                <a:lnTo>
                  <a:pt x="100" y="1554"/>
                </a:lnTo>
                <a:lnTo>
                  <a:pt x="100" y="1548"/>
                </a:lnTo>
                <a:lnTo>
                  <a:pt x="100" y="1540"/>
                </a:lnTo>
                <a:lnTo>
                  <a:pt x="100" y="1538"/>
                </a:lnTo>
                <a:lnTo>
                  <a:pt x="100" y="1532"/>
                </a:lnTo>
                <a:lnTo>
                  <a:pt x="100" y="1530"/>
                </a:lnTo>
                <a:lnTo>
                  <a:pt x="100" y="1528"/>
                </a:lnTo>
                <a:lnTo>
                  <a:pt x="100" y="1524"/>
                </a:lnTo>
                <a:lnTo>
                  <a:pt x="100" y="1520"/>
                </a:lnTo>
                <a:lnTo>
                  <a:pt x="100" y="1518"/>
                </a:lnTo>
                <a:lnTo>
                  <a:pt x="100" y="1516"/>
                </a:lnTo>
                <a:lnTo>
                  <a:pt x="100" y="1514"/>
                </a:lnTo>
                <a:lnTo>
                  <a:pt x="100" y="1502"/>
                </a:lnTo>
                <a:lnTo>
                  <a:pt x="100" y="1494"/>
                </a:lnTo>
                <a:lnTo>
                  <a:pt x="100" y="1486"/>
                </a:lnTo>
                <a:lnTo>
                  <a:pt x="100" y="1482"/>
                </a:lnTo>
                <a:lnTo>
                  <a:pt x="100" y="1478"/>
                </a:lnTo>
                <a:lnTo>
                  <a:pt x="100" y="1476"/>
                </a:lnTo>
                <a:lnTo>
                  <a:pt x="102" y="1466"/>
                </a:lnTo>
                <a:lnTo>
                  <a:pt x="102" y="1458"/>
                </a:lnTo>
                <a:lnTo>
                  <a:pt x="102" y="1454"/>
                </a:lnTo>
                <a:lnTo>
                  <a:pt x="102" y="1452"/>
                </a:lnTo>
                <a:lnTo>
                  <a:pt x="102" y="1450"/>
                </a:lnTo>
                <a:lnTo>
                  <a:pt x="102" y="1448"/>
                </a:lnTo>
                <a:lnTo>
                  <a:pt x="102" y="1446"/>
                </a:lnTo>
                <a:lnTo>
                  <a:pt x="102" y="1444"/>
                </a:lnTo>
                <a:lnTo>
                  <a:pt x="102" y="1442"/>
                </a:lnTo>
                <a:lnTo>
                  <a:pt x="102" y="1434"/>
                </a:lnTo>
                <a:lnTo>
                  <a:pt x="102" y="1422"/>
                </a:lnTo>
                <a:lnTo>
                  <a:pt x="102" y="1420"/>
                </a:lnTo>
                <a:lnTo>
                  <a:pt x="102" y="1418"/>
                </a:lnTo>
                <a:lnTo>
                  <a:pt x="102" y="1416"/>
                </a:lnTo>
                <a:lnTo>
                  <a:pt x="102" y="1414"/>
                </a:lnTo>
                <a:lnTo>
                  <a:pt x="102" y="1414"/>
                </a:lnTo>
                <a:lnTo>
                  <a:pt x="102" y="1412"/>
                </a:lnTo>
                <a:lnTo>
                  <a:pt x="102" y="1410"/>
                </a:lnTo>
                <a:lnTo>
                  <a:pt x="102" y="1406"/>
                </a:lnTo>
                <a:lnTo>
                  <a:pt x="104" y="1398"/>
                </a:lnTo>
                <a:lnTo>
                  <a:pt x="104" y="1396"/>
                </a:lnTo>
                <a:lnTo>
                  <a:pt x="104" y="1394"/>
                </a:lnTo>
                <a:lnTo>
                  <a:pt x="104" y="1382"/>
                </a:lnTo>
                <a:lnTo>
                  <a:pt x="104" y="1378"/>
                </a:lnTo>
                <a:lnTo>
                  <a:pt x="104" y="1374"/>
                </a:lnTo>
                <a:lnTo>
                  <a:pt x="104" y="1368"/>
                </a:lnTo>
                <a:lnTo>
                  <a:pt x="104" y="1361"/>
                </a:lnTo>
                <a:lnTo>
                  <a:pt x="104" y="1355"/>
                </a:lnTo>
                <a:lnTo>
                  <a:pt x="104" y="1353"/>
                </a:lnTo>
                <a:lnTo>
                  <a:pt x="104" y="1349"/>
                </a:lnTo>
                <a:lnTo>
                  <a:pt x="104" y="1343"/>
                </a:lnTo>
                <a:lnTo>
                  <a:pt x="104" y="1333"/>
                </a:lnTo>
                <a:lnTo>
                  <a:pt x="104" y="1331"/>
                </a:lnTo>
                <a:lnTo>
                  <a:pt x="104" y="1329"/>
                </a:lnTo>
                <a:lnTo>
                  <a:pt x="106" y="1325"/>
                </a:lnTo>
                <a:lnTo>
                  <a:pt x="106" y="1323"/>
                </a:lnTo>
                <a:lnTo>
                  <a:pt x="106" y="1319"/>
                </a:lnTo>
                <a:lnTo>
                  <a:pt x="106" y="1317"/>
                </a:lnTo>
                <a:lnTo>
                  <a:pt x="106" y="1313"/>
                </a:lnTo>
                <a:lnTo>
                  <a:pt x="106" y="1309"/>
                </a:lnTo>
                <a:lnTo>
                  <a:pt x="106" y="1305"/>
                </a:lnTo>
                <a:lnTo>
                  <a:pt x="106" y="1301"/>
                </a:lnTo>
                <a:lnTo>
                  <a:pt x="106" y="1299"/>
                </a:lnTo>
                <a:lnTo>
                  <a:pt x="106" y="1297"/>
                </a:lnTo>
                <a:lnTo>
                  <a:pt x="106" y="1293"/>
                </a:lnTo>
                <a:lnTo>
                  <a:pt x="106" y="1291"/>
                </a:lnTo>
                <a:lnTo>
                  <a:pt x="106" y="1281"/>
                </a:lnTo>
                <a:lnTo>
                  <a:pt x="106" y="1279"/>
                </a:lnTo>
                <a:lnTo>
                  <a:pt x="106" y="1277"/>
                </a:lnTo>
                <a:lnTo>
                  <a:pt x="106" y="1275"/>
                </a:lnTo>
                <a:lnTo>
                  <a:pt x="106" y="1273"/>
                </a:lnTo>
                <a:lnTo>
                  <a:pt x="106" y="1271"/>
                </a:lnTo>
                <a:lnTo>
                  <a:pt x="106" y="1269"/>
                </a:lnTo>
                <a:lnTo>
                  <a:pt x="106" y="1269"/>
                </a:lnTo>
                <a:lnTo>
                  <a:pt x="106" y="1267"/>
                </a:lnTo>
                <a:lnTo>
                  <a:pt x="106" y="1265"/>
                </a:lnTo>
                <a:lnTo>
                  <a:pt x="106" y="1261"/>
                </a:lnTo>
                <a:lnTo>
                  <a:pt x="108" y="1257"/>
                </a:lnTo>
                <a:lnTo>
                  <a:pt x="108" y="1253"/>
                </a:lnTo>
                <a:lnTo>
                  <a:pt x="108" y="1251"/>
                </a:lnTo>
                <a:lnTo>
                  <a:pt x="108" y="1249"/>
                </a:lnTo>
                <a:lnTo>
                  <a:pt x="108" y="1243"/>
                </a:lnTo>
                <a:lnTo>
                  <a:pt x="108" y="1239"/>
                </a:lnTo>
                <a:lnTo>
                  <a:pt x="108" y="1229"/>
                </a:lnTo>
                <a:lnTo>
                  <a:pt x="108" y="1225"/>
                </a:lnTo>
                <a:lnTo>
                  <a:pt x="108" y="1221"/>
                </a:lnTo>
                <a:lnTo>
                  <a:pt x="108" y="1215"/>
                </a:lnTo>
                <a:lnTo>
                  <a:pt x="108" y="1191"/>
                </a:lnTo>
                <a:lnTo>
                  <a:pt x="110" y="1189"/>
                </a:lnTo>
                <a:lnTo>
                  <a:pt x="110" y="1187"/>
                </a:lnTo>
                <a:lnTo>
                  <a:pt x="110" y="1185"/>
                </a:lnTo>
                <a:lnTo>
                  <a:pt x="110" y="1183"/>
                </a:lnTo>
                <a:lnTo>
                  <a:pt x="110" y="1179"/>
                </a:lnTo>
                <a:lnTo>
                  <a:pt x="110" y="1177"/>
                </a:lnTo>
                <a:lnTo>
                  <a:pt x="110" y="1175"/>
                </a:lnTo>
                <a:lnTo>
                  <a:pt x="110" y="1173"/>
                </a:lnTo>
                <a:lnTo>
                  <a:pt x="110" y="1171"/>
                </a:lnTo>
                <a:lnTo>
                  <a:pt x="110" y="1169"/>
                </a:lnTo>
                <a:lnTo>
                  <a:pt x="110" y="1157"/>
                </a:lnTo>
                <a:lnTo>
                  <a:pt x="110" y="1155"/>
                </a:lnTo>
                <a:lnTo>
                  <a:pt x="110" y="1149"/>
                </a:lnTo>
                <a:lnTo>
                  <a:pt x="110" y="1147"/>
                </a:lnTo>
                <a:lnTo>
                  <a:pt x="110" y="1145"/>
                </a:lnTo>
                <a:lnTo>
                  <a:pt x="110" y="1141"/>
                </a:lnTo>
                <a:lnTo>
                  <a:pt x="110" y="1125"/>
                </a:lnTo>
                <a:lnTo>
                  <a:pt x="112" y="1121"/>
                </a:lnTo>
                <a:lnTo>
                  <a:pt x="112" y="1119"/>
                </a:lnTo>
                <a:lnTo>
                  <a:pt x="112" y="1117"/>
                </a:lnTo>
                <a:lnTo>
                  <a:pt x="112" y="1115"/>
                </a:lnTo>
                <a:lnTo>
                  <a:pt x="112" y="1113"/>
                </a:lnTo>
                <a:lnTo>
                  <a:pt x="112" y="1111"/>
                </a:lnTo>
                <a:lnTo>
                  <a:pt x="112" y="1109"/>
                </a:lnTo>
                <a:lnTo>
                  <a:pt x="112" y="1107"/>
                </a:lnTo>
                <a:lnTo>
                  <a:pt x="112" y="1105"/>
                </a:lnTo>
                <a:lnTo>
                  <a:pt x="112" y="1101"/>
                </a:lnTo>
                <a:lnTo>
                  <a:pt x="112" y="1097"/>
                </a:lnTo>
                <a:lnTo>
                  <a:pt x="112" y="1093"/>
                </a:lnTo>
                <a:lnTo>
                  <a:pt x="112" y="1087"/>
                </a:lnTo>
                <a:lnTo>
                  <a:pt x="112" y="1083"/>
                </a:lnTo>
                <a:lnTo>
                  <a:pt x="112" y="1081"/>
                </a:lnTo>
                <a:lnTo>
                  <a:pt x="112" y="1077"/>
                </a:lnTo>
                <a:lnTo>
                  <a:pt x="112" y="1077"/>
                </a:lnTo>
                <a:lnTo>
                  <a:pt x="112" y="1075"/>
                </a:lnTo>
                <a:lnTo>
                  <a:pt x="112" y="1073"/>
                </a:lnTo>
                <a:lnTo>
                  <a:pt x="112" y="1071"/>
                </a:lnTo>
                <a:lnTo>
                  <a:pt x="112" y="1069"/>
                </a:lnTo>
                <a:lnTo>
                  <a:pt x="112" y="1067"/>
                </a:lnTo>
                <a:lnTo>
                  <a:pt x="112" y="1061"/>
                </a:lnTo>
                <a:lnTo>
                  <a:pt x="112" y="1057"/>
                </a:lnTo>
                <a:lnTo>
                  <a:pt x="114" y="1053"/>
                </a:lnTo>
                <a:lnTo>
                  <a:pt x="114" y="1047"/>
                </a:lnTo>
                <a:lnTo>
                  <a:pt x="114" y="1043"/>
                </a:lnTo>
                <a:lnTo>
                  <a:pt x="114" y="1041"/>
                </a:lnTo>
                <a:lnTo>
                  <a:pt x="114" y="1037"/>
                </a:lnTo>
                <a:lnTo>
                  <a:pt x="114" y="1035"/>
                </a:lnTo>
                <a:lnTo>
                  <a:pt x="114" y="1033"/>
                </a:lnTo>
                <a:lnTo>
                  <a:pt x="114" y="1029"/>
                </a:lnTo>
                <a:lnTo>
                  <a:pt x="114" y="1029"/>
                </a:lnTo>
                <a:lnTo>
                  <a:pt x="114" y="1027"/>
                </a:lnTo>
                <a:lnTo>
                  <a:pt x="114" y="1025"/>
                </a:lnTo>
                <a:lnTo>
                  <a:pt x="114" y="1021"/>
                </a:lnTo>
                <a:lnTo>
                  <a:pt x="114" y="1019"/>
                </a:lnTo>
                <a:lnTo>
                  <a:pt x="114" y="1017"/>
                </a:lnTo>
                <a:lnTo>
                  <a:pt x="114" y="1013"/>
                </a:lnTo>
                <a:lnTo>
                  <a:pt x="114" y="1007"/>
                </a:lnTo>
                <a:lnTo>
                  <a:pt x="114" y="1005"/>
                </a:lnTo>
                <a:lnTo>
                  <a:pt x="114" y="1001"/>
                </a:lnTo>
                <a:lnTo>
                  <a:pt x="114" y="997"/>
                </a:lnTo>
                <a:lnTo>
                  <a:pt x="114" y="995"/>
                </a:lnTo>
                <a:lnTo>
                  <a:pt x="114" y="991"/>
                </a:lnTo>
                <a:lnTo>
                  <a:pt x="114" y="987"/>
                </a:lnTo>
                <a:lnTo>
                  <a:pt x="114" y="983"/>
                </a:lnTo>
                <a:lnTo>
                  <a:pt x="114" y="981"/>
                </a:lnTo>
                <a:lnTo>
                  <a:pt x="116" y="977"/>
                </a:lnTo>
                <a:lnTo>
                  <a:pt x="116" y="971"/>
                </a:lnTo>
                <a:lnTo>
                  <a:pt x="116" y="969"/>
                </a:lnTo>
                <a:lnTo>
                  <a:pt x="116" y="967"/>
                </a:lnTo>
                <a:lnTo>
                  <a:pt x="116" y="963"/>
                </a:lnTo>
                <a:lnTo>
                  <a:pt x="116" y="959"/>
                </a:lnTo>
                <a:lnTo>
                  <a:pt x="116" y="957"/>
                </a:lnTo>
                <a:lnTo>
                  <a:pt x="116" y="955"/>
                </a:lnTo>
                <a:lnTo>
                  <a:pt x="116" y="953"/>
                </a:lnTo>
                <a:lnTo>
                  <a:pt x="116" y="947"/>
                </a:lnTo>
                <a:lnTo>
                  <a:pt x="116" y="945"/>
                </a:lnTo>
                <a:lnTo>
                  <a:pt x="116" y="943"/>
                </a:lnTo>
                <a:lnTo>
                  <a:pt x="116" y="938"/>
                </a:lnTo>
                <a:lnTo>
                  <a:pt x="116" y="936"/>
                </a:lnTo>
                <a:lnTo>
                  <a:pt x="116" y="934"/>
                </a:lnTo>
                <a:lnTo>
                  <a:pt x="116" y="932"/>
                </a:lnTo>
                <a:lnTo>
                  <a:pt x="116" y="932"/>
                </a:lnTo>
                <a:lnTo>
                  <a:pt x="116" y="930"/>
                </a:lnTo>
                <a:lnTo>
                  <a:pt x="116" y="928"/>
                </a:lnTo>
                <a:lnTo>
                  <a:pt x="116" y="926"/>
                </a:lnTo>
                <a:lnTo>
                  <a:pt x="118" y="924"/>
                </a:lnTo>
                <a:lnTo>
                  <a:pt x="118" y="922"/>
                </a:lnTo>
                <a:lnTo>
                  <a:pt x="118" y="920"/>
                </a:lnTo>
                <a:lnTo>
                  <a:pt x="118" y="918"/>
                </a:lnTo>
                <a:lnTo>
                  <a:pt x="118" y="916"/>
                </a:lnTo>
                <a:lnTo>
                  <a:pt x="118" y="914"/>
                </a:lnTo>
                <a:lnTo>
                  <a:pt x="118" y="912"/>
                </a:lnTo>
                <a:lnTo>
                  <a:pt x="118" y="910"/>
                </a:lnTo>
                <a:lnTo>
                  <a:pt x="118" y="908"/>
                </a:lnTo>
                <a:lnTo>
                  <a:pt x="118" y="906"/>
                </a:lnTo>
                <a:lnTo>
                  <a:pt x="118" y="904"/>
                </a:lnTo>
                <a:lnTo>
                  <a:pt x="118" y="902"/>
                </a:lnTo>
                <a:lnTo>
                  <a:pt x="118" y="900"/>
                </a:lnTo>
                <a:lnTo>
                  <a:pt x="118" y="898"/>
                </a:lnTo>
                <a:lnTo>
                  <a:pt x="118" y="896"/>
                </a:lnTo>
                <a:lnTo>
                  <a:pt x="118" y="894"/>
                </a:lnTo>
                <a:lnTo>
                  <a:pt x="118" y="892"/>
                </a:lnTo>
                <a:lnTo>
                  <a:pt x="118" y="890"/>
                </a:lnTo>
                <a:lnTo>
                  <a:pt x="118" y="888"/>
                </a:lnTo>
                <a:lnTo>
                  <a:pt x="118" y="886"/>
                </a:lnTo>
                <a:lnTo>
                  <a:pt x="118" y="884"/>
                </a:lnTo>
                <a:lnTo>
                  <a:pt x="118" y="884"/>
                </a:lnTo>
                <a:lnTo>
                  <a:pt x="118" y="882"/>
                </a:lnTo>
                <a:lnTo>
                  <a:pt x="118" y="880"/>
                </a:lnTo>
                <a:lnTo>
                  <a:pt x="118" y="876"/>
                </a:lnTo>
                <a:lnTo>
                  <a:pt x="118" y="874"/>
                </a:lnTo>
                <a:lnTo>
                  <a:pt x="118" y="872"/>
                </a:lnTo>
                <a:lnTo>
                  <a:pt x="118" y="870"/>
                </a:lnTo>
                <a:lnTo>
                  <a:pt x="116" y="870"/>
                </a:lnTo>
                <a:lnTo>
                  <a:pt x="116" y="868"/>
                </a:lnTo>
                <a:lnTo>
                  <a:pt x="118" y="866"/>
                </a:lnTo>
                <a:lnTo>
                  <a:pt x="118" y="864"/>
                </a:lnTo>
                <a:lnTo>
                  <a:pt x="120" y="862"/>
                </a:lnTo>
                <a:lnTo>
                  <a:pt x="118" y="862"/>
                </a:lnTo>
                <a:lnTo>
                  <a:pt x="118" y="860"/>
                </a:lnTo>
                <a:lnTo>
                  <a:pt x="118" y="854"/>
                </a:lnTo>
                <a:lnTo>
                  <a:pt x="116" y="844"/>
                </a:lnTo>
                <a:lnTo>
                  <a:pt x="116" y="842"/>
                </a:lnTo>
                <a:lnTo>
                  <a:pt x="114" y="834"/>
                </a:lnTo>
                <a:lnTo>
                  <a:pt x="114" y="828"/>
                </a:lnTo>
                <a:lnTo>
                  <a:pt x="112" y="822"/>
                </a:lnTo>
                <a:lnTo>
                  <a:pt x="112" y="820"/>
                </a:lnTo>
                <a:lnTo>
                  <a:pt x="112" y="818"/>
                </a:lnTo>
                <a:lnTo>
                  <a:pt x="108" y="792"/>
                </a:lnTo>
                <a:lnTo>
                  <a:pt x="108" y="790"/>
                </a:lnTo>
                <a:lnTo>
                  <a:pt x="108" y="788"/>
                </a:lnTo>
                <a:lnTo>
                  <a:pt x="106" y="784"/>
                </a:lnTo>
                <a:lnTo>
                  <a:pt x="106" y="782"/>
                </a:lnTo>
                <a:lnTo>
                  <a:pt x="106" y="780"/>
                </a:lnTo>
                <a:lnTo>
                  <a:pt x="106" y="776"/>
                </a:lnTo>
                <a:lnTo>
                  <a:pt x="106" y="774"/>
                </a:lnTo>
                <a:lnTo>
                  <a:pt x="106" y="772"/>
                </a:lnTo>
                <a:lnTo>
                  <a:pt x="104" y="770"/>
                </a:lnTo>
                <a:lnTo>
                  <a:pt x="104" y="764"/>
                </a:lnTo>
                <a:lnTo>
                  <a:pt x="104" y="760"/>
                </a:lnTo>
                <a:lnTo>
                  <a:pt x="102" y="750"/>
                </a:lnTo>
                <a:lnTo>
                  <a:pt x="102" y="748"/>
                </a:lnTo>
                <a:lnTo>
                  <a:pt x="102" y="746"/>
                </a:lnTo>
                <a:lnTo>
                  <a:pt x="102" y="742"/>
                </a:lnTo>
                <a:lnTo>
                  <a:pt x="100" y="734"/>
                </a:lnTo>
                <a:lnTo>
                  <a:pt x="98" y="724"/>
                </a:lnTo>
                <a:lnTo>
                  <a:pt x="98" y="720"/>
                </a:lnTo>
                <a:lnTo>
                  <a:pt x="98" y="718"/>
                </a:lnTo>
                <a:lnTo>
                  <a:pt x="98" y="716"/>
                </a:lnTo>
                <a:lnTo>
                  <a:pt x="98" y="714"/>
                </a:lnTo>
                <a:lnTo>
                  <a:pt x="98" y="712"/>
                </a:lnTo>
                <a:lnTo>
                  <a:pt x="96" y="710"/>
                </a:lnTo>
                <a:lnTo>
                  <a:pt x="96" y="708"/>
                </a:lnTo>
                <a:lnTo>
                  <a:pt x="96" y="702"/>
                </a:lnTo>
                <a:lnTo>
                  <a:pt x="96" y="698"/>
                </a:lnTo>
                <a:lnTo>
                  <a:pt x="94" y="696"/>
                </a:lnTo>
                <a:lnTo>
                  <a:pt x="94" y="692"/>
                </a:lnTo>
                <a:lnTo>
                  <a:pt x="94" y="686"/>
                </a:lnTo>
                <a:lnTo>
                  <a:pt x="92" y="682"/>
                </a:lnTo>
                <a:lnTo>
                  <a:pt x="92" y="680"/>
                </a:lnTo>
                <a:lnTo>
                  <a:pt x="92" y="678"/>
                </a:lnTo>
                <a:lnTo>
                  <a:pt x="92" y="676"/>
                </a:lnTo>
                <a:lnTo>
                  <a:pt x="92" y="674"/>
                </a:lnTo>
                <a:lnTo>
                  <a:pt x="92" y="672"/>
                </a:lnTo>
                <a:lnTo>
                  <a:pt x="92" y="670"/>
                </a:lnTo>
                <a:lnTo>
                  <a:pt x="92" y="664"/>
                </a:lnTo>
                <a:lnTo>
                  <a:pt x="92" y="656"/>
                </a:lnTo>
                <a:lnTo>
                  <a:pt x="90" y="654"/>
                </a:lnTo>
                <a:lnTo>
                  <a:pt x="90" y="648"/>
                </a:lnTo>
                <a:lnTo>
                  <a:pt x="90" y="646"/>
                </a:lnTo>
                <a:lnTo>
                  <a:pt x="90" y="642"/>
                </a:lnTo>
                <a:lnTo>
                  <a:pt x="88" y="638"/>
                </a:lnTo>
                <a:lnTo>
                  <a:pt x="88" y="636"/>
                </a:lnTo>
                <a:lnTo>
                  <a:pt x="88" y="634"/>
                </a:lnTo>
                <a:lnTo>
                  <a:pt x="88" y="632"/>
                </a:lnTo>
                <a:lnTo>
                  <a:pt x="88" y="630"/>
                </a:lnTo>
                <a:lnTo>
                  <a:pt x="86" y="628"/>
                </a:lnTo>
                <a:lnTo>
                  <a:pt x="86" y="622"/>
                </a:lnTo>
                <a:lnTo>
                  <a:pt x="86" y="620"/>
                </a:lnTo>
                <a:lnTo>
                  <a:pt x="84" y="608"/>
                </a:lnTo>
                <a:lnTo>
                  <a:pt x="84" y="606"/>
                </a:lnTo>
                <a:lnTo>
                  <a:pt x="84" y="604"/>
                </a:lnTo>
                <a:lnTo>
                  <a:pt x="84" y="602"/>
                </a:lnTo>
                <a:lnTo>
                  <a:pt x="82" y="596"/>
                </a:lnTo>
                <a:lnTo>
                  <a:pt x="82" y="592"/>
                </a:lnTo>
                <a:lnTo>
                  <a:pt x="82" y="590"/>
                </a:lnTo>
                <a:lnTo>
                  <a:pt x="82" y="588"/>
                </a:lnTo>
                <a:lnTo>
                  <a:pt x="80" y="584"/>
                </a:lnTo>
                <a:lnTo>
                  <a:pt x="80" y="582"/>
                </a:lnTo>
                <a:lnTo>
                  <a:pt x="80" y="580"/>
                </a:lnTo>
                <a:lnTo>
                  <a:pt x="80" y="574"/>
                </a:lnTo>
                <a:lnTo>
                  <a:pt x="80" y="572"/>
                </a:lnTo>
                <a:lnTo>
                  <a:pt x="78" y="568"/>
                </a:lnTo>
                <a:lnTo>
                  <a:pt x="78" y="562"/>
                </a:lnTo>
                <a:lnTo>
                  <a:pt x="76" y="558"/>
                </a:lnTo>
                <a:lnTo>
                  <a:pt x="76" y="554"/>
                </a:lnTo>
                <a:lnTo>
                  <a:pt x="76" y="552"/>
                </a:lnTo>
                <a:lnTo>
                  <a:pt x="76" y="550"/>
                </a:lnTo>
                <a:lnTo>
                  <a:pt x="76" y="548"/>
                </a:lnTo>
                <a:lnTo>
                  <a:pt x="76" y="548"/>
                </a:lnTo>
                <a:lnTo>
                  <a:pt x="76" y="546"/>
                </a:lnTo>
                <a:lnTo>
                  <a:pt x="74" y="544"/>
                </a:lnTo>
                <a:lnTo>
                  <a:pt x="74" y="534"/>
                </a:lnTo>
                <a:lnTo>
                  <a:pt x="72" y="530"/>
                </a:lnTo>
                <a:lnTo>
                  <a:pt x="72" y="528"/>
                </a:lnTo>
                <a:lnTo>
                  <a:pt x="72" y="526"/>
                </a:lnTo>
                <a:lnTo>
                  <a:pt x="72" y="522"/>
                </a:lnTo>
                <a:lnTo>
                  <a:pt x="72" y="520"/>
                </a:lnTo>
                <a:lnTo>
                  <a:pt x="72" y="518"/>
                </a:lnTo>
                <a:lnTo>
                  <a:pt x="72" y="515"/>
                </a:lnTo>
                <a:lnTo>
                  <a:pt x="70" y="513"/>
                </a:lnTo>
                <a:lnTo>
                  <a:pt x="70" y="511"/>
                </a:lnTo>
                <a:lnTo>
                  <a:pt x="70" y="507"/>
                </a:lnTo>
                <a:lnTo>
                  <a:pt x="70" y="503"/>
                </a:lnTo>
                <a:lnTo>
                  <a:pt x="68" y="499"/>
                </a:lnTo>
                <a:lnTo>
                  <a:pt x="68" y="489"/>
                </a:lnTo>
                <a:lnTo>
                  <a:pt x="66" y="481"/>
                </a:lnTo>
                <a:lnTo>
                  <a:pt x="66" y="477"/>
                </a:lnTo>
                <a:lnTo>
                  <a:pt x="66" y="475"/>
                </a:lnTo>
                <a:lnTo>
                  <a:pt x="64" y="471"/>
                </a:lnTo>
                <a:lnTo>
                  <a:pt x="64" y="469"/>
                </a:lnTo>
                <a:lnTo>
                  <a:pt x="64" y="467"/>
                </a:lnTo>
                <a:lnTo>
                  <a:pt x="64" y="465"/>
                </a:lnTo>
                <a:lnTo>
                  <a:pt x="64" y="463"/>
                </a:lnTo>
                <a:lnTo>
                  <a:pt x="64" y="461"/>
                </a:lnTo>
                <a:lnTo>
                  <a:pt x="64" y="459"/>
                </a:lnTo>
                <a:lnTo>
                  <a:pt x="62" y="457"/>
                </a:lnTo>
                <a:lnTo>
                  <a:pt x="62" y="455"/>
                </a:lnTo>
                <a:lnTo>
                  <a:pt x="62" y="451"/>
                </a:lnTo>
                <a:lnTo>
                  <a:pt x="62" y="445"/>
                </a:lnTo>
                <a:lnTo>
                  <a:pt x="60" y="443"/>
                </a:lnTo>
                <a:lnTo>
                  <a:pt x="60" y="441"/>
                </a:lnTo>
                <a:lnTo>
                  <a:pt x="60" y="439"/>
                </a:lnTo>
                <a:lnTo>
                  <a:pt x="60" y="437"/>
                </a:lnTo>
                <a:lnTo>
                  <a:pt x="60" y="435"/>
                </a:lnTo>
                <a:lnTo>
                  <a:pt x="60" y="433"/>
                </a:lnTo>
                <a:lnTo>
                  <a:pt x="58" y="417"/>
                </a:lnTo>
                <a:lnTo>
                  <a:pt x="56" y="415"/>
                </a:lnTo>
                <a:lnTo>
                  <a:pt x="56" y="413"/>
                </a:lnTo>
                <a:lnTo>
                  <a:pt x="56" y="411"/>
                </a:lnTo>
                <a:lnTo>
                  <a:pt x="56" y="409"/>
                </a:lnTo>
                <a:lnTo>
                  <a:pt x="56" y="407"/>
                </a:lnTo>
                <a:lnTo>
                  <a:pt x="56" y="405"/>
                </a:lnTo>
                <a:lnTo>
                  <a:pt x="54" y="405"/>
                </a:lnTo>
                <a:lnTo>
                  <a:pt x="54" y="403"/>
                </a:lnTo>
                <a:lnTo>
                  <a:pt x="54" y="401"/>
                </a:lnTo>
                <a:lnTo>
                  <a:pt x="54" y="399"/>
                </a:lnTo>
                <a:lnTo>
                  <a:pt x="54" y="397"/>
                </a:lnTo>
                <a:lnTo>
                  <a:pt x="54" y="395"/>
                </a:lnTo>
                <a:lnTo>
                  <a:pt x="54" y="393"/>
                </a:lnTo>
                <a:lnTo>
                  <a:pt x="52" y="391"/>
                </a:lnTo>
                <a:lnTo>
                  <a:pt x="52" y="389"/>
                </a:lnTo>
                <a:lnTo>
                  <a:pt x="52" y="387"/>
                </a:lnTo>
                <a:lnTo>
                  <a:pt x="52" y="385"/>
                </a:lnTo>
                <a:lnTo>
                  <a:pt x="52" y="383"/>
                </a:lnTo>
                <a:lnTo>
                  <a:pt x="52" y="379"/>
                </a:lnTo>
                <a:lnTo>
                  <a:pt x="50" y="367"/>
                </a:lnTo>
                <a:lnTo>
                  <a:pt x="48" y="363"/>
                </a:lnTo>
                <a:lnTo>
                  <a:pt x="48" y="361"/>
                </a:lnTo>
                <a:lnTo>
                  <a:pt x="48" y="353"/>
                </a:lnTo>
                <a:lnTo>
                  <a:pt x="46" y="351"/>
                </a:lnTo>
                <a:lnTo>
                  <a:pt x="46" y="349"/>
                </a:lnTo>
                <a:lnTo>
                  <a:pt x="46" y="345"/>
                </a:lnTo>
                <a:lnTo>
                  <a:pt x="46" y="339"/>
                </a:lnTo>
                <a:lnTo>
                  <a:pt x="44" y="335"/>
                </a:lnTo>
                <a:lnTo>
                  <a:pt x="44" y="331"/>
                </a:lnTo>
                <a:lnTo>
                  <a:pt x="44" y="325"/>
                </a:lnTo>
                <a:lnTo>
                  <a:pt x="44" y="323"/>
                </a:lnTo>
                <a:lnTo>
                  <a:pt x="44" y="321"/>
                </a:lnTo>
                <a:lnTo>
                  <a:pt x="44" y="319"/>
                </a:lnTo>
                <a:lnTo>
                  <a:pt x="44" y="317"/>
                </a:lnTo>
                <a:lnTo>
                  <a:pt x="44" y="313"/>
                </a:lnTo>
                <a:lnTo>
                  <a:pt x="44" y="311"/>
                </a:lnTo>
                <a:lnTo>
                  <a:pt x="44" y="309"/>
                </a:lnTo>
                <a:lnTo>
                  <a:pt x="42" y="307"/>
                </a:lnTo>
                <a:lnTo>
                  <a:pt x="42" y="303"/>
                </a:lnTo>
                <a:lnTo>
                  <a:pt x="42" y="301"/>
                </a:lnTo>
                <a:lnTo>
                  <a:pt x="42" y="299"/>
                </a:lnTo>
                <a:lnTo>
                  <a:pt x="40" y="295"/>
                </a:lnTo>
                <a:lnTo>
                  <a:pt x="40" y="293"/>
                </a:lnTo>
                <a:lnTo>
                  <a:pt x="40" y="291"/>
                </a:lnTo>
                <a:lnTo>
                  <a:pt x="40" y="283"/>
                </a:lnTo>
                <a:lnTo>
                  <a:pt x="38" y="279"/>
                </a:lnTo>
                <a:lnTo>
                  <a:pt x="38" y="277"/>
                </a:lnTo>
                <a:lnTo>
                  <a:pt x="38" y="275"/>
                </a:lnTo>
                <a:lnTo>
                  <a:pt x="38" y="271"/>
                </a:lnTo>
                <a:lnTo>
                  <a:pt x="38" y="269"/>
                </a:lnTo>
                <a:lnTo>
                  <a:pt x="36" y="267"/>
                </a:lnTo>
                <a:lnTo>
                  <a:pt x="36" y="265"/>
                </a:lnTo>
                <a:lnTo>
                  <a:pt x="36" y="263"/>
                </a:lnTo>
                <a:lnTo>
                  <a:pt x="36" y="261"/>
                </a:lnTo>
                <a:lnTo>
                  <a:pt x="36" y="261"/>
                </a:lnTo>
                <a:lnTo>
                  <a:pt x="34" y="257"/>
                </a:lnTo>
                <a:lnTo>
                  <a:pt x="34" y="255"/>
                </a:lnTo>
                <a:lnTo>
                  <a:pt x="34" y="253"/>
                </a:lnTo>
                <a:lnTo>
                  <a:pt x="34" y="251"/>
                </a:lnTo>
                <a:lnTo>
                  <a:pt x="34" y="249"/>
                </a:lnTo>
                <a:lnTo>
                  <a:pt x="34" y="245"/>
                </a:lnTo>
                <a:lnTo>
                  <a:pt x="34" y="243"/>
                </a:lnTo>
                <a:lnTo>
                  <a:pt x="32" y="241"/>
                </a:lnTo>
                <a:lnTo>
                  <a:pt x="32" y="239"/>
                </a:lnTo>
                <a:lnTo>
                  <a:pt x="32" y="235"/>
                </a:lnTo>
                <a:lnTo>
                  <a:pt x="30" y="227"/>
                </a:lnTo>
                <a:lnTo>
                  <a:pt x="30" y="225"/>
                </a:lnTo>
                <a:lnTo>
                  <a:pt x="30" y="217"/>
                </a:lnTo>
                <a:lnTo>
                  <a:pt x="30" y="215"/>
                </a:lnTo>
                <a:lnTo>
                  <a:pt x="30" y="213"/>
                </a:lnTo>
                <a:lnTo>
                  <a:pt x="28" y="213"/>
                </a:lnTo>
                <a:lnTo>
                  <a:pt x="28" y="211"/>
                </a:lnTo>
                <a:lnTo>
                  <a:pt x="28" y="209"/>
                </a:lnTo>
                <a:lnTo>
                  <a:pt x="28" y="205"/>
                </a:lnTo>
                <a:lnTo>
                  <a:pt x="28" y="201"/>
                </a:lnTo>
                <a:lnTo>
                  <a:pt x="26" y="197"/>
                </a:lnTo>
                <a:lnTo>
                  <a:pt x="26" y="193"/>
                </a:lnTo>
                <a:lnTo>
                  <a:pt x="26" y="189"/>
                </a:lnTo>
                <a:lnTo>
                  <a:pt x="26" y="187"/>
                </a:lnTo>
                <a:lnTo>
                  <a:pt x="24" y="185"/>
                </a:lnTo>
                <a:lnTo>
                  <a:pt x="24" y="181"/>
                </a:lnTo>
                <a:lnTo>
                  <a:pt x="24" y="179"/>
                </a:lnTo>
                <a:lnTo>
                  <a:pt x="24" y="175"/>
                </a:lnTo>
                <a:lnTo>
                  <a:pt x="24" y="173"/>
                </a:lnTo>
                <a:lnTo>
                  <a:pt x="24" y="171"/>
                </a:lnTo>
                <a:lnTo>
                  <a:pt x="22" y="169"/>
                </a:lnTo>
                <a:lnTo>
                  <a:pt x="22" y="165"/>
                </a:lnTo>
                <a:lnTo>
                  <a:pt x="22" y="165"/>
                </a:lnTo>
                <a:lnTo>
                  <a:pt x="22" y="161"/>
                </a:lnTo>
                <a:lnTo>
                  <a:pt x="22" y="159"/>
                </a:lnTo>
                <a:lnTo>
                  <a:pt x="22" y="157"/>
                </a:lnTo>
                <a:lnTo>
                  <a:pt x="20" y="155"/>
                </a:lnTo>
                <a:lnTo>
                  <a:pt x="20" y="147"/>
                </a:lnTo>
                <a:lnTo>
                  <a:pt x="18" y="131"/>
                </a:lnTo>
                <a:lnTo>
                  <a:pt x="18" y="129"/>
                </a:lnTo>
                <a:lnTo>
                  <a:pt x="16" y="123"/>
                </a:lnTo>
                <a:lnTo>
                  <a:pt x="16" y="121"/>
                </a:lnTo>
                <a:lnTo>
                  <a:pt x="16" y="117"/>
                </a:lnTo>
                <a:lnTo>
                  <a:pt x="16" y="117"/>
                </a:lnTo>
                <a:lnTo>
                  <a:pt x="16" y="115"/>
                </a:lnTo>
                <a:lnTo>
                  <a:pt x="16" y="113"/>
                </a:lnTo>
                <a:lnTo>
                  <a:pt x="14" y="111"/>
                </a:lnTo>
                <a:lnTo>
                  <a:pt x="14" y="109"/>
                </a:lnTo>
                <a:lnTo>
                  <a:pt x="14" y="107"/>
                </a:lnTo>
                <a:lnTo>
                  <a:pt x="14" y="105"/>
                </a:lnTo>
                <a:lnTo>
                  <a:pt x="14" y="99"/>
                </a:lnTo>
                <a:lnTo>
                  <a:pt x="14" y="97"/>
                </a:lnTo>
                <a:lnTo>
                  <a:pt x="14" y="95"/>
                </a:lnTo>
                <a:lnTo>
                  <a:pt x="12" y="90"/>
                </a:lnTo>
                <a:lnTo>
                  <a:pt x="12" y="88"/>
                </a:lnTo>
                <a:lnTo>
                  <a:pt x="12" y="84"/>
                </a:lnTo>
                <a:lnTo>
                  <a:pt x="12" y="82"/>
                </a:lnTo>
                <a:lnTo>
                  <a:pt x="12" y="80"/>
                </a:lnTo>
                <a:lnTo>
                  <a:pt x="10" y="78"/>
                </a:lnTo>
                <a:lnTo>
                  <a:pt x="10" y="76"/>
                </a:lnTo>
                <a:lnTo>
                  <a:pt x="10" y="74"/>
                </a:lnTo>
                <a:lnTo>
                  <a:pt x="10" y="72"/>
                </a:lnTo>
                <a:lnTo>
                  <a:pt x="10" y="70"/>
                </a:lnTo>
                <a:lnTo>
                  <a:pt x="10" y="68"/>
                </a:lnTo>
                <a:lnTo>
                  <a:pt x="10" y="68"/>
                </a:lnTo>
                <a:lnTo>
                  <a:pt x="8" y="62"/>
                </a:lnTo>
                <a:lnTo>
                  <a:pt x="8" y="60"/>
                </a:lnTo>
                <a:lnTo>
                  <a:pt x="8" y="56"/>
                </a:lnTo>
                <a:lnTo>
                  <a:pt x="8" y="54"/>
                </a:lnTo>
                <a:lnTo>
                  <a:pt x="6" y="46"/>
                </a:lnTo>
                <a:lnTo>
                  <a:pt x="6" y="40"/>
                </a:lnTo>
                <a:lnTo>
                  <a:pt x="6" y="38"/>
                </a:lnTo>
                <a:lnTo>
                  <a:pt x="6" y="36"/>
                </a:lnTo>
                <a:lnTo>
                  <a:pt x="4" y="30"/>
                </a:lnTo>
                <a:lnTo>
                  <a:pt x="4" y="28"/>
                </a:lnTo>
                <a:lnTo>
                  <a:pt x="4" y="26"/>
                </a:lnTo>
                <a:lnTo>
                  <a:pt x="4" y="24"/>
                </a:lnTo>
                <a:lnTo>
                  <a:pt x="2" y="18"/>
                </a:lnTo>
                <a:lnTo>
                  <a:pt x="2" y="14"/>
                </a:lnTo>
                <a:lnTo>
                  <a:pt x="2" y="12"/>
                </a:lnTo>
                <a:lnTo>
                  <a:pt x="2" y="10"/>
                </a:lnTo>
                <a:lnTo>
                  <a:pt x="0" y="0"/>
                </a:lnTo>
                <a:lnTo>
                  <a:pt x="8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38" y="0"/>
                </a:lnTo>
                <a:lnTo>
                  <a:pt x="40" y="0"/>
                </a:lnTo>
                <a:lnTo>
                  <a:pt x="42" y="0"/>
                </a:lnTo>
                <a:lnTo>
                  <a:pt x="44" y="0"/>
                </a:lnTo>
                <a:lnTo>
                  <a:pt x="44" y="0"/>
                </a:lnTo>
                <a:lnTo>
                  <a:pt x="48" y="0"/>
                </a:lnTo>
                <a:lnTo>
                  <a:pt x="52" y="0"/>
                </a:lnTo>
                <a:lnTo>
                  <a:pt x="54" y="0"/>
                </a:lnTo>
                <a:lnTo>
                  <a:pt x="58" y="0"/>
                </a:lnTo>
                <a:lnTo>
                  <a:pt x="60" y="0"/>
                </a:lnTo>
                <a:lnTo>
                  <a:pt x="62" y="0"/>
                </a:lnTo>
                <a:lnTo>
                  <a:pt x="72" y="0"/>
                </a:lnTo>
                <a:lnTo>
                  <a:pt x="76" y="0"/>
                </a:lnTo>
                <a:lnTo>
                  <a:pt x="78" y="0"/>
                </a:lnTo>
                <a:lnTo>
                  <a:pt x="88" y="0"/>
                </a:lnTo>
                <a:lnTo>
                  <a:pt x="90" y="0"/>
                </a:lnTo>
                <a:lnTo>
                  <a:pt x="92" y="0"/>
                </a:lnTo>
                <a:lnTo>
                  <a:pt x="102" y="0"/>
                </a:lnTo>
                <a:lnTo>
                  <a:pt x="104" y="0"/>
                </a:lnTo>
                <a:lnTo>
                  <a:pt x="108" y="0"/>
                </a:lnTo>
                <a:lnTo>
                  <a:pt x="110" y="0"/>
                </a:lnTo>
                <a:lnTo>
                  <a:pt x="112" y="0"/>
                </a:lnTo>
                <a:lnTo>
                  <a:pt x="116" y="0"/>
                </a:lnTo>
                <a:lnTo>
                  <a:pt x="130" y="0"/>
                </a:lnTo>
                <a:lnTo>
                  <a:pt x="134" y="0"/>
                </a:lnTo>
                <a:lnTo>
                  <a:pt x="136" y="0"/>
                </a:lnTo>
                <a:lnTo>
                  <a:pt x="144" y="0"/>
                </a:lnTo>
                <a:lnTo>
                  <a:pt x="146" y="0"/>
                </a:lnTo>
                <a:lnTo>
                  <a:pt x="148" y="0"/>
                </a:lnTo>
                <a:lnTo>
                  <a:pt x="150" y="0"/>
                </a:lnTo>
                <a:lnTo>
                  <a:pt x="152" y="0"/>
                </a:lnTo>
                <a:lnTo>
                  <a:pt x="154" y="0"/>
                </a:lnTo>
                <a:lnTo>
                  <a:pt x="160" y="0"/>
                </a:lnTo>
                <a:lnTo>
                  <a:pt x="162" y="0"/>
                </a:lnTo>
                <a:lnTo>
                  <a:pt x="168" y="0"/>
                </a:lnTo>
                <a:lnTo>
                  <a:pt x="172" y="0"/>
                </a:lnTo>
                <a:lnTo>
                  <a:pt x="174" y="0"/>
                </a:lnTo>
                <a:lnTo>
                  <a:pt x="178" y="0"/>
                </a:lnTo>
                <a:lnTo>
                  <a:pt x="182" y="0"/>
                </a:lnTo>
                <a:lnTo>
                  <a:pt x="184" y="0"/>
                </a:lnTo>
                <a:lnTo>
                  <a:pt x="190" y="0"/>
                </a:lnTo>
                <a:lnTo>
                  <a:pt x="192" y="0"/>
                </a:lnTo>
                <a:lnTo>
                  <a:pt x="206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7160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West Virginia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3"/>
          <p:cNvSpPr>
            <a:spLocks/>
          </p:cNvSpPr>
          <p:nvPr/>
        </p:nvSpPr>
        <p:spPr bwMode="auto">
          <a:xfrm>
            <a:off x="5022053" y="2132856"/>
            <a:ext cx="4001742" cy="3595390"/>
          </a:xfrm>
          <a:custGeom>
            <a:avLst/>
            <a:gdLst>
              <a:gd name="T0" fmla="*/ 1790 w 4146"/>
              <a:gd name="T1" fmla="*/ 301 h 3725"/>
              <a:gd name="T2" fmla="*/ 1790 w 4146"/>
              <a:gd name="T3" fmla="*/ 798 h 3725"/>
              <a:gd name="T4" fmla="*/ 1940 w 4146"/>
              <a:gd name="T5" fmla="*/ 1013 h 3725"/>
              <a:gd name="T6" fmla="*/ 2248 w 4146"/>
              <a:gd name="T7" fmla="*/ 1013 h 3725"/>
              <a:gd name="T8" fmla="*/ 2646 w 4146"/>
              <a:gd name="T9" fmla="*/ 1013 h 3725"/>
              <a:gd name="T10" fmla="*/ 2770 w 4146"/>
              <a:gd name="T11" fmla="*/ 1492 h 3725"/>
              <a:gd name="T12" fmla="*/ 2856 w 4146"/>
              <a:gd name="T13" fmla="*/ 1410 h 3725"/>
              <a:gd name="T14" fmla="*/ 2940 w 4146"/>
              <a:gd name="T15" fmla="*/ 1345 h 3725"/>
              <a:gd name="T16" fmla="*/ 3004 w 4146"/>
              <a:gd name="T17" fmla="*/ 1283 h 3725"/>
              <a:gd name="T18" fmla="*/ 3118 w 4146"/>
              <a:gd name="T19" fmla="*/ 1273 h 3725"/>
              <a:gd name="T20" fmla="*/ 3214 w 4146"/>
              <a:gd name="T21" fmla="*/ 1159 h 3725"/>
              <a:gd name="T22" fmla="*/ 3278 w 4146"/>
              <a:gd name="T23" fmla="*/ 1137 h 3725"/>
              <a:gd name="T24" fmla="*/ 3344 w 4146"/>
              <a:gd name="T25" fmla="*/ 1211 h 3725"/>
              <a:gd name="T26" fmla="*/ 3524 w 4146"/>
              <a:gd name="T27" fmla="*/ 1213 h 3725"/>
              <a:gd name="T28" fmla="*/ 3576 w 4146"/>
              <a:gd name="T29" fmla="*/ 1161 h 3725"/>
              <a:gd name="T30" fmla="*/ 3668 w 4146"/>
              <a:gd name="T31" fmla="*/ 1119 h 3725"/>
              <a:gd name="T32" fmla="*/ 3800 w 4146"/>
              <a:gd name="T33" fmla="*/ 1049 h 3725"/>
              <a:gd name="T34" fmla="*/ 3950 w 4146"/>
              <a:gd name="T35" fmla="*/ 1139 h 3725"/>
              <a:gd name="T36" fmla="*/ 4018 w 4146"/>
              <a:gd name="T37" fmla="*/ 1131 h 3725"/>
              <a:gd name="T38" fmla="*/ 4014 w 4146"/>
              <a:gd name="T39" fmla="*/ 1205 h 3725"/>
              <a:gd name="T40" fmla="*/ 4102 w 4146"/>
              <a:gd name="T41" fmla="*/ 1255 h 3725"/>
              <a:gd name="T42" fmla="*/ 4112 w 4146"/>
              <a:gd name="T43" fmla="*/ 1335 h 3725"/>
              <a:gd name="T44" fmla="*/ 4146 w 4146"/>
              <a:gd name="T45" fmla="*/ 1452 h 3725"/>
              <a:gd name="T46" fmla="*/ 3606 w 4146"/>
              <a:gd name="T47" fmla="*/ 1357 h 3725"/>
              <a:gd name="T48" fmla="*/ 3560 w 4146"/>
              <a:gd name="T49" fmla="*/ 1626 h 3725"/>
              <a:gd name="T50" fmla="*/ 3274 w 4146"/>
              <a:gd name="T51" fmla="*/ 1899 h 3725"/>
              <a:gd name="T52" fmla="*/ 2904 w 4146"/>
              <a:gd name="T53" fmla="*/ 2296 h 3725"/>
              <a:gd name="T54" fmla="*/ 2506 w 4146"/>
              <a:gd name="T55" fmla="*/ 2298 h 3725"/>
              <a:gd name="T56" fmla="*/ 2456 w 4146"/>
              <a:gd name="T57" fmla="*/ 2478 h 3725"/>
              <a:gd name="T58" fmla="*/ 2294 w 4146"/>
              <a:gd name="T59" fmla="*/ 2711 h 3725"/>
              <a:gd name="T60" fmla="*/ 2144 w 4146"/>
              <a:gd name="T61" fmla="*/ 2963 h 3725"/>
              <a:gd name="T62" fmla="*/ 2044 w 4146"/>
              <a:gd name="T63" fmla="*/ 3110 h 3725"/>
              <a:gd name="T64" fmla="*/ 1964 w 4146"/>
              <a:gd name="T65" fmla="*/ 3406 h 3725"/>
              <a:gd name="T66" fmla="*/ 1516 w 4146"/>
              <a:gd name="T67" fmla="*/ 3490 h 3725"/>
              <a:gd name="T68" fmla="*/ 1048 w 4146"/>
              <a:gd name="T69" fmla="*/ 3615 h 3725"/>
              <a:gd name="T70" fmla="*/ 958 w 4146"/>
              <a:gd name="T71" fmla="*/ 3691 h 3725"/>
              <a:gd name="T72" fmla="*/ 752 w 4146"/>
              <a:gd name="T73" fmla="*/ 3661 h 3725"/>
              <a:gd name="T74" fmla="*/ 646 w 4146"/>
              <a:gd name="T75" fmla="*/ 3591 h 3725"/>
              <a:gd name="T76" fmla="*/ 594 w 4146"/>
              <a:gd name="T77" fmla="*/ 3482 h 3725"/>
              <a:gd name="T78" fmla="*/ 596 w 4146"/>
              <a:gd name="T79" fmla="*/ 3396 h 3725"/>
              <a:gd name="T80" fmla="*/ 508 w 4146"/>
              <a:gd name="T81" fmla="*/ 3376 h 3725"/>
              <a:gd name="T82" fmla="*/ 424 w 4146"/>
              <a:gd name="T83" fmla="*/ 3310 h 3725"/>
              <a:gd name="T84" fmla="*/ 362 w 4146"/>
              <a:gd name="T85" fmla="*/ 3278 h 3725"/>
              <a:gd name="T86" fmla="*/ 282 w 4146"/>
              <a:gd name="T87" fmla="*/ 3184 h 3725"/>
              <a:gd name="T88" fmla="*/ 224 w 4146"/>
              <a:gd name="T89" fmla="*/ 3088 h 3725"/>
              <a:gd name="T90" fmla="*/ 148 w 4146"/>
              <a:gd name="T91" fmla="*/ 2969 h 3725"/>
              <a:gd name="T92" fmla="*/ 132 w 4146"/>
              <a:gd name="T93" fmla="*/ 2889 h 3725"/>
              <a:gd name="T94" fmla="*/ 38 w 4146"/>
              <a:gd name="T95" fmla="*/ 2751 h 3725"/>
              <a:gd name="T96" fmla="*/ 60 w 4146"/>
              <a:gd name="T97" fmla="*/ 2540 h 3725"/>
              <a:gd name="T98" fmla="*/ 100 w 4146"/>
              <a:gd name="T99" fmla="*/ 2440 h 3725"/>
              <a:gd name="T100" fmla="*/ 318 w 4146"/>
              <a:gd name="T101" fmla="*/ 2236 h 3725"/>
              <a:gd name="T102" fmla="*/ 366 w 4146"/>
              <a:gd name="T103" fmla="*/ 2013 h 3725"/>
              <a:gd name="T104" fmla="*/ 590 w 4146"/>
              <a:gd name="T105" fmla="*/ 1805 h 3725"/>
              <a:gd name="T106" fmla="*/ 700 w 4146"/>
              <a:gd name="T107" fmla="*/ 1859 h 3725"/>
              <a:gd name="T108" fmla="*/ 732 w 4146"/>
              <a:gd name="T109" fmla="*/ 1714 h 3725"/>
              <a:gd name="T110" fmla="*/ 876 w 4146"/>
              <a:gd name="T111" fmla="*/ 1500 h 3725"/>
              <a:gd name="T112" fmla="*/ 1046 w 4146"/>
              <a:gd name="T113" fmla="*/ 1404 h 3725"/>
              <a:gd name="T114" fmla="*/ 1232 w 4146"/>
              <a:gd name="T115" fmla="*/ 1325 h 3725"/>
              <a:gd name="T116" fmla="*/ 1478 w 4146"/>
              <a:gd name="T117" fmla="*/ 1125 h 3725"/>
              <a:gd name="T118" fmla="*/ 1534 w 4146"/>
              <a:gd name="T119" fmla="*/ 894 h 3725"/>
              <a:gd name="T120" fmla="*/ 1602 w 4146"/>
              <a:gd name="T121" fmla="*/ 738 h 3725"/>
              <a:gd name="T122" fmla="*/ 1676 w 4146"/>
              <a:gd name="T123" fmla="*/ 439 h 3725"/>
              <a:gd name="T124" fmla="*/ 1724 w 4146"/>
              <a:gd name="T125" fmla="*/ 185 h 3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6" h="3725">
                <a:moveTo>
                  <a:pt x="1790" y="6"/>
                </a:moveTo>
                <a:lnTo>
                  <a:pt x="1790" y="10"/>
                </a:lnTo>
                <a:lnTo>
                  <a:pt x="1790" y="12"/>
                </a:lnTo>
                <a:lnTo>
                  <a:pt x="1790" y="14"/>
                </a:lnTo>
                <a:lnTo>
                  <a:pt x="1790" y="18"/>
                </a:lnTo>
                <a:lnTo>
                  <a:pt x="1790" y="22"/>
                </a:lnTo>
                <a:lnTo>
                  <a:pt x="1790" y="24"/>
                </a:lnTo>
                <a:lnTo>
                  <a:pt x="1790" y="26"/>
                </a:lnTo>
                <a:lnTo>
                  <a:pt x="1790" y="28"/>
                </a:lnTo>
                <a:lnTo>
                  <a:pt x="1790" y="30"/>
                </a:lnTo>
                <a:lnTo>
                  <a:pt x="1790" y="32"/>
                </a:lnTo>
                <a:lnTo>
                  <a:pt x="1790" y="34"/>
                </a:lnTo>
                <a:lnTo>
                  <a:pt x="1790" y="38"/>
                </a:lnTo>
                <a:lnTo>
                  <a:pt x="1790" y="44"/>
                </a:lnTo>
                <a:lnTo>
                  <a:pt x="1790" y="50"/>
                </a:lnTo>
                <a:lnTo>
                  <a:pt x="1790" y="52"/>
                </a:lnTo>
                <a:lnTo>
                  <a:pt x="1790" y="54"/>
                </a:lnTo>
                <a:lnTo>
                  <a:pt x="1790" y="62"/>
                </a:lnTo>
                <a:lnTo>
                  <a:pt x="1790" y="64"/>
                </a:lnTo>
                <a:lnTo>
                  <a:pt x="1790" y="68"/>
                </a:lnTo>
                <a:lnTo>
                  <a:pt x="1790" y="72"/>
                </a:lnTo>
                <a:lnTo>
                  <a:pt x="1790" y="74"/>
                </a:lnTo>
                <a:lnTo>
                  <a:pt x="1790" y="76"/>
                </a:lnTo>
                <a:lnTo>
                  <a:pt x="1790" y="80"/>
                </a:lnTo>
                <a:lnTo>
                  <a:pt x="1790" y="82"/>
                </a:lnTo>
                <a:lnTo>
                  <a:pt x="1790" y="84"/>
                </a:lnTo>
                <a:lnTo>
                  <a:pt x="1790" y="86"/>
                </a:lnTo>
                <a:lnTo>
                  <a:pt x="1790" y="90"/>
                </a:lnTo>
                <a:lnTo>
                  <a:pt x="1790" y="94"/>
                </a:lnTo>
                <a:lnTo>
                  <a:pt x="1790" y="96"/>
                </a:lnTo>
                <a:lnTo>
                  <a:pt x="1790" y="107"/>
                </a:lnTo>
                <a:lnTo>
                  <a:pt x="1788" y="115"/>
                </a:lnTo>
                <a:lnTo>
                  <a:pt x="1790" y="125"/>
                </a:lnTo>
                <a:lnTo>
                  <a:pt x="1790" y="129"/>
                </a:lnTo>
                <a:lnTo>
                  <a:pt x="1790" y="131"/>
                </a:lnTo>
                <a:lnTo>
                  <a:pt x="1790" y="133"/>
                </a:lnTo>
                <a:lnTo>
                  <a:pt x="1790" y="135"/>
                </a:lnTo>
                <a:lnTo>
                  <a:pt x="1790" y="137"/>
                </a:lnTo>
                <a:lnTo>
                  <a:pt x="1790" y="141"/>
                </a:lnTo>
                <a:lnTo>
                  <a:pt x="1790" y="153"/>
                </a:lnTo>
                <a:lnTo>
                  <a:pt x="1790" y="157"/>
                </a:lnTo>
                <a:lnTo>
                  <a:pt x="1790" y="159"/>
                </a:lnTo>
                <a:lnTo>
                  <a:pt x="1790" y="159"/>
                </a:lnTo>
                <a:lnTo>
                  <a:pt x="1790" y="163"/>
                </a:lnTo>
                <a:lnTo>
                  <a:pt x="1790" y="169"/>
                </a:lnTo>
                <a:lnTo>
                  <a:pt x="1790" y="171"/>
                </a:lnTo>
                <a:lnTo>
                  <a:pt x="1790" y="175"/>
                </a:lnTo>
                <a:lnTo>
                  <a:pt x="1790" y="177"/>
                </a:lnTo>
                <a:lnTo>
                  <a:pt x="1790" y="179"/>
                </a:lnTo>
                <a:lnTo>
                  <a:pt x="1790" y="181"/>
                </a:lnTo>
                <a:lnTo>
                  <a:pt x="1790" y="189"/>
                </a:lnTo>
                <a:lnTo>
                  <a:pt x="1790" y="193"/>
                </a:lnTo>
                <a:lnTo>
                  <a:pt x="1790" y="195"/>
                </a:lnTo>
                <a:lnTo>
                  <a:pt x="1790" y="201"/>
                </a:lnTo>
                <a:lnTo>
                  <a:pt x="1790" y="207"/>
                </a:lnTo>
                <a:lnTo>
                  <a:pt x="1790" y="211"/>
                </a:lnTo>
                <a:lnTo>
                  <a:pt x="1790" y="227"/>
                </a:lnTo>
                <a:lnTo>
                  <a:pt x="1790" y="237"/>
                </a:lnTo>
                <a:lnTo>
                  <a:pt x="1790" y="239"/>
                </a:lnTo>
                <a:lnTo>
                  <a:pt x="1790" y="243"/>
                </a:lnTo>
                <a:lnTo>
                  <a:pt x="1790" y="245"/>
                </a:lnTo>
                <a:lnTo>
                  <a:pt x="1790" y="251"/>
                </a:lnTo>
                <a:lnTo>
                  <a:pt x="1790" y="253"/>
                </a:lnTo>
                <a:lnTo>
                  <a:pt x="1790" y="253"/>
                </a:lnTo>
                <a:lnTo>
                  <a:pt x="1790" y="257"/>
                </a:lnTo>
                <a:lnTo>
                  <a:pt x="1790" y="259"/>
                </a:lnTo>
                <a:lnTo>
                  <a:pt x="1790" y="261"/>
                </a:lnTo>
                <a:lnTo>
                  <a:pt x="1790" y="263"/>
                </a:lnTo>
                <a:lnTo>
                  <a:pt x="1790" y="265"/>
                </a:lnTo>
                <a:lnTo>
                  <a:pt x="1790" y="267"/>
                </a:lnTo>
                <a:lnTo>
                  <a:pt x="1790" y="269"/>
                </a:lnTo>
                <a:lnTo>
                  <a:pt x="1790" y="271"/>
                </a:lnTo>
                <a:lnTo>
                  <a:pt x="1790" y="273"/>
                </a:lnTo>
                <a:lnTo>
                  <a:pt x="1790" y="279"/>
                </a:lnTo>
                <a:lnTo>
                  <a:pt x="1790" y="299"/>
                </a:lnTo>
                <a:lnTo>
                  <a:pt x="1790" y="301"/>
                </a:lnTo>
                <a:lnTo>
                  <a:pt x="1790" y="305"/>
                </a:lnTo>
                <a:lnTo>
                  <a:pt x="1790" y="319"/>
                </a:lnTo>
                <a:lnTo>
                  <a:pt x="1790" y="321"/>
                </a:lnTo>
                <a:lnTo>
                  <a:pt x="1790" y="325"/>
                </a:lnTo>
                <a:lnTo>
                  <a:pt x="1790" y="329"/>
                </a:lnTo>
                <a:lnTo>
                  <a:pt x="1790" y="331"/>
                </a:lnTo>
                <a:lnTo>
                  <a:pt x="1790" y="333"/>
                </a:lnTo>
                <a:lnTo>
                  <a:pt x="1790" y="335"/>
                </a:lnTo>
                <a:lnTo>
                  <a:pt x="1790" y="341"/>
                </a:lnTo>
                <a:lnTo>
                  <a:pt x="1790" y="349"/>
                </a:lnTo>
                <a:lnTo>
                  <a:pt x="1790" y="353"/>
                </a:lnTo>
                <a:lnTo>
                  <a:pt x="1790" y="361"/>
                </a:lnTo>
                <a:lnTo>
                  <a:pt x="1790" y="373"/>
                </a:lnTo>
                <a:lnTo>
                  <a:pt x="1790" y="375"/>
                </a:lnTo>
                <a:lnTo>
                  <a:pt x="1790" y="381"/>
                </a:lnTo>
                <a:lnTo>
                  <a:pt x="1790" y="385"/>
                </a:lnTo>
                <a:lnTo>
                  <a:pt x="1790" y="387"/>
                </a:lnTo>
                <a:lnTo>
                  <a:pt x="1790" y="389"/>
                </a:lnTo>
                <a:lnTo>
                  <a:pt x="1790" y="393"/>
                </a:lnTo>
                <a:lnTo>
                  <a:pt x="1790" y="395"/>
                </a:lnTo>
                <a:lnTo>
                  <a:pt x="1790" y="409"/>
                </a:lnTo>
                <a:lnTo>
                  <a:pt x="1788" y="415"/>
                </a:lnTo>
                <a:lnTo>
                  <a:pt x="1790" y="421"/>
                </a:lnTo>
                <a:lnTo>
                  <a:pt x="1790" y="437"/>
                </a:lnTo>
                <a:lnTo>
                  <a:pt x="1790" y="449"/>
                </a:lnTo>
                <a:lnTo>
                  <a:pt x="1790" y="477"/>
                </a:lnTo>
                <a:lnTo>
                  <a:pt x="1790" y="481"/>
                </a:lnTo>
                <a:lnTo>
                  <a:pt x="1790" y="487"/>
                </a:lnTo>
                <a:lnTo>
                  <a:pt x="1790" y="489"/>
                </a:lnTo>
                <a:lnTo>
                  <a:pt x="1790" y="493"/>
                </a:lnTo>
                <a:lnTo>
                  <a:pt x="1790" y="501"/>
                </a:lnTo>
                <a:lnTo>
                  <a:pt x="1790" y="503"/>
                </a:lnTo>
                <a:lnTo>
                  <a:pt x="1790" y="515"/>
                </a:lnTo>
                <a:lnTo>
                  <a:pt x="1790" y="530"/>
                </a:lnTo>
                <a:lnTo>
                  <a:pt x="1790" y="534"/>
                </a:lnTo>
                <a:lnTo>
                  <a:pt x="1790" y="540"/>
                </a:lnTo>
                <a:lnTo>
                  <a:pt x="1790" y="542"/>
                </a:lnTo>
                <a:lnTo>
                  <a:pt x="1790" y="546"/>
                </a:lnTo>
                <a:lnTo>
                  <a:pt x="1790" y="556"/>
                </a:lnTo>
                <a:lnTo>
                  <a:pt x="1790" y="568"/>
                </a:lnTo>
                <a:lnTo>
                  <a:pt x="1790" y="572"/>
                </a:lnTo>
                <a:lnTo>
                  <a:pt x="1790" y="576"/>
                </a:lnTo>
                <a:lnTo>
                  <a:pt x="1790" y="590"/>
                </a:lnTo>
                <a:lnTo>
                  <a:pt x="1790" y="590"/>
                </a:lnTo>
                <a:lnTo>
                  <a:pt x="1790" y="596"/>
                </a:lnTo>
                <a:lnTo>
                  <a:pt x="1790" y="598"/>
                </a:lnTo>
                <a:lnTo>
                  <a:pt x="1790" y="600"/>
                </a:lnTo>
                <a:lnTo>
                  <a:pt x="1790" y="610"/>
                </a:lnTo>
                <a:lnTo>
                  <a:pt x="1790" y="620"/>
                </a:lnTo>
                <a:lnTo>
                  <a:pt x="1790" y="622"/>
                </a:lnTo>
                <a:lnTo>
                  <a:pt x="1790" y="624"/>
                </a:lnTo>
                <a:lnTo>
                  <a:pt x="1790" y="632"/>
                </a:lnTo>
                <a:lnTo>
                  <a:pt x="1790" y="634"/>
                </a:lnTo>
                <a:lnTo>
                  <a:pt x="1790" y="636"/>
                </a:lnTo>
                <a:lnTo>
                  <a:pt x="1790" y="648"/>
                </a:lnTo>
                <a:lnTo>
                  <a:pt x="1790" y="656"/>
                </a:lnTo>
                <a:lnTo>
                  <a:pt x="1790" y="666"/>
                </a:lnTo>
                <a:lnTo>
                  <a:pt x="1790" y="678"/>
                </a:lnTo>
                <a:lnTo>
                  <a:pt x="1790" y="686"/>
                </a:lnTo>
                <a:lnTo>
                  <a:pt x="1790" y="694"/>
                </a:lnTo>
                <a:lnTo>
                  <a:pt x="1790" y="702"/>
                </a:lnTo>
                <a:lnTo>
                  <a:pt x="1790" y="706"/>
                </a:lnTo>
                <a:lnTo>
                  <a:pt x="1790" y="738"/>
                </a:lnTo>
                <a:lnTo>
                  <a:pt x="1790" y="742"/>
                </a:lnTo>
                <a:lnTo>
                  <a:pt x="1790" y="744"/>
                </a:lnTo>
                <a:lnTo>
                  <a:pt x="1790" y="746"/>
                </a:lnTo>
                <a:lnTo>
                  <a:pt x="1790" y="750"/>
                </a:lnTo>
                <a:lnTo>
                  <a:pt x="1790" y="752"/>
                </a:lnTo>
                <a:lnTo>
                  <a:pt x="1790" y="764"/>
                </a:lnTo>
                <a:lnTo>
                  <a:pt x="1790" y="772"/>
                </a:lnTo>
                <a:lnTo>
                  <a:pt x="1790" y="774"/>
                </a:lnTo>
                <a:lnTo>
                  <a:pt x="1788" y="776"/>
                </a:lnTo>
                <a:lnTo>
                  <a:pt x="1788" y="778"/>
                </a:lnTo>
                <a:lnTo>
                  <a:pt x="1788" y="780"/>
                </a:lnTo>
                <a:lnTo>
                  <a:pt x="1788" y="782"/>
                </a:lnTo>
                <a:lnTo>
                  <a:pt x="1790" y="798"/>
                </a:lnTo>
                <a:lnTo>
                  <a:pt x="1790" y="800"/>
                </a:lnTo>
                <a:lnTo>
                  <a:pt x="1790" y="806"/>
                </a:lnTo>
                <a:lnTo>
                  <a:pt x="1790" y="818"/>
                </a:lnTo>
                <a:lnTo>
                  <a:pt x="1790" y="820"/>
                </a:lnTo>
                <a:lnTo>
                  <a:pt x="1790" y="826"/>
                </a:lnTo>
                <a:lnTo>
                  <a:pt x="1790" y="838"/>
                </a:lnTo>
                <a:lnTo>
                  <a:pt x="1790" y="842"/>
                </a:lnTo>
                <a:lnTo>
                  <a:pt x="1790" y="846"/>
                </a:lnTo>
                <a:lnTo>
                  <a:pt x="1790" y="852"/>
                </a:lnTo>
                <a:lnTo>
                  <a:pt x="1790" y="856"/>
                </a:lnTo>
                <a:lnTo>
                  <a:pt x="1790" y="862"/>
                </a:lnTo>
                <a:lnTo>
                  <a:pt x="1790" y="864"/>
                </a:lnTo>
                <a:lnTo>
                  <a:pt x="1790" y="866"/>
                </a:lnTo>
                <a:lnTo>
                  <a:pt x="1790" y="872"/>
                </a:lnTo>
                <a:lnTo>
                  <a:pt x="1790" y="876"/>
                </a:lnTo>
                <a:lnTo>
                  <a:pt x="1788" y="884"/>
                </a:lnTo>
                <a:lnTo>
                  <a:pt x="1788" y="886"/>
                </a:lnTo>
                <a:lnTo>
                  <a:pt x="1790" y="888"/>
                </a:lnTo>
                <a:lnTo>
                  <a:pt x="1788" y="894"/>
                </a:lnTo>
                <a:lnTo>
                  <a:pt x="1788" y="900"/>
                </a:lnTo>
                <a:lnTo>
                  <a:pt x="1788" y="902"/>
                </a:lnTo>
                <a:lnTo>
                  <a:pt x="1788" y="918"/>
                </a:lnTo>
                <a:lnTo>
                  <a:pt x="1788" y="922"/>
                </a:lnTo>
                <a:lnTo>
                  <a:pt x="1788" y="926"/>
                </a:lnTo>
                <a:lnTo>
                  <a:pt x="1788" y="934"/>
                </a:lnTo>
                <a:lnTo>
                  <a:pt x="1788" y="936"/>
                </a:lnTo>
                <a:lnTo>
                  <a:pt x="1788" y="938"/>
                </a:lnTo>
                <a:lnTo>
                  <a:pt x="1788" y="940"/>
                </a:lnTo>
                <a:lnTo>
                  <a:pt x="1788" y="946"/>
                </a:lnTo>
                <a:lnTo>
                  <a:pt x="1788" y="948"/>
                </a:lnTo>
                <a:lnTo>
                  <a:pt x="1788" y="963"/>
                </a:lnTo>
                <a:lnTo>
                  <a:pt x="1788" y="965"/>
                </a:lnTo>
                <a:lnTo>
                  <a:pt x="1788" y="967"/>
                </a:lnTo>
                <a:lnTo>
                  <a:pt x="1788" y="979"/>
                </a:lnTo>
                <a:lnTo>
                  <a:pt x="1788" y="987"/>
                </a:lnTo>
                <a:lnTo>
                  <a:pt x="1788" y="989"/>
                </a:lnTo>
                <a:lnTo>
                  <a:pt x="1788" y="991"/>
                </a:lnTo>
                <a:lnTo>
                  <a:pt x="1788" y="993"/>
                </a:lnTo>
                <a:lnTo>
                  <a:pt x="1788" y="995"/>
                </a:lnTo>
                <a:lnTo>
                  <a:pt x="1788" y="1001"/>
                </a:lnTo>
                <a:lnTo>
                  <a:pt x="1788" y="1009"/>
                </a:lnTo>
                <a:lnTo>
                  <a:pt x="1788" y="1011"/>
                </a:lnTo>
                <a:lnTo>
                  <a:pt x="1788" y="1013"/>
                </a:lnTo>
                <a:lnTo>
                  <a:pt x="1790" y="1013"/>
                </a:lnTo>
                <a:lnTo>
                  <a:pt x="1792" y="1013"/>
                </a:lnTo>
                <a:lnTo>
                  <a:pt x="1802" y="1013"/>
                </a:lnTo>
                <a:lnTo>
                  <a:pt x="1804" y="1013"/>
                </a:lnTo>
                <a:lnTo>
                  <a:pt x="1808" y="1013"/>
                </a:lnTo>
                <a:lnTo>
                  <a:pt x="1810" y="1013"/>
                </a:lnTo>
                <a:lnTo>
                  <a:pt x="1814" y="1013"/>
                </a:lnTo>
                <a:lnTo>
                  <a:pt x="1824" y="1013"/>
                </a:lnTo>
                <a:lnTo>
                  <a:pt x="1832" y="1013"/>
                </a:lnTo>
                <a:lnTo>
                  <a:pt x="1840" y="1013"/>
                </a:lnTo>
                <a:lnTo>
                  <a:pt x="1844" y="1013"/>
                </a:lnTo>
                <a:lnTo>
                  <a:pt x="1846" y="1013"/>
                </a:lnTo>
                <a:lnTo>
                  <a:pt x="1848" y="1013"/>
                </a:lnTo>
                <a:lnTo>
                  <a:pt x="1852" y="1013"/>
                </a:lnTo>
                <a:lnTo>
                  <a:pt x="1862" y="1013"/>
                </a:lnTo>
                <a:lnTo>
                  <a:pt x="1866" y="1013"/>
                </a:lnTo>
                <a:lnTo>
                  <a:pt x="1870" y="1013"/>
                </a:lnTo>
                <a:lnTo>
                  <a:pt x="1878" y="1013"/>
                </a:lnTo>
                <a:lnTo>
                  <a:pt x="1880" y="1013"/>
                </a:lnTo>
                <a:lnTo>
                  <a:pt x="1886" y="1013"/>
                </a:lnTo>
                <a:lnTo>
                  <a:pt x="1890" y="1013"/>
                </a:lnTo>
                <a:lnTo>
                  <a:pt x="1892" y="1013"/>
                </a:lnTo>
                <a:lnTo>
                  <a:pt x="1894" y="1013"/>
                </a:lnTo>
                <a:lnTo>
                  <a:pt x="1896" y="1013"/>
                </a:lnTo>
                <a:lnTo>
                  <a:pt x="1898" y="1013"/>
                </a:lnTo>
                <a:lnTo>
                  <a:pt x="1900" y="1013"/>
                </a:lnTo>
                <a:lnTo>
                  <a:pt x="1906" y="1013"/>
                </a:lnTo>
                <a:lnTo>
                  <a:pt x="1910" y="1013"/>
                </a:lnTo>
                <a:lnTo>
                  <a:pt x="1912" y="1013"/>
                </a:lnTo>
                <a:lnTo>
                  <a:pt x="1916" y="1013"/>
                </a:lnTo>
                <a:lnTo>
                  <a:pt x="1926" y="1013"/>
                </a:lnTo>
                <a:lnTo>
                  <a:pt x="1932" y="1013"/>
                </a:lnTo>
                <a:lnTo>
                  <a:pt x="1940" y="1013"/>
                </a:lnTo>
                <a:lnTo>
                  <a:pt x="1946" y="1013"/>
                </a:lnTo>
                <a:lnTo>
                  <a:pt x="1948" y="1013"/>
                </a:lnTo>
                <a:lnTo>
                  <a:pt x="1966" y="1013"/>
                </a:lnTo>
                <a:lnTo>
                  <a:pt x="1968" y="1013"/>
                </a:lnTo>
                <a:lnTo>
                  <a:pt x="1978" y="1013"/>
                </a:lnTo>
                <a:lnTo>
                  <a:pt x="1982" y="1013"/>
                </a:lnTo>
                <a:lnTo>
                  <a:pt x="1984" y="1013"/>
                </a:lnTo>
                <a:lnTo>
                  <a:pt x="1988" y="1013"/>
                </a:lnTo>
                <a:lnTo>
                  <a:pt x="1994" y="1013"/>
                </a:lnTo>
                <a:lnTo>
                  <a:pt x="1996" y="1013"/>
                </a:lnTo>
                <a:lnTo>
                  <a:pt x="1998" y="1013"/>
                </a:lnTo>
                <a:lnTo>
                  <a:pt x="2000" y="1013"/>
                </a:lnTo>
                <a:lnTo>
                  <a:pt x="2002" y="1013"/>
                </a:lnTo>
                <a:lnTo>
                  <a:pt x="2004" y="1013"/>
                </a:lnTo>
                <a:lnTo>
                  <a:pt x="2006" y="1013"/>
                </a:lnTo>
                <a:lnTo>
                  <a:pt x="2008" y="1013"/>
                </a:lnTo>
                <a:lnTo>
                  <a:pt x="2016" y="1013"/>
                </a:lnTo>
                <a:lnTo>
                  <a:pt x="2018" y="1013"/>
                </a:lnTo>
                <a:lnTo>
                  <a:pt x="2020" y="1013"/>
                </a:lnTo>
                <a:lnTo>
                  <a:pt x="2022" y="1013"/>
                </a:lnTo>
                <a:lnTo>
                  <a:pt x="2024" y="1013"/>
                </a:lnTo>
                <a:lnTo>
                  <a:pt x="2026" y="1013"/>
                </a:lnTo>
                <a:lnTo>
                  <a:pt x="2028" y="1013"/>
                </a:lnTo>
                <a:lnTo>
                  <a:pt x="2030" y="1013"/>
                </a:lnTo>
                <a:lnTo>
                  <a:pt x="2032" y="1013"/>
                </a:lnTo>
                <a:lnTo>
                  <a:pt x="2034" y="1013"/>
                </a:lnTo>
                <a:lnTo>
                  <a:pt x="2036" y="1013"/>
                </a:lnTo>
                <a:lnTo>
                  <a:pt x="2038" y="1013"/>
                </a:lnTo>
                <a:lnTo>
                  <a:pt x="2040" y="1013"/>
                </a:lnTo>
                <a:lnTo>
                  <a:pt x="2042" y="1013"/>
                </a:lnTo>
                <a:lnTo>
                  <a:pt x="2044" y="1013"/>
                </a:lnTo>
                <a:lnTo>
                  <a:pt x="2046" y="1013"/>
                </a:lnTo>
                <a:lnTo>
                  <a:pt x="2048" y="1013"/>
                </a:lnTo>
                <a:lnTo>
                  <a:pt x="2050" y="1013"/>
                </a:lnTo>
                <a:lnTo>
                  <a:pt x="2052" y="1013"/>
                </a:lnTo>
                <a:lnTo>
                  <a:pt x="2054" y="1013"/>
                </a:lnTo>
                <a:lnTo>
                  <a:pt x="2056" y="1013"/>
                </a:lnTo>
                <a:lnTo>
                  <a:pt x="2058" y="1013"/>
                </a:lnTo>
                <a:lnTo>
                  <a:pt x="2060" y="1013"/>
                </a:lnTo>
                <a:lnTo>
                  <a:pt x="2062" y="1013"/>
                </a:lnTo>
                <a:lnTo>
                  <a:pt x="2064" y="1013"/>
                </a:lnTo>
                <a:lnTo>
                  <a:pt x="2066" y="1013"/>
                </a:lnTo>
                <a:lnTo>
                  <a:pt x="2068" y="1013"/>
                </a:lnTo>
                <a:lnTo>
                  <a:pt x="2070" y="1013"/>
                </a:lnTo>
                <a:lnTo>
                  <a:pt x="2072" y="1013"/>
                </a:lnTo>
                <a:lnTo>
                  <a:pt x="2076" y="1013"/>
                </a:lnTo>
                <a:lnTo>
                  <a:pt x="2080" y="1013"/>
                </a:lnTo>
                <a:lnTo>
                  <a:pt x="2094" y="1013"/>
                </a:lnTo>
                <a:lnTo>
                  <a:pt x="2096" y="1013"/>
                </a:lnTo>
                <a:lnTo>
                  <a:pt x="2100" y="1013"/>
                </a:lnTo>
                <a:lnTo>
                  <a:pt x="2102" y="1013"/>
                </a:lnTo>
                <a:lnTo>
                  <a:pt x="2104" y="1013"/>
                </a:lnTo>
                <a:lnTo>
                  <a:pt x="2106" y="1013"/>
                </a:lnTo>
                <a:lnTo>
                  <a:pt x="2108" y="1013"/>
                </a:lnTo>
                <a:lnTo>
                  <a:pt x="2118" y="1013"/>
                </a:lnTo>
                <a:lnTo>
                  <a:pt x="2120" y="1013"/>
                </a:lnTo>
                <a:lnTo>
                  <a:pt x="2134" y="1013"/>
                </a:lnTo>
                <a:lnTo>
                  <a:pt x="2138" y="1013"/>
                </a:lnTo>
                <a:lnTo>
                  <a:pt x="2148" y="1013"/>
                </a:lnTo>
                <a:lnTo>
                  <a:pt x="2154" y="1013"/>
                </a:lnTo>
                <a:lnTo>
                  <a:pt x="2158" y="1013"/>
                </a:lnTo>
                <a:lnTo>
                  <a:pt x="2160" y="1013"/>
                </a:lnTo>
                <a:lnTo>
                  <a:pt x="2162" y="1013"/>
                </a:lnTo>
                <a:lnTo>
                  <a:pt x="2172" y="1013"/>
                </a:lnTo>
                <a:lnTo>
                  <a:pt x="2174" y="1013"/>
                </a:lnTo>
                <a:lnTo>
                  <a:pt x="2184" y="1013"/>
                </a:lnTo>
                <a:lnTo>
                  <a:pt x="2188" y="1013"/>
                </a:lnTo>
                <a:lnTo>
                  <a:pt x="2190" y="1013"/>
                </a:lnTo>
                <a:lnTo>
                  <a:pt x="2192" y="1013"/>
                </a:lnTo>
                <a:lnTo>
                  <a:pt x="2200" y="1013"/>
                </a:lnTo>
                <a:lnTo>
                  <a:pt x="2210" y="1013"/>
                </a:lnTo>
                <a:lnTo>
                  <a:pt x="2214" y="1013"/>
                </a:lnTo>
                <a:lnTo>
                  <a:pt x="2220" y="1013"/>
                </a:lnTo>
                <a:lnTo>
                  <a:pt x="2226" y="1013"/>
                </a:lnTo>
                <a:lnTo>
                  <a:pt x="2238" y="1013"/>
                </a:lnTo>
                <a:lnTo>
                  <a:pt x="2248" y="1013"/>
                </a:lnTo>
                <a:lnTo>
                  <a:pt x="2256" y="1013"/>
                </a:lnTo>
                <a:lnTo>
                  <a:pt x="2262" y="1013"/>
                </a:lnTo>
                <a:lnTo>
                  <a:pt x="2268" y="1013"/>
                </a:lnTo>
                <a:lnTo>
                  <a:pt x="2270" y="1013"/>
                </a:lnTo>
                <a:lnTo>
                  <a:pt x="2276" y="1013"/>
                </a:lnTo>
                <a:lnTo>
                  <a:pt x="2284" y="1013"/>
                </a:lnTo>
                <a:lnTo>
                  <a:pt x="2288" y="1013"/>
                </a:lnTo>
                <a:lnTo>
                  <a:pt x="2292" y="1013"/>
                </a:lnTo>
                <a:lnTo>
                  <a:pt x="2294" y="1013"/>
                </a:lnTo>
                <a:lnTo>
                  <a:pt x="2296" y="1013"/>
                </a:lnTo>
                <a:lnTo>
                  <a:pt x="2300" y="1013"/>
                </a:lnTo>
                <a:lnTo>
                  <a:pt x="2302" y="1013"/>
                </a:lnTo>
                <a:lnTo>
                  <a:pt x="2314" y="1013"/>
                </a:lnTo>
                <a:lnTo>
                  <a:pt x="2320" y="1013"/>
                </a:lnTo>
                <a:lnTo>
                  <a:pt x="2322" y="1013"/>
                </a:lnTo>
                <a:lnTo>
                  <a:pt x="2326" y="1013"/>
                </a:lnTo>
                <a:lnTo>
                  <a:pt x="2332" y="1013"/>
                </a:lnTo>
                <a:lnTo>
                  <a:pt x="2334" y="1013"/>
                </a:lnTo>
                <a:lnTo>
                  <a:pt x="2340" y="1013"/>
                </a:lnTo>
                <a:lnTo>
                  <a:pt x="2344" y="1013"/>
                </a:lnTo>
                <a:lnTo>
                  <a:pt x="2346" y="1013"/>
                </a:lnTo>
                <a:lnTo>
                  <a:pt x="2348" y="1013"/>
                </a:lnTo>
                <a:lnTo>
                  <a:pt x="2350" y="1013"/>
                </a:lnTo>
                <a:lnTo>
                  <a:pt x="2358" y="1013"/>
                </a:lnTo>
                <a:lnTo>
                  <a:pt x="2360" y="1013"/>
                </a:lnTo>
                <a:lnTo>
                  <a:pt x="2362" y="1013"/>
                </a:lnTo>
                <a:lnTo>
                  <a:pt x="2366" y="1013"/>
                </a:lnTo>
                <a:lnTo>
                  <a:pt x="2368" y="1013"/>
                </a:lnTo>
                <a:lnTo>
                  <a:pt x="2370" y="1013"/>
                </a:lnTo>
                <a:lnTo>
                  <a:pt x="2374" y="1013"/>
                </a:lnTo>
                <a:lnTo>
                  <a:pt x="2376" y="1013"/>
                </a:lnTo>
                <a:lnTo>
                  <a:pt x="2378" y="1013"/>
                </a:lnTo>
                <a:lnTo>
                  <a:pt x="2380" y="1013"/>
                </a:lnTo>
                <a:lnTo>
                  <a:pt x="2382" y="1013"/>
                </a:lnTo>
                <a:lnTo>
                  <a:pt x="2386" y="1013"/>
                </a:lnTo>
                <a:lnTo>
                  <a:pt x="2392" y="1013"/>
                </a:lnTo>
                <a:lnTo>
                  <a:pt x="2398" y="1013"/>
                </a:lnTo>
                <a:lnTo>
                  <a:pt x="2400" y="1013"/>
                </a:lnTo>
                <a:lnTo>
                  <a:pt x="2404" y="1013"/>
                </a:lnTo>
                <a:lnTo>
                  <a:pt x="2406" y="1013"/>
                </a:lnTo>
                <a:lnTo>
                  <a:pt x="2410" y="1013"/>
                </a:lnTo>
                <a:lnTo>
                  <a:pt x="2426" y="1013"/>
                </a:lnTo>
                <a:lnTo>
                  <a:pt x="2428" y="1013"/>
                </a:lnTo>
                <a:lnTo>
                  <a:pt x="2436" y="1013"/>
                </a:lnTo>
                <a:lnTo>
                  <a:pt x="2438" y="1013"/>
                </a:lnTo>
                <a:lnTo>
                  <a:pt x="2450" y="1013"/>
                </a:lnTo>
                <a:lnTo>
                  <a:pt x="2462" y="1013"/>
                </a:lnTo>
                <a:lnTo>
                  <a:pt x="2470" y="1013"/>
                </a:lnTo>
                <a:lnTo>
                  <a:pt x="2476" y="1013"/>
                </a:lnTo>
                <a:lnTo>
                  <a:pt x="2484" y="1013"/>
                </a:lnTo>
                <a:lnTo>
                  <a:pt x="2498" y="1013"/>
                </a:lnTo>
                <a:lnTo>
                  <a:pt x="2506" y="1013"/>
                </a:lnTo>
                <a:lnTo>
                  <a:pt x="2512" y="1013"/>
                </a:lnTo>
                <a:lnTo>
                  <a:pt x="2514" y="1013"/>
                </a:lnTo>
                <a:lnTo>
                  <a:pt x="2522" y="1013"/>
                </a:lnTo>
                <a:lnTo>
                  <a:pt x="2524" y="1013"/>
                </a:lnTo>
                <a:lnTo>
                  <a:pt x="2524" y="1013"/>
                </a:lnTo>
                <a:lnTo>
                  <a:pt x="2534" y="1013"/>
                </a:lnTo>
                <a:lnTo>
                  <a:pt x="2540" y="1013"/>
                </a:lnTo>
                <a:lnTo>
                  <a:pt x="2542" y="1013"/>
                </a:lnTo>
                <a:lnTo>
                  <a:pt x="2544" y="1013"/>
                </a:lnTo>
                <a:lnTo>
                  <a:pt x="2554" y="1013"/>
                </a:lnTo>
                <a:lnTo>
                  <a:pt x="2556" y="1013"/>
                </a:lnTo>
                <a:lnTo>
                  <a:pt x="2560" y="1013"/>
                </a:lnTo>
                <a:lnTo>
                  <a:pt x="2564" y="1013"/>
                </a:lnTo>
                <a:lnTo>
                  <a:pt x="2572" y="1013"/>
                </a:lnTo>
                <a:lnTo>
                  <a:pt x="2574" y="1013"/>
                </a:lnTo>
                <a:lnTo>
                  <a:pt x="2590" y="1013"/>
                </a:lnTo>
                <a:lnTo>
                  <a:pt x="2592" y="1013"/>
                </a:lnTo>
                <a:lnTo>
                  <a:pt x="2606" y="1013"/>
                </a:lnTo>
                <a:lnTo>
                  <a:pt x="2620" y="1013"/>
                </a:lnTo>
                <a:lnTo>
                  <a:pt x="2626" y="1013"/>
                </a:lnTo>
                <a:lnTo>
                  <a:pt x="2630" y="1013"/>
                </a:lnTo>
                <a:lnTo>
                  <a:pt x="2642" y="1013"/>
                </a:lnTo>
                <a:lnTo>
                  <a:pt x="2644" y="1013"/>
                </a:lnTo>
                <a:lnTo>
                  <a:pt x="2646" y="1013"/>
                </a:lnTo>
                <a:lnTo>
                  <a:pt x="2658" y="1013"/>
                </a:lnTo>
                <a:lnTo>
                  <a:pt x="2668" y="1013"/>
                </a:lnTo>
                <a:lnTo>
                  <a:pt x="2666" y="1075"/>
                </a:lnTo>
                <a:lnTo>
                  <a:pt x="2666" y="1107"/>
                </a:lnTo>
                <a:lnTo>
                  <a:pt x="2664" y="1201"/>
                </a:lnTo>
                <a:lnTo>
                  <a:pt x="2664" y="1223"/>
                </a:lnTo>
                <a:lnTo>
                  <a:pt x="2662" y="1339"/>
                </a:lnTo>
                <a:lnTo>
                  <a:pt x="2662" y="1343"/>
                </a:lnTo>
                <a:lnTo>
                  <a:pt x="2662" y="1347"/>
                </a:lnTo>
                <a:lnTo>
                  <a:pt x="2660" y="1418"/>
                </a:lnTo>
                <a:lnTo>
                  <a:pt x="2660" y="1454"/>
                </a:lnTo>
                <a:lnTo>
                  <a:pt x="2660" y="1460"/>
                </a:lnTo>
                <a:lnTo>
                  <a:pt x="2660" y="1498"/>
                </a:lnTo>
                <a:lnTo>
                  <a:pt x="2660" y="1510"/>
                </a:lnTo>
                <a:lnTo>
                  <a:pt x="2658" y="1574"/>
                </a:lnTo>
                <a:lnTo>
                  <a:pt x="2660" y="1574"/>
                </a:lnTo>
                <a:lnTo>
                  <a:pt x="2662" y="1574"/>
                </a:lnTo>
                <a:lnTo>
                  <a:pt x="2662" y="1576"/>
                </a:lnTo>
                <a:lnTo>
                  <a:pt x="2664" y="1576"/>
                </a:lnTo>
                <a:lnTo>
                  <a:pt x="2668" y="1578"/>
                </a:lnTo>
                <a:lnTo>
                  <a:pt x="2670" y="1578"/>
                </a:lnTo>
                <a:lnTo>
                  <a:pt x="2672" y="1576"/>
                </a:lnTo>
                <a:lnTo>
                  <a:pt x="2672" y="1574"/>
                </a:lnTo>
                <a:lnTo>
                  <a:pt x="2674" y="1572"/>
                </a:lnTo>
                <a:lnTo>
                  <a:pt x="2678" y="1568"/>
                </a:lnTo>
                <a:lnTo>
                  <a:pt x="2680" y="1568"/>
                </a:lnTo>
                <a:lnTo>
                  <a:pt x="2682" y="1568"/>
                </a:lnTo>
                <a:lnTo>
                  <a:pt x="2684" y="1568"/>
                </a:lnTo>
                <a:lnTo>
                  <a:pt x="2684" y="1570"/>
                </a:lnTo>
                <a:lnTo>
                  <a:pt x="2686" y="1570"/>
                </a:lnTo>
                <a:lnTo>
                  <a:pt x="2686" y="1568"/>
                </a:lnTo>
                <a:lnTo>
                  <a:pt x="2688" y="1566"/>
                </a:lnTo>
                <a:lnTo>
                  <a:pt x="2690" y="1564"/>
                </a:lnTo>
                <a:lnTo>
                  <a:pt x="2692" y="1564"/>
                </a:lnTo>
                <a:lnTo>
                  <a:pt x="2692" y="1562"/>
                </a:lnTo>
                <a:lnTo>
                  <a:pt x="2694" y="1562"/>
                </a:lnTo>
                <a:lnTo>
                  <a:pt x="2696" y="1562"/>
                </a:lnTo>
                <a:lnTo>
                  <a:pt x="2698" y="1562"/>
                </a:lnTo>
                <a:lnTo>
                  <a:pt x="2700" y="1560"/>
                </a:lnTo>
                <a:lnTo>
                  <a:pt x="2700" y="1558"/>
                </a:lnTo>
                <a:lnTo>
                  <a:pt x="2702" y="1556"/>
                </a:lnTo>
                <a:lnTo>
                  <a:pt x="2704" y="1554"/>
                </a:lnTo>
                <a:lnTo>
                  <a:pt x="2706" y="1554"/>
                </a:lnTo>
                <a:lnTo>
                  <a:pt x="2708" y="1552"/>
                </a:lnTo>
                <a:lnTo>
                  <a:pt x="2710" y="1550"/>
                </a:lnTo>
                <a:lnTo>
                  <a:pt x="2710" y="1546"/>
                </a:lnTo>
                <a:lnTo>
                  <a:pt x="2710" y="1544"/>
                </a:lnTo>
                <a:lnTo>
                  <a:pt x="2710" y="1542"/>
                </a:lnTo>
                <a:lnTo>
                  <a:pt x="2712" y="1542"/>
                </a:lnTo>
                <a:lnTo>
                  <a:pt x="2714" y="1540"/>
                </a:lnTo>
                <a:lnTo>
                  <a:pt x="2716" y="1538"/>
                </a:lnTo>
                <a:lnTo>
                  <a:pt x="2716" y="1536"/>
                </a:lnTo>
                <a:lnTo>
                  <a:pt x="2718" y="1536"/>
                </a:lnTo>
                <a:lnTo>
                  <a:pt x="2720" y="1536"/>
                </a:lnTo>
                <a:lnTo>
                  <a:pt x="2722" y="1532"/>
                </a:lnTo>
                <a:lnTo>
                  <a:pt x="2722" y="1530"/>
                </a:lnTo>
                <a:lnTo>
                  <a:pt x="2724" y="1530"/>
                </a:lnTo>
                <a:lnTo>
                  <a:pt x="2724" y="1528"/>
                </a:lnTo>
                <a:lnTo>
                  <a:pt x="2728" y="1526"/>
                </a:lnTo>
                <a:lnTo>
                  <a:pt x="2728" y="1522"/>
                </a:lnTo>
                <a:lnTo>
                  <a:pt x="2728" y="1520"/>
                </a:lnTo>
                <a:lnTo>
                  <a:pt x="2730" y="1518"/>
                </a:lnTo>
                <a:lnTo>
                  <a:pt x="2736" y="1512"/>
                </a:lnTo>
                <a:lnTo>
                  <a:pt x="2738" y="1508"/>
                </a:lnTo>
                <a:lnTo>
                  <a:pt x="2740" y="1504"/>
                </a:lnTo>
                <a:lnTo>
                  <a:pt x="2750" y="1500"/>
                </a:lnTo>
                <a:lnTo>
                  <a:pt x="2756" y="1498"/>
                </a:lnTo>
                <a:lnTo>
                  <a:pt x="2760" y="1500"/>
                </a:lnTo>
                <a:lnTo>
                  <a:pt x="2760" y="1502"/>
                </a:lnTo>
                <a:lnTo>
                  <a:pt x="2762" y="1502"/>
                </a:lnTo>
                <a:lnTo>
                  <a:pt x="2766" y="1498"/>
                </a:lnTo>
                <a:lnTo>
                  <a:pt x="2768" y="1498"/>
                </a:lnTo>
                <a:lnTo>
                  <a:pt x="2768" y="1496"/>
                </a:lnTo>
                <a:lnTo>
                  <a:pt x="2770" y="1496"/>
                </a:lnTo>
                <a:lnTo>
                  <a:pt x="2770" y="1494"/>
                </a:lnTo>
                <a:lnTo>
                  <a:pt x="2770" y="1492"/>
                </a:lnTo>
                <a:lnTo>
                  <a:pt x="2770" y="1490"/>
                </a:lnTo>
                <a:lnTo>
                  <a:pt x="2772" y="1488"/>
                </a:lnTo>
                <a:lnTo>
                  <a:pt x="2772" y="1490"/>
                </a:lnTo>
                <a:lnTo>
                  <a:pt x="2774" y="1490"/>
                </a:lnTo>
                <a:lnTo>
                  <a:pt x="2776" y="1490"/>
                </a:lnTo>
                <a:lnTo>
                  <a:pt x="2776" y="1488"/>
                </a:lnTo>
                <a:lnTo>
                  <a:pt x="2778" y="1488"/>
                </a:lnTo>
                <a:lnTo>
                  <a:pt x="2778" y="1486"/>
                </a:lnTo>
                <a:lnTo>
                  <a:pt x="2776" y="1484"/>
                </a:lnTo>
                <a:lnTo>
                  <a:pt x="2776" y="1482"/>
                </a:lnTo>
                <a:lnTo>
                  <a:pt x="2778" y="1480"/>
                </a:lnTo>
                <a:lnTo>
                  <a:pt x="2780" y="1480"/>
                </a:lnTo>
                <a:lnTo>
                  <a:pt x="2782" y="1478"/>
                </a:lnTo>
                <a:lnTo>
                  <a:pt x="2782" y="1476"/>
                </a:lnTo>
                <a:lnTo>
                  <a:pt x="2784" y="1476"/>
                </a:lnTo>
                <a:lnTo>
                  <a:pt x="2784" y="1474"/>
                </a:lnTo>
                <a:lnTo>
                  <a:pt x="2786" y="1474"/>
                </a:lnTo>
                <a:lnTo>
                  <a:pt x="2788" y="1474"/>
                </a:lnTo>
                <a:lnTo>
                  <a:pt x="2792" y="1474"/>
                </a:lnTo>
                <a:lnTo>
                  <a:pt x="2796" y="1474"/>
                </a:lnTo>
                <a:lnTo>
                  <a:pt x="2798" y="1472"/>
                </a:lnTo>
                <a:lnTo>
                  <a:pt x="2802" y="1470"/>
                </a:lnTo>
                <a:lnTo>
                  <a:pt x="2804" y="1470"/>
                </a:lnTo>
                <a:lnTo>
                  <a:pt x="2806" y="1470"/>
                </a:lnTo>
                <a:lnTo>
                  <a:pt x="2808" y="1472"/>
                </a:lnTo>
                <a:lnTo>
                  <a:pt x="2812" y="1474"/>
                </a:lnTo>
                <a:lnTo>
                  <a:pt x="2812" y="1474"/>
                </a:lnTo>
                <a:lnTo>
                  <a:pt x="2814" y="1474"/>
                </a:lnTo>
                <a:lnTo>
                  <a:pt x="2816" y="1474"/>
                </a:lnTo>
                <a:lnTo>
                  <a:pt x="2816" y="1476"/>
                </a:lnTo>
                <a:lnTo>
                  <a:pt x="2818" y="1476"/>
                </a:lnTo>
                <a:lnTo>
                  <a:pt x="2820" y="1476"/>
                </a:lnTo>
                <a:lnTo>
                  <a:pt x="2822" y="1476"/>
                </a:lnTo>
                <a:lnTo>
                  <a:pt x="2824" y="1474"/>
                </a:lnTo>
                <a:lnTo>
                  <a:pt x="2824" y="1472"/>
                </a:lnTo>
                <a:lnTo>
                  <a:pt x="2824" y="1470"/>
                </a:lnTo>
                <a:lnTo>
                  <a:pt x="2824" y="1468"/>
                </a:lnTo>
                <a:lnTo>
                  <a:pt x="2828" y="1464"/>
                </a:lnTo>
                <a:lnTo>
                  <a:pt x="2830" y="1462"/>
                </a:lnTo>
                <a:lnTo>
                  <a:pt x="2830" y="1460"/>
                </a:lnTo>
                <a:lnTo>
                  <a:pt x="2830" y="1458"/>
                </a:lnTo>
                <a:lnTo>
                  <a:pt x="2830" y="1454"/>
                </a:lnTo>
                <a:lnTo>
                  <a:pt x="2830" y="1454"/>
                </a:lnTo>
                <a:lnTo>
                  <a:pt x="2830" y="1452"/>
                </a:lnTo>
                <a:lnTo>
                  <a:pt x="2830" y="1450"/>
                </a:lnTo>
                <a:lnTo>
                  <a:pt x="2834" y="1448"/>
                </a:lnTo>
                <a:lnTo>
                  <a:pt x="2836" y="1446"/>
                </a:lnTo>
                <a:lnTo>
                  <a:pt x="2836" y="1444"/>
                </a:lnTo>
                <a:lnTo>
                  <a:pt x="2838" y="1442"/>
                </a:lnTo>
                <a:lnTo>
                  <a:pt x="2840" y="1442"/>
                </a:lnTo>
                <a:lnTo>
                  <a:pt x="2840" y="1440"/>
                </a:lnTo>
                <a:lnTo>
                  <a:pt x="2840" y="1432"/>
                </a:lnTo>
                <a:lnTo>
                  <a:pt x="2840" y="1430"/>
                </a:lnTo>
                <a:lnTo>
                  <a:pt x="2842" y="1430"/>
                </a:lnTo>
                <a:lnTo>
                  <a:pt x="2844" y="1432"/>
                </a:lnTo>
                <a:lnTo>
                  <a:pt x="2846" y="1432"/>
                </a:lnTo>
                <a:lnTo>
                  <a:pt x="2848" y="1434"/>
                </a:lnTo>
                <a:lnTo>
                  <a:pt x="2850" y="1432"/>
                </a:lnTo>
                <a:lnTo>
                  <a:pt x="2852" y="1432"/>
                </a:lnTo>
                <a:lnTo>
                  <a:pt x="2852" y="1430"/>
                </a:lnTo>
                <a:lnTo>
                  <a:pt x="2850" y="1430"/>
                </a:lnTo>
                <a:lnTo>
                  <a:pt x="2850" y="1428"/>
                </a:lnTo>
                <a:lnTo>
                  <a:pt x="2850" y="1426"/>
                </a:lnTo>
                <a:lnTo>
                  <a:pt x="2850" y="1424"/>
                </a:lnTo>
                <a:lnTo>
                  <a:pt x="2852" y="1422"/>
                </a:lnTo>
                <a:lnTo>
                  <a:pt x="2852" y="1420"/>
                </a:lnTo>
                <a:lnTo>
                  <a:pt x="2852" y="1418"/>
                </a:lnTo>
                <a:lnTo>
                  <a:pt x="2852" y="1416"/>
                </a:lnTo>
                <a:lnTo>
                  <a:pt x="2850" y="1414"/>
                </a:lnTo>
                <a:lnTo>
                  <a:pt x="2850" y="1412"/>
                </a:lnTo>
                <a:lnTo>
                  <a:pt x="2850" y="1410"/>
                </a:lnTo>
                <a:lnTo>
                  <a:pt x="2850" y="1408"/>
                </a:lnTo>
                <a:lnTo>
                  <a:pt x="2852" y="1408"/>
                </a:lnTo>
                <a:lnTo>
                  <a:pt x="2854" y="1408"/>
                </a:lnTo>
                <a:lnTo>
                  <a:pt x="2856" y="1408"/>
                </a:lnTo>
                <a:lnTo>
                  <a:pt x="2856" y="1410"/>
                </a:lnTo>
                <a:lnTo>
                  <a:pt x="2858" y="1410"/>
                </a:lnTo>
                <a:lnTo>
                  <a:pt x="2860" y="1406"/>
                </a:lnTo>
                <a:lnTo>
                  <a:pt x="2860" y="1406"/>
                </a:lnTo>
                <a:lnTo>
                  <a:pt x="2860" y="1406"/>
                </a:lnTo>
                <a:lnTo>
                  <a:pt x="2862" y="1406"/>
                </a:lnTo>
                <a:lnTo>
                  <a:pt x="2864" y="1406"/>
                </a:lnTo>
                <a:lnTo>
                  <a:pt x="2866" y="1406"/>
                </a:lnTo>
                <a:lnTo>
                  <a:pt x="2868" y="1406"/>
                </a:lnTo>
                <a:lnTo>
                  <a:pt x="2870" y="1406"/>
                </a:lnTo>
                <a:lnTo>
                  <a:pt x="2870" y="1406"/>
                </a:lnTo>
                <a:lnTo>
                  <a:pt x="2870" y="1404"/>
                </a:lnTo>
                <a:lnTo>
                  <a:pt x="2870" y="1402"/>
                </a:lnTo>
                <a:lnTo>
                  <a:pt x="2872" y="1402"/>
                </a:lnTo>
                <a:lnTo>
                  <a:pt x="2872" y="1400"/>
                </a:lnTo>
                <a:lnTo>
                  <a:pt x="2874" y="1400"/>
                </a:lnTo>
                <a:lnTo>
                  <a:pt x="2878" y="1402"/>
                </a:lnTo>
                <a:lnTo>
                  <a:pt x="2882" y="1402"/>
                </a:lnTo>
                <a:lnTo>
                  <a:pt x="2884" y="1402"/>
                </a:lnTo>
                <a:lnTo>
                  <a:pt x="2886" y="1402"/>
                </a:lnTo>
                <a:lnTo>
                  <a:pt x="2886" y="1400"/>
                </a:lnTo>
                <a:lnTo>
                  <a:pt x="2886" y="1398"/>
                </a:lnTo>
                <a:lnTo>
                  <a:pt x="2886" y="1396"/>
                </a:lnTo>
                <a:lnTo>
                  <a:pt x="2888" y="1394"/>
                </a:lnTo>
                <a:lnTo>
                  <a:pt x="2892" y="1392"/>
                </a:lnTo>
                <a:lnTo>
                  <a:pt x="2892" y="1390"/>
                </a:lnTo>
                <a:lnTo>
                  <a:pt x="2896" y="1386"/>
                </a:lnTo>
                <a:lnTo>
                  <a:pt x="2896" y="1384"/>
                </a:lnTo>
                <a:lnTo>
                  <a:pt x="2898" y="1382"/>
                </a:lnTo>
                <a:lnTo>
                  <a:pt x="2898" y="1376"/>
                </a:lnTo>
                <a:lnTo>
                  <a:pt x="2900" y="1376"/>
                </a:lnTo>
                <a:lnTo>
                  <a:pt x="2902" y="1373"/>
                </a:lnTo>
                <a:lnTo>
                  <a:pt x="2904" y="1373"/>
                </a:lnTo>
                <a:lnTo>
                  <a:pt x="2906" y="1373"/>
                </a:lnTo>
                <a:lnTo>
                  <a:pt x="2908" y="1376"/>
                </a:lnTo>
                <a:lnTo>
                  <a:pt x="2908" y="1376"/>
                </a:lnTo>
                <a:lnTo>
                  <a:pt x="2910" y="1378"/>
                </a:lnTo>
                <a:lnTo>
                  <a:pt x="2912" y="1378"/>
                </a:lnTo>
                <a:lnTo>
                  <a:pt x="2912" y="1376"/>
                </a:lnTo>
                <a:lnTo>
                  <a:pt x="2914" y="1376"/>
                </a:lnTo>
                <a:lnTo>
                  <a:pt x="2916" y="1373"/>
                </a:lnTo>
                <a:lnTo>
                  <a:pt x="2914" y="1371"/>
                </a:lnTo>
                <a:lnTo>
                  <a:pt x="2912" y="1371"/>
                </a:lnTo>
                <a:lnTo>
                  <a:pt x="2912" y="1369"/>
                </a:lnTo>
                <a:lnTo>
                  <a:pt x="2912" y="1367"/>
                </a:lnTo>
                <a:lnTo>
                  <a:pt x="2912" y="1365"/>
                </a:lnTo>
                <a:lnTo>
                  <a:pt x="2914" y="1365"/>
                </a:lnTo>
                <a:lnTo>
                  <a:pt x="2914" y="1363"/>
                </a:lnTo>
                <a:lnTo>
                  <a:pt x="2916" y="1363"/>
                </a:lnTo>
                <a:lnTo>
                  <a:pt x="2918" y="1363"/>
                </a:lnTo>
                <a:lnTo>
                  <a:pt x="2920" y="1365"/>
                </a:lnTo>
                <a:lnTo>
                  <a:pt x="2922" y="1367"/>
                </a:lnTo>
                <a:lnTo>
                  <a:pt x="2922" y="1369"/>
                </a:lnTo>
                <a:lnTo>
                  <a:pt x="2924" y="1369"/>
                </a:lnTo>
                <a:lnTo>
                  <a:pt x="2926" y="1373"/>
                </a:lnTo>
                <a:lnTo>
                  <a:pt x="2928" y="1373"/>
                </a:lnTo>
                <a:lnTo>
                  <a:pt x="2928" y="1376"/>
                </a:lnTo>
                <a:lnTo>
                  <a:pt x="2928" y="1373"/>
                </a:lnTo>
                <a:lnTo>
                  <a:pt x="2930" y="1373"/>
                </a:lnTo>
                <a:lnTo>
                  <a:pt x="2928" y="1371"/>
                </a:lnTo>
                <a:lnTo>
                  <a:pt x="2928" y="1369"/>
                </a:lnTo>
                <a:lnTo>
                  <a:pt x="2926" y="1369"/>
                </a:lnTo>
                <a:lnTo>
                  <a:pt x="2926" y="1367"/>
                </a:lnTo>
                <a:lnTo>
                  <a:pt x="2926" y="1363"/>
                </a:lnTo>
                <a:lnTo>
                  <a:pt x="2924" y="1361"/>
                </a:lnTo>
                <a:lnTo>
                  <a:pt x="2926" y="1359"/>
                </a:lnTo>
                <a:lnTo>
                  <a:pt x="2928" y="1357"/>
                </a:lnTo>
                <a:lnTo>
                  <a:pt x="2930" y="1357"/>
                </a:lnTo>
                <a:lnTo>
                  <a:pt x="2932" y="1355"/>
                </a:lnTo>
                <a:lnTo>
                  <a:pt x="2932" y="1353"/>
                </a:lnTo>
                <a:lnTo>
                  <a:pt x="2934" y="1351"/>
                </a:lnTo>
                <a:lnTo>
                  <a:pt x="2932" y="1349"/>
                </a:lnTo>
                <a:lnTo>
                  <a:pt x="2932" y="1347"/>
                </a:lnTo>
                <a:lnTo>
                  <a:pt x="2934" y="1345"/>
                </a:lnTo>
                <a:lnTo>
                  <a:pt x="2936" y="1343"/>
                </a:lnTo>
                <a:lnTo>
                  <a:pt x="2938" y="1345"/>
                </a:lnTo>
                <a:lnTo>
                  <a:pt x="2940" y="1345"/>
                </a:lnTo>
                <a:lnTo>
                  <a:pt x="2942" y="1347"/>
                </a:lnTo>
                <a:lnTo>
                  <a:pt x="2942" y="1349"/>
                </a:lnTo>
                <a:lnTo>
                  <a:pt x="2942" y="1351"/>
                </a:lnTo>
                <a:lnTo>
                  <a:pt x="2942" y="1353"/>
                </a:lnTo>
                <a:lnTo>
                  <a:pt x="2942" y="1355"/>
                </a:lnTo>
                <a:lnTo>
                  <a:pt x="2948" y="1357"/>
                </a:lnTo>
                <a:lnTo>
                  <a:pt x="2948" y="1355"/>
                </a:lnTo>
                <a:lnTo>
                  <a:pt x="2948" y="1351"/>
                </a:lnTo>
                <a:lnTo>
                  <a:pt x="2948" y="1349"/>
                </a:lnTo>
                <a:lnTo>
                  <a:pt x="2948" y="1347"/>
                </a:lnTo>
                <a:lnTo>
                  <a:pt x="2948" y="1345"/>
                </a:lnTo>
                <a:lnTo>
                  <a:pt x="2950" y="1343"/>
                </a:lnTo>
                <a:lnTo>
                  <a:pt x="2952" y="1343"/>
                </a:lnTo>
                <a:lnTo>
                  <a:pt x="2954" y="1343"/>
                </a:lnTo>
                <a:lnTo>
                  <a:pt x="2956" y="1343"/>
                </a:lnTo>
                <a:lnTo>
                  <a:pt x="2958" y="1343"/>
                </a:lnTo>
                <a:lnTo>
                  <a:pt x="2960" y="1339"/>
                </a:lnTo>
                <a:lnTo>
                  <a:pt x="2958" y="1337"/>
                </a:lnTo>
                <a:lnTo>
                  <a:pt x="2958" y="1335"/>
                </a:lnTo>
                <a:lnTo>
                  <a:pt x="2958" y="1333"/>
                </a:lnTo>
                <a:lnTo>
                  <a:pt x="2958" y="1331"/>
                </a:lnTo>
                <a:lnTo>
                  <a:pt x="2958" y="1329"/>
                </a:lnTo>
                <a:lnTo>
                  <a:pt x="2960" y="1329"/>
                </a:lnTo>
                <a:lnTo>
                  <a:pt x="2960" y="1327"/>
                </a:lnTo>
                <a:lnTo>
                  <a:pt x="2962" y="1327"/>
                </a:lnTo>
                <a:lnTo>
                  <a:pt x="2962" y="1325"/>
                </a:lnTo>
                <a:lnTo>
                  <a:pt x="2964" y="1325"/>
                </a:lnTo>
                <a:lnTo>
                  <a:pt x="2970" y="1327"/>
                </a:lnTo>
                <a:lnTo>
                  <a:pt x="2972" y="1329"/>
                </a:lnTo>
                <a:lnTo>
                  <a:pt x="2974" y="1327"/>
                </a:lnTo>
                <a:lnTo>
                  <a:pt x="2974" y="1325"/>
                </a:lnTo>
                <a:lnTo>
                  <a:pt x="2972" y="1325"/>
                </a:lnTo>
                <a:lnTo>
                  <a:pt x="2970" y="1321"/>
                </a:lnTo>
                <a:lnTo>
                  <a:pt x="2968" y="1321"/>
                </a:lnTo>
                <a:lnTo>
                  <a:pt x="2968" y="1319"/>
                </a:lnTo>
                <a:lnTo>
                  <a:pt x="2968" y="1317"/>
                </a:lnTo>
                <a:lnTo>
                  <a:pt x="2970" y="1317"/>
                </a:lnTo>
                <a:lnTo>
                  <a:pt x="2972" y="1313"/>
                </a:lnTo>
                <a:lnTo>
                  <a:pt x="2974" y="1313"/>
                </a:lnTo>
                <a:lnTo>
                  <a:pt x="2974" y="1311"/>
                </a:lnTo>
                <a:lnTo>
                  <a:pt x="2976" y="1311"/>
                </a:lnTo>
                <a:lnTo>
                  <a:pt x="2978" y="1311"/>
                </a:lnTo>
                <a:lnTo>
                  <a:pt x="2980" y="1309"/>
                </a:lnTo>
                <a:lnTo>
                  <a:pt x="2980" y="1305"/>
                </a:lnTo>
                <a:lnTo>
                  <a:pt x="2980" y="1303"/>
                </a:lnTo>
                <a:lnTo>
                  <a:pt x="2982" y="1303"/>
                </a:lnTo>
                <a:lnTo>
                  <a:pt x="2980" y="1301"/>
                </a:lnTo>
                <a:lnTo>
                  <a:pt x="2978" y="1301"/>
                </a:lnTo>
                <a:lnTo>
                  <a:pt x="2976" y="1301"/>
                </a:lnTo>
                <a:lnTo>
                  <a:pt x="2976" y="1297"/>
                </a:lnTo>
                <a:lnTo>
                  <a:pt x="2976" y="1295"/>
                </a:lnTo>
                <a:lnTo>
                  <a:pt x="2978" y="1295"/>
                </a:lnTo>
                <a:lnTo>
                  <a:pt x="2980" y="1295"/>
                </a:lnTo>
                <a:lnTo>
                  <a:pt x="2982" y="1295"/>
                </a:lnTo>
                <a:lnTo>
                  <a:pt x="2984" y="1295"/>
                </a:lnTo>
                <a:lnTo>
                  <a:pt x="2986" y="1295"/>
                </a:lnTo>
                <a:lnTo>
                  <a:pt x="2986" y="1293"/>
                </a:lnTo>
                <a:lnTo>
                  <a:pt x="2986" y="1291"/>
                </a:lnTo>
                <a:lnTo>
                  <a:pt x="2982" y="1287"/>
                </a:lnTo>
                <a:lnTo>
                  <a:pt x="2980" y="1287"/>
                </a:lnTo>
                <a:lnTo>
                  <a:pt x="2980" y="1285"/>
                </a:lnTo>
                <a:lnTo>
                  <a:pt x="2978" y="1285"/>
                </a:lnTo>
                <a:lnTo>
                  <a:pt x="2978" y="1283"/>
                </a:lnTo>
                <a:lnTo>
                  <a:pt x="2978" y="1281"/>
                </a:lnTo>
                <a:lnTo>
                  <a:pt x="2980" y="1281"/>
                </a:lnTo>
                <a:lnTo>
                  <a:pt x="2982" y="1279"/>
                </a:lnTo>
                <a:lnTo>
                  <a:pt x="2984" y="1279"/>
                </a:lnTo>
                <a:lnTo>
                  <a:pt x="2986" y="1279"/>
                </a:lnTo>
                <a:lnTo>
                  <a:pt x="2988" y="1281"/>
                </a:lnTo>
                <a:lnTo>
                  <a:pt x="2990" y="1283"/>
                </a:lnTo>
                <a:lnTo>
                  <a:pt x="2992" y="1285"/>
                </a:lnTo>
                <a:lnTo>
                  <a:pt x="2994" y="1285"/>
                </a:lnTo>
                <a:lnTo>
                  <a:pt x="2996" y="1285"/>
                </a:lnTo>
                <a:lnTo>
                  <a:pt x="2998" y="1285"/>
                </a:lnTo>
                <a:lnTo>
                  <a:pt x="3002" y="1285"/>
                </a:lnTo>
                <a:lnTo>
                  <a:pt x="3004" y="1283"/>
                </a:lnTo>
                <a:lnTo>
                  <a:pt x="3004" y="1283"/>
                </a:lnTo>
                <a:lnTo>
                  <a:pt x="3006" y="1283"/>
                </a:lnTo>
                <a:lnTo>
                  <a:pt x="3008" y="1281"/>
                </a:lnTo>
                <a:lnTo>
                  <a:pt x="3010" y="1281"/>
                </a:lnTo>
                <a:lnTo>
                  <a:pt x="3010" y="1279"/>
                </a:lnTo>
                <a:lnTo>
                  <a:pt x="3010" y="1277"/>
                </a:lnTo>
                <a:lnTo>
                  <a:pt x="3010" y="1275"/>
                </a:lnTo>
                <a:lnTo>
                  <a:pt x="3012" y="1277"/>
                </a:lnTo>
                <a:lnTo>
                  <a:pt x="3014" y="1277"/>
                </a:lnTo>
                <a:lnTo>
                  <a:pt x="3014" y="1279"/>
                </a:lnTo>
                <a:lnTo>
                  <a:pt x="3014" y="1281"/>
                </a:lnTo>
                <a:lnTo>
                  <a:pt x="3014" y="1283"/>
                </a:lnTo>
                <a:lnTo>
                  <a:pt x="3016" y="1283"/>
                </a:lnTo>
                <a:lnTo>
                  <a:pt x="3016" y="1285"/>
                </a:lnTo>
                <a:lnTo>
                  <a:pt x="3018" y="1283"/>
                </a:lnTo>
                <a:lnTo>
                  <a:pt x="3020" y="1283"/>
                </a:lnTo>
                <a:lnTo>
                  <a:pt x="3022" y="1281"/>
                </a:lnTo>
                <a:lnTo>
                  <a:pt x="3022" y="1279"/>
                </a:lnTo>
                <a:lnTo>
                  <a:pt x="3022" y="1277"/>
                </a:lnTo>
                <a:lnTo>
                  <a:pt x="3024" y="1275"/>
                </a:lnTo>
                <a:lnTo>
                  <a:pt x="3026" y="1273"/>
                </a:lnTo>
                <a:lnTo>
                  <a:pt x="3030" y="1273"/>
                </a:lnTo>
                <a:lnTo>
                  <a:pt x="3032" y="1277"/>
                </a:lnTo>
                <a:lnTo>
                  <a:pt x="3034" y="1279"/>
                </a:lnTo>
                <a:lnTo>
                  <a:pt x="3036" y="1281"/>
                </a:lnTo>
                <a:lnTo>
                  <a:pt x="3036" y="1283"/>
                </a:lnTo>
                <a:lnTo>
                  <a:pt x="3036" y="1285"/>
                </a:lnTo>
                <a:lnTo>
                  <a:pt x="3038" y="1289"/>
                </a:lnTo>
                <a:lnTo>
                  <a:pt x="3040" y="1293"/>
                </a:lnTo>
                <a:lnTo>
                  <a:pt x="3044" y="1293"/>
                </a:lnTo>
                <a:lnTo>
                  <a:pt x="3046" y="1293"/>
                </a:lnTo>
                <a:lnTo>
                  <a:pt x="3048" y="1293"/>
                </a:lnTo>
                <a:lnTo>
                  <a:pt x="3052" y="1291"/>
                </a:lnTo>
                <a:lnTo>
                  <a:pt x="3052" y="1291"/>
                </a:lnTo>
                <a:lnTo>
                  <a:pt x="3054" y="1295"/>
                </a:lnTo>
                <a:lnTo>
                  <a:pt x="3058" y="1297"/>
                </a:lnTo>
                <a:lnTo>
                  <a:pt x="3060" y="1299"/>
                </a:lnTo>
                <a:lnTo>
                  <a:pt x="3062" y="1299"/>
                </a:lnTo>
                <a:lnTo>
                  <a:pt x="3064" y="1301"/>
                </a:lnTo>
                <a:lnTo>
                  <a:pt x="3066" y="1301"/>
                </a:lnTo>
                <a:lnTo>
                  <a:pt x="3068" y="1303"/>
                </a:lnTo>
                <a:lnTo>
                  <a:pt x="3070" y="1305"/>
                </a:lnTo>
                <a:lnTo>
                  <a:pt x="3074" y="1307"/>
                </a:lnTo>
                <a:lnTo>
                  <a:pt x="3076" y="1309"/>
                </a:lnTo>
                <a:lnTo>
                  <a:pt x="3082" y="1309"/>
                </a:lnTo>
                <a:lnTo>
                  <a:pt x="3084" y="1311"/>
                </a:lnTo>
                <a:lnTo>
                  <a:pt x="3090" y="1315"/>
                </a:lnTo>
                <a:lnTo>
                  <a:pt x="3092" y="1315"/>
                </a:lnTo>
                <a:lnTo>
                  <a:pt x="3094" y="1317"/>
                </a:lnTo>
                <a:lnTo>
                  <a:pt x="3096" y="1317"/>
                </a:lnTo>
                <a:lnTo>
                  <a:pt x="3096" y="1319"/>
                </a:lnTo>
                <a:lnTo>
                  <a:pt x="3098" y="1319"/>
                </a:lnTo>
                <a:lnTo>
                  <a:pt x="3100" y="1319"/>
                </a:lnTo>
                <a:lnTo>
                  <a:pt x="3102" y="1319"/>
                </a:lnTo>
                <a:lnTo>
                  <a:pt x="3104" y="1317"/>
                </a:lnTo>
                <a:lnTo>
                  <a:pt x="3104" y="1311"/>
                </a:lnTo>
                <a:lnTo>
                  <a:pt x="3102" y="1309"/>
                </a:lnTo>
                <a:lnTo>
                  <a:pt x="3100" y="1309"/>
                </a:lnTo>
                <a:lnTo>
                  <a:pt x="3100" y="1309"/>
                </a:lnTo>
                <a:lnTo>
                  <a:pt x="3102" y="1309"/>
                </a:lnTo>
                <a:lnTo>
                  <a:pt x="3102" y="1307"/>
                </a:lnTo>
                <a:lnTo>
                  <a:pt x="3104" y="1305"/>
                </a:lnTo>
                <a:lnTo>
                  <a:pt x="3104" y="1303"/>
                </a:lnTo>
                <a:lnTo>
                  <a:pt x="3102" y="1299"/>
                </a:lnTo>
                <a:lnTo>
                  <a:pt x="3102" y="1297"/>
                </a:lnTo>
                <a:lnTo>
                  <a:pt x="3102" y="1295"/>
                </a:lnTo>
                <a:lnTo>
                  <a:pt x="3104" y="1295"/>
                </a:lnTo>
                <a:lnTo>
                  <a:pt x="3106" y="1293"/>
                </a:lnTo>
                <a:lnTo>
                  <a:pt x="3108" y="1293"/>
                </a:lnTo>
                <a:lnTo>
                  <a:pt x="3112" y="1291"/>
                </a:lnTo>
                <a:lnTo>
                  <a:pt x="3114" y="1291"/>
                </a:lnTo>
                <a:lnTo>
                  <a:pt x="3114" y="1289"/>
                </a:lnTo>
                <a:lnTo>
                  <a:pt x="3114" y="1287"/>
                </a:lnTo>
                <a:lnTo>
                  <a:pt x="3116" y="1279"/>
                </a:lnTo>
                <a:lnTo>
                  <a:pt x="3116" y="1275"/>
                </a:lnTo>
                <a:lnTo>
                  <a:pt x="3118" y="1273"/>
                </a:lnTo>
                <a:lnTo>
                  <a:pt x="3120" y="1271"/>
                </a:lnTo>
                <a:lnTo>
                  <a:pt x="3122" y="1271"/>
                </a:lnTo>
                <a:lnTo>
                  <a:pt x="3124" y="1271"/>
                </a:lnTo>
                <a:lnTo>
                  <a:pt x="3128" y="1269"/>
                </a:lnTo>
                <a:lnTo>
                  <a:pt x="3130" y="1269"/>
                </a:lnTo>
                <a:lnTo>
                  <a:pt x="3130" y="1267"/>
                </a:lnTo>
                <a:lnTo>
                  <a:pt x="3132" y="1267"/>
                </a:lnTo>
                <a:lnTo>
                  <a:pt x="3134" y="1267"/>
                </a:lnTo>
                <a:lnTo>
                  <a:pt x="3136" y="1269"/>
                </a:lnTo>
                <a:lnTo>
                  <a:pt x="3138" y="1267"/>
                </a:lnTo>
                <a:lnTo>
                  <a:pt x="3138" y="1265"/>
                </a:lnTo>
                <a:lnTo>
                  <a:pt x="3140" y="1263"/>
                </a:lnTo>
                <a:lnTo>
                  <a:pt x="3140" y="1261"/>
                </a:lnTo>
                <a:lnTo>
                  <a:pt x="3144" y="1259"/>
                </a:lnTo>
                <a:lnTo>
                  <a:pt x="3146" y="1257"/>
                </a:lnTo>
                <a:lnTo>
                  <a:pt x="3146" y="1255"/>
                </a:lnTo>
                <a:lnTo>
                  <a:pt x="3148" y="1253"/>
                </a:lnTo>
                <a:lnTo>
                  <a:pt x="3148" y="1251"/>
                </a:lnTo>
                <a:lnTo>
                  <a:pt x="3148" y="1249"/>
                </a:lnTo>
                <a:lnTo>
                  <a:pt x="3148" y="1247"/>
                </a:lnTo>
                <a:lnTo>
                  <a:pt x="3148" y="1243"/>
                </a:lnTo>
                <a:lnTo>
                  <a:pt x="3148" y="1243"/>
                </a:lnTo>
                <a:lnTo>
                  <a:pt x="3150" y="1243"/>
                </a:lnTo>
                <a:lnTo>
                  <a:pt x="3152" y="1243"/>
                </a:lnTo>
                <a:lnTo>
                  <a:pt x="3154" y="1241"/>
                </a:lnTo>
                <a:lnTo>
                  <a:pt x="3156" y="1241"/>
                </a:lnTo>
                <a:lnTo>
                  <a:pt x="3156" y="1239"/>
                </a:lnTo>
                <a:lnTo>
                  <a:pt x="3158" y="1239"/>
                </a:lnTo>
                <a:lnTo>
                  <a:pt x="3158" y="1237"/>
                </a:lnTo>
                <a:lnTo>
                  <a:pt x="3158" y="1235"/>
                </a:lnTo>
                <a:lnTo>
                  <a:pt x="3158" y="1233"/>
                </a:lnTo>
                <a:lnTo>
                  <a:pt x="3158" y="1229"/>
                </a:lnTo>
                <a:lnTo>
                  <a:pt x="3160" y="1227"/>
                </a:lnTo>
                <a:lnTo>
                  <a:pt x="3162" y="1227"/>
                </a:lnTo>
                <a:lnTo>
                  <a:pt x="3166" y="1229"/>
                </a:lnTo>
                <a:lnTo>
                  <a:pt x="3168" y="1229"/>
                </a:lnTo>
                <a:lnTo>
                  <a:pt x="3170" y="1229"/>
                </a:lnTo>
                <a:lnTo>
                  <a:pt x="3172" y="1229"/>
                </a:lnTo>
                <a:lnTo>
                  <a:pt x="3172" y="1227"/>
                </a:lnTo>
                <a:lnTo>
                  <a:pt x="3174" y="1223"/>
                </a:lnTo>
                <a:lnTo>
                  <a:pt x="3176" y="1219"/>
                </a:lnTo>
                <a:lnTo>
                  <a:pt x="3176" y="1217"/>
                </a:lnTo>
                <a:lnTo>
                  <a:pt x="3176" y="1215"/>
                </a:lnTo>
                <a:lnTo>
                  <a:pt x="3180" y="1211"/>
                </a:lnTo>
                <a:lnTo>
                  <a:pt x="3182" y="1209"/>
                </a:lnTo>
                <a:lnTo>
                  <a:pt x="3184" y="1209"/>
                </a:lnTo>
                <a:lnTo>
                  <a:pt x="3186" y="1207"/>
                </a:lnTo>
                <a:lnTo>
                  <a:pt x="3192" y="1197"/>
                </a:lnTo>
                <a:lnTo>
                  <a:pt x="3192" y="1195"/>
                </a:lnTo>
                <a:lnTo>
                  <a:pt x="3192" y="1191"/>
                </a:lnTo>
                <a:lnTo>
                  <a:pt x="3192" y="1189"/>
                </a:lnTo>
                <a:lnTo>
                  <a:pt x="3194" y="1187"/>
                </a:lnTo>
                <a:lnTo>
                  <a:pt x="3196" y="1185"/>
                </a:lnTo>
                <a:lnTo>
                  <a:pt x="3196" y="1185"/>
                </a:lnTo>
                <a:lnTo>
                  <a:pt x="3198" y="1185"/>
                </a:lnTo>
                <a:lnTo>
                  <a:pt x="3200" y="1183"/>
                </a:lnTo>
                <a:lnTo>
                  <a:pt x="3202" y="1183"/>
                </a:lnTo>
                <a:lnTo>
                  <a:pt x="3204" y="1183"/>
                </a:lnTo>
                <a:lnTo>
                  <a:pt x="3206" y="1183"/>
                </a:lnTo>
                <a:lnTo>
                  <a:pt x="3208" y="1183"/>
                </a:lnTo>
                <a:lnTo>
                  <a:pt x="3210" y="1185"/>
                </a:lnTo>
                <a:lnTo>
                  <a:pt x="3212" y="1185"/>
                </a:lnTo>
                <a:lnTo>
                  <a:pt x="3216" y="1187"/>
                </a:lnTo>
                <a:lnTo>
                  <a:pt x="3218" y="1187"/>
                </a:lnTo>
                <a:lnTo>
                  <a:pt x="3220" y="1187"/>
                </a:lnTo>
                <a:lnTo>
                  <a:pt x="3222" y="1187"/>
                </a:lnTo>
                <a:lnTo>
                  <a:pt x="3222" y="1185"/>
                </a:lnTo>
                <a:lnTo>
                  <a:pt x="3224" y="1181"/>
                </a:lnTo>
                <a:lnTo>
                  <a:pt x="3224" y="1179"/>
                </a:lnTo>
                <a:lnTo>
                  <a:pt x="3224" y="1177"/>
                </a:lnTo>
                <a:lnTo>
                  <a:pt x="3220" y="1171"/>
                </a:lnTo>
                <a:lnTo>
                  <a:pt x="3216" y="1169"/>
                </a:lnTo>
                <a:lnTo>
                  <a:pt x="3214" y="1167"/>
                </a:lnTo>
                <a:lnTo>
                  <a:pt x="3214" y="1163"/>
                </a:lnTo>
                <a:lnTo>
                  <a:pt x="3214" y="1161"/>
                </a:lnTo>
                <a:lnTo>
                  <a:pt x="3214" y="1159"/>
                </a:lnTo>
                <a:lnTo>
                  <a:pt x="3216" y="1157"/>
                </a:lnTo>
                <a:lnTo>
                  <a:pt x="3218" y="1155"/>
                </a:lnTo>
                <a:lnTo>
                  <a:pt x="3220" y="1155"/>
                </a:lnTo>
                <a:lnTo>
                  <a:pt x="3220" y="1153"/>
                </a:lnTo>
                <a:lnTo>
                  <a:pt x="3220" y="1151"/>
                </a:lnTo>
                <a:lnTo>
                  <a:pt x="3222" y="1151"/>
                </a:lnTo>
                <a:lnTo>
                  <a:pt x="3224" y="1149"/>
                </a:lnTo>
                <a:lnTo>
                  <a:pt x="3226" y="1147"/>
                </a:lnTo>
                <a:lnTo>
                  <a:pt x="3226" y="1143"/>
                </a:lnTo>
                <a:lnTo>
                  <a:pt x="3226" y="1141"/>
                </a:lnTo>
                <a:lnTo>
                  <a:pt x="3228" y="1139"/>
                </a:lnTo>
                <a:lnTo>
                  <a:pt x="3228" y="1137"/>
                </a:lnTo>
                <a:lnTo>
                  <a:pt x="3230" y="1139"/>
                </a:lnTo>
                <a:lnTo>
                  <a:pt x="3232" y="1139"/>
                </a:lnTo>
                <a:lnTo>
                  <a:pt x="3234" y="1139"/>
                </a:lnTo>
                <a:lnTo>
                  <a:pt x="3234" y="1137"/>
                </a:lnTo>
                <a:lnTo>
                  <a:pt x="3236" y="1137"/>
                </a:lnTo>
                <a:lnTo>
                  <a:pt x="3238" y="1139"/>
                </a:lnTo>
                <a:lnTo>
                  <a:pt x="3240" y="1137"/>
                </a:lnTo>
                <a:lnTo>
                  <a:pt x="3240" y="1135"/>
                </a:lnTo>
                <a:lnTo>
                  <a:pt x="3240" y="1131"/>
                </a:lnTo>
                <a:lnTo>
                  <a:pt x="3238" y="1127"/>
                </a:lnTo>
                <a:lnTo>
                  <a:pt x="3238" y="1125"/>
                </a:lnTo>
                <a:lnTo>
                  <a:pt x="3238" y="1123"/>
                </a:lnTo>
                <a:lnTo>
                  <a:pt x="3238" y="1121"/>
                </a:lnTo>
                <a:lnTo>
                  <a:pt x="3236" y="1117"/>
                </a:lnTo>
                <a:lnTo>
                  <a:pt x="3236" y="1115"/>
                </a:lnTo>
                <a:lnTo>
                  <a:pt x="3238" y="1113"/>
                </a:lnTo>
                <a:lnTo>
                  <a:pt x="3238" y="1109"/>
                </a:lnTo>
                <a:lnTo>
                  <a:pt x="3240" y="1107"/>
                </a:lnTo>
                <a:lnTo>
                  <a:pt x="3240" y="1105"/>
                </a:lnTo>
                <a:lnTo>
                  <a:pt x="3242" y="1105"/>
                </a:lnTo>
                <a:lnTo>
                  <a:pt x="3244" y="1105"/>
                </a:lnTo>
                <a:lnTo>
                  <a:pt x="3244" y="1107"/>
                </a:lnTo>
                <a:lnTo>
                  <a:pt x="3248" y="1107"/>
                </a:lnTo>
                <a:lnTo>
                  <a:pt x="3250" y="1105"/>
                </a:lnTo>
                <a:lnTo>
                  <a:pt x="3252" y="1105"/>
                </a:lnTo>
                <a:lnTo>
                  <a:pt x="3252" y="1103"/>
                </a:lnTo>
                <a:lnTo>
                  <a:pt x="3254" y="1103"/>
                </a:lnTo>
                <a:lnTo>
                  <a:pt x="3254" y="1101"/>
                </a:lnTo>
                <a:lnTo>
                  <a:pt x="3256" y="1097"/>
                </a:lnTo>
                <a:lnTo>
                  <a:pt x="3260" y="1095"/>
                </a:lnTo>
                <a:lnTo>
                  <a:pt x="3260" y="1093"/>
                </a:lnTo>
                <a:lnTo>
                  <a:pt x="3262" y="1093"/>
                </a:lnTo>
                <a:lnTo>
                  <a:pt x="3264" y="1093"/>
                </a:lnTo>
                <a:lnTo>
                  <a:pt x="3264" y="1099"/>
                </a:lnTo>
                <a:lnTo>
                  <a:pt x="3262" y="1101"/>
                </a:lnTo>
                <a:lnTo>
                  <a:pt x="3260" y="1107"/>
                </a:lnTo>
                <a:lnTo>
                  <a:pt x="3258" y="1109"/>
                </a:lnTo>
                <a:lnTo>
                  <a:pt x="3258" y="1111"/>
                </a:lnTo>
                <a:lnTo>
                  <a:pt x="3256" y="1115"/>
                </a:lnTo>
                <a:lnTo>
                  <a:pt x="3256" y="1117"/>
                </a:lnTo>
                <a:lnTo>
                  <a:pt x="3254" y="1119"/>
                </a:lnTo>
                <a:lnTo>
                  <a:pt x="3256" y="1119"/>
                </a:lnTo>
                <a:lnTo>
                  <a:pt x="3258" y="1121"/>
                </a:lnTo>
                <a:lnTo>
                  <a:pt x="3260" y="1121"/>
                </a:lnTo>
                <a:lnTo>
                  <a:pt x="3262" y="1123"/>
                </a:lnTo>
                <a:lnTo>
                  <a:pt x="3262" y="1121"/>
                </a:lnTo>
                <a:lnTo>
                  <a:pt x="3264" y="1121"/>
                </a:lnTo>
                <a:lnTo>
                  <a:pt x="3264" y="1123"/>
                </a:lnTo>
                <a:lnTo>
                  <a:pt x="3266" y="1123"/>
                </a:lnTo>
                <a:lnTo>
                  <a:pt x="3270" y="1121"/>
                </a:lnTo>
                <a:lnTo>
                  <a:pt x="3270" y="1119"/>
                </a:lnTo>
                <a:lnTo>
                  <a:pt x="3272" y="1119"/>
                </a:lnTo>
                <a:lnTo>
                  <a:pt x="3274" y="1119"/>
                </a:lnTo>
                <a:lnTo>
                  <a:pt x="3276" y="1117"/>
                </a:lnTo>
                <a:lnTo>
                  <a:pt x="3278" y="1117"/>
                </a:lnTo>
                <a:lnTo>
                  <a:pt x="3284" y="1119"/>
                </a:lnTo>
                <a:lnTo>
                  <a:pt x="3288" y="1119"/>
                </a:lnTo>
                <a:lnTo>
                  <a:pt x="3288" y="1121"/>
                </a:lnTo>
                <a:lnTo>
                  <a:pt x="3290" y="1123"/>
                </a:lnTo>
                <a:lnTo>
                  <a:pt x="3290" y="1125"/>
                </a:lnTo>
                <a:lnTo>
                  <a:pt x="3292" y="1127"/>
                </a:lnTo>
                <a:lnTo>
                  <a:pt x="3288" y="1133"/>
                </a:lnTo>
                <a:lnTo>
                  <a:pt x="3280" y="1139"/>
                </a:lnTo>
                <a:lnTo>
                  <a:pt x="3278" y="1137"/>
                </a:lnTo>
                <a:lnTo>
                  <a:pt x="3278" y="1135"/>
                </a:lnTo>
                <a:lnTo>
                  <a:pt x="3276" y="1133"/>
                </a:lnTo>
                <a:lnTo>
                  <a:pt x="3274" y="1133"/>
                </a:lnTo>
                <a:lnTo>
                  <a:pt x="3270" y="1133"/>
                </a:lnTo>
                <a:lnTo>
                  <a:pt x="3268" y="1133"/>
                </a:lnTo>
                <a:lnTo>
                  <a:pt x="3266" y="1133"/>
                </a:lnTo>
                <a:lnTo>
                  <a:pt x="3264" y="1135"/>
                </a:lnTo>
                <a:lnTo>
                  <a:pt x="3262" y="1135"/>
                </a:lnTo>
                <a:lnTo>
                  <a:pt x="3260" y="1137"/>
                </a:lnTo>
                <a:lnTo>
                  <a:pt x="3258" y="1139"/>
                </a:lnTo>
                <a:lnTo>
                  <a:pt x="3256" y="1141"/>
                </a:lnTo>
                <a:lnTo>
                  <a:pt x="3256" y="1143"/>
                </a:lnTo>
                <a:lnTo>
                  <a:pt x="3256" y="1145"/>
                </a:lnTo>
                <a:lnTo>
                  <a:pt x="3256" y="1147"/>
                </a:lnTo>
                <a:lnTo>
                  <a:pt x="3258" y="1147"/>
                </a:lnTo>
                <a:lnTo>
                  <a:pt x="3258" y="1149"/>
                </a:lnTo>
                <a:lnTo>
                  <a:pt x="3260" y="1149"/>
                </a:lnTo>
                <a:lnTo>
                  <a:pt x="3260" y="1151"/>
                </a:lnTo>
                <a:lnTo>
                  <a:pt x="3262" y="1153"/>
                </a:lnTo>
                <a:lnTo>
                  <a:pt x="3262" y="1155"/>
                </a:lnTo>
                <a:lnTo>
                  <a:pt x="3262" y="1157"/>
                </a:lnTo>
                <a:lnTo>
                  <a:pt x="3264" y="1159"/>
                </a:lnTo>
                <a:lnTo>
                  <a:pt x="3264" y="1161"/>
                </a:lnTo>
                <a:lnTo>
                  <a:pt x="3266" y="1161"/>
                </a:lnTo>
                <a:lnTo>
                  <a:pt x="3266" y="1163"/>
                </a:lnTo>
                <a:lnTo>
                  <a:pt x="3270" y="1165"/>
                </a:lnTo>
                <a:lnTo>
                  <a:pt x="3272" y="1167"/>
                </a:lnTo>
                <a:lnTo>
                  <a:pt x="3274" y="1167"/>
                </a:lnTo>
                <a:lnTo>
                  <a:pt x="3276" y="1165"/>
                </a:lnTo>
                <a:lnTo>
                  <a:pt x="3278" y="1165"/>
                </a:lnTo>
                <a:lnTo>
                  <a:pt x="3280" y="1167"/>
                </a:lnTo>
                <a:lnTo>
                  <a:pt x="3282" y="1167"/>
                </a:lnTo>
                <a:lnTo>
                  <a:pt x="3284" y="1167"/>
                </a:lnTo>
                <a:lnTo>
                  <a:pt x="3284" y="1165"/>
                </a:lnTo>
                <a:lnTo>
                  <a:pt x="3286" y="1161"/>
                </a:lnTo>
                <a:lnTo>
                  <a:pt x="3288" y="1161"/>
                </a:lnTo>
                <a:lnTo>
                  <a:pt x="3288" y="1159"/>
                </a:lnTo>
                <a:lnTo>
                  <a:pt x="3290" y="1161"/>
                </a:lnTo>
                <a:lnTo>
                  <a:pt x="3290" y="1159"/>
                </a:lnTo>
                <a:lnTo>
                  <a:pt x="3292" y="1159"/>
                </a:lnTo>
                <a:lnTo>
                  <a:pt x="3292" y="1161"/>
                </a:lnTo>
                <a:lnTo>
                  <a:pt x="3292" y="1163"/>
                </a:lnTo>
                <a:lnTo>
                  <a:pt x="3292" y="1165"/>
                </a:lnTo>
                <a:lnTo>
                  <a:pt x="3292" y="1167"/>
                </a:lnTo>
                <a:lnTo>
                  <a:pt x="3292" y="1171"/>
                </a:lnTo>
                <a:lnTo>
                  <a:pt x="3294" y="1171"/>
                </a:lnTo>
                <a:lnTo>
                  <a:pt x="3296" y="1173"/>
                </a:lnTo>
                <a:lnTo>
                  <a:pt x="3296" y="1175"/>
                </a:lnTo>
                <a:lnTo>
                  <a:pt x="3298" y="1181"/>
                </a:lnTo>
                <a:lnTo>
                  <a:pt x="3298" y="1183"/>
                </a:lnTo>
                <a:lnTo>
                  <a:pt x="3300" y="1185"/>
                </a:lnTo>
                <a:lnTo>
                  <a:pt x="3302" y="1185"/>
                </a:lnTo>
                <a:lnTo>
                  <a:pt x="3304" y="1185"/>
                </a:lnTo>
                <a:lnTo>
                  <a:pt x="3306" y="1185"/>
                </a:lnTo>
                <a:lnTo>
                  <a:pt x="3308" y="1185"/>
                </a:lnTo>
                <a:lnTo>
                  <a:pt x="3310" y="1187"/>
                </a:lnTo>
                <a:lnTo>
                  <a:pt x="3312" y="1189"/>
                </a:lnTo>
                <a:lnTo>
                  <a:pt x="3314" y="1191"/>
                </a:lnTo>
                <a:lnTo>
                  <a:pt x="3316" y="1191"/>
                </a:lnTo>
                <a:lnTo>
                  <a:pt x="3318" y="1193"/>
                </a:lnTo>
                <a:lnTo>
                  <a:pt x="3320" y="1195"/>
                </a:lnTo>
                <a:lnTo>
                  <a:pt x="3322" y="1195"/>
                </a:lnTo>
                <a:lnTo>
                  <a:pt x="3324" y="1195"/>
                </a:lnTo>
                <a:lnTo>
                  <a:pt x="3326" y="1195"/>
                </a:lnTo>
                <a:lnTo>
                  <a:pt x="3326" y="1197"/>
                </a:lnTo>
                <a:lnTo>
                  <a:pt x="3328" y="1199"/>
                </a:lnTo>
                <a:lnTo>
                  <a:pt x="3328" y="1201"/>
                </a:lnTo>
                <a:lnTo>
                  <a:pt x="3330" y="1201"/>
                </a:lnTo>
                <a:lnTo>
                  <a:pt x="3332" y="1203"/>
                </a:lnTo>
                <a:lnTo>
                  <a:pt x="3334" y="1203"/>
                </a:lnTo>
                <a:lnTo>
                  <a:pt x="3338" y="1205"/>
                </a:lnTo>
                <a:lnTo>
                  <a:pt x="3340" y="1207"/>
                </a:lnTo>
                <a:lnTo>
                  <a:pt x="3340" y="1207"/>
                </a:lnTo>
                <a:lnTo>
                  <a:pt x="3342" y="1209"/>
                </a:lnTo>
                <a:lnTo>
                  <a:pt x="3344" y="1209"/>
                </a:lnTo>
                <a:lnTo>
                  <a:pt x="3344" y="1211"/>
                </a:lnTo>
                <a:lnTo>
                  <a:pt x="3346" y="1211"/>
                </a:lnTo>
                <a:lnTo>
                  <a:pt x="3348" y="1213"/>
                </a:lnTo>
                <a:lnTo>
                  <a:pt x="3350" y="1215"/>
                </a:lnTo>
                <a:lnTo>
                  <a:pt x="3352" y="1215"/>
                </a:lnTo>
                <a:lnTo>
                  <a:pt x="3354" y="1215"/>
                </a:lnTo>
                <a:lnTo>
                  <a:pt x="3356" y="1215"/>
                </a:lnTo>
                <a:lnTo>
                  <a:pt x="3358" y="1215"/>
                </a:lnTo>
                <a:lnTo>
                  <a:pt x="3360" y="1215"/>
                </a:lnTo>
                <a:lnTo>
                  <a:pt x="3362" y="1215"/>
                </a:lnTo>
                <a:lnTo>
                  <a:pt x="3364" y="1215"/>
                </a:lnTo>
                <a:lnTo>
                  <a:pt x="3366" y="1213"/>
                </a:lnTo>
                <a:lnTo>
                  <a:pt x="3368" y="1213"/>
                </a:lnTo>
                <a:lnTo>
                  <a:pt x="3372" y="1213"/>
                </a:lnTo>
                <a:lnTo>
                  <a:pt x="3374" y="1213"/>
                </a:lnTo>
                <a:lnTo>
                  <a:pt x="3376" y="1213"/>
                </a:lnTo>
                <a:lnTo>
                  <a:pt x="3378" y="1211"/>
                </a:lnTo>
                <a:lnTo>
                  <a:pt x="3380" y="1211"/>
                </a:lnTo>
                <a:lnTo>
                  <a:pt x="3382" y="1211"/>
                </a:lnTo>
                <a:lnTo>
                  <a:pt x="3384" y="1211"/>
                </a:lnTo>
                <a:lnTo>
                  <a:pt x="3388" y="1211"/>
                </a:lnTo>
                <a:lnTo>
                  <a:pt x="3392" y="1213"/>
                </a:lnTo>
                <a:lnTo>
                  <a:pt x="3398" y="1215"/>
                </a:lnTo>
                <a:lnTo>
                  <a:pt x="3400" y="1215"/>
                </a:lnTo>
                <a:lnTo>
                  <a:pt x="3402" y="1215"/>
                </a:lnTo>
                <a:lnTo>
                  <a:pt x="3404" y="1215"/>
                </a:lnTo>
                <a:lnTo>
                  <a:pt x="3406" y="1215"/>
                </a:lnTo>
                <a:lnTo>
                  <a:pt x="3408" y="1215"/>
                </a:lnTo>
                <a:lnTo>
                  <a:pt x="3410" y="1215"/>
                </a:lnTo>
                <a:lnTo>
                  <a:pt x="3412" y="1215"/>
                </a:lnTo>
                <a:lnTo>
                  <a:pt x="3412" y="1215"/>
                </a:lnTo>
                <a:lnTo>
                  <a:pt x="3412" y="1217"/>
                </a:lnTo>
                <a:lnTo>
                  <a:pt x="3412" y="1219"/>
                </a:lnTo>
                <a:lnTo>
                  <a:pt x="3416" y="1221"/>
                </a:lnTo>
                <a:lnTo>
                  <a:pt x="3418" y="1221"/>
                </a:lnTo>
                <a:lnTo>
                  <a:pt x="3422" y="1223"/>
                </a:lnTo>
                <a:lnTo>
                  <a:pt x="3424" y="1225"/>
                </a:lnTo>
                <a:lnTo>
                  <a:pt x="3428" y="1227"/>
                </a:lnTo>
                <a:lnTo>
                  <a:pt x="3432" y="1229"/>
                </a:lnTo>
                <a:lnTo>
                  <a:pt x="3434" y="1231"/>
                </a:lnTo>
                <a:lnTo>
                  <a:pt x="3436" y="1231"/>
                </a:lnTo>
                <a:lnTo>
                  <a:pt x="3436" y="1231"/>
                </a:lnTo>
                <a:lnTo>
                  <a:pt x="3438" y="1229"/>
                </a:lnTo>
                <a:lnTo>
                  <a:pt x="3442" y="1229"/>
                </a:lnTo>
                <a:lnTo>
                  <a:pt x="3444" y="1229"/>
                </a:lnTo>
                <a:lnTo>
                  <a:pt x="3446" y="1229"/>
                </a:lnTo>
                <a:lnTo>
                  <a:pt x="3448" y="1229"/>
                </a:lnTo>
                <a:lnTo>
                  <a:pt x="3450" y="1227"/>
                </a:lnTo>
                <a:lnTo>
                  <a:pt x="3452" y="1227"/>
                </a:lnTo>
                <a:lnTo>
                  <a:pt x="3458" y="1227"/>
                </a:lnTo>
                <a:lnTo>
                  <a:pt x="3460" y="1227"/>
                </a:lnTo>
                <a:lnTo>
                  <a:pt x="3464" y="1227"/>
                </a:lnTo>
                <a:lnTo>
                  <a:pt x="3468" y="1225"/>
                </a:lnTo>
                <a:lnTo>
                  <a:pt x="3470" y="1225"/>
                </a:lnTo>
                <a:lnTo>
                  <a:pt x="3474" y="1225"/>
                </a:lnTo>
                <a:lnTo>
                  <a:pt x="3478" y="1227"/>
                </a:lnTo>
                <a:lnTo>
                  <a:pt x="3484" y="1231"/>
                </a:lnTo>
                <a:lnTo>
                  <a:pt x="3486" y="1231"/>
                </a:lnTo>
                <a:lnTo>
                  <a:pt x="3490" y="1233"/>
                </a:lnTo>
                <a:lnTo>
                  <a:pt x="3492" y="1231"/>
                </a:lnTo>
                <a:lnTo>
                  <a:pt x="3496" y="1231"/>
                </a:lnTo>
                <a:lnTo>
                  <a:pt x="3502" y="1231"/>
                </a:lnTo>
                <a:lnTo>
                  <a:pt x="3504" y="1231"/>
                </a:lnTo>
                <a:lnTo>
                  <a:pt x="3510" y="1237"/>
                </a:lnTo>
                <a:lnTo>
                  <a:pt x="3512" y="1237"/>
                </a:lnTo>
                <a:lnTo>
                  <a:pt x="3514" y="1235"/>
                </a:lnTo>
                <a:lnTo>
                  <a:pt x="3516" y="1235"/>
                </a:lnTo>
                <a:lnTo>
                  <a:pt x="3518" y="1233"/>
                </a:lnTo>
                <a:lnTo>
                  <a:pt x="3518" y="1231"/>
                </a:lnTo>
                <a:lnTo>
                  <a:pt x="3520" y="1221"/>
                </a:lnTo>
                <a:lnTo>
                  <a:pt x="3520" y="1219"/>
                </a:lnTo>
                <a:lnTo>
                  <a:pt x="3520" y="1217"/>
                </a:lnTo>
                <a:lnTo>
                  <a:pt x="3518" y="1215"/>
                </a:lnTo>
                <a:lnTo>
                  <a:pt x="3520" y="1215"/>
                </a:lnTo>
                <a:lnTo>
                  <a:pt x="3520" y="1215"/>
                </a:lnTo>
                <a:lnTo>
                  <a:pt x="3522" y="1213"/>
                </a:lnTo>
                <a:lnTo>
                  <a:pt x="3524" y="1213"/>
                </a:lnTo>
                <a:lnTo>
                  <a:pt x="3526" y="1213"/>
                </a:lnTo>
                <a:lnTo>
                  <a:pt x="3528" y="1213"/>
                </a:lnTo>
                <a:lnTo>
                  <a:pt x="3528" y="1211"/>
                </a:lnTo>
                <a:lnTo>
                  <a:pt x="3530" y="1211"/>
                </a:lnTo>
                <a:lnTo>
                  <a:pt x="3532" y="1209"/>
                </a:lnTo>
                <a:lnTo>
                  <a:pt x="3530" y="1207"/>
                </a:lnTo>
                <a:lnTo>
                  <a:pt x="3528" y="1207"/>
                </a:lnTo>
                <a:lnTo>
                  <a:pt x="3526" y="1205"/>
                </a:lnTo>
                <a:lnTo>
                  <a:pt x="3522" y="1203"/>
                </a:lnTo>
                <a:lnTo>
                  <a:pt x="3520" y="1203"/>
                </a:lnTo>
                <a:lnTo>
                  <a:pt x="3520" y="1201"/>
                </a:lnTo>
                <a:lnTo>
                  <a:pt x="3520" y="1199"/>
                </a:lnTo>
                <a:lnTo>
                  <a:pt x="3522" y="1197"/>
                </a:lnTo>
                <a:lnTo>
                  <a:pt x="3524" y="1197"/>
                </a:lnTo>
                <a:lnTo>
                  <a:pt x="3528" y="1199"/>
                </a:lnTo>
                <a:lnTo>
                  <a:pt x="3530" y="1199"/>
                </a:lnTo>
                <a:lnTo>
                  <a:pt x="3532" y="1199"/>
                </a:lnTo>
                <a:lnTo>
                  <a:pt x="3532" y="1201"/>
                </a:lnTo>
                <a:lnTo>
                  <a:pt x="3534" y="1203"/>
                </a:lnTo>
                <a:lnTo>
                  <a:pt x="3536" y="1209"/>
                </a:lnTo>
                <a:lnTo>
                  <a:pt x="3538" y="1209"/>
                </a:lnTo>
                <a:lnTo>
                  <a:pt x="3540" y="1209"/>
                </a:lnTo>
                <a:lnTo>
                  <a:pt x="3540" y="1207"/>
                </a:lnTo>
                <a:lnTo>
                  <a:pt x="3540" y="1203"/>
                </a:lnTo>
                <a:lnTo>
                  <a:pt x="3538" y="1203"/>
                </a:lnTo>
                <a:lnTo>
                  <a:pt x="3538" y="1201"/>
                </a:lnTo>
                <a:lnTo>
                  <a:pt x="3538" y="1199"/>
                </a:lnTo>
                <a:lnTo>
                  <a:pt x="3538" y="1197"/>
                </a:lnTo>
                <a:lnTo>
                  <a:pt x="3540" y="1195"/>
                </a:lnTo>
                <a:lnTo>
                  <a:pt x="3544" y="1195"/>
                </a:lnTo>
                <a:lnTo>
                  <a:pt x="3546" y="1197"/>
                </a:lnTo>
                <a:lnTo>
                  <a:pt x="3546" y="1199"/>
                </a:lnTo>
                <a:lnTo>
                  <a:pt x="3548" y="1201"/>
                </a:lnTo>
                <a:lnTo>
                  <a:pt x="3550" y="1203"/>
                </a:lnTo>
                <a:lnTo>
                  <a:pt x="3552" y="1205"/>
                </a:lnTo>
                <a:lnTo>
                  <a:pt x="3554" y="1205"/>
                </a:lnTo>
                <a:lnTo>
                  <a:pt x="3556" y="1203"/>
                </a:lnTo>
                <a:lnTo>
                  <a:pt x="3556" y="1201"/>
                </a:lnTo>
                <a:lnTo>
                  <a:pt x="3556" y="1197"/>
                </a:lnTo>
                <a:lnTo>
                  <a:pt x="3554" y="1197"/>
                </a:lnTo>
                <a:lnTo>
                  <a:pt x="3550" y="1191"/>
                </a:lnTo>
                <a:lnTo>
                  <a:pt x="3550" y="1189"/>
                </a:lnTo>
                <a:lnTo>
                  <a:pt x="3548" y="1189"/>
                </a:lnTo>
                <a:lnTo>
                  <a:pt x="3546" y="1189"/>
                </a:lnTo>
                <a:lnTo>
                  <a:pt x="3540" y="1185"/>
                </a:lnTo>
                <a:lnTo>
                  <a:pt x="3536" y="1183"/>
                </a:lnTo>
                <a:lnTo>
                  <a:pt x="3536" y="1181"/>
                </a:lnTo>
                <a:lnTo>
                  <a:pt x="3532" y="1177"/>
                </a:lnTo>
                <a:lnTo>
                  <a:pt x="3530" y="1177"/>
                </a:lnTo>
                <a:lnTo>
                  <a:pt x="3526" y="1171"/>
                </a:lnTo>
                <a:lnTo>
                  <a:pt x="3524" y="1167"/>
                </a:lnTo>
                <a:lnTo>
                  <a:pt x="3524" y="1165"/>
                </a:lnTo>
                <a:lnTo>
                  <a:pt x="3524" y="1163"/>
                </a:lnTo>
                <a:lnTo>
                  <a:pt x="3524" y="1159"/>
                </a:lnTo>
                <a:lnTo>
                  <a:pt x="3530" y="1155"/>
                </a:lnTo>
                <a:lnTo>
                  <a:pt x="3532" y="1155"/>
                </a:lnTo>
                <a:lnTo>
                  <a:pt x="3534" y="1155"/>
                </a:lnTo>
                <a:lnTo>
                  <a:pt x="3536" y="1155"/>
                </a:lnTo>
                <a:lnTo>
                  <a:pt x="3540" y="1157"/>
                </a:lnTo>
                <a:lnTo>
                  <a:pt x="3542" y="1157"/>
                </a:lnTo>
                <a:lnTo>
                  <a:pt x="3546" y="1159"/>
                </a:lnTo>
                <a:lnTo>
                  <a:pt x="3548" y="1159"/>
                </a:lnTo>
                <a:lnTo>
                  <a:pt x="3552" y="1161"/>
                </a:lnTo>
                <a:lnTo>
                  <a:pt x="3554" y="1163"/>
                </a:lnTo>
                <a:lnTo>
                  <a:pt x="3554" y="1165"/>
                </a:lnTo>
                <a:lnTo>
                  <a:pt x="3556" y="1165"/>
                </a:lnTo>
                <a:lnTo>
                  <a:pt x="3558" y="1167"/>
                </a:lnTo>
                <a:lnTo>
                  <a:pt x="3562" y="1167"/>
                </a:lnTo>
                <a:lnTo>
                  <a:pt x="3566" y="1167"/>
                </a:lnTo>
                <a:lnTo>
                  <a:pt x="3568" y="1167"/>
                </a:lnTo>
                <a:lnTo>
                  <a:pt x="3570" y="1167"/>
                </a:lnTo>
                <a:lnTo>
                  <a:pt x="3572" y="1165"/>
                </a:lnTo>
                <a:lnTo>
                  <a:pt x="3574" y="1165"/>
                </a:lnTo>
                <a:lnTo>
                  <a:pt x="3574" y="1163"/>
                </a:lnTo>
                <a:lnTo>
                  <a:pt x="3576" y="1163"/>
                </a:lnTo>
                <a:lnTo>
                  <a:pt x="3576" y="1161"/>
                </a:lnTo>
                <a:lnTo>
                  <a:pt x="3576" y="1159"/>
                </a:lnTo>
                <a:lnTo>
                  <a:pt x="3574" y="1159"/>
                </a:lnTo>
                <a:lnTo>
                  <a:pt x="3574" y="1157"/>
                </a:lnTo>
                <a:lnTo>
                  <a:pt x="3572" y="1155"/>
                </a:lnTo>
                <a:lnTo>
                  <a:pt x="3570" y="1153"/>
                </a:lnTo>
                <a:lnTo>
                  <a:pt x="3568" y="1151"/>
                </a:lnTo>
                <a:lnTo>
                  <a:pt x="3564" y="1149"/>
                </a:lnTo>
                <a:lnTo>
                  <a:pt x="3560" y="1147"/>
                </a:lnTo>
                <a:lnTo>
                  <a:pt x="3556" y="1143"/>
                </a:lnTo>
                <a:lnTo>
                  <a:pt x="3554" y="1141"/>
                </a:lnTo>
                <a:lnTo>
                  <a:pt x="3552" y="1139"/>
                </a:lnTo>
                <a:lnTo>
                  <a:pt x="3550" y="1135"/>
                </a:lnTo>
                <a:lnTo>
                  <a:pt x="3548" y="1133"/>
                </a:lnTo>
                <a:lnTo>
                  <a:pt x="3544" y="1129"/>
                </a:lnTo>
                <a:lnTo>
                  <a:pt x="3544" y="1125"/>
                </a:lnTo>
                <a:lnTo>
                  <a:pt x="3542" y="1123"/>
                </a:lnTo>
                <a:lnTo>
                  <a:pt x="3544" y="1121"/>
                </a:lnTo>
                <a:lnTo>
                  <a:pt x="3544" y="1119"/>
                </a:lnTo>
                <a:lnTo>
                  <a:pt x="3548" y="1119"/>
                </a:lnTo>
                <a:lnTo>
                  <a:pt x="3550" y="1119"/>
                </a:lnTo>
                <a:lnTo>
                  <a:pt x="3552" y="1119"/>
                </a:lnTo>
                <a:lnTo>
                  <a:pt x="3554" y="1119"/>
                </a:lnTo>
                <a:lnTo>
                  <a:pt x="3556" y="1119"/>
                </a:lnTo>
                <a:lnTo>
                  <a:pt x="3562" y="1121"/>
                </a:lnTo>
                <a:lnTo>
                  <a:pt x="3564" y="1121"/>
                </a:lnTo>
                <a:lnTo>
                  <a:pt x="3568" y="1123"/>
                </a:lnTo>
                <a:lnTo>
                  <a:pt x="3576" y="1125"/>
                </a:lnTo>
                <a:lnTo>
                  <a:pt x="3578" y="1127"/>
                </a:lnTo>
                <a:lnTo>
                  <a:pt x="3578" y="1129"/>
                </a:lnTo>
                <a:lnTo>
                  <a:pt x="3580" y="1129"/>
                </a:lnTo>
                <a:lnTo>
                  <a:pt x="3582" y="1133"/>
                </a:lnTo>
                <a:lnTo>
                  <a:pt x="3586" y="1135"/>
                </a:lnTo>
                <a:lnTo>
                  <a:pt x="3590" y="1135"/>
                </a:lnTo>
                <a:lnTo>
                  <a:pt x="3594" y="1131"/>
                </a:lnTo>
                <a:lnTo>
                  <a:pt x="3592" y="1129"/>
                </a:lnTo>
                <a:lnTo>
                  <a:pt x="3592" y="1127"/>
                </a:lnTo>
                <a:lnTo>
                  <a:pt x="3588" y="1123"/>
                </a:lnTo>
                <a:lnTo>
                  <a:pt x="3586" y="1119"/>
                </a:lnTo>
                <a:lnTo>
                  <a:pt x="3584" y="1119"/>
                </a:lnTo>
                <a:lnTo>
                  <a:pt x="3584" y="1119"/>
                </a:lnTo>
                <a:lnTo>
                  <a:pt x="3586" y="1115"/>
                </a:lnTo>
                <a:lnTo>
                  <a:pt x="3588" y="1113"/>
                </a:lnTo>
                <a:lnTo>
                  <a:pt x="3592" y="1111"/>
                </a:lnTo>
                <a:lnTo>
                  <a:pt x="3598" y="1113"/>
                </a:lnTo>
                <a:lnTo>
                  <a:pt x="3600" y="1115"/>
                </a:lnTo>
                <a:lnTo>
                  <a:pt x="3602" y="1115"/>
                </a:lnTo>
                <a:lnTo>
                  <a:pt x="3604" y="1115"/>
                </a:lnTo>
                <a:lnTo>
                  <a:pt x="3606" y="1115"/>
                </a:lnTo>
                <a:lnTo>
                  <a:pt x="3608" y="1115"/>
                </a:lnTo>
                <a:lnTo>
                  <a:pt x="3610" y="1113"/>
                </a:lnTo>
                <a:lnTo>
                  <a:pt x="3610" y="1111"/>
                </a:lnTo>
                <a:lnTo>
                  <a:pt x="3608" y="1111"/>
                </a:lnTo>
                <a:lnTo>
                  <a:pt x="3608" y="1109"/>
                </a:lnTo>
                <a:lnTo>
                  <a:pt x="3606" y="1107"/>
                </a:lnTo>
                <a:lnTo>
                  <a:pt x="3606" y="1105"/>
                </a:lnTo>
                <a:lnTo>
                  <a:pt x="3606" y="1103"/>
                </a:lnTo>
                <a:lnTo>
                  <a:pt x="3608" y="1101"/>
                </a:lnTo>
                <a:lnTo>
                  <a:pt x="3608" y="1099"/>
                </a:lnTo>
                <a:lnTo>
                  <a:pt x="3610" y="1099"/>
                </a:lnTo>
                <a:lnTo>
                  <a:pt x="3612" y="1099"/>
                </a:lnTo>
                <a:lnTo>
                  <a:pt x="3614" y="1099"/>
                </a:lnTo>
                <a:lnTo>
                  <a:pt x="3620" y="1101"/>
                </a:lnTo>
                <a:lnTo>
                  <a:pt x="3626" y="1103"/>
                </a:lnTo>
                <a:lnTo>
                  <a:pt x="3628" y="1105"/>
                </a:lnTo>
                <a:lnTo>
                  <a:pt x="3630" y="1105"/>
                </a:lnTo>
                <a:lnTo>
                  <a:pt x="3640" y="1107"/>
                </a:lnTo>
                <a:lnTo>
                  <a:pt x="3640" y="1109"/>
                </a:lnTo>
                <a:lnTo>
                  <a:pt x="3644" y="1109"/>
                </a:lnTo>
                <a:lnTo>
                  <a:pt x="3648" y="1111"/>
                </a:lnTo>
                <a:lnTo>
                  <a:pt x="3650" y="1113"/>
                </a:lnTo>
                <a:lnTo>
                  <a:pt x="3654" y="1115"/>
                </a:lnTo>
                <a:lnTo>
                  <a:pt x="3660" y="1117"/>
                </a:lnTo>
                <a:lnTo>
                  <a:pt x="3662" y="1119"/>
                </a:lnTo>
                <a:lnTo>
                  <a:pt x="3664" y="1119"/>
                </a:lnTo>
                <a:lnTo>
                  <a:pt x="3666" y="1119"/>
                </a:lnTo>
                <a:lnTo>
                  <a:pt x="3668" y="1119"/>
                </a:lnTo>
                <a:lnTo>
                  <a:pt x="3672" y="1119"/>
                </a:lnTo>
                <a:lnTo>
                  <a:pt x="3676" y="1121"/>
                </a:lnTo>
                <a:lnTo>
                  <a:pt x="3680" y="1121"/>
                </a:lnTo>
                <a:lnTo>
                  <a:pt x="3682" y="1121"/>
                </a:lnTo>
                <a:lnTo>
                  <a:pt x="3684" y="1121"/>
                </a:lnTo>
                <a:lnTo>
                  <a:pt x="3684" y="1119"/>
                </a:lnTo>
                <a:lnTo>
                  <a:pt x="3686" y="1119"/>
                </a:lnTo>
                <a:lnTo>
                  <a:pt x="3684" y="1117"/>
                </a:lnTo>
                <a:lnTo>
                  <a:pt x="3686" y="1115"/>
                </a:lnTo>
                <a:lnTo>
                  <a:pt x="3686" y="1113"/>
                </a:lnTo>
                <a:lnTo>
                  <a:pt x="3686" y="1111"/>
                </a:lnTo>
                <a:lnTo>
                  <a:pt x="3688" y="1109"/>
                </a:lnTo>
                <a:lnTo>
                  <a:pt x="3690" y="1105"/>
                </a:lnTo>
                <a:lnTo>
                  <a:pt x="3692" y="1103"/>
                </a:lnTo>
                <a:lnTo>
                  <a:pt x="3692" y="1101"/>
                </a:lnTo>
                <a:lnTo>
                  <a:pt x="3694" y="1099"/>
                </a:lnTo>
                <a:lnTo>
                  <a:pt x="3694" y="1097"/>
                </a:lnTo>
                <a:lnTo>
                  <a:pt x="3696" y="1097"/>
                </a:lnTo>
                <a:lnTo>
                  <a:pt x="3698" y="1095"/>
                </a:lnTo>
                <a:lnTo>
                  <a:pt x="3700" y="1093"/>
                </a:lnTo>
                <a:lnTo>
                  <a:pt x="3702" y="1091"/>
                </a:lnTo>
                <a:lnTo>
                  <a:pt x="3706" y="1087"/>
                </a:lnTo>
                <a:lnTo>
                  <a:pt x="3708" y="1087"/>
                </a:lnTo>
                <a:lnTo>
                  <a:pt x="3708" y="1085"/>
                </a:lnTo>
                <a:lnTo>
                  <a:pt x="3710" y="1085"/>
                </a:lnTo>
                <a:lnTo>
                  <a:pt x="3718" y="1079"/>
                </a:lnTo>
                <a:lnTo>
                  <a:pt x="3720" y="1077"/>
                </a:lnTo>
                <a:lnTo>
                  <a:pt x="3720" y="1075"/>
                </a:lnTo>
                <a:lnTo>
                  <a:pt x="3714" y="1071"/>
                </a:lnTo>
                <a:lnTo>
                  <a:pt x="3712" y="1071"/>
                </a:lnTo>
                <a:lnTo>
                  <a:pt x="3712" y="1069"/>
                </a:lnTo>
                <a:lnTo>
                  <a:pt x="3712" y="1067"/>
                </a:lnTo>
                <a:lnTo>
                  <a:pt x="3712" y="1065"/>
                </a:lnTo>
                <a:lnTo>
                  <a:pt x="3712" y="1063"/>
                </a:lnTo>
                <a:lnTo>
                  <a:pt x="3714" y="1063"/>
                </a:lnTo>
                <a:lnTo>
                  <a:pt x="3714" y="1061"/>
                </a:lnTo>
                <a:lnTo>
                  <a:pt x="3718" y="1061"/>
                </a:lnTo>
                <a:lnTo>
                  <a:pt x="3720" y="1061"/>
                </a:lnTo>
                <a:lnTo>
                  <a:pt x="3722" y="1059"/>
                </a:lnTo>
                <a:lnTo>
                  <a:pt x="3724" y="1059"/>
                </a:lnTo>
                <a:lnTo>
                  <a:pt x="3726" y="1059"/>
                </a:lnTo>
                <a:lnTo>
                  <a:pt x="3728" y="1059"/>
                </a:lnTo>
                <a:lnTo>
                  <a:pt x="3732" y="1059"/>
                </a:lnTo>
                <a:lnTo>
                  <a:pt x="3734" y="1059"/>
                </a:lnTo>
                <a:lnTo>
                  <a:pt x="3736" y="1059"/>
                </a:lnTo>
                <a:lnTo>
                  <a:pt x="3738" y="1059"/>
                </a:lnTo>
                <a:lnTo>
                  <a:pt x="3740" y="1055"/>
                </a:lnTo>
                <a:lnTo>
                  <a:pt x="3742" y="1051"/>
                </a:lnTo>
                <a:lnTo>
                  <a:pt x="3744" y="1047"/>
                </a:lnTo>
                <a:lnTo>
                  <a:pt x="3746" y="1047"/>
                </a:lnTo>
                <a:lnTo>
                  <a:pt x="3746" y="1045"/>
                </a:lnTo>
                <a:lnTo>
                  <a:pt x="3748" y="1043"/>
                </a:lnTo>
                <a:lnTo>
                  <a:pt x="3750" y="1041"/>
                </a:lnTo>
                <a:lnTo>
                  <a:pt x="3752" y="1041"/>
                </a:lnTo>
                <a:lnTo>
                  <a:pt x="3754" y="1039"/>
                </a:lnTo>
                <a:lnTo>
                  <a:pt x="3756" y="1039"/>
                </a:lnTo>
                <a:lnTo>
                  <a:pt x="3758" y="1039"/>
                </a:lnTo>
                <a:lnTo>
                  <a:pt x="3760" y="1039"/>
                </a:lnTo>
                <a:lnTo>
                  <a:pt x="3762" y="1039"/>
                </a:lnTo>
                <a:lnTo>
                  <a:pt x="3764" y="1039"/>
                </a:lnTo>
                <a:lnTo>
                  <a:pt x="3768" y="1039"/>
                </a:lnTo>
                <a:lnTo>
                  <a:pt x="3774" y="1041"/>
                </a:lnTo>
                <a:lnTo>
                  <a:pt x="3774" y="1041"/>
                </a:lnTo>
                <a:lnTo>
                  <a:pt x="3774" y="1043"/>
                </a:lnTo>
                <a:lnTo>
                  <a:pt x="3776" y="1043"/>
                </a:lnTo>
                <a:lnTo>
                  <a:pt x="3778" y="1043"/>
                </a:lnTo>
                <a:lnTo>
                  <a:pt x="3780" y="1043"/>
                </a:lnTo>
                <a:lnTo>
                  <a:pt x="3782" y="1043"/>
                </a:lnTo>
                <a:lnTo>
                  <a:pt x="3784" y="1043"/>
                </a:lnTo>
                <a:lnTo>
                  <a:pt x="3788" y="1045"/>
                </a:lnTo>
                <a:lnTo>
                  <a:pt x="3790" y="1045"/>
                </a:lnTo>
                <a:lnTo>
                  <a:pt x="3792" y="1047"/>
                </a:lnTo>
                <a:lnTo>
                  <a:pt x="3794" y="1047"/>
                </a:lnTo>
                <a:lnTo>
                  <a:pt x="3796" y="1047"/>
                </a:lnTo>
                <a:lnTo>
                  <a:pt x="3798" y="1047"/>
                </a:lnTo>
                <a:lnTo>
                  <a:pt x="3800" y="1049"/>
                </a:lnTo>
                <a:lnTo>
                  <a:pt x="3802" y="1051"/>
                </a:lnTo>
                <a:lnTo>
                  <a:pt x="3804" y="1051"/>
                </a:lnTo>
                <a:lnTo>
                  <a:pt x="3810" y="1053"/>
                </a:lnTo>
                <a:lnTo>
                  <a:pt x="3818" y="1053"/>
                </a:lnTo>
                <a:lnTo>
                  <a:pt x="3820" y="1055"/>
                </a:lnTo>
                <a:lnTo>
                  <a:pt x="3822" y="1055"/>
                </a:lnTo>
                <a:lnTo>
                  <a:pt x="3824" y="1057"/>
                </a:lnTo>
                <a:lnTo>
                  <a:pt x="3826" y="1059"/>
                </a:lnTo>
                <a:lnTo>
                  <a:pt x="3830" y="1061"/>
                </a:lnTo>
                <a:lnTo>
                  <a:pt x="3832" y="1063"/>
                </a:lnTo>
                <a:lnTo>
                  <a:pt x="3834" y="1065"/>
                </a:lnTo>
                <a:lnTo>
                  <a:pt x="3838" y="1067"/>
                </a:lnTo>
                <a:lnTo>
                  <a:pt x="3840" y="1067"/>
                </a:lnTo>
                <a:lnTo>
                  <a:pt x="3844" y="1069"/>
                </a:lnTo>
                <a:lnTo>
                  <a:pt x="3844" y="1071"/>
                </a:lnTo>
                <a:lnTo>
                  <a:pt x="3846" y="1071"/>
                </a:lnTo>
                <a:lnTo>
                  <a:pt x="3846" y="1071"/>
                </a:lnTo>
                <a:lnTo>
                  <a:pt x="3850" y="1073"/>
                </a:lnTo>
                <a:lnTo>
                  <a:pt x="3856" y="1077"/>
                </a:lnTo>
                <a:lnTo>
                  <a:pt x="3860" y="1081"/>
                </a:lnTo>
                <a:lnTo>
                  <a:pt x="3860" y="1083"/>
                </a:lnTo>
                <a:lnTo>
                  <a:pt x="3864" y="1085"/>
                </a:lnTo>
                <a:lnTo>
                  <a:pt x="3866" y="1087"/>
                </a:lnTo>
                <a:lnTo>
                  <a:pt x="3866" y="1089"/>
                </a:lnTo>
                <a:lnTo>
                  <a:pt x="3868" y="1091"/>
                </a:lnTo>
                <a:lnTo>
                  <a:pt x="3868" y="1093"/>
                </a:lnTo>
                <a:lnTo>
                  <a:pt x="3870" y="1095"/>
                </a:lnTo>
                <a:lnTo>
                  <a:pt x="3870" y="1097"/>
                </a:lnTo>
                <a:lnTo>
                  <a:pt x="3870" y="1097"/>
                </a:lnTo>
                <a:lnTo>
                  <a:pt x="3874" y="1099"/>
                </a:lnTo>
                <a:lnTo>
                  <a:pt x="3874" y="1101"/>
                </a:lnTo>
                <a:lnTo>
                  <a:pt x="3876" y="1103"/>
                </a:lnTo>
                <a:lnTo>
                  <a:pt x="3878" y="1105"/>
                </a:lnTo>
                <a:lnTo>
                  <a:pt x="3880" y="1109"/>
                </a:lnTo>
                <a:lnTo>
                  <a:pt x="3882" y="1111"/>
                </a:lnTo>
                <a:lnTo>
                  <a:pt x="3882" y="1113"/>
                </a:lnTo>
                <a:lnTo>
                  <a:pt x="3884" y="1115"/>
                </a:lnTo>
                <a:lnTo>
                  <a:pt x="3886" y="1117"/>
                </a:lnTo>
                <a:lnTo>
                  <a:pt x="3886" y="1119"/>
                </a:lnTo>
                <a:lnTo>
                  <a:pt x="3888" y="1119"/>
                </a:lnTo>
                <a:lnTo>
                  <a:pt x="3890" y="1123"/>
                </a:lnTo>
                <a:lnTo>
                  <a:pt x="3892" y="1125"/>
                </a:lnTo>
                <a:lnTo>
                  <a:pt x="3892" y="1127"/>
                </a:lnTo>
                <a:lnTo>
                  <a:pt x="3894" y="1129"/>
                </a:lnTo>
                <a:lnTo>
                  <a:pt x="3894" y="1131"/>
                </a:lnTo>
                <a:lnTo>
                  <a:pt x="3896" y="1133"/>
                </a:lnTo>
                <a:lnTo>
                  <a:pt x="3896" y="1135"/>
                </a:lnTo>
                <a:lnTo>
                  <a:pt x="3898" y="1135"/>
                </a:lnTo>
                <a:lnTo>
                  <a:pt x="3898" y="1137"/>
                </a:lnTo>
                <a:lnTo>
                  <a:pt x="3900" y="1139"/>
                </a:lnTo>
                <a:lnTo>
                  <a:pt x="3900" y="1141"/>
                </a:lnTo>
                <a:lnTo>
                  <a:pt x="3902" y="1141"/>
                </a:lnTo>
                <a:lnTo>
                  <a:pt x="3902" y="1143"/>
                </a:lnTo>
                <a:lnTo>
                  <a:pt x="3904" y="1143"/>
                </a:lnTo>
                <a:lnTo>
                  <a:pt x="3906" y="1143"/>
                </a:lnTo>
                <a:lnTo>
                  <a:pt x="3908" y="1145"/>
                </a:lnTo>
                <a:lnTo>
                  <a:pt x="3908" y="1143"/>
                </a:lnTo>
                <a:lnTo>
                  <a:pt x="3910" y="1143"/>
                </a:lnTo>
                <a:lnTo>
                  <a:pt x="3912" y="1143"/>
                </a:lnTo>
                <a:lnTo>
                  <a:pt x="3916" y="1145"/>
                </a:lnTo>
                <a:lnTo>
                  <a:pt x="3918" y="1145"/>
                </a:lnTo>
                <a:lnTo>
                  <a:pt x="3920" y="1145"/>
                </a:lnTo>
                <a:lnTo>
                  <a:pt x="3928" y="1145"/>
                </a:lnTo>
                <a:lnTo>
                  <a:pt x="3930" y="1145"/>
                </a:lnTo>
                <a:lnTo>
                  <a:pt x="3930" y="1143"/>
                </a:lnTo>
                <a:lnTo>
                  <a:pt x="3932" y="1141"/>
                </a:lnTo>
                <a:lnTo>
                  <a:pt x="3934" y="1139"/>
                </a:lnTo>
                <a:lnTo>
                  <a:pt x="3934" y="1137"/>
                </a:lnTo>
                <a:lnTo>
                  <a:pt x="3936" y="1137"/>
                </a:lnTo>
                <a:lnTo>
                  <a:pt x="3940" y="1135"/>
                </a:lnTo>
                <a:lnTo>
                  <a:pt x="3942" y="1135"/>
                </a:lnTo>
                <a:lnTo>
                  <a:pt x="3944" y="1135"/>
                </a:lnTo>
                <a:lnTo>
                  <a:pt x="3946" y="1135"/>
                </a:lnTo>
                <a:lnTo>
                  <a:pt x="3948" y="1135"/>
                </a:lnTo>
                <a:lnTo>
                  <a:pt x="3950" y="1137"/>
                </a:lnTo>
                <a:lnTo>
                  <a:pt x="3950" y="1139"/>
                </a:lnTo>
                <a:lnTo>
                  <a:pt x="3950" y="1141"/>
                </a:lnTo>
                <a:lnTo>
                  <a:pt x="3950" y="1143"/>
                </a:lnTo>
                <a:lnTo>
                  <a:pt x="3950" y="1147"/>
                </a:lnTo>
                <a:lnTo>
                  <a:pt x="3950" y="1151"/>
                </a:lnTo>
                <a:lnTo>
                  <a:pt x="3950" y="1153"/>
                </a:lnTo>
                <a:lnTo>
                  <a:pt x="3952" y="1159"/>
                </a:lnTo>
                <a:lnTo>
                  <a:pt x="3952" y="1161"/>
                </a:lnTo>
                <a:lnTo>
                  <a:pt x="3954" y="1161"/>
                </a:lnTo>
                <a:lnTo>
                  <a:pt x="3956" y="1163"/>
                </a:lnTo>
                <a:lnTo>
                  <a:pt x="3958" y="1163"/>
                </a:lnTo>
                <a:lnTo>
                  <a:pt x="3958" y="1161"/>
                </a:lnTo>
                <a:lnTo>
                  <a:pt x="3960" y="1161"/>
                </a:lnTo>
                <a:lnTo>
                  <a:pt x="3960" y="1159"/>
                </a:lnTo>
                <a:lnTo>
                  <a:pt x="3962" y="1159"/>
                </a:lnTo>
                <a:lnTo>
                  <a:pt x="3962" y="1157"/>
                </a:lnTo>
                <a:lnTo>
                  <a:pt x="3962" y="1155"/>
                </a:lnTo>
                <a:lnTo>
                  <a:pt x="3964" y="1151"/>
                </a:lnTo>
                <a:lnTo>
                  <a:pt x="3964" y="1147"/>
                </a:lnTo>
                <a:lnTo>
                  <a:pt x="3964" y="1145"/>
                </a:lnTo>
                <a:lnTo>
                  <a:pt x="3964" y="1143"/>
                </a:lnTo>
                <a:lnTo>
                  <a:pt x="3964" y="1139"/>
                </a:lnTo>
                <a:lnTo>
                  <a:pt x="3964" y="1135"/>
                </a:lnTo>
                <a:lnTo>
                  <a:pt x="3964" y="1133"/>
                </a:lnTo>
                <a:lnTo>
                  <a:pt x="3962" y="1131"/>
                </a:lnTo>
                <a:lnTo>
                  <a:pt x="3962" y="1129"/>
                </a:lnTo>
                <a:lnTo>
                  <a:pt x="3960" y="1129"/>
                </a:lnTo>
                <a:lnTo>
                  <a:pt x="3958" y="1129"/>
                </a:lnTo>
                <a:lnTo>
                  <a:pt x="3956" y="1127"/>
                </a:lnTo>
                <a:lnTo>
                  <a:pt x="3956" y="1125"/>
                </a:lnTo>
                <a:lnTo>
                  <a:pt x="3958" y="1125"/>
                </a:lnTo>
                <a:lnTo>
                  <a:pt x="3958" y="1123"/>
                </a:lnTo>
                <a:lnTo>
                  <a:pt x="3960" y="1123"/>
                </a:lnTo>
                <a:lnTo>
                  <a:pt x="3962" y="1123"/>
                </a:lnTo>
                <a:lnTo>
                  <a:pt x="3964" y="1123"/>
                </a:lnTo>
                <a:lnTo>
                  <a:pt x="3966" y="1123"/>
                </a:lnTo>
                <a:lnTo>
                  <a:pt x="3966" y="1125"/>
                </a:lnTo>
                <a:lnTo>
                  <a:pt x="3966" y="1127"/>
                </a:lnTo>
                <a:lnTo>
                  <a:pt x="3968" y="1129"/>
                </a:lnTo>
                <a:lnTo>
                  <a:pt x="3968" y="1131"/>
                </a:lnTo>
                <a:lnTo>
                  <a:pt x="3970" y="1133"/>
                </a:lnTo>
                <a:lnTo>
                  <a:pt x="3970" y="1135"/>
                </a:lnTo>
                <a:lnTo>
                  <a:pt x="3972" y="1137"/>
                </a:lnTo>
                <a:lnTo>
                  <a:pt x="3972" y="1139"/>
                </a:lnTo>
                <a:lnTo>
                  <a:pt x="3974" y="1139"/>
                </a:lnTo>
                <a:lnTo>
                  <a:pt x="3976" y="1141"/>
                </a:lnTo>
                <a:lnTo>
                  <a:pt x="3978" y="1141"/>
                </a:lnTo>
                <a:lnTo>
                  <a:pt x="3980" y="1141"/>
                </a:lnTo>
                <a:lnTo>
                  <a:pt x="3982" y="1141"/>
                </a:lnTo>
                <a:lnTo>
                  <a:pt x="3984" y="1141"/>
                </a:lnTo>
                <a:lnTo>
                  <a:pt x="3986" y="1143"/>
                </a:lnTo>
                <a:lnTo>
                  <a:pt x="3988" y="1143"/>
                </a:lnTo>
                <a:lnTo>
                  <a:pt x="3992" y="1143"/>
                </a:lnTo>
                <a:lnTo>
                  <a:pt x="3992" y="1145"/>
                </a:lnTo>
                <a:lnTo>
                  <a:pt x="3994" y="1145"/>
                </a:lnTo>
                <a:lnTo>
                  <a:pt x="3996" y="1145"/>
                </a:lnTo>
                <a:lnTo>
                  <a:pt x="3998" y="1147"/>
                </a:lnTo>
                <a:lnTo>
                  <a:pt x="4000" y="1147"/>
                </a:lnTo>
                <a:lnTo>
                  <a:pt x="4002" y="1147"/>
                </a:lnTo>
                <a:lnTo>
                  <a:pt x="4004" y="1147"/>
                </a:lnTo>
                <a:lnTo>
                  <a:pt x="4006" y="1147"/>
                </a:lnTo>
                <a:lnTo>
                  <a:pt x="4008" y="1147"/>
                </a:lnTo>
                <a:lnTo>
                  <a:pt x="4008" y="1145"/>
                </a:lnTo>
                <a:lnTo>
                  <a:pt x="4010" y="1143"/>
                </a:lnTo>
                <a:lnTo>
                  <a:pt x="4010" y="1139"/>
                </a:lnTo>
                <a:lnTo>
                  <a:pt x="4010" y="1137"/>
                </a:lnTo>
                <a:lnTo>
                  <a:pt x="4010" y="1135"/>
                </a:lnTo>
                <a:lnTo>
                  <a:pt x="4008" y="1133"/>
                </a:lnTo>
                <a:lnTo>
                  <a:pt x="4006" y="1131"/>
                </a:lnTo>
                <a:lnTo>
                  <a:pt x="4004" y="1129"/>
                </a:lnTo>
                <a:lnTo>
                  <a:pt x="4006" y="1127"/>
                </a:lnTo>
                <a:lnTo>
                  <a:pt x="4010" y="1127"/>
                </a:lnTo>
                <a:lnTo>
                  <a:pt x="4014" y="1129"/>
                </a:lnTo>
                <a:lnTo>
                  <a:pt x="4014" y="1129"/>
                </a:lnTo>
                <a:lnTo>
                  <a:pt x="4016" y="1129"/>
                </a:lnTo>
                <a:lnTo>
                  <a:pt x="4016" y="1131"/>
                </a:lnTo>
                <a:lnTo>
                  <a:pt x="4018" y="1131"/>
                </a:lnTo>
                <a:lnTo>
                  <a:pt x="4020" y="1133"/>
                </a:lnTo>
                <a:lnTo>
                  <a:pt x="4022" y="1133"/>
                </a:lnTo>
                <a:lnTo>
                  <a:pt x="4024" y="1135"/>
                </a:lnTo>
                <a:lnTo>
                  <a:pt x="4026" y="1135"/>
                </a:lnTo>
                <a:lnTo>
                  <a:pt x="4028" y="1135"/>
                </a:lnTo>
                <a:lnTo>
                  <a:pt x="4030" y="1137"/>
                </a:lnTo>
                <a:lnTo>
                  <a:pt x="4032" y="1137"/>
                </a:lnTo>
                <a:lnTo>
                  <a:pt x="4034" y="1137"/>
                </a:lnTo>
                <a:lnTo>
                  <a:pt x="4036" y="1137"/>
                </a:lnTo>
                <a:lnTo>
                  <a:pt x="4038" y="1137"/>
                </a:lnTo>
                <a:lnTo>
                  <a:pt x="4040" y="1137"/>
                </a:lnTo>
                <a:lnTo>
                  <a:pt x="4042" y="1137"/>
                </a:lnTo>
                <a:lnTo>
                  <a:pt x="4044" y="1137"/>
                </a:lnTo>
                <a:lnTo>
                  <a:pt x="4046" y="1137"/>
                </a:lnTo>
                <a:lnTo>
                  <a:pt x="4046" y="1139"/>
                </a:lnTo>
                <a:lnTo>
                  <a:pt x="4048" y="1139"/>
                </a:lnTo>
                <a:lnTo>
                  <a:pt x="4048" y="1141"/>
                </a:lnTo>
                <a:lnTo>
                  <a:pt x="4050" y="1141"/>
                </a:lnTo>
                <a:lnTo>
                  <a:pt x="4050" y="1143"/>
                </a:lnTo>
                <a:lnTo>
                  <a:pt x="4052" y="1143"/>
                </a:lnTo>
                <a:lnTo>
                  <a:pt x="4052" y="1145"/>
                </a:lnTo>
                <a:lnTo>
                  <a:pt x="4052" y="1147"/>
                </a:lnTo>
                <a:lnTo>
                  <a:pt x="4052" y="1149"/>
                </a:lnTo>
                <a:lnTo>
                  <a:pt x="4052" y="1151"/>
                </a:lnTo>
                <a:lnTo>
                  <a:pt x="4052" y="1153"/>
                </a:lnTo>
                <a:lnTo>
                  <a:pt x="4052" y="1155"/>
                </a:lnTo>
                <a:lnTo>
                  <a:pt x="4052" y="1157"/>
                </a:lnTo>
                <a:lnTo>
                  <a:pt x="4052" y="1159"/>
                </a:lnTo>
                <a:lnTo>
                  <a:pt x="4052" y="1161"/>
                </a:lnTo>
                <a:lnTo>
                  <a:pt x="4052" y="1163"/>
                </a:lnTo>
                <a:lnTo>
                  <a:pt x="4052" y="1165"/>
                </a:lnTo>
                <a:lnTo>
                  <a:pt x="4052" y="1167"/>
                </a:lnTo>
                <a:lnTo>
                  <a:pt x="4052" y="1167"/>
                </a:lnTo>
                <a:lnTo>
                  <a:pt x="4050" y="1169"/>
                </a:lnTo>
                <a:lnTo>
                  <a:pt x="4050" y="1171"/>
                </a:lnTo>
                <a:lnTo>
                  <a:pt x="4050" y="1173"/>
                </a:lnTo>
                <a:lnTo>
                  <a:pt x="4050" y="1175"/>
                </a:lnTo>
                <a:lnTo>
                  <a:pt x="4050" y="1177"/>
                </a:lnTo>
                <a:lnTo>
                  <a:pt x="4048" y="1177"/>
                </a:lnTo>
                <a:lnTo>
                  <a:pt x="4048" y="1179"/>
                </a:lnTo>
                <a:lnTo>
                  <a:pt x="4048" y="1181"/>
                </a:lnTo>
                <a:lnTo>
                  <a:pt x="4046" y="1181"/>
                </a:lnTo>
                <a:lnTo>
                  <a:pt x="4044" y="1183"/>
                </a:lnTo>
                <a:lnTo>
                  <a:pt x="4042" y="1183"/>
                </a:lnTo>
                <a:lnTo>
                  <a:pt x="4040" y="1183"/>
                </a:lnTo>
                <a:lnTo>
                  <a:pt x="4038" y="1183"/>
                </a:lnTo>
                <a:lnTo>
                  <a:pt x="4036" y="1183"/>
                </a:lnTo>
                <a:lnTo>
                  <a:pt x="4034" y="1183"/>
                </a:lnTo>
                <a:lnTo>
                  <a:pt x="4032" y="1183"/>
                </a:lnTo>
                <a:lnTo>
                  <a:pt x="4030" y="1183"/>
                </a:lnTo>
                <a:lnTo>
                  <a:pt x="4028" y="1183"/>
                </a:lnTo>
                <a:lnTo>
                  <a:pt x="4026" y="1183"/>
                </a:lnTo>
                <a:lnTo>
                  <a:pt x="4024" y="1183"/>
                </a:lnTo>
                <a:lnTo>
                  <a:pt x="4022" y="1183"/>
                </a:lnTo>
                <a:lnTo>
                  <a:pt x="4020" y="1185"/>
                </a:lnTo>
                <a:lnTo>
                  <a:pt x="4020" y="1183"/>
                </a:lnTo>
                <a:lnTo>
                  <a:pt x="4018" y="1183"/>
                </a:lnTo>
                <a:lnTo>
                  <a:pt x="4016" y="1183"/>
                </a:lnTo>
                <a:lnTo>
                  <a:pt x="4014" y="1183"/>
                </a:lnTo>
                <a:lnTo>
                  <a:pt x="4014" y="1183"/>
                </a:lnTo>
                <a:lnTo>
                  <a:pt x="4012" y="1185"/>
                </a:lnTo>
                <a:lnTo>
                  <a:pt x="4010" y="1185"/>
                </a:lnTo>
                <a:lnTo>
                  <a:pt x="4008" y="1187"/>
                </a:lnTo>
                <a:lnTo>
                  <a:pt x="4006" y="1187"/>
                </a:lnTo>
                <a:lnTo>
                  <a:pt x="4004" y="1189"/>
                </a:lnTo>
                <a:lnTo>
                  <a:pt x="4004" y="1191"/>
                </a:lnTo>
                <a:lnTo>
                  <a:pt x="4002" y="1191"/>
                </a:lnTo>
                <a:lnTo>
                  <a:pt x="4004" y="1193"/>
                </a:lnTo>
                <a:lnTo>
                  <a:pt x="4004" y="1195"/>
                </a:lnTo>
                <a:lnTo>
                  <a:pt x="4006" y="1197"/>
                </a:lnTo>
                <a:lnTo>
                  <a:pt x="4006" y="1199"/>
                </a:lnTo>
                <a:lnTo>
                  <a:pt x="4010" y="1201"/>
                </a:lnTo>
                <a:lnTo>
                  <a:pt x="4012" y="1201"/>
                </a:lnTo>
                <a:lnTo>
                  <a:pt x="4012" y="1203"/>
                </a:lnTo>
                <a:lnTo>
                  <a:pt x="4014" y="1203"/>
                </a:lnTo>
                <a:lnTo>
                  <a:pt x="4014" y="1205"/>
                </a:lnTo>
                <a:lnTo>
                  <a:pt x="4016" y="1205"/>
                </a:lnTo>
                <a:lnTo>
                  <a:pt x="4018" y="1207"/>
                </a:lnTo>
                <a:lnTo>
                  <a:pt x="4020" y="1211"/>
                </a:lnTo>
                <a:lnTo>
                  <a:pt x="4022" y="1213"/>
                </a:lnTo>
                <a:lnTo>
                  <a:pt x="4022" y="1215"/>
                </a:lnTo>
                <a:lnTo>
                  <a:pt x="4022" y="1215"/>
                </a:lnTo>
                <a:lnTo>
                  <a:pt x="4022" y="1217"/>
                </a:lnTo>
                <a:lnTo>
                  <a:pt x="4022" y="1219"/>
                </a:lnTo>
                <a:lnTo>
                  <a:pt x="4022" y="1221"/>
                </a:lnTo>
                <a:lnTo>
                  <a:pt x="4020" y="1227"/>
                </a:lnTo>
                <a:lnTo>
                  <a:pt x="4020" y="1229"/>
                </a:lnTo>
                <a:lnTo>
                  <a:pt x="4020" y="1231"/>
                </a:lnTo>
                <a:lnTo>
                  <a:pt x="4020" y="1233"/>
                </a:lnTo>
                <a:lnTo>
                  <a:pt x="4022" y="1235"/>
                </a:lnTo>
                <a:lnTo>
                  <a:pt x="4024" y="1237"/>
                </a:lnTo>
                <a:lnTo>
                  <a:pt x="4026" y="1237"/>
                </a:lnTo>
                <a:lnTo>
                  <a:pt x="4034" y="1237"/>
                </a:lnTo>
                <a:lnTo>
                  <a:pt x="4036" y="1237"/>
                </a:lnTo>
                <a:lnTo>
                  <a:pt x="4038" y="1235"/>
                </a:lnTo>
                <a:lnTo>
                  <a:pt x="4040" y="1235"/>
                </a:lnTo>
                <a:lnTo>
                  <a:pt x="4042" y="1233"/>
                </a:lnTo>
                <a:lnTo>
                  <a:pt x="4042" y="1231"/>
                </a:lnTo>
                <a:lnTo>
                  <a:pt x="4044" y="1231"/>
                </a:lnTo>
                <a:lnTo>
                  <a:pt x="4044" y="1229"/>
                </a:lnTo>
                <a:lnTo>
                  <a:pt x="4044" y="1225"/>
                </a:lnTo>
                <a:lnTo>
                  <a:pt x="4044" y="1223"/>
                </a:lnTo>
                <a:lnTo>
                  <a:pt x="4044" y="1221"/>
                </a:lnTo>
                <a:lnTo>
                  <a:pt x="4044" y="1219"/>
                </a:lnTo>
                <a:lnTo>
                  <a:pt x="4046" y="1217"/>
                </a:lnTo>
                <a:lnTo>
                  <a:pt x="4048" y="1217"/>
                </a:lnTo>
                <a:lnTo>
                  <a:pt x="4050" y="1217"/>
                </a:lnTo>
                <a:lnTo>
                  <a:pt x="4052" y="1219"/>
                </a:lnTo>
                <a:lnTo>
                  <a:pt x="4056" y="1219"/>
                </a:lnTo>
                <a:lnTo>
                  <a:pt x="4056" y="1221"/>
                </a:lnTo>
                <a:lnTo>
                  <a:pt x="4058" y="1223"/>
                </a:lnTo>
                <a:lnTo>
                  <a:pt x="4058" y="1225"/>
                </a:lnTo>
                <a:lnTo>
                  <a:pt x="4058" y="1227"/>
                </a:lnTo>
                <a:lnTo>
                  <a:pt x="4056" y="1233"/>
                </a:lnTo>
                <a:lnTo>
                  <a:pt x="4056" y="1235"/>
                </a:lnTo>
                <a:lnTo>
                  <a:pt x="4056" y="1237"/>
                </a:lnTo>
                <a:lnTo>
                  <a:pt x="4054" y="1237"/>
                </a:lnTo>
                <a:lnTo>
                  <a:pt x="4052" y="1239"/>
                </a:lnTo>
                <a:lnTo>
                  <a:pt x="4050" y="1241"/>
                </a:lnTo>
                <a:lnTo>
                  <a:pt x="4046" y="1243"/>
                </a:lnTo>
                <a:lnTo>
                  <a:pt x="4042" y="1247"/>
                </a:lnTo>
                <a:lnTo>
                  <a:pt x="4040" y="1247"/>
                </a:lnTo>
                <a:lnTo>
                  <a:pt x="4038" y="1249"/>
                </a:lnTo>
                <a:lnTo>
                  <a:pt x="4038" y="1251"/>
                </a:lnTo>
                <a:lnTo>
                  <a:pt x="4036" y="1251"/>
                </a:lnTo>
                <a:lnTo>
                  <a:pt x="4038" y="1253"/>
                </a:lnTo>
                <a:lnTo>
                  <a:pt x="4038" y="1255"/>
                </a:lnTo>
                <a:lnTo>
                  <a:pt x="4042" y="1257"/>
                </a:lnTo>
                <a:lnTo>
                  <a:pt x="4050" y="1261"/>
                </a:lnTo>
                <a:lnTo>
                  <a:pt x="4056" y="1261"/>
                </a:lnTo>
                <a:lnTo>
                  <a:pt x="4058" y="1261"/>
                </a:lnTo>
                <a:lnTo>
                  <a:pt x="4060" y="1261"/>
                </a:lnTo>
                <a:lnTo>
                  <a:pt x="4062" y="1261"/>
                </a:lnTo>
                <a:lnTo>
                  <a:pt x="4062" y="1261"/>
                </a:lnTo>
                <a:lnTo>
                  <a:pt x="4062" y="1263"/>
                </a:lnTo>
                <a:lnTo>
                  <a:pt x="4066" y="1263"/>
                </a:lnTo>
                <a:lnTo>
                  <a:pt x="4068" y="1263"/>
                </a:lnTo>
                <a:lnTo>
                  <a:pt x="4070" y="1263"/>
                </a:lnTo>
                <a:lnTo>
                  <a:pt x="4074" y="1265"/>
                </a:lnTo>
                <a:lnTo>
                  <a:pt x="4076" y="1265"/>
                </a:lnTo>
                <a:lnTo>
                  <a:pt x="4078" y="1265"/>
                </a:lnTo>
                <a:lnTo>
                  <a:pt x="4080" y="1265"/>
                </a:lnTo>
                <a:lnTo>
                  <a:pt x="4082" y="1263"/>
                </a:lnTo>
                <a:lnTo>
                  <a:pt x="4084" y="1263"/>
                </a:lnTo>
                <a:lnTo>
                  <a:pt x="4086" y="1263"/>
                </a:lnTo>
                <a:lnTo>
                  <a:pt x="4088" y="1259"/>
                </a:lnTo>
                <a:lnTo>
                  <a:pt x="4090" y="1257"/>
                </a:lnTo>
                <a:lnTo>
                  <a:pt x="4092" y="1255"/>
                </a:lnTo>
                <a:lnTo>
                  <a:pt x="4094" y="1255"/>
                </a:lnTo>
                <a:lnTo>
                  <a:pt x="4098" y="1255"/>
                </a:lnTo>
                <a:lnTo>
                  <a:pt x="4100" y="1255"/>
                </a:lnTo>
                <a:lnTo>
                  <a:pt x="4102" y="1255"/>
                </a:lnTo>
                <a:lnTo>
                  <a:pt x="4104" y="1255"/>
                </a:lnTo>
                <a:lnTo>
                  <a:pt x="4104" y="1257"/>
                </a:lnTo>
                <a:lnTo>
                  <a:pt x="4106" y="1257"/>
                </a:lnTo>
                <a:lnTo>
                  <a:pt x="4106" y="1259"/>
                </a:lnTo>
                <a:lnTo>
                  <a:pt x="4108" y="1261"/>
                </a:lnTo>
                <a:lnTo>
                  <a:pt x="4108" y="1263"/>
                </a:lnTo>
                <a:lnTo>
                  <a:pt x="4106" y="1263"/>
                </a:lnTo>
                <a:lnTo>
                  <a:pt x="4104" y="1263"/>
                </a:lnTo>
                <a:lnTo>
                  <a:pt x="4102" y="1265"/>
                </a:lnTo>
                <a:lnTo>
                  <a:pt x="4100" y="1265"/>
                </a:lnTo>
                <a:lnTo>
                  <a:pt x="4096" y="1267"/>
                </a:lnTo>
                <a:lnTo>
                  <a:pt x="4092" y="1267"/>
                </a:lnTo>
                <a:lnTo>
                  <a:pt x="4088" y="1269"/>
                </a:lnTo>
                <a:lnTo>
                  <a:pt x="4086" y="1269"/>
                </a:lnTo>
                <a:lnTo>
                  <a:pt x="4086" y="1271"/>
                </a:lnTo>
                <a:lnTo>
                  <a:pt x="4084" y="1271"/>
                </a:lnTo>
                <a:lnTo>
                  <a:pt x="4080" y="1273"/>
                </a:lnTo>
                <a:lnTo>
                  <a:pt x="4080" y="1275"/>
                </a:lnTo>
                <a:lnTo>
                  <a:pt x="4078" y="1277"/>
                </a:lnTo>
                <a:lnTo>
                  <a:pt x="4078" y="1279"/>
                </a:lnTo>
                <a:lnTo>
                  <a:pt x="4078" y="1281"/>
                </a:lnTo>
                <a:lnTo>
                  <a:pt x="4080" y="1283"/>
                </a:lnTo>
                <a:lnTo>
                  <a:pt x="4080" y="1285"/>
                </a:lnTo>
                <a:lnTo>
                  <a:pt x="4082" y="1287"/>
                </a:lnTo>
                <a:lnTo>
                  <a:pt x="4084" y="1287"/>
                </a:lnTo>
                <a:lnTo>
                  <a:pt x="4086" y="1289"/>
                </a:lnTo>
                <a:lnTo>
                  <a:pt x="4090" y="1291"/>
                </a:lnTo>
                <a:lnTo>
                  <a:pt x="4092" y="1291"/>
                </a:lnTo>
                <a:lnTo>
                  <a:pt x="4094" y="1293"/>
                </a:lnTo>
                <a:lnTo>
                  <a:pt x="4096" y="1293"/>
                </a:lnTo>
                <a:lnTo>
                  <a:pt x="4096" y="1295"/>
                </a:lnTo>
                <a:lnTo>
                  <a:pt x="4096" y="1297"/>
                </a:lnTo>
                <a:lnTo>
                  <a:pt x="4094" y="1297"/>
                </a:lnTo>
                <a:lnTo>
                  <a:pt x="4092" y="1297"/>
                </a:lnTo>
                <a:lnTo>
                  <a:pt x="4084" y="1295"/>
                </a:lnTo>
                <a:lnTo>
                  <a:pt x="4082" y="1295"/>
                </a:lnTo>
                <a:lnTo>
                  <a:pt x="4080" y="1297"/>
                </a:lnTo>
                <a:lnTo>
                  <a:pt x="4078" y="1297"/>
                </a:lnTo>
                <a:lnTo>
                  <a:pt x="4078" y="1299"/>
                </a:lnTo>
                <a:lnTo>
                  <a:pt x="4078" y="1301"/>
                </a:lnTo>
                <a:lnTo>
                  <a:pt x="4080" y="1305"/>
                </a:lnTo>
                <a:lnTo>
                  <a:pt x="4082" y="1307"/>
                </a:lnTo>
                <a:lnTo>
                  <a:pt x="4084" y="1309"/>
                </a:lnTo>
                <a:lnTo>
                  <a:pt x="4088" y="1309"/>
                </a:lnTo>
                <a:lnTo>
                  <a:pt x="4090" y="1311"/>
                </a:lnTo>
                <a:lnTo>
                  <a:pt x="4090" y="1313"/>
                </a:lnTo>
                <a:lnTo>
                  <a:pt x="4088" y="1315"/>
                </a:lnTo>
                <a:lnTo>
                  <a:pt x="4086" y="1315"/>
                </a:lnTo>
                <a:lnTo>
                  <a:pt x="4084" y="1317"/>
                </a:lnTo>
                <a:lnTo>
                  <a:pt x="4082" y="1317"/>
                </a:lnTo>
                <a:lnTo>
                  <a:pt x="4078" y="1317"/>
                </a:lnTo>
                <a:lnTo>
                  <a:pt x="4076" y="1317"/>
                </a:lnTo>
                <a:lnTo>
                  <a:pt x="4076" y="1319"/>
                </a:lnTo>
                <a:lnTo>
                  <a:pt x="4074" y="1319"/>
                </a:lnTo>
                <a:lnTo>
                  <a:pt x="4074" y="1321"/>
                </a:lnTo>
                <a:lnTo>
                  <a:pt x="4074" y="1323"/>
                </a:lnTo>
                <a:lnTo>
                  <a:pt x="4076" y="1323"/>
                </a:lnTo>
                <a:lnTo>
                  <a:pt x="4076" y="1325"/>
                </a:lnTo>
                <a:lnTo>
                  <a:pt x="4078" y="1325"/>
                </a:lnTo>
                <a:lnTo>
                  <a:pt x="4078" y="1327"/>
                </a:lnTo>
                <a:lnTo>
                  <a:pt x="4080" y="1327"/>
                </a:lnTo>
                <a:lnTo>
                  <a:pt x="4082" y="1329"/>
                </a:lnTo>
                <a:lnTo>
                  <a:pt x="4084" y="1329"/>
                </a:lnTo>
                <a:lnTo>
                  <a:pt x="4086" y="1329"/>
                </a:lnTo>
                <a:lnTo>
                  <a:pt x="4088" y="1331"/>
                </a:lnTo>
                <a:lnTo>
                  <a:pt x="4090" y="1331"/>
                </a:lnTo>
                <a:lnTo>
                  <a:pt x="4094" y="1331"/>
                </a:lnTo>
                <a:lnTo>
                  <a:pt x="4098" y="1333"/>
                </a:lnTo>
                <a:lnTo>
                  <a:pt x="4100" y="1333"/>
                </a:lnTo>
                <a:lnTo>
                  <a:pt x="4104" y="1331"/>
                </a:lnTo>
                <a:lnTo>
                  <a:pt x="4106" y="1331"/>
                </a:lnTo>
                <a:lnTo>
                  <a:pt x="4108" y="1331"/>
                </a:lnTo>
                <a:lnTo>
                  <a:pt x="4110" y="1331"/>
                </a:lnTo>
                <a:lnTo>
                  <a:pt x="4110" y="1333"/>
                </a:lnTo>
                <a:lnTo>
                  <a:pt x="4112" y="1333"/>
                </a:lnTo>
                <a:lnTo>
                  <a:pt x="4112" y="1335"/>
                </a:lnTo>
                <a:lnTo>
                  <a:pt x="4114" y="1335"/>
                </a:lnTo>
                <a:lnTo>
                  <a:pt x="4116" y="1337"/>
                </a:lnTo>
                <a:lnTo>
                  <a:pt x="4116" y="1339"/>
                </a:lnTo>
                <a:lnTo>
                  <a:pt x="4116" y="1341"/>
                </a:lnTo>
                <a:lnTo>
                  <a:pt x="4118" y="1343"/>
                </a:lnTo>
                <a:lnTo>
                  <a:pt x="4118" y="1345"/>
                </a:lnTo>
                <a:lnTo>
                  <a:pt x="4118" y="1347"/>
                </a:lnTo>
                <a:lnTo>
                  <a:pt x="4120" y="1349"/>
                </a:lnTo>
                <a:lnTo>
                  <a:pt x="4120" y="1351"/>
                </a:lnTo>
                <a:lnTo>
                  <a:pt x="4122" y="1353"/>
                </a:lnTo>
                <a:lnTo>
                  <a:pt x="4122" y="1355"/>
                </a:lnTo>
                <a:lnTo>
                  <a:pt x="4124" y="1357"/>
                </a:lnTo>
                <a:lnTo>
                  <a:pt x="4126" y="1357"/>
                </a:lnTo>
                <a:lnTo>
                  <a:pt x="4126" y="1359"/>
                </a:lnTo>
                <a:lnTo>
                  <a:pt x="4128" y="1359"/>
                </a:lnTo>
                <a:lnTo>
                  <a:pt x="4128" y="1361"/>
                </a:lnTo>
                <a:lnTo>
                  <a:pt x="4128" y="1363"/>
                </a:lnTo>
                <a:lnTo>
                  <a:pt x="4130" y="1365"/>
                </a:lnTo>
                <a:lnTo>
                  <a:pt x="4130" y="1367"/>
                </a:lnTo>
                <a:lnTo>
                  <a:pt x="4130" y="1369"/>
                </a:lnTo>
                <a:lnTo>
                  <a:pt x="4130" y="1371"/>
                </a:lnTo>
                <a:lnTo>
                  <a:pt x="4132" y="1373"/>
                </a:lnTo>
                <a:lnTo>
                  <a:pt x="4130" y="1376"/>
                </a:lnTo>
                <a:lnTo>
                  <a:pt x="4130" y="1378"/>
                </a:lnTo>
                <a:lnTo>
                  <a:pt x="4128" y="1378"/>
                </a:lnTo>
                <a:lnTo>
                  <a:pt x="4126" y="1380"/>
                </a:lnTo>
                <a:lnTo>
                  <a:pt x="4122" y="1380"/>
                </a:lnTo>
                <a:lnTo>
                  <a:pt x="4120" y="1380"/>
                </a:lnTo>
                <a:lnTo>
                  <a:pt x="4118" y="1380"/>
                </a:lnTo>
                <a:lnTo>
                  <a:pt x="4116" y="1382"/>
                </a:lnTo>
                <a:lnTo>
                  <a:pt x="4116" y="1384"/>
                </a:lnTo>
                <a:lnTo>
                  <a:pt x="4116" y="1386"/>
                </a:lnTo>
                <a:lnTo>
                  <a:pt x="4116" y="1388"/>
                </a:lnTo>
                <a:lnTo>
                  <a:pt x="4118" y="1390"/>
                </a:lnTo>
                <a:lnTo>
                  <a:pt x="4118" y="1392"/>
                </a:lnTo>
                <a:lnTo>
                  <a:pt x="4118" y="1394"/>
                </a:lnTo>
                <a:lnTo>
                  <a:pt x="4120" y="1394"/>
                </a:lnTo>
                <a:lnTo>
                  <a:pt x="4120" y="1396"/>
                </a:lnTo>
                <a:lnTo>
                  <a:pt x="4122" y="1398"/>
                </a:lnTo>
                <a:lnTo>
                  <a:pt x="4122" y="1400"/>
                </a:lnTo>
                <a:lnTo>
                  <a:pt x="4124" y="1402"/>
                </a:lnTo>
                <a:lnTo>
                  <a:pt x="4124" y="1404"/>
                </a:lnTo>
                <a:lnTo>
                  <a:pt x="4124" y="1406"/>
                </a:lnTo>
                <a:lnTo>
                  <a:pt x="4124" y="1406"/>
                </a:lnTo>
                <a:lnTo>
                  <a:pt x="4124" y="1410"/>
                </a:lnTo>
                <a:lnTo>
                  <a:pt x="4122" y="1412"/>
                </a:lnTo>
                <a:lnTo>
                  <a:pt x="4122" y="1414"/>
                </a:lnTo>
                <a:lnTo>
                  <a:pt x="4120" y="1416"/>
                </a:lnTo>
                <a:lnTo>
                  <a:pt x="4118" y="1418"/>
                </a:lnTo>
                <a:lnTo>
                  <a:pt x="4114" y="1420"/>
                </a:lnTo>
                <a:lnTo>
                  <a:pt x="4112" y="1422"/>
                </a:lnTo>
                <a:lnTo>
                  <a:pt x="4110" y="1424"/>
                </a:lnTo>
                <a:lnTo>
                  <a:pt x="4110" y="1426"/>
                </a:lnTo>
                <a:lnTo>
                  <a:pt x="4110" y="1428"/>
                </a:lnTo>
                <a:lnTo>
                  <a:pt x="4110" y="1430"/>
                </a:lnTo>
                <a:lnTo>
                  <a:pt x="4110" y="1430"/>
                </a:lnTo>
                <a:lnTo>
                  <a:pt x="4110" y="1432"/>
                </a:lnTo>
                <a:lnTo>
                  <a:pt x="4112" y="1434"/>
                </a:lnTo>
                <a:lnTo>
                  <a:pt x="4114" y="1436"/>
                </a:lnTo>
                <a:lnTo>
                  <a:pt x="4116" y="1436"/>
                </a:lnTo>
                <a:lnTo>
                  <a:pt x="4118" y="1436"/>
                </a:lnTo>
                <a:lnTo>
                  <a:pt x="4118" y="1438"/>
                </a:lnTo>
                <a:lnTo>
                  <a:pt x="4120" y="1438"/>
                </a:lnTo>
                <a:lnTo>
                  <a:pt x="4122" y="1440"/>
                </a:lnTo>
                <a:lnTo>
                  <a:pt x="4124" y="1440"/>
                </a:lnTo>
                <a:lnTo>
                  <a:pt x="4126" y="1442"/>
                </a:lnTo>
                <a:lnTo>
                  <a:pt x="4130" y="1442"/>
                </a:lnTo>
                <a:lnTo>
                  <a:pt x="4132" y="1444"/>
                </a:lnTo>
                <a:lnTo>
                  <a:pt x="4136" y="1446"/>
                </a:lnTo>
                <a:lnTo>
                  <a:pt x="4136" y="1448"/>
                </a:lnTo>
                <a:lnTo>
                  <a:pt x="4138" y="1448"/>
                </a:lnTo>
                <a:lnTo>
                  <a:pt x="4138" y="1450"/>
                </a:lnTo>
                <a:lnTo>
                  <a:pt x="4142" y="1450"/>
                </a:lnTo>
                <a:lnTo>
                  <a:pt x="4144" y="1450"/>
                </a:lnTo>
                <a:lnTo>
                  <a:pt x="4146" y="1450"/>
                </a:lnTo>
                <a:lnTo>
                  <a:pt x="4146" y="1452"/>
                </a:lnTo>
                <a:lnTo>
                  <a:pt x="4142" y="1454"/>
                </a:lnTo>
                <a:lnTo>
                  <a:pt x="4140" y="1454"/>
                </a:lnTo>
                <a:lnTo>
                  <a:pt x="4134" y="1456"/>
                </a:lnTo>
                <a:lnTo>
                  <a:pt x="4130" y="1462"/>
                </a:lnTo>
                <a:lnTo>
                  <a:pt x="4126" y="1470"/>
                </a:lnTo>
                <a:lnTo>
                  <a:pt x="4120" y="1480"/>
                </a:lnTo>
                <a:lnTo>
                  <a:pt x="4118" y="1488"/>
                </a:lnTo>
                <a:lnTo>
                  <a:pt x="4116" y="1492"/>
                </a:lnTo>
                <a:lnTo>
                  <a:pt x="4116" y="1498"/>
                </a:lnTo>
                <a:lnTo>
                  <a:pt x="4114" y="1502"/>
                </a:lnTo>
                <a:lnTo>
                  <a:pt x="4112" y="1504"/>
                </a:lnTo>
                <a:lnTo>
                  <a:pt x="4112" y="1510"/>
                </a:lnTo>
                <a:lnTo>
                  <a:pt x="4110" y="1510"/>
                </a:lnTo>
                <a:lnTo>
                  <a:pt x="4110" y="1512"/>
                </a:lnTo>
                <a:lnTo>
                  <a:pt x="4110" y="1516"/>
                </a:lnTo>
                <a:lnTo>
                  <a:pt x="4104" y="1518"/>
                </a:lnTo>
                <a:lnTo>
                  <a:pt x="4102" y="1520"/>
                </a:lnTo>
                <a:lnTo>
                  <a:pt x="4102" y="1526"/>
                </a:lnTo>
                <a:lnTo>
                  <a:pt x="4106" y="1528"/>
                </a:lnTo>
                <a:lnTo>
                  <a:pt x="4102" y="1538"/>
                </a:lnTo>
                <a:lnTo>
                  <a:pt x="4100" y="1546"/>
                </a:lnTo>
                <a:lnTo>
                  <a:pt x="4096" y="1550"/>
                </a:lnTo>
                <a:lnTo>
                  <a:pt x="4092" y="1550"/>
                </a:lnTo>
                <a:lnTo>
                  <a:pt x="4088" y="1558"/>
                </a:lnTo>
                <a:lnTo>
                  <a:pt x="4088" y="1562"/>
                </a:lnTo>
                <a:lnTo>
                  <a:pt x="4082" y="1570"/>
                </a:lnTo>
                <a:lnTo>
                  <a:pt x="4080" y="1576"/>
                </a:lnTo>
                <a:lnTo>
                  <a:pt x="4078" y="1582"/>
                </a:lnTo>
                <a:lnTo>
                  <a:pt x="4078" y="1590"/>
                </a:lnTo>
                <a:lnTo>
                  <a:pt x="4076" y="1598"/>
                </a:lnTo>
                <a:lnTo>
                  <a:pt x="4072" y="1608"/>
                </a:lnTo>
                <a:lnTo>
                  <a:pt x="4066" y="1618"/>
                </a:lnTo>
                <a:lnTo>
                  <a:pt x="4062" y="1624"/>
                </a:lnTo>
                <a:lnTo>
                  <a:pt x="4062" y="1630"/>
                </a:lnTo>
                <a:lnTo>
                  <a:pt x="4060" y="1636"/>
                </a:lnTo>
                <a:lnTo>
                  <a:pt x="4058" y="1642"/>
                </a:lnTo>
                <a:lnTo>
                  <a:pt x="4058" y="1646"/>
                </a:lnTo>
                <a:lnTo>
                  <a:pt x="4054" y="1650"/>
                </a:lnTo>
                <a:lnTo>
                  <a:pt x="4054" y="1654"/>
                </a:lnTo>
                <a:lnTo>
                  <a:pt x="4038" y="1644"/>
                </a:lnTo>
                <a:lnTo>
                  <a:pt x="4026" y="1632"/>
                </a:lnTo>
                <a:lnTo>
                  <a:pt x="4000" y="1608"/>
                </a:lnTo>
                <a:lnTo>
                  <a:pt x="3976" y="1592"/>
                </a:lnTo>
                <a:lnTo>
                  <a:pt x="3968" y="1586"/>
                </a:lnTo>
                <a:lnTo>
                  <a:pt x="3942" y="1562"/>
                </a:lnTo>
                <a:lnTo>
                  <a:pt x="3910" y="1534"/>
                </a:lnTo>
                <a:lnTo>
                  <a:pt x="3880" y="1510"/>
                </a:lnTo>
                <a:lnTo>
                  <a:pt x="3846" y="1482"/>
                </a:lnTo>
                <a:lnTo>
                  <a:pt x="3842" y="1480"/>
                </a:lnTo>
                <a:lnTo>
                  <a:pt x="3840" y="1478"/>
                </a:lnTo>
                <a:lnTo>
                  <a:pt x="3804" y="1448"/>
                </a:lnTo>
                <a:lnTo>
                  <a:pt x="3766" y="1414"/>
                </a:lnTo>
                <a:lnTo>
                  <a:pt x="3734" y="1390"/>
                </a:lnTo>
                <a:lnTo>
                  <a:pt x="3716" y="1371"/>
                </a:lnTo>
                <a:lnTo>
                  <a:pt x="3680" y="1343"/>
                </a:lnTo>
                <a:lnTo>
                  <a:pt x="3654" y="1321"/>
                </a:lnTo>
                <a:lnTo>
                  <a:pt x="3650" y="1317"/>
                </a:lnTo>
                <a:lnTo>
                  <a:pt x="3618" y="1291"/>
                </a:lnTo>
                <a:lnTo>
                  <a:pt x="3616" y="1295"/>
                </a:lnTo>
                <a:lnTo>
                  <a:pt x="3618" y="1297"/>
                </a:lnTo>
                <a:lnTo>
                  <a:pt x="3618" y="1303"/>
                </a:lnTo>
                <a:lnTo>
                  <a:pt x="3618" y="1305"/>
                </a:lnTo>
                <a:lnTo>
                  <a:pt x="3618" y="1309"/>
                </a:lnTo>
                <a:lnTo>
                  <a:pt x="3616" y="1309"/>
                </a:lnTo>
                <a:lnTo>
                  <a:pt x="3618" y="1313"/>
                </a:lnTo>
                <a:lnTo>
                  <a:pt x="3616" y="1317"/>
                </a:lnTo>
                <a:lnTo>
                  <a:pt x="3612" y="1321"/>
                </a:lnTo>
                <a:lnTo>
                  <a:pt x="3614" y="1325"/>
                </a:lnTo>
                <a:lnTo>
                  <a:pt x="3616" y="1329"/>
                </a:lnTo>
                <a:lnTo>
                  <a:pt x="3618" y="1333"/>
                </a:lnTo>
                <a:lnTo>
                  <a:pt x="3616" y="1337"/>
                </a:lnTo>
                <a:lnTo>
                  <a:pt x="3612" y="1341"/>
                </a:lnTo>
                <a:lnTo>
                  <a:pt x="3608" y="1345"/>
                </a:lnTo>
                <a:lnTo>
                  <a:pt x="3608" y="1347"/>
                </a:lnTo>
                <a:lnTo>
                  <a:pt x="3606" y="1351"/>
                </a:lnTo>
                <a:lnTo>
                  <a:pt x="3606" y="1357"/>
                </a:lnTo>
                <a:lnTo>
                  <a:pt x="3614" y="1363"/>
                </a:lnTo>
                <a:lnTo>
                  <a:pt x="3616" y="1365"/>
                </a:lnTo>
                <a:lnTo>
                  <a:pt x="3614" y="1369"/>
                </a:lnTo>
                <a:lnTo>
                  <a:pt x="3614" y="1371"/>
                </a:lnTo>
                <a:lnTo>
                  <a:pt x="3618" y="1373"/>
                </a:lnTo>
                <a:lnTo>
                  <a:pt x="3620" y="1376"/>
                </a:lnTo>
                <a:lnTo>
                  <a:pt x="3616" y="1384"/>
                </a:lnTo>
                <a:lnTo>
                  <a:pt x="3614" y="1386"/>
                </a:lnTo>
                <a:lnTo>
                  <a:pt x="3614" y="1388"/>
                </a:lnTo>
                <a:lnTo>
                  <a:pt x="3612" y="1392"/>
                </a:lnTo>
                <a:lnTo>
                  <a:pt x="3610" y="1396"/>
                </a:lnTo>
                <a:lnTo>
                  <a:pt x="3608" y="1398"/>
                </a:lnTo>
                <a:lnTo>
                  <a:pt x="3606" y="1402"/>
                </a:lnTo>
                <a:lnTo>
                  <a:pt x="3600" y="1408"/>
                </a:lnTo>
                <a:lnTo>
                  <a:pt x="3606" y="1410"/>
                </a:lnTo>
                <a:lnTo>
                  <a:pt x="3614" y="1412"/>
                </a:lnTo>
                <a:lnTo>
                  <a:pt x="3618" y="1412"/>
                </a:lnTo>
                <a:lnTo>
                  <a:pt x="3624" y="1414"/>
                </a:lnTo>
                <a:lnTo>
                  <a:pt x="3624" y="1416"/>
                </a:lnTo>
                <a:lnTo>
                  <a:pt x="3624" y="1418"/>
                </a:lnTo>
                <a:lnTo>
                  <a:pt x="3622" y="1422"/>
                </a:lnTo>
                <a:lnTo>
                  <a:pt x="3618" y="1424"/>
                </a:lnTo>
                <a:lnTo>
                  <a:pt x="3618" y="1426"/>
                </a:lnTo>
                <a:lnTo>
                  <a:pt x="3618" y="1430"/>
                </a:lnTo>
                <a:lnTo>
                  <a:pt x="3614" y="1436"/>
                </a:lnTo>
                <a:lnTo>
                  <a:pt x="3612" y="1442"/>
                </a:lnTo>
                <a:lnTo>
                  <a:pt x="3608" y="1448"/>
                </a:lnTo>
                <a:lnTo>
                  <a:pt x="3606" y="1454"/>
                </a:lnTo>
                <a:lnTo>
                  <a:pt x="3602" y="1454"/>
                </a:lnTo>
                <a:lnTo>
                  <a:pt x="3602" y="1456"/>
                </a:lnTo>
                <a:lnTo>
                  <a:pt x="3600" y="1460"/>
                </a:lnTo>
                <a:lnTo>
                  <a:pt x="3598" y="1462"/>
                </a:lnTo>
                <a:lnTo>
                  <a:pt x="3592" y="1466"/>
                </a:lnTo>
                <a:lnTo>
                  <a:pt x="3590" y="1472"/>
                </a:lnTo>
                <a:lnTo>
                  <a:pt x="3584" y="1478"/>
                </a:lnTo>
                <a:lnTo>
                  <a:pt x="3582" y="1482"/>
                </a:lnTo>
                <a:lnTo>
                  <a:pt x="3582" y="1486"/>
                </a:lnTo>
                <a:lnTo>
                  <a:pt x="3580" y="1490"/>
                </a:lnTo>
                <a:lnTo>
                  <a:pt x="3578" y="1490"/>
                </a:lnTo>
                <a:lnTo>
                  <a:pt x="3576" y="1492"/>
                </a:lnTo>
                <a:lnTo>
                  <a:pt x="3574" y="1494"/>
                </a:lnTo>
                <a:lnTo>
                  <a:pt x="3570" y="1496"/>
                </a:lnTo>
                <a:lnTo>
                  <a:pt x="3572" y="1498"/>
                </a:lnTo>
                <a:lnTo>
                  <a:pt x="3568" y="1502"/>
                </a:lnTo>
                <a:lnTo>
                  <a:pt x="3558" y="1514"/>
                </a:lnTo>
                <a:lnTo>
                  <a:pt x="3556" y="1518"/>
                </a:lnTo>
                <a:lnTo>
                  <a:pt x="3558" y="1520"/>
                </a:lnTo>
                <a:lnTo>
                  <a:pt x="3560" y="1520"/>
                </a:lnTo>
                <a:lnTo>
                  <a:pt x="3562" y="1522"/>
                </a:lnTo>
                <a:lnTo>
                  <a:pt x="3568" y="1528"/>
                </a:lnTo>
                <a:lnTo>
                  <a:pt x="3572" y="1534"/>
                </a:lnTo>
                <a:lnTo>
                  <a:pt x="3568" y="1536"/>
                </a:lnTo>
                <a:lnTo>
                  <a:pt x="3568" y="1540"/>
                </a:lnTo>
                <a:lnTo>
                  <a:pt x="3568" y="1544"/>
                </a:lnTo>
                <a:lnTo>
                  <a:pt x="3568" y="1546"/>
                </a:lnTo>
                <a:lnTo>
                  <a:pt x="3568" y="1548"/>
                </a:lnTo>
                <a:lnTo>
                  <a:pt x="3558" y="1562"/>
                </a:lnTo>
                <a:lnTo>
                  <a:pt x="3540" y="1582"/>
                </a:lnTo>
                <a:lnTo>
                  <a:pt x="3540" y="1584"/>
                </a:lnTo>
                <a:lnTo>
                  <a:pt x="3544" y="1586"/>
                </a:lnTo>
                <a:lnTo>
                  <a:pt x="3546" y="1586"/>
                </a:lnTo>
                <a:lnTo>
                  <a:pt x="3548" y="1590"/>
                </a:lnTo>
                <a:lnTo>
                  <a:pt x="3550" y="1588"/>
                </a:lnTo>
                <a:lnTo>
                  <a:pt x="3552" y="1590"/>
                </a:lnTo>
                <a:lnTo>
                  <a:pt x="3548" y="1594"/>
                </a:lnTo>
                <a:lnTo>
                  <a:pt x="3550" y="1598"/>
                </a:lnTo>
                <a:lnTo>
                  <a:pt x="3550" y="1600"/>
                </a:lnTo>
                <a:lnTo>
                  <a:pt x="3554" y="1602"/>
                </a:lnTo>
                <a:lnTo>
                  <a:pt x="3556" y="1606"/>
                </a:lnTo>
                <a:lnTo>
                  <a:pt x="3560" y="1606"/>
                </a:lnTo>
                <a:lnTo>
                  <a:pt x="3562" y="1610"/>
                </a:lnTo>
                <a:lnTo>
                  <a:pt x="3564" y="1612"/>
                </a:lnTo>
                <a:lnTo>
                  <a:pt x="3568" y="1614"/>
                </a:lnTo>
                <a:lnTo>
                  <a:pt x="3570" y="1616"/>
                </a:lnTo>
                <a:lnTo>
                  <a:pt x="3564" y="1622"/>
                </a:lnTo>
                <a:lnTo>
                  <a:pt x="3560" y="1626"/>
                </a:lnTo>
                <a:lnTo>
                  <a:pt x="3548" y="1632"/>
                </a:lnTo>
                <a:lnTo>
                  <a:pt x="3540" y="1646"/>
                </a:lnTo>
                <a:lnTo>
                  <a:pt x="3540" y="1648"/>
                </a:lnTo>
                <a:lnTo>
                  <a:pt x="3538" y="1654"/>
                </a:lnTo>
                <a:lnTo>
                  <a:pt x="3522" y="1674"/>
                </a:lnTo>
                <a:lnTo>
                  <a:pt x="3518" y="1676"/>
                </a:lnTo>
                <a:lnTo>
                  <a:pt x="3514" y="1678"/>
                </a:lnTo>
                <a:lnTo>
                  <a:pt x="3510" y="1682"/>
                </a:lnTo>
                <a:lnTo>
                  <a:pt x="3508" y="1680"/>
                </a:lnTo>
                <a:lnTo>
                  <a:pt x="3506" y="1680"/>
                </a:lnTo>
                <a:lnTo>
                  <a:pt x="3500" y="1682"/>
                </a:lnTo>
                <a:lnTo>
                  <a:pt x="3492" y="1688"/>
                </a:lnTo>
                <a:lnTo>
                  <a:pt x="3490" y="1692"/>
                </a:lnTo>
                <a:lnTo>
                  <a:pt x="3488" y="1694"/>
                </a:lnTo>
                <a:lnTo>
                  <a:pt x="3484" y="1696"/>
                </a:lnTo>
                <a:lnTo>
                  <a:pt x="3482" y="1702"/>
                </a:lnTo>
                <a:lnTo>
                  <a:pt x="3480" y="1704"/>
                </a:lnTo>
                <a:lnTo>
                  <a:pt x="3480" y="1706"/>
                </a:lnTo>
                <a:lnTo>
                  <a:pt x="3478" y="1706"/>
                </a:lnTo>
                <a:lnTo>
                  <a:pt x="3476" y="1708"/>
                </a:lnTo>
                <a:lnTo>
                  <a:pt x="3474" y="1712"/>
                </a:lnTo>
                <a:lnTo>
                  <a:pt x="3474" y="1716"/>
                </a:lnTo>
                <a:lnTo>
                  <a:pt x="3470" y="1718"/>
                </a:lnTo>
                <a:lnTo>
                  <a:pt x="3468" y="1722"/>
                </a:lnTo>
                <a:lnTo>
                  <a:pt x="3464" y="1726"/>
                </a:lnTo>
                <a:lnTo>
                  <a:pt x="3460" y="1728"/>
                </a:lnTo>
                <a:lnTo>
                  <a:pt x="3458" y="1730"/>
                </a:lnTo>
                <a:lnTo>
                  <a:pt x="3454" y="1732"/>
                </a:lnTo>
                <a:lnTo>
                  <a:pt x="3450" y="1738"/>
                </a:lnTo>
                <a:lnTo>
                  <a:pt x="3446" y="1742"/>
                </a:lnTo>
                <a:lnTo>
                  <a:pt x="3442" y="1746"/>
                </a:lnTo>
                <a:lnTo>
                  <a:pt x="3430" y="1762"/>
                </a:lnTo>
                <a:lnTo>
                  <a:pt x="3428" y="1764"/>
                </a:lnTo>
                <a:lnTo>
                  <a:pt x="3432" y="1768"/>
                </a:lnTo>
                <a:lnTo>
                  <a:pt x="3436" y="1770"/>
                </a:lnTo>
                <a:lnTo>
                  <a:pt x="3438" y="1776"/>
                </a:lnTo>
                <a:lnTo>
                  <a:pt x="3444" y="1778"/>
                </a:lnTo>
                <a:lnTo>
                  <a:pt x="3440" y="1784"/>
                </a:lnTo>
                <a:lnTo>
                  <a:pt x="3436" y="1790"/>
                </a:lnTo>
                <a:lnTo>
                  <a:pt x="3432" y="1794"/>
                </a:lnTo>
                <a:lnTo>
                  <a:pt x="3420" y="1809"/>
                </a:lnTo>
                <a:lnTo>
                  <a:pt x="3416" y="1817"/>
                </a:lnTo>
                <a:lnTo>
                  <a:pt x="3410" y="1831"/>
                </a:lnTo>
                <a:lnTo>
                  <a:pt x="3404" y="1835"/>
                </a:lnTo>
                <a:lnTo>
                  <a:pt x="3402" y="1839"/>
                </a:lnTo>
                <a:lnTo>
                  <a:pt x="3394" y="1831"/>
                </a:lnTo>
                <a:lnTo>
                  <a:pt x="3394" y="1825"/>
                </a:lnTo>
                <a:lnTo>
                  <a:pt x="3390" y="1825"/>
                </a:lnTo>
                <a:lnTo>
                  <a:pt x="3388" y="1827"/>
                </a:lnTo>
                <a:lnTo>
                  <a:pt x="3388" y="1817"/>
                </a:lnTo>
                <a:lnTo>
                  <a:pt x="3380" y="1819"/>
                </a:lnTo>
                <a:lnTo>
                  <a:pt x="3378" y="1823"/>
                </a:lnTo>
                <a:lnTo>
                  <a:pt x="3376" y="1829"/>
                </a:lnTo>
                <a:lnTo>
                  <a:pt x="3372" y="1835"/>
                </a:lnTo>
                <a:lnTo>
                  <a:pt x="3364" y="1835"/>
                </a:lnTo>
                <a:lnTo>
                  <a:pt x="3360" y="1839"/>
                </a:lnTo>
                <a:lnTo>
                  <a:pt x="3354" y="1855"/>
                </a:lnTo>
                <a:lnTo>
                  <a:pt x="3344" y="1869"/>
                </a:lnTo>
                <a:lnTo>
                  <a:pt x="3336" y="1881"/>
                </a:lnTo>
                <a:lnTo>
                  <a:pt x="3330" y="1881"/>
                </a:lnTo>
                <a:lnTo>
                  <a:pt x="3324" y="1887"/>
                </a:lnTo>
                <a:lnTo>
                  <a:pt x="3322" y="1891"/>
                </a:lnTo>
                <a:lnTo>
                  <a:pt x="3316" y="1891"/>
                </a:lnTo>
                <a:lnTo>
                  <a:pt x="3308" y="1897"/>
                </a:lnTo>
                <a:lnTo>
                  <a:pt x="3304" y="1903"/>
                </a:lnTo>
                <a:lnTo>
                  <a:pt x="3302" y="1901"/>
                </a:lnTo>
                <a:lnTo>
                  <a:pt x="3302" y="1893"/>
                </a:lnTo>
                <a:lnTo>
                  <a:pt x="3304" y="1873"/>
                </a:lnTo>
                <a:lnTo>
                  <a:pt x="3304" y="1869"/>
                </a:lnTo>
                <a:lnTo>
                  <a:pt x="3300" y="1875"/>
                </a:lnTo>
                <a:lnTo>
                  <a:pt x="3290" y="1877"/>
                </a:lnTo>
                <a:lnTo>
                  <a:pt x="3288" y="1879"/>
                </a:lnTo>
                <a:lnTo>
                  <a:pt x="3286" y="1881"/>
                </a:lnTo>
                <a:lnTo>
                  <a:pt x="3278" y="1889"/>
                </a:lnTo>
                <a:lnTo>
                  <a:pt x="3278" y="1893"/>
                </a:lnTo>
                <a:lnTo>
                  <a:pt x="3274" y="1899"/>
                </a:lnTo>
                <a:lnTo>
                  <a:pt x="3272" y="1903"/>
                </a:lnTo>
                <a:lnTo>
                  <a:pt x="3268" y="1907"/>
                </a:lnTo>
                <a:lnTo>
                  <a:pt x="3254" y="1915"/>
                </a:lnTo>
                <a:lnTo>
                  <a:pt x="3246" y="1921"/>
                </a:lnTo>
                <a:lnTo>
                  <a:pt x="3242" y="1933"/>
                </a:lnTo>
                <a:lnTo>
                  <a:pt x="3236" y="1939"/>
                </a:lnTo>
                <a:lnTo>
                  <a:pt x="3208" y="1999"/>
                </a:lnTo>
                <a:lnTo>
                  <a:pt x="3196" y="2021"/>
                </a:lnTo>
                <a:lnTo>
                  <a:pt x="3186" y="2037"/>
                </a:lnTo>
                <a:lnTo>
                  <a:pt x="3178" y="2055"/>
                </a:lnTo>
                <a:lnTo>
                  <a:pt x="3152" y="2033"/>
                </a:lnTo>
                <a:lnTo>
                  <a:pt x="3086" y="1975"/>
                </a:lnTo>
                <a:lnTo>
                  <a:pt x="3072" y="1961"/>
                </a:lnTo>
                <a:lnTo>
                  <a:pt x="3066" y="1965"/>
                </a:lnTo>
                <a:lnTo>
                  <a:pt x="3068" y="1973"/>
                </a:lnTo>
                <a:lnTo>
                  <a:pt x="3066" y="1975"/>
                </a:lnTo>
                <a:lnTo>
                  <a:pt x="3062" y="1983"/>
                </a:lnTo>
                <a:lnTo>
                  <a:pt x="3060" y="1989"/>
                </a:lnTo>
                <a:lnTo>
                  <a:pt x="3056" y="1993"/>
                </a:lnTo>
                <a:lnTo>
                  <a:pt x="3052" y="1995"/>
                </a:lnTo>
                <a:lnTo>
                  <a:pt x="3052" y="1999"/>
                </a:lnTo>
                <a:lnTo>
                  <a:pt x="3052" y="2003"/>
                </a:lnTo>
                <a:lnTo>
                  <a:pt x="3048" y="2005"/>
                </a:lnTo>
                <a:lnTo>
                  <a:pt x="3048" y="2011"/>
                </a:lnTo>
                <a:lnTo>
                  <a:pt x="3048" y="2017"/>
                </a:lnTo>
                <a:lnTo>
                  <a:pt x="3044" y="2025"/>
                </a:lnTo>
                <a:lnTo>
                  <a:pt x="3038" y="2025"/>
                </a:lnTo>
                <a:lnTo>
                  <a:pt x="3028" y="2025"/>
                </a:lnTo>
                <a:lnTo>
                  <a:pt x="3024" y="2029"/>
                </a:lnTo>
                <a:lnTo>
                  <a:pt x="3020" y="2033"/>
                </a:lnTo>
                <a:lnTo>
                  <a:pt x="3022" y="2037"/>
                </a:lnTo>
                <a:lnTo>
                  <a:pt x="3024" y="2039"/>
                </a:lnTo>
                <a:lnTo>
                  <a:pt x="3024" y="2043"/>
                </a:lnTo>
                <a:lnTo>
                  <a:pt x="3020" y="2047"/>
                </a:lnTo>
                <a:lnTo>
                  <a:pt x="3018" y="2057"/>
                </a:lnTo>
                <a:lnTo>
                  <a:pt x="3016" y="2061"/>
                </a:lnTo>
                <a:lnTo>
                  <a:pt x="3010" y="2067"/>
                </a:lnTo>
                <a:lnTo>
                  <a:pt x="3008" y="2071"/>
                </a:lnTo>
                <a:lnTo>
                  <a:pt x="3006" y="2075"/>
                </a:lnTo>
                <a:lnTo>
                  <a:pt x="3004" y="2079"/>
                </a:lnTo>
                <a:lnTo>
                  <a:pt x="3002" y="2083"/>
                </a:lnTo>
                <a:lnTo>
                  <a:pt x="2998" y="2091"/>
                </a:lnTo>
                <a:lnTo>
                  <a:pt x="2994" y="2101"/>
                </a:lnTo>
                <a:lnTo>
                  <a:pt x="2994" y="2107"/>
                </a:lnTo>
                <a:lnTo>
                  <a:pt x="2990" y="2123"/>
                </a:lnTo>
                <a:lnTo>
                  <a:pt x="2992" y="2131"/>
                </a:lnTo>
                <a:lnTo>
                  <a:pt x="2996" y="2135"/>
                </a:lnTo>
                <a:lnTo>
                  <a:pt x="2996" y="2139"/>
                </a:lnTo>
                <a:lnTo>
                  <a:pt x="2994" y="2149"/>
                </a:lnTo>
                <a:lnTo>
                  <a:pt x="2992" y="2153"/>
                </a:lnTo>
                <a:lnTo>
                  <a:pt x="2990" y="2161"/>
                </a:lnTo>
                <a:lnTo>
                  <a:pt x="2990" y="2167"/>
                </a:lnTo>
                <a:lnTo>
                  <a:pt x="2976" y="2171"/>
                </a:lnTo>
                <a:lnTo>
                  <a:pt x="2972" y="2167"/>
                </a:lnTo>
                <a:lnTo>
                  <a:pt x="2966" y="2167"/>
                </a:lnTo>
                <a:lnTo>
                  <a:pt x="2964" y="2167"/>
                </a:lnTo>
                <a:lnTo>
                  <a:pt x="2962" y="2171"/>
                </a:lnTo>
                <a:lnTo>
                  <a:pt x="2956" y="2173"/>
                </a:lnTo>
                <a:lnTo>
                  <a:pt x="2956" y="2175"/>
                </a:lnTo>
                <a:lnTo>
                  <a:pt x="2952" y="2189"/>
                </a:lnTo>
                <a:lnTo>
                  <a:pt x="2946" y="2199"/>
                </a:lnTo>
                <a:lnTo>
                  <a:pt x="2940" y="2209"/>
                </a:lnTo>
                <a:lnTo>
                  <a:pt x="2936" y="2224"/>
                </a:lnTo>
                <a:lnTo>
                  <a:pt x="2938" y="2224"/>
                </a:lnTo>
                <a:lnTo>
                  <a:pt x="2934" y="2230"/>
                </a:lnTo>
                <a:lnTo>
                  <a:pt x="2934" y="2236"/>
                </a:lnTo>
                <a:lnTo>
                  <a:pt x="2934" y="2240"/>
                </a:lnTo>
                <a:lnTo>
                  <a:pt x="2930" y="2252"/>
                </a:lnTo>
                <a:lnTo>
                  <a:pt x="2926" y="2254"/>
                </a:lnTo>
                <a:lnTo>
                  <a:pt x="2922" y="2262"/>
                </a:lnTo>
                <a:lnTo>
                  <a:pt x="2924" y="2266"/>
                </a:lnTo>
                <a:lnTo>
                  <a:pt x="2918" y="2270"/>
                </a:lnTo>
                <a:lnTo>
                  <a:pt x="2916" y="2272"/>
                </a:lnTo>
                <a:lnTo>
                  <a:pt x="2914" y="2278"/>
                </a:lnTo>
                <a:lnTo>
                  <a:pt x="2910" y="2286"/>
                </a:lnTo>
                <a:lnTo>
                  <a:pt x="2904" y="2296"/>
                </a:lnTo>
                <a:lnTo>
                  <a:pt x="2900" y="2304"/>
                </a:lnTo>
                <a:lnTo>
                  <a:pt x="2898" y="2308"/>
                </a:lnTo>
                <a:lnTo>
                  <a:pt x="2894" y="2314"/>
                </a:lnTo>
                <a:lnTo>
                  <a:pt x="2890" y="2332"/>
                </a:lnTo>
                <a:lnTo>
                  <a:pt x="2894" y="2336"/>
                </a:lnTo>
                <a:lnTo>
                  <a:pt x="2890" y="2348"/>
                </a:lnTo>
                <a:lnTo>
                  <a:pt x="2886" y="2352"/>
                </a:lnTo>
                <a:lnTo>
                  <a:pt x="2882" y="2354"/>
                </a:lnTo>
                <a:lnTo>
                  <a:pt x="2882" y="2360"/>
                </a:lnTo>
                <a:lnTo>
                  <a:pt x="2882" y="2362"/>
                </a:lnTo>
                <a:lnTo>
                  <a:pt x="2878" y="2364"/>
                </a:lnTo>
                <a:lnTo>
                  <a:pt x="2864" y="2370"/>
                </a:lnTo>
                <a:lnTo>
                  <a:pt x="2862" y="2378"/>
                </a:lnTo>
                <a:lnTo>
                  <a:pt x="2862" y="2388"/>
                </a:lnTo>
                <a:lnTo>
                  <a:pt x="2858" y="2388"/>
                </a:lnTo>
                <a:lnTo>
                  <a:pt x="2854" y="2386"/>
                </a:lnTo>
                <a:lnTo>
                  <a:pt x="2850" y="2394"/>
                </a:lnTo>
                <a:lnTo>
                  <a:pt x="2846" y="2398"/>
                </a:lnTo>
                <a:lnTo>
                  <a:pt x="2842" y="2406"/>
                </a:lnTo>
                <a:lnTo>
                  <a:pt x="2838" y="2408"/>
                </a:lnTo>
                <a:lnTo>
                  <a:pt x="2830" y="2414"/>
                </a:lnTo>
                <a:lnTo>
                  <a:pt x="2832" y="2420"/>
                </a:lnTo>
                <a:lnTo>
                  <a:pt x="2830" y="2424"/>
                </a:lnTo>
                <a:lnTo>
                  <a:pt x="2828" y="2428"/>
                </a:lnTo>
                <a:lnTo>
                  <a:pt x="2826" y="2424"/>
                </a:lnTo>
                <a:lnTo>
                  <a:pt x="2820" y="2426"/>
                </a:lnTo>
                <a:lnTo>
                  <a:pt x="2816" y="2428"/>
                </a:lnTo>
                <a:lnTo>
                  <a:pt x="2812" y="2430"/>
                </a:lnTo>
                <a:lnTo>
                  <a:pt x="2810" y="2432"/>
                </a:lnTo>
                <a:lnTo>
                  <a:pt x="2806" y="2434"/>
                </a:lnTo>
                <a:lnTo>
                  <a:pt x="2804" y="2434"/>
                </a:lnTo>
                <a:lnTo>
                  <a:pt x="2802" y="2434"/>
                </a:lnTo>
                <a:lnTo>
                  <a:pt x="2758" y="2418"/>
                </a:lnTo>
                <a:lnTo>
                  <a:pt x="2706" y="2400"/>
                </a:lnTo>
                <a:lnTo>
                  <a:pt x="2666" y="2386"/>
                </a:lnTo>
                <a:lnTo>
                  <a:pt x="2648" y="2350"/>
                </a:lnTo>
                <a:lnTo>
                  <a:pt x="2646" y="2346"/>
                </a:lnTo>
                <a:lnTo>
                  <a:pt x="2616" y="2286"/>
                </a:lnTo>
                <a:lnTo>
                  <a:pt x="2596" y="2274"/>
                </a:lnTo>
                <a:lnTo>
                  <a:pt x="2586" y="2272"/>
                </a:lnTo>
                <a:lnTo>
                  <a:pt x="2568" y="2262"/>
                </a:lnTo>
                <a:lnTo>
                  <a:pt x="2564" y="2262"/>
                </a:lnTo>
                <a:lnTo>
                  <a:pt x="2522" y="2242"/>
                </a:lnTo>
                <a:lnTo>
                  <a:pt x="2520" y="2242"/>
                </a:lnTo>
                <a:lnTo>
                  <a:pt x="2520" y="2246"/>
                </a:lnTo>
                <a:lnTo>
                  <a:pt x="2518" y="2248"/>
                </a:lnTo>
                <a:lnTo>
                  <a:pt x="2516" y="2250"/>
                </a:lnTo>
                <a:lnTo>
                  <a:pt x="2516" y="2252"/>
                </a:lnTo>
                <a:lnTo>
                  <a:pt x="2516" y="2254"/>
                </a:lnTo>
                <a:lnTo>
                  <a:pt x="2516" y="2258"/>
                </a:lnTo>
                <a:lnTo>
                  <a:pt x="2514" y="2260"/>
                </a:lnTo>
                <a:lnTo>
                  <a:pt x="2514" y="2262"/>
                </a:lnTo>
                <a:lnTo>
                  <a:pt x="2512" y="2262"/>
                </a:lnTo>
                <a:lnTo>
                  <a:pt x="2510" y="2264"/>
                </a:lnTo>
                <a:lnTo>
                  <a:pt x="2510" y="2266"/>
                </a:lnTo>
                <a:lnTo>
                  <a:pt x="2510" y="2268"/>
                </a:lnTo>
                <a:lnTo>
                  <a:pt x="2512" y="2268"/>
                </a:lnTo>
                <a:lnTo>
                  <a:pt x="2512" y="2270"/>
                </a:lnTo>
                <a:lnTo>
                  <a:pt x="2512" y="2272"/>
                </a:lnTo>
                <a:lnTo>
                  <a:pt x="2512" y="2272"/>
                </a:lnTo>
                <a:lnTo>
                  <a:pt x="2510" y="2274"/>
                </a:lnTo>
                <a:lnTo>
                  <a:pt x="2508" y="2274"/>
                </a:lnTo>
                <a:lnTo>
                  <a:pt x="2506" y="2276"/>
                </a:lnTo>
                <a:lnTo>
                  <a:pt x="2506" y="2278"/>
                </a:lnTo>
                <a:lnTo>
                  <a:pt x="2506" y="2280"/>
                </a:lnTo>
                <a:lnTo>
                  <a:pt x="2506" y="2282"/>
                </a:lnTo>
                <a:lnTo>
                  <a:pt x="2504" y="2284"/>
                </a:lnTo>
                <a:lnTo>
                  <a:pt x="2504" y="2286"/>
                </a:lnTo>
                <a:lnTo>
                  <a:pt x="2504" y="2288"/>
                </a:lnTo>
                <a:lnTo>
                  <a:pt x="2504" y="2290"/>
                </a:lnTo>
                <a:lnTo>
                  <a:pt x="2504" y="2292"/>
                </a:lnTo>
                <a:lnTo>
                  <a:pt x="2504" y="2294"/>
                </a:lnTo>
                <a:lnTo>
                  <a:pt x="2502" y="2294"/>
                </a:lnTo>
                <a:lnTo>
                  <a:pt x="2502" y="2296"/>
                </a:lnTo>
                <a:lnTo>
                  <a:pt x="2504" y="2296"/>
                </a:lnTo>
                <a:lnTo>
                  <a:pt x="2506" y="2298"/>
                </a:lnTo>
                <a:lnTo>
                  <a:pt x="2506" y="2300"/>
                </a:lnTo>
                <a:lnTo>
                  <a:pt x="2504" y="2302"/>
                </a:lnTo>
                <a:lnTo>
                  <a:pt x="2504" y="2304"/>
                </a:lnTo>
                <a:lnTo>
                  <a:pt x="2502" y="2306"/>
                </a:lnTo>
                <a:lnTo>
                  <a:pt x="2500" y="2308"/>
                </a:lnTo>
                <a:lnTo>
                  <a:pt x="2502" y="2310"/>
                </a:lnTo>
                <a:lnTo>
                  <a:pt x="2504" y="2312"/>
                </a:lnTo>
                <a:lnTo>
                  <a:pt x="2504" y="2314"/>
                </a:lnTo>
                <a:lnTo>
                  <a:pt x="2506" y="2314"/>
                </a:lnTo>
                <a:lnTo>
                  <a:pt x="2510" y="2318"/>
                </a:lnTo>
                <a:lnTo>
                  <a:pt x="2510" y="2322"/>
                </a:lnTo>
                <a:lnTo>
                  <a:pt x="2510" y="2324"/>
                </a:lnTo>
                <a:lnTo>
                  <a:pt x="2508" y="2324"/>
                </a:lnTo>
                <a:lnTo>
                  <a:pt x="2506" y="2324"/>
                </a:lnTo>
                <a:lnTo>
                  <a:pt x="2504" y="2326"/>
                </a:lnTo>
                <a:lnTo>
                  <a:pt x="2504" y="2330"/>
                </a:lnTo>
                <a:lnTo>
                  <a:pt x="2502" y="2330"/>
                </a:lnTo>
                <a:lnTo>
                  <a:pt x="2500" y="2328"/>
                </a:lnTo>
                <a:lnTo>
                  <a:pt x="2498" y="2328"/>
                </a:lnTo>
                <a:lnTo>
                  <a:pt x="2496" y="2328"/>
                </a:lnTo>
                <a:lnTo>
                  <a:pt x="2494" y="2328"/>
                </a:lnTo>
                <a:lnTo>
                  <a:pt x="2494" y="2332"/>
                </a:lnTo>
                <a:lnTo>
                  <a:pt x="2494" y="2334"/>
                </a:lnTo>
                <a:lnTo>
                  <a:pt x="2492" y="2334"/>
                </a:lnTo>
                <a:lnTo>
                  <a:pt x="2492" y="2336"/>
                </a:lnTo>
                <a:lnTo>
                  <a:pt x="2492" y="2338"/>
                </a:lnTo>
                <a:lnTo>
                  <a:pt x="2488" y="2344"/>
                </a:lnTo>
                <a:lnTo>
                  <a:pt x="2484" y="2344"/>
                </a:lnTo>
                <a:lnTo>
                  <a:pt x="2484" y="2346"/>
                </a:lnTo>
                <a:lnTo>
                  <a:pt x="2482" y="2346"/>
                </a:lnTo>
                <a:lnTo>
                  <a:pt x="2480" y="2350"/>
                </a:lnTo>
                <a:lnTo>
                  <a:pt x="2480" y="2352"/>
                </a:lnTo>
                <a:lnTo>
                  <a:pt x="2480" y="2356"/>
                </a:lnTo>
                <a:lnTo>
                  <a:pt x="2482" y="2360"/>
                </a:lnTo>
                <a:lnTo>
                  <a:pt x="2482" y="2362"/>
                </a:lnTo>
                <a:lnTo>
                  <a:pt x="2482" y="2364"/>
                </a:lnTo>
                <a:lnTo>
                  <a:pt x="2478" y="2366"/>
                </a:lnTo>
                <a:lnTo>
                  <a:pt x="2478" y="2370"/>
                </a:lnTo>
                <a:lnTo>
                  <a:pt x="2480" y="2372"/>
                </a:lnTo>
                <a:lnTo>
                  <a:pt x="2482" y="2372"/>
                </a:lnTo>
                <a:lnTo>
                  <a:pt x="2484" y="2376"/>
                </a:lnTo>
                <a:lnTo>
                  <a:pt x="2486" y="2380"/>
                </a:lnTo>
                <a:lnTo>
                  <a:pt x="2488" y="2384"/>
                </a:lnTo>
                <a:lnTo>
                  <a:pt x="2488" y="2388"/>
                </a:lnTo>
                <a:lnTo>
                  <a:pt x="2488" y="2394"/>
                </a:lnTo>
                <a:lnTo>
                  <a:pt x="2484" y="2398"/>
                </a:lnTo>
                <a:lnTo>
                  <a:pt x="2486" y="2402"/>
                </a:lnTo>
                <a:lnTo>
                  <a:pt x="2484" y="2406"/>
                </a:lnTo>
                <a:lnTo>
                  <a:pt x="2484" y="2410"/>
                </a:lnTo>
                <a:lnTo>
                  <a:pt x="2486" y="2414"/>
                </a:lnTo>
                <a:lnTo>
                  <a:pt x="2484" y="2414"/>
                </a:lnTo>
                <a:lnTo>
                  <a:pt x="2480" y="2418"/>
                </a:lnTo>
                <a:lnTo>
                  <a:pt x="2482" y="2420"/>
                </a:lnTo>
                <a:lnTo>
                  <a:pt x="2478" y="2422"/>
                </a:lnTo>
                <a:lnTo>
                  <a:pt x="2476" y="2424"/>
                </a:lnTo>
                <a:lnTo>
                  <a:pt x="2476" y="2426"/>
                </a:lnTo>
                <a:lnTo>
                  <a:pt x="2476" y="2428"/>
                </a:lnTo>
                <a:lnTo>
                  <a:pt x="2474" y="2430"/>
                </a:lnTo>
                <a:lnTo>
                  <a:pt x="2470" y="2434"/>
                </a:lnTo>
                <a:lnTo>
                  <a:pt x="2472" y="2436"/>
                </a:lnTo>
                <a:lnTo>
                  <a:pt x="2470" y="2438"/>
                </a:lnTo>
                <a:lnTo>
                  <a:pt x="2468" y="2440"/>
                </a:lnTo>
                <a:lnTo>
                  <a:pt x="2468" y="2442"/>
                </a:lnTo>
                <a:lnTo>
                  <a:pt x="2464" y="2444"/>
                </a:lnTo>
                <a:lnTo>
                  <a:pt x="2464" y="2446"/>
                </a:lnTo>
                <a:lnTo>
                  <a:pt x="2462" y="2452"/>
                </a:lnTo>
                <a:lnTo>
                  <a:pt x="2460" y="2454"/>
                </a:lnTo>
                <a:lnTo>
                  <a:pt x="2460" y="2458"/>
                </a:lnTo>
                <a:lnTo>
                  <a:pt x="2460" y="2460"/>
                </a:lnTo>
                <a:lnTo>
                  <a:pt x="2456" y="2462"/>
                </a:lnTo>
                <a:lnTo>
                  <a:pt x="2456" y="2464"/>
                </a:lnTo>
                <a:lnTo>
                  <a:pt x="2452" y="2468"/>
                </a:lnTo>
                <a:lnTo>
                  <a:pt x="2452" y="2472"/>
                </a:lnTo>
                <a:lnTo>
                  <a:pt x="2452" y="2476"/>
                </a:lnTo>
                <a:lnTo>
                  <a:pt x="2454" y="2476"/>
                </a:lnTo>
                <a:lnTo>
                  <a:pt x="2456" y="2478"/>
                </a:lnTo>
                <a:lnTo>
                  <a:pt x="2456" y="2484"/>
                </a:lnTo>
                <a:lnTo>
                  <a:pt x="2456" y="2486"/>
                </a:lnTo>
                <a:lnTo>
                  <a:pt x="2456" y="2488"/>
                </a:lnTo>
                <a:lnTo>
                  <a:pt x="2452" y="2490"/>
                </a:lnTo>
                <a:lnTo>
                  <a:pt x="2450" y="2492"/>
                </a:lnTo>
                <a:lnTo>
                  <a:pt x="2448" y="2496"/>
                </a:lnTo>
                <a:lnTo>
                  <a:pt x="2442" y="2498"/>
                </a:lnTo>
                <a:lnTo>
                  <a:pt x="2436" y="2496"/>
                </a:lnTo>
                <a:lnTo>
                  <a:pt x="2432" y="2494"/>
                </a:lnTo>
                <a:lnTo>
                  <a:pt x="2428" y="2492"/>
                </a:lnTo>
                <a:lnTo>
                  <a:pt x="2424" y="2494"/>
                </a:lnTo>
                <a:lnTo>
                  <a:pt x="2422" y="2498"/>
                </a:lnTo>
                <a:lnTo>
                  <a:pt x="2424" y="2498"/>
                </a:lnTo>
                <a:lnTo>
                  <a:pt x="2420" y="2504"/>
                </a:lnTo>
                <a:lnTo>
                  <a:pt x="2422" y="2508"/>
                </a:lnTo>
                <a:lnTo>
                  <a:pt x="2420" y="2510"/>
                </a:lnTo>
                <a:lnTo>
                  <a:pt x="2418" y="2510"/>
                </a:lnTo>
                <a:lnTo>
                  <a:pt x="2418" y="2514"/>
                </a:lnTo>
                <a:lnTo>
                  <a:pt x="2416" y="2516"/>
                </a:lnTo>
                <a:lnTo>
                  <a:pt x="2412" y="2520"/>
                </a:lnTo>
                <a:lnTo>
                  <a:pt x="2408" y="2520"/>
                </a:lnTo>
                <a:lnTo>
                  <a:pt x="2406" y="2520"/>
                </a:lnTo>
                <a:lnTo>
                  <a:pt x="2404" y="2524"/>
                </a:lnTo>
                <a:lnTo>
                  <a:pt x="2402" y="2524"/>
                </a:lnTo>
                <a:lnTo>
                  <a:pt x="2398" y="2528"/>
                </a:lnTo>
                <a:lnTo>
                  <a:pt x="2396" y="2530"/>
                </a:lnTo>
                <a:lnTo>
                  <a:pt x="2394" y="2534"/>
                </a:lnTo>
                <a:lnTo>
                  <a:pt x="2394" y="2536"/>
                </a:lnTo>
                <a:lnTo>
                  <a:pt x="2392" y="2536"/>
                </a:lnTo>
                <a:lnTo>
                  <a:pt x="2388" y="2542"/>
                </a:lnTo>
                <a:lnTo>
                  <a:pt x="2386" y="2546"/>
                </a:lnTo>
                <a:lnTo>
                  <a:pt x="2384" y="2550"/>
                </a:lnTo>
                <a:lnTo>
                  <a:pt x="2386" y="2554"/>
                </a:lnTo>
                <a:lnTo>
                  <a:pt x="2390" y="2556"/>
                </a:lnTo>
                <a:lnTo>
                  <a:pt x="2390" y="2560"/>
                </a:lnTo>
                <a:lnTo>
                  <a:pt x="2392" y="2562"/>
                </a:lnTo>
                <a:lnTo>
                  <a:pt x="2396" y="2562"/>
                </a:lnTo>
                <a:lnTo>
                  <a:pt x="2398" y="2566"/>
                </a:lnTo>
                <a:lnTo>
                  <a:pt x="2400" y="2570"/>
                </a:lnTo>
                <a:lnTo>
                  <a:pt x="2402" y="2576"/>
                </a:lnTo>
                <a:lnTo>
                  <a:pt x="2402" y="2578"/>
                </a:lnTo>
                <a:lnTo>
                  <a:pt x="2404" y="2580"/>
                </a:lnTo>
                <a:lnTo>
                  <a:pt x="2404" y="2584"/>
                </a:lnTo>
                <a:lnTo>
                  <a:pt x="2402" y="2588"/>
                </a:lnTo>
                <a:lnTo>
                  <a:pt x="2398" y="2590"/>
                </a:lnTo>
                <a:lnTo>
                  <a:pt x="2394" y="2594"/>
                </a:lnTo>
                <a:lnTo>
                  <a:pt x="2392" y="2596"/>
                </a:lnTo>
                <a:lnTo>
                  <a:pt x="2388" y="2598"/>
                </a:lnTo>
                <a:lnTo>
                  <a:pt x="2382" y="2598"/>
                </a:lnTo>
                <a:lnTo>
                  <a:pt x="2380" y="2602"/>
                </a:lnTo>
                <a:lnTo>
                  <a:pt x="2380" y="2606"/>
                </a:lnTo>
                <a:lnTo>
                  <a:pt x="2378" y="2608"/>
                </a:lnTo>
                <a:lnTo>
                  <a:pt x="2374" y="2606"/>
                </a:lnTo>
                <a:lnTo>
                  <a:pt x="2368" y="2608"/>
                </a:lnTo>
                <a:lnTo>
                  <a:pt x="2366" y="2614"/>
                </a:lnTo>
                <a:lnTo>
                  <a:pt x="2362" y="2616"/>
                </a:lnTo>
                <a:lnTo>
                  <a:pt x="2356" y="2616"/>
                </a:lnTo>
                <a:lnTo>
                  <a:pt x="2354" y="2620"/>
                </a:lnTo>
                <a:lnTo>
                  <a:pt x="2352" y="2626"/>
                </a:lnTo>
                <a:lnTo>
                  <a:pt x="2346" y="2628"/>
                </a:lnTo>
                <a:lnTo>
                  <a:pt x="2342" y="2634"/>
                </a:lnTo>
                <a:lnTo>
                  <a:pt x="2336" y="2640"/>
                </a:lnTo>
                <a:lnTo>
                  <a:pt x="2332" y="2647"/>
                </a:lnTo>
                <a:lnTo>
                  <a:pt x="2326" y="2653"/>
                </a:lnTo>
                <a:lnTo>
                  <a:pt x="2320" y="2655"/>
                </a:lnTo>
                <a:lnTo>
                  <a:pt x="2310" y="2671"/>
                </a:lnTo>
                <a:lnTo>
                  <a:pt x="2296" y="2675"/>
                </a:lnTo>
                <a:lnTo>
                  <a:pt x="2292" y="2681"/>
                </a:lnTo>
                <a:lnTo>
                  <a:pt x="2294" y="2685"/>
                </a:lnTo>
                <a:lnTo>
                  <a:pt x="2294" y="2693"/>
                </a:lnTo>
                <a:lnTo>
                  <a:pt x="2294" y="2695"/>
                </a:lnTo>
                <a:lnTo>
                  <a:pt x="2296" y="2697"/>
                </a:lnTo>
                <a:lnTo>
                  <a:pt x="2296" y="2703"/>
                </a:lnTo>
                <a:lnTo>
                  <a:pt x="2292" y="2703"/>
                </a:lnTo>
                <a:lnTo>
                  <a:pt x="2294" y="2707"/>
                </a:lnTo>
                <a:lnTo>
                  <a:pt x="2294" y="2711"/>
                </a:lnTo>
                <a:lnTo>
                  <a:pt x="2290" y="2713"/>
                </a:lnTo>
                <a:lnTo>
                  <a:pt x="2286" y="2719"/>
                </a:lnTo>
                <a:lnTo>
                  <a:pt x="2284" y="2725"/>
                </a:lnTo>
                <a:lnTo>
                  <a:pt x="2284" y="2729"/>
                </a:lnTo>
                <a:lnTo>
                  <a:pt x="2280" y="2733"/>
                </a:lnTo>
                <a:lnTo>
                  <a:pt x="2274" y="2733"/>
                </a:lnTo>
                <a:lnTo>
                  <a:pt x="2272" y="2737"/>
                </a:lnTo>
                <a:lnTo>
                  <a:pt x="2274" y="2745"/>
                </a:lnTo>
                <a:lnTo>
                  <a:pt x="2276" y="2749"/>
                </a:lnTo>
                <a:lnTo>
                  <a:pt x="2276" y="2751"/>
                </a:lnTo>
                <a:lnTo>
                  <a:pt x="2278" y="2757"/>
                </a:lnTo>
                <a:lnTo>
                  <a:pt x="2280" y="2757"/>
                </a:lnTo>
                <a:lnTo>
                  <a:pt x="2284" y="2759"/>
                </a:lnTo>
                <a:lnTo>
                  <a:pt x="2286" y="2761"/>
                </a:lnTo>
                <a:lnTo>
                  <a:pt x="2284" y="2767"/>
                </a:lnTo>
                <a:lnTo>
                  <a:pt x="2278" y="2775"/>
                </a:lnTo>
                <a:lnTo>
                  <a:pt x="2270" y="2785"/>
                </a:lnTo>
                <a:lnTo>
                  <a:pt x="2264" y="2791"/>
                </a:lnTo>
                <a:lnTo>
                  <a:pt x="2258" y="2803"/>
                </a:lnTo>
                <a:lnTo>
                  <a:pt x="2258" y="2807"/>
                </a:lnTo>
                <a:lnTo>
                  <a:pt x="2260" y="2809"/>
                </a:lnTo>
                <a:lnTo>
                  <a:pt x="2258" y="2813"/>
                </a:lnTo>
                <a:lnTo>
                  <a:pt x="2256" y="2815"/>
                </a:lnTo>
                <a:lnTo>
                  <a:pt x="2254" y="2821"/>
                </a:lnTo>
                <a:lnTo>
                  <a:pt x="2252" y="2825"/>
                </a:lnTo>
                <a:lnTo>
                  <a:pt x="2248" y="2833"/>
                </a:lnTo>
                <a:lnTo>
                  <a:pt x="2248" y="2835"/>
                </a:lnTo>
                <a:lnTo>
                  <a:pt x="2248" y="2839"/>
                </a:lnTo>
                <a:lnTo>
                  <a:pt x="2246" y="2841"/>
                </a:lnTo>
                <a:lnTo>
                  <a:pt x="2246" y="2843"/>
                </a:lnTo>
                <a:lnTo>
                  <a:pt x="2246" y="2845"/>
                </a:lnTo>
                <a:lnTo>
                  <a:pt x="2242" y="2847"/>
                </a:lnTo>
                <a:lnTo>
                  <a:pt x="2236" y="2855"/>
                </a:lnTo>
                <a:lnTo>
                  <a:pt x="2238" y="2859"/>
                </a:lnTo>
                <a:lnTo>
                  <a:pt x="2236" y="2861"/>
                </a:lnTo>
                <a:lnTo>
                  <a:pt x="2234" y="2861"/>
                </a:lnTo>
                <a:lnTo>
                  <a:pt x="2230" y="2869"/>
                </a:lnTo>
                <a:lnTo>
                  <a:pt x="2230" y="2873"/>
                </a:lnTo>
                <a:lnTo>
                  <a:pt x="2228" y="2877"/>
                </a:lnTo>
                <a:lnTo>
                  <a:pt x="2228" y="2879"/>
                </a:lnTo>
                <a:lnTo>
                  <a:pt x="2226" y="2883"/>
                </a:lnTo>
                <a:lnTo>
                  <a:pt x="2224" y="2885"/>
                </a:lnTo>
                <a:lnTo>
                  <a:pt x="2218" y="2887"/>
                </a:lnTo>
                <a:lnTo>
                  <a:pt x="2216" y="2889"/>
                </a:lnTo>
                <a:lnTo>
                  <a:pt x="2214" y="2893"/>
                </a:lnTo>
                <a:lnTo>
                  <a:pt x="2210" y="2895"/>
                </a:lnTo>
                <a:lnTo>
                  <a:pt x="2208" y="2895"/>
                </a:lnTo>
                <a:lnTo>
                  <a:pt x="2204" y="2901"/>
                </a:lnTo>
                <a:lnTo>
                  <a:pt x="2196" y="2909"/>
                </a:lnTo>
                <a:lnTo>
                  <a:pt x="2194" y="2913"/>
                </a:lnTo>
                <a:lnTo>
                  <a:pt x="2190" y="2913"/>
                </a:lnTo>
                <a:lnTo>
                  <a:pt x="2188" y="2919"/>
                </a:lnTo>
                <a:lnTo>
                  <a:pt x="2184" y="2923"/>
                </a:lnTo>
                <a:lnTo>
                  <a:pt x="2178" y="2927"/>
                </a:lnTo>
                <a:lnTo>
                  <a:pt x="2176" y="2929"/>
                </a:lnTo>
                <a:lnTo>
                  <a:pt x="2174" y="2931"/>
                </a:lnTo>
                <a:lnTo>
                  <a:pt x="2172" y="2931"/>
                </a:lnTo>
                <a:lnTo>
                  <a:pt x="2172" y="2933"/>
                </a:lnTo>
                <a:lnTo>
                  <a:pt x="2170" y="2933"/>
                </a:lnTo>
                <a:lnTo>
                  <a:pt x="2168" y="2935"/>
                </a:lnTo>
                <a:lnTo>
                  <a:pt x="2166" y="2937"/>
                </a:lnTo>
                <a:lnTo>
                  <a:pt x="2162" y="2939"/>
                </a:lnTo>
                <a:lnTo>
                  <a:pt x="2162" y="2941"/>
                </a:lnTo>
                <a:lnTo>
                  <a:pt x="2160" y="2943"/>
                </a:lnTo>
                <a:lnTo>
                  <a:pt x="2158" y="2943"/>
                </a:lnTo>
                <a:lnTo>
                  <a:pt x="2158" y="2945"/>
                </a:lnTo>
                <a:lnTo>
                  <a:pt x="2154" y="2947"/>
                </a:lnTo>
                <a:lnTo>
                  <a:pt x="2154" y="2949"/>
                </a:lnTo>
                <a:lnTo>
                  <a:pt x="2152" y="2949"/>
                </a:lnTo>
                <a:lnTo>
                  <a:pt x="2152" y="2951"/>
                </a:lnTo>
                <a:lnTo>
                  <a:pt x="2150" y="2953"/>
                </a:lnTo>
                <a:lnTo>
                  <a:pt x="2148" y="2953"/>
                </a:lnTo>
                <a:lnTo>
                  <a:pt x="2148" y="2955"/>
                </a:lnTo>
                <a:lnTo>
                  <a:pt x="2148" y="2957"/>
                </a:lnTo>
                <a:lnTo>
                  <a:pt x="2144" y="2961"/>
                </a:lnTo>
                <a:lnTo>
                  <a:pt x="2144" y="2963"/>
                </a:lnTo>
                <a:lnTo>
                  <a:pt x="2142" y="2963"/>
                </a:lnTo>
                <a:lnTo>
                  <a:pt x="2140" y="2963"/>
                </a:lnTo>
                <a:lnTo>
                  <a:pt x="2140" y="2963"/>
                </a:lnTo>
                <a:lnTo>
                  <a:pt x="2140" y="2965"/>
                </a:lnTo>
                <a:lnTo>
                  <a:pt x="2138" y="2967"/>
                </a:lnTo>
                <a:lnTo>
                  <a:pt x="2136" y="2967"/>
                </a:lnTo>
                <a:lnTo>
                  <a:pt x="2136" y="2971"/>
                </a:lnTo>
                <a:lnTo>
                  <a:pt x="2134" y="2971"/>
                </a:lnTo>
                <a:lnTo>
                  <a:pt x="2132" y="2971"/>
                </a:lnTo>
                <a:lnTo>
                  <a:pt x="2130" y="2975"/>
                </a:lnTo>
                <a:lnTo>
                  <a:pt x="2128" y="2977"/>
                </a:lnTo>
                <a:lnTo>
                  <a:pt x="2126" y="2979"/>
                </a:lnTo>
                <a:lnTo>
                  <a:pt x="2126" y="2981"/>
                </a:lnTo>
                <a:lnTo>
                  <a:pt x="2126" y="2983"/>
                </a:lnTo>
                <a:lnTo>
                  <a:pt x="2128" y="2985"/>
                </a:lnTo>
                <a:lnTo>
                  <a:pt x="2126" y="2987"/>
                </a:lnTo>
                <a:lnTo>
                  <a:pt x="2124" y="2987"/>
                </a:lnTo>
                <a:lnTo>
                  <a:pt x="2122" y="2987"/>
                </a:lnTo>
                <a:lnTo>
                  <a:pt x="2118" y="2989"/>
                </a:lnTo>
                <a:lnTo>
                  <a:pt x="2116" y="2991"/>
                </a:lnTo>
                <a:lnTo>
                  <a:pt x="2114" y="2993"/>
                </a:lnTo>
                <a:lnTo>
                  <a:pt x="2112" y="2995"/>
                </a:lnTo>
                <a:lnTo>
                  <a:pt x="2108" y="2997"/>
                </a:lnTo>
                <a:lnTo>
                  <a:pt x="2106" y="2999"/>
                </a:lnTo>
                <a:lnTo>
                  <a:pt x="2106" y="3001"/>
                </a:lnTo>
                <a:lnTo>
                  <a:pt x="2104" y="2999"/>
                </a:lnTo>
                <a:lnTo>
                  <a:pt x="2102" y="2999"/>
                </a:lnTo>
                <a:lnTo>
                  <a:pt x="2100" y="2997"/>
                </a:lnTo>
                <a:lnTo>
                  <a:pt x="2098" y="3001"/>
                </a:lnTo>
                <a:lnTo>
                  <a:pt x="2096" y="3001"/>
                </a:lnTo>
                <a:lnTo>
                  <a:pt x="2092" y="3005"/>
                </a:lnTo>
                <a:lnTo>
                  <a:pt x="2090" y="3009"/>
                </a:lnTo>
                <a:lnTo>
                  <a:pt x="2090" y="3011"/>
                </a:lnTo>
                <a:lnTo>
                  <a:pt x="2088" y="3011"/>
                </a:lnTo>
                <a:lnTo>
                  <a:pt x="2086" y="3015"/>
                </a:lnTo>
                <a:lnTo>
                  <a:pt x="2086" y="3017"/>
                </a:lnTo>
                <a:lnTo>
                  <a:pt x="2084" y="3019"/>
                </a:lnTo>
                <a:lnTo>
                  <a:pt x="2082" y="3021"/>
                </a:lnTo>
                <a:lnTo>
                  <a:pt x="2082" y="3023"/>
                </a:lnTo>
                <a:lnTo>
                  <a:pt x="2082" y="3027"/>
                </a:lnTo>
                <a:lnTo>
                  <a:pt x="2080" y="3029"/>
                </a:lnTo>
                <a:lnTo>
                  <a:pt x="2078" y="3031"/>
                </a:lnTo>
                <a:lnTo>
                  <a:pt x="2078" y="3035"/>
                </a:lnTo>
                <a:lnTo>
                  <a:pt x="2074" y="3035"/>
                </a:lnTo>
                <a:lnTo>
                  <a:pt x="2072" y="3035"/>
                </a:lnTo>
                <a:lnTo>
                  <a:pt x="2072" y="3039"/>
                </a:lnTo>
                <a:lnTo>
                  <a:pt x="2072" y="3039"/>
                </a:lnTo>
                <a:lnTo>
                  <a:pt x="2072" y="3041"/>
                </a:lnTo>
                <a:lnTo>
                  <a:pt x="2074" y="3045"/>
                </a:lnTo>
                <a:lnTo>
                  <a:pt x="2074" y="3047"/>
                </a:lnTo>
                <a:lnTo>
                  <a:pt x="2072" y="3049"/>
                </a:lnTo>
                <a:lnTo>
                  <a:pt x="2070" y="3049"/>
                </a:lnTo>
                <a:lnTo>
                  <a:pt x="2066" y="3051"/>
                </a:lnTo>
                <a:lnTo>
                  <a:pt x="2066" y="3053"/>
                </a:lnTo>
                <a:lnTo>
                  <a:pt x="2064" y="3053"/>
                </a:lnTo>
                <a:lnTo>
                  <a:pt x="2062" y="3055"/>
                </a:lnTo>
                <a:lnTo>
                  <a:pt x="2058" y="3059"/>
                </a:lnTo>
                <a:lnTo>
                  <a:pt x="2054" y="3063"/>
                </a:lnTo>
                <a:lnTo>
                  <a:pt x="2052" y="3070"/>
                </a:lnTo>
                <a:lnTo>
                  <a:pt x="2052" y="3074"/>
                </a:lnTo>
                <a:lnTo>
                  <a:pt x="2048" y="3078"/>
                </a:lnTo>
                <a:lnTo>
                  <a:pt x="2044" y="3082"/>
                </a:lnTo>
                <a:lnTo>
                  <a:pt x="2042" y="3080"/>
                </a:lnTo>
                <a:lnTo>
                  <a:pt x="2038" y="3088"/>
                </a:lnTo>
                <a:lnTo>
                  <a:pt x="2036" y="3090"/>
                </a:lnTo>
                <a:lnTo>
                  <a:pt x="2034" y="3096"/>
                </a:lnTo>
                <a:lnTo>
                  <a:pt x="2032" y="3096"/>
                </a:lnTo>
                <a:lnTo>
                  <a:pt x="2034" y="3098"/>
                </a:lnTo>
                <a:lnTo>
                  <a:pt x="2036" y="3100"/>
                </a:lnTo>
                <a:lnTo>
                  <a:pt x="2036" y="3102"/>
                </a:lnTo>
                <a:lnTo>
                  <a:pt x="2038" y="3104"/>
                </a:lnTo>
                <a:lnTo>
                  <a:pt x="2038" y="3106"/>
                </a:lnTo>
                <a:lnTo>
                  <a:pt x="2038" y="3110"/>
                </a:lnTo>
                <a:lnTo>
                  <a:pt x="2040" y="3110"/>
                </a:lnTo>
                <a:lnTo>
                  <a:pt x="2042" y="3108"/>
                </a:lnTo>
                <a:lnTo>
                  <a:pt x="2044" y="3110"/>
                </a:lnTo>
                <a:lnTo>
                  <a:pt x="2044" y="3112"/>
                </a:lnTo>
                <a:lnTo>
                  <a:pt x="2044" y="3114"/>
                </a:lnTo>
                <a:lnTo>
                  <a:pt x="2044" y="3116"/>
                </a:lnTo>
                <a:lnTo>
                  <a:pt x="2040" y="3114"/>
                </a:lnTo>
                <a:lnTo>
                  <a:pt x="2038" y="3116"/>
                </a:lnTo>
                <a:lnTo>
                  <a:pt x="2036" y="3114"/>
                </a:lnTo>
                <a:lnTo>
                  <a:pt x="2034" y="3114"/>
                </a:lnTo>
                <a:lnTo>
                  <a:pt x="2032" y="3114"/>
                </a:lnTo>
                <a:lnTo>
                  <a:pt x="2032" y="3116"/>
                </a:lnTo>
                <a:lnTo>
                  <a:pt x="2030" y="3116"/>
                </a:lnTo>
                <a:lnTo>
                  <a:pt x="2028" y="3118"/>
                </a:lnTo>
                <a:lnTo>
                  <a:pt x="2026" y="3120"/>
                </a:lnTo>
                <a:lnTo>
                  <a:pt x="2022" y="3120"/>
                </a:lnTo>
                <a:lnTo>
                  <a:pt x="2022" y="3126"/>
                </a:lnTo>
                <a:lnTo>
                  <a:pt x="2020" y="3126"/>
                </a:lnTo>
                <a:lnTo>
                  <a:pt x="2018" y="3126"/>
                </a:lnTo>
                <a:lnTo>
                  <a:pt x="2018" y="3124"/>
                </a:lnTo>
                <a:lnTo>
                  <a:pt x="2014" y="3128"/>
                </a:lnTo>
                <a:lnTo>
                  <a:pt x="2014" y="3130"/>
                </a:lnTo>
                <a:lnTo>
                  <a:pt x="2014" y="3132"/>
                </a:lnTo>
                <a:lnTo>
                  <a:pt x="2014" y="3134"/>
                </a:lnTo>
                <a:lnTo>
                  <a:pt x="2016" y="3136"/>
                </a:lnTo>
                <a:lnTo>
                  <a:pt x="2014" y="3136"/>
                </a:lnTo>
                <a:lnTo>
                  <a:pt x="2008" y="3136"/>
                </a:lnTo>
                <a:lnTo>
                  <a:pt x="2008" y="3138"/>
                </a:lnTo>
                <a:lnTo>
                  <a:pt x="2008" y="3140"/>
                </a:lnTo>
                <a:lnTo>
                  <a:pt x="2006" y="3142"/>
                </a:lnTo>
                <a:lnTo>
                  <a:pt x="2006" y="3144"/>
                </a:lnTo>
                <a:lnTo>
                  <a:pt x="2006" y="3146"/>
                </a:lnTo>
                <a:lnTo>
                  <a:pt x="2008" y="3148"/>
                </a:lnTo>
                <a:lnTo>
                  <a:pt x="2004" y="3154"/>
                </a:lnTo>
                <a:lnTo>
                  <a:pt x="2004" y="3156"/>
                </a:lnTo>
                <a:lnTo>
                  <a:pt x="2006" y="3158"/>
                </a:lnTo>
                <a:lnTo>
                  <a:pt x="2006" y="3160"/>
                </a:lnTo>
                <a:lnTo>
                  <a:pt x="2008" y="3162"/>
                </a:lnTo>
                <a:lnTo>
                  <a:pt x="2014" y="3166"/>
                </a:lnTo>
                <a:lnTo>
                  <a:pt x="2012" y="3168"/>
                </a:lnTo>
                <a:lnTo>
                  <a:pt x="2008" y="3176"/>
                </a:lnTo>
                <a:lnTo>
                  <a:pt x="2002" y="3178"/>
                </a:lnTo>
                <a:lnTo>
                  <a:pt x="2000" y="3180"/>
                </a:lnTo>
                <a:lnTo>
                  <a:pt x="2000" y="3184"/>
                </a:lnTo>
                <a:lnTo>
                  <a:pt x="1996" y="3184"/>
                </a:lnTo>
                <a:lnTo>
                  <a:pt x="1994" y="3190"/>
                </a:lnTo>
                <a:lnTo>
                  <a:pt x="1990" y="3194"/>
                </a:lnTo>
                <a:lnTo>
                  <a:pt x="1986" y="3200"/>
                </a:lnTo>
                <a:lnTo>
                  <a:pt x="1978" y="3204"/>
                </a:lnTo>
                <a:lnTo>
                  <a:pt x="1976" y="3206"/>
                </a:lnTo>
                <a:lnTo>
                  <a:pt x="1992" y="3232"/>
                </a:lnTo>
                <a:lnTo>
                  <a:pt x="2006" y="3246"/>
                </a:lnTo>
                <a:lnTo>
                  <a:pt x="2014" y="3254"/>
                </a:lnTo>
                <a:lnTo>
                  <a:pt x="2024" y="3262"/>
                </a:lnTo>
                <a:lnTo>
                  <a:pt x="2028" y="3264"/>
                </a:lnTo>
                <a:lnTo>
                  <a:pt x="2040" y="3274"/>
                </a:lnTo>
                <a:lnTo>
                  <a:pt x="2036" y="3282"/>
                </a:lnTo>
                <a:lnTo>
                  <a:pt x="2028" y="3290"/>
                </a:lnTo>
                <a:lnTo>
                  <a:pt x="2024" y="3294"/>
                </a:lnTo>
                <a:lnTo>
                  <a:pt x="2022" y="3296"/>
                </a:lnTo>
                <a:lnTo>
                  <a:pt x="2018" y="3300"/>
                </a:lnTo>
                <a:lnTo>
                  <a:pt x="2008" y="3308"/>
                </a:lnTo>
                <a:lnTo>
                  <a:pt x="1998" y="3312"/>
                </a:lnTo>
                <a:lnTo>
                  <a:pt x="1992" y="3318"/>
                </a:lnTo>
                <a:lnTo>
                  <a:pt x="1988" y="3320"/>
                </a:lnTo>
                <a:lnTo>
                  <a:pt x="1974" y="3328"/>
                </a:lnTo>
                <a:lnTo>
                  <a:pt x="1948" y="3340"/>
                </a:lnTo>
                <a:lnTo>
                  <a:pt x="1962" y="3362"/>
                </a:lnTo>
                <a:lnTo>
                  <a:pt x="1958" y="3364"/>
                </a:lnTo>
                <a:lnTo>
                  <a:pt x="1954" y="3364"/>
                </a:lnTo>
                <a:lnTo>
                  <a:pt x="1952" y="3366"/>
                </a:lnTo>
                <a:lnTo>
                  <a:pt x="1950" y="3368"/>
                </a:lnTo>
                <a:lnTo>
                  <a:pt x="1948" y="3370"/>
                </a:lnTo>
                <a:lnTo>
                  <a:pt x="1948" y="3372"/>
                </a:lnTo>
                <a:lnTo>
                  <a:pt x="1964" y="3380"/>
                </a:lnTo>
                <a:lnTo>
                  <a:pt x="1980" y="3372"/>
                </a:lnTo>
                <a:lnTo>
                  <a:pt x="1988" y="3374"/>
                </a:lnTo>
                <a:lnTo>
                  <a:pt x="1974" y="3400"/>
                </a:lnTo>
                <a:lnTo>
                  <a:pt x="1964" y="3406"/>
                </a:lnTo>
                <a:lnTo>
                  <a:pt x="1962" y="3408"/>
                </a:lnTo>
                <a:lnTo>
                  <a:pt x="1952" y="3414"/>
                </a:lnTo>
                <a:lnTo>
                  <a:pt x="1948" y="3416"/>
                </a:lnTo>
                <a:lnTo>
                  <a:pt x="1934" y="3420"/>
                </a:lnTo>
                <a:lnTo>
                  <a:pt x="1916" y="3424"/>
                </a:lnTo>
                <a:lnTo>
                  <a:pt x="1920" y="3430"/>
                </a:lnTo>
                <a:lnTo>
                  <a:pt x="1914" y="3434"/>
                </a:lnTo>
                <a:lnTo>
                  <a:pt x="1910" y="3438"/>
                </a:lnTo>
                <a:lnTo>
                  <a:pt x="1900" y="3442"/>
                </a:lnTo>
                <a:lnTo>
                  <a:pt x="1880" y="3456"/>
                </a:lnTo>
                <a:lnTo>
                  <a:pt x="1866" y="3464"/>
                </a:lnTo>
                <a:lnTo>
                  <a:pt x="1864" y="3466"/>
                </a:lnTo>
                <a:lnTo>
                  <a:pt x="1852" y="3474"/>
                </a:lnTo>
                <a:lnTo>
                  <a:pt x="1846" y="3478"/>
                </a:lnTo>
                <a:lnTo>
                  <a:pt x="1842" y="3480"/>
                </a:lnTo>
                <a:lnTo>
                  <a:pt x="1834" y="3488"/>
                </a:lnTo>
                <a:lnTo>
                  <a:pt x="1826" y="3490"/>
                </a:lnTo>
                <a:lnTo>
                  <a:pt x="1818" y="3486"/>
                </a:lnTo>
                <a:lnTo>
                  <a:pt x="1812" y="3480"/>
                </a:lnTo>
                <a:lnTo>
                  <a:pt x="1808" y="3478"/>
                </a:lnTo>
                <a:lnTo>
                  <a:pt x="1806" y="3468"/>
                </a:lnTo>
                <a:lnTo>
                  <a:pt x="1808" y="3466"/>
                </a:lnTo>
                <a:lnTo>
                  <a:pt x="1810" y="3454"/>
                </a:lnTo>
                <a:lnTo>
                  <a:pt x="1796" y="3428"/>
                </a:lnTo>
                <a:lnTo>
                  <a:pt x="1794" y="3432"/>
                </a:lnTo>
                <a:lnTo>
                  <a:pt x="1790" y="3430"/>
                </a:lnTo>
                <a:lnTo>
                  <a:pt x="1786" y="3434"/>
                </a:lnTo>
                <a:lnTo>
                  <a:pt x="1778" y="3434"/>
                </a:lnTo>
                <a:lnTo>
                  <a:pt x="1774" y="3436"/>
                </a:lnTo>
                <a:lnTo>
                  <a:pt x="1766" y="3436"/>
                </a:lnTo>
                <a:lnTo>
                  <a:pt x="1760" y="3438"/>
                </a:lnTo>
                <a:lnTo>
                  <a:pt x="1754" y="3442"/>
                </a:lnTo>
                <a:lnTo>
                  <a:pt x="1738" y="3452"/>
                </a:lnTo>
                <a:lnTo>
                  <a:pt x="1736" y="3456"/>
                </a:lnTo>
                <a:lnTo>
                  <a:pt x="1732" y="3456"/>
                </a:lnTo>
                <a:lnTo>
                  <a:pt x="1730" y="3458"/>
                </a:lnTo>
                <a:lnTo>
                  <a:pt x="1728" y="3462"/>
                </a:lnTo>
                <a:lnTo>
                  <a:pt x="1718" y="3468"/>
                </a:lnTo>
                <a:lnTo>
                  <a:pt x="1704" y="3476"/>
                </a:lnTo>
                <a:lnTo>
                  <a:pt x="1702" y="3480"/>
                </a:lnTo>
                <a:lnTo>
                  <a:pt x="1696" y="3480"/>
                </a:lnTo>
                <a:lnTo>
                  <a:pt x="1690" y="3484"/>
                </a:lnTo>
                <a:lnTo>
                  <a:pt x="1690" y="3486"/>
                </a:lnTo>
                <a:lnTo>
                  <a:pt x="1682" y="3493"/>
                </a:lnTo>
                <a:lnTo>
                  <a:pt x="1678" y="3493"/>
                </a:lnTo>
                <a:lnTo>
                  <a:pt x="1650" y="3511"/>
                </a:lnTo>
                <a:lnTo>
                  <a:pt x="1640" y="3517"/>
                </a:lnTo>
                <a:lnTo>
                  <a:pt x="1626" y="3525"/>
                </a:lnTo>
                <a:lnTo>
                  <a:pt x="1622" y="3527"/>
                </a:lnTo>
                <a:lnTo>
                  <a:pt x="1620" y="3527"/>
                </a:lnTo>
                <a:lnTo>
                  <a:pt x="1616" y="3529"/>
                </a:lnTo>
                <a:lnTo>
                  <a:pt x="1616" y="3531"/>
                </a:lnTo>
                <a:lnTo>
                  <a:pt x="1612" y="3531"/>
                </a:lnTo>
                <a:lnTo>
                  <a:pt x="1610" y="3533"/>
                </a:lnTo>
                <a:lnTo>
                  <a:pt x="1606" y="3533"/>
                </a:lnTo>
                <a:lnTo>
                  <a:pt x="1600" y="3537"/>
                </a:lnTo>
                <a:lnTo>
                  <a:pt x="1596" y="3537"/>
                </a:lnTo>
                <a:lnTo>
                  <a:pt x="1586" y="3543"/>
                </a:lnTo>
                <a:lnTo>
                  <a:pt x="1578" y="3545"/>
                </a:lnTo>
                <a:lnTo>
                  <a:pt x="1572" y="3533"/>
                </a:lnTo>
                <a:lnTo>
                  <a:pt x="1566" y="3527"/>
                </a:lnTo>
                <a:lnTo>
                  <a:pt x="1564" y="3521"/>
                </a:lnTo>
                <a:lnTo>
                  <a:pt x="1562" y="3521"/>
                </a:lnTo>
                <a:lnTo>
                  <a:pt x="1560" y="3521"/>
                </a:lnTo>
                <a:lnTo>
                  <a:pt x="1556" y="3521"/>
                </a:lnTo>
                <a:lnTo>
                  <a:pt x="1554" y="3519"/>
                </a:lnTo>
                <a:lnTo>
                  <a:pt x="1552" y="3519"/>
                </a:lnTo>
                <a:lnTo>
                  <a:pt x="1550" y="3519"/>
                </a:lnTo>
                <a:lnTo>
                  <a:pt x="1548" y="3519"/>
                </a:lnTo>
                <a:lnTo>
                  <a:pt x="1548" y="3517"/>
                </a:lnTo>
                <a:lnTo>
                  <a:pt x="1546" y="3513"/>
                </a:lnTo>
                <a:lnTo>
                  <a:pt x="1544" y="3511"/>
                </a:lnTo>
                <a:lnTo>
                  <a:pt x="1542" y="3509"/>
                </a:lnTo>
                <a:lnTo>
                  <a:pt x="1528" y="3497"/>
                </a:lnTo>
                <a:lnTo>
                  <a:pt x="1518" y="3488"/>
                </a:lnTo>
                <a:lnTo>
                  <a:pt x="1516" y="3490"/>
                </a:lnTo>
                <a:lnTo>
                  <a:pt x="1508" y="3486"/>
                </a:lnTo>
                <a:lnTo>
                  <a:pt x="1506" y="3486"/>
                </a:lnTo>
                <a:lnTo>
                  <a:pt x="1504" y="3486"/>
                </a:lnTo>
                <a:lnTo>
                  <a:pt x="1502" y="3484"/>
                </a:lnTo>
                <a:lnTo>
                  <a:pt x="1498" y="3495"/>
                </a:lnTo>
                <a:lnTo>
                  <a:pt x="1500" y="3505"/>
                </a:lnTo>
                <a:lnTo>
                  <a:pt x="1482" y="3533"/>
                </a:lnTo>
                <a:lnTo>
                  <a:pt x="1494" y="3551"/>
                </a:lnTo>
                <a:lnTo>
                  <a:pt x="1498" y="3555"/>
                </a:lnTo>
                <a:lnTo>
                  <a:pt x="1512" y="3571"/>
                </a:lnTo>
                <a:lnTo>
                  <a:pt x="1510" y="3573"/>
                </a:lnTo>
                <a:lnTo>
                  <a:pt x="1496" y="3579"/>
                </a:lnTo>
                <a:lnTo>
                  <a:pt x="1492" y="3585"/>
                </a:lnTo>
                <a:lnTo>
                  <a:pt x="1482" y="3593"/>
                </a:lnTo>
                <a:lnTo>
                  <a:pt x="1468" y="3607"/>
                </a:lnTo>
                <a:lnTo>
                  <a:pt x="1460" y="3611"/>
                </a:lnTo>
                <a:lnTo>
                  <a:pt x="1452" y="3615"/>
                </a:lnTo>
                <a:lnTo>
                  <a:pt x="1442" y="3619"/>
                </a:lnTo>
                <a:lnTo>
                  <a:pt x="1432" y="3623"/>
                </a:lnTo>
                <a:lnTo>
                  <a:pt x="1424" y="3627"/>
                </a:lnTo>
                <a:lnTo>
                  <a:pt x="1414" y="3629"/>
                </a:lnTo>
                <a:lnTo>
                  <a:pt x="1410" y="3631"/>
                </a:lnTo>
                <a:lnTo>
                  <a:pt x="1406" y="3631"/>
                </a:lnTo>
                <a:lnTo>
                  <a:pt x="1400" y="3629"/>
                </a:lnTo>
                <a:lnTo>
                  <a:pt x="1402" y="3619"/>
                </a:lnTo>
                <a:lnTo>
                  <a:pt x="1394" y="3621"/>
                </a:lnTo>
                <a:lnTo>
                  <a:pt x="1358" y="3631"/>
                </a:lnTo>
                <a:lnTo>
                  <a:pt x="1332" y="3635"/>
                </a:lnTo>
                <a:lnTo>
                  <a:pt x="1308" y="3639"/>
                </a:lnTo>
                <a:lnTo>
                  <a:pt x="1296" y="3643"/>
                </a:lnTo>
                <a:lnTo>
                  <a:pt x="1278" y="3649"/>
                </a:lnTo>
                <a:lnTo>
                  <a:pt x="1264" y="3655"/>
                </a:lnTo>
                <a:lnTo>
                  <a:pt x="1244" y="3663"/>
                </a:lnTo>
                <a:lnTo>
                  <a:pt x="1230" y="3669"/>
                </a:lnTo>
                <a:lnTo>
                  <a:pt x="1216" y="3679"/>
                </a:lnTo>
                <a:lnTo>
                  <a:pt x="1194" y="3691"/>
                </a:lnTo>
                <a:lnTo>
                  <a:pt x="1186" y="3685"/>
                </a:lnTo>
                <a:lnTo>
                  <a:pt x="1184" y="3683"/>
                </a:lnTo>
                <a:lnTo>
                  <a:pt x="1180" y="3677"/>
                </a:lnTo>
                <a:lnTo>
                  <a:pt x="1174" y="3673"/>
                </a:lnTo>
                <a:lnTo>
                  <a:pt x="1168" y="3667"/>
                </a:lnTo>
                <a:lnTo>
                  <a:pt x="1166" y="3665"/>
                </a:lnTo>
                <a:lnTo>
                  <a:pt x="1138" y="3643"/>
                </a:lnTo>
                <a:lnTo>
                  <a:pt x="1128" y="3633"/>
                </a:lnTo>
                <a:lnTo>
                  <a:pt x="1126" y="3631"/>
                </a:lnTo>
                <a:lnTo>
                  <a:pt x="1108" y="3615"/>
                </a:lnTo>
                <a:lnTo>
                  <a:pt x="1102" y="3611"/>
                </a:lnTo>
                <a:lnTo>
                  <a:pt x="1080" y="3583"/>
                </a:lnTo>
                <a:lnTo>
                  <a:pt x="1078" y="3581"/>
                </a:lnTo>
                <a:lnTo>
                  <a:pt x="1076" y="3583"/>
                </a:lnTo>
                <a:lnTo>
                  <a:pt x="1076" y="3587"/>
                </a:lnTo>
                <a:lnTo>
                  <a:pt x="1074" y="3589"/>
                </a:lnTo>
                <a:lnTo>
                  <a:pt x="1074" y="3593"/>
                </a:lnTo>
                <a:lnTo>
                  <a:pt x="1076" y="3595"/>
                </a:lnTo>
                <a:lnTo>
                  <a:pt x="1074" y="3595"/>
                </a:lnTo>
                <a:lnTo>
                  <a:pt x="1072" y="3597"/>
                </a:lnTo>
                <a:lnTo>
                  <a:pt x="1072" y="3599"/>
                </a:lnTo>
                <a:lnTo>
                  <a:pt x="1070" y="3601"/>
                </a:lnTo>
                <a:lnTo>
                  <a:pt x="1068" y="3603"/>
                </a:lnTo>
                <a:lnTo>
                  <a:pt x="1066" y="3603"/>
                </a:lnTo>
                <a:lnTo>
                  <a:pt x="1064" y="3605"/>
                </a:lnTo>
                <a:lnTo>
                  <a:pt x="1060" y="3603"/>
                </a:lnTo>
                <a:lnTo>
                  <a:pt x="1060" y="3601"/>
                </a:lnTo>
                <a:lnTo>
                  <a:pt x="1058" y="3601"/>
                </a:lnTo>
                <a:lnTo>
                  <a:pt x="1056" y="3601"/>
                </a:lnTo>
                <a:lnTo>
                  <a:pt x="1056" y="3603"/>
                </a:lnTo>
                <a:lnTo>
                  <a:pt x="1056" y="3605"/>
                </a:lnTo>
                <a:lnTo>
                  <a:pt x="1054" y="3605"/>
                </a:lnTo>
                <a:lnTo>
                  <a:pt x="1052" y="3605"/>
                </a:lnTo>
                <a:lnTo>
                  <a:pt x="1052" y="3607"/>
                </a:lnTo>
                <a:lnTo>
                  <a:pt x="1050" y="3607"/>
                </a:lnTo>
                <a:lnTo>
                  <a:pt x="1050" y="3609"/>
                </a:lnTo>
                <a:lnTo>
                  <a:pt x="1050" y="3611"/>
                </a:lnTo>
                <a:lnTo>
                  <a:pt x="1048" y="3611"/>
                </a:lnTo>
                <a:lnTo>
                  <a:pt x="1048" y="3613"/>
                </a:lnTo>
                <a:lnTo>
                  <a:pt x="1048" y="3615"/>
                </a:lnTo>
                <a:lnTo>
                  <a:pt x="1050" y="3617"/>
                </a:lnTo>
                <a:lnTo>
                  <a:pt x="1048" y="3617"/>
                </a:lnTo>
                <a:lnTo>
                  <a:pt x="1048" y="3619"/>
                </a:lnTo>
                <a:lnTo>
                  <a:pt x="1046" y="3619"/>
                </a:lnTo>
                <a:lnTo>
                  <a:pt x="1044" y="3621"/>
                </a:lnTo>
                <a:lnTo>
                  <a:pt x="1042" y="3623"/>
                </a:lnTo>
                <a:lnTo>
                  <a:pt x="1044" y="3625"/>
                </a:lnTo>
                <a:lnTo>
                  <a:pt x="1044" y="3627"/>
                </a:lnTo>
                <a:lnTo>
                  <a:pt x="1044" y="3629"/>
                </a:lnTo>
                <a:lnTo>
                  <a:pt x="1042" y="3629"/>
                </a:lnTo>
                <a:lnTo>
                  <a:pt x="1042" y="3631"/>
                </a:lnTo>
                <a:lnTo>
                  <a:pt x="1040" y="3633"/>
                </a:lnTo>
                <a:lnTo>
                  <a:pt x="1040" y="3635"/>
                </a:lnTo>
                <a:lnTo>
                  <a:pt x="1038" y="3635"/>
                </a:lnTo>
                <a:lnTo>
                  <a:pt x="1038" y="3639"/>
                </a:lnTo>
                <a:lnTo>
                  <a:pt x="1038" y="3641"/>
                </a:lnTo>
                <a:lnTo>
                  <a:pt x="1036" y="3643"/>
                </a:lnTo>
                <a:lnTo>
                  <a:pt x="1036" y="3645"/>
                </a:lnTo>
                <a:lnTo>
                  <a:pt x="1034" y="3645"/>
                </a:lnTo>
                <a:lnTo>
                  <a:pt x="1034" y="3647"/>
                </a:lnTo>
                <a:lnTo>
                  <a:pt x="1034" y="3649"/>
                </a:lnTo>
                <a:lnTo>
                  <a:pt x="1034" y="3651"/>
                </a:lnTo>
                <a:lnTo>
                  <a:pt x="1030" y="3651"/>
                </a:lnTo>
                <a:lnTo>
                  <a:pt x="1030" y="3653"/>
                </a:lnTo>
                <a:lnTo>
                  <a:pt x="1028" y="3653"/>
                </a:lnTo>
                <a:lnTo>
                  <a:pt x="1026" y="3653"/>
                </a:lnTo>
                <a:lnTo>
                  <a:pt x="1024" y="3653"/>
                </a:lnTo>
                <a:lnTo>
                  <a:pt x="1022" y="3653"/>
                </a:lnTo>
                <a:lnTo>
                  <a:pt x="1022" y="3651"/>
                </a:lnTo>
                <a:lnTo>
                  <a:pt x="1020" y="3651"/>
                </a:lnTo>
                <a:lnTo>
                  <a:pt x="1018" y="3651"/>
                </a:lnTo>
                <a:lnTo>
                  <a:pt x="1016" y="3651"/>
                </a:lnTo>
                <a:lnTo>
                  <a:pt x="1012" y="3653"/>
                </a:lnTo>
                <a:lnTo>
                  <a:pt x="1010" y="3653"/>
                </a:lnTo>
                <a:lnTo>
                  <a:pt x="1010" y="3651"/>
                </a:lnTo>
                <a:lnTo>
                  <a:pt x="1008" y="3653"/>
                </a:lnTo>
                <a:lnTo>
                  <a:pt x="1006" y="3653"/>
                </a:lnTo>
                <a:lnTo>
                  <a:pt x="1006" y="3655"/>
                </a:lnTo>
                <a:lnTo>
                  <a:pt x="1004" y="3655"/>
                </a:lnTo>
                <a:lnTo>
                  <a:pt x="1002" y="3657"/>
                </a:lnTo>
                <a:lnTo>
                  <a:pt x="1000" y="3657"/>
                </a:lnTo>
                <a:lnTo>
                  <a:pt x="998" y="3659"/>
                </a:lnTo>
                <a:lnTo>
                  <a:pt x="996" y="3659"/>
                </a:lnTo>
                <a:lnTo>
                  <a:pt x="996" y="3661"/>
                </a:lnTo>
                <a:lnTo>
                  <a:pt x="996" y="3663"/>
                </a:lnTo>
                <a:lnTo>
                  <a:pt x="994" y="3663"/>
                </a:lnTo>
                <a:lnTo>
                  <a:pt x="992" y="3665"/>
                </a:lnTo>
                <a:lnTo>
                  <a:pt x="990" y="3665"/>
                </a:lnTo>
                <a:lnTo>
                  <a:pt x="988" y="3667"/>
                </a:lnTo>
                <a:lnTo>
                  <a:pt x="988" y="3667"/>
                </a:lnTo>
                <a:lnTo>
                  <a:pt x="986" y="3667"/>
                </a:lnTo>
                <a:lnTo>
                  <a:pt x="984" y="3669"/>
                </a:lnTo>
                <a:lnTo>
                  <a:pt x="982" y="3671"/>
                </a:lnTo>
                <a:lnTo>
                  <a:pt x="980" y="3673"/>
                </a:lnTo>
                <a:lnTo>
                  <a:pt x="978" y="3673"/>
                </a:lnTo>
                <a:lnTo>
                  <a:pt x="976" y="3673"/>
                </a:lnTo>
                <a:lnTo>
                  <a:pt x="974" y="3673"/>
                </a:lnTo>
                <a:lnTo>
                  <a:pt x="972" y="3673"/>
                </a:lnTo>
                <a:lnTo>
                  <a:pt x="970" y="3673"/>
                </a:lnTo>
                <a:lnTo>
                  <a:pt x="966" y="3671"/>
                </a:lnTo>
                <a:lnTo>
                  <a:pt x="964" y="3669"/>
                </a:lnTo>
                <a:lnTo>
                  <a:pt x="964" y="3667"/>
                </a:lnTo>
                <a:lnTo>
                  <a:pt x="966" y="3667"/>
                </a:lnTo>
                <a:lnTo>
                  <a:pt x="964" y="3665"/>
                </a:lnTo>
                <a:lnTo>
                  <a:pt x="962" y="3667"/>
                </a:lnTo>
                <a:lnTo>
                  <a:pt x="962" y="3669"/>
                </a:lnTo>
                <a:lnTo>
                  <a:pt x="960" y="3671"/>
                </a:lnTo>
                <a:lnTo>
                  <a:pt x="960" y="3677"/>
                </a:lnTo>
                <a:lnTo>
                  <a:pt x="958" y="3677"/>
                </a:lnTo>
                <a:lnTo>
                  <a:pt x="958" y="3679"/>
                </a:lnTo>
                <a:lnTo>
                  <a:pt x="958" y="3681"/>
                </a:lnTo>
                <a:lnTo>
                  <a:pt x="958" y="3683"/>
                </a:lnTo>
                <a:lnTo>
                  <a:pt x="958" y="3685"/>
                </a:lnTo>
                <a:lnTo>
                  <a:pt x="958" y="3687"/>
                </a:lnTo>
                <a:lnTo>
                  <a:pt x="958" y="3689"/>
                </a:lnTo>
                <a:lnTo>
                  <a:pt x="958" y="3691"/>
                </a:lnTo>
                <a:lnTo>
                  <a:pt x="956" y="3693"/>
                </a:lnTo>
                <a:lnTo>
                  <a:pt x="954" y="3695"/>
                </a:lnTo>
                <a:lnTo>
                  <a:pt x="952" y="3695"/>
                </a:lnTo>
                <a:lnTo>
                  <a:pt x="950" y="3697"/>
                </a:lnTo>
                <a:lnTo>
                  <a:pt x="948" y="3697"/>
                </a:lnTo>
                <a:lnTo>
                  <a:pt x="946" y="3699"/>
                </a:lnTo>
                <a:lnTo>
                  <a:pt x="944" y="3701"/>
                </a:lnTo>
                <a:lnTo>
                  <a:pt x="942" y="3699"/>
                </a:lnTo>
                <a:lnTo>
                  <a:pt x="940" y="3699"/>
                </a:lnTo>
                <a:lnTo>
                  <a:pt x="940" y="3701"/>
                </a:lnTo>
                <a:lnTo>
                  <a:pt x="940" y="3701"/>
                </a:lnTo>
                <a:lnTo>
                  <a:pt x="938" y="3701"/>
                </a:lnTo>
                <a:lnTo>
                  <a:pt x="938" y="3703"/>
                </a:lnTo>
                <a:lnTo>
                  <a:pt x="936" y="3703"/>
                </a:lnTo>
                <a:lnTo>
                  <a:pt x="934" y="3705"/>
                </a:lnTo>
                <a:lnTo>
                  <a:pt x="932" y="3705"/>
                </a:lnTo>
                <a:lnTo>
                  <a:pt x="930" y="3705"/>
                </a:lnTo>
                <a:lnTo>
                  <a:pt x="930" y="3707"/>
                </a:lnTo>
                <a:lnTo>
                  <a:pt x="928" y="3707"/>
                </a:lnTo>
                <a:lnTo>
                  <a:pt x="926" y="3707"/>
                </a:lnTo>
                <a:lnTo>
                  <a:pt x="924" y="3711"/>
                </a:lnTo>
                <a:lnTo>
                  <a:pt x="918" y="3717"/>
                </a:lnTo>
                <a:lnTo>
                  <a:pt x="916" y="3719"/>
                </a:lnTo>
                <a:lnTo>
                  <a:pt x="914" y="3719"/>
                </a:lnTo>
                <a:lnTo>
                  <a:pt x="912" y="3719"/>
                </a:lnTo>
                <a:lnTo>
                  <a:pt x="912" y="3721"/>
                </a:lnTo>
                <a:lnTo>
                  <a:pt x="908" y="3721"/>
                </a:lnTo>
                <a:lnTo>
                  <a:pt x="864" y="3723"/>
                </a:lnTo>
                <a:lnTo>
                  <a:pt x="848" y="3723"/>
                </a:lnTo>
                <a:lnTo>
                  <a:pt x="818" y="3725"/>
                </a:lnTo>
                <a:lnTo>
                  <a:pt x="812" y="3725"/>
                </a:lnTo>
                <a:lnTo>
                  <a:pt x="810" y="3723"/>
                </a:lnTo>
                <a:lnTo>
                  <a:pt x="808" y="3721"/>
                </a:lnTo>
                <a:lnTo>
                  <a:pt x="808" y="3715"/>
                </a:lnTo>
                <a:lnTo>
                  <a:pt x="806" y="3715"/>
                </a:lnTo>
                <a:lnTo>
                  <a:pt x="806" y="3713"/>
                </a:lnTo>
                <a:lnTo>
                  <a:pt x="798" y="3713"/>
                </a:lnTo>
                <a:lnTo>
                  <a:pt x="796" y="3711"/>
                </a:lnTo>
                <a:lnTo>
                  <a:pt x="796" y="3711"/>
                </a:lnTo>
                <a:lnTo>
                  <a:pt x="796" y="3709"/>
                </a:lnTo>
                <a:lnTo>
                  <a:pt x="796" y="3707"/>
                </a:lnTo>
                <a:lnTo>
                  <a:pt x="794" y="3707"/>
                </a:lnTo>
                <a:lnTo>
                  <a:pt x="792" y="3707"/>
                </a:lnTo>
                <a:lnTo>
                  <a:pt x="792" y="3705"/>
                </a:lnTo>
                <a:lnTo>
                  <a:pt x="790" y="3703"/>
                </a:lnTo>
                <a:lnTo>
                  <a:pt x="788" y="3701"/>
                </a:lnTo>
                <a:lnTo>
                  <a:pt x="786" y="3701"/>
                </a:lnTo>
                <a:lnTo>
                  <a:pt x="784" y="3699"/>
                </a:lnTo>
                <a:lnTo>
                  <a:pt x="782" y="3697"/>
                </a:lnTo>
                <a:lnTo>
                  <a:pt x="782" y="3695"/>
                </a:lnTo>
                <a:lnTo>
                  <a:pt x="782" y="3693"/>
                </a:lnTo>
                <a:lnTo>
                  <a:pt x="782" y="3691"/>
                </a:lnTo>
                <a:lnTo>
                  <a:pt x="780" y="3691"/>
                </a:lnTo>
                <a:lnTo>
                  <a:pt x="778" y="3687"/>
                </a:lnTo>
                <a:lnTo>
                  <a:pt x="776" y="3685"/>
                </a:lnTo>
                <a:lnTo>
                  <a:pt x="774" y="3685"/>
                </a:lnTo>
                <a:lnTo>
                  <a:pt x="772" y="3685"/>
                </a:lnTo>
                <a:lnTo>
                  <a:pt x="770" y="3685"/>
                </a:lnTo>
                <a:lnTo>
                  <a:pt x="768" y="3685"/>
                </a:lnTo>
                <a:lnTo>
                  <a:pt x="766" y="3687"/>
                </a:lnTo>
                <a:lnTo>
                  <a:pt x="764" y="3687"/>
                </a:lnTo>
                <a:lnTo>
                  <a:pt x="762" y="3687"/>
                </a:lnTo>
                <a:lnTo>
                  <a:pt x="760" y="3689"/>
                </a:lnTo>
                <a:lnTo>
                  <a:pt x="760" y="3687"/>
                </a:lnTo>
                <a:lnTo>
                  <a:pt x="760" y="3683"/>
                </a:lnTo>
                <a:lnTo>
                  <a:pt x="758" y="3683"/>
                </a:lnTo>
                <a:lnTo>
                  <a:pt x="756" y="3681"/>
                </a:lnTo>
                <a:lnTo>
                  <a:pt x="758" y="3675"/>
                </a:lnTo>
                <a:lnTo>
                  <a:pt x="758" y="3673"/>
                </a:lnTo>
                <a:lnTo>
                  <a:pt x="760" y="3669"/>
                </a:lnTo>
                <a:lnTo>
                  <a:pt x="758" y="3669"/>
                </a:lnTo>
                <a:lnTo>
                  <a:pt x="758" y="3667"/>
                </a:lnTo>
                <a:lnTo>
                  <a:pt x="756" y="3665"/>
                </a:lnTo>
                <a:lnTo>
                  <a:pt x="756" y="3663"/>
                </a:lnTo>
                <a:lnTo>
                  <a:pt x="756" y="3661"/>
                </a:lnTo>
                <a:lnTo>
                  <a:pt x="752" y="3661"/>
                </a:lnTo>
                <a:lnTo>
                  <a:pt x="748" y="3659"/>
                </a:lnTo>
                <a:lnTo>
                  <a:pt x="748" y="3657"/>
                </a:lnTo>
                <a:lnTo>
                  <a:pt x="748" y="3653"/>
                </a:lnTo>
                <a:lnTo>
                  <a:pt x="748" y="3649"/>
                </a:lnTo>
                <a:lnTo>
                  <a:pt x="746" y="3647"/>
                </a:lnTo>
                <a:lnTo>
                  <a:pt x="744" y="3649"/>
                </a:lnTo>
                <a:lnTo>
                  <a:pt x="742" y="3649"/>
                </a:lnTo>
                <a:lnTo>
                  <a:pt x="738" y="3649"/>
                </a:lnTo>
                <a:lnTo>
                  <a:pt x="736" y="3651"/>
                </a:lnTo>
                <a:lnTo>
                  <a:pt x="734" y="3649"/>
                </a:lnTo>
                <a:lnTo>
                  <a:pt x="734" y="3651"/>
                </a:lnTo>
                <a:lnTo>
                  <a:pt x="732" y="3649"/>
                </a:lnTo>
                <a:lnTo>
                  <a:pt x="728" y="3647"/>
                </a:lnTo>
                <a:lnTo>
                  <a:pt x="728" y="3645"/>
                </a:lnTo>
                <a:lnTo>
                  <a:pt x="728" y="3643"/>
                </a:lnTo>
                <a:lnTo>
                  <a:pt x="726" y="3643"/>
                </a:lnTo>
                <a:lnTo>
                  <a:pt x="726" y="3641"/>
                </a:lnTo>
                <a:lnTo>
                  <a:pt x="724" y="3641"/>
                </a:lnTo>
                <a:lnTo>
                  <a:pt x="722" y="3641"/>
                </a:lnTo>
                <a:lnTo>
                  <a:pt x="720" y="3639"/>
                </a:lnTo>
                <a:lnTo>
                  <a:pt x="718" y="3641"/>
                </a:lnTo>
                <a:lnTo>
                  <a:pt x="716" y="3643"/>
                </a:lnTo>
                <a:lnTo>
                  <a:pt x="716" y="3639"/>
                </a:lnTo>
                <a:lnTo>
                  <a:pt x="714" y="3637"/>
                </a:lnTo>
                <a:lnTo>
                  <a:pt x="712" y="3639"/>
                </a:lnTo>
                <a:lnTo>
                  <a:pt x="710" y="3637"/>
                </a:lnTo>
                <a:lnTo>
                  <a:pt x="708" y="3637"/>
                </a:lnTo>
                <a:lnTo>
                  <a:pt x="706" y="3637"/>
                </a:lnTo>
                <a:lnTo>
                  <a:pt x="704" y="3639"/>
                </a:lnTo>
                <a:lnTo>
                  <a:pt x="700" y="3641"/>
                </a:lnTo>
                <a:lnTo>
                  <a:pt x="700" y="3641"/>
                </a:lnTo>
                <a:lnTo>
                  <a:pt x="698" y="3643"/>
                </a:lnTo>
                <a:lnTo>
                  <a:pt x="694" y="3645"/>
                </a:lnTo>
                <a:lnTo>
                  <a:pt x="692" y="3643"/>
                </a:lnTo>
                <a:lnTo>
                  <a:pt x="690" y="3645"/>
                </a:lnTo>
                <a:lnTo>
                  <a:pt x="688" y="3643"/>
                </a:lnTo>
                <a:lnTo>
                  <a:pt x="684" y="3643"/>
                </a:lnTo>
                <a:lnTo>
                  <a:pt x="684" y="3641"/>
                </a:lnTo>
                <a:lnTo>
                  <a:pt x="682" y="3641"/>
                </a:lnTo>
                <a:lnTo>
                  <a:pt x="682" y="3639"/>
                </a:lnTo>
                <a:lnTo>
                  <a:pt x="682" y="3637"/>
                </a:lnTo>
                <a:lnTo>
                  <a:pt x="680" y="3637"/>
                </a:lnTo>
                <a:lnTo>
                  <a:pt x="678" y="3637"/>
                </a:lnTo>
                <a:lnTo>
                  <a:pt x="676" y="3637"/>
                </a:lnTo>
                <a:lnTo>
                  <a:pt x="674" y="3637"/>
                </a:lnTo>
                <a:lnTo>
                  <a:pt x="672" y="3637"/>
                </a:lnTo>
                <a:lnTo>
                  <a:pt x="672" y="3639"/>
                </a:lnTo>
                <a:lnTo>
                  <a:pt x="670" y="3637"/>
                </a:lnTo>
                <a:lnTo>
                  <a:pt x="668" y="3635"/>
                </a:lnTo>
                <a:lnTo>
                  <a:pt x="666" y="3635"/>
                </a:lnTo>
                <a:lnTo>
                  <a:pt x="664" y="3629"/>
                </a:lnTo>
                <a:lnTo>
                  <a:pt x="666" y="3625"/>
                </a:lnTo>
                <a:lnTo>
                  <a:pt x="666" y="3623"/>
                </a:lnTo>
                <a:lnTo>
                  <a:pt x="664" y="3623"/>
                </a:lnTo>
                <a:lnTo>
                  <a:pt x="664" y="3621"/>
                </a:lnTo>
                <a:lnTo>
                  <a:pt x="666" y="3619"/>
                </a:lnTo>
                <a:lnTo>
                  <a:pt x="664" y="3617"/>
                </a:lnTo>
                <a:lnTo>
                  <a:pt x="664" y="3615"/>
                </a:lnTo>
                <a:lnTo>
                  <a:pt x="660" y="3617"/>
                </a:lnTo>
                <a:lnTo>
                  <a:pt x="658" y="3615"/>
                </a:lnTo>
                <a:lnTo>
                  <a:pt x="654" y="3613"/>
                </a:lnTo>
                <a:lnTo>
                  <a:pt x="656" y="3611"/>
                </a:lnTo>
                <a:lnTo>
                  <a:pt x="658" y="3609"/>
                </a:lnTo>
                <a:lnTo>
                  <a:pt x="660" y="3607"/>
                </a:lnTo>
                <a:lnTo>
                  <a:pt x="658" y="3605"/>
                </a:lnTo>
                <a:lnTo>
                  <a:pt x="656" y="3603"/>
                </a:lnTo>
                <a:lnTo>
                  <a:pt x="654" y="3601"/>
                </a:lnTo>
                <a:lnTo>
                  <a:pt x="652" y="3601"/>
                </a:lnTo>
                <a:lnTo>
                  <a:pt x="652" y="3601"/>
                </a:lnTo>
                <a:lnTo>
                  <a:pt x="652" y="3599"/>
                </a:lnTo>
                <a:lnTo>
                  <a:pt x="650" y="3599"/>
                </a:lnTo>
                <a:lnTo>
                  <a:pt x="650" y="3597"/>
                </a:lnTo>
                <a:lnTo>
                  <a:pt x="650" y="3595"/>
                </a:lnTo>
                <a:lnTo>
                  <a:pt x="650" y="3593"/>
                </a:lnTo>
                <a:lnTo>
                  <a:pt x="648" y="3593"/>
                </a:lnTo>
                <a:lnTo>
                  <a:pt x="646" y="3591"/>
                </a:lnTo>
                <a:lnTo>
                  <a:pt x="646" y="3589"/>
                </a:lnTo>
                <a:lnTo>
                  <a:pt x="644" y="3589"/>
                </a:lnTo>
                <a:lnTo>
                  <a:pt x="640" y="3591"/>
                </a:lnTo>
                <a:lnTo>
                  <a:pt x="638" y="3589"/>
                </a:lnTo>
                <a:lnTo>
                  <a:pt x="636" y="3589"/>
                </a:lnTo>
                <a:lnTo>
                  <a:pt x="634" y="3589"/>
                </a:lnTo>
                <a:lnTo>
                  <a:pt x="632" y="3591"/>
                </a:lnTo>
                <a:lnTo>
                  <a:pt x="632" y="3589"/>
                </a:lnTo>
                <a:lnTo>
                  <a:pt x="630" y="3589"/>
                </a:lnTo>
                <a:lnTo>
                  <a:pt x="630" y="3587"/>
                </a:lnTo>
                <a:lnTo>
                  <a:pt x="628" y="3587"/>
                </a:lnTo>
                <a:lnTo>
                  <a:pt x="630" y="3585"/>
                </a:lnTo>
                <a:lnTo>
                  <a:pt x="630" y="3583"/>
                </a:lnTo>
                <a:lnTo>
                  <a:pt x="628" y="3581"/>
                </a:lnTo>
                <a:lnTo>
                  <a:pt x="626" y="3579"/>
                </a:lnTo>
                <a:lnTo>
                  <a:pt x="626" y="3577"/>
                </a:lnTo>
                <a:lnTo>
                  <a:pt x="624" y="3577"/>
                </a:lnTo>
                <a:lnTo>
                  <a:pt x="624" y="3575"/>
                </a:lnTo>
                <a:lnTo>
                  <a:pt x="620" y="3577"/>
                </a:lnTo>
                <a:lnTo>
                  <a:pt x="618" y="3575"/>
                </a:lnTo>
                <a:lnTo>
                  <a:pt x="620" y="3573"/>
                </a:lnTo>
                <a:lnTo>
                  <a:pt x="618" y="3573"/>
                </a:lnTo>
                <a:lnTo>
                  <a:pt x="618" y="3571"/>
                </a:lnTo>
                <a:lnTo>
                  <a:pt x="616" y="3569"/>
                </a:lnTo>
                <a:lnTo>
                  <a:pt x="614" y="3569"/>
                </a:lnTo>
                <a:lnTo>
                  <a:pt x="612" y="3569"/>
                </a:lnTo>
                <a:lnTo>
                  <a:pt x="610" y="3569"/>
                </a:lnTo>
                <a:lnTo>
                  <a:pt x="610" y="3567"/>
                </a:lnTo>
                <a:lnTo>
                  <a:pt x="608" y="3567"/>
                </a:lnTo>
                <a:lnTo>
                  <a:pt x="608" y="3565"/>
                </a:lnTo>
                <a:lnTo>
                  <a:pt x="608" y="3563"/>
                </a:lnTo>
                <a:lnTo>
                  <a:pt x="606" y="3561"/>
                </a:lnTo>
                <a:lnTo>
                  <a:pt x="604" y="3563"/>
                </a:lnTo>
                <a:lnTo>
                  <a:pt x="604" y="3561"/>
                </a:lnTo>
                <a:lnTo>
                  <a:pt x="604" y="3559"/>
                </a:lnTo>
                <a:lnTo>
                  <a:pt x="604" y="3555"/>
                </a:lnTo>
                <a:lnTo>
                  <a:pt x="604" y="3553"/>
                </a:lnTo>
                <a:lnTo>
                  <a:pt x="604" y="3553"/>
                </a:lnTo>
                <a:lnTo>
                  <a:pt x="602" y="3551"/>
                </a:lnTo>
                <a:lnTo>
                  <a:pt x="600" y="3549"/>
                </a:lnTo>
                <a:lnTo>
                  <a:pt x="600" y="3547"/>
                </a:lnTo>
                <a:lnTo>
                  <a:pt x="598" y="3545"/>
                </a:lnTo>
                <a:lnTo>
                  <a:pt x="600" y="3543"/>
                </a:lnTo>
                <a:lnTo>
                  <a:pt x="602" y="3543"/>
                </a:lnTo>
                <a:lnTo>
                  <a:pt x="600" y="3541"/>
                </a:lnTo>
                <a:lnTo>
                  <a:pt x="598" y="3539"/>
                </a:lnTo>
                <a:lnTo>
                  <a:pt x="596" y="3537"/>
                </a:lnTo>
                <a:lnTo>
                  <a:pt x="598" y="3533"/>
                </a:lnTo>
                <a:lnTo>
                  <a:pt x="600" y="3531"/>
                </a:lnTo>
                <a:lnTo>
                  <a:pt x="600" y="3529"/>
                </a:lnTo>
                <a:lnTo>
                  <a:pt x="598" y="3525"/>
                </a:lnTo>
                <a:lnTo>
                  <a:pt x="600" y="3525"/>
                </a:lnTo>
                <a:lnTo>
                  <a:pt x="602" y="3523"/>
                </a:lnTo>
                <a:lnTo>
                  <a:pt x="604" y="3523"/>
                </a:lnTo>
                <a:lnTo>
                  <a:pt x="602" y="3521"/>
                </a:lnTo>
                <a:lnTo>
                  <a:pt x="602" y="3519"/>
                </a:lnTo>
                <a:lnTo>
                  <a:pt x="602" y="3519"/>
                </a:lnTo>
                <a:lnTo>
                  <a:pt x="604" y="3517"/>
                </a:lnTo>
                <a:lnTo>
                  <a:pt x="602" y="3515"/>
                </a:lnTo>
                <a:lnTo>
                  <a:pt x="602" y="3513"/>
                </a:lnTo>
                <a:lnTo>
                  <a:pt x="602" y="3511"/>
                </a:lnTo>
                <a:lnTo>
                  <a:pt x="604" y="3509"/>
                </a:lnTo>
                <a:lnTo>
                  <a:pt x="604" y="3509"/>
                </a:lnTo>
                <a:lnTo>
                  <a:pt x="606" y="3507"/>
                </a:lnTo>
                <a:lnTo>
                  <a:pt x="606" y="3505"/>
                </a:lnTo>
                <a:lnTo>
                  <a:pt x="604" y="3503"/>
                </a:lnTo>
                <a:lnTo>
                  <a:pt x="604" y="3503"/>
                </a:lnTo>
                <a:lnTo>
                  <a:pt x="604" y="3501"/>
                </a:lnTo>
                <a:lnTo>
                  <a:pt x="602" y="3501"/>
                </a:lnTo>
                <a:lnTo>
                  <a:pt x="598" y="3499"/>
                </a:lnTo>
                <a:lnTo>
                  <a:pt x="598" y="3495"/>
                </a:lnTo>
                <a:lnTo>
                  <a:pt x="596" y="3495"/>
                </a:lnTo>
                <a:lnTo>
                  <a:pt x="596" y="3493"/>
                </a:lnTo>
                <a:lnTo>
                  <a:pt x="594" y="3490"/>
                </a:lnTo>
                <a:lnTo>
                  <a:pt x="592" y="3484"/>
                </a:lnTo>
                <a:lnTo>
                  <a:pt x="594" y="3482"/>
                </a:lnTo>
                <a:lnTo>
                  <a:pt x="598" y="3480"/>
                </a:lnTo>
                <a:lnTo>
                  <a:pt x="596" y="3478"/>
                </a:lnTo>
                <a:lnTo>
                  <a:pt x="596" y="3476"/>
                </a:lnTo>
                <a:lnTo>
                  <a:pt x="598" y="3476"/>
                </a:lnTo>
                <a:lnTo>
                  <a:pt x="598" y="3474"/>
                </a:lnTo>
                <a:lnTo>
                  <a:pt x="596" y="3472"/>
                </a:lnTo>
                <a:lnTo>
                  <a:pt x="594" y="3472"/>
                </a:lnTo>
                <a:lnTo>
                  <a:pt x="592" y="3472"/>
                </a:lnTo>
                <a:lnTo>
                  <a:pt x="590" y="3472"/>
                </a:lnTo>
                <a:lnTo>
                  <a:pt x="588" y="3472"/>
                </a:lnTo>
                <a:lnTo>
                  <a:pt x="588" y="3470"/>
                </a:lnTo>
                <a:lnTo>
                  <a:pt x="586" y="3470"/>
                </a:lnTo>
                <a:lnTo>
                  <a:pt x="586" y="3468"/>
                </a:lnTo>
                <a:lnTo>
                  <a:pt x="582" y="3468"/>
                </a:lnTo>
                <a:lnTo>
                  <a:pt x="578" y="3464"/>
                </a:lnTo>
                <a:lnTo>
                  <a:pt x="578" y="3466"/>
                </a:lnTo>
                <a:lnTo>
                  <a:pt x="574" y="3466"/>
                </a:lnTo>
                <a:lnTo>
                  <a:pt x="568" y="3466"/>
                </a:lnTo>
                <a:lnTo>
                  <a:pt x="566" y="3466"/>
                </a:lnTo>
                <a:lnTo>
                  <a:pt x="568" y="3462"/>
                </a:lnTo>
                <a:lnTo>
                  <a:pt x="566" y="3460"/>
                </a:lnTo>
                <a:lnTo>
                  <a:pt x="564" y="3458"/>
                </a:lnTo>
                <a:lnTo>
                  <a:pt x="564" y="3456"/>
                </a:lnTo>
                <a:lnTo>
                  <a:pt x="560" y="3456"/>
                </a:lnTo>
                <a:lnTo>
                  <a:pt x="558" y="3456"/>
                </a:lnTo>
                <a:lnTo>
                  <a:pt x="556" y="3458"/>
                </a:lnTo>
                <a:lnTo>
                  <a:pt x="554" y="3458"/>
                </a:lnTo>
                <a:lnTo>
                  <a:pt x="554" y="3456"/>
                </a:lnTo>
                <a:lnTo>
                  <a:pt x="554" y="3454"/>
                </a:lnTo>
                <a:lnTo>
                  <a:pt x="552" y="3452"/>
                </a:lnTo>
                <a:lnTo>
                  <a:pt x="550" y="3450"/>
                </a:lnTo>
                <a:lnTo>
                  <a:pt x="548" y="3446"/>
                </a:lnTo>
                <a:lnTo>
                  <a:pt x="550" y="3442"/>
                </a:lnTo>
                <a:lnTo>
                  <a:pt x="548" y="3442"/>
                </a:lnTo>
                <a:lnTo>
                  <a:pt x="546" y="3442"/>
                </a:lnTo>
                <a:lnTo>
                  <a:pt x="546" y="3438"/>
                </a:lnTo>
                <a:lnTo>
                  <a:pt x="546" y="3436"/>
                </a:lnTo>
                <a:lnTo>
                  <a:pt x="546" y="3434"/>
                </a:lnTo>
                <a:lnTo>
                  <a:pt x="550" y="3430"/>
                </a:lnTo>
                <a:lnTo>
                  <a:pt x="550" y="3428"/>
                </a:lnTo>
                <a:lnTo>
                  <a:pt x="550" y="3426"/>
                </a:lnTo>
                <a:lnTo>
                  <a:pt x="554" y="3424"/>
                </a:lnTo>
                <a:lnTo>
                  <a:pt x="556" y="3424"/>
                </a:lnTo>
                <a:lnTo>
                  <a:pt x="558" y="3424"/>
                </a:lnTo>
                <a:lnTo>
                  <a:pt x="560" y="3424"/>
                </a:lnTo>
                <a:lnTo>
                  <a:pt x="562" y="3424"/>
                </a:lnTo>
                <a:lnTo>
                  <a:pt x="562" y="3422"/>
                </a:lnTo>
                <a:lnTo>
                  <a:pt x="566" y="3422"/>
                </a:lnTo>
                <a:lnTo>
                  <a:pt x="568" y="3420"/>
                </a:lnTo>
                <a:lnTo>
                  <a:pt x="570" y="3420"/>
                </a:lnTo>
                <a:lnTo>
                  <a:pt x="570" y="3418"/>
                </a:lnTo>
                <a:lnTo>
                  <a:pt x="572" y="3418"/>
                </a:lnTo>
                <a:lnTo>
                  <a:pt x="578" y="3420"/>
                </a:lnTo>
                <a:lnTo>
                  <a:pt x="582" y="3418"/>
                </a:lnTo>
                <a:lnTo>
                  <a:pt x="582" y="3416"/>
                </a:lnTo>
                <a:lnTo>
                  <a:pt x="580" y="3414"/>
                </a:lnTo>
                <a:lnTo>
                  <a:pt x="582" y="3410"/>
                </a:lnTo>
                <a:lnTo>
                  <a:pt x="584" y="3408"/>
                </a:lnTo>
                <a:lnTo>
                  <a:pt x="586" y="3408"/>
                </a:lnTo>
                <a:lnTo>
                  <a:pt x="588" y="3408"/>
                </a:lnTo>
                <a:lnTo>
                  <a:pt x="590" y="3406"/>
                </a:lnTo>
                <a:lnTo>
                  <a:pt x="590" y="3402"/>
                </a:lnTo>
                <a:lnTo>
                  <a:pt x="592" y="3400"/>
                </a:lnTo>
                <a:lnTo>
                  <a:pt x="594" y="3400"/>
                </a:lnTo>
                <a:lnTo>
                  <a:pt x="596" y="3398"/>
                </a:lnTo>
                <a:lnTo>
                  <a:pt x="598" y="3398"/>
                </a:lnTo>
                <a:lnTo>
                  <a:pt x="600" y="3396"/>
                </a:lnTo>
                <a:lnTo>
                  <a:pt x="604" y="3396"/>
                </a:lnTo>
                <a:lnTo>
                  <a:pt x="604" y="3394"/>
                </a:lnTo>
                <a:lnTo>
                  <a:pt x="602" y="3394"/>
                </a:lnTo>
                <a:lnTo>
                  <a:pt x="602" y="3392"/>
                </a:lnTo>
                <a:lnTo>
                  <a:pt x="600" y="3390"/>
                </a:lnTo>
                <a:lnTo>
                  <a:pt x="598" y="3392"/>
                </a:lnTo>
                <a:lnTo>
                  <a:pt x="598" y="3394"/>
                </a:lnTo>
                <a:lnTo>
                  <a:pt x="598" y="3396"/>
                </a:lnTo>
                <a:lnTo>
                  <a:pt x="596" y="3396"/>
                </a:lnTo>
                <a:lnTo>
                  <a:pt x="594" y="3396"/>
                </a:lnTo>
                <a:lnTo>
                  <a:pt x="594" y="3398"/>
                </a:lnTo>
                <a:lnTo>
                  <a:pt x="592" y="3396"/>
                </a:lnTo>
                <a:lnTo>
                  <a:pt x="590" y="3396"/>
                </a:lnTo>
                <a:lnTo>
                  <a:pt x="588" y="3394"/>
                </a:lnTo>
                <a:lnTo>
                  <a:pt x="588" y="3392"/>
                </a:lnTo>
                <a:lnTo>
                  <a:pt x="588" y="3390"/>
                </a:lnTo>
                <a:lnTo>
                  <a:pt x="588" y="3388"/>
                </a:lnTo>
                <a:lnTo>
                  <a:pt x="588" y="3386"/>
                </a:lnTo>
                <a:lnTo>
                  <a:pt x="586" y="3384"/>
                </a:lnTo>
                <a:lnTo>
                  <a:pt x="586" y="3382"/>
                </a:lnTo>
                <a:lnTo>
                  <a:pt x="586" y="3380"/>
                </a:lnTo>
                <a:lnTo>
                  <a:pt x="586" y="3378"/>
                </a:lnTo>
                <a:lnTo>
                  <a:pt x="588" y="3378"/>
                </a:lnTo>
                <a:lnTo>
                  <a:pt x="586" y="3378"/>
                </a:lnTo>
                <a:lnTo>
                  <a:pt x="584" y="3380"/>
                </a:lnTo>
                <a:lnTo>
                  <a:pt x="582" y="3380"/>
                </a:lnTo>
                <a:lnTo>
                  <a:pt x="580" y="3380"/>
                </a:lnTo>
                <a:lnTo>
                  <a:pt x="580" y="3378"/>
                </a:lnTo>
                <a:lnTo>
                  <a:pt x="578" y="3378"/>
                </a:lnTo>
                <a:lnTo>
                  <a:pt x="578" y="3376"/>
                </a:lnTo>
                <a:lnTo>
                  <a:pt x="578" y="3374"/>
                </a:lnTo>
                <a:lnTo>
                  <a:pt x="578" y="3374"/>
                </a:lnTo>
                <a:lnTo>
                  <a:pt x="578" y="3372"/>
                </a:lnTo>
                <a:lnTo>
                  <a:pt x="576" y="3372"/>
                </a:lnTo>
                <a:lnTo>
                  <a:pt x="574" y="3374"/>
                </a:lnTo>
                <a:lnTo>
                  <a:pt x="572" y="3374"/>
                </a:lnTo>
                <a:lnTo>
                  <a:pt x="570" y="3374"/>
                </a:lnTo>
                <a:lnTo>
                  <a:pt x="568" y="3374"/>
                </a:lnTo>
                <a:lnTo>
                  <a:pt x="568" y="3370"/>
                </a:lnTo>
                <a:lnTo>
                  <a:pt x="570" y="3366"/>
                </a:lnTo>
                <a:lnTo>
                  <a:pt x="572" y="3364"/>
                </a:lnTo>
                <a:lnTo>
                  <a:pt x="570" y="3362"/>
                </a:lnTo>
                <a:lnTo>
                  <a:pt x="568" y="3360"/>
                </a:lnTo>
                <a:lnTo>
                  <a:pt x="564" y="3360"/>
                </a:lnTo>
                <a:lnTo>
                  <a:pt x="562" y="3362"/>
                </a:lnTo>
                <a:lnTo>
                  <a:pt x="560" y="3366"/>
                </a:lnTo>
                <a:lnTo>
                  <a:pt x="558" y="3366"/>
                </a:lnTo>
                <a:lnTo>
                  <a:pt x="554" y="3366"/>
                </a:lnTo>
                <a:lnTo>
                  <a:pt x="552" y="3366"/>
                </a:lnTo>
                <a:lnTo>
                  <a:pt x="552" y="3368"/>
                </a:lnTo>
                <a:lnTo>
                  <a:pt x="550" y="3368"/>
                </a:lnTo>
                <a:lnTo>
                  <a:pt x="548" y="3368"/>
                </a:lnTo>
                <a:lnTo>
                  <a:pt x="548" y="3370"/>
                </a:lnTo>
                <a:lnTo>
                  <a:pt x="546" y="3370"/>
                </a:lnTo>
                <a:lnTo>
                  <a:pt x="546" y="3368"/>
                </a:lnTo>
                <a:lnTo>
                  <a:pt x="546" y="3366"/>
                </a:lnTo>
                <a:lnTo>
                  <a:pt x="544" y="3364"/>
                </a:lnTo>
                <a:lnTo>
                  <a:pt x="542" y="3366"/>
                </a:lnTo>
                <a:lnTo>
                  <a:pt x="540" y="3370"/>
                </a:lnTo>
                <a:lnTo>
                  <a:pt x="536" y="3374"/>
                </a:lnTo>
                <a:lnTo>
                  <a:pt x="530" y="3374"/>
                </a:lnTo>
                <a:lnTo>
                  <a:pt x="528" y="3368"/>
                </a:lnTo>
                <a:lnTo>
                  <a:pt x="526" y="3366"/>
                </a:lnTo>
                <a:lnTo>
                  <a:pt x="524" y="3368"/>
                </a:lnTo>
                <a:lnTo>
                  <a:pt x="520" y="3370"/>
                </a:lnTo>
                <a:lnTo>
                  <a:pt x="522" y="3372"/>
                </a:lnTo>
                <a:lnTo>
                  <a:pt x="520" y="3372"/>
                </a:lnTo>
                <a:lnTo>
                  <a:pt x="518" y="3372"/>
                </a:lnTo>
                <a:lnTo>
                  <a:pt x="516" y="3372"/>
                </a:lnTo>
                <a:lnTo>
                  <a:pt x="512" y="3368"/>
                </a:lnTo>
                <a:lnTo>
                  <a:pt x="510" y="3366"/>
                </a:lnTo>
                <a:lnTo>
                  <a:pt x="508" y="3364"/>
                </a:lnTo>
                <a:lnTo>
                  <a:pt x="508" y="3362"/>
                </a:lnTo>
                <a:lnTo>
                  <a:pt x="508" y="3360"/>
                </a:lnTo>
                <a:lnTo>
                  <a:pt x="508" y="3360"/>
                </a:lnTo>
                <a:lnTo>
                  <a:pt x="508" y="3362"/>
                </a:lnTo>
                <a:lnTo>
                  <a:pt x="506" y="3362"/>
                </a:lnTo>
                <a:lnTo>
                  <a:pt x="508" y="3364"/>
                </a:lnTo>
                <a:lnTo>
                  <a:pt x="508" y="3366"/>
                </a:lnTo>
                <a:lnTo>
                  <a:pt x="508" y="3368"/>
                </a:lnTo>
                <a:lnTo>
                  <a:pt x="508" y="3370"/>
                </a:lnTo>
                <a:lnTo>
                  <a:pt x="508" y="3372"/>
                </a:lnTo>
                <a:lnTo>
                  <a:pt x="508" y="3374"/>
                </a:lnTo>
                <a:lnTo>
                  <a:pt x="508" y="3374"/>
                </a:lnTo>
                <a:lnTo>
                  <a:pt x="508" y="3376"/>
                </a:lnTo>
                <a:lnTo>
                  <a:pt x="508" y="3378"/>
                </a:lnTo>
                <a:lnTo>
                  <a:pt x="508" y="3380"/>
                </a:lnTo>
                <a:lnTo>
                  <a:pt x="506" y="3380"/>
                </a:lnTo>
                <a:lnTo>
                  <a:pt x="504" y="3380"/>
                </a:lnTo>
                <a:lnTo>
                  <a:pt x="502" y="3380"/>
                </a:lnTo>
                <a:lnTo>
                  <a:pt x="502" y="3378"/>
                </a:lnTo>
                <a:lnTo>
                  <a:pt x="500" y="3378"/>
                </a:lnTo>
                <a:lnTo>
                  <a:pt x="500" y="3376"/>
                </a:lnTo>
                <a:lnTo>
                  <a:pt x="500" y="3374"/>
                </a:lnTo>
                <a:lnTo>
                  <a:pt x="500" y="3374"/>
                </a:lnTo>
                <a:lnTo>
                  <a:pt x="496" y="3374"/>
                </a:lnTo>
                <a:lnTo>
                  <a:pt x="494" y="3374"/>
                </a:lnTo>
                <a:lnTo>
                  <a:pt x="492" y="3372"/>
                </a:lnTo>
                <a:lnTo>
                  <a:pt x="490" y="3372"/>
                </a:lnTo>
                <a:lnTo>
                  <a:pt x="490" y="3374"/>
                </a:lnTo>
                <a:lnTo>
                  <a:pt x="488" y="3374"/>
                </a:lnTo>
                <a:lnTo>
                  <a:pt x="488" y="3372"/>
                </a:lnTo>
                <a:lnTo>
                  <a:pt x="488" y="3370"/>
                </a:lnTo>
                <a:lnTo>
                  <a:pt x="486" y="3370"/>
                </a:lnTo>
                <a:lnTo>
                  <a:pt x="486" y="3368"/>
                </a:lnTo>
                <a:lnTo>
                  <a:pt x="488" y="3368"/>
                </a:lnTo>
                <a:lnTo>
                  <a:pt x="488" y="3366"/>
                </a:lnTo>
                <a:lnTo>
                  <a:pt x="488" y="3364"/>
                </a:lnTo>
                <a:lnTo>
                  <a:pt x="486" y="3362"/>
                </a:lnTo>
                <a:lnTo>
                  <a:pt x="484" y="3360"/>
                </a:lnTo>
                <a:lnTo>
                  <a:pt x="482" y="3358"/>
                </a:lnTo>
                <a:lnTo>
                  <a:pt x="480" y="3358"/>
                </a:lnTo>
                <a:lnTo>
                  <a:pt x="480" y="3356"/>
                </a:lnTo>
                <a:lnTo>
                  <a:pt x="480" y="3354"/>
                </a:lnTo>
                <a:lnTo>
                  <a:pt x="480" y="3352"/>
                </a:lnTo>
                <a:lnTo>
                  <a:pt x="478" y="3352"/>
                </a:lnTo>
                <a:lnTo>
                  <a:pt x="470" y="3352"/>
                </a:lnTo>
                <a:lnTo>
                  <a:pt x="468" y="3352"/>
                </a:lnTo>
                <a:lnTo>
                  <a:pt x="466" y="3352"/>
                </a:lnTo>
                <a:lnTo>
                  <a:pt x="460" y="3354"/>
                </a:lnTo>
                <a:lnTo>
                  <a:pt x="458" y="3354"/>
                </a:lnTo>
                <a:lnTo>
                  <a:pt x="458" y="3352"/>
                </a:lnTo>
                <a:lnTo>
                  <a:pt x="456" y="3350"/>
                </a:lnTo>
                <a:lnTo>
                  <a:pt x="456" y="3348"/>
                </a:lnTo>
                <a:lnTo>
                  <a:pt x="456" y="3346"/>
                </a:lnTo>
                <a:lnTo>
                  <a:pt x="454" y="3346"/>
                </a:lnTo>
                <a:lnTo>
                  <a:pt x="450" y="3346"/>
                </a:lnTo>
                <a:lnTo>
                  <a:pt x="446" y="3346"/>
                </a:lnTo>
                <a:lnTo>
                  <a:pt x="444" y="3348"/>
                </a:lnTo>
                <a:lnTo>
                  <a:pt x="442" y="3348"/>
                </a:lnTo>
                <a:lnTo>
                  <a:pt x="442" y="3350"/>
                </a:lnTo>
                <a:lnTo>
                  <a:pt x="440" y="3354"/>
                </a:lnTo>
                <a:lnTo>
                  <a:pt x="438" y="3356"/>
                </a:lnTo>
                <a:lnTo>
                  <a:pt x="434" y="3356"/>
                </a:lnTo>
                <a:lnTo>
                  <a:pt x="430" y="3354"/>
                </a:lnTo>
                <a:lnTo>
                  <a:pt x="428" y="3352"/>
                </a:lnTo>
                <a:lnTo>
                  <a:pt x="428" y="3350"/>
                </a:lnTo>
                <a:lnTo>
                  <a:pt x="428" y="3348"/>
                </a:lnTo>
                <a:lnTo>
                  <a:pt x="430" y="3346"/>
                </a:lnTo>
                <a:lnTo>
                  <a:pt x="430" y="3344"/>
                </a:lnTo>
                <a:lnTo>
                  <a:pt x="428" y="3342"/>
                </a:lnTo>
                <a:lnTo>
                  <a:pt x="426" y="3340"/>
                </a:lnTo>
                <a:lnTo>
                  <a:pt x="422" y="3340"/>
                </a:lnTo>
                <a:lnTo>
                  <a:pt x="420" y="3338"/>
                </a:lnTo>
                <a:lnTo>
                  <a:pt x="422" y="3334"/>
                </a:lnTo>
                <a:lnTo>
                  <a:pt x="422" y="3332"/>
                </a:lnTo>
                <a:lnTo>
                  <a:pt x="424" y="3332"/>
                </a:lnTo>
                <a:lnTo>
                  <a:pt x="424" y="3330"/>
                </a:lnTo>
                <a:lnTo>
                  <a:pt x="426" y="3330"/>
                </a:lnTo>
                <a:lnTo>
                  <a:pt x="430" y="3330"/>
                </a:lnTo>
                <a:lnTo>
                  <a:pt x="432" y="3330"/>
                </a:lnTo>
                <a:lnTo>
                  <a:pt x="434" y="3330"/>
                </a:lnTo>
                <a:lnTo>
                  <a:pt x="436" y="3328"/>
                </a:lnTo>
                <a:lnTo>
                  <a:pt x="436" y="3326"/>
                </a:lnTo>
                <a:lnTo>
                  <a:pt x="434" y="3320"/>
                </a:lnTo>
                <a:lnTo>
                  <a:pt x="434" y="3318"/>
                </a:lnTo>
                <a:lnTo>
                  <a:pt x="432" y="3318"/>
                </a:lnTo>
                <a:lnTo>
                  <a:pt x="432" y="3316"/>
                </a:lnTo>
                <a:lnTo>
                  <a:pt x="430" y="3312"/>
                </a:lnTo>
                <a:lnTo>
                  <a:pt x="426" y="3310"/>
                </a:lnTo>
                <a:lnTo>
                  <a:pt x="424" y="3310"/>
                </a:lnTo>
                <a:lnTo>
                  <a:pt x="424" y="3312"/>
                </a:lnTo>
                <a:lnTo>
                  <a:pt x="422" y="3312"/>
                </a:lnTo>
                <a:lnTo>
                  <a:pt x="420" y="3312"/>
                </a:lnTo>
                <a:lnTo>
                  <a:pt x="418" y="3314"/>
                </a:lnTo>
                <a:lnTo>
                  <a:pt x="416" y="3316"/>
                </a:lnTo>
                <a:lnTo>
                  <a:pt x="414" y="3316"/>
                </a:lnTo>
                <a:lnTo>
                  <a:pt x="412" y="3314"/>
                </a:lnTo>
                <a:lnTo>
                  <a:pt x="412" y="3314"/>
                </a:lnTo>
                <a:lnTo>
                  <a:pt x="412" y="3312"/>
                </a:lnTo>
                <a:lnTo>
                  <a:pt x="410" y="3312"/>
                </a:lnTo>
                <a:lnTo>
                  <a:pt x="410" y="3310"/>
                </a:lnTo>
                <a:lnTo>
                  <a:pt x="410" y="3308"/>
                </a:lnTo>
                <a:lnTo>
                  <a:pt x="410" y="3306"/>
                </a:lnTo>
                <a:lnTo>
                  <a:pt x="410" y="3304"/>
                </a:lnTo>
                <a:lnTo>
                  <a:pt x="410" y="3296"/>
                </a:lnTo>
                <a:lnTo>
                  <a:pt x="408" y="3296"/>
                </a:lnTo>
                <a:lnTo>
                  <a:pt x="406" y="3296"/>
                </a:lnTo>
                <a:lnTo>
                  <a:pt x="404" y="3296"/>
                </a:lnTo>
                <a:lnTo>
                  <a:pt x="402" y="3296"/>
                </a:lnTo>
                <a:lnTo>
                  <a:pt x="400" y="3292"/>
                </a:lnTo>
                <a:lnTo>
                  <a:pt x="398" y="3292"/>
                </a:lnTo>
                <a:lnTo>
                  <a:pt x="398" y="3290"/>
                </a:lnTo>
                <a:lnTo>
                  <a:pt x="400" y="3290"/>
                </a:lnTo>
                <a:lnTo>
                  <a:pt x="400" y="3288"/>
                </a:lnTo>
                <a:lnTo>
                  <a:pt x="404" y="3280"/>
                </a:lnTo>
                <a:lnTo>
                  <a:pt x="402" y="3280"/>
                </a:lnTo>
                <a:lnTo>
                  <a:pt x="400" y="3282"/>
                </a:lnTo>
                <a:lnTo>
                  <a:pt x="398" y="3282"/>
                </a:lnTo>
                <a:lnTo>
                  <a:pt x="398" y="3284"/>
                </a:lnTo>
                <a:lnTo>
                  <a:pt x="396" y="3284"/>
                </a:lnTo>
                <a:lnTo>
                  <a:pt x="394" y="3284"/>
                </a:lnTo>
                <a:lnTo>
                  <a:pt x="392" y="3284"/>
                </a:lnTo>
                <a:lnTo>
                  <a:pt x="390" y="3282"/>
                </a:lnTo>
                <a:lnTo>
                  <a:pt x="388" y="3280"/>
                </a:lnTo>
                <a:lnTo>
                  <a:pt x="388" y="3280"/>
                </a:lnTo>
                <a:lnTo>
                  <a:pt x="388" y="3278"/>
                </a:lnTo>
                <a:lnTo>
                  <a:pt x="390" y="3276"/>
                </a:lnTo>
                <a:lnTo>
                  <a:pt x="392" y="3274"/>
                </a:lnTo>
                <a:lnTo>
                  <a:pt x="396" y="3270"/>
                </a:lnTo>
                <a:lnTo>
                  <a:pt x="396" y="3268"/>
                </a:lnTo>
                <a:lnTo>
                  <a:pt x="396" y="3266"/>
                </a:lnTo>
                <a:lnTo>
                  <a:pt x="394" y="3266"/>
                </a:lnTo>
                <a:lnTo>
                  <a:pt x="394" y="3264"/>
                </a:lnTo>
                <a:lnTo>
                  <a:pt x="392" y="3262"/>
                </a:lnTo>
                <a:lnTo>
                  <a:pt x="392" y="3260"/>
                </a:lnTo>
                <a:lnTo>
                  <a:pt x="392" y="3258"/>
                </a:lnTo>
                <a:lnTo>
                  <a:pt x="394" y="3258"/>
                </a:lnTo>
                <a:lnTo>
                  <a:pt x="394" y="3254"/>
                </a:lnTo>
                <a:lnTo>
                  <a:pt x="392" y="3252"/>
                </a:lnTo>
                <a:lnTo>
                  <a:pt x="386" y="3252"/>
                </a:lnTo>
                <a:lnTo>
                  <a:pt x="386" y="3254"/>
                </a:lnTo>
                <a:lnTo>
                  <a:pt x="384" y="3254"/>
                </a:lnTo>
                <a:lnTo>
                  <a:pt x="384" y="3256"/>
                </a:lnTo>
                <a:lnTo>
                  <a:pt x="384" y="3258"/>
                </a:lnTo>
                <a:lnTo>
                  <a:pt x="384" y="3260"/>
                </a:lnTo>
                <a:lnTo>
                  <a:pt x="386" y="3266"/>
                </a:lnTo>
                <a:lnTo>
                  <a:pt x="386" y="3268"/>
                </a:lnTo>
                <a:lnTo>
                  <a:pt x="388" y="3268"/>
                </a:lnTo>
                <a:lnTo>
                  <a:pt x="388" y="3270"/>
                </a:lnTo>
                <a:lnTo>
                  <a:pt x="388" y="3272"/>
                </a:lnTo>
                <a:lnTo>
                  <a:pt x="386" y="3272"/>
                </a:lnTo>
                <a:lnTo>
                  <a:pt x="386" y="3274"/>
                </a:lnTo>
                <a:lnTo>
                  <a:pt x="386" y="3276"/>
                </a:lnTo>
                <a:lnTo>
                  <a:pt x="384" y="3278"/>
                </a:lnTo>
                <a:lnTo>
                  <a:pt x="380" y="3278"/>
                </a:lnTo>
                <a:lnTo>
                  <a:pt x="378" y="3278"/>
                </a:lnTo>
                <a:lnTo>
                  <a:pt x="376" y="3278"/>
                </a:lnTo>
                <a:lnTo>
                  <a:pt x="374" y="3276"/>
                </a:lnTo>
                <a:lnTo>
                  <a:pt x="372" y="3276"/>
                </a:lnTo>
                <a:lnTo>
                  <a:pt x="372" y="3278"/>
                </a:lnTo>
                <a:lnTo>
                  <a:pt x="370" y="3278"/>
                </a:lnTo>
                <a:lnTo>
                  <a:pt x="368" y="3280"/>
                </a:lnTo>
                <a:lnTo>
                  <a:pt x="366" y="3280"/>
                </a:lnTo>
                <a:lnTo>
                  <a:pt x="364" y="3280"/>
                </a:lnTo>
                <a:lnTo>
                  <a:pt x="364" y="3278"/>
                </a:lnTo>
                <a:lnTo>
                  <a:pt x="362" y="3278"/>
                </a:lnTo>
                <a:lnTo>
                  <a:pt x="362" y="3276"/>
                </a:lnTo>
                <a:lnTo>
                  <a:pt x="358" y="3272"/>
                </a:lnTo>
                <a:lnTo>
                  <a:pt x="358" y="3270"/>
                </a:lnTo>
                <a:lnTo>
                  <a:pt x="356" y="3270"/>
                </a:lnTo>
                <a:lnTo>
                  <a:pt x="356" y="3268"/>
                </a:lnTo>
                <a:lnTo>
                  <a:pt x="358" y="3264"/>
                </a:lnTo>
                <a:lnTo>
                  <a:pt x="360" y="3260"/>
                </a:lnTo>
                <a:lnTo>
                  <a:pt x="358" y="3260"/>
                </a:lnTo>
                <a:lnTo>
                  <a:pt x="356" y="3260"/>
                </a:lnTo>
                <a:lnTo>
                  <a:pt x="356" y="3258"/>
                </a:lnTo>
                <a:lnTo>
                  <a:pt x="354" y="3258"/>
                </a:lnTo>
                <a:lnTo>
                  <a:pt x="352" y="3254"/>
                </a:lnTo>
                <a:lnTo>
                  <a:pt x="352" y="3252"/>
                </a:lnTo>
                <a:lnTo>
                  <a:pt x="352" y="3250"/>
                </a:lnTo>
                <a:lnTo>
                  <a:pt x="352" y="3248"/>
                </a:lnTo>
                <a:lnTo>
                  <a:pt x="350" y="3248"/>
                </a:lnTo>
                <a:lnTo>
                  <a:pt x="346" y="3246"/>
                </a:lnTo>
                <a:lnTo>
                  <a:pt x="346" y="3244"/>
                </a:lnTo>
                <a:lnTo>
                  <a:pt x="344" y="3244"/>
                </a:lnTo>
                <a:lnTo>
                  <a:pt x="344" y="3242"/>
                </a:lnTo>
                <a:lnTo>
                  <a:pt x="342" y="3240"/>
                </a:lnTo>
                <a:lnTo>
                  <a:pt x="340" y="3238"/>
                </a:lnTo>
                <a:lnTo>
                  <a:pt x="338" y="3238"/>
                </a:lnTo>
                <a:lnTo>
                  <a:pt x="336" y="3240"/>
                </a:lnTo>
                <a:lnTo>
                  <a:pt x="332" y="3242"/>
                </a:lnTo>
                <a:lnTo>
                  <a:pt x="330" y="3244"/>
                </a:lnTo>
                <a:lnTo>
                  <a:pt x="328" y="3244"/>
                </a:lnTo>
                <a:lnTo>
                  <a:pt x="326" y="3244"/>
                </a:lnTo>
                <a:lnTo>
                  <a:pt x="324" y="3244"/>
                </a:lnTo>
                <a:lnTo>
                  <a:pt x="324" y="3242"/>
                </a:lnTo>
                <a:lnTo>
                  <a:pt x="322" y="3242"/>
                </a:lnTo>
                <a:lnTo>
                  <a:pt x="320" y="3240"/>
                </a:lnTo>
                <a:lnTo>
                  <a:pt x="316" y="3238"/>
                </a:lnTo>
                <a:lnTo>
                  <a:pt x="316" y="3236"/>
                </a:lnTo>
                <a:lnTo>
                  <a:pt x="314" y="3234"/>
                </a:lnTo>
                <a:lnTo>
                  <a:pt x="312" y="3234"/>
                </a:lnTo>
                <a:lnTo>
                  <a:pt x="312" y="3232"/>
                </a:lnTo>
                <a:lnTo>
                  <a:pt x="310" y="3232"/>
                </a:lnTo>
                <a:lnTo>
                  <a:pt x="308" y="3230"/>
                </a:lnTo>
                <a:lnTo>
                  <a:pt x="306" y="3228"/>
                </a:lnTo>
                <a:lnTo>
                  <a:pt x="306" y="3226"/>
                </a:lnTo>
                <a:lnTo>
                  <a:pt x="304" y="3226"/>
                </a:lnTo>
                <a:lnTo>
                  <a:pt x="304" y="3228"/>
                </a:lnTo>
                <a:lnTo>
                  <a:pt x="302" y="3232"/>
                </a:lnTo>
                <a:lnTo>
                  <a:pt x="300" y="3232"/>
                </a:lnTo>
                <a:lnTo>
                  <a:pt x="298" y="3232"/>
                </a:lnTo>
                <a:lnTo>
                  <a:pt x="296" y="3232"/>
                </a:lnTo>
                <a:lnTo>
                  <a:pt x="294" y="3230"/>
                </a:lnTo>
                <a:lnTo>
                  <a:pt x="294" y="3228"/>
                </a:lnTo>
                <a:lnTo>
                  <a:pt x="294" y="3226"/>
                </a:lnTo>
                <a:lnTo>
                  <a:pt x="294" y="3224"/>
                </a:lnTo>
                <a:lnTo>
                  <a:pt x="294" y="3222"/>
                </a:lnTo>
                <a:lnTo>
                  <a:pt x="292" y="3222"/>
                </a:lnTo>
                <a:lnTo>
                  <a:pt x="290" y="3222"/>
                </a:lnTo>
                <a:lnTo>
                  <a:pt x="290" y="3224"/>
                </a:lnTo>
                <a:lnTo>
                  <a:pt x="288" y="3224"/>
                </a:lnTo>
                <a:lnTo>
                  <a:pt x="286" y="3224"/>
                </a:lnTo>
                <a:lnTo>
                  <a:pt x="286" y="3222"/>
                </a:lnTo>
                <a:lnTo>
                  <a:pt x="286" y="3220"/>
                </a:lnTo>
                <a:lnTo>
                  <a:pt x="288" y="3220"/>
                </a:lnTo>
                <a:lnTo>
                  <a:pt x="290" y="3216"/>
                </a:lnTo>
                <a:lnTo>
                  <a:pt x="290" y="3214"/>
                </a:lnTo>
                <a:lnTo>
                  <a:pt x="290" y="3212"/>
                </a:lnTo>
                <a:lnTo>
                  <a:pt x="290" y="3210"/>
                </a:lnTo>
                <a:lnTo>
                  <a:pt x="286" y="3206"/>
                </a:lnTo>
                <a:lnTo>
                  <a:pt x="286" y="3202"/>
                </a:lnTo>
                <a:lnTo>
                  <a:pt x="286" y="3200"/>
                </a:lnTo>
                <a:lnTo>
                  <a:pt x="288" y="3198"/>
                </a:lnTo>
                <a:lnTo>
                  <a:pt x="290" y="3198"/>
                </a:lnTo>
                <a:lnTo>
                  <a:pt x="292" y="3196"/>
                </a:lnTo>
                <a:lnTo>
                  <a:pt x="292" y="3194"/>
                </a:lnTo>
                <a:lnTo>
                  <a:pt x="290" y="3190"/>
                </a:lnTo>
                <a:lnTo>
                  <a:pt x="288" y="3190"/>
                </a:lnTo>
                <a:lnTo>
                  <a:pt x="284" y="3188"/>
                </a:lnTo>
                <a:lnTo>
                  <a:pt x="284" y="3186"/>
                </a:lnTo>
                <a:lnTo>
                  <a:pt x="282" y="3184"/>
                </a:lnTo>
                <a:lnTo>
                  <a:pt x="282" y="3184"/>
                </a:lnTo>
                <a:lnTo>
                  <a:pt x="280" y="3184"/>
                </a:lnTo>
                <a:lnTo>
                  <a:pt x="280" y="3182"/>
                </a:lnTo>
                <a:lnTo>
                  <a:pt x="280" y="3180"/>
                </a:lnTo>
                <a:lnTo>
                  <a:pt x="280" y="3178"/>
                </a:lnTo>
                <a:lnTo>
                  <a:pt x="278" y="3176"/>
                </a:lnTo>
                <a:lnTo>
                  <a:pt x="276" y="3176"/>
                </a:lnTo>
                <a:lnTo>
                  <a:pt x="276" y="3174"/>
                </a:lnTo>
                <a:lnTo>
                  <a:pt x="274" y="3168"/>
                </a:lnTo>
                <a:lnTo>
                  <a:pt x="274" y="3164"/>
                </a:lnTo>
                <a:lnTo>
                  <a:pt x="274" y="3162"/>
                </a:lnTo>
                <a:lnTo>
                  <a:pt x="272" y="3160"/>
                </a:lnTo>
                <a:lnTo>
                  <a:pt x="270" y="3160"/>
                </a:lnTo>
                <a:lnTo>
                  <a:pt x="268" y="3160"/>
                </a:lnTo>
                <a:lnTo>
                  <a:pt x="268" y="3158"/>
                </a:lnTo>
                <a:lnTo>
                  <a:pt x="268" y="3158"/>
                </a:lnTo>
                <a:lnTo>
                  <a:pt x="266" y="3156"/>
                </a:lnTo>
                <a:lnTo>
                  <a:pt x="262" y="3152"/>
                </a:lnTo>
                <a:lnTo>
                  <a:pt x="262" y="3150"/>
                </a:lnTo>
                <a:lnTo>
                  <a:pt x="264" y="3146"/>
                </a:lnTo>
                <a:lnTo>
                  <a:pt x="268" y="3144"/>
                </a:lnTo>
                <a:lnTo>
                  <a:pt x="270" y="3142"/>
                </a:lnTo>
                <a:lnTo>
                  <a:pt x="270" y="3140"/>
                </a:lnTo>
                <a:lnTo>
                  <a:pt x="272" y="3138"/>
                </a:lnTo>
                <a:lnTo>
                  <a:pt x="272" y="3136"/>
                </a:lnTo>
                <a:lnTo>
                  <a:pt x="272" y="3136"/>
                </a:lnTo>
                <a:lnTo>
                  <a:pt x="274" y="3136"/>
                </a:lnTo>
                <a:lnTo>
                  <a:pt x="274" y="3134"/>
                </a:lnTo>
                <a:lnTo>
                  <a:pt x="276" y="3134"/>
                </a:lnTo>
                <a:lnTo>
                  <a:pt x="278" y="3134"/>
                </a:lnTo>
                <a:lnTo>
                  <a:pt x="280" y="3132"/>
                </a:lnTo>
                <a:lnTo>
                  <a:pt x="280" y="3130"/>
                </a:lnTo>
                <a:lnTo>
                  <a:pt x="280" y="3128"/>
                </a:lnTo>
                <a:lnTo>
                  <a:pt x="278" y="3128"/>
                </a:lnTo>
                <a:lnTo>
                  <a:pt x="274" y="3128"/>
                </a:lnTo>
                <a:lnTo>
                  <a:pt x="272" y="3130"/>
                </a:lnTo>
                <a:lnTo>
                  <a:pt x="270" y="3130"/>
                </a:lnTo>
                <a:lnTo>
                  <a:pt x="268" y="3130"/>
                </a:lnTo>
                <a:lnTo>
                  <a:pt x="268" y="3132"/>
                </a:lnTo>
                <a:lnTo>
                  <a:pt x="268" y="3132"/>
                </a:lnTo>
                <a:lnTo>
                  <a:pt x="266" y="3132"/>
                </a:lnTo>
                <a:lnTo>
                  <a:pt x="266" y="3130"/>
                </a:lnTo>
                <a:lnTo>
                  <a:pt x="264" y="3130"/>
                </a:lnTo>
                <a:lnTo>
                  <a:pt x="262" y="3128"/>
                </a:lnTo>
                <a:lnTo>
                  <a:pt x="262" y="3126"/>
                </a:lnTo>
                <a:lnTo>
                  <a:pt x="264" y="3126"/>
                </a:lnTo>
                <a:lnTo>
                  <a:pt x="268" y="3122"/>
                </a:lnTo>
                <a:lnTo>
                  <a:pt x="270" y="3120"/>
                </a:lnTo>
                <a:lnTo>
                  <a:pt x="270" y="3118"/>
                </a:lnTo>
                <a:lnTo>
                  <a:pt x="268" y="3118"/>
                </a:lnTo>
                <a:lnTo>
                  <a:pt x="268" y="3116"/>
                </a:lnTo>
                <a:lnTo>
                  <a:pt x="266" y="3116"/>
                </a:lnTo>
                <a:lnTo>
                  <a:pt x="264" y="3118"/>
                </a:lnTo>
                <a:lnTo>
                  <a:pt x="260" y="3118"/>
                </a:lnTo>
                <a:lnTo>
                  <a:pt x="258" y="3118"/>
                </a:lnTo>
                <a:lnTo>
                  <a:pt x="258" y="3116"/>
                </a:lnTo>
                <a:lnTo>
                  <a:pt x="258" y="3114"/>
                </a:lnTo>
                <a:lnTo>
                  <a:pt x="258" y="3112"/>
                </a:lnTo>
                <a:lnTo>
                  <a:pt x="258" y="3110"/>
                </a:lnTo>
                <a:lnTo>
                  <a:pt x="258" y="3108"/>
                </a:lnTo>
                <a:lnTo>
                  <a:pt x="258" y="3106"/>
                </a:lnTo>
                <a:lnTo>
                  <a:pt x="256" y="3106"/>
                </a:lnTo>
                <a:lnTo>
                  <a:pt x="254" y="3104"/>
                </a:lnTo>
                <a:lnTo>
                  <a:pt x="252" y="3104"/>
                </a:lnTo>
                <a:lnTo>
                  <a:pt x="248" y="3104"/>
                </a:lnTo>
                <a:lnTo>
                  <a:pt x="248" y="3102"/>
                </a:lnTo>
                <a:lnTo>
                  <a:pt x="246" y="3100"/>
                </a:lnTo>
                <a:lnTo>
                  <a:pt x="244" y="3098"/>
                </a:lnTo>
                <a:lnTo>
                  <a:pt x="238" y="3096"/>
                </a:lnTo>
                <a:lnTo>
                  <a:pt x="236" y="3096"/>
                </a:lnTo>
                <a:lnTo>
                  <a:pt x="234" y="3094"/>
                </a:lnTo>
                <a:lnTo>
                  <a:pt x="234" y="3092"/>
                </a:lnTo>
                <a:lnTo>
                  <a:pt x="234" y="3090"/>
                </a:lnTo>
                <a:lnTo>
                  <a:pt x="230" y="3088"/>
                </a:lnTo>
                <a:lnTo>
                  <a:pt x="226" y="3088"/>
                </a:lnTo>
                <a:lnTo>
                  <a:pt x="224" y="3088"/>
                </a:lnTo>
                <a:lnTo>
                  <a:pt x="224" y="3086"/>
                </a:lnTo>
                <a:lnTo>
                  <a:pt x="222" y="3082"/>
                </a:lnTo>
                <a:lnTo>
                  <a:pt x="222" y="3080"/>
                </a:lnTo>
                <a:lnTo>
                  <a:pt x="220" y="3074"/>
                </a:lnTo>
                <a:lnTo>
                  <a:pt x="216" y="3074"/>
                </a:lnTo>
                <a:lnTo>
                  <a:pt x="212" y="3078"/>
                </a:lnTo>
                <a:lnTo>
                  <a:pt x="210" y="3082"/>
                </a:lnTo>
                <a:lnTo>
                  <a:pt x="208" y="3082"/>
                </a:lnTo>
                <a:lnTo>
                  <a:pt x="206" y="3082"/>
                </a:lnTo>
                <a:lnTo>
                  <a:pt x="206" y="3080"/>
                </a:lnTo>
                <a:lnTo>
                  <a:pt x="204" y="3080"/>
                </a:lnTo>
                <a:lnTo>
                  <a:pt x="204" y="3078"/>
                </a:lnTo>
                <a:lnTo>
                  <a:pt x="206" y="3074"/>
                </a:lnTo>
                <a:lnTo>
                  <a:pt x="206" y="3068"/>
                </a:lnTo>
                <a:lnTo>
                  <a:pt x="206" y="3065"/>
                </a:lnTo>
                <a:lnTo>
                  <a:pt x="206" y="3063"/>
                </a:lnTo>
                <a:lnTo>
                  <a:pt x="206" y="3059"/>
                </a:lnTo>
                <a:lnTo>
                  <a:pt x="202" y="3055"/>
                </a:lnTo>
                <a:lnTo>
                  <a:pt x="200" y="3053"/>
                </a:lnTo>
                <a:lnTo>
                  <a:pt x="198" y="3051"/>
                </a:lnTo>
                <a:lnTo>
                  <a:pt x="198" y="3049"/>
                </a:lnTo>
                <a:lnTo>
                  <a:pt x="196" y="3043"/>
                </a:lnTo>
                <a:lnTo>
                  <a:pt x="194" y="3041"/>
                </a:lnTo>
                <a:lnTo>
                  <a:pt x="192" y="3041"/>
                </a:lnTo>
                <a:lnTo>
                  <a:pt x="190" y="3039"/>
                </a:lnTo>
                <a:lnTo>
                  <a:pt x="190" y="3039"/>
                </a:lnTo>
                <a:lnTo>
                  <a:pt x="190" y="3035"/>
                </a:lnTo>
                <a:lnTo>
                  <a:pt x="192" y="3033"/>
                </a:lnTo>
                <a:lnTo>
                  <a:pt x="194" y="3031"/>
                </a:lnTo>
                <a:lnTo>
                  <a:pt x="194" y="3029"/>
                </a:lnTo>
                <a:lnTo>
                  <a:pt x="192" y="3029"/>
                </a:lnTo>
                <a:lnTo>
                  <a:pt x="190" y="3029"/>
                </a:lnTo>
                <a:lnTo>
                  <a:pt x="188" y="3027"/>
                </a:lnTo>
                <a:lnTo>
                  <a:pt x="186" y="3027"/>
                </a:lnTo>
                <a:lnTo>
                  <a:pt x="186" y="3025"/>
                </a:lnTo>
                <a:lnTo>
                  <a:pt x="184" y="3025"/>
                </a:lnTo>
                <a:lnTo>
                  <a:pt x="186" y="3023"/>
                </a:lnTo>
                <a:lnTo>
                  <a:pt x="186" y="3021"/>
                </a:lnTo>
                <a:lnTo>
                  <a:pt x="188" y="3021"/>
                </a:lnTo>
                <a:lnTo>
                  <a:pt x="194" y="3019"/>
                </a:lnTo>
                <a:lnTo>
                  <a:pt x="198" y="3019"/>
                </a:lnTo>
                <a:lnTo>
                  <a:pt x="198" y="3017"/>
                </a:lnTo>
                <a:lnTo>
                  <a:pt x="194" y="3017"/>
                </a:lnTo>
                <a:lnTo>
                  <a:pt x="192" y="3015"/>
                </a:lnTo>
                <a:lnTo>
                  <a:pt x="190" y="3013"/>
                </a:lnTo>
                <a:lnTo>
                  <a:pt x="190" y="3011"/>
                </a:lnTo>
                <a:lnTo>
                  <a:pt x="190" y="3009"/>
                </a:lnTo>
                <a:lnTo>
                  <a:pt x="190" y="3005"/>
                </a:lnTo>
                <a:lnTo>
                  <a:pt x="190" y="3001"/>
                </a:lnTo>
                <a:lnTo>
                  <a:pt x="188" y="2999"/>
                </a:lnTo>
                <a:lnTo>
                  <a:pt x="188" y="2997"/>
                </a:lnTo>
                <a:lnTo>
                  <a:pt x="186" y="2997"/>
                </a:lnTo>
                <a:lnTo>
                  <a:pt x="184" y="2995"/>
                </a:lnTo>
                <a:lnTo>
                  <a:pt x="180" y="2995"/>
                </a:lnTo>
                <a:lnTo>
                  <a:pt x="180" y="2993"/>
                </a:lnTo>
                <a:lnTo>
                  <a:pt x="178" y="2993"/>
                </a:lnTo>
                <a:lnTo>
                  <a:pt x="178" y="2991"/>
                </a:lnTo>
                <a:lnTo>
                  <a:pt x="176" y="2991"/>
                </a:lnTo>
                <a:lnTo>
                  <a:pt x="176" y="2991"/>
                </a:lnTo>
                <a:lnTo>
                  <a:pt x="174" y="2985"/>
                </a:lnTo>
                <a:lnTo>
                  <a:pt x="172" y="2981"/>
                </a:lnTo>
                <a:lnTo>
                  <a:pt x="170" y="2981"/>
                </a:lnTo>
                <a:lnTo>
                  <a:pt x="168" y="2979"/>
                </a:lnTo>
                <a:lnTo>
                  <a:pt x="166" y="2979"/>
                </a:lnTo>
                <a:lnTo>
                  <a:pt x="166" y="2977"/>
                </a:lnTo>
                <a:lnTo>
                  <a:pt x="164" y="2975"/>
                </a:lnTo>
                <a:lnTo>
                  <a:pt x="162" y="2973"/>
                </a:lnTo>
                <a:lnTo>
                  <a:pt x="158" y="2973"/>
                </a:lnTo>
                <a:lnTo>
                  <a:pt x="156" y="2973"/>
                </a:lnTo>
                <a:lnTo>
                  <a:pt x="156" y="2971"/>
                </a:lnTo>
                <a:lnTo>
                  <a:pt x="154" y="2971"/>
                </a:lnTo>
                <a:lnTo>
                  <a:pt x="154" y="2969"/>
                </a:lnTo>
                <a:lnTo>
                  <a:pt x="154" y="2967"/>
                </a:lnTo>
                <a:lnTo>
                  <a:pt x="150" y="2967"/>
                </a:lnTo>
                <a:lnTo>
                  <a:pt x="148" y="2967"/>
                </a:lnTo>
                <a:lnTo>
                  <a:pt x="148" y="2969"/>
                </a:lnTo>
                <a:lnTo>
                  <a:pt x="148" y="2971"/>
                </a:lnTo>
                <a:lnTo>
                  <a:pt x="146" y="2971"/>
                </a:lnTo>
                <a:lnTo>
                  <a:pt x="148" y="2979"/>
                </a:lnTo>
                <a:lnTo>
                  <a:pt x="146" y="2981"/>
                </a:lnTo>
                <a:lnTo>
                  <a:pt x="144" y="2983"/>
                </a:lnTo>
                <a:lnTo>
                  <a:pt x="144" y="2981"/>
                </a:lnTo>
                <a:lnTo>
                  <a:pt x="144" y="2977"/>
                </a:lnTo>
                <a:lnTo>
                  <a:pt x="144" y="2975"/>
                </a:lnTo>
                <a:lnTo>
                  <a:pt x="142" y="2969"/>
                </a:lnTo>
                <a:lnTo>
                  <a:pt x="142" y="2967"/>
                </a:lnTo>
                <a:lnTo>
                  <a:pt x="136" y="2965"/>
                </a:lnTo>
                <a:lnTo>
                  <a:pt x="134" y="2965"/>
                </a:lnTo>
                <a:lnTo>
                  <a:pt x="134" y="2963"/>
                </a:lnTo>
                <a:lnTo>
                  <a:pt x="132" y="2963"/>
                </a:lnTo>
                <a:lnTo>
                  <a:pt x="134" y="2963"/>
                </a:lnTo>
                <a:lnTo>
                  <a:pt x="136" y="2961"/>
                </a:lnTo>
                <a:lnTo>
                  <a:pt x="136" y="2959"/>
                </a:lnTo>
                <a:lnTo>
                  <a:pt x="136" y="2957"/>
                </a:lnTo>
                <a:lnTo>
                  <a:pt x="138" y="2957"/>
                </a:lnTo>
                <a:lnTo>
                  <a:pt x="134" y="2953"/>
                </a:lnTo>
                <a:lnTo>
                  <a:pt x="132" y="2953"/>
                </a:lnTo>
                <a:lnTo>
                  <a:pt x="130" y="2953"/>
                </a:lnTo>
                <a:lnTo>
                  <a:pt x="128" y="2953"/>
                </a:lnTo>
                <a:lnTo>
                  <a:pt x="124" y="2953"/>
                </a:lnTo>
                <a:lnTo>
                  <a:pt x="122" y="2947"/>
                </a:lnTo>
                <a:lnTo>
                  <a:pt x="120" y="2947"/>
                </a:lnTo>
                <a:lnTo>
                  <a:pt x="120" y="2945"/>
                </a:lnTo>
                <a:lnTo>
                  <a:pt x="120" y="2943"/>
                </a:lnTo>
                <a:lnTo>
                  <a:pt x="122" y="2943"/>
                </a:lnTo>
                <a:lnTo>
                  <a:pt x="122" y="2943"/>
                </a:lnTo>
                <a:lnTo>
                  <a:pt x="124" y="2943"/>
                </a:lnTo>
                <a:lnTo>
                  <a:pt x="124" y="2943"/>
                </a:lnTo>
                <a:lnTo>
                  <a:pt x="124" y="2939"/>
                </a:lnTo>
                <a:lnTo>
                  <a:pt x="124" y="2937"/>
                </a:lnTo>
                <a:lnTo>
                  <a:pt x="124" y="2935"/>
                </a:lnTo>
                <a:lnTo>
                  <a:pt x="124" y="2935"/>
                </a:lnTo>
                <a:lnTo>
                  <a:pt x="124" y="2933"/>
                </a:lnTo>
                <a:lnTo>
                  <a:pt x="126" y="2935"/>
                </a:lnTo>
                <a:lnTo>
                  <a:pt x="128" y="2935"/>
                </a:lnTo>
                <a:lnTo>
                  <a:pt x="130" y="2935"/>
                </a:lnTo>
                <a:lnTo>
                  <a:pt x="130" y="2933"/>
                </a:lnTo>
                <a:lnTo>
                  <a:pt x="132" y="2933"/>
                </a:lnTo>
                <a:lnTo>
                  <a:pt x="134" y="2931"/>
                </a:lnTo>
                <a:lnTo>
                  <a:pt x="136" y="2929"/>
                </a:lnTo>
                <a:lnTo>
                  <a:pt x="140" y="2925"/>
                </a:lnTo>
                <a:lnTo>
                  <a:pt x="142" y="2921"/>
                </a:lnTo>
                <a:lnTo>
                  <a:pt x="144" y="2921"/>
                </a:lnTo>
                <a:lnTo>
                  <a:pt x="142" y="2919"/>
                </a:lnTo>
                <a:lnTo>
                  <a:pt x="138" y="2919"/>
                </a:lnTo>
                <a:lnTo>
                  <a:pt x="136" y="2917"/>
                </a:lnTo>
                <a:lnTo>
                  <a:pt x="134" y="2917"/>
                </a:lnTo>
                <a:lnTo>
                  <a:pt x="134" y="2915"/>
                </a:lnTo>
                <a:lnTo>
                  <a:pt x="132" y="2911"/>
                </a:lnTo>
                <a:lnTo>
                  <a:pt x="134" y="2909"/>
                </a:lnTo>
                <a:lnTo>
                  <a:pt x="134" y="2907"/>
                </a:lnTo>
                <a:lnTo>
                  <a:pt x="134" y="2905"/>
                </a:lnTo>
                <a:lnTo>
                  <a:pt x="136" y="2905"/>
                </a:lnTo>
                <a:lnTo>
                  <a:pt x="136" y="2903"/>
                </a:lnTo>
                <a:lnTo>
                  <a:pt x="138" y="2903"/>
                </a:lnTo>
                <a:lnTo>
                  <a:pt x="140" y="2903"/>
                </a:lnTo>
                <a:lnTo>
                  <a:pt x="144" y="2903"/>
                </a:lnTo>
                <a:lnTo>
                  <a:pt x="146" y="2903"/>
                </a:lnTo>
                <a:lnTo>
                  <a:pt x="148" y="2903"/>
                </a:lnTo>
                <a:lnTo>
                  <a:pt x="150" y="2899"/>
                </a:lnTo>
                <a:lnTo>
                  <a:pt x="150" y="2897"/>
                </a:lnTo>
                <a:lnTo>
                  <a:pt x="150" y="2895"/>
                </a:lnTo>
                <a:lnTo>
                  <a:pt x="148" y="2895"/>
                </a:lnTo>
                <a:lnTo>
                  <a:pt x="146" y="2893"/>
                </a:lnTo>
                <a:lnTo>
                  <a:pt x="144" y="2893"/>
                </a:lnTo>
                <a:lnTo>
                  <a:pt x="138" y="2895"/>
                </a:lnTo>
                <a:lnTo>
                  <a:pt x="136" y="2895"/>
                </a:lnTo>
                <a:lnTo>
                  <a:pt x="134" y="2895"/>
                </a:lnTo>
                <a:lnTo>
                  <a:pt x="134" y="2893"/>
                </a:lnTo>
                <a:lnTo>
                  <a:pt x="132" y="2893"/>
                </a:lnTo>
                <a:lnTo>
                  <a:pt x="132" y="2891"/>
                </a:lnTo>
                <a:lnTo>
                  <a:pt x="132" y="2889"/>
                </a:lnTo>
                <a:lnTo>
                  <a:pt x="132" y="2887"/>
                </a:lnTo>
                <a:lnTo>
                  <a:pt x="132" y="2883"/>
                </a:lnTo>
                <a:lnTo>
                  <a:pt x="132" y="2881"/>
                </a:lnTo>
                <a:lnTo>
                  <a:pt x="130" y="2881"/>
                </a:lnTo>
                <a:lnTo>
                  <a:pt x="132" y="2879"/>
                </a:lnTo>
                <a:lnTo>
                  <a:pt x="130" y="2877"/>
                </a:lnTo>
                <a:lnTo>
                  <a:pt x="122" y="2877"/>
                </a:lnTo>
                <a:lnTo>
                  <a:pt x="120" y="2877"/>
                </a:lnTo>
                <a:lnTo>
                  <a:pt x="118" y="2875"/>
                </a:lnTo>
                <a:lnTo>
                  <a:pt x="114" y="2875"/>
                </a:lnTo>
                <a:lnTo>
                  <a:pt x="112" y="2877"/>
                </a:lnTo>
                <a:lnTo>
                  <a:pt x="110" y="2877"/>
                </a:lnTo>
                <a:lnTo>
                  <a:pt x="108" y="2877"/>
                </a:lnTo>
                <a:lnTo>
                  <a:pt x="106" y="2875"/>
                </a:lnTo>
                <a:lnTo>
                  <a:pt x="106" y="2873"/>
                </a:lnTo>
                <a:lnTo>
                  <a:pt x="108" y="2873"/>
                </a:lnTo>
                <a:lnTo>
                  <a:pt x="108" y="2871"/>
                </a:lnTo>
                <a:lnTo>
                  <a:pt x="110" y="2871"/>
                </a:lnTo>
                <a:lnTo>
                  <a:pt x="106" y="2867"/>
                </a:lnTo>
                <a:lnTo>
                  <a:pt x="104" y="2867"/>
                </a:lnTo>
                <a:lnTo>
                  <a:pt x="102" y="2861"/>
                </a:lnTo>
                <a:lnTo>
                  <a:pt x="102" y="2859"/>
                </a:lnTo>
                <a:lnTo>
                  <a:pt x="100" y="2857"/>
                </a:lnTo>
                <a:lnTo>
                  <a:pt x="100" y="2855"/>
                </a:lnTo>
                <a:lnTo>
                  <a:pt x="100" y="2851"/>
                </a:lnTo>
                <a:lnTo>
                  <a:pt x="100" y="2849"/>
                </a:lnTo>
                <a:lnTo>
                  <a:pt x="100" y="2847"/>
                </a:lnTo>
                <a:lnTo>
                  <a:pt x="98" y="2847"/>
                </a:lnTo>
                <a:lnTo>
                  <a:pt x="96" y="2847"/>
                </a:lnTo>
                <a:lnTo>
                  <a:pt x="94" y="2845"/>
                </a:lnTo>
                <a:lnTo>
                  <a:pt x="94" y="2843"/>
                </a:lnTo>
                <a:lnTo>
                  <a:pt x="92" y="2841"/>
                </a:lnTo>
                <a:lnTo>
                  <a:pt x="90" y="2837"/>
                </a:lnTo>
                <a:lnTo>
                  <a:pt x="90" y="2835"/>
                </a:lnTo>
                <a:lnTo>
                  <a:pt x="90" y="2833"/>
                </a:lnTo>
                <a:lnTo>
                  <a:pt x="90" y="2831"/>
                </a:lnTo>
                <a:lnTo>
                  <a:pt x="90" y="2829"/>
                </a:lnTo>
                <a:lnTo>
                  <a:pt x="88" y="2827"/>
                </a:lnTo>
                <a:lnTo>
                  <a:pt x="86" y="2825"/>
                </a:lnTo>
                <a:lnTo>
                  <a:pt x="84" y="2821"/>
                </a:lnTo>
                <a:lnTo>
                  <a:pt x="84" y="2817"/>
                </a:lnTo>
                <a:lnTo>
                  <a:pt x="84" y="2815"/>
                </a:lnTo>
                <a:lnTo>
                  <a:pt x="84" y="2813"/>
                </a:lnTo>
                <a:lnTo>
                  <a:pt x="80" y="2809"/>
                </a:lnTo>
                <a:lnTo>
                  <a:pt x="80" y="2807"/>
                </a:lnTo>
                <a:lnTo>
                  <a:pt x="80" y="2805"/>
                </a:lnTo>
                <a:lnTo>
                  <a:pt x="80" y="2803"/>
                </a:lnTo>
                <a:lnTo>
                  <a:pt x="80" y="2801"/>
                </a:lnTo>
                <a:lnTo>
                  <a:pt x="78" y="2801"/>
                </a:lnTo>
                <a:lnTo>
                  <a:pt x="76" y="2799"/>
                </a:lnTo>
                <a:lnTo>
                  <a:pt x="76" y="2799"/>
                </a:lnTo>
                <a:lnTo>
                  <a:pt x="72" y="2799"/>
                </a:lnTo>
                <a:lnTo>
                  <a:pt x="72" y="2797"/>
                </a:lnTo>
                <a:lnTo>
                  <a:pt x="70" y="2795"/>
                </a:lnTo>
                <a:lnTo>
                  <a:pt x="70" y="2793"/>
                </a:lnTo>
                <a:lnTo>
                  <a:pt x="68" y="2791"/>
                </a:lnTo>
                <a:lnTo>
                  <a:pt x="66" y="2791"/>
                </a:lnTo>
                <a:lnTo>
                  <a:pt x="62" y="2789"/>
                </a:lnTo>
                <a:lnTo>
                  <a:pt x="60" y="2789"/>
                </a:lnTo>
                <a:lnTo>
                  <a:pt x="58" y="2787"/>
                </a:lnTo>
                <a:lnTo>
                  <a:pt x="54" y="2783"/>
                </a:lnTo>
                <a:lnTo>
                  <a:pt x="54" y="2781"/>
                </a:lnTo>
                <a:lnTo>
                  <a:pt x="52" y="2781"/>
                </a:lnTo>
                <a:lnTo>
                  <a:pt x="50" y="2775"/>
                </a:lnTo>
                <a:lnTo>
                  <a:pt x="50" y="2773"/>
                </a:lnTo>
                <a:lnTo>
                  <a:pt x="50" y="2767"/>
                </a:lnTo>
                <a:lnTo>
                  <a:pt x="50" y="2765"/>
                </a:lnTo>
                <a:lnTo>
                  <a:pt x="50" y="2763"/>
                </a:lnTo>
                <a:lnTo>
                  <a:pt x="50" y="2761"/>
                </a:lnTo>
                <a:lnTo>
                  <a:pt x="48" y="2759"/>
                </a:lnTo>
                <a:lnTo>
                  <a:pt x="44" y="2759"/>
                </a:lnTo>
                <a:lnTo>
                  <a:pt x="44" y="2757"/>
                </a:lnTo>
                <a:lnTo>
                  <a:pt x="42" y="2757"/>
                </a:lnTo>
                <a:lnTo>
                  <a:pt x="42" y="2755"/>
                </a:lnTo>
                <a:lnTo>
                  <a:pt x="38" y="2751"/>
                </a:lnTo>
                <a:lnTo>
                  <a:pt x="38" y="2751"/>
                </a:lnTo>
                <a:lnTo>
                  <a:pt x="36" y="2751"/>
                </a:lnTo>
                <a:lnTo>
                  <a:pt x="34" y="2751"/>
                </a:lnTo>
                <a:lnTo>
                  <a:pt x="34" y="2751"/>
                </a:lnTo>
                <a:lnTo>
                  <a:pt x="32" y="2749"/>
                </a:lnTo>
                <a:lnTo>
                  <a:pt x="28" y="2749"/>
                </a:lnTo>
                <a:lnTo>
                  <a:pt x="28" y="2747"/>
                </a:lnTo>
                <a:lnTo>
                  <a:pt x="24" y="2745"/>
                </a:lnTo>
                <a:lnTo>
                  <a:pt x="22" y="2741"/>
                </a:lnTo>
                <a:lnTo>
                  <a:pt x="22" y="2737"/>
                </a:lnTo>
                <a:lnTo>
                  <a:pt x="20" y="2737"/>
                </a:lnTo>
                <a:lnTo>
                  <a:pt x="18" y="2733"/>
                </a:lnTo>
                <a:lnTo>
                  <a:pt x="16" y="2733"/>
                </a:lnTo>
                <a:lnTo>
                  <a:pt x="14" y="2731"/>
                </a:lnTo>
                <a:lnTo>
                  <a:pt x="12" y="2731"/>
                </a:lnTo>
                <a:lnTo>
                  <a:pt x="8" y="2729"/>
                </a:lnTo>
                <a:lnTo>
                  <a:pt x="8" y="2727"/>
                </a:lnTo>
                <a:lnTo>
                  <a:pt x="6" y="2725"/>
                </a:lnTo>
                <a:lnTo>
                  <a:pt x="6" y="2721"/>
                </a:lnTo>
                <a:lnTo>
                  <a:pt x="6" y="2713"/>
                </a:lnTo>
                <a:lnTo>
                  <a:pt x="6" y="2711"/>
                </a:lnTo>
                <a:lnTo>
                  <a:pt x="4" y="2709"/>
                </a:lnTo>
                <a:lnTo>
                  <a:pt x="2" y="2703"/>
                </a:lnTo>
                <a:lnTo>
                  <a:pt x="0" y="2699"/>
                </a:lnTo>
                <a:lnTo>
                  <a:pt x="2" y="2695"/>
                </a:lnTo>
                <a:lnTo>
                  <a:pt x="4" y="2695"/>
                </a:lnTo>
                <a:lnTo>
                  <a:pt x="20" y="2695"/>
                </a:lnTo>
                <a:lnTo>
                  <a:pt x="22" y="2697"/>
                </a:lnTo>
                <a:lnTo>
                  <a:pt x="28" y="2695"/>
                </a:lnTo>
                <a:lnTo>
                  <a:pt x="28" y="2693"/>
                </a:lnTo>
                <a:lnTo>
                  <a:pt x="28" y="2693"/>
                </a:lnTo>
                <a:lnTo>
                  <a:pt x="28" y="2689"/>
                </a:lnTo>
                <a:lnTo>
                  <a:pt x="30" y="2687"/>
                </a:lnTo>
                <a:lnTo>
                  <a:pt x="32" y="2679"/>
                </a:lnTo>
                <a:lnTo>
                  <a:pt x="32" y="2677"/>
                </a:lnTo>
                <a:lnTo>
                  <a:pt x="34" y="2673"/>
                </a:lnTo>
                <a:lnTo>
                  <a:pt x="34" y="2669"/>
                </a:lnTo>
                <a:lnTo>
                  <a:pt x="36" y="2665"/>
                </a:lnTo>
                <a:lnTo>
                  <a:pt x="38" y="2657"/>
                </a:lnTo>
                <a:lnTo>
                  <a:pt x="40" y="2655"/>
                </a:lnTo>
                <a:lnTo>
                  <a:pt x="40" y="2653"/>
                </a:lnTo>
                <a:lnTo>
                  <a:pt x="38" y="2649"/>
                </a:lnTo>
                <a:lnTo>
                  <a:pt x="38" y="2647"/>
                </a:lnTo>
                <a:lnTo>
                  <a:pt x="38" y="2645"/>
                </a:lnTo>
                <a:lnTo>
                  <a:pt x="36" y="2642"/>
                </a:lnTo>
                <a:lnTo>
                  <a:pt x="34" y="2640"/>
                </a:lnTo>
                <a:lnTo>
                  <a:pt x="32" y="2638"/>
                </a:lnTo>
                <a:lnTo>
                  <a:pt x="30" y="2634"/>
                </a:lnTo>
                <a:lnTo>
                  <a:pt x="28" y="2626"/>
                </a:lnTo>
                <a:lnTo>
                  <a:pt x="28" y="2620"/>
                </a:lnTo>
                <a:lnTo>
                  <a:pt x="30" y="2614"/>
                </a:lnTo>
                <a:lnTo>
                  <a:pt x="30" y="2612"/>
                </a:lnTo>
                <a:lnTo>
                  <a:pt x="32" y="2610"/>
                </a:lnTo>
                <a:lnTo>
                  <a:pt x="34" y="2610"/>
                </a:lnTo>
                <a:lnTo>
                  <a:pt x="36" y="2610"/>
                </a:lnTo>
                <a:lnTo>
                  <a:pt x="38" y="2612"/>
                </a:lnTo>
                <a:lnTo>
                  <a:pt x="48" y="2610"/>
                </a:lnTo>
                <a:lnTo>
                  <a:pt x="50" y="2610"/>
                </a:lnTo>
                <a:lnTo>
                  <a:pt x="52" y="2610"/>
                </a:lnTo>
                <a:lnTo>
                  <a:pt x="52" y="2608"/>
                </a:lnTo>
                <a:lnTo>
                  <a:pt x="54" y="2606"/>
                </a:lnTo>
                <a:lnTo>
                  <a:pt x="58" y="2594"/>
                </a:lnTo>
                <a:lnTo>
                  <a:pt x="58" y="2584"/>
                </a:lnTo>
                <a:lnTo>
                  <a:pt x="58" y="2582"/>
                </a:lnTo>
                <a:lnTo>
                  <a:pt x="58" y="2580"/>
                </a:lnTo>
                <a:lnTo>
                  <a:pt x="56" y="2578"/>
                </a:lnTo>
                <a:lnTo>
                  <a:pt x="56" y="2574"/>
                </a:lnTo>
                <a:lnTo>
                  <a:pt x="54" y="2568"/>
                </a:lnTo>
                <a:lnTo>
                  <a:pt x="54" y="2564"/>
                </a:lnTo>
                <a:lnTo>
                  <a:pt x="54" y="2560"/>
                </a:lnTo>
                <a:lnTo>
                  <a:pt x="54" y="2558"/>
                </a:lnTo>
                <a:lnTo>
                  <a:pt x="54" y="2558"/>
                </a:lnTo>
                <a:lnTo>
                  <a:pt x="56" y="2550"/>
                </a:lnTo>
                <a:lnTo>
                  <a:pt x="58" y="2550"/>
                </a:lnTo>
                <a:lnTo>
                  <a:pt x="58" y="2546"/>
                </a:lnTo>
                <a:lnTo>
                  <a:pt x="58" y="2544"/>
                </a:lnTo>
                <a:lnTo>
                  <a:pt x="60" y="2540"/>
                </a:lnTo>
                <a:lnTo>
                  <a:pt x="60" y="2536"/>
                </a:lnTo>
                <a:lnTo>
                  <a:pt x="60" y="2534"/>
                </a:lnTo>
                <a:lnTo>
                  <a:pt x="60" y="2532"/>
                </a:lnTo>
                <a:lnTo>
                  <a:pt x="58" y="2528"/>
                </a:lnTo>
                <a:lnTo>
                  <a:pt x="56" y="2526"/>
                </a:lnTo>
                <a:lnTo>
                  <a:pt x="56" y="2524"/>
                </a:lnTo>
                <a:lnTo>
                  <a:pt x="52" y="2520"/>
                </a:lnTo>
                <a:lnTo>
                  <a:pt x="52" y="2518"/>
                </a:lnTo>
                <a:lnTo>
                  <a:pt x="50" y="2516"/>
                </a:lnTo>
                <a:lnTo>
                  <a:pt x="48" y="2514"/>
                </a:lnTo>
                <a:lnTo>
                  <a:pt x="48" y="2512"/>
                </a:lnTo>
                <a:lnTo>
                  <a:pt x="44" y="2510"/>
                </a:lnTo>
                <a:lnTo>
                  <a:pt x="42" y="2510"/>
                </a:lnTo>
                <a:lnTo>
                  <a:pt x="42" y="2508"/>
                </a:lnTo>
                <a:lnTo>
                  <a:pt x="40" y="2504"/>
                </a:lnTo>
                <a:lnTo>
                  <a:pt x="40" y="2502"/>
                </a:lnTo>
                <a:lnTo>
                  <a:pt x="40" y="2494"/>
                </a:lnTo>
                <a:lnTo>
                  <a:pt x="40" y="2492"/>
                </a:lnTo>
                <a:lnTo>
                  <a:pt x="40" y="2488"/>
                </a:lnTo>
                <a:lnTo>
                  <a:pt x="40" y="2484"/>
                </a:lnTo>
                <a:lnTo>
                  <a:pt x="40" y="2480"/>
                </a:lnTo>
                <a:lnTo>
                  <a:pt x="42" y="2480"/>
                </a:lnTo>
                <a:lnTo>
                  <a:pt x="42" y="2478"/>
                </a:lnTo>
                <a:lnTo>
                  <a:pt x="42" y="2476"/>
                </a:lnTo>
                <a:lnTo>
                  <a:pt x="42" y="2474"/>
                </a:lnTo>
                <a:lnTo>
                  <a:pt x="44" y="2474"/>
                </a:lnTo>
                <a:lnTo>
                  <a:pt x="44" y="2472"/>
                </a:lnTo>
                <a:lnTo>
                  <a:pt x="42" y="2470"/>
                </a:lnTo>
                <a:lnTo>
                  <a:pt x="42" y="2466"/>
                </a:lnTo>
                <a:lnTo>
                  <a:pt x="42" y="2464"/>
                </a:lnTo>
                <a:lnTo>
                  <a:pt x="40" y="2462"/>
                </a:lnTo>
                <a:lnTo>
                  <a:pt x="38" y="2460"/>
                </a:lnTo>
                <a:lnTo>
                  <a:pt x="38" y="2458"/>
                </a:lnTo>
                <a:lnTo>
                  <a:pt x="38" y="2454"/>
                </a:lnTo>
                <a:lnTo>
                  <a:pt x="42" y="2452"/>
                </a:lnTo>
                <a:lnTo>
                  <a:pt x="42" y="2450"/>
                </a:lnTo>
                <a:lnTo>
                  <a:pt x="42" y="2448"/>
                </a:lnTo>
                <a:lnTo>
                  <a:pt x="40" y="2444"/>
                </a:lnTo>
                <a:lnTo>
                  <a:pt x="40" y="2440"/>
                </a:lnTo>
                <a:lnTo>
                  <a:pt x="40" y="2438"/>
                </a:lnTo>
                <a:lnTo>
                  <a:pt x="40" y="2436"/>
                </a:lnTo>
                <a:lnTo>
                  <a:pt x="40" y="2432"/>
                </a:lnTo>
                <a:lnTo>
                  <a:pt x="40" y="2430"/>
                </a:lnTo>
                <a:lnTo>
                  <a:pt x="40" y="2424"/>
                </a:lnTo>
                <a:lnTo>
                  <a:pt x="42" y="2424"/>
                </a:lnTo>
                <a:lnTo>
                  <a:pt x="42" y="2426"/>
                </a:lnTo>
                <a:lnTo>
                  <a:pt x="46" y="2430"/>
                </a:lnTo>
                <a:lnTo>
                  <a:pt x="46" y="2432"/>
                </a:lnTo>
                <a:lnTo>
                  <a:pt x="48" y="2434"/>
                </a:lnTo>
                <a:lnTo>
                  <a:pt x="52" y="2436"/>
                </a:lnTo>
                <a:lnTo>
                  <a:pt x="54" y="2438"/>
                </a:lnTo>
                <a:lnTo>
                  <a:pt x="56" y="2440"/>
                </a:lnTo>
                <a:lnTo>
                  <a:pt x="58" y="2440"/>
                </a:lnTo>
                <a:lnTo>
                  <a:pt x="60" y="2440"/>
                </a:lnTo>
                <a:lnTo>
                  <a:pt x="62" y="2442"/>
                </a:lnTo>
                <a:lnTo>
                  <a:pt x="64" y="2442"/>
                </a:lnTo>
                <a:lnTo>
                  <a:pt x="66" y="2442"/>
                </a:lnTo>
                <a:lnTo>
                  <a:pt x="68" y="2442"/>
                </a:lnTo>
                <a:lnTo>
                  <a:pt x="70" y="2442"/>
                </a:lnTo>
                <a:lnTo>
                  <a:pt x="72" y="2442"/>
                </a:lnTo>
                <a:lnTo>
                  <a:pt x="74" y="2442"/>
                </a:lnTo>
                <a:lnTo>
                  <a:pt x="76" y="2442"/>
                </a:lnTo>
                <a:lnTo>
                  <a:pt x="76" y="2444"/>
                </a:lnTo>
                <a:lnTo>
                  <a:pt x="78" y="2444"/>
                </a:lnTo>
                <a:lnTo>
                  <a:pt x="80" y="2444"/>
                </a:lnTo>
                <a:lnTo>
                  <a:pt x="82" y="2444"/>
                </a:lnTo>
                <a:lnTo>
                  <a:pt x="84" y="2444"/>
                </a:lnTo>
                <a:lnTo>
                  <a:pt x="86" y="2444"/>
                </a:lnTo>
                <a:lnTo>
                  <a:pt x="88" y="2442"/>
                </a:lnTo>
                <a:lnTo>
                  <a:pt x="90" y="2442"/>
                </a:lnTo>
                <a:lnTo>
                  <a:pt x="92" y="2442"/>
                </a:lnTo>
                <a:lnTo>
                  <a:pt x="94" y="2442"/>
                </a:lnTo>
                <a:lnTo>
                  <a:pt x="96" y="2442"/>
                </a:lnTo>
                <a:lnTo>
                  <a:pt x="96" y="2440"/>
                </a:lnTo>
                <a:lnTo>
                  <a:pt x="98" y="2440"/>
                </a:lnTo>
                <a:lnTo>
                  <a:pt x="100" y="2440"/>
                </a:lnTo>
                <a:lnTo>
                  <a:pt x="102" y="2440"/>
                </a:lnTo>
                <a:lnTo>
                  <a:pt x="104" y="2438"/>
                </a:lnTo>
                <a:lnTo>
                  <a:pt x="108" y="2438"/>
                </a:lnTo>
                <a:lnTo>
                  <a:pt x="110" y="2436"/>
                </a:lnTo>
                <a:lnTo>
                  <a:pt x="112" y="2436"/>
                </a:lnTo>
                <a:lnTo>
                  <a:pt x="114" y="2436"/>
                </a:lnTo>
                <a:lnTo>
                  <a:pt x="118" y="2434"/>
                </a:lnTo>
                <a:lnTo>
                  <a:pt x="130" y="2428"/>
                </a:lnTo>
                <a:lnTo>
                  <a:pt x="132" y="2428"/>
                </a:lnTo>
                <a:lnTo>
                  <a:pt x="136" y="2426"/>
                </a:lnTo>
                <a:lnTo>
                  <a:pt x="158" y="2420"/>
                </a:lnTo>
                <a:lnTo>
                  <a:pt x="164" y="2418"/>
                </a:lnTo>
                <a:lnTo>
                  <a:pt x="172" y="2416"/>
                </a:lnTo>
                <a:lnTo>
                  <a:pt x="178" y="2414"/>
                </a:lnTo>
                <a:lnTo>
                  <a:pt x="192" y="2410"/>
                </a:lnTo>
                <a:lnTo>
                  <a:pt x="198" y="2406"/>
                </a:lnTo>
                <a:lnTo>
                  <a:pt x="200" y="2406"/>
                </a:lnTo>
                <a:lnTo>
                  <a:pt x="202" y="2406"/>
                </a:lnTo>
                <a:lnTo>
                  <a:pt x="204" y="2408"/>
                </a:lnTo>
                <a:lnTo>
                  <a:pt x="206" y="2408"/>
                </a:lnTo>
                <a:lnTo>
                  <a:pt x="212" y="2410"/>
                </a:lnTo>
                <a:lnTo>
                  <a:pt x="214" y="2412"/>
                </a:lnTo>
                <a:lnTo>
                  <a:pt x="220" y="2412"/>
                </a:lnTo>
                <a:lnTo>
                  <a:pt x="220" y="2412"/>
                </a:lnTo>
                <a:lnTo>
                  <a:pt x="226" y="2412"/>
                </a:lnTo>
                <a:lnTo>
                  <a:pt x="230" y="2410"/>
                </a:lnTo>
                <a:lnTo>
                  <a:pt x="232" y="2410"/>
                </a:lnTo>
                <a:lnTo>
                  <a:pt x="236" y="2408"/>
                </a:lnTo>
                <a:lnTo>
                  <a:pt x="240" y="2408"/>
                </a:lnTo>
                <a:lnTo>
                  <a:pt x="242" y="2408"/>
                </a:lnTo>
                <a:lnTo>
                  <a:pt x="250" y="2406"/>
                </a:lnTo>
                <a:lnTo>
                  <a:pt x="256" y="2406"/>
                </a:lnTo>
                <a:lnTo>
                  <a:pt x="258" y="2404"/>
                </a:lnTo>
                <a:lnTo>
                  <a:pt x="266" y="2400"/>
                </a:lnTo>
                <a:lnTo>
                  <a:pt x="268" y="2398"/>
                </a:lnTo>
                <a:lnTo>
                  <a:pt x="272" y="2394"/>
                </a:lnTo>
                <a:lnTo>
                  <a:pt x="274" y="2388"/>
                </a:lnTo>
                <a:lnTo>
                  <a:pt x="278" y="2380"/>
                </a:lnTo>
                <a:lnTo>
                  <a:pt x="278" y="2376"/>
                </a:lnTo>
                <a:lnTo>
                  <a:pt x="278" y="2374"/>
                </a:lnTo>
                <a:lnTo>
                  <a:pt x="280" y="2372"/>
                </a:lnTo>
                <a:lnTo>
                  <a:pt x="282" y="2364"/>
                </a:lnTo>
                <a:lnTo>
                  <a:pt x="282" y="2362"/>
                </a:lnTo>
                <a:lnTo>
                  <a:pt x="282" y="2358"/>
                </a:lnTo>
                <a:lnTo>
                  <a:pt x="284" y="2352"/>
                </a:lnTo>
                <a:lnTo>
                  <a:pt x="286" y="2350"/>
                </a:lnTo>
                <a:lnTo>
                  <a:pt x="288" y="2344"/>
                </a:lnTo>
                <a:lnTo>
                  <a:pt x="288" y="2340"/>
                </a:lnTo>
                <a:lnTo>
                  <a:pt x="288" y="2334"/>
                </a:lnTo>
                <a:lnTo>
                  <a:pt x="288" y="2328"/>
                </a:lnTo>
                <a:lnTo>
                  <a:pt x="288" y="2318"/>
                </a:lnTo>
                <a:lnTo>
                  <a:pt x="288" y="2318"/>
                </a:lnTo>
                <a:lnTo>
                  <a:pt x="290" y="2312"/>
                </a:lnTo>
                <a:lnTo>
                  <a:pt x="290" y="2310"/>
                </a:lnTo>
                <a:lnTo>
                  <a:pt x="294" y="2302"/>
                </a:lnTo>
                <a:lnTo>
                  <a:pt x="296" y="2298"/>
                </a:lnTo>
                <a:lnTo>
                  <a:pt x="296" y="2296"/>
                </a:lnTo>
                <a:lnTo>
                  <a:pt x="296" y="2290"/>
                </a:lnTo>
                <a:lnTo>
                  <a:pt x="296" y="2282"/>
                </a:lnTo>
                <a:lnTo>
                  <a:pt x="296" y="2280"/>
                </a:lnTo>
                <a:lnTo>
                  <a:pt x="298" y="2278"/>
                </a:lnTo>
                <a:lnTo>
                  <a:pt x="298" y="2274"/>
                </a:lnTo>
                <a:lnTo>
                  <a:pt x="296" y="2274"/>
                </a:lnTo>
                <a:lnTo>
                  <a:pt x="296" y="2272"/>
                </a:lnTo>
                <a:lnTo>
                  <a:pt x="296" y="2266"/>
                </a:lnTo>
                <a:lnTo>
                  <a:pt x="298" y="2258"/>
                </a:lnTo>
                <a:lnTo>
                  <a:pt x="298" y="2256"/>
                </a:lnTo>
                <a:lnTo>
                  <a:pt x="300" y="2254"/>
                </a:lnTo>
                <a:lnTo>
                  <a:pt x="300" y="2252"/>
                </a:lnTo>
                <a:lnTo>
                  <a:pt x="302" y="2250"/>
                </a:lnTo>
                <a:lnTo>
                  <a:pt x="306" y="2246"/>
                </a:lnTo>
                <a:lnTo>
                  <a:pt x="308" y="2246"/>
                </a:lnTo>
                <a:lnTo>
                  <a:pt x="310" y="2244"/>
                </a:lnTo>
                <a:lnTo>
                  <a:pt x="314" y="2240"/>
                </a:lnTo>
                <a:lnTo>
                  <a:pt x="316" y="2238"/>
                </a:lnTo>
                <a:lnTo>
                  <a:pt x="318" y="2236"/>
                </a:lnTo>
                <a:lnTo>
                  <a:pt x="320" y="2236"/>
                </a:lnTo>
                <a:lnTo>
                  <a:pt x="326" y="2234"/>
                </a:lnTo>
                <a:lnTo>
                  <a:pt x="328" y="2234"/>
                </a:lnTo>
                <a:lnTo>
                  <a:pt x="330" y="2234"/>
                </a:lnTo>
                <a:lnTo>
                  <a:pt x="336" y="2236"/>
                </a:lnTo>
                <a:lnTo>
                  <a:pt x="340" y="2236"/>
                </a:lnTo>
                <a:lnTo>
                  <a:pt x="340" y="2238"/>
                </a:lnTo>
                <a:lnTo>
                  <a:pt x="346" y="2238"/>
                </a:lnTo>
                <a:lnTo>
                  <a:pt x="348" y="2240"/>
                </a:lnTo>
                <a:lnTo>
                  <a:pt x="354" y="2240"/>
                </a:lnTo>
                <a:lnTo>
                  <a:pt x="358" y="2242"/>
                </a:lnTo>
                <a:lnTo>
                  <a:pt x="360" y="2242"/>
                </a:lnTo>
                <a:lnTo>
                  <a:pt x="360" y="2240"/>
                </a:lnTo>
                <a:lnTo>
                  <a:pt x="362" y="2240"/>
                </a:lnTo>
                <a:lnTo>
                  <a:pt x="368" y="2240"/>
                </a:lnTo>
                <a:lnTo>
                  <a:pt x="378" y="2240"/>
                </a:lnTo>
                <a:lnTo>
                  <a:pt x="382" y="2240"/>
                </a:lnTo>
                <a:lnTo>
                  <a:pt x="384" y="2238"/>
                </a:lnTo>
                <a:lnTo>
                  <a:pt x="386" y="2236"/>
                </a:lnTo>
                <a:lnTo>
                  <a:pt x="390" y="2234"/>
                </a:lnTo>
                <a:lnTo>
                  <a:pt x="394" y="2228"/>
                </a:lnTo>
                <a:lnTo>
                  <a:pt x="396" y="2226"/>
                </a:lnTo>
                <a:lnTo>
                  <a:pt x="396" y="2224"/>
                </a:lnTo>
                <a:lnTo>
                  <a:pt x="398" y="2224"/>
                </a:lnTo>
                <a:lnTo>
                  <a:pt x="398" y="2222"/>
                </a:lnTo>
                <a:lnTo>
                  <a:pt x="398" y="2219"/>
                </a:lnTo>
                <a:lnTo>
                  <a:pt x="400" y="2213"/>
                </a:lnTo>
                <a:lnTo>
                  <a:pt x="400" y="2211"/>
                </a:lnTo>
                <a:lnTo>
                  <a:pt x="400" y="2207"/>
                </a:lnTo>
                <a:lnTo>
                  <a:pt x="400" y="2203"/>
                </a:lnTo>
                <a:lnTo>
                  <a:pt x="398" y="2197"/>
                </a:lnTo>
                <a:lnTo>
                  <a:pt x="398" y="2193"/>
                </a:lnTo>
                <a:lnTo>
                  <a:pt x="396" y="2189"/>
                </a:lnTo>
                <a:lnTo>
                  <a:pt x="396" y="2185"/>
                </a:lnTo>
                <a:lnTo>
                  <a:pt x="392" y="2175"/>
                </a:lnTo>
                <a:lnTo>
                  <a:pt x="388" y="2169"/>
                </a:lnTo>
                <a:lnTo>
                  <a:pt x="388" y="2165"/>
                </a:lnTo>
                <a:lnTo>
                  <a:pt x="386" y="2159"/>
                </a:lnTo>
                <a:lnTo>
                  <a:pt x="386" y="2153"/>
                </a:lnTo>
                <a:lnTo>
                  <a:pt x="384" y="2149"/>
                </a:lnTo>
                <a:lnTo>
                  <a:pt x="384" y="2145"/>
                </a:lnTo>
                <a:lnTo>
                  <a:pt x="382" y="2143"/>
                </a:lnTo>
                <a:lnTo>
                  <a:pt x="382" y="2139"/>
                </a:lnTo>
                <a:lnTo>
                  <a:pt x="384" y="2131"/>
                </a:lnTo>
                <a:lnTo>
                  <a:pt x="386" y="2129"/>
                </a:lnTo>
                <a:lnTo>
                  <a:pt x="388" y="2127"/>
                </a:lnTo>
                <a:lnTo>
                  <a:pt x="390" y="2121"/>
                </a:lnTo>
                <a:lnTo>
                  <a:pt x="390" y="2117"/>
                </a:lnTo>
                <a:lnTo>
                  <a:pt x="390" y="2113"/>
                </a:lnTo>
                <a:lnTo>
                  <a:pt x="388" y="2109"/>
                </a:lnTo>
                <a:lnTo>
                  <a:pt x="388" y="2103"/>
                </a:lnTo>
                <a:lnTo>
                  <a:pt x="386" y="2097"/>
                </a:lnTo>
                <a:lnTo>
                  <a:pt x="384" y="2097"/>
                </a:lnTo>
                <a:lnTo>
                  <a:pt x="384" y="2095"/>
                </a:lnTo>
                <a:lnTo>
                  <a:pt x="382" y="2091"/>
                </a:lnTo>
                <a:lnTo>
                  <a:pt x="380" y="2081"/>
                </a:lnTo>
                <a:lnTo>
                  <a:pt x="380" y="2079"/>
                </a:lnTo>
                <a:lnTo>
                  <a:pt x="380" y="2069"/>
                </a:lnTo>
                <a:lnTo>
                  <a:pt x="378" y="2065"/>
                </a:lnTo>
                <a:lnTo>
                  <a:pt x="378" y="2063"/>
                </a:lnTo>
                <a:lnTo>
                  <a:pt x="376" y="2061"/>
                </a:lnTo>
                <a:lnTo>
                  <a:pt x="374" y="2059"/>
                </a:lnTo>
                <a:lnTo>
                  <a:pt x="372" y="2057"/>
                </a:lnTo>
                <a:lnTo>
                  <a:pt x="366" y="2053"/>
                </a:lnTo>
                <a:lnTo>
                  <a:pt x="366" y="2051"/>
                </a:lnTo>
                <a:lnTo>
                  <a:pt x="362" y="2047"/>
                </a:lnTo>
                <a:lnTo>
                  <a:pt x="360" y="2045"/>
                </a:lnTo>
                <a:lnTo>
                  <a:pt x="358" y="2039"/>
                </a:lnTo>
                <a:lnTo>
                  <a:pt x="358" y="2035"/>
                </a:lnTo>
                <a:lnTo>
                  <a:pt x="358" y="2033"/>
                </a:lnTo>
                <a:lnTo>
                  <a:pt x="358" y="2029"/>
                </a:lnTo>
                <a:lnTo>
                  <a:pt x="360" y="2025"/>
                </a:lnTo>
                <a:lnTo>
                  <a:pt x="362" y="2023"/>
                </a:lnTo>
                <a:lnTo>
                  <a:pt x="364" y="2019"/>
                </a:lnTo>
                <a:lnTo>
                  <a:pt x="364" y="2017"/>
                </a:lnTo>
                <a:lnTo>
                  <a:pt x="366" y="2013"/>
                </a:lnTo>
                <a:lnTo>
                  <a:pt x="372" y="2011"/>
                </a:lnTo>
                <a:lnTo>
                  <a:pt x="384" y="2001"/>
                </a:lnTo>
                <a:lnTo>
                  <a:pt x="392" y="1997"/>
                </a:lnTo>
                <a:lnTo>
                  <a:pt x="402" y="1993"/>
                </a:lnTo>
                <a:lnTo>
                  <a:pt x="404" y="1993"/>
                </a:lnTo>
                <a:lnTo>
                  <a:pt x="404" y="1991"/>
                </a:lnTo>
                <a:lnTo>
                  <a:pt x="406" y="1991"/>
                </a:lnTo>
                <a:lnTo>
                  <a:pt x="410" y="1989"/>
                </a:lnTo>
                <a:lnTo>
                  <a:pt x="412" y="1983"/>
                </a:lnTo>
                <a:lnTo>
                  <a:pt x="416" y="1981"/>
                </a:lnTo>
                <a:lnTo>
                  <a:pt x="418" y="1979"/>
                </a:lnTo>
                <a:lnTo>
                  <a:pt x="420" y="1977"/>
                </a:lnTo>
                <a:lnTo>
                  <a:pt x="420" y="1975"/>
                </a:lnTo>
                <a:lnTo>
                  <a:pt x="422" y="1971"/>
                </a:lnTo>
                <a:lnTo>
                  <a:pt x="422" y="1967"/>
                </a:lnTo>
                <a:lnTo>
                  <a:pt x="424" y="1965"/>
                </a:lnTo>
                <a:lnTo>
                  <a:pt x="426" y="1955"/>
                </a:lnTo>
                <a:lnTo>
                  <a:pt x="426" y="1953"/>
                </a:lnTo>
                <a:lnTo>
                  <a:pt x="426" y="1945"/>
                </a:lnTo>
                <a:lnTo>
                  <a:pt x="426" y="1941"/>
                </a:lnTo>
                <a:lnTo>
                  <a:pt x="426" y="1939"/>
                </a:lnTo>
                <a:lnTo>
                  <a:pt x="424" y="1935"/>
                </a:lnTo>
                <a:lnTo>
                  <a:pt x="422" y="1927"/>
                </a:lnTo>
                <a:lnTo>
                  <a:pt x="422" y="1925"/>
                </a:lnTo>
                <a:lnTo>
                  <a:pt x="422" y="1921"/>
                </a:lnTo>
                <a:lnTo>
                  <a:pt x="420" y="1915"/>
                </a:lnTo>
                <a:lnTo>
                  <a:pt x="424" y="1907"/>
                </a:lnTo>
                <a:lnTo>
                  <a:pt x="432" y="1899"/>
                </a:lnTo>
                <a:lnTo>
                  <a:pt x="446" y="1879"/>
                </a:lnTo>
                <a:lnTo>
                  <a:pt x="450" y="1857"/>
                </a:lnTo>
                <a:lnTo>
                  <a:pt x="452" y="1853"/>
                </a:lnTo>
                <a:lnTo>
                  <a:pt x="454" y="1851"/>
                </a:lnTo>
                <a:lnTo>
                  <a:pt x="456" y="1847"/>
                </a:lnTo>
                <a:lnTo>
                  <a:pt x="460" y="1839"/>
                </a:lnTo>
                <a:lnTo>
                  <a:pt x="460" y="1843"/>
                </a:lnTo>
                <a:lnTo>
                  <a:pt x="464" y="1829"/>
                </a:lnTo>
                <a:lnTo>
                  <a:pt x="468" y="1825"/>
                </a:lnTo>
                <a:lnTo>
                  <a:pt x="482" y="1817"/>
                </a:lnTo>
                <a:lnTo>
                  <a:pt x="486" y="1813"/>
                </a:lnTo>
                <a:lnTo>
                  <a:pt x="498" y="1805"/>
                </a:lnTo>
                <a:lnTo>
                  <a:pt x="500" y="1805"/>
                </a:lnTo>
                <a:lnTo>
                  <a:pt x="502" y="1801"/>
                </a:lnTo>
                <a:lnTo>
                  <a:pt x="502" y="1796"/>
                </a:lnTo>
                <a:lnTo>
                  <a:pt x="508" y="1784"/>
                </a:lnTo>
                <a:lnTo>
                  <a:pt x="508" y="1782"/>
                </a:lnTo>
                <a:lnTo>
                  <a:pt x="510" y="1772"/>
                </a:lnTo>
                <a:lnTo>
                  <a:pt x="524" y="1766"/>
                </a:lnTo>
                <a:lnTo>
                  <a:pt x="532" y="1766"/>
                </a:lnTo>
                <a:lnTo>
                  <a:pt x="540" y="1768"/>
                </a:lnTo>
                <a:lnTo>
                  <a:pt x="544" y="1770"/>
                </a:lnTo>
                <a:lnTo>
                  <a:pt x="554" y="1780"/>
                </a:lnTo>
                <a:lnTo>
                  <a:pt x="554" y="1782"/>
                </a:lnTo>
                <a:lnTo>
                  <a:pt x="554" y="1784"/>
                </a:lnTo>
                <a:lnTo>
                  <a:pt x="554" y="1786"/>
                </a:lnTo>
                <a:lnTo>
                  <a:pt x="556" y="1788"/>
                </a:lnTo>
                <a:lnTo>
                  <a:pt x="556" y="1796"/>
                </a:lnTo>
                <a:lnTo>
                  <a:pt x="556" y="1799"/>
                </a:lnTo>
                <a:lnTo>
                  <a:pt x="556" y="1801"/>
                </a:lnTo>
                <a:lnTo>
                  <a:pt x="556" y="1803"/>
                </a:lnTo>
                <a:lnTo>
                  <a:pt x="558" y="1803"/>
                </a:lnTo>
                <a:lnTo>
                  <a:pt x="558" y="1805"/>
                </a:lnTo>
                <a:lnTo>
                  <a:pt x="560" y="1807"/>
                </a:lnTo>
                <a:lnTo>
                  <a:pt x="562" y="1807"/>
                </a:lnTo>
                <a:lnTo>
                  <a:pt x="564" y="1807"/>
                </a:lnTo>
                <a:lnTo>
                  <a:pt x="566" y="1807"/>
                </a:lnTo>
                <a:lnTo>
                  <a:pt x="568" y="1807"/>
                </a:lnTo>
                <a:lnTo>
                  <a:pt x="570" y="1807"/>
                </a:lnTo>
                <a:lnTo>
                  <a:pt x="572" y="1807"/>
                </a:lnTo>
                <a:lnTo>
                  <a:pt x="574" y="1805"/>
                </a:lnTo>
                <a:lnTo>
                  <a:pt x="578" y="1805"/>
                </a:lnTo>
                <a:lnTo>
                  <a:pt x="580" y="1803"/>
                </a:lnTo>
                <a:lnTo>
                  <a:pt x="582" y="1803"/>
                </a:lnTo>
                <a:lnTo>
                  <a:pt x="584" y="1803"/>
                </a:lnTo>
                <a:lnTo>
                  <a:pt x="586" y="1805"/>
                </a:lnTo>
                <a:lnTo>
                  <a:pt x="588" y="1805"/>
                </a:lnTo>
                <a:lnTo>
                  <a:pt x="590" y="1805"/>
                </a:lnTo>
                <a:lnTo>
                  <a:pt x="592" y="1807"/>
                </a:lnTo>
                <a:lnTo>
                  <a:pt x="596" y="1809"/>
                </a:lnTo>
                <a:lnTo>
                  <a:pt x="600" y="1813"/>
                </a:lnTo>
                <a:lnTo>
                  <a:pt x="600" y="1815"/>
                </a:lnTo>
                <a:lnTo>
                  <a:pt x="602" y="1817"/>
                </a:lnTo>
                <a:lnTo>
                  <a:pt x="604" y="1823"/>
                </a:lnTo>
                <a:lnTo>
                  <a:pt x="604" y="1829"/>
                </a:lnTo>
                <a:lnTo>
                  <a:pt x="606" y="1831"/>
                </a:lnTo>
                <a:lnTo>
                  <a:pt x="610" y="1835"/>
                </a:lnTo>
                <a:lnTo>
                  <a:pt x="612" y="1839"/>
                </a:lnTo>
                <a:lnTo>
                  <a:pt x="612" y="1841"/>
                </a:lnTo>
                <a:lnTo>
                  <a:pt x="614" y="1843"/>
                </a:lnTo>
                <a:lnTo>
                  <a:pt x="614" y="1847"/>
                </a:lnTo>
                <a:lnTo>
                  <a:pt x="618" y="1855"/>
                </a:lnTo>
                <a:lnTo>
                  <a:pt x="624" y="1865"/>
                </a:lnTo>
                <a:lnTo>
                  <a:pt x="626" y="1867"/>
                </a:lnTo>
                <a:lnTo>
                  <a:pt x="626" y="1871"/>
                </a:lnTo>
                <a:lnTo>
                  <a:pt x="626" y="1875"/>
                </a:lnTo>
                <a:lnTo>
                  <a:pt x="626" y="1877"/>
                </a:lnTo>
                <a:lnTo>
                  <a:pt x="626" y="1879"/>
                </a:lnTo>
                <a:lnTo>
                  <a:pt x="618" y="1889"/>
                </a:lnTo>
                <a:lnTo>
                  <a:pt x="616" y="1889"/>
                </a:lnTo>
                <a:lnTo>
                  <a:pt x="612" y="1895"/>
                </a:lnTo>
                <a:lnTo>
                  <a:pt x="610" y="1897"/>
                </a:lnTo>
                <a:lnTo>
                  <a:pt x="604" y="1903"/>
                </a:lnTo>
                <a:lnTo>
                  <a:pt x="604" y="1907"/>
                </a:lnTo>
                <a:lnTo>
                  <a:pt x="602" y="1909"/>
                </a:lnTo>
                <a:lnTo>
                  <a:pt x="602" y="1911"/>
                </a:lnTo>
                <a:lnTo>
                  <a:pt x="602" y="1913"/>
                </a:lnTo>
                <a:lnTo>
                  <a:pt x="602" y="1915"/>
                </a:lnTo>
                <a:lnTo>
                  <a:pt x="604" y="1917"/>
                </a:lnTo>
                <a:lnTo>
                  <a:pt x="606" y="1919"/>
                </a:lnTo>
                <a:lnTo>
                  <a:pt x="608" y="1925"/>
                </a:lnTo>
                <a:lnTo>
                  <a:pt x="610" y="1927"/>
                </a:lnTo>
                <a:lnTo>
                  <a:pt x="616" y="1927"/>
                </a:lnTo>
                <a:lnTo>
                  <a:pt x="620" y="1931"/>
                </a:lnTo>
                <a:lnTo>
                  <a:pt x="622" y="1933"/>
                </a:lnTo>
                <a:lnTo>
                  <a:pt x="626" y="1935"/>
                </a:lnTo>
                <a:lnTo>
                  <a:pt x="632" y="1935"/>
                </a:lnTo>
                <a:lnTo>
                  <a:pt x="634" y="1935"/>
                </a:lnTo>
                <a:lnTo>
                  <a:pt x="636" y="1935"/>
                </a:lnTo>
                <a:lnTo>
                  <a:pt x="642" y="1935"/>
                </a:lnTo>
                <a:lnTo>
                  <a:pt x="642" y="1933"/>
                </a:lnTo>
                <a:lnTo>
                  <a:pt x="644" y="1933"/>
                </a:lnTo>
                <a:lnTo>
                  <a:pt x="646" y="1931"/>
                </a:lnTo>
                <a:lnTo>
                  <a:pt x="650" y="1929"/>
                </a:lnTo>
                <a:lnTo>
                  <a:pt x="654" y="1925"/>
                </a:lnTo>
                <a:lnTo>
                  <a:pt x="656" y="1923"/>
                </a:lnTo>
                <a:lnTo>
                  <a:pt x="656" y="1921"/>
                </a:lnTo>
                <a:lnTo>
                  <a:pt x="658" y="1921"/>
                </a:lnTo>
                <a:lnTo>
                  <a:pt x="660" y="1919"/>
                </a:lnTo>
                <a:lnTo>
                  <a:pt x="662" y="1917"/>
                </a:lnTo>
                <a:lnTo>
                  <a:pt x="664" y="1913"/>
                </a:lnTo>
                <a:lnTo>
                  <a:pt x="666" y="1911"/>
                </a:lnTo>
                <a:lnTo>
                  <a:pt x="668" y="1911"/>
                </a:lnTo>
                <a:lnTo>
                  <a:pt x="668" y="1909"/>
                </a:lnTo>
                <a:lnTo>
                  <a:pt x="668" y="1907"/>
                </a:lnTo>
                <a:lnTo>
                  <a:pt x="670" y="1905"/>
                </a:lnTo>
                <a:lnTo>
                  <a:pt x="670" y="1903"/>
                </a:lnTo>
                <a:lnTo>
                  <a:pt x="672" y="1901"/>
                </a:lnTo>
                <a:lnTo>
                  <a:pt x="672" y="1899"/>
                </a:lnTo>
                <a:lnTo>
                  <a:pt x="672" y="1897"/>
                </a:lnTo>
                <a:lnTo>
                  <a:pt x="672" y="1893"/>
                </a:lnTo>
                <a:lnTo>
                  <a:pt x="672" y="1887"/>
                </a:lnTo>
                <a:lnTo>
                  <a:pt x="674" y="1887"/>
                </a:lnTo>
                <a:lnTo>
                  <a:pt x="674" y="1881"/>
                </a:lnTo>
                <a:lnTo>
                  <a:pt x="676" y="1875"/>
                </a:lnTo>
                <a:lnTo>
                  <a:pt x="680" y="1865"/>
                </a:lnTo>
                <a:lnTo>
                  <a:pt x="684" y="1863"/>
                </a:lnTo>
                <a:lnTo>
                  <a:pt x="686" y="1861"/>
                </a:lnTo>
                <a:lnTo>
                  <a:pt x="688" y="1859"/>
                </a:lnTo>
                <a:lnTo>
                  <a:pt x="690" y="1859"/>
                </a:lnTo>
                <a:lnTo>
                  <a:pt x="692" y="1857"/>
                </a:lnTo>
                <a:lnTo>
                  <a:pt x="694" y="1857"/>
                </a:lnTo>
                <a:lnTo>
                  <a:pt x="698" y="1859"/>
                </a:lnTo>
                <a:lnTo>
                  <a:pt x="700" y="1859"/>
                </a:lnTo>
                <a:lnTo>
                  <a:pt x="700" y="1859"/>
                </a:lnTo>
                <a:lnTo>
                  <a:pt x="702" y="1861"/>
                </a:lnTo>
                <a:lnTo>
                  <a:pt x="704" y="1863"/>
                </a:lnTo>
                <a:lnTo>
                  <a:pt x="706" y="1865"/>
                </a:lnTo>
                <a:lnTo>
                  <a:pt x="708" y="1867"/>
                </a:lnTo>
                <a:lnTo>
                  <a:pt x="712" y="1871"/>
                </a:lnTo>
                <a:lnTo>
                  <a:pt x="714" y="1875"/>
                </a:lnTo>
                <a:lnTo>
                  <a:pt x="716" y="1875"/>
                </a:lnTo>
                <a:lnTo>
                  <a:pt x="718" y="1877"/>
                </a:lnTo>
                <a:lnTo>
                  <a:pt x="720" y="1879"/>
                </a:lnTo>
                <a:lnTo>
                  <a:pt x="722" y="1881"/>
                </a:lnTo>
                <a:lnTo>
                  <a:pt x="724" y="1881"/>
                </a:lnTo>
                <a:lnTo>
                  <a:pt x="728" y="1883"/>
                </a:lnTo>
                <a:lnTo>
                  <a:pt x="732" y="1883"/>
                </a:lnTo>
                <a:lnTo>
                  <a:pt x="734" y="1883"/>
                </a:lnTo>
                <a:lnTo>
                  <a:pt x="736" y="1885"/>
                </a:lnTo>
                <a:lnTo>
                  <a:pt x="738" y="1885"/>
                </a:lnTo>
                <a:lnTo>
                  <a:pt x="740" y="1885"/>
                </a:lnTo>
                <a:lnTo>
                  <a:pt x="744" y="1881"/>
                </a:lnTo>
                <a:lnTo>
                  <a:pt x="748" y="1877"/>
                </a:lnTo>
                <a:lnTo>
                  <a:pt x="748" y="1875"/>
                </a:lnTo>
                <a:lnTo>
                  <a:pt x="748" y="1873"/>
                </a:lnTo>
                <a:lnTo>
                  <a:pt x="748" y="1871"/>
                </a:lnTo>
                <a:lnTo>
                  <a:pt x="748" y="1869"/>
                </a:lnTo>
                <a:lnTo>
                  <a:pt x="748" y="1867"/>
                </a:lnTo>
                <a:lnTo>
                  <a:pt x="742" y="1861"/>
                </a:lnTo>
                <a:lnTo>
                  <a:pt x="742" y="1859"/>
                </a:lnTo>
                <a:lnTo>
                  <a:pt x="738" y="1853"/>
                </a:lnTo>
                <a:lnTo>
                  <a:pt x="734" y="1851"/>
                </a:lnTo>
                <a:lnTo>
                  <a:pt x="730" y="1847"/>
                </a:lnTo>
                <a:lnTo>
                  <a:pt x="728" y="1843"/>
                </a:lnTo>
                <a:lnTo>
                  <a:pt x="728" y="1841"/>
                </a:lnTo>
                <a:lnTo>
                  <a:pt x="728" y="1839"/>
                </a:lnTo>
                <a:lnTo>
                  <a:pt x="728" y="1839"/>
                </a:lnTo>
                <a:lnTo>
                  <a:pt x="728" y="1833"/>
                </a:lnTo>
                <a:lnTo>
                  <a:pt x="730" y="1825"/>
                </a:lnTo>
                <a:lnTo>
                  <a:pt x="732" y="1823"/>
                </a:lnTo>
                <a:lnTo>
                  <a:pt x="732" y="1821"/>
                </a:lnTo>
                <a:lnTo>
                  <a:pt x="734" y="1817"/>
                </a:lnTo>
                <a:lnTo>
                  <a:pt x="736" y="1815"/>
                </a:lnTo>
                <a:lnTo>
                  <a:pt x="738" y="1811"/>
                </a:lnTo>
                <a:lnTo>
                  <a:pt x="740" y="1805"/>
                </a:lnTo>
                <a:lnTo>
                  <a:pt x="740" y="1801"/>
                </a:lnTo>
                <a:lnTo>
                  <a:pt x="740" y="1799"/>
                </a:lnTo>
                <a:lnTo>
                  <a:pt x="744" y="1790"/>
                </a:lnTo>
                <a:lnTo>
                  <a:pt x="742" y="1790"/>
                </a:lnTo>
                <a:lnTo>
                  <a:pt x="742" y="1784"/>
                </a:lnTo>
                <a:lnTo>
                  <a:pt x="742" y="1780"/>
                </a:lnTo>
                <a:lnTo>
                  <a:pt x="742" y="1778"/>
                </a:lnTo>
                <a:lnTo>
                  <a:pt x="740" y="1776"/>
                </a:lnTo>
                <a:lnTo>
                  <a:pt x="734" y="1766"/>
                </a:lnTo>
                <a:lnTo>
                  <a:pt x="732" y="1766"/>
                </a:lnTo>
                <a:lnTo>
                  <a:pt x="730" y="1764"/>
                </a:lnTo>
                <a:lnTo>
                  <a:pt x="728" y="1762"/>
                </a:lnTo>
                <a:lnTo>
                  <a:pt x="724" y="1758"/>
                </a:lnTo>
                <a:lnTo>
                  <a:pt x="718" y="1754"/>
                </a:lnTo>
                <a:lnTo>
                  <a:pt x="712" y="1748"/>
                </a:lnTo>
                <a:lnTo>
                  <a:pt x="710" y="1746"/>
                </a:lnTo>
                <a:lnTo>
                  <a:pt x="708" y="1744"/>
                </a:lnTo>
                <a:lnTo>
                  <a:pt x="704" y="1740"/>
                </a:lnTo>
                <a:lnTo>
                  <a:pt x="702" y="1734"/>
                </a:lnTo>
                <a:lnTo>
                  <a:pt x="702" y="1732"/>
                </a:lnTo>
                <a:lnTo>
                  <a:pt x="700" y="1730"/>
                </a:lnTo>
                <a:lnTo>
                  <a:pt x="700" y="1726"/>
                </a:lnTo>
                <a:lnTo>
                  <a:pt x="700" y="1724"/>
                </a:lnTo>
                <a:lnTo>
                  <a:pt x="700" y="1714"/>
                </a:lnTo>
                <a:lnTo>
                  <a:pt x="700" y="1712"/>
                </a:lnTo>
                <a:lnTo>
                  <a:pt x="700" y="1710"/>
                </a:lnTo>
                <a:lnTo>
                  <a:pt x="702" y="1708"/>
                </a:lnTo>
                <a:lnTo>
                  <a:pt x="704" y="1708"/>
                </a:lnTo>
                <a:lnTo>
                  <a:pt x="708" y="1708"/>
                </a:lnTo>
                <a:lnTo>
                  <a:pt x="712" y="1710"/>
                </a:lnTo>
                <a:lnTo>
                  <a:pt x="716" y="1712"/>
                </a:lnTo>
                <a:lnTo>
                  <a:pt x="720" y="1712"/>
                </a:lnTo>
                <a:lnTo>
                  <a:pt x="726" y="1714"/>
                </a:lnTo>
                <a:lnTo>
                  <a:pt x="732" y="1714"/>
                </a:lnTo>
                <a:lnTo>
                  <a:pt x="738" y="1712"/>
                </a:lnTo>
                <a:lnTo>
                  <a:pt x="742" y="1710"/>
                </a:lnTo>
                <a:lnTo>
                  <a:pt x="746" y="1706"/>
                </a:lnTo>
                <a:lnTo>
                  <a:pt x="750" y="1702"/>
                </a:lnTo>
                <a:lnTo>
                  <a:pt x="752" y="1698"/>
                </a:lnTo>
                <a:lnTo>
                  <a:pt x="754" y="1694"/>
                </a:lnTo>
                <a:lnTo>
                  <a:pt x="756" y="1694"/>
                </a:lnTo>
                <a:lnTo>
                  <a:pt x="758" y="1690"/>
                </a:lnTo>
                <a:lnTo>
                  <a:pt x="760" y="1678"/>
                </a:lnTo>
                <a:lnTo>
                  <a:pt x="760" y="1668"/>
                </a:lnTo>
                <a:lnTo>
                  <a:pt x="760" y="1664"/>
                </a:lnTo>
                <a:lnTo>
                  <a:pt x="758" y="1656"/>
                </a:lnTo>
                <a:lnTo>
                  <a:pt x="758" y="1646"/>
                </a:lnTo>
                <a:lnTo>
                  <a:pt x="758" y="1646"/>
                </a:lnTo>
                <a:lnTo>
                  <a:pt x="758" y="1644"/>
                </a:lnTo>
                <a:lnTo>
                  <a:pt x="758" y="1640"/>
                </a:lnTo>
                <a:lnTo>
                  <a:pt x="758" y="1638"/>
                </a:lnTo>
                <a:lnTo>
                  <a:pt x="756" y="1630"/>
                </a:lnTo>
                <a:lnTo>
                  <a:pt x="754" y="1626"/>
                </a:lnTo>
                <a:lnTo>
                  <a:pt x="752" y="1618"/>
                </a:lnTo>
                <a:lnTo>
                  <a:pt x="750" y="1616"/>
                </a:lnTo>
                <a:lnTo>
                  <a:pt x="750" y="1614"/>
                </a:lnTo>
                <a:lnTo>
                  <a:pt x="748" y="1610"/>
                </a:lnTo>
                <a:lnTo>
                  <a:pt x="748" y="1610"/>
                </a:lnTo>
                <a:lnTo>
                  <a:pt x="748" y="1602"/>
                </a:lnTo>
                <a:lnTo>
                  <a:pt x="748" y="1600"/>
                </a:lnTo>
                <a:lnTo>
                  <a:pt x="750" y="1600"/>
                </a:lnTo>
                <a:lnTo>
                  <a:pt x="752" y="1598"/>
                </a:lnTo>
                <a:lnTo>
                  <a:pt x="752" y="1598"/>
                </a:lnTo>
                <a:lnTo>
                  <a:pt x="756" y="1596"/>
                </a:lnTo>
                <a:lnTo>
                  <a:pt x="756" y="1594"/>
                </a:lnTo>
                <a:lnTo>
                  <a:pt x="760" y="1594"/>
                </a:lnTo>
                <a:lnTo>
                  <a:pt x="764" y="1592"/>
                </a:lnTo>
                <a:lnTo>
                  <a:pt x="764" y="1590"/>
                </a:lnTo>
                <a:lnTo>
                  <a:pt x="766" y="1588"/>
                </a:lnTo>
                <a:lnTo>
                  <a:pt x="766" y="1586"/>
                </a:lnTo>
                <a:lnTo>
                  <a:pt x="768" y="1582"/>
                </a:lnTo>
                <a:lnTo>
                  <a:pt x="770" y="1578"/>
                </a:lnTo>
                <a:lnTo>
                  <a:pt x="770" y="1574"/>
                </a:lnTo>
                <a:lnTo>
                  <a:pt x="768" y="1574"/>
                </a:lnTo>
                <a:lnTo>
                  <a:pt x="766" y="1572"/>
                </a:lnTo>
                <a:lnTo>
                  <a:pt x="774" y="1564"/>
                </a:lnTo>
                <a:lnTo>
                  <a:pt x="796" y="1556"/>
                </a:lnTo>
                <a:lnTo>
                  <a:pt x="798" y="1556"/>
                </a:lnTo>
                <a:lnTo>
                  <a:pt x="802" y="1554"/>
                </a:lnTo>
                <a:lnTo>
                  <a:pt x="802" y="1552"/>
                </a:lnTo>
                <a:lnTo>
                  <a:pt x="804" y="1550"/>
                </a:lnTo>
                <a:lnTo>
                  <a:pt x="804" y="1546"/>
                </a:lnTo>
                <a:lnTo>
                  <a:pt x="802" y="1544"/>
                </a:lnTo>
                <a:lnTo>
                  <a:pt x="800" y="1538"/>
                </a:lnTo>
                <a:lnTo>
                  <a:pt x="798" y="1534"/>
                </a:lnTo>
                <a:lnTo>
                  <a:pt x="798" y="1530"/>
                </a:lnTo>
                <a:lnTo>
                  <a:pt x="798" y="1526"/>
                </a:lnTo>
                <a:lnTo>
                  <a:pt x="798" y="1522"/>
                </a:lnTo>
                <a:lnTo>
                  <a:pt x="798" y="1518"/>
                </a:lnTo>
                <a:lnTo>
                  <a:pt x="800" y="1514"/>
                </a:lnTo>
                <a:lnTo>
                  <a:pt x="802" y="1512"/>
                </a:lnTo>
                <a:lnTo>
                  <a:pt x="806" y="1508"/>
                </a:lnTo>
                <a:lnTo>
                  <a:pt x="808" y="1506"/>
                </a:lnTo>
                <a:lnTo>
                  <a:pt x="812" y="1502"/>
                </a:lnTo>
                <a:lnTo>
                  <a:pt x="816" y="1502"/>
                </a:lnTo>
                <a:lnTo>
                  <a:pt x="818" y="1502"/>
                </a:lnTo>
                <a:lnTo>
                  <a:pt x="822" y="1502"/>
                </a:lnTo>
                <a:lnTo>
                  <a:pt x="826" y="1500"/>
                </a:lnTo>
                <a:lnTo>
                  <a:pt x="828" y="1500"/>
                </a:lnTo>
                <a:lnTo>
                  <a:pt x="830" y="1498"/>
                </a:lnTo>
                <a:lnTo>
                  <a:pt x="832" y="1498"/>
                </a:lnTo>
                <a:lnTo>
                  <a:pt x="838" y="1498"/>
                </a:lnTo>
                <a:lnTo>
                  <a:pt x="840" y="1500"/>
                </a:lnTo>
                <a:lnTo>
                  <a:pt x="844" y="1500"/>
                </a:lnTo>
                <a:lnTo>
                  <a:pt x="846" y="1500"/>
                </a:lnTo>
                <a:lnTo>
                  <a:pt x="858" y="1502"/>
                </a:lnTo>
                <a:lnTo>
                  <a:pt x="862" y="1502"/>
                </a:lnTo>
                <a:lnTo>
                  <a:pt x="866" y="1502"/>
                </a:lnTo>
                <a:lnTo>
                  <a:pt x="872" y="1500"/>
                </a:lnTo>
                <a:lnTo>
                  <a:pt x="876" y="1500"/>
                </a:lnTo>
                <a:lnTo>
                  <a:pt x="878" y="1502"/>
                </a:lnTo>
                <a:lnTo>
                  <a:pt x="880" y="1502"/>
                </a:lnTo>
                <a:lnTo>
                  <a:pt x="882" y="1502"/>
                </a:lnTo>
                <a:lnTo>
                  <a:pt x="882" y="1502"/>
                </a:lnTo>
                <a:lnTo>
                  <a:pt x="884" y="1502"/>
                </a:lnTo>
                <a:lnTo>
                  <a:pt x="886" y="1504"/>
                </a:lnTo>
                <a:lnTo>
                  <a:pt x="886" y="1506"/>
                </a:lnTo>
                <a:lnTo>
                  <a:pt x="888" y="1506"/>
                </a:lnTo>
                <a:lnTo>
                  <a:pt x="892" y="1508"/>
                </a:lnTo>
                <a:lnTo>
                  <a:pt x="900" y="1508"/>
                </a:lnTo>
                <a:lnTo>
                  <a:pt x="904" y="1508"/>
                </a:lnTo>
                <a:lnTo>
                  <a:pt x="906" y="1506"/>
                </a:lnTo>
                <a:lnTo>
                  <a:pt x="908" y="1504"/>
                </a:lnTo>
                <a:lnTo>
                  <a:pt x="908" y="1502"/>
                </a:lnTo>
                <a:lnTo>
                  <a:pt x="910" y="1502"/>
                </a:lnTo>
                <a:lnTo>
                  <a:pt x="910" y="1498"/>
                </a:lnTo>
                <a:lnTo>
                  <a:pt x="910" y="1490"/>
                </a:lnTo>
                <a:lnTo>
                  <a:pt x="910" y="1488"/>
                </a:lnTo>
                <a:lnTo>
                  <a:pt x="910" y="1486"/>
                </a:lnTo>
                <a:lnTo>
                  <a:pt x="910" y="1480"/>
                </a:lnTo>
                <a:lnTo>
                  <a:pt x="910" y="1472"/>
                </a:lnTo>
                <a:lnTo>
                  <a:pt x="910" y="1470"/>
                </a:lnTo>
                <a:lnTo>
                  <a:pt x="910" y="1464"/>
                </a:lnTo>
                <a:lnTo>
                  <a:pt x="910" y="1462"/>
                </a:lnTo>
                <a:lnTo>
                  <a:pt x="912" y="1456"/>
                </a:lnTo>
                <a:lnTo>
                  <a:pt x="912" y="1454"/>
                </a:lnTo>
                <a:lnTo>
                  <a:pt x="914" y="1454"/>
                </a:lnTo>
                <a:lnTo>
                  <a:pt x="914" y="1452"/>
                </a:lnTo>
                <a:lnTo>
                  <a:pt x="914" y="1438"/>
                </a:lnTo>
                <a:lnTo>
                  <a:pt x="914" y="1434"/>
                </a:lnTo>
                <a:lnTo>
                  <a:pt x="916" y="1430"/>
                </a:lnTo>
                <a:lnTo>
                  <a:pt x="918" y="1426"/>
                </a:lnTo>
                <a:lnTo>
                  <a:pt x="918" y="1424"/>
                </a:lnTo>
                <a:lnTo>
                  <a:pt x="922" y="1422"/>
                </a:lnTo>
                <a:lnTo>
                  <a:pt x="924" y="1420"/>
                </a:lnTo>
                <a:lnTo>
                  <a:pt x="928" y="1416"/>
                </a:lnTo>
                <a:lnTo>
                  <a:pt x="932" y="1412"/>
                </a:lnTo>
                <a:lnTo>
                  <a:pt x="936" y="1408"/>
                </a:lnTo>
                <a:lnTo>
                  <a:pt x="938" y="1408"/>
                </a:lnTo>
                <a:lnTo>
                  <a:pt x="940" y="1408"/>
                </a:lnTo>
                <a:lnTo>
                  <a:pt x="940" y="1408"/>
                </a:lnTo>
                <a:lnTo>
                  <a:pt x="942" y="1406"/>
                </a:lnTo>
                <a:lnTo>
                  <a:pt x="948" y="1404"/>
                </a:lnTo>
                <a:lnTo>
                  <a:pt x="960" y="1398"/>
                </a:lnTo>
                <a:lnTo>
                  <a:pt x="964" y="1394"/>
                </a:lnTo>
                <a:lnTo>
                  <a:pt x="970" y="1386"/>
                </a:lnTo>
                <a:lnTo>
                  <a:pt x="972" y="1386"/>
                </a:lnTo>
                <a:lnTo>
                  <a:pt x="976" y="1380"/>
                </a:lnTo>
                <a:lnTo>
                  <a:pt x="978" y="1376"/>
                </a:lnTo>
                <a:lnTo>
                  <a:pt x="986" y="1365"/>
                </a:lnTo>
                <a:lnTo>
                  <a:pt x="988" y="1361"/>
                </a:lnTo>
                <a:lnTo>
                  <a:pt x="990" y="1361"/>
                </a:lnTo>
                <a:lnTo>
                  <a:pt x="990" y="1359"/>
                </a:lnTo>
                <a:lnTo>
                  <a:pt x="998" y="1357"/>
                </a:lnTo>
                <a:lnTo>
                  <a:pt x="1000" y="1355"/>
                </a:lnTo>
                <a:lnTo>
                  <a:pt x="1006" y="1355"/>
                </a:lnTo>
                <a:lnTo>
                  <a:pt x="1008" y="1355"/>
                </a:lnTo>
                <a:lnTo>
                  <a:pt x="1010" y="1353"/>
                </a:lnTo>
                <a:lnTo>
                  <a:pt x="1014" y="1353"/>
                </a:lnTo>
                <a:lnTo>
                  <a:pt x="1020" y="1357"/>
                </a:lnTo>
                <a:lnTo>
                  <a:pt x="1024" y="1357"/>
                </a:lnTo>
                <a:lnTo>
                  <a:pt x="1026" y="1359"/>
                </a:lnTo>
                <a:lnTo>
                  <a:pt x="1028" y="1361"/>
                </a:lnTo>
                <a:lnTo>
                  <a:pt x="1030" y="1361"/>
                </a:lnTo>
                <a:lnTo>
                  <a:pt x="1030" y="1363"/>
                </a:lnTo>
                <a:lnTo>
                  <a:pt x="1036" y="1367"/>
                </a:lnTo>
                <a:lnTo>
                  <a:pt x="1038" y="1371"/>
                </a:lnTo>
                <a:lnTo>
                  <a:pt x="1040" y="1376"/>
                </a:lnTo>
                <a:lnTo>
                  <a:pt x="1040" y="1378"/>
                </a:lnTo>
                <a:lnTo>
                  <a:pt x="1042" y="1382"/>
                </a:lnTo>
                <a:lnTo>
                  <a:pt x="1042" y="1384"/>
                </a:lnTo>
                <a:lnTo>
                  <a:pt x="1042" y="1388"/>
                </a:lnTo>
                <a:lnTo>
                  <a:pt x="1044" y="1390"/>
                </a:lnTo>
                <a:lnTo>
                  <a:pt x="1044" y="1394"/>
                </a:lnTo>
                <a:lnTo>
                  <a:pt x="1044" y="1400"/>
                </a:lnTo>
                <a:lnTo>
                  <a:pt x="1046" y="1404"/>
                </a:lnTo>
                <a:lnTo>
                  <a:pt x="1046" y="1406"/>
                </a:lnTo>
                <a:lnTo>
                  <a:pt x="1048" y="1406"/>
                </a:lnTo>
                <a:lnTo>
                  <a:pt x="1048" y="1406"/>
                </a:lnTo>
                <a:lnTo>
                  <a:pt x="1048" y="1408"/>
                </a:lnTo>
                <a:lnTo>
                  <a:pt x="1050" y="1414"/>
                </a:lnTo>
                <a:lnTo>
                  <a:pt x="1052" y="1418"/>
                </a:lnTo>
                <a:lnTo>
                  <a:pt x="1056" y="1422"/>
                </a:lnTo>
                <a:lnTo>
                  <a:pt x="1058" y="1424"/>
                </a:lnTo>
                <a:lnTo>
                  <a:pt x="1062" y="1426"/>
                </a:lnTo>
                <a:lnTo>
                  <a:pt x="1064" y="1428"/>
                </a:lnTo>
                <a:lnTo>
                  <a:pt x="1072" y="1426"/>
                </a:lnTo>
                <a:lnTo>
                  <a:pt x="1074" y="1426"/>
                </a:lnTo>
                <a:lnTo>
                  <a:pt x="1088" y="1424"/>
                </a:lnTo>
                <a:lnTo>
                  <a:pt x="1094" y="1424"/>
                </a:lnTo>
                <a:lnTo>
                  <a:pt x="1098" y="1420"/>
                </a:lnTo>
                <a:lnTo>
                  <a:pt x="1100" y="1418"/>
                </a:lnTo>
                <a:lnTo>
                  <a:pt x="1102" y="1416"/>
                </a:lnTo>
                <a:lnTo>
                  <a:pt x="1108" y="1412"/>
                </a:lnTo>
                <a:lnTo>
                  <a:pt x="1110" y="1410"/>
                </a:lnTo>
                <a:lnTo>
                  <a:pt x="1112" y="1408"/>
                </a:lnTo>
                <a:lnTo>
                  <a:pt x="1116" y="1406"/>
                </a:lnTo>
                <a:lnTo>
                  <a:pt x="1120" y="1406"/>
                </a:lnTo>
                <a:lnTo>
                  <a:pt x="1122" y="1404"/>
                </a:lnTo>
                <a:lnTo>
                  <a:pt x="1124" y="1402"/>
                </a:lnTo>
                <a:lnTo>
                  <a:pt x="1130" y="1398"/>
                </a:lnTo>
                <a:lnTo>
                  <a:pt x="1132" y="1398"/>
                </a:lnTo>
                <a:lnTo>
                  <a:pt x="1132" y="1396"/>
                </a:lnTo>
                <a:lnTo>
                  <a:pt x="1134" y="1396"/>
                </a:lnTo>
                <a:lnTo>
                  <a:pt x="1140" y="1392"/>
                </a:lnTo>
                <a:lnTo>
                  <a:pt x="1142" y="1392"/>
                </a:lnTo>
                <a:lnTo>
                  <a:pt x="1146" y="1388"/>
                </a:lnTo>
                <a:lnTo>
                  <a:pt x="1152" y="1386"/>
                </a:lnTo>
                <a:lnTo>
                  <a:pt x="1154" y="1386"/>
                </a:lnTo>
                <a:lnTo>
                  <a:pt x="1156" y="1386"/>
                </a:lnTo>
                <a:lnTo>
                  <a:pt x="1160" y="1384"/>
                </a:lnTo>
                <a:lnTo>
                  <a:pt x="1164" y="1380"/>
                </a:lnTo>
                <a:lnTo>
                  <a:pt x="1166" y="1380"/>
                </a:lnTo>
                <a:lnTo>
                  <a:pt x="1168" y="1378"/>
                </a:lnTo>
                <a:lnTo>
                  <a:pt x="1170" y="1378"/>
                </a:lnTo>
                <a:lnTo>
                  <a:pt x="1170" y="1376"/>
                </a:lnTo>
                <a:lnTo>
                  <a:pt x="1172" y="1376"/>
                </a:lnTo>
                <a:lnTo>
                  <a:pt x="1174" y="1376"/>
                </a:lnTo>
                <a:lnTo>
                  <a:pt x="1176" y="1376"/>
                </a:lnTo>
                <a:lnTo>
                  <a:pt x="1178" y="1376"/>
                </a:lnTo>
                <a:lnTo>
                  <a:pt x="1180" y="1373"/>
                </a:lnTo>
                <a:lnTo>
                  <a:pt x="1182" y="1373"/>
                </a:lnTo>
                <a:lnTo>
                  <a:pt x="1182" y="1376"/>
                </a:lnTo>
                <a:lnTo>
                  <a:pt x="1184" y="1376"/>
                </a:lnTo>
                <a:lnTo>
                  <a:pt x="1186" y="1376"/>
                </a:lnTo>
                <a:lnTo>
                  <a:pt x="1188" y="1378"/>
                </a:lnTo>
                <a:lnTo>
                  <a:pt x="1192" y="1378"/>
                </a:lnTo>
                <a:lnTo>
                  <a:pt x="1194" y="1378"/>
                </a:lnTo>
                <a:lnTo>
                  <a:pt x="1196" y="1378"/>
                </a:lnTo>
                <a:lnTo>
                  <a:pt x="1198" y="1378"/>
                </a:lnTo>
                <a:lnTo>
                  <a:pt x="1202" y="1378"/>
                </a:lnTo>
                <a:lnTo>
                  <a:pt x="1204" y="1376"/>
                </a:lnTo>
                <a:lnTo>
                  <a:pt x="1206" y="1376"/>
                </a:lnTo>
                <a:lnTo>
                  <a:pt x="1206" y="1371"/>
                </a:lnTo>
                <a:lnTo>
                  <a:pt x="1208" y="1369"/>
                </a:lnTo>
                <a:lnTo>
                  <a:pt x="1208" y="1365"/>
                </a:lnTo>
                <a:lnTo>
                  <a:pt x="1208" y="1363"/>
                </a:lnTo>
                <a:lnTo>
                  <a:pt x="1208" y="1361"/>
                </a:lnTo>
                <a:lnTo>
                  <a:pt x="1208" y="1359"/>
                </a:lnTo>
                <a:lnTo>
                  <a:pt x="1208" y="1357"/>
                </a:lnTo>
                <a:lnTo>
                  <a:pt x="1210" y="1355"/>
                </a:lnTo>
                <a:lnTo>
                  <a:pt x="1214" y="1351"/>
                </a:lnTo>
                <a:lnTo>
                  <a:pt x="1216" y="1349"/>
                </a:lnTo>
                <a:lnTo>
                  <a:pt x="1220" y="1345"/>
                </a:lnTo>
                <a:lnTo>
                  <a:pt x="1222" y="1343"/>
                </a:lnTo>
                <a:lnTo>
                  <a:pt x="1224" y="1339"/>
                </a:lnTo>
                <a:lnTo>
                  <a:pt x="1226" y="1335"/>
                </a:lnTo>
                <a:lnTo>
                  <a:pt x="1228" y="1333"/>
                </a:lnTo>
                <a:lnTo>
                  <a:pt x="1228" y="1331"/>
                </a:lnTo>
                <a:lnTo>
                  <a:pt x="1228" y="1329"/>
                </a:lnTo>
                <a:lnTo>
                  <a:pt x="1228" y="1327"/>
                </a:lnTo>
                <a:lnTo>
                  <a:pt x="1232" y="1325"/>
                </a:lnTo>
                <a:lnTo>
                  <a:pt x="1234" y="1325"/>
                </a:lnTo>
                <a:lnTo>
                  <a:pt x="1238" y="1321"/>
                </a:lnTo>
                <a:lnTo>
                  <a:pt x="1240" y="1321"/>
                </a:lnTo>
                <a:lnTo>
                  <a:pt x="1246" y="1319"/>
                </a:lnTo>
                <a:lnTo>
                  <a:pt x="1250" y="1317"/>
                </a:lnTo>
                <a:lnTo>
                  <a:pt x="1254" y="1317"/>
                </a:lnTo>
                <a:lnTo>
                  <a:pt x="1256" y="1317"/>
                </a:lnTo>
                <a:lnTo>
                  <a:pt x="1256" y="1315"/>
                </a:lnTo>
                <a:lnTo>
                  <a:pt x="1260" y="1315"/>
                </a:lnTo>
                <a:lnTo>
                  <a:pt x="1270" y="1315"/>
                </a:lnTo>
                <a:lnTo>
                  <a:pt x="1272" y="1315"/>
                </a:lnTo>
                <a:lnTo>
                  <a:pt x="1276" y="1311"/>
                </a:lnTo>
                <a:lnTo>
                  <a:pt x="1276" y="1309"/>
                </a:lnTo>
                <a:lnTo>
                  <a:pt x="1280" y="1307"/>
                </a:lnTo>
                <a:lnTo>
                  <a:pt x="1278" y="1305"/>
                </a:lnTo>
                <a:lnTo>
                  <a:pt x="1282" y="1299"/>
                </a:lnTo>
                <a:lnTo>
                  <a:pt x="1286" y="1293"/>
                </a:lnTo>
                <a:lnTo>
                  <a:pt x="1288" y="1289"/>
                </a:lnTo>
                <a:lnTo>
                  <a:pt x="1290" y="1287"/>
                </a:lnTo>
                <a:lnTo>
                  <a:pt x="1292" y="1285"/>
                </a:lnTo>
                <a:lnTo>
                  <a:pt x="1294" y="1283"/>
                </a:lnTo>
                <a:lnTo>
                  <a:pt x="1294" y="1281"/>
                </a:lnTo>
                <a:lnTo>
                  <a:pt x="1298" y="1273"/>
                </a:lnTo>
                <a:lnTo>
                  <a:pt x="1300" y="1271"/>
                </a:lnTo>
                <a:lnTo>
                  <a:pt x="1302" y="1267"/>
                </a:lnTo>
                <a:lnTo>
                  <a:pt x="1304" y="1263"/>
                </a:lnTo>
                <a:lnTo>
                  <a:pt x="1304" y="1261"/>
                </a:lnTo>
                <a:lnTo>
                  <a:pt x="1306" y="1261"/>
                </a:lnTo>
                <a:lnTo>
                  <a:pt x="1312" y="1255"/>
                </a:lnTo>
                <a:lnTo>
                  <a:pt x="1316" y="1251"/>
                </a:lnTo>
                <a:lnTo>
                  <a:pt x="1324" y="1241"/>
                </a:lnTo>
                <a:lnTo>
                  <a:pt x="1326" y="1239"/>
                </a:lnTo>
                <a:lnTo>
                  <a:pt x="1330" y="1235"/>
                </a:lnTo>
                <a:lnTo>
                  <a:pt x="1338" y="1227"/>
                </a:lnTo>
                <a:lnTo>
                  <a:pt x="1340" y="1223"/>
                </a:lnTo>
                <a:lnTo>
                  <a:pt x="1344" y="1221"/>
                </a:lnTo>
                <a:lnTo>
                  <a:pt x="1346" y="1215"/>
                </a:lnTo>
                <a:lnTo>
                  <a:pt x="1348" y="1215"/>
                </a:lnTo>
                <a:lnTo>
                  <a:pt x="1352" y="1211"/>
                </a:lnTo>
                <a:lnTo>
                  <a:pt x="1362" y="1205"/>
                </a:lnTo>
                <a:lnTo>
                  <a:pt x="1362" y="1203"/>
                </a:lnTo>
                <a:lnTo>
                  <a:pt x="1366" y="1197"/>
                </a:lnTo>
                <a:lnTo>
                  <a:pt x="1372" y="1193"/>
                </a:lnTo>
                <a:lnTo>
                  <a:pt x="1374" y="1191"/>
                </a:lnTo>
                <a:lnTo>
                  <a:pt x="1376" y="1189"/>
                </a:lnTo>
                <a:lnTo>
                  <a:pt x="1380" y="1183"/>
                </a:lnTo>
                <a:lnTo>
                  <a:pt x="1384" y="1179"/>
                </a:lnTo>
                <a:lnTo>
                  <a:pt x="1388" y="1177"/>
                </a:lnTo>
                <a:lnTo>
                  <a:pt x="1392" y="1173"/>
                </a:lnTo>
                <a:lnTo>
                  <a:pt x="1394" y="1171"/>
                </a:lnTo>
                <a:lnTo>
                  <a:pt x="1400" y="1167"/>
                </a:lnTo>
                <a:lnTo>
                  <a:pt x="1400" y="1167"/>
                </a:lnTo>
                <a:lnTo>
                  <a:pt x="1402" y="1165"/>
                </a:lnTo>
                <a:lnTo>
                  <a:pt x="1404" y="1165"/>
                </a:lnTo>
                <a:lnTo>
                  <a:pt x="1404" y="1163"/>
                </a:lnTo>
                <a:lnTo>
                  <a:pt x="1404" y="1161"/>
                </a:lnTo>
                <a:lnTo>
                  <a:pt x="1408" y="1159"/>
                </a:lnTo>
                <a:lnTo>
                  <a:pt x="1414" y="1155"/>
                </a:lnTo>
                <a:lnTo>
                  <a:pt x="1418" y="1149"/>
                </a:lnTo>
                <a:lnTo>
                  <a:pt x="1424" y="1143"/>
                </a:lnTo>
                <a:lnTo>
                  <a:pt x="1428" y="1141"/>
                </a:lnTo>
                <a:lnTo>
                  <a:pt x="1428" y="1139"/>
                </a:lnTo>
                <a:lnTo>
                  <a:pt x="1430" y="1137"/>
                </a:lnTo>
                <a:lnTo>
                  <a:pt x="1436" y="1131"/>
                </a:lnTo>
                <a:lnTo>
                  <a:pt x="1440" y="1129"/>
                </a:lnTo>
                <a:lnTo>
                  <a:pt x="1446" y="1125"/>
                </a:lnTo>
                <a:lnTo>
                  <a:pt x="1454" y="1123"/>
                </a:lnTo>
                <a:lnTo>
                  <a:pt x="1460" y="1123"/>
                </a:lnTo>
                <a:lnTo>
                  <a:pt x="1464" y="1123"/>
                </a:lnTo>
                <a:lnTo>
                  <a:pt x="1466" y="1123"/>
                </a:lnTo>
                <a:lnTo>
                  <a:pt x="1466" y="1125"/>
                </a:lnTo>
                <a:lnTo>
                  <a:pt x="1468" y="1125"/>
                </a:lnTo>
                <a:lnTo>
                  <a:pt x="1468" y="1125"/>
                </a:lnTo>
                <a:lnTo>
                  <a:pt x="1470" y="1125"/>
                </a:lnTo>
                <a:lnTo>
                  <a:pt x="1474" y="1125"/>
                </a:lnTo>
                <a:lnTo>
                  <a:pt x="1478" y="1125"/>
                </a:lnTo>
                <a:lnTo>
                  <a:pt x="1480" y="1125"/>
                </a:lnTo>
                <a:lnTo>
                  <a:pt x="1482" y="1123"/>
                </a:lnTo>
                <a:lnTo>
                  <a:pt x="1484" y="1121"/>
                </a:lnTo>
                <a:lnTo>
                  <a:pt x="1486" y="1119"/>
                </a:lnTo>
                <a:lnTo>
                  <a:pt x="1490" y="1115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5"/>
                </a:lnTo>
                <a:lnTo>
                  <a:pt x="1494" y="1101"/>
                </a:lnTo>
                <a:lnTo>
                  <a:pt x="1496" y="1093"/>
                </a:lnTo>
                <a:lnTo>
                  <a:pt x="1496" y="1089"/>
                </a:lnTo>
                <a:lnTo>
                  <a:pt x="1498" y="1083"/>
                </a:lnTo>
                <a:lnTo>
                  <a:pt x="1498" y="1079"/>
                </a:lnTo>
                <a:lnTo>
                  <a:pt x="1498" y="1073"/>
                </a:lnTo>
                <a:lnTo>
                  <a:pt x="1498" y="1071"/>
                </a:lnTo>
                <a:lnTo>
                  <a:pt x="1498" y="1071"/>
                </a:lnTo>
                <a:lnTo>
                  <a:pt x="1498" y="1065"/>
                </a:lnTo>
                <a:lnTo>
                  <a:pt x="1498" y="1063"/>
                </a:lnTo>
                <a:lnTo>
                  <a:pt x="1498" y="1059"/>
                </a:lnTo>
                <a:lnTo>
                  <a:pt x="1498" y="1055"/>
                </a:lnTo>
                <a:lnTo>
                  <a:pt x="1498" y="1051"/>
                </a:lnTo>
                <a:lnTo>
                  <a:pt x="1500" y="1047"/>
                </a:lnTo>
                <a:lnTo>
                  <a:pt x="1500" y="1045"/>
                </a:lnTo>
                <a:lnTo>
                  <a:pt x="1502" y="1043"/>
                </a:lnTo>
                <a:lnTo>
                  <a:pt x="1502" y="1041"/>
                </a:lnTo>
                <a:lnTo>
                  <a:pt x="1504" y="1041"/>
                </a:lnTo>
                <a:lnTo>
                  <a:pt x="1506" y="1039"/>
                </a:lnTo>
                <a:lnTo>
                  <a:pt x="1508" y="1039"/>
                </a:lnTo>
                <a:lnTo>
                  <a:pt x="1512" y="1037"/>
                </a:lnTo>
                <a:lnTo>
                  <a:pt x="1514" y="1035"/>
                </a:lnTo>
                <a:lnTo>
                  <a:pt x="1516" y="1035"/>
                </a:lnTo>
                <a:lnTo>
                  <a:pt x="1518" y="1033"/>
                </a:lnTo>
                <a:lnTo>
                  <a:pt x="1522" y="1033"/>
                </a:lnTo>
                <a:lnTo>
                  <a:pt x="1522" y="1031"/>
                </a:lnTo>
                <a:lnTo>
                  <a:pt x="1526" y="1029"/>
                </a:lnTo>
                <a:lnTo>
                  <a:pt x="1526" y="1027"/>
                </a:lnTo>
                <a:lnTo>
                  <a:pt x="1528" y="1023"/>
                </a:lnTo>
                <a:lnTo>
                  <a:pt x="1528" y="1023"/>
                </a:lnTo>
                <a:lnTo>
                  <a:pt x="1528" y="1021"/>
                </a:lnTo>
                <a:lnTo>
                  <a:pt x="1528" y="1019"/>
                </a:lnTo>
                <a:lnTo>
                  <a:pt x="1526" y="1017"/>
                </a:lnTo>
                <a:lnTo>
                  <a:pt x="1526" y="1015"/>
                </a:lnTo>
                <a:lnTo>
                  <a:pt x="1524" y="1015"/>
                </a:lnTo>
                <a:lnTo>
                  <a:pt x="1524" y="1013"/>
                </a:lnTo>
                <a:lnTo>
                  <a:pt x="1516" y="1001"/>
                </a:lnTo>
                <a:lnTo>
                  <a:pt x="1516" y="995"/>
                </a:lnTo>
                <a:lnTo>
                  <a:pt x="1514" y="993"/>
                </a:lnTo>
                <a:lnTo>
                  <a:pt x="1512" y="991"/>
                </a:lnTo>
                <a:lnTo>
                  <a:pt x="1510" y="991"/>
                </a:lnTo>
                <a:lnTo>
                  <a:pt x="1500" y="977"/>
                </a:lnTo>
                <a:lnTo>
                  <a:pt x="1496" y="973"/>
                </a:lnTo>
                <a:lnTo>
                  <a:pt x="1496" y="969"/>
                </a:lnTo>
                <a:lnTo>
                  <a:pt x="1496" y="967"/>
                </a:lnTo>
                <a:lnTo>
                  <a:pt x="1496" y="965"/>
                </a:lnTo>
                <a:lnTo>
                  <a:pt x="1496" y="963"/>
                </a:lnTo>
                <a:lnTo>
                  <a:pt x="1498" y="961"/>
                </a:lnTo>
                <a:lnTo>
                  <a:pt x="1498" y="959"/>
                </a:lnTo>
                <a:lnTo>
                  <a:pt x="1500" y="955"/>
                </a:lnTo>
                <a:lnTo>
                  <a:pt x="1502" y="953"/>
                </a:lnTo>
                <a:lnTo>
                  <a:pt x="1504" y="951"/>
                </a:lnTo>
                <a:lnTo>
                  <a:pt x="1508" y="946"/>
                </a:lnTo>
                <a:lnTo>
                  <a:pt x="1514" y="942"/>
                </a:lnTo>
                <a:lnTo>
                  <a:pt x="1518" y="938"/>
                </a:lnTo>
                <a:lnTo>
                  <a:pt x="1522" y="934"/>
                </a:lnTo>
                <a:lnTo>
                  <a:pt x="1524" y="932"/>
                </a:lnTo>
                <a:lnTo>
                  <a:pt x="1528" y="928"/>
                </a:lnTo>
                <a:lnTo>
                  <a:pt x="1530" y="926"/>
                </a:lnTo>
                <a:lnTo>
                  <a:pt x="1532" y="926"/>
                </a:lnTo>
                <a:lnTo>
                  <a:pt x="1532" y="924"/>
                </a:lnTo>
                <a:lnTo>
                  <a:pt x="1532" y="920"/>
                </a:lnTo>
                <a:lnTo>
                  <a:pt x="1534" y="918"/>
                </a:lnTo>
                <a:lnTo>
                  <a:pt x="1534" y="912"/>
                </a:lnTo>
                <a:lnTo>
                  <a:pt x="1534" y="906"/>
                </a:lnTo>
                <a:lnTo>
                  <a:pt x="1534" y="902"/>
                </a:lnTo>
                <a:lnTo>
                  <a:pt x="1536" y="900"/>
                </a:lnTo>
                <a:lnTo>
                  <a:pt x="1534" y="894"/>
                </a:lnTo>
                <a:lnTo>
                  <a:pt x="1530" y="884"/>
                </a:lnTo>
                <a:lnTo>
                  <a:pt x="1530" y="880"/>
                </a:lnTo>
                <a:lnTo>
                  <a:pt x="1530" y="878"/>
                </a:lnTo>
                <a:lnTo>
                  <a:pt x="1530" y="876"/>
                </a:lnTo>
                <a:lnTo>
                  <a:pt x="1532" y="872"/>
                </a:lnTo>
                <a:lnTo>
                  <a:pt x="1534" y="870"/>
                </a:lnTo>
                <a:lnTo>
                  <a:pt x="1536" y="870"/>
                </a:lnTo>
                <a:lnTo>
                  <a:pt x="1540" y="866"/>
                </a:lnTo>
                <a:lnTo>
                  <a:pt x="1542" y="866"/>
                </a:lnTo>
                <a:lnTo>
                  <a:pt x="1544" y="866"/>
                </a:lnTo>
                <a:lnTo>
                  <a:pt x="1544" y="864"/>
                </a:lnTo>
                <a:lnTo>
                  <a:pt x="1546" y="864"/>
                </a:lnTo>
                <a:lnTo>
                  <a:pt x="1548" y="862"/>
                </a:lnTo>
                <a:lnTo>
                  <a:pt x="1552" y="862"/>
                </a:lnTo>
                <a:lnTo>
                  <a:pt x="1556" y="858"/>
                </a:lnTo>
                <a:lnTo>
                  <a:pt x="1558" y="856"/>
                </a:lnTo>
                <a:lnTo>
                  <a:pt x="1560" y="852"/>
                </a:lnTo>
                <a:lnTo>
                  <a:pt x="1562" y="850"/>
                </a:lnTo>
                <a:lnTo>
                  <a:pt x="1562" y="848"/>
                </a:lnTo>
                <a:lnTo>
                  <a:pt x="1564" y="842"/>
                </a:lnTo>
                <a:lnTo>
                  <a:pt x="1562" y="838"/>
                </a:lnTo>
                <a:lnTo>
                  <a:pt x="1558" y="830"/>
                </a:lnTo>
                <a:lnTo>
                  <a:pt x="1554" y="826"/>
                </a:lnTo>
                <a:lnTo>
                  <a:pt x="1552" y="824"/>
                </a:lnTo>
                <a:lnTo>
                  <a:pt x="1550" y="822"/>
                </a:lnTo>
                <a:lnTo>
                  <a:pt x="1550" y="820"/>
                </a:lnTo>
                <a:lnTo>
                  <a:pt x="1550" y="818"/>
                </a:lnTo>
                <a:lnTo>
                  <a:pt x="1548" y="816"/>
                </a:lnTo>
                <a:lnTo>
                  <a:pt x="1548" y="814"/>
                </a:lnTo>
                <a:lnTo>
                  <a:pt x="1546" y="812"/>
                </a:lnTo>
                <a:lnTo>
                  <a:pt x="1546" y="810"/>
                </a:lnTo>
                <a:lnTo>
                  <a:pt x="1546" y="808"/>
                </a:lnTo>
                <a:lnTo>
                  <a:pt x="1546" y="806"/>
                </a:lnTo>
                <a:lnTo>
                  <a:pt x="1546" y="804"/>
                </a:lnTo>
                <a:lnTo>
                  <a:pt x="1546" y="802"/>
                </a:lnTo>
                <a:lnTo>
                  <a:pt x="1548" y="802"/>
                </a:lnTo>
                <a:lnTo>
                  <a:pt x="1548" y="800"/>
                </a:lnTo>
                <a:lnTo>
                  <a:pt x="1548" y="798"/>
                </a:lnTo>
                <a:lnTo>
                  <a:pt x="1550" y="798"/>
                </a:lnTo>
                <a:lnTo>
                  <a:pt x="1550" y="796"/>
                </a:lnTo>
                <a:lnTo>
                  <a:pt x="1554" y="796"/>
                </a:lnTo>
                <a:lnTo>
                  <a:pt x="1556" y="796"/>
                </a:lnTo>
                <a:lnTo>
                  <a:pt x="1558" y="796"/>
                </a:lnTo>
                <a:lnTo>
                  <a:pt x="1560" y="796"/>
                </a:lnTo>
                <a:lnTo>
                  <a:pt x="1562" y="796"/>
                </a:lnTo>
                <a:lnTo>
                  <a:pt x="1564" y="796"/>
                </a:lnTo>
                <a:lnTo>
                  <a:pt x="1566" y="796"/>
                </a:lnTo>
                <a:lnTo>
                  <a:pt x="1566" y="798"/>
                </a:lnTo>
                <a:lnTo>
                  <a:pt x="1578" y="804"/>
                </a:lnTo>
                <a:lnTo>
                  <a:pt x="1580" y="806"/>
                </a:lnTo>
                <a:lnTo>
                  <a:pt x="1584" y="806"/>
                </a:lnTo>
                <a:lnTo>
                  <a:pt x="1586" y="806"/>
                </a:lnTo>
                <a:lnTo>
                  <a:pt x="1588" y="806"/>
                </a:lnTo>
                <a:lnTo>
                  <a:pt x="1590" y="804"/>
                </a:lnTo>
                <a:lnTo>
                  <a:pt x="1592" y="800"/>
                </a:lnTo>
                <a:lnTo>
                  <a:pt x="1592" y="798"/>
                </a:lnTo>
                <a:lnTo>
                  <a:pt x="1592" y="792"/>
                </a:lnTo>
                <a:lnTo>
                  <a:pt x="1590" y="786"/>
                </a:lnTo>
                <a:lnTo>
                  <a:pt x="1590" y="784"/>
                </a:lnTo>
                <a:lnTo>
                  <a:pt x="1588" y="784"/>
                </a:lnTo>
                <a:lnTo>
                  <a:pt x="1588" y="782"/>
                </a:lnTo>
                <a:lnTo>
                  <a:pt x="1586" y="780"/>
                </a:lnTo>
                <a:lnTo>
                  <a:pt x="1586" y="778"/>
                </a:lnTo>
                <a:lnTo>
                  <a:pt x="1586" y="776"/>
                </a:lnTo>
                <a:lnTo>
                  <a:pt x="1586" y="774"/>
                </a:lnTo>
                <a:lnTo>
                  <a:pt x="1584" y="770"/>
                </a:lnTo>
                <a:lnTo>
                  <a:pt x="1584" y="768"/>
                </a:lnTo>
                <a:lnTo>
                  <a:pt x="1584" y="766"/>
                </a:lnTo>
                <a:lnTo>
                  <a:pt x="1584" y="762"/>
                </a:lnTo>
                <a:lnTo>
                  <a:pt x="1586" y="760"/>
                </a:lnTo>
                <a:lnTo>
                  <a:pt x="1588" y="754"/>
                </a:lnTo>
                <a:lnTo>
                  <a:pt x="1588" y="750"/>
                </a:lnTo>
                <a:lnTo>
                  <a:pt x="1590" y="750"/>
                </a:lnTo>
                <a:lnTo>
                  <a:pt x="1590" y="748"/>
                </a:lnTo>
                <a:lnTo>
                  <a:pt x="1598" y="742"/>
                </a:lnTo>
                <a:lnTo>
                  <a:pt x="1602" y="738"/>
                </a:lnTo>
                <a:lnTo>
                  <a:pt x="1604" y="738"/>
                </a:lnTo>
                <a:lnTo>
                  <a:pt x="1604" y="736"/>
                </a:lnTo>
                <a:lnTo>
                  <a:pt x="1606" y="734"/>
                </a:lnTo>
                <a:lnTo>
                  <a:pt x="1606" y="730"/>
                </a:lnTo>
                <a:lnTo>
                  <a:pt x="1606" y="726"/>
                </a:lnTo>
                <a:lnTo>
                  <a:pt x="1606" y="714"/>
                </a:lnTo>
                <a:lnTo>
                  <a:pt x="1606" y="706"/>
                </a:lnTo>
                <a:lnTo>
                  <a:pt x="1604" y="706"/>
                </a:lnTo>
                <a:lnTo>
                  <a:pt x="1602" y="702"/>
                </a:lnTo>
                <a:lnTo>
                  <a:pt x="1602" y="700"/>
                </a:lnTo>
                <a:lnTo>
                  <a:pt x="1604" y="696"/>
                </a:lnTo>
                <a:lnTo>
                  <a:pt x="1604" y="692"/>
                </a:lnTo>
                <a:lnTo>
                  <a:pt x="1606" y="688"/>
                </a:lnTo>
                <a:lnTo>
                  <a:pt x="1608" y="680"/>
                </a:lnTo>
                <a:lnTo>
                  <a:pt x="1610" y="674"/>
                </a:lnTo>
                <a:lnTo>
                  <a:pt x="1610" y="672"/>
                </a:lnTo>
                <a:lnTo>
                  <a:pt x="1608" y="668"/>
                </a:lnTo>
                <a:lnTo>
                  <a:pt x="1612" y="666"/>
                </a:lnTo>
                <a:lnTo>
                  <a:pt x="1612" y="658"/>
                </a:lnTo>
                <a:lnTo>
                  <a:pt x="1612" y="654"/>
                </a:lnTo>
                <a:lnTo>
                  <a:pt x="1612" y="652"/>
                </a:lnTo>
                <a:lnTo>
                  <a:pt x="1612" y="650"/>
                </a:lnTo>
                <a:lnTo>
                  <a:pt x="1612" y="642"/>
                </a:lnTo>
                <a:lnTo>
                  <a:pt x="1610" y="638"/>
                </a:lnTo>
                <a:lnTo>
                  <a:pt x="1608" y="636"/>
                </a:lnTo>
                <a:lnTo>
                  <a:pt x="1608" y="634"/>
                </a:lnTo>
                <a:lnTo>
                  <a:pt x="1606" y="630"/>
                </a:lnTo>
                <a:lnTo>
                  <a:pt x="1604" y="630"/>
                </a:lnTo>
                <a:lnTo>
                  <a:pt x="1604" y="628"/>
                </a:lnTo>
                <a:lnTo>
                  <a:pt x="1604" y="626"/>
                </a:lnTo>
                <a:lnTo>
                  <a:pt x="1604" y="622"/>
                </a:lnTo>
                <a:lnTo>
                  <a:pt x="1606" y="618"/>
                </a:lnTo>
                <a:lnTo>
                  <a:pt x="1608" y="614"/>
                </a:lnTo>
                <a:lnTo>
                  <a:pt x="1610" y="612"/>
                </a:lnTo>
                <a:lnTo>
                  <a:pt x="1612" y="608"/>
                </a:lnTo>
                <a:lnTo>
                  <a:pt x="1616" y="606"/>
                </a:lnTo>
                <a:lnTo>
                  <a:pt x="1626" y="600"/>
                </a:lnTo>
                <a:lnTo>
                  <a:pt x="1628" y="596"/>
                </a:lnTo>
                <a:lnTo>
                  <a:pt x="1630" y="594"/>
                </a:lnTo>
                <a:lnTo>
                  <a:pt x="1632" y="590"/>
                </a:lnTo>
                <a:lnTo>
                  <a:pt x="1632" y="584"/>
                </a:lnTo>
                <a:lnTo>
                  <a:pt x="1632" y="580"/>
                </a:lnTo>
                <a:lnTo>
                  <a:pt x="1632" y="578"/>
                </a:lnTo>
                <a:lnTo>
                  <a:pt x="1630" y="572"/>
                </a:lnTo>
                <a:lnTo>
                  <a:pt x="1630" y="568"/>
                </a:lnTo>
                <a:lnTo>
                  <a:pt x="1630" y="564"/>
                </a:lnTo>
                <a:lnTo>
                  <a:pt x="1630" y="562"/>
                </a:lnTo>
                <a:lnTo>
                  <a:pt x="1630" y="560"/>
                </a:lnTo>
                <a:lnTo>
                  <a:pt x="1632" y="558"/>
                </a:lnTo>
                <a:lnTo>
                  <a:pt x="1632" y="556"/>
                </a:lnTo>
                <a:lnTo>
                  <a:pt x="1632" y="554"/>
                </a:lnTo>
                <a:lnTo>
                  <a:pt x="1630" y="554"/>
                </a:lnTo>
                <a:lnTo>
                  <a:pt x="1632" y="548"/>
                </a:lnTo>
                <a:lnTo>
                  <a:pt x="1634" y="542"/>
                </a:lnTo>
                <a:lnTo>
                  <a:pt x="1634" y="542"/>
                </a:lnTo>
                <a:lnTo>
                  <a:pt x="1634" y="540"/>
                </a:lnTo>
                <a:lnTo>
                  <a:pt x="1634" y="534"/>
                </a:lnTo>
                <a:lnTo>
                  <a:pt x="1636" y="530"/>
                </a:lnTo>
                <a:lnTo>
                  <a:pt x="1642" y="521"/>
                </a:lnTo>
                <a:lnTo>
                  <a:pt x="1644" y="517"/>
                </a:lnTo>
                <a:lnTo>
                  <a:pt x="1648" y="511"/>
                </a:lnTo>
                <a:lnTo>
                  <a:pt x="1650" y="507"/>
                </a:lnTo>
                <a:lnTo>
                  <a:pt x="1652" y="499"/>
                </a:lnTo>
                <a:lnTo>
                  <a:pt x="1656" y="499"/>
                </a:lnTo>
                <a:lnTo>
                  <a:pt x="1656" y="497"/>
                </a:lnTo>
                <a:lnTo>
                  <a:pt x="1660" y="493"/>
                </a:lnTo>
                <a:lnTo>
                  <a:pt x="1662" y="491"/>
                </a:lnTo>
                <a:lnTo>
                  <a:pt x="1662" y="487"/>
                </a:lnTo>
                <a:lnTo>
                  <a:pt x="1664" y="485"/>
                </a:lnTo>
                <a:lnTo>
                  <a:pt x="1664" y="481"/>
                </a:lnTo>
                <a:lnTo>
                  <a:pt x="1666" y="471"/>
                </a:lnTo>
                <a:lnTo>
                  <a:pt x="1668" y="465"/>
                </a:lnTo>
                <a:lnTo>
                  <a:pt x="1670" y="453"/>
                </a:lnTo>
                <a:lnTo>
                  <a:pt x="1672" y="445"/>
                </a:lnTo>
                <a:lnTo>
                  <a:pt x="1674" y="441"/>
                </a:lnTo>
                <a:lnTo>
                  <a:pt x="1676" y="439"/>
                </a:lnTo>
                <a:lnTo>
                  <a:pt x="1678" y="433"/>
                </a:lnTo>
                <a:lnTo>
                  <a:pt x="1682" y="431"/>
                </a:lnTo>
                <a:lnTo>
                  <a:pt x="1690" y="427"/>
                </a:lnTo>
                <a:lnTo>
                  <a:pt x="1694" y="423"/>
                </a:lnTo>
                <a:lnTo>
                  <a:pt x="1700" y="419"/>
                </a:lnTo>
                <a:lnTo>
                  <a:pt x="1704" y="415"/>
                </a:lnTo>
                <a:lnTo>
                  <a:pt x="1706" y="413"/>
                </a:lnTo>
                <a:lnTo>
                  <a:pt x="1708" y="407"/>
                </a:lnTo>
                <a:lnTo>
                  <a:pt x="1708" y="403"/>
                </a:lnTo>
                <a:lnTo>
                  <a:pt x="1708" y="399"/>
                </a:lnTo>
                <a:lnTo>
                  <a:pt x="1708" y="397"/>
                </a:lnTo>
                <a:lnTo>
                  <a:pt x="1708" y="387"/>
                </a:lnTo>
                <a:lnTo>
                  <a:pt x="1708" y="383"/>
                </a:lnTo>
                <a:lnTo>
                  <a:pt x="1710" y="379"/>
                </a:lnTo>
                <a:lnTo>
                  <a:pt x="1712" y="373"/>
                </a:lnTo>
                <a:lnTo>
                  <a:pt x="1714" y="369"/>
                </a:lnTo>
                <a:lnTo>
                  <a:pt x="1716" y="369"/>
                </a:lnTo>
                <a:lnTo>
                  <a:pt x="1718" y="367"/>
                </a:lnTo>
                <a:lnTo>
                  <a:pt x="1718" y="365"/>
                </a:lnTo>
                <a:lnTo>
                  <a:pt x="1718" y="363"/>
                </a:lnTo>
                <a:lnTo>
                  <a:pt x="1720" y="357"/>
                </a:lnTo>
                <a:lnTo>
                  <a:pt x="1720" y="353"/>
                </a:lnTo>
                <a:lnTo>
                  <a:pt x="1720" y="351"/>
                </a:lnTo>
                <a:lnTo>
                  <a:pt x="1718" y="341"/>
                </a:lnTo>
                <a:lnTo>
                  <a:pt x="1716" y="335"/>
                </a:lnTo>
                <a:lnTo>
                  <a:pt x="1712" y="331"/>
                </a:lnTo>
                <a:lnTo>
                  <a:pt x="1712" y="329"/>
                </a:lnTo>
                <a:lnTo>
                  <a:pt x="1710" y="321"/>
                </a:lnTo>
                <a:lnTo>
                  <a:pt x="1710" y="317"/>
                </a:lnTo>
                <a:lnTo>
                  <a:pt x="1712" y="311"/>
                </a:lnTo>
                <a:lnTo>
                  <a:pt x="1712" y="309"/>
                </a:lnTo>
                <a:lnTo>
                  <a:pt x="1714" y="301"/>
                </a:lnTo>
                <a:lnTo>
                  <a:pt x="1714" y="299"/>
                </a:lnTo>
                <a:lnTo>
                  <a:pt x="1714" y="295"/>
                </a:lnTo>
                <a:lnTo>
                  <a:pt x="1714" y="293"/>
                </a:lnTo>
                <a:lnTo>
                  <a:pt x="1712" y="291"/>
                </a:lnTo>
                <a:lnTo>
                  <a:pt x="1710" y="289"/>
                </a:lnTo>
                <a:lnTo>
                  <a:pt x="1708" y="287"/>
                </a:lnTo>
                <a:lnTo>
                  <a:pt x="1708" y="283"/>
                </a:lnTo>
                <a:lnTo>
                  <a:pt x="1704" y="281"/>
                </a:lnTo>
                <a:lnTo>
                  <a:pt x="1700" y="279"/>
                </a:lnTo>
                <a:lnTo>
                  <a:pt x="1698" y="277"/>
                </a:lnTo>
                <a:lnTo>
                  <a:pt x="1696" y="277"/>
                </a:lnTo>
                <a:lnTo>
                  <a:pt x="1696" y="275"/>
                </a:lnTo>
                <a:lnTo>
                  <a:pt x="1696" y="273"/>
                </a:lnTo>
                <a:lnTo>
                  <a:pt x="1696" y="271"/>
                </a:lnTo>
                <a:lnTo>
                  <a:pt x="1696" y="269"/>
                </a:lnTo>
                <a:lnTo>
                  <a:pt x="1702" y="267"/>
                </a:lnTo>
                <a:lnTo>
                  <a:pt x="1704" y="267"/>
                </a:lnTo>
                <a:lnTo>
                  <a:pt x="1704" y="265"/>
                </a:lnTo>
                <a:lnTo>
                  <a:pt x="1708" y="261"/>
                </a:lnTo>
                <a:lnTo>
                  <a:pt x="1710" y="261"/>
                </a:lnTo>
                <a:lnTo>
                  <a:pt x="1708" y="257"/>
                </a:lnTo>
                <a:lnTo>
                  <a:pt x="1710" y="255"/>
                </a:lnTo>
                <a:lnTo>
                  <a:pt x="1710" y="253"/>
                </a:lnTo>
                <a:lnTo>
                  <a:pt x="1710" y="253"/>
                </a:lnTo>
                <a:lnTo>
                  <a:pt x="1710" y="251"/>
                </a:lnTo>
                <a:lnTo>
                  <a:pt x="1710" y="247"/>
                </a:lnTo>
                <a:lnTo>
                  <a:pt x="1710" y="243"/>
                </a:lnTo>
                <a:lnTo>
                  <a:pt x="1710" y="241"/>
                </a:lnTo>
                <a:lnTo>
                  <a:pt x="1710" y="235"/>
                </a:lnTo>
                <a:lnTo>
                  <a:pt x="1710" y="233"/>
                </a:lnTo>
                <a:lnTo>
                  <a:pt x="1710" y="229"/>
                </a:lnTo>
                <a:lnTo>
                  <a:pt x="1710" y="225"/>
                </a:lnTo>
                <a:lnTo>
                  <a:pt x="1712" y="219"/>
                </a:lnTo>
                <a:lnTo>
                  <a:pt x="1714" y="213"/>
                </a:lnTo>
                <a:lnTo>
                  <a:pt x="1716" y="209"/>
                </a:lnTo>
                <a:lnTo>
                  <a:pt x="1718" y="207"/>
                </a:lnTo>
                <a:lnTo>
                  <a:pt x="1718" y="207"/>
                </a:lnTo>
                <a:lnTo>
                  <a:pt x="1718" y="205"/>
                </a:lnTo>
                <a:lnTo>
                  <a:pt x="1720" y="203"/>
                </a:lnTo>
                <a:lnTo>
                  <a:pt x="1722" y="201"/>
                </a:lnTo>
                <a:lnTo>
                  <a:pt x="1722" y="199"/>
                </a:lnTo>
                <a:lnTo>
                  <a:pt x="1724" y="195"/>
                </a:lnTo>
                <a:lnTo>
                  <a:pt x="1724" y="187"/>
                </a:lnTo>
                <a:lnTo>
                  <a:pt x="1724" y="185"/>
                </a:lnTo>
                <a:lnTo>
                  <a:pt x="1724" y="183"/>
                </a:lnTo>
                <a:lnTo>
                  <a:pt x="1724" y="181"/>
                </a:lnTo>
                <a:lnTo>
                  <a:pt x="1724" y="179"/>
                </a:lnTo>
                <a:lnTo>
                  <a:pt x="1722" y="173"/>
                </a:lnTo>
                <a:lnTo>
                  <a:pt x="1720" y="171"/>
                </a:lnTo>
                <a:lnTo>
                  <a:pt x="1720" y="169"/>
                </a:lnTo>
                <a:lnTo>
                  <a:pt x="1716" y="165"/>
                </a:lnTo>
                <a:lnTo>
                  <a:pt x="1712" y="161"/>
                </a:lnTo>
                <a:lnTo>
                  <a:pt x="1708" y="157"/>
                </a:lnTo>
                <a:lnTo>
                  <a:pt x="1708" y="155"/>
                </a:lnTo>
                <a:lnTo>
                  <a:pt x="1708" y="153"/>
                </a:lnTo>
                <a:lnTo>
                  <a:pt x="1708" y="151"/>
                </a:lnTo>
                <a:lnTo>
                  <a:pt x="1706" y="145"/>
                </a:lnTo>
                <a:lnTo>
                  <a:pt x="1704" y="139"/>
                </a:lnTo>
                <a:lnTo>
                  <a:pt x="1704" y="133"/>
                </a:lnTo>
                <a:lnTo>
                  <a:pt x="1702" y="133"/>
                </a:lnTo>
                <a:lnTo>
                  <a:pt x="1702" y="127"/>
                </a:lnTo>
                <a:lnTo>
                  <a:pt x="1700" y="123"/>
                </a:lnTo>
                <a:lnTo>
                  <a:pt x="1700" y="121"/>
                </a:lnTo>
                <a:lnTo>
                  <a:pt x="1698" y="115"/>
                </a:lnTo>
                <a:lnTo>
                  <a:pt x="1696" y="111"/>
                </a:lnTo>
                <a:lnTo>
                  <a:pt x="1696" y="111"/>
                </a:lnTo>
                <a:lnTo>
                  <a:pt x="1690" y="102"/>
                </a:lnTo>
                <a:lnTo>
                  <a:pt x="1688" y="100"/>
                </a:lnTo>
                <a:lnTo>
                  <a:pt x="1688" y="98"/>
                </a:lnTo>
                <a:lnTo>
                  <a:pt x="1686" y="94"/>
                </a:lnTo>
                <a:lnTo>
                  <a:pt x="1684" y="90"/>
                </a:lnTo>
                <a:lnTo>
                  <a:pt x="1678" y="82"/>
                </a:lnTo>
                <a:lnTo>
                  <a:pt x="1674" y="78"/>
                </a:lnTo>
                <a:lnTo>
                  <a:pt x="1670" y="74"/>
                </a:lnTo>
                <a:lnTo>
                  <a:pt x="1668" y="74"/>
                </a:lnTo>
                <a:lnTo>
                  <a:pt x="1666" y="70"/>
                </a:lnTo>
                <a:lnTo>
                  <a:pt x="1664" y="66"/>
                </a:lnTo>
                <a:lnTo>
                  <a:pt x="1662" y="62"/>
                </a:lnTo>
                <a:lnTo>
                  <a:pt x="1666" y="58"/>
                </a:lnTo>
                <a:lnTo>
                  <a:pt x="1666" y="56"/>
                </a:lnTo>
                <a:lnTo>
                  <a:pt x="1666" y="54"/>
                </a:lnTo>
                <a:lnTo>
                  <a:pt x="1668" y="52"/>
                </a:lnTo>
                <a:lnTo>
                  <a:pt x="1672" y="48"/>
                </a:lnTo>
                <a:lnTo>
                  <a:pt x="1676" y="46"/>
                </a:lnTo>
                <a:lnTo>
                  <a:pt x="1678" y="44"/>
                </a:lnTo>
                <a:lnTo>
                  <a:pt x="1682" y="38"/>
                </a:lnTo>
                <a:lnTo>
                  <a:pt x="1686" y="34"/>
                </a:lnTo>
                <a:lnTo>
                  <a:pt x="1690" y="28"/>
                </a:lnTo>
                <a:lnTo>
                  <a:pt x="1692" y="26"/>
                </a:lnTo>
                <a:lnTo>
                  <a:pt x="1696" y="22"/>
                </a:lnTo>
                <a:lnTo>
                  <a:pt x="1702" y="20"/>
                </a:lnTo>
                <a:lnTo>
                  <a:pt x="1704" y="20"/>
                </a:lnTo>
                <a:lnTo>
                  <a:pt x="1708" y="18"/>
                </a:lnTo>
                <a:lnTo>
                  <a:pt x="1712" y="16"/>
                </a:lnTo>
                <a:lnTo>
                  <a:pt x="1720" y="14"/>
                </a:lnTo>
                <a:lnTo>
                  <a:pt x="1724" y="16"/>
                </a:lnTo>
                <a:lnTo>
                  <a:pt x="1728" y="18"/>
                </a:lnTo>
                <a:lnTo>
                  <a:pt x="1732" y="22"/>
                </a:lnTo>
                <a:lnTo>
                  <a:pt x="1736" y="26"/>
                </a:lnTo>
                <a:lnTo>
                  <a:pt x="1740" y="26"/>
                </a:lnTo>
                <a:lnTo>
                  <a:pt x="1742" y="26"/>
                </a:lnTo>
                <a:lnTo>
                  <a:pt x="1746" y="24"/>
                </a:lnTo>
                <a:lnTo>
                  <a:pt x="1754" y="20"/>
                </a:lnTo>
                <a:lnTo>
                  <a:pt x="1758" y="14"/>
                </a:lnTo>
                <a:lnTo>
                  <a:pt x="1762" y="14"/>
                </a:lnTo>
                <a:lnTo>
                  <a:pt x="1764" y="12"/>
                </a:lnTo>
                <a:lnTo>
                  <a:pt x="1766" y="10"/>
                </a:lnTo>
                <a:lnTo>
                  <a:pt x="1768" y="10"/>
                </a:lnTo>
                <a:lnTo>
                  <a:pt x="1774" y="6"/>
                </a:lnTo>
                <a:lnTo>
                  <a:pt x="1778" y="6"/>
                </a:lnTo>
                <a:lnTo>
                  <a:pt x="1780" y="4"/>
                </a:lnTo>
                <a:lnTo>
                  <a:pt x="1786" y="2"/>
                </a:lnTo>
                <a:lnTo>
                  <a:pt x="1790" y="0"/>
                </a:lnTo>
                <a:lnTo>
                  <a:pt x="1790" y="4"/>
                </a:lnTo>
                <a:lnTo>
                  <a:pt x="1790" y="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3"/>
          <p:cNvSpPr>
            <a:spLocks/>
          </p:cNvSpPr>
          <p:nvPr/>
        </p:nvSpPr>
        <p:spPr bwMode="auto">
          <a:xfrm>
            <a:off x="467544" y="2132856"/>
            <a:ext cx="4001742" cy="3595390"/>
          </a:xfrm>
          <a:custGeom>
            <a:avLst/>
            <a:gdLst>
              <a:gd name="T0" fmla="*/ 1790 w 4146"/>
              <a:gd name="T1" fmla="*/ 301 h 3725"/>
              <a:gd name="T2" fmla="*/ 1790 w 4146"/>
              <a:gd name="T3" fmla="*/ 798 h 3725"/>
              <a:gd name="T4" fmla="*/ 1940 w 4146"/>
              <a:gd name="T5" fmla="*/ 1013 h 3725"/>
              <a:gd name="T6" fmla="*/ 2248 w 4146"/>
              <a:gd name="T7" fmla="*/ 1013 h 3725"/>
              <a:gd name="T8" fmla="*/ 2646 w 4146"/>
              <a:gd name="T9" fmla="*/ 1013 h 3725"/>
              <a:gd name="T10" fmla="*/ 2770 w 4146"/>
              <a:gd name="T11" fmla="*/ 1492 h 3725"/>
              <a:gd name="T12" fmla="*/ 2856 w 4146"/>
              <a:gd name="T13" fmla="*/ 1410 h 3725"/>
              <a:gd name="T14" fmla="*/ 2940 w 4146"/>
              <a:gd name="T15" fmla="*/ 1345 h 3725"/>
              <a:gd name="T16" fmla="*/ 3004 w 4146"/>
              <a:gd name="T17" fmla="*/ 1283 h 3725"/>
              <a:gd name="T18" fmla="*/ 3118 w 4146"/>
              <a:gd name="T19" fmla="*/ 1273 h 3725"/>
              <a:gd name="T20" fmla="*/ 3214 w 4146"/>
              <a:gd name="T21" fmla="*/ 1159 h 3725"/>
              <a:gd name="T22" fmla="*/ 3278 w 4146"/>
              <a:gd name="T23" fmla="*/ 1137 h 3725"/>
              <a:gd name="T24" fmla="*/ 3344 w 4146"/>
              <a:gd name="T25" fmla="*/ 1211 h 3725"/>
              <a:gd name="T26" fmla="*/ 3524 w 4146"/>
              <a:gd name="T27" fmla="*/ 1213 h 3725"/>
              <a:gd name="T28" fmla="*/ 3576 w 4146"/>
              <a:gd name="T29" fmla="*/ 1161 h 3725"/>
              <a:gd name="T30" fmla="*/ 3668 w 4146"/>
              <a:gd name="T31" fmla="*/ 1119 h 3725"/>
              <a:gd name="T32" fmla="*/ 3800 w 4146"/>
              <a:gd name="T33" fmla="*/ 1049 h 3725"/>
              <a:gd name="T34" fmla="*/ 3950 w 4146"/>
              <a:gd name="T35" fmla="*/ 1139 h 3725"/>
              <a:gd name="T36" fmla="*/ 4018 w 4146"/>
              <a:gd name="T37" fmla="*/ 1131 h 3725"/>
              <a:gd name="T38" fmla="*/ 4014 w 4146"/>
              <a:gd name="T39" fmla="*/ 1205 h 3725"/>
              <a:gd name="T40" fmla="*/ 4102 w 4146"/>
              <a:gd name="T41" fmla="*/ 1255 h 3725"/>
              <a:gd name="T42" fmla="*/ 4112 w 4146"/>
              <a:gd name="T43" fmla="*/ 1335 h 3725"/>
              <a:gd name="T44" fmla="*/ 4146 w 4146"/>
              <a:gd name="T45" fmla="*/ 1452 h 3725"/>
              <a:gd name="T46" fmla="*/ 3606 w 4146"/>
              <a:gd name="T47" fmla="*/ 1357 h 3725"/>
              <a:gd name="T48" fmla="*/ 3560 w 4146"/>
              <a:gd name="T49" fmla="*/ 1626 h 3725"/>
              <a:gd name="T50" fmla="*/ 3274 w 4146"/>
              <a:gd name="T51" fmla="*/ 1899 h 3725"/>
              <a:gd name="T52" fmla="*/ 2904 w 4146"/>
              <a:gd name="T53" fmla="*/ 2296 h 3725"/>
              <a:gd name="T54" fmla="*/ 2506 w 4146"/>
              <a:gd name="T55" fmla="*/ 2298 h 3725"/>
              <a:gd name="T56" fmla="*/ 2456 w 4146"/>
              <a:gd name="T57" fmla="*/ 2478 h 3725"/>
              <a:gd name="T58" fmla="*/ 2294 w 4146"/>
              <a:gd name="T59" fmla="*/ 2711 h 3725"/>
              <a:gd name="T60" fmla="*/ 2144 w 4146"/>
              <a:gd name="T61" fmla="*/ 2963 h 3725"/>
              <a:gd name="T62" fmla="*/ 2044 w 4146"/>
              <a:gd name="T63" fmla="*/ 3110 h 3725"/>
              <a:gd name="T64" fmla="*/ 1964 w 4146"/>
              <a:gd name="T65" fmla="*/ 3406 h 3725"/>
              <a:gd name="T66" fmla="*/ 1516 w 4146"/>
              <a:gd name="T67" fmla="*/ 3490 h 3725"/>
              <a:gd name="T68" fmla="*/ 1048 w 4146"/>
              <a:gd name="T69" fmla="*/ 3615 h 3725"/>
              <a:gd name="T70" fmla="*/ 958 w 4146"/>
              <a:gd name="T71" fmla="*/ 3691 h 3725"/>
              <a:gd name="T72" fmla="*/ 752 w 4146"/>
              <a:gd name="T73" fmla="*/ 3661 h 3725"/>
              <a:gd name="T74" fmla="*/ 646 w 4146"/>
              <a:gd name="T75" fmla="*/ 3591 h 3725"/>
              <a:gd name="T76" fmla="*/ 594 w 4146"/>
              <a:gd name="T77" fmla="*/ 3482 h 3725"/>
              <a:gd name="T78" fmla="*/ 596 w 4146"/>
              <a:gd name="T79" fmla="*/ 3396 h 3725"/>
              <a:gd name="T80" fmla="*/ 508 w 4146"/>
              <a:gd name="T81" fmla="*/ 3376 h 3725"/>
              <a:gd name="T82" fmla="*/ 424 w 4146"/>
              <a:gd name="T83" fmla="*/ 3310 h 3725"/>
              <a:gd name="T84" fmla="*/ 362 w 4146"/>
              <a:gd name="T85" fmla="*/ 3278 h 3725"/>
              <a:gd name="T86" fmla="*/ 282 w 4146"/>
              <a:gd name="T87" fmla="*/ 3184 h 3725"/>
              <a:gd name="T88" fmla="*/ 224 w 4146"/>
              <a:gd name="T89" fmla="*/ 3088 h 3725"/>
              <a:gd name="T90" fmla="*/ 148 w 4146"/>
              <a:gd name="T91" fmla="*/ 2969 h 3725"/>
              <a:gd name="T92" fmla="*/ 132 w 4146"/>
              <a:gd name="T93" fmla="*/ 2889 h 3725"/>
              <a:gd name="T94" fmla="*/ 38 w 4146"/>
              <a:gd name="T95" fmla="*/ 2751 h 3725"/>
              <a:gd name="T96" fmla="*/ 60 w 4146"/>
              <a:gd name="T97" fmla="*/ 2540 h 3725"/>
              <a:gd name="T98" fmla="*/ 100 w 4146"/>
              <a:gd name="T99" fmla="*/ 2440 h 3725"/>
              <a:gd name="T100" fmla="*/ 318 w 4146"/>
              <a:gd name="T101" fmla="*/ 2236 h 3725"/>
              <a:gd name="T102" fmla="*/ 366 w 4146"/>
              <a:gd name="T103" fmla="*/ 2013 h 3725"/>
              <a:gd name="T104" fmla="*/ 590 w 4146"/>
              <a:gd name="T105" fmla="*/ 1805 h 3725"/>
              <a:gd name="T106" fmla="*/ 700 w 4146"/>
              <a:gd name="T107" fmla="*/ 1859 h 3725"/>
              <a:gd name="T108" fmla="*/ 732 w 4146"/>
              <a:gd name="T109" fmla="*/ 1714 h 3725"/>
              <a:gd name="T110" fmla="*/ 876 w 4146"/>
              <a:gd name="T111" fmla="*/ 1500 h 3725"/>
              <a:gd name="T112" fmla="*/ 1046 w 4146"/>
              <a:gd name="T113" fmla="*/ 1404 h 3725"/>
              <a:gd name="T114" fmla="*/ 1232 w 4146"/>
              <a:gd name="T115" fmla="*/ 1325 h 3725"/>
              <a:gd name="T116" fmla="*/ 1478 w 4146"/>
              <a:gd name="T117" fmla="*/ 1125 h 3725"/>
              <a:gd name="T118" fmla="*/ 1534 w 4146"/>
              <a:gd name="T119" fmla="*/ 894 h 3725"/>
              <a:gd name="T120" fmla="*/ 1602 w 4146"/>
              <a:gd name="T121" fmla="*/ 738 h 3725"/>
              <a:gd name="T122" fmla="*/ 1676 w 4146"/>
              <a:gd name="T123" fmla="*/ 439 h 3725"/>
              <a:gd name="T124" fmla="*/ 1724 w 4146"/>
              <a:gd name="T125" fmla="*/ 185 h 3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6" h="3725">
                <a:moveTo>
                  <a:pt x="1790" y="6"/>
                </a:moveTo>
                <a:lnTo>
                  <a:pt x="1790" y="10"/>
                </a:lnTo>
                <a:lnTo>
                  <a:pt x="1790" y="12"/>
                </a:lnTo>
                <a:lnTo>
                  <a:pt x="1790" y="14"/>
                </a:lnTo>
                <a:lnTo>
                  <a:pt x="1790" y="18"/>
                </a:lnTo>
                <a:lnTo>
                  <a:pt x="1790" y="22"/>
                </a:lnTo>
                <a:lnTo>
                  <a:pt x="1790" y="24"/>
                </a:lnTo>
                <a:lnTo>
                  <a:pt x="1790" y="26"/>
                </a:lnTo>
                <a:lnTo>
                  <a:pt x="1790" y="28"/>
                </a:lnTo>
                <a:lnTo>
                  <a:pt x="1790" y="30"/>
                </a:lnTo>
                <a:lnTo>
                  <a:pt x="1790" y="32"/>
                </a:lnTo>
                <a:lnTo>
                  <a:pt x="1790" y="34"/>
                </a:lnTo>
                <a:lnTo>
                  <a:pt x="1790" y="38"/>
                </a:lnTo>
                <a:lnTo>
                  <a:pt x="1790" y="44"/>
                </a:lnTo>
                <a:lnTo>
                  <a:pt x="1790" y="50"/>
                </a:lnTo>
                <a:lnTo>
                  <a:pt x="1790" y="52"/>
                </a:lnTo>
                <a:lnTo>
                  <a:pt x="1790" y="54"/>
                </a:lnTo>
                <a:lnTo>
                  <a:pt x="1790" y="62"/>
                </a:lnTo>
                <a:lnTo>
                  <a:pt x="1790" y="64"/>
                </a:lnTo>
                <a:lnTo>
                  <a:pt x="1790" y="68"/>
                </a:lnTo>
                <a:lnTo>
                  <a:pt x="1790" y="72"/>
                </a:lnTo>
                <a:lnTo>
                  <a:pt x="1790" y="74"/>
                </a:lnTo>
                <a:lnTo>
                  <a:pt x="1790" y="76"/>
                </a:lnTo>
                <a:lnTo>
                  <a:pt x="1790" y="80"/>
                </a:lnTo>
                <a:lnTo>
                  <a:pt x="1790" y="82"/>
                </a:lnTo>
                <a:lnTo>
                  <a:pt x="1790" y="84"/>
                </a:lnTo>
                <a:lnTo>
                  <a:pt x="1790" y="86"/>
                </a:lnTo>
                <a:lnTo>
                  <a:pt x="1790" y="90"/>
                </a:lnTo>
                <a:lnTo>
                  <a:pt x="1790" y="94"/>
                </a:lnTo>
                <a:lnTo>
                  <a:pt x="1790" y="96"/>
                </a:lnTo>
                <a:lnTo>
                  <a:pt x="1790" y="107"/>
                </a:lnTo>
                <a:lnTo>
                  <a:pt x="1788" y="115"/>
                </a:lnTo>
                <a:lnTo>
                  <a:pt x="1790" y="125"/>
                </a:lnTo>
                <a:lnTo>
                  <a:pt x="1790" y="129"/>
                </a:lnTo>
                <a:lnTo>
                  <a:pt x="1790" y="131"/>
                </a:lnTo>
                <a:lnTo>
                  <a:pt x="1790" y="133"/>
                </a:lnTo>
                <a:lnTo>
                  <a:pt x="1790" y="135"/>
                </a:lnTo>
                <a:lnTo>
                  <a:pt x="1790" y="137"/>
                </a:lnTo>
                <a:lnTo>
                  <a:pt x="1790" y="141"/>
                </a:lnTo>
                <a:lnTo>
                  <a:pt x="1790" y="153"/>
                </a:lnTo>
                <a:lnTo>
                  <a:pt x="1790" y="157"/>
                </a:lnTo>
                <a:lnTo>
                  <a:pt x="1790" y="159"/>
                </a:lnTo>
                <a:lnTo>
                  <a:pt x="1790" y="159"/>
                </a:lnTo>
                <a:lnTo>
                  <a:pt x="1790" y="163"/>
                </a:lnTo>
                <a:lnTo>
                  <a:pt x="1790" y="169"/>
                </a:lnTo>
                <a:lnTo>
                  <a:pt x="1790" y="171"/>
                </a:lnTo>
                <a:lnTo>
                  <a:pt x="1790" y="175"/>
                </a:lnTo>
                <a:lnTo>
                  <a:pt x="1790" y="177"/>
                </a:lnTo>
                <a:lnTo>
                  <a:pt x="1790" y="179"/>
                </a:lnTo>
                <a:lnTo>
                  <a:pt x="1790" y="181"/>
                </a:lnTo>
                <a:lnTo>
                  <a:pt x="1790" y="189"/>
                </a:lnTo>
                <a:lnTo>
                  <a:pt x="1790" y="193"/>
                </a:lnTo>
                <a:lnTo>
                  <a:pt x="1790" y="195"/>
                </a:lnTo>
                <a:lnTo>
                  <a:pt x="1790" y="201"/>
                </a:lnTo>
                <a:lnTo>
                  <a:pt x="1790" y="207"/>
                </a:lnTo>
                <a:lnTo>
                  <a:pt x="1790" y="211"/>
                </a:lnTo>
                <a:lnTo>
                  <a:pt x="1790" y="227"/>
                </a:lnTo>
                <a:lnTo>
                  <a:pt x="1790" y="237"/>
                </a:lnTo>
                <a:lnTo>
                  <a:pt x="1790" y="239"/>
                </a:lnTo>
                <a:lnTo>
                  <a:pt x="1790" y="243"/>
                </a:lnTo>
                <a:lnTo>
                  <a:pt x="1790" y="245"/>
                </a:lnTo>
                <a:lnTo>
                  <a:pt x="1790" y="251"/>
                </a:lnTo>
                <a:lnTo>
                  <a:pt x="1790" y="253"/>
                </a:lnTo>
                <a:lnTo>
                  <a:pt x="1790" y="253"/>
                </a:lnTo>
                <a:lnTo>
                  <a:pt x="1790" y="257"/>
                </a:lnTo>
                <a:lnTo>
                  <a:pt x="1790" y="259"/>
                </a:lnTo>
                <a:lnTo>
                  <a:pt x="1790" y="261"/>
                </a:lnTo>
                <a:lnTo>
                  <a:pt x="1790" y="263"/>
                </a:lnTo>
                <a:lnTo>
                  <a:pt x="1790" y="265"/>
                </a:lnTo>
                <a:lnTo>
                  <a:pt x="1790" y="267"/>
                </a:lnTo>
                <a:lnTo>
                  <a:pt x="1790" y="269"/>
                </a:lnTo>
                <a:lnTo>
                  <a:pt x="1790" y="271"/>
                </a:lnTo>
                <a:lnTo>
                  <a:pt x="1790" y="273"/>
                </a:lnTo>
                <a:lnTo>
                  <a:pt x="1790" y="279"/>
                </a:lnTo>
                <a:lnTo>
                  <a:pt x="1790" y="299"/>
                </a:lnTo>
                <a:lnTo>
                  <a:pt x="1790" y="301"/>
                </a:lnTo>
                <a:lnTo>
                  <a:pt x="1790" y="305"/>
                </a:lnTo>
                <a:lnTo>
                  <a:pt x="1790" y="319"/>
                </a:lnTo>
                <a:lnTo>
                  <a:pt x="1790" y="321"/>
                </a:lnTo>
                <a:lnTo>
                  <a:pt x="1790" y="325"/>
                </a:lnTo>
                <a:lnTo>
                  <a:pt x="1790" y="329"/>
                </a:lnTo>
                <a:lnTo>
                  <a:pt x="1790" y="331"/>
                </a:lnTo>
                <a:lnTo>
                  <a:pt x="1790" y="333"/>
                </a:lnTo>
                <a:lnTo>
                  <a:pt x="1790" y="335"/>
                </a:lnTo>
                <a:lnTo>
                  <a:pt x="1790" y="341"/>
                </a:lnTo>
                <a:lnTo>
                  <a:pt x="1790" y="349"/>
                </a:lnTo>
                <a:lnTo>
                  <a:pt x="1790" y="353"/>
                </a:lnTo>
                <a:lnTo>
                  <a:pt x="1790" y="361"/>
                </a:lnTo>
                <a:lnTo>
                  <a:pt x="1790" y="373"/>
                </a:lnTo>
                <a:lnTo>
                  <a:pt x="1790" y="375"/>
                </a:lnTo>
                <a:lnTo>
                  <a:pt x="1790" y="381"/>
                </a:lnTo>
                <a:lnTo>
                  <a:pt x="1790" y="385"/>
                </a:lnTo>
                <a:lnTo>
                  <a:pt x="1790" y="387"/>
                </a:lnTo>
                <a:lnTo>
                  <a:pt x="1790" y="389"/>
                </a:lnTo>
                <a:lnTo>
                  <a:pt x="1790" y="393"/>
                </a:lnTo>
                <a:lnTo>
                  <a:pt x="1790" y="395"/>
                </a:lnTo>
                <a:lnTo>
                  <a:pt x="1790" y="409"/>
                </a:lnTo>
                <a:lnTo>
                  <a:pt x="1788" y="415"/>
                </a:lnTo>
                <a:lnTo>
                  <a:pt x="1790" y="421"/>
                </a:lnTo>
                <a:lnTo>
                  <a:pt x="1790" y="437"/>
                </a:lnTo>
                <a:lnTo>
                  <a:pt x="1790" y="449"/>
                </a:lnTo>
                <a:lnTo>
                  <a:pt x="1790" y="477"/>
                </a:lnTo>
                <a:lnTo>
                  <a:pt x="1790" y="481"/>
                </a:lnTo>
                <a:lnTo>
                  <a:pt x="1790" y="487"/>
                </a:lnTo>
                <a:lnTo>
                  <a:pt x="1790" y="489"/>
                </a:lnTo>
                <a:lnTo>
                  <a:pt x="1790" y="493"/>
                </a:lnTo>
                <a:lnTo>
                  <a:pt x="1790" y="501"/>
                </a:lnTo>
                <a:lnTo>
                  <a:pt x="1790" y="503"/>
                </a:lnTo>
                <a:lnTo>
                  <a:pt x="1790" y="515"/>
                </a:lnTo>
                <a:lnTo>
                  <a:pt x="1790" y="530"/>
                </a:lnTo>
                <a:lnTo>
                  <a:pt x="1790" y="534"/>
                </a:lnTo>
                <a:lnTo>
                  <a:pt x="1790" y="540"/>
                </a:lnTo>
                <a:lnTo>
                  <a:pt x="1790" y="542"/>
                </a:lnTo>
                <a:lnTo>
                  <a:pt x="1790" y="546"/>
                </a:lnTo>
                <a:lnTo>
                  <a:pt x="1790" y="556"/>
                </a:lnTo>
                <a:lnTo>
                  <a:pt x="1790" y="568"/>
                </a:lnTo>
                <a:lnTo>
                  <a:pt x="1790" y="572"/>
                </a:lnTo>
                <a:lnTo>
                  <a:pt x="1790" y="576"/>
                </a:lnTo>
                <a:lnTo>
                  <a:pt x="1790" y="590"/>
                </a:lnTo>
                <a:lnTo>
                  <a:pt x="1790" y="590"/>
                </a:lnTo>
                <a:lnTo>
                  <a:pt x="1790" y="596"/>
                </a:lnTo>
                <a:lnTo>
                  <a:pt x="1790" y="598"/>
                </a:lnTo>
                <a:lnTo>
                  <a:pt x="1790" y="600"/>
                </a:lnTo>
                <a:lnTo>
                  <a:pt x="1790" y="610"/>
                </a:lnTo>
                <a:lnTo>
                  <a:pt x="1790" y="620"/>
                </a:lnTo>
                <a:lnTo>
                  <a:pt x="1790" y="622"/>
                </a:lnTo>
                <a:lnTo>
                  <a:pt x="1790" y="624"/>
                </a:lnTo>
                <a:lnTo>
                  <a:pt x="1790" y="632"/>
                </a:lnTo>
                <a:lnTo>
                  <a:pt x="1790" y="634"/>
                </a:lnTo>
                <a:lnTo>
                  <a:pt x="1790" y="636"/>
                </a:lnTo>
                <a:lnTo>
                  <a:pt x="1790" y="648"/>
                </a:lnTo>
                <a:lnTo>
                  <a:pt x="1790" y="656"/>
                </a:lnTo>
                <a:lnTo>
                  <a:pt x="1790" y="666"/>
                </a:lnTo>
                <a:lnTo>
                  <a:pt x="1790" y="678"/>
                </a:lnTo>
                <a:lnTo>
                  <a:pt x="1790" y="686"/>
                </a:lnTo>
                <a:lnTo>
                  <a:pt x="1790" y="694"/>
                </a:lnTo>
                <a:lnTo>
                  <a:pt x="1790" y="702"/>
                </a:lnTo>
                <a:lnTo>
                  <a:pt x="1790" y="706"/>
                </a:lnTo>
                <a:lnTo>
                  <a:pt x="1790" y="738"/>
                </a:lnTo>
                <a:lnTo>
                  <a:pt x="1790" y="742"/>
                </a:lnTo>
                <a:lnTo>
                  <a:pt x="1790" y="744"/>
                </a:lnTo>
                <a:lnTo>
                  <a:pt x="1790" y="746"/>
                </a:lnTo>
                <a:lnTo>
                  <a:pt x="1790" y="750"/>
                </a:lnTo>
                <a:lnTo>
                  <a:pt x="1790" y="752"/>
                </a:lnTo>
                <a:lnTo>
                  <a:pt x="1790" y="764"/>
                </a:lnTo>
                <a:lnTo>
                  <a:pt x="1790" y="772"/>
                </a:lnTo>
                <a:lnTo>
                  <a:pt x="1790" y="774"/>
                </a:lnTo>
                <a:lnTo>
                  <a:pt x="1788" y="776"/>
                </a:lnTo>
                <a:lnTo>
                  <a:pt x="1788" y="778"/>
                </a:lnTo>
                <a:lnTo>
                  <a:pt x="1788" y="780"/>
                </a:lnTo>
                <a:lnTo>
                  <a:pt x="1788" y="782"/>
                </a:lnTo>
                <a:lnTo>
                  <a:pt x="1790" y="798"/>
                </a:lnTo>
                <a:lnTo>
                  <a:pt x="1790" y="800"/>
                </a:lnTo>
                <a:lnTo>
                  <a:pt x="1790" y="806"/>
                </a:lnTo>
                <a:lnTo>
                  <a:pt x="1790" y="818"/>
                </a:lnTo>
                <a:lnTo>
                  <a:pt x="1790" y="820"/>
                </a:lnTo>
                <a:lnTo>
                  <a:pt x="1790" y="826"/>
                </a:lnTo>
                <a:lnTo>
                  <a:pt x="1790" y="838"/>
                </a:lnTo>
                <a:lnTo>
                  <a:pt x="1790" y="842"/>
                </a:lnTo>
                <a:lnTo>
                  <a:pt x="1790" y="846"/>
                </a:lnTo>
                <a:lnTo>
                  <a:pt x="1790" y="852"/>
                </a:lnTo>
                <a:lnTo>
                  <a:pt x="1790" y="856"/>
                </a:lnTo>
                <a:lnTo>
                  <a:pt x="1790" y="862"/>
                </a:lnTo>
                <a:lnTo>
                  <a:pt x="1790" y="864"/>
                </a:lnTo>
                <a:lnTo>
                  <a:pt x="1790" y="866"/>
                </a:lnTo>
                <a:lnTo>
                  <a:pt x="1790" y="872"/>
                </a:lnTo>
                <a:lnTo>
                  <a:pt x="1790" y="876"/>
                </a:lnTo>
                <a:lnTo>
                  <a:pt x="1788" y="884"/>
                </a:lnTo>
                <a:lnTo>
                  <a:pt x="1788" y="886"/>
                </a:lnTo>
                <a:lnTo>
                  <a:pt x="1790" y="888"/>
                </a:lnTo>
                <a:lnTo>
                  <a:pt x="1788" y="894"/>
                </a:lnTo>
                <a:lnTo>
                  <a:pt x="1788" y="900"/>
                </a:lnTo>
                <a:lnTo>
                  <a:pt x="1788" y="902"/>
                </a:lnTo>
                <a:lnTo>
                  <a:pt x="1788" y="918"/>
                </a:lnTo>
                <a:lnTo>
                  <a:pt x="1788" y="922"/>
                </a:lnTo>
                <a:lnTo>
                  <a:pt x="1788" y="926"/>
                </a:lnTo>
                <a:lnTo>
                  <a:pt x="1788" y="934"/>
                </a:lnTo>
                <a:lnTo>
                  <a:pt x="1788" y="936"/>
                </a:lnTo>
                <a:lnTo>
                  <a:pt x="1788" y="938"/>
                </a:lnTo>
                <a:lnTo>
                  <a:pt x="1788" y="940"/>
                </a:lnTo>
                <a:lnTo>
                  <a:pt x="1788" y="946"/>
                </a:lnTo>
                <a:lnTo>
                  <a:pt x="1788" y="948"/>
                </a:lnTo>
                <a:lnTo>
                  <a:pt x="1788" y="963"/>
                </a:lnTo>
                <a:lnTo>
                  <a:pt x="1788" y="965"/>
                </a:lnTo>
                <a:lnTo>
                  <a:pt x="1788" y="967"/>
                </a:lnTo>
                <a:lnTo>
                  <a:pt x="1788" y="979"/>
                </a:lnTo>
                <a:lnTo>
                  <a:pt x="1788" y="987"/>
                </a:lnTo>
                <a:lnTo>
                  <a:pt x="1788" y="989"/>
                </a:lnTo>
                <a:lnTo>
                  <a:pt x="1788" y="991"/>
                </a:lnTo>
                <a:lnTo>
                  <a:pt x="1788" y="993"/>
                </a:lnTo>
                <a:lnTo>
                  <a:pt x="1788" y="995"/>
                </a:lnTo>
                <a:lnTo>
                  <a:pt x="1788" y="1001"/>
                </a:lnTo>
                <a:lnTo>
                  <a:pt x="1788" y="1009"/>
                </a:lnTo>
                <a:lnTo>
                  <a:pt x="1788" y="1011"/>
                </a:lnTo>
                <a:lnTo>
                  <a:pt x="1788" y="1013"/>
                </a:lnTo>
                <a:lnTo>
                  <a:pt x="1790" y="1013"/>
                </a:lnTo>
                <a:lnTo>
                  <a:pt x="1792" y="1013"/>
                </a:lnTo>
                <a:lnTo>
                  <a:pt x="1802" y="1013"/>
                </a:lnTo>
                <a:lnTo>
                  <a:pt x="1804" y="1013"/>
                </a:lnTo>
                <a:lnTo>
                  <a:pt x="1808" y="1013"/>
                </a:lnTo>
                <a:lnTo>
                  <a:pt x="1810" y="1013"/>
                </a:lnTo>
                <a:lnTo>
                  <a:pt x="1814" y="1013"/>
                </a:lnTo>
                <a:lnTo>
                  <a:pt x="1824" y="1013"/>
                </a:lnTo>
                <a:lnTo>
                  <a:pt x="1832" y="1013"/>
                </a:lnTo>
                <a:lnTo>
                  <a:pt x="1840" y="1013"/>
                </a:lnTo>
                <a:lnTo>
                  <a:pt x="1844" y="1013"/>
                </a:lnTo>
                <a:lnTo>
                  <a:pt x="1846" y="1013"/>
                </a:lnTo>
                <a:lnTo>
                  <a:pt x="1848" y="1013"/>
                </a:lnTo>
                <a:lnTo>
                  <a:pt x="1852" y="1013"/>
                </a:lnTo>
                <a:lnTo>
                  <a:pt x="1862" y="1013"/>
                </a:lnTo>
                <a:lnTo>
                  <a:pt x="1866" y="1013"/>
                </a:lnTo>
                <a:lnTo>
                  <a:pt x="1870" y="1013"/>
                </a:lnTo>
                <a:lnTo>
                  <a:pt x="1878" y="1013"/>
                </a:lnTo>
                <a:lnTo>
                  <a:pt x="1880" y="1013"/>
                </a:lnTo>
                <a:lnTo>
                  <a:pt x="1886" y="1013"/>
                </a:lnTo>
                <a:lnTo>
                  <a:pt x="1890" y="1013"/>
                </a:lnTo>
                <a:lnTo>
                  <a:pt x="1892" y="1013"/>
                </a:lnTo>
                <a:lnTo>
                  <a:pt x="1894" y="1013"/>
                </a:lnTo>
                <a:lnTo>
                  <a:pt x="1896" y="1013"/>
                </a:lnTo>
                <a:lnTo>
                  <a:pt x="1898" y="1013"/>
                </a:lnTo>
                <a:lnTo>
                  <a:pt x="1900" y="1013"/>
                </a:lnTo>
                <a:lnTo>
                  <a:pt x="1906" y="1013"/>
                </a:lnTo>
                <a:lnTo>
                  <a:pt x="1910" y="1013"/>
                </a:lnTo>
                <a:lnTo>
                  <a:pt x="1912" y="1013"/>
                </a:lnTo>
                <a:lnTo>
                  <a:pt x="1916" y="1013"/>
                </a:lnTo>
                <a:lnTo>
                  <a:pt x="1926" y="1013"/>
                </a:lnTo>
                <a:lnTo>
                  <a:pt x="1932" y="1013"/>
                </a:lnTo>
                <a:lnTo>
                  <a:pt x="1940" y="1013"/>
                </a:lnTo>
                <a:lnTo>
                  <a:pt x="1946" y="1013"/>
                </a:lnTo>
                <a:lnTo>
                  <a:pt x="1948" y="1013"/>
                </a:lnTo>
                <a:lnTo>
                  <a:pt x="1966" y="1013"/>
                </a:lnTo>
                <a:lnTo>
                  <a:pt x="1968" y="1013"/>
                </a:lnTo>
                <a:lnTo>
                  <a:pt x="1978" y="1013"/>
                </a:lnTo>
                <a:lnTo>
                  <a:pt x="1982" y="1013"/>
                </a:lnTo>
                <a:lnTo>
                  <a:pt x="1984" y="1013"/>
                </a:lnTo>
                <a:lnTo>
                  <a:pt x="1988" y="1013"/>
                </a:lnTo>
                <a:lnTo>
                  <a:pt x="1994" y="1013"/>
                </a:lnTo>
                <a:lnTo>
                  <a:pt x="1996" y="1013"/>
                </a:lnTo>
                <a:lnTo>
                  <a:pt x="1998" y="1013"/>
                </a:lnTo>
                <a:lnTo>
                  <a:pt x="2000" y="1013"/>
                </a:lnTo>
                <a:lnTo>
                  <a:pt x="2002" y="1013"/>
                </a:lnTo>
                <a:lnTo>
                  <a:pt x="2004" y="1013"/>
                </a:lnTo>
                <a:lnTo>
                  <a:pt x="2006" y="1013"/>
                </a:lnTo>
                <a:lnTo>
                  <a:pt x="2008" y="1013"/>
                </a:lnTo>
                <a:lnTo>
                  <a:pt x="2016" y="1013"/>
                </a:lnTo>
                <a:lnTo>
                  <a:pt x="2018" y="1013"/>
                </a:lnTo>
                <a:lnTo>
                  <a:pt x="2020" y="1013"/>
                </a:lnTo>
                <a:lnTo>
                  <a:pt x="2022" y="1013"/>
                </a:lnTo>
                <a:lnTo>
                  <a:pt x="2024" y="1013"/>
                </a:lnTo>
                <a:lnTo>
                  <a:pt x="2026" y="1013"/>
                </a:lnTo>
                <a:lnTo>
                  <a:pt x="2028" y="1013"/>
                </a:lnTo>
                <a:lnTo>
                  <a:pt x="2030" y="1013"/>
                </a:lnTo>
                <a:lnTo>
                  <a:pt x="2032" y="1013"/>
                </a:lnTo>
                <a:lnTo>
                  <a:pt x="2034" y="1013"/>
                </a:lnTo>
                <a:lnTo>
                  <a:pt x="2036" y="1013"/>
                </a:lnTo>
                <a:lnTo>
                  <a:pt x="2038" y="1013"/>
                </a:lnTo>
                <a:lnTo>
                  <a:pt x="2040" y="1013"/>
                </a:lnTo>
                <a:lnTo>
                  <a:pt x="2042" y="1013"/>
                </a:lnTo>
                <a:lnTo>
                  <a:pt x="2044" y="1013"/>
                </a:lnTo>
                <a:lnTo>
                  <a:pt x="2046" y="1013"/>
                </a:lnTo>
                <a:lnTo>
                  <a:pt x="2048" y="1013"/>
                </a:lnTo>
                <a:lnTo>
                  <a:pt x="2050" y="1013"/>
                </a:lnTo>
                <a:lnTo>
                  <a:pt x="2052" y="1013"/>
                </a:lnTo>
                <a:lnTo>
                  <a:pt x="2054" y="1013"/>
                </a:lnTo>
                <a:lnTo>
                  <a:pt x="2056" y="1013"/>
                </a:lnTo>
                <a:lnTo>
                  <a:pt x="2058" y="1013"/>
                </a:lnTo>
                <a:lnTo>
                  <a:pt x="2060" y="1013"/>
                </a:lnTo>
                <a:lnTo>
                  <a:pt x="2062" y="1013"/>
                </a:lnTo>
                <a:lnTo>
                  <a:pt x="2064" y="1013"/>
                </a:lnTo>
                <a:lnTo>
                  <a:pt x="2066" y="1013"/>
                </a:lnTo>
                <a:lnTo>
                  <a:pt x="2068" y="1013"/>
                </a:lnTo>
                <a:lnTo>
                  <a:pt x="2070" y="1013"/>
                </a:lnTo>
                <a:lnTo>
                  <a:pt x="2072" y="1013"/>
                </a:lnTo>
                <a:lnTo>
                  <a:pt x="2076" y="1013"/>
                </a:lnTo>
                <a:lnTo>
                  <a:pt x="2080" y="1013"/>
                </a:lnTo>
                <a:lnTo>
                  <a:pt x="2094" y="1013"/>
                </a:lnTo>
                <a:lnTo>
                  <a:pt x="2096" y="1013"/>
                </a:lnTo>
                <a:lnTo>
                  <a:pt x="2100" y="1013"/>
                </a:lnTo>
                <a:lnTo>
                  <a:pt x="2102" y="1013"/>
                </a:lnTo>
                <a:lnTo>
                  <a:pt x="2104" y="1013"/>
                </a:lnTo>
                <a:lnTo>
                  <a:pt x="2106" y="1013"/>
                </a:lnTo>
                <a:lnTo>
                  <a:pt x="2108" y="1013"/>
                </a:lnTo>
                <a:lnTo>
                  <a:pt x="2118" y="1013"/>
                </a:lnTo>
                <a:lnTo>
                  <a:pt x="2120" y="1013"/>
                </a:lnTo>
                <a:lnTo>
                  <a:pt x="2134" y="1013"/>
                </a:lnTo>
                <a:lnTo>
                  <a:pt x="2138" y="1013"/>
                </a:lnTo>
                <a:lnTo>
                  <a:pt x="2148" y="1013"/>
                </a:lnTo>
                <a:lnTo>
                  <a:pt x="2154" y="1013"/>
                </a:lnTo>
                <a:lnTo>
                  <a:pt x="2158" y="1013"/>
                </a:lnTo>
                <a:lnTo>
                  <a:pt x="2160" y="1013"/>
                </a:lnTo>
                <a:lnTo>
                  <a:pt x="2162" y="1013"/>
                </a:lnTo>
                <a:lnTo>
                  <a:pt x="2172" y="1013"/>
                </a:lnTo>
                <a:lnTo>
                  <a:pt x="2174" y="1013"/>
                </a:lnTo>
                <a:lnTo>
                  <a:pt x="2184" y="1013"/>
                </a:lnTo>
                <a:lnTo>
                  <a:pt x="2188" y="1013"/>
                </a:lnTo>
                <a:lnTo>
                  <a:pt x="2190" y="1013"/>
                </a:lnTo>
                <a:lnTo>
                  <a:pt x="2192" y="1013"/>
                </a:lnTo>
                <a:lnTo>
                  <a:pt x="2200" y="1013"/>
                </a:lnTo>
                <a:lnTo>
                  <a:pt x="2210" y="1013"/>
                </a:lnTo>
                <a:lnTo>
                  <a:pt x="2214" y="1013"/>
                </a:lnTo>
                <a:lnTo>
                  <a:pt x="2220" y="1013"/>
                </a:lnTo>
                <a:lnTo>
                  <a:pt x="2226" y="1013"/>
                </a:lnTo>
                <a:lnTo>
                  <a:pt x="2238" y="1013"/>
                </a:lnTo>
                <a:lnTo>
                  <a:pt x="2248" y="1013"/>
                </a:lnTo>
                <a:lnTo>
                  <a:pt x="2256" y="1013"/>
                </a:lnTo>
                <a:lnTo>
                  <a:pt x="2262" y="1013"/>
                </a:lnTo>
                <a:lnTo>
                  <a:pt x="2268" y="1013"/>
                </a:lnTo>
                <a:lnTo>
                  <a:pt x="2270" y="1013"/>
                </a:lnTo>
                <a:lnTo>
                  <a:pt x="2276" y="1013"/>
                </a:lnTo>
                <a:lnTo>
                  <a:pt x="2284" y="1013"/>
                </a:lnTo>
                <a:lnTo>
                  <a:pt x="2288" y="1013"/>
                </a:lnTo>
                <a:lnTo>
                  <a:pt x="2292" y="1013"/>
                </a:lnTo>
                <a:lnTo>
                  <a:pt x="2294" y="1013"/>
                </a:lnTo>
                <a:lnTo>
                  <a:pt x="2296" y="1013"/>
                </a:lnTo>
                <a:lnTo>
                  <a:pt x="2300" y="1013"/>
                </a:lnTo>
                <a:lnTo>
                  <a:pt x="2302" y="1013"/>
                </a:lnTo>
                <a:lnTo>
                  <a:pt x="2314" y="1013"/>
                </a:lnTo>
                <a:lnTo>
                  <a:pt x="2320" y="1013"/>
                </a:lnTo>
                <a:lnTo>
                  <a:pt x="2322" y="1013"/>
                </a:lnTo>
                <a:lnTo>
                  <a:pt x="2326" y="1013"/>
                </a:lnTo>
                <a:lnTo>
                  <a:pt x="2332" y="1013"/>
                </a:lnTo>
                <a:lnTo>
                  <a:pt x="2334" y="1013"/>
                </a:lnTo>
                <a:lnTo>
                  <a:pt x="2340" y="1013"/>
                </a:lnTo>
                <a:lnTo>
                  <a:pt x="2344" y="1013"/>
                </a:lnTo>
                <a:lnTo>
                  <a:pt x="2346" y="1013"/>
                </a:lnTo>
                <a:lnTo>
                  <a:pt x="2348" y="1013"/>
                </a:lnTo>
                <a:lnTo>
                  <a:pt x="2350" y="1013"/>
                </a:lnTo>
                <a:lnTo>
                  <a:pt x="2358" y="1013"/>
                </a:lnTo>
                <a:lnTo>
                  <a:pt x="2360" y="1013"/>
                </a:lnTo>
                <a:lnTo>
                  <a:pt x="2362" y="1013"/>
                </a:lnTo>
                <a:lnTo>
                  <a:pt x="2366" y="1013"/>
                </a:lnTo>
                <a:lnTo>
                  <a:pt x="2368" y="1013"/>
                </a:lnTo>
                <a:lnTo>
                  <a:pt x="2370" y="1013"/>
                </a:lnTo>
                <a:lnTo>
                  <a:pt x="2374" y="1013"/>
                </a:lnTo>
                <a:lnTo>
                  <a:pt x="2376" y="1013"/>
                </a:lnTo>
                <a:lnTo>
                  <a:pt x="2378" y="1013"/>
                </a:lnTo>
                <a:lnTo>
                  <a:pt x="2380" y="1013"/>
                </a:lnTo>
                <a:lnTo>
                  <a:pt x="2382" y="1013"/>
                </a:lnTo>
                <a:lnTo>
                  <a:pt x="2386" y="1013"/>
                </a:lnTo>
                <a:lnTo>
                  <a:pt x="2392" y="1013"/>
                </a:lnTo>
                <a:lnTo>
                  <a:pt x="2398" y="1013"/>
                </a:lnTo>
                <a:lnTo>
                  <a:pt x="2400" y="1013"/>
                </a:lnTo>
                <a:lnTo>
                  <a:pt x="2404" y="1013"/>
                </a:lnTo>
                <a:lnTo>
                  <a:pt x="2406" y="1013"/>
                </a:lnTo>
                <a:lnTo>
                  <a:pt x="2410" y="1013"/>
                </a:lnTo>
                <a:lnTo>
                  <a:pt x="2426" y="1013"/>
                </a:lnTo>
                <a:lnTo>
                  <a:pt x="2428" y="1013"/>
                </a:lnTo>
                <a:lnTo>
                  <a:pt x="2436" y="1013"/>
                </a:lnTo>
                <a:lnTo>
                  <a:pt x="2438" y="1013"/>
                </a:lnTo>
                <a:lnTo>
                  <a:pt x="2450" y="1013"/>
                </a:lnTo>
                <a:lnTo>
                  <a:pt x="2462" y="1013"/>
                </a:lnTo>
                <a:lnTo>
                  <a:pt x="2470" y="1013"/>
                </a:lnTo>
                <a:lnTo>
                  <a:pt x="2476" y="1013"/>
                </a:lnTo>
                <a:lnTo>
                  <a:pt x="2484" y="1013"/>
                </a:lnTo>
                <a:lnTo>
                  <a:pt x="2498" y="1013"/>
                </a:lnTo>
                <a:lnTo>
                  <a:pt x="2506" y="1013"/>
                </a:lnTo>
                <a:lnTo>
                  <a:pt x="2512" y="1013"/>
                </a:lnTo>
                <a:lnTo>
                  <a:pt x="2514" y="1013"/>
                </a:lnTo>
                <a:lnTo>
                  <a:pt x="2522" y="1013"/>
                </a:lnTo>
                <a:lnTo>
                  <a:pt x="2524" y="1013"/>
                </a:lnTo>
                <a:lnTo>
                  <a:pt x="2524" y="1013"/>
                </a:lnTo>
                <a:lnTo>
                  <a:pt x="2534" y="1013"/>
                </a:lnTo>
                <a:lnTo>
                  <a:pt x="2540" y="1013"/>
                </a:lnTo>
                <a:lnTo>
                  <a:pt x="2542" y="1013"/>
                </a:lnTo>
                <a:lnTo>
                  <a:pt x="2544" y="1013"/>
                </a:lnTo>
                <a:lnTo>
                  <a:pt x="2554" y="1013"/>
                </a:lnTo>
                <a:lnTo>
                  <a:pt x="2556" y="1013"/>
                </a:lnTo>
                <a:lnTo>
                  <a:pt x="2560" y="1013"/>
                </a:lnTo>
                <a:lnTo>
                  <a:pt x="2564" y="1013"/>
                </a:lnTo>
                <a:lnTo>
                  <a:pt x="2572" y="1013"/>
                </a:lnTo>
                <a:lnTo>
                  <a:pt x="2574" y="1013"/>
                </a:lnTo>
                <a:lnTo>
                  <a:pt x="2590" y="1013"/>
                </a:lnTo>
                <a:lnTo>
                  <a:pt x="2592" y="1013"/>
                </a:lnTo>
                <a:lnTo>
                  <a:pt x="2606" y="1013"/>
                </a:lnTo>
                <a:lnTo>
                  <a:pt x="2620" y="1013"/>
                </a:lnTo>
                <a:lnTo>
                  <a:pt x="2626" y="1013"/>
                </a:lnTo>
                <a:lnTo>
                  <a:pt x="2630" y="1013"/>
                </a:lnTo>
                <a:lnTo>
                  <a:pt x="2642" y="1013"/>
                </a:lnTo>
                <a:lnTo>
                  <a:pt x="2644" y="1013"/>
                </a:lnTo>
                <a:lnTo>
                  <a:pt x="2646" y="1013"/>
                </a:lnTo>
                <a:lnTo>
                  <a:pt x="2658" y="1013"/>
                </a:lnTo>
                <a:lnTo>
                  <a:pt x="2668" y="1013"/>
                </a:lnTo>
                <a:lnTo>
                  <a:pt x="2666" y="1075"/>
                </a:lnTo>
                <a:lnTo>
                  <a:pt x="2666" y="1107"/>
                </a:lnTo>
                <a:lnTo>
                  <a:pt x="2664" y="1201"/>
                </a:lnTo>
                <a:lnTo>
                  <a:pt x="2664" y="1223"/>
                </a:lnTo>
                <a:lnTo>
                  <a:pt x="2662" y="1339"/>
                </a:lnTo>
                <a:lnTo>
                  <a:pt x="2662" y="1343"/>
                </a:lnTo>
                <a:lnTo>
                  <a:pt x="2662" y="1347"/>
                </a:lnTo>
                <a:lnTo>
                  <a:pt x="2660" y="1418"/>
                </a:lnTo>
                <a:lnTo>
                  <a:pt x="2660" y="1454"/>
                </a:lnTo>
                <a:lnTo>
                  <a:pt x="2660" y="1460"/>
                </a:lnTo>
                <a:lnTo>
                  <a:pt x="2660" y="1498"/>
                </a:lnTo>
                <a:lnTo>
                  <a:pt x="2660" y="1510"/>
                </a:lnTo>
                <a:lnTo>
                  <a:pt x="2658" y="1574"/>
                </a:lnTo>
                <a:lnTo>
                  <a:pt x="2660" y="1574"/>
                </a:lnTo>
                <a:lnTo>
                  <a:pt x="2662" y="1574"/>
                </a:lnTo>
                <a:lnTo>
                  <a:pt x="2662" y="1576"/>
                </a:lnTo>
                <a:lnTo>
                  <a:pt x="2664" y="1576"/>
                </a:lnTo>
                <a:lnTo>
                  <a:pt x="2668" y="1578"/>
                </a:lnTo>
                <a:lnTo>
                  <a:pt x="2670" y="1578"/>
                </a:lnTo>
                <a:lnTo>
                  <a:pt x="2672" y="1576"/>
                </a:lnTo>
                <a:lnTo>
                  <a:pt x="2672" y="1574"/>
                </a:lnTo>
                <a:lnTo>
                  <a:pt x="2674" y="1572"/>
                </a:lnTo>
                <a:lnTo>
                  <a:pt x="2678" y="1568"/>
                </a:lnTo>
                <a:lnTo>
                  <a:pt x="2680" y="1568"/>
                </a:lnTo>
                <a:lnTo>
                  <a:pt x="2682" y="1568"/>
                </a:lnTo>
                <a:lnTo>
                  <a:pt x="2684" y="1568"/>
                </a:lnTo>
                <a:lnTo>
                  <a:pt x="2684" y="1570"/>
                </a:lnTo>
                <a:lnTo>
                  <a:pt x="2686" y="1570"/>
                </a:lnTo>
                <a:lnTo>
                  <a:pt x="2686" y="1568"/>
                </a:lnTo>
                <a:lnTo>
                  <a:pt x="2688" y="1566"/>
                </a:lnTo>
                <a:lnTo>
                  <a:pt x="2690" y="1564"/>
                </a:lnTo>
                <a:lnTo>
                  <a:pt x="2692" y="1564"/>
                </a:lnTo>
                <a:lnTo>
                  <a:pt x="2692" y="1562"/>
                </a:lnTo>
                <a:lnTo>
                  <a:pt x="2694" y="1562"/>
                </a:lnTo>
                <a:lnTo>
                  <a:pt x="2696" y="1562"/>
                </a:lnTo>
                <a:lnTo>
                  <a:pt x="2698" y="1562"/>
                </a:lnTo>
                <a:lnTo>
                  <a:pt x="2700" y="1560"/>
                </a:lnTo>
                <a:lnTo>
                  <a:pt x="2700" y="1558"/>
                </a:lnTo>
                <a:lnTo>
                  <a:pt x="2702" y="1556"/>
                </a:lnTo>
                <a:lnTo>
                  <a:pt x="2704" y="1554"/>
                </a:lnTo>
                <a:lnTo>
                  <a:pt x="2706" y="1554"/>
                </a:lnTo>
                <a:lnTo>
                  <a:pt x="2708" y="1552"/>
                </a:lnTo>
                <a:lnTo>
                  <a:pt x="2710" y="1550"/>
                </a:lnTo>
                <a:lnTo>
                  <a:pt x="2710" y="1546"/>
                </a:lnTo>
                <a:lnTo>
                  <a:pt x="2710" y="1544"/>
                </a:lnTo>
                <a:lnTo>
                  <a:pt x="2710" y="1542"/>
                </a:lnTo>
                <a:lnTo>
                  <a:pt x="2712" y="1542"/>
                </a:lnTo>
                <a:lnTo>
                  <a:pt x="2714" y="1540"/>
                </a:lnTo>
                <a:lnTo>
                  <a:pt x="2716" y="1538"/>
                </a:lnTo>
                <a:lnTo>
                  <a:pt x="2716" y="1536"/>
                </a:lnTo>
                <a:lnTo>
                  <a:pt x="2718" y="1536"/>
                </a:lnTo>
                <a:lnTo>
                  <a:pt x="2720" y="1536"/>
                </a:lnTo>
                <a:lnTo>
                  <a:pt x="2722" y="1532"/>
                </a:lnTo>
                <a:lnTo>
                  <a:pt x="2722" y="1530"/>
                </a:lnTo>
                <a:lnTo>
                  <a:pt x="2724" y="1530"/>
                </a:lnTo>
                <a:lnTo>
                  <a:pt x="2724" y="1528"/>
                </a:lnTo>
                <a:lnTo>
                  <a:pt x="2728" y="1526"/>
                </a:lnTo>
                <a:lnTo>
                  <a:pt x="2728" y="1522"/>
                </a:lnTo>
                <a:lnTo>
                  <a:pt x="2728" y="1520"/>
                </a:lnTo>
                <a:lnTo>
                  <a:pt x="2730" y="1518"/>
                </a:lnTo>
                <a:lnTo>
                  <a:pt x="2736" y="1512"/>
                </a:lnTo>
                <a:lnTo>
                  <a:pt x="2738" y="1508"/>
                </a:lnTo>
                <a:lnTo>
                  <a:pt x="2740" y="1504"/>
                </a:lnTo>
                <a:lnTo>
                  <a:pt x="2750" y="1500"/>
                </a:lnTo>
                <a:lnTo>
                  <a:pt x="2756" y="1498"/>
                </a:lnTo>
                <a:lnTo>
                  <a:pt x="2760" y="1500"/>
                </a:lnTo>
                <a:lnTo>
                  <a:pt x="2760" y="1502"/>
                </a:lnTo>
                <a:lnTo>
                  <a:pt x="2762" y="1502"/>
                </a:lnTo>
                <a:lnTo>
                  <a:pt x="2766" y="1498"/>
                </a:lnTo>
                <a:lnTo>
                  <a:pt x="2768" y="1498"/>
                </a:lnTo>
                <a:lnTo>
                  <a:pt x="2768" y="1496"/>
                </a:lnTo>
                <a:lnTo>
                  <a:pt x="2770" y="1496"/>
                </a:lnTo>
                <a:lnTo>
                  <a:pt x="2770" y="1494"/>
                </a:lnTo>
                <a:lnTo>
                  <a:pt x="2770" y="1492"/>
                </a:lnTo>
                <a:lnTo>
                  <a:pt x="2770" y="1490"/>
                </a:lnTo>
                <a:lnTo>
                  <a:pt x="2772" y="1488"/>
                </a:lnTo>
                <a:lnTo>
                  <a:pt x="2772" y="1490"/>
                </a:lnTo>
                <a:lnTo>
                  <a:pt x="2774" y="1490"/>
                </a:lnTo>
                <a:lnTo>
                  <a:pt x="2776" y="1490"/>
                </a:lnTo>
                <a:lnTo>
                  <a:pt x="2776" y="1488"/>
                </a:lnTo>
                <a:lnTo>
                  <a:pt x="2778" y="1488"/>
                </a:lnTo>
                <a:lnTo>
                  <a:pt x="2778" y="1486"/>
                </a:lnTo>
                <a:lnTo>
                  <a:pt x="2776" y="1484"/>
                </a:lnTo>
                <a:lnTo>
                  <a:pt x="2776" y="1482"/>
                </a:lnTo>
                <a:lnTo>
                  <a:pt x="2778" y="1480"/>
                </a:lnTo>
                <a:lnTo>
                  <a:pt x="2780" y="1480"/>
                </a:lnTo>
                <a:lnTo>
                  <a:pt x="2782" y="1478"/>
                </a:lnTo>
                <a:lnTo>
                  <a:pt x="2782" y="1476"/>
                </a:lnTo>
                <a:lnTo>
                  <a:pt x="2784" y="1476"/>
                </a:lnTo>
                <a:lnTo>
                  <a:pt x="2784" y="1474"/>
                </a:lnTo>
                <a:lnTo>
                  <a:pt x="2786" y="1474"/>
                </a:lnTo>
                <a:lnTo>
                  <a:pt x="2788" y="1474"/>
                </a:lnTo>
                <a:lnTo>
                  <a:pt x="2792" y="1474"/>
                </a:lnTo>
                <a:lnTo>
                  <a:pt x="2796" y="1474"/>
                </a:lnTo>
                <a:lnTo>
                  <a:pt x="2798" y="1472"/>
                </a:lnTo>
                <a:lnTo>
                  <a:pt x="2802" y="1470"/>
                </a:lnTo>
                <a:lnTo>
                  <a:pt x="2804" y="1470"/>
                </a:lnTo>
                <a:lnTo>
                  <a:pt x="2806" y="1470"/>
                </a:lnTo>
                <a:lnTo>
                  <a:pt x="2808" y="1472"/>
                </a:lnTo>
                <a:lnTo>
                  <a:pt x="2812" y="1474"/>
                </a:lnTo>
                <a:lnTo>
                  <a:pt x="2812" y="1474"/>
                </a:lnTo>
                <a:lnTo>
                  <a:pt x="2814" y="1474"/>
                </a:lnTo>
                <a:lnTo>
                  <a:pt x="2816" y="1474"/>
                </a:lnTo>
                <a:lnTo>
                  <a:pt x="2816" y="1476"/>
                </a:lnTo>
                <a:lnTo>
                  <a:pt x="2818" y="1476"/>
                </a:lnTo>
                <a:lnTo>
                  <a:pt x="2820" y="1476"/>
                </a:lnTo>
                <a:lnTo>
                  <a:pt x="2822" y="1476"/>
                </a:lnTo>
                <a:lnTo>
                  <a:pt x="2824" y="1474"/>
                </a:lnTo>
                <a:lnTo>
                  <a:pt x="2824" y="1472"/>
                </a:lnTo>
                <a:lnTo>
                  <a:pt x="2824" y="1470"/>
                </a:lnTo>
                <a:lnTo>
                  <a:pt x="2824" y="1468"/>
                </a:lnTo>
                <a:lnTo>
                  <a:pt x="2828" y="1464"/>
                </a:lnTo>
                <a:lnTo>
                  <a:pt x="2830" y="1462"/>
                </a:lnTo>
                <a:lnTo>
                  <a:pt x="2830" y="1460"/>
                </a:lnTo>
                <a:lnTo>
                  <a:pt x="2830" y="1458"/>
                </a:lnTo>
                <a:lnTo>
                  <a:pt x="2830" y="1454"/>
                </a:lnTo>
                <a:lnTo>
                  <a:pt x="2830" y="1454"/>
                </a:lnTo>
                <a:lnTo>
                  <a:pt x="2830" y="1452"/>
                </a:lnTo>
                <a:lnTo>
                  <a:pt x="2830" y="1450"/>
                </a:lnTo>
                <a:lnTo>
                  <a:pt x="2834" y="1448"/>
                </a:lnTo>
                <a:lnTo>
                  <a:pt x="2836" y="1446"/>
                </a:lnTo>
                <a:lnTo>
                  <a:pt x="2836" y="1444"/>
                </a:lnTo>
                <a:lnTo>
                  <a:pt x="2838" y="1442"/>
                </a:lnTo>
                <a:lnTo>
                  <a:pt x="2840" y="1442"/>
                </a:lnTo>
                <a:lnTo>
                  <a:pt x="2840" y="1440"/>
                </a:lnTo>
                <a:lnTo>
                  <a:pt x="2840" y="1432"/>
                </a:lnTo>
                <a:lnTo>
                  <a:pt x="2840" y="1430"/>
                </a:lnTo>
                <a:lnTo>
                  <a:pt x="2842" y="1430"/>
                </a:lnTo>
                <a:lnTo>
                  <a:pt x="2844" y="1432"/>
                </a:lnTo>
                <a:lnTo>
                  <a:pt x="2846" y="1432"/>
                </a:lnTo>
                <a:lnTo>
                  <a:pt x="2848" y="1434"/>
                </a:lnTo>
                <a:lnTo>
                  <a:pt x="2850" y="1432"/>
                </a:lnTo>
                <a:lnTo>
                  <a:pt x="2852" y="1432"/>
                </a:lnTo>
                <a:lnTo>
                  <a:pt x="2852" y="1430"/>
                </a:lnTo>
                <a:lnTo>
                  <a:pt x="2850" y="1430"/>
                </a:lnTo>
                <a:lnTo>
                  <a:pt x="2850" y="1428"/>
                </a:lnTo>
                <a:lnTo>
                  <a:pt x="2850" y="1426"/>
                </a:lnTo>
                <a:lnTo>
                  <a:pt x="2850" y="1424"/>
                </a:lnTo>
                <a:lnTo>
                  <a:pt x="2852" y="1422"/>
                </a:lnTo>
                <a:lnTo>
                  <a:pt x="2852" y="1420"/>
                </a:lnTo>
                <a:lnTo>
                  <a:pt x="2852" y="1418"/>
                </a:lnTo>
                <a:lnTo>
                  <a:pt x="2852" y="1416"/>
                </a:lnTo>
                <a:lnTo>
                  <a:pt x="2850" y="1414"/>
                </a:lnTo>
                <a:lnTo>
                  <a:pt x="2850" y="1412"/>
                </a:lnTo>
                <a:lnTo>
                  <a:pt x="2850" y="1410"/>
                </a:lnTo>
                <a:lnTo>
                  <a:pt x="2850" y="1408"/>
                </a:lnTo>
                <a:lnTo>
                  <a:pt x="2852" y="1408"/>
                </a:lnTo>
                <a:lnTo>
                  <a:pt x="2854" y="1408"/>
                </a:lnTo>
                <a:lnTo>
                  <a:pt x="2856" y="1408"/>
                </a:lnTo>
                <a:lnTo>
                  <a:pt x="2856" y="1410"/>
                </a:lnTo>
                <a:lnTo>
                  <a:pt x="2858" y="1410"/>
                </a:lnTo>
                <a:lnTo>
                  <a:pt x="2860" y="1406"/>
                </a:lnTo>
                <a:lnTo>
                  <a:pt x="2860" y="1406"/>
                </a:lnTo>
                <a:lnTo>
                  <a:pt x="2860" y="1406"/>
                </a:lnTo>
                <a:lnTo>
                  <a:pt x="2862" y="1406"/>
                </a:lnTo>
                <a:lnTo>
                  <a:pt x="2864" y="1406"/>
                </a:lnTo>
                <a:lnTo>
                  <a:pt x="2866" y="1406"/>
                </a:lnTo>
                <a:lnTo>
                  <a:pt x="2868" y="1406"/>
                </a:lnTo>
                <a:lnTo>
                  <a:pt x="2870" y="1406"/>
                </a:lnTo>
                <a:lnTo>
                  <a:pt x="2870" y="1406"/>
                </a:lnTo>
                <a:lnTo>
                  <a:pt x="2870" y="1404"/>
                </a:lnTo>
                <a:lnTo>
                  <a:pt x="2870" y="1402"/>
                </a:lnTo>
                <a:lnTo>
                  <a:pt x="2872" y="1402"/>
                </a:lnTo>
                <a:lnTo>
                  <a:pt x="2872" y="1400"/>
                </a:lnTo>
                <a:lnTo>
                  <a:pt x="2874" y="1400"/>
                </a:lnTo>
                <a:lnTo>
                  <a:pt x="2878" y="1402"/>
                </a:lnTo>
                <a:lnTo>
                  <a:pt x="2882" y="1402"/>
                </a:lnTo>
                <a:lnTo>
                  <a:pt x="2884" y="1402"/>
                </a:lnTo>
                <a:lnTo>
                  <a:pt x="2886" y="1402"/>
                </a:lnTo>
                <a:lnTo>
                  <a:pt x="2886" y="1400"/>
                </a:lnTo>
                <a:lnTo>
                  <a:pt x="2886" y="1398"/>
                </a:lnTo>
                <a:lnTo>
                  <a:pt x="2886" y="1396"/>
                </a:lnTo>
                <a:lnTo>
                  <a:pt x="2888" y="1394"/>
                </a:lnTo>
                <a:lnTo>
                  <a:pt x="2892" y="1392"/>
                </a:lnTo>
                <a:lnTo>
                  <a:pt x="2892" y="1390"/>
                </a:lnTo>
                <a:lnTo>
                  <a:pt x="2896" y="1386"/>
                </a:lnTo>
                <a:lnTo>
                  <a:pt x="2896" y="1384"/>
                </a:lnTo>
                <a:lnTo>
                  <a:pt x="2898" y="1382"/>
                </a:lnTo>
                <a:lnTo>
                  <a:pt x="2898" y="1376"/>
                </a:lnTo>
                <a:lnTo>
                  <a:pt x="2900" y="1376"/>
                </a:lnTo>
                <a:lnTo>
                  <a:pt x="2902" y="1373"/>
                </a:lnTo>
                <a:lnTo>
                  <a:pt x="2904" y="1373"/>
                </a:lnTo>
                <a:lnTo>
                  <a:pt x="2906" y="1373"/>
                </a:lnTo>
                <a:lnTo>
                  <a:pt x="2908" y="1376"/>
                </a:lnTo>
                <a:lnTo>
                  <a:pt x="2908" y="1376"/>
                </a:lnTo>
                <a:lnTo>
                  <a:pt x="2910" y="1378"/>
                </a:lnTo>
                <a:lnTo>
                  <a:pt x="2912" y="1378"/>
                </a:lnTo>
                <a:lnTo>
                  <a:pt x="2912" y="1376"/>
                </a:lnTo>
                <a:lnTo>
                  <a:pt x="2914" y="1376"/>
                </a:lnTo>
                <a:lnTo>
                  <a:pt x="2916" y="1373"/>
                </a:lnTo>
                <a:lnTo>
                  <a:pt x="2914" y="1371"/>
                </a:lnTo>
                <a:lnTo>
                  <a:pt x="2912" y="1371"/>
                </a:lnTo>
                <a:lnTo>
                  <a:pt x="2912" y="1369"/>
                </a:lnTo>
                <a:lnTo>
                  <a:pt x="2912" y="1367"/>
                </a:lnTo>
                <a:lnTo>
                  <a:pt x="2912" y="1365"/>
                </a:lnTo>
                <a:lnTo>
                  <a:pt x="2914" y="1365"/>
                </a:lnTo>
                <a:lnTo>
                  <a:pt x="2914" y="1363"/>
                </a:lnTo>
                <a:lnTo>
                  <a:pt x="2916" y="1363"/>
                </a:lnTo>
                <a:lnTo>
                  <a:pt x="2918" y="1363"/>
                </a:lnTo>
                <a:lnTo>
                  <a:pt x="2920" y="1365"/>
                </a:lnTo>
                <a:lnTo>
                  <a:pt x="2922" y="1367"/>
                </a:lnTo>
                <a:lnTo>
                  <a:pt x="2922" y="1369"/>
                </a:lnTo>
                <a:lnTo>
                  <a:pt x="2924" y="1369"/>
                </a:lnTo>
                <a:lnTo>
                  <a:pt x="2926" y="1373"/>
                </a:lnTo>
                <a:lnTo>
                  <a:pt x="2928" y="1373"/>
                </a:lnTo>
                <a:lnTo>
                  <a:pt x="2928" y="1376"/>
                </a:lnTo>
                <a:lnTo>
                  <a:pt x="2928" y="1373"/>
                </a:lnTo>
                <a:lnTo>
                  <a:pt x="2930" y="1373"/>
                </a:lnTo>
                <a:lnTo>
                  <a:pt x="2928" y="1371"/>
                </a:lnTo>
                <a:lnTo>
                  <a:pt x="2928" y="1369"/>
                </a:lnTo>
                <a:lnTo>
                  <a:pt x="2926" y="1369"/>
                </a:lnTo>
                <a:lnTo>
                  <a:pt x="2926" y="1367"/>
                </a:lnTo>
                <a:lnTo>
                  <a:pt x="2926" y="1363"/>
                </a:lnTo>
                <a:lnTo>
                  <a:pt x="2924" y="1361"/>
                </a:lnTo>
                <a:lnTo>
                  <a:pt x="2926" y="1359"/>
                </a:lnTo>
                <a:lnTo>
                  <a:pt x="2928" y="1357"/>
                </a:lnTo>
                <a:lnTo>
                  <a:pt x="2930" y="1357"/>
                </a:lnTo>
                <a:lnTo>
                  <a:pt x="2932" y="1355"/>
                </a:lnTo>
                <a:lnTo>
                  <a:pt x="2932" y="1353"/>
                </a:lnTo>
                <a:lnTo>
                  <a:pt x="2934" y="1351"/>
                </a:lnTo>
                <a:lnTo>
                  <a:pt x="2932" y="1349"/>
                </a:lnTo>
                <a:lnTo>
                  <a:pt x="2932" y="1347"/>
                </a:lnTo>
                <a:lnTo>
                  <a:pt x="2934" y="1345"/>
                </a:lnTo>
                <a:lnTo>
                  <a:pt x="2936" y="1343"/>
                </a:lnTo>
                <a:lnTo>
                  <a:pt x="2938" y="1345"/>
                </a:lnTo>
                <a:lnTo>
                  <a:pt x="2940" y="1345"/>
                </a:lnTo>
                <a:lnTo>
                  <a:pt x="2942" y="1347"/>
                </a:lnTo>
                <a:lnTo>
                  <a:pt x="2942" y="1349"/>
                </a:lnTo>
                <a:lnTo>
                  <a:pt x="2942" y="1351"/>
                </a:lnTo>
                <a:lnTo>
                  <a:pt x="2942" y="1353"/>
                </a:lnTo>
                <a:lnTo>
                  <a:pt x="2942" y="1355"/>
                </a:lnTo>
                <a:lnTo>
                  <a:pt x="2948" y="1357"/>
                </a:lnTo>
                <a:lnTo>
                  <a:pt x="2948" y="1355"/>
                </a:lnTo>
                <a:lnTo>
                  <a:pt x="2948" y="1351"/>
                </a:lnTo>
                <a:lnTo>
                  <a:pt x="2948" y="1349"/>
                </a:lnTo>
                <a:lnTo>
                  <a:pt x="2948" y="1347"/>
                </a:lnTo>
                <a:lnTo>
                  <a:pt x="2948" y="1345"/>
                </a:lnTo>
                <a:lnTo>
                  <a:pt x="2950" y="1343"/>
                </a:lnTo>
                <a:lnTo>
                  <a:pt x="2952" y="1343"/>
                </a:lnTo>
                <a:lnTo>
                  <a:pt x="2954" y="1343"/>
                </a:lnTo>
                <a:lnTo>
                  <a:pt x="2956" y="1343"/>
                </a:lnTo>
                <a:lnTo>
                  <a:pt x="2958" y="1343"/>
                </a:lnTo>
                <a:lnTo>
                  <a:pt x="2960" y="1339"/>
                </a:lnTo>
                <a:lnTo>
                  <a:pt x="2958" y="1337"/>
                </a:lnTo>
                <a:lnTo>
                  <a:pt x="2958" y="1335"/>
                </a:lnTo>
                <a:lnTo>
                  <a:pt x="2958" y="1333"/>
                </a:lnTo>
                <a:lnTo>
                  <a:pt x="2958" y="1331"/>
                </a:lnTo>
                <a:lnTo>
                  <a:pt x="2958" y="1329"/>
                </a:lnTo>
                <a:lnTo>
                  <a:pt x="2960" y="1329"/>
                </a:lnTo>
                <a:lnTo>
                  <a:pt x="2960" y="1327"/>
                </a:lnTo>
                <a:lnTo>
                  <a:pt x="2962" y="1327"/>
                </a:lnTo>
                <a:lnTo>
                  <a:pt x="2962" y="1325"/>
                </a:lnTo>
                <a:lnTo>
                  <a:pt x="2964" y="1325"/>
                </a:lnTo>
                <a:lnTo>
                  <a:pt x="2970" y="1327"/>
                </a:lnTo>
                <a:lnTo>
                  <a:pt x="2972" y="1329"/>
                </a:lnTo>
                <a:lnTo>
                  <a:pt x="2974" y="1327"/>
                </a:lnTo>
                <a:lnTo>
                  <a:pt x="2974" y="1325"/>
                </a:lnTo>
                <a:lnTo>
                  <a:pt x="2972" y="1325"/>
                </a:lnTo>
                <a:lnTo>
                  <a:pt x="2970" y="1321"/>
                </a:lnTo>
                <a:lnTo>
                  <a:pt x="2968" y="1321"/>
                </a:lnTo>
                <a:lnTo>
                  <a:pt x="2968" y="1319"/>
                </a:lnTo>
                <a:lnTo>
                  <a:pt x="2968" y="1317"/>
                </a:lnTo>
                <a:lnTo>
                  <a:pt x="2970" y="1317"/>
                </a:lnTo>
                <a:lnTo>
                  <a:pt x="2972" y="1313"/>
                </a:lnTo>
                <a:lnTo>
                  <a:pt x="2974" y="1313"/>
                </a:lnTo>
                <a:lnTo>
                  <a:pt x="2974" y="1311"/>
                </a:lnTo>
                <a:lnTo>
                  <a:pt x="2976" y="1311"/>
                </a:lnTo>
                <a:lnTo>
                  <a:pt x="2978" y="1311"/>
                </a:lnTo>
                <a:lnTo>
                  <a:pt x="2980" y="1309"/>
                </a:lnTo>
                <a:lnTo>
                  <a:pt x="2980" y="1305"/>
                </a:lnTo>
                <a:lnTo>
                  <a:pt x="2980" y="1303"/>
                </a:lnTo>
                <a:lnTo>
                  <a:pt x="2982" y="1303"/>
                </a:lnTo>
                <a:lnTo>
                  <a:pt x="2980" y="1301"/>
                </a:lnTo>
                <a:lnTo>
                  <a:pt x="2978" y="1301"/>
                </a:lnTo>
                <a:lnTo>
                  <a:pt x="2976" y="1301"/>
                </a:lnTo>
                <a:lnTo>
                  <a:pt x="2976" y="1297"/>
                </a:lnTo>
                <a:lnTo>
                  <a:pt x="2976" y="1295"/>
                </a:lnTo>
                <a:lnTo>
                  <a:pt x="2978" y="1295"/>
                </a:lnTo>
                <a:lnTo>
                  <a:pt x="2980" y="1295"/>
                </a:lnTo>
                <a:lnTo>
                  <a:pt x="2982" y="1295"/>
                </a:lnTo>
                <a:lnTo>
                  <a:pt x="2984" y="1295"/>
                </a:lnTo>
                <a:lnTo>
                  <a:pt x="2986" y="1295"/>
                </a:lnTo>
                <a:lnTo>
                  <a:pt x="2986" y="1293"/>
                </a:lnTo>
                <a:lnTo>
                  <a:pt x="2986" y="1291"/>
                </a:lnTo>
                <a:lnTo>
                  <a:pt x="2982" y="1287"/>
                </a:lnTo>
                <a:lnTo>
                  <a:pt x="2980" y="1287"/>
                </a:lnTo>
                <a:lnTo>
                  <a:pt x="2980" y="1285"/>
                </a:lnTo>
                <a:lnTo>
                  <a:pt x="2978" y="1285"/>
                </a:lnTo>
                <a:lnTo>
                  <a:pt x="2978" y="1283"/>
                </a:lnTo>
                <a:lnTo>
                  <a:pt x="2978" y="1281"/>
                </a:lnTo>
                <a:lnTo>
                  <a:pt x="2980" y="1281"/>
                </a:lnTo>
                <a:lnTo>
                  <a:pt x="2982" y="1279"/>
                </a:lnTo>
                <a:lnTo>
                  <a:pt x="2984" y="1279"/>
                </a:lnTo>
                <a:lnTo>
                  <a:pt x="2986" y="1279"/>
                </a:lnTo>
                <a:lnTo>
                  <a:pt x="2988" y="1281"/>
                </a:lnTo>
                <a:lnTo>
                  <a:pt x="2990" y="1283"/>
                </a:lnTo>
                <a:lnTo>
                  <a:pt x="2992" y="1285"/>
                </a:lnTo>
                <a:lnTo>
                  <a:pt x="2994" y="1285"/>
                </a:lnTo>
                <a:lnTo>
                  <a:pt x="2996" y="1285"/>
                </a:lnTo>
                <a:lnTo>
                  <a:pt x="2998" y="1285"/>
                </a:lnTo>
                <a:lnTo>
                  <a:pt x="3002" y="1285"/>
                </a:lnTo>
                <a:lnTo>
                  <a:pt x="3004" y="1283"/>
                </a:lnTo>
                <a:lnTo>
                  <a:pt x="3004" y="1283"/>
                </a:lnTo>
                <a:lnTo>
                  <a:pt x="3006" y="1283"/>
                </a:lnTo>
                <a:lnTo>
                  <a:pt x="3008" y="1281"/>
                </a:lnTo>
                <a:lnTo>
                  <a:pt x="3010" y="1281"/>
                </a:lnTo>
                <a:lnTo>
                  <a:pt x="3010" y="1279"/>
                </a:lnTo>
                <a:lnTo>
                  <a:pt x="3010" y="1277"/>
                </a:lnTo>
                <a:lnTo>
                  <a:pt x="3010" y="1275"/>
                </a:lnTo>
                <a:lnTo>
                  <a:pt x="3012" y="1277"/>
                </a:lnTo>
                <a:lnTo>
                  <a:pt x="3014" y="1277"/>
                </a:lnTo>
                <a:lnTo>
                  <a:pt x="3014" y="1279"/>
                </a:lnTo>
                <a:lnTo>
                  <a:pt x="3014" y="1281"/>
                </a:lnTo>
                <a:lnTo>
                  <a:pt x="3014" y="1283"/>
                </a:lnTo>
                <a:lnTo>
                  <a:pt x="3016" y="1283"/>
                </a:lnTo>
                <a:lnTo>
                  <a:pt x="3016" y="1285"/>
                </a:lnTo>
                <a:lnTo>
                  <a:pt x="3018" y="1283"/>
                </a:lnTo>
                <a:lnTo>
                  <a:pt x="3020" y="1283"/>
                </a:lnTo>
                <a:lnTo>
                  <a:pt x="3022" y="1281"/>
                </a:lnTo>
                <a:lnTo>
                  <a:pt x="3022" y="1279"/>
                </a:lnTo>
                <a:lnTo>
                  <a:pt x="3022" y="1277"/>
                </a:lnTo>
                <a:lnTo>
                  <a:pt x="3024" y="1275"/>
                </a:lnTo>
                <a:lnTo>
                  <a:pt x="3026" y="1273"/>
                </a:lnTo>
                <a:lnTo>
                  <a:pt x="3030" y="1273"/>
                </a:lnTo>
                <a:lnTo>
                  <a:pt x="3032" y="1277"/>
                </a:lnTo>
                <a:lnTo>
                  <a:pt x="3034" y="1279"/>
                </a:lnTo>
                <a:lnTo>
                  <a:pt x="3036" y="1281"/>
                </a:lnTo>
                <a:lnTo>
                  <a:pt x="3036" y="1283"/>
                </a:lnTo>
                <a:lnTo>
                  <a:pt x="3036" y="1285"/>
                </a:lnTo>
                <a:lnTo>
                  <a:pt x="3038" y="1289"/>
                </a:lnTo>
                <a:lnTo>
                  <a:pt x="3040" y="1293"/>
                </a:lnTo>
                <a:lnTo>
                  <a:pt x="3044" y="1293"/>
                </a:lnTo>
                <a:lnTo>
                  <a:pt x="3046" y="1293"/>
                </a:lnTo>
                <a:lnTo>
                  <a:pt x="3048" y="1293"/>
                </a:lnTo>
                <a:lnTo>
                  <a:pt x="3052" y="1291"/>
                </a:lnTo>
                <a:lnTo>
                  <a:pt x="3052" y="1291"/>
                </a:lnTo>
                <a:lnTo>
                  <a:pt x="3054" y="1295"/>
                </a:lnTo>
                <a:lnTo>
                  <a:pt x="3058" y="1297"/>
                </a:lnTo>
                <a:lnTo>
                  <a:pt x="3060" y="1299"/>
                </a:lnTo>
                <a:lnTo>
                  <a:pt x="3062" y="1299"/>
                </a:lnTo>
                <a:lnTo>
                  <a:pt x="3064" y="1301"/>
                </a:lnTo>
                <a:lnTo>
                  <a:pt x="3066" y="1301"/>
                </a:lnTo>
                <a:lnTo>
                  <a:pt x="3068" y="1303"/>
                </a:lnTo>
                <a:lnTo>
                  <a:pt x="3070" y="1305"/>
                </a:lnTo>
                <a:lnTo>
                  <a:pt x="3074" y="1307"/>
                </a:lnTo>
                <a:lnTo>
                  <a:pt x="3076" y="1309"/>
                </a:lnTo>
                <a:lnTo>
                  <a:pt x="3082" y="1309"/>
                </a:lnTo>
                <a:lnTo>
                  <a:pt x="3084" y="1311"/>
                </a:lnTo>
                <a:lnTo>
                  <a:pt x="3090" y="1315"/>
                </a:lnTo>
                <a:lnTo>
                  <a:pt x="3092" y="1315"/>
                </a:lnTo>
                <a:lnTo>
                  <a:pt x="3094" y="1317"/>
                </a:lnTo>
                <a:lnTo>
                  <a:pt x="3096" y="1317"/>
                </a:lnTo>
                <a:lnTo>
                  <a:pt x="3096" y="1319"/>
                </a:lnTo>
                <a:lnTo>
                  <a:pt x="3098" y="1319"/>
                </a:lnTo>
                <a:lnTo>
                  <a:pt x="3100" y="1319"/>
                </a:lnTo>
                <a:lnTo>
                  <a:pt x="3102" y="1319"/>
                </a:lnTo>
                <a:lnTo>
                  <a:pt x="3104" y="1317"/>
                </a:lnTo>
                <a:lnTo>
                  <a:pt x="3104" y="1311"/>
                </a:lnTo>
                <a:lnTo>
                  <a:pt x="3102" y="1309"/>
                </a:lnTo>
                <a:lnTo>
                  <a:pt x="3100" y="1309"/>
                </a:lnTo>
                <a:lnTo>
                  <a:pt x="3100" y="1309"/>
                </a:lnTo>
                <a:lnTo>
                  <a:pt x="3102" y="1309"/>
                </a:lnTo>
                <a:lnTo>
                  <a:pt x="3102" y="1307"/>
                </a:lnTo>
                <a:lnTo>
                  <a:pt x="3104" y="1305"/>
                </a:lnTo>
                <a:lnTo>
                  <a:pt x="3104" y="1303"/>
                </a:lnTo>
                <a:lnTo>
                  <a:pt x="3102" y="1299"/>
                </a:lnTo>
                <a:lnTo>
                  <a:pt x="3102" y="1297"/>
                </a:lnTo>
                <a:lnTo>
                  <a:pt x="3102" y="1295"/>
                </a:lnTo>
                <a:lnTo>
                  <a:pt x="3104" y="1295"/>
                </a:lnTo>
                <a:lnTo>
                  <a:pt x="3106" y="1293"/>
                </a:lnTo>
                <a:lnTo>
                  <a:pt x="3108" y="1293"/>
                </a:lnTo>
                <a:lnTo>
                  <a:pt x="3112" y="1291"/>
                </a:lnTo>
                <a:lnTo>
                  <a:pt x="3114" y="1291"/>
                </a:lnTo>
                <a:lnTo>
                  <a:pt x="3114" y="1289"/>
                </a:lnTo>
                <a:lnTo>
                  <a:pt x="3114" y="1287"/>
                </a:lnTo>
                <a:lnTo>
                  <a:pt x="3116" y="1279"/>
                </a:lnTo>
                <a:lnTo>
                  <a:pt x="3116" y="1275"/>
                </a:lnTo>
                <a:lnTo>
                  <a:pt x="3118" y="1273"/>
                </a:lnTo>
                <a:lnTo>
                  <a:pt x="3120" y="1271"/>
                </a:lnTo>
                <a:lnTo>
                  <a:pt x="3122" y="1271"/>
                </a:lnTo>
                <a:lnTo>
                  <a:pt x="3124" y="1271"/>
                </a:lnTo>
                <a:lnTo>
                  <a:pt x="3128" y="1269"/>
                </a:lnTo>
                <a:lnTo>
                  <a:pt x="3130" y="1269"/>
                </a:lnTo>
                <a:lnTo>
                  <a:pt x="3130" y="1267"/>
                </a:lnTo>
                <a:lnTo>
                  <a:pt x="3132" y="1267"/>
                </a:lnTo>
                <a:lnTo>
                  <a:pt x="3134" y="1267"/>
                </a:lnTo>
                <a:lnTo>
                  <a:pt x="3136" y="1269"/>
                </a:lnTo>
                <a:lnTo>
                  <a:pt x="3138" y="1267"/>
                </a:lnTo>
                <a:lnTo>
                  <a:pt x="3138" y="1265"/>
                </a:lnTo>
                <a:lnTo>
                  <a:pt x="3140" y="1263"/>
                </a:lnTo>
                <a:lnTo>
                  <a:pt x="3140" y="1261"/>
                </a:lnTo>
                <a:lnTo>
                  <a:pt x="3144" y="1259"/>
                </a:lnTo>
                <a:lnTo>
                  <a:pt x="3146" y="1257"/>
                </a:lnTo>
                <a:lnTo>
                  <a:pt x="3146" y="1255"/>
                </a:lnTo>
                <a:lnTo>
                  <a:pt x="3148" y="1253"/>
                </a:lnTo>
                <a:lnTo>
                  <a:pt x="3148" y="1251"/>
                </a:lnTo>
                <a:lnTo>
                  <a:pt x="3148" y="1249"/>
                </a:lnTo>
                <a:lnTo>
                  <a:pt x="3148" y="1247"/>
                </a:lnTo>
                <a:lnTo>
                  <a:pt x="3148" y="1243"/>
                </a:lnTo>
                <a:lnTo>
                  <a:pt x="3148" y="1243"/>
                </a:lnTo>
                <a:lnTo>
                  <a:pt x="3150" y="1243"/>
                </a:lnTo>
                <a:lnTo>
                  <a:pt x="3152" y="1243"/>
                </a:lnTo>
                <a:lnTo>
                  <a:pt x="3154" y="1241"/>
                </a:lnTo>
                <a:lnTo>
                  <a:pt x="3156" y="1241"/>
                </a:lnTo>
                <a:lnTo>
                  <a:pt x="3156" y="1239"/>
                </a:lnTo>
                <a:lnTo>
                  <a:pt x="3158" y="1239"/>
                </a:lnTo>
                <a:lnTo>
                  <a:pt x="3158" y="1237"/>
                </a:lnTo>
                <a:lnTo>
                  <a:pt x="3158" y="1235"/>
                </a:lnTo>
                <a:lnTo>
                  <a:pt x="3158" y="1233"/>
                </a:lnTo>
                <a:lnTo>
                  <a:pt x="3158" y="1229"/>
                </a:lnTo>
                <a:lnTo>
                  <a:pt x="3160" y="1227"/>
                </a:lnTo>
                <a:lnTo>
                  <a:pt x="3162" y="1227"/>
                </a:lnTo>
                <a:lnTo>
                  <a:pt x="3166" y="1229"/>
                </a:lnTo>
                <a:lnTo>
                  <a:pt x="3168" y="1229"/>
                </a:lnTo>
                <a:lnTo>
                  <a:pt x="3170" y="1229"/>
                </a:lnTo>
                <a:lnTo>
                  <a:pt x="3172" y="1229"/>
                </a:lnTo>
                <a:lnTo>
                  <a:pt x="3172" y="1227"/>
                </a:lnTo>
                <a:lnTo>
                  <a:pt x="3174" y="1223"/>
                </a:lnTo>
                <a:lnTo>
                  <a:pt x="3176" y="1219"/>
                </a:lnTo>
                <a:lnTo>
                  <a:pt x="3176" y="1217"/>
                </a:lnTo>
                <a:lnTo>
                  <a:pt x="3176" y="1215"/>
                </a:lnTo>
                <a:lnTo>
                  <a:pt x="3180" y="1211"/>
                </a:lnTo>
                <a:lnTo>
                  <a:pt x="3182" y="1209"/>
                </a:lnTo>
                <a:lnTo>
                  <a:pt x="3184" y="1209"/>
                </a:lnTo>
                <a:lnTo>
                  <a:pt x="3186" y="1207"/>
                </a:lnTo>
                <a:lnTo>
                  <a:pt x="3192" y="1197"/>
                </a:lnTo>
                <a:lnTo>
                  <a:pt x="3192" y="1195"/>
                </a:lnTo>
                <a:lnTo>
                  <a:pt x="3192" y="1191"/>
                </a:lnTo>
                <a:lnTo>
                  <a:pt x="3192" y="1189"/>
                </a:lnTo>
                <a:lnTo>
                  <a:pt x="3194" y="1187"/>
                </a:lnTo>
                <a:lnTo>
                  <a:pt x="3196" y="1185"/>
                </a:lnTo>
                <a:lnTo>
                  <a:pt x="3196" y="1185"/>
                </a:lnTo>
                <a:lnTo>
                  <a:pt x="3198" y="1185"/>
                </a:lnTo>
                <a:lnTo>
                  <a:pt x="3200" y="1183"/>
                </a:lnTo>
                <a:lnTo>
                  <a:pt x="3202" y="1183"/>
                </a:lnTo>
                <a:lnTo>
                  <a:pt x="3204" y="1183"/>
                </a:lnTo>
                <a:lnTo>
                  <a:pt x="3206" y="1183"/>
                </a:lnTo>
                <a:lnTo>
                  <a:pt x="3208" y="1183"/>
                </a:lnTo>
                <a:lnTo>
                  <a:pt x="3210" y="1185"/>
                </a:lnTo>
                <a:lnTo>
                  <a:pt x="3212" y="1185"/>
                </a:lnTo>
                <a:lnTo>
                  <a:pt x="3216" y="1187"/>
                </a:lnTo>
                <a:lnTo>
                  <a:pt x="3218" y="1187"/>
                </a:lnTo>
                <a:lnTo>
                  <a:pt x="3220" y="1187"/>
                </a:lnTo>
                <a:lnTo>
                  <a:pt x="3222" y="1187"/>
                </a:lnTo>
                <a:lnTo>
                  <a:pt x="3222" y="1185"/>
                </a:lnTo>
                <a:lnTo>
                  <a:pt x="3224" y="1181"/>
                </a:lnTo>
                <a:lnTo>
                  <a:pt x="3224" y="1179"/>
                </a:lnTo>
                <a:lnTo>
                  <a:pt x="3224" y="1177"/>
                </a:lnTo>
                <a:lnTo>
                  <a:pt x="3220" y="1171"/>
                </a:lnTo>
                <a:lnTo>
                  <a:pt x="3216" y="1169"/>
                </a:lnTo>
                <a:lnTo>
                  <a:pt x="3214" y="1167"/>
                </a:lnTo>
                <a:lnTo>
                  <a:pt x="3214" y="1163"/>
                </a:lnTo>
                <a:lnTo>
                  <a:pt x="3214" y="1161"/>
                </a:lnTo>
                <a:lnTo>
                  <a:pt x="3214" y="1159"/>
                </a:lnTo>
                <a:lnTo>
                  <a:pt x="3216" y="1157"/>
                </a:lnTo>
                <a:lnTo>
                  <a:pt x="3218" y="1155"/>
                </a:lnTo>
                <a:lnTo>
                  <a:pt x="3220" y="1155"/>
                </a:lnTo>
                <a:lnTo>
                  <a:pt x="3220" y="1153"/>
                </a:lnTo>
                <a:lnTo>
                  <a:pt x="3220" y="1151"/>
                </a:lnTo>
                <a:lnTo>
                  <a:pt x="3222" y="1151"/>
                </a:lnTo>
                <a:lnTo>
                  <a:pt x="3224" y="1149"/>
                </a:lnTo>
                <a:lnTo>
                  <a:pt x="3226" y="1147"/>
                </a:lnTo>
                <a:lnTo>
                  <a:pt x="3226" y="1143"/>
                </a:lnTo>
                <a:lnTo>
                  <a:pt x="3226" y="1141"/>
                </a:lnTo>
                <a:lnTo>
                  <a:pt x="3228" y="1139"/>
                </a:lnTo>
                <a:lnTo>
                  <a:pt x="3228" y="1137"/>
                </a:lnTo>
                <a:lnTo>
                  <a:pt x="3230" y="1139"/>
                </a:lnTo>
                <a:lnTo>
                  <a:pt x="3232" y="1139"/>
                </a:lnTo>
                <a:lnTo>
                  <a:pt x="3234" y="1139"/>
                </a:lnTo>
                <a:lnTo>
                  <a:pt x="3234" y="1137"/>
                </a:lnTo>
                <a:lnTo>
                  <a:pt x="3236" y="1137"/>
                </a:lnTo>
                <a:lnTo>
                  <a:pt x="3238" y="1139"/>
                </a:lnTo>
                <a:lnTo>
                  <a:pt x="3240" y="1137"/>
                </a:lnTo>
                <a:lnTo>
                  <a:pt x="3240" y="1135"/>
                </a:lnTo>
                <a:lnTo>
                  <a:pt x="3240" y="1131"/>
                </a:lnTo>
                <a:lnTo>
                  <a:pt x="3238" y="1127"/>
                </a:lnTo>
                <a:lnTo>
                  <a:pt x="3238" y="1125"/>
                </a:lnTo>
                <a:lnTo>
                  <a:pt x="3238" y="1123"/>
                </a:lnTo>
                <a:lnTo>
                  <a:pt x="3238" y="1121"/>
                </a:lnTo>
                <a:lnTo>
                  <a:pt x="3236" y="1117"/>
                </a:lnTo>
                <a:lnTo>
                  <a:pt x="3236" y="1115"/>
                </a:lnTo>
                <a:lnTo>
                  <a:pt x="3238" y="1113"/>
                </a:lnTo>
                <a:lnTo>
                  <a:pt x="3238" y="1109"/>
                </a:lnTo>
                <a:lnTo>
                  <a:pt x="3240" y="1107"/>
                </a:lnTo>
                <a:lnTo>
                  <a:pt x="3240" y="1105"/>
                </a:lnTo>
                <a:lnTo>
                  <a:pt x="3242" y="1105"/>
                </a:lnTo>
                <a:lnTo>
                  <a:pt x="3244" y="1105"/>
                </a:lnTo>
                <a:lnTo>
                  <a:pt x="3244" y="1107"/>
                </a:lnTo>
                <a:lnTo>
                  <a:pt x="3248" y="1107"/>
                </a:lnTo>
                <a:lnTo>
                  <a:pt x="3250" y="1105"/>
                </a:lnTo>
                <a:lnTo>
                  <a:pt x="3252" y="1105"/>
                </a:lnTo>
                <a:lnTo>
                  <a:pt x="3252" y="1103"/>
                </a:lnTo>
                <a:lnTo>
                  <a:pt x="3254" y="1103"/>
                </a:lnTo>
                <a:lnTo>
                  <a:pt x="3254" y="1101"/>
                </a:lnTo>
                <a:lnTo>
                  <a:pt x="3256" y="1097"/>
                </a:lnTo>
                <a:lnTo>
                  <a:pt x="3260" y="1095"/>
                </a:lnTo>
                <a:lnTo>
                  <a:pt x="3260" y="1093"/>
                </a:lnTo>
                <a:lnTo>
                  <a:pt x="3262" y="1093"/>
                </a:lnTo>
                <a:lnTo>
                  <a:pt x="3264" y="1093"/>
                </a:lnTo>
                <a:lnTo>
                  <a:pt x="3264" y="1099"/>
                </a:lnTo>
                <a:lnTo>
                  <a:pt x="3262" y="1101"/>
                </a:lnTo>
                <a:lnTo>
                  <a:pt x="3260" y="1107"/>
                </a:lnTo>
                <a:lnTo>
                  <a:pt x="3258" y="1109"/>
                </a:lnTo>
                <a:lnTo>
                  <a:pt x="3258" y="1111"/>
                </a:lnTo>
                <a:lnTo>
                  <a:pt x="3256" y="1115"/>
                </a:lnTo>
                <a:lnTo>
                  <a:pt x="3256" y="1117"/>
                </a:lnTo>
                <a:lnTo>
                  <a:pt x="3254" y="1119"/>
                </a:lnTo>
                <a:lnTo>
                  <a:pt x="3256" y="1119"/>
                </a:lnTo>
                <a:lnTo>
                  <a:pt x="3258" y="1121"/>
                </a:lnTo>
                <a:lnTo>
                  <a:pt x="3260" y="1121"/>
                </a:lnTo>
                <a:lnTo>
                  <a:pt x="3262" y="1123"/>
                </a:lnTo>
                <a:lnTo>
                  <a:pt x="3262" y="1121"/>
                </a:lnTo>
                <a:lnTo>
                  <a:pt x="3264" y="1121"/>
                </a:lnTo>
                <a:lnTo>
                  <a:pt x="3264" y="1123"/>
                </a:lnTo>
                <a:lnTo>
                  <a:pt x="3266" y="1123"/>
                </a:lnTo>
                <a:lnTo>
                  <a:pt x="3270" y="1121"/>
                </a:lnTo>
                <a:lnTo>
                  <a:pt x="3270" y="1119"/>
                </a:lnTo>
                <a:lnTo>
                  <a:pt x="3272" y="1119"/>
                </a:lnTo>
                <a:lnTo>
                  <a:pt x="3274" y="1119"/>
                </a:lnTo>
                <a:lnTo>
                  <a:pt x="3276" y="1117"/>
                </a:lnTo>
                <a:lnTo>
                  <a:pt x="3278" y="1117"/>
                </a:lnTo>
                <a:lnTo>
                  <a:pt x="3284" y="1119"/>
                </a:lnTo>
                <a:lnTo>
                  <a:pt x="3288" y="1119"/>
                </a:lnTo>
                <a:lnTo>
                  <a:pt x="3288" y="1121"/>
                </a:lnTo>
                <a:lnTo>
                  <a:pt x="3290" y="1123"/>
                </a:lnTo>
                <a:lnTo>
                  <a:pt x="3290" y="1125"/>
                </a:lnTo>
                <a:lnTo>
                  <a:pt x="3292" y="1127"/>
                </a:lnTo>
                <a:lnTo>
                  <a:pt x="3288" y="1133"/>
                </a:lnTo>
                <a:lnTo>
                  <a:pt x="3280" y="1139"/>
                </a:lnTo>
                <a:lnTo>
                  <a:pt x="3278" y="1137"/>
                </a:lnTo>
                <a:lnTo>
                  <a:pt x="3278" y="1135"/>
                </a:lnTo>
                <a:lnTo>
                  <a:pt x="3276" y="1133"/>
                </a:lnTo>
                <a:lnTo>
                  <a:pt x="3274" y="1133"/>
                </a:lnTo>
                <a:lnTo>
                  <a:pt x="3270" y="1133"/>
                </a:lnTo>
                <a:lnTo>
                  <a:pt x="3268" y="1133"/>
                </a:lnTo>
                <a:lnTo>
                  <a:pt x="3266" y="1133"/>
                </a:lnTo>
                <a:lnTo>
                  <a:pt x="3264" y="1135"/>
                </a:lnTo>
                <a:lnTo>
                  <a:pt x="3262" y="1135"/>
                </a:lnTo>
                <a:lnTo>
                  <a:pt x="3260" y="1137"/>
                </a:lnTo>
                <a:lnTo>
                  <a:pt x="3258" y="1139"/>
                </a:lnTo>
                <a:lnTo>
                  <a:pt x="3256" y="1141"/>
                </a:lnTo>
                <a:lnTo>
                  <a:pt x="3256" y="1143"/>
                </a:lnTo>
                <a:lnTo>
                  <a:pt x="3256" y="1145"/>
                </a:lnTo>
                <a:lnTo>
                  <a:pt x="3256" y="1147"/>
                </a:lnTo>
                <a:lnTo>
                  <a:pt x="3258" y="1147"/>
                </a:lnTo>
                <a:lnTo>
                  <a:pt x="3258" y="1149"/>
                </a:lnTo>
                <a:lnTo>
                  <a:pt x="3260" y="1149"/>
                </a:lnTo>
                <a:lnTo>
                  <a:pt x="3260" y="1151"/>
                </a:lnTo>
                <a:lnTo>
                  <a:pt x="3262" y="1153"/>
                </a:lnTo>
                <a:lnTo>
                  <a:pt x="3262" y="1155"/>
                </a:lnTo>
                <a:lnTo>
                  <a:pt x="3262" y="1157"/>
                </a:lnTo>
                <a:lnTo>
                  <a:pt x="3264" y="1159"/>
                </a:lnTo>
                <a:lnTo>
                  <a:pt x="3264" y="1161"/>
                </a:lnTo>
                <a:lnTo>
                  <a:pt x="3266" y="1161"/>
                </a:lnTo>
                <a:lnTo>
                  <a:pt x="3266" y="1163"/>
                </a:lnTo>
                <a:lnTo>
                  <a:pt x="3270" y="1165"/>
                </a:lnTo>
                <a:lnTo>
                  <a:pt x="3272" y="1167"/>
                </a:lnTo>
                <a:lnTo>
                  <a:pt x="3274" y="1167"/>
                </a:lnTo>
                <a:lnTo>
                  <a:pt x="3276" y="1165"/>
                </a:lnTo>
                <a:lnTo>
                  <a:pt x="3278" y="1165"/>
                </a:lnTo>
                <a:lnTo>
                  <a:pt x="3280" y="1167"/>
                </a:lnTo>
                <a:lnTo>
                  <a:pt x="3282" y="1167"/>
                </a:lnTo>
                <a:lnTo>
                  <a:pt x="3284" y="1167"/>
                </a:lnTo>
                <a:lnTo>
                  <a:pt x="3284" y="1165"/>
                </a:lnTo>
                <a:lnTo>
                  <a:pt x="3286" y="1161"/>
                </a:lnTo>
                <a:lnTo>
                  <a:pt x="3288" y="1161"/>
                </a:lnTo>
                <a:lnTo>
                  <a:pt x="3288" y="1159"/>
                </a:lnTo>
                <a:lnTo>
                  <a:pt x="3290" y="1161"/>
                </a:lnTo>
                <a:lnTo>
                  <a:pt x="3290" y="1159"/>
                </a:lnTo>
                <a:lnTo>
                  <a:pt x="3292" y="1159"/>
                </a:lnTo>
                <a:lnTo>
                  <a:pt x="3292" y="1161"/>
                </a:lnTo>
                <a:lnTo>
                  <a:pt x="3292" y="1163"/>
                </a:lnTo>
                <a:lnTo>
                  <a:pt x="3292" y="1165"/>
                </a:lnTo>
                <a:lnTo>
                  <a:pt x="3292" y="1167"/>
                </a:lnTo>
                <a:lnTo>
                  <a:pt x="3292" y="1171"/>
                </a:lnTo>
                <a:lnTo>
                  <a:pt x="3294" y="1171"/>
                </a:lnTo>
                <a:lnTo>
                  <a:pt x="3296" y="1173"/>
                </a:lnTo>
                <a:lnTo>
                  <a:pt x="3296" y="1175"/>
                </a:lnTo>
                <a:lnTo>
                  <a:pt x="3298" y="1181"/>
                </a:lnTo>
                <a:lnTo>
                  <a:pt x="3298" y="1183"/>
                </a:lnTo>
                <a:lnTo>
                  <a:pt x="3300" y="1185"/>
                </a:lnTo>
                <a:lnTo>
                  <a:pt x="3302" y="1185"/>
                </a:lnTo>
                <a:lnTo>
                  <a:pt x="3304" y="1185"/>
                </a:lnTo>
                <a:lnTo>
                  <a:pt x="3306" y="1185"/>
                </a:lnTo>
                <a:lnTo>
                  <a:pt x="3308" y="1185"/>
                </a:lnTo>
                <a:lnTo>
                  <a:pt x="3310" y="1187"/>
                </a:lnTo>
                <a:lnTo>
                  <a:pt x="3312" y="1189"/>
                </a:lnTo>
                <a:lnTo>
                  <a:pt x="3314" y="1191"/>
                </a:lnTo>
                <a:lnTo>
                  <a:pt x="3316" y="1191"/>
                </a:lnTo>
                <a:lnTo>
                  <a:pt x="3318" y="1193"/>
                </a:lnTo>
                <a:lnTo>
                  <a:pt x="3320" y="1195"/>
                </a:lnTo>
                <a:lnTo>
                  <a:pt x="3322" y="1195"/>
                </a:lnTo>
                <a:lnTo>
                  <a:pt x="3324" y="1195"/>
                </a:lnTo>
                <a:lnTo>
                  <a:pt x="3326" y="1195"/>
                </a:lnTo>
                <a:lnTo>
                  <a:pt x="3326" y="1197"/>
                </a:lnTo>
                <a:lnTo>
                  <a:pt x="3328" y="1199"/>
                </a:lnTo>
                <a:lnTo>
                  <a:pt x="3328" y="1201"/>
                </a:lnTo>
                <a:lnTo>
                  <a:pt x="3330" y="1201"/>
                </a:lnTo>
                <a:lnTo>
                  <a:pt x="3332" y="1203"/>
                </a:lnTo>
                <a:lnTo>
                  <a:pt x="3334" y="1203"/>
                </a:lnTo>
                <a:lnTo>
                  <a:pt x="3338" y="1205"/>
                </a:lnTo>
                <a:lnTo>
                  <a:pt x="3340" y="1207"/>
                </a:lnTo>
                <a:lnTo>
                  <a:pt x="3340" y="1207"/>
                </a:lnTo>
                <a:lnTo>
                  <a:pt x="3342" y="1209"/>
                </a:lnTo>
                <a:lnTo>
                  <a:pt x="3344" y="1209"/>
                </a:lnTo>
                <a:lnTo>
                  <a:pt x="3344" y="1211"/>
                </a:lnTo>
                <a:lnTo>
                  <a:pt x="3346" y="1211"/>
                </a:lnTo>
                <a:lnTo>
                  <a:pt x="3348" y="1213"/>
                </a:lnTo>
                <a:lnTo>
                  <a:pt x="3350" y="1215"/>
                </a:lnTo>
                <a:lnTo>
                  <a:pt x="3352" y="1215"/>
                </a:lnTo>
                <a:lnTo>
                  <a:pt x="3354" y="1215"/>
                </a:lnTo>
                <a:lnTo>
                  <a:pt x="3356" y="1215"/>
                </a:lnTo>
                <a:lnTo>
                  <a:pt x="3358" y="1215"/>
                </a:lnTo>
                <a:lnTo>
                  <a:pt x="3360" y="1215"/>
                </a:lnTo>
                <a:lnTo>
                  <a:pt x="3362" y="1215"/>
                </a:lnTo>
                <a:lnTo>
                  <a:pt x="3364" y="1215"/>
                </a:lnTo>
                <a:lnTo>
                  <a:pt x="3366" y="1213"/>
                </a:lnTo>
                <a:lnTo>
                  <a:pt x="3368" y="1213"/>
                </a:lnTo>
                <a:lnTo>
                  <a:pt x="3372" y="1213"/>
                </a:lnTo>
                <a:lnTo>
                  <a:pt x="3374" y="1213"/>
                </a:lnTo>
                <a:lnTo>
                  <a:pt x="3376" y="1213"/>
                </a:lnTo>
                <a:lnTo>
                  <a:pt x="3378" y="1211"/>
                </a:lnTo>
                <a:lnTo>
                  <a:pt x="3380" y="1211"/>
                </a:lnTo>
                <a:lnTo>
                  <a:pt x="3382" y="1211"/>
                </a:lnTo>
                <a:lnTo>
                  <a:pt x="3384" y="1211"/>
                </a:lnTo>
                <a:lnTo>
                  <a:pt x="3388" y="1211"/>
                </a:lnTo>
                <a:lnTo>
                  <a:pt x="3392" y="1213"/>
                </a:lnTo>
                <a:lnTo>
                  <a:pt x="3398" y="1215"/>
                </a:lnTo>
                <a:lnTo>
                  <a:pt x="3400" y="1215"/>
                </a:lnTo>
                <a:lnTo>
                  <a:pt x="3402" y="1215"/>
                </a:lnTo>
                <a:lnTo>
                  <a:pt x="3404" y="1215"/>
                </a:lnTo>
                <a:lnTo>
                  <a:pt x="3406" y="1215"/>
                </a:lnTo>
                <a:lnTo>
                  <a:pt x="3408" y="1215"/>
                </a:lnTo>
                <a:lnTo>
                  <a:pt x="3410" y="1215"/>
                </a:lnTo>
                <a:lnTo>
                  <a:pt x="3412" y="1215"/>
                </a:lnTo>
                <a:lnTo>
                  <a:pt x="3412" y="1215"/>
                </a:lnTo>
                <a:lnTo>
                  <a:pt x="3412" y="1217"/>
                </a:lnTo>
                <a:lnTo>
                  <a:pt x="3412" y="1219"/>
                </a:lnTo>
                <a:lnTo>
                  <a:pt x="3416" y="1221"/>
                </a:lnTo>
                <a:lnTo>
                  <a:pt x="3418" y="1221"/>
                </a:lnTo>
                <a:lnTo>
                  <a:pt x="3422" y="1223"/>
                </a:lnTo>
                <a:lnTo>
                  <a:pt x="3424" y="1225"/>
                </a:lnTo>
                <a:lnTo>
                  <a:pt x="3428" y="1227"/>
                </a:lnTo>
                <a:lnTo>
                  <a:pt x="3432" y="1229"/>
                </a:lnTo>
                <a:lnTo>
                  <a:pt x="3434" y="1231"/>
                </a:lnTo>
                <a:lnTo>
                  <a:pt x="3436" y="1231"/>
                </a:lnTo>
                <a:lnTo>
                  <a:pt x="3436" y="1231"/>
                </a:lnTo>
                <a:lnTo>
                  <a:pt x="3438" y="1229"/>
                </a:lnTo>
                <a:lnTo>
                  <a:pt x="3442" y="1229"/>
                </a:lnTo>
                <a:lnTo>
                  <a:pt x="3444" y="1229"/>
                </a:lnTo>
                <a:lnTo>
                  <a:pt x="3446" y="1229"/>
                </a:lnTo>
                <a:lnTo>
                  <a:pt x="3448" y="1229"/>
                </a:lnTo>
                <a:lnTo>
                  <a:pt x="3450" y="1227"/>
                </a:lnTo>
                <a:lnTo>
                  <a:pt x="3452" y="1227"/>
                </a:lnTo>
                <a:lnTo>
                  <a:pt x="3458" y="1227"/>
                </a:lnTo>
                <a:lnTo>
                  <a:pt x="3460" y="1227"/>
                </a:lnTo>
                <a:lnTo>
                  <a:pt x="3464" y="1227"/>
                </a:lnTo>
                <a:lnTo>
                  <a:pt x="3468" y="1225"/>
                </a:lnTo>
                <a:lnTo>
                  <a:pt x="3470" y="1225"/>
                </a:lnTo>
                <a:lnTo>
                  <a:pt x="3474" y="1225"/>
                </a:lnTo>
                <a:lnTo>
                  <a:pt x="3478" y="1227"/>
                </a:lnTo>
                <a:lnTo>
                  <a:pt x="3484" y="1231"/>
                </a:lnTo>
                <a:lnTo>
                  <a:pt x="3486" y="1231"/>
                </a:lnTo>
                <a:lnTo>
                  <a:pt x="3490" y="1233"/>
                </a:lnTo>
                <a:lnTo>
                  <a:pt x="3492" y="1231"/>
                </a:lnTo>
                <a:lnTo>
                  <a:pt x="3496" y="1231"/>
                </a:lnTo>
                <a:lnTo>
                  <a:pt x="3502" y="1231"/>
                </a:lnTo>
                <a:lnTo>
                  <a:pt x="3504" y="1231"/>
                </a:lnTo>
                <a:lnTo>
                  <a:pt x="3510" y="1237"/>
                </a:lnTo>
                <a:lnTo>
                  <a:pt x="3512" y="1237"/>
                </a:lnTo>
                <a:lnTo>
                  <a:pt x="3514" y="1235"/>
                </a:lnTo>
                <a:lnTo>
                  <a:pt x="3516" y="1235"/>
                </a:lnTo>
                <a:lnTo>
                  <a:pt x="3518" y="1233"/>
                </a:lnTo>
                <a:lnTo>
                  <a:pt x="3518" y="1231"/>
                </a:lnTo>
                <a:lnTo>
                  <a:pt x="3520" y="1221"/>
                </a:lnTo>
                <a:lnTo>
                  <a:pt x="3520" y="1219"/>
                </a:lnTo>
                <a:lnTo>
                  <a:pt x="3520" y="1217"/>
                </a:lnTo>
                <a:lnTo>
                  <a:pt x="3518" y="1215"/>
                </a:lnTo>
                <a:lnTo>
                  <a:pt x="3520" y="1215"/>
                </a:lnTo>
                <a:lnTo>
                  <a:pt x="3520" y="1215"/>
                </a:lnTo>
                <a:lnTo>
                  <a:pt x="3522" y="1213"/>
                </a:lnTo>
                <a:lnTo>
                  <a:pt x="3524" y="1213"/>
                </a:lnTo>
                <a:lnTo>
                  <a:pt x="3526" y="1213"/>
                </a:lnTo>
                <a:lnTo>
                  <a:pt x="3528" y="1213"/>
                </a:lnTo>
                <a:lnTo>
                  <a:pt x="3528" y="1211"/>
                </a:lnTo>
                <a:lnTo>
                  <a:pt x="3530" y="1211"/>
                </a:lnTo>
                <a:lnTo>
                  <a:pt x="3532" y="1209"/>
                </a:lnTo>
                <a:lnTo>
                  <a:pt x="3530" y="1207"/>
                </a:lnTo>
                <a:lnTo>
                  <a:pt x="3528" y="1207"/>
                </a:lnTo>
                <a:lnTo>
                  <a:pt x="3526" y="1205"/>
                </a:lnTo>
                <a:lnTo>
                  <a:pt x="3522" y="1203"/>
                </a:lnTo>
                <a:lnTo>
                  <a:pt x="3520" y="1203"/>
                </a:lnTo>
                <a:lnTo>
                  <a:pt x="3520" y="1201"/>
                </a:lnTo>
                <a:lnTo>
                  <a:pt x="3520" y="1199"/>
                </a:lnTo>
                <a:lnTo>
                  <a:pt x="3522" y="1197"/>
                </a:lnTo>
                <a:lnTo>
                  <a:pt x="3524" y="1197"/>
                </a:lnTo>
                <a:lnTo>
                  <a:pt x="3528" y="1199"/>
                </a:lnTo>
                <a:lnTo>
                  <a:pt x="3530" y="1199"/>
                </a:lnTo>
                <a:lnTo>
                  <a:pt x="3532" y="1199"/>
                </a:lnTo>
                <a:lnTo>
                  <a:pt x="3532" y="1201"/>
                </a:lnTo>
                <a:lnTo>
                  <a:pt x="3534" y="1203"/>
                </a:lnTo>
                <a:lnTo>
                  <a:pt x="3536" y="1209"/>
                </a:lnTo>
                <a:lnTo>
                  <a:pt x="3538" y="1209"/>
                </a:lnTo>
                <a:lnTo>
                  <a:pt x="3540" y="1209"/>
                </a:lnTo>
                <a:lnTo>
                  <a:pt x="3540" y="1207"/>
                </a:lnTo>
                <a:lnTo>
                  <a:pt x="3540" y="1203"/>
                </a:lnTo>
                <a:lnTo>
                  <a:pt x="3538" y="1203"/>
                </a:lnTo>
                <a:lnTo>
                  <a:pt x="3538" y="1201"/>
                </a:lnTo>
                <a:lnTo>
                  <a:pt x="3538" y="1199"/>
                </a:lnTo>
                <a:lnTo>
                  <a:pt x="3538" y="1197"/>
                </a:lnTo>
                <a:lnTo>
                  <a:pt x="3540" y="1195"/>
                </a:lnTo>
                <a:lnTo>
                  <a:pt x="3544" y="1195"/>
                </a:lnTo>
                <a:lnTo>
                  <a:pt x="3546" y="1197"/>
                </a:lnTo>
                <a:lnTo>
                  <a:pt x="3546" y="1199"/>
                </a:lnTo>
                <a:lnTo>
                  <a:pt x="3548" y="1201"/>
                </a:lnTo>
                <a:lnTo>
                  <a:pt x="3550" y="1203"/>
                </a:lnTo>
                <a:lnTo>
                  <a:pt x="3552" y="1205"/>
                </a:lnTo>
                <a:lnTo>
                  <a:pt x="3554" y="1205"/>
                </a:lnTo>
                <a:lnTo>
                  <a:pt x="3556" y="1203"/>
                </a:lnTo>
                <a:lnTo>
                  <a:pt x="3556" y="1201"/>
                </a:lnTo>
                <a:lnTo>
                  <a:pt x="3556" y="1197"/>
                </a:lnTo>
                <a:lnTo>
                  <a:pt x="3554" y="1197"/>
                </a:lnTo>
                <a:lnTo>
                  <a:pt x="3550" y="1191"/>
                </a:lnTo>
                <a:lnTo>
                  <a:pt x="3550" y="1189"/>
                </a:lnTo>
                <a:lnTo>
                  <a:pt x="3548" y="1189"/>
                </a:lnTo>
                <a:lnTo>
                  <a:pt x="3546" y="1189"/>
                </a:lnTo>
                <a:lnTo>
                  <a:pt x="3540" y="1185"/>
                </a:lnTo>
                <a:lnTo>
                  <a:pt x="3536" y="1183"/>
                </a:lnTo>
                <a:lnTo>
                  <a:pt x="3536" y="1181"/>
                </a:lnTo>
                <a:lnTo>
                  <a:pt x="3532" y="1177"/>
                </a:lnTo>
                <a:lnTo>
                  <a:pt x="3530" y="1177"/>
                </a:lnTo>
                <a:lnTo>
                  <a:pt x="3526" y="1171"/>
                </a:lnTo>
                <a:lnTo>
                  <a:pt x="3524" y="1167"/>
                </a:lnTo>
                <a:lnTo>
                  <a:pt x="3524" y="1165"/>
                </a:lnTo>
                <a:lnTo>
                  <a:pt x="3524" y="1163"/>
                </a:lnTo>
                <a:lnTo>
                  <a:pt x="3524" y="1159"/>
                </a:lnTo>
                <a:lnTo>
                  <a:pt x="3530" y="1155"/>
                </a:lnTo>
                <a:lnTo>
                  <a:pt x="3532" y="1155"/>
                </a:lnTo>
                <a:lnTo>
                  <a:pt x="3534" y="1155"/>
                </a:lnTo>
                <a:lnTo>
                  <a:pt x="3536" y="1155"/>
                </a:lnTo>
                <a:lnTo>
                  <a:pt x="3540" y="1157"/>
                </a:lnTo>
                <a:lnTo>
                  <a:pt x="3542" y="1157"/>
                </a:lnTo>
                <a:lnTo>
                  <a:pt x="3546" y="1159"/>
                </a:lnTo>
                <a:lnTo>
                  <a:pt x="3548" y="1159"/>
                </a:lnTo>
                <a:lnTo>
                  <a:pt x="3552" y="1161"/>
                </a:lnTo>
                <a:lnTo>
                  <a:pt x="3554" y="1163"/>
                </a:lnTo>
                <a:lnTo>
                  <a:pt x="3554" y="1165"/>
                </a:lnTo>
                <a:lnTo>
                  <a:pt x="3556" y="1165"/>
                </a:lnTo>
                <a:lnTo>
                  <a:pt x="3558" y="1167"/>
                </a:lnTo>
                <a:lnTo>
                  <a:pt x="3562" y="1167"/>
                </a:lnTo>
                <a:lnTo>
                  <a:pt x="3566" y="1167"/>
                </a:lnTo>
                <a:lnTo>
                  <a:pt x="3568" y="1167"/>
                </a:lnTo>
                <a:lnTo>
                  <a:pt x="3570" y="1167"/>
                </a:lnTo>
                <a:lnTo>
                  <a:pt x="3572" y="1165"/>
                </a:lnTo>
                <a:lnTo>
                  <a:pt x="3574" y="1165"/>
                </a:lnTo>
                <a:lnTo>
                  <a:pt x="3574" y="1163"/>
                </a:lnTo>
                <a:lnTo>
                  <a:pt x="3576" y="1163"/>
                </a:lnTo>
                <a:lnTo>
                  <a:pt x="3576" y="1161"/>
                </a:lnTo>
                <a:lnTo>
                  <a:pt x="3576" y="1159"/>
                </a:lnTo>
                <a:lnTo>
                  <a:pt x="3574" y="1159"/>
                </a:lnTo>
                <a:lnTo>
                  <a:pt x="3574" y="1157"/>
                </a:lnTo>
                <a:lnTo>
                  <a:pt x="3572" y="1155"/>
                </a:lnTo>
                <a:lnTo>
                  <a:pt x="3570" y="1153"/>
                </a:lnTo>
                <a:lnTo>
                  <a:pt x="3568" y="1151"/>
                </a:lnTo>
                <a:lnTo>
                  <a:pt x="3564" y="1149"/>
                </a:lnTo>
                <a:lnTo>
                  <a:pt x="3560" y="1147"/>
                </a:lnTo>
                <a:lnTo>
                  <a:pt x="3556" y="1143"/>
                </a:lnTo>
                <a:lnTo>
                  <a:pt x="3554" y="1141"/>
                </a:lnTo>
                <a:lnTo>
                  <a:pt x="3552" y="1139"/>
                </a:lnTo>
                <a:lnTo>
                  <a:pt x="3550" y="1135"/>
                </a:lnTo>
                <a:lnTo>
                  <a:pt x="3548" y="1133"/>
                </a:lnTo>
                <a:lnTo>
                  <a:pt x="3544" y="1129"/>
                </a:lnTo>
                <a:lnTo>
                  <a:pt x="3544" y="1125"/>
                </a:lnTo>
                <a:lnTo>
                  <a:pt x="3542" y="1123"/>
                </a:lnTo>
                <a:lnTo>
                  <a:pt x="3544" y="1121"/>
                </a:lnTo>
                <a:lnTo>
                  <a:pt x="3544" y="1119"/>
                </a:lnTo>
                <a:lnTo>
                  <a:pt x="3548" y="1119"/>
                </a:lnTo>
                <a:lnTo>
                  <a:pt x="3550" y="1119"/>
                </a:lnTo>
                <a:lnTo>
                  <a:pt x="3552" y="1119"/>
                </a:lnTo>
                <a:lnTo>
                  <a:pt x="3554" y="1119"/>
                </a:lnTo>
                <a:lnTo>
                  <a:pt x="3556" y="1119"/>
                </a:lnTo>
                <a:lnTo>
                  <a:pt x="3562" y="1121"/>
                </a:lnTo>
                <a:lnTo>
                  <a:pt x="3564" y="1121"/>
                </a:lnTo>
                <a:lnTo>
                  <a:pt x="3568" y="1123"/>
                </a:lnTo>
                <a:lnTo>
                  <a:pt x="3576" y="1125"/>
                </a:lnTo>
                <a:lnTo>
                  <a:pt x="3578" y="1127"/>
                </a:lnTo>
                <a:lnTo>
                  <a:pt x="3578" y="1129"/>
                </a:lnTo>
                <a:lnTo>
                  <a:pt x="3580" y="1129"/>
                </a:lnTo>
                <a:lnTo>
                  <a:pt x="3582" y="1133"/>
                </a:lnTo>
                <a:lnTo>
                  <a:pt x="3586" y="1135"/>
                </a:lnTo>
                <a:lnTo>
                  <a:pt x="3590" y="1135"/>
                </a:lnTo>
                <a:lnTo>
                  <a:pt x="3594" y="1131"/>
                </a:lnTo>
                <a:lnTo>
                  <a:pt x="3592" y="1129"/>
                </a:lnTo>
                <a:lnTo>
                  <a:pt x="3592" y="1127"/>
                </a:lnTo>
                <a:lnTo>
                  <a:pt x="3588" y="1123"/>
                </a:lnTo>
                <a:lnTo>
                  <a:pt x="3586" y="1119"/>
                </a:lnTo>
                <a:lnTo>
                  <a:pt x="3584" y="1119"/>
                </a:lnTo>
                <a:lnTo>
                  <a:pt x="3584" y="1119"/>
                </a:lnTo>
                <a:lnTo>
                  <a:pt x="3586" y="1115"/>
                </a:lnTo>
                <a:lnTo>
                  <a:pt x="3588" y="1113"/>
                </a:lnTo>
                <a:lnTo>
                  <a:pt x="3592" y="1111"/>
                </a:lnTo>
                <a:lnTo>
                  <a:pt x="3598" y="1113"/>
                </a:lnTo>
                <a:lnTo>
                  <a:pt x="3600" y="1115"/>
                </a:lnTo>
                <a:lnTo>
                  <a:pt x="3602" y="1115"/>
                </a:lnTo>
                <a:lnTo>
                  <a:pt x="3604" y="1115"/>
                </a:lnTo>
                <a:lnTo>
                  <a:pt x="3606" y="1115"/>
                </a:lnTo>
                <a:lnTo>
                  <a:pt x="3608" y="1115"/>
                </a:lnTo>
                <a:lnTo>
                  <a:pt x="3610" y="1113"/>
                </a:lnTo>
                <a:lnTo>
                  <a:pt x="3610" y="1111"/>
                </a:lnTo>
                <a:lnTo>
                  <a:pt x="3608" y="1111"/>
                </a:lnTo>
                <a:lnTo>
                  <a:pt x="3608" y="1109"/>
                </a:lnTo>
                <a:lnTo>
                  <a:pt x="3606" y="1107"/>
                </a:lnTo>
                <a:lnTo>
                  <a:pt x="3606" y="1105"/>
                </a:lnTo>
                <a:lnTo>
                  <a:pt x="3606" y="1103"/>
                </a:lnTo>
                <a:lnTo>
                  <a:pt x="3608" y="1101"/>
                </a:lnTo>
                <a:lnTo>
                  <a:pt x="3608" y="1099"/>
                </a:lnTo>
                <a:lnTo>
                  <a:pt x="3610" y="1099"/>
                </a:lnTo>
                <a:lnTo>
                  <a:pt x="3612" y="1099"/>
                </a:lnTo>
                <a:lnTo>
                  <a:pt x="3614" y="1099"/>
                </a:lnTo>
                <a:lnTo>
                  <a:pt x="3620" y="1101"/>
                </a:lnTo>
                <a:lnTo>
                  <a:pt x="3626" y="1103"/>
                </a:lnTo>
                <a:lnTo>
                  <a:pt x="3628" y="1105"/>
                </a:lnTo>
                <a:lnTo>
                  <a:pt x="3630" y="1105"/>
                </a:lnTo>
                <a:lnTo>
                  <a:pt x="3640" y="1107"/>
                </a:lnTo>
                <a:lnTo>
                  <a:pt x="3640" y="1109"/>
                </a:lnTo>
                <a:lnTo>
                  <a:pt x="3644" y="1109"/>
                </a:lnTo>
                <a:lnTo>
                  <a:pt x="3648" y="1111"/>
                </a:lnTo>
                <a:lnTo>
                  <a:pt x="3650" y="1113"/>
                </a:lnTo>
                <a:lnTo>
                  <a:pt x="3654" y="1115"/>
                </a:lnTo>
                <a:lnTo>
                  <a:pt x="3660" y="1117"/>
                </a:lnTo>
                <a:lnTo>
                  <a:pt x="3662" y="1119"/>
                </a:lnTo>
                <a:lnTo>
                  <a:pt x="3664" y="1119"/>
                </a:lnTo>
                <a:lnTo>
                  <a:pt x="3666" y="1119"/>
                </a:lnTo>
                <a:lnTo>
                  <a:pt x="3668" y="1119"/>
                </a:lnTo>
                <a:lnTo>
                  <a:pt x="3672" y="1119"/>
                </a:lnTo>
                <a:lnTo>
                  <a:pt x="3676" y="1121"/>
                </a:lnTo>
                <a:lnTo>
                  <a:pt x="3680" y="1121"/>
                </a:lnTo>
                <a:lnTo>
                  <a:pt x="3682" y="1121"/>
                </a:lnTo>
                <a:lnTo>
                  <a:pt x="3684" y="1121"/>
                </a:lnTo>
                <a:lnTo>
                  <a:pt x="3684" y="1119"/>
                </a:lnTo>
                <a:lnTo>
                  <a:pt x="3686" y="1119"/>
                </a:lnTo>
                <a:lnTo>
                  <a:pt x="3684" y="1117"/>
                </a:lnTo>
                <a:lnTo>
                  <a:pt x="3686" y="1115"/>
                </a:lnTo>
                <a:lnTo>
                  <a:pt x="3686" y="1113"/>
                </a:lnTo>
                <a:lnTo>
                  <a:pt x="3686" y="1111"/>
                </a:lnTo>
                <a:lnTo>
                  <a:pt x="3688" y="1109"/>
                </a:lnTo>
                <a:lnTo>
                  <a:pt x="3690" y="1105"/>
                </a:lnTo>
                <a:lnTo>
                  <a:pt x="3692" y="1103"/>
                </a:lnTo>
                <a:lnTo>
                  <a:pt x="3692" y="1101"/>
                </a:lnTo>
                <a:lnTo>
                  <a:pt x="3694" y="1099"/>
                </a:lnTo>
                <a:lnTo>
                  <a:pt x="3694" y="1097"/>
                </a:lnTo>
                <a:lnTo>
                  <a:pt x="3696" y="1097"/>
                </a:lnTo>
                <a:lnTo>
                  <a:pt x="3698" y="1095"/>
                </a:lnTo>
                <a:lnTo>
                  <a:pt x="3700" y="1093"/>
                </a:lnTo>
                <a:lnTo>
                  <a:pt x="3702" y="1091"/>
                </a:lnTo>
                <a:lnTo>
                  <a:pt x="3706" y="1087"/>
                </a:lnTo>
                <a:lnTo>
                  <a:pt x="3708" y="1087"/>
                </a:lnTo>
                <a:lnTo>
                  <a:pt x="3708" y="1085"/>
                </a:lnTo>
                <a:lnTo>
                  <a:pt x="3710" y="1085"/>
                </a:lnTo>
                <a:lnTo>
                  <a:pt x="3718" y="1079"/>
                </a:lnTo>
                <a:lnTo>
                  <a:pt x="3720" y="1077"/>
                </a:lnTo>
                <a:lnTo>
                  <a:pt x="3720" y="1075"/>
                </a:lnTo>
                <a:lnTo>
                  <a:pt x="3714" y="1071"/>
                </a:lnTo>
                <a:lnTo>
                  <a:pt x="3712" y="1071"/>
                </a:lnTo>
                <a:lnTo>
                  <a:pt x="3712" y="1069"/>
                </a:lnTo>
                <a:lnTo>
                  <a:pt x="3712" y="1067"/>
                </a:lnTo>
                <a:lnTo>
                  <a:pt x="3712" y="1065"/>
                </a:lnTo>
                <a:lnTo>
                  <a:pt x="3712" y="1063"/>
                </a:lnTo>
                <a:lnTo>
                  <a:pt x="3714" y="1063"/>
                </a:lnTo>
                <a:lnTo>
                  <a:pt x="3714" y="1061"/>
                </a:lnTo>
                <a:lnTo>
                  <a:pt x="3718" y="1061"/>
                </a:lnTo>
                <a:lnTo>
                  <a:pt x="3720" y="1061"/>
                </a:lnTo>
                <a:lnTo>
                  <a:pt x="3722" y="1059"/>
                </a:lnTo>
                <a:lnTo>
                  <a:pt x="3724" y="1059"/>
                </a:lnTo>
                <a:lnTo>
                  <a:pt x="3726" y="1059"/>
                </a:lnTo>
                <a:lnTo>
                  <a:pt x="3728" y="1059"/>
                </a:lnTo>
                <a:lnTo>
                  <a:pt x="3732" y="1059"/>
                </a:lnTo>
                <a:lnTo>
                  <a:pt x="3734" y="1059"/>
                </a:lnTo>
                <a:lnTo>
                  <a:pt x="3736" y="1059"/>
                </a:lnTo>
                <a:lnTo>
                  <a:pt x="3738" y="1059"/>
                </a:lnTo>
                <a:lnTo>
                  <a:pt x="3740" y="1055"/>
                </a:lnTo>
                <a:lnTo>
                  <a:pt x="3742" y="1051"/>
                </a:lnTo>
                <a:lnTo>
                  <a:pt x="3744" y="1047"/>
                </a:lnTo>
                <a:lnTo>
                  <a:pt x="3746" y="1047"/>
                </a:lnTo>
                <a:lnTo>
                  <a:pt x="3746" y="1045"/>
                </a:lnTo>
                <a:lnTo>
                  <a:pt x="3748" y="1043"/>
                </a:lnTo>
                <a:lnTo>
                  <a:pt x="3750" y="1041"/>
                </a:lnTo>
                <a:lnTo>
                  <a:pt x="3752" y="1041"/>
                </a:lnTo>
                <a:lnTo>
                  <a:pt x="3754" y="1039"/>
                </a:lnTo>
                <a:lnTo>
                  <a:pt x="3756" y="1039"/>
                </a:lnTo>
                <a:lnTo>
                  <a:pt x="3758" y="1039"/>
                </a:lnTo>
                <a:lnTo>
                  <a:pt x="3760" y="1039"/>
                </a:lnTo>
                <a:lnTo>
                  <a:pt x="3762" y="1039"/>
                </a:lnTo>
                <a:lnTo>
                  <a:pt x="3764" y="1039"/>
                </a:lnTo>
                <a:lnTo>
                  <a:pt x="3768" y="1039"/>
                </a:lnTo>
                <a:lnTo>
                  <a:pt x="3774" y="1041"/>
                </a:lnTo>
                <a:lnTo>
                  <a:pt x="3774" y="1041"/>
                </a:lnTo>
                <a:lnTo>
                  <a:pt x="3774" y="1043"/>
                </a:lnTo>
                <a:lnTo>
                  <a:pt x="3776" y="1043"/>
                </a:lnTo>
                <a:lnTo>
                  <a:pt x="3778" y="1043"/>
                </a:lnTo>
                <a:lnTo>
                  <a:pt x="3780" y="1043"/>
                </a:lnTo>
                <a:lnTo>
                  <a:pt x="3782" y="1043"/>
                </a:lnTo>
                <a:lnTo>
                  <a:pt x="3784" y="1043"/>
                </a:lnTo>
                <a:lnTo>
                  <a:pt x="3788" y="1045"/>
                </a:lnTo>
                <a:lnTo>
                  <a:pt x="3790" y="1045"/>
                </a:lnTo>
                <a:lnTo>
                  <a:pt x="3792" y="1047"/>
                </a:lnTo>
                <a:lnTo>
                  <a:pt x="3794" y="1047"/>
                </a:lnTo>
                <a:lnTo>
                  <a:pt x="3796" y="1047"/>
                </a:lnTo>
                <a:lnTo>
                  <a:pt x="3798" y="1047"/>
                </a:lnTo>
                <a:lnTo>
                  <a:pt x="3800" y="1049"/>
                </a:lnTo>
                <a:lnTo>
                  <a:pt x="3802" y="1051"/>
                </a:lnTo>
                <a:lnTo>
                  <a:pt x="3804" y="1051"/>
                </a:lnTo>
                <a:lnTo>
                  <a:pt x="3810" y="1053"/>
                </a:lnTo>
                <a:lnTo>
                  <a:pt x="3818" y="1053"/>
                </a:lnTo>
                <a:lnTo>
                  <a:pt x="3820" y="1055"/>
                </a:lnTo>
                <a:lnTo>
                  <a:pt x="3822" y="1055"/>
                </a:lnTo>
                <a:lnTo>
                  <a:pt x="3824" y="1057"/>
                </a:lnTo>
                <a:lnTo>
                  <a:pt x="3826" y="1059"/>
                </a:lnTo>
                <a:lnTo>
                  <a:pt x="3830" y="1061"/>
                </a:lnTo>
                <a:lnTo>
                  <a:pt x="3832" y="1063"/>
                </a:lnTo>
                <a:lnTo>
                  <a:pt x="3834" y="1065"/>
                </a:lnTo>
                <a:lnTo>
                  <a:pt x="3838" y="1067"/>
                </a:lnTo>
                <a:lnTo>
                  <a:pt x="3840" y="1067"/>
                </a:lnTo>
                <a:lnTo>
                  <a:pt x="3844" y="1069"/>
                </a:lnTo>
                <a:lnTo>
                  <a:pt x="3844" y="1071"/>
                </a:lnTo>
                <a:lnTo>
                  <a:pt x="3846" y="1071"/>
                </a:lnTo>
                <a:lnTo>
                  <a:pt x="3846" y="1071"/>
                </a:lnTo>
                <a:lnTo>
                  <a:pt x="3850" y="1073"/>
                </a:lnTo>
                <a:lnTo>
                  <a:pt x="3856" y="1077"/>
                </a:lnTo>
                <a:lnTo>
                  <a:pt x="3860" y="1081"/>
                </a:lnTo>
                <a:lnTo>
                  <a:pt x="3860" y="1083"/>
                </a:lnTo>
                <a:lnTo>
                  <a:pt x="3864" y="1085"/>
                </a:lnTo>
                <a:lnTo>
                  <a:pt x="3866" y="1087"/>
                </a:lnTo>
                <a:lnTo>
                  <a:pt x="3866" y="1089"/>
                </a:lnTo>
                <a:lnTo>
                  <a:pt x="3868" y="1091"/>
                </a:lnTo>
                <a:lnTo>
                  <a:pt x="3868" y="1093"/>
                </a:lnTo>
                <a:lnTo>
                  <a:pt x="3870" y="1095"/>
                </a:lnTo>
                <a:lnTo>
                  <a:pt x="3870" y="1097"/>
                </a:lnTo>
                <a:lnTo>
                  <a:pt x="3870" y="1097"/>
                </a:lnTo>
                <a:lnTo>
                  <a:pt x="3874" y="1099"/>
                </a:lnTo>
                <a:lnTo>
                  <a:pt x="3874" y="1101"/>
                </a:lnTo>
                <a:lnTo>
                  <a:pt x="3876" y="1103"/>
                </a:lnTo>
                <a:lnTo>
                  <a:pt x="3878" y="1105"/>
                </a:lnTo>
                <a:lnTo>
                  <a:pt x="3880" y="1109"/>
                </a:lnTo>
                <a:lnTo>
                  <a:pt x="3882" y="1111"/>
                </a:lnTo>
                <a:lnTo>
                  <a:pt x="3882" y="1113"/>
                </a:lnTo>
                <a:lnTo>
                  <a:pt x="3884" y="1115"/>
                </a:lnTo>
                <a:lnTo>
                  <a:pt x="3886" y="1117"/>
                </a:lnTo>
                <a:lnTo>
                  <a:pt x="3886" y="1119"/>
                </a:lnTo>
                <a:lnTo>
                  <a:pt x="3888" y="1119"/>
                </a:lnTo>
                <a:lnTo>
                  <a:pt x="3890" y="1123"/>
                </a:lnTo>
                <a:lnTo>
                  <a:pt x="3892" y="1125"/>
                </a:lnTo>
                <a:lnTo>
                  <a:pt x="3892" y="1127"/>
                </a:lnTo>
                <a:lnTo>
                  <a:pt x="3894" y="1129"/>
                </a:lnTo>
                <a:lnTo>
                  <a:pt x="3894" y="1131"/>
                </a:lnTo>
                <a:lnTo>
                  <a:pt x="3896" y="1133"/>
                </a:lnTo>
                <a:lnTo>
                  <a:pt x="3896" y="1135"/>
                </a:lnTo>
                <a:lnTo>
                  <a:pt x="3898" y="1135"/>
                </a:lnTo>
                <a:lnTo>
                  <a:pt x="3898" y="1137"/>
                </a:lnTo>
                <a:lnTo>
                  <a:pt x="3900" y="1139"/>
                </a:lnTo>
                <a:lnTo>
                  <a:pt x="3900" y="1141"/>
                </a:lnTo>
                <a:lnTo>
                  <a:pt x="3902" y="1141"/>
                </a:lnTo>
                <a:lnTo>
                  <a:pt x="3902" y="1143"/>
                </a:lnTo>
                <a:lnTo>
                  <a:pt x="3904" y="1143"/>
                </a:lnTo>
                <a:lnTo>
                  <a:pt x="3906" y="1143"/>
                </a:lnTo>
                <a:lnTo>
                  <a:pt x="3908" y="1145"/>
                </a:lnTo>
                <a:lnTo>
                  <a:pt x="3908" y="1143"/>
                </a:lnTo>
                <a:lnTo>
                  <a:pt x="3910" y="1143"/>
                </a:lnTo>
                <a:lnTo>
                  <a:pt x="3912" y="1143"/>
                </a:lnTo>
                <a:lnTo>
                  <a:pt x="3916" y="1145"/>
                </a:lnTo>
                <a:lnTo>
                  <a:pt x="3918" y="1145"/>
                </a:lnTo>
                <a:lnTo>
                  <a:pt x="3920" y="1145"/>
                </a:lnTo>
                <a:lnTo>
                  <a:pt x="3928" y="1145"/>
                </a:lnTo>
                <a:lnTo>
                  <a:pt x="3930" y="1145"/>
                </a:lnTo>
                <a:lnTo>
                  <a:pt x="3930" y="1143"/>
                </a:lnTo>
                <a:lnTo>
                  <a:pt x="3932" y="1141"/>
                </a:lnTo>
                <a:lnTo>
                  <a:pt x="3934" y="1139"/>
                </a:lnTo>
                <a:lnTo>
                  <a:pt x="3934" y="1137"/>
                </a:lnTo>
                <a:lnTo>
                  <a:pt x="3936" y="1137"/>
                </a:lnTo>
                <a:lnTo>
                  <a:pt x="3940" y="1135"/>
                </a:lnTo>
                <a:lnTo>
                  <a:pt x="3942" y="1135"/>
                </a:lnTo>
                <a:lnTo>
                  <a:pt x="3944" y="1135"/>
                </a:lnTo>
                <a:lnTo>
                  <a:pt x="3946" y="1135"/>
                </a:lnTo>
                <a:lnTo>
                  <a:pt x="3948" y="1135"/>
                </a:lnTo>
                <a:lnTo>
                  <a:pt x="3950" y="1137"/>
                </a:lnTo>
                <a:lnTo>
                  <a:pt x="3950" y="1139"/>
                </a:lnTo>
                <a:lnTo>
                  <a:pt x="3950" y="1141"/>
                </a:lnTo>
                <a:lnTo>
                  <a:pt x="3950" y="1143"/>
                </a:lnTo>
                <a:lnTo>
                  <a:pt x="3950" y="1147"/>
                </a:lnTo>
                <a:lnTo>
                  <a:pt x="3950" y="1151"/>
                </a:lnTo>
                <a:lnTo>
                  <a:pt x="3950" y="1153"/>
                </a:lnTo>
                <a:lnTo>
                  <a:pt x="3952" y="1159"/>
                </a:lnTo>
                <a:lnTo>
                  <a:pt x="3952" y="1161"/>
                </a:lnTo>
                <a:lnTo>
                  <a:pt x="3954" y="1161"/>
                </a:lnTo>
                <a:lnTo>
                  <a:pt x="3956" y="1163"/>
                </a:lnTo>
                <a:lnTo>
                  <a:pt x="3958" y="1163"/>
                </a:lnTo>
                <a:lnTo>
                  <a:pt x="3958" y="1161"/>
                </a:lnTo>
                <a:lnTo>
                  <a:pt x="3960" y="1161"/>
                </a:lnTo>
                <a:lnTo>
                  <a:pt x="3960" y="1159"/>
                </a:lnTo>
                <a:lnTo>
                  <a:pt x="3962" y="1159"/>
                </a:lnTo>
                <a:lnTo>
                  <a:pt x="3962" y="1157"/>
                </a:lnTo>
                <a:lnTo>
                  <a:pt x="3962" y="1155"/>
                </a:lnTo>
                <a:lnTo>
                  <a:pt x="3964" y="1151"/>
                </a:lnTo>
                <a:lnTo>
                  <a:pt x="3964" y="1147"/>
                </a:lnTo>
                <a:lnTo>
                  <a:pt x="3964" y="1145"/>
                </a:lnTo>
                <a:lnTo>
                  <a:pt x="3964" y="1143"/>
                </a:lnTo>
                <a:lnTo>
                  <a:pt x="3964" y="1139"/>
                </a:lnTo>
                <a:lnTo>
                  <a:pt x="3964" y="1135"/>
                </a:lnTo>
                <a:lnTo>
                  <a:pt x="3964" y="1133"/>
                </a:lnTo>
                <a:lnTo>
                  <a:pt x="3962" y="1131"/>
                </a:lnTo>
                <a:lnTo>
                  <a:pt x="3962" y="1129"/>
                </a:lnTo>
                <a:lnTo>
                  <a:pt x="3960" y="1129"/>
                </a:lnTo>
                <a:lnTo>
                  <a:pt x="3958" y="1129"/>
                </a:lnTo>
                <a:lnTo>
                  <a:pt x="3956" y="1127"/>
                </a:lnTo>
                <a:lnTo>
                  <a:pt x="3956" y="1125"/>
                </a:lnTo>
                <a:lnTo>
                  <a:pt x="3958" y="1125"/>
                </a:lnTo>
                <a:lnTo>
                  <a:pt x="3958" y="1123"/>
                </a:lnTo>
                <a:lnTo>
                  <a:pt x="3960" y="1123"/>
                </a:lnTo>
                <a:lnTo>
                  <a:pt x="3962" y="1123"/>
                </a:lnTo>
                <a:lnTo>
                  <a:pt x="3964" y="1123"/>
                </a:lnTo>
                <a:lnTo>
                  <a:pt x="3966" y="1123"/>
                </a:lnTo>
                <a:lnTo>
                  <a:pt x="3966" y="1125"/>
                </a:lnTo>
                <a:lnTo>
                  <a:pt x="3966" y="1127"/>
                </a:lnTo>
                <a:lnTo>
                  <a:pt x="3968" y="1129"/>
                </a:lnTo>
                <a:lnTo>
                  <a:pt x="3968" y="1131"/>
                </a:lnTo>
                <a:lnTo>
                  <a:pt x="3970" y="1133"/>
                </a:lnTo>
                <a:lnTo>
                  <a:pt x="3970" y="1135"/>
                </a:lnTo>
                <a:lnTo>
                  <a:pt x="3972" y="1137"/>
                </a:lnTo>
                <a:lnTo>
                  <a:pt x="3972" y="1139"/>
                </a:lnTo>
                <a:lnTo>
                  <a:pt x="3974" y="1139"/>
                </a:lnTo>
                <a:lnTo>
                  <a:pt x="3976" y="1141"/>
                </a:lnTo>
                <a:lnTo>
                  <a:pt x="3978" y="1141"/>
                </a:lnTo>
                <a:lnTo>
                  <a:pt x="3980" y="1141"/>
                </a:lnTo>
                <a:lnTo>
                  <a:pt x="3982" y="1141"/>
                </a:lnTo>
                <a:lnTo>
                  <a:pt x="3984" y="1141"/>
                </a:lnTo>
                <a:lnTo>
                  <a:pt x="3986" y="1143"/>
                </a:lnTo>
                <a:lnTo>
                  <a:pt x="3988" y="1143"/>
                </a:lnTo>
                <a:lnTo>
                  <a:pt x="3992" y="1143"/>
                </a:lnTo>
                <a:lnTo>
                  <a:pt x="3992" y="1145"/>
                </a:lnTo>
                <a:lnTo>
                  <a:pt x="3994" y="1145"/>
                </a:lnTo>
                <a:lnTo>
                  <a:pt x="3996" y="1145"/>
                </a:lnTo>
                <a:lnTo>
                  <a:pt x="3998" y="1147"/>
                </a:lnTo>
                <a:lnTo>
                  <a:pt x="4000" y="1147"/>
                </a:lnTo>
                <a:lnTo>
                  <a:pt x="4002" y="1147"/>
                </a:lnTo>
                <a:lnTo>
                  <a:pt x="4004" y="1147"/>
                </a:lnTo>
                <a:lnTo>
                  <a:pt x="4006" y="1147"/>
                </a:lnTo>
                <a:lnTo>
                  <a:pt x="4008" y="1147"/>
                </a:lnTo>
                <a:lnTo>
                  <a:pt x="4008" y="1145"/>
                </a:lnTo>
                <a:lnTo>
                  <a:pt x="4010" y="1143"/>
                </a:lnTo>
                <a:lnTo>
                  <a:pt x="4010" y="1139"/>
                </a:lnTo>
                <a:lnTo>
                  <a:pt x="4010" y="1137"/>
                </a:lnTo>
                <a:lnTo>
                  <a:pt x="4010" y="1135"/>
                </a:lnTo>
                <a:lnTo>
                  <a:pt x="4008" y="1133"/>
                </a:lnTo>
                <a:lnTo>
                  <a:pt x="4006" y="1131"/>
                </a:lnTo>
                <a:lnTo>
                  <a:pt x="4004" y="1129"/>
                </a:lnTo>
                <a:lnTo>
                  <a:pt x="4006" y="1127"/>
                </a:lnTo>
                <a:lnTo>
                  <a:pt x="4010" y="1127"/>
                </a:lnTo>
                <a:lnTo>
                  <a:pt x="4014" y="1129"/>
                </a:lnTo>
                <a:lnTo>
                  <a:pt x="4014" y="1129"/>
                </a:lnTo>
                <a:lnTo>
                  <a:pt x="4016" y="1129"/>
                </a:lnTo>
                <a:lnTo>
                  <a:pt x="4016" y="1131"/>
                </a:lnTo>
                <a:lnTo>
                  <a:pt x="4018" y="1131"/>
                </a:lnTo>
                <a:lnTo>
                  <a:pt x="4020" y="1133"/>
                </a:lnTo>
                <a:lnTo>
                  <a:pt x="4022" y="1133"/>
                </a:lnTo>
                <a:lnTo>
                  <a:pt x="4024" y="1135"/>
                </a:lnTo>
                <a:lnTo>
                  <a:pt x="4026" y="1135"/>
                </a:lnTo>
                <a:lnTo>
                  <a:pt x="4028" y="1135"/>
                </a:lnTo>
                <a:lnTo>
                  <a:pt x="4030" y="1137"/>
                </a:lnTo>
                <a:lnTo>
                  <a:pt x="4032" y="1137"/>
                </a:lnTo>
                <a:lnTo>
                  <a:pt x="4034" y="1137"/>
                </a:lnTo>
                <a:lnTo>
                  <a:pt x="4036" y="1137"/>
                </a:lnTo>
                <a:lnTo>
                  <a:pt x="4038" y="1137"/>
                </a:lnTo>
                <a:lnTo>
                  <a:pt x="4040" y="1137"/>
                </a:lnTo>
                <a:lnTo>
                  <a:pt x="4042" y="1137"/>
                </a:lnTo>
                <a:lnTo>
                  <a:pt x="4044" y="1137"/>
                </a:lnTo>
                <a:lnTo>
                  <a:pt x="4046" y="1137"/>
                </a:lnTo>
                <a:lnTo>
                  <a:pt x="4046" y="1139"/>
                </a:lnTo>
                <a:lnTo>
                  <a:pt x="4048" y="1139"/>
                </a:lnTo>
                <a:lnTo>
                  <a:pt x="4048" y="1141"/>
                </a:lnTo>
                <a:lnTo>
                  <a:pt x="4050" y="1141"/>
                </a:lnTo>
                <a:lnTo>
                  <a:pt x="4050" y="1143"/>
                </a:lnTo>
                <a:lnTo>
                  <a:pt x="4052" y="1143"/>
                </a:lnTo>
                <a:lnTo>
                  <a:pt x="4052" y="1145"/>
                </a:lnTo>
                <a:lnTo>
                  <a:pt x="4052" y="1147"/>
                </a:lnTo>
                <a:lnTo>
                  <a:pt x="4052" y="1149"/>
                </a:lnTo>
                <a:lnTo>
                  <a:pt x="4052" y="1151"/>
                </a:lnTo>
                <a:lnTo>
                  <a:pt x="4052" y="1153"/>
                </a:lnTo>
                <a:lnTo>
                  <a:pt x="4052" y="1155"/>
                </a:lnTo>
                <a:lnTo>
                  <a:pt x="4052" y="1157"/>
                </a:lnTo>
                <a:lnTo>
                  <a:pt x="4052" y="1159"/>
                </a:lnTo>
                <a:lnTo>
                  <a:pt x="4052" y="1161"/>
                </a:lnTo>
                <a:lnTo>
                  <a:pt x="4052" y="1163"/>
                </a:lnTo>
                <a:lnTo>
                  <a:pt x="4052" y="1165"/>
                </a:lnTo>
                <a:lnTo>
                  <a:pt x="4052" y="1167"/>
                </a:lnTo>
                <a:lnTo>
                  <a:pt x="4052" y="1167"/>
                </a:lnTo>
                <a:lnTo>
                  <a:pt x="4050" y="1169"/>
                </a:lnTo>
                <a:lnTo>
                  <a:pt x="4050" y="1171"/>
                </a:lnTo>
                <a:lnTo>
                  <a:pt x="4050" y="1173"/>
                </a:lnTo>
                <a:lnTo>
                  <a:pt x="4050" y="1175"/>
                </a:lnTo>
                <a:lnTo>
                  <a:pt x="4050" y="1177"/>
                </a:lnTo>
                <a:lnTo>
                  <a:pt x="4048" y="1177"/>
                </a:lnTo>
                <a:lnTo>
                  <a:pt x="4048" y="1179"/>
                </a:lnTo>
                <a:lnTo>
                  <a:pt x="4048" y="1181"/>
                </a:lnTo>
                <a:lnTo>
                  <a:pt x="4046" y="1181"/>
                </a:lnTo>
                <a:lnTo>
                  <a:pt x="4044" y="1183"/>
                </a:lnTo>
                <a:lnTo>
                  <a:pt x="4042" y="1183"/>
                </a:lnTo>
                <a:lnTo>
                  <a:pt x="4040" y="1183"/>
                </a:lnTo>
                <a:lnTo>
                  <a:pt x="4038" y="1183"/>
                </a:lnTo>
                <a:lnTo>
                  <a:pt x="4036" y="1183"/>
                </a:lnTo>
                <a:lnTo>
                  <a:pt x="4034" y="1183"/>
                </a:lnTo>
                <a:lnTo>
                  <a:pt x="4032" y="1183"/>
                </a:lnTo>
                <a:lnTo>
                  <a:pt x="4030" y="1183"/>
                </a:lnTo>
                <a:lnTo>
                  <a:pt x="4028" y="1183"/>
                </a:lnTo>
                <a:lnTo>
                  <a:pt x="4026" y="1183"/>
                </a:lnTo>
                <a:lnTo>
                  <a:pt x="4024" y="1183"/>
                </a:lnTo>
                <a:lnTo>
                  <a:pt x="4022" y="1183"/>
                </a:lnTo>
                <a:lnTo>
                  <a:pt x="4020" y="1185"/>
                </a:lnTo>
                <a:lnTo>
                  <a:pt x="4020" y="1183"/>
                </a:lnTo>
                <a:lnTo>
                  <a:pt x="4018" y="1183"/>
                </a:lnTo>
                <a:lnTo>
                  <a:pt x="4016" y="1183"/>
                </a:lnTo>
                <a:lnTo>
                  <a:pt x="4014" y="1183"/>
                </a:lnTo>
                <a:lnTo>
                  <a:pt x="4014" y="1183"/>
                </a:lnTo>
                <a:lnTo>
                  <a:pt x="4012" y="1185"/>
                </a:lnTo>
                <a:lnTo>
                  <a:pt x="4010" y="1185"/>
                </a:lnTo>
                <a:lnTo>
                  <a:pt x="4008" y="1187"/>
                </a:lnTo>
                <a:lnTo>
                  <a:pt x="4006" y="1187"/>
                </a:lnTo>
                <a:lnTo>
                  <a:pt x="4004" y="1189"/>
                </a:lnTo>
                <a:lnTo>
                  <a:pt x="4004" y="1191"/>
                </a:lnTo>
                <a:lnTo>
                  <a:pt x="4002" y="1191"/>
                </a:lnTo>
                <a:lnTo>
                  <a:pt x="4004" y="1193"/>
                </a:lnTo>
                <a:lnTo>
                  <a:pt x="4004" y="1195"/>
                </a:lnTo>
                <a:lnTo>
                  <a:pt x="4006" y="1197"/>
                </a:lnTo>
                <a:lnTo>
                  <a:pt x="4006" y="1199"/>
                </a:lnTo>
                <a:lnTo>
                  <a:pt x="4010" y="1201"/>
                </a:lnTo>
                <a:lnTo>
                  <a:pt x="4012" y="1201"/>
                </a:lnTo>
                <a:lnTo>
                  <a:pt x="4012" y="1203"/>
                </a:lnTo>
                <a:lnTo>
                  <a:pt x="4014" y="1203"/>
                </a:lnTo>
                <a:lnTo>
                  <a:pt x="4014" y="1205"/>
                </a:lnTo>
                <a:lnTo>
                  <a:pt x="4016" y="1205"/>
                </a:lnTo>
                <a:lnTo>
                  <a:pt x="4018" y="1207"/>
                </a:lnTo>
                <a:lnTo>
                  <a:pt x="4020" y="1211"/>
                </a:lnTo>
                <a:lnTo>
                  <a:pt x="4022" y="1213"/>
                </a:lnTo>
                <a:lnTo>
                  <a:pt x="4022" y="1215"/>
                </a:lnTo>
                <a:lnTo>
                  <a:pt x="4022" y="1215"/>
                </a:lnTo>
                <a:lnTo>
                  <a:pt x="4022" y="1217"/>
                </a:lnTo>
                <a:lnTo>
                  <a:pt x="4022" y="1219"/>
                </a:lnTo>
                <a:lnTo>
                  <a:pt x="4022" y="1221"/>
                </a:lnTo>
                <a:lnTo>
                  <a:pt x="4020" y="1227"/>
                </a:lnTo>
                <a:lnTo>
                  <a:pt x="4020" y="1229"/>
                </a:lnTo>
                <a:lnTo>
                  <a:pt x="4020" y="1231"/>
                </a:lnTo>
                <a:lnTo>
                  <a:pt x="4020" y="1233"/>
                </a:lnTo>
                <a:lnTo>
                  <a:pt x="4022" y="1235"/>
                </a:lnTo>
                <a:lnTo>
                  <a:pt x="4024" y="1237"/>
                </a:lnTo>
                <a:lnTo>
                  <a:pt x="4026" y="1237"/>
                </a:lnTo>
                <a:lnTo>
                  <a:pt x="4034" y="1237"/>
                </a:lnTo>
                <a:lnTo>
                  <a:pt x="4036" y="1237"/>
                </a:lnTo>
                <a:lnTo>
                  <a:pt x="4038" y="1235"/>
                </a:lnTo>
                <a:lnTo>
                  <a:pt x="4040" y="1235"/>
                </a:lnTo>
                <a:lnTo>
                  <a:pt x="4042" y="1233"/>
                </a:lnTo>
                <a:lnTo>
                  <a:pt x="4042" y="1231"/>
                </a:lnTo>
                <a:lnTo>
                  <a:pt x="4044" y="1231"/>
                </a:lnTo>
                <a:lnTo>
                  <a:pt x="4044" y="1229"/>
                </a:lnTo>
                <a:lnTo>
                  <a:pt x="4044" y="1225"/>
                </a:lnTo>
                <a:lnTo>
                  <a:pt x="4044" y="1223"/>
                </a:lnTo>
                <a:lnTo>
                  <a:pt x="4044" y="1221"/>
                </a:lnTo>
                <a:lnTo>
                  <a:pt x="4044" y="1219"/>
                </a:lnTo>
                <a:lnTo>
                  <a:pt x="4046" y="1217"/>
                </a:lnTo>
                <a:lnTo>
                  <a:pt x="4048" y="1217"/>
                </a:lnTo>
                <a:lnTo>
                  <a:pt x="4050" y="1217"/>
                </a:lnTo>
                <a:lnTo>
                  <a:pt x="4052" y="1219"/>
                </a:lnTo>
                <a:lnTo>
                  <a:pt x="4056" y="1219"/>
                </a:lnTo>
                <a:lnTo>
                  <a:pt x="4056" y="1221"/>
                </a:lnTo>
                <a:lnTo>
                  <a:pt x="4058" y="1223"/>
                </a:lnTo>
                <a:lnTo>
                  <a:pt x="4058" y="1225"/>
                </a:lnTo>
                <a:lnTo>
                  <a:pt x="4058" y="1227"/>
                </a:lnTo>
                <a:lnTo>
                  <a:pt x="4056" y="1233"/>
                </a:lnTo>
                <a:lnTo>
                  <a:pt x="4056" y="1235"/>
                </a:lnTo>
                <a:lnTo>
                  <a:pt x="4056" y="1237"/>
                </a:lnTo>
                <a:lnTo>
                  <a:pt x="4054" y="1237"/>
                </a:lnTo>
                <a:lnTo>
                  <a:pt x="4052" y="1239"/>
                </a:lnTo>
                <a:lnTo>
                  <a:pt x="4050" y="1241"/>
                </a:lnTo>
                <a:lnTo>
                  <a:pt x="4046" y="1243"/>
                </a:lnTo>
                <a:lnTo>
                  <a:pt x="4042" y="1247"/>
                </a:lnTo>
                <a:lnTo>
                  <a:pt x="4040" y="1247"/>
                </a:lnTo>
                <a:lnTo>
                  <a:pt x="4038" y="1249"/>
                </a:lnTo>
                <a:lnTo>
                  <a:pt x="4038" y="1251"/>
                </a:lnTo>
                <a:lnTo>
                  <a:pt x="4036" y="1251"/>
                </a:lnTo>
                <a:lnTo>
                  <a:pt x="4038" y="1253"/>
                </a:lnTo>
                <a:lnTo>
                  <a:pt x="4038" y="1255"/>
                </a:lnTo>
                <a:lnTo>
                  <a:pt x="4042" y="1257"/>
                </a:lnTo>
                <a:lnTo>
                  <a:pt x="4050" y="1261"/>
                </a:lnTo>
                <a:lnTo>
                  <a:pt x="4056" y="1261"/>
                </a:lnTo>
                <a:lnTo>
                  <a:pt x="4058" y="1261"/>
                </a:lnTo>
                <a:lnTo>
                  <a:pt x="4060" y="1261"/>
                </a:lnTo>
                <a:lnTo>
                  <a:pt x="4062" y="1261"/>
                </a:lnTo>
                <a:lnTo>
                  <a:pt x="4062" y="1261"/>
                </a:lnTo>
                <a:lnTo>
                  <a:pt x="4062" y="1263"/>
                </a:lnTo>
                <a:lnTo>
                  <a:pt x="4066" y="1263"/>
                </a:lnTo>
                <a:lnTo>
                  <a:pt x="4068" y="1263"/>
                </a:lnTo>
                <a:lnTo>
                  <a:pt x="4070" y="1263"/>
                </a:lnTo>
                <a:lnTo>
                  <a:pt x="4074" y="1265"/>
                </a:lnTo>
                <a:lnTo>
                  <a:pt x="4076" y="1265"/>
                </a:lnTo>
                <a:lnTo>
                  <a:pt x="4078" y="1265"/>
                </a:lnTo>
                <a:lnTo>
                  <a:pt x="4080" y="1265"/>
                </a:lnTo>
                <a:lnTo>
                  <a:pt x="4082" y="1263"/>
                </a:lnTo>
                <a:lnTo>
                  <a:pt x="4084" y="1263"/>
                </a:lnTo>
                <a:lnTo>
                  <a:pt x="4086" y="1263"/>
                </a:lnTo>
                <a:lnTo>
                  <a:pt x="4088" y="1259"/>
                </a:lnTo>
                <a:lnTo>
                  <a:pt x="4090" y="1257"/>
                </a:lnTo>
                <a:lnTo>
                  <a:pt x="4092" y="1255"/>
                </a:lnTo>
                <a:lnTo>
                  <a:pt x="4094" y="1255"/>
                </a:lnTo>
                <a:lnTo>
                  <a:pt x="4098" y="1255"/>
                </a:lnTo>
                <a:lnTo>
                  <a:pt x="4100" y="1255"/>
                </a:lnTo>
                <a:lnTo>
                  <a:pt x="4102" y="1255"/>
                </a:lnTo>
                <a:lnTo>
                  <a:pt x="4104" y="1255"/>
                </a:lnTo>
                <a:lnTo>
                  <a:pt x="4104" y="1257"/>
                </a:lnTo>
                <a:lnTo>
                  <a:pt x="4106" y="1257"/>
                </a:lnTo>
                <a:lnTo>
                  <a:pt x="4106" y="1259"/>
                </a:lnTo>
                <a:lnTo>
                  <a:pt x="4108" y="1261"/>
                </a:lnTo>
                <a:lnTo>
                  <a:pt x="4108" y="1263"/>
                </a:lnTo>
                <a:lnTo>
                  <a:pt x="4106" y="1263"/>
                </a:lnTo>
                <a:lnTo>
                  <a:pt x="4104" y="1263"/>
                </a:lnTo>
                <a:lnTo>
                  <a:pt x="4102" y="1265"/>
                </a:lnTo>
                <a:lnTo>
                  <a:pt x="4100" y="1265"/>
                </a:lnTo>
                <a:lnTo>
                  <a:pt x="4096" y="1267"/>
                </a:lnTo>
                <a:lnTo>
                  <a:pt x="4092" y="1267"/>
                </a:lnTo>
                <a:lnTo>
                  <a:pt x="4088" y="1269"/>
                </a:lnTo>
                <a:lnTo>
                  <a:pt x="4086" y="1269"/>
                </a:lnTo>
                <a:lnTo>
                  <a:pt x="4086" y="1271"/>
                </a:lnTo>
                <a:lnTo>
                  <a:pt x="4084" y="1271"/>
                </a:lnTo>
                <a:lnTo>
                  <a:pt x="4080" y="1273"/>
                </a:lnTo>
                <a:lnTo>
                  <a:pt x="4080" y="1275"/>
                </a:lnTo>
                <a:lnTo>
                  <a:pt x="4078" y="1277"/>
                </a:lnTo>
                <a:lnTo>
                  <a:pt x="4078" y="1279"/>
                </a:lnTo>
                <a:lnTo>
                  <a:pt x="4078" y="1281"/>
                </a:lnTo>
                <a:lnTo>
                  <a:pt x="4080" y="1283"/>
                </a:lnTo>
                <a:lnTo>
                  <a:pt x="4080" y="1285"/>
                </a:lnTo>
                <a:lnTo>
                  <a:pt x="4082" y="1287"/>
                </a:lnTo>
                <a:lnTo>
                  <a:pt x="4084" y="1287"/>
                </a:lnTo>
                <a:lnTo>
                  <a:pt x="4086" y="1289"/>
                </a:lnTo>
                <a:lnTo>
                  <a:pt x="4090" y="1291"/>
                </a:lnTo>
                <a:lnTo>
                  <a:pt x="4092" y="1291"/>
                </a:lnTo>
                <a:lnTo>
                  <a:pt x="4094" y="1293"/>
                </a:lnTo>
                <a:lnTo>
                  <a:pt x="4096" y="1293"/>
                </a:lnTo>
                <a:lnTo>
                  <a:pt x="4096" y="1295"/>
                </a:lnTo>
                <a:lnTo>
                  <a:pt x="4096" y="1297"/>
                </a:lnTo>
                <a:lnTo>
                  <a:pt x="4094" y="1297"/>
                </a:lnTo>
                <a:lnTo>
                  <a:pt x="4092" y="1297"/>
                </a:lnTo>
                <a:lnTo>
                  <a:pt x="4084" y="1295"/>
                </a:lnTo>
                <a:lnTo>
                  <a:pt x="4082" y="1295"/>
                </a:lnTo>
                <a:lnTo>
                  <a:pt x="4080" y="1297"/>
                </a:lnTo>
                <a:lnTo>
                  <a:pt x="4078" y="1297"/>
                </a:lnTo>
                <a:lnTo>
                  <a:pt x="4078" y="1299"/>
                </a:lnTo>
                <a:lnTo>
                  <a:pt x="4078" y="1301"/>
                </a:lnTo>
                <a:lnTo>
                  <a:pt x="4080" y="1305"/>
                </a:lnTo>
                <a:lnTo>
                  <a:pt x="4082" y="1307"/>
                </a:lnTo>
                <a:lnTo>
                  <a:pt x="4084" y="1309"/>
                </a:lnTo>
                <a:lnTo>
                  <a:pt x="4088" y="1309"/>
                </a:lnTo>
                <a:lnTo>
                  <a:pt x="4090" y="1311"/>
                </a:lnTo>
                <a:lnTo>
                  <a:pt x="4090" y="1313"/>
                </a:lnTo>
                <a:lnTo>
                  <a:pt x="4088" y="1315"/>
                </a:lnTo>
                <a:lnTo>
                  <a:pt x="4086" y="1315"/>
                </a:lnTo>
                <a:lnTo>
                  <a:pt x="4084" y="1317"/>
                </a:lnTo>
                <a:lnTo>
                  <a:pt x="4082" y="1317"/>
                </a:lnTo>
                <a:lnTo>
                  <a:pt x="4078" y="1317"/>
                </a:lnTo>
                <a:lnTo>
                  <a:pt x="4076" y="1317"/>
                </a:lnTo>
                <a:lnTo>
                  <a:pt x="4076" y="1319"/>
                </a:lnTo>
                <a:lnTo>
                  <a:pt x="4074" y="1319"/>
                </a:lnTo>
                <a:lnTo>
                  <a:pt x="4074" y="1321"/>
                </a:lnTo>
                <a:lnTo>
                  <a:pt x="4074" y="1323"/>
                </a:lnTo>
                <a:lnTo>
                  <a:pt x="4076" y="1323"/>
                </a:lnTo>
                <a:lnTo>
                  <a:pt x="4076" y="1325"/>
                </a:lnTo>
                <a:lnTo>
                  <a:pt x="4078" y="1325"/>
                </a:lnTo>
                <a:lnTo>
                  <a:pt x="4078" y="1327"/>
                </a:lnTo>
                <a:lnTo>
                  <a:pt x="4080" y="1327"/>
                </a:lnTo>
                <a:lnTo>
                  <a:pt x="4082" y="1329"/>
                </a:lnTo>
                <a:lnTo>
                  <a:pt x="4084" y="1329"/>
                </a:lnTo>
                <a:lnTo>
                  <a:pt x="4086" y="1329"/>
                </a:lnTo>
                <a:lnTo>
                  <a:pt x="4088" y="1331"/>
                </a:lnTo>
                <a:lnTo>
                  <a:pt x="4090" y="1331"/>
                </a:lnTo>
                <a:lnTo>
                  <a:pt x="4094" y="1331"/>
                </a:lnTo>
                <a:lnTo>
                  <a:pt x="4098" y="1333"/>
                </a:lnTo>
                <a:lnTo>
                  <a:pt x="4100" y="1333"/>
                </a:lnTo>
                <a:lnTo>
                  <a:pt x="4104" y="1331"/>
                </a:lnTo>
                <a:lnTo>
                  <a:pt x="4106" y="1331"/>
                </a:lnTo>
                <a:lnTo>
                  <a:pt x="4108" y="1331"/>
                </a:lnTo>
                <a:lnTo>
                  <a:pt x="4110" y="1331"/>
                </a:lnTo>
                <a:lnTo>
                  <a:pt x="4110" y="1333"/>
                </a:lnTo>
                <a:lnTo>
                  <a:pt x="4112" y="1333"/>
                </a:lnTo>
                <a:lnTo>
                  <a:pt x="4112" y="1335"/>
                </a:lnTo>
                <a:lnTo>
                  <a:pt x="4114" y="1335"/>
                </a:lnTo>
                <a:lnTo>
                  <a:pt x="4116" y="1337"/>
                </a:lnTo>
                <a:lnTo>
                  <a:pt x="4116" y="1339"/>
                </a:lnTo>
                <a:lnTo>
                  <a:pt x="4116" y="1341"/>
                </a:lnTo>
                <a:lnTo>
                  <a:pt x="4118" y="1343"/>
                </a:lnTo>
                <a:lnTo>
                  <a:pt x="4118" y="1345"/>
                </a:lnTo>
                <a:lnTo>
                  <a:pt x="4118" y="1347"/>
                </a:lnTo>
                <a:lnTo>
                  <a:pt x="4120" y="1349"/>
                </a:lnTo>
                <a:lnTo>
                  <a:pt x="4120" y="1351"/>
                </a:lnTo>
                <a:lnTo>
                  <a:pt x="4122" y="1353"/>
                </a:lnTo>
                <a:lnTo>
                  <a:pt x="4122" y="1355"/>
                </a:lnTo>
                <a:lnTo>
                  <a:pt x="4124" y="1357"/>
                </a:lnTo>
                <a:lnTo>
                  <a:pt x="4126" y="1357"/>
                </a:lnTo>
                <a:lnTo>
                  <a:pt x="4126" y="1359"/>
                </a:lnTo>
                <a:lnTo>
                  <a:pt x="4128" y="1359"/>
                </a:lnTo>
                <a:lnTo>
                  <a:pt x="4128" y="1361"/>
                </a:lnTo>
                <a:lnTo>
                  <a:pt x="4128" y="1363"/>
                </a:lnTo>
                <a:lnTo>
                  <a:pt x="4130" y="1365"/>
                </a:lnTo>
                <a:lnTo>
                  <a:pt x="4130" y="1367"/>
                </a:lnTo>
                <a:lnTo>
                  <a:pt x="4130" y="1369"/>
                </a:lnTo>
                <a:lnTo>
                  <a:pt x="4130" y="1371"/>
                </a:lnTo>
                <a:lnTo>
                  <a:pt x="4132" y="1373"/>
                </a:lnTo>
                <a:lnTo>
                  <a:pt x="4130" y="1376"/>
                </a:lnTo>
                <a:lnTo>
                  <a:pt x="4130" y="1378"/>
                </a:lnTo>
                <a:lnTo>
                  <a:pt x="4128" y="1378"/>
                </a:lnTo>
                <a:lnTo>
                  <a:pt x="4126" y="1380"/>
                </a:lnTo>
                <a:lnTo>
                  <a:pt x="4122" y="1380"/>
                </a:lnTo>
                <a:lnTo>
                  <a:pt x="4120" y="1380"/>
                </a:lnTo>
                <a:lnTo>
                  <a:pt x="4118" y="1380"/>
                </a:lnTo>
                <a:lnTo>
                  <a:pt x="4116" y="1382"/>
                </a:lnTo>
                <a:lnTo>
                  <a:pt x="4116" y="1384"/>
                </a:lnTo>
                <a:lnTo>
                  <a:pt x="4116" y="1386"/>
                </a:lnTo>
                <a:lnTo>
                  <a:pt x="4116" y="1388"/>
                </a:lnTo>
                <a:lnTo>
                  <a:pt x="4118" y="1390"/>
                </a:lnTo>
                <a:lnTo>
                  <a:pt x="4118" y="1392"/>
                </a:lnTo>
                <a:lnTo>
                  <a:pt x="4118" y="1394"/>
                </a:lnTo>
                <a:lnTo>
                  <a:pt x="4120" y="1394"/>
                </a:lnTo>
                <a:lnTo>
                  <a:pt x="4120" y="1396"/>
                </a:lnTo>
                <a:lnTo>
                  <a:pt x="4122" y="1398"/>
                </a:lnTo>
                <a:lnTo>
                  <a:pt x="4122" y="1400"/>
                </a:lnTo>
                <a:lnTo>
                  <a:pt x="4124" y="1402"/>
                </a:lnTo>
                <a:lnTo>
                  <a:pt x="4124" y="1404"/>
                </a:lnTo>
                <a:lnTo>
                  <a:pt x="4124" y="1406"/>
                </a:lnTo>
                <a:lnTo>
                  <a:pt x="4124" y="1406"/>
                </a:lnTo>
                <a:lnTo>
                  <a:pt x="4124" y="1410"/>
                </a:lnTo>
                <a:lnTo>
                  <a:pt x="4122" y="1412"/>
                </a:lnTo>
                <a:lnTo>
                  <a:pt x="4122" y="1414"/>
                </a:lnTo>
                <a:lnTo>
                  <a:pt x="4120" y="1416"/>
                </a:lnTo>
                <a:lnTo>
                  <a:pt x="4118" y="1418"/>
                </a:lnTo>
                <a:lnTo>
                  <a:pt x="4114" y="1420"/>
                </a:lnTo>
                <a:lnTo>
                  <a:pt x="4112" y="1422"/>
                </a:lnTo>
                <a:lnTo>
                  <a:pt x="4110" y="1424"/>
                </a:lnTo>
                <a:lnTo>
                  <a:pt x="4110" y="1426"/>
                </a:lnTo>
                <a:lnTo>
                  <a:pt x="4110" y="1428"/>
                </a:lnTo>
                <a:lnTo>
                  <a:pt x="4110" y="1430"/>
                </a:lnTo>
                <a:lnTo>
                  <a:pt x="4110" y="1430"/>
                </a:lnTo>
                <a:lnTo>
                  <a:pt x="4110" y="1432"/>
                </a:lnTo>
                <a:lnTo>
                  <a:pt x="4112" y="1434"/>
                </a:lnTo>
                <a:lnTo>
                  <a:pt x="4114" y="1436"/>
                </a:lnTo>
                <a:lnTo>
                  <a:pt x="4116" y="1436"/>
                </a:lnTo>
                <a:lnTo>
                  <a:pt x="4118" y="1436"/>
                </a:lnTo>
                <a:lnTo>
                  <a:pt x="4118" y="1438"/>
                </a:lnTo>
                <a:lnTo>
                  <a:pt x="4120" y="1438"/>
                </a:lnTo>
                <a:lnTo>
                  <a:pt x="4122" y="1440"/>
                </a:lnTo>
                <a:lnTo>
                  <a:pt x="4124" y="1440"/>
                </a:lnTo>
                <a:lnTo>
                  <a:pt x="4126" y="1442"/>
                </a:lnTo>
                <a:lnTo>
                  <a:pt x="4130" y="1442"/>
                </a:lnTo>
                <a:lnTo>
                  <a:pt x="4132" y="1444"/>
                </a:lnTo>
                <a:lnTo>
                  <a:pt x="4136" y="1446"/>
                </a:lnTo>
                <a:lnTo>
                  <a:pt x="4136" y="1448"/>
                </a:lnTo>
                <a:lnTo>
                  <a:pt x="4138" y="1448"/>
                </a:lnTo>
                <a:lnTo>
                  <a:pt x="4138" y="1450"/>
                </a:lnTo>
                <a:lnTo>
                  <a:pt x="4142" y="1450"/>
                </a:lnTo>
                <a:lnTo>
                  <a:pt x="4144" y="1450"/>
                </a:lnTo>
                <a:lnTo>
                  <a:pt x="4146" y="1450"/>
                </a:lnTo>
                <a:lnTo>
                  <a:pt x="4146" y="1452"/>
                </a:lnTo>
                <a:lnTo>
                  <a:pt x="4142" y="1454"/>
                </a:lnTo>
                <a:lnTo>
                  <a:pt x="4140" y="1454"/>
                </a:lnTo>
                <a:lnTo>
                  <a:pt x="4134" y="1456"/>
                </a:lnTo>
                <a:lnTo>
                  <a:pt x="4130" y="1462"/>
                </a:lnTo>
                <a:lnTo>
                  <a:pt x="4126" y="1470"/>
                </a:lnTo>
                <a:lnTo>
                  <a:pt x="4120" y="1480"/>
                </a:lnTo>
                <a:lnTo>
                  <a:pt x="4118" y="1488"/>
                </a:lnTo>
                <a:lnTo>
                  <a:pt x="4116" y="1492"/>
                </a:lnTo>
                <a:lnTo>
                  <a:pt x="4116" y="1498"/>
                </a:lnTo>
                <a:lnTo>
                  <a:pt x="4114" y="1502"/>
                </a:lnTo>
                <a:lnTo>
                  <a:pt x="4112" y="1504"/>
                </a:lnTo>
                <a:lnTo>
                  <a:pt x="4112" y="1510"/>
                </a:lnTo>
                <a:lnTo>
                  <a:pt x="4110" y="1510"/>
                </a:lnTo>
                <a:lnTo>
                  <a:pt x="4110" y="1512"/>
                </a:lnTo>
                <a:lnTo>
                  <a:pt x="4110" y="1516"/>
                </a:lnTo>
                <a:lnTo>
                  <a:pt x="4104" y="1518"/>
                </a:lnTo>
                <a:lnTo>
                  <a:pt x="4102" y="1520"/>
                </a:lnTo>
                <a:lnTo>
                  <a:pt x="4102" y="1526"/>
                </a:lnTo>
                <a:lnTo>
                  <a:pt x="4106" y="1528"/>
                </a:lnTo>
                <a:lnTo>
                  <a:pt x="4102" y="1538"/>
                </a:lnTo>
                <a:lnTo>
                  <a:pt x="4100" y="1546"/>
                </a:lnTo>
                <a:lnTo>
                  <a:pt x="4096" y="1550"/>
                </a:lnTo>
                <a:lnTo>
                  <a:pt x="4092" y="1550"/>
                </a:lnTo>
                <a:lnTo>
                  <a:pt x="4088" y="1558"/>
                </a:lnTo>
                <a:lnTo>
                  <a:pt x="4088" y="1562"/>
                </a:lnTo>
                <a:lnTo>
                  <a:pt x="4082" y="1570"/>
                </a:lnTo>
                <a:lnTo>
                  <a:pt x="4080" y="1576"/>
                </a:lnTo>
                <a:lnTo>
                  <a:pt x="4078" y="1582"/>
                </a:lnTo>
                <a:lnTo>
                  <a:pt x="4078" y="1590"/>
                </a:lnTo>
                <a:lnTo>
                  <a:pt x="4076" y="1598"/>
                </a:lnTo>
                <a:lnTo>
                  <a:pt x="4072" y="1608"/>
                </a:lnTo>
                <a:lnTo>
                  <a:pt x="4066" y="1618"/>
                </a:lnTo>
                <a:lnTo>
                  <a:pt x="4062" y="1624"/>
                </a:lnTo>
                <a:lnTo>
                  <a:pt x="4062" y="1630"/>
                </a:lnTo>
                <a:lnTo>
                  <a:pt x="4060" y="1636"/>
                </a:lnTo>
                <a:lnTo>
                  <a:pt x="4058" y="1642"/>
                </a:lnTo>
                <a:lnTo>
                  <a:pt x="4058" y="1646"/>
                </a:lnTo>
                <a:lnTo>
                  <a:pt x="4054" y="1650"/>
                </a:lnTo>
                <a:lnTo>
                  <a:pt x="4054" y="1654"/>
                </a:lnTo>
                <a:lnTo>
                  <a:pt x="4038" y="1644"/>
                </a:lnTo>
                <a:lnTo>
                  <a:pt x="4026" y="1632"/>
                </a:lnTo>
                <a:lnTo>
                  <a:pt x="4000" y="1608"/>
                </a:lnTo>
                <a:lnTo>
                  <a:pt x="3976" y="1592"/>
                </a:lnTo>
                <a:lnTo>
                  <a:pt x="3968" y="1586"/>
                </a:lnTo>
                <a:lnTo>
                  <a:pt x="3942" y="1562"/>
                </a:lnTo>
                <a:lnTo>
                  <a:pt x="3910" y="1534"/>
                </a:lnTo>
                <a:lnTo>
                  <a:pt x="3880" y="1510"/>
                </a:lnTo>
                <a:lnTo>
                  <a:pt x="3846" y="1482"/>
                </a:lnTo>
                <a:lnTo>
                  <a:pt x="3842" y="1480"/>
                </a:lnTo>
                <a:lnTo>
                  <a:pt x="3840" y="1478"/>
                </a:lnTo>
                <a:lnTo>
                  <a:pt x="3804" y="1448"/>
                </a:lnTo>
                <a:lnTo>
                  <a:pt x="3766" y="1414"/>
                </a:lnTo>
                <a:lnTo>
                  <a:pt x="3734" y="1390"/>
                </a:lnTo>
                <a:lnTo>
                  <a:pt x="3716" y="1371"/>
                </a:lnTo>
                <a:lnTo>
                  <a:pt x="3680" y="1343"/>
                </a:lnTo>
                <a:lnTo>
                  <a:pt x="3654" y="1321"/>
                </a:lnTo>
                <a:lnTo>
                  <a:pt x="3650" y="1317"/>
                </a:lnTo>
                <a:lnTo>
                  <a:pt x="3618" y="1291"/>
                </a:lnTo>
                <a:lnTo>
                  <a:pt x="3616" y="1295"/>
                </a:lnTo>
                <a:lnTo>
                  <a:pt x="3618" y="1297"/>
                </a:lnTo>
                <a:lnTo>
                  <a:pt x="3618" y="1303"/>
                </a:lnTo>
                <a:lnTo>
                  <a:pt x="3618" y="1305"/>
                </a:lnTo>
                <a:lnTo>
                  <a:pt x="3618" y="1309"/>
                </a:lnTo>
                <a:lnTo>
                  <a:pt x="3616" y="1309"/>
                </a:lnTo>
                <a:lnTo>
                  <a:pt x="3618" y="1313"/>
                </a:lnTo>
                <a:lnTo>
                  <a:pt x="3616" y="1317"/>
                </a:lnTo>
                <a:lnTo>
                  <a:pt x="3612" y="1321"/>
                </a:lnTo>
                <a:lnTo>
                  <a:pt x="3614" y="1325"/>
                </a:lnTo>
                <a:lnTo>
                  <a:pt x="3616" y="1329"/>
                </a:lnTo>
                <a:lnTo>
                  <a:pt x="3618" y="1333"/>
                </a:lnTo>
                <a:lnTo>
                  <a:pt x="3616" y="1337"/>
                </a:lnTo>
                <a:lnTo>
                  <a:pt x="3612" y="1341"/>
                </a:lnTo>
                <a:lnTo>
                  <a:pt x="3608" y="1345"/>
                </a:lnTo>
                <a:lnTo>
                  <a:pt x="3608" y="1347"/>
                </a:lnTo>
                <a:lnTo>
                  <a:pt x="3606" y="1351"/>
                </a:lnTo>
                <a:lnTo>
                  <a:pt x="3606" y="1357"/>
                </a:lnTo>
                <a:lnTo>
                  <a:pt x="3614" y="1363"/>
                </a:lnTo>
                <a:lnTo>
                  <a:pt x="3616" y="1365"/>
                </a:lnTo>
                <a:lnTo>
                  <a:pt x="3614" y="1369"/>
                </a:lnTo>
                <a:lnTo>
                  <a:pt x="3614" y="1371"/>
                </a:lnTo>
                <a:lnTo>
                  <a:pt x="3618" y="1373"/>
                </a:lnTo>
                <a:lnTo>
                  <a:pt x="3620" y="1376"/>
                </a:lnTo>
                <a:lnTo>
                  <a:pt x="3616" y="1384"/>
                </a:lnTo>
                <a:lnTo>
                  <a:pt x="3614" y="1386"/>
                </a:lnTo>
                <a:lnTo>
                  <a:pt x="3614" y="1388"/>
                </a:lnTo>
                <a:lnTo>
                  <a:pt x="3612" y="1392"/>
                </a:lnTo>
                <a:lnTo>
                  <a:pt x="3610" y="1396"/>
                </a:lnTo>
                <a:lnTo>
                  <a:pt x="3608" y="1398"/>
                </a:lnTo>
                <a:lnTo>
                  <a:pt x="3606" y="1402"/>
                </a:lnTo>
                <a:lnTo>
                  <a:pt x="3600" y="1408"/>
                </a:lnTo>
                <a:lnTo>
                  <a:pt x="3606" y="1410"/>
                </a:lnTo>
                <a:lnTo>
                  <a:pt x="3614" y="1412"/>
                </a:lnTo>
                <a:lnTo>
                  <a:pt x="3618" y="1412"/>
                </a:lnTo>
                <a:lnTo>
                  <a:pt x="3624" y="1414"/>
                </a:lnTo>
                <a:lnTo>
                  <a:pt x="3624" y="1416"/>
                </a:lnTo>
                <a:lnTo>
                  <a:pt x="3624" y="1418"/>
                </a:lnTo>
                <a:lnTo>
                  <a:pt x="3622" y="1422"/>
                </a:lnTo>
                <a:lnTo>
                  <a:pt x="3618" y="1424"/>
                </a:lnTo>
                <a:lnTo>
                  <a:pt x="3618" y="1426"/>
                </a:lnTo>
                <a:lnTo>
                  <a:pt x="3618" y="1430"/>
                </a:lnTo>
                <a:lnTo>
                  <a:pt x="3614" y="1436"/>
                </a:lnTo>
                <a:lnTo>
                  <a:pt x="3612" y="1442"/>
                </a:lnTo>
                <a:lnTo>
                  <a:pt x="3608" y="1448"/>
                </a:lnTo>
                <a:lnTo>
                  <a:pt x="3606" y="1454"/>
                </a:lnTo>
                <a:lnTo>
                  <a:pt x="3602" y="1454"/>
                </a:lnTo>
                <a:lnTo>
                  <a:pt x="3602" y="1456"/>
                </a:lnTo>
                <a:lnTo>
                  <a:pt x="3600" y="1460"/>
                </a:lnTo>
                <a:lnTo>
                  <a:pt x="3598" y="1462"/>
                </a:lnTo>
                <a:lnTo>
                  <a:pt x="3592" y="1466"/>
                </a:lnTo>
                <a:lnTo>
                  <a:pt x="3590" y="1472"/>
                </a:lnTo>
                <a:lnTo>
                  <a:pt x="3584" y="1478"/>
                </a:lnTo>
                <a:lnTo>
                  <a:pt x="3582" y="1482"/>
                </a:lnTo>
                <a:lnTo>
                  <a:pt x="3582" y="1486"/>
                </a:lnTo>
                <a:lnTo>
                  <a:pt x="3580" y="1490"/>
                </a:lnTo>
                <a:lnTo>
                  <a:pt x="3578" y="1490"/>
                </a:lnTo>
                <a:lnTo>
                  <a:pt x="3576" y="1492"/>
                </a:lnTo>
                <a:lnTo>
                  <a:pt x="3574" y="1494"/>
                </a:lnTo>
                <a:lnTo>
                  <a:pt x="3570" y="1496"/>
                </a:lnTo>
                <a:lnTo>
                  <a:pt x="3572" y="1498"/>
                </a:lnTo>
                <a:lnTo>
                  <a:pt x="3568" y="1502"/>
                </a:lnTo>
                <a:lnTo>
                  <a:pt x="3558" y="1514"/>
                </a:lnTo>
                <a:lnTo>
                  <a:pt x="3556" y="1518"/>
                </a:lnTo>
                <a:lnTo>
                  <a:pt x="3558" y="1520"/>
                </a:lnTo>
                <a:lnTo>
                  <a:pt x="3560" y="1520"/>
                </a:lnTo>
                <a:lnTo>
                  <a:pt x="3562" y="1522"/>
                </a:lnTo>
                <a:lnTo>
                  <a:pt x="3568" y="1528"/>
                </a:lnTo>
                <a:lnTo>
                  <a:pt x="3572" y="1534"/>
                </a:lnTo>
                <a:lnTo>
                  <a:pt x="3568" y="1536"/>
                </a:lnTo>
                <a:lnTo>
                  <a:pt x="3568" y="1540"/>
                </a:lnTo>
                <a:lnTo>
                  <a:pt x="3568" y="1544"/>
                </a:lnTo>
                <a:lnTo>
                  <a:pt x="3568" y="1546"/>
                </a:lnTo>
                <a:lnTo>
                  <a:pt x="3568" y="1548"/>
                </a:lnTo>
                <a:lnTo>
                  <a:pt x="3558" y="1562"/>
                </a:lnTo>
                <a:lnTo>
                  <a:pt x="3540" y="1582"/>
                </a:lnTo>
                <a:lnTo>
                  <a:pt x="3540" y="1584"/>
                </a:lnTo>
                <a:lnTo>
                  <a:pt x="3544" y="1586"/>
                </a:lnTo>
                <a:lnTo>
                  <a:pt x="3546" y="1586"/>
                </a:lnTo>
                <a:lnTo>
                  <a:pt x="3548" y="1590"/>
                </a:lnTo>
                <a:lnTo>
                  <a:pt x="3550" y="1588"/>
                </a:lnTo>
                <a:lnTo>
                  <a:pt x="3552" y="1590"/>
                </a:lnTo>
                <a:lnTo>
                  <a:pt x="3548" y="1594"/>
                </a:lnTo>
                <a:lnTo>
                  <a:pt x="3550" y="1598"/>
                </a:lnTo>
                <a:lnTo>
                  <a:pt x="3550" y="1600"/>
                </a:lnTo>
                <a:lnTo>
                  <a:pt x="3554" y="1602"/>
                </a:lnTo>
                <a:lnTo>
                  <a:pt x="3556" y="1606"/>
                </a:lnTo>
                <a:lnTo>
                  <a:pt x="3560" y="1606"/>
                </a:lnTo>
                <a:lnTo>
                  <a:pt x="3562" y="1610"/>
                </a:lnTo>
                <a:lnTo>
                  <a:pt x="3564" y="1612"/>
                </a:lnTo>
                <a:lnTo>
                  <a:pt x="3568" y="1614"/>
                </a:lnTo>
                <a:lnTo>
                  <a:pt x="3570" y="1616"/>
                </a:lnTo>
                <a:lnTo>
                  <a:pt x="3564" y="1622"/>
                </a:lnTo>
                <a:lnTo>
                  <a:pt x="3560" y="1626"/>
                </a:lnTo>
                <a:lnTo>
                  <a:pt x="3548" y="1632"/>
                </a:lnTo>
                <a:lnTo>
                  <a:pt x="3540" y="1646"/>
                </a:lnTo>
                <a:lnTo>
                  <a:pt x="3540" y="1648"/>
                </a:lnTo>
                <a:lnTo>
                  <a:pt x="3538" y="1654"/>
                </a:lnTo>
                <a:lnTo>
                  <a:pt x="3522" y="1674"/>
                </a:lnTo>
                <a:lnTo>
                  <a:pt x="3518" y="1676"/>
                </a:lnTo>
                <a:lnTo>
                  <a:pt x="3514" y="1678"/>
                </a:lnTo>
                <a:lnTo>
                  <a:pt x="3510" y="1682"/>
                </a:lnTo>
                <a:lnTo>
                  <a:pt x="3508" y="1680"/>
                </a:lnTo>
                <a:lnTo>
                  <a:pt x="3506" y="1680"/>
                </a:lnTo>
                <a:lnTo>
                  <a:pt x="3500" y="1682"/>
                </a:lnTo>
                <a:lnTo>
                  <a:pt x="3492" y="1688"/>
                </a:lnTo>
                <a:lnTo>
                  <a:pt x="3490" y="1692"/>
                </a:lnTo>
                <a:lnTo>
                  <a:pt x="3488" y="1694"/>
                </a:lnTo>
                <a:lnTo>
                  <a:pt x="3484" y="1696"/>
                </a:lnTo>
                <a:lnTo>
                  <a:pt x="3482" y="1702"/>
                </a:lnTo>
                <a:lnTo>
                  <a:pt x="3480" y="1704"/>
                </a:lnTo>
                <a:lnTo>
                  <a:pt x="3480" y="1706"/>
                </a:lnTo>
                <a:lnTo>
                  <a:pt x="3478" y="1706"/>
                </a:lnTo>
                <a:lnTo>
                  <a:pt x="3476" y="1708"/>
                </a:lnTo>
                <a:lnTo>
                  <a:pt x="3474" y="1712"/>
                </a:lnTo>
                <a:lnTo>
                  <a:pt x="3474" y="1716"/>
                </a:lnTo>
                <a:lnTo>
                  <a:pt x="3470" y="1718"/>
                </a:lnTo>
                <a:lnTo>
                  <a:pt x="3468" y="1722"/>
                </a:lnTo>
                <a:lnTo>
                  <a:pt x="3464" y="1726"/>
                </a:lnTo>
                <a:lnTo>
                  <a:pt x="3460" y="1728"/>
                </a:lnTo>
                <a:lnTo>
                  <a:pt x="3458" y="1730"/>
                </a:lnTo>
                <a:lnTo>
                  <a:pt x="3454" y="1732"/>
                </a:lnTo>
                <a:lnTo>
                  <a:pt x="3450" y="1738"/>
                </a:lnTo>
                <a:lnTo>
                  <a:pt x="3446" y="1742"/>
                </a:lnTo>
                <a:lnTo>
                  <a:pt x="3442" y="1746"/>
                </a:lnTo>
                <a:lnTo>
                  <a:pt x="3430" y="1762"/>
                </a:lnTo>
                <a:lnTo>
                  <a:pt x="3428" y="1764"/>
                </a:lnTo>
                <a:lnTo>
                  <a:pt x="3432" y="1768"/>
                </a:lnTo>
                <a:lnTo>
                  <a:pt x="3436" y="1770"/>
                </a:lnTo>
                <a:lnTo>
                  <a:pt x="3438" y="1776"/>
                </a:lnTo>
                <a:lnTo>
                  <a:pt x="3444" y="1778"/>
                </a:lnTo>
                <a:lnTo>
                  <a:pt x="3440" y="1784"/>
                </a:lnTo>
                <a:lnTo>
                  <a:pt x="3436" y="1790"/>
                </a:lnTo>
                <a:lnTo>
                  <a:pt x="3432" y="1794"/>
                </a:lnTo>
                <a:lnTo>
                  <a:pt x="3420" y="1809"/>
                </a:lnTo>
                <a:lnTo>
                  <a:pt x="3416" y="1817"/>
                </a:lnTo>
                <a:lnTo>
                  <a:pt x="3410" y="1831"/>
                </a:lnTo>
                <a:lnTo>
                  <a:pt x="3404" y="1835"/>
                </a:lnTo>
                <a:lnTo>
                  <a:pt x="3402" y="1839"/>
                </a:lnTo>
                <a:lnTo>
                  <a:pt x="3394" y="1831"/>
                </a:lnTo>
                <a:lnTo>
                  <a:pt x="3394" y="1825"/>
                </a:lnTo>
                <a:lnTo>
                  <a:pt x="3390" y="1825"/>
                </a:lnTo>
                <a:lnTo>
                  <a:pt x="3388" y="1827"/>
                </a:lnTo>
                <a:lnTo>
                  <a:pt x="3388" y="1817"/>
                </a:lnTo>
                <a:lnTo>
                  <a:pt x="3380" y="1819"/>
                </a:lnTo>
                <a:lnTo>
                  <a:pt x="3378" y="1823"/>
                </a:lnTo>
                <a:lnTo>
                  <a:pt x="3376" y="1829"/>
                </a:lnTo>
                <a:lnTo>
                  <a:pt x="3372" y="1835"/>
                </a:lnTo>
                <a:lnTo>
                  <a:pt x="3364" y="1835"/>
                </a:lnTo>
                <a:lnTo>
                  <a:pt x="3360" y="1839"/>
                </a:lnTo>
                <a:lnTo>
                  <a:pt x="3354" y="1855"/>
                </a:lnTo>
                <a:lnTo>
                  <a:pt x="3344" y="1869"/>
                </a:lnTo>
                <a:lnTo>
                  <a:pt x="3336" y="1881"/>
                </a:lnTo>
                <a:lnTo>
                  <a:pt x="3330" y="1881"/>
                </a:lnTo>
                <a:lnTo>
                  <a:pt x="3324" y="1887"/>
                </a:lnTo>
                <a:lnTo>
                  <a:pt x="3322" y="1891"/>
                </a:lnTo>
                <a:lnTo>
                  <a:pt x="3316" y="1891"/>
                </a:lnTo>
                <a:lnTo>
                  <a:pt x="3308" y="1897"/>
                </a:lnTo>
                <a:lnTo>
                  <a:pt x="3304" y="1903"/>
                </a:lnTo>
                <a:lnTo>
                  <a:pt x="3302" y="1901"/>
                </a:lnTo>
                <a:lnTo>
                  <a:pt x="3302" y="1893"/>
                </a:lnTo>
                <a:lnTo>
                  <a:pt x="3304" y="1873"/>
                </a:lnTo>
                <a:lnTo>
                  <a:pt x="3304" y="1869"/>
                </a:lnTo>
                <a:lnTo>
                  <a:pt x="3300" y="1875"/>
                </a:lnTo>
                <a:lnTo>
                  <a:pt x="3290" y="1877"/>
                </a:lnTo>
                <a:lnTo>
                  <a:pt x="3288" y="1879"/>
                </a:lnTo>
                <a:lnTo>
                  <a:pt x="3286" y="1881"/>
                </a:lnTo>
                <a:lnTo>
                  <a:pt x="3278" y="1889"/>
                </a:lnTo>
                <a:lnTo>
                  <a:pt x="3278" y="1893"/>
                </a:lnTo>
                <a:lnTo>
                  <a:pt x="3274" y="1899"/>
                </a:lnTo>
                <a:lnTo>
                  <a:pt x="3272" y="1903"/>
                </a:lnTo>
                <a:lnTo>
                  <a:pt x="3268" y="1907"/>
                </a:lnTo>
                <a:lnTo>
                  <a:pt x="3254" y="1915"/>
                </a:lnTo>
                <a:lnTo>
                  <a:pt x="3246" y="1921"/>
                </a:lnTo>
                <a:lnTo>
                  <a:pt x="3242" y="1933"/>
                </a:lnTo>
                <a:lnTo>
                  <a:pt x="3236" y="1939"/>
                </a:lnTo>
                <a:lnTo>
                  <a:pt x="3208" y="1999"/>
                </a:lnTo>
                <a:lnTo>
                  <a:pt x="3196" y="2021"/>
                </a:lnTo>
                <a:lnTo>
                  <a:pt x="3186" y="2037"/>
                </a:lnTo>
                <a:lnTo>
                  <a:pt x="3178" y="2055"/>
                </a:lnTo>
                <a:lnTo>
                  <a:pt x="3152" y="2033"/>
                </a:lnTo>
                <a:lnTo>
                  <a:pt x="3086" y="1975"/>
                </a:lnTo>
                <a:lnTo>
                  <a:pt x="3072" y="1961"/>
                </a:lnTo>
                <a:lnTo>
                  <a:pt x="3066" y="1965"/>
                </a:lnTo>
                <a:lnTo>
                  <a:pt x="3068" y="1973"/>
                </a:lnTo>
                <a:lnTo>
                  <a:pt x="3066" y="1975"/>
                </a:lnTo>
                <a:lnTo>
                  <a:pt x="3062" y="1983"/>
                </a:lnTo>
                <a:lnTo>
                  <a:pt x="3060" y="1989"/>
                </a:lnTo>
                <a:lnTo>
                  <a:pt x="3056" y="1993"/>
                </a:lnTo>
                <a:lnTo>
                  <a:pt x="3052" y="1995"/>
                </a:lnTo>
                <a:lnTo>
                  <a:pt x="3052" y="1999"/>
                </a:lnTo>
                <a:lnTo>
                  <a:pt x="3052" y="2003"/>
                </a:lnTo>
                <a:lnTo>
                  <a:pt x="3048" y="2005"/>
                </a:lnTo>
                <a:lnTo>
                  <a:pt x="3048" y="2011"/>
                </a:lnTo>
                <a:lnTo>
                  <a:pt x="3048" y="2017"/>
                </a:lnTo>
                <a:lnTo>
                  <a:pt x="3044" y="2025"/>
                </a:lnTo>
                <a:lnTo>
                  <a:pt x="3038" y="2025"/>
                </a:lnTo>
                <a:lnTo>
                  <a:pt x="3028" y="2025"/>
                </a:lnTo>
                <a:lnTo>
                  <a:pt x="3024" y="2029"/>
                </a:lnTo>
                <a:lnTo>
                  <a:pt x="3020" y="2033"/>
                </a:lnTo>
                <a:lnTo>
                  <a:pt x="3022" y="2037"/>
                </a:lnTo>
                <a:lnTo>
                  <a:pt x="3024" y="2039"/>
                </a:lnTo>
                <a:lnTo>
                  <a:pt x="3024" y="2043"/>
                </a:lnTo>
                <a:lnTo>
                  <a:pt x="3020" y="2047"/>
                </a:lnTo>
                <a:lnTo>
                  <a:pt x="3018" y="2057"/>
                </a:lnTo>
                <a:lnTo>
                  <a:pt x="3016" y="2061"/>
                </a:lnTo>
                <a:lnTo>
                  <a:pt x="3010" y="2067"/>
                </a:lnTo>
                <a:lnTo>
                  <a:pt x="3008" y="2071"/>
                </a:lnTo>
                <a:lnTo>
                  <a:pt x="3006" y="2075"/>
                </a:lnTo>
                <a:lnTo>
                  <a:pt x="3004" y="2079"/>
                </a:lnTo>
                <a:lnTo>
                  <a:pt x="3002" y="2083"/>
                </a:lnTo>
                <a:lnTo>
                  <a:pt x="2998" y="2091"/>
                </a:lnTo>
                <a:lnTo>
                  <a:pt x="2994" y="2101"/>
                </a:lnTo>
                <a:lnTo>
                  <a:pt x="2994" y="2107"/>
                </a:lnTo>
                <a:lnTo>
                  <a:pt x="2990" y="2123"/>
                </a:lnTo>
                <a:lnTo>
                  <a:pt x="2992" y="2131"/>
                </a:lnTo>
                <a:lnTo>
                  <a:pt x="2996" y="2135"/>
                </a:lnTo>
                <a:lnTo>
                  <a:pt x="2996" y="2139"/>
                </a:lnTo>
                <a:lnTo>
                  <a:pt x="2994" y="2149"/>
                </a:lnTo>
                <a:lnTo>
                  <a:pt x="2992" y="2153"/>
                </a:lnTo>
                <a:lnTo>
                  <a:pt x="2990" y="2161"/>
                </a:lnTo>
                <a:lnTo>
                  <a:pt x="2990" y="2167"/>
                </a:lnTo>
                <a:lnTo>
                  <a:pt x="2976" y="2171"/>
                </a:lnTo>
                <a:lnTo>
                  <a:pt x="2972" y="2167"/>
                </a:lnTo>
                <a:lnTo>
                  <a:pt x="2966" y="2167"/>
                </a:lnTo>
                <a:lnTo>
                  <a:pt x="2964" y="2167"/>
                </a:lnTo>
                <a:lnTo>
                  <a:pt x="2962" y="2171"/>
                </a:lnTo>
                <a:lnTo>
                  <a:pt x="2956" y="2173"/>
                </a:lnTo>
                <a:lnTo>
                  <a:pt x="2956" y="2175"/>
                </a:lnTo>
                <a:lnTo>
                  <a:pt x="2952" y="2189"/>
                </a:lnTo>
                <a:lnTo>
                  <a:pt x="2946" y="2199"/>
                </a:lnTo>
                <a:lnTo>
                  <a:pt x="2940" y="2209"/>
                </a:lnTo>
                <a:lnTo>
                  <a:pt x="2936" y="2224"/>
                </a:lnTo>
                <a:lnTo>
                  <a:pt x="2938" y="2224"/>
                </a:lnTo>
                <a:lnTo>
                  <a:pt x="2934" y="2230"/>
                </a:lnTo>
                <a:lnTo>
                  <a:pt x="2934" y="2236"/>
                </a:lnTo>
                <a:lnTo>
                  <a:pt x="2934" y="2240"/>
                </a:lnTo>
                <a:lnTo>
                  <a:pt x="2930" y="2252"/>
                </a:lnTo>
                <a:lnTo>
                  <a:pt x="2926" y="2254"/>
                </a:lnTo>
                <a:lnTo>
                  <a:pt x="2922" y="2262"/>
                </a:lnTo>
                <a:lnTo>
                  <a:pt x="2924" y="2266"/>
                </a:lnTo>
                <a:lnTo>
                  <a:pt x="2918" y="2270"/>
                </a:lnTo>
                <a:lnTo>
                  <a:pt x="2916" y="2272"/>
                </a:lnTo>
                <a:lnTo>
                  <a:pt x="2914" y="2278"/>
                </a:lnTo>
                <a:lnTo>
                  <a:pt x="2910" y="2286"/>
                </a:lnTo>
                <a:lnTo>
                  <a:pt x="2904" y="2296"/>
                </a:lnTo>
                <a:lnTo>
                  <a:pt x="2900" y="2304"/>
                </a:lnTo>
                <a:lnTo>
                  <a:pt x="2898" y="2308"/>
                </a:lnTo>
                <a:lnTo>
                  <a:pt x="2894" y="2314"/>
                </a:lnTo>
                <a:lnTo>
                  <a:pt x="2890" y="2332"/>
                </a:lnTo>
                <a:lnTo>
                  <a:pt x="2894" y="2336"/>
                </a:lnTo>
                <a:lnTo>
                  <a:pt x="2890" y="2348"/>
                </a:lnTo>
                <a:lnTo>
                  <a:pt x="2886" y="2352"/>
                </a:lnTo>
                <a:lnTo>
                  <a:pt x="2882" y="2354"/>
                </a:lnTo>
                <a:lnTo>
                  <a:pt x="2882" y="2360"/>
                </a:lnTo>
                <a:lnTo>
                  <a:pt x="2882" y="2362"/>
                </a:lnTo>
                <a:lnTo>
                  <a:pt x="2878" y="2364"/>
                </a:lnTo>
                <a:lnTo>
                  <a:pt x="2864" y="2370"/>
                </a:lnTo>
                <a:lnTo>
                  <a:pt x="2862" y="2378"/>
                </a:lnTo>
                <a:lnTo>
                  <a:pt x="2862" y="2388"/>
                </a:lnTo>
                <a:lnTo>
                  <a:pt x="2858" y="2388"/>
                </a:lnTo>
                <a:lnTo>
                  <a:pt x="2854" y="2386"/>
                </a:lnTo>
                <a:lnTo>
                  <a:pt x="2850" y="2394"/>
                </a:lnTo>
                <a:lnTo>
                  <a:pt x="2846" y="2398"/>
                </a:lnTo>
                <a:lnTo>
                  <a:pt x="2842" y="2406"/>
                </a:lnTo>
                <a:lnTo>
                  <a:pt x="2838" y="2408"/>
                </a:lnTo>
                <a:lnTo>
                  <a:pt x="2830" y="2414"/>
                </a:lnTo>
                <a:lnTo>
                  <a:pt x="2832" y="2420"/>
                </a:lnTo>
                <a:lnTo>
                  <a:pt x="2830" y="2424"/>
                </a:lnTo>
                <a:lnTo>
                  <a:pt x="2828" y="2428"/>
                </a:lnTo>
                <a:lnTo>
                  <a:pt x="2826" y="2424"/>
                </a:lnTo>
                <a:lnTo>
                  <a:pt x="2820" y="2426"/>
                </a:lnTo>
                <a:lnTo>
                  <a:pt x="2816" y="2428"/>
                </a:lnTo>
                <a:lnTo>
                  <a:pt x="2812" y="2430"/>
                </a:lnTo>
                <a:lnTo>
                  <a:pt x="2810" y="2432"/>
                </a:lnTo>
                <a:lnTo>
                  <a:pt x="2806" y="2434"/>
                </a:lnTo>
                <a:lnTo>
                  <a:pt x="2804" y="2434"/>
                </a:lnTo>
                <a:lnTo>
                  <a:pt x="2802" y="2434"/>
                </a:lnTo>
                <a:lnTo>
                  <a:pt x="2758" y="2418"/>
                </a:lnTo>
                <a:lnTo>
                  <a:pt x="2706" y="2400"/>
                </a:lnTo>
                <a:lnTo>
                  <a:pt x="2666" y="2386"/>
                </a:lnTo>
                <a:lnTo>
                  <a:pt x="2648" y="2350"/>
                </a:lnTo>
                <a:lnTo>
                  <a:pt x="2646" y="2346"/>
                </a:lnTo>
                <a:lnTo>
                  <a:pt x="2616" y="2286"/>
                </a:lnTo>
                <a:lnTo>
                  <a:pt x="2596" y="2274"/>
                </a:lnTo>
                <a:lnTo>
                  <a:pt x="2586" y="2272"/>
                </a:lnTo>
                <a:lnTo>
                  <a:pt x="2568" y="2262"/>
                </a:lnTo>
                <a:lnTo>
                  <a:pt x="2564" y="2262"/>
                </a:lnTo>
                <a:lnTo>
                  <a:pt x="2522" y="2242"/>
                </a:lnTo>
                <a:lnTo>
                  <a:pt x="2520" y="2242"/>
                </a:lnTo>
                <a:lnTo>
                  <a:pt x="2520" y="2246"/>
                </a:lnTo>
                <a:lnTo>
                  <a:pt x="2518" y="2248"/>
                </a:lnTo>
                <a:lnTo>
                  <a:pt x="2516" y="2250"/>
                </a:lnTo>
                <a:lnTo>
                  <a:pt x="2516" y="2252"/>
                </a:lnTo>
                <a:lnTo>
                  <a:pt x="2516" y="2254"/>
                </a:lnTo>
                <a:lnTo>
                  <a:pt x="2516" y="2258"/>
                </a:lnTo>
                <a:lnTo>
                  <a:pt x="2514" y="2260"/>
                </a:lnTo>
                <a:lnTo>
                  <a:pt x="2514" y="2262"/>
                </a:lnTo>
                <a:lnTo>
                  <a:pt x="2512" y="2262"/>
                </a:lnTo>
                <a:lnTo>
                  <a:pt x="2510" y="2264"/>
                </a:lnTo>
                <a:lnTo>
                  <a:pt x="2510" y="2266"/>
                </a:lnTo>
                <a:lnTo>
                  <a:pt x="2510" y="2268"/>
                </a:lnTo>
                <a:lnTo>
                  <a:pt x="2512" y="2268"/>
                </a:lnTo>
                <a:lnTo>
                  <a:pt x="2512" y="2270"/>
                </a:lnTo>
                <a:lnTo>
                  <a:pt x="2512" y="2272"/>
                </a:lnTo>
                <a:lnTo>
                  <a:pt x="2512" y="2272"/>
                </a:lnTo>
                <a:lnTo>
                  <a:pt x="2510" y="2274"/>
                </a:lnTo>
                <a:lnTo>
                  <a:pt x="2508" y="2274"/>
                </a:lnTo>
                <a:lnTo>
                  <a:pt x="2506" y="2276"/>
                </a:lnTo>
                <a:lnTo>
                  <a:pt x="2506" y="2278"/>
                </a:lnTo>
                <a:lnTo>
                  <a:pt x="2506" y="2280"/>
                </a:lnTo>
                <a:lnTo>
                  <a:pt x="2506" y="2282"/>
                </a:lnTo>
                <a:lnTo>
                  <a:pt x="2504" y="2284"/>
                </a:lnTo>
                <a:lnTo>
                  <a:pt x="2504" y="2286"/>
                </a:lnTo>
                <a:lnTo>
                  <a:pt x="2504" y="2288"/>
                </a:lnTo>
                <a:lnTo>
                  <a:pt x="2504" y="2290"/>
                </a:lnTo>
                <a:lnTo>
                  <a:pt x="2504" y="2292"/>
                </a:lnTo>
                <a:lnTo>
                  <a:pt x="2504" y="2294"/>
                </a:lnTo>
                <a:lnTo>
                  <a:pt x="2502" y="2294"/>
                </a:lnTo>
                <a:lnTo>
                  <a:pt x="2502" y="2296"/>
                </a:lnTo>
                <a:lnTo>
                  <a:pt x="2504" y="2296"/>
                </a:lnTo>
                <a:lnTo>
                  <a:pt x="2506" y="2298"/>
                </a:lnTo>
                <a:lnTo>
                  <a:pt x="2506" y="2300"/>
                </a:lnTo>
                <a:lnTo>
                  <a:pt x="2504" y="2302"/>
                </a:lnTo>
                <a:lnTo>
                  <a:pt x="2504" y="2304"/>
                </a:lnTo>
                <a:lnTo>
                  <a:pt x="2502" y="2306"/>
                </a:lnTo>
                <a:lnTo>
                  <a:pt x="2500" y="2308"/>
                </a:lnTo>
                <a:lnTo>
                  <a:pt x="2502" y="2310"/>
                </a:lnTo>
                <a:lnTo>
                  <a:pt x="2504" y="2312"/>
                </a:lnTo>
                <a:lnTo>
                  <a:pt x="2504" y="2314"/>
                </a:lnTo>
                <a:lnTo>
                  <a:pt x="2506" y="2314"/>
                </a:lnTo>
                <a:lnTo>
                  <a:pt x="2510" y="2318"/>
                </a:lnTo>
                <a:lnTo>
                  <a:pt x="2510" y="2322"/>
                </a:lnTo>
                <a:lnTo>
                  <a:pt x="2510" y="2324"/>
                </a:lnTo>
                <a:lnTo>
                  <a:pt x="2508" y="2324"/>
                </a:lnTo>
                <a:lnTo>
                  <a:pt x="2506" y="2324"/>
                </a:lnTo>
                <a:lnTo>
                  <a:pt x="2504" y="2326"/>
                </a:lnTo>
                <a:lnTo>
                  <a:pt x="2504" y="2330"/>
                </a:lnTo>
                <a:lnTo>
                  <a:pt x="2502" y="2330"/>
                </a:lnTo>
                <a:lnTo>
                  <a:pt x="2500" y="2328"/>
                </a:lnTo>
                <a:lnTo>
                  <a:pt x="2498" y="2328"/>
                </a:lnTo>
                <a:lnTo>
                  <a:pt x="2496" y="2328"/>
                </a:lnTo>
                <a:lnTo>
                  <a:pt x="2494" y="2328"/>
                </a:lnTo>
                <a:lnTo>
                  <a:pt x="2494" y="2332"/>
                </a:lnTo>
                <a:lnTo>
                  <a:pt x="2494" y="2334"/>
                </a:lnTo>
                <a:lnTo>
                  <a:pt x="2492" y="2334"/>
                </a:lnTo>
                <a:lnTo>
                  <a:pt x="2492" y="2336"/>
                </a:lnTo>
                <a:lnTo>
                  <a:pt x="2492" y="2338"/>
                </a:lnTo>
                <a:lnTo>
                  <a:pt x="2488" y="2344"/>
                </a:lnTo>
                <a:lnTo>
                  <a:pt x="2484" y="2344"/>
                </a:lnTo>
                <a:lnTo>
                  <a:pt x="2484" y="2346"/>
                </a:lnTo>
                <a:lnTo>
                  <a:pt x="2482" y="2346"/>
                </a:lnTo>
                <a:lnTo>
                  <a:pt x="2480" y="2350"/>
                </a:lnTo>
                <a:lnTo>
                  <a:pt x="2480" y="2352"/>
                </a:lnTo>
                <a:lnTo>
                  <a:pt x="2480" y="2356"/>
                </a:lnTo>
                <a:lnTo>
                  <a:pt x="2482" y="2360"/>
                </a:lnTo>
                <a:lnTo>
                  <a:pt x="2482" y="2362"/>
                </a:lnTo>
                <a:lnTo>
                  <a:pt x="2482" y="2364"/>
                </a:lnTo>
                <a:lnTo>
                  <a:pt x="2478" y="2366"/>
                </a:lnTo>
                <a:lnTo>
                  <a:pt x="2478" y="2370"/>
                </a:lnTo>
                <a:lnTo>
                  <a:pt x="2480" y="2372"/>
                </a:lnTo>
                <a:lnTo>
                  <a:pt x="2482" y="2372"/>
                </a:lnTo>
                <a:lnTo>
                  <a:pt x="2484" y="2376"/>
                </a:lnTo>
                <a:lnTo>
                  <a:pt x="2486" y="2380"/>
                </a:lnTo>
                <a:lnTo>
                  <a:pt x="2488" y="2384"/>
                </a:lnTo>
                <a:lnTo>
                  <a:pt x="2488" y="2388"/>
                </a:lnTo>
                <a:lnTo>
                  <a:pt x="2488" y="2394"/>
                </a:lnTo>
                <a:lnTo>
                  <a:pt x="2484" y="2398"/>
                </a:lnTo>
                <a:lnTo>
                  <a:pt x="2486" y="2402"/>
                </a:lnTo>
                <a:lnTo>
                  <a:pt x="2484" y="2406"/>
                </a:lnTo>
                <a:lnTo>
                  <a:pt x="2484" y="2410"/>
                </a:lnTo>
                <a:lnTo>
                  <a:pt x="2486" y="2414"/>
                </a:lnTo>
                <a:lnTo>
                  <a:pt x="2484" y="2414"/>
                </a:lnTo>
                <a:lnTo>
                  <a:pt x="2480" y="2418"/>
                </a:lnTo>
                <a:lnTo>
                  <a:pt x="2482" y="2420"/>
                </a:lnTo>
                <a:lnTo>
                  <a:pt x="2478" y="2422"/>
                </a:lnTo>
                <a:lnTo>
                  <a:pt x="2476" y="2424"/>
                </a:lnTo>
                <a:lnTo>
                  <a:pt x="2476" y="2426"/>
                </a:lnTo>
                <a:lnTo>
                  <a:pt x="2476" y="2428"/>
                </a:lnTo>
                <a:lnTo>
                  <a:pt x="2474" y="2430"/>
                </a:lnTo>
                <a:lnTo>
                  <a:pt x="2470" y="2434"/>
                </a:lnTo>
                <a:lnTo>
                  <a:pt x="2472" y="2436"/>
                </a:lnTo>
                <a:lnTo>
                  <a:pt x="2470" y="2438"/>
                </a:lnTo>
                <a:lnTo>
                  <a:pt x="2468" y="2440"/>
                </a:lnTo>
                <a:lnTo>
                  <a:pt x="2468" y="2442"/>
                </a:lnTo>
                <a:lnTo>
                  <a:pt x="2464" y="2444"/>
                </a:lnTo>
                <a:lnTo>
                  <a:pt x="2464" y="2446"/>
                </a:lnTo>
                <a:lnTo>
                  <a:pt x="2462" y="2452"/>
                </a:lnTo>
                <a:lnTo>
                  <a:pt x="2460" y="2454"/>
                </a:lnTo>
                <a:lnTo>
                  <a:pt x="2460" y="2458"/>
                </a:lnTo>
                <a:lnTo>
                  <a:pt x="2460" y="2460"/>
                </a:lnTo>
                <a:lnTo>
                  <a:pt x="2456" y="2462"/>
                </a:lnTo>
                <a:lnTo>
                  <a:pt x="2456" y="2464"/>
                </a:lnTo>
                <a:lnTo>
                  <a:pt x="2452" y="2468"/>
                </a:lnTo>
                <a:lnTo>
                  <a:pt x="2452" y="2472"/>
                </a:lnTo>
                <a:lnTo>
                  <a:pt x="2452" y="2476"/>
                </a:lnTo>
                <a:lnTo>
                  <a:pt x="2454" y="2476"/>
                </a:lnTo>
                <a:lnTo>
                  <a:pt x="2456" y="2478"/>
                </a:lnTo>
                <a:lnTo>
                  <a:pt x="2456" y="2484"/>
                </a:lnTo>
                <a:lnTo>
                  <a:pt x="2456" y="2486"/>
                </a:lnTo>
                <a:lnTo>
                  <a:pt x="2456" y="2488"/>
                </a:lnTo>
                <a:lnTo>
                  <a:pt x="2452" y="2490"/>
                </a:lnTo>
                <a:lnTo>
                  <a:pt x="2450" y="2492"/>
                </a:lnTo>
                <a:lnTo>
                  <a:pt x="2448" y="2496"/>
                </a:lnTo>
                <a:lnTo>
                  <a:pt x="2442" y="2498"/>
                </a:lnTo>
                <a:lnTo>
                  <a:pt x="2436" y="2496"/>
                </a:lnTo>
                <a:lnTo>
                  <a:pt x="2432" y="2494"/>
                </a:lnTo>
                <a:lnTo>
                  <a:pt x="2428" y="2492"/>
                </a:lnTo>
                <a:lnTo>
                  <a:pt x="2424" y="2494"/>
                </a:lnTo>
                <a:lnTo>
                  <a:pt x="2422" y="2498"/>
                </a:lnTo>
                <a:lnTo>
                  <a:pt x="2424" y="2498"/>
                </a:lnTo>
                <a:lnTo>
                  <a:pt x="2420" y="2504"/>
                </a:lnTo>
                <a:lnTo>
                  <a:pt x="2422" y="2508"/>
                </a:lnTo>
                <a:lnTo>
                  <a:pt x="2420" y="2510"/>
                </a:lnTo>
                <a:lnTo>
                  <a:pt x="2418" y="2510"/>
                </a:lnTo>
                <a:lnTo>
                  <a:pt x="2418" y="2514"/>
                </a:lnTo>
                <a:lnTo>
                  <a:pt x="2416" y="2516"/>
                </a:lnTo>
                <a:lnTo>
                  <a:pt x="2412" y="2520"/>
                </a:lnTo>
                <a:lnTo>
                  <a:pt x="2408" y="2520"/>
                </a:lnTo>
                <a:lnTo>
                  <a:pt x="2406" y="2520"/>
                </a:lnTo>
                <a:lnTo>
                  <a:pt x="2404" y="2524"/>
                </a:lnTo>
                <a:lnTo>
                  <a:pt x="2402" y="2524"/>
                </a:lnTo>
                <a:lnTo>
                  <a:pt x="2398" y="2528"/>
                </a:lnTo>
                <a:lnTo>
                  <a:pt x="2396" y="2530"/>
                </a:lnTo>
                <a:lnTo>
                  <a:pt x="2394" y="2534"/>
                </a:lnTo>
                <a:lnTo>
                  <a:pt x="2394" y="2536"/>
                </a:lnTo>
                <a:lnTo>
                  <a:pt x="2392" y="2536"/>
                </a:lnTo>
                <a:lnTo>
                  <a:pt x="2388" y="2542"/>
                </a:lnTo>
                <a:lnTo>
                  <a:pt x="2386" y="2546"/>
                </a:lnTo>
                <a:lnTo>
                  <a:pt x="2384" y="2550"/>
                </a:lnTo>
                <a:lnTo>
                  <a:pt x="2386" y="2554"/>
                </a:lnTo>
                <a:lnTo>
                  <a:pt x="2390" y="2556"/>
                </a:lnTo>
                <a:lnTo>
                  <a:pt x="2390" y="2560"/>
                </a:lnTo>
                <a:lnTo>
                  <a:pt x="2392" y="2562"/>
                </a:lnTo>
                <a:lnTo>
                  <a:pt x="2396" y="2562"/>
                </a:lnTo>
                <a:lnTo>
                  <a:pt x="2398" y="2566"/>
                </a:lnTo>
                <a:lnTo>
                  <a:pt x="2400" y="2570"/>
                </a:lnTo>
                <a:lnTo>
                  <a:pt x="2402" y="2576"/>
                </a:lnTo>
                <a:lnTo>
                  <a:pt x="2402" y="2578"/>
                </a:lnTo>
                <a:lnTo>
                  <a:pt x="2404" y="2580"/>
                </a:lnTo>
                <a:lnTo>
                  <a:pt x="2404" y="2584"/>
                </a:lnTo>
                <a:lnTo>
                  <a:pt x="2402" y="2588"/>
                </a:lnTo>
                <a:lnTo>
                  <a:pt x="2398" y="2590"/>
                </a:lnTo>
                <a:lnTo>
                  <a:pt x="2394" y="2594"/>
                </a:lnTo>
                <a:lnTo>
                  <a:pt x="2392" y="2596"/>
                </a:lnTo>
                <a:lnTo>
                  <a:pt x="2388" y="2598"/>
                </a:lnTo>
                <a:lnTo>
                  <a:pt x="2382" y="2598"/>
                </a:lnTo>
                <a:lnTo>
                  <a:pt x="2380" y="2602"/>
                </a:lnTo>
                <a:lnTo>
                  <a:pt x="2380" y="2606"/>
                </a:lnTo>
                <a:lnTo>
                  <a:pt x="2378" y="2608"/>
                </a:lnTo>
                <a:lnTo>
                  <a:pt x="2374" y="2606"/>
                </a:lnTo>
                <a:lnTo>
                  <a:pt x="2368" y="2608"/>
                </a:lnTo>
                <a:lnTo>
                  <a:pt x="2366" y="2614"/>
                </a:lnTo>
                <a:lnTo>
                  <a:pt x="2362" y="2616"/>
                </a:lnTo>
                <a:lnTo>
                  <a:pt x="2356" y="2616"/>
                </a:lnTo>
                <a:lnTo>
                  <a:pt x="2354" y="2620"/>
                </a:lnTo>
                <a:lnTo>
                  <a:pt x="2352" y="2626"/>
                </a:lnTo>
                <a:lnTo>
                  <a:pt x="2346" y="2628"/>
                </a:lnTo>
                <a:lnTo>
                  <a:pt x="2342" y="2634"/>
                </a:lnTo>
                <a:lnTo>
                  <a:pt x="2336" y="2640"/>
                </a:lnTo>
                <a:lnTo>
                  <a:pt x="2332" y="2647"/>
                </a:lnTo>
                <a:lnTo>
                  <a:pt x="2326" y="2653"/>
                </a:lnTo>
                <a:lnTo>
                  <a:pt x="2320" y="2655"/>
                </a:lnTo>
                <a:lnTo>
                  <a:pt x="2310" y="2671"/>
                </a:lnTo>
                <a:lnTo>
                  <a:pt x="2296" y="2675"/>
                </a:lnTo>
                <a:lnTo>
                  <a:pt x="2292" y="2681"/>
                </a:lnTo>
                <a:lnTo>
                  <a:pt x="2294" y="2685"/>
                </a:lnTo>
                <a:lnTo>
                  <a:pt x="2294" y="2693"/>
                </a:lnTo>
                <a:lnTo>
                  <a:pt x="2294" y="2695"/>
                </a:lnTo>
                <a:lnTo>
                  <a:pt x="2296" y="2697"/>
                </a:lnTo>
                <a:lnTo>
                  <a:pt x="2296" y="2703"/>
                </a:lnTo>
                <a:lnTo>
                  <a:pt x="2292" y="2703"/>
                </a:lnTo>
                <a:lnTo>
                  <a:pt x="2294" y="2707"/>
                </a:lnTo>
                <a:lnTo>
                  <a:pt x="2294" y="2711"/>
                </a:lnTo>
                <a:lnTo>
                  <a:pt x="2290" y="2713"/>
                </a:lnTo>
                <a:lnTo>
                  <a:pt x="2286" y="2719"/>
                </a:lnTo>
                <a:lnTo>
                  <a:pt x="2284" y="2725"/>
                </a:lnTo>
                <a:lnTo>
                  <a:pt x="2284" y="2729"/>
                </a:lnTo>
                <a:lnTo>
                  <a:pt x="2280" y="2733"/>
                </a:lnTo>
                <a:lnTo>
                  <a:pt x="2274" y="2733"/>
                </a:lnTo>
                <a:lnTo>
                  <a:pt x="2272" y="2737"/>
                </a:lnTo>
                <a:lnTo>
                  <a:pt x="2274" y="2745"/>
                </a:lnTo>
                <a:lnTo>
                  <a:pt x="2276" y="2749"/>
                </a:lnTo>
                <a:lnTo>
                  <a:pt x="2276" y="2751"/>
                </a:lnTo>
                <a:lnTo>
                  <a:pt x="2278" y="2757"/>
                </a:lnTo>
                <a:lnTo>
                  <a:pt x="2280" y="2757"/>
                </a:lnTo>
                <a:lnTo>
                  <a:pt x="2284" y="2759"/>
                </a:lnTo>
                <a:lnTo>
                  <a:pt x="2286" y="2761"/>
                </a:lnTo>
                <a:lnTo>
                  <a:pt x="2284" y="2767"/>
                </a:lnTo>
                <a:lnTo>
                  <a:pt x="2278" y="2775"/>
                </a:lnTo>
                <a:lnTo>
                  <a:pt x="2270" y="2785"/>
                </a:lnTo>
                <a:lnTo>
                  <a:pt x="2264" y="2791"/>
                </a:lnTo>
                <a:lnTo>
                  <a:pt x="2258" y="2803"/>
                </a:lnTo>
                <a:lnTo>
                  <a:pt x="2258" y="2807"/>
                </a:lnTo>
                <a:lnTo>
                  <a:pt x="2260" y="2809"/>
                </a:lnTo>
                <a:lnTo>
                  <a:pt x="2258" y="2813"/>
                </a:lnTo>
                <a:lnTo>
                  <a:pt x="2256" y="2815"/>
                </a:lnTo>
                <a:lnTo>
                  <a:pt x="2254" y="2821"/>
                </a:lnTo>
                <a:lnTo>
                  <a:pt x="2252" y="2825"/>
                </a:lnTo>
                <a:lnTo>
                  <a:pt x="2248" y="2833"/>
                </a:lnTo>
                <a:lnTo>
                  <a:pt x="2248" y="2835"/>
                </a:lnTo>
                <a:lnTo>
                  <a:pt x="2248" y="2839"/>
                </a:lnTo>
                <a:lnTo>
                  <a:pt x="2246" y="2841"/>
                </a:lnTo>
                <a:lnTo>
                  <a:pt x="2246" y="2843"/>
                </a:lnTo>
                <a:lnTo>
                  <a:pt x="2246" y="2845"/>
                </a:lnTo>
                <a:lnTo>
                  <a:pt x="2242" y="2847"/>
                </a:lnTo>
                <a:lnTo>
                  <a:pt x="2236" y="2855"/>
                </a:lnTo>
                <a:lnTo>
                  <a:pt x="2238" y="2859"/>
                </a:lnTo>
                <a:lnTo>
                  <a:pt x="2236" y="2861"/>
                </a:lnTo>
                <a:lnTo>
                  <a:pt x="2234" y="2861"/>
                </a:lnTo>
                <a:lnTo>
                  <a:pt x="2230" y="2869"/>
                </a:lnTo>
                <a:lnTo>
                  <a:pt x="2230" y="2873"/>
                </a:lnTo>
                <a:lnTo>
                  <a:pt x="2228" y="2877"/>
                </a:lnTo>
                <a:lnTo>
                  <a:pt x="2228" y="2879"/>
                </a:lnTo>
                <a:lnTo>
                  <a:pt x="2226" y="2883"/>
                </a:lnTo>
                <a:lnTo>
                  <a:pt x="2224" y="2885"/>
                </a:lnTo>
                <a:lnTo>
                  <a:pt x="2218" y="2887"/>
                </a:lnTo>
                <a:lnTo>
                  <a:pt x="2216" y="2889"/>
                </a:lnTo>
                <a:lnTo>
                  <a:pt x="2214" y="2893"/>
                </a:lnTo>
                <a:lnTo>
                  <a:pt x="2210" y="2895"/>
                </a:lnTo>
                <a:lnTo>
                  <a:pt x="2208" y="2895"/>
                </a:lnTo>
                <a:lnTo>
                  <a:pt x="2204" y="2901"/>
                </a:lnTo>
                <a:lnTo>
                  <a:pt x="2196" y="2909"/>
                </a:lnTo>
                <a:lnTo>
                  <a:pt x="2194" y="2913"/>
                </a:lnTo>
                <a:lnTo>
                  <a:pt x="2190" y="2913"/>
                </a:lnTo>
                <a:lnTo>
                  <a:pt x="2188" y="2919"/>
                </a:lnTo>
                <a:lnTo>
                  <a:pt x="2184" y="2923"/>
                </a:lnTo>
                <a:lnTo>
                  <a:pt x="2178" y="2927"/>
                </a:lnTo>
                <a:lnTo>
                  <a:pt x="2176" y="2929"/>
                </a:lnTo>
                <a:lnTo>
                  <a:pt x="2174" y="2931"/>
                </a:lnTo>
                <a:lnTo>
                  <a:pt x="2172" y="2931"/>
                </a:lnTo>
                <a:lnTo>
                  <a:pt x="2172" y="2933"/>
                </a:lnTo>
                <a:lnTo>
                  <a:pt x="2170" y="2933"/>
                </a:lnTo>
                <a:lnTo>
                  <a:pt x="2168" y="2935"/>
                </a:lnTo>
                <a:lnTo>
                  <a:pt x="2166" y="2937"/>
                </a:lnTo>
                <a:lnTo>
                  <a:pt x="2162" y="2939"/>
                </a:lnTo>
                <a:lnTo>
                  <a:pt x="2162" y="2941"/>
                </a:lnTo>
                <a:lnTo>
                  <a:pt x="2160" y="2943"/>
                </a:lnTo>
                <a:lnTo>
                  <a:pt x="2158" y="2943"/>
                </a:lnTo>
                <a:lnTo>
                  <a:pt x="2158" y="2945"/>
                </a:lnTo>
                <a:lnTo>
                  <a:pt x="2154" y="2947"/>
                </a:lnTo>
                <a:lnTo>
                  <a:pt x="2154" y="2949"/>
                </a:lnTo>
                <a:lnTo>
                  <a:pt x="2152" y="2949"/>
                </a:lnTo>
                <a:lnTo>
                  <a:pt x="2152" y="2951"/>
                </a:lnTo>
                <a:lnTo>
                  <a:pt x="2150" y="2953"/>
                </a:lnTo>
                <a:lnTo>
                  <a:pt x="2148" y="2953"/>
                </a:lnTo>
                <a:lnTo>
                  <a:pt x="2148" y="2955"/>
                </a:lnTo>
                <a:lnTo>
                  <a:pt x="2148" y="2957"/>
                </a:lnTo>
                <a:lnTo>
                  <a:pt x="2144" y="2961"/>
                </a:lnTo>
                <a:lnTo>
                  <a:pt x="2144" y="2963"/>
                </a:lnTo>
                <a:lnTo>
                  <a:pt x="2142" y="2963"/>
                </a:lnTo>
                <a:lnTo>
                  <a:pt x="2140" y="2963"/>
                </a:lnTo>
                <a:lnTo>
                  <a:pt x="2140" y="2963"/>
                </a:lnTo>
                <a:lnTo>
                  <a:pt x="2140" y="2965"/>
                </a:lnTo>
                <a:lnTo>
                  <a:pt x="2138" y="2967"/>
                </a:lnTo>
                <a:lnTo>
                  <a:pt x="2136" y="2967"/>
                </a:lnTo>
                <a:lnTo>
                  <a:pt x="2136" y="2971"/>
                </a:lnTo>
                <a:lnTo>
                  <a:pt x="2134" y="2971"/>
                </a:lnTo>
                <a:lnTo>
                  <a:pt x="2132" y="2971"/>
                </a:lnTo>
                <a:lnTo>
                  <a:pt x="2130" y="2975"/>
                </a:lnTo>
                <a:lnTo>
                  <a:pt x="2128" y="2977"/>
                </a:lnTo>
                <a:lnTo>
                  <a:pt x="2126" y="2979"/>
                </a:lnTo>
                <a:lnTo>
                  <a:pt x="2126" y="2981"/>
                </a:lnTo>
                <a:lnTo>
                  <a:pt x="2126" y="2983"/>
                </a:lnTo>
                <a:lnTo>
                  <a:pt x="2128" y="2985"/>
                </a:lnTo>
                <a:lnTo>
                  <a:pt x="2126" y="2987"/>
                </a:lnTo>
                <a:lnTo>
                  <a:pt x="2124" y="2987"/>
                </a:lnTo>
                <a:lnTo>
                  <a:pt x="2122" y="2987"/>
                </a:lnTo>
                <a:lnTo>
                  <a:pt x="2118" y="2989"/>
                </a:lnTo>
                <a:lnTo>
                  <a:pt x="2116" y="2991"/>
                </a:lnTo>
                <a:lnTo>
                  <a:pt x="2114" y="2993"/>
                </a:lnTo>
                <a:lnTo>
                  <a:pt x="2112" y="2995"/>
                </a:lnTo>
                <a:lnTo>
                  <a:pt x="2108" y="2997"/>
                </a:lnTo>
                <a:lnTo>
                  <a:pt x="2106" y="2999"/>
                </a:lnTo>
                <a:lnTo>
                  <a:pt x="2106" y="3001"/>
                </a:lnTo>
                <a:lnTo>
                  <a:pt x="2104" y="2999"/>
                </a:lnTo>
                <a:lnTo>
                  <a:pt x="2102" y="2999"/>
                </a:lnTo>
                <a:lnTo>
                  <a:pt x="2100" y="2997"/>
                </a:lnTo>
                <a:lnTo>
                  <a:pt x="2098" y="3001"/>
                </a:lnTo>
                <a:lnTo>
                  <a:pt x="2096" y="3001"/>
                </a:lnTo>
                <a:lnTo>
                  <a:pt x="2092" y="3005"/>
                </a:lnTo>
                <a:lnTo>
                  <a:pt x="2090" y="3009"/>
                </a:lnTo>
                <a:lnTo>
                  <a:pt x="2090" y="3011"/>
                </a:lnTo>
                <a:lnTo>
                  <a:pt x="2088" y="3011"/>
                </a:lnTo>
                <a:lnTo>
                  <a:pt x="2086" y="3015"/>
                </a:lnTo>
                <a:lnTo>
                  <a:pt x="2086" y="3017"/>
                </a:lnTo>
                <a:lnTo>
                  <a:pt x="2084" y="3019"/>
                </a:lnTo>
                <a:lnTo>
                  <a:pt x="2082" y="3021"/>
                </a:lnTo>
                <a:lnTo>
                  <a:pt x="2082" y="3023"/>
                </a:lnTo>
                <a:lnTo>
                  <a:pt x="2082" y="3027"/>
                </a:lnTo>
                <a:lnTo>
                  <a:pt x="2080" y="3029"/>
                </a:lnTo>
                <a:lnTo>
                  <a:pt x="2078" y="3031"/>
                </a:lnTo>
                <a:lnTo>
                  <a:pt x="2078" y="3035"/>
                </a:lnTo>
                <a:lnTo>
                  <a:pt x="2074" y="3035"/>
                </a:lnTo>
                <a:lnTo>
                  <a:pt x="2072" y="3035"/>
                </a:lnTo>
                <a:lnTo>
                  <a:pt x="2072" y="3039"/>
                </a:lnTo>
                <a:lnTo>
                  <a:pt x="2072" y="3039"/>
                </a:lnTo>
                <a:lnTo>
                  <a:pt x="2072" y="3041"/>
                </a:lnTo>
                <a:lnTo>
                  <a:pt x="2074" y="3045"/>
                </a:lnTo>
                <a:lnTo>
                  <a:pt x="2074" y="3047"/>
                </a:lnTo>
                <a:lnTo>
                  <a:pt x="2072" y="3049"/>
                </a:lnTo>
                <a:lnTo>
                  <a:pt x="2070" y="3049"/>
                </a:lnTo>
                <a:lnTo>
                  <a:pt x="2066" y="3051"/>
                </a:lnTo>
                <a:lnTo>
                  <a:pt x="2066" y="3053"/>
                </a:lnTo>
                <a:lnTo>
                  <a:pt x="2064" y="3053"/>
                </a:lnTo>
                <a:lnTo>
                  <a:pt x="2062" y="3055"/>
                </a:lnTo>
                <a:lnTo>
                  <a:pt x="2058" y="3059"/>
                </a:lnTo>
                <a:lnTo>
                  <a:pt x="2054" y="3063"/>
                </a:lnTo>
                <a:lnTo>
                  <a:pt x="2052" y="3070"/>
                </a:lnTo>
                <a:lnTo>
                  <a:pt x="2052" y="3074"/>
                </a:lnTo>
                <a:lnTo>
                  <a:pt x="2048" y="3078"/>
                </a:lnTo>
                <a:lnTo>
                  <a:pt x="2044" y="3082"/>
                </a:lnTo>
                <a:lnTo>
                  <a:pt x="2042" y="3080"/>
                </a:lnTo>
                <a:lnTo>
                  <a:pt x="2038" y="3088"/>
                </a:lnTo>
                <a:lnTo>
                  <a:pt x="2036" y="3090"/>
                </a:lnTo>
                <a:lnTo>
                  <a:pt x="2034" y="3096"/>
                </a:lnTo>
                <a:lnTo>
                  <a:pt x="2032" y="3096"/>
                </a:lnTo>
                <a:lnTo>
                  <a:pt x="2034" y="3098"/>
                </a:lnTo>
                <a:lnTo>
                  <a:pt x="2036" y="3100"/>
                </a:lnTo>
                <a:lnTo>
                  <a:pt x="2036" y="3102"/>
                </a:lnTo>
                <a:lnTo>
                  <a:pt x="2038" y="3104"/>
                </a:lnTo>
                <a:lnTo>
                  <a:pt x="2038" y="3106"/>
                </a:lnTo>
                <a:lnTo>
                  <a:pt x="2038" y="3110"/>
                </a:lnTo>
                <a:lnTo>
                  <a:pt x="2040" y="3110"/>
                </a:lnTo>
                <a:lnTo>
                  <a:pt x="2042" y="3108"/>
                </a:lnTo>
                <a:lnTo>
                  <a:pt x="2044" y="3110"/>
                </a:lnTo>
                <a:lnTo>
                  <a:pt x="2044" y="3112"/>
                </a:lnTo>
                <a:lnTo>
                  <a:pt x="2044" y="3114"/>
                </a:lnTo>
                <a:lnTo>
                  <a:pt x="2044" y="3116"/>
                </a:lnTo>
                <a:lnTo>
                  <a:pt x="2040" y="3114"/>
                </a:lnTo>
                <a:lnTo>
                  <a:pt x="2038" y="3116"/>
                </a:lnTo>
                <a:lnTo>
                  <a:pt x="2036" y="3114"/>
                </a:lnTo>
                <a:lnTo>
                  <a:pt x="2034" y="3114"/>
                </a:lnTo>
                <a:lnTo>
                  <a:pt x="2032" y="3114"/>
                </a:lnTo>
                <a:lnTo>
                  <a:pt x="2032" y="3116"/>
                </a:lnTo>
                <a:lnTo>
                  <a:pt x="2030" y="3116"/>
                </a:lnTo>
                <a:lnTo>
                  <a:pt x="2028" y="3118"/>
                </a:lnTo>
                <a:lnTo>
                  <a:pt x="2026" y="3120"/>
                </a:lnTo>
                <a:lnTo>
                  <a:pt x="2022" y="3120"/>
                </a:lnTo>
                <a:lnTo>
                  <a:pt x="2022" y="3126"/>
                </a:lnTo>
                <a:lnTo>
                  <a:pt x="2020" y="3126"/>
                </a:lnTo>
                <a:lnTo>
                  <a:pt x="2018" y="3126"/>
                </a:lnTo>
                <a:lnTo>
                  <a:pt x="2018" y="3124"/>
                </a:lnTo>
                <a:lnTo>
                  <a:pt x="2014" y="3128"/>
                </a:lnTo>
                <a:lnTo>
                  <a:pt x="2014" y="3130"/>
                </a:lnTo>
                <a:lnTo>
                  <a:pt x="2014" y="3132"/>
                </a:lnTo>
                <a:lnTo>
                  <a:pt x="2014" y="3134"/>
                </a:lnTo>
                <a:lnTo>
                  <a:pt x="2016" y="3136"/>
                </a:lnTo>
                <a:lnTo>
                  <a:pt x="2014" y="3136"/>
                </a:lnTo>
                <a:lnTo>
                  <a:pt x="2008" y="3136"/>
                </a:lnTo>
                <a:lnTo>
                  <a:pt x="2008" y="3138"/>
                </a:lnTo>
                <a:lnTo>
                  <a:pt x="2008" y="3140"/>
                </a:lnTo>
                <a:lnTo>
                  <a:pt x="2006" y="3142"/>
                </a:lnTo>
                <a:lnTo>
                  <a:pt x="2006" y="3144"/>
                </a:lnTo>
                <a:lnTo>
                  <a:pt x="2006" y="3146"/>
                </a:lnTo>
                <a:lnTo>
                  <a:pt x="2008" y="3148"/>
                </a:lnTo>
                <a:lnTo>
                  <a:pt x="2004" y="3154"/>
                </a:lnTo>
                <a:lnTo>
                  <a:pt x="2004" y="3156"/>
                </a:lnTo>
                <a:lnTo>
                  <a:pt x="2006" y="3158"/>
                </a:lnTo>
                <a:lnTo>
                  <a:pt x="2006" y="3160"/>
                </a:lnTo>
                <a:lnTo>
                  <a:pt x="2008" y="3162"/>
                </a:lnTo>
                <a:lnTo>
                  <a:pt x="2014" y="3166"/>
                </a:lnTo>
                <a:lnTo>
                  <a:pt x="2012" y="3168"/>
                </a:lnTo>
                <a:lnTo>
                  <a:pt x="2008" y="3176"/>
                </a:lnTo>
                <a:lnTo>
                  <a:pt x="2002" y="3178"/>
                </a:lnTo>
                <a:lnTo>
                  <a:pt x="2000" y="3180"/>
                </a:lnTo>
                <a:lnTo>
                  <a:pt x="2000" y="3184"/>
                </a:lnTo>
                <a:lnTo>
                  <a:pt x="1996" y="3184"/>
                </a:lnTo>
                <a:lnTo>
                  <a:pt x="1994" y="3190"/>
                </a:lnTo>
                <a:lnTo>
                  <a:pt x="1990" y="3194"/>
                </a:lnTo>
                <a:lnTo>
                  <a:pt x="1986" y="3200"/>
                </a:lnTo>
                <a:lnTo>
                  <a:pt x="1978" y="3204"/>
                </a:lnTo>
                <a:lnTo>
                  <a:pt x="1976" y="3206"/>
                </a:lnTo>
                <a:lnTo>
                  <a:pt x="1992" y="3232"/>
                </a:lnTo>
                <a:lnTo>
                  <a:pt x="2006" y="3246"/>
                </a:lnTo>
                <a:lnTo>
                  <a:pt x="2014" y="3254"/>
                </a:lnTo>
                <a:lnTo>
                  <a:pt x="2024" y="3262"/>
                </a:lnTo>
                <a:lnTo>
                  <a:pt x="2028" y="3264"/>
                </a:lnTo>
                <a:lnTo>
                  <a:pt x="2040" y="3274"/>
                </a:lnTo>
                <a:lnTo>
                  <a:pt x="2036" y="3282"/>
                </a:lnTo>
                <a:lnTo>
                  <a:pt x="2028" y="3290"/>
                </a:lnTo>
                <a:lnTo>
                  <a:pt x="2024" y="3294"/>
                </a:lnTo>
                <a:lnTo>
                  <a:pt x="2022" y="3296"/>
                </a:lnTo>
                <a:lnTo>
                  <a:pt x="2018" y="3300"/>
                </a:lnTo>
                <a:lnTo>
                  <a:pt x="2008" y="3308"/>
                </a:lnTo>
                <a:lnTo>
                  <a:pt x="1998" y="3312"/>
                </a:lnTo>
                <a:lnTo>
                  <a:pt x="1992" y="3318"/>
                </a:lnTo>
                <a:lnTo>
                  <a:pt x="1988" y="3320"/>
                </a:lnTo>
                <a:lnTo>
                  <a:pt x="1974" y="3328"/>
                </a:lnTo>
                <a:lnTo>
                  <a:pt x="1948" y="3340"/>
                </a:lnTo>
                <a:lnTo>
                  <a:pt x="1962" y="3362"/>
                </a:lnTo>
                <a:lnTo>
                  <a:pt x="1958" y="3364"/>
                </a:lnTo>
                <a:lnTo>
                  <a:pt x="1954" y="3364"/>
                </a:lnTo>
                <a:lnTo>
                  <a:pt x="1952" y="3366"/>
                </a:lnTo>
                <a:lnTo>
                  <a:pt x="1950" y="3368"/>
                </a:lnTo>
                <a:lnTo>
                  <a:pt x="1948" y="3370"/>
                </a:lnTo>
                <a:lnTo>
                  <a:pt x="1948" y="3372"/>
                </a:lnTo>
                <a:lnTo>
                  <a:pt x="1964" y="3380"/>
                </a:lnTo>
                <a:lnTo>
                  <a:pt x="1980" y="3372"/>
                </a:lnTo>
                <a:lnTo>
                  <a:pt x="1988" y="3374"/>
                </a:lnTo>
                <a:lnTo>
                  <a:pt x="1974" y="3400"/>
                </a:lnTo>
                <a:lnTo>
                  <a:pt x="1964" y="3406"/>
                </a:lnTo>
                <a:lnTo>
                  <a:pt x="1962" y="3408"/>
                </a:lnTo>
                <a:lnTo>
                  <a:pt x="1952" y="3414"/>
                </a:lnTo>
                <a:lnTo>
                  <a:pt x="1948" y="3416"/>
                </a:lnTo>
                <a:lnTo>
                  <a:pt x="1934" y="3420"/>
                </a:lnTo>
                <a:lnTo>
                  <a:pt x="1916" y="3424"/>
                </a:lnTo>
                <a:lnTo>
                  <a:pt x="1920" y="3430"/>
                </a:lnTo>
                <a:lnTo>
                  <a:pt x="1914" y="3434"/>
                </a:lnTo>
                <a:lnTo>
                  <a:pt x="1910" y="3438"/>
                </a:lnTo>
                <a:lnTo>
                  <a:pt x="1900" y="3442"/>
                </a:lnTo>
                <a:lnTo>
                  <a:pt x="1880" y="3456"/>
                </a:lnTo>
                <a:lnTo>
                  <a:pt x="1866" y="3464"/>
                </a:lnTo>
                <a:lnTo>
                  <a:pt x="1864" y="3466"/>
                </a:lnTo>
                <a:lnTo>
                  <a:pt x="1852" y="3474"/>
                </a:lnTo>
                <a:lnTo>
                  <a:pt x="1846" y="3478"/>
                </a:lnTo>
                <a:lnTo>
                  <a:pt x="1842" y="3480"/>
                </a:lnTo>
                <a:lnTo>
                  <a:pt x="1834" y="3488"/>
                </a:lnTo>
                <a:lnTo>
                  <a:pt x="1826" y="3490"/>
                </a:lnTo>
                <a:lnTo>
                  <a:pt x="1818" y="3486"/>
                </a:lnTo>
                <a:lnTo>
                  <a:pt x="1812" y="3480"/>
                </a:lnTo>
                <a:lnTo>
                  <a:pt x="1808" y="3478"/>
                </a:lnTo>
                <a:lnTo>
                  <a:pt x="1806" y="3468"/>
                </a:lnTo>
                <a:lnTo>
                  <a:pt x="1808" y="3466"/>
                </a:lnTo>
                <a:lnTo>
                  <a:pt x="1810" y="3454"/>
                </a:lnTo>
                <a:lnTo>
                  <a:pt x="1796" y="3428"/>
                </a:lnTo>
                <a:lnTo>
                  <a:pt x="1794" y="3432"/>
                </a:lnTo>
                <a:lnTo>
                  <a:pt x="1790" y="3430"/>
                </a:lnTo>
                <a:lnTo>
                  <a:pt x="1786" y="3434"/>
                </a:lnTo>
                <a:lnTo>
                  <a:pt x="1778" y="3434"/>
                </a:lnTo>
                <a:lnTo>
                  <a:pt x="1774" y="3436"/>
                </a:lnTo>
                <a:lnTo>
                  <a:pt x="1766" y="3436"/>
                </a:lnTo>
                <a:lnTo>
                  <a:pt x="1760" y="3438"/>
                </a:lnTo>
                <a:lnTo>
                  <a:pt x="1754" y="3442"/>
                </a:lnTo>
                <a:lnTo>
                  <a:pt x="1738" y="3452"/>
                </a:lnTo>
                <a:lnTo>
                  <a:pt x="1736" y="3456"/>
                </a:lnTo>
                <a:lnTo>
                  <a:pt x="1732" y="3456"/>
                </a:lnTo>
                <a:lnTo>
                  <a:pt x="1730" y="3458"/>
                </a:lnTo>
                <a:lnTo>
                  <a:pt x="1728" y="3462"/>
                </a:lnTo>
                <a:lnTo>
                  <a:pt x="1718" y="3468"/>
                </a:lnTo>
                <a:lnTo>
                  <a:pt x="1704" y="3476"/>
                </a:lnTo>
                <a:lnTo>
                  <a:pt x="1702" y="3480"/>
                </a:lnTo>
                <a:lnTo>
                  <a:pt x="1696" y="3480"/>
                </a:lnTo>
                <a:lnTo>
                  <a:pt x="1690" y="3484"/>
                </a:lnTo>
                <a:lnTo>
                  <a:pt x="1690" y="3486"/>
                </a:lnTo>
                <a:lnTo>
                  <a:pt x="1682" y="3493"/>
                </a:lnTo>
                <a:lnTo>
                  <a:pt x="1678" y="3493"/>
                </a:lnTo>
                <a:lnTo>
                  <a:pt x="1650" y="3511"/>
                </a:lnTo>
                <a:lnTo>
                  <a:pt x="1640" y="3517"/>
                </a:lnTo>
                <a:lnTo>
                  <a:pt x="1626" y="3525"/>
                </a:lnTo>
                <a:lnTo>
                  <a:pt x="1622" y="3527"/>
                </a:lnTo>
                <a:lnTo>
                  <a:pt x="1620" y="3527"/>
                </a:lnTo>
                <a:lnTo>
                  <a:pt x="1616" y="3529"/>
                </a:lnTo>
                <a:lnTo>
                  <a:pt x="1616" y="3531"/>
                </a:lnTo>
                <a:lnTo>
                  <a:pt x="1612" y="3531"/>
                </a:lnTo>
                <a:lnTo>
                  <a:pt x="1610" y="3533"/>
                </a:lnTo>
                <a:lnTo>
                  <a:pt x="1606" y="3533"/>
                </a:lnTo>
                <a:lnTo>
                  <a:pt x="1600" y="3537"/>
                </a:lnTo>
                <a:lnTo>
                  <a:pt x="1596" y="3537"/>
                </a:lnTo>
                <a:lnTo>
                  <a:pt x="1586" y="3543"/>
                </a:lnTo>
                <a:lnTo>
                  <a:pt x="1578" y="3545"/>
                </a:lnTo>
                <a:lnTo>
                  <a:pt x="1572" y="3533"/>
                </a:lnTo>
                <a:lnTo>
                  <a:pt x="1566" y="3527"/>
                </a:lnTo>
                <a:lnTo>
                  <a:pt x="1564" y="3521"/>
                </a:lnTo>
                <a:lnTo>
                  <a:pt x="1562" y="3521"/>
                </a:lnTo>
                <a:lnTo>
                  <a:pt x="1560" y="3521"/>
                </a:lnTo>
                <a:lnTo>
                  <a:pt x="1556" y="3521"/>
                </a:lnTo>
                <a:lnTo>
                  <a:pt x="1554" y="3519"/>
                </a:lnTo>
                <a:lnTo>
                  <a:pt x="1552" y="3519"/>
                </a:lnTo>
                <a:lnTo>
                  <a:pt x="1550" y="3519"/>
                </a:lnTo>
                <a:lnTo>
                  <a:pt x="1548" y="3519"/>
                </a:lnTo>
                <a:lnTo>
                  <a:pt x="1548" y="3517"/>
                </a:lnTo>
                <a:lnTo>
                  <a:pt x="1546" y="3513"/>
                </a:lnTo>
                <a:lnTo>
                  <a:pt x="1544" y="3511"/>
                </a:lnTo>
                <a:lnTo>
                  <a:pt x="1542" y="3509"/>
                </a:lnTo>
                <a:lnTo>
                  <a:pt x="1528" y="3497"/>
                </a:lnTo>
                <a:lnTo>
                  <a:pt x="1518" y="3488"/>
                </a:lnTo>
                <a:lnTo>
                  <a:pt x="1516" y="3490"/>
                </a:lnTo>
                <a:lnTo>
                  <a:pt x="1508" y="3486"/>
                </a:lnTo>
                <a:lnTo>
                  <a:pt x="1506" y="3486"/>
                </a:lnTo>
                <a:lnTo>
                  <a:pt x="1504" y="3486"/>
                </a:lnTo>
                <a:lnTo>
                  <a:pt x="1502" y="3484"/>
                </a:lnTo>
                <a:lnTo>
                  <a:pt x="1498" y="3495"/>
                </a:lnTo>
                <a:lnTo>
                  <a:pt x="1500" y="3505"/>
                </a:lnTo>
                <a:lnTo>
                  <a:pt x="1482" y="3533"/>
                </a:lnTo>
                <a:lnTo>
                  <a:pt x="1494" y="3551"/>
                </a:lnTo>
                <a:lnTo>
                  <a:pt x="1498" y="3555"/>
                </a:lnTo>
                <a:lnTo>
                  <a:pt x="1512" y="3571"/>
                </a:lnTo>
                <a:lnTo>
                  <a:pt x="1510" y="3573"/>
                </a:lnTo>
                <a:lnTo>
                  <a:pt x="1496" y="3579"/>
                </a:lnTo>
                <a:lnTo>
                  <a:pt x="1492" y="3585"/>
                </a:lnTo>
                <a:lnTo>
                  <a:pt x="1482" y="3593"/>
                </a:lnTo>
                <a:lnTo>
                  <a:pt x="1468" y="3607"/>
                </a:lnTo>
                <a:lnTo>
                  <a:pt x="1460" y="3611"/>
                </a:lnTo>
                <a:lnTo>
                  <a:pt x="1452" y="3615"/>
                </a:lnTo>
                <a:lnTo>
                  <a:pt x="1442" y="3619"/>
                </a:lnTo>
                <a:lnTo>
                  <a:pt x="1432" y="3623"/>
                </a:lnTo>
                <a:lnTo>
                  <a:pt x="1424" y="3627"/>
                </a:lnTo>
                <a:lnTo>
                  <a:pt x="1414" y="3629"/>
                </a:lnTo>
                <a:lnTo>
                  <a:pt x="1410" y="3631"/>
                </a:lnTo>
                <a:lnTo>
                  <a:pt x="1406" y="3631"/>
                </a:lnTo>
                <a:lnTo>
                  <a:pt x="1400" y="3629"/>
                </a:lnTo>
                <a:lnTo>
                  <a:pt x="1402" y="3619"/>
                </a:lnTo>
                <a:lnTo>
                  <a:pt x="1394" y="3621"/>
                </a:lnTo>
                <a:lnTo>
                  <a:pt x="1358" y="3631"/>
                </a:lnTo>
                <a:lnTo>
                  <a:pt x="1332" y="3635"/>
                </a:lnTo>
                <a:lnTo>
                  <a:pt x="1308" y="3639"/>
                </a:lnTo>
                <a:lnTo>
                  <a:pt x="1296" y="3643"/>
                </a:lnTo>
                <a:lnTo>
                  <a:pt x="1278" y="3649"/>
                </a:lnTo>
                <a:lnTo>
                  <a:pt x="1264" y="3655"/>
                </a:lnTo>
                <a:lnTo>
                  <a:pt x="1244" y="3663"/>
                </a:lnTo>
                <a:lnTo>
                  <a:pt x="1230" y="3669"/>
                </a:lnTo>
                <a:lnTo>
                  <a:pt x="1216" y="3679"/>
                </a:lnTo>
                <a:lnTo>
                  <a:pt x="1194" y="3691"/>
                </a:lnTo>
                <a:lnTo>
                  <a:pt x="1186" y="3685"/>
                </a:lnTo>
                <a:lnTo>
                  <a:pt x="1184" y="3683"/>
                </a:lnTo>
                <a:lnTo>
                  <a:pt x="1180" y="3677"/>
                </a:lnTo>
                <a:lnTo>
                  <a:pt x="1174" y="3673"/>
                </a:lnTo>
                <a:lnTo>
                  <a:pt x="1168" y="3667"/>
                </a:lnTo>
                <a:lnTo>
                  <a:pt x="1166" y="3665"/>
                </a:lnTo>
                <a:lnTo>
                  <a:pt x="1138" y="3643"/>
                </a:lnTo>
                <a:lnTo>
                  <a:pt x="1128" y="3633"/>
                </a:lnTo>
                <a:lnTo>
                  <a:pt x="1126" y="3631"/>
                </a:lnTo>
                <a:lnTo>
                  <a:pt x="1108" y="3615"/>
                </a:lnTo>
                <a:lnTo>
                  <a:pt x="1102" y="3611"/>
                </a:lnTo>
                <a:lnTo>
                  <a:pt x="1080" y="3583"/>
                </a:lnTo>
                <a:lnTo>
                  <a:pt x="1078" y="3581"/>
                </a:lnTo>
                <a:lnTo>
                  <a:pt x="1076" y="3583"/>
                </a:lnTo>
                <a:lnTo>
                  <a:pt x="1076" y="3587"/>
                </a:lnTo>
                <a:lnTo>
                  <a:pt x="1074" y="3589"/>
                </a:lnTo>
                <a:lnTo>
                  <a:pt x="1074" y="3593"/>
                </a:lnTo>
                <a:lnTo>
                  <a:pt x="1076" y="3595"/>
                </a:lnTo>
                <a:lnTo>
                  <a:pt x="1074" y="3595"/>
                </a:lnTo>
                <a:lnTo>
                  <a:pt x="1072" y="3597"/>
                </a:lnTo>
                <a:lnTo>
                  <a:pt x="1072" y="3599"/>
                </a:lnTo>
                <a:lnTo>
                  <a:pt x="1070" y="3601"/>
                </a:lnTo>
                <a:lnTo>
                  <a:pt x="1068" y="3603"/>
                </a:lnTo>
                <a:lnTo>
                  <a:pt x="1066" y="3603"/>
                </a:lnTo>
                <a:lnTo>
                  <a:pt x="1064" y="3605"/>
                </a:lnTo>
                <a:lnTo>
                  <a:pt x="1060" y="3603"/>
                </a:lnTo>
                <a:lnTo>
                  <a:pt x="1060" y="3601"/>
                </a:lnTo>
                <a:lnTo>
                  <a:pt x="1058" y="3601"/>
                </a:lnTo>
                <a:lnTo>
                  <a:pt x="1056" y="3601"/>
                </a:lnTo>
                <a:lnTo>
                  <a:pt x="1056" y="3603"/>
                </a:lnTo>
                <a:lnTo>
                  <a:pt x="1056" y="3605"/>
                </a:lnTo>
                <a:lnTo>
                  <a:pt x="1054" y="3605"/>
                </a:lnTo>
                <a:lnTo>
                  <a:pt x="1052" y="3605"/>
                </a:lnTo>
                <a:lnTo>
                  <a:pt x="1052" y="3607"/>
                </a:lnTo>
                <a:lnTo>
                  <a:pt x="1050" y="3607"/>
                </a:lnTo>
                <a:lnTo>
                  <a:pt x="1050" y="3609"/>
                </a:lnTo>
                <a:lnTo>
                  <a:pt x="1050" y="3611"/>
                </a:lnTo>
                <a:lnTo>
                  <a:pt x="1048" y="3611"/>
                </a:lnTo>
                <a:lnTo>
                  <a:pt x="1048" y="3613"/>
                </a:lnTo>
                <a:lnTo>
                  <a:pt x="1048" y="3615"/>
                </a:lnTo>
                <a:lnTo>
                  <a:pt x="1050" y="3617"/>
                </a:lnTo>
                <a:lnTo>
                  <a:pt x="1048" y="3617"/>
                </a:lnTo>
                <a:lnTo>
                  <a:pt x="1048" y="3619"/>
                </a:lnTo>
                <a:lnTo>
                  <a:pt x="1046" y="3619"/>
                </a:lnTo>
                <a:lnTo>
                  <a:pt x="1044" y="3621"/>
                </a:lnTo>
                <a:lnTo>
                  <a:pt x="1042" y="3623"/>
                </a:lnTo>
                <a:lnTo>
                  <a:pt x="1044" y="3625"/>
                </a:lnTo>
                <a:lnTo>
                  <a:pt x="1044" y="3627"/>
                </a:lnTo>
                <a:lnTo>
                  <a:pt x="1044" y="3629"/>
                </a:lnTo>
                <a:lnTo>
                  <a:pt x="1042" y="3629"/>
                </a:lnTo>
                <a:lnTo>
                  <a:pt x="1042" y="3631"/>
                </a:lnTo>
                <a:lnTo>
                  <a:pt x="1040" y="3633"/>
                </a:lnTo>
                <a:lnTo>
                  <a:pt x="1040" y="3635"/>
                </a:lnTo>
                <a:lnTo>
                  <a:pt x="1038" y="3635"/>
                </a:lnTo>
                <a:lnTo>
                  <a:pt x="1038" y="3639"/>
                </a:lnTo>
                <a:lnTo>
                  <a:pt x="1038" y="3641"/>
                </a:lnTo>
                <a:lnTo>
                  <a:pt x="1036" y="3643"/>
                </a:lnTo>
                <a:lnTo>
                  <a:pt x="1036" y="3645"/>
                </a:lnTo>
                <a:lnTo>
                  <a:pt x="1034" y="3645"/>
                </a:lnTo>
                <a:lnTo>
                  <a:pt x="1034" y="3647"/>
                </a:lnTo>
                <a:lnTo>
                  <a:pt x="1034" y="3649"/>
                </a:lnTo>
                <a:lnTo>
                  <a:pt x="1034" y="3651"/>
                </a:lnTo>
                <a:lnTo>
                  <a:pt x="1030" y="3651"/>
                </a:lnTo>
                <a:lnTo>
                  <a:pt x="1030" y="3653"/>
                </a:lnTo>
                <a:lnTo>
                  <a:pt x="1028" y="3653"/>
                </a:lnTo>
                <a:lnTo>
                  <a:pt x="1026" y="3653"/>
                </a:lnTo>
                <a:lnTo>
                  <a:pt x="1024" y="3653"/>
                </a:lnTo>
                <a:lnTo>
                  <a:pt x="1022" y="3653"/>
                </a:lnTo>
                <a:lnTo>
                  <a:pt x="1022" y="3651"/>
                </a:lnTo>
                <a:lnTo>
                  <a:pt x="1020" y="3651"/>
                </a:lnTo>
                <a:lnTo>
                  <a:pt x="1018" y="3651"/>
                </a:lnTo>
                <a:lnTo>
                  <a:pt x="1016" y="3651"/>
                </a:lnTo>
                <a:lnTo>
                  <a:pt x="1012" y="3653"/>
                </a:lnTo>
                <a:lnTo>
                  <a:pt x="1010" y="3653"/>
                </a:lnTo>
                <a:lnTo>
                  <a:pt x="1010" y="3651"/>
                </a:lnTo>
                <a:lnTo>
                  <a:pt x="1008" y="3653"/>
                </a:lnTo>
                <a:lnTo>
                  <a:pt x="1006" y="3653"/>
                </a:lnTo>
                <a:lnTo>
                  <a:pt x="1006" y="3655"/>
                </a:lnTo>
                <a:lnTo>
                  <a:pt x="1004" y="3655"/>
                </a:lnTo>
                <a:lnTo>
                  <a:pt x="1002" y="3657"/>
                </a:lnTo>
                <a:lnTo>
                  <a:pt x="1000" y="3657"/>
                </a:lnTo>
                <a:lnTo>
                  <a:pt x="998" y="3659"/>
                </a:lnTo>
                <a:lnTo>
                  <a:pt x="996" y="3659"/>
                </a:lnTo>
                <a:lnTo>
                  <a:pt x="996" y="3661"/>
                </a:lnTo>
                <a:lnTo>
                  <a:pt x="996" y="3663"/>
                </a:lnTo>
                <a:lnTo>
                  <a:pt x="994" y="3663"/>
                </a:lnTo>
                <a:lnTo>
                  <a:pt x="992" y="3665"/>
                </a:lnTo>
                <a:lnTo>
                  <a:pt x="990" y="3665"/>
                </a:lnTo>
                <a:lnTo>
                  <a:pt x="988" y="3667"/>
                </a:lnTo>
                <a:lnTo>
                  <a:pt x="988" y="3667"/>
                </a:lnTo>
                <a:lnTo>
                  <a:pt x="986" y="3667"/>
                </a:lnTo>
                <a:lnTo>
                  <a:pt x="984" y="3669"/>
                </a:lnTo>
                <a:lnTo>
                  <a:pt x="982" y="3671"/>
                </a:lnTo>
                <a:lnTo>
                  <a:pt x="980" y="3673"/>
                </a:lnTo>
                <a:lnTo>
                  <a:pt x="978" y="3673"/>
                </a:lnTo>
                <a:lnTo>
                  <a:pt x="976" y="3673"/>
                </a:lnTo>
                <a:lnTo>
                  <a:pt x="974" y="3673"/>
                </a:lnTo>
                <a:lnTo>
                  <a:pt x="972" y="3673"/>
                </a:lnTo>
                <a:lnTo>
                  <a:pt x="970" y="3673"/>
                </a:lnTo>
                <a:lnTo>
                  <a:pt x="966" y="3671"/>
                </a:lnTo>
                <a:lnTo>
                  <a:pt x="964" y="3669"/>
                </a:lnTo>
                <a:lnTo>
                  <a:pt x="964" y="3667"/>
                </a:lnTo>
                <a:lnTo>
                  <a:pt x="966" y="3667"/>
                </a:lnTo>
                <a:lnTo>
                  <a:pt x="964" y="3665"/>
                </a:lnTo>
                <a:lnTo>
                  <a:pt x="962" y="3667"/>
                </a:lnTo>
                <a:lnTo>
                  <a:pt x="962" y="3669"/>
                </a:lnTo>
                <a:lnTo>
                  <a:pt x="960" y="3671"/>
                </a:lnTo>
                <a:lnTo>
                  <a:pt x="960" y="3677"/>
                </a:lnTo>
                <a:lnTo>
                  <a:pt x="958" y="3677"/>
                </a:lnTo>
                <a:lnTo>
                  <a:pt x="958" y="3679"/>
                </a:lnTo>
                <a:lnTo>
                  <a:pt x="958" y="3681"/>
                </a:lnTo>
                <a:lnTo>
                  <a:pt x="958" y="3683"/>
                </a:lnTo>
                <a:lnTo>
                  <a:pt x="958" y="3685"/>
                </a:lnTo>
                <a:lnTo>
                  <a:pt x="958" y="3687"/>
                </a:lnTo>
                <a:lnTo>
                  <a:pt x="958" y="3689"/>
                </a:lnTo>
                <a:lnTo>
                  <a:pt x="958" y="3691"/>
                </a:lnTo>
                <a:lnTo>
                  <a:pt x="956" y="3693"/>
                </a:lnTo>
                <a:lnTo>
                  <a:pt x="954" y="3695"/>
                </a:lnTo>
                <a:lnTo>
                  <a:pt x="952" y="3695"/>
                </a:lnTo>
                <a:lnTo>
                  <a:pt x="950" y="3697"/>
                </a:lnTo>
                <a:lnTo>
                  <a:pt x="948" y="3697"/>
                </a:lnTo>
                <a:lnTo>
                  <a:pt x="946" y="3699"/>
                </a:lnTo>
                <a:lnTo>
                  <a:pt x="944" y="3701"/>
                </a:lnTo>
                <a:lnTo>
                  <a:pt x="942" y="3699"/>
                </a:lnTo>
                <a:lnTo>
                  <a:pt x="940" y="3699"/>
                </a:lnTo>
                <a:lnTo>
                  <a:pt x="940" y="3701"/>
                </a:lnTo>
                <a:lnTo>
                  <a:pt x="940" y="3701"/>
                </a:lnTo>
                <a:lnTo>
                  <a:pt x="938" y="3701"/>
                </a:lnTo>
                <a:lnTo>
                  <a:pt x="938" y="3703"/>
                </a:lnTo>
                <a:lnTo>
                  <a:pt x="936" y="3703"/>
                </a:lnTo>
                <a:lnTo>
                  <a:pt x="934" y="3705"/>
                </a:lnTo>
                <a:lnTo>
                  <a:pt x="932" y="3705"/>
                </a:lnTo>
                <a:lnTo>
                  <a:pt x="930" y="3705"/>
                </a:lnTo>
                <a:lnTo>
                  <a:pt x="930" y="3707"/>
                </a:lnTo>
                <a:lnTo>
                  <a:pt x="928" y="3707"/>
                </a:lnTo>
                <a:lnTo>
                  <a:pt x="926" y="3707"/>
                </a:lnTo>
                <a:lnTo>
                  <a:pt x="924" y="3711"/>
                </a:lnTo>
                <a:lnTo>
                  <a:pt x="918" y="3717"/>
                </a:lnTo>
                <a:lnTo>
                  <a:pt x="916" y="3719"/>
                </a:lnTo>
                <a:lnTo>
                  <a:pt x="914" y="3719"/>
                </a:lnTo>
                <a:lnTo>
                  <a:pt x="912" y="3719"/>
                </a:lnTo>
                <a:lnTo>
                  <a:pt x="912" y="3721"/>
                </a:lnTo>
                <a:lnTo>
                  <a:pt x="908" y="3721"/>
                </a:lnTo>
                <a:lnTo>
                  <a:pt x="864" y="3723"/>
                </a:lnTo>
                <a:lnTo>
                  <a:pt x="848" y="3723"/>
                </a:lnTo>
                <a:lnTo>
                  <a:pt x="818" y="3725"/>
                </a:lnTo>
                <a:lnTo>
                  <a:pt x="812" y="3725"/>
                </a:lnTo>
                <a:lnTo>
                  <a:pt x="810" y="3723"/>
                </a:lnTo>
                <a:lnTo>
                  <a:pt x="808" y="3721"/>
                </a:lnTo>
                <a:lnTo>
                  <a:pt x="808" y="3715"/>
                </a:lnTo>
                <a:lnTo>
                  <a:pt x="806" y="3715"/>
                </a:lnTo>
                <a:lnTo>
                  <a:pt x="806" y="3713"/>
                </a:lnTo>
                <a:lnTo>
                  <a:pt x="798" y="3713"/>
                </a:lnTo>
                <a:lnTo>
                  <a:pt x="796" y="3711"/>
                </a:lnTo>
                <a:lnTo>
                  <a:pt x="796" y="3711"/>
                </a:lnTo>
                <a:lnTo>
                  <a:pt x="796" y="3709"/>
                </a:lnTo>
                <a:lnTo>
                  <a:pt x="796" y="3707"/>
                </a:lnTo>
                <a:lnTo>
                  <a:pt x="794" y="3707"/>
                </a:lnTo>
                <a:lnTo>
                  <a:pt x="792" y="3707"/>
                </a:lnTo>
                <a:lnTo>
                  <a:pt x="792" y="3705"/>
                </a:lnTo>
                <a:lnTo>
                  <a:pt x="790" y="3703"/>
                </a:lnTo>
                <a:lnTo>
                  <a:pt x="788" y="3701"/>
                </a:lnTo>
                <a:lnTo>
                  <a:pt x="786" y="3701"/>
                </a:lnTo>
                <a:lnTo>
                  <a:pt x="784" y="3699"/>
                </a:lnTo>
                <a:lnTo>
                  <a:pt x="782" y="3697"/>
                </a:lnTo>
                <a:lnTo>
                  <a:pt x="782" y="3695"/>
                </a:lnTo>
                <a:lnTo>
                  <a:pt x="782" y="3693"/>
                </a:lnTo>
                <a:lnTo>
                  <a:pt x="782" y="3691"/>
                </a:lnTo>
                <a:lnTo>
                  <a:pt x="780" y="3691"/>
                </a:lnTo>
                <a:lnTo>
                  <a:pt x="778" y="3687"/>
                </a:lnTo>
                <a:lnTo>
                  <a:pt x="776" y="3685"/>
                </a:lnTo>
                <a:lnTo>
                  <a:pt x="774" y="3685"/>
                </a:lnTo>
                <a:lnTo>
                  <a:pt x="772" y="3685"/>
                </a:lnTo>
                <a:lnTo>
                  <a:pt x="770" y="3685"/>
                </a:lnTo>
                <a:lnTo>
                  <a:pt x="768" y="3685"/>
                </a:lnTo>
                <a:lnTo>
                  <a:pt x="766" y="3687"/>
                </a:lnTo>
                <a:lnTo>
                  <a:pt x="764" y="3687"/>
                </a:lnTo>
                <a:lnTo>
                  <a:pt x="762" y="3687"/>
                </a:lnTo>
                <a:lnTo>
                  <a:pt x="760" y="3689"/>
                </a:lnTo>
                <a:lnTo>
                  <a:pt x="760" y="3687"/>
                </a:lnTo>
                <a:lnTo>
                  <a:pt x="760" y="3683"/>
                </a:lnTo>
                <a:lnTo>
                  <a:pt x="758" y="3683"/>
                </a:lnTo>
                <a:lnTo>
                  <a:pt x="756" y="3681"/>
                </a:lnTo>
                <a:lnTo>
                  <a:pt x="758" y="3675"/>
                </a:lnTo>
                <a:lnTo>
                  <a:pt x="758" y="3673"/>
                </a:lnTo>
                <a:lnTo>
                  <a:pt x="760" y="3669"/>
                </a:lnTo>
                <a:lnTo>
                  <a:pt x="758" y="3669"/>
                </a:lnTo>
                <a:lnTo>
                  <a:pt x="758" y="3667"/>
                </a:lnTo>
                <a:lnTo>
                  <a:pt x="756" y="3665"/>
                </a:lnTo>
                <a:lnTo>
                  <a:pt x="756" y="3663"/>
                </a:lnTo>
                <a:lnTo>
                  <a:pt x="756" y="3661"/>
                </a:lnTo>
                <a:lnTo>
                  <a:pt x="752" y="3661"/>
                </a:lnTo>
                <a:lnTo>
                  <a:pt x="748" y="3659"/>
                </a:lnTo>
                <a:lnTo>
                  <a:pt x="748" y="3657"/>
                </a:lnTo>
                <a:lnTo>
                  <a:pt x="748" y="3653"/>
                </a:lnTo>
                <a:lnTo>
                  <a:pt x="748" y="3649"/>
                </a:lnTo>
                <a:lnTo>
                  <a:pt x="746" y="3647"/>
                </a:lnTo>
                <a:lnTo>
                  <a:pt x="744" y="3649"/>
                </a:lnTo>
                <a:lnTo>
                  <a:pt x="742" y="3649"/>
                </a:lnTo>
                <a:lnTo>
                  <a:pt x="738" y="3649"/>
                </a:lnTo>
                <a:lnTo>
                  <a:pt x="736" y="3651"/>
                </a:lnTo>
                <a:lnTo>
                  <a:pt x="734" y="3649"/>
                </a:lnTo>
                <a:lnTo>
                  <a:pt x="734" y="3651"/>
                </a:lnTo>
                <a:lnTo>
                  <a:pt x="732" y="3649"/>
                </a:lnTo>
                <a:lnTo>
                  <a:pt x="728" y="3647"/>
                </a:lnTo>
                <a:lnTo>
                  <a:pt x="728" y="3645"/>
                </a:lnTo>
                <a:lnTo>
                  <a:pt x="728" y="3643"/>
                </a:lnTo>
                <a:lnTo>
                  <a:pt x="726" y="3643"/>
                </a:lnTo>
                <a:lnTo>
                  <a:pt x="726" y="3641"/>
                </a:lnTo>
                <a:lnTo>
                  <a:pt x="724" y="3641"/>
                </a:lnTo>
                <a:lnTo>
                  <a:pt x="722" y="3641"/>
                </a:lnTo>
                <a:lnTo>
                  <a:pt x="720" y="3639"/>
                </a:lnTo>
                <a:lnTo>
                  <a:pt x="718" y="3641"/>
                </a:lnTo>
                <a:lnTo>
                  <a:pt x="716" y="3643"/>
                </a:lnTo>
                <a:lnTo>
                  <a:pt x="716" y="3639"/>
                </a:lnTo>
                <a:lnTo>
                  <a:pt x="714" y="3637"/>
                </a:lnTo>
                <a:lnTo>
                  <a:pt x="712" y="3639"/>
                </a:lnTo>
                <a:lnTo>
                  <a:pt x="710" y="3637"/>
                </a:lnTo>
                <a:lnTo>
                  <a:pt x="708" y="3637"/>
                </a:lnTo>
                <a:lnTo>
                  <a:pt x="706" y="3637"/>
                </a:lnTo>
                <a:lnTo>
                  <a:pt x="704" y="3639"/>
                </a:lnTo>
                <a:lnTo>
                  <a:pt x="700" y="3641"/>
                </a:lnTo>
                <a:lnTo>
                  <a:pt x="700" y="3641"/>
                </a:lnTo>
                <a:lnTo>
                  <a:pt x="698" y="3643"/>
                </a:lnTo>
                <a:lnTo>
                  <a:pt x="694" y="3645"/>
                </a:lnTo>
                <a:lnTo>
                  <a:pt x="692" y="3643"/>
                </a:lnTo>
                <a:lnTo>
                  <a:pt x="690" y="3645"/>
                </a:lnTo>
                <a:lnTo>
                  <a:pt x="688" y="3643"/>
                </a:lnTo>
                <a:lnTo>
                  <a:pt x="684" y="3643"/>
                </a:lnTo>
                <a:lnTo>
                  <a:pt x="684" y="3641"/>
                </a:lnTo>
                <a:lnTo>
                  <a:pt x="682" y="3641"/>
                </a:lnTo>
                <a:lnTo>
                  <a:pt x="682" y="3639"/>
                </a:lnTo>
                <a:lnTo>
                  <a:pt x="682" y="3637"/>
                </a:lnTo>
                <a:lnTo>
                  <a:pt x="680" y="3637"/>
                </a:lnTo>
                <a:lnTo>
                  <a:pt x="678" y="3637"/>
                </a:lnTo>
                <a:lnTo>
                  <a:pt x="676" y="3637"/>
                </a:lnTo>
                <a:lnTo>
                  <a:pt x="674" y="3637"/>
                </a:lnTo>
                <a:lnTo>
                  <a:pt x="672" y="3637"/>
                </a:lnTo>
                <a:lnTo>
                  <a:pt x="672" y="3639"/>
                </a:lnTo>
                <a:lnTo>
                  <a:pt x="670" y="3637"/>
                </a:lnTo>
                <a:lnTo>
                  <a:pt x="668" y="3635"/>
                </a:lnTo>
                <a:lnTo>
                  <a:pt x="666" y="3635"/>
                </a:lnTo>
                <a:lnTo>
                  <a:pt x="664" y="3629"/>
                </a:lnTo>
                <a:lnTo>
                  <a:pt x="666" y="3625"/>
                </a:lnTo>
                <a:lnTo>
                  <a:pt x="666" y="3623"/>
                </a:lnTo>
                <a:lnTo>
                  <a:pt x="664" y="3623"/>
                </a:lnTo>
                <a:lnTo>
                  <a:pt x="664" y="3621"/>
                </a:lnTo>
                <a:lnTo>
                  <a:pt x="666" y="3619"/>
                </a:lnTo>
                <a:lnTo>
                  <a:pt x="664" y="3617"/>
                </a:lnTo>
                <a:lnTo>
                  <a:pt x="664" y="3615"/>
                </a:lnTo>
                <a:lnTo>
                  <a:pt x="660" y="3617"/>
                </a:lnTo>
                <a:lnTo>
                  <a:pt x="658" y="3615"/>
                </a:lnTo>
                <a:lnTo>
                  <a:pt x="654" y="3613"/>
                </a:lnTo>
                <a:lnTo>
                  <a:pt x="656" y="3611"/>
                </a:lnTo>
                <a:lnTo>
                  <a:pt x="658" y="3609"/>
                </a:lnTo>
                <a:lnTo>
                  <a:pt x="660" y="3607"/>
                </a:lnTo>
                <a:lnTo>
                  <a:pt x="658" y="3605"/>
                </a:lnTo>
                <a:lnTo>
                  <a:pt x="656" y="3603"/>
                </a:lnTo>
                <a:lnTo>
                  <a:pt x="654" y="3601"/>
                </a:lnTo>
                <a:lnTo>
                  <a:pt x="652" y="3601"/>
                </a:lnTo>
                <a:lnTo>
                  <a:pt x="652" y="3601"/>
                </a:lnTo>
                <a:lnTo>
                  <a:pt x="652" y="3599"/>
                </a:lnTo>
                <a:lnTo>
                  <a:pt x="650" y="3599"/>
                </a:lnTo>
                <a:lnTo>
                  <a:pt x="650" y="3597"/>
                </a:lnTo>
                <a:lnTo>
                  <a:pt x="650" y="3595"/>
                </a:lnTo>
                <a:lnTo>
                  <a:pt x="650" y="3593"/>
                </a:lnTo>
                <a:lnTo>
                  <a:pt x="648" y="3593"/>
                </a:lnTo>
                <a:lnTo>
                  <a:pt x="646" y="3591"/>
                </a:lnTo>
                <a:lnTo>
                  <a:pt x="646" y="3589"/>
                </a:lnTo>
                <a:lnTo>
                  <a:pt x="644" y="3589"/>
                </a:lnTo>
                <a:lnTo>
                  <a:pt x="640" y="3591"/>
                </a:lnTo>
                <a:lnTo>
                  <a:pt x="638" y="3589"/>
                </a:lnTo>
                <a:lnTo>
                  <a:pt x="636" y="3589"/>
                </a:lnTo>
                <a:lnTo>
                  <a:pt x="634" y="3589"/>
                </a:lnTo>
                <a:lnTo>
                  <a:pt x="632" y="3591"/>
                </a:lnTo>
                <a:lnTo>
                  <a:pt x="632" y="3589"/>
                </a:lnTo>
                <a:lnTo>
                  <a:pt x="630" y="3589"/>
                </a:lnTo>
                <a:lnTo>
                  <a:pt x="630" y="3587"/>
                </a:lnTo>
                <a:lnTo>
                  <a:pt x="628" y="3587"/>
                </a:lnTo>
                <a:lnTo>
                  <a:pt x="630" y="3585"/>
                </a:lnTo>
                <a:lnTo>
                  <a:pt x="630" y="3583"/>
                </a:lnTo>
                <a:lnTo>
                  <a:pt x="628" y="3581"/>
                </a:lnTo>
                <a:lnTo>
                  <a:pt x="626" y="3579"/>
                </a:lnTo>
                <a:lnTo>
                  <a:pt x="626" y="3577"/>
                </a:lnTo>
                <a:lnTo>
                  <a:pt x="624" y="3577"/>
                </a:lnTo>
                <a:lnTo>
                  <a:pt x="624" y="3575"/>
                </a:lnTo>
                <a:lnTo>
                  <a:pt x="620" y="3577"/>
                </a:lnTo>
                <a:lnTo>
                  <a:pt x="618" y="3575"/>
                </a:lnTo>
                <a:lnTo>
                  <a:pt x="620" y="3573"/>
                </a:lnTo>
                <a:lnTo>
                  <a:pt x="618" y="3573"/>
                </a:lnTo>
                <a:lnTo>
                  <a:pt x="618" y="3571"/>
                </a:lnTo>
                <a:lnTo>
                  <a:pt x="616" y="3569"/>
                </a:lnTo>
                <a:lnTo>
                  <a:pt x="614" y="3569"/>
                </a:lnTo>
                <a:lnTo>
                  <a:pt x="612" y="3569"/>
                </a:lnTo>
                <a:lnTo>
                  <a:pt x="610" y="3569"/>
                </a:lnTo>
                <a:lnTo>
                  <a:pt x="610" y="3567"/>
                </a:lnTo>
                <a:lnTo>
                  <a:pt x="608" y="3567"/>
                </a:lnTo>
                <a:lnTo>
                  <a:pt x="608" y="3565"/>
                </a:lnTo>
                <a:lnTo>
                  <a:pt x="608" y="3563"/>
                </a:lnTo>
                <a:lnTo>
                  <a:pt x="606" y="3561"/>
                </a:lnTo>
                <a:lnTo>
                  <a:pt x="604" y="3563"/>
                </a:lnTo>
                <a:lnTo>
                  <a:pt x="604" y="3561"/>
                </a:lnTo>
                <a:lnTo>
                  <a:pt x="604" y="3559"/>
                </a:lnTo>
                <a:lnTo>
                  <a:pt x="604" y="3555"/>
                </a:lnTo>
                <a:lnTo>
                  <a:pt x="604" y="3553"/>
                </a:lnTo>
                <a:lnTo>
                  <a:pt x="604" y="3553"/>
                </a:lnTo>
                <a:lnTo>
                  <a:pt x="602" y="3551"/>
                </a:lnTo>
                <a:lnTo>
                  <a:pt x="600" y="3549"/>
                </a:lnTo>
                <a:lnTo>
                  <a:pt x="600" y="3547"/>
                </a:lnTo>
                <a:lnTo>
                  <a:pt x="598" y="3545"/>
                </a:lnTo>
                <a:lnTo>
                  <a:pt x="600" y="3543"/>
                </a:lnTo>
                <a:lnTo>
                  <a:pt x="602" y="3543"/>
                </a:lnTo>
                <a:lnTo>
                  <a:pt x="600" y="3541"/>
                </a:lnTo>
                <a:lnTo>
                  <a:pt x="598" y="3539"/>
                </a:lnTo>
                <a:lnTo>
                  <a:pt x="596" y="3537"/>
                </a:lnTo>
                <a:lnTo>
                  <a:pt x="598" y="3533"/>
                </a:lnTo>
                <a:lnTo>
                  <a:pt x="600" y="3531"/>
                </a:lnTo>
                <a:lnTo>
                  <a:pt x="600" y="3529"/>
                </a:lnTo>
                <a:lnTo>
                  <a:pt x="598" y="3525"/>
                </a:lnTo>
                <a:lnTo>
                  <a:pt x="600" y="3525"/>
                </a:lnTo>
                <a:lnTo>
                  <a:pt x="602" y="3523"/>
                </a:lnTo>
                <a:lnTo>
                  <a:pt x="604" y="3523"/>
                </a:lnTo>
                <a:lnTo>
                  <a:pt x="602" y="3521"/>
                </a:lnTo>
                <a:lnTo>
                  <a:pt x="602" y="3519"/>
                </a:lnTo>
                <a:lnTo>
                  <a:pt x="602" y="3519"/>
                </a:lnTo>
                <a:lnTo>
                  <a:pt x="604" y="3517"/>
                </a:lnTo>
                <a:lnTo>
                  <a:pt x="602" y="3515"/>
                </a:lnTo>
                <a:lnTo>
                  <a:pt x="602" y="3513"/>
                </a:lnTo>
                <a:lnTo>
                  <a:pt x="602" y="3511"/>
                </a:lnTo>
                <a:lnTo>
                  <a:pt x="604" y="3509"/>
                </a:lnTo>
                <a:lnTo>
                  <a:pt x="604" y="3509"/>
                </a:lnTo>
                <a:lnTo>
                  <a:pt x="606" y="3507"/>
                </a:lnTo>
                <a:lnTo>
                  <a:pt x="606" y="3505"/>
                </a:lnTo>
                <a:lnTo>
                  <a:pt x="604" y="3503"/>
                </a:lnTo>
                <a:lnTo>
                  <a:pt x="604" y="3503"/>
                </a:lnTo>
                <a:lnTo>
                  <a:pt x="604" y="3501"/>
                </a:lnTo>
                <a:lnTo>
                  <a:pt x="602" y="3501"/>
                </a:lnTo>
                <a:lnTo>
                  <a:pt x="598" y="3499"/>
                </a:lnTo>
                <a:lnTo>
                  <a:pt x="598" y="3495"/>
                </a:lnTo>
                <a:lnTo>
                  <a:pt x="596" y="3495"/>
                </a:lnTo>
                <a:lnTo>
                  <a:pt x="596" y="3493"/>
                </a:lnTo>
                <a:lnTo>
                  <a:pt x="594" y="3490"/>
                </a:lnTo>
                <a:lnTo>
                  <a:pt x="592" y="3484"/>
                </a:lnTo>
                <a:lnTo>
                  <a:pt x="594" y="3482"/>
                </a:lnTo>
                <a:lnTo>
                  <a:pt x="598" y="3480"/>
                </a:lnTo>
                <a:lnTo>
                  <a:pt x="596" y="3478"/>
                </a:lnTo>
                <a:lnTo>
                  <a:pt x="596" y="3476"/>
                </a:lnTo>
                <a:lnTo>
                  <a:pt x="598" y="3476"/>
                </a:lnTo>
                <a:lnTo>
                  <a:pt x="598" y="3474"/>
                </a:lnTo>
                <a:lnTo>
                  <a:pt x="596" y="3472"/>
                </a:lnTo>
                <a:lnTo>
                  <a:pt x="594" y="3472"/>
                </a:lnTo>
                <a:lnTo>
                  <a:pt x="592" y="3472"/>
                </a:lnTo>
                <a:lnTo>
                  <a:pt x="590" y="3472"/>
                </a:lnTo>
                <a:lnTo>
                  <a:pt x="588" y="3472"/>
                </a:lnTo>
                <a:lnTo>
                  <a:pt x="588" y="3470"/>
                </a:lnTo>
                <a:lnTo>
                  <a:pt x="586" y="3470"/>
                </a:lnTo>
                <a:lnTo>
                  <a:pt x="586" y="3468"/>
                </a:lnTo>
                <a:lnTo>
                  <a:pt x="582" y="3468"/>
                </a:lnTo>
                <a:lnTo>
                  <a:pt x="578" y="3464"/>
                </a:lnTo>
                <a:lnTo>
                  <a:pt x="578" y="3466"/>
                </a:lnTo>
                <a:lnTo>
                  <a:pt x="574" y="3466"/>
                </a:lnTo>
                <a:lnTo>
                  <a:pt x="568" y="3466"/>
                </a:lnTo>
                <a:lnTo>
                  <a:pt x="566" y="3466"/>
                </a:lnTo>
                <a:lnTo>
                  <a:pt x="568" y="3462"/>
                </a:lnTo>
                <a:lnTo>
                  <a:pt x="566" y="3460"/>
                </a:lnTo>
                <a:lnTo>
                  <a:pt x="564" y="3458"/>
                </a:lnTo>
                <a:lnTo>
                  <a:pt x="564" y="3456"/>
                </a:lnTo>
                <a:lnTo>
                  <a:pt x="560" y="3456"/>
                </a:lnTo>
                <a:lnTo>
                  <a:pt x="558" y="3456"/>
                </a:lnTo>
                <a:lnTo>
                  <a:pt x="556" y="3458"/>
                </a:lnTo>
                <a:lnTo>
                  <a:pt x="554" y="3458"/>
                </a:lnTo>
                <a:lnTo>
                  <a:pt x="554" y="3456"/>
                </a:lnTo>
                <a:lnTo>
                  <a:pt x="554" y="3454"/>
                </a:lnTo>
                <a:lnTo>
                  <a:pt x="552" y="3452"/>
                </a:lnTo>
                <a:lnTo>
                  <a:pt x="550" y="3450"/>
                </a:lnTo>
                <a:lnTo>
                  <a:pt x="548" y="3446"/>
                </a:lnTo>
                <a:lnTo>
                  <a:pt x="550" y="3442"/>
                </a:lnTo>
                <a:lnTo>
                  <a:pt x="548" y="3442"/>
                </a:lnTo>
                <a:lnTo>
                  <a:pt x="546" y="3442"/>
                </a:lnTo>
                <a:lnTo>
                  <a:pt x="546" y="3438"/>
                </a:lnTo>
                <a:lnTo>
                  <a:pt x="546" y="3436"/>
                </a:lnTo>
                <a:lnTo>
                  <a:pt x="546" y="3434"/>
                </a:lnTo>
                <a:lnTo>
                  <a:pt x="550" y="3430"/>
                </a:lnTo>
                <a:lnTo>
                  <a:pt x="550" y="3428"/>
                </a:lnTo>
                <a:lnTo>
                  <a:pt x="550" y="3426"/>
                </a:lnTo>
                <a:lnTo>
                  <a:pt x="554" y="3424"/>
                </a:lnTo>
                <a:lnTo>
                  <a:pt x="556" y="3424"/>
                </a:lnTo>
                <a:lnTo>
                  <a:pt x="558" y="3424"/>
                </a:lnTo>
                <a:lnTo>
                  <a:pt x="560" y="3424"/>
                </a:lnTo>
                <a:lnTo>
                  <a:pt x="562" y="3424"/>
                </a:lnTo>
                <a:lnTo>
                  <a:pt x="562" y="3422"/>
                </a:lnTo>
                <a:lnTo>
                  <a:pt x="566" y="3422"/>
                </a:lnTo>
                <a:lnTo>
                  <a:pt x="568" y="3420"/>
                </a:lnTo>
                <a:lnTo>
                  <a:pt x="570" y="3420"/>
                </a:lnTo>
                <a:lnTo>
                  <a:pt x="570" y="3418"/>
                </a:lnTo>
                <a:lnTo>
                  <a:pt x="572" y="3418"/>
                </a:lnTo>
                <a:lnTo>
                  <a:pt x="578" y="3420"/>
                </a:lnTo>
                <a:lnTo>
                  <a:pt x="582" y="3418"/>
                </a:lnTo>
                <a:lnTo>
                  <a:pt x="582" y="3416"/>
                </a:lnTo>
                <a:lnTo>
                  <a:pt x="580" y="3414"/>
                </a:lnTo>
                <a:lnTo>
                  <a:pt x="582" y="3410"/>
                </a:lnTo>
                <a:lnTo>
                  <a:pt x="584" y="3408"/>
                </a:lnTo>
                <a:lnTo>
                  <a:pt x="586" y="3408"/>
                </a:lnTo>
                <a:lnTo>
                  <a:pt x="588" y="3408"/>
                </a:lnTo>
                <a:lnTo>
                  <a:pt x="590" y="3406"/>
                </a:lnTo>
                <a:lnTo>
                  <a:pt x="590" y="3402"/>
                </a:lnTo>
                <a:lnTo>
                  <a:pt x="592" y="3400"/>
                </a:lnTo>
                <a:lnTo>
                  <a:pt x="594" y="3400"/>
                </a:lnTo>
                <a:lnTo>
                  <a:pt x="596" y="3398"/>
                </a:lnTo>
                <a:lnTo>
                  <a:pt x="598" y="3398"/>
                </a:lnTo>
                <a:lnTo>
                  <a:pt x="600" y="3396"/>
                </a:lnTo>
                <a:lnTo>
                  <a:pt x="604" y="3396"/>
                </a:lnTo>
                <a:lnTo>
                  <a:pt x="604" y="3394"/>
                </a:lnTo>
                <a:lnTo>
                  <a:pt x="602" y="3394"/>
                </a:lnTo>
                <a:lnTo>
                  <a:pt x="602" y="3392"/>
                </a:lnTo>
                <a:lnTo>
                  <a:pt x="600" y="3390"/>
                </a:lnTo>
                <a:lnTo>
                  <a:pt x="598" y="3392"/>
                </a:lnTo>
                <a:lnTo>
                  <a:pt x="598" y="3394"/>
                </a:lnTo>
                <a:lnTo>
                  <a:pt x="598" y="3396"/>
                </a:lnTo>
                <a:lnTo>
                  <a:pt x="596" y="3396"/>
                </a:lnTo>
                <a:lnTo>
                  <a:pt x="594" y="3396"/>
                </a:lnTo>
                <a:lnTo>
                  <a:pt x="594" y="3398"/>
                </a:lnTo>
                <a:lnTo>
                  <a:pt x="592" y="3396"/>
                </a:lnTo>
                <a:lnTo>
                  <a:pt x="590" y="3396"/>
                </a:lnTo>
                <a:lnTo>
                  <a:pt x="588" y="3394"/>
                </a:lnTo>
                <a:lnTo>
                  <a:pt x="588" y="3392"/>
                </a:lnTo>
                <a:lnTo>
                  <a:pt x="588" y="3390"/>
                </a:lnTo>
                <a:lnTo>
                  <a:pt x="588" y="3388"/>
                </a:lnTo>
                <a:lnTo>
                  <a:pt x="588" y="3386"/>
                </a:lnTo>
                <a:lnTo>
                  <a:pt x="586" y="3384"/>
                </a:lnTo>
                <a:lnTo>
                  <a:pt x="586" y="3382"/>
                </a:lnTo>
                <a:lnTo>
                  <a:pt x="586" y="3380"/>
                </a:lnTo>
                <a:lnTo>
                  <a:pt x="586" y="3378"/>
                </a:lnTo>
                <a:lnTo>
                  <a:pt x="588" y="3378"/>
                </a:lnTo>
                <a:lnTo>
                  <a:pt x="586" y="3378"/>
                </a:lnTo>
                <a:lnTo>
                  <a:pt x="584" y="3380"/>
                </a:lnTo>
                <a:lnTo>
                  <a:pt x="582" y="3380"/>
                </a:lnTo>
                <a:lnTo>
                  <a:pt x="580" y="3380"/>
                </a:lnTo>
                <a:lnTo>
                  <a:pt x="580" y="3378"/>
                </a:lnTo>
                <a:lnTo>
                  <a:pt x="578" y="3378"/>
                </a:lnTo>
                <a:lnTo>
                  <a:pt x="578" y="3376"/>
                </a:lnTo>
                <a:lnTo>
                  <a:pt x="578" y="3374"/>
                </a:lnTo>
                <a:lnTo>
                  <a:pt x="578" y="3374"/>
                </a:lnTo>
                <a:lnTo>
                  <a:pt x="578" y="3372"/>
                </a:lnTo>
                <a:lnTo>
                  <a:pt x="576" y="3372"/>
                </a:lnTo>
                <a:lnTo>
                  <a:pt x="574" y="3374"/>
                </a:lnTo>
                <a:lnTo>
                  <a:pt x="572" y="3374"/>
                </a:lnTo>
                <a:lnTo>
                  <a:pt x="570" y="3374"/>
                </a:lnTo>
                <a:lnTo>
                  <a:pt x="568" y="3374"/>
                </a:lnTo>
                <a:lnTo>
                  <a:pt x="568" y="3370"/>
                </a:lnTo>
                <a:lnTo>
                  <a:pt x="570" y="3366"/>
                </a:lnTo>
                <a:lnTo>
                  <a:pt x="572" y="3364"/>
                </a:lnTo>
                <a:lnTo>
                  <a:pt x="570" y="3362"/>
                </a:lnTo>
                <a:lnTo>
                  <a:pt x="568" y="3360"/>
                </a:lnTo>
                <a:lnTo>
                  <a:pt x="564" y="3360"/>
                </a:lnTo>
                <a:lnTo>
                  <a:pt x="562" y="3362"/>
                </a:lnTo>
                <a:lnTo>
                  <a:pt x="560" y="3366"/>
                </a:lnTo>
                <a:lnTo>
                  <a:pt x="558" y="3366"/>
                </a:lnTo>
                <a:lnTo>
                  <a:pt x="554" y="3366"/>
                </a:lnTo>
                <a:lnTo>
                  <a:pt x="552" y="3366"/>
                </a:lnTo>
                <a:lnTo>
                  <a:pt x="552" y="3368"/>
                </a:lnTo>
                <a:lnTo>
                  <a:pt x="550" y="3368"/>
                </a:lnTo>
                <a:lnTo>
                  <a:pt x="548" y="3368"/>
                </a:lnTo>
                <a:lnTo>
                  <a:pt x="548" y="3370"/>
                </a:lnTo>
                <a:lnTo>
                  <a:pt x="546" y="3370"/>
                </a:lnTo>
                <a:lnTo>
                  <a:pt x="546" y="3368"/>
                </a:lnTo>
                <a:lnTo>
                  <a:pt x="546" y="3366"/>
                </a:lnTo>
                <a:lnTo>
                  <a:pt x="544" y="3364"/>
                </a:lnTo>
                <a:lnTo>
                  <a:pt x="542" y="3366"/>
                </a:lnTo>
                <a:lnTo>
                  <a:pt x="540" y="3370"/>
                </a:lnTo>
                <a:lnTo>
                  <a:pt x="536" y="3374"/>
                </a:lnTo>
                <a:lnTo>
                  <a:pt x="530" y="3374"/>
                </a:lnTo>
                <a:lnTo>
                  <a:pt x="528" y="3368"/>
                </a:lnTo>
                <a:lnTo>
                  <a:pt x="526" y="3366"/>
                </a:lnTo>
                <a:lnTo>
                  <a:pt x="524" y="3368"/>
                </a:lnTo>
                <a:lnTo>
                  <a:pt x="520" y="3370"/>
                </a:lnTo>
                <a:lnTo>
                  <a:pt x="522" y="3372"/>
                </a:lnTo>
                <a:lnTo>
                  <a:pt x="520" y="3372"/>
                </a:lnTo>
                <a:lnTo>
                  <a:pt x="518" y="3372"/>
                </a:lnTo>
                <a:lnTo>
                  <a:pt x="516" y="3372"/>
                </a:lnTo>
                <a:lnTo>
                  <a:pt x="512" y="3368"/>
                </a:lnTo>
                <a:lnTo>
                  <a:pt x="510" y="3366"/>
                </a:lnTo>
                <a:lnTo>
                  <a:pt x="508" y="3364"/>
                </a:lnTo>
                <a:lnTo>
                  <a:pt x="508" y="3362"/>
                </a:lnTo>
                <a:lnTo>
                  <a:pt x="508" y="3360"/>
                </a:lnTo>
                <a:lnTo>
                  <a:pt x="508" y="3360"/>
                </a:lnTo>
                <a:lnTo>
                  <a:pt x="508" y="3362"/>
                </a:lnTo>
                <a:lnTo>
                  <a:pt x="506" y="3362"/>
                </a:lnTo>
                <a:lnTo>
                  <a:pt x="508" y="3364"/>
                </a:lnTo>
                <a:lnTo>
                  <a:pt x="508" y="3366"/>
                </a:lnTo>
                <a:lnTo>
                  <a:pt x="508" y="3368"/>
                </a:lnTo>
                <a:lnTo>
                  <a:pt x="508" y="3370"/>
                </a:lnTo>
                <a:lnTo>
                  <a:pt x="508" y="3372"/>
                </a:lnTo>
                <a:lnTo>
                  <a:pt x="508" y="3374"/>
                </a:lnTo>
                <a:lnTo>
                  <a:pt x="508" y="3374"/>
                </a:lnTo>
                <a:lnTo>
                  <a:pt x="508" y="3376"/>
                </a:lnTo>
                <a:lnTo>
                  <a:pt x="508" y="3378"/>
                </a:lnTo>
                <a:lnTo>
                  <a:pt x="508" y="3380"/>
                </a:lnTo>
                <a:lnTo>
                  <a:pt x="506" y="3380"/>
                </a:lnTo>
                <a:lnTo>
                  <a:pt x="504" y="3380"/>
                </a:lnTo>
                <a:lnTo>
                  <a:pt x="502" y="3380"/>
                </a:lnTo>
                <a:lnTo>
                  <a:pt x="502" y="3378"/>
                </a:lnTo>
                <a:lnTo>
                  <a:pt x="500" y="3378"/>
                </a:lnTo>
                <a:lnTo>
                  <a:pt x="500" y="3376"/>
                </a:lnTo>
                <a:lnTo>
                  <a:pt x="500" y="3374"/>
                </a:lnTo>
                <a:lnTo>
                  <a:pt x="500" y="3374"/>
                </a:lnTo>
                <a:lnTo>
                  <a:pt x="496" y="3374"/>
                </a:lnTo>
                <a:lnTo>
                  <a:pt x="494" y="3374"/>
                </a:lnTo>
                <a:lnTo>
                  <a:pt x="492" y="3372"/>
                </a:lnTo>
                <a:lnTo>
                  <a:pt x="490" y="3372"/>
                </a:lnTo>
                <a:lnTo>
                  <a:pt x="490" y="3374"/>
                </a:lnTo>
                <a:lnTo>
                  <a:pt x="488" y="3374"/>
                </a:lnTo>
                <a:lnTo>
                  <a:pt x="488" y="3372"/>
                </a:lnTo>
                <a:lnTo>
                  <a:pt x="488" y="3370"/>
                </a:lnTo>
                <a:lnTo>
                  <a:pt x="486" y="3370"/>
                </a:lnTo>
                <a:lnTo>
                  <a:pt x="486" y="3368"/>
                </a:lnTo>
                <a:lnTo>
                  <a:pt x="488" y="3368"/>
                </a:lnTo>
                <a:lnTo>
                  <a:pt x="488" y="3366"/>
                </a:lnTo>
                <a:lnTo>
                  <a:pt x="488" y="3364"/>
                </a:lnTo>
                <a:lnTo>
                  <a:pt x="486" y="3362"/>
                </a:lnTo>
                <a:lnTo>
                  <a:pt x="484" y="3360"/>
                </a:lnTo>
                <a:lnTo>
                  <a:pt x="482" y="3358"/>
                </a:lnTo>
                <a:lnTo>
                  <a:pt x="480" y="3358"/>
                </a:lnTo>
                <a:lnTo>
                  <a:pt x="480" y="3356"/>
                </a:lnTo>
                <a:lnTo>
                  <a:pt x="480" y="3354"/>
                </a:lnTo>
                <a:lnTo>
                  <a:pt x="480" y="3352"/>
                </a:lnTo>
                <a:lnTo>
                  <a:pt x="478" y="3352"/>
                </a:lnTo>
                <a:lnTo>
                  <a:pt x="470" y="3352"/>
                </a:lnTo>
                <a:lnTo>
                  <a:pt x="468" y="3352"/>
                </a:lnTo>
                <a:lnTo>
                  <a:pt x="466" y="3352"/>
                </a:lnTo>
                <a:lnTo>
                  <a:pt x="460" y="3354"/>
                </a:lnTo>
                <a:lnTo>
                  <a:pt x="458" y="3354"/>
                </a:lnTo>
                <a:lnTo>
                  <a:pt x="458" y="3352"/>
                </a:lnTo>
                <a:lnTo>
                  <a:pt x="456" y="3350"/>
                </a:lnTo>
                <a:lnTo>
                  <a:pt x="456" y="3348"/>
                </a:lnTo>
                <a:lnTo>
                  <a:pt x="456" y="3346"/>
                </a:lnTo>
                <a:lnTo>
                  <a:pt x="454" y="3346"/>
                </a:lnTo>
                <a:lnTo>
                  <a:pt x="450" y="3346"/>
                </a:lnTo>
                <a:lnTo>
                  <a:pt x="446" y="3346"/>
                </a:lnTo>
                <a:lnTo>
                  <a:pt x="444" y="3348"/>
                </a:lnTo>
                <a:lnTo>
                  <a:pt x="442" y="3348"/>
                </a:lnTo>
                <a:lnTo>
                  <a:pt x="442" y="3350"/>
                </a:lnTo>
                <a:lnTo>
                  <a:pt x="440" y="3354"/>
                </a:lnTo>
                <a:lnTo>
                  <a:pt x="438" y="3356"/>
                </a:lnTo>
                <a:lnTo>
                  <a:pt x="434" y="3356"/>
                </a:lnTo>
                <a:lnTo>
                  <a:pt x="430" y="3354"/>
                </a:lnTo>
                <a:lnTo>
                  <a:pt x="428" y="3352"/>
                </a:lnTo>
                <a:lnTo>
                  <a:pt x="428" y="3350"/>
                </a:lnTo>
                <a:lnTo>
                  <a:pt x="428" y="3348"/>
                </a:lnTo>
                <a:lnTo>
                  <a:pt x="430" y="3346"/>
                </a:lnTo>
                <a:lnTo>
                  <a:pt x="430" y="3344"/>
                </a:lnTo>
                <a:lnTo>
                  <a:pt x="428" y="3342"/>
                </a:lnTo>
                <a:lnTo>
                  <a:pt x="426" y="3340"/>
                </a:lnTo>
                <a:lnTo>
                  <a:pt x="422" y="3340"/>
                </a:lnTo>
                <a:lnTo>
                  <a:pt x="420" y="3338"/>
                </a:lnTo>
                <a:lnTo>
                  <a:pt x="422" y="3334"/>
                </a:lnTo>
                <a:lnTo>
                  <a:pt x="422" y="3332"/>
                </a:lnTo>
                <a:lnTo>
                  <a:pt x="424" y="3332"/>
                </a:lnTo>
                <a:lnTo>
                  <a:pt x="424" y="3330"/>
                </a:lnTo>
                <a:lnTo>
                  <a:pt x="426" y="3330"/>
                </a:lnTo>
                <a:lnTo>
                  <a:pt x="430" y="3330"/>
                </a:lnTo>
                <a:lnTo>
                  <a:pt x="432" y="3330"/>
                </a:lnTo>
                <a:lnTo>
                  <a:pt x="434" y="3330"/>
                </a:lnTo>
                <a:lnTo>
                  <a:pt x="436" y="3328"/>
                </a:lnTo>
                <a:lnTo>
                  <a:pt x="436" y="3326"/>
                </a:lnTo>
                <a:lnTo>
                  <a:pt x="434" y="3320"/>
                </a:lnTo>
                <a:lnTo>
                  <a:pt x="434" y="3318"/>
                </a:lnTo>
                <a:lnTo>
                  <a:pt x="432" y="3318"/>
                </a:lnTo>
                <a:lnTo>
                  <a:pt x="432" y="3316"/>
                </a:lnTo>
                <a:lnTo>
                  <a:pt x="430" y="3312"/>
                </a:lnTo>
                <a:lnTo>
                  <a:pt x="426" y="3310"/>
                </a:lnTo>
                <a:lnTo>
                  <a:pt x="424" y="3310"/>
                </a:lnTo>
                <a:lnTo>
                  <a:pt x="424" y="3312"/>
                </a:lnTo>
                <a:lnTo>
                  <a:pt x="422" y="3312"/>
                </a:lnTo>
                <a:lnTo>
                  <a:pt x="420" y="3312"/>
                </a:lnTo>
                <a:lnTo>
                  <a:pt x="418" y="3314"/>
                </a:lnTo>
                <a:lnTo>
                  <a:pt x="416" y="3316"/>
                </a:lnTo>
                <a:lnTo>
                  <a:pt x="414" y="3316"/>
                </a:lnTo>
                <a:lnTo>
                  <a:pt x="412" y="3314"/>
                </a:lnTo>
                <a:lnTo>
                  <a:pt x="412" y="3314"/>
                </a:lnTo>
                <a:lnTo>
                  <a:pt x="412" y="3312"/>
                </a:lnTo>
                <a:lnTo>
                  <a:pt x="410" y="3312"/>
                </a:lnTo>
                <a:lnTo>
                  <a:pt x="410" y="3310"/>
                </a:lnTo>
                <a:lnTo>
                  <a:pt x="410" y="3308"/>
                </a:lnTo>
                <a:lnTo>
                  <a:pt x="410" y="3306"/>
                </a:lnTo>
                <a:lnTo>
                  <a:pt x="410" y="3304"/>
                </a:lnTo>
                <a:lnTo>
                  <a:pt x="410" y="3296"/>
                </a:lnTo>
                <a:lnTo>
                  <a:pt x="408" y="3296"/>
                </a:lnTo>
                <a:lnTo>
                  <a:pt x="406" y="3296"/>
                </a:lnTo>
                <a:lnTo>
                  <a:pt x="404" y="3296"/>
                </a:lnTo>
                <a:lnTo>
                  <a:pt x="402" y="3296"/>
                </a:lnTo>
                <a:lnTo>
                  <a:pt x="400" y="3292"/>
                </a:lnTo>
                <a:lnTo>
                  <a:pt x="398" y="3292"/>
                </a:lnTo>
                <a:lnTo>
                  <a:pt x="398" y="3290"/>
                </a:lnTo>
                <a:lnTo>
                  <a:pt x="400" y="3290"/>
                </a:lnTo>
                <a:lnTo>
                  <a:pt x="400" y="3288"/>
                </a:lnTo>
                <a:lnTo>
                  <a:pt x="404" y="3280"/>
                </a:lnTo>
                <a:lnTo>
                  <a:pt x="402" y="3280"/>
                </a:lnTo>
                <a:lnTo>
                  <a:pt x="400" y="3282"/>
                </a:lnTo>
                <a:lnTo>
                  <a:pt x="398" y="3282"/>
                </a:lnTo>
                <a:lnTo>
                  <a:pt x="398" y="3284"/>
                </a:lnTo>
                <a:lnTo>
                  <a:pt x="396" y="3284"/>
                </a:lnTo>
                <a:lnTo>
                  <a:pt x="394" y="3284"/>
                </a:lnTo>
                <a:lnTo>
                  <a:pt x="392" y="3284"/>
                </a:lnTo>
                <a:lnTo>
                  <a:pt x="390" y="3282"/>
                </a:lnTo>
                <a:lnTo>
                  <a:pt x="388" y="3280"/>
                </a:lnTo>
                <a:lnTo>
                  <a:pt x="388" y="3280"/>
                </a:lnTo>
                <a:lnTo>
                  <a:pt x="388" y="3278"/>
                </a:lnTo>
                <a:lnTo>
                  <a:pt x="390" y="3276"/>
                </a:lnTo>
                <a:lnTo>
                  <a:pt x="392" y="3274"/>
                </a:lnTo>
                <a:lnTo>
                  <a:pt x="396" y="3270"/>
                </a:lnTo>
                <a:lnTo>
                  <a:pt x="396" y="3268"/>
                </a:lnTo>
                <a:lnTo>
                  <a:pt x="396" y="3266"/>
                </a:lnTo>
                <a:lnTo>
                  <a:pt x="394" y="3266"/>
                </a:lnTo>
                <a:lnTo>
                  <a:pt x="394" y="3264"/>
                </a:lnTo>
                <a:lnTo>
                  <a:pt x="392" y="3262"/>
                </a:lnTo>
                <a:lnTo>
                  <a:pt x="392" y="3260"/>
                </a:lnTo>
                <a:lnTo>
                  <a:pt x="392" y="3258"/>
                </a:lnTo>
                <a:lnTo>
                  <a:pt x="394" y="3258"/>
                </a:lnTo>
                <a:lnTo>
                  <a:pt x="394" y="3254"/>
                </a:lnTo>
                <a:lnTo>
                  <a:pt x="392" y="3252"/>
                </a:lnTo>
                <a:lnTo>
                  <a:pt x="386" y="3252"/>
                </a:lnTo>
                <a:lnTo>
                  <a:pt x="386" y="3254"/>
                </a:lnTo>
                <a:lnTo>
                  <a:pt x="384" y="3254"/>
                </a:lnTo>
                <a:lnTo>
                  <a:pt x="384" y="3256"/>
                </a:lnTo>
                <a:lnTo>
                  <a:pt x="384" y="3258"/>
                </a:lnTo>
                <a:lnTo>
                  <a:pt x="384" y="3260"/>
                </a:lnTo>
                <a:lnTo>
                  <a:pt x="386" y="3266"/>
                </a:lnTo>
                <a:lnTo>
                  <a:pt x="386" y="3268"/>
                </a:lnTo>
                <a:lnTo>
                  <a:pt x="388" y="3268"/>
                </a:lnTo>
                <a:lnTo>
                  <a:pt x="388" y="3270"/>
                </a:lnTo>
                <a:lnTo>
                  <a:pt x="388" y="3272"/>
                </a:lnTo>
                <a:lnTo>
                  <a:pt x="386" y="3272"/>
                </a:lnTo>
                <a:lnTo>
                  <a:pt x="386" y="3274"/>
                </a:lnTo>
                <a:lnTo>
                  <a:pt x="386" y="3276"/>
                </a:lnTo>
                <a:lnTo>
                  <a:pt x="384" y="3278"/>
                </a:lnTo>
                <a:lnTo>
                  <a:pt x="380" y="3278"/>
                </a:lnTo>
                <a:lnTo>
                  <a:pt x="378" y="3278"/>
                </a:lnTo>
                <a:lnTo>
                  <a:pt x="376" y="3278"/>
                </a:lnTo>
                <a:lnTo>
                  <a:pt x="374" y="3276"/>
                </a:lnTo>
                <a:lnTo>
                  <a:pt x="372" y="3276"/>
                </a:lnTo>
                <a:lnTo>
                  <a:pt x="372" y="3278"/>
                </a:lnTo>
                <a:lnTo>
                  <a:pt x="370" y="3278"/>
                </a:lnTo>
                <a:lnTo>
                  <a:pt x="368" y="3280"/>
                </a:lnTo>
                <a:lnTo>
                  <a:pt x="366" y="3280"/>
                </a:lnTo>
                <a:lnTo>
                  <a:pt x="364" y="3280"/>
                </a:lnTo>
                <a:lnTo>
                  <a:pt x="364" y="3278"/>
                </a:lnTo>
                <a:lnTo>
                  <a:pt x="362" y="3278"/>
                </a:lnTo>
                <a:lnTo>
                  <a:pt x="362" y="3276"/>
                </a:lnTo>
                <a:lnTo>
                  <a:pt x="358" y="3272"/>
                </a:lnTo>
                <a:lnTo>
                  <a:pt x="358" y="3270"/>
                </a:lnTo>
                <a:lnTo>
                  <a:pt x="356" y="3270"/>
                </a:lnTo>
                <a:lnTo>
                  <a:pt x="356" y="3268"/>
                </a:lnTo>
                <a:lnTo>
                  <a:pt x="358" y="3264"/>
                </a:lnTo>
                <a:lnTo>
                  <a:pt x="360" y="3260"/>
                </a:lnTo>
                <a:lnTo>
                  <a:pt x="358" y="3260"/>
                </a:lnTo>
                <a:lnTo>
                  <a:pt x="356" y="3260"/>
                </a:lnTo>
                <a:lnTo>
                  <a:pt x="356" y="3258"/>
                </a:lnTo>
                <a:lnTo>
                  <a:pt x="354" y="3258"/>
                </a:lnTo>
                <a:lnTo>
                  <a:pt x="352" y="3254"/>
                </a:lnTo>
                <a:lnTo>
                  <a:pt x="352" y="3252"/>
                </a:lnTo>
                <a:lnTo>
                  <a:pt x="352" y="3250"/>
                </a:lnTo>
                <a:lnTo>
                  <a:pt x="352" y="3248"/>
                </a:lnTo>
                <a:lnTo>
                  <a:pt x="350" y="3248"/>
                </a:lnTo>
                <a:lnTo>
                  <a:pt x="346" y="3246"/>
                </a:lnTo>
                <a:lnTo>
                  <a:pt x="346" y="3244"/>
                </a:lnTo>
                <a:lnTo>
                  <a:pt x="344" y="3244"/>
                </a:lnTo>
                <a:lnTo>
                  <a:pt x="344" y="3242"/>
                </a:lnTo>
                <a:lnTo>
                  <a:pt x="342" y="3240"/>
                </a:lnTo>
                <a:lnTo>
                  <a:pt x="340" y="3238"/>
                </a:lnTo>
                <a:lnTo>
                  <a:pt x="338" y="3238"/>
                </a:lnTo>
                <a:lnTo>
                  <a:pt x="336" y="3240"/>
                </a:lnTo>
                <a:lnTo>
                  <a:pt x="332" y="3242"/>
                </a:lnTo>
                <a:lnTo>
                  <a:pt x="330" y="3244"/>
                </a:lnTo>
                <a:lnTo>
                  <a:pt x="328" y="3244"/>
                </a:lnTo>
                <a:lnTo>
                  <a:pt x="326" y="3244"/>
                </a:lnTo>
                <a:lnTo>
                  <a:pt x="324" y="3244"/>
                </a:lnTo>
                <a:lnTo>
                  <a:pt x="324" y="3242"/>
                </a:lnTo>
                <a:lnTo>
                  <a:pt x="322" y="3242"/>
                </a:lnTo>
                <a:lnTo>
                  <a:pt x="320" y="3240"/>
                </a:lnTo>
                <a:lnTo>
                  <a:pt x="316" y="3238"/>
                </a:lnTo>
                <a:lnTo>
                  <a:pt x="316" y="3236"/>
                </a:lnTo>
                <a:lnTo>
                  <a:pt x="314" y="3234"/>
                </a:lnTo>
                <a:lnTo>
                  <a:pt x="312" y="3234"/>
                </a:lnTo>
                <a:lnTo>
                  <a:pt x="312" y="3232"/>
                </a:lnTo>
                <a:lnTo>
                  <a:pt x="310" y="3232"/>
                </a:lnTo>
                <a:lnTo>
                  <a:pt x="308" y="3230"/>
                </a:lnTo>
                <a:lnTo>
                  <a:pt x="306" y="3228"/>
                </a:lnTo>
                <a:lnTo>
                  <a:pt x="306" y="3226"/>
                </a:lnTo>
                <a:lnTo>
                  <a:pt x="304" y="3226"/>
                </a:lnTo>
                <a:lnTo>
                  <a:pt x="304" y="3228"/>
                </a:lnTo>
                <a:lnTo>
                  <a:pt x="302" y="3232"/>
                </a:lnTo>
                <a:lnTo>
                  <a:pt x="300" y="3232"/>
                </a:lnTo>
                <a:lnTo>
                  <a:pt x="298" y="3232"/>
                </a:lnTo>
                <a:lnTo>
                  <a:pt x="296" y="3232"/>
                </a:lnTo>
                <a:lnTo>
                  <a:pt x="294" y="3230"/>
                </a:lnTo>
                <a:lnTo>
                  <a:pt x="294" y="3228"/>
                </a:lnTo>
                <a:lnTo>
                  <a:pt x="294" y="3226"/>
                </a:lnTo>
                <a:lnTo>
                  <a:pt x="294" y="3224"/>
                </a:lnTo>
                <a:lnTo>
                  <a:pt x="294" y="3222"/>
                </a:lnTo>
                <a:lnTo>
                  <a:pt x="292" y="3222"/>
                </a:lnTo>
                <a:lnTo>
                  <a:pt x="290" y="3222"/>
                </a:lnTo>
                <a:lnTo>
                  <a:pt x="290" y="3224"/>
                </a:lnTo>
                <a:lnTo>
                  <a:pt x="288" y="3224"/>
                </a:lnTo>
                <a:lnTo>
                  <a:pt x="286" y="3224"/>
                </a:lnTo>
                <a:lnTo>
                  <a:pt x="286" y="3222"/>
                </a:lnTo>
                <a:lnTo>
                  <a:pt x="286" y="3220"/>
                </a:lnTo>
                <a:lnTo>
                  <a:pt x="288" y="3220"/>
                </a:lnTo>
                <a:lnTo>
                  <a:pt x="290" y="3216"/>
                </a:lnTo>
                <a:lnTo>
                  <a:pt x="290" y="3214"/>
                </a:lnTo>
                <a:lnTo>
                  <a:pt x="290" y="3212"/>
                </a:lnTo>
                <a:lnTo>
                  <a:pt x="290" y="3210"/>
                </a:lnTo>
                <a:lnTo>
                  <a:pt x="286" y="3206"/>
                </a:lnTo>
                <a:lnTo>
                  <a:pt x="286" y="3202"/>
                </a:lnTo>
                <a:lnTo>
                  <a:pt x="286" y="3200"/>
                </a:lnTo>
                <a:lnTo>
                  <a:pt x="288" y="3198"/>
                </a:lnTo>
                <a:lnTo>
                  <a:pt x="290" y="3198"/>
                </a:lnTo>
                <a:lnTo>
                  <a:pt x="292" y="3196"/>
                </a:lnTo>
                <a:lnTo>
                  <a:pt x="292" y="3194"/>
                </a:lnTo>
                <a:lnTo>
                  <a:pt x="290" y="3190"/>
                </a:lnTo>
                <a:lnTo>
                  <a:pt x="288" y="3190"/>
                </a:lnTo>
                <a:lnTo>
                  <a:pt x="284" y="3188"/>
                </a:lnTo>
                <a:lnTo>
                  <a:pt x="284" y="3186"/>
                </a:lnTo>
                <a:lnTo>
                  <a:pt x="282" y="3184"/>
                </a:lnTo>
                <a:lnTo>
                  <a:pt x="282" y="3184"/>
                </a:lnTo>
                <a:lnTo>
                  <a:pt x="280" y="3184"/>
                </a:lnTo>
                <a:lnTo>
                  <a:pt x="280" y="3182"/>
                </a:lnTo>
                <a:lnTo>
                  <a:pt x="280" y="3180"/>
                </a:lnTo>
                <a:lnTo>
                  <a:pt x="280" y="3178"/>
                </a:lnTo>
                <a:lnTo>
                  <a:pt x="278" y="3176"/>
                </a:lnTo>
                <a:lnTo>
                  <a:pt x="276" y="3176"/>
                </a:lnTo>
                <a:lnTo>
                  <a:pt x="276" y="3174"/>
                </a:lnTo>
                <a:lnTo>
                  <a:pt x="274" y="3168"/>
                </a:lnTo>
                <a:lnTo>
                  <a:pt x="274" y="3164"/>
                </a:lnTo>
                <a:lnTo>
                  <a:pt x="274" y="3162"/>
                </a:lnTo>
                <a:lnTo>
                  <a:pt x="272" y="3160"/>
                </a:lnTo>
                <a:lnTo>
                  <a:pt x="270" y="3160"/>
                </a:lnTo>
                <a:lnTo>
                  <a:pt x="268" y="3160"/>
                </a:lnTo>
                <a:lnTo>
                  <a:pt x="268" y="3158"/>
                </a:lnTo>
                <a:lnTo>
                  <a:pt x="268" y="3158"/>
                </a:lnTo>
                <a:lnTo>
                  <a:pt x="266" y="3156"/>
                </a:lnTo>
                <a:lnTo>
                  <a:pt x="262" y="3152"/>
                </a:lnTo>
                <a:lnTo>
                  <a:pt x="262" y="3150"/>
                </a:lnTo>
                <a:lnTo>
                  <a:pt x="264" y="3146"/>
                </a:lnTo>
                <a:lnTo>
                  <a:pt x="268" y="3144"/>
                </a:lnTo>
                <a:lnTo>
                  <a:pt x="270" y="3142"/>
                </a:lnTo>
                <a:lnTo>
                  <a:pt x="270" y="3140"/>
                </a:lnTo>
                <a:lnTo>
                  <a:pt x="272" y="3138"/>
                </a:lnTo>
                <a:lnTo>
                  <a:pt x="272" y="3136"/>
                </a:lnTo>
                <a:lnTo>
                  <a:pt x="272" y="3136"/>
                </a:lnTo>
                <a:lnTo>
                  <a:pt x="274" y="3136"/>
                </a:lnTo>
                <a:lnTo>
                  <a:pt x="274" y="3134"/>
                </a:lnTo>
                <a:lnTo>
                  <a:pt x="276" y="3134"/>
                </a:lnTo>
                <a:lnTo>
                  <a:pt x="278" y="3134"/>
                </a:lnTo>
                <a:lnTo>
                  <a:pt x="280" y="3132"/>
                </a:lnTo>
                <a:lnTo>
                  <a:pt x="280" y="3130"/>
                </a:lnTo>
                <a:lnTo>
                  <a:pt x="280" y="3128"/>
                </a:lnTo>
                <a:lnTo>
                  <a:pt x="278" y="3128"/>
                </a:lnTo>
                <a:lnTo>
                  <a:pt x="274" y="3128"/>
                </a:lnTo>
                <a:lnTo>
                  <a:pt x="272" y="3130"/>
                </a:lnTo>
                <a:lnTo>
                  <a:pt x="270" y="3130"/>
                </a:lnTo>
                <a:lnTo>
                  <a:pt x="268" y="3130"/>
                </a:lnTo>
                <a:lnTo>
                  <a:pt x="268" y="3132"/>
                </a:lnTo>
                <a:lnTo>
                  <a:pt x="268" y="3132"/>
                </a:lnTo>
                <a:lnTo>
                  <a:pt x="266" y="3132"/>
                </a:lnTo>
                <a:lnTo>
                  <a:pt x="266" y="3130"/>
                </a:lnTo>
                <a:lnTo>
                  <a:pt x="264" y="3130"/>
                </a:lnTo>
                <a:lnTo>
                  <a:pt x="262" y="3128"/>
                </a:lnTo>
                <a:lnTo>
                  <a:pt x="262" y="3126"/>
                </a:lnTo>
                <a:lnTo>
                  <a:pt x="264" y="3126"/>
                </a:lnTo>
                <a:lnTo>
                  <a:pt x="268" y="3122"/>
                </a:lnTo>
                <a:lnTo>
                  <a:pt x="270" y="3120"/>
                </a:lnTo>
                <a:lnTo>
                  <a:pt x="270" y="3118"/>
                </a:lnTo>
                <a:lnTo>
                  <a:pt x="268" y="3118"/>
                </a:lnTo>
                <a:lnTo>
                  <a:pt x="268" y="3116"/>
                </a:lnTo>
                <a:lnTo>
                  <a:pt x="266" y="3116"/>
                </a:lnTo>
                <a:lnTo>
                  <a:pt x="264" y="3118"/>
                </a:lnTo>
                <a:lnTo>
                  <a:pt x="260" y="3118"/>
                </a:lnTo>
                <a:lnTo>
                  <a:pt x="258" y="3118"/>
                </a:lnTo>
                <a:lnTo>
                  <a:pt x="258" y="3116"/>
                </a:lnTo>
                <a:lnTo>
                  <a:pt x="258" y="3114"/>
                </a:lnTo>
                <a:lnTo>
                  <a:pt x="258" y="3112"/>
                </a:lnTo>
                <a:lnTo>
                  <a:pt x="258" y="3110"/>
                </a:lnTo>
                <a:lnTo>
                  <a:pt x="258" y="3108"/>
                </a:lnTo>
                <a:lnTo>
                  <a:pt x="258" y="3106"/>
                </a:lnTo>
                <a:lnTo>
                  <a:pt x="256" y="3106"/>
                </a:lnTo>
                <a:lnTo>
                  <a:pt x="254" y="3104"/>
                </a:lnTo>
                <a:lnTo>
                  <a:pt x="252" y="3104"/>
                </a:lnTo>
                <a:lnTo>
                  <a:pt x="248" y="3104"/>
                </a:lnTo>
                <a:lnTo>
                  <a:pt x="248" y="3102"/>
                </a:lnTo>
                <a:lnTo>
                  <a:pt x="246" y="3100"/>
                </a:lnTo>
                <a:lnTo>
                  <a:pt x="244" y="3098"/>
                </a:lnTo>
                <a:lnTo>
                  <a:pt x="238" y="3096"/>
                </a:lnTo>
                <a:lnTo>
                  <a:pt x="236" y="3096"/>
                </a:lnTo>
                <a:lnTo>
                  <a:pt x="234" y="3094"/>
                </a:lnTo>
                <a:lnTo>
                  <a:pt x="234" y="3092"/>
                </a:lnTo>
                <a:lnTo>
                  <a:pt x="234" y="3090"/>
                </a:lnTo>
                <a:lnTo>
                  <a:pt x="230" y="3088"/>
                </a:lnTo>
                <a:lnTo>
                  <a:pt x="226" y="3088"/>
                </a:lnTo>
                <a:lnTo>
                  <a:pt x="224" y="3088"/>
                </a:lnTo>
                <a:lnTo>
                  <a:pt x="224" y="3086"/>
                </a:lnTo>
                <a:lnTo>
                  <a:pt x="222" y="3082"/>
                </a:lnTo>
                <a:lnTo>
                  <a:pt x="222" y="3080"/>
                </a:lnTo>
                <a:lnTo>
                  <a:pt x="220" y="3074"/>
                </a:lnTo>
                <a:lnTo>
                  <a:pt x="216" y="3074"/>
                </a:lnTo>
                <a:lnTo>
                  <a:pt x="212" y="3078"/>
                </a:lnTo>
                <a:lnTo>
                  <a:pt x="210" y="3082"/>
                </a:lnTo>
                <a:lnTo>
                  <a:pt x="208" y="3082"/>
                </a:lnTo>
                <a:lnTo>
                  <a:pt x="206" y="3082"/>
                </a:lnTo>
                <a:lnTo>
                  <a:pt x="206" y="3080"/>
                </a:lnTo>
                <a:lnTo>
                  <a:pt x="204" y="3080"/>
                </a:lnTo>
                <a:lnTo>
                  <a:pt x="204" y="3078"/>
                </a:lnTo>
                <a:lnTo>
                  <a:pt x="206" y="3074"/>
                </a:lnTo>
                <a:lnTo>
                  <a:pt x="206" y="3068"/>
                </a:lnTo>
                <a:lnTo>
                  <a:pt x="206" y="3065"/>
                </a:lnTo>
                <a:lnTo>
                  <a:pt x="206" y="3063"/>
                </a:lnTo>
                <a:lnTo>
                  <a:pt x="206" y="3059"/>
                </a:lnTo>
                <a:lnTo>
                  <a:pt x="202" y="3055"/>
                </a:lnTo>
                <a:lnTo>
                  <a:pt x="200" y="3053"/>
                </a:lnTo>
                <a:lnTo>
                  <a:pt x="198" y="3051"/>
                </a:lnTo>
                <a:lnTo>
                  <a:pt x="198" y="3049"/>
                </a:lnTo>
                <a:lnTo>
                  <a:pt x="196" y="3043"/>
                </a:lnTo>
                <a:lnTo>
                  <a:pt x="194" y="3041"/>
                </a:lnTo>
                <a:lnTo>
                  <a:pt x="192" y="3041"/>
                </a:lnTo>
                <a:lnTo>
                  <a:pt x="190" y="3039"/>
                </a:lnTo>
                <a:lnTo>
                  <a:pt x="190" y="3039"/>
                </a:lnTo>
                <a:lnTo>
                  <a:pt x="190" y="3035"/>
                </a:lnTo>
                <a:lnTo>
                  <a:pt x="192" y="3033"/>
                </a:lnTo>
                <a:lnTo>
                  <a:pt x="194" y="3031"/>
                </a:lnTo>
                <a:lnTo>
                  <a:pt x="194" y="3029"/>
                </a:lnTo>
                <a:lnTo>
                  <a:pt x="192" y="3029"/>
                </a:lnTo>
                <a:lnTo>
                  <a:pt x="190" y="3029"/>
                </a:lnTo>
                <a:lnTo>
                  <a:pt x="188" y="3027"/>
                </a:lnTo>
                <a:lnTo>
                  <a:pt x="186" y="3027"/>
                </a:lnTo>
                <a:lnTo>
                  <a:pt x="186" y="3025"/>
                </a:lnTo>
                <a:lnTo>
                  <a:pt x="184" y="3025"/>
                </a:lnTo>
                <a:lnTo>
                  <a:pt x="186" y="3023"/>
                </a:lnTo>
                <a:lnTo>
                  <a:pt x="186" y="3021"/>
                </a:lnTo>
                <a:lnTo>
                  <a:pt x="188" y="3021"/>
                </a:lnTo>
                <a:lnTo>
                  <a:pt x="194" y="3019"/>
                </a:lnTo>
                <a:lnTo>
                  <a:pt x="198" y="3019"/>
                </a:lnTo>
                <a:lnTo>
                  <a:pt x="198" y="3017"/>
                </a:lnTo>
                <a:lnTo>
                  <a:pt x="194" y="3017"/>
                </a:lnTo>
                <a:lnTo>
                  <a:pt x="192" y="3015"/>
                </a:lnTo>
                <a:lnTo>
                  <a:pt x="190" y="3013"/>
                </a:lnTo>
                <a:lnTo>
                  <a:pt x="190" y="3011"/>
                </a:lnTo>
                <a:lnTo>
                  <a:pt x="190" y="3009"/>
                </a:lnTo>
                <a:lnTo>
                  <a:pt x="190" y="3005"/>
                </a:lnTo>
                <a:lnTo>
                  <a:pt x="190" y="3001"/>
                </a:lnTo>
                <a:lnTo>
                  <a:pt x="188" y="2999"/>
                </a:lnTo>
                <a:lnTo>
                  <a:pt x="188" y="2997"/>
                </a:lnTo>
                <a:lnTo>
                  <a:pt x="186" y="2997"/>
                </a:lnTo>
                <a:lnTo>
                  <a:pt x="184" y="2995"/>
                </a:lnTo>
                <a:lnTo>
                  <a:pt x="180" y="2995"/>
                </a:lnTo>
                <a:lnTo>
                  <a:pt x="180" y="2993"/>
                </a:lnTo>
                <a:lnTo>
                  <a:pt x="178" y="2993"/>
                </a:lnTo>
                <a:lnTo>
                  <a:pt x="178" y="2991"/>
                </a:lnTo>
                <a:lnTo>
                  <a:pt x="176" y="2991"/>
                </a:lnTo>
                <a:lnTo>
                  <a:pt x="176" y="2991"/>
                </a:lnTo>
                <a:lnTo>
                  <a:pt x="174" y="2985"/>
                </a:lnTo>
                <a:lnTo>
                  <a:pt x="172" y="2981"/>
                </a:lnTo>
                <a:lnTo>
                  <a:pt x="170" y="2981"/>
                </a:lnTo>
                <a:lnTo>
                  <a:pt x="168" y="2979"/>
                </a:lnTo>
                <a:lnTo>
                  <a:pt x="166" y="2979"/>
                </a:lnTo>
                <a:lnTo>
                  <a:pt x="166" y="2977"/>
                </a:lnTo>
                <a:lnTo>
                  <a:pt x="164" y="2975"/>
                </a:lnTo>
                <a:lnTo>
                  <a:pt x="162" y="2973"/>
                </a:lnTo>
                <a:lnTo>
                  <a:pt x="158" y="2973"/>
                </a:lnTo>
                <a:lnTo>
                  <a:pt x="156" y="2973"/>
                </a:lnTo>
                <a:lnTo>
                  <a:pt x="156" y="2971"/>
                </a:lnTo>
                <a:lnTo>
                  <a:pt x="154" y="2971"/>
                </a:lnTo>
                <a:lnTo>
                  <a:pt x="154" y="2969"/>
                </a:lnTo>
                <a:lnTo>
                  <a:pt x="154" y="2967"/>
                </a:lnTo>
                <a:lnTo>
                  <a:pt x="150" y="2967"/>
                </a:lnTo>
                <a:lnTo>
                  <a:pt x="148" y="2967"/>
                </a:lnTo>
                <a:lnTo>
                  <a:pt x="148" y="2969"/>
                </a:lnTo>
                <a:lnTo>
                  <a:pt x="148" y="2971"/>
                </a:lnTo>
                <a:lnTo>
                  <a:pt x="146" y="2971"/>
                </a:lnTo>
                <a:lnTo>
                  <a:pt x="148" y="2979"/>
                </a:lnTo>
                <a:lnTo>
                  <a:pt x="146" y="2981"/>
                </a:lnTo>
                <a:lnTo>
                  <a:pt x="144" y="2983"/>
                </a:lnTo>
                <a:lnTo>
                  <a:pt x="144" y="2981"/>
                </a:lnTo>
                <a:lnTo>
                  <a:pt x="144" y="2977"/>
                </a:lnTo>
                <a:lnTo>
                  <a:pt x="144" y="2975"/>
                </a:lnTo>
                <a:lnTo>
                  <a:pt x="142" y="2969"/>
                </a:lnTo>
                <a:lnTo>
                  <a:pt x="142" y="2967"/>
                </a:lnTo>
                <a:lnTo>
                  <a:pt x="136" y="2965"/>
                </a:lnTo>
                <a:lnTo>
                  <a:pt x="134" y="2965"/>
                </a:lnTo>
                <a:lnTo>
                  <a:pt x="134" y="2963"/>
                </a:lnTo>
                <a:lnTo>
                  <a:pt x="132" y="2963"/>
                </a:lnTo>
                <a:lnTo>
                  <a:pt x="134" y="2963"/>
                </a:lnTo>
                <a:lnTo>
                  <a:pt x="136" y="2961"/>
                </a:lnTo>
                <a:lnTo>
                  <a:pt x="136" y="2959"/>
                </a:lnTo>
                <a:lnTo>
                  <a:pt x="136" y="2957"/>
                </a:lnTo>
                <a:lnTo>
                  <a:pt x="138" y="2957"/>
                </a:lnTo>
                <a:lnTo>
                  <a:pt x="134" y="2953"/>
                </a:lnTo>
                <a:lnTo>
                  <a:pt x="132" y="2953"/>
                </a:lnTo>
                <a:lnTo>
                  <a:pt x="130" y="2953"/>
                </a:lnTo>
                <a:lnTo>
                  <a:pt x="128" y="2953"/>
                </a:lnTo>
                <a:lnTo>
                  <a:pt x="124" y="2953"/>
                </a:lnTo>
                <a:lnTo>
                  <a:pt x="122" y="2947"/>
                </a:lnTo>
                <a:lnTo>
                  <a:pt x="120" y="2947"/>
                </a:lnTo>
                <a:lnTo>
                  <a:pt x="120" y="2945"/>
                </a:lnTo>
                <a:lnTo>
                  <a:pt x="120" y="2943"/>
                </a:lnTo>
                <a:lnTo>
                  <a:pt x="122" y="2943"/>
                </a:lnTo>
                <a:lnTo>
                  <a:pt x="122" y="2943"/>
                </a:lnTo>
                <a:lnTo>
                  <a:pt x="124" y="2943"/>
                </a:lnTo>
                <a:lnTo>
                  <a:pt x="124" y="2943"/>
                </a:lnTo>
                <a:lnTo>
                  <a:pt x="124" y="2939"/>
                </a:lnTo>
                <a:lnTo>
                  <a:pt x="124" y="2937"/>
                </a:lnTo>
                <a:lnTo>
                  <a:pt x="124" y="2935"/>
                </a:lnTo>
                <a:lnTo>
                  <a:pt x="124" y="2935"/>
                </a:lnTo>
                <a:lnTo>
                  <a:pt x="124" y="2933"/>
                </a:lnTo>
                <a:lnTo>
                  <a:pt x="126" y="2935"/>
                </a:lnTo>
                <a:lnTo>
                  <a:pt x="128" y="2935"/>
                </a:lnTo>
                <a:lnTo>
                  <a:pt x="130" y="2935"/>
                </a:lnTo>
                <a:lnTo>
                  <a:pt x="130" y="2933"/>
                </a:lnTo>
                <a:lnTo>
                  <a:pt x="132" y="2933"/>
                </a:lnTo>
                <a:lnTo>
                  <a:pt x="134" y="2931"/>
                </a:lnTo>
                <a:lnTo>
                  <a:pt x="136" y="2929"/>
                </a:lnTo>
                <a:lnTo>
                  <a:pt x="140" y="2925"/>
                </a:lnTo>
                <a:lnTo>
                  <a:pt x="142" y="2921"/>
                </a:lnTo>
                <a:lnTo>
                  <a:pt x="144" y="2921"/>
                </a:lnTo>
                <a:lnTo>
                  <a:pt x="142" y="2919"/>
                </a:lnTo>
                <a:lnTo>
                  <a:pt x="138" y="2919"/>
                </a:lnTo>
                <a:lnTo>
                  <a:pt x="136" y="2917"/>
                </a:lnTo>
                <a:lnTo>
                  <a:pt x="134" y="2917"/>
                </a:lnTo>
                <a:lnTo>
                  <a:pt x="134" y="2915"/>
                </a:lnTo>
                <a:lnTo>
                  <a:pt x="132" y="2911"/>
                </a:lnTo>
                <a:lnTo>
                  <a:pt x="134" y="2909"/>
                </a:lnTo>
                <a:lnTo>
                  <a:pt x="134" y="2907"/>
                </a:lnTo>
                <a:lnTo>
                  <a:pt x="134" y="2905"/>
                </a:lnTo>
                <a:lnTo>
                  <a:pt x="136" y="2905"/>
                </a:lnTo>
                <a:lnTo>
                  <a:pt x="136" y="2903"/>
                </a:lnTo>
                <a:lnTo>
                  <a:pt x="138" y="2903"/>
                </a:lnTo>
                <a:lnTo>
                  <a:pt x="140" y="2903"/>
                </a:lnTo>
                <a:lnTo>
                  <a:pt x="144" y="2903"/>
                </a:lnTo>
                <a:lnTo>
                  <a:pt x="146" y="2903"/>
                </a:lnTo>
                <a:lnTo>
                  <a:pt x="148" y="2903"/>
                </a:lnTo>
                <a:lnTo>
                  <a:pt x="150" y="2899"/>
                </a:lnTo>
                <a:lnTo>
                  <a:pt x="150" y="2897"/>
                </a:lnTo>
                <a:lnTo>
                  <a:pt x="150" y="2895"/>
                </a:lnTo>
                <a:lnTo>
                  <a:pt x="148" y="2895"/>
                </a:lnTo>
                <a:lnTo>
                  <a:pt x="146" y="2893"/>
                </a:lnTo>
                <a:lnTo>
                  <a:pt x="144" y="2893"/>
                </a:lnTo>
                <a:lnTo>
                  <a:pt x="138" y="2895"/>
                </a:lnTo>
                <a:lnTo>
                  <a:pt x="136" y="2895"/>
                </a:lnTo>
                <a:lnTo>
                  <a:pt x="134" y="2895"/>
                </a:lnTo>
                <a:lnTo>
                  <a:pt x="134" y="2893"/>
                </a:lnTo>
                <a:lnTo>
                  <a:pt x="132" y="2893"/>
                </a:lnTo>
                <a:lnTo>
                  <a:pt x="132" y="2891"/>
                </a:lnTo>
                <a:lnTo>
                  <a:pt x="132" y="2889"/>
                </a:lnTo>
                <a:lnTo>
                  <a:pt x="132" y="2887"/>
                </a:lnTo>
                <a:lnTo>
                  <a:pt x="132" y="2883"/>
                </a:lnTo>
                <a:lnTo>
                  <a:pt x="132" y="2881"/>
                </a:lnTo>
                <a:lnTo>
                  <a:pt x="130" y="2881"/>
                </a:lnTo>
                <a:lnTo>
                  <a:pt x="132" y="2879"/>
                </a:lnTo>
                <a:lnTo>
                  <a:pt x="130" y="2877"/>
                </a:lnTo>
                <a:lnTo>
                  <a:pt x="122" y="2877"/>
                </a:lnTo>
                <a:lnTo>
                  <a:pt x="120" y="2877"/>
                </a:lnTo>
                <a:lnTo>
                  <a:pt x="118" y="2875"/>
                </a:lnTo>
                <a:lnTo>
                  <a:pt x="114" y="2875"/>
                </a:lnTo>
                <a:lnTo>
                  <a:pt x="112" y="2877"/>
                </a:lnTo>
                <a:lnTo>
                  <a:pt x="110" y="2877"/>
                </a:lnTo>
                <a:lnTo>
                  <a:pt x="108" y="2877"/>
                </a:lnTo>
                <a:lnTo>
                  <a:pt x="106" y="2875"/>
                </a:lnTo>
                <a:lnTo>
                  <a:pt x="106" y="2873"/>
                </a:lnTo>
                <a:lnTo>
                  <a:pt x="108" y="2873"/>
                </a:lnTo>
                <a:lnTo>
                  <a:pt x="108" y="2871"/>
                </a:lnTo>
                <a:lnTo>
                  <a:pt x="110" y="2871"/>
                </a:lnTo>
                <a:lnTo>
                  <a:pt x="106" y="2867"/>
                </a:lnTo>
                <a:lnTo>
                  <a:pt x="104" y="2867"/>
                </a:lnTo>
                <a:lnTo>
                  <a:pt x="102" y="2861"/>
                </a:lnTo>
                <a:lnTo>
                  <a:pt x="102" y="2859"/>
                </a:lnTo>
                <a:lnTo>
                  <a:pt x="100" y="2857"/>
                </a:lnTo>
                <a:lnTo>
                  <a:pt x="100" y="2855"/>
                </a:lnTo>
                <a:lnTo>
                  <a:pt x="100" y="2851"/>
                </a:lnTo>
                <a:lnTo>
                  <a:pt x="100" y="2849"/>
                </a:lnTo>
                <a:lnTo>
                  <a:pt x="100" y="2847"/>
                </a:lnTo>
                <a:lnTo>
                  <a:pt x="98" y="2847"/>
                </a:lnTo>
                <a:lnTo>
                  <a:pt x="96" y="2847"/>
                </a:lnTo>
                <a:lnTo>
                  <a:pt x="94" y="2845"/>
                </a:lnTo>
                <a:lnTo>
                  <a:pt x="94" y="2843"/>
                </a:lnTo>
                <a:lnTo>
                  <a:pt x="92" y="2841"/>
                </a:lnTo>
                <a:lnTo>
                  <a:pt x="90" y="2837"/>
                </a:lnTo>
                <a:lnTo>
                  <a:pt x="90" y="2835"/>
                </a:lnTo>
                <a:lnTo>
                  <a:pt x="90" y="2833"/>
                </a:lnTo>
                <a:lnTo>
                  <a:pt x="90" y="2831"/>
                </a:lnTo>
                <a:lnTo>
                  <a:pt x="90" y="2829"/>
                </a:lnTo>
                <a:lnTo>
                  <a:pt x="88" y="2827"/>
                </a:lnTo>
                <a:lnTo>
                  <a:pt x="86" y="2825"/>
                </a:lnTo>
                <a:lnTo>
                  <a:pt x="84" y="2821"/>
                </a:lnTo>
                <a:lnTo>
                  <a:pt x="84" y="2817"/>
                </a:lnTo>
                <a:lnTo>
                  <a:pt x="84" y="2815"/>
                </a:lnTo>
                <a:lnTo>
                  <a:pt x="84" y="2813"/>
                </a:lnTo>
                <a:lnTo>
                  <a:pt x="80" y="2809"/>
                </a:lnTo>
                <a:lnTo>
                  <a:pt x="80" y="2807"/>
                </a:lnTo>
                <a:lnTo>
                  <a:pt x="80" y="2805"/>
                </a:lnTo>
                <a:lnTo>
                  <a:pt x="80" y="2803"/>
                </a:lnTo>
                <a:lnTo>
                  <a:pt x="80" y="2801"/>
                </a:lnTo>
                <a:lnTo>
                  <a:pt x="78" y="2801"/>
                </a:lnTo>
                <a:lnTo>
                  <a:pt x="76" y="2799"/>
                </a:lnTo>
                <a:lnTo>
                  <a:pt x="76" y="2799"/>
                </a:lnTo>
                <a:lnTo>
                  <a:pt x="72" y="2799"/>
                </a:lnTo>
                <a:lnTo>
                  <a:pt x="72" y="2797"/>
                </a:lnTo>
                <a:lnTo>
                  <a:pt x="70" y="2795"/>
                </a:lnTo>
                <a:lnTo>
                  <a:pt x="70" y="2793"/>
                </a:lnTo>
                <a:lnTo>
                  <a:pt x="68" y="2791"/>
                </a:lnTo>
                <a:lnTo>
                  <a:pt x="66" y="2791"/>
                </a:lnTo>
                <a:lnTo>
                  <a:pt x="62" y="2789"/>
                </a:lnTo>
                <a:lnTo>
                  <a:pt x="60" y="2789"/>
                </a:lnTo>
                <a:lnTo>
                  <a:pt x="58" y="2787"/>
                </a:lnTo>
                <a:lnTo>
                  <a:pt x="54" y="2783"/>
                </a:lnTo>
                <a:lnTo>
                  <a:pt x="54" y="2781"/>
                </a:lnTo>
                <a:lnTo>
                  <a:pt x="52" y="2781"/>
                </a:lnTo>
                <a:lnTo>
                  <a:pt x="50" y="2775"/>
                </a:lnTo>
                <a:lnTo>
                  <a:pt x="50" y="2773"/>
                </a:lnTo>
                <a:lnTo>
                  <a:pt x="50" y="2767"/>
                </a:lnTo>
                <a:lnTo>
                  <a:pt x="50" y="2765"/>
                </a:lnTo>
                <a:lnTo>
                  <a:pt x="50" y="2763"/>
                </a:lnTo>
                <a:lnTo>
                  <a:pt x="50" y="2761"/>
                </a:lnTo>
                <a:lnTo>
                  <a:pt x="48" y="2759"/>
                </a:lnTo>
                <a:lnTo>
                  <a:pt x="44" y="2759"/>
                </a:lnTo>
                <a:lnTo>
                  <a:pt x="44" y="2757"/>
                </a:lnTo>
                <a:lnTo>
                  <a:pt x="42" y="2757"/>
                </a:lnTo>
                <a:lnTo>
                  <a:pt x="42" y="2755"/>
                </a:lnTo>
                <a:lnTo>
                  <a:pt x="38" y="2751"/>
                </a:lnTo>
                <a:lnTo>
                  <a:pt x="38" y="2751"/>
                </a:lnTo>
                <a:lnTo>
                  <a:pt x="36" y="2751"/>
                </a:lnTo>
                <a:lnTo>
                  <a:pt x="34" y="2751"/>
                </a:lnTo>
                <a:lnTo>
                  <a:pt x="34" y="2751"/>
                </a:lnTo>
                <a:lnTo>
                  <a:pt x="32" y="2749"/>
                </a:lnTo>
                <a:lnTo>
                  <a:pt x="28" y="2749"/>
                </a:lnTo>
                <a:lnTo>
                  <a:pt x="28" y="2747"/>
                </a:lnTo>
                <a:lnTo>
                  <a:pt x="24" y="2745"/>
                </a:lnTo>
                <a:lnTo>
                  <a:pt x="22" y="2741"/>
                </a:lnTo>
                <a:lnTo>
                  <a:pt x="22" y="2737"/>
                </a:lnTo>
                <a:lnTo>
                  <a:pt x="20" y="2737"/>
                </a:lnTo>
                <a:lnTo>
                  <a:pt x="18" y="2733"/>
                </a:lnTo>
                <a:lnTo>
                  <a:pt x="16" y="2733"/>
                </a:lnTo>
                <a:lnTo>
                  <a:pt x="14" y="2731"/>
                </a:lnTo>
                <a:lnTo>
                  <a:pt x="12" y="2731"/>
                </a:lnTo>
                <a:lnTo>
                  <a:pt x="8" y="2729"/>
                </a:lnTo>
                <a:lnTo>
                  <a:pt x="8" y="2727"/>
                </a:lnTo>
                <a:lnTo>
                  <a:pt x="6" y="2725"/>
                </a:lnTo>
                <a:lnTo>
                  <a:pt x="6" y="2721"/>
                </a:lnTo>
                <a:lnTo>
                  <a:pt x="6" y="2713"/>
                </a:lnTo>
                <a:lnTo>
                  <a:pt x="6" y="2711"/>
                </a:lnTo>
                <a:lnTo>
                  <a:pt x="4" y="2709"/>
                </a:lnTo>
                <a:lnTo>
                  <a:pt x="2" y="2703"/>
                </a:lnTo>
                <a:lnTo>
                  <a:pt x="0" y="2699"/>
                </a:lnTo>
                <a:lnTo>
                  <a:pt x="2" y="2695"/>
                </a:lnTo>
                <a:lnTo>
                  <a:pt x="4" y="2695"/>
                </a:lnTo>
                <a:lnTo>
                  <a:pt x="20" y="2695"/>
                </a:lnTo>
                <a:lnTo>
                  <a:pt x="22" y="2697"/>
                </a:lnTo>
                <a:lnTo>
                  <a:pt x="28" y="2695"/>
                </a:lnTo>
                <a:lnTo>
                  <a:pt x="28" y="2693"/>
                </a:lnTo>
                <a:lnTo>
                  <a:pt x="28" y="2693"/>
                </a:lnTo>
                <a:lnTo>
                  <a:pt x="28" y="2689"/>
                </a:lnTo>
                <a:lnTo>
                  <a:pt x="30" y="2687"/>
                </a:lnTo>
                <a:lnTo>
                  <a:pt x="32" y="2679"/>
                </a:lnTo>
                <a:lnTo>
                  <a:pt x="32" y="2677"/>
                </a:lnTo>
                <a:lnTo>
                  <a:pt x="34" y="2673"/>
                </a:lnTo>
                <a:lnTo>
                  <a:pt x="34" y="2669"/>
                </a:lnTo>
                <a:lnTo>
                  <a:pt x="36" y="2665"/>
                </a:lnTo>
                <a:lnTo>
                  <a:pt x="38" y="2657"/>
                </a:lnTo>
                <a:lnTo>
                  <a:pt x="40" y="2655"/>
                </a:lnTo>
                <a:lnTo>
                  <a:pt x="40" y="2653"/>
                </a:lnTo>
                <a:lnTo>
                  <a:pt x="38" y="2649"/>
                </a:lnTo>
                <a:lnTo>
                  <a:pt x="38" y="2647"/>
                </a:lnTo>
                <a:lnTo>
                  <a:pt x="38" y="2645"/>
                </a:lnTo>
                <a:lnTo>
                  <a:pt x="36" y="2642"/>
                </a:lnTo>
                <a:lnTo>
                  <a:pt x="34" y="2640"/>
                </a:lnTo>
                <a:lnTo>
                  <a:pt x="32" y="2638"/>
                </a:lnTo>
                <a:lnTo>
                  <a:pt x="30" y="2634"/>
                </a:lnTo>
                <a:lnTo>
                  <a:pt x="28" y="2626"/>
                </a:lnTo>
                <a:lnTo>
                  <a:pt x="28" y="2620"/>
                </a:lnTo>
                <a:lnTo>
                  <a:pt x="30" y="2614"/>
                </a:lnTo>
                <a:lnTo>
                  <a:pt x="30" y="2612"/>
                </a:lnTo>
                <a:lnTo>
                  <a:pt x="32" y="2610"/>
                </a:lnTo>
                <a:lnTo>
                  <a:pt x="34" y="2610"/>
                </a:lnTo>
                <a:lnTo>
                  <a:pt x="36" y="2610"/>
                </a:lnTo>
                <a:lnTo>
                  <a:pt x="38" y="2612"/>
                </a:lnTo>
                <a:lnTo>
                  <a:pt x="48" y="2610"/>
                </a:lnTo>
                <a:lnTo>
                  <a:pt x="50" y="2610"/>
                </a:lnTo>
                <a:lnTo>
                  <a:pt x="52" y="2610"/>
                </a:lnTo>
                <a:lnTo>
                  <a:pt x="52" y="2608"/>
                </a:lnTo>
                <a:lnTo>
                  <a:pt x="54" y="2606"/>
                </a:lnTo>
                <a:lnTo>
                  <a:pt x="58" y="2594"/>
                </a:lnTo>
                <a:lnTo>
                  <a:pt x="58" y="2584"/>
                </a:lnTo>
                <a:lnTo>
                  <a:pt x="58" y="2582"/>
                </a:lnTo>
                <a:lnTo>
                  <a:pt x="58" y="2580"/>
                </a:lnTo>
                <a:lnTo>
                  <a:pt x="56" y="2578"/>
                </a:lnTo>
                <a:lnTo>
                  <a:pt x="56" y="2574"/>
                </a:lnTo>
                <a:lnTo>
                  <a:pt x="54" y="2568"/>
                </a:lnTo>
                <a:lnTo>
                  <a:pt x="54" y="2564"/>
                </a:lnTo>
                <a:lnTo>
                  <a:pt x="54" y="2560"/>
                </a:lnTo>
                <a:lnTo>
                  <a:pt x="54" y="2558"/>
                </a:lnTo>
                <a:lnTo>
                  <a:pt x="54" y="2558"/>
                </a:lnTo>
                <a:lnTo>
                  <a:pt x="56" y="2550"/>
                </a:lnTo>
                <a:lnTo>
                  <a:pt x="58" y="2550"/>
                </a:lnTo>
                <a:lnTo>
                  <a:pt x="58" y="2546"/>
                </a:lnTo>
                <a:lnTo>
                  <a:pt x="58" y="2544"/>
                </a:lnTo>
                <a:lnTo>
                  <a:pt x="60" y="2540"/>
                </a:lnTo>
                <a:lnTo>
                  <a:pt x="60" y="2536"/>
                </a:lnTo>
                <a:lnTo>
                  <a:pt x="60" y="2534"/>
                </a:lnTo>
                <a:lnTo>
                  <a:pt x="60" y="2532"/>
                </a:lnTo>
                <a:lnTo>
                  <a:pt x="58" y="2528"/>
                </a:lnTo>
                <a:lnTo>
                  <a:pt x="56" y="2526"/>
                </a:lnTo>
                <a:lnTo>
                  <a:pt x="56" y="2524"/>
                </a:lnTo>
                <a:lnTo>
                  <a:pt x="52" y="2520"/>
                </a:lnTo>
                <a:lnTo>
                  <a:pt x="52" y="2518"/>
                </a:lnTo>
                <a:lnTo>
                  <a:pt x="50" y="2516"/>
                </a:lnTo>
                <a:lnTo>
                  <a:pt x="48" y="2514"/>
                </a:lnTo>
                <a:lnTo>
                  <a:pt x="48" y="2512"/>
                </a:lnTo>
                <a:lnTo>
                  <a:pt x="44" y="2510"/>
                </a:lnTo>
                <a:lnTo>
                  <a:pt x="42" y="2510"/>
                </a:lnTo>
                <a:lnTo>
                  <a:pt x="42" y="2508"/>
                </a:lnTo>
                <a:lnTo>
                  <a:pt x="40" y="2504"/>
                </a:lnTo>
                <a:lnTo>
                  <a:pt x="40" y="2502"/>
                </a:lnTo>
                <a:lnTo>
                  <a:pt x="40" y="2494"/>
                </a:lnTo>
                <a:lnTo>
                  <a:pt x="40" y="2492"/>
                </a:lnTo>
                <a:lnTo>
                  <a:pt x="40" y="2488"/>
                </a:lnTo>
                <a:lnTo>
                  <a:pt x="40" y="2484"/>
                </a:lnTo>
                <a:lnTo>
                  <a:pt x="40" y="2480"/>
                </a:lnTo>
                <a:lnTo>
                  <a:pt x="42" y="2480"/>
                </a:lnTo>
                <a:lnTo>
                  <a:pt x="42" y="2478"/>
                </a:lnTo>
                <a:lnTo>
                  <a:pt x="42" y="2476"/>
                </a:lnTo>
                <a:lnTo>
                  <a:pt x="42" y="2474"/>
                </a:lnTo>
                <a:lnTo>
                  <a:pt x="44" y="2474"/>
                </a:lnTo>
                <a:lnTo>
                  <a:pt x="44" y="2472"/>
                </a:lnTo>
                <a:lnTo>
                  <a:pt x="42" y="2470"/>
                </a:lnTo>
                <a:lnTo>
                  <a:pt x="42" y="2466"/>
                </a:lnTo>
                <a:lnTo>
                  <a:pt x="42" y="2464"/>
                </a:lnTo>
                <a:lnTo>
                  <a:pt x="40" y="2462"/>
                </a:lnTo>
                <a:lnTo>
                  <a:pt x="38" y="2460"/>
                </a:lnTo>
                <a:lnTo>
                  <a:pt x="38" y="2458"/>
                </a:lnTo>
                <a:lnTo>
                  <a:pt x="38" y="2454"/>
                </a:lnTo>
                <a:lnTo>
                  <a:pt x="42" y="2452"/>
                </a:lnTo>
                <a:lnTo>
                  <a:pt x="42" y="2450"/>
                </a:lnTo>
                <a:lnTo>
                  <a:pt x="42" y="2448"/>
                </a:lnTo>
                <a:lnTo>
                  <a:pt x="40" y="2444"/>
                </a:lnTo>
                <a:lnTo>
                  <a:pt x="40" y="2440"/>
                </a:lnTo>
                <a:lnTo>
                  <a:pt x="40" y="2438"/>
                </a:lnTo>
                <a:lnTo>
                  <a:pt x="40" y="2436"/>
                </a:lnTo>
                <a:lnTo>
                  <a:pt x="40" y="2432"/>
                </a:lnTo>
                <a:lnTo>
                  <a:pt x="40" y="2430"/>
                </a:lnTo>
                <a:lnTo>
                  <a:pt x="40" y="2424"/>
                </a:lnTo>
                <a:lnTo>
                  <a:pt x="42" y="2424"/>
                </a:lnTo>
                <a:lnTo>
                  <a:pt x="42" y="2426"/>
                </a:lnTo>
                <a:lnTo>
                  <a:pt x="46" y="2430"/>
                </a:lnTo>
                <a:lnTo>
                  <a:pt x="46" y="2432"/>
                </a:lnTo>
                <a:lnTo>
                  <a:pt x="48" y="2434"/>
                </a:lnTo>
                <a:lnTo>
                  <a:pt x="52" y="2436"/>
                </a:lnTo>
                <a:lnTo>
                  <a:pt x="54" y="2438"/>
                </a:lnTo>
                <a:lnTo>
                  <a:pt x="56" y="2440"/>
                </a:lnTo>
                <a:lnTo>
                  <a:pt x="58" y="2440"/>
                </a:lnTo>
                <a:lnTo>
                  <a:pt x="60" y="2440"/>
                </a:lnTo>
                <a:lnTo>
                  <a:pt x="62" y="2442"/>
                </a:lnTo>
                <a:lnTo>
                  <a:pt x="64" y="2442"/>
                </a:lnTo>
                <a:lnTo>
                  <a:pt x="66" y="2442"/>
                </a:lnTo>
                <a:lnTo>
                  <a:pt x="68" y="2442"/>
                </a:lnTo>
                <a:lnTo>
                  <a:pt x="70" y="2442"/>
                </a:lnTo>
                <a:lnTo>
                  <a:pt x="72" y="2442"/>
                </a:lnTo>
                <a:lnTo>
                  <a:pt x="74" y="2442"/>
                </a:lnTo>
                <a:lnTo>
                  <a:pt x="76" y="2442"/>
                </a:lnTo>
                <a:lnTo>
                  <a:pt x="76" y="2444"/>
                </a:lnTo>
                <a:lnTo>
                  <a:pt x="78" y="2444"/>
                </a:lnTo>
                <a:lnTo>
                  <a:pt x="80" y="2444"/>
                </a:lnTo>
                <a:lnTo>
                  <a:pt x="82" y="2444"/>
                </a:lnTo>
                <a:lnTo>
                  <a:pt x="84" y="2444"/>
                </a:lnTo>
                <a:lnTo>
                  <a:pt x="86" y="2444"/>
                </a:lnTo>
                <a:lnTo>
                  <a:pt x="88" y="2442"/>
                </a:lnTo>
                <a:lnTo>
                  <a:pt x="90" y="2442"/>
                </a:lnTo>
                <a:lnTo>
                  <a:pt x="92" y="2442"/>
                </a:lnTo>
                <a:lnTo>
                  <a:pt x="94" y="2442"/>
                </a:lnTo>
                <a:lnTo>
                  <a:pt x="96" y="2442"/>
                </a:lnTo>
                <a:lnTo>
                  <a:pt x="96" y="2440"/>
                </a:lnTo>
                <a:lnTo>
                  <a:pt x="98" y="2440"/>
                </a:lnTo>
                <a:lnTo>
                  <a:pt x="100" y="2440"/>
                </a:lnTo>
                <a:lnTo>
                  <a:pt x="102" y="2440"/>
                </a:lnTo>
                <a:lnTo>
                  <a:pt x="104" y="2438"/>
                </a:lnTo>
                <a:lnTo>
                  <a:pt x="108" y="2438"/>
                </a:lnTo>
                <a:lnTo>
                  <a:pt x="110" y="2436"/>
                </a:lnTo>
                <a:lnTo>
                  <a:pt x="112" y="2436"/>
                </a:lnTo>
                <a:lnTo>
                  <a:pt x="114" y="2436"/>
                </a:lnTo>
                <a:lnTo>
                  <a:pt x="118" y="2434"/>
                </a:lnTo>
                <a:lnTo>
                  <a:pt x="130" y="2428"/>
                </a:lnTo>
                <a:lnTo>
                  <a:pt x="132" y="2428"/>
                </a:lnTo>
                <a:lnTo>
                  <a:pt x="136" y="2426"/>
                </a:lnTo>
                <a:lnTo>
                  <a:pt x="158" y="2420"/>
                </a:lnTo>
                <a:lnTo>
                  <a:pt x="164" y="2418"/>
                </a:lnTo>
                <a:lnTo>
                  <a:pt x="172" y="2416"/>
                </a:lnTo>
                <a:lnTo>
                  <a:pt x="178" y="2414"/>
                </a:lnTo>
                <a:lnTo>
                  <a:pt x="192" y="2410"/>
                </a:lnTo>
                <a:lnTo>
                  <a:pt x="198" y="2406"/>
                </a:lnTo>
                <a:lnTo>
                  <a:pt x="200" y="2406"/>
                </a:lnTo>
                <a:lnTo>
                  <a:pt x="202" y="2406"/>
                </a:lnTo>
                <a:lnTo>
                  <a:pt x="204" y="2408"/>
                </a:lnTo>
                <a:lnTo>
                  <a:pt x="206" y="2408"/>
                </a:lnTo>
                <a:lnTo>
                  <a:pt x="212" y="2410"/>
                </a:lnTo>
                <a:lnTo>
                  <a:pt x="214" y="2412"/>
                </a:lnTo>
                <a:lnTo>
                  <a:pt x="220" y="2412"/>
                </a:lnTo>
                <a:lnTo>
                  <a:pt x="220" y="2412"/>
                </a:lnTo>
                <a:lnTo>
                  <a:pt x="226" y="2412"/>
                </a:lnTo>
                <a:lnTo>
                  <a:pt x="230" y="2410"/>
                </a:lnTo>
                <a:lnTo>
                  <a:pt x="232" y="2410"/>
                </a:lnTo>
                <a:lnTo>
                  <a:pt x="236" y="2408"/>
                </a:lnTo>
                <a:lnTo>
                  <a:pt x="240" y="2408"/>
                </a:lnTo>
                <a:lnTo>
                  <a:pt x="242" y="2408"/>
                </a:lnTo>
                <a:lnTo>
                  <a:pt x="250" y="2406"/>
                </a:lnTo>
                <a:lnTo>
                  <a:pt x="256" y="2406"/>
                </a:lnTo>
                <a:lnTo>
                  <a:pt x="258" y="2404"/>
                </a:lnTo>
                <a:lnTo>
                  <a:pt x="266" y="2400"/>
                </a:lnTo>
                <a:lnTo>
                  <a:pt x="268" y="2398"/>
                </a:lnTo>
                <a:lnTo>
                  <a:pt x="272" y="2394"/>
                </a:lnTo>
                <a:lnTo>
                  <a:pt x="274" y="2388"/>
                </a:lnTo>
                <a:lnTo>
                  <a:pt x="278" y="2380"/>
                </a:lnTo>
                <a:lnTo>
                  <a:pt x="278" y="2376"/>
                </a:lnTo>
                <a:lnTo>
                  <a:pt x="278" y="2374"/>
                </a:lnTo>
                <a:lnTo>
                  <a:pt x="280" y="2372"/>
                </a:lnTo>
                <a:lnTo>
                  <a:pt x="282" y="2364"/>
                </a:lnTo>
                <a:lnTo>
                  <a:pt x="282" y="2362"/>
                </a:lnTo>
                <a:lnTo>
                  <a:pt x="282" y="2358"/>
                </a:lnTo>
                <a:lnTo>
                  <a:pt x="284" y="2352"/>
                </a:lnTo>
                <a:lnTo>
                  <a:pt x="286" y="2350"/>
                </a:lnTo>
                <a:lnTo>
                  <a:pt x="288" y="2344"/>
                </a:lnTo>
                <a:lnTo>
                  <a:pt x="288" y="2340"/>
                </a:lnTo>
                <a:lnTo>
                  <a:pt x="288" y="2334"/>
                </a:lnTo>
                <a:lnTo>
                  <a:pt x="288" y="2328"/>
                </a:lnTo>
                <a:lnTo>
                  <a:pt x="288" y="2318"/>
                </a:lnTo>
                <a:lnTo>
                  <a:pt x="288" y="2318"/>
                </a:lnTo>
                <a:lnTo>
                  <a:pt x="290" y="2312"/>
                </a:lnTo>
                <a:lnTo>
                  <a:pt x="290" y="2310"/>
                </a:lnTo>
                <a:lnTo>
                  <a:pt x="294" y="2302"/>
                </a:lnTo>
                <a:lnTo>
                  <a:pt x="296" y="2298"/>
                </a:lnTo>
                <a:lnTo>
                  <a:pt x="296" y="2296"/>
                </a:lnTo>
                <a:lnTo>
                  <a:pt x="296" y="2290"/>
                </a:lnTo>
                <a:lnTo>
                  <a:pt x="296" y="2282"/>
                </a:lnTo>
                <a:lnTo>
                  <a:pt x="296" y="2280"/>
                </a:lnTo>
                <a:lnTo>
                  <a:pt x="298" y="2278"/>
                </a:lnTo>
                <a:lnTo>
                  <a:pt x="298" y="2274"/>
                </a:lnTo>
                <a:lnTo>
                  <a:pt x="296" y="2274"/>
                </a:lnTo>
                <a:lnTo>
                  <a:pt x="296" y="2272"/>
                </a:lnTo>
                <a:lnTo>
                  <a:pt x="296" y="2266"/>
                </a:lnTo>
                <a:lnTo>
                  <a:pt x="298" y="2258"/>
                </a:lnTo>
                <a:lnTo>
                  <a:pt x="298" y="2256"/>
                </a:lnTo>
                <a:lnTo>
                  <a:pt x="300" y="2254"/>
                </a:lnTo>
                <a:lnTo>
                  <a:pt x="300" y="2252"/>
                </a:lnTo>
                <a:lnTo>
                  <a:pt x="302" y="2250"/>
                </a:lnTo>
                <a:lnTo>
                  <a:pt x="306" y="2246"/>
                </a:lnTo>
                <a:lnTo>
                  <a:pt x="308" y="2246"/>
                </a:lnTo>
                <a:lnTo>
                  <a:pt x="310" y="2244"/>
                </a:lnTo>
                <a:lnTo>
                  <a:pt x="314" y="2240"/>
                </a:lnTo>
                <a:lnTo>
                  <a:pt x="316" y="2238"/>
                </a:lnTo>
                <a:lnTo>
                  <a:pt x="318" y="2236"/>
                </a:lnTo>
                <a:lnTo>
                  <a:pt x="320" y="2236"/>
                </a:lnTo>
                <a:lnTo>
                  <a:pt x="326" y="2234"/>
                </a:lnTo>
                <a:lnTo>
                  <a:pt x="328" y="2234"/>
                </a:lnTo>
                <a:lnTo>
                  <a:pt x="330" y="2234"/>
                </a:lnTo>
                <a:lnTo>
                  <a:pt x="336" y="2236"/>
                </a:lnTo>
                <a:lnTo>
                  <a:pt x="340" y="2236"/>
                </a:lnTo>
                <a:lnTo>
                  <a:pt x="340" y="2238"/>
                </a:lnTo>
                <a:lnTo>
                  <a:pt x="346" y="2238"/>
                </a:lnTo>
                <a:lnTo>
                  <a:pt x="348" y="2240"/>
                </a:lnTo>
                <a:lnTo>
                  <a:pt x="354" y="2240"/>
                </a:lnTo>
                <a:lnTo>
                  <a:pt x="358" y="2242"/>
                </a:lnTo>
                <a:lnTo>
                  <a:pt x="360" y="2242"/>
                </a:lnTo>
                <a:lnTo>
                  <a:pt x="360" y="2240"/>
                </a:lnTo>
                <a:lnTo>
                  <a:pt x="362" y="2240"/>
                </a:lnTo>
                <a:lnTo>
                  <a:pt x="368" y="2240"/>
                </a:lnTo>
                <a:lnTo>
                  <a:pt x="378" y="2240"/>
                </a:lnTo>
                <a:lnTo>
                  <a:pt x="382" y="2240"/>
                </a:lnTo>
                <a:lnTo>
                  <a:pt x="384" y="2238"/>
                </a:lnTo>
                <a:lnTo>
                  <a:pt x="386" y="2236"/>
                </a:lnTo>
                <a:lnTo>
                  <a:pt x="390" y="2234"/>
                </a:lnTo>
                <a:lnTo>
                  <a:pt x="394" y="2228"/>
                </a:lnTo>
                <a:lnTo>
                  <a:pt x="396" y="2226"/>
                </a:lnTo>
                <a:lnTo>
                  <a:pt x="396" y="2224"/>
                </a:lnTo>
                <a:lnTo>
                  <a:pt x="398" y="2224"/>
                </a:lnTo>
                <a:lnTo>
                  <a:pt x="398" y="2222"/>
                </a:lnTo>
                <a:lnTo>
                  <a:pt x="398" y="2219"/>
                </a:lnTo>
                <a:lnTo>
                  <a:pt x="400" y="2213"/>
                </a:lnTo>
                <a:lnTo>
                  <a:pt x="400" y="2211"/>
                </a:lnTo>
                <a:lnTo>
                  <a:pt x="400" y="2207"/>
                </a:lnTo>
                <a:lnTo>
                  <a:pt x="400" y="2203"/>
                </a:lnTo>
                <a:lnTo>
                  <a:pt x="398" y="2197"/>
                </a:lnTo>
                <a:lnTo>
                  <a:pt x="398" y="2193"/>
                </a:lnTo>
                <a:lnTo>
                  <a:pt x="396" y="2189"/>
                </a:lnTo>
                <a:lnTo>
                  <a:pt x="396" y="2185"/>
                </a:lnTo>
                <a:lnTo>
                  <a:pt x="392" y="2175"/>
                </a:lnTo>
                <a:lnTo>
                  <a:pt x="388" y="2169"/>
                </a:lnTo>
                <a:lnTo>
                  <a:pt x="388" y="2165"/>
                </a:lnTo>
                <a:lnTo>
                  <a:pt x="386" y="2159"/>
                </a:lnTo>
                <a:lnTo>
                  <a:pt x="386" y="2153"/>
                </a:lnTo>
                <a:lnTo>
                  <a:pt x="384" y="2149"/>
                </a:lnTo>
                <a:lnTo>
                  <a:pt x="384" y="2145"/>
                </a:lnTo>
                <a:lnTo>
                  <a:pt x="382" y="2143"/>
                </a:lnTo>
                <a:lnTo>
                  <a:pt x="382" y="2139"/>
                </a:lnTo>
                <a:lnTo>
                  <a:pt x="384" y="2131"/>
                </a:lnTo>
                <a:lnTo>
                  <a:pt x="386" y="2129"/>
                </a:lnTo>
                <a:lnTo>
                  <a:pt x="388" y="2127"/>
                </a:lnTo>
                <a:lnTo>
                  <a:pt x="390" y="2121"/>
                </a:lnTo>
                <a:lnTo>
                  <a:pt x="390" y="2117"/>
                </a:lnTo>
                <a:lnTo>
                  <a:pt x="390" y="2113"/>
                </a:lnTo>
                <a:lnTo>
                  <a:pt x="388" y="2109"/>
                </a:lnTo>
                <a:lnTo>
                  <a:pt x="388" y="2103"/>
                </a:lnTo>
                <a:lnTo>
                  <a:pt x="386" y="2097"/>
                </a:lnTo>
                <a:lnTo>
                  <a:pt x="384" y="2097"/>
                </a:lnTo>
                <a:lnTo>
                  <a:pt x="384" y="2095"/>
                </a:lnTo>
                <a:lnTo>
                  <a:pt x="382" y="2091"/>
                </a:lnTo>
                <a:lnTo>
                  <a:pt x="380" y="2081"/>
                </a:lnTo>
                <a:lnTo>
                  <a:pt x="380" y="2079"/>
                </a:lnTo>
                <a:lnTo>
                  <a:pt x="380" y="2069"/>
                </a:lnTo>
                <a:lnTo>
                  <a:pt x="378" y="2065"/>
                </a:lnTo>
                <a:lnTo>
                  <a:pt x="378" y="2063"/>
                </a:lnTo>
                <a:lnTo>
                  <a:pt x="376" y="2061"/>
                </a:lnTo>
                <a:lnTo>
                  <a:pt x="374" y="2059"/>
                </a:lnTo>
                <a:lnTo>
                  <a:pt x="372" y="2057"/>
                </a:lnTo>
                <a:lnTo>
                  <a:pt x="366" y="2053"/>
                </a:lnTo>
                <a:lnTo>
                  <a:pt x="366" y="2051"/>
                </a:lnTo>
                <a:lnTo>
                  <a:pt x="362" y="2047"/>
                </a:lnTo>
                <a:lnTo>
                  <a:pt x="360" y="2045"/>
                </a:lnTo>
                <a:lnTo>
                  <a:pt x="358" y="2039"/>
                </a:lnTo>
                <a:lnTo>
                  <a:pt x="358" y="2035"/>
                </a:lnTo>
                <a:lnTo>
                  <a:pt x="358" y="2033"/>
                </a:lnTo>
                <a:lnTo>
                  <a:pt x="358" y="2029"/>
                </a:lnTo>
                <a:lnTo>
                  <a:pt x="360" y="2025"/>
                </a:lnTo>
                <a:lnTo>
                  <a:pt x="362" y="2023"/>
                </a:lnTo>
                <a:lnTo>
                  <a:pt x="364" y="2019"/>
                </a:lnTo>
                <a:lnTo>
                  <a:pt x="364" y="2017"/>
                </a:lnTo>
                <a:lnTo>
                  <a:pt x="366" y="2013"/>
                </a:lnTo>
                <a:lnTo>
                  <a:pt x="372" y="2011"/>
                </a:lnTo>
                <a:lnTo>
                  <a:pt x="384" y="2001"/>
                </a:lnTo>
                <a:lnTo>
                  <a:pt x="392" y="1997"/>
                </a:lnTo>
                <a:lnTo>
                  <a:pt x="402" y="1993"/>
                </a:lnTo>
                <a:lnTo>
                  <a:pt x="404" y="1993"/>
                </a:lnTo>
                <a:lnTo>
                  <a:pt x="404" y="1991"/>
                </a:lnTo>
                <a:lnTo>
                  <a:pt x="406" y="1991"/>
                </a:lnTo>
                <a:lnTo>
                  <a:pt x="410" y="1989"/>
                </a:lnTo>
                <a:lnTo>
                  <a:pt x="412" y="1983"/>
                </a:lnTo>
                <a:lnTo>
                  <a:pt x="416" y="1981"/>
                </a:lnTo>
                <a:lnTo>
                  <a:pt x="418" y="1979"/>
                </a:lnTo>
                <a:lnTo>
                  <a:pt x="420" y="1977"/>
                </a:lnTo>
                <a:lnTo>
                  <a:pt x="420" y="1975"/>
                </a:lnTo>
                <a:lnTo>
                  <a:pt x="422" y="1971"/>
                </a:lnTo>
                <a:lnTo>
                  <a:pt x="422" y="1967"/>
                </a:lnTo>
                <a:lnTo>
                  <a:pt x="424" y="1965"/>
                </a:lnTo>
                <a:lnTo>
                  <a:pt x="426" y="1955"/>
                </a:lnTo>
                <a:lnTo>
                  <a:pt x="426" y="1953"/>
                </a:lnTo>
                <a:lnTo>
                  <a:pt x="426" y="1945"/>
                </a:lnTo>
                <a:lnTo>
                  <a:pt x="426" y="1941"/>
                </a:lnTo>
                <a:lnTo>
                  <a:pt x="426" y="1939"/>
                </a:lnTo>
                <a:lnTo>
                  <a:pt x="424" y="1935"/>
                </a:lnTo>
                <a:lnTo>
                  <a:pt x="422" y="1927"/>
                </a:lnTo>
                <a:lnTo>
                  <a:pt x="422" y="1925"/>
                </a:lnTo>
                <a:lnTo>
                  <a:pt x="422" y="1921"/>
                </a:lnTo>
                <a:lnTo>
                  <a:pt x="420" y="1915"/>
                </a:lnTo>
                <a:lnTo>
                  <a:pt x="424" y="1907"/>
                </a:lnTo>
                <a:lnTo>
                  <a:pt x="432" y="1899"/>
                </a:lnTo>
                <a:lnTo>
                  <a:pt x="446" y="1879"/>
                </a:lnTo>
                <a:lnTo>
                  <a:pt x="450" y="1857"/>
                </a:lnTo>
                <a:lnTo>
                  <a:pt x="452" y="1853"/>
                </a:lnTo>
                <a:lnTo>
                  <a:pt x="454" y="1851"/>
                </a:lnTo>
                <a:lnTo>
                  <a:pt x="456" y="1847"/>
                </a:lnTo>
                <a:lnTo>
                  <a:pt x="460" y="1839"/>
                </a:lnTo>
                <a:lnTo>
                  <a:pt x="460" y="1843"/>
                </a:lnTo>
                <a:lnTo>
                  <a:pt x="464" y="1829"/>
                </a:lnTo>
                <a:lnTo>
                  <a:pt x="468" y="1825"/>
                </a:lnTo>
                <a:lnTo>
                  <a:pt x="482" y="1817"/>
                </a:lnTo>
                <a:lnTo>
                  <a:pt x="486" y="1813"/>
                </a:lnTo>
                <a:lnTo>
                  <a:pt x="498" y="1805"/>
                </a:lnTo>
                <a:lnTo>
                  <a:pt x="500" y="1805"/>
                </a:lnTo>
                <a:lnTo>
                  <a:pt x="502" y="1801"/>
                </a:lnTo>
                <a:lnTo>
                  <a:pt x="502" y="1796"/>
                </a:lnTo>
                <a:lnTo>
                  <a:pt x="508" y="1784"/>
                </a:lnTo>
                <a:lnTo>
                  <a:pt x="508" y="1782"/>
                </a:lnTo>
                <a:lnTo>
                  <a:pt x="510" y="1772"/>
                </a:lnTo>
                <a:lnTo>
                  <a:pt x="524" y="1766"/>
                </a:lnTo>
                <a:lnTo>
                  <a:pt x="532" y="1766"/>
                </a:lnTo>
                <a:lnTo>
                  <a:pt x="540" y="1768"/>
                </a:lnTo>
                <a:lnTo>
                  <a:pt x="544" y="1770"/>
                </a:lnTo>
                <a:lnTo>
                  <a:pt x="554" y="1780"/>
                </a:lnTo>
                <a:lnTo>
                  <a:pt x="554" y="1782"/>
                </a:lnTo>
                <a:lnTo>
                  <a:pt x="554" y="1784"/>
                </a:lnTo>
                <a:lnTo>
                  <a:pt x="554" y="1786"/>
                </a:lnTo>
                <a:lnTo>
                  <a:pt x="556" y="1788"/>
                </a:lnTo>
                <a:lnTo>
                  <a:pt x="556" y="1796"/>
                </a:lnTo>
                <a:lnTo>
                  <a:pt x="556" y="1799"/>
                </a:lnTo>
                <a:lnTo>
                  <a:pt x="556" y="1801"/>
                </a:lnTo>
                <a:lnTo>
                  <a:pt x="556" y="1803"/>
                </a:lnTo>
                <a:lnTo>
                  <a:pt x="558" y="1803"/>
                </a:lnTo>
                <a:lnTo>
                  <a:pt x="558" y="1805"/>
                </a:lnTo>
                <a:lnTo>
                  <a:pt x="560" y="1807"/>
                </a:lnTo>
                <a:lnTo>
                  <a:pt x="562" y="1807"/>
                </a:lnTo>
                <a:lnTo>
                  <a:pt x="564" y="1807"/>
                </a:lnTo>
                <a:lnTo>
                  <a:pt x="566" y="1807"/>
                </a:lnTo>
                <a:lnTo>
                  <a:pt x="568" y="1807"/>
                </a:lnTo>
                <a:lnTo>
                  <a:pt x="570" y="1807"/>
                </a:lnTo>
                <a:lnTo>
                  <a:pt x="572" y="1807"/>
                </a:lnTo>
                <a:lnTo>
                  <a:pt x="574" y="1805"/>
                </a:lnTo>
                <a:lnTo>
                  <a:pt x="578" y="1805"/>
                </a:lnTo>
                <a:lnTo>
                  <a:pt x="580" y="1803"/>
                </a:lnTo>
                <a:lnTo>
                  <a:pt x="582" y="1803"/>
                </a:lnTo>
                <a:lnTo>
                  <a:pt x="584" y="1803"/>
                </a:lnTo>
                <a:lnTo>
                  <a:pt x="586" y="1805"/>
                </a:lnTo>
                <a:lnTo>
                  <a:pt x="588" y="1805"/>
                </a:lnTo>
                <a:lnTo>
                  <a:pt x="590" y="1805"/>
                </a:lnTo>
                <a:lnTo>
                  <a:pt x="592" y="1807"/>
                </a:lnTo>
                <a:lnTo>
                  <a:pt x="596" y="1809"/>
                </a:lnTo>
                <a:lnTo>
                  <a:pt x="600" y="1813"/>
                </a:lnTo>
                <a:lnTo>
                  <a:pt x="600" y="1815"/>
                </a:lnTo>
                <a:lnTo>
                  <a:pt x="602" y="1817"/>
                </a:lnTo>
                <a:lnTo>
                  <a:pt x="604" y="1823"/>
                </a:lnTo>
                <a:lnTo>
                  <a:pt x="604" y="1829"/>
                </a:lnTo>
                <a:lnTo>
                  <a:pt x="606" y="1831"/>
                </a:lnTo>
                <a:lnTo>
                  <a:pt x="610" y="1835"/>
                </a:lnTo>
                <a:lnTo>
                  <a:pt x="612" y="1839"/>
                </a:lnTo>
                <a:lnTo>
                  <a:pt x="612" y="1841"/>
                </a:lnTo>
                <a:lnTo>
                  <a:pt x="614" y="1843"/>
                </a:lnTo>
                <a:lnTo>
                  <a:pt x="614" y="1847"/>
                </a:lnTo>
                <a:lnTo>
                  <a:pt x="618" y="1855"/>
                </a:lnTo>
                <a:lnTo>
                  <a:pt x="624" y="1865"/>
                </a:lnTo>
                <a:lnTo>
                  <a:pt x="626" y="1867"/>
                </a:lnTo>
                <a:lnTo>
                  <a:pt x="626" y="1871"/>
                </a:lnTo>
                <a:lnTo>
                  <a:pt x="626" y="1875"/>
                </a:lnTo>
                <a:lnTo>
                  <a:pt x="626" y="1877"/>
                </a:lnTo>
                <a:lnTo>
                  <a:pt x="626" y="1879"/>
                </a:lnTo>
                <a:lnTo>
                  <a:pt x="618" y="1889"/>
                </a:lnTo>
                <a:lnTo>
                  <a:pt x="616" y="1889"/>
                </a:lnTo>
                <a:lnTo>
                  <a:pt x="612" y="1895"/>
                </a:lnTo>
                <a:lnTo>
                  <a:pt x="610" y="1897"/>
                </a:lnTo>
                <a:lnTo>
                  <a:pt x="604" y="1903"/>
                </a:lnTo>
                <a:lnTo>
                  <a:pt x="604" y="1907"/>
                </a:lnTo>
                <a:lnTo>
                  <a:pt x="602" y="1909"/>
                </a:lnTo>
                <a:lnTo>
                  <a:pt x="602" y="1911"/>
                </a:lnTo>
                <a:lnTo>
                  <a:pt x="602" y="1913"/>
                </a:lnTo>
                <a:lnTo>
                  <a:pt x="602" y="1915"/>
                </a:lnTo>
                <a:lnTo>
                  <a:pt x="604" y="1917"/>
                </a:lnTo>
                <a:lnTo>
                  <a:pt x="606" y="1919"/>
                </a:lnTo>
                <a:lnTo>
                  <a:pt x="608" y="1925"/>
                </a:lnTo>
                <a:lnTo>
                  <a:pt x="610" y="1927"/>
                </a:lnTo>
                <a:lnTo>
                  <a:pt x="616" y="1927"/>
                </a:lnTo>
                <a:lnTo>
                  <a:pt x="620" y="1931"/>
                </a:lnTo>
                <a:lnTo>
                  <a:pt x="622" y="1933"/>
                </a:lnTo>
                <a:lnTo>
                  <a:pt x="626" y="1935"/>
                </a:lnTo>
                <a:lnTo>
                  <a:pt x="632" y="1935"/>
                </a:lnTo>
                <a:lnTo>
                  <a:pt x="634" y="1935"/>
                </a:lnTo>
                <a:lnTo>
                  <a:pt x="636" y="1935"/>
                </a:lnTo>
                <a:lnTo>
                  <a:pt x="642" y="1935"/>
                </a:lnTo>
                <a:lnTo>
                  <a:pt x="642" y="1933"/>
                </a:lnTo>
                <a:lnTo>
                  <a:pt x="644" y="1933"/>
                </a:lnTo>
                <a:lnTo>
                  <a:pt x="646" y="1931"/>
                </a:lnTo>
                <a:lnTo>
                  <a:pt x="650" y="1929"/>
                </a:lnTo>
                <a:lnTo>
                  <a:pt x="654" y="1925"/>
                </a:lnTo>
                <a:lnTo>
                  <a:pt x="656" y="1923"/>
                </a:lnTo>
                <a:lnTo>
                  <a:pt x="656" y="1921"/>
                </a:lnTo>
                <a:lnTo>
                  <a:pt x="658" y="1921"/>
                </a:lnTo>
                <a:lnTo>
                  <a:pt x="660" y="1919"/>
                </a:lnTo>
                <a:lnTo>
                  <a:pt x="662" y="1917"/>
                </a:lnTo>
                <a:lnTo>
                  <a:pt x="664" y="1913"/>
                </a:lnTo>
                <a:lnTo>
                  <a:pt x="666" y="1911"/>
                </a:lnTo>
                <a:lnTo>
                  <a:pt x="668" y="1911"/>
                </a:lnTo>
                <a:lnTo>
                  <a:pt x="668" y="1909"/>
                </a:lnTo>
                <a:lnTo>
                  <a:pt x="668" y="1907"/>
                </a:lnTo>
                <a:lnTo>
                  <a:pt x="670" y="1905"/>
                </a:lnTo>
                <a:lnTo>
                  <a:pt x="670" y="1903"/>
                </a:lnTo>
                <a:lnTo>
                  <a:pt x="672" y="1901"/>
                </a:lnTo>
                <a:lnTo>
                  <a:pt x="672" y="1899"/>
                </a:lnTo>
                <a:lnTo>
                  <a:pt x="672" y="1897"/>
                </a:lnTo>
                <a:lnTo>
                  <a:pt x="672" y="1893"/>
                </a:lnTo>
                <a:lnTo>
                  <a:pt x="672" y="1887"/>
                </a:lnTo>
                <a:lnTo>
                  <a:pt x="674" y="1887"/>
                </a:lnTo>
                <a:lnTo>
                  <a:pt x="674" y="1881"/>
                </a:lnTo>
                <a:lnTo>
                  <a:pt x="676" y="1875"/>
                </a:lnTo>
                <a:lnTo>
                  <a:pt x="680" y="1865"/>
                </a:lnTo>
                <a:lnTo>
                  <a:pt x="684" y="1863"/>
                </a:lnTo>
                <a:lnTo>
                  <a:pt x="686" y="1861"/>
                </a:lnTo>
                <a:lnTo>
                  <a:pt x="688" y="1859"/>
                </a:lnTo>
                <a:lnTo>
                  <a:pt x="690" y="1859"/>
                </a:lnTo>
                <a:lnTo>
                  <a:pt x="692" y="1857"/>
                </a:lnTo>
                <a:lnTo>
                  <a:pt x="694" y="1857"/>
                </a:lnTo>
                <a:lnTo>
                  <a:pt x="698" y="1859"/>
                </a:lnTo>
                <a:lnTo>
                  <a:pt x="700" y="1859"/>
                </a:lnTo>
                <a:lnTo>
                  <a:pt x="700" y="1859"/>
                </a:lnTo>
                <a:lnTo>
                  <a:pt x="702" y="1861"/>
                </a:lnTo>
                <a:lnTo>
                  <a:pt x="704" y="1863"/>
                </a:lnTo>
                <a:lnTo>
                  <a:pt x="706" y="1865"/>
                </a:lnTo>
                <a:lnTo>
                  <a:pt x="708" y="1867"/>
                </a:lnTo>
                <a:lnTo>
                  <a:pt x="712" y="1871"/>
                </a:lnTo>
                <a:lnTo>
                  <a:pt x="714" y="1875"/>
                </a:lnTo>
                <a:lnTo>
                  <a:pt x="716" y="1875"/>
                </a:lnTo>
                <a:lnTo>
                  <a:pt x="718" y="1877"/>
                </a:lnTo>
                <a:lnTo>
                  <a:pt x="720" y="1879"/>
                </a:lnTo>
                <a:lnTo>
                  <a:pt x="722" y="1881"/>
                </a:lnTo>
                <a:lnTo>
                  <a:pt x="724" y="1881"/>
                </a:lnTo>
                <a:lnTo>
                  <a:pt x="728" y="1883"/>
                </a:lnTo>
                <a:lnTo>
                  <a:pt x="732" y="1883"/>
                </a:lnTo>
                <a:lnTo>
                  <a:pt x="734" y="1883"/>
                </a:lnTo>
                <a:lnTo>
                  <a:pt x="736" y="1885"/>
                </a:lnTo>
                <a:lnTo>
                  <a:pt x="738" y="1885"/>
                </a:lnTo>
                <a:lnTo>
                  <a:pt x="740" y="1885"/>
                </a:lnTo>
                <a:lnTo>
                  <a:pt x="744" y="1881"/>
                </a:lnTo>
                <a:lnTo>
                  <a:pt x="748" y="1877"/>
                </a:lnTo>
                <a:lnTo>
                  <a:pt x="748" y="1875"/>
                </a:lnTo>
                <a:lnTo>
                  <a:pt x="748" y="1873"/>
                </a:lnTo>
                <a:lnTo>
                  <a:pt x="748" y="1871"/>
                </a:lnTo>
                <a:lnTo>
                  <a:pt x="748" y="1869"/>
                </a:lnTo>
                <a:lnTo>
                  <a:pt x="748" y="1867"/>
                </a:lnTo>
                <a:lnTo>
                  <a:pt x="742" y="1861"/>
                </a:lnTo>
                <a:lnTo>
                  <a:pt x="742" y="1859"/>
                </a:lnTo>
                <a:lnTo>
                  <a:pt x="738" y="1853"/>
                </a:lnTo>
                <a:lnTo>
                  <a:pt x="734" y="1851"/>
                </a:lnTo>
                <a:lnTo>
                  <a:pt x="730" y="1847"/>
                </a:lnTo>
                <a:lnTo>
                  <a:pt x="728" y="1843"/>
                </a:lnTo>
                <a:lnTo>
                  <a:pt x="728" y="1841"/>
                </a:lnTo>
                <a:lnTo>
                  <a:pt x="728" y="1839"/>
                </a:lnTo>
                <a:lnTo>
                  <a:pt x="728" y="1839"/>
                </a:lnTo>
                <a:lnTo>
                  <a:pt x="728" y="1833"/>
                </a:lnTo>
                <a:lnTo>
                  <a:pt x="730" y="1825"/>
                </a:lnTo>
                <a:lnTo>
                  <a:pt x="732" y="1823"/>
                </a:lnTo>
                <a:lnTo>
                  <a:pt x="732" y="1821"/>
                </a:lnTo>
                <a:lnTo>
                  <a:pt x="734" y="1817"/>
                </a:lnTo>
                <a:lnTo>
                  <a:pt x="736" y="1815"/>
                </a:lnTo>
                <a:lnTo>
                  <a:pt x="738" y="1811"/>
                </a:lnTo>
                <a:lnTo>
                  <a:pt x="740" y="1805"/>
                </a:lnTo>
                <a:lnTo>
                  <a:pt x="740" y="1801"/>
                </a:lnTo>
                <a:lnTo>
                  <a:pt x="740" y="1799"/>
                </a:lnTo>
                <a:lnTo>
                  <a:pt x="744" y="1790"/>
                </a:lnTo>
                <a:lnTo>
                  <a:pt x="742" y="1790"/>
                </a:lnTo>
                <a:lnTo>
                  <a:pt x="742" y="1784"/>
                </a:lnTo>
                <a:lnTo>
                  <a:pt x="742" y="1780"/>
                </a:lnTo>
                <a:lnTo>
                  <a:pt x="742" y="1778"/>
                </a:lnTo>
                <a:lnTo>
                  <a:pt x="740" y="1776"/>
                </a:lnTo>
                <a:lnTo>
                  <a:pt x="734" y="1766"/>
                </a:lnTo>
                <a:lnTo>
                  <a:pt x="732" y="1766"/>
                </a:lnTo>
                <a:lnTo>
                  <a:pt x="730" y="1764"/>
                </a:lnTo>
                <a:lnTo>
                  <a:pt x="728" y="1762"/>
                </a:lnTo>
                <a:lnTo>
                  <a:pt x="724" y="1758"/>
                </a:lnTo>
                <a:lnTo>
                  <a:pt x="718" y="1754"/>
                </a:lnTo>
                <a:lnTo>
                  <a:pt x="712" y="1748"/>
                </a:lnTo>
                <a:lnTo>
                  <a:pt x="710" y="1746"/>
                </a:lnTo>
                <a:lnTo>
                  <a:pt x="708" y="1744"/>
                </a:lnTo>
                <a:lnTo>
                  <a:pt x="704" y="1740"/>
                </a:lnTo>
                <a:lnTo>
                  <a:pt x="702" y="1734"/>
                </a:lnTo>
                <a:lnTo>
                  <a:pt x="702" y="1732"/>
                </a:lnTo>
                <a:lnTo>
                  <a:pt x="700" y="1730"/>
                </a:lnTo>
                <a:lnTo>
                  <a:pt x="700" y="1726"/>
                </a:lnTo>
                <a:lnTo>
                  <a:pt x="700" y="1724"/>
                </a:lnTo>
                <a:lnTo>
                  <a:pt x="700" y="1714"/>
                </a:lnTo>
                <a:lnTo>
                  <a:pt x="700" y="1712"/>
                </a:lnTo>
                <a:lnTo>
                  <a:pt x="700" y="1710"/>
                </a:lnTo>
                <a:lnTo>
                  <a:pt x="702" y="1708"/>
                </a:lnTo>
                <a:lnTo>
                  <a:pt x="704" y="1708"/>
                </a:lnTo>
                <a:lnTo>
                  <a:pt x="708" y="1708"/>
                </a:lnTo>
                <a:lnTo>
                  <a:pt x="712" y="1710"/>
                </a:lnTo>
                <a:lnTo>
                  <a:pt x="716" y="1712"/>
                </a:lnTo>
                <a:lnTo>
                  <a:pt x="720" y="1712"/>
                </a:lnTo>
                <a:lnTo>
                  <a:pt x="726" y="1714"/>
                </a:lnTo>
                <a:lnTo>
                  <a:pt x="732" y="1714"/>
                </a:lnTo>
                <a:lnTo>
                  <a:pt x="738" y="1712"/>
                </a:lnTo>
                <a:lnTo>
                  <a:pt x="742" y="1710"/>
                </a:lnTo>
                <a:lnTo>
                  <a:pt x="746" y="1706"/>
                </a:lnTo>
                <a:lnTo>
                  <a:pt x="750" y="1702"/>
                </a:lnTo>
                <a:lnTo>
                  <a:pt x="752" y="1698"/>
                </a:lnTo>
                <a:lnTo>
                  <a:pt x="754" y="1694"/>
                </a:lnTo>
                <a:lnTo>
                  <a:pt x="756" y="1694"/>
                </a:lnTo>
                <a:lnTo>
                  <a:pt x="758" y="1690"/>
                </a:lnTo>
                <a:lnTo>
                  <a:pt x="760" y="1678"/>
                </a:lnTo>
                <a:lnTo>
                  <a:pt x="760" y="1668"/>
                </a:lnTo>
                <a:lnTo>
                  <a:pt x="760" y="1664"/>
                </a:lnTo>
                <a:lnTo>
                  <a:pt x="758" y="1656"/>
                </a:lnTo>
                <a:lnTo>
                  <a:pt x="758" y="1646"/>
                </a:lnTo>
                <a:lnTo>
                  <a:pt x="758" y="1646"/>
                </a:lnTo>
                <a:lnTo>
                  <a:pt x="758" y="1644"/>
                </a:lnTo>
                <a:lnTo>
                  <a:pt x="758" y="1640"/>
                </a:lnTo>
                <a:lnTo>
                  <a:pt x="758" y="1638"/>
                </a:lnTo>
                <a:lnTo>
                  <a:pt x="756" y="1630"/>
                </a:lnTo>
                <a:lnTo>
                  <a:pt x="754" y="1626"/>
                </a:lnTo>
                <a:lnTo>
                  <a:pt x="752" y="1618"/>
                </a:lnTo>
                <a:lnTo>
                  <a:pt x="750" y="1616"/>
                </a:lnTo>
                <a:lnTo>
                  <a:pt x="750" y="1614"/>
                </a:lnTo>
                <a:lnTo>
                  <a:pt x="748" y="1610"/>
                </a:lnTo>
                <a:lnTo>
                  <a:pt x="748" y="1610"/>
                </a:lnTo>
                <a:lnTo>
                  <a:pt x="748" y="1602"/>
                </a:lnTo>
                <a:lnTo>
                  <a:pt x="748" y="1600"/>
                </a:lnTo>
                <a:lnTo>
                  <a:pt x="750" y="1600"/>
                </a:lnTo>
                <a:lnTo>
                  <a:pt x="752" y="1598"/>
                </a:lnTo>
                <a:lnTo>
                  <a:pt x="752" y="1598"/>
                </a:lnTo>
                <a:lnTo>
                  <a:pt x="756" y="1596"/>
                </a:lnTo>
                <a:lnTo>
                  <a:pt x="756" y="1594"/>
                </a:lnTo>
                <a:lnTo>
                  <a:pt x="760" y="1594"/>
                </a:lnTo>
                <a:lnTo>
                  <a:pt x="764" y="1592"/>
                </a:lnTo>
                <a:lnTo>
                  <a:pt x="764" y="1590"/>
                </a:lnTo>
                <a:lnTo>
                  <a:pt x="766" y="1588"/>
                </a:lnTo>
                <a:lnTo>
                  <a:pt x="766" y="1586"/>
                </a:lnTo>
                <a:lnTo>
                  <a:pt x="768" y="1582"/>
                </a:lnTo>
                <a:lnTo>
                  <a:pt x="770" y="1578"/>
                </a:lnTo>
                <a:lnTo>
                  <a:pt x="770" y="1574"/>
                </a:lnTo>
                <a:lnTo>
                  <a:pt x="768" y="1574"/>
                </a:lnTo>
                <a:lnTo>
                  <a:pt x="766" y="1572"/>
                </a:lnTo>
                <a:lnTo>
                  <a:pt x="774" y="1564"/>
                </a:lnTo>
                <a:lnTo>
                  <a:pt x="796" y="1556"/>
                </a:lnTo>
                <a:lnTo>
                  <a:pt x="798" y="1556"/>
                </a:lnTo>
                <a:lnTo>
                  <a:pt x="802" y="1554"/>
                </a:lnTo>
                <a:lnTo>
                  <a:pt x="802" y="1552"/>
                </a:lnTo>
                <a:lnTo>
                  <a:pt x="804" y="1550"/>
                </a:lnTo>
                <a:lnTo>
                  <a:pt x="804" y="1546"/>
                </a:lnTo>
                <a:lnTo>
                  <a:pt x="802" y="1544"/>
                </a:lnTo>
                <a:lnTo>
                  <a:pt x="800" y="1538"/>
                </a:lnTo>
                <a:lnTo>
                  <a:pt x="798" y="1534"/>
                </a:lnTo>
                <a:lnTo>
                  <a:pt x="798" y="1530"/>
                </a:lnTo>
                <a:lnTo>
                  <a:pt x="798" y="1526"/>
                </a:lnTo>
                <a:lnTo>
                  <a:pt x="798" y="1522"/>
                </a:lnTo>
                <a:lnTo>
                  <a:pt x="798" y="1518"/>
                </a:lnTo>
                <a:lnTo>
                  <a:pt x="800" y="1514"/>
                </a:lnTo>
                <a:lnTo>
                  <a:pt x="802" y="1512"/>
                </a:lnTo>
                <a:lnTo>
                  <a:pt x="806" y="1508"/>
                </a:lnTo>
                <a:lnTo>
                  <a:pt x="808" y="1506"/>
                </a:lnTo>
                <a:lnTo>
                  <a:pt x="812" y="1502"/>
                </a:lnTo>
                <a:lnTo>
                  <a:pt x="816" y="1502"/>
                </a:lnTo>
                <a:lnTo>
                  <a:pt x="818" y="1502"/>
                </a:lnTo>
                <a:lnTo>
                  <a:pt x="822" y="1502"/>
                </a:lnTo>
                <a:lnTo>
                  <a:pt x="826" y="1500"/>
                </a:lnTo>
                <a:lnTo>
                  <a:pt x="828" y="1500"/>
                </a:lnTo>
                <a:lnTo>
                  <a:pt x="830" y="1498"/>
                </a:lnTo>
                <a:lnTo>
                  <a:pt x="832" y="1498"/>
                </a:lnTo>
                <a:lnTo>
                  <a:pt x="838" y="1498"/>
                </a:lnTo>
                <a:lnTo>
                  <a:pt x="840" y="1500"/>
                </a:lnTo>
                <a:lnTo>
                  <a:pt x="844" y="1500"/>
                </a:lnTo>
                <a:lnTo>
                  <a:pt x="846" y="1500"/>
                </a:lnTo>
                <a:lnTo>
                  <a:pt x="858" y="1502"/>
                </a:lnTo>
                <a:lnTo>
                  <a:pt x="862" y="1502"/>
                </a:lnTo>
                <a:lnTo>
                  <a:pt x="866" y="1502"/>
                </a:lnTo>
                <a:lnTo>
                  <a:pt x="872" y="1500"/>
                </a:lnTo>
                <a:lnTo>
                  <a:pt x="876" y="1500"/>
                </a:lnTo>
                <a:lnTo>
                  <a:pt x="878" y="1502"/>
                </a:lnTo>
                <a:lnTo>
                  <a:pt x="880" y="1502"/>
                </a:lnTo>
                <a:lnTo>
                  <a:pt x="882" y="1502"/>
                </a:lnTo>
                <a:lnTo>
                  <a:pt x="882" y="1502"/>
                </a:lnTo>
                <a:lnTo>
                  <a:pt x="884" y="1502"/>
                </a:lnTo>
                <a:lnTo>
                  <a:pt x="886" y="1504"/>
                </a:lnTo>
                <a:lnTo>
                  <a:pt x="886" y="1506"/>
                </a:lnTo>
                <a:lnTo>
                  <a:pt x="888" y="1506"/>
                </a:lnTo>
                <a:lnTo>
                  <a:pt x="892" y="1508"/>
                </a:lnTo>
                <a:lnTo>
                  <a:pt x="900" y="1508"/>
                </a:lnTo>
                <a:lnTo>
                  <a:pt x="904" y="1508"/>
                </a:lnTo>
                <a:lnTo>
                  <a:pt x="906" y="1506"/>
                </a:lnTo>
                <a:lnTo>
                  <a:pt x="908" y="1504"/>
                </a:lnTo>
                <a:lnTo>
                  <a:pt x="908" y="1502"/>
                </a:lnTo>
                <a:lnTo>
                  <a:pt x="910" y="1502"/>
                </a:lnTo>
                <a:lnTo>
                  <a:pt x="910" y="1498"/>
                </a:lnTo>
                <a:lnTo>
                  <a:pt x="910" y="1490"/>
                </a:lnTo>
                <a:lnTo>
                  <a:pt x="910" y="1488"/>
                </a:lnTo>
                <a:lnTo>
                  <a:pt x="910" y="1486"/>
                </a:lnTo>
                <a:lnTo>
                  <a:pt x="910" y="1480"/>
                </a:lnTo>
                <a:lnTo>
                  <a:pt x="910" y="1472"/>
                </a:lnTo>
                <a:lnTo>
                  <a:pt x="910" y="1470"/>
                </a:lnTo>
                <a:lnTo>
                  <a:pt x="910" y="1464"/>
                </a:lnTo>
                <a:lnTo>
                  <a:pt x="910" y="1462"/>
                </a:lnTo>
                <a:lnTo>
                  <a:pt x="912" y="1456"/>
                </a:lnTo>
                <a:lnTo>
                  <a:pt x="912" y="1454"/>
                </a:lnTo>
                <a:lnTo>
                  <a:pt x="914" y="1454"/>
                </a:lnTo>
                <a:lnTo>
                  <a:pt x="914" y="1452"/>
                </a:lnTo>
                <a:lnTo>
                  <a:pt x="914" y="1438"/>
                </a:lnTo>
                <a:lnTo>
                  <a:pt x="914" y="1434"/>
                </a:lnTo>
                <a:lnTo>
                  <a:pt x="916" y="1430"/>
                </a:lnTo>
                <a:lnTo>
                  <a:pt x="918" y="1426"/>
                </a:lnTo>
                <a:lnTo>
                  <a:pt x="918" y="1424"/>
                </a:lnTo>
                <a:lnTo>
                  <a:pt x="922" y="1422"/>
                </a:lnTo>
                <a:lnTo>
                  <a:pt x="924" y="1420"/>
                </a:lnTo>
                <a:lnTo>
                  <a:pt x="928" y="1416"/>
                </a:lnTo>
                <a:lnTo>
                  <a:pt x="932" y="1412"/>
                </a:lnTo>
                <a:lnTo>
                  <a:pt x="936" y="1408"/>
                </a:lnTo>
                <a:lnTo>
                  <a:pt x="938" y="1408"/>
                </a:lnTo>
                <a:lnTo>
                  <a:pt x="940" y="1408"/>
                </a:lnTo>
                <a:lnTo>
                  <a:pt x="940" y="1408"/>
                </a:lnTo>
                <a:lnTo>
                  <a:pt x="942" y="1406"/>
                </a:lnTo>
                <a:lnTo>
                  <a:pt x="948" y="1404"/>
                </a:lnTo>
                <a:lnTo>
                  <a:pt x="960" y="1398"/>
                </a:lnTo>
                <a:lnTo>
                  <a:pt x="964" y="1394"/>
                </a:lnTo>
                <a:lnTo>
                  <a:pt x="970" y="1386"/>
                </a:lnTo>
                <a:lnTo>
                  <a:pt x="972" y="1386"/>
                </a:lnTo>
                <a:lnTo>
                  <a:pt x="976" y="1380"/>
                </a:lnTo>
                <a:lnTo>
                  <a:pt x="978" y="1376"/>
                </a:lnTo>
                <a:lnTo>
                  <a:pt x="986" y="1365"/>
                </a:lnTo>
                <a:lnTo>
                  <a:pt x="988" y="1361"/>
                </a:lnTo>
                <a:lnTo>
                  <a:pt x="990" y="1361"/>
                </a:lnTo>
                <a:lnTo>
                  <a:pt x="990" y="1359"/>
                </a:lnTo>
                <a:lnTo>
                  <a:pt x="998" y="1357"/>
                </a:lnTo>
                <a:lnTo>
                  <a:pt x="1000" y="1355"/>
                </a:lnTo>
                <a:lnTo>
                  <a:pt x="1006" y="1355"/>
                </a:lnTo>
                <a:lnTo>
                  <a:pt x="1008" y="1355"/>
                </a:lnTo>
                <a:lnTo>
                  <a:pt x="1010" y="1353"/>
                </a:lnTo>
                <a:lnTo>
                  <a:pt x="1014" y="1353"/>
                </a:lnTo>
                <a:lnTo>
                  <a:pt x="1020" y="1357"/>
                </a:lnTo>
                <a:lnTo>
                  <a:pt x="1024" y="1357"/>
                </a:lnTo>
                <a:lnTo>
                  <a:pt x="1026" y="1359"/>
                </a:lnTo>
                <a:lnTo>
                  <a:pt x="1028" y="1361"/>
                </a:lnTo>
                <a:lnTo>
                  <a:pt x="1030" y="1361"/>
                </a:lnTo>
                <a:lnTo>
                  <a:pt x="1030" y="1363"/>
                </a:lnTo>
                <a:lnTo>
                  <a:pt x="1036" y="1367"/>
                </a:lnTo>
                <a:lnTo>
                  <a:pt x="1038" y="1371"/>
                </a:lnTo>
                <a:lnTo>
                  <a:pt x="1040" y="1376"/>
                </a:lnTo>
                <a:lnTo>
                  <a:pt x="1040" y="1378"/>
                </a:lnTo>
                <a:lnTo>
                  <a:pt x="1042" y="1382"/>
                </a:lnTo>
                <a:lnTo>
                  <a:pt x="1042" y="1384"/>
                </a:lnTo>
                <a:lnTo>
                  <a:pt x="1042" y="1388"/>
                </a:lnTo>
                <a:lnTo>
                  <a:pt x="1044" y="1390"/>
                </a:lnTo>
                <a:lnTo>
                  <a:pt x="1044" y="1394"/>
                </a:lnTo>
                <a:lnTo>
                  <a:pt x="1044" y="1400"/>
                </a:lnTo>
                <a:lnTo>
                  <a:pt x="1046" y="1404"/>
                </a:lnTo>
                <a:lnTo>
                  <a:pt x="1046" y="1406"/>
                </a:lnTo>
                <a:lnTo>
                  <a:pt x="1048" y="1406"/>
                </a:lnTo>
                <a:lnTo>
                  <a:pt x="1048" y="1406"/>
                </a:lnTo>
                <a:lnTo>
                  <a:pt x="1048" y="1408"/>
                </a:lnTo>
                <a:lnTo>
                  <a:pt x="1050" y="1414"/>
                </a:lnTo>
                <a:lnTo>
                  <a:pt x="1052" y="1418"/>
                </a:lnTo>
                <a:lnTo>
                  <a:pt x="1056" y="1422"/>
                </a:lnTo>
                <a:lnTo>
                  <a:pt x="1058" y="1424"/>
                </a:lnTo>
                <a:lnTo>
                  <a:pt x="1062" y="1426"/>
                </a:lnTo>
                <a:lnTo>
                  <a:pt x="1064" y="1428"/>
                </a:lnTo>
                <a:lnTo>
                  <a:pt x="1072" y="1426"/>
                </a:lnTo>
                <a:lnTo>
                  <a:pt x="1074" y="1426"/>
                </a:lnTo>
                <a:lnTo>
                  <a:pt x="1088" y="1424"/>
                </a:lnTo>
                <a:lnTo>
                  <a:pt x="1094" y="1424"/>
                </a:lnTo>
                <a:lnTo>
                  <a:pt x="1098" y="1420"/>
                </a:lnTo>
                <a:lnTo>
                  <a:pt x="1100" y="1418"/>
                </a:lnTo>
                <a:lnTo>
                  <a:pt x="1102" y="1416"/>
                </a:lnTo>
                <a:lnTo>
                  <a:pt x="1108" y="1412"/>
                </a:lnTo>
                <a:lnTo>
                  <a:pt x="1110" y="1410"/>
                </a:lnTo>
                <a:lnTo>
                  <a:pt x="1112" y="1408"/>
                </a:lnTo>
                <a:lnTo>
                  <a:pt x="1116" y="1406"/>
                </a:lnTo>
                <a:lnTo>
                  <a:pt x="1120" y="1406"/>
                </a:lnTo>
                <a:lnTo>
                  <a:pt x="1122" y="1404"/>
                </a:lnTo>
                <a:lnTo>
                  <a:pt x="1124" y="1402"/>
                </a:lnTo>
                <a:lnTo>
                  <a:pt x="1130" y="1398"/>
                </a:lnTo>
                <a:lnTo>
                  <a:pt x="1132" y="1398"/>
                </a:lnTo>
                <a:lnTo>
                  <a:pt x="1132" y="1396"/>
                </a:lnTo>
                <a:lnTo>
                  <a:pt x="1134" y="1396"/>
                </a:lnTo>
                <a:lnTo>
                  <a:pt x="1140" y="1392"/>
                </a:lnTo>
                <a:lnTo>
                  <a:pt x="1142" y="1392"/>
                </a:lnTo>
                <a:lnTo>
                  <a:pt x="1146" y="1388"/>
                </a:lnTo>
                <a:lnTo>
                  <a:pt x="1152" y="1386"/>
                </a:lnTo>
                <a:lnTo>
                  <a:pt x="1154" y="1386"/>
                </a:lnTo>
                <a:lnTo>
                  <a:pt x="1156" y="1386"/>
                </a:lnTo>
                <a:lnTo>
                  <a:pt x="1160" y="1384"/>
                </a:lnTo>
                <a:lnTo>
                  <a:pt x="1164" y="1380"/>
                </a:lnTo>
                <a:lnTo>
                  <a:pt x="1166" y="1380"/>
                </a:lnTo>
                <a:lnTo>
                  <a:pt x="1168" y="1378"/>
                </a:lnTo>
                <a:lnTo>
                  <a:pt x="1170" y="1378"/>
                </a:lnTo>
                <a:lnTo>
                  <a:pt x="1170" y="1376"/>
                </a:lnTo>
                <a:lnTo>
                  <a:pt x="1172" y="1376"/>
                </a:lnTo>
                <a:lnTo>
                  <a:pt x="1174" y="1376"/>
                </a:lnTo>
                <a:lnTo>
                  <a:pt x="1176" y="1376"/>
                </a:lnTo>
                <a:lnTo>
                  <a:pt x="1178" y="1376"/>
                </a:lnTo>
                <a:lnTo>
                  <a:pt x="1180" y="1373"/>
                </a:lnTo>
                <a:lnTo>
                  <a:pt x="1182" y="1373"/>
                </a:lnTo>
                <a:lnTo>
                  <a:pt x="1182" y="1376"/>
                </a:lnTo>
                <a:lnTo>
                  <a:pt x="1184" y="1376"/>
                </a:lnTo>
                <a:lnTo>
                  <a:pt x="1186" y="1376"/>
                </a:lnTo>
                <a:lnTo>
                  <a:pt x="1188" y="1378"/>
                </a:lnTo>
                <a:lnTo>
                  <a:pt x="1192" y="1378"/>
                </a:lnTo>
                <a:lnTo>
                  <a:pt x="1194" y="1378"/>
                </a:lnTo>
                <a:lnTo>
                  <a:pt x="1196" y="1378"/>
                </a:lnTo>
                <a:lnTo>
                  <a:pt x="1198" y="1378"/>
                </a:lnTo>
                <a:lnTo>
                  <a:pt x="1202" y="1378"/>
                </a:lnTo>
                <a:lnTo>
                  <a:pt x="1204" y="1376"/>
                </a:lnTo>
                <a:lnTo>
                  <a:pt x="1206" y="1376"/>
                </a:lnTo>
                <a:lnTo>
                  <a:pt x="1206" y="1371"/>
                </a:lnTo>
                <a:lnTo>
                  <a:pt x="1208" y="1369"/>
                </a:lnTo>
                <a:lnTo>
                  <a:pt x="1208" y="1365"/>
                </a:lnTo>
                <a:lnTo>
                  <a:pt x="1208" y="1363"/>
                </a:lnTo>
                <a:lnTo>
                  <a:pt x="1208" y="1361"/>
                </a:lnTo>
                <a:lnTo>
                  <a:pt x="1208" y="1359"/>
                </a:lnTo>
                <a:lnTo>
                  <a:pt x="1208" y="1357"/>
                </a:lnTo>
                <a:lnTo>
                  <a:pt x="1210" y="1355"/>
                </a:lnTo>
                <a:lnTo>
                  <a:pt x="1214" y="1351"/>
                </a:lnTo>
                <a:lnTo>
                  <a:pt x="1216" y="1349"/>
                </a:lnTo>
                <a:lnTo>
                  <a:pt x="1220" y="1345"/>
                </a:lnTo>
                <a:lnTo>
                  <a:pt x="1222" y="1343"/>
                </a:lnTo>
                <a:lnTo>
                  <a:pt x="1224" y="1339"/>
                </a:lnTo>
                <a:lnTo>
                  <a:pt x="1226" y="1335"/>
                </a:lnTo>
                <a:lnTo>
                  <a:pt x="1228" y="1333"/>
                </a:lnTo>
                <a:lnTo>
                  <a:pt x="1228" y="1331"/>
                </a:lnTo>
                <a:lnTo>
                  <a:pt x="1228" y="1329"/>
                </a:lnTo>
                <a:lnTo>
                  <a:pt x="1228" y="1327"/>
                </a:lnTo>
                <a:lnTo>
                  <a:pt x="1232" y="1325"/>
                </a:lnTo>
                <a:lnTo>
                  <a:pt x="1234" y="1325"/>
                </a:lnTo>
                <a:lnTo>
                  <a:pt x="1238" y="1321"/>
                </a:lnTo>
                <a:lnTo>
                  <a:pt x="1240" y="1321"/>
                </a:lnTo>
                <a:lnTo>
                  <a:pt x="1246" y="1319"/>
                </a:lnTo>
                <a:lnTo>
                  <a:pt x="1250" y="1317"/>
                </a:lnTo>
                <a:lnTo>
                  <a:pt x="1254" y="1317"/>
                </a:lnTo>
                <a:lnTo>
                  <a:pt x="1256" y="1317"/>
                </a:lnTo>
                <a:lnTo>
                  <a:pt x="1256" y="1315"/>
                </a:lnTo>
                <a:lnTo>
                  <a:pt x="1260" y="1315"/>
                </a:lnTo>
                <a:lnTo>
                  <a:pt x="1270" y="1315"/>
                </a:lnTo>
                <a:lnTo>
                  <a:pt x="1272" y="1315"/>
                </a:lnTo>
                <a:lnTo>
                  <a:pt x="1276" y="1311"/>
                </a:lnTo>
                <a:lnTo>
                  <a:pt x="1276" y="1309"/>
                </a:lnTo>
                <a:lnTo>
                  <a:pt x="1280" y="1307"/>
                </a:lnTo>
                <a:lnTo>
                  <a:pt x="1278" y="1305"/>
                </a:lnTo>
                <a:lnTo>
                  <a:pt x="1282" y="1299"/>
                </a:lnTo>
                <a:lnTo>
                  <a:pt x="1286" y="1293"/>
                </a:lnTo>
                <a:lnTo>
                  <a:pt x="1288" y="1289"/>
                </a:lnTo>
                <a:lnTo>
                  <a:pt x="1290" y="1287"/>
                </a:lnTo>
                <a:lnTo>
                  <a:pt x="1292" y="1285"/>
                </a:lnTo>
                <a:lnTo>
                  <a:pt x="1294" y="1283"/>
                </a:lnTo>
                <a:lnTo>
                  <a:pt x="1294" y="1281"/>
                </a:lnTo>
                <a:lnTo>
                  <a:pt x="1298" y="1273"/>
                </a:lnTo>
                <a:lnTo>
                  <a:pt x="1300" y="1271"/>
                </a:lnTo>
                <a:lnTo>
                  <a:pt x="1302" y="1267"/>
                </a:lnTo>
                <a:lnTo>
                  <a:pt x="1304" y="1263"/>
                </a:lnTo>
                <a:lnTo>
                  <a:pt x="1304" y="1261"/>
                </a:lnTo>
                <a:lnTo>
                  <a:pt x="1306" y="1261"/>
                </a:lnTo>
                <a:lnTo>
                  <a:pt x="1312" y="1255"/>
                </a:lnTo>
                <a:lnTo>
                  <a:pt x="1316" y="1251"/>
                </a:lnTo>
                <a:lnTo>
                  <a:pt x="1324" y="1241"/>
                </a:lnTo>
                <a:lnTo>
                  <a:pt x="1326" y="1239"/>
                </a:lnTo>
                <a:lnTo>
                  <a:pt x="1330" y="1235"/>
                </a:lnTo>
                <a:lnTo>
                  <a:pt x="1338" y="1227"/>
                </a:lnTo>
                <a:lnTo>
                  <a:pt x="1340" y="1223"/>
                </a:lnTo>
                <a:lnTo>
                  <a:pt x="1344" y="1221"/>
                </a:lnTo>
                <a:lnTo>
                  <a:pt x="1346" y="1215"/>
                </a:lnTo>
                <a:lnTo>
                  <a:pt x="1348" y="1215"/>
                </a:lnTo>
                <a:lnTo>
                  <a:pt x="1352" y="1211"/>
                </a:lnTo>
                <a:lnTo>
                  <a:pt x="1362" y="1205"/>
                </a:lnTo>
                <a:lnTo>
                  <a:pt x="1362" y="1203"/>
                </a:lnTo>
                <a:lnTo>
                  <a:pt x="1366" y="1197"/>
                </a:lnTo>
                <a:lnTo>
                  <a:pt x="1372" y="1193"/>
                </a:lnTo>
                <a:lnTo>
                  <a:pt x="1374" y="1191"/>
                </a:lnTo>
                <a:lnTo>
                  <a:pt x="1376" y="1189"/>
                </a:lnTo>
                <a:lnTo>
                  <a:pt x="1380" y="1183"/>
                </a:lnTo>
                <a:lnTo>
                  <a:pt x="1384" y="1179"/>
                </a:lnTo>
                <a:lnTo>
                  <a:pt x="1388" y="1177"/>
                </a:lnTo>
                <a:lnTo>
                  <a:pt x="1392" y="1173"/>
                </a:lnTo>
                <a:lnTo>
                  <a:pt x="1394" y="1171"/>
                </a:lnTo>
                <a:lnTo>
                  <a:pt x="1400" y="1167"/>
                </a:lnTo>
                <a:lnTo>
                  <a:pt x="1400" y="1167"/>
                </a:lnTo>
                <a:lnTo>
                  <a:pt x="1402" y="1165"/>
                </a:lnTo>
                <a:lnTo>
                  <a:pt x="1404" y="1165"/>
                </a:lnTo>
                <a:lnTo>
                  <a:pt x="1404" y="1163"/>
                </a:lnTo>
                <a:lnTo>
                  <a:pt x="1404" y="1161"/>
                </a:lnTo>
                <a:lnTo>
                  <a:pt x="1408" y="1159"/>
                </a:lnTo>
                <a:lnTo>
                  <a:pt x="1414" y="1155"/>
                </a:lnTo>
                <a:lnTo>
                  <a:pt x="1418" y="1149"/>
                </a:lnTo>
                <a:lnTo>
                  <a:pt x="1424" y="1143"/>
                </a:lnTo>
                <a:lnTo>
                  <a:pt x="1428" y="1141"/>
                </a:lnTo>
                <a:lnTo>
                  <a:pt x="1428" y="1139"/>
                </a:lnTo>
                <a:lnTo>
                  <a:pt x="1430" y="1137"/>
                </a:lnTo>
                <a:lnTo>
                  <a:pt x="1436" y="1131"/>
                </a:lnTo>
                <a:lnTo>
                  <a:pt x="1440" y="1129"/>
                </a:lnTo>
                <a:lnTo>
                  <a:pt x="1446" y="1125"/>
                </a:lnTo>
                <a:lnTo>
                  <a:pt x="1454" y="1123"/>
                </a:lnTo>
                <a:lnTo>
                  <a:pt x="1460" y="1123"/>
                </a:lnTo>
                <a:lnTo>
                  <a:pt x="1464" y="1123"/>
                </a:lnTo>
                <a:lnTo>
                  <a:pt x="1466" y="1123"/>
                </a:lnTo>
                <a:lnTo>
                  <a:pt x="1466" y="1125"/>
                </a:lnTo>
                <a:lnTo>
                  <a:pt x="1468" y="1125"/>
                </a:lnTo>
                <a:lnTo>
                  <a:pt x="1468" y="1125"/>
                </a:lnTo>
                <a:lnTo>
                  <a:pt x="1470" y="1125"/>
                </a:lnTo>
                <a:lnTo>
                  <a:pt x="1474" y="1125"/>
                </a:lnTo>
                <a:lnTo>
                  <a:pt x="1478" y="1125"/>
                </a:lnTo>
                <a:lnTo>
                  <a:pt x="1480" y="1125"/>
                </a:lnTo>
                <a:lnTo>
                  <a:pt x="1482" y="1123"/>
                </a:lnTo>
                <a:lnTo>
                  <a:pt x="1484" y="1121"/>
                </a:lnTo>
                <a:lnTo>
                  <a:pt x="1486" y="1119"/>
                </a:lnTo>
                <a:lnTo>
                  <a:pt x="1490" y="1115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5"/>
                </a:lnTo>
                <a:lnTo>
                  <a:pt x="1494" y="1101"/>
                </a:lnTo>
                <a:lnTo>
                  <a:pt x="1496" y="1093"/>
                </a:lnTo>
                <a:lnTo>
                  <a:pt x="1496" y="1089"/>
                </a:lnTo>
                <a:lnTo>
                  <a:pt x="1498" y="1083"/>
                </a:lnTo>
                <a:lnTo>
                  <a:pt x="1498" y="1079"/>
                </a:lnTo>
                <a:lnTo>
                  <a:pt x="1498" y="1073"/>
                </a:lnTo>
                <a:lnTo>
                  <a:pt x="1498" y="1071"/>
                </a:lnTo>
                <a:lnTo>
                  <a:pt x="1498" y="1071"/>
                </a:lnTo>
                <a:lnTo>
                  <a:pt x="1498" y="1065"/>
                </a:lnTo>
                <a:lnTo>
                  <a:pt x="1498" y="1063"/>
                </a:lnTo>
                <a:lnTo>
                  <a:pt x="1498" y="1059"/>
                </a:lnTo>
                <a:lnTo>
                  <a:pt x="1498" y="1055"/>
                </a:lnTo>
                <a:lnTo>
                  <a:pt x="1498" y="1051"/>
                </a:lnTo>
                <a:lnTo>
                  <a:pt x="1500" y="1047"/>
                </a:lnTo>
                <a:lnTo>
                  <a:pt x="1500" y="1045"/>
                </a:lnTo>
                <a:lnTo>
                  <a:pt x="1502" y="1043"/>
                </a:lnTo>
                <a:lnTo>
                  <a:pt x="1502" y="1041"/>
                </a:lnTo>
                <a:lnTo>
                  <a:pt x="1504" y="1041"/>
                </a:lnTo>
                <a:lnTo>
                  <a:pt x="1506" y="1039"/>
                </a:lnTo>
                <a:lnTo>
                  <a:pt x="1508" y="1039"/>
                </a:lnTo>
                <a:lnTo>
                  <a:pt x="1512" y="1037"/>
                </a:lnTo>
                <a:lnTo>
                  <a:pt x="1514" y="1035"/>
                </a:lnTo>
                <a:lnTo>
                  <a:pt x="1516" y="1035"/>
                </a:lnTo>
                <a:lnTo>
                  <a:pt x="1518" y="1033"/>
                </a:lnTo>
                <a:lnTo>
                  <a:pt x="1522" y="1033"/>
                </a:lnTo>
                <a:lnTo>
                  <a:pt x="1522" y="1031"/>
                </a:lnTo>
                <a:lnTo>
                  <a:pt x="1526" y="1029"/>
                </a:lnTo>
                <a:lnTo>
                  <a:pt x="1526" y="1027"/>
                </a:lnTo>
                <a:lnTo>
                  <a:pt x="1528" y="1023"/>
                </a:lnTo>
                <a:lnTo>
                  <a:pt x="1528" y="1023"/>
                </a:lnTo>
                <a:lnTo>
                  <a:pt x="1528" y="1021"/>
                </a:lnTo>
                <a:lnTo>
                  <a:pt x="1528" y="1019"/>
                </a:lnTo>
                <a:lnTo>
                  <a:pt x="1526" y="1017"/>
                </a:lnTo>
                <a:lnTo>
                  <a:pt x="1526" y="1015"/>
                </a:lnTo>
                <a:lnTo>
                  <a:pt x="1524" y="1015"/>
                </a:lnTo>
                <a:lnTo>
                  <a:pt x="1524" y="1013"/>
                </a:lnTo>
                <a:lnTo>
                  <a:pt x="1516" y="1001"/>
                </a:lnTo>
                <a:lnTo>
                  <a:pt x="1516" y="995"/>
                </a:lnTo>
                <a:lnTo>
                  <a:pt x="1514" y="993"/>
                </a:lnTo>
                <a:lnTo>
                  <a:pt x="1512" y="991"/>
                </a:lnTo>
                <a:lnTo>
                  <a:pt x="1510" y="991"/>
                </a:lnTo>
                <a:lnTo>
                  <a:pt x="1500" y="977"/>
                </a:lnTo>
                <a:lnTo>
                  <a:pt x="1496" y="973"/>
                </a:lnTo>
                <a:lnTo>
                  <a:pt x="1496" y="969"/>
                </a:lnTo>
                <a:lnTo>
                  <a:pt x="1496" y="967"/>
                </a:lnTo>
                <a:lnTo>
                  <a:pt x="1496" y="965"/>
                </a:lnTo>
                <a:lnTo>
                  <a:pt x="1496" y="963"/>
                </a:lnTo>
                <a:lnTo>
                  <a:pt x="1498" y="961"/>
                </a:lnTo>
                <a:lnTo>
                  <a:pt x="1498" y="959"/>
                </a:lnTo>
                <a:lnTo>
                  <a:pt x="1500" y="955"/>
                </a:lnTo>
                <a:lnTo>
                  <a:pt x="1502" y="953"/>
                </a:lnTo>
                <a:lnTo>
                  <a:pt x="1504" y="951"/>
                </a:lnTo>
                <a:lnTo>
                  <a:pt x="1508" y="946"/>
                </a:lnTo>
                <a:lnTo>
                  <a:pt x="1514" y="942"/>
                </a:lnTo>
                <a:lnTo>
                  <a:pt x="1518" y="938"/>
                </a:lnTo>
                <a:lnTo>
                  <a:pt x="1522" y="934"/>
                </a:lnTo>
                <a:lnTo>
                  <a:pt x="1524" y="932"/>
                </a:lnTo>
                <a:lnTo>
                  <a:pt x="1528" y="928"/>
                </a:lnTo>
                <a:lnTo>
                  <a:pt x="1530" y="926"/>
                </a:lnTo>
                <a:lnTo>
                  <a:pt x="1532" y="926"/>
                </a:lnTo>
                <a:lnTo>
                  <a:pt x="1532" y="924"/>
                </a:lnTo>
                <a:lnTo>
                  <a:pt x="1532" y="920"/>
                </a:lnTo>
                <a:lnTo>
                  <a:pt x="1534" y="918"/>
                </a:lnTo>
                <a:lnTo>
                  <a:pt x="1534" y="912"/>
                </a:lnTo>
                <a:lnTo>
                  <a:pt x="1534" y="906"/>
                </a:lnTo>
                <a:lnTo>
                  <a:pt x="1534" y="902"/>
                </a:lnTo>
                <a:lnTo>
                  <a:pt x="1536" y="900"/>
                </a:lnTo>
                <a:lnTo>
                  <a:pt x="1534" y="894"/>
                </a:lnTo>
                <a:lnTo>
                  <a:pt x="1530" y="884"/>
                </a:lnTo>
                <a:lnTo>
                  <a:pt x="1530" y="880"/>
                </a:lnTo>
                <a:lnTo>
                  <a:pt x="1530" y="878"/>
                </a:lnTo>
                <a:lnTo>
                  <a:pt x="1530" y="876"/>
                </a:lnTo>
                <a:lnTo>
                  <a:pt x="1532" y="872"/>
                </a:lnTo>
                <a:lnTo>
                  <a:pt x="1534" y="870"/>
                </a:lnTo>
                <a:lnTo>
                  <a:pt x="1536" y="870"/>
                </a:lnTo>
                <a:lnTo>
                  <a:pt x="1540" y="866"/>
                </a:lnTo>
                <a:lnTo>
                  <a:pt x="1542" y="866"/>
                </a:lnTo>
                <a:lnTo>
                  <a:pt x="1544" y="866"/>
                </a:lnTo>
                <a:lnTo>
                  <a:pt x="1544" y="864"/>
                </a:lnTo>
                <a:lnTo>
                  <a:pt x="1546" y="864"/>
                </a:lnTo>
                <a:lnTo>
                  <a:pt x="1548" y="862"/>
                </a:lnTo>
                <a:lnTo>
                  <a:pt x="1552" y="862"/>
                </a:lnTo>
                <a:lnTo>
                  <a:pt x="1556" y="858"/>
                </a:lnTo>
                <a:lnTo>
                  <a:pt x="1558" y="856"/>
                </a:lnTo>
                <a:lnTo>
                  <a:pt x="1560" y="852"/>
                </a:lnTo>
                <a:lnTo>
                  <a:pt x="1562" y="850"/>
                </a:lnTo>
                <a:lnTo>
                  <a:pt x="1562" y="848"/>
                </a:lnTo>
                <a:lnTo>
                  <a:pt x="1564" y="842"/>
                </a:lnTo>
                <a:lnTo>
                  <a:pt x="1562" y="838"/>
                </a:lnTo>
                <a:lnTo>
                  <a:pt x="1558" y="830"/>
                </a:lnTo>
                <a:lnTo>
                  <a:pt x="1554" y="826"/>
                </a:lnTo>
                <a:lnTo>
                  <a:pt x="1552" y="824"/>
                </a:lnTo>
                <a:lnTo>
                  <a:pt x="1550" y="822"/>
                </a:lnTo>
                <a:lnTo>
                  <a:pt x="1550" y="820"/>
                </a:lnTo>
                <a:lnTo>
                  <a:pt x="1550" y="818"/>
                </a:lnTo>
                <a:lnTo>
                  <a:pt x="1548" y="816"/>
                </a:lnTo>
                <a:lnTo>
                  <a:pt x="1548" y="814"/>
                </a:lnTo>
                <a:lnTo>
                  <a:pt x="1546" y="812"/>
                </a:lnTo>
                <a:lnTo>
                  <a:pt x="1546" y="810"/>
                </a:lnTo>
                <a:lnTo>
                  <a:pt x="1546" y="808"/>
                </a:lnTo>
                <a:lnTo>
                  <a:pt x="1546" y="806"/>
                </a:lnTo>
                <a:lnTo>
                  <a:pt x="1546" y="804"/>
                </a:lnTo>
                <a:lnTo>
                  <a:pt x="1546" y="802"/>
                </a:lnTo>
                <a:lnTo>
                  <a:pt x="1548" y="802"/>
                </a:lnTo>
                <a:lnTo>
                  <a:pt x="1548" y="800"/>
                </a:lnTo>
                <a:lnTo>
                  <a:pt x="1548" y="798"/>
                </a:lnTo>
                <a:lnTo>
                  <a:pt x="1550" y="798"/>
                </a:lnTo>
                <a:lnTo>
                  <a:pt x="1550" y="796"/>
                </a:lnTo>
                <a:lnTo>
                  <a:pt x="1554" y="796"/>
                </a:lnTo>
                <a:lnTo>
                  <a:pt x="1556" y="796"/>
                </a:lnTo>
                <a:lnTo>
                  <a:pt x="1558" y="796"/>
                </a:lnTo>
                <a:lnTo>
                  <a:pt x="1560" y="796"/>
                </a:lnTo>
                <a:lnTo>
                  <a:pt x="1562" y="796"/>
                </a:lnTo>
                <a:lnTo>
                  <a:pt x="1564" y="796"/>
                </a:lnTo>
                <a:lnTo>
                  <a:pt x="1566" y="796"/>
                </a:lnTo>
                <a:lnTo>
                  <a:pt x="1566" y="798"/>
                </a:lnTo>
                <a:lnTo>
                  <a:pt x="1578" y="804"/>
                </a:lnTo>
                <a:lnTo>
                  <a:pt x="1580" y="806"/>
                </a:lnTo>
                <a:lnTo>
                  <a:pt x="1584" y="806"/>
                </a:lnTo>
                <a:lnTo>
                  <a:pt x="1586" y="806"/>
                </a:lnTo>
                <a:lnTo>
                  <a:pt x="1588" y="806"/>
                </a:lnTo>
                <a:lnTo>
                  <a:pt x="1590" y="804"/>
                </a:lnTo>
                <a:lnTo>
                  <a:pt x="1592" y="800"/>
                </a:lnTo>
                <a:lnTo>
                  <a:pt x="1592" y="798"/>
                </a:lnTo>
                <a:lnTo>
                  <a:pt x="1592" y="792"/>
                </a:lnTo>
                <a:lnTo>
                  <a:pt x="1590" y="786"/>
                </a:lnTo>
                <a:lnTo>
                  <a:pt x="1590" y="784"/>
                </a:lnTo>
                <a:lnTo>
                  <a:pt x="1588" y="784"/>
                </a:lnTo>
                <a:lnTo>
                  <a:pt x="1588" y="782"/>
                </a:lnTo>
                <a:lnTo>
                  <a:pt x="1586" y="780"/>
                </a:lnTo>
                <a:lnTo>
                  <a:pt x="1586" y="778"/>
                </a:lnTo>
                <a:lnTo>
                  <a:pt x="1586" y="776"/>
                </a:lnTo>
                <a:lnTo>
                  <a:pt x="1586" y="774"/>
                </a:lnTo>
                <a:lnTo>
                  <a:pt x="1584" y="770"/>
                </a:lnTo>
                <a:lnTo>
                  <a:pt x="1584" y="768"/>
                </a:lnTo>
                <a:lnTo>
                  <a:pt x="1584" y="766"/>
                </a:lnTo>
                <a:lnTo>
                  <a:pt x="1584" y="762"/>
                </a:lnTo>
                <a:lnTo>
                  <a:pt x="1586" y="760"/>
                </a:lnTo>
                <a:lnTo>
                  <a:pt x="1588" y="754"/>
                </a:lnTo>
                <a:lnTo>
                  <a:pt x="1588" y="750"/>
                </a:lnTo>
                <a:lnTo>
                  <a:pt x="1590" y="750"/>
                </a:lnTo>
                <a:lnTo>
                  <a:pt x="1590" y="748"/>
                </a:lnTo>
                <a:lnTo>
                  <a:pt x="1598" y="742"/>
                </a:lnTo>
                <a:lnTo>
                  <a:pt x="1602" y="738"/>
                </a:lnTo>
                <a:lnTo>
                  <a:pt x="1604" y="738"/>
                </a:lnTo>
                <a:lnTo>
                  <a:pt x="1604" y="736"/>
                </a:lnTo>
                <a:lnTo>
                  <a:pt x="1606" y="734"/>
                </a:lnTo>
                <a:lnTo>
                  <a:pt x="1606" y="730"/>
                </a:lnTo>
                <a:lnTo>
                  <a:pt x="1606" y="726"/>
                </a:lnTo>
                <a:lnTo>
                  <a:pt x="1606" y="714"/>
                </a:lnTo>
                <a:lnTo>
                  <a:pt x="1606" y="706"/>
                </a:lnTo>
                <a:lnTo>
                  <a:pt x="1604" y="706"/>
                </a:lnTo>
                <a:lnTo>
                  <a:pt x="1602" y="702"/>
                </a:lnTo>
                <a:lnTo>
                  <a:pt x="1602" y="700"/>
                </a:lnTo>
                <a:lnTo>
                  <a:pt x="1604" y="696"/>
                </a:lnTo>
                <a:lnTo>
                  <a:pt x="1604" y="692"/>
                </a:lnTo>
                <a:lnTo>
                  <a:pt x="1606" y="688"/>
                </a:lnTo>
                <a:lnTo>
                  <a:pt x="1608" y="680"/>
                </a:lnTo>
                <a:lnTo>
                  <a:pt x="1610" y="674"/>
                </a:lnTo>
                <a:lnTo>
                  <a:pt x="1610" y="672"/>
                </a:lnTo>
                <a:lnTo>
                  <a:pt x="1608" y="668"/>
                </a:lnTo>
                <a:lnTo>
                  <a:pt x="1612" y="666"/>
                </a:lnTo>
                <a:lnTo>
                  <a:pt x="1612" y="658"/>
                </a:lnTo>
                <a:lnTo>
                  <a:pt x="1612" y="654"/>
                </a:lnTo>
                <a:lnTo>
                  <a:pt x="1612" y="652"/>
                </a:lnTo>
                <a:lnTo>
                  <a:pt x="1612" y="650"/>
                </a:lnTo>
                <a:lnTo>
                  <a:pt x="1612" y="642"/>
                </a:lnTo>
                <a:lnTo>
                  <a:pt x="1610" y="638"/>
                </a:lnTo>
                <a:lnTo>
                  <a:pt x="1608" y="636"/>
                </a:lnTo>
                <a:lnTo>
                  <a:pt x="1608" y="634"/>
                </a:lnTo>
                <a:lnTo>
                  <a:pt x="1606" y="630"/>
                </a:lnTo>
                <a:lnTo>
                  <a:pt x="1604" y="630"/>
                </a:lnTo>
                <a:lnTo>
                  <a:pt x="1604" y="628"/>
                </a:lnTo>
                <a:lnTo>
                  <a:pt x="1604" y="626"/>
                </a:lnTo>
                <a:lnTo>
                  <a:pt x="1604" y="622"/>
                </a:lnTo>
                <a:lnTo>
                  <a:pt x="1606" y="618"/>
                </a:lnTo>
                <a:lnTo>
                  <a:pt x="1608" y="614"/>
                </a:lnTo>
                <a:lnTo>
                  <a:pt x="1610" y="612"/>
                </a:lnTo>
                <a:lnTo>
                  <a:pt x="1612" y="608"/>
                </a:lnTo>
                <a:lnTo>
                  <a:pt x="1616" y="606"/>
                </a:lnTo>
                <a:lnTo>
                  <a:pt x="1626" y="600"/>
                </a:lnTo>
                <a:lnTo>
                  <a:pt x="1628" y="596"/>
                </a:lnTo>
                <a:lnTo>
                  <a:pt x="1630" y="594"/>
                </a:lnTo>
                <a:lnTo>
                  <a:pt x="1632" y="590"/>
                </a:lnTo>
                <a:lnTo>
                  <a:pt x="1632" y="584"/>
                </a:lnTo>
                <a:lnTo>
                  <a:pt x="1632" y="580"/>
                </a:lnTo>
                <a:lnTo>
                  <a:pt x="1632" y="578"/>
                </a:lnTo>
                <a:lnTo>
                  <a:pt x="1630" y="572"/>
                </a:lnTo>
                <a:lnTo>
                  <a:pt x="1630" y="568"/>
                </a:lnTo>
                <a:lnTo>
                  <a:pt x="1630" y="564"/>
                </a:lnTo>
                <a:lnTo>
                  <a:pt x="1630" y="562"/>
                </a:lnTo>
                <a:lnTo>
                  <a:pt x="1630" y="560"/>
                </a:lnTo>
                <a:lnTo>
                  <a:pt x="1632" y="558"/>
                </a:lnTo>
                <a:lnTo>
                  <a:pt x="1632" y="556"/>
                </a:lnTo>
                <a:lnTo>
                  <a:pt x="1632" y="554"/>
                </a:lnTo>
                <a:lnTo>
                  <a:pt x="1630" y="554"/>
                </a:lnTo>
                <a:lnTo>
                  <a:pt x="1632" y="548"/>
                </a:lnTo>
                <a:lnTo>
                  <a:pt x="1634" y="542"/>
                </a:lnTo>
                <a:lnTo>
                  <a:pt x="1634" y="542"/>
                </a:lnTo>
                <a:lnTo>
                  <a:pt x="1634" y="540"/>
                </a:lnTo>
                <a:lnTo>
                  <a:pt x="1634" y="534"/>
                </a:lnTo>
                <a:lnTo>
                  <a:pt x="1636" y="530"/>
                </a:lnTo>
                <a:lnTo>
                  <a:pt x="1642" y="521"/>
                </a:lnTo>
                <a:lnTo>
                  <a:pt x="1644" y="517"/>
                </a:lnTo>
                <a:lnTo>
                  <a:pt x="1648" y="511"/>
                </a:lnTo>
                <a:lnTo>
                  <a:pt x="1650" y="507"/>
                </a:lnTo>
                <a:lnTo>
                  <a:pt x="1652" y="499"/>
                </a:lnTo>
                <a:lnTo>
                  <a:pt x="1656" y="499"/>
                </a:lnTo>
                <a:lnTo>
                  <a:pt x="1656" y="497"/>
                </a:lnTo>
                <a:lnTo>
                  <a:pt x="1660" y="493"/>
                </a:lnTo>
                <a:lnTo>
                  <a:pt x="1662" y="491"/>
                </a:lnTo>
                <a:lnTo>
                  <a:pt x="1662" y="487"/>
                </a:lnTo>
                <a:lnTo>
                  <a:pt x="1664" y="485"/>
                </a:lnTo>
                <a:lnTo>
                  <a:pt x="1664" y="481"/>
                </a:lnTo>
                <a:lnTo>
                  <a:pt x="1666" y="471"/>
                </a:lnTo>
                <a:lnTo>
                  <a:pt x="1668" y="465"/>
                </a:lnTo>
                <a:lnTo>
                  <a:pt x="1670" y="453"/>
                </a:lnTo>
                <a:lnTo>
                  <a:pt x="1672" y="445"/>
                </a:lnTo>
                <a:lnTo>
                  <a:pt x="1674" y="441"/>
                </a:lnTo>
                <a:lnTo>
                  <a:pt x="1676" y="439"/>
                </a:lnTo>
                <a:lnTo>
                  <a:pt x="1678" y="433"/>
                </a:lnTo>
                <a:lnTo>
                  <a:pt x="1682" y="431"/>
                </a:lnTo>
                <a:lnTo>
                  <a:pt x="1690" y="427"/>
                </a:lnTo>
                <a:lnTo>
                  <a:pt x="1694" y="423"/>
                </a:lnTo>
                <a:lnTo>
                  <a:pt x="1700" y="419"/>
                </a:lnTo>
                <a:lnTo>
                  <a:pt x="1704" y="415"/>
                </a:lnTo>
                <a:lnTo>
                  <a:pt x="1706" y="413"/>
                </a:lnTo>
                <a:lnTo>
                  <a:pt x="1708" y="407"/>
                </a:lnTo>
                <a:lnTo>
                  <a:pt x="1708" y="403"/>
                </a:lnTo>
                <a:lnTo>
                  <a:pt x="1708" y="399"/>
                </a:lnTo>
                <a:lnTo>
                  <a:pt x="1708" y="397"/>
                </a:lnTo>
                <a:lnTo>
                  <a:pt x="1708" y="387"/>
                </a:lnTo>
                <a:lnTo>
                  <a:pt x="1708" y="383"/>
                </a:lnTo>
                <a:lnTo>
                  <a:pt x="1710" y="379"/>
                </a:lnTo>
                <a:lnTo>
                  <a:pt x="1712" y="373"/>
                </a:lnTo>
                <a:lnTo>
                  <a:pt x="1714" y="369"/>
                </a:lnTo>
                <a:lnTo>
                  <a:pt x="1716" y="369"/>
                </a:lnTo>
                <a:lnTo>
                  <a:pt x="1718" y="367"/>
                </a:lnTo>
                <a:lnTo>
                  <a:pt x="1718" y="365"/>
                </a:lnTo>
                <a:lnTo>
                  <a:pt x="1718" y="363"/>
                </a:lnTo>
                <a:lnTo>
                  <a:pt x="1720" y="357"/>
                </a:lnTo>
                <a:lnTo>
                  <a:pt x="1720" y="353"/>
                </a:lnTo>
                <a:lnTo>
                  <a:pt x="1720" y="351"/>
                </a:lnTo>
                <a:lnTo>
                  <a:pt x="1718" y="341"/>
                </a:lnTo>
                <a:lnTo>
                  <a:pt x="1716" y="335"/>
                </a:lnTo>
                <a:lnTo>
                  <a:pt x="1712" y="331"/>
                </a:lnTo>
                <a:lnTo>
                  <a:pt x="1712" y="329"/>
                </a:lnTo>
                <a:lnTo>
                  <a:pt x="1710" y="321"/>
                </a:lnTo>
                <a:lnTo>
                  <a:pt x="1710" y="317"/>
                </a:lnTo>
                <a:lnTo>
                  <a:pt x="1712" y="311"/>
                </a:lnTo>
                <a:lnTo>
                  <a:pt x="1712" y="309"/>
                </a:lnTo>
                <a:lnTo>
                  <a:pt x="1714" y="301"/>
                </a:lnTo>
                <a:lnTo>
                  <a:pt x="1714" y="299"/>
                </a:lnTo>
                <a:lnTo>
                  <a:pt x="1714" y="295"/>
                </a:lnTo>
                <a:lnTo>
                  <a:pt x="1714" y="293"/>
                </a:lnTo>
                <a:lnTo>
                  <a:pt x="1712" y="291"/>
                </a:lnTo>
                <a:lnTo>
                  <a:pt x="1710" y="289"/>
                </a:lnTo>
                <a:lnTo>
                  <a:pt x="1708" y="287"/>
                </a:lnTo>
                <a:lnTo>
                  <a:pt x="1708" y="283"/>
                </a:lnTo>
                <a:lnTo>
                  <a:pt x="1704" y="281"/>
                </a:lnTo>
                <a:lnTo>
                  <a:pt x="1700" y="279"/>
                </a:lnTo>
                <a:lnTo>
                  <a:pt x="1698" y="277"/>
                </a:lnTo>
                <a:lnTo>
                  <a:pt x="1696" y="277"/>
                </a:lnTo>
                <a:lnTo>
                  <a:pt x="1696" y="275"/>
                </a:lnTo>
                <a:lnTo>
                  <a:pt x="1696" y="273"/>
                </a:lnTo>
                <a:lnTo>
                  <a:pt x="1696" y="271"/>
                </a:lnTo>
                <a:lnTo>
                  <a:pt x="1696" y="269"/>
                </a:lnTo>
                <a:lnTo>
                  <a:pt x="1702" y="267"/>
                </a:lnTo>
                <a:lnTo>
                  <a:pt x="1704" y="267"/>
                </a:lnTo>
                <a:lnTo>
                  <a:pt x="1704" y="265"/>
                </a:lnTo>
                <a:lnTo>
                  <a:pt x="1708" y="261"/>
                </a:lnTo>
                <a:lnTo>
                  <a:pt x="1710" y="261"/>
                </a:lnTo>
                <a:lnTo>
                  <a:pt x="1708" y="257"/>
                </a:lnTo>
                <a:lnTo>
                  <a:pt x="1710" y="255"/>
                </a:lnTo>
                <a:lnTo>
                  <a:pt x="1710" y="253"/>
                </a:lnTo>
                <a:lnTo>
                  <a:pt x="1710" y="253"/>
                </a:lnTo>
                <a:lnTo>
                  <a:pt x="1710" y="251"/>
                </a:lnTo>
                <a:lnTo>
                  <a:pt x="1710" y="247"/>
                </a:lnTo>
                <a:lnTo>
                  <a:pt x="1710" y="243"/>
                </a:lnTo>
                <a:lnTo>
                  <a:pt x="1710" y="241"/>
                </a:lnTo>
                <a:lnTo>
                  <a:pt x="1710" y="235"/>
                </a:lnTo>
                <a:lnTo>
                  <a:pt x="1710" y="233"/>
                </a:lnTo>
                <a:lnTo>
                  <a:pt x="1710" y="229"/>
                </a:lnTo>
                <a:lnTo>
                  <a:pt x="1710" y="225"/>
                </a:lnTo>
                <a:lnTo>
                  <a:pt x="1712" y="219"/>
                </a:lnTo>
                <a:lnTo>
                  <a:pt x="1714" y="213"/>
                </a:lnTo>
                <a:lnTo>
                  <a:pt x="1716" y="209"/>
                </a:lnTo>
                <a:lnTo>
                  <a:pt x="1718" y="207"/>
                </a:lnTo>
                <a:lnTo>
                  <a:pt x="1718" y="207"/>
                </a:lnTo>
                <a:lnTo>
                  <a:pt x="1718" y="205"/>
                </a:lnTo>
                <a:lnTo>
                  <a:pt x="1720" y="203"/>
                </a:lnTo>
                <a:lnTo>
                  <a:pt x="1722" y="201"/>
                </a:lnTo>
                <a:lnTo>
                  <a:pt x="1722" y="199"/>
                </a:lnTo>
                <a:lnTo>
                  <a:pt x="1724" y="195"/>
                </a:lnTo>
                <a:lnTo>
                  <a:pt x="1724" y="187"/>
                </a:lnTo>
                <a:lnTo>
                  <a:pt x="1724" y="185"/>
                </a:lnTo>
                <a:lnTo>
                  <a:pt x="1724" y="183"/>
                </a:lnTo>
                <a:lnTo>
                  <a:pt x="1724" y="181"/>
                </a:lnTo>
                <a:lnTo>
                  <a:pt x="1724" y="179"/>
                </a:lnTo>
                <a:lnTo>
                  <a:pt x="1722" y="173"/>
                </a:lnTo>
                <a:lnTo>
                  <a:pt x="1720" y="171"/>
                </a:lnTo>
                <a:lnTo>
                  <a:pt x="1720" y="169"/>
                </a:lnTo>
                <a:lnTo>
                  <a:pt x="1716" y="165"/>
                </a:lnTo>
                <a:lnTo>
                  <a:pt x="1712" y="161"/>
                </a:lnTo>
                <a:lnTo>
                  <a:pt x="1708" y="157"/>
                </a:lnTo>
                <a:lnTo>
                  <a:pt x="1708" y="155"/>
                </a:lnTo>
                <a:lnTo>
                  <a:pt x="1708" y="153"/>
                </a:lnTo>
                <a:lnTo>
                  <a:pt x="1708" y="151"/>
                </a:lnTo>
                <a:lnTo>
                  <a:pt x="1706" y="145"/>
                </a:lnTo>
                <a:lnTo>
                  <a:pt x="1704" y="139"/>
                </a:lnTo>
                <a:lnTo>
                  <a:pt x="1704" y="133"/>
                </a:lnTo>
                <a:lnTo>
                  <a:pt x="1702" y="133"/>
                </a:lnTo>
                <a:lnTo>
                  <a:pt x="1702" y="127"/>
                </a:lnTo>
                <a:lnTo>
                  <a:pt x="1700" y="123"/>
                </a:lnTo>
                <a:lnTo>
                  <a:pt x="1700" y="121"/>
                </a:lnTo>
                <a:lnTo>
                  <a:pt x="1698" y="115"/>
                </a:lnTo>
                <a:lnTo>
                  <a:pt x="1696" y="111"/>
                </a:lnTo>
                <a:lnTo>
                  <a:pt x="1696" y="111"/>
                </a:lnTo>
                <a:lnTo>
                  <a:pt x="1690" y="102"/>
                </a:lnTo>
                <a:lnTo>
                  <a:pt x="1688" y="100"/>
                </a:lnTo>
                <a:lnTo>
                  <a:pt x="1688" y="98"/>
                </a:lnTo>
                <a:lnTo>
                  <a:pt x="1686" y="94"/>
                </a:lnTo>
                <a:lnTo>
                  <a:pt x="1684" y="90"/>
                </a:lnTo>
                <a:lnTo>
                  <a:pt x="1678" y="82"/>
                </a:lnTo>
                <a:lnTo>
                  <a:pt x="1674" y="78"/>
                </a:lnTo>
                <a:lnTo>
                  <a:pt x="1670" y="74"/>
                </a:lnTo>
                <a:lnTo>
                  <a:pt x="1668" y="74"/>
                </a:lnTo>
                <a:lnTo>
                  <a:pt x="1666" y="70"/>
                </a:lnTo>
                <a:lnTo>
                  <a:pt x="1664" y="66"/>
                </a:lnTo>
                <a:lnTo>
                  <a:pt x="1662" y="62"/>
                </a:lnTo>
                <a:lnTo>
                  <a:pt x="1666" y="58"/>
                </a:lnTo>
                <a:lnTo>
                  <a:pt x="1666" y="56"/>
                </a:lnTo>
                <a:lnTo>
                  <a:pt x="1666" y="54"/>
                </a:lnTo>
                <a:lnTo>
                  <a:pt x="1668" y="52"/>
                </a:lnTo>
                <a:lnTo>
                  <a:pt x="1672" y="48"/>
                </a:lnTo>
                <a:lnTo>
                  <a:pt x="1676" y="46"/>
                </a:lnTo>
                <a:lnTo>
                  <a:pt x="1678" y="44"/>
                </a:lnTo>
                <a:lnTo>
                  <a:pt x="1682" y="38"/>
                </a:lnTo>
                <a:lnTo>
                  <a:pt x="1686" y="34"/>
                </a:lnTo>
                <a:lnTo>
                  <a:pt x="1690" y="28"/>
                </a:lnTo>
                <a:lnTo>
                  <a:pt x="1692" y="26"/>
                </a:lnTo>
                <a:lnTo>
                  <a:pt x="1696" y="22"/>
                </a:lnTo>
                <a:lnTo>
                  <a:pt x="1702" y="20"/>
                </a:lnTo>
                <a:lnTo>
                  <a:pt x="1704" y="20"/>
                </a:lnTo>
                <a:lnTo>
                  <a:pt x="1708" y="18"/>
                </a:lnTo>
                <a:lnTo>
                  <a:pt x="1712" y="16"/>
                </a:lnTo>
                <a:lnTo>
                  <a:pt x="1720" y="14"/>
                </a:lnTo>
                <a:lnTo>
                  <a:pt x="1724" y="16"/>
                </a:lnTo>
                <a:lnTo>
                  <a:pt x="1728" y="18"/>
                </a:lnTo>
                <a:lnTo>
                  <a:pt x="1732" y="22"/>
                </a:lnTo>
                <a:lnTo>
                  <a:pt x="1736" y="26"/>
                </a:lnTo>
                <a:lnTo>
                  <a:pt x="1740" y="26"/>
                </a:lnTo>
                <a:lnTo>
                  <a:pt x="1742" y="26"/>
                </a:lnTo>
                <a:lnTo>
                  <a:pt x="1746" y="24"/>
                </a:lnTo>
                <a:lnTo>
                  <a:pt x="1754" y="20"/>
                </a:lnTo>
                <a:lnTo>
                  <a:pt x="1758" y="14"/>
                </a:lnTo>
                <a:lnTo>
                  <a:pt x="1762" y="14"/>
                </a:lnTo>
                <a:lnTo>
                  <a:pt x="1764" y="12"/>
                </a:lnTo>
                <a:lnTo>
                  <a:pt x="1766" y="10"/>
                </a:lnTo>
                <a:lnTo>
                  <a:pt x="1768" y="10"/>
                </a:lnTo>
                <a:lnTo>
                  <a:pt x="1774" y="6"/>
                </a:lnTo>
                <a:lnTo>
                  <a:pt x="1778" y="6"/>
                </a:lnTo>
                <a:lnTo>
                  <a:pt x="1780" y="4"/>
                </a:lnTo>
                <a:lnTo>
                  <a:pt x="1786" y="2"/>
                </a:lnTo>
                <a:lnTo>
                  <a:pt x="1790" y="0"/>
                </a:lnTo>
                <a:lnTo>
                  <a:pt x="1790" y="4"/>
                </a:lnTo>
                <a:lnTo>
                  <a:pt x="1790" y="6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0388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Wisconsin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grpSp>
        <p:nvGrpSpPr>
          <p:cNvPr id="61" name="组合 60"/>
          <p:cNvGrpSpPr/>
          <p:nvPr/>
        </p:nvGrpSpPr>
        <p:grpSpPr>
          <a:xfrm>
            <a:off x="5088299" y="2132856"/>
            <a:ext cx="3288833" cy="3508088"/>
            <a:chOff x="2878137" y="-741363"/>
            <a:chExt cx="6096001" cy="6502400"/>
          </a:xfrm>
        </p:grpSpPr>
        <p:sp>
          <p:nvSpPr>
            <p:cNvPr id="62" name="Freeform 194"/>
            <p:cNvSpPr>
              <a:spLocks/>
            </p:cNvSpPr>
            <p:nvPr/>
          </p:nvSpPr>
          <p:spPr bwMode="auto">
            <a:xfrm>
              <a:off x="8399463" y="1970088"/>
              <a:ext cx="47625" cy="69850"/>
            </a:xfrm>
            <a:custGeom>
              <a:avLst/>
              <a:gdLst>
                <a:gd name="T0" fmla="*/ 8 w 30"/>
                <a:gd name="T1" fmla="*/ 8 h 44"/>
                <a:gd name="T2" fmla="*/ 10 w 30"/>
                <a:gd name="T3" fmla="*/ 10 h 44"/>
                <a:gd name="T4" fmla="*/ 12 w 30"/>
                <a:gd name="T5" fmla="*/ 12 h 44"/>
                <a:gd name="T6" fmla="*/ 16 w 30"/>
                <a:gd name="T7" fmla="*/ 12 h 44"/>
                <a:gd name="T8" fmla="*/ 20 w 30"/>
                <a:gd name="T9" fmla="*/ 12 h 44"/>
                <a:gd name="T10" fmla="*/ 22 w 30"/>
                <a:gd name="T11" fmla="*/ 10 h 44"/>
                <a:gd name="T12" fmla="*/ 22 w 30"/>
                <a:gd name="T13" fmla="*/ 4 h 44"/>
                <a:gd name="T14" fmla="*/ 26 w 30"/>
                <a:gd name="T15" fmla="*/ 0 h 44"/>
                <a:gd name="T16" fmla="*/ 30 w 30"/>
                <a:gd name="T17" fmla="*/ 2 h 44"/>
                <a:gd name="T18" fmla="*/ 28 w 30"/>
                <a:gd name="T19" fmla="*/ 6 h 44"/>
                <a:gd name="T20" fmla="*/ 28 w 30"/>
                <a:gd name="T21" fmla="*/ 10 h 44"/>
                <a:gd name="T22" fmla="*/ 28 w 30"/>
                <a:gd name="T23" fmla="*/ 14 h 44"/>
                <a:gd name="T24" fmla="*/ 28 w 30"/>
                <a:gd name="T25" fmla="*/ 20 h 44"/>
                <a:gd name="T26" fmla="*/ 28 w 30"/>
                <a:gd name="T27" fmla="*/ 24 h 44"/>
                <a:gd name="T28" fmla="*/ 28 w 30"/>
                <a:gd name="T29" fmla="*/ 28 h 44"/>
                <a:gd name="T30" fmla="*/ 26 w 30"/>
                <a:gd name="T31" fmla="*/ 34 h 44"/>
                <a:gd name="T32" fmla="*/ 28 w 30"/>
                <a:gd name="T33" fmla="*/ 38 h 44"/>
                <a:gd name="T34" fmla="*/ 28 w 30"/>
                <a:gd name="T35" fmla="*/ 42 h 44"/>
                <a:gd name="T36" fmla="*/ 30 w 30"/>
                <a:gd name="T37" fmla="*/ 44 h 44"/>
                <a:gd name="T38" fmla="*/ 26 w 30"/>
                <a:gd name="T39" fmla="*/ 44 h 44"/>
                <a:gd name="T40" fmla="*/ 24 w 30"/>
                <a:gd name="T41" fmla="*/ 42 h 44"/>
                <a:gd name="T42" fmla="*/ 20 w 30"/>
                <a:gd name="T43" fmla="*/ 42 h 44"/>
                <a:gd name="T44" fmla="*/ 18 w 30"/>
                <a:gd name="T45" fmla="*/ 40 h 44"/>
                <a:gd name="T46" fmla="*/ 14 w 30"/>
                <a:gd name="T47" fmla="*/ 36 h 44"/>
                <a:gd name="T48" fmla="*/ 10 w 30"/>
                <a:gd name="T49" fmla="*/ 36 h 44"/>
                <a:gd name="T50" fmla="*/ 8 w 30"/>
                <a:gd name="T51" fmla="*/ 34 h 44"/>
                <a:gd name="T52" fmla="*/ 4 w 30"/>
                <a:gd name="T53" fmla="*/ 32 h 44"/>
                <a:gd name="T54" fmla="*/ 0 w 30"/>
                <a:gd name="T55" fmla="*/ 30 h 44"/>
                <a:gd name="T56" fmla="*/ 0 w 30"/>
                <a:gd name="T57" fmla="*/ 26 h 44"/>
                <a:gd name="T58" fmla="*/ 2 w 30"/>
                <a:gd name="T59" fmla="*/ 22 h 44"/>
                <a:gd name="T60" fmla="*/ 2 w 30"/>
                <a:gd name="T61" fmla="*/ 16 h 44"/>
                <a:gd name="T62" fmla="*/ 2 w 30"/>
                <a:gd name="T63" fmla="*/ 12 h 44"/>
                <a:gd name="T64" fmla="*/ 6 w 30"/>
                <a:gd name="T65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44">
                  <a:moveTo>
                    <a:pt x="8" y="10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6" y="32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99"/>
            <p:cNvSpPr>
              <a:spLocks noEditPoints="1"/>
            </p:cNvSpPr>
            <p:nvPr/>
          </p:nvSpPr>
          <p:spPr bwMode="auto">
            <a:xfrm>
              <a:off x="2878137" y="-566738"/>
              <a:ext cx="5930901" cy="6327775"/>
            </a:xfrm>
            <a:custGeom>
              <a:avLst/>
              <a:gdLst>
                <a:gd name="T0" fmla="*/ 1286 w 3736"/>
                <a:gd name="T1" fmla="*/ 159 h 3986"/>
                <a:gd name="T2" fmla="*/ 1230 w 3736"/>
                <a:gd name="T3" fmla="*/ 345 h 3986"/>
                <a:gd name="T4" fmla="*/ 1388 w 3736"/>
                <a:gd name="T5" fmla="*/ 283 h 3986"/>
                <a:gd name="T6" fmla="*/ 1544 w 3736"/>
                <a:gd name="T7" fmla="*/ 369 h 3986"/>
                <a:gd name="T8" fmla="*/ 1652 w 3736"/>
                <a:gd name="T9" fmla="*/ 419 h 3986"/>
                <a:gd name="T10" fmla="*/ 1746 w 3736"/>
                <a:gd name="T11" fmla="*/ 554 h 3986"/>
                <a:gd name="T12" fmla="*/ 2158 w 3736"/>
                <a:gd name="T13" fmla="*/ 692 h 3986"/>
                <a:gd name="T14" fmla="*/ 2576 w 3736"/>
                <a:gd name="T15" fmla="*/ 866 h 3986"/>
                <a:gd name="T16" fmla="*/ 2698 w 3736"/>
                <a:gd name="T17" fmla="*/ 888 h 3986"/>
                <a:gd name="T18" fmla="*/ 2850 w 3736"/>
                <a:gd name="T19" fmla="*/ 899 h 3986"/>
                <a:gd name="T20" fmla="*/ 3022 w 3736"/>
                <a:gd name="T21" fmla="*/ 983 h 3986"/>
                <a:gd name="T22" fmla="*/ 3104 w 3736"/>
                <a:gd name="T23" fmla="*/ 1097 h 3986"/>
                <a:gd name="T24" fmla="*/ 3206 w 3736"/>
                <a:gd name="T25" fmla="*/ 1211 h 3986"/>
                <a:gd name="T26" fmla="*/ 3178 w 3736"/>
                <a:gd name="T27" fmla="*/ 1392 h 3986"/>
                <a:gd name="T28" fmla="*/ 3258 w 3736"/>
                <a:gd name="T29" fmla="*/ 1456 h 3986"/>
                <a:gd name="T30" fmla="*/ 3252 w 3736"/>
                <a:gd name="T31" fmla="*/ 1626 h 3986"/>
                <a:gd name="T32" fmla="*/ 3322 w 3736"/>
                <a:gd name="T33" fmla="*/ 1789 h 3986"/>
                <a:gd name="T34" fmla="*/ 3192 w 3736"/>
                <a:gd name="T35" fmla="*/ 1889 h 3986"/>
                <a:gd name="T36" fmla="*/ 3092 w 3736"/>
                <a:gd name="T37" fmla="*/ 2067 h 3986"/>
                <a:gd name="T38" fmla="*/ 3058 w 3736"/>
                <a:gd name="T39" fmla="*/ 2180 h 3986"/>
                <a:gd name="T40" fmla="*/ 3200 w 3736"/>
                <a:gd name="T41" fmla="*/ 2117 h 3986"/>
                <a:gd name="T42" fmla="*/ 3342 w 3736"/>
                <a:gd name="T43" fmla="*/ 1929 h 3986"/>
                <a:gd name="T44" fmla="*/ 3442 w 3736"/>
                <a:gd name="T45" fmla="*/ 1895 h 3986"/>
                <a:gd name="T46" fmla="*/ 3468 w 3736"/>
                <a:gd name="T47" fmla="*/ 1857 h 3986"/>
                <a:gd name="T48" fmla="*/ 3560 w 3736"/>
                <a:gd name="T49" fmla="*/ 1670 h 3986"/>
                <a:gd name="T50" fmla="*/ 3658 w 3736"/>
                <a:gd name="T51" fmla="*/ 1556 h 3986"/>
                <a:gd name="T52" fmla="*/ 3712 w 3736"/>
                <a:gd name="T53" fmla="*/ 1592 h 3986"/>
                <a:gd name="T54" fmla="*/ 3686 w 3736"/>
                <a:gd name="T55" fmla="*/ 1704 h 3986"/>
                <a:gd name="T56" fmla="*/ 3598 w 3736"/>
                <a:gd name="T57" fmla="*/ 1827 h 3986"/>
                <a:gd name="T58" fmla="*/ 3504 w 3736"/>
                <a:gd name="T59" fmla="*/ 2021 h 3986"/>
                <a:gd name="T60" fmla="*/ 3404 w 3736"/>
                <a:gd name="T61" fmla="*/ 2266 h 3986"/>
                <a:gd name="T62" fmla="*/ 3378 w 3736"/>
                <a:gd name="T63" fmla="*/ 2530 h 3986"/>
                <a:gd name="T64" fmla="*/ 3258 w 3736"/>
                <a:gd name="T65" fmla="*/ 2813 h 3986"/>
                <a:gd name="T66" fmla="*/ 3218 w 3736"/>
                <a:gd name="T67" fmla="*/ 3066 h 3986"/>
                <a:gd name="T68" fmla="*/ 3148 w 3736"/>
                <a:gd name="T69" fmla="*/ 3300 h 3986"/>
                <a:gd name="T70" fmla="*/ 3184 w 3736"/>
                <a:gd name="T71" fmla="*/ 3603 h 3986"/>
                <a:gd name="T72" fmla="*/ 3204 w 3736"/>
                <a:gd name="T73" fmla="*/ 3910 h 3986"/>
                <a:gd name="T74" fmla="*/ 2730 w 3736"/>
                <a:gd name="T75" fmla="*/ 3982 h 3986"/>
                <a:gd name="T76" fmla="*/ 1406 w 3736"/>
                <a:gd name="T77" fmla="*/ 3920 h 3986"/>
                <a:gd name="T78" fmla="*/ 1154 w 3736"/>
                <a:gd name="T79" fmla="*/ 3751 h 3986"/>
                <a:gd name="T80" fmla="*/ 1118 w 3736"/>
                <a:gd name="T81" fmla="*/ 3372 h 3986"/>
                <a:gd name="T82" fmla="*/ 1046 w 3736"/>
                <a:gd name="T83" fmla="*/ 3058 h 3986"/>
                <a:gd name="T84" fmla="*/ 1012 w 3736"/>
                <a:gd name="T85" fmla="*/ 2807 h 3986"/>
                <a:gd name="T86" fmla="*/ 826 w 3736"/>
                <a:gd name="T87" fmla="*/ 2651 h 3986"/>
                <a:gd name="T88" fmla="*/ 632 w 3736"/>
                <a:gd name="T89" fmla="*/ 2472 h 3986"/>
                <a:gd name="T90" fmla="*/ 494 w 3736"/>
                <a:gd name="T91" fmla="*/ 2310 h 3986"/>
                <a:gd name="T92" fmla="*/ 296 w 3736"/>
                <a:gd name="T93" fmla="*/ 2178 h 3986"/>
                <a:gd name="T94" fmla="*/ 162 w 3736"/>
                <a:gd name="T95" fmla="*/ 2101 h 3986"/>
                <a:gd name="T96" fmla="*/ 72 w 3736"/>
                <a:gd name="T97" fmla="*/ 1883 h 3986"/>
                <a:gd name="T98" fmla="*/ 96 w 3736"/>
                <a:gd name="T99" fmla="*/ 1684 h 3986"/>
                <a:gd name="T100" fmla="*/ 118 w 3736"/>
                <a:gd name="T101" fmla="*/ 1490 h 3986"/>
                <a:gd name="T102" fmla="*/ 116 w 3736"/>
                <a:gd name="T103" fmla="*/ 1342 h 3986"/>
                <a:gd name="T104" fmla="*/ 4 w 3736"/>
                <a:gd name="T105" fmla="*/ 1201 h 3986"/>
                <a:gd name="T106" fmla="*/ 98 w 3736"/>
                <a:gd name="T107" fmla="*/ 1015 h 3986"/>
                <a:gd name="T108" fmla="*/ 228 w 3736"/>
                <a:gd name="T109" fmla="*/ 901 h 3986"/>
                <a:gd name="T110" fmla="*/ 356 w 3736"/>
                <a:gd name="T111" fmla="*/ 824 h 3986"/>
                <a:gd name="T112" fmla="*/ 378 w 3736"/>
                <a:gd name="T113" fmla="*/ 377 h 3986"/>
                <a:gd name="T114" fmla="*/ 452 w 3736"/>
                <a:gd name="T115" fmla="*/ 249 h 3986"/>
                <a:gd name="T116" fmla="*/ 496 w 3736"/>
                <a:gd name="T117" fmla="*/ 205 h 3986"/>
                <a:gd name="T118" fmla="*/ 638 w 3736"/>
                <a:gd name="T119" fmla="*/ 251 h 3986"/>
                <a:gd name="T120" fmla="*/ 862 w 3736"/>
                <a:gd name="T121" fmla="*/ 193 h 3986"/>
                <a:gd name="T122" fmla="*/ 1078 w 3736"/>
                <a:gd name="T123" fmla="*/ 79 h 3986"/>
                <a:gd name="T124" fmla="*/ 1204 w 3736"/>
                <a:gd name="T125" fmla="*/ 32 h 3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36" h="3986">
                  <a:moveTo>
                    <a:pt x="1278" y="2"/>
                  </a:moveTo>
                  <a:lnTo>
                    <a:pt x="1280" y="0"/>
                  </a:lnTo>
                  <a:lnTo>
                    <a:pt x="1282" y="2"/>
                  </a:lnTo>
                  <a:lnTo>
                    <a:pt x="1284" y="2"/>
                  </a:lnTo>
                  <a:lnTo>
                    <a:pt x="1288" y="4"/>
                  </a:lnTo>
                  <a:lnTo>
                    <a:pt x="1292" y="6"/>
                  </a:lnTo>
                  <a:lnTo>
                    <a:pt x="1294" y="6"/>
                  </a:lnTo>
                  <a:lnTo>
                    <a:pt x="1296" y="6"/>
                  </a:lnTo>
                  <a:lnTo>
                    <a:pt x="1298" y="8"/>
                  </a:lnTo>
                  <a:lnTo>
                    <a:pt x="1300" y="10"/>
                  </a:lnTo>
                  <a:lnTo>
                    <a:pt x="1300" y="10"/>
                  </a:lnTo>
                  <a:lnTo>
                    <a:pt x="1302" y="12"/>
                  </a:lnTo>
                  <a:lnTo>
                    <a:pt x="1302" y="14"/>
                  </a:lnTo>
                  <a:lnTo>
                    <a:pt x="1302" y="16"/>
                  </a:lnTo>
                  <a:lnTo>
                    <a:pt x="1302" y="18"/>
                  </a:lnTo>
                  <a:lnTo>
                    <a:pt x="1300" y="20"/>
                  </a:lnTo>
                  <a:lnTo>
                    <a:pt x="1300" y="24"/>
                  </a:lnTo>
                  <a:lnTo>
                    <a:pt x="1302" y="24"/>
                  </a:lnTo>
                  <a:lnTo>
                    <a:pt x="1302" y="26"/>
                  </a:lnTo>
                  <a:lnTo>
                    <a:pt x="1304" y="28"/>
                  </a:lnTo>
                  <a:lnTo>
                    <a:pt x="1306" y="28"/>
                  </a:lnTo>
                  <a:lnTo>
                    <a:pt x="1308" y="28"/>
                  </a:lnTo>
                  <a:lnTo>
                    <a:pt x="1310" y="30"/>
                  </a:lnTo>
                  <a:lnTo>
                    <a:pt x="1312" y="28"/>
                  </a:lnTo>
                  <a:lnTo>
                    <a:pt x="1312" y="26"/>
                  </a:lnTo>
                  <a:lnTo>
                    <a:pt x="1312" y="24"/>
                  </a:lnTo>
                  <a:lnTo>
                    <a:pt x="1314" y="22"/>
                  </a:lnTo>
                  <a:lnTo>
                    <a:pt x="1316" y="22"/>
                  </a:lnTo>
                  <a:lnTo>
                    <a:pt x="1318" y="24"/>
                  </a:lnTo>
                  <a:lnTo>
                    <a:pt x="1320" y="24"/>
                  </a:lnTo>
                  <a:lnTo>
                    <a:pt x="1322" y="26"/>
                  </a:lnTo>
                  <a:lnTo>
                    <a:pt x="1324" y="28"/>
                  </a:lnTo>
                  <a:lnTo>
                    <a:pt x="1326" y="28"/>
                  </a:lnTo>
                  <a:lnTo>
                    <a:pt x="1326" y="30"/>
                  </a:lnTo>
                  <a:lnTo>
                    <a:pt x="1328" y="34"/>
                  </a:lnTo>
                  <a:lnTo>
                    <a:pt x="1328" y="38"/>
                  </a:lnTo>
                  <a:lnTo>
                    <a:pt x="1330" y="40"/>
                  </a:lnTo>
                  <a:lnTo>
                    <a:pt x="1330" y="42"/>
                  </a:lnTo>
                  <a:lnTo>
                    <a:pt x="1330" y="44"/>
                  </a:lnTo>
                  <a:lnTo>
                    <a:pt x="1330" y="46"/>
                  </a:lnTo>
                  <a:lnTo>
                    <a:pt x="1330" y="48"/>
                  </a:lnTo>
                  <a:lnTo>
                    <a:pt x="1330" y="50"/>
                  </a:lnTo>
                  <a:lnTo>
                    <a:pt x="1332" y="50"/>
                  </a:lnTo>
                  <a:lnTo>
                    <a:pt x="1334" y="53"/>
                  </a:lnTo>
                  <a:lnTo>
                    <a:pt x="1336" y="53"/>
                  </a:lnTo>
                  <a:lnTo>
                    <a:pt x="1338" y="53"/>
                  </a:lnTo>
                  <a:lnTo>
                    <a:pt x="1340" y="53"/>
                  </a:lnTo>
                  <a:lnTo>
                    <a:pt x="1342" y="55"/>
                  </a:lnTo>
                  <a:lnTo>
                    <a:pt x="1344" y="57"/>
                  </a:lnTo>
                  <a:lnTo>
                    <a:pt x="1346" y="59"/>
                  </a:lnTo>
                  <a:lnTo>
                    <a:pt x="1348" y="61"/>
                  </a:lnTo>
                  <a:lnTo>
                    <a:pt x="1350" y="63"/>
                  </a:lnTo>
                  <a:lnTo>
                    <a:pt x="1350" y="65"/>
                  </a:lnTo>
                  <a:lnTo>
                    <a:pt x="1350" y="67"/>
                  </a:lnTo>
                  <a:lnTo>
                    <a:pt x="1350" y="69"/>
                  </a:lnTo>
                  <a:lnTo>
                    <a:pt x="1350" y="71"/>
                  </a:lnTo>
                  <a:lnTo>
                    <a:pt x="1348" y="73"/>
                  </a:lnTo>
                  <a:lnTo>
                    <a:pt x="1346" y="73"/>
                  </a:lnTo>
                  <a:lnTo>
                    <a:pt x="1344" y="75"/>
                  </a:lnTo>
                  <a:lnTo>
                    <a:pt x="1342" y="73"/>
                  </a:lnTo>
                  <a:lnTo>
                    <a:pt x="1340" y="73"/>
                  </a:lnTo>
                  <a:lnTo>
                    <a:pt x="1338" y="73"/>
                  </a:lnTo>
                  <a:lnTo>
                    <a:pt x="1336" y="73"/>
                  </a:lnTo>
                  <a:lnTo>
                    <a:pt x="1334" y="73"/>
                  </a:lnTo>
                  <a:lnTo>
                    <a:pt x="1336" y="75"/>
                  </a:lnTo>
                  <a:lnTo>
                    <a:pt x="1338" y="77"/>
                  </a:lnTo>
                  <a:lnTo>
                    <a:pt x="1338" y="79"/>
                  </a:lnTo>
                  <a:lnTo>
                    <a:pt x="1338" y="83"/>
                  </a:lnTo>
                  <a:lnTo>
                    <a:pt x="1336" y="85"/>
                  </a:lnTo>
                  <a:lnTo>
                    <a:pt x="1336" y="89"/>
                  </a:lnTo>
                  <a:lnTo>
                    <a:pt x="1334" y="93"/>
                  </a:lnTo>
                  <a:lnTo>
                    <a:pt x="1332" y="95"/>
                  </a:lnTo>
                  <a:lnTo>
                    <a:pt x="1332" y="97"/>
                  </a:lnTo>
                  <a:lnTo>
                    <a:pt x="1330" y="97"/>
                  </a:lnTo>
                  <a:lnTo>
                    <a:pt x="1330" y="99"/>
                  </a:lnTo>
                  <a:lnTo>
                    <a:pt x="1328" y="99"/>
                  </a:lnTo>
                  <a:lnTo>
                    <a:pt x="1328" y="101"/>
                  </a:lnTo>
                  <a:lnTo>
                    <a:pt x="1326" y="103"/>
                  </a:lnTo>
                  <a:lnTo>
                    <a:pt x="1326" y="105"/>
                  </a:lnTo>
                  <a:lnTo>
                    <a:pt x="1326" y="107"/>
                  </a:lnTo>
                  <a:lnTo>
                    <a:pt x="1326" y="109"/>
                  </a:lnTo>
                  <a:lnTo>
                    <a:pt x="1328" y="113"/>
                  </a:lnTo>
                  <a:lnTo>
                    <a:pt x="1326" y="113"/>
                  </a:lnTo>
                  <a:lnTo>
                    <a:pt x="1326" y="115"/>
                  </a:lnTo>
                  <a:lnTo>
                    <a:pt x="1324" y="117"/>
                  </a:lnTo>
                  <a:lnTo>
                    <a:pt x="1322" y="119"/>
                  </a:lnTo>
                  <a:lnTo>
                    <a:pt x="1322" y="121"/>
                  </a:lnTo>
                  <a:lnTo>
                    <a:pt x="1322" y="125"/>
                  </a:lnTo>
                  <a:lnTo>
                    <a:pt x="1320" y="127"/>
                  </a:lnTo>
                  <a:lnTo>
                    <a:pt x="1320" y="129"/>
                  </a:lnTo>
                  <a:lnTo>
                    <a:pt x="1316" y="133"/>
                  </a:lnTo>
                  <a:lnTo>
                    <a:pt x="1314" y="135"/>
                  </a:lnTo>
                  <a:lnTo>
                    <a:pt x="1314" y="137"/>
                  </a:lnTo>
                  <a:lnTo>
                    <a:pt x="1310" y="139"/>
                  </a:lnTo>
                  <a:lnTo>
                    <a:pt x="1310" y="141"/>
                  </a:lnTo>
                  <a:lnTo>
                    <a:pt x="1310" y="143"/>
                  </a:lnTo>
                  <a:lnTo>
                    <a:pt x="1310" y="145"/>
                  </a:lnTo>
                  <a:lnTo>
                    <a:pt x="1308" y="145"/>
                  </a:lnTo>
                  <a:lnTo>
                    <a:pt x="1306" y="145"/>
                  </a:lnTo>
                  <a:lnTo>
                    <a:pt x="1306" y="147"/>
                  </a:lnTo>
                  <a:lnTo>
                    <a:pt x="1304" y="147"/>
                  </a:lnTo>
                  <a:lnTo>
                    <a:pt x="1304" y="151"/>
                  </a:lnTo>
                  <a:lnTo>
                    <a:pt x="1302" y="153"/>
                  </a:lnTo>
                  <a:lnTo>
                    <a:pt x="1302" y="155"/>
                  </a:lnTo>
                  <a:lnTo>
                    <a:pt x="1302" y="155"/>
                  </a:lnTo>
                  <a:lnTo>
                    <a:pt x="1300" y="155"/>
                  </a:lnTo>
                  <a:lnTo>
                    <a:pt x="1298" y="157"/>
                  </a:lnTo>
                  <a:lnTo>
                    <a:pt x="1298" y="159"/>
                  </a:lnTo>
                  <a:lnTo>
                    <a:pt x="1296" y="161"/>
                  </a:lnTo>
                  <a:lnTo>
                    <a:pt x="1294" y="161"/>
                  </a:lnTo>
                  <a:lnTo>
                    <a:pt x="1292" y="161"/>
                  </a:lnTo>
                  <a:lnTo>
                    <a:pt x="1290" y="161"/>
                  </a:lnTo>
                  <a:lnTo>
                    <a:pt x="1288" y="161"/>
                  </a:lnTo>
                  <a:lnTo>
                    <a:pt x="1286" y="159"/>
                  </a:lnTo>
                  <a:lnTo>
                    <a:pt x="1284" y="161"/>
                  </a:lnTo>
                  <a:lnTo>
                    <a:pt x="1284" y="163"/>
                  </a:lnTo>
                  <a:lnTo>
                    <a:pt x="1284" y="165"/>
                  </a:lnTo>
                  <a:lnTo>
                    <a:pt x="1282" y="165"/>
                  </a:lnTo>
                  <a:lnTo>
                    <a:pt x="1280" y="167"/>
                  </a:lnTo>
                  <a:lnTo>
                    <a:pt x="1278" y="169"/>
                  </a:lnTo>
                  <a:lnTo>
                    <a:pt x="1280" y="171"/>
                  </a:lnTo>
                  <a:lnTo>
                    <a:pt x="1280" y="173"/>
                  </a:lnTo>
                  <a:lnTo>
                    <a:pt x="1280" y="175"/>
                  </a:lnTo>
                  <a:lnTo>
                    <a:pt x="1282" y="175"/>
                  </a:lnTo>
                  <a:lnTo>
                    <a:pt x="1282" y="177"/>
                  </a:lnTo>
                  <a:lnTo>
                    <a:pt x="1280" y="177"/>
                  </a:lnTo>
                  <a:lnTo>
                    <a:pt x="1280" y="179"/>
                  </a:lnTo>
                  <a:lnTo>
                    <a:pt x="1280" y="181"/>
                  </a:lnTo>
                  <a:lnTo>
                    <a:pt x="1278" y="181"/>
                  </a:lnTo>
                  <a:lnTo>
                    <a:pt x="1278" y="183"/>
                  </a:lnTo>
                  <a:lnTo>
                    <a:pt x="1274" y="185"/>
                  </a:lnTo>
                  <a:lnTo>
                    <a:pt x="1272" y="187"/>
                  </a:lnTo>
                  <a:lnTo>
                    <a:pt x="1270" y="189"/>
                  </a:lnTo>
                  <a:lnTo>
                    <a:pt x="1268" y="189"/>
                  </a:lnTo>
                  <a:lnTo>
                    <a:pt x="1266" y="191"/>
                  </a:lnTo>
                  <a:lnTo>
                    <a:pt x="1264" y="193"/>
                  </a:lnTo>
                  <a:lnTo>
                    <a:pt x="1264" y="195"/>
                  </a:lnTo>
                  <a:lnTo>
                    <a:pt x="1266" y="199"/>
                  </a:lnTo>
                  <a:lnTo>
                    <a:pt x="1266" y="201"/>
                  </a:lnTo>
                  <a:lnTo>
                    <a:pt x="1266" y="201"/>
                  </a:lnTo>
                  <a:lnTo>
                    <a:pt x="1266" y="203"/>
                  </a:lnTo>
                  <a:lnTo>
                    <a:pt x="1268" y="203"/>
                  </a:lnTo>
                  <a:lnTo>
                    <a:pt x="1268" y="205"/>
                  </a:lnTo>
                  <a:lnTo>
                    <a:pt x="1268" y="207"/>
                  </a:lnTo>
                  <a:lnTo>
                    <a:pt x="1270" y="209"/>
                  </a:lnTo>
                  <a:lnTo>
                    <a:pt x="1270" y="211"/>
                  </a:lnTo>
                  <a:lnTo>
                    <a:pt x="1270" y="213"/>
                  </a:lnTo>
                  <a:lnTo>
                    <a:pt x="1272" y="215"/>
                  </a:lnTo>
                  <a:lnTo>
                    <a:pt x="1272" y="217"/>
                  </a:lnTo>
                  <a:lnTo>
                    <a:pt x="1272" y="219"/>
                  </a:lnTo>
                  <a:lnTo>
                    <a:pt x="1274" y="221"/>
                  </a:lnTo>
                  <a:lnTo>
                    <a:pt x="1274" y="223"/>
                  </a:lnTo>
                  <a:lnTo>
                    <a:pt x="1276" y="225"/>
                  </a:lnTo>
                  <a:lnTo>
                    <a:pt x="1276" y="227"/>
                  </a:lnTo>
                  <a:lnTo>
                    <a:pt x="1278" y="227"/>
                  </a:lnTo>
                  <a:lnTo>
                    <a:pt x="1278" y="229"/>
                  </a:lnTo>
                  <a:lnTo>
                    <a:pt x="1278" y="231"/>
                  </a:lnTo>
                  <a:lnTo>
                    <a:pt x="1280" y="233"/>
                  </a:lnTo>
                  <a:lnTo>
                    <a:pt x="1282" y="235"/>
                  </a:lnTo>
                  <a:lnTo>
                    <a:pt x="1282" y="237"/>
                  </a:lnTo>
                  <a:lnTo>
                    <a:pt x="1282" y="239"/>
                  </a:lnTo>
                  <a:lnTo>
                    <a:pt x="1284" y="241"/>
                  </a:lnTo>
                  <a:lnTo>
                    <a:pt x="1284" y="243"/>
                  </a:lnTo>
                  <a:lnTo>
                    <a:pt x="1286" y="243"/>
                  </a:lnTo>
                  <a:lnTo>
                    <a:pt x="1286" y="245"/>
                  </a:lnTo>
                  <a:lnTo>
                    <a:pt x="1286" y="247"/>
                  </a:lnTo>
                  <a:lnTo>
                    <a:pt x="1286" y="249"/>
                  </a:lnTo>
                  <a:lnTo>
                    <a:pt x="1284" y="249"/>
                  </a:lnTo>
                  <a:lnTo>
                    <a:pt x="1282" y="251"/>
                  </a:lnTo>
                  <a:lnTo>
                    <a:pt x="1282" y="253"/>
                  </a:lnTo>
                  <a:lnTo>
                    <a:pt x="1280" y="253"/>
                  </a:lnTo>
                  <a:lnTo>
                    <a:pt x="1280" y="255"/>
                  </a:lnTo>
                  <a:lnTo>
                    <a:pt x="1278" y="257"/>
                  </a:lnTo>
                  <a:lnTo>
                    <a:pt x="1278" y="259"/>
                  </a:lnTo>
                  <a:lnTo>
                    <a:pt x="1276" y="261"/>
                  </a:lnTo>
                  <a:lnTo>
                    <a:pt x="1274" y="263"/>
                  </a:lnTo>
                  <a:lnTo>
                    <a:pt x="1272" y="263"/>
                  </a:lnTo>
                  <a:lnTo>
                    <a:pt x="1268" y="265"/>
                  </a:lnTo>
                  <a:lnTo>
                    <a:pt x="1266" y="267"/>
                  </a:lnTo>
                  <a:lnTo>
                    <a:pt x="1264" y="271"/>
                  </a:lnTo>
                  <a:lnTo>
                    <a:pt x="1266" y="273"/>
                  </a:lnTo>
                  <a:lnTo>
                    <a:pt x="1264" y="273"/>
                  </a:lnTo>
                  <a:lnTo>
                    <a:pt x="1262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58" y="273"/>
                  </a:lnTo>
                  <a:lnTo>
                    <a:pt x="1256" y="275"/>
                  </a:lnTo>
                  <a:lnTo>
                    <a:pt x="1254" y="275"/>
                  </a:lnTo>
                  <a:lnTo>
                    <a:pt x="1252" y="277"/>
                  </a:lnTo>
                  <a:lnTo>
                    <a:pt x="1250" y="277"/>
                  </a:lnTo>
                  <a:lnTo>
                    <a:pt x="1250" y="279"/>
                  </a:lnTo>
                  <a:lnTo>
                    <a:pt x="1248" y="281"/>
                  </a:lnTo>
                  <a:lnTo>
                    <a:pt x="1246" y="285"/>
                  </a:lnTo>
                  <a:lnTo>
                    <a:pt x="1246" y="287"/>
                  </a:lnTo>
                  <a:lnTo>
                    <a:pt x="1246" y="289"/>
                  </a:lnTo>
                  <a:lnTo>
                    <a:pt x="1246" y="291"/>
                  </a:lnTo>
                  <a:lnTo>
                    <a:pt x="1246" y="293"/>
                  </a:lnTo>
                  <a:lnTo>
                    <a:pt x="1246" y="295"/>
                  </a:lnTo>
                  <a:lnTo>
                    <a:pt x="1246" y="297"/>
                  </a:lnTo>
                  <a:lnTo>
                    <a:pt x="1244" y="297"/>
                  </a:lnTo>
                  <a:lnTo>
                    <a:pt x="1244" y="299"/>
                  </a:lnTo>
                  <a:lnTo>
                    <a:pt x="1244" y="301"/>
                  </a:lnTo>
                  <a:lnTo>
                    <a:pt x="1242" y="303"/>
                  </a:lnTo>
                  <a:lnTo>
                    <a:pt x="1244" y="307"/>
                  </a:lnTo>
                  <a:lnTo>
                    <a:pt x="1242" y="307"/>
                  </a:lnTo>
                  <a:lnTo>
                    <a:pt x="1242" y="309"/>
                  </a:lnTo>
                  <a:lnTo>
                    <a:pt x="1242" y="311"/>
                  </a:lnTo>
                  <a:lnTo>
                    <a:pt x="1240" y="311"/>
                  </a:lnTo>
                  <a:lnTo>
                    <a:pt x="1240" y="313"/>
                  </a:lnTo>
                  <a:lnTo>
                    <a:pt x="1238" y="315"/>
                  </a:lnTo>
                  <a:lnTo>
                    <a:pt x="1238" y="319"/>
                  </a:lnTo>
                  <a:lnTo>
                    <a:pt x="1236" y="321"/>
                  </a:lnTo>
                  <a:lnTo>
                    <a:pt x="1234" y="323"/>
                  </a:lnTo>
                  <a:lnTo>
                    <a:pt x="1232" y="325"/>
                  </a:lnTo>
                  <a:lnTo>
                    <a:pt x="1232" y="327"/>
                  </a:lnTo>
                  <a:lnTo>
                    <a:pt x="1230" y="329"/>
                  </a:lnTo>
                  <a:lnTo>
                    <a:pt x="1228" y="331"/>
                  </a:lnTo>
                  <a:lnTo>
                    <a:pt x="1226" y="331"/>
                  </a:lnTo>
                  <a:lnTo>
                    <a:pt x="1224" y="333"/>
                  </a:lnTo>
                  <a:lnTo>
                    <a:pt x="1224" y="335"/>
                  </a:lnTo>
                  <a:lnTo>
                    <a:pt x="1224" y="337"/>
                  </a:lnTo>
                  <a:lnTo>
                    <a:pt x="1224" y="339"/>
                  </a:lnTo>
                  <a:lnTo>
                    <a:pt x="1226" y="341"/>
                  </a:lnTo>
                  <a:lnTo>
                    <a:pt x="1224" y="343"/>
                  </a:lnTo>
                  <a:lnTo>
                    <a:pt x="1226" y="345"/>
                  </a:lnTo>
                  <a:lnTo>
                    <a:pt x="1226" y="345"/>
                  </a:lnTo>
                  <a:lnTo>
                    <a:pt x="1228" y="345"/>
                  </a:lnTo>
                  <a:lnTo>
                    <a:pt x="1230" y="345"/>
                  </a:lnTo>
                  <a:lnTo>
                    <a:pt x="1232" y="345"/>
                  </a:lnTo>
                  <a:lnTo>
                    <a:pt x="1234" y="347"/>
                  </a:lnTo>
                  <a:lnTo>
                    <a:pt x="1236" y="347"/>
                  </a:lnTo>
                  <a:lnTo>
                    <a:pt x="1238" y="349"/>
                  </a:lnTo>
                  <a:lnTo>
                    <a:pt x="1240" y="349"/>
                  </a:lnTo>
                  <a:lnTo>
                    <a:pt x="1244" y="349"/>
                  </a:lnTo>
                  <a:lnTo>
                    <a:pt x="1244" y="351"/>
                  </a:lnTo>
                  <a:lnTo>
                    <a:pt x="1246" y="351"/>
                  </a:lnTo>
                  <a:lnTo>
                    <a:pt x="1248" y="351"/>
                  </a:lnTo>
                  <a:lnTo>
                    <a:pt x="1250" y="351"/>
                  </a:lnTo>
                  <a:lnTo>
                    <a:pt x="1252" y="351"/>
                  </a:lnTo>
                  <a:lnTo>
                    <a:pt x="1254" y="349"/>
                  </a:lnTo>
                  <a:lnTo>
                    <a:pt x="1254" y="347"/>
                  </a:lnTo>
                  <a:lnTo>
                    <a:pt x="1254" y="345"/>
                  </a:lnTo>
                  <a:lnTo>
                    <a:pt x="1256" y="345"/>
                  </a:lnTo>
                  <a:lnTo>
                    <a:pt x="1258" y="345"/>
                  </a:lnTo>
                  <a:lnTo>
                    <a:pt x="1258" y="345"/>
                  </a:lnTo>
                  <a:lnTo>
                    <a:pt x="1260" y="345"/>
                  </a:lnTo>
                  <a:lnTo>
                    <a:pt x="1262" y="345"/>
                  </a:lnTo>
                  <a:lnTo>
                    <a:pt x="1264" y="341"/>
                  </a:lnTo>
                  <a:lnTo>
                    <a:pt x="1264" y="339"/>
                  </a:lnTo>
                  <a:lnTo>
                    <a:pt x="1266" y="339"/>
                  </a:lnTo>
                  <a:lnTo>
                    <a:pt x="1268" y="337"/>
                  </a:lnTo>
                  <a:lnTo>
                    <a:pt x="1270" y="337"/>
                  </a:lnTo>
                  <a:lnTo>
                    <a:pt x="1270" y="335"/>
                  </a:lnTo>
                  <a:lnTo>
                    <a:pt x="1272" y="335"/>
                  </a:lnTo>
                  <a:lnTo>
                    <a:pt x="1274" y="335"/>
                  </a:lnTo>
                  <a:lnTo>
                    <a:pt x="1276" y="335"/>
                  </a:lnTo>
                  <a:lnTo>
                    <a:pt x="1278" y="333"/>
                  </a:lnTo>
                  <a:lnTo>
                    <a:pt x="1280" y="333"/>
                  </a:lnTo>
                  <a:lnTo>
                    <a:pt x="1282" y="331"/>
                  </a:lnTo>
                  <a:lnTo>
                    <a:pt x="1284" y="331"/>
                  </a:lnTo>
                  <a:lnTo>
                    <a:pt x="1284" y="329"/>
                  </a:lnTo>
                  <a:lnTo>
                    <a:pt x="1286" y="329"/>
                  </a:lnTo>
                  <a:lnTo>
                    <a:pt x="1288" y="327"/>
                  </a:lnTo>
                  <a:lnTo>
                    <a:pt x="1290" y="327"/>
                  </a:lnTo>
                  <a:lnTo>
                    <a:pt x="1294" y="325"/>
                  </a:lnTo>
                  <a:lnTo>
                    <a:pt x="1296" y="323"/>
                  </a:lnTo>
                  <a:lnTo>
                    <a:pt x="1298" y="323"/>
                  </a:lnTo>
                  <a:lnTo>
                    <a:pt x="1300" y="321"/>
                  </a:lnTo>
                  <a:lnTo>
                    <a:pt x="1302" y="321"/>
                  </a:lnTo>
                  <a:lnTo>
                    <a:pt x="1304" y="319"/>
                  </a:lnTo>
                  <a:lnTo>
                    <a:pt x="1304" y="317"/>
                  </a:lnTo>
                  <a:lnTo>
                    <a:pt x="1306" y="317"/>
                  </a:lnTo>
                  <a:lnTo>
                    <a:pt x="1306" y="317"/>
                  </a:lnTo>
                  <a:lnTo>
                    <a:pt x="1308" y="317"/>
                  </a:lnTo>
                  <a:lnTo>
                    <a:pt x="1310" y="315"/>
                  </a:lnTo>
                  <a:lnTo>
                    <a:pt x="1314" y="315"/>
                  </a:lnTo>
                  <a:lnTo>
                    <a:pt x="1316" y="315"/>
                  </a:lnTo>
                  <a:lnTo>
                    <a:pt x="1318" y="313"/>
                  </a:lnTo>
                  <a:lnTo>
                    <a:pt x="1320" y="313"/>
                  </a:lnTo>
                  <a:lnTo>
                    <a:pt x="1322" y="313"/>
                  </a:lnTo>
                  <a:lnTo>
                    <a:pt x="1324" y="311"/>
                  </a:lnTo>
                  <a:lnTo>
                    <a:pt x="1326" y="309"/>
                  </a:lnTo>
                  <a:lnTo>
                    <a:pt x="1328" y="309"/>
                  </a:lnTo>
                  <a:lnTo>
                    <a:pt x="1330" y="307"/>
                  </a:lnTo>
                  <a:lnTo>
                    <a:pt x="1332" y="305"/>
                  </a:lnTo>
                  <a:lnTo>
                    <a:pt x="1334" y="305"/>
                  </a:lnTo>
                  <a:lnTo>
                    <a:pt x="1336" y="303"/>
                  </a:lnTo>
                  <a:lnTo>
                    <a:pt x="1338" y="301"/>
                  </a:lnTo>
                  <a:lnTo>
                    <a:pt x="1340" y="299"/>
                  </a:lnTo>
                  <a:lnTo>
                    <a:pt x="1342" y="299"/>
                  </a:lnTo>
                  <a:lnTo>
                    <a:pt x="1342" y="297"/>
                  </a:lnTo>
                  <a:lnTo>
                    <a:pt x="1344" y="297"/>
                  </a:lnTo>
                  <a:lnTo>
                    <a:pt x="1346" y="297"/>
                  </a:lnTo>
                  <a:lnTo>
                    <a:pt x="1346" y="295"/>
                  </a:lnTo>
                  <a:lnTo>
                    <a:pt x="1348" y="293"/>
                  </a:lnTo>
                  <a:lnTo>
                    <a:pt x="1350" y="291"/>
                  </a:lnTo>
                  <a:lnTo>
                    <a:pt x="1352" y="289"/>
                  </a:lnTo>
                  <a:lnTo>
                    <a:pt x="1354" y="289"/>
                  </a:lnTo>
                  <a:lnTo>
                    <a:pt x="1354" y="287"/>
                  </a:lnTo>
                  <a:lnTo>
                    <a:pt x="1356" y="287"/>
                  </a:lnTo>
                  <a:lnTo>
                    <a:pt x="1358" y="285"/>
                  </a:lnTo>
                  <a:lnTo>
                    <a:pt x="1360" y="283"/>
                  </a:lnTo>
                  <a:lnTo>
                    <a:pt x="1362" y="281"/>
                  </a:lnTo>
                  <a:lnTo>
                    <a:pt x="1364" y="281"/>
                  </a:lnTo>
                  <a:lnTo>
                    <a:pt x="1364" y="279"/>
                  </a:lnTo>
                  <a:lnTo>
                    <a:pt x="1366" y="279"/>
                  </a:lnTo>
                  <a:lnTo>
                    <a:pt x="1364" y="275"/>
                  </a:lnTo>
                  <a:lnTo>
                    <a:pt x="1358" y="275"/>
                  </a:lnTo>
                  <a:lnTo>
                    <a:pt x="1358" y="277"/>
                  </a:lnTo>
                  <a:lnTo>
                    <a:pt x="1354" y="275"/>
                  </a:lnTo>
                  <a:lnTo>
                    <a:pt x="1354" y="277"/>
                  </a:lnTo>
                  <a:lnTo>
                    <a:pt x="1352" y="277"/>
                  </a:lnTo>
                  <a:lnTo>
                    <a:pt x="1350" y="279"/>
                  </a:lnTo>
                  <a:lnTo>
                    <a:pt x="1348" y="279"/>
                  </a:lnTo>
                  <a:lnTo>
                    <a:pt x="1346" y="279"/>
                  </a:lnTo>
                  <a:lnTo>
                    <a:pt x="1344" y="279"/>
                  </a:lnTo>
                  <a:lnTo>
                    <a:pt x="1346" y="277"/>
                  </a:lnTo>
                  <a:lnTo>
                    <a:pt x="1348" y="275"/>
                  </a:lnTo>
                  <a:lnTo>
                    <a:pt x="1348" y="273"/>
                  </a:lnTo>
                  <a:lnTo>
                    <a:pt x="1350" y="273"/>
                  </a:lnTo>
                  <a:lnTo>
                    <a:pt x="1352" y="271"/>
                  </a:lnTo>
                  <a:lnTo>
                    <a:pt x="1354" y="271"/>
                  </a:lnTo>
                  <a:lnTo>
                    <a:pt x="1354" y="271"/>
                  </a:lnTo>
                  <a:lnTo>
                    <a:pt x="1356" y="271"/>
                  </a:lnTo>
                  <a:lnTo>
                    <a:pt x="1358" y="271"/>
                  </a:lnTo>
                  <a:lnTo>
                    <a:pt x="1360" y="271"/>
                  </a:lnTo>
                  <a:lnTo>
                    <a:pt x="1362" y="271"/>
                  </a:lnTo>
                  <a:lnTo>
                    <a:pt x="1362" y="273"/>
                  </a:lnTo>
                  <a:lnTo>
                    <a:pt x="1364" y="273"/>
                  </a:lnTo>
                  <a:lnTo>
                    <a:pt x="1366" y="273"/>
                  </a:lnTo>
                  <a:lnTo>
                    <a:pt x="1368" y="273"/>
                  </a:lnTo>
                  <a:lnTo>
                    <a:pt x="1370" y="273"/>
                  </a:lnTo>
                  <a:lnTo>
                    <a:pt x="1372" y="273"/>
                  </a:lnTo>
                  <a:lnTo>
                    <a:pt x="1372" y="275"/>
                  </a:lnTo>
                  <a:lnTo>
                    <a:pt x="1376" y="275"/>
                  </a:lnTo>
                  <a:lnTo>
                    <a:pt x="1376" y="277"/>
                  </a:lnTo>
                  <a:lnTo>
                    <a:pt x="1378" y="277"/>
                  </a:lnTo>
                  <a:lnTo>
                    <a:pt x="1378" y="275"/>
                  </a:lnTo>
                  <a:lnTo>
                    <a:pt x="1380" y="277"/>
                  </a:lnTo>
                  <a:lnTo>
                    <a:pt x="1382" y="279"/>
                  </a:lnTo>
                  <a:lnTo>
                    <a:pt x="1386" y="283"/>
                  </a:lnTo>
                  <a:lnTo>
                    <a:pt x="1388" y="283"/>
                  </a:lnTo>
                  <a:lnTo>
                    <a:pt x="1390" y="283"/>
                  </a:lnTo>
                  <a:lnTo>
                    <a:pt x="1392" y="283"/>
                  </a:lnTo>
                  <a:lnTo>
                    <a:pt x="1390" y="281"/>
                  </a:lnTo>
                  <a:lnTo>
                    <a:pt x="1392" y="281"/>
                  </a:lnTo>
                  <a:lnTo>
                    <a:pt x="1394" y="283"/>
                  </a:lnTo>
                  <a:lnTo>
                    <a:pt x="1396" y="285"/>
                  </a:lnTo>
                  <a:lnTo>
                    <a:pt x="1398" y="287"/>
                  </a:lnTo>
                  <a:lnTo>
                    <a:pt x="1400" y="289"/>
                  </a:lnTo>
                  <a:lnTo>
                    <a:pt x="1402" y="289"/>
                  </a:lnTo>
                  <a:lnTo>
                    <a:pt x="1402" y="291"/>
                  </a:lnTo>
                  <a:lnTo>
                    <a:pt x="1402" y="291"/>
                  </a:lnTo>
                  <a:lnTo>
                    <a:pt x="1402" y="293"/>
                  </a:lnTo>
                  <a:lnTo>
                    <a:pt x="1406" y="295"/>
                  </a:lnTo>
                  <a:lnTo>
                    <a:pt x="1408" y="297"/>
                  </a:lnTo>
                  <a:lnTo>
                    <a:pt x="1408" y="297"/>
                  </a:lnTo>
                  <a:lnTo>
                    <a:pt x="1406" y="297"/>
                  </a:lnTo>
                  <a:lnTo>
                    <a:pt x="1406" y="299"/>
                  </a:lnTo>
                  <a:lnTo>
                    <a:pt x="1408" y="299"/>
                  </a:lnTo>
                  <a:lnTo>
                    <a:pt x="1410" y="299"/>
                  </a:lnTo>
                  <a:lnTo>
                    <a:pt x="1412" y="301"/>
                  </a:lnTo>
                  <a:lnTo>
                    <a:pt x="1412" y="303"/>
                  </a:lnTo>
                  <a:lnTo>
                    <a:pt x="1410" y="305"/>
                  </a:lnTo>
                  <a:lnTo>
                    <a:pt x="1410" y="307"/>
                  </a:lnTo>
                  <a:lnTo>
                    <a:pt x="1410" y="309"/>
                  </a:lnTo>
                  <a:lnTo>
                    <a:pt x="1412" y="309"/>
                  </a:lnTo>
                  <a:lnTo>
                    <a:pt x="1412" y="311"/>
                  </a:lnTo>
                  <a:lnTo>
                    <a:pt x="1414" y="311"/>
                  </a:lnTo>
                  <a:lnTo>
                    <a:pt x="1418" y="311"/>
                  </a:lnTo>
                  <a:lnTo>
                    <a:pt x="1418" y="309"/>
                  </a:lnTo>
                  <a:lnTo>
                    <a:pt x="1420" y="309"/>
                  </a:lnTo>
                  <a:lnTo>
                    <a:pt x="1420" y="307"/>
                  </a:lnTo>
                  <a:lnTo>
                    <a:pt x="1422" y="309"/>
                  </a:lnTo>
                  <a:lnTo>
                    <a:pt x="1424" y="309"/>
                  </a:lnTo>
                  <a:lnTo>
                    <a:pt x="1424" y="311"/>
                  </a:lnTo>
                  <a:lnTo>
                    <a:pt x="1426" y="311"/>
                  </a:lnTo>
                  <a:lnTo>
                    <a:pt x="1428" y="315"/>
                  </a:lnTo>
                  <a:lnTo>
                    <a:pt x="1426" y="315"/>
                  </a:lnTo>
                  <a:lnTo>
                    <a:pt x="1424" y="313"/>
                  </a:lnTo>
                  <a:lnTo>
                    <a:pt x="1422" y="315"/>
                  </a:lnTo>
                  <a:lnTo>
                    <a:pt x="1424" y="315"/>
                  </a:lnTo>
                  <a:lnTo>
                    <a:pt x="1424" y="317"/>
                  </a:lnTo>
                  <a:lnTo>
                    <a:pt x="1422" y="317"/>
                  </a:lnTo>
                  <a:lnTo>
                    <a:pt x="1422" y="319"/>
                  </a:lnTo>
                  <a:lnTo>
                    <a:pt x="1426" y="317"/>
                  </a:lnTo>
                  <a:lnTo>
                    <a:pt x="1426" y="319"/>
                  </a:lnTo>
                  <a:lnTo>
                    <a:pt x="1428" y="319"/>
                  </a:lnTo>
                  <a:lnTo>
                    <a:pt x="1428" y="317"/>
                  </a:lnTo>
                  <a:lnTo>
                    <a:pt x="1430" y="317"/>
                  </a:lnTo>
                  <a:lnTo>
                    <a:pt x="1432" y="317"/>
                  </a:lnTo>
                  <a:lnTo>
                    <a:pt x="1432" y="319"/>
                  </a:lnTo>
                  <a:lnTo>
                    <a:pt x="1434" y="319"/>
                  </a:lnTo>
                  <a:lnTo>
                    <a:pt x="1436" y="321"/>
                  </a:lnTo>
                  <a:lnTo>
                    <a:pt x="1438" y="321"/>
                  </a:lnTo>
                  <a:lnTo>
                    <a:pt x="1438" y="323"/>
                  </a:lnTo>
                  <a:lnTo>
                    <a:pt x="1440" y="323"/>
                  </a:lnTo>
                  <a:lnTo>
                    <a:pt x="1442" y="325"/>
                  </a:lnTo>
                  <a:lnTo>
                    <a:pt x="1442" y="327"/>
                  </a:lnTo>
                  <a:lnTo>
                    <a:pt x="1444" y="327"/>
                  </a:lnTo>
                  <a:lnTo>
                    <a:pt x="1446" y="329"/>
                  </a:lnTo>
                  <a:lnTo>
                    <a:pt x="1448" y="331"/>
                  </a:lnTo>
                  <a:lnTo>
                    <a:pt x="1450" y="333"/>
                  </a:lnTo>
                  <a:lnTo>
                    <a:pt x="1452" y="335"/>
                  </a:lnTo>
                  <a:lnTo>
                    <a:pt x="1454" y="337"/>
                  </a:lnTo>
                  <a:lnTo>
                    <a:pt x="1456" y="337"/>
                  </a:lnTo>
                  <a:lnTo>
                    <a:pt x="1456" y="339"/>
                  </a:lnTo>
                  <a:lnTo>
                    <a:pt x="1458" y="339"/>
                  </a:lnTo>
                  <a:lnTo>
                    <a:pt x="1458" y="341"/>
                  </a:lnTo>
                  <a:lnTo>
                    <a:pt x="1460" y="341"/>
                  </a:lnTo>
                  <a:lnTo>
                    <a:pt x="1464" y="343"/>
                  </a:lnTo>
                  <a:lnTo>
                    <a:pt x="1464" y="345"/>
                  </a:lnTo>
                  <a:lnTo>
                    <a:pt x="1466" y="345"/>
                  </a:lnTo>
                  <a:lnTo>
                    <a:pt x="1466" y="345"/>
                  </a:lnTo>
                  <a:lnTo>
                    <a:pt x="1470" y="345"/>
                  </a:lnTo>
                  <a:lnTo>
                    <a:pt x="1472" y="347"/>
                  </a:lnTo>
                  <a:lnTo>
                    <a:pt x="1474" y="349"/>
                  </a:lnTo>
                  <a:lnTo>
                    <a:pt x="1476" y="349"/>
                  </a:lnTo>
                  <a:lnTo>
                    <a:pt x="1476" y="351"/>
                  </a:lnTo>
                  <a:lnTo>
                    <a:pt x="1480" y="351"/>
                  </a:lnTo>
                  <a:lnTo>
                    <a:pt x="1482" y="351"/>
                  </a:lnTo>
                  <a:lnTo>
                    <a:pt x="1484" y="351"/>
                  </a:lnTo>
                  <a:lnTo>
                    <a:pt x="1486" y="353"/>
                  </a:lnTo>
                  <a:lnTo>
                    <a:pt x="1486" y="351"/>
                  </a:lnTo>
                  <a:lnTo>
                    <a:pt x="1488" y="351"/>
                  </a:lnTo>
                  <a:lnTo>
                    <a:pt x="1490" y="349"/>
                  </a:lnTo>
                  <a:lnTo>
                    <a:pt x="1490" y="347"/>
                  </a:lnTo>
                  <a:lnTo>
                    <a:pt x="1492" y="347"/>
                  </a:lnTo>
                  <a:lnTo>
                    <a:pt x="1494" y="347"/>
                  </a:lnTo>
                  <a:lnTo>
                    <a:pt x="1496" y="347"/>
                  </a:lnTo>
                  <a:lnTo>
                    <a:pt x="1498" y="345"/>
                  </a:lnTo>
                  <a:lnTo>
                    <a:pt x="1498" y="345"/>
                  </a:lnTo>
                  <a:lnTo>
                    <a:pt x="1500" y="345"/>
                  </a:lnTo>
                  <a:lnTo>
                    <a:pt x="1502" y="345"/>
                  </a:lnTo>
                  <a:lnTo>
                    <a:pt x="1504" y="345"/>
                  </a:lnTo>
                  <a:lnTo>
                    <a:pt x="1506" y="345"/>
                  </a:lnTo>
                  <a:lnTo>
                    <a:pt x="1508" y="347"/>
                  </a:lnTo>
                  <a:lnTo>
                    <a:pt x="1510" y="347"/>
                  </a:lnTo>
                  <a:lnTo>
                    <a:pt x="1512" y="349"/>
                  </a:lnTo>
                  <a:lnTo>
                    <a:pt x="1514" y="351"/>
                  </a:lnTo>
                  <a:lnTo>
                    <a:pt x="1516" y="351"/>
                  </a:lnTo>
                  <a:lnTo>
                    <a:pt x="1516" y="353"/>
                  </a:lnTo>
                  <a:lnTo>
                    <a:pt x="1518" y="353"/>
                  </a:lnTo>
                  <a:lnTo>
                    <a:pt x="1520" y="355"/>
                  </a:lnTo>
                  <a:lnTo>
                    <a:pt x="1522" y="357"/>
                  </a:lnTo>
                  <a:lnTo>
                    <a:pt x="1524" y="357"/>
                  </a:lnTo>
                  <a:lnTo>
                    <a:pt x="1524" y="359"/>
                  </a:lnTo>
                  <a:lnTo>
                    <a:pt x="1526" y="359"/>
                  </a:lnTo>
                  <a:lnTo>
                    <a:pt x="1528" y="361"/>
                  </a:lnTo>
                  <a:lnTo>
                    <a:pt x="1532" y="363"/>
                  </a:lnTo>
                  <a:lnTo>
                    <a:pt x="1536" y="365"/>
                  </a:lnTo>
                  <a:lnTo>
                    <a:pt x="1538" y="365"/>
                  </a:lnTo>
                  <a:lnTo>
                    <a:pt x="1540" y="367"/>
                  </a:lnTo>
                  <a:lnTo>
                    <a:pt x="1542" y="367"/>
                  </a:lnTo>
                  <a:lnTo>
                    <a:pt x="1542" y="369"/>
                  </a:lnTo>
                  <a:lnTo>
                    <a:pt x="1544" y="369"/>
                  </a:lnTo>
                  <a:lnTo>
                    <a:pt x="1546" y="371"/>
                  </a:lnTo>
                  <a:lnTo>
                    <a:pt x="1546" y="373"/>
                  </a:lnTo>
                  <a:lnTo>
                    <a:pt x="1546" y="373"/>
                  </a:lnTo>
                  <a:lnTo>
                    <a:pt x="1548" y="371"/>
                  </a:lnTo>
                  <a:lnTo>
                    <a:pt x="1550" y="369"/>
                  </a:lnTo>
                  <a:lnTo>
                    <a:pt x="1554" y="367"/>
                  </a:lnTo>
                  <a:lnTo>
                    <a:pt x="1556" y="367"/>
                  </a:lnTo>
                  <a:lnTo>
                    <a:pt x="1558" y="367"/>
                  </a:lnTo>
                  <a:lnTo>
                    <a:pt x="1560" y="367"/>
                  </a:lnTo>
                  <a:lnTo>
                    <a:pt x="1560" y="369"/>
                  </a:lnTo>
                  <a:lnTo>
                    <a:pt x="1560" y="371"/>
                  </a:lnTo>
                  <a:lnTo>
                    <a:pt x="1562" y="375"/>
                  </a:lnTo>
                  <a:lnTo>
                    <a:pt x="1564" y="377"/>
                  </a:lnTo>
                  <a:lnTo>
                    <a:pt x="1566" y="377"/>
                  </a:lnTo>
                  <a:lnTo>
                    <a:pt x="1566" y="381"/>
                  </a:lnTo>
                  <a:lnTo>
                    <a:pt x="1568" y="383"/>
                  </a:lnTo>
                  <a:lnTo>
                    <a:pt x="1568" y="385"/>
                  </a:lnTo>
                  <a:lnTo>
                    <a:pt x="1570" y="387"/>
                  </a:lnTo>
                  <a:lnTo>
                    <a:pt x="1572" y="387"/>
                  </a:lnTo>
                  <a:lnTo>
                    <a:pt x="1572" y="391"/>
                  </a:lnTo>
                  <a:lnTo>
                    <a:pt x="1574" y="393"/>
                  </a:lnTo>
                  <a:lnTo>
                    <a:pt x="1574" y="393"/>
                  </a:lnTo>
                  <a:lnTo>
                    <a:pt x="1576" y="393"/>
                  </a:lnTo>
                  <a:lnTo>
                    <a:pt x="1576" y="395"/>
                  </a:lnTo>
                  <a:lnTo>
                    <a:pt x="1576" y="397"/>
                  </a:lnTo>
                  <a:lnTo>
                    <a:pt x="1578" y="395"/>
                  </a:lnTo>
                  <a:lnTo>
                    <a:pt x="1580" y="395"/>
                  </a:lnTo>
                  <a:lnTo>
                    <a:pt x="1582" y="395"/>
                  </a:lnTo>
                  <a:lnTo>
                    <a:pt x="1584" y="393"/>
                  </a:lnTo>
                  <a:lnTo>
                    <a:pt x="1586" y="393"/>
                  </a:lnTo>
                  <a:lnTo>
                    <a:pt x="1586" y="393"/>
                  </a:lnTo>
                  <a:lnTo>
                    <a:pt x="1588" y="393"/>
                  </a:lnTo>
                  <a:lnTo>
                    <a:pt x="1590" y="391"/>
                  </a:lnTo>
                  <a:lnTo>
                    <a:pt x="1592" y="391"/>
                  </a:lnTo>
                  <a:lnTo>
                    <a:pt x="1594" y="391"/>
                  </a:lnTo>
                  <a:lnTo>
                    <a:pt x="1594" y="391"/>
                  </a:lnTo>
                  <a:lnTo>
                    <a:pt x="1596" y="391"/>
                  </a:lnTo>
                  <a:lnTo>
                    <a:pt x="1598" y="391"/>
                  </a:lnTo>
                  <a:lnTo>
                    <a:pt x="1598" y="393"/>
                  </a:lnTo>
                  <a:lnTo>
                    <a:pt x="1600" y="393"/>
                  </a:lnTo>
                  <a:lnTo>
                    <a:pt x="1600" y="393"/>
                  </a:lnTo>
                  <a:lnTo>
                    <a:pt x="1602" y="393"/>
                  </a:lnTo>
                  <a:lnTo>
                    <a:pt x="1602" y="393"/>
                  </a:lnTo>
                  <a:lnTo>
                    <a:pt x="1602" y="391"/>
                  </a:lnTo>
                  <a:lnTo>
                    <a:pt x="1604" y="389"/>
                  </a:lnTo>
                  <a:lnTo>
                    <a:pt x="1604" y="387"/>
                  </a:lnTo>
                  <a:lnTo>
                    <a:pt x="1606" y="387"/>
                  </a:lnTo>
                  <a:lnTo>
                    <a:pt x="1606" y="385"/>
                  </a:lnTo>
                  <a:lnTo>
                    <a:pt x="1604" y="385"/>
                  </a:lnTo>
                  <a:lnTo>
                    <a:pt x="1604" y="383"/>
                  </a:lnTo>
                  <a:lnTo>
                    <a:pt x="1606" y="383"/>
                  </a:lnTo>
                  <a:lnTo>
                    <a:pt x="1608" y="383"/>
                  </a:lnTo>
                  <a:lnTo>
                    <a:pt x="1610" y="383"/>
                  </a:lnTo>
                  <a:lnTo>
                    <a:pt x="1608" y="381"/>
                  </a:lnTo>
                  <a:lnTo>
                    <a:pt x="1606" y="381"/>
                  </a:lnTo>
                  <a:lnTo>
                    <a:pt x="1606" y="379"/>
                  </a:lnTo>
                  <a:lnTo>
                    <a:pt x="1608" y="379"/>
                  </a:lnTo>
                  <a:lnTo>
                    <a:pt x="1610" y="379"/>
                  </a:lnTo>
                  <a:lnTo>
                    <a:pt x="1612" y="379"/>
                  </a:lnTo>
                  <a:lnTo>
                    <a:pt x="1614" y="379"/>
                  </a:lnTo>
                  <a:lnTo>
                    <a:pt x="1614" y="381"/>
                  </a:lnTo>
                  <a:lnTo>
                    <a:pt x="1616" y="381"/>
                  </a:lnTo>
                  <a:lnTo>
                    <a:pt x="1618" y="381"/>
                  </a:lnTo>
                  <a:lnTo>
                    <a:pt x="1616" y="383"/>
                  </a:lnTo>
                  <a:lnTo>
                    <a:pt x="1618" y="385"/>
                  </a:lnTo>
                  <a:lnTo>
                    <a:pt x="1618" y="387"/>
                  </a:lnTo>
                  <a:lnTo>
                    <a:pt x="1620" y="385"/>
                  </a:lnTo>
                  <a:lnTo>
                    <a:pt x="1622" y="385"/>
                  </a:lnTo>
                  <a:lnTo>
                    <a:pt x="1622" y="387"/>
                  </a:lnTo>
                  <a:lnTo>
                    <a:pt x="1624" y="387"/>
                  </a:lnTo>
                  <a:lnTo>
                    <a:pt x="1624" y="389"/>
                  </a:lnTo>
                  <a:lnTo>
                    <a:pt x="1624" y="391"/>
                  </a:lnTo>
                  <a:lnTo>
                    <a:pt x="1626" y="391"/>
                  </a:lnTo>
                  <a:lnTo>
                    <a:pt x="1628" y="391"/>
                  </a:lnTo>
                  <a:lnTo>
                    <a:pt x="1628" y="393"/>
                  </a:lnTo>
                  <a:lnTo>
                    <a:pt x="1628" y="393"/>
                  </a:lnTo>
                  <a:lnTo>
                    <a:pt x="1628" y="395"/>
                  </a:lnTo>
                  <a:lnTo>
                    <a:pt x="1628" y="397"/>
                  </a:lnTo>
                  <a:lnTo>
                    <a:pt x="1626" y="399"/>
                  </a:lnTo>
                  <a:lnTo>
                    <a:pt x="1628" y="401"/>
                  </a:lnTo>
                  <a:lnTo>
                    <a:pt x="1626" y="401"/>
                  </a:lnTo>
                  <a:lnTo>
                    <a:pt x="1626" y="403"/>
                  </a:lnTo>
                  <a:lnTo>
                    <a:pt x="1624" y="405"/>
                  </a:lnTo>
                  <a:lnTo>
                    <a:pt x="1624" y="407"/>
                  </a:lnTo>
                  <a:lnTo>
                    <a:pt x="1624" y="409"/>
                  </a:lnTo>
                  <a:lnTo>
                    <a:pt x="1624" y="411"/>
                  </a:lnTo>
                  <a:lnTo>
                    <a:pt x="1626" y="413"/>
                  </a:lnTo>
                  <a:lnTo>
                    <a:pt x="1626" y="411"/>
                  </a:lnTo>
                  <a:lnTo>
                    <a:pt x="1628" y="411"/>
                  </a:lnTo>
                  <a:lnTo>
                    <a:pt x="1630" y="411"/>
                  </a:lnTo>
                  <a:lnTo>
                    <a:pt x="1632" y="411"/>
                  </a:lnTo>
                  <a:lnTo>
                    <a:pt x="1634" y="411"/>
                  </a:lnTo>
                  <a:lnTo>
                    <a:pt x="1636" y="411"/>
                  </a:lnTo>
                  <a:lnTo>
                    <a:pt x="1638" y="411"/>
                  </a:lnTo>
                  <a:lnTo>
                    <a:pt x="1638" y="409"/>
                  </a:lnTo>
                  <a:lnTo>
                    <a:pt x="1638" y="407"/>
                  </a:lnTo>
                  <a:lnTo>
                    <a:pt x="1640" y="407"/>
                  </a:lnTo>
                  <a:lnTo>
                    <a:pt x="1640" y="409"/>
                  </a:lnTo>
                  <a:lnTo>
                    <a:pt x="1642" y="409"/>
                  </a:lnTo>
                  <a:lnTo>
                    <a:pt x="1642" y="409"/>
                  </a:lnTo>
                  <a:lnTo>
                    <a:pt x="1644" y="409"/>
                  </a:lnTo>
                  <a:lnTo>
                    <a:pt x="1646" y="409"/>
                  </a:lnTo>
                  <a:lnTo>
                    <a:pt x="1644" y="407"/>
                  </a:lnTo>
                  <a:lnTo>
                    <a:pt x="1646" y="407"/>
                  </a:lnTo>
                  <a:lnTo>
                    <a:pt x="1648" y="407"/>
                  </a:lnTo>
                  <a:lnTo>
                    <a:pt x="1648" y="405"/>
                  </a:lnTo>
                  <a:lnTo>
                    <a:pt x="1652" y="409"/>
                  </a:lnTo>
                  <a:lnTo>
                    <a:pt x="1650" y="409"/>
                  </a:lnTo>
                  <a:lnTo>
                    <a:pt x="1650" y="411"/>
                  </a:lnTo>
                  <a:lnTo>
                    <a:pt x="1648" y="413"/>
                  </a:lnTo>
                  <a:lnTo>
                    <a:pt x="1650" y="413"/>
                  </a:lnTo>
                  <a:lnTo>
                    <a:pt x="1652" y="415"/>
                  </a:lnTo>
                  <a:lnTo>
                    <a:pt x="1652" y="417"/>
                  </a:lnTo>
                  <a:lnTo>
                    <a:pt x="1652" y="419"/>
                  </a:lnTo>
                  <a:lnTo>
                    <a:pt x="1650" y="421"/>
                  </a:lnTo>
                  <a:lnTo>
                    <a:pt x="1650" y="423"/>
                  </a:lnTo>
                  <a:lnTo>
                    <a:pt x="1652" y="423"/>
                  </a:lnTo>
                  <a:lnTo>
                    <a:pt x="1654" y="421"/>
                  </a:lnTo>
                  <a:lnTo>
                    <a:pt x="1656" y="421"/>
                  </a:lnTo>
                  <a:lnTo>
                    <a:pt x="1656" y="423"/>
                  </a:lnTo>
                  <a:lnTo>
                    <a:pt x="1658" y="425"/>
                  </a:lnTo>
                  <a:lnTo>
                    <a:pt x="1660" y="425"/>
                  </a:lnTo>
                  <a:lnTo>
                    <a:pt x="1662" y="423"/>
                  </a:lnTo>
                  <a:lnTo>
                    <a:pt x="1664" y="423"/>
                  </a:lnTo>
                  <a:lnTo>
                    <a:pt x="1666" y="423"/>
                  </a:lnTo>
                  <a:lnTo>
                    <a:pt x="1668" y="423"/>
                  </a:lnTo>
                  <a:lnTo>
                    <a:pt x="1670" y="423"/>
                  </a:lnTo>
                  <a:lnTo>
                    <a:pt x="1672" y="423"/>
                  </a:lnTo>
                  <a:lnTo>
                    <a:pt x="1674" y="421"/>
                  </a:lnTo>
                  <a:lnTo>
                    <a:pt x="1676" y="421"/>
                  </a:lnTo>
                  <a:lnTo>
                    <a:pt x="1676" y="419"/>
                  </a:lnTo>
                  <a:lnTo>
                    <a:pt x="1678" y="419"/>
                  </a:lnTo>
                  <a:lnTo>
                    <a:pt x="1680" y="419"/>
                  </a:lnTo>
                  <a:lnTo>
                    <a:pt x="1680" y="421"/>
                  </a:lnTo>
                  <a:lnTo>
                    <a:pt x="1678" y="423"/>
                  </a:lnTo>
                  <a:lnTo>
                    <a:pt x="1678" y="425"/>
                  </a:lnTo>
                  <a:lnTo>
                    <a:pt x="1680" y="425"/>
                  </a:lnTo>
                  <a:lnTo>
                    <a:pt x="1680" y="427"/>
                  </a:lnTo>
                  <a:lnTo>
                    <a:pt x="1682" y="425"/>
                  </a:lnTo>
                  <a:lnTo>
                    <a:pt x="1686" y="425"/>
                  </a:lnTo>
                  <a:lnTo>
                    <a:pt x="1688" y="425"/>
                  </a:lnTo>
                  <a:lnTo>
                    <a:pt x="1690" y="429"/>
                  </a:lnTo>
                  <a:lnTo>
                    <a:pt x="1690" y="431"/>
                  </a:lnTo>
                  <a:lnTo>
                    <a:pt x="1690" y="433"/>
                  </a:lnTo>
                  <a:lnTo>
                    <a:pt x="1690" y="433"/>
                  </a:lnTo>
                  <a:lnTo>
                    <a:pt x="1690" y="435"/>
                  </a:lnTo>
                  <a:lnTo>
                    <a:pt x="1690" y="437"/>
                  </a:lnTo>
                  <a:lnTo>
                    <a:pt x="1690" y="439"/>
                  </a:lnTo>
                  <a:lnTo>
                    <a:pt x="1692" y="441"/>
                  </a:lnTo>
                  <a:lnTo>
                    <a:pt x="1694" y="441"/>
                  </a:lnTo>
                  <a:lnTo>
                    <a:pt x="1694" y="443"/>
                  </a:lnTo>
                  <a:lnTo>
                    <a:pt x="1694" y="445"/>
                  </a:lnTo>
                  <a:lnTo>
                    <a:pt x="1694" y="447"/>
                  </a:lnTo>
                  <a:lnTo>
                    <a:pt x="1696" y="447"/>
                  </a:lnTo>
                  <a:lnTo>
                    <a:pt x="1696" y="449"/>
                  </a:lnTo>
                  <a:lnTo>
                    <a:pt x="1698" y="449"/>
                  </a:lnTo>
                  <a:lnTo>
                    <a:pt x="1700" y="451"/>
                  </a:lnTo>
                  <a:lnTo>
                    <a:pt x="1702" y="453"/>
                  </a:lnTo>
                  <a:lnTo>
                    <a:pt x="1702" y="455"/>
                  </a:lnTo>
                  <a:lnTo>
                    <a:pt x="1704" y="455"/>
                  </a:lnTo>
                  <a:lnTo>
                    <a:pt x="1702" y="459"/>
                  </a:lnTo>
                  <a:lnTo>
                    <a:pt x="1702" y="461"/>
                  </a:lnTo>
                  <a:lnTo>
                    <a:pt x="1702" y="463"/>
                  </a:lnTo>
                  <a:lnTo>
                    <a:pt x="1704" y="463"/>
                  </a:lnTo>
                  <a:lnTo>
                    <a:pt x="1704" y="465"/>
                  </a:lnTo>
                  <a:lnTo>
                    <a:pt x="1710" y="467"/>
                  </a:lnTo>
                  <a:lnTo>
                    <a:pt x="1710" y="465"/>
                  </a:lnTo>
                  <a:lnTo>
                    <a:pt x="1712" y="467"/>
                  </a:lnTo>
                  <a:lnTo>
                    <a:pt x="1710" y="469"/>
                  </a:lnTo>
                  <a:lnTo>
                    <a:pt x="1710" y="471"/>
                  </a:lnTo>
                  <a:lnTo>
                    <a:pt x="1710" y="473"/>
                  </a:lnTo>
                  <a:lnTo>
                    <a:pt x="1712" y="473"/>
                  </a:lnTo>
                  <a:lnTo>
                    <a:pt x="1712" y="476"/>
                  </a:lnTo>
                  <a:lnTo>
                    <a:pt x="1712" y="478"/>
                  </a:lnTo>
                  <a:lnTo>
                    <a:pt x="1712" y="480"/>
                  </a:lnTo>
                  <a:lnTo>
                    <a:pt x="1712" y="482"/>
                  </a:lnTo>
                  <a:lnTo>
                    <a:pt x="1712" y="484"/>
                  </a:lnTo>
                  <a:lnTo>
                    <a:pt x="1714" y="484"/>
                  </a:lnTo>
                  <a:lnTo>
                    <a:pt x="1716" y="484"/>
                  </a:lnTo>
                  <a:lnTo>
                    <a:pt x="1718" y="484"/>
                  </a:lnTo>
                  <a:lnTo>
                    <a:pt x="1718" y="486"/>
                  </a:lnTo>
                  <a:lnTo>
                    <a:pt x="1720" y="486"/>
                  </a:lnTo>
                  <a:lnTo>
                    <a:pt x="1720" y="488"/>
                  </a:lnTo>
                  <a:lnTo>
                    <a:pt x="1722" y="490"/>
                  </a:lnTo>
                  <a:lnTo>
                    <a:pt x="1720" y="490"/>
                  </a:lnTo>
                  <a:lnTo>
                    <a:pt x="1722" y="490"/>
                  </a:lnTo>
                  <a:lnTo>
                    <a:pt x="1722" y="494"/>
                  </a:lnTo>
                  <a:lnTo>
                    <a:pt x="1724" y="496"/>
                  </a:lnTo>
                  <a:lnTo>
                    <a:pt x="1722" y="498"/>
                  </a:lnTo>
                  <a:lnTo>
                    <a:pt x="1724" y="498"/>
                  </a:lnTo>
                  <a:lnTo>
                    <a:pt x="1724" y="500"/>
                  </a:lnTo>
                  <a:lnTo>
                    <a:pt x="1724" y="502"/>
                  </a:lnTo>
                  <a:lnTo>
                    <a:pt x="1724" y="504"/>
                  </a:lnTo>
                  <a:lnTo>
                    <a:pt x="1724" y="506"/>
                  </a:lnTo>
                  <a:lnTo>
                    <a:pt x="1724" y="508"/>
                  </a:lnTo>
                  <a:lnTo>
                    <a:pt x="1724" y="510"/>
                  </a:lnTo>
                  <a:lnTo>
                    <a:pt x="1724" y="512"/>
                  </a:lnTo>
                  <a:lnTo>
                    <a:pt x="1726" y="512"/>
                  </a:lnTo>
                  <a:lnTo>
                    <a:pt x="1726" y="514"/>
                  </a:lnTo>
                  <a:lnTo>
                    <a:pt x="1728" y="516"/>
                  </a:lnTo>
                  <a:lnTo>
                    <a:pt x="1728" y="518"/>
                  </a:lnTo>
                  <a:lnTo>
                    <a:pt x="1728" y="520"/>
                  </a:lnTo>
                  <a:lnTo>
                    <a:pt x="1730" y="520"/>
                  </a:lnTo>
                  <a:lnTo>
                    <a:pt x="1732" y="520"/>
                  </a:lnTo>
                  <a:lnTo>
                    <a:pt x="1732" y="522"/>
                  </a:lnTo>
                  <a:lnTo>
                    <a:pt x="1732" y="524"/>
                  </a:lnTo>
                  <a:lnTo>
                    <a:pt x="1732" y="526"/>
                  </a:lnTo>
                  <a:lnTo>
                    <a:pt x="1734" y="526"/>
                  </a:lnTo>
                  <a:lnTo>
                    <a:pt x="1734" y="528"/>
                  </a:lnTo>
                  <a:lnTo>
                    <a:pt x="1734" y="530"/>
                  </a:lnTo>
                  <a:lnTo>
                    <a:pt x="1736" y="530"/>
                  </a:lnTo>
                  <a:lnTo>
                    <a:pt x="1736" y="532"/>
                  </a:lnTo>
                  <a:lnTo>
                    <a:pt x="1736" y="534"/>
                  </a:lnTo>
                  <a:lnTo>
                    <a:pt x="1738" y="534"/>
                  </a:lnTo>
                  <a:lnTo>
                    <a:pt x="1738" y="536"/>
                  </a:lnTo>
                  <a:lnTo>
                    <a:pt x="1738" y="536"/>
                  </a:lnTo>
                  <a:lnTo>
                    <a:pt x="1738" y="538"/>
                  </a:lnTo>
                  <a:lnTo>
                    <a:pt x="1740" y="538"/>
                  </a:lnTo>
                  <a:lnTo>
                    <a:pt x="1738" y="538"/>
                  </a:lnTo>
                  <a:lnTo>
                    <a:pt x="1738" y="540"/>
                  </a:lnTo>
                  <a:lnTo>
                    <a:pt x="1738" y="542"/>
                  </a:lnTo>
                  <a:lnTo>
                    <a:pt x="1738" y="544"/>
                  </a:lnTo>
                  <a:lnTo>
                    <a:pt x="1740" y="546"/>
                  </a:lnTo>
                  <a:lnTo>
                    <a:pt x="1740" y="548"/>
                  </a:lnTo>
                  <a:lnTo>
                    <a:pt x="1744" y="550"/>
                  </a:lnTo>
                  <a:lnTo>
                    <a:pt x="1744" y="552"/>
                  </a:lnTo>
                  <a:lnTo>
                    <a:pt x="1746" y="552"/>
                  </a:lnTo>
                  <a:lnTo>
                    <a:pt x="1746" y="554"/>
                  </a:lnTo>
                  <a:lnTo>
                    <a:pt x="1746" y="556"/>
                  </a:lnTo>
                  <a:lnTo>
                    <a:pt x="1748" y="556"/>
                  </a:lnTo>
                  <a:lnTo>
                    <a:pt x="1748" y="558"/>
                  </a:lnTo>
                  <a:lnTo>
                    <a:pt x="1750" y="564"/>
                  </a:lnTo>
                  <a:lnTo>
                    <a:pt x="1750" y="566"/>
                  </a:lnTo>
                  <a:lnTo>
                    <a:pt x="1748" y="566"/>
                  </a:lnTo>
                  <a:lnTo>
                    <a:pt x="1746" y="566"/>
                  </a:lnTo>
                  <a:lnTo>
                    <a:pt x="1746" y="568"/>
                  </a:lnTo>
                  <a:lnTo>
                    <a:pt x="1746" y="570"/>
                  </a:lnTo>
                  <a:lnTo>
                    <a:pt x="1748" y="570"/>
                  </a:lnTo>
                  <a:lnTo>
                    <a:pt x="1748" y="572"/>
                  </a:lnTo>
                  <a:lnTo>
                    <a:pt x="1748" y="574"/>
                  </a:lnTo>
                  <a:lnTo>
                    <a:pt x="1748" y="576"/>
                  </a:lnTo>
                  <a:lnTo>
                    <a:pt x="1746" y="576"/>
                  </a:lnTo>
                  <a:lnTo>
                    <a:pt x="1746" y="578"/>
                  </a:lnTo>
                  <a:lnTo>
                    <a:pt x="1748" y="578"/>
                  </a:lnTo>
                  <a:lnTo>
                    <a:pt x="1754" y="580"/>
                  </a:lnTo>
                  <a:lnTo>
                    <a:pt x="1760" y="582"/>
                  </a:lnTo>
                  <a:lnTo>
                    <a:pt x="1774" y="586"/>
                  </a:lnTo>
                  <a:lnTo>
                    <a:pt x="1780" y="586"/>
                  </a:lnTo>
                  <a:lnTo>
                    <a:pt x="1784" y="586"/>
                  </a:lnTo>
                  <a:lnTo>
                    <a:pt x="1788" y="588"/>
                  </a:lnTo>
                  <a:lnTo>
                    <a:pt x="1790" y="588"/>
                  </a:lnTo>
                  <a:lnTo>
                    <a:pt x="1812" y="594"/>
                  </a:lnTo>
                  <a:lnTo>
                    <a:pt x="1822" y="598"/>
                  </a:lnTo>
                  <a:lnTo>
                    <a:pt x="1824" y="598"/>
                  </a:lnTo>
                  <a:lnTo>
                    <a:pt x="1830" y="600"/>
                  </a:lnTo>
                  <a:lnTo>
                    <a:pt x="1834" y="600"/>
                  </a:lnTo>
                  <a:lnTo>
                    <a:pt x="1840" y="604"/>
                  </a:lnTo>
                  <a:lnTo>
                    <a:pt x="1844" y="604"/>
                  </a:lnTo>
                  <a:lnTo>
                    <a:pt x="1846" y="606"/>
                  </a:lnTo>
                  <a:lnTo>
                    <a:pt x="1868" y="612"/>
                  </a:lnTo>
                  <a:lnTo>
                    <a:pt x="1870" y="612"/>
                  </a:lnTo>
                  <a:lnTo>
                    <a:pt x="1872" y="612"/>
                  </a:lnTo>
                  <a:lnTo>
                    <a:pt x="1876" y="614"/>
                  </a:lnTo>
                  <a:lnTo>
                    <a:pt x="1878" y="614"/>
                  </a:lnTo>
                  <a:lnTo>
                    <a:pt x="1880" y="614"/>
                  </a:lnTo>
                  <a:lnTo>
                    <a:pt x="1882" y="614"/>
                  </a:lnTo>
                  <a:lnTo>
                    <a:pt x="1884" y="616"/>
                  </a:lnTo>
                  <a:lnTo>
                    <a:pt x="1888" y="618"/>
                  </a:lnTo>
                  <a:lnTo>
                    <a:pt x="1890" y="618"/>
                  </a:lnTo>
                  <a:lnTo>
                    <a:pt x="1892" y="618"/>
                  </a:lnTo>
                  <a:lnTo>
                    <a:pt x="1894" y="618"/>
                  </a:lnTo>
                  <a:lnTo>
                    <a:pt x="1896" y="620"/>
                  </a:lnTo>
                  <a:lnTo>
                    <a:pt x="1904" y="622"/>
                  </a:lnTo>
                  <a:lnTo>
                    <a:pt x="1906" y="622"/>
                  </a:lnTo>
                  <a:lnTo>
                    <a:pt x="1910" y="624"/>
                  </a:lnTo>
                  <a:lnTo>
                    <a:pt x="1916" y="624"/>
                  </a:lnTo>
                  <a:lnTo>
                    <a:pt x="1916" y="626"/>
                  </a:lnTo>
                  <a:lnTo>
                    <a:pt x="1924" y="628"/>
                  </a:lnTo>
                  <a:lnTo>
                    <a:pt x="1966" y="638"/>
                  </a:lnTo>
                  <a:lnTo>
                    <a:pt x="1974" y="640"/>
                  </a:lnTo>
                  <a:lnTo>
                    <a:pt x="1978" y="642"/>
                  </a:lnTo>
                  <a:lnTo>
                    <a:pt x="1982" y="642"/>
                  </a:lnTo>
                  <a:lnTo>
                    <a:pt x="1984" y="644"/>
                  </a:lnTo>
                  <a:lnTo>
                    <a:pt x="1986" y="644"/>
                  </a:lnTo>
                  <a:lnTo>
                    <a:pt x="1988" y="644"/>
                  </a:lnTo>
                  <a:lnTo>
                    <a:pt x="1990" y="646"/>
                  </a:lnTo>
                  <a:lnTo>
                    <a:pt x="1996" y="646"/>
                  </a:lnTo>
                  <a:lnTo>
                    <a:pt x="1998" y="646"/>
                  </a:lnTo>
                  <a:lnTo>
                    <a:pt x="1998" y="648"/>
                  </a:lnTo>
                  <a:lnTo>
                    <a:pt x="2000" y="648"/>
                  </a:lnTo>
                  <a:lnTo>
                    <a:pt x="2004" y="648"/>
                  </a:lnTo>
                  <a:lnTo>
                    <a:pt x="2006" y="650"/>
                  </a:lnTo>
                  <a:lnTo>
                    <a:pt x="2008" y="650"/>
                  </a:lnTo>
                  <a:lnTo>
                    <a:pt x="2010" y="650"/>
                  </a:lnTo>
                  <a:lnTo>
                    <a:pt x="2014" y="652"/>
                  </a:lnTo>
                  <a:lnTo>
                    <a:pt x="2016" y="652"/>
                  </a:lnTo>
                  <a:lnTo>
                    <a:pt x="2022" y="654"/>
                  </a:lnTo>
                  <a:lnTo>
                    <a:pt x="2024" y="654"/>
                  </a:lnTo>
                  <a:lnTo>
                    <a:pt x="2028" y="656"/>
                  </a:lnTo>
                  <a:lnTo>
                    <a:pt x="2030" y="656"/>
                  </a:lnTo>
                  <a:lnTo>
                    <a:pt x="2032" y="656"/>
                  </a:lnTo>
                  <a:lnTo>
                    <a:pt x="2034" y="658"/>
                  </a:lnTo>
                  <a:lnTo>
                    <a:pt x="2036" y="658"/>
                  </a:lnTo>
                  <a:lnTo>
                    <a:pt x="2040" y="660"/>
                  </a:lnTo>
                  <a:lnTo>
                    <a:pt x="2046" y="660"/>
                  </a:lnTo>
                  <a:lnTo>
                    <a:pt x="2046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60" y="666"/>
                  </a:lnTo>
                  <a:lnTo>
                    <a:pt x="2072" y="668"/>
                  </a:lnTo>
                  <a:lnTo>
                    <a:pt x="2074" y="668"/>
                  </a:lnTo>
                  <a:lnTo>
                    <a:pt x="2074" y="668"/>
                  </a:lnTo>
                  <a:lnTo>
                    <a:pt x="2074" y="670"/>
                  </a:lnTo>
                  <a:lnTo>
                    <a:pt x="2078" y="670"/>
                  </a:lnTo>
                  <a:lnTo>
                    <a:pt x="2080" y="672"/>
                  </a:lnTo>
                  <a:lnTo>
                    <a:pt x="2084" y="672"/>
                  </a:lnTo>
                  <a:lnTo>
                    <a:pt x="2086" y="672"/>
                  </a:lnTo>
                  <a:lnTo>
                    <a:pt x="2090" y="674"/>
                  </a:lnTo>
                  <a:lnTo>
                    <a:pt x="2092" y="674"/>
                  </a:lnTo>
                  <a:lnTo>
                    <a:pt x="2100" y="676"/>
                  </a:lnTo>
                  <a:lnTo>
                    <a:pt x="2102" y="678"/>
                  </a:lnTo>
                  <a:lnTo>
                    <a:pt x="2104" y="678"/>
                  </a:lnTo>
                  <a:lnTo>
                    <a:pt x="2106" y="678"/>
                  </a:lnTo>
                  <a:lnTo>
                    <a:pt x="2108" y="678"/>
                  </a:lnTo>
                  <a:lnTo>
                    <a:pt x="2112" y="680"/>
                  </a:lnTo>
                  <a:lnTo>
                    <a:pt x="2114" y="680"/>
                  </a:lnTo>
                  <a:lnTo>
                    <a:pt x="2116" y="680"/>
                  </a:lnTo>
                  <a:lnTo>
                    <a:pt x="2116" y="682"/>
                  </a:lnTo>
                  <a:lnTo>
                    <a:pt x="2118" y="682"/>
                  </a:lnTo>
                  <a:lnTo>
                    <a:pt x="2122" y="682"/>
                  </a:lnTo>
                  <a:lnTo>
                    <a:pt x="2124" y="682"/>
                  </a:lnTo>
                  <a:lnTo>
                    <a:pt x="2126" y="682"/>
                  </a:lnTo>
                  <a:lnTo>
                    <a:pt x="2138" y="686"/>
                  </a:lnTo>
                  <a:lnTo>
                    <a:pt x="2140" y="686"/>
                  </a:lnTo>
                  <a:lnTo>
                    <a:pt x="2142" y="686"/>
                  </a:lnTo>
                  <a:lnTo>
                    <a:pt x="2146" y="688"/>
                  </a:lnTo>
                  <a:lnTo>
                    <a:pt x="2148" y="688"/>
                  </a:lnTo>
                  <a:lnTo>
                    <a:pt x="2150" y="690"/>
                  </a:lnTo>
                  <a:lnTo>
                    <a:pt x="2152" y="690"/>
                  </a:lnTo>
                  <a:lnTo>
                    <a:pt x="2154" y="690"/>
                  </a:lnTo>
                  <a:lnTo>
                    <a:pt x="2156" y="690"/>
                  </a:lnTo>
                  <a:lnTo>
                    <a:pt x="2158" y="692"/>
                  </a:lnTo>
                  <a:lnTo>
                    <a:pt x="2160" y="692"/>
                  </a:lnTo>
                  <a:lnTo>
                    <a:pt x="2164" y="692"/>
                  </a:lnTo>
                  <a:lnTo>
                    <a:pt x="2168" y="694"/>
                  </a:lnTo>
                  <a:lnTo>
                    <a:pt x="2170" y="696"/>
                  </a:lnTo>
                  <a:lnTo>
                    <a:pt x="2172" y="696"/>
                  </a:lnTo>
                  <a:lnTo>
                    <a:pt x="2174" y="696"/>
                  </a:lnTo>
                  <a:lnTo>
                    <a:pt x="2178" y="698"/>
                  </a:lnTo>
                  <a:lnTo>
                    <a:pt x="2180" y="698"/>
                  </a:lnTo>
                  <a:lnTo>
                    <a:pt x="2182" y="698"/>
                  </a:lnTo>
                  <a:lnTo>
                    <a:pt x="2184" y="700"/>
                  </a:lnTo>
                  <a:lnTo>
                    <a:pt x="2188" y="700"/>
                  </a:lnTo>
                  <a:lnTo>
                    <a:pt x="2198" y="702"/>
                  </a:lnTo>
                  <a:lnTo>
                    <a:pt x="2200" y="704"/>
                  </a:lnTo>
                  <a:lnTo>
                    <a:pt x="2202" y="704"/>
                  </a:lnTo>
                  <a:lnTo>
                    <a:pt x="2204" y="704"/>
                  </a:lnTo>
                  <a:lnTo>
                    <a:pt x="2204" y="706"/>
                  </a:lnTo>
                  <a:lnTo>
                    <a:pt x="2206" y="706"/>
                  </a:lnTo>
                  <a:lnTo>
                    <a:pt x="2208" y="706"/>
                  </a:lnTo>
                  <a:lnTo>
                    <a:pt x="2212" y="706"/>
                  </a:lnTo>
                  <a:lnTo>
                    <a:pt x="2218" y="708"/>
                  </a:lnTo>
                  <a:lnTo>
                    <a:pt x="2236" y="714"/>
                  </a:lnTo>
                  <a:lnTo>
                    <a:pt x="2242" y="716"/>
                  </a:lnTo>
                  <a:lnTo>
                    <a:pt x="2246" y="716"/>
                  </a:lnTo>
                  <a:lnTo>
                    <a:pt x="2246" y="718"/>
                  </a:lnTo>
                  <a:lnTo>
                    <a:pt x="2258" y="720"/>
                  </a:lnTo>
                  <a:lnTo>
                    <a:pt x="2268" y="724"/>
                  </a:lnTo>
                  <a:lnTo>
                    <a:pt x="2274" y="726"/>
                  </a:lnTo>
                  <a:lnTo>
                    <a:pt x="2276" y="726"/>
                  </a:lnTo>
                  <a:lnTo>
                    <a:pt x="2280" y="726"/>
                  </a:lnTo>
                  <a:lnTo>
                    <a:pt x="2298" y="730"/>
                  </a:lnTo>
                  <a:lnTo>
                    <a:pt x="2300" y="730"/>
                  </a:lnTo>
                  <a:lnTo>
                    <a:pt x="2304" y="732"/>
                  </a:lnTo>
                  <a:lnTo>
                    <a:pt x="2306" y="732"/>
                  </a:lnTo>
                  <a:lnTo>
                    <a:pt x="2314" y="736"/>
                  </a:lnTo>
                  <a:lnTo>
                    <a:pt x="2316" y="736"/>
                  </a:lnTo>
                  <a:lnTo>
                    <a:pt x="2318" y="736"/>
                  </a:lnTo>
                  <a:lnTo>
                    <a:pt x="2322" y="738"/>
                  </a:lnTo>
                  <a:lnTo>
                    <a:pt x="2324" y="738"/>
                  </a:lnTo>
                  <a:lnTo>
                    <a:pt x="2326" y="738"/>
                  </a:lnTo>
                  <a:lnTo>
                    <a:pt x="2328" y="738"/>
                  </a:lnTo>
                  <a:lnTo>
                    <a:pt x="2328" y="740"/>
                  </a:lnTo>
                  <a:lnTo>
                    <a:pt x="2330" y="740"/>
                  </a:lnTo>
                  <a:lnTo>
                    <a:pt x="2332" y="740"/>
                  </a:lnTo>
                  <a:lnTo>
                    <a:pt x="2338" y="742"/>
                  </a:lnTo>
                  <a:lnTo>
                    <a:pt x="2340" y="742"/>
                  </a:lnTo>
                  <a:lnTo>
                    <a:pt x="2342" y="742"/>
                  </a:lnTo>
                  <a:lnTo>
                    <a:pt x="2344" y="744"/>
                  </a:lnTo>
                  <a:lnTo>
                    <a:pt x="2346" y="744"/>
                  </a:lnTo>
                  <a:lnTo>
                    <a:pt x="2348" y="744"/>
                  </a:lnTo>
                  <a:lnTo>
                    <a:pt x="2350" y="746"/>
                  </a:lnTo>
                  <a:lnTo>
                    <a:pt x="2352" y="746"/>
                  </a:lnTo>
                  <a:lnTo>
                    <a:pt x="2354" y="746"/>
                  </a:lnTo>
                  <a:lnTo>
                    <a:pt x="2356" y="746"/>
                  </a:lnTo>
                  <a:lnTo>
                    <a:pt x="2356" y="748"/>
                  </a:lnTo>
                  <a:lnTo>
                    <a:pt x="2358" y="748"/>
                  </a:lnTo>
                  <a:lnTo>
                    <a:pt x="2362" y="750"/>
                  </a:lnTo>
                  <a:lnTo>
                    <a:pt x="2366" y="750"/>
                  </a:lnTo>
                  <a:lnTo>
                    <a:pt x="2368" y="752"/>
                  </a:lnTo>
                  <a:lnTo>
                    <a:pt x="2376" y="754"/>
                  </a:lnTo>
                  <a:lnTo>
                    <a:pt x="2382" y="754"/>
                  </a:lnTo>
                  <a:lnTo>
                    <a:pt x="2386" y="756"/>
                  </a:lnTo>
                  <a:lnTo>
                    <a:pt x="2388" y="756"/>
                  </a:lnTo>
                  <a:lnTo>
                    <a:pt x="2390" y="756"/>
                  </a:lnTo>
                  <a:lnTo>
                    <a:pt x="2390" y="758"/>
                  </a:lnTo>
                  <a:lnTo>
                    <a:pt x="2392" y="758"/>
                  </a:lnTo>
                  <a:lnTo>
                    <a:pt x="2394" y="758"/>
                  </a:lnTo>
                  <a:lnTo>
                    <a:pt x="2398" y="758"/>
                  </a:lnTo>
                  <a:lnTo>
                    <a:pt x="2402" y="762"/>
                  </a:lnTo>
                  <a:lnTo>
                    <a:pt x="2404" y="762"/>
                  </a:lnTo>
                  <a:lnTo>
                    <a:pt x="2406" y="764"/>
                  </a:lnTo>
                  <a:lnTo>
                    <a:pt x="2412" y="768"/>
                  </a:lnTo>
                  <a:lnTo>
                    <a:pt x="2414" y="770"/>
                  </a:lnTo>
                  <a:lnTo>
                    <a:pt x="2418" y="772"/>
                  </a:lnTo>
                  <a:lnTo>
                    <a:pt x="2438" y="782"/>
                  </a:lnTo>
                  <a:lnTo>
                    <a:pt x="2440" y="784"/>
                  </a:lnTo>
                  <a:lnTo>
                    <a:pt x="2442" y="784"/>
                  </a:lnTo>
                  <a:lnTo>
                    <a:pt x="2444" y="786"/>
                  </a:lnTo>
                  <a:lnTo>
                    <a:pt x="2456" y="792"/>
                  </a:lnTo>
                  <a:lnTo>
                    <a:pt x="2460" y="796"/>
                  </a:lnTo>
                  <a:lnTo>
                    <a:pt x="2472" y="802"/>
                  </a:lnTo>
                  <a:lnTo>
                    <a:pt x="2474" y="804"/>
                  </a:lnTo>
                  <a:lnTo>
                    <a:pt x="2478" y="806"/>
                  </a:lnTo>
                  <a:lnTo>
                    <a:pt x="2480" y="808"/>
                  </a:lnTo>
                  <a:lnTo>
                    <a:pt x="2482" y="808"/>
                  </a:lnTo>
                  <a:lnTo>
                    <a:pt x="2484" y="810"/>
                  </a:lnTo>
                  <a:lnTo>
                    <a:pt x="2486" y="810"/>
                  </a:lnTo>
                  <a:lnTo>
                    <a:pt x="2486" y="812"/>
                  </a:lnTo>
                  <a:lnTo>
                    <a:pt x="2488" y="812"/>
                  </a:lnTo>
                  <a:lnTo>
                    <a:pt x="2490" y="814"/>
                  </a:lnTo>
                  <a:lnTo>
                    <a:pt x="2492" y="814"/>
                  </a:lnTo>
                  <a:lnTo>
                    <a:pt x="2498" y="818"/>
                  </a:lnTo>
                  <a:lnTo>
                    <a:pt x="2506" y="822"/>
                  </a:lnTo>
                  <a:lnTo>
                    <a:pt x="2506" y="824"/>
                  </a:lnTo>
                  <a:lnTo>
                    <a:pt x="2514" y="828"/>
                  </a:lnTo>
                  <a:lnTo>
                    <a:pt x="2538" y="840"/>
                  </a:lnTo>
                  <a:lnTo>
                    <a:pt x="2540" y="842"/>
                  </a:lnTo>
                  <a:lnTo>
                    <a:pt x="2550" y="848"/>
                  </a:lnTo>
                  <a:lnTo>
                    <a:pt x="2552" y="850"/>
                  </a:lnTo>
                  <a:lnTo>
                    <a:pt x="2552" y="852"/>
                  </a:lnTo>
                  <a:lnTo>
                    <a:pt x="2554" y="852"/>
                  </a:lnTo>
                  <a:lnTo>
                    <a:pt x="2554" y="854"/>
                  </a:lnTo>
                  <a:lnTo>
                    <a:pt x="2554" y="856"/>
                  </a:lnTo>
                  <a:lnTo>
                    <a:pt x="2556" y="858"/>
                  </a:lnTo>
                  <a:lnTo>
                    <a:pt x="2558" y="858"/>
                  </a:lnTo>
                  <a:lnTo>
                    <a:pt x="2560" y="858"/>
                  </a:lnTo>
                  <a:lnTo>
                    <a:pt x="2566" y="860"/>
                  </a:lnTo>
                  <a:lnTo>
                    <a:pt x="2566" y="862"/>
                  </a:lnTo>
                  <a:lnTo>
                    <a:pt x="2568" y="862"/>
                  </a:lnTo>
                  <a:lnTo>
                    <a:pt x="2570" y="862"/>
                  </a:lnTo>
                  <a:lnTo>
                    <a:pt x="2570" y="864"/>
                  </a:lnTo>
                  <a:lnTo>
                    <a:pt x="2572" y="864"/>
                  </a:lnTo>
                  <a:lnTo>
                    <a:pt x="2570" y="866"/>
                  </a:lnTo>
                  <a:lnTo>
                    <a:pt x="2572" y="866"/>
                  </a:lnTo>
                  <a:lnTo>
                    <a:pt x="2576" y="866"/>
                  </a:lnTo>
                  <a:lnTo>
                    <a:pt x="2578" y="866"/>
                  </a:lnTo>
                  <a:lnTo>
                    <a:pt x="2578" y="864"/>
                  </a:lnTo>
                  <a:lnTo>
                    <a:pt x="2584" y="864"/>
                  </a:lnTo>
                  <a:lnTo>
                    <a:pt x="2584" y="862"/>
                  </a:lnTo>
                  <a:lnTo>
                    <a:pt x="2584" y="860"/>
                  </a:lnTo>
                  <a:lnTo>
                    <a:pt x="2582" y="860"/>
                  </a:lnTo>
                  <a:lnTo>
                    <a:pt x="2582" y="858"/>
                  </a:lnTo>
                  <a:lnTo>
                    <a:pt x="2582" y="856"/>
                  </a:lnTo>
                  <a:lnTo>
                    <a:pt x="2584" y="856"/>
                  </a:lnTo>
                  <a:lnTo>
                    <a:pt x="2584" y="854"/>
                  </a:lnTo>
                  <a:lnTo>
                    <a:pt x="2586" y="854"/>
                  </a:lnTo>
                  <a:lnTo>
                    <a:pt x="2586" y="856"/>
                  </a:lnTo>
                  <a:lnTo>
                    <a:pt x="2588" y="858"/>
                  </a:lnTo>
                  <a:lnTo>
                    <a:pt x="2590" y="858"/>
                  </a:lnTo>
                  <a:lnTo>
                    <a:pt x="2590" y="856"/>
                  </a:lnTo>
                  <a:lnTo>
                    <a:pt x="2592" y="856"/>
                  </a:lnTo>
                  <a:lnTo>
                    <a:pt x="2594" y="856"/>
                  </a:lnTo>
                  <a:lnTo>
                    <a:pt x="2596" y="856"/>
                  </a:lnTo>
                  <a:lnTo>
                    <a:pt x="2596" y="858"/>
                  </a:lnTo>
                  <a:lnTo>
                    <a:pt x="2596" y="860"/>
                  </a:lnTo>
                  <a:lnTo>
                    <a:pt x="2592" y="862"/>
                  </a:lnTo>
                  <a:lnTo>
                    <a:pt x="2592" y="864"/>
                  </a:lnTo>
                  <a:lnTo>
                    <a:pt x="2592" y="866"/>
                  </a:lnTo>
                  <a:lnTo>
                    <a:pt x="2592" y="868"/>
                  </a:lnTo>
                  <a:lnTo>
                    <a:pt x="2592" y="870"/>
                  </a:lnTo>
                  <a:lnTo>
                    <a:pt x="2594" y="870"/>
                  </a:lnTo>
                  <a:lnTo>
                    <a:pt x="2594" y="872"/>
                  </a:lnTo>
                  <a:lnTo>
                    <a:pt x="2596" y="872"/>
                  </a:lnTo>
                  <a:lnTo>
                    <a:pt x="2598" y="870"/>
                  </a:lnTo>
                  <a:lnTo>
                    <a:pt x="2602" y="868"/>
                  </a:lnTo>
                  <a:lnTo>
                    <a:pt x="2602" y="866"/>
                  </a:lnTo>
                  <a:lnTo>
                    <a:pt x="2602" y="864"/>
                  </a:lnTo>
                  <a:lnTo>
                    <a:pt x="2600" y="862"/>
                  </a:lnTo>
                  <a:lnTo>
                    <a:pt x="2602" y="862"/>
                  </a:lnTo>
                  <a:lnTo>
                    <a:pt x="2602" y="864"/>
                  </a:lnTo>
                  <a:lnTo>
                    <a:pt x="2604" y="866"/>
                  </a:lnTo>
                  <a:lnTo>
                    <a:pt x="2606" y="868"/>
                  </a:lnTo>
                  <a:lnTo>
                    <a:pt x="2608" y="868"/>
                  </a:lnTo>
                  <a:lnTo>
                    <a:pt x="2608" y="866"/>
                  </a:lnTo>
                  <a:lnTo>
                    <a:pt x="2610" y="866"/>
                  </a:lnTo>
                  <a:lnTo>
                    <a:pt x="2610" y="864"/>
                  </a:lnTo>
                  <a:lnTo>
                    <a:pt x="2612" y="864"/>
                  </a:lnTo>
                  <a:lnTo>
                    <a:pt x="2614" y="864"/>
                  </a:lnTo>
                  <a:lnTo>
                    <a:pt x="2614" y="862"/>
                  </a:lnTo>
                  <a:lnTo>
                    <a:pt x="2616" y="862"/>
                  </a:lnTo>
                  <a:lnTo>
                    <a:pt x="2618" y="862"/>
                  </a:lnTo>
                  <a:lnTo>
                    <a:pt x="2618" y="860"/>
                  </a:lnTo>
                  <a:lnTo>
                    <a:pt x="2620" y="860"/>
                  </a:lnTo>
                  <a:lnTo>
                    <a:pt x="2622" y="862"/>
                  </a:lnTo>
                  <a:lnTo>
                    <a:pt x="2624" y="862"/>
                  </a:lnTo>
                  <a:lnTo>
                    <a:pt x="2628" y="862"/>
                  </a:lnTo>
                  <a:lnTo>
                    <a:pt x="2630" y="864"/>
                  </a:lnTo>
                  <a:lnTo>
                    <a:pt x="2632" y="866"/>
                  </a:lnTo>
                  <a:lnTo>
                    <a:pt x="2632" y="868"/>
                  </a:lnTo>
                  <a:lnTo>
                    <a:pt x="2630" y="868"/>
                  </a:lnTo>
                  <a:lnTo>
                    <a:pt x="2630" y="870"/>
                  </a:lnTo>
                  <a:lnTo>
                    <a:pt x="2632" y="870"/>
                  </a:lnTo>
                  <a:lnTo>
                    <a:pt x="2634" y="872"/>
                  </a:lnTo>
                  <a:lnTo>
                    <a:pt x="2632" y="874"/>
                  </a:lnTo>
                  <a:lnTo>
                    <a:pt x="2634" y="874"/>
                  </a:lnTo>
                  <a:lnTo>
                    <a:pt x="2636" y="874"/>
                  </a:lnTo>
                  <a:lnTo>
                    <a:pt x="2638" y="872"/>
                  </a:lnTo>
                  <a:lnTo>
                    <a:pt x="2640" y="872"/>
                  </a:lnTo>
                  <a:lnTo>
                    <a:pt x="2640" y="870"/>
                  </a:lnTo>
                  <a:lnTo>
                    <a:pt x="2642" y="870"/>
                  </a:lnTo>
                  <a:lnTo>
                    <a:pt x="2642" y="868"/>
                  </a:lnTo>
                  <a:lnTo>
                    <a:pt x="2646" y="870"/>
                  </a:lnTo>
                  <a:lnTo>
                    <a:pt x="2648" y="870"/>
                  </a:lnTo>
                  <a:lnTo>
                    <a:pt x="2650" y="872"/>
                  </a:lnTo>
                  <a:lnTo>
                    <a:pt x="2652" y="872"/>
                  </a:lnTo>
                  <a:lnTo>
                    <a:pt x="2654" y="872"/>
                  </a:lnTo>
                  <a:lnTo>
                    <a:pt x="2656" y="872"/>
                  </a:lnTo>
                  <a:lnTo>
                    <a:pt x="2656" y="874"/>
                  </a:lnTo>
                  <a:lnTo>
                    <a:pt x="2658" y="874"/>
                  </a:lnTo>
                  <a:lnTo>
                    <a:pt x="2658" y="874"/>
                  </a:lnTo>
                  <a:lnTo>
                    <a:pt x="2660" y="874"/>
                  </a:lnTo>
                  <a:lnTo>
                    <a:pt x="2660" y="876"/>
                  </a:lnTo>
                  <a:lnTo>
                    <a:pt x="2662" y="880"/>
                  </a:lnTo>
                  <a:lnTo>
                    <a:pt x="2662" y="882"/>
                  </a:lnTo>
                  <a:lnTo>
                    <a:pt x="2662" y="884"/>
                  </a:lnTo>
                  <a:lnTo>
                    <a:pt x="2662" y="886"/>
                  </a:lnTo>
                  <a:lnTo>
                    <a:pt x="2664" y="886"/>
                  </a:lnTo>
                  <a:lnTo>
                    <a:pt x="2664" y="888"/>
                  </a:lnTo>
                  <a:lnTo>
                    <a:pt x="2664" y="890"/>
                  </a:lnTo>
                  <a:lnTo>
                    <a:pt x="2666" y="890"/>
                  </a:lnTo>
                  <a:lnTo>
                    <a:pt x="2668" y="890"/>
                  </a:lnTo>
                  <a:lnTo>
                    <a:pt x="2668" y="892"/>
                  </a:lnTo>
                  <a:lnTo>
                    <a:pt x="2662" y="894"/>
                  </a:lnTo>
                  <a:lnTo>
                    <a:pt x="2662" y="896"/>
                  </a:lnTo>
                  <a:lnTo>
                    <a:pt x="2664" y="896"/>
                  </a:lnTo>
                  <a:lnTo>
                    <a:pt x="2666" y="896"/>
                  </a:lnTo>
                  <a:lnTo>
                    <a:pt x="2666" y="894"/>
                  </a:lnTo>
                  <a:lnTo>
                    <a:pt x="2668" y="896"/>
                  </a:lnTo>
                  <a:lnTo>
                    <a:pt x="2670" y="894"/>
                  </a:lnTo>
                  <a:lnTo>
                    <a:pt x="2672" y="894"/>
                  </a:lnTo>
                  <a:lnTo>
                    <a:pt x="2674" y="896"/>
                  </a:lnTo>
                  <a:lnTo>
                    <a:pt x="2676" y="896"/>
                  </a:lnTo>
                  <a:lnTo>
                    <a:pt x="2678" y="894"/>
                  </a:lnTo>
                  <a:lnTo>
                    <a:pt x="2678" y="896"/>
                  </a:lnTo>
                  <a:lnTo>
                    <a:pt x="2680" y="896"/>
                  </a:lnTo>
                  <a:lnTo>
                    <a:pt x="2682" y="899"/>
                  </a:lnTo>
                  <a:lnTo>
                    <a:pt x="2684" y="899"/>
                  </a:lnTo>
                  <a:lnTo>
                    <a:pt x="2686" y="899"/>
                  </a:lnTo>
                  <a:lnTo>
                    <a:pt x="2686" y="896"/>
                  </a:lnTo>
                  <a:lnTo>
                    <a:pt x="2690" y="896"/>
                  </a:lnTo>
                  <a:lnTo>
                    <a:pt x="2692" y="896"/>
                  </a:lnTo>
                  <a:lnTo>
                    <a:pt x="2694" y="896"/>
                  </a:lnTo>
                  <a:lnTo>
                    <a:pt x="2696" y="896"/>
                  </a:lnTo>
                  <a:lnTo>
                    <a:pt x="2698" y="896"/>
                  </a:lnTo>
                  <a:lnTo>
                    <a:pt x="2698" y="894"/>
                  </a:lnTo>
                  <a:lnTo>
                    <a:pt x="2698" y="892"/>
                  </a:lnTo>
                  <a:lnTo>
                    <a:pt x="2698" y="890"/>
                  </a:lnTo>
                  <a:lnTo>
                    <a:pt x="2698" y="890"/>
                  </a:lnTo>
                  <a:lnTo>
                    <a:pt x="2698" y="888"/>
                  </a:lnTo>
                  <a:lnTo>
                    <a:pt x="2700" y="886"/>
                  </a:lnTo>
                  <a:lnTo>
                    <a:pt x="2700" y="884"/>
                  </a:lnTo>
                  <a:lnTo>
                    <a:pt x="2700" y="882"/>
                  </a:lnTo>
                  <a:lnTo>
                    <a:pt x="2700" y="880"/>
                  </a:lnTo>
                  <a:lnTo>
                    <a:pt x="2700" y="878"/>
                  </a:lnTo>
                  <a:lnTo>
                    <a:pt x="2702" y="878"/>
                  </a:lnTo>
                  <a:lnTo>
                    <a:pt x="2702" y="876"/>
                  </a:lnTo>
                  <a:lnTo>
                    <a:pt x="2702" y="874"/>
                  </a:lnTo>
                  <a:lnTo>
                    <a:pt x="2702" y="874"/>
                  </a:lnTo>
                  <a:lnTo>
                    <a:pt x="2704" y="872"/>
                  </a:lnTo>
                  <a:lnTo>
                    <a:pt x="2704" y="870"/>
                  </a:lnTo>
                  <a:lnTo>
                    <a:pt x="2706" y="870"/>
                  </a:lnTo>
                  <a:lnTo>
                    <a:pt x="2708" y="870"/>
                  </a:lnTo>
                  <a:lnTo>
                    <a:pt x="2710" y="872"/>
                  </a:lnTo>
                  <a:lnTo>
                    <a:pt x="2712" y="872"/>
                  </a:lnTo>
                  <a:lnTo>
                    <a:pt x="2712" y="874"/>
                  </a:lnTo>
                  <a:lnTo>
                    <a:pt x="2712" y="874"/>
                  </a:lnTo>
                  <a:lnTo>
                    <a:pt x="2712" y="876"/>
                  </a:lnTo>
                  <a:lnTo>
                    <a:pt x="2714" y="876"/>
                  </a:lnTo>
                  <a:lnTo>
                    <a:pt x="2714" y="878"/>
                  </a:lnTo>
                  <a:lnTo>
                    <a:pt x="2714" y="880"/>
                  </a:lnTo>
                  <a:lnTo>
                    <a:pt x="2716" y="878"/>
                  </a:lnTo>
                  <a:lnTo>
                    <a:pt x="2718" y="878"/>
                  </a:lnTo>
                  <a:lnTo>
                    <a:pt x="2720" y="878"/>
                  </a:lnTo>
                  <a:lnTo>
                    <a:pt x="2720" y="876"/>
                  </a:lnTo>
                  <a:lnTo>
                    <a:pt x="2722" y="874"/>
                  </a:lnTo>
                  <a:lnTo>
                    <a:pt x="2724" y="874"/>
                  </a:lnTo>
                  <a:lnTo>
                    <a:pt x="2726" y="874"/>
                  </a:lnTo>
                  <a:lnTo>
                    <a:pt x="2726" y="872"/>
                  </a:lnTo>
                  <a:lnTo>
                    <a:pt x="2728" y="872"/>
                  </a:lnTo>
                  <a:lnTo>
                    <a:pt x="2730" y="872"/>
                  </a:lnTo>
                  <a:lnTo>
                    <a:pt x="2732" y="872"/>
                  </a:lnTo>
                  <a:lnTo>
                    <a:pt x="2734" y="872"/>
                  </a:lnTo>
                  <a:lnTo>
                    <a:pt x="2736" y="872"/>
                  </a:lnTo>
                  <a:lnTo>
                    <a:pt x="2738" y="874"/>
                  </a:lnTo>
                  <a:lnTo>
                    <a:pt x="2740" y="874"/>
                  </a:lnTo>
                  <a:lnTo>
                    <a:pt x="2744" y="874"/>
                  </a:lnTo>
                  <a:lnTo>
                    <a:pt x="2746" y="872"/>
                  </a:lnTo>
                  <a:lnTo>
                    <a:pt x="2746" y="872"/>
                  </a:lnTo>
                  <a:lnTo>
                    <a:pt x="2746" y="870"/>
                  </a:lnTo>
                  <a:lnTo>
                    <a:pt x="2748" y="870"/>
                  </a:lnTo>
                  <a:lnTo>
                    <a:pt x="2750" y="868"/>
                  </a:lnTo>
                  <a:lnTo>
                    <a:pt x="2748" y="868"/>
                  </a:lnTo>
                  <a:lnTo>
                    <a:pt x="2748" y="866"/>
                  </a:lnTo>
                  <a:lnTo>
                    <a:pt x="2750" y="866"/>
                  </a:lnTo>
                  <a:lnTo>
                    <a:pt x="2752" y="866"/>
                  </a:lnTo>
                  <a:lnTo>
                    <a:pt x="2754" y="866"/>
                  </a:lnTo>
                  <a:lnTo>
                    <a:pt x="2756" y="868"/>
                  </a:lnTo>
                  <a:lnTo>
                    <a:pt x="2758" y="868"/>
                  </a:lnTo>
                  <a:lnTo>
                    <a:pt x="2760" y="868"/>
                  </a:lnTo>
                  <a:lnTo>
                    <a:pt x="2762" y="868"/>
                  </a:lnTo>
                  <a:lnTo>
                    <a:pt x="2764" y="868"/>
                  </a:lnTo>
                  <a:lnTo>
                    <a:pt x="2766" y="870"/>
                  </a:lnTo>
                  <a:lnTo>
                    <a:pt x="2766" y="874"/>
                  </a:lnTo>
                  <a:lnTo>
                    <a:pt x="2768" y="874"/>
                  </a:lnTo>
                  <a:lnTo>
                    <a:pt x="2768" y="876"/>
                  </a:lnTo>
                  <a:lnTo>
                    <a:pt x="2768" y="878"/>
                  </a:lnTo>
                  <a:lnTo>
                    <a:pt x="2770" y="880"/>
                  </a:lnTo>
                  <a:lnTo>
                    <a:pt x="2770" y="884"/>
                  </a:lnTo>
                  <a:lnTo>
                    <a:pt x="2772" y="884"/>
                  </a:lnTo>
                  <a:lnTo>
                    <a:pt x="2772" y="886"/>
                  </a:lnTo>
                  <a:lnTo>
                    <a:pt x="2772" y="888"/>
                  </a:lnTo>
                  <a:lnTo>
                    <a:pt x="2772" y="890"/>
                  </a:lnTo>
                  <a:lnTo>
                    <a:pt x="2774" y="890"/>
                  </a:lnTo>
                  <a:lnTo>
                    <a:pt x="2776" y="892"/>
                  </a:lnTo>
                  <a:lnTo>
                    <a:pt x="2778" y="892"/>
                  </a:lnTo>
                  <a:lnTo>
                    <a:pt x="2780" y="892"/>
                  </a:lnTo>
                  <a:lnTo>
                    <a:pt x="2782" y="892"/>
                  </a:lnTo>
                  <a:lnTo>
                    <a:pt x="2784" y="892"/>
                  </a:lnTo>
                  <a:lnTo>
                    <a:pt x="2786" y="892"/>
                  </a:lnTo>
                  <a:lnTo>
                    <a:pt x="2786" y="890"/>
                  </a:lnTo>
                  <a:lnTo>
                    <a:pt x="2788" y="890"/>
                  </a:lnTo>
                  <a:lnTo>
                    <a:pt x="2788" y="886"/>
                  </a:lnTo>
                  <a:lnTo>
                    <a:pt x="2788" y="884"/>
                  </a:lnTo>
                  <a:lnTo>
                    <a:pt x="2790" y="884"/>
                  </a:lnTo>
                  <a:lnTo>
                    <a:pt x="2792" y="884"/>
                  </a:lnTo>
                  <a:lnTo>
                    <a:pt x="2794" y="884"/>
                  </a:lnTo>
                  <a:lnTo>
                    <a:pt x="2794" y="884"/>
                  </a:lnTo>
                  <a:lnTo>
                    <a:pt x="2796" y="884"/>
                  </a:lnTo>
                  <a:lnTo>
                    <a:pt x="2796" y="886"/>
                  </a:lnTo>
                  <a:lnTo>
                    <a:pt x="2798" y="886"/>
                  </a:lnTo>
                  <a:lnTo>
                    <a:pt x="2798" y="890"/>
                  </a:lnTo>
                  <a:lnTo>
                    <a:pt x="2800" y="892"/>
                  </a:lnTo>
                  <a:lnTo>
                    <a:pt x="2802" y="894"/>
                  </a:lnTo>
                  <a:lnTo>
                    <a:pt x="2804" y="894"/>
                  </a:lnTo>
                  <a:lnTo>
                    <a:pt x="2808" y="894"/>
                  </a:lnTo>
                  <a:lnTo>
                    <a:pt x="2810" y="896"/>
                  </a:lnTo>
                  <a:lnTo>
                    <a:pt x="2812" y="896"/>
                  </a:lnTo>
                  <a:lnTo>
                    <a:pt x="2812" y="899"/>
                  </a:lnTo>
                  <a:lnTo>
                    <a:pt x="2814" y="899"/>
                  </a:lnTo>
                  <a:lnTo>
                    <a:pt x="2816" y="899"/>
                  </a:lnTo>
                  <a:lnTo>
                    <a:pt x="2816" y="901"/>
                  </a:lnTo>
                  <a:lnTo>
                    <a:pt x="2818" y="901"/>
                  </a:lnTo>
                  <a:lnTo>
                    <a:pt x="2820" y="903"/>
                  </a:lnTo>
                  <a:lnTo>
                    <a:pt x="2820" y="905"/>
                  </a:lnTo>
                  <a:lnTo>
                    <a:pt x="2820" y="907"/>
                  </a:lnTo>
                  <a:lnTo>
                    <a:pt x="2822" y="907"/>
                  </a:lnTo>
                  <a:lnTo>
                    <a:pt x="2822" y="909"/>
                  </a:lnTo>
                  <a:lnTo>
                    <a:pt x="2824" y="909"/>
                  </a:lnTo>
                  <a:lnTo>
                    <a:pt x="2826" y="907"/>
                  </a:lnTo>
                  <a:lnTo>
                    <a:pt x="2828" y="905"/>
                  </a:lnTo>
                  <a:lnTo>
                    <a:pt x="2832" y="903"/>
                  </a:lnTo>
                  <a:lnTo>
                    <a:pt x="2834" y="903"/>
                  </a:lnTo>
                  <a:lnTo>
                    <a:pt x="2836" y="903"/>
                  </a:lnTo>
                  <a:lnTo>
                    <a:pt x="2838" y="903"/>
                  </a:lnTo>
                  <a:lnTo>
                    <a:pt x="2840" y="903"/>
                  </a:lnTo>
                  <a:lnTo>
                    <a:pt x="2842" y="901"/>
                  </a:lnTo>
                  <a:lnTo>
                    <a:pt x="2842" y="896"/>
                  </a:lnTo>
                  <a:lnTo>
                    <a:pt x="2842" y="894"/>
                  </a:lnTo>
                  <a:lnTo>
                    <a:pt x="2844" y="892"/>
                  </a:lnTo>
                  <a:lnTo>
                    <a:pt x="2846" y="892"/>
                  </a:lnTo>
                  <a:lnTo>
                    <a:pt x="2848" y="894"/>
                  </a:lnTo>
                  <a:lnTo>
                    <a:pt x="2850" y="896"/>
                  </a:lnTo>
                  <a:lnTo>
                    <a:pt x="2850" y="899"/>
                  </a:lnTo>
                  <a:lnTo>
                    <a:pt x="2852" y="899"/>
                  </a:lnTo>
                  <a:lnTo>
                    <a:pt x="2854" y="899"/>
                  </a:lnTo>
                  <a:lnTo>
                    <a:pt x="2856" y="901"/>
                  </a:lnTo>
                  <a:lnTo>
                    <a:pt x="2858" y="901"/>
                  </a:lnTo>
                  <a:lnTo>
                    <a:pt x="2860" y="903"/>
                  </a:lnTo>
                  <a:lnTo>
                    <a:pt x="2860" y="905"/>
                  </a:lnTo>
                  <a:lnTo>
                    <a:pt x="2862" y="905"/>
                  </a:lnTo>
                  <a:lnTo>
                    <a:pt x="2864" y="907"/>
                  </a:lnTo>
                  <a:lnTo>
                    <a:pt x="2866" y="907"/>
                  </a:lnTo>
                  <a:lnTo>
                    <a:pt x="2868" y="909"/>
                  </a:lnTo>
                  <a:lnTo>
                    <a:pt x="2874" y="913"/>
                  </a:lnTo>
                  <a:lnTo>
                    <a:pt x="2874" y="915"/>
                  </a:lnTo>
                  <a:lnTo>
                    <a:pt x="2876" y="915"/>
                  </a:lnTo>
                  <a:lnTo>
                    <a:pt x="2878" y="917"/>
                  </a:lnTo>
                  <a:lnTo>
                    <a:pt x="2880" y="919"/>
                  </a:lnTo>
                  <a:lnTo>
                    <a:pt x="2880" y="921"/>
                  </a:lnTo>
                  <a:lnTo>
                    <a:pt x="2878" y="923"/>
                  </a:lnTo>
                  <a:lnTo>
                    <a:pt x="2878" y="925"/>
                  </a:lnTo>
                  <a:lnTo>
                    <a:pt x="2880" y="925"/>
                  </a:lnTo>
                  <a:lnTo>
                    <a:pt x="2882" y="925"/>
                  </a:lnTo>
                  <a:lnTo>
                    <a:pt x="2882" y="923"/>
                  </a:lnTo>
                  <a:lnTo>
                    <a:pt x="2884" y="923"/>
                  </a:lnTo>
                  <a:lnTo>
                    <a:pt x="2884" y="921"/>
                  </a:lnTo>
                  <a:lnTo>
                    <a:pt x="2884" y="919"/>
                  </a:lnTo>
                  <a:lnTo>
                    <a:pt x="2886" y="919"/>
                  </a:lnTo>
                  <a:lnTo>
                    <a:pt x="2886" y="921"/>
                  </a:lnTo>
                  <a:lnTo>
                    <a:pt x="2888" y="921"/>
                  </a:lnTo>
                  <a:lnTo>
                    <a:pt x="2888" y="923"/>
                  </a:lnTo>
                  <a:lnTo>
                    <a:pt x="2890" y="923"/>
                  </a:lnTo>
                  <a:lnTo>
                    <a:pt x="2890" y="923"/>
                  </a:lnTo>
                  <a:lnTo>
                    <a:pt x="2892" y="923"/>
                  </a:lnTo>
                  <a:lnTo>
                    <a:pt x="2894" y="923"/>
                  </a:lnTo>
                  <a:lnTo>
                    <a:pt x="2896" y="925"/>
                  </a:lnTo>
                  <a:lnTo>
                    <a:pt x="2900" y="929"/>
                  </a:lnTo>
                  <a:lnTo>
                    <a:pt x="2902" y="929"/>
                  </a:lnTo>
                  <a:lnTo>
                    <a:pt x="2904" y="927"/>
                  </a:lnTo>
                  <a:lnTo>
                    <a:pt x="2906" y="925"/>
                  </a:lnTo>
                  <a:lnTo>
                    <a:pt x="2908" y="925"/>
                  </a:lnTo>
                  <a:lnTo>
                    <a:pt x="2910" y="925"/>
                  </a:lnTo>
                  <a:lnTo>
                    <a:pt x="2912" y="925"/>
                  </a:lnTo>
                  <a:lnTo>
                    <a:pt x="2916" y="925"/>
                  </a:lnTo>
                  <a:lnTo>
                    <a:pt x="2922" y="923"/>
                  </a:lnTo>
                  <a:lnTo>
                    <a:pt x="2922" y="923"/>
                  </a:lnTo>
                  <a:lnTo>
                    <a:pt x="2924" y="923"/>
                  </a:lnTo>
                  <a:lnTo>
                    <a:pt x="2924" y="921"/>
                  </a:lnTo>
                  <a:lnTo>
                    <a:pt x="2926" y="919"/>
                  </a:lnTo>
                  <a:lnTo>
                    <a:pt x="2928" y="919"/>
                  </a:lnTo>
                  <a:lnTo>
                    <a:pt x="2930" y="919"/>
                  </a:lnTo>
                  <a:lnTo>
                    <a:pt x="2932" y="923"/>
                  </a:lnTo>
                  <a:lnTo>
                    <a:pt x="2932" y="925"/>
                  </a:lnTo>
                  <a:lnTo>
                    <a:pt x="2932" y="927"/>
                  </a:lnTo>
                  <a:lnTo>
                    <a:pt x="2934" y="929"/>
                  </a:lnTo>
                  <a:lnTo>
                    <a:pt x="2936" y="931"/>
                  </a:lnTo>
                  <a:lnTo>
                    <a:pt x="2938" y="931"/>
                  </a:lnTo>
                  <a:lnTo>
                    <a:pt x="2938" y="933"/>
                  </a:lnTo>
                  <a:lnTo>
                    <a:pt x="2938" y="933"/>
                  </a:lnTo>
                  <a:lnTo>
                    <a:pt x="2940" y="933"/>
                  </a:lnTo>
                  <a:lnTo>
                    <a:pt x="2942" y="933"/>
                  </a:lnTo>
                  <a:lnTo>
                    <a:pt x="2944" y="931"/>
                  </a:lnTo>
                  <a:lnTo>
                    <a:pt x="2946" y="931"/>
                  </a:lnTo>
                  <a:lnTo>
                    <a:pt x="2948" y="933"/>
                  </a:lnTo>
                  <a:lnTo>
                    <a:pt x="2950" y="933"/>
                  </a:lnTo>
                  <a:lnTo>
                    <a:pt x="2952" y="935"/>
                  </a:lnTo>
                  <a:lnTo>
                    <a:pt x="2954" y="935"/>
                  </a:lnTo>
                  <a:lnTo>
                    <a:pt x="2956" y="935"/>
                  </a:lnTo>
                  <a:lnTo>
                    <a:pt x="2958" y="935"/>
                  </a:lnTo>
                  <a:lnTo>
                    <a:pt x="2958" y="931"/>
                  </a:lnTo>
                  <a:lnTo>
                    <a:pt x="2960" y="927"/>
                  </a:lnTo>
                  <a:lnTo>
                    <a:pt x="2962" y="927"/>
                  </a:lnTo>
                  <a:lnTo>
                    <a:pt x="2966" y="927"/>
                  </a:lnTo>
                  <a:lnTo>
                    <a:pt x="2966" y="929"/>
                  </a:lnTo>
                  <a:lnTo>
                    <a:pt x="2968" y="929"/>
                  </a:lnTo>
                  <a:lnTo>
                    <a:pt x="2968" y="931"/>
                  </a:lnTo>
                  <a:lnTo>
                    <a:pt x="2970" y="931"/>
                  </a:lnTo>
                  <a:lnTo>
                    <a:pt x="2972" y="931"/>
                  </a:lnTo>
                  <a:lnTo>
                    <a:pt x="2974" y="933"/>
                  </a:lnTo>
                  <a:lnTo>
                    <a:pt x="2976" y="935"/>
                  </a:lnTo>
                  <a:lnTo>
                    <a:pt x="2976" y="937"/>
                  </a:lnTo>
                  <a:lnTo>
                    <a:pt x="2978" y="939"/>
                  </a:lnTo>
                  <a:lnTo>
                    <a:pt x="2980" y="941"/>
                  </a:lnTo>
                  <a:lnTo>
                    <a:pt x="2982" y="941"/>
                  </a:lnTo>
                  <a:lnTo>
                    <a:pt x="2984" y="941"/>
                  </a:lnTo>
                  <a:lnTo>
                    <a:pt x="2984" y="939"/>
                  </a:lnTo>
                  <a:lnTo>
                    <a:pt x="2986" y="939"/>
                  </a:lnTo>
                  <a:lnTo>
                    <a:pt x="2986" y="941"/>
                  </a:lnTo>
                  <a:lnTo>
                    <a:pt x="2988" y="943"/>
                  </a:lnTo>
                  <a:lnTo>
                    <a:pt x="2990" y="943"/>
                  </a:lnTo>
                  <a:lnTo>
                    <a:pt x="2992" y="943"/>
                  </a:lnTo>
                  <a:lnTo>
                    <a:pt x="2994" y="943"/>
                  </a:lnTo>
                  <a:lnTo>
                    <a:pt x="2996" y="947"/>
                  </a:lnTo>
                  <a:lnTo>
                    <a:pt x="2996" y="949"/>
                  </a:lnTo>
                  <a:lnTo>
                    <a:pt x="2998" y="949"/>
                  </a:lnTo>
                  <a:lnTo>
                    <a:pt x="3002" y="951"/>
                  </a:lnTo>
                  <a:lnTo>
                    <a:pt x="3004" y="951"/>
                  </a:lnTo>
                  <a:lnTo>
                    <a:pt x="3006" y="953"/>
                  </a:lnTo>
                  <a:lnTo>
                    <a:pt x="3006" y="955"/>
                  </a:lnTo>
                  <a:lnTo>
                    <a:pt x="3008" y="957"/>
                  </a:lnTo>
                  <a:lnTo>
                    <a:pt x="3010" y="957"/>
                  </a:lnTo>
                  <a:lnTo>
                    <a:pt x="3012" y="957"/>
                  </a:lnTo>
                  <a:lnTo>
                    <a:pt x="3014" y="957"/>
                  </a:lnTo>
                  <a:lnTo>
                    <a:pt x="3018" y="957"/>
                  </a:lnTo>
                  <a:lnTo>
                    <a:pt x="3022" y="957"/>
                  </a:lnTo>
                  <a:lnTo>
                    <a:pt x="3022" y="959"/>
                  </a:lnTo>
                  <a:lnTo>
                    <a:pt x="3026" y="963"/>
                  </a:lnTo>
                  <a:lnTo>
                    <a:pt x="3026" y="965"/>
                  </a:lnTo>
                  <a:lnTo>
                    <a:pt x="3024" y="965"/>
                  </a:lnTo>
                  <a:lnTo>
                    <a:pt x="3022" y="967"/>
                  </a:lnTo>
                  <a:lnTo>
                    <a:pt x="3020" y="971"/>
                  </a:lnTo>
                  <a:lnTo>
                    <a:pt x="3020" y="971"/>
                  </a:lnTo>
                  <a:lnTo>
                    <a:pt x="3020" y="973"/>
                  </a:lnTo>
                  <a:lnTo>
                    <a:pt x="3020" y="977"/>
                  </a:lnTo>
                  <a:lnTo>
                    <a:pt x="3020" y="979"/>
                  </a:lnTo>
                  <a:lnTo>
                    <a:pt x="3022" y="981"/>
                  </a:lnTo>
                  <a:lnTo>
                    <a:pt x="3022" y="983"/>
                  </a:lnTo>
                  <a:lnTo>
                    <a:pt x="3022" y="987"/>
                  </a:lnTo>
                  <a:lnTo>
                    <a:pt x="3022" y="991"/>
                  </a:lnTo>
                  <a:lnTo>
                    <a:pt x="3022" y="993"/>
                  </a:lnTo>
                  <a:lnTo>
                    <a:pt x="3024" y="993"/>
                  </a:lnTo>
                  <a:lnTo>
                    <a:pt x="3024" y="995"/>
                  </a:lnTo>
                  <a:lnTo>
                    <a:pt x="3026" y="995"/>
                  </a:lnTo>
                  <a:lnTo>
                    <a:pt x="3028" y="995"/>
                  </a:lnTo>
                  <a:lnTo>
                    <a:pt x="3030" y="995"/>
                  </a:lnTo>
                  <a:lnTo>
                    <a:pt x="3034" y="995"/>
                  </a:lnTo>
                  <a:lnTo>
                    <a:pt x="3034" y="995"/>
                  </a:lnTo>
                  <a:lnTo>
                    <a:pt x="3036" y="997"/>
                  </a:lnTo>
                  <a:lnTo>
                    <a:pt x="3038" y="999"/>
                  </a:lnTo>
                  <a:lnTo>
                    <a:pt x="3040" y="999"/>
                  </a:lnTo>
                  <a:lnTo>
                    <a:pt x="3042" y="1001"/>
                  </a:lnTo>
                  <a:lnTo>
                    <a:pt x="3040" y="1003"/>
                  </a:lnTo>
                  <a:lnTo>
                    <a:pt x="3038" y="1005"/>
                  </a:lnTo>
                  <a:lnTo>
                    <a:pt x="3038" y="1007"/>
                  </a:lnTo>
                  <a:lnTo>
                    <a:pt x="3038" y="1009"/>
                  </a:lnTo>
                  <a:lnTo>
                    <a:pt x="3036" y="1009"/>
                  </a:lnTo>
                  <a:lnTo>
                    <a:pt x="3034" y="1009"/>
                  </a:lnTo>
                  <a:lnTo>
                    <a:pt x="3034" y="1009"/>
                  </a:lnTo>
                  <a:lnTo>
                    <a:pt x="3034" y="1011"/>
                  </a:lnTo>
                  <a:lnTo>
                    <a:pt x="3032" y="1013"/>
                  </a:lnTo>
                  <a:lnTo>
                    <a:pt x="3032" y="1015"/>
                  </a:lnTo>
                  <a:lnTo>
                    <a:pt x="3032" y="1017"/>
                  </a:lnTo>
                  <a:lnTo>
                    <a:pt x="3030" y="1019"/>
                  </a:lnTo>
                  <a:lnTo>
                    <a:pt x="3026" y="1021"/>
                  </a:lnTo>
                  <a:lnTo>
                    <a:pt x="3024" y="1021"/>
                  </a:lnTo>
                  <a:lnTo>
                    <a:pt x="3024" y="1023"/>
                  </a:lnTo>
                  <a:lnTo>
                    <a:pt x="3022" y="1025"/>
                  </a:lnTo>
                  <a:lnTo>
                    <a:pt x="3020" y="1027"/>
                  </a:lnTo>
                  <a:lnTo>
                    <a:pt x="3020" y="1029"/>
                  </a:lnTo>
                  <a:lnTo>
                    <a:pt x="3018" y="1029"/>
                  </a:lnTo>
                  <a:lnTo>
                    <a:pt x="3018" y="1031"/>
                  </a:lnTo>
                  <a:lnTo>
                    <a:pt x="3016" y="1031"/>
                  </a:lnTo>
                  <a:lnTo>
                    <a:pt x="3014" y="1033"/>
                  </a:lnTo>
                  <a:lnTo>
                    <a:pt x="3008" y="1037"/>
                  </a:lnTo>
                  <a:lnTo>
                    <a:pt x="3008" y="1039"/>
                  </a:lnTo>
                  <a:lnTo>
                    <a:pt x="3008" y="1041"/>
                  </a:lnTo>
                  <a:lnTo>
                    <a:pt x="3004" y="1043"/>
                  </a:lnTo>
                  <a:lnTo>
                    <a:pt x="3002" y="1045"/>
                  </a:lnTo>
                  <a:lnTo>
                    <a:pt x="3002" y="1047"/>
                  </a:lnTo>
                  <a:lnTo>
                    <a:pt x="3000" y="1049"/>
                  </a:lnTo>
                  <a:lnTo>
                    <a:pt x="3000" y="1051"/>
                  </a:lnTo>
                  <a:lnTo>
                    <a:pt x="3002" y="1057"/>
                  </a:lnTo>
                  <a:lnTo>
                    <a:pt x="3004" y="1059"/>
                  </a:lnTo>
                  <a:lnTo>
                    <a:pt x="3006" y="1061"/>
                  </a:lnTo>
                  <a:lnTo>
                    <a:pt x="3008" y="1061"/>
                  </a:lnTo>
                  <a:lnTo>
                    <a:pt x="3010" y="1063"/>
                  </a:lnTo>
                  <a:lnTo>
                    <a:pt x="3012" y="1063"/>
                  </a:lnTo>
                  <a:lnTo>
                    <a:pt x="3014" y="1065"/>
                  </a:lnTo>
                  <a:lnTo>
                    <a:pt x="3016" y="1065"/>
                  </a:lnTo>
                  <a:lnTo>
                    <a:pt x="3018" y="1065"/>
                  </a:lnTo>
                  <a:lnTo>
                    <a:pt x="3020" y="1065"/>
                  </a:lnTo>
                  <a:lnTo>
                    <a:pt x="3020" y="1067"/>
                  </a:lnTo>
                  <a:lnTo>
                    <a:pt x="3020" y="1067"/>
                  </a:lnTo>
                  <a:lnTo>
                    <a:pt x="3020" y="1069"/>
                  </a:lnTo>
                  <a:lnTo>
                    <a:pt x="3022" y="1073"/>
                  </a:lnTo>
                  <a:lnTo>
                    <a:pt x="3022" y="1075"/>
                  </a:lnTo>
                  <a:lnTo>
                    <a:pt x="3024" y="1075"/>
                  </a:lnTo>
                  <a:lnTo>
                    <a:pt x="3024" y="1077"/>
                  </a:lnTo>
                  <a:lnTo>
                    <a:pt x="3028" y="1079"/>
                  </a:lnTo>
                  <a:lnTo>
                    <a:pt x="3030" y="1081"/>
                  </a:lnTo>
                  <a:lnTo>
                    <a:pt x="3032" y="1081"/>
                  </a:lnTo>
                  <a:lnTo>
                    <a:pt x="3034" y="1081"/>
                  </a:lnTo>
                  <a:lnTo>
                    <a:pt x="3034" y="1081"/>
                  </a:lnTo>
                  <a:lnTo>
                    <a:pt x="3036" y="1081"/>
                  </a:lnTo>
                  <a:lnTo>
                    <a:pt x="3036" y="1083"/>
                  </a:lnTo>
                  <a:lnTo>
                    <a:pt x="3038" y="1083"/>
                  </a:lnTo>
                  <a:lnTo>
                    <a:pt x="3038" y="1085"/>
                  </a:lnTo>
                  <a:lnTo>
                    <a:pt x="3040" y="1085"/>
                  </a:lnTo>
                  <a:lnTo>
                    <a:pt x="3042" y="1085"/>
                  </a:lnTo>
                  <a:lnTo>
                    <a:pt x="3044" y="1085"/>
                  </a:lnTo>
                  <a:lnTo>
                    <a:pt x="3048" y="1085"/>
                  </a:lnTo>
                  <a:lnTo>
                    <a:pt x="3050" y="1085"/>
                  </a:lnTo>
                  <a:lnTo>
                    <a:pt x="3054" y="1083"/>
                  </a:lnTo>
                  <a:lnTo>
                    <a:pt x="3056" y="1083"/>
                  </a:lnTo>
                  <a:lnTo>
                    <a:pt x="3058" y="1083"/>
                  </a:lnTo>
                  <a:lnTo>
                    <a:pt x="3058" y="1081"/>
                  </a:lnTo>
                  <a:lnTo>
                    <a:pt x="3060" y="1079"/>
                  </a:lnTo>
                  <a:lnTo>
                    <a:pt x="3060" y="1077"/>
                  </a:lnTo>
                  <a:lnTo>
                    <a:pt x="3062" y="1077"/>
                  </a:lnTo>
                  <a:lnTo>
                    <a:pt x="3066" y="1077"/>
                  </a:lnTo>
                  <a:lnTo>
                    <a:pt x="3070" y="1077"/>
                  </a:lnTo>
                  <a:lnTo>
                    <a:pt x="3072" y="1075"/>
                  </a:lnTo>
                  <a:lnTo>
                    <a:pt x="3074" y="1075"/>
                  </a:lnTo>
                  <a:lnTo>
                    <a:pt x="3074" y="1073"/>
                  </a:lnTo>
                  <a:lnTo>
                    <a:pt x="3076" y="1073"/>
                  </a:lnTo>
                  <a:lnTo>
                    <a:pt x="3078" y="1073"/>
                  </a:lnTo>
                  <a:lnTo>
                    <a:pt x="3080" y="1073"/>
                  </a:lnTo>
                  <a:lnTo>
                    <a:pt x="3082" y="1073"/>
                  </a:lnTo>
                  <a:lnTo>
                    <a:pt x="3082" y="1073"/>
                  </a:lnTo>
                  <a:lnTo>
                    <a:pt x="3084" y="1071"/>
                  </a:lnTo>
                  <a:lnTo>
                    <a:pt x="3086" y="1071"/>
                  </a:lnTo>
                  <a:lnTo>
                    <a:pt x="3088" y="1071"/>
                  </a:lnTo>
                  <a:lnTo>
                    <a:pt x="3090" y="1071"/>
                  </a:lnTo>
                  <a:lnTo>
                    <a:pt x="3092" y="1071"/>
                  </a:lnTo>
                  <a:lnTo>
                    <a:pt x="3094" y="1071"/>
                  </a:lnTo>
                  <a:lnTo>
                    <a:pt x="3094" y="1073"/>
                  </a:lnTo>
                  <a:lnTo>
                    <a:pt x="3094" y="1075"/>
                  </a:lnTo>
                  <a:lnTo>
                    <a:pt x="3094" y="1077"/>
                  </a:lnTo>
                  <a:lnTo>
                    <a:pt x="3096" y="1077"/>
                  </a:lnTo>
                  <a:lnTo>
                    <a:pt x="3096" y="1081"/>
                  </a:lnTo>
                  <a:lnTo>
                    <a:pt x="3096" y="1083"/>
                  </a:lnTo>
                  <a:lnTo>
                    <a:pt x="3098" y="1087"/>
                  </a:lnTo>
                  <a:lnTo>
                    <a:pt x="3098" y="1089"/>
                  </a:lnTo>
                  <a:lnTo>
                    <a:pt x="3096" y="1089"/>
                  </a:lnTo>
                  <a:lnTo>
                    <a:pt x="3094" y="1089"/>
                  </a:lnTo>
                  <a:lnTo>
                    <a:pt x="3092" y="1091"/>
                  </a:lnTo>
                  <a:lnTo>
                    <a:pt x="3092" y="1093"/>
                  </a:lnTo>
                  <a:lnTo>
                    <a:pt x="3094" y="1093"/>
                  </a:lnTo>
                  <a:lnTo>
                    <a:pt x="3100" y="1095"/>
                  </a:lnTo>
                  <a:lnTo>
                    <a:pt x="3102" y="1097"/>
                  </a:lnTo>
                  <a:lnTo>
                    <a:pt x="3104" y="1097"/>
                  </a:lnTo>
                  <a:lnTo>
                    <a:pt x="3104" y="1099"/>
                  </a:lnTo>
                  <a:lnTo>
                    <a:pt x="3106" y="1099"/>
                  </a:lnTo>
                  <a:lnTo>
                    <a:pt x="3108" y="1101"/>
                  </a:lnTo>
                  <a:lnTo>
                    <a:pt x="3108" y="1103"/>
                  </a:lnTo>
                  <a:lnTo>
                    <a:pt x="3108" y="1105"/>
                  </a:lnTo>
                  <a:lnTo>
                    <a:pt x="3110" y="1105"/>
                  </a:lnTo>
                  <a:lnTo>
                    <a:pt x="3112" y="1107"/>
                  </a:lnTo>
                  <a:lnTo>
                    <a:pt x="3116" y="1105"/>
                  </a:lnTo>
                  <a:lnTo>
                    <a:pt x="3118" y="1105"/>
                  </a:lnTo>
                  <a:lnTo>
                    <a:pt x="3120" y="1105"/>
                  </a:lnTo>
                  <a:lnTo>
                    <a:pt x="3122" y="1105"/>
                  </a:lnTo>
                  <a:lnTo>
                    <a:pt x="3124" y="1105"/>
                  </a:lnTo>
                  <a:lnTo>
                    <a:pt x="3126" y="1105"/>
                  </a:lnTo>
                  <a:lnTo>
                    <a:pt x="3128" y="1105"/>
                  </a:lnTo>
                  <a:lnTo>
                    <a:pt x="3130" y="1103"/>
                  </a:lnTo>
                  <a:lnTo>
                    <a:pt x="3132" y="1103"/>
                  </a:lnTo>
                  <a:lnTo>
                    <a:pt x="3134" y="1105"/>
                  </a:lnTo>
                  <a:lnTo>
                    <a:pt x="3134" y="1107"/>
                  </a:lnTo>
                  <a:lnTo>
                    <a:pt x="3136" y="1107"/>
                  </a:lnTo>
                  <a:lnTo>
                    <a:pt x="3136" y="1105"/>
                  </a:lnTo>
                  <a:lnTo>
                    <a:pt x="3138" y="1105"/>
                  </a:lnTo>
                  <a:lnTo>
                    <a:pt x="3140" y="1105"/>
                  </a:lnTo>
                  <a:lnTo>
                    <a:pt x="3140" y="1107"/>
                  </a:lnTo>
                  <a:lnTo>
                    <a:pt x="3142" y="1107"/>
                  </a:lnTo>
                  <a:lnTo>
                    <a:pt x="3144" y="1107"/>
                  </a:lnTo>
                  <a:lnTo>
                    <a:pt x="3144" y="1105"/>
                  </a:lnTo>
                  <a:lnTo>
                    <a:pt x="3146" y="1105"/>
                  </a:lnTo>
                  <a:lnTo>
                    <a:pt x="3148" y="1107"/>
                  </a:lnTo>
                  <a:lnTo>
                    <a:pt x="3148" y="1109"/>
                  </a:lnTo>
                  <a:lnTo>
                    <a:pt x="3150" y="1111"/>
                  </a:lnTo>
                  <a:lnTo>
                    <a:pt x="3152" y="1111"/>
                  </a:lnTo>
                  <a:lnTo>
                    <a:pt x="3154" y="1109"/>
                  </a:lnTo>
                  <a:lnTo>
                    <a:pt x="3156" y="1109"/>
                  </a:lnTo>
                  <a:lnTo>
                    <a:pt x="3158" y="1109"/>
                  </a:lnTo>
                  <a:lnTo>
                    <a:pt x="3164" y="1111"/>
                  </a:lnTo>
                  <a:lnTo>
                    <a:pt x="3166" y="1111"/>
                  </a:lnTo>
                  <a:lnTo>
                    <a:pt x="3168" y="1113"/>
                  </a:lnTo>
                  <a:lnTo>
                    <a:pt x="3170" y="1113"/>
                  </a:lnTo>
                  <a:lnTo>
                    <a:pt x="3170" y="1115"/>
                  </a:lnTo>
                  <a:lnTo>
                    <a:pt x="3172" y="1115"/>
                  </a:lnTo>
                  <a:lnTo>
                    <a:pt x="3174" y="1115"/>
                  </a:lnTo>
                  <a:lnTo>
                    <a:pt x="3174" y="1117"/>
                  </a:lnTo>
                  <a:lnTo>
                    <a:pt x="3174" y="1119"/>
                  </a:lnTo>
                  <a:lnTo>
                    <a:pt x="3172" y="1119"/>
                  </a:lnTo>
                  <a:lnTo>
                    <a:pt x="3172" y="1121"/>
                  </a:lnTo>
                  <a:lnTo>
                    <a:pt x="3172" y="1123"/>
                  </a:lnTo>
                  <a:lnTo>
                    <a:pt x="3174" y="1125"/>
                  </a:lnTo>
                  <a:lnTo>
                    <a:pt x="3178" y="1131"/>
                  </a:lnTo>
                  <a:lnTo>
                    <a:pt x="3178" y="1133"/>
                  </a:lnTo>
                  <a:lnTo>
                    <a:pt x="3178" y="1133"/>
                  </a:lnTo>
                  <a:lnTo>
                    <a:pt x="3180" y="1135"/>
                  </a:lnTo>
                  <a:lnTo>
                    <a:pt x="3182" y="1135"/>
                  </a:lnTo>
                  <a:lnTo>
                    <a:pt x="3182" y="1137"/>
                  </a:lnTo>
                  <a:lnTo>
                    <a:pt x="3186" y="1139"/>
                  </a:lnTo>
                  <a:lnTo>
                    <a:pt x="3188" y="1141"/>
                  </a:lnTo>
                  <a:lnTo>
                    <a:pt x="3188" y="1143"/>
                  </a:lnTo>
                  <a:lnTo>
                    <a:pt x="3190" y="1143"/>
                  </a:lnTo>
                  <a:lnTo>
                    <a:pt x="3194" y="1145"/>
                  </a:lnTo>
                  <a:lnTo>
                    <a:pt x="3196" y="1145"/>
                  </a:lnTo>
                  <a:lnTo>
                    <a:pt x="3196" y="1147"/>
                  </a:lnTo>
                  <a:lnTo>
                    <a:pt x="3198" y="1147"/>
                  </a:lnTo>
                  <a:lnTo>
                    <a:pt x="3200" y="1147"/>
                  </a:lnTo>
                  <a:lnTo>
                    <a:pt x="3202" y="1147"/>
                  </a:lnTo>
                  <a:lnTo>
                    <a:pt x="3204" y="1147"/>
                  </a:lnTo>
                  <a:lnTo>
                    <a:pt x="3206" y="1149"/>
                  </a:lnTo>
                  <a:lnTo>
                    <a:pt x="3208" y="1151"/>
                  </a:lnTo>
                  <a:lnTo>
                    <a:pt x="3210" y="1153"/>
                  </a:lnTo>
                  <a:lnTo>
                    <a:pt x="3210" y="1155"/>
                  </a:lnTo>
                  <a:lnTo>
                    <a:pt x="3210" y="1157"/>
                  </a:lnTo>
                  <a:lnTo>
                    <a:pt x="3208" y="1157"/>
                  </a:lnTo>
                  <a:lnTo>
                    <a:pt x="3208" y="1159"/>
                  </a:lnTo>
                  <a:lnTo>
                    <a:pt x="3210" y="1161"/>
                  </a:lnTo>
                  <a:lnTo>
                    <a:pt x="3210" y="1163"/>
                  </a:lnTo>
                  <a:lnTo>
                    <a:pt x="3212" y="1163"/>
                  </a:lnTo>
                  <a:lnTo>
                    <a:pt x="3214" y="1165"/>
                  </a:lnTo>
                  <a:lnTo>
                    <a:pt x="3220" y="1167"/>
                  </a:lnTo>
                  <a:lnTo>
                    <a:pt x="3222" y="1169"/>
                  </a:lnTo>
                  <a:lnTo>
                    <a:pt x="3224" y="1171"/>
                  </a:lnTo>
                  <a:lnTo>
                    <a:pt x="3224" y="1173"/>
                  </a:lnTo>
                  <a:lnTo>
                    <a:pt x="3226" y="1173"/>
                  </a:lnTo>
                  <a:lnTo>
                    <a:pt x="3226" y="1175"/>
                  </a:lnTo>
                  <a:lnTo>
                    <a:pt x="3226" y="1177"/>
                  </a:lnTo>
                  <a:lnTo>
                    <a:pt x="3226" y="1179"/>
                  </a:lnTo>
                  <a:lnTo>
                    <a:pt x="3226" y="1181"/>
                  </a:lnTo>
                  <a:lnTo>
                    <a:pt x="3224" y="1181"/>
                  </a:lnTo>
                  <a:lnTo>
                    <a:pt x="3220" y="1183"/>
                  </a:lnTo>
                  <a:lnTo>
                    <a:pt x="3216" y="1183"/>
                  </a:lnTo>
                  <a:lnTo>
                    <a:pt x="3214" y="1183"/>
                  </a:lnTo>
                  <a:lnTo>
                    <a:pt x="3214" y="1185"/>
                  </a:lnTo>
                  <a:lnTo>
                    <a:pt x="3212" y="1187"/>
                  </a:lnTo>
                  <a:lnTo>
                    <a:pt x="3210" y="1187"/>
                  </a:lnTo>
                  <a:lnTo>
                    <a:pt x="3208" y="1189"/>
                  </a:lnTo>
                  <a:lnTo>
                    <a:pt x="3206" y="1189"/>
                  </a:lnTo>
                  <a:lnTo>
                    <a:pt x="3204" y="1189"/>
                  </a:lnTo>
                  <a:lnTo>
                    <a:pt x="3202" y="1191"/>
                  </a:lnTo>
                  <a:lnTo>
                    <a:pt x="3200" y="1191"/>
                  </a:lnTo>
                  <a:lnTo>
                    <a:pt x="3198" y="1191"/>
                  </a:lnTo>
                  <a:lnTo>
                    <a:pt x="3196" y="1191"/>
                  </a:lnTo>
                  <a:lnTo>
                    <a:pt x="3196" y="1193"/>
                  </a:lnTo>
                  <a:lnTo>
                    <a:pt x="3194" y="1193"/>
                  </a:lnTo>
                  <a:lnTo>
                    <a:pt x="3196" y="1195"/>
                  </a:lnTo>
                  <a:lnTo>
                    <a:pt x="3198" y="1195"/>
                  </a:lnTo>
                  <a:lnTo>
                    <a:pt x="3198" y="1197"/>
                  </a:lnTo>
                  <a:lnTo>
                    <a:pt x="3198" y="1199"/>
                  </a:lnTo>
                  <a:lnTo>
                    <a:pt x="3196" y="1199"/>
                  </a:lnTo>
                  <a:lnTo>
                    <a:pt x="3196" y="1201"/>
                  </a:lnTo>
                  <a:lnTo>
                    <a:pt x="3196" y="1203"/>
                  </a:lnTo>
                  <a:lnTo>
                    <a:pt x="3198" y="1203"/>
                  </a:lnTo>
                  <a:lnTo>
                    <a:pt x="3196" y="1205"/>
                  </a:lnTo>
                  <a:lnTo>
                    <a:pt x="3198" y="1207"/>
                  </a:lnTo>
                  <a:lnTo>
                    <a:pt x="3200" y="1209"/>
                  </a:lnTo>
                  <a:lnTo>
                    <a:pt x="3202" y="1209"/>
                  </a:lnTo>
                  <a:lnTo>
                    <a:pt x="3204" y="1211"/>
                  </a:lnTo>
                  <a:lnTo>
                    <a:pt x="3206" y="1211"/>
                  </a:lnTo>
                  <a:lnTo>
                    <a:pt x="3206" y="1213"/>
                  </a:lnTo>
                  <a:lnTo>
                    <a:pt x="3208" y="1215"/>
                  </a:lnTo>
                  <a:lnTo>
                    <a:pt x="3208" y="1219"/>
                  </a:lnTo>
                  <a:lnTo>
                    <a:pt x="3210" y="1219"/>
                  </a:lnTo>
                  <a:lnTo>
                    <a:pt x="3210" y="1221"/>
                  </a:lnTo>
                  <a:lnTo>
                    <a:pt x="3210" y="1223"/>
                  </a:lnTo>
                  <a:lnTo>
                    <a:pt x="3212" y="1223"/>
                  </a:lnTo>
                  <a:lnTo>
                    <a:pt x="3214" y="1223"/>
                  </a:lnTo>
                  <a:lnTo>
                    <a:pt x="3214" y="1225"/>
                  </a:lnTo>
                  <a:lnTo>
                    <a:pt x="3214" y="1227"/>
                  </a:lnTo>
                  <a:lnTo>
                    <a:pt x="3216" y="1227"/>
                  </a:lnTo>
                  <a:lnTo>
                    <a:pt x="3216" y="1229"/>
                  </a:lnTo>
                  <a:lnTo>
                    <a:pt x="3216" y="1231"/>
                  </a:lnTo>
                  <a:lnTo>
                    <a:pt x="3218" y="1233"/>
                  </a:lnTo>
                  <a:lnTo>
                    <a:pt x="3222" y="1233"/>
                  </a:lnTo>
                  <a:lnTo>
                    <a:pt x="3224" y="1235"/>
                  </a:lnTo>
                  <a:lnTo>
                    <a:pt x="3226" y="1235"/>
                  </a:lnTo>
                  <a:lnTo>
                    <a:pt x="3226" y="1239"/>
                  </a:lnTo>
                  <a:lnTo>
                    <a:pt x="3226" y="1241"/>
                  </a:lnTo>
                  <a:lnTo>
                    <a:pt x="3226" y="1245"/>
                  </a:lnTo>
                  <a:lnTo>
                    <a:pt x="3226" y="1247"/>
                  </a:lnTo>
                  <a:lnTo>
                    <a:pt x="3226" y="1249"/>
                  </a:lnTo>
                  <a:lnTo>
                    <a:pt x="3226" y="1251"/>
                  </a:lnTo>
                  <a:lnTo>
                    <a:pt x="3226" y="1253"/>
                  </a:lnTo>
                  <a:lnTo>
                    <a:pt x="3226" y="1255"/>
                  </a:lnTo>
                  <a:lnTo>
                    <a:pt x="3226" y="1257"/>
                  </a:lnTo>
                  <a:lnTo>
                    <a:pt x="3226" y="1259"/>
                  </a:lnTo>
                  <a:lnTo>
                    <a:pt x="3224" y="1259"/>
                  </a:lnTo>
                  <a:lnTo>
                    <a:pt x="3224" y="1261"/>
                  </a:lnTo>
                  <a:lnTo>
                    <a:pt x="3222" y="1261"/>
                  </a:lnTo>
                  <a:lnTo>
                    <a:pt x="3222" y="1263"/>
                  </a:lnTo>
                  <a:lnTo>
                    <a:pt x="3222" y="1265"/>
                  </a:lnTo>
                  <a:lnTo>
                    <a:pt x="3222" y="1271"/>
                  </a:lnTo>
                  <a:lnTo>
                    <a:pt x="3222" y="1273"/>
                  </a:lnTo>
                  <a:lnTo>
                    <a:pt x="3220" y="1273"/>
                  </a:lnTo>
                  <a:lnTo>
                    <a:pt x="3220" y="1275"/>
                  </a:lnTo>
                  <a:lnTo>
                    <a:pt x="3220" y="1277"/>
                  </a:lnTo>
                  <a:lnTo>
                    <a:pt x="3220" y="1279"/>
                  </a:lnTo>
                  <a:lnTo>
                    <a:pt x="3220" y="1281"/>
                  </a:lnTo>
                  <a:lnTo>
                    <a:pt x="3218" y="1281"/>
                  </a:lnTo>
                  <a:lnTo>
                    <a:pt x="3216" y="1281"/>
                  </a:lnTo>
                  <a:lnTo>
                    <a:pt x="3214" y="1281"/>
                  </a:lnTo>
                  <a:lnTo>
                    <a:pt x="3212" y="1281"/>
                  </a:lnTo>
                  <a:lnTo>
                    <a:pt x="3210" y="1281"/>
                  </a:lnTo>
                  <a:lnTo>
                    <a:pt x="3206" y="1279"/>
                  </a:lnTo>
                  <a:lnTo>
                    <a:pt x="3202" y="1279"/>
                  </a:lnTo>
                  <a:lnTo>
                    <a:pt x="3202" y="1277"/>
                  </a:lnTo>
                  <a:lnTo>
                    <a:pt x="3200" y="1277"/>
                  </a:lnTo>
                  <a:lnTo>
                    <a:pt x="3198" y="1277"/>
                  </a:lnTo>
                  <a:lnTo>
                    <a:pt x="3196" y="1277"/>
                  </a:lnTo>
                  <a:lnTo>
                    <a:pt x="3194" y="1277"/>
                  </a:lnTo>
                  <a:lnTo>
                    <a:pt x="3194" y="1275"/>
                  </a:lnTo>
                  <a:lnTo>
                    <a:pt x="3192" y="1275"/>
                  </a:lnTo>
                  <a:lnTo>
                    <a:pt x="3192" y="1277"/>
                  </a:lnTo>
                  <a:lnTo>
                    <a:pt x="3192" y="1279"/>
                  </a:lnTo>
                  <a:lnTo>
                    <a:pt x="3192" y="1281"/>
                  </a:lnTo>
                  <a:lnTo>
                    <a:pt x="3190" y="1281"/>
                  </a:lnTo>
                  <a:lnTo>
                    <a:pt x="3190" y="1283"/>
                  </a:lnTo>
                  <a:lnTo>
                    <a:pt x="3192" y="1285"/>
                  </a:lnTo>
                  <a:lnTo>
                    <a:pt x="3194" y="1287"/>
                  </a:lnTo>
                  <a:lnTo>
                    <a:pt x="3196" y="1289"/>
                  </a:lnTo>
                  <a:lnTo>
                    <a:pt x="3198" y="1289"/>
                  </a:lnTo>
                  <a:lnTo>
                    <a:pt x="3200" y="1291"/>
                  </a:lnTo>
                  <a:lnTo>
                    <a:pt x="3202" y="1293"/>
                  </a:lnTo>
                  <a:lnTo>
                    <a:pt x="3202" y="1295"/>
                  </a:lnTo>
                  <a:lnTo>
                    <a:pt x="3204" y="1297"/>
                  </a:lnTo>
                  <a:lnTo>
                    <a:pt x="3206" y="1301"/>
                  </a:lnTo>
                  <a:lnTo>
                    <a:pt x="3208" y="1301"/>
                  </a:lnTo>
                  <a:lnTo>
                    <a:pt x="3210" y="1305"/>
                  </a:lnTo>
                  <a:lnTo>
                    <a:pt x="3210" y="1305"/>
                  </a:lnTo>
                  <a:lnTo>
                    <a:pt x="3208" y="1313"/>
                  </a:lnTo>
                  <a:lnTo>
                    <a:pt x="3210" y="1313"/>
                  </a:lnTo>
                  <a:lnTo>
                    <a:pt x="3210" y="1315"/>
                  </a:lnTo>
                  <a:lnTo>
                    <a:pt x="3210" y="1321"/>
                  </a:lnTo>
                  <a:lnTo>
                    <a:pt x="3210" y="1324"/>
                  </a:lnTo>
                  <a:lnTo>
                    <a:pt x="3212" y="1328"/>
                  </a:lnTo>
                  <a:lnTo>
                    <a:pt x="3212" y="1330"/>
                  </a:lnTo>
                  <a:lnTo>
                    <a:pt x="3214" y="1332"/>
                  </a:lnTo>
                  <a:lnTo>
                    <a:pt x="3214" y="1334"/>
                  </a:lnTo>
                  <a:lnTo>
                    <a:pt x="3216" y="1334"/>
                  </a:lnTo>
                  <a:lnTo>
                    <a:pt x="3216" y="1336"/>
                  </a:lnTo>
                  <a:lnTo>
                    <a:pt x="3218" y="1338"/>
                  </a:lnTo>
                  <a:lnTo>
                    <a:pt x="3218" y="1340"/>
                  </a:lnTo>
                  <a:lnTo>
                    <a:pt x="3216" y="1342"/>
                  </a:lnTo>
                  <a:lnTo>
                    <a:pt x="3214" y="1344"/>
                  </a:lnTo>
                  <a:lnTo>
                    <a:pt x="3214" y="1346"/>
                  </a:lnTo>
                  <a:lnTo>
                    <a:pt x="3214" y="1348"/>
                  </a:lnTo>
                  <a:lnTo>
                    <a:pt x="3214" y="1352"/>
                  </a:lnTo>
                  <a:lnTo>
                    <a:pt x="3214" y="1354"/>
                  </a:lnTo>
                  <a:lnTo>
                    <a:pt x="3212" y="1354"/>
                  </a:lnTo>
                  <a:lnTo>
                    <a:pt x="3210" y="1356"/>
                  </a:lnTo>
                  <a:lnTo>
                    <a:pt x="3208" y="1356"/>
                  </a:lnTo>
                  <a:lnTo>
                    <a:pt x="3208" y="1358"/>
                  </a:lnTo>
                  <a:lnTo>
                    <a:pt x="3208" y="1360"/>
                  </a:lnTo>
                  <a:lnTo>
                    <a:pt x="3210" y="1362"/>
                  </a:lnTo>
                  <a:lnTo>
                    <a:pt x="3208" y="1362"/>
                  </a:lnTo>
                  <a:lnTo>
                    <a:pt x="3208" y="1364"/>
                  </a:lnTo>
                  <a:lnTo>
                    <a:pt x="3206" y="1368"/>
                  </a:lnTo>
                  <a:lnTo>
                    <a:pt x="3204" y="1368"/>
                  </a:lnTo>
                  <a:lnTo>
                    <a:pt x="3202" y="1370"/>
                  </a:lnTo>
                  <a:lnTo>
                    <a:pt x="3200" y="1372"/>
                  </a:lnTo>
                  <a:lnTo>
                    <a:pt x="3198" y="1374"/>
                  </a:lnTo>
                  <a:lnTo>
                    <a:pt x="3192" y="1378"/>
                  </a:lnTo>
                  <a:lnTo>
                    <a:pt x="3192" y="1380"/>
                  </a:lnTo>
                  <a:lnTo>
                    <a:pt x="3190" y="1382"/>
                  </a:lnTo>
                  <a:lnTo>
                    <a:pt x="3190" y="1384"/>
                  </a:lnTo>
                  <a:lnTo>
                    <a:pt x="3188" y="1384"/>
                  </a:lnTo>
                  <a:lnTo>
                    <a:pt x="3186" y="1384"/>
                  </a:lnTo>
                  <a:lnTo>
                    <a:pt x="3184" y="1384"/>
                  </a:lnTo>
                  <a:lnTo>
                    <a:pt x="3184" y="1386"/>
                  </a:lnTo>
                  <a:lnTo>
                    <a:pt x="3182" y="1388"/>
                  </a:lnTo>
                  <a:lnTo>
                    <a:pt x="3182" y="1390"/>
                  </a:lnTo>
                  <a:lnTo>
                    <a:pt x="3180" y="1390"/>
                  </a:lnTo>
                  <a:lnTo>
                    <a:pt x="3178" y="1392"/>
                  </a:lnTo>
                  <a:lnTo>
                    <a:pt x="3178" y="1392"/>
                  </a:lnTo>
                  <a:lnTo>
                    <a:pt x="3178" y="1394"/>
                  </a:lnTo>
                  <a:lnTo>
                    <a:pt x="3178" y="1396"/>
                  </a:lnTo>
                  <a:lnTo>
                    <a:pt x="3176" y="1396"/>
                  </a:lnTo>
                  <a:lnTo>
                    <a:pt x="3176" y="1398"/>
                  </a:lnTo>
                  <a:lnTo>
                    <a:pt x="3174" y="1398"/>
                  </a:lnTo>
                  <a:lnTo>
                    <a:pt x="3174" y="1400"/>
                  </a:lnTo>
                  <a:lnTo>
                    <a:pt x="3176" y="1402"/>
                  </a:lnTo>
                  <a:lnTo>
                    <a:pt x="3176" y="1406"/>
                  </a:lnTo>
                  <a:lnTo>
                    <a:pt x="3176" y="1408"/>
                  </a:lnTo>
                  <a:lnTo>
                    <a:pt x="3176" y="1410"/>
                  </a:lnTo>
                  <a:lnTo>
                    <a:pt x="3178" y="1412"/>
                  </a:lnTo>
                  <a:lnTo>
                    <a:pt x="3178" y="1414"/>
                  </a:lnTo>
                  <a:lnTo>
                    <a:pt x="3178" y="1416"/>
                  </a:lnTo>
                  <a:lnTo>
                    <a:pt x="3180" y="1418"/>
                  </a:lnTo>
                  <a:lnTo>
                    <a:pt x="3180" y="1422"/>
                  </a:lnTo>
                  <a:lnTo>
                    <a:pt x="3180" y="1426"/>
                  </a:lnTo>
                  <a:lnTo>
                    <a:pt x="3178" y="1428"/>
                  </a:lnTo>
                  <a:lnTo>
                    <a:pt x="3176" y="1428"/>
                  </a:lnTo>
                  <a:lnTo>
                    <a:pt x="3176" y="1430"/>
                  </a:lnTo>
                  <a:lnTo>
                    <a:pt x="3176" y="1432"/>
                  </a:lnTo>
                  <a:lnTo>
                    <a:pt x="3176" y="1434"/>
                  </a:lnTo>
                  <a:lnTo>
                    <a:pt x="3178" y="1434"/>
                  </a:lnTo>
                  <a:lnTo>
                    <a:pt x="3178" y="1436"/>
                  </a:lnTo>
                  <a:lnTo>
                    <a:pt x="3176" y="1440"/>
                  </a:lnTo>
                  <a:lnTo>
                    <a:pt x="3174" y="1440"/>
                  </a:lnTo>
                  <a:lnTo>
                    <a:pt x="3174" y="1442"/>
                  </a:lnTo>
                  <a:lnTo>
                    <a:pt x="3168" y="1444"/>
                  </a:lnTo>
                  <a:lnTo>
                    <a:pt x="3166" y="1446"/>
                  </a:lnTo>
                  <a:lnTo>
                    <a:pt x="3166" y="1448"/>
                  </a:lnTo>
                  <a:lnTo>
                    <a:pt x="3166" y="1450"/>
                  </a:lnTo>
                  <a:lnTo>
                    <a:pt x="3166" y="1450"/>
                  </a:lnTo>
                  <a:lnTo>
                    <a:pt x="3168" y="1452"/>
                  </a:lnTo>
                  <a:lnTo>
                    <a:pt x="3168" y="1454"/>
                  </a:lnTo>
                  <a:lnTo>
                    <a:pt x="3164" y="1458"/>
                  </a:lnTo>
                  <a:lnTo>
                    <a:pt x="3162" y="1458"/>
                  </a:lnTo>
                  <a:lnTo>
                    <a:pt x="3160" y="1462"/>
                  </a:lnTo>
                  <a:lnTo>
                    <a:pt x="3158" y="1462"/>
                  </a:lnTo>
                  <a:lnTo>
                    <a:pt x="3158" y="1464"/>
                  </a:lnTo>
                  <a:lnTo>
                    <a:pt x="3156" y="1466"/>
                  </a:lnTo>
                  <a:lnTo>
                    <a:pt x="3156" y="1468"/>
                  </a:lnTo>
                  <a:lnTo>
                    <a:pt x="3158" y="1470"/>
                  </a:lnTo>
                  <a:lnTo>
                    <a:pt x="3162" y="1470"/>
                  </a:lnTo>
                  <a:lnTo>
                    <a:pt x="3164" y="1470"/>
                  </a:lnTo>
                  <a:lnTo>
                    <a:pt x="3166" y="1468"/>
                  </a:lnTo>
                  <a:lnTo>
                    <a:pt x="3168" y="1468"/>
                  </a:lnTo>
                  <a:lnTo>
                    <a:pt x="3168" y="1466"/>
                  </a:lnTo>
                  <a:lnTo>
                    <a:pt x="3168" y="1464"/>
                  </a:lnTo>
                  <a:lnTo>
                    <a:pt x="3166" y="1462"/>
                  </a:lnTo>
                  <a:lnTo>
                    <a:pt x="3166" y="1460"/>
                  </a:lnTo>
                  <a:lnTo>
                    <a:pt x="3166" y="1458"/>
                  </a:lnTo>
                  <a:lnTo>
                    <a:pt x="3168" y="1458"/>
                  </a:lnTo>
                  <a:lnTo>
                    <a:pt x="3170" y="1458"/>
                  </a:lnTo>
                  <a:lnTo>
                    <a:pt x="3170" y="1460"/>
                  </a:lnTo>
                  <a:lnTo>
                    <a:pt x="3172" y="1460"/>
                  </a:lnTo>
                  <a:lnTo>
                    <a:pt x="3172" y="1462"/>
                  </a:lnTo>
                  <a:lnTo>
                    <a:pt x="3172" y="1464"/>
                  </a:lnTo>
                  <a:lnTo>
                    <a:pt x="3172" y="1466"/>
                  </a:lnTo>
                  <a:lnTo>
                    <a:pt x="3172" y="1468"/>
                  </a:lnTo>
                  <a:lnTo>
                    <a:pt x="3172" y="1470"/>
                  </a:lnTo>
                  <a:lnTo>
                    <a:pt x="3174" y="1472"/>
                  </a:lnTo>
                  <a:lnTo>
                    <a:pt x="3176" y="1472"/>
                  </a:lnTo>
                  <a:lnTo>
                    <a:pt x="3178" y="1474"/>
                  </a:lnTo>
                  <a:lnTo>
                    <a:pt x="3178" y="1474"/>
                  </a:lnTo>
                  <a:lnTo>
                    <a:pt x="3180" y="1476"/>
                  </a:lnTo>
                  <a:lnTo>
                    <a:pt x="3180" y="1478"/>
                  </a:lnTo>
                  <a:lnTo>
                    <a:pt x="3180" y="1480"/>
                  </a:lnTo>
                  <a:lnTo>
                    <a:pt x="3182" y="1480"/>
                  </a:lnTo>
                  <a:lnTo>
                    <a:pt x="3184" y="1480"/>
                  </a:lnTo>
                  <a:lnTo>
                    <a:pt x="3184" y="1478"/>
                  </a:lnTo>
                  <a:lnTo>
                    <a:pt x="3186" y="1478"/>
                  </a:lnTo>
                  <a:lnTo>
                    <a:pt x="3188" y="1478"/>
                  </a:lnTo>
                  <a:lnTo>
                    <a:pt x="3188" y="1476"/>
                  </a:lnTo>
                  <a:lnTo>
                    <a:pt x="3188" y="1474"/>
                  </a:lnTo>
                  <a:lnTo>
                    <a:pt x="3190" y="1472"/>
                  </a:lnTo>
                  <a:lnTo>
                    <a:pt x="3192" y="1472"/>
                  </a:lnTo>
                  <a:lnTo>
                    <a:pt x="3194" y="1472"/>
                  </a:lnTo>
                  <a:lnTo>
                    <a:pt x="3196" y="1474"/>
                  </a:lnTo>
                  <a:lnTo>
                    <a:pt x="3198" y="1472"/>
                  </a:lnTo>
                  <a:lnTo>
                    <a:pt x="3198" y="1470"/>
                  </a:lnTo>
                  <a:lnTo>
                    <a:pt x="3200" y="1472"/>
                  </a:lnTo>
                  <a:lnTo>
                    <a:pt x="3202" y="1472"/>
                  </a:lnTo>
                  <a:lnTo>
                    <a:pt x="3204" y="1472"/>
                  </a:lnTo>
                  <a:lnTo>
                    <a:pt x="3208" y="1472"/>
                  </a:lnTo>
                  <a:lnTo>
                    <a:pt x="3210" y="1472"/>
                  </a:lnTo>
                  <a:lnTo>
                    <a:pt x="3210" y="1470"/>
                  </a:lnTo>
                  <a:lnTo>
                    <a:pt x="3212" y="1470"/>
                  </a:lnTo>
                  <a:lnTo>
                    <a:pt x="3214" y="1470"/>
                  </a:lnTo>
                  <a:lnTo>
                    <a:pt x="3220" y="1470"/>
                  </a:lnTo>
                  <a:lnTo>
                    <a:pt x="3220" y="1472"/>
                  </a:lnTo>
                  <a:lnTo>
                    <a:pt x="3222" y="1472"/>
                  </a:lnTo>
                  <a:lnTo>
                    <a:pt x="3224" y="1474"/>
                  </a:lnTo>
                  <a:lnTo>
                    <a:pt x="3226" y="1474"/>
                  </a:lnTo>
                  <a:lnTo>
                    <a:pt x="3226" y="1474"/>
                  </a:lnTo>
                  <a:lnTo>
                    <a:pt x="3228" y="1472"/>
                  </a:lnTo>
                  <a:lnTo>
                    <a:pt x="3232" y="1472"/>
                  </a:lnTo>
                  <a:lnTo>
                    <a:pt x="3234" y="1474"/>
                  </a:lnTo>
                  <a:lnTo>
                    <a:pt x="3236" y="1474"/>
                  </a:lnTo>
                  <a:lnTo>
                    <a:pt x="3236" y="1476"/>
                  </a:lnTo>
                  <a:lnTo>
                    <a:pt x="3238" y="1476"/>
                  </a:lnTo>
                  <a:lnTo>
                    <a:pt x="3238" y="1474"/>
                  </a:lnTo>
                  <a:lnTo>
                    <a:pt x="3240" y="1474"/>
                  </a:lnTo>
                  <a:lnTo>
                    <a:pt x="3242" y="1474"/>
                  </a:lnTo>
                  <a:lnTo>
                    <a:pt x="3242" y="1472"/>
                  </a:lnTo>
                  <a:lnTo>
                    <a:pt x="3242" y="1470"/>
                  </a:lnTo>
                  <a:lnTo>
                    <a:pt x="3244" y="1470"/>
                  </a:lnTo>
                  <a:lnTo>
                    <a:pt x="3244" y="1468"/>
                  </a:lnTo>
                  <a:lnTo>
                    <a:pt x="3246" y="1468"/>
                  </a:lnTo>
                  <a:lnTo>
                    <a:pt x="3250" y="1468"/>
                  </a:lnTo>
                  <a:lnTo>
                    <a:pt x="3252" y="1466"/>
                  </a:lnTo>
                  <a:lnTo>
                    <a:pt x="3254" y="1462"/>
                  </a:lnTo>
                  <a:lnTo>
                    <a:pt x="3254" y="1460"/>
                  </a:lnTo>
                  <a:lnTo>
                    <a:pt x="3256" y="1460"/>
                  </a:lnTo>
                  <a:lnTo>
                    <a:pt x="3258" y="1456"/>
                  </a:lnTo>
                  <a:lnTo>
                    <a:pt x="3260" y="1452"/>
                  </a:lnTo>
                  <a:lnTo>
                    <a:pt x="3264" y="1450"/>
                  </a:lnTo>
                  <a:lnTo>
                    <a:pt x="3266" y="1448"/>
                  </a:lnTo>
                  <a:lnTo>
                    <a:pt x="3268" y="1448"/>
                  </a:lnTo>
                  <a:lnTo>
                    <a:pt x="3270" y="1448"/>
                  </a:lnTo>
                  <a:lnTo>
                    <a:pt x="3270" y="1446"/>
                  </a:lnTo>
                  <a:lnTo>
                    <a:pt x="3272" y="1446"/>
                  </a:lnTo>
                  <a:lnTo>
                    <a:pt x="3272" y="1444"/>
                  </a:lnTo>
                  <a:lnTo>
                    <a:pt x="3274" y="1442"/>
                  </a:lnTo>
                  <a:lnTo>
                    <a:pt x="3276" y="1440"/>
                  </a:lnTo>
                  <a:lnTo>
                    <a:pt x="3276" y="1438"/>
                  </a:lnTo>
                  <a:lnTo>
                    <a:pt x="3278" y="1438"/>
                  </a:lnTo>
                  <a:lnTo>
                    <a:pt x="3280" y="1438"/>
                  </a:lnTo>
                  <a:lnTo>
                    <a:pt x="3282" y="1438"/>
                  </a:lnTo>
                  <a:lnTo>
                    <a:pt x="3284" y="1440"/>
                  </a:lnTo>
                  <a:lnTo>
                    <a:pt x="3286" y="1442"/>
                  </a:lnTo>
                  <a:lnTo>
                    <a:pt x="3286" y="1444"/>
                  </a:lnTo>
                  <a:lnTo>
                    <a:pt x="3288" y="1444"/>
                  </a:lnTo>
                  <a:lnTo>
                    <a:pt x="3290" y="1444"/>
                  </a:lnTo>
                  <a:lnTo>
                    <a:pt x="3290" y="1446"/>
                  </a:lnTo>
                  <a:lnTo>
                    <a:pt x="3292" y="1448"/>
                  </a:lnTo>
                  <a:lnTo>
                    <a:pt x="3292" y="1450"/>
                  </a:lnTo>
                  <a:lnTo>
                    <a:pt x="3298" y="1452"/>
                  </a:lnTo>
                  <a:lnTo>
                    <a:pt x="3298" y="1454"/>
                  </a:lnTo>
                  <a:lnTo>
                    <a:pt x="3300" y="1454"/>
                  </a:lnTo>
                  <a:lnTo>
                    <a:pt x="3302" y="1454"/>
                  </a:lnTo>
                  <a:lnTo>
                    <a:pt x="3302" y="1456"/>
                  </a:lnTo>
                  <a:lnTo>
                    <a:pt x="3304" y="1456"/>
                  </a:lnTo>
                  <a:lnTo>
                    <a:pt x="3304" y="1460"/>
                  </a:lnTo>
                  <a:lnTo>
                    <a:pt x="3304" y="1462"/>
                  </a:lnTo>
                  <a:lnTo>
                    <a:pt x="3302" y="1462"/>
                  </a:lnTo>
                  <a:lnTo>
                    <a:pt x="3302" y="1464"/>
                  </a:lnTo>
                  <a:lnTo>
                    <a:pt x="3304" y="1466"/>
                  </a:lnTo>
                  <a:lnTo>
                    <a:pt x="3304" y="1468"/>
                  </a:lnTo>
                  <a:lnTo>
                    <a:pt x="3304" y="1470"/>
                  </a:lnTo>
                  <a:lnTo>
                    <a:pt x="3306" y="1470"/>
                  </a:lnTo>
                  <a:lnTo>
                    <a:pt x="3308" y="1472"/>
                  </a:lnTo>
                  <a:lnTo>
                    <a:pt x="3308" y="1474"/>
                  </a:lnTo>
                  <a:lnTo>
                    <a:pt x="3308" y="1476"/>
                  </a:lnTo>
                  <a:lnTo>
                    <a:pt x="3308" y="1478"/>
                  </a:lnTo>
                  <a:lnTo>
                    <a:pt x="3310" y="1478"/>
                  </a:lnTo>
                  <a:lnTo>
                    <a:pt x="3310" y="1482"/>
                  </a:lnTo>
                  <a:lnTo>
                    <a:pt x="3308" y="1484"/>
                  </a:lnTo>
                  <a:lnTo>
                    <a:pt x="3308" y="1486"/>
                  </a:lnTo>
                  <a:lnTo>
                    <a:pt x="3306" y="1488"/>
                  </a:lnTo>
                  <a:lnTo>
                    <a:pt x="3304" y="1488"/>
                  </a:lnTo>
                  <a:lnTo>
                    <a:pt x="3302" y="1490"/>
                  </a:lnTo>
                  <a:lnTo>
                    <a:pt x="3300" y="1494"/>
                  </a:lnTo>
                  <a:lnTo>
                    <a:pt x="3300" y="1496"/>
                  </a:lnTo>
                  <a:lnTo>
                    <a:pt x="3300" y="1498"/>
                  </a:lnTo>
                  <a:lnTo>
                    <a:pt x="3300" y="1498"/>
                  </a:lnTo>
                  <a:lnTo>
                    <a:pt x="3300" y="1500"/>
                  </a:lnTo>
                  <a:lnTo>
                    <a:pt x="3298" y="1500"/>
                  </a:lnTo>
                  <a:lnTo>
                    <a:pt x="3298" y="1502"/>
                  </a:lnTo>
                  <a:lnTo>
                    <a:pt x="3292" y="1510"/>
                  </a:lnTo>
                  <a:lnTo>
                    <a:pt x="3290" y="1512"/>
                  </a:lnTo>
                  <a:lnTo>
                    <a:pt x="3288" y="1514"/>
                  </a:lnTo>
                  <a:lnTo>
                    <a:pt x="3284" y="1518"/>
                  </a:lnTo>
                  <a:lnTo>
                    <a:pt x="3282" y="1522"/>
                  </a:lnTo>
                  <a:lnTo>
                    <a:pt x="3280" y="1526"/>
                  </a:lnTo>
                  <a:lnTo>
                    <a:pt x="3280" y="1530"/>
                  </a:lnTo>
                  <a:lnTo>
                    <a:pt x="3278" y="1532"/>
                  </a:lnTo>
                  <a:lnTo>
                    <a:pt x="3276" y="1534"/>
                  </a:lnTo>
                  <a:lnTo>
                    <a:pt x="3276" y="1536"/>
                  </a:lnTo>
                  <a:lnTo>
                    <a:pt x="3276" y="1538"/>
                  </a:lnTo>
                  <a:lnTo>
                    <a:pt x="3276" y="1540"/>
                  </a:lnTo>
                  <a:lnTo>
                    <a:pt x="3274" y="1540"/>
                  </a:lnTo>
                  <a:lnTo>
                    <a:pt x="3276" y="1542"/>
                  </a:lnTo>
                  <a:lnTo>
                    <a:pt x="3276" y="1544"/>
                  </a:lnTo>
                  <a:lnTo>
                    <a:pt x="3276" y="1546"/>
                  </a:lnTo>
                  <a:lnTo>
                    <a:pt x="3276" y="1546"/>
                  </a:lnTo>
                  <a:lnTo>
                    <a:pt x="3274" y="1546"/>
                  </a:lnTo>
                  <a:lnTo>
                    <a:pt x="3274" y="1548"/>
                  </a:lnTo>
                  <a:lnTo>
                    <a:pt x="3272" y="1548"/>
                  </a:lnTo>
                  <a:lnTo>
                    <a:pt x="3272" y="1550"/>
                  </a:lnTo>
                  <a:lnTo>
                    <a:pt x="3272" y="1552"/>
                  </a:lnTo>
                  <a:lnTo>
                    <a:pt x="3270" y="1552"/>
                  </a:lnTo>
                  <a:lnTo>
                    <a:pt x="3270" y="1554"/>
                  </a:lnTo>
                  <a:lnTo>
                    <a:pt x="3272" y="1556"/>
                  </a:lnTo>
                  <a:lnTo>
                    <a:pt x="3270" y="1556"/>
                  </a:lnTo>
                  <a:lnTo>
                    <a:pt x="3270" y="1558"/>
                  </a:lnTo>
                  <a:lnTo>
                    <a:pt x="3270" y="1560"/>
                  </a:lnTo>
                  <a:lnTo>
                    <a:pt x="3270" y="1562"/>
                  </a:lnTo>
                  <a:lnTo>
                    <a:pt x="3270" y="1564"/>
                  </a:lnTo>
                  <a:lnTo>
                    <a:pt x="3268" y="1568"/>
                  </a:lnTo>
                  <a:lnTo>
                    <a:pt x="3268" y="1570"/>
                  </a:lnTo>
                  <a:lnTo>
                    <a:pt x="3270" y="1572"/>
                  </a:lnTo>
                  <a:lnTo>
                    <a:pt x="3270" y="1574"/>
                  </a:lnTo>
                  <a:lnTo>
                    <a:pt x="3268" y="1574"/>
                  </a:lnTo>
                  <a:lnTo>
                    <a:pt x="3266" y="1574"/>
                  </a:lnTo>
                  <a:lnTo>
                    <a:pt x="3264" y="1574"/>
                  </a:lnTo>
                  <a:lnTo>
                    <a:pt x="3264" y="1576"/>
                  </a:lnTo>
                  <a:lnTo>
                    <a:pt x="3260" y="1580"/>
                  </a:lnTo>
                  <a:lnTo>
                    <a:pt x="3260" y="1582"/>
                  </a:lnTo>
                  <a:lnTo>
                    <a:pt x="3262" y="1582"/>
                  </a:lnTo>
                  <a:lnTo>
                    <a:pt x="3262" y="1584"/>
                  </a:lnTo>
                  <a:lnTo>
                    <a:pt x="3262" y="1588"/>
                  </a:lnTo>
                  <a:lnTo>
                    <a:pt x="3260" y="1590"/>
                  </a:lnTo>
                  <a:lnTo>
                    <a:pt x="3258" y="1592"/>
                  </a:lnTo>
                  <a:lnTo>
                    <a:pt x="3258" y="1594"/>
                  </a:lnTo>
                  <a:lnTo>
                    <a:pt x="3260" y="1598"/>
                  </a:lnTo>
                  <a:lnTo>
                    <a:pt x="3260" y="1600"/>
                  </a:lnTo>
                  <a:lnTo>
                    <a:pt x="3258" y="1600"/>
                  </a:lnTo>
                  <a:lnTo>
                    <a:pt x="3254" y="1602"/>
                  </a:lnTo>
                  <a:lnTo>
                    <a:pt x="3254" y="1604"/>
                  </a:lnTo>
                  <a:lnTo>
                    <a:pt x="3252" y="1604"/>
                  </a:lnTo>
                  <a:lnTo>
                    <a:pt x="3252" y="1606"/>
                  </a:lnTo>
                  <a:lnTo>
                    <a:pt x="3250" y="1610"/>
                  </a:lnTo>
                  <a:lnTo>
                    <a:pt x="3250" y="1612"/>
                  </a:lnTo>
                  <a:lnTo>
                    <a:pt x="3250" y="1614"/>
                  </a:lnTo>
                  <a:lnTo>
                    <a:pt x="3252" y="1620"/>
                  </a:lnTo>
                  <a:lnTo>
                    <a:pt x="3252" y="1622"/>
                  </a:lnTo>
                  <a:lnTo>
                    <a:pt x="3252" y="1624"/>
                  </a:lnTo>
                  <a:lnTo>
                    <a:pt x="3252" y="1626"/>
                  </a:lnTo>
                  <a:lnTo>
                    <a:pt x="3252" y="1628"/>
                  </a:lnTo>
                  <a:lnTo>
                    <a:pt x="3252" y="1632"/>
                  </a:lnTo>
                  <a:lnTo>
                    <a:pt x="3254" y="1632"/>
                  </a:lnTo>
                  <a:lnTo>
                    <a:pt x="3258" y="1636"/>
                  </a:lnTo>
                  <a:lnTo>
                    <a:pt x="3258" y="1638"/>
                  </a:lnTo>
                  <a:lnTo>
                    <a:pt x="3260" y="1638"/>
                  </a:lnTo>
                  <a:lnTo>
                    <a:pt x="3262" y="1640"/>
                  </a:lnTo>
                  <a:lnTo>
                    <a:pt x="3262" y="1642"/>
                  </a:lnTo>
                  <a:lnTo>
                    <a:pt x="3264" y="1642"/>
                  </a:lnTo>
                  <a:lnTo>
                    <a:pt x="3266" y="1642"/>
                  </a:lnTo>
                  <a:lnTo>
                    <a:pt x="3270" y="1644"/>
                  </a:lnTo>
                  <a:lnTo>
                    <a:pt x="3272" y="1646"/>
                  </a:lnTo>
                  <a:lnTo>
                    <a:pt x="3272" y="1648"/>
                  </a:lnTo>
                  <a:lnTo>
                    <a:pt x="3274" y="1648"/>
                  </a:lnTo>
                  <a:lnTo>
                    <a:pt x="3274" y="1650"/>
                  </a:lnTo>
                  <a:lnTo>
                    <a:pt x="3274" y="1652"/>
                  </a:lnTo>
                  <a:lnTo>
                    <a:pt x="3276" y="1652"/>
                  </a:lnTo>
                  <a:lnTo>
                    <a:pt x="3278" y="1652"/>
                  </a:lnTo>
                  <a:lnTo>
                    <a:pt x="3280" y="1652"/>
                  </a:lnTo>
                  <a:lnTo>
                    <a:pt x="3280" y="1654"/>
                  </a:lnTo>
                  <a:lnTo>
                    <a:pt x="3282" y="1654"/>
                  </a:lnTo>
                  <a:lnTo>
                    <a:pt x="3282" y="1656"/>
                  </a:lnTo>
                  <a:lnTo>
                    <a:pt x="3284" y="1656"/>
                  </a:lnTo>
                  <a:lnTo>
                    <a:pt x="3284" y="1658"/>
                  </a:lnTo>
                  <a:lnTo>
                    <a:pt x="3286" y="1658"/>
                  </a:lnTo>
                  <a:lnTo>
                    <a:pt x="3286" y="1660"/>
                  </a:lnTo>
                  <a:lnTo>
                    <a:pt x="3290" y="1666"/>
                  </a:lnTo>
                  <a:lnTo>
                    <a:pt x="3290" y="1668"/>
                  </a:lnTo>
                  <a:lnTo>
                    <a:pt x="3288" y="1668"/>
                  </a:lnTo>
                  <a:lnTo>
                    <a:pt x="3288" y="1670"/>
                  </a:lnTo>
                  <a:lnTo>
                    <a:pt x="3290" y="1670"/>
                  </a:lnTo>
                  <a:lnTo>
                    <a:pt x="3290" y="1672"/>
                  </a:lnTo>
                  <a:lnTo>
                    <a:pt x="3292" y="1674"/>
                  </a:lnTo>
                  <a:lnTo>
                    <a:pt x="3292" y="1676"/>
                  </a:lnTo>
                  <a:lnTo>
                    <a:pt x="3292" y="1680"/>
                  </a:lnTo>
                  <a:lnTo>
                    <a:pt x="3294" y="1682"/>
                  </a:lnTo>
                  <a:lnTo>
                    <a:pt x="3296" y="1682"/>
                  </a:lnTo>
                  <a:lnTo>
                    <a:pt x="3298" y="1684"/>
                  </a:lnTo>
                  <a:lnTo>
                    <a:pt x="3300" y="1690"/>
                  </a:lnTo>
                  <a:lnTo>
                    <a:pt x="3302" y="1690"/>
                  </a:lnTo>
                  <a:lnTo>
                    <a:pt x="3304" y="1690"/>
                  </a:lnTo>
                  <a:lnTo>
                    <a:pt x="3308" y="1690"/>
                  </a:lnTo>
                  <a:lnTo>
                    <a:pt x="3312" y="1692"/>
                  </a:lnTo>
                  <a:lnTo>
                    <a:pt x="3312" y="1690"/>
                  </a:lnTo>
                  <a:lnTo>
                    <a:pt x="3314" y="1690"/>
                  </a:lnTo>
                  <a:lnTo>
                    <a:pt x="3316" y="1690"/>
                  </a:lnTo>
                  <a:lnTo>
                    <a:pt x="3318" y="1690"/>
                  </a:lnTo>
                  <a:lnTo>
                    <a:pt x="3318" y="1692"/>
                  </a:lnTo>
                  <a:lnTo>
                    <a:pt x="3320" y="1692"/>
                  </a:lnTo>
                  <a:lnTo>
                    <a:pt x="3322" y="1692"/>
                  </a:lnTo>
                  <a:lnTo>
                    <a:pt x="3322" y="1694"/>
                  </a:lnTo>
                  <a:lnTo>
                    <a:pt x="3324" y="1694"/>
                  </a:lnTo>
                  <a:lnTo>
                    <a:pt x="3324" y="1694"/>
                  </a:lnTo>
                  <a:lnTo>
                    <a:pt x="3326" y="1696"/>
                  </a:lnTo>
                  <a:lnTo>
                    <a:pt x="3328" y="1696"/>
                  </a:lnTo>
                  <a:lnTo>
                    <a:pt x="3326" y="1698"/>
                  </a:lnTo>
                  <a:lnTo>
                    <a:pt x="3328" y="1698"/>
                  </a:lnTo>
                  <a:lnTo>
                    <a:pt x="3330" y="1698"/>
                  </a:lnTo>
                  <a:lnTo>
                    <a:pt x="3330" y="1700"/>
                  </a:lnTo>
                  <a:lnTo>
                    <a:pt x="3332" y="1700"/>
                  </a:lnTo>
                  <a:lnTo>
                    <a:pt x="3334" y="1702"/>
                  </a:lnTo>
                  <a:lnTo>
                    <a:pt x="3334" y="1700"/>
                  </a:lnTo>
                  <a:lnTo>
                    <a:pt x="3336" y="1702"/>
                  </a:lnTo>
                  <a:lnTo>
                    <a:pt x="3338" y="1702"/>
                  </a:lnTo>
                  <a:lnTo>
                    <a:pt x="3342" y="1702"/>
                  </a:lnTo>
                  <a:lnTo>
                    <a:pt x="3342" y="1704"/>
                  </a:lnTo>
                  <a:lnTo>
                    <a:pt x="3344" y="1704"/>
                  </a:lnTo>
                  <a:lnTo>
                    <a:pt x="3344" y="1706"/>
                  </a:lnTo>
                  <a:lnTo>
                    <a:pt x="3346" y="1706"/>
                  </a:lnTo>
                  <a:lnTo>
                    <a:pt x="3346" y="1710"/>
                  </a:lnTo>
                  <a:lnTo>
                    <a:pt x="3344" y="1710"/>
                  </a:lnTo>
                  <a:lnTo>
                    <a:pt x="3346" y="1714"/>
                  </a:lnTo>
                  <a:lnTo>
                    <a:pt x="3346" y="1716"/>
                  </a:lnTo>
                  <a:lnTo>
                    <a:pt x="3344" y="1716"/>
                  </a:lnTo>
                  <a:lnTo>
                    <a:pt x="3344" y="1714"/>
                  </a:lnTo>
                  <a:lnTo>
                    <a:pt x="3342" y="1712"/>
                  </a:lnTo>
                  <a:lnTo>
                    <a:pt x="3338" y="1712"/>
                  </a:lnTo>
                  <a:lnTo>
                    <a:pt x="3338" y="1714"/>
                  </a:lnTo>
                  <a:lnTo>
                    <a:pt x="3336" y="1714"/>
                  </a:lnTo>
                  <a:lnTo>
                    <a:pt x="3336" y="1716"/>
                  </a:lnTo>
                  <a:lnTo>
                    <a:pt x="3334" y="1716"/>
                  </a:lnTo>
                  <a:lnTo>
                    <a:pt x="3334" y="1718"/>
                  </a:lnTo>
                  <a:lnTo>
                    <a:pt x="3332" y="1720"/>
                  </a:lnTo>
                  <a:lnTo>
                    <a:pt x="3330" y="1722"/>
                  </a:lnTo>
                  <a:lnTo>
                    <a:pt x="3330" y="1726"/>
                  </a:lnTo>
                  <a:lnTo>
                    <a:pt x="3328" y="1728"/>
                  </a:lnTo>
                  <a:lnTo>
                    <a:pt x="3328" y="1730"/>
                  </a:lnTo>
                  <a:lnTo>
                    <a:pt x="3326" y="1734"/>
                  </a:lnTo>
                  <a:lnTo>
                    <a:pt x="3326" y="1736"/>
                  </a:lnTo>
                  <a:lnTo>
                    <a:pt x="3324" y="1738"/>
                  </a:lnTo>
                  <a:lnTo>
                    <a:pt x="3324" y="1738"/>
                  </a:lnTo>
                  <a:lnTo>
                    <a:pt x="3324" y="1740"/>
                  </a:lnTo>
                  <a:lnTo>
                    <a:pt x="3324" y="1742"/>
                  </a:lnTo>
                  <a:lnTo>
                    <a:pt x="3324" y="1744"/>
                  </a:lnTo>
                  <a:lnTo>
                    <a:pt x="3324" y="1747"/>
                  </a:lnTo>
                  <a:lnTo>
                    <a:pt x="3322" y="1747"/>
                  </a:lnTo>
                  <a:lnTo>
                    <a:pt x="3324" y="1749"/>
                  </a:lnTo>
                  <a:lnTo>
                    <a:pt x="3324" y="1751"/>
                  </a:lnTo>
                  <a:lnTo>
                    <a:pt x="3324" y="1753"/>
                  </a:lnTo>
                  <a:lnTo>
                    <a:pt x="3324" y="1755"/>
                  </a:lnTo>
                  <a:lnTo>
                    <a:pt x="3324" y="1757"/>
                  </a:lnTo>
                  <a:lnTo>
                    <a:pt x="3324" y="1759"/>
                  </a:lnTo>
                  <a:lnTo>
                    <a:pt x="3324" y="1761"/>
                  </a:lnTo>
                  <a:lnTo>
                    <a:pt x="3324" y="1765"/>
                  </a:lnTo>
                  <a:lnTo>
                    <a:pt x="3324" y="1767"/>
                  </a:lnTo>
                  <a:lnTo>
                    <a:pt x="3324" y="1769"/>
                  </a:lnTo>
                  <a:lnTo>
                    <a:pt x="3324" y="1773"/>
                  </a:lnTo>
                  <a:lnTo>
                    <a:pt x="3324" y="1775"/>
                  </a:lnTo>
                  <a:lnTo>
                    <a:pt x="3324" y="1779"/>
                  </a:lnTo>
                  <a:lnTo>
                    <a:pt x="3324" y="1781"/>
                  </a:lnTo>
                  <a:lnTo>
                    <a:pt x="3324" y="1783"/>
                  </a:lnTo>
                  <a:lnTo>
                    <a:pt x="3324" y="1785"/>
                  </a:lnTo>
                  <a:lnTo>
                    <a:pt x="3324" y="1787"/>
                  </a:lnTo>
                  <a:lnTo>
                    <a:pt x="3322" y="1789"/>
                  </a:lnTo>
                  <a:lnTo>
                    <a:pt x="3322" y="1791"/>
                  </a:lnTo>
                  <a:lnTo>
                    <a:pt x="3322" y="1793"/>
                  </a:lnTo>
                  <a:lnTo>
                    <a:pt x="3322" y="1795"/>
                  </a:lnTo>
                  <a:lnTo>
                    <a:pt x="3322" y="1797"/>
                  </a:lnTo>
                  <a:lnTo>
                    <a:pt x="3322" y="1799"/>
                  </a:lnTo>
                  <a:lnTo>
                    <a:pt x="3322" y="1801"/>
                  </a:lnTo>
                  <a:lnTo>
                    <a:pt x="3320" y="1801"/>
                  </a:lnTo>
                  <a:lnTo>
                    <a:pt x="3320" y="1803"/>
                  </a:lnTo>
                  <a:lnTo>
                    <a:pt x="3318" y="1803"/>
                  </a:lnTo>
                  <a:lnTo>
                    <a:pt x="3318" y="1801"/>
                  </a:lnTo>
                  <a:lnTo>
                    <a:pt x="3316" y="1801"/>
                  </a:lnTo>
                  <a:lnTo>
                    <a:pt x="3314" y="1801"/>
                  </a:lnTo>
                  <a:lnTo>
                    <a:pt x="3312" y="1801"/>
                  </a:lnTo>
                  <a:lnTo>
                    <a:pt x="3310" y="1801"/>
                  </a:lnTo>
                  <a:lnTo>
                    <a:pt x="3308" y="1801"/>
                  </a:lnTo>
                  <a:lnTo>
                    <a:pt x="3308" y="1803"/>
                  </a:lnTo>
                  <a:lnTo>
                    <a:pt x="3310" y="1805"/>
                  </a:lnTo>
                  <a:lnTo>
                    <a:pt x="3308" y="1807"/>
                  </a:lnTo>
                  <a:lnTo>
                    <a:pt x="3308" y="1809"/>
                  </a:lnTo>
                  <a:lnTo>
                    <a:pt x="3306" y="1809"/>
                  </a:lnTo>
                  <a:lnTo>
                    <a:pt x="3306" y="1811"/>
                  </a:lnTo>
                  <a:lnTo>
                    <a:pt x="3304" y="1809"/>
                  </a:lnTo>
                  <a:lnTo>
                    <a:pt x="3306" y="1807"/>
                  </a:lnTo>
                  <a:lnTo>
                    <a:pt x="3304" y="1805"/>
                  </a:lnTo>
                  <a:lnTo>
                    <a:pt x="3304" y="1807"/>
                  </a:lnTo>
                  <a:lnTo>
                    <a:pt x="3302" y="1807"/>
                  </a:lnTo>
                  <a:lnTo>
                    <a:pt x="3304" y="1809"/>
                  </a:lnTo>
                  <a:lnTo>
                    <a:pt x="3304" y="1811"/>
                  </a:lnTo>
                  <a:lnTo>
                    <a:pt x="3304" y="1813"/>
                  </a:lnTo>
                  <a:lnTo>
                    <a:pt x="3302" y="1813"/>
                  </a:lnTo>
                  <a:lnTo>
                    <a:pt x="3300" y="1813"/>
                  </a:lnTo>
                  <a:lnTo>
                    <a:pt x="3296" y="1811"/>
                  </a:lnTo>
                  <a:lnTo>
                    <a:pt x="3292" y="1811"/>
                  </a:lnTo>
                  <a:lnTo>
                    <a:pt x="3290" y="1811"/>
                  </a:lnTo>
                  <a:lnTo>
                    <a:pt x="3288" y="1811"/>
                  </a:lnTo>
                  <a:lnTo>
                    <a:pt x="3286" y="1811"/>
                  </a:lnTo>
                  <a:lnTo>
                    <a:pt x="3284" y="1811"/>
                  </a:lnTo>
                  <a:lnTo>
                    <a:pt x="3282" y="1811"/>
                  </a:lnTo>
                  <a:lnTo>
                    <a:pt x="3280" y="1811"/>
                  </a:lnTo>
                  <a:lnTo>
                    <a:pt x="3278" y="1811"/>
                  </a:lnTo>
                  <a:lnTo>
                    <a:pt x="3276" y="1811"/>
                  </a:lnTo>
                  <a:lnTo>
                    <a:pt x="3274" y="1811"/>
                  </a:lnTo>
                  <a:lnTo>
                    <a:pt x="3272" y="1811"/>
                  </a:lnTo>
                  <a:lnTo>
                    <a:pt x="3270" y="1811"/>
                  </a:lnTo>
                  <a:lnTo>
                    <a:pt x="3270" y="1813"/>
                  </a:lnTo>
                  <a:lnTo>
                    <a:pt x="3266" y="1813"/>
                  </a:lnTo>
                  <a:lnTo>
                    <a:pt x="3264" y="1813"/>
                  </a:lnTo>
                  <a:lnTo>
                    <a:pt x="3262" y="1813"/>
                  </a:lnTo>
                  <a:lnTo>
                    <a:pt x="3260" y="1815"/>
                  </a:lnTo>
                  <a:lnTo>
                    <a:pt x="3258" y="1815"/>
                  </a:lnTo>
                  <a:lnTo>
                    <a:pt x="3256" y="1815"/>
                  </a:lnTo>
                  <a:lnTo>
                    <a:pt x="3254" y="1815"/>
                  </a:lnTo>
                  <a:lnTo>
                    <a:pt x="3252" y="1815"/>
                  </a:lnTo>
                  <a:lnTo>
                    <a:pt x="3250" y="1815"/>
                  </a:lnTo>
                  <a:lnTo>
                    <a:pt x="3250" y="1817"/>
                  </a:lnTo>
                  <a:lnTo>
                    <a:pt x="3248" y="1817"/>
                  </a:lnTo>
                  <a:lnTo>
                    <a:pt x="3246" y="1817"/>
                  </a:lnTo>
                  <a:lnTo>
                    <a:pt x="3244" y="1817"/>
                  </a:lnTo>
                  <a:lnTo>
                    <a:pt x="3242" y="1817"/>
                  </a:lnTo>
                  <a:lnTo>
                    <a:pt x="3240" y="1817"/>
                  </a:lnTo>
                  <a:lnTo>
                    <a:pt x="3238" y="1817"/>
                  </a:lnTo>
                  <a:lnTo>
                    <a:pt x="3236" y="1819"/>
                  </a:lnTo>
                  <a:lnTo>
                    <a:pt x="3232" y="1819"/>
                  </a:lnTo>
                  <a:lnTo>
                    <a:pt x="3228" y="1821"/>
                  </a:lnTo>
                  <a:lnTo>
                    <a:pt x="3226" y="1821"/>
                  </a:lnTo>
                  <a:lnTo>
                    <a:pt x="3226" y="1821"/>
                  </a:lnTo>
                  <a:lnTo>
                    <a:pt x="3224" y="1823"/>
                  </a:lnTo>
                  <a:lnTo>
                    <a:pt x="3222" y="1823"/>
                  </a:lnTo>
                  <a:lnTo>
                    <a:pt x="3220" y="1825"/>
                  </a:lnTo>
                  <a:lnTo>
                    <a:pt x="3216" y="1825"/>
                  </a:lnTo>
                  <a:lnTo>
                    <a:pt x="3216" y="1827"/>
                  </a:lnTo>
                  <a:lnTo>
                    <a:pt x="3214" y="1827"/>
                  </a:lnTo>
                  <a:lnTo>
                    <a:pt x="3212" y="1827"/>
                  </a:lnTo>
                  <a:lnTo>
                    <a:pt x="3210" y="1829"/>
                  </a:lnTo>
                  <a:lnTo>
                    <a:pt x="3208" y="1829"/>
                  </a:lnTo>
                  <a:lnTo>
                    <a:pt x="3206" y="1829"/>
                  </a:lnTo>
                  <a:lnTo>
                    <a:pt x="3204" y="1829"/>
                  </a:lnTo>
                  <a:lnTo>
                    <a:pt x="3204" y="1831"/>
                  </a:lnTo>
                  <a:lnTo>
                    <a:pt x="3202" y="1831"/>
                  </a:lnTo>
                  <a:lnTo>
                    <a:pt x="3200" y="1833"/>
                  </a:lnTo>
                  <a:lnTo>
                    <a:pt x="3200" y="1835"/>
                  </a:lnTo>
                  <a:lnTo>
                    <a:pt x="3198" y="1835"/>
                  </a:lnTo>
                  <a:lnTo>
                    <a:pt x="3198" y="1837"/>
                  </a:lnTo>
                  <a:lnTo>
                    <a:pt x="3196" y="1837"/>
                  </a:lnTo>
                  <a:lnTo>
                    <a:pt x="3196" y="1839"/>
                  </a:lnTo>
                  <a:lnTo>
                    <a:pt x="3194" y="1841"/>
                  </a:lnTo>
                  <a:lnTo>
                    <a:pt x="3192" y="1843"/>
                  </a:lnTo>
                  <a:lnTo>
                    <a:pt x="3192" y="1845"/>
                  </a:lnTo>
                  <a:lnTo>
                    <a:pt x="3190" y="1845"/>
                  </a:lnTo>
                  <a:lnTo>
                    <a:pt x="3190" y="1847"/>
                  </a:lnTo>
                  <a:lnTo>
                    <a:pt x="3188" y="1847"/>
                  </a:lnTo>
                  <a:lnTo>
                    <a:pt x="3188" y="1849"/>
                  </a:lnTo>
                  <a:lnTo>
                    <a:pt x="3186" y="1849"/>
                  </a:lnTo>
                  <a:lnTo>
                    <a:pt x="3186" y="1851"/>
                  </a:lnTo>
                  <a:lnTo>
                    <a:pt x="3184" y="1853"/>
                  </a:lnTo>
                  <a:lnTo>
                    <a:pt x="3184" y="1855"/>
                  </a:lnTo>
                  <a:lnTo>
                    <a:pt x="3184" y="1857"/>
                  </a:lnTo>
                  <a:lnTo>
                    <a:pt x="3184" y="1859"/>
                  </a:lnTo>
                  <a:lnTo>
                    <a:pt x="3184" y="1861"/>
                  </a:lnTo>
                  <a:lnTo>
                    <a:pt x="3184" y="1863"/>
                  </a:lnTo>
                  <a:lnTo>
                    <a:pt x="3184" y="1865"/>
                  </a:lnTo>
                  <a:lnTo>
                    <a:pt x="3186" y="1867"/>
                  </a:lnTo>
                  <a:lnTo>
                    <a:pt x="3186" y="1869"/>
                  </a:lnTo>
                  <a:lnTo>
                    <a:pt x="3186" y="1871"/>
                  </a:lnTo>
                  <a:lnTo>
                    <a:pt x="3186" y="1873"/>
                  </a:lnTo>
                  <a:lnTo>
                    <a:pt x="3188" y="1875"/>
                  </a:lnTo>
                  <a:lnTo>
                    <a:pt x="3190" y="1877"/>
                  </a:lnTo>
                  <a:lnTo>
                    <a:pt x="3190" y="1879"/>
                  </a:lnTo>
                  <a:lnTo>
                    <a:pt x="3192" y="1881"/>
                  </a:lnTo>
                  <a:lnTo>
                    <a:pt x="3192" y="1883"/>
                  </a:lnTo>
                  <a:lnTo>
                    <a:pt x="3194" y="1883"/>
                  </a:lnTo>
                  <a:lnTo>
                    <a:pt x="3194" y="1883"/>
                  </a:lnTo>
                  <a:lnTo>
                    <a:pt x="3194" y="1887"/>
                  </a:lnTo>
                  <a:lnTo>
                    <a:pt x="3192" y="1889"/>
                  </a:lnTo>
                  <a:lnTo>
                    <a:pt x="3192" y="1891"/>
                  </a:lnTo>
                  <a:lnTo>
                    <a:pt x="3192" y="1893"/>
                  </a:lnTo>
                  <a:lnTo>
                    <a:pt x="3190" y="1895"/>
                  </a:lnTo>
                  <a:lnTo>
                    <a:pt x="3188" y="1897"/>
                  </a:lnTo>
                  <a:lnTo>
                    <a:pt x="3188" y="1899"/>
                  </a:lnTo>
                  <a:lnTo>
                    <a:pt x="3186" y="1899"/>
                  </a:lnTo>
                  <a:lnTo>
                    <a:pt x="3186" y="1897"/>
                  </a:lnTo>
                  <a:lnTo>
                    <a:pt x="3184" y="1899"/>
                  </a:lnTo>
                  <a:lnTo>
                    <a:pt x="3184" y="1901"/>
                  </a:lnTo>
                  <a:lnTo>
                    <a:pt x="3184" y="1903"/>
                  </a:lnTo>
                  <a:lnTo>
                    <a:pt x="3182" y="1903"/>
                  </a:lnTo>
                  <a:lnTo>
                    <a:pt x="3180" y="1905"/>
                  </a:lnTo>
                  <a:lnTo>
                    <a:pt x="3180" y="1907"/>
                  </a:lnTo>
                  <a:lnTo>
                    <a:pt x="3178" y="1907"/>
                  </a:lnTo>
                  <a:lnTo>
                    <a:pt x="3178" y="1909"/>
                  </a:lnTo>
                  <a:lnTo>
                    <a:pt x="3178" y="1911"/>
                  </a:lnTo>
                  <a:lnTo>
                    <a:pt x="3178" y="1913"/>
                  </a:lnTo>
                  <a:lnTo>
                    <a:pt x="3178" y="1915"/>
                  </a:lnTo>
                  <a:lnTo>
                    <a:pt x="3178" y="1919"/>
                  </a:lnTo>
                  <a:lnTo>
                    <a:pt x="3176" y="1921"/>
                  </a:lnTo>
                  <a:lnTo>
                    <a:pt x="3174" y="1923"/>
                  </a:lnTo>
                  <a:lnTo>
                    <a:pt x="3174" y="1925"/>
                  </a:lnTo>
                  <a:lnTo>
                    <a:pt x="3172" y="1927"/>
                  </a:lnTo>
                  <a:lnTo>
                    <a:pt x="3172" y="1929"/>
                  </a:lnTo>
                  <a:lnTo>
                    <a:pt x="3172" y="1931"/>
                  </a:lnTo>
                  <a:lnTo>
                    <a:pt x="3170" y="1931"/>
                  </a:lnTo>
                  <a:lnTo>
                    <a:pt x="3168" y="1931"/>
                  </a:lnTo>
                  <a:lnTo>
                    <a:pt x="3166" y="1931"/>
                  </a:lnTo>
                  <a:lnTo>
                    <a:pt x="3164" y="1931"/>
                  </a:lnTo>
                  <a:lnTo>
                    <a:pt x="3162" y="1933"/>
                  </a:lnTo>
                  <a:lnTo>
                    <a:pt x="3160" y="1933"/>
                  </a:lnTo>
                  <a:lnTo>
                    <a:pt x="3158" y="1935"/>
                  </a:lnTo>
                  <a:lnTo>
                    <a:pt x="3156" y="1935"/>
                  </a:lnTo>
                  <a:lnTo>
                    <a:pt x="3154" y="1937"/>
                  </a:lnTo>
                  <a:lnTo>
                    <a:pt x="3154" y="1939"/>
                  </a:lnTo>
                  <a:lnTo>
                    <a:pt x="3152" y="1939"/>
                  </a:lnTo>
                  <a:lnTo>
                    <a:pt x="3150" y="1941"/>
                  </a:lnTo>
                  <a:lnTo>
                    <a:pt x="3148" y="1941"/>
                  </a:lnTo>
                  <a:lnTo>
                    <a:pt x="3148" y="1943"/>
                  </a:lnTo>
                  <a:lnTo>
                    <a:pt x="3148" y="1945"/>
                  </a:lnTo>
                  <a:lnTo>
                    <a:pt x="3148" y="1947"/>
                  </a:lnTo>
                  <a:lnTo>
                    <a:pt x="3146" y="1947"/>
                  </a:lnTo>
                  <a:lnTo>
                    <a:pt x="3146" y="1949"/>
                  </a:lnTo>
                  <a:lnTo>
                    <a:pt x="3146" y="1951"/>
                  </a:lnTo>
                  <a:lnTo>
                    <a:pt x="3144" y="1953"/>
                  </a:lnTo>
                  <a:lnTo>
                    <a:pt x="3144" y="1955"/>
                  </a:lnTo>
                  <a:lnTo>
                    <a:pt x="3142" y="1959"/>
                  </a:lnTo>
                  <a:lnTo>
                    <a:pt x="3142" y="1961"/>
                  </a:lnTo>
                  <a:lnTo>
                    <a:pt x="3140" y="1963"/>
                  </a:lnTo>
                  <a:lnTo>
                    <a:pt x="3140" y="1965"/>
                  </a:lnTo>
                  <a:lnTo>
                    <a:pt x="3138" y="1967"/>
                  </a:lnTo>
                  <a:lnTo>
                    <a:pt x="3138" y="1969"/>
                  </a:lnTo>
                  <a:lnTo>
                    <a:pt x="3136" y="1971"/>
                  </a:lnTo>
                  <a:lnTo>
                    <a:pt x="3136" y="1973"/>
                  </a:lnTo>
                  <a:lnTo>
                    <a:pt x="3136" y="1975"/>
                  </a:lnTo>
                  <a:lnTo>
                    <a:pt x="3136" y="1977"/>
                  </a:lnTo>
                  <a:lnTo>
                    <a:pt x="3136" y="1979"/>
                  </a:lnTo>
                  <a:lnTo>
                    <a:pt x="3134" y="1979"/>
                  </a:lnTo>
                  <a:lnTo>
                    <a:pt x="3134" y="1979"/>
                  </a:lnTo>
                  <a:lnTo>
                    <a:pt x="3132" y="1983"/>
                  </a:lnTo>
                  <a:lnTo>
                    <a:pt x="3132" y="1985"/>
                  </a:lnTo>
                  <a:lnTo>
                    <a:pt x="3132" y="1987"/>
                  </a:lnTo>
                  <a:lnTo>
                    <a:pt x="3130" y="1987"/>
                  </a:lnTo>
                  <a:lnTo>
                    <a:pt x="3130" y="1989"/>
                  </a:lnTo>
                  <a:lnTo>
                    <a:pt x="3130" y="1991"/>
                  </a:lnTo>
                  <a:lnTo>
                    <a:pt x="3130" y="1993"/>
                  </a:lnTo>
                  <a:lnTo>
                    <a:pt x="3130" y="1995"/>
                  </a:lnTo>
                  <a:lnTo>
                    <a:pt x="3128" y="1997"/>
                  </a:lnTo>
                  <a:lnTo>
                    <a:pt x="3126" y="1997"/>
                  </a:lnTo>
                  <a:lnTo>
                    <a:pt x="3126" y="1999"/>
                  </a:lnTo>
                  <a:lnTo>
                    <a:pt x="3124" y="2001"/>
                  </a:lnTo>
                  <a:lnTo>
                    <a:pt x="3128" y="2001"/>
                  </a:lnTo>
                  <a:lnTo>
                    <a:pt x="3128" y="2003"/>
                  </a:lnTo>
                  <a:lnTo>
                    <a:pt x="3126" y="2005"/>
                  </a:lnTo>
                  <a:lnTo>
                    <a:pt x="3124" y="2005"/>
                  </a:lnTo>
                  <a:lnTo>
                    <a:pt x="3122" y="2005"/>
                  </a:lnTo>
                  <a:lnTo>
                    <a:pt x="3122" y="2007"/>
                  </a:lnTo>
                  <a:lnTo>
                    <a:pt x="3120" y="2007"/>
                  </a:lnTo>
                  <a:lnTo>
                    <a:pt x="3118" y="2007"/>
                  </a:lnTo>
                  <a:lnTo>
                    <a:pt x="3118" y="2009"/>
                  </a:lnTo>
                  <a:lnTo>
                    <a:pt x="3116" y="2009"/>
                  </a:lnTo>
                  <a:lnTo>
                    <a:pt x="3116" y="2011"/>
                  </a:lnTo>
                  <a:lnTo>
                    <a:pt x="3114" y="2011"/>
                  </a:lnTo>
                  <a:lnTo>
                    <a:pt x="3114" y="2013"/>
                  </a:lnTo>
                  <a:lnTo>
                    <a:pt x="3112" y="2013"/>
                  </a:lnTo>
                  <a:lnTo>
                    <a:pt x="3112" y="2015"/>
                  </a:lnTo>
                  <a:lnTo>
                    <a:pt x="3110" y="2015"/>
                  </a:lnTo>
                  <a:lnTo>
                    <a:pt x="3108" y="2017"/>
                  </a:lnTo>
                  <a:lnTo>
                    <a:pt x="3108" y="2019"/>
                  </a:lnTo>
                  <a:lnTo>
                    <a:pt x="3106" y="2021"/>
                  </a:lnTo>
                  <a:lnTo>
                    <a:pt x="3104" y="2023"/>
                  </a:lnTo>
                  <a:lnTo>
                    <a:pt x="3104" y="2025"/>
                  </a:lnTo>
                  <a:lnTo>
                    <a:pt x="3104" y="2027"/>
                  </a:lnTo>
                  <a:lnTo>
                    <a:pt x="3102" y="2027"/>
                  </a:lnTo>
                  <a:lnTo>
                    <a:pt x="3102" y="2029"/>
                  </a:lnTo>
                  <a:lnTo>
                    <a:pt x="3102" y="2031"/>
                  </a:lnTo>
                  <a:lnTo>
                    <a:pt x="3100" y="2033"/>
                  </a:lnTo>
                  <a:lnTo>
                    <a:pt x="3098" y="2033"/>
                  </a:lnTo>
                  <a:lnTo>
                    <a:pt x="3098" y="2035"/>
                  </a:lnTo>
                  <a:lnTo>
                    <a:pt x="3096" y="2035"/>
                  </a:lnTo>
                  <a:lnTo>
                    <a:pt x="3096" y="2037"/>
                  </a:lnTo>
                  <a:lnTo>
                    <a:pt x="3096" y="2039"/>
                  </a:lnTo>
                  <a:lnTo>
                    <a:pt x="3096" y="2041"/>
                  </a:lnTo>
                  <a:lnTo>
                    <a:pt x="3096" y="2045"/>
                  </a:lnTo>
                  <a:lnTo>
                    <a:pt x="3096" y="2047"/>
                  </a:lnTo>
                  <a:lnTo>
                    <a:pt x="3094" y="2049"/>
                  </a:lnTo>
                  <a:lnTo>
                    <a:pt x="3094" y="2053"/>
                  </a:lnTo>
                  <a:lnTo>
                    <a:pt x="3094" y="2055"/>
                  </a:lnTo>
                  <a:lnTo>
                    <a:pt x="3094" y="2057"/>
                  </a:lnTo>
                  <a:lnTo>
                    <a:pt x="3094" y="2059"/>
                  </a:lnTo>
                  <a:lnTo>
                    <a:pt x="3094" y="2061"/>
                  </a:lnTo>
                  <a:lnTo>
                    <a:pt x="3092" y="2063"/>
                  </a:lnTo>
                  <a:lnTo>
                    <a:pt x="3092" y="2065"/>
                  </a:lnTo>
                  <a:lnTo>
                    <a:pt x="3092" y="2067"/>
                  </a:lnTo>
                  <a:lnTo>
                    <a:pt x="3092" y="2069"/>
                  </a:lnTo>
                  <a:lnTo>
                    <a:pt x="3092" y="2071"/>
                  </a:lnTo>
                  <a:lnTo>
                    <a:pt x="3094" y="2073"/>
                  </a:lnTo>
                  <a:lnTo>
                    <a:pt x="3094" y="2075"/>
                  </a:lnTo>
                  <a:lnTo>
                    <a:pt x="3094" y="2077"/>
                  </a:lnTo>
                  <a:lnTo>
                    <a:pt x="3094" y="2079"/>
                  </a:lnTo>
                  <a:lnTo>
                    <a:pt x="3094" y="2081"/>
                  </a:lnTo>
                  <a:lnTo>
                    <a:pt x="3096" y="2083"/>
                  </a:lnTo>
                  <a:lnTo>
                    <a:pt x="3096" y="2085"/>
                  </a:lnTo>
                  <a:lnTo>
                    <a:pt x="3096" y="2087"/>
                  </a:lnTo>
                  <a:lnTo>
                    <a:pt x="3094" y="2087"/>
                  </a:lnTo>
                  <a:lnTo>
                    <a:pt x="3094" y="2085"/>
                  </a:lnTo>
                  <a:lnTo>
                    <a:pt x="3092" y="2083"/>
                  </a:lnTo>
                  <a:lnTo>
                    <a:pt x="3092" y="2081"/>
                  </a:lnTo>
                  <a:lnTo>
                    <a:pt x="3092" y="2079"/>
                  </a:lnTo>
                  <a:lnTo>
                    <a:pt x="3090" y="2079"/>
                  </a:lnTo>
                  <a:lnTo>
                    <a:pt x="3090" y="2077"/>
                  </a:lnTo>
                  <a:lnTo>
                    <a:pt x="3092" y="2077"/>
                  </a:lnTo>
                  <a:lnTo>
                    <a:pt x="3092" y="2075"/>
                  </a:lnTo>
                  <a:lnTo>
                    <a:pt x="3092" y="2075"/>
                  </a:lnTo>
                  <a:lnTo>
                    <a:pt x="3092" y="2073"/>
                  </a:lnTo>
                  <a:lnTo>
                    <a:pt x="3090" y="2075"/>
                  </a:lnTo>
                  <a:lnTo>
                    <a:pt x="3090" y="2075"/>
                  </a:lnTo>
                  <a:lnTo>
                    <a:pt x="3088" y="2077"/>
                  </a:lnTo>
                  <a:lnTo>
                    <a:pt x="3088" y="2079"/>
                  </a:lnTo>
                  <a:lnTo>
                    <a:pt x="3086" y="2079"/>
                  </a:lnTo>
                  <a:lnTo>
                    <a:pt x="3086" y="2081"/>
                  </a:lnTo>
                  <a:lnTo>
                    <a:pt x="3086" y="2083"/>
                  </a:lnTo>
                  <a:lnTo>
                    <a:pt x="3086" y="2085"/>
                  </a:lnTo>
                  <a:lnTo>
                    <a:pt x="3086" y="2087"/>
                  </a:lnTo>
                  <a:lnTo>
                    <a:pt x="3084" y="2087"/>
                  </a:lnTo>
                  <a:lnTo>
                    <a:pt x="3084" y="2089"/>
                  </a:lnTo>
                  <a:lnTo>
                    <a:pt x="3084" y="2091"/>
                  </a:lnTo>
                  <a:lnTo>
                    <a:pt x="3082" y="2093"/>
                  </a:lnTo>
                  <a:lnTo>
                    <a:pt x="3082" y="2095"/>
                  </a:lnTo>
                  <a:lnTo>
                    <a:pt x="3082" y="2099"/>
                  </a:lnTo>
                  <a:lnTo>
                    <a:pt x="3082" y="2101"/>
                  </a:lnTo>
                  <a:lnTo>
                    <a:pt x="3082" y="2103"/>
                  </a:lnTo>
                  <a:lnTo>
                    <a:pt x="3082" y="2105"/>
                  </a:lnTo>
                  <a:lnTo>
                    <a:pt x="3082" y="2103"/>
                  </a:lnTo>
                  <a:lnTo>
                    <a:pt x="3080" y="2105"/>
                  </a:lnTo>
                  <a:lnTo>
                    <a:pt x="3080" y="2107"/>
                  </a:lnTo>
                  <a:lnTo>
                    <a:pt x="3080" y="2109"/>
                  </a:lnTo>
                  <a:lnTo>
                    <a:pt x="3080" y="2111"/>
                  </a:lnTo>
                  <a:lnTo>
                    <a:pt x="3080" y="2113"/>
                  </a:lnTo>
                  <a:lnTo>
                    <a:pt x="3082" y="2115"/>
                  </a:lnTo>
                  <a:lnTo>
                    <a:pt x="3080" y="2117"/>
                  </a:lnTo>
                  <a:lnTo>
                    <a:pt x="3082" y="2117"/>
                  </a:lnTo>
                  <a:lnTo>
                    <a:pt x="3082" y="2119"/>
                  </a:lnTo>
                  <a:lnTo>
                    <a:pt x="3082" y="2123"/>
                  </a:lnTo>
                  <a:lnTo>
                    <a:pt x="3082" y="2127"/>
                  </a:lnTo>
                  <a:lnTo>
                    <a:pt x="3090" y="2137"/>
                  </a:lnTo>
                  <a:lnTo>
                    <a:pt x="3094" y="2141"/>
                  </a:lnTo>
                  <a:lnTo>
                    <a:pt x="3096" y="2143"/>
                  </a:lnTo>
                  <a:lnTo>
                    <a:pt x="3096" y="2145"/>
                  </a:lnTo>
                  <a:lnTo>
                    <a:pt x="3098" y="2145"/>
                  </a:lnTo>
                  <a:lnTo>
                    <a:pt x="3098" y="2147"/>
                  </a:lnTo>
                  <a:lnTo>
                    <a:pt x="3098" y="2149"/>
                  </a:lnTo>
                  <a:lnTo>
                    <a:pt x="3098" y="2151"/>
                  </a:lnTo>
                  <a:lnTo>
                    <a:pt x="3098" y="2153"/>
                  </a:lnTo>
                  <a:lnTo>
                    <a:pt x="3098" y="2155"/>
                  </a:lnTo>
                  <a:lnTo>
                    <a:pt x="3096" y="2153"/>
                  </a:lnTo>
                  <a:lnTo>
                    <a:pt x="3096" y="2149"/>
                  </a:lnTo>
                  <a:lnTo>
                    <a:pt x="3096" y="2147"/>
                  </a:lnTo>
                  <a:lnTo>
                    <a:pt x="3094" y="2147"/>
                  </a:lnTo>
                  <a:lnTo>
                    <a:pt x="3094" y="2145"/>
                  </a:lnTo>
                  <a:lnTo>
                    <a:pt x="3092" y="2145"/>
                  </a:lnTo>
                  <a:lnTo>
                    <a:pt x="3090" y="2143"/>
                  </a:lnTo>
                  <a:lnTo>
                    <a:pt x="3090" y="2141"/>
                  </a:lnTo>
                  <a:lnTo>
                    <a:pt x="3090" y="2139"/>
                  </a:lnTo>
                  <a:lnTo>
                    <a:pt x="3086" y="2135"/>
                  </a:lnTo>
                  <a:lnTo>
                    <a:pt x="3084" y="2133"/>
                  </a:lnTo>
                  <a:lnTo>
                    <a:pt x="3084" y="2131"/>
                  </a:lnTo>
                  <a:lnTo>
                    <a:pt x="3082" y="2129"/>
                  </a:lnTo>
                  <a:lnTo>
                    <a:pt x="3082" y="2129"/>
                  </a:lnTo>
                  <a:lnTo>
                    <a:pt x="3082" y="2127"/>
                  </a:lnTo>
                  <a:lnTo>
                    <a:pt x="3080" y="2125"/>
                  </a:lnTo>
                  <a:lnTo>
                    <a:pt x="3080" y="2123"/>
                  </a:lnTo>
                  <a:lnTo>
                    <a:pt x="3080" y="2123"/>
                  </a:lnTo>
                  <a:lnTo>
                    <a:pt x="3078" y="2123"/>
                  </a:lnTo>
                  <a:lnTo>
                    <a:pt x="3078" y="2123"/>
                  </a:lnTo>
                  <a:lnTo>
                    <a:pt x="3078" y="2125"/>
                  </a:lnTo>
                  <a:lnTo>
                    <a:pt x="3078" y="2129"/>
                  </a:lnTo>
                  <a:lnTo>
                    <a:pt x="3078" y="2131"/>
                  </a:lnTo>
                  <a:lnTo>
                    <a:pt x="3078" y="2133"/>
                  </a:lnTo>
                  <a:lnTo>
                    <a:pt x="3078" y="2135"/>
                  </a:lnTo>
                  <a:lnTo>
                    <a:pt x="3078" y="2137"/>
                  </a:lnTo>
                  <a:lnTo>
                    <a:pt x="3078" y="2141"/>
                  </a:lnTo>
                  <a:lnTo>
                    <a:pt x="3078" y="2143"/>
                  </a:lnTo>
                  <a:lnTo>
                    <a:pt x="3078" y="2145"/>
                  </a:lnTo>
                  <a:lnTo>
                    <a:pt x="3078" y="2147"/>
                  </a:lnTo>
                  <a:lnTo>
                    <a:pt x="3078" y="2149"/>
                  </a:lnTo>
                  <a:lnTo>
                    <a:pt x="3076" y="2149"/>
                  </a:lnTo>
                  <a:lnTo>
                    <a:pt x="3076" y="2151"/>
                  </a:lnTo>
                  <a:lnTo>
                    <a:pt x="3076" y="2155"/>
                  </a:lnTo>
                  <a:lnTo>
                    <a:pt x="3074" y="2153"/>
                  </a:lnTo>
                  <a:lnTo>
                    <a:pt x="3072" y="2153"/>
                  </a:lnTo>
                  <a:lnTo>
                    <a:pt x="3072" y="2155"/>
                  </a:lnTo>
                  <a:lnTo>
                    <a:pt x="3072" y="2159"/>
                  </a:lnTo>
                  <a:lnTo>
                    <a:pt x="3072" y="2161"/>
                  </a:lnTo>
                  <a:lnTo>
                    <a:pt x="3070" y="2163"/>
                  </a:lnTo>
                  <a:lnTo>
                    <a:pt x="3068" y="2163"/>
                  </a:lnTo>
                  <a:lnTo>
                    <a:pt x="3066" y="2165"/>
                  </a:lnTo>
                  <a:lnTo>
                    <a:pt x="3064" y="2165"/>
                  </a:lnTo>
                  <a:lnTo>
                    <a:pt x="3062" y="2167"/>
                  </a:lnTo>
                  <a:lnTo>
                    <a:pt x="3060" y="2170"/>
                  </a:lnTo>
                  <a:lnTo>
                    <a:pt x="3060" y="2172"/>
                  </a:lnTo>
                  <a:lnTo>
                    <a:pt x="3060" y="2172"/>
                  </a:lnTo>
                  <a:lnTo>
                    <a:pt x="3060" y="2174"/>
                  </a:lnTo>
                  <a:lnTo>
                    <a:pt x="3058" y="2176"/>
                  </a:lnTo>
                  <a:lnTo>
                    <a:pt x="3058" y="2174"/>
                  </a:lnTo>
                  <a:lnTo>
                    <a:pt x="3056" y="2176"/>
                  </a:lnTo>
                  <a:lnTo>
                    <a:pt x="3058" y="2178"/>
                  </a:lnTo>
                  <a:lnTo>
                    <a:pt x="3058" y="2180"/>
                  </a:lnTo>
                  <a:lnTo>
                    <a:pt x="3060" y="2180"/>
                  </a:lnTo>
                  <a:lnTo>
                    <a:pt x="3060" y="2182"/>
                  </a:lnTo>
                  <a:lnTo>
                    <a:pt x="3062" y="2180"/>
                  </a:lnTo>
                  <a:lnTo>
                    <a:pt x="3064" y="2176"/>
                  </a:lnTo>
                  <a:lnTo>
                    <a:pt x="3064" y="2178"/>
                  </a:lnTo>
                  <a:lnTo>
                    <a:pt x="3066" y="2178"/>
                  </a:lnTo>
                  <a:lnTo>
                    <a:pt x="3068" y="2182"/>
                  </a:lnTo>
                  <a:lnTo>
                    <a:pt x="3070" y="2184"/>
                  </a:lnTo>
                  <a:lnTo>
                    <a:pt x="3072" y="2186"/>
                  </a:lnTo>
                  <a:lnTo>
                    <a:pt x="3074" y="2188"/>
                  </a:lnTo>
                  <a:lnTo>
                    <a:pt x="3074" y="2190"/>
                  </a:lnTo>
                  <a:lnTo>
                    <a:pt x="3076" y="2192"/>
                  </a:lnTo>
                  <a:lnTo>
                    <a:pt x="3078" y="2192"/>
                  </a:lnTo>
                  <a:lnTo>
                    <a:pt x="3080" y="2196"/>
                  </a:lnTo>
                  <a:lnTo>
                    <a:pt x="3082" y="2196"/>
                  </a:lnTo>
                  <a:lnTo>
                    <a:pt x="3082" y="2198"/>
                  </a:lnTo>
                  <a:lnTo>
                    <a:pt x="3082" y="2198"/>
                  </a:lnTo>
                  <a:lnTo>
                    <a:pt x="3082" y="2200"/>
                  </a:lnTo>
                  <a:lnTo>
                    <a:pt x="3082" y="2202"/>
                  </a:lnTo>
                  <a:lnTo>
                    <a:pt x="3082" y="2204"/>
                  </a:lnTo>
                  <a:lnTo>
                    <a:pt x="3080" y="2206"/>
                  </a:lnTo>
                  <a:lnTo>
                    <a:pt x="3080" y="2208"/>
                  </a:lnTo>
                  <a:lnTo>
                    <a:pt x="3080" y="2210"/>
                  </a:lnTo>
                  <a:lnTo>
                    <a:pt x="3080" y="2212"/>
                  </a:lnTo>
                  <a:lnTo>
                    <a:pt x="3080" y="2214"/>
                  </a:lnTo>
                  <a:lnTo>
                    <a:pt x="3080" y="2216"/>
                  </a:lnTo>
                  <a:lnTo>
                    <a:pt x="3082" y="2216"/>
                  </a:lnTo>
                  <a:lnTo>
                    <a:pt x="3082" y="2212"/>
                  </a:lnTo>
                  <a:lnTo>
                    <a:pt x="3082" y="2210"/>
                  </a:lnTo>
                  <a:lnTo>
                    <a:pt x="3082" y="2208"/>
                  </a:lnTo>
                  <a:lnTo>
                    <a:pt x="3082" y="2206"/>
                  </a:lnTo>
                  <a:lnTo>
                    <a:pt x="3082" y="2204"/>
                  </a:lnTo>
                  <a:lnTo>
                    <a:pt x="3082" y="2202"/>
                  </a:lnTo>
                  <a:lnTo>
                    <a:pt x="3084" y="2202"/>
                  </a:lnTo>
                  <a:lnTo>
                    <a:pt x="3086" y="2200"/>
                  </a:lnTo>
                  <a:lnTo>
                    <a:pt x="3088" y="2198"/>
                  </a:lnTo>
                  <a:lnTo>
                    <a:pt x="3088" y="2200"/>
                  </a:lnTo>
                  <a:lnTo>
                    <a:pt x="3090" y="2202"/>
                  </a:lnTo>
                  <a:lnTo>
                    <a:pt x="3092" y="2202"/>
                  </a:lnTo>
                  <a:lnTo>
                    <a:pt x="3094" y="2204"/>
                  </a:lnTo>
                  <a:lnTo>
                    <a:pt x="3096" y="2204"/>
                  </a:lnTo>
                  <a:lnTo>
                    <a:pt x="3100" y="2206"/>
                  </a:lnTo>
                  <a:lnTo>
                    <a:pt x="3102" y="2206"/>
                  </a:lnTo>
                  <a:lnTo>
                    <a:pt x="3104" y="2208"/>
                  </a:lnTo>
                  <a:lnTo>
                    <a:pt x="3106" y="2208"/>
                  </a:lnTo>
                  <a:lnTo>
                    <a:pt x="3108" y="2208"/>
                  </a:lnTo>
                  <a:lnTo>
                    <a:pt x="3110" y="2208"/>
                  </a:lnTo>
                  <a:lnTo>
                    <a:pt x="3112" y="2208"/>
                  </a:lnTo>
                  <a:lnTo>
                    <a:pt x="3116" y="2208"/>
                  </a:lnTo>
                  <a:lnTo>
                    <a:pt x="3120" y="2208"/>
                  </a:lnTo>
                  <a:lnTo>
                    <a:pt x="3122" y="2208"/>
                  </a:lnTo>
                  <a:lnTo>
                    <a:pt x="3124" y="2206"/>
                  </a:lnTo>
                  <a:lnTo>
                    <a:pt x="3126" y="2206"/>
                  </a:lnTo>
                  <a:lnTo>
                    <a:pt x="3126" y="2204"/>
                  </a:lnTo>
                  <a:lnTo>
                    <a:pt x="3130" y="2204"/>
                  </a:lnTo>
                  <a:lnTo>
                    <a:pt x="3130" y="2202"/>
                  </a:lnTo>
                  <a:lnTo>
                    <a:pt x="3130" y="2202"/>
                  </a:lnTo>
                  <a:lnTo>
                    <a:pt x="3134" y="2198"/>
                  </a:lnTo>
                  <a:lnTo>
                    <a:pt x="3134" y="2194"/>
                  </a:lnTo>
                  <a:lnTo>
                    <a:pt x="3138" y="2192"/>
                  </a:lnTo>
                  <a:lnTo>
                    <a:pt x="3138" y="2190"/>
                  </a:lnTo>
                  <a:lnTo>
                    <a:pt x="3140" y="2186"/>
                  </a:lnTo>
                  <a:lnTo>
                    <a:pt x="3144" y="2178"/>
                  </a:lnTo>
                  <a:lnTo>
                    <a:pt x="3146" y="2176"/>
                  </a:lnTo>
                  <a:lnTo>
                    <a:pt x="3148" y="2172"/>
                  </a:lnTo>
                  <a:lnTo>
                    <a:pt x="3148" y="2172"/>
                  </a:lnTo>
                  <a:lnTo>
                    <a:pt x="3150" y="2170"/>
                  </a:lnTo>
                  <a:lnTo>
                    <a:pt x="3150" y="2167"/>
                  </a:lnTo>
                  <a:lnTo>
                    <a:pt x="3148" y="2167"/>
                  </a:lnTo>
                  <a:lnTo>
                    <a:pt x="3150" y="2165"/>
                  </a:lnTo>
                  <a:lnTo>
                    <a:pt x="3148" y="2165"/>
                  </a:lnTo>
                  <a:lnTo>
                    <a:pt x="3146" y="2163"/>
                  </a:lnTo>
                  <a:lnTo>
                    <a:pt x="3144" y="2165"/>
                  </a:lnTo>
                  <a:lnTo>
                    <a:pt x="3142" y="2165"/>
                  </a:lnTo>
                  <a:lnTo>
                    <a:pt x="3140" y="2165"/>
                  </a:lnTo>
                  <a:lnTo>
                    <a:pt x="3140" y="2163"/>
                  </a:lnTo>
                  <a:lnTo>
                    <a:pt x="3142" y="2163"/>
                  </a:lnTo>
                  <a:lnTo>
                    <a:pt x="3142" y="2161"/>
                  </a:lnTo>
                  <a:lnTo>
                    <a:pt x="3144" y="2161"/>
                  </a:lnTo>
                  <a:lnTo>
                    <a:pt x="3146" y="2161"/>
                  </a:lnTo>
                  <a:lnTo>
                    <a:pt x="3148" y="2159"/>
                  </a:lnTo>
                  <a:lnTo>
                    <a:pt x="3150" y="2157"/>
                  </a:lnTo>
                  <a:lnTo>
                    <a:pt x="3152" y="2157"/>
                  </a:lnTo>
                  <a:lnTo>
                    <a:pt x="3152" y="2155"/>
                  </a:lnTo>
                  <a:lnTo>
                    <a:pt x="3154" y="2155"/>
                  </a:lnTo>
                  <a:lnTo>
                    <a:pt x="3156" y="2153"/>
                  </a:lnTo>
                  <a:lnTo>
                    <a:pt x="3156" y="2151"/>
                  </a:lnTo>
                  <a:lnTo>
                    <a:pt x="3158" y="2151"/>
                  </a:lnTo>
                  <a:lnTo>
                    <a:pt x="3158" y="2149"/>
                  </a:lnTo>
                  <a:lnTo>
                    <a:pt x="3160" y="2147"/>
                  </a:lnTo>
                  <a:lnTo>
                    <a:pt x="3162" y="2145"/>
                  </a:lnTo>
                  <a:lnTo>
                    <a:pt x="3162" y="2141"/>
                  </a:lnTo>
                  <a:lnTo>
                    <a:pt x="3164" y="2141"/>
                  </a:lnTo>
                  <a:lnTo>
                    <a:pt x="3164" y="2139"/>
                  </a:lnTo>
                  <a:lnTo>
                    <a:pt x="3166" y="2139"/>
                  </a:lnTo>
                  <a:lnTo>
                    <a:pt x="3168" y="2139"/>
                  </a:lnTo>
                  <a:lnTo>
                    <a:pt x="3170" y="2135"/>
                  </a:lnTo>
                  <a:lnTo>
                    <a:pt x="3172" y="2133"/>
                  </a:lnTo>
                  <a:lnTo>
                    <a:pt x="3172" y="2131"/>
                  </a:lnTo>
                  <a:lnTo>
                    <a:pt x="3174" y="2129"/>
                  </a:lnTo>
                  <a:lnTo>
                    <a:pt x="3176" y="2127"/>
                  </a:lnTo>
                  <a:lnTo>
                    <a:pt x="3178" y="2127"/>
                  </a:lnTo>
                  <a:lnTo>
                    <a:pt x="3178" y="2125"/>
                  </a:lnTo>
                  <a:lnTo>
                    <a:pt x="3178" y="2127"/>
                  </a:lnTo>
                  <a:lnTo>
                    <a:pt x="3180" y="2127"/>
                  </a:lnTo>
                  <a:lnTo>
                    <a:pt x="3182" y="2127"/>
                  </a:lnTo>
                  <a:lnTo>
                    <a:pt x="3184" y="2127"/>
                  </a:lnTo>
                  <a:lnTo>
                    <a:pt x="3186" y="2125"/>
                  </a:lnTo>
                  <a:lnTo>
                    <a:pt x="3190" y="2123"/>
                  </a:lnTo>
                  <a:lnTo>
                    <a:pt x="3192" y="2123"/>
                  </a:lnTo>
                  <a:lnTo>
                    <a:pt x="3194" y="2123"/>
                  </a:lnTo>
                  <a:lnTo>
                    <a:pt x="3196" y="2121"/>
                  </a:lnTo>
                  <a:lnTo>
                    <a:pt x="3198" y="2119"/>
                  </a:lnTo>
                  <a:lnTo>
                    <a:pt x="3200" y="2117"/>
                  </a:lnTo>
                  <a:lnTo>
                    <a:pt x="3204" y="2113"/>
                  </a:lnTo>
                  <a:lnTo>
                    <a:pt x="3208" y="2113"/>
                  </a:lnTo>
                  <a:lnTo>
                    <a:pt x="3208" y="2111"/>
                  </a:lnTo>
                  <a:lnTo>
                    <a:pt x="3210" y="2111"/>
                  </a:lnTo>
                  <a:lnTo>
                    <a:pt x="3214" y="2111"/>
                  </a:lnTo>
                  <a:lnTo>
                    <a:pt x="3216" y="2111"/>
                  </a:lnTo>
                  <a:lnTo>
                    <a:pt x="3220" y="2111"/>
                  </a:lnTo>
                  <a:lnTo>
                    <a:pt x="3224" y="2111"/>
                  </a:lnTo>
                  <a:lnTo>
                    <a:pt x="3226" y="2111"/>
                  </a:lnTo>
                  <a:lnTo>
                    <a:pt x="3226" y="2109"/>
                  </a:lnTo>
                  <a:lnTo>
                    <a:pt x="3228" y="2109"/>
                  </a:lnTo>
                  <a:lnTo>
                    <a:pt x="3230" y="2109"/>
                  </a:lnTo>
                  <a:lnTo>
                    <a:pt x="3232" y="2107"/>
                  </a:lnTo>
                  <a:lnTo>
                    <a:pt x="3234" y="2107"/>
                  </a:lnTo>
                  <a:lnTo>
                    <a:pt x="3234" y="2105"/>
                  </a:lnTo>
                  <a:lnTo>
                    <a:pt x="3236" y="2105"/>
                  </a:lnTo>
                  <a:lnTo>
                    <a:pt x="3236" y="2103"/>
                  </a:lnTo>
                  <a:lnTo>
                    <a:pt x="3238" y="2103"/>
                  </a:lnTo>
                  <a:lnTo>
                    <a:pt x="3238" y="2101"/>
                  </a:lnTo>
                  <a:lnTo>
                    <a:pt x="3240" y="2101"/>
                  </a:lnTo>
                  <a:lnTo>
                    <a:pt x="3240" y="2099"/>
                  </a:lnTo>
                  <a:lnTo>
                    <a:pt x="3242" y="2099"/>
                  </a:lnTo>
                  <a:lnTo>
                    <a:pt x="3242" y="2095"/>
                  </a:lnTo>
                  <a:lnTo>
                    <a:pt x="3244" y="2093"/>
                  </a:lnTo>
                  <a:lnTo>
                    <a:pt x="3242" y="2091"/>
                  </a:lnTo>
                  <a:lnTo>
                    <a:pt x="3244" y="2089"/>
                  </a:lnTo>
                  <a:lnTo>
                    <a:pt x="3244" y="2087"/>
                  </a:lnTo>
                  <a:lnTo>
                    <a:pt x="3244" y="2085"/>
                  </a:lnTo>
                  <a:lnTo>
                    <a:pt x="3248" y="2081"/>
                  </a:lnTo>
                  <a:lnTo>
                    <a:pt x="3248" y="2079"/>
                  </a:lnTo>
                  <a:lnTo>
                    <a:pt x="3250" y="2077"/>
                  </a:lnTo>
                  <a:lnTo>
                    <a:pt x="3252" y="2075"/>
                  </a:lnTo>
                  <a:lnTo>
                    <a:pt x="3254" y="2075"/>
                  </a:lnTo>
                  <a:lnTo>
                    <a:pt x="3254" y="2075"/>
                  </a:lnTo>
                  <a:lnTo>
                    <a:pt x="3256" y="2073"/>
                  </a:lnTo>
                  <a:lnTo>
                    <a:pt x="3258" y="2071"/>
                  </a:lnTo>
                  <a:lnTo>
                    <a:pt x="3260" y="2069"/>
                  </a:lnTo>
                  <a:lnTo>
                    <a:pt x="3260" y="2067"/>
                  </a:lnTo>
                  <a:lnTo>
                    <a:pt x="3262" y="2065"/>
                  </a:lnTo>
                  <a:lnTo>
                    <a:pt x="3262" y="2063"/>
                  </a:lnTo>
                  <a:lnTo>
                    <a:pt x="3264" y="2061"/>
                  </a:lnTo>
                  <a:lnTo>
                    <a:pt x="3264" y="2059"/>
                  </a:lnTo>
                  <a:lnTo>
                    <a:pt x="3264" y="2057"/>
                  </a:lnTo>
                  <a:lnTo>
                    <a:pt x="3264" y="2055"/>
                  </a:lnTo>
                  <a:lnTo>
                    <a:pt x="3264" y="2051"/>
                  </a:lnTo>
                  <a:lnTo>
                    <a:pt x="3264" y="2049"/>
                  </a:lnTo>
                  <a:lnTo>
                    <a:pt x="3264" y="2045"/>
                  </a:lnTo>
                  <a:lnTo>
                    <a:pt x="3264" y="2043"/>
                  </a:lnTo>
                  <a:lnTo>
                    <a:pt x="3264" y="2041"/>
                  </a:lnTo>
                  <a:lnTo>
                    <a:pt x="3262" y="2039"/>
                  </a:lnTo>
                  <a:lnTo>
                    <a:pt x="3262" y="2035"/>
                  </a:lnTo>
                  <a:lnTo>
                    <a:pt x="3262" y="2033"/>
                  </a:lnTo>
                  <a:lnTo>
                    <a:pt x="3264" y="2031"/>
                  </a:lnTo>
                  <a:lnTo>
                    <a:pt x="3264" y="2029"/>
                  </a:lnTo>
                  <a:lnTo>
                    <a:pt x="3266" y="2029"/>
                  </a:lnTo>
                  <a:lnTo>
                    <a:pt x="3266" y="2027"/>
                  </a:lnTo>
                  <a:lnTo>
                    <a:pt x="3268" y="2027"/>
                  </a:lnTo>
                  <a:lnTo>
                    <a:pt x="3270" y="2027"/>
                  </a:lnTo>
                  <a:lnTo>
                    <a:pt x="3272" y="2025"/>
                  </a:lnTo>
                  <a:lnTo>
                    <a:pt x="3272" y="2023"/>
                  </a:lnTo>
                  <a:lnTo>
                    <a:pt x="3274" y="2021"/>
                  </a:lnTo>
                  <a:lnTo>
                    <a:pt x="3274" y="2019"/>
                  </a:lnTo>
                  <a:lnTo>
                    <a:pt x="3274" y="2017"/>
                  </a:lnTo>
                  <a:lnTo>
                    <a:pt x="3274" y="2015"/>
                  </a:lnTo>
                  <a:lnTo>
                    <a:pt x="3276" y="2013"/>
                  </a:lnTo>
                  <a:lnTo>
                    <a:pt x="3278" y="2013"/>
                  </a:lnTo>
                  <a:lnTo>
                    <a:pt x="3278" y="2009"/>
                  </a:lnTo>
                  <a:lnTo>
                    <a:pt x="3282" y="2005"/>
                  </a:lnTo>
                  <a:lnTo>
                    <a:pt x="3282" y="2003"/>
                  </a:lnTo>
                  <a:lnTo>
                    <a:pt x="3284" y="2001"/>
                  </a:lnTo>
                  <a:lnTo>
                    <a:pt x="3286" y="1999"/>
                  </a:lnTo>
                  <a:lnTo>
                    <a:pt x="3286" y="1997"/>
                  </a:lnTo>
                  <a:lnTo>
                    <a:pt x="3288" y="1995"/>
                  </a:lnTo>
                  <a:lnTo>
                    <a:pt x="3290" y="1993"/>
                  </a:lnTo>
                  <a:lnTo>
                    <a:pt x="3292" y="1991"/>
                  </a:lnTo>
                  <a:lnTo>
                    <a:pt x="3294" y="1989"/>
                  </a:lnTo>
                  <a:lnTo>
                    <a:pt x="3296" y="1987"/>
                  </a:lnTo>
                  <a:lnTo>
                    <a:pt x="3298" y="1985"/>
                  </a:lnTo>
                  <a:lnTo>
                    <a:pt x="3298" y="1983"/>
                  </a:lnTo>
                  <a:lnTo>
                    <a:pt x="3300" y="1981"/>
                  </a:lnTo>
                  <a:lnTo>
                    <a:pt x="3300" y="1979"/>
                  </a:lnTo>
                  <a:lnTo>
                    <a:pt x="3300" y="1977"/>
                  </a:lnTo>
                  <a:lnTo>
                    <a:pt x="3302" y="1977"/>
                  </a:lnTo>
                  <a:lnTo>
                    <a:pt x="3302" y="1975"/>
                  </a:lnTo>
                  <a:lnTo>
                    <a:pt x="3304" y="1973"/>
                  </a:lnTo>
                  <a:lnTo>
                    <a:pt x="3306" y="1973"/>
                  </a:lnTo>
                  <a:lnTo>
                    <a:pt x="3306" y="1971"/>
                  </a:lnTo>
                  <a:lnTo>
                    <a:pt x="3308" y="1971"/>
                  </a:lnTo>
                  <a:lnTo>
                    <a:pt x="3310" y="1969"/>
                  </a:lnTo>
                  <a:lnTo>
                    <a:pt x="3312" y="1965"/>
                  </a:lnTo>
                  <a:lnTo>
                    <a:pt x="3312" y="1963"/>
                  </a:lnTo>
                  <a:lnTo>
                    <a:pt x="3314" y="1961"/>
                  </a:lnTo>
                  <a:lnTo>
                    <a:pt x="3314" y="1959"/>
                  </a:lnTo>
                  <a:lnTo>
                    <a:pt x="3314" y="1957"/>
                  </a:lnTo>
                  <a:lnTo>
                    <a:pt x="3316" y="1955"/>
                  </a:lnTo>
                  <a:lnTo>
                    <a:pt x="3316" y="1953"/>
                  </a:lnTo>
                  <a:lnTo>
                    <a:pt x="3318" y="1953"/>
                  </a:lnTo>
                  <a:lnTo>
                    <a:pt x="3318" y="1951"/>
                  </a:lnTo>
                  <a:lnTo>
                    <a:pt x="3320" y="1949"/>
                  </a:lnTo>
                  <a:lnTo>
                    <a:pt x="3322" y="1947"/>
                  </a:lnTo>
                  <a:lnTo>
                    <a:pt x="3324" y="1947"/>
                  </a:lnTo>
                  <a:lnTo>
                    <a:pt x="3324" y="1945"/>
                  </a:lnTo>
                  <a:lnTo>
                    <a:pt x="3324" y="1943"/>
                  </a:lnTo>
                  <a:lnTo>
                    <a:pt x="3324" y="1941"/>
                  </a:lnTo>
                  <a:lnTo>
                    <a:pt x="3326" y="1939"/>
                  </a:lnTo>
                  <a:lnTo>
                    <a:pt x="3326" y="1937"/>
                  </a:lnTo>
                  <a:lnTo>
                    <a:pt x="3328" y="1935"/>
                  </a:lnTo>
                  <a:lnTo>
                    <a:pt x="3330" y="1933"/>
                  </a:lnTo>
                  <a:lnTo>
                    <a:pt x="3332" y="1931"/>
                  </a:lnTo>
                  <a:lnTo>
                    <a:pt x="3334" y="1931"/>
                  </a:lnTo>
                  <a:lnTo>
                    <a:pt x="3336" y="1931"/>
                  </a:lnTo>
                  <a:lnTo>
                    <a:pt x="3338" y="1931"/>
                  </a:lnTo>
                  <a:lnTo>
                    <a:pt x="3340" y="1929"/>
                  </a:lnTo>
                  <a:lnTo>
                    <a:pt x="3342" y="1929"/>
                  </a:lnTo>
                  <a:lnTo>
                    <a:pt x="3344" y="1927"/>
                  </a:lnTo>
                  <a:lnTo>
                    <a:pt x="3344" y="1925"/>
                  </a:lnTo>
                  <a:lnTo>
                    <a:pt x="3346" y="1925"/>
                  </a:lnTo>
                  <a:lnTo>
                    <a:pt x="3348" y="1923"/>
                  </a:lnTo>
                  <a:lnTo>
                    <a:pt x="3350" y="1921"/>
                  </a:lnTo>
                  <a:lnTo>
                    <a:pt x="3352" y="1919"/>
                  </a:lnTo>
                  <a:lnTo>
                    <a:pt x="3354" y="1919"/>
                  </a:lnTo>
                  <a:lnTo>
                    <a:pt x="3356" y="1919"/>
                  </a:lnTo>
                  <a:lnTo>
                    <a:pt x="3358" y="1919"/>
                  </a:lnTo>
                  <a:lnTo>
                    <a:pt x="3360" y="1921"/>
                  </a:lnTo>
                  <a:lnTo>
                    <a:pt x="3362" y="1921"/>
                  </a:lnTo>
                  <a:lnTo>
                    <a:pt x="3364" y="1921"/>
                  </a:lnTo>
                  <a:lnTo>
                    <a:pt x="3366" y="1921"/>
                  </a:lnTo>
                  <a:lnTo>
                    <a:pt x="3368" y="1921"/>
                  </a:lnTo>
                  <a:lnTo>
                    <a:pt x="3370" y="1921"/>
                  </a:lnTo>
                  <a:lnTo>
                    <a:pt x="3372" y="1923"/>
                  </a:lnTo>
                  <a:lnTo>
                    <a:pt x="3370" y="1925"/>
                  </a:lnTo>
                  <a:lnTo>
                    <a:pt x="3368" y="1925"/>
                  </a:lnTo>
                  <a:lnTo>
                    <a:pt x="3366" y="1925"/>
                  </a:lnTo>
                  <a:lnTo>
                    <a:pt x="3366" y="1927"/>
                  </a:lnTo>
                  <a:lnTo>
                    <a:pt x="3364" y="1929"/>
                  </a:lnTo>
                  <a:lnTo>
                    <a:pt x="3364" y="1931"/>
                  </a:lnTo>
                  <a:lnTo>
                    <a:pt x="3364" y="1933"/>
                  </a:lnTo>
                  <a:lnTo>
                    <a:pt x="3362" y="1935"/>
                  </a:lnTo>
                  <a:lnTo>
                    <a:pt x="3360" y="1939"/>
                  </a:lnTo>
                  <a:lnTo>
                    <a:pt x="3362" y="1939"/>
                  </a:lnTo>
                  <a:lnTo>
                    <a:pt x="3362" y="1941"/>
                  </a:lnTo>
                  <a:lnTo>
                    <a:pt x="3364" y="1939"/>
                  </a:lnTo>
                  <a:lnTo>
                    <a:pt x="3366" y="1937"/>
                  </a:lnTo>
                  <a:lnTo>
                    <a:pt x="3366" y="1941"/>
                  </a:lnTo>
                  <a:lnTo>
                    <a:pt x="3366" y="1943"/>
                  </a:lnTo>
                  <a:lnTo>
                    <a:pt x="3368" y="1943"/>
                  </a:lnTo>
                  <a:lnTo>
                    <a:pt x="3370" y="1943"/>
                  </a:lnTo>
                  <a:lnTo>
                    <a:pt x="3372" y="1941"/>
                  </a:lnTo>
                  <a:lnTo>
                    <a:pt x="3372" y="1939"/>
                  </a:lnTo>
                  <a:lnTo>
                    <a:pt x="3374" y="1939"/>
                  </a:lnTo>
                  <a:lnTo>
                    <a:pt x="3374" y="1937"/>
                  </a:lnTo>
                  <a:lnTo>
                    <a:pt x="3376" y="1935"/>
                  </a:lnTo>
                  <a:lnTo>
                    <a:pt x="3376" y="1933"/>
                  </a:lnTo>
                  <a:lnTo>
                    <a:pt x="3376" y="1931"/>
                  </a:lnTo>
                  <a:lnTo>
                    <a:pt x="3376" y="1929"/>
                  </a:lnTo>
                  <a:lnTo>
                    <a:pt x="3378" y="1927"/>
                  </a:lnTo>
                  <a:lnTo>
                    <a:pt x="3380" y="1925"/>
                  </a:lnTo>
                  <a:lnTo>
                    <a:pt x="3380" y="1921"/>
                  </a:lnTo>
                  <a:lnTo>
                    <a:pt x="3382" y="1921"/>
                  </a:lnTo>
                  <a:lnTo>
                    <a:pt x="3384" y="1921"/>
                  </a:lnTo>
                  <a:lnTo>
                    <a:pt x="3386" y="1921"/>
                  </a:lnTo>
                  <a:lnTo>
                    <a:pt x="3388" y="1921"/>
                  </a:lnTo>
                  <a:lnTo>
                    <a:pt x="3388" y="1923"/>
                  </a:lnTo>
                  <a:lnTo>
                    <a:pt x="3390" y="1923"/>
                  </a:lnTo>
                  <a:lnTo>
                    <a:pt x="3392" y="1923"/>
                  </a:lnTo>
                  <a:lnTo>
                    <a:pt x="3394" y="1923"/>
                  </a:lnTo>
                  <a:lnTo>
                    <a:pt x="3394" y="1921"/>
                  </a:lnTo>
                  <a:lnTo>
                    <a:pt x="3396" y="1919"/>
                  </a:lnTo>
                  <a:lnTo>
                    <a:pt x="3398" y="1919"/>
                  </a:lnTo>
                  <a:lnTo>
                    <a:pt x="3400" y="1919"/>
                  </a:lnTo>
                  <a:lnTo>
                    <a:pt x="3400" y="1917"/>
                  </a:lnTo>
                  <a:lnTo>
                    <a:pt x="3400" y="1915"/>
                  </a:lnTo>
                  <a:lnTo>
                    <a:pt x="3400" y="1913"/>
                  </a:lnTo>
                  <a:lnTo>
                    <a:pt x="3398" y="1913"/>
                  </a:lnTo>
                  <a:lnTo>
                    <a:pt x="3396" y="1911"/>
                  </a:lnTo>
                  <a:lnTo>
                    <a:pt x="3394" y="1909"/>
                  </a:lnTo>
                  <a:lnTo>
                    <a:pt x="3394" y="1907"/>
                  </a:lnTo>
                  <a:lnTo>
                    <a:pt x="3394" y="1905"/>
                  </a:lnTo>
                  <a:lnTo>
                    <a:pt x="3396" y="1905"/>
                  </a:lnTo>
                  <a:lnTo>
                    <a:pt x="3398" y="1907"/>
                  </a:lnTo>
                  <a:lnTo>
                    <a:pt x="3400" y="1909"/>
                  </a:lnTo>
                  <a:lnTo>
                    <a:pt x="3402" y="1911"/>
                  </a:lnTo>
                  <a:lnTo>
                    <a:pt x="3402" y="1913"/>
                  </a:lnTo>
                  <a:lnTo>
                    <a:pt x="3402" y="1915"/>
                  </a:lnTo>
                  <a:lnTo>
                    <a:pt x="3404" y="1917"/>
                  </a:lnTo>
                  <a:lnTo>
                    <a:pt x="3406" y="1917"/>
                  </a:lnTo>
                  <a:lnTo>
                    <a:pt x="3406" y="1919"/>
                  </a:lnTo>
                  <a:lnTo>
                    <a:pt x="3408" y="1919"/>
                  </a:lnTo>
                  <a:lnTo>
                    <a:pt x="3410" y="1919"/>
                  </a:lnTo>
                  <a:lnTo>
                    <a:pt x="3412" y="1917"/>
                  </a:lnTo>
                  <a:lnTo>
                    <a:pt x="3414" y="1917"/>
                  </a:lnTo>
                  <a:lnTo>
                    <a:pt x="3414" y="1915"/>
                  </a:lnTo>
                  <a:lnTo>
                    <a:pt x="3416" y="1913"/>
                  </a:lnTo>
                  <a:lnTo>
                    <a:pt x="3416" y="1911"/>
                  </a:lnTo>
                  <a:lnTo>
                    <a:pt x="3418" y="1909"/>
                  </a:lnTo>
                  <a:lnTo>
                    <a:pt x="3420" y="1909"/>
                  </a:lnTo>
                  <a:lnTo>
                    <a:pt x="3420" y="1905"/>
                  </a:lnTo>
                  <a:lnTo>
                    <a:pt x="3420" y="1903"/>
                  </a:lnTo>
                  <a:lnTo>
                    <a:pt x="3422" y="1903"/>
                  </a:lnTo>
                  <a:lnTo>
                    <a:pt x="3422" y="1901"/>
                  </a:lnTo>
                  <a:lnTo>
                    <a:pt x="3424" y="1899"/>
                  </a:lnTo>
                  <a:lnTo>
                    <a:pt x="3426" y="1899"/>
                  </a:lnTo>
                  <a:lnTo>
                    <a:pt x="3428" y="1897"/>
                  </a:lnTo>
                  <a:lnTo>
                    <a:pt x="3430" y="1895"/>
                  </a:lnTo>
                  <a:lnTo>
                    <a:pt x="3432" y="1893"/>
                  </a:lnTo>
                  <a:lnTo>
                    <a:pt x="3434" y="1891"/>
                  </a:lnTo>
                  <a:lnTo>
                    <a:pt x="3436" y="1891"/>
                  </a:lnTo>
                  <a:lnTo>
                    <a:pt x="3438" y="1889"/>
                  </a:lnTo>
                  <a:lnTo>
                    <a:pt x="3438" y="1887"/>
                  </a:lnTo>
                  <a:lnTo>
                    <a:pt x="3440" y="1885"/>
                  </a:lnTo>
                  <a:lnTo>
                    <a:pt x="3440" y="1883"/>
                  </a:lnTo>
                  <a:lnTo>
                    <a:pt x="3442" y="1883"/>
                  </a:lnTo>
                  <a:lnTo>
                    <a:pt x="3444" y="1883"/>
                  </a:lnTo>
                  <a:lnTo>
                    <a:pt x="3446" y="1885"/>
                  </a:lnTo>
                  <a:lnTo>
                    <a:pt x="3448" y="1885"/>
                  </a:lnTo>
                  <a:lnTo>
                    <a:pt x="3450" y="1885"/>
                  </a:lnTo>
                  <a:lnTo>
                    <a:pt x="3452" y="1887"/>
                  </a:lnTo>
                  <a:lnTo>
                    <a:pt x="3448" y="1889"/>
                  </a:lnTo>
                  <a:lnTo>
                    <a:pt x="3446" y="1889"/>
                  </a:lnTo>
                  <a:lnTo>
                    <a:pt x="3444" y="1887"/>
                  </a:lnTo>
                  <a:lnTo>
                    <a:pt x="3442" y="1887"/>
                  </a:lnTo>
                  <a:lnTo>
                    <a:pt x="3440" y="1889"/>
                  </a:lnTo>
                  <a:lnTo>
                    <a:pt x="3440" y="1891"/>
                  </a:lnTo>
                  <a:lnTo>
                    <a:pt x="3438" y="1893"/>
                  </a:lnTo>
                  <a:lnTo>
                    <a:pt x="3438" y="1895"/>
                  </a:lnTo>
                  <a:lnTo>
                    <a:pt x="3438" y="1897"/>
                  </a:lnTo>
                  <a:lnTo>
                    <a:pt x="3440" y="1895"/>
                  </a:lnTo>
                  <a:lnTo>
                    <a:pt x="3442" y="1895"/>
                  </a:lnTo>
                  <a:lnTo>
                    <a:pt x="3444" y="1895"/>
                  </a:lnTo>
                  <a:lnTo>
                    <a:pt x="3446" y="1897"/>
                  </a:lnTo>
                  <a:lnTo>
                    <a:pt x="3448" y="1897"/>
                  </a:lnTo>
                  <a:lnTo>
                    <a:pt x="3450" y="1897"/>
                  </a:lnTo>
                  <a:lnTo>
                    <a:pt x="3452" y="1897"/>
                  </a:lnTo>
                  <a:lnTo>
                    <a:pt x="3454" y="1899"/>
                  </a:lnTo>
                  <a:lnTo>
                    <a:pt x="3454" y="1901"/>
                  </a:lnTo>
                  <a:lnTo>
                    <a:pt x="3456" y="1903"/>
                  </a:lnTo>
                  <a:lnTo>
                    <a:pt x="3456" y="1905"/>
                  </a:lnTo>
                  <a:lnTo>
                    <a:pt x="3458" y="1909"/>
                  </a:lnTo>
                  <a:lnTo>
                    <a:pt x="3458" y="1911"/>
                  </a:lnTo>
                  <a:lnTo>
                    <a:pt x="3460" y="1911"/>
                  </a:lnTo>
                  <a:lnTo>
                    <a:pt x="3460" y="1913"/>
                  </a:lnTo>
                  <a:lnTo>
                    <a:pt x="3462" y="1913"/>
                  </a:lnTo>
                  <a:lnTo>
                    <a:pt x="3464" y="1917"/>
                  </a:lnTo>
                  <a:lnTo>
                    <a:pt x="3464" y="1919"/>
                  </a:lnTo>
                  <a:lnTo>
                    <a:pt x="3464" y="1921"/>
                  </a:lnTo>
                  <a:lnTo>
                    <a:pt x="3466" y="1923"/>
                  </a:lnTo>
                  <a:lnTo>
                    <a:pt x="3466" y="1925"/>
                  </a:lnTo>
                  <a:lnTo>
                    <a:pt x="3466" y="1927"/>
                  </a:lnTo>
                  <a:lnTo>
                    <a:pt x="3468" y="1929"/>
                  </a:lnTo>
                  <a:lnTo>
                    <a:pt x="3468" y="1931"/>
                  </a:lnTo>
                  <a:lnTo>
                    <a:pt x="3468" y="1931"/>
                  </a:lnTo>
                  <a:lnTo>
                    <a:pt x="3468" y="1933"/>
                  </a:lnTo>
                  <a:lnTo>
                    <a:pt x="3470" y="1937"/>
                  </a:lnTo>
                  <a:lnTo>
                    <a:pt x="3472" y="1937"/>
                  </a:lnTo>
                  <a:lnTo>
                    <a:pt x="3474" y="1937"/>
                  </a:lnTo>
                  <a:lnTo>
                    <a:pt x="3476" y="1939"/>
                  </a:lnTo>
                  <a:lnTo>
                    <a:pt x="3476" y="1941"/>
                  </a:lnTo>
                  <a:lnTo>
                    <a:pt x="3478" y="1941"/>
                  </a:lnTo>
                  <a:lnTo>
                    <a:pt x="3478" y="1943"/>
                  </a:lnTo>
                  <a:lnTo>
                    <a:pt x="3480" y="1943"/>
                  </a:lnTo>
                  <a:lnTo>
                    <a:pt x="3480" y="1945"/>
                  </a:lnTo>
                  <a:lnTo>
                    <a:pt x="3482" y="1945"/>
                  </a:lnTo>
                  <a:lnTo>
                    <a:pt x="3484" y="1945"/>
                  </a:lnTo>
                  <a:lnTo>
                    <a:pt x="3484" y="1947"/>
                  </a:lnTo>
                  <a:lnTo>
                    <a:pt x="3486" y="1947"/>
                  </a:lnTo>
                  <a:lnTo>
                    <a:pt x="3488" y="1947"/>
                  </a:lnTo>
                  <a:lnTo>
                    <a:pt x="3490" y="1949"/>
                  </a:lnTo>
                  <a:lnTo>
                    <a:pt x="3492" y="1949"/>
                  </a:lnTo>
                  <a:lnTo>
                    <a:pt x="3494" y="1951"/>
                  </a:lnTo>
                  <a:lnTo>
                    <a:pt x="3496" y="1953"/>
                  </a:lnTo>
                  <a:lnTo>
                    <a:pt x="3498" y="1955"/>
                  </a:lnTo>
                  <a:lnTo>
                    <a:pt x="3500" y="1955"/>
                  </a:lnTo>
                  <a:lnTo>
                    <a:pt x="3502" y="1957"/>
                  </a:lnTo>
                  <a:lnTo>
                    <a:pt x="3504" y="1957"/>
                  </a:lnTo>
                  <a:lnTo>
                    <a:pt x="3506" y="1959"/>
                  </a:lnTo>
                  <a:lnTo>
                    <a:pt x="3506" y="1961"/>
                  </a:lnTo>
                  <a:lnTo>
                    <a:pt x="3508" y="1961"/>
                  </a:lnTo>
                  <a:lnTo>
                    <a:pt x="3508" y="1959"/>
                  </a:lnTo>
                  <a:lnTo>
                    <a:pt x="3508" y="1957"/>
                  </a:lnTo>
                  <a:lnTo>
                    <a:pt x="3506" y="1955"/>
                  </a:lnTo>
                  <a:lnTo>
                    <a:pt x="3504" y="1953"/>
                  </a:lnTo>
                  <a:lnTo>
                    <a:pt x="3502" y="1951"/>
                  </a:lnTo>
                  <a:lnTo>
                    <a:pt x="3500" y="1947"/>
                  </a:lnTo>
                  <a:lnTo>
                    <a:pt x="3500" y="1945"/>
                  </a:lnTo>
                  <a:lnTo>
                    <a:pt x="3498" y="1945"/>
                  </a:lnTo>
                  <a:lnTo>
                    <a:pt x="3498" y="1947"/>
                  </a:lnTo>
                  <a:lnTo>
                    <a:pt x="3496" y="1947"/>
                  </a:lnTo>
                  <a:lnTo>
                    <a:pt x="3494" y="1947"/>
                  </a:lnTo>
                  <a:lnTo>
                    <a:pt x="3494" y="1945"/>
                  </a:lnTo>
                  <a:lnTo>
                    <a:pt x="3492" y="1945"/>
                  </a:lnTo>
                  <a:lnTo>
                    <a:pt x="3490" y="1943"/>
                  </a:lnTo>
                  <a:lnTo>
                    <a:pt x="3488" y="1941"/>
                  </a:lnTo>
                  <a:lnTo>
                    <a:pt x="3486" y="1941"/>
                  </a:lnTo>
                  <a:lnTo>
                    <a:pt x="3484" y="1941"/>
                  </a:lnTo>
                  <a:lnTo>
                    <a:pt x="3484" y="1939"/>
                  </a:lnTo>
                  <a:lnTo>
                    <a:pt x="3480" y="1939"/>
                  </a:lnTo>
                  <a:lnTo>
                    <a:pt x="3478" y="1937"/>
                  </a:lnTo>
                  <a:lnTo>
                    <a:pt x="3478" y="1935"/>
                  </a:lnTo>
                  <a:lnTo>
                    <a:pt x="3476" y="1933"/>
                  </a:lnTo>
                  <a:lnTo>
                    <a:pt x="3476" y="1931"/>
                  </a:lnTo>
                  <a:lnTo>
                    <a:pt x="3474" y="1931"/>
                  </a:lnTo>
                  <a:lnTo>
                    <a:pt x="3474" y="1929"/>
                  </a:lnTo>
                  <a:lnTo>
                    <a:pt x="3474" y="1927"/>
                  </a:lnTo>
                  <a:lnTo>
                    <a:pt x="3472" y="1927"/>
                  </a:lnTo>
                  <a:lnTo>
                    <a:pt x="3472" y="1925"/>
                  </a:lnTo>
                  <a:lnTo>
                    <a:pt x="3474" y="1923"/>
                  </a:lnTo>
                  <a:lnTo>
                    <a:pt x="3474" y="1921"/>
                  </a:lnTo>
                  <a:lnTo>
                    <a:pt x="3476" y="1919"/>
                  </a:lnTo>
                  <a:lnTo>
                    <a:pt x="3476" y="1917"/>
                  </a:lnTo>
                  <a:lnTo>
                    <a:pt x="3474" y="1915"/>
                  </a:lnTo>
                  <a:lnTo>
                    <a:pt x="3474" y="1913"/>
                  </a:lnTo>
                  <a:lnTo>
                    <a:pt x="3474" y="1909"/>
                  </a:lnTo>
                  <a:lnTo>
                    <a:pt x="3474" y="1907"/>
                  </a:lnTo>
                  <a:lnTo>
                    <a:pt x="3474" y="1905"/>
                  </a:lnTo>
                  <a:lnTo>
                    <a:pt x="3474" y="1903"/>
                  </a:lnTo>
                  <a:lnTo>
                    <a:pt x="3474" y="1901"/>
                  </a:lnTo>
                  <a:lnTo>
                    <a:pt x="3474" y="1899"/>
                  </a:lnTo>
                  <a:lnTo>
                    <a:pt x="3474" y="1897"/>
                  </a:lnTo>
                  <a:lnTo>
                    <a:pt x="3474" y="1893"/>
                  </a:lnTo>
                  <a:lnTo>
                    <a:pt x="3474" y="1891"/>
                  </a:lnTo>
                  <a:lnTo>
                    <a:pt x="3474" y="1889"/>
                  </a:lnTo>
                  <a:lnTo>
                    <a:pt x="3474" y="1885"/>
                  </a:lnTo>
                  <a:lnTo>
                    <a:pt x="3472" y="1883"/>
                  </a:lnTo>
                  <a:lnTo>
                    <a:pt x="3470" y="1883"/>
                  </a:lnTo>
                  <a:lnTo>
                    <a:pt x="3470" y="1881"/>
                  </a:lnTo>
                  <a:lnTo>
                    <a:pt x="3468" y="1881"/>
                  </a:lnTo>
                  <a:lnTo>
                    <a:pt x="3468" y="1879"/>
                  </a:lnTo>
                  <a:lnTo>
                    <a:pt x="3468" y="1879"/>
                  </a:lnTo>
                  <a:lnTo>
                    <a:pt x="3468" y="1877"/>
                  </a:lnTo>
                  <a:lnTo>
                    <a:pt x="3466" y="1877"/>
                  </a:lnTo>
                  <a:lnTo>
                    <a:pt x="3464" y="1875"/>
                  </a:lnTo>
                  <a:lnTo>
                    <a:pt x="3462" y="1873"/>
                  </a:lnTo>
                  <a:lnTo>
                    <a:pt x="3460" y="1873"/>
                  </a:lnTo>
                  <a:lnTo>
                    <a:pt x="3458" y="1873"/>
                  </a:lnTo>
                  <a:lnTo>
                    <a:pt x="3462" y="1869"/>
                  </a:lnTo>
                  <a:lnTo>
                    <a:pt x="3462" y="1867"/>
                  </a:lnTo>
                  <a:lnTo>
                    <a:pt x="3464" y="1865"/>
                  </a:lnTo>
                  <a:lnTo>
                    <a:pt x="3466" y="1863"/>
                  </a:lnTo>
                  <a:lnTo>
                    <a:pt x="3466" y="1861"/>
                  </a:lnTo>
                  <a:lnTo>
                    <a:pt x="3468" y="1861"/>
                  </a:lnTo>
                  <a:lnTo>
                    <a:pt x="3468" y="1859"/>
                  </a:lnTo>
                  <a:lnTo>
                    <a:pt x="3468" y="1857"/>
                  </a:lnTo>
                  <a:lnTo>
                    <a:pt x="3468" y="1855"/>
                  </a:lnTo>
                  <a:lnTo>
                    <a:pt x="3468" y="1853"/>
                  </a:lnTo>
                  <a:lnTo>
                    <a:pt x="3468" y="1849"/>
                  </a:lnTo>
                  <a:lnTo>
                    <a:pt x="3468" y="1847"/>
                  </a:lnTo>
                  <a:lnTo>
                    <a:pt x="3468" y="1845"/>
                  </a:lnTo>
                  <a:lnTo>
                    <a:pt x="3470" y="1843"/>
                  </a:lnTo>
                  <a:lnTo>
                    <a:pt x="3472" y="1841"/>
                  </a:lnTo>
                  <a:lnTo>
                    <a:pt x="3474" y="1839"/>
                  </a:lnTo>
                  <a:lnTo>
                    <a:pt x="3474" y="1837"/>
                  </a:lnTo>
                  <a:lnTo>
                    <a:pt x="3476" y="1835"/>
                  </a:lnTo>
                  <a:lnTo>
                    <a:pt x="3476" y="1835"/>
                  </a:lnTo>
                  <a:lnTo>
                    <a:pt x="3478" y="1833"/>
                  </a:lnTo>
                  <a:lnTo>
                    <a:pt x="3478" y="1831"/>
                  </a:lnTo>
                  <a:lnTo>
                    <a:pt x="3480" y="1829"/>
                  </a:lnTo>
                  <a:lnTo>
                    <a:pt x="3480" y="1827"/>
                  </a:lnTo>
                  <a:lnTo>
                    <a:pt x="3482" y="1825"/>
                  </a:lnTo>
                  <a:lnTo>
                    <a:pt x="3482" y="1823"/>
                  </a:lnTo>
                  <a:lnTo>
                    <a:pt x="3484" y="1819"/>
                  </a:lnTo>
                  <a:lnTo>
                    <a:pt x="3484" y="1817"/>
                  </a:lnTo>
                  <a:lnTo>
                    <a:pt x="3486" y="1813"/>
                  </a:lnTo>
                  <a:lnTo>
                    <a:pt x="3486" y="1811"/>
                  </a:lnTo>
                  <a:lnTo>
                    <a:pt x="3486" y="1809"/>
                  </a:lnTo>
                  <a:lnTo>
                    <a:pt x="3488" y="1809"/>
                  </a:lnTo>
                  <a:lnTo>
                    <a:pt x="3488" y="1807"/>
                  </a:lnTo>
                  <a:lnTo>
                    <a:pt x="3488" y="1805"/>
                  </a:lnTo>
                  <a:lnTo>
                    <a:pt x="3488" y="1801"/>
                  </a:lnTo>
                  <a:lnTo>
                    <a:pt x="3490" y="1799"/>
                  </a:lnTo>
                  <a:lnTo>
                    <a:pt x="3490" y="1797"/>
                  </a:lnTo>
                  <a:lnTo>
                    <a:pt x="3492" y="1797"/>
                  </a:lnTo>
                  <a:lnTo>
                    <a:pt x="3492" y="1793"/>
                  </a:lnTo>
                  <a:lnTo>
                    <a:pt x="3494" y="1791"/>
                  </a:lnTo>
                  <a:lnTo>
                    <a:pt x="3496" y="1789"/>
                  </a:lnTo>
                  <a:lnTo>
                    <a:pt x="3498" y="1789"/>
                  </a:lnTo>
                  <a:lnTo>
                    <a:pt x="3498" y="1787"/>
                  </a:lnTo>
                  <a:lnTo>
                    <a:pt x="3498" y="1787"/>
                  </a:lnTo>
                  <a:lnTo>
                    <a:pt x="3500" y="1785"/>
                  </a:lnTo>
                  <a:lnTo>
                    <a:pt x="3500" y="1783"/>
                  </a:lnTo>
                  <a:lnTo>
                    <a:pt x="3500" y="1781"/>
                  </a:lnTo>
                  <a:lnTo>
                    <a:pt x="3502" y="1779"/>
                  </a:lnTo>
                  <a:lnTo>
                    <a:pt x="3502" y="1777"/>
                  </a:lnTo>
                  <a:lnTo>
                    <a:pt x="3504" y="1777"/>
                  </a:lnTo>
                  <a:lnTo>
                    <a:pt x="3506" y="1777"/>
                  </a:lnTo>
                  <a:lnTo>
                    <a:pt x="3508" y="1775"/>
                  </a:lnTo>
                  <a:lnTo>
                    <a:pt x="3510" y="1773"/>
                  </a:lnTo>
                  <a:lnTo>
                    <a:pt x="3510" y="1769"/>
                  </a:lnTo>
                  <a:lnTo>
                    <a:pt x="3512" y="1767"/>
                  </a:lnTo>
                  <a:lnTo>
                    <a:pt x="3512" y="1765"/>
                  </a:lnTo>
                  <a:lnTo>
                    <a:pt x="3514" y="1763"/>
                  </a:lnTo>
                  <a:lnTo>
                    <a:pt x="3514" y="1761"/>
                  </a:lnTo>
                  <a:lnTo>
                    <a:pt x="3516" y="1759"/>
                  </a:lnTo>
                  <a:lnTo>
                    <a:pt x="3516" y="1757"/>
                  </a:lnTo>
                  <a:lnTo>
                    <a:pt x="3516" y="1755"/>
                  </a:lnTo>
                  <a:lnTo>
                    <a:pt x="3516" y="1753"/>
                  </a:lnTo>
                  <a:lnTo>
                    <a:pt x="3518" y="1751"/>
                  </a:lnTo>
                  <a:lnTo>
                    <a:pt x="3520" y="1751"/>
                  </a:lnTo>
                  <a:lnTo>
                    <a:pt x="3520" y="1749"/>
                  </a:lnTo>
                  <a:lnTo>
                    <a:pt x="3522" y="1749"/>
                  </a:lnTo>
                  <a:lnTo>
                    <a:pt x="3522" y="1747"/>
                  </a:lnTo>
                  <a:lnTo>
                    <a:pt x="3522" y="1744"/>
                  </a:lnTo>
                  <a:lnTo>
                    <a:pt x="3524" y="1742"/>
                  </a:lnTo>
                  <a:lnTo>
                    <a:pt x="3524" y="1740"/>
                  </a:lnTo>
                  <a:lnTo>
                    <a:pt x="3526" y="1740"/>
                  </a:lnTo>
                  <a:lnTo>
                    <a:pt x="3526" y="1738"/>
                  </a:lnTo>
                  <a:lnTo>
                    <a:pt x="3528" y="1738"/>
                  </a:lnTo>
                  <a:lnTo>
                    <a:pt x="3528" y="1740"/>
                  </a:lnTo>
                  <a:lnTo>
                    <a:pt x="3530" y="1742"/>
                  </a:lnTo>
                  <a:lnTo>
                    <a:pt x="3530" y="1744"/>
                  </a:lnTo>
                  <a:lnTo>
                    <a:pt x="3532" y="1744"/>
                  </a:lnTo>
                  <a:lnTo>
                    <a:pt x="3532" y="1747"/>
                  </a:lnTo>
                  <a:lnTo>
                    <a:pt x="3534" y="1747"/>
                  </a:lnTo>
                  <a:lnTo>
                    <a:pt x="3536" y="1747"/>
                  </a:lnTo>
                  <a:lnTo>
                    <a:pt x="3538" y="1747"/>
                  </a:lnTo>
                  <a:lnTo>
                    <a:pt x="3538" y="1744"/>
                  </a:lnTo>
                  <a:lnTo>
                    <a:pt x="3540" y="1744"/>
                  </a:lnTo>
                  <a:lnTo>
                    <a:pt x="3540" y="1742"/>
                  </a:lnTo>
                  <a:lnTo>
                    <a:pt x="3538" y="1740"/>
                  </a:lnTo>
                  <a:lnTo>
                    <a:pt x="3540" y="1738"/>
                  </a:lnTo>
                  <a:lnTo>
                    <a:pt x="3540" y="1738"/>
                  </a:lnTo>
                  <a:lnTo>
                    <a:pt x="3540" y="1736"/>
                  </a:lnTo>
                  <a:lnTo>
                    <a:pt x="3538" y="1734"/>
                  </a:lnTo>
                  <a:lnTo>
                    <a:pt x="3538" y="1732"/>
                  </a:lnTo>
                  <a:lnTo>
                    <a:pt x="3538" y="1730"/>
                  </a:lnTo>
                  <a:lnTo>
                    <a:pt x="3538" y="1728"/>
                  </a:lnTo>
                  <a:lnTo>
                    <a:pt x="3540" y="1726"/>
                  </a:lnTo>
                  <a:lnTo>
                    <a:pt x="3540" y="1724"/>
                  </a:lnTo>
                  <a:lnTo>
                    <a:pt x="3540" y="1722"/>
                  </a:lnTo>
                  <a:lnTo>
                    <a:pt x="3540" y="1720"/>
                  </a:lnTo>
                  <a:lnTo>
                    <a:pt x="3542" y="1718"/>
                  </a:lnTo>
                  <a:lnTo>
                    <a:pt x="3544" y="1718"/>
                  </a:lnTo>
                  <a:lnTo>
                    <a:pt x="3546" y="1718"/>
                  </a:lnTo>
                  <a:lnTo>
                    <a:pt x="3548" y="1718"/>
                  </a:lnTo>
                  <a:lnTo>
                    <a:pt x="3548" y="1716"/>
                  </a:lnTo>
                  <a:lnTo>
                    <a:pt x="3550" y="1714"/>
                  </a:lnTo>
                  <a:lnTo>
                    <a:pt x="3552" y="1712"/>
                  </a:lnTo>
                  <a:lnTo>
                    <a:pt x="3552" y="1710"/>
                  </a:lnTo>
                  <a:lnTo>
                    <a:pt x="3554" y="1708"/>
                  </a:lnTo>
                  <a:lnTo>
                    <a:pt x="3554" y="1706"/>
                  </a:lnTo>
                  <a:lnTo>
                    <a:pt x="3554" y="1704"/>
                  </a:lnTo>
                  <a:lnTo>
                    <a:pt x="3554" y="1702"/>
                  </a:lnTo>
                  <a:lnTo>
                    <a:pt x="3554" y="1700"/>
                  </a:lnTo>
                  <a:lnTo>
                    <a:pt x="3554" y="1698"/>
                  </a:lnTo>
                  <a:lnTo>
                    <a:pt x="3554" y="1696"/>
                  </a:lnTo>
                  <a:lnTo>
                    <a:pt x="3554" y="1692"/>
                  </a:lnTo>
                  <a:lnTo>
                    <a:pt x="3554" y="1690"/>
                  </a:lnTo>
                  <a:lnTo>
                    <a:pt x="3554" y="1690"/>
                  </a:lnTo>
                  <a:lnTo>
                    <a:pt x="3554" y="1688"/>
                  </a:lnTo>
                  <a:lnTo>
                    <a:pt x="3554" y="1686"/>
                  </a:lnTo>
                  <a:lnTo>
                    <a:pt x="3554" y="1682"/>
                  </a:lnTo>
                  <a:lnTo>
                    <a:pt x="3556" y="1680"/>
                  </a:lnTo>
                  <a:lnTo>
                    <a:pt x="3556" y="1678"/>
                  </a:lnTo>
                  <a:lnTo>
                    <a:pt x="3556" y="1676"/>
                  </a:lnTo>
                  <a:lnTo>
                    <a:pt x="3558" y="1674"/>
                  </a:lnTo>
                  <a:lnTo>
                    <a:pt x="3560" y="1672"/>
                  </a:lnTo>
                  <a:lnTo>
                    <a:pt x="3560" y="1670"/>
                  </a:lnTo>
                  <a:lnTo>
                    <a:pt x="3562" y="1670"/>
                  </a:lnTo>
                  <a:lnTo>
                    <a:pt x="3564" y="1672"/>
                  </a:lnTo>
                  <a:lnTo>
                    <a:pt x="3564" y="1672"/>
                  </a:lnTo>
                  <a:lnTo>
                    <a:pt x="3566" y="1670"/>
                  </a:lnTo>
                  <a:lnTo>
                    <a:pt x="3564" y="1668"/>
                  </a:lnTo>
                  <a:lnTo>
                    <a:pt x="3564" y="1666"/>
                  </a:lnTo>
                  <a:lnTo>
                    <a:pt x="3564" y="1664"/>
                  </a:lnTo>
                  <a:lnTo>
                    <a:pt x="3564" y="1660"/>
                  </a:lnTo>
                  <a:lnTo>
                    <a:pt x="3564" y="1658"/>
                  </a:lnTo>
                  <a:lnTo>
                    <a:pt x="3564" y="1656"/>
                  </a:lnTo>
                  <a:lnTo>
                    <a:pt x="3564" y="1652"/>
                  </a:lnTo>
                  <a:lnTo>
                    <a:pt x="3564" y="1650"/>
                  </a:lnTo>
                  <a:lnTo>
                    <a:pt x="3566" y="1648"/>
                  </a:lnTo>
                  <a:lnTo>
                    <a:pt x="3566" y="1646"/>
                  </a:lnTo>
                  <a:lnTo>
                    <a:pt x="3566" y="1644"/>
                  </a:lnTo>
                  <a:lnTo>
                    <a:pt x="3566" y="1642"/>
                  </a:lnTo>
                  <a:lnTo>
                    <a:pt x="3568" y="1642"/>
                  </a:lnTo>
                  <a:lnTo>
                    <a:pt x="3568" y="1640"/>
                  </a:lnTo>
                  <a:lnTo>
                    <a:pt x="3566" y="1638"/>
                  </a:lnTo>
                  <a:lnTo>
                    <a:pt x="3566" y="1636"/>
                  </a:lnTo>
                  <a:lnTo>
                    <a:pt x="3568" y="1636"/>
                  </a:lnTo>
                  <a:lnTo>
                    <a:pt x="3570" y="1634"/>
                  </a:lnTo>
                  <a:lnTo>
                    <a:pt x="3572" y="1632"/>
                  </a:lnTo>
                  <a:lnTo>
                    <a:pt x="3574" y="1632"/>
                  </a:lnTo>
                  <a:lnTo>
                    <a:pt x="3576" y="1632"/>
                  </a:lnTo>
                  <a:lnTo>
                    <a:pt x="3578" y="1634"/>
                  </a:lnTo>
                  <a:lnTo>
                    <a:pt x="3576" y="1636"/>
                  </a:lnTo>
                  <a:lnTo>
                    <a:pt x="3576" y="1638"/>
                  </a:lnTo>
                  <a:lnTo>
                    <a:pt x="3576" y="1640"/>
                  </a:lnTo>
                  <a:lnTo>
                    <a:pt x="3578" y="1640"/>
                  </a:lnTo>
                  <a:lnTo>
                    <a:pt x="3580" y="1640"/>
                  </a:lnTo>
                  <a:lnTo>
                    <a:pt x="3582" y="1640"/>
                  </a:lnTo>
                  <a:lnTo>
                    <a:pt x="3584" y="1640"/>
                  </a:lnTo>
                  <a:lnTo>
                    <a:pt x="3586" y="1640"/>
                  </a:lnTo>
                  <a:lnTo>
                    <a:pt x="3586" y="1642"/>
                  </a:lnTo>
                  <a:lnTo>
                    <a:pt x="3588" y="1642"/>
                  </a:lnTo>
                  <a:lnTo>
                    <a:pt x="3590" y="1642"/>
                  </a:lnTo>
                  <a:lnTo>
                    <a:pt x="3592" y="1642"/>
                  </a:lnTo>
                  <a:lnTo>
                    <a:pt x="3594" y="1642"/>
                  </a:lnTo>
                  <a:lnTo>
                    <a:pt x="3596" y="1642"/>
                  </a:lnTo>
                  <a:lnTo>
                    <a:pt x="3596" y="1644"/>
                  </a:lnTo>
                  <a:lnTo>
                    <a:pt x="3598" y="1648"/>
                  </a:lnTo>
                  <a:lnTo>
                    <a:pt x="3598" y="1650"/>
                  </a:lnTo>
                  <a:lnTo>
                    <a:pt x="3600" y="1652"/>
                  </a:lnTo>
                  <a:lnTo>
                    <a:pt x="3602" y="1652"/>
                  </a:lnTo>
                  <a:lnTo>
                    <a:pt x="3604" y="1654"/>
                  </a:lnTo>
                  <a:lnTo>
                    <a:pt x="3606" y="1654"/>
                  </a:lnTo>
                  <a:lnTo>
                    <a:pt x="3608" y="1652"/>
                  </a:lnTo>
                  <a:lnTo>
                    <a:pt x="3610" y="1652"/>
                  </a:lnTo>
                  <a:lnTo>
                    <a:pt x="3610" y="1650"/>
                  </a:lnTo>
                  <a:lnTo>
                    <a:pt x="3610" y="1648"/>
                  </a:lnTo>
                  <a:lnTo>
                    <a:pt x="3610" y="1646"/>
                  </a:lnTo>
                  <a:lnTo>
                    <a:pt x="3610" y="1642"/>
                  </a:lnTo>
                  <a:lnTo>
                    <a:pt x="3610" y="1642"/>
                  </a:lnTo>
                  <a:lnTo>
                    <a:pt x="3610" y="1640"/>
                  </a:lnTo>
                  <a:lnTo>
                    <a:pt x="3608" y="1636"/>
                  </a:lnTo>
                  <a:lnTo>
                    <a:pt x="3608" y="1634"/>
                  </a:lnTo>
                  <a:lnTo>
                    <a:pt x="3608" y="1632"/>
                  </a:lnTo>
                  <a:lnTo>
                    <a:pt x="3610" y="1630"/>
                  </a:lnTo>
                  <a:lnTo>
                    <a:pt x="3610" y="1628"/>
                  </a:lnTo>
                  <a:lnTo>
                    <a:pt x="3612" y="1626"/>
                  </a:lnTo>
                  <a:lnTo>
                    <a:pt x="3612" y="1624"/>
                  </a:lnTo>
                  <a:lnTo>
                    <a:pt x="3612" y="1624"/>
                  </a:lnTo>
                  <a:lnTo>
                    <a:pt x="3614" y="1622"/>
                  </a:lnTo>
                  <a:lnTo>
                    <a:pt x="3616" y="1620"/>
                  </a:lnTo>
                  <a:lnTo>
                    <a:pt x="3618" y="1620"/>
                  </a:lnTo>
                  <a:lnTo>
                    <a:pt x="3620" y="1622"/>
                  </a:lnTo>
                  <a:lnTo>
                    <a:pt x="3622" y="1622"/>
                  </a:lnTo>
                  <a:lnTo>
                    <a:pt x="3622" y="1620"/>
                  </a:lnTo>
                  <a:lnTo>
                    <a:pt x="3624" y="1620"/>
                  </a:lnTo>
                  <a:lnTo>
                    <a:pt x="3624" y="1618"/>
                  </a:lnTo>
                  <a:lnTo>
                    <a:pt x="3624" y="1616"/>
                  </a:lnTo>
                  <a:lnTo>
                    <a:pt x="3626" y="1616"/>
                  </a:lnTo>
                  <a:lnTo>
                    <a:pt x="3628" y="1616"/>
                  </a:lnTo>
                  <a:lnTo>
                    <a:pt x="3630" y="1616"/>
                  </a:lnTo>
                  <a:lnTo>
                    <a:pt x="3632" y="1616"/>
                  </a:lnTo>
                  <a:lnTo>
                    <a:pt x="3632" y="1614"/>
                  </a:lnTo>
                  <a:lnTo>
                    <a:pt x="3634" y="1614"/>
                  </a:lnTo>
                  <a:lnTo>
                    <a:pt x="3636" y="1616"/>
                  </a:lnTo>
                  <a:lnTo>
                    <a:pt x="3638" y="1616"/>
                  </a:lnTo>
                  <a:lnTo>
                    <a:pt x="3640" y="1616"/>
                  </a:lnTo>
                  <a:lnTo>
                    <a:pt x="3642" y="1616"/>
                  </a:lnTo>
                  <a:lnTo>
                    <a:pt x="3642" y="1614"/>
                  </a:lnTo>
                  <a:lnTo>
                    <a:pt x="3642" y="1612"/>
                  </a:lnTo>
                  <a:lnTo>
                    <a:pt x="3642" y="1610"/>
                  </a:lnTo>
                  <a:lnTo>
                    <a:pt x="3642" y="1606"/>
                  </a:lnTo>
                  <a:lnTo>
                    <a:pt x="3642" y="1602"/>
                  </a:lnTo>
                  <a:lnTo>
                    <a:pt x="3642" y="1600"/>
                  </a:lnTo>
                  <a:lnTo>
                    <a:pt x="3640" y="1598"/>
                  </a:lnTo>
                  <a:lnTo>
                    <a:pt x="3640" y="1596"/>
                  </a:lnTo>
                  <a:lnTo>
                    <a:pt x="3640" y="1594"/>
                  </a:lnTo>
                  <a:lnTo>
                    <a:pt x="3640" y="1594"/>
                  </a:lnTo>
                  <a:lnTo>
                    <a:pt x="3640" y="1592"/>
                  </a:lnTo>
                  <a:lnTo>
                    <a:pt x="3640" y="1590"/>
                  </a:lnTo>
                  <a:lnTo>
                    <a:pt x="3640" y="1588"/>
                  </a:lnTo>
                  <a:lnTo>
                    <a:pt x="3640" y="1586"/>
                  </a:lnTo>
                  <a:lnTo>
                    <a:pt x="3642" y="1584"/>
                  </a:lnTo>
                  <a:lnTo>
                    <a:pt x="3642" y="1582"/>
                  </a:lnTo>
                  <a:lnTo>
                    <a:pt x="3642" y="1580"/>
                  </a:lnTo>
                  <a:lnTo>
                    <a:pt x="3644" y="1576"/>
                  </a:lnTo>
                  <a:lnTo>
                    <a:pt x="3644" y="1574"/>
                  </a:lnTo>
                  <a:lnTo>
                    <a:pt x="3644" y="1572"/>
                  </a:lnTo>
                  <a:lnTo>
                    <a:pt x="3646" y="1570"/>
                  </a:lnTo>
                  <a:lnTo>
                    <a:pt x="3646" y="1568"/>
                  </a:lnTo>
                  <a:lnTo>
                    <a:pt x="3648" y="1568"/>
                  </a:lnTo>
                  <a:lnTo>
                    <a:pt x="3648" y="1566"/>
                  </a:lnTo>
                  <a:lnTo>
                    <a:pt x="3648" y="1564"/>
                  </a:lnTo>
                  <a:lnTo>
                    <a:pt x="3648" y="1562"/>
                  </a:lnTo>
                  <a:lnTo>
                    <a:pt x="3648" y="1560"/>
                  </a:lnTo>
                  <a:lnTo>
                    <a:pt x="3650" y="1556"/>
                  </a:lnTo>
                  <a:lnTo>
                    <a:pt x="3652" y="1556"/>
                  </a:lnTo>
                  <a:lnTo>
                    <a:pt x="3652" y="1554"/>
                  </a:lnTo>
                  <a:lnTo>
                    <a:pt x="3656" y="1554"/>
                  </a:lnTo>
                  <a:lnTo>
                    <a:pt x="3658" y="1556"/>
                  </a:lnTo>
                  <a:lnTo>
                    <a:pt x="3660" y="1558"/>
                  </a:lnTo>
                  <a:lnTo>
                    <a:pt x="3660" y="1558"/>
                  </a:lnTo>
                  <a:lnTo>
                    <a:pt x="3662" y="1558"/>
                  </a:lnTo>
                  <a:lnTo>
                    <a:pt x="3662" y="1560"/>
                  </a:lnTo>
                  <a:lnTo>
                    <a:pt x="3664" y="1560"/>
                  </a:lnTo>
                  <a:lnTo>
                    <a:pt x="3666" y="1560"/>
                  </a:lnTo>
                  <a:lnTo>
                    <a:pt x="3668" y="1560"/>
                  </a:lnTo>
                  <a:lnTo>
                    <a:pt x="3670" y="1560"/>
                  </a:lnTo>
                  <a:lnTo>
                    <a:pt x="3670" y="1558"/>
                  </a:lnTo>
                  <a:lnTo>
                    <a:pt x="3668" y="1556"/>
                  </a:lnTo>
                  <a:lnTo>
                    <a:pt x="3668" y="1554"/>
                  </a:lnTo>
                  <a:lnTo>
                    <a:pt x="3668" y="1552"/>
                  </a:lnTo>
                  <a:lnTo>
                    <a:pt x="3668" y="1550"/>
                  </a:lnTo>
                  <a:lnTo>
                    <a:pt x="3668" y="1548"/>
                  </a:lnTo>
                  <a:lnTo>
                    <a:pt x="3668" y="1546"/>
                  </a:lnTo>
                  <a:lnTo>
                    <a:pt x="3670" y="1546"/>
                  </a:lnTo>
                  <a:lnTo>
                    <a:pt x="3670" y="1544"/>
                  </a:lnTo>
                  <a:lnTo>
                    <a:pt x="3670" y="1542"/>
                  </a:lnTo>
                  <a:lnTo>
                    <a:pt x="3670" y="1540"/>
                  </a:lnTo>
                  <a:lnTo>
                    <a:pt x="3672" y="1540"/>
                  </a:lnTo>
                  <a:lnTo>
                    <a:pt x="3672" y="1536"/>
                  </a:lnTo>
                  <a:lnTo>
                    <a:pt x="3672" y="1534"/>
                  </a:lnTo>
                  <a:lnTo>
                    <a:pt x="3672" y="1532"/>
                  </a:lnTo>
                  <a:lnTo>
                    <a:pt x="3672" y="1530"/>
                  </a:lnTo>
                  <a:lnTo>
                    <a:pt x="3672" y="1528"/>
                  </a:lnTo>
                  <a:lnTo>
                    <a:pt x="3674" y="1526"/>
                  </a:lnTo>
                  <a:lnTo>
                    <a:pt x="3674" y="1524"/>
                  </a:lnTo>
                  <a:lnTo>
                    <a:pt x="3676" y="1522"/>
                  </a:lnTo>
                  <a:lnTo>
                    <a:pt x="3678" y="1520"/>
                  </a:lnTo>
                  <a:lnTo>
                    <a:pt x="3680" y="1520"/>
                  </a:lnTo>
                  <a:lnTo>
                    <a:pt x="3680" y="1522"/>
                  </a:lnTo>
                  <a:lnTo>
                    <a:pt x="3682" y="1526"/>
                  </a:lnTo>
                  <a:lnTo>
                    <a:pt x="3684" y="1528"/>
                  </a:lnTo>
                  <a:lnTo>
                    <a:pt x="3684" y="1530"/>
                  </a:lnTo>
                  <a:lnTo>
                    <a:pt x="3686" y="1532"/>
                  </a:lnTo>
                  <a:lnTo>
                    <a:pt x="3688" y="1532"/>
                  </a:lnTo>
                  <a:lnTo>
                    <a:pt x="3692" y="1532"/>
                  </a:lnTo>
                  <a:lnTo>
                    <a:pt x="3692" y="1530"/>
                  </a:lnTo>
                  <a:lnTo>
                    <a:pt x="3694" y="1530"/>
                  </a:lnTo>
                  <a:lnTo>
                    <a:pt x="3696" y="1530"/>
                  </a:lnTo>
                  <a:lnTo>
                    <a:pt x="3698" y="1530"/>
                  </a:lnTo>
                  <a:lnTo>
                    <a:pt x="3700" y="1532"/>
                  </a:lnTo>
                  <a:lnTo>
                    <a:pt x="3702" y="1532"/>
                  </a:lnTo>
                  <a:lnTo>
                    <a:pt x="3704" y="1530"/>
                  </a:lnTo>
                  <a:lnTo>
                    <a:pt x="3704" y="1528"/>
                  </a:lnTo>
                  <a:lnTo>
                    <a:pt x="3704" y="1526"/>
                  </a:lnTo>
                  <a:lnTo>
                    <a:pt x="3704" y="1524"/>
                  </a:lnTo>
                  <a:lnTo>
                    <a:pt x="3704" y="1522"/>
                  </a:lnTo>
                  <a:lnTo>
                    <a:pt x="3706" y="1522"/>
                  </a:lnTo>
                  <a:lnTo>
                    <a:pt x="3706" y="1520"/>
                  </a:lnTo>
                  <a:lnTo>
                    <a:pt x="3708" y="1520"/>
                  </a:lnTo>
                  <a:lnTo>
                    <a:pt x="3708" y="1520"/>
                  </a:lnTo>
                  <a:lnTo>
                    <a:pt x="3708" y="1522"/>
                  </a:lnTo>
                  <a:lnTo>
                    <a:pt x="3710" y="1522"/>
                  </a:lnTo>
                  <a:lnTo>
                    <a:pt x="3712" y="1524"/>
                  </a:lnTo>
                  <a:lnTo>
                    <a:pt x="3714" y="1524"/>
                  </a:lnTo>
                  <a:lnTo>
                    <a:pt x="3716" y="1524"/>
                  </a:lnTo>
                  <a:lnTo>
                    <a:pt x="3716" y="1522"/>
                  </a:lnTo>
                  <a:lnTo>
                    <a:pt x="3718" y="1520"/>
                  </a:lnTo>
                  <a:lnTo>
                    <a:pt x="3720" y="1520"/>
                  </a:lnTo>
                  <a:lnTo>
                    <a:pt x="3722" y="1520"/>
                  </a:lnTo>
                  <a:lnTo>
                    <a:pt x="3722" y="1522"/>
                  </a:lnTo>
                  <a:lnTo>
                    <a:pt x="3724" y="1522"/>
                  </a:lnTo>
                  <a:lnTo>
                    <a:pt x="3726" y="1522"/>
                  </a:lnTo>
                  <a:lnTo>
                    <a:pt x="3728" y="1522"/>
                  </a:lnTo>
                  <a:lnTo>
                    <a:pt x="3728" y="1524"/>
                  </a:lnTo>
                  <a:lnTo>
                    <a:pt x="3730" y="1524"/>
                  </a:lnTo>
                  <a:lnTo>
                    <a:pt x="3732" y="1526"/>
                  </a:lnTo>
                  <a:lnTo>
                    <a:pt x="3732" y="1528"/>
                  </a:lnTo>
                  <a:lnTo>
                    <a:pt x="3732" y="1530"/>
                  </a:lnTo>
                  <a:lnTo>
                    <a:pt x="3734" y="1532"/>
                  </a:lnTo>
                  <a:lnTo>
                    <a:pt x="3734" y="1534"/>
                  </a:lnTo>
                  <a:lnTo>
                    <a:pt x="3736" y="1536"/>
                  </a:lnTo>
                  <a:lnTo>
                    <a:pt x="3736" y="1540"/>
                  </a:lnTo>
                  <a:lnTo>
                    <a:pt x="3734" y="1542"/>
                  </a:lnTo>
                  <a:lnTo>
                    <a:pt x="3734" y="1544"/>
                  </a:lnTo>
                  <a:lnTo>
                    <a:pt x="3734" y="1546"/>
                  </a:lnTo>
                  <a:lnTo>
                    <a:pt x="3732" y="1546"/>
                  </a:lnTo>
                  <a:lnTo>
                    <a:pt x="3730" y="1546"/>
                  </a:lnTo>
                  <a:lnTo>
                    <a:pt x="3728" y="1548"/>
                  </a:lnTo>
                  <a:lnTo>
                    <a:pt x="3728" y="1550"/>
                  </a:lnTo>
                  <a:lnTo>
                    <a:pt x="3726" y="1554"/>
                  </a:lnTo>
                  <a:lnTo>
                    <a:pt x="3726" y="1556"/>
                  </a:lnTo>
                  <a:lnTo>
                    <a:pt x="3726" y="1558"/>
                  </a:lnTo>
                  <a:lnTo>
                    <a:pt x="3728" y="1562"/>
                  </a:lnTo>
                  <a:lnTo>
                    <a:pt x="3728" y="1564"/>
                  </a:lnTo>
                  <a:lnTo>
                    <a:pt x="3730" y="1566"/>
                  </a:lnTo>
                  <a:lnTo>
                    <a:pt x="3732" y="1566"/>
                  </a:lnTo>
                  <a:lnTo>
                    <a:pt x="3734" y="1568"/>
                  </a:lnTo>
                  <a:lnTo>
                    <a:pt x="3732" y="1570"/>
                  </a:lnTo>
                  <a:lnTo>
                    <a:pt x="3732" y="1572"/>
                  </a:lnTo>
                  <a:lnTo>
                    <a:pt x="3730" y="1572"/>
                  </a:lnTo>
                  <a:lnTo>
                    <a:pt x="3728" y="1572"/>
                  </a:lnTo>
                  <a:lnTo>
                    <a:pt x="3726" y="1574"/>
                  </a:lnTo>
                  <a:lnTo>
                    <a:pt x="3726" y="1576"/>
                  </a:lnTo>
                  <a:lnTo>
                    <a:pt x="3726" y="1578"/>
                  </a:lnTo>
                  <a:lnTo>
                    <a:pt x="3728" y="1580"/>
                  </a:lnTo>
                  <a:lnTo>
                    <a:pt x="3728" y="1582"/>
                  </a:lnTo>
                  <a:lnTo>
                    <a:pt x="3728" y="1584"/>
                  </a:lnTo>
                  <a:lnTo>
                    <a:pt x="3730" y="1584"/>
                  </a:lnTo>
                  <a:lnTo>
                    <a:pt x="3730" y="1586"/>
                  </a:lnTo>
                  <a:lnTo>
                    <a:pt x="3730" y="1588"/>
                  </a:lnTo>
                  <a:lnTo>
                    <a:pt x="3728" y="1590"/>
                  </a:lnTo>
                  <a:lnTo>
                    <a:pt x="3728" y="1592"/>
                  </a:lnTo>
                  <a:lnTo>
                    <a:pt x="3728" y="1594"/>
                  </a:lnTo>
                  <a:lnTo>
                    <a:pt x="3726" y="1594"/>
                  </a:lnTo>
                  <a:lnTo>
                    <a:pt x="3724" y="1594"/>
                  </a:lnTo>
                  <a:lnTo>
                    <a:pt x="3722" y="1594"/>
                  </a:lnTo>
                  <a:lnTo>
                    <a:pt x="3720" y="1594"/>
                  </a:lnTo>
                  <a:lnTo>
                    <a:pt x="3718" y="1596"/>
                  </a:lnTo>
                  <a:lnTo>
                    <a:pt x="3716" y="1596"/>
                  </a:lnTo>
                  <a:lnTo>
                    <a:pt x="3714" y="1596"/>
                  </a:lnTo>
                  <a:lnTo>
                    <a:pt x="3712" y="1594"/>
                  </a:lnTo>
                  <a:lnTo>
                    <a:pt x="3712" y="1592"/>
                  </a:lnTo>
                  <a:lnTo>
                    <a:pt x="3712" y="1588"/>
                  </a:lnTo>
                  <a:lnTo>
                    <a:pt x="3710" y="1586"/>
                  </a:lnTo>
                  <a:lnTo>
                    <a:pt x="3708" y="1584"/>
                  </a:lnTo>
                  <a:lnTo>
                    <a:pt x="3708" y="1584"/>
                  </a:lnTo>
                  <a:lnTo>
                    <a:pt x="3708" y="1582"/>
                  </a:lnTo>
                  <a:lnTo>
                    <a:pt x="3706" y="1582"/>
                  </a:lnTo>
                  <a:lnTo>
                    <a:pt x="3706" y="1580"/>
                  </a:lnTo>
                  <a:lnTo>
                    <a:pt x="3704" y="1580"/>
                  </a:lnTo>
                  <a:lnTo>
                    <a:pt x="3704" y="1578"/>
                  </a:lnTo>
                  <a:lnTo>
                    <a:pt x="3702" y="1578"/>
                  </a:lnTo>
                  <a:lnTo>
                    <a:pt x="3700" y="1578"/>
                  </a:lnTo>
                  <a:lnTo>
                    <a:pt x="3696" y="1580"/>
                  </a:lnTo>
                  <a:lnTo>
                    <a:pt x="3694" y="1582"/>
                  </a:lnTo>
                  <a:lnTo>
                    <a:pt x="3694" y="1580"/>
                  </a:lnTo>
                  <a:lnTo>
                    <a:pt x="3692" y="1580"/>
                  </a:lnTo>
                  <a:lnTo>
                    <a:pt x="3692" y="1582"/>
                  </a:lnTo>
                  <a:lnTo>
                    <a:pt x="3694" y="1584"/>
                  </a:lnTo>
                  <a:lnTo>
                    <a:pt x="3694" y="1586"/>
                  </a:lnTo>
                  <a:lnTo>
                    <a:pt x="3696" y="1586"/>
                  </a:lnTo>
                  <a:lnTo>
                    <a:pt x="3696" y="1588"/>
                  </a:lnTo>
                  <a:lnTo>
                    <a:pt x="3694" y="1588"/>
                  </a:lnTo>
                  <a:lnTo>
                    <a:pt x="3694" y="1590"/>
                  </a:lnTo>
                  <a:lnTo>
                    <a:pt x="3698" y="1592"/>
                  </a:lnTo>
                  <a:lnTo>
                    <a:pt x="3698" y="1594"/>
                  </a:lnTo>
                  <a:lnTo>
                    <a:pt x="3696" y="1596"/>
                  </a:lnTo>
                  <a:lnTo>
                    <a:pt x="3694" y="1596"/>
                  </a:lnTo>
                  <a:lnTo>
                    <a:pt x="3692" y="1598"/>
                  </a:lnTo>
                  <a:lnTo>
                    <a:pt x="3692" y="1600"/>
                  </a:lnTo>
                  <a:lnTo>
                    <a:pt x="3692" y="1602"/>
                  </a:lnTo>
                  <a:lnTo>
                    <a:pt x="3692" y="1604"/>
                  </a:lnTo>
                  <a:lnTo>
                    <a:pt x="3692" y="1606"/>
                  </a:lnTo>
                  <a:lnTo>
                    <a:pt x="3694" y="1608"/>
                  </a:lnTo>
                  <a:lnTo>
                    <a:pt x="3694" y="1610"/>
                  </a:lnTo>
                  <a:lnTo>
                    <a:pt x="3692" y="1610"/>
                  </a:lnTo>
                  <a:lnTo>
                    <a:pt x="3692" y="1614"/>
                  </a:lnTo>
                  <a:lnTo>
                    <a:pt x="3692" y="1616"/>
                  </a:lnTo>
                  <a:lnTo>
                    <a:pt x="3692" y="1618"/>
                  </a:lnTo>
                  <a:lnTo>
                    <a:pt x="3692" y="1620"/>
                  </a:lnTo>
                  <a:lnTo>
                    <a:pt x="3692" y="1622"/>
                  </a:lnTo>
                  <a:lnTo>
                    <a:pt x="3690" y="1624"/>
                  </a:lnTo>
                  <a:lnTo>
                    <a:pt x="3690" y="1626"/>
                  </a:lnTo>
                  <a:lnTo>
                    <a:pt x="3690" y="1628"/>
                  </a:lnTo>
                  <a:lnTo>
                    <a:pt x="3688" y="1632"/>
                  </a:lnTo>
                  <a:lnTo>
                    <a:pt x="3688" y="1634"/>
                  </a:lnTo>
                  <a:lnTo>
                    <a:pt x="3688" y="1636"/>
                  </a:lnTo>
                  <a:lnTo>
                    <a:pt x="3688" y="1640"/>
                  </a:lnTo>
                  <a:lnTo>
                    <a:pt x="3690" y="1642"/>
                  </a:lnTo>
                  <a:lnTo>
                    <a:pt x="3690" y="1642"/>
                  </a:lnTo>
                  <a:lnTo>
                    <a:pt x="3690" y="1644"/>
                  </a:lnTo>
                  <a:lnTo>
                    <a:pt x="3690" y="1646"/>
                  </a:lnTo>
                  <a:lnTo>
                    <a:pt x="3692" y="1648"/>
                  </a:lnTo>
                  <a:lnTo>
                    <a:pt x="3694" y="1650"/>
                  </a:lnTo>
                  <a:lnTo>
                    <a:pt x="3694" y="1652"/>
                  </a:lnTo>
                  <a:lnTo>
                    <a:pt x="3696" y="1652"/>
                  </a:lnTo>
                  <a:lnTo>
                    <a:pt x="3698" y="1652"/>
                  </a:lnTo>
                  <a:lnTo>
                    <a:pt x="3700" y="1654"/>
                  </a:lnTo>
                  <a:lnTo>
                    <a:pt x="3700" y="1656"/>
                  </a:lnTo>
                  <a:lnTo>
                    <a:pt x="3698" y="1658"/>
                  </a:lnTo>
                  <a:lnTo>
                    <a:pt x="3698" y="1660"/>
                  </a:lnTo>
                  <a:lnTo>
                    <a:pt x="3696" y="1662"/>
                  </a:lnTo>
                  <a:lnTo>
                    <a:pt x="3694" y="1662"/>
                  </a:lnTo>
                  <a:lnTo>
                    <a:pt x="3692" y="1664"/>
                  </a:lnTo>
                  <a:lnTo>
                    <a:pt x="3690" y="1664"/>
                  </a:lnTo>
                  <a:lnTo>
                    <a:pt x="3688" y="1666"/>
                  </a:lnTo>
                  <a:lnTo>
                    <a:pt x="3686" y="1666"/>
                  </a:lnTo>
                  <a:lnTo>
                    <a:pt x="3686" y="1664"/>
                  </a:lnTo>
                  <a:lnTo>
                    <a:pt x="3684" y="1660"/>
                  </a:lnTo>
                  <a:lnTo>
                    <a:pt x="3682" y="1658"/>
                  </a:lnTo>
                  <a:lnTo>
                    <a:pt x="3682" y="1656"/>
                  </a:lnTo>
                  <a:lnTo>
                    <a:pt x="3680" y="1652"/>
                  </a:lnTo>
                  <a:lnTo>
                    <a:pt x="3678" y="1652"/>
                  </a:lnTo>
                  <a:lnTo>
                    <a:pt x="3678" y="1650"/>
                  </a:lnTo>
                  <a:lnTo>
                    <a:pt x="3676" y="1648"/>
                  </a:lnTo>
                  <a:lnTo>
                    <a:pt x="3674" y="1646"/>
                  </a:lnTo>
                  <a:lnTo>
                    <a:pt x="3672" y="1646"/>
                  </a:lnTo>
                  <a:lnTo>
                    <a:pt x="3670" y="1646"/>
                  </a:lnTo>
                  <a:lnTo>
                    <a:pt x="3668" y="1646"/>
                  </a:lnTo>
                  <a:lnTo>
                    <a:pt x="3668" y="1648"/>
                  </a:lnTo>
                  <a:lnTo>
                    <a:pt x="3666" y="1648"/>
                  </a:lnTo>
                  <a:lnTo>
                    <a:pt x="3666" y="1650"/>
                  </a:lnTo>
                  <a:lnTo>
                    <a:pt x="3666" y="1652"/>
                  </a:lnTo>
                  <a:lnTo>
                    <a:pt x="3666" y="1654"/>
                  </a:lnTo>
                  <a:lnTo>
                    <a:pt x="3666" y="1656"/>
                  </a:lnTo>
                  <a:lnTo>
                    <a:pt x="3664" y="1656"/>
                  </a:lnTo>
                  <a:lnTo>
                    <a:pt x="3664" y="1658"/>
                  </a:lnTo>
                  <a:lnTo>
                    <a:pt x="3664" y="1660"/>
                  </a:lnTo>
                  <a:lnTo>
                    <a:pt x="3666" y="1662"/>
                  </a:lnTo>
                  <a:lnTo>
                    <a:pt x="3668" y="1666"/>
                  </a:lnTo>
                  <a:lnTo>
                    <a:pt x="3668" y="1668"/>
                  </a:lnTo>
                  <a:lnTo>
                    <a:pt x="3668" y="1670"/>
                  </a:lnTo>
                  <a:lnTo>
                    <a:pt x="3668" y="1672"/>
                  </a:lnTo>
                  <a:lnTo>
                    <a:pt x="3670" y="1672"/>
                  </a:lnTo>
                  <a:lnTo>
                    <a:pt x="3670" y="1674"/>
                  </a:lnTo>
                  <a:lnTo>
                    <a:pt x="3674" y="1674"/>
                  </a:lnTo>
                  <a:lnTo>
                    <a:pt x="3676" y="1674"/>
                  </a:lnTo>
                  <a:lnTo>
                    <a:pt x="3676" y="1676"/>
                  </a:lnTo>
                  <a:lnTo>
                    <a:pt x="3678" y="1676"/>
                  </a:lnTo>
                  <a:lnTo>
                    <a:pt x="3680" y="1676"/>
                  </a:lnTo>
                  <a:lnTo>
                    <a:pt x="3680" y="1678"/>
                  </a:lnTo>
                  <a:lnTo>
                    <a:pt x="3682" y="1678"/>
                  </a:lnTo>
                  <a:lnTo>
                    <a:pt x="3682" y="1680"/>
                  </a:lnTo>
                  <a:lnTo>
                    <a:pt x="3684" y="1682"/>
                  </a:lnTo>
                  <a:lnTo>
                    <a:pt x="3686" y="1684"/>
                  </a:lnTo>
                  <a:lnTo>
                    <a:pt x="3686" y="1686"/>
                  </a:lnTo>
                  <a:lnTo>
                    <a:pt x="3686" y="1688"/>
                  </a:lnTo>
                  <a:lnTo>
                    <a:pt x="3686" y="1690"/>
                  </a:lnTo>
                  <a:lnTo>
                    <a:pt x="3686" y="1692"/>
                  </a:lnTo>
                  <a:lnTo>
                    <a:pt x="3686" y="1694"/>
                  </a:lnTo>
                  <a:lnTo>
                    <a:pt x="3684" y="1696"/>
                  </a:lnTo>
                  <a:lnTo>
                    <a:pt x="3684" y="1700"/>
                  </a:lnTo>
                  <a:lnTo>
                    <a:pt x="3686" y="1700"/>
                  </a:lnTo>
                  <a:lnTo>
                    <a:pt x="3686" y="1702"/>
                  </a:lnTo>
                  <a:lnTo>
                    <a:pt x="3688" y="1704"/>
                  </a:lnTo>
                  <a:lnTo>
                    <a:pt x="3686" y="1704"/>
                  </a:lnTo>
                  <a:lnTo>
                    <a:pt x="3686" y="1706"/>
                  </a:lnTo>
                  <a:lnTo>
                    <a:pt x="3684" y="1706"/>
                  </a:lnTo>
                  <a:lnTo>
                    <a:pt x="3684" y="1704"/>
                  </a:lnTo>
                  <a:lnTo>
                    <a:pt x="3682" y="1704"/>
                  </a:lnTo>
                  <a:lnTo>
                    <a:pt x="3680" y="1706"/>
                  </a:lnTo>
                  <a:lnTo>
                    <a:pt x="3680" y="1708"/>
                  </a:lnTo>
                  <a:lnTo>
                    <a:pt x="3680" y="1710"/>
                  </a:lnTo>
                  <a:lnTo>
                    <a:pt x="3680" y="1712"/>
                  </a:lnTo>
                  <a:lnTo>
                    <a:pt x="3678" y="1712"/>
                  </a:lnTo>
                  <a:lnTo>
                    <a:pt x="3678" y="1714"/>
                  </a:lnTo>
                  <a:lnTo>
                    <a:pt x="3678" y="1716"/>
                  </a:lnTo>
                  <a:lnTo>
                    <a:pt x="3676" y="1716"/>
                  </a:lnTo>
                  <a:lnTo>
                    <a:pt x="3674" y="1716"/>
                  </a:lnTo>
                  <a:lnTo>
                    <a:pt x="3674" y="1714"/>
                  </a:lnTo>
                  <a:lnTo>
                    <a:pt x="3674" y="1712"/>
                  </a:lnTo>
                  <a:lnTo>
                    <a:pt x="3672" y="1710"/>
                  </a:lnTo>
                  <a:lnTo>
                    <a:pt x="3670" y="1708"/>
                  </a:lnTo>
                  <a:lnTo>
                    <a:pt x="3668" y="1706"/>
                  </a:lnTo>
                  <a:lnTo>
                    <a:pt x="3666" y="1704"/>
                  </a:lnTo>
                  <a:lnTo>
                    <a:pt x="3666" y="1702"/>
                  </a:lnTo>
                  <a:lnTo>
                    <a:pt x="3664" y="1700"/>
                  </a:lnTo>
                  <a:lnTo>
                    <a:pt x="3664" y="1702"/>
                  </a:lnTo>
                  <a:lnTo>
                    <a:pt x="3662" y="1702"/>
                  </a:lnTo>
                  <a:lnTo>
                    <a:pt x="3660" y="1702"/>
                  </a:lnTo>
                  <a:lnTo>
                    <a:pt x="3660" y="1704"/>
                  </a:lnTo>
                  <a:lnTo>
                    <a:pt x="3658" y="1706"/>
                  </a:lnTo>
                  <a:lnTo>
                    <a:pt x="3656" y="1710"/>
                  </a:lnTo>
                  <a:lnTo>
                    <a:pt x="3658" y="1712"/>
                  </a:lnTo>
                  <a:lnTo>
                    <a:pt x="3658" y="1714"/>
                  </a:lnTo>
                  <a:lnTo>
                    <a:pt x="3660" y="1716"/>
                  </a:lnTo>
                  <a:lnTo>
                    <a:pt x="3660" y="1718"/>
                  </a:lnTo>
                  <a:lnTo>
                    <a:pt x="3662" y="1716"/>
                  </a:lnTo>
                  <a:lnTo>
                    <a:pt x="3664" y="1720"/>
                  </a:lnTo>
                  <a:lnTo>
                    <a:pt x="3664" y="1722"/>
                  </a:lnTo>
                  <a:lnTo>
                    <a:pt x="3666" y="1724"/>
                  </a:lnTo>
                  <a:lnTo>
                    <a:pt x="3666" y="1726"/>
                  </a:lnTo>
                  <a:lnTo>
                    <a:pt x="3664" y="1728"/>
                  </a:lnTo>
                  <a:lnTo>
                    <a:pt x="3666" y="1730"/>
                  </a:lnTo>
                  <a:lnTo>
                    <a:pt x="3666" y="1732"/>
                  </a:lnTo>
                  <a:lnTo>
                    <a:pt x="3666" y="1734"/>
                  </a:lnTo>
                  <a:lnTo>
                    <a:pt x="3666" y="1736"/>
                  </a:lnTo>
                  <a:lnTo>
                    <a:pt x="3664" y="1736"/>
                  </a:lnTo>
                  <a:lnTo>
                    <a:pt x="3662" y="1736"/>
                  </a:lnTo>
                  <a:lnTo>
                    <a:pt x="3662" y="1738"/>
                  </a:lnTo>
                  <a:lnTo>
                    <a:pt x="3660" y="1738"/>
                  </a:lnTo>
                  <a:lnTo>
                    <a:pt x="3660" y="1738"/>
                  </a:lnTo>
                  <a:lnTo>
                    <a:pt x="3660" y="1736"/>
                  </a:lnTo>
                  <a:lnTo>
                    <a:pt x="3660" y="1734"/>
                  </a:lnTo>
                  <a:lnTo>
                    <a:pt x="3658" y="1732"/>
                  </a:lnTo>
                  <a:lnTo>
                    <a:pt x="3656" y="1730"/>
                  </a:lnTo>
                  <a:lnTo>
                    <a:pt x="3658" y="1728"/>
                  </a:lnTo>
                  <a:lnTo>
                    <a:pt x="3658" y="1726"/>
                  </a:lnTo>
                  <a:lnTo>
                    <a:pt x="3656" y="1726"/>
                  </a:lnTo>
                  <a:lnTo>
                    <a:pt x="3654" y="1724"/>
                  </a:lnTo>
                  <a:lnTo>
                    <a:pt x="3652" y="1724"/>
                  </a:lnTo>
                  <a:lnTo>
                    <a:pt x="3650" y="1724"/>
                  </a:lnTo>
                  <a:lnTo>
                    <a:pt x="3648" y="1724"/>
                  </a:lnTo>
                  <a:lnTo>
                    <a:pt x="3646" y="1724"/>
                  </a:lnTo>
                  <a:lnTo>
                    <a:pt x="3644" y="1724"/>
                  </a:lnTo>
                  <a:lnTo>
                    <a:pt x="3642" y="1726"/>
                  </a:lnTo>
                  <a:lnTo>
                    <a:pt x="3640" y="1728"/>
                  </a:lnTo>
                  <a:lnTo>
                    <a:pt x="3640" y="1730"/>
                  </a:lnTo>
                  <a:lnTo>
                    <a:pt x="3640" y="1732"/>
                  </a:lnTo>
                  <a:lnTo>
                    <a:pt x="3640" y="1736"/>
                  </a:lnTo>
                  <a:lnTo>
                    <a:pt x="3638" y="1738"/>
                  </a:lnTo>
                  <a:lnTo>
                    <a:pt x="3638" y="1738"/>
                  </a:lnTo>
                  <a:lnTo>
                    <a:pt x="3638" y="1740"/>
                  </a:lnTo>
                  <a:lnTo>
                    <a:pt x="3638" y="1742"/>
                  </a:lnTo>
                  <a:lnTo>
                    <a:pt x="3638" y="1744"/>
                  </a:lnTo>
                  <a:lnTo>
                    <a:pt x="3638" y="1747"/>
                  </a:lnTo>
                  <a:lnTo>
                    <a:pt x="3638" y="1749"/>
                  </a:lnTo>
                  <a:lnTo>
                    <a:pt x="3638" y="1751"/>
                  </a:lnTo>
                  <a:lnTo>
                    <a:pt x="3638" y="1753"/>
                  </a:lnTo>
                  <a:lnTo>
                    <a:pt x="3636" y="1755"/>
                  </a:lnTo>
                  <a:lnTo>
                    <a:pt x="3636" y="1757"/>
                  </a:lnTo>
                  <a:lnTo>
                    <a:pt x="3634" y="1759"/>
                  </a:lnTo>
                  <a:lnTo>
                    <a:pt x="3634" y="1761"/>
                  </a:lnTo>
                  <a:lnTo>
                    <a:pt x="3634" y="1763"/>
                  </a:lnTo>
                  <a:lnTo>
                    <a:pt x="3634" y="1765"/>
                  </a:lnTo>
                  <a:lnTo>
                    <a:pt x="3634" y="1767"/>
                  </a:lnTo>
                  <a:lnTo>
                    <a:pt x="3632" y="1767"/>
                  </a:lnTo>
                  <a:lnTo>
                    <a:pt x="3632" y="1769"/>
                  </a:lnTo>
                  <a:lnTo>
                    <a:pt x="3630" y="1773"/>
                  </a:lnTo>
                  <a:lnTo>
                    <a:pt x="3630" y="1775"/>
                  </a:lnTo>
                  <a:lnTo>
                    <a:pt x="3628" y="1777"/>
                  </a:lnTo>
                  <a:lnTo>
                    <a:pt x="3626" y="1779"/>
                  </a:lnTo>
                  <a:lnTo>
                    <a:pt x="3624" y="1779"/>
                  </a:lnTo>
                  <a:lnTo>
                    <a:pt x="3622" y="1779"/>
                  </a:lnTo>
                  <a:lnTo>
                    <a:pt x="3620" y="1781"/>
                  </a:lnTo>
                  <a:lnTo>
                    <a:pt x="3616" y="1783"/>
                  </a:lnTo>
                  <a:lnTo>
                    <a:pt x="3614" y="1783"/>
                  </a:lnTo>
                  <a:lnTo>
                    <a:pt x="3614" y="1785"/>
                  </a:lnTo>
                  <a:lnTo>
                    <a:pt x="3612" y="1787"/>
                  </a:lnTo>
                  <a:lnTo>
                    <a:pt x="3612" y="1787"/>
                  </a:lnTo>
                  <a:lnTo>
                    <a:pt x="3612" y="1789"/>
                  </a:lnTo>
                  <a:lnTo>
                    <a:pt x="3612" y="1791"/>
                  </a:lnTo>
                  <a:lnTo>
                    <a:pt x="3610" y="1791"/>
                  </a:lnTo>
                  <a:lnTo>
                    <a:pt x="3610" y="1793"/>
                  </a:lnTo>
                  <a:lnTo>
                    <a:pt x="3610" y="1795"/>
                  </a:lnTo>
                  <a:lnTo>
                    <a:pt x="3610" y="1797"/>
                  </a:lnTo>
                  <a:lnTo>
                    <a:pt x="3608" y="1799"/>
                  </a:lnTo>
                  <a:lnTo>
                    <a:pt x="3608" y="1801"/>
                  </a:lnTo>
                  <a:lnTo>
                    <a:pt x="3606" y="1801"/>
                  </a:lnTo>
                  <a:lnTo>
                    <a:pt x="3604" y="1803"/>
                  </a:lnTo>
                  <a:lnTo>
                    <a:pt x="3604" y="1805"/>
                  </a:lnTo>
                  <a:lnTo>
                    <a:pt x="3602" y="1807"/>
                  </a:lnTo>
                  <a:lnTo>
                    <a:pt x="3602" y="1811"/>
                  </a:lnTo>
                  <a:lnTo>
                    <a:pt x="3600" y="1813"/>
                  </a:lnTo>
                  <a:lnTo>
                    <a:pt x="3600" y="1815"/>
                  </a:lnTo>
                  <a:lnTo>
                    <a:pt x="3598" y="1817"/>
                  </a:lnTo>
                  <a:lnTo>
                    <a:pt x="3598" y="1819"/>
                  </a:lnTo>
                  <a:lnTo>
                    <a:pt x="3598" y="1821"/>
                  </a:lnTo>
                  <a:lnTo>
                    <a:pt x="3598" y="1825"/>
                  </a:lnTo>
                  <a:lnTo>
                    <a:pt x="3598" y="1827"/>
                  </a:lnTo>
                  <a:lnTo>
                    <a:pt x="3600" y="1829"/>
                  </a:lnTo>
                  <a:lnTo>
                    <a:pt x="3600" y="1831"/>
                  </a:lnTo>
                  <a:lnTo>
                    <a:pt x="3598" y="1831"/>
                  </a:lnTo>
                  <a:lnTo>
                    <a:pt x="3598" y="1835"/>
                  </a:lnTo>
                  <a:lnTo>
                    <a:pt x="3600" y="1835"/>
                  </a:lnTo>
                  <a:lnTo>
                    <a:pt x="3602" y="1837"/>
                  </a:lnTo>
                  <a:lnTo>
                    <a:pt x="3604" y="1839"/>
                  </a:lnTo>
                  <a:lnTo>
                    <a:pt x="3606" y="1839"/>
                  </a:lnTo>
                  <a:lnTo>
                    <a:pt x="3608" y="1841"/>
                  </a:lnTo>
                  <a:lnTo>
                    <a:pt x="3608" y="1843"/>
                  </a:lnTo>
                  <a:lnTo>
                    <a:pt x="3610" y="1847"/>
                  </a:lnTo>
                  <a:lnTo>
                    <a:pt x="3610" y="1849"/>
                  </a:lnTo>
                  <a:lnTo>
                    <a:pt x="3608" y="1851"/>
                  </a:lnTo>
                  <a:lnTo>
                    <a:pt x="3608" y="1853"/>
                  </a:lnTo>
                  <a:lnTo>
                    <a:pt x="3606" y="1853"/>
                  </a:lnTo>
                  <a:lnTo>
                    <a:pt x="3602" y="1853"/>
                  </a:lnTo>
                  <a:lnTo>
                    <a:pt x="3600" y="1855"/>
                  </a:lnTo>
                  <a:lnTo>
                    <a:pt x="3598" y="1855"/>
                  </a:lnTo>
                  <a:lnTo>
                    <a:pt x="3596" y="1857"/>
                  </a:lnTo>
                  <a:lnTo>
                    <a:pt x="3594" y="1859"/>
                  </a:lnTo>
                  <a:lnTo>
                    <a:pt x="3592" y="1859"/>
                  </a:lnTo>
                  <a:lnTo>
                    <a:pt x="3590" y="1861"/>
                  </a:lnTo>
                  <a:lnTo>
                    <a:pt x="3588" y="1863"/>
                  </a:lnTo>
                  <a:lnTo>
                    <a:pt x="3586" y="1863"/>
                  </a:lnTo>
                  <a:lnTo>
                    <a:pt x="3586" y="1865"/>
                  </a:lnTo>
                  <a:lnTo>
                    <a:pt x="3584" y="1867"/>
                  </a:lnTo>
                  <a:lnTo>
                    <a:pt x="3582" y="1869"/>
                  </a:lnTo>
                  <a:lnTo>
                    <a:pt x="3582" y="1871"/>
                  </a:lnTo>
                  <a:lnTo>
                    <a:pt x="3580" y="1873"/>
                  </a:lnTo>
                  <a:lnTo>
                    <a:pt x="3580" y="1875"/>
                  </a:lnTo>
                  <a:lnTo>
                    <a:pt x="3580" y="1877"/>
                  </a:lnTo>
                  <a:lnTo>
                    <a:pt x="3580" y="1879"/>
                  </a:lnTo>
                  <a:lnTo>
                    <a:pt x="3580" y="1881"/>
                  </a:lnTo>
                  <a:lnTo>
                    <a:pt x="3582" y="1881"/>
                  </a:lnTo>
                  <a:lnTo>
                    <a:pt x="3582" y="1883"/>
                  </a:lnTo>
                  <a:lnTo>
                    <a:pt x="3584" y="1883"/>
                  </a:lnTo>
                  <a:lnTo>
                    <a:pt x="3584" y="1885"/>
                  </a:lnTo>
                  <a:lnTo>
                    <a:pt x="3586" y="1889"/>
                  </a:lnTo>
                  <a:lnTo>
                    <a:pt x="3586" y="1893"/>
                  </a:lnTo>
                  <a:lnTo>
                    <a:pt x="3588" y="1895"/>
                  </a:lnTo>
                  <a:lnTo>
                    <a:pt x="3588" y="1897"/>
                  </a:lnTo>
                  <a:lnTo>
                    <a:pt x="3588" y="1899"/>
                  </a:lnTo>
                  <a:lnTo>
                    <a:pt x="3586" y="1901"/>
                  </a:lnTo>
                  <a:lnTo>
                    <a:pt x="3584" y="1901"/>
                  </a:lnTo>
                  <a:lnTo>
                    <a:pt x="3582" y="1901"/>
                  </a:lnTo>
                  <a:lnTo>
                    <a:pt x="3580" y="1903"/>
                  </a:lnTo>
                  <a:lnTo>
                    <a:pt x="3578" y="1903"/>
                  </a:lnTo>
                  <a:lnTo>
                    <a:pt x="3576" y="1905"/>
                  </a:lnTo>
                  <a:lnTo>
                    <a:pt x="3574" y="1907"/>
                  </a:lnTo>
                  <a:lnTo>
                    <a:pt x="3574" y="1909"/>
                  </a:lnTo>
                  <a:lnTo>
                    <a:pt x="3572" y="1909"/>
                  </a:lnTo>
                  <a:lnTo>
                    <a:pt x="3572" y="1911"/>
                  </a:lnTo>
                  <a:lnTo>
                    <a:pt x="3570" y="1911"/>
                  </a:lnTo>
                  <a:lnTo>
                    <a:pt x="3568" y="1913"/>
                  </a:lnTo>
                  <a:lnTo>
                    <a:pt x="3566" y="1913"/>
                  </a:lnTo>
                  <a:lnTo>
                    <a:pt x="3566" y="1915"/>
                  </a:lnTo>
                  <a:lnTo>
                    <a:pt x="3564" y="1915"/>
                  </a:lnTo>
                  <a:lnTo>
                    <a:pt x="3564" y="1915"/>
                  </a:lnTo>
                  <a:lnTo>
                    <a:pt x="3562" y="1917"/>
                  </a:lnTo>
                  <a:lnTo>
                    <a:pt x="3560" y="1917"/>
                  </a:lnTo>
                  <a:lnTo>
                    <a:pt x="3558" y="1919"/>
                  </a:lnTo>
                  <a:lnTo>
                    <a:pt x="3556" y="1921"/>
                  </a:lnTo>
                  <a:lnTo>
                    <a:pt x="3554" y="1921"/>
                  </a:lnTo>
                  <a:lnTo>
                    <a:pt x="3552" y="1921"/>
                  </a:lnTo>
                  <a:lnTo>
                    <a:pt x="3552" y="1923"/>
                  </a:lnTo>
                  <a:lnTo>
                    <a:pt x="3550" y="1923"/>
                  </a:lnTo>
                  <a:lnTo>
                    <a:pt x="3550" y="1925"/>
                  </a:lnTo>
                  <a:lnTo>
                    <a:pt x="3548" y="1927"/>
                  </a:lnTo>
                  <a:lnTo>
                    <a:pt x="3546" y="1929"/>
                  </a:lnTo>
                  <a:lnTo>
                    <a:pt x="3546" y="1931"/>
                  </a:lnTo>
                  <a:lnTo>
                    <a:pt x="3544" y="1933"/>
                  </a:lnTo>
                  <a:lnTo>
                    <a:pt x="3544" y="1935"/>
                  </a:lnTo>
                  <a:lnTo>
                    <a:pt x="3544" y="1937"/>
                  </a:lnTo>
                  <a:lnTo>
                    <a:pt x="3542" y="1939"/>
                  </a:lnTo>
                  <a:lnTo>
                    <a:pt x="3542" y="1941"/>
                  </a:lnTo>
                  <a:lnTo>
                    <a:pt x="3542" y="1945"/>
                  </a:lnTo>
                  <a:lnTo>
                    <a:pt x="3540" y="1947"/>
                  </a:lnTo>
                  <a:lnTo>
                    <a:pt x="3540" y="1951"/>
                  </a:lnTo>
                  <a:lnTo>
                    <a:pt x="3538" y="1953"/>
                  </a:lnTo>
                  <a:lnTo>
                    <a:pt x="3536" y="1955"/>
                  </a:lnTo>
                  <a:lnTo>
                    <a:pt x="3534" y="1955"/>
                  </a:lnTo>
                  <a:lnTo>
                    <a:pt x="3532" y="1957"/>
                  </a:lnTo>
                  <a:lnTo>
                    <a:pt x="3530" y="1959"/>
                  </a:lnTo>
                  <a:lnTo>
                    <a:pt x="3528" y="1959"/>
                  </a:lnTo>
                  <a:lnTo>
                    <a:pt x="3528" y="1961"/>
                  </a:lnTo>
                  <a:lnTo>
                    <a:pt x="3524" y="1963"/>
                  </a:lnTo>
                  <a:lnTo>
                    <a:pt x="3522" y="1965"/>
                  </a:lnTo>
                  <a:lnTo>
                    <a:pt x="3524" y="1967"/>
                  </a:lnTo>
                  <a:lnTo>
                    <a:pt x="3522" y="1969"/>
                  </a:lnTo>
                  <a:lnTo>
                    <a:pt x="3520" y="1971"/>
                  </a:lnTo>
                  <a:lnTo>
                    <a:pt x="3518" y="1973"/>
                  </a:lnTo>
                  <a:lnTo>
                    <a:pt x="3518" y="1975"/>
                  </a:lnTo>
                  <a:lnTo>
                    <a:pt x="3516" y="1975"/>
                  </a:lnTo>
                  <a:lnTo>
                    <a:pt x="3516" y="1977"/>
                  </a:lnTo>
                  <a:lnTo>
                    <a:pt x="3516" y="1979"/>
                  </a:lnTo>
                  <a:lnTo>
                    <a:pt x="3516" y="1981"/>
                  </a:lnTo>
                  <a:lnTo>
                    <a:pt x="3516" y="1983"/>
                  </a:lnTo>
                  <a:lnTo>
                    <a:pt x="3516" y="1985"/>
                  </a:lnTo>
                  <a:lnTo>
                    <a:pt x="3516" y="1989"/>
                  </a:lnTo>
                  <a:lnTo>
                    <a:pt x="3516" y="1991"/>
                  </a:lnTo>
                  <a:lnTo>
                    <a:pt x="3516" y="1995"/>
                  </a:lnTo>
                  <a:lnTo>
                    <a:pt x="3514" y="1997"/>
                  </a:lnTo>
                  <a:lnTo>
                    <a:pt x="3514" y="1999"/>
                  </a:lnTo>
                  <a:lnTo>
                    <a:pt x="3512" y="1999"/>
                  </a:lnTo>
                  <a:lnTo>
                    <a:pt x="3512" y="2001"/>
                  </a:lnTo>
                  <a:lnTo>
                    <a:pt x="3510" y="2003"/>
                  </a:lnTo>
                  <a:lnTo>
                    <a:pt x="3510" y="2005"/>
                  </a:lnTo>
                  <a:lnTo>
                    <a:pt x="3508" y="2007"/>
                  </a:lnTo>
                  <a:lnTo>
                    <a:pt x="3506" y="2011"/>
                  </a:lnTo>
                  <a:lnTo>
                    <a:pt x="3506" y="2013"/>
                  </a:lnTo>
                  <a:lnTo>
                    <a:pt x="3506" y="2015"/>
                  </a:lnTo>
                  <a:lnTo>
                    <a:pt x="3506" y="2017"/>
                  </a:lnTo>
                  <a:lnTo>
                    <a:pt x="3506" y="2021"/>
                  </a:lnTo>
                  <a:lnTo>
                    <a:pt x="3504" y="2021"/>
                  </a:lnTo>
                  <a:lnTo>
                    <a:pt x="3504" y="2023"/>
                  </a:lnTo>
                  <a:lnTo>
                    <a:pt x="3504" y="2025"/>
                  </a:lnTo>
                  <a:lnTo>
                    <a:pt x="3504" y="2027"/>
                  </a:lnTo>
                  <a:lnTo>
                    <a:pt x="3502" y="2029"/>
                  </a:lnTo>
                  <a:lnTo>
                    <a:pt x="3502" y="2031"/>
                  </a:lnTo>
                  <a:lnTo>
                    <a:pt x="3502" y="2035"/>
                  </a:lnTo>
                  <a:lnTo>
                    <a:pt x="3500" y="2039"/>
                  </a:lnTo>
                  <a:lnTo>
                    <a:pt x="3500" y="2041"/>
                  </a:lnTo>
                  <a:lnTo>
                    <a:pt x="3498" y="2043"/>
                  </a:lnTo>
                  <a:lnTo>
                    <a:pt x="3498" y="2045"/>
                  </a:lnTo>
                  <a:lnTo>
                    <a:pt x="3498" y="2047"/>
                  </a:lnTo>
                  <a:lnTo>
                    <a:pt x="3496" y="2049"/>
                  </a:lnTo>
                  <a:lnTo>
                    <a:pt x="3494" y="2051"/>
                  </a:lnTo>
                  <a:lnTo>
                    <a:pt x="3494" y="2055"/>
                  </a:lnTo>
                  <a:lnTo>
                    <a:pt x="3492" y="2057"/>
                  </a:lnTo>
                  <a:lnTo>
                    <a:pt x="3490" y="2059"/>
                  </a:lnTo>
                  <a:lnTo>
                    <a:pt x="3490" y="2061"/>
                  </a:lnTo>
                  <a:lnTo>
                    <a:pt x="3488" y="2063"/>
                  </a:lnTo>
                  <a:lnTo>
                    <a:pt x="3488" y="2065"/>
                  </a:lnTo>
                  <a:lnTo>
                    <a:pt x="3486" y="2067"/>
                  </a:lnTo>
                  <a:lnTo>
                    <a:pt x="3484" y="2069"/>
                  </a:lnTo>
                  <a:lnTo>
                    <a:pt x="3484" y="2071"/>
                  </a:lnTo>
                  <a:lnTo>
                    <a:pt x="3484" y="2073"/>
                  </a:lnTo>
                  <a:lnTo>
                    <a:pt x="3482" y="2075"/>
                  </a:lnTo>
                  <a:lnTo>
                    <a:pt x="3480" y="2075"/>
                  </a:lnTo>
                  <a:lnTo>
                    <a:pt x="3480" y="2077"/>
                  </a:lnTo>
                  <a:lnTo>
                    <a:pt x="3478" y="2083"/>
                  </a:lnTo>
                  <a:lnTo>
                    <a:pt x="3478" y="2085"/>
                  </a:lnTo>
                  <a:lnTo>
                    <a:pt x="3476" y="2087"/>
                  </a:lnTo>
                  <a:lnTo>
                    <a:pt x="3476" y="2089"/>
                  </a:lnTo>
                  <a:lnTo>
                    <a:pt x="3476" y="2091"/>
                  </a:lnTo>
                  <a:lnTo>
                    <a:pt x="3476" y="2093"/>
                  </a:lnTo>
                  <a:lnTo>
                    <a:pt x="3474" y="2093"/>
                  </a:lnTo>
                  <a:lnTo>
                    <a:pt x="3474" y="2095"/>
                  </a:lnTo>
                  <a:lnTo>
                    <a:pt x="3472" y="2097"/>
                  </a:lnTo>
                  <a:lnTo>
                    <a:pt x="3472" y="2099"/>
                  </a:lnTo>
                  <a:lnTo>
                    <a:pt x="3470" y="2103"/>
                  </a:lnTo>
                  <a:lnTo>
                    <a:pt x="3468" y="2103"/>
                  </a:lnTo>
                  <a:lnTo>
                    <a:pt x="3468" y="2105"/>
                  </a:lnTo>
                  <a:lnTo>
                    <a:pt x="3468" y="2107"/>
                  </a:lnTo>
                  <a:lnTo>
                    <a:pt x="3468" y="2109"/>
                  </a:lnTo>
                  <a:lnTo>
                    <a:pt x="3468" y="2113"/>
                  </a:lnTo>
                  <a:lnTo>
                    <a:pt x="3466" y="2115"/>
                  </a:lnTo>
                  <a:lnTo>
                    <a:pt x="3466" y="2117"/>
                  </a:lnTo>
                  <a:lnTo>
                    <a:pt x="3464" y="2119"/>
                  </a:lnTo>
                  <a:lnTo>
                    <a:pt x="3460" y="2121"/>
                  </a:lnTo>
                  <a:lnTo>
                    <a:pt x="3458" y="2123"/>
                  </a:lnTo>
                  <a:lnTo>
                    <a:pt x="3456" y="2123"/>
                  </a:lnTo>
                  <a:lnTo>
                    <a:pt x="3454" y="2127"/>
                  </a:lnTo>
                  <a:lnTo>
                    <a:pt x="3452" y="2129"/>
                  </a:lnTo>
                  <a:lnTo>
                    <a:pt x="3452" y="2131"/>
                  </a:lnTo>
                  <a:lnTo>
                    <a:pt x="3450" y="2131"/>
                  </a:lnTo>
                  <a:lnTo>
                    <a:pt x="3446" y="2135"/>
                  </a:lnTo>
                  <a:lnTo>
                    <a:pt x="3444" y="2135"/>
                  </a:lnTo>
                  <a:lnTo>
                    <a:pt x="3442" y="2137"/>
                  </a:lnTo>
                  <a:lnTo>
                    <a:pt x="3442" y="2139"/>
                  </a:lnTo>
                  <a:lnTo>
                    <a:pt x="3440" y="2139"/>
                  </a:lnTo>
                  <a:lnTo>
                    <a:pt x="3440" y="2141"/>
                  </a:lnTo>
                  <a:lnTo>
                    <a:pt x="3440" y="2145"/>
                  </a:lnTo>
                  <a:lnTo>
                    <a:pt x="3440" y="2147"/>
                  </a:lnTo>
                  <a:lnTo>
                    <a:pt x="3438" y="2151"/>
                  </a:lnTo>
                  <a:lnTo>
                    <a:pt x="3436" y="2155"/>
                  </a:lnTo>
                  <a:lnTo>
                    <a:pt x="3434" y="2157"/>
                  </a:lnTo>
                  <a:lnTo>
                    <a:pt x="3434" y="2159"/>
                  </a:lnTo>
                  <a:lnTo>
                    <a:pt x="3434" y="2161"/>
                  </a:lnTo>
                  <a:lnTo>
                    <a:pt x="3432" y="2163"/>
                  </a:lnTo>
                  <a:lnTo>
                    <a:pt x="3432" y="2165"/>
                  </a:lnTo>
                  <a:lnTo>
                    <a:pt x="3432" y="2167"/>
                  </a:lnTo>
                  <a:lnTo>
                    <a:pt x="3432" y="2170"/>
                  </a:lnTo>
                  <a:lnTo>
                    <a:pt x="3430" y="2172"/>
                  </a:lnTo>
                  <a:lnTo>
                    <a:pt x="3428" y="2174"/>
                  </a:lnTo>
                  <a:lnTo>
                    <a:pt x="3428" y="2176"/>
                  </a:lnTo>
                  <a:lnTo>
                    <a:pt x="3426" y="2178"/>
                  </a:lnTo>
                  <a:lnTo>
                    <a:pt x="3426" y="2180"/>
                  </a:lnTo>
                  <a:lnTo>
                    <a:pt x="3424" y="2180"/>
                  </a:lnTo>
                  <a:lnTo>
                    <a:pt x="3424" y="2182"/>
                  </a:lnTo>
                  <a:lnTo>
                    <a:pt x="3422" y="2186"/>
                  </a:lnTo>
                  <a:lnTo>
                    <a:pt x="3420" y="2188"/>
                  </a:lnTo>
                  <a:lnTo>
                    <a:pt x="3420" y="2190"/>
                  </a:lnTo>
                  <a:lnTo>
                    <a:pt x="3420" y="2192"/>
                  </a:lnTo>
                  <a:lnTo>
                    <a:pt x="3420" y="2194"/>
                  </a:lnTo>
                  <a:lnTo>
                    <a:pt x="3420" y="2194"/>
                  </a:lnTo>
                  <a:lnTo>
                    <a:pt x="3420" y="2196"/>
                  </a:lnTo>
                  <a:lnTo>
                    <a:pt x="3420" y="2198"/>
                  </a:lnTo>
                  <a:lnTo>
                    <a:pt x="3420" y="2200"/>
                  </a:lnTo>
                  <a:lnTo>
                    <a:pt x="3420" y="2202"/>
                  </a:lnTo>
                  <a:lnTo>
                    <a:pt x="3420" y="2204"/>
                  </a:lnTo>
                  <a:lnTo>
                    <a:pt x="3420" y="2206"/>
                  </a:lnTo>
                  <a:lnTo>
                    <a:pt x="3420" y="2208"/>
                  </a:lnTo>
                  <a:lnTo>
                    <a:pt x="3418" y="2210"/>
                  </a:lnTo>
                  <a:lnTo>
                    <a:pt x="3418" y="2212"/>
                  </a:lnTo>
                  <a:lnTo>
                    <a:pt x="3416" y="2214"/>
                  </a:lnTo>
                  <a:lnTo>
                    <a:pt x="3416" y="2218"/>
                  </a:lnTo>
                  <a:lnTo>
                    <a:pt x="3414" y="2220"/>
                  </a:lnTo>
                  <a:lnTo>
                    <a:pt x="3414" y="2220"/>
                  </a:lnTo>
                  <a:lnTo>
                    <a:pt x="3412" y="2224"/>
                  </a:lnTo>
                  <a:lnTo>
                    <a:pt x="3412" y="2226"/>
                  </a:lnTo>
                  <a:lnTo>
                    <a:pt x="3412" y="2228"/>
                  </a:lnTo>
                  <a:lnTo>
                    <a:pt x="3412" y="2230"/>
                  </a:lnTo>
                  <a:lnTo>
                    <a:pt x="3412" y="2232"/>
                  </a:lnTo>
                  <a:lnTo>
                    <a:pt x="3412" y="2234"/>
                  </a:lnTo>
                  <a:lnTo>
                    <a:pt x="3412" y="2236"/>
                  </a:lnTo>
                  <a:lnTo>
                    <a:pt x="3412" y="2238"/>
                  </a:lnTo>
                  <a:lnTo>
                    <a:pt x="3410" y="2240"/>
                  </a:lnTo>
                  <a:lnTo>
                    <a:pt x="3410" y="2244"/>
                  </a:lnTo>
                  <a:lnTo>
                    <a:pt x="3410" y="2248"/>
                  </a:lnTo>
                  <a:lnTo>
                    <a:pt x="3408" y="2252"/>
                  </a:lnTo>
                  <a:lnTo>
                    <a:pt x="3408" y="2256"/>
                  </a:lnTo>
                  <a:lnTo>
                    <a:pt x="3408" y="2258"/>
                  </a:lnTo>
                  <a:lnTo>
                    <a:pt x="3406" y="2260"/>
                  </a:lnTo>
                  <a:lnTo>
                    <a:pt x="3406" y="2262"/>
                  </a:lnTo>
                  <a:lnTo>
                    <a:pt x="3406" y="2266"/>
                  </a:lnTo>
                  <a:lnTo>
                    <a:pt x="3404" y="2266"/>
                  </a:lnTo>
                  <a:lnTo>
                    <a:pt x="3404" y="2266"/>
                  </a:lnTo>
                  <a:lnTo>
                    <a:pt x="3402" y="2266"/>
                  </a:lnTo>
                  <a:lnTo>
                    <a:pt x="3402" y="2268"/>
                  </a:lnTo>
                  <a:lnTo>
                    <a:pt x="3404" y="2270"/>
                  </a:lnTo>
                  <a:lnTo>
                    <a:pt x="3402" y="2272"/>
                  </a:lnTo>
                  <a:lnTo>
                    <a:pt x="3402" y="2274"/>
                  </a:lnTo>
                  <a:lnTo>
                    <a:pt x="3402" y="2276"/>
                  </a:lnTo>
                  <a:lnTo>
                    <a:pt x="3402" y="2278"/>
                  </a:lnTo>
                  <a:lnTo>
                    <a:pt x="3400" y="2278"/>
                  </a:lnTo>
                  <a:lnTo>
                    <a:pt x="3400" y="2280"/>
                  </a:lnTo>
                  <a:lnTo>
                    <a:pt x="3400" y="2282"/>
                  </a:lnTo>
                  <a:lnTo>
                    <a:pt x="3400" y="2284"/>
                  </a:lnTo>
                  <a:lnTo>
                    <a:pt x="3402" y="2288"/>
                  </a:lnTo>
                  <a:lnTo>
                    <a:pt x="3400" y="2290"/>
                  </a:lnTo>
                  <a:lnTo>
                    <a:pt x="3400" y="2292"/>
                  </a:lnTo>
                  <a:lnTo>
                    <a:pt x="3400" y="2294"/>
                  </a:lnTo>
                  <a:lnTo>
                    <a:pt x="3400" y="2298"/>
                  </a:lnTo>
                  <a:lnTo>
                    <a:pt x="3398" y="2302"/>
                  </a:lnTo>
                  <a:lnTo>
                    <a:pt x="3396" y="2304"/>
                  </a:lnTo>
                  <a:lnTo>
                    <a:pt x="3396" y="2306"/>
                  </a:lnTo>
                  <a:lnTo>
                    <a:pt x="3396" y="2308"/>
                  </a:lnTo>
                  <a:lnTo>
                    <a:pt x="3394" y="2310"/>
                  </a:lnTo>
                  <a:lnTo>
                    <a:pt x="3394" y="2312"/>
                  </a:lnTo>
                  <a:lnTo>
                    <a:pt x="3394" y="2314"/>
                  </a:lnTo>
                  <a:lnTo>
                    <a:pt x="3394" y="2316"/>
                  </a:lnTo>
                  <a:lnTo>
                    <a:pt x="3392" y="2318"/>
                  </a:lnTo>
                  <a:lnTo>
                    <a:pt x="3392" y="2320"/>
                  </a:lnTo>
                  <a:lnTo>
                    <a:pt x="3390" y="2322"/>
                  </a:lnTo>
                  <a:lnTo>
                    <a:pt x="3390" y="2326"/>
                  </a:lnTo>
                  <a:lnTo>
                    <a:pt x="3390" y="2330"/>
                  </a:lnTo>
                  <a:lnTo>
                    <a:pt x="3390" y="2334"/>
                  </a:lnTo>
                  <a:lnTo>
                    <a:pt x="3390" y="2338"/>
                  </a:lnTo>
                  <a:lnTo>
                    <a:pt x="3390" y="2340"/>
                  </a:lnTo>
                  <a:lnTo>
                    <a:pt x="3390" y="2342"/>
                  </a:lnTo>
                  <a:lnTo>
                    <a:pt x="3390" y="2344"/>
                  </a:lnTo>
                  <a:lnTo>
                    <a:pt x="3390" y="2346"/>
                  </a:lnTo>
                  <a:lnTo>
                    <a:pt x="3388" y="2348"/>
                  </a:lnTo>
                  <a:lnTo>
                    <a:pt x="3388" y="2352"/>
                  </a:lnTo>
                  <a:lnTo>
                    <a:pt x="3386" y="2354"/>
                  </a:lnTo>
                  <a:lnTo>
                    <a:pt x="3384" y="2358"/>
                  </a:lnTo>
                  <a:lnTo>
                    <a:pt x="3382" y="2360"/>
                  </a:lnTo>
                  <a:lnTo>
                    <a:pt x="3382" y="2362"/>
                  </a:lnTo>
                  <a:lnTo>
                    <a:pt x="3380" y="2364"/>
                  </a:lnTo>
                  <a:lnTo>
                    <a:pt x="3380" y="2366"/>
                  </a:lnTo>
                  <a:lnTo>
                    <a:pt x="3380" y="2370"/>
                  </a:lnTo>
                  <a:lnTo>
                    <a:pt x="3380" y="2372"/>
                  </a:lnTo>
                  <a:lnTo>
                    <a:pt x="3380" y="2374"/>
                  </a:lnTo>
                  <a:lnTo>
                    <a:pt x="3378" y="2376"/>
                  </a:lnTo>
                  <a:lnTo>
                    <a:pt x="3378" y="2378"/>
                  </a:lnTo>
                  <a:lnTo>
                    <a:pt x="3376" y="2380"/>
                  </a:lnTo>
                  <a:lnTo>
                    <a:pt x="3376" y="2382"/>
                  </a:lnTo>
                  <a:lnTo>
                    <a:pt x="3374" y="2384"/>
                  </a:lnTo>
                  <a:lnTo>
                    <a:pt x="3374" y="2386"/>
                  </a:lnTo>
                  <a:lnTo>
                    <a:pt x="3372" y="2390"/>
                  </a:lnTo>
                  <a:lnTo>
                    <a:pt x="3372" y="2392"/>
                  </a:lnTo>
                  <a:lnTo>
                    <a:pt x="3372" y="2396"/>
                  </a:lnTo>
                  <a:lnTo>
                    <a:pt x="3372" y="2398"/>
                  </a:lnTo>
                  <a:lnTo>
                    <a:pt x="3372" y="2402"/>
                  </a:lnTo>
                  <a:lnTo>
                    <a:pt x="3372" y="2404"/>
                  </a:lnTo>
                  <a:lnTo>
                    <a:pt x="3372" y="2406"/>
                  </a:lnTo>
                  <a:lnTo>
                    <a:pt x="3374" y="2408"/>
                  </a:lnTo>
                  <a:lnTo>
                    <a:pt x="3374" y="2410"/>
                  </a:lnTo>
                  <a:lnTo>
                    <a:pt x="3374" y="2410"/>
                  </a:lnTo>
                  <a:lnTo>
                    <a:pt x="3374" y="2414"/>
                  </a:lnTo>
                  <a:lnTo>
                    <a:pt x="3376" y="2416"/>
                  </a:lnTo>
                  <a:lnTo>
                    <a:pt x="3376" y="2420"/>
                  </a:lnTo>
                  <a:lnTo>
                    <a:pt x="3378" y="2426"/>
                  </a:lnTo>
                  <a:lnTo>
                    <a:pt x="3380" y="2426"/>
                  </a:lnTo>
                  <a:lnTo>
                    <a:pt x="3380" y="2430"/>
                  </a:lnTo>
                  <a:lnTo>
                    <a:pt x="3382" y="2432"/>
                  </a:lnTo>
                  <a:lnTo>
                    <a:pt x="3382" y="2434"/>
                  </a:lnTo>
                  <a:lnTo>
                    <a:pt x="3386" y="2440"/>
                  </a:lnTo>
                  <a:lnTo>
                    <a:pt x="3386" y="2442"/>
                  </a:lnTo>
                  <a:lnTo>
                    <a:pt x="3388" y="2444"/>
                  </a:lnTo>
                  <a:lnTo>
                    <a:pt x="3388" y="2446"/>
                  </a:lnTo>
                  <a:lnTo>
                    <a:pt x="3388" y="2450"/>
                  </a:lnTo>
                  <a:lnTo>
                    <a:pt x="3390" y="2452"/>
                  </a:lnTo>
                  <a:lnTo>
                    <a:pt x="3390" y="2454"/>
                  </a:lnTo>
                  <a:lnTo>
                    <a:pt x="3390" y="2456"/>
                  </a:lnTo>
                  <a:lnTo>
                    <a:pt x="3392" y="2456"/>
                  </a:lnTo>
                  <a:lnTo>
                    <a:pt x="3392" y="2458"/>
                  </a:lnTo>
                  <a:lnTo>
                    <a:pt x="3394" y="2460"/>
                  </a:lnTo>
                  <a:lnTo>
                    <a:pt x="3394" y="2462"/>
                  </a:lnTo>
                  <a:lnTo>
                    <a:pt x="3394" y="2466"/>
                  </a:lnTo>
                  <a:lnTo>
                    <a:pt x="3396" y="2466"/>
                  </a:lnTo>
                  <a:lnTo>
                    <a:pt x="3396" y="2468"/>
                  </a:lnTo>
                  <a:lnTo>
                    <a:pt x="3396" y="2470"/>
                  </a:lnTo>
                  <a:lnTo>
                    <a:pt x="3396" y="2474"/>
                  </a:lnTo>
                  <a:lnTo>
                    <a:pt x="3398" y="2476"/>
                  </a:lnTo>
                  <a:lnTo>
                    <a:pt x="3398" y="2480"/>
                  </a:lnTo>
                  <a:lnTo>
                    <a:pt x="3398" y="2482"/>
                  </a:lnTo>
                  <a:lnTo>
                    <a:pt x="3398" y="2486"/>
                  </a:lnTo>
                  <a:lnTo>
                    <a:pt x="3398" y="2490"/>
                  </a:lnTo>
                  <a:lnTo>
                    <a:pt x="3396" y="2492"/>
                  </a:lnTo>
                  <a:lnTo>
                    <a:pt x="3396" y="2496"/>
                  </a:lnTo>
                  <a:lnTo>
                    <a:pt x="3396" y="2498"/>
                  </a:lnTo>
                  <a:lnTo>
                    <a:pt x="3396" y="2500"/>
                  </a:lnTo>
                  <a:lnTo>
                    <a:pt x="3394" y="2500"/>
                  </a:lnTo>
                  <a:lnTo>
                    <a:pt x="3394" y="2502"/>
                  </a:lnTo>
                  <a:lnTo>
                    <a:pt x="3394" y="2504"/>
                  </a:lnTo>
                  <a:lnTo>
                    <a:pt x="3394" y="2506"/>
                  </a:lnTo>
                  <a:lnTo>
                    <a:pt x="3392" y="2508"/>
                  </a:lnTo>
                  <a:lnTo>
                    <a:pt x="3392" y="2510"/>
                  </a:lnTo>
                  <a:lnTo>
                    <a:pt x="3390" y="2512"/>
                  </a:lnTo>
                  <a:lnTo>
                    <a:pt x="3390" y="2514"/>
                  </a:lnTo>
                  <a:lnTo>
                    <a:pt x="3390" y="2516"/>
                  </a:lnTo>
                  <a:lnTo>
                    <a:pt x="3388" y="2516"/>
                  </a:lnTo>
                  <a:lnTo>
                    <a:pt x="3388" y="2518"/>
                  </a:lnTo>
                  <a:lnTo>
                    <a:pt x="3386" y="2520"/>
                  </a:lnTo>
                  <a:lnTo>
                    <a:pt x="3384" y="2522"/>
                  </a:lnTo>
                  <a:lnTo>
                    <a:pt x="3384" y="2524"/>
                  </a:lnTo>
                  <a:lnTo>
                    <a:pt x="3382" y="2526"/>
                  </a:lnTo>
                  <a:lnTo>
                    <a:pt x="3380" y="2528"/>
                  </a:lnTo>
                  <a:lnTo>
                    <a:pt x="3380" y="2530"/>
                  </a:lnTo>
                  <a:lnTo>
                    <a:pt x="3378" y="2530"/>
                  </a:lnTo>
                  <a:lnTo>
                    <a:pt x="3376" y="2532"/>
                  </a:lnTo>
                  <a:lnTo>
                    <a:pt x="3376" y="2534"/>
                  </a:lnTo>
                  <a:lnTo>
                    <a:pt x="3374" y="2536"/>
                  </a:lnTo>
                  <a:lnTo>
                    <a:pt x="3372" y="2538"/>
                  </a:lnTo>
                  <a:lnTo>
                    <a:pt x="3372" y="2538"/>
                  </a:lnTo>
                  <a:lnTo>
                    <a:pt x="3364" y="2544"/>
                  </a:lnTo>
                  <a:lnTo>
                    <a:pt x="3364" y="2546"/>
                  </a:lnTo>
                  <a:lnTo>
                    <a:pt x="3362" y="2546"/>
                  </a:lnTo>
                  <a:lnTo>
                    <a:pt x="3360" y="2548"/>
                  </a:lnTo>
                  <a:lnTo>
                    <a:pt x="3358" y="2550"/>
                  </a:lnTo>
                  <a:lnTo>
                    <a:pt x="3350" y="2554"/>
                  </a:lnTo>
                  <a:lnTo>
                    <a:pt x="3344" y="2554"/>
                  </a:lnTo>
                  <a:lnTo>
                    <a:pt x="3340" y="2556"/>
                  </a:lnTo>
                  <a:lnTo>
                    <a:pt x="3338" y="2558"/>
                  </a:lnTo>
                  <a:lnTo>
                    <a:pt x="3328" y="2564"/>
                  </a:lnTo>
                  <a:lnTo>
                    <a:pt x="3324" y="2566"/>
                  </a:lnTo>
                  <a:lnTo>
                    <a:pt x="3318" y="2574"/>
                  </a:lnTo>
                  <a:lnTo>
                    <a:pt x="3316" y="2574"/>
                  </a:lnTo>
                  <a:lnTo>
                    <a:pt x="3312" y="2580"/>
                  </a:lnTo>
                  <a:lnTo>
                    <a:pt x="3310" y="2582"/>
                  </a:lnTo>
                  <a:lnTo>
                    <a:pt x="3310" y="2584"/>
                  </a:lnTo>
                  <a:lnTo>
                    <a:pt x="3306" y="2590"/>
                  </a:lnTo>
                  <a:lnTo>
                    <a:pt x="3306" y="2595"/>
                  </a:lnTo>
                  <a:lnTo>
                    <a:pt x="3306" y="2597"/>
                  </a:lnTo>
                  <a:lnTo>
                    <a:pt x="3308" y="2599"/>
                  </a:lnTo>
                  <a:lnTo>
                    <a:pt x="3304" y="2603"/>
                  </a:lnTo>
                  <a:lnTo>
                    <a:pt x="3304" y="2605"/>
                  </a:lnTo>
                  <a:lnTo>
                    <a:pt x="3306" y="2615"/>
                  </a:lnTo>
                  <a:lnTo>
                    <a:pt x="3306" y="2617"/>
                  </a:lnTo>
                  <a:lnTo>
                    <a:pt x="3306" y="2621"/>
                  </a:lnTo>
                  <a:lnTo>
                    <a:pt x="3304" y="2623"/>
                  </a:lnTo>
                  <a:lnTo>
                    <a:pt x="3304" y="2627"/>
                  </a:lnTo>
                  <a:lnTo>
                    <a:pt x="3304" y="2629"/>
                  </a:lnTo>
                  <a:lnTo>
                    <a:pt x="3302" y="2631"/>
                  </a:lnTo>
                  <a:lnTo>
                    <a:pt x="3300" y="2633"/>
                  </a:lnTo>
                  <a:lnTo>
                    <a:pt x="3298" y="2637"/>
                  </a:lnTo>
                  <a:lnTo>
                    <a:pt x="3294" y="2643"/>
                  </a:lnTo>
                  <a:lnTo>
                    <a:pt x="3292" y="2645"/>
                  </a:lnTo>
                  <a:lnTo>
                    <a:pt x="3290" y="2647"/>
                  </a:lnTo>
                  <a:lnTo>
                    <a:pt x="3288" y="2651"/>
                  </a:lnTo>
                  <a:lnTo>
                    <a:pt x="3288" y="2653"/>
                  </a:lnTo>
                  <a:lnTo>
                    <a:pt x="3286" y="2655"/>
                  </a:lnTo>
                  <a:lnTo>
                    <a:pt x="3286" y="2657"/>
                  </a:lnTo>
                  <a:lnTo>
                    <a:pt x="3284" y="2659"/>
                  </a:lnTo>
                  <a:lnTo>
                    <a:pt x="3284" y="2661"/>
                  </a:lnTo>
                  <a:lnTo>
                    <a:pt x="3284" y="2663"/>
                  </a:lnTo>
                  <a:lnTo>
                    <a:pt x="3284" y="2665"/>
                  </a:lnTo>
                  <a:lnTo>
                    <a:pt x="3282" y="2667"/>
                  </a:lnTo>
                  <a:lnTo>
                    <a:pt x="3282" y="2671"/>
                  </a:lnTo>
                  <a:lnTo>
                    <a:pt x="3280" y="2673"/>
                  </a:lnTo>
                  <a:lnTo>
                    <a:pt x="3280" y="2675"/>
                  </a:lnTo>
                  <a:lnTo>
                    <a:pt x="3280" y="2677"/>
                  </a:lnTo>
                  <a:lnTo>
                    <a:pt x="3278" y="2679"/>
                  </a:lnTo>
                  <a:lnTo>
                    <a:pt x="3278" y="2681"/>
                  </a:lnTo>
                  <a:lnTo>
                    <a:pt x="3278" y="2683"/>
                  </a:lnTo>
                  <a:lnTo>
                    <a:pt x="3278" y="2685"/>
                  </a:lnTo>
                  <a:lnTo>
                    <a:pt x="3278" y="2687"/>
                  </a:lnTo>
                  <a:lnTo>
                    <a:pt x="3276" y="2689"/>
                  </a:lnTo>
                  <a:lnTo>
                    <a:pt x="3276" y="2691"/>
                  </a:lnTo>
                  <a:lnTo>
                    <a:pt x="3276" y="2693"/>
                  </a:lnTo>
                  <a:lnTo>
                    <a:pt x="3276" y="2697"/>
                  </a:lnTo>
                  <a:lnTo>
                    <a:pt x="3276" y="2701"/>
                  </a:lnTo>
                  <a:lnTo>
                    <a:pt x="3276" y="2703"/>
                  </a:lnTo>
                  <a:lnTo>
                    <a:pt x="3276" y="2705"/>
                  </a:lnTo>
                  <a:lnTo>
                    <a:pt x="3274" y="2705"/>
                  </a:lnTo>
                  <a:lnTo>
                    <a:pt x="3274" y="2707"/>
                  </a:lnTo>
                  <a:lnTo>
                    <a:pt x="3274" y="2711"/>
                  </a:lnTo>
                  <a:lnTo>
                    <a:pt x="3274" y="2713"/>
                  </a:lnTo>
                  <a:lnTo>
                    <a:pt x="3272" y="2717"/>
                  </a:lnTo>
                  <a:lnTo>
                    <a:pt x="3270" y="2717"/>
                  </a:lnTo>
                  <a:lnTo>
                    <a:pt x="3270" y="2719"/>
                  </a:lnTo>
                  <a:lnTo>
                    <a:pt x="3268" y="2721"/>
                  </a:lnTo>
                  <a:lnTo>
                    <a:pt x="3266" y="2723"/>
                  </a:lnTo>
                  <a:lnTo>
                    <a:pt x="3266" y="2725"/>
                  </a:lnTo>
                  <a:lnTo>
                    <a:pt x="3266" y="2727"/>
                  </a:lnTo>
                  <a:lnTo>
                    <a:pt x="3264" y="2729"/>
                  </a:lnTo>
                  <a:lnTo>
                    <a:pt x="3264" y="2731"/>
                  </a:lnTo>
                  <a:lnTo>
                    <a:pt x="3264" y="2733"/>
                  </a:lnTo>
                  <a:lnTo>
                    <a:pt x="3264" y="2735"/>
                  </a:lnTo>
                  <a:lnTo>
                    <a:pt x="3262" y="2737"/>
                  </a:lnTo>
                  <a:lnTo>
                    <a:pt x="3262" y="2739"/>
                  </a:lnTo>
                  <a:lnTo>
                    <a:pt x="3262" y="2741"/>
                  </a:lnTo>
                  <a:lnTo>
                    <a:pt x="3262" y="2743"/>
                  </a:lnTo>
                  <a:lnTo>
                    <a:pt x="3260" y="2747"/>
                  </a:lnTo>
                  <a:lnTo>
                    <a:pt x="3262" y="2747"/>
                  </a:lnTo>
                  <a:lnTo>
                    <a:pt x="3260" y="2749"/>
                  </a:lnTo>
                  <a:lnTo>
                    <a:pt x="3260" y="2751"/>
                  </a:lnTo>
                  <a:lnTo>
                    <a:pt x="3260" y="2753"/>
                  </a:lnTo>
                  <a:lnTo>
                    <a:pt x="3260" y="2755"/>
                  </a:lnTo>
                  <a:lnTo>
                    <a:pt x="3260" y="2757"/>
                  </a:lnTo>
                  <a:lnTo>
                    <a:pt x="3258" y="2759"/>
                  </a:lnTo>
                  <a:lnTo>
                    <a:pt x="3258" y="2761"/>
                  </a:lnTo>
                  <a:lnTo>
                    <a:pt x="3258" y="2765"/>
                  </a:lnTo>
                  <a:lnTo>
                    <a:pt x="3256" y="2767"/>
                  </a:lnTo>
                  <a:lnTo>
                    <a:pt x="3256" y="2769"/>
                  </a:lnTo>
                  <a:lnTo>
                    <a:pt x="3254" y="2773"/>
                  </a:lnTo>
                  <a:lnTo>
                    <a:pt x="3254" y="2775"/>
                  </a:lnTo>
                  <a:lnTo>
                    <a:pt x="3254" y="2779"/>
                  </a:lnTo>
                  <a:lnTo>
                    <a:pt x="3252" y="2781"/>
                  </a:lnTo>
                  <a:lnTo>
                    <a:pt x="3254" y="2783"/>
                  </a:lnTo>
                  <a:lnTo>
                    <a:pt x="3254" y="2787"/>
                  </a:lnTo>
                  <a:lnTo>
                    <a:pt x="3254" y="2789"/>
                  </a:lnTo>
                  <a:lnTo>
                    <a:pt x="3254" y="2791"/>
                  </a:lnTo>
                  <a:lnTo>
                    <a:pt x="3254" y="2793"/>
                  </a:lnTo>
                  <a:lnTo>
                    <a:pt x="3256" y="2795"/>
                  </a:lnTo>
                  <a:lnTo>
                    <a:pt x="3256" y="2797"/>
                  </a:lnTo>
                  <a:lnTo>
                    <a:pt x="3256" y="2799"/>
                  </a:lnTo>
                  <a:lnTo>
                    <a:pt x="3256" y="2801"/>
                  </a:lnTo>
                  <a:lnTo>
                    <a:pt x="3258" y="2801"/>
                  </a:lnTo>
                  <a:lnTo>
                    <a:pt x="3258" y="2805"/>
                  </a:lnTo>
                  <a:lnTo>
                    <a:pt x="3258" y="2807"/>
                  </a:lnTo>
                  <a:lnTo>
                    <a:pt x="3258" y="2809"/>
                  </a:lnTo>
                  <a:lnTo>
                    <a:pt x="3258" y="2811"/>
                  </a:lnTo>
                  <a:lnTo>
                    <a:pt x="3258" y="2813"/>
                  </a:lnTo>
                  <a:lnTo>
                    <a:pt x="3258" y="2815"/>
                  </a:lnTo>
                  <a:lnTo>
                    <a:pt x="3258" y="2817"/>
                  </a:lnTo>
                  <a:lnTo>
                    <a:pt x="3258" y="2819"/>
                  </a:lnTo>
                  <a:lnTo>
                    <a:pt x="3258" y="2823"/>
                  </a:lnTo>
                  <a:lnTo>
                    <a:pt x="3258" y="2825"/>
                  </a:lnTo>
                  <a:lnTo>
                    <a:pt x="3258" y="2827"/>
                  </a:lnTo>
                  <a:lnTo>
                    <a:pt x="3258" y="2829"/>
                  </a:lnTo>
                  <a:lnTo>
                    <a:pt x="3258" y="2831"/>
                  </a:lnTo>
                  <a:lnTo>
                    <a:pt x="3258" y="2835"/>
                  </a:lnTo>
                  <a:lnTo>
                    <a:pt x="3260" y="2837"/>
                  </a:lnTo>
                  <a:lnTo>
                    <a:pt x="3260" y="2841"/>
                  </a:lnTo>
                  <a:lnTo>
                    <a:pt x="3260" y="2843"/>
                  </a:lnTo>
                  <a:lnTo>
                    <a:pt x="3260" y="2843"/>
                  </a:lnTo>
                  <a:lnTo>
                    <a:pt x="3262" y="2847"/>
                  </a:lnTo>
                  <a:lnTo>
                    <a:pt x="3262" y="2849"/>
                  </a:lnTo>
                  <a:lnTo>
                    <a:pt x="3264" y="2849"/>
                  </a:lnTo>
                  <a:lnTo>
                    <a:pt x="3264" y="2851"/>
                  </a:lnTo>
                  <a:lnTo>
                    <a:pt x="3264" y="2853"/>
                  </a:lnTo>
                  <a:lnTo>
                    <a:pt x="3266" y="2855"/>
                  </a:lnTo>
                  <a:lnTo>
                    <a:pt x="3266" y="2857"/>
                  </a:lnTo>
                  <a:lnTo>
                    <a:pt x="3266" y="2859"/>
                  </a:lnTo>
                  <a:lnTo>
                    <a:pt x="3268" y="2861"/>
                  </a:lnTo>
                  <a:lnTo>
                    <a:pt x="3268" y="2863"/>
                  </a:lnTo>
                  <a:lnTo>
                    <a:pt x="3270" y="2865"/>
                  </a:lnTo>
                  <a:lnTo>
                    <a:pt x="3272" y="2869"/>
                  </a:lnTo>
                  <a:lnTo>
                    <a:pt x="3272" y="2871"/>
                  </a:lnTo>
                  <a:lnTo>
                    <a:pt x="3274" y="2879"/>
                  </a:lnTo>
                  <a:lnTo>
                    <a:pt x="3276" y="2881"/>
                  </a:lnTo>
                  <a:lnTo>
                    <a:pt x="3278" y="2881"/>
                  </a:lnTo>
                  <a:lnTo>
                    <a:pt x="3278" y="2883"/>
                  </a:lnTo>
                  <a:lnTo>
                    <a:pt x="3276" y="2883"/>
                  </a:lnTo>
                  <a:lnTo>
                    <a:pt x="3274" y="2885"/>
                  </a:lnTo>
                  <a:lnTo>
                    <a:pt x="3274" y="2887"/>
                  </a:lnTo>
                  <a:lnTo>
                    <a:pt x="3274" y="2891"/>
                  </a:lnTo>
                  <a:lnTo>
                    <a:pt x="3274" y="2893"/>
                  </a:lnTo>
                  <a:lnTo>
                    <a:pt x="3274" y="2895"/>
                  </a:lnTo>
                  <a:lnTo>
                    <a:pt x="3274" y="2897"/>
                  </a:lnTo>
                  <a:lnTo>
                    <a:pt x="3272" y="2899"/>
                  </a:lnTo>
                  <a:lnTo>
                    <a:pt x="3270" y="2901"/>
                  </a:lnTo>
                  <a:lnTo>
                    <a:pt x="3270" y="2903"/>
                  </a:lnTo>
                  <a:lnTo>
                    <a:pt x="3270" y="2905"/>
                  </a:lnTo>
                  <a:lnTo>
                    <a:pt x="3270" y="2909"/>
                  </a:lnTo>
                  <a:lnTo>
                    <a:pt x="3270" y="2913"/>
                  </a:lnTo>
                  <a:lnTo>
                    <a:pt x="3270" y="2915"/>
                  </a:lnTo>
                  <a:lnTo>
                    <a:pt x="3272" y="2917"/>
                  </a:lnTo>
                  <a:lnTo>
                    <a:pt x="3272" y="2923"/>
                  </a:lnTo>
                  <a:lnTo>
                    <a:pt x="3274" y="2929"/>
                  </a:lnTo>
                  <a:lnTo>
                    <a:pt x="3274" y="2931"/>
                  </a:lnTo>
                  <a:lnTo>
                    <a:pt x="3274" y="2933"/>
                  </a:lnTo>
                  <a:lnTo>
                    <a:pt x="3274" y="2937"/>
                  </a:lnTo>
                  <a:lnTo>
                    <a:pt x="3274" y="2939"/>
                  </a:lnTo>
                  <a:lnTo>
                    <a:pt x="3274" y="2939"/>
                  </a:lnTo>
                  <a:lnTo>
                    <a:pt x="3274" y="2943"/>
                  </a:lnTo>
                  <a:lnTo>
                    <a:pt x="3274" y="2947"/>
                  </a:lnTo>
                  <a:lnTo>
                    <a:pt x="3274" y="2949"/>
                  </a:lnTo>
                  <a:lnTo>
                    <a:pt x="3274" y="2951"/>
                  </a:lnTo>
                  <a:lnTo>
                    <a:pt x="3272" y="2953"/>
                  </a:lnTo>
                  <a:lnTo>
                    <a:pt x="3272" y="2957"/>
                  </a:lnTo>
                  <a:lnTo>
                    <a:pt x="3270" y="2957"/>
                  </a:lnTo>
                  <a:lnTo>
                    <a:pt x="3270" y="2959"/>
                  </a:lnTo>
                  <a:lnTo>
                    <a:pt x="3270" y="2961"/>
                  </a:lnTo>
                  <a:lnTo>
                    <a:pt x="3268" y="2963"/>
                  </a:lnTo>
                  <a:lnTo>
                    <a:pt x="3268" y="2965"/>
                  </a:lnTo>
                  <a:lnTo>
                    <a:pt x="3266" y="2965"/>
                  </a:lnTo>
                  <a:lnTo>
                    <a:pt x="3266" y="2967"/>
                  </a:lnTo>
                  <a:lnTo>
                    <a:pt x="3266" y="2969"/>
                  </a:lnTo>
                  <a:lnTo>
                    <a:pt x="3264" y="2969"/>
                  </a:lnTo>
                  <a:lnTo>
                    <a:pt x="3264" y="2971"/>
                  </a:lnTo>
                  <a:lnTo>
                    <a:pt x="3264" y="2973"/>
                  </a:lnTo>
                  <a:lnTo>
                    <a:pt x="3262" y="2975"/>
                  </a:lnTo>
                  <a:lnTo>
                    <a:pt x="3258" y="2983"/>
                  </a:lnTo>
                  <a:lnTo>
                    <a:pt x="3258" y="2985"/>
                  </a:lnTo>
                  <a:lnTo>
                    <a:pt x="3256" y="2987"/>
                  </a:lnTo>
                  <a:lnTo>
                    <a:pt x="3256" y="2987"/>
                  </a:lnTo>
                  <a:lnTo>
                    <a:pt x="3254" y="2989"/>
                  </a:lnTo>
                  <a:lnTo>
                    <a:pt x="3254" y="2991"/>
                  </a:lnTo>
                  <a:lnTo>
                    <a:pt x="3252" y="2993"/>
                  </a:lnTo>
                  <a:lnTo>
                    <a:pt x="3252" y="2995"/>
                  </a:lnTo>
                  <a:lnTo>
                    <a:pt x="3250" y="2995"/>
                  </a:lnTo>
                  <a:lnTo>
                    <a:pt x="3250" y="2997"/>
                  </a:lnTo>
                  <a:lnTo>
                    <a:pt x="3248" y="2999"/>
                  </a:lnTo>
                  <a:lnTo>
                    <a:pt x="3246" y="3003"/>
                  </a:lnTo>
                  <a:lnTo>
                    <a:pt x="3246" y="3005"/>
                  </a:lnTo>
                  <a:lnTo>
                    <a:pt x="3244" y="3009"/>
                  </a:lnTo>
                  <a:lnTo>
                    <a:pt x="3242" y="3011"/>
                  </a:lnTo>
                  <a:lnTo>
                    <a:pt x="3242" y="3013"/>
                  </a:lnTo>
                  <a:lnTo>
                    <a:pt x="3240" y="3016"/>
                  </a:lnTo>
                  <a:lnTo>
                    <a:pt x="3238" y="3018"/>
                  </a:lnTo>
                  <a:lnTo>
                    <a:pt x="3238" y="3020"/>
                  </a:lnTo>
                  <a:lnTo>
                    <a:pt x="3236" y="3022"/>
                  </a:lnTo>
                  <a:lnTo>
                    <a:pt x="3236" y="3024"/>
                  </a:lnTo>
                  <a:lnTo>
                    <a:pt x="3234" y="3024"/>
                  </a:lnTo>
                  <a:lnTo>
                    <a:pt x="3234" y="3026"/>
                  </a:lnTo>
                  <a:lnTo>
                    <a:pt x="3232" y="3028"/>
                  </a:lnTo>
                  <a:lnTo>
                    <a:pt x="3232" y="3030"/>
                  </a:lnTo>
                  <a:lnTo>
                    <a:pt x="3230" y="3032"/>
                  </a:lnTo>
                  <a:lnTo>
                    <a:pt x="3230" y="3034"/>
                  </a:lnTo>
                  <a:lnTo>
                    <a:pt x="3228" y="3034"/>
                  </a:lnTo>
                  <a:lnTo>
                    <a:pt x="3228" y="3036"/>
                  </a:lnTo>
                  <a:lnTo>
                    <a:pt x="3226" y="3038"/>
                  </a:lnTo>
                  <a:lnTo>
                    <a:pt x="3226" y="3040"/>
                  </a:lnTo>
                  <a:lnTo>
                    <a:pt x="3226" y="3044"/>
                  </a:lnTo>
                  <a:lnTo>
                    <a:pt x="3224" y="3044"/>
                  </a:lnTo>
                  <a:lnTo>
                    <a:pt x="3224" y="3046"/>
                  </a:lnTo>
                  <a:lnTo>
                    <a:pt x="3224" y="3048"/>
                  </a:lnTo>
                  <a:lnTo>
                    <a:pt x="3222" y="3050"/>
                  </a:lnTo>
                  <a:lnTo>
                    <a:pt x="3222" y="3052"/>
                  </a:lnTo>
                  <a:lnTo>
                    <a:pt x="3220" y="3054"/>
                  </a:lnTo>
                  <a:lnTo>
                    <a:pt x="3220" y="3056"/>
                  </a:lnTo>
                  <a:lnTo>
                    <a:pt x="3220" y="3058"/>
                  </a:lnTo>
                  <a:lnTo>
                    <a:pt x="3218" y="3060"/>
                  </a:lnTo>
                  <a:lnTo>
                    <a:pt x="3218" y="3062"/>
                  </a:lnTo>
                  <a:lnTo>
                    <a:pt x="3218" y="3064"/>
                  </a:lnTo>
                  <a:lnTo>
                    <a:pt x="3218" y="3066"/>
                  </a:lnTo>
                  <a:lnTo>
                    <a:pt x="3218" y="3068"/>
                  </a:lnTo>
                  <a:lnTo>
                    <a:pt x="3218" y="3070"/>
                  </a:lnTo>
                  <a:lnTo>
                    <a:pt x="3218" y="3074"/>
                  </a:lnTo>
                  <a:lnTo>
                    <a:pt x="3218" y="3076"/>
                  </a:lnTo>
                  <a:lnTo>
                    <a:pt x="3214" y="3086"/>
                  </a:lnTo>
                  <a:lnTo>
                    <a:pt x="3214" y="3088"/>
                  </a:lnTo>
                  <a:lnTo>
                    <a:pt x="3214" y="3090"/>
                  </a:lnTo>
                  <a:lnTo>
                    <a:pt x="3214" y="3092"/>
                  </a:lnTo>
                  <a:lnTo>
                    <a:pt x="3214" y="3094"/>
                  </a:lnTo>
                  <a:lnTo>
                    <a:pt x="3214" y="3096"/>
                  </a:lnTo>
                  <a:lnTo>
                    <a:pt x="3214" y="3098"/>
                  </a:lnTo>
                  <a:lnTo>
                    <a:pt x="3214" y="3102"/>
                  </a:lnTo>
                  <a:lnTo>
                    <a:pt x="3214" y="3104"/>
                  </a:lnTo>
                  <a:lnTo>
                    <a:pt x="3216" y="3112"/>
                  </a:lnTo>
                  <a:lnTo>
                    <a:pt x="3216" y="3114"/>
                  </a:lnTo>
                  <a:lnTo>
                    <a:pt x="3216" y="3116"/>
                  </a:lnTo>
                  <a:lnTo>
                    <a:pt x="3218" y="3120"/>
                  </a:lnTo>
                  <a:lnTo>
                    <a:pt x="3216" y="3120"/>
                  </a:lnTo>
                  <a:lnTo>
                    <a:pt x="3216" y="3122"/>
                  </a:lnTo>
                  <a:lnTo>
                    <a:pt x="3216" y="3124"/>
                  </a:lnTo>
                  <a:lnTo>
                    <a:pt x="3214" y="3126"/>
                  </a:lnTo>
                  <a:lnTo>
                    <a:pt x="3214" y="3128"/>
                  </a:lnTo>
                  <a:lnTo>
                    <a:pt x="3214" y="3130"/>
                  </a:lnTo>
                  <a:lnTo>
                    <a:pt x="3212" y="3132"/>
                  </a:lnTo>
                  <a:lnTo>
                    <a:pt x="3212" y="3132"/>
                  </a:lnTo>
                  <a:lnTo>
                    <a:pt x="3212" y="3134"/>
                  </a:lnTo>
                  <a:lnTo>
                    <a:pt x="3212" y="3136"/>
                  </a:lnTo>
                  <a:lnTo>
                    <a:pt x="3210" y="3136"/>
                  </a:lnTo>
                  <a:lnTo>
                    <a:pt x="3210" y="3138"/>
                  </a:lnTo>
                  <a:lnTo>
                    <a:pt x="3210" y="3142"/>
                  </a:lnTo>
                  <a:lnTo>
                    <a:pt x="3210" y="3144"/>
                  </a:lnTo>
                  <a:lnTo>
                    <a:pt x="3208" y="3146"/>
                  </a:lnTo>
                  <a:lnTo>
                    <a:pt x="3208" y="3148"/>
                  </a:lnTo>
                  <a:lnTo>
                    <a:pt x="3206" y="3148"/>
                  </a:lnTo>
                  <a:lnTo>
                    <a:pt x="3206" y="3150"/>
                  </a:lnTo>
                  <a:lnTo>
                    <a:pt x="3206" y="3152"/>
                  </a:lnTo>
                  <a:lnTo>
                    <a:pt x="3204" y="3152"/>
                  </a:lnTo>
                  <a:lnTo>
                    <a:pt x="3204" y="3154"/>
                  </a:lnTo>
                  <a:lnTo>
                    <a:pt x="3204" y="3156"/>
                  </a:lnTo>
                  <a:lnTo>
                    <a:pt x="3202" y="3158"/>
                  </a:lnTo>
                  <a:lnTo>
                    <a:pt x="3200" y="3160"/>
                  </a:lnTo>
                  <a:lnTo>
                    <a:pt x="3200" y="3162"/>
                  </a:lnTo>
                  <a:lnTo>
                    <a:pt x="3198" y="3162"/>
                  </a:lnTo>
                  <a:lnTo>
                    <a:pt x="3198" y="3164"/>
                  </a:lnTo>
                  <a:lnTo>
                    <a:pt x="3198" y="3166"/>
                  </a:lnTo>
                  <a:lnTo>
                    <a:pt x="3196" y="3168"/>
                  </a:lnTo>
                  <a:lnTo>
                    <a:pt x="3194" y="3170"/>
                  </a:lnTo>
                  <a:lnTo>
                    <a:pt x="3194" y="3172"/>
                  </a:lnTo>
                  <a:lnTo>
                    <a:pt x="3192" y="3174"/>
                  </a:lnTo>
                  <a:lnTo>
                    <a:pt x="3190" y="3176"/>
                  </a:lnTo>
                  <a:lnTo>
                    <a:pt x="3190" y="3178"/>
                  </a:lnTo>
                  <a:lnTo>
                    <a:pt x="3188" y="3180"/>
                  </a:lnTo>
                  <a:lnTo>
                    <a:pt x="3186" y="3180"/>
                  </a:lnTo>
                  <a:lnTo>
                    <a:pt x="3184" y="3182"/>
                  </a:lnTo>
                  <a:lnTo>
                    <a:pt x="3184" y="3184"/>
                  </a:lnTo>
                  <a:lnTo>
                    <a:pt x="3182" y="3186"/>
                  </a:lnTo>
                  <a:lnTo>
                    <a:pt x="3182" y="3188"/>
                  </a:lnTo>
                  <a:lnTo>
                    <a:pt x="3180" y="3188"/>
                  </a:lnTo>
                  <a:lnTo>
                    <a:pt x="3180" y="3190"/>
                  </a:lnTo>
                  <a:lnTo>
                    <a:pt x="3178" y="3192"/>
                  </a:lnTo>
                  <a:lnTo>
                    <a:pt x="3178" y="3196"/>
                  </a:lnTo>
                  <a:lnTo>
                    <a:pt x="3176" y="3198"/>
                  </a:lnTo>
                  <a:lnTo>
                    <a:pt x="3176" y="3200"/>
                  </a:lnTo>
                  <a:lnTo>
                    <a:pt x="3174" y="3202"/>
                  </a:lnTo>
                  <a:lnTo>
                    <a:pt x="3174" y="3204"/>
                  </a:lnTo>
                  <a:lnTo>
                    <a:pt x="3172" y="3206"/>
                  </a:lnTo>
                  <a:lnTo>
                    <a:pt x="3172" y="3208"/>
                  </a:lnTo>
                  <a:lnTo>
                    <a:pt x="3170" y="3210"/>
                  </a:lnTo>
                  <a:lnTo>
                    <a:pt x="3170" y="3212"/>
                  </a:lnTo>
                  <a:lnTo>
                    <a:pt x="3172" y="3214"/>
                  </a:lnTo>
                  <a:lnTo>
                    <a:pt x="3170" y="3214"/>
                  </a:lnTo>
                  <a:lnTo>
                    <a:pt x="3168" y="3214"/>
                  </a:lnTo>
                  <a:lnTo>
                    <a:pt x="3168" y="3216"/>
                  </a:lnTo>
                  <a:lnTo>
                    <a:pt x="3166" y="3218"/>
                  </a:lnTo>
                  <a:lnTo>
                    <a:pt x="3166" y="3222"/>
                  </a:lnTo>
                  <a:lnTo>
                    <a:pt x="3166" y="3224"/>
                  </a:lnTo>
                  <a:lnTo>
                    <a:pt x="3164" y="3226"/>
                  </a:lnTo>
                  <a:lnTo>
                    <a:pt x="3164" y="3228"/>
                  </a:lnTo>
                  <a:lnTo>
                    <a:pt x="3164" y="3228"/>
                  </a:lnTo>
                  <a:lnTo>
                    <a:pt x="3162" y="3230"/>
                  </a:lnTo>
                  <a:lnTo>
                    <a:pt x="3162" y="3232"/>
                  </a:lnTo>
                  <a:lnTo>
                    <a:pt x="3162" y="3234"/>
                  </a:lnTo>
                  <a:lnTo>
                    <a:pt x="3162" y="3236"/>
                  </a:lnTo>
                  <a:lnTo>
                    <a:pt x="3162" y="3238"/>
                  </a:lnTo>
                  <a:lnTo>
                    <a:pt x="3160" y="3242"/>
                  </a:lnTo>
                  <a:lnTo>
                    <a:pt x="3160" y="3244"/>
                  </a:lnTo>
                  <a:lnTo>
                    <a:pt x="3160" y="3246"/>
                  </a:lnTo>
                  <a:lnTo>
                    <a:pt x="3160" y="3248"/>
                  </a:lnTo>
                  <a:lnTo>
                    <a:pt x="3160" y="3250"/>
                  </a:lnTo>
                  <a:lnTo>
                    <a:pt x="3160" y="3252"/>
                  </a:lnTo>
                  <a:lnTo>
                    <a:pt x="3160" y="3254"/>
                  </a:lnTo>
                  <a:lnTo>
                    <a:pt x="3158" y="3256"/>
                  </a:lnTo>
                  <a:lnTo>
                    <a:pt x="3158" y="3258"/>
                  </a:lnTo>
                  <a:lnTo>
                    <a:pt x="3158" y="3260"/>
                  </a:lnTo>
                  <a:lnTo>
                    <a:pt x="3158" y="3264"/>
                  </a:lnTo>
                  <a:lnTo>
                    <a:pt x="3158" y="3266"/>
                  </a:lnTo>
                  <a:lnTo>
                    <a:pt x="3158" y="3268"/>
                  </a:lnTo>
                  <a:lnTo>
                    <a:pt x="3158" y="3272"/>
                  </a:lnTo>
                  <a:lnTo>
                    <a:pt x="3156" y="3274"/>
                  </a:lnTo>
                  <a:lnTo>
                    <a:pt x="3156" y="3276"/>
                  </a:lnTo>
                  <a:lnTo>
                    <a:pt x="3156" y="3276"/>
                  </a:lnTo>
                  <a:lnTo>
                    <a:pt x="3156" y="3278"/>
                  </a:lnTo>
                  <a:lnTo>
                    <a:pt x="3156" y="3280"/>
                  </a:lnTo>
                  <a:lnTo>
                    <a:pt x="3156" y="3282"/>
                  </a:lnTo>
                  <a:lnTo>
                    <a:pt x="3154" y="3284"/>
                  </a:lnTo>
                  <a:lnTo>
                    <a:pt x="3154" y="3286"/>
                  </a:lnTo>
                  <a:lnTo>
                    <a:pt x="3154" y="3288"/>
                  </a:lnTo>
                  <a:lnTo>
                    <a:pt x="3152" y="3288"/>
                  </a:lnTo>
                  <a:lnTo>
                    <a:pt x="3152" y="3290"/>
                  </a:lnTo>
                  <a:lnTo>
                    <a:pt x="3152" y="3292"/>
                  </a:lnTo>
                  <a:lnTo>
                    <a:pt x="3150" y="3292"/>
                  </a:lnTo>
                  <a:lnTo>
                    <a:pt x="3150" y="3294"/>
                  </a:lnTo>
                  <a:lnTo>
                    <a:pt x="3150" y="3296"/>
                  </a:lnTo>
                  <a:lnTo>
                    <a:pt x="3148" y="3300"/>
                  </a:lnTo>
                  <a:lnTo>
                    <a:pt x="3148" y="3302"/>
                  </a:lnTo>
                  <a:lnTo>
                    <a:pt x="3148" y="3304"/>
                  </a:lnTo>
                  <a:lnTo>
                    <a:pt x="3146" y="3306"/>
                  </a:lnTo>
                  <a:lnTo>
                    <a:pt x="3144" y="3314"/>
                  </a:lnTo>
                  <a:lnTo>
                    <a:pt x="3142" y="3324"/>
                  </a:lnTo>
                  <a:lnTo>
                    <a:pt x="3142" y="3326"/>
                  </a:lnTo>
                  <a:lnTo>
                    <a:pt x="3142" y="3328"/>
                  </a:lnTo>
                  <a:lnTo>
                    <a:pt x="3142" y="3336"/>
                  </a:lnTo>
                  <a:lnTo>
                    <a:pt x="3142" y="3342"/>
                  </a:lnTo>
                  <a:lnTo>
                    <a:pt x="3144" y="3344"/>
                  </a:lnTo>
                  <a:lnTo>
                    <a:pt x="3144" y="3346"/>
                  </a:lnTo>
                  <a:lnTo>
                    <a:pt x="3144" y="3348"/>
                  </a:lnTo>
                  <a:lnTo>
                    <a:pt x="3148" y="3356"/>
                  </a:lnTo>
                  <a:lnTo>
                    <a:pt x="3150" y="3362"/>
                  </a:lnTo>
                  <a:lnTo>
                    <a:pt x="3152" y="3364"/>
                  </a:lnTo>
                  <a:lnTo>
                    <a:pt x="3152" y="3366"/>
                  </a:lnTo>
                  <a:lnTo>
                    <a:pt x="3150" y="3370"/>
                  </a:lnTo>
                  <a:lnTo>
                    <a:pt x="3152" y="3374"/>
                  </a:lnTo>
                  <a:lnTo>
                    <a:pt x="3152" y="3378"/>
                  </a:lnTo>
                  <a:lnTo>
                    <a:pt x="3154" y="3378"/>
                  </a:lnTo>
                  <a:lnTo>
                    <a:pt x="3154" y="3380"/>
                  </a:lnTo>
                  <a:lnTo>
                    <a:pt x="3156" y="3382"/>
                  </a:lnTo>
                  <a:lnTo>
                    <a:pt x="3158" y="3384"/>
                  </a:lnTo>
                  <a:lnTo>
                    <a:pt x="3158" y="3388"/>
                  </a:lnTo>
                  <a:lnTo>
                    <a:pt x="3158" y="3390"/>
                  </a:lnTo>
                  <a:lnTo>
                    <a:pt x="3162" y="3398"/>
                  </a:lnTo>
                  <a:lnTo>
                    <a:pt x="3162" y="3400"/>
                  </a:lnTo>
                  <a:lnTo>
                    <a:pt x="3160" y="3402"/>
                  </a:lnTo>
                  <a:lnTo>
                    <a:pt x="3160" y="3404"/>
                  </a:lnTo>
                  <a:lnTo>
                    <a:pt x="3158" y="3406"/>
                  </a:lnTo>
                  <a:lnTo>
                    <a:pt x="3158" y="3408"/>
                  </a:lnTo>
                  <a:lnTo>
                    <a:pt x="3156" y="3414"/>
                  </a:lnTo>
                  <a:lnTo>
                    <a:pt x="3154" y="3418"/>
                  </a:lnTo>
                  <a:lnTo>
                    <a:pt x="3154" y="3420"/>
                  </a:lnTo>
                  <a:lnTo>
                    <a:pt x="3152" y="3420"/>
                  </a:lnTo>
                  <a:lnTo>
                    <a:pt x="3152" y="3422"/>
                  </a:lnTo>
                  <a:lnTo>
                    <a:pt x="3150" y="3424"/>
                  </a:lnTo>
                  <a:lnTo>
                    <a:pt x="3150" y="3426"/>
                  </a:lnTo>
                  <a:lnTo>
                    <a:pt x="3148" y="3428"/>
                  </a:lnTo>
                  <a:lnTo>
                    <a:pt x="3148" y="3432"/>
                  </a:lnTo>
                  <a:lnTo>
                    <a:pt x="3148" y="3436"/>
                  </a:lnTo>
                  <a:lnTo>
                    <a:pt x="3150" y="3441"/>
                  </a:lnTo>
                  <a:lnTo>
                    <a:pt x="3150" y="3443"/>
                  </a:lnTo>
                  <a:lnTo>
                    <a:pt x="3152" y="3445"/>
                  </a:lnTo>
                  <a:lnTo>
                    <a:pt x="3154" y="3449"/>
                  </a:lnTo>
                  <a:lnTo>
                    <a:pt x="3156" y="3451"/>
                  </a:lnTo>
                  <a:lnTo>
                    <a:pt x="3156" y="3453"/>
                  </a:lnTo>
                  <a:lnTo>
                    <a:pt x="3158" y="3453"/>
                  </a:lnTo>
                  <a:lnTo>
                    <a:pt x="3158" y="3455"/>
                  </a:lnTo>
                  <a:lnTo>
                    <a:pt x="3162" y="3459"/>
                  </a:lnTo>
                  <a:lnTo>
                    <a:pt x="3164" y="3461"/>
                  </a:lnTo>
                  <a:lnTo>
                    <a:pt x="3164" y="3463"/>
                  </a:lnTo>
                  <a:lnTo>
                    <a:pt x="3166" y="3465"/>
                  </a:lnTo>
                  <a:lnTo>
                    <a:pt x="3166" y="3467"/>
                  </a:lnTo>
                  <a:lnTo>
                    <a:pt x="3166" y="3467"/>
                  </a:lnTo>
                  <a:lnTo>
                    <a:pt x="3168" y="3471"/>
                  </a:lnTo>
                  <a:lnTo>
                    <a:pt x="3168" y="3473"/>
                  </a:lnTo>
                  <a:lnTo>
                    <a:pt x="3168" y="3475"/>
                  </a:lnTo>
                  <a:lnTo>
                    <a:pt x="3168" y="3477"/>
                  </a:lnTo>
                  <a:lnTo>
                    <a:pt x="3170" y="3479"/>
                  </a:lnTo>
                  <a:lnTo>
                    <a:pt x="3170" y="3481"/>
                  </a:lnTo>
                  <a:lnTo>
                    <a:pt x="3172" y="3483"/>
                  </a:lnTo>
                  <a:lnTo>
                    <a:pt x="3172" y="3485"/>
                  </a:lnTo>
                  <a:lnTo>
                    <a:pt x="3172" y="3487"/>
                  </a:lnTo>
                  <a:lnTo>
                    <a:pt x="3170" y="3489"/>
                  </a:lnTo>
                  <a:lnTo>
                    <a:pt x="3170" y="3491"/>
                  </a:lnTo>
                  <a:lnTo>
                    <a:pt x="3168" y="3493"/>
                  </a:lnTo>
                  <a:lnTo>
                    <a:pt x="3164" y="3497"/>
                  </a:lnTo>
                  <a:lnTo>
                    <a:pt x="3162" y="3499"/>
                  </a:lnTo>
                  <a:lnTo>
                    <a:pt x="3160" y="3501"/>
                  </a:lnTo>
                  <a:lnTo>
                    <a:pt x="3160" y="3503"/>
                  </a:lnTo>
                  <a:lnTo>
                    <a:pt x="3158" y="3503"/>
                  </a:lnTo>
                  <a:lnTo>
                    <a:pt x="3156" y="3505"/>
                  </a:lnTo>
                  <a:lnTo>
                    <a:pt x="3156" y="3507"/>
                  </a:lnTo>
                  <a:lnTo>
                    <a:pt x="3156" y="3509"/>
                  </a:lnTo>
                  <a:lnTo>
                    <a:pt x="3158" y="3509"/>
                  </a:lnTo>
                  <a:lnTo>
                    <a:pt x="3156" y="3511"/>
                  </a:lnTo>
                  <a:lnTo>
                    <a:pt x="3152" y="3511"/>
                  </a:lnTo>
                  <a:lnTo>
                    <a:pt x="3152" y="3513"/>
                  </a:lnTo>
                  <a:lnTo>
                    <a:pt x="3152" y="3515"/>
                  </a:lnTo>
                  <a:lnTo>
                    <a:pt x="3152" y="3515"/>
                  </a:lnTo>
                  <a:lnTo>
                    <a:pt x="3150" y="3521"/>
                  </a:lnTo>
                  <a:lnTo>
                    <a:pt x="3152" y="3521"/>
                  </a:lnTo>
                  <a:lnTo>
                    <a:pt x="3152" y="3525"/>
                  </a:lnTo>
                  <a:lnTo>
                    <a:pt x="3152" y="3527"/>
                  </a:lnTo>
                  <a:lnTo>
                    <a:pt x="3152" y="3529"/>
                  </a:lnTo>
                  <a:lnTo>
                    <a:pt x="3154" y="3531"/>
                  </a:lnTo>
                  <a:lnTo>
                    <a:pt x="3152" y="3533"/>
                  </a:lnTo>
                  <a:lnTo>
                    <a:pt x="3154" y="3539"/>
                  </a:lnTo>
                  <a:lnTo>
                    <a:pt x="3156" y="3539"/>
                  </a:lnTo>
                  <a:lnTo>
                    <a:pt x="3158" y="3539"/>
                  </a:lnTo>
                  <a:lnTo>
                    <a:pt x="3158" y="3541"/>
                  </a:lnTo>
                  <a:lnTo>
                    <a:pt x="3160" y="3543"/>
                  </a:lnTo>
                  <a:lnTo>
                    <a:pt x="3158" y="3545"/>
                  </a:lnTo>
                  <a:lnTo>
                    <a:pt x="3160" y="3549"/>
                  </a:lnTo>
                  <a:lnTo>
                    <a:pt x="3162" y="3553"/>
                  </a:lnTo>
                  <a:lnTo>
                    <a:pt x="3164" y="3555"/>
                  </a:lnTo>
                  <a:lnTo>
                    <a:pt x="3166" y="3557"/>
                  </a:lnTo>
                  <a:lnTo>
                    <a:pt x="3168" y="3559"/>
                  </a:lnTo>
                  <a:lnTo>
                    <a:pt x="3170" y="3559"/>
                  </a:lnTo>
                  <a:lnTo>
                    <a:pt x="3174" y="3563"/>
                  </a:lnTo>
                  <a:lnTo>
                    <a:pt x="3178" y="3565"/>
                  </a:lnTo>
                  <a:lnTo>
                    <a:pt x="3178" y="3567"/>
                  </a:lnTo>
                  <a:lnTo>
                    <a:pt x="3182" y="3575"/>
                  </a:lnTo>
                  <a:lnTo>
                    <a:pt x="3182" y="3577"/>
                  </a:lnTo>
                  <a:lnTo>
                    <a:pt x="3184" y="3581"/>
                  </a:lnTo>
                  <a:lnTo>
                    <a:pt x="3184" y="3585"/>
                  </a:lnTo>
                  <a:lnTo>
                    <a:pt x="3184" y="3587"/>
                  </a:lnTo>
                  <a:lnTo>
                    <a:pt x="3184" y="3589"/>
                  </a:lnTo>
                  <a:lnTo>
                    <a:pt x="3184" y="3591"/>
                  </a:lnTo>
                  <a:lnTo>
                    <a:pt x="3184" y="3595"/>
                  </a:lnTo>
                  <a:lnTo>
                    <a:pt x="3184" y="3599"/>
                  </a:lnTo>
                  <a:lnTo>
                    <a:pt x="3184" y="3601"/>
                  </a:lnTo>
                  <a:lnTo>
                    <a:pt x="3184" y="3603"/>
                  </a:lnTo>
                  <a:lnTo>
                    <a:pt x="3182" y="3609"/>
                  </a:lnTo>
                  <a:lnTo>
                    <a:pt x="3182" y="3611"/>
                  </a:lnTo>
                  <a:lnTo>
                    <a:pt x="3184" y="3611"/>
                  </a:lnTo>
                  <a:lnTo>
                    <a:pt x="3184" y="3613"/>
                  </a:lnTo>
                  <a:lnTo>
                    <a:pt x="3184" y="3615"/>
                  </a:lnTo>
                  <a:lnTo>
                    <a:pt x="3186" y="3619"/>
                  </a:lnTo>
                  <a:lnTo>
                    <a:pt x="3186" y="3621"/>
                  </a:lnTo>
                  <a:lnTo>
                    <a:pt x="3186" y="3625"/>
                  </a:lnTo>
                  <a:lnTo>
                    <a:pt x="3186" y="3627"/>
                  </a:lnTo>
                  <a:lnTo>
                    <a:pt x="3184" y="3627"/>
                  </a:lnTo>
                  <a:lnTo>
                    <a:pt x="3182" y="3629"/>
                  </a:lnTo>
                  <a:lnTo>
                    <a:pt x="3182" y="3631"/>
                  </a:lnTo>
                  <a:lnTo>
                    <a:pt x="3182" y="3633"/>
                  </a:lnTo>
                  <a:lnTo>
                    <a:pt x="3182" y="3637"/>
                  </a:lnTo>
                  <a:lnTo>
                    <a:pt x="3182" y="3639"/>
                  </a:lnTo>
                  <a:lnTo>
                    <a:pt x="3182" y="3643"/>
                  </a:lnTo>
                  <a:lnTo>
                    <a:pt x="3184" y="3643"/>
                  </a:lnTo>
                  <a:lnTo>
                    <a:pt x="3184" y="3647"/>
                  </a:lnTo>
                  <a:lnTo>
                    <a:pt x="3182" y="3649"/>
                  </a:lnTo>
                  <a:lnTo>
                    <a:pt x="3184" y="3651"/>
                  </a:lnTo>
                  <a:lnTo>
                    <a:pt x="3184" y="3653"/>
                  </a:lnTo>
                  <a:lnTo>
                    <a:pt x="3186" y="3659"/>
                  </a:lnTo>
                  <a:lnTo>
                    <a:pt x="3188" y="3663"/>
                  </a:lnTo>
                  <a:lnTo>
                    <a:pt x="3190" y="3667"/>
                  </a:lnTo>
                  <a:lnTo>
                    <a:pt x="3190" y="3669"/>
                  </a:lnTo>
                  <a:lnTo>
                    <a:pt x="3194" y="3677"/>
                  </a:lnTo>
                  <a:lnTo>
                    <a:pt x="3196" y="3677"/>
                  </a:lnTo>
                  <a:lnTo>
                    <a:pt x="3196" y="3679"/>
                  </a:lnTo>
                  <a:lnTo>
                    <a:pt x="3196" y="3681"/>
                  </a:lnTo>
                  <a:lnTo>
                    <a:pt x="3194" y="3681"/>
                  </a:lnTo>
                  <a:lnTo>
                    <a:pt x="3196" y="3683"/>
                  </a:lnTo>
                  <a:lnTo>
                    <a:pt x="3198" y="3689"/>
                  </a:lnTo>
                  <a:lnTo>
                    <a:pt x="3200" y="3693"/>
                  </a:lnTo>
                  <a:lnTo>
                    <a:pt x="3202" y="3695"/>
                  </a:lnTo>
                  <a:lnTo>
                    <a:pt x="3204" y="3699"/>
                  </a:lnTo>
                  <a:lnTo>
                    <a:pt x="3206" y="3701"/>
                  </a:lnTo>
                  <a:lnTo>
                    <a:pt x="3210" y="3707"/>
                  </a:lnTo>
                  <a:lnTo>
                    <a:pt x="3214" y="3709"/>
                  </a:lnTo>
                  <a:lnTo>
                    <a:pt x="3214" y="3711"/>
                  </a:lnTo>
                  <a:lnTo>
                    <a:pt x="3216" y="3713"/>
                  </a:lnTo>
                  <a:lnTo>
                    <a:pt x="3220" y="3717"/>
                  </a:lnTo>
                  <a:lnTo>
                    <a:pt x="3224" y="3719"/>
                  </a:lnTo>
                  <a:lnTo>
                    <a:pt x="3224" y="3721"/>
                  </a:lnTo>
                  <a:lnTo>
                    <a:pt x="3226" y="3721"/>
                  </a:lnTo>
                  <a:lnTo>
                    <a:pt x="3226" y="3723"/>
                  </a:lnTo>
                  <a:lnTo>
                    <a:pt x="3228" y="3725"/>
                  </a:lnTo>
                  <a:lnTo>
                    <a:pt x="3232" y="3727"/>
                  </a:lnTo>
                  <a:lnTo>
                    <a:pt x="3236" y="3733"/>
                  </a:lnTo>
                  <a:lnTo>
                    <a:pt x="3238" y="3733"/>
                  </a:lnTo>
                  <a:lnTo>
                    <a:pt x="3238" y="3735"/>
                  </a:lnTo>
                  <a:lnTo>
                    <a:pt x="3238" y="3737"/>
                  </a:lnTo>
                  <a:lnTo>
                    <a:pt x="3236" y="3739"/>
                  </a:lnTo>
                  <a:lnTo>
                    <a:pt x="3234" y="3739"/>
                  </a:lnTo>
                  <a:lnTo>
                    <a:pt x="3234" y="3741"/>
                  </a:lnTo>
                  <a:lnTo>
                    <a:pt x="3232" y="3741"/>
                  </a:lnTo>
                  <a:lnTo>
                    <a:pt x="3230" y="3743"/>
                  </a:lnTo>
                  <a:lnTo>
                    <a:pt x="3228" y="3745"/>
                  </a:lnTo>
                  <a:lnTo>
                    <a:pt x="3228" y="3747"/>
                  </a:lnTo>
                  <a:lnTo>
                    <a:pt x="3226" y="3749"/>
                  </a:lnTo>
                  <a:lnTo>
                    <a:pt x="3226" y="3753"/>
                  </a:lnTo>
                  <a:lnTo>
                    <a:pt x="3226" y="3755"/>
                  </a:lnTo>
                  <a:lnTo>
                    <a:pt x="3226" y="3757"/>
                  </a:lnTo>
                  <a:lnTo>
                    <a:pt x="3224" y="3763"/>
                  </a:lnTo>
                  <a:lnTo>
                    <a:pt x="3226" y="3771"/>
                  </a:lnTo>
                  <a:lnTo>
                    <a:pt x="3226" y="3773"/>
                  </a:lnTo>
                  <a:lnTo>
                    <a:pt x="3226" y="3773"/>
                  </a:lnTo>
                  <a:lnTo>
                    <a:pt x="3226" y="3777"/>
                  </a:lnTo>
                  <a:lnTo>
                    <a:pt x="3226" y="3779"/>
                  </a:lnTo>
                  <a:lnTo>
                    <a:pt x="3226" y="3781"/>
                  </a:lnTo>
                  <a:lnTo>
                    <a:pt x="3226" y="3783"/>
                  </a:lnTo>
                  <a:lnTo>
                    <a:pt x="3226" y="3783"/>
                  </a:lnTo>
                  <a:lnTo>
                    <a:pt x="3226" y="3785"/>
                  </a:lnTo>
                  <a:lnTo>
                    <a:pt x="3226" y="3789"/>
                  </a:lnTo>
                  <a:lnTo>
                    <a:pt x="3226" y="3789"/>
                  </a:lnTo>
                  <a:lnTo>
                    <a:pt x="3226" y="3791"/>
                  </a:lnTo>
                  <a:lnTo>
                    <a:pt x="3224" y="3793"/>
                  </a:lnTo>
                  <a:lnTo>
                    <a:pt x="3224" y="3795"/>
                  </a:lnTo>
                  <a:lnTo>
                    <a:pt x="3224" y="3797"/>
                  </a:lnTo>
                  <a:lnTo>
                    <a:pt x="3224" y="3799"/>
                  </a:lnTo>
                  <a:lnTo>
                    <a:pt x="3224" y="3801"/>
                  </a:lnTo>
                  <a:lnTo>
                    <a:pt x="3224" y="3803"/>
                  </a:lnTo>
                  <a:lnTo>
                    <a:pt x="3222" y="3803"/>
                  </a:lnTo>
                  <a:lnTo>
                    <a:pt x="3222" y="3805"/>
                  </a:lnTo>
                  <a:lnTo>
                    <a:pt x="3220" y="3805"/>
                  </a:lnTo>
                  <a:lnTo>
                    <a:pt x="3220" y="3807"/>
                  </a:lnTo>
                  <a:lnTo>
                    <a:pt x="3218" y="3809"/>
                  </a:lnTo>
                  <a:lnTo>
                    <a:pt x="3218" y="3811"/>
                  </a:lnTo>
                  <a:lnTo>
                    <a:pt x="3216" y="3813"/>
                  </a:lnTo>
                  <a:lnTo>
                    <a:pt x="3214" y="3819"/>
                  </a:lnTo>
                  <a:lnTo>
                    <a:pt x="3210" y="3827"/>
                  </a:lnTo>
                  <a:lnTo>
                    <a:pt x="3210" y="3831"/>
                  </a:lnTo>
                  <a:lnTo>
                    <a:pt x="3208" y="3833"/>
                  </a:lnTo>
                  <a:lnTo>
                    <a:pt x="3206" y="3843"/>
                  </a:lnTo>
                  <a:lnTo>
                    <a:pt x="3206" y="3847"/>
                  </a:lnTo>
                  <a:lnTo>
                    <a:pt x="3204" y="3849"/>
                  </a:lnTo>
                  <a:lnTo>
                    <a:pt x="3204" y="3853"/>
                  </a:lnTo>
                  <a:lnTo>
                    <a:pt x="3202" y="3859"/>
                  </a:lnTo>
                  <a:lnTo>
                    <a:pt x="3202" y="3861"/>
                  </a:lnTo>
                  <a:lnTo>
                    <a:pt x="3202" y="3864"/>
                  </a:lnTo>
                  <a:lnTo>
                    <a:pt x="3202" y="3868"/>
                  </a:lnTo>
                  <a:lnTo>
                    <a:pt x="3200" y="3870"/>
                  </a:lnTo>
                  <a:lnTo>
                    <a:pt x="3200" y="3872"/>
                  </a:lnTo>
                  <a:lnTo>
                    <a:pt x="3200" y="3878"/>
                  </a:lnTo>
                  <a:lnTo>
                    <a:pt x="3200" y="3882"/>
                  </a:lnTo>
                  <a:lnTo>
                    <a:pt x="3200" y="3886"/>
                  </a:lnTo>
                  <a:lnTo>
                    <a:pt x="3200" y="3888"/>
                  </a:lnTo>
                  <a:lnTo>
                    <a:pt x="3202" y="3888"/>
                  </a:lnTo>
                  <a:lnTo>
                    <a:pt x="3202" y="3890"/>
                  </a:lnTo>
                  <a:lnTo>
                    <a:pt x="3202" y="3892"/>
                  </a:lnTo>
                  <a:lnTo>
                    <a:pt x="3202" y="3898"/>
                  </a:lnTo>
                  <a:lnTo>
                    <a:pt x="3206" y="3902"/>
                  </a:lnTo>
                  <a:lnTo>
                    <a:pt x="3206" y="3904"/>
                  </a:lnTo>
                  <a:lnTo>
                    <a:pt x="3206" y="3908"/>
                  </a:lnTo>
                  <a:lnTo>
                    <a:pt x="3204" y="3910"/>
                  </a:lnTo>
                  <a:lnTo>
                    <a:pt x="3204" y="3912"/>
                  </a:lnTo>
                  <a:lnTo>
                    <a:pt x="3204" y="3914"/>
                  </a:lnTo>
                  <a:lnTo>
                    <a:pt x="3206" y="3914"/>
                  </a:lnTo>
                  <a:lnTo>
                    <a:pt x="3206" y="3916"/>
                  </a:lnTo>
                  <a:lnTo>
                    <a:pt x="3206" y="3920"/>
                  </a:lnTo>
                  <a:lnTo>
                    <a:pt x="3206" y="3922"/>
                  </a:lnTo>
                  <a:lnTo>
                    <a:pt x="3206" y="3924"/>
                  </a:lnTo>
                  <a:lnTo>
                    <a:pt x="3206" y="3926"/>
                  </a:lnTo>
                  <a:lnTo>
                    <a:pt x="3204" y="3930"/>
                  </a:lnTo>
                  <a:lnTo>
                    <a:pt x="3204" y="3936"/>
                  </a:lnTo>
                  <a:lnTo>
                    <a:pt x="3204" y="3952"/>
                  </a:lnTo>
                  <a:lnTo>
                    <a:pt x="3206" y="3958"/>
                  </a:lnTo>
                  <a:lnTo>
                    <a:pt x="3206" y="3960"/>
                  </a:lnTo>
                  <a:lnTo>
                    <a:pt x="3206" y="3962"/>
                  </a:lnTo>
                  <a:lnTo>
                    <a:pt x="3206" y="3964"/>
                  </a:lnTo>
                  <a:lnTo>
                    <a:pt x="3206" y="3966"/>
                  </a:lnTo>
                  <a:lnTo>
                    <a:pt x="3208" y="3966"/>
                  </a:lnTo>
                  <a:lnTo>
                    <a:pt x="3208" y="3968"/>
                  </a:lnTo>
                  <a:lnTo>
                    <a:pt x="3210" y="3978"/>
                  </a:lnTo>
                  <a:lnTo>
                    <a:pt x="3210" y="3982"/>
                  </a:lnTo>
                  <a:lnTo>
                    <a:pt x="3210" y="3984"/>
                  </a:lnTo>
                  <a:lnTo>
                    <a:pt x="3208" y="3984"/>
                  </a:lnTo>
                  <a:lnTo>
                    <a:pt x="3206" y="3984"/>
                  </a:lnTo>
                  <a:lnTo>
                    <a:pt x="3204" y="3984"/>
                  </a:lnTo>
                  <a:lnTo>
                    <a:pt x="3202" y="3984"/>
                  </a:lnTo>
                  <a:lnTo>
                    <a:pt x="3200" y="3984"/>
                  </a:lnTo>
                  <a:lnTo>
                    <a:pt x="3198" y="3984"/>
                  </a:lnTo>
                  <a:lnTo>
                    <a:pt x="3196" y="3984"/>
                  </a:lnTo>
                  <a:lnTo>
                    <a:pt x="3194" y="3984"/>
                  </a:lnTo>
                  <a:lnTo>
                    <a:pt x="3192" y="3984"/>
                  </a:lnTo>
                  <a:lnTo>
                    <a:pt x="3190" y="3984"/>
                  </a:lnTo>
                  <a:lnTo>
                    <a:pt x="3186" y="3984"/>
                  </a:lnTo>
                  <a:lnTo>
                    <a:pt x="3184" y="3984"/>
                  </a:lnTo>
                  <a:lnTo>
                    <a:pt x="3182" y="3984"/>
                  </a:lnTo>
                  <a:lnTo>
                    <a:pt x="3180" y="3984"/>
                  </a:lnTo>
                  <a:lnTo>
                    <a:pt x="3158" y="3984"/>
                  </a:lnTo>
                  <a:lnTo>
                    <a:pt x="3150" y="3984"/>
                  </a:lnTo>
                  <a:lnTo>
                    <a:pt x="3138" y="3984"/>
                  </a:lnTo>
                  <a:lnTo>
                    <a:pt x="3136" y="3984"/>
                  </a:lnTo>
                  <a:lnTo>
                    <a:pt x="3118" y="3984"/>
                  </a:lnTo>
                  <a:lnTo>
                    <a:pt x="3082" y="3984"/>
                  </a:lnTo>
                  <a:lnTo>
                    <a:pt x="3072" y="3984"/>
                  </a:lnTo>
                  <a:lnTo>
                    <a:pt x="3046" y="3984"/>
                  </a:lnTo>
                  <a:lnTo>
                    <a:pt x="3028" y="3982"/>
                  </a:lnTo>
                  <a:lnTo>
                    <a:pt x="3024" y="3982"/>
                  </a:lnTo>
                  <a:lnTo>
                    <a:pt x="3012" y="3982"/>
                  </a:lnTo>
                  <a:lnTo>
                    <a:pt x="3000" y="3982"/>
                  </a:lnTo>
                  <a:lnTo>
                    <a:pt x="2998" y="3982"/>
                  </a:lnTo>
                  <a:lnTo>
                    <a:pt x="2972" y="3982"/>
                  </a:lnTo>
                  <a:lnTo>
                    <a:pt x="2962" y="3982"/>
                  </a:lnTo>
                  <a:lnTo>
                    <a:pt x="2956" y="3982"/>
                  </a:lnTo>
                  <a:lnTo>
                    <a:pt x="2954" y="3982"/>
                  </a:lnTo>
                  <a:lnTo>
                    <a:pt x="2944" y="3982"/>
                  </a:lnTo>
                  <a:lnTo>
                    <a:pt x="2942" y="3982"/>
                  </a:lnTo>
                  <a:lnTo>
                    <a:pt x="2938" y="3982"/>
                  </a:lnTo>
                  <a:lnTo>
                    <a:pt x="2936" y="3982"/>
                  </a:lnTo>
                  <a:lnTo>
                    <a:pt x="2934" y="3982"/>
                  </a:lnTo>
                  <a:lnTo>
                    <a:pt x="2930" y="3982"/>
                  </a:lnTo>
                  <a:lnTo>
                    <a:pt x="2928" y="3982"/>
                  </a:lnTo>
                  <a:lnTo>
                    <a:pt x="2926" y="3982"/>
                  </a:lnTo>
                  <a:lnTo>
                    <a:pt x="2924" y="3982"/>
                  </a:lnTo>
                  <a:lnTo>
                    <a:pt x="2922" y="3982"/>
                  </a:lnTo>
                  <a:lnTo>
                    <a:pt x="2920" y="3982"/>
                  </a:lnTo>
                  <a:lnTo>
                    <a:pt x="2918" y="3982"/>
                  </a:lnTo>
                  <a:lnTo>
                    <a:pt x="2916" y="3982"/>
                  </a:lnTo>
                  <a:lnTo>
                    <a:pt x="2914" y="3982"/>
                  </a:lnTo>
                  <a:lnTo>
                    <a:pt x="2908" y="3982"/>
                  </a:lnTo>
                  <a:lnTo>
                    <a:pt x="2894" y="3982"/>
                  </a:lnTo>
                  <a:lnTo>
                    <a:pt x="2890" y="3982"/>
                  </a:lnTo>
                  <a:lnTo>
                    <a:pt x="2890" y="3982"/>
                  </a:lnTo>
                  <a:lnTo>
                    <a:pt x="2882" y="3982"/>
                  </a:lnTo>
                  <a:lnTo>
                    <a:pt x="2878" y="3982"/>
                  </a:lnTo>
                  <a:lnTo>
                    <a:pt x="2876" y="3982"/>
                  </a:lnTo>
                  <a:lnTo>
                    <a:pt x="2874" y="3982"/>
                  </a:lnTo>
                  <a:lnTo>
                    <a:pt x="2872" y="3982"/>
                  </a:lnTo>
                  <a:lnTo>
                    <a:pt x="2862" y="3982"/>
                  </a:lnTo>
                  <a:lnTo>
                    <a:pt x="2848" y="3982"/>
                  </a:lnTo>
                  <a:lnTo>
                    <a:pt x="2846" y="3982"/>
                  </a:lnTo>
                  <a:lnTo>
                    <a:pt x="2840" y="3982"/>
                  </a:lnTo>
                  <a:lnTo>
                    <a:pt x="2828" y="3982"/>
                  </a:lnTo>
                  <a:lnTo>
                    <a:pt x="2826" y="3982"/>
                  </a:lnTo>
                  <a:lnTo>
                    <a:pt x="2822" y="3982"/>
                  </a:lnTo>
                  <a:lnTo>
                    <a:pt x="2820" y="3982"/>
                  </a:lnTo>
                  <a:lnTo>
                    <a:pt x="2814" y="3982"/>
                  </a:lnTo>
                  <a:lnTo>
                    <a:pt x="2810" y="3982"/>
                  </a:lnTo>
                  <a:lnTo>
                    <a:pt x="2808" y="3982"/>
                  </a:lnTo>
                  <a:lnTo>
                    <a:pt x="2806" y="3982"/>
                  </a:lnTo>
                  <a:lnTo>
                    <a:pt x="2804" y="3982"/>
                  </a:lnTo>
                  <a:lnTo>
                    <a:pt x="2800" y="3982"/>
                  </a:lnTo>
                  <a:lnTo>
                    <a:pt x="2798" y="3982"/>
                  </a:lnTo>
                  <a:lnTo>
                    <a:pt x="2796" y="3982"/>
                  </a:lnTo>
                  <a:lnTo>
                    <a:pt x="2794" y="3982"/>
                  </a:lnTo>
                  <a:lnTo>
                    <a:pt x="2794" y="3982"/>
                  </a:lnTo>
                  <a:lnTo>
                    <a:pt x="2792" y="3982"/>
                  </a:lnTo>
                  <a:lnTo>
                    <a:pt x="2790" y="3982"/>
                  </a:lnTo>
                  <a:lnTo>
                    <a:pt x="2788" y="3982"/>
                  </a:lnTo>
                  <a:lnTo>
                    <a:pt x="2786" y="3982"/>
                  </a:lnTo>
                  <a:lnTo>
                    <a:pt x="2784" y="3982"/>
                  </a:lnTo>
                  <a:lnTo>
                    <a:pt x="2782" y="3982"/>
                  </a:lnTo>
                  <a:lnTo>
                    <a:pt x="2780" y="3982"/>
                  </a:lnTo>
                  <a:lnTo>
                    <a:pt x="2774" y="3982"/>
                  </a:lnTo>
                  <a:lnTo>
                    <a:pt x="2772" y="3982"/>
                  </a:lnTo>
                  <a:lnTo>
                    <a:pt x="2770" y="3982"/>
                  </a:lnTo>
                  <a:lnTo>
                    <a:pt x="2766" y="3982"/>
                  </a:lnTo>
                  <a:lnTo>
                    <a:pt x="2760" y="3982"/>
                  </a:lnTo>
                  <a:lnTo>
                    <a:pt x="2754" y="3982"/>
                  </a:lnTo>
                  <a:lnTo>
                    <a:pt x="2752" y="3982"/>
                  </a:lnTo>
                  <a:lnTo>
                    <a:pt x="2750" y="3982"/>
                  </a:lnTo>
                  <a:lnTo>
                    <a:pt x="2746" y="3982"/>
                  </a:lnTo>
                  <a:lnTo>
                    <a:pt x="2746" y="3982"/>
                  </a:lnTo>
                  <a:lnTo>
                    <a:pt x="2740" y="3982"/>
                  </a:lnTo>
                  <a:lnTo>
                    <a:pt x="2734" y="3982"/>
                  </a:lnTo>
                  <a:lnTo>
                    <a:pt x="2732" y="3982"/>
                  </a:lnTo>
                  <a:lnTo>
                    <a:pt x="2730" y="3982"/>
                  </a:lnTo>
                  <a:lnTo>
                    <a:pt x="2728" y="3982"/>
                  </a:lnTo>
                  <a:lnTo>
                    <a:pt x="2726" y="3982"/>
                  </a:lnTo>
                  <a:lnTo>
                    <a:pt x="2718" y="3982"/>
                  </a:lnTo>
                  <a:lnTo>
                    <a:pt x="2714" y="3982"/>
                  </a:lnTo>
                  <a:lnTo>
                    <a:pt x="2708" y="3982"/>
                  </a:lnTo>
                  <a:lnTo>
                    <a:pt x="2696" y="3982"/>
                  </a:lnTo>
                  <a:lnTo>
                    <a:pt x="2692" y="3982"/>
                  </a:lnTo>
                  <a:lnTo>
                    <a:pt x="2670" y="3982"/>
                  </a:lnTo>
                  <a:lnTo>
                    <a:pt x="2640" y="3984"/>
                  </a:lnTo>
                  <a:lnTo>
                    <a:pt x="2636" y="3984"/>
                  </a:lnTo>
                  <a:lnTo>
                    <a:pt x="2602" y="3986"/>
                  </a:lnTo>
                  <a:lnTo>
                    <a:pt x="2596" y="3986"/>
                  </a:lnTo>
                  <a:lnTo>
                    <a:pt x="2586" y="3986"/>
                  </a:lnTo>
                  <a:lnTo>
                    <a:pt x="2548" y="3984"/>
                  </a:lnTo>
                  <a:lnTo>
                    <a:pt x="2546" y="3984"/>
                  </a:lnTo>
                  <a:lnTo>
                    <a:pt x="2494" y="3982"/>
                  </a:lnTo>
                  <a:lnTo>
                    <a:pt x="2472" y="3982"/>
                  </a:lnTo>
                  <a:lnTo>
                    <a:pt x="2460" y="3982"/>
                  </a:lnTo>
                  <a:lnTo>
                    <a:pt x="2458" y="3982"/>
                  </a:lnTo>
                  <a:lnTo>
                    <a:pt x="2444" y="3982"/>
                  </a:lnTo>
                  <a:lnTo>
                    <a:pt x="2442" y="3982"/>
                  </a:lnTo>
                  <a:lnTo>
                    <a:pt x="2436" y="3982"/>
                  </a:lnTo>
                  <a:lnTo>
                    <a:pt x="2432" y="3982"/>
                  </a:lnTo>
                  <a:lnTo>
                    <a:pt x="2428" y="3982"/>
                  </a:lnTo>
                  <a:lnTo>
                    <a:pt x="2406" y="3982"/>
                  </a:lnTo>
                  <a:lnTo>
                    <a:pt x="2396" y="3982"/>
                  </a:lnTo>
                  <a:lnTo>
                    <a:pt x="2382" y="3980"/>
                  </a:lnTo>
                  <a:lnTo>
                    <a:pt x="2380" y="3980"/>
                  </a:lnTo>
                  <a:lnTo>
                    <a:pt x="2376" y="3980"/>
                  </a:lnTo>
                  <a:lnTo>
                    <a:pt x="2372" y="3980"/>
                  </a:lnTo>
                  <a:lnTo>
                    <a:pt x="2360" y="3980"/>
                  </a:lnTo>
                  <a:lnTo>
                    <a:pt x="2322" y="3980"/>
                  </a:lnTo>
                  <a:lnTo>
                    <a:pt x="2314" y="3980"/>
                  </a:lnTo>
                  <a:lnTo>
                    <a:pt x="2306" y="3980"/>
                  </a:lnTo>
                  <a:lnTo>
                    <a:pt x="2304" y="3980"/>
                  </a:lnTo>
                  <a:lnTo>
                    <a:pt x="2290" y="3980"/>
                  </a:lnTo>
                  <a:lnTo>
                    <a:pt x="2276" y="3980"/>
                  </a:lnTo>
                  <a:lnTo>
                    <a:pt x="2272" y="3978"/>
                  </a:lnTo>
                  <a:lnTo>
                    <a:pt x="2270" y="3978"/>
                  </a:lnTo>
                  <a:lnTo>
                    <a:pt x="2224" y="3978"/>
                  </a:lnTo>
                  <a:lnTo>
                    <a:pt x="2208" y="3978"/>
                  </a:lnTo>
                  <a:lnTo>
                    <a:pt x="2202" y="3978"/>
                  </a:lnTo>
                  <a:lnTo>
                    <a:pt x="2180" y="3978"/>
                  </a:lnTo>
                  <a:lnTo>
                    <a:pt x="2176" y="3978"/>
                  </a:lnTo>
                  <a:lnTo>
                    <a:pt x="2174" y="3978"/>
                  </a:lnTo>
                  <a:lnTo>
                    <a:pt x="2130" y="3976"/>
                  </a:lnTo>
                  <a:lnTo>
                    <a:pt x="2122" y="3976"/>
                  </a:lnTo>
                  <a:lnTo>
                    <a:pt x="2086" y="3976"/>
                  </a:lnTo>
                  <a:lnTo>
                    <a:pt x="2082" y="3974"/>
                  </a:lnTo>
                  <a:lnTo>
                    <a:pt x="2076" y="3974"/>
                  </a:lnTo>
                  <a:lnTo>
                    <a:pt x="2074" y="3974"/>
                  </a:lnTo>
                  <a:lnTo>
                    <a:pt x="2070" y="3974"/>
                  </a:lnTo>
                  <a:lnTo>
                    <a:pt x="2048" y="3974"/>
                  </a:lnTo>
                  <a:lnTo>
                    <a:pt x="2044" y="3974"/>
                  </a:lnTo>
                  <a:lnTo>
                    <a:pt x="2032" y="3974"/>
                  </a:lnTo>
                  <a:lnTo>
                    <a:pt x="2028" y="3974"/>
                  </a:lnTo>
                  <a:lnTo>
                    <a:pt x="2026" y="3974"/>
                  </a:lnTo>
                  <a:lnTo>
                    <a:pt x="1990" y="3974"/>
                  </a:lnTo>
                  <a:lnTo>
                    <a:pt x="1976" y="3974"/>
                  </a:lnTo>
                  <a:lnTo>
                    <a:pt x="1972" y="3974"/>
                  </a:lnTo>
                  <a:lnTo>
                    <a:pt x="1970" y="3974"/>
                  </a:lnTo>
                  <a:lnTo>
                    <a:pt x="1954" y="3974"/>
                  </a:lnTo>
                  <a:lnTo>
                    <a:pt x="1948" y="3974"/>
                  </a:lnTo>
                  <a:lnTo>
                    <a:pt x="1946" y="3974"/>
                  </a:lnTo>
                  <a:lnTo>
                    <a:pt x="1928" y="3972"/>
                  </a:lnTo>
                  <a:lnTo>
                    <a:pt x="1920" y="3972"/>
                  </a:lnTo>
                  <a:lnTo>
                    <a:pt x="1912" y="3972"/>
                  </a:lnTo>
                  <a:lnTo>
                    <a:pt x="1884" y="3972"/>
                  </a:lnTo>
                  <a:lnTo>
                    <a:pt x="1870" y="3972"/>
                  </a:lnTo>
                  <a:lnTo>
                    <a:pt x="1862" y="3972"/>
                  </a:lnTo>
                  <a:lnTo>
                    <a:pt x="1824" y="3972"/>
                  </a:lnTo>
                  <a:lnTo>
                    <a:pt x="1816" y="3972"/>
                  </a:lnTo>
                  <a:lnTo>
                    <a:pt x="1814" y="3972"/>
                  </a:lnTo>
                  <a:lnTo>
                    <a:pt x="1812" y="3972"/>
                  </a:lnTo>
                  <a:lnTo>
                    <a:pt x="1800" y="3972"/>
                  </a:lnTo>
                  <a:lnTo>
                    <a:pt x="1788" y="3972"/>
                  </a:lnTo>
                  <a:lnTo>
                    <a:pt x="1752" y="3970"/>
                  </a:lnTo>
                  <a:lnTo>
                    <a:pt x="1740" y="3970"/>
                  </a:lnTo>
                  <a:lnTo>
                    <a:pt x="1680" y="3972"/>
                  </a:lnTo>
                  <a:lnTo>
                    <a:pt x="1670" y="3972"/>
                  </a:lnTo>
                  <a:lnTo>
                    <a:pt x="1656" y="3972"/>
                  </a:lnTo>
                  <a:lnTo>
                    <a:pt x="1614" y="3972"/>
                  </a:lnTo>
                  <a:lnTo>
                    <a:pt x="1592" y="3972"/>
                  </a:lnTo>
                  <a:lnTo>
                    <a:pt x="1578" y="3972"/>
                  </a:lnTo>
                  <a:lnTo>
                    <a:pt x="1554" y="3972"/>
                  </a:lnTo>
                  <a:lnTo>
                    <a:pt x="1548" y="3972"/>
                  </a:lnTo>
                  <a:lnTo>
                    <a:pt x="1524" y="3972"/>
                  </a:lnTo>
                  <a:lnTo>
                    <a:pt x="1522" y="3972"/>
                  </a:lnTo>
                  <a:lnTo>
                    <a:pt x="1520" y="3972"/>
                  </a:lnTo>
                  <a:lnTo>
                    <a:pt x="1518" y="3972"/>
                  </a:lnTo>
                  <a:lnTo>
                    <a:pt x="1516" y="3972"/>
                  </a:lnTo>
                  <a:lnTo>
                    <a:pt x="1496" y="3972"/>
                  </a:lnTo>
                  <a:lnTo>
                    <a:pt x="1442" y="3970"/>
                  </a:lnTo>
                  <a:lnTo>
                    <a:pt x="1440" y="3970"/>
                  </a:lnTo>
                  <a:lnTo>
                    <a:pt x="1434" y="3970"/>
                  </a:lnTo>
                  <a:lnTo>
                    <a:pt x="1420" y="3970"/>
                  </a:lnTo>
                  <a:lnTo>
                    <a:pt x="1422" y="3968"/>
                  </a:lnTo>
                  <a:lnTo>
                    <a:pt x="1422" y="3966"/>
                  </a:lnTo>
                  <a:lnTo>
                    <a:pt x="1422" y="3964"/>
                  </a:lnTo>
                  <a:lnTo>
                    <a:pt x="1422" y="3962"/>
                  </a:lnTo>
                  <a:lnTo>
                    <a:pt x="1422" y="3960"/>
                  </a:lnTo>
                  <a:lnTo>
                    <a:pt x="1422" y="3958"/>
                  </a:lnTo>
                  <a:lnTo>
                    <a:pt x="1420" y="3958"/>
                  </a:lnTo>
                  <a:lnTo>
                    <a:pt x="1420" y="3956"/>
                  </a:lnTo>
                  <a:lnTo>
                    <a:pt x="1420" y="3954"/>
                  </a:lnTo>
                  <a:lnTo>
                    <a:pt x="1418" y="3952"/>
                  </a:lnTo>
                  <a:lnTo>
                    <a:pt x="1418" y="3948"/>
                  </a:lnTo>
                  <a:lnTo>
                    <a:pt x="1418" y="3946"/>
                  </a:lnTo>
                  <a:lnTo>
                    <a:pt x="1418" y="3944"/>
                  </a:lnTo>
                  <a:lnTo>
                    <a:pt x="1416" y="3940"/>
                  </a:lnTo>
                  <a:lnTo>
                    <a:pt x="1410" y="3936"/>
                  </a:lnTo>
                  <a:lnTo>
                    <a:pt x="1408" y="3928"/>
                  </a:lnTo>
                  <a:lnTo>
                    <a:pt x="1406" y="3928"/>
                  </a:lnTo>
                  <a:lnTo>
                    <a:pt x="1406" y="3920"/>
                  </a:lnTo>
                  <a:lnTo>
                    <a:pt x="1402" y="3912"/>
                  </a:lnTo>
                  <a:lnTo>
                    <a:pt x="1400" y="3912"/>
                  </a:lnTo>
                  <a:lnTo>
                    <a:pt x="1398" y="3910"/>
                  </a:lnTo>
                  <a:lnTo>
                    <a:pt x="1396" y="3908"/>
                  </a:lnTo>
                  <a:lnTo>
                    <a:pt x="1394" y="3904"/>
                  </a:lnTo>
                  <a:lnTo>
                    <a:pt x="1390" y="3900"/>
                  </a:lnTo>
                  <a:lnTo>
                    <a:pt x="1390" y="3898"/>
                  </a:lnTo>
                  <a:lnTo>
                    <a:pt x="1390" y="3894"/>
                  </a:lnTo>
                  <a:lnTo>
                    <a:pt x="1390" y="3890"/>
                  </a:lnTo>
                  <a:lnTo>
                    <a:pt x="1388" y="3884"/>
                  </a:lnTo>
                  <a:lnTo>
                    <a:pt x="1388" y="3882"/>
                  </a:lnTo>
                  <a:lnTo>
                    <a:pt x="1386" y="3878"/>
                  </a:lnTo>
                  <a:lnTo>
                    <a:pt x="1384" y="3874"/>
                  </a:lnTo>
                  <a:lnTo>
                    <a:pt x="1382" y="3872"/>
                  </a:lnTo>
                  <a:lnTo>
                    <a:pt x="1382" y="3870"/>
                  </a:lnTo>
                  <a:lnTo>
                    <a:pt x="1380" y="3866"/>
                  </a:lnTo>
                  <a:lnTo>
                    <a:pt x="1378" y="3864"/>
                  </a:lnTo>
                  <a:lnTo>
                    <a:pt x="1376" y="3859"/>
                  </a:lnTo>
                  <a:lnTo>
                    <a:pt x="1372" y="3857"/>
                  </a:lnTo>
                  <a:lnTo>
                    <a:pt x="1368" y="3855"/>
                  </a:lnTo>
                  <a:lnTo>
                    <a:pt x="1364" y="3853"/>
                  </a:lnTo>
                  <a:lnTo>
                    <a:pt x="1362" y="3853"/>
                  </a:lnTo>
                  <a:lnTo>
                    <a:pt x="1360" y="3853"/>
                  </a:lnTo>
                  <a:lnTo>
                    <a:pt x="1356" y="3851"/>
                  </a:lnTo>
                  <a:lnTo>
                    <a:pt x="1354" y="3851"/>
                  </a:lnTo>
                  <a:lnTo>
                    <a:pt x="1354" y="3851"/>
                  </a:lnTo>
                  <a:lnTo>
                    <a:pt x="1352" y="3851"/>
                  </a:lnTo>
                  <a:lnTo>
                    <a:pt x="1350" y="3851"/>
                  </a:lnTo>
                  <a:lnTo>
                    <a:pt x="1346" y="3851"/>
                  </a:lnTo>
                  <a:lnTo>
                    <a:pt x="1344" y="3849"/>
                  </a:lnTo>
                  <a:lnTo>
                    <a:pt x="1342" y="3849"/>
                  </a:lnTo>
                  <a:lnTo>
                    <a:pt x="1334" y="3847"/>
                  </a:lnTo>
                  <a:lnTo>
                    <a:pt x="1330" y="3847"/>
                  </a:lnTo>
                  <a:lnTo>
                    <a:pt x="1328" y="3845"/>
                  </a:lnTo>
                  <a:lnTo>
                    <a:pt x="1326" y="3845"/>
                  </a:lnTo>
                  <a:lnTo>
                    <a:pt x="1324" y="3845"/>
                  </a:lnTo>
                  <a:lnTo>
                    <a:pt x="1318" y="3843"/>
                  </a:lnTo>
                  <a:lnTo>
                    <a:pt x="1316" y="3843"/>
                  </a:lnTo>
                  <a:lnTo>
                    <a:pt x="1312" y="3843"/>
                  </a:lnTo>
                  <a:lnTo>
                    <a:pt x="1310" y="3841"/>
                  </a:lnTo>
                  <a:lnTo>
                    <a:pt x="1306" y="3841"/>
                  </a:lnTo>
                  <a:lnTo>
                    <a:pt x="1306" y="3841"/>
                  </a:lnTo>
                  <a:lnTo>
                    <a:pt x="1304" y="3839"/>
                  </a:lnTo>
                  <a:lnTo>
                    <a:pt x="1296" y="3839"/>
                  </a:lnTo>
                  <a:lnTo>
                    <a:pt x="1292" y="3837"/>
                  </a:lnTo>
                  <a:lnTo>
                    <a:pt x="1290" y="3837"/>
                  </a:lnTo>
                  <a:lnTo>
                    <a:pt x="1288" y="3837"/>
                  </a:lnTo>
                  <a:lnTo>
                    <a:pt x="1286" y="3835"/>
                  </a:lnTo>
                  <a:lnTo>
                    <a:pt x="1280" y="3833"/>
                  </a:lnTo>
                  <a:lnTo>
                    <a:pt x="1278" y="3833"/>
                  </a:lnTo>
                  <a:lnTo>
                    <a:pt x="1276" y="3833"/>
                  </a:lnTo>
                  <a:lnTo>
                    <a:pt x="1274" y="3831"/>
                  </a:lnTo>
                  <a:lnTo>
                    <a:pt x="1270" y="3831"/>
                  </a:lnTo>
                  <a:lnTo>
                    <a:pt x="1268" y="3831"/>
                  </a:lnTo>
                  <a:lnTo>
                    <a:pt x="1264" y="3829"/>
                  </a:lnTo>
                  <a:lnTo>
                    <a:pt x="1262" y="3829"/>
                  </a:lnTo>
                  <a:lnTo>
                    <a:pt x="1260" y="3829"/>
                  </a:lnTo>
                  <a:lnTo>
                    <a:pt x="1258" y="3827"/>
                  </a:lnTo>
                  <a:lnTo>
                    <a:pt x="1258" y="3827"/>
                  </a:lnTo>
                  <a:lnTo>
                    <a:pt x="1256" y="3825"/>
                  </a:lnTo>
                  <a:lnTo>
                    <a:pt x="1254" y="3823"/>
                  </a:lnTo>
                  <a:lnTo>
                    <a:pt x="1252" y="3823"/>
                  </a:lnTo>
                  <a:lnTo>
                    <a:pt x="1250" y="3821"/>
                  </a:lnTo>
                  <a:lnTo>
                    <a:pt x="1246" y="3819"/>
                  </a:lnTo>
                  <a:lnTo>
                    <a:pt x="1244" y="3819"/>
                  </a:lnTo>
                  <a:lnTo>
                    <a:pt x="1242" y="3817"/>
                  </a:lnTo>
                  <a:lnTo>
                    <a:pt x="1240" y="3817"/>
                  </a:lnTo>
                  <a:lnTo>
                    <a:pt x="1236" y="3819"/>
                  </a:lnTo>
                  <a:lnTo>
                    <a:pt x="1232" y="3819"/>
                  </a:lnTo>
                  <a:lnTo>
                    <a:pt x="1228" y="3819"/>
                  </a:lnTo>
                  <a:lnTo>
                    <a:pt x="1226" y="3817"/>
                  </a:lnTo>
                  <a:lnTo>
                    <a:pt x="1224" y="3817"/>
                  </a:lnTo>
                  <a:lnTo>
                    <a:pt x="1222" y="3815"/>
                  </a:lnTo>
                  <a:lnTo>
                    <a:pt x="1220" y="3815"/>
                  </a:lnTo>
                  <a:lnTo>
                    <a:pt x="1220" y="3813"/>
                  </a:lnTo>
                  <a:lnTo>
                    <a:pt x="1214" y="3811"/>
                  </a:lnTo>
                  <a:lnTo>
                    <a:pt x="1212" y="3809"/>
                  </a:lnTo>
                  <a:lnTo>
                    <a:pt x="1208" y="3807"/>
                  </a:lnTo>
                  <a:lnTo>
                    <a:pt x="1206" y="3807"/>
                  </a:lnTo>
                  <a:lnTo>
                    <a:pt x="1204" y="3803"/>
                  </a:lnTo>
                  <a:lnTo>
                    <a:pt x="1202" y="3799"/>
                  </a:lnTo>
                  <a:lnTo>
                    <a:pt x="1198" y="3797"/>
                  </a:lnTo>
                  <a:lnTo>
                    <a:pt x="1196" y="3795"/>
                  </a:lnTo>
                  <a:lnTo>
                    <a:pt x="1194" y="3793"/>
                  </a:lnTo>
                  <a:lnTo>
                    <a:pt x="1192" y="3793"/>
                  </a:lnTo>
                  <a:lnTo>
                    <a:pt x="1192" y="3791"/>
                  </a:lnTo>
                  <a:lnTo>
                    <a:pt x="1190" y="3791"/>
                  </a:lnTo>
                  <a:lnTo>
                    <a:pt x="1188" y="3789"/>
                  </a:lnTo>
                  <a:lnTo>
                    <a:pt x="1186" y="3789"/>
                  </a:lnTo>
                  <a:lnTo>
                    <a:pt x="1184" y="3789"/>
                  </a:lnTo>
                  <a:lnTo>
                    <a:pt x="1182" y="3789"/>
                  </a:lnTo>
                  <a:lnTo>
                    <a:pt x="1176" y="3785"/>
                  </a:lnTo>
                  <a:lnTo>
                    <a:pt x="1174" y="3783"/>
                  </a:lnTo>
                  <a:lnTo>
                    <a:pt x="1174" y="3781"/>
                  </a:lnTo>
                  <a:lnTo>
                    <a:pt x="1172" y="3779"/>
                  </a:lnTo>
                  <a:lnTo>
                    <a:pt x="1172" y="3777"/>
                  </a:lnTo>
                  <a:lnTo>
                    <a:pt x="1172" y="3775"/>
                  </a:lnTo>
                  <a:lnTo>
                    <a:pt x="1168" y="3773"/>
                  </a:lnTo>
                  <a:lnTo>
                    <a:pt x="1166" y="3771"/>
                  </a:lnTo>
                  <a:lnTo>
                    <a:pt x="1164" y="3773"/>
                  </a:lnTo>
                  <a:lnTo>
                    <a:pt x="1162" y="3773"/>
                  </a:lnTo>
                  <a:lnTo>
                    <a:pt x="1160" y="3773"/>
                  </a:lnTo>
                  <a:lnTo>
                    <a:pt x="1160" y="3771"/>
                  </a:lnTo>
                  <a:lnTo>
                    <a:pt x="1158" y="3767"/>
                  </a:lnTo>
                  <a:lnTo>
                    <a:pt x="1158" y="3765"/>
                  </a:lnTo>
                  <a:lnTo>
                    <a:pt x="1158" y="3763"/>
                  </a:lnTo>
                  <a:lnTo>
                    <a:pt x="1154" y="3761"/>
                  </a:lnTo>
                  <a:lnTo>
                    <a:pt x="1152" y="3759"/>
                  </a:lnTo>
                  <a:lnTo>
                    <a:pt x="1152" y="3757"/>
                  </a:lnTo>
                  <a:lnTo>
                    <a:pt x="1152" y="3755"/>
                  </a:lnTo>
                  <a:lnTo>
                    <a:pt x="1154" y="3755"/>
                  </a:lnTo>
                  <a:lnTo>
                    <a:pt x="1156" y="3755"/>
                  </a:lnTo>
                  <a:lnTo>
                    <a:pt x="1156" y="3753"/>
                  </a:lnTo>
                  <a:lnTo>
                    <a:pt x="1154" y="3751"/>
                  </a:lnTo>
                  <a:lnTo>
                    <a:pt x="1150" y="3749"/>
                  </a:lnTo>
                  <a:lnTo>
                    <a:pt x="1150" y="3747"/>
                  </a:lnTo>
                  <a:lnTo>
                    <a:pt x="1150" y="3743"/>
                  </a:lnTo>
                  <a:lnTo>
                    <a:pt x="1148" y="3743"/>
                  </a:lnTo>
                  <a:lnTo>
                    <a:pt x="1148" y="3741"/>
                  </a:lnTo>
                  <a:lnTo>
                    <a:pt x="1148" y="3739"/>
                  </a:lnTo>
                  <a:lnTo>
                    <a:pt x="1148" y="3737"/>
                  </a:lnTo>
                  <a:lnTo>
                    <a:pt x="1148" y="3735"/>
                  </a:lnTo>
                  <a:lnTo>
                    <a:pt x="1148" y="3733"/>
                  </a:lnTo>
                  <a:lnTo>
                    <a:pt x="1148" y="3731"/>
                  </a:lnTo>
                  <a:lnTo>
                    <a:pt x="1146" y="3729"/>
                  </a:lnTo>
                  <a:lnTo>
                    <a:pt x="1146" y="3727"/>
                  </a:lnTo>
                  <a:lnTo>
                    <a:pt x="1146" y="3725"/>
                  </a:lnTo>
                  <a:lnTo>
                    <a:pt x="1146" y="3723"/>
                  </a:lnTo>
                  <a:lnTo>
                    <a:pt x="1144" y="3717"/>
                  </a:lnTo>
                  <a:lnTo>
                    <a:pt x="1144" y="3715"/>
                  </a:lnTo>
                  <a:lnTo>
                    <a:pt x="1144" y="3707"/>
                  </a:lnTo>
                  <a:lnTo>
                    <a:pt x="1142" y="3701"/>
                  </a:lnTo>
                  <a:lnTo>
                    <a:pt x="1144" y="3697"/>
                  </a:lnTo>
                  <a:lnTo>
                    <a:pt x="1140" y="3693"/>
                  </a:lnTo>
                  <a:lnTo>
                    <a:pt x="1136" y="3695"/>
                  </a:lnTo>
                  <a:lnTo>
                    <a:pt x="1134" y="3693"/>
                  </a:lnTo>
                  <a:lnTo>
                    <a:pt x="1132" y="3689"/>
                  </a:lnTo>
                  <a:lnTo>
                    <a:pt x="1132" y="3687"/>
                  </a:lnTo>
                  <a:lnTo>
                    <a:pt x="1134" y="3681"/>
                  </a:lnTo>
                  <a:lnTo>
                    <a:pt x="1134" y="3679"/>
                  </a:lnTo>
                  <a:lnTo>
                    <a:pt x="1134" y="3677"/>
                  </a:lnTo>
                  <a:lnTo>
                    <a:pt x="1134" y="3675"/>
                  </a:lnTo>
                  <a:lnTo>
                    <a:pt x="1134" y="3673"/>
                  </a:lnTo>
                  <a:lnTo>
                    <a:pt x="1132" y="3671"/>
                  </a:lnTo>
                  <a:lnTo>
                    <a:pt x="1132" y="3669"/>
                  </a:lnTo>
                  <a:lnTo>
                    <a:pt x="1130" y="3667"/>
                  </a:lnTo>
                  <a:lnTo>
                    <a:pt x="1130" y="3665"/>
                  </a:lnTo>
                  <a:lnTo>
                    <a:pt x="1130" y="3663"/>
                  </a:lnTo>
                  <a:lnTo>
                    <a:pt x="1130" y="3659"/>
                  </a:lnTo>
                  <a:lnTo>
                    <a:pt x="1130" y="3659"/>
                  </a:lnTo>
                  <a:lnTo>
                    <a:pt x="1130" y="3655"/>
                  </a:lnTo>
                  <a:lnTo>
                    <a:pt x="1130" y="3653"/>
                  </a:lnTo>
                  <a:lnTo>
                    <a:pt x="1128" y="3649"/>
                  </a:lnTo>
                  <a:lnTo>
                    <a:pt x="1122" y="3643"/>
                  </a:lnTo>
                  <a:lnTo>
                    <a:pt x="1122" y="3641"/>
                  </a:lnTo>
                  <a:lnTo>
                    <a:pt x="1120" y="3637"/>
                  </a:lnTo>
                  <a:lnTo>
                    <a:pt x="1114" y="3633"/>
                  </a:lnTo>
                  <a:lnTo>
                    <a:pt x="1106" y="3629"/>
                  </a:lnTo>
                  <a:lnTo>
                    <a:pt x="1104" y="3629"/>
                  </a:lnTo>
                  <a:lnTo>
                    <a:pt x="1102" y="3629"/>
                  </a:lnTo>
                  <a:lnTo>
                    <a:pt x="1102" y="3627"/>
                  </a:lnTo>
                  <a:lnTo>
                    <a:pt x="1102" y="3625"/>
                  </a:lnTo>
                  <a:lnTo>
                    <a:pt x="1102" y="3623"/>
                  </a:lnTo>
                  <a:lnTo>
                    <a:pt x="1100" y="3623"/>
                  </a:lnTo>
                  <a:lnTo>
                    <a:pt x="1102" y="3617"/>
                  </a:lnTo>
                  <a:lnTo>
                    <a:pt x="1102" y="3615"/>
                  </a:lnTo>
                  <a:lnTo>
                    <a:pt x="1102" y="3613"/>
                  </a:lnTo>
                  <a:lnTo>
                    <a:pt x="1102" y="3611"/>
                  </a:lnTo>
                  <a:lnTo>
                    <a:pt x="1102" y="3607"/>
                  </a:lnTo>
                  <a:lnTo>
                    <a:pt x="1100" y="3605"/>
                  </a:lnTo>
                  <a:lnTo>
                    <a:pt x="1098" y="3599"/>
                  </a:lnTo>
                  <a:lnTo>
                    <a:pt x="1098" y="3597"/>
                  </a:lnTo>
                  <a:lnTo>
                    <a:pt x="1098" y="3595"/>
                  </a:lnTo>
                  <a:lnTo>
                    <a:pt x="1098" y="3593"/>
                  </a:lnTo>
                  <a:lnTo>
                    <a:pt x="1102" y="3585"/>
                  </a:lnTo>
                  <a:lnTo>
                    <a:pt x="1102" y="3583"/>
                  </a:lnTo>
                  <a:lnTo>
                    <a:pt x="1100" y="3579"/>
                  </a:lnTo>
                  <a:lnTo>
                    <a:pt x="1100" y="3577"/>
                  </a:lnTo>
                  <a:lnTo>
                    <a:pt x="1098" y="3575"/>
                  </a:lnTo>
                  <a:lnTo>
                    <a:pt x="1098" y="3571"/>
                  </a:lnTo>
                  <a:lnTo>
                    <a:pt x="1096" y="3569"/>
                  </a:lnTo>
                  <a:lnTo>
                    <a:pt x="1094" y="3567"/>
                  </a:lnTo>
                  <a:lnTo>
                    <a:pt x="1094" y="3563"/>
                  </a:lnTo>
                  <a:lnTo>
                    <a:pt x="1094" y="3563"/>
                  </a:lnTo>
                  <a:lnTo>
                    <a:pt x="1094" y="3561"/>
                  </a:lnTo>
                  <a:lnTo>
                    <a:pt x="1094" y="3557"/>
                  </a:lnTo>
                  <a:lnTo>
                    <a:pt x="1094" y="3555"/>
                  </a:lnTo>
                  <a:lnTo>
                    <a:pt x="1092" y="3551"/>
                  </a:lnTo>
                  <a:lnTo>
                    <a:pt x="1092" y="3549"/>
                  </a:lnTo>
                  <a:lnTo>
                    <a:pt x="1090" y="3545"/>
                  </a:lnTo>
                  <a:lnTo>
                    <a:pt x="1090" y="3541"/>
                  </a:lnTo>
                  <a:lnTo>
                    <a:pt x="1088" y="3537"/>
                  </a:lnTo>
                  <a:lnTo>
                    <a:pt x="1088" y="3535"/>
                  </a:lnTo>
                  <a:lnTo>
                    <a:pt x="1086" y="3529"/>
                  </a:lnTo>
                  <a:lnTo>
                    <a:pt x="1084" y="3523"/>
                  </a:lnTo>
                  <a:lnTo>
                    <a:pt x="1084" y="3521"/>
                  </a:lnTo>
                  <a:lnTo>
                    <a:pt x="1082" y="3515"/>
                  </a:lnTo>
                  <a:lnTo>
                    <a:pt x="1082" y="3513"/>
                  </a:lnTo>
                  <a:lnTo>
                    <a:pt x="1082" y="3509"/>
                  </a:lnTo>
                  <a:lnTo>
                    <a:pt x="1080" y="3497"/>
                  </a:lnTo>
                  <a:lnTo>
                    <a:pt x="1080" y="3489"/>
                  </a:lnTo>
                  <a:lnTo>
                    <a:pt x="1080" y="3487"/>
                  </a:lnTo>
                  <a:lnTo>
                    <a:pt x="1080" y="3485"/>
                  </a:lnTo>
                  <a:lnTo>
                    <a:pt x="1080" y="3479"/>
                  </a:lnTo>
                  <a:lnTo>
                    <a:pt x="1080" y="3477"/>
                  </a:lnTo>
                  <a:lnTo>
                    <a:pt x="1080" y="3475"/>
                  </a:lnTo>
                  <a:lnTo>
                    <a:pt x="1080" y="3471"/>
                  </a:lnTo>
                  <a:lnTo>
                    <a:pt x="1082" y="3467"/>
                  </a:lnTo>
                  <a:lnTo>
                    <a:pt x="1082" y="3457"/>
                  </a:lnTo>
                  <a:lnTo>
                    <a:pt x="1082" y="3455"/>
                  </a:lnTo>
                  <a:lnTo>
                    <a:pt x="1080" y="3445"/>
                  </a:lnTo>
                  <a:lnTo>
                    <a:pt x="1080" y="3434"/>
                  </a:lnTo>
                  <a:lnTo>
                    <a:pt x="1082" y="3430"/>
                  </a:lnTo>
                  <a:lnTo>
                    <a:pt x="1084" y="3428"/>
                  </a:lnTo>
                  <a:lnTo>
                    <a:pt x="1086" y="3426"/>
                  </a:lnTo>
                  <a:lnTo>
                    <a:pt x="1088" y="3426"/>
                  </a:lnTo>
                  <a:lnTo>
                    <a:pt x="1092" y="3424"/>
                  </a:lnTo>
                  <a:lnTo>
                    <a:pt x="1094" y="3422"/>
                  </a:lnTo>
                  <a:lnTo>
                    <a:pt x="1096" y="3420"/>
                  </a:lnTo>
                  <a:lnTo>
                    <a:pt x="1098" y="3418"/>
                  </a:lnTo>
                  <a:lnTo>
                    <a:pt x="1102" y="3414"/>
                  </a:lnTo>
                  <a:lnTo>
                    <a:pt x="1102" y="3412"/>
                  </a:lnTo>
                  <a:lnTo>
                    <a:pt x="1104" y="3406"/>
                  </a:lnTo>
                  <a:lnTo>
                    <a:pt x="1106" y="3400"/>
                  </a:lnTo>
                  <a:lnTo>
                    <a:pt x="1108" y="3396"/>
                  </a:lnTo>
                  <a:lnTo>
                    <a:pt x="1114" y="3384"/>
                  </a:lnTo>
                  <a:lnTo>
                    <a:pt x="1114" y="3374"/>
                  </a:lnTo>
                  <a:lnTo>
                    <a:pt x="1118" y="3372"/>
                  </a:lnTo>
                  <a:lnTo>
                    <a:pt x="1120" y="3370"/>
                  </a:lnTo>
                  <a:lnTo>
                    <a:pt x="1124" y="3368"/>
                  </a:lnTo>
                  <a:lnTo>
                    <a:pt x="1126" y="3366"/>
                  </a:lnTo>
                  <a:lnTo>
                    <a:pt x="1128" y="3364"/>
                  </a:lnTo>
                  <a:lnTo>
                    <a:pt x="1130" y="3362"/>
                  </a:lnTo>
                  <a:lnTo>
                    <a:pt x="1132" y="3360"/>
                  </a:lnTo>
                  <a:lnTo>
                    <a:pt x="1134" y="3358"/>
                  </a:lnTo>
                  <a:lnTo>
                    <a:pt x="1140" y="3352"/>
                  </a:lnTo>
                  <a:lnTo>
                    <a:pt x="1146" y="3344"/>
                  </a:lnTo>
                  <a:lnTo>
                    <a:pt x="1150" y="3340"/>
                  </a:lnTo>
                  <a:lnTo>
                    <a:pt x="1152" y="3338"/>
                  </a:lnTo>
                  <a:lnTo>
                    <a:pt x="1154" y="3336"/>
                  </a:lnTo>
                  <a:lnTo>
                    <a:pt x="1154" y="3334"/>
                  </a:lnTo>
                  <a:lnTo>
                    <a:pt x="1154" y="3332"/>
                  </a:lnTo>
                  <a:lnTo>
                    <a:pt x="1156" y="3328"/>
                  </a:lnTo>
                  <a:lnTo>
                    <a:pt x="1156" y="3326"/>
                  </a:lnTo>
                  <a:lnTo>
                    <a:pt x="1156" y="3324"/>
                  </a:lnTo>
                  <a:lnTo>
                    <a:pt x="1156" y="3322"/>
                  </a:lnTo>
                  <a:lnTo>
                    <a:pt x="1154" y="3322"/>
                  </a:lnTo>
                  <a:lnTo>
                    <a:pt x="1150" y="3322"/>
                  </a:lnTo>
                  <a:lnTo>
                    <a:pt x="1148" y="3320"/>
                  </a:lnTo>
                  <a:lnTo>
                    <a:pt x="1148" y="3318"/>
                  </a:lnTo>
                  <a:lnTo>
                    <a:pt x="1148" y="3314"/>
                  </a:lnTo>
                  <a:lnTo>
                    <a:pt x="1148" y="3312"/>
                  </a:lnTo>
                  <a:lnTo>
                    <a:pt x="1148" y="3310"/>
                  </a:lnTo>
                  <a:lnTo>
                    <a:pt x="1146" y="3308"/>
                  </a:lnTo>
                  <a:lnTo>
                    <a:pt x="1142" y="3300"/>
                  </a:lnTo>
                  <a:lnTo>
                    <a:pt x="1140" y="3298"/>
                  </a:lnTo>
                  <a:lnTo>
                    <a:pt x="1138" y="3294"/>
                  </a:lnTo>
                  <a:lnTo>
                    <a:pt x="1136" y="3290"/>
                  </a:lnTo>
                  <a:lnTo>
                    <a:pt x="1128" y="3278"/>
                  </a:lnTo>
                  <a:lnTo>
                    <a:pt x="1124" y="3276"/>
                  </a:lnTo>
                  <a:lnTo>
                    <a:pt x="1116" y="3268"/>
                  </a:lnTo>
                  <a:lnTo>
                    <a:pt x="1114" y="3266"/>
                  </a:lnTo>
                  <a:lnTo>
                    <a:pt x="1112" y="3264"/>
                  </a:lnTo>
                  <a:lnTo>
                    <a:pt x="1110" y="3262"/>
                  </a:lnTo>
                  <a:lnTo>
                    <a:pt x="1108" y="3262"/>
                  </a:lnTo>
                  <a:lnTo>
                    <a:pt x="1102" y="3260"/>
                  </a:lnTo>
                  <a:lnTo>
                    <a:pt x="1094" y="3256"/>
                  </a:lnTo>
                  <a:lnTo>
                    <a:pt x="1086" y="3252"/>
                  </a:lnTo>
                  <a:lnTo>
                    <a:pt x="1080" y="3248"/>
                  </a:lnTo>
                  <a:lnTo>
                    <a:pt x="1078" y="3246"/>
                  </a:lnTo>
                  <a:lnTo>
                    <a:pt x="1074" y="3246"/>
                  </a:lnTo>
                  <a:lnTo>
                    <a:pt x="1072" y="3244"/>
                  </a:lnTo>
                  <a:lnTo>
                    <a:pt x="1068" y="3244"/>
                  </a:lnTo>
                  <a:lnTo>
                    <a:pt x="1066" y="3244"/>
                  </a:lnTo>
                  <a:lnTo>
                    <a:pt x="1066" y="3244"/>
                  </a:lnTo>
                  <a:lnTo>
                    <a:pt x="1064" y="3242"/>
                  </a:lnTo>
                  <a:lnTo>
                    <a:pt x="1064" y="3240"/>
                  </a:lnTo>
                  <a:lnTo>
                    <a:pt x="1062" y="3238"/>
                  </a:lnTo>
                  <a:lnTo>
                    <a:pt x="1062" y="3236"/>
                  </a:lnTo>
                  <a:lnTo>
                    <a:pt x="1058" y="3230"/>
                  </a:lnTo>
                  <a:lnTo>
                    <a:pt x="1058" y="3228"/>
                  </a:lnTo>
                  <a:lnTo>
                    <a:pt x="1058" y="3228"/>
                  </a:lnTo>
                  <a:lnTo>
                    <a:pt x="1060" y="3226"/>
                  </a:lnTo>
                  <a:lnTo>
                    <a:pt x="1064" y="3222"/>
                  </a:lnTo>
                  <a:lnTo>
                    <a:pt x="1064" y="3220"/>
                  </a:lnTo>
                  <a:lnTo>
                    <a:pt x="1064" y="3218"/>
                  </a:lnTo>
                  <a:lnTo>
                    <a:pt x="1066" y="3216"/>
                  </a:lnTo>
                  <a:lnTo>
                    <a:pt x="1066" y="3214"/>
                  </a:lnTo>
                  <a:lnTo>
                    <a:pt x="1066" y="3208"/>
                  </a:lnTo>
                  <a:lnTo>
                    <a:pt x="1068" y="3204"/>
                  </a:lnTo>
                  <a:lnTo>
                    <a:pt x="1066" y="3200"/>
                  </a:lnTo>
                  <a:lnTo>
                    <a:pt x="1066" y="3196"/>
                  </a:lnTo>
                  <a:lnTo>
                    <a:pt x="1066" y="3192"/>
                  </a:lnTo>
                  <a:lnTo>
                    <a:pt x="1066" y="3188"/>
                  </a:lnTo>
                  <a:lnTo>
                    <a:pt x="1066" y="3182"/>
                  </a:lnTo>
                  <a:lnTo>
                    <a:pt x="1064" y="3180"/>
                  </a:lnTo>
                  <a:lnTo>
                    <a:pt x="1062" y="3178"/>
                  </a:lnTo>
                  <a:lnTo>
                    <a:pt x="1058" y="3174"/>
                  </a:lnTo>
                  <a:lnTo>
                    <a:pt x="1052" y="3166"/>
                  </a:lnTo>
                  <a:lnTo>
                    <a:pt x="1048" y="3160"/>
                  </a:lnTo>
                  <a:lnTo>
                    <a:pt x="1046" y="3156"/>
                  </a:lnTo>
                  <a:lnTo>
                    <a:pt x="1046" y="3154"/>
                  </a:lnTo>
                  <a:lnTo>
                    <a:pt x="1046" y="3150"/>
                  </a:lnTo>
                  <a:lnTo>
                    <a:pt x="1046" y="3148"/>
                  </a:lnTo>
                  <a:lnTo>
                    <a:pt x="1048" y="3146"/>
                  </a:lnTo>
                  <a:lnTo>
                    <a:pt x="1050" y="3144"/>
                  </a:lnTo>
                  <a:lnTo>
                    <a:pt x="1052" y="3142"/>
                  </a:lnTo>
                  <a:lnTo>
                    <a:pt x="1054" y="3136"/>
                  </a:lnTo>
                  <a:lnTo>
                    <a:pt x="1056" y="3132"/>
                  </a:lnTo>
                  <a:lnTo>
                    <a:pt x="1056" y="3132"/>
                  </a:lnTo>
                  <a:lnTo>
                    <a:pt x="1056" y="3130"/>
                  </a:lnTo>
                  <a:lnTo>
                    <a:pt x="1058" y="3126"/>
                  </a:lnTo>
                  <a:lnTo>
                    <a:pt x="1056" y="3120"/>
                  </a:lnTo>
                  <a:lnTo>
                    <a:pt x="1056" y="3116"/>
                  </a:lnTo>
                  <a:lnTo>
                    <a:pt x="1056" y="3112"/>
                  </a:lnTo>
                  <a:lnTo>
                    <a:pt x="1056" y="3110"/>
                  </a:lnTo>
                  <a:lnTo>
                    <a:pt x="1056" y="3108"/>
                  </a:lnTo>
                  <a:lnTo>
                    <a:pt x="1056" y="3106"/>
                  </a:lnTo>
                  <a:lnTo>
                    <a:pt x="1056" y="3104"/>
                  </a:lnTo>
                  <a:lnTo>
                    <a:pt x="1056" y="3102"/>
                  </a:lnTo>
                  <a:lnTo>
                    <a:pt x="1056" y="3100"/>
                  </a:lnTo>
                  <a:lnTo>
                    <a:pt x="1052" y="3096"/>
                  </a:lnTo>
                  <a:lnTo>
                    <a:pt x="1050" y="3096"/>
                  </a:lnTo>
                  <a:lnTo>
                    <a:pt x="1048" y="3094"/>
                  </a:lnTo>
                  <a:lnTo>
                    <a:pt x="1046" y="3092"/>
                  </a:lnTo>
                  <a:lnTo>
                    <a:pt x="1046" y="3090"/>
                  </a:lnTo>
                  <a:lnTo>
                    <a:pt x="1044" y="3088"/>
                  </a:lnTo>
                  <a:lnTo>
                    <a:pt x="1044" y="3084"/>
                  </a:lnTo>
                  <a:lnTo>
                    <a:pt x="1042" y="3082"/>
                  </a:lnTo>
                  <a:lnTo>
                    <a:pt x="1040" y="3080"/>
                  </a:lnTo>
                  <a:lnTo>
                    <a:pt x="1040" y="3078"/>
                  </a:lnTo>
                  <a:lnTo>
                    <a:pt x="1038" y="3078"/>
                  </a:lnTo>
                  <a:lnTo>
                    <a:pt x="1038" y="3076"/>
                  </a:lnTo>
                  <a:lnTo>
                    <a:pt x="1038" y="3074"/>
                  </a:lnTo>
                  <a:lnTo>
                    <a:pt x="1038" y="3072"/>
                  </a:lnTo>
                  <a:lnTo>
                    <a:pt x="1038" y="3070"/>
                  </a:lnTo>
                  <a:lnTo>
                    <a:pt x="1040" y="3068"/>
                  </a:lnTo>
                  <a:lnTo>
                    <a:pt x="1040" y="3066"/>
                  </a:lnTo>
                  <a:lnTo>
                    <a:pt x="1042" y="3064"/>
                  </a:lnTo>
                  <a:lnTo>
                    <a:pt x="1044" y="3060"/>
                  </a:lnTo>
                  <a:lnTo>
                    <a:pt x="1044" y="3058"/>
                  </a:lnTo>
                  <a:lnTo>
                    <a:pt x="1046" y="3058"/>
                  </a:lnTo>
                  <a:lnTo>
                    <a:pt x="1046" y="3056"/>
                  </a:lnTo>
                  <a:lnTo>
                    <a:pt x="1046" y="3054"/>
                  </a:lnTo>
                  <a:lnTo>
                    <a:pt x="1046" y="3052"/>
                  </a:lnTo>
                  <a:lnTo>
                    <a:pt x="1046" y="3050"/>
                  </a:lnTo>
                  <a:lnTo>
                    <a:pt x="1046" y="3048"/>
                  </a:lnTo>
                  <a:lnTo>
                    <a:pt x="1046" y="3046"/>
                  </a:lnTo>
                  <a:lnTo>
                    <a:pt x="1046" y="3044"/>
                  </a:lnTo>
                  <a:lnTo>
                    <a:pt x="1046" y="3040"/>
                  </a:lnTo>
                  <a:lnTo>
                    <a:pt x="1044" y="3038"/>
                  </a:lnTo>
                  <a:lnTo>
                    <a:pt x="1044" y="3036"/>
                  </a:lnTo>
                  <a:lnTo>
                    <a:pt x="1042" y="3036"/>
                  </a:lnTo>
                  <a:lnTo>
                    <a:pt x="1040" y="3034"/>
                  </a:lnTo>
                  <a:lnTo>
                    <a:pt x="1038" y="3032"/>
                  </a:lnTo>
                  <a:lnTo>
                    <a:pt x="1036" y="3030"/>
                  </a:lnTo>
                  <a:lnTo>
                    <a:pt x="1034" y="3028"/>
                  </a:lnTo>
                  <a:lnTo>
                    <a:pt x="1032" y="3026"/>
                  </a:lnTo>
                  <a:lnTo>
                    <a:pt x="1030" y="3024"/>
                  </a:lnTo>
                  <a:lnTo>
                    <a:pt x="1026" y="3020"/>
                  </a:lnTo>
                  <a:lnTo>
                    <a:pt x="1024" y="3018"/>
                  </a:lnTo>
                  <a:lnTo>
                    <a:pt x="1022" y="3011"/>
                  </a:lnTo>
                  <a:lnTo>
                    <a:pt x="1022" y="3007"/>
                  </a:lnTo>
                  <a:lnTo>
                    <a:pt x="1022" y="3005"/>
                  </a:lnTo>
                  <a:lnTo>
                    <a:pt x="1022" y="3003"/>
                  </a:lnTo>
                  <a:lnTo>
                    <a:pt x="1022" y="3001"/>
                  </a:lnTo>
                  <a:lnTo>
                    <a:pt x="1026" y="2993"/>
                  </a:lnTo>
                  <a:lnTo>
                    <a:pt x="1026" y="2991"/>
                  </a:lnTo>
                  <a:lnTo>
                    <a:pt x="1026" y="2987"/>
                  </a:lnTo>
                  <a:lnTo>
                    <a:pt x="1026" y="2987"/>
                  </a:lnTo>
                  <a:lnTo>
                    <a:pt x="1026" y="2985"/>
                  </a:lnTo>
                  <a:lnTo>
                    <a:pt x="1026" y="2983"/>
                  </a:lnTo>
                  <a:lnTo>
                    <a:pt x="1024" y="2983"/>
                  </a:lnTo>
                  <a:lnTo>
                    <a:pt x="1024" y="2981"/>
                  </a:lnTo>
                  <a:lnTo>
                    <a:pt x="1022" y="2981"/>
                  </a:lnTo>
                  <a:lnTo>
                    <a:pt x="1020" y="2979"/>
                  </a:lnTo>
                  <a:lnTo>
                    <a:pt x="1020" y="2977"/>
                  </a:lnTo>
                  <a:lnTo>
                    <a:pt x="1020" y="2975"/>
                  </a:lnTo>
                  <a:lnTo>
                    <a:pt x="1020" y="2973"/>
                  </a:lnTo>
                  <a:lnTo>
                    <a:pt x="1020" y="2971"/>
                  </a:lnTo>
                  <a:lnTo>
                    <a:pt x="1020" y="2969"/>
                  </a:lnTo>
                  <a:lnTo>
                    <a:pt x="1020" y="2967"/>
                  </a:lnTo>
                  <a:lnTo>
                    <a:pt x="1020" y="2965"/>
                  </a:lnTo>
                  <a:lnTo>
                    <a:pt x="1020" y="2963"/>
                  </a:lnTo>
                  <a:lnTo>
                    <a:pt x="1020" y="2961"/>
                  </a:lnTo>
                  <a:lnTo>
                    <a:pt x="1020" y="2959"/>
                  </a:lnTo>
                  <a:lnTo>
                    <a:pt x="1020" y="2957"/>
                  </a:lnTo>
                  <a:lnTo>
                    <a:pt x="1020" y="2955"/>
                  </a:lnTo>
                  <a:lnTo>
                    <a:pt x="1020" y="2953"/>
                  </a:lnTo>
                  <a:lnTo>
                    <a:pt x="1022" y="2951"/>
                  </a:lnTo>
                  <a:lnTo>
                    <a:pt x="1022" y="2949"/>
                  </a:lnTo>
                  <a:lnTo>
                    <a:pt x="1022" y="2945"/>
                  </a:lnTo>
                  <a:lnTo>
                    <a:pt x="1022" y="2943"/>
                  </a:lnTo>
                  <a:lnTo>
                    <a:pt x="1022" y="2941"/>
                  </a:lnTo>
                  <a:lnTo>
                    <a:pt x="1022" y="2939"/>
                  </a:lnTo>
                  <a:lnTo>
                    <a:pt x="1022" y="2937"/>
                  </a:lnTo>
                  <a:lnTo>
                    <a:pt x="1022" y="2935"/>
                  </a:lnTo>
                  <a:lnTo>
                    <a:pt x="1022" y="2931"/>
                  </a:lnTo>
                  <a:lnTo>
                    <a:pt x="1022" y="2929"/>
                  </a:lnTo>
                  <a:lnTo>
                    <a:pt x="1022" y="2927"/>
                  </a:lnTo>
                  <a:lnTo>
                    <a:pt x="1024" y="2925"/>
                  </a:lnTo>
                  <a:lnTo>
                    <a:pt x="1026" y="2921"/>
                  </a:lnTo>
                  <a:lnTo>
                    <a:pt x="1028" y="2921"/>
                  </a:lnTo>
                  <a:lnTo>
                    <a:pt x="1028" y="2917"/>
                  </a:lnTo>
                  <a:lnTo>
                    <a:pt x="1030" y="2915"/>
                  </a:lnTo>
                  <a:lnTo>
                    <a:pt x="1030" y="2913"/>
                  </a:lnTo>
                  <a:lnTo>
                    <a:pt x="1030" y="2911"/>
                  </a:lnTo>
                  <a:lnTo>
                    <a:pt x="1032" y="2909"/>
                  </a:lnTo>
                  <a:lnTo>
                    <a:pt x="1032" y="2907"/>
                  </a:lnTo>
                  <a:lnTo>
                    <a:pt x="1032" y="2905"/>
                  </a:lnTo>
                  <a:lnTo>
                    <a:pt x="1032" y="2903"/>
                  </a:lnTo>
                  <a:lnTo>
                    <a:pt x="1030" y="2901"/>
                  </a:lnTo>
                  <a:lnTo>
                    <a:pt x="1032" y="2899"/>
                  </a:lnTo>
                  <a:lnTo>
                    <a:pt x="1032" y="2897"/>
                  </a:lnTo>
                  <a:lnTo>
                    <a:pt x="1032" y="2895"/>
                  </a:lnTo>
                  <a:lnTo>
                    <a:pt x="1032" y="2893"/>
                  </a:lnTo>
                  <a:lnTo>
                    <a:pt x="1034" y="2891"/>
                  </a:lnTo>
                  <a:lnTo>
                    <a:pt x="1036" y="2885"/>
                  </a:lnTo>
                  <a:lnTo>
                    <a:pt x="1036" y="2883"/>
                  </a:lnTo>
                  <a:lnTo>
                    <a:pt x="1036" y="2881"/>
                  </a:lnTo>
                  <a:lnTo>
                    <a:pt x="1036" y="2879"/>
                  </a:lnTo>
                  <a:lnTo>
                    <a:pt x="1038" y="2879"/>
                  </a:lnTo>
                  <a:lnTo>
                    <a:pt x="1038" y="2877"/>
                  </a:lnTo>
                  <a:lnTo>
                    <a:pt x="1038" y="2875"/>
                  </a:lnTo>
                  <a:lnTo>
                    <a:pt x="1038" y="2873"/>
                  </a:lnTo>
                  <a:lnTo>
                    <a:pt x="1034" y="2867"/>
                  </a:lnTo>
                  <a:lnTo>
                    <a:pt x="1032" y="2865"/>
                  </a:lnTo>
                  <a:lnTo>
                    <a:pt x="1030" y="2861"/>
                  </a:lnTo>
                  <a:lnTo>
                    <a:pt x="1028" y="2859"/>
                  </a:lnTo>
                  <a:lnTo>
                    <a:pt x="1028" y="2857"/>
                  </a:lnTo>
                  <a:lnTo>
                    <a:pt x="1026" y="2857"/>
                  </a:lnTo>
                  <a:lnTo>
                    <a:pt x="1026" y="2855"/>
                  </a:lnTo>
                  <a:lnTo>
                    <a:pt x="1026" y="2853"/>
                  </a:lnTo>
                  <a:lnTo>
                    <a:pt x="1026" y="2849"/>
                  </a:lnTo>
                  <a:lnTo>
                    <a:pt x="1024" y="2845"/>
                  </a:lnTo>
                  <a:lnTo>
                    <a:pt x="1022" y="2843"/>
                  </a:lnTo>
                  <a:lnTo>
                    <a:pt x="1022" y="2843"/>
                  </a:lnTo>
                  <a:lnTo>
                    <a:pt x="1020" y="2839"/>
                  </a:lnTo>
                  <a:lnTo>
                    <a:pt x="1020" y="2837"/>
                  </a:lnTo>
                  <a:lnTo>
                    <a:pt x="1020" y="2835"/>
                  </a:lnTo>
                  <a:lnTo>
                    <a:pt x="1018" y="2833"/>
                  </a:lnTo>
                  <a:lnTo>
                    <a:pt x="1018" y="2831"/>
                  </a:lnTo>
                  <a:lnTo>
                    <a:pt x="1018" y="2829"/>
                  </a:lnTo>
                  <a:lnTo>
                    <a:pt x="1018" y="2827"/>
                  </a:lnTo>
                  <a:lnTo>
                    <a:pt x="1018" y="2825"/>
                  </a:lnTo>
                  <a:lnTo>
                    <a:pt x="1018" y="2821"/>
                  </a:lnTo>
                  <a:lnTo>
                    <a:pt x="1018" y="2819"/>
                  </a:lnTo>
                  <a:lnTo>
                    <a:pt x="1018" y="2817"/>
                  </a:lnTo>
                  <a:lnTo>
                    <a:pt x="1018" y="2815"/>
                  </a:lnTo>
                  <a:lnTo>
                    <a:pt x="1016" y="2815"/>
                  </a:lnTo>
                  <a:lnTo>
                    <a:pt x="1016" y="2813"/>
                  </a:lnTo>
                  <a:lnTo>
                    <a:pt x="1016" y="2811"/>
                  </a:lnTo>
                  <a:lnTo>
                    <a:pt x="1014" y="2811"/>
                  </a:lnTo>
                  <a:lnTo>
                    <a:pt x="1014" y="2809"/>
                  </a:lnTo>
                  <a:lnTo>
                    <a:pt x="1014" y="2807"/>
                  </a:lnTo>
                  <a:lnTo>
                    <a:pt x="1012" y="2807"/>
                  </a:lnTo>
                  <a:lnTo>
                    <a:pt x="1012" y="2805"/>
                  </a:lnTo>
                  <a:lnTo>
                    <a:pt x="1010" y="2805"/>
                  </a:lnTo>
                  <a:lnTo>
                    <a:pt x="1010" y="2803"/>
                  </a:lnTo>
                  <a:lnTo>
                    <a:pt x="1008" y="2803"/>
                  </a:lnTo>
                  <a:lnTo>
                    <a:pt x="1006" y="2801"/>
                  </a:lnTo>
                  <a:lnTo>
                    <a:pt x="1004" y="2801"/>
                  </a:lnTo>
                  <a:lnTo>
                    <a:pt x="1004" y="2799"/>
                  </a:lnTo>
                  <a:lnTo>
                    <a:pt x="1004" y="2797"/>
                  </a:lnTo>
                  <a:lnTo>
                    <a:pt x="1002" y="2797"/>
                  </a:lnTo>
                  <a:lnTo>
                    <a:pt x="1002" y="2795"/>
                  </a:lnTo>
                  <a:lnTo>
                    <a:pt x="1000" y="2795"/>
                  </a:lnTo>
                  <a:lnTo>
                    <a:pt x="998" y="2795"/>
                  </a:lnTo>
                  <a:lnTo>
                    <a:pt x="998" y="2793"/>
                  </a:lnTo>
                  <a:lnTo>
                    <a:pt x="996" y="2793"/>
                  </a:lnTo>
                  <a:lnTo>
                    <a:pt x="996" y="2791"/>
                  </a:lnTo>
                  <a:lnTo>
                    <a:pt x="996" y="2789"/>
                  </a:lnTo>
                  <a:lnTo>
                    <a:pt x="996" y="2787"/>
                  </a:lnTo>
                  <a:lnTo>
                    <a:pt x="996" y="2785"/>
                  </a:lnTo>
                  <a:lnTo>
                    <a:pt x="994" y="2783"/>
                  </a:lnTo>
                  <a:lnTo>
                    <a:pt x="994" y="2781"/>
                  </a:lnTo>
                  <a:lnTo>
                    <a:pt x="994" y="2779"/>
                  </a:lnTo>
                  <a:lnTo>
                    <a:pt x="992" y="2777"/>
                  </a:lnTo>
                  <a:lnTo>
                    <a:pt x="992" y="2775"/>
                  </a:lnTo>
                  <a:lnTo>
                    <a:pt x="990" y="2773"/>
                  </a:lnTo>
                  <a:lnTo>
                    <a:pt x="990" y="2771"/>
                  </a:lnTo>
                  <a:lnTo>
                    <a:pt x="988" y="2769"/>
                  </a:lnTo>
                  <a:lnTo>
                    <a:pt x="986" y="2769"/>
                  </a:lnTo>
                  <a:lnTo>
                    <a:pt x="984" y="2767"/>
                  </a:lnTo>
                  <a:lnTo>
                    <a:pt x="982" y="2767"/>
                  </a:lnTo>
                  <a:lnTo>
                    <a:pt x="980" y="2765"/>
                  </a:lnTo>
                  <a:lnTo>
                    <a:pt x="978" y="2765"/>
                  </a:lnTo>
                  <a:lnTo>
                    <a:pt x="978" y="2763"/>
                  </a:lnTo>
                  <a:lnTo>
                    <a:pt x="976" y="2759"/>
                  </a:lnTo>
                  <a:lnTo>
                    <a:pt x="976" y="2757"/>
                  </a:lnTo>
                  <a:lnTo>
                    <a:pt x="974" y="2757"/>
                  </a:lnTo>
                  <a:lnTo>
                    <a:pt x="974" y="2755"/>
                  </a:lnTo>
                  <a:lnTo>
                    <a:pt x="974" y="2753"/>
                  </a:lnTo>
                  <a:lnTo>
                    <a:pt x="972" y="2753"/>
                  </a:lnTo>
                  <a:lnTo>
                    <a:pt x="972" y="2751"/>
                  </a:lnTo>
                  <a:lnTo>
                    <a:pt x="970" y="2749"/>
                  </a:lnTo>
                  <a:lnTo>
                    <a:pt x="970" y="2749"/>
                  </a:lnTo>
                  <a:lnTo>
                    <a:pt x="968" y="2747"/>
                  </a:lnTo>
                  <a:lnTo>
                    <a:pt x="968" y="2747"/>
                  </a:lnTo>
                  <a:lnTo>
                    <a:pt x="966" y="2745"/>
                  </a:lnTo>
                  <a:lnTo>
                    <a:pt x="966" y="2743"/>
                  </a:lnTo>
                  <a:lnTo>
                    <a:pt x="964" y="2741"/>
                  </a:lnTo>
                  <a:lnTo>
                    <a:pt x="964" y="2739"/>
                  </a:lnTo>
                  <a:lnTo>
                    <a:pt x="964" y="2737"/>
                  </a:lnTo>
                  <a:lnTo>
                    <a:pt x="964" y="2735"/>
                  </a:lnTo>
                  <a:lnTo>
                    <a:pt x="964" y="2733"/>
                  </a:lnTo>
                  <a:lnTo>
                    <a:pt x="962" y="2731"/>
                  </a:lnTo>
                  <a:lnTo>
                    <a:pt x="962" y="2729"/>
                  </a:lnTo>
                  <a:lnTo>
                    <a:pt x="958" y="2725"/>
                  </a:lnTo>
                  <a:lnTo>
                    <a:pt x="956" y="2723"/>
                  </a:lnTo>
                  <a:lnTo>
                    <a:pt x="954" y="2721"/>
                  </a:lnTo>
                  <a:lnTo>
                    <a:pt x="950" y="2715"/>
                  </a:lnTo>
                  <a:lnTo>
                    <a:pt x="948" y="2713"/>
                  </a:lnTo>
                  <a:lnTo>
                    <a:pt x="946" y="2713"/>
                  </a:lnTo>
                  <a:lnTo>
                    <a:pt x="946" y="2711"/>
                  </a:lnTo>
                  <a:lnTo>
                    <a:pt x="944" y="2709"/>
                  </a:lnTo>
                  <a:lnTo>
                    <a:pt x="940" y="2709"/>
                  </a:lnTo>
                  <a:lnTo>
                    <a:pt x="936" y="2705"/>
                  </a:lnTo>
                  <a:lnTo>
                    <a:pt x="934" y="2705"/>
                  </a:lnTo>
                  <a:lnTo>
                    <a:pt x="934" y="2699"/>
                  </a:lnTo>
                  <a:lnTo>
                    <a:pt x="932" y="2699"/>
                  </a:lnTo>
                  <a:lnTo>
                    <a:pt x="930" y="2697"/>
                  </a:lnTo>
                  <a:lnTo>
                    <a:pt x="924" y="2691"/>
                  </a:lnTo>
                  <a:lnTo>
                    <a:pt x="924" y="2689"/>
                  </a:lnTo>
                  <a:lnTo>
                    <a:pt x="922" y="2685"/>
                  </a:lnTo>
                  <a:lnTo>
                    <a:pt x="922" y="2681"/>
                  </a:lnTo>
                  <a:lnTo>
                    <a:pt x="922" y="2679"/>
                  </a:lnTo>
                  <a:lnTo>
                    <a:pt x="920" y="2677"/>
                  </a:lnTo>
                  <a:lnTo>
                    <a:pt x="918" y="2677"/>
                  </a:lnTo>
                  <a:lnTo>
                    <a:pt x="918" y="2675"/>
                  </a:lnTo>
                  <a:lnTo>
                    <a:pt x="916" y="2673"/>
                  </a:lnTo>
                  <a:lnTo>
                    <a:pt x="912" y="2673"/>
                  </a:lnTo>
                  <a:lnTo>
                    <a:pt x="910" y="2671"/>
                  </a:lnTo>
                  <a:lnTo>
                    <a:pt x="908" y="2671"/>
                  </a:lnTo>
                  <a:lnTo>
                    <a:pt x="906" y="2671"/>
                  </a:lnTo>
                  <a:lnTo>
                    <a:pt x="904" y="2669"/>
                  </a:lnTo>
                  <a:lnTo>
                    <a:pt x="902" y="2667"/>
                  </a:lnTo>
                  <a:lnTo>
                    <a:pt x="900" y="2667"/>
                  </a:lnTo>
                  <a:lnTo>
                    <a:pt x="898" y="2667"/>
                  </a:lnTo>
                  <a:lnTo>
                    <a:pt x="896" y="2667"/>
                  </a:lnTo>
                  <a:lnTo>
                    <a:pt x="894" y="2667"/>
                  </a:lnTo>
                  <a:lnTo>
                    <a:pt x="890" y="2667"/>
                  </a:lnTo>
                  <a:lnTo>
                    <a:pt x="888" y="2667"/>
                  </a:lnTo>
                  <a:lnTo>
                    <a:pt x="886" y="2667"/>
                  </a:lnTo>
                  <a:lnTo>
                    <a:pt x="882" y="2665"/>
                  </a:lnTo>
                  <a:lnTo>
                    <a:pt x="880" y="2663"/>
                  </a:lnTo>
                  <a:lnTo>
                    <a:pt x="878" y="2663"/>
                  </a:lnTo>
                  <a:lnTo>
                    <a:pt x="878" y="2661"/>
                  </a:lnTo>
                  <a:lnTo>
                    <a:pt x="876" y="2661"/>
                  </a:lnTo>
                  <a:lnTo>
                    <a:pt x="876" y="2659"/>
                  </a:lnTo>
                  <a:lnTo>
                    <a:pt x="874" y="2659"/>
                  </a:lnTo>
                  <a:lnTo>
                    <a:pt x="874" y="2657"/>
                  </a:lnTo>
                  <a:lnTo>
                    <a:pt x="872" y="2657"/>
                  </a:lnTo>
                  <a:lnTo>
                    <a:pt x="866" y="2657"/>
                  </a:lnTo>
                  <a:lnTo>
                    <a:pt x="862" y="2655"/>
                  </a:lnTo>
                  <a:lnTo>
                    <a:pt x="860" y="2655"/>
                  </a:lnTo>
                  <a:lnTo>
                    <a:pt x="856" y="2655"/>
                  </a:lnTo>
                  <a:lnTo>
                    <a:pt x="848" y="2655"/>
                  </a:lnTo>
                  <a:lnTo>
                    <a:pt x="846" y="2655"/>
                  </a:lnTo>
                  <a:lnTo>
                    <a:pt x="844" y="2653"/>
                  </a:lnTo>
                  <a:lnTo>
                    <a:pt x="842" y="2653"/>
                  </a:lnTo>
                  <a:lnTo>
                    <a:pt x="840" y="2651"/>
                  </a:lnTo>
                  <a:lnTo>
                    <a:pt x="838" y="2651"/>
                  </a:lnTo>
                  <a:lnTo>
                    <a:pt x="836" y="2651"/>
                  </a:lnTo>
                  <a:lnTo>
                    <a:pt x="834" y="2651"/>
                  </a:lnTo>
                  <a:lnTo>
                    <a:pt x="832" y="2651"/>
                  </a:lnTo>
                  <a:lnTo>
                    <a:pt x="830" y="2651"/>
                  </a:lnTo>
                  <a:lnTo>
                    <a:pt x="828" y="2651"/>
                  </a:lnTo>
                  <a:lnTo>
                    <a:pt x="826" y="2651"/>
                  </a:lnTo>
                  <a:lnTo>
                    <a:pt x="826" y="2651"/>
                  </a:lnTo>
                  <a:lnTo>
                    <a:pt x="826" y="2651"/>
                  </a:lnTo>
                  <a:lnTo>
                    <a:pt x="822" y="2649"/>
                  </a:lnTo>
                  <a:lnTo>
                    <a:pt x="820" y="2649"/>
                  </a:lnTo>
                  <a:lnTo>
                    <a:pt x="818" y="2647"/>
                  </a:lnTo>
                  <a:lnTo>
                    <a:pt x="816" y="2645"/>
                  </a:lnTo>
                  <a:lnTo>
                    <a:pt x="814" y="2643"/>
                  </a:lnTo>
                  <a:lnTo>
                    <a:pt x="814" y="2641"/>
                  </a:lnTo>
                  <a:lnTo>
                    <a:pt x="814" y="2639"/>
                  </a:lnTo>
                  <a:lnTo>
                    <a:pt x="812" y="2637"/>
                  </a:lnTo>
                  <a:lnTo>
                    <a:pt x="812" y="2635"/>
                  </a:lnTo>
                  <a:lnTo>
                    <a:pt x="810" y="2633"/>
                  </a:lnTo>
                  <a:lnTo>
                    <a:pt x="808" y="2631"/>
                  </a:lnTo>
                  <a:lnTo>
                    <a:pt x="806" y="2631"/>
                  </a:lnTo>
                  <a:lnTo>
                    <a:pt x="804" y="2629"/>
                  </a:lnTo>
                  <a:lnTo>
                    <a:pt x="802" y="2629"/>
                  </a:lnTo>
                  <a:lnTo>
                    <a:pt x="800" y="2629"/>
                  </a:lnTo>
                  <a:lnTo>
                    <a:pt x="798" y="2627"/>
                  </a:lnTo>
                  <a:lnTo>
                    <a:pt x="796" y="2627"/>
                  </a:lnTo>
                  <a:lnTo>
                    <a:pt x="796" y="2625"/>
                  </a:lnTo>
                  <a:lnTo>
                    <a:pt x="794" y="2623"/>
                  </a:lnTo>
                  <a:lnTo>
                    <a:pt x="792" y="2621"/>
                  </a:lnTo>
                  <a:lnTo>
                    <a:pt x="790" y="2621"/>
                  </a:lnTo>
                  <a:lnTo>
                    <a:pt x="790" y="2619"/>
                  </a:lnTo>
                  <a:lnTo>
                    <a:pt x="788" y="2619"/>
                  </a:lnTo>
                  <a:lnTo>
                    <a:pt x="786" y="2619"/>
                  </a:lnTo>
                  <a:lnTo>
                    <a:pt x="784" y="2619"/>
                  </a:lnTo>
                  <a:lnTo>
                    <a:pt x="782" y="2617"/>
                  </a:lnTo>
                  <a:lnTo>
                    <a:pt x="782" y="2615"/>
                  </a:lnTo>
                  <a:lnTo>
                    <a:pt x="780" y="2615"/>
                  </a:lnTo>
                  <a:lnTo>
                    <a:pt x="780" y="2613"/>
                  </a:lnTo>
                  <a:lnTo>
                    <a:pt x="778" y="2613"/>
                  </a:lnTo>
                  <a:lnTo>
                    <a:pt x="778" y="2611"/>
                  </a:lnTo>
                  <a:lnTo>
                    <a:pt x="778" y="2609"/>
                  </a:lnTo>
                  <a:lnTo>
                    <a:pt x="776" y="2607"/>
                  </a:lnTo>
                  <a:lnTo>
                    <a:pt x="774" y="2603"/>
                  </a:lnTo>
                  <a:lnTo>
                    <a:pt x="774" y="2603"/>
                  </a:lnTo>
                  <a:lnTo>
                    <a:pt x="774" y="2601"/>
                  </a:lnTo>
                  <a:lnTo>
                    <a:pt x="772" y="2599"/>
                  </a:lnTo>
                  <a:lnTo>
                    <a:pt x="770" y="2597"/>
                  </a:lnTo>
                  <a:lnTo>
                    <a:pt x="768" y="2595"/>
                  </a:lnTo>
                  <a:lnTo>
                    <a:pt x="766" y="2593"/>
                  </a:lnTo>
                  <a:lnTo>
                    <a:pt x="762" y="2588"/>
                  </a:lnTo>
                  <a:lnTo>
                    <a:pt x="760" y="2588"/>
                  </a:lnTo>
                  <a:lnTo>
                    <a:pt x="758" y="2588"/>
                  </a:lnTo>
                  <a:lnTo>
                    <a:pt x="756" y="2588"/>
                  </a:lnTo>
                  <a:lnTo>
                    <a:pt x="754" y="2588"/>
                  </a:lnTo>
                  <a:lnTo>
                    <a:pt x="752" y="2586"/>
                  </a:lnTo>
                  <a:lnTo>
                    <a:pt x="748" y="2584"/>
                  </a:lnTo>
                  <a:lnTo>
                    <a:pt x="746" y="2582"/>
                  </a:lnTo>
                  <a:lnTo>
                    <a:pt x="746" y="2578"/>
                  </a:lnTo>
                  <a:lnTo>
                    <a:pt x="746" y="2576"/>
                  </a:lnTo>
                  <a:lnTo>
                    <a:pt x="744" y="2574"/>
                  </a:lnTo>
                  <a:lnTo>
                    <a:pt x="744" y="2572"/>
                  </a:lnTo>
                  <a:lnTo>
                    <a:pt x="744" y="2570"/>
                  </a:lnTo>
                  <a:lnTo>
                    <a:pt x="744" y="2568"/>
                  </a:lnTo>
                  <a:lnTo>
                    <a:pt x="742" y="2564"/>
                  </a:lnTo>
                  <a:lnTo>
                    <a:pt x="740" y="2564"/>
                  </a:lnTo>
                  <a:lnTo>
                    <a:pt x="740" y="2562"/>
                  </a:lnTo>
                  <a:lnTo>
                    <a:pt x="738" y="2560"/>
                  </a:lnTo>
                  <a:lnTo>
                    <a:pt x="736" y="2558"/>
                  </a:lnTo>
                  <a:lnTo>
                    <a:pt x="734" y="2558"/>
                  </a:lnTo>
                  <a:lnTo>
                    <a:pt x="732" y="2558"/>
                  </a:lnTo>
                  <a:lnTo>
                    <a:pt x="730" y="2556"/>
                  </a:lnTo>
                  <a:lnTo>
                    <a:pt x="726" y="2556"/>
                  </a:lnTo>
                  <a:lnTo>
                    <a:pt x="722" y="2556"/>
                  </a:lnTo>
                  <a:lnTo>
                    <a:pt x="720" y="2554"/>
                  </a:lnTo>
                  <a:lnTo>
                    <a:pt x="718" y="2554"/>
                  </a:lnTo>
                  <a:lnTo>
                    <a:pt x="716" y="2554"/>
                  </a:lnTo>
                  <a:lnTo>
                    <a:pt x="712" y="2552"/>
                  </a:lnTo>
                  <a:lnTo>
                    <a:pt x="710" y="2550"/>
                  </a:lnTo>
                  <a:lnTo>
                    <a:pt x="708" y="2548"/>
                  </a:lnTo>
                  <a:lnTo>
                    <a:pt x="706" y="2548"/>
                  </a:lnTo>
                  <a:lnTo>
                    <a:pt x="704" y="2546"/>
                  </a:lnTo>
                  <a:lnTo>
                    <a:pt x="704" y="2544"/>
                  </a:lnTo>
                  <a:lnTo>
                    <a:pt x="700" y="2544"/>
                  </a:lnTo>
                  <a:lnTo>
                    <a:pt x="698" y="2542"/>
                  </a:lnTo>
                  <a:lnTo>
                    <a:pt x="696" y="2542"/>
                  </a:lnTo>
                  <a:lnTo>
                    <a:pt x="694" y="2540"/>
                  </a:lnTo>
                  <a:lnTo>
                    <a:pt x="692" y="2540"/>
                  </a:lnTo>
                  <a:lnTo>
                    <a:pt x="690" y="2538"/>
                  </a:lnTo>
                  <a:lnTo>
                    <a:pt x="688" y="2538"/>
                  </a:lnTo>
                  <a:lnTo>
                    <a:pt x="686" y="2536"/>
                  </a:lnTo>
                  <a:lnTo>
                    <a:pt x="684" y="2536"/>
                  </a:lnTo>
                  <a:lnTo>
                    <a:pt x="682" y="2534"/>
                  </a:lnTo>
                  <a:lnTo>
                    <a:pt x="682" y="2532"/>
                  </a:lnTo>
                  <a:lnTo>
                    <a:pt x="678" y="2530"/>
                  </a:lnTo>
                  <a:lnTo>
                    <a:pt x="676" y="2526"/>
                  </a:lnTo>
                  <a:lnTo>
                    <a:pt x="672" y="2522"/>
                  </a:lnTo>
                  <a:lnTo>
                    <a:pt x="670" y="2516"/>
                  </a:lnTo>
                  <a:lnTo>
                    <a:pt x="668" y="2516"/>
                  </a:lnTo>
                  <a:lnTo>
                    <a:pt x="668" y="2514"/>
                  </a:lnTo>
                  <a:lnTo>
                    <a:pt x="666" y="2514"/>
                  </a:lnTo>
                  <a:lnTo>
                    <a:pt x="664" y="2514"/>
                  </a:lnTo>
                  <a:lnTo>
                    <a:pt x="664" y="2512"/>
                  </a:lnTo>
                  <a:lnTo>
                    <a:pt x="662" y="2512"/>
                  </a:lnTo>
                  <a:lnTo>
                    <a:pt x="660" y="2510"/>
                  </a:lnTo>
                  <a:lnTo>
                    <a:pt x="658" y="2510"/>
                  </a:lnTo>
                  <a:lnTo>
                    <a:pt x="654" y="2506"/>
                  </a:lnTo>
                  <a:lnTo>
                    <a:pt x="652" y="2506"/>
                  </a:lnTo>
                  <a:lnTo>
                    <a:pt x="650" y="2506"/>
                  </a:lnTo>
                  <a:lnTo>
                    <a:pt x="650" y="2504"/>
                  </a:lnTo>
                  <a:lnTo>
                    <a:pt x="646" y="2502"/>
                  </a:lnTo>
                  <a:lnTo>
                    <a:pt x="644" y="2502"/>
                  </a:lnTo>
                  <a:lnTo>
                    <a:pt x="642" y="2500"/>
                  </a:lnTo>
                  <a:lnTo>
                    <a:pt x="640" y="2498"/>
                  </a:lnTo>
                  <a:lnTo>
                    <a:pt x="640" y="2496"/>
                  </a:lnTo>
                  <a:lnTo>
                    <a:pt x="638" y="2494"/>
                  </a:lnTo>
                  <a:lnTo>
                    <a:pt x="638" y="2492"/>
                  </a:lnTo>
                  <a:lnTo>
                    <a:pt x="638" y="2490"/>
                  </a:lnTo>
                  <a:lnTo>
                    <a:pt x="638" y="2486"/>
                  </a:lnTo>
                  <a:lnTo>
                    <a:pt x="636" y="2484"/>
                  </a:lnTo>
                  <a:lnTo>
                    <a:pt x="634" y="2480"/>
                  </a:lnTo>
                  <a:lnTo>
                    <a:pt x="632" y="2474"/>
                  </a:lnTo>
                  <a:lnTo>
                    <a:pt x="632" y="2472"/>
                  </a:lnTo>
                  <a:lnTo>
                    <a:pt x="630" y="2470"/>
                  </a:lnTo>
                  <a:lnTo>
                    <a:pt x="630" y="2466"/>
                  </a:lnTo>
                  <a:lnTo>
                    <a:pt x="630" y="2464"/>
                  </a:lnTo>
                  <a:lnTo>
                    <a:pt x="632" y="2462"/>
                  </a:lnTo>
                  <a:lnTo>
                    <a:pt x="632" y="2458"/>
                  </a:lnTo>
                  <a:lnTo>
                    <a:pt x="634" y="2458"/>
                  </a:lnTo>
                  <a:lnTo>
                    <a:pt x="634" y="2456"/>
                  </a:lnTo>
                  <a:lnTo>
                    <a:pt x="634" y="2454"/>
                  </a:lnTo>
                  <a:lnTo>
                    <a:pt x="634" y="2452"/>
                  </a:lnTo>
                  <a:lnTo>
                    <a:pt x="632" y="2450"/>
                  </a:lnTo>
                  <a:lnTo>
                    <a:pt x="632" y="2448"/>
                  </a:lnTo>
                  <a:lnTo>
                    <a:pt x="630" y="2446"/>
                  </a:lnTo>
                  <a:lnTo>
                    <a:pt x="630" y="2444"/>
                  </a:lnTo>
                  <a:lnTo>
                    <a:pt x="628" y="2444"/>
                  </a:lnTo>
                  <a:lnTo>
                    <a:pt x="628" y="2442"/>
                  </a:lnTo>
                  <a:lnTo>
                    <a:pt x="628" y="2440"/>
                  </a:lnTo>
                  <a:lnTo>
                    <a:pt x="628" y="2438"/>
                  </a:lnTo>
                  <a:lnTo>
                    <a:pt x="628" y="2436"/>
                  </a:lnTo>
                  <a:lnTo>
                    <a:pt x="628" y="2434"/>
                  </a:lnTo>
                  <a:lnTo>
                    <a:pt x="628" y="2432"/>
                  </a:lnTo>
                  <a:lnTo>
                    <a:pt x="626" y="2430"/>
                  </a:lnTo>
                  <a:lnTo>
                    <a:pt x="624" y="2428"/>
                  </a:lnTo>
                  <a:lnTo>
                    <a:pt x="622" y="2426"/>
                  </a:lnTo>
                  <a:lnTo>
                    <a:pt x="620" y="2426"/>
                  </a:lnTo>
                  <a:lnTo>
                    <a:pt x="620" y="2424"/>
                  </a:lnTo>
                  <a:lnTo>
                    <a:pt x="618" y="2424"/>
                  </a:lnTo>
                  <a:lnTo>
                    <a:pt x="616" y="2422"/>
                  </a:lnTo>
                  <a:lnTo>
                    <a:pt x="614" y="2422"/>
                  </a:lnTo>
                  <a:lnTo>
                    <a:pt x="612" y="2422"/>
                  </a:lnTo>
                  <a:lnTo>
                    <a:pt x="610" y="2420"/>
                  </a:lnTo>
                  <a:lnTo>
                    <a:pt x="610" y="2418"/>
                  </a:lnTo>
                  <a:lnTo>
                    <a:pt x="610" y="2416"/>
                  </a:lnTo>
                  <a:lnTo>
                    <a:pt x="608" y="2414"/>
                  </a:lnTo>
                  <a:lnTo>
                    <a:pt x="608" y="2412"/>
                  </a:lnTo>
                  <a:lnTo>
                    <a:pt x="610" y="2412"/>
                  </a:lnTo>
                  <a:lnTo>
                    <a:pt x="610" y="2410"/>
                  </a:lnTo>
                  <a:lnTo>
                    <a:pt x="612" y="2410"/>
                  </a:lnTo>
                  <a:lnTo>
                    <a:pt x="612" y="2408"/>
                  </a:lnTo>
                  <a:lnTo>
                    <a:pt x="614" y="2408"/>
                  </a:lnTo>
                  <a:lnTo>
                    <a:pt x="614" y="2406"/>
                  </a:lnTo>
                  <a:lnTo>
                    <a:pt x="616" y="2404"/>
                  </a:lnTo>
                  <a:lnTo>
                    <a:pt x="616" y="2402"/>
                  </a:lnTo>
                  <a:lnTo>
                    <a:pt x="616" y="2400"/>
                  </a:lnTo>
                  <a:lnTo>
                    <a:pt x="616" y="2398"/>
                  </a:lnTo>
                  <a:lnTo>
                    <a:pt x="614" y="2394"/>
                  </a:lnTo>
                  <a:lnTo>
                    <a:pt x="614" y="2390"/>
                  </a:lnTo>
                  <a:lnTo>
                    <a:pt x="610" y="2382"/>
                  </a:lnTo>
                  <a:lnTo>
                    <a:pt x="608" y="2380"/>
                  </a:lnTo>
                  <a:lnTo>
                    <a:pt x="606" y="2378"/>
                  </a:lnTo>
                  <a:lnTo>
                    <a:pt x="602" y="2376"/>
                  </a:lnTo>
                  <a:lnTo>
                    <a:pt x="598" y="2374"/>
                  </a:lnTo>
                  <a:lnTo>
                    <a:pt x="598" y="2372"/>
                  </a:lnTo>
                  <a:lnTo>
                    <a:pt x="596" y="2372"/>
                  </a:lnTo>
                  <a:lnTo>
                    <a:pt x="592" y="2366"/>
                  </a:lnTo>
                  <a:lnTo>
                    <a:pt x="590" y="2362"/>
                  </a:lnTo>
                  <a:lnTo>
                    <a:pt x="588" y="2362"/>
                  </a:lnTo>
                  <a:lnTo>
                    <a:pt x="586" y="2360"/>
                  </a:lnTo>
                  <a:lnTo>
                    <a:pt x="586" y="2358"/>
                  </a:lnTo>
                  <a:lnTo>
                    <a:pt x="586" y="2356"/>
                  </a:lnTo>
                  <a:lnTo>
                    <a:pt x="584" y="2354"/>
                  </a:lnTo>
                  <a:lnTo>
                    <a:pt x="582" y="2352"/>
                  </a:lnTo>
                  <a:lnTo>
                    <a:pt x="580" y="2352"/>
                  </a:lnTo>
                  <a:lnTo>
                    <a:pt x="578" y="2350"/>
                  </a:lnTo>
                  <a:lnTo>
                    <a:pt x="576" y="2350"/>
                  </a:lnTo>
                  <a:lnTo>
                    <a:pt x="574" y="2350"/>
                  </a:lnTo>
                  <a:lnTo>
                    <a:pt x="572" y="2350"/>
                  </a:lnTo>
                  <a:lnTo>
                    <a:pt x="570" y="2350"/>
                  </a:lnTo>
                  <a:lnTo>
                    <a:pt x="566" y="2348"/>
                  </a:lnTo>
                  <a:lnTo>
                    <a:pt x="566" y="2346"/>
                  </a:lnTo>
                  <a:lnTo>
                    <a:pt x="562" y="2344"/>
                  </a:lnTo>
                  <a:lnTo>
                    <a:pt x="560" y="2344"/>
                  </a:lnTo>
                  <a:lnTo>
                    <a:pt x="560" y="2342"/>
                  </a:lnTo>
                  <a:lnTo>
                    <a:pt x="558" y="2342"/>
                  </a:lnTo>
                  <a:lnTo>
                    <a:pt x="558" y="2340"/>
                  </a:lnTo>
                  <a:lnTo>
                    <a:pt x="556" y="2340"/>
                  </a:lnTo>
                  <a:lnTo>
                    <a:pt x="554" y="2340"/>
                  </a:lnTo>
                  <a:lnTo>
                    <a:pt x="552" y="2340"/>
                  </a:lnTo>
                  <a:lnTo>
                    <a:pt x="550" y="2338"/>
                  </a:lnTo>
                  <a:lnTo>
                    <a:pt x="548" y="2338"/>
                  </a:lnTo>
                  <a:lnTo>
                    <a:pt x="546" y="2338"/>
                  </a:lnTo>
                  <a:lnTo>
                    <a:pt x="546" y="2336"/>
                  </a:lnTo>
                  <a:lnTo>
                    <a:pt x="542" y="2334"/>
                  </a:lnTo>
                  <a:lnTo>
                    <a:pt x="540" y="2334"/>
                  </a:lnTo>
                  <a:lnTo>
                    <a:pt x="538" y="2332"/>
                  </a:lnTo>
                  <a:lnTo>
                    <a:pt x="538" y="2332"/>
                  </a:lnTo>
                  <a:lnTo>
                    <a:pt x="538" y="2330"/>
                  </a:lnTo>
                  <a:lnTo>
                    <a:pt x="536" y="2330"/>
                  </a:lnTo>
                  <a:lnTo>
                    <a:pt x="536" y="2328"/>
                  </a:lnTo>
                  <a:lnTo>
                    <a:pt x="534" y="2326"/>
                  </a:lnTo>
                  <a:lnTo>
                    <a:pt x="532" y="2326"/>
                  </a:lnTo>
                  <a:lnTo>
                    <a:pt x="532" y="2324"/>
                  </a:lnTo>
                  <a:lnTo>
                    <a:pt x="530" y="2324"/>
                  </a:lnTo>
                  <a:lnTo>
                    <a:pt x="530" y="2322"/>
                  </a:lnTo>
                  <a:lnTo>
                    <a:pt x="530" y="2320"/>
                  </a:lnTo>
                  <a:lnTo>
                    <a:pt x="528" y="2320"/>
                  </a:lnTo>
                  <a:lnTo>
                    <a:pt x="526" y="2318"/>
                  </a:lnTo>
                  <a:lnTo>
                    <a:pt x="524" y="2318"/>
                  </a:lnTo>
                  <a:lnTo>
                    <a:pt x="522" y="2318"/>
                  </a:lnTo>
                  <a:lnTo>
                    <a:pt x="520" y="2318"/>
                  </a:lnTo>
                  <a:lnTo>
                    <a:pt x="518" y="2318"/>
                  </a:lnTo>
                  <a:lnTo>
                    <a:pt x="516" y="2318"/>
                  </a:lnTo>
                  <a:lnTo>
                    <a:pt x="514" y="2318"/>
                  </a:lnTo>
                  <a:lnTo>
                    <a:pt x="512" y="2316"/>
                  </a:lnTo>
                  <a:lnTo>
                    <a:pt x="510" y="2316"/>
                  </a:lnTo>
                  <a:lnTo>
                    <a:pt x="510" y="2314"/>
                  </a:lnTo>
                  <a:lnTo>
                    <a:pt x="508" y="2314"/>
                  </a:lnTo>
                  <a:lnTo>
                    <a:pt x="506" y="2314"/>
                  </a:lnTo>
                  <a:lnTo>
                    <a:pt x="504" y="2314"/>
                  </a:lnTo>
                  <a:lnTo>
                    <a:pt x="502" y="2314"/>
                  </a:lnTo>
                  <a:lnTo>
                    <a:pt x="500" y="2312"/>
                  </a:lnTo>
                  <a:lnTo>
                    <a:pt x="498" y="2312"/>
                  </a:lnTo>
                  <a:lnTo>
                    <a:pt x="496" y="2312"/>
                  </a:lnTo>
                  <a:lnTo>
                    <a:pt x="494" y="2312"/>
                  </a:lnTo>
                  <a:lnTo>
                    <a:pt x="494" y="2310"/>
                  </a:lnTo>
                  <a:lnTo>
                    <a:pt x="492" y="2310"/>
                  </a:lnTo>
                  <a:lnTo>
                    <a:pt x="490" y="2310"/>
                  </a:lnTo>
                  <a:lnTo>
                    <a:pt x="490" y="2310"/>
                  </a:lnTo>
                  <a:lnTo>
                    <a:pt x="490" y="2308"/>
                  </a:lnTo>
                  <a:lnTo>
                    <a:pt x="488" y="2308"/>
                  </a:lnTo>
                  <a:lnTo>
                    <a:pt x="488" y="2306"/>
                  </a:lnTo>
                  <a:lnTo>
                    <a:pt x="486" y="2304"/>
                  </a:lnTo>
                  <a:lnTo>
                    <a:pt x="484" y="2302"/>
                  </a:lnTo>
                  <a:lnTo>
                    <a:pt x="478" y="2302"/>
                  </a:lnTo>
                  <a:lnTo>
                    <a:pt x="474" y="2300"/>
                  </a:lnTo>
                  <a:lnTo>
                    <a:pt x="472" y="2300"/>
                  </a:lnTo>
                  <a:lnTo>
                    <a:pt x="464" y="2298"/>
                  </a:lnTo>
                  <a:lnTo>
                    <a:pt x="462" y="2298"/>
                  </a:lnTo>
                  <a:lnTo>
                    <a:pt x="458" y="2298"/>
                  </a:lnTo>
                  <a:lnTo>
                    <a:pt x="456" y="2298"/>
                  </a:lnTo>
                  <a:lnTo>
                    <a:pt x="454" y="2296"/>
                  </a:lnTo>
                  <a:lnTo>
                    <a:pt x="452" y="2296"/>
                  </a:lnTo>
                  <a:lnTo>
                    <a:pt x="450" y="2296"/>
                  </a:lnTo>
                  <a:lnTo>
                    <a:pt x="448" y="2294"/>
                  </a:lnTo>
                  <a:lnTo>
                    <a:pt x="446" y="2294"/>
                  </a:lnTo>
                  <a:lnTo>
                    <a:pt x="442" y="2294"/>
                  </a:lnTo>
                  <a:lnTo>
                    <a:pt x="442" y="2292"/>
                  </a:lnTo>
                  <a:lnTo>
                    <a:pt x="440" y="2292"/>
                  </a:lnTo>
                  <a:lnTo>
                    <a:pt x="432" y="2290"/>
                  </a:lnTo>
                  <a:lnTo>
                    <a:pt x="430" y="2290"/>
                  </a:lnTo>
                  <a:lnTo>
                    <a:pt x="430" y="2288"/>
                  </a:lnTo>
                  <a:lnTo>
                    <a:pt x="426" y="2288"/>
                  </a:lnTo>
                  <a:lnTo>
                    <a:pt x="424" y="2288"/>
                  </a:lnTo>
                  <a:lnTo>
                    <a:pt x="422" y="2286"/>
                  </a:lnTo>
                  <a:lnTo>
                    <a:pt x="416" y="2282"/>
                  </a:lnTo>
                  <a:lnTo>
                    <a:pt x="414" y="2282"/>
                  </a:lnTo>
                  <a:lnTo>
                    <a:pt x="414" y="2280"/>
                  </a:lnTo>
                  <a:lnTo>
                    <a:pt x="412" y="2278"/>
                  </a:lnTo>
                  <a:lnTo>
                    <a:pt x="410" y="2276"/>
                  </a:lnTo>
                  <a:lnTo>
                    <a:pt x="408" y="2274"/>
                  </a:lnTo>
                  <a:lnTo>
                    <a:pt x="408" y="2272"/>
                  </a:lnTo>
                  <a:lnTo>
                    <a:pt x="406" y="2270"/>
                  </a:lnTo>
                  <a:lnTo>
                    <a:pt x="404" y="2270"/>
                  </a:lnTo>
                  <a:lnTo>
                    <a:pt x="404" y="2268"/>
                  </a:lnTo>
                  <a:lnTo>
                    <a:pt x="402" y="2268"/>
                  </a:lnTo>
                  <a:lnTo>
                    <a:pt x="400" y="2266"/>
                  </a:lnTo>
                  <a:lnTo>
                    <a:pt x="398" y="2266"/>
                  </a:lnTo>
                  <a:lnTo>
                    <a:pt x="396" y="2266"/>
                  </a:lnTo>
                  <a:lnTo>
                    <a:pt x="394" y="2266"/>
                  </a:lnTo>
                  <a:lnTo>
                    <a:pt x="394" y="2264"/>
                  </a:lnTo>
                  <a:lnTo>
                    <a:pt x="394" y="2262"/>
                  </a:lnTo>
                  <a:lnTo>
                    <a:pt x="392" y="2260"/>
                  </a:lnTo>
                  <a:lnTo>
                    <a:pt x="390" y="2260"/>
                  </a:lnTo>
                  <a:lnTo>
                    <a:pt x="390" y="2258"/>
                  </a:lnTo>
                  <a:lnTo>
                    <a:pt x="388" y="2258"/>
                  </a:lnTo>
                  <a:lnTo>
                    <a:pt x="386" y="2256"/>
                  </a:lnTo>
                  <a:lnTo>
                    <a:pt x="386" y="2254"/>
                  </a:lnTo>
                  <a:lnTo>
                    <a:pt x="384" y="2254"/>
                  </a:lnTo>
                  <a:lnTo>
                    <a:pt x="382" y="2252"/>
                  </a:lnTo>
                  <a:lnTo>
                    <a:pt x="382" y="2250"/>
                  </a:lnTo>
                  <a:lnTo>
                    <a:pt x="380" y="2248"/>
                  </a:lnTo>
                  <a:lnTo>
                    <a:pt x="378" y="2246"/>
                  </a:lnTo>
                  <a:lnTo>
                    <a:pt x="378" y="2244"/>
                  </a:lnTo>
                  <a:lnTo>
                    <a:pt x="376" y="2242"/>
                  </a:lnTo>
                  <a:lnTo>
                    <a:pt x="374" y="2240"/>
                  </a:lnTo>
                  <a:lnTo>
                    <a:pt x="374" y="2238"/>
                  </a:lnTo>
                  <a:lnTo>
                    <a:pt x="372" y="2236"/>
                  </a:lnTo>
                  <a:lnTo>
                    <a:pt x="372" y="2234"/>
                  </a:lnTo>
                  <a:lnTo>
                    <a:pt x="370" y="2232"/>
                  </a:lnTo>
                  <a:lnTo>
                    <a:pt x="370" y="2230"/>
                  </a:lnTo>
                  <a:lnTo>
                    <a:pt x="370" y="2226"/>
                  </a:lnTo>
                  <a:lnTo>
                    <a:pt x="370" y="2224"/>
                  </a:lnTo>
                  <a:lnTo>
                    <a:pt x="370" y="2220"/>
                  </a:lnTo>
                  <a:lnTo>
                    <a:pt x="370" y="2220"/>
                  </a:lnTo>
                  <a:lnTo>
                    <a:pt x="370" y="2218"/>
                  </a:lnTo>
                  <a:lnTo>
                    <a:pt x="370" y="2216"/>
                  </a:lnTo>
                  <a:lnTo>
                    <a:pt x="368" y="2214"/>
                  </a:lnTo>
                  <a:lnTo>
                    <a:pt x="368" y="2212"/>
                  </a:lnTo>
                  <a:lnTo>
                    <a:pt x="366" y="2208"/>
                  </a:lnTo>
                  <a:lnTo>
                    <a:pt x="364" y="2208"/>
                  </a:lnTo>
                  <a:lnTo>
                    <a:pt x="364" y="2206"/>
                  </a:lnTo>
                  <a:lnTo>
                    <a:pt x="364" y="2202"/>
                  </a:lnTo>
                  <a:lnTo>
                    <a:pt x="364" y="2200"/>
                  </a:lnTo>
                  <a:lnTo>
                    <a:pt x="362" y="2198"/>
                  </a:lnTo>
                  <a:lnTo>
                    <a:pt x="360" y="2196"/>
                  </a:lnTo>
                  <a:lnTo>
                    <a:pt x="360" y="2194"/>
                  </a:lnTo>
                  <a:lnTo>
                    <a:pt x="358" y="2192"/>
                  </a:lnTo>
                  <a:lnTo>
                    <a:pt x="356" y="2190"/>
                  </a:lnTo>
                  <a:lnTo>
                    <a:pt x="354" y="2188"/>
                  </a:lnTo>
                  <a:lnTo>
                    <a:pt x="352" y="2188"/>
                  </a:lnTo>
                  <a:lnTo>
                    <a:pt x="350" y="2186"/>
                  </a:lnTo>
                  <a:lnTo>
                    <a:pt x="348" y="2186"/>
                  </a:lnTo>
                  <a:lnTo>
                    <a:pt x="346" y="2184"/>
                  </a:lnTo>
                  <a:lnTo>
                    <a:pt x="346" y="2184"/>
                  </a:lnTo>
                  <a:lnTo>
                    <a:pt x="344" y="2182"/>
                  </a:lnTo>
                  <a:lnTo>
                    <a:pt x="342" y="2182"/>
                  </a:lnTo>
                  <a:lnTo>
                    <a:pt x="338" y="2182"/>
                  </a:lnTo>
                  <a:lnTo>
                    <a:pt x="336" y="2182"/>
                  </a:lnTo>
                  <a:lnTo>
                    <a:pt x="334" y="2180"/>
                  </a:lnTo>
                  <a:lnTo>
                    <a:pt x="330" y="2180"/>
                  </a:lnTo>
                  <a:lnTo>
                    <a:pt x="328" y="2180"/>
                  </a:lnTo>
                  <a:lnTo>
                    <a:pt x="324" y="2180"/>
                  </a:lnTo>
                  <a:lnTo>
                    <a:pt x="322" y="2180"/>
                  </a:lnTo>
                  <a:lnTo>
                    <a:pt x="320" y="2182"/>
                  </a:lnTo>
                  <a:lnTo>
                    <a:pt x="318" y="2182"/>
                  </a:lnTo>
                  <a:lnTo>
                    <a:pt x="316" y="2182"/>
                  </a:lnTo>
                  <a:lnTo>
                    <a:pt x="314" y="2182"/>
                  </a:lnTo>
                  <a:lnTo>
                    <a:pt x="312" y="2182"/>
                  </a:lnTo>
                  <a:lnTo>
                    <a:pt x="310" y="2182"/>
                  </a:lnTo>
                  <a:lnTo>
                    <a:pt x="308" y="2182"/>
                  </a:lnTo>
                  <a:lnTo>
                    <a:pt x="308" y="2180"/>
                  </a:lnTo>
                  <a:lnTo>
                    <a:pt x="306" y="2180"/>
                  </a:lnTo>
                  <a:lnTo>
                    <a:pt x="304" y="2180"/>
                  </a:lnTo>
                  <a:lnTo>
                    <a:pt x="302" y="2180"/>
                  </a:lnTo>
                  <a:lnTo>
                    <a:pt x="300" y="2180"/>
                  </a:lnTo>
                  <a:lnTo>
                    <a:pt x="298" y="2180"/>
                  </a:lnTo>
                  <a:lnTo>
                    <a:pt x="298" y="2178"/>
                  </a:lnTo>
                  <a:lnTo>
                    <a:pt x="298" y="2178"/>
                  </a:lnTo>
                  <a:lnTo>
                    <a:pt x="296" y="2178"/>
                  </a:lnTo>
                  <a:lnTo>
                    <a:pt x="296" y="2176"/>
                  </a:lnTo>
                  <a:lnTo>
                    <a:pt x="294" y="2176"/>
                  </a:lnTo>
                  <a:lnTo>
                    <a:pt x="292" y="2176"/>
                  </a:lnTo>
                  <a:lnTo>
                    <a:pt x="292" y="2174"/>
                  </a:lnTo>
                  <a:lnTo>
                    <a:pt x="290" y="2174"/>
                  </a:lnTo>
                  <a:lnTo>
                    <a:pt x="288" y="2174"/>
                  </a:lnTo>
                  <a:lnTo>
                    <a:pt x="288" y="2176"/>
                  </a:lnTo>
                  <a:lnTo>
                    <a:pt x="286" y="2176"/>
                  </a:lnTo>
                  <a:lnTo>
                    <a:pt x="284" y="2176"/>
                  </a:lnTo>
                  <a:lnTo>
                    <a:pt x="282" y="2178"/>
                  </a:lnTo>
                  <a:lnTo>
                    <a:pt x="280" y="2178"/>
                  </a:lnTo>
                  <a:lnTo>
                    <a:pt x="278" y="2178"/>
                  </a:lnTo>
                  <a:lnTo>
                    <a:pt x="276" y="2178"/>
                  </a:lnTo>
                  <a:lnTo>
                    <a:pt x="274" y="2178"/>
                  </a:lnTo>
                  <a:lnTo>
                    <a:pt x="272" y="2178"/>
                  </a:lnTo>
                  <a:lnTo>
                    <a:pt x="270" y="2176"/>
                  </a:lnTo>
                  <a:lnTo>
                    <a:pt x="268" y="2176"/>
                  </a:lnTo>
                  <a:lnTo>
                    <a:pt x="266" y="2176"/>
                  </a:lnTo>
                  <a:lnTo>
                    <a:pt x="266" y="2174"/>
                  </a:lnTo>
                  <a:lnTo>
                    <a:pt x="264" y="2174"/>
                  </a:lnTo>
                  <a:lnTo>
                    <a:pt x="262" y="2174"/>
                  </a:lnTo>
                  <a:lnTo>
                    <a:pt x="260" y="2172"/>
                  </a:lnTo>
                  <a:lnTo>
                    <a:pt x="258" y="2172"/>
                  </a:lnTo>
                  <a:lnTo>
                    <a:pt x="256" y="2172"/>
                  </a:lnTo>
                  <a:lnTo>
                    <a:pt x="254" y="2172"/>
                  </a:lnTo>
                  <a:lnTo>
                    <a:pt x="252" y="2174"/>
                  </a:lnTo>
                  <a:lnTo>
                    <a:pt x="250" y="2174"/>
                  </a:lnTo>
                  <a:lnTo>
                    <a:pt x="250" y="2174"/>
                  </a:lnTo>
                  <a:lnTo>
                    <a:pt x="248" y="2174"/>
                  </a:lnTo>
                  <a:lnTo>
                    <a:pt x="248" y="2172"/>
                  </a:lnTo>
                  <a:lnTo>
                    <a:pt x="246" y="2172"/>
                  </a:lnTo>
                  <a:lnTo>
                    <a:pt x="244" y="2172"/>
                  </a:lnTo>
                  <a:lnTo>
                    <a:pt x="242" y="2172"/>
                  </a:lnTo>
                  <a:lnTo>
                    <a:pt x="240" y="2172"/>
                  </a:lnTo>
                  <a:lnTo>
                    <a:pt x="238" y="2170"/>
                  </a:lnTo>
                  <a:lnTo>
                    <a:pt x="236" y="2170"/>
                  </a:lnTo>
                  <a:lnTo>
                    <a:pt x="236" y="2167"/>
                  </a:lnTo>
                  <a:lnTo>
                    <a:pt x="234" y="2167"/>
                  </a:lnTo>
                  <a:lnTo>
                    <a:pt x="232" y="2167"/>
                  </a:lnTo>
                  <a:lnTo>
                    <a:pt x="230" y="2167"/>
                  </a:lnTo>
                  <a:lnTo>
                    <a:pt x="228" y="2170"/>
                  </a:lnTo>
                  <a:lnTo>
                    <a:pt x="226" y="2172"/>
                  </a:lnTo>
                  <a:lnTo>
                    <a:pt x="224" y="2172"/>
                  </a:lnTo>
                  <a:lnTo>
                    <a:pt x="222" y="2172"/>
                  </a:lnTo>
                  <a:lnTo>
                    <a:pt x="220" y="2172"/>
                  </a:lnTo>
                  <a:lnTo>
                    <a:pt x="220" y="2174"/>
                  </a:lnTo>
                  <a:lnTo>
                    <a:pt x="218" y="2174"/>
                  </a:lnTo>
                  <a:lnTo>
                    <a:pt x="216" y="2174"/>
                  </a:lnTo>
                  <a:lnTo>
                    <a:pt x="216" y="2172"/>
                  </a:lnTo>
                  <a:lnTo>
                    <a:pt x="214" y="2172"/>
                  </a:lnTo>
                  <a:lnTo>
                    <a:pt x="214" y="2172"/>
                  </a:lnTo>
                  <a:lnTo>
                    <a:pt x="212" y="2172"/>
                  </a:lnTo>
                  <a:lnTo>
                    <a:pt x="212" y="2170"/>
                  </a:lnTo>
                  <a:lnTo>
                    <a:pt x="214" y="2170"/>
                  </a:lnTo>
                  <a:lnTo>
                    <a:pt x="214" y="2167"/>
                  </a:lnTo>
                  <a:lnTo>
                    <a:pt x="214" y="2165"/>
                  </a:lnTo>
                  <a:lnTo>
                    <a:pt x="214" y="2163"/>
                  </a:lnTo>
                  <a:lnTo>
                    <a:pt x="214" y="2161"/>
                  </a:lnTo>
                  <a:lnTo>
                    <a:pt x="214" y="2159"/>
                  </a:lnTo>
                  <a:lnTo>
                    <a:pt x="212" y="2159"/>
                  </a:lnTo>
                  <a:lnTo>
                    <a:pt x="212" y="2157"/>
                  </a:lnTo>
                  <a:lnTo>
                    <a:pt x="210" y="2157"/>
                  </a:lnTo>
                  <a:lnTo>
                    <a:pt x="210" y="2155"/>
                  </a:lnTo>
                  <a:lnTo>
                    <a:pt x="210" y="2153"/>
                  </a:lnTo>
                  <a:lnTo>
                    <a:pt x="208" y="2153"/>
                  </a:lnTo>
                  <a:lnTo>
                    <a:pt x="208" y="2151"/>
                  </a:lnTo>
                  <a:lnTo>
                    <a:pt x="208" y="2149"/>
                  </a:lnTo>
                  <a:lnTo>
                    <a:pt x="206" y="2147"/>
                  </a:lnTo>
                  <a:lnTo>
                    <a:pt x="206" y="2145"/>
                  </a:lnTo>
                  <a:lnTo>
                    <a:pt x="204" y="2145"/>
                  </a:lnTo>
                  <a:lnTo>
                    <a:pt x="204" y="2143"/>
                  </a:lnTo>
                  <a:lnTo>
                    <a:pt x="202" y="2143"/>
                  </a:lnTo>
                  <a:lnTo>
                    <a:pt x="202" y="2141"/>
                  </a:lnTo>
                  <a:lnTo>
                    <a:pt x="202" y="2141"/>
                  </a:lnTo>
                  <a:lnTo>
                    <a:pt x="202" y="2139"/>
                  </a:lnTo>
                  <a:lnTo>
                    <a:pt x="200" y="2139"/>
                  </a:lnTo>
                  <a:lnTo>
                    <a:pt x="198" y="2139"/>
                  </a:lnTo>
                  <a:lnTo>
                    <a:pt x="196" y="2141"/>
                  </a:lnTo>
                  <a:lnTo>
                    <a:pt x="196" y="2143"/>
                  </a:lnTo>
                  <a:lnTo>
                    <a:pt x="194" y="2143"/>
                  </a:lnTo>
                  <a:lnTo>
                    <a:pt x="192" y="2143"/>
                  </a:lnTo>
                  <a:lnTo>
                    <a:pt x="190" y="2143"/>
                  </a:lnTo>
                  <a:lnTo>
                    <a:pt x="190" y="2141"/>
                  </a:lnTo>
                  <a:lnTo>
                    <a:pt x="190" y="2139"/>
                  </a:lnTo>
                  <a:lnTo>
                    <a:pt x="188" y="2137"/>
                  </a:lnTo>
                  <a:lnTo>
                    <a:pt x="186" y="2137"/>
                  </a:lnTo>
                  <a:lnTo>
                    <a:pt x="184" y="2135"/>
                  </a:lnTo>
                  <a:lnTo>
                    <a:pt x="182" y="2133"/>
                  </a:lnTo>
                  <a:lnTo>
                    <a:pt x="180" y="2133"/>
                  </a:lnTo>
                  <a:lnTo>
                    <a:pt x="178" y="2133"/>
                  </a:lnTo>
                  <a:lnTo>
                    <a:pt x="176" y="2133"/>
                  </a:lnTo>
                  <a:lnTo>
                    <a:pt x="174" y="2133"/>
                  </a:lnTo>
                  <a:lnTo>
                    <a:pt x="172" y="2133"/>
                  </a:lnTo>
                  <a:lnTo>
                    <a:pt x="172" y="2131"/>
                  </a:lnTo>
                  <a:lnTo>
                    <a:pt x="170" y="2131"/>
                  </a:lnTo>
                  <a:lnTo>
                    <a:pt x="168" y="2129"/>
                  </a:lnTo>
                  <a:lnTo>
                    <a:pt x="168" y="2127"/>
                  </a:lnTo>
                  <a:lnTo>
                    <a:pt x="168" y="2125"/>
                  </a:lnTo>
                  <a:lnTo>
                    <a:pt x="168" y="2123"/>
                  </a:lnTo>
                  <a:lnTo>
                    <a:pt x="168" y="2123"/>
                  </a:lnTo>
                  <a:lnTo>
                    <a:pt x="170" y="2121"/>
                  </a:lnTo>
                  <a:lnTo>
                    <a:pt x="170" y="2119"/>
                  </a:lnTo>
                  <a:lnTo>
                    <a:pt x="170" y="2117"/>
                  </a:lnTo>
                  <a:lnTo>
                    <a:pt x="170" y="2115"/>
                  </a:lnTo>
                  <a:lnTo>
                    <a:pt x="170" y="2113"/>
                  </a:lnTo>
                  <a:lnTo>
                    <a:pt x="170" y="2111"/>
                  </a:lnTo>
                  <a:lnTo>
                    <a:pt x="168" y="2111"/>
                  </a:lnTo>
                  <a:lnTo>
                    <a:pt x="168" y="2109"/>
                  </a:lnTo>
                  <a:lnTo>
                    <a:pt x="166" y="2107"/>
                  </a:lnTo>
                  <a:lnTo>
                    <a:pt x="166" y="2105"/>
                  </a:lnTo>
                  <a:lnTo>
                    <a:pt x="164" y="2105"/>
                  </a:lnTo>
                  <a:lnTo>
                    <a:pt x="164" y="2103"/>
                  </a:lnTo>
                  <a:lnTo>
                    <a:pt x="164" y="2101"/>
                  </a:lnTo>
                  <a:lnTo>
                    <a:pt x="162" y="2101"/>
                  </a:lnTo>
                  <a:lnTo>
                    <a:pt x="158" y="2097"/>
                  </a:lnTo>
                  <a:lnTo>
                    <a:pt x="154" y="2097"/>
                  </a:lnTo>
                  <a:lnTo>
                    <a:pt x="154" y="2095"/>
                  </a:lnTo>
                  <a:lnTo>
                    <a:pt x="148" y="2093"/>
                  </a:lnTo>
                  <a:lnTo>
                    <a:pt x="144" y="2089"/>
                  </a:lnTo>
                  <a:lnTo>
                    <a:pt x="142" y="2087"/>
                  </a:lnTo>
                  <a:lnTo>
                    <a:pt x="140" y="2085"/>
                  </a:lnTo>
                  <a:lnTo>
                    <a:pt x="138" y="2081"/>
                  </a:lnTo>
                  <a:lnTo>
                    <a:pt x="136" y="2079"/>
                  </a:lnTo>
                  <a:lnTo>
                    <a:pt x="132" y="2075"/>
                  </a:lnTo>
                  <a:lnTo>
                    <a:pt x="130" y="2073"/>
                  </a:lnTo>
                  <a:lnTo>
                    <a:pt x="128" y="2071"/>
                  </a:lnTo>
                  <a:lnTo>
                    <a:pt x="126" y="2069"/>
                  </a:lnTo>
                  <a:lnTo>
                    <a:pt x="124" y="2065"/>
                  </a:lnTo>
                  <a:lnTo>
                    <a:pt x="122" y="2065"/>
                  </a:lnTo>
                  <a:lnTo>
                    <a:pt x="120" y="2063"/>
                  </a:lnTo>
                  <a:lnTo>
                    <a:pt x="118" y="2061"/>
                  </a:lnTo>
                  <a:lnTo>
                    <a:pt x="114" y="2059"/>
                  </a:lnTo>
                  <a:lnTo>
                    <a:pt x="114" y="2057"/>
                  </a:lnTo>
                  <a:lnTo>
                    <a:pt x="112" y="2055"/>
                  </a:lnTo>
                  <a:lnTo>
                    <a:pt x="110" y="2055"/>
                  </a:lnTo>
                  <a:lnTo>
                    <a:pt x="108" y="2051"/>
                  </a:lnTo>
                  <a:lnTo>
                    <a:pt x="106" y="2049"/>
                  </a:lnTo>
                  <a:lnTo>
                    <a:pt x="104" y="2045"/>
                  </a:lnTo>
                  <a:lnTo>
                    <a:pt x="102" y="2045"/>
                  </a:lnTo>
                  <a:lnTo>
                    <a:pt x="102" y="2043"/>
                  </a:lnTo>
                  <a:lnTo>
                    <a:pt x="100" y="2043"/>
                  </a:lnTo>
                  <a:lnTo>
                    <a:pt x="98" y="2041"/>
                  </a:lnTo>
                  <a:lnTo>
                    <a:pt x="96" y="2039"/>
                  </a:lnTo>
                  <a:lnTo>
                    <a:pt x="90" y="2037"/>
                  </a:lnTo>
                  <a:lnTo>
                    <a:pt x="88" y="2035"/>
                  </a:lnTo>
                  <a:lnTo>
                    <a:pt x="86" y="2035"/>
                  </a:lnTo>
                  <a:lnTo>
                    <a:pt x="84" y="2033"/>
                  </a:lnTo>
                  <a:lnTo>
                    <a:pt x="80" y="2031"/>
                  </a:lnTo>
                  <a:lnTo>
                    <a:pt x="76" y="2027"/>
                  </a:lnTo>
                  <a:lnTo>
                    <a:pt x="74" y="2027"/>
                  </a:lnTo>
                  <a:lnTo>
                    <a:pt x="72" y="2027"/>
                  </a:lnTo>
                  <a:lnTo>
                    <a:pt x="70" y="2025"/>
                  </a:lnTo>
                  <a:lnTo>
                    <a:pt x="68" y="2025"/>
                  </a:lnTo>
                  <a:lnTo>
                    <a:pt x="60" y="2021"/>
                  </a:lnTo>
                  <a:lnTo>
                    <a:pt x="58" y="2019"/>
                  </a:lnTo>
                  <a:lnTo>
                    <a:pt x="58" y="2017"/>
                  </a:lnTo>
                  <a:lnTo>
                    <a:pt x="58" y="2015"/>
                  </a:lnTo>
                  <a:lnTo>
                    <a:pt x="56" y="2015"/>
                  </a:lnTo>
                  <a:lnTo>
                    <a:pt x="56" y="2013"/>
                  </a:lnTo>
                  <a:lnTo>
                    <a:pt x="54" y="2013"/>
                  </a:lnTo>
                  <a:lnTo>
                    <a:pt x="54" y="2011"/>
                  </a:lnTo>
                  <a:lnTo>
                    <a:pt x="52" y="2011"/>
                  </a:lnTo>
                  <a:lnTo>
                    <a:pt x="52" y="2009"/>
                  </a:lnTo>
                  <a:lnTo>
                    <a:pt x="52" y="2005"/>
                  </a:lnTo>
                  <a:lnTo>
                    <a:pt x="52" y="2003"/>
                  </a:lnTo>
                  <a:lnTo>
                    <a:pt x="52" y="2001"/>
                  </a:lnTo>
                  <a:lnTo>
                    <a:pt x="54" y="1999"/>
                  </a:lnTo>
                  <a:lnTo>
                    <a:pt x="54" y="1997"/>
                  </a:lnTo>
                  <a:lnTo>
                    <a:pt x="54" y="1995"/>
                  </a:lnTo>
                  <a:lnTo>
                    <a:pt x="54" y="1991"/>
                  </a:lnTo>
                  <a:lnTo>
                    <a:pt x="56" y="1991"/>
                  </a:lnTo>
                  <a:lnTo>
                    <a:pt x="56" y="1989"/>
                  </a:lnTo>
                  <a:lnTo>
                    <a:pt x="56" y="1987"/>
                  </a:lnTo>
                  <a:lnTo>
                    <a:pt x="58" y="1985"/>
                  </a:lnTo>
                  <a:lnTo>
                    <a:pt x="58" y="1983"/>
                  </a:lnTo>
                  <a:lnTo>
                    <a:pt x="58" y="1981"/>
                  </a:lnTo>
                  <a:lnTo>
                    <a:pt x="60" y="1979"/>
                  </a:lnTo>
                  <a:lnTo>
                    <a:pt x="62" y="1979"/>
                  </a:lnTo>
                  <a:lnTo>
                    <a:pt x="64" y="1977"/>
                  </a:lnTo>
                  <a:lnTo>
                    <a:pt x="64" y="1975"/>
                  </a:lnTo>
                  <a:lnTo>
                    <a:pt x="66" y="1973"/>
                  </a:lnTo>
                  <a:lnTo>
                    <a:pt x="66" y="1971"/>
                  </a:lnTo>
                  <a:lnTo>
                    <a:pt x="66" y="1969"/>
                  </a:lnTo>
                  <a:lnTo>
                    <a:pt x="66" y="1967"/>
                  </a:lnTo>
                  <a:lnTo>
                    <a:pt x="68" y="1965"/>
                  </a:lnTo>
                  <a:lnTo>
                    <a:pt x="68" y="1963"/>
                  </a:lnTo>
                  <a:lnTo>
                    <a:pt x="68" y="1961"/>
                  </a:lnTo>
                  <a:lnTo>
                    <a:pt x="68" y="1959"/>
                  </a:lnTo>
                  <a:lnTo>
                    <a:pt x="68" y="1955"/>
                  </a:lnTo>
                  <a:lnTo>
                    <a:pt x="70" y="1953"/>
                  </a:lnTo>
                  <a:lnTo>
                    <a:pt x="70" y="1951"/>
                  </a:lnTo>
                  <a:lnTo>
                    <a:pt x="72" y="1949"/>
                  </a:lnTo>
                  <a:lnTo>
                    <a:pt x="74" y="1947"/>
                  </a:lnTo>
                  <a:lnTo>
                    <a:pt x="74" y="1945"/>
                  </a:lnTo>
                  <a:lnTo>
                    <a:pt x="74" y="1943"/>
                  </a:lnTo>
                  <a:lnTo>
                    <a:pt x="74" y="1941"/>
                  </a:lnTo>
                  <a:lnTo>
                    <a:pt x="76" y="1937"/>
                  </a:lnTo>
                  <a:lnTo>
                    <a:pt x="76" y="1935"/>
                  </a:lnTo>
                  <a:lnTo>
                    <a:pt x="78" y="1935"/>
                  </a:lnTo>
                  <a:lnTo>
                    <a:pt x="78" y="1933"/>
                  </a:lnTo>
                  <a:lnTo>
                    <a:pt x="78" y="1931"/>
                  </a:lnTo>
                  <a:lnTo>
                    <a:pt x="78" y="1931"/>
                  </a:lnTo>
                  <a:lnTo>
                    <a:pt x="78" y="1929"/>
                  </a:lnTo>
                  <a:lnTo>
                    <a:pt x="78" y="1927"/>
                  </a:lnTo>
                  <a:lnTo>
                    <a:pt x="76" y="1925"/>
                  </a:lnTo>
                  <a:lnTo>
                    <a:pt x="76" y="1923"/>
                  </a:lnTo>
                  <a:lnTo>
                    <a:pt x="76" y="1921"/>
                  </a:lnTo>
                  <a:lnTo>
                    <a:pt x="76" y="1919"/>
                  </a:lnTo>
                  <a:lnTo>
                    <a:pt x="76" y="1917"/>
                  </a:lnTo>
                  <a:lnTo>
                    <a:pt x="76" y="1915"/>
                  </a:lnTo>
                  <a:lnTo>
                    <a:pt x="76" y="1913"/>
                  </a:lnTo>
                  <a:lnTo>
                    <a:pt x="76" y="1911"/>
                  </a:lnTo>
                  <a:lnTo>
                    <a:pt x="76" y="1909"/>
                  </a:lnTo>
                  <a:lnTo>
                    <a:pt x="78" y="1907"/>
                  </a:lnTo>
                  <a:lnTo>
                    <a:pt x="78" y="1905"/>
                  </a:lnTo>
                  <a:lnTo>
                    <a:pt x="78" y="1903"/>
                  </a:lnTo>
                  <a:lnTo>
                    <a:pt x="80" y="1903"/>
                  </a:lnTo>
                  <a:lnTo>
                    <a:pt x="80" y="1901"/>
                  </a:lnTo>
                  <a:lnTo>
                    <a:pt x="80" y="1899"/>
                  </a:lnTo>
                  <a:lnTo>
                    <a:pt x="78" y="1897"/>
                  </a:lnTo>
                  <a:lnTo>
                    <a:pt x="78" y="1895"/>
                  </a:lnTo>
                  <a:lnTo>
                    <a:pt x="76" y="1893"/>
                  </a:lnTo>
                  <a:lnTo>
                    <a:pt x="76" y="1891"/>
                  </a:lnTo>
                  <a:lnTo>
                    <a:pt x="74" y="1889"/>
                  </a:lnTo>
                  <a:lnTo>
                    <a:pt x="74" y="1887"/>
                  </a:lnTo>
                  <a:lnTo>
                    <a:pt x="74" y="1885"/>
                  </a:lnTo>
                  <a:lnTo>
                    <a:pt x="72" y="1885"/>
                  </a:lnTo>
                  <a:lnTo>
                    <a:pt x="72" y="1883"/>
                  </a:lnTo>
                  <a:lnTo>
                    <a:pt x="72" y="1883"/>
                  </a:lnTo>
                  <a:lnTo>
                    <a:pt x="72" y="1881"/>
                  </a:lnTo>
                  <a:lnTo>
                    <a:pt x="72" y="1879"/>
                  </a:lnTo>
                  <a:lnTo>
                    <a:pt x="72" y="1877"/>
                  </a:lnTo>
                  <a:lnTo>
                    <a:pt x="74" y="1877"/>
                  </a:lnTo>
                  <a:lnTo>
                    <a:pt x="76" y="1875"/>
                  </a:lnTo>
                  <a:lnTo>
                    <a:pt x="78" y="1873"/>
                  </a:lnTo>
                  <a:lnTo>
                    <a:pt x="80" y="1873"/>
                  </a:lnTo>
                  <a:lnTo>
                    <a:pt x="80" y="1871"/>
                  </a:lnTo>
                  <a:lnTo>
                    <a:pt x="82" y="1871"/>
                  </a:lnTo>
                  <a:lnTo>
                    <a:pt x="82" y="1869"/>
                  </a:lnTo>
                  <a:lnTo>
                    <a:pt x="84" y="1869"/>
                  </a:lnTo>
                  <a:lnTo>
                    <a:pt x="84" y="1867"/>
                  </a:lnTo>
                  <a:lnTo>
                    <a:pt x="84" y="1861"/>
                  </a:lnTo>
                  <a:lnTo>
                    <a:pt x="86" y="1851"/>
                  </a:lnTo>
                  <a:lnTo>
                    <a:pt x="88" y="1849"/>
                  </a:lnTo>
                  <a:lnTo>
                    <a:pt x="88" y="1843"/>
                  </a:lnTo>
                  <a:lnTo>
                    <a:pt x="88" y="1841"/>
                  </a:lnTo>
                  <a:lnTo>
                    <a:pt x="88" y="1839"/>
                  </a:lnTo>
                  <a:lnTo>
                    <a:pt x="88" y="1835"/>
                  </a:lnTo>
                  <a:lnTo>
                    <a:pt x="86" y="1835"/>
                  </a:lnTo>
                  <a:lnTo>
                    <a:pt x="86" y="1833"/>
                  </a:lnTo>
                  <a:lnTo>
                    <a:pt x="86" y="1831"/>
                  </a:lnTo>
                  <a:lnTo>
                    <a:pt x="86" y="1829"/>
                  </a:lnTo>
                  <a:lnTo>
                    <a:pt x="86" y="1827"/>
                  </a:lnTo>
                  <a:lnTo>
                    <a:pt x="84" y="1825"/>
                  </a:lnTo>
                  <a:lnTo>
                    <a:pt x="82" y="1823"/>
                  </a:lnTo>
                  <a:lnTo>
                    <a:pt x="82" y="1819"/>
                  </a:lnTo>
                  <a:lnTo>
                    <a:pt x="80" y="1819"/>
                  </a:lnTo>
                  <a:lnTo>
                    <a:pt x="76" y="1817"/>
                  </a:lnTo>
                  <a:lnTo>
                    <a:pt x="76" y="1815"/>
                  </a:lnTo>
                  <a:lnTo>
                    <a:pt x="76" y="1813"/>
                  </a:lnTo>
                  <a:lnTo>
                    <a:pt x="76" y="1811"/>
                  </a:lnTo>
                  <a:lnTo>
                    <a:pt x="76" y="1807"/>
                  </a:lnTo>
                  <a:lnTo>
                    <a:pt x="76" y="1805"/>
                  </a:lnTo>
                  <a:lnTo>
                    <a:pt x="76" y="1803"/>
                  </a:lnTo>
                  <a:lnTo>
                    <a:pt x="76" y="1801"/>
                  </a:lnTo>
                  <a:lnTo>
                    <a:pt x="76" y="1799"/>
                  </a:lnTo>
                  <a:lnTo>
                    <a:pt x="76" y="1797"/>
                  </a:lnTo>
                  <a:lnTo>
                    <a:pt x="76" y="1795"/>
                  </a:lnTo>
                  <a:lnTo>
                    <a:pt x="74" y="1793"/>
                  </a:lnTo>
                  <a:lnTo>
                    <a:pt x="74" y="1787"/>
                  </a:lnTo>
                  <a:lnTo>
                    <a:pt x="74" y="1787"/>
                  </a:lnTo>
                  <a:lnTo>
                    <a:pt x="74" y="1785"/>
                  </a:lnTo>
                  <a:lnTo>
                    <a:pt x="76" y="1785"/>
                  </a:lnTo>
                  <a:lnTo>
                    <a:pt x="76" y="1783"/>
                  </a:lnTo>
                  <a:lnTo>
                    <a:pt x="76" y="1781"/>
                  </a:lnTo>
                  <a:lnTo>
                    <a:pt x="76" y="1779"/>
                  </a:lnTo>
                  <a:lnTo>
                    <a:pt x="78" y="1779"/>
                  </a:lnTo>
                  <a:lnTo>
                    <a:pt x="78" y="1777"/>
                  </a:lnTo>
                  <a:lnTo>
                    <a:pt x="78" y="1775"/>
                  </a:lnTo>
                  <a:lnTo>
                    <a:pt x="80" y="1773"/>
                  </a:lnTo>
                  <a:lnTo>
                    <a:pt x="80" y="1771"/>
                  </a:lnTo>
                  <a:lnTo>
                    <a:pt x="80" y="1769"/>
                  </a:lnTo>
                  <a:lnTo>
                    <a:pt x="80" y="1767"/>
                  </a:lnTo>
                  <a:lnTo>
                    <a:pt x="80" y="1765"/>
                  </a:lnTo>
                  <a:lnTo>
                    <a:pt x="80" y="1763"/>
                  </a:lnTo>
                  <a:lnTo>
                    <a:pt x="78" y="1763"/>
                  </a:lnTo>
                  <a:lnTo>
                    <a:pt x="78" y="1761"/>
                  </a:lnTo>
                  <a:lnTo>
                    <a:pt x="76" y="1759"/>
                  </a:lnTo>
                  <a:lnTo>
                    <a:pt x="76" y="1757"/>
                  </a:lnTo>
                  <a:lnTo>
                    <a:pt x="74" y="1757"/>
                  </a:lnTo>
                  <a:lnTo>
                    <a:pt x="72" y="1755"/>
                  </a:lnTo>
                  <a:lnTo>
                    <a:pt x="72" y="1753"/>
                  </a:lnTo>
                  <a:lnTo>
                    <a:pt x="70" y="1753"/>
                  </a:lnTo>
                  <a:lnTo>
                    <a:pt x="68" y="1751"/>
                  </a:lnTo>
                  <a:lnTo>
                    <a:pt x="66" y="1751"/>
                  </a:lnTo>
                  <a:lnTo>
                    <a:pt x="66" y="1749"/>
                  </a:lnTo>
                  <a:lnTo>
                    <a:pt x="64" y="1749"/>
                  </a:lnTo>
                  <a:lnTo>
                    <a:pt x="62" y="1747"/>
                  </a:lnTo>
                  <a:lnTo>
                    <a:pt x="60" y="1744"/>
                  </a:lnTo>
                  <a:lnTo>
                    <a:pt x="58" y="1742"/>
                  </a:lnTo>
                  <a:lnTo>
                    <a:pt x="58" y="1740"/>
                  </a:lnTo>
                  <a:lnTo>
                    <a:pt x="58" y="1740"/>
                  </a:lnTo>
                  <a:lnTo>
                    <a:pt x="58" y="1738"/>
                  </a:lnTo>
                  <a:lnTo>
                    <a:pt x="58" y="1738"/>
                  </a:lnTo>
                  <a:lnTo>
                    <a:pt x="56" y="1738"/>
                  </a:lnTo>
                  <a:lnTo>
                    <a:pt x="56" y="1736"/>
                  </a:lnTo>
                  <a:lnTo>
                    <a:pt x="56" y="1734"/>
                  </a:lnTo>
                  <a:lnTo>
                    <a:pt x="56" y="1732"/>
                  </a:lnTo>
                  <a:lnTo>
                    <a:pt x="56" y="1730"/>
                  </a:lnTo>
                  <a:lnTo>
                    <a:pt x="56" y="1728"/>
                  </a:lnTo>
                  <a:lnTo>
                    <a:pt x="56" y="1726"/>
                  </a:lnTo>
                  <a:lnTo>
                    <a:pt x="58" y="1726"/>
                  </a:lnTo>
                  <a:lnTo>
                    <a:pt x="58" y="1724"/>
                  </a:lnTo>
                  <a:lnTo>
                    <a:pt x="58" y="1722"/>
                  </a:lnTo>
                  <a:lnTo>
                    <a:pt x="58" y="1720"/>
                  </a:lnTo>
                  <a:lnTo>
                    <a:pt x="60" y="1718"/>
                  </a:lnTo>
                  <a:lnTo>
                    <a:pt x="60" y="1716"/>
                  </a:lnTo>
                  <a:lnTo>
                    <a:pt x="62" y="1716"/>
                  </a:lnTo>
                  <a:lnTo>
                    <a:pt x="62" y="1714"/>
                  </a:lnTo>
                  <a:lnTo>
                    <a:pt x="64" y="1714"/>
                  </a:lnTo>
                  <a:lnTo>
                    <a:pt x="64" y="1712"/>
                  </a:lnTo>
                  <a:lnTo>
                    <a:pt x="66" y="1712"/>
                  </a:lnTo>
                  <a:lnTo>
                    <a:pt x="68" y="1710"/>
                  </a:lnTo>
                  <a:lnTo>
                    <a:pt x="70" y="1710"/>
                  </a:lnTo>
                  <a:lnTo>
                    <a:pt x="72" y="1708"/>
                  </a:lnTo>
                  <a:lnTo>
                    <a:pt x="74" y="1706"/>
                  </a:lnTo>
                  <a:lnTo>
                    <a:pt x="76" y="1704"/>
                  </a:lnTo>
                  <a:lnTo>
                    <a:pt x="76" y="1702"/>
                  </a:lnTo>
                  <a:lnTo>
                    <a:pt x="78" y="1702"/>
                  </a:lnTo>
                  <a:lnTo>
                    <a:pt x="80" y="1700"/>
                  </a:lnTo>
                  <a:lnTo>
                    <a:pt x="80" y="1698"/>
                  </a:lnTo>
                  <a:lnTo>
                    <a:pt x="82" y="1698"/>
                  </a:lnTo>
                  <a:lnTo>
                    <a:pt x="84" y="1696"/>
                  </a:lnTo>
                  <a:lnTo>
                    <a:pt x="86" y="1694"/>
                  </a:lnTo>
                  <a:lnTo>
                    <a:pt x="86" y="1692"/>
                  </a:lnTo>
                  <a:lnTo>
                    <a:pt x="88" y="1692"/>
                  </a:lnTo>
                  <a:lnTo>
                    <a:pt x="90" y="1690"/>
                  </a:lnTo>
                  <a:lnTo>
                    <a:pt x="92" y="1690"/>
                  </a:lnTo>
                  <a:lnTo>
                    <a:pt x="92" y="1690"/>
                  </a:lnTo>
                  <a:lnTo>
                    <a:pt x="94" y="1688"/>
                  </a:lnTo>
                  <a:lnTo>
                    <a:pt x="94" y="1686"/>
                  </a:lnTo>
                  <a:lnTo>
                    <a:pt x="96" y="1684"/>
                  </a:lnTo>
                  <a:lnTo>
                    <a:pt x="94" y="1682"/>
                  </a:lnTo>
                  <a:lnTo>
                    <a:pt x="94" y="1680"/>
                  </a:lnTo>
                  <a:lnTo>
                    <a:pt x="92" y="1680"/>
                  </a:lnTo>
                  <a:lnTo>
                    <a:pt x="92" y="1678"/>
                  </a:lnTo>
                  <a:lnTo>
                    <a:pt x="92" y="1676"/>
                  </a:lnTo>
                  <a:lnTo>
                    <a:pt x="90" y="1676"/>
                  </a:lnTo>
                  <a:lnTo>
                    <a:pt x="90" y="1674"/>
                  </a:lnTo>
                  <a:lnTo>
                    <a:pt x="90" y="1672"/>
                  </a:lnTo>
                  <a:lnTo>
                    <a:pt x="90" y="1670"/>
                  </a:lnTo>
                  <a:lnTo>
                    <a:pt x="90" y="1668"/>
                  </a:lnTo>
                  <a:lnTo>
                    <a:pt x="90" y="1666"/>
                  </a:lnTo>
                  <a:lnTo>
                    <a:pt x="88" y="1664"/>
                  </a:lnTo>
                  <a:lnTo>
                    <a:pt x="88" y="1662"/>
                  </a:lnTo>
                  <a:lnTo>
                    <a:pt x="88" y="1660"/>
                  </a:lnTo>
                  <a:lnTo>
                    <a:pt x="86" y="1658"/>
                  </a:lnTo>
                  <a:lnTo>
                    <a:pt x="86" y="1656"/>
                  </a:lnTo>
                  <a:lnTo>
                    <a:pt x="86" y="1654"/>
                  </a:lnTo>
                  <a:lnTo>
                    <a:pt x="84" y="1654"/>
                  </a:lnTo>
                  <a:lnTo>
                    <a:pt x="84" y="1652"/>
                  </a:lnTo>
                  <a:lnTo>
                    <a:pt x="84" y="1650"/>
                  </a:lnTo>
                  <a:lnTo>
                    <a:pt x="84" y="1648"/>
                  </a:lnTo>
                  <a:lnTo>
                    <a:pt x="84" y="1646"/>
                  </a:lnTo>
                  <a:lnTo>
                    <a:pt x="84" y="1642"/>
                  </a:lnTo>
                  <a:lnTo>
                    <a:pt x="84" y="1642"/>
                  </a:lnTo>
                  <a:lnTo>
                    <a:pt x="84" y="1640"/>
                  </a:lnTo>
                  <a:lnTo>
                    <a:pt x="84" y="1638"/>
                  </a:lnTo>
                  <a:lnTo>
                    <a:pt x="86" y="1638"/>
                  </a:lnTo>
                  <a:lnTo>
                    <a:pt x="86" y="1636"/>
                  </a:lnTo>
                  <a:lnTo>
                    <a:pt x="86" y="1634"/>
                  </a:lnTo>
                  <a:lnTo>
                    <a:pt x="86" y="1632"/>
                  </a:lnTo>
                  <a:lnTo>
                    <a:pt x="84" y="1630"/>
                  </a:lnTo>
                  <a:lnTo>
                    <a:pt x="84" y="1628"/>
                  </a:lnTo>
                  <a:lnTo>
                    <a:pt x="82" y="1628"/>
                  </a:lnTo>
                  <a:lnTo>
                    <a:pt x="80" y="1624"/>
                  </a:lnTo>
                  <a:lnTo>
                    <a:pt x="78" y="1624"/>
                  </a:lnTo>
                  <a:lnTo>
                    <a:pt x="78" y="1622"/>
                  </a:lnTo>
                  <a:lnTo>
                    <a:pt x="76" y="1616"/>
                  </a:lnTo>
                  <a:lnTo>
                    <a:pt x="78" y="1616"/>
                  </a:lnTo>
                  <a:lnTo>
                    <a:pt x="78" y="1614"/>
                  </a:lnTo>
                  <a:lnTo>
                    <a:pt x="78" y="1612"/>
                  </a:lnTo>
                  <a:lnTo>
                    <a:pt x="78" y="1610"/>
                  </a:lnTo>
                  <a:lnTo>
                    <a:pt x="78" y="1608"/>
                  </a:lnTo>
                  <a:lnTo>
                    <a:pt x="80" y="1604"/>
                  </a:lnTo>
                  <a:lnTo>
                    <a:pt x="80" y="1602"/>
                  </a:lnTo>
                  <a:lnTo>
                    <a:pt x="80" y="1600"/>
                  </a:lnTo>
                  <a:lnTo>
                    <a:pt x="84" y="1598"/>
                  </a:lnTo>
                  <a:lnTo>
                    <a:pt x="86" y="1596"/>
                  </a:lnTo>
                  <a:lnTo>
                    <a:pt x="86" y="1594"/>
                  </a:lnTo>
                  <a:lnTo>
                    <a:pt x="86" y="1594"/>
                  </a:lnTo>
                  <a:lnTo>
                    <a:pt x="88" y="1592"/>
                  </a:lnTo>
                  <a:lnTo>
                    <a:pt x="88" y="1590"/>
                  </a:lnTo>
                  <a:lnTo>
                    <a:pt x="86" y="1590"/>
                  </a:lnTo>
                  <a:lnTo>
                    <a:pt x="86" y="1588"/>
                  </a:lnTo>
                  <a:lnTo>
                    <a:pt x="84" y="1586"/>
                  </a:lnTo>
                  <a:lnTo>
                    <a:pt x="84" y="1584"/>
                  </a:lnTo>
                  <a:lnTo>
                    <a:pt x="84" y="1582"/>
                  </a:lnTo>
                  <a:lnTo>
                    <a:pt x="84" y="1580"/>
                  </a:lnTo>
                  <a:lnTo>
                    <a:pt x="84" y="1578"/>
                  </a:lnTo>
                  <a:lnTo>
                    <a:pt x="84" y="1576"/>
                  </a:lnTo>
                  <a:lnTo>
                    <a:pt x="84" y="1574"/>
                  </a:lnTo>
                  <a:lnTo>
                    <a:pt x="84" y="1572"/>
                  </a:lnTo>
                  <a:lnTo>
                    <a:pt x="82" y="1568"/>
                  </a:lnTo>
                  <a:lnTo>
                    <a:pt x="82" y="1566"/>
                  </a:lnTo>
                  <a:lnTo>
                    <a:pt x="82" y="1564"/>
                  </a:lnTo>
                  <a:lnTo>
                    <a:pt x="82" y="1562"/>
                  </a:lnTo>
                  <a:lnTo>
                    <a:pt x="82" y="1560"/>
                  </a:lnTo>
                  <a:lnTo>
                    <a:pt x="84" y="1558"/>
                  </a:lnTo>
                  <a:lnTo>
                    <a:pt x="86" y="1556"/>
                  </a:lnTo>
                  <a:lnTo>
                    <a:pt x="86" y="1554"/>
                  </a:lnTo>
                  <a:lnTo>
                    <a:pt x="88" y="1552"/>
                  </a:lnTo>
                  <a:lnTo>
                    <a:pt x="88" y="1550"/>
                  </a:lnTo>
                  <a:lnTo>
                    <a:pt x="88" y="1548"/>
                  </a:lnTo>
                  <a:lnTo>
                    <a:pt x="88" y="1546"/>
                  </a:lnTo>
                  <a:lnTo>
                    <a:pt x="86" y="1546"/>
                  </a:lnTo>
                  <a:lnTo>
                    <a:pt x="86" y="1544"/>
                  </a:lnTo>
                  <a:lnTo>
                    <a:pt x="84" y="1542"/>
                  </a:lnTo>
                  <a:lnTo>
                    <a:pt x="82" y="1540"/>
                  </a:lnTo>
                  <a:lnTo>
                    <a:pt x="82" y="1538"/>
                  </a:lnTo>
                  <a:lnTo>
                    <a:pt x="82" y="1536"/>
                  </a:lnTo>
                  <a:lnTo>
                    <a:pt x="80" y="1536"/>
                  </a:lnTo>
                  <a:lnTo>
                    <a:pt x="80" y="1532"/>
                  </a:lnTo>
                  <a:lnTo>
                    <a:pt x="80" y="1530"/>
                  </a:lnTo>
                  <a:lnTo>
                    <a:pt x="82" y="1528"/>
                  </a:lnTo>
                  <a:lnTo>
                    <a:pt x="84" y="1526"/>
                  </a:lnTo>
                  <a:lnTo>
                    <a:pt x="86" y="1526"/>
                  </a:lnTo>
                  <a:lnTo>
                    <a:pt x="88" y="1526"/>
                  </a:lnTo>
                  <a:lnTo>
                    <a:pt x="88" y="1524"/>
                  </a:lnTo>
                  <a:lnTo>
                    <a:pt x="90" y="1524"/>
                  </a:lnTo>
                  <a:lnTo>
                    <a:pt x="90" y="1522"/>
                  </a:lnTo>
                  <a:lnTo>
                    <a:pt x="92" y="1522"/>
                  </a:lnTo>
                  <a:lnTo>
                    <a:pt x="94" y="1520"/>
                  </a:lnTo>
                  <a:lnTo>
                    <a:pt x="96" y="1518"/>
                  </a:lnTo>
                  <a:lnTo>
                    <a:pt x="98" y="1516"/>
                  </a:lnTo>
                  <a:lnTo>
                    <a:pt x="100" y="1514"/>
                  </a:lnTo>
                  <a:lnTo>
                    <a:pt x="102" y="1512"/>
                  </a:lnTo>
                  <a:lnTo>
                    <a:pt x="102" y="1510"/>
                  </a:lnTo>
                  <a:lnTo>
                    <a:pt x="104" y="1510"/>
                  </a:lnTo>
                  <a:lnTo>
                    <a:pt x="104" y="1508"/>
                  </a:lnTo>
                  <a:lnTo>
                    <a:pt x="106" y="1508"/>
                  </a:lnTo>
                  <a:lnTo>
                    <a:pt x="106" y="1506"/>
                  </a:lnTo>
                  <a:lnTo>
                    <a:pt x="106" y="1506"/>
                  </a:lnTo>
                  <a:lnTo>
                    <a:pt x="106" y="1504"/>
                  </a:lnTo>
                  <a:lnTo>
                    <a:pt x="108" y="1504"/>
                  </a:lnTo>
                  <a:lnTo>
                    <a:pt x="108" y="1502"/>
                  </a:lnTo>
                  <a:lnTo>
                    <a:pt x="110" y="1502"/>
                  </a:lnTo>
                  <a:lnTo>
                    <a:pt x="112" y="1500"/>
                  </a:lnTo>
                  <a:lnTo>
                    <a:pt x="112" y="1498"/>
                  </a:lnTo>
                  <a:lnTo>
                    <a:pt x="114" y="1498"/>
                  </a:lnTo>
                  <a:lnTo>
                    <a:pt x="114" y="1498"/>
                  </a:lnTo>
                  <a:lnTo>
                    <a:pt x="116" y="1496"/>
                  </a:lnTo>
                  <a:lnTo>
                    <a:pt x="116" y="1494"/>
                  </a:lnTo>
                  <a:lnTo>
                    <a:pt x="118" y="1494"/>
                  </a:lnTo>
                  <a:lnTo>
                    <a:pt x="118" y="1492"/>
                  </a:lnTo>
                  <a:lnTo>
                    <a:pt x="118" y="1490"/>
                  </a:lnTo>
                  <a:lnTo>
                    <a:pt x="120" y="1488"/>
                  </a:lnTo>
                  <a:lnTo>
                    <a:pt x="120" y="1486"/>
                  </a:lnTo>
                  <a:lnTo>
                    <a:pt x="120" y="1484"/>
                  </a:lnTo>
                  <a:lnTo>
                    <a:pt x="120" y="1482"/>
                  </a:lnTo>
                  <a:lnTo>
                    <a:pt x="120" y="1480"/>
                  </a:lnTo>
                  <a:lnTo>
                    <a:pt x="118" y="1478"/>
                  </a:lnTo>
                  <a:lnTo>
                    <a:pt x="118" y="1476"/>
                  </a:lnTo>
                  <a:lnTo>
                    <a:pt x="118" y="1474"/>
                  </a:lnTo>
                  <a:lnTo>
                    <a:pt x="118" y="1472"/>
                  </a:lnTo>
                  <a:lnTo>
                    <a:pt x="116" y="1472"/>
                  </a:lnTo>
                  <a:lnTo>
                    <a:pt x="116" y="1470"/>
                  </a:lnTo>
                  <a:lnTo>
                    <a:pt x="116" y="1468"/>
                  </a:lnTo>
                  <a:lnTo>
                    <a:pt x="118" y="1466"/>
                  </a:lnTo>
                  <a:lnTo>
                    <a:pt x="118" y="1464"/>
                  </a:lnTo>
                  <a:lnTo>
                    <a:pt x="120" y="1464"/>
                  </a:lnTo>
                  <a:lnTo>
                    <a:pt x="120" y="1462"/>
                  </a:lnTo>
                  <a:lnTo>
                    <a:pt x="122" y="1462"/>
                  </a:lnTo>
                  <a:lnTo>
                    <a:pt x="122" y="1460"/>
                  </a:lnTo>
                  <a:lnTo>
                    <a:pt x="124" y="1460"/>
                  </a:lnTo>
                  <a:lnTo>
                    <a:pt x="124" y="1458"/>
                  </a:lnTo>
                  <a:lnTo>
                    <a:pt x="126" y="1458"/>
                  </a:lnTo>
                  <a:lnTo>
                    <a:pt x="126" y="1456"/>
                  </a:lnTo>
                  <a:lnTo>
                    <a:pt x="130" y="1456"/>
                  </a:lnTo>
                  <a:lnTo>
                    <a:pt x="130" y="1454"/>
                  </a:lnTo>
                  <a:lnTo>
                    <a:pt x="132" y="1454"/>
                  </a:lnTo>
                  <a:lnTo>
                    <a:pt x="132" y="1452"/>
                  </a:lnTo>
                  <a:lnTo>
                    <a:pt x="134" y="1452"/>
                  </a:lnTo>
                  <a:lnTo>
                    <a:pt x="134" y="1450"/>
                  </a:lnTo>
                  <a:lnTo>
                    <a:pt x="134" y="1450"/>
                  </a:lnTo>
                  <a:lnTo>
                    <a:pt x="134" y="1448"/>
                  </a:lnTo>
                  <a:lnTo>
                    <a:pt x="134" y="1446"/>
                  </a:lnTo>
                  <a:lnTo>
                    <a:pt x="136" y="1446"/>
                  </a:lnTo>
                  <a:lnTo>
                    <a:pt x="136" y="1444"/>
                  </a:lnTo>
                  <a:lnTo>
                    <a:pt x="138" y="1444"/>
                  </a:lnTo>
                  <a:lnTo>
                    <a:pt x="138" y="1442"/>
                  </a:lnTo>
                  <a:lnTo>
                    <a:pt x="138" y="1440"/>
                  </a:lnTo>
                  <a:lnTo>
                    <a:pt x="140" y="1440"/>
                  </a:lnTo>
                  <a:lnTo>
                    <a:pt x="140" y="1438"/>
                  </a:lnTo>
                  <a:lnTo>
                    <a:pt x="142" y="1436"/>
                  </a:lnTo>
                  <a:lnTo>
                    <a:pt x="144" y="1436"/>
                  </a:lnTo>
                  <a:lnTo>
                    <a:pt x="144" y="1434"/>
                  </a:lnTo>
                  <a:lnTo>
                    <a:pt x="146" y="1434"/>
                  </a:lnTo>
                  <a:lnTo>
                    <a:pt x="146" y="1432"/>
                  </a:lnTo>
                  <a:lnTo>
                    <a:pt x="148" y="1432"/>
                  </a:lnTo>
                  <a:lnTo>
                    <a:pt x="150" y="1432"/>
                  </a:lnTo>
                  <a:lnTo>
                    <a:pt x="150" y="1430"/>
                  </a:lnTo>
                  <a:lnTo>
                    <a:pt x="152" y="1430"/>
                  </a:lnTo>
                  <a:lnTo>
                    <a:pt x="152" y="1428"/>
                  </a:lnTo>
                  <a:lnTo>
                    <a:pt x="152" y="1426"/>
                  </a:lnTo>
                  <a:lnTo>
                    <a:pt x="152" y="1424"/>
                  </a:lnTo>
                  <a:lnTo>
                    <a:pt x="154" y="1422"/>
                  </a:lnTo>
                  <a:lnTo>
                    <a:pt x="154" y="1420"/>
                  </a:lnTo>
                  <a:lnTo>
                    <a:pt x="154" y="1418"/>
                  </a:lnTo>
                  <a:lnTo>
                    <a:pt x="154" y="1416"/>
                  </a:lnTo>
                  <a:lnTo>
                    <a:pt x="154" y="1414"/>
                  </a:lnTo>
                  <a:lnTo>
                    <a:pt x="152" y="1414"/>
                  </a:lnTo>
                  <a:lnTo>
                    <a:pt x="152" y="1412"/>
                  </a:lnTo>
                  <a:lnTo>
                    <a:pt x="152" y="1410"/>
                  </a:lnTo>
                  <a:lnTo>
                    <a:pt x="152" y="1408"/>
                  </a:lnTo>
                  <a:lnTo>
                    <a:pt x="152" y="1406"/>
                  </a:lnTo>
                  <a:lnTo>
                    <a:pt x="152" y="1404"/>
                  </a:lnTo>
                  <a:lnTo>
                    <a:pt x="154" y="1404"/>
                  </a:lnTo>
                  <a:lnTo>
                    <a:pt x="154" y="1402"/>
                  </a:lnTo>
                  <a:lnTo>
                    <a:pt x="152" y="1402"/>
                  </a:lnTo>
                  <a:lnTo>
                    <a:pt x="152" y="1402"/>
                  </a:lnTo>
                  <a:lnTo>
                    <a:pt x="154" y="1402"/>
                  </a:lnTo>
                  <a:lnTo>
                    <a:pt x="154" y="1400"/>
                  </a:lnTo>
                  <a:lnTo>
                    <a:pt x="154" y="1398"/>
                  </a:lnTo>
                  <a:lnTo>
                    <a:pt x="154" y="1396"/>
                  </a:lnTo>
                  <a:lnTo>
                    <a:pt x="154" y="1394"/>
                  </a:lnTo>
                  <a:lnTo>
                    <a:pt x="154" y="1392"/>
                  </a:lnTo>
                  <a:lnTo>
                    <a:pt x="154" y="1390"/>
                  </a:lnTo>
                  <a:lnTo>
                    <a:pt x="154" y="1388"/>
                  </a:lnTo>
                  <a:lnTo>
                    <a:pt x="152" y="1388"/>
                  </a:lnTo>
                  <a:lnTo>
                    <a:pt x="152" y="1386"/>
                  </a:lnTo>
                  <a:lnTo>
                    <a:pt x="152" y="1384"/>
                  </a:lnTo>
                  <a:lnTo>
                    <a:pt x="152" y="1382"/>
                  </a:lnTo>
                  <a:lnTo>
                    <a:pt x="150" y="1382"/>
                  </a:lnTo>
                  <a:lnTo>
                    <a:pt x="150" y="1380"/>
                  </a:lnTo>
                  <a:lnTo>
                    <a:pt x="150" y="1378"/>
                  </a:lnTo>
                  <a:lnTo>
                    <a:pt x="148" y="1378"/>
                  </a:lnTo>
                  <a:lnTo>
                    <a:pt x="146" y="1378"/>
                  </a:lnTo>
                  <a:lnTo>
                    <a:pt x="146" y="1376"/>
                  </a:lnTo>
                  <a:lnTo>
                    <a:pt x="144" y="1376"/>
                  </a:lnTo>
                  <a:lnTo>
                    <a:pt x="142" y="1376"/>
                  </a:lnTo>
                  <a:lnTo>
                    <a:pt x="142" y="1374"/>
                  </a:lnTo>
                  <a:lnTo>
                    <a:pt x="140" y="1374"/>
                  </a:lnTo>
                  <a:lnTo>
                    <a:pt x="138" y="1374"/>
                  </a:lnTo>
                  <a:lnTo>
                    <a:pt x="136" y="1372"/>
                  </a:lnTo>
                  <a:lnTo>
                    <a:pt x="134" y="1372"/>
                  </a:lnTo>
                  <a:lnTo>
                    <a:pt x="132" y="1370"/>
                  </a:lnTo>
                  <a:lnTo>
                    <a:pt x="132" y="1368"/>
                  </a:lnTo>
                  <a:lnTo>
                    <a:pt x="132" y="1366"/>
                  </a:lnTo>
                  <a:lnTo>
                    <a:pt x="130" y="1366"/>
                  </a:lnTo>
                  <a:lnTo>
                    <a:pt x="130" y="1364"/>
                  </a:lnTo>
                  <a:lnTo>
                    <a:pt x="128" y="1364"/>
                  </a:lnTo>
                  <a:lnTo>
                    <a:pt x="128" y="1362"/>
                  </a:lnTo>
                  <a:lnTo>
                    <a:pt x="126" y="1362"/>
                  </a:lnTo>
                  <a:lnTo>
                    <a:pt x="126" y="1360"/>
                  </a:lnTo>
                  <a:lnTo>
                    <a:pt x="124" y="1360"/>
                  </a:lnTo>
                  <a:lnTo>
                    <a:pt x="124" y="1358"/>
                  </a:lnTo>
                  <a:lnTo>
                    <a:pt x="124" y="1356"/>
                  </a:lnTo>
                  <a:lnTo>
                    <a:pt x="124" y="1354"/>
                  </a:lnTo>
                  <a:lnTo>
                    <a:pt x="122" y="1354"/>
                  </a:lnTo>
                  <a:lnTo>
                    <a:pt x="122" y="1354"/>
                  </a:lnTo>
                  <a:lnTo>
                    <a:pt x="122" y="1352"/>
                  </a:lnTo>
                  <a:lnTo>
                    <a:pt x="120" y="1352"/>
                  </a:lnTo>
                  <a:lnTo>
                    <a:pt x="120" y="1350"/>
                  </a:lnTo>
                  <a:lnTo>
                    <a:pt x="120" y="1348"/>
                  </a:lnTo>
                  <a:lnTo>
                    <a:pt x="118" y="1348"/>
                  </a:lnTo>
                  <a:lnTo>
                    <a:pt x="118" y="1346"/>
                  </a:lnTo>
                  <a:lnTo>
                    <a:pt x="118" y="1344"/>
                  </a:lnTo>
                  <a:lnTo>
                    <a:pt x="116" y="1344"/>
                  </a:lnTo>
                  <a:lnTo>
                    <a:pt x="116" y="1342"/>
                  </a:lnTo>
                  <a:lnTo>
                    <a:pt x="114" y="1340"/>
                  </a:lnTo>
                  <a:lnTo>
                    <a:pt x="114" y="1338"/>
                  </a:lnTo>
                  <a:lnTo>
                    <a:pt x="112" y="1338"/>
                  </a:lnTo>
                  <a:lnTo>
                    <a:pt x="112" y="1336"/>
                  </a:lnTo>
                  <a:lnTo>
                    <a:pt x="110" y="1334"/>
                  </a:lnTo>
                  <a:lnTo>
                    <a:pt x="108" y="1332"/>
                  </a:lnTo>
                  <a:lnTo>
                    <a:pt x="106" y="1330"/>
                  </a:lnTo>
                  <a:lnTo>
                    <a:pt x="106" y="1328"/>
                  </a:lnTo>
                  <a:lnTo>
                    <a:pt x="104" y="1326"/>
                  </a:lnTo>
                  <a:lnTo>
                    <a:pt x="104" y="1324"/>
                  </a:lnTo>
                  <a:lnTo>
                    <a:pt x="104" y="1321"/>
                  </a:lnTo>
                  <a:lnTo>
                    <a:pt x="104" y="1319"/>
                  </a:lnTo>
                  <a:lnTo>
                    <a:pt x="102" y="1319"/>
                  </a:lnTo>
                  <a:lnTo>
                    <a:pt x="102" y="1317"/>
                  </a:lnTo>
                  <a:lnTo>
                    <a:pt x="102" y="1315"/>
                  </a:lnTo>
                  <a:lnTo>
                    <a:pt x="104" y="1313"/>
                  </a:lnTo>
                  <a:lnTo>
                    <a:pt x="104" y="1311"/>
                  </a:lnTo>
                  <a:lnTo>
                    <a:pt x="104" y="1309"/>
                  </a:lnTo>
                  <a:lnTo>
                    <a:pt x="104" y="1307"/>
                  </a:lnTo>
                  <a:lnTo>
                    <a:pt x="104" y="1305"/>
                  </a:lnTo>
                  <a:lnTo>
                    <a:pt x="106" y="1305"/>
                  </a:lnTo>
                  <a:lnTo>
                    <a:pt x="106" y="1303"/>
                  </a:lnTo>
                  <a:lnTo>
                    <a:pt x="104" y="1303"/>
                  </a:lnTo>
                  <a:lnTo>
                    <a:pt x="104" y="1301"/>
                  </a:lnTo>
                  <a:lnTo>
                    <a:pt x="102" y="1301"/>
                  </a:lnTo>
                  <a:lnTo>
                    <a:pt x="102" y="1299"/>
                  </a:lnTo>
                  <a:lnTo>
                    <a:pt x="100" y="1299"/>
                  </a:lnTo>
                  <a:lnTo>
                    <a:pt x="100" y="1297"/>
                  </a:lnTo>
                  <a:lnTo>
                    <a:pt x="98" y="1297"/>
                  </a:lnTo>
                  <a:lnTo>
                    <a:pt x="98" y="1295"/>
                  </a:lnTo>
                  <a:lnTo>
                    <a:pt x="96" y="1295"/>
                  </a:lnTo>
                  <a:lnTo>
                    <a:pt x="96" y="1293"/>
                  </a:lnTo>
                  <a:lnTo>
                    <a:pt x="94" y="1293"/>
                  </a:lnTo>
                  <a:lnTo>
                    <a:pt x="92" y="1291"/>
                  </a:lnTo>
                  <a:lnTo>
                    <a:pt x="90" y="1289"/>
                  </a:lnTo>
                  <a:lnTo>
                    <a:pt x="88" y="1289"/>
                  </a:lnTo>
                  <a:lnTo>
                    <a:pt x="86" y="1287"/>
                  </a:lnTo>
                  <a:lnTo>
                    <a:pt x="84" y="1287"/>
                  </a:lnTo>
                  <a:lnTo>
                    <a:pt x="82" y="1285"/>
                  </a:lnTo>
                  <a:lnTo>
                    <a:pt x="82" y="1283"/>
                  </a:lnTo>
                  <a:lnTo>
                    <a:pt x="80" y="1283"/>
                  </a:lnTo>
                  <a:lnTo>
                    <a:pt x="78" y="1281"/>
                  </a:lnTo>
                  <a:lnTo>
                    <a:pt x="78" y="1279"/>
                  </a:lnTo>
                  <a:lnTo>
                    <a:pt x="76" y="1277"/>
                  </a:lnTo>
                  <a:lnTo>
                    <a:pt x="74" y="1277"/>
                  </a:lnTo>
                  <a:lnTo>
                    <a:pt x="72" y="1275"/>
                  </a:lnTo>
                  <a:lnTo>
                    <a:pt x="70" y="1275"/>
                  </a:lnTo>
                  <a:lnTo>
                    <a:pt x="68" y="1277"/>
                  </a:lnTo>
                  <a:lnTo>
                    <a:pt x="66" y="1277"/>
                  </a:lnTo>
                  <a:lnTo>
                    <a:pt x="64" y="1277"/>
                  </a:lnTo>
                  <a:lnTo>
                    <a:pt x="62" y="1277"/>
                  </a:lnTo>
                  <a:lnTo>
                    <a:pt x="60" y="1279"/>
                  </a:lnTo>
                  <a:lnTo>
                    <a:pt x="58" y="1279"/>
                  </a:lnTo>
                  <a:lnTo>
                    <a:pt x="58" y="1281"/>
                  </a:lnTo>
                  <a:lnTo>
                    <a:pt x="56" y="1281"/>
                  </a:lnTo>
                  <a:lnTo>
                    <a:pt x="54" y="1281"/>
                  </a:lnTo>
                  <a:lnTo>
                    <a:pt x="50" y="1283"/>
                  </a:lnTo>
                  <a:lnTo>
                    <a:pt x="46" y="1283"/>
                  </a:lnTo>
                  <a:lnTo>
                    <a:pt x="44" y="1283"/>
                  </a:lnTo>
                  <a:lnTo>
                    <a:pt x="42" y="1283"/>
                  </a:lnTo>
                  <a:lnTo>
                    <a:pt x="40" y="1283"/>
                  </a:lnTo>
                  <a:lnTo>
                    <a:pt x="36" y="1281"/>
                  </a:lnTo>
                  <a:lnTo>
                    <a:pt x="30" y="1279"/>
                  </a:lnTo>
                  <a:lnTo>
                    <a:pt x="28" y="1279"/>
                  </a:lnTo>
                  <a:lnTo>
                    <a:pt x="28" y="1277"/>
                  </a:lnTo>
                  <a:lnTo>
                    <a:pt x="26" y="1277"/>
                  </a:lnTo>
                  <a:lnTo>
                    <a:pt x="24" y="1277"/>
                  </a:lnTo>
                  <a:lnTo>
                    <a:pt x="22" y="1277"/>
                  </a:lnTo>
                  <a:lnTo>
                    <a:pt x="20" y="1277"/>
                  </a:lnTo>
                  <a:lnTo>
                    <a:pt x="18" y="1277"/>
                  </a:lnTo>
                  <a:lnTo>
                    <a:pt x="16" y="1277"/>
                  </a:lnTo>
                  <a:lnTo>
                    <a:pt x="14" y="1277"/>
                  </a:lnTo>
                  <a:lnTo>
                    <a:pt x="12" y="1277"/>
                  </a:lnTo>
                  <a:lnTo>
                    <a:pt x="10" y="1277"/>
                  </a:lnTo>
                  <a:lnTo>
                    <a:pt x="10" y="1275"/>
                  </a:lnTo>
                  <a:lnTo>
                    <a:pt x="10" y="1275"/>
                  </a:lnTo>
                  <a:lnTo>
                    <a:pt x="10" y="1273"/>
                  </a:lnTo>
                  <a:lnTo>
                    <a:pt x="8" y="1273"/>
                  </a:lnTo>
                  <a:lnTo>
                    <a:pt x="6" y="1271"/>
                  </a:lnTo>
                  <a:lnTo>
                    <a:pt x="4" y="1269"/>
                  </a:lnTo>
                  <a:lnTo>
                    <a:pt x="4" y="1267"/>
                  </a:lnTo>
                  <a:lnTo>
                    <a:pt x="4" y="1265"/>
                  </a:lnTo>
                  <a:lnTo>
                    <a:pt x="4" y="1263"/>
                  </a:lnTo>
                  <a:lnTo>
                    <a:pt x="4" y="1257"/>
                  </a:lnTo>
                  <a:lnTo>
                    <a:pt x="4" y="1257"/>
                  </a:lnTo>
                  <a:lnTo>
                    <a:pt x="4" y="1253"/>
                  </a:lnTo>
                  <a:lnTo>
                    <a:pt x="2" y="1253"/>
                  </a:lnTo>
                  <a:lnTo>
                    <a:pt x="2" y="1249"/>
                  </a:lnTo>
                  <a:lnTo>
                    <a:pt x="4" y="1247"/>
                  </a:lnTo>
                  <a:lnTo>
                    <a:pt x="4" y="1243"/>
                  </a:lnTo>
                  <a:lnTo>
                    <a:pt x="6" y="1239"/>
                  </a:lnTo>
                  <a:lnTo>
                    <a:pt x="6" y="1237"/>
                  </a:lnTo>
                  <a:lnTo>
                    <a:pt x="6" y="1235"/>
                  </a:lnTo>
                  <a:lnTo>
                    <a:pt x="4" y="1235"/>
                  </a:lnTo>
                  <a:lnTo>
                    <a:pt x="4" y="1233"/>
                  </a:lnTo>
                  <a:lnTo>
                    <a:pt x="2" y="1229"/>
                  </a:lnTo>
                  <a:lnTo>
                    <a:pt x="2" y="1227"/>
                  </a:lnTo>
                  <a:lnTo>
                    <a:pt x="2" y="1225"/>
                  </a:lnTo>
                  <a:lnTo>
                    <a:pt x="2" y="1223"/>
                  </a:lnTo>
                  <a:lnTo>
                    <a:pt x="2" y="1221"/>
                  </a:lnTo>
                  <a:lnTo>
                    <a:pt x="2" y="1219"/>
                  </a:lnTo>
                  <a:lnTo>
                    <a:pt x="2" y="1217"/>
                  </a:lnTo>
                  <a:lnTo>
                    <a:pt x="2" y="1215"/>
                  </a:lnTo>
                  <a:lnTo>
                    <a:pt x="2" y="1213"/>
                  </a:lnTo>
                  <a:lnTo>
                    <a:pt x="2" y="1211"/>
                  </a:lnTo>
                  <a:lnTo>
                    <a:pt x="0" y="1211"/>
                  </a:lnTo>
                  <a:lnTo>
                    <a:pt x="0" y="1211"/>
                  </a:lnTo>
                  <a:lnTo>
                    <a:pt x="2" y="1211"/>
                  </a:lnTo>
                  <a:lnTo>
                    <a:pt x="2" y="1209"/>
                  </a:lnTo>
                  <a:lnTo>
                    <a:pt x="2" y="1207"/>
                  </a:lnTo>
                  <a:lnTo>
                    <a:pt x="4" y="1207"/>
                  </a:lnTo>
                  <a:lnTo>
                    <a:pt x="4" y="1205"/>
                  </a:lnTo>
                  <a:lnTo>
                    <a:pt x="4" y="1203"/>
                  </a:lnTo>
                  <a:lnTo>
                    <a:pt x="4" y="1201"/>
                  </a:lnTo>
                  <a:lnTo>
                    <a:pt x="4" y="1199"/>
                  </a:lnTo>
                  <a:lnTo>
                    <a:pt x="4" y="1197"/>
                  </a:lnTo>
                  <a:lnTo>
                    <a:pt x="6" y="1195"/>
                  </a:lnTo>
                  <a:lnTo>
                    <a:pt x="6" y="1193"/>
                  </a:lnTo>
                  <a:lnTo>
                    <a:pt x="6" y="1191"/>
                  </a:lnTo>
                  <a:lnTo>
                    <a:pt x="8" y="1189"/>
                  </a:lnTo>
                  <a:lnTo>
                    <a:pt x="8" y="1187"/>
                  </a:lnTo>
                  <a:lnTo>
                    <a:pt x="8" y="1185"/>
                  </a:lnTo>
                  <a:lnTo>
                    <a:pt x="8" y="1183"/>
                  </a:lnTo>
                  <a:lnTo>
                    <a:pt x="8" y="1181"/>
                  </a:lnTo>
                  <a:lnTo>
                    <a:pt x="10" y="1179"/>
                  </a:lnTo>
                  <a:lnTo>
                    <a:pt x="10" y="1177"/>
                  </a:lnTo>
                  <a:lnTo>
                    <a:pt x="10" y="1175"/>
                  </a:lnTo>
                  <a:lnTo>
                    <a:pt x="10" y="1173"/>
                  </a:lnTo>
                  <a:lnTo>
                    <a:pt x="10" y="1171"/>
                  </a:lnTo>
                  <a:lnTo>
                    <a:pt x="10" y="1169"/>
                  </a:lnTo>
                  <a:lnTo>
                    <a:pt x="10" y="1167"/>
                  </a:lnTo>
                  <a:lnTo>
                    <a:pt x="10" y="1165"/>
                  </a:lnTo>
                  <a:lnTo>
                    <a:pt x="10" y="1163"/>
                  </a:lnTo>
                  <a:lnTo>
                    <a:pt x="10" y="1163"/>
                  </a:lnTo>
                  <a:lnTo>
                    <a:pt x="12" y="1161"/>
                  </a:lnTo>
                  <a:lnTo>
                    <a:pt x="10" y="1159"/>
                  </a:lnTo>
                  <a:lnTo>
                    <a:pt x="10" y="1157"/>
                  </a:lnTo>
                  <a:lnTo>
                    <a:pt x="10" y="1155"/>
                  </a:lnTo>
                  <a:lnTo>
                    <a:pt x="12" y="1153"/>
                  </a:lnTo>
                  <a:lnTo>
                    <a:pt x="12" y="1151"/>
                  </a:lnTo>
                  <a:lnTo>
                    <a:pt x="12" y="1149"/>
                  </a:lnTo>
                  <a:lnTo>
                    <a:pt x="12" y="1147"/>
                  </a:lnTo>
                  <a:lnTo>
                    <a:pt x="12" y="1145"/>
                  </a:lnTo>
                  <a:lnTo>
                    <a:pt x="12" y="1143"/>
                  </a:lnTo>
                  <a:lnTo>
                    <a:pt x="12" y="1141"/>
                  </a:lnTo>
                  <a:lnTo>
                    <a:pt x="14" y="1139"/>
                  </a:lnTo>
                  <a:lnTo>
                    <a:pt x="16" y="1137"/>
                  </a:lnTo>
                  <a:lnTo>
                    <a:pt x="18" y="1137"/>
                  </a:lnTo>
                  <a:lnTo>
                    <a:pt x="20" y="1137"/>
                  </a:lnTo>
                  <a:lnTo>
                    <a:pt x="22" y="1137"/>
                  </a:lnTo>
                  <a:lnTo>
                    <a:pt x="24" y="1135"/>
                  </a:lnTo>
                  <a:lnTo>
                    <a:pt x="24" y="1133"/>
                  </a:lnTo>
                  <a:lnTo>
                    <a:pt x="24" y="1131"/>
                  </a:lnTo>
                  <a:lnTo>
                    <a:pt x="26" y="1131"/>
                  </a:lnTo>
                  <a:lnTo>
                    <a:pt x="28" y="1131"/>
                  </a:lnTo>
                  <a:lnTo>
                    <a:pt x="30" y="1131"/>
                  </a:lnTo>
                  <a:lnTo>
                    <a:pt x="30" y="1129"/>
                  </a:lnTo>
                  <a:lnTo>
                    <a:pt x="32" y="1129"/>
                  </a:lnTo>
                  <a:lnTo>
                    <a:pt x="34" y="1129"/>
                  </a:lnTo>
                  <a:lnTo>
                    <a:pt x="34" y="1127"/>
                  </a:lnTo>
                  <a:lnTo>
                    <a:pt x="36" y="1127"/>
                  </a:lnTo>
                  <a:lnTo>
                    <a:pt x="38" y="1127"/>
                  </a:lnTo>
                  <a:lnTo>
                    <a:pt x="40" y="1125"/>
                  </a:lnTo>
                  <a:lnTo>
                    <a:pt x="40" y="1123"/>
                  </a:lnTo>
                  <a:lnTo>
                    <a:pt x="42" y="1123"/>
                  </a:lnTo>
                  <a:lnTo>
                    <a:pt x="44" y="1121"/>
                  </a:lnTo>
                  <a:lnTo>
                    <a:pt x="46" y="1121"/>
                  </a:lnTo>
                  <a:lnTo>
                    <a:pt x="46" y="1119"/>
                  </a:lnTo>
                  <a:lnTo>
                    <a:pt x="48" y="1119"/>
                  </a:lnTo>
                  <a:lnTo>
                    <a:pt x="50" y="1117"/>
                  </a:lnTo>
                  <a:lnTo>
                    <a:pt x="52" y="1117"/>
                  </a:lnTo>
                  <a:lnTo>
                    <a:pt x="52" y="1115"/>
                  </a:lnTo>
                  <a:lnTo>
                    <a:pt x="54" y="1115"/>
                  </a:lnTo>
                  <a:lnTo>
                    <a:pt x="54" y="1115"/>
                  </a:lnTo>
                  <a:lnTo>
                    <a:pt x="54" y="1113"/>
                  </a:lnTo>
                  <a:lnTo>
                    <a:pt x="56" y="1113"/>
                  </a:lnTo>
                  <a:lnTo>
                    <a:pt x="56" y="1111"/>
                  </a:lnTo>
                  <a:lnTo>
                    <a:pt x="58" y="1109"/>
                  </a:lnTo>
                  <a:lnTo>
                    <a:pt x="60" y="1105"/>
                  </a:lnTo>
                  <a:lnTo>
                    <a:pt x="62" y="1103"/>
                  </a:lnTo>
                  <a:lnTo>
                    <a:pt x="64" y="1103"/>
                  </a:lnTo>
                  <a:lnTo>
                    <a:pt x="64" y="1101"/>
                  </a:lnTo>
                  <a:lnTo>
                    <a:pt x="66" y="1099"/>
                  </a:lnTo>
                  <a:lnTo>
                    <a:pt x="66" y="1097"/>
                  </a:lnTo>
                  <a:lnTo>
                    <a:pt x="68" y="1095"/>
                  </a:lnTo>
                  <a:lnTo>
                    <a:pt x="68" y="1093"/>
                  </a:lnTo>
                  <a:lnTo>
                    <a:pt x="68" y="1091"/>
                  </a:lnTo>
                  <a:lnTo>
                    <a:pt x="68" y="1085"/>
                  </a:lnTo>
                  <a:lnTo>
                    <a:pt x="68" y="1083"/>
                  </a:lnTo>
                  <a:lnTo>
                    <a:pt x="70" y="1081"/>
                  </a:lnTo>
                  <a:lnTo>
                    <a:pt x="70" y="1079"/>
                  </a:lnTo>
                  <a:lnTo>
                    <a:pt x="70" y="1077"/>
                  </a:lnTo>
                  <a:lnTo>
                    <a:pt x="70" y="1075"/>
                  </a:lnTo>
                  <a:lnTo>
                    <a:pt x="72" y="1075"/>
                  </a:lnTo>
                  <a:lnTo>
                    <a:pt x="72" y="1073"/>
                  </a:lnTo>
                  <a:lnTo>
                    <a:pt x="74" y="1071"/>
                  </a:lnTo>
                  <a:lnTo>
                    <a:pt x="76" y="1067"/>
                  </a:lnTo>
                  <a:lnTo>
                    <a:pt x="78" y="1067"/>
                  </a:lnTo>
                  <a:lnTo>
                    <a:pt x="80" y="1067"/>
                  </a:lnTo>
                  <a:lnTo>
                    <a:pt x="82" y="1065"/>
                  </a:lnTo>
                  <a:lnTo>
                    <a:pt x="84" y="1061"/>
                  </a:lnTo>
                  <a:lnTo>
                    <a:pt x="84" y="1059"/>
                  </a:lnTo>
                  <a:lnTo>
                    <a:pt x="84" y="1057"/>
                  </a:lnTo>
                  <a:lnTo>
                    <a:pt x="82" y="1055"/>
                  </a:lnTo>
                  <a:lnTo>
                    <a:pt x="82" y="1053"/>
                  </a:lnTo>
                  <a:lnTo>
                    <a:pt x="80" y="1051"/>
                  </a:lnTo>
                  <a:lnTo>
                    <a:pt x="80" y="1049"/>
                  </a:lnTo>
                  <a:lnTo>
                    <a:pt x="80" y="1047"/>
                  </a:lnTo>
                  <a:lnTo>
                    <a:pt x="78" y="1045"/>
                  </a:lnTo>
                  <a:lnTo>
                    <a:pt x="78" y="1043"/>
                  </a:lnTo>
                  <a:lnTo>
                    <a:pt x="78" y="1041"/>
                  </a:lnTo>
                  <a:lnTo>
                    <a:pt x="78" y="1039"/>
                  </a:lnTo>
                  <a:lnTo>
                    <a:pt x="80" y="1037"/>
                  </a:lnTo>
                  <a:lnTo>
                    <a:pt x="82" y="1035"/>
                  </a:lnTo>
                  <a:lnTo>
                    <a:pt x="84" y="1033"/>
                  </a:lnTo>
                  <a:lnTo>
                    <a:pt x="86" y="1033"/>
                  </a:lnTo>
                  <a:lnTo>
                    <a:pt x="86" y="1031"/>
                  </a:lnTo>
                  <a:lnTo>
                    <a:pt x="88" y="1031"/>
                  </a:lnTo>
                  <a:lnTo>
                    <a:pt x="88" y="1029"/>
                  </a:lnTo>
                  <a:lnTo>
                    <a:pt x="90" y="1029"/>
                  </a:lnTo>
                  <a:lnTo>
                    <a:pt x="92" y="1029"/>
                  </a:lnTo>
                  <a:lnTo>
                    <a:pt x="92" y="1027"/>
                  </a:lnTo>
                  <a:lnTo>
                    <a:pt x="94" y="1025"/>
                  </a:lnTo>
                  <a:lnTo>
                    <a:pt x="96" y="1025"/>
                  </a:lnTo>
                  <a:lnTo>
                    <a:pt x="96" y="1023"/>
                  </a:lnTo>
                  <a:lnTo>
                    <a:pt x="96" y="1019"/>
                  </a:lnTo>
                  <a:lnTo>
                    <a:pt x="96" y="1017"/>
                  </a:lnTo>
                  <a:lnTo>
                    <a:pt x="98" y="1015"/>
                  </a:lnTo>
                  <a:lnTo>
                    <a:pt x="96" y="1013"/>
                  </a:lnTo>
                  <a:lnTo>
                    <a:pt x="96" y="1011"/>
                  </a:lnTo>
                  <a:lnTo>
                    <a:pt x="98" y="1011"/>
                  </a:lnTo>
                  <a:lnTo>
                    <a:pt x="98" y="1009"/>
                  </a:lnTo>
                  <a:lnTo>
                    <a:pt x="98" y="1007"/>
                  </a:lnTo>
                  <a:lnTo>
                    <a:pt x="98" y="1005"/>
                  </a:lnTo>
                  <a:lnTo>
                    <a:pt x="100" y="1005"/>
                  </a:lnTo>
                  <a:lnTo>
                    <a:pt x="100" y="1003"/>
                  </a:lnTo>
                  <a:lnTo>
                    <a:pt x="102" y="1003"/>
                  </a:lnTo>
                  <a:lnTo>
                    <a:pt x="102" y="1001"/>
                  </a:lnTo>
                  <a:lnTo>
                    <a:pt x="102" y="999"/>
                  </a:lnTo>
                  <a:lnTo>
                    <a:pt x="104" y="999"/>
                  </a:lnTo>
                  <a:lnTo>
                    <a:pt x="104" y="997"/>
                  </a:lnTo>
                  <a:lnTo>
                    <a:pt x="104" y="995"/>
                  </a:lnTo>
                  <a:lnTo>
                    <a:pt x="106" y="995"/>
                  </a:lnTo>
                  <a:lnTo>
                    <a:pt x="106" y="993"/>
                  </a:lnTo>
                  <a:lnTo>
                    <a:pt x="106" y="991"/>
                  </a:lnTo>
                  <a:lnTo>
                    <a:pt x="106" y="991"/>
                  </a:lnTo>
                  <a:lnTo>
                    <a:pt x="106" y="989"/>
                  </a:lnTo>
                  <a:lnTo>
                    <a:pt x="108" y="989"/>
                  </a:lnTo>
                  <a:lnTo>
                    <a:pt x="108" y="987"/>
                  </a:lnTo>
                  <a:lnTo>
                    <a:pt x="110" y="987"/>
                  </a:lnTo>
                  <a:lnTo>
                    <a:pt x="110" y="985"/>
                  </a:lnTo>
                  <a:lnTo>
                    <a:pt x="110" y="983"/>
                  </a:lnTo>
                  <a:lnTo>
                    <a:pt x="112" y="983"/>
                  </a:lnTo>
                  <a:lnTo>
                    <a:pt x="114" y="981"/>
                  </a:lnTo>
                  <a:lnTo>
                    <a:pt x="116" y="979"/>
                  </a:lnTo>
                  <a:lnTo>
                    <a:pt x="118" y="979"/>
                  </a:lnTo>
                  <a:lnTo>
                    <a:pt x="120" y="979"/>
                  </a:lnTo>
                  <a:lnTo>
                    <a:pt x="122" y="977"/>
                  </a:lnTo>
                  <a:lnTo>
                    <a:pt x="124" y="977"/>
                  </a:lnTo>
                  <a:lnTo>
                    <a:pt x="126" y="975"/>
                  </a:lnTo>
                  <a:lnTo>
                    <a:pt x="128" y="973"/>
                  </a:lnTo>
                  <a:lnTo>
                    <a:pt x="130" y="973"/>
                  </a:lnTo>
                  <a:lnTo>
                    <a:pt x="130" y="971"/>
                  </a:lnTo>
                  <a:lnTo>
                    <a:pt x="132" y="971"/>
                  </a:lnTo>
                  <a:lnTo>
                    <a:pt x="134" y="971"/>
                  </a:lnTo>
                  <a:lnTo>
                    <a:pt x="134" y="971"/>
                  </a:lnTo>
                  <a:lnTo>
                    <a:pt x="136" y="971"/>
                  </a:lnTo>
                  <a:lnTo>
                    <a:pt x="136" y="969"/>
                  </a:lnTo>
                  <a:lnTo>
                    <a:pt x="134" y="969"/>
                  </a:lnTo>
                  <a:lnTo>
                    <a:pt x="134" y="967"/>
                  </a:lnTo>
                  <a:lnTo>
                    <a:pt x="136" y="965"/>
                  </a:lnTo>
                  <a:lnTo>
                    <a:pt x="138" y="963"/>
                  </a:lnTo>
                  <a:lnTo>
                    <a:pt x="140" y="963"/>
                  </a:lnTo>
                  <a:lnTo>
                    <a:pt x="140" y="961"/>
                  </a:lnTo>
                  <a:lnTo>
                    <a:pt x="142" y="961"/>
                  </a:lnTo>
                  <a:lnTo>
                    <a:pt x="142" y="959"/>
                  </a:lnTo>
                  <a:lnTo>
                    <a:pt x="144" y="959"/>
                  </a:lnTo>
                  <a:lnTo>
                    <a:pt x="144" y="957"/>
                  </a:lnTo>
                  <a:lnTo>
                    <a:pt x="146" y="957"/>
                  </a:lnTo>
                  <a:lnTo>
                    <a:pt x="146" y="955"/>
                  </a:lnTo>
                  <a:lnTo>
                    <a:pt x="148" y="955"/>
                  </a:lnTo>
                  <a:lnTo>
                    <a:pt x="150" y="955"/>
                  </a:lnTo>
                  <a:lnTo>
                    <a:pt x="152" y="955"/>
                  </a:lnTo>
                  <a:lnTo>
                    <a:pt x="154" y="955"/>
                  </a:lnTo>
                  <a:lnTo>
                    <a:pt x="154" y="955"/>
                  </a:lnTo>
                  <a:lnTo>
                    <a:pt x="156" y="955"/>
                  </a:lnTo>
                  <a:lnTo>
                    <a:pt x="158" y="955"/>
                  </a:lnTo>
                  <a:lnTo>
                    <a:pt x="158" y="953"/>
                  </a:lnTo>
                  <a:lnTo>
                    <a:pt x="158" y="951"/>
                  </a:lnTo>
                  <a:lnTo>
                    <a:pt x="156" y="947"/>
                  </a:lnTo>
                  <a:lnTo>
                    <a:pt x="156" y="945"/>
                  </a:lnTo>
                  <a:lnTo>
                    <a:pt x="158" y="945"/>
                  </a:lnTo>
                  <a:lnTo>
                    <a:pt x="160" y="945"/>
                  </a:lnTo>
                  <a:lnTo>
                    <a:pt x="162" y="945"/>
                  </a:lnTo>
                  <a:lnTo>
                    <a:pt x="162" y="947"/>
                  </a:lnTo>
                  <a:lnTo>
                    <a:pt x="164" y="947"/>
                  </a:lnTo>
                  <a:lnTo>
                    <a:pt x="166" y="945"/>
                  </a:lnTo>
                  <a:lnTo>
                    <a:pt x="168" y="945"/>
                  </a:lnTo>
                  <a:lnTo>
                    <a:pt x="170" y="945"/>
                  </a:lnTo>
                  <a:lnTo>
                    <a:pt x="172" y="945"/>
                  </a:lnTo>
                  <a:lnTo>
                    <a:pt x="174" y="945"/>
                  </a:lnTo>
                  <a:lnTo>
                    <a:pt x="176" y="943"/>
                  </a:lnTo>
                  <a:lnTo>
                    <a:pt x="178" y="941"/>
                  </a:lnTo>
                  <a:lnTo>
                    <a:pt x="180" y="941"/>
                  </a:lnTo>
                  <a:lnTo>
                    <a:pt x="180" y="939"/>
                  </a:lnTo>
                  <a:lnTo>
                    <a:pt x="182" y="939"/>
                  </a:lnTo>
                  <a:lnTo>
                    <a:pt x="184" y="939"/>
                  </a:lnTo>
                  <a:lnTo>
                    <a:pt x="186" y="939"/>
                  </a:lnTo>
                  <a:lnTo>
                    <a:pt x="188" y="939"/>
                  </a:lnTo>
                  <a:lnTo>
                    <a:pt x="190" y="939"/>
                  </a:lnTo>
                  <a:lnTo>
                    <a:pt x="190" y="937"/>
                  </a:lnTo>
                  <a:lnTo>
                    <a:pt x="192" y="937"/>
                  </a:lnTo>
                  <a:lnTo>
                    <a:pt x="192" y="935"/>
                  </a:lnTo>
                  <a:lnTo>
                    <a:pt x="194" y="935"/>
                  </a:lnTo>
                  <a:lnTo>
                    <a:pt x="196" y="933"/>
                  </a:lnTo>
                  <a:lnTo>
                    <a:pt x="198" y="933"/>
                  </a:lnTo>
                  <a:lnTo>
                    <a:pt x="200" y="933"/>
                  </a:lnTo>
                  <a:lnTo>
                    <a:pt x="200" y="931"/>
                  </a:lnTo>
                  <a:lnTo>
                    <a:pt x="202" y="931"/>
                  </a:lnTo>
                  <a:lnTo>
                    <a:pt x="202" y="933"/>
                  </a:lnTo>
                  <a:lnTo>
                    <a:pt x="202" y="931"/>
                  </a:lnTo>
                  <a:lnTo>
                    <a:pt x="204" y="931"/>
                  </a:lnTo>
                  <a:lnTo>
                    <a:pt x="206" y="929"/>
                  </a:lnTo>
                  <a:lnTo>
                    <a:pt x="208" y="929"/>
                  </a:lnTo>
                  <a:lnTo>
                    <a:pt x="210" y="929"/>
                  </a:lnTo>
                  <a:lnTo>
                    <a:pt x="212" y="929"/>
                  </a:lnTo>
                  <a:lnTo>
                    <a:pt x="214" y="929"/>
                  </a:lnTo>
                  <a:lnTo>
                    <a:pt x="214" y="927"/>
                  </a:lnTo>
                  <a:lnTo>
                    <a:pt x="214" y="925"/>
                  </a:lnTo>
                  <a:lnTo>
                    <a:pt x="214" y="923"/>
                  </a:lnTo>
                  <a:lnTo>
                    <a:pt x="214" y="923"/>
                  </a:lnTo>
                  <a:lnTo>
                    <a:pt x="214" y="921"/>
                  </a:lnTo>
                  <a:lnTo>
                    <a:pt x="214" y="919"/>
                  </a:lnTo>
                  <a:lnTo>
                    <a:pt x="214" y="917"/>
                  </a:lnTo>
                  <a:lnTo>
                    <a:pt x="214" y="915"/>
                  </a:lnTo>
                  <a:lnTo>
                    <a:pt x="216" y="913"/>
                  </a:lnTo>
                  <a:lnTo>
                    <a:pt x="218" y="911"/>
                  </a:lnTo>
                  <a:lnTo>
                    <a:pt x="220" y="909"/>
                  </a:lnTo>
                  <a:lnTo>
                    <a:pt x="222" y="907"/>
                  </a:lnTo>
                  <a:lnTo>
                    <a:pt x="224" y="903"/>
                  </a:lnTo>
                  <a:lnTo>
                    <a:pt x="226" y="903"/>
                  </a:lnTo>
                  <a:lnTo>
                    <a:pt x="228" y="901"/>
                  </a:lnTo>
                  <a:lnTo>
                    <a:pt x="230" y="901"/>
                  </a:lnTo>
                  <a:lnTo>
                    <a:pt x="232" y="901"/>
                  </a:lnTo>
                  <a:lnTo>
                    <a:pt x="232" y="899"/>
                  </a:lnTo>
                  <a:lnTo>
                    <a:pt x="234" y="901"/>
                  </a:lnTo>
                  <a:lnTo>
                    <a:pt x="236" y="901"/>
                  </a:lnTo>
                  <a:lnTo>
                    <a:pt x="238" y="901"/>
                  </a:lnTo>
                  <a:lnTo>
                    <a:pt x="240" y="903"/>
                  </a:lnTo>
                  <a:lnTo>
                    <a:pt x="244" y="903"/>
                  </a:lnTo>
                  <a:lnTo>
                    <a:pt x="246" y="903"/>
                  </a:lnTo>
                  <a:lnTo>
                    <a:pt x="246" y="905"/>
                  </a:lnTo>
                  <a:lnTo>
                    <a:pt x="248" y="905"/>
                  </a:lnTo>
                  <a:lnTo>
                    <a:pt x="250" y="907"/>
                  </a:lnTo>
                  <a:lnTo>
                    <a:pt x="250" y="909"/>
                  </a:lnTo>
                  <a:lnTo>
                    <a:pt x="252" y="909"/>
                  </a:lnTo>
                  <a:lnTo>
                    <a:pt x="252" y="907"/>
                  </a:lnTo>
                  <a:lnTo>
                    <a:pt x="254" y="907"/>
                  </a:lnTo>
                  <a:lnTo>
                    <a:pt x="256" y="907"/>
                  </a:lnTo>
                  <a:lnTo>
                    <a:pt x="256" y="909"/>
                  </a:lnTo>
                  <a:lnTo>
                    <a:pt x="258" y="909"/>
                  </a:lnTo>
                  <a:lnTo>
                    <a:pt x="260" y="909"/>
                  </a:lnTo>
                  <a:lnTo>
                    <a:pt x="262" y="911"/>
                  </a:lnTo>
                  <a:lnTo>
                    <a:pt x="264" y="911"/>
                  </a:lnTo>
                  <a:lnTo>
                    <a:pt x="264" y="909"/>
                  </a:lnTo>
                  <a:lnTo>
                    <a:pt x="268" y="907"/>
                  </a:lnTo>
                  <a:lnTo>
                    <a:pt x="270" y="905"/>
                  </a:lnTo>
                  <a:lnTo>
                    <a:pt x="270" y="903"/>
                  </a:lnTo>
                  <a:lnTo>
                    <a:pt x="268" y="903"/>
                  </a:lnTo>
                  <a:lnTo>
                    <a:pt x="268" y="901"/>
                  </a:lnTo>
                  <a:lnTo>
                    <a:pt x="268" y="899"/>
                  </a:lnTo>
                  <a:lnTo>
                    <a:pt x="268" y="896"/>
                  </a:lnTo>
                  <a:lnTo>
                    <a:pt x="270" y="896"/>
                  </a:lnTo>
                  <a:lnTo>
                    <a:pt x="272" y="894"/>
                  </a:lnTo>
                  <a:lnTo>
                    <a:pt x="274" y="894"/>
                  </a:lnTo>
                  <a:lnTo>
                    <a:pt x="274" y="892"/>
                  </a:lnTo>
                  <a:lnTo>
                    <a:pt x="276" y="890"/>
                  </a:lnTo>
                  <a:lnTo>
                    <a:pt x="276" y="888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8" y="884"/>
                  </a:lnTo>
                  <a:lnTo>
                    <a:pt x="278" y="882"/>
                  </a:lnTo>
                  <a:lnTo>
                    <a:pt x="278" y="880"/>
                  </a:lnTo>
                  <a:lnTo>
                    <a:pt x="280" y="880"/>
                  </a:lnTo>
                  <a:lnTo>
                    <a:pt x="280" y="878"/>
                  </a:lnTo>
                  <a:lnTo>
                    <a:pt x="280" y="876"/>
                  </a:lnTo>
                  <a:lnTo>
                    <a:pt x="282" y="876"/>
                  </a:lnTo>
                  <a:lnTo>
                    <a:pt x="282" y="874"/>
                  </a:lnTo>
                  <a:lnTo>
                    <a:pt x="282" y="874"/>
                  </a:lnTo>
                  <a:lnTo>
                    <a:pt x="282" y="872"/>
                  </a:lnTo>
                  <a:lnTo>
                    <a:pt x="282" y="870"/>
                  </a:lnTo>
                  <a:lnTo>
                    <a:pt x="284" y="870"/>
                  </a:lnTo>
                  <a:lnTo>
                    <a:pt x="284" y="868"/>
                  </a:lnTo>
                  <a:lnTo>
                    <a:pt x="286" y="868"/>
                  </a:lnTo>
                  <a:lnTo>
                    <a:pt x="286" y="866"/>
                  </a:lnTo>
                  <a:lnTo>
                    <a:pt x="288" y="866"/>
                  </a:lnTo>
                  <a:lnTo>
                    <a:pt x="290" y="864"/>
                  </a:lnTo>
                  <a:lnTo>
                    <a:pt x="292" y="864"/>
                  </a:lnTo>
                  <a:lnTo>
                    <a:pt x="294" y="862"/>
                  </a:lnTo>
                  <a:lnTo>
                    <a:pt x="296" y="862"/>
                  </a:lnTo>
                  <a:lnTo>
                    <a:pt x="296" y="860"/>
                  </a:lnTo>
                  <a:lnTo>
                    <a:pt x="298" y="860"/>
                  </a:lnTo>
                  <a:lnTo>
                    <a:pt x="298" y="860"/>
                  </a:lnTo>
                  <a:lnTo>
                    <a:pt x="300" y="860"/>
                  </a:lnTo>
                  <a:lnTo>
                    <a:pt x="302" y="860"/>
                  </a:lnTo>
                  <a:lnTo>
                    <a:pt x="304" y="862"/>
                  </a:lnTo>
                  <a:lnTo>
                    <a:pt x="306" y="862"/>
                  </a:lnTo>
                  <a:lnTo>
                    <a:pt x="308" y="862"/>
                  </a:lnTo>
                  <a:lnTo>
                    <a:pt x="308" y="864"/>
                  </a:lnTo>
                  <a:lnTo>
                    <a:pt x="310" y="866"/>
                  </a:lnTo>
                  <a:lnTo>
                    <a:pt x="312" y="866"/>
                  </a:lnTo>
                  <a:lnTo>
                    <a:pt x="314" y="868"/>
                  </a:lnTo>
                  <a:lnTo>
                    <a:pt x="316" y="868"/>
                  </a:lnTo>
                  <a:lnTo>
                    <a:pt x="318" y="868"/>
                  </a:lnTo>
                  <a:lnTo>
                    <a:pt x="320" y="870"/>
                  </a:lnTo>
                  <a:lnTo>
                    <a:pt x="322" y="870"/>
                  </a:lnTo>
                  <a:lnTo>
                    <a:pt x="324" y="870"/>
                  </a:lnTo>
                  <a:lnTo>
                    <a:pt x="326" y="872"/>
                  </a:lnTo>
                  <a:lnTo>
                    <a:pt x="328" y="872"/>
                  </a:lnTo>
                  <a:lnTo>
                    <a:pt x="330" y="874"/>
                  </a:lnTo>
                  <a:lnTo>
                    <a:pt x="332" y="874"/>
                  </a:lnTo>
                  <a:lnTo>
                    <a:pt x="334" y="874"/>
                  </a:lnTo>
                  <a:lnTo>
                    <a:pt x="336" y="874"/>
                  </a:lnTo>
                  <a:lnTo>
                    <a:pt x="338" y="872"/>
                  </a:lnTo>
                  <a:lnTo>
                    <a:pt x="340" y="872"/>
                  </a:lnTo>
                  <a:lnTo>
                    <a:pt x="342" y="870"/>
                  </a:lnTo>
                  <a:lnTo>
                    <a:pt x="342" y="868"/>
                  </a:lnTo>
                  <a:lnTo>
                    <a:pt x="342" y="866"/>
                  </a:lnTo>
                  <a:lnTo>
                    <a:pt x="342" y="864"/>
                  </a:lnTo>
                  <a:lnTo>
                    <a:pt x="342" y="862"/>
                  </a:lnTo>
                  <a:lnTo>
                    <a:pt x="344" y="862"/>
                  </a:lnTo>
                  <a:lnTo>
                    <a:pt x="344" y="860"/>
                  </a:lnTo>
                  <a:lnTo>
                    <a:pt x="346" y="860"/>
                  </a:lnTo>
                  <a:lnTo>
                    <a:pt x="346" y="858"/>
                  </a:lnTo>
                  <a:lnTo>
                    <a:pt x="346" y="856"/>
                  </a:lnTo>
                  <a:lnTo>
                    <a:pt x="346" y="854"/>
                  </a:lnTo>
                  <a:lnTo>
                    <a:pt x="346" y="852"/>
                  </a:lnTo>
                  <a:lnTo>
                    <a:pt x="346" y="850"/>
                  </a:lnTo>
                  <a:lnTo>
                    <a:pt x="346" y="848"/>
                  </a:lnTo>
                  <a:lnTo>
                    <a:pt x="346" y="846"/>
                  </a:lnTo>
                  <a:lnTo>
                    <a:pt x="346" y="844"/>
                  </a:lnTo>
                  <a:lnTo>
                    <a:pt x="346" y="842"/>
                  </a:lnTo>
                  <a:lnTo>
                    <a:pt x="346" y="840"/>
                  </a:lnTo>
                  <a:lnTo>
                    <a:pt x="346" y="838"/>
                  </a:lnTo>
                  <a:lnTo>
                    <a:pt x="348" y="836"/>
                  </a:lnTo>
                  <a:lnTo>
                    <a:pt x="348" y="834"/>
                  </a:lnTo>
                  <a:lnTo>
                    <a:pt x="348" y="832"/>
                  </a:lnTo>
                  <a:lnTo>
                    <a:pt x="348" y="830"/>
                  </a:lnTo>
                  <a:lnTo>
                    <a:pt x="350" y="830"/>
                  </a:lnTo>
                  <a:lnTo>
                    <a:pt x="350" y="828"/>
                  </a:lnTo>
                  <a:lnTo>
                    <a:pt x="350" y="826"/>
                  </a:lnTo>
                  <a:lnTo>
                    <a:pt x="352" y="826"/>
                  </a:lnTo>
                  <a:lnTo>
                    <a:pt x="352" y="826"/>
                  </a:lnTo>
                  <a:lnTo>
                    <a:pt x="354" y="826"/>
                  </a:lnTo>
                  <a:lnTo>
                    <a:pt x="354" y="824"/>
                  </a:lnTo>
                  <a:lnTo>
                    <a:pt x="356" y="824"/>
                  </a:lnTo>
                  <a:lnTo>
                    <a:pt x="358" y="824"/>
                  </a:lnTo>
                  <a:lnTo>
                    <a:pt x="358" y="822"/>
                  </a:lnTo>
                  <a:lnTo>
                    <a:pt x="360" y="822"/>
                  </a:lnTo>
                  <a:lnTo>
                    <a:pt x="362" y="822"/>
                  </a:lnTo>
                  <a:lnTo>
                    <a:pt x="364" y="822"/>
                  </a:lnTo>
                  <a:lnTo>
                    <a:pt x="366" y="820"/>
                  </a:lnTo>
                  <a:lnTo>
                    <a:pt x="368" y="820"/>
                  </a:lnTo>
                  <a:lnTo>
                    <a:pt x="370" y="820"/>
                  </a:lnTo>
                  <a:lnTo>
                    <a:pt x="372" y="820"/>
                  </a:lnTo>
                  <a:lnTo>
                    <a:pt x="372" y="818"/>
                  </a:lnTo>
                  <a:lnTo>
                    <a:pt x="374" y="818"/>
                  </a:lnTo>
                  <a:lnTo>
                    <a:pt x="376" y="818"/>
                  </a:lnTo>
                  <a:lnTo>
                    <a:pt x="376" y="814"/>
                  </a:lnTo>
                  <a:lnTo>
                    <a:pt x="376" y="812"/>
                  </a:lnTo>
                  <a:lnTo>
                    <a:pt x="376" y="808"/>
                  </a:lnTo>
                  <a:lnTo>
                    <a:pt x="376" y="802"/>
                  </a:lnTo>
                  <a:lnTo>
                    <a:pt x="376" y="794"/>
                  </a:lnTo>
                  <a:lnTo>
                    <a:pt x="376" y="784"/>
                  </a:lnTo>
                  <a:lnTo>
                    <a:pt x="376" y="780"/>
                  </a:lnTo>
                  <a:lnTo>
                    <a:pt x="376" y="774"/>
                  </a:lnTo>
                  <a:lnTo>
                    <a:pt x="376" y="772"/>
                  </a:lnTo>
                  <a:lnTo>
                    <a:pt x="376" y="754"/>
                  </a:lnTo>
                  <a:lnTo>
                    <a:pt x="376" y="740"/>
                  </a:lnTo>
                  <a:lnTo>
                    <a:pt x="376" y="732"/>
                  </a:lnTo>
                  <a:lnTo>
                    <a:pt x="376" y="726"/>
                  </a:lnTo>
                  <a:lnTo>
                    <a:pt x="376" y="720"/>
                  </a:lnTo>
                  <a:lnTo>
                    <a:pt x="376" y="716"/>
                  </a:lnTo>
                  <a:lnTo>
                    <a:pt x="376" y="714"/>
                  </a:lnTo>
                  <a:lnTo>
                    <a:pt x="376" y="706"/>
                  </a:lnTo>
                  <a:lnTo>
                    <a:pt x="376" y="698"/>
                  </a:lnTo>
                  <a:lnTo>
                    <a:pt x="376" y="688"/>
                  </a:lnTo>
                  <a:lnTo>
                    <a:pt x="376" y="682"/>
                  </a:lnTo>
                  <a:lnTo>
                    <a:pt x="376" y="682"/>
                  </a:lnTo>
                  <a:lnTo>
                    <a:pt x="376" y="676"/>
                  </a:lnTo>
                  <a:lnTo>
                    <a:pt x="376" y="674"/>
                  </a:lnTo>
                  <a:lnTo>
                    <a:pt x="376" y="672"/>
                  </a:lnTo>
                  <a:lnTo>
                    <a:pt x="376" y="666"/>
                  </a:lnTo>
                  <a:lnTo>
                    <a:pt x="376" y="662"/>
                  </a:lnTo>
                  <a:lnTo>
                    <a:pt x="376" y="658"/>
                  </a:lnTo>
                  <a:lnTo>
                    <a:pt x="376" y="656"/>
                  </a:lnTo>
                  <a:lnTo>
                    <a:pt x="376" y="654"/>
                  </a:lnTo>
                  <a:lnTo>
                    <a:pt x="376" y="648"/>
                  </a:lnTo>
                  <a:lnTo>
                    <a:pt x="376" y="642"/>
                  </a:lnTo>
                  <a:lnTo>
                    <a:pt x="376" y="640"/>
                  </a:lnTo>
                  <a:lnTo>
                    <a:pt x="376" y="638"/>
                  </a:lnTo>
                  <a:lnTo>
                    <a:pt x="376" y="634"/>
                  </a:lnTo>
                  <a:lnTo>
                    <a:pt x="376" y="632"/>
                  </a:lnTo>
                  <a:lnTo>
                    <a:pt x="376" y="628"/>
                  </a:lnTo>
                  <a:lnTo>
                    <a:pt x="376" y="626"/>
                  </a:lnTo>
                  <a:lnTo>
                    <a:pt x="376" y="622"/>
                  </a:lnTo>
                  <a:lnTo>
                    <a:pt x="376" y="620"/>
                  </a:lnTo>
                  <a:lnTo>
                    <a:pt x="376" y="618"/>
                  </a:lnTo>
                  <a:lnTo>
                    <a:pt x="376" y="616"/>
                  </a:lnTo>
                  <a:lnTo>
                    <a:pt x="376" y="614"/>
                  </a:lnTo>
                  <a:lnTo>
                    <a:pt x="376" y="612"/>
                  </a:lnTo>
                  <a:lnTo>
                    <a:pt x="376" y="610"/>
                  </a:lnTo>
                  <a:lnTo>
                    <a:pt x="376" y="608"/>
                  </a:lnTo>
                  <a:lnTo>
                    <a:pt x="378" y="608"/>
                  </a:lnTo>
                  <a:lnTo>
                    <a:pt x="378" y="606"/>
                  </a:lnTo>
                  <a:lnTo>
                    <a:pt x="378" y="604"/>
                  </a:lnTo>
                  <a:lnTo>
                    <a:pt x="376" y="602"/>
                  </a:lnTo>
                  <a:lnTo>
                    <a:pt x="378" y="598"/>
                  </a:lnTo>
                  <a:lnTo>
                    <a:pt x="378" y="594"/>
                  </a:lnTo>
                  <a:lnTo>
                    <a:pt x="378" y="592"/>
                  </a:lnTo>
                  <a:lnTo>
                    <a:pt x="376" y="590"/>
                  </a:lnTo>
                  <a:lnTo>
                    <a:pt x="376" y="588"/>
                  </a:lnTo>
                  <a:lnTo>
                    <a:pt x="376" y="584"/>
                  </a:lnTo>
                  <a:lnTo>
                    <a:pt x="376" y="578"/>
                  </a:lnTo>
                  <a:lnTo>
                    <a:pt x="376" y="576"/>
                  </a:lnTo>
                  <a:lnTo>
                    <a:pt x="376" y="570"/>
                  </a:lnTo>
                  <a:lnTo>
                    <a:pt x="376" y="564"/>
                  </a:lnTo>
                  <a:lnTo>
                    <a:pt x="376" y="558"/>
                  </a:lnTo>
                  <a:lnTo>
                    <a:pt x="376" y="552"/>
                  </a:lnTo>
                  <a:lnTo>
                    <a:pt x="376" y="548"/>
                  </a:lnTo>
                  <a:lnTo>
                    <a:pt x="376" y="546"/>
                  </a:lnTo>
                  <a:lnTo>
                    <a:pt x="376" y="542"/>
                  </a:lnTo>
                  <a:lnTo>
                    <a:pt x="376" y="538"/>
                  </a:lnTo>
                  <a:lnTo>
                    <a:pt x="376" y="528"/>
                  </a:lnTo>
                  <a:lnTo>
                    <a:pt x="376" y="524"/>
                  </a:lnTo>
                  <a:lnTo>
                    <a:pt x="376" y="522"/>
                  </a:lnTo>
                  <a:lnTo>
                    <a:pt x="376" y="516"/>
                  </a:lnTo>
                  <a:lnTo>
                    <a:pt x="376" y="504"/>
                  </a:lnTo>
                  <a:lnTo>
                    <a:pt x="376" y="502"/>
                  </a:lnTo>
                  <a:lnTo>
                    <a:pt x="378" y="500"/>
                  </a:lnTo>
                  <a:lnTo>
                    <a:pt x="378" y="498"/>
                  </a:lnTo>
                  <a:lnTo>
                    <a:pt x="378" y="496"/>
                  </a:lnTo>
                  <a:lnTo>
                    <a:pt x="378" y="494"/>
                  </a:lnTo>
                  <a:lnTo>
                    <a:pt x="378" y="490"/>
                  </a:lnTo>
                  <a:lnTo>
                    <a:pt x="378" y="482"/>
                  </a:lnTo>
                  <a:lnTo>
                    <a:pt x="378" y="478"/>
                  </a:lnTo>
                  <a:lnTo>
                    <a:pt x="378" y="455"/>
                  </a:lnTo>
                  <a:lnTo>
                    <a:pt x="378" y="451"/>
                  </a:lnTo>
                  <a:lnTo>
                    <a:pt x="378" y="445"/>
                  </a:lnTo>
                  <a:lnTo>
                    <a:pt x="378" y="443"/>
                  </a:lnTo>
                  <a:lnTo>
                    <a:pt x="378" y="439"/>
                  </a:lnTo>
                  <a:lnTo>
                    <a:pt x="378" y="437"/>
                  </a:lnTo>
                  <a:lnTo>
                    <a:pt x="378" y="431"/>
                  </a:lnTo>
                  <a:lnTo>
                    <a:pt x="378" y="429"/>
                  </a:lnTo>
                  <a:lnTo>
                    <a:pt x="378" y="427"/>
                  </a:lnTo>
                  <a:lnTo>
                    <a:pt x="378" y="425"/>
                  </a:lnTo>
                  <a:lnTo>
                    <a:pt x="378" y="423"/>
                  </a:lnTo>
                  <a:lnTo>
                    <a:pt x="378" y="421"/>
                  </a:lnTo>
                  <a:lnTo>
                    <a:pt x="378" y="419"/>
                  </a:lnTo>
                  <a:lnTo>
                    <a:pt x="378" y="411"/>
                  </a:lnTo>
                  <a:lnTo>
                    <a:pt x="378" y="407"/>
                  </a:lnTo>
                  <a:lnTo>
                    <a:pt x="378" y="403"/>
                  </a:lnTo>
                  <a:lnTo>
                    <a:pt x="378" y="399"/>
                  </a:lnTo>
                  <a:lnTo>
                    <a:pt x="378" y="397"/>
                  </a:lnTo>
                  <a:lnTo>
                    <a:pt x="378" y="395"/>
                  </a:lnTo>
                  <a:lnTo>
                    <a:pt x="378" y="391"/>
                  </a:lnTo>
                  <a:lnTo>
                    <a:pt x="378" y="387"/>
                  </a:lnTo>
                  <a:lnTo>
                    <a:pt x="378" y="383"/>
                  </a:lnTo>
                  <a:lnTo>
                    <a:pt x="378" y="379"/>
                  </a:lnTo>
                  <a:lnTo>
                    <a:pt x="378" y="377"/>
                  </a:lnTo>
                  <a:lnTo>
                    <a:pt x="378" y="375"/>
                  </a:lnTo>
                  <a:lnTo>
                    <a:pt x="378" y="373"/>
                  </a:lnTo>
                  <a:lnTo>
                    <a:pt x="378" y="371"/>
                  </a:lnTo>
                  <a:lnTo>
                    <a:pt x="378" y="367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1"/>
                  </a:lnTo>
                  <a:lnTo>
                    <a:pt x="378" y="349"/>
                  </a:lnTo>
                  <a:lnTo>
                    <a:pt x="378" y="345"/>
                  </a:lnTo>
                  <a:lnTo>
                    <a:pt x="378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78" y="337"/>
                  </a:lnTo>
                  <a:lnTo>
                    <a:pt x="378" y="333"/>
                  </a:lnTo>
                  <a:lnTo>
                    <a:pt x="378" y="331"/>
                  </a:lnTo>
                  <a:lnTo>
                    <a:pt x="378" y="329"/>
                  </a:lnTo>
                  <a:lnTo>
                    <a:pt x="378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1"/>
                  </a:lnTo>
                  <a:lnTo>
                    <a:pt x="378" y="317"/>
                  </a:lnTo>
                  <a:lnTo>
                    <a:pt x="378" y="311"/>
                  </a:lnTo>
                  <a:lnTo>
                    <a:pt x="378" y="305"/>
                  </a:lnTo>
                  <a:lnTo>
                    <a:pt x="378" y="303"/>
                  </a:lnTo>
                  <a:lnTo>
                    <a:pt x="378" y="299"/>
                  </a:lnTo>
                  <a:lnTo>
                    <a:pt x="378" y="295"/>
                  </a:lnTo>
                  <a:lnTo>
                    <a:pt x="378" y="291"/>
                  </a:lnTo>
                  <a:lnTo>
                    <a:pt x="378" y="289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8" y="283"/>
                  </a:lnTo>
                  <a:lnTo>
                    <a:pt x="378" y="281"/>
                  </a:lnTo>
                  <a:lnTo>
                    <a:pt x="378" y="279"/>
                  </a:lnTo>
                  <a:lnTo>
                    <a:pt x="378" y="277"/>
                  </a:lnTo>
                  <a:lnTo>
                    <a:pt x="378" y="275"/>
                  </a:lnTo>
                  <a:lnTo>
                    <a:pt x="378" y="273"/>
                  </a:lnTo>
                  <a:lnTo>
                    <a:pt x="380" y="273"/>
                  </a:lnTo>
                  <a:lnTo>
                    <a:pt x="382" y="275"/>
                  </a:lnTo>
                  <a:lnTo>
                    <a:pt x="380" y="275"/>
                  </a:lnTo>
                  <a:lnTo>
                    <a:pt x="380" y="277"/>
                  </a:lnTo>
                  <a:lnTo>
                    <a:pt x="382" y="279"/>
                  </a:lnTo>
                  <a:lnTo>
                    <a:pt x="382" y="281"/>
                  </a:lnTo>
                  <a:lnTo>
                    <a:pt x="382" y="283"/>
                  </a:lnTo>
                  <a:lnTo>
                    <a:pt x="384" y="283"/>
                  </a:lnTo>
                  <a:lnTo>
                    <a:pt x="386" y="285"/>
                  </a:lnTo>
                  <a:lnTo>
                    <a:pt x="388" y="285"/>
                  </a:lnTo>
                  <a:lnTo>
                    <a:pt x="388" y="287"/>
                  </a:lnTo>
                  <a:lnTo>
                    <a:pt x="390" y="287"/>
                  </a:lnTo>
                  <a:lnTo>
                    <a:pt x="392" y="289"/>
                  </a:lnTo>
                  <a:lnTo>
                    <a:pt x="394" y="289"/>
                  </a:lnTo>
                  <a:lnTo>
                    <a:pt x="394" y="289"/>
                  </a:lnTo>
                  <a:lnTo>
                    <a:pt x="394" y="287"/>
                  </a:lnTo>
                  <a:lnTo>
                    <a:pt x="396" y="287"/>
                  </a:lnTo>
                  <a:lnTo>
                    <a:pt x="398" y="285"/>
                  </a:lnTo>
                  <a:lnTo>
                    <a:pt x="402" y="285"/>
                  </a:lnTo>
                  <a:lnTo>
                    <a:pt x="404" y="287"/>
                  </a:lnTo>
                  <a:lnTo>
                    <a:pt x="406" y="289"/>
                  </a:lnTo>
                  <a:lnTo>
                    <a:pt x="408" y="291"/>
                  </a:lnTo>
                  <a:lnTo>
                    <a:pt x="410" y="291"/>
                  </a:lnTo>
                  <a:lnTo>
                    <a:pt x="412" y="291"/>
                  </a:lnTo>
                  <a:lnTo>
                    <a:pt x="414" y="289"/>
                  </a:lnTo>
                  <a:lnTo>
                    <a:pt x="416" y="289"/>
                  </a:lnTo>
                  <a:lnTo>
                    <a:pt x="418" y="289"/>
                  </a:lnTo>
                  <a:lnTo>
                    <a:pt x="418" y="287"/>
                  </a:lnTo>
                  <a:lnTo>
                    <a:pt x="420" y="287"/>
                  </a:lnTo>
                  <a:lnTo>
                    <a:pt x="422" y="287"/>
                  </a:lnTo>
                  <a:lnTo>
                    <a:pt x="422" y="289"/>
                  </a:lnTo>
                  <a:lnTo>
                    <a:pt x="424" y="289"/>
                  </a:lnTo>
                  <a:lnTo>
                    <a:pt x="426" y="289"/>
                  </a:lnTo>
                  <a:lnTo>
                    <a:pt x="428" y="287"/>
                  </a:lnTo>
                  <a:lnTo>
                    <a:pt x="430" y="287"/>
                  </a:lnTo>
                  <a:lnTo>
                    <a:pt x="430" y="289"/>
                  </a:lnTo>
                  <a:lnTo>
                    <a:pt x="432" y="289"/>
                  </a:lnTo>
                  <a:lnTo>
                    <a:pt x="432" y="287"/>
                  </a:lnTo>
                  <a:lnTo>
                    <a:pt x="434" y="287"/>
                  </a:lnTo>
                  <a:lnTo>
                    <a:pt x="434" y="285"/>
                  </a:lnTo>
                  <a:lnTo>
                    <a:pt x="434" y="283"/>
                  </a:lnTo>
                  <a:lnTo>
                    <a:pt x="434" y="281"/>
                  </a:lnTo>
                  <a:lnTo>
                    <a:pt x="434" y="279"/>
                  </a:lnTo>
                  <a:lnTo>
                    <a:pt x="434" y="277"/>
                  </a:lnTo>
                  <a:lnTo>
                    <a:pt x="434" y="275"/>
                  </a:lnTo>
                  <a:lnTo>
                    <a:pt x="436" y="275"/>
                  </a:lnTo>
                  <a:lnTo>
                    <a:pt x="436" y="277"/>
                  </a:lnTo>
                  <a:lnTo>
                    <a:pt x="438" y="279"/>
                  </a:lnTo>
                  <a:lnTo>
                    <a:pt x="440" y="279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1"/>
                  </a:lnTo>
                  <a:lnTo>
                    <a:pt x="444" y="273"/>
                  </a:lnTo>
                  <a:lnTo>
                    <a:pt x="444" y="271"/>
                  </a:lnTo>
                  <a:lnTo>
                    <a:pt x="444" y="269"/>
                  </a:lnTo>
                  <a:lnTo>
                    <a:pt x="446" y="269"/>
                  </a:lnTo>
                  <a:lnTo>
                    <a:pt x="448" y="269"/>
                  </a:lnTo>
                  <a:lnTo>
                    <a:pt x="450" y="269"/>
                  </a:lnTo>
                  <a:lnTo>
                    <a:pt x="450" y="267"/>
                  </a:lnTo>
                  <a:lnTo>
                    <a:pt x="448" y="267"/>
                  </a:lnTo>
                  <a:lnTo>
                    <a:pt x="448" y="265"/>
                  </a:lnTo>
                  <a:lnTo>
                    <a:pt x="446" y="267"/>
                  </a:lnTo>
                  <a:lnTo>
                    <a:pt x="444" y="267"/>
                  </a:lnTo>
                  <a:lnTo>
                    <a:pt x="444" y="265"/>
                  </a:lnTo>
                  <a:lnTo>
                    <a:pt x="446" y="263"/>
                  </a:lnTo>
                  <a:lnTo>
                    <a:pt x="448" y="261"/>
                  </a:lnTo>
                  <a:lnTo>
                    <a:pt x="450" y="259"/>
                  </a:lnTo>
                  <a:lnTo>
                    <a:pt x="450" y="255"/>
                  </a:lnTo>
                  <a:lnTo>
                    <a:pt x="450" y="251"/>
                  </a:lnTo>
                  <a:lnTo>
                    <a:pt x="448" y="249"/>
                  </a:lnTo>
                  <a:lnTo>
                    <a:pt x="448" y="249"/>
                  </a:lnTo>
                  <a:lnTo>
                    <a:pt x="448" y="247"/>
                  </a:lnTo>
                  <a:lnTo>
                    <a:pt x="450" y="247"/>
                  </a:lnTo>
                  <a:lnTo>
                    <a:pt x="450" y="249"/>
                  </a:lnTo>
                  <a:lnTo>
                    <a:pt x="452" y="249"/>
                  </a:lnTo>
                  <a:lnTo>
                    <a:pt x="452" y="249"/>
                  </a:lnTo>
                  <a:lnTo>
                    <a:pt x="452" y="251"/>
                  </a:lnTo>
                  <a:lnTo>
                    <a:pt x="454" y="251"/>
                  </a:lnTo>
                  <a:lnTo>
                    <a:pt x="454" y="253"/>
                  </a:lnTo>
                  <a:lnTo>
                    <a:pt x="454" y="257"/>
                  </a:lnTo>
                  <a:lnTo>
                    <a:pt x="452" y="257"/>
                  </a:lnTo>
                  <a:lnTo>
                    <a:pt x="454" y="259"/>
                  </a:lnTo>
                  <a:lnTo>
                    <a:pt x="456" y="261"/>
                  </a:lnTo>
                  <a:lnTo>
                    <a:pt x="456" y="259"/>
                  </a:lnTo>
                  <a:lnTo>
                    <a:pt x="456" y="257"/>
                  </a:lnTo>
                  <a:lnTo>
                    <a:pt x="458" y="257"/>
                  </a:lnTo>
                  <a:lnTo>
                    <a:pt x="460" y="259"/>
                  </a:lnTo>
                  <a:lnTo>
                    <a:pt x="462" y="259"/>
                  </a:lnTo>
                  <a:lnTo>
                    <a:pt x="464" y="261"/>
                  </a:lnTo>
                  <a:lnTo>
                    <a:pt x="466" y="261"/>
                  </a:lnTo>
                  <a:lnTo>
                    <a:pt x="468" y="263"/>
                  </a:lnTo>
                  <a:lnTo>
                    <a:pt x="468" y="261"/>
                  </a:lnTo>
                  <a:lnTo>
                    <a:pt x="466" y="259"/>
                  </a:lnTo>
                  <a:lnTo>
                    <a:pt x="464" y="259"/>
                  </a:lnTo>
                  <a:lnTo>
                    <a:pt x="462" y="257"/>
                  </a:lnTo>
                  <a:lnTo>
                    <a:pt x="460" y="255"/>
                  </a:lnTo>
                  <a:lnTo>
                    <a:pt x="458" y="253"/>
                  </a:lnTo>
                  <a:lnTo>
                    <a:pt x="458" y="251"/>
                  </a:lnTo>
                  <a:lnTo>
                    <a:pt x="458" y="249"/>
                  </a:lnTo>
                  <a:lnTo>
                    <a:pt x="456" y="249"/>
                  </a:lnTo>
                  <a:lnTo>
                    <a:pt x="456" y="247"/>
                  </a:lnTo>
                  <a:lnTo>
                    <a:pt x="454" y="243"/>
                  </a:lnTo>
                  <a:lnTo>
                    <a:pt x="452" y="243"/>
                  </a:lnTo>
                  <a:lnTo>
                    <a:pt x="454" y="241"/>
                  </a:lnTo>
                  <a:lnTo>
                    <a:pt x="454" y="239"/>
                  </a:lnTo>
                  <a:lnTo>
                    <a:pt x="452" y="237"/>
                  </a:lnTo>
                  <a:lnTo>
                    <a:pt x="452" y="235"/>
                  </a:lnTo>
                  <a:lnTo>
                    <a:pt x="454" y="235"/>
                  </a:lnTo>
                  <a:lnTo>
                    <a:pt x="456" y="235"/>
                  </a:lnTo>
                  <a:lnTo>
                    <a:pt x="458" y="235"/>
                  </a:lnTo>
                  <a:lnTo>
                    <a:pt x="460" y="235"/>
                  </a:lnTo>
                  <a:lnTo>
                    <a:pt x="460" y="237"/>
                  </a:lnTo>
                  <a:lnTo>
                    <a:pt x="458" y="239"/>
                  </a:lnTo>
                  <a:lnTo>
                    <a:pt x="460" y="239"/>
                  </a:lnTo>
                  <a:lnTo>
                    <a:pt x="460" y="241"/>
                  </a:lnTo>
                  <a:lnTo>
                    <a:pt x="460" y="243"/>
                  </a:lnTo>
                  <a:lnTo>
                    <a:pt x="458" y="243"/>
                  </a:lnTo>
                  <a:lnTo>
                    <a:pt x="458" y="245"/>
                  </a:lnTo>
                  <a:lnTo>
                    <a:pt x="458" y="247"/>
                  </a:lnTo>
                  <a:lnTo>
                    <a:pt x="460" y="247"/>
                  </a:lnTo>
                  <a:lnTo>
                    <a:pt x="462" y="249"/>
                  </a:lnTo>
                  <a:lnTo>
                    <a:pt x="462" y="249"/>
                  </a:lnTo>
                  <a:lnTo>
                    <a:pt x="464" y="249"/>
                  </a:lnTo>
                  <a:lnTo>
                    <a:pt x="466" y="251"/>
                  </a:lnTo>
                  <a:lnTo>
                    <a:pt x="468" y="251"/>
                  </a:lnTo>
                  <a:lnTo>
                    <a:pt x="468" y="249"/>
                  </a:lnTo>
                  <a:lnTo>
                    <a:pt x="466" y="249"/>
                  </a:lnTo>
                  <a:lnTo>
                    <a:pt x="464" y="249"/>
                  </a:lnTo>
                  <a:lnTo>
                    <a:pt x="464" y="249"/>
                  </a:lnTo>
                  <a:lnTo>
                    <a:pt x="462" y="249"/>
                  </a:lnTo>
                  <a:lnTo>
                    <a:pt x="462" y="247"/>
                  </a:lnTo>
                  <a:lnTo>
                    <a:pt x="462" y="245"/>
                  </a:lnTo>
                  <a:lnTo>
                    <a:pt x="462" y="243"/>
                  </a:lnTo>
                  <a:lnTo>
                    <a:pt x="462" y="241"/>
                  </a:lnTo>
                  <a:lnTo>
                    <a:pt x="462" y="239"/>
                  </a:lnTo>
                  <a:lnTo>
                    <a:pt x="464" y="241"/>
                  </a:lnTo>
                  <a:lnTo>
                    <a:pt x="462" y="241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6" y="245"/>
                  </a:lnTo>
                  <a:lnTo>
                    <a:pt x="468" y="243"/>
                  </a:lnTo>
                  <a:lnTo>
                    <a:pt x="468" y="241"/>
                  </a:lnTo>
                  <a:lnTo>
                    <a:pt x="470" y="243"/>
                  </a:lnTo>
                  <a:lnTo>
                    <a:pt x="470" y="245"/>
                  </a:lnTo>
                  <a:lnTo>
                    <a:pt x="472" y="243"/>
                  </a:lnTo>
                  <a:lnTo>
                    <a:pt x="470" y="243"/>
                  </a:lnTo>
                  <a:lnTo>
                    <a:pt x="470" y="241"/>
                  </a:lnTo>
                  <a:lnTo>
                    <a:pt x="468" y="239"/>
                  </a:lnTo>
                  <a:lnTo>
                    <a:pt x="468" y="237"/>
                  </a:lnTo>
                  <a:lnTo>
                    <a:pt x="466" y="237"/>
                  </a:lnTo>
                  <a:lnTo>
                    <a:pt x="466" y="235"/>
                  </a:lnTo>
                  <a:lnTo>
                    <a:pt x="468" y="235"/>
                  </a:lnTo>
                  <a:lnTo>
                    <a:pt x="470" y="237"/>
                  </a:lnTo>
                  <a:lnTo>
                    <a:pt x="472" y="237"/>
                  </a:lnTo>
                  <a:lnTo>
                    <a:pt x="472" y="235"/>
                  </a:lnTo>
                  <a:lnTo>
                    <a:pt x="470" y="235"/>
                  </a:lnTo>
                  <a:lnTo>
                    <a:pt x="470" y="233"/>
                  </a:lnTo>
                  <a:lnTo>
                    <a:pt x="472" y="231"/>
                  </a:lnTo>
                  <a:lnTo>
                    <a:pt x="474" y="231"/>
                  </a:lnTo>
                  <a:lnTo>
                    <a:pt x="470" y="229"/>
                  </a:lnTo>
                  <a:lnTo>
                    <a:pt x="470" y="227"/>
                  </a:lnTo>
                  <a:lnTo>
                    <a:pt x="474" y="225"/>
                  </a:lnTo>
                  <a:lnTo>
                    <a:pt x="474" y="223"/>
                  </a:lnTo>
                  <a:lnTo>
                    <a:pt x="476" y="223"/>
                  </a:lnTo>
                  <a:lnTo>
                    <a:pt x="476" y="221"/>
                  </a:lnTo>
                  <a:lnTo>
                    <a:pt x="476" y="219"/>
                  </a:lnTo>
                  <a:lnTo>
                    <a:pt x="476" y="217"/>
                  </a:lnTo>
                  <a:lnTo>
                    <a:pt x="478" y="217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3"/>
                  </a:lnTo>
                  <a:lnTo>
                    <a:pt x="486" y="213"/>
                  </a:lnTo>
                  <a:lnTo>
                    <a:pt x="486" y="209"/>
                  </a:lnTo>
                  <a:lnTo>
                    <a:pt x="486" y="207"/>
                  </a:lnTo>
                  <a:lnTo>
                    <a:pt x="486" y="205"/>
                  </a:lnTo>
                  <a:lnTo>
                    <a:pt x="488" y="205"/>
                  </a:lnTo>
                  <a:lnTo>
                    <a:pt x="490" y="203"/>
                  </a:lnTo>
                  <a:lnTo>
                    <a:pt x="490" y="205"/>
                  </a:lnTo>
                  <a:lnTo>
                    <a:pt x="488" y="207"/>
                  </a:lnTo>
                  <a:lnTo>
                    <a:pt x="488" y="211"/>
                  </a:lnTo>
                  <a:lnTo>
                    <a:pt x="490" y="213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0" y="209"/>
                  </a:lnTo>
                  <a:lnTo>
                    <a:pt x="490" y="207"/>
                  </a:lnTo>
                  <a:lnTo>
                    <a:pt x="492" y="203"/>
                  </a:lnTo>
                  <a:lnTo>
                    <a:pt x="492" y="205"/>
                  </a:lnTo>
                  <a:lnTo>
                    <a:pt x="494" y="205"/>
                  </a:lnTo>
                  <a:lnTo>
                    <a:pt x="496" y="205"/>
                  </a:lnTo>
                  <a:lnTo>
                    <a:pt x="496" y="203"/>
                  </a:lnTo>
                  <a:lnTo>
                    <a:pt x="498" y="203"/>
                  </a:lnTo>
                  <a:lnTo>
                    <a:pt x="498" y="205"/>
                  </a:lnTo>
                  <a:lnTo>
                    <a:pt x="498" y="207"/>
                  </a:lnTo>
                  <a:lnTo>
                    <a:pt x="502" y="207"/>
                  </a:lnTo>
                  <a:lnTo>
                    <a:pt x="504" y="207"/>
                  </a:lnTo>
                  <a:lnTo>
                    <a:pt x="504" y="209"/>
                  </a:lnTo>
                  <a:lnTo>
                    <a:pt x="506" y="211"/>
                  </a:lnTo>
                  <a:lnTo>
                    <a:pt x="508" y="211"/>
                  </a:lnTo>
                  <a:lnTo>
                    <a:pt x="506" y="209"/>
                  </a:lnTo>
                  <a:lnTo>
                    <a:pt x="504" y="207"/>
                  </a:lnTo>
                  <a:lnTo>
                    <a:pt x="502" y="205"/>
                  </a:lnTo>
                  <a:lnTo>
                    <a:pt x="500" y="203"/>
                  </a:lnTo>
                  <a:lnTo>
                    <a:pt x="496" y="201"/>
                  </a:lnTo>
                  <a:lnTo>
                    <a:pt x="498" y="201"/>
                  </a:lnTo>
                  <a:lnTo>
                    <a:pt x="500" y="201"/>
                  </a:lnTo>
                  <a:lnTo>
                    <a:pt x="500" y="201"/>
                  </a:lnTo>
                  <a:lnTo>
                    <a:pt x="502" y="201"/>
                  </a:lnTo>
                  <a:lnTo>
                    <a:pt x="504" y="201"/>
                  </a:lnTo>
                  <a:lnTo>
                    <a:pt x="504" y="203"/>
                  </a:lnTo>
                  <a:lnTo>
                    <a:pt x="504" y="205"/>
                  </a:lnTo>
                  <a:lnTo>
                    <a:pt x="506" y="207"/>
                  </a:lnTo>
                  <a:lnTo>
                    <a:pt x="508" y="207"/>
                  </a:lnTo>
                  <a:lnTo>
                    <a:pt x="512" y="209"/>
                  </a:lnTo>
                  <a:lnTo>
                    <a:pt x="512" y="211"/>
                  </a:lnTo>
                  <a:lnTo>
                    <a:pt x="512" y="213"/>
                  </a:lnTo>
                  <a:lnTo>
                    <a:pt x="512" y="215"/>
                  </a:lnTo>
                  <a:lnTo>
                    <a:pt x="514" y="215"/>
                  </a:lnTo>
                  <a:lnTo>
                    <a:pt x="514" y="213"/>
                  </a:lnTo>
                  <a:lnTo>
                    <a:pt x="516" y="213"/>
                  </a:lnTo>
                  <a:lnTo>
                    <a:pt x="516" y="215"/>
                  </a:lnTo>
                  <a:lnTo>
                    <a:pt x="514" y="217"/>
                  </a:lnTo>
                  <a:lnTo>
                    <a:pt x="516" y="219"/>
                  </a:lnTo>
                  <a:lnTo>
                    <a:pt x="520" y="223"/>
                  </a:lnTo>
                  <a:lnTo>
                    <a:pt x="522" y="225"/>
                  </a:lnTo>
                  <a:lnTo>
                    <a:pt x="522" y="223"/>
                  </a:lnTo>
                  <a:lnTo>
                    <a:pt x="522" y="221"/>
                  </a:lnTo>
                  <a:lnTo>
                    <a:pt x="524" y="223"/>
                  </a:lnTo>
                  <a:lnTo>
                    <a:pt x="522" y="225"/>
                  </a:lnTo>
                  <a:lnTo>
                    <a:pt x="526" y="229"/>
                  </a:lnTo>
                  <a:lnTo>
                    <a:pt x="526" y="227"/>
                  </a:lnTo>
                  <a:lnTo>
                    <a:pt x="524" y="225"/>
                  </a:lnTo>
                  <a:lnTo>
                    <a:pt x="524" y="223"/>
                  </a:lnTo>
                  <a:lnTo>
                    <a:pt x="532" y="231"/>
                  </a:lnTo>
                  <a:lnTo>
                    <a:pt x="530" y="231"/>
                  </a:lnTo>
                  <a:lnTo>
                    <a:pt x="528" y="231"/>
                  </a:lnTo>
                  <a:lnTo>
                    <a:pt x="530" y="233"/>
                  </a:lnTo>
                  <a:lnTo>
                    <a:pt x="532" y="235"/>
                  </a:lnTo>
                  <a:lnTo>
                    <a:pt x="534" y="233"/>
                  </a:lnTo>
                  <a:lnTo>
                    <a:pt x="536" y="235"/>
                  </a:lnTo>
                  <a:lnTo>
                    <a:pt x="534" y="237"/>
                  </a:lnTo>
                  <a:lnTo>
                    <a:pt x="538" y="235"/>
                  </a:lnTo>
                  <a:lnTo>
                    <a:pt x="536" y="237"/>
                  </a:lnTo>
                  <a:lnTo>
                    <a:pt x="536" y="239"/>
                  </a:lnTo>
                  <a:lnTo>
                    <a:pt x="538" y="239"/>
                  </a:lnTo>
                  <a:lnTo>
                    <a:pt x="538" y="239"/>
                  </a:lnTo>
                  <a:lnTo>
                    <a:pt x="540" y="239"/>
                  </a:lnTo>
                  <a:lnTo>
                    <a:pt x="542" y="241"/>
                  </a:lnTo>
                  <a:lnTo>
                    <a:pt x="540" y="243"/>
                  </a:lnTo>
                  <a:lnTo>
                    <a:pt x="540" y="241"/>
                  </a:lnTo>
                  <a:lnTo>
                    <a:pt x="538" y="241"/>
                  </a:lnTo>
                  <a:lnTo>
                    <a:pt x="538" y="243"/>
                  </a:lnTo>
                  <a:lnTo>
                    <a:pt x="540" y="243"/>
                  </a:lnTo>
                  <a:lnTo>
                    <a:pt x="538" y="245"/>
                  </a:lnTo>
                  <a:lnTo>
                    <a:pt x="540" y="245"/>
                  </a:lnTo>
                  <a:lnTo>
                    <a:pt x="542" y="243"/>
                  </a:lnTo>
                  <a:lnTo>
                    <a:pt x="542" y="241"/>
                  </a:lnTo>
                  <a:lnTo>
                    <a:pt x="544" y="243"/>
                  </a:lnTo>
                  <a:lnTo>
                    <a:pt x="544" y="245"/>
                  </a:lnTo>
                  <a:lnTo>
                    <a:pt x="544" y="247"/>
                  </a:lnTo>
                  <a:lnTo>
                    <a:pt x="546" y="243"/>
                  </a:lnTo>
                  <a:lnTo>
                    <a:pt x="548" y="243"/>
                  </a:lnTo>
                  <a:lnTo>
                    <a:pt x="548" y="247"/>
                  </a:lnTo>
                  <a:lnTo>
                    <a:pt x="548" y="249"/>
                  </a:lnTo>
                  <a:lnTo>
                    <a:pt x="548" y="251"/>
                  </a:lnTo>
                  <a:lnTo>
                    <a:pt x="550" y="247"/>
                  </a:lnTo>
                  <a:lnTo>
                    <a:pt x="550" y="253"/>
                  </a:lnTo>
                  <a:lnTo>
                    <a:pt x="552" y="253"/>
                  </a:lnTo>
                  <a:lnTo>
                    <a:pt x="552" y="257"/>
                  </a:lnTo>
                  <a:lnTo>
                    <a:pt x="554" y="257"/>
                  </a:lnTo>
                  <a:lnTo>
                    <a:pt x="554" y="259"/>
                  </a:lnTo>
                  <a:lnTo>
                    <a:pt x="558" y="259"/>
                  </a:lnTo>
                  <a:lnTo>
                    <a:pt x="560" y="259"/>
                  </a:lnTo>
                  <a:lnTo>
                    <a:pt x="564" y="259"/>
                  </a:lnTo>
                  <a:lnTo>
                    <a:pt x="566" y="259"/>
                  </a:lnTo>
                  <a:lnTo>
                    <a:pt x="568" y="259"/>
                  </a:lnTo>
                  <a:lnTo>
                    <a:pt x="570" y="259"/>
                  </a:lnTo>
                  <a:lnTo>
                    <a:pt x="570" y="261"/>
                  </a:lnTo>
                  <a:lnTo>
                    <a:pt x="572" y="259"/>
                  </a:lnTo>
                  <a:lnTo>
                    <a:pt x="574" y="259"/>
                  </a:lnTo>
                  <a:lnTo>
                    <a:pt x="576" y="261"/>
                  </a:lnTo>
                  <a:lnTo>
                    <a:pt x="578" y="259"/>
                  </a:lnTo>
                  <a:lnTo>
                    <a:pt x="578" y="257"/>
                  </a:lnTo>
                  <a:lnTo>
                    <a:pt x="580" y="257"/>
                  </a:lnTo>
                  <a:lnTo>
                    <a:pt x="580" y="255"/>
                  </a:lnTo>
                  <a:lnTo>
                    <a:pt x="586" y="259"/>
                  </a:lnTo>
                  <a:lnTo>
                    <a:pt x="598" y="261"/>
                  </a:lnTo>
                  <a:lnTo>
                    <a:pt x="602" y="261"/>
                  </a:lnTo>
                  <a:lnTo>
                    <a:pt x="606" y="259"/>
                  </a:lnTo>
                  <a:lnTo>
                    <a:pt x="608" y="259"/>
                  </a:lnTo>
                  <a:lnTo>
                    <a:pt x="610" y="259"/>
                  </a:lnTo>
                  <a:lnTo>
                    <a:pt x="612" y="259"/>
                  </a:lnTo>
                  <a:lnTo>
                    <a:pt x="614" y="257"/>
                  </a:lnTo>
                  <a:lnTo>
                    <a:pt x="616" y="257"/>
                  </a:lnTo>
                  <a:lnTo>
                    <a:pt x="620" y="255"/>
                  </a:lnTo>
                  <a:lnTo>
                    <a:pt x="622" y="255"/>
                  </a:lnTo>
                  <a:lnTo>
                    <a:pt x="624" y="255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2" y="253"/>
                  </a:lnTo>
                  <a:lnTo>
                    <a:pt x="634" y="251"/>
                  </a:lnTo>
                  <a:lnTo>
                    <a:pt x="634" y="251"/>
                  </a:lnTo>
                  <a:lnTo>
                    <a:pt x="636" y="251"/>
                  </a:lnTo>
                  <a:lnTo>
                    <a:pt x="638" y="251"/>
                  </a:lnTo>
                  <a:lnTo>
                    <a:pt x="640" y="251"/>
                  </a:lnTo>
                  <a:lnTo>
                    <a:pt x="642" y="251"/>
                  </a:lnTo>
                  <a:lnTo>
                    <a:pt x="644" y="251"/>
                  </a:lnTo>
                  <a:lnTo>
                    <a:pt x="646" y="251"/>
                  </a:lnTo>
                  <a:lnTo>
                    <a:pt x="650" y="251"/>
                  </a:lnTo>
                  <a:lnTo>
                    <a:pt x="652" y="251"/>
                  </a:lnTo>
                  <a:lnTo>
                    <a:pt x="654" y="251"/>
                  </a:lnTo>
                  <a:lnTo>
                    <a:pt x="656" y="251"/>
                  </a:lnTo>
                  <a:lnTo>
                    <a:pt x="658" y="251"/>
                  </a:lnTo>
                  <a:lnTo>
                    <a:pt x="660" y="251"/>
                  </a:lnTo>
                  <a:lnTo>
                    <a:pt x="662" y="253"/>
                  </a:lnTo>
                  <a:lnTo>
                    <a:pt x="664" y="253"/>
                  </a:lnTo>
                  <a:lnTo>
                    <a:pt x="666" y="253"/>
                  </a:lnTo>
                  <a:lnTo>
                    <a:pt x="668" y="253"/>
                  </a:lnTo>
                  <a:lnTo>
                    <a:pt x="670" y="251"/>
                  </a:lnTo>
                  <a:lnTo>
                    <a:pt x="672" y="251"/>
                  </a:lnTo>
                  <a:lnTo>
                    <a:pt x="674" y="251"/>
                  </a:lnTo>
                  <a:lnTo>
                    <a:pt x="676" y="251"/>
                  </a:lnTo>
                  <a:lnTo>
                    <a:pt x="678" y="251"/>
                  </a:lnTo>
                  <a:lnTo>
                    <a:pt x="680" y="251"/>
                  </a:lnTo>
                  <a:lnTo>
                    <a:pt x="682" y="251"/>
                  </a:lnTo>
                  <a:lnTo>
                    <a:pt x="684" y="249"/>
                  </a:lnTo>
                  <a:lnTo>
                    <a:pt x="686" y="249"/>
                  </a:lnTo>
                  <a:lnTo>
                    <a:pt x="688" y="249"/>
                  </a:lnTo>
                  <a:lnTo>
                    <a:pt x="690" y="249"/>
                  </a:lnTo>
                  <a:lnTo>
                    <a:pt x="692" y="249"/>
                  </a:lnTo>
                  <a:lnTo>
                    <a:pt x="694" y="249"/>
                  </a:lnTo>
                  <a:lnTo>
                    <a:pt x="696" y="247"/>
                  </a:lnTo>
                  <a:lnTo>
                    <a:pt x="698" y="247"/>
                  </a:lnTo>
                  <a:lnTo>
                    <a:pt x="700" y="245"/>
                  </a:lnTo>
                  <a:lnTo>
                    <a:pt x="702" y="245"/>
                  </a:lnTo>
                  <a:lnTo>
                    <a:pt x="704" y="245"/>
                  </a:lnTo>
                  <a:lnTo>
                    <a:pt x="704" y="243"/>
                  </a:lnTo>
                  <a:lnTo>
                    <a:pt x="706" y="243"/>
                  </a:lnTo>
                  <a:lnTo>
                    <a:pt x="708" y="243"/>
                  </a:lnTo>
                  <a:lnTo>
                    <a:pt x="708" y="241"/>
                  </a:lnTo>
                  <a:lnTo>
                    <a:pt x="710" y="241"/>
                  </a:lnTo>
                  <a:lnTo>
                    <a:pt x="712" y="241"/>
                  </a:lnTo>
                  <a:lnTo>
                    <a:pt x="714" y="239"/>
                  </a:lnTo>
                  <a:lnTo>
                    <a:pt x="716" y="237"/>
                  </a:lnTo>
                  <a:lnTo>
                    <a:pt x="718" y="237"/>
                  </a:lnTo>
                  <a:lnTo>
                    <a:pt x="720" y="235"/>
                  </a:lnTo>
                  <a:lnTo>
                    <a:pt x="722" y="235"/>
                  </a:lnTo>
                  <a:lnTo>
                    <a:pt x="724" y="235"/>
                  </a:lnTo>
                  <a:lnTo>
                    <a:pt x="726" y="235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30" y="231"/>
                  </a:lnTo>
                  <a:lnTo>
                    <a:pt x="730" y="231"/>
                  </a:lnTo>
                  <a:lnTo>
                    <a:pt x="732" y="229"/>
                  </a:lnTo>
                  <a:lnTo>
                    <a:pt x="734" y="229"/>
                  </a:lnTo>
                  <a:lnTo>
                    <a:pt x="736" y="229"/>
                  </a:lnTo>
                  <a:lnTo>
                    <a:pt x="738" y="229"/>
                  </a:lnTo>
                  <a:lnTo>
                    <a:pt x="740" y="227"/>
                  </a:lnTo>
                  <a:lnTo>
                    <a:pt x="742" y="227"/>
                  </a:lnTo>
                  <a:lnTo>
                    <a:pt x="744" y="225"/>
                  </a:lnTo>
                  <a:lnTo>
                    <a:pt x="746" y="225"/>
                  </a:lnTo>
                  <a:lnTo>
                    <a:pt x="750" y="223"/>
                  </a:lnTo>
                  <a:lnTo>
                    <a:pt x="752" y="223"/>
                  </a:lnTo>
                  <a:lnTo>
                    <a:pt x="756" y="221"/>
                  </a:lnTo>
                  <a:lnTo>
                    <a:pt x="758" y="221"/>
                  </a:lnTo>
                  <a:lnTo>
                    <a:pt x="762" y="219"/>
                  </a:lnTo>
                  <a:lnTo>
                    <a:pt x="764" y="219"/>
                  </a:lnTo>
                  <a:lnTo>
                    <a:pt x="766" y="219"/>
                  </a:lnTo>
                  <a:lnTo>
                    <a:pt x="768" y="217"/>
                  </a:lnTo>
                  <a:lnTo>
                    <a:pt x="770" y="217"/>
                  </a:lnTo>
                  <a:lnTo>
                    <a:pt x="774" y="215"/>
                  </a:lnTo>
                  <a:lnTo>
                    <a:pt x="776" y="215"/>
                  </a:lnTo>
                  <a:lnTo>
                    <a:pt x="778" y="213"/>
                  </a:lnTo>
                  <a:lnTo>
                    <a:pt x="778" y="213"/>
                  </a:lnTo>
                  <a:lnTo>
                    <a:pt x="780" y="213"/>
                  </a:lnTo>
                  <a:lnTo>
                    <a:pt x="782" y="213"/>
                  </a:lnTo>
                  <a:lnTo>
                    <a:pt x="784" y="211"/>
                  </a:lnTo>
                  <a:lnTo>
                    <a:pt x="786" y="211"/>
                  </a:lnTo>
                  <a:lnTo>
                    <a:pt x="788" y="209"/>
                  </a:lnTo>
                  <a:lnTo>
                    <a:pt x="790" y="207"/>
                  </a:lnTo>
                  <a:lnTo>
                    <a:pt x="792" y="207"/>
                  </a:lnTo>
                  <a:lnTo>
                    <a:pt x="794" y="207"/>
                  </a:lnTo>
                  <a:lnTo>
                    <a:pt x="796" y="205"/>
                  </a:lnTo>
                  <a:lnTo>
                    <a:pt x="798" y="205"/>
                  </a:lnTo>
                  <a:lnTo>
                    <a:pt x="798" y="203"/>
                  </a:lnTo>
                  <a:lnTo>
                    <a:pt x="800" y="203"/>
                  </a:lnTo>
                  <a:lnTo>
                    <a:pt x="802" y="203"/>
                  </a:lnTo>
                  <a:lnTo>
                    <a:pt x="804" y="201"/>
                  </a:lnTo>
                  <a:lnTo>
                    <a:pt x="806" y="201"/>
                  </a:lnTo>
                  <a:lnTo>
                    <a:pt x="808" y="201"/>
                  </a:lnTo>
                  <a:lnTo>
                    <a:pt x="810" y="199"/>
                  </a:lnTo>
                  <a:lnTo>
                    <a:pt x="812" y="199"/>
                  </a:lnTo>
                  <a:lnTo>
                    <a:pt x="814" y="197"/>
                  </a:lnTo>
                  <a:lnTo>
                    <a:pt x="816" y="197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2" y="193"/>
                  </a:lnTo>
                  <a:lnTo>
                    <a:pt x="824" y="193"/>
                  </a:lnTo>
                  <a:lnTo>
                    <a:pt x="826" y="193"/>
                  </a:lnTo>
                  <a:lnTo>
                    <a:pt x="826" y="191"/>
                  </a:lnTo>
                  <a:lnTo>
                    <a:pt x="828" y="191"/>
                  </a:lnTo>
                  <a:lnTo>
                    <a:pt x="830" y="191"/>
                  </a:lnTo>
                  <a:lnTo>
                    <a:pt x="832" y="191"/>
                  </a:lnTo>
                  <a:lnTo>
                    <a:pt x="834" y="191"/>
                  </a:lnTo>
                  <a:lnTo>
                    <a:pt x="836" y="193"/>
                  </a:lnTo>
                  <a:lnTo>
                    <a:pt x="838" y="193"/>
                  </a:lnTo>
                  <a:lnTo>
                    <a:pt x="840" y="193"/>
                  </a:lnTo>
                  <a:lnTo>
                    <a:pt x="842" y="193"/>
                  </a:lnTo>
                  <a:lnTo>
                    <a:pt x="844" y="193"/>
                  </a:lnTo>
                  <a:lnTo>
                    <a:pt x="846" y="193"/>
                  </a:lnTo>
                  <a:lnTo>
                    <a:pt x="848" y="193"/>
                  </a:lnTo>
                  <a:lnTo>
                    <a:pt x="850" y="193"/>
                  </a:lnTo>
                  <a:lnTo>
                    <a:pt x="852" y="193"/>
                  </a:lnTo>
                  <a:lnTo>
                    <a:pt x="854" y="193"/>
                  </a:lnTo>
                  <a:lnTo>
                    <a:pt x="856" y="193"/>
                  </a:lnTo>
                  <a:lnTo>
                    <a:pt x="858" y="193"/>
                  </a:lnTo>
                  <a:lnTo>
                    <a:pt x="860" y="193"/>
                  </a:lnTo>
                  <a:lnTo>
                    <a:pt x="862" y="193"/>
                  </a:lnTo>
                  <a:lnTo>
                    <a:pt x="864" y="191"/>
                  </a:lnTo>
                  <a:lnTo>
                    <a:pt x="866" y="191"/>
                  </a:lnTo>
                  <a:lnTo>
                    <a:pt x="868" y="191"/>
                  </a:lnTo>
                  <a:lnTo>
                    <a:pt x="870" y="191"/>
                  </a:lnTo>
                  <a:lnTo>
                    <a:pt x="872" y="191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6" y="189"/>
                  </a:lnTo>
                  <a:lnTo>
                    <a:pt x="876" y="187"/>
                  </a:lnTo>
                  <a:lnTo>
                    <a:pt x="878" y="187"/>
                  </a:lnTo>
                  <a:lnTo>
                    <a:pt x="878" y="185"/>
                  </a:lnTo>
                  <a:lnTo>
                    <a:pt x="880" y="183"/>
                  </a:lnTo>
                  <a:lnTo>
                    <a:pt x="884" y="183"/>
                  </a:lnTo>
                  <a:lnTo>
                    <a:pt x="884" y="181"/>
                  </a:lnTo>
                  <a:lnTo>
                    <a:pt x="886" y="181"/>
                  </a:lnTo>
                  <a:lnTo>
                    <a:pt x="888" y="181"/>
                  </a:lnTo>
                  <a:lnTo>
                    <a:pt x="892" y="181"/>
                  </a:lnTo>
                  <a:lnTo>
                    <a:pt x="894" y="181"/>
                  </a:lnTo>
                  <a:lnTo>
                    <a:pt x="896" y="181"/>
                  </a:lnTo>
                  <a:lnTo>
                    <a:pt x="898" y="179"/>
                  </a:lnTo>
                  <a:lnTo>
                    <a:pt x="900" y="179"/>
                  </a:lnTo>
                  <a:lnTo>
                    <a:pt x="902" y="179"/>
                  </a:lnTo>
                  <a:lnTo>
                    <a:pt x="904" y="177"/>
                  </a:lnTo>
                  <a:lnTo>
                    <a:pt x="906" y="177"/>
                  </a:lnTo>
                  <a:lnTo>
                    <a:pt x="908" y="177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4" y="175"/>
                  </a:lnTo>
                  <a:lnTo>
                    <a:pt x="916" y="173"/>
                  </a:lnTo>
                  <a:lnTo>
                    <a:pt x="918" y="171"/>
                  </a:lnTo>
                  <a:lnTo>
                    <a:pt x="920" y="171"/>
                  </a:lnTo>
                  <a:lnTo>
                    <a:pt x="920" y="169"/>
                  </a:lnTo>
                  <a:lnTo>
                    <a:pt x="922" y="169"/>
                  </a:lnTo>
                  <a:lnTo>
                    <a:pt x="922" y="169"/>
                  </a:lnTo>
                  <a:lnTo>
                    <a:pt x="924" y="167"/>
                  </a:lnTo>
                  <a:lnTo>
                    <a:pt x="926" y="165"/>
                  </a:lnTo>
                  <a:lnTo>
                    <a:pt x="930" y="163"/>
                  </a:lnTo>
                  <a:lnTo>
                    <a:pt x="932" y="159"/>
                  </a:lnTo>
                  <a:lnTo>
                    <a:pt x="934" y="157"/>
                  </a:lnTo>
                  <a:lnTo>
                    <a:pt x="934" y="155"/>
                  </a:lnTo>
                  <a:lnTo>
                    <a:pt x="940" y="159"/>
                  </a:lnTo>
                  <a:lnTo>
                    <a:pt x="946" y="159"/>
                  </a:lnTo>
                  <a:lnTo>
                    <a:pt x="948" y="159"/>
                  </a:lnTo>
                  <a:lnTo>
                    <a:pt x="950" y="159"/>
                  </a:lnTo>
                  <a:lnTo>
                    <a:pt x="960" y="157"/>
                  </a:lnTo>
                  <a:lnTo>
                    <a:pt x="962" y="157"/>
                  </a:lnTo>
                  <a:lnTo>
                    <a:pt x="962" y="155"/>
                  </a:lnTo>
                  <a:lnTo>
                    <a:pt x="968" y="153"/>
                  </a:lnTo>
                  <a:lnTo>
                    <a:pt x="970" y="145"/>
                  </a:lnTo>
                  <a:lnTo>
                    <a:pt x="972" y="141"/>
                  </a:lnTo>
                  <a:lnTo>
                    <a:pt x="974" y="139"/>
                  </a:lnTo>
                  <a:lnTo>
                    <a:pt x="976" y="139"/>
                  </a:lnTo>
                  <a:lnTo>
                    <a:pt x="976" y="137"/>
                  </a:lnTo>
                  <a:lnTo>
                    <a:pt x="978" y="137"/>
                  </a:lnTo>
                  <a:lnTo>
                    <a:pt x="978" y="135"/>
                  </a:lnTo>
                  <a:lnTo>
                    <a:pt x="980" y="135"/>
                  </a:lnTo>
                  <a:lnTo>
                    <a:pt x="982" y="135"/>
                  </a:lnTo>
                  <a:lnTo>
                    <a:pt x="984" y="133"/>
                  </a:lnTo>
                  <a:lnTo>
                    <a:pt x="986" y="131"/>
                  </a:lnTo>
                  <a:lnTo>
                    <a:pt x="988" y="131"/>
                  </a:lnTo>
                  <a:lnTo>
                    <a:pt x="990" y="129"/>
                  </a:lnTo>
                  <a:lnTo>
                    <a:pt x="992" y="129"/>
                  </a:lnTo>
                  <a:lnTo>
                    <a:pt x="994" y="127"/>
                  </a:lnTo>
                  <a:lnTo>
                    <a:pt x="996" y="125"/>
                  </a:lnTo>
                  <a:lnTo>
                    <a:pt x="998" y="125"/>
                  </a:lnTo>
                  <a:lnTo>
                    <a:pt x="1000" y="125"/>
                  </a:lnTo>
                  <a:lnTo>
                    <a:pt x="1002" y="123"/>
                  </a:lnTo>
                  <a:lnTo>
                    <a:pt x="1006" y="125"/>
                  </a:lnTo>
                  <a:lnTo>
                    <a:pt x="1008" y="125"/>
                  </a:lnTo>
                  <a:lnTo>
                    <a:pt x="1010" y="123"/>
                  </a:lnTo>
                  <a:lnTo>
                    <a:pt x="1010" y="121"/>
                  </a:lnTo>
                  <a:lnTo>
                    <a:pt x="1012" y="119"/>
                  </a:lnTo>
                  <a:lnTo>
                    <a:pt x="1014" y="121"/>
                  </a:lnTo>
                  <a:lnTo>
                    <a:pt x="1016" y="121"/>
                  </a:lnTo>
                  <a:lnTo>
                    <a:pt x="1018" y="121"/>
                  </a:lnTo>
                  <a:lnTo>
                    <a:pt x="1020" y="121"/>
                  </a:lnTo>
                  <a:lnTo>
                    <a:pt x="1022" y="121"/>
                  </a:lnTo>
                  <a:lnTo>
                    <a:pt x="1024" y="119"/>
                  </a:lnTo>
                  <a:lnTo>
                    <a:pt x="1028" y="119"/>
                  </a:lnTo>
                  <a:lnTo>
                    <a:pt x="1030" y="117"/>
                  </a:lnTo>
                  <a:lnTo>
                    <a:pt x="1032" y="115"/>
                  </a:lnTo>
                  <a:lnTo>
                    <a:pt x="1034" y="113"/>
                  </a:lnTo>
                  <a:lnTo>
                    <a:pt x="1036" y="111"/>
                  </a:lnTo>
                  <a:lnTo>
                    <a:pt x="1036" y="109"/>
                  </a:lnTo>
                  <a:lnTo>
                    <a:pt x="1038" y="107"/>
                  </a:lnTo>
                  <a:lnTo>
                    <a:pt x="1040" y="105"/>
                  </a:lnTo>
                  <a:lnTo>
                    <a:pt x="1042" y="105"/>
                  </a:lnTo>
                  <a:lnTo>
                    <a:pt x="1042" y="103"/>
                  </a:lnTo>
                  <a:lnTo>
                    <a:pt x="1044" y="101"/>
                  </a:lnTo>
                  <a:lnTo>
                    <a:pt x="1044" y="99"/>
                  </a:lnTo>
                  <a:lnTo>
                    <a:pt x="1046" y="97"/>
                  </a:lnTo>
                  <a:lnTo>
                    <a:pt x="1046" y="95"/>
                  </a:lnTo>
                  <a:lnTo>
                    <a:pt x="1048" y="95"/>
                  </a:lnTo>
                  <a:lnTo>
                    <a:pt x="1050" y="93"/>
                  </a:lnTo>
                  <a:lnTo>
                    <a:pt x="1052" y="91"/>
                  </a:lnTo>
                  <a:lnTo>
                    <a:pt x="1056" y="91"/>
                  </a:lnTo>
                  <a:lnTo>
                    <a:pt x="1058" y="91"/>
                  </a:lnTo>
                  <a:lnTo>
                    <a:pt x="1060" y="91"/>
                  </a:lnTo>
                  <a:lnTo>
                    <a:pt x="1060" y="89"/>
                  </a:lnTo>
                  <a:lnTo>
                    <a:pt x="1062" y="89"/>
                  </a:lnTo>
                  <a:lnTo>
                    <a:pt x="1064" y="89"/>
                  </a:lnTo>
                  <a:lnTo>
                    <a:pt x="1066" y="87"/>
                  </a:lnTo>
                  <a:lnTo>
                    <a:pt x="1066" y="83"/>
                  </a:lnTo>
                  <a:lnTo>
                    <a:pt x="1068" y="81"/>
                  </a:lnTo>
                  <a:lnTo>
                    <a:pt x="1068" y="79"/>
                  </a:lnTo>
                  <a:lnTo>
                    <a:pt x="1070" y="79"/>
                  </a:lnTo>
                  <a:lnTo>
                    <a:pt x="1072" y="77"/>
                  </a:lnTo>
                  <a:lnTo>
                    <a:pt x="1072" y="75"/>
                  </a:lnTo>
                  <a:lnTo>
                    <a:pt x="1074" y="73"/>
                  </a:lnTo>
                  <a:lnTo>
                    <a:pt x="1074" y="71"/>
                  </a:lnTo>
                  <a:lnTo>
                    <a:pt x="1078" y="73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9"/>
                  </a:lnTo>
                  <a:lnTo>
                    <a:pt x="1076" y="79"/>
                  </a:lnTo>
                  <a:lnTo>
                    <a:pt x="1074" y="81"/>
                  </a:lnTo>
                  <a:lnTo>
                    <a:pt x="1072" y="81"/>
                  </a:lnTo>
                  <a:lnTo>
                    <a:pt x="1070" y="83"/>
                  </a:lnTo>
                  <a:lnTo>
                    <a:pt x="1070" y="85"/>
                  </a:lnTo>
                  <a:lnTo>
                    <a:pt x="1068" y="85"/>
                  </a:lnTo>
                  <a:lnTo>
                    <a:pt x="1068" y="87"/>
                  </a:lnTo>
                  <a:lnTo>
                    <a:pt x="1066" y="91"/>
                  </a:lnTo>
                  <a:lnTo>
                    <a:pt x="1066" y="93"/>
                  </a:lnTo>
                  <a:lnTo>
                    <a:pt x="1064" y="95"/>
                  </a:lnTo>
                  <a:lnTo>
                    <a:pt x="1064" y="97"/>
                  </a:lnTo>
                  <a:lnTo>
                    <a:pt x="1064" y="99"/>
                  </a:lnTo>
                  <a:lnTo>
                    <a:pt x="1066" y="101"/>
                  </a:lnTo>
                  <a:lnTo>
                    <a:pt x="1066" y="103"/>
                  </a:lnTo>
                  <a:lnTo>
                    <a:pt x="1066" y="105"/>
                  </a:lnTo>
                  <a:lnTo>
                    <a:pt x="1066" y="105"/>
                  </a:lnTo>
                  <a:lnTo>
                    <a:pt x="1064" y="103"/>
                  </a:lnTo>
                  <a:lnTo>
                    <a:pt x="1066" y="107"/>
                  </a:lnTo>
                  <a:lnTo>
                    <a:pt x="1068" y="107"/>
                  </a:lnTo>
                  <a:lnTo>
                    <a:pt x="1070" y="107"/>
                  </a:lnTo>
                  <a:lnTo>
                    <a:pt x="1072" y="109"/>
                  </a:lnTo>
                  <a:lnTo>
                    <a:pt x="1074" y="109"/>
                  </a:lnTo>
                  <a:lnTo>
                    <a:pt x="1074" y="107"/>
                  </a:lnTo>
                  <a:lnTo>
                    <a:pt x="1076" y="107"/>
                  </a:lnTo>
                  <a:lnTo>
                    <a:pt x="1076" y="109"/>
                  </a:lnTo>
                  <a:lnTo>
                    <a:pt x="1078" y="109"/>
                  </a:lnTo>
                  <a:lnTo>
                    <a:pt x="1080" y="109"/>
                  </a:lnTo>
                  <a:lnTo>
                    <a:pt x="1082" y="111"/>
                  </a:lnTo>
                  <a:lnTo>
                    <a:pt x="1084" y="109"/>
                  </a:lnTo>
                  <a:lnTo>
                    <a:pt x="1086" y="109"/>
                  </a:lnTo>
                  <a:lnTo>
                    <a:pt x="1088" y="107"/>
                  </a:lnTo>
                  <a:lnTo>
                    <a:pt x="1088" y="107"/>
                  </a:lnTo>
                  <a:lnTo>
                    <a:pt x="1088" y="105"/>
                  </a:lnTo>
                  <a:lnTo>
                    <a:pt x="1088" y="103"/>
                  </a:lnTo>
                  <a:lnTo>
                    <a:pt x="1090" y="101"/>
                  </a:lnTo>
                  <a:lnTo>
                    <a:pt x="1092" y="101"/>
                  </a:lnTo>
                  <a:lnTo>
                    <a:pt x="1094" y="101"/>
                  </a:lnTo>
                  <a:lnTo>
                    <a:pt x="1096" y="101"/>
                  </a:lnTo>
                  <a:lnTo>
                    <a:pt x="1098" y="99"/>
                  </a:lnTo>
                  <a:lnTo>
                    <a:pt x="1100" y="97"/>
                  </a:lnTo>
                  <a:lnTo>
                    <a:pt x="1100" y="95"/>
                  </a:lnTo>
                  <a:lnTo>
                    <a:pt x="1100" y="91"/>
                  </a:lnTo>
                  <a:lnTo>
                    <a:pt x="1102" y="89"/>
                  </a:lnTo>
                  <a:lnTo>
                    <a:pt x="1102" y="87"/>
                  </a:lnTo>
                  <a:lnTo>
                    <a:pt x="1104" y="85"/>
                  </a:lnTo>
                  <a:lnTo>
                    <a:pt x="1106" y="85"/>
                  </a:lnTo>
                  <a:lnTo>
                    <a:pt x="1108" y="87"/>
                  </a:lnTo>
                  <a:lnTo>
                    <a:pt x="1108" y="89"/>
                  </a:lnTo>
                  <a:lnTo>
                    <a:pt x="1108" y="91"/>
                  </a:lnTo>
                  <a:lnTo>
                    <a:pt x="1108" y="95"/>
                  </a:lnTo>
                  <a:lnTo>
                    <a:pt x="1108" y="97"/>
                  </a:lnTo>
                  <a:lnTo>
                    <a:pt x="1110" y="99"/>
                  </a:lnTo>
                  <a:lnTo>
                    <a:pt x="1114" y="99"/>
                  </a:lnTo>
                  <a:lnTo>
                    <a:pt x="1114" y="101"/>
                  </a:lnTo>
                  <a:lnTo>
                    <a:pt x="1116" y="101"/>
                  </a:lnTo>
                  <a:lnTo>
                    <a:pt x="1118" y="101"/>
                  </a:lnTo>
                  <a:lnTo>
                    <a:pt x="1120" y="101"/>
                  </a:lnTo>
                  <a:lnTo>
                    <a:pt x="1122" y="99"/>
                  </a:lnTo>
                  <a:lnTo>
                    <a:pt x="1124" y="99"/>
                  </a:lnTo>
                  <a:lnTo>
                    <a:pt x="1126" y="99"/>
                  </a:lnTo>
                  <a:lnTo>
                    <a:pt x="1126" y="97"/>
                  </a:lnTo>
                  <a:lnTo>
                    <a:pt x="1128" y="97"/>
                  </a:lnTo>
                  <a:lnTo>
                    <a:pt x="1130" y="95"/>
                  </a:lnTo>
                  <a:lnTo>
                    <a:pt x="1132" y="93"/>
                  </a:lnTo>
                  <a:lnTo>
                    <a:pt x="1132" y="91"/>
                  </a:lnTo>
                  <a:lnTo>
                    <a:pt x="1132" y="89"/>
                  </a:lnTo>
                  <a:lnTo>
                    <a:pt x="1132" y="87"/>
                  </a:lnTo>
                  <a:lnTo>
                    <a:pt x="1132" y="85"/>
                  </a:lnTo>
                  <a:lnTo>
                    <a:pt x="1134" y="83"/>
                  </a:lnTo>
                  <a:lnTo>
                    <a:pt x="1134" y="81"/>
                  </a:lnTo>
                  <a:lnTo>
                    <a:pt x="1134" y="79"/>
                  </a:lnTo>
                  <a:lnTo>
                    <a:pt x="1134" y="77"/>
                  </a:lnTo>
                  <a:lnTo>
                    <a:pt x="1134" y="75"/>
                  </a:lnTo>
                  <a:lnTo>
                    <a:pt x="1136" y="75"/>
                  </a:lnTo>
                  <a:lnTo>
                    <a:pt x="1138" y="75"/>
                  </a:lnTo>
                  <a:lnTo>
                    <a:pt x="1140" y="75"/>
                  </a:lnTo>
                  <a:lnTo>
                    <a:pt x="1142" y="73"/>
                  </a:lnTo>
                  <a:lnTo>
                    <a:pt x="1144" y="75"/>
                  </a:lnTo>
                  <a:lnTo>
                    <a:pt x="1146" y="75"/>
                  </a:lnTo>
                  <a:lnTo>
                    <a:pt x="1148" y="77"/>
                  </a:lnTo>
                  <a:lnTo>
                    <a:pt x="1150" y="79"/>
                  </a:lnTo>
                  <a:lnTo>
                    <a:pt x="1152" y="79"/>
                  </a:lnTo>
                  <a:lnTo>
                    <a:pt x="1154" y="79"/>
                  </a:lnTo>
                  <a:lnTo>
                    <a:pt x="1156" y="79"/>
                  </a:lnTo>
                  <a:lnTo>
                    <a:pt x="1156" y="77"/>
                  </a:lnTo>
                  <a:lnTo>
                    <a:pt x="1158" y="77"/>
                  </a:lnTo>
                  <a:lnTo>
                    <a:pt x="1162" y="75"/>
                  </a:lnTo>
                  <a:lnTo>
                    <a:pt x="1162" y="75"/>
                  </a:lnTo>
                  <a:lnTo>
                    <a:pt x="1162" y="73"/>
                  </a:lnTo>
                  <a:lnTo>
                    <a:pt x="1164" y="71"/>
                  </a:lnTo>
                  <a:lnTo>
                    <a:pt x="1166" y="69"/>
                  </a:lnTo>
                  <a:lnTo>
                    <a:pt x="1168" y="67"/>
                  </a:lnTo>
                  <a:lnTo>
                    <a:pt x="1168" y="65"/>
                  </a:lnTo>
                  <a:lnTo>
                    <a:pt x="1170" y="61"/>
                  </a:lnTo>
                  <a:lnTo>
                    <a:pt x="1170" y="59"/>
                  </a:lnTo>
                  <a:lnTo>
                    <a:pt x="1170" y="57"/>
                  </a:lnTo>
                  <a:lnTo>
                    <a:pt x="1172" y="57"/>
                  </a:lnTo>
                  <a:lnTo>
                    <a:pt x="1174" y="55"/>
                  </a:lnTo>
                  <a:lnTo>
                    <a:pt x="1176" y="53"/>
                  </a:lnTo>
                  <a:lnTo>
                    <a:pt x="1178" y="50"/>
                  </a:lnTo>
                  <a:lnTo>
                    <a:pt x="1180" y="48"/>
                  </a:lnTo>
                  <a:lnTo>
                    <a:pt x="1182" y="48"/>
                  </a:lnTo>
                  <a:lnTo>
                    <a:pt x="1186" y="46"/>
                  </a:lnTo>
                  <a:lnTo>
                    <a:pt x="1188" y="44"/>
                  </a:lnTo>
                  <a:lnTo>
                    <a:pt x="1190" y="44"/>
                  </a:lnTo>
                  <a:lnTo>
                    <a:pt x="1192" y="44"/>
                  </a:lnTo>
                  <a:lnTo>
                    <a:pt x="1194" y="44"/>
                  </a:lnTo>
                  <a:lnTo>
                    <a:pt x="1196" y="42"/>
                  </a:lnTo>
                  <a:lnTo>
                    <a:pt x="1198" y="42"/>
                  </a:lnTo>
                  <a:lnTo>
                    <a:pt x="1198" y="40"/>
                  </a:lnTo>
                  <a:lnTo>
                    <a:pt x="1200" y="38"/>
                  </a:lnTo>
                  <a:lnTo>
                    <a:pt x="1202" y="36"/>
                  </a:lnTo>
                  <a:lnTo>
                    <a:pt x="1204" y="34"/>
                  </a:lnTo>
                  <a:lnTo>
                    <a:pt x="1204" y="32"/>
                  </a:lnTo>
                  <a:lnTo>
                    <a:pt x="1206" y="30"/>
                  </a:lnTo>
                  <a:lnTo>
                    <a:pt x="1206" y="28"/>
                  </a:lnTo>
                  <a:lnTo>
                    <a:pt x="1206" y="26"/>
                  </a:lnTo>
                  <a:lnTo>
                    <a:pt x="1208" y="24"/>
                  </a:lnTo>
                  <a:lnTo>
                    <a:pt x="1208" y="22"/>
                  </a:lnTo>
                  <a:lnTo>
                    <a:pt x="1210" y="20"/>
                  </a:lnTo>
                  <a:lnTo>
                    <a:pt x="1212" y="18"/>
                  </a:lnTo>
                  <a:lnTo>
                    <a:pt x="1214" y="18"/>
                  </a:lnTo>
                  <a:lnTo>
                    <a:pt x="1216" y="18"/>
                  </a:lnTo>
                  <a:lnTo>
                    <a:pt x="1216" y="20"/>
                  </a:lnTo>
                  <a:lnTo>
                    <a:pt x="1218" y="20"/>
                  </a:lnTo>
                  <a:lnTo>
                    <a:pt x="1220" y="22"/>
                  </a:lnTo>
                  <a:lnTo>
                    <a:pt x="1222" y="22"/>
                  </a:lnTo>
                  <a:lnTo>
                    <a:pt x="1226" y="22"/>
                  </a:lnTo>
                  <a:lnTo>
                    <a:pt x="1226" y="24"/>
                  </a:lnTo>
                  <a:lnTo>
                    <a:pt x="1228" y="24"/>
                  </a:lnTo>
                  <a:lnTo>
                    <a:pt x="1230" y="24"/>
                  </a:lnTo>
                  <a:lnTo>
                    <a:pt x="1230" y="26"/>
                  </a:lnTo>
                  <a:lnTo>
                    <a:pt x="1232" y="26"/>
                  </a:lnTo>
                  <a:lnTo>
                    <a:pt x="1234" y="26"/>
                  </a:lnTo>
                  <a:lnTo>
                    <a:pt x="1234" y="28"/>
                  </a:lnTo>
                  <a:lnTo>
                    <a:pt x="1236" y="28"/>
                  </a:lnTo>
                  <a:lnTo>
                    <a:pt x="1238" y="28"/>
                  </a:lnTo>
                  <a:lnTo>
                    <a:pt x="1240" y="28"/>
                  </a:lnTo>
                  <a:lnTo>
                    <a:pt x="1240" y="30"/>
                  </a:lnTo>
                  <a:lnTo>
                    <a:pt x="1242" y="30"/>
                  </a:lnTo>
                  <a:lnTo>
                    <a:pt x="1242" y="28"/>
                  </a:lnTo>
                  <a:lnTo>
                    <a:pt x="1246" y="28"/>
                  </a:lnTo>
                  <a:lnTo>
                    <a:pt x="1248" y="26"/>
                  </a:lnTo>
                  <a:lnTo>
                    <a:pt x="1248" y="24"/>
                  </a:lnTo>
                  <a:lnTo>
                    <a:pt x="1250" y="22"/>
                  </a:lnTo>
                  <a:lnTo>
                    <a:pt x="1250" y="20"/>
                  </a:lnTo>
                  <a:lnTo>
                    <a:pt x="1252" y="18"/>
                  </a:lnTo>
                  <a:lnTo>
                    <a:pt x="1254" y="18"/>
                  </a:lnTo>
                  <a:lnTo>
                    <a:pt x="1256" y="16"/>
                  </a:lnTo>
                  <a:lnTo>
                    <a:pt x="1258" y="16"/>
                  </a:lnTo>
                  <a:lnTo>
                    <a:pt x="1258" y="16"/>
                  </a:lnTo>
                  <a:lnTo>
                    <a:pt x="1260" y="14"/>
                  </a:lnTo>
                  <a:lnTo>
                    <a:pt x="1262" y="14"/>
                  </a:lnTo>
                  <a:lnTo>
                    <a:pt x="1264" y="14"/>
                  </a:lnTo>
                  <a:lnTo>
                    <a:pt x="1266" y="12"/>
                  </a:lnTo>
                  <a:lnTo>
                    <a:pt x="1268" y="10"/>
                  </a:lnTo>
                  <a:lnTo>
                    <a:pt x="1268" y="10"/>
                  </a:lnTo>
                  <a:lnTo>
                    <a:pt x="1268" y="6"/>
                  </a:lnTo>
                  <a:lnTo>
                    <a:pt x="1268" y="4"/>
                  </a:lnTo>
                  <a:lnTo>
                    <a:pt x="1270" y="4"/>
                  </a:lnTo>
                  <a:lnTo>
                    <a:pt x="1272" y="4"/>
                  </a:lnTo>
                  <a:lnTo>
                    <a:pt x="1272" y="2"/>
                  </a:lnTo>
                  <a:lnTo>
                    <a:pt x="1274" y="2"/>
                  </a:lnTo>
                  <a:lnTo>
                    <a:pt x="1276" y="2"/>
                  </a:lnTo>
                  <a:lnTo>
                    <a:pt x="1278" y="2"/>
                  </a:lnTo>
                  <a:close/>
                  <a:moveTo>
                    <a:pt x="496" y="207"/>
                  </a:moveTo>
                  <a:lnTo>
                    <a:pt x="494" y="209"/>
                  </a:lnTo>
                  <a:lnTo>
                    <a:pt x="496" y="209"/>
                  </a:lnTo>
                  <a:lnTo>
                    <a:pt x="496" y="207"/>
                  </a:lnTo>
                  <a:close/>
                  <a:moveTo>
                    <a:pt x="474" y="235"/>
                  </a:moveTo>
                  <a:lnTo>
                    <a:pt x="474" y="237"/>
                  </a:lnTo>
                  <a:lnTo>
                    <a:pt x="476" y="237"/>
                  </a:lnTo>
                  <a:lnTo>
                    <a:pt x="474" y="235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97"/>
            <p:cNvSpPr>
              <a:spLocks/>
            </p:cNvSpPr>
            <p:nvPr/>
          </p:nvSpPr>
          <p:spPr bwMode="auto">
            <a:xfrm>
              <a:off x="8824913" y="1671638"/>
              <a:ext cx="117475" cy="127000"/>
            </a:xfrm>
            <a:custGeom>
              <a:avLst/>
              <a:gdLst>
                <a:gd name="T0" fmla="*/ 50 w 74"/>
                <a:gd name="T1" fmla="*/ 6 h 80"/>
                <a:gd name="T2" fmla="*/ 58 w 74"/>
                <a:gd name="T3" fmla="*/ 8 h 80"/>
                <a:gd name="T4" fmla="*/ 60 w 74"/>
                <a:gd name="T5" fmla="*/ 10 h 80"/>
                <a:gd name="T6" fmla="*/ 62 w 74"/>
                <a:gd name="T7" fmla="*/ 16 h 80"/>
                <a:gd name="T8" fmla="*/ 62 w 74"/>
                <a:gd name="T9" fmla="*/ 20 h 80"/>
                <a:gd name="T10" fmla="*/ 66 w 74"/>
                <a:gd name="T11" fmla="*/ 20 h 80"/>
                <a:gd name="T12" fmla="*/ 68 w 74"/>
                <a:gd name="T13" fmla="*/ 20 h 80"/>
                <a:gd name="T14" fmla="*/ 74 w 74"/>
                <a:gd name="T15" fmla="*/ 24 h 80"/>
                <a:gd name="T16" fmla="*/ 70 w 74"/>
                <a:gd name="T17" fmla="*/ 32 h 80"/>
                <a:gd name="T18" fmla="*/ 68 w 74"/>
                <a:gd name="T19" fmla="*/ 40 h 80"/>
                <a:gd name="T20" fmla="*/ 66 w 74"/>
                <a:gd name="T21" fmla="*/ 44 h 80"/>
                <a:gd name="T22" fmla="*/ 62 w 74"/>
                <a:gd name="T23" fmla="*/ 46 h 80"/>
                <a:gd name="T24" fmla="*/ 58 w 74"/>
                <a:gd name="T25" fmla="*/ 50 h 80"/>
                <a:gd name="T26" fmla="*/ 58 w 74"/>
                <a:gd name="T27" fmla="*/ 56 h 80"/>
                <a:gd name="T28" fmla="*/ 56 w 74"/>
                <a:gd name="T29" fmla="*/ 62 h 80"/>
                <a:gd name="T30" fmla="*/ 56 w 74"/>
                <a:gd name="T31" fmla="*/ 68 h 80"/>
                <a:gd name="T32" fmla="*/ 56 w 74"/>
                <a:gd name="T33" fmla="*/ 74 h 80"/>
                <a:gd name="T34" fmla="*/ 54 w 74"/>
                <a:gd name="T35" fmla="*/ 80 h 80"/>
                <a:gd name="T36" fmla="*/ 48 w 74"/>
                <a:gd name="T37" fmla="*/ 80 h 80"/>
                <a:gd name="T38" fmla="*/ 42 w 74"/>
                <a:gd name="T39" fmla="*/ 76 h 80"/>
                <a:gd name="T40" fmla="*/ 38 w 74"/>
                <a:gd name="T41" fmla="*/ 76 h 80"/>
                <a:gd name="T42" fmla="*/ 32 w 74"/>
                <a:gd name="T43" fmla="*/ 78 h 80"/>
                <a:gd name="T44" fmla="*/ 30 w 74"/>
                <a:gd name="T45" fmla="*/ 74 h 80"/>
                <a:gd name="T46" fmla="*/ 26 w 74"/>
                <a:gd name="T47" fmla="*/ 68 h 80"/>
                <a:gd name="T48" fmla="*/ 22 w 74"/>
                <a:gd name="T49" fmla="*/ 60 h 80"/>
                <a:gd name="T50" fmla="*/ 16 w 74"/>
                <a:gd name="T51" fmla="*/ 60 h 80"/>
                <a:gd name="T52" fmla="*/ 12 w 74"/>
                <a:gd name="T53" fmla="*/ 66 h 80"/>
                <a:gd name="T54" fmla="*/ 10 w 74"/>
                <a:gd name="T55" fmla="*/ 68 h 80"/>
                <a:gd name="T56" fmla="*/ 10 w 74"/>
                <a:gd name="T57" fmla="*/ 72 h 80"/>
                <a:gd name="T58" fmla="*/ 10 w 74"/>
                <a:gd name="T59" fmla="*/ 76 h 80"/>
                <a:gd name="T60" fmla="*/ 6 w 74"/>
                <a:gd name="T61" fmla="*/ 78 h 80"/>
                <a:gd name="T62" fmla="*/ 0 w 74"/>
                <a:gd name="T63" fmla="*/ 72 h 80"/>
                <a:gd name="T64" fmla="*/ 0 w 74"/>
                <a:gd name="T65" fmla="*/ 62 h 80"/>
                <a:gd name="T66" fmla="*/ 2 w 74"/>
                <a:gd name="T67" fmla="*/ 62 h 80"/>
                <a:gd name="T68" fmla="*/ 8 w 74"/>
                <a:gd name="T69" fmla="*/ 60 h 80"/>
                <a:gd name="T70" fmla="*/ 6 w 74"/>
                <a:gd name="T71" fmla="*/ 52 h 80"/>
                <a:gd name="T72" fmla="*/ 8 w 74"/>
                <a:gd name="T73" fmla="*/ 50 h 80"/>
                <a:gd name="T74" fmla="*/ 4 w 74"/>
                <a:gd name="T75" fmla="*/ 46 h 80"/>
                <a:gd name="T76" fmla="*/ 2 w 74"/>
                <a:gd name="T77" fmla="*/ 40 h 80"/>
                <a:gd name="T78" fmla="*/ 0 w 74"/>
                <a:gd name="T79" fmla="*/ 36 h 80"/>
                <a:gd name="T80" fmla="*/ 2 w 74"/>
                <a:gd name="T81" fmla="*/ 30 h 80"/>
                <a:gd name="T82" fmla="*/ 4 w 74"/>
                <a:gd name="T83" fmla="*/ 22 h 80"/>
                <a:gd name="T84" fmla="*/ 6 w 74"/>
                <a:gd name="T85" fmla="*/ 16 h 80"/>
                <a:gd name="T86" fmla="*/ 8 w 74"/>
                <a:gd name="T87" fmla="*/ 10 h 80"/>
                <a:gd name="T88" fmla="*/ 8 w 74"/>
                <a:gd name="T89" fmla="*/ 4 h 80"/>
                <a:gd name="T90" fmla="*/ 12 w 74"/>
                <a:gd name="T91" fmla="*/ 0 h 80"/>
                <a:gd name="T92" fmla="*/ 16 w 74"/>
                <a:gd name="T93" fmla="*/ 6 h 80"/>
                <a:gd name="T94" fmla="*/ 16 w 74"/>
                <a:gd name="T95" fmla="*/ 14 h 80"/>
                <a:gd name="T96" fmla="*/ 16 w 74"/>
                <a:gd name="T97" fmla="*/ 20 h 80"/>
                <a:gd name="T98" fmla="*/ 22 w 74"/>
                <a:gd name="T99" fmla="*/ 16 h 80"/>
                <a:gd name="T100" fmla="*/ 24 w 74"/>
                <a:gd name="T101" fmla="*/ 12 h 80"/>
                <a:gd name="T102" fmla="*/ 30 w 74"/>
                <a:gd name="T103" fmla="*/ 12 h 80"/>
                <a:gd name="T104" fmla="*/ 34 w 74"/>
                <a:gd name="T105" fmla="*/ 10 h 80"/>
                <a:gd name="T106" fmla="*/ 40 w 74"/>
                <a:gd name="T107" fmla="*/ 10 h 80"/>
                <a:gd name="T108" fmla="*/ 44 w 74"/>
                <a:gd name="T10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4" h="80">
                  <a:moveTo>
                    <a:pt x="46" y="8"/>
                  </a:moveTo>
                  <a:lnTo>
                    <a:pt x="48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0" y="10"/>
                  </a:lnTo>
                  <a:lnTo>
                    <a:pt x="62" y="12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6" y="62"/>
                  </a:lnTo>
                  <a:lnTo>
                    <a:pt x="54" y="64"/>
                  </a:lnTo>
                  <a:lnTo>
                    <a:pt x="56" y="66"/>
                  </a:lnTo>
                  <a:lnTo>
                    <a:pt x="56" y="68"/>
                  </a:lnTo>
                  <a:lnTo>
                    <a:pt x="56" y="70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0"/>
                  </a:lnTo>
                  <a:lnTo>
                    <a:pt x="46" y="80"/>
                  </a:lnTo>
                  <a:lnTo>
                    <a:pt x="44" y="78"/>
                  </a:lnTo>
                  <a:lnTo>
                    <a:pt x="42" y="76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2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4" y="64"/>
                  </a:lnTo>
                  <a:lnTo>
                    <a:pt x="24" y="62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4" y="62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98"/>
            <p:cNvSpPr>
              <a:spLocks/>
            </p:cNvSpPr>
            <p:nvPr/>
          </p:nvSpPr>
          <p:spPr bwMode="auto">
            <a:xfrm>
              <a:off x="8948738" y="1658938"/>
              <a:ext cx="25400" cy="34925"/>
            </a:xfrm>
            <a:custGeom>
              <a:avLst/>
              <a:gdLst>
                <a:gd name="T0" fmla="*/ 0 w 16"/>
                <a:gd name="T1" fmla="*/ 2 h 22"/>
                <a:gd name="T2" fmla="*/ 0 w 16"/>
                <a:gd name="T3" fmla="*/ 0 h 22"/>
                <a:gd name="T4" fmla="*/ 2 w 16"/>
                <a:gd name="T5" fmla="*/ 0 h 22"/>
                <a:gd name="T6" fmla="*/ 4 w 16"/>
                <a:gd name="T7" fmla="*/ 0 h 22"/>
                <a:gd name="T8" fmla="*/ 6 w 16"/>
                <a:gd name="T9" fmla="*/ 0 h 22"/>
                <a:gd name="T10" fmla="*/ 8 w 16"/>
                <a:gd name="T11" fmla="*/ 2 h 22"/>
                <a:gd name="T12" fmla="*/ 10 w 16"/>
                <a:gd name="T13" fmla="*/ 2 h 22"/>
                <a:gd name="T14" fmla="*/ 10 w 16"/>
                <a:gd name="T15" fmla="*/ 4 h 22"/>
                <a:gd name="T16" fmla="*/ 12 w 16"/>
                <a:gd name="T17" fmla="*/ 4 h 22"/>
                <a:gd name="T18" fmla="*/ 12 w 16"/>
                <a:gd name="T19" fmla="*/ 6 h 22"/>
                <a:gd name="T20" fmla="*/ 14 w 16"/>
                <a:gd name="T21" fmla="*/ 6 h 22"/>
                <a:gd name="T22" fmla="*/ 14 w 16"/>
                <a:gd name="T23" fmla="*/ 8 h 22"/>
                <a:gd name="T24" fmla="*/ 16 w 16"/>
                <a:gd name="T25" fmla="*/ 12 h 22"/>
                <a:gd name="T26" fmla="*/ 16 w 16"/>
                <a:gd name="T27" fmla="*/ 14 h 22"/>
                <a:gd name="T28" fmla="*/ 16 w 16"/>
                <a:gd name="T29" fmla="*/ 18 h 22"/>
                <a:gd name="T30" fmla="*/ 16 w 16"/>
                <a:gd name="T31" fmla="*/ 20 h 22"/>
                <a:gd name="T32" fmla="*/ 14 w 16"/>
                <a:gd name="T33" fmla="*/ 20 h 22"/>
                <a:gd name="T34" fmla="*/ 12 w 16"/>
                <a:gd name="T35" fmla="*/ 20 h 22"/>
                <a:gd name="T36" fmla="*/ 10 w 16"/>
                <a:gd name="T37" fmla="*/ 20 h 22"/>
                <a:gd name="T38" fmla="*/ 8 w 16"/>
                <a:gd name="T39" fmla="*/ 20 h 22"/>
                <a:gd name="T40" fmla="*/ 6 w 16"/>
                <a:gd name="T41" fmla="*/ 20 h 22"/>
                <a:gd name="T42" fmla="*/ 4 w 16"/>
                <a:gd name="T43" fmla="*/ 22 h 22"/>
                <a:gd name="T44" fmla="*/ 2 w 16"/>
                <a:gd name="T45" fmla="*/ 22 h 22"/>
                <a:gd name="T46" fmla="*/ 0 w 16"/>
                <a:gd name="T47" fmla="*/ 22 h 22"/>
                <a:gd name="T48" fmla="*/ 0 w 16"/>
                <a:gd name="T49" fmla="*/ 20 h 22"/>
                <a:gd name="T50" fmla="*/ 0 w 16"/>
                <a:gd name="T51" fmla="*/ 18 h 22"/>
                <a:gd name="T52" fmla="*/ 0 w 16"/>
                <a:gd name="T53" fmla="*/ 16 h 22"/>
                <a:gd name="T54" fmla="*/ 0 w 16"/>
                <a:gd name="T55" fmla="*/ 14 h 22"/>
                <a:gd name="T56" fmla="*/ 0 w 16"/>
                <a:gd name="T57" fmla="*/ 12 h 22"/>
                <a:gd name="T58" fmla="*/ 0 w 16"/>
                <a:gd name="T59" fmla="*/ 10 h 22"/>
                <a:gd name="T60" fmla="*/ 0 w 16"/>
                <a:gd name="T61" fmla="*/ 8 h 22"/>
                <a:gd name="T62" fmla="*/ 0 w 16"/>
                <a:gd name="T63" fmla="*/ 6 h 22"/>
                <a:gd name="T64" fmla="*/ 0 w 16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25"/>
            <p:cNvSpPr>
              <a:spLocks/>
            </p:cNvSpPr>
            <p:nvPr/>
          </p:nvSpPr>
          <p:spPr bwMode="auto">
            <a:xfrm>
              <a:off x="8872538" y="1824038"/>
              <a:ext cx="9525" cy="28575"/>
            </a:xfrm>
            <a:custGeom>
              <a:avLst/>
              <a:gdLst>
                <a:gd name="T0" fmla="*/ 6 w 6"/>
                <a:gd name="T1" fmla="*/ 18 h 18"/>
                <a:gd name="T2" fmla="*/ 4 w 6"/>
                <a:gd name="T3" fmla="*/ 16 h 18"/>
                <a:gd name="T4" fmla="*/ 4 w 6"/>
                <a:gd name="T5" fmla="*/ 14 h 18"/>
                <a:gd name="T6" fmla="*/ 4 w 6"/>
                <a:gd name="T7" fmla="*/ 12 h 18"/>
                <a:gd name="T8" fmla="*/ 2 w 6"/>
                <a:gd name="T9" fmla="*/ 10 h 18"/>
                <a:gd name="T10" fmla="*/ 2 w 6"/>
                <a:gd name="T11" fmla="*/ 8 h 18"/>
                <a:gd name="T12" fmla="*/ 2 w 6"/>
                <a:gd name="T13" fmla="*/ 6 h 18"/>
                <a:gd name="T14" fmla="*/ 0 w 6"/>
                <a:gd name="T15" fmla="*/ 2 h 18"/>
                <a:gd name="T16" fmla="*/ 0 w 6"/>
                <a:gd name="T17" fmla="*/ 0 h 18"/>
                <a:gd name="T18" fmla="*/ 2 w 6"/>
                <a:gd name="T19" fmla="*/ 0 h 18"/>
                <a:gd name="T20" fmla="*/ 4 w 6"/>
                <a:gd name="T21" fmla="*/ 2 h 18"/>
                <a:gd name="T22" fmla="*/ 6 w 6"/>
                <a:gd name="T23" fmla="*/ 4 h 18"/>
                <a:gd name="T24" fmla="*/ 6 w 6"/>
                <a:gd name="T25" fmla="*/ 6 h 18"/>
                <a:gd name="T26" fmla="*/ 6 w 6"/>
                <a:gd name="T27" fmla="*/ 10 h 18"/>
                <a:gd name="T28" fmla="*/ 6 w 6"/>
                <a:gd name="T29" fmla="*/ 12 h 18"/>
                <a:gd name="T30" fmla="*/ 6 w 6"/>
                <a:gd name="T31" fmla="*/ 14 h 18"/>
                <a:gd name="T32" fmla="*/ 6 w 6"/>
                <a:gd name="T33" fmla="*/ 16 h 18"/>
                <a:gd name="T34" fmla="*/ 6 w 6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8">
                  <a:moveTo>
                    <a:pt x="6" y="18"/>
                  </a:moveTo>
                  <a:lnTo>
                    <a:pt x="4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95"/>
            <p:cNvSpPr>
              <a:spLocks/>
            </p:cNvSpPr>
            <p:nvPr/>
          </p:nvSpPr>
          <p:spPr bwMode="auto">
            <a:xfrm>
              <a:off x="8821738" y="1824038"/>
              <a:ext cx="15875" cy="15875"/>
            </a:xfrm>
            <a:custGeom>
              <a:avLst/>
              <a:gdLst>
                <a:gd name="T0" fmla="*/ 0 w 10"/>
                <a:gd name="T1" fmla="*/ 6 h 10"/>
                <a:gd name="T2" fmla="*/ 0 w 10"/>
                <a:gd name="T3" fmla="*/ 4 h 10"/>
                <a:gd name="T4" fmla="*/ 0 w 10"/>
                <a:gd name="T5" fmla="*/ 2 h 10"/>
                <a:gd name="T6" fmla="*/ 0 w 10"/>
                <a:gd name="T7" fmla="*/ 0 h 10"/>
                <a:gd name="T8" fmla="*/ 2 w 10"/>
                <a:gd name="T9" fmla="*/ 0 h 10"/>
                <a:gd name="T10" fmla="*/ 4 w 10"/>
                <a:gd name="T11" fmla="*/ 0 h 10"/>
                <a:gd name="T12" fmla="*/ 6 w 10"/>
                <a:gd name="T13" fmla="*/ 0 h 10"/>
                <a:gd name="T14" fmla="*/ 8 w 10"/>
                <a:gd name="T15" fmla="*/ 0 h 10"/>
                <a:gd name="T16" fmla="*/ 8 w 10"/>
                <a:gd name="T17" fmla="*/ 2 h 10"/>
                <a:gd name="T18" fmla="*/ 8 w 10"/>
                <a:gd name="T19" fmla="*/ 4 h 10"/>
                <a:gd name="T20" fmla="*/ 8 w 10"/>
                <a:gd name="T21" fmla="*/ 6 h 10"/>
                <a:gd name="T22" fmla="*/ 10 w 10"/>
                <a:gd name="T23" fmla="*/ 6 h 10"/>
                <a:gd name="T24" fmla="*/ 10 w 10"/>
                <a:gd name="T25" fmla="*/ 10 h 10"/>
                <a:gd name="T26" fmla="*/ 8 w 10"/>
                <a:gd name="T27" fmla="*/ 10 h 10"/>
                <a:gd name="T28" fmla="*/ 6 w 10"/>
                <a:gd name="T29" fmla="*/ 10 h 10"/>
                <a:gd name="T30" fmla="*/ 4 w 10"/>
                <a:gd name="T31" fmla="*/ 10 h 10"/>
                <a:gd name="T32" fmla="*/ 2 w 10"/>
                <a:gd name="T33" fmla="*/ 10 h 10"/>
                <a:gd name="T34" fmla="*/ 2 w 10"/>
                <a:gd name="T35" fmla="*/ 8 h 10"/>
                <a:gd name="T36" fmla="*/ 0 w 10"/>
                <a:gd name="T37" fmla="*/ 8 h 10"/>
                <a:gd name="T38" fmla="*/ 0 w 10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96"/>
            <p:cNvSpPr>
              <a:spLocks/>
            </p:cNvSpPr>
            <p:nvPr/>
          </p:nvSpPr>
          <p:spPr bwMode="auto">
            <a:xfrm>
              <a:off x="8850313" y="1798638"/>
              <a:ext cx="22225" cy="25400"/>
            </a:xfrm>
            <a:custGeom>
              <a:avLst/>
              <a:gdLst>
                <a:gd name="T0" fmla="*/ 0 w 14"/>
                <a:gd name="T1" fmla="*/ 2 h 16"/>
                <a:gd name="T2" fmla="*/ 0 w 14"/>
                <a:gd name="T3" fmla="*/ 0 h 16"/>
                <a:gd name="T4" fmla="*/ 2 w 14"/>
                <a:gd name="T5" fmla="*/ 0 h 16"/>
                <a:gd name="T6" fmla="*/ 2 w 14"/>
                <a:gd name="T7" fmla="*/ 2 h 16"/>
                <a:gd name="T8" fmla="*/ 4 w 14"/>
                <a:gd name="T9" fmla="*/ 2 h 16"/>
                <a:gd name="T10" fmla="*/ 6 w 14"/>
                <a:gd name="T11" fmla="*/ 0 h 16"/>
                <a:gd name="T12" fmla="*/ 6 w 14"/>
                <a:gd name="T13" fmla="*/ 2 h 16"/>
                <a:gd name="T14" fmla="*/ 8 w 14"/>
                <a:gd name="T15" fmla="*/ 4 h 16"/>
                <a:gd name="T16" fmla="*/ 10 w 14"/>
                <a:gd name="T17" fmla="*/ 6 h 16"/>
                <a:gd name="T18" fmla="*/ 12 w 14"/>
                <a:gd name="T19" fmla="*/ 8 h 16"/>
                <a:gd name="T20" fmla="*/ 12 w 14"/>
                <a:gd name="T21" fmla="*/ 8 h 16"/>
                <a:gd name="T22" fmla="*/ 12 w 14"/>
                <a:gd name="T23" fmla="*/ 10 h 16"/>
                <a:gd name="T24" fmla="*/ 12 w 14"/>
                <a:gd name="T25" fmla="*/ 12 h 16"/>
                <a:gd name="T26" fmla="*/ 14 w 14"/>
                <a:gd name="T27" fmla="*/ 14 h 16"/>
                <a:gd name="T28" fmla="*/ 14 w 14"/>
                <a:gd name="T29" fmla="*/ 16 h 16"/>
                <a:gd name="T30" fmla="*/ 12 w 14"/>
                <a:gd name="T31" fmla="*/ 16 h 16"/>
                <a:gd name="T32" fmla="*/ 10 w 14"/>
                <a:gd name="T33" fmla="*/ 16 h 16"/>
                <a:gd name="T34" fmla="*/ 10 w 14"/>
                <a:gd name="T35" fmla="*/ 14 h 16"/>
                <a:gd name="T36" fmla="*/ 8 w 14"/>
                <a:gd name="T37" fmla="*/ 14 h 16"/>
                <a:gd name="T38" fmla="*/ 6 w 14"/>
                <a:gd name="T39" fmla="*/ 12 h 16"/>
                <a:gd name="T40" fmla="*/ 4 w 14"/>
                <a:gd name="T41" fmla="*/ 10 h 16"/>
                <a:gd name="T42" fmla="*/ 4 w 14"/>
                <a:gd name="T43" fmla="*/ 8 h 16"/>
                <a:gd name="T44" fmla="*/ 2 w 14"/>
                <a:gd name="T45" fmla="*/ 8 h 16"/>
                <a:gd name="T46" fmla="*/ 2 w 14"/>
                <a:gd name="T47" fmla="*/ 6 h 16"/>
                <a:gd name="T48" fmla="*/ 2 w 14"/>
                <a:gd name="T49" fmla="*/ 4 h 16"/>
                <a:gd name="T50" fmla="*/ 0 w 14"/>
                <a:gd name="T5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4"/>
            <p:cNvSpPr>
              <a:spLocks/>
            </p:cNvSpPr>
            <p:nvPr/>
          </p:nvSpPr>
          <p:spPr bwMode="auto">
            <a:xfrm>
              <a:off x="4979988" y="-434975"/>
              <a:ext cx="222250" cy="180975"/>
            </a:xfrm>
            <a:custGeom>
              <a:avLst/>
              <a:gdLst>
                <a:gd name="T0" fmla="*/ 96 w 140"/>
                <a:gd name="T1" fmla="*/ 14 h 114"/>
                <a:gd name="T2" fmla="*/ 102 w 140"/>
                <a:gd name="T3" fmla="*/ 8 h 114"/>
                <a:gd name="T4" fmla="*/ 106 w 140"/>
                <a:gd name="T5" fmla="*/ 2 h 114"/>
                <a:gd name="T6" fmla="*/ 114 w 140"/>
                <a:gd name="T7" fmla="*/ 0 h 114"/>
                <a:gd name="T8" fmla="*/ 120 w 140"/>
                <a:gd name="T9" fmla="*/ 2 h 114"/>
                <a:gd name="T10" fmla="*/ 126 w 140"/>
                <a:gd name="T11" fmla="*/ 10 h 114"/>
                <a:gd name="T12" fmla="*/ 130 w 140"/>
                <a:gd name="T13" fmla="*/ 18 h 114"/>
                <a:gd name="T14" fmla="*/ 140 w 140"/>
                <a:gd name="T15" fmla="*/ 24 h 114"/>
                <a:gd name="T16" fmla="*/ 134 w 140"/>
                <a:gd name="T17" fmla="*/ 28 h 114"/>
                <a:gd name="T18" fmla="*/ 128 w 140"/>
                <a:gd name="T19" fmla="*/ 32 h 114"/>
                <a:gd name="T20" fmla="*/ 122 w 140"/>
                <a:gd name="T21" fmla="*/ 32 h 114"/>
                <a:gd name="T22" fmla="*/ 114 w 140"/>
                <a:gd name="T23" fmla="*/ 32 h 114"/>
                <a:gd name="T24" fmla="*/ 108 w 140"/>
                <a:gd name="T25" fmla="*/ 36 h 114"/>
                <a:gd name="T26" fmla="*/ 96 w 140"/>
                <a:gd name="T27" fmla="*/ 42 h 114"/>
                <a:gd name="T28" fmla="*/ 88 w 140"/>
                <a:gd name="T29" fmla="*/ 44 h 114"/>
                <a:gd name="T30" fmla="*/ 80 w 140"/>
                <a:gd name="T31" fmla="*/ 48 h 114"/>
                <a:gd name="T32" fmla="*/ 76 w 140"/>
                <a:gd name="T33" fmla="*/ 50 h 114"/>
                <a:gd name="T34" fmla="*/ 68 w 140"/>
                <a:gd name="T35" fmla="*/ 56 h 114"/>
                <a:gd name="T36" fmla="*/ 70 w 140"/>
                <a:gd name="T37" fmla="*/ 58 h 114"/>
                <a:gd name="T38" fmla="*/ 66 w 140"/>
                <a:gd name="T39" fmla="*/ 66 h 114"/>
                <a:gd name="T40" fmla="*/ 74 w 140"/>
                <a:gd name="T41" fmla="*/ 62 h 114"/>
                <a:gd name="T42" fmla="*/ 74 w 140"/>
                <a:gd name="T43" fmla="*/ 58 h 114"/>
                <a:gd name="T44" fmla="*/ 78 w 140"/>
                <a:gd name="T45" fmla="*/ 70 h 114"/>
                <a:gd name="T46" fmla="*/ 84 w 140"/>
                <a:gd name="T47" fmla="*/ 70 h 114"/>
                <a:gd name="T48" fmla="*/ 86 w 140"/>
                <a:gd name="T49" fmla="*/ 74 h 114"/>
                <a:gd name="T50" fmla="*/ 80 w 140"/>
                <a:gd name="T51" fmla="*/ 78 h 114"/>
                <a:gd name="T52" fmla="*/ 76 w 140"/>
                <a:gd name="T53" fmla="*/ 80 h 114"/>
                <a:gd name="T54" fmla="*/ 66 w 140"/>
                <a:gd name="T55" fmla="*/ 84 h 114"/>
                <a:gd name="T56" fmla="*/ 58 w 140"/>
                <a:gd name="T57" fmla="*/ 84 h 114"/>
                <a:gd name="T58" fmla="*/ 48 w 140"/>
                <a:gd name="T59" fmla="*/ 82 h 114"/>
                <a:gd name="T60" fmla="*/ 42 w 140"/>
                <a:gd name="T61" fmla="*/ 86 h 114"/>
                <a:gd name="T62" fmla="*/ 36 w 140"/>
                <a:gd name="T63" fmla="*/ 94 h 114"/>
                <a:gd name="T64" fmla="*/ 30 w 140"/>
                <a:gd name="T65" fmla="*/ 100 h 114"/>
                <a:gd name="T66" fmla="*/ 24 w 140"/>
                <a:gd name="T67" fmla="*/ 106 h 114"/>
                <a:gd name="T68" fmla="*/ 18 w 140"/>
                <a:gd name="T69" fmla="*/ 112 h 114"/>
                <a:gd name="T70" fmla="*/ 6 w 140"/>
                <a:gd name="T71" fmla="*/ 114 h 114"/>
                <a:gd name="T72" fmla="*/ 4 w 140"/>
                <a:gd name="T73" fmla="*/ 110 h 114"/>
                <a:gd name="T74" fmla="*/ 4 w 140"/>
                <a:gd name="T75" fmla="*/ 102 h 114"/>
                <a:gd name="T76" fmla="*/ 6 w 140"/>
                <a:gd name="T77" fmla="*/ 92 h 114"/>
                <a:gd name="T78" fmla="*/ 0 w 140"/>
                <a:gd name="T79" fmla="*/ 86 h 114"/>
                <a:gd name="T80" fmla="*/ 6 w 140"/>
                <a:gd name="T81" fmla="*/ 78 h 114"/>
                <a:gd name="T82" fmla="*/ 14 w 140"/>
                <a:gd name="T83" fmla="*/ 76 h 114"/>
                <a:gd name="T84" fmla="*/ 22 w 140"/>
                <a:gd name="T85" fmla="*/ 72 h 114"/>
                <a:gd name="T86" fmla="*/ 28 w 140"/>
                <a:gd name="T87" fmla="*/ 72 h 114"/>
                <a:gd name="T88" fmla="*/ 36 w 140"/>
                <a:gd name="T89" fmla="*/ 70 h 114"/>
                <a:gd name="T90" fmla="*/ 40 w 140"/>
                <a:gd name="T91" fmla="*/ 64 h 114"/>
                <a:gd name="T92" fmla="*/ 44 w 140"/>
                <a:gd name="T93" fmla="*/ 56 h 114"/>
                <a:gd name="T94" fmla="*/ 50 w 140"/>
                <a:gd name="T95" fmla="*/ 50 h 114"/>
                <a:gd name="T96" fmla="*/ 62 w 140"/>
                <a:gd name="T97" fmla="*/ 44 h 114"/>
                <a:gd name="T98" fmla="*/ 70 w 140"/>
                <a:gd name="T99" fmla="*/ 40 h 114"/>
                <a:gd name="T100" fmla="*/ 78 w 140"/>
                <a:gd name="T101" fmla="*/ 34 h 114"/>
                <a:gd name="T102" fmla="*/ 84 w 140"/>
                <a:gd name="T103" fmla="*/ 28 h 114"/>
                <a:gd name="T104" fmla="*/ 90 w 140"/>
                <a:gd name="T105" fmla="*/ 2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" h="114">
                  <a:moveTo>
                    <a:pt x="94" y="20"/>
                  </a:moveTo>
                  <a:lnTo>
                    <a:pt x="94" y="18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98" y="10"/>
                  </a:lnTo>
                  <a:lnTo>
                    <a:pt x="100" y="8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4" y="6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8" y="16"/>
                  </a:lnTo>
                  <a:lnTo>
                    <a:pt x="130" y="18"/>
                  </a:lnTo>
                  <a:lnTo>
                    <a:pt x="132" y="20"/>
                  </a:lnTo>
                  <a:lnTo>
                    <a:pt x="134" y="20"/>
                  </a:lnTo>
                  <a:lnTo>
                    <a:pt x="136" y="22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6" y="26"/>
                  </a:lnTo>
                  <a:lnTo>
                    <a:pt x="136" y="28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0"/>
                  </a:lnTo>
                  <a:lnTo>
                    <a:pt x="130" y="32"/>
                  </a:lnTo>
                  <a:lnTo>
                    <a:pt x="128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4" y="32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4" y="32"/>
                  </a:lnTo>
                  <a:lnTo>
                    <a:pt x="112" y="32"/>
                  </a:lnTo>
                  <a:lnTo>
                    <a:pt x="110" y="34"/>
                  </a:lnTo>
                  <a:lnTo>
                    <a:pt x="108" y="34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6" y="44"/>
                  </a:lnTo>
                  <a:lnTo>
                    <a:pt x="84" y="46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2" y="54"/>
                  </a:lnTo>
                  <a:lnTo>
                    <a:pt x="70" y="56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4" y="62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4"/>
                  </a:lnTo>
                  <a:lnTo>
                    <a:pt x="74" y="58"/>
                  </a:lnTo>
                  <a:lnTo>
                    <a:pt x="74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0"/>
                  </a:lnTo>
                  <a:lnTo>
                    <a:pt x="84" y="70"/>
                  </a:lnTo>
                  <a:lnTo>
                    <a:pt x="86" y="70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6" y="74"/>
                  </a:lnTo>
                  <a:lnTo>
                    <a:pt x="86" y="76"/>
                  </a:lnTo>
                  <a:lnTo>
                    <a:pt x="84" y="78"/>
                  </a:lnTo>
                  <a:lnTo>
                    <a:pt x="82" y="78"/>
                  </a:lnTo>
                  <a:lnTo>
                    <a:pt x="80" y="78"/>
                  </a:lnTo>
                  <a:lnTo>
                    <a:pt x="80" y="80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68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58" y="84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0" y="88"/>
                  </a:lnTo>
                  <a:lnTo>
                    <a:pt x="38" y="90"/>
                  </a:lnTo>
                  <a:lnTo>
                    <a:pt x="38" y="92"/>
                  </a:lnTo>
                  <a:lnTo>
                    <a:pt x="36" y="94"/>
                  </a:lnTo>
                  <a:lnTo>
                    <a:pt x="34" y="96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6" y="102"/>
                  </a:lnTo>
                  <a:lnTo>
                    <a:pt x="26" y="104"/>
                  </a:lnTo>
                  <a:lnTo>
                    <a:pt x="24" y="106"/>
                  </a:lnTo>
                  <a:lnTo>
                    <a:pt x="22" y="108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4" y="112"/>
                  </a:lnTo>
                  <a:lnTo>
                    <a:pt x="10" y="112"/>
                  </a:lnTo>
                  <a:lnTo>
                    <a:pt x="8" y="112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2" y="104"/>
                  </a:lnTo>
                  <a:lnTo>
                    <a:pt x="4" y="102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2" y="88"/>
                  </a:lnTo>
                  <a:lnTo>
                    <a:pt x="0" y="86"/>
                  </a:lnTo>
                  <a:lnTo>
                    <a:pt x="0" y="82"/>
                  </a:lnTo>
                  <a:lnTo>
                    <a:pt x="2" y="80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2"/>
                  </a:lnTo>
                  <a:lnTo>
                    <a:pt x="28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6" y="70"/>
                  </a:lnTo>
                  <a:lnTo>
                    <a:pt x="38" y="68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42" y="58"/>
                  </a:lnTo>
                  <a:lnTo>
                    <a:pt x="44" y="56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8" y="46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6" y="26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4" y="2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5"/>
            <p:cNvSpPr>
              <a:spLocks/>
            </p:cNvSpPr>
            <p:nvPr/>
          </p:nvSpPr>
          <p:spPr bwMode="auto">
            <a:xfrm>
              <a:off x="5008563" y="-434975"/>
              <a:ext cx="41275" cy="63500"/>
            </a:xfrm>
            <a:custGeom>
              <a:avLst/>
              <a:gdLst>
                <a:gd name="T0" fmla="*/ 18 w 26"/>
                <a:gd name="T1" fmla="*/ 2 h 40"/>
                <a:gd name="T2" fmla="*/ 20 w 26"/>
                <a:gd name="T3" fmla="*/ 0 h 40"/>
                <a:gd name="T4" fmla="*/ 20 w 26"/>
                <a:gd name="T5" fmla="*/ 2 h 40"/>
                <a:gd name="T6" fmla="*/ 24 w 26"/>
                <a:gd name="T7" fmla="*/ 2 h 40"/>
                <a:gd name="T8" fmla="*/ 26 w 26"/>
                <a:gd name="T9" fmla="*/ 6 h 40"/>
                <a:gd name="T10" fmla="*/ 26 w 26"/>
                <a:gd name="T11" fmla="*/ 8 h 40"/>
                <a:gd name="T12" fmla="*/ 26 w 26"/>
                <a:gd name="T13" fmla="*/ 10 h 40"/>
                <a:gd name="T14" fmla="*/ 26 w 26"/>
                <a:gd name="T15" fmla="*/ 12 h 40"/>
                <a:gd name="T16" fmla="*/ 24 w 26"/>
                <a:gd name="T17" fmla="*/ 14 h 40"/>
                <a:gd name="T18" fmla="*/ 24 w 26"/>
                <a:gd name="T19" fmla="*/ 16 h 40"/>
                <a:gd name="T20" fmla="*/ 24 w 26"/>
                <a:gd name="T21" fmla="*/ 18 h 40"/>
                <a:gd name="T22" fmla="*/ 22 w 26"/>
                <a:gd name="T23" fmla="*/ 20 h 40"/>
                <a:gd name="T24" fmla="*/ 20 w 26"/>
                <a:gd name="T25" fmla="*/ 24 h 40"/>
                <a:gd name="T26" fmla="*/ 18 w 26"/>
                <a:gd name="T27" fmla="*/ 24 h 40"/>
                <a:gd name="T28" fmla="*/ 16 w 26"/>
                <a:gd name="T29" fmla="*/ 26 h 40"/>
                <a:gd name="T30" fmla="*/ 16 w 26"/>
                <a:gd name="T31" fmla="*/ 28 h 40"/>
                <a:gd name="T32" fmla="*/ 14 w 26"/>
                <a:gd name="T33" fmla="*/ 30 h 40"/>
                <a:gd name="T34" fmla="*/ 12 w 26"/>
                <a:gd name="T35" fmla="*/ 32 h 40"/>
                <a:gd name="T36" fmla="*/ 12 w 26"/>
                <a:gd name="T37" fmla="*/ 34 h 40"/>
                <a:gd name="T38" fmla="*/ 12 w 26"/>
                <a:gd name="T39" fmla="*/ 34 h 40"/>
                <a:gd name="T40" fmla="*/ 10 w 26"/>
                <a:gd name="T41" fmla="*/ 36 h 40"/>
                <a:gd name="T42" fmla="*/ 8 w 26"/>
                <a:gd name="T43" fmla="*/ 38 h 40"/>
                <a:gd name="T44" fmla="*/ 6 w 26"/>
                <a:gd name="T45" fmla="*/ 38 h 40"/>
                <a:gd name="T46" fmla="*/ 4 w 26"/>
                <a:gd name="T47" fmla="*/ 40 h 40"/>
                <a:gd name="T48" fmla="*/ 2 w 26"/>
                <a:gd name="T49" fmla="*/ 40 h 40"/>
                <a:gd name="T50" fmla="*/ 0 w 26"/>
                <a:gd name="T51" fmla="*/ 38 h 40"/>
                <a:gd name="T52" fmla="*/ 2 w 26"/>
                <a:gd name="T53" fmla="*/ 38 h 40"/>
                <a:gd name="T54" fmla="*/ 2 w 26"/>
                <a:gd name="T55" fmla="*/ 34 h 40"/>
                <a:gd name="T56" fmla="*/ 2 w 26"/>
                <a:gd name="T57" fmla="*/ 32 h 40"/>
                <a:gd name="T58" fmla="*/ 2 w 26"/>
                <a:gd name="T59" fmla="*/ 30 h 40"/>
                <a:gd name="T60" fmla="*/ 4 w 26"/>
                <a:gd name="T61" fmla="*/ 28 h 40"/>
                <a:gd name="T62" fmla="*/ 4 w 26"/>
                <a:gd name="T63" fmla="*/ 26 h 40"/>
                <a:gd name="T64" fmla="*/ 4 w 26"/>
                <a:gd name="T65" fmla="*/ 24 h 40"/>
                <a:gd name="T66" fmla="*/ 4 w 26"/>
                <a:gd name="T67" fmla="*/ 24 h 40"/>
                <a:gd name="T68" fmla="*/ 4 w 26"/>
                <a:gd name="T69" fmla="*/ 22 h 40"/>
                <a:gd name="T70" fmla="*/ 6 w 26"/>
                <a:gd name="T71" fmla="*/ 20 h 40"/>
                <a:gd name="T72" fmla="*/ 6 w 26"/>
                <a:gd name="T73" fmla="*/ 18 h 40"/>
                <a:gd name="T74" fmla="*/ 8 w 26"/>
                <a:gd name="T75" fmla="*/ 18 h 40"/>
                <a:gd name="T76" fmla="*/ 8 w 26"/>
                <a:gd name="T77" fmla="*/ 16 h 40"/>
                <a:gd name="T78" fmla="*/ 8 w 26"/>
                <a:gd name="T79" fmla="*/ 14 h 40"/>
                <a:gd name="T80" fmla="*/ 10 w 26"/>
                <a:gd name="T81" fmla="*/ 10 h 40"/>
                <a:gd name="T82" fmla="*/ 12 w 26"/>
                <a:gd name="T83" fmla="*/ 8 h 40"/>
                <a:gd name="T84" fmla="*/ 12 w 26"/>
                <a:gd name="T85" fmla="*/ 6 h 40"/>
                <a:gd name="T86" fmla="*/ 14 w 26"/>
                <a:gd name="T87" fmla="*/ 4 h 40"/>
                <a:gd name="T88" fmla="*/ 16 w 26"/>
                <a:gd name="T89" fmla="*/ 2 h 40"/>
                <a:gd name="T90" fmla="*/ 18 w 26"/>
                <a:gd name="T9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40">
                  <a:moveTo>
                    <a:pt x="18" y="2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8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7"/>
            <p:cNvSpPr>
              <a:spLocks/>
            </p:cNvSpPr>
            <p:nvPr/>
          </p:nvSpPr>
          <p:spPr bwMode="auto">
            <a:xfrm>
              <a:off x="5008563" y="-566738"/>
              <a:ext cx="76200" cy="73025"/>
            </a:xfrm>
            <a:custGeom>
              <a:avLst/>
              <a:gdLst>
                <a:gd name="T0" fmla="*/ 12 w 48"/>
                <a:gd name="T1" fmla="*/ 2 h 46"/>
                <a:gd name="T2" fmla="*/ 14 w 48"/>
                <a:gd name="T3" fmla="*/ 0 h 46"/>
                <a:gd name="T4" fmla="*/ 16 w 48"/>
                <a:gd name="T5" fmla="*/ 2 h 46"/>
                <a:gd name="T6" fmla="*/ 20 w 48"/>
                <a:gd name="T7" fmla="*/ 4 h 46"/>
                <a:gd name="T8" fmla="*/ 24 w 48"/>
                <a:gd name="T9" fmla="*/ 6 h 46"/>
                <a:gd name="T10" fmla="*/ 28 w 48"/>
                <a:gd name="T11" fmla="*/ 6 h 46"/>
                <a:gd name="T12" fmla="*/ 32 w 48"/>
                <a:gd name="T13" fmla="*/ 8 h 46"/>
                <a:gd name="T14" fmla="*/ 34 w 48"/>
                <a:gd name="T15" fmla="*/ 12 h 46"/>
                <a:gd name="T16" fmla="*/ 36 w 48"/>
                <a:gd name="T17" fmla="*/ 14 h 46"/>
                <a:gd name="T18" fmla="*/ 38 w 48"/>
                <a:gd name="T19" fmla="*/ 18 h 46"/>
                <a:gd name="T20" fmla="*/ 42 w 48"/>
                <a:gd name="T21" fmla="*/ 22 h 46"/>
                <a:gd name="T22" fmla="*/ 46 w 48"/>
                <a:gd name="T23" fmla="*/ 26 h 46"/>
                <a:gd name="T24" fmla="*/ 46 w 48"/>
                <a:gd name="T25" fmla="*/ 30 h 46"/>
                <a:gd name="T26" fmla="*/ 46 w 48"/>
                <a:gd name="T27" fmla="*/ 34 h 46"/>
                <a:gd name="T28" fmla="*/ 48 w 48"/>
                <a:gd name="T29" fmla="*/ 38 h 46"/>
                <a:gd name="T30" fmla="*/ 46 w 48"/>
                <a:gd name="T31" fmla="*/ 42 h 46"/>
                <a:gd name="T32" fmla="*/ 42 w 48"/>
                <a:gd name="T33" fmla="*/ 44 h 46"/>
                <a:gd name="T34" fmla="*/ 36 w 48"/>
                <a:gd name="T35" fmla="*/ 44 h 46"/>
                <a:gd name="T36" fmla="*/ 32 w 48"/>
                <a:gd name="T37" fmla="*/ 44 h 46"/>
                <a:gd name="T38" fmla="*/ 28 w 48"/>
                <a:gd name="T39" fmla="*/ 44 h 46"/>
                <a:gd name="T40" fmla="*/ 24 w 48"/>
                <a:gd name="T41" fmla="*/ 44 h 46"/>
                <a:gd name="T42" fmla="*/ 18 w 48"/>
                <a:gd name="T43" fmla="*/ 46 h 46"/>
                <a:gd name="T44" fmla="*/ 16 w 48"/>
                <a:gd name="T45" fmla="*/ 44 h 46"/>
                <a:gd name="T46" fmla="*/ 14 w 48"/>
                <a:gd name="T47" fmla="*/ 40 h 46"/>
                <a:gd name="T48" fmla="*/ 12 w 48"/>
                <a:gd name="T49" fmla="*/ 38 h 46"/>
                <a:gd name="T50" fmla="*/ 12 w 48"/>
                <a:gd name="T51" fmla="*/ 34 h 46"/>
                <a:gd name="T52" fmla="*/ 10 w 48"/>
                <a:gd name="T53" fmla="*/ 32 h 46"/>
                <a:gd name="T54" fmla="*/ 6 w 48"/>
                <a:gd name="T55" fmla="*/ 30 h 46"/>
                <a:gd name="T56" fmla="*/ 6 w 48"/>
                <a:gd name="T57" fmla="*/ 24 h 46"/>
                <a:gd name="T58" fmla="*/ 2 w 48"/>
                <a:gd name="T59" fmla="*/ 20 h 46"/>
                <a:gd name="T60" fmla="*/ 0 w 48"/>
                <a:gd name="T61" fmla="*/ 18 h 46"/>
                <a:gd name="T62" fmla="*/ 0 w 48"/>
                <a:gd name="T63" fmla="*/ 14 h 46"/>
                <a:gd name="T64" fmla="*/ 4 w 48"/>
                <a:gd name="T65" fmla="*/ 10 h 46"/>
                <a:gd name="T66" fmla="*/ 6 w 48"/>
                <a:gd name="T67" fmla="*/ 8 h 46"/>
                <a:gd name="T68" fmla="*/ 10 w 48"/>
                <a:gd name="T69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46">
                  <a:moveTo>
                    <a:pt x="10" y="4"/>
                  </a:moveTo>
                  <a:lnTo>
                    <a:pt x="12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8"/>
            <p:cNvSpPr>
              <a:spLocks/>
            </p:cNvSpPr>
            <p:nvPr/>
          </p:nvSpPr>
          <p:spPr bwMode="auto">
            <a:xfrm>
              <a:off x="5116513" y="-573088"/>
              <a:ext cx="146050" cy="90488"/>
            </a:xfrm>
            <a:custGeom>
              <a:avLst/>
              <a:gdLst>
                <a:gd name="T0" fmla="*/ 84 w 92"/>
                <a:gd name="T1" fmla="*/ 0 h 57"/>
                <a:gd name="T2" fmla="*/ 88 w 92"/>
                <a:gd name="T3" fmla="*/ 4 h 57"/>
                <a:gd name="T4" fmla="*/ 92 w 92"/>
                <a:gd name="T5" fmla="*/ 8 h 57"/>
                <a:gd name="T6" fmla="*/ 90 w 92"/>
                <a:gd name="T7" fmla="*/ 14 h 57"/>
                <a:gd name="T8" fmla="*/ 88 w 92"/>
                <a:gd name="T9" fmla="*/ 18 h 57"/>
                <a:gd name="T10" fmla="*/ 86 w 92"/>
                <a:gd name="T11" fmla="*/ 22 h 57"/>
                <a:gd name="T12" fmla="*/ 84 w 92"/>
                <a:gd name="T13" fmla="*/ 26 h 57"/>
                <a:gd name="T14" fmla="*/ 80 w 92"/>
                <a:gd name="T15" fmla="*/ 32 h 57"/>
                <a:gd name="T16" fmla="*/ 74 w 92"/>
                <a:gd name="T17" fmla="*/ 30 h 57"/>
                <a:gd name="T18" fmla="*/ 70 w 92"/>
                <a:gd name="T19" fmla="*/ 36 h 57"/>
                <a:gd name="T20" fmla="*/ 70 w 92"/>
                <a:gd name="T21" fmla="*/ 48 h 57"/>
                <a:gd name="T22" fmla="*/ 74 w 92"/>
                <a:gd name="T23" fmla="*/ 54 h 57"/>
                <a:gd name="T24" fmla="*/ 70 w 92"/>
                <a:gd name="T25" fmla="*/ 57 h 57"/>
                <a:gd name="T26" fmla="*/ 66 w 92"/>
                <a:gd name="T27" fmla="*/ 52 h 57"/>
                <a:gd name="T28" fmla="*/ 64 w 92"/>
                <a:gd name="T29" fmla="*/ 46 h 57"/>
                <a:gd name="T30" fmla="*/ 60 w 92"/>
                <a:gd name="T31" fmla="*/ 42 h 57"/>
                <a:gd name="T32" fmla="*/ 56 w 92"/>
                <a:gd name="T33" fmla="*/ 40 h 57"/>
                <a:gd name="T34" fmla="*/ 52 w 92"/>
                <a:gd name="T35" fmla="*/ 42 h 57"/>
                <a:gd name="T36" fmla="*/ 48 w 92"/>
                <a:gd name="T37" fmla="*/ 44 h 57"/>
                <a:gd name="T38" fmla="*/ 44 w 92"/>
                <a:gd name="T39" fmla="*/ 48 h 57"/>
                <a:gd name="T40" fmla="*/ 40 w 92"/>
                <a:gd name="T41" fmla="*/ 48 h 57"/>
                <a:gd name="T42" fmla="*/ 36 w 92"/>
                <a:gd name="T43" fmla="*/ 44 h 57"/>
                <a:gd name="T44" fmla="*/ 30 w 92"/>
                <a:gd name="T45" fmla="*/ 42 h 57"/>
                <a:gd name="T46" fmla="*/ 28 w 92"/>
                <a:gd name="T47" fmla="*/ 50 h 57"/>
                <a:gd name="T48" fmla="*/ 22 w 92"/>
                <a:gd name="T49" fmla="*/ 52 h 57"/>
                <a:gd name="T50" fmla="*/ 18 w 92"/>
                <a:gd name="T51" fmla="*/ 54 h 57"/>
                <a:gd name="T52" fmla="*/ 12 w 92"/>
                <a:gd name="T53" fmla="*/ 57 h 57"/>
                <a:gd name="T54" fmla="*/ 6 w 92"/>
                <a:gd name="T55" fmla="*/ 54 h 57"/>
                <a:gd name="T56" fmla="*/ 2 w 92"/>
                <a:gd name="T57" fmla="*/ 48 h 57"/>
                <a:gd name="T58" fmla="*/ 0 w 92"/>
                <a:gd name="T59" fmla="*/ 42 h 57"/>
                <a:gd name="T60" fmla="*/ 4 w 92"/>
                <a:gd name="T61" fmla="*/ 36 h 57"/>
                <a:gd name="T62" fmla="*/ 8 w 92"/>
                <a:gd name="T63" fmla="*/ 30 h 57"/>
                <a:gd name="T64" fmla="*/ 12 w 92"/>
                <a:gd name="T65" fmla="*/ 24 h 57"/>
                <a:gd name="T66" fmla="*/ 18 w 92"/>
                <a:gd name="T67" fmla="*/ 20 h 57"/>
                <a:gd name="T68" fmla="*/ 24 w 92"/>
                <a:gd name="T69" fmla="*/ 20 h 57"/>
                <a:gd name="T70" fmla="*/ 28 w 92"/>
                <a:gd name="T71" fmla="*/ 18 h 57"/>
                <a:gd name="T72" fmla="*/ 32 w 92"/>
                <a:gd name="T73" fmla="*/ 16 h 57"/>
                <a:gd name="T74" fmla="*/ 40 w 92"/>
                <a:gd name="T75" fmla="*/ 14 h 57"/>
                <a:gd name="T76" fmla="*/ 44 w 92"/>
                <a:gd name="T77" fmla="*/ 12 h 57"/>
                <a:gd name="T78" fmla="*/ 48 w 92"/>
                <a:gd name="T79" fmla="*/ 10 h 57"/>
                <a:gd name="T80" fmla="*/ 52 w 92"/>
                <a:gd name="T81" fmla="*/ 8 h 57"/>
                <a:gd name="T82" fmla="*/ 58 w 92"/>
                <a:gd name="T83" fmla="*/ 8 h 57"/>
                <a:gd name="T84" fmla="*/ 64 w 92"/>
                <a:gd name="T85" fmla="*/ 8 h 57"/>
                <a:gd name="T86" fmla="*/ 68 w 92"/>
                <a:gd name="T87" fmla="*/ 6 h 57"/>
                <a:gd name="T88" fmla="*/ 76 w 92"/>
                <a:gd name="T8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57">
                  <a:moveTo>
                    <a:pt x="78" y="2"/>
                  </a:moveTo>
                  <a:lnTo>
                    <a:pt x="80" y="0"/>
                  </a:lnTo>
                  <a:lnTo>
                    <a:pt x="84" y="0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2" y="10"/>
                  </a:lnTo>
                  <a:lnTo>
                    <a:pt x="92" y="12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6" y="32"/>
                  </a:lnTo>
                  <a:lnTo>
                    <a:pt x="74" y="30"/>
                  </a:lnTo>
                  <a:lnTo>
                    <a:pt x="72" y="32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40"/>
                  </a:lnTo>
                  <a:lnTo>
                    <a:pt x="70" y="46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52"/>
                  </a:lnTo>
                  <a:lnTo>
                    <a:pt x="74" y="54"/>
                  </a:lnTo>
                  <a:lnTo>
                    <a:pt x="72" y="54"/>
                  </a:lnTo>
                  <a:lnTo>
                    <a:pt x="70" y="54"/>
                  </a:lnTo>
                  <a:lnTo>
                    <a:pt x="70" y="57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0" y="42"/>
                  </a:lnTo>
                  <a:lnTo>
                    <a:pt x="60" y="40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8" y="44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2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46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16" y="57"/>
                  </a:lnTo>
                  <a:lnTo>
                    <a:pt x="14" y="57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9"/>
            <p:cNvSpPr>
              <a:spLocks/>
            </p:cNvSpPr>
            <p:nvPr/>
          </p:nvSpPr>
          <p:spPr bwMode="auto">
            <a:xfrm>
              <a:off x="4789488" y="-627063"/>
              <a:ext cx="57150" cy="63500"/>
            </a:xfrm>
            <a:custGeom>
              <a:avLst/>
              <a:gdLst>
                <a:gd name="T0" fmla="*/ 22 w 36"/>
                <a:gd name="T1" fmla="*/ 12 h 40"/>
                <a:gd name="T2" fmla="*/ 22 w 36"/>
                <a:gd name="T3" fmla="*/ 10 h 40"/>
                <a:gd name="T4" fmla="*/ 24 w 36"/>
                <a:gd name="T5" fmla="*/ 10 h 40"/>
                <a:gd name="T6" fmla="*/ 26 w 36"/>
                <a:gd name="T7" fmla="*/ 10 h 40"/>
                <a:gd name="T8" fmla="*/ 26 w 36"/>
                <a:gd name="T9" fmla="*/ 8 h 40"/>
                <a:gd name="T10" fmla="*/ 28 w 36"/>
                <a:gd name="T11" fmla="*/ 6 h 40"/>
                <a:gd name="T12" fmla="*/ 28 w 36"/>
                <a:gd name="T13" fmla="*/ 4 h 40"/>
                <a:gd name="T14" fmla="*/ 28 w 36"/>
                <a:gd name="T15" fmla="*/ 0 h 40"/>
                <a:gd name="T16" fmla="*/ 30 w 36"/>
                <a:gd name="T17" fmla="*/ 0 h 40"/>
                <a:gd name="T18" fmla="*/ 32 w 36"/>
                <a:gd name="T19" fmla="*/ 2 h 40"/>
                <a:gd name="T20" fmla="*/ 34 w 36"/>
                <a:gd name="T21" fmla="*/ 4 h 40"/>
                <a:gd name="T22" fmla="*/ 34 w 36"/>
                <a:gd name="T23" fmla="*/ 8 h 40"/>
                <a:gd name="T24" fmla="*/ 34 w 36"/>
                <a:gd name="T25" fmla="*/ 12 h 40"/>
                <a:gd name="T26" fmla="*/ 36 w 36"/>
                <a:gd name="T27" fmla="*/ 12 h 40"/>
                <a:gd name="T28" fmla="*/ 36 w 36"/>
                <a:gd name="T29" fmla="*/ 14 h 40"/>
                <a:gd name="T30" fmla="*/ 36 w 36"/>
                <a:gd name="T31" fmla="*/ 16 h 40"/>
                <a:gd name="T32" fmla="*/ 34 w 36"/>
                <a:gd name="T33" fmla="*/ 16 h 40"/>
                <a:gd name="T34" fmla="*/ 34 w 36"/>
                <a:gd name="T35" fmla="*/ 18 h 40"/>
                <a:gd name="T36" fmla="*/ 32 w 36"/>
                <a:gd name="T37" fmla="*/ 18 h 40"/>
                <a:gd name="T38" fmla="*/ 32 w 36"/>
                <a:gd name="T39" fmla="*/ 20 h 40"/>
                <a:gd name="T40" fmla="*/ 30 w 36"/>
                <a:gd name="T41" fmla="*/ 20 h 40"/>
                <a:gd name="T42" fmla="*/ 30 w 36"/>
                <a:gd name="T43" fmla="*/ 22 h 40"/>
                <a:gd name="T44" fmla="*/ 30 w 36"/>
                <a:gd name="T45" fmla="*/ 26 h 40"/>
                <a:gd name="T46" fmla="*/ 32 w 36"/>
                <a:gd name="T47" fmla="*/ 26 h 40"/>
                <a:gd name="T48" fmla="*/ 32 w 36"/>
                <a:gd name="T49" fmla="*/ 28 h 40"/>
                <a:gd name="T50" fmla="*/ 32 w 36"/>
                <a:gd name="T51" fmla="*/ 30 h 40"/>
                <a:gd name="T52" fmla="*/ 32 w 36"/>
                <a:gd name="T53" fmla="*/ 34 h 40"/>
                <a:gd name="T54" fmla="*/ 32 w 36"/>
                <a:gd name="T55" fmla="*/ 36 h 40"/>
                <a:gd name="T56" fmla="*/ 32 w 36"/>
                <a:gd name="T57" fmla="*/ 38 h 40"/>
                <a:gd name="T58" fmla="*/ 30 w 36"/>
                <a:gd name="T59" fmla="*/ 38 h 40"/>
                <a:gd name="T60" fmla="*/ 28 w 36"/>
                <a:gd name="T61" fmla="*/ 38 h 40"/>
                <a:gd name="T62" fmla="*/ 26 w 36"/>
                <a:gd name="T63" fmla="*/ 38 h 40"/>
                <a:gd name="T64" fmla="*/ 24 w 36"/>
                <a:gd name="T65" fmla="*/ 38 h 40"/>
                <a:gd name="T66" fmla="*/ 20 w 36"/>
                <a:gd name="T67" fmla="*/ 38 h 40"/>
                <a:gd name="T68" fmla="*/ 18 w 36"/>
                <a:gd name="T69" fmla="*/ 38 h 40"/>
                <a:gd name="T70" fmla="*/ 16 w 36"/>
                <a:gd name="T71" fmla="*/ 38 h 40"/>
                <a:gd name="T72" fmla="*/ 14 w 36"/>
                <a:gd name="T73" fmla="*/ 38 h 40"/>
                <a:gd name="T74" fmla="*/ 12 w 36"/>
                <a:gd name="T75" fmla="*/ 40 h 40"/>
                <a:gd name="T76" fmla="*/ 10 w 36"/>
                <a:gd name="T77" fmla="*/ 40 h 40"/>
                <a:gd name="T78" fmla="*/ 10 w 36"/>
                <a:gd name="T79" fmla="*/ 38 h 40"/>
                <a:gd name="T80" fmla="*/ 8 w 36"/>
                <a:gd name="T81" fmla="*/ 36 h 40"/>
                <a:gd name="T82" fmla="*/ 6 w 36"/>
                <a:gd name="T83" fmla="*/ 32 h 40"/>
                <a:gd name="T84" fmla="*/ 6 w 36"/>
                <a:gd name="T85" fmla="*/ 30 h 40"/>
                <a:gd name="T86" fmla="*/ 4 w 36"/>
                <a:gd name="T87" fmla="*/ 30 h 40"/>
                <a:gd name="T88" fmla="*/ 2 w 36"/>
                <a:gd name="T89" fmla="*/ 30 h 40"/>
                <a:gd name="T90" fmla="*/ 2 w 36"/>
                <a:gd name="T91" fmla="*/ 28 h 40"/>
                <a:gd name="T92" fmla="*/ 2 w 36"/>
                <a:gd name="T93" fmla="*/ 26 h 40"/>
                <a:gd name="T94" fmla="*/ 0 w 36"/>
                <a:gd name="T95" fmla="*/ 24 h 40"/>
                <a:gd name="T96" fmla="*/ 0 w 36"/>
                <a:gd name="T97" fmla="*/ 20 h 40"/>
                <a:gd name="T98" fmla="*/ 0 w 36"/>
                <a:gd name="T99" fmla="*/ 18 h 40"/>
                <a:gd name="T100" fmla="*/ 2 w 36"/>
                <a:gd name="T101" fmla="*/ 16 h 40"/>
                <a:gd name="T102" fmla="*/ 4 w 36"/>
                <a:gd name="T103" fmla="*/ 16 h 40"/>
                <a:gd name="T104" fmla="*/ 6 w 36"/>
                <a:gd name="T105" fmla="*/ 16 h 40"/>
                <a:gd name="T106" fmla="*/ 6 w 36"/>
                <a:gd name="T107" fmla="*/ 14 h 40"/>
                <a:gd name="T108" fmla="*/ 8 w 36"/>
                <a:gd name="T109" fmla="*/ 14 h 40"/>
                <a:gd name="T110" fmla="*/ 10 w 36"/>
                <a:gd name="T111" fmla="*/ 14 h 40"/>
                <a:gd name="T112" fmla="*/ 10 w 36"/>
                <a:gd name="T113" fmla="*/ 12 h 40"/>
                <a:gd name="T114" fmla="*/ 12 w 36"/>
                <a:gd name="T115" fmla="*/ 12 h 40"/>
                <a:gd name="T116" fmla="*/ 14 w 36"/>
                <a:gd name="T117" fmla="*/ 12 h 40"/>
                <a:gd name="T118" fmla="*/ 16 w 36"/>
                <a:gd name="T119" fmla="*/ 12 h 40"/>
                <a:gd name="T120" fmla="*/ 18 w 36"/>
                <a:gd name="T121" fmla="*/ 12 h 40"/>
                <a:gd name="T122" fmla="*/ 20 w 36"/>
                <a:gd name="T123" fmla="*/ 12 h 40"/>
                <a:gd name="T124" fmla="*/ 22 w 36"/>
                <a:gd name="T125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40">
                  <a:moveTo>
                    <a:pt x="22" y="12"/>
                  </a:moveTo>
                  <a:lnTo>
                    <a:pt x="22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4" y="8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11"/>
            <p:cNvSpPr>
              <a:spLocks/>
            </p:cNvSpPr>
            <p:nvPr/>
          </p:nvSpPr>
          <p:spPr bwMode="auto">
            <a:xfrm>
              <a:off x="4995863" y="-671513"/>
              <a:ext cx="34925" cy="50800"/>
            </a:xfrm>
            <a:custGeom>
              <a:avLst/>
              <a:gdLst>
                <a:gd name="T0" fmla="*/ 2 w 22"/>
                <a:gd name="T1" fmla="*/ 8 h 32"/>
                <a:gd name="T2" fmla="*/ 2 w 22"/>
                <a:gd name="T3" fmla="*/ 6 h 32"/>
                <a:gd name="T4" fmla="*/ 4 w 22"/>
                <a:gd name="T5" fmla="*/ 6 h 32"/>
                <a:gd name="T6" fmla="*/ 4 w 22"/>
                <a:gd name="T7" fmla="*/ 4 h 32"/>
                <a:gd name="T8" fmla="*/ 6 w 22"/>
                <a:gd name="T9" fmla="*/ 4 h 32"/>
                <a:gd name="T10" fmla="*/ 6 w 22"/>
                <a:gd name="T11" fmla="*/ 2 h 32"/>
                <a:gd name="T12" fmla="*/ 10 w 22"/>
                <a:gd name="T13" fmla="*/ 0 h 32"/>
                <a:gd name="T14" fmla="*/ 12 w 22"/>
                <a:gd name="T15" fmla="*/ 0 h 32"/>
                <a:gd name="T16" fmla="*/ 12 w 22"/>
                <a:gd name="T17" fmla="*/ 2 h 32"/>
                <a:gd name="T18" fmla="*/ 14 w 22"/>
                <a:gd name="T19" fmla="*/ 4 h 32"/>
                <a:gd name="T20" fmla="*/ 16 w 22"/>
                <a:gd name="T21" fmla="*/ 6 h 32"/>
                <a:gd name="T22" fmla="*/ 18 w 22"/>
                <a:gd name="T23" fmla="*/ 8 h 32"/>
                <a:gd name="T24" fmla="*/ 20 w 22"/>
                <a:gd name="T25" fmla="*/ 8 h 32"/>
                <a:gd name="T26" fmla="*/ 20 w 22"/>
                <a:gd name="T27" fmla="*/ 10 h 32"/>
                <a:gd name="T28" fmla="*/ 20 w 22"/>
                <a:gd name="T29" fmla="*/ 12 h 32"/>
                <a:gd name="T30" fmla="*/ 22 w 22"/>
                <a:gd name="T31" fmla="*/ 14 h 32"/>
                <a:gd name="T32" fmla="*/ 22 w 22"/>
                <a:gd name="T33" fmla="*/ 16 h 32"/>
                <a:gd name="T34" fmla="*/ 22 w 22"/>
                <a:gd name="T35" fmla="*/ 18 h 32"/>
                <a:gd name="T36" fmla="*/ 22 w 22"/>
                <a:gd name="T37" fmla="*/ 20 h 32"/>
                <a:gd name="T38" fmla="*/ 22 w 22"/>
                <a:gd name="T39" fmla="*/ 22 h 32"/>
                <a:gd name="T40" fmla="*/ 22 w 22"/>
                <a:gd name="T41" fmla="*/ 24 h 32"/>
                <a:gd name="T42" fmla="*/ 20 w 22"/>
                <a:gd name="T43" fmla="*/ 26 h 32"/>
                <a:gd name="T44" fmla="*/ 20 w 22"/>
                <a:gd name="T45" fmla="*/ 28 h 32"/>
                <a:gd name="T46" fmla="*/ 20 w 22"/>
                <a:gd name="T47" fmla="*/ 28 h 32"/>
                <a:gd name="T48" fmla="*/ 18 w 22"/>
                <a:gd name="T49" fmla="*/ 28 h 32"/>
                <a:gd name="T50" fmla="*/ 18 w 22"/>
                <a:gd name="T51" fmla="*/ 30 h 32"/>
                <a:gd name="T52" fmla="*/ 16 w 22"/>
                <a:gd name="T53" fmla="*/ 30 h 32"/>
                <a:gd name="T54" fmla="*/ 14 w 22"/>
                <a:gd name="T55" fmla="*/ 32 h 32"/>
                <a:gd name="T56" fmla="*/ 12 w 22"/>
                <a:gd name="T57" fmla="*/ 30 h 32"/>
                <a:gd name="T58" fmla="*/ 10 w 22"/>
                <a:gd name="T59" fmla="*/ 30 h 32"/>
                <a:gd name="T60" fmla="*/ 10 w 22"/>
                <a:gd name="T61" fmla="*/ 28 h 32"/>
                <a:gd name="T62" fmla="*/ 8 w 22"/>
                <a:gd name="T63" fmla="*/ 28 h 32"/>
                <a:gd name="T64" fmla="*/ 6 w 22"/>
                <a:gd name="T65" fmla="*/ 28 h 32"/>
                <a:gd name="T66" fmla="*/ 4 w 22"/>
                <a:gd name="T67" fmla="*/ 28 h 32"/>
                <a:gd name="T68" fmla="*/ 4 w 22"/>
                <a:gd name="T69" fmla="*/ 26 h 32"/>
                <a:gd name="T70" fmla="*/ 2 w 22"/>
                <a:gd name="T71" fmla="*/ 24 h 32"/>
                <a:gd name="T72" fmla="*/ 2 w 22"/>
                <a:gd name="T73" fmla="*/ 22 h 32"/>
                <a:gd name="T74" fmla="*/ 2 w 22"/>
                <a:gd name="T75" fmla="*/ 18 h 32"/>
                <a:gd name="T76" fmla="*/ 2 w 22"/>
                <a:gd name="T77" fmla="*/ 16 h 32"/>
                <a:gd name="T78" fmla="*/ 2 w 22"/>
                <a:gd name="T79" fmla="*/ 14 h 32"/>
                <a:gd name="T80" fmla="*/ 2 w 22"/>
                <a:gd name="T81" fmla="*/ 12 h 32"/>
                <a:gd name="T82" fmla="*/ 0 w 22"/>
                <a:gd name="T83" fmla="*/ 10 h 32"/>
                <a:gd name="T84" fmla="*/ 2 w 22"/>
                <a:gd name="T85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2">
                  <a:moveTo>
                    <a:pt x="2" y="8"/>
                  </a:move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2" y="14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16"/>
            <p:cNvSpPr>
              <a:spLocks/>
            </p:cNvSpPr>
            <p:nvPr/>
          </p:nvSpPr>
          <p:spPr bwMode="auto">
            <a:xfrm>
              <a:off x="5307013" y="-735013"/>
              <a:ext cx="73025" cy="120650"/>
            </a:xfrm>
            <a:custGeom>
              <a:avLst/>
              <a:gdLst>
                <a:gd name="T0" fmla="*/ 30 w 46"/>
                <a:gd name="T1" fmla="*/ 0 h 76"/>
                <a:gd name="T2" fmla="*/ 34 w 46"/>
                <a:gd name="T3" fmla="*/ 2 h 76"/>
                <a:gd name="T4" fmla="*/ 36 w 46"/>
                <a:gd name="T5" fmla="*/ 2 h 76"/>
                <a:gd name="T6" fmla="*/ 40 w 46"/>
                <a:gd name="T7" fmla="*/ 2 h 76"/>
                <a:gd name="T8" fmla="*/ 44 w 46"/>
                <a:gd name="T9" fmla="*/ 0 h 76"/>
                <a:gd name="T10" fmla="*/ 44 w 46"/>
                <a:gd name="T11" fmla="*/ 4 h 76"/>
                <a:gd name="T12" fmla="*/ 46 w 46"/>
                <a:gd name="T13" fmla="*/ 8 h 76"/>
                <a:gd name="T14" fmla="*/ 46 w 46"/>
                <a:gd name="T15" fmla="*/ 12 h 76"/>
                <a:gd name="T16" fmla="*/ 46 w 46"/>
                <a:gd name="T17" fmla="*/ 16 h 76"/>
                <a:gd name="T18" fmla="*/ 44 w 46"/>
                <a:gd name="T19" fmla="*/ 20 h 76"/>
                <a:gd name="T20" fmla="*/ 42 w 46"/>
                <a:gd name="T21" fmla="*/ 24 h 76"/>
                <a:gd name="T22" fmla="*/ 40 w 46"/>
                <a:gd name="T23" fmla="*/ 30 h 76"/>
                <a:gd name="T24" fmla="*/ 38 w 46"/>
                <a:gd name="T25" fmla="*/ 32 h 76"/>
                <a:gd name="T26" fmla="*/ 36 w 46"/>
                <a:gd name="T27" fmla="*/ 36 h 76"/>
                <a:gd name="T28" fmla="*/ 38 w 46"/>
                <a:gd name="T29" fmla="*/ 42 h 76"/>
                <a:gd name="T30" fmla="*/ 38 w 46"/>
                <a:gd name="T31" fmla="*/ 46 h 76"/>
                <a:gd name="T32" fmla="*/ 38 w 46"/>
                <a:gd name="T33" fmla="*/ 52 h 76"/>
                <a:gd name="T34" fmla="*/ 34 w 46"/>
                <a:gd name="T35" fmla="*/ 56 h 76"/>
                <a:gd name="T36" fmla="*/ 32 w 46"/>
                <a:gd name="T37" fmla="*/ 60 h 76"/>
                <a:gd name="T38" fmla="*/ 28 w 46"/>
                <a:gd name="T39" fmla="*/ 60 h 76"/>
                <a:gd name="T40" fmla="*/ 26 w 46"/>
                <a:gd name="T41" fmla="*/ 62 h 76"/>
                <a:gd name="T42" fmla="*/ 26 w 46"/>
                <a:gd name="T43" fmla="*/ 66 h 76"/>
                <a:gd name="T44" fmla="*/ 22 w 46"/>
                <a:gd name="T45" fmla="*/ 68 h 76"/>
                <a:gd name="T46" fmla="*/ 20 w 46"/>
                <a:gd name="T47" fmla="*/ 70 h 76"/>
                <a:gd name="T48" fmla="*/ 16 w 46"/>
                <a:gd name="T49" fmla="*/ 70 h 76"/>
                <a:gd name="T50" fmla="*/ 16 w 46"/>
                <a:gd name="T51" fmla="*/ 72 h 76"/>
                <a:gd name="T52" fmla="*/ 10 w 46"/>
                <a:gd name="T53" fmla="*/ 72 h 76"/>
                <a:gd name="T54" fmla="*/ 8 w 46"/>
                <a:gd name="T55" fmla="*/ 74 h 76"/>
                <a:gd name="T56" fmla="*/ 4 w 46"/>
                <a:gd name="T57" fmla="*/ 74 h 76"/>
                <a:gd name="T58" fmla="*/ 0 w 46"/>
                <a:gd name="T59" fmla="*/ 76 h 76"/>
                <a:gd name="T60" fmla="*/ 0 w 46"/>
                <a:gd name="T61" fmla="*/ 72 h 76"/>
                <a:gd name="T62" fmla="*/ 2 w 46"/>
                <a:gd name="T63" fmla="*/ 68 h 76"/>
                <a:gd name="T64" fmla="*/ 4 w 46"/>
                <a:gd name="T65" fmla="*/ 66 h 76"/>
                <a:gd name="T66" fmla="*/ 6 w 46"/>
                <a:gd name="T67" fmla="*/ 60 h 76"/>
                <a:gd name="T68" fmla="*/ 6 w 46"/>
                <a:gd name="T69" fmla="*/ 54 h 76"/>
                <a:gd name="T70" fmla="*/ 8 w 46"/>
                <a:gd name="T71" fmla="*/ 52 h 76"/>
                <a:gd name="T72" fmla="*/ 8 w 46"/>
                <a:gd name="T73" fmla="*/ 48 h 76"/>
                <a:gd name="T74" fmla="*/ 6 w 46"/>
                <a:gd name="T75" fmla="*/ 44 h 76"/>
                <a:gd name="T76" fmla="*/ 6 w 46"/>
                <a:gd name="T77" fmla="*/ 40 h 76"/>
                <a:gd name="T78" fmla="*/ 6 w 46"/>
                <a:gd name="T79" fmla="*/ 34 h 76"/>
                <a:gd name="T80" fmla="*/ 6 w 46"/>
                <a:gd name="T81" fmla="*/ 28 h 76"/>
                <a:gd name="T82" fmla="*/ 8 w 46"/>
                <a:gd name="T83" fmla="*/ 22 h 76"/>
                <a:gd name="T84" fmla="*/ 10 w 46"/>
                <a:gd name="T85" fmla="*/ 18 h 76"/>
                <a:gd name="T86" fmla="*/ 10 w 46"/>
                <a:gd name="T87" fmla="*/ 14 h 76"/>
                <a:gd name="T88" fmla="*/ 14 w 46"/>
                <a:gd name="T89" fmla="*/ 8 h 76"/>
                <a:gd name="T90" fmla="*/ 16 w 46"/>
                <a:gd name="T91" fmla="*/ 4 h 76"/>
                <a:gd name="T92" fmla="*/ 20 w 46"/>
                <a:gd name="T93" fmla="*/ 4 h 76"/>
                <a:gd name="T94" fmla="*/ 22 w 46"/>
                <a:gd name="T95" fmla="*/ 2 h 76"/>
                <a:gd name="T96" fmla="*/ 28 w 46"/>
                <a:gd name="T9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" h="76">
                  <a:moveTo>
                    <a:pt x="28" y="2"/>
                  </a:moveTo>
                  <a:lnTo>
                    <a:pt x="30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2" y="60"/>
                  </a:lnTo>
                  <a:lnTo>
                    <a:pt x="30" y="60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2" y="68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6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28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0"/>
            <p:cNvSpPr>
              <a:spLocks/>
            </p:cNvSpPr>
            <p:nvPr/>
          </p:nvSpPr>
          <p:spPr bwMode="auto">
            <a:xfrm>
              <a:off x="5002213" y="-206375"/>
              <a:ext cx="76200" cy="79375"/>
            </a:xfrm>
            <a:custGeom>
              <a:avLst/>
              <a:gdLst>
                <a:gd name="T0" fmla="*/ 20 w 48"/>
                <a:gd name="T1" fmla="*/ 26 h 50"/>
                <a:gd name="T2" fmla="*/ 18 w 48"/>
                <a:gd name="T3" fmla="*/ 26 h 50"/>
                <a:gd name="T4" fmla="*/ 16 w 48"/>
                <a:gd name="T5" fmla="*/ 22 h 50"/>
                <a:gd name="T6" fmla="*/ 14 w 48"/>
                <a:gd name="T7" fmla="*/ 18 h 50"/>
                <a:gd name="T8" fmla="*/ 12 w 48"/>
                <a:gd name="T9" fmla="*/ 16 h 50"/>
                <a:gd name="T10" fmla="*/ 8 w 48"/>
                <a:gd name="T11" fmla="*/ 14 h 50"/>
                <a:gd name="T12" fmla="*/ 6 w 48"/>
                <a:gd name="T13" fmla="*/ 12 h 50"/>
                <a:gd name="T14" fmla="*/ 2 w 48"/>
                <a:gd name="T15" fmla="*/ 10 h 50"/>
                <a:gd name="T16" fmla="*/ 2 w 48"/>
                <a:gd name="T17" fmla="*/ 8 h 50"/>
                <a:gd name="T18" fmla="*/ 2 w 48"/>
                <a:gd name="T19" fmla="*/ 6 h 50"/>
                <a:gd name="T20" fmla="*/ 0 w 48"/>
                <a:gd name="T21" fmla="*/ 4 h 50"/>
                <a:gd name="T22" fmla="*/ 0 w 48"/>
                <a:gd name="T23" fmla="*/ 0 h 50"/>
                <a:gd name="T24" fmla="*/ 4 w 48"/>
                <a:gd name="T25" fmla="*/ 4 h 50"/>
                <a:gd name="T26" fmla="*/ 8 w 48"/>
                <a:gd name="T27" fmla="*/ 10 h 50"/>
                <a:gd name="T28" fmla="*/ 14 w 48"/>
                <a:gd name="T29" fmla="*/ 18 h 50"/>
                <a:gd name="T30" fmla="*/ 22 w 48"/>
                <a:gd name="T31" fmla="*/ 24 h 50"/>
                <a:gd name="T32" fmla="*/ 28 w 48"/>
                <a:gd name="T33" fmla="*/ 30 h 50"/>
                <a:gd name="T34" fmla="*/ 36 w 48"/>
                <a:gd name="T35" fmla="*/ 38 h 50"/>
                <a:gd name="T36" fmla="*/ 40 w 48"/>
                <a:gd name="T37" fmla="*/ 42 h 50"/>
                <a:gd name="T38" fmla="*/ 44 w 48"/>
                <a:gd name="T39" fmla="*/ 46 h 50"/>
                <a:gd name="T40" fmla="*/ 48 w 48"/>
                <a:gd name="T41" fmla="*/ 50 h 50"/>
                <a:gd name="T42" fmla="*/ 46 w 48"/>
                <a:gd name="T43" fmla="*/ 50 h 50"/>
                <a:gd name="T44" fmla="*/ 44 w 48"/>
                <a:gd name="T45" fmla="*/ 50 h 50"/>
                <a:gd name="T46" fmla="*/ 44 w 48"/>
                <a:gd name="T47" fmla="*/ 48 h 50"/>
                <a:gd name="T48" fmla="*/ 42 w 48"/>
                <a:gd name="T49" fmla="*/ 46 h 50"/>
                <a:gd name="T50" fmla="*/ 40 w 48"/>
                <a:gd name="T51" fmla="*/ 44 h 50"/>
                <a:gd name="T52" fmla="*/ 38 w 48"/>
                <a:gd name="T53" fmla="*/ 42 h 50"/>
                <a:gd name="T54" fmla="*/ 36 w 48"/>
                <a:gd name="T55" fmla="*/ 42 h 50"/>
                <a:gd name="T56" fmla="*/ 34 w 48"/>
                <a:gd name="T57" fmla="*/ 40 h 50"/>
                <a:gd name="T58" fmla="*/ 32 w 48"/>
                <a:gd name="T59" fmla="*/ 38 h 50"/>
                <a:gd name="T60" fmla="*/ 30 w 48"/>
                <a:gd name="T61" fmla="*/ 36 h 50"/>
                <a:gd name="T62" fmla="*/ 30 w 48"/>
                <a:gd name="T63" fmla="*/ 34 h 50"/>
                <a:gd name="T64" fmla="*/ 28 w 48"/>
                <a:gd name="T65" fmla="*/ 34 h 50"/>
                <a:gd name="T66" fmla="*/ 28 w 48"/>
                <a:gd name="T67" fmla="*/ 32 h 50"/>
                <a:gd name="T68" fmla="*/ 26 w 48"/>
                <a:gd name="T69" fmla="*/ 32 h 50"/>
                <a:gd name="T70" fmla="*/ 26 w 48"/>
                <a:gd name="T71" fmla="*/ 30 h 50"/>
                <a:gd name="T72" fmla="*/ 24 w 48"/>
                <a:gd name="T73" fmla="*/ 28 h 50"/>
                <a:gd name="T74" fmla="*/ 22 w 48"/>
                <a:gd name="T75" fmla="*/ 28 h 50"/>
                <a:gd name="T76" fmla="*/ 20 w 48"/>
                <a:gd name="T77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50">
                  <a:moveTo>
                    <a:pt x="20" y="26"/>
                  </a:moveTo>
                  <a:lnTo>
                    <a:pt x="18" y="26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10"/>
                  </a:lnTo>
                  <a:lnTo>
                    <a:pt x="14" y="18"/>
                  </a:lnTo>
                  <a:lnTo>
                    <a:pt x="22" y="24"/>
                  </a:lnTo>
                  <a:lnTo>
                    <a:pt x="28" y="30"/>
                  </a:lnTo>
                  <a:lnTo>
                    <a:pt x="36" y="38"/>
                  </a:lnTo>
                  <a:lnTo>
                    <a:pt x="40" y="42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0" y="2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3"/>
            <p:cNvSpPr>
              <a:spLocks/>
            </p:cNvSpPr>
            <p:nvPr/>
          </p:nvSpPr>
          <p:spPr bwMode="auto">
            <a:xfrm>
              <a:off x="4960938" y="-228600"/>
              <a:ext cx="41275" cy="22225"/>
            </a:xfrm>
            <a:custGeom>
              <a:avLst/>
              <a:gdLst>
                <a:gd name="T0" fmla="*/ 0 w 26"/>
                <a:gd name="T1" fmla="*/ 2 h 14"/>
                <a:gd name="T2" fmla="*/ 6 w 26"/>
                <a:gd name="T3" fmla="*/ 0 h 14"/>
                <a:gd name="T4" fmla="*/ 8 w 26"/>
                <a:gd name="T5" fmla="*/ 2 h 14"/>
                <a:gd name="T6" fmla="*/ 12 w 26"/>
                <a:gd name="T7" fmla="*/ 2 h 14"/>
                <a:gd name="T8" fmla="*/ 14 w 26"/>
                <a:gd name="T9" fmla="*/ 2 h 14"/>
                <a:gd name="T10" fmla="*/ 18 w 26"/>
                <a:gd name="T11" fmla="*/ 4 h 14"/>
                <a:gd name="T12" fmla="*/ 24 w 26"/>
                <a:gd name="T13" fmla="*/ 12 h 14"/>
                <a:gd name="T14" fmla="*/ 26 w 26"/>
                <a:gd name="T15" fmla="*/ 14 h 14"/>
                <a:gd name="T16" fmla="*/ 24 w 26"/>
                <a:gd name="T17" fmla="*/ 14 h 14"/>
                <a:gd name="T18" fmla="*/ 22 w 26"/>
                <a:gd name="T19" fmla="*/ 10 h 14"/>
                <a:gd name="T20" fmla="*/ 18 w 26"/>
                <a:gd name="T21" fmla="*/ 8 h 14"/>
                <a:gd name="T22" fmla="*/ 16 w 26"/>
                <a:gd name="T23" fmla="*/ 6 h 14"/>
                <a:gd name="T24" fmla="*/ 4 w 26"/>
                <a:gd name="T25" fmla="*/ 4 h 14"/>
                <a:gd name="T26" fmla="*/ 2 w 26"/>
                <a:gd name="T27" fmla="*/ 4 h 14"/>
                <a:gd name="T28" fmla="*/ 0 w 26"/>
                <a:gd name="T2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4">
                  <a:moveTo>
                    <a:pt x="0" y="2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6"/>
            <p:cNvSpPr>
              <a:spLocks/>
            </p:cNvSpPr>
            <p:nvPr/>
          </p:nvSpPr>
          <p:spPr bwMode="auto">
            <a:xfrm>
              <a:off x="5256213" y="-473075"/>
              <a:ext cx="69850" cy="44450"/>
            </a:xfrm>
            <a:custGeom>
              <a:avLst/>
              <a:gdLst>
                <a:gd name="T0" fmla="*/ 4 w 44"/>
                <a:gd name="T1" fmla="*/ 24 h 28"/>
                <a:gd name="T2" fmla="*/ 2 w 44"/>
                <a:gd name="T3" fmla="*/ 24 h 28"/>
                <a:gd name="T4" fmla="*/ 0 w 44"/>
                <a:gd name="T5" fmla="*/ 24 h 28"/>
                <a:gd name="T6" fmla="*/ 0 w 44"/>
                <a:gd name="T7" fmla="*/ 22 h 28"/>
                <a:gd name="T8" fmla="*/ 2 w 44"/>
                <a:gd name="T9" fmla="*/ 22 h 28"/>
                <a:gd name="T10" fmla="*/ 2 w 44"/>
                <a:gd name="T11" fmla="*/ 20 h 28"/>
                <a:gd name="T12" fmla="*/ 4 w 44"/>
                <a:gd name="T13" fmla="*/ 20 h 28"/>
                <a:gd name="T14" fmla="*/ 6 w 44"/>
                <a:gd name="T15" fmla="*/ 18 h 28"/>
                <a:gd name="T16" fmla="*/ 8 w 44"/>
                <a:gd name="T17" fmla="*/ 16 h 28"/>
                <a:gd name="T18" fmla="*/ 10 w 44"/>
                <a:gd name="T19" fmla="*/ 14 h 28"/>
                <a:gd name="T20" fmla="*/ 12 w 44"/>
                <a:gd name="T21" fmla="*/ 12 h 28"/>
                <a:gd name="T22" fmla="*/ 14 w 44"/>
                <a:gd name="T23" fmla="*/ 12 h 28"/>
                <a:gd name="T24" fmla="*/ 16 w 44"/>
                <a:gd name="T25" fmla="*/ 12 h 28"/>
                <a:gd name="T26" fmla="*/ 18 w 44"/>
                <a:gd name="T27" fmla="*/ 12 h 28"/>
                <a:gd name="T28" fmla="*/ 20 w 44"/>
                <a:gd name="T29" fmla="*/ 10 h 28"/>
                <a:gd name="T30" fmla="*/ 22 w 44"/>
                <a:gd name="T31" fmla="*/ 10 h 28"/>
                <a:gd name="T32" fmla="*/ 24 w 44"/>
                <a:gd name="T33" fmla="*/ 8 h 28"/>
                <a:gd name="T34" fmla="*/ 26 w 44"/>
                <a:gd name="T35" fmla="*/ 8 h 28"/>
                <a:gd name="T36" fmla="*/ 28 w 44"/>
                <a:gd name="T37" fmla="*/ 8 h 28"/>
                <a:gd name="T38" fmla="*/ 30 w 44"/>
                <a:gd name="T39" fmla="*/ 6 h 28"/>
                <a:gd name="T40" fmla="*/ 34 w 44"/>
                <a:gd name="T41" fmla="*/ 4 h 28"/>
                <a:gd name="T42" fmla="*/ 36 w 44"/>
                <a:gd name="T43" fmla="*/ 2 h 28"/>
                <a:gd name="T44" fmla="*/ 40 w 44"/>
                <a:gd name="T45" fmla="*/ 0 h 28"/>
                <a:gd name="T46" fmla="*/ 42 w 44"/>
                <a:gd name="T47" fmla="*/ 0 h 28"/>
                <a:gd name="T48" fmla="*/ 44 w 44"/>
                <a:gd name="T49" fmla="*/ 0 h 28"/>
                <a:gd name="T50" fmla="*/ 44 w 44"/>
                <a:gd name="T51" fmla="*/ 2 h 28"/>
                <a:gd name="T52" fmla="*/ 44 w 44"/>
                <a:gd name="T53" fmla="*/ 4 h 28"/>
                <a:gd name="T54" fmla="*/ 42 w 44"/>
                <a:gd name="T55" fmla="*/ 6 h 28"/>
                <a:gd name="T56" fmla="*/ 40 w 44"/>
                <a:gd name="T57" fmla="*/ 8 h 28"/>
                <a:gd name="T58" fmla="*/ 38 w 44"/>
                <a:gd name="T59" fmla="*/ 8 h 28"/>
                <a:gd name="T60" fmla="*/ 38 w 44"/>
                <a:gd name="T61" fmla="*/ 10 h 28"/>
                <a:gd name="T62" fmla="*/ 36 w 44"/>
                <a:gd name="T63" fmla="*/ 10 h 28"/>
                <a:gd name="T64" fmla="*/ 34 w 44"/>
                <a:gd name="T65" fmla="*/ 12 h 28"/>
                <a:gd name="T66" fmla="*/ 34 w 44"/>
                <a:gd name="T67" fmla="*/ 14 h 28"/>
                <a:gd name="T68" fmla="*/ 32 w 44"/>
                <a:gd name="T69" fmla="*/ 16 h 28"/>
                <a:gd name="T70" fmla="*/ 30 w 44"/>
                <a:gd name="T71" fmla="*/ 16 h 28"/>
                <a:gd name="T72" fmla="*/ 28 w 44"/>
                <a:gd name="T73" fmla="*/ 16 h 28"/>
                <a:gd name="T74" fmla="*/ 28 w 44"/>
                <a:gd name="T75" fmla="*/ 18 h 28"/>
                <a:gd name="T76" fmla="*/ 28 w 44"/>
                <a:gd name="T77" fmla="*/ 20 h 28"/>
                <a:gd name="T78" fmla="*/ 26 w 44"/>
                <a:gd name="T79" fmla="*/ 22 h 28"/>
                <a:gd name="T80" fmla="*/ 26 w 44"/>
                <a:gd name="T81" fmla="*/ 24 h 28"/>
                <a:gd name="T82" fmla="*/ 24 w 44"/>
                <a:gd name="T83" fmla="*/ 24 h 28"/>
                <a:gd name="T84" fmla="*/ 22 w 44"/>
                <a:gd name="T85" fmla="*/ 24 h 28"/>
                <a:gd name="T86" fmla="*/ 18 w 44"/>
                <a:gd name="T87" fmla="*/ 26 h 28"/>
                <a:gd name="T88" fmla="*/ 16 w 44"/>
                <a:gd name="T89" fmla="*/ 26 h 28"/>
                <a:gd name="T90" fmla="*/ 14 w 44"/>
                <a:gd name="T91" fmla="*/ 28 h 28"/>
                <a:gd name="T92" fmla="*/ 12 w 44"/>
                <a:gd name="T93" fmla="*/ 28 h 28"/>
                <a:gd name="T94" fmla="*/ 10 w 44"/>
                <a:gd name="T95" fmla="*/ 26 h 28"/>
                <a:gd name="T96" fmla="*/ 8 w 44"/>
                <a:gd name="T97" fmla="*/ 26 h 28"/>
                <a:gd name="T98" fmla="*/ 4 w 44"/>
                <a:gd name="T9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" h="28">
                  <a:moveTo>
                    <a:pt x="4" y="24"/>
                  </a:moveTo>
                  <a:lnTo>
                    <a:pt x="2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4" y="2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33"/>
            <p:cNvSpPr>
              <a:spLocks/>
            </p:cNvSpPr>
            <p:nvPr/>
          </p:nvSpPr>
          <p:spPr bwMode="auto">
            <a:xfrm>
              <a:off x="5094288" y="-592138"/>
              <a:ext cx="44450" cy="41275"/>
            </a:xfrm>
            <a:custGeom>
              <a:avLst/>
              <a:gdLst>
                <a:gd name="T0" fmla="*/ 4 w 28"/>
                <a:gd name="T1" fmla="*/ 26 h 26"/>
                <a:gd name="T2" fmla="*/ 2 w 28"/>
                <a:gd name="T3" fmla="*/ 26 h 26"/>
                <a:gd name="T4" fmla="*/ 2 w 28"/>
                <a:gd name="T5" fmla="*/ 24 h 26"/>
                <a:gd name="T6" fmla="*/ 0 w 28"/>
                <a:gd name="T7" fmla="*/ 22 h 26"/>
                <a:gd name="T8" fmla="*/ 4 w 28"/>
                <a:gd name="T9" fmla="*/ 20 h 26"/>
                <a:gd name="T10" fmla="*/ 4 w 28"/>
                <a:gd name="T11" fmla="*/ 18 h 26"/>
                <a:gd name="T12" fmla="*/ 6 w 28"/>
                <a:gd name="T13" fmla="*/ 16 h 26"/>
                <a:gd name="T14" fmla="*/ 6 w 28"/>
                <a:gd name="T15" fmla="*/ 14 h 26"/>
                <a:gd name="T16" fmla="*/ 6 w 28"/>
                <a:gd name="T17" fmla="*/ 12 h 26"/>
                <a:gd name="T18" fmla="*/ 8 w 28"/>
                <a:gd name="T19" fmla="*/ 10 h 26"/>
                <a:gd name="T20" fmla="*/ 12 w 28"/>
                <a:gd name="T21" fmla="*/ 6 h 26"/>
                <a:gd name="T22" fmla="*/ 14 w 28"/>
                <a:gd name="T23" fmla="*/ 4 h 26"/>
                <a:gd name="T24" fmla="*/ 18 w 28"/>
                <a:gd name="T25" fmla="*/ 2 h 26"/>
                <a:gd name="T26" fmla="*/ 20 w 28"/>
                <a:gd name="T27" fmla="*/ 0 h 26"/>
                <a:gd name="T28" fmla="*/ 22 w 28"/>
                <a:gd name="T29" fmla="*/ 0 h 26"/>
                <a:gd name="T30" fmla="*/ 24 w 28"/>
                <a:gd name="T31" fmla="*/ 0 h 26"/>
                <a:gd name="T32" fmla="*/ 26 w 28"/>
                <a:gd name="T33" fmla="*/ 0 h 26"/>
                <a:gd name="T34" fmla="*/ 28 w 28"/>
                <a:gd name="T35" fmla="*/ 4 h 26"/>
                <a:gd name="T36" fmla="*/ 28 w 28"/>
                <a:gd name="T37" fmla="*/ 8 h 26"/>
                <a:gd name="T38" fmla="*/ 26 w 28"/>
                <a:gd name="T39" fmla="*/ 10 h 26"/>
                <a:gd name="T40" fmla="*/ 24 w 28"/>
                <a:gd name="T41" fmla="*/ 12 h 26"/>
                <a:gd name="T42" fmla="*/ 22 w 28"/>
                <a:gd name="T43" fmla="*/ 14 h 26"/>
                <a:gd name="T44" fmla="*/ 20 w 28"/>
                <a:gd name="T45" fmla="*/ 14 h 26"/>
                <a:gd name="T46" fmla="*/ 18 w 28"/>
                <a:gd name="T47" fmla="*/ 16 h 26"/>
                <a:gd name="T48" fmla="*/ 16 w 28"/>
                <a:gd name="T49" fmla="*/ 18 h 26"/>
                <a:gd name="T50" fmla="*/ 16 w 28"/>
                <a:gd name="T51" fmla="*/ 20 h 26"/>
                <a:gd name="T52" fmla="*/ 14 w 28"/>
                <a:gd name="T53" fmla="*/ 22 h 26"/>
                <a:gd name="T54" fmla="*/ 12 w 28"/>
                <a:gd name="T55" fmla="*/ 24 h 26"/>
                <a:gd name="T56" fmla="*/ 10 w 28"/>
                <a:gd name="T57" fmla="*/ 24 h 26"/>
                <a:gd name="T58" fmla="*/ 10 w 28"/>
                <a:gd name="T59" fmla="*/ 26 h 26"/>
                <a:gd name="T60" fmla="*/ 8 w 28"/>
                <a:gd name="T61" fmla="*/ 26 h 26"/>
                <a:gd name="T62" fmla="*/ 6 w 28"/>
                <a:gd name="T63" fmla="*/ 26 h 26"/>
                <a:gd name="T64" fmla="*/ 6 w 28"/>
                <a:gd name="T65" fmla="*/ 26 h 26"/>
                <a:gd name="T66" fmla="*/ 4 w 28"/>
                <a:gd name="T6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6">
                  <a:moveTo>
                    <a:pt x="4" y="26"/>
                  </a:move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4" y="2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12"/>
            <p:cNvSpPr>
              <a:spLocks/>
            </p:cNvSpPr>
            <p:nvPr/>
          </p:nvSpPr>
          <p:spPr bwMode="auto">
            <a:xfrm>
              <a:off x="5059363" y="-633413"/>
              <a:ext cx="44450" cy="34925"/>
            </a:xfrm>
            <a:custGeom>
              <a:avLst/>
              <a:gdLst>
                <a:gd name="T0" fmla="*/ 10 w 28"/>
                <a:gd name="T1" fmla="*/ 2 h 22"/>
                <a:gd name="T2" fmla="*/ 12 w 28"/>
                <a:gd name="T3" fmla="*/ 0 h 22"/>
                <a:gd name="T4" fmla="*/ 14 w 28"/>
                <a:gd name="T5" fmla="*/ 2 h 22"/>
                <a:gd name="T6" fmla="*/ 16 w 28"/>
                <a:gd name="T7" fmla="*/ 2 h 22"/>
                <a:gd name="T8" fmla="*/ 20 w 28"/>
                <a:gd name="T9" fmla="*/ 2 h 22"/>
                <a:gd name="T10" fmla="*/ 22 w 28"/>
                <a:gd name="T11" fmla="*/ 2 h 22"/>
                <a:gd name="T12" fmla="*/ 24 w 28"/>
                <a:gd name="T13" fmla="*/ 4 h 22"/>
                <a:gd name="T14" fmla="*/ 24 w 28"/>
                <a:gd name="T15" fmla="*/ 4 h 22"/>
                <a:gd name="T16" fmla="*/ 26 w 28"/>
                <a:gd name="T17" fmla="*/ 4 h 22"/>
                <a:gd name="T18" fmla="*/ 28 w 28"/>
                <a:gd name="T19" fmla="*/ 8 h 22"/>
                <a:gd name="T20" fmla="*/ 26 w 28"/>
                <a:gd name="T21" fmla="*/ 8 h 22"/>
                <a:gd name="T22" fmla="*/ 24 w 28"/>
                <a:gd name="T23" fmla="*/ 10 h 22"/>
                <a:gd name="T24" fmla="*/ 22 w 28"/>
                <a:gd name="T25" fmla="*/ 12 h 22"/>
                <a:gd name="T26" fmla="*/ 20 w 28"/>
                <a:gd name="T27" fmla="*/ 14 h 22"/>
                <a:gd name="T28" fmla="*/ 18 w 28"/>
                <a:gd name="T29" fmla="*/ 14 h 22"/>
                <a:gd name="T30" fmla="*/ 18 w 28"/>
                <a:gd name="T31" fmla="*/ 16 h 22"/>
                <a:gd name="T32" fmla="*/ 16 w 28"/>
                <a:gd name="T33" fmla="*/ 16 h 22"/>
                <a:gd name="T34" fmla="*/ 16 w 28"/>
                <a:gd name="T35" fmla="*/ 18 h 22"/>
                <a:gd name="T36" fmla="*/ 14 w 28"/>
                <a:gd name="T37" fmla="*/ 20 h 22"/>
                <a:gd name="T38" fmla="*/ 12 w 28"/>
                <a:gd name="T39" fmla="*/ 22 h 22"/>
                <a:gd name="T40" fmla="*/ 10 w 28"/>
                <a:gd name="T41" fmla="*/ 22 h 22"/>
                <a:gd name="T42" fmla="*/ 8 w 28"/>
                <a:gd name="T43" fmla="*/ 22 h 22"/>
                <a:gd name="T44" fmla="*/ 6 w 28"/>
                <a:gd name="T45" fmla="*/ 22 h 22"/>
                <a:gd name="T46" fmla="*/ 4 w 28"/>
                <a:gd name="T47" fmla="*/ 22 h 22"/>
                <a:gd name="T48" fmla="*/ 2 w 28"/>
                <a:gd name="T49" fmla="*/ 22 h 22"/>
                <a:gd name="T50" fmla="*/ 0 w 28"/>
                <a:gd name="T51" fmla="*/ 20 h 22"/>
                <a:gd name="T52" fmla="*/ 0 w 28"/>
                <a:gd name="T53" fmla="*/ 16 h 22"/>
                <a:gd name="T54" fmla="*/ 2 w 28"/>
                <a:gd name="T55" fmla="*/ 14 h 22"/>
                <a:gd name="T56" fmla="*/ 4 w 28"/>
                <a:gd name="T57" fmla="*/ 10 h 22"/>
                <a:gd name="T58" fmla="*/ 4 w 28"/>
                <a:gd name="T59" fmla="*/ 8 h 22"/>
                <a:gd name="T60" fmla="*/ 6 w 28"/>
                <a:gd name="T61" fmla="*/ 6 h 22"/>
                <a:gd name="T62" fmla="*/ 6 w 28"/>
                <a:gd name="T63" fmla="*/ 4 h 22"/>
                <a:gd name="T64" fmla="*/ 8 w 28"/>
                <a:gd name="T65" fmla="*/ 4 h 22"/>
                <a:gd name="T66" fmla="*/ 8 w 28"/>
                <a:gd name="T67" fmla="*/ 2 h 22"/>
                <a:gd name="T68" fmla="*/ 10 w 28"/>
                <a:gd name="T6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2">
                  <a:moveTo>
                    <a:pt x="10" y="2"/>
                  </a:move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15"/>
            <p:cNvSpPr>
              <a:spLocks/>
            </p:cNvSpPr>
            <p:nvPr/>
          </p:nvSpPr>
          <p:spPr bwMode="auto">
            <a:xfrm>
              <a:off x="5195888" y="-681038"/>
              <a:ext cx="31750" cy="63500"/>
            </a:xfrm>
            <a:custGeom>
              <a:avLst/>
              <a:gdLst>
                <a:gd name="T0" fmla="*/ 4 w 20"/>
                <a:gd name="T1" fmla="*/ 14 h 40"/>
                <a:gd name="T2" fmla="*/ 2 w 20"/>
                <a:gd name="T3" fmla="*/ 12 h 40"/>
                <a:gd name="T4" fmla="*/ 0 w 20"/>
                <a:gd name="T5" fmla="*/ 10 h 40"/>
                <a:gd name="T6" fmla="*/ 0 w 20"/>
                <a:gd name="T7" fmla="*/ 8 h 40"/>
                <a:gd name="T8" fmla="*/ 0 w 20"/>
                <a:gd name="T9" fmla="*/ 6 h 40"/>
                <a:gd name="T10" fmla="*/ 2 w 20"/>
                <a:gd name="T11" fmla="*/ 4 h 40"/>
                <a:gd name="T12" fmla="*/ 4 w 20"/>
                <a:gd name="T13" fmla="*/ 2 h 40"/>
                <a:gd name="T14" fmla="*/ 6 w 20"/>
                <a:gd name="T15" fmla="*/ 0 h 40"/>
                <a:gd name="T16" fmla="*/ 8 w 20"/>
                <a:gd name="T17" fmla="*/ 0 h 40"/>
                <a:gd name="T18" fmla="*/ 8 w 20"/>
                <a:gd name="T19" fmla="*/ 2 h 40"/>
                <a:gd name="T20" fmla="*/ 8 w 20"/>
                <a:gd name="T21" fmla="*/ 4 h 40"/>
                <a:gd name="T22" fmla="*/ 8 w 20"/>
                <a:gd name="T23" fmla="*/ 6 h 40"/>
                <a:gd name="T24" fmla="*/ 6 w 20"/>
                <a:gd name="T25" fmla="*/ 8 h 40"/>
                <a:gd name="T26" fmla="*/ 8 w 20"/>
                <a:gd name="T27" fmla="*/ 10 h 40"/>
                <a:gd name="T28" fmla="*/ 8 w 20"/>
                <a:gd name="T29" fmla="*/ 12 h 40"/>
                <a:gd name="T30" fmla="*/ 10 w 20"/>
                <a:gd name="T31" fmla="*/ 14 h 40"/>
                <a:gd name="T32" fmla="*/ 12 w 20"/>
                <a:gd name="T33" fmla="*/ 14 h 40"/>
                <a:gd name="T34" fmla="*/ 14 w 20"/>
                <a:gd name="T35" fmla="*/ 16 h 40"/>
                <a:gd name="T36" fmla="*/ 16 w 20"/>
                <a:gd name="T37" fmla="*/ 18 h 40"/>
                <a:gd name="T38" fmla="*/ 18 w 20"/>
                <a:gd name="T39" fmla="*/ 20 h 40"/>
                <a:gd name="T40" fmla="*/ 20 w 20"/>
                <a:gd name="T41" fmla="*/ 22 h 40"/>
                <a:gd name="T42" fmla="*/ 20 w 20"/>
                <a:gd name="T43" fmla="*/ 24 h 40"/>
                <a:gd name="T44" fmla="*/ 20 w 20"/>
                <a:gd name="T45" fmla="*/ 26 h 40"/>
                <a:gd name="T46" fmla="*/ 20 w 20"/>
                <a:gd name="T47" fmla="*/ 28 h 40"/>
                <a:gd name="T48" fmla="*/ 20 w 20"/>
                <a:gd name="T49" fmla="*/ 30 h 40"/>
                <a:gd name="T50" fmla="*/ 18 w 20"/>
                <a:gd name="T51" fmla="*/ 32 h 40"/>
                <a:gd name="T52" fmla="*/ 18 w 20"/>
                <a:gd name="T53" fmla="*/ 34 h 40"/>
                <a:gd name="T54" fmla="*/ 18 w 20"/>
                <a:gd name="T55" fmla="*/ 34 h 40"/>
                <a:gd name="T56" fmla="*/ 16 w 20"/>
                <a:gd name="T57" fmla="*/ 36 h 40"/>
                <a:gd name="T58" fmla="*/ 14 w 20"/>
                <a:gd name="T59" fmla="*/ 38 h 40"/>
                <a:gd name="T60" fmla="*/ 12 w 20"/>
                <a:gd name="T61" fmla="*/ 38 h 40"/>
                <a:gd name="T62" fmla="*/ 10 w 20"/>
                <a:gd name="T63" fmla="*/ 40 h 40"/>
                <a:gd name="T64" fmla="*/ 8 w 20"/>
                <a:gd name="T65" fmla="*/ 40 h 40"/>
                <a:gd name="T66" fmla="*/ 8 w 20"/>
                <a:gd name="T67" fmla="*/ 38 h 40"/>
                <a:gd name="T68" fmla="*/ 8 w 20"/>
                <a:gd name="T69" fmla="*/ 36 h 40"/>
                <a:gd name="T70" fmla="*/ 6 w 20"/>
                <a:gd name="T71" fmla="*/ 34 h 40"/>
                <a:gd name="T72" fmla="*/ 6 w 20"/>
                <a:gd name="T73" fmla="*/ 32 h 40"/>
                <a:gd name="T74" fmla="*/ 6 w 20"/>
                <a:gd name="T75" fmla="*/ 30 h 40"/>
                <a:gd name="T76" fmla="*/ 4 w 20"/>
                <a:gd name="T77" fmla="*/ 28 h 40"/>
                <a:gd name="T78" fmla="*/ 4 w 20"/>
                <a:gd name="T79" fmla="*/ 26 h 40"/>
                <a:gd name="T80" fmla="*/ 4 w 20"/>
                <a:gd name="T81" fmla="*/ 22 h 40"/>
                <a:gd name="T82" fmla="*/ 4 w 20"/>
                <a:gd name="T83" fmla="*/ 20 h 40"/>
                <a:gd name="T84" fmla="*/ 4 w 20"/>
                <a:gd name="T85" fmla="*/ 18 h 40"/>
                <a:gd name="T86" fmla="*/ 4 w 20"/>
                <a:gd name="T87" fmla="*/ 16 h 40"/>
                <a:gd name="T88" fmla="*/ 4 w 20"/>
                <a:gd name="T89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40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8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13"/>
            <p:cNvSpPr>
              <a:spLocks/>
            </p:cNvSpPr>
            <p:nvPr/>
          </p:nvSpPr>
          <p:spPr bwMode="auto">
            <a:xfrm>
              <a:off x="5145088" y="-633413"/>
              <a:ext cx="25400" cy="25400"/>
            </a:xfrm>
            <a:custGeom>
              <a:avLst/>
              <a:gdLst>
                <a:gd name="T0" fmla="*/ 4 w 16"/>
                <a:gd name="T1" fmla="*/ 2 h 16"/>
                <a:gd name="T2" fmla="*/ 6 w 16"/>
                <a:gd name="T3" fmla="*/ 0 h 16"/>
                <a:gd name="T4" fmla="*/ 8 w 16"/>
                <a:gd name="T5" fmla="*/ 0 h 16"/>
                <a:gd name="T6" fmla="*/ 10 w 16"/>
                <a:gd name="T7" fmla="*/ 0 h 16"/>
                <a:gd name="T8" fmla="*/ 12 w 16"/>
                <a:gd name="T9" fmla="*/ 0 h 16"/>
                <a:gd name="T10" fmla="*/ 12 w 16"/>
                <a:gd name="T11" fmla="*/ 2 h 16"/>
                <a:gd name="T12" fmla="*/ 14 w 16"/>
                <a:gd name="T13" fmla="*/ 2 h 16"/>
                <a:gd name="T14" fmla="*/ 14 w 16"/>
                <a:gd name="T15" fmla="*/ 4 h 16"/>
                <a:gd name="T16" fmla="*/ 16 w 16"/>
                <a:gd name="T17" fmla="*/ 6 h 16"/>
                <a:gd name="T18" fmla="*/ 16 w 16"/>
                <a:gd name="T19" fmla="*/ 8 h 16"/>
                <a:gd name="T20" fmla="*/ 16 w 16"/>
                <a:gd name="T21" fmla="*/ 10 h 16"/>
                <a:gd name="T22" fmla="*/ 14 w 16"/>
                <a:gd name="T23" fmla="*/ 12 h 16"/>
                <a:gd name="T24" fmla="*/ 12 w 16"/>
                <a:gd name="T25" fmla="*/ 14 h 16"/>
                <a:gd name="T26" fmla="*/ 10 w 16"/>
                <a:gd name="T27" fmla="*/ 16 h 16"/>
                <a:gd name="T28" fmla="*/ 8 w 16"/>
                <a:gd name="T29" fmla="*/ 16 h 16"/>
                <a:gd name="T30" fmla="*/ 6 w 16"/>
                <a:gd name="T31" fmla="*/ 16 h 16"/>
                <a:gd name="T32" fmla="*/ 4 w 16"/>
                <a:gd name="T33" fmla="*/ 14 h 16"/>
                <a:gd name="T34" fmla="*/ 2 w 16"/>
                <a:gd name="T35" fmla="*/ 12 h 16"/>
                <a:gd name="T36" fmla="*/ 2 w 16"/>
                <a:gd name="T37" fmla="*/ 8 h 16"/>
                <a:gd name="T38" fmla="*/ 2 w 16"/>
                <a:gd name="T39" fmla="*/ 6 h 16"/>
                <a:gd name="T40" fmla="*/ 0 w 16"/>
                <a:gd name="T41" fmla="*/ 4 h 16"/>
                <a:gd name="T42" fmla="*/ 2 w 16"/>
                <a:gd name="T43" fmla="*/ 4 h 16"/>
                <a:gd name="T44" fmla="*/ 4 w 16"/>
                <a:gd name="T4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16">
                  <a:moveTo>
                    <a:pt x="4" y="2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14"/>
            <p:cNvSpPr>
              <a:spLocks/>
            </p:cNvSpPr>
            <p:nvPr/>
          </p:nvSpPr>
          <p:spPr bwMode="auto">
            <a:xfrm>
              <a:off x="5081588" y="-687388"/>
              <a:ext cx="22225" cy="38100"/>
            </a:xfrm>
            <a:custGeom>
              <a:avLst/>
              <a:gdLst>
                <a:gd name="T0" fmla="*/ 2 w 14"/>
                <a:gd name="T1" fmla="*/ 22 h 24"/>
                <a:gd name="T2" fmla="*/ 0 w 14"/>
                <a:gd name="T3" fmla="*/ 22 h 24"/>
                <a:gd name="T4" fmla="*/ 0 w 14"/>
                <a:gd name="T5" fmla="*/ 20 h 24"/>
                <a:gd name="T6" fmla="*/ 0 w 14"/>
                <a:gd name="T7" fmla="*/ 16 h 24"/>
                <a:gd name="T8" fmla="*/ 0 w 14"/>
                <a:gd name="T9" fmla="*/ 12 h 24"/>
                <a:gd name="T10" fmla="*/ 0 w 14"/>
                <a:gd name="T11" fmla="*/ 10 h 24"/>
                <a:gd name="T12" fmla="*/ 0 w 14"/>
                <a:gd name="T13" fmla="*/ 8 h 24"/>
                <a:gd name="T14" fmla="*/ 0 w 14"/>
                <a:gd name="T15" fmla="*/ 6 h 24"/>
                <a:gd name="T16" fmla="*/ 0 w 14"/>
                <a:gd name="T17" fmla="*/ 4 h 24"/>
                <a:gd name="T18" fmla="*/ 2 w 14"/>
                <a:gd name="T19" fmla="*/ 2 h 24"/>
                <a:gd name="T20" fmla="*/ 4 w 14"/>
                <a:gd name="T21" fmla="*/ 0 h 24"/>
                <a:gd name="T22" fmla="*/ 6 w 14"/>
                <a:gd name="T23" fmla="*/ 0 h 24"/>
                <a:gd name="T24" fmla="*/ 8 w 14"/>
                <a:gd name="T25" fmla="*/ 0 h 24"/>
                <a:gd name="T26" fmla="*/ 10 w 14"/>
                <a:gd name="T27" fmla="*/ 0 h 24"/>
                <a:gd name="T28" fmla="*/ 12 w 14"/>
                <a:gd name="T29" fmla="*/ 0 h 24"/>
                <a:gd name="T30" fmla="*/ 14 w 14"/>
                <a:gd name="T31" fmla="*/ 0 h 24"/>
                <a:gd name="T32" fmla="*/ 14 w 14"/>
                <a:gd name="T33" fmla="*/ 0 h 24"/>
                <a:gd name="T34" fmla="*/ 14 w 14"/>
                <a:gd name="T35" fmla="*/ 2 h 24"/>
                <a:gd name="T36" fmla="*/ 14 w 14"/>
                <a:gd name="T37" fmla="*/ 4 h 24"/>
                <a:gd name="T38" fmla="*/ 14 w 14"/>
                <a:gd name="T39" fmla="*/ 6 h 24"/>
                <a:gd name="T40" fmla="*/ 12 w 14"/>
                <a:gd name="T41" fmla="*/ 8 h 24"/>
                <a:gd name="T42" fmla="*/ 12 w 14"/>
                <a:gd name="T43" fmla="*/ 10 h 24"/>
                <a:gd name="T44" fmla="*/ 12 w 14"/>
                <a:gd name="T45" fmla="*/ 12 h 24"/>
                <a:gd name="T46" fmla="*/ 10 w 14"/>
                <a:gd name="T47" fmla="*/ 14 h 24"/>
                <a:gd name="T48" fmla="*/ 10 w 14"/>
                <a:gd name="T49" fmla="*/ 16 h 24"/>
                <a:gd name="T50" fmla="*/ 8 w 14"/>
                <a:gd name="T51" fmla="*/ 18 h 24"/>
                <a:gd name="T52" fmla="*/ 8 w 14"/>
                <a:gd name="T53" fmla="*/ 22 h 24"/>
                <a:gd name="T54" fmla="*/ 8 w 14"/>
                <a:gd name="T55" fmla="*/ 24 h 24"/>
                <a:gd name="T56" fmla="*/ 6 w 14"/>
                <a:gd name="T57" fmla="*/ 24 h 24"/>
                <a:gd name="T58" fmla="*/ 4 w 14"/>
                <a:gd name="T59" fmla="*/ 24 h 24"/>
                <a:gd name="T60" fmla="*/ 2 w 14"/>
                <a:gd name="T6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24">
                  <a:moveTo>
                    <a:pt x="2" y="22"/>
                  </a:moveTo>
                  <a:lnTo>
                    <a:pt x="0" y="22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2" y="22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32"/>
            <p:cNvSpPr>
              <a:spLocks/>
            </p:cNvSpPr>
            <p:nvPr/>
          </p:nvSpPr>
          <p:spPr bwMode="auto">
            <a:xfrm>
              <a:off x="5068888" y="-466725"/>
              <a:ext cx="34925" cy="22225"/>
            </a:xfrm>
            <a:custGeom>
              <a:avLst/>
              <a:gdLst>
                <a:gd name="T0" fmla="*/ 4 w 22"/>
                <a:gd name="T1" fmla="*/ 14 h 14"/>
                <a:gd name="T2" fmla="*/ 2 w 22"/>
                <a:gd name="T3" fmla="*/ 12 h 14"/>
                <a:gd name="T4" fmla="*/ 0 w 22"/>
                <a:gd name="T5" fmla="*/ 10 h 14"/>
                <a:gd name="T6" fmla="*/ 0 w 22"/>
                <a:gd name="T7" fmla="*/ 8 h 14"/>
                <a:gd name="T8" fmla="*/ 2 w 22"/>
                <a:gd name="T9" fmla="*/ 8 h 14"/>
                <a:gd name="T10" fmla="*/ 2 w 22"/>
                <a:gd name="T11" fmla="*/ 6 h 14"/>
                <a:gd name="T12" fmla="*/ 4 w 22"/>
                <a:gd name="T13" fmla="*/ 6 h 14"/>
                <a:gd name="T14" fmla="*/ 6 w 22"/>
                <a:gd name="T15" fmla="*/ 4 h 14"/>
                <a:gd name="T16" fmla="*/ 8 w 22"/>
                <a:gd name="T17" fmla="*/ 4 h 14"/>
                <a:gd name="T18" fmla="*/ 10 w 22"/>
                <a:gd name="T19" fmla="*/ 2 h 14"/>
                <a:gd name="T20" fmla="*/ 12 w 22"/>
                <a:gd name="T21" fmla="*/ 2 h 14"/>
                <a:gd name="T22" fmla="*/ 14 w 22"/>
                <a:gd name="T23" fmla="*/ 0 h 14"/>
                <a:gd name="T24" fmla="*/ 16 w 22"/>
                <a:gd name="T25" fmla="*/ 0 h 14"/>
                <a:gd name="T26" fmla="*/ 18 w 22"/>
                <a:gd name="T27" fmla="*/ 0 h 14"/>
                <a:gd name="T28" fmla="*/ 22 w 22"/>
                <a:gd name="T29" fmla="*/ 0 h 14"/>
                <a:gd name="T30" fmla="*/ 22 w 22"/>
                <a:gd name="T31" fmla="*/ 4 h 14"/>
                <a:gd name="T32" fmla="*/ 22 w 22"/>
                <a:gd name="T33" fmla="*/ 6 h 14"/>
                <a:gd name="T34" fmla="*/ 22 w 22"/>
                <a:gd name="T35" fmla="*/ 6 h 14"/>
                <a:gd name="T36" fmla="*/ 22 w 22"/>
                <a:gd name="T37" fmla="*/ 8 h 14"/>
                <a:gd name="T38" fmla="*/ 20 w 22"/>
                <a:gd name="T39" fmla="*/ 10 h 14"/>
                <a:gd name="T40" fmla="*/ 18 w 22"/>
                <a:gd name="T41" fmla="*/ 12 h 14"/>
                <a:gd name="T42" fmla="*/ 16 w 22"/>
                <a:gd name="T43" fmla="*/ 12 h 14"/>
                <a:gd name="T44" fmla="*/ 14 w 22"/>
                <a:gd name="T45" fmla="*/ 14 h 14"/>
                <a:gd name="T46" fmla="*/ 12 w 22"/>
                <a:gd name="T47" fmla="*/ 14 h 14"/>
                <a:gd name="T48" fmla="*/ 10 w 22"/>
                <a:gd name="T49" fmla="*/ 14 h 14"/>
                <a:gd name="T50" fmla="*/ 8 w 22"/>
                <a:gd name="T51" fmla="*/ 14 h 14"/>
                <a:gd name="T52" fmla="*/ 4 w 22"/>
                <a:gd name="T5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4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35"/>
            <p:cNvSpPr>
              <a:spLocks/>
            </p:cNvSpPr>
            <p:nvPr/>
          </p:nvSpPr>
          <p:spPr bwMode="auto">
            <a:xfrm>
              <a:off x="5119688" y="-681038"/>
              <a:ext cx="15875" cy="22225"/>
            </a:xfrm>
            <a:custGeom>
              <a:avLst/>
              <a:gdLst>
                <a:gd name="T0" fmla="*/ 4 w 10"/>
                <a:gd name="T1" fmla="*/ 14 h 14"/>
                <a:gd name="T2" fmla="*/ 2 w 10"/>
                <a:gd name="T3" fmla="*/ 12 h 14"/>
                <a:gd name="T4" fmla="*/ 0 w 10"/>
                <a:gd name="T5" fmla="*/ 10 h 14"/>
                <a:gd name="T6" fmla="*/ 0 w 10"/>
                <a:gd name="T7" fmla="*/ 6 h 14"/>
                <a:gd name="T8" fmla="*/ 2 w 10"/>
                <a:gd name="T9" fmla="*/ 4 h 14"/>
                <a:gd name="T10" fmla="*/ 2 w 10"/>
                <a:gd name="T11" fmla="*/ 2 h 14"/>
                <a:gd name="T12" fmla="*/ 4 w 10"/>
                <a:gd name="T13" fmla="*/ 0 h 14"/>
                <a:gd name="T14" fmla="*/ 6 w 10"/>
                <a:gd name="T15" fmla="*/ 0 h 14"/>
                <a:gd name="T16" fmla="*/ 8 w 10"/>
                <a:gd name="T17" fmla="*/ 0 h 14"/>
                <a:gd name="T18" fmla="*/ 10 w 10"/>
                <a:gd name="T19" fmla="*/ 2 h 14"/>
                <a:gd name="T20" fmla="*/ 10 w 10"/>
                <a:gd name="T21" fmla="*/ 4 h 14"/>
                <a:gd name="T22" fmla="*/ 8 w 10"/>
                <a:gd name="T23" fmla="*/ 6 h 14"/>
                <a:gd name="T24" fmla="*/ 8 w 10"/>
                <a:gd name="T25" fmla="*/ 8 h 14"/>
                <a:gd name="T26" fmla="*/ 8 w 10"/>
                <a:gd name="T27" fmla="*/ 10 h 14"/>
                <a:gd name="T28" fmla="*/ 8 w 10"/>
                <a:gd name="T29" fmla="*/ 12 h 14"/>
                <a:gd name="T30" fmla="*/ 8 w 10"/>
                <a:gd name="T31" fmla="*/ 14 h 14"/>
                <a:gd name="T32" fmla="*/ 6 w 10"/>
                <a:gd name="T33" fmla="*/ 14 h 14"/>
                <a:gd name="T34" fmla="*/ 4 w 10"/>
                <a:gd name="T3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4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38"/>
            <p:cNvSpPr>
              <a:spLocks/>
            </p:cNvSpPr>
            <p:nvPr/>
          </p:nvSpPr>
          <p:spPr bwMode="auto">
            <a:xfrm>
              <a:off x="5040313" y="-741363"/>
              <a:ext cx="9525" cy="28575"/>
            </a:xfrm>
            <a:custGeom>
              <a:avLst/>
              <a:gdLst>
                <a:gd name="T0" fmla="*/ 2 w 6"/>
                <a:gd name="T1" fmla="*/ 18 h 18"/>
                <a:gd name="T2" fmla="*/ 2 w 6"/>
                <a:gd name="T3" fmla="*/ 16 h 18"/>
                <a:gd name="T4" fmla="*/ 0 w 6"/>
                <a:gd name="T5" fmla="*/ 14 h 18"/>
                <a:gd name="T6" fmla="*/ 0 w 6"/>
                <a:gd name="T7" fmla="*/ 12 h 18"/>
                <a:gd name="T8" fmla="*/ 0 w 6"/>
                <a:gd name="T9" fmla="*/ 10 h 18"/>
                <a:gd name="T10" fmla="*/ 0 w 6"/>
                <a:gd name="T11" fmla="*/ 6 h 18"/>
                <a:gd name="T12" fmla="*/ 0 w 6"/>
                <a:gd name="T13" fmla="*/ 4 h 18"/>
                <a:gd name="T14" fmla="*/ 0 w 6"/>
                <a:gd name="T15" fmla="*/ 2 h 18"/>
                <a:gd name="T16" fmla="*/ 2 w 6"/>
                <a:gd name="T17" fmla="*/ 0 h 18"/>
                <a:gd name="T18" fmla="*/ 2 w 6"/>
                <a:gd name="T19" fmla="*/ 2 h 18"/>
                <a:gd name="T20" fmla="*/ 4 w 6"/>
                <a:gd name="T21" fmla="*/ 4 h 18"/>
                <a:gd name="T22" fmla="*/ 6 w 6"/>
                <a:gd name="T23" fmla="*/ 8 h 18"/>
                <a:gd name="T24" fmla="*/ 6 w 6"/>
                <a:gd name="T25" fmla="*/ 10 h 18"/>
                <a:gd name="T26" fmla="*/ 6 w 6"/>
                <a:gd name="T27" fmla="*/ 12 h 18"/>
                <a:gd name="T28" fmla="*/ 6 w 6"/>
                <a:gd name="T29" fmla="*/ 16 h 18"/>
                <a:gd name="T30" fmla="*/ 6 w 6"/>
                <a:gd name="T31" fmla="*/ 18 h 18"/>
                <a:gd name="T32" fmla="*/ 4 w 6"/>
                <a:gd name="T33" fmla="*/ 18 h 18"/>
                <a:gd name="T34" fmla="*/ 2 w 6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8">
                  <a:moveTo>
                    <a:pt x="2" y="18"/>
                  </a:move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18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10"/>
            <p:cNvSpPr>
              <a:spLocks/>
            </p:cNvSpPr>
            <p:nvPr/>
          </p:nvSpPr>
          <p:spPr bwMode="auto">
            <a:xfrm>
              <a:off x="4891088" y="-611188"/>
              <a:ext cx="28575" cy="25400"/>
            </a:xfrm>
            <a:custGeom>
              <a:avLst/>
              <a:gdLst>
                <a:gd name="T0" fmla="*/ 2 w 18"/>
                <a:gd name="T1" fmla="*/ 6 h 16"/>
                <a:gd name="T2" fmla="*/ 0 w 18"/>
                <a:gd name="T3" fmla="*/ 6 h 16"/>
                <a:gd name="T4" fmla="*/ 0 w 18"/>
                <a:gd name="T5" fmla="*/ 4 h 16"/>
                <a:gd name="T6" fmla="*/ 0 w 18"/>
                <a:gd name="T7" fmla="*/ 2 h 16"/>
                <a:gd name="T8" fmla="*/ 2 w 18"/>
                <a:gd name="T9" fmla="*/ 0 h 16"/>
                <a:gd name="T10" fmla="*/ 4 w 18"/>
                <a:gd name="T11" fmla="*/ 2 h 16"/>
                <a:gd name="T12" fmla="*/ 6 w 18"/>
                <a:gd name="T13" fmla="*/ 6 h 16"/>
                <a:gd name="T14" fmla="*/ 8 w 18"/>
                <a:gd name="T15" fmla="*/ 8 h 16"/>
                <a:gd name="T16" fmla="*/ 12 w 18"/>
                <a:gd name="T17" fmla="*/ 8 h 16"/>
                <a:gd name="T18" fmla="*/ 12 w 18"/>
                <a:gd name="T19" fmla="*/ 6 h 16"/>
                <a:gd name="T20" fmla="*/ 14 w 18"/>
                <a:gd name="T21" fmla="*/ 6 h 16"/>
                <a:gd name="T22" fmla="*/ 16 w 18"/>
                <a:gd name="T23" fmla="*/ 6 h 16"/>
                <a:gd name="T24" fmla="*/ 18 w 18"/>
                <a:gd name="T25" fmla="*/ 8 h 16"/>
                <a:gd name="T26" fmla="*/ 18 w 18"/>
                <a:gd name="T27" fmla="*/ 10 h 16"/>
                <a:gd name="T28" fmla="*/ 16 w 18"/>
                <a:gd name="T29" fmla="*/ 14 h 16"/>
                <a:gd name="T30" fmla="*/ 14 w 18"/>
                <a:gd name="T31" fmla="*/ 16 h 16"/>
                <a:gd name="T32" fmla="*/ 12 w 18"/>
                <a:gd name="T33" fmla="*/ 14 h 16"/>
                <a:gd name="T34" fmla="*/ 10 w 18"/>
                <a:gd name="T35" fmla="*/ 12 h 16"/>
                <a:gd name="T36" fmla="*/ 10 w 18"/>
                <a:gd name="T37" fmla="*/ 10 h 16"/>
                <a:gd name="T38" fmla="*/ 8 w 18"/>
                <a:gd name="T39" fmla="*/ 10 h 16"/>
                <a:gd name="T40" fmla="*/ 6 w 18"/>
                <a:gd name="T41" fmla="*/ 8 h 16"/>
                <a:gd name="T42" fmla="*/ 4 w 18"/>
                <a:gd name="T43" fmla="*/ 8 h 16"/>
                <a:gd name="T44" fmla="*/ 2 w 18"/>
                <a:gd name="T4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16">
                  <a:moveTo>
                    <a:pt x="2" y="6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6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4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34"/>
            <p:cNvSpPr>
              <a:spLocks/>
            </p:cNvSpPr>
            <p:nvPr/>
          </p:nvSpPr>
          <p:spPr bwMode="auto">
            <a:xfrm>
              <a:off x="4967288" y="-592138"/>
              <a:ext cx="19050" cy="15875"/>
            </a:xfrm>
            <a:custGeom>
              <a:avLst/>
              <a:gdLst>
                <a:gd name="T0" fmla="*/ 0 w 12"/>
                <a:gd name="T1" fmla="*/ 10 h 10"/>
                <a:gd name="T2" fmla="*/ 0 w 12"/>
                <a:gd name="T3" fmla="*/ 8 h 10"/>
                <a:gd name="T4" fmla="*/ 0 w 12"/>
                <a:gd name="T5" fmla="*/ 6 h 10"/>
                <a:gd name="T6" fmla="*/ 2 w 12"/>
                <a:gd name="T7" fmla="*/ 6 h 10"/>
                <a:gd name="T8" fmla="*/ 4 w 12"/>
                <a:gd name="T9" fmla="*/ 6 h 10"/>
                <a:gd name="T10" fmla="*/ 4 w 12"/>
                <a:gd name="T11" fmla="*/ 4 h 10"/>
                <a:gd name="T12" fmla="*/ 4 w 12"/>
                <a:gd name="T13" fmla="*/ 2 h 10"/>
                <a:gd name="T14" fmla="*/ 4 w 12"/>
                <a:gd name="T15" fmla="*/ 0 h 10"/>
                <a:gd name="T16" fmla="*/ 6 w 12"/>
                <a:gd name="T17" fmla="*/ 0 h 10"/>
                <a:gd name="T18" fmla="*/ 8 w 12"/>
                <a:gd name="T19" fmla="*/ 0 h 10"/>
                <a:gd name="T20" fmla="*/ 10 w 12"/>
                <a:gd name="T21" fmla="*/ 0 h 10"/>
                <a:gd name="T22" fmla="*/ 12 w 12"/>
                <a:gd name="T23" fmla="*/ 2 h 10"/>
                <a:gd name="T24" fmla="*/ 10 w 12"/>
                <a:gd name="T25" fmla="*/ 4 h 10"/>
                <a:gd name="T26" fmla="*/ 8 w 12"/>
                <a:gd name="T27" fmla="*/ 6 h 10"/>
                <a:gd name="T28" fmla="*/ 8 w 12"/>
                <a:gd name="T29" fmla="*/ 8 h 10"/>
                <a:gd name="T30" fmla="*/ 8 w 12"/>
                <a:gd name="T31" fmla="*/ 10 h 10"/>
                <a:gd name="T32" fmla="*/ 6 w 12"/>
                <a:gd name="T33" fmla="*/ 10 h 10"/>
                <a:gd name="T34" fmla="*/ 4 w 12"/>
                <a:gd name="T35" fmla="*/ 10 h 10"/>
                <a:gd name="T36" fmla="*/ 2 w 12"/>
                <a:gd name="T37" fmla="*/ 10 h 10"/>
                <a:gd name="T38" fmla="*/ 0 w 12"/>
                <a:gd name="T3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37"/>
            <p:cNvSpPr>
              <a:spLocks/>
            </p:cNvSpPr>
            <p:nvPr/>
          </p:nvSpPr>
          <p:spPr bwMode="auto">
            <a:xfrm>
              <a:off x="5180013" y="-731838"/>
              <a:ext cx="6350" cy="25400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2 h 16"/>
                <a:gd name="T4" fmla="*/ 0 w 4"/>
                <a:gd name="T5" fmla="*/ 10 h 16"/>
                <a:gd name="T6" fmla="*/ 0 w 4"/>
                <a:gd name="T7" fmla="*/ 8 h 16"/>
                <a:gd name="T8" fmla="*/ 0 w 4"/>
                <a:gd name="T9" fmla="*/ 4 h 16"/>
                <a:gd name="T10" fmla="*/ 2 w 4"/>
                <a:gd name="T11" fmla="*/ 2 h 16"/>
                <a:gd name="T12" fmla="*/ 2 w 4"/>
                <a:gd name="T13" fmla="*/ 0 h 16"/>
                <a:gd name="T14" fmla="*/ 4 w 4"/>
                <a:gd name="T15" fmla="*/ 2 h 16"/>
                <a:gd name="T16" fmla="*/ 4 w 4"/>
                <a:gd name="T17" fmla="*/ 6 h 16"/>
                <a:gd name="T18" fmla="*/ 4 w 4"/>
                <a:gd name="T19" fmla="*/ 10 h 16"/>
                <a:gd name="T20" fmla="*/ 4 w 4"/>
                <a:gd name="T21" fmla="*/ 12 h 16"/>
                <a:gd name="T22" fmla="*/ 2 w 4"/>
                <a:gd name="T23" fmla="*/ 14 h 16"/>
                <a:gd name="T24" fmla="*/ 2 w 4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6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827584" y="2132856"/>
            <a:ext cx="3288833" cy="3508088"/>
            <a:chOff x="2878137" y="-741363"/>
            <a:chExt cx="6096001" cy="6502400"/>
          </a:xfrm>
        </p:grpSpPr>
        <p:sp>
          <p:nvSpPr>
            <p:cNvPr id="91" name="Freeform 194"/>
            <p:cNvSpPr>
              <a:spLocks/>
            </p:cNvSpPr>
            <p:nvPr/>
          </p:nvSpPr>
          <p:spPr bwMode="auto">
            <a:xfrm>
              <a:off x="8399463" y="1970088"/>
              <a:ext cx="47625" cy="69850"/>
            </a:xfrm>
            <a:custGeom>
              <a:avLst/>
              <a:gdLst>
                <a:gd name="T0" fmla="*/ 8 w 30"/>
                <a:gd name="T1" fmla="*/ 8 h 44"/>
                <a:gd name="T2" fmla="*/ 10 w 30"/>
                <a:gd name="T3" fmla="*/ 10 h 44"/>
                <a:gd name="T4" fmla="*/ 12 w 30"/>
                <a:gd name="T5" fmla="*/ 12 h 44"/>
                <a:gd name="T6" fmla="*/ 16 w 30"/>
                <a:gd name="T7" fmla="*/ 12 h 44"/>
                <a:gd name="T8" fmla="*/ 20 w 30"/>
                <a:gd name="T9" fmla="*/ 12 h 44"/>
                <a:gd name="T10" fmla="*/ 22 w 30"/>
                <a:gd name="T11" fmla="*/ 10 h 44"/>
                <a:gd name="T12" fmla="*/ 22 w 30"/>
                <a:gd name="T13" fmla="*/ 4 h 44"/>
                <a:gd name="T14" fmla="*/ 26 w 30"/>
                <a:gd name="T15" fmla="*/ 0 h 44"/>
                <a:gd name="T16" fmla="*/ 30 w 30"/>
                <a:gd name="T17" fmla="*/ 2 h 44"/>
                <a:gd name="T18" fmla="*/ 28 w 30"/>
                <a:gd name="T19" fmla="*/ 6 h 44"/>
                <a:gd name="T20" fmla="*/ 28 w 30"/>
                <a:gd name="T21" fmla="*/ 10 h 44"/>
                <a:gd name="T22" fmla="*/ 28 w 30"/>
                <a:gd name="T23" fmla="*/ 14 h 44"/>
                <a:gd name="T24" fmla="*/ 28 w 30"/>
                <a:gd name="T25" fmla="*/ 20 h 44"/>
                <a:gd name="T26" fmla="*/ 28 w 30"/>
                <a:gd name="T27" fmla="*/ 24 h 44"/>
                <a:gd name="T28" fmla="*/ 28 w 30"/>
                <a:gd name="T29" fmla="*/ 28 h 44"/>
                <a:gd name="T30" fmla="*/ 26 w 30"/>
                <a:gd name="T31" fmla="*/ 34 h 44"/>
                <a:gd name="T32" fmla="*/ 28 w 30"/>
                <a:gd name="T33" fmla="*/ 38 h 44"/>
                <a:gd name="T34" fmla="*/ 28 w 30"/>
                <a:gd name="T35" fmla="*/ 42 h 44"/>
                <a:gd name="T36" fmla="*/ 30 w 30"/>
                <a:gd name="T37" fmla="*/ 44 h 44"/>
                <a:gd name="T38" fmla="*/ 26 w 30"/>
                <a:gd name="T39" fmla="*/ 44 h 44"/>
                <a:gd name="T40" fmla="*/ 24 w 30"/>
                <a:gd name="T41" fmla="*/ 42 h 44"/>
                <a:gd name="T42" fmla="*/ 20 w 30"/>
                <a:gd name="T43" fmla="*/ 42 h 44"/>
                <a:gd name="T44" fmla="*/ 18 w 30"/>
                <a:gd name="T45" fmla="*/ 40 h 44"/>
                <a:gd name="T46" fmla="*/ 14 w 30"/>
                <a:gd name="T47" fmla="*/ 36 h 44"/>
                <a:gd name="T48" fmla="*/ 10 w 30"/>
                <a:gd name="T49" fmla="*/ 36 h 44"/>
                <a:gd name="T50" fmla="*/ 8 w 30"/>
                <a:gd name="T51" fmla="*/ 34 h 44"/>
                <a:gd name="T52" fmla="*/ 4 w 30"/>
                <a:gd name="T53" fmla="*/ 32 h 44"/>
                <a:gd name="T54" fmla="*/ 0 w 30"/>
                <a:gd name="T55" fmla="*/ 30 h 44"/>
                <a:gd name="T56" fmla="*/ 0 w 30"/>
                <a:gd name="T57" fmla="*/ 26 h 44"/>
                <a:gd name="T58" fmla="*/ 2 w 30"/>
                <a:gd name="T59" fmla="*/ 22 h 44"/>
                <a:gd name="T60" fmla="*/ 2 w 30"/>
                <a:gd name="T61" fmla="*/ 16 h 44"/>
                <a:gd name="T62" fmla="*/ 2 w 30"/>
                <a:gd name="T63" fmla="*/ 12 h 44"/>
                <a:gd name="T64" fmla="*/ 6 w 30"/>
                <a:gd name="T65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44">
                  <a:moveTo>
                    <a:pt x="8" y="10"/>
                  </a:moveTo>
                  <a:lnTo>
                    <a:pt x="8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6" y="32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6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99"/>
            <p:cNvSpPr>
              <a:spLocks noEditPoints="1"/>
            </p:cNvSpPr>
            <p:nvPr/>
          </p:nvSpPr>
          <p:spPr bwMode="auto">
            <a:xfrm>
              <a:off x="2878137" y="-566738"/>
              <a:ext cx="5930901" cy="6327775"/>
            </a:xfrm>
            <a:custGeom>
              <a:avLst/>
              <a:gdLst>
                <a:gd name="T0" fmla="*/ 1286 w 3736"/>
                <a:gd name="T1" fmla="*/ 159 h 3986"/>
                <a:gd name="T2" fmla="*/ 1230 w 3736"/>
                <a:gd name="T3" fmla="*/ 345 h 3986"/>
                <a:gd name="T4" fmla="*/ 1388 w 3736"/>
                <a:gd name="T5" fmla="*/ 283 h 3986"/>
                <a:gd name="T6" fmla="*/ 1544 w 3736"/>
                <a:gd name="T7" fmla="*/ 369 h 3986"/>
                <a:gd name="T8" fmla="*/ 1652 w 3736"/>
                <a:gd name="T9" fmla="*/ 419 h 3986"/>
                <a:gd name="T10" fmla="*/ 1746 w 3736"/>
                <a:gd name="T11" fmla="*/ 554 h 3986"/>
                <a:gd name="T12" fmla="*/ 2158 w 3736"/>
                <a:gd name="T13" fmla="*/ 692 h 3986"/>
                <a:gd name="T14" fmla="*/ 2576 w 3736"/>
                <a:gd name="T15" fmla="*/ 866 h 3986"/>
                <a:gd name="T16" fmla="*/ 2698 w 3736"/>
                <a:gd name="T17" fmla="*/ 888 h 3986"/>
                <a:gd name="T18" fmla="*/ 2850 w 3736"/>
                <a:gd name="T19" fmla="*/ 899 h 3986"/>
                <a:gd name="T20" fmla="*/ 3022 w 3736"/>
                <a:gd name="T21" fmla="*/ 983 h 3986"/>
                <a:gd name="T22" fmla="*/ 3104 w 3736"/>
                <a:gd name="T23" fmla="*/ 1097 h 3986"/>
                <a:gd name="T24" fmla="*/ 3206 w 3736"/>
                <a:gd name="T25" fmla="*/ 1211 h 3986"/>
                <a:gd name="T26" fmla="*/ 3178 w 3736"/>
                <a:gd name="T27" fmla="*/ 1392 h 3986"/>
                <a:gd name="T28" fmla="*/ 3258 w 3736"/>
                <a:gd name="T29" fmla="*/ 1456 h 3986"/>
                <a:gd name="T30" fmla="*/ 3252 w 3736"/>
                <a:gd name="T31" fmla="*/ 1626 h 3986"/>
                <a:gd name="T32" fmla="*/ 3322 w 3736"/>
                <a:gd name="T33" fmla="*/ 1789 h 3986"/>
                <a:gd name="T34" fmla="*/ 3192 w 3736"/>
                <a:gd name="T35" fmla="*/ 1889 h 3986"/>
                <a:gd name="T36" fmla="*/ 3092 w 3736"/>
                <a:gd name="T37" fmla="*/ 2067 h 3986"/>
                <a:gd name="T38" fmla="*/ 3058 w 3736"/>
                <a:gd name="T39" fmla="*/ 2180 h 3986"/>
                <a:gd name="T40" fmla="*/ 3200 w 3736"/>
                <a:gd name="T41" fmla="*/ 2117 h 3986"/>
                <a:gd name="T42" fmla="*/ 3342 w 3736"/>
                <a:gd name="T43" fmla="*/ 1929 h 3986"/>
                <a:gd name="T44" fmla="*/ 3442 w 3736"/>
                <a:gd name="T45" fmla="*/ 1895 h 3986"/>
                <a:gd name="T46" fmla="*/ 3468 w 3736"/>
                <a:gd name="T47" fmla="*/ 1857 h 3986"/>
                <a:gd name="T48" fmla="*/ 3560 w 3736"/>
                <a:gd name="T49" fmla="*/ 1670 h 3986"/>
                <a:gd name="T50" fmla="*/ 3658 w 3736"/>
                <a:gd name="T51" fmla="*/ 1556 h 3986"/>
                <a:gd name="T52" fmla="*/ 3712 w 3736"/>
                <a:gd name="T53" fmla="*/ 1592 h 3986"/>
                <a:gd name="T54" fmla="*/ 3686 w 3736"/>
                <a:gd name="T55" fmla="*/ 1704 h 3986"/>
                <a:gd name="T56" fmla="*/ 3598 w 3736"/>
                <a:gd name="T57" fmla="*/ 1827 h 3986"/>
                <a:gd name="T58" fmla="*/ 3504 w 3736"/>
                <a:gd name="T59" fmla="*/ 2021 h 3986"/>
                <a:gd name="T60" fmla="*/ 3404 w 3736"/>
                <a:gd name="T61" fmla="*/ 2266 h 3986"/>
                <a:gd name="T62" fmla="*/ 3378 w 3736"/>
                <a:gd name="T63" fmla="*/ 2530 h 3986"/>
                <a:gd name="T64" fmla="*/ 3258 w 3736"/>
                <a:gd name="T65" fmla="*/ 2813 h 3986"/>
                <a:gd name="T66" fmla="*/ 3218 w 3736"/>
                <a:gd name="T67" fmla="*/ 3066 h 3986"/>
                <a:gd name="T68" fmla="*/ 3148 w 3736"/>
                <a:gd name="T69" fmla="*/ 3300 h 3986"/>
                <a:gd name="T70" fmla="*/ 3184 w 3736"/>
                <a:gd name="T71" fmla="*/ 3603 h 3986"/>
                <a:gd name="T72" fmla="*/ 3204 w 3736"/>
                <a:gd name="T73" fmla="*/ 3910 h 3986"/>
                <a:gd name="T74" fmla="*/ 2730 w 3736"/>
                <a:gd name="T75" fmla="*/ 3982 h 3986"/>
                <a:gd name="T76" fmla="*/ 1406 w 3736"/>
                <a:gd name="T77" fmla="*/ 3920 h 3986"/>
                <a:gd name="T78" fmla="*/ 1154 w 3736"/>
                <a:gd name="T79" fmla="*/ 3751 h 3986"/>
                <a:gd name="T80" fmla="*/ 1118 w 3736"/>
                <a:gd name="T81" fmla="*/ 3372 h 3986"/>
                <a:gd name="T82" fmla="*/ 1046 w 3736"/>
                <a:gd name="T83" fmla="*/ 3058 h 3986"/>
                <a:gd name="T84" fmla="*/ 1012 w 3736"/>
                <a:gd name="T85" fmla="*/ 2807 h 3986"/>
                <a:gd name="T86" fmla="*/ 826 w 3736"/>
                <a:gd name="T87" fmla="*/ 2651 h 3986"/>
                <a:gd name="T88" fmla="*/ 632 w 3736"/>
                <a:gd name="T89" fmla="*/ 2472 h 3986"/>
                <a:gd name="T90" fmla="*/ 494 w 3736"/>
                <a:gd name="T91" fmla="*/ 2310 h 3986"/>
                <a:gd name="T92" fmla="*/ 296 w 3736"/>
                <a:gd name="T93" fmla="*/ 2178 h 3986"/>
                <a:gd name="T94" fmla="*/ 162 w 3736"/>
                <a:gd name="T95" fmla="*/ 2101 h 3986"/>
                <a:gd name="T96" fmla="*/ 72 w 3736"/>
                <a:gd name="T97" fmla="*/ 1883 h 3986"/>
                <a:gd name="T98" fmla="*/ 96 w 3736"/>
                <a:gd name="T99" fmla="*/ 1684 h 3986"/>
                <a:gd name="T100" fmla="*/ 118 w 3736"/>
                <a:gd name="T101" fmla="*/ 1490 h 3986"/>
                <a:gd name="T102" fmla="*/ 116 w 3736"/>
                <a:gd name="T103" fmla="*/ 1342 h 3986"/>
                <a:gd name="T104" fmla="*/ 4 w 3736"/>
                <a:gd name="T105" fmla="*/ 1201 h 3986"/>
                <a:gd name="T106" fmla="*/ 98 w 3736"/>
                <a:gd name="T107" fmla="*/ 1015 h 3986"/>
                <a:gd name="T108" fmla="*/ 228 w 3736"/>
                <a:gd name="T109" fmla="*/ 901 h 3986"/>
                <a:gd name="T110" fmla="*/ 356 w 3736"/>
                <a:gd name="T111" fmla="*/ 824 h 3986"/>
                <a:gd name="T112" fmla="*/ 378 w 3736"/>
                <a:gd name="T113" fmla="*/ 377 h 3986"/>
                <a:gd name="T114" fmla="*/ 452 w 3736"/>
                <a:gd name="T115" fmla="*/ 249 h 3986"/>
                <a:gd name="T116" fmla="*/ 496 w 3736"/>
                <a:gd name="T117" fmla="*/ 205 h 3986"/>
                <a:gd name="T118" fmla="*/ 638 w 3736"/>
                <a:gd name="T119" fmla="*/ 251 h 3986"/>
                <a:gd name="T120" fmla="*/ 862 w 3736"/>
                <a:gd name="T121" fmla="*/ 193 h 3986"/>
                <a:gd name="T122" fmla="*/ 1078 w 3736"/>
                <a:gd name="T123" fmla="*/ 79 h 3986"/>
                <a:gd name="T124" fmla="*/ 1204 w 3736"/>
                <a:gd name="T125" fmla="*/ 32 h 3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36" h="3986">
                  <a:moveTo>
                    <a:pt x="1278" y="2"/>
                  </a:moveTo>
                  <a:lnTo>
                    <a:pt x="1280" y="0"/>
                  </a:lnTo>
                  <a:lnTo>
                    <a:pt x="1282" y="2"/>
                  </a:lnTo>
                  <a:lnTo>
                    <a:pt x="1284" y="2"/>
                  </a:lnTo>
                  <a:lnTo>
                    <a:pt x="1288" y="4"/>
                  </a:lnTo>
                  <a:lnTo>
                    <a:pt x="1292" y="6"/>
                  </a:lnTo>
                  <a:lnTo>
                    <a:pt x="1294" y="6"/>
                  </a:lnTo>
                  <a:lnTo>
                    <a:pt x="1296" y="6"/>
                  </a:lnTo>
                  <a:lnTo>
                    <a:pt x="1298" y="8"/>
                  </a:lnTo>
                  <a:lnTo>
                    <a:pt x="1300" y="10"/>
                  </a:lnTo>
                  <a:lnTo>
                    <a:pt x="1300" y="10"/>
                  </a:lnTo>
                  <a:lnTo>
                    <a:pt x="1302" y="12"/>
                  </a:lnTo>
                  <a:lnTo>
                    <a:pt x="1302" y="14"/>
                  </a:lnTo>
                  <a:lnTo>
                    <a:pt x="1302" y="16"/>
                  </a:lnTo>
                  <a:lnTo>
                    <a:pt x="1302" y="18"/>
                  </a:lnTo>
                  <a:lnTo>
                    <a:pt x="1300" y="20"/>
                  </a:lnTo>
                  <a:lnTo>
                    <a:pt x="1300" y="24"/>
                  </a:lnTo>
                  <a:lnTo>
                    <a:pt x="1302" y="24"/>
                  </a:lnTo>
                  <a:lnTo>
                    <a:pt x="1302" y="26"/>
                  </a:lnTo>
                  <a:lnTo>
                    <a:pt x="1304" y="28"/>
                  </a:lnTo>
                  <a:lnTo>
                    <a:pt x="1306" y="28"/>
                  </a:lnTo>
                  <a:lnTo>
                    <a:pt x="1308" y="28"/>
                  </a:lnTo>
                  <a:lnTo>
                    <a:pt x="1310" y="30"/>
                  </a:lnTo>
                  <a:lnTo>
                    <a:pt x="1312" y="28"/>
                  </a:lnTo>
                  <a:lnTo>
                    <a:pt x="1312" y="26"/>
                  </a:lnTo>
                  <a:lnTo>
                    <a:pt x="1312" y="24"/>
                  </a:lnTo>
                  <a:lnTo>
                    <a:pt x="1314" y="22"/>
                  </a:lnTo>
                  <a:lnTo>
                    <a:pt x="1316" y="22"/>
                  </a:lnTo>
                  <a:lnTo>
                    <a:pt x="1318" y="24"/>
                  </a:lnTo>
                  <a:lnTo>
                    <a:pt x="1320" y="24"/>
                  </a:lnTo>
                  <a:lnTo>
                    <a:pt x="1322" y="26"/>
                  </a:lnTo>
                  <a:lnTo>
                    <a:pt x="1324" y="28"/>
                  </a:lnTo>
                  <a:lnTo>
                    <a:pt x="1326" y="28"/>
                  </a:lnTo>
                  <a:lnTo>
                    <a:pt x="1326" y="30"/>
                  </a:lnTo>
                  <a:lnTo>
                    <a:pt x="1328" y="34"/>
                  </a:lnTo>
                  <a:lnTo>
                    <a:pt x="1328" y="38"/>
                  </a:lnTo>
                  <a:lnTo>
                    <a:pt x="1330" y="40"/>
                  </a:lnTo>
                  <a:lnTo>
                    <a:pt x="1330" y="42"/>
                  </a:lnTo>
                  <a:lnTo>
                    <a:pt x="1330" y="44"/>
                  </a:lnTo>
                  <a:lnTo>
                    <a:pt x="1330" y="46"/>
                  </a:lnTo>
                  <a:lnTo>
                    <a:pt x="1330" y="48"/>
                  </a:lnTo>
                  <a:lnTo>
                    <a:pt x="1330" y="50"/>
                  </a:lnTo>
                  <a:lnTo>
                    <a:pt x="1332" y="50"/>
                  </a:lnTo>
                  <a:lnTo>
                    <a:pt x="1334" y="53"/>
                  </a:lnTo>
                  <a:lnTo>
                    <a:pt x="1336" y="53"/>
                  </a:lnTo>
                  <a:lnTo>
                    <a:pt x="1338" y="53"/>
                  </a:lnTo>
                  <a:lnTo>
                    <a:pt x="1340" y="53"/>
                  </a:lnTo>
                  <a:lnTo>
                    <a:pt x="1342" y="55"/>
                  </a:lnTo>
                  <a:lnTo>
                    <a:pt x="1344" y="57"/>
                  </a:lnTo>
                  <a:lnTo>
                    <a:pt x="1346" y="59"/>
                  </a:lnTo>
                  <a:lnTo>
                    <a:pt x="1348" y="61"/>
                  </a:lnTo>
                  <a:lnTo>
                    <a:pt x="1350" y="63"/>
                  </a:lnTo>
                  <a:lnTo>
                    <a:pt x="1350" y="65"/>
                  </a:lnTo>
                  <a:lnTo>
                    <a:pt x="1350" y="67"/>
                  </a:lnTo>
                  <a:lnTo>
                    <a:pt x="1350" y="69"/>
                  </a:lnTo>
                  <a:lnTo>
                    <a:pt x="1350" y="71"/>
                  </a:lnTo>
                  <a:lnTo>
                    <a:pt x="1348" y="73"/>
                  </a:lnTo>
                  <a:lnTo>
                    <a:pt x="1346" y="73"/>
                  </a:lnTo>
                  <a:lnTo>
                    <a:pt x="1344" y="75"/>
                  </a:lnTo>
                  <a:lnTo>
                    <a:pt x="1342" y="73"/>
                  </a:lnTo>
                  <a:lnTo>
                    <a:pt x="1340" y="73"/>
                  </a:lnTo>
                  <a:lnTo>
                    <a:pt x="1338" y="73"/>
                  </a:lnTo>
                  <a:lnTo>
                    <a:pt x="1336" y="73"/>
                  </a:lnTo>
                  <a:lnTo>
                    <a:pt x="1334" y="73"/>
                  </a:lnTo>
                  <a:lnTo>
                    <a:pt x="1336" y="75"/>
                  </a:lnTo>
                  <a:lnTo>
                    <a:pt x="1338" y="77"/>
                  </a:lnTo>
                  <a:lnTo>
                    <a:pt x="1338" y="79"/>
                  </a:lnTo>
                  <a:lnTo>
                    <a:pt x="1338" y="83"/>
                  </a:lnTo>
                  <a:lnTo>
                    <a:pt x="1336" y="85"/>
                  </a:lnTo>
                  <a:lnTo>
                    <a:pt x="1336" y="89"/>
                  </a:lnTo>
                  <a:lnTo>
                    <a:pt x="1334" y="93"/>
                  </a:lnTo>
                  <a:lnTo>
                    <a:pt x="1332" y="95"/>
                  </a:lnTo>
                  <a:lnTo>
                    <a:pt x="1332" y="97"/>
                  </a:lnTo>
                  <a:lnTo>
                    <a:pt x="1330" y="97"/>
                  </a:lnTo>
                  <a:lnTo>
                    <a:pt x="1330" y="99"/>
                  </a:lnTo>
                  <a:lnTo>
                    <a:pt x="1328" y="99"/>
                  </a:lnTo>
                  <a:lnTo>
                    <a:pt x="1328" y="101"/>
                  </a:lnTo>
                  <a:lnTo>
                    <a:pt x="1326" y="103"/>
                  </a:lnTo>
                  <a:lnTo>
                    <a:pt x="1326" y="105"/>
                  </a:lnTo>
                  <a:lnTo>
                    <a:pt x="1326" y="107"/>
                  </a:lnTo>
                  <a:lnTo>
                    <a:pt x="1326" y="109"/>
                  </a:lnTo>
                  <a:lnTo>
                    <a:pt x="1328" y="113"/>
                  </a:lnTo>
                  <a:lnTo>
                    <a:pt x="1326" y="113"/>
                  </a:lnTo>
                  <a:lnTo>
                    <a:pt x="1326" y="115"/>
                  </a:lnTo>
                  <a:lnTo>
                    <a:pt x="1324" y="117"/>
                  </a:lnTo>
                  <a:lnTo>
                    <a:pt x="1322" y="119"/>
                  </a:lnTo>
                  <a:lnTo>
                    <a:pt x="1322" y="121"/>
                  </a:lnTo>
                  <a:lnTo>
                    <a:pt x="1322" y="125"/>
                  </a:lnTo>
                  <a:lnTo>
                    <a:pt x="1320" y="127"/>
                  </a:lnTo>
                  <a:lnTo>
                    <a:pt x="1320" y="129"/>
                  </a:lnTo>
                  <a:lnTo>
                    <a:pt x="1316" y="133"/>
                  </a:lnTo>
                  <a:lnTo>
                    <a:pt x="1314" y="135"/>
                  </a:lnTo>
                  <a:lnTo>
                    <a:pt x="1314" y="137"/>
                  </a:lnTo>
                  <a:lnTo>
                    <a:pt x="1310" y="139"/>
                  </a:lnTo>
                  <a:lnTo>
                    <a:pt x="1310" y="141"/>
                  </a:lnTo>
                  <a:lnTo>
                    <a:pt x="1310" y="143"/>
                  </a:lnTo>
                  <a:lnTo>
                    <a:pt x="1310" y="145"/>
                  </a:lnTo>
                  <a:lnTo>
                    <a:pt x="1308" y="145"/>
                  </a:lnTo>
                  <a:lnTo>
                    <a:pt x="1306" y="145"/>
                  </a:lnTo>
                  <a:lnTo>
                    <a:pt x="1306" y="147"/>
                  </a:lnTo>
                  <a:lnTo>
                    <a:pt x="1304" y="147"/>
                  </a:lnTo>
                  <a:lnTo>
                    <a:pt x="1304" y="151"/>
                  </a:lnTo>
                  <a:lnTo>
                    <a:pt x="1302" y="153"/>
                  </a:lnTo>
                  <a:lnTo>
                    <a:pt x="1302" y="155"/>
                  </a:lnTo>
                  <a:lnTo>
                    <a:pt x="1302" y="155"/>
                  </a:lnTo>
                  <a:lnTo>
                    <a:pt x="1300" y="155"/>
                  </a:lnTo>
                  <a:lnTo>
                    <a:pt x="1298" y="157"/>
                  </a:lnTo>
                  <a:lnTo>
                    <a:pt x="1298" y="159"/>
                  </a:lnTo>
                  <a:lnTo>
                    <a:pt x="1296" y="161"/>
                  </a:lnTo>
                  <a:lnTo>
                    <a:pt x="1294" y="161"/>
                  </a:lnTo>
                  <a:lnTo>
                    <a:pt x="1292" y="161"/>
                  </a:lnTo>
                  <a:lnTo>
                    <a:pt x="1290" y="161"/>
                  </a:lnTo>
                  <a:lnTo>
                    <a:pt x="1288" y="161"/>
                  </a:lnTo>
                  <a:lnTo>
                    <a:pt x="1286" y="159"/>
                  </a:lnTo>
                  <a:lnTo>
                    <a:pt x="1284" y="161"/>
                  </a:lnTo>
                  <a:lnTo>
                    <a:pt x="1284" y="163"/>
                  </a:lnTo>
                  <a:lnTo>
                    <a:pt x="1284" y="165"/>
                  </a:lnTo>
                  <a:lnTo>
                    <a:pt x="1282" y="165"/>
                  </a:lnTo>
                  <a:lnTo>
                    <a:pt x="1280" y="167"/>
                  </a:lnTo>
                  <a:lnTo>
                    <a:pt x="1278" y="169"/>
                  </a:lnTo>
                  <a:lnTo>
                    <a:pt x="1280" y="171"/>
                  </a:lnTo>
                  <a:lnTo>
                    <a:pt x="1280" y="173"/>
                  </a:lnTo>
                  <a:lnTo>
                    <a:pt x="1280" y="175"/>
                  </a:lnTo>
                  <a:lnTo>
                    <a:pt x="1282" y="175"/>
                  </a:lnTo>
                  <a:lnTo>
                    <a:pt x="1282" y="177"/>
                  </a:lnTo>
                  <a:lnTo>
                    <a:pt x="1280" y="177"/>
                  </a:lnTo>
                  <a:lnTo>
                    <a:pt x="1280" y="179"/>
                  </a:lnTo>
                  <a:lnTo>
                    <a:pt x="1280" y="181"/>
                  </a:lnTo>
                  <a:lnTo>
                    <a:pt x="1278" y="181"/>
                  </a:lnTo>
                  <a:lnTo>
                    <a:pt x="1278" y="183"/>
                  </a:lnTo>
                  <a:lnTo>
                    <a:pt x="1274" y="185"/>
                  </a:lnTo>
                  <a:lnTo>
                    <a:pt x="1272" y="187"/>
                  </a:lnTo>
                  <a:lnTo>
                    <a:pt x="1270" y="189"/>
                  </a:lnTo>
                  <a:lnTo>
                    <a:pt x="1268" y="189"/>
                  </a:lnTo>
                  <a:lnTo>
                    <a:pt x="1266" y="191"/>
                  </a:lnTo>
                  <a:lnTo>
                    <a:pt x="1264" y="193"/>
                  </a:lnTo>
                  <a:lnTo>
                    <a:pt x="1264" y="195"/>
                  </a:lnTo>
                  <a:lnTo>
                    <a:pt x="1266" y="199"/>
                  </a:lnTo>
                  <a:lnTo>
                    <a:pt x="1266" y="201"/>
                  </a:lnTo>
                  <a:lnTo>
                    <a:pt x="1266" y="201"/>
                  </a:lnTo>
                  <a:lnTo>
                    <a:pt x="1266" y="203"/>
                  </a:lnTo>
                  <a:lnTo>
                    <a:pt x="1268" y="203"/>
                  </a:lnTo>
                  <a:lnTo>
                    <a:pt x="1268" y="205"/>
                  </a:lnTo>
                  <a:lnTo>
                    <a:pt x="1268" y="207"/>
                  </a:lnTo>
                  <a:lnTo>
                    <a:pt x="1270" y="209"/>
                  </a:lnTo>
                  <a:lnTo>
                    <a:pt x="1270" y="211"/>
                  </a:lnTo>
                  <a:lnTo>
                    <a:pt x="1270" y="213"/>
                  </a:lnTo>
                  <a:lnTo>
                    <a:pt x="1272" y="215"/>
                  </a:lnTo>
                  <a:lnTo>
                    <a:pt x="1272" y="217"/>
                  </a:lnTo>
                  <a:lnTo>
                    <a:pt x="1272" y="219"/>
                  </a:lnTo>
                  <a:lnTo>
                    <a:pt x="1274" y="221"/>
                  </a:lnTo>
                  <a:lnTo>
                    <a:pt x="1274" y="223"/>
                  </a:lnTo>
                  <a:lnTo>
                    <a:pt x="1276" y="225"/>
                  </a:lnTo>
                  <a:lnTo>
                    <a:pt x="1276" y="227"/>
                  </a:lnTo>
                  <a:lnTo>
                    <a:pt x="1278" y="227"/>
                  </a:lnTo>
                  <a:lnTo>
                    <a:pt x="1278" y="229"/>
                  </a:lnTo>
                  <a:lnTo>
                    <a:pt x="1278" y="231"/>
                  </a:lnTo>
                  <a:lnTo>
                    <a:pt x="1280" y="233"/>
                  </a:lnTo>
                  <a:lnTo>
                    <a:pt x="1282" y="235"/>
                  </a:lnTo>
                  <a:lnTo>
                    <a:pt x="1282" y="237"/>
                  </a:lnTo>
                  <a:lnTo>
                    <a:pt x="1282" y="239"/>
                  </a:lnTo>
                  <a:lnTo>
                    <a:pt x="1284" y="241"/>
                  </a:lnTo>
                  <a:lnTo>
                    <a:pt x="1284" y="243"/>
                  </a:lnTo>
                  <a:lnTo>
                    <a:pt x="1286" y="243"/>
                  </a:lnTo>
                  <a:lnTo>
                    <a:pt x="1286" y="245"/>
                  </a:lnTo>
                  <a:lnTo>
                    <a:pt x="1286" y="247"/>
                  </a:lnTo>
                  <a:lnTo>
                    <a:pt x="1286" y="249"/>
                  </a:lnTo>
                  <a:lnTo>
                    <a:pt x="1284" y="249"/>
                  </a:lnTo>
                  <a:lnTo>
                    <a:pt x="1282" y="251"/>
                  </a:lnTo>
                  <a:lnTo>
                    <a:pt x="1282" y="253"/>
                  </a:lnTo>
                  <a:lnTo>
                    <a:pt x="1280" y="253"/>
                  </a:lnTo>
                  <a:lnTo>
                    <a:pt x="1280" y="255"/>
                  </a:lnTo>
                  <a:lnTo>
                    <a:pt x="1278" y="257"/>
                  </a:lnTo>
                  <a:lnTo>
                    <a:pt x="1278" y="259"/>
                  </a:lnTo>
                  <a:lnTo>
                    <a:pt x="1276" y="261"/>
                  </a:lnTo>
                  <a:lnTo>
                    <a:pt x="1274" y="263"/>
                  </a:lnTo>
                  <a:lnTo>
                    <a:pt x="1272" y="263"/>
                  </a:lnTo>
                  <a:lnTo>
                    <a:pt x="1268" y="265"/>
                  </a:lnTo>
                  <a:lnTo>
                    <a:pt x="1266" y="267"/>
                  </a:lnTo>
                  <a:lnTo>
                    <a:pt x="1264" y="271"/>
                  </a:lnTo>
                  <a:lnTo>
                    <a:pt x="1266" y="273"/>
                  </a:lnTo>
                  <a:lnTo>
                    <a:pt x="1264" y="273"/>
                  </a:lnTo>
                  <a:lnTo>
                    <a:pt x="1262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58" y="273"/>
                  </a:lnTo>
                  <a:lnTo>
                    <a:pt x="1256" y="275"/>
                  </a:lnTo>
                  <a:lnTo>
                    <a:pt x="1254" y="275"/>
                  </a:lnTo>
                  <a:lnTo>
                    <a:pt x="1252" y="277"/>
                  </a:lnTo>
                  <a:lnTo>
                    <a:pt x="1250" y="277"/>
                  </a:lnTo>
                  <a:lnTo>
                    <a:pt x="1250" y="279"/>
                  </a:lnTo>
                  <a:lnTo>
                    <a:pt x="1248" y="281"/>
                  </a:lnTo>
                  <a:lnTo>
                    <a:pt x="1246" y="285"/>
                  </a:lnTo>
                  <a:lnTo>
                    <a:pt x="1246" y="287"/>
                  </a:lnTo>
                  <a:lnTo>
                    <a:pt x="1246" y="289"/>
                  </a:lnTo>
                  <a:lnTo>
                    <a:pt x="1246" y="291"/>
                  </a:lnTo>
                  <a:lnTo>
                    <a:pt x="1246" y="293"/>
                  </a:lnTo>
                  <a:lnTo>
                    <a:pt x="1246" y="295"/>
                  </a:lnTo>
                  <a:lnTo>
                    <a:pt x="1246" y="297"/>
                  </a:lnTo>
                  <a:lnTo>
                    <a:pt x="1244" y="297"/>
                  </a:lnTo>
                  <a:lnTo>
                    <a:pt x="1244" y="299"/>
                  </a:lnTo>
                  <a:lnTo>
                    <a:pt x="1244" y="301"/>
                  </a:lnTo>
                  <a:lnTo>
                    <a:pt x="1242" y="303"/>
                  </a:lnTo>
                  <a:lnTo>
                    <a:pt x="1244" y="307"/>
                  </a:lnTo>
                  <a:lnTo>
                    <a:pt x="1242" y="307"/>
                  </a:lnTo>
                  <a:lnTo>
                    <a:pt x="1242" y="309"/>
                  </a:lnTo>
                  <a:lnTo>
                    <a:pt x="1242" y="311"/>
                  </a:lnTo>
                  <a:lnTo>
                    <a:pt x="1240" y="311"/>
                  </a:lnTo>
                  <a:lnTo>
                    <a:pt x="1240" y="313"/>
                  </a:lnTo>
                  <a:lnTo>
                    <a:pt x="1238" y="315"/>
                  </a:lnTo>
                  <a:lnTo>
                    <a:pt x="1238" y="319"/>
                  </a:lnTo>
                  <a:lnTo>
                    <a:pt x="1236" y="321"/>
                  </a:lnTo>
                  <a:lnTo>
                    <a:pt x="1234" y="323"/>
                  </a:lnTo>
                  <a:lnTo>
                    <a:pt x="1232" y="325"/>
                  </a:lnTo>
                  <a:lnTo>
                    <a:pt x="1232" y="327"/>
                  </a:lnTo>
                  <a:lnTo>
                    <a:pt x="1230" y="329"/>
                  </a:lnTo>
                  <a:lnTo>
                    <a:pt x="1228" y="331"/>
                  </a:lnTo>
                  <a:lnTo>
                    <a:pt x="1226" y="331"/>
                  </a:lnTo>
                  <a:lnTo>
                    <a:pt x="1224" y="333"/>
                  </a:lnTo>
                  <a:lnTo>
                    <a:pt x="1224" y="335"/>
                  </a:lnTo>
                  <a:lnTo>
                    <a:pt x="1224" y="337"/>
                  </a:lnTo>
                  <a:lnTo>
                    <a:pt x="1224" y="339"/>
                  </a:lnTo>
                  <a:lnTo>
                    <a:pt x="1226" y="341"/>
                  </a:lnTo>
                  <a:lnTo>
                    <a:pt x="1224" y="343"/>
                  </a:lnTo>
                  <a:lnTo>
                    <a:pt x="1226" y="345"/>
                  </a:lnTo>
                  <a:lnTo>
                    <a:pt x="1226" y="345"/>
                  </a:lnTo>
                  <a:lnTo>
                    <a:pt x="1228" y="345"/>
                  </a:lnTo>
                  <a:lnTo>
                    <a:pt x="1230" y="345"/>
                  </a:lnTo>
                  <a:lnTo>
                    <a:pt x="1232" y="345"/>
                  </a:lnTo>
                  <a:lnTo>
                    <a:pt x="1234" y="347"/>
                  </a:lnTo>
                  <a:lnTo>
                    <a:pt x="1236" y="347"/>
                  </a:lnTo>
                  <a:lnTo>
                    <a:pt x="1238" y="349"/>
                  </a:lnTo>
                  <a:lnTo>
                    <a:pt x="1240" y="349"/>
                  </a:lnTo>
                  <a:lnTo>
                    <a:pt x="1244" y="349"/>
                  </a:lnTo>
                  <a:lnTo>
                    <a:pt x="1244" y="351"/>
                  </a:lnTo>
                  <a:lnTo>
                    <a:pt x="1246" y="351"/>
                  </a:lnTo>
                  <a:lnTo>
                    <a:pt x="1248" y="351"/>
                  </a:lnTo>
                  <a:lnTo>
                    <a:pt x="1250" y="351"/>
                  </a:lnTo>
                  <a:lnTo>
                    <a:pt x="1252" y="351"/>
                  </a:lnTo>
                  <a:lnTo>
                    <a:pt x="1254" y="349"/>
                  </a:lnTo>
                  <a:lnTo>
                    <a:pt x="1254" y="347"/>
                  </a:lnTo>
                  <a:lnTo>
                    <a:pt x="1254" y="345"/>
                  </a:lnTo>
                  <a:lnTo>
                    <a:pt x="1256" y="345"/>
                  </a:lnTo>
                  <a:lnTo>
                    <a:pt x="1258" y="345"/>
                  </a:lnTo>
                  <a:lnTo>
                    <a:pt x="1258" y="345"/>
                  </a:lnTo>
                  <a:lnTo>
                    <a:pt x="1260" y="345"/>
                  </a:lnTo>
                  <a:lnTo>
                    <a:pt x="1262" y="345"/>
                  </a:lnTo>
                  <a:lnTo>
                    <a:pt x="1264" y="341"/>
                  </a:lnTo>
                  <a:lnTo>
                    <a:pt x="1264" y="339"/>
                  </a:lnTo>
                  <a:lnTo>
                    <a:pt x="1266" y="339"/>
                  </a:lnTo>
                  <a:lnTo>
                    <a:pt x="1268" y="337"/>
                  </a:lnTo>
                  <a:lnTo>
                    <a:pt x="1270" y="337"/>
                  </a:lnTo>
                  <a:lnTo>
                    <a:pt x="1270" y="335"/>
                  </a:lnTo>
                  <a:lnTo>
                    <a:pt x="1272" y="335"/>
                  </a:lnTo>
                  <a:lnTo>
                    <a:pt x="1274" y="335"/>
                  </a:lnTo>
                  <a:lnTo>
                    <a:pt x="1276" y="335"/>
                  </a:lnTo>
                  <a:lnTo>
                    <a:pt x="1278" y="333"/>
                  </a:lnTo>
                  <a:lnTo>
                    <a:pt x="1280" y="333"/>
                  </a:lnTo>
                  <a:lnTo>
                    <a:pt x="1282" y="331"/>
                  </a:lnTo>
                  <a:lnTo>
                    <a:pt x="1284" y="331"/>
                  </a:lnTo>
                  <a:lnTo>
                    <a:pt x="1284" y="329"/>
                  </a:lnTo>
                  <a:lnTo>
                    <a:pt x="1286" y="329"/>
                  </a:lnTo>
                  <a:lnTo>
                    <a:pt x="1288" y="327"/>
                  </a:lnTo>
                  <a:lnTo>
                    <a:pt x="1290" y="327"/>
                  </a:lnTo>
                  <a:lnTo>
                    <a:pt x="1294" y="325"/>
                  </a:lnTo>
                  <a:lnTo>
                    <a:pt x="1296" y="323"/>
                  </a:lnTo>
                  <a:lnTo>
                    <a:pt x="1298" y="323"/>
                  </a:lnTo>
                  <a:lnTo>
                    <a:pt x="1300" y="321"/>
                  </a:lnTo>
                  <a:lnTo>
                    <a:pt x="1302" y="321"/>
                  </a:lnTo>
                  <a:lnTo>
                    <a:pt x="1304" y="319"/>
                  </a:lnTo>
                  <a:lnTo>
                    <a:pt x="1304" y="317"/>
                  </a:lnTo>
                  <a:lnTo>
                    <a:pt x="1306" y="317"/>
                  </a:lnTo>
                  <a:lnTo>
                    <a:pt x="1306" y="317"/>
                  </a:lnTo>
                  <a:lnTo>
                    <a:pt x="1308" y="317"/>
                  </a:lnTo>
                  <a:lnTo>
                    <a:pt x="1310" y="315"/>
                  </a:lnTo>
                  <a:lnTo>
                    <a:pt x="1314" y="315"/>
                  </a:lnTo>
                  <a:lnTo>
                    <a:pt x="1316" y="315"/>
                  </a:lnTo>
                  <a:lnTo>
                    <a:pt x="1318" y="313"/>
                  </a:lnTo>
                  <a:lnTo>
                    <a:pt x="1320" y="313"/>
                  </a:lnTo>
                  <a:lnTo>
                    <a:pt x="1322" y="313"/>
                  </a:lnTo>
                  <a:lnTo>
                    <a:pt x="1324" y="311"/>
                  </a:lnTo>
                  <a:lnTo>
                    <a:pt x="1326" y="309"/>
                  </a:lnTo>
                  <a:lnTo>
                    <a:pt x="1328" y="309"/>
                  </a:lnTo>
                  <a:lnTo>
                    <a:pt x="1330" y="307"/>
                  </a:lnTo>
                  <a:lnTo>
                    <a:pt x="1332" y="305"/>
                  </a:lnTo>
                  <a:lnTo>
                    <a:pt x="1334" y="305"/>
                  </a:lnTo>
                  <a:lnTo>
                    <a:pt x="1336" y="303"/>
                  </a:lnTo>
                  <a:lnTo>
                    <a:pt x="1338" y="301"/>
                  </a:lnTo>
                  <a:lnTo>
                    <a:pt x="1340" y="299"/>
                  </a:lnTo>
                  <a:lnTo>
                    <a:pt x="1342" y="299"/>
                  </a:lnTo>
                  <a:lnTo>
                    <a:pt x="1342" y="297"/>
                  </a:lnTo>
                  <a:lnTo>
                    <a:pt x="1344" y="297"/>
                  </a:lnTo>
                  <a:lnTo>
                    <a:pt x="1346" y="297"/>
                  </a:lnTo>
                  <a:lnTo>
                    <a:pt x="1346" y="295"/>
                  </a:lnTo>
                  <a:lnTo>
                    <a:pt x="1348" y="293"/>
                  </a:lnTo>
                  <a:lnTo>
                    <a:pt x="1350" y="291"/>
                  </a:lnTo>
                  <a:lnTo>
                    <a:pt x="1352" y="289"/>
                  </a:lnTo>
                  <a:lnTo>
                    <a:pt x="1354" y="289"/>
                  </a:lnTo>
                  <a:lnTo>
                    <a:pt x="1354" y="287"/>
                  </a:lnTo>
                  <a:lnTo>
                    <a:pt x="1356" y="287"/>
                  </a:lnTo>
                  <a:lnTo>
                    <a:pt x="1358" y="285"/>
                  </a:lnTo>
                  <a:lnTo>
                    <a:pt x="1360" y="283"/>
                  </a:lnTo>
                  <a:lnTo>
                    <a:pt x="1362" y="281"/>
                  </a:lnTo>
                  <a:lnTo>
                    <a:pt x="1364" y="281"/>
                  </a:lnTo>
                  <a:lnTo>
                    <a:pt x="1364" y="279"/>
                  </a:lnTo>
                  <a:lnTo>
                    <a:pt x="1366" y="279"/>
                  </a:lnTo>
                  <a:lnTo>
                    <a:pt x="1364" y="275"/>
                  </a:lnTo>
                  <a:lnTo>
                    <a:pt x="1358" y="275"/>
                  </a:lnTo>
                  <a:lnTo>
                    <a:pt x="1358" y="277"/>
                  </a:lnTo>
                  <a:lnTo>
                    <a:pt x="1354" y="275"/>
                  </a:lnTo>
                  <a:lnTo>
                    <a:pt x="1354" y="277"/>
                  </a:lnTo>
                  <a:lnTo>
                    <a:pt x="1352" y="277"/>
                  </a:lnTo>
                  <a:lnTo>
                    <a:pt x="1350" y="279"/>
                  </a:lnTo>
                  <a:lnTo>
                    <a:pt x="1348" y="279"/>
                  </a:lnTo>
                  <a:lnTo>
                    <a:pt x="1346" y="279"/>
                  </a:lnTo>
                  <a:lnTo>
                    <a:pt x="1344" y="279"/>
                  </a:lnTo>
                  <a:lnTo>
                    <a:pt x="1346" y="277"/>
                  </a:lnTo>
                  <a:lnTo>
                    <a:pt x="1348" y="275"/>
                  </a:lnTo>
                  <a:lnTo>
                    <a:pt x="1348" y="273"/>
                  </a:lnTo>
                  <a:lnTo>
                    <a:pt x="1350" y="273"/>
                  </a:lnTo>
                  <a:lnTo>
                    <a:pt x="1352" y="271"/>
                  </a:lnTo>
                  <a:lnTo>
                    <a:pt x="1354" y="271"/>
                  </a:lnTo>
                  <a:lnTo>
                    <a:pt x="1354" y="271"/>
                  </a:lnTo>
                  <a:lnTo>
                    <a:pt x="1356" y="271"/>
                  </a:lnTo>
                  <a:lnTo>
                    <a:pt x="1358" y="271"/>
                  </a:lnTo>
                  <a:lnTo>
                    <a:pt x="1360" y="271"/>
                  </a:lnTo>
                  <a:lnTo>
                    <a:pt x="1362" y="271"/>
                  </a:lnTo>
                  <a:lnTo>
                    <a:pt x="1362" y="273"/>
                  </a:lnTo>
                  <a:lnTo>
                    <a:pt x="1364" y="273"/>
                  </a:lnTo>
                  <a:lnTo>
                    <a:pt x="1366" y="273"/>
                  </a:lnTo>
                  <a:lnTo>
                    <a:pt x="1368" y="273"/>
                  </a:lnTo>
                  <a:lnTo>
                    <a:pt x="1370" y="273"/>
                  </a:lnTo>
                  <a:lnTo>
                    <a:pt x="1372" y="273"/>
                  </a:lnTo>
                  <a:lnTo>
                    <a:pt x="1372" y="275"/>
                  </a:lnTo>
                  <a:lnTo>
                    <a:pt x="1376" y="275"/>
                  </a:lnTo>
                  <a:lnTo>
                    <a:pt x="1376" y="277"/>
                  </a:lnTo>
                  <a:lnTo>
                    <a:pt x="1378" y="277"/>
                  </a:lnTo>
                  <a:lnTo>
                    <a:pt x="1378" y="275"/>
                  </a:lnTo>
                  <a:lnTo>
                    <a:pt x="1380" y="277"/>
                  </a:lnTo>
                  <a:lnTo>
                    <a:pt x="1382" y="279"/>
                  </a:lnTo>
                  <a:lnTo>
                    <a:pt x="1386" y="283"/>
                  </a:lnTo>
                  <a:lnTo>
                    <a:pt x="1388" y="283"/>
                  </a:lnTo>
                  <a:lnTo>
                    <a:pt x="1390" y="283"/>
                  </a:lnTo>
                  <a:lnTo>
                    <a:pt x="1392" y="283"/>
                  </a:lnTo>
                  <a:lnTo>
                    <a:pt x="1390" y="281"/>
                  </a:lnTo>
                  <a:lnTo>
                    <a:pt x="1392" y="281"/>
                  </a:lnTo>
                  <a:lnTo>
                    <a:pt x="1394" y="283"/>
                  </a:lnTo>
                  <a:lnTo>
                    <a:pt x="1396" y="285"/>
                  </a:lnTo>
                  <a:lnTo>
                    <a:pt x="1398" y="287"/>
                  </a:lnTo>
                  <a:lnTo>
                    <a:pt x="1400" y="289"/>
                  </a:lnTo>
                  <a:lnTo>
                    <a:pt x="1402" y="289"/>
                  </a:lnTo>
                  <a:lnTo>
                    <a:pt x="1402" y="291"/>
                  </a:lnTo>
                  <a:lnTo>
                    <a:pt x="1402" y="291"/>
                  </a:lnTo>
                  <a:lnTo>
                    <a:pt x="1402" y="293"/>
                  </a:lnTo>
                  <a:lnTo>
                    <a:pt x="1406" y="295"/>
                  </a:lnTo>
                  <a:lnTo>
                    <a:pt x="1408" y="297"/>
                  </a:lnTo>
                  <a:lnTo>
                    <a:pt x="1408" y="297"/>
                  </a:lnTo>
                  <a:lnTo>
                    <a:pt x="1406" y="297"/>
                  </a:lnTo>
                  <a:lnTo>
                    <a:pt x="1406" y="299"/>
                  </a:lnTo>
                  <a:lnTo>
                    <a:pt x="1408" y="299"/>
                  </a:lnTo>
                  <a:lnTo>
                    <a:pt x="1410" y="299"/>
                  </a:lnTo>
                  <a:lnTo>
                    <a:pt x="1412" y="301"/>
                  </a:lnTo>
                  <a:lnTo>
                    <a:pt x="1412" y="303"/>
                  </a:lnTo>
                  <a:lnTo>
                    <a:pt x="1410" y="305"/>
                  </a:lnTo>
                  <a:lnTo>
                    <a:pt x="1410" y="307"/>
                  </a:lnTo>
                  <a:lnTo>
                    <a:pt x="1410" y="309"/>
                  </a:lnTo>
                  <a:lnTo>
                    <a:pt x="1412" y="309"/>
                  </a:lnTo>
                  <a:lnTo>
                    <a:pt x="1412" y="311"/>
                  </a:lnTo>
                  <a:lnTo>
                    <a:pt x="1414" y="311"/>
                  </a:lnTo>
                  <a:lnTo>
                    <a:pt x="1418" y="311"/>
                  </a:lnTo>
                  <a:lnTo>
                    <a:pt x="1418" y="309"/>
                  </a:lnTo>
                  <a:lnTo>
                    <a:pt x="1420" y="309"/>
                  </a:lnTo>
                  <a:lnTo>
                    <a:pt x="1420" y="307"/>
                  </a:lnTo>
                  <a:lnTo>
                    <a:pt x="1422" y="309"/>
                  </a:lnTo>
                  <a:lnTo>
                    <a:pt x="1424" y="309"/>
                  </a:lnTo>
                  <a:lnTo>
                    <a:pt x="1424" y="311"/>
                  </a:lnTo>
                  <a:lnTo>
                    <a:pt x="1426" y="311"/>
                  </a:lnTo>
                  <a:lnTo>
                    <a:pt x="1428" y="315"/>
                  </a:lnTo>
                  <a:lnTo>
                    <a:pt x="1426" y="315"/>
                  </a:lnTo>
                  <a:lnTo>
                    <a:pt x="1424" y="313"/>
                  </a:lnTo>
                  <a:lnTo>
                    <a:pt x="1422" y="315"/>
                  </a:lnTo>
                  <a:lnTo>
                    <a:pt x="1424" y="315"/>
                  </a:lnTo>
                  <a:lnTo>
                    <a:pt x="1424" y="317"/>
                  </a:lnTo>
                  <a:lnTo>
                    <a:pt x="1422" y="317"/>
                  </a:lnTo>
                  <a:lnTo>
                    <a:pt x="1422" y="319"/>
                  </a:lnTo>
                  <a:lnTo>
                    <a:pt x="1426" y="317"/>
                  </a:lnTo>
                  <a:lnTo>
                    <a:pt x="1426" y="319"/>
                  </a:lnTo>
                  <a:lnTo>
                    <a:pt x="1428" y="319"/>
                  </a:lnTo>
                  <a:lnTo>
                    <a:pt x="1428" y="317"/>
                  </a:lnTo>
                  <a:lnTo>
                    <a:pt x="1430" y="317"/>
                  </a:lnTo>
                  <a:lnTo>
                    <a:pt x="1432" y="317"/>
                  </a:lnTo>
                  <a:lnTo>
                    <a:pt x="1432" y="319"/>
                  </a:lnTo>
                  <a:lnTo>
                    <a:pt x="1434" y="319"/>
                  </a:lnTo>
                  <a:lnTo>
                    <a:pt x="1436" y="321"/>
                  </a:lnTo>
                  <a:lnTo>
                    <a:pt x="1438" y="321"/>
                  </a:lnTo>
                  <a:lnTo>
                    <a:pt x="1438" y="323"/>
                  </a:lnTo>
                  <a:lnTo>
                    <a:pt x="1440" y="323"/>
                  </a:lnTo>
                  <a:lnTo>
                    <a:pt x="1442" y="325"/>
                  </a:lnTo>
                  <a:lnTo>
                    <a:pt x="1442" y="327"/>
                  </a:lnTo>
                  <a:lnTo>
                    <a:pt x="1444" y="327"/>
                  </a:lnTo>
                  <a:lnTo>
                    <a:pt x="1446" y="329"/>
                  </a:lnTo>
                  <a:lnTo>
                    <a:pt x="1448" y="331"/>
                  </a:lnTo>
                  <a:lnTo>
                    <a:pt x="1450" y="333"/>
                  </a:lnTo>
                  <a:lnTo>
                    <a:pt x="1452" y="335"/>
                  </a:lnTo>
                  <a:lnTo>
                    <a:pt x="1454" y="337"/>
                  </a:lnTo>
                  <a:lnTo>
                    <a:pt x="1456" y="337"/>
                  </a:lnTo>
                  <a:lnTo>
                    <a:pt x="1456" y="339"/>
                  </a:lnTo>
                  <a:lnTo>
                    <a:pt x="1458" y="339"/>
                  </a:lnTo>
                  <a:lnTo>
                    <a:pt x="1458" y="341"/>
                  </a:lnTo>
                  <a:lnTo>
                    <a:pt x="1460" y="341"/>
                  </a:lnTo>
                  <a:lnTo>
                    <a:pt x="1464" y="343"/>
                  </a:lnTo>
                  <a:lnTo>
                    <a:pt x="1464" y="345"/>
                  </a:lnTo>
                  <a:lnTo>
                    <a:pt x="1466" y="345"/>
                  </a:lnTo>
                  <a:lnTo>
                    <a:pt x="1466" y="345"/>
                  </a:lnTo>
                  <a:lnTo>
                    <a:pt x="1470" y="345"/>
                  </a:lnTo>
                  <a:lnTo>
                    <a:pt x="1472" y="347"/>
                  </a:lnTo>
                  <a:lnTo>
                    <a:pt x="1474" y="349"/>
                  </a:lnTo>
                  <a:lnTo>
                    <a:pt x="1476" y="349"/>
                  </a:lnTo>
                  <a:lnTo>
                    <a:pt x="1476" y="351"/>
                  </a:lnTo>
                  <a:lnTo>
                    <a:pt x="1480" y="351"/>
                  </a:lnTo>
                  <a:lnTo>
                    <a:pt x="1482" y="351"/>
                  </a:lnTo>
                  <a:lnTo>
                    <a:pt x="1484" y="351"/>
                  </a:lnTo>
                  <a:lnTo>
                    <a:pt x="1486" y="353"/>
                  </a:lnTo>
                  <a:lnTo>
                    <a:pt x="1486" y="351"/>
                  </a:lnTo>
                  <a:lnTo>
                    <a:pt x="1488" y="351"/>
                  </a:lnTo>
                  <a:lnTo>
                    <a:pt x="1490" y="349"/>
                  </a:lnTo>
                  <a:lnTo>
                    <a:pt x="1490" y="347"/>
                  </a:lnTo>
                  <a:lnTo>
                    <a:pt x="1492" y="347"/>
                  </a:lnTo>
                  <a:lnTo>
                    <a:pt x="1494" y="347"/>
                  </a:lnTo>
                  <a:lnTo>
                    <a:pt x="1496" y="347"/>
                  </a:lnTo>
                  <a:lnTo>
                    <a:pt x="1498" y="345"/>
                  </a:lnTo>
                  <a:lnTo>
                    <a:pt x="1498" y="345"/>
                  </a:lnTo>
                  <a:lnTo>
                    <a:pt x="1500" y="345"/>
                  </a:lnTo>
                  <a:lnTo>
                    <a:pt x="1502" y="345"/>
                  </a:lnTo>
                  <a:lnTo>
                    <a:pt x="1504" y="345"/>
                  </a:lnTo>
                  <a:lnTo>
                    <a:pt x="1506" y="345"/>
                  </a:lnTo>
                  <a:lnTo>
                    <a:pt x="1508" y="347"/>
                  </a:lnTo>
                  <a:lnTo>
                    <a:pt x="1510" y="347"/>
                  </a:lnTo>
                  <a:lnTo>
                    <a:pt x="1512" y="349"/>
                  </a:lnTo>
                  <a:lnTo>
                    <a:pt x="1514" y="351"/>
                  </a:lnTo>
                  <a:lnTo>
                    <a:pt x="1516" y="351"/>
                  </a:lnTo>
                  <a:lnTo>
                    <a:pt x="1516" y="353"/>
                  </a:lnTo>
                  <a:lnTo>
                    <a:pt x="1518" y="353"/>
                  </a:lnTo>
                  <a:lnTo>
                    <a:pt x="1520" y="355"/>
                  </a:lnTo>
                  <a:lnTo>
                    <a:pt x="1522" y="357"/>
                  </a:lnTo>
                  <a:lnTo>
                    <a:pt x="1524" y="357"/>
                  </a:lnTo>
                  <a:lnTo>
                    <a:pt x="1524" y="359"/>
                  </a:lnTo>
                  <a:lnTo>
                    <a:pt x="1526" y="359"/>
                  </a:lnTo>
                  <a:lnTo>
                    <a:pt x="1528" y="361"/>
                  </a:lnTo>
                  <a:lnTo>
                    <a:pt x="1532" y="363"/>
                  </a:lnTo>
                  <a:lnTo>
                    <a:pt x="1536" y="365"/>
                  </a:lnTo>
                  <a:lnTo>
                    <a:pt x="1538" y="365"/>
                  </a:lnTo>
                  <a:lnTo>
                    <a:pt x="1540" y="367"/>
                  </a:lnTo>
                  <a:lnTo>
                    <a:pt x="1542" y="367"/>
                  </a:lnTo>
                  <a:lnTo>
                    <a:pt x="1542" y="369"/>
                  </a:lnTo>
                  <a:lnTo>
                    <a:pt x="1544" y="369"/>
                  </a:lnTo>
                  <a:lnTo>
                    <a:pt x="1546" y="371"/>
                  </a:lnTo>
                  <a:lnTo>
                    <a:pt x="1546" y="373"/>
                  </a:lnTo>
                  <a:lnTo>
                    <a:pt x="1546" y="373"/>
                  </a:lnTo>
                  <a:lnTo>
                    <a:pt x="1548" y="371"/>
                  </a:lnTo>
                  <a:lnTo>
                    <a:pt x="1550" y="369"/>
                  </a:lnTo>
                  <a:lnTo>
                    <a:pt x="1554" y="367"/>
                  </a:lnTo>
                  <a:lnTo>
                    <a:pt x="1556" y="367"/>
                  </a:lnTo>
                  <a:lnTo>
                    <a:pt x="1558" y="367"/>
                  </a:lnTo>
                  <a:lnTo>
                    <a:pt x="1560" y="367"/>
                  </a:lnTo>
                  <a:lnTo>
                    <a:pt x="1560" y="369"/>
                  </a:lnTo>
                  <a:lnTo>
                    <a:pt x="1560" y="371"/>
                  </a:lnTo>
                  <a:lnTo>
                    <a:pt x="1562" y="375"/>
                  </a:lnTo>
                  <a:lnTo>
                    <a:pt x="1564" y="377"/>
                  </a:lnTo>
                  <a:lnTo>
                    <a:pt x="1566" y="377"/>
                  </a:lnTo>
                  <a:lnTo>
                    <a:pt x="1566" y="381"/>
                  </a:lnTo>
                  <a:lnTo>
                    <a:pt x="1568" y="383"/>
                  </a:lnTo>
                  <a:lnTo>
                    <a:pt x="1568" y="385"/>
                  </a:lnTo>
                  <a:lnTo>
                    <a:pt x="1570" y="387"/>
                  </a:lnTo>
                  <a:lnTo>
                    <a:pt x="1572" y="387"/>
                  </a:lnTo>
                  <a:lnTo>
                    <a:pt x="1572" y="391"/>
                  </a:lnTo>
                  <a:lnTo>
                    <a:pt x="1574" y="393"/>
                  </a:lnTo>
                  <a:lnTo>
                    <a:pt x="1574" y="393"/>
                  </a:lnTo>
                  <a:lnTo>
                    <a:pt x="1576" y="393"/>
                  </a:lnTo>
                  <a:lnTo>
                    <a:pt x="1576" y="395"/>
                  </a:lnTo>
                  <a:lnTo>
                    <a:pt x="1576" y="397"/>
                  </a:lnTo>
                  <a:lnTo>
                    <a:pt x="1578" y="395"/>
                  </a:lnTo>
                  <a:lnTo>
                    <a:pt x="1580" y="395"/>
                  </a:lnTo>
                  <a:lnTo>
                    <a:pt x="1582" y="395"/>
                  </a:lnTo>
                  <a:lnTo>
                    <a:pt x="1584" y="393"/>
                  </a:lnTo>
                  <a:lnTo>
                    <a:pt x="1586" y="393"/>
                  </a:lnTo>
                  <a:lnTo>
                    <a:pt x="1586" y="393"/>
                  </a:lnTo>
                  <a:lnTo>
                    <a:pt x="1588" y="393"/>
                  </a:lnTo>
                  <a:lnTo>
                    <a:pt x="1590" y="391"/>
                  </a:lnTo>
                  <a:lnTo>
                    <a:pt x="1592" y="391"/>
                  </a:lnTo>
                  <a:lnTo>
                    <a:pt x="1594" y="391"/>
                  </a:lnTo>
                  <a:lnTo>
                    <a:pt x="1594" y="391"/>
                  </a:lnTo>
                  <a:lnTo>
                    <a:pt x="1596" y="391"/>
                  </a:lnTo>
                  <a:lnTo>
                    <a:pt x="1598" y="391"/>
                  </a:lnTo>
                  <a:lnTo>
                    <a:pt x="1598" y="393"/>
                  </a:lnTo>
                  <a:lnTo>
                    <a:pt x="1600" y="393"/>
                  </a:lnTo>
                  <a:lnTo>
                    <a:pt x="1600" y="393"/>
                  </a:lnTo>
                  <a:lnTo>
                    <a:pt x="1602" y="393"/>
                  </a:lnTo>
                  <a:lnTo>
                    <a:pt x="1602" y="393"/>
                  </a:lnTo>
                  <a:lnTo>
                    <a:pt x="1602" y="391"/>
                  </a:lnTo>
                  <a:lnTo>
                    <a:pt x="1604" y="389"/>
                  </a:lnTo>
                  <a:lnTo>
                    <a:pt x="1604" y="387"/>
                  </a:lnTo>
                  <a:lnTo>
                    <a:pt x="1606" y="387"/>
                  </a:lnTo>
                  <a:lnTo>
                    <a:pt x="1606" y="385"/>
                  </a:lnTo>
                  <a:lnTo>
                    <a:pt x="1604" y="385"/>
                  </a:lnTo>
                  <a:lnTo>
                    <a:pt x="1604" y="383"/>
                  </a:lnTo>
                  <a:lnTo>
                    <a:pt x="1606" y="383"/>
                  </a:lnTo>
                  <a:lnTo>
                    <a:pt x="1608" y="383"/>
                  </a:lnTo>
                  <a:lnTo>
                    <a:pt x="1610" y="383"/>
                  </a:lnTo>
                  <a:lnTo>
                    <a:pt x="1608" y="381"/>
                  </a:lnTo>
                  <a:lnTo>
                    <a:pt x="1606" y="381"/>
                  </a:lnTo>
                  <a:lnTo>
                    <a:pt x="1606" y="379"/>
                  </a:lnTo>
                  <a:lnTo>
                    <a:pt x="1608" y="379"/>
                  </a:lnTo>
                  <a:lnTo>
                    <a:pt x="1610" y="379"/>
                  </a:lnTo>
                  <a:lnTo>
                    <a:pt x="1612" y="379"/>
                  </a:lnTo>
                  <a:lnTo>
                    <a:pt x="1614" y="379"/>
                  </a:lnTo>
                  <a:lnTo>
                    <a:pt x="1614" y="381"/>
                  </a:lnTo>
                  <a:lnTo>
                    <a:pt x="1616" y="381"/>
                  </a:lnTo>
                  <a:lnTo>
                    <a:pt x="1618" y="381"/>
                  </a:lnTo>
                  <a:lnTo>
                    <a:pt x="1616" y="383"/>
                  </a:lnTo>
                  <a:lnTo>
                    <a:pt x="1618" y="385"/>
                  </a:lnTo>
                  <a:lnTo>
                    <a:pt x="1618" y="387"/>
                  </a:lnTo>
                  <a:lnTo>
                    <a:pt x="1620" y="385"/>
                  </a:lnTo>
                  <a:lnTo>
                    <a:pt x="1622" y="385"/>
                  </a:lnTo>
                  <a:lnTo>
                    <a:pt x="1622" y="387"/>
                  </a:lnTo>
                  <a:lnTo>
                    <a:pt x="1624" y="387"/>
                  </a:lnTo>
                  <a:lnTo>
                    <a:pt x="1624" y="389"/>
                  </a:lnTo>
                  <a:lnTo>
                    <a:pt x="1624" y="391"/>
                  </a:lnTo>
                  <a:lnTo>
                    <a:pt x="1626" y="391"/>
                  </a:lnTo>
                  <a:lnTo>
                    <a:pt x="1628" y="391"/>
                  </a:lnTo>
                  <a:lnTo>
                    <a:pt x="1628" y="393"/>
                  </a:lnTo>
                  <a:lnTo>
                    <a:pt x="1628" y="393"/>
                  </a:lnTo>
                  <a:lnTo>
                    <a:pt x="1628" y="395"/>
                  </a:lnTo>
                  <a:lnTo>
                    <a:pt x="1628" y="397"/>
                  </a:lnTo>
                  <a:lnTo>
                    <a:pt x="1626" y="399"/>
                  </a:lnTo>
                  <a:lnTo>
                    <a:pt x="1628" y="401"/>
                  </a:lnTo>
                  <a:lnTo>
                    <a:pt x="1626" y="401"/>
                  </a:lnTo>
                  <a:lnTo>
                    <a:pt x="1626" y="403"/>
                  </a:lnTo>
                  <a:lnTo>
                    <a:pt x="1624" y="405"/>
                  </a:lnTo>
                  <a:lnTo>
                    <a:pt x="1624" y="407"/>
                  </a:lnTo>
                  <a:lnTo>
                    <a:pt x="1624" y="409"/>
                  </a:lnTo>
                  <a:lnTo>
                    <a:pt x="1624" y="411"/>
                  </a:lnTo>
                  <a:lnTo>
                    <a:pt x="1626" y="413"/>
                  </a:lnTo>
                  <a:lnTo>
                    <a:pt x="1626" y="411"/>
                  </a:lnTo>
                  <a:lnTo>
                    <a:pt x="1628" y="411"/>
                  </a:lnTo>
                  <a:lnTo>
                    <a:pt x="1630" y="411"/>
                  </a:lnTo>
                  <a:lnTo>
                    <a:pt x="1632" y="411"/>
                  </a:lnTo>
                  <a:lnTo>
                    <a:pt x="1634" y="411"/>
                  </a:lnTo>
                  <a:lnTo>
                    <a:pt x="1636" y="411"/>
                  </a:lnTo>
                  <a:lnTo>
                    <a:pt x="1638" y="411"/>
                  </a:lnTo>
                  <a:lnTo>
                    <a:pt x="1638" y="409"/>
                  </a:lnTo>
                  <a:lnTo>
                    <a:pt x="1638" y="407"/>
                  </a:lnTo>
                  <a:lnTo>
                    <a:pt x="1640" y="407"/>
                  </a:lnTo>
                  <a:lnTo>
                    <a:pt x="1640" y="409"/>
                  </a:lnTo>
                  <a:lnTo>
                    <a:pt x="1642" y="409"/>
                  </a:lnTo>
                  <a:lnTo>
                    <a:pt x="1642" y="409"/>
                  </a:lnTo>
                  <a:lnTo>
                    <a:pt x="1644" y="409"/>
                  </a:lnTo>
                  <a:lnTo>
                    <a:pt x="1646" y="409"/>
                  </a:lnTo>
                  <a:lnTo>
                    <a:pt x="1644" y="407"/>
                  </a:lnTo>
                  <a:lnTo>
                    <a:pt x="1646" y="407"/>
                  </a:lnTo>
                  <a:lnTo>
                    <a:pt x="1648" y="407"/>
                  </a:lnTo>
                  <a:lnTo>
                    <a:pt x="1648" y="405"/>
                  </a:lnTo>
                  <a:lnTo>
                    <a:pt x="1652" y="409"/>
                  </a:lnTo>
                  <a:lnTo>
                    <a:pt x="1650" y="409"/>
                  </a:lnTo>
                  <a:lnTo>
                    <a:pt x="1650" y="411"/>
                  </a:lnTo>
                  <a:lnTo>
                    <a:pt x="1648" y="413"/>
                  </a:lnTo>
                  <a:lnTo>
                    <a:pt x="1650" y="413"/>
                  </a:lnTo>
                  <a:lnTo>
                    <a:pt x="1652" y="415"/>
                  </a:lnTo>
                  <a:lnTo>
                    <a:pt x="1652" y="417"/>
                  </a:lnTo>
                  <a:lnTo>
                    <a:pt x="1652" y="419"/>
                  </a:lnTo>
                  <a:lnTo>
                    <a:pt x="1650" y="421"/>
                  </a:lnTo>
                  <a:lnTo>
                    <a:pt x="1650" y="423"/>
                  </a:lnTo>
                  <a:lnTo>
                    <a:pt x="1652" y="423"/>
                  </a:lnTo>
                  <a:lnTo>
                    <a:pt x="1654" y="421"/>
                  </a:lnTo>
                  <a:lnTo>
                    <a:pt x="1656" y="421"/>
                  </a:lnTo>
                  <a:lnTo>
                    <a:pt x="1656" y="423"/>
                  </a:lnTo>
                  <a:lnTo>
                    <a:pt x="1658" y="425"/>
                  </a:lnTo>
                  <a:lnTo>
                    <a:pt x="1660" y="425"/>
                  </a:lnTo>
                  <a:lnTo>
                    <a:pt x="1662" y="423"/>
                  </a:lnTo>
                  <a:lnTo>
                    <a:pt x="1664" y="423"/>
                  </a:lnTo>
                  <a:lnTo>
                    <a:pt x="1666" y="423"/>
                  </a:lnTo>
                  <a:lnTo>
                    <a:pt x="1668" y="423"/>
                  </a:lnTo>
                  <a:lnTo>
                    <a:pt x="1670" y="423"/>
                  </a:lnTo>
                  <a:lnTo>
                    <a:pt x="1672" y="423"/>
                  </a:lnTo>
                  <a:lnTo>
                    <a:pt x="1674" y="421"/>
                  </a:lnTo>
                  <a:lnTo>
                    <a:pt x="1676" y="421"/>
                  </a:lnTo>
                  <a:lnTo>
                    <a:pt x="1676" y="419"/>
                  </a:lnTo>
                  <a:lnTo>
                    <a:pt x="1678" y="419"/>
                  </a:lnTo>
                  <a:lnTo>
                    <a:pt x="1680" y="419"/>
                  </a:lnTo>
                  <a:lnTo>
                    <a:pt x="1680" y="421"/>
                  </a:lnTo>
                  <a:lnTo>
                    <a:pt x="1678" y="423"/>
                  </a:lnTo>
                  <a:lnTo>
                    <a:pt x="1678" y="425"/>
                  </a:lnTo>
                  <a:lnTo>
                    <a:pt x="1680" y="425"/>
                  </a:lnTo>
                  <a:lnTo>
                    <a:pt x="1680" y="427"/>
                  </a:lnTo>
                  <a:lnTo>
                    <a:pt x="1682" y="425"/>
                  </a:lnTo>
                  <a:lnTo>
                    <a:pt x="1686" y="425"/>
                  </a:lnTo>
                  <a:lnTo>
                    <a:pt x="1688" y="425"/>
                  </a:lnTo>
                  <a:lnTo>
                    <a:pt x="1690" y="429"/>
                  </a:lnTo>
                  <a:lnTo>
                    <a:pt x="1690" y="431"/>
                  </a:lnTo>
                  <a:lnTo>
                    <a:pt x="1690" y="433"/>
                  </a:lnTo>
                  <a:lnTo>
                    <a:pt x="1690" y="433"/>
                  </a:lnTo>
                  <a:lnTo>
                    <a:pt x="1690" y="435"/>
                  </a:lnTo>
                  <a:lnTo>
                    <a:pt x="1690" y="437"/>
                  </a:lnTo>
                  <a:lnTo>
                    <a:pt x="1690" y="439"/>
                  </a:lnTo>
                  <a:lnTo>
                    <a:pt x="1692" y="441"/>
                  </a:lnTo>
                  <a:lnTo>
                    <a:pt x="1694" y="441"/>
                  </a:lnTo>
                  <a:lnTo>
                    <a:pt x="1694" y="443"/>
                  </a:lnTo>
                  <a:lnTo>
                    <a:pt x="1694" y="445"/>
                  </a:lnTo>
                  <a:lnTo>
                    <a:pt x="1694" y="447"/>
                  </a:lnTo>
                  <a:lnTo>
                    <a:pt x="1696" y="447"/>
                  </a:lnTo>
                  <a:lnTo>
                    <a:pt x="1696" y="449"/>
                  </a:lnTo>
                  <a:lnTo>
                    <a:pt x="1698" y="449"/>
                  </a:lnTo>
                  <a:lnTo>
                    <a:pt x="1700" y="451"/>
                  </a:lnTo>
                  <a:lnTo>
                    <a:pt x="1702" y="453"/>
                  </a:lnTo>
                  <a:lnTo>
                    <a:pt x="1702" y="455"/>
                  </a:lnTo>
                  <a:lnTo>
                    <a:pt x="1704" y="455"/>
                  </a:lnTo>
                  <a:lnTo>
                    <a:pt x="1702" y="459"/>
                  </a:lnTo>
                  <a:lnTo>
                    <a:pt x="1702" y="461"/>
                  </a:lnTo>
                  <a:lnTo>
                    <a:pt x="1702" y="463"/>
                  </a:lnTo>
                  <a:lnTo>
                    <a:pt x="1704" y="463"/>
                  </a:lnTo>
                  <a:lnTo>
                    <a:pt x="1704" y="465"/>
                  </a:lnTo>
                  <a:lnTo>
                    <a:pt x="1710" y="467"/>
                  </a:lnTo>
                  <a:lnTo>
                    <a:pt x="1710" y="465"/>
                  </a:lnTo>
                  <a:lnTo>
                    <a:pt x="1712" y="467"/>
                  </a:lnTo>
                  <a:lnTo>
                    <a:pt x="1710" y="469"/>
                  </a:lnTo>
                  <a:lnTo>
                    <a:pt x="1710" y="471"/>
                  </a:lnTo>
                  <a:lnTo>
                    <a:pt x="1710" y="473"/>
                  </a:lnTo>
                  <a:lnTo>
                    <a:pt x="1712" y="473"/>
                  </a:lnTo>
                  <a:lnTo>
                    <a:pt x="1712" y="476"/>
                  </a:lnTo>
                  <a:lnTo>
                    <a:pt x="1712" y="478"/>
                  </a:lnTo>
                  <a:lnTo>
                    <a:pt x="1712" y="480"/>
                  </a:lnTo>
                  <a:lnTo>
                    <a:pt x="1712" y="482"/>
                  </a:lnTo>
                  <a:lnTo>
                    <a:pt x="1712" y="484"/>
                  </a:lnTo>
                  <a:lnTo>
                    <a:pt x="1714" y="484"/>
                  </a:lnTo>
                  <a:lnTo>
                    <a:pt x="1716" y="484"/>
                  </a:lnTo>
                  <a:lnTo>
                    <a:pt x="1718" y="484"/>
                  </a:lnTo>
                  <a:lnTo>
                    <a:pt x="1718" y="486"/>
                  </a:lnTo>
                  <a:lnTo>
                    <a:pt x="1720" y="486"/>
                  </a:lnTo>
                  <a:lnTo>
                    <a:pt x="1720" y="488"/>
                  </a:lnTo>
                  <a:lnTo>
                    <a:pt x="1722" y="490"/>
                  </a:lnTo>
                  <a:lnTo>
                    <a:pt x="1720" y="490"/>
                  </a:lnTo>
                  <a:lnTo>
                    <a:pt x="1722" y="490"/>
                  </a:lnTo>
                  <a:lnTo>
                    <a:pt x="1722" y="494"/>
                  </a:lnTo>
                  <a:lnTo>
                    <a:pt x="1724" y="496"/>
                  </a:lnTo>
                  <a:lnTo>
                    <a:pt x="1722" y="498"/>
                  </a:lnTo>
                  <a:lnTo>
                    <a:pt x="1724" y="498"/>
                  </a:lnTo>
                  <a:lnTo>
                    <a:pt x="1724" y="500"/>
                  </a:lnTo>
                  <a:lnTo>
                    <a:pt x="1724" y="502"/>
                  </a:lnTo>
                  <a:lnTo>
                    <a:pt x="1724" y="504"/>
                  </a:lnTo>
                  <a:lnTo>
                    <a:pt x="1724" y="506"/>
                  </a:lnTo>
                  <a:lnTo>
                    <a:pt x="1724" y="508"/>
                  </a:lnTo>
                  <a:lnTo>
                    <a:pt x="1724" y="510"/>
                  </a:lnTo>
                  <a:lnTo>
                    <a:pt x="1724" y="512"/>
                  </a:lnTo>
                  <a:lnTo>
                    <a:pt x="1726" y="512"/>
                  </a:lnTo>
                  <a:lnTo>
                    <a:pt x="1726" y="514"/>
                  </a:lnTo>
                  <a:lnTo>
                    <a:pt x="1728" y="516"/>
                  </a:lnTo>
                  <a:lnTo>
                    <a:pt x="1728" y="518"/>
                  </a:lnTo>
                  <a:lnTo>
                    <a:pt x="1728" y="520"/>
                  </a:lnTo>
                  <a:lnTo>
                    <a:pt x="1730" y="520"/>
                  </a:lnTo>
                  <a:lnTo>
                    <a:pt x="1732" y="520"/>
                  </a:lnTo>
                  <a:lnTo>
                    <a:pt x="1732" y="522"/>
                  </a:lnTo>
                  <a:lnTo>
                    <a:pt x="1732" y="524"/>
                  </a:lnTo>
                  <a:lnTo>
                    <a:pt x="1732" y="526"/>
                  </a:lnTo>
                  <a:lnTo>
                    <a:pt x="1734" y="526"/>
                  </a:lnTo>
                  <a:lnTo>
                    <a:pt x="1734" y="528"/>
                  </a:lnTo>
                  <a:lnTo>
                    <a:pt x="1734" y="530"/>
                  </a:lnTo>
                  <a:lnTo>
                    <a:pt x="1736" y="530"/>
                  </a:lnTo>
                  <a:lnTo>
                    <a:pt x="1736" y="532"/>
                  </a:lnTo>
                  <a:lnTo>
                    <a:pt x="1736" y="534"/>
                  </a:lnTo>
                  <a:lnTo>
                    <a:pt x="1738" y="534"/>
                  </a:lnTo>
                  <a:lnTo>
                    <a:pt x="1738" y="536"/>
                  </a:lnTo>
                  <a:lnTo>
                    <a:pt x="1738" y="536"/>
                  </a:lnTo>
                  <a:lnTo>
                    <a:pt x="1738" y="538"/>
                  </a:lnTo>
                  <a:lnTo>
                    <a:pt x="1740" y="538"/>
                  </a:lnTo>
                  <a:lnTo>
                    <a:pt x="1738" y="538"/>
                  </a:lnTo>
                  <a:lnTo>
                    <a:pt x="1738" y="540"/>
                  </a:lnTo>
                  <a:lnTo>
                    <a:pt x="1738" y="542"/>
                  </a:lnTo>
                  <a:lnTo>
                    <a:pt x="1738" y="544"/>
                  </a:lnTo>
                  <a:lnTo>
                    <a:pt x="1740" y="546"/>
                  </a:lnTo>
                  <a:lnTo>
                    <a:pt x="1740" y="548"/>
                  </a:lnTo>
                  <a:lnTo>
                    <a:pt x="1744" y="550"/>
                  </a:lnTo>
                  <a:lnTo>
                    <a:pt x="1744" y="552"/>
                  </a:lnTo>
                  <a:lnTo>
                    <a:pt x="1746" y="552"/>
                  </a:lnTo>
                  <a:lnTo>
                    <a:pt x="1746" y="554"/>
                  </a:lnTo>
                  <a:lnTo>
                    <a:pt x="1746" y="556"/>
                  </a:lnTo>
                  <a:lnTo>
                    <a:pt x="1748" y="556"/>
                  </a:lnTo>
                  <a:lnTo>
                    <a:pt x="1748" y="558"/>
                  </a:lnTo>
                  <a:lnTo>
                    <a:pt x="1750" y="564"/>
                  </a:lnTo>
                  <a:lnTo>
                    <a:pt x="1750" y="566"/>
                  </a:lnTo>
                  <a:lnTo>
                    <a:pt x="1748" y="566"/>
                  </a:lnTo>
                  <a:lnTo>
                    <a:pt x="1746" y="566"/>
                  </a:lnTo>
                  <a:lnTo>
                    <a:pt x="1746" y="568"/>
                  </a:lnTo>
                  <a:lnTo>
                    <a:pt x="1746" y="570"/>
                  </a:lnTo>
                  <a:lnTo>
                    <a:pt x="1748" y="570"/>
                  </a:lnTo>
                  <a:lnTo>
                    <a:pt x="1748" y="572"/>
                  </a:lnTo>
                  <a:lnTo>
                    <a:pt x="1748" y="574"/>
                  </a:lnTo>
                  <a:lnTo>
                    <a:pt x="1748" y="576"/>
                  </a:lnTo>
                  <a:lnTo>
                    <a:pt x="1746" y="576"/>
                  </a:lnTo>
                  <a:lnTo>
                    <a:pt x="1746" y="578"/>
                  </a:lnTo>
                  <a:lnTo>
                    <a:pt x="1748" y="578"/>
                  </a:lnTo>
                  <a:lnTo>
                    <a:pt x="1754" y="580"/>
                  </a:lnTo>
                  <a:lnTo>
                    <a:pt x="1760" y="582"/>
                  </a:lnTo>
                  <a:lnTo>
                    <a:pt x="1774" y="586"/>
                  </a:lnTo>
                  <a:lnTo>
                    <a:pt x="1780" y="586"/>
                  </a:lnTo>
                  <a:lnTo>
                    <a:pt x="1784" y="586"/>
                  </a:lnTo>
                  <a:lnTo>
                    <a:pt x="1788" y="588"/>
                  </a:lnTo>
                  <a:lnTo>
                    <a:pt x="1790" y="588"/>
                  </a:lnTo>
                  <a:lnTo>
                    <a:pt x="1812" y="594"/>
                  </a:lnTo>
                  <a:lnTo>
                    <a:pt x="1822" y="598"/>
                  </a:lnTo>
                  <a:lnTo>
                    <a:pt x="1824" y="598"/>
                  </a:lnTo>
                  <a:lnTo>
                    <a:pt x="1830" y="600"/>
                  </a:lnTo>
                  <a:lnTo>
                    <a:pt x="1834" y="600"/>
                  </a:lnTo>
                  <a:lnTo>
                    <a:pt x="1840" y="604"/>
                  </a:lnTo>
                  <a:lnTo>
                    <a:pt x="1844" y="604"/>
                  </a:lnTo>
                  <a:lnTo>
                    <a:pt x="1846" y="606"/>
                  </a:lnTo>
                  <a:lnTo>
                    <a:pt x="1868" y="612"/>
                  </a:lnTo>
                  <a:lnTo>
                    <a:pt x="1870" y="612"/>
                  </a:lnTo>
                  <a:lnTo>
                    <a:pt x="1872" y="612"/>
                  </a:lnTo>
                  <a:lnTo>
                    <a:pt x="1876" y="614"/>
                  </a:lnTo>
                  <a:lnTo>
                    <a:pt x="1878" y="614"/>
                  </a:lnTo>
                  <a:lnTo>
                    <a:pt x="1880" y="614"/>
                  </a:lnTo>
                  <a:lnTo>
                    <a:pt x="1882" y="614"/>
                  </a:lnTo>
                  <a:lnTo>
                    <a:pt x="1884" y="616"/>
                  </a:lnTo>
                  <a:lnTo>
                    <a:pt x="1888" y="618"/>
                  </a:lnTo>
                  <a:lnTo>
                    <a:pt x="1890" y="618"/>
                  </a:lnTo>
                  <a:lnTo>
                    <a:pt x="1892" y="618"/>
                  </a:lnTo>
                  <a:lnTo>
                    <a:pt x="1894" y="618"/>
                  </a:lnTo>
                  <a:lnTo>
                    <a:pt x="1896" y="620"/>
                  </a:lnTo>
                  <a:lnTo>
                    <a:pt x="1904" y="622"/>
                  </a:lnTo>
                  <a:lnTo>
                    <a:pt x="1906" y="622"/>
                  </a:lnTo>
                  <a:lnTo>
                    <a:pt x="1910" y="624"/>
                  </a:lnTo>
                  <a:lnTo>
                    <a:pt x="1916" y="624"/>
                  </a:lnTo>
                  <a:lnTo>
                    <a:pt x="1916" y="626"/>
                  </a:lnTo>
                  <a:lnTo>
                    <a:pt x="1924" y="628"/>
                  </a:lnTo>
                  <a:lnTo>
                    <a:pt x="1966" y="638"/>
                  </a:lnTo>
                  <a:lnTo>
                    <a:pt x="1974" y="640"/>
                  </a:lnTo>
                  <a:lnTo>
                    <a:pt x="1978" y="642"/>
                  </a:lnTo>
                  <a:lnTo>
                    <a:pt x="1982" y="642"/>
                  </a:lnTo>
                  <a:lnTo>
                    <a:pt x="1984" y="644"/>
                  </a:lnTo>
                  <a:lnTo>
                    <a:pt x="1986" y="644"/>
                  </a:lnTo>
                  <a:lnTo>
                    <a:pt x="1988" y="644"/>
                  </a:lnTo>
                  <a:lnTo>
                    <a:pt x="1990" y="646"/>
                  </a:lnTo>
                  <a:lnTo>
                    <a:pt x="1996" y="646"/>
                  </a:lnTo>
                  <a:lnTo>
                    <a:pt x="1998" y="646"/>
                  </a:lnTo>
                  <a:lnTo>
                    <a:pt x="1998" y="648"/>
                  </a:lnTo>
                  <a:lnTo>
                    <a:pt x="2000" y="648"/>
                  </a:lnTo>
                  <a:lnTo>
                    <a:pt x="2004" y="648"/>
                  </a:lnTo>
                  <a:lnTo>
                    <a:pt x="2006" y="650"/>
                  </a:lnTo>
                  <a:lnTo>
                    <a:pt x="2008" y="650"/>
                  </a:lnTo>
                  <a:lnTo>
                    <a:pt x="2010" y="650"/>
                  </a:lnTo>
                  <a:lnTo>
                    <a:pt x="2014" y="652"/>
                  </a:lnTo>
                  <a:lnTo>
                    <a:pt x="2016" y="652"/>
                  </a:lnTo>
                  <a:lnTo>
                    <a:pt x="2022" y="654"/>
                  </a:lnTo>
                  <a:lnTo>
                    <a:pt x="2024" y="654"/>
                  </a:lnTo>
                  <a:lnTo>
                    <a:pt x="2028" y="656"/>
                  </a:lnTo>
                  <a:lnTo>
                    <a:pt x="2030" y="656"/>
                  </a:lnTo>
                  <a:lnTo>
                    <a:pt x="2032" y="656"/>
                  </a:lnTo>
                  <a:lnTo>
                    <a:pt x="2034" y="658"/>
                  </a:lnTo>
                  <a:lnTo>
                    <a:pt x="2036" y="658"/>
                  </a:lnTo>
                  <a:lnTo>
                    <a:pt x="2040" y="660"/>
                  </a:lnTo>
                  <a:lnTo>
                    <a:pt x="2046" y="660"/>
                  </a:lnTo>
                  <a:lnTo>
                    <a:pt x="2046" y="662"/>
                  </a:lnTo>
                  <a:lnTo>
                    <a:pt x="2052" y="662"/>
                  </a:lnTo>
                  <a:lnTo>
                    <a:pt x="2056" y="664"/>
                  </a:lnTo>
                  <a:lnTo>
                    <a:pt x="2060" y="666"/>
                  </a:lnTo>
                  <a:lnTo>
                    <a:pt x="2072" y="668"/>
                  </a:lnTo>
                  <a:lnTo>
                    <a:pt x="2074" y="668"/>
                  </a:lnTo>
                  <a:lnTo>
                    <a:pt x="2074" y="668"/>
                  </a:lnTo>
                  <a:lnTo>
                    <a:pt x="2074" y="670"/>
                  </a:lnTo>
                  <a:lnTo>
                    <a:pt x="2078" y="670"/>
                  </a:lnTo>
                  <a:lnTo>
                    <a:pt x="2080" y="672"/>
                  </a:lnTo>
                  <a:lnTo>
                    <a:pt x="2084" y="672"/>
                  </a:lnTo>
                  <a:lnTo>
                    <a:pt x="2086" y="672"/>
                  </a:lnTo>
                  <a:lnTo>
                    <a:pt x="2090" y="674"/>
                  </a:lnTo>
                  <a:lnTo>
                    <a:pt x="2092" y="674"/>
                  </a:lnTo>
                  <a:lnTo>
                    <a:pt x="2100" y="676"/>
                  </a:lnTo>
                  <a:lnTo>
                    <a:pt x="2102" y="678"/>
                  </a:lnTo>
                  <a:lnTo>
                    <a:pt x="2104" y="678"/>
                  </a:lnTo>
                  <a:lnTo>
                    <a:pt x="2106" y="678"/>
                  </a:lnTo>
                  <a:lnTo>
                    <a:pt x="2108" y="678"/>
                  </a:lnTo>
                  <a:lnTo>
                    <a:pt x="2112" y="680"/>
                  </a:lnTo>
                  <a:lnTo>
                    <a:pt x="2114" y="680"/>
                  </a:lnTo>
                  <a:lnTo>
                    <a:pt x="2116" y="680"/>
                  </a:lnTo>
                  <a:lnTo>
                    <a:pt x="2116" y="682"/>
                  </a:lnTo>
                  <a:lnTo>
                    <a:pt x="2118" y="682"/>
                  </a:lnTo>
                  <a:lnTo>
                    <a:pt x="2122" y="682"/>
                  </a:lnTo>
                  <a:lnTo>
                    <a:pt x="2124" y="682"/>
                  </a:lnTo>
                  <a:lnTo>
                    <a:pt x="2126" y="682"/>
                  </a:lnTo>
                  <a:lnTo>
                    <a:pt x="2138" y="686"/>
                  </a:lnTo>
                  <a:lnTo>
                    <a:pt x="2140" y="686"/>
                  </a:lnTo>
                  <a:lnTo>
                    <a:pt x="2142" y="686"/>
                  </a:lnTo>
                  <a:lnTo>
                    <a:pt x="2146" y="688"/>
                  </a:lnTo>
                  <a:lnTo>
                    <a:pt x="2148" y="688"/>
                  </a:lnTo>
                  <a:lnTo>
                    <a:pt x="2150" y="690"/>
                  </a:lnTo>
                  <a:lnTo>
                    <a:pt x="2152" y="690"/>
                  </a:lnTo>
                  <a:lnTo>
                    <a:pt x="2154" y="690"/>
                  </a:lnTo>
                  <a:lnTo>
                    <a:pt x="2156" y="690"/>
                  </a:lnTo>
                  <a:lnTo>
                    <a:pt x="2158" y="692"/>
                  </a:lnTo>
                  <a:lnTo>
                    <a:pt x="2160" y="692"/>
                  </a:lnTo>
                  <a:lnTo>
                    <a:pt x="2164" y="692"/>
                  </a:lnTo>
                  <a:lnTo>
                    <a:pt x="2168" y="694"/>
                  </a:lnTo>
                  <a:lnTo>
                    <a:pt x="2170" y="696"/>
                  </a:lnTo>
                  <a:lnTo>
                    <a:pt x="2172" y="696"/>
                  </a:lnTo>
                  <a:lnTo>
                    <a:pt x="2174" y="696"/>
                  </a:lnTo>
                  <a:lnTo>
                    <a:pt x="2178" y="698"/>
                  </a:lnTo>
                  <a:lnTo>
                    <a:pt x="2180" y="698"/>
                  </a:lnTo>
                  <a:lnTo>
                    <a:pt x="2182" y="698"/>
                  </a:lnTo>
                  <a:lnTo>
                    <a:pt x="2184" y="700"/>
                  </a:lnTo>
                  <a:lnTo>
                    <a:pt x="2188" y="700"/>
                  </a:lnTo>
                  <a:lnTo>
                    <a:pt x="2198" y="702"/>
                  </a:lnTo>
                  <a:lnTo>
                    <a:pt x="2200" y="704"/>
                  </a:lnTo>
                  <a:lnTo>
                    <a:pt x="2202" y="704"/>
                  </a:lnTo>
                  <a:lnTo>
                    <a:pt x="2204" y="704"/>
                  </a:lnTo>
                  <a:lnTo>
                    <a:pt x="2204" y="706"/>
                  </a:lnTo>
                  <a:lnTo>
                    <a:pt x="2206" y="706"/>
                  </a:lnTo>
                  <a:lnTo>
                    <a:pt x="2208" y="706"/>
                  </a:lnTo>
                  <a:lnTo>
                    <a:pt x="2212" y="706"/>
                  </a:lnTo>
                  <a:lnTo>
                    <a:pt x="2218" y="708"/>
                  </a:lnTo>
                  <a:lnTo>
                    <a:pt x="2236" y="714"/>
                  </a:lnTo>
                  <a:lnTo>
                    <a:pt x="2242" y="716"/>
                  </a:lnTo>
                  <a:lnTo>
                    <a:pt x="2246" y="716"/>
                  </a:lnTo>
                  <a:lnTo>
                    <a:pt x="2246" y="718"/>
                  </a:lnTo>
                  <a:lnTo>
                    <a:pt x="2258" y="720"/>
                  </a:lnTo>
                  <a:lnTo>
                    <a:pt x="2268" y="724"/>
                  </a:lnTo>
                  <a:lnTo>
                    <a:pt x="2274" y="726"/>
                  </a:lnTo>
                  <a:lnTo>
                    <a:pt x="2276" y="726"/>
                  </a:lnTo>
                  <a:lnTo>
                    <a:pt x="2280" y="726"/>
                  </a:lnTo>
                  <a:lnTo>
                    <a:pt x="2298" y="730"/>
                  </a:lnTo>
                  <a:lnTo>
                    <a:pt x="2300" y="730"/>
                  </a:lnTo>
                  <a:lnTo>
                    <a:pt x="2304" y="732"/>
                  </a:lnTo>
                  <a:lnTo>
                    <a:pt x="2306" y="732"/>
                  </a:lnTo>
                  <a:lnTo>
                    <a:pt x="2314" y="736"/>
                  </a:lnTo>
                  <a:lnTo>
                    <a:pt x="2316" y="736"/>
                  </a:lnTo>
                  <a:lnTo>
                    <a:pt x="2318" y="736"/>
                  </a:lnTo>
                  <a:lnTo>
                    <a:pt x="2322" y="738"/>
                  </a:lnTo>
                  <a:lnTo>
                    <a:pt x="2324" y="738"/>
                  </a:lnTo>
                  <a:lnTo>
                    <a:pt x="2326" y="738"/>
                  </a:lnTo>
                  <a:lnTo>
                    <a:pt x="2328" y="738"/>
                  </a:lnTo>
                  <a:lnTo>
                    <a:pt x="2328" y="740"/>
                  </a:lnTo>
                  <a:lnTo>
                    <a:pt x="2330" y="740"/>
                  </a:lnTo>
                  <a:lnTo>
                    <a:pt x="2332" y="740"/>
                  </a:lnTo>
                  <a:lnTo>
                    <a:pt x="2338" y="742"/>
                  </a:lnTo>
                  <a:lnTo>
                    <a:pt x="2340" y="742"/>
                  </a:lnTo>
                  <a:lnTo>
                    <a:pt x="2342" y="742"/>
                  </a:lnTo>
                  <a:lnTo>
                    <a:pt x="2344" y="744"/>
                  </a:lnTo>
                  <a:lnTo>
                    <a:pt x="2346" y="744"/>
                  </a:lnTo>
                  <a:lnTo>
                    <a:pt x="2348" y="744"/>
                  </a:lnTo>
                  <a:lnTo>
                    <a:pt x="2350" y="746"/>
                  </a:lnTo>
                  <a:lnTo>
                    <a:pt x="2352" y="746"/>
                  </a:lnTo>
                  <a:lnTo>
                    <a:pt x="2354" y="746"/>
                  </a:lnTo>
                  <a:lnTo>
                    <a:pt x="2356" y="746"/>
                  </a:lnTo>
                  <a:lnTo>
                    <a:pt x="2356" y="748"/>
                  </a:lnTo>
                  <a:lnTo>
                    <a:pt x="2358" y="748"/>
                  </a:lnTo>
                  <a:lnTo>
                    <a:pt x="2362" y="750"/>
                  </a:lnTo>
                  <a:lnTo>
                    <a:pt x="2366" y="750"/>
                  </a:lnTo>
                  <a:lnTo>
                    <a:pt x="2368" y="752"/>
                  </a:lnTo>
                  <a:lnTo>
                    <a:pt x="2376" y="754"/>
                  </a:lnTo>
                  <a:lnTo>
                    <a:pt x="2382" y="754"/>
                  </a:lnTo>
                  <a:lnTo>
                    <a:pt x="2386" y="756"/>
                  </a:lnTo>
                  <a:lnTo>
                    <a:pt x="2388" y="756"/>
                  </a:lnTo>
                  <a:lnTo>
                    <a:pt x="2390" y="756"/>
                  </a:lnTo>
                  <a:lnTo>
                    <a:pt x="2390" y="758"/>
                  </a:lnTo>
                  <a:lnTo>
                    <a:pt x="2392" y="758"/>
                  </a:lnTo>
                  <a:lnTo>
                    <a:pt x="2394" y="758"/>
                  </a:lnTo>
                  <a:lnTo>
                    <a:pt x="2398" y="758"/>
                  </a:lnTo>
                  <a:lnTo>
                    <a:pt x="2402" y="762"/>
                  </a:lnTo>
                  <a:lnTo>
                    <a:pt x="2404" y="762"/>
                  </a:lnTo>
                  <a:lnTo>
                    <a:pt x="2406" y="764"/>
                  </a:lnTo>
                  <a:lnTo>
                    <a:pt x="2412" y="768"/>
                  </a:lnTo>
                  <a:lnTo>
                    <a:pt x="2414" y="770"/>
                  </a:lnTo>
                  <a:lnTo>
                    <a:pt x="2418" y="772"/>
                  </a:lnTo>
                  <a:lnTo>
                    <a:pt x="2438" y="782"/>
                  </a:lnTo>
                  <a:lnTo>
                    <a:pt x="2440" y="784"/>
                  </a:lnTo>
                  <a:lnTo>
                    <a:pt x="2442" y="784"/>
                  </a:lnTo>
                  <a:lnTo>
                    <a:pt x="2444" y="786"/>
                  </a:lnTo>
                  <a:lnTo>
                    <a:pt x="2456" y="792"/>
                  </a:lnTo>
                  <a:lnTo>
                    <a:pt x="2460" y="796"/>
                  </a:lnTo>
                  <a:lnTo>
                    <a:pt x="2472" y="802"/>
                  </a:lnTo>
                  <a:lnTo>
                    <a:pt x="2474" y="804"/>
                  </a:lnTo>
                  <a:lnTo>
                    <a:pt x="2478" y="806"/>
                  </a:lnTo>
                  <a:lnTo>
                    <a:pt x="2480" y="808"/>
                  </a:lnTo>
                  <a:lnTo>
                    <a:pt x="2482" y="808"/>
                  </a:lnTo>
                  <a:lnTo>
                    <a:pt x="2484" y="810"/>
                  </a:lnTo>
                  <a:lnTo>
                    <a:pt x="2486" y="810"/>
                  </a:lnTo>
                  <a:lnTo>
                    <a:pt x="2486" y="812"/>
                  </a:lnTo>
                  <a:lnTo>
                    <a:pt x="2488" y="812"/>
                  </a:lnTo>
                  <a:lnTo>
                    <a:pt x="2490" y="814"/>
                  </a:lnTo>
                  <a:lnTo>
                    <a:pt x="2492" y="814"/>
                  </a:lnTo>
                  <a:lnTo>
                    <a:pt x="2498" y="818"/>
                  </a:lnTo>
                  <a:lnTo>
                    <a:pt x="2506" y="822"/>
                  </a:lnTo>
                  <a:lnTo>
                    <a:pt x="2506" y="824"/>
                  </a:lnTo>
                  <a:lnTo>
                    <a:pt x="2514" y="828"/>
                  </a:lnTo>
                  <a:lnTo>
                    <a:pt x="2538" y="840"/>
                  </a:lnTo>
                  <a:lnTo>
                    <a:pt x="2540" y="842"/>
                  </a:lnTo>
                  <a:lnTo>
                    <a:pt x="2550" y="848"/>
                  </a:lnTo>
                  <a:lnTo>
                    <a:pt x="2552" y="850"/>
                  </a:lnTo>
                  <a:lnTo>
                    <a:pt x="2552" y="852"/>
                  </a:lnTo>
                  <a:lnTo>
                    <a:pt x="2554" y="852"/>
                  </a:lnTo>
                  <a:lnTo>
                    <a:pt x="2554" y="854"/>
                  </a:lnTo>
                  <a:lnTo>
                    <a:pt x="2554" y="856"/>
                  </a:lnTo>
                  <a:lnTo>
                    <a:pt x="2556" y="858"/>
                  </a:lnTo>
                  <a:lnTo>
                    <a:pt x="2558" y="858"/>
                  </a:lnTo>
                  <a:lnTo>
                    <a:pt x="2560" y="858"/>
                  </a:lnTo>
                  <a:lnTo>
                    <a:pt x="2566" y="860"/>
                  </a:lnTo>
                  <a:lnTo>
                    <a:pt x="2566" y="862"/>
                  </a:lnTo>
                  <a:lnTo>
                    <a:pt x="2568" y="862"/>
                  </a:lnTo>
                  <a:lnTo>
                    <a:pt x="2570" y="862"/>
                  </a:lnTo>
                  <a:lnTo>
                    <a:pt x="2570" y="864"/>
                  </a:lnTo>
                  <a:lnTo>
                    <a:pt x="2572" y="864"/>
                  </a:lnTo>
                  <a:lnTo>
                    <a:pt x="2570" y="866"/>
                  </a:lnTo>
                  <a:lnTo>
                    <a:pt x="2572" y="866"/>
                  </a:lnTo>
                  <a:lnTo>
                    <a:pt x="2576" y="866"/>
                  </a:lnTo>
                  <a:lnTo>
                    <a:pt x="2578" y="866"/>
                  </a:lnTo>
                  <a:lnTo>
                    <a:pt x="2578" y="864"/>
                  </a:lnTo>
                  <a:lnTo>
                    <a:pt x="2584" y="864"/>
                  </a:lnTo>
                  <a:lnTo>
                    <a:pt x="2584" y="862"/>
                  </a:lnTo>
                  <a:lnTo>
                    <a:pt x="2584" y="860"/>
                  </a:lnTo>
                  <a:lnTo>
                    <a:pt x="2582" y="860"/>
                  </a:lnTo>
                  <a:lnTo>
                    <a:pt x="2582" y="858"/>
                  </a:lnTo>
                  <a:lnTo>
                    <a:pt x="2582" y="856"/>
                  </a:lnTo>
                  <a:lnTo>
                    <a:pt x="2584" y="856"/>
                  </a:lnTo>
                  <a:lnTo>
                    <a:pt x="2584" y="854"/>
                  </a:lnTo>
                  <a:lnTo>
                    <a:pt x="2586" y="854"/>
                  </a:lnTo>
                  <a:lnTo>
                    <a:pt x="2586" y="856"/>
                  </a:lnTo>
                  <a:lnTo>
                    <a:pt x="2588" y="858"/>
                  </a:lnTo>
                  <a:lnTo>
                    <a:pt x="2590" y="858"/>
                  </a:lnTo>
                  <a:lnTo>
                    <a:pt x="2590" y="856"/>
                  </a:lnTo>
                  <a:lnTo>
                    <a:pt x="2592" y="856"/>
                  </a:lnTo>
                  <a:lnTo>
                    <a:pt x="2594" y="856"/>
                  </a:lnTo>
                  <a:lnTo>
                    <a:pt x="2596" y="856"/>
                  </a:lnTo>
                  <a:lnTo>
                    <a:pt x="2596" y="858"/>
                  </a:lnTo>
                  <a:lnTo>
                    <a:pt x="2596" y="860"/>
                  </a:lnTo>
                  <a:lnTo>
                    <a:pt x="2592" y="862"/>
                  </a:lnTo>
                  <a:lnTo>
                    <a:pt x="2592" y="864"/>
                  </a:lnTo>
                  <a:lnTo>
                    <a:pt x="2592" y="866"/>
                  </a:lnTo>
                  <a:lnTo>
                    <a:pt x="2592" y="868"/>
                  </a:lnTo>
                  <a:lnTo>
                    <a:pt x="2592" y="870"/>
                  </a:lnTo>
                  <a:lnTo>
                    <a:pt x="2594" y="870"/>
                  </a:lnTo>
                  <a:lnTo>
                    <a:pt x="2594" y="872"/>
                  </a:lnTo>
                  <a:lnTo>
                    <a:pt x="2596" y="872"/>
                  </a:lnTo>
                  <a:lnTo>
                    <a:pt x="2598" y="870"/>
                  </a:lnTo>
                  <a:lnTo>
                    <a:pt x="2602" y="868"/>
                  </a:lnTo>
                  <a:lnTo>
                    <a:pt x="2602" y="866"/>
                  </a:lnTo>
                  <a:lnTo>
                    <a:pt x="2602" y="864"/>
                  </a:lnTo>
                  <a:lnTo>
                    <a:pt x="2600" y="862"/>
                  </a:lnTo>
                  <a:lnTo>
                    <a:pt x="2602" y="862"/>
                  </a:lnTo>
                  <a:lnTo>
                    <a:pt x="2602" y="864"/>
                  </a:lnTo>
                  <a:lnTo>
                    <a:pt x="2604" y="866"/>
                  </a:lnTo>
                  <a:lnTo>
                    <a:pt x="2606" y="868"/>
                  </a:lnTo>
                  <a:lnTo>
                    <a:pt x="2608" y="868"/>
                  </a:lnTo>
                  <a:lnTo>
                    <a:pt x="2608" y="866"/>
                  </a:lnTo>
                  <a:lnTo>
                    <a:pt x="2610" y="866"/>
                  </a:lnTo>
                  <a:lnTo>
                    <a:pt x="2610" y="864"/>
                  </a:lnTo>
                  <a:lnTo>
                    <a:pt x="2612" y="864"/>
                  </a:lnTo>
                  <a:lnTo>
                    <a:pt x="2614" y="864"/>
                  </a:lnTo>
                  <a:lnTo>
                    <a:pt x="2614" y="862"/>
                  </a:lnTo>
                  <a:lnTo>
                    <a:pt x="2616" y="862"/>
                  </a:lnTo>
                  <a:lnTo>
                    <a:pt x="2618" y="862"/>
                  </a:lnTo>
                  <a:lnTo>
                    <a:pt x="2618" y="860"/>
                  </a:lnTo>
                  <a:lnTo>
                    <a:pt x="2620" y="860"/>
                  </a:lnTo>
                  <a:lnTo>
                    <a:pt x="2622" y="862"/>
                  </a:lnTo>
                  <a:lnTo>
                    <a:pt x="2624" y="862"/>
                  </a:lnTo>
                  <a:lnTo>
                    <a:pt x="2628" y="862"/>
                  </a:lnTo>
                  <a:lnTo>
                    <a:pt x="2630" y="864"/>
                  </a:lnTo>
                  <a:lnTo>
                    <a:pt x="2632" y="866"/>
                  </a:lnTo>
                  <a:lnTo>
                    <a:pt x="2632" y="868"/>
                  </a:lnTo>
                  <a:lnTo>
                    <a:pt x="2630" y="868"/>
                  </a:lnTo>
                  <a:lnTo>
                    <a:pt x="2630" y="870"/>
                  </a:lnTo>
                  <a:lnTo>
                    <a:pt x="2632" y="870"/>
                  </a:lnTo>
                  <a:lnTo>
                    <a:pt x="2634" y="872"/>
                  </a:lnTo>
                  <a:lnTo>
                    <a:pt x="2632" y="874"/>
                  </a:lnTo>
                  <a:lnTo>
                    <a:pt x="2634" y="874"/>
                  </a:lnTo>
                  <a:lnTo>
                    <a:pt x="2636" y="874"/>
                  </a:lnTo>
                  <a:lnTo>
                    <a:pt x="2638" y="872"/>
                  </a:lnTo>
                  <a:lnTo>
                    <a:pt x="2640" y="872"/>
                  </a:lnTo>
                  <a:lnTo>
                    <a:pt x="2640" y="870"/>
                  </a:lnTo>
                  <a:lnTo>
                    <a:pt x="2642" y="870"/>
                  </a:lnTo>
                  <a:lnTo>
                    <a:pt x="2642" y="868"/>
                  </a:lnTo>
                  <a:lnTo>
                    <a:pt x="2646" y="870"/>
                  </a:lnTo>
                  <a:lnTo>
                    <a:pt x="2648" y="870"/>
                  </a:lnTo>
                  <a:lnTo>
                    <a:pt x="2650" y="872"/>
                  </a:lnTo>
                  <a:lnTo>
                    <a:pt x="2652" y="872"/>
                  </a:lnTo>
                  <a:lnTo>
                    <a:pt x="2654" y="872"/>
                  </a:lnTo>
                  <a:lnTo>
                    <a:pt x="2656" y="872"/>
                  </a:lnTo>
                  <a:lnTo>
                    <a:pt x="2656" y="874"/>
                  </a:lnTo>
                  <a:lnTo>
                    <a:pt x="2658" y="874"/>
                  </a:lnTo>
                  <a:lnTo>
                    <a:pt x="2658" y="874"/>
                  </a:lnTo>
                  <a:lnTo>
                    <a:pt x="2660" y="874"/>
                  </a:lnTo>
                  <a:lnTo>
                    <a:pt x="2660" y="876"/>
                  </a:lnTo>
                  <a:lnTo>
                    <a:pt x="2662" y="880"/>
                  </a:lnTo>
                  <a:lnTo>
                    <a:pt x="2662" y="882"/>
                  </a:lnTo>
                  <a:lnTo>
                    <a:pt x="2662" y="884"/>
                  </a:lnTo>
                  <a:lnTo>
                    <a:pt x="2662" y="886"/>
                  </a:lnTo>
                  <a:lnTo>
                    <a:pt x="2664" y="886"/>
                  </a:lnTo>
                  <a:lnTo>
                    <a:pt x="2664" y="888"/>
                  </a:lnTo>
                  <a:lnTo>
                    <a:pt x="2664" y="890"/>
                  </a:lnTo>
                  <a:lnTo>
                    <a:pt x="2666" y="890"/>
                  </a:lnTo>
                  <a:lnTo>
                    <a:pt x="2668" y="890"/>
                  </a:lnTo>
                  <a:lnTo>
                    <a:pt x="2668" y="892"/>
                  </a:lnTo>
                  <a:lnTo>
                    <a:pt x="2662" y="894"/>
                  </a:lnTo>
                  <a:lnTo>
                    <a:pt x="2662" y="896"/>
                  </a:lnTo>
                  <a:lnTo>
                    <a:pt x="2664" y="896"/>
                  </a:lnTo>
                  <a:lnTo>
                    <a:pt x="2666" y="896"/>
                  </a:lnTo>
                  <a:lnTo>
                    <a:pt x="2666" y="894"/>
                  </a:lnTo>
                  <a:lnTo>
                    <a:pt x="2668" y="896"/>
                  </a:lnTo>
                  <a:lnTo>
                    <a:pt x="2670" y="894"/>
                  </a:lnTo>
                  <a:lnTo>
                    <a:pt x="2672" y="894"/>
                  </a:lnTo>
                  <a:lnTo>
                    <a:pt x="2674" y="896"/>
                  </a:lnTo>
                  <a:lnTo>
                    <a:pt x="2676" y="896"/>
                  </a:lnTo>
                  <a:lnTo>
                    <a:pt x="2678" y="894"/>
                  </a:lnTo>
                  <a:lnTo>
                    <a:pt x="2678" y="896"/>
                  </a:lnTo>
                  <a:lnTo>
                    <a:pt x="2680" y="896"/>
                  </a:lnTo>
                  <a:lnTo>
                    <a:pt x="2682" y="899"/>
                  </a:lnTo>
                  <a:lnTo>
                    <a:pt x="2684" y="899"/>
                  </a:lnTo>
                  <a:lnTo>
                    <a:pt x="2686" y="899"/>
                  </a:lnTo>
                  <a:lnTo>
                    <a:pt x="2686" y="896"/>
                  </a:lnTo>
                  <a:lnTo>
                    <a:pt x="2690" y="896"/>
                  </a:lnTo>
                  <a:lnTo>
                    <a:pt x="2692" y="896"/>
                  </a:lnTo>
                  <a:lnTo>
                    <a:pt x="2694" y="896"/>
                  </a:lnTo>
                  <a:lnTo>
                    <a:pt x="2696" y="896"/>
                  </a:lnTo>
                  <a:lnTo>
                    <a:pt x="2698" y="896"/>
                  </a:lnTo>
                  <a:lnTo>
                    <a:pt x="2698" y="894"/>
                  </a:lnTo>
                  <a:lnTo>
                    <a:pt x="2698" y="892"/>
                  </a:lnTo>
                  <a:lnTo>
                    <a:pt x="2698" y="890"/>
                  </a:lnTo>
                  <a:lnTo>
                    <a:pt x="2698" y="890"/>
                  </a:lnTo>
                  <a:lnTo>
                    <a:pt x="2698" y="888"/>
                  </a:lnTo>
                  <a:lnTo>
                    <a:pt x="2700" y="886"/>
                  </a:lnTo>
                  <a:lnTo>
                    <a:pt x="2700" y="884"/>
                  </a:lnTo>
                  <a:lnTo>
                    <a:pt x="2700" y="882"/>
                  </a:lnTo>
                  <a:lnTo>
                    <a:pt x="2700" y="880"/>
                  </a:lnTo>
                  <a:lnTo>
                    <a:pt x="2700" y="878"/>
                  </a:lnTo>
                  <a:lnTo>
                    <a:pt x="2702" y="878"/>
                  </a:lnTo>
                  <a:lnTo>
                    <a:pt x="2702" y="876"/>
                  </a:lnTo>
                  <a:lnTo>
                    <a:pt x="2702" y="874"/>
                  </a:lnTo>
                  <a:lnTo>
                    <a:pt x="2702" y="874"/>
                  </a:lnTo>
                  <a:lnTo>
                    <a:pt x="2704" y="872"/>
                  </a:lnTo>
                  <a:lnTo>
                    <a:pt x="2704" y="870"/>
                  </a:lnTo>
                  <a:lnTo>
                    <a:pt x="2706" y="870"/>
                  </a:lnTo>
                  <a:lnTo>
                    <a:pt x="2708" y="870"/>
                  </a:lnTo>
                  <a:lnTo>
                    <a:pt x="2710" y="872"/>
                  </a:lnTo>
                  <a:lnTo>
                    <a:pt x="2712" y="872"/>
                  </a:lnTo>
                  <a:lnTo>
                    <a:pt x="2712" y="874"/>
                  </a:lnTo>
                  <a:lnTo>
                    <a:pt x="2712" y="874"/>
                  </a:lnTo>
                  <a:lnTo>
                    <a:pt x="2712" y="876"/>
                  </a:lnTo>
                  <a:lnTo>
                    <a:pt x="2714" y="876"/>
                  </a:lnTo>
                  <a:lnTo>
                    <a:pt x="2714" y="878"/>
                  </a:lnTo>
                  <a:lnTo>
                    <a:pt x="2714" y="880"/>
                  </a:lnTo>
                  <a:lnTo>
                    <a:pt x="2716" y="878"/>
                  </a:lnTo>
                  <a:lnTo>
                    <a:pt x="2718" y="878"/>
                  </a:lnTo>
                  <a:lnTo>
                    <a:pt x="2720" y="878"/>
                  </a:lnTo>
                  <a:lnTo>
                    <a:pt x="2720" y="876"/>
                  </a:lnTo>
                  <a:lnTo>
                    <a:pt x="2722" y="874"/>
                  </a:lnTo>
                  <a:lnTo>
                    <a:pt x="2724" y="874"/>
                  </a:lnTo>
                  <a:lnTo>
                    <a:pt x="2726" y="874"/>
                  </a:lnTo>
                  <a:lnTo>
                    <a:pt x="2726" y="872"/>
                  </a:lnTo>
                  <a:lnTo>
                    <a:pt x="2728" y="872"/>
                  </a:lnTo>
                  <a:lnTo>
                    <a:pt x="2730" y="872"/>
                  </a:lnTo>
                  <a:lnTo>
                    <a:pt x="2732" y="872"/>
                  </a:lnTo>
                  <a:lnTo>
                    <a:pt x="2734" y="872"/>
                  </a:lnTo>
                  <a:lnTo>
                    <a:pt x="2736" y="872"/>
                  </a:lnTo>
                  <a:lnTo>
                    <a:pt x="2738" y="874"/>
                  </a:lnTo>
                  <a:lnTo>
                    <a:pt x="2740" y="874"/>
                  </a:lnTo>
                  <a:lnTo>
                    <a:pt x="2744" y="874"/>
                  </a:lnTo>
                  <a:lnTo>
                    <a:pt x="2746" y="872"/>
                  </a:lnTo>
                  <a:lnTo>
                    <a:pt x="2746" y="872"/>
                  </a:lnTo>
                  <a:lnTo>
                    <a:pt x="2746" y="870"/>
                  </a:lnTo>
                  <a:lnTo>
                    <a:pt x="2748" y="870"/>
                  </a:lnTo>
                  <a:lnTo>
                    <a:pt x="2750" y="868"/>
                  </a:lnTo>
                  <a:lnTo>
                    <a:pt x="2748" y="868"/>
                  </a:lnTo>
                  <a:lnTo>
                    <a:pt x="2748" y="866"/>
                  </a:lnTo>
                  <a:lnTo>
                    <a:pt x="2750" y="866"/>
                  </a:lnTo>
                  <a:lnTo>
                    <a:pt x="2752" y="866"/>
                  </a:lnTo>
                  <a:lnTo>
                    <a:pt x="2754" y="866"/>
                  </a:lnTo>
                  <a:lnTo>
                    <a:pt x="2756" y="868"/>
                  </a:lnTo>
                  <a:lnTo>
                    <a:pt x="2758" y="868"/>
                  </a:lnTo>
                  <a:lnTo>
                    <a:pt x="2760" y="868"/>
                  </a:lnTo>
                  <a:lnTo>
                    <a:pt x="2762" y="868"/>
                  </a:lnTo>
                  <a:lnTo>
                    <a:pt x="2764" y="868"/>
                  </a:lnTo>
                  <a:lnTo>
                    <a:pt x="2766" y="870"/>
                  </a:lnTo>
                  <a:lnTo>
                    <a:pt x="2766" y="874"/>
                  </a:lnTo>
                  <a:lnTo>
                    <a:pt x="2768" y="874"/>
                  </a:lnTo>
                  <a:lnTo>
                    <a:pt x="2768" y="876"/>
                  </a:lnTo>
                  <a:lnTo>
                    <a:pt x="2768" y="878"/>
                  </a:lnTo>
                  <a:lnTo>
                    <a:pt x="2770" y="880"/>
                  </a:lnTo>
                  <a:lnTo>
                    <a:pt x="2770" y="884"/>
                  </a:lnTo>
                  <a:lnTo>
                    <a:pt x="2772" y="884"/>
                  </a:lnTo>
                  <a:lnTo>
                    <a:pt x="2772" y="886"/>
                  </a:lnTo>
                  <a:lnTo>
                    <a:pt x="2772" y="888"/>
                  </a:lnTo>
                  <a:lnTo>
                    <a:pt x="2772" y="890"/>
                  </a:lnTo>
                  <a:lnTo>
                    <a:pt x="2774" y="890"/>
                  </a:lnTo>
                  <a:lnTo>
                    <a:pt x="2776" y="892"/>
                  </a:lnTo>
                  <a:lnTo>
                    <a:pt x="2778" y="892"/>
                  </a:lnTo>
                  <a:lnTo>
                    <a:pt x="2780" y="892"/>
                  </a:lnTo>
                  <a:lnTo>
                    <a:pt x="2782" y="892"/>
                  </a:lnTo>
                  <a:lnTo>
                    <a:pt x="2784" y="892"/>
                  </a:lnTo>
                  <a:lnTo>
                    <a:pt x="2786" y="892"/>
                  </a:lnTo>
                  <a:lnTo>
                    <a:pt x="2786" y="890"/>
                  </a:lnTo>
                  <a:lnTo>
                    <a:pt x="2788" y="890"/>
                  </a:lnTo>
                  <a:lnTo>
                    <a:pt x="2788" y="886"/>
                  </a:lnTo>
                  <a:lnTo>
                    <a:pt x="2788" y="884"/>
                  </a:lnTo>
                  <a:lnTo>
                    <a:pt x="2790" y="884"/>
                  </a:lnTo>
                  <a:lnTo>
                    <a:pt x="2792" y="884"/>
                  </a:lnTo>
                  <a:lnTo>
                    <a:pt x="2794" y="884"/>
                  </a:lnTo>
                  <a:lnTo>
                    <a:pt x="2794" y="884"/>
                  </a:lnTo>
                  <a:lnTo>
                    <a:pt x="2796" y="884"/>
                  </a:lnTo>
                  <a:lnTo>
                    <a:pt x="2796" y="886"/>
                  </a:lnTo>
                  <a:lnTo>
                    <a:pt x="2798" y="886"/>
                  </a:lnTo>
                  <a:lnTo>
                    <a:pt x="2798" y="890"/>
                  </a:lnTo>
                  <a:lnTo>
                    <a:pt x="2800" y="892"/>
                  </a:lnTo>
                  <a:lnTo>
                    <a:pt x="2802" y="894"/>
                  </a:lnTo>
                  <a:lnTo>
                    <a:pt x="2804" y="894"/>
                  </a:lnTo>
                  <a:lnTo>
                    <a:pt x="2808" y="894"/>
                  </a:lnTo>
                  <a:lnTo>
                    <a:pt x="2810" y="896"/>
                  </a:lnTo>
                  <a:lnTo>
                    <a:pt x="2812" y="896"/>
                  </a:lnTo>
                  <a:lnTo>
                    <a:pt x="2812" y="899"/>
                  </a:lnTo>
                  <a:lnTo>
                    <a:pt x="2814" y="899"/>
                  </a:lnTo>
                  <a:lnTo>
                    <a:pt x="2816" y="899"/>
                  </a:lnTo>
                  <a:lnTo>
                    <a:pt x="2816" y="901"/>
                  </a:lnTo>
                  <a:lnTo>
                    <a:pt x="2818" y="901"/>
                  </a:lnTo>
                  <a:lnTo>
                    <a:pt x="2820" y="903"/>
                  </a:lnTo>
                  <a:lnTo>
                    <a:pt x="2820" y="905"/>
                  </a:lnTo>
                  <a:lnTo>
                    <a:pt x="2820" y="907"/>
                  </a:lnTo>
                  <a:lnTo>
                    <a:pt x="2822" y="907"/>
                  </a:lnTo>
                  <a:lnTo>
                    <a:pt x="2822" y="909"/>
                  </a:lnTo>
                  <a:lnTo>
                    <a:pt x="2824" y="909"/>
                  </a:lnTo>
                  <a:lnTo>
                    <a:pt x="2826" y="907"/>
                  </a:lnTo>
                  <a:lnTo>
                    <a:pt x="2828" y="905"/>
                  </a:lnTo>
                  <a:lnTo>
                    <a:pt x="2832" y="903"/>
                  </a:lnTo>
                  <a:lnTo>
                    <a:pt x="2834" y="903"/>
                  </a:lnTo>
                  <a:lnTo>
                    <a:pt x="2836" y="903"/>
                  </a:lnTo>
                  <a:lnTo>
                    <a:pt x="2838" y="903"/>
                  </a:lnTo>
                  <a:lnTo>
                    <a:pt x="2840" y="903"/>
                  </a:lnTo>
                  <a:lnTo>
                    <a:pt x="2842" y="901"/>
                  </a:lnTo>
                  <a:lnTo>
                    <a:pt x="2842" y="896"/>
                  </a:lnTo>
                  <a:lnTo>
                    <a:pt x="2842" y="894"/>
                  </a:lnTo>
                  <a:lnTo>
                    <a:pt x="2844" y="892"/>
                  </a:lnTo>
                  <a:lnTo>
                    <a:pt x="2846" y="892"/>
                  </a:lnTo>
                  <a:lnTo>
                    <a:pt x="2848" y="894"/>
                  </a:lnTo>
                  <a:lnTo>
                    <a:pt x="2850" y="896"/>
                  </a:lnTo>
                  <a:lnTo>
                    <a:pt x="2850" y="899"/>
                  </a:lnTo>
                  <a:lnTo>
                    <a:pt x="2852" y="899"/>
                  </a:lnTo>
                  <a:lnTo>
                    <a:pt x="2854" y="899"/>
                  </a:lnTo>
                  <a:lnTo>
                    <a:pt x="2856" y="901"/>
                  </a:lnTo>
                  <a:lnTo>
                    <a:pt x="2858" y="901"/>
                  </a:lnTo>
                  <a:lnTo>
                    <a:pt x="2860" y="903"/>
                  </a:lnTo>
                  <a:lnTo>
                    <a:pt x="2860" y="905"/>
                  </a:lnTo>
                  <a:lnTo>
                    <a:pt x="2862" y="905"/>
                  </a:lnTo>
                  <a:lnTo>
                    <a:pt x="2864" y="907"/>
                  </a:lnTo>
                  <a:lnTo>
                    <a:pt x="2866" y="907"/>
                  </a:lnTo>
                  <a:lnTo>
                    <a:pt x="2868" y="909"/>
                  </a:lnTo>
                  <a:lnTo>
                    <a:pt x="2874" y="913"/>
                  </a:lnTo>
                  <a:lnTo>
                    <a:pt x="2874" y="915"/>
                  </a:lnTo>
                  <a:lnTo>
                    <a:pt x="2876" y="915"/>
                  </a:lnTo>
                  <a:lnTo>
                    <a:pt x="2878" y="917"/>
                  </a:lnTo>
                  <a:lnTo>
                    <a:pt x="2880" y="919"/>
                  </a:lnTo>
                  <a:lnTo>
                    <a:pt x="2880" y="921"/>
                  </a:lnTo>
                  <a:lnTo>
                    <a:pt x="2878" y="923"/>
                  </a:lnTo>
                  <a:lnTo>
                    <a:pt x="2878" y="925"/>
                  </a:lnTo>
                  <a:lnTo>
                    <a:pt x="2880" y="925"/>
                  </a:lnTo>
                  <a:lnTo>
                    <a:pt x="2882" y="925"/>
                  </a:lnTo>
                  <a:lnTo>
                    <a:pt x="2882" y="923"/>
                  </a:lnTo>
                  <a:lnTo>
                    <a:pt x="2884" y="923"/>
                  </a:lnTo>
                  <a:lnTo>
                    <a:pt x="2884" y="921"/>
                  </a:lnTo>
                  <a:lnTo>
                    <a:pt x="2884" y="919"/>
                  </a:lnTo>
                  <a:lnTo>
                    <a:pt x="2886" y="919"/>
                  </a:lnTo>
                  <a:lnTo>
                    <a:pt x="2886" y="921"/>
                  </a:lnTo>
                  <a:lnTo>
                    <a:pt x="2888" y="921"/>
                  </a:lnTo>
                  <a:lnTo>
                    <a:pt x="2888" y="923"/>
                  </a:lnTo>
                  <a:lnTo>
                    <a:pt x="2890" y="923"/>
                  </a:lnTo>
                  <a:lnTo>
                    <a:pt x="2890" y="923"/>
                  </a:lnTo>
                  <a:lnTo>
                    <a:pt x="2892" y="923"/>
                  </a:lnTo>
                  <a:lnTo>
                    <a:pt x="2894" y="923"/>
                  </a:lnTo>
                  <a:lnTo>
                    <a:pt x="2896" y="925"/>
                  </a:lnTo>
                  <a:lnTo>
                    <a:pt x="2900" y="929"/>
                  </a:lnTo>
                  <a:lnTo>
                    <a:pt x="2902" y="929"/>
                  </a:lnTo>
                  <a:lnTo>
                    <a:pt x="2904" y="927"/>
                  </a:lnTo>
                  <a:lnTo>
                    <a:pt x="2906" y="925"/>
                  </a:lnTo>
                  <a:lnTo>
                    <a:pt x="2908" y="925"/>
                  </a:lnTo>
                  <a:lnTo>
                    <a:pt x="2910" y="925"/>
                  </a:lnTo>
                  <a:lnTo>
                    <a:pt x="2912" y="925"/>
                  </a:lnTo>
                  <a:lnTo>
                    <a:pt x="2916" y="925"/>
                  </a:lnTo>
                  <a:lnTo>
                    <a:pt x="2922" y="923"/>
                  </a:lnTo>
                  <a:lnTo>
                    <a:pt x="2922" y="923"/>
                  </a:lnTo>
                  <a:lnTo>
                    <a:pt x="2924" y="923"/>
                  </a:lnTo>
                  <a:lnTo>
                    <a:pt x="2924" y="921"/>
                  </a:lnTo>
                  <a:lnTo>
                    <a:pt x="2926" y="919"/>
                  </a:lnTo>
                  <a:lnTo>
                    <a:pt x="2928" y="919"/>
                  </a:lnTo>
                  <a:lnTo>
                    <a:pt x="2930" y="919"/>
                  </a:lnTo>
                  <a:lnTo>
                    <a:pt x="2932" y="923"/>
                  </a:lnTo>
                  <a:lnTo>
                    <a:pt x="2932" y="925"/>
                  </a:lnTo>
                  <a:lnTo>
                    <a:pt x="2932" y="927"/>
                  </a:lnTo>
                  <a:lnTo>
                    <a:pt x="2934" y="929"/>
                  </a:lnTo>
                  <a:lnTo>
                    <a:pt x="2936" y="931"/>
                  </a:lnTo>
                  <a:lnTo>
                    <a:pt x="2938" y="931"/>
                  </a:lnTo>
                  <a:lnTo>
                    <a:pt x="2938" y="933"/>
                  </a:lnTo>
                  <a:lnTo>
                    <a:pt x="2938" y="933"/>
                  </a:lnTo>
                  <a:lnTo>
                    <a:pt x="2940" y="933"/>
                  </a:lnTo>
                  <a:lnTo>
                    <a:pt x="2942" y="933"/>
                  </a:lnTo>
                  <a:lnTo>
                    <a:pt x="2944" y="931"/>
                  </a:lnTo>
                  <a:lnTo>
                    <a:pt x="2946" y="931"/>
                  </a:lnTo>
                  <a:lnTo>
                    <a:pt x="2948" y="933"/>
                  </a:lnTo>
                  <a:lnTo>
                    <a:pt x="2950" y="933"/>
                  </a:lnTo>
                  <a:lnTo>
                    <a:pt x="2952" y="935"/>
                  </a:lnTo>
                  <a:lnTo>
                    <a:pt x="2954" y="935"/>
                  </a:lnTo>
                  <a:lnTo>
                    <a:pt x="2956" y="935"/>
                  </a:lnTo>
                  <a:lnTo>
                    <a:pt x="2958" y="935"/>
                  </a:lnTo>
                  <a:lnTo>
                    <a:pt x="2958" y="931"/>
                  </a:lnTo>
                  <a:lnTo>
                    <a:pt x="2960" y="927"/>
                  </a:lnTo>
                  <a:lnTo>
                    <a:pt x="2962" y="927"/>
                  </a:lnTo>
                  <a:lnTo>
                    <a:pt x="2966" y="927"/>
                  </a:lnTo>
                  <a:lnTo>
                    <a:pt x="2966" y="929"/>
                  </a:lnTo>
                  <a:lnTo>
                    <a:pt x="2968" y="929"/>
                  </a:lnTo>
                  <a:lnTo>
                    <a:pt x="2968" y="931"/>
                  </a:lnTo>
                  <a:lnTo>
                    <a:pt x="2970" y="931"/>
                  </a:lnTo>
                  <a:lnTo>
                    <a:pt x="2972" y="931"/>
                  </a:lnTo>
                  <a:lnTo>
                    <a:pt x="2974" y="933"/>
                  </a:lnTo>
                  <a:lnTo>
                    <a:pt x="2976" y="935"/>
                  </a:lnTo>
                  <a:lnTo>
                    <a:pt x="2976" y="937"/>
                  </a:lnTo>
                  <a:lnTo>
                    <a:pt x="2978" y="939"/>
                  </a:lnTo>
                  <a:lnTo>
                    <a:pt x="2980" y="941"/>
                  </a:lnTo>
                  <a:lnTo>
                    <a:pt x="2982" y="941"/>
                  </a:lnTo>
                  <a:lnTo>
                    <a:pt x="2984" y="941"/>
                  </a:lnTo>
                  <a:lnTo>
                    <a:pt x="2984" y="939"/>
                  </a:lnTo>
                  <a:lnTo>
                    <a:pt x="2986" y="939"/>
                  </a:lnTo>
                  <a:lnTo>
                    <a:pt x="2986" y="941"/>
                  </a:lnTo>
                  <a:lnTo>
                    <a:pt x="2988" y="943"/>
                  </a:lnTo>
                  <a:lnTo>
                    <a:pt x="2990" y="943"/>
                  </a:lnTo>
                  <a:lnTo>
                    <a:pt x="2992" y="943"/>
                  </a:lnTo>
                  <a:lnTo>
                    <a:pt x="2994" y="943"/>
                  </a:lnTo>
                  <a:lnTo>
                    <a:pt x="2996" y="947"/>
                  </a:lnTo>
                  <a:lnTo>
                    <a:pt x="2996" y="949"/>
                  </a:lnTo>
                  <a:lnTo>
                    <a:pt x="2998" y="949"/>
                  </a:lnTo>
                  <a:lnTo>
                    <a:pt x="3002" y="951"/>
                  </a:lnTo>
                  <a:lnTo>
                    <a:pt x="3004" y="951"/>
                  </a:lnTo>
                  <a:lnTo>
                    <a:pt x="3006" y="953"/>
                  </a:lnTo>
                  <a:lnTo>
                    <a:pt x="3006" y="955"/>
                  </a:lnTo>
                  <a:lnTo>
                    <a:pt x="3008" y="957"/>
                  </a:lnTo>
                  <a:lnTo>
                    <a:pt x="3010" y="957"/>
                  </a:lnTo>
                  <a:lnTo>
                    <a:pt x="3012" y="957"/>
                  </a:lnTo>
                  <a:lnTo>
                    <a:pt x="3014" y="957"/>
                  </a:lnTo>
                  <a:lnTo>
                    <a:pt x="3018" y="957"/>
                  </a:lnTo>
                  <a:lnTo>
                    <a:pt x="3022" y="957"/>
                  </a:lnTo>
                  <a:lnTo>
                    <a:pt x="3022" y="959"/>
                  </a:lnTo>
                  <a:lnTo>
                    <a:pt x="3026" y="963"/>
                  </a:lnTo>
                  <a:lnTo>
                    <a:pt x="3026" y="965"/>
                  </a:lnTo>
                  <a:lnTo>
                    <a:pt x="3024" y="965"/>
                  </a:lnTo>
                  <a:lnTo>
                    <a:pt x="3022" y="967"/>
                  </a:lnTo>
                  <a:lnTo>
                    <a:pt x="3020" y="971"/>
                  </a:lnTo>
                  <a:lnTo>
                    <a:pt x="3020" y="971"/>
                  </a:lnTo>
                  <a:lnTo>
                    <a:pt x="3020" y="973"/>
                  </a:lnTo>
                  <a:lnTo>
                    <a:pt x="3020" y="977"/>
                  </a:lnTo>
                  <a:lnTo>
                    <a:pt x="3020" y="979"/>
                  </a:lnTo>
                  <a:lnTo>
                    <a:pt x="3022" y="981"/>
                  </a:lnTo>
                  <a:lnTo>
                    <a:pt x="3022" y="983"/>
                  </a:lnTo>
                  <a:lnTo>
                    <a:pt x="3022" y="987"/>
                  </a:lnTo>
                  <a:lnTo>
                    <a:pt x="3022" y="991"/>
                  </a:lnTo>
                  <a:lnTo>
                    <a:pt x="3022" y="993"/>
                  </a:lnTo>
                  <a:lnTo>
                    <a:pt x="3024" y="993"/>
                  </a:lnTo>
                  <a:lnTo>
                    <a:pt x="3024" y="995"/>
                  </a:lnTo>
                  <a:lnTo>
                    <a:pt x="3026" y="995"/>
                  </a:lnTo>
                  <a:lnTo>
                    <a:pt x="3028" y="995"/>
                  </a:lnTo>
                  <a:lnTo>
                    <a:pt x="3030" y="995"/>
                  </a:lnTo>
                  <a:lnTo>
                    <a:pt x="3034" y="995"/>
                  </a:lnTo>
                  <a:lnTo>
                    <a:pt x="3034" y="995"/>
                  </a:lnTo>
                  <a:lnTo>
                    <a:pt x="3036" y="997"/>
                  </a:lnTo>
                  <a:lnTo>
                    <a:pt x="3038" y="999"/>
                  </a:lnTo>
                  <a:lnTo>
                    <a:pt x="3040" y="999"/>
                  </a:lnTo>
                  <a:lnTo>
                    <a:pt x="3042" y="1001"/>
                  </a:lnTo>
                  <a:lnTo>
                    <a:pt x="3040" y="1003"/>
                  </a:lnTo>
                  <a:lnTo>
                    <a:pt x="3038" y="1005"/>
                  </a:lnTo>
                  <a:lnTo>
                    <a:pt x="3038" y="1007"/>
                  </a:lnTo>
                  <a:lnTo>
                    <a:pt x="3038" y="1009"/>
                  </a:lnTo>
                  <a:lnTo>
                    <a:pt x="3036" y="1009"/>
                  </a:lnTo>
                  <a:lnTo>
                    <a:pt x="3034" y="1009"/>
                  </a:lnTo>
                  <a:lnTo>
                    <a:pt x="3034" y="1009"/>
                  </a:lnTo>
                  <a:lnTo>
                    <a:pt x="3034" y="1011"/>
                  </a:lnTo>
                  <a:lnTo>
                    <a:pt x="3032" y="1013"/>
                  </a:lnTo>
                  <a:lnTo>
                    <a:pt x="3032" y="1015"/>
                  </a:lnTo>
                  <a:lnTo>
                    <a:pt x="3032" y="1017"/>
                  </a:lnTo>
                  <a:lnTo>
                    <a:pt x="3030" y="1019"/>
                  </a:lnTo>
                  <a:lnTo>
                    <a:pt x="3026" y="1021"/>
                  </a:lnTo>
                  <a:lnTo>
                    <a:pt x="3024" y="1021"/>
                  </a:lnTo>
                  <a:lnTo>
                    <a:pt x="3024" y="1023"/>
                  </a:lnTo>
                  <a:lnTo>
                    <a:pt x="3022" y="1025"/>
                  </a:lnTo>
                  <a:lnTo>
                    <a:pt x="3020" y="1027"/>
                  </a:lnTo>
                  <a:lnTo>
                    <a:pt x="3020" y="1029"/>
                  </a:lnTo>
                  <a:lnTo>
                    <a:pt x="3018" y="1029"/>
                  </a:lnTo>
                  <a:lnTo>
                    <a:pt x="3018" y="1031"/>
                  </a:lnTo>
                  <a:lnTo>
                    <a:pt x="3016" y="1031"/>
                  </a:lnTo>
                  <a:lnTo>
                    <a:pt x="3014" y="1033"/>
                  </a:lnTo>
                  <a:lnTo>
                    <a:pt x="3008" y="1037"/>
                  </a:lnTo>
                  <a:lnTo>
                    <a:pt x="3008" y="1039"/>
                  </a:lnTo>
                  <a:lnTo>
                    <a:pt x="3008" y="1041"/>
                  </a:lnTo>
                  <a:lnTo>
                    <a:pt x="3004" y="1043"/>
                  </a:lnTo>
                  <a:lnTo>
                    <a:pt x="3002" y="1045"/>
                  </a:lnTo>
                  <a:lnTo>
                    <a:pt x="3002" y="1047"/>
                  </a:lnTo>
                  <a:lnTo>
                    <a:pt x="3000" y="1049"/>
                  </a:lnTo>
                  <a:lnTo>
                    <a:pt x="3000" y="1051"/>
                  </a:lnTo>
                  <a:lnTo>
                    <a:pt x="3002" y="1057"/>
                  </a:lnTo>
                  <a:lnTo>
                    <a:pt x="3004" y="1059"/>
                  </a:lnTo>
                  <a:lnTo>
                    <a:pt x="3006" y="1061"/>
                  </a:lnTo>
                  <a:lnTo>
                    <a:pt x="3008" y="1061"/>
                  </a:lnTo>
                  <a:lnTo>
                    <a:pt x="3010" y="1063"/>
                  </a:lnTo>
                  <a:lnTo>
                    <a:pt x="3012" y="1063"/>
                  </a:lnTo>
                  <a:lnTo>
                    <a:pt x="3014" y="1065"/>
                  </a:lnTo>
                  <a:lnTo>
                    <a:pt x="3016" y="1065"/>
                  </a:lnTo>
                  <a:lnTo>
                    <a:pt x="3018" y="1065"/>
                  </a:lnTo>
                  <a:lnTo>
                    <a:pt x="3020" y="1065"/>
                  </a:lnTo>
                  <a:lnTo>
                    <a:pt x="3020" y="1067"/>
                  </a:lnTo>
                  <a:lnTo>
                    <a:pt x="3020" y="1067"/>
                  </a:lnTo>
                  <a:lnTo>
                    <a:pt x="3020" y="1069"/>
                  </a:lnTo>
                  <a:lnTo>
                    <a:pt x="3022" y="1073"/>
                  </a:lnTo>
                  <a:lnTo>
                    <a:pt x="3022" y="1075"/>
                  </a:lnTo>
                  <a:lnTo>
                    <a:pt x="3024" y="1075"/>
                  </a:lnTo>
                  <a:lnTo>
                    <a:pt x="3024" y="1077"/>
                  </a:lnTo>
                  <a:lnTo>
                    <a:pt x="3028" y="1079"/>
                  </a:lnTo>
                  <a:lnTo>
                    <a:pt x="3030" y="1081"/>
                  </a:lnTo>
                  <a:lnTo>
                    <a:pt x="3032" y="1081"/>
                  </a:lnTo>
                  <a:lnTo>
                    <a:pt x="3034" y="1081"/>
                  </a:lnTo>
                  <a:lnTo>
                    <a:pt x="3034" y="1081"/>
                  </a:lnTo>
                  <a:lnTo>
                    <a:pt x="3036" y="1081"/>
                  </a:lnTo>
                  <a:lnTo>
                    <a:pt x="3036" y="1083"/>
                  </a:lnTo>
                  <a:lnTo>
                    <a:pt x="3038" y="1083"/>
                  </a:lnTo>
                  <a:lnTo>
                    <a:pt x="3038" y="1085"/>
                  </a:lnTo>
                  <a:lnTo>
                    <a:pt x="3040" y="1085"/>
                  </a:lnTo>
                  <a:lnTo>
                    <a:pt x="3042" y="1085"/>
                  </a:lnTo>
                  <a:lnTo>
                    <a:pt x="3044" y="1085"/>
                  </a:lnTo>
                  <a:lnTo>
                    <a:pt x="3048" y="1085"/>
                  </a:lnTo>
                  <a:lnTo>
                    <a:pt x="3050" y="1085"/>
                  </a:lnTo>
                  <a:lnTo>
                    <a:pt x="3054" y="1083"/>
                  </a:lnTo>
                  <a:lnTo>
                    <a:pt x="3056" y="1083"/>
                  </a:lnTo>
                  <a:lnTo>
                    <a:pt x="3058" y="1083"/>
                  </a:lnTo>
                  <a:lnTo>
                    <a:pt x="3058" y="1081"/>
                  </a:lnTo>
                  <a:lnTo>
                    <a:pt x="3060" y="1079"/>
                  </a:lnTo>
                  <a:lnTo>
                    <a:pt x="3060" y="1077"/>
                  </a:lnTo>
                  <a:lnTo>
                    <a:pt x="3062" y="1077"/>
                  </a:lnTo>
                  <a:lnTo>
                    <a:pt x="3066" y="1077"/>
                  </a:lnTo>
                  <a:lnTo>
                    <a:pt x="3070" y="1077"/>
                  </a:lnTo>
                  <a:lnTo>
                    <a:pt x="3072" y="1075"/>
                  </a:lnTo>
                  <a:lnTo>
                    <a:pt x="3074" y="1075"/>
                  </a:lnTo>
                  <a:lnTo>
                    <a:pt x="3074" y="1073"/>
                  </a:lnTo>
                  <a:lnTo>
                    <a:pt x="3076" y="1073"/>
                  </a:lnTo>
                  <a:lnTo>
                    <a:pt x="3078" y="1073"/>
                  </a:lnTo>
                  <a:lnTo>
                    <a:pt x="3080" y="1073"/>
                  </a:lnTo>
                  <a:lnTo>
                    <a:pt x="3082" y="1073"/>
                  </a:lnTo>
                  <a:lnTo>
                    <a:pt x="3082" y="1073"/>
                  </a:lnTo>
                  <a:lnTo>
                    <a:pt x="3084" y="1071"/>
                  </a:lnTo>
                  <a:lnTo>
                    <a:pt x="3086" y="1071"/>
                  </a:lnTo>
                  <a:lnTo>
                    <a:pt x="3088" y="1071"/>
                  </a:lnTo>
                  <a:lnTo>
                    <a:pt x="3090" y="1071"/>
                  </a:lnTo>
                  <a:lnTo>
                    <a:pt x="3092" y="1071"/>
                  </a:lnTo>
                  <a:lnTo>
                    <a:pt x="3094" y="1071"/>
                  </a:lnTo>
                  <a:lnTo>
                    <a:pt x="3094" y="1073"/>
                  </a:lnTo>
                  <a:lnTo>
                    <a:pt x="3094" y="1075"/>
                  </a:lnTo>
                  <a:lnTo>
                    <a:pt x="3094" y="1077"/>
                  </a:lnTo>
                  <a:lnTo>
                    <a:pt x="3096" y="1077"/>
                  </a:lnTo>
                  <a:lnTo>
                    <a:pt x="3096" y="1081"/>
                  </a:lnTo>
                  <a:lnTo>
                    <a:pt x="3096" y="1083"/>
                  </a:lnTo>
                  <a:lnTo>
                    <a:pt x="3098" y="1087"/>
                  </a:lnTo>
                  <a:lnTo>
                    <a:pt x="3098" y="1089"/>
                  </a:lnTo>
                  <a:lnTo>
                    <a:pt x="3096" y="1089"/>
                  </a:lnTo>
                  <a:lnTo>
                    <a:pt x="3094" y="1089"/>
                  </a:lnTo>
                  <a:lnTo>
                    <a:pt x="3092" y="1091"/>
                  </a:lnTo>
                  <a:lnTo>
                    <a:pt x="3092" y="1093"/>
                  </a:lnTo>
                  <a:lnTo>
                    <a:pt x="3094" y="1093"/>
                  </a:lnTo>
                  <a:lnTo>
                    <a:pt x="3100" y="1095"/>
                  </a:lnTo>
                  <a:lnTo>
                    <a:pt x="3102" y="1097"/>
                  </a:lnTo>
                  <a:lnTo>
                    <a:pt x="3104" y="1097"/>
                  </a:lnTo>
                  <a:lnTo>
                    <a:pt x="3104" y="1099"/>
                  </a:lnTo>
                  <a:lnTo>
                    <a:pt x="3106" y="1099"/>
                  </a:lnTo>
                  <a:lnTo>
                    <a:pt x="3108" y="1101"/>
                  </a:lnTo>
                  <a:lnTo>
                    <a:pt x="3108" y="1103"/>
                  </a:lnTo>
                  <a:lnTo>
                    <a:pt x="3108" y="1105"/>
                  </a:lnTo>
                  <a:lnTo>
                    <a:pt x="3110" y="1105"/>
                  </a:lnTo>
                  <a:lnTo>
                    <a:pt x="3112" y="1107"/>
                  </a:lnTo>
                  <a:lnTo>
                    <a:pt x="3116" y="1105"/>
                  </a:lnTo>
                  <a:lnTo>
                    <a:pt x="3118" y="1105"/>
                  </a:lnTo>
                  <a:lnTo>
                    <a:pt x="3120" y="1105"/>
                  </a:lnTo>
                  <a:lnTo>
                    <a:pt x="3122" y="1105"/>
                  </a:lnTo>
                  <a:lnTo>
                    <a:pt x="3124" y="1105"/>
                  </a:lnTo>
                  <a:lnTo>
                    <a:pt x="3126" y="1105"/>
                  </a:lnTo>
                  <a:lnTo>
                    <a:pt x="3128" y="1105"/>
                  </a:lnTo>
                  <a:lnTo>
                    <a:pt x="3130" y="1103"/>
                  </a:lnTo>
                  <a:lnTo>
                    <a:pt x="3132" y="1103"/>
                  </a:lnTo>
                  <a:lnTo>
                    <a:pt x="3134" y="1105"/>
                  </a:lnTo>
                  <a:lnTo>
                    <a:pt x="3134" y="1107"/>
                  </a:lnTo>
                  <a:lnTo>
                    <a:pt x="3136" y="1107"/>
                  </a:lnTo>
                  <a:lnTo>
                    <a:pt x="3136" y="1105"/>
                  </a:lnTo>
                  <a:lnTo>
                    <a:pt x="3138" y="1105"/>
                  </a:lnTo>
                  <a:lnTo>
                    <a:pt x="3140" y="1105"/>
                  </a:lnTo>
                  <a:lnTo>
                    <a:pt x="3140" y="1107"/>
                  </a:lnTo>
                  <a:lnTo>
                    <a:pt x="3142" y="1107"/>
                  </a:lnTo>
                  <a:lnTo>
                    <a:pt x="3144" y="1107"/>
                  </a:lnTo>
                  <a:lnTo>
                    <a:pt x="3144" y="1105"/>
                  </a:lnTo>
                  <a:lnTo>
                    <a:pt x="3146" y="1105"/>
                  </a:lnTo>
                  <a:lnTo>
                    <a:pt x="3148" y="1107"/>
                  </a:lnTo>
                  <a:lnTo>
                    <a:pt x="3148" y="1109"/>
                  </a:lnTo>
                  <a:lnTo>
                    <a:pt x="3150" y="1111"/>
                  </a:lnTo>
                  <a:lnTo>
                    <a:pt x="3152" y="1111"/>
                  </a:lnTo>
                  <a:lnTo>
                    <a:pt x="3154" y="1109"/>
                  </a:lnTo>
                  <a:lnTo>
                    <a:pt x="3156" y="1109"/>
                  </a:lnTo>
                  <a:lnTo>
                    <a:pt x="3158" y="1109"/>
                  </a:lnTo>
                  <a:lnTo>
                    <a:pt x="3164" y="1111"/>
                  </a:lnTo>
                  <a:lnTo>
                    <a:pt x="3166" y="1111"/>
                  </a:lnTo>
                  <a:lnTo>
                    <a:pt x="3168" y="1113"/>
                  </a:lnTo>
                  <a:lnTo>
                    <a:pt x="3170" y="1113"/>
                  </a:lnTo>
                  <a:lnTo>
                    <a:pt x="3170" y="1115"/>
                  </a:lnTo>
                  <a:lnTo>
                    <a:pt x="3172" y="1115"/>
                  </a:lnTo>
                  <a:lnTo>
                    <a:pt x="3174" y="1115"/>
                  </a:lnTo>
                  <a:lnTo>
                    <a:pt x="3174" y="1117"/>
                  </a:lnTo>
                  <a:lnTo>
                    <a:pt x="3174" y="1119"/>
                  </a:lnTo>
                  <a:lnTo>
                    <a:pt x="3172" y="1119"/>
                  </a:lnTo>
                  <a:lnTo>
                    <a:pt x="3172" y="1121"/>
                  </a:lnTo>
                  <a:lnTo>
                    <a:pt x="3172" y="1123"/>
                  </a:lnTo>
                  <a:lnTo>
                    <a:pt x="3174" y="1125"/>
                  </a:lnTo>
                  <a:lnTo>
                    <a:pt x="3178" y="1131"/>
                  </a:lnTo>
                  <a:lnTo>
                    <a:pt x="3178" y="1133"/>
                  </a:lnTo>
                  <a:lnTo>
                    <a:pt x="3178" y="1133"/>
                  </a:lnTo>
                  <a:lnTo>
                    <a:pt x="3180" y="1135"/>
                  </a:lnTo>
                  <a:lnTo>
                    <a:pt x="3182" y="1135"/>
                  </a:lnTo>
                  <a:lnTo>
                    <a:pt x="3182" y="1137"/>
                  </a:lnTo>
                  <a:lnTo>
                    <a:pt x="3186" y="1139"/>
                  </a:lnTo>
                  <a:lnTo>
                    <a:pt x="3188" y="1141"/>
                  </a:lnTo>
                  <a:lnTo>
                    <a:pt x="3188" y="1143"/>
                  </a:lnTo>
                  <a:lnTo>
                    <a:pt x="3190" y="1143"/>
                  </a:lnTo>
                  <a:lnTo>
                    <a:pt x="3194" y="1145"/>
                  </a:lnTo>
                  <a:lnTo>
                    <a:pt x="3196" y="1145"/>
                  </a:lnTo>
                  <a:lnTo>
                    <a:pt x="3196" y="1147"/>
                  </a:lnTo>
                  <a:lnTo>
                    <a:pt x="3198" y="1147"/>
                  </a:lnTo>
                  <a:lnTo>
                    <a:pt x="3200" y="1147"/>
                  </a:lnTo>
                  <a:lnTo>
                    <a:pt x="3202" y="1147"/>
                  </a:lnTo>
                  <a:lnTo>
                    <a:pt x="3204" y="1147"/>
                  </a:lnTo>
                  <a:lnTo>
                    <a:pt x="3206" y="1149"/>
                  </a:lnTo>
                  <a:lnTo>
                    <a:pt x="3208" y="1151"/>
                  </a:lnTo>
                  <a:lnTo>
                    <a:pt x="3210" y="1153"/>
                  </a:lnTo>
                  <a:lnTo>
                    <a:pt x="3210" y="1155"/>
                  </a:lnTo>
                  <a:lnTo>
                    <a:pt x="3210" y="1157"/>
                  </a:lnTo>
                  <a:lnTo>
                    <a:pt x="3208" y="1157"/>
                  </a:lnTo>
                  <a:lnTo>
                    <a:pt x="3208" y="1159"/>
                  </a:lnTo>
                  <a:lnTo>
                    <a:pt x="3210" y="1161"/>
                  </a:lnTo>
                  <a:lnTo>
                    <a:pt x="3210" y="1163"/>
                  </a:lnTo>
                  <a:lnTo>
                    <a:pt x="3212" y="1163"/>
                  </a:lnTo>
                  <a:lnTo>
                    <a:pt x="3214" y="1165"/>
                  </a:lnTo>
                  <a:lnTo>
                    <a:pt x="3220" y="1167"/>
                  </a:lnTo>
                  <a:lnTo>
                    <a:pt x="3222" y="1169"/>
                  </a:lnTo>
                  <a:lnTo>
                    <a:pt x="3224" y="1171"/>
                  </a:lnTo>
                  <a:lnTo>
                    <a:pt x="3224" y="1173"/>
                  </a:lnTo>
                  <a:lnTo>
                    <a:pt x="3226" y="1173"/>
                  </a:lnTo>
                  <a:lnTo>
                    <a:pt x="3226" y="1175"/>
                  </a:lnTo>
                  <a:lnTo>
                    <a:pt x="3226" y="1177"/>
                  </a:lnTo>
                  <a:lnTo>
                    <a:pt x="3226" y="1179"/>
                  </a:lnTo>
                  <a:lnTo>
                    <a:pt x="3226" y="1181"/>
                  </a:lnTo>
                  <a:lnTo>
                    <a:pt x="3224" y="1181"/>
                  </a:lnTo>
                  <a:lnTo>
                    <a:pt x="3220" y="1183"/>
                  </a:lnTo>
                  <a:lnTo>
                    <a:pt x="3216" y="1183"/>
                  </a:lnTo>
                  <a:lnTo>
                    <a:pt x="3214" y="1183"/>
                  </a:lnTo>
                  <a:lnTo>
                    <a:pt x="3214" y="1185"/>
                  </a:lnTo>
                  <a:lnTo>
                    <a:pt x="3212" y="1187"/>
                  </a:lnTo>
                  <a:lnTo>
                    <a:pt x="3210" y="1187"/>
                  </a:lnTo>
                  <a:lnTo>
                    <a:pt x="3208" y="1189"/>
                  </a:lnTo>
                  <a:lnTo>
                    <a:pt x="3206" y="1189"/>
                  </a:lnTo>
                  <a:lnTo>
                    <a:pt x="3204" y="1189"/>
                  </a:lnTo>
                  <a:lnTo>
                    <a:pt x="3202" y="1191"/>
                  </a:lnTo>
                  <a:lnTo>
                    <a:pt x="3200" y="1191"/>
                  </a:lnTo>
                  <a:lnTo>
                    <a:pt x="3198" y="1191"/>
                  </a:lnTo>
                  <a:lnTo>
                    <a:pt x="3196" y="1191"/>
                  </a:lnTo>
                  <a:lnTo>
                    <a:pt x="3196" y="1193"/>
                  </a:lnTo>
                  <a:lnTo>
                    <a:pt x="3194" y="1193"/>
                  </a:lnTo>
                  <a:lnTo>
                    <a:pt x="3196" y="1195"/>
                  </a:lnTo>
                  <a:lnTo>
                    <a:pt x="3198" y="1195"/>
                  </a:lnTo>
                  <a:lnTo>
                    <a:pt x="3198" y="1197"/>
                  </a:lnTo>
                  <a:lnTo>
                    <a:pt x="3198" y="1199"/>
                  </a:lnTo>
                  <a:lnTo>
                    <a:pt x="3196" y="1199"/>
                  </a:lnTo>
                  <a:lnTo>
                    <a:pt x="3196" y="1201"/>
                  </a:lnTo>
                  <a:lnTo>
                    <a:pt x="3196" y="1203"/>
                  </a:lnTo>
                  <a:lnTo>
                    <a:pt x="3198" y="1203"/>
                  </a:lnTo>
                  <a:lnTo>
                    <a:pt x="3196" y="1205"/>
                  </a:lnTo>
                  <a:lnTo>
                    <a:pt x="3198" y="1207"/>
                  </a:lnTo>
                  <a:lnTo>
                    <a:pt x="3200" y="1209"/>
                  </a:lnTo>
                  <a:lnTo>
                    <a:pt x="3202" y="1209"/>
                  </a:lnTo>
                  <a:lnTo>
                    <a:pt x="3204" y="1211"/>
                  </a:lnTo>
                  <a:lnTo>
                    <a:pt x="3206" y="1211"/>
                  </a:lnTo>
                  <a:lnTo>
                    <a:pt x="3206" y="1213"/>
                  </a:lnTo>
                  <a:lnTo>
                    <a:pt x="3208" y="1215"/>
                  </a:lnTo>
                  <a:lnTo>
                    <a:pt x="3208" y="1219"/>
                  </a:lnTo>
                  <a:lnTo>
                    <a:pt x="3210" y="1219"/>
                  </a:lnTo>
                  <a:lnTo>
                    <a:pt x="3210" y="1221"/>
                  </a:lnTo>
                  <a:lnTo>
                    <a:pt x="3210" y="1223"/>
                  </a:lnTo>
                  <a:lnTo>
                    <a:pt x="3212" y="1223"/>
                  </a:lnTo>
                  <a:lnTo>
                    <a:pt x="3214" y="1223"/>
                  </a:lnTo>
                  <a:lnTo>
                    <a:pt x="3214" y="1225"/>
                  </a:lnTo>
                  <a:lnTo>
                    <a:pt x="3214" y="1227"/>
                  </a:lnTo>
                  <a:lnTo>
                    <a:pt x="3216" y="1227"/>
                  </a:lnTo>
                  <a:lnTo>
                    <a:pt x="3216" y="1229"/>
                  </a:lnTo>
                  <a:lnTo>
                    <a:pt x="3216" y="1231"/>
                  </a:lnTo>
                  <a:lnTo>
                    <a:pt x="3218" y="1233"/>
                  </a:lnTo>
                  <a:lnTo>
                    <a:pt x="3222" y="1233"/>
                  </a:lnTo>
                  <a:lnTo>
                    <a:pt x="3224" y="1235"/>
                  </a:lnTo>
                  <a:lnTo>
                    <a:pt x="3226" y="1235"/>
                  </a:lnTo>
                  <a:lnTo>
                    <a:pt x="3226" y="1239"/>
                  </a:lnTo>
                  <a:lnTo>
                    <a:pt x="3226" y="1241"/>
                  </a:lnTo>
                  <a:lnTo>
                    <a:pt x="3226" y="1245"/>
                  </a:lnTo>
                  <a:lnTo>
                    <a:pt x="3226" y="1247"/>
                  </a:lnTo>
                  <a:lnTo>
                    <a:pt x="3226" y="1249"/>
                  </a:lnTo>
                  <a:lnTo>
                    <a:pt x="3226" y="1251"/>
                  </a:lnTo>
                  <a:lnTo>
                    <a:pt x="3226" y="1253"/>
                  </a:lnTo>
                  <a:lnTo>
                    <a:pt x="3226" y="1255"/>
                  </a:lnTo>
                  <a:lnTo>
                    <a:pt x="3226" y="1257"/>
                  </a:lnTo>
                  <a:lnTo>
                    <a:pt x="3226" y="1259"/>
                  </a:lnTo>
                  <a:lnTo>
                    <a:pt x="3224" y="1259"/>
                  </a:lnTo>
                  <a:lnTo>
                    <a:pt x="3224" y="1261"/>
                  </a:lnTo>
                  <a:lnTo>
                    <a:pt x="3222" y="1261"/>
                  </a:lnTo>
                  <a:lnTo>
                    <a:pt x="3222" y="1263"/>
                  </a:lnTo>
                  <a:lnTo>
                    <a:pt x="3222" y="1265"/>
                  </a:lnTo>
                  <a:lnTo>
                    <a:pt x="3222" y="1271"/>
                  </a:lnTo>
                  <a:lnTo>
                    <a:pt x="3222" y="1273"/>
                  </a:lnTo>
                  <a:lnTo>
                    <a:pt x="3220" y="1273"/>
                  </a:lnTo>
                  <a:lnTo>
                    <a:pt x="3220" y="1275"/>
                  </a:lnTo>
                  <a:lnTo>
                    <a:pt x="3220" y="1277"/>
                  </a:lnTo>
                  <a:lnTo>
                    <a:pt x="3220" y="1279"/>
                  </a:lnTo>
                  <a:lnTo>
                    <a:pt x="3220" y="1281"/>
                  </a:lnTo>
                  <a:lnTo>
                    <a:pt x="3218" y="1281"/>
                  </a:lnTo>
                  <a:lnTo>
                    <a:pt x="3216" y="1281"/>
                  </a:lnTo>
                  <a:lnTo>
                    <a:pt x="3214" y="1281"/>
                  </a:lnTo>
                  <a:lnTo>
                    <a:pt x="3212" y="1281"/>
                  </a:lnTo>
                  <a:lnTo>
                    <a:pt x="3210" y="1281"/>
                  </a:lnTo>
                  <a:lnTo>
                    <a:pt x="3206" y="1279"/>
                  </a:lnTo>
                  <a:lnTo>
                    <a:pt x="3202" y="1279"/>
                  </a:lnTo>
                  <a:lnTo>
                    <a:pt x="3202" y="1277"/>
                  </a:lnTo>
                  <a:lnTo>
                    <a:pt x="3200" y="1277"/>
                  </a:lnTo>
                  <a:lnTo>
                    <a:pt x="3198" y="1277"/>
                  </a:lnTo>
                  <a:lnTo>
                    <a:pt x="3196" y="1277"/>
                  </a:lnTo>
                  <a:lnTo>
                    <a:pt x="3194" y="1277"/>
                  </a:lnTo>
                  <a:lnTo>
                    <a:pt x="3194" y="1275"/>
                  </a:lnTo>
                  <a:lnTo>
                    <a:pt x="3192" y="1275"/>
                  </a:lnTo>
                  <a:lnTo>
                    <a:pt x="3192" y="1277"/>
                  </a:lnTo>
                  <a:lnTo>
                    <a:pt x="3192" y="1279"/>
                  </a:lnTo>
                  <a:lnTo>
                    <a:pt x="3192" y="1281"/>
                  </a:lnTo>
                  <a:lnTo>
                    <a:pt x="3190" y="1281"/>
                  </a:lnTo>
                  <a:lnTo>
                    <a:pt x="3190" y="1283"/>
                  </a:lnTo>
                  <a:lnTo>
                    <a:pt x="3192" y="1285"/>
                  </a:lnTo>
                  <a:lnTo>
                    <a:pt x="3194" y="1287"/>
                  </a:lnTo>
                  <a:lnTo>
                    <a:pt x="3196" y="1289"/>
                  </a:lnTo>
                  <a:lnTo>
                    <a:pt x="3198" y="1289"/>
                  </a:lnTo>
                  <a:lnTo>
                    <a:pt x="3200" y="1291"/>
                  </a:lnTo>
                  <a:lnTo>
                    <a:pt x="3202" y="1293"/>
                  </a:lnTo>
                  <a:lnTo>
                    <a:pt x="3202" y="1295"/>
                  </a:lnTo>
                  <a:lnTo>
                    <a:pt x="3204" y="1297"/>
                  </a:lnTo>
                  <a:lnTo>
                    <a:pt x="3206" y="1301"/>
                  </a:lnTo>
                  <a:lnTo>
                    <a:pt x="3208" y="1301"/>
                  </a:lnTo>
                  <a:lnTo>
                    <a:pt x="3210" y="1305"/>
                  </a:lnTo>
                  <a:lnTo>
                    <a:pt x="3210" y="1305"/>
                  </a:lnTo>
                  <a:lnTo>
                    <a:pt x="3208" y="1313"/>
                  </a:lnTo>
                  <a:lnTo>
                    <a:pt x="3210" y="1313"/>
                  </a:lnTo>
                  <a:lnTo>
                    <a:pt x="3210" y="1315"/>
                  </a:lnTo>
                  <a:lnTo>
                    <a:pt x="3210" y="1321"/>
                  </a:lnTo>
                  <a:lnTo>
                    <a:pt x="3210" y="1324"/>
                  </a:lnTo>
                  <a:lnTo>
                    <a:pt x="3212" y="1328"/>
                  </a:lnTo>
                  <a:lnTo>
                    <a:pt x="3212" y="1330"/>
                  </a:lnTo>
                  <a:lnTo>
                    <a:pt x="3214" y="1332"/>
                  </a:lnTo>
                  <a:lnTo>
                    <a:pt x="3214" y="1334"/>
                  </a:lnTo>
                  <a:lnTo>
                    <a:pt x="3216" y="1334"/>
                  </a:lnTo>
                  <a:lnTo>
                    <a:pt x="3216" y="1336"/>
                  </a:lnTo>
                  <a:lnTo>
                    <a:pt x="3218" y="1338"/>
                  </a:lnTo>
                  <a:lnTo>
                    <a:pt x="3218" y="1340"/>
                  </a:lnTo>
                  <a:lnTo>
                    <a:pt x="3216" y="1342"/>
                  </a:lnTo>
                  <a:lnTo>
                    <a:pt x="3214" y="1344"/>
                  </a:lnTo>
                  <a:lnTo>
                    <a:pt x="3214" y="1346"/>
                  </a:lnTo>
                  <a:lnTo>
                    <a:pt x="3214" y="1348"/>
                  </a:lnTo>
                  <a:lnTo>
                    <a:pt x="3214" y="1352"/>
                  </a:lnTo>
                  <a:lnTo>
                    <a:pt x="3214" y="1354"/>
                  </a:lnTo>
                  <a:lnTo>
                    <a:pt x="3212" y="1354"/>
                  </a:lnTo>
                  <a:lnTo>
                    <a:pt x="3210" y="1356"/>
                  </a:lnTo>
                  <a:lnTo>
                    <a:pt x="3208" y="1356"/>
                  </a:lnTo>
                  <a:lnTo>
                    <a:pt x="3208" y="1358"/>
                  </a:lnTo>
                  <a:lnTo>
                    <a:pt x="3208" y="1360"/>
                  </a:lnTo>
                  <a:lnTo>
                    <a:pt x="3210" y="1362"/>
                  </a:lnTo>
                  <a:lnTo>
                    <a:pt x="3208" y="1362"/>
                  </a:lnTo>
                  <a:lnTo>
                    <a:pt x="3208" y="1364"/>
                  </a:lnTo>
                  <a:lnTo>
                    <a:pt x="3206" y="1368"/>
                  </a:lnTo>
                  <a:lnTo>
                    <a:pt x="3204" y="1368"/>
                  </a:lnTo>
                  <a:lnTo>
                    <a:pt x="3202" y="1370"/>
                  </a:lnTo>
                  <a:lnTo>
                    <a:pt x="3200" y="1372"/>
                  </a:lnTo>
                  <a:lnTo>
                    <a:pt x="3198" y="1374"/>
                  </a:lnTo>
                  <a:lnTo>
                    <a:pt x="3192" y="1378"/>
                  </a:lnTo>
                  <a:lnTo>
                    <a:pt x="3192" y="1380"/>
                  </a:lnTo>
                  <a:lnTo>
                    <a:pt x="3190" y="1382"/>
                  </a:lnTo>
                  <a:lnTo>
                    <a:pt x="3190" y="1384"/>
                  </a:lnTo>
                  <a:lnTo>
                    <a:pt x="3188" y="1384"/>
                  </a:lnTo>
                  <a:lnTo>
                    <a:pt x="3186" y="1384"/>
                  </a:lnTo>
                  <a:lnTo>
                    <a:pt x="3184" y="1384"/>
                  </a:lnTo>
                  <a:lnTo>
                    <a:pt x="3184" y="1386"/>
                  </a:lnTo>
                  <a:lnTo>
                    <a:pt x="3182" y="1388"/>
                  </a:lnTo>
                  <a:lnTo>
                    <a:pt x="3182" y="1390"/>
                  </a:lnTo>
                  <a:lnTo>
                    <a:pt x="3180" y="1390"/>
                  </a:lnTo>
                  <a:lnTo>
                    <a:pt x="3178" y="1392"/>
                  </a:lnTo>
                  <a:lnTo>
                    <a:pt x="3178" y="1392"/>
                  </a:lnTo>
                  <a:lnTo>
                    <a:pt x="3178" y="1394"/>
                  </a:lnTo>
                  <a:lnTo>
                    <a:pt x="3178" y="1396"/>
                  </a:lnTo>
                  <a:lnTo>
                    <a:pt x="3176" y="1396"/>
                  </a:lnTo>
                  <a:lnTo>
                    <a:pt x="3176" y="1398"/>
                  </a:lnTo>
                  <a:lnTo>
                    <a:pt x="3174" y="1398"/>
                  </a:lnTo>
                  <a:lnTo>
                    <a:pt x="3174" y="1400"/>
                  </a:lnTo>
                  <a:lnTo>
                    <a:pt x="3176" y="1402"/>
                  </a:lnTo>
                  <a:lnTo>
                    <a:pt x="3176" y="1406"/>
                  </a:lnTo>
                  <a:lnTo>
                    <a:pt x="3176" y="1408"/>
                  </a:lnTo>
                  <a:lnTo>
                    <a:pt x="3176" y="1410"/>
                  </a:lnTo>
                  <a:lnTo>
                    <a:pt x="3178" y="1412"/>
                  </a:lnTo>
                  <a:lnTo>
                    <a:pt x="3178" y="1414"/>
                  </a:lnTo>
                  <a:lnTo>
                    <a:pt x="3178" y="1416"/>
                  </a:lnTo>
                  <a:lnTo>
                    <a:pt x="3180" y="1418"/>
                  </a:lnTo>
                  <a:lnTo>
                    <a:pt x="3180" y="1422"/>
                  </a:lnTo>
                  <a:lnTo>
                    <a:pt x="3180" y="1426"/>
                  </a:lnTo>
                  <a:lnTo>
                    <a:pt x="3178" y="1428"/>
                  </a:lnTo>
                  <a:lnTo>
                    <a:pt x="3176" y="1428"/>
                  </a:lnTo>
                  <a:lnTo>
                    <a:pt x="3176" y="1430"/>
                  </a:lnTo>
                  <a:lnTo>
                    <a:pt x="3176" y="1432"/>
                  </a:lnTo>
                  <a:lnTo>
                    <a:pt x="3176" y="1434"/>
                  </a:lnTo>
                  <a:lnTo>
                    <a:pt x="3178" y="1434"/>
                  </a:lnTo>
                  <a:lnTo>
                    <a:pt x="3178" y="1436"/>
                  </a:lnTo>
                  <a:lnTo>
                    <a:pt x="3176" y="1440"/>
                  </a:lnTo>
                  <a:lnTo>
                    <a:pt x="3174" y="1440"/>
                  </a:lnTo>
                  <a:lnTo>
                    <a:pt x="3174" y="1442"/>
                  </a:lnTo>
                  <a:lnTo>
                    <a:pt x="3168" y="1444"/>
                  </a:lnTo>
                  <a:lnTo>
                    <a:pt x="3166" y="1446"/>
                  </a:lnTo>
                  <a:lnTo>
                    <a:pt x="3166" y="1448"/>
                  </a:lnTo>
                  <a:lnTo>
                    <a:pt x="3166" y="1450"/>
                  </a:lnTo>
                  <a:lnTo>
                    <a:pt x="3166" y="1450"/>
                  </a:lnTo>
                  <a:lnTo>
                    <a:pt x="3168" y="1452"/>
                  </a:lnTo>
                  <a:lnTo>
                    <a:pt x="3168" y="1454"/>
                  </a:lnTo>
                  <a:lnTo>
                    <a:pt x="3164" y="1458"/>
                  </a:lnTo>
                  <a:lnTo>
                    <a:pt x="3162" y="1458"/>
                  </a:lnTo>
                  <a:lnTo>
                    <a:pt x="3160" y="1462"/>
                  </a:lnTo>
                  <a:lnTo>
                    <a:pt x="3158" y="1462"/>
                  </a:lnTo>
                  <a:lnTo>
                    <a:pt x="3158" y="1464"/>
                  </a:lnTo>
                  <a:lnTo>
                    <a:pt x="3156" y="1466"/>
                  </a:lnTo>
                  <a:lnTo>
                    <a:pt x="3156" y="1468"/>
                  </a:lnTo>
                  <a:lnTo>
                    <a:pt x="3158" y="1470"/>
                  </a:lnTo>
                  <a:lnTo>
                    <a:pt x="3162" y="1470"/>
                  </a:lnTo>
                  <a:lnTo>
                    <a:pt x="3164" y="1470"/>
                  </a:lnTo>
                  <a:lnTo>
                    <a:pt x="3166" y="1468"/>
                  </a:lnTo>
                  <a:lnTo>
                    <a:pt x="3168" y="1468"/>
                  </a:lnTo>
                  <a:lnTo>
                    <a:pt x="3168" y="1466"/>
                  </a:lnTo>
                  <a:lnTo>
                    <a:pt x="3168" y="1464"/>
                  </a:lnTo>
                  <a:lnTo>
                    <a:pt x="3166" y="1462"/>
                  </a:lnTo>
                  <a:lnTo>
                    <a:pt x="3166" y="1460"/>
                  </a:lnTo>
                  <a:lnTo>
                    <a:pt x="3166" y="1458"/>
                  </a:lnTo>
                  <a:lnTo>
                    <a:pt x="3168" y="1458"/>
                  </a:lnTo>
                  <a:lnTo>
                    <a:pt x="3170" y="1458"/>
                  </a:lnTo>
                  <a:lnTo>
                    <a:pt x="3170" y="1460"/>
                  </a:lnTo>
                  <a:lnTo>
                    <a:pt x="3172" y="1460"/>
                  </a:lnTo>
                  <a:lnTo>
                    <a:pt x="3172" y="1462"/>
                  </a:lnTo>
                  <a:lnTo>
                    <a:pt x="3172" y="1464"/>
                  </a:lnTo>
                  <a:lnTo>
                    <a:pt x="3172" y="1466"/>
                  </a:lnTo>
                  <a:lnTo>
                    <a:pt x="3172" y="1468"/>
                  </a:lnTo>
                  <a:lnTo>
                    <a:pt x="3172" y="1470"/>
                  </a:lnTo>
                  <a:lnTo>
                    <a:pt x="3174" y="1472"/>
                  </a:lnTo>
                  <a:lnTo>
                    <a:pt x="3176" y="1472"/>
                  </a:lnTo>
                  <a:lnTo>
                    <a:pt x="3178" y="1474"/>
                  </a:lnTo>
                  <a:lnTo>
                    <a:pt x="3178" y="1474"/>
                  </a:lnTo>
                  <a:lnTo>
                    <a:pt x="3180" y="1476"/>
                  </a:lnTo>
                  <a:lnTo>
                    <a:pt x="3180" y="1478"/>
                  </a:lnTo>
                  <a:lnTo>
                    <a:pt x="3180" y="1480"/>
                  </a:lnTo>
                  <a:lnTo>
                    <a:pt x="3182" y="1480"/>
                  </a:lnTo>
                  <a:lnTo>
                    <a:pt x="3184" y="1480"/>
                  </a:lnTo>
                  <a:lnTo>
                    <a:pt x="3184" y="1478"/>
                  </a:lnTo>
                  <a:lnTo>
                    <a:pt x="3186" y="1478"/>
                  </a:lnTo>
                  <a:lnTo>
                    <a:pt x="3188" y="1478"/>
                  </a:lnTo>
                  <a:lnTo>
                    <a:pt x="3188" y="1476"/>
                  </a:lnTo>
                  <a:lnTo>
                    <a:pt x="3188" y="1474"/>
                  </a:lnTo>
                  <a:lnTo>
                    <a:pt x="3190" y="1472"/>
                  </a:lnTo>
                  <a:lnTo>
                    <a:pt x="3192" y="1472"/>
                  </a:lnTo>
                  <a:lnTo>
                    <a:pt x="3194" y="1472"/>
                  </a:lnTo>
                  <a:lnTo>
                    <a:pt x="3196" y="1474"/>
                  </a:lnTo>
                  <a:lnTo>
                    <a:pt x="3198" y="1472"/>
                  </a:lnTo>
                  <a:lnTo>
                    <a:pt x="3198" y="1470"/>
                  </a:lnTo>
                  <a:lnTo>
                    <a:pt x="3200" y="1472"/>
                  </a:lnTo>
                  <a:lnTo>
                    <a:pt x="3202" y="1472"/>
                  </a:lnTo>
                  <a:lnTo>
                    <a:pt x="3204" y="1472"/>
                  </a:lnTo>
                  <a:lnTo>
                    <a:pt x="3208" y="1472"/>
                  </a:lnTo>
                  <a:lnTo>
                    <a:pt x="3210" y="1472"/>
                  </a:lnTo>
                  <a:lnTo>
                    <a:pt x="3210" y="1470"/>
                  </a:lnTo>
                  <a:lnTo>
                    <a:pt x="3212" y="1470"/>
                  </a:lnTo>
                  <a:lnTo>
                    <a:pt x="3214" y="1470"/>
                  </a:lnTo>
                  <a:lnTo>
                    <a:pt x="3220" y="1470"/>
                  </a:lnTo>
                  <a:lnTo>
                    <a:pt x="3220" y="1472"/>
                  </a:lnTo>
                  <a:lnTo>
                    <a:pt x="3222" y="1472"/>
                  </a:lnTo>
                  <a:lnTo>
                    <a:pt x="3224" y="1474"/>
                  </a:lnTo>
                  <a:lnTo>
                    <a:pt x="3226" y="1474"/>
                  </a:lnTo>
                  <a:lnTo>
                    <a:pt x="3226" y="1474"/>
                  </a:lnTo>
                  <a:lnTo>
                    <a:pt x="3228" y="1472"/>
                  </a:lnTo>
                  <a:lnTo>
                    <a:pt x="3232" y="1472"/>
                  </a:lnTo>
                  <a:lnTo>
                    <a:pt x="3234" y="1474"/>
                  </a:lnTo>
                  <a:lnTo>
                    <a:pt x="3236" y="1474"/>
                  </a:lnTo>
                  <a:lnTo>
                    <a:pt x="3236" y="1476"/>
                  </a:lnTo>
                  <a:lnTo>
                    <a:pt x="3238" y="1476"/>
                  </a:lnTo>
                  <a:lnTo>
                    <a:pt x="3238" y="1474"/>
                  </a:lnTo>
                  <a:lnTo>
                    <a:pt x="3240" y="1474"/>
                  </a:lnTo>
                  <a:lnTo>
                    <a:pt x="3242" y="1474"/>
                  </a:lnTo>
                  <a:lnTo>
                    <a:pt x="3242" y="1472"/>
                  </a:lnTo>
                  <a:lnTo>
                    <a:pt x="3242" y="1470"/>
                  </a:lnTo>
                  <a:lnTo>
                    <a:pt x="3244" y="1470"/>
                  </a:lnTo>
                  <a:lnTo>
                    <a:pt x="3244" y="1468"/>
                  </a:lnTo>
                  <a:lnTo>
                    <a:pt x="3246" y="1468"/>
                  </a:lnTo>
                  <a:lnTo>
                    <a:pt x="3250" y="1468"/>
                  </a:lnTo>
                  <a:lnTo>
                    <a:pt x="3252" y="1466"/>
                  </a:lnTo>
                  <a:lnTo>
                    <a:pt x="3254" y="1462"/>
                  </a:lnTo>
                  <a:lnTo>
                    <a:pt x="3254" y="1460"/>
                  </a:lnTo>
                  <a:lnTo>
                    <a:pt x="3256" y="1460"/>
                  </a:lnTo>
                  <a:lnTo>
                    <a:pt x="3258" y="1456"/>
                  </a:lnTo>
                  <a:lnTo>
                    <a:pt x="3260" y="1452"/>
                  </a:lnTo>
                  <a:lnTo>
                    <a:pt x="3264" y="1450"/>
                  </a:lnTo>
                  <a:lnTo>
                    <a:pt x="3266" y="1448"/>
                  </a:lnTo>
                  <a:lnTo>
                    <a:pt x="3268" y="1448"/>
                  </a:lnTo>
                  <a:lnTo>
                    <a:pt x="3270" y="1448"/>
                  </a:lnTo>
                  <a:lnTo>
                    <a:pt x="3270" y="1446"/>
                  </a:lnTo>
                  <a:lnTo>
                    <a:pt x="3272" y="1446"/>
                  </a:lnTo>
                  <a:lnTo>
                    <a:pt x="3272" y="1444"/>
                  </a:lnTo>
                  <a:lnTo>
                    <a:pt x="3274" y="1442"/>
                  </a:lnTo>
                  <a:lnTo>
                    <a:pt x="3276" y="1440"/>
                  </a:lnTo>
                  <a:lnTo>
                    <a:pt x="3276" y="1438"/>
                  </a:lnTo>
                  <a:lnTo>
                    <a:pt x="3278" y="1438"/>
                  </a:lnTo>
                  <a:lnTo>
                    <a:pt x="3280" y="1438"/>
                  </a:lnTo>
                  <a:lnTo>
                    <a:pt x="3282" y="1438"/>
                  </a:lnTo>
                  <a:lnTo>
                    <a:pt x="3284" y="1440"/>
                  </a:lnTo>
                  <a:lnTo>
                    <a:pt x="3286" y="1442"/>
                  </a:lnTo>
                  <a:lnTo>
                    <a:pt x="3286" y="1444"/>
                  </a:lnTo>
                  <a:lnTo>
                    <a:pt x="3288" y="1444"/>
                  </a:lnTo>
                  <a:lnTo>
                    <a:pt x="3290" y="1444"/>
                  </a:lnTo>
                  <a:lnTo>
                    <a:pt x="3290" y="1446"/>
                  </a:lnTo>
                  <a:lnTo>
                    <a:pt x="3292" y="1448"/>
                  </a:lnTo>
                  <a:lnTo>
                    <a:pt x="3292" y="1450"/>
                  </a:lnTo>
                  <a:lnTo>
                    <a:pt x="3298" y="1452"/>
                  </a:lnTo>
                  <a:lnTo>
                    <a:pt x="3298" y="1454"/>
                  </a:lnTo>
                  <a:lnTo>
                    <a:pt x="3300" y="1454"/>
                  </a:lnTo>
                  <a:lnTo>
                    <a:pt x="3302" y="1454"/>
                  </a:lnTo>
                  <a:lnTo>
                    <a:pt x="3302" y="1456"/>
                  </a:lnTo>
                  <a:lnTo>
                    <a:pt x="3304" y="1456"/>
                  </a:lnTo>
                  <a:lnTo>
                    <a:pt x="3304" y="1460"/>
                  </a:lnTo>
                  <a:lnTo>
                    <a:pt x="3304" y="1462"/>
                  </a:lnTo>
                  <a:lnTo>
                    <a:pt x="3302" y="1462"/>
                  </a:lnTo>
                  <a:lnTo>
                    <a:pt x="3302" y="1464"/>
                  </a:lnTo>
                  <a:lnTo>
                    <a:pt x="3304" y="1466"/>
                  </a:lnTo>
                  <a:lnTo>
                    <a:pt x="3304" y="1468"/>
                  </a:lnTo>
                  <a:lnTo>
                    <a:pt x="3304" y="1470"/>
                  </a:lnTo>
                  <a:lnTo>
                    <a:pt x="3306" y="1470"/>
                  </a:lnTo>
                  <a:lnTo>
                    <a:pt x="3308" y="1472"/>
                  </a:lnTo>
                  <a:lnTo>
                    <a:pt x="3308" y="1474"/>
                  </a:lnTo>
                  <a:lnTo>
                    <a:pt x="3308" y="1476"/>
                  </a:lnTo>
                  <a:lnTo>
                    <a:pt x="3308" y="1478"/>
                  </a:lnTo>
                  <a:lnTo>
                    <a:pt x="3310" y="1478"/>
                  </a:lnTo>
                  <a:lnTo>
                    <a:pt x="3310" y="1482"/>
                  </a:lnTo>
                  <a:lnTo>
                    <a:pt x="3308" y="1484"/>
                  </a:lnTo>
                  <a:lnTo>
                    <a:pt x="3308" y="1486"/>
                  </a:lnTo>
                  <a:lnTo>
                    <a:pt x="3306" y="1488"/>
                  </a:lnTo>
                  <a:lnTo>
                    <a:pt x="3304" y="1488"/>
                  </a:lnTo>
                  <a:lnTo>
                    <a:pt x="3302" y="1490"/>
                  </a:lnTo>
                  <a:lnTo>
                    <a:pt x="3300" y="1494"/>
                  </a:lnTo>
                  <a:lnTo>
                    <a:pt x="3300" y="1496"/>
                  </a:lnTo>
                  <a:lnTo>
                    <a:pt x="3300" y="1498"/>
                  </a:lnTo>
                  <a:lnTo>
                    <a:pt x="3300" y="1498"/>
                  </a:lnTo>
                  <a:lnTo>
                    <a:pt x="3300" y="1500"/>
                  </a:lnTo>
                  <a:lnTo>
                    <a:pt x="3298" y="1500"/>
                  </a:lnTo>
                  <a:lnTo>
                    <a:pt x="3298" y="1502"/>
                  </a:lnTo>
                  <a:lnTo>
                    <a:pt x="3292" y="1510"/>
                  </a:lnTo>
                  <a:lnTo>
                    <a:pt x="3290" y="1512"/>
                  </a:lnTo>
                  <a:lnTo>
                    <a:pt x="3288" y="1514"/>
                  </a:lnTo>
                  <a:lnTo>
                    <a:pt x="3284" y="1518"/>
                  </a:lnTo>
                  <a:lnTo>
                    <a:pt x="3282" y="1522"/>
                  </a:lnTo>
                  <a:lnTo>
                    <a:pt x="3280" y="1526"/>
                  </a:lnTo>
                  <a:lnTo>
                    <a:pt x="3280" y="1530"/>
                  </a:lnTo>
                  <a:lnTo>
                    <a:pt x="3278" y="1532"/>
                  </a:lnTo>
                  <a:lnTo>
                    <a:pt x="3276" y="1534"/>
                  </a:lnTo>
                  <a:lnTo>
                    <a:pt x="3276" y="1536"/>
                  </a:lnTo>
                  <a:lnTo>
                    <a:pt x="3276" y="1538"/>
                  </a:lnTo>
                  <a:lnTo>
                    <a:pt x="3276" y="1540"/>
                  </a:lnTo>
                  <a:lnTo>
                    <a:pt x="3274" y="1540"/>
                  </a:lnTo>
                  <a:lnTo>
                    <a:pt x="3276" y="1542"/>
                  </a:lnTo>
                  <a:lnTo>
                    <a:pt x="3276" y="1544"/>
                  </a:lnTo>
                  <a:lnTo>
                    <a:pt x="3276" y="1546"/>
                  </a:lnTo>
                  <a:lnTo>
                    <a:pt x="3276" y="1546"/>
                  </a:lnTo>
                  <a:lnTo>
                    <a:pt x="3274" y="1546"/>
                  </a:lnTo>
                  <a:lnTo>
                    <a:pt x="3274" y="1548"/>
                  </a:lnTo>
                  <a:lnTo>
                    <a:pt x="3272" y="1548"/>
                  </a:lnTo>
                  <a:lnTo>
                    <a:pt x="3272" y="1550"/>
                  </a:lnTo>
                  <a:lnTo>
                    <a:pt x="3272" y="1552"/>
                  </a:lnTo>
                  <a:lnTo>
                    <a:pt x="3270" y="1552"/>
                  </a:lnTo>
                  <a:lnTo>
                    <a:pt x="3270" y="1554"/>
                  </a:lnTo>
                  <a:lnTo>
                    <a:pt x="3272" y="1556"/>
                  </a:lnTo>
                  <a:lnTo>
                    <a:pt x="3270" y="1556"/>
                  </a:lnTo>
                  <a:lnTo>
                    <a:pt x="3270" y="1558"/>
                  </a:lnTo>
                  <a:lnTo>
                    <a:pt x="3270" y="1560"/>
                  </a:lnTo>
                  <a:lnTo>
                    <a:pt x="3270" y="1562"/>
                  </a:lnTo>
                  <a:lnTo>
                    <a:pt x="3270" y="1564"/>
                  </a:lnTo>
                  <a:lnTo>
                    <a:pt x="3268" y="1568"/>
                  </a:lnTo>
                  <a:lnTo>
                    <a:pt x="3268" y="1570"/>
                  </a:lnTo>
                  <a:lnTo>
                    <a:pt x="3270" y="1572"/>
                  </a:lnTo>
                  <a:lnTo>
                    <a:pt x="3270" y="1574"/>
                  </a:lnTo>
                  <a:lnTo>
                    <a:pt x="3268" y="1574"/>
                  </a:lnTo>
                  <a:lnTo>
                    <a:pt x="3266" y="1574"/>
                  </a:lnTo>
                  <a:lnTo>
                    <a:pt x="3264" y="1574"/>
                  </a:lnTo>
                  <a:lnTo>
                    <a:pt x="3264" y="1576"/>
                  </a:lnTo>
                  <a:lnTo>
                    <a:pt x="3260" y="1580"/>
                  </a:lnTo>
                  <a:lnTo>
                    <a:pt x="3260" y="1582"/>
                  </a:lnTo>
                  <a:lnTo>
                    <a:pt x="3262" y="1582"/>
                  </a:lnTo>
                  <a:lnTo>
                    <a:pt x="3262" y="1584"/>
                  </a:lnTo>
                  <a:lnTo>
                    <a:pt x="3262" y="1588"/>
                  </a:lnTo>
                  <a:lnTo>
                    <a:pt x="3260" y="1590"/>
                  </a:lnTo>
                  <a:lnTo>
                    <a:pt x="3258" y="1592"/>
                  </a:lnTo>
                  <a:lnTo>
                    <a:pt x="3258" y="1594"/>
                  </a:lnTo>
                  <a:lnTo>
                    <a:pt x="3260" y="1598"/>
                  </a:lnTo>
                  <a:lnTo>
                    <a:pt x="3260" y="1600"/>
                  </a:lnTo>
                  <a:lnTo>
                    <a:pt x="3258" y="1600"/>
                  </a:lnTo>
                  <a:lnTo>
                    <a:pt x="3254" y="1602"/>
                  </a:lnTo>
                  <a:lnTo>
                    <a:pt x="3254" y="1604"/>
                  </a:lnTo>
                  <a:lnTo>
                    <a:pt x="3252" y="1604"/>
                  </a:lnTo>
                  <a:lnTo>
                    <a:pt x="3252" y="1606"/>
                  </a:lnTo>
                  <a:lnTo>
                    <a:pt x="3250" y="1610"/>
                  </a:lnTo>
                  <a:lnTo>
                    <a:pt x="3250" y="1612"/>
                  </a:lnTo>
                  <a:lnTo>
                    <a:pt x="3250" y="1614"/>
                  </a:lnTo>
                  <a:lnTo>
                    <a:pt x="3252" y="1620"/>
                  </a:lnTo>
                  <a:lnTo>
                    <a:pt x="3252" y="1622"/>
                  </a:lnTo>
                  <a:lnTo>
                    <a:pt x="3252" y="1624"/>
                  </a:lnTo>
                  <a:lnTo>
                    <a:pt x="3252" y="1626"/>
                  </a:lnTo>
                  <a:lnTo>
                    <a:pt x="3252" y="1628"/>
                  </a:lnTo>
                  <a:lnTo>
                    <a:pt x="3252" y="1632"/>
                  </a:lnTo>
                  <a:lnTo>
                    <a:pt x="3254" y="1632"/>
                  </a:lnTo>
                  <a:lnTo>
                    <a:pt x="3258" y="1636"/>
                  </a:lnTo>
                  <a:lnTo>
                    <a:pt x="3258" y="1638"/>
                  </a:lnTo>
                  <a:lnTo>
                    <a:pt x="3260" y="1638"/>
                  </a:lnTo>
                  <a:lnTo>
                    <a:pt x="3262" y="1640"/>
                  </a:lnTo>
                  <a:lnTo>
                    <a:pt x="3262" y="1642"/>
                  </a:lnTo>
                  <a:lnTo>
                    <a:pt x="3264" y="1642"/>
                  </a:lnTo>
                  <a:lnTo>
                    <a:pt x="3266" y="1642"/>
                  </a:lnTo>
                  <a:lnTo>
                    <a:pt x="3270" y="1644"/>
                  </a:lnTo>
                  <a:lnTo>
                    <a:pt x="3272" y="1646"/>
                  </a:lnTo>
                  <a:lnTo>
                    <a:pt x="3272" y="1648"/>
                  </a:lnTo>
                  <a:lnTo>
                    <a:pt x="3274" y="1648"/>
                  </a:lnTo>
                  <a:lnTo>
                    <a:pt x="3274" y="1650"/>
                  </a:lnTo>
                  <a:lnTo>
                    <a:pt x="3274" y="1652"/>
                  </a:lnTo>
                  <a:lnTo>
                    <a:pt x="3276" y="1652"/>
                  </a:lnTo>
                  <a:lnTo>
                    <a:pt x="3278" y="1652"/>
                  </a:lnTo>
                  <a:lnTo>
                    <a:pt x="3280" y="1652"/>
                  </a:lnTo>
                  <a:lnTo>
                    <a:pt x="3280" y="1654"/>
                  </a:lnTo>
                  <a:lnTo>
                    <a:pt x="3282" y="1654"/>
                  </a:lnTo>
                  <a:lnTo>
                    <a:pt x="3282" y="1656"/>
                  </a:lnTo>
                  <a:lnTo>
                    <a:pt x="3284" y="1656"/>
                  </a:lnTo>
                  <a:lnTo>
                    <a:pt x="3284" y="1658"/>
                  </a:lnTo>
                  <a:lnTo>
                    <a:pt x="3286" y="1658"/>
                  </a:lnTo>
                  <a:lnTo>
                    <a:pt x="3286" y="1660"/>
                  </a:lnTo>
                  <a:lnTo>
                    <a:pt x="3290" y="1666"/>
                  </a:lnTo>
                  <a:lnTo>
                    <a:pt x="3290" y="1668"/>
                  </a:lnTo>
                  <a:lnTo>
                    <a:pt x="3288" y="1668"/>
                  </a:lnTo>
                  <a:lnTo>
                    <a:pt x="3288" y="1670"/>
                  </a:lnTo>
                  <a:lnTo>
                    <a:pt x="3290" y="1670"/>
                  </a:lnTo>
                  <a:lnTo>
                    <a:pt x="3290" y="1672"/>
                  </a:lnTo>
                  <a:lnTo>
                    <a:pt x="3292" y="1674"/>
                  </a:lnTo>
                  <a:lnTo>
                    <a:pt x="3292" y="1676"/>
                  </a:lnTo>
                  <a:lnTo>
                    <a:pt x="3292" y="1680"/>
                  </a:lnTo>
                  <a:lnTo>
                    <a:pt x="3294" y="1682"/>
                  </a:lnTo>
                  <a:lnTo>
                    <a:pt x="3296" y="1682"/>
                  </a:lnTo>
                  <a:lnTo>
                    <a:pt x="3298" y="1684"/>
                  </a:lnTo>
                  <a:lnTo>
                    <a:pt x="3300" y="1690"/>
                  </a:lnTo>
                  <a:lnTo>
                    <a:pt x="3302" y="1690"/>
                  </a:lnTo>
                  <a:lnTo>
                    <a:pt x="3304" y="1690"/>
                  </a:lnTo>
                  <a:lnTo>
                    <a:pt x="3308" y="1690"/>
                  </a:lnTo>
                  <a:lnTo>
                    <a:pt x="3312" y="1692"/>
                  </a:lnTo>
                  <a:lnTo>
                    <a:pt x="3312" y="1690"/>
                  </a:lnTo>
                  <a:lnTo>
                    <a:pt x="3314" y="1690"/>
                  </a:lnTo>
                  <a:lnTo>
                    <a:pt x="3316" y="1690"/>
                  </a:lnTo>
                  <a:lnTo>
                    <a:pt x="3318" y="1690"/>
                  </a:lnTo>
                  <a:lnTo>
                    <a:pt x="3318" y="1692"/>
                  </a:lnTo>
                  <a:lnTo>
                    <a:pt x="3320" y="1692"/>
                  </a:lnTo>
                  <a:lnTo>
                    <a:pt x="3322" y="1692"/>
                  </a:lnTo>
                  <a:lnTo>
                    <a:pt x="3322" y="1694"/>
                  </a:lnTo>
                  <a:lnTo>
                    <a:pt x="3324" y="1694"/>
                  </a:lnTo>
                  <a:lnTo>
                    <a:pt x="3324" y="1694"/>
                  </a:lnTo>
                  <a:lnTo>
                    <a:pt x="3326" y="1696"/>
                  </a:lnTo>
                  <a:lnTo>
                    <a:pt x="3328" y="1696"/>
                  </a:lnTo>
                  <a:lnTo>
                    <a:pt x="3326" y="1698"/>
                  </a:lnTo>
                  <a:lnTo>
                    <a:pt x="3328" y="1698"/>
                  </a:lnTo>
                  <a:lnTo>
                    <a:pt x="3330" y="1698"/>
                  </a:lnTo>
                  <a:lnTo>
                    <a:pt x="3330" y="1700"/>
                  </a:lnTo>
                  <a:lnTo>
                    <a:pt x="3332" y="1700"/>
                  </a:lnTo>
                  <a:lnTo>
                    <a:pt x="3334" y="1702"/>
                  </a:lnTo>
                  <a:lnTo>
                    <a:pt x="3334" y="1700"/>
                  </a:lnTo>
                  <a:lnTo>
                    <a:pt x="3336" y="1702"/>
                  </a:lnTo>
                  <a:lnTo>
                    <a:pt x="3338" y="1702"/>
                  </a:lnTo>
                  <a:lnTo>
                    <a:pt x="3342" y="1702"/>
                  </a:lnTo>
                  <a:lnTo>
                    <a:pt x="3342" y="1704"/>
                  </a:lnTo>
                  <a:lnTo>
                    <a:pt x="3344" y="1704"/>
                  </a:lnTo>
                  <a:lnTo>
                    <a:pt x="3344" y="1706"/>
                  </a:lnTo>
                  <a:lnTo>
                    <a:pt x="3346" y="1706"/>
                  </a:lnTo>
                  <a:lnTo>
                    <a:pt x="3346" y="1710"/>
                  </a:lnTo>
                  <a:lnTo>
                    <a:pt x="3344" y="1710"/>
                  </a:lnTo>
                  <a:lnTo>
                    <a:pt x="3346" y="1714"/>
                  </a:lnTo>
                  <a:lnTo>
                    <a:pt x="3346" y="1716"/>
                  </a:lnTo>
                  <a:lnTo>
                    <a:pt x="3344" y="1716"/>
                  </a:lnTo>
                  <a:lnTo>
                    <a:pt x="3344" y="1714"/>
                  </a:lnTo>
                  <a:lnTo>
                    <a:pt x="3342" y="1712"/>
                  </a:lnTo>
                  <a:lnTo>
                    <a:pt x="3338" y="1712"/>
                  </a:lnTo>
                  <a:lnTo>
                    <a:pt x="3338" y="1714"/>
                  </a:lnTo>
                  <a:lnTo>
                    <a:pt x="3336" y="1714"/>
                  </a:lnTo>
                  <a:lnTo>
                    <a:pt x="3336" y="1716"/>
                  </a:lnTo>
                  <a:lnTo>
                    <a:pt x="3334" y="1716"/>
                  </a:lnTo>
                  <a:lnTo>
                    <a:pt x="3334" y="1718"/>
                  </a:lnTo>
                  <a:lnTo>
                    <a:pt x="3332" y="1720"/>
                  </a:lnTo>
                  <a:lnTo>
                    <a:pt x="3330" y="1722"/>
                  </a:lnTo>
                  <a:lnTo>
                    <a:pt x="3330" y="1726"/>
                  </a:lnTo>
                  <a:lnTo>
                    <a:pt x="3328" y="1728"/>
                  </a:lnTo>
                  <a:lnTo>
                    <a:pt x="3328" y="1730"/>
                  </a:lnTo>
                  <a:lnTo>
                    <a:pt x="3326" y="1734"/>
                  </a:lnTo>
                  <a:lnTo>
                    <a:pt x="3326" y="1736"/>
                  </a:lnTo>
                  <a:lnTo>
                    <a:pt x="3324" y="1738"/>
                  </a:lnTo>
                  <a:lnTo>
                    <a:pt x="3324" y="1738"/>
                  </a:lnTo>
                  <a:lnTo>
                    <a:pt x="3324" y="1740"/>
                  </a:lnTo>
                  <a:lnTo>
                    <a:pt x="3324" y="1742"/>
                  </a:lnTo>
                  <a:lnTo>
                    <a:pt x="3324" y="1744"/>
                  </a:lnTo>
                  <a:lnTo>
                    <a:pt x="3324" y="1747"/>
                  </a:lnTo>
                  <a:lnTo>
                    <a:pt x="3322" y="1747"/>
                  </a:lnTo>
                  <a:lnTo>
                    <a:pt x="3324" y="1749"/>
                  </a:lnTo>
                  <a:lnTo>
                    <a:pt x="3324" y="1751"/>
                  </a:lnTo>
                  <a:lnTo>
                    <a:pt x="3324" y="1753"/>
                  </a:lnTo>
                  <a:lnTo>
                    <a:pt x="3324" y="1755"/>
                  </a:lnTo>
                  <a:lnTo>
                    <a:pt x="3324" y="1757"/>
                  </a:lnTo>
                  <a:lnTo>
                    <a:pt x="3324" y="1759"/>
                  </a:lnTo>
                  <a:lnTo>
                    <a:pt x="3324" y="1761"/>
                  </a:lnTo>
                  <a:lnTo>
                    <a:pt x="3324" y="1765"/>
                  </a:lnTo>
                  <a:lnTo>
                    <a:pt x="3324" y="1767"/>
                  </a:lnTo>
                  <a:lnTo>
                    <a:pt x="3324" y="1769"/>
                  </a:lnTo>
                  <a:lnTo>
                    <a:pt x="3324" y="1773"/>
                  </a:lnTo>
                  <a:lnTo>
                    <a:pt x="3324" y="1775"/>
                  </a:lnTo>
                  <a:lnTo>
                    <a:pt x="3324" y="1779"/>
                  </a:lnTo>
                  <a:lnTo>
                    <a:pt x="3324" y="1781"/>
                  </a:lnTo>
                  <a:lnTo>
                    <a:pt x="3324" y="1783"/>
                  </a:lnTo>
                  <a:lnTo>
                    <a:pt x="3324" y="1785"/>
                  </a:lnTo>
                  <a:lnTo>
                    <a:pt x="3324" y="1787"/>
                  </a:lnTo>
                  <a:lnTo>
                    <a:pt x="3322" y="1789"/>
                  </a:lnTo>
                  <a:lnTo>
                    <a:pt x="3322" y="1791"/>
                  </a:lnTo>
                  <a:lnTo>
                    <a:pt x="3322" y="1793"/>
                  </a:lnTo>
                  <a:lnTo>
                    <a:pt x="3322" y="1795"/>
                  </a:lnTo>
                  <a:lnTo>
                    <a:pt x="3322" y="1797"/>
                  </a:lnTo>
                  <a:lnTo>
                    <a:pt x="3322" y="1799"/>
                  </a:lnTo>
                  <a:lnTo>
                    <a:pt x="3322" y="1801"/>
                  </a:lnTo>
                  <a:lnTo>
                    <a:pt x="3320" y="1801"/>
                  </a:lnTo>
                  <a:lnTo>
                    <a:pt x="3320" y="1803"/>
                  </a:lnTo>
                  <a:lnTo>
                    <a:pt x="3318" y="1803"/>
                  </a:lnTo>
                  <a:lnTo>
                    <a:pt x="3318" y="1801"/>
                  </a:lnTo>
                  <a:lnTo>
                    <a:pt x="3316" y="1801"/>
                  </a:lnTo>
                  <a:lnTo>
                    <a:pt x="3314" y="1801"/>
                  </a:lnTo>
                  <a:lnTo>
                    <a:pt x="3312" y="1801"/>
                  </a:lnTo>
                  <a:lnTo>
                    <a:pt x="3310" y="1801"/>
                  </a:lnTo>
                  <a:lnTo>
                    <a:pt x="3308" y="1801"/>
                  </a:lnTo>
                  <a:lnTo>
                    <a:pt x="3308" y="1803"/>
                  </a:lnTo>
                  <a:lnTo>
                    <a:pt x="3310" y="1805"/>
                  </a:lnTo>
                  <a:lnTo>
                    <a:pt x="3308" y="1807"/>
                  </a:lnTo>
                  <a:lnTo>
                    <a:pt x="3308" y="1809"/>
                  </a:lnTo>
                  <a:lnTo>
                    <a:pt x="3306" y="1809"/>
                  </a:lnTo>
                  <a:lnTo>
                    <a:pt x="3306" y="1811"/>
                  </a:lnTo>
                  <a:lnTo>
                    <a:pt x="3304" y="1809"/>
                  </a:lnTo>
                  <a:lnTo>
                    <a:pt x="3306" y="1807"/>
                  </a:lnTo>
                  <a:lnTo>
                    <a:pt x="3304" y="1805"/>
                  </a:lnTo>
                  <a:lnTo>
                    <a:pt x="3304" y="1807"/>
                  </a:lnTo>
                  <a:lnTo>
                    <a:pt x="3302" y="1807"/>
                  </a:lnTo>
                  <a:lnTo>
                    <a:pt x="3304" y="1809"/>
                  </a:lnTo>
                  <a:lnTo>
                    <a:pt x="3304" y="1811"/>
                  </a:lnTo>
                  <a:lnTo>
                    <a:pt x="3304" y="1813"/>
                  </a:lnTo>
                  <a:lnTo>
                    <a:pt x="3302" y="1813"/>
                  </a:lnTo>
                  <a:lnTo>
                    <a:pt x="3300" y="1813"/>
                  </a:lnTo>
                  <a:lnTo>
                    <a:pt x="3296" y="1811"/>
                  </a:lnTo>
                  <a:lnTo>
                    <a:pt x="3292" y="1811"/>
                  </a:lnTo>
                  <a:lnTo>
                    <a:pt x="3290" y="1811"/>
                  </a:lnTo>
                  <a:lnTo>
                    <a:pt x="3288" y="1811"/>
                  </a:lnTo>
                  <a:lnTo>
                    <a:pt x="3286" y="1811"/>
                  </a:lnTo>
                  <a:lnTo>
                    <a:pt x="3284" y="1811"/>
                  </a:lnTo>
                  <a:lnTo>
                    <a:pt x="3282" y="1811"/>
                  </a:lnTo>
                  <a:lnTo>
                    <a:pt x="3280" y="1811"/>
                  </a:lnTo>
                  <a:lnTo>
                    <a:pt x="3278" y="1811"/>
                  </a:lnTo>
                  <a:lnTo>
                    <a:pt x="3276" y="1811"/>
                  </a:lnTo>
                  <a:lnTo>
                    <a:pt x="3274" y="1811"/>
                  </a:lnTo>
                  <a:lnTo>
                    <a:pt x="3272" y="1811"/>
                  </a:lnTo>
                  <a:lnTo>
                    <a:pt x="3270" y="1811"/>
                  </a:lnTo>
                  <a:lnTo>
                    <a:pt x="3270" y="1813"/>
                  </a:lnTo>
                  <a:lnTo>
                    <a:pt x="3266" y="1813"/>
                  </a:lnTo>
                  <a:lnTo>
                    <a:pt x="3264" y="1813"/>
                  </a:lnTo>
                  <a:lnTo>
                    <a:pt x="3262" y="1813"/>
                  </a:lnTo>
                  <a:lnTo>
                    <a:pt x="3260" y="1815"/>
                  </a:lnTo>
                  <a:lnTo>
                    <a:pt x="3258" y="1815"/>
                  </a:lnTo>
                  <a:lnTo>
                    <a:pt x="3256" y="1815"/>
                  </a:lnTo>
                  <a:lnTo>
                    <a:pt x="3254" y="1815"/>
                  </a:lnTo>
                  <a:lnTo>
                    <a:pt x="3252" y="1815"/>
                  </a:lnTo>
                  <a:lnTo>
                    <a:pt x="3250" y="1815"/>
                  </a:lnTo>
                  <a:lnTo>
                    <a:pt x="3250" y="1817"/>
                  </a:lnTo>
                  <a:lnTo>
                    <a:pt x="3248" y="1817"/>
                  </a:lnTo>
                  <a:lnTo>
                    <a:pt x="3246" y="1817"/>
                  </a:lnTo>
                  <a:lnTo>
                    <a:pt x="3244" y="1817"/>
                  </a:lnTo>
                  <a:lnTo>
                    <a:pt x="3242" y="1817"/>
                  </a:lnTo>
                  <a:lnTo>
                    <a:pt x="3240" y="1817"/>
                  </a:lnTo>
                  <a:lnTo>
                    <a:pt x="3238" y="1817"/>
                  </a:lnTo>
                  <a:lnTo>
                    <a:pt x="3236" y="1819"/>
                  </a:lnTo>
                  <a:lnTo>
                    <a:pt x="3232" y="1819"/>
                  </a:lnTo>
                  <a:lnTo>
                    <a:pt x="3228" y="1821"/>
                  </a:lnTo>
                  <a:lnTo>
                    <a:pt x="3226" y="1821"/>
                  </a:lnTo>
                  <a:lnTo>
                    <a:pt x="3226" y="1821"/>
                  </a:lnTo>
                  <a:lnTo>
                    <a:pt x="3224" y="1823"/>
                  </a:lnTo>
                  <a:lnTo>
                    <a:pt x="3222" y="1823"/>
                  </a:lnTo>
                  <a:lnTo>
                    <a:pt x="3220" y="1825"/>
                  </a:lnTo>
                  <a:lnTo>
                    <a:pt x="3216" y="1825"/>
                  </a:lnTo>
                  <a:lnTo>
                    <a:pt x="3216" y="1827"/>
                  </a:lnTo>
                  <a:lnTo>
                    <a:pt x="3214" y="1827"/>
                  </a:lnTo>
                  <a:lnTo>
                    <a:pt x="3212" y="1827"/>
                  </a:lnTo>
                  <a:lnTo>
                    <a:pt x="3210" y="1829"/>
                  </a:lnTo>
                  <a:lnTo>
                    <a:pt x="3208" y="1829"/>
                  </a:lnTo>
                  <a:lnTo>
                    <a:pt x="3206" y="1829"/>
                  </a:lnTo>
                  <a:lnTo>
                    <a:pt x="3204" y="1829"/>
                  </a:lnTo>
                  <a:lnTo>
                    <a:pt x="3204" y="1831"/>
                  </a:lnTo>
                  <a:lnTo>
                    <a:pt x="3202" y="1831"/>
                  </a:lnTo>
                  <a:lnTo>
                    <a:pt x="3200" y="1833"/>
                  </a:lnTo>
                  <a:lnTo>
                    <a:pt x="3200" y="1835"/>
                  </a:lnTo>
                  <a:lnTo>
                    <a:pt x="3198" y="1835"/>
                  </a:lnTo>
                  <a:lnTo>
                    <a:pt x="3198" y="1837"/>
                  </a:lnTo>
                  <a:lnTo>
                    <a:pt x="3196" y="1837"/>
                  </a:lnTo>
                  <a:lnTo>
                    <a:pt x="3196" y="1839"/>
                  </a:lnTo>
                  <a:lnTo>
                    <a:pt x="3194" y="1841"/>
                  </a:lnTo>
                  <a:lnTo>
                    <a:pt x="3192" y="1843"/>
                  </a:lnTo>
                  <a:lnTo>
                    <a:pt x="3192" y="1845"/>
                  </a:lnTo>
                  <a:lnTo>
                    <a:pt x="3190" y="1845"/>
                  </a:lnTo>
                  <a:lnTo>
                    <a:pt x="3190" y="1847"/>
                  </a:lnTo>
                  <a:lnTo>
                    <a:pt x="3188" y="1847"/>
                  </a:lnTo>
                  <a:lnTo>
                    <a:pt x="3188" y="1849"/>
                  </a:lnTo>
                  <a:lnTo>
                    <a:pt x="3186" y="1849"/>
                  </a:lnTo>
                  <a:lnTo>
                    <a:pt x="3186" y="1851"/>
                  </a:lnTo>
                  <a:lnTo>
                    <a:pt x="3184" y="1853"/>
                  </a:lnTo>
                  <a:lnTo>
                    <a:pt x="3184" y="1855"/>
                  </a:lnTo>
                  <a:lnTo>
                    <a:pt x="3184" y="1857"/>
                  </a:lnTo>
                  <a:lnTo>
                    <a:pt x="3184" y="1859"/>
                  </a:lnTo>
                  <a:lnTo>
                    <a:pt x="3184" y="1861"/>
                  </a:lnTo>
                  <a:lnTo>
                    <a:pt x="3184" y="1863"/>
                  </a:lnTo>
                  <a:lnTo>
                    <a:pt x="3184" y="1865"/>
                  </a:lnTo>
                  <a:lnTo>
                    <a:pt x="3186" y="1867"/>
                  </a:lnTo>
                  <a:lnTo>
                    <a:pt x="3186" y="1869"/>
                  </a:lnTo>
                  <a:lnTo>
                    <a:pt x="3186" y="1871"/>
                  </a:lnTo>
                  <a:lnTo>
                    <a:pt x="3186" y="1873"/>
                  </a:lnTo>
                  <a:lnTo>
                    <a:pt x="3188" y="1875"/>
                  </a:lnTo>
                  <a:lnTo>
                    <a:pt x="3190" y="1877"/>
                  </a:lnTo>
                  <a:lnTo>
                    <a:pt x="3190" y="1879"/>
                  </a:lnTo>
                  <a:lnTo>
                    <a:pt x="3192" y="1881"/>
                  </a:lnTo>
                  <a:lnTo>
                    <a:pt x="3192" y="1883"/>
                  </a:lnTo>
                  <a:lnTo>
                    <a:pt x="3194" y="1883"/>
                  </a:lnTo>
                  <a:lnTo>
                    <a:pt x="3194" y="1883"/>
                  </a:lnTo>
                  <a:lnTo>
                    <a:pt x="3194" y="1887"/>
                  </a:lnTo>
                  <a:lnTo>
                    <a:pt x="3192" y="1889"/>
                  </a:lnTo>
                  <a:lnTo>
                    <a:pt x="3192" y="1891"/>
                  </a:lnTo>
                  <a:lnTo>
                    <a:pt x="3192" y="1893"/>
                  </a:lnTo>
                  <a:lnTo>
                    <a:pt x="3190" y="1895"/>
                  </a:lnTo>
                  <a:lnTo>
                    <a:pt x="3188" y="1897"/>
                  </a:lnTo>
                  <a:lnTo>
                    <a:pt x="3188" y="1899"/>
                  </a:lnTo>
                  <a:lnTo>
                    <a:pt x="3186" y="1899"/>
                  </a:lnTo>
                  <a:lnTo>
                    <a:pt x="3186" y="1897"/>
                  </a:lnTo>
                  <a:lnTo>
                    <a:pt x="3184" y="1899"/>
                  </a:lnTo>
                  <a:lnTo>
                    <a:pt x="3184" y="1901"/>
                  </a:lnTo>
                  <a:lnTo>
                    <a:pt x="3184" y="1903"/>
                  </a:lnTo>
                  <a:lnTo>
                    <a:pt x="3182" y="1903"/>
                  </a:lnTo>
                  <a:lnTo>
                    <a:pt x="3180" y="1905"/>
                  </a:lnTo>
                  <a:lnTo>
                    <a:pt x="3180" y="1907"/>
                  </a:lnTo>
                  <a:lnTo>
                    <a:pt x="3178" y="1907"/>
                  </a:lnTo>
                  <a:lnTo>
                    <a:pt x="3178" y="1909"/>
                  </a:lnTo>
                  <a:lnTo>
                    <a:pt x="3178" y="1911"/>
                  </a:lnTo>
                  <a:lnTo>
                    <a:pt x="3178" y="1913"/>
                  </a:lnTo>
                  <a:lnTo>
                    <a:pt x="3178" y="1915"/>
                  </a:lnTo>
                  <a:lnTo>
                    <a:pt x="3178" y="1919"/>
                  </a:lnTo>
                  <a:lnTo>
                    <a:pt x="3176" y="1921"/>
                  </a:lnTo>
                  <a:lnTo>
                    <a:pt x="3174" y="1923"/>
                  </a:lnTo>
                  <a:lnTo>
                    <a:pt x="3174" y="1925"/>
                  </a:lnTo>
                  <a:lnTo>
                    <a:pt x="3172" y="1927"/>
                  </a:lnTo>
                  <a:lnTo>
                    <a:pt x="3172" y="1929"/>
                  </a:lnTo>
                  <a:lnTo>
                    <a:pt x="3172" y="1931"/>
                  </a:lnTo>
                  <a:lnTo>
                    <a:pt x="3170" y="1931"/>
                  </a:lnTo>
                  <a:lnTo>
                    <a:pt x="3168" y="1931"/>
                  </a:lnTo>
                  <a:lnTo>
                    <a:pt x="3166" y="1931"/>
                  </a:lnTo>
                  <a:lnTo>
                    <a:pt x="3164" y="1931"/>
                  </a:lnTo>
                  <a:lnTo>
                    <a:pt x="3162" y="1933"/>
                  </a:lnTo>
                  <a:lnTo>
                    <a:pt x="3160" y="1933"/>
                  </a:lnTo>
                  <a:lnTo>
                    <a:pt x="3158" y="1935"/>
                  </a:lnTo>
                  <a:lnTo>
                    <a:pt x="3156" y="1935"/>
                  </a:lnTo>
                  <a:lnTo>
                    <a:pt x="3154" y="1937"/>
                  </a:lnTo>
                  <a:lnTo>
                    <a:pt x="3154" y="1939"/>
                  </a:lnTo>
                  <a:lnTo>
                    <a:pt x="3152" y="1939"/>
                  </a:lnTo>
                  <a:lnTo>
                    <a:pt x="3150" y="1941"/>
                  </a:lnTo>
                  <a:lnTo>
                    <a:pt x="3148" y="1941"/>
                  </a:lnTo>
                  <a:lnTo>
                    <a:pt x="3148" y="1943"/>
                  </a:lnTo>
                  <a:lnTo>
                    <a:pt x="3148" y="1945"/>
                  </a:lnTo>
                  <a:lnTo>
                    <a:pt x="3148" y="1947"/>
                  </a:lnTo>
                  <a:lnTo>
                    <a:pt x="3146" y="1947"/>
                  </a:lnTo>
                  <a:lnTo>
                    <a:pt x="3146" y="1949"/>
                  </a:lnTo>
                  <a:lnTo>
                    <a:pt x="3146" y="1951"/>
                  </a:lnTo>
                  <a:lnTo>
                    <a:pt x="3144" y="1953"/>
                  </a:lnTo>
                  <a:lnTo>
                    <a:pt x="3144" y="1955"/>
                  </a:lnTo>
                  <a:lnTo>
                    <a:pt x="3142" y="1959"/>
                  </a:lnTo>
                  <a:lnTo>
                    <a:pt x="3142" y="1961"/>
                  </a:lnTo>
                  <a:lnTo>
                    <a:pt x="3140" y="1963"/>
                  </a:lnTo>
                  <a:lnTo>
                    <a:pt x="3140" y="1965"/>
                  </a:lnTo>
                  <a:lnTo>
                    <a:pt x="3138" y="1967"/>
                  </a:lnTo>
                  <a:lnTo>
                    <a:pt x="3138" y="1969"/>
                  </a:lnTo>
                  <a:lnTo>
                    <a:pt x="3136" y="1971"/>
                  </a:lnTo>
                  <a:lnTo>
                    <a:pt x="3136" y="1973"/>
                  </a:lnTo>
                  <a:lnTo>
                    <a:pt x="3136" y="1975"/>
                  </a:lnTo>
                  <a:lnTo>
                    <a:pt x="3136" y="1977"/>
                  </a:lnTo>
                  <a:lnTo>
                    <a:pt x="3136" y="1979"/>
                  </a:lnTo>
                  <a:lnTo>
                    <a:pt x="3134" y="1979"/>
                  </a:lnTo>
                  <a:lnTo>
                    <a:pt x="3134" y="1979"/>
                  </a:lnTo>
                  <a:lnTo>
                    <a:pt x="3132" y="1983"/>
                  </a:lnTo>
                  <a:lnTo>
                    <a:pt x="3132" y="1985"/>
                  </a:lnTo>
                  <a:lnTo>
                    <a:pt x="3132" y="1987"/>
                  </a:lnTo>
                  <a:lnTo>
                    <a:pt x="3130" y="1987"/>
                  </a:lnTo>
                  <a:lnTo>
                    <a:pt x="3130" y="1989"/>
                  </a:lnTo>
                  <a:lnTo>
                    <a:pt x="3130" y="1991"/>
                  </a:lnTo>
                  <a:lnTo>
                    <a:pt x="3130" y="1993"/>
                  </a:lnTo>
                  <a:lnTo>
                    <a:pt x="3130" y="1995"/>
                  </a:lnTo>
                  <a:lnTo>
                    <a:pt x="3128" y="1997"/>
                  </a:lnTo>
                  <a:lnTo>
                    <a:pt x="3126" y="1997"/>
                  </a:lnTo>
                  <a:lnTo>
                    <a:pt x="3126" y="1999"/>
                  </a:lnTo>
                  <a:lnTo>
                    <a:pt x="3124" y="2001"/>
                  </a:lnTo>
                  <a:lnTo>
                    <a:pt x="3128" y="2001"/>
                  </a:lnTo>
                  <a:lnTo>
                    <a:pt x="3128" y="2003"/>
                  </a:lnTo>
                  <a:lnTo>
                    <a:pt x="3126" y="2005"/>
                  </a:lnTo>
                  <a:lnTo>
                    <a:pt x="3124" y="2005"/>
                  </a:lnTo>
                  <a:lnTo>
                    <a:pt x="3122" y="2005"/>
                  </a:lnTo>
                  <a:lnTo>
                    <a:pt x="3122" y="2007"/>
                  </a:lnTo>
                  <a:lnTo>
                    <a:pt x="3120" y="2007"/>
                  </a:lnTo>
                  <a:lnTo>
                    <a:pt x="3118" y="2007"/>
                  </a:lnTo>
                  <a:lnTo>
                    <a:pt x="3118" y="2009"/>
                  </a:lnTo>
                  <a:lnTo>
                    <a:pt x="3116" y="2009"/>
                  </a:lnTo>
                  <a:lnTo>
                    <a:pt x="3116" y="2011"/>
                  </a:lnTo>
                  <a:lnTo>
                    <a:pt x="3114" y="2011"/>
                  </a:lnTo>
                  <a:lnTo>
                    <a:pt x="3114" y="2013"/>
                  </a:lnTo>
                  <a:lnTo>
                    <a:pt x="3112" y="2013"/>
                  </a:lnTo>
                  <a:lnTo>
                    <a:pt x="3112" y="2015"/>
                  </a:lnTo>
                  <a:lnTo>
                    <a:pt x="3110" y="2015"/>
                  </a:lnTo>
                  <a:lnTo>
                    <a:pt x="3108" y="2017"/>
                  </a:lnTo>
                  <a:lnTo>
                    <a:pt x="3108" y="2019"/>
                  </a:lnTo>
                  <a:lnTo>
                    <a:pt x="3106" y="2021"/>
                  </a:lnTo>
                  <a:lnTo>
                    <a:pt x="3104" y="2023"/>
                  </a:lnTo>
                  <a:lnTo>
                    <a:pt x="3104" y="2025"/>
                  </a:lnTo>
                  <a:lnTo>
                    <a:pt x="3104" y="2027"/>
                  </a:lnTo>
                  <a:lnTo>
                    <a:pt x="3102" y="2027"/>
                  </a:lnTo>
                  <a:lnTo>
                    <a:pt x="3102" y="2029"/>
                  </a:lnTo>
                  <a:lnTo>
                    <a:pt x="3102" y="2031"/>
                  </a:lnTo>
                  <a:lnTo>
                    <a:pt x="3100" y="2033"/>
                  </a:lnTo>
                  <a:lnTo>
                    <a:pt x="3098" y="2033"/>
                  </a:lnTo>
                  <a:lnTo>
                    <a:pt x="3098" y="2035"/>
                  </a:lnTo>
                  <a:lnTo>
                    <a:pt x="3096" y="2035"/>
                  </a:lnTo>
                  <a:lnTo>
                    <a:pt x="3096" y="2037"/>
                  </a:lnTo>
                  <a:lnTo>
                    <a:pt x="3096" y="2039"/>
                  </a:lnTo>
                  <a:lnTo>
                    <a:pt x="3096" y="2041"/>
                  </a:lnTo>
                  <a:lnTo>
                    <a:pt x="3096" y="2045"/>
                  </a:lnTo>
                  <a:lnTo>
                    <a:pt x="3096" y="2047"/>
                  </a:lnTo>
                  <a:lnTo>
                    <a:pt x="3094" y="2049"/>
                  </a:lnTo>
                  <a:lnTo>
                    <a:pt x="3094" y="2053"/>
                  </a:lnTo>
                  <a:lnTo>
                    <a:pt x="3094" y="2055"/>
                  </a:lnTo>
                  <a:lnTo>
                    <a:pt x="3094" y="2057"/>
                  </a:lnTo>
                  <a:lnTo>
                    <a:pt x="3094" y="2059"/>
                  </a:lnTo>
                  <a:lnTo>
                    <a:pt x="3094" y="2061"/>
                  </a:lnTo>
                  <a:lnTo>
                    <a:pt x="3092" y="2063"/>
                  </a:lnTo>
                  <a:lnTo>
                    <a:pt x="3092" y="2065"/>
                  </a:lnTo>
                  <a:lnTo>
                    <a:pt x="3092" y="2067"/>
                  </a:lnTo>
                  <a:lnTo>
                    <a:pt x="3092" y="2069"/>
                  </a:lnTo>
                  <a:lnTo>
                    <a:pt x="3092" y="2071"/>
                  </a:lnTo>
                  <a:lnTo>
                    <a:pt x="3094" y="2073"/>
                  </a:lnTo>
                  <a:lnTo>
                    <a:pt x="3094" y="2075"/>
                  </a:lnTo>
                  <a:lnTo>
                    <a:pt x="3094" y="2077"/>
                  </a:lnTo>
                  <a:lnTo>
                    <a:pt x="3094" y="2079"/>
                  </a:lnTo>
                  <a:lnTo>
                    <a:pt x="3094" y="2081"/>
                  </a:lnTo>
                  <a:lnTo>
                    <a:pt x="3096" y="2083"/>
                  </a:lnTo>
                  <a:lnTo>
                    <a:pt x="3096" y="2085"/>
                  </a:lnTo>
                  <a:lnTo>
                    <a:pt x="3096" y="2087"/>
                  </a:lnTo>
                  <a:lnTo>
                    <a:pt x="3094" y="2087"/>
                  </a:lnTo>
                  <a:lnTo>
                    <a:pt x="3094" y="2085"/>
                  </a:lnTo>
                  <a:lnTo>
                    <a:pt x="3092" y="2083"/>
                  </a:lnTo>
                  <a:lnTo>
                    <a:pt x="3092" y="2081"/>
                  </a:lnTo>
                  <a:lnTo>
                    <a:pt x="3092" y="2079"/>
                  </a:lnTo>
                  <a:lnTo>
                    <a:pt x="3090" y="2079"/>
                  </a:lnTo>
                  <a:lnTo>
                    <a:pt x="3090" y="2077"/>
                  </a:lnTo>
                  <a:lnTo>
                    <a:pt x="3092" y="2077"/>
                  </a:lnTo>
                  <a:lnTo>
                    <a:pt x="3092" y="2075"/>
                  </a:lnTo>
                  <a:lnTo>
                    <a:pt x="3092" y="2075"/>
                  </a:lnTo>
                  <a:lnTo>
                    <a:pt x="3092" y="2073"/>
                  </a:lnTo>
                  <a:lnTo>
                    <a:pt x="3090" y="2075"/>
                  </a:lnTo>
                  <a:lnTo>
                    <a:pt x="3090" y="2075"/>
                  </a:lnTo>
                  <a:lnTo>
                    <a:pt x="3088" y="2077"/>
                  </a:lnTo>
                  <a:lnTo>
                    <a:pt x="3088" y="2079"/>
                  </a:lnTo>
                  <a:lnTo>
                    <a:pt x="3086" y="2079"/>
                  </a:lnTo>
                  <a:lnTo>
                    <a:pt x="3086" y="2081"/>
                  </a:lnTo>
                  <a:lnTo>
                    <a:pt x="3086" y="2083"/>
                  </a:lnTo>
                  <a:lnTo>
                    <a:pt x="3086" y="2085"/>
                  </a:lnTo>
                  <a:lnTo>
                    <a:pt x="3086" y="2087"/>
                  </a:lnTo>
                  <a:lnTo>
                    <a:pt x="3084" y="2087"/>
                  </a:lnTo>
                  <a:lnTo>
                    <a:pt x="3084" y="2089"/>
                  </a:lnTo>
                  <a:lnTo>
                    <a:pt x="3084" y="2091"/>
                  </a:lnTo>
                  <a:lnTo>
                    <a:pt x="3082" y="2093"/>
                  </a:lnTo>
                  <a:lnTo>
                    <a:pt x="3082" y="2095"/>
                  </a:lnTo>
                  <a:lnTo>
                    <a:pt x="3082" y="2099"/>
                  </a:lnTo>
                  <a:lnTo>
                    <a:pt x="3082" y="2101"/>
                  </a:lnTo>
                  <a:lnTo>
                    <a:pt x="3082" y="2103"/>
                  </a:lnTo>
                  <a:lnTo>
                    <a:pt x="3082" y="2105"/>
                  </a:lnTo>
                  <a:lnTo>
                    <a:pt x="3082" y="2103"/>
                  </a:lnTo>
                  <a:lnTo>
                    <a:pt x="3080" y="2105"/>
                  </a:lnTo>
                  <a:lnTo>
                    <a:pt x="3080" y="2107"/>
                  </a:lnTo>
                  <a:lnTo>
                    <a:pt x="3080" y="2109"/>
                  </a:lnTo>
                  <a:lnTo>
                    <a:pt x="3080" y="2111"/>
                  </a:lnTo>
                  <a:lnTo>
                    <a:pt x="3080" y="2113"/>
                  </a:lnTo>
                  <a:lnTo>
                    <a:pt x="3082" y="2115"/>
                  </a:lnTo>
                  <a:lnTo>
                    <a:pt x="3080" y="2117"/>
                  </a:lnTo>
                  <a:lnTo>
                    <a:pt x="3082" y="2117"/>
                  </a:lnTo>
                  <a:lnTo>
                    <a:pt x="3082" y="2119"/>
                  </a:lnTo>
                  <a:lnTo>
                    <a:pt x="3082" y="2123"/>
                  </a:lnTo>
                  <a:lnTo>
                    <a:pt x="3082" y="2127"/>
                  </a:lnTo>
                  <a:lnTo>
                    <a:pt x="3090" y="2137"/>
                  </a:lnTo>
                  <a:lnTo>
                    <a:pt x="3094" y="2141"/>
                  </a:lnTo>
                  <a:lnTo>
                    <a:pt x="3096" y="2143"/>
                  </a:lnTo>
                  <a:lnTo>
                    <a:pt x="3096" y="2145"/>
                  </a:lnTo>
                  <a:lnTo>
                    <a:pt x="3098" y="2145"/>
                  </a:lnTo>
                  <a:lnTo>
                    <a:pt x="3098" y="2147"/>
                  </a:lnTo>
                  <a:lnTo>
                    <a:pt x="3098" y="2149"/>
                  </a:lnTo>
                  <a:lnTo>
                    <a:pt x="3098" y="2151"/>
                  </a:lnTo>
                  <a:lnTo>
                    <a:pt x="3098" y="2153"/>
                  </a:lnTo>
                  <a:lnTo>
                    <a:pt x="3098" y="2155"/>
                  </a:lnTo>
                  <a:lnTo>
                    <a:pt x="3096" y="2153"/>
                  </a:lnTo>
                  <a:lnTo>
                    <a:pt x="3096" y="2149"/>
                  </a:lnTo>
                  <a:lnTo>
                    <a:pt x="3096" y="2147"/>
                  </a:lnTo>
                  <a:lnTo>
                    <a:pt x="3094" y="2147"/>
                  </a:lnTo>
                  <a:lnTo>
                    <a:pt x="3094" y="2145"/>
                  </a:lnTo>
                  <a:lnTo>
                    <a:pt x="3092" y="2145"/>
                  </a:lnTo>
                  <a:lnTo>
                    <a:pt x="3090" y="2143"/>
                  </a:lnTo>
                  <a:lnTo>
                    <a:pt x="3090" y="2141"/>
                  </a:lnTo>
                  <a:lnTo>
                    <a:pt x="3090" y="2139"/>
                  </a:lnTo>
                  <a:lnTo>
                    <a:pt x="3086" y="2135"/>
                  </a:lnTo>
                  <a:lnTo>
                    <a:pt x="3084" y="2133"/>
                  </a:lnTo>
                  <a:lnTo>
                    <a:pt x="3084" y="2131"/>
                  </a:lnTo>
                  <a:lnTo>
                    <a:pt x="3082" y="2129"/>
                  </a:lnTo>
                  <a:lnTo>
                    <a:pt x="3082" y="2129"/>
                  </a:lnTo>
                  <a:lnTo>
                    <a:pt x="3082" y="2127"/>
                  </a:lnTo>
                  <a:lnTo>
                    <a:pt x="3080" y="2125"/>
                  </a:lnTo>
                  <a:lnTo>
                    <a:pt x="3080" y="2123"/>
                  </a:lnTo>
                  <a:lnTo>
                    <a:pt x="3080" y="2123"/>
                  </a:lnTo>
                  <a:lnTo>
                    <a:pt x="3078" y="2123"/>
                  </a:lnTo>
                  <a:lnTo>
                    <a:pt x="3078" y="2123"/>
                  </a:lnTo>
                  <a:lnTo>
                    <a:pt x="3078" y="2125"/>
                  </a:lnTo>
                  <a:lnTo>
                    <a:pt x="3078" y="2129"/>
                  </a:lnTo>
                  <a:lnTo>
                    <a:pt x="3078" y="2131"/>
                  </a:lnTo>
                  <a:lnTo>
                    <a:pt x="3078" y="2133"/>
                  </a:lnTo>
                  <a:lnTo>
                    <a:pt x="3078" y="2135"/>
                  </a:lnTo>
                  <a:lnTo>
                    <a:pt x="3078" y="2137"/>
                  </a:lnTo>
                  <a:lnTo>
                    <a:pt x="3078" y="2141"/>
                  </a:lnTo>
                  <a:lnTo>
                    <a:pt x="3078" y="2143"/>
                  </a:lnTo>
                  <a:lnTo>
                    <a:pt x="3078" y="2145"/>
                  </a:lnTo>
                  <a:lnTo>
                    <a:pt x="3078" y="2147"/>
                  </a:lnTo>
                  <a:lnTo>
                    <a:pt x="3078" y="2149"/>
                  </a:lnTo>
                  <a:lnTo>
                    <a:pt x="3076" y="2149"/>
                  </a:lnTo>
                  <a:lnTo>
                    <a:pt x="3076" y="2151"/>
                  </a:lnTo>
                  <a:lnTo>
                    <a:pt x="3076" y="2155"/>
                  </a:lnTo>
                  <a:lnTo>
                    <a:pt x="3074" y="2153"/>
                  </a:lnTo>
                  <a:lnTo>
                    <a:pt x="3072" y="2153"/>
                  </a:lnTo>
                  <a:lnTo>
                    <a:pt x="3072" y="2155"/>
                  </a:lnTo>
                  <a:lnTo>
                    <a:pt x="3072" y="2159"/>
                  </a:lnTo>
                  <a:lnTo>
                    <a:pt x="3072" y="2161"/>
                  </a:lnTo>
                  <a:lnTo>
                    <a:pt x="3070" y="2163"/>
                  </a:lnTo>
                  <a:lnTo>
                    <a:pt x="3068" y="2163"/>
                  </a:lnTo>
                  <a:lnTo>
                    <a:pt x="3066" y="2165"/>
                  </a:lnTo>
                  <a:lnTo>
                    <a:pt x="3064" y="2165"/>
                  </a:lnTo>
                  <a:lnTo>
                    <a:pt x="3062" y="2167"/>
                  </a:lnTo>
                  <a:lnTo>
                    <a:pt x="3060" y="2170"/>
                  </a:lnTo>
                  <a:lnTo>
                    <a:pt x="3060" y="2172"/>
                  </a:lnTo>
                  <a:lnTo>
                    <a:pt x="3060" y="2172"/>
                  </a:lnTo>
                  <a:lnTo>
                    <a:pt x="3060" y="2174"/>
                  </a:lnTo>
                  <a:lnTo>
                    <a:pt x="3058" y="2176"/>
                  </a:lnTo>
                  <a:lnTo>
                    <a:pt x="3058" y="2174"/>
                  </a:lnTo>
                  <a:lnTo>
                    <a:pt x="3056" y="2176"/>
                  </a:lnTo>
                  <a:lnTo>
                    <a:pt x="3058" y="2178"/>
                  </a:lnTo>
                  <a:lnTo>
                    <a:pt x="3058" y="2180"/>
                  </a:lnTo>
                  <a:lnTo>
                    <a:pt x="3060" y="2180"/>
                  </a:lnTo>
                  <a:lnTo>
                    <a:pt x="3060" y="2182"/>
                  </a:lnTo>
                  <a:lnTo>
                    <a:pt x="3062" y="2180"/>
                  </a:lnTo>
                  <a:lnTo>
                    <a:pt x="3064" y="2176"/>
                  </a:lnTo>
                  <a:lnTo>
                    <a:pt x="3064" y="2178"/>
                  </a:lnTo>
                  <a:lnTo>
                    <a:pt x="3066" y="2178"/>
                  </a:lnTo>
                  <a:lnTo>
                    <a:pt x="3068" y="2182"/>
                  </a:lnTo>
                  <a:lnTo>
                    <a:pt x="3070" y="2184"/>
                  </a:lnTo>
                  <a:lnTo>
                    <a:pt x="3072" y="2186"/>
                  </a:lnTo>
                  <a:lnTo>
                    <a:pt x="3074" y="2188"/>
                  </a:lnTo>
                  <a:lnTo>
                    <a:pt x="3074" y="2190"/>
                  </a:lnTo>
                  <a:lnTo>
                    <a:pt x="3076" y="2192"/>
                  </a:lnTo>
                  <a:lnTo>
                    <a:pt x="3078" y="2192"/>
                  </a:lnTo>
                  <a:lnTo>
                    <a:pt x="3080" y="2196"/>
                  </a:lnTo>
                  <a:lnTo>
                    <a:pt x="3082" y="2196"/>
                  </a:lnTo>
                  <a:lnTo>
                    <a:pt x="3082" y="2198"/>
                  </a:lnTo>
                  <a:lnTo>
                    <a:pt x="3082" y="2198"/>
                  </a:lnTo>
                  <a:lnTo>
                    <a:pt x="3082" y="2200"/>
                  </a:lnTo>
                  <a:lnTo>
                    <a:pt x="3082" y="2202"/>
                  </a:lnTo>
                  <a:lnTo>
                    <a:pt x="3082" y="2204"/>
                  </a:lnTo>
                  <a:lnTo>
                    <a:pt x="3080" y="2206"/>
                  </a:lnTo>
                  <a:lnTo>
                    <a:pt x="3080" y="2208"/>
                  </a:lnTo>
                  <a:lnTo>
                    <a:pt x="3080" y="2210"/>
                  </a:lnTo>
                  <a:lnTo>
                    <a:pt x="3080" y="2212"/>
                  </a:lnTo>
                  <a:lnTo>
                    <a:pt x="3080" y="2214"/>
                  </a:lnTo>
                  <a:lnTo>
                    <a:pt x="3080" y="2216"/>
                  </a:lnTo>
                  <a:lnTo>
                    <a:pt x="3082" y="2216"/>
                  </a:lnTo>
                  <a:lnTo>
                    <a:pt x="3082" y="2212"/>
                  </a:lnTo>
                  <a:lnTo>
                    <a:pt x="3082" y="2210"/>
                  </a:lnTo>
                  <a:lnTo>
                    <a:pt x="3082" y="2208"/>
                  </a:lnTo>
                  <a:lnTo>
                    <a:pt x="3082" y="2206"/>
                  </a:lnTo>
                  <a:lnTo>
                    <a:pt x="3082" y="2204"/>
                  </a:lnTo>
                  <a:lnTo>
                    <a:pt x="3082" y="2202"/>
                  </a:lnTo>
                  <a:lnTo>
                    <a:pt x="3084" y="2202"/>
                  </a:lnTo>
                  <a:lnTo>
                    <a:pt x="3086" y="2200"/>
                  </a:lnTo>
                  <a:lnTo>
                    <a:pt x="3088" y="2198"/>
                  </a:lnTo>
                  <a:lnTo>
                    <a:pt x="3088" y="2200"/>
                  </a:lnTo>
                  <a:lnTo>
                    <a:pt x="3090" y="2202"/>
                  </a:lnTo>
                  <a:lnTo>
                    <a:pt x="3092" y="2202"/>
                  </a:lnTo>
                  <a:lnTo>
                    <a:pt x="3094" y="2204"/>
                  </a:lnTo>
                  <a:lnTo>
                    <a:pt x="3096" y="2204"/>
                  </a:lnTo>
                  <a:lnTo>
                    <a:pt x="3100" y="2206"/>
                  </a:lnTo>
                  <a:lnTo>
                    <a:pt x="3102" y="2206"/>
                  </a:lnTo>
                  <a:lnTo>
                    <a:pt x="3104" y="2208"/>
                  </a:lnTo>
                  <a:lnTo>
                    <a:pt x="3106" y="2208"/>
                  </a:lnTo>
                  <a:lnTo>
                    <a:pt x="3108" y="2208"/>
                  </a:lnTo>
                  <a:lnTo>
                    <a:pt x="3110" y="2208"/>
                  </a:lnTo>
                  <a:lnTo>
                    <a:pt x="3112" y="2208"/>
                  </a:lnTo>
                  <a:lnTo>
                    <a:pt x="3116" y="2208"/>
                  </a:lnTo>
                  <a:lnTo>
                    <a:pt x="3120" y="2208"/>
                  </a:lnTo>
                  <a:lnTo>
                    <a:pt x="3122" y="2208"/>
                  </a:lnTo>
                  <a:lnTo>
                    <a:pt x="3124" y="2206"/>
                  </a:lnTo>
                  <a:lnTo>
                    <a:pt x="3126" y="2206"/>
                  </a:lnTo>
                  <a:lnTo>
                    <a:pt x="3126" y="2204"/>
                  </a:lnTo>
                  <a:lnTo>
                    <a:pt x="3130" y="2204"/>
                  </a:lnTo>
                  <a:lnTo>
                    <a:pt x="3130" y="2202"/>
                  </a:lnTo>
                  <a:lnTo>
                    <a:pt x="3130" y="2202"/>
                  </a:lnTo>
                  <a:lnTo>
                    <a:pt x="3134" y="2198"/>
                  </a:lnTo>
                  <a:lnTo>
                    <a:pt x="3134" y="2194"/>
                  </a:lnTo>
                  <a:lnTo>
                    <a:pt x="3138" y="2192"/>
                  </a:lnTo>
                  <a:lnTo>
                    <a:pt x="3138" y="2190"/>
                  </a:lnTo>
                  <a:lnTo>
                    <a:pt x="3140" y="2186"/>
                  </a:lnTo>
                  <a:lnTo>
                    <a:pt x="3144" y="2178"/>
                  </a:lnTo>
                  <a:lnTo>
                    <a:pt x="3146" y="2176"/>
                  </a:lnTo>
                  <a:lnTo>
                    <a:pt x="3148" y="2172"/>
                  </a:lnTo>
                  <a:lnTo>
                    <a:pt x="3148" y="2172"/>
                  </a:lnTo>
                  <a:lnTo>
                    <a:pt x="3150" y="2170"/>
                  </a:lnTo>
                  <a:lnTo>
                    <a:pt x="3150" y="2167"/>
                  </a:lnTo>
                  <a:lnTo>
                    <a:pt x="3148" y="2167"/>
                  </a:lnTo>
                  <a:lnTo>
                    <a:pt x="3150" y="2165"/>
                  </a:lnTo>
                  <a:lnTo>
                    <a:pt x="3148" y="2165"/>
                  </a:lnTo>
                  <a:lnTo>
                    <a:pt x="3146" y="2163"/>
                  </a:lnTo>
                  <a:lnTo>
                    <a:pt x="3144" y="2165"/>
                  </a:lnTo>
                  <a:lnTo>
                    <a:pt x="3142" y="2165"/>
                  </a:lnTo>
                  <a:lnTo>
                    <a:pt x="3140" y="2165"/>
                  </a:lnTo>
                  <a:lnTo>
                    <a:pt x="3140" y="2163"/>
                  </a:lnTo>
                  <a:lnTo>
                    <a:pt x="3142" y="2163"/>
                  </a:lnTo>
                  <a:lnTo>
                    <a:pt x="3142" y="2161"/>
                  </a:lnTo>
                  <a:lnTo>
                    <a:pt x="3144" y="2161"/>
                  </a:lnTo>
                  <a:lnTo>
                    <a:pt x="3146" y="2161"/>
                  </a:lnTo>
                  <a:lnTo>
                    <a:pt x="3148" y="2159"/>
                  </a:lnTo>
                  <a:lnTo>
                    <a:pt x="3150" y="2157"/>
                  </a:lnTo>
                  <a:lnTo>
                    <a:pt x="3152" y="2157"/>
                  </a:lnTo>
                  <a:lnTo>
                    <a:pt x="3152" y="2155"/>
                  </a:lnTo>
                  <a:lnTo>
                    <a:pt x="3154" y="2155"/>
                  </a:lnTo>
                  <a:lnTo>
                    <a:pt x="3156" y="2153"/>
                  </a:lnTo>
                  <a:lnTo>
                    <a:pt x="3156" y="2151"/>
                  </a:lnTo>
                  <a:lnTo>
                    <a:pt x="3158" y="2151"/>
                  </a:lnTo>
                  <a:lnTo>
                    <a:pt x="3158" y="2149"/>
                  </a:lnTo>
                  <a:lnTo>
                    <a:pt x="3160" y="2147"/>
                  </a:lnTo>
                  <a:lnTo>
                    <a:pt x="3162" y="2145"/>
                  </a:lnTo>
                  <a:lnTo>
                    <a:pt x="3162" y="2141"/>
                  </a:lnTo>
                  <a:lnTo>
                    <a:pt x="3164" y="2141"/>
                  </a:lnTo>
                  <a:lnTo>
                    <a:pt x="3164" y="2139"/>
                  </a:lnTo>
                  <a:lnTo>
                    <a:pt x="3166" y="2139"/>
                  </a:lnTo>
                  <a:lnTo>
                    <a:pt x="3168" y="2139"/>
                  </a:lnTo>
                  <a:lnTo>
                    <a:pt x="3170" y="2135"/>
                  </a:lnTo>
                  <a:lnTo>
                    <a:pt x="3172" y="2133"/>
                  </a:lnTo>
                  <a:lnTo>
                    <a:pt x="3172" y="2131"/>
                  </a:lnTo>
                  <a:lnTo>
                    <a:pt x="3174" y="2129"/>
                  </a:lnTo>
                  <a:lnTo>
                    <a:pt x="3176" y="2127"/>
                  </a:lnTo>
                  <a:lnTo>
                    <a:pt x="3178" y="2127"/>
                  </a:lnTo>
                  <a:lnTo>
                    <a:pt x="3178" y="2125"/>
                  </a:lnTo>
                  <a:lnTo>
                    <a:pt x="3178" y="2127"/>
                  </a:lnTo>
                  <a:lnTo>
                    <a:pt x="3180" y="2127"/>
                  </a:lnTo>
                  <a:lnTo>
                    <a:pt x="3182" y="2127"/>
                  </a:lnTo>
                  <a:lnTo>
                    <a:pt x="3184" y="2127"/>
                  </a:lnTo>
                  <a:lnTo>
                    <a:pt x="3186" y="2125"/>
                  </a:lnTo>
                  <a:lnTo>
                    <a:pt x="3190" y="2123"/>
                  </a:lnTo>
                  <a:lnTo>
                    <a:pt x="3192" y="2123"/>
                  </a:lnTo>
                  <a:lnTo>
                    <a:pt x="3194" y="2123"/>
                  </a:lnTo>
                  <a:lnTo>
                    <a:pt x="3196" y="2121"/>
                  </a:lnTo>
                  <a:lnTo>
                    <a:pt x="3198" y="2119"/>
                  </a:lnTo>
                  <a:lnTo>
                    <a:pt x="3200" y="2117"/>
                  </a:lnTo>
                  <a:lnTo>
                    <a:pt x="3204" y="2113"/>
                  </a:lnTo>
                  <a:lnTo>
                    <a:pt x="3208" y="2113"/>
                  </a:lnTo>
                  <a:lnTo>
                    <a:pt x="3208" y="2111"/>
                  </a:lnTo>
                  <a:lnTo>
                    <a:pt x="3210" y="2111"/>
                  </a:lnTo>
                  <a:lnTo>
                    <a:pt x="3214" y="2111"/>
                  </a:lnTo>
                  <a:lnTo>
                    <a:pt x="3216" y="2111"/>
                  </a:lnTo>
                  <a:lnTo>
                    <a:pt x="3220" y="2111"/>
                  </a:lnTo>
                  <a:lnTo>
                    <a:pt x="3224" y="2111"/>
                  </a:lnTo>
                  <a:lnTo>
                    <a:pt x="3226" y="2111"/>
                  </a:lnTo>
                  <a:lnTo>
                    <a:pt x="3226" y="2109"/>
                  </a:lnTo>
                  <a:lnTo>
                    <a:pt x="3228" y="2109"/>
                  </a:lnTo>
                  <a:lnTo>
                    <a:pt x="3230" y="2109"/>
                  </a:lnTo>
                  <a:lnTo>
                    <a:pt x="3232" y="2107"/>
                  </a:lnTo>
                  <a:lnTo>
                    <a:pt x="3234" y="2107"/>
                  </a:lnTo>
                  <a:lnTo>
                    <a:pt x="3234" y="2105"/>
                  </a:lnTo>
                  <a:lnTo>
                    <a:pt x="3236" y="2105"/>
                  </a:lnTo>
                  <a:lnTo>
                    <a:pt x="3236" y="2103"/>
                  </a:lnTo>
                  <a:lnTo>
                    <a:pt x="3238" y="2103"/>
                  </a:lnTo>
                  <a:lnTo>
                    <a:pt x="3238" y="2101"/>
                  </a:lnTo>
                  <a:lnTo>
                    <a:pt x="3240" y="2101"/>
                  </a:lnTo>
                  <a:lnTo>
                    <a:pt x="3240" y="2099"/>
                  </a:lnTo>
                  <a:lnTo>
                    <a:pt x="3242" y="2099"/>
                  </a:lnTo>
                  <a:lnTo>
                    <a:pt x="3242" y="2095"/>
                  </a:lnTo>
                  <a:lnTo>
                    <a:pt x="3244" y="2093"/>
                  </a:lnTo>
                  <a:lnTo>
                    <a:pt x="3242" y="2091"/>
                  </a:lnTo>
                  <a:lnTo>
                    <a:pt x="3244" y="2089"/>
                  </a:lnTo>
                  <a:lnTo>
                    <a:pt x="3244" y="2087"/>
                  </a:lnTo>
                  <a:lnTo>
                    <a:pt x="3244" y="2085"/>
                  </a:lnTo>
                  <a:lnTo>
                    <a:pt x="3248" y="2081"/>
                  </a:lnTo>
                  <a:lnTo>
                    <a:pt x="3248" y="2079"/>
                  </a:lnTo>
                  <a:lnTo>
                    <a:pt x="3250" y="2077"/>
                  </a:lnTo>
                  <a:lnTo>
                    <a:pt x="3252" y="2075"/>
                  </a:lnTo>
                  <a:lnTo>
                    <a:pt x="3254" y="2075"/>
                  </a:lnTo>
                  <a:lnTo>
                    <a:pt x="3254" y="2075"/>
                  </a:lnTo>
                  <a:lnTo>
                    <a:pt x="3256" y="2073"/>
                  </a:lnTo>
                  <a:lnTo>
                    <a:pt x="3258" y="2071"/>
                  </a:lnTo>
                  <a:lnTo>
                    <a:pt x="3260" y="2069"/>
                  </a:lnTo>
                  <a:lnTo>
                    <a:pt x="3260" y="2067"/>
                  </a:lnTo>
                  <a:lnTo>
                    <a:pt x="3262" y="2065"/>
                  </a:lnTo>
                  <a:lnTo>
                    <a:pt x="3262" y="2063"/>
                  </a:lnTo>
                  <a:lnTo>
                    <a:pt x="3264" y="2061"/>
                  </a:lnTo>
                  <a:lnTo>
                    <a:pt x="3264" y="2059"/>
                  </a:lnTo>
                  <a:lnTo>
                    <a:pt x="3264" y="2057"/>
                  </a:lnTo>
                  <a:lnTo>
                    <a:pt x="3264" y="2055"/>
                  </a:lnTo>
                  <a:lnTo>
                    <a:pt x="3264" y="2051"/>
                  </a:lnTo>
                  <a:lnTo>
                    <a:pt x="3264" y="2049"/>
                  </a:lnTo>
                  <a:lnTo>
                    <a:pt x="3264" y="2045"/>
                  </a:lnTo>
                  <a:lnTo>
                    <a:pt x="3264" y="2043"/>
                  </a:lnTo>
                  <a:lnTo>
                    <a:pt x="3264" y="2041"/>
                  </a:lnTo>
                  <a:lnTo>
                    <a:pt x="3262" y="2039"/>
                  </a:lnTo>
                  <a:lnTo>
                    <a:pt x="3262" y="2035"/>
                  </a:lnTo>
                  <a:lnTo>
                    <a:pt x="3262" y="2033"/>
                  </a:lnTo>
                  <a:lnTo>
                    <a:pt x="3264" y="2031"/>
                  </a:lnTo>
                  <a:lnTo>
                    <a:pt x="3264" y="2029"/>
                  </a:lnTo>
                  <a:lnTo>
                    <a:pt x="3266" y="2029"/>
                  </a:lnTo>
                  <a:lnTo>
                    <a:pt x="3266" y="2027"/>
                  </a:lnTo>
                  <a:lnTo>
                    <a:pt x="3268" y="2027"/>
                  </a:lnTo>
                  <a:lnTo>
                    <a:pt x="3270" y="2027"/>
                  </a:lnTo>
                  <a:lnTo>
                    <a:pt x="3272" y="2025"/>
                  </a:lnTo>
                  <a:lnTo>
                    <a:pt x="3272" y="2023"/>
                  </a:lnTo>
                  <a:lnTo>
                    <a:pt x="3274" y="2021"/>
                  </a:lnTo>
                  <a:lnTo>
                    <a:pt x="3274" y="2019"/>
                  </a:lnTo>
                  <a:lnTo>
                    <a:pt x="3274" y="2017"/>
                  </a:lnTo>
                  <a:lnTo>
                    <a:pt x="3274" y="2015"/>
                  </a:lnTo>
                  <a:lnTo>
                    <a:pt x="3276" y="2013"/>
                  </a:lnTo>
                  <a:lnTo>
                    <a:pt x="3278" y="2013"/>
                  </a:lnTo>
                  <a:lnTo>
                    <a:pt x="3278" y="2009"/>
                  </a:lnTo>
                  <a:lnTo>
                    <a:pt x="3282" y="2005"/>
                  </a:lnTo>
                  <a:lnTo>
                    <a:pt x="3282" y="2003"/>
                  </a:lnTo>
                  <a:lnTo>
                    <a:pt x="3284" y="2001"/>
                  </a:lnTo>
                  <a:lnTo>
                    <a:pt x="3286" y="1999"/>
                  </a:lnTo>
                  <a:lnTo>
                    <a:pt x="3286" y="1997"/>
                  </a:lnTo>
                  <a:lnTo>
                    <a:pt x="3288" y="1995"/>
                  </a:lnTo>
                  <a:lnTo>
                    <a:pt x="3290" y="1993"/>
                  </a:lnTo>
                  <a:lnTo>
                    <a:pt x="3292" y="1991"/>
                  </a:lnTo>
                  <a:lnTo>
                    <a:pt x="3294" y="1989"/>
                  </a:lnTo>
                  <a:lnTo>
                    <a:pt x="3296" y="1987"/>
                  </a:lnTo>
                  <a:lnTo>
                    <a:pt x="3298" y="1985"/>
                  </a:lnTo>
                  <a:lnTo>
                    <a:pt x="3298" y="1983"/>
                  </a:lnTo>
                  <a:lnTo>
                    <a:pt x="3300" y="1981"/>
                  </a:lnTo>
                  <a:lnTo>
                    <a:pt x="3300" y="1979"/>
                  </a:lnTo>
                  <a:lnTo>
                    <a:pt x="3300" y="1977"/>
                  </a:lnTo>
                  <a:lnTo>
                    <a:pt x="3302" y="1977"/>
                  </a:lnTo>
                  <a:lnTo>
                    <a:pt x="3302" y="1975"/>
                  </a:lnTo>
                  <a:lnTo>
                    <a:pt x="3304" y="1973"/>
                  </a:lnTo>
                  <a:lnTo>
                    <a:pt x="3306" y="1973"/>
                  </a:lnTo>
                  <a:lnTo>
                    <a:pt x="3306" y="1971"/>
                  </a:lnTo>
                  <a:lnTo>
                    <a:pt x="3308" y="1971"/>
                  </a:lnTo>
                  <a:lnTo>
                    <a:pt x="3310" y="1969"/>
                  </a:lnTo>
                  <a:lnTo>
                    <a:pt x="3312" y="1965"/>
                  </a:lnTo>
                  <a:lnTo>
                    <a:pt x="3312" y="1963"/>
                  </a:lnTo>
                  <a:lnTo>
                    <a:pt x="3314" y="1961"/>
                  </a:lnTo>
                  <a:lnTo>
                    <a:pt x="3314" y="1959"/>
                  </a:lnTo>
                  <a:lnTo>
                    <a:pt x="3314" y="1957"/>
                  </a:lnTo>
                  <a:lnTo>
                    <a:pt x="3316" y="1955"/>
                  </a:lnTo>
                  <a:lnTo>
                    <a:pt x="3316" y="1953"/>
                  </a:lnTo>
                  <a:lnTo>
                    <a:pt x="3318" y="1953"/>
                  </a:lnTo>
                  <a:lnTo>
                    <a:pt x="3318" y="1951"/>
                  </a:lnTo>
                  <a:lnTo>
                    <a:pt x="3320" y="1949"/>
                  </a:lnTo>
                  <a:lnTo>
                    <a:pt x="3322" y="1947"/>
                  </a:lnTo>
                  <a:lnTo>
                    <a:pt x="3324" y="1947"/>
                  </a:lnTo>
                  <a:lnTo>
                    <a:pt x="3324" y="1945"/>
                  </a:lnTo>
                  <a:lnTo>
                    <a:pt x="3324" y="1943"/>
                  </a:lnTo>
                  <a:lnTo>
                    <a:pt x="3324" y="1941"/>
                  </a:lnTo>
                  <a:lnTo>
                    <a:pt x="3326" y="1939"/>
                  </a:lnTo>
                  <a:lnTo>
                    <a:pt x="3326" y="1937"/>
                  </a:lnTo>
                  <a:lnTo>
                    <a:pt x="3328" y="1935"/>
                  </a:lnTo>
                  <a:lnTo>
                    <a:pt x="3330" y="1933"/>
                  </a:lnTo>
                  <a:lnTo>
                    <a:pt x="3332" y="1931"/>
                  </a:lnTo>
                  <a:lnTo>
                    <a:pt x="3334" y="1931"/>
                  </a:lnTo>
                  <a:lnTo>
                    <a:pt x="3336" y="1931"/>
                  </a:lnTo>
                  <a:lnTo>
                    <a:pt x="3338" y="1931"/>
                  </a:lnTo>
                  <a:lnTo>
                    <a:pt x="3340" y="1929"/>
                  </a:lnTo>
                  <a:lnTo>
                    <a:pt x="3342" y="1929"/>
                  </a:lnTo>
                  <a:lnTo>
                    <a:pt x="3344" y="1927"/>
                  </a:lnTo>
                  <a:lnTo>
                    <a:pt x="3344" y="1925"/>
                  </a:lnTo>
                  <a:lnTo>
                    <a:pt x="3346" y="1925"/>
                  </a:lnTo>
                  <a:lnTo>
                    <a:pt x="3348" y="1923"/>
                  </a:lnTo>
                  <a:lnTo>
                    <a:pt x="3350" y="1921"/>
                  </a:lnTo>
                  <a:lnTo>
                    <a:pt x="3352" y="1919"/>
                  </a:lnTo>
                  <a:lnTo>
                    <a:pt x="3354" y="1919"/>
                  </a:lnTo>
                  <a:lnTo>
                    <a:pt x="3356" y="1919"/>
                  </a:lnTo>
                  <a:lnTo>
                    <a:pt x="3358" y="1919"/>
                  </a:lnTo>
                  <a:lnTo>
                    <a:pt x="3360" y="1921"/>
                  </a:lnTo>
                  <a:lnTo>
                    <a:pt x="3362" y="1921"/>
                  </a:lnTo>
                  <a:lnTo>
                    <a:pt x="3364" y="1921"/>
                  </a:lnTo>
                  <a:lnTo>
                    <a:pt x="3366" y="1921"/>
                  </a:lnTo>
                  <a:lnTo>
                    <a:pt x="3368" y="1921"/>
                  </a:lnTo>
                  <a:lnTo>
                    <a:pt x="3370" y="1921"/>
                  </a:lnTo>
                  <a:lnTo>
                    <a:pt x="3372" y="1923"/>
                  </a:lnTo>
                  <a:lnTo>
                    <a:pt x="3370" y="1925"/>
                  </a:lnTo>
                  <a:lnTo>
                    <a:pt x="3368" y="1925"/>
                  </a:lnTo>
                  <a:lnTo>
                    <a:pt x="3366" y="1925"/>
                  </a:lnTo>
                  <a:lnTo>
                    <a:pt x="3366" y="1927"/>
                  </a:lnTo>
                  <a:lnTo>
                    <a:pt x="3364" y="1929"/>
                  </a:lnTo>
                  <a:lnTo>
                    <a:pt x="3364" y="1931"/>
                  </a:lnTo>
                  <a:lnTo>
                    <a:pt x="3364" y="1933"/>
                  </a:lnTo>
                  <a:lnTo>
                    <a:pt x="3362" y="1935"/>
                  </a:lnTo>
                  <a:lnTo>
                    <a:pt x="3360" y="1939"/>
                  </a:lnTo>
                  <a:lnTo>
                    <a:pt x="3362" y="1939"/>
                  </a:lnTo>
                  <a:lnTo>
                    <a:pt x="3362" y="1941"/>
                  </a:lnTo>
                  <a:lnTo>
                    <a:pt x="3364" y="1939"/>
                  </a:lnTo>
                  <a:lnTo>
                    <a:pt x="3366" y="1937"/>
                  </a:lnTo>
                  <a:lnTo>
                    <a:pt x="3366" y="1941"/>
                  </a:lnTo>
                  <a:lnTo>
                    <a:pt x="3366" y="1943"/>
                  </a:lnTo>
                  <a:lnTo>
                    <a:pt x="3368" y="1943"/>
                  </a:lnTo>
                  <a:lnTo>
                    <a:pt x="3370" y="1943"/>
                  </a:lnTo>
                  <a:lnTo>
                    <a:pt x="3372" y="1941"/>
                  </a:lnTo>
                  <a:lnTo>
                    <a:pt x="3372" y="1939"/>
                  </a:lnTo>
                  <a:lnTo>
                    <a:pt x="3374" y="1939"/>
                  </a:lnTo>
                  <a:lnTo>
                    <a:pt x="3374" y="1937"/>
                  </a:lnTo>
                  <a:lnTo>
                    <a:pt x="3376" y="1935"/>
                  </a:lnTo>
                  <a:lnTo>
                    <a:pt x="3376" y="1933"/>
                  </a:lnTo>
                  <a:lnTo>
                    <a:pt x="3376" y="1931"/>
                  </a:lnTo>
                  <a:lnTo>
                    <a:pt x="3376" y="1929"/>
                  </a:lnTo>
                  <a:lnTo>
                    <a:pt x="3378" y="1927"/>
                  </a:lnTo>
                  <a:lnTo>
                    <a:pt x="3380" y="1925"/>
                  </a:lnTo>
                  <a:lnTo>
                    <a:pt x="3380" y="1921"/>
                  </a:lnTo>
                  <a:lnTo>
                    <a:pt x="3382" y="1921"/>
                  </a:lnTo>
                  <a:lnTo>
                    <a:pt x="3384" y="1921"/>
                  </a:lnTo>
                  <a:lnTo>
                    <a:pt x="3386" y="1921"/>
                  </a:lnTo>
                  <a:lnTo>
                    <a:pt x="3388" y="1921"/>
                  </a:lnTo>
                  <a:lnTo>
                    <a:pt x="3388" y="1923"/>
                  </a:lnTo>
                  <a:lnTo>
                    <a:pt x="3390" y="1923"/>
                  </a:lnTo>
                  <a:lnTo>
                    <a:pt x="3392" y="1923"/>
                  </a:lnTo>
                  <a:lnTo>
                    <a:pt x="3394" y="1923"/>
                  </a:lnTo>
                  <a:lnTo>
                    <a:pt x="3394" y="1921"/>
                  </a:lnTo>
                  <a:lnTo>
                    <a:pt x="3396" y="1919"/>
                  </a:lnTo>
                  <a:lnTo>
                    <a:pt x="3398" y="1919"/>
                  </a:lnTo>
                  <a:lnTo>
                    <a:pt x="3400" y="1919"/>
                  </a:lnTo>
                  <a:lnTo>
                    <a:pt x="3400" y="1917"/>
                  </a:lnTo>
                  <a:lnTo>
                    <a:pt x="3400" y="1915"/>
                  </a:lnTo>
                  <a:lnTo>
                    <a:pt x="3400" y="1913"/>
                  </a:lnTo>
                  <a:lnTo>
                    <a:pt x="3398" y="1913"/>
                  </a:lnTo>
                  <a:lnTo>
                    <a:pt x="3396" y="1911"/>
                  </a:lnTo>
                  <a:lnTo>
                    <a:pt x="3394" y="1909"/>
                  </a:lnTo>
                  <a:lnTo>
                    <a:pt x="3394" y="1907"/>
                  </a:lnTo>
                  <a:lnTo>
                    <a:pt x="3394" y="1905"/>
                  </a:lnTo>
                  <a:lnTo>
                    <a:pt x="3396" y="1905"/>
                  </a:lnTo>
                  <a:lnTo>
                    <a:pt x="3398" y="1907"/>
                  </a:lnTo>
                  <a:lnTo>
                    <a:pt x="3400" y="1909"/>
                  </a:lnTo>
                  <a:lnTo>
                    <a:pt x="3402" y="1911"/>
                  </a:lnTo>
                  <a:lnTo>
                    <a:pt x="3402" y="1913"/>
                  </a:lnTo>
                  <a:lnTo>
                    <a:pt x="3402" y="1915"/>
                  </a:lnTo>
                  <a:lnTo>
                    <a:pt x="3404" y="1917"/>
                  </a:lnTo>
                  <a:lnTo>
                    <a:pt x="3406" y="1917"/>
                  </a:lnTo>
                  <a:lnTo>
                    <a:pt x="3406" y="1919"/>
                  </a:lnTo>
                  <a:lnTo>
                    <a:pt x="3408" y="1919"/>
                  </a:lnTo>
                  <a:lnTo>
                    <a:pt x="3410" y="1919"/>
                  </a:lnTo>
                  <a:lnTo>
                    <a:pt x="3412" y="1917"/>
                  </a:lnTo>
                  <a:lnTo>
                    <a:pt x="3414" y="1917"/>
                  </a:lnTo>
                  <a:lnTo>
                    <a:pt x="3414" y="1915"/>
                  </a:lnTo>
                  <a:lnTo>
                    <a:pt x="3416" y="1913"/>
                  </a:lnTo>
                  <a:lnTo>
                    <a:pt x="3416" y="1911"/>
                  </a:lnTo>
                  <a:lnTo>
                    <a:pt x="3418" y="1909"/>
                  </a:lnTo>
                  <a:lnTo>
                    <a:pt x="3420" y="1909"/>
                  </a:lnTo>
                  <a:lnTo>
                    <a:pt x="3420" y="1905"/>
                  </a:lnTo>
                  <a:lnTo>
                    <a:pt x="3420" y="1903"/>
                  </a:lnTo>
                  <a:lnTo>
                    <a:pt x="3422" y="1903"/>
                  </a:lnTo>
                  <a:lnTo>
                    <a:pt x="3422" y="1901"/>
                  </a:lnTo>
                  <a:lnTo>
                    <a:pt x="3424" y="1899"/>
                  </a:lnTo>
                  <a:lnTo>
                    <a:pt x="3426" y="1899"/>
                  </a:lnTo>
                  <a:lnTo>
                    <a:pt x="3428" y="1897"/>
                  </a:lnTo>
                  <a:lnTo>
                    <a:pt x="3430" y="1895"/>
                  </a:lnTo>
                  <a:lnTo>
                    <a:pt x="3432" y="1893"/>
                  </a:lnTo>
                  <a:lnTo>
                    <a:pt x="3434" y="1891"/>
                  </a:lnTo>
                  <a:lnTo>
                    <a:pt x="3436" y="1891"/>
                  </a:lnTo>
                  <a:lnTo>
                    <a:pt x="3438" y="1889"/>
                  </a:lnTo>
                  <a:lnTo>
                    <a:pt x="3438" y="1887"/>
                  </a:lnTo>
                  <a:lnTo>
                    <a:pt x="3440" y="1885"/>
                  </a:lnTo>
                  <a:lnTo>
                    <a:pt x="3440" y="1883"/>
                  </a:lnTo>
                  <a:lnTo>
                    <a:pt x="3442" y="1883"/>
                  </a:lnTo>
                  <a:lnTo>
                    <a:pt x="3444" y="1883"/>
                  </a:lnTo>
                  <a:lnTo>
                    <a:pt x="3446" y="1885"/>
                  </a:lnTo>
                  <a:lnTo>
                    <a:pt x="3448" y="1885"/>
                  </a:lnTo>
                  <a:lnTo>
                    <a:pt x="3450" y="1885"/>
                  </a:lnTo>
                  <a:lnTo>
                    <a:pt x="3452" y="1887"/>
                  </a:lnTo>
                  <a:lnTo>
                    <a:pt x="3448" y="1889"/>
                  </a:lnTo>
                  <a:lnTo>
                    <a:pt x="3446" y="1889"/>
                  </a:lnTo>
                  <a:lnTo>
                    <a:pt x="3444" y="1887"/>
                  </a:lnTo>
                  <a:lnTo>
                    <a:pt x="3442" y="1887"/>
                  </a:lnTo>
                  <a:lnTo>
                    <a:pt x="3440" y="1889"/>
                  </a:lnTo>
                  <a:lnTo>
                    <a:pt x="3440" y="1891"/>
                  </a:lnTo>
                  <a:lnTo>
                    <a:pt x="3438" y="1893"/>
                  </a:lnTo>
                  <a:lnTo>
                    <a:pt x="3438" y="1895"/>
                  </a:lnTo>
                  <a:lnTo>
                    <a:pt x="3438" y="1897"/>
                  </a:lnTo>
                  <a:lnTo>
                    <a:pt x="3440" y="1895"/>
                  </a:lnTo>
                  <a:lnTo>
                    <a:pt x="3442" y="1895"/>
                  </a:lnTo>
                  <a:lnTo>
                    <a:pt x="3444" y="1895"/>
                  </a:lnTo>
                  <a:lnTo>
                    <a:pt x="3446" y="1897"/>
                  </a:lnTo>
                  <a:lnTo>
                    <a:pt x="3448" y="1897"/>
                  </a:lnTo>
                  <a:lnTo>
                    <a:pt x="3450" y="1897"/>
                  </a:lnTo>
                  <a:lnTo>
                    <a:pt x="3452" y="1897"/>
                  </a:lnTo>
                  <a:lnTo>
                    <a:pt x="3454" y="1899"/>
                  </a:lnTo>
                  <a:lnTo>
                    <a:pt x="3454" y="1901"/>
                  </a:lnTo>
                  <a:lnTo>
                    <a:pt x="3456" y="1903"/>
                  </a:lnTo>
                  <a:lnTo>
                    <a:pt x="3456" y="1905"/>
                  </a:lnTo>
                  <a:lnTo>
                    <a:pt x="3458" y="1909"/>
                  </a:lnTo>
                  <a:lnTo>
                    <a:pt x="3458" y="1911"/>
                  </a:lnTo>
                  <a:lnTo>
                    <a:pt x="3460" y="1911"/>
                  </a:lnTo>
                  <a:lnTo>
                    <a:pt x="3460" y="1913"/>
                  </a:lnTo>
                  <a:lnTo>
                    <a:pt x="3462" y="1913"/>
                  </a:lnTo>
                  <a:lnTo>
                    <a:pt x="3464" y="1917"/>
                  </a:lnTo>
                  <a:lnTo>
                    <a:pt x="3464" y="1919"/>
                  </a:lnTo>
                  <a:lnTo>
                    <a:pt x="3464" y="1921"/>
                  </a:lnTo>
                  <a:lnTo>
                    <a:pt x="3466" y="1923"/>
                  </a:lnTo>
                  <a:lnTo>
                    <a:pt x="3466" y="1925"/>
                  </a:lnTo>
                  <a:lnTo>
                    <a:pt x="3466" y="1927"/>
                  </a:lnTo>
                  <a:lnTo>
                    <a:pt x="3468" y="1929"/>
                  </a:lnTo>
                  <a:lnTo>
                    <a:pt x="3468" y="1931"/>
                  </a:lnTo>
                  <a:lnTo>
                    <a:pt x="3468" y="1931"/>
                  </a:lnTo>
                  <a:lnTo>
                    <a:pt x="3468" y="1933"/>
                  </a:lnTo>
                  <a:lnTo>
                    <a:pt x="3470" y="1937"/>
                  </a:lnTo>
                  <a:lnTo>
                    <a:pt x="3472" y="1937"/>
                  </a:lnTo>
                  <a:lnTo>
                    <a:pt x="3474" y="1937"/>
                  </a:lnTo>
                  <a:lnTo>
                    <a:pt x="3476" y="1939"/>
                  </a:lnTo>
                  <a:lnTo>
                    <a:pt x="3476" y="1941"/>
                  </a:lnTo>
                  <a:lnTo>
                    <a:pt x="3478" y="1941"/>
                  </a:lnTo>
                  <a:lnTo>
                    <a:pt x="3478" y="1943"/>
                  </a:lnTo>
                  <a:lnTo>
                    <a:pt x="3480" y="1943"/>
                  </a:lnTo>
                  <a:lnTo>
                    <a:pt x="3480" y="1945"/>
                  </a:lnTo>
                  <a:lnTo>
                    <a:pt x="3482" y="1945"/>
                  </a:lnTo>
                  <a:lnTo>
                    <a:pt x="3484" y="1945"/>
                  </a:lnTo>
                  <a:lnTo>
                    <a:pt x="3484" y="1947"/>
                  </a:lnTo>
                  <a:lnTo>
                    <a:pt x="3486" y="1947"/>
                  </a:lnTo>
                  <a:lnTo>
                    <a:pt x="3488" y="1947"/>
                  </a:lnTo>
                  <a:lnTo>
                    <a:pt x="3490" y="1949"/>
                  </a:lnTo>
                  <a:lnTo>
                    <a:pt x="3492" y="1949"/>
                  </a:lnTo>
                  <a:lnTo>
                    <a:pt x="3494" y="1951"/>
                  </a:lnTo>
                  <a:lnTo>
                    <a:pt x="3496" y="1953"/>
                  </a:lnTo>
                  <a:lnTo>
                    <a:pt x="3498" y="1955"/>
                  </a:lnTo>
                  <a:lnTo>
                    <a:pt x="3500" y="1955"/>
                  </a:lnTo>
                  <a:lnTo>
                    <a:pt x="3502" y="1957"/>
                  </a:lnTo>
                  <a:lnTo>
                    <a:pt x="3504" y="1957"/>
                  </a:lnTo>
                  <a:lnTo>
                    <a:pt x="3506" y="1959"/>
                  </a:lnTo>
                  <a:lnTo>
                    <a:pt x="3506" y="1961"/>
                  </a:lnTo>
                  <a:lnTo>
                    <a:pt x="3508" y="1961"/>
                  </a:lnTo>
                  <a:lnTo>
                    <a:pt x="3508" y="1959"/>
                  </a:lnTo>
                  <a:lnTo>
                    <a:pt x="3508" y="1957"/>
                  </a:lnTo>
                  <a:lnTo>
                    <a:pt x="3506" y="1955"/>
                  </a:lnTo>
                  <a:lnTo>
                    <a:pt x="3504" y="1953"/>
                  </a:lnTo>
                  <a:lnTo>
                    <a:pt x="3502" y="1951"/>
                  </a:lnTo>
                  <a:lnTo>
                    <a:pt x="3500" y="1947"/>
                  </a:lnTo>
                  <a:lnTo>
                    <a:pt x="3500" y="1945"/>
                  </a:lnTo>
                  <a:lnTo>
                    <a:pt x="3498" y="1945"/>
                  </a:lnTo>
                  <a:lnTo>
                    <a:pt x="3498" y="1947"/>
                  </a:lnTo>
                  <a:lnTo>
                    <a:pt x="3496" y="1947"/>
                  </a:lnTo>
                  <a:lnTo>
                    <a:pt x="3494" y="1947"/>
                  </a:lnTo>
                  <a:lnTo>
                    <a:pt x="3494" y="1945"/>
                  </a:lnTo>
                  <a:lnTo>
                    <a:pt x="3492" y="1945"/>
                  </a:lnTo>
                  <a:lnTo>
                    <a:pt x="3490" y="1943"/>
                  </a:lnTo>
                  <a:lnTo>
                    <a:pt x="3488" y="1941"/>
                  </a:lnTo>
                  <a:lnTo>
                    <a:pt x="3486" y="1941"/>
                  </a:lnTo>
                  <a:lnTo>
                    <a:pt x="3484" y="1941"/>
                  </a:lnTo>
                  <a:lnTo>
                    <a:pt x="3484" y="1939"/>
                  </a:lnTo>
                  <a:lnTo>
                    <a:pt x="3480" y="1939"/>
                  </a:lnTo>
                  <a:lnTo>
                    <a:pt x="3478" y="1937"/>
                  </a:lnTo>
                  <a:lnTo>
                    <a:pt x="3478" y="1935"/>
                  </a:lnTo>
                  <a:lnTo>
                    <a:pt x="3476" y="1933"/>
                  </a:lnTo>
                  <a:lnTo>
                    <a:pt x="3476" y="1931"/>
                  </a:lnTo>
                  <a:lnTo>
                    <a:pt x="3474" y="1931"/>
                  </a:lnTo>
                  <a:lnTo>
                    <a:pt x="3474" y="1929"/>
                  </a:lnTo>
                  <a:lnTo>
                    <a:pt x="3474" y="1927"/>
                  </a:lnTo>
                  <a:lnTo>
                    <a:pt x="3472" y="1927"/>
                  </a:lnTo>
                  <a:lnTo>
                    <a:pt x="3472" y="1925"/>
                  </a:lnTo>
                  <a:lnTo>
                    <a:pt x="3474" y="1923"/>
                  </a:lnTo>
                  <a:lnTo>
                    <a:pt x="3474" y="1921"/>
                  </a:lnTo>
                  <a:lnTo>
                    <a:pt x="3476" y="1919"/>
                  </a:lnTo>
                  <a:lnTo>
                    <a:pt x="3476" y="1917"/>
                  </a:lnTo>
                  <a:lnTo>
                    <a:pt x="3474" y="1915"/>
                  </a:lnTo>
                  <a:lnTo>
                    <a:pt x="3474" y="1913"/>
                  </a:lnTo>
                  <a:lnTo>
                    <a:pt x="3474" y="1909"/>
                  </a:lnTo>
                  <a:lnTo>
                    <a:pt x="3474" y="1907"/>
                  </a:lnTo>
                  <a:lnTo>
                    <a:pt x="3474" y="1905"/>
                  </a:lnTo>
                  <a:lnTo>
                    <a:pt x="3474" y="1903"/>
                  </a:lnTo>
                  <a:lnTo>
                    <a:pt x="3474" y="1901"/>
                  </a:lnTo>
                  <a:lnTo>
                    <a:pt x="3474" y="1899"/>
                  </a:lnTo>
                  <a:lnTo>
                    <a:pt x="3474" y="1897"/>
                  </a:lnTo>
                  <a:lnTo>
                    <a:pt x="3474" y="1893"/>
                  </a:lnTo>
                  <a:lnTo>
                    <a:pt x="3474" y="1891"/>
                  </a:lnTo>
                  <a:lnTo>
                    <a:pt x="3474" y="1889"/>
                  </a:lnTo>
                  <a:lnTo>
                    <a:pt x="3474" y="1885"/>
                  </a:lnTo>
                  <a:lnTo>
                    <a:pt x="3472" y="1883"/>
                  </a:lnTo>
                  <a:lnTo>
                    <a:pt x="3470" y="1883"/>
                  </a:lnTo>
                  <a:lnTo>
                    <a:pt x="3470" y="1881"/>
                  </a:lnTo>
                  <a:lnTo>
                    <a:pt x="3468" y="1881"/>
                  </a:lnTo>
                  <a:lnTo>
                    <a:pt x="3468" y="1879"/>
                  </a:lnTo>
                  <a:lnTo>
                    <a:pt x="3468" y="1879"/>
                  </a:lnTo>
                  <a:lnTo>
                    <a:pt x="3468" y="1877"/>
                  </a:lnTo>
                  <a:lnTo>
                    <a:pt x="3466" y="1877"/>
                  </a:lnTo>
                  <a:lnTo>
                    <a:pt x="3464" y="1875"/>
                  </a:lnTo>
                  <a:lnTo>
                    <a:pt x="3462" y="1873"/>
                  </a:lnTo>
                  <a:lnTo>
                    <a:pt x="3460" y="1873"/>
                  </a:lnTo>
                  <a:lnTo>
                    <a:pt x="3458" y="1873"/>
                  </a:lnTo>
                  <a:lnTo>
                    <a:pt x="3462" y="1869"/>
                  </a:lnTo>
                  <a:lnTo>
                    <a:pt x="3462" y="1867"/>
                  </a:lnTo>
                  <a:lnTo>
                    <a:pt x="3464" y="1865"/>
                  </a:lnTo>
                  <a:lnTo>
                    <a:pt x="3466" y="1863"/>
                  </a:lnTo>
                  <a:lnTo>
                    <a:pt x="3466" y="1861"/>
                  </a:lnTo>
                  <a:lnTo>
                    <a:pt x="3468" y="1861"/>
                  </a:lnTo>
                  <a:lnTo>
                    <a:pt x="3468" y="1859"/>
                  </a:lnTo>
                  <a:lnTo>
                    <a:pt x="3468" y="1857"/>
                  </a:lnTo>
                  <a:lnTo>
                    <a:pt x="3468" y="1855"/>
                  </a:lnTo>
                  <a:lnTo>
                    <a:pt x="3468" y="1853"/>
                  </a:lnTo>
                  <a:lnTo>
                    <a:pt x="3468" y="1849"/>
                  </a:lnTo>
                  <a:lnTo>
                    <a:pt x="3468" y="1847"/>
                  </a:lnTo>
                  <a:lnTo>
                    <a:pt x="3468" y="1845"/>
                  </a:lnTo>
                  <a:lnTo>
                    <a:pt x="3470" y="1843"/>
                  </a:lnTo>
                  <a:lnTo>
                    <a:pt x="3472" y="1841"/>
                  </a:lnTo>
                  <a:lnTo>
                    <a:pt x="3474" y="1839"/>
                  </a:lnTo>
                  <a:lnTo>
                    <a:pt x="3474" y="1837"/>
                  </a:lnTo>
                  <a:lnTo>
                    <a:pt x="3476" y="1835"/>
                  </a:lnTo>
                  <a:lnTo>
                    <a:pt x="3476" y="1835"/>
                  </a:lnTo>
                  <a:lnTo>
                    <a:pt x="3478" y="1833"/>
                  </a:lnTo>
                  <a:lnTo>
                    <a:pt x="3478" y="1831"/>
                  </a:lnTo>
                  <a:lnTo>
                    <a:pt x="3480" y="1829"/>
                  </a:lnTo>
                  <a:lnTo>
                    <a:pt x="3480" y="1827"/>
                  </a:lnTo>
                  <a:lnTo>
                    <a:pt x="3482" y="1825"/>
                  </a:lnTo>
                  <a:lnTo>
                    <a:pt x="3482" y="1823"/>
                  </a:lnTo>
                  <a:lnTo>
                    <a:pt x="3484" y="1819"/>
                  </a:lnTo>
                  <a:lnTo>
                    <a:pt x="3484" y="1817"/>
                  </a:lnTo>
                  <a:lnTo>
                    <a:pt x="3486" y="1813"/>
                  </a:lnTo>
                  <a:lnTo>
                    <a:pt x="3486" y="1811"/>
                  </a:lnTo>
                  <a:lnTo>
                    <a:pt x="3486" y="1809"/>
                  </a:lnTo>
                  <a:lnTo>
                    <a:pt x="3488" y="1809"/>
                  </a:lnTo>
                  <a:lnTo>
                    <a:pt x="3488" y="1807"/>
                  </a:lnTo>
                  <a:lnTo>
                    <a:pt x="3488" y="1805"/>
                  </a:lnTo>
                  <a:lnTo>
                    <a:pt x="3488" y="1801"/>
                  </a:lnTo>
                  <a:lnTo>
                    <a:pt x="3490" y="1799"/>
                  </a:lnTo>
                  <a:lnTo>
                    <a:pt x="3490" y="1797"/>
                  </a:lnTo>
                  <a:lnTo>
                    <a:pt x="3492" y="1797"/>
                  </a:lnTo>
                  <a:lnTo>
                    <a:pt x="3492" y="1793"/>
                  </a:lnTo>
                  <a:lnTo>
                    <a:pt x="3494" y="1791"/>
                  </a:lnTo>
                  <a:lnTo>
                    <a:pt x="3496" y="1789"/>
                  </a:lnTo>
                  <a:lnTo>
                    <a:pt x="3498" y="1789"/>
                  </a:lnTo>
                  <a:lnTo>
                    <a:pt x="3498" y="1787"/>
                  </a:lnTo>
                  <a:lnTo>
                    <a:pt x="3498" y="1787"/>
                  </a:lnTo>
                  <a:lnTo>
                    <a:pt x="3500" y="1785"/>
                  </a:lnTo>
                  <a:lnTo>
                    <a:pt x="3500" y="1783"/>
                  </a:lnTo>
                  <a:lnTo>
                    <a:pt x="3500" y="1781"/>
                  </a:lnTo>
                  <a:lnTo>
                    <a:pt x="3502" y="1779"/>
                  </a:lnTo>
                  <a:lnTo>
                    <a:pt x="3502" y="1777"/>
                  </a:lnTo>
                  <a:lnTo>
                    <a:pt x="3504" y="1777"/>
                  </a:lnTo>
                  <a:lnTo>
                    <a:pt x="3506" y="1777"/>
                  </a:lnTo>
                  <a:lnTo>
                    <a:pt x="3508" y="1775"/>
                  </a:lnTo>
                  <a:lnTo>
                    <a:pt x="3510" y="1773"/>
                  </a:lnTo>
                  <a:lnTo>
                    <a:pt x="3510" y="1769"/>
                  </a:lnTo>
                  <a:lnTo>
                    <a:pt x="3512" y="1767"/>
                  </a:lnTo>
                  <a:lnTo>
                    <a:pt x="3512" y="1765"/>
                  </a:lnTo>
                  <a:lnTo>
                    <a:pt x="3514" y="1763"/>
                  </a:lnTo>
                  <a:lnTo>
                    <a:pt x="3514" y="1761"/>
                  </a:lnTo>
                  <a:lnTo>
                    <a:pt x="3516" y="1759"/>
                  </a:lnTo>
                  <a:lnTo>
                    <a:pt x="3516" y="1757"/>
                  </a:lnTo>
                  <a:lnTo>
                    <a:pt x="3516" y="1755"/>
                  </a:lnTo>
                  <a:lnTo>
                    <a:pt x="3516" y="1753"/>
                  </a:lnTo>
                  <a:lnTo>
                    <a:pt x="3518" y="1751"/>
                  </a:lnTo>
                  <a:lnTo>
                    <a:pt x="3520" y="1751"/>
                  </a:lnTo>
                  <a:lnTo>
                    <a:pt x="3520" y="1749"/>
                  </a:lnTo>
                  <a:lnTo>
                    <a:pt x="3522" y="1749"/>
                  </a:lnTo>
                  <a:lnTo>
                    <a:pt x="3522" y="1747"/>
                  </a:lnTo>
                  <a:lnTo>
                    <a:pt x="3522" y="1744"/>
                  </a:lnTo>
                  <a:lnTo>
                    <a:pt x="3524" y="1742"/>
                  </a:lnTo>
                  <a:lnTo>
                    <a:pt x="3524" y="1740"/>
                  </a:lnTo>
                  <a:lnTo>
                    <a:pt x="3526" y="1740"/>
                  </a:lnTo>
                  <a:lnTo>
                    <a:pt x="3526" y="1738"/>
                  </a:lnTo>
                  <a:lnTo>
                    <a:pt x="3528" y="1738"/>
                  </a:lnTo>
                  <a:lnTo>
                    <a:pt x="3528" y="1740"/>
                  </a:lnTo>
                  <a:lnTo>
                    <a:pt x="3530" y="1742"/>
                  </a:lnTo>
                  <a:lnTo>
                    <a:pt x="3530" y="1744"/>
                  </a:lnTo>
                  <a:lnTo>
                    <a:pt x="3532" y="1744"/>
                  </a:lnTo>
                  <a:lnTo>
                    <a:pt x="3532" y="1747"/>
                  </a:lnTo>
                  <a:lnTo>
                    <a:pt x="3534" y="1747"/>
                  </a:lnTo>
                  <a:lnTo>
                    <a:pt x="3536" y="1747"/>
                  </a:lnTo>
                  <a:lnTo>
                    <a:pt x="3538" y="1747"/>
                  </a:lnTo>
                  <a:lnTo>
                    <a:pt x="3538" y="1744"/>
                  </a:lnTo>
                  <a:lnTo>
                    <a:pt x="3540" y="1744"/>
                  </a:lnTo>
                  <a:lnTo>
                    <a:pt x="3540" y="1742"/>
                  </a:lnTo>
                  <a:lnTo>
                    <a:pt x="3538" y="1740"/>
                  </a:lnTo>
                  <a:lnTo>
                    <a:pt x="3540" y="1738"/>
                  </a:lnTo>
                  <a:lnTo>
                    <a:pt x="3540" y="1738"/>
                  </a:lnTo>
                  <a:lnTo>
                    <a:pt x="3540" y="1736"/>
                  </a:lnTo>
                  <a:lnTo>
                    <a:pt x="3538" y="1734"/>
                  </a:lnTo>
                  <a:lnTo>
                    <a:pt x="3538" y="1732"/>
                  </a:lnTo>
                  <a:lnTo>
                    <a:pt x="3538" y="1730"/>
                  </a:lnTo>
                  <a:lnTo>
                    <a:pt x="3538" y="1728"/>
                  </a:lnTo>
                  <a:lnTo>
                    <a:pt x="3540" y="1726"/>
                  </a:lnTo>
                  <a:lnTo>
                    <a:pt x="3540" y="1724"/>
                  </a:lnTo>
                  <a:lnTo>
                    <a:pt x="3540" y="1722"/>
                  </a:lnTo>
                  <a:lnTo>
                    <a:pt x="3540" y="1720"/>
                  </a:lnTo>
                  <a:lnTo>
                    <a:pt x="3542" y="1718"/>
                  </a:lnTo>
                  <a:lnTo>
                    <a:pt x="3544" y="1718"/>
                  </a:lnTo>
                  <a:lnTo>
                    <a:pt x="3546" y="1718"/>
                  </a:lnTo>
                  <a:lnTo>
                    <a:pt x="3548" y="1718"/>
                  </a:lnTo>
                  <a:lnTo>
                    <a:pt x="3548" y="1716"/>
                  </a:lnTo>
                  <a:lnTo>
                    <a:pt x="3550" y="1714"/>
                  </a:lnTo>
                  <a:lnTo>
                    <a:pt x="3552" y="1712"/>
                  </a:lnTo>
                  <a:lnTo>
                    <a:pt x="3552" y="1710"/>
                  </a:lnTo>
                  <a:lnTo>
                    <a:pt x="3554" y="1708"/>
                  </a:lnTo>
                  <a:lnTo>
                    <a:pt x="3554" y="1706"/>
                  </a:lnTo>
                  <a:lnTo>
                    <a:pt x="3554" y="1704"/>
                  </a:lnTo>
                  <a:lnTo>
                    <a:pt x="3554" y="1702"/>
                  </a:lnTo>
                  <a:lnTo>
                    <a:pt x="3554" y="1700"/>
                  </a:lnTo>
                  <a:lnTo>
                    <a:pt x="3554" y="1698"/>
                  </a:lnTo>
                  <a:lnTo>
                    <a:pt x="3554" y="1696"/>
                  </a:lnTo>
                  <a:lnTo>
                    <a:pt x="3554" y="1692"/>
                  </a:lnTo>
                  <a:lnTo>
                    <a:pt x="3554" y="1690"/>
                  </a:lnTo>
                  <a:lnTo>
                    <a:pt x="3554" y="1690"/>
                  </a:lnTo>
                  <a:lnTo>
                    <a:pt x="3554" y="1688"/>
                  </a:lnTo>
                  <a:lnTo>
                    <a:pt x="3554" y="1686"/>
                  </a:lnTo>
                  <a:lnTo>
                    <a:pt x="3554" y="1682"/>
                  </a:lnTo>
                  <a:lnTo>
                    <a:pt x="3556" y="1680"/>
                  </a:lnTo>
                  <a:lnTo>
                    <a:pt x="3556" y="1678"/>
                  </a:lnTo>
                  <a:lnTo>
                    <a:pt x="3556" y="1676"/>
                  </a:lnTo>
                  <a:lnTo>
                    <a:pt x="3558" y="1674"/>
                  </a:lnTo>
                  <a:lnTo>
                    <a:pt x="3560" y="1672"/>
                  </a:lnTo>
                  <a:lnTo>
                    <a:pt x="3560" y="1670"/>
                  </a:lnTo>
                  <a:lnTo>
                    <a:pt x="3562" y="1670"/>
                  </a:lnTo>
                  <a:lnTo>
                    <a:pt x="3564" y="1672"/>
                  </a:lnTo>
                  <a:lnTo>
                    <a:pt x="3564" y="1672"/>
                  </a:lnTo>
                  <a:lnTo>
                    <a:pt x="3566" y="1670"/>
                  </a:lnTo>
                  <a:lnTo>
                    <a:pt x="3564" y="1668"/>
                  </a:lnTo>
                  <a:lnTo>
                    <a:pt x="3564" y="1666"/>
                  </a:lnTo>
                  <a:lnTo>
                    <a:pt x="3564" y="1664"/>
                  </a:lnTo>
                  <a:lnTo>
                    <a:pt x="3564" y="1660"/>
                  </a:lnTo>
                  <a:lnTo>
                    <a:pt x="3564" y="1658"/>
                  </a:lnTo>
                  <a:lnTo>
                    <a:pt x="3564" y="1656"/>
                  </a:lnTo>
                  <a:lnTo>
                    <a:pt x="3564" y="1652"/>
                  </a:lnTo>
                  <a:lnTo>
                    <a:pt x="3564" y="1650"/>
                  </a:lnTo>
                  <a:lnTo>
                    <a:pt x="3566" y="1648"/>
                  </a:lnTo>
                  <a:lnTo>
                    <a:pt x="3566" y="1646"/>
                  </a:lnTo>
                  <a:lnTo>
                    <a:pt x="3566" y="1644"/>
                  </a:lnTo>
                  <a:lnTo>
                    <a:pt x="3566" y="1642"/>
                  </a:lnTo>
                  <a:lnTo>
                    <a:pt x="3568" y="1642"/>
                  </a:lnTo>
                  <a:lnTo>
                    <a:pt x="3568" y="1640"/>
                  </a:lnTo>
                  <a:lnTo>
                    <a:pt x="3566" y="1638"/>
                  </a:lnTo>
                  <a:lnTo>
                    <a:pt x="3566" y="1636"/>
                  </a:lnTo>
                  <a:lnTo>
                    <a:pt x="3568" y="1636"/>
                  </a:lnTo>
                  <a:lnTo>
                    <a:pt x="3570" y="1634"/>
                  </a:lnTo>
                  <a:lnTo>
                    <a:pt x="3572" y="1632"/>
                  </a:lnTo>
                  <a:lnTo>
                    <a:pt x="3574" y="1632"/>
                  </a:lnTo>
                  <a:lnTo>
                    <a:pt x="3576" y="1632"/>
                  </a:lnTo>
                  <a:lnTo>
                    <a:pt x="3578" y="1634"/>
                  </a:lnTo>
                  <a:lnTo>
                    <a:pt x="3576" y="1636"/>
                  </a:lnTo>
                  <a:lnTo>
                    <a:pt x="3576" y="1638"/>
                  </a:lnTo>
                  <a:lnTo>
                    <a:pt x="3576" y="1640"/>
                  </a:lnTo>
                  <a:lnTo>
                    <a:pt x="3578" y="1640"/>
                  </a:lnTo>
                  <a:lnTo>
                    <a:pt x="3580" y="1640"/>
                  </a:lnTo>
                  <a:lnTo>
                    <a:pt x="3582" y="1640"/>
                  </a:lnTo>
                  <a:lnTo>
                    <a:pt x="3584" y="1640"/>
                  </a:lnTo>
                  <a:lnTo>
                    <a:pt x="3586" y="1640"/>
                  </a:lnTo>
                  <a:lnTo>
                    <a:pt x="3586" y="1642"/>
                  </a:lnTo>
                  <a:lnTo>
                    <a:pt x="3588" y="1642"/>
                  </a:lnTo>
                  <a:lnTo>
                    <a:pt x="3590" y="1642"/>
                  </a:lnTo>
                  <a:lnTo>
                    <a:pt x="3592" y="1642"/>
                  </a:lnTo>
                  <a:lnTo>
                    <a:pt x="3594" y="1642"/>
                  </a:lnTo>
                  <a:lnTo>
                    <a:pt x="3596" y="1642"/>
                  </a:lnTo>
                  <a:lnTo>
                    <a:pt x="3596" y="1644"/>
                  </a:lnTo>
                  <a:lnTo>
                    <a:pt x="3598" y="1648"/>
                  </a:lnTo>
                  <a:lnTo>
                    <a:pt x="3598" y="1650"/>
                  </a:lnTo>
                  <a:lnTo>
                    <a:pt x="3600" y="1652"/>
                  </a:lnTo>
                  <a:lnTo>
                    <a:pt x="3602" y="1652"/>
                  </a:lnTo>
                  <a:lnTo>
                    <a:pt x="3604" y="1654"/>
                  </a:lnTo>
                  <a:lnTo>
                    <a:pt x="3606" y="1654"/>
                  </a:lnTo>
                  <a:lnTo>
                    <a:pt x="3608" y="1652"/>
                  </a:lnTo>
                  <a:lnTo>
                    <a:pt x="3610" y="1652"/>
                  </a:lnTo>
                  <a:lnTo>
                    <a:pt x="3610" y="1650"/>
                  </a:lnTo>
                  <a:lnTo>
                    <a:pt x="3610" y="1648"/>
                  </a:lnTo>
                  <a:lnTo>
                    <a:pt x="3610" y="1646"/>
                  </a:lnTo>
                  <a:lnTo>
                    <a:pt x="3610" y="1642"/>
                  </a:lnTo>
                  <a:lnTo>
                    <a:pt x="3610" y="1642"/>
                  </a:lnTo>
                  <a:lnTo>
                    <a:pt x="3610" y="1640"/>
                  </a:lnTo>
                  <a:lnTo>
                    <a:pt x="3608" y="1636"/>
                  </a:lnTo>
                  <a:lnTo>
                    <a:pt x="3608" y="1634"/>
                  </a:lnTo>
                  <a:lnTo>
                    <a:pt x="3608" y="1632"/>
                  </a:lnTo>
                  <a:lnTo>
                    <a:pt x="3610" y="1630"/>
                  </a:lnTo>
                  <a:lnTo>
                    <a:pt x="3610" y="1628"/>
                  </a:lnTo>
                  <a:lnTo>
                    <a:pt x="3612" y="1626"/>
                  </a:lnTo>
                  <a:lnTo>
                    <a:pt x="3612" y="1624"/>
                  </a:lnTo>
                  <a:lnTo>
                    <a:pt x="3612" y="1624"/>
                  </a:lnTo>
                  <a:lnTo>
                    <a:pt x="3614" y="1622"/>
                  </a:lnTo>
                  <a:lnTo>
                    <a:pt x="3616" y="1620"/>
                  </a:lnTo>
                  <a:lnTo>
                    <a:pt x="3618" y="1620"/>
                  </a:lnTo>
                  <a:lnTo>
                    <a:pt x="3620" y="1622"/>
                  </a:lnTo>
                  <a:lnTo>
                    <a:pt x="3622" y="1622"/>
                  </a:lnTo>
                  <a:lnTo>
                    <a:pt x="3622" y="1620"/>
                  </a:lnTo>
                  <a:lnTo>
                    <a:pt x="3624" y="1620"/>
                  </a:lnTo>
                  <a:lnTo>
                    <a:pt x="3624" y="1618"/>
                  </a:lnTo>
                  <a:lnTo>
                    <a:pt x="3624" y="1616"/>
                  </a:lnTo>
                  <a:lnTo>
                    <a:pt x="3626" y="1616"/>
                  </a:lnTo>
                  <a:lnTo>
                    <a:pt x="3628" y="1616"/>
                  </a:lnTo>
                  <a:lnTo>
                    <a:pt x="3630" y="1616"/>
                  </a:lnTo>
                  <a:lnTo>
                    <a:pt x="3632" y="1616"/>
                  </a:lnTo>
                  <a:lnTo>
                    <a:pt x="3632" y="1614"/>
                  </a:lnTo>
                  <a:lnTo>
                    <a:pt x="3634" y="1614"/>
                  </a:lnTo>
                  <a:lnTo>
                    <a:pt x="3636" y="1616"/>
                  </a:lnTo>
                  <a:lnTo>
                    <a:pt x="3638" y="1616"/>
                  </a:lnTo>
                  <a:lnTo>
                    <a:pt x="3640" y="1616"/>
                  </a:lnTo>
                  <a:lnTo>
                    <a:pt x="3642" y="1616"/>
                  </a:lnTo>
                  <a:lnTo>
                    <a:pt x="3642" y="1614"/>
                  </a:lnTo>
                  <a:lnTo>
                    <a:pt x="3642" y="1612"/>
                  </a:lnTo>
                  <a:lnTo>
                    <a:pt x="3642" y="1610"/>
                  </a:lnTo>
                  <a:lnTo>
                    <a:pt x="3642" y="1606"/>
                  </a:lnTo>
                  <a:lnTo>
                    <a:pt x="3642" y="1602"/>
                  </a:lnTo>
                  <a:lnTo>
                    <a:pt x="3642" y="1600"/>
                  </a:lnTo>
                  <a:lnTo>
                    <a:pt x="3640" y="1598"/>
                  </a:lnTo>
                  <a:lnTo>
                    <a:pt x="3640" y="1596"/>
                  </a:lnTo>
                  <a:lnTo>
                    <a:pt x="3640" y="1594"/>
                  </a:lnTo>
                  <a:lnTo>
                    <a:pt x="3640" y="1594"/>
                  </a:lnTo>
                  <a:lnTo>
                    <a:pt x="3640" y="1592"/>
                  </a:lnTo>
                  <a:lnTo>
                    <a:pt x="3640" y="1590"/>
                  </a:lnTo>
                  <a:lnTo>
                    <a:pt x="3640" y="1588"/>
                  </a:lnTo>
                  <a:lnTo>
                    <a:pt x="3640" y="1586"/>
                  </a:lnTo>
                  <a:lnTo>
                    <a:pt x="3642" y="1584"/>
                  </a:lnTo>
                  <a:lnTo>
                    <a:pt x="3642" y="1582"/>
                  </a:lnTo>
                  <a:lnTo>
                    <a:pt x="3642" y="1580"/>
                  </a:lnTo>
                  <a:lnTo>
                    <a:pt x="3644" y="1576"/>
                  </a:lnTo>
                  <a:lnTo>
                    <a:pt x="3644" y="1574"/>
                  </a:lnTo>
                  <a:lnTo>
                    <a:pt x="3644" y="1572"/>
                  </a:lnTo>
                  <a:lnTo>
                    <a:pt x="3646" y="1570"/>
                  </a:lnTo>
                  <a:lnTo>
                    <a:pt x="3646" y="1568"/>
                  </a:lnTo>
                  <a:lnTo>
                    <a:pt x="3648" y="1568"/>
                  </a:lnTo>
                  <a:lnTo>
                    <a:pt x="3648" y="1566"/>
                  </a:lnTo>
                  <a:lnTo>
                    <a:pt x="3648" y="1564"/>
                  </a:lnTo>
                  <a:lnTo>
                    <a:pt x="3648" y="1562"/>
                  </a:lnTo>
                  <a:lnTo>
                    <a:pt x="3648" y="1560"/>
                  </a:lnTo>
                  <a:lnTo>
                    <a:pt x="3650" y="1556"/>
                  </a:lnTo>
                  <a:lnTo>
                    <a:pt x="3652" y="1556"/>
                  </a:lnTo>
                  <a:lnTo>
                    <a:pt x="3652" y="1554"/>
                  </a:lnTo>
                  <a:lnTo>
                    <a:pt x="3656" y="1554"/>
                  </a:lnTo>
                  <a:lnTo>
                    <a:pt x="3658" y="1556"/>
                  </a:lnTo>
                  <a:lnTo>
                    <a:pt x="3660" y="1558"/>
                  </a:lnTo>
                  <a:lnTo>
                    <a:pt x="3660" y="1558"/>
                  </a:lnTo>
                  <a:lnTo>
                    <a:pt x="3662" y="1558"/>
                  </a:lnTo>
                  <a:lnTo>
                    <a:pt x="3662" y="1560"/>
                  </a:lnTo>
                  <a:lnTo>
                    <a:pt x="3664" y="1560"/>
                  </a:lnTo>
                  <a:lnTo>
                    <a:pt x="3666" y="1560"/>
                  </a:lnTo>
                  <a:lnTo>
                    <a:pt x="3668" y="1560"/>
                  </a:lnTo>
                  <a:lnTo>
                    <a:pt x="3670" y="1560"/>
                  </a:lnTo>
                  <a:lnTo>
                    <a:pt x="3670" y="1558"/>
                  </a:lnTo>
                  <a:lnTo>
                    <a:pt x="3668" y="1556"/>
                  </a:lnTo>
                  <a:lnTo>
                    <a:pt x="3668" y="1554"/>
                  </a:lnTo>
                  <a:lnTo>
                    <a:pt x="3668" y="1552"/>
                  </a:lnTo>
                  <a:lnTo>
                    <a:pt x="3668" y="1550"/>
                  </a:lnTo>
                  <a:lnTo>
                    <a:pt x="3668" y="1548"/>
                  </a:lnTo>
                  <a:lnTo>
                    <a:pt x="3668" y="1546"/>
                  </a:lnTo>
                  <a:lnTo>
                    <a:pt x="3670" y="1546"/>
                  </a:lnTo>
                  <a:lnTo>
                    <a:pt x="3670" y="1544"/>
                  </a:lnTo>
                  <a:lnTo>
                    <a:pt x="3670" y="1542"/>
                  </a:lnTo>
                  <a:lnTo>
                    <a:pt x="3670" y="1540"/>
                  </a:lnTo>
                  <a:lnTo>
                    <a:pt x="3672" y="1540"/>
                  </a:lnTo>
                  <a:lnTo>
                    <a:pt x="3672" y="1536"/>
                  </a:lnTo>
                  <a:lnTo>
                    <a:pt x="3672" y="1534"/>
                  </a:lnTo>
                  <a:lnTo>
                    <a:pt x="3672" y="1532"/>
                  </a:lnTo>
                  <a:lnTo>
                    <a:pt x="3672" y="1530"/>
                  </a:lnTo>
                  <a:lnTo>
                    <a:pt x="3672" y="1528"/>
                  </a:lnTo>
                  <a:lnTo>
                    <a:pt x="3674" y="1526"/>
                  </a:lnTo>
                  <a:lnTo>
                    <a:pt x="3674" y="1524"/>
                  </a:lnTo>
                  <a:lnTo>
                    <a:pt x="3676" y="1522"/>
                  </a:lnTo>
                  <a:lnTo>
                    <a:pt x="3678" y="1520"/>
                  </a:lnTo>
                  <a:lnTo>
                    <a:pt x="3680" y="1520"/>
                  </a:lnTo>
                  <a:lnTo>
                    <a:pt x="3680" y="1522"/>
                  </a:lnTo>
                  <a:lnTo>
                    <a:pt x="3682" y="1526"/>
                  </a:lnTo>
                  <a:lnTo>
                    <a:pt x="3684" y="1528"/>
                  </a:lnTo>
                  <a:lnTo>
                    <a:pt x="3684" y="1530"/>
                  </a:lnTo>
                  <a:lnTo>
                    <a:pt x="3686" y="1532"/>
                  </a:lnTo>
                  <a:lnTo>
                    <a:pt x="3688" y="1532"/>
                  </a:lnTo>
                  <a:lnTo>
                    <a:pt x="3692" y="1532"/>
                  </a:lnTo>
                  <a:lnTo>
                    <a:pt x="3692" y="1530"/>
                  </a:lnTo>
                  <a:lnTo>
                    <a:pt x="3694" y="1530"/>
                  </a:lnTo>
                  <a:lnTo>
                    <a:pt x="3696" y="1530"/>
                  </a:lnTo>
                  <a:lnTo>
                    <a:pt x="3698" y="1530"/>
                  </a:lnTo>
                  <a:lnTo>
                    <a:pt x="3700" y="1532"/>
                  </a:lnTo>
                  <a:lnTo>
                    <a:pt x="3702" y="1532"/>
                  </a:lnTo>
                  <a:lnTo>
                    <a:pt x="3704" y="1530"/>
                  </a:lnTo>
                  <a:lnTo>
                    <a:pt x="3704" y="1528"/>
                  </a:lnTo>
                  <a:lnTo>
                    <a:pt x="3704" y="1526"/>
                  </a:lnTo>
                  <a:lnTo>
                    <a:pt x="3704" y="1524"/>
                  </a:lnTo>
                  <a:lnTo>
                    <a:pt x="3704" y="1522"/>
                  </a:lnTo>
                  <a:lnTo>
                    <a:pt x="3706" y="1522"/>
                  </a:lnTo>
                  <a:lnTo>
                    <a:pt x="3706" y="1520"/>
                  </a:lnTo>
                  <a:lnTo>
                    <a:pt x="3708" y="1520"/>
                  </a:lnTo>
                  <a:lnTo>
                    <a:pt x="3708" y="1520"/>
                  </a:lnTo>
                  <a:lnTo>
                    <a:pt x="3708" y="1522"/>
                  </a:lnTo>
                  <a:lnTo>
                    <a:pt x="3710" y="1522"/>
                  </a:lnTo>
                  <a:lnTo>
                    <a:pt x="3712" y="1524"/>
                  </a:lnTo>
                  <a:lnTo>
                    <a:pt x="3714" y="1524"/>
                  </a:lnTo>
                  <a:lnTo>
                    <a:pt x="3716" y="1524"/>
                  </a:lnTo>
                  <a:lnTo>
                    <a:pt x="3716" y="1522"/>
                  </a:lnTo>
                  <a:lnTo>
                    <a:pt x="3718" y="1520"/>
                  </a:lnTo>
                  <a:lnTo>
                    <a:pt x="3720" y="1520"/>
                  </a:lnTo>
                  <a:lnTo>
                    <a:pt x="3722" y="1520"/>
                  </a:lnTo>
                  <a:lnTo>
                    <a:pt x="3722" y="1522"/>
                  </a:lnTo>
                  <a:lnTo>
                    <a:pt x="3724" y="1522"/>
                  </a:lnTo>
                  <a:lnTo>
                    <a:pt x="3726" y="1522"/>
                  </a:lnTo>
                  <a:lnTo>
                    <a:pt x="3728" y="1522"/>
                  </a:lnTo>
                  <a:lnTo>
                    <a:pt x="3728" y="1524"/>
                  </a:lnTo>
                  <a:lnTo>
                    <a:pt x="3730" y="1524"/>
                  </a:lnTo>
                  <a:lnTo>
                    <a:pt x="3732" y="1526"/>
                  </a:lnTo>
                  <a:lnTo>
                    <a:pt x="3732" y="1528"/>
                  </a:lnTo>
                  <a:lnTo>
                    <a:pt x="3732" y="1530"/>
                  </a:lnTo>
                  <a:lnTo>
                    <a:pt x="3734" y="1532"/>
                  </a:lnTo>
                  <a:lnTo>
                    <a:pt x="3734" y="1534"/>
                  </a:lnTo>
                  <a:lnTo>
                    <a:pt x="3736" y="1536"/>
                  </a:lnTo>
                  <a:lnTo>
                    <a:pt x="3736" y="1540"/>
                  </a:lnTo>
                  <a:lnTo>
                    <a:pt x="3734" y="1542"/>
                  </a:lnTo>
                  <a:lnTo>
                    <a:pt x="3734" y="1544"/>
                  </a:lnTo>
                  <a:lnTo>
                    <a:pt x="3734" y="1546"/>
                  </a:lnTo>
                  <a:lnTo>
                    <a:pt x="3732" y="1546"/>
                  </a:lnTo>
                  <a:lnTo>
                    <a:pt x="3730" y="1546"/>
                  </a:lnTo>
                  <a:lnTo>
                    <a:pt x="3728" y="1548"/>
                  </a:lnTo>
                  <a:lnTo>
                    <a:pt x="3728" y="1550"/>
                  </a:lnTo>
                  <a:lnTo>
                    <a:pt x="3726" y="1554"/>
                  </a:lnTo>
                  <a:lnTo>
                    <a:pt x="3726" y="1556"/>
                  </a:lnTo>
                  <a:lnTo>
                    <a:pt x="3726" y="1558"/>
                  </a:lnTo>
                  <a:lnTo>
                    <a:pt x="3728" y="1562"/>
                  </a:lnTo>
                  <a:lnTo>
                    <a:pt x="3728" y="1564"/>
                  </a:lnTo>
                  <a:lnTo>
                    <a:pt x="3730" y="1566"/>
                  </a:lnTo>
                  <a:lnTo>
                    <a:pt x="3732" y="1566"/>
                  </a:lnTo>
                  <a:lnTo>
                    <a:pt x="3734" y="1568"/>
                  </a:lnTo>
                  <a:lnTo>
                    <a:pt x="3732" y="1570"/>
                  </a:lnTo>
                  <a:lnTo>
                    <a:pt x="3732" y="1572"/>
                  </a:lnTo>
                  <a:lnTo>
                    <a:pt x="3730" y="1572"/>
                  </a:lnTo>
                  <a:lnTo>
                    <a:pt x="3728" y="1572"/>
                  </a:lnTo>
                  <a:lnTo>
                    <a:pt x="3726" y="1574"/>
                  </a:lnTo>
                  <a:lnTo>
                    <a:pt x="3726" y="1576"/>
                  </a:lnTo>
                  <a:lnTo>
                    <a:pt x="3726" y="1578"/>
                  </a:lnTo>
                  <a:lnTo>
                    <a:pt x="3728" y="1580"/>
                  </a:lnTo>
                  <a:lnTo>
                    <a:pt x="3728" y="1582"/>
                  </a:lnTo>
                  <a:lnTo>
                    <a:pt x="3728" y="1584"/>
                  </a:lnTo>
                  <a:lnTo>
                    <a:pt x="3730" y="1584"/>
                  </a:lnTo>
                  <a:lnTo>
                    <a:pt x="3730" y="1586"/>
                  </a:lnTo>
                  <a:lnTo>
                    <a:pt x="3730" y="1588"/>
                  </a:lnTo>
                  <a:lnTo>
                    <a:pt x="3728" y="1590"/>
                  </a:lnTo>
                  <a:lnTo>
                    <a:pt x="3728" y="1592"/>
                  </a:lnTo>
                  <a:lnTo>
                    <a:pt x="3728" y="1594"/>
                  </a:lnTo>
                  <a:lnTo>
                    <a:pt x="3726" y="1594"/>
                  </a:lnTo>
                  <a:lnTo>
                    <a:pt x="3724" y="1594"/>
                  </a:lnTo>
                  <a:lnTo>
                    <a:pt x="3722" y="1594"/>
                  </a:lnTo>
                  <a:lnTo>
                    <a:pt x="3720" y="1594"/>
                  </a:lnTo>
                  <a:lnTo>
                    <a:pt x="3718" y="1596"/>
                  </a:lnTo>
                  <a:lnTo>
                    <a:pt x="3716" y="1596"/>
                  </a:lnTo>
                  <a:lnTo>
                    <a:pt x="3714" y="1596"/>
                  </a:lnTo>
                  <a:lnTo>
                    <a:pt x="3712" y="1594"/>
                  </a:lnTo>
                  <a:lnTo>
                    <a:pt x="3712" y="1592"/>
                  </a:lnTo>
                  <a:lnTo>
                    <a:pt x="3712" y="1588"/>
                  </a:lnTo>
                  <a:lnTo>
                    <a:pt x="3710" y="1586"/>
                  </a:lnTo>
                  <a:lnTo>
                    <a:pt x="3708" y="1584"/>
                  </a:lnTo>
                  <a:lnTo>
                    <a:pt x="3708" y="1584"/>
                  </a:lnTo>
                  <a:lnTo>
                    <a:pt x="3708" y="1582"/>
                  </a:lnTo>
                  <a:lnTo>
                    <a:pt x="3706" y="1582"/>
                  </a:lnTo>
                  <a:lnTo>
                    <a:pt x="3706" y="1580"/>
                  </a:lnTo>
                  <a:lnTo>
                    <a:pt x="3704" y="1580"/>
                  </a:lnTo>
                  <a:lnTo>
                    <a:pt x="3704" y="1578"/>
                  </a:lnTo>
                  <a:lnTo>
                    <a:pt x="3702" y="1578"/>
                  </a:lnTo>
                  <a:lnTo>
                    <a:pt x="3700" y="1578"/>
                  </a:lnTo>
                  <a:lnTo>
                    <a:pt x="3696" y="1580"/>
                  </a:lnTo>
                  <a:lnTo>
                    <a:pt x="3694" y="1582"/>
                  </a:lnTo>
                  <a:lnTo>
                    <a:pt x="3694" y="1580"/>
                  </a:lnTo>
                  <a:lnTo>
                    <a:pt x="3692" y="1580"/>
                  </a:lnTo>
                  <a:lnTo>
                    <a:pt x="3692" y="1582"/>
                  </a:lnTo>
                  <a:lnTo>
                    <a:pt x="3694" y="1584"/>
                  </a:lnTo>
                  <a:lnTo>
                    <a:pt x="3694" y="1586"/>
                  </a:lnTo>
                  <a:lnTo>
                    <a:pt x="3696" y="1586"/>
                  </a:lnTo>
                  <a:lnTo>
                    <a:pt x="3696" y="1588"/>
                  </a:lnTo>
                  <a:lnTo>
                    <a:pt x="3694" y="1588"/>
                  </a:lnTo>
                  <a:lnTo>
                    <a:pt x="3694" y="1590"/>
                  </a:lnTo>
                  <a:lnTo>
                    <a:pt x="3698" y="1592"/>
                  </a:lnTo>
                  <a:lnTo>
                    <a:pt x="3698" y="1594"/>
                  </a:lnTo>
                  <a:lnTo>
                    <a:pt x="3696" y="1596"/>
                  </a:lnTo>
                  <a:lnTo>
                    <a:pt x="3694" y="1596"/>
                  </a:lnTo>
                  <a:lnTo>
                    <a:pt x="3692" y="1598"/>
                  </a:lnTo>
                  <a:lnTo>
                    <a:pt x="3692" y="1600"/>
                  </a:lnTo>
                  <a:lnTo>
                    <a:pt x="3692" y="1602"/>
                  </a:lnTo>
                  <a:lnTo>
                    <a:pt x="3692" y="1604"/>
                  </a:lnTo>
                  <a:lnTo>
                    <a:pt x="3692" y="1606"/>
                  </a:lnTo>
                  <a:lnTo>
                    <a:pt x="3694" y="1608"/>
                  </a:lnTo>
                  <a:lnTo>
                    <a:pt x="3694" y="1610"/>
                  </a:lnTo>
                  <a:lnTo>
                    <a:pt x="3692" y="1610"/>
                  </a:lnTo>
                  <a:lnTo>
                    <a:pt x="3692" y="1614"/>
                  </a:lnTo>
                  <a:lnTo>
                    <a:pt x="3692" y="1616"/>
                  </a:lnTo>
                  <a:lnTo>
                    <a:pt x="3692" y="1618"/>
                  </a:lnTo>
                  <a:lnTo>
                    <a:pt x="3692" y="1620"/>
                  </a:lnTo>
                  <a:lnTo>
                    <a:pt x="3692" y="1622"/>
                  </a:lnTo>
                  <a:lnTo>
                    <a:pt x="3690" y="1624"/>
                  </a:lnTo>
                  <a:lnTo>
                    <a:pt x="3690" y="1626"/>
                  </a:lnTo>
                  <a:lnTo>
                    <a:pt x="3690" y="1628"/>
                  </a:lnTo>
                  <a:lnTo>
                    <a:pt x="3688" y="1632"/>
                  </a:lnTo>
                  <a:lnTo>
                    <a:pt x="3688" y="1634"/>
                  </a:lnTo>
                  <a:lnTo>
                    <a:pt x="3688" y="1636"/>
                  </a:lnTo>
                  <a:lnTo>
                    <a:pt x="3688" y="1640"/>
                  </a:lnTo>
                  <a:lnTo>
                    <a:pt x="3690" y="1642"/>
                  </a:lnTo>
                  <a:lnTo>
                    <a:pt x="3690" y="1642"/>
                  </a:lnTo>
                  <a:lnTo>
                    <a:pt x="3690" y="1644"/>
                  </a:lnTo>
                  <a:lnTo>
                    <a:pt x="3690" y="1646"/>
                  </a:lnTo>
                  <a:lnTo>
                    <a:pt x="3692" y="1648"/>
                  </a:lnTo>
                  <a:lnTo>
                    <a:pt x="3694" y="1650"/>
                  </a:lnTo>
                  <a:lnTo>
                    <a:pt x="3694" y="1652"/>
                  </a:lnTo>
                  <a:lnTo>
                    <a:pt x="3696" y="1652"/>
                  </a:lnTo>
                  <a:lnTo>
                    <a:pt x="3698" y="1652"/>
                  </a:lnTo>
                  <a:lnTo>
                    <a:pt x="3700" y="1654"/>
                  </a:lnTo>
                  <a:lnTo>
                    <a:pt x="3700" y="1656"/>
                  </a:lnTo>
                  <a:lnTo>
                    <a:pt x="3698" y="1658"/>
                  </a:lnTo>
                  <a:lnTo>
                    <a:pt x="3698" y="1660"/>
                  </a:lnTo>
                  <a:lnTo>
                    <a:pt x="3696" y="1662"/>
                  </a:lnTo>
                  <a:lnTo>
                    <a:pt x="3694" y="1662"/>
                  </a:lnTo>
                  <a:lnTo>
                    <a:pt x="3692" y="1664"/>
                  </a:lnTo>
                  <a:lnTo>
                    <a:pt x="3690" y="1664"/>
                  </a:lnTo>
                  <a:lnTo>
                    <a:pt x="3688" y="1666"/>
                  </a:lnTo>
                  <a:lnTo>
                    <a:pt x="3686" y="1666"/>
                  </a:lnTo>
                  <a:lnTo>
                    <a:pt x="3686" y="1664"/>
                  </a:lnTo>
                  <a:lnTo>
                    <a:pt x="3684" y="1660"/>
                  </a:lnTo>
                  <a:lnTo>
                    <a:pt x="3682" y="1658"/>
                  </a:lnTo>
                  <a:lnTo>
                    <a:pt x="3682" y="1656"/>
                  </a:lnTo>
                  <a:lnTo>
                    <a:pt x="3680" y="1652"/>
                  </a:lnTo>
                  <a:lnTo>
                    <a:pt x="3678" y="1652"/>
                  </a:lnTo>
                  <a:lnTo>
                    <a:pt x="3678" y="1650"/>
                  </a:lnTo>
                  <a:lnTo>
                    <a:pt x="3676" y="1648"/>
                  </a:lnTo>
                  <a:lnTo>
                    <a:pt x="3674" y="1646"/>
                  </a:lnTo>
                  <a:lnTo>
                    <a:pt x="3672" y="1646"/>
                  </a:lnTo>
                  <a:lnTo>
                    <a:pt x="3670" y="1646"/>
                  </a:lnTo>
                  <a:lnTo>
                    <a:pt x="3668" y="1646"/>
                  </a:lnTo>
                  <a:lnTo>
                    <a:pt x="3668" y="1648"/>
                  </a:lnTo>
                  <a:lnTo>
                    <a:pt x="3666" y="1648"/>
                  </a:lnTo>
                  <a:lnTo>
                    <a:pt x="3666" y="1650"/>
                  </a:lnTo>
                  <a:lnTo>
                    <a:pt x="3666" y="1652"/>
                  </a:lnTo>
                  <a:lnTo>
                    <a:pt x="3666" y="1654"/>
                  </a:lnTo>
                  <a:lnTo>
                    <a:pt x="3666" y="1656"/>
                  </a:lnTo>
                  <a:lnTo>
                    <a:pt x="3664" y="1656"/>
                  </a:lnTo>
                  <a:lnTo>
                    <a:pt x="3664" y="1658"/>
                  </a:lnTo>
                  <a:lnTo>
                    <a:pt x="3664" y="1660"/>
                  </a:lnTo>
                  <a:lnTo>
                    <a:pt x="3666" y="1662"/>
                  </a:lnTo>
                  <a:lnTo>
                    <a:pt x="3668" y="1666"/>
                  </a:lnTo>
                  <a:lnTo>
                    <a:pt x="3668" y="1668"/>
                  </a:lnTo>
                  <a:lnTo>
                    <a:pt x="3668" y="1670"/>
                  </a:lnTo>
                  <a:lnTo>
                    <a:pt x="3668" y="1672"/>
                  </a:lnTo>
                  <a:lnTo>
                    <a:pt x="3670" y="1672"/>
                  </a:lnTo>
                  <a:lnTo>
                    <a:pt x="3670" y="1674"/>
                  </a:lnTo>
                  <a:lnTo>
                    <a:pt x="3674" y="1674"/>
                  </a:lnTo>
                  <a:lnTo>
                    <a:pt x="3676" y="1674"/>
                  </a:lnTo>
                  <a:lnTo>
                    <a:pt x="3676" y="1676"/>
                  </a:lnTo>
                  <a:lnTo>
                    <a:pt x="3678" y="1676"/>
                  </a:lnTo>
                  <a:lnTo>
                    <a:pt x="3680" y="1676"/>
                  </a:lnTo>
                  <a:lnTo>
                    <a:pt x="3680" y="1678"/>
                  </a:lnTo>
                  <a:lnTo>
                    <a:pt x="3682" y="1678"/>
                  </a:lnTo>
                  <a:lnTo>
                    <a:pt x="3682" y="1680"/>
                  </a:lnTo>
                  <a:lnTo>
                    <a:pt x="3684" y="1682"/>
                  </a:lnTo>
                  <a:lnTo>
                    <a:pt x="3686" y="1684"/>
                  </a:lnTo>
                  <a:lnTo>
                    <a:pt x="3686" y="1686"/>
                  </a:lnTo>
                  <a:lnTo>
                    <a:pt x="3686" y="1688"/>
                  </a:lnTo>
                  <a:lnTo>
                    <a:pt x="3686" y="1690"/>
                  </a:lnTo>
                  <a:lnTo>
                    <a:pt x="3686" y="1692"/>
                  </a:lnTo>
                  <a:lnTo>
                    <a:pt x="3686" y="1694"/>
                  </a:lnTo>
                  <a:lnTo>
                    <a:pt x="3684" y="1696"/>
                  </a:lnTo>
                  <a:lnTo>
                    <a:pt x="3684" y="1700"/>
                  </a:lnTo>
                  <a:lnTo>
                    <a:pt x="3686" y="1700"/>
                  </a:lnTo>
                  <a:lnTo>
                    <a:pt x="3686" y="1702"/>
                  </a:lnTo>
                  <a:lnTo>
                    <a:pt x="3688" y="1704"/>
                  </a:lnTo>
                  <a:lnTo>
                    <a:pt x="3686" y="1704"/>
                  </a:lnTo>
                  <a:lnTo>
                    <a:pt x="3686" y="1706"/>
                  </a:lnTo>
                  <a:lnTo>
                    <a:pt x="3684" y="1706"/>
                  </a:lnTo>
                  <a:lnTo>
                    <a:pt x="3684" y="1704"/>
                  </a:lnTo>
                  <a:lnTo>
                    <a:pt x="3682" y="1704"/>
                  </a:lnTo>
                  <a:lnTo>
                    <a:pt x="3680" y="1706"/>
                  </a:lnTo>
                  <a:lnTo>
                    <a:pt x="3680" y="1708"/>
                  </a:lnTo>
                  <a:lnTo>
                    <a:pt x="3680" y="1710"/>
                  </a:lnTo>
                  <a:lnTo>
                    <a:pt x="3680" y="1712"/>
                  </a:lnTo>
                  <a:lnTo>
                    <a:pt x="3678" y="1712"/>
                  </a:lnTo>
                  <a:lnTo>
                    <a:pt x="3678" y="1714"/>
                  </a:lnTo>
                  <a:lnTo>
                    <a:pt x="3678" y="1716"/>
                  </a:lnTo>
                  <a:lnTo>
                    <a:pt x="3676" y="1716"/>
                  </a:lnTo>
                  <a:lnTo>
                    <a:pt x="3674" y="1716"/>
                  </a:lnTo>
                  <a:lnTo>
                    <a:pt x="3674" y="1714"/>
                  </a:lnTo>
                  <a:lnTo>
                    <a:pt x="3674" y="1712"/>
                  </a:lnTo>
                  <a:lnTo>
                    <a:pt x="3672" y="1710"/>
                  </a:lnTo>
                  <a:lnTo>
                    <a:pt x="3670" y="1708"/>
                  </a:lnTo>
                  <a:lnTo>
                    <a:pt x="3668" y="1706"/>
                  </a:lnTo>
                  <a:lnTo>
                    <a:pt x="3666" y="1704"/>
                  </a:lnTo>
                  <a:lnTo>
                    <a:pt x="3666" y="1702"/>
                  </a:lnTo>
                  <a:lnTo>
                    <a:pt x="3664" y="1700"/>
                  </a:lnTo>
                  <a:lnTo>
                    <a:pt x="3664" y="1702"/>
                  </a:lnTo>
                  <a:lnTo>
                    <a:pt x="3662" y="1702"/>
                  </a:lnTo>
                  <a:lnTo>
                    <a:pt x="3660" y="1702"/>
                  </a:lnTo>
                  <a:lnTo>
                    <a:pt x="3660" y="1704"/>
                  </a:lnTo>
                  <a:lnTo>
                    <a:pt x="3658" y="1706"/>
                  </a:lnTo>
                  <a:lnTo>
                    <a:pt x="3656" y="1710"/>
                  </a:lnTo>
                  <a:lnTo>
                    <a:pt x="3658" y="1712"/>
                  </a:lnTo>
                  <a:lnTo>
                    <a:pt x="3658" y="1714"/>
                  </a:lnTo>
                  <a:lnTo>
                    <a:pt x="3660" y="1716"/>
                  </a:lnTo>
                  <a:lnTo>
                    <a:pt x="3660" y="1718"/>
                  </a:lnTo>
                  <a:lnTo>
                    <a:pt x="3662" y="1716"/>
                  </a:lnTo>
                  <a:lnTo>
                    <a:pt x="3664" y="1720"/>
                  </a:lnTo>
                  <a:lnTo>
                    <a:pt x="3664" y="1722"/>
                  </a:lnTo>
                  <a:lnTo>
                    <a:pt x="3666" y="1724"/>
                  </a:lnTo>
                  <a:lnTo>
                    <a:pt x="3666" y="1726"/>
                  </a:lnTo>
                  <a:lnTo>
                    <a:pt x="3664" y="1728"/>
                  </a:lnTo>
                  <a:lnTo>
                    <a:pt x="3666" y="1730"/>
                  </a:lnTo>
                  <a:lnTo>
                    <a:pt x="3666" y="1732"/>
                  </a:lnTo>
                  <a:lnTo>
                    <a:pt x="3666" y="1734"/>
                  </a:lnTo>
                  <a:lnTo>
                    <a:pt x="3666" y="1736"/>
                  </a:lnTo>
                  <a:lnTo>
                    <a:pt x="3664" y="1736"/>
                  </a:lnTo>
                  <a:lnTo>
                    <a:pt x="3662" y="1736"/>
                  </a:lnTo>
                  <a:lnTo>
                    <a:pt x="3662" y="1738"/>
                  </a:lnTo>
                  <a:lnTo>
                    <a:pt x="3660" y="1738"/>
                  </a:lnTo>
                  <a:lnTo>
                    <a:pt x="3660" y="1738"/>
                  </a:lnTo>
                  <a:lnTo>
                    <a:pt x="3660" y="1736"/>
                  </a:lnTo>
                  <a:lnTo>
                    <a:pt x="3660" y="1734"/>
                  </a:lnTo>
                  <a:lnTo>
                    <a:pt x="3658" y="1732"/>
                  </a:lnTo>
                  <a:lnTo>
                    <a:pt x="3656" y="1730"/>
                  </a:lnTo>
                  <a:lnTo>
                    <a:pt x="3658" y="1728"/>
                  </a:lnTo>
                  <a:lnTo>
                    <a:pt x="3658" y="1726"/>
                  </a:lnTo>
                  <a:lnTo>
                    <a:pt x="3656" y="1726"/>
                  </a:lnTo>
                  <a:lnTo>
                    <a:pt x="3654" y="1724"/>
                  </a:lnTo>
                  <a:lnTo>
                    <a:pt x="3652" y="1724"/>
                  </a:lnTo>
                  <a:lnTo>
                    <a:pt x="3650" y="1724"/>
                  </a:lnTo>
                  <a:lnTo>
                    <a:pt x="3648" y="1724"/>
                  </a:lnTo>
                  <a:lnTo>
                    <a:pt x="3646" y="1724"/>
                  </a:lnTo>
                  <a:lnTo>
                    <a:pt x="3644" y="1724"/>
                  </a:lnTo>
                  <a:lnTo>
                    <a:pt x="3642" y="1726"/>
                  </a:lnTo>
                  <a:lnTo>
                    <a:pt x="3640" y="1728"/>
                  </a:lnTo>
                  <a:lnTo>
                    <a:pt x="3640" y="1730"/>
                  </a:lnTo>
                  <a:lnTo>
                    <a:pt x="3640" y="1732"/>
                  </a:lnTo>
                  <a:lnTo>
                    <a:pt x="3640" y="1736"/>
                  </a:lnTo>
                  <a:lnTo>
                    <a:pt x="3638" y="1738"/>
                  </a:lnTo>
                  <a:lnTo>
                    <a:pt x="3638" y="1738"/>
                  </a:lnTo>
                  <a:lnTo>
                    <a:pt x="3638" y="1740"/>
                  </a:lnTo>
                  <a:lnTo>
                    <a:pt x="3638" y="1742"/>
                  </a:lnTo>
                  <a:lnTo>
                    <a:pt x="3638" y="1744"/>
                  </a:lnTo>
                  <a:lnTo>
                    <a:pt x="3638" y="1747"/>
                  </a:lnTo>
                  <a:lnTo>
                    <a:pt x="3638" y="1749"/>
                  </a:lnTo>
                  <a:lnTo>
                    <a:pt x="3638" y="1751"/>
                  </a:lnTo>
                  <a:lnTo>
                    <a:pt x="3638" y="1753"/>
                  </a:lnTo>
                  <a:lnTo>
                    <a:pt x="3636" y="1755"/>
                  </a:lnTo>
                  <a:lnTo>
                    <a:pt x="3636" y="1757"/>
                  </a:lnTo>
                  <a:lnTo>
                    <a:pt x="3634" y="1759"/>
                  </a:lnTo>
                  <a:lnTo>
                    <a:pt x="3634" y="1761"/>
                  </a:lnTo>
                  <a:lnTo>
                    <a:pt x="3634" y="1763"/>
                  </a:lnTo>
                  <a:lnTo>
                    <a:pt x="3634" y="1765"/>
                  </a:lnTo>
                  <a:lnTo>
                    <a:pt x="3634" y="1767"/>
                  </a:lnTo>
                  <a:lnTo>
                    <a:pt x="3632" y="1767"/>
                  </a:lnTo>
                  <a:lnTo>
                    <a:pt x="3632" y="1769"/>
                  </a:lnTo>
                  <a:lnTo>
                    <a:pt x="3630" y="1773"/>
                  </a:lnTo>
                  <a:lnTo>
                    <a:pt x="3630" y="1775"/>
                  </a:lnTo>
                  <a:lnTo>
                    <a:pt x="3628" y="1777"/>
                  </a:lnTo>
                  <a:lnTo>
                    <a:pt x="3626" y="1779"/>
                  </a:lnTo>
                  <a:lnTo>
                    <a:pt x="3624" y="1779"/>
                  </a:lnTo>
                  <a:lnTo>
                    <a:pt x="3622" y="1779"/>
                  </a:lnTo>
                  <a:lnTo>
                    <a:pt x="3620" y="1781"/>
                  </a:lnTo>
                  <a:lnTo>
                    <a:pt x="3616" y="1783"/>
                  </a:lnTo>
                  <a:lnTo>
                    <a:pt x="3614" y="1783"/>
                  </a:lnTo>
                  <a:lnTo>
                    <a:pt x="3614" y="1785"/>
                  </a:lnTo>
                  <a:lnTo>
                    <a:pt x="3612" y="1787"/>
                  </a:lnTo>
                  <a:lnTo>
                    <a:pt x="3612" y="1787"/>
                  </a:lnTo>
                  <a:lnTo>
                    <a:pt x="3612" y="1789"/>
                  </a:lnTo>
                  <a:lnTo>
                    <a:pt x="3612" y="1791"/>
                  </a:lnTo>
                  <a:lnTo>
                    <a:pt x="3610" y="1791"/>
                  </a:lnTo>
                  <a:lnTo>
                    <a:pt x="3610" y="1793"/>
                  </a:lnTo>
                  <a:lnTo>
                    <a:pt x="3610" y="1795"/>
                  </a:lnTo>
                  <a:lnTo>
                    <a:pt x="3610" y="1797"/>
                  </a:lnTo>
                  <a:lnTo>
                    <a:pt x="3608" y="1799"/>
                  </a:lnTo>
                  <a:lnTo>
                    <a:pt x="3608" y="1801"/>
                  </a:lnTo>
                  <a:lnTo>
                    <a:pt x="3606" y="1801"/>
                  </a:lnTo>
                  <a:lnTo>
                    <a:pt x="3604" y="1803"/>
                  </a:lnTo>
                  <a:lnTo>
                    <a:pt x="3604" y="1805"/>
                  </a:lnTo>
                  <a:lnTo>
                    <a:pt x="3602" y="1807"/>
                  </a:lnTo>
                  <a:lnTo>
                    <a:pt x="3602" y="1811"/>
                  </a:lnTo>
                  <a:lnTo>
                    <a:pt x="3600" y="1813"/>
                  </a:lnTo>
                  <a:lnTo>
                    <a:pt x="3600" y="1815"/>
                  </a:lnTo>
                  <a:lnTo>
                    <a:pt x="3598" y="1817"/>
                  </a:lnTo>
                  <a:lnTo>
                    <a:pt x="3598" y="1819"/>
                  </a:lnTo>
                  <a:lnTo>
                    <a:pt x="3598" y="1821"/>
                  </a:lnTo>
                  <a:lnTo>
                    <a:pt x="3598" y="1825"/>
                  </a:lnTo>
                  <a:lnTo>
                    <a:pt x="3598" y="1827"/>
                  </a:lnTo>
                  <a:lnTo>
                    <a:pt x="3600" y="1829"/>
                  </a:lnTo>
                  <a:lnTo>
                    <a:pt x="3600" y="1831"/>
                  </a:lnTo>
                  <a:lnTo>
                    <a:pt x="3598" y="1831"/>
                  </a:lnTo>
                  <a:lnTo>
                    <a:pt x="3598" y="1835"/>
                  </a:lnTo>
                  <a:lnTo>
                    <a:pt x="3600" y="1835"/>
                  </a:lnTo>
                  <a:lnTo>
                    <a:pt x="3602" y="1837"/>
                  </a:lnTo>
                  <a:lnTo>
                    <a:pt x="3604" y="1839"/>
                  </a:lnTo>
                  <a:lnTo>
                    <a:pt x="3606" y="1839"/>
                  </a:lnTo>
                  <a:lnTo>
                    <a:pt x="3608" y="1841"/>
                  </a:lnTo>
                  <a:lnTo>
                    <a:pt x="3608" y="1843"/>
                  </a:lnTo>
                  <a:lnTo>
                    <a:pt x="3610" y="1847"/>
                  </a:lnTo>
                  <a:lnTo>
                    <a:pt x="3610" y="1849"/>
                  </a:lnTo>
                  <a:lnTo>
                    <a:pt x="3608" y="1851"/>
                  </a:lnTo>
                  <a:lnTo>
                    <a:pt x="3608" y="1853"/>
                  </a:lnTo>
                  <a:lnTo>
                    <a:pt x="3606" y="1853"/>
                  </a:lnTo>
                  <a:lnTo>
                    <a:pt x="3602" y="1853"/>
                  </a:lnTo>
                  <a:lnTo>
                    <a:pt x="3600" y="1855"/>
                  </a:lnTo>
                  <a:lnTo>
                    <a:pt x="3598" y="1855"/>
                  </a:lnTo>
                  <a:lnTo>
                    <a:pt x="3596" y="1857"/>
                  </a:lnTo>
                  <a:lnTo>
                    <a:pt x="3594" y="1859"/>
                  </a:lnTo>
                  <a:lnTo>
                    <a:pt x="3592" y="1859"/>
                  </a:lnTo>
                  <a:lnTo>
                    <a:pt x="3590" y="1861"/>
                  </a:lnTo>
                  <a:lnTo>
                    <a:pt x="3588" y="1863"/>
                  </a:lnTo>
                  <a:lnTo>
                    <a:pt x="3586" y="1863"/>
                  </a:lnTo>
                  <a:lnTo>
                    <a:pt x="3586" y="1865"/>
                  </a:lnTo>
                  <a:lnTo>
                    <a:pt x="3584" y="1867"/>
                  </a:lnTo>
                  <a:lnTo>
                    <a:pt x="3582" y="1869"/>
                  </a:lnTo>
                  <a:lnTo>
                    <a:pt x="3582" y="1871"/>
                  </a:lnTo>
                  <a:lnTo>
                    <a:pt x="3580" y="1873"/>
                  </a:lnTo>
                  <a:lnTo>
                    <a:pt x="3580" y="1875"/>
                  </a:lnTo>
                  <a:lnTo>
                    <a:pt x="3580" y="1877"/>
                  </a:lnTo>
                  <a:lnTo>
                    <a:pt x="3580" y="1879"/>
                  </a:lnTo>
                  <a:lnTo>
                    <a:pt x="3580" y="1881"/>
                  </a:lnTo>
                  <a:lnTo>
                    <a:pt x="3582" y="1881"/>
                  </a:lnTo>
                  <a:lnTo>
                    <a:pt x="3582" y="1883"/>
                  </a:lnTo>
                  <a:lnTo>
                    <a:pt x="3584" y="1883"/>
                  </a:lnTo>
                  <a:lnTo>
                    <a:pt x="3584" y="1885"/>
                  </a:lnTo>
                  <a:lnTo>
                    <a:pt x="3586" y="1889"/>
                  </a:lnTo>
                  <a:lnTo>
                    <a:pt x="3586" y="1893"/>
                  </a:lnTo>
                  <a:lnTo>
                    <a:pt x="3588" y="1895"/>
                  </a:lnTo>
                  <a:lnTo>
                    <a:pt x="3588" y="1897"/>
                  </a:lnTo>
                  <a:lnTo>
                    <a:pt x="3588" y="1899"/>
                  </a:lnTo>
                  <a:lnTo>
                    <a:pt x="3586" y="1901"/>
                  </a:lnTo>
                  <a:lnTo>
                    <a:pt x="3584" y="1901"/>
                  </a:lnTo>
                  <a:lnTo>
                    <a:pt x="3582" y="1901"/>
                  </a:lnTo>
                  <a:lnTo>
                    <a:pt x="3580" y="1903"/>
                  </a:lnTo>
                  <a:lnTo>
                    <a:pt x="3578" y="1903"/>
                  </a:lnTo>
                  <a:lnTo>
                    <a:pt x="3576" y="1905"/>
                  </a:lnTo>
                  <a:lnTo>
                    <a:pt x="3574" y="1907"/>
                  </a:lnTo>
                  <a:lnTo>
                    <a:pt x="3574" y="1909"/>
                  </a:lnTo>
                  <a:lnTo>
                    <a:pt x="3572" y="1909"/>
                  </a:lnTo>
                  <a:lnTo>
                    <a:pt x="3572" y="1911"/>
                  </a:lnTo>
                  <a:lnTo>
                    <a:pt x="3570" y="1911"/>
                  </a:lnTo>
                  <a:lnTo>
                    <a:pt x="3568" y="1913"/>
                  </a:lnTo>
                  <a:lnTo>
                    <a:pt x="3566" y="1913"/>
                  </a:lnTo>
                  <a:lnTo>
                    <a:pt x="3566" y="1915"/>
                  </a:lnTo>
                  <a:lnTo>
                    <a:pt x="3564" y="1915"/>
                  </a:lnTo>
                  <a:lnTo>
                    <a:pt x="3564" y="1915"/>
                  </a:lnTo>
                  <a:lnTo>
                    <a:pt x="3562" y="1917"/>
                  </a:lnTo>
                  <a:lnTo>
                    <a:pt x="3560" y="1917"/>
                  </a:lnTo>
                  <a:lnTo>
                    <a:pt x="3558" y="1919"/>
                  </a:lnTo>
                  <a:lnTo>
                    <a:pt x="3556" y="1921"/>
                  </a:lnTo>
                  <a:lnTo>
                    <a:pt x="3554" y="1921"/>
                  </a:lnTo>
                  <a:lnTo>
                    <a:pt x="3552" y="1921"/>
                  </a:lnTo>
                  <a:lnTo>
                    <a:pt x="3552" y="1923"/>
                  </a:lnTo>
                  <a:lnTo>
                    <a:pt x="3550" y="1923"/>
                  </a:lnTo>
                  <a:lnTo>
                    <a:pt x="3550" y="1925"/>
                  </a:lnTo>
                  <a:lnTo>
                    <a:pt x="3548" y="1927"/>
                  </a:lnTo>
                  <a:lnTo>
                    <a:pt x="3546" y="1929"/>
                  </a:lnTo>
                  <a:lnTo>
                    <a:pt x="3546" y="1931"/>
                  </a:lnTo>
                  <a:lnTo>
                    <a:pt x="3544" y="1933"/>
                  </a:lnTo>
                  <a:lnTo>
                    <a:pt x="3544" y="1935"/>
                  </a:lnTo>
                  <a:lnTo>
                    <a:pt x="3544" y="1937"/>
                  </a:lnTo>
                  <a:lnTo>
                    <a:pt x="3542" y="1939"/>
                  </a:lnTo>
                  <a:lnTo>
                    <a:pt x="3542" y="1941"/>
                  </a:lnTo>
                  <a:lnTo>
                    <a:pt x="3542" y="1945"/>
                  </a:lnTo>
                  <a:lnTo>
                    <a:pt x="3540" y="1947"/>
                  </a:lnTo>
                  <a:lnTo>
                    <a:pt x="3540" y="1951"/>
                  </a:lnTo>
                  <a:lnTo>
                    <a:pt x="3538" y="1953"/>
                  </a:lnTo>
                  <a:lnTo>
                    <a:pt x="3536" y="1955"/>
                  </a:lnTo>
                  <a:lnTo>
                    <a:pt x="3534" y="1955"/>
                  </a:lnTo>
                  <a:lnTo>
                    <a:pt x="3532" y="1957"/>
                  </a:lnTo>
                  <a:lnTo>
                    <a:pt x="3530" y="1959"/>
                  </a:lnTo>
                  <a:lnTo>
                    <a:pt x="3528" y="1959"/>
                  </a:lnTo>
                  <a:lnTo>
                    <a:pt x="3528" y="1961"/>
                  </a:lnTo>
                  <a:lnTo>
                    <a:pt x="3524" y="1963"/>
                  </a:lnTo>
                  <a:lnTo>
                    <a:pt x="3522" y="1965"/>
                  </a:lnTo>
                  <a:lnTo>
                    <a:pt x="3524" y="1967"/>
                  </a:lnTo>
                  <a:lnTo>
                    <a:pt x="3522" y="1969"/>
                  </a:lnTo>
                  <a:lnTo>
                    <a:pt x="3520" y="1971"/>
                  </a:lnTo>
                  <a:lnTo>
                    <a:pt x="3518" y="1973"/>
                  </a:lnTo>
                  <a:lnTo>
                    <a:pt x="3518" y="1975"/>
                  </a:lnTo>
                  <a:lnTo>
                    <a:pt x="3516" y="1975"/>
                  </a:lnTo>
                  <a:lnTo>
                    <a:pt x="3516" y="1977"/>
                  </a:lnTo>
                  <a:lnTo>
                    <a:pt x="3516" y="1979"/>
                  </a:lnTo>
                  <a:lnTo>
                    <a:pt x="3516" y="1981"/>
                  </a:lnTo>
                  <a:lnTo>
                    <a:pt x="3516" y="1983"/>
                  </a:lnTo>
                  <a:lnTo>
                    <a:pt x="3516" y="1985"/>
                  </a:lnTo>
                  <a:lnTo>
                    <a:pt x="3516" y="1989"/>
                  </a:lnTo>
                  <a:lnTo>
                    <a:pt x="3516" y="1991"/>
                  </a:lnTo>
                  <a:lnTo>
                    <a:pt x="3516" y="1995"/>
                  </a:lnTo>
                  <a:lnTo>
                    <a:pt x="3514" y="1997"/>
                  </a:lnTo>
                  <a:lnTo>
                    <a:pt x="3514" y="1999"/>
                  </a:lnTo>
                  <a:lnTo>
                    <a:pt x="3512" y="1999"/>
                  </a:lnTo>
                  <a:lnTo>
                    <a:pt x="3512" y="2001"/>
                  </a:lnTo>
                  <a:lnTo>
                    <a:pt x="3510" y="2003"/>
                  </a:lnTo>
                  <a:lnTo>
                    <a:pt x="3510" y="2005"/>
                  </a:lnTo>
                  <a:lnTo>
                    <a:pt x="3508" y="2007"/>
                  </a:lnTo>
                  <a:lnTo>
                    <a:pt x="3506" y="2011"/>
                  </a:lnTo>
                  <a:lnTo>
                    <a:pt x="3506" y="2013"/>
                  </a:lnTo>
                  <a:lnTo>
                    <a:pt x="3506" y="2015"/>
                  </a:lnTo>
                  <a:lnTo>
                    <a:pt x="3506" y="2017"/>
                  </a:lnTo>
                  <a:lnTo>
                    <a:pt x="3506" y="2021"/>
                  </a:lnTo>
                  <a:lnTo>
                    <a:pt x="3504" y="2021"/>
                  </a:lnTo>
                  <a:lnTo>
                    <a:pt x="3504" y="2023"/>
                  </a:lnTo>
                  <a:lnTo>
                    <a:pt x="3504" y="2025"/>
                  </a:lnTo>
                  <a:lnTo>
                    <a:pt x="3504" y="2027"/>
                  </a:lnTo>
                  <a:lnTo>
                    <a:pt x="3502" y="2029"/>
                  </a:lnTo>
                  <a:lnTo>
                    <a:pt x="3502" y="2031"/>
                  </a:lnTo>
                  <a:lnTo>
                    <a:pt x="3502" y="2035"/>
                  </a:lnTo>
                  <a:lnTo>
                    <a:pt x="3500" y="2039"/>
                  </a:lnTo>
                  <a:lnTo>
                    <a:pt x="3500" y="2041"/>
                  </a:lnTo>
                  <a:lnTo>
                    <a:pt x="3498" y="2043"/>
                  </a:lnTo>
                  <a:lnTo>
                    <a:pt x="3498" y="2045"/>
                  </a:lnTo>
                  <a:lnTo>
                    <a:pt x="3498" y="2047"/>
                  </a:lnTo>
                  <a:lnTo>
                    <a:pt x="3496" y="2049"/>
                  </a:lnTo>
                  <a:lnTo>
                    <a:pt x="3494" y="2051"/>
                  </a:lnTo>
                  <a:lnTo>
                    <a:pt x="3494" y="2055"/>
                  </a:lnTo>
                  <a:lnTo>
                    <a:pt x="3492" y="2057"/>
                  </a:lnTo>
                  <a:lnTo>
                    <a:pt x="3490" y="2059"/>
                  </a:lnTo>
                  <a:lnTo>
                    <a:pt x="3490" y="2061"/>
                  </a:lnTo>
                  <a:lnTo>
                    <a:pt x="3488" y="2063"/>
                  </a:lnTo>
                  <a:lnTo>
                    <a:pt x="3488" y="2065"/>
                  </a:lnTo>
                  <a:lnTo>
                    <a:pt x="3486" y="2067"/>
                  </a:lnTo>
                  <a:lnTo>
                    <a:pt x="3484" y="2069"/>
                  </a:lnTo>
                  <a:lnTo>
                    <a:pt x="3484" y="2071"/>
                  </a:lnTo>
                  <a:lnTo>
                    <a:pt x="3484" y="2073"/>
                  </a:lnTo>
                  <a:lnTo>
                    <a:pt x="3482" y="2075"/>
                  </a:lnTo>
                  <a:lnTo>
                    <a:pt x="3480" y="2075"/>
                  </a:lnTo>
                  <a:lnTo>
                    <a:pt x="3480" y="2077"/>
                  </a:lnTo>
                  <a:lnTo>
                    <a:pt x="3478" y="2083"/>
                  </a:lnTo>
                  <a:lnTo>
                    <a:pt x="3478" y="2085"/>
                  </a:lnTo>
                  <a:lnTo>
                    <a:pt x="3476" y="2087"/>
                  </a:lnTo>
                  <a:lnTo>
                    <a:pt x="3476" y="2089"/>
                  </a:lnTo>
                  <a:lnTo>
                    <a:pt x="3476" y="2091"/>
                  </a:lnTo>
                  <a:lnTo>
                    <a:pt x="3476" y="2093"/>
                  </a:lnTo>
                  <a:lnTo>
                    <a:pt x="3474" y="2093"/>
                  </a:lnTo>
                  <a:lnTo>
                    <a:pt x="3474" y="2095"/>
                  </a:lnTo>
                  <a:lnTo>
                    <a:pt x="3472" y="2097"/>
                  </a:lnTo>
                  <a:lnTo>
                    <a:pt x="3472" y="2099"/>
                  </a:lnTo>
                  <a:lnTo>
                    <a:pt x="3470" y="2103"/>
                  </a:lnTo>
                  <a:lnTo>
                    <a:pt x="3468" y="2103"/>
                  </a:lnTo>
                  <a:lnTo>
                    <a:pt x="3468" y="2105"/>
                  </a:lnTo>
                  <a:lnTo>
                    <a:pt x="3468" y="2107"/>
                  </a:lnTo>
                  <a:lnTo>
                    <a:pt x="3468" y="2109"/>
                  </a:lnTo>
                  <a:lnTo>
                    <a:pt x="3468" y="2113"/>
                  </a:lnTo>
                  <a:lnTo>
                    <a:pt x="3466" y="2115"/>
                  </a:lnTo>
                  <a:lnTo>
                    <a:pt x="3466" y="2117"/>
                  </a:lnTo>
                  <a:lnTo>
                    <a:pt x="3464" y="2119"/>
                  </a:lnTo>
                  <a:lnTo>
                    <a:pt x="3460" y="2121"/>
                  </a:lnTo>
                  <a:lnTo>
                    <a:pt x="3458" y="2123"/>
                  </a:lnTo>
                  <a:lnTo>
                    <a:pt x="3456" y="2123"/>
                  </a:lnTo>
                  <a:lnTo>
                    <a:pt x="3454" y="2127"/>
                  </a:lnTo>
                  <a:lnTo>
                    <a:pt x="3452" y="2129"/>
                  </a:lnTo>
                  <a:lnTo>
                    <a:pt x="3452" y="2131"/>
                  </a:lnTo>
                  <a:lnTo>
                    <a:pt x="3450" y="2131"/>
                  </a:lnTo>
                  <a:lnTo>
                    <a:pt x="3446" y="2135"/>
                  </a:lnTo>
                  <a:lnTo>
                    <a:pt x="3444" y="2135"/>
                  </a:lnTo>
                  <a:lnTo>
                    <a:pt x="3442" y="2137"/>
                  </a:lnTo>
                  <a:lnTo>
                    <a:pt x="3442" y="2139"/>
                  </a:lnTo>
                  <a:lnTo>
                    <a:pt x="3440" y="2139"/>
                  </a:lnTo>
                  <a:lnTo>
                    <a:pt x="3440" y="2141"/>
                  </a:lnTo>
                  <a:lnTo>
                    <a:pt x="3440" y="2145"/>
                  </a:lnTo>
                  <a:lnTo>
                    <a:pt x="3440" y="2147"/>
                  </a:lnTo>
                  <a:lnTo>
                    <a:pt x="3438" y="2151"/>
                  </a:lnTo>
                  <a:lnTo>
                    <a:pt x="3436" y="2155"/>
                  </a:lnTo>
                  <a:lnTo>
                    <a:pt x="3434" y="2157"/>
                  </a:lnTo>
                  <a:lnTo>
                    <a:pt x="3434" y="2159"/>
                  </a:lnTo>
                  <a:lnTo>
                    <a:pt x="3434" y="2161"/>
                  </a:lnTo>
                  <a:lnTo>
                    <a:pt x="3432" y="2163"/>
                  </a:lnTo>
                  <a:lnTo>
                    <a:pt x="3432" y="2165"/>
                  </a:lnTo>
                  <a:lnTo>
                    <a:pt x="3432" y="2167"/>
                  </a:lnTo>
                  <a:lnTo>
                    <a:pt x="3432" y="2170"/>
                  </a:lnTo>
                  <a:lnTo>
                    <a:pt x="3430" y="2172"/>
                  </a:lnTo>
                  <a:lnTo>
                    <a:pt x="3428" y="2174"/>
                  </a:lnTo>
                  <a:lnTo>
                    <a:pt x="3428" y="2176"/>
                  </a:lnTo>
                  <a:lnTo>
                    <a:pt x="3426" y="2178"/>
                  </a:lnTo>
                  <a:lnTo>
                    <a:pt x="3426" y="2180"/>
                  </a:lnTo>
                  <a:lnTo>
                    <a:pt x="3424" y="2180"/>
                  </a:lnTo>
                  <a:lnTo>
                    <a:pt x="3424" y="2182"/>
                  </a:lnTo>
                  <a:lnTo>
                    <a:pt x="3422" y="2186"/>
                  </a:lnTo>
                  <a:lnTo>
                    <a:pt x="3420" y="2188"/>
                  </a:lnTo>
                  <a:lnTo>
                    <a:pt x="3420" y="2190"/>
                  </a:lnTo>
                  <a:lnTo>
                    <a:pt x="3420" y="2192"/>
                  </a:lnTo>
                  <a:lnTo>
                    <a:pt x="3420" y="2194"/>
                  </a:lnTo>
                  <a:lnTo>
                    <a:pt x="3420" y="2194"/>
                  </a:lnTo>
                  <a:lnTo>
                    <a:pt x="3420" y="2196"/>
                  </a:lnTo>
                  <a:lnTo>
                    <a:pt x="3420" y="2198"/>
                  </a:lnTo>
                  <a:lnTo>
                    <a:pt x="3420" y="2200"/>
                  </a:lnTo>
                  <a:lnTo>
                    <a:pt x="3420" y="2202"/>
                  </a:lnTo>
                  <a:lnTo>
                    <a:pt x="3420" y="2204"/>
                  </a:lnTo>
                  <a:lnTo>
                    <a:pt x="3420" y="2206"/>
                  </a:lnTo>
                  <a:lnTo>
                    <a:pt x="3420" y="2208"/>
                  </a:lnTo>
                  <a:lnTo>
                    <a:pt x="3418" y="2210"/>
                  </a:lnTo>
                  <a:lnTo>
                    <a:pt x="3418" y="2212"/>
                  </a:lnTo>
                  <a:lnTo>
                    <a:pt x="3416" y="2214"/>
                  </a:lnTo>
                  <a:lnTo>
                    <a:pt x="3416" y="2218"/>
                  </a:lnTo>
                  <a:lnTo>
                    <a:pt x="3414" y="2220"/>
                  </a:lnTo>
                  <a:lnTo>
                    <a:pt x="3414" y="2220"/>
                  </a:lnTo>
                  <a:lnTo>
                    <a:pt x="3412" y="2224"/>
                  </a:lnTo>
                  <a:lnTo>
                    <a:pt x="3412" y="2226"/>
                  </a:lnTo>
                  <a:lnTo>
                    <a:pt x="3412" y="2228"/>
                  </a:lnTo>
                  <a:lnTo>
                    <a:pt x="3412" y="2230"/>
                  </a:lnTo>
                  <a:lnTo>
                    <a:pt x="3412" y="2232"/>
                  </a:lnTo>
                  <a:lnTo>
                    <a:pt x="3412" y="2234"/>
                  </a:lnTo>
                  <a:lnTo>
                    <a:pt x="3412" y="2236"/>
                  </a:lnTo>
                  <a:lnTo>
                    <a:pt x="3412" y="2238"/>
                  </a:lnTo>
                  <a:lnTo>
                    <a:pt x="3410" y="2240"/>
                  </a:lnTo>
                  <a:lnTo>
                    <a:pt x="3410" y="2244"/>
                  </a:lnTo>
                  <a:lnTo>
                    <a:pt x="3410" y="2248"/>
                  </a:lnTo>
                  <a:lnTo>
                    <a:pt x="3408" y="2252"/>
                  </a:lnTo>
                  <a:lnTo>
                    <a:pt x="3408" y="2256"/>
                  </a:lnTo>
                  <a:lnTo>
                    <a:pt x="3408" y="2258"/>
                  </a:lnTo>
                  <a:lnTo>
                    <a:pt x="3406" y="2260"/>
                  </a:lnTo>
                  <a:lnTo>
                    <a:pt x="3406" y="2262"/>
                  </a:lnTo>
                  <a:lnTo>
                    <a:pt x="3406" y="2266"/>
                  </a:lnTo>
                  <a:lnTo>
                    <a:pt x="3404" y="2266"/>
                  </a:lnTo>
                  <a:lnTo>
                    <a:pt x="3404" y="2266"/>
                  </a:lnTo>
                  <a:lnTo>
                    <a:pt x="3402" y="2266"/>
                  </a:lnTo>
                  <a:lnTo>
                    <a:pt x="3402" y="2268"/>
                  </a:lnTo>
                  <a:lnTo>
                    <a:pt x="3404" y="2270"/>
                  </a:lnTo>
                  <a:lnTo>
                    <a:pt x="3402" y="2272"/>
                  </a:lnTo>
                  <a:lnTo>
                    <a:pt x="3402" y="2274"/>
                  </a:lnTo>
                  <a:lnTo>
                    <a:pt x="3402" y="2276"/>
                  </a:lnTo>
                  <a:lnTo>
                    <a:pt x="3402" y="2278"/>
                  </a:lnTo>
                  <a:lnTo>
                    <a:pt x="3400" y="2278"/>
                  </a:lnTo>
                  <a:lnTo>
                    <a:pt x="3400" y="2280"/>
                  </a:lnTo>
                  <a:lnTo>
                    <a:pt x="3400" y="2282"/>
                  </a:lnTo>
                  <a:lnTo>
                    <a:pt x="3400" y="2284"/>
                  </a:lnTo>
                  <a:lnTo>
                    <a:pt x="3402" y="2288"/>
                  </a:lnTo>
                  <a:lnTo>
                    <a:pt x="3400" y="2290"/>
                  </a:lnTo>
                  <a:lnTo>
                    <a:pt x="3400" y="2292"/>
                  </a:lnTo>
                  <a:lnTo>
                    <a:pt x="3400" y="2294"/>
                  </a:lnTo>
                  <a:lnTo>
                    <a:pt x="3400" y="2298"/>
                  </a:lnTo>
                  <a:lnTo>
                    <a:pt x="3398" y="2302"/>
                  </a:lnTo>
                  <a:lnTo>
                    <a:pt x="3396" y="2304"/>
                  </a:lnTo>
                  <a:lnTo>
                    <a:pt x="3396" y="2306"/>
                  </a:lnTo>
                  <a:lnTo>
                    <a:pt x="3396" y="2308"/>
                  </a:lnTo>
                  <a:lnTo>
                    <a:pt x="3394" y="2310"/>
                  </a:lnTo>
                  <a:lnTo>
                    <a:pt x="3394" y="2312"/>
                  </a:lnTo>
                  <a:lnTo>
                    <a:pt x="3394" y="2314"/>
                  </a:lnTo>
                  <a:lnTo>
                    <a:pt x="3394" y="2316"/>
                  </a:lnTo>
                  <a:lnTo>
                    <a:pt x="3392" y="2318"/>
                  </a:lnTo>
                  <a:lnTo>
                    <a:pt x="3392" y="2320"/>
                  </a:lnTo>
                  <a:lnTo>
                    <a:pt x="3390" y="2322"/>
                  </a:lnTo>
                  <a:lnTo>
                    <a:pt x="3390" y="2326"/>
                  </a:lnTo>
                  <a:lnTo>
                    <a:pt x="3390" y="2330"/>
                  </a:lnTo>
                  <a:lnTo>
                    <a:pt x="3390" y="2334"/>
                  </a:lnTo>
                  <a:lnTo>
                    <a:pt x="3390" y="2338"/>
                  </a:lnTo>
                  <a:lnTo>
                    <a:pt x="3390" y="2340"/>
                  </a:lnTo>
                  <a:lnTo>
                    <a:pt x="3390" y="2342"/>
                  </a:lnTo>
                  <a:lnTo>
                    <a:pt x="3390" y="2344"/>
                  </a:lnTo>
                  <a:lnTo>
                    <a:pt x="3390" y="2346"/>
                  </a:lnTo>
                  <a:lnTo>
                    <a:pt x="3388" y="2348"/>
                  </a:lnTo>
                  <a:lnTo>
                    <a:pt x="3388" y="2352"/>
                  </a:lnTo>
                  <a:lnTo>
                    <a:pt x="3386" y="2354"/>
                  </a:lnTo>
                  <a:lnTo>
                    <a:pt x="3384" y="2358"/>
                  </a:lnTo>
                  <a:lnTo>
                    <a:pt x="3382" y="2360"/>
                  </a:lnTo>
                  <a:lnTo>
                    <a:pt x="3382" y="2362"/>
                  </a:lnTo>
                  <a:lnTo>
                    <a:pt x="3380" y="2364"/>
                  </a:lnTo>
                  <a:lnTo>
                    <a:pt x="3380" y="2366"/>
                  </a:lnTo>
                  <a:lnTo>
                    <a:pt x="3380" y="2370"/>
                  </a:lnTo>
                  <a:lnTo>
                    <a:pt x="3380" y="2372"/>
                  </a:lnTo>
                  <a:lnTo>
                    <a:pt x="3380" y="2374"/>
                  </a:lnTo>
                  <a:lnTo>
                    <a:pt x="3378" y="2376"/>
                  </a:lnTo>
                  <a:lnTo>
                    <a:pt x="3378" y="2378"/>
                  </a:lnTo>
                  <a:lnTo>
                    <a:pt x="3376" y="2380"/>
                  </a:lnTo>
                  <a:lnTo>
                    <a:pt x="3376" y="2382"/>
                  </a:lnTo>
                  <a:lnTo>
                    <a:pt x="3374" y="2384"/>
                  </a:lnTo>
                  <a:lnTo>
                    <a:pt x="3374" y="2386"/>
                  </a:lnTo>
                  <a:lnTo>
                    <a:pt x="3372" y="2390"/>
                  </a:lnTo>
                  <a:lnTo>
                    <a:pt x="3372" y="2392"/>
                  </a:lnTo>
                  <a:lnTo>
                    <a:pt x="3372" y="2396"/>
                  </a:lnTo>
                  <a:lnTo>
                    <a:pt x="3372" y="2398"/>
                  </a:lnTo>
                  <a:lnTo>
                    <a:pt x="3372" y="2402"/>
                  </a:lnTo>
                  <a:lnTo>
                    <a:pt x="3372" y="2404"/>
                  </a:lnTo>
                  <a:lnTo>
                    <a:pt x="3372" y="2406"/>
                  </a:lnTo>
                  <a:lnTo>
                    <a:pt x="3374" y="2408"/>
                  </a:lnTo>
                  <a:lnTo>
                    <a:pt x="3374" y="2410"/>
                  </a:lnTo>
                  <a:lnTo>
                    <a:pt x="3374" y="2410"/>
                  </a:lnTo>
                  <a:lnTo>
                    <a:pt x="3374" y="2414"/>
                  </a:lnTo>
                  <a:lnTo>
                    <a:pt x="3376" y="2416"/>
                  </a:lnTo>
                  <a:lnTo>
                    <a:pt x="3376" y="2420"/>
                  </a:lnTo>
                  <a:lnTo>
                    <a:pt x="3378" y="2426"/>
                  </a:lnTo>
                  <a:lnTo>
                    <a:pt x="3380" y="2426"/>
                  </a:lnTo>
                  <a:lnTo>
                    <a:pt x="3380" y="2430"/>
                  </a:lnTo>
                  <a:lnTo>
                    <a:pt x="3382" y="2432"/>
                  </a:lnTo>
                  <a:lnTo>
                    <a:pt x="3382" y="2434"/>
                  </a:lnTo>
                  <a:lnTo>
                    <a:pt x="3386" y="2440"/>
                  </a:lnTo>
                  <a:lnTo>
                    <a:pt x="3386" y="2442"/>
                  </a:lnTo>
                  <a:lnTo>
                    <a:pt x="3388" y="2444"/>
                  </a:lnTo>
                  <a:lnTo>
                    <a:pt x="3388" y="2446"/>
                  </a:lnTo>
                  <a:lnTo>
                    <a:pt x="3388" y="2450"/>
                  </a:lnTo>
                  <a:lnTo>
                    <a:pt x="3390" y="2452"/>
                  </a:lnTo>
                  <a:lnTo>
                    <a:pt x="3390" y="2454"/>
                  </a:lnTo>
                  <a:lnTo>
                    <a:pt x="3390" y="2456"/>
                  </a:lnTo>
                  <a:lnTo>
                    <a:pt x="3392" y="2456"/>
                  </a:lnTo>
                  <a:lnTo>
                    <a:pt x="3392" y="2458"/>
                  </a:lnTo>
                  <a:lnTo>
                    <a:pt x="3394" y="2460"/>
                  </a:lnTo>
                  <a:lnTo>
                    <a:pt x="3394" y="2462"/>
                  </a:lnTo>
                  <a:lnTo>
                    <a:pt x="3394" y="2466"/>
                  </a:lnTo>
                  <a:lnTo>
                    <a:pt x="3396" y="2466"/>
                  </a:lnTo>
                  <a:lnTo>
                    <a:pt x="3396" y="2468"/>
                  </a:lnTo>
                  <a:lnTo>
                    <a:pt x="3396" y="2470"/>
                  </a:lnTo>
                  <a:lnTo>
                    <a:pt x="3396" y="2474"/>
                  </a:lnTo>
                  <a:lnTo>
                    <a:pt x="3398" y="2476"/>
                  </a:lnTo>
                  <a:lnTo>
                    <a:pt x="3398" y="2480"/>
                  </a:lnTo>
                  <a:lnTo>
                    <a:pt x="3398" y="2482"/>
                  </a:lnTo>
                  <a:lnTo>
                    <a:pt x="3398" y="2486"/>
                  </a:lnTo>
                  <a:lnTo>
                    <a:pt x="3398" y="2490"/>
                  </a:lnTo>
                  <a:lnTo>
                    <a:pt x="3396" y="2492"/>
                  </a:lnTo>
                  <a:lnTo>
                    <a:pt x="3396" y="2496"/>
                  </a:lnTo>
                  <a:lnTo>
                    <a:pt x="3396" y="2498"/>
                  </a:lnTo>
                  <a:lnTo>
                    <a:pt x="3396" y="2500"/>
                  </a:lnTo>
                  <a:lnTo>
                    <a:pt x="3394" y="2500"/>
                  </a:lnTo>
                  <a:lnTo>
                    <a:pt x="3394" y="2502"/>
                  </a:lnTo>
                  <a:lnTo>
                    <a:pt x="3394" y="2504"/>
                  </a:lnTo>
                  <a:lnTo>
                    <a:pt x="3394" y="2506"/>
                  </a:lnTo>
                  <a:lnTo>
                    <a:pt x="3392" y="2508"/>
                  </a:lnTo>
                  <a:lnTo>
                    <a:pt x="3392" y="2510"/>
                  </a:lnTo>
                  <a:lnTo>
                    <a:pt x="3390" y="2512"/>
                  </a:lnTo>
                  <a:lnTo>
                    <a:pt x="3390" y="2514"/>
                  </a:lnTo>
                  <a:lnTo>
                    <a:pt x="3390" y="2516"/>
                  </a:lnTo>
                  <a:lnTo>
                    <a:pt x="3388" y="2516"/>
                  </a:lnTo>
                  <a:lnTo>
                    <a:pt x="3388" y="2518"/>
                  </a:lnTo>
                  <a:lnTo>
                    <a:pt x="3386" y="2520"/>
                  </a:lnTo>
                  <a:lnTo>
                    <a:pt x="3384" y="2522"/>
                  </a:lnTo>
                  <a:lnTo>
                    <a:pt x="3384" y="2524"/>
                  </a:lnTo>
                  <a:lnTo>
                    <a:pt x="3382" y="2526"/>
                  </a:lnTo>
                  <a:lnTo>
                    <a:pt x="3380" y="2528"/>
                  </a:lnTo>
                  <a:lnTo>
                    <a:pt x="3380" y="2530"/>
                  </a:lnTo>
                  <a:lnTo>
                    <a:pt x="3378" y="2530"/>
                  </a:lnTo>
                  <a:lnTo>
                    <a:pt x="3376" y="2532"/>
                  </a:lnTo>
                  <a:lnTo>
                    <a:pt x="3376" y="2534"/>
                  </a:lnTo>
                  <a:lnTo>
                    <a:pt x="3374" y="2536"/>
                  </a:lnTo>
                  <a:lnTo>
                    <a:pt x="3372" y="2538"/>
                  </a:lnTo>
                  <a:lnTo>
                    <a:pt x="3372" y="2538"/>
                  </a:lnTo>
                  <a:lnTo>
                    <a:pt x="3364" y="2544"/>
                  </a:lnTo>
                  <a:lnTo>
                    <a:pt x="3364" y="2546"/>
                  </a:lnTo>
                  <a:lnTo>
                    <a:pt x="3362" y="2546"/>
                  </a:lnTo>
                  <a:lnTo>
                    <a:pt x="3360" y="2548"/>
                  </a:lnTo>
                  <a:lnTo>
                    <a:pt x="3358" y="2550"/>
                  </a:lnTo>
                  <a:lnTo>
                    <a:pt x="3350" y="2554"/>
                  </a:lnTo>
                  <a:lnTo>
                    <a:pt x="3344" y="2554"/>
                  </a:lnTo>
                  <a:lnTo>
                    <a:pt x="3340" y="2556"/>
                  </a:lnTo>
                  <a:lnTo>
                    <a:pt x="3338" y="2558"/>
                  </a:lnTo>
                  <a:lnTo>
                    <a:pt x="3328" y="2564"/>
                  </a:lnTo>
                  <a:lnTo>
                    <a:pt x="3324" y="2566"/>
                  </a:lnTo>
                  <a:lnTo>
                    <a:pt x="3318" y="2574"/>
                  </a:lnTo>
                  <a:lnTo>
                    <a:pt x="3316" y="2574"/>
                  </a:lnTo>
                  <a:lnTo>
                    <a:pt x="3312" y="2580"/>
                  </a:lnTo>
                  <a:lnTo>
                    <a:pt x="3310" y="2582"/>
                  </a:lnTo>
                  <a:lnTo>
                    <a:pt x="3310" y="2584"/>
                  </a:lnTo>
                  <a:lnTo>
                    <a:pt x="3306" y="2590"/>
                  </a:lnTo>
                  <a:lnTo>
                    <a:pt x="3306" y="2595"/>
                  </a:lnTo>
                  <a:lnTo>
                    <a:pt x="3306" y="2597"/>
                  </a:lnTo>
                  <a:lnTo>
                    <a:pt x="3308" y="2599"/>
                  </a:lnTo>
                  <a:lnTo>
                    <a:pt x="3304" y="2603"/>
                  </a:lnTo>
                  <a:lnTo>
                    <a:pt x="3304" y="2605"/>
                  </a:lnTo>
                  <a:lnTo>
                    <a:pt x="3306" y="2615"/>
                  </a:lnTo>
                  <a:lnTo>
                    <a:pt x="3306" y="2617"/>
                  </a:lnTo>
                  <a:lnTo>
                    <a:pt x="3306" y="2621"/>
                  </a:lnTo>
                  <a:lnTo>
                    <a:pt x="3304" y="2623"/>
                  </a:lnTo>
                  <a:lnTo>
                    <a:pt x="3304" y="2627"/>
                  </a:lnTo>
                  <a:lnTo>
                    <a:pt x="3304" y="2629"/>
                  </a:lnTo>
                  <a:lnTo>
                    <a:pt x="3302" y="2631"/>
                  </a:lnTo>
                  <a:lnTo>
                    <a:pt x="3300" y="2633"/>
                  </a:lnTo>
                  <a:lnTo>
                    <a:pt x="3298" y="2637"/>
                  </a:lnTo>
                  <a:lnTo>
                    <a:pt x="3294" y="2643"/>
                  </a:lnTo>
                  <a:lnTo>
                    <a:pt x="3292" y="2645"/>
                  </a:lnTo>
                  <a:lnTo>
                    <a:pt x="3290" y="2647"/>
                  </a:lnTo>
                  <a:lnTo>
                    <a:pt x="3288" y="2651"/>
                  </a:lnTo>
                  <a:lnTo>
                    <a:pt x="3288" y="2653"/>
                  </a:lnTo>
                  <a:lnTo>
                    <a:pt x="3286" y="2655"/>
                  </a:lnTo>
                  <a:lnTo>
                    <a:pt x="3286" y="2657"/>
                  </a:lnTo>
                  <a:lnTo>
                    <a:pt x="3284" y="2659"/>
                  </a:lnTo>
                  <a:lnTo>
                    <a:pt x="3284" y="2661"/>
                  </a:lnTo>
                  <a:lnTo>
                    <a:pt x="3284" y="2663"/>
                  </a:lnTo>
                  <a:lnTo>
                    <a:pt x="3284" y="2665"/>
                  </a:lnTo>
                  <a:lnTo>
                    <a:pt x="3282" y="2667"/>
                  </a:lnTo>
                  <a:lnTo>
                    <a:pt x="3282" y="2671"/>
                  </a:lnTo>
                  <a:lnTo>
                    <a:pt x="3280" y="2673"/>
                  </a:lnTo>
                  <a:lnTo>
                    <a:pt x="3280" y="2675"/>
                  </a:lnTo>
                  <a:lnTo>
                    <a:pt x="3280" y="2677"/>
                  </a:lnTo>
                  <a:lnTo>
                    <a:pt x="3278" y="2679"/>
                  </a:lnTo>
                  <a:lnTo>
                    <a:pt x="3278" y="2681"/>
                  </a:lnTo>
                  <a:lnTo>
                    <a:pt x="3278" y="2683"/>
                  </a:lnTo>
                  <a:lnTo>
                    <a:pt x="3278" y="2685"/>
                  </a:lnTo>
                  <a:lnTo>
                    <a:pt x="3278" y="2687"/>
                  </a:lnTo>
                  <a:lnTo>
                    <a:pt x="3276" y="2689"/>
                  </a:lnTo>
                  <a:lnTo>
                    <a:pt x="3276" y="2691"/>
                  </a:lnTo>
                  <a:lnTo>
                    <a:pt x="3276" y="2693"/>
                  </a:lnTo>
                  <a:lnTo>
                    <a:pt x="3276" y="2697"/>
                  </a:lnTo>
                  <a:lnTo>
                    <a:pt x="3276" y="2701"/>
                  </a:lnTo>
                  <a:lnTo>
                    <a:pt x="3276" y="2703"/>
                  </a:lnTo>
                  <a:lnTo>
                    <a:pt x="3276" y="2705"/>
                  </a:lnTo>
                  <a:lnTo>
                    <a:pt x="3274" y="2705"/>
                  </a:lnTo>
                  <a:lnTo>
                    <a:pt x="3274" y="2707"/>
                  </a:lnTo>
                  <a:lnTo>
                    <a:pt x="3274" y="2711"/>
                  </a:lnTo>
                  <a:lnTo>
                    <a:pt x="3274" y="2713"/>
                  </a:lnTo>
                  <a:lnTo>
                    <a:pt x="3272" y="2717"/>
                  </a:lnTo>
                  <a:lnTo>
                    <a:pt x="3270" y="2717"/>
                  </a:lnTo>
                  <a:lnTo>
                    <a:pt x="3270" y="2719"/>
                  </a:lnTo>
                  <a:lnTo>
                    <a:pt x="3268" y="2721"/>
                  </a:lnTo>
                  <a:lnTo>
                    <a:pt x="3266" y="2723"/>
                  </a:lnTo>
                  <a:lnTo>
                    <a:pt x="3266" y="2725"/>
                  </a:lnTo>
                  <a:lnTo>
                    <a:pt x="3266" y="2727"/>
                  </a:lnTo>
                  <a:lnTo>
                    <a:pt x="3264" y="2729"/>
                  </a:lnTo>
                  <a:lnTo>
                    <a:pt x="3264" y="2731"/>
                  </a:lnTo>
                  <a:lnTo>
                    <a:pt x="3264" y="2733"/>
                  </a:lnTo>
                  <a:lnTo>
                    <a:pt x="3264" y="2735"/>
                  </a:lnTo>
                  <a:lnTo>
                    <a:pt x="3262" y="2737"/>
                  </a:lnTo>
                  <a:lnTo>
                    <a:pt x="3262" y="2739"/>
                  </a:lnTo>
                  <a:lnTo>
                    <a:pt x="3262" y="2741"/>
                  </a:lnTo>
                  <a:lnTo>
                    <a:pt x="3262" y="2743"/>
                  </a:lnTo>
                  <a:lnTo>
                    <a:pt x="3260" y="2747"/>
                  </a:lnTo>
                  <a:lnTo>
                    <a:pt x="3262" y="2747"/>
                  </a:lnTo>
                  <a:lnTo>
                    <a:pt x="3260" y="2749"/>
                  </a:lnTo>
                  <a:lnTo>
                    <a:pt x="3260" y="2751"/>
                  </a:lnTo>
                  <a:lnTo>
                    <a:pt x="3260" y="2753"/>
                  </a:lnTo>
                  <a:lnTo>
                    <a:pt x="3260" y="2755"/>
                  </a:lnTo>
                  <a:lnTo>
                    <a:pt x="3260" y="2757"/>
                  </a:lnTo>
                  <a:lnTo>
                    <a:pt x="3258" y="2759"/>
                  </a:lnTo>
                  <a:lnTo>
                    <a:pt x="3258" y="2761"/>
                  </a:lnTo>
                  <a:lnTo>
                    <a:pt x="3258" y="2765"/>
                  </a:lnTo>
                  <a:lnTo>
                    <a:pt x="3256" y="2767"/>
                  </a:lnTo>
                  <a:lnTo>
                    <a:pt x="3256" y="2769"/>
                  </a:lnTo>
                  <a:lnTo>
                    <a:pt x="3254" y="2773"/>
                  </a:lnTo>
                  <a:lnTo>
                    <a:pt x="3254" y="2775"/>
                  </a:lnTo>
                  <a:lnTo>
                    <a:pt x="3254" y="2779"/>
                  </a:lnTo>
                  <a:lnTo>
                    <a:pt x="3252" y="2781"/>
                  </a:lnTo>
                  <a:lnTo>
                    <a:pt x="3254" y="2783"/>
                  </a:lnTo>
                  <a:lnTo>
                    <a:pt x="3254" y="2787"/>
                  </a:lnTo>
                  <a:lnTo>
                    <a:pt x="3254" y="2789"/>
                  </a:lnTo>
                  <a:lnTo>
                    <a:pt x="3254" y="2791"/>
                  </a:lnTo>
                  <a:lnTo>
                    <a:pt x="3254" y="2793"/>
                  </a:lnTo>
                  <a:lnTo>
                    <a:pt x="3256" y="2795"/>
                  </a:lnTo>
                  <a:lnTo>
                    <a:pt x="3256" y="2797"/>
                  </a:lnTo>
                  <a:lnTo>
                    <a:pt x="3256" y="2799"/>
                  </a:lnTo>
                  <a:lnTo>
                    <a:pt x="3256" y="2801"/>
                  </a:lnTo>
                  <a:lnTo>
                    <a:pt x="3258" y="2801"/>
                  </a:lnTo>
                  <a:lnTo>
                    <a:pt x="3258" y="2805"/>
                  </a:lnTo>
                  <a:lnTo>
                    <a:pt x="3258" y="2807"/>
                  </a:lnTo>
                  <a:lnTo>
                    <a:pt x="3258" y="2809"/>
                  </a:lnTo>
                  <a:lnTo>
                    <a:pt x="3258" y="2811"/>
                  </a:lnTo>
                  <a:lnTo>
                    <a:pt x="3258" y="2813"/>
                  </a:lnTo>
                  <a:lnTo>
                    <a:pt x="3258" y="2815"/>
                  </a:lnTo>
                  <a:lnTo>
                    <a:pt x="3258" y="2817"/>
                  </a:lnTo>
                  <a:lnTo>
                    <a:pt x="3258" y="2819"/>
                  </a:lnTo>
                  <a:lnTo>
                    <a:pt x="3258" y="2823"/>
                  </a:lnTo>
                  <a:lnTo>
                    <a:pt x="3258" y="2825"/>
                  </a:lnTo>
                  <a:lnTo>
                    <a:pt x="3258" y="2827"/>
                  </a:lnTo>
                  <a:lnTo>
                    <a:pt x="3258" y="2829"/>
                  </a:lnTo>
                  <a:lnTo>
                    <a:pt x="3258" y="2831"/>
                  </a:lnTo>
                  <a:lnTo>
                    <a:pt x="3258" y="2835"/>
                  </a:lnTo>
                  <a:lnTo>
                    <a:pt x="3260" y="2837"/>
                  </a:lnTo>
                  <a:lnTo>
                    <a:pt x="3260" y="2841"/>
                  </a:lnTo>
                  <a:lnTo>
                    <a:pt x="3260" y="2843"/>
                  </a:lnTo>
                  <a:lnTo>
                    <a:pt x="3260" y="2843"/>
                  </a:lnTo>
                  <a:lnTo>
                    <a:pt x="3262" y="2847"/>
                  </a:lnTo>
                  <a:lnTo>
                    <a:pt x="3262" y="2849"/>
                  </a:lnTo>
                  <a:lnTo>
                    <a:pt x="3264" y="2849"/>
                  </a:lnTo>
                  <a:lnTo>
                    <a:pt x="3264" y="2851"/>
                  </a:lnTo>
                  <a:lnTo>
                    <a:pt x="3264" y="2853"/>
                  </a:lnTo>
                  <a:lnTo>
                    <a:pt x="3266" y="2855"/>
                  </a:lnTo>
                  <a:lnTo>
                    <a:pt x="3266" y="2857"/>
                  </a:lnTo>
                  <a:lnTo>
                    <a:pt x="3266" y="2859"/>
                  </a:lnTo>
                  <a:lnTo>
                    <a:pt x="3268" y="2861"/>
                  </a:lnTo>
                  <a:lnTo>
                    <a:pt x="3268" y="2863"/>
                  </a:lnTo>
                  <a:lnTo>
                    <a:pt x="3270" y="2865"/>
                  </a:lnTo>
                  <a:lnTo>
                    <a:pt x="3272" y="2869"/>
                  </a:lnTo>
                  <a:lnTo>
                    <a:pt x="3272" y="2871"/>
                  </a:lnTo>
                  <a:lnTo>
                    <a:pt x="3274" y="2879"/>
                  </a:lnTo>
                  <a:lnTo>
                    <a:pt x="3276" y="2881"/>
                  </a:lnTo>
                  <a:lnTo>
                    <a:pt x="3278" y="2881"/>
                  </a:lnTo>
                  <a:lnTo>
                    <a:pt x="3278" y="2883"/>
                  </a:lnTo>
                  <a:lnTo>
                    <a:pt x="3276" y="2883"/>
                  </a:lnTo>
                  <a:lnTo>
                    <a:pt x="3274" y="2885"/>
                  </a:lnTo>
                  <a:lnTo>
                    <a:pt x="3274" y="2887"/>
                  </a:lnTo>
                  <a:lnTo>
                    <a:pt x="3274" y="2891"/>
                  </a:lnTo>
                  <a:lnTo>
                    <a:pt x="3274" y="2893"/>
                  </a:lnTo>
                  <a:lnTo>
                    <a:pt x="3274" y="2895"/>
                  </a:lnTo>
                  <a:lnTo>
                    <a:pt x="3274" y="2897"/>
                  </a:lnTo>
                  <a:lnTo>
                    <a:pt x="3272" y="2899"/>
                  </a:lnTo>
                  <a:lnTo>
                    <a:pt x="3270" y="2901"/>
                  </a:lnTo>
                  <a:lnTo>
                    <a:pt x="3270" y="2903"/>
                  </a:lnTo>
                  <a:lnTo>
                    <a:pt x="3270" y="2905"/>
                  </a:lnTo>
                  <a:lnTo>
                    <a:pt x="3270" y="2909"/>
                  </a:lnTo>
                  <a:lnTo>
                    <a:pt x="3270" y="2913"/>
                  </a:lnTo>
                  <a:lnTo>
                    <a:pt x="3270" y="2915"/>
                  </a:lnTo>
                  <a:lnTo>
                    <a:pt x="3272" y="2917"/>
                  </a:lnTo>
                  <a:lnTo>
                    <a:pt x="3272" y="2923"/>
                  </a:lnTo>
                  <a:lnTo>
                    <a:pt x="3274" y="2929"/>
                  </a:lnTo>
                  <a:lnTo>
                    <a:pt x="3274" y="2931"/>
                  </a:lnTo>
                  <a:lnTo>
                    <a:pt x="3274" y="2933"/>
                  </a:lnTo>
                  <a:lnTo>
                    <a:pt x="3274" y="2937"/>
                  </a:lnTo>
                  <a:lnTo>
                    <a:pt x="3274" y="2939"/>
                  </a:lnTo>
                  <a:lnTo>
                    <a:pt x="3274" y="2939"/>
                  </a:lnTo>
                  <a:lnTo>
                    <a:pt x="3274" y="2943"/>
                  </a:lnTo>
                  <a:lnTo>
                    <a:pt x="3274" y="2947"/>
                  </a:lnTo>
                  <a:lnTo>
                    <a:pt x="3274" y="2949"/>
                  </a:lnTo>
                  <a:lnTo>
                    <a:pt x="3274" y="2951"/>
                  </a:lnTo>
                  <a:lnTo>
                    <a:pt x="3272" y="2953"/>
                  </a:lnTo>
                  <a:lnTo>
                    <a:pt x="3272" y="2957"/>
                  </a:lnTo>
                  <a:lnTo>
                    <a:pt x="3270" y="2957"/>
                  </a:lnTo>
                  <a:lnTo>
                    <a:pt x="3270" y="2959"/>
                  </a:lnTo>
                  <a:lnTo>
                    <a:pt x="3270" y="2961"/>
                  </a:lnTo>
                  <a:lnTo>
                    <a:pt x="3268" y="2963"/>
                  </a:lnTo>
                  <a:lnTo>
                    <a:pt x="3268" y="2965"/>
                  </a:lnTo>
                  <a:lnTo>
                    <a:pt x="3266" y="2965"/>
                  </a:lnTo>
                  <a:lnTo>
                    <a:pt x="3266" y="2967"/>
                  </a:lnTo>
                  <a:lnTo>
                    <a:pt x="3266" y="2969"/>
                  </a:lnTo>
                  <a:lnTo>
                    <a:pt x="3264" y="2969"/>
                  </a:lnTo>
                  <a:lnTo>
                    <a:pt x="3264" y="2971"/>
                  </a:lnTo>
                  <a:lnTo>
                    <a:pt x="3264" y="2973"/>
                  </a:lnTo>
                  <a:lnTo>
                    <a:pt x="3262" y="2975"/>
                  </a:lnTo>
                  <a:lnTo>
                    <a:pt x="3258" y="2983"/>
                  </a:lnTo>
                  <a:lnTo>
                    <a:pt x="3258" y="2985"/>
                  </a:lnTo>
                  <a:lnTo>
                    <a:pt x="3256" y="2987"/>
                  </a:lnTo>
                  <a:lnTo>
                    <a:pt x="3256" y="2987"/>
                  </a:lnTo>
                  <a:lnTo>
                    <a:pt x="3254" y="2989"/>
                  </a:lnTo>
                  <a:lnTo>
                    <a:pt x="3254" y="2991"/>
                  </a:lnTo>
                  <a:lnTo>
                    <a:pt x="3252" y="2993"/>
                  </a:lnTo>
                  <a:lnTo>
                    <a:pt x="3252" y="2995"/>
                  </a:lnTo>
                  <a:lnTo>
                    <a:pt x="3250" y="2995"/>
                  </a:lnTo>
                  <a:lnTo>
                    <a:pt x="3250" y="2997"/>
                  </a:lnTo>
                  <a:lnTo>
                    <a:pt x="3248" y="2999"/>
                  </a:lnTo>
                  <a:lnTo>
                    <a:pt x="3246" y="3003"/>
                  </a:lnTo>
                  <a:lnTo>
                    <a:pt x="3246" y="3005"/>
                  </a:lnTo>
                  <a:lnTo>
                    <a:pt x="3244" y="3009"/>
                  </a:lnTo>
                  <a:lnTo>
                    <a:pt x="3242" y="3011"/>
                  </a:lnTo>
                  <a:lnTo>
                    <a:pt x="3242" y="3013"/>
                  </a:lnTo>
                  <a:lnTo>
                    <a:pt x="3240" y="3016"/>
                  </a:lnTo>
                  <a:lnTo>
                    <a:pt x="3238" y="3018"/>
                  </a:lnTo>
                  <a:lnTo>
                    <a:pt x="3238" y="3020"/>
                  </a:lnTo>
                  <a:lnTo>
                    <a:pt x="3236" y="3022"/>
                  </a:lnTo>
                  <a:lnTo>
                    <a:pt x="3236" y="3024"/>
                  </a:lnTo>
                  <a:lnTo>
                    <a:pt x="3234" y="3024"/>
                  </a:lnTo>
                  <a:lnTo>
                    <a:pt x="3234" y="3026"/>
                  </a:lnTo>
                  <a:lnTo>
                    <a:pt x="3232" y="3028"/>
                  </a:lnTo>
                  <a:lnTo>
                    <a:pt x="3232" y="3030"/>
                  </a:lnTo>
                  <a:lnTo>
                    <a:pt x="3230" y="3032"/>
                  </a:lnTo>
                  <a:lnTo>
                    <a:pt x="3230" y="3034"/>
                  </a:lnTo>
                  <a:lnTo>
                    <a:pt x="3228" y="3034"/>
                  </a:lnTo>
                  <a:lnTo>
                    <a:pt x="3228" y="3036"/>
                  </a:lnTo>
                  <a:lnTo>
                    <a:pt x="3226" y="3038"/>
                  </a:lnTo>
                  <a:lnTo>
                    <a:pt x="3226" y="3040"/>
                  </a:lnTo>
                  <a:lnTo>
                    <a:pt x="3226" y="3044"/>
                  </a:lnTo>
                  <a:lnTo>
                    <a:pt x="3224" y="3044"/>
                  </a:lnTo>
                  <a:lnTo>
                    <a:pt x="3224" y="3046"/>
                  </a:lnTo>
                  <a:lnTo>
                    <a:pt x="3224" y="3048"/>
                  </a:lnTo>
                  <a:lnTo>
                    <a:pt x="3222" y="3050"/>
                  </a:lnTo>
                  <a:lnTo>
                    <a:pt x="3222" y="3052"/>
                  </a:lnTo>
                  <a:lnTo>
                    <a:pt x="3220" y="3054"/>
                  </a:lnTo>
                  <a:lnTo>
                    <a:pt x="3220" y="3056"/>
                  </a:lnTo>
                  <a:lnTo>
                    <a:pt x="3220" y="3058"/>
                  </a:lnTo>
                  <a:lnTo>
                    <a:pt x="3218" y="3060"/>
                  </a:lnTo>
                  <a:lnTo>
                    <a:pt x="3218" y="3062"/>
                  </a:lnTo>
                  <a:lnTo>
                    <a:pt x="3218" y="3064"/>
                  </a:lnTo>
                  <a:lnTo>
                    <a:pt x="3218" y="3066"/>
                  </a:lnTo>
                  <a:lnTo>
                    <a:pt x="3218" y="3068"/>
                  </a:lnTo>
                  <a:lnTo>
                    <a:pt x="3218" y="3070"/>
                  </a:lnTo>
                  <a:lnTo>
                    <a:pt x="3218" y="3074"/>
                  </a:lnTo>
                  <a:lnTo>
                    <a:pt x="3218" y="3076"/>
                  </a:lnTo>
                  <a:lnTo>
                    <a:pt x="3214" y="3086"/>
                  </a:lnTo>
                  <a:lnTo>
                    <a:pt x="3214" y="3088"/>
                  </a:lnTo>
                  <a:lnTo>
                    <a:pt x="3214" y="3090"/>
                  </a:lnTo>
                  <a:lnTo>
                    <a:pt x="3214" y="3092"/>
                  </a:lnTo>
                  <a:lnTo>
                    <a:pt x="3214" y="3094"/>
                  </a:lnTo>
                  <a:lnTo>
                    <a:pt x="3214" y="3096"/>
                  </a:lnTo>
                  <a:lnTo>
                    <a:pt x="3214" y="3098"/>
                  </a:lnTo>
                  <a:lnTo>
                    <a:pt x="3214" y="3102"/>
                  </a:lnTo>
                  <a:lnTo>
                    <a:pt x="3214" y="3104"/>
                  </a:lnTo>
                  <a:lnTo>
                    <a:pt x="3216" y="3112"/>
                  </a:lnTo>
                  <a:lnTo>
                    <a:pt x="3216" y="3114"/>
                  </a:lnTo>
                  <a:lnTo>
                    <a:pt x="3216" y="3116"/>
                  </a:lnTo>
                  <a:lnTo>
                    <a:pt x="3218" y="3120"/>
                  </a:lnTo>
                  <a:lnTo>
                    <a:pt x="3216" y="3120"/>
                  </a:lnTo>
                  <a:lnTo>
                    <a:pt x="3216" y="3122"/>
                  </a:lnTo>
                  <a:lnTo>
                    <a:pt x="3216" y="3124"/>
                  </a:lnTo>
                  <a:lnTo>
                    <a:pt x="3214" y="3126"/>
                  </a:lnTo>
                  <a:lnTo>
                    <a:pt x="3214" y="3128"/>
                  </a:lnTo>
                  <a:lnTo>
                    <a:pt x="3214" y="3130"/>
                  </a:lnTo>
                  <a:lnTo>
                    <a:pt x="3212" y="3132"/>
                  </a:lnTo>
                  <a:lnTo>
                    <a:pt x="3212" y="3132"/>
                  </a:lnTo>
                  <a:lnTo>
                    <a:pt x="3212" y="3134"/>
                  </a:lnTo>
                  <a:lnTo>
                    <a:pt x="3212" y="3136"/>
                  </a:lnTo>
                  <a:lnTo>
                    <a:pt x="3210" y="3136"/>
                  </a:lnTo>
                  <a:lnTo>
                    <a:pt x="3210" y="3138"/>
                  </a:lnTo>
                  <a:lnTo>
                    <a:pt x="3210" y="3142"/>
                  </a:lnTo>
                  <a:lnTo>
                    <a:pt x="3210" y="3144"/>
                  </a:lnTo>
                  <a:lnTo>
                    <a:pt x="3208" y="3146"/>
                  </a:lnTo>
                  <a:lnTo>
                    <a:pt x="3208" y="3148"/>
                  </a:lnTo>
                  <a:lnTo>
                    <a:pt x="3206" y="3148"/>
                  </a:lnTo>
                  <a:lnTo>
                    <a:pt x="3206" y="3150"/>
                  </a:lnTo>
                  <a:lnTo>
                    <a:pt x="3206" y="3152"/>
                  </a:lnTo>
                  <a:lnTo>
                    <a:pt x="3204" y="3152"/>
                  </a:lnTo>
                  <a:lnTo>
                    <a:pt x="3204" y="3154"/>
                  </a:lnTo>
                  <a:lnTo>
                    <a:pt x="3204" y="3156"/>
                  </a:lnTo>
                  <a:lnTo>
                    <a:pt x="3202" y="3158"/>
                  </a:lnTo>
                  <a:lnTo>
                    <a:pt x="3200" y="3160"/>
                  </a:lnTo>
                  <a:lnTo>
                    <a:pt x="3200" y="3162"/>
                  </a:lnTo>
                  <a:lnTo>
                    <a:pt x="3198" y="3162"/>
                  </a:lnTo>
                  <a:lnTo>
                    <a:pt x="3198" y="3164"/>
                  </a:lnTo>
                  <a:lnTo>
                    <a:pt x="3198" y="3166"/>
                  </a:lnTo>
                  <a:lnTo>
                    <a:pt x="3196" y="3168"/>
                  </a:lnTo>
                  <a:lnTo>
                    <a:pt x="3194" y="3170"/>
                  </a:lnTo>
                  <a:lnTo>
                    <a:pt x="3194" y="3172"/>
                  </a:lnTo>
                  <a:lnTo>
                    <a:pt x="3192" y="3174"/>
                  </a:lnTo>
                  <a:lnTo>
                    <a:pt x="3190" y="3176"/>
                  </a:lnTo>
                  <a:lnTo>
                    <a:pt x="3190" y="3178"/>
                  </a:lnTo>
                  <a:lnTo>
                    <a:pt x="3188" y="3180"/>
                  </a:lnTo>
                  <a:lnTo>
                    <a:pt x="3186" y="3180"/>
                  </a:lnTo>
                  <a:lnTo>
                    <a:pt x="3184" y="3182"/>
                  </a:lnTo>
                  <a:lnTo>
                    <a:pt x="3184" y="3184"/>
                  </a:lnTo>
                  <a:lnTo>
                    <a:pt x="3182" y="3186"/>
                  </a:lnTo>
                  <a:lnTo>
                    <a:pt x="3182" y="3188"/>
                  </a:lnTo>
                  <a:lnTo>
                    <a:pt x="3180" y="3188"/>
                  </a:lnTo>
                  <a:lnTo>
                    <a:pt x="3180" y="3190"/>
                  </a:lnTo>
                  <a:lnTo>
                    <a:pt x="3178" y="3192"/>
                  </a:lnTo>
                  <a:lnTo>
                    <a:pt x="3178" y="3196"/>
                  </a:lnTo>
                  <a:lnTo>
                    <a:pt x="3176" y="3198"/>
                  </a:lnTo>
                  <a:lnTo>
                    <a:pt x="3176" y="3200"/>
                  </a:lnTo>
                  <a:lnTo>
                    <a:pt x="3174" y="3202"/>
                  </a:lnTo>
                  <a:lnTo>
                    <a:pt x="3174" y="3204"/>
                  </a:lnTo>
                  <a:lnTo>
                    <a:pt x="3172" y="3206"/>
                  </a:lnTo>
                  <a:lnTo>
                    <a:pt x="3172" y="3208"/>
                  </a:lnTo>
                  <a:lnTo>
                    <a:pt x="3170" y="3210"/>
                  </a:lnTo>
                  <a:lnTo>
                    <a:pt x="3170" y="3212"/>
                  </a:lnTo>
                  <a:lnTo>
                    <a:pt x="3172" y="3214"/>
                  </a:lnTo>
                  <a:lnTo>
                    <a:pt x="3170" y="3214"/>
                  </a:lnTo>
                  <a:lnTo>
                    <a:pt x="3168" y="3214"/>
                  </a:lnTo>
                  <a:lnTo>
                    <a:pt x="3168" y="3216"/>
                  </a:lnTo>
                  <a:lnTo>
                    <a:pt x="3166" y="3218"/>
                  </a:lnTo>
                  <a:lnTo>
                    <a:pt x="3166" y="3222"/>
                  </a:lnTo>
                  <a:lnTo>
                    <a:pt x="3166" y="3224"/>
                  </a:lnTo>
                  <a:lnTo>
                    <a:pt x="3164" y="3226"/>
                  </a:lnTo>
                  <a:lnTo>
                    <a:pt x="3164" y="3228"/>
                  </a:lnTo>
                  <a:lnTo>
                    <a:pt x="3164" y="3228"/>
                  </a:lnTo>
                  <a:lnTo>
                    <a:pt x="3162" y="3230"/>
                  </a:lnTo>
                  <a:lnTo>
                    <a:pt x="3162" y="3232"/>
                  </a:lnTo>
                  <a:lnTo>
                    <a:pt x="3162" y="3234"/>
                  </a:lnTo>
                  <a:lnTo>
                    <a:pt x="3162" y="3236"/>
                  </a:lnTo>
                  <a:lnTo>
                    <a:pt x="3162" y="3238"/>
                  </a:lnTo>
                  <a:lnTo>
                    <a:pt x="3160" y="3242"/>
                  </a:lnTo>
                  <a:lnTo>
                    <a:pt x="3160" y="3244"/>
                  </a:lnTo>
                  <a:lnTo>
                    <a:pt x="3160" y="3246"/>
                  </a:lnTo>
                  <a:lnTo>
                    <a:pt x="3160" y="3248"/>
                  </a:lnTo>
                  <a:lnTo>
                    <a:pt x="3160" y="3250"/>
                  </a:lnTo>
                  <a:lnTo>
                    <a:pt x="3160" y="3252"/>
                  </a:lnTo>
                  <a:lnTo>
                    <a:pt x="3160" y="3254"/>
                  </a:lnTo>
                  <a:lnTo>
                    <a:pt x="3158" y="3256"/>
                  </a:lnTo>
                  <a:lnTo>
                    <a:pt x="3158" y="3258"/>
                  </a:lnTo>
                  <a:lnTo>
                    <a:pt x="3158" y="3260"/>
                  </a:lnTo>
                  <a:lnTo>
                    <a:pt x="3158" y="3264"/>
                  </a:lnTo>
                  <a:lnTo>
                    <a:pt x="3158" y="3266"/>
                  </a:lnTo>
                  <a:lnTo>
                    <a:pt x="3158" y="3268"/>
                  </a:lnTo>
                  <a:lnTo>
                    <a:pt x="3158" y="3272"/>
                  </a:lnTo>
                  <a:lnTo>
                    <a:pt x="3156" y="3274"/>
                  </a:lnTo>
                  <a:lnTo>
                    <a:pt x="3156" y="3276"/>
                  </a:lnTo>
                  <a:lnTo>
                    <a:pt x="3156" y="3276"/>
                  </a:lnTo>
                  <a:lnTo>
                    <a:pt x="3156" y="3278"/>
                  </a:lnTo>
                  <a:lnTo>
                    <a:pt x="3156" y="3280"/>
                  </a:lnTo>
                  <a:lnTo>
                    <a:pt x="3156" y="3282"/>
                  </a:lnTo>
                  <a:lnTo>
                    <a:pt x="3154" y="3284"/>
                  </a:lnTo>
                  <a:lnTo>
                    <a:pt x="3154" y="3286"/>
                  </a:lnTo>
                  <a:lnTo>
                    <a:pt x="3154" y="3288"/>
                  </a:lnTo>
                  <a:lnTo>
                    <a:pt x="3152" y="3288"/>
                  </a:lnTo>
                  <a:lnTo>
                    <a:pt x="3152" y="3290"/>
                  </a:lnTo>
                  <a:lnTo>
                    <a:pt x="3152" y="3292"/>
                  </a:lnTo>
                  <a:lnTo>
                    <a:pt x="3150" y="3292"/>
                  </a:lnTo>
                  <a:lnTo>
                    <a:pt x="3150" y="3294"/>
                  </a:lnTo>
                  <a:lnTo>
                    <a:pt x="3150" y="3296"/>
                  </a:lnTo>
                  <a:lnTo>
                    <a:pt x="3148" y="3300"/>
                  </a:lnTo>
                  <a:lnTo>
                    <a:pt x="3148" y="3302"/>
                  </a:lnTo>
                  <a:lnTo>
                    <a:pt x="3148" y="3304"/>
                  </a:lnTo>
                  <a:lnTo>
                    <a:pt x="3146" y="3306"/>
                  </a:lnTo>
                  <a:lnTo>
                    <a:pt x="3144" y="3314"/>
                  </a:lnTo>
                  <a:lnTo>
                    <a:pt x="3142" y="3324"/>
                  </a:lnTo>
                  <a:lnTo>
                    <a:pt x="3142" y="3326"/>
                  </a:lnTo>
                  <a:lnTo>
                    <a:pt x="3142" y="3328"/>
                  </a:lnTo>
                  <a:lnTo>
                    <a:pt x="3142" y="3336"/>
                  </a:lnTo>
                  <a:lnTo>
                    <a:pt x="3142" y="3342"/>
                  </a:lnTo>
                  <a:lnTo>
                    <a:pt x="3144" y="3344"/>
                  </a:lnTo>
                  <a:lnTo>
                    <a:pt x="3144" y="3346"/>
                  </a:lnTo>
                  <a:lnTo>
                    <a:pt x="3144" y="3348"/>
                  </a:lnTo>
                  <a:lnTo>
                    <a:pt x="3148" y="3356"/>
                  </a:lnTo>
                  <a:lnTo>
                    <a:pt x="3150" y="3362"/>
                  </a:lnTo>
                  <a:lnTo>
                    <a:pt x="3152" y="3364"/>
                  </a:lnTo>
                  <a:lnTo>
                    <a:pt x="3152" y="3366"/>
                  </a:lnTo>
                  <a:lnTo>
                    <a:pt x="3150" y="3370"/>
                  </a:lnTo>
                  <a:lnTo>
                    <a:pt x="3152" y="3374"/>
                  </a:lnTo>
                  <a:lnTo>
                    <a:pt x="3152" y="3378"/>
                  </a:lnTo>
                  <a:lnTo>
                    <a:pt x="3154" y="3378"/>
                  </a:lnTo>
                  <a:lnTo>
                    <a:pt x="3154" y="3380"/>
                  </a:lnTo>
                  <a:lnTo>
                    <a:pt x="3156" y="3382"/>
                  </a:lnTo>
                  <a:lnTo>
                    <a:pt x="3158" y="3384"/>
                  </a:lnTo>
                  <a:lnTo>
                    <a:pt x="3158" y="3388"/>
                  </a:lnTo>
                  <a:lnTo>
                    <a:pt x="3158" y="3390"/>
                  </a:lnTo>
                  <a:lnTo>
                    <a:pt x="3162" y="3398"/>
                  </a:lnTo>
                  <a:lnTo>
                    <a:pt x="3162" y="3400"/>
                  </a:lnTo>
                  <a:lnTo>
                    <a:pt x="3160" y="3402"/>
                  </a:lnTo>
                  <a:lnTo>
                    <a:pt x="3160" y="3404"/>
                  </a:lnTo>
                  <a:lnTo>
                    <a:pt x="3158" y="3406"/>
                  </a:lnTo>
                  <a:lnTo>
                    <a:pt x="3158" y="3408"/>
                  </a:lnTo>
                  <a:lnTo>
                    <a:pt x="3156" y="3414"/>
                  </a:lnTo>
                  <a:lnTo>
                    <a:pt x="3154" y="3418"/>
                  </a:lnTo>
                  <a:lnTo>
                    <a:pt x="3154" y="3420"/>
                  </a:lnTo>
                  <a:lnTo>
                    <a:pt x="3152" y="3420"/>
                  </a:lnTo>
                  <a:lnTo>
                    <a:pt x="3152" y="3422"/>
                  </a:lnTo>
                  <a:lnTo>
                    <a:pt x="3150" y="3424"/>
                  </a:lnTo>
                  <a:lnTo>
                    <a:pt x="3150" y="3426"/>
                  </a:lnTo>
                  <a:lnTo>
                    <a:pt x="3148" y="3428"/>
                  </a:lnTo>
                  <a:lnTo>
                    <a:pt x="3148" y="3432"/>
                  </a:lnTo>
                  <a:lnTo>
                    <a:pt x="3148" y="3436"/>
                  </a:lnTo>
                  <a:lnTo>
                    <a:pt x="3150" y="3441"/>
                  </a:lnTo>
                  <a:lnTo>
                    <a:pt x="3150" y="3443"/>
                  </a:lnTo>
                  <a:lnTo>
                    <a:pt x="3152" y="3445"/>
                  </a:lnTo>
                  <a:lnTo>
                    <a:pt x="3154" y="3449"/>
                  </a:lnTo>
                  <a:lnTo>
                    <a:pt x="3156" y="3451"/>
                  </a:lnTo>
                  <a:lnTo>
                    <a:pt x="3156" y="3453"/>
                  </a:lnTo>
                  <a:lnTo>
                    <a:pt x="3158" y="3453"/>
                  </a:lnTo>
                  <a:lnTo>
                    <a:pt x="3158" y="3455"/>
                  </a:lnTo>
                  <a:lnTo>
                    <a:pt x="3162" y="3459"/>
                  </a:lnTo>
                  <a:lnTo>
                    <a:pt x="3164" y="3461"/>
                  </a:lnTo>
                  <a:lnTo>
                    <a:pt x="3164" y="3463"/>
                  </a:lnTo>
                  <a:lnTo>
                    <a:pt x="3166" y="3465"/>
                  </a:lnTo>
                  <a:lnTo>
                    <a:pt x="3166" y="3467"/>
                  </a:lnTo>
                  <a:lnTo>
                    <a:pt x="3166" y="3467"/>
                  </a:lnTo>
                  <a:lnTo>
                    <a:pt x="3168" y="3471"/>
                  </a:lnTo>
                  <a:lnTo>
                    <a:pt x="3168" y="3473"/>
                  </a:lnTo>
                  <a:lnTo>
                    <a:pt x="3168" y="3475"/>
                  </a:lnTo>
                  <a:lnTo>
                    <a:pt x="3168" y="3477"/>
                  </a:lnTo>
                  <a:lnTo>
                    <a:pt x="3170" y="3479"/>
                  </a:lnTo>
                  <a:lnTo>
                    <a:pt x="3170" y="3481"/>
                  </a:lnTo>
                  <a:lnTo>
                    <a:pt x="3172" y="3483"/>
                  </a:lnTo>
                  <a:lnTo>
                    <a:pt x="3172" y="3485"/>
                  </a:lnTo>
                  <a:lnTo>
                    <a:pt x="3172" y="3487"/>
                  </a:lnTo>
                  <a:lnTo>
                    <a:pt x="3170" y="3489"/>
                  </a:lnTo>
                  <a:lnTo>
                    <a:pt x="3170" y="3491"/>
                  </a:lnTo>
                  <a:lnTo>
                    <a:pt x="3168" y="3493"/>
                  </a:lnTo>
                  <a:lnTo>
                    <a:pt x="3164" y="3497"/>
                  </a:lnTo>
                  <a:lnTo>
                    <a:pt x="3162" y="3499"/>
                  </a:lnTo>
                  <a:lnTo>
                    <a:pt x="3160" y="3501"/>
                  </a:lnTo>
                  <a:lnTo>
                    <a:pt x="3160" y="3503"/>
                  </a:lnTo>
                  <a:lnTo>
                    <a:pt x="3158" y="3503"/>
                  </a:lnTo>
                  <a:lnTo>
                    <a:pt x="3156" y="3505"/>
                  </a:lnTo>
                  <a:lnTo>
                    <a:pt x="3156" y="3507"/>
                  </a:lnTo>
                  <a:lnTo>
                    <a:pt x="3156" y="3509"/>
                  </a:lnTo>
                  <a:lnTo>
                    <a:pt x="3158" y="3509"/>
                  </a:lnTo>
                  <a:lnTo>
                    <a:pt x="3156" y="3511"/>
                  </a:lnTo>
                  <a:lnTo>
                    <a:pt x="3152" y="3511"/>
                  </a:lnTo>
                  <a:lnTo>
                    <a:pt x="3152" y="3513"/>
                  </a:lnTo>
                  <a:lnTo>
                    <a:pt x="3152" y="3515"/>
                  </a:lnTo>
                  <a:lnTo>
                    <a:pt x="3152" y="3515"/>
                  </a:lnTo>
                  <a:lnTo>
                    <a:pt x="3150" y="3521"/>
                  </a:lnTo>
                  <a:lnTo>
                    <a:pt x="3152" y="3521"/>
                  </a:lnTo>
                  <a:lnTo>
                    <a:pt x="3152" y="3525"/>
                  </a:lnTo>
                  <a:lnTo>
                    <a:pt x="3152" y="3527"/>
                  </a:lnTo>
                  <a:lnTo>
                    <a:pt x="3152" y="3529"/>
                  </a:lnTo>
                  <a:lnTo>
                    <a:pt x="3154" y="3531"/>
                  </a:lnTo>
                  <a:lnTo>
                    <a:pt x="3152" y="3533"/>
                  </a:lnTo>
                  <a:lnTo>
                    <a:pt x="3154" y="3539"/>
                  </a:lnTo>
                  <a:lnTo>
                    <a:pt x="3156" y="3539"/>
                  </a:lnTo>
                  <a:lnTo>
                    <a:pt x="3158" y="3539"/>
                  </a:lnTo>
                  <a:lnTo>
                    <a:pt x="3158" y="3541"/>
                  </a:lnTo>
                  <a:lnTo>
                    <a:pt x="3160" y="3543"/>
                  </a:lnTo>
                  <a:lnTo>
                    <a:pt x="3158" y="3545"/>
                  </a:lnTo>
                  <a:lnTo>
                    <a:pt x="3160" y="3549"/>
                  </a:lnTo>
                  <a:lnTo>
                    <a:pt x="3162" y="3553"/>
                  </a:lnTo>
                  <a:lnTo>
                    <a:pt x="3164" y="3555"/>
                  </a:lnTo>
                  <a:lnTo>
                    <a:pt x="3166" y="3557"/>
                  </a:lnTo>
                  <a:lnTo>
                    <a:pt x="3168" y="3559"/>
                  </a:lnTo>
                  <a:lnTo>
                    <a:pt x="3170" y="3559"/>
                  </a:lnTo>
                  <a:lnTo>
                    <a:pt x="3174" y="3563"/>
                  </a:lnTo>
                  <a:lnTo>
                    <a:pt x="3178" y="3565"/>
                  </a:lnTo>
                  <a:lnTo>
                    <a:pt x="3178" y="3567"/>
                  </a:lnTo>
                  <a:lnTo>
                    <a:pt x="3182" y="3575"/>
                  </a:lnTo>
                  <a:lnTo>
                    <a:pt x="3182" y="3577"/>
                  </a:lnTo>
                  <a:lnTo>
                    <a:pt x="3184" y="3581"/>
                  </a:lnTo>
                  <a:lnTo>
                    <a:pt x="3184" y="3585"/>
                  </a:lnTo>
                  <a:lnTo>
                    <a:pt x="3184" y="3587"/>
                  </a:lnTo>
                  <a:lnTo>
                    <a:pt x="3184" y="3589"/>
                  </a:lnTo>
                  <a:lnTo>
                    <a:pt x="3184" y="3591"/>
                  </a:lnTo>
                  <a:lnTo>
                    <a:pt x="3184" y="3595"/>
                  </a:lnTo>
                  <a:lnTo>
                    <a:pt x="3184" y="3599"/>
                  </a:lnTo>
                  <a:lnTo>
                    <a:pt x="3184" y="3601"/>
                  </a:lnTo>
                  <a:lnTo>
                    <a:pt x="3184" y="3603"/>
                  </a:lnTo>
                  <a:lnTo>
                    <a:pt x="3182" y="3609"/>
                  </a:lnTo>
                  <a:lnTo>
                    <a:pt x="3182" y="3611"/>
                  </a:lnTo>
                  <a:lnTo>
                    <a:pt x="3184" y="3611"/>
                  </a:lnTo>
                  <a:lnTo>
                    <a:pt x="3184" y="3613"/>
                  </a:lnTo>
                  <a:lnTo>
                    <a:pt x="3184" y="3615"/>
                  </a:lnTo>
                  <a:lnTo>
                    <a:pt x="3186" y="3619"/>
                  </a:lnTo>
                  <a:lnTo>
                    <a:pt x="3186" y="3621"/>
                  </a:lnTo>
                  <a:lnTo>
                    <a:pt x="3186" y="3625"/>
                  </a:lnTo>
                  <a:lnTo>
                    <a:pt x="3186" y="3627"/>
                  </a:lnTo>
                  <a:lnTo>
                    <a:pt x="3184" y="3627"/>
                  </a:lnTo>
                  <a:lnTo>
                    <a:pt x="3182" y="3629"/>
                  </a:lnTo>
                  <a:lnTo>
                    <a:pt x="3182" y="3631"/>
                  </a:lnTo>
                  <a:lnTo>
                    <a:pt x="3182" y="3633"/>
                  </a:lnTo>
                  <a:lnTo>
                    <a:pt x="3182" y="3637"/>
                  </a:lnTo>
                  <a:lnTo>
                    <a:pt x="3182" y="3639"/>
                  </a:lnTo>
                  <a:lnTo>
                    <a:pt x="3182" y="3643"/>
                  </a:lnTo>
                  <a:lnTo>
                    <a:pt x="3184" y="3643"/>
                  </a:lnTo>
                  <a:lnTo>
                    <a:pt x="3184" y="3647"/>
                  </a:lnTo>
                  <a:lnTo>
                    <a:pt x="3182" y="3649"/>
                  </a:lnTo>
                  <a:lnTo>
                    <a:pt x="3184" y="3651"/>
                  </a:lnTo>
                  <a:lnTo>
                    <a:pt x="3184" y="3653"/>
                  </a:lnTo>
                  <a:lnTo>
                    <a:pt x="3186" y="3659"/>
                  </a:lnTo>
                  <a:lnTo>
                    <a:pt x="3188" y="3663"/>
                  </a:lnTo>
                  <a:lnTo>
                    <a:pt x="3190" y="3667"/>
                  </a:lnTo>
                  <a:lnTo>
                    <a:pt x="3190" y="3669"/>
                  </a:lnTo>
                  <a:lnTo>
                    <a:pt x="3194" y="3677"/>
                  </a:lnTo>
                  <a:lnTo>
                    <a:pt x="3196" y="3677"/>
                  </a:lnTo>
                  <a:lnTo>
                    <a:pt x="3196" y="3679"/>
                  </a:lnTo>
                  <a:lnTo>
                    <a:pt x="3196" y="3681"/>
                  </a:lnTo>
                  <a:lnTo>
                    <a:pt x="3194" y="3681"/>
                  </a:lnTo>
                  <a:lnTo>
                    <a:pt x="3196" y="3683"/>
                  </a:lnTo>
                  <a:lnTo>
                    <a:pt x="3198" y="3689"/>
                  </a:lnTo>
                  <a:lnTo>
                    <a:pt x="3200" y="3693"/>
                  </a:lnTo>
                  <a:lnTo>
                    <a:pt x="3202" y="3695"/>
                  </a:lnTo>
                  <a:lnTo>
                    <a:pt x="3204" y="3699"/>
                  </a:lnTo>
                  <a:lnTo>
                    <a:pt x="3206" y="3701"/>
                  </a:lnTo>
                  <a:lnTo>
                    <a:pt x="3210" y="3707"/>
                  </a:lnTo>
                  <a:lnTo>
                    <a:pt x="3214" y="3709"/>
                  </a:lnTo>
                  <a:lnTo>
                    <a:pt x="3214" y="3711"/>
                  </a:lnTo>
                  <a:lnTo>
                    <a:pt x="3216" y="3713"/>
                  </a:lnTo>
                  <a:lnTo>
                    <a:pt x="3220" y="3717"/>
                  </a:lnTo>
                  <a:lnTo>
                    <a:pt x="3224" y="3719"/>
                  </a:lnTo>
                  <a:lnTo>
                    <a:pt x="3224" y="3721"/>
                  </a:lnTo>
                  <a:lnTo>
                    <a:pt x="3226" y="3721"/>
                  </a:lnTo>
                  <a:lnTo>
                    <a:pt x="3226" y="3723"/>
                  </a:lnTo>
                  <a:lnTo>
                    <a:pt x="3228" y="3725"/>
                  </a:lnTo>
                  <a:lnTo>
                    <a:pt x="3232" y="3727"/>
                  </a:lnTo>
                  <a:lnTo>
                    <a:pt x="3236" y="3733"/>
                  </a:lnTo>
                  <a:lnTo>
                    <a:pt x="3238" y="3733"/>
                  </a:lnTo>
                  <a:lnTo>
                    <a:pt x="3238" y="3735"/>
                  </a:lnTo>
                  <a:lnTo>
                    <a:pt x="3238" y="3737"/>
                  </a:lnTo>
                  <a:lnTo>
                    <a:pt x="3236" y="3739"/>
                  </a:lnTo>
                  <a:lnTo>
                    <a:pt x="3234" y="3739"/>
                  </a:lnTo>
                  <a:lnTo>
                    <a:pt x="3234" y="3741"/>
                  </a:lnTo>
                  <a:lnTo>
                    <a:pt x="3232" y="3741"/>
                  </a:lnTo>
                  <a:lnTo>
                    <a:pt x="3230" y="3743"/>
                  </a:lnTo>
                  <a:lnTo>
                    <a:pt x="3228" y="3745"/>
                  </a:lnTo>
                  <a:lnTo>
                    <a:pt x="3228" y="3747"/>
                  </a:lnTo>
                  <a:lnTo>
                    <a:pt x="3226" y="3749"/>
                  </a:lnTo>
                  <a:lnTo>
                    <a:pt x="3226" y="3753"/>
                  </a:lnTo>
                  <a:lnTo>
                    <a:pt x="3226" y="3755"/>
                  </a:lnTo>
                  <a:lnTo>
                    <a:pt x="3226" y="3757"/>
                  </a:lnTo>
                  <a:lnTo>
                    <a:pt x="3224" y="3763"/>
                  </a:lnTo>
                  <a:lnTo>
                    <a:pt x="3226" y="3771"/>
                  </a:lnTo>
                  <a:lnTo>
                    <a:pt x="3226" y="3773"/>
                  </a:lnTo>
                  <a:lnTo>
                    <a:pt x="3226" y="3773"/>
                  </a:lnTo>
                  <a:lnTo>
                    <a:pt x="3226" y="3777"/>
                  </a:lnTo>
                  <a:lnTo>
                    <a:pt x="3226" y="3779"/>
                  </a:lnTo>
                  <a:lnTo>
                    <a:pt x="3226" y="3781"/>
                  </a:lnTo>
                  <a:lnTo>
                    <a:pt x="3226" y="3783"/>
                  </a:lnTo>
                  <a:lnTo>
                    <a:pt x="3226" y="3783"/>
                  </a:lnTo>
                  <a:lnTo>
                    <a:pt x="3226" y="3785"/>
                  </a:lnTo>
                  <a:lnTo>
                    <a:pt x="3226" y="3789"/>
                  </a:lnTo>
                  <a:lnTo>
                    <a:pt x="3226" y="3789"/>
                  </a:lnTo>
                  <a:lnTo>
                    <a:pt x="3226" y="3791"/>
                  </a:lnTo>
                  <a:lnTo>
                    <a:pt x="3224" y="3793"/>
                  </a:lnTo>
                  <a:lnTo>
                    <a:pt x="3224" y="3795"/>
                  </a:lnTo>
                  <a:lnTo>
                    <a:pt x="3224" y="3797"/>
                  </a:lnTo>
                  <a:lnTo>
                    <a:pt x="3224" y="3799"/>
                  </a:lnTo>
                  <a:lnTo>
                    <a:pt x="3224" y="3801"/>
                  </a:lnTo>
                  <a:lnTo>
                    <a:pt x="3224" y="3803"/>
                  </a:lnTo>
                  <a:lnTo>
                    <a:pt x="3222" y="3803"/>
                  </a:lnTo>
                  <a:lnTo>
                    <a:pt x="3222" y="3805"/>
                  </a:lnTo>
                  <a:lnTo>
                    <a:pt x="3220" y="3805"/>
                  </a:lnTo>
                  <a:lnTo>
                    <a:pt x="3220" y="3807"/>
                  </a:lnTo>
                  <a:lnTo>
                    <a:pt x="3218" y="3809"/>
                  </a:lnTo>
                  <a:lnTo>
                    <a:pt x="3218" y="3811"/>
                  </a:lnTo>
                  <a:lnTo>
                    <a:pt x="3216" y="3813"/>
                  </a:lnTo>
                  <a:lnTo>
                    <a:pt x="3214" y="3819"/>
                  </a:lnTo>
                  <a:lnTo>
                    <a:pt x="3210" y="3827"/>
                  </a:lnTo>
                  <a:lnTo>
                    <a:pt x="3210" y="3831"/>
                  </a:lnTo>
                  <a:lnTo>
                    <a:pt x="3208" y="3833"/>
                  </a:lnTo>
                  <a:lnTo>
                    <a:pt x="3206" y="3843"/>
                  </a:lnTo>
                  <a:lnTo>
                    <a:pt x="3206" y="3847"/>
                  </a:lnTo>
                  <a:lnTo>
                    <a:pt x="3204" y="3849"/>
                  </a:lnTo>
                  <a:lnTo>
                    <a:pt x="3204" y="3853"/>
                  </a:lnTo>
                  <a:lnTo>
                    <a:pt x="3202" y="3859"/>
                  </a:lnTo>
                  <a:lnTo>
                    <a:pt x="3202" y="3861"/>
                  </a:lnTo>
                  <a:lnTo>
                    <a:pt x="3202" y="3864"/>
                  </a:lnTo>
                  <a:lnTo>
                    <a:pt x="3202" y="3868"/>
                  </a:lnTo>
                  <a:lnTo>
                    <a:pt x="3200" y="3870"/>
                  </a:lnTo>
                  <a:lnTo>
                    <a:pt x="3200" y="3872"/>
                  </a:lnTo>
                  <a:lnTo>
                    <a:pt x="3200" y="3878"/>
                  </a:lnTo>
                  <a:lnTo>
                    <a:pt x="3200" y="3882"/>
                  </a:lnTo>
                  <a:lnTo>
                    <a:pt x="3200" y="3886"/>
                  </a:lnTo>
                  <a:lnTo>
                    <a:pt x="3200" y="3888"/>
                  </a:lnTo>
                  <a:lnTo>
                    <a:pt x="3202" y="3888"/>
                  </a:lnTo>
                  <a:lnTo>
                    <a:pt x="3202" y="3890"/>
                  </a:lnTo>
                  <a:lnTo>
                    <a:pt x="3202" y="3892"/>
                  </a:lnTo>
                  <a:lnTo>
                    <a:pt x="3202" y="3898"/>
                  </a:lnTo>
                  <a:lnTo>
                    <a:pt x="3206" y="3902"/>
                  </a:lnTo>
                  <a:lnTo>
                    <a:pt x="3206" y="3904"/>
                  </a:lnTo>
                  <a:lnTo>
                    <a:pt x="3206" y="3908"/>
                  </a:lnTo>
                  <a:lnTo>
                    <a:pt x="3204" y="3910"/>
                  </a:lnTo>
                  <a:lnTo>
                    <a:pt x="3204" y="3912"/>
                  </a:lnTo>
                  <a:lnTo>
                    <a:pt x="3204" y="3914"/>
                  </a:lnTo>
                  <a:lnTo>
                    <a:pt x="3206" y="3914"/>
                  </a:lnTo>
                  <a:lnTo>
                    <a:pt x="3206" y="3916"/>
                  </a:lnTo>
                  <a:lnTo>
                    <a:pt x="3206" y="3920"/>
                  </a:lnTo>
                  <a:lnTo>
                    <a:pt x="3206" y="3922"/>
                  </a:lnTo>
                  <a:lnTo>
                    <a:pt x="3206" y="3924"/>
                  </a:lnTo>
                  <a:lnTo>
                    <a:pt x="3206" y="3926"/>
                  </a:lnTo>
                  <a:lnTo>
                    <a:pt x="3204" y="3930"/>
                  </a:lnTo>
                  <a:lnTo>
                    <a:pt x="3204" y="3936"/>
                  </a:lnTo>
                  <a:lnTo>
                    <a:pt x="3204" y="3952"/>
                  </a:lnTo>
                  <a:lnTo>
                    <a:pt x="3206" y="3958"/>
                  </a:lnTo>
                  <a:lnTo>
                    <a:pt x="3206" y="3960"/>
                  </a:lnTo>
                  <a:lnTo>
                    <a:pt x="3206" y="3962"/>
                  </a:lnTo>
                  <a:lnTo>
                    <a:pt x="3206" y="3964"/>
                  </a:lnTo>
                  <a:lnTo>
                    <a:pt x="3206" y="3966"/>
                  </a:lnTo>
                  <a:lnTo>
                    <a:pt x="3208" y="3966"/>
                  </a:lnTo>
                  <a:lnTo>
                    <a:pt x="3208" y="3968"/>
                  </a:lnTo>
                  <a:lnTo>
                    <a:pt x="3210" y="3978"/>
                  </a:lnTo>
                  <a:lnTo>
                    <a:pt x="3210" y="3982"/>
                  </a:lnTo>
                  <a:lnTo>
                    <a:pt x="3210" y="3984"/>
                  </a:lnTo>
                  <a:lnTo>
                    <a:pt x="3208" y="3984"/>
                  </a:lnTo>
                  <a:lnTo>
                    <a:pt x="3206" y="3984"/>
                  </a:lnTo>
                  <a:lnTo>
                    <a:pt x="3204" y="3984"/>
                  </a:lnTo>
                  <a:lnTo>
                    <a:pt x="3202" y="3984"/>
                  </a:lnTo>
                  <a:lnTo>
                    <a:pt x="3200" y="3984"/>
                  </a:lnTo>
                  <a:lnTo>
                    <a:pt x="3198" y="3984"/>
                  </a:lnTo>
                  <a:lnTo>
                    <a:pt x="3196" y="3984"/>
                  </a:lnTo>
                  <a:lnTo>
                    <a:pt x="3194" y="3984"/>
                  </a:lnTo>
                  <a:lnTo>
                    <a:pt x="3192" y="3984"/>
                  </a:lnTo>
                  <a:lnTo>
                    <a:pt x="3190" y="3984"/>
                  </a:lnTo>
                  <a:lnTo>
                    <a:pt x="3186" y="3984"/>
                  </a:lnTo>
                  <a:lnTo>
                    <a:pt x="3184" y="3984"/>
                  </a:lnTo>
                  <a:lnTo>
                    <a:pt x="3182" y="3984"/>
                  </a:lnTo>
                  <a:lnTo>
                    <a:pt x="3180" y="3984"/>
                  </a:lnTo>
                  <a:lnTo>
                    <a:pt x="3158" y="3984"/>
                  </a:lnTo>
                  <a:lnTo>
                    <a:pt x="3150" y="3984"/>
                  </a:lnTo>
                  <a:lnTo>
                    <a:pt x="3138" y="3984"/>
                  </a:lnTo>
                  <a:lnTo>
                    <a:pt x="3136" y="3984"/>
                  </a:lnTo>
                  <a:lnTo>
                    <a:pt x="3118" y="3984"/>
                  </a:lnTo>
                  <a:lnTo>
                    <a:pt x="3082" y="3984"/>
                  </a:lnTo>
                  <a:lnTo>
                    <a:pt x="3072" y="3984"/>
                  </a:lnTo>
                  <a:lnTo>
                    <a:pt x="3046" y="3984"/>
                  </a:lnTo>
                  <a:lnTo>
                    <a:pt x="3028" y="3982"/>
                  </a:lnTo>
                  <a:lnTo>
                    <a:pt x="3024" y="3982"/>
                  </a:lnTo>
                  <a:lnTo>
                    <a:pt x="3012" y="3982"/>
                  </a:lnTo>
                  <a:lnTo>
                    <a:pt x="3000" y="3982"/>
                  </a:lnTo>
                  <a:lnTo>
                    <a:pt x="2998" y="3982"/>
                  </a:lnTo>
                  <a:lnTo>
                    <a:pt x="2972" y="3982"/>
                  </a:lnTo>
                  <a:lnTo>
                    <a:pt x="2962" y="3982"/>
                  </a:lnTo>
                  <a:lnTo>
                    <a:pt x="2956" y="3982"/>
                  </a:lnTo>
                  <a:lnTo>
                    <a:pt x="2954" y="3982"/>
                  </a:lnTo>
                  <a:lnTo>
                    <a:pt x="2944" y="3982"/>
                  </a:lnTo>
                  <a:lnTo>
                    <a:pt x="2942" y="3982"/>
                  </a:lnTo>
                  <a:lnTo>
                    <a:pt x="2938" y="3982"/>
                  </a:lnTo>
                  <a:lnTo>
                    <a:pt x="2936" y="3982"/>
                  </a:lnTo>
                  <a:lnTo>
                    <a:pt x="2934" y="3982"/>
                  </a:lnTo>
                  <a:lnTo>
                    <a:pt x="2930" y="3982"/>
                  </a:lnTo>
                  <a:lnTo>
                    <a:pt x="2928" y="3982"/>
                  </a:lnTo>
                  <a:lnTo>
                    <a:pt x="2926" y="3982"/>
                  </a:lnTo>
                  <a:lnTo>
                    <a:pt x="2924" y="3982"/>
                  </a:lnTo>
                  <a:lnTo>
                    <a:pt x="2922" y="3982"/>
                  </a:lnTo>
                  <a:lnTo>
                    <a:pt x="2920" y="3982"/>
                  </a:lnTo>
                  <a:lnTo>
                    <a:pt x="2918" y="3982"/>
                  </a:lnTo>
                  <a:lnTo>
                    <a:pt x="2916" y="3982"/>
                  </a:lnTo>
                  <a:lnTo>
                    <a:pt x="2914" y="3982"/>
                  </a:lnTo>
                  <a:lnTo>
                    <a:pt x="2908" y="3982"/>
                  </a:lnTo>
                  <a:lnTo>
                    <a:pt x="2894" y="3982"/>
                  </a:lnTo>
                  <a:lnTo>
                    <a:pt x="2890" y="3982"/>
                  </a:lnTo>
                  <a:lnTo>
                    <a:pt x="2890" y="3982"/>
                  </a:lnTo>
                  <a:lnTo>
                    <a:pt x="2882" y="3982"/>
                  </a:lnTo>
                  <a:lnTo>
                    <a:pt x="2878" y="3982"/>
                  </a:lnTo>
                  <a:lnTo>
                    <a:pt x="2876" y="3982"/>
                  </a:lnTo>
                  <a:lnTo>
                    <a:pt x="2874" y="3982"/>
                  </a:lnTo>
                  <a:lnTo>
                    <a:pt x="2872" y="3982"/>
                  </a:lnTo>
                  <a:lnTo>
                    <a:pt x="2862" y="3982"/>
                  </a:lnTo>
                  <a:lnTo>
                    <a:pt x="2848" y="3982"/>
                  </a:lnTo>
                  <a:lnTo>
                    <a:pt x="2846" y="3982"/>
                  </a:lnTo>
                  <a:lnTo>
                    <a:pt x="2840" y="3982"/>
                  </a:lnTo>
                  <a:lnTo>
                    <a:pt x="2828" y="3982"/>
                  </a:lnTo>
                  <a:lnTo>
                    <a:pt x="2826" y="3982"/>
                  </a:lnTo>
                  <a:lnTo>
                    <a:pt x="2822" y="3982"/>
                  </a:lnTo>
                  <a:lnTo>
                    <a:pt x="2820" y="3982"/>
                  </a:lnTo>
                  <a:lnTo>
                    <a:pt x="2814" y="3982"/>
                  </a:lnTo>
                  <a:lnTo>
                    <a:pt x="2810" y="3982"/>
                  </a:lnTo>
                  <a:lnTo>
                    <a:pt x="2808" y="3982"/>
                  </a:lnTo>
                  <a:lnTo>
                    <a:pt x="2806" y="3982"/>
                  </a:lnTo>
                  <a:lnTo>
                    <a:pt x="2804" y="3982"/>
                  </a:lnTo>
                  <a:lnTo>
                    <a:pt x="2800" y="3982"/>
                  </a:lnTo>
                  <a:lnTo>
                    <a:pt x="2798" y="3982"/>
                  </a:lnTo>
                  <a:lnTo>
                    <a:pt x="2796" y="3982"/>
                  </a:lnTo>
                  <a:lnTo>
                    <a:pt x="2794" y="3982"/>
                  </a:lnTo>
                  <a:lnTo>
                    <a:pt x="2794" y="3982"/>
                  </a:lnTo>
                  <a:lnTo>
                    <a:pt x="2792" y="3982"/>
                  </a:lnTo>
                  <a:lnTo>
                    <a:pt x="2790" y="3982"/>
                  </a:lnTo>
                  <a:lnTo>
                    <a:pt x="2788" y="3982"/>
                  </a:lnTo>
                  <a:lnTo>
                    <a:pt x="2786" y="3982"/>
                  </a:lnTo>
                  <a:lnTo>
                    <a:pt x="2784" y="3982"/>
                  </a:lnTo>
                  <a:lnTo>
                    <a:pt x="2782" y="3982"/>
                  </a:lnTo>
                  <a:lnTo>
                    <a:pt x="2780" y="3982"/>
                  </a:lnTo>
                  <a:lnTo>
                    <a:pt x="2774" y="3982"/>
                  </a:lnTo>
                  <a:lnTo>
                    <a:pt x="2772" y="3982"/>
                  </a:lnTo>
                  <a:lnTo>
                    <a:pt x="2770" y="3982"/>
                  </a:lnTo>
                  <a:lnTo>
                    <a:pt x="2766" y="3982"/>
                  </a:lnTo>
                  <a:lnTo>
                    <a:pt x="2760" y="3982"/>
                  </a:lnTo>
                  <a:lnTo>
                    <a:pt x="2754" y="3982"/>
                  </a:lnTo>
                  <a:lnTo>
                    <a:pt x="2752" y="3982"/>
                  </a:lnTo>
                  <a:lnTo>
                    <a:pt x="2750" y="3982"/>
                  </a:lnTo>
                  <a:lnTo>
                    <a:pt x="2746" y="3982"/>
                  </a:lnTo>
                  <a:lnTo>
                    <a:pt x="2746" y="3982"/>
                  </a:lnTo>
                  <a:lnTo>
                    <a:pt x="2740" y="3982"/>
                  </a:lnTo>
                  <a:lnTo>
                    <a:pt x="2734" y="3982"/>
                  </a:lnTo>
                  <a:lnTo>
                    <a:pt x="2732" y="3982"/>
                  </a:lnTo>
                  <a:lnTo>
                    <a:pt x="2730" y="3982"/>
                  </a:lnTo>
                  <a:lnTo>
                    <a:pt x="2728" y="3982"/>
                  </a:lnTo>
                  <a:lnTo>
                    <a:pt x="2726" y="3982"/>
                  </a:lnTo>
                  <a:lnTo>
                    <a:pt x="2718" y="3982"/>
                  </a:lnTo>
                  <a:lnTo>
                    <a:pt x="2714" y="3982"/>
                  </a:lnTo>
                  <a:lnTo>
                    <a:pt x="2708" y="3982"/>
                  </a:lnTo>
                  <a:lnTo>
                    <a:pt x="2696" y="3982"/>
                  </a:lnTo>
                  <a:lnTo>
                    <a:pt x="2692" y="3982"/>
                  </a:lnTo>
                  <a:lnTo>
                    <a:pt x="2670" y="3982"/>
                  </a:lnTo>
                  <a:lnTo>
                    <a:pt x="2640" y="3984"/>
                  </a:lnTo>
                  <a:lnTo>
                    <a:pt x="2636" y="3984"/>
                  </a:lnTo>
                  <a:lnTo>
                    <a:pt x="2602" y="3986"/>
                  </a:lnTo>
                  <a:lnTo>
                    <a:pt x="2596" y="3986"/>
                  </a:lnTo>
                  <a:lnTo>
                    <a:pt x="2586" y="3986"/>
                  </a:lnTo>
                  <a:lnTo>
                    <a:pt x="2548" y="3984"/>
                  </a:lnTo>
                  <a:lnTo>
                    <a:pt x="2546" y="3984"/>
                  </a:lnTo>
                  <a:lnTo>
                    <a:pt x="2494" y="3982"/>
                  </a:lnTo>
                  <a:lnTo>
                    <a:pt x="2472" y="3982"/>
                  </a:lnTo>
                  <a:lnTo>
                    <a:pt x="2460" y="3982"/>
                  </a:lnTo>
                  <a:lnTo>
                    <a:pt x="2458" y="3982"/>
                  </a:lnTo>
                  <a:lnTo>
                    <a:pt x="2444" y="3982"/>
                  </a:lnTo>
                  <a:lnTo>
                    <a:pt x="2442" y="3982"/>
                  </a:lnTo>
                  <a:lnTo>
                    <a:pt x="2436" y="3982"/>
                  </a:lnTo>
                  <a:lnTo>
                    <a:pt x="2432" y="3982"/>
                  </a:lnTo>
                  <a:lnTo>
                    <a:pt x="2428" y="3982"/>
                  </a:lnTo>
                  <a:lnTo>
                    <a:pt x="2406" y="3982"/>
                  </a:lnTo>
                  <a:lnTo>
                    <a:pt x="2396" y="3982"/>
                  </a:lnTo>
                  <a:lnTo>
                    <a:pt x="2382" y="3980"/>
                  </a:lnTo>
                  <a:lnTo>
                    <a:pt x="2380" y="3980"/>
                  </a:lnTo>
                  <a:lnTo>
                    <a:pt x="2376" y="3980"/>
                  </a:lnTo>
                  <a:lnTo>
                    <a:pt x="2372" y="3980"/>
                  </a:lnTo>
                  <a:lnTo>
                    <a:pt x="2360" y="3980"/>
                  </a:lnTo>
                  <a:lnTo>
                    <a:pt x="2322" y="3980"/>
                  </a:lnTo>
                  <a:lnTo>
                    <a:pt x="2314" y="3980"/>
                  </a:lnTo>
                  <a:lnTo>
                    <a:pt x="2306" y="3980"/>
                  </a:lnTo>
                  <a:lnTo>
                    <a:pt x="2304" y="3980"/>
                  </a:lnTo>
                  <a:lnTo>
                    <a:pt x="2290" y="3980"/>
                  </a:lnTo>
                  <a:lnTo>
                    <a:pt x="2276" y="3980"/>
                  </a:lnTo>
                  <a:lnTo>
                    <a:pt x="2272" y="3978"/>
                  </a:lnTo>
                  <a:lnTo>
                    <a:pt x="2270" y="3978"/>
                  </a:lnTo>
                  <a:lnTo>
                    <a:pt x="2224" y="3978"/>
                  </a:lnTo>
                  <a:lnTo>
                    <a:pt x="2208" y="3978"/>
                  </a:lnTo>
                  <a:lnTo>
                    <a:pt x="2202" y="3978"/>
                  </a:lnTo>
                  <a:lnTo>
                    <a:pt x="2180" y="3978"/>
                  </a:lnTo>
                  <a:lnTo>
                    <a:pt x="2176" y="3978"/>
                  </a:lnTo>
                  <a:lnTo>
                    <a:pt x="2174" y="3978"/>
                  </a:lnTo>
                  <a:lnTo>
                    <a:pt x="2130" y="3976"/>
                  </a:lnTo>
                  <a:lnTo>
                    <a:pt x="2122" y="3976"/>
                  </a:lnTo>
                  <a:lnTo>
                    <a:pt x="2086" y="3976"/>
                  </a:lnTo>
                  <a:lnTo>
                    <a:pt x="2082" y="3974"/>
                  </a:lnTo>
                  <a:lnTo>
                    <a:pt x="2076" y="3974"/>
                  </a:lnTo>
                  <a:lnTo>
                    <a:pt x="2074" y="3974"/>
                  </a:lnTo>
                  <a:lnTo>
                    <a:pt x="2070" y="3974"/>
                  </a:lnTo>
                  <a:lnTo>
                    <a:pt x="2048" y="3974"/>
                  </a:lnTo>
                  <a:lnTo>
                    <a:pt x="2044" y="3974"/>
                  </a:lnTo>
                  <a:lnTo>
                    <a:pt x="2032" y="3974"/>
                  </a:lnTo>
                  <a:lnTo>
                    <a:pt x="2028" y="3974"/>
                  </a:lnTo>
                  <a:lnTo>
                    <a:pt x="2026" y="3974"/>
                  </a:lnTo>
                  <a:lnTo>
                    <a:pt x="1990" y="3974"/>
                  </a:lnTo>
                  <a:lnTo>
                    <a:pt x="1976" y="3974"/>
                  </a:lnTo>
                  <a:lnTo>
                    <a:pt x="1972" y="3974"/>
                  </a:lnTo>
                  <a:lnTo>
                    <a:pt x="1970" y="3974"/>
                  </a:lnTo>
                  <a:lnTo>
                    <a:pt x="1954" y="3974"/>
                  </a:lnTo>
                  <a:lnTo>
                    <a:pt x="1948" y="3974"/>
                  </a:lnTo>
                  <a:lnTo>
                    <a:pt x="1946" y="3974"/>
                  </a:lnTo>
                  <a:lnTo>
                    <a:pt x="1928" y="3972"/>
                  </a:lnTo>
                  <a:lnTo>
                    <a:pt x="1920" y="3972"/>
                  </a:lnTo>
                  <a:lnTo>
                    <a:pt x="1912" y="3972"/>
                  </a:lnTo>
                  <a:lnTo>
                    <a:pt x="1884" y="3972"/>
                  </a:lnTo>
                  <a:lnTo>
                    <a:pt x="1870" y="3972"/>
                  </a:lnTo>
                  <a:lnTo>
                    <a:pt x="1862" y="3972"/>
                  </a:lnTo>
                  <a:lnTo>
                    <a:pt x="1824" y="3972"/>
                  </a:lnTo>
                  <a:lnTo>
                    <a:pt x="1816" y="3972"/>
                  </a:lnTo>
                  <a:lnTo>
                    <a:pt x="1814" y="3972"/>
                  </a:lnTo>
                  <a:lnTo>
                    <a:pt x="1812" y="3972"/>
                  </a:lnTo>
                  <a:lnTo>
                    <a:pt x="1800" y="3972"/>
                  </a:lnTo>
                  <a:lnTo>
                    <a:pt x="1788" y="3972"/>
                  </a:lnTo>
                  <a:lnTo>
                    <a:pt x="1752" y="3970"/>
                  </a:lnTo>
                  <a:lnTo>
                    <a:pt x="1740" y="3970"/>
                  </a:lnTo>
                  <a:lnTo>
                    <a:pt x="1680" y="3972"/>
                  </a:lnTo>
                  <a:lnTo>
                    <a:pt x="1670" y="3972"/>
                  </a:lnTo>
                  <a:lnTo>
                    <a:pt x="1656" y="3972"/>
                  </a:lnTo>
                  <a:lnTo>
                    <a:pt x="1614" y="3972"/>
                  </a:lnTo>
                  <a:lnTo>
                    <a:pt x="1592" y="3972"/>
                  </a:lnTo>
                  <a:lnTo>
                    <a:pt x="1578" y="3972"/>
                  </a:lnTo>
                  <a:lnTo>
                    <a:pt x="1554" y="3972"/>
                  </a:lnTo>
                  <a:lnTo>
                    <a:pt x="1548" y="3972"/>
                  </a:lnTo>
                  <a:lnTo>
                    <a:pt x="1524" y="3972"/>
                  </a:lnTo>
                  <a:lnTo>
                    <a:pt x="1522" y="3972"/>
                  </a:lnTo>
                  <a:lnTo>
                    <a:pt x="1520" y="3972"/>
                  </a:lnTo>
                  <a:lnTo>
                    <a:pt x="1518" y="3972"/>
                  </a:lnTo>
                  <a:lnTo>
                    <a:pt x="1516" y="3972"/>
                  </a:lnTo>
                  <a:lnTo>
                    <a:pt x="1496" y="3972"/>
                  </a:lnTo>
                  <a:lnTo>
                    <a:pt x="1442" y="3970"/>
                  </a:lnTo>
                  <a:lnTo>
                    <a:pt x="1440" y="3970"/>
                  </a:lnTo>
                  <a:lnTo>
                    <a:pt x="1434" y="3970"/>
                  </a:lnTo>
                  <a:lnTo>
                    <a:pt x="1420" y="3970"/>
                  </a:lnTo>
                  <a:lnTo>
                    <a:pt x="1422" y="3968"/>
                  </a:lnTo>
                  <a:lnTo>
                    <a:pt x="1422" y="3966"/>
                  </a:lnTo>
                  <a:lnTo>
                    <a:pt x="1422" y="3964"/>
                  </a:lnTo>
                  <a:lnTo>
                    <a:pt x="1422" y="3962"/>
                  </a:lnTo>
                  <a:lnTo>
                    <a:pt x="1422" y="3960"/>
                  </a:lnTo>
                  <a:lnTo>
                    <a:pt x="1422" y="3958"/>
                  </a:lnTo>
                  <a:lnTo>
                    <a:pt x="1420" y="3958"/>
                  </a:lnTo>
                  <a:lnTo>
                    <a:pt x="1420" y="3956"/>
                  </a:lnTo>
                  <a:lnTo>
                    <a:pt x="1420" y="3954"/>
                  </a:lnTo>
                  <a:lnTo>
                    <a:pt x="1418" y="3952"/>
                  </a:lnTo>
                  <a:lnTo>
                    <a:pt x="1418" y="3948"/>
                  </a:lnTo>
                  <a:lnTo>
                    <a:pt x="1418" y="3946"/>
                  </a:lnTo>
                  <a:lnTo>
                    <a:pt x="1418" y="3944"/>
                  </a:lnTo>
                  <a:lnTo>
                    <a:pt x="1416" y="3940"/>
                  </a:lnTo>
                  <a:lnTo>
                    <a:pt x="1410" y="3936"/>
                  </a:lnTo>
                  <a:lnTo>
                    <a:pt x="1408" y="3928"/>
                  </a:lnTo>
                  <a:lnTo>
                    <a:pt x="1406" y="3928"/>
                  </a:lnTo>
                  <a:lnTo>
                    <a:pt x="1406" y="3920"/>
                  </a:lnTo>
                  <a:lnTo>
                    <a:pt x="1402" y="3912"/>
                  </a:lnTo>
                  <a:lnTo>
                    <a:pt x="1400" y="3912"/>
                  </a:lnTo>
                  <a:lnTo>
                    <a:pt x="1398" y="3910"/>
                  </a:lnTo>
                  <a:lnTo>
                    <a:pt x="1396" y="3908"/>
                  </a:lnTo>
                  <a:lnTo>
                    <a:pt x="1394" y="3904"/>
                  </a:lnTo>
                  <a:lnTo>
                    <a:pt x="1390" y="3900"/>
                  </a:lnTo>
                  <a:lnTo>
                    <a:pt x="1390" y="3898"/>
                  </a:lnTo>
                  <a:lnTo>
                    <a:pt x="1390" y="3894"/>
                  </a:lnTo>
                  <a:lnTo>
                    <a:pt x="1390" y="3890"/>
                  </a:lnTo>
                  <a:lnTo>
                    <a:pt x="1388" y="3884"/>
                  </a:lnTo>
                  <a:lnTo>
                    <a:pt x="1388" y="3882"/>
                  </a:lnTo>
                  <a:lnTo>
                    <a:pt x="1386" y="3878"/>
                  </a:lnTo>
                  <a:lnTo>
                    <a:pt x="1384" y="3874"/>
                  </a:lnTo>
                  <a:lnTo>
                    <a:pt x="1382" y="3872"/>
                  </a:lnTo>
                  <a:lnTo>
                    <a:pt x="1382" y="3870"/>
                  </a:lnTo>
                  <a:lnTo>
                    <a:pt x="1380" y="3866"/>
                  </a:lnTo>
                  <a:lnTo>
                    <a:pt x="1378" y="3864"/>
                  </a:lnTo>
                  <a:lnTo>
                    <a:pt x="1376" y="3859"/>
                  </a:lnTo>
                  <a:lnTo>
                    <a:pt x="1372" y="3857"/>
                  </a:lnTo>
                  <a:lnTo>
                    <a:pt x="1368" y="3855"/>
                  </a:lnTo>
                  <a:lnTo>
                    <a:pt x="1364" y="3853"/>
                  </a:lnTo>
                  <a:lnTo>
                    <a:pt x="1362" y="3853"/>
                  </a:lnTo>
                  <a:lnTo>
                    <a:pt x="1360" y="3853"/>
                  </a:lnTo>
                  <a:lnTo>
                    <a:pt x="1356" y="3851"/>
                  </a:lnTo>
                  <a:lnTo>
                    <a:pt x="1354" y="3851"/>
                  </a:lnTo>
                  <a:lnTo>
                    <a:pt x="1354" y="3851"/>
                  </a:lnTo>
                  <a:lnTo>
                    <a:pt x="1352" y="3851"/>
                  </a:lnTo>
                  <a:lnTo>
                    <a:pt x="1350" y="3851"/>
                  </a:lnTo>
                  <a:lnTo>
                    <a:pt x="1346" y="3851"/>
                  </a:lnTo>
                  <a:lnTo>
                    <a:pt x="1344" y="3849"/>
                  </a:lnTo>
                  <a:lnTo>
                    <a:pt x="1342" y="3849"/>
                  </a:lnTo>
                  <a:lnTo>
                    <a:pt x="1334" y="3847"/>
                  </a:lnTo>
                  <a:lnTo>
                    <a:pt x="1330" y="3847"/>
                  </a:lnTo>
                  <a:lnTo>
                    <a:pt x="1328" y="3845"/>
                  </a:lnTo>
                  <a:lnTo>
                    <a:pt x="1326" y="3845"/>
                  </a:lnTo>
                  <a:lnTo>
                    <a:pt x="1324" y="3845"/>
                  </a:lnTo>
                  <a:lnTo>
                    <a:pt x="1318" y="3843"/>
                  </a:lnTo>
                  <a:lnTo>
                    <a:pt x="1316" y="3843"/>
                  </a:lnTo>
                  <a:lnTo>
                    <a:pt x="1312" y="3843"/>
                  </a:lnTo>
                  <a:lnTo>
                    <a:pt x="1310" y="3841"/>
                  </a:lnTo>
                  <a:lnTo>
                    <a:pt x="1306" y="3841"/>
                  </a:lnTo>
                  <a:lnTo>
                    <a:pt x="1306" y="3841"/>
                  </a:lnTo>
                  <a:lnTo>
                    <a:pt x="1304" y="3839"/>
                  </a:lnTo>
                  <a:lnTo>
                    <a:pt x="1296" y="3839"/>
                  </a:lnTo>
                  <a:lnTo>
                    <a:pt x="1292" y="3837"/>
                  </a:lnTo>
                  <a:lnTo>
                    <a:pt x="1290" y="3837"/>
                  </a:lnTo>
                  <a:lnTo>
                    <a:pt x="1288" y="3837"/>
                  </a:lnTo>
                  <a:lnTo>
                    <a:pt x="1286" y="3835"/>
                  </a:lnTo>
                  <a:lnTo>
                    <a:pt x="1280" y="3833"/>
                  </a:lnTo>
                  <a:lnTo>
                    <a:pt x="1278" y="3833"/>
                  </a:lnTo>
                  <a:lnTo>
                    <a:pt x="1276" y="3833"/>
                  </a:lnTo>
                  <a:lnTo>
                    <a:pt x="1274" y="3831"/>
                  </a:lnTo>
                  <a:lnTo>
                    <a:pt x="1270" y="3831"/>
                  </a:lnTo>
                  <a:lnTo>
                    <a:pt x="1268" y="3831"/>
                  </a:lnTo>
                  <a:lnTo>
                    <a:pt x="1264" y="3829"/>
                  </a:lnTo>
                  <a:lnTo>
                    <a:pt x="1262" y="3829"/>
                  </a:lnTo>
                  <a:lnTo>
                    <a:pt x="1260" y="3829"/>
                  </a:lnTo>
                  <a:lnTo>
                    <a:pt x="1258" y="3827"/>
                  </a:lnTo>
                  <a:lnTo>
                    <a:pt x="1258" y="3827"/>
                  </a:lnTo>
                  <a:lnTo>
                    <a:pt x="1256" y="3825"/>
                  </a:lnTo>
                  <a:lnTo>
                    <a:pt x="1254" y="3823"/>
                  </a:lnTo>
                  <a:lnTo>
                    <a:pt x="1252" y="3823"/>
                  </a:lnTo>
                  <a:lnTo>
                    <a:pt x="1250" y="3821"/>
                  </a:lnTo>
                  <a:lnTo>
                    <a:pt x="1246" y="3819"/>
                  </a:lnTo>
                  <a:lnTo>
                    <a:pt x="1244" y="3819"/>
                  </a:lnTo>
                  <a:lnTo>
                    <a:pt x="1242" y="3817"/>
                  </a:lnTo>
                  <a:lnTo>
                    <a:pt x="1240" y="3817"/>
                  </a:lnTo>
                  <a:lnTo>
                    <a:pt x="1236" y="3819"/>
                  </a:lnTo>
                  <a:lnTo>
                    <a:pt x="1232" y="3819"/>
                  </a:lnTo>
                  <a:lnTo>
                    <a:pt x="1228" y="3819"/>
                  </a:lnTo>
                  <a:lnTo>
                    <a:pt x="1226" y="3817"/>
                  </a:lnTo>
                  <a:lnTo>
                    <a:pt x="1224" y="3817"/>
                  </a:lnTo>
                  <a:lnTo>
                    <a:pt x="1222" y="3815"/>
                  </a:lnTo>
                  <a:lnTo>
                    <a:pt x="1220" y="3815"/>
                  </a:lnTo>
                  <a:lnTo>
                    <a:pt x="1220" y="3813"/>
                  </a:lnTo>
                  <a:lnTo>
                    <a:pt x="1214" y="3811"/>
                  </a:lnTo>
                  <a:lnTo>
                    <a:pt x="1212" y="3809"/>
                  </a:lnTo>
                  <a:lnTo>
                    <a:pt x="1208" y="3807"/>
                  </a:lnTo>
                  <a:lnTo>
                    <a:pt x="1206" y="3807"/>
                  </a:lnTo>
                  <a:lnTo>
                    <a:pt x="1204" y="3803"/>
                  </a:lnTo>
                  <a:lnTo>
                    <a:pt x="1202" y="3799"/>
                  </a:lnTo>
                  <a:lnTo>
                    <a:pt x="1198" y="3797"/>
                  </a:lnTo>
                  <a:lnTo>
                    <a:pt x="1196" y="3795"/>
                  </a:lnTo>
                  <a:lnTo>
                    <a:pt x="1194" y="3793"/>
                  </a:lnTo>
                  <a:lnTo>
                    <a:pt x="1192" y="3793"/>
                  </a:lnTo>
                  <a:lnTo>
                    <a:pt x="1192" y="3791"/>
                  </a:lnTo>
                  <a:lnTo>
                    <a:pt x="1190" y="3791"/>
                  </a:lnTo>
                  <a:lnTo>
                    <a:pt x="1188" y="3789"/>
                  </a:lnTo>
                  <a:lnTo>
                    <a:pt x="1186" y="3789"/>
                  </a:lnTo>
                  <a:lnTo>
                    <a:pt x="1184" y="3789"/>
                  </a:lnTo>
                  <a:lnTo>
                    <a:pt x="1182" y="3789"/>
                  </a:lnTo>
                  <a:lnTo>
                    <a:pt x="1176" y="3785"/>
                  </a:lnTo>
                  <a:lnTo>
                    <a:pt x="1174" y="3783"/>
                  </a:lnTo>
                  <a:lnTo>
                    <a:pt x="1174" y="3781"/>
                  </a:lnTo>
                  <a:lnTo>
                    <a:pt x="1172" y="3779"/>
                  </a:lnTo>
                  <a:lnTo>
                    <a:pt x="1172" y="3777"/>
                  </a:lnTo>
                  <a:lnTo>
                    <a:pt x="1172" y="3775"/>
                  </a:lnTo>
                  <a:lnTo>
                    <a:pt x="1168" y="3773"/>
                  </a:lnTo>
                  <a:lnTo>
                    <a:pt x="1166" y="3771"/>
                  </a:lnTo>
                  <a:lnTo>
                    <a:pt x="1164" y="3773"/>
                  </a:lnTo>
                  <a:lnTo>
                    <a:pt x="1162" y="3773"/>
                  </a:lnTo>
                  <a:lnTo>
                    <a:pt x="1160" y="3773"/>
                  </a:lnTo>
                  <a:lnTo>
                    <a:pt x="1160" y="3771"/>
                  </a:lnTo>
                  <a:lnTo>
                    <a:pt x="1158" y="3767"/>
                  </a:lnTo>
                  <a:lnTo>
                    <a:pt x="1158" y="3765"/>
                  </a:lnTo>
                  <a:lnTo>
                    <a:pt x="1158" y="3763"/>
                  </a:lnTo>
                  <a:lnTo>
                    <a:pt x="1154" y="3761"/>
                  </a:lnTo>
                  <a:lnTo>
                    <a:pt x="1152" y="3759"/>
                  </a:lnTo>
                  <a:lnTo>
                    <a:pt x="1152" y="3757"/>
                  </a:lnTo>
                  <a:lnTo>
                    <a:pt x="1152" y="3755"/>
                  </a:lnTo>
                  <a:lnTo>
                    <a:pt x="1154" y="3755"/>
                  </a:lnTo>
                  <a:lnTo>
                    <a:pt x="1156" y="3755"/>
                  </a:lnTo>
                  <a:lnTo>
                    <a:pt x="1156" y="3753"/>
                  </a:lnTo>
                  <a:lnTo>
                    <a:pt x="1154" y="3751"/>
                  </a:lnTo>
                  <a:lnTo>
                    <a:pt x="1150" y="3749"/>
                  </a:lnTo>
                  <a:lnTo>
                    <a:pt x="1150" y="3747"/>
                  </a:lnTo>
                  <a:lnTo>
                    <a:pt x="1150" y="3743"/>
                  </a:lnTo>
                  <a:lnTo>
                    <a:pt x="1148" y="3743"/>
                  </a:lnTo>
                  <a:lnTo>
                    <a:pt x="1148" y="3741"/>
                  </a:lnTo>
                  <a:lnTo>
                    <a:pt x="1148" y="3739"/>
                  </a:lnTo>
                  <a:lnTo>
                    <a:pt x="1148" y="3737"/>
                  </a:lnTo>
                  <a:lnTo>
                    <a:pt x="1148" y="3735"/>
                  </a:lnTo>
                  <a:lnTo>
                    <a:pt x="1148" y="3733"/>
                  </a:lnTo>
                  <a:lnTo>
                    <a:pt x="1148" y="3731"/>
                  </a:lnTo>
                  <a:lnTo>
                    <a:pt x="1146" y="3729"/>
                  </a:lnTo>
                  <a:lnTo>
                    <a:pt x="1146" y="3727"/>
                  </a:lnTo>
                  <a:lnTo>
                    <a:pt x="1146" y="3725"/>
                  </a:lnTo>
                  <a:lnTo>
                    <a:pt x="1146" y="3723"/>
                  </a:lnTo>
                  <a:lnTo>
                    <a:pt x="1144" y="3717"/>
                  </a:lnTo>
                  <a:lnTo>
                    <a:pt x="1144" y="3715"/>
                  </a:lnTo>
                  <a:lnTo>
                    <a:pt x="1144" y="3707"/>
                  </a:lnTo>
                  <a:lnTo>
                    <a:pt x="1142" y="3701"/>
                  </a:lnTo>
                  <a:lnTo>
                    <a:pt x="1144" y="3697"/>
                  </a:lnTo>
                  <a:lnTo>
                    <a:pt x="1140" y="3693"/>
                  </a:lnTo>
                  <a:lnTo>
                    <a:pt x="1136" y="3695"/>
                  </a:lnTo>
                  <a:lnTo>
                    <a:pt x="1134" y="3693"/>
                  </a:lnTo>
                  <a:lnTo>
                    <a:pt x="1132" y="3689"/>
                  </a:lnTo>
                  <a:lnTo>
                    <a:pt x="1132" y="3687"/>
                  </a:lnTo>
                  <a:lnTo>
                    <a:pt x="1134" y="3681"/>
                  </a:lnTo>
                  <a:lnTo>
                    <a:pt x="1134" y="3679"/>
                  </a:lnTo>
                  <a:lnTo>
                    <a:pt x="1134" y="3677"/>
                  </a:lnTo>
                  <a:lnTo>
                    <a:pt x="1134" y="3675"/>
                  </a:lnTo>
                  <a:lnTo>
                    <a:pt x="1134" y="3673"/>
                  </a:lnTo>
                  <a:lnTo>
                    <a:pt x="1132" y="3671"/>
                  </a:lnTo>
                  <a:lnTo>
                    <a:pt x="1132" y="3669"/>
                  </a:lnTo>
                  <a:lnTo>
                    <a:pt x="1130" y="3667"/>
                  </a:lnTo>
                  <a:lnTo>
                    <a:pt x="1130" y="3665"/>
                  </a:lnTo>
                  <a:lnTo>
                    <a:pt x="1130" y="3663"/>
                  </a:lnTo>
                  <a:lnTo>
                    <a:pt x="1130" y="3659"/>
                  </a:lnTo>
                  <a:lnTo>
                    <a:pt x="1130" y="3659"/>
                  </a:lnTo>
                  <a:lnTo>
                    <a:pt x="1130" y="3655"/>
                  </a:lnTo>
                  <a:lnTo>
                    <a:pt x="1130" y="3653"/>
                  </a:lnTo>
                  <a:lnTo>
                    <a:pt x="1128" y="3649"/>
                  </a:lnTo>
                  <a:lnTo>
                    <a:pt x="1122" y="3643"/>
                  </a:lnTo>
                  <a:lnTo>
                    <a:pt x="1122" y="3641"/>
                  </a:lnTo>
                  <a:lnTo>
                    <a:pt x="1120" y="3637"/>
                  </a:lnTo>
                  <a:lnTo>
                    <a:pt x="1114" y="3633"/>
                  </a:lnTo>
                  <a:lnTo>
                    <a:pt x="1106" y="3629"/>
                  </a:lnTo>
                  <a:lnTo>
                    <a:pt x="1104" y="3629"/>
                  </a:lnTo>
                  <a:lnTo>
                    <a:pt x="1102" y="3629"/>
                  </a:lnTo>
                  <a:lnTo>
                    <a:pt x="1102" y="3627"/>
                  </a:lnTo>
                  <a:lnTo>
                    <a:pt x="1102" y="3625"/>
                  </a:lnTo>
                  <a:lnTo>
                    <a:pt x="1102" y="3623"/>
                  </a:lnTo>
                  <a:lnTo>
                    <a:pt x="1100" y="3623"/>
                  </a:lnTo>
                  <a:lnTo>
                    <a:pt x="1102" y="3617"/>
                  </a:lnTo>
                  <a:lnTo>
                    <a:pt x="1102" y="3615"/>
                  </a:lnTo>
                  <a:lnTo>
                    <a:pt x="1102" y="3613"/>
                  </a:lnTo>
                  <a:lnTo>
                    <a:pt x="1102" y="3611"/>
                  </a:lnTo>
                  <a:lnTo>
                    <a:pt x="1102" y="3607"/>
                  </a:lnTo>
                  <a:lnTo>
                    <a:pt x="1100" y="3605"/>
                  </a:lnTo>
                  <a:lnTo>
                    <a:pt x="1098" y="3599"/>
                  </a:lnTo>
                  <a:lnTo>
                    <a:pt x="1098" y="3597"/>
                  </a:lnTo>
                  <a:lnTo>
                    <a:pt x="1098" y="3595"/>
                  </a:lnTo>
                  <a:lnTo>
                    <a:pt x="1098" y="3593"/>
                  </a:lnTo>
                  <a:lnTo>
                    <a:pt x="1102" y="3585"/>
                  </a:lnTo>
                  <a:lnTo>
                    <a:pt x="1102" y="3583"/>
                  </a:lnTo>
                  <a:lnTo>
                    <a:pt x="1100" y="3579"/>
                  </a:lnTo>
                  <a:lnTo>
                    <a:pt x="1100" y="3577"/>
                  </a:lnTo>
                  <a:lnTo>
                    <a:pt x="1098" y="3575"/>
                  </a:lnTo>
                  <a:lnTo>
                    <a:pt x="1098" y="3571"/>
                  </a:lnTo>
                  <a:lnTo>
                    <a:pt x="1096" y="3569"/>
                  </a:lnTo>
                  <a:lnTo>
                    <a:pt x="1094" y="3567"/>
                  </a:lnTo>
                  <a:lnTo>
                    <a:pt x="1094" y="3563"/>
                  </a:lnTo>
                  <a:lnTo>
                    <a:pt x="1094" y="3563"/>
                  </a:lnTo>
                  <a:lnTo>
                    <a:pt x="1094" y="3561"/>
                  </a:lnTo>
                  <a:lnTo>
                    <a:pt x="1094" y="3557"/>
                  </a:lnTo>
                  <a:lnTo>
                    <a:pt x="1094" y="3555"/>
                  </a:lnTo>
                  <a:lnTo>
                    <a:pt x="1092" y="3551"/>
                  </a:lnTo>
                  <a:lnTo>
                    <a:pt x="1092" y="3549"/>
                  </a:lnTo>
                  <a:lnTo>
                    <a:pt x="1090" y="3545"/>
                  </a:lnTo>
                  <a:lnTo>
                    <a:pt x="1090" y="3541"/>
                  </a:lnTo>
                  <a:lnTo>
                    <a:pt x="1088" y="3537"/>
                  </a:lnTo>
                  <a:lnTo>
                    <a:pt x="1088" y="3535"/>
                  </a:lnTo>
                  <a:lnTo>
                    <a:pt x="1086" y="3529"/>
                  </a:lnTo>
                  <a:lnTo>
                    <a:pt x="1084" y="3523"/>
                  </a:lnTo>
                  <a:lnTo>
                    <a:pt x="1084" y="3521"/>
                  </a:lnTo>
                  <a:lnTo>
                    <a:pt x="1082" y="3515"/>
                  </a:lnTo>
                  <a:lnTo>
                    <a:pt x="1082" y="3513"/>
                  </a:lnTo>
                  <a:lnTo>
                    <a:pt x="1082" y="3509"/>
                  </a:lnTo>
                  <a:lnTo>
                    <a:pt x="1080" y="3497"/>
                  </a:lnTo>
                  <a:lnTo>
                    <a:pt x="1080" y="3489"/>
                  </a:lnTo>
                  <a:lnTo>
                    <a:pt x="1080" y="3487"/>
                  </a:lnTo>
                  <a:lnTo>
                    <a:pt x="1080" y="3485"/>
                  </a:lnTo>
                  <a:lnTo>
                    <a:pt x="1080" y="3479"/>
                  </a:lnTo>
                  <a:lnTo>
                    <a:pt x="1080" y="3477"/>
                  </a:lnTo>
                  <a:lnTo>
                    <a:pt x="1080" y="3475"/>
                  </a:lnTo>
                  <a:lnTo>
                    <a:pt x="1080" y="3471"/>
                  </a:lnTo>
                  <a:lnTo>
                    <a:pt x="1082" y="3467"/>
                  </a:lnTo>
                  <a:lnTo>
                    <a:pt x="1082" y="3457"/>
                  </a:lnTo>
                  <a:lnTo>
                    <a:pt x="1082" y="3455"/>
                  </a:lnTo>
                  <a:lnTo>
                    <a:pt x="1080" y="3445"/>
                  </a:lnTo>
                  <a:lnTo>
                    <a:pt x="1080" y="3434"/>
                  </a:lnTo>
                  <a:lnTo>
                    <a:pt x="1082" y="3430"/>
                  </a:lnTo>
                  <a:lnTo>
                    <a:pt x="1084" y="3428"/>
                  </a:lnTo>
                  <a:lnTo>
                    <a:pt x="1086" y="3426"/>
                  </a:lnTo>
                  <a:lnTo>
                    <a:pt x="1088" y="3426"/>
                  </a:lnTo>
                  <a:lnTo>
                    <a:pt x="1092" y="3424"/>
                  </a:lnTo>
                  <a:lnTo>
                    <a:pt x="1094" y="3422"/>
                  </a:lnTo>
                  <a:lnTo>
                    <a:pt x="1096" y="3420"/>
                  </a:lnTo>
                  <a:lnTo>
                    <a:pt x="1098" y="3418"/>
                  </a:lnTo>
                  <a:lnTo>
                    <a:pt x="1102" y="3414"/>
                  </a:lnTo>
                  <a:lnTo>
                    <a:pt x="1102" y="3412"/>
                  </a:lnTo>
                  <a:lnTo>
                    <a:pt x="1104" y="3406"/>
                  </a:lnTo>
                  <a:lnTo>
                    <a:pt x="1106" y="3400"/>
                  </a:lnTo>
                  <a:lnTo>
                    <a:pt x="1108" y="3396"/>
                  </a:lnTo>
                  <a:lnTo>
                    <a:pt x="1114" y="3384"/>
                  </a:lnTo>
                  <a:lnTo>
                    <a:pt x="1114" y="3374"/>
                  </a:lnTo>
                  <a:lnTo>
                    <a:pt x="1118" y="3372"/>
                  </a:lnTo>
                  <a:lnTo>
                    <a:pt x="1120" y="3370"/>
                  </a:lnTo>
                  <a:lnTo>
                    <a:pt x="1124" y="3368"/>
                  </a:lnTo>
                  <a:lnTo>
                    <a:pt x="1126" y="3366"/>
                  </a:lnTo>
                  <a:lnTo>
                    <a:pt x="1128" y="3364"/>
                  </a:lnTo>
                  <a:lnTo>
                    <a:pt x="1130" y="3362"/>
                  </a:lnTo>
                  <a:lnTo>
                    <a:pt x="1132" y="3360"/>
                  </a:lnTo>
                  <a:lnTo>
                    <a:pt x="1134" y="3358"/>
                  </a:lnTo>
                  <a:lnTo>
                    <a:pt x="1140" y="3352"/>
                  </a:lnTo>
                  <a:lnTo>
                    <a:pt x="1146" y="3344"/>
                  </a:lnTo>
                  <a:lnTo>
                    <a:pt x="1150" y="3340"/>
                  </a:lnTo>
                  <a:lnTo>
                    <a:pt x="1152" y="3338"/>
                  </a:lnTo>
                  <a:lnTo>
                    <a:pt x="1154" y="3336"/>
                  </a:lnTo>
                  <a:lnTo>
                    <a:pt x="1154" y="3334"/>
                  </a:lnTo>
                  <a:lnTo>
                    <a:pt x="1154" y="3332"/>
                  </a:lnTo>
                  <a:lnTo>
                    <a:pt x="1156" y="3328"/>
                  </a:lnTo>
                  <a:lnTo>
                    <a:pt x="1156" y="3326"/>
                  </a:lnTo>
                  <a:lnTo>
                    <a:pt x="1156" y="3324"/>
                  </a:lnTo>
                  <a:lnTo>
                    <a:pt x="1156" y="3322"/>
                  </a:lnTo>
                  <a:lnTo>
                    <a:pt x="1154" y="3322"/>
                  </a:lnTo>
                  <a:lnTo>
                    <a:pt x="1150" y="3322"/>
                  </a:lnTo>
                  <a:lnTo>
                    <a:pt x="1148" y="3320"/>
                  </a:lnTo>
                  <a:lnTo>
                    <a:pt x="1148" y="3318"/>
                  </a:lnTo>
                  <a:lnTo>
                    <a:pt x="1148" y="3314"/>
                  </a:lnTo>
                  <a:lnTo>
                    <a:pt x="1148" y="3312"/>
                  </a:lnTo>
                  <a:lnTo>
                    <a:pt x="1148" y="3310"/>
                  </a:lnTo>
                  <a:lnTo>
                    <a:pt x="1146" y="3308"/>
                  </a:lnTo>
                  <a:lnTo>
                    <a:pt x="1142" y="3300"/>
                  </a:lnTo>
                  <a:lnTo>
                    <a:pt x="1140" y="3298"/>
                  </a:lnTo>
                  <a:lnTo>
                    <a:pt x="1138" y="3294"/>
                  </a:lnTo>
                  <a:lnTo>
                    <a:pt x="1136" y="3290"/>
                  </a:lnTo>
                  <a:lnTo>
                    <a:pt x="1128" y="3278"/>
                  </a:lnTo>
                  <a:lnTo>
                    <a:pt x="1124" y="3276"/>
                  </a:lnTo>
                  <a:lnTo>
                    <a:pt x="1116" y="3268"/>
                  </a:lnTo>
                  <a:lnTo>
                    <a:pt x="1114" y="3266"/>
                  </a:lnTo>
                  <a:lnTo>
                    <a:pt x="1112" y="3264"/>
                  </a:lnTo>
                  <a:lnTo>
                    <a:pt x="1110" y="3262"/>
                  </a:lnTo>
                  <a:lnTo>
                    <a:pt x="1108" y="3262"/>
                  </a:lnTo>
                  <a:lnTo>
                    <a:pt x="1102" y="3260"/>
                  </a:lnTo>
                  <a:lnTo>
                    <a:pt x="1094" y="3256"/>
                  </a:lnTo>
                  <a:lnTo>
                    <a:pt x="1086" y="3252"/>
                  </a:lnTo>
                  <a:lnTo>
                    <a:pt x="1080" y="3248"/>
                  </a:lnTo>
                  <a:lnTo>
                    <a:pt x="1078" y="3246"/>
                  </a:lnTo>
                  <a:lnTo>
                    <a:pt x="1074" y="3246"/>
                  </a:lnTo>
                  <a:lnTo>
                    <a:pt x="1072" y="3244"/>
                  </a:lnTo>
                  <a:lnTo>
                    <a:pt x="1068" y="3244"/>
                  </a:lnTo>
                  <a:lnTo>
                    <a:pt x="1066" y="3244"/>
                  </a:lnTo>
                  <a:lnTo>
                    <a:pt x="1066" y="3244"/>
                  </a:lnTo>
                  <a:lnTo>
                    <a:pt x="1064" y="3242"/>
                  </a:lnTo>
                  <a:lnTo>
                    <a:pt x="1064" y="3240"/>
                  </a:lnTo>
                  <a:lnTo>
                    <a:pt x="1062" y="3238"/>
                  </a:lnTo>
                  <a:lnTo>
                    <a:pt x="1062" y="3236"/>
                  </a:lnTo>
                  <a:lnTo>
                    <a:pt x="1058" y="3230"/>
                  </a:lnTo>
                  <a:lnTo>
                    <a:pt x="1058" y="3228"/>
                  </a:lnTo>
                  <a:lnTo>
                    <a:pt x="1058" y="3228"/>
                  </a:lnTo>
                  <a:lnTo>
                    <a:pt x="1060" y="3226"/>
                  </a:lnTo>
                  <a:lnTo>
                    <a:pt x="1064" y="3222"/>
                  </a:lnTo>
                  <a:lnTo>
                    <a:pt x="1064" y="3220"/>
                  </a:lnTo>
                  <a:lnTo>
                    <a:pt x="1064" y="3218"/>
                  </a:lnTo>
                  <a:lnTo>
                    <a:pt x="1066" y="3216"/>
                  </a:lnTo>
                  <a:lnTo>
                    <a:pt x="1066" y="3214"/>
                  </a:lnTo>
                  <a:lnTo>
                    <a:pt x="1066" y="3208"/>
                  </a:lnTo>
                  <a:lnTo>
                    <a:pt x="1068" y="3204"/>
                  </a:lnTo>
                  <a:lnTo>
                    <a:pt x="1066" y="3200"/>
                  </a:lnTo>
                  <a:lnTo>
                    <a:pt x="1066" y="3196"/>
                  </a:lnTo>
                  <a:lnTo>
                    <a:pt x="1066" y="3192"/>
                  </a:lnTo>
                  <a:lnTo>
                    <a:pt x="1066" y="3188"/>
                  </a:lnTo>
                  <a:lnTo>
                    <a:pt x="1066" y="3182"/>
                  </a:lnTo>
                  <a:lnTo>
                    <a:pt x="1064" y="3180"/>
                  </a:lnTo>
                  <a:lnTo>
                    <a:pt x="1062" y="3178"/>
                  </a:lnTo>
                  <a:lnTo>
                    <a:pt x="1058" y="3174"/>
                  </a:lnTo>
                  <a:lnTo>
                    <a:pt x="1052" y="3166"/>
                  </a:lnTo>
                  <a:lnTo>
                    <a:pt x="1048" y="3160"/>
                  </a:lnTo>
                  <a:lnTo>
                    <a:pt x="1046" y="3156"/>
                  </a:lnTo>
                  <a:lnTo>
                    <a:pt x="1046" y="3154"/>
                  </a:lnTo>
                  <a:lnTo>
                    <a:pt x="1046" y="3150"/>
                  </a:lnTo>
                  <a:lnTo>
                    <a:pt x="1046" y="3148"/>
                  </a:lnTo>
                  <a:lnTo>
                    <a:pt x="1048" y="3146"/>
                  </a:lnTo>
                  <a:lnTo>
                    <a:pt x="1050" y="3144"/>
                  </a:lnTo>
                  <a:lnTo>
                    <a:pt x="1052" y="3142"/>
                  </a:lnTo>
                  <a:lnTo>
                    <a:pt x="1054" y="3136"/>
                  </a:lnTo>
                  <a:lnTo>
                    <a:pt x="1056" y="3132"/>
                  </a:lnTo>
                  <a:lnTo>
                    <a:pt x="1056" y="3132"/>
                  </a:lnTo>
                  <a:lnTo>
                    <a:pt x="1056" y="3130"/>
                  </a:lnTo>
                  <a:lnTo>
                    <a:pt x="1058" y="3126"/>
                  </a:lnTo>
                  <a:lnTo>
                    <a:pt x="1056" y="3120"/>
                  </a:lnTo>
                  <a:lnTo>
                    <a:pt x="1056" y="3116"/>
                  </a:lnTo>
                  <a:lnTo>
                    <a:pt x="1056" y="3112"/>
                  </a:lnTo>
                  <a:lnTo>
                    <a:pt x="1056" y="3110"/>
                  </a:lnTo>
                  <a:lnTo>
                    <a:pt x="1056" y="3108"/>
                  </a:lnTo>
                  <a:lnTo>
                    <a:pt x="1056" y="3106"/>
                  </a:lnTo>
                  <a:lnTo>
                    <a:pt x="1056" y="3104"/>
                  </a:lnTo>
                  <a:lnTo>
                    <a:pt x="1056" y="3102"/>
                  </a:lnTo>
                  <a:lnTo>
                    <a:pt x="1056" y="3100"/>
                  </a:lnTo>
                  <a:lnTo>
                    <a:pt x="1052" y="3096"/>
                  </a:lnTo>
                  <a:lnTo>
                    <a:pt x="1050" y="3096"/>
                  </a:lnTo>
                  <a:lnTo>
                    <a:pt x="1048" y="3094"/>
                  </a:lnTo>
                  <a:lnTo>
                    <a:pt x="1046" y="3092"/>
                  </a:lnTo>
                  <a:lnTo>
                    <a:pt x="1046" y="3090"/>
                  </a:lnTo>
                  <a:lnTo>
                    <a:pt x="1044" y="3088"/>
                  </a:lnTo>
                  <a:lnTo>
                    <a:pt x="1044" y="3084"/>
                  </a:lnTo>
                  <a:lnTo>
                    <a:pt x="1042" y="3082"/>
                  </a:lnTo>
                  <a:lnTo>
                    <a:pt x="1040" y="3080"/>
                  </a:lnTo>
                  <a:lnTo>
                    <a:pt x="1040" y="3078"/>
                  </a:lnTo>
                  <a:lnTo>
                    <a:pt x="1038" y="3078"/>
                  </a:lnTo>
                  <a:lnTo>
                    <a:pt x="1038" y="3076"/>
                  </a:lnTo>
                  <a:lnTo>
                    <a:pt x="1038" y="3074"/>
                  </a:lnTo>
                  <a:lnTo>
                    <a:pt x="1038" y="3072"/>
                  </a:lnTo>
                  <a:lnTo>
                    <a:pt x="1038" y="3070"/>
                  </a:lnTo>
                  <a:lnTo>
                    <a:pt x="1040" y="3068"/>
                  </a:lnTo>
                  <a:lnTo>
                    <a:pt x="1040" y="3066"/>
                  </a:lnTo>
                  <a:lnTo>
                    <a:pt x="1042" y="3064"/>
                  </a:lnTo>
                  <a:lnTo>
                    <a:pt x="1044" y="3060"/>
                  </a:lnTo>
                  <a:lnTo>
                    <a:pt x="1044" y="3058"/>
                  </a:lnTo>
                  <a:lnTo>
                    <a:pt x="1046" y="3058"/>
                  </a:lnTo>
                  <a:lnTo>
                    <a:pt x="1046" y="3056"/>
                  </a:lnTo>
                  <a:lnTo>
                    <a:pt x="1046" y="3054"/>
                  </a:lnTo>
                  <a:lnTo>
                    <a:pt x="1046" y="3052"/>
                  </a:lnTo>
                  <a:lnTo>
                    <a:pt x="1046" y="3050"/>
                  </a:lnTo>
                  <a:lnTo>
                    <a:pt x="1046" y="3048"/>
                  </a:lnTo>
                  <a:lnTo>
                    <a:pt x="1046" y="3046"/>
                  </a:lnTo>
                  <a:lnTo>
                    <a:pt x="1046" y="3044"/>
                  </a:lnTo>
                  <a:lnTo>
                    <a:pt x="1046" y="3040"/>
                  </a:lnTo>
                  <a:lnTo>
                    <a:pt x="1044" y="3038"/>
                  </a:lnTo>
                  <a:lnTo>
                    <a:pt x="1044" y="3036"/>
                  </a:lnTo>
                  <a:lnTo>
                    <a:pt x="1042" y="3036"/>
                  </a:lnTo>
                  <a:lnTo>
                    <a:pt x="1040" y="3034"/>
                  </a:lnTo>
                  <a:lnTo>
                    <a:pt x="1038" y="3032"/>
                  </a:lnTo>
                  <a:lnTo>
                    <a:pt x="1036" y="3030"/>
                  </a:lnTo>
                  <a:lnTo>
                    <a:pt x="1034" y="3028"/>
                  </a:lnTo>
                  <a:lnTo>
                    <a:pt x="1032" y="3026"/>
                  </a:lnTo>
                  <a:lnTo>
                    <a:pt x="1030" y="3024"/>
                  </a:lnTo>
                  <a:lnTo>
                    <a:pt x="1026" y="3020"/>
                  </a:lnTo>
                  <a:lnTo>
                    <a:pt x="1024" y="3018"/>
                  </a:lnTo>
                  <a:lnTo>
                    <a:pt x="1022" y="3011"/>
                  </a:lnTo>
                  <a:lnTo>
                    <a:pt x="1022" y="3007"/>
                  </a:lnTo>
                  <a:lnTo>
                    <a:pt x="1022" y="3005"/>
                  </a:lnTo>
                  <a:lnTo>
                    <a:pt x="1022" y="3003"/>
                  </a:lnTo>
                  <a:lnTo>
                    <a:pt x="1022" y="3001"/>
                  </a:lnTo>
                  <a:lnTo>
                    <a:pt x="1026" y="2993"/>
                  </a:lnTo>
                  <a:lnTo>
                    <a:pt x="1026" y="2991"/>
                  </a:lnTo>
                  <a:lnTo>
                    <a:pt x="1026" y="2987"/>
                  </a:lnTo>
                  <a:lnTo>
                    <a:pt x="1026" y="2987"/>
                  </a:lnTo>
                  <a:lnTo>
                    <a:pt x="1026" y="2985"/>
                  </a:lnTo>
                  <a:lnTo>
                    <a:pt x="1026" y="2983"/>
                  </a:lnTo>
                  <a:lnTo>
                    <a:pt x="1024" y="2983"/>
                  </a:lnTo>
                  <a:lnTo>
                    <a:pt x="1024" y="2981"/>
                  </a:lnTo>
                  <a:lnTo>
                    <a:pt x="1022" y="2981"/>
                  </a:lnTo>
                  <a:lnTo>
                    <a:pt x="1020" y="2979"/>
                  </a:lnTo>
                  <a:lnTo>
                    <a:pt x="1020" y="2977"/>
                  </a:lnTo>
                  <a:lnTo>
                    <a:pt x="1020" y="2975"/>
                  </a:lnTo>
                  <a:lnTo>
                    <a:pt x="1020" y="2973"/>
                  </a:lnTo>
                  <a:lnTo>
                    <a:pt x="1020" y="2971"/>
                  </a:lnTo>
                  <a:lnTo>
                    <a:pt x="1020" y="2969"/>
                  </a:lnTo>
                  <a:lnTo>
                    <a:pt x="1020" y="2967"/>
                  </a:lnTo>
                  <a:lnTo>
                    <a:pt x="1020" y="2965"/>
                  </a:lnTo>
                  <a:lnTo>
                    <a:pt x="1020" y="2963"/>
                  </a:lnTo>
                  <a:lnTo>
                    <a:pt x="1020" y="2961"/>
                  </a:lnTo>
                  <a:lnTo>
                    <a:pt x="1020" y="2959"/>
                  </a:lnTo>
                  <a:lnTo>
                    <a:pt x="1020" y="2957"/>
                  </a:lnTo>
                  <a:lnTo>
                    <a:pt x="1020" y="2955"/>
                  </a:lnTo>
                  <a:lnTo>
                    <a:pt x="1020" y="2953"/>
                  </a:lnTo>
                  <a:lnTo>
                    <a:pt x="1022" y="2951"/>
                  </a:lnTo>
                  <a:lnTo>
                    <a:pt x="1022" y="2949"/>
                  </a:lnTo>
                  <a:lnTo>
                    <a:pt x="1022" y="2945"/>
                  </a:lnTo>
                  <a:lnTo>
                    <a:pt x="1022" y="2943"/>
                  </a:lnTo>
                  <a:lnTo>
                    <a:pt x="1022" y="2941"/>
                  </a:lnTo>
                  <a:lnTo>
                    <a:pt x="1022" y="2939"/>
                  </a:lnTo>
                  <a:lnTo>
                    <a:pt x="1022" y="2937"/>
                  </a:lnTo>
                  <a:lnTo>
                    <a:pt x="1022" y="2935"/>
                  </a:lnTo>
                  <a:lnTo>
                    <a:pt x="1022" y="2931"/>
                  </a:lnTo>
                  <a:lnTo>
                    <a:pt x="1022" y="2929"/>
                  </a:lnTo>
                  <a:lnTo>
                    <a:pt x="1022" y="2927"/>
                  </a:lnTo>
                  <a:lnTo>
                    <a:pt x="1024" y="2925"/>
                  </a:lnTo>
                  <a:lnTo>
                    <a:pt x="1026" y="2921"/>
                  </a:lnTo>
                  <a:lnTo>
                    <a:pt x="1028" y="2921"/>
                  </a:lnTo>
                  <a:lnTo>
                    <a:pt x="1028" y="2917"/>
                  </a:lnTo>
                  <a:lnTo>
                    <a:pt x="1030" y="2915"/>
                  </a:lnTo>
                  <a:lnTo>
                    <a:pt x="1030" y="2913"/>
                  </a:lnTo>
                  <a:lnTo>
                    <a:pt x="1030" y="2911"/>
                  </a:lnTo>
                  <a:lnTo>
                    <a:pt x="1032" y="2909"/>
                  </a:lnTo>
                  <a:lnTo>
                    <a:pt x="1032" y="2907"/>
                  </a:lnTo>
                  <a:lnTo>
                    <a:pt x="1032" y="2905"/>
                  </a:lnTo>
                  <a:lnTo>
                    <a:pt x="1032" y="2903"/>
                  </a:lnTo>
                  <a:lnTo>
                    <a:pt x="1030" y="2901"/>
                  </a:lnTo>
                  <a:lnTo>
                    <a:pt x="1032" y="2899"/>
                  </a:lnTo>
                  <a:lnTo>
                    <a:pt x="1032" y="2897"/>
                  </a:lnTo>
                  <a:lnTo>
                    <a:pt x="1032" y="2895"/>
                  </a:lnTo>
                  <a:lnTo>
                    <a:pt x="1032" y="2893"/>
                  </a:lnTo>
                  <a:lnTo>
                    <a:pt x="1034" y="2891"/>
                  </a:lnTo>
                  <a:lnTo>
                    <a:pt x="1036" y="2885"/>
                  </a:lnTo>
                  <a:lnTo>
                    <a:pt x="1036" y="2883"/>
                  </a:lnTo>
                  <a:lnTo>
                    <a:pt x="1036" y="2881"/>
                  </a:lnTo>
                  <a:lnTo>
                    <a:pt x="1036" y="2879"/>
                  </a:lnTo>
                  <a:lnTo>
                    <a:pt x="1038" y="2879"/>
                  </a:lnTo>
                  <a:lnTo>
                    <a:pt x="1038" y="2877"/>
                  </a:lnTo>
                  <a:lnTo>
                    <a:pt x="1038" y="2875"/>
                  </a:lnTo>
                  <a:lnTo>
                    <a:pt x="1038" y="2873"/>
                  </a:lnTo>
                  <a:lnTo>
                    <a:pt x="1034" y="2867"/>
                  </a:lnTo>
                  <a:lnTo>
                    <a:pt x="1032" y="2865"/>
                  </a:lnTo>
                  <a:lnTo>
                    <a:pt x="1030" y="2861"/>
                  </a:lnTo>
                  <a:lnTo>
                    <a:pt x="1028" y="2859"/>
                  </a:lnTo>
                  <a:lnTo>
                    <a:pt x="1028" y="2857"/>
                  </a:lnTo>
                  <a:lnTo>
                    <a:pt x="1026" y="2857"/>
                  </a:lnTo>
                  <a:lnTo>
                    <a:pt x="1026" y="2855"/>
                  </a:lnTo>
                  <a:lnTo>
                    <a:pt x="1026" y="2853"/>
                  </a:lnTo>
                  <a:lnTo>
                    <a:pt x="1026" y="2849"/>
                  </a:lnTo>
                  <a:lnTo>
                    <a:pt x="1024" y="2845"/>
                  </a:lnTo>
                  <a:lnTo>
                    <a:pt x="1022" y="2843"/>
                  </a:lnTo>
                  <a:lnTo>
                    <a:pt x="1022" y="2843"/>
                  </a:lnTo>
                  <a:lnTo>
                    <a:pt x="1020" y="2839"/>
                  </a:lnTo>
                  <a:lnTo>
                    <a:pt x="1020" y="2837"/>
                  </a:lnTo>
                  <a:lnTo>
                    <a:pt x="1020" y="2835"/>
                  </a:lnTo>
                  <a:lnTo>
                    <a:pt x="1018" y="2833"/>
                  </a:lnTo>
                  <a:lnTo>
                    <a:pt x="1018" y="2831"/>
                  </a:lnTo>
                  <a:lnTo>
                    <a:pt x="1018" y="2829"/>
                  </a:lnTo>
                  <a:lnTo>
                    <a:pt x="1018" y="2827"/>
                  </a:lnTo>
                  <a:lnTo>
                    <a:pt x="1018" y="2825"/>
                  </a:lnTo>
                  <a:lnTo>
                    <a:pt x="1018" y="2821"/>
                  </a:lnTo>
                  <a:lnTo>
                    <a:pt x="1018" y="2819"/>
                  </a:lnTo>
                  <a:lnTo>
                    <a:pt x="1018" y="2817"/>
                  </a:lnTo>
                  <a:lnTo>
                    <a:pt x="1018" y="2815"/>
                  </a:lnTo>
                  <a:lnTo>
                    <a:pt x="1016" y="2815"/>
                  </a:lnTo>
                  <a:lnTo>
                    <a:pt x="1016" y="2813"/>
                  </a:lnTo>
                  <a:lnTo>
                    <a:pt x="1016" y="2811"/>
                  </a:lnTo>
                  <a:lnTo>
                    <a:pt x="1014" y="2811"/>
                  </a:lnTo>
                  <a:lnTo>
                    <a:pt x="1014" y="2809"/>
                  </a:lnTo>
                  <a:lnTo>
                    <a:pt x="1014" y="2807"/>
                  </a:lnTo>
                  <a:lnTo>
                    <a:pt x="1012" y="2807"/>
                  </a:lnTo>
                  <a:lnTo>
                    <a:pt x="1012" y="2805"/>
                  </a:lnTo>
                  <a:lnTo>
                    <a:pt x="1010" y="2805"/>
                  </a:lnTo>
                  <a:lnTo>
                    <a:pt x="1010" y="2803"/>
                  </a:lnTo>
                  <a:lnTo>
                    <a:pt x="1008" y="2803"/>
                  </a:lnTo>
                  <a:lnTo>
                    <a:pt x="1006" y="2801"/>
                  </a:lnTo>
                  <a:lnTo>
                    <a:pt x="1004" y="2801"/>
                  </a:lnTo>
                  <a:lnTo>
                    <a:pt x="1004" y="2799"/>
                  </a:lnTo>
                  <a:lnTo>
                    <a:pt x="1004" y="2797"/>
                  </a:lnTo>
                  <a:lnTo>
                    <a:pt x="1002" y="2797"/>
                  </a:lnTo>
                  <a:lnTo>
                    <a:pt x="1002" y="2795"/>
                  </a:lnTo>
                  <a:lnTo>
                    <a:pt x="1000" y="2795"/>
                  </a:lnTo>
                  <a:lnTo>
                    <a:pt x="998" y="2795"/>
                  </a:lnTo>
                  <a:lnTo>
                    <a:pt x="998" y="2793"/>
                  </a:lnTo>
                  <a:lnTo>
                    <a:pt x="996" y="2793"/>
                  </a:lnTo>
                  <a:lnTo>
                    <a:pt x="996" y="2791"/>
                  </a:lnTo>
                  <a:lnTo>
                    <a:pt x="996" y="2789"/>
                  </a:lnTo>
                  <a:lnTo>
                    <a:pt x="996" y="2787"/>
                  </a:lnTo>
                  <a:lnTo>
                    <a:pt x="996" y="2785"/>
                  </a:lnTo>
                  <a:lnTo>
                    <a:pt x="994" y="2783"/>
                  </a:lnTo>
                  <a:lnTo>
                    <a:pt x="994" y="2781"/>
                  </a:lnTo>
                  <a:lnTo>
                    <a:pt x="994" y="2779"/>
                  </a:lnTo>
                  <a:lnTo>
                    <a:pt x="992" y="2777"/>
                  </a:lnTo>
                  <a:lnTo>
                    <a:pt x="992" y="2775"/>
                  </a:lnTo>
                  <a:lnTo>
                    <a:pt x="990" y="2773"/>
                  </a:lnTo>
                  <a:lnTo>
                    <a:pt x="990" y="2771"/>
                  </a:lnTo>
                  <a:lnTo>
                    <a:pt x="988" y="2769"/>
                  </a:lnTo>
                  <a:lnTo>
                    <a:pt x="986" y="2769"/>
                  </a:lnTo>
                  <a:lnTo>
                    <a:pt x="984" y="2767"/>
                  </a:lnTo>
                  <a:lnTo>
                    <a:pt x="982" y="2767"/>
                  </a:lnTo>
                  <a:lnTo>
                    <a:pt x="980" y="2765"/>
                  </a:lnTo>
                  <a:lnTo>
                    <a:pt x="978" y="2765"/>
                  </a:lnTo>
                  <a:lnTo>
                    <a:pt x="978" y="2763"/>
                  </a:lnTo>
                  <a:lnTo>
                    <a:pt x="976" y="2759"/>
                  </a:lnTo>
                  <a:lnTo>
                    <a:pt x="976" y="2757"/>
                  </a:lnTo>
                  <a:lnTo>
                    <a:pt x="974" y="2757"/>
                  </a:lnTo>
                  <a:lnTo>
                    <a:pt x="974" y="2755"/>
                  </a:lnTo>
                  <a:lnTo>
                    <a:pt x="974" y="2753"/>
                  </a:lnTo>
                  <a:lnTo>
                    <a:pt x="972" y="2753"/>
                  </a:lnTo>
                  <a:lnTo>
                    <a:pt x="972" y="2751"/>
                  </a:lnTo>
                  <a:lnTo>
                    <a:pt x="970" y="2749"/>
                  </a:lnTo>
                  <a:lnTo>
                    <a:pt x="970" y="2749"/>
                  </a:lnTo>
                  <a:lnTo>
                    <a:pt x="968" y="2747"/>
                  </a:lnTo>
                  <a:lnTo>
                    <a:pt x="968" y="2747"/>
                  </a:lnTo>
                  <a:lnTo>
                    <a:pt x="966" y="2745"/>
                  </a:lnTo>
                  <a:lnTo>
                    <a:pt x="966" y="2743"/>
                  </a:lnTo>
                  <a:lnTo>
                    <a:pt x="964" y="2741"/>
                  </a:lnTo>
                  <a:lnTo>
                    <a:pt x="964" y="2739"/>
                  </a:lnTo>
                  <a:lnTo>
                    <a:pt x="964" y="2737"/>
                  </a:lnTo>
                  <a:lnTo>
                    <a:pt x="964" y="2735"/>
                  </a:lnTo>
                  <a:lnTo>
                    <a:pt x="964" y="2733"/>
                  </a:lnTo>
                  <a:lnTo>
                    <a:pt x="962" y="2731"/>
                  </a:lnTo>
                  <a:lnTo>
                    <a:pt x="962" y="2729"/>
                  </a:lnTo>
                  <a:lnTo>
                    <a:pt x="958" y="2725"/>
                  </a:lnTo>
                  <a:lnTo>
                    <a:pt x="956" y="2723"/>
                  </a:lnTo>
                  <a:lnTo>
                    <a:pt x="954" y="2721"/>
                  </a:lnTo>
                  <a:lnTo>
                    <a:pt x="950" y="2715"/>
                  </a:lnTo>
                  <a:lnTo>
                    <a:pt x="948" y="2713"/>
                  </a:lnTo>
                  <a:lnTo>
                    <a:pt x="946" y="2713"/>
                  </a:lnTo>
                  <a:lnTo>
                    <a:pt x="946" y="2711"/>
                  </a:lnTo>
                  <a:lnTo>
                    <a:pt x="944" y="2709"/>
                  </a:lnTo>
                  <a:lnTo>
                    <a:pt x="940" y="2709"/>
                  </a:lnTo>
                  <a:lnTo>
                    <a:pt x="936" y="2705"/>
                  </a:lnTo>
                  <a:lnTo>
                    <a:pt x="934" y="2705"/>
                  </a:lnTo>
                  <a:lnTo>
                    <a:pt x="934" y="2699"/>
                  </a:lnTo>
                  <a:lnTo>
                    <a:pt x="932" y="2699"/>
                  </a:lnTo>
                  <a:lnTo>
                    <a:pt x="930" y="2697"/>
                  </a:lnTo>
                  <a:lnTo>
                    <a:pt x="924" y="2691"/>
                  </a:lnTo>
                  <a:lnTo>
                    <a:pt x="924" y="2689"/>
                  </a:lnTo>
                  <a:lnTo>
                    <a:pt x="922" y="2685"/>
                  </a:lnTo>
                  <a:lnTo>
                    <a:pt x="922" y="2681"/>
                  </a:lnTo>
                  <a:lnTo>
                    <a:pt x="922" y="2679"/>
                  </a:lnTo>
                  <a:lnTo>
                    <a:pt x="920" y="2677"/>
                  </a:lnTo>
                  <a:lnTo>
                    <a:pt x="918" y="2677"/>
                  </a:lnTo>
                  <a:lnTo>
                    <a:pt x="918" y="2675"/>
                  </a:lnTo>
                  <a:lnTo>
                    <a:pt x="916" y="2673"/>
                  </a:lnTo>
                  <a:lnTo>
                    <a:pt x="912" y="2673"/>
                  </a:lnTo>
                  <a:lnTo>
                    <a:pt x="910" y="2671"/>
                  </a:lnTo>
                  <a:lnTo>
                    <a:pt x="908" y="2671"/>
                  </a:lnTo>
                  <a:lnTo>
                    <a:pt x="906" y="2671"/>
                  </a:lnTo>
                  <a:lnTo>
                    <a:pt x="904" y="2669"/>
                  </a:lnTo>
                  <a:lnTo>
                    <a:pt x="902" y="2667"/>
                  </a:lnTo>
                  <a:lnTo>
                    <a:pt x="900" y="2667"/>
                  </a:lnTo>
                  <a:lnTo>
                    <a:pt x="898" y="2667"/>
                  </a:lnTo>
                  <a:lnTo>
                    <a:pt x="896" y="2667"/>
                  </a:lnTo>
                  <a:lnTo>
                    <a:pt x="894" y="2667"/>
                  </a:lnTo>
                  <a:lnTo>
                    <a:pt x="890" y="2667"/>
                  </a:lnTo>
                  <a:lnTo>
                    <a:pt x="888" y="2667"/>
                  </a:lnTo>
                  <a:lnTo>
                    <a:pt x="886" y="2667"/>
                  </a:lnTo>
                  <a:lnTo>
                    <a:pt x="882" y="2665"/>
                  </a:lnTo>
                  <a:lnTo>
                    <a:pt x="880" y="2663"/>
                  </a:lnTo>
                  <a:lnTo>
                    <a:pt x="878" y="2663"/>
                  </a:lnTo>
                  <a:lnTo>
                    <a:pt x="878" y="2661"/>
                  </a:lnTo>
                  <a:lnTo>
                    <a:pt x="876" y="2661"/>
                  </a:lnTo>
                  <a:lnTo>
                    <a:pt x="876" y="2659"/>
                  </a:lnTo>
                  <a:lnTo>
                    <a:pt x="874" y="2659"/>
                  </a:lnTo>
                  <a:lnTo>
                    <a:pt x="874" y="2657"/>
                  </a:lnTo>
                  <a:lnTo>
                    <a:pt x="872" y="2657"/>
                  </a:lnTo>
                  <a:lnTo>
                    <a:pt x="866" y="2657"/>
                  </a:lnTo>
                  <a:lnTo>
                    <a:pt x="862" y="2655"/>
                  </a:lnTo>
                  <a:lnTo>
                    <a:pt x="860" y="2655"/>
                  </a:lnTo>
                  <a:lnTo>
                    <a:pt x="856" y="2655"/>
                  </a:lnTo>
                  <a:lnTo>
                    <a:pt x="848" y="2655"/>
                  </a:lnTo>
                  <a:lnTo>
                    <a:pt x="846" y="2655"/>
                  </a:lnTo>
                  <a:lnTo>
                    <a:pt x="844" y="2653"/>
                  </a:lnTo>
                  <a:lnTo>
                    <a:pt x="842" y="2653"/>
                  </a:lnTo>
                  <a:lnTo>
                    <a:pt x="840" y="2651"/>
                  </a:lnTo>
                  <a:lnTo>
                    <a:pt x="838" y="2651"/>
                  </a:lnTo>
                  <a:lnTo>
                    <a:pt x="836" y="2651"/>
                  </a:lnTo>
                  <a:lnTo>
                    <a:pt x="834" y="2651"/>
                  </a:lnTo>
                  <a:lnTo>
                    <a:pt x="832" y="2651"/>
                  </a:lnTo>
                  <a:lnTo>
                    <a:pt x="830" y="2651"/>
                  </a:lnTo>
                  <a:lnTo>
                    <a:pt x="828" y="2651"/>
                  </a:lnTo>
                  <a:lnTo>
                    <a:pt x="826" y="2651"/>
                  </a:lnTo>
                  <a:lnTo>
                    <a:pt x="826" y="2651"/>
                  </a:lnTo>
                  <a:lnTo>
                    <a:pt x="826" y="2651"/>
                  </a:lnTo>
                  <a:lnTo>
                    <a:pt x="822" y="2649"/>
                  </a:lnTo>
                  <a:lnTo>
                    <a:pt x="820" y="2649"/>
                  </a:lnTo>
                  <a:lnTo>
                    <a:pt x="818" y="2647"/>
                  </a:lnTo>
                  <a:lnTo>
                    <a:pt x="816" y="2645"/>
                  </a:lnTo>
                  <a:lnTo>
                    <a:pt x="814" y="2643"/>
                  </a:lnTo>
                  <a:lnTo>
                    <a:pt x="814" y="2641"/>
                  </a:lnTo>
                  <a:lnTo>
                    <a:pt x="814" y="2639"/>
                  </a:lnTo>
                  <a:lnTo>
                    <a:pt x="812" y="2637"/>
                  </a:lnTo>
                  <a:lnTo>
                    <a:pt x="812" y="2635"/>
                  </a:lnTo>
                  <a:lnTo>
                    <a:pt x="810" y="2633"/>
                  </a:lnTo>
                  <a:lnTo>
                    <a:pt x="808" y="2631"/>
                  </a:lnTo>
                  <a:lnTo>
                    <a:pt x="806" y="2631"/>
                  </a:lnTo>
                  <a:lnTo>
                    <a:pt x="804" y="2629"/>
                  </a:lnTo>
                  <a:lnTo>
                    <a:pt x="802" y="2629"/>
                  </a:lnTo>
                  <a:lnTo>
                    <a:pt x="800" y="2629"/>
                  </a:lnTo>
                  <a:lnTo>
                    <a:pt x="798" y="2627"/>
                  </a:lnTo>
                  <a:lnTo>
                    <a:pt x="796" y="2627"/>
                  </a:lnTo>
                  <a:lnTo>
                    <a:pt x="796" y="2625"/>
                  </a:lnTo>
                  <a:lnTo>
                    <a:pt x="794" y="2623"/>
                  </a:lnTo>
                  <a:lnTo>
                    <a:pt x="792" y="2621"/>
                  </a:lnTo>
                  <a:lnTo>
                    <a:pt x="790" y="2621"/>
                  </a:lnTo>
                  <a:lnTo>
                    <a:pt x="790" y="2619"/>
                  </a:lnTo>
                  <a:lnTo>
                    <a:pt x="788" y="2619"/>
                  </a:lnTo>
                  <a:lnTo>
                    <a:pt x="786" y="2619"/>
                  </a:lnTo>
                  <a:lnTo>
                    <a:pt x="784" y="2619"/>
                  </a:lnTo>
                  <a:lnTo>
                    <a:pt x="782" y="2617"/>
                  </a:lnTo>
                  <a:lnTo>
                    <a:pt x="782" y="2615"/>
                  </a:lnTo>
                  <a:lnTo>
                    <a:pt x="780" y="2615"/>
                  </a:lnTo>
                  <a:lnTo>
                    <a:pt x="780" y="2613"/>
                  </a:lnTo>
                  <a:lnTo>
                    <a:pt x="778" y="2613"/>
                  </a:lnTo>
                  <a:lnTo>
                    <a:pt x="778" y="2611"/>
                  </a:lnTo>
                  <a:lnTo>
                    <a:pt x="778" y="2609"/>
                  </a:lnTo>
                  <a:lnTo>
                    <a:pt x="776" y="2607"/>
                  </a:lnTo>
                  <a:lnTo>
                    <a:pt x="774" y="2603"/>
                  </a:lnTo>
                  <a:lnTo>
                    <a:pt x="774" y="2603"/>
                  </a:lnTo>
                  <a:lnTo>
                    <a:pt x="774" y="2601"/>
                  </a:lnTo>
                  <a:lnTo>
                    <a:pt x="772" y="2599"/>
                  </a:lnTo>
                  <a:lnTo>
                    <a:pt x="770" y="2597"/>
                  </a:lnTo>
                  <a:lnTo>
                    <a:pt x="768" y="2595"/>
                  </a:lnTo>
                  <a:lnTo>
                    <a:pt x="766" y="2593"/>
                  </a:lnTo>
                  <a:lnTo>
                    <a:pt x="762" y="2588"/>
                  </a:lnTo>
                  <a:lnTo>
                    <a:pt x="760" y="2588"/>
                  </a:lnTo>
                  <a:lnTo>
                    <a:pt x="758" y="2588"/>
                  </a:lnTo>
                  <a:lnTo>
                    <a:pt x="756" y="2588"/>
                  </a:lnTo>
                  <a:lnTo>
                    <a:pt x="754" y="2588"/>
                  </a:lnTo>
                  <a:lnTo>
                    <a:pt x="752" y="2586"/>
                  </a:lnTo>
                  <a:lnTo>
                    <a:pt x="748" y="2584"/>
                  </a:lnTo>
                  <a:lnTo>
                    <a:pt x="746" y="2582"/>
                  </a:lnTo>
                  <a:lnTo>
                    <a:pt x="746" y="2578"/>
                  </a:lnTo>
                  <a:lnTo>
                    <a:pt x="746" y="2576"/>
                  </a:lnTo>
                  <a:lnTo>
                    <a:pt x="744" y="2574"/>
                  </a:lnTo>
                  <a:lnTo>
                    <a:pt x="744" y="2572"/>
                  </a:lnTo>
                  <a:lnTo>
                    <a:pt x="744" y="2570"/>
                  </a:lnTo>
                  <a:lnTo>
                    <a:pt x="744" y="2568"/>
                  </a:lnTo>
                  <a:lnTo>
                    <a:pt x="742" y="2564"/>
                  </a:lnTo>
                  <a:lnTo>
                    <a:pt x="740" y="2564"/>
                  </a:lnTo>
                  <a:lnTo>
                    <a:pt x="740" y="2562"/>
                  </a:lnTo>
                  <a:lnTo>
                    <a:pt x="738" y="2560"/>
                  </a:lnTo>
                  <a:lnTo>
                    <a:pt x="736" y="2558"/>
                  </a:lnTo>
                  <a:lnTo>
                    <a:pt x="734" y="2558"/>
                  </a:lnTo>
                  <a:lnTo>
                    <a:pt x="732" y="2558"/>
                  </a:lnTo>
                  <a:lnTo>
                    <a:pt x="730" y="2556"/>
                  </a:lnTo>
                  <a:lnTo>
                    <a:pt x="726" y="2556"/>
                  </a:lnTo>
                  <a:lnTo>
                    <a:pt x="722" y="2556"/>
                  </a:lnTo>
                  <a:lnTo>
                    <a:pt x="720" y="2554"/>
                  </a:lnTo>
                  <a:lnTo>
                    <a:pt x="718" y="2554"/>
                  </a:lnTo>
                  <a:lnTo>
                    <a:pt x="716" y="2554"/>
                  </a:lnTo>
                  <a:lnTo>
                    <a:pt x="712" y="2552"/>
                  </a:lnTo>
                  <a:lnTo>
                    <a:pt x="710" y="2550"/>
                  </a:lnTo>
                  <a:lnTo>
                    <a:pt x="708" y="2548"/>
                  </a:lnTo>
                  <a:lnTo>
                    <a:pt x="706" y="2548"/>
                  </a:lnTo>
                  <a:lnTo>
                    <a:pt x="704" y="2546"/>
                  </a:lnTo>
                  <a:lnTo>
                    <a:pt x="704" y="2544"/>
                  </a:lnTo>
                  <a:lnTo>
                    <a:pt x="700" y="2544"/>
                  </a:lnTo>
                  <a:lnTo>
                    <a:pt x="698" y="2542"/>
                  </a:lnTo>
                  <a:lnTo>
                    <a:pt x="696" y="2542"/>
                  </a:lnTo>
                  <a:lnTo>
                    <a:pt x="694" y="2540"/>
                  </a:lnTo>
                  <a:lnTo>
                    <a:pt x="692" y="2540"/>
                  </a:lnTo>
                  <a:lnTo>
                    <a:pt x="690" y="2538"/>
                  </a:lnTo>
                  <a:lnTo>
                    <a:pt x="688" y="2538"/>
                  </a:lnTo>
                  <a:lnTo>
                    <a:pt x="686" y="2536"/>
                  </a:lnTo>
                  <a:lnTo>
                    <a:pt x="684" y="2536"/>
                  </a:lnTo>
                  <a:lnTo>
                    <a:pt x="682" y="2534"/>
                  </a:lnTo>
                  <a:lnTo>
                    <a:pt x="682" y="2532"/>
                  </a:lnTo>
                  <a:lnTo>
                    <a:pt x="678" y="2530"/>
                  </a:lnTo>
                  <a:lnTo>
                    <a:pt x="676" y="2526"/>
                  </a:lnTo>
                  <a:lnTo>
                    <a:pt x="672" y="2522"/>
                  </a:lnTo>
                  <a:lnTo>
                    <a:pt x="670" y="2516"/>
                  </a:lnTo>
                  <a:lnTo>
                    <a:pt x="668" y="2516"/>
                  </a:lnTo>
                  <a:lnTo>
                    <a:pt x="668" y="2514"/>
                  </a:lnTo>
                  <a:lnTo>
                    <a:pt x="666" y="2514"/>
                  </a:lnTo>
                  <a:lnTo>
                    <a:pt x="664" y="2514"/>
                  </a:lnTo>
                  <a:lnTo>
                    <a:pt x="664" y="2512"/>
                  </a:lnTo>
                  <a:lnTo>
                    <a:pt x="662" y="2512"/>
                  </a:lnTo>
                  <a:lnTo>
                    <a:pt x="660" y="2510"/>
                  </a:lnTo>
                  <a:lnTo>
                    <a:pt x="658" y="2510"/>
                  </a:lnTo>
                  <a:lnTo>
                    <a:pt x="654" y="2506"/>
                  </a:lnTo>
                  <a:lnTo>
                    <a:pt x="652" y="2506"/>
                  </a:lnTo>
                  <a:lnTo>
                    <a:pt x="650" y="2506"/>
                  </a:lnTo>
                  <a:lnTo>
                    <a:pt x="650" y="2504"/>
                  </a:lnTo>
                  <a:lnTo>
                    <a:pt x="646" y="2502"/>
                  </a:lnTo>
                  <a:lnTo>
                    <a:pt x="644" y="2502"/>
                  </a:lnTo>
                  <a:lnTo>
                    <a:pt x="642" y="2500"/>
                  </a:lnTo>
                  <a:lnTo>
                    <a:pt x="640" y="2498"/>
                  </a:lnTo>
                  <a:lnTo>
                    <a:pt x="640" y="2496"/>
                  </a:lnTo>
                  <a:lnTo>
                    <a:pt x="638" y="2494"/>
                  </a:lnTo>
                  <a:lnTo>
                    <a:pt x="638" y="2492"/>
                  </a:lnTo>
                  <a:lnTo>
                    <a:pt x="638" y="2490"/>
                  </a:lnTo>
                  <a:lnTo>
                    <a:pt x="638" y="2486"/>
                  </a:lnTo>
                  <a:lnTo>
                    <a:pt x="636" y="2484"/>
                  </a:lnTo>
                  <a:lnTo>
                    <a:pt x="634" y="2480"/>
                  </a:lnTo>
                  <a:lnTo>
                    <a:pt x="632" y="2474"/>
                  </a:lnTo>
                  <a:lnTo>
                    <a:pt x="632" y="2472"/>
                  </a:lnTo>
                  <a:lnTo>
                    <a:pt x="630" y="2470"/>
                  </a:lnTo>
                  <a:lnTo>
                    <a:pt x="630" y="2466"/>
                  </a:lnTo>
                  <a:lnTo>
                    <a:pt x="630" y="2464"/>
                  </a:lnTo>
                  <a:lnTo>
                    <a:pt x="632" y="2462"/>
                  </a:lnTo>
                  <a:lnTo>
                    <a:pt x="632" y="2458"/>
                  </a:lnTo>
                  <a:lnTo>
                    <a:pt x="634" y="2458"/>
                  </a:lnTo>
                  <a:lnTo>
                    <a:pt x="634" y="2456"/>
                  </a:lnTo>
                  <a:lnTo>
                    <a:pt x="634" y="2454"/>
                  </a:lnTo>
                  <a:lnTo>
                    <a:pt x="634" y="2452"/>
                  </a:lnTo>
                  <a:lnTo>
                    <a:pt x="632" y="2450"/>
                  </a:lnTo>
                  <a:lnTo>
                    <a:pt x="632" y="2448"/>
                  </a:lnTo>
                  <a:lnTo>
                    <a:pt x="630" y="2446"/>
                  </a:lnTo>
                  <a:lnTo>
                    <a:pt x="630" y="2444"/>
                  </a:lnTo>
                  <a:lnTo>
                    <a:pt x="628" y="2444"/>
                  </a:lnTo>
                  <a:lnTo>
                    <a:pt x="628" y="2442"/>
                  </a:lnTo>
                  <a:lnTo>
                    <a:pt x="628" y="2440"/>
                  </a:lnTo>
                  <a:lnTo>
                    <a:pt x="628" y="2438"/>
                  </a:lnTo>
                  <a:lnTo>
                    <a:pt x="628" y="2436"/>
                  </a:lnTo>
                  <a:lnTo>
                    <a:pt x="628" y="2434"/>
                  </a:lnTo>
                  <a:lnTo>
                    <a:pt x="628" y="2432"/>
                  </a:lnTo>
                  <a:lnTo>
                    <a:pt x="626" y="2430"/>
                  </a:lnTo>
                  <a:lnTo>
                    <a:pt x="624" y="2428"/>
                  </a:lnTo>
                  <a:lnTo>
                    <a:pt x="622" y="2426"/>
                  </a:lnTo>
                  <a:lnTo>
                    <a:pt x="620" y="2426"/>
                  </a:lnTo>
                  <a:lnTo>
                    <a:pt x="620" y="2424"/>
                  </a:lnTo>
                  <a:lnTo>
                    <a:pt x="618" y="2424"/>
                  </a:lnTo>
                  <a:lnTo>
                    <a:pt x="616" y="2422"/>
                  </a:lnTo>
                  <a:lnTo>
                    <a:pt x="614" y="2422"/>
                  </a:lnTo>
                  <a:lnTo>
                    <a:pt x="612" y="2422"/>
                  </a:lnTo>
                  <a:lnTo>
                    <a:pt x="610" y="2420"/>
                  </a:lnTo>
                  <a:lnTo>
                    <a:pt x="610" y="2418"/>
                  </a:lnTo>
                  <a:lnTo>
                    <a:pt x="610" y="2416"/>
                  </a:lnTo>
                  <a:lnTo>
                    <a:pt x="608" y="2414"/>
                  </a:lnTo>
                  <a:lnTo>
                    <a:pt x="608" y="2412"/>
                  </a:lnTo>
                  <a:lnTo>
                    <a:pt x="610" y="2412"/>
                  </a:lnTo>
                  <a:lnTo>
                    <a:pt x="610" y="2410"/>
                  </a:lnTo>
                  <a:lnTo>
                    <a:pt x="612" y="2410"/>
                  </a:lnTo>
                  <a:lnTo>
                    <a:pt x="612" y="2408"/>
                  </a:lnTo>
                  <a:lnTo>
                    <a:pt x="614" y="2408"/>
                  </a:lnTo>
                  <a:lnTo>
                    <a:pt x="614" y="2406"/>
                  </a:lnTo>
                  <a:lnTo>
                    <a:pt x="616" y="2404"/>
                  </a:lnTo>
                  <a:lnTo>
                    <a:pt x="616" y="2402"/>
                  </a:lnTo>
                  <a:lnTo>
                    <a:pt x="616" y="2400"/>
                  </a:lnTo>
                  <a:lnTo>
                    <a:pt x="616" y="2398"/>
                  </a:lnTo>
                  <a:lnTo>
                    <a:pt x="614" y="2394"/>
                  </a:lnTo>
                  <a:lnTo>
                    <a:pt x="614" y="2390"/>
                  </a:lnTo>
                  <a:lnTo>
                    <a:pt x="610" y="2382"/>
                  </a:lnTo>
                  <a:lnTo>
                    <a:pt x="608" y="2380"/>
                  </a:lnTo>
                  <a:lnTo>
                    <a:pt x="606" y="2378"/>
                  </a:lnTo>
                  <a:lnTo>
                    <a:pt x="602" y="2376"/>
                  </a:lnTo>
                  <a:lnTo>
                    <a:pt x="598" y="2374"/>
                  </a:lnTo>
                  <a:lnTo>
                    <a:pt x="598" y="2372"/>
                  </a:lnTo>
                  <a:lnTo>
                    <a:pt x="596" y="2372"/>
                  </a:lnTo>
                  <a:lnTo>
                    <a:pt x="592" y="2366"/>
                  </a:lnTo>
                  <a:lnTo>
                    <a:pt x="590" y="2362"/>
                  </a:lnTo>
                  <a:lnTo>
                    <a:pt x="588" y="2362"/>
                  </a:lnTo>
                  <a:lnTo>
                    <a:pt x="586" y="2360"/>
                  </a:lnTo>
                  <a:lnTo>
                    <a:pt x="586" y="2358"/>
                  </a:lnTo>
                  <a:lnTo>
                    <a:pt x="586" y="2356"/>
                  </a:lnTo>
                  <a:lnTo>
                    <a:pt x="584" y="2354"/>
                  </a:lnTo>
                  <a:lnTo>
                    <a:pt x="582" y="2352"/>
                  </a:lnTo>
                  <a:lnTo>
                    <a:pt x="580" y="2352"/>
                  </a:lnTo>
                  <a:lnTo>
                    <a:pt x="578" y="2350"/>
                  </a:lnTo>
                  <a:lnTo>
                    <a:pt x="576" y="2350"/>
                  </a:lnTo>
                  <a:lnTo>
                    <a:pt x="574" y="2350"/>
                  </a:lnTo>
                  <a:lnTo>
                    <a:pt x="572" y="2350"/>
                  </a:lnTo>
                  <a:lnTo>
                    <a:pt x="570" y="2350"/>
                  </a:lnTo>
                  <a:lnTo>
                    <a:pt x="566" y="2348"/>
                  </a:lnTo>
                  <a:lnTo>
                    <a:pt x="566" y="2346"/>
                  </a:lnTo>
                  <a:lnTo>
                    <a:pt x="562" y="2344"/>
                  </a:lnTo>
                  <a:lnTo>
                    <a:pt x="560" y="2344"/>
                  </a:lnTo>
                  <a:lnTo>
                    <a:pt x="560" y="2342"/>
                  </a:lnTo>
                  <a:lnTo>
                    <a:pt x="558" y="2342"/>
                  </a:lnTo>
                  <a:lnTo>
                    <a:pt x="558" y="2340"/>
                  </a:lnTo>
                  <a:lnTo>
                    <a:pt x="556" y="2340"/>
                  </a:lnTo>
                  <a:lnTo>
                    <a:pt x="554" y="2340"/>
                  </a:lnTo>
                  <a:lnTo>
                    <a:pt x="552" y="2340"/>
                  </a:lnTo>
                  <a:lnTo>
                    <a:pt x="550" y="2338"/>
                  </a:lnTo>
                  <a:lnTo>
                    <a:pt x="548" y="2338"/>
                  </a:lnTo>
                  <a:lnTo>
                    <a:pt x="546" y="2338"/>
                  </a:lnTo>
                  <a:lnTo>
                    <a:pt x="546" y="2336"/>
                  </a:lnTo>
                  <a:lnTo>
                    <a:pt x="542" y="2334"/>
                  </a:lnTo>
                  <a:lnTo>
                    <a:pt x="540" y="2334"/>
                  </a:lnTo>
                  <a:lnTo>
                    <a:pt x="538" y="2332"/>
                  </a:lnTo>
                  <a:lnTo>
                    <a:pt x="538" y="2332"/>
                  </a:lnTo>
                  <a:lnTo>
                    <a:pt x="538" y="2330"/>
                  </a:lnTo>
                  <a:lnTo>
                    <a:pt x="536" y="2330"/>
                  </a:lnTo>
                  <a:lnTo>
                    <a:pt x="536" y="2328"/>
                  </a:lnTo>
                  <a:lnTo>
                    <a:pt x="534" y="2326"/>
                  </a:lnTo>
                  <a:lnTo>
                    <a:pt x="532" y="2326"/>
                  </a:lnTo>
                  <a:lnTo>
                    <a:pt x="532" y="2324"/>
                  </a:lnTo>
                  <a:lnTo>
                    <a:pt x="530" y="2324"/>
                  </a:lnTo>
                  <a:lnTo>
                    <a:pt x="530" y="2322"/>
                  </a:lnTo>
                  <a:lnTo>
                    <a:pt x="530" y="2320"/>
                  </a:lnTo>
                  <a:lnTo>
                    <a:pt x="528" y="2320"/>
                  </a:lnTo>
                  <a:lnTo>
                    <a:pt x="526" y="2318"/>
                  </a:lnTo>
                  <a:lnTo>
                    <a:pt x="524" y="2318"/>
                  </a:lnTo>
                  <a:lnTo>
                    <a:pt x="522" y="2318"/>
                  </a:lnTo>
                  <a:lnTo>
                    <a:pt x="520" y="2318"/>
                  </a:lnTo>
                  <a:lnTo>
                    <a:pt x="518" y="2318"/>
                  </a:lnTo>
                  <a:lnTo>
                    <a:pt x="516" y="2318"/>
                  </a:lnTo>
                  <a:lnTo>
                    <a:pt x="514" y="2318"/>
                  </a:lnTo>
                  <a:lnTo>
                    <a:pt x="512" y="2316"/>
                  </a:lnTo>
                  <a:lnTo>
                    <a:pt x="510" y="2316"/>
                  </a:lnTo>
                  <a:lnTo>
                    <a:pt x="510" y="2314"/>
                  </a:lnTo>
                  <a:lnTo>
                    <a:pt x="508" y="2314"/>
                  </a:lnTo>
                  <a:lnTo>
                    <a:pt x="506" y="2314"/>
                  </a:lnTo>
                  <a:lnTo>
                    <a:pt x="504" y="2314"/>
                  </a:lnTo>
                  <a:lnTo>
                    <a:pt x="502" y="2314"/>
                  </a:lnTo>
                  <a:lnTo>
                    <a:pt x="500" y="2312"/>
                  </a:lnTo>
                  <a:lnTo>
                    <a:pt x="498" y="2312"/>
                  </a:lnTo>
                  <a:lnTo>
                    <a:pt x="496" y="2312"/>
                  </a:lnTo>
                  <a:lnTo>
                    <a:pt x="494" y="2312"/>
                  </a:lnTo>
                  <a:lnTo>
                    <a:pt x="494" y="2310"/>
                  </a:lnTo>
                  <a:lnTo>
                    <a:pt x="492" y="2310"/>
                  </a:lnTo>
                  <a:lnTo>
                    <a:pt x="490" y="2310"/>
                  </a:lnTo>
                  <a:lnTo>
                    <a:pt x="490" y="2310"/>
                  </a:lnTo>
                  <a:lnTo>
                    <a:pt x="490" y="2308"/>
                  </a:lnTo>
                  <a:lnTo>
                    <a:pt x="488" y="2308"/>
                  </a:lnTo>
                  <a:lnTo>
                    <a:pt x="488" y="2306"/>
                  </a:lnTo>
                  <a:lnTo>
                    <a:pt x="486" y="2304"/>
                  </a:lnTo>
                  <a:lnTo>
                    <a:pt x="484" y="2302"/>
                  </a:lnTo>
                  <a:lnTo>
                    <a:pt x="478" y="2302"/>
                  </a:lnTo>
                  <a:lnTo>
                    <a:pt x="474" y="2300"/>
                  </a:lnTo>
                  <a:lnTo>
                    <a:pt x="472" y="2300"/>
                  </a:lnTo>
                  <a:lnTo>
                    <a:pt x="464" y="2298"/>
                  </a:lnTo>
                  <a:lnTo>
                    <a:pt x="462" y="2298"/>
                  </a:lnTo>
                  <a:lnTo>
                    <a:pt x="458" y="2298"/>
                  </a:lnTo>
                  <a:lnTo>
                    <a:pt x="456" y="2298"/>
                  </a:lnTo>
                  <a:lnTo>
                    <a:pt x="454" y="2296"/>
                  </a:lnTo>
                  <a:lnTo>
                    <a:pt x="452" y="2296"/>
                  </a:lnTo>
                  <a:lnTo>
                    <a:pt x="450" y="2296"/>
                  </a:lnTo>
                  <a:lnTo>
                    <a:pt x="448" y="2294"/>
                  </a:lnTo>
                  <a:lnTo>
                    <a:pt x="446" y="2294"/>
                  </a:lnTo>
                  <a:lnTo>
                    <a:pt x="442" y="2294"/>
                  </a:lnTo>
                  <a:lnTo>
                    <a:pt x="442" y="2292"/>
                  </a:lnTo>
                  <a:lnTo>
                    <a:pt x="440" y="2292"/>
                  </a:lnTo>
                  <a:lnTo>
                    <a:pt x="432" y="2290"/>
                  </a:lnTo>
                  <a:lnTo>
                    <a:pt x="430" y="2290"/>
                  </a:lnTo>
                  <a:lnTo>
                    <a:pt x="430" y="2288"/>
                  </a:lnTo>
                  <a:lnTo>
                    <a:pt x="426" y="2288"/>
                  </a:lnTo>
                  <a:lnTo>
                    <a:pt x="424" y="2288"/>
                  </a:lnTo>
                  <a:lnTo>
                    <a:pt x="422" y="2286"/>
                  </a:lnTo>
                  <a:lnTo>
                    <a:pt x="416" y="2282"/>
                  </a:lnTo>
                  <a:lnTo>
                    <a:pt x="414" y="2282"/>
                  </a:lnTo>
                  <a:lnTo>
                    <a:pt x="414" y="2280"/>
                  </a:lnTo>
                  <a:lnTo>
                    <a:pt x="412" y="2278"/>
                  </a:lnTo>
                  <a:lnTo>
                    <a:pt x="410" y="2276"/>
                  </a:lnTo>
                  <a:lnTo>
                    <a:pt x="408" y="2274"/>
                  </a:lnTo>
                  <a:lnTo>
                    <a:pt x="408" y="2272"/>
                  </a:lnTo>
                  <a:lnTo>
                    <a:pt x="406" y="2270"/>
                  </a:lnTo>
                  <a:lnTo>
                    <a:pt x="404" y="2270"/>
                  </a:lnTo>
                  <a:lnTo>
                    <a:pt x="404" y="2268"/>
                  </a:lnTo>
                  <a:lnTo>
                    <a:pt x="402" y="2268"/>
                  </a:lnTo>
                  <a:lnTo>
                    <a:pt x="400" y="2266"/>
                  </a:lnTo>
                  <a:lnTo>
                    <a:pt x="398" y="2266"/>
                  </a:lnTo>
                  <a:lnTo>
                    <a:pt x="396" y="2266"/>
                  </a:lnTo>
                  <a:lnTo>
                    <a:pt x="394" y="2266"/>
                  </a:lnTo>
                  <a:lnTo>
                    <a:pt x="394" y="2264"/>
                  </a:lnTo>
                  <a:lnTo>
                    <a:pt x="394" y="2262"/>
                  </a:lnTo>
                  <a:lnTo>
                    <a:pt x="392" y="2260"/>
                  </a:lnTo>
                  <a:lnTo>
                    <a:pt x="390" y="2260"/>
                  </a:lnTo>
                  <a:lnTo>
                    <a:pt x="390" y="2258"/>
                  </a:lnTo>
                  <a:lnTo>
                    <a:pt x="388" y="2258"/>
                  </a:lnTo>
                  <a:lnTo>
                    <a:pt x="386" y="2256"/>
                  </a:lnTo>
                  <a:lnTo>
                    <a:pt x="386" y="2254"/>
                  </a:lnTo>
                  <a:lnTo>
                    <a:pt x="384" y="2254"/>
                  </a:lnTo>
                  <a:lnTo>
                    <a:pt x="382" y="2252"/>
                  </a:lnTo>
                  <a:lnTo>
                    <a:pt x="382" y="2250"/>
                  </a:lnTo>
                  <a:lnTo>
                    <a:pt x="380" y="2248"/>
                  </a:lnTo>
                  <a:lnTo>
                    <a:pt x="378" y="2246"/>
                  </a:lnTo>
                  <a:lnTo>
                    <a:pt x="378" y="2244"/>
                  </a:lnTo>
                  <a:lnTo>
                    <a:pt x="376" y="2242"/>
                  </a:lnTo>
                  <a:lnTo>
                    <a:pt x="374" y="2240"/>
                  </a:lnTo>
                  <a:lnTo>
                    <a:pt x="374" y="2238"/>
                  </a:lnTo>
                  <a:lnTo>
                    <a:pt x="372" y="2236"/>
                  </a:lnTo>
                  <a:lnTo>
                    <a:pt x="372" y="2234"/>
                  </a:lnTo>
                  <a:lnTo>
                    <a:pt x="370" y="2232"/>
                  </a:lnTo>
                  <a:lnTo>
                    <a:pt x="370" y="2230"/>
                  </a:lnTo>
                  <a:lnTo>
                    <a:pt x="370" y="2226"/>
                  </a:lnTo>
                  <a:lnTo>
                    <a:pt x="370" y="2224"/>
                  </a:lnTo>
                  <a:lnTo>
                    <a:pt x="370" y="2220"/>
                  </a:lnTo>
                  <a:lnTo>
                    <a:pt x="370" y="2220"/>
                  </a:lnTo>
                  <a:lnTo>
                    <a:pt x="370" y="2218"/>
                  </a:lnTo>
                  <a:lnTo>
                    <a:pt x="370" y="2216"/>
                  </a:lnTo>
                  <a:lnTo>
                    <a:pt x="368" y="2214"/>
                  </a:lnTo>
                  <a:lnTo>
                    <a:pt x="368" y="2212"/>
                  </a:lnTo>
                  <a:lnTo>
                    <a:pt x="366" y="2208"/>
                  </a:lnTo>
                  <a:lnTo>
                    <a:pt x="364" y="2208"/>
                  </a:lnTo>
                  <a:lnTo>
                    <a:pt x="364" y="2206"/>
                  </a:lnTo>
                  <a:lnTo>
                    <a:pt x="364" y="2202"/>
                  </a:lnTo>
                  <a:lnTo>
                    <a:pt x="364" y="2200"/>
                  </a:lnTo>
                  <a:lnTo>
                    <a:pt x="362" y="2198"/>
                  </a:lnTo>
                  <a:lnTo>
                    <a:pt x="360" y="2196"/>
                  </a:lnTo>
                  <a:lnTo>
                    <a:pt x="360" y="2194"/>
                  </a:lnTo>
                  <a:lnTo>
                    <a:pt x="358" y="2192"/>
                  </a:lnTo>
                  <a:lnTo>
                    <a:pt x="356" y="2190"/>
                  </a:lnTo>
                  <a:lnTo>
                    <a:pt x="354" y="2188"/>
                  </a:lnTo>
                  <a:lnTo>
                    <a:pt x="352" y="2188"/>
                  </a:lnTo>
                  <a:lnTo>
                    <a:pt x="350" y="2186"/>
                  </a:lnTo>
                  <a:lnTo>
                    <a:pt x="348" y="2186"/>
                  </a:lnTo>
                  <a:lnTo>
                    <a:pt x="346" y="2184"/>
                  </a:lnTo>
                  <a:lnTo>
                    <a:pt x="346" y="2184"/>
                  </a:lnTo>
                  <a:lnTo>
                    <a:pt x="344" y="2182"/>
                  </a:lnTo>
                  <a:lnTo>
                    <a:pt x="342" y="2182"/>
                  </a:lnTo>
                  <a:lnTo>
                    <a:pt x="338" y="2182"/>
                  </a:lnTo>
                  <a:lnTo>
                    <a:pt x="336" y="2182"/>
                  </a:lnTo>
                  <a:lnTo>
                    <a:pt x="334" y="2180"/>
                  </a:lnTo>
                  <a:lnTo>
                    <a:pt x="330" y="2180"/>
                  </a:lnTo>
                  <a:lnTo>
                    <a:pt x="328" y="2180"/>
                  </a:lnTo>
                  <a:lnTo>
                    <a:pt x="324" y="2180"/>
                  </a:lnTo>
                  <a:lnTo>
                    <a:pt x="322" y="2180"/>
                  </a:lnTo>
                  <a:lnTo>
                    <a:pt x="320" y="2182"/>
                  </a:lnTo>
                  <a:lnTo>
                    <a:pt x="318" y="2182"/>
                  </a:lnTo>
                  <a:lnTo>
                    <a:pt x="316" y="2182"/>
                  </a:lnTo>
                  <a:lnTo>
                    <a:pt x="314" y="2182"/>
                  </a:lnTo>
                  <a:lnTo>
                    <a:pt x="312" y="2182"/>
                  </a:lnTo>
                  <a:lnTo>
                    <a:pt x="310" y="2182"/>
                  </a:lnTo>
                  <a:lnTo>
                    <a:pt x="308" y="2182"/>
                  </a:lnTo>
                  <a:lnTo>
                    <a:pt x="308" y="2180"/>
                  </a:lnTo>
                  <a:lnTo>
                    <a:pt x="306" y="2180"/>
                  </a:lnTo>
                  <a:lnTo>
                    <a:pt x="304" y="2180"/>
                  </a:lnTo>
                  <a:lnTo>
                    <a:pt x="302" y="2180"/>
                  </a:lnTo>
                  <a:lnTo>
                    <a:pt x="300" y="2180"/>
                  </a:lnTo>
                  <a:lnTo>
                    <a:pt x="298" y="2180"/>
                  </a:lnTo>
                  <a:lnTo>
                    <a:pt x="298" y="2178"/>
                  </a:lnTo>
                  <a:lnTo>
                    <a:pt x="298" y="2178"/>
                  </a:lnTo>
                  <a:lnTo>
                    <a:pt x="296" y="2178"/>
                  </a:lnTo>
                  <a:lnTo>
                    <a:pt x="296" y="2176"/>
                  </a:lnTo>
                  <a:lnTo>
                    <a:pt x="294" y="2176"/>
                  </a:lnTo>
                  <a:lnTo>
                    <a:pt x="292" y="2176"/>
                  </a:lnTo>
                  <a:lnTo>
                    <a:pt x="292" y="2174"/>
                  </a:lnTo>
                  <a:lnTo>
                    <a:pt x="290" y="2174"/>
                  </a:lnTo>
                  <a:lnTo>
                    <a:pt x="288" y="2174"/>
                  </a:lnTo>
                  <a:lnTo>
                    <a:pt x="288" y="2176"/>
                  </a:lnTo>
                  <a:lnTo>
                    <a:pt x="286" y="2176"/>
                  </a:lnTo>
                  <a:lnTo>
                    <a:pt x="284" y="2176"/>
                  </a:lnTo>
                  <a:lnTo>
                    <a:pt x="282" y="2178"/>
                  </a:lnTo>
                  <a:lnTo>
                    <a:pt x="280" y="2178"/>
                  </a:lnTo>
                  <a:lnTo>
                    <a:pt x="278" y="2178"/>
                  </a:lnTo>
                  <a:lnTo>
                    <a:pt x="276" y="2178"/>
                  </a:lnTo>
                  <a:lnTo>
                    <a:pt x="274" y="2178"/>
                  </a:lnTo>
                  <a:lnTo>
                    <a:pt x="272" y="2178"/>
                  </a:lnTo>
                  <a:lnTo>
                    <a:pt x="270" y="2176"/>
                  </a:lnTo>
                  <a:lnTo>
                    <a:pt x="268" y="2176"/>
                  </a:lnTo>
                  <a:lnTo>
                    <a:pt x="266" y="2176"/>
                  </a:lnTo>
                  <a:lnTo>
                    <a:pt x="266" y="2174"/>
                  </a:lnTo>
                  <a:lnTo>
                    <a:pt x="264" y="2174"/>
                  </a:lnTo>
                  <a:lnTo>
                    <a:pt x="262" y="2174"/>
                  </a:lnTo>
                  <a:lnTo>
                    <a:pt x="260" y="2172"/>
                  </a:lnTo>
                  <a:lnTo>
                    <a:pt x="258" y="2172"/>
                  </a:lnTo>
                  <a:lnTo>
                    <a:pt x="256" y="2172"/>
                  </a:lnTo>
                  <a:lnTo>
                    <a:pt x="254" y="2172"/>
                  </a:lnTo>
                  <a:lnTo>
                    <a:pt x="252" y="2174"/>
                  </a:lnTo>
                  <a:lnTo>
                    <a:pt x="250" y="2174"/>
                  </a:lnTo>
                  <a:lnTo>
                    <a:pt x="250" y="2174"/>
                  </a:lnTo>
                  <a:lnTo>
                    <a:pt x="248" y="2174"/>
                  </a:lnTo>
                  <a:lnTo>
                    <a:pt x="248" y="2172"/>
                  </a:lnTo>
                  <a:lnTo>
                    <a:pt x="246" y="2172"/>
                  </a:lnTo>
                  <a:lnTo>
                    <a:pt x="244" y="2172"/>
                  </a:lnTo>
                  <a:lnTo>
                    <a:pt x="242" y="2172"/>
                  </a:lnTo>
                  <a:lnTo>
                    <a:pt x="240" y="2172"/>
                  </a:lnTo>
                  <a:lnTo>
                    <a:pt x="238" y="2170"/>
                  </a:lnTo>
                  <a:lnTo>
                    <a:pt x="236" y="2170"/>
                  </a:lnTo>
                  <a:lnTo>
                    <a:pt x="236" y="2167"/>
                  </a:lnTo>
                  <a:lnTo>
                    <a:pt x="234" y="2167"/>
                  </a:lnTo>
                  <a:lnTo>
                    <a:pt x="232" y="2167"/>
                  </a:lnTo>
                  <a:lnTo>
                    <a:pt x="230" y="2167"/>
                  </a:lnTo>
                  <a:lnTo>
                    <a:pt x="228" y="2170"/>
                  </a:lnTo>
                  <a:lnTo>
                    <a:pt x="226" y="2172"/>
                  </a:lnTo>
                  <a:lnTo>
                    <a:pt x="224" y="2172"/>
                  </a:lnTo>
                  <a:lnTo>
                    <a:pt x="222" y="2172"/>
                  </a:lnTo>
                  <a:lnTo>
                    <a:pt x="220" y="2172"/>
                  </a:lnTo>
                  <a:lnTo>
                    <a:pt x="220" y="2174"/>
                  </a:lnTo>
                  <a:lnTo>
                    <a:pt x="218" y="2174"/>
                  </a:lnTo>
                  <a:lnTo>
                    <a:pt x="216" y="2174"/>
                  </a:lnTo>
                  <a:lnTo>
                    <a:pt x="216" y="2172"/>
                  </a:lnTo>
                  <a:lnTo>
                    <a:pt x="214" y="2172"/>
                  </a:lnTo>
                  <a:lnTo>
                    <a:pt x="214" y="2172"/>
                  </a:lnTo>
                  <a:lnTo>
                    <a:pt x="212" y="2172"/>
                  </a:lnTo>
                  <a:lnTo>
                    <a:pt x="212" y="2170"/>
                  </a:lnTo>
                  <a:lnTo>
                    <a:pt x="214" y="2170"/>
                  </a:lnTo>
                  <a:lnTo>
                    <a:pt x="214" y="2167"/>
                  </a:lnTo>
                  <a:lnTo>
                    <a:pt x="214" y="2165"/>
                  </a:lnTo>
                  <a:lnTo>
                    <a:pt x="214" y="2163"/>
                  </a:lnTo>
                  <a:lnTo>
                    <a:pt x="214" y="2161"/>
                  </a:lnTo>
                  <a:lnTo>
                    <a:pt x="214" y="2159"/>
                  </a:lnTo>
                  <a:lnTo>
                    <a:pt x="212" y="2159"/>
                  </a:lnTo>
                  <a:lnTo>
                    <a:pt x="212" y="2157"/>
                  </a:lnTo>
                  <a:lnTo>
                    <a:pt x="210" y="2157"/>
                  </a:lnTo>
                  <a:lnTo>
                    <a:pt x="210" y="2155"/>
                  </a:lnTo>
                  <a:lnTo>
                    <a:pt x="210" y="2153"/>
                  </a:lnTo>
                  <a:lnTo>
                    <a:pt x="208" y="2153"/>
                  </a:lnTo>
                  <a:lnTo>
                    <a:pt x="208" y="2151"/>
                  </a:lnTo>
                  <a:lnTo>
                    <a:pt x="208" y="2149"/>
                  </a:lnTo>
                  <a:lnTo>
                    <a:pt x="206" y="2147"/>
                  </a:lnTo>
                  <a:lnTo>
                    <a:pt x="206" y="2145"/>
                  </a:lnTo>
                  <a:lnTo>
                    <a:pt x="204" y="2145"/>
                  </a:lnTo>
                  <a:lnTo>
                    <a:pt x="204" y="2143"/>
                  </a:lnTo>
                  <a:lnTo>
                    <a:pt x="202" y="2143"/>
                  </a:lnTo>
                  <a:lnTo>
                    <a:pt x="202" y="2141"/>
                  </a:lnTo>
                  <a:lnTo>
                    <a:pt x="202" y="2141"/>
                  </a:lnTo>
                  <a:lnTo>
                    <a:pt x="202" y="2139"/>
                  </a:lnTo>
                  <a:lnTo>
                    <a:pt x="200" y="2139"/>
                  </a:lnTo>
                  <a:lnTo>
                    <a:pt x="198" y="2139"/>
                  </a:lnTo>
                  <a:lnTo>
                    <a:pt x="196" y="2141"/>
                  </a:lnTo>
                  <a:lnTo>
                    <a:pt x="196" y="2143"/>
                  </a:lnTo>
                  <a:lnTo>
                    <a:pt x="194" y="2143"/>
                  </a:lnTo>
                  <a:lnTo>
                    <a:pt x="192" y="2143"/>
                  </a:lnTo>
                  <a:lnTo>
                    <a:pt x="190" y="2143"/>
                  </a:lnTo>
                  <a:lnTo>
                    <a:pt x="190" y="2141"/>
                  </a:lnTo>
                  <a:lnTo>
                    <a:pt x="190" y="2139"/>
                  </a:lnTo>
                  <a:lnTo>
                    <a:pt x="188" y="2137"/>
                  </a:lnTo>
                  <a:lnTo>
                    <a:pt x="186" y="2137"/>
                  </a:lnTo>
                  <a:lnTo>
                    <a:pt x="184" y="2135"/>
                  </a:lnTo>
                  <a:lnTo>
                    <a:pt x="182" y="2133"/>
                  </a:lnTo>
                  <a:lnTo>
                    <a:pt x="180" y="2133"/>
                  </a:lnTo>
                  <a:lnTo>
                    <a:pt x="178" y="2133"/>
                  </a:lnTo>
                  <a:lnTo>
                    <a:pt x="176" y="2133"/>
                  </a:lnTo>
                  <a:lnTo>
                    <a:pt x="174" y="2133"/>
                  </a:lnTo>
                  <a:lnTo>
                    <a:pt x="172" y="2133"/>
                  </a:lnTo>
                  <a:lnTo>
                    <a:pt x="172" y="2131"/>
                  </a:lnTo>
                  <a:lnTo>
                    <a:pt x="170" y="2131"/>
                  </a:lnTo>
                  <a:lnTo>
                    <a:pt x="168" y="2129"/>
                  </a:lnTo>
                  <a:lnTo>
                    <a:pt x="168" y="2127"/>
                  </a:lnTo>
                  <a:lnTo>
                    <a:pt x="168" y="2125"/>
                  </a:lnTo>
                  <a:lnTo>
                    <a:pt x="168" y="2123"/>
                  </a:lnTo>
                  <a:lnTo>
                    <a:pt x="168" y="2123"/>
                  </a:lnTo>
                  <a:lnTo>
                    <a:pt x="170" y="2121"/>
                  </a:lnTo>
                  <a:lnTo>
                    <a:pt x="170" y="2119"/>
                  </a:lnTo>
                  <a:lnTo>
                    <a:pt x="170" y="2117"/>
                  </a:lnTo>
                  <a:lnTo>
                    <a:pt x="170" y="2115"/>
                  </a:lnTo>
                  <a:lnTo>
                    <a:pt x="170" y="2113"/>
                  </a:lnTo>
                  <a:lnTo>
                    <a:pt x="170" y="2111"/>
                  </a:lnTo>
                  <a:lnTo>
                    <a:pt x="168" y="2111"/>
                  </a:lnTo>
                  <a:lnTo>
                    <a:pt x="168" y="2109"/>
                  </a:lnTo>
                  <a:lnTo>
                    <a:pt x="166" y="2107"/>
                  </a:lnTo>
                  <a:lnTo>
                    <a:pt x="166" y="2105"/>
                  </a:lnTo>
                  <a:lnTo>
                    <a:pt x="164" y="2105"/>
                  </a:lnTo>
                  <a:lnTo>
                    <a:pt x="164" y="2103"/>
                  </a:lnTo>
                  <a:lnTo>
                    <a:pt x="164" y="2101"/>
                  </a:lnTo>
                  <a:lnTo>
                    <a:pt x="162" y="2101"/>
                  </a:lnTo>
                  <a:lnTo>
                    <a:pt x="158" y="2097"/>
                  </a:lnTo>
                  <a:lnTo>
                    <a:pt x="154" y="2097"/>
                  </a:lnTo>
                  <a:lnTo>
                    <a:pt x="154" y="2095"/>
                  </a:lnTo>
                  <a:lnTo>
                    <a:pt x="148" y="2093"/>
                  </a:lnTo>
                  <a:lnTo>
                    <a:pt x="144" y="2089"/>
                  </a:lnTo>
                  <a:lnTo>
                    <a:pt x="142" y="2087"/>
                  </a:lnTo>
                  <a:lnTo>
                    <a:pt x="140" y="2085"/>
                  </a:lnTo>
                  <a:lnTo>
                    <a:pt x="138" y="2081"/>
                  </a:lnTo>
                  <a:lnTo>
                    <a:pt x="136" y="2079"/>
                  </a:lnTo>
                  <a:lnTo>
                    <a:pt x="132" y="2075"/>
                  </a:lnTo>
                  <a:lnTo>
                    <a:pt x="130" y="2073"/>
                  </a:lnTo>
                  <a:lnTo>
                    <a:pt x="128" y="2071"/>
                  </a:lnTo>
                  <a:lnTo>
                    <a:pt x="126" y="2069"/>
                  </a:lnTo>
                  <a:lnTo>
                    <a:pt x="124" y="2065"/>
                  </a:lnTo>
                  <a:lnTo>
                    <a:pt x="122" y="2065"/>
                  </a:lnTo>
                  <a:lnTo>
                    <a:pt x="120" y="2063"/>
                  </a:lnTo>
                  <a:lnTo>
                    <a:pt x="118" y="2061"/>
                  </a:lnTo>
                  <a:lnTo>
                    <a:pt x="114" y="2059"/>
                  </a:lnTo>
                  <a:lnTo>
                    <a:pt x="114" y="2057"/>
                  </a:lnTo>
                  <a:lnTo>
                    <a:pt x="112" y="2055"/>
                  </a:lnTo>
                  <a:lnTo>
                    <a:pt x="110" y="2055"/>
                  </a:lnTo>
                  <a:lnTo>
                    <a:pt x="108" y="2051"/>
                  </a:lnTo>
                  <a:lnTo>
                    <a:pt x="106" y="2049"/>
                  </a:lnTo>
                  <a:lnTo>
                    <a:pt x="104" y="2045"/>
                  </a:lnTo>
                  <a:lnTo>
                    <a:pt x="102" y="2045"/>
                  </a:lnTo>
                  <a:lnTo>
                    <a:pt x="102" y="2043"/>
                  </a:lnTo>
                  <a:lnTo>
                    <a:pt x="100" y="2043"/>
                  </a:lnTo>
                  <a:lnTo>
                    <a:pt x="98" y="2041"/>
                  </a:lnTo>
                  <a:lnTo>
                    <a:pt x="96" y="2039"/>
                  </a:lnTo>
                  <a:lnTo>
                    <a:pt x="90" y="2037"/>
                  </a:lnTo>
                  <a:lnTo>
                    <a:pt x="88" y="2035"/>
                  </a:lnTo>
                  <a:lnTo>
                    <a:pt x="86" y="2035"/>
                  </a:lnTo>
                  <a:lnTo>
                    <a:pt x="84" y="2033"/>
                  </a:lnTo>
                  <a:lnTo>
                    <a:pt x="80" y="2031"/>
                  </a:lnTo>
                  <a:lnTo>
                    <a:pt x="76" y="2027"/>
                  </a:lnTo>
                  <a:lnTo>
                    <a:pt x="74" y="2027"/>
                  </a:lnTo>
                  <a:lnTo>
                    <a:pt x="72" y="2027"/>
                  </a:lnTo>
                  <a:lnTo>
                    <a:pt x="70" y="2025"/>
                  </a:lnTo>
                  <a:lnTo>
                    <a:pt x="68" y="2025"/>
                  </a:lnTo>
                  <a:lnTo>
                    <a:pt x="60" y="2021"/>
                  </a:lnTo>
                  <a:lnTo>
                    <a:pt x="58" y="2019"/>
                  </a:lnTo>
                  <a:lnTo>
                    <a:pt x="58" y="2017"/>
                  </a:lnTo>
                  <a:lnTo>
                    <a:pt x="58" y="2015"/>
                  </a:lnTo>
                  <a:lnTo>
                    <a:pt x="56" y="2015"/>
                  </a:lnTo>
                  <a:lnTo>
                    <a:pt x="56" y="2013"/>
                  </a:lnTo>
                  <a:lnTo>
                    <a:pt x="54" y="2013"/>
                  </a:lnTo>
                  <a:lnTo>
                    <a:pt x="54" y="2011"/>
                  </a:lnTo>
                  <a:lnTo>
                    <a:pt x="52" y="2011"/>
                  </a:lnTo>
                  <a:lnTo>
                    <a:pt x="52" y="2009"/>
                  </a:lnTo>
                  <a:lnTo>
                    <a:pt x="52" y="2005"/>
                  </a:lnTo>
                  <a:lnTo>
                    <a:pt x="52" y="2003"/>
                  </a:lnTo>
                  <a:lnTo>
                    <a:pt x="52" y="2001"/>
                  </a:lnTo>
                  <a:lnTo>
                    <a:pt x="54" y="1999"/>
                  </a:lnTo>
                  <a:lnTo>
                    <a:pt x="54" y="1997"/>
                  </a:lnTo>
                  <a:lnTo>
                    <a:pt x="54" y="1995"/>
                  </a:lnTo>
                  <a:lnTo>
                    <a:pt x="54" y="1991"/>
                  </a:lnTo>
                  <a:lnTo>
                    <a:pt x="56" y="1991"/>
                  </a:lnTo>
                  <a:lnTo>
                    <a:pt x="56" y="1989"/>
                  </a:lnTo>
                  <a:lnTo>
                    <a:pt x="56" y="1987"/>
                  </a:lnTo>
                  <a:lnTo>
                    <a:pt x="58" y="1985"/>
                  </a:lnTo>
                  <a:lnTo>
                    <a:pt x="58" y="1983"/>
                  </a:lnTo>
                  <a:lnTo>
                    <a:pt x="58" y="1981"/>
                  </a:lnTo>
                  <a:lnTo>
                    <a:pt x="60" y="1979"/>
                  </a:lnTo>
                  <a:lnTo>
                    <a:pt x="62" y="1979"/>
                  </a:lnTo>
                  <a:lnTo>
                    <a:pt x="64" y="1977"/>
                  </a:lnTo>
                  <a:lnTo>
                    <a:pt x="64" y="1975"/>
                  </a:lnTo>
                  <a:lnTo>
                    <a:pt x="66" y="1973"/>
                  </a:lnTo>
                  <a:lnTo>
                    <a:pt x="66" y="1971"/>
                  </a:lnTo>
                  <a:lnTo>
                    <a:pt x="66" y="1969"/>
                  </a:lnTo>
                  <a:lnTo>
                    <a:pt x="66" y="1967"/>
                  </a:lnTo>
                  <a:lnTo>
                    <a:pt x="68" y="1965"/>
                  </a:lnTo>
                  <a:lnTo>
                    <a:pt x="68" y="1963"/>
                  </a:lnTo>
                  <a:lnTo>
                    <a:pt x="68" y="1961"/>
                  </a:lnTo>
                  <a:lnTo>
                    <a:pt x="68" y="1959"/>
                  </a:lnTo>
                  <a:lnTo>
                    <a:pt x="68" y="1955"/>
                  </a:lnTo>
                  <a:lnTo>
                    <a:pt x="70" y="1953"/>
                  </a:lnTo>
                  <a:lnTo>
                    <a:pt x="70" y="1951"/>
                  </a:lnTo>
                  <a:lnTo>
                    <a:pt x="72" y="1949"/>
                  </a:lnTo>
                  <a:lnTo>
                    <a:pt x="74" y="1947"/>
                  </a:lnTo>
                  <a:lnTo>
                    <a:pt x="74" y="1945"/>
                  </a:lnTo>
                  <a:lnTo>
                    <a:pt x="74" y="1943"/>
                  </a:lnTo>
                  <a:lnTo>
                    <a:pt x="74" y="1941"/>
                  </a:lnTo>
                  <a:lnTo>
                    <a:pt x="76" y="1937"/>
                  </a:lnTo>
                  <a:lnTo>
                    <a:pt x="76" y="1935"/>
                  </a:lnTo>
                  <a:lnTo>
                    <a:pt x="78" y="1935"/>
                  </a:lnTo>
                  <a:lnTo>
                    <a:pt x="78" y="1933"/>
                  </a:lnTo>
                  <a:lnTo>
                    <a:pt x="78" y="1931"/>
                  </a:lnTo>
                  <a:lnTo>
                    <a:pt x="78" y="1931"/>
                  </a:lnTo>
                  <a:lnTo>
                    <a:pt x="78" y="1929"/>
                  </a:lnTo>
                  <a:lnTo>
                    <a:pt x="78" y="1927"/>
                  </a:lnTo>
                  <a:lnTo>
                    <a:pt x="76" y="1925"/>
                  </a:lnTo>
                  <a:lnTo>
                    <a:pt x="76" y="1923"/>
                  </a:lnTo>
                  <a:lnTo>
                    <a:pt x="76" y="1921"/>
                  </a:lnTo>
                  <a:lnTo>
                    <a:pt x="76" y="1919"/>
                  </a:lnTo>
                  <a:lnTo>
                    <a:pt x="76" y="1917"/>
                  </a:lnTo>
                  <a:lnTo>
                    <a:pt x="76" y="1915"/>
                  </a:lnTo>
                  <a:lnTo>
                    <a:pt x="76" y="1913"/>
                  </a:lnTo>
                  <a:lnTo>
                    <a:pt x="76" y="1911"/>
                  </a:lnTo>
                  <a:lnTo>
                    <a:pt x="76" y="1909"/>
                  </a:lnTo>
                  <a:lnTo>
                    <a:pt x="78" y="1907"/>
                  </a:lnTo>
                  <a:lnTo>
                    <a:pt x="78" y="1905"/>
                  </a:lnTo>
                  <a:lnTo>
                    <a:pt x="78" y="1903"/>
                  </a:lnTo>
                  <a:lnTo>
                    <a:pt x="80" y="1903"/>
                  </a:lnTo>
                  <a:lnTo>
                    <a:pt x="80" y="1901"/>
                  </a:lnTo>
                  <a:lnTo>
                    <a:pt x="80" y="1899"/>
                  </a:lnTo>
                  <a:lnTo>
                    <a:pt x="78" y="1897"/>
                  </a:lnTo>
                  <a:lnTo>
                    <a:pt x="78" y="1895"/>
                  </a:lnTo>
                  <a:lnTo>
                    <a:pt x="76" y="1893"/>
                  </a:lnTo>
                  <a:lnTo>
                    <a:pt x="76" y="1891"/>
                  </a:lnTo>
                  <a:lnTo>
                    <a:pt x="74" y="1889"/>
                  </a:lnTo>
                  <a:lnTo>
                    <a:pt x="74" y="1887"/>
                  </a:lnTo>
                  <a:lnTo>
                    <a:pt x="74" y="1885"/>
                  </a:lnTo>
                  <a:lnTo>
                    <a:pt x="72" y="1885"/>
                  </a:lnTo>
                  <a:lnTo>
                    <a:pt x="72" y="1883"/>
                  </a:lnTo>
                  <a:lnTo>
                    <a:pt x="72" y="1883"/>
                  </a:lnTo>
                  <a:lnTo>
                    <a:pt x="72" y="1881"/>
                  </a:lnTo>
                  <a:lnTo>
                    <a:pt x="72" y="1879"/>
                  </a:lnTo>
                  <a:lnTo>
                    <a:pt x="72" y="1877"/>
                  </a:lnTo>
                  <a:lnTo>
                    <a:pt x="74" y="1877"/>
                  </a:lnTo>
                  <a:lnTo>
                    <a:pt x="76" y="1875"/>
                  </a:lnTo>
                  <a:lnTo>
                    <a:pt x="78" y="1873"/>
                  </a:lnTo>
                  <a:lnTo>
                    <a:pt x="80" y="1873"/>
                  </a:lnTo>
                  <a:lnTo>
                    <a:pt x="80" y="1871"/>
                  </a:lnTo>
                  <a:lnTo>
                    <a:pt x="82" y="1871"/>
                  </a:lnTo>
                  <a:lnTo>
                    <a:pt x="82" y="1869"/>
                  </a:lnTo>
                  <a:lnTo>
                    <a:pt x="84" y="1869"/>
                  </a:lnTo>
                  <a:lnTo>
                    <a:pt x="84" y="1867"/>
                  </a:lnTo>
                  <a:lnTo>
                    <a:pt x="84" y="1861"/>
                  </a:lnTo>
                  <a:lnTo>
                    <a:pt x="86" y="1851"/>
                  </a:lnTo>
                  <a:lnTo>
                    <a:pt x="88" y="1849"/>
                  </a:lnTo>
                  <a:lnTo>
                    <a:pt x="88" y="1843"/>
                  </a:lnTo>
                  <a:lnTo>
                    <a:pt x="88" y="1841"/>
                  </a:lnTo>
                  <a:lnTo>
                    <a:pt x="88" y="1839"/>
                  </a:lnTo>
                  <a:lnTo>
                    <a:pt x="88" y="1835"/>
                  </a:lnTo>
                  <a:lnTo>
                    <a:pt x="86" y="1835"/>
                  </a:lnTo>
                  <a:lnTo>
                    <a:pt x="86" y="1833"/>
                  </a:lnTo>
                  <a:lnTo>
                    <a:pt x="86" y="1831"/>
                  </a:lnTo>
                  <a:lnTo>
                    <a:pt x="86" y="1829"/>
                  </a:lnTo>
                  <a:lnTo>
                    <a:pt x="86" y="1827"/>
                  </a:lnTo>
                  <a:lnTo>
                    <a:pt x="84" y="1825"/>
                  </a:lnTo>
                  <a:lnTo>
                    <a:pt x="82" y="1823"/>
                  </a:lnTo>
                  <a:lnTo>
                    <a:pt x="82" y="1819"/>
                  </a:lnTo>
                  <a:lnTo>
                    <a:pt x="80" y="1819"/>
                  </a:lnTo>
                  <a:lnTo>
                    <a:pt x="76" y="1817"/>
                  </a:lnTo>
                  <a:lnTo>
                    <a:pt x="76" y="1815"/>
                  </a:lnTo>
                  <a:lnTo>
                    <a:pt x="76" y="1813"/>
                  </a:lnTo>
                  <a:lnTo>
                    <a:pt x="76" y="1811"/>
                  </a:lnTo>
                  <a:lnTo>
                    <a:pt x="76" y="1807"/>
                  </a:lnTo>
                  <a:lnTo>
                    <a:pt x="76" y="1805"/>
                  </a:lnTo>
                  <a:lnTo>
                    <a:pt x="76" y="1803"/>
                  </a:lnTo>
                  <a:lnTo>
                    <a:pt x="76" y="1801"/>
                  </a:lnTo>
                  <a:lnTo>
                    <a:pt x="76" y="1799"/>
                  </a:lnTo>
                  <a:lnTo>
                    <a:pt x="76" y="1797"/>
                  </a:lnTo>
                  <a:lnTo>
                    <a:pt x="76" y="1795"/>
                  </a:lnTo>
                  <a:lnTo>
                    <a:pt x="74" y="1793"/>
                  </a:lnTo>
                  <a:lnTo>
                    <a:pt x="74" y="1787"/>
                  </a:lnTo>
                  <a:lnTo>
                    <a:pt x="74" y="1787"/>
                  </a:lnTo>
                  <a:lnTo>
                    <a:pt x="74" y="1785"/>
                  </a:lnTo>
                  <a:lnTo>
                    <a:pt x="76" y="1785"/>
                  </a:lnTo>
                  <a:lnTo>
                    <a:pt x="76" y="1783"/>
                  </a:lnTo>
                  <a:lnTo>
                    <a:pt x="76" y="1781"/>
                  </a:lnTo>
                  <a:lnTo>
                    <a:pt x="76" y="1779"/>
                  </a:lnTo>
                  <a:lnTo>
                    <a:pt x="78" y="1779"/>
                  </a:lnTo>
                  <a:lnTo>
                    <a:pt x="78" y="1777"/>
                  </a:lnTo>
                  <a:lnTo>
                    <a:pt x="78" y="1775"/>
                  </a:lnTo>
                  <a:lnTo>
                    <a:pt x="80" y="1773"/>
                  </a:lnTo>
                  <a:lnTo>
                    <a:pt x="80" y="1771"/>
                  </a:lnTo>
                  <a:lnTo>
                    <a:pt x="80" y="1769"/>
                  </a:lnTo>
                  <a:lnTo>
                    <a:pt x="80" y="1767"/>
                  </a:lnTo>
                  <a:lnTo>
                    <a:pt x="80" y="1765"/>
                  </a:lnTo>
                  <a:lnTo>
                    <a:pt x="80" y="1763"/>
                  </a:lnTo>
                  <a:lnTo>
                    <a:pt x="78" y="1763"/>
                  </a:lnTo>
                  <a:lnTo>
                    <a:pt x="78" y="1761"/>
                  </a:lnTo>
                  <a:lnTo>
                    <a:pt x="76" y="1759"/>
                  </a:lnTo>
                  <a:lnTo>
                    <a:pt x="76" y="1757"/>
                  </a:lnTo>
                  <a:lnTo>
                    <a:pt x="74" y="1757"/>
                  </a:lnTo>
                  <a:lnTo>
                    <a:pt x="72" y="1755"/>
                  </a:lnTo>
                  <a:lnTo>
                    <a:pt x="72" y="1753"/>
                  </a:lnTo>
                  <a:lnTo>
                    <a:pt x="70" y="1753"/>
                  </a:lnTo>
                  <a:lnTo>
                    <a:pt x="68" y="1751"/>
                  </a:lnTo>
                  <a:lnTo>
                    <a:pt x="66" y="1751"/>
                  </a:lnTo>
                  <a:lnTo>
                    <a:pt x="66" y="1749"/>
                  </a:lnTo>
                  <a:lnTo>
                    <a:pt x="64" y="1749"/>
                  </a:lnTo>
                  <a:lnTo>
                    <a:pt x="62" y="1747"/>
                  </a:lnTo>
                  <a:lnTo>
                    <a:pt x="60" y="1744"/>
                  </a:lnTo>
                  <a:lnTo>
                    <a:pt x="58" y="1742"/>
                  </a:lnTo>
                  <a:lnTo>
                    <a:pt x="58" y="1740"/>
                  </a:lnTo>
                  <a:lnTo>
                    <a:pt x="58" y="1740"/>
                  </a:lnTo>
                  <a:lnTo>
                    <a:pt x="58" y="1738"/>
                  </a:lnTo>
                  <a:lnTo>
                    <a:pt x="58" y="1738"/>
                  </a:lnTo>
                  <a:lnTo>
                    <a:pt x="56" y="1738"/>
                  </a:lnTo>
                  <a:lnTo>
                    <a:pt x="56" y="1736"/>
                  </a:lnTo>
                  <a:lnTo>
                    <a:pt x="56" y="1734"/>
                  </a:lnTo>
                  <a:lnTo>
                    <a:pt x="56" y="1732"/>
                  </a:lnTo>
                  <a:lnTo>
                    <a:pt x="56" y="1730"/>
                  </a:lnTo>
                  <a:lnTo>
                    <a:pt x="56" y="1728"/>
                  </a:lnTo>
                  <a:lnTo>
                    <a:pt x="56" y="1726"/>
                  </a:lnTo>
                  <a:lnTo>
                    <a:pt x="58" y="1726"/>
                  </a:lnTo>
                  <a:lnTo>
                    <a:pt x="58" y="1724"/>
                  </a:lnTo>
                  <a:lnTo>
                    <a:pt x="58" y="1722"/>
                  </a:lnTo>
                  <a:lnTo>
                    <a:pt x="58" y="1720"/>
                  </a:lnTo>
                  <a:lnTo>
                    <a:pt x="60" y="1718"/>
                  </a:lnTo>
                  <a:lnTo>
                    <a:pt x="60" y="1716"/>
                  </a:lnTo>
                  <a:lnTo>
                    <a:pt x="62" y="1716"/>
                  </a:lnTo>
                  <a:lnTo>
                    <a:pt x="62" y="1714"/>
                  </a:lnTo>
                  <a:lnTo>
                    <a:pt x="64" y="1714"/>
                  </a:lnTo>
                  <a:lnTo>
                    <a:pt x="64" y="1712"/>
                  </a:lnTo>
                  <a:lnTo>
                    <a:pt x="66" y="1712"/>
                  </a:lnTo>
                  <a:lnTo>
                    <a:pt x="68" y="1710"/>
                  </a:lnTo>
                  <a:lnTo>
                    <a:pt x="70" y="1710"/>
                  </a:lnTo>
                  <a:lnTo>
                    <a:pt x="72" y="1708"/>
                  </a:lnTo>
                  <a:lnTo>
                    <a:pt x="74" y="1706"/>
                  </a:lnTo>
                  <a:lnTo>
                    <a:pt x="76" y="1704"/>
                  </a:lnTo>
                  <a:lnTo>
                    <a:pt x="76" y="1702"/>
                  </a:lnTo>
                  <a:lnTo>
                    <a:pt x="78" y="1702"/>
                  </a:lnTo>
                  <a:lnTo>
                    <a:pt x="80" y="1700"/>
                  </a:lnTo>
                  <a:lnTo>
                    <a:pt x="80" y="1698"/>
                  </a:lnTo>
                  <a:lnTo>
                    <a:pt x="82" y="1698"/>
                  </a:lnTo>
                  <a:lnTo>
                    <a:pt x="84" y="1696"/>
                  </a:lnTo>
                  <a:lnTo>
                    <a:pt x="86" y="1694"/>
                  </a:lnTo>
                  <a:lnTo>
                    <a:pt x="86" y="1692"/>
                  </a:lnTo>
                  <a:lnTo>
                    <a:pt x="88" y="1692"/>
                  </a:lnTo>
                  <a:lnTo>
                    <a:pt x="90" y="1690"/>
                  </a:lnTo>
                  <a:lnTo>
                    <a:pt x="92" y="1690"/>
                  </a:lnTo>
                  <a:lnTo>
                    <a:pt x="92" y="1690"/>
                  </a:lnTo>
                  <a:lnTo>
                    <a:pt x="94" y="1688"/>
                  </a:lnTo>
                  <a:lnTo>
                    <a:pt x="94" y="1686"/>
                  </a:lnTo>
                  <a:lnTo>
                    <a:pt x="96" y="1684"/>
                  </a:lnTo>
                  <a:lnTo>
                    <a:pt x="94" y="1682"/>
                  </a:lnTo>
                  <a:lnTo>
                    <a:pt x="94" y="1680"/>
                  </a:lnTo>
                  <a:lnTo>
                    <a:pt x="92" y="1680"/>
                  </a:lnTo>
                  <a:lnTo>
                    <a:pt x="92" y="1678"/>
                  </a:lnTo>
                  <a:lnTo>
                    <a:pt x="92" y="1676"/>
                  </a:lnTo>
                  <a:lnTo>
                    <a:pt x="90" y="1676"/>
                  </a:lnTo>
                  <a:lnTo>
                    <a:pt x="90" y="1674"/>
                  </a:lnTo>
                  <a:lnTo>
                    <a:pt x="90" y="1672"/>
                  </a:lnTo>
                  <a:lnTo>
                    <a:pt x="90" y="1670"/>
                  </a:lnTo>
                  <a:lnTo>
                    <a:pt x="90" y="1668"/>
                  </a:lnTo>
                  <a:lnTo>
                    <a:pt x="90" y="1666"/>
                  </a:lnTo>
                  <a:lnTo>
                    <a:pt x="88" y="1664"/>
                  </a:lnTo>
                  <a:lnTo>
                    <a:pt x="88" y="1662"/>
                  </a:lnTo>
                  <a:lnTo>
                    <a:pt x="88" y="1660"/>
                  </a:lnTo>
                  <a:lnTo>
                    <a:pt x="86" y="1658"/>
                  </a:lnTo>
                  <a:lnTo>
                    <a:pt x="86" y="1656"/>
                  </a:lnTo>
                  <a:lnTo>
                    <a:pt x="86" y="1654"/>
                  </a:lnTo>
                  <a:lnTo>
                    <a:pt x="84" y="1654"/>
                  </a:lnTo>
                  <a:lnTo>
                    <a:pt x="84" y="1652"/>
                  </a:lnTo>
                  <a:lnTo>
                    <a:pt x="84" y="1650"/>
                  </a:lnTo>
                  <a:lnTo>
                    <a:pt x="84" y="1648"/>
                  </a:lnTo>
                  <a:lnTo>
                    <a:pt x="84" y="1646"/>
                  </a:lnTo>
                  <a:lnTo>
                    <a:pt x="84" y="1642"/>
                  </a:lnTo>
                  <a:lnTo>
                    <a:pt x="84" y="1642"/>
                  </a:lnTo>
                  <a:lnTo>
                    <a:pt x="84" y="1640"/>
                  </a:lnTo>
                  <a:lnTo>
                    <a:pt x="84" y="1638"/>
                  </a:lnTo>
                  <a:lnTo>
                    <a:pt x="86" y="1638"/>
                  </a:lnTo>
                  <a:lnTo>
                    <a:pt x="86" y="1636"/>
                  </a:lnTo>
                  <a:lnTo>
                    <a:pt x="86" y="1634"/>
                  </a:lnTo>
                  <a:lnTo>
                    <a:pt x="86" y="1632"/>
                  </a:lnTo>
                  <a:lnTo>
                    <a:pt x="84" y="1630"/>
                  </a:lnTo>
                  <a:lnTo>
                    <a:pt x="84" y="1628"/>
                  </a:lnTo>
                  <a:lnTo>
                    <a:pt x="82" y="1628"/>
                  </a:lnTo>
                  <a:lnTo>
                    <a:pt x="80" y="1624"/>
                  </a:lnTo>
                  <a:lnTo>
                    <a:pt x="78" y="1624"/>
                  </a:lnTo>
                  <a:lnTo>
                    <a:pt x="78" y="1622"/>
                  </a:lnTo>
                  <a:lnTo>
                    <a:pt x="76" y="1616"/>
                  </a:lnTo>
                  <a:lnTo>
                    <a:pt x="78" y="1616"/>
                  </a:lnTo>
                  <a:lnTo>
                    <a:pt x="78" y="1614"/>
                  </a:lnTo>
                  <a:lnTo>
                    <a:pt x="78" y="1612"/>
                  </a:lnTo>
                  <a:lnTo>
                    <a:pt x="78" y="1610"/>
                  </a:lnTo>
                  <a:lnTo>
                    <a:pt x="78" y="1608"/>
                  </a:lnTo>
                  <a:lnTo>
                    <a:pt x="80" y="1604"/>
                  </a:lnTo>
                  <a:lnTo>
                    <a:pt x="80" y="1602"/>
                  </a:lnTo>
                  <a:lnTo>
                    <a:pt x="80" y="1600"/>
                  </a:lnTo>
                  <a:lnTo>
                    <a:pt x="84" y="1598"/>
                  </a:lnTo>
                  <a:lnTo>
                    <a:pt x="86" y="1596"/>
                  </a:lnTo>
                  <a:lnTo>
                    <a:pt x="86" y="1594"/>
                  </a:lnTo>
                  <a:lnTo>
                    <a:pt x="86" y="1594"/>
                  </a:lnTo>
                  <a:lnTo>
                    <a:pt x="88" y="1592"/>
                  </a:lnTo>
                  <a:lnTo>
                    <a:pt x="88" y="1590"/>
                  </a:lnTo>
                  <a:lnTo>
                    <a:pt x="86" y="1590"/>
                  </a:lnTo>
                  <a:lnTo>
                    <a:pt x="86" y="1588"/>
                  </a:lnTo>
                  <a:lnTo>
                    <a:pt x="84" y="1586"/>
                  </a:lnTo>
                  <a:lnTo>
                    <a:pt x="84" y="1584"/>
                  </a:lnTo>
                  <a:lnTo>
                    <a:pt x="84" y="1582"/>
                  </a:lnTo>
                  <a:lnTo>
                    <a:pt x="84" y="1580"/>
                  </a:lnTo>
                  <a:lnTo>
                    <a:pt x="84" y="1578"/>
                  </a:lnTo>
                  <a:lnTo>
                    <a:pt x="84" y="1576"/>
                  </a:lnTo>
                  <a:lnTo>
                    <a:pt x="84" y="1574"/>
                  </a:lnTo>
                  <a:lnTo>
                    <a:pt x="84" y="1572"/>
                  </a:lnTo>
                  <a:lnTo>
                    <a:pt x="82" y="1568"/>
                  </a:lnTo>
                  <a:lnTo>
                    <a:pt x="82" y="1566"/>
                  </a:lnTo>
                  <a:lnTo>
                    <a:pt x="82" y="1564"/>
                  </a:lnTo>
                  <a:lnTo>
                    <a:pt x="82" y="1562"/>
                  </a:lnTo>
                  <a:lnTo>
                    <a:pt x="82" y="1560"/>
                  </a:lnTo>
                  <a:lnTo>
                    <a:pt x="84" y="1558"/>
                  </a:lnTo>
                  <a:lnTo>
                    <a:pt x="86" y="1556"/>
                  </a:lnTo>
                  <a:lnTo>
                    <a:pt x="86" y="1554"/>
                  </a:lnTo>
                  <a:lnTo>
                    <a:pt x="88" y="1552"/>
                  </a:lnTo>
                  <a:lnTo>
                    <a:pt x="88" y="1550"/>
                  </a:lnTo>
                  <a:lnTo>
                    <a:pt x="88" y="1548"/>
                  </a:lnTo>
                  <a:lnTo>
                    <a:pt x="88" y="1546"/>
                  </a:lnTo>
                  <a:lnTo>
                    <a:pt x="86" y="1546"/>
                  </a:lnTo>
                  <a:lnTo>
                    <a:pt x="86" y="1544"/>
                  </a:lnTo>
                  <a:lnTo>
                    <a:pt x="84" y="1542"/>
                  </a:lnTo>
                  <a:lnTo>
                    <a:pt x="82" y="1540"/>
                  </a:lnTo>
                  <a:lnTo>
                    <a:pt x="82" y="1538"/>
                  </a:lnTo>
                  <a:lnTo>
                    <a:pt x="82" y="1536"/>
                  </a:lnTo>
                  <a:lnTo>
                    <a:pt x="80" y="1536"/>
                  </a:lnTo>
                  <a:lnTo>
                    <a:pt x="80" y="1532"/>
                  </a:lnTo>
                  <a:lnTo>
                    <a:pt x="80" y="1530"/>
                  </a:lnTo>
                  <a:lnTo>
                    <a:pt x="82" y="1528"/>
                  </a:lnTo>
                  <a:lnTo>
                    <a:pt x="84" y="1526"/>
                  </a:lnTo>
                  <a:lnTo>
                    <a:pt x="86" y="1526"/>
                  </a:lnTo>
                  <a:lnTo>
                    <a:pt x="88" y="1526"/>
                  </a:lnTo>
                  <a:lnTo>
                    <a:pt x="88" y="1524"/>
                  </a:lnTo>
                  <a:lnTo>
                    <a:pt x="90" y="1524"/>
                  </a:lnTo>
                  <a:lnTo>
                    <a:pt x="90" y="1522"/>
                  </a:lnTo>
                  <a:lnTo>
                    <a:pt x="92" y="1522"/>
                  </a:lnTo>
                  <a:lnTo>
                    <a:pt x="94" y="1520"/>
                  </a:lnTo>
                  <a:lnTo>
                    <a:pt x="96" y="1518"/>
                  </a:lnTo>
                  <a:lnTo>
                    <a:pt x="98" y="1516"/>
                  </a:lnTo>
                  <a:lnTo>
                    <a:pt x="100" y="1514"/>
                  </a:lnTo>
                  <a:lnTo>
                    <a:pt x="102" y="1512"/>
                  </a:lnTo>
                  <a:lnTo>
                    <a:pt x="102" y="1510"/>
                  </a:lnTo>
                  <a:lnTo>
                    <a:pt x="104" y="1510"/>
                  </a:lnTo>
                  <a:lnTo>
                    <a:pt x="104" y="1508"/>
                  </a:lnTo>
                  <a:lnTo>
                    <a:pt x="106" y="1508"/>
                  </a:lnTo>
                  <a:lnTo>
                    <a:pt x="106" y="1506"/>
                  </a:lnTo>
                  <a:lnTo>
                    <a:pt x="106" y="1506"/>
                  </a:lnTo>
                  <a:lnTo>
                    <a:pt x="106" y="1504"/>
                  </a:lnTo>
                  <a:lnTo>
                    <a:pt x="108" y="1504"/>
                  </a:lnTo>
                  <a:lnTo>
                    <a:pt x="108" y="1502"/>
                  </a:lnTo>
                  <a:lnTo>
                    <a:pt x="110" y="1502"/>
                  </a:lnTo>
                  <a:lnTo>
                    <a:pt x="112" y="1500"/>
                  </a:lnTo>
                  <a:lnTo>
                    <a:pt x="112" y="1498"/>
                  </a:lnTo>
                  <a:lnTo>
                    <a:pt x="114" y="1498"/>
                  </a:lnTo>
                  <a:lnTo>
                    <a:pt x="114" y="1498"/>
                  </a:lnTo>
                  <a:lnTo>
                    <a:pt x="116" y="1496"/>
                  </a:lnTo>
                  <a:lnTo>
                    <a:pt x="116" y="1494"/>
                  </a:lnTo>
                  <a:lnTo>
                    <a:pt x="118" y="1494"/>
                  </a:lnTo>
                  <a:lnTo>
                    <a:pt x="118" y="1492"/>
                  </a:lnTo>
                  <a:lnTo>
                    <a:pt x="118" y="1490"/>
                  </a:lnTo>
                  <a:lnTo>
                    <a:pt x="120" y="1488"/>
                  </a:lnTo>
                  <a:lnTo>
                    <a:pt x="120" y="1486"/>
                  </a:lnTo>
                  <a:lnTo>
                    <a:pt x="120" y="1484"/>
                  </a:lnTo>
                  <a:lnTo>
                    <a:pt x="120" y="1482"/>
                  </a:lnTo>
                  <a:lnTo>
                    <a:pt x="120" y="1480"/>
                  </a:lnTo>
                  <a:lnTo>
                    <a:pt x="118" y="1478"/>
                  </a:lnTo>
                  <a:lnTo>
                    <a:pt x="118" y="1476"/>
                  </a:lnTo>
                  <a:lnTo>
                    <a:pt x="118" y="1474"/>
                  </a:lnTo>
                  <a:lnTo>
                    <a:pt x="118" y="1472"/>
                  </a:lnTo>
                  <a:lnTo>
                    <a:pt x="116" y="1472"/>
                  </a:lnTo>
                  <a:lnTo>
                    <a:pt x="116" y="1470"/>
                  </a:lnTo>
                  <a:lnTo>
                    <a:pt x="116" y="1468"/>
                  </a:lnTo>
                  <a:lnTo>
                    <a:pt x="118" y="1466"/>
                  </a:lnTo>
                  <a:lnTo>
                    <a:pt x="118" y="1464"/>
                  </a:lnTo>
                  <a:lnTo>
                    <a:pt x="120" y="1464"/>
                  </a:lnTo>
                  <a:lnTo>
                    <a:pt x="120" y="1462"/>
                  </a:lnTo>
                  <a:lnTo>
                    <a:pt x="122" y="1462"/>
                  </a:lnTo>
                  <a:lnTo>
                    <a:pt x="122" y="1460"/>
                  </a:lnTo>
                  <a:lnTo>
                    <a:pt x="124" y="1460"/>
                  </a:lnTo>
                  <a:lnTo>
                    <a:pt x="124" y="1458"/>
                  </a:lnTo>
                  <a:lnTo>
                    <a:pt x="126" y="1458"/>
                  </a:lnTo>
                  <a:lnTo>
                    <a:pt x="126" y="1456"/>
                  </a:lnTo>
                  <a:lnTo>
                    <a:pt x="130" y="1456"/>
                  </a:lnTo>
                  <a:lnTo>
                    <a:pt x="130" y="1454"/>
                  </a:lnTo>
                  <a:lnTo>
                    <a:pt x="132" y="1454"/>
                  </a:lnTo>
                  <a:lnTo>
                    <a:pt x="132" y="1452"/>
                  </a:lnTo>
                  <a:lnTo>
                    <a:pt x="134" y="1452"/>
                  </a:lnTo>
                  <a:lnTo>
                    <a:pt x="134" y="1450"/>
                  </a:lnTo>
                  <a:lnTo>
                    <a:pt x="134" y="1450"/>
                  </a:lnTo>
                  <a:lnTo>
                    <a:pt x="134" y="1448"/>
                  </a:lnTo>
                  <a:lnTo>
                    <a:pt x="134" y="1446"/>
                  </a:lnTo>
                  <a:lnTo>
                    <a:pt x="136" y="1446"/>
                  </a:lnTo>
                  <a:lnTo>
                    <a:pt x="136" y="1444"/>
                  </a:lnTo>
                  <a:lnTo>
                    <a:pt x="138" y="1444"/>
                  </a:lnTo>
                  <a:lnTo>
                    <a:pt x="138" y="1442"/>
                  </a:lnTo>
                  <a:lnTo>
                    <a:pt x="138" y="1440"/>
                  </a:lnTo>
                  <a:lnTo>
                    <a:pt x="140" y="1440"/>
                  </a:lnTo>
                  <a:lnTo>
                    <a:pt x="140" y="1438"/>
                  </a:lnTo>
                  <a:lnTo>
                    <a:pt x="142" y="1436"/>
                  </a:lnTo>
                  <a:lnTo>
                    <a:pt x="144" y="1436"/>
                  </a:lnTo>
                  <a:lnTo>
                    <a:pt x="144" y="1434"/>
                  </a:lnTo>
                  <a:lnTo>
                    <a:pt x="146" y="1434"/>
                  </a:lnTo>
                  <a:lnTo>
                    <a:pt x="146" y="1432"/>
                  </a:lnTo>
                  <a:lnTo>
                    <a:pt x="148" y="1432"/>
                  </a:lnTo>
                  <a:lnTo>
                    <a:pt x="150" y="1432"/>
                  </a:lnTo>
                  <a:lnTo>
                    <a:pt x="150" y="1430"/>
                  </a:lnTo>
                  <a:lnTo>
                    <a:pt x="152" y="1430"/>
                  </a:lnTo>
                  <a:lnTo>
                    <a:pt x="152" y="1428"/>
                  </a:lnTo>
                  <a:lnTo>
                    <a:pt x="152" y="1426"/>
                  </a:lnTo>
                  <a:lnTo>
                    <a:pt x="152" y="1424"/>
                  </a:lnTo>
                  <a:lnTo>
                    <a:pt x="154" y="1422"/>
                  </a:lnTo>
                  <a:lnTo>
                    <a:pt x="154" y="1420"/>
                  </a:lnTo>
                  <a:lnTo>
                    <a:pt x="154" y="1418"/>
                  </a:lnTo>
                  <a:lnTo>
                    <a:pt x="154" y="1416"/>
                  </a:lnTo>
                  <a:lnTo>
                    <a:pt x="154" y="1414"/>
                  </a:lnTo>
                  <a:lnTo>
                    <a:pt x="152" y="1414"/>
                  </a:lnTo>
                  <a:lnTo>
                    <a:pt x="152" y="1412"/>
                  </a:lnTo>
                  <a:lnTo>
                    <a:pt x="152" y="1410"/>
                  </a:lnTo>
                  <a:lnTo>
                    <a:pt x="152" y="1408"/>
                  </a:lnTo>
                  <a:lnTo>
                    <a:pt x="152" y="1406"/>
                  </a:lnTo>
                  <a:lnTo>
                    <a:pt x="152" y="1404"/>
                  </a:lnTo>
                  <a:lnTo>
                    <a:pt x="154" y="1404"/>
                  </a:lnTo>
                  <a:lnTo>
                    <a:pt x="154" y="1402"/>
                  </a:lnTo>
                  <a:lnTo>
                    <a:pt x="152" y="1402"/>
                  </a:lnTo>
                  <a:lnTo>
                    <a:pt x="152" y="1402"/>
                  </a:lnTo>
                  <a:lnTo>
                    <a:pt x="154" y="1402"/>
                  </a:lnTo>
                  <a:lnTo>
                    <a:pt x="154" y="1400"/>
                  </a:lnTo>
                  <a:lnTo>
                    <a:pt x="154" y="1398"/>
                  </a:lnTo>
                  <a:lnTo>
                    <a:pt x="154" y="1396"/>
                  </a:lnTo>
                  <a:lnTo>
                    <a:pt x="154" y="1394"/>
                  </a:lnTo>
                  <a:lnTo>
                    <a:pt x="154" y="1392"/>
                  </a:lnTo>
                  <a:lnTo>
                    <a:pt x="154" y="1390"/>
                  </a:lnTo>
                  <a:lnTo>
                    <a:pt x="154" y="1388"/>
                  </a:lnTo>
                  <a:lnTo>
                    <a:pt x="152" y="1388"/>
                  </a:lnTo>
                  <a:lnTo>
                    <a:pt x="152" y="1386"/>
                  </a:lnTo>
                  <a:lnTo>
                    <a:pt x="152" y="1384"/>
                  </a:lnTo>
                  <a:lnTo>
                    <a:pt x="152" y="1382"/>
                  </a:lnTo>
                  <a:lnTo>
                    <a:pt x="150" y="1382"/>
                  </a:lnTo>
                  <a:lnTo>
                    <a:pt x="150" y="1380"/>
                  </a:lnTo>
                  <a:lnTo>
                    <a:pt x="150" y="1378"/>
                  </a:lnTo>
                  <a:lnTo>
                    <a:pt x="148" y="1378"/>
                  </a:lnTo>
                  <a:lnTo>
                    <a:pt x="146" y="1378"/>
                  </a:lnTo>
                  <a:lnTo>
                    <a:pt x="146" y="1376"/>
                  </a:lnTo>
                  <a:lnTo>
                    <a:pt x="144" y="1376"/>
                  </a:lnTo>
                  <a:lnTo>
                    <a:pt x="142" y="1376"/>
                  </a:lnTo>
                  <a:lnTo>
                    <a:pt x="142" y="1374"/>
                  </a:lnTo>
                  <a:lnTo>
                    <a:pt x="140" y="1374"/>
                  </a:lnTo>
                  <a:lnTo>
                    <a:pt x="138" y="1374"/>
                  </a:lnTo>
                  <a:lnTo>
                    <a:pt x="136" y="1372"/>
                  </a:lnTo>
                  <a:lnTo>
                    <a:pt x="134" y="1372"/>
                  </a:lnTo>
                  <a:lnTo>
                    <a:pt x="132" y="1370"/>
                  </a:lnTo>
                  <a:lnTo>
                    <a:pt x="132" y="1368"/>
                  </a:lnTo>
                  <a:lnTo>
                    <a:pt x="132" y="1366"/>
                  </a:lnTo>
                  <a:lnTo>
                    <a:pt x="130" y="1366"/>
                  </a:lnTo>
                  <a:lnTo>
                    <a:pt x="130" y="1364"/>
                  </a:lnTo>
                  <a:lnTo>
                    <a:pt x="128" y="1364"/>
                  </a:lnTo>
                  <a:lnTo>
                    <a:pt x="128" y="1362"/>
                  </a:lnTo>
                  <a:lnTo>
                    <a:pt x="126" y="1362"/>
                  </a:lnTo>
                  <a:lnTo>
                    <a:pt x="126" y="1360"/>
                  </a:lnTo>
                  <a:lnTo>
                    <a:pt x="124" y="1360"/>
                  </a:lnTo>
                  <a:lnTo>
                    <a:pt x="124" y="1358"/>
                  </a:lnTo>
                  <a:lnTo>
                    <a:pt x="124" y="1356"/>
                  </a:lnTo>
                  <a:lnTo>
                    <a:pt x="124" y="1354"/>
                  </a:lnTo>
                  <a:lnTo>
                    <a:pt x="122" y="1354"/>
                  </a:lnTo>
                  <a:lnTo>
                    <a:pt x="122" y="1354"/>
                  </a:lnTo>
                  <a:lnTo>
                    <a:pt x="122" y="1352"/>
                  </a:lnTo>
                  <a:lnTo>
                    <a:pt x="120" y="1352"/>
                  </a:lnTo>
                  <a:lnTo>
                    <a:pt x="120" y="1350"/>
                  </a:lnTo>
                  <a:lnTo>
                    <a:pt x="120" y="1348"/>
                  </a:lnTo>
                  <a:lnTo>
                    <a:pt x="118" y="1348"/>
                  </a:lnTo>
                  <a:lnTo>
                    <a:pt x="118" y="1346"/>
                  </a:lnTo>
                  <a:lnTo>
                    <a:pt x="118" y="1344"/>
                  </a:lnTo>
                  <a:lnTo>
                    <a:pt x="116" y="1344"/>
                  </a:lnTo>
                  <a:lnTo>
                    <a:pt x="116" y="1342"/>
                  </a:lnTo>
                  <a:lnTo>
                    <a:pt x="114" y="1340"/>
                  </a:lnTo>
                  <a:lnTo>
                    <a:pt x="114" y="1338"/>
                  </a:lnTo>
                  <a:lnTo>
                    <a:pt x="112" y="1338"/>
                  </a:lnTo>
                  <a:lnTo>
                    <a:pt x="112" y="1336"/>
                  </a:lnTo>
                  <a:lnTo>
                    <a:pt x="110" y="1334"/>
                  </a:lnTo>
                  <a:lnTo>
                    <a:pt x="108" y="1332"/>
                  </a:lnTo>
                  <a:lnTo>
                    <a:pt x="106" y="1330"/>
                  </a:lnTo>
                  <a:lnTo>
                    <a:pt x="106" y="1328"/>
                  </a:lnTo>
                  <a:lnTo>
                    <a:pt x="104" y="1326"/>
                  </a:lnTo>
                  <a:lnTo>
                    <a:pt x="104" y="1324"/>
                  </a:lnTo>
                  <a:lnTo>
                    <a:pt x="104" y="1321"/>
                  </a:lnTo>
                  <a:lnTo>
                    <a:pt x="104" y="1319"/>
                  </a:lnTo>
                  <a:lnTo>
                    <a:pt x="102" y="1319"/>
                  </a:lnTo>
                  <a:lnTo>
                    <a:pt x="102" y="1317"/>
                  </a:lnTo>
                  <a:lnTo>
                    <a:pt x="102" y="1315"/>
                  </a:lnTo>
                  <a:lnTo>
                    <a:pt x="104" y="1313"/>
                  </a:lnTo>
                  <a:lnTo>
                    <a:pt x="104" y="1311"/>
                  </a:lnTo>
                  <a:lnTo>
                    <a:pt x="104" y="1309"/>
                  </a:lnTo>
                  <a:lnTo>
                    <a:pt x="104" y="1307"/>
                  </a:lnTo>
                  <a:lnTo>
                    <a:pt x="104" y="1305"/>
                  </a:lnTo>
                  <a:lnTo>
                    <a:pt x="106" y="1305"/>
                  </a:lnTo>
                  <a:lnTo>
                    <a:pt x="106" y="1303"/>
                  </a:lnTo>
                  <a:lnTo>
                    <a:pt x="104" y="1303"/>
                  </a:lnTo>
                  <a:lnTo>
                    <a:pt x="104" y="1301"/>
                  </a:lnTo>
                  <a:lnTo>
                    <a:pt x="102" y="1301"/>
                  </a:lnTo>
                  <a:lnTo>
                    <a:pt x="102" y="1299"/>
                  </a:lnTo>
                  <a:lnTo>
                    <a:pt x="100" y="1299"/>
                  </a:lnTo>
                  <a:lnTo>
                    <a:pt x="100" y="1297"/>
                  </a:lnTo>
                  <a:lnTo>
                    <a:pt x="98" y="1297"/>
                  </a:lnTo>
                  <a:lnTo>
                    <a:pt x="98" y="1295"/>
                  </a:lnTo>
                  <a:lnTo>
                    <a:pt x="96" y="1295"/>
                  </a:lnTo>
                  <a:lnTo>
                    <a:pt x="96" y="1293"/>
                  </a:lnTo>
                  <a:lnTo>
                    <a:pt x="94" y="1293"/>
                  </a:lnTo>
                  <a:lnTo>
                    <a:pt x="92" y="1291"/>
                  </a:lnTo>
                  <a:lnTo>
                    <a:pt x="90" y="1289"/>
                  </a:lnTo>
                  <a:lnTo>
                    <a:pt x="88" y="1289"/>
                  </a:lnTo>
                  <a:lnTo>
                    <a:pt x="86" y="1287"/>
                  </a:lnTo>
                  <a:lnTo>
                    <a:pt x="84" y="1287"/>
                  </a:lnTo>
                  <a:lnTo>
                    <a:pt x="82" y="1285"/>
                  </a:lnTo>
                  <a:lnTo>
                    <a:pt x="82" y="1283"/>
                  </a:lnTo>
                  <a:lnTo>
                    <a:pt x="80" y="1283"/>
                  </a:lnTo>
                  <a:lnTo>
                    <a:pt x="78" y="1281"/>
                  </a:lnTo>
                  <a:lnTo>
                    <a:pt x="78" y="1279"/>
                  </a:lnTo>
                  <a:lnTo>
                    <a:pt x="76" y="1277"/>
                  </a:lnTo>
                  <a:lnTo>
                    <a:pt x="74" y="1277"/>
                  </a:lnTo>
                  <a:lnTo>
                    <a:pt x="72" y="1275"/>
                  </a:lnTo>
                  <a:lnTo>
                    <a:pt x="70" y="1275"/>
                  </a:lnTo>
                  <a:lnTo>
                    <a:pt x="68" y="1277"/>
                  </a:lnTo>
                  <a:lnTo>
                    <a:pt x="66" y="1277"/>
                  </a:lnTo>
                  <a:lnTo>
                    <a:pt x="64" y="1277"/>
                  </a:lnTo>
                  <a:lnTo>
                    <a:pt x="62" y="1277"/>
                  </a:lnTo>
                  <a:lnTo>
                    <a:pt x="60" y="1279"/>
                  </a:lnTo>
                  <a:lnTo>
                    <a:pt x="58" y="1279"/>
                  </a:lnTo>
                  <a:lnTo>
                    <a:pt x="58" y="1281"/>
                  </a:lnTo>
                  <a:lnTo>
                    <a:pt x="56" y="1281"/>
                  </a:lnTo>
                  <a:lnTo>
                    <a:pt x="54" y="1281"/>
                  </a:lnTo>
                  <a:lnTo>
                    <a:pt x="50" y="1283"/>
                  </a:lnTo>
                  <a:lnTo>
                    <a:pt x="46" y="1283"/>
                  </a:lnTo>
                  <a:lnTo>
                    <a:pt x="44" y="1283"/>
                  </a:lnTo>
                  <a:lnTo>
                    <a:pt x="42" y="1283"/>
                  </a:lnTo>
                  <a:lnTo>
                    <a:pt x="40" y="1283"/>
                  </a:lnTo>
                  <a:lnTo>
                    <a:pt x="36" y="1281"/>
                  </a:lnTo>
                  <a:lnTo>
                    <a:pt x="30" y="1279"/>
                  </a:lnTo>
                  <a:lnTo>
                    <a:pt x="28" y="1279"/>
                  </a:lnTo>
                  <a:lnTo>
                    <a:pt x="28" y="1277"/>
                  </a:lnTo>
                  <a:lnTo>
                    <a:pt x="26" y="1277"/>
                  </a:lnTo>
                  <a:lnTo>
                    <a:pt x="24" y="1277"/>
                  </a:lnTo>
                  <a:lnTo>
                    <a:pt x="22" y="1277"/>
                  </a:lnTo>
                  <a:lnTo>
                    <a:pt x="20" y="1277"/>
                  </a:lnTo>
                  <a:lnTo>
                    <a:pt x="18" y="1277"/>
                  </a:lnTo>
                  <a:lnTo>
                    <a:pt x="16" y="1277"/>
                  </a:lnTo>
                  <a:lnTo>
                    <a:pt x="14" y="1277"/>
                  </a:lnTo>
                  <a:lnTo>
                    <a:pt x="12" y="1277"/>
                  </a:lnTo>
                  <a:lnTo>
                    <a:pt x="10" y="1277"/>
                  </a:lnTo>
                  <a:lnTo>
                    <a:pt x="10" y="1275"/>
                  </a:lnTo>
                  <a:lnTo>
                    <a:pt x="10" y="1275"/>
                  </a:lnTo>
                  <a:lnTo>
                    <a:pt x="10" y="1273"/>
                  </a:lnTo>
                  <a:lnTo>
                    <a:pt x="8" y="1273"/>
                  </a:lnTo>
                  <a:lnTo>
                    <a:pt x="6" y="1271"/>
                  </a:lnTo>
                  <a:lnTo>
                    <a:pt x="4" y="1269"/>
                  </a:lnTo>
                  <a:lnTo>
                    <a:pt x="4" y="1267"/>
                  </a:lnTo>
                  <a:lnTo>
                    <a:pt x="4" y="1265"/>
                  </a:lnTo>
                  <a:lnTo>
                    <a:pt x="4" y="1263"/>
                  </a:lnTo>
                  <a:lnTo>
                    <a:pt x="4" y="1257"/>
                  </a:lnTo>
                  <a:lnTo>
                    <a:pt x="4" y="1257"/>
                  </a:lnTo>
                  <a:lnTo>
                    <a:pt x="4" y="1253"/>
                  </a:lnTo>
                  <a:lnTo>
                    <a:pt x="2" y="1253"/>
                  </a:lnTo>
                  <a:lnTo>
                    <a:pt x="2" y="1249"/>
                  </a:lnTo>
                  <a:lnTo>
                    <a:pt x="4" y="1247"/>
                  </a:lnTo>
                  <a:lnTo>
                    <a:pt x="4" y="1243"/>
                  </a:lnTo>
                  <a:lnTo>
                    <a:pt x="6" y="1239"/>
                  </a:lnTo>
                  <a:lnTo>
                    <a:pt x="6" y="1237"/>
                  </a:lnTo>
                  <a:lnTo>
                    <a:pt x="6" y="1235"/>
                  </a:lnTo>
                  <a:lnTo>
                    <a:pt x="4" y="1235"/>
                  </a:lnTo>
                  <a:lnTo>
                    <a:pt x="4" y="1233"/>
                  </a:lnTo>
                  <a:lnTo>
                    <a:pt x="2" y="1229"/>
                  </a:lnTo>
                  <a:lnTo>
                    <a:pt x="2" y="1227"/>
                  </a:lnTo>
                  <a:lnTo>
                    <a:pt x="2" y="1225"/>
                  </a:lnTo>
                  <a:lnTo>
                    <a:pt x="2" y="1223"/>
                  </a:lnTo>
                  <a:lnTo>
                    <a:pt x="2" y="1221"/>
                  </a:lnTo>
                  <a:lnTo>
                    <a:pt x="2" y="1219"/>
                  </a:lnTo>
                  <a:lnTo>
                    <a:pt x="2" y="1217"/>
                  </a:lnTo>
                  <a:lnTo>
                    <a:pt x="2" y="1215"/>
                  </a:lnTo>
                  <a:lnTo>
                    <a:pt x="2" y="1213"/>
                  </a:lnTo>
                  <a:lnTo>
                    <a:pt x="2" y="1211"/>
                  </a:lnTo>
                  <a:lnTo>
                    <a:pt x="0" y="1211"/>
                  </a:lnTo>
                  <a:lnTo>
                    <a:pt x="0" y="1211"/>
                  </a:lnTo>
                  <a:lnTo>
                    <a:pt x="2" y="1211"/>
                  </a:lnTo>
                  <a:lnTo>
                    <a:pt x="2" y="1209"/>
                  </a:lnTo>
                  <a:lnTo>
                    <a:pt x="2" y="1207"/>
                  </a:lnTo>
                  <a:lnTo>
                    <a:pt x="4" y="1207"/>
                  </a:lnTo>
                  <a:lnTo>
                    <a:pt x="4" y="1205"/>
                  </a:lnTo>
                  <a:lnTo>
                    <a:pt x="4" y="1203"/>
                  </a:lnTo>
                  <a:lnTo>
                    <a:pt x="4" y="1201"/>
                  </a:lnTo>
                  <a:lnTo>
                    <a:pt x="4" y="1199"/>
                  </a:lnTo>
                  <a:lnTo>
                    <a:pt x="4" y="1197"/>
                  </a:lnTo>
                  <a:lnTo>
                    <a:pt x="6" y="1195"/>
                  </a:lnTo>
                  <a:lnTo>
                    <a:pt x="6" y="1193"/>
                  </a:lnTo>
                  <a:lnTo>
                    <a:pt x="6" y="1191"/>
                  </a:lnTo>
                  <a:lnTo>
                    <a:pt x="8" y="1189"/>
                  </a:lnTo>
                  <a:lnTo>
                    <a:pt x="8" y="1187"/>
                  </a:lnTo>
                  <a:lnTo>
                    <a:pt x="8" y="1185"/>
                  </a:lnTo>
                  <a:lnTo>
                    <a:pt x="8" y="1183"/>
                  </a:lnTo>
                  <a:lnTo>
                    <a:pt x="8" y="1181"/>
                  </a:lnTo>
                  <a:lnTo>
                    <a:pt x="10" y="1179"/>
                  </a:lnTo>
                  <a:lnTo>
                    <a:pt x="10" y="1177"/>
                  </a:lnTo>
                  <a:lnTo>
                    <a:pt x="10" y="1175"/>
                  </a:lnTo>
                  <a:lnTo>
                    <a:pt x="10" y="1173"/>
                  </a:lnTo>
                  <a:lnTo>
                    <a:pt x="10" y="1171"/>
                  </a:lnTo>
                  <a:lnTo>
                    <a:pt x="10" y="1169"/>
                  </a:lnTo>
                  <a:lnTo>
                    <a:pt x="10" y="1167"/>
                  </a:lnTo>
                  <a:lnTo>
                    <a:pt x="10" y="1165"/>
                  </a:lnTo>
                  <a:lnTo>
                    <a:pt x="10" y="1163"/>
                  </a:lnTo>
                  <a:lnTo>
                    <a:pt x="10" y="1163"/>
                  </a:lnTo>
                  <a:lnTo>
                    <a:pt x="12" y="1161"/>
                  </a:lnTo>
                  <a:lnTo>
                    <a:pt x="10" y="1159"/>
                  </a:lnTo>
                  <a:lnTo>
                    <a:pt x="10" y="1157"/>
                  </a:lnTo>
                  <a:lnTo>
                    <a:pt x="10" y="1155"/>
                  </a:lnTo>
                  <a:lnTo>
                    <a:pt x="12" y="1153"/>
                  </a:lnTo>
                  <a:lnTo>
                    <a:pt x="12" y="1151"/>
                  </a:lnTo>
                  <a:lnTo>
                    <a:pt x="12" y="1149"/>
                  </a:lnTo>
                  <a:lnTo>
                    <a:pt x="12" y="1147"/>
                  </a:lnTo>
                  <a:lnTo>
                    <a:pt x="12" y="1145"/>
                  </a:lnTo>
                  <a:lnTo>
                    <a:pt x="12" y="1143"/>
                  </a:lnTo>
                  <a:lnTo>
                    <a:pt x="12" y="1141"/>
                  </a:lnTo>
                  <a:lnTo>
                    <a:pt x="14" y="1139"/>
                  </a:lnTo>
                  <a:lnTo>
                    <a:pt x="16" y="1137"/>
                  </a:lnTo>
                  <a:lnTo>
                    <a:pt x="18" y="1137"/>
                  </a:lnTo>
                  <a:lnTo>
                    <a:pt x="20" y="1137"/>
                  </a:lnTo>
                  <a:lnTo>
                    <a:pt x="22" y="1137"/>
                  </a:lnTo>
                  <a:lnTo>
                    <a:pt x="24" y="1135"/>
                  </a:lnTo>
                  <a:lnTo>
                    <a:pt x="24" y="1133"/>
                  </a:lnTo>
                  <a:lnTo>
                    <a:pt x="24" y="1131"/>
                  </a:lnTo>
                  <a:lnTo>
                    <a:pt x="26" y="1131"/>
                  </a:lnTo>
                  <a:lnTo>
                    <a:pt x="28" y="1131"/>
                  </a:lnTo>
                  <a:lnTo>
                    <a:pt x="30" y="1131"/>
                  </a:lnTo>
                  <a:lnTo>
                    <a:pt x="30" y="1129"/>
                  </a:lnTo>
                  <a:lnTo>
                    <a:pt x="32" y="1129"/>
                  </a:lnTo>
                  <a:lnTo>
                    <a:pt x="34" y="1129"/>
                  </a:lnTo>
                  <a:lnTo>
                    <a:pt x="34" y="1127"/>
                  </a:lnTo>
                  <a:lnTo>
                    <a:pt x="36" y="1127"/>
                  </a:lnTo>
                  <a:lnTo>
                    <a:pt x="38" y="1127"/>
                  </a:lnTo>
                  <a:lnTo>
                    <a:pt x="40" y="1125"/>
                  </a:lnTo>
                  <a:lnTo>
                    <a:pt x="40" y="1123"/>
                  </a:lnTo>
                  <a:lnTo>
                    <a:pt x="42" y="1123"/>
                  </a:lnTo>
                  <a:lnTo>
                    <a:pt x="44" y="1121"/>
                  </a:lnTo>
                  <a:lnTo>
                    <a:pt x="46" y="1121"/>
                  </a:lnTo>
                  <a:lnTo>
                    <a:pt x="46" y="1119"/>
                  </a:lnTo>
                  <a:lnTo>
                    <a:pt x="48" y="1119"/>
                  </a:lnTo>
                  <a:lnTo>
                    <a:pt x="50" y="1117"/>
                  </a:lnTo>
                  <a:lnTo>
                    <a:pt x="52" y="1117"/>
                  </a:lnTo>
                  <a:lnTo>
                    <a:pt x="52" y="1115"/>
                  </a:lnTo>
                  <a:lnTo>
                    <a:pt x="54" y="1115"/>
                  </a:lnTo>
                  <a:lnTo>
                    <a:pt x="54" y="1115"/>
                  </a:lnTo>
                  <a:lnTo>
                    <a:pt x="54" y="1113"/>
                  </a:lnTo>
                  <a:lnTo>
                    <a:pt x="56" y="1113"/>
                  </a:lnTo>
                  <a:lnTo>
                    <a:pt x="56" y="1111"/>
                  </a:lnTo>
                  <a:lnTo>
                    <a:pt x="58" y="1109"/>
                  </a:lnTo>
                  <a:lnTo>
                    <a:pt x="60" y="1105"/>
                  </a:lnTo>
                  <a:lnTo>
                    <a:pt x="62" y="1103"/>
                  </a:lnTo>
                  <a:lnTo>
                    <a:pt x="64" y="1103"/>
                  </a:lnTo>
                  <a:lnTo>
                    <a:pt x="64" y="1101"/>
                  </a:lnTo>
                  <a:lnTo>
                    <a:pt x="66" y="1099"/>
                  </a:lnTo>
                  <a:lnTo>
                    <a:pt x="66" y="1097"/>
                  </a:lnTo>
                  <a:lnTo>
                    <a:pt x="68" y="1095"/>
                  </a:lnTo>
                  <a:lnTo>
                    <a:pt x="68" y="1093"/>
                  </a:lnTo>
                  <a:lnTo>
                    <a:pt x="68" y="1091"/>
                  </a:lnTo>
                  <a:lnTo>
                    <a:pt x="68" y="1085"/>
                  </a:lnTo>
                  <a:lnTo>
                    <a:pt x="68" y="1083"/>
                  </a:lnTo>
                  <a:lnTo>
                    <a:pt x="70" y="1081"/>
                  </a:lnTo>
                  <a:lnTo>
                    <a:pt x="70" y="1079"/>
                  </a:lnTo>
                  <a:lnTo>
                    <a:pt x="70" y="1077"/>
                  </a:lnTo>
                  <a:lnTo>
                    <a:pt x="70" y="1075"/>
                  </a:lnTo>
                  <a:lnTo>
                    <a:pt x="72" y="1075"/>
                  </a:lnTo>
                  <a:lnTo>
                    <a:pt x="72" y="1073"/>
                  </a:lnTo>
                  <a:lnTo>
                    <a:pt x="74" y="1071"/>
                  </a:lnTo>
                  <a:lnTo>
                    <a:pt x="76" y="1067"/>
                  </a:lnTo>
                  <a:lnTo>
                    <a:pt x="78" y="1067"/>
                  </a:lnTo>
                  <a:lnTo>
                    <a:pt x="80" y="1067"/>
                  </a:lnTo>
                  <a:lnTo>
                    <a:pt x="82" y="1065"/>
                  </a:lnTo>
                  <a:lnTo>
                    <a:pt x="84" y="1061"/>
                  </a:lnTo>
                  <a:lnTo>
                    <a:pt x="84" y="1059"/>
                  </a:lnTo>
                  <a:lnTo>
                    <a:pt x="84" y="1057"/>
                  </a:lnTo>
                  <a:lnTo>
                    <a:pt x="82" y="1055"/>
                  </a:lnTo>
                  <a:lnTo>
                    <a:pt x="82" y="1053"/>
                  </a:lnTo>
                  <a:lnTo>
                    <a:pt x="80" y="1051"/>
                  </a:lnTo>
                  <a:lnTo>
                    <a:pt x="80" y="1049"/>
                  </a:lnTo>
                  <a:lnTo>
                    <a:pt x="80" y="1047"/>
                  </a:lnTo>
                  <a:lnTo>
                    <a:pt x="78" y="1045"/>
                  </a:lnTo>
                  <a:lnTo>
                    <a:pt x="78" y="1043"/>
                  </a:lnTo>
                  <a:lnTo>
                    <a:pt x="78" y="1041"/>
                  </a:lnTo>
                  <a:lnTo>
                    <a:pt x="78" y="1039"/>
                  </a:lnTo>
                  <a:lnTo>
                    <a:pt x="80" y="1037"/>
                  </a:lnTo>
                  <a:lnTo>
                    <a:pt x="82" y="1035"/>
                  </a:lnTo>
                  <a:lnTo>
                    <a:pt x="84" y="1033"/>
                  </a:lnTo>
                  <a:lnTo>
                    <a:pt x="86" y="1033"/>
                  </a:lnTo>
                  <a:lnTo>
                    <a:pt x="86" y="1031"/>
                  </a:lnTo>
                  <a:lnTo>
                    <a:pt x="88" y="1031"/>
                  </a:lnTo>
                  <a:lnTo>
                    <a:pt x="88" y="1029"/>
                  </a:lnTo>
                  <a:lnTo>
                    <a:pt x="90" y="1029"/>
                  </a:lnTo>
                  <a:lnTo>
                    <a:pt x="92" y="1029"/>
                  </a:lnTo>
                  <a:lnTo>
                    <a:pt x="92" y="1027"/>
                  </a:lnTo>
                  <a:lnTo>
                    <a:pt x="94" y="1025"/>
                  </a:lnTo>
                  <a:lnTo>
                    <a:pt x="96" y="1025"/>
                  </a:lnTo>
                  <a:lnTo>
                    <a:pt x="96" y="1023"/>
                  </a:lnTo>
                  <a:lnTo>
                    <a:pt x="96" y="1019"/>
                  </a:lnTo>
                  <a:lnTo>
                    <a:pt x="96" y="1017"/>
                  </a:lnTo>
                  <a:lnTo>
                    <a:pt x="98" y="1015"/>
                  </a:lnTo>
                  <a:lnTo>
                    <a:pt x="96" y="1013"/>
                  </a:lnTo>
                  <a:lnTo>
                    <a:pt x="96" y="1011"/>
                  </a:lnTo>
                  <a:lnTo>
                    <a:pt x="98" y="1011"/>
                  </a:lnTo>
                  <a:lnTo>
                    <a:pt x="98" y="1009"/>
                  </a:lnTo>
                  <a:lnTo>
                    <a:pt x="98" y="1007"/>
                  </a:lnTo>
                  <a:lnTo>
                    <a:pt x="98" y="1005"/>
                  </a:lnTo>
                  <a:lnTo>
                    <a:pt x="100" y="1005"/>
                  </a:lnTo>
                  <a:lnTo>
                    <a:pt x="100" y="1003"/>
                  </a:lnTo>
                  <a:lnTo>
                    <a:pt x="102" y="1003"/>
                  </a:lnTo>
                  <a:lnTo>
                    <a:pt x="102" y="1001"/>
                  </a:lnTo>
                  <a:lnTo>
                    <a:pt x="102" y="999"/>
                  </a:lnTo>
                  <a:lnTo>
                    <a:pt x="104" y="999"/>
                  </a:lnTo>
                  <a:lnTo>
                    <a:pt x="104" y="997"/>
                  </a:lnTo>
                  <a:lnTo>
                    <a:pt x="104" y="995"/>
                  </a:lnTo>
                  <a:lnTo>
                    <a:pt x="106" y="995"/>
                  </a:lnTo>
                  <a:lnTo>
                    <a:pt x="106" y="993"/>
                  </a:lnTo>
                  <a:lnTo>
                    <a:pt x="106" y="991"/>
                  </a:lnTo>
                  <a:lnTo>
                    <a:pt x="106" y="991"/>
                  </a:lnTo>
                  <a:lnTo>
                    <a:pt x="106" y="989"/>
                  </a:lnTo>
                  <a:lnTo>
                    <a:pt x="108" y="989"/>
                  </a:lnTo>
                  <a:lnTo>
                    <a:pt x="108" y="987"/>
                  </a:lnTo>
                  <a:lnTo>
                    <a:pt x="110" y="987"/>
                  </a:lnTo>
                  <a:lnTo>
                    <a:pt x="110" y="985"/>
                  </a:lnTo>
                  <a:lnTo>
                    <a:pt x="110" y="983"/>
                  </a:lnTo>
                  <a:lnTo>
                    <a:pt x="112" y="983"/>
                  </a:lnTo>
                  <a:lnTo>
                    <a:pt x="114" y="981"/>
                  </a:lnTo>
                  <a:lnTo>
                    <a:pt x="116" y="979"/>
                  </a:lnTo>
                  <a:lnTo>
                    <a:pt x="118" y="979"/>
                  </a:lnTo>
                  <a:lnTo>
                    <a:pt x="120" y="979"/>
                  </a:lnTo>
                  <a:lnTo>
                    <a:pt x="122" y="977"/>
                  </a:lnTo>
                  <a:lnTo>
                    <a:pt x="124" y="977"/>
                  </a:lnTo>
                  <a:lnTo>
                    <a:pt x="126" y="975"/>
                  </a:lnTo>
                  <a:lnTo>
                    <a:pt x="128" y="973"/>
                  </a:lnTo>
                  <a:lnTo>
                    <a:pt x="130" y="973"/>
                  </a:lnTo>
                  <a:lnTo>
                    <a:pt x="130" y="971"/>
                  </a:lnTo>
                  <a:lnTo>
                    <a:pt x="132" y="971"/>
                  </a:lnTo>
                  <a:lnTo>
                    <a:pt x="134" y="971"/>
                  </a:lnTo>
                  <a:lnTo>
                    <a:pt x="134" y="971"/>
                  </a:lnTo>
                  <a:lnTo>
                    <a:pt x="136" y="971"/>
                  </a:lnTo>
                  <a:lnTo>
                    <a:pt x="136" y="969"/>
                  </a:lnTo>
                  <a:lnTo>
                    <a:pt x="134" y="969"/>
                  </a:lnTo>
                  <a:lnTo>
                    <a:pt x="134" y="967"/>
                  </a:lnTo>
                  <a:lnTo>
                    <a:pt x="136" y="965"/>
                  </a:lnTo>
                  <a:lnTo>
                    <a:pt x="138" y="963"/>
                  </a:lnTo>
                  <a:lnTo>
                    <a:pt x="140" y="963"/>
                  </a:lnTo>
                  <a:lnTo>
                    <a:pt x="140" y="961"/>
                  </a:lnTo>
                  <a:lnTo>
                    <a:pt x="142" y="961"/>
                  </a:lnTo>
                  <a:lnTo>
                    <a:pt x="142" y="959"/>
                  </a:lnTo>
                  <a:lnTo>
                    <a:pt x="144" y="959"/>
                  </a:lnTo>
                  <a:lnTo>
                    <a:pt x="144" y="957"/>
                  </a:lnTo>
                  <a:lnTo>
                    <a:pt x="146" y="957"/>
                  </a:lnTo>
                  <a:lnTo>
                    <a:pt x="146" y="955"/>
                  </a:lnTo>
                  <a:lnTo>
                    <a:pt x="148" y="955"/>
                  </a:lnTo>
                  <a:lnTo>
                    <a:pt x="150" y="955"/>
                  </a:lnTo>
                  <a:lnTo>
                    <a:pt x="152" y="955"/>
                  </a:lnTo>
                  <a:lnTo>
                    <a:pt x="154" y="955"/>
                  </a:lnTo>
                  <a:lnTo>
                    <a:pt x="154" y="955"/>
                  </a:lnTo>
                  <a:lnTo>
                    <a:pt x="156" y="955"/>
                  </a:lnTo>
                  <a:lnTo>
                    <a:pt x="158" y="955"/>
                  </a:lnTo>
                  <a:lnTo>
                    <a:pt x="158" y="953"/>
                  </a:lnTo>
                  <a:lnTo>
                    <a:pt x="158" y="951"/>
                  </a:lnTo>
                  <a:lnTo>
                    <a:pt x="156" y="947"/>
                  </a:lnTo>
                  <a:lnTo>
                    <a:pt x="156" y="945"/>
                  </a:lnTo>
                  <a:lnTo>
                    <a:pt x="158" y="945"/>
                  </a:lnTo>
                  <a:lnTo>
                    <a:pt x="160" y="945"/>
                  </a:lnTo>
                  <a:lnTo>
                    <a:pt x="162" y="945"/>
                  </a:lnTo>
                  <a:lnTo>
                    <a:pt x="162" y="947"/>
                  </a:lnTo>
                  <a:lnTo>
                    <a:pt x="164" y="947"/>
                  </a:lnTo>
                  <a:lnTo>
                    <a:pt x="166" y="945"/>
                  </a:lnTo>
                  <a:lnTo>
                    <a:pt x="168" y="945"/>
                  </a:lnTo>
                  <a:lnTo>
                    <a:pt x="170" y="945"/>
                  </a:lnTo>
                  <a:lnTo>
                    <a:pt x="172" y="945"/>
                  </a:lnTo>
                  <a:lnTo>
                    <a:pt x="174" y="945"/>
                  </a:lnTo>
                  <a:lnTo>
                    <a:pt x="176" y="943"/>
                  </a:lnTo>
                  <a:lnTo>
                    <a:pt x="178" y="941"/>
                  </a:lnTo>
                  <a:lnTo>
                    <a:pt x="180" y="941"/>
                  </a:lnTo>
                  <a:lnTo>
                    <a:pt x="180" y="939"/>
                  </a:lnTo>
                  <a:lnTo>
                    <a:pt x="182" y="939"/>
                  </a:lnTo>
                  <a:lnTo>
                    <a:pt x="184" y="939"/>
                  </a:lnTo>
                  <a:lnTo>
                    <a:pt x="186" y="939"/>
                  </a:lnTo>
                  <a:lnTo>
                    <a:pt x="188" y="939"/>
                  </a:lnTo>
                  <a:lnTo>
                    <a:pt x="190" y="939"/>
                  </a:lnTo>
                  <a:lnTo>
                    <a:pt x="190" y="937"/>
                  </a:lnTo>
                  <a:lnTo>
                    <a:pt x="192" y="937"/>
                  </a:lnTo>
                  <a:lnTo>
                    <a:pt x="192" y="935"/>
                  </a:lnTo>
                  <a:lnTo>
                    <a:pt x="194" y="935"/>
                  </a:lnTo>
                  <a:lnTo>
                    <a:pt x="196" y="933"/>
                  </a:lnTo>
                  <a:lnTo>
                    <a:pt x="198" y="933"/>
                  </a:lnTo>
                  <a:lnTo>
                    <a:pt x="200" y="933"/>
                  </a:lnTo>
                  <a:lnTo>
                    <a:pt x="200" y="931"/>
                  </a:lnTo>
                  <a:lnTo>
                    <a:pt x="202" y="931"/>
                  </a:lnTo>
                  <a:lnTo>
                    <a:pt x="202" y="933"/>
                  </a:lnTo>
                  <a:lnTo>
                    <a:pt x="202" y="931"/>
                  </a:lnTo>
                  <a:lnTo>
                    <a:pt x="204" y="931"/>
                  </a:lnTo>
                  <a:lnTo>
                    <a:pt x="206" y="929"/>
                  </a:lnTo>
                  <a:lnTo>
                    <a:pt x="208" y="929"/>
                  </a:lnTo>
                  <a:lnTo>
                    <a:pt x="210" y="929"/>
                  </a:lnTo>
                  <a:lnTo>
                    <a:pt x="212" y="929"/>
                  </a:lnTo>
                  <a:lnTo>
                    <a:pt x="214" y="929"/>
                  </a:lnTo>
                  <a:lnTo>
                    <a:pt x="214" y="927"/>
                  </a:lnTo>
                  <a:lnTo>
                    <a:pt x="214" y="925"/>
                  </a:lnTo>
                  <a:lnTo>
                    <a:pt x="214" y="923"/>
                  </a:lnTo>
                  <a:lnTo>
                    <a:pt x="214" y="923"/>
                  </a:lnTo>
                  <a:lnTo>
                    <a:pt x="214" y="921"/>
                  </a:lnTo>
                  <a:lnTo>
                    <a:pt x="214" y="919"/>
                  </a:lnTo>
                  <a:lnTo>
                    <a:pt x="214" y="917"/>
                  </a:lnTo>
                  <a:lnTo>
                    <a:pt x="214" y="915"/>
                  </a:lnTo>
                  <a:lnTo>
                    <a:pt x="216" y="913"/>
                  </a:lnTo>
                  <a:lnTo>
                    <a:pt x="218" y="911"/>
                  </a:lnTo>
                  <a:lnTo>
                    <a:pt x="220" y="909"/>
                  </a:lnTo>
                  <a:lnTo>
                    <a:pt x="222" y="907"/>
                  </a:lnTo>
                  <a:lnTo>
                    <a:pt x="224" y="903"/>
                  </a:lnTo>
                  <a:lnTo>
                    <a:pt x="226" y="903"/>
                  </a:lnTo>
                  <a:lnTo>
                    <a:pt x="228" y="901"/>
                  </a:lnTo>
                  <a:lnTo>
                    <a:pt x="230" y="901"/>
                  </a:lnTo>
                  <a:lnTo>
                    <a:pt x="232" y="901"/>
                  </a:lnTo>
                  <a:lnTo>
                    <a:pt x="232" y="899"/>
                  </a:lnTo>
                  <a:lnTo>
                    <a:pt x="234" y="901"/>
                  </a:lnTo>
                  <a:lnTo>
                    <a:pt x="236" y="901"/>
                  </a:lnTo>
                  <a:lnTo>
                    <a:pt x="238" y="901"/>
                  </a:lnTo>
                  <a:lnTo>
                    <a:pt x="240" y="903"/>
                  </a:lnTo>
                  <a:lnTo>
                    <a:pt x="244" y="903"/>
                  </a:lnTo>
                  <a:lnTo>
                    <a:pt x="246" y="903"/>
                  </a:lnTo>
                  <a:lnTo>
                    <a:pt x="246" y="905"/>
                  </a:lnTo>
                  <a:lnTo>
                    <a:pt x="248" y="905"/>
                  </a:lnTo>
                  <a:lnTo>
                    <a:pt x="250" y="907"/>
                  </a:lnTo>
                  <a:lnTo>
                    <a:pt x="250" y="909"/>
                  </a:lnTo>
                  <a:lnTo>
                    <a:pt x="252" y="909"/>
                  </a:lnTo>
                  <a:lnTo>
                    <a:pt x="252" y="907"/>
                  </a:lnTo>
                  <a:lnTo>
                    <a:pt x="254" y="907"/>
                  </a:lnTo>
                  <a:lnTo>
                    <a:pt x="256" y="907"/>
                  </a:lnTo>
                  <a:lnTo>
                    <a:pt x="256" y="909"/>
                  </a:lnTo>
                  <a:lnTo>
                    <a:pt x="258" y="909"/>
                  </a:lnTo>
                  <a:lnTo>
                    <a:pt x="260" y="909"/>
                  </a:lnTo>
                  <a:lnTo>
                    <a:pt x="262" y="911"/>
                  </a:lnTo>
                  <a:lnTo>
                    <a:pt x="264" y="911"/>
                  </a:lnTo>
                  <a:lnTo>
                    <a:pt x="264" y="909"/>
                  </a:lnTo>
                  <a:lnTo>
                    <a:pt x="268" y="907"/>
                  </a:lnTo>
                  <a:lnTo>
                    <a:pt x="270" y="905"/>
                  </a:lnTo>
                  <a:lnTo>
                    <a:pt x="270" y="903"/>
                  </a:lnTo>
                  <a:lnTo>
                    <a:pt x="268" y="903"/>
                  </a:lnTo>
                  <a:lnTo>
                    <a:pt x="268" y="901"/>
                  </a:lnTo>
                  <a:lnTo>
                    <a:pt x="268" y="899"/>
                  </a:lnTo>
                  <a:lnTo>
                    <a:pt x="268" y="896"/>
                  </a:lnTo>
                  <a:lnTo>
                    <a:pt x="270" y="896"/>
                  </a:lnTo>
                  <a:lnTo>
                    <a:pt x="272" y="894"/>
                  </a:lnTo>
                  <a:lnTo>
                    <a:pt x="274" y="894"/>
                  </a:lnTo>
                  <a:lnTo>
                    <a:pt x="274" y="892"/>
                  </a:lnTo>
                  <a:lnTo>
                    <a:pt x="276" y="890"/>
                  </a:lnTo>
                  <a:lnTo>
                    <a:pt x="276" y="888"/>
                  </a:lnTo>
                  <a:lnTo>
                    <a:pt x="276" y="886"/>
                  </a:lnTo>
                  <a:lnTo>
                    <a:pt x="276" y="884"/>
                  </a:lnTo>
                  <a:lnTo>
                    <a:pt x="278" y="884"/>
                  </a:lnTo>
                  <a:lnTo>
                    <a:pt x="278" y="882"/>
                  </a:lnTo>
                  <a:lnTo>
                    <a:pt x="278" y="880"/>
                  </a:lnTo>
                  <a:lnTo>
                    <a:pt x="280" y="880"/>
                  </a:lnTo>
                  <a:lnTo>
                    <a:pt x="280" y="878"/>
                  </a:lnTo>
                  <a:lnTo>
                    <a:pt x="280" y="876"/>
                  </a:lnTo>
                  <a:lnTo>
                    <a:pt x="282" y="876"/>
                  </a:lnTo>
                  <a:lnTo>
                    <a:pt x="282" y="874"/>
                  </a:lnTo>
                  <a:lnTo>
                    <a:pt x="282" y="874"/>
                  </a:lnTo>
                  <a:lnTo>
                    <a:pt x="282" y="872"/>
                  </a:lnTo>
                  <a:lnTo>
                    <a:pt x="282" y="870"/>
                  </a:lnTo>
                  <a:lnTo>
                    <a:pt x="284" y="870"/>
                  </a:lnTo>
                  <a:lnTo>
                    <a:pt x="284" y="868"/>
                  </a:lnTo>
                  <a:lnTo>
                    <a:pt x="286" y="868"/>
                  </a:lnTo>
                  <a:lnTo>
                    <a:pt x="286" y="866"/>
                  </a:lnTo>
                  <a:lnTo>
                    <a:pt x="288" y="866"/>
                  </a:lnTo>
                  <a:lnTo>
                    <a:pt x="290" y="864"/>
                  </a:lnTo>
                  <a:lnTo>
                    <a:pt x="292" y="864"/>
                  </a:lnTo>
                  <a:lnTo>
                    <a:pt x="294" y="862"/>
                  </a:lnTo>
                  <a:lnTo>
                    <a:pt x="296" y="862"/>
                  </a:lnTo>
                  <a:lnTo>
                    <a:pt x="296" y="860"/>
                  </a:lnTo>
                  <a:lnTo>
                    <a:pt x="298" y="860"/>
                  </a:lnTo>
                  <a:lnTo>
                    <a:pt x="298" y="860"/>
                  </a:lnTo>
                  <a:lnTo>
                    <a:pt x="300" y="860"/>
                  </a:lnTo>
                  <a:lnTo>
                    <a:pt x="302" y="860"/>
                  </a:lnTo>
                  <a:lnTo>
                    <a:pt x="304" y="862"/>
                  </a:lnTo>
                  <a:lnTo>
                    <a:pt x="306" y="862"/>
                  </a:lnTo>
                  <a:lnTo>
                    <a:pt x="308" y="862"/>
                  </a:lnTo>
                  <a:lnTo>
                    <a:pt x="308" y="864"/>
                  </a:lnTo>
                  <a:lnTo>
                    <a:pt x="310" y="866"/>
                  </a:lnTo>
                  <a:lnTo>
                    <a:pt x="312" y="866"/>
                  </a:lnTo>
                  <a:lnTo>
                    <a:pt x="314" y="868"/>
                  </a:lnTo>
                  <a:lnTo>
                    <a:pt x="316" y="868"/>
                  </a:lnTo>
                  <a:lnTo>
                    <a:pt x="318" y="868"/>
                  </a:lnTo>
                  <a:lnTo>
                    <a:pt x="320" y="870"/>
                  </a:lnTo>
                  <a:lnTo>
                    <a:pt x="322" y="870"/>
                  </a:lnTo>
                  <a:lnTo>
                    <a:pt x="324" y="870"/>
                  </a:lnTo>
                  <a:lnTo>
                    <a:pt x="326" y="872"/>
                  </a:lnTo>
                  <a:lnTo>
                    <a:pt x="328" y="872"/>
                  </a:lnTo>
                  <a:lnTo>
                    <a:pt x="330" y="874"/>
                  </a:lnTo>
                  <a:lnTo>
                    <a:pt x="332" y="874"/>
                  </a:lnTo>
                  <a:lnTo>
                    <a:pt x="334" y="874"/>
                  </a:lnTo>
                  <a:lnTo>
                    <a:pt x="336" y="874"/>
                  </a:lnTo>
                  <a:lnTo>
                    <a:pt x="338" y="872"/>
                  </a:lnTo>
                  <a:lnTo>
                    <a:pt x="340" y="872"/>
                  </a:lnTo>
                  <a:lnTo>
                    <a:pt x="342" y="870"/>
                  </a:lnTo>
                  <a:lnTo>
                    <a:pt x="342" y="868"/>
                  </a:lnTo>
                  <a:lnTo>
                    <a:pt x="342" y="866"/>
                  </a:lnTo>
                  <a:lnTo>
                    <a:pt x="342" y="864"/>
                  </a:lnTo>
                  <a:lnTo>
                    <a:pt x="342" y="862"/>
                  </a:lnTo>
                  <a:lnTo>
                    <a:pt x="344" y="862"/>
                  </a:lnTo>
                  <a:lnTo>
                    <a:pt x="344" y="860"/>
                  </a:lnTo>
                  <a:lnTo>
                    <a:pt x="346" y="860"/>
                  </a:lnTo>
                  <a:lnTo>
                    <a:pt x="346" y="858"/>
                  </a:lnTo>
                  <a:lnTo>
                    <a:pt x="346" y="856"/>
                  </a:lnTo>
                  <a:lnTo>
                    <a:pt x="346" y="854"/>
                  </a:lnTo>
                  <a:lnTo>
                    <a:pt x="346" y="852"/>
                  </a:lnTo>
                  <a:lnTo>
                    <a:pt x="346" y="850"/>
                  </a:lnTo>
                  <a:lnTo>
                    <a:pt x="346" y="848"/>
                  </a:lnTo>
                  <a:lnTo>
                    <a:pt x="346" y="846"/>
                  </a:lnTo>
                  <a:lnTo>
                    <a:pt x="346" y="844"/>
                  </a:lnTo>
                  <a:lnTo>
                    <a:pt x="346" y="842"/>
                  </a:lnTo>
                  <a:lnTo>
                    <a:pt x="346" y="840"/>
                  </a:lnTo>
                  <a:lnTo>
                    <a:pt x="346" y="838"/>
                  </a:lnTo>
                  <a:lnTo>
                    <a:pt x="348" y="836"/>
                  </a:lnTo>
                  <a:lnTo>
                    <a:pt x="348" y="834"/>
                  </a:lnTo>
                  <a:lnTo>
                    <a:pt x="348" y="832"/>
                  </a:lnTo>
                  <a:lnTo>
                    <a:pt x="348" y="830"/>
                  </a:lnTo>
                  <a:lnTo>
                    <a:pt x="350" y="830"/>
                  </a:lnTo>
                  <a:lnTo>
                    <a:pt x="350" y="828"/>
                  </a:lnTo>
                  <a:lnTo>
                    <a:pt x="350" y="826"/>
                  </a:lnTo>
                  <a:lnTo>
                    <a:pt x="352" y="826"/>
                  </a:lnTo>
                  <a:lnTo>
                    <a:pt x="352" y="826"/>
                  </a:lnTo>
                  <a:lnTo>
                    <a:pt x="354" y="826"/>
                  </a:lnTo>
                  <a:lnTo>
                    <a:pt x="354" y="824"/>
                  </a:lnTo>
                  <a:lnTo>
                    <a:pt x="356" y="824"/>
                  </a:lnTo>
                  <a:lnTo>
                    <a:pt x="358" y="824"/>
                  </a:lnTo>
                  <a:lnTo>
                    <a:pt x="358" y="822"/>
                  </a:lnTo>
                  <a:lnTo>
                    <a:pt x="360" y="822"/>
                  </a:lnTo>
                  <a:lnTo>
                    <a:pt x="362" y="822"/>
                  </a:lnTo>
                  <a:lnTo>
                    <a:pt x="364" y="822"/>
                  </a:lnTo>
                  <a:lnTo>
                    <a:pt x="366" y="820"/>
                  </a:lnTo>
                  <a:lnTo>
                    <a:pt x="368" y="820"/>
                  </a:lnTo>
                  <a:lnTo>
                    <a:pt x="370" y="820"/>
                  </a:lnTo>
                  <a:lnTo>
                    <a:pt x="372" y="820"/>
                  </a:lnTo>
                  <a:lnTo>
                    <a:pt x="372" y="818"/>
                  </a:lnTo>
                  <a:lnTo>
                    <a:pt x="374" y="818"/>
                  </a:lnTo>
                  <a:lnTo>
                    <a:pt x="376" y="818"/>
                  </a:lnTo>
                  <a:lnTo>
                    <a:pt x="376" y="814"/>
                  </a:lnTo>
                  <a:lnTo>
                    <a:pt x="376" y="812"/>
                  </a:lnTo>
                  <a:lnTo>
                    <a:pt x="376" y="808"/>
                  </a:lnTo>
                  <a:lnTo>
                    <a:pt x="376" y="802"/>
                  </a:lnTo>
                  <a:lnTo>
                    <a:pt x="376" y="794"/>
                  </a:lnTo>
                  <a:lnTo>
                    <a:pt x="376" y="784"/>
                  </a:lnTo>
                  <a:lnTo>
                    <a:pt x="376" y="780"/>
                  </a:lnTo>
                  <a:lnTo>
                    <a:pt x="376" y="774"/>
                  </a:lnTo>
                  <a:lnTo>
                    <a:pt x="376" y="772"/>
                  </a:lnTo>
                  <a:lnTo>
                    <a:pt x="376" y="754"/>
                  </a:lnTo>
                  <a:lnTo>
                    <a:pt x="376" y="740"/>
                  </a:lnTo>
                  <a:lnTo>
                    <a:pt x="376" y="732"/>
                  </a:lnTo>
                  <a:lnTo>
                    <a:pt x="376" y="726"/>
                  </a:lnTo>
                  <a:lnTo>
                    <a:pt x="376" y="720"/>
                  </a:lnTo>
                  <a:lnTo>
                    <a:pt x="376" y="716"/>
                  </a:lnTo>
                  <a:lnTo>
                    <a:pt x="376" y="714"/>
                  </a:lnTo>
                  <a:lnTo>
                    <a:pt x="376" y="706"/>
                  </a:lnTo>
                  <a:lnTo>
                    <a:pt x="376" y="698"/>
                  </a:lnTo>
                  <a:lnTo>
                    <a:pt x="376" y="688"/>
                  </a:lnTo>
                  <a:lnTo>
                    <a:pt x="376" y="682"/>
                  </a:lnTo>
                  <a:lnTo>
                    <a:pt x="376" y="682"/>
                  </a:lnTo>
                  <a:lnTo>
                    <a:pt x="376" y="676"/>
                  </a:lnTo>
                  <a:lnTo>
                    <a:pt x="376" y="674"/>
                  </a:lnTo>
                  <a:lnTo>
                    <a:pt x="376" y="672"/>
                  </a:lnTo>
                  <a:lnTo>
                    <a:pt x="376" y="666"/>
                  </a:lnTo>
                  <a:lnTo>
                    <a:pt x="376" y="662"/>
                  </a:lnTo>
                  <a:lnTo>
                    <a:pt x="376" y="658"/>
                  </a:lnTo>
                  <a:lnTo>
                    <a:pt x="376" y="656"/>
                  </a:lnTo>
                  <a:lnTo>
                    <a:pt x="376" y="654"/>
                  </a:lnTo>
                  <a:lnTo>
                    <a:pt x="376" y="648"/>
                  </a:lnTo>
                  <a:lnTo>
                    <a:pt x="376" y="642"/>
                  </a:lnTo>
                  <a:lnTo>
                    <a:pt x="376" y="640"/>
                  </a:lnTo>
                  <a:lnTo>
                    <a:pt x="376" y="638"/>
                  </a:lnTo>
                  <a:lnTo>
                    <a:pt x="376" y="634"/>
                  </a:lnTo>
                  <a:lnTo>
                    <a:pt x="376" y="632"/>
                  </a:lnTo>
                  <a:lnTo>
                    <a:pt x="376" y="628"/>
                  </a:lnTo>
                  <a:lnTo>
                    <a:pt x="376" y="626"/>
                  </a:lnTo>
                  <a:lnTo>
                    <a:pt x="376" y="622"/>
                  </a:lnTo>
                  <a:lnTo>
                    <a:pt x="376" y="620"/>
                  </a:lnTo>
                  <a:lnTo>
                    <a:pt x="376" y="618"/>
                  </a:lnTo>
                  <a:lnTo>
                    <a:pt x="376" y="616"/>
                  </a:lnTo>
                  <a:lnTo>
                    <a:pt x="376" y="614"/>
                  </a:lnTo>
                  <a:lnTo>
                    <a:pt x="376" y="612"/>
                  </a:lnTo>
                  <a:lnTo>
                    <a:pt x="376" y="610"/>
                  </a:lnTo>
                  <a:lnTo>
                    <a:pt x="376" y="608"/>
                  </a:lnTo>
                  <a:lnTo>
                    <a:pt x="378" y="608"/>
                  </a:lnTo>
                  <a:lnTo>
                    <a:pt x="378" y="606"/>
                  </a:lnTo>
                  <a:lnTo>
                    <a:pt x="378" y="604"/>
                  </a:lnTo>
                  <a:lnTo>
                    <a:pt x="376" y="602"/>
                  </a:lnTo>
                  <a:lnTo>
                    <a:pt x="378" y="598"/>
                  </a:lnTo>
                  <a:lnTo>
                    <a:pt x="378" y="594"/>
                  </a:lnTo>
                  <a:lnTo>
                    <a:pt x="378" y="592"/>
                  </a:lnTo>
                  <a:lnTo>
                    <a:pt x="376" y="590"/>
                  </a:lnTo>
                  <a:lnTo>
                    <a:pt x="376" y="588"/>
                  </a:lnTo>
                  <a:lnTo>
                    <a:pt x="376" y="584"/>
                  </a:lnTo>
                  <a:lnTo>
                    <a:pt x="376" y="578"/>
                  </a:lnTo>
                  <a:lnTo>
                    <a:pt x="376" y="576"/>
                  </a:lnTo>
                  <a:lnTo>
                    <a:pt x="376" y="570"/>
                  </a:lnTo>
                  <a:lnTo>
                    <a:pt x="376" y="564"/>
                  </a:lnTo>
                  <a:lnTo>
                    <a:pt x="376" y="558"/>
                  </a:lnTo>
                  <a:lnTo>
                    <a:pt x="376" y="552"/>
                  </a:lnTo>
                  <a:lnTo>
                    <a:pt x="376" y="548"/>
                  </a:lnTo>
                  <a:lnTo>
                    <a:pt x="376" y="546"/>
                  </a:lnTo>
                  <a:lnTo>
                    <a:pt x="376" y="542"/>
                  </a:lnTo>
                  <a:lnTo>
                    <a:pt x="376" y="538"/>
                  </a:lnTo>
                  <a:lnTo>
                    <a:pt x="376" y="528"/>
                  </a:lnTo>
                  <a:lnTo>
                    <a:pt x="376" y="524"/>
                  </a:lnTo>
                  <a:lnTo>
                    <a:pt x="376" y="522"/>
                  </a:lnTo>
                  <a:lnTo>
                    <a:pt x="376" y="516"/>
                  </a:lnTo>
                  <a:lnTo>
                    <a:pt x="376" y="504"/>
                  </a:lnTo>
                  <a:lnTo>
                    <a:pt x="376" y="502"/>
                  </a:lnTo>
                  <a:lnTo>
                    <a:pt x="378" y="500"/>
                  </a:lnTo>
                  <a:lnTo>
                    <a:pt x="378" y="498"/>
                  </a:lnTo>
                  <a:lnTo>
                    <a:pt x="378" y="496"/>
                  </a:lnTo>
                  <a:lnTo>
                    <a:pt x="378" y="494"/>
                  </a:lnTo>
                  <a:lnTo>
                    <a:pt x="378" y="490"/>
                  </a:lnTo>
                  <a:lnTo>
                    <a:pt x="378" y="482"/>
                  </a:lnTo>
                  <a:lnTo>
                    <a:pt x="378" y="478"/>
                  </a:lnTo>
                  <a:lnTo>
                    <a:pt x="378" y="455"/>
                  </a:lnTo>
                  <a:lnTo>
                    <a:pt x="378" y="451"/>
                  </a:lnTo>
                  <a:lnTo>
                    <a:pt x="378" y="445"/>
                  </a:lnTo>
                  <a:lnTo>
                    <a:pt x="378" y="443"/>
                  </a:lnTo>
                  <a:lnTo>
                    <a:pt x="378" y="439"/>
                  </a:lnTo>
                  <a:lnTo>
                    <a:pt x="378" y="437"/>
                  </a:lnTo>
                  <a:lnTo>
                    <a:pt x="378" y="431"/>
                  </a:lnTo>
                  <a:lnTo>
                    <a:pt x="378" y="429"/>
                  </a:lnTo>
                  <a:lnTo>
                    <a:pt x="378" y="427"/>
                  </a:lnTo>
                  <a:lnTo>
                    <a:pt x="378" y="425"/>
                  </a:lnTo>
                  <a:lnTo>
                    <a:pt x="378" y="423"/>
                  </a:lnTo>
                  <a:lnTo>
                    <a:pt x="378" y="421"/>
                  </a:lnTo>
                  <a:lnTo>
                    <a:pt x="378" y="419"/>
                  </a:lnTo>
                  <a:lnTo>
                    <a:pt x="378" y="411"/>
                  </a:lnTo>
                  <a:lnTo>
                    <a:pt x="378" y="407"/>
                  </a:lnTo>
                  <a:lnTo>
                    <a:pt x="378" y="403"/>
                  </a:lnTo>
                  <a:lnTo>
                    <a:pt x="378" y="399"/>
                  </a:lnTo>
                  <a:lnTo>
                    <a:pt x="378" y="397"/>
                  </a:lnTo>
                  <a:lnTo>
                    <a:pt x="378" y="395"/>
                  </a:lnTo>
                  <a:lnTo>
                    <a:pt x="378" y="391"/>
                  </a:lnTo>
                  <a:lnTo>
                    <a:pt x="378" y="387"/>
                  </a:lnTo>
                  <a:lnTo>
                    <a:pt x="378" y="383"/>
                  </a:lnTo>
                  <a:lnTo>
                    <a:pt x="378" y="379"/>
                  </a:lnTo>
                  <a:lnTo>
                    <a:pt x="378" y="377"/>
                  </a:lnTo>
                  <a:lnTo>
                    <a:pt x="378" y="375"/>
                  </a:lnTo>
                  <a:lnTo>
                    <a:pt x="378" y="373"/>
                  </a:lnTo>
                  <a:lnTo>
                    <a:pt x="378" y="371"/>
                  </a:lnTo>
                  <a:lnTo>
                    <a:pt x="378" y="367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1"/>
                  </a:lnTo>
                  <a:lnTo>
                    <a:pt x="378" y="349"/>
                  </a:lnTo>
                  <a:lnTo>
                    <a:pt x="378" y="345"/>
                  </a:lnTo>
                  <a:lnTo>
                    <a:pt x="378" y="343"/>
                  </a:lnTo>
                  <a:lnTo>
                    <a:pt x="378" y="341"/>
                  </a:lnTo>
                  <a:lnTo>
                    <a:pt x="378" y="339"/>
                  </a:lnTo>
                  <a:lnTo>
                    <a:pt x="378" y="337"/>
                  </a:lnTo>
                  <a:lnTo>
                    <a:pt x="378" y="333"/>
                  </a:lnTo>
                  <a:lnTo>
                    <a:pt x="378" y="331"/>
                  </a:lnTo>
                  <a:lnTo>
                    <a:pt x="378" y="329"/>
                  </a:lnTo>
                  <a:lnTo>
                    <a:pt x="378" y="327"/>
                  </a:lnTo>
                  <a:lnTo>
                    <a:pt x="378" y="325"/>
                  </a:lnTo>
                  <a:lnTo>
                    <a:pt x="378" y="323"/>
                  </a:lnTo>
                  <a:lnTo>
                    <a:pt x="378" y="321"/>
                  </a:lnTo>
                  <a:lnTo>
                    <a:pt x="378" y="317"/>
                  </a:lnTo>
                  <a:lnTo>
                    <a:pt x="378" y="311"/>
                  </a:lnTo>
                  <a:lnTo>
                    <a:pt x="378" y="305"/>
                  </a:lnTo>
                  <a:lnTo>
                    <a:pt x="378" y="303"/>
                  </a:lnTo>
                  <a:lnTo>
                    <a:pt x="378" y="299"/>
                  </a:lnTo>
                  <a:lnTo>
                    <a:pt x="378" y="295"/>
                  </a:lnTo>
                  <a:lnTo>
                    <a:pt x="378" y="291"/>
                  </a:lnTo>
                  <a:lnTo>
                    <a:pt x="378" y="289"/>
                  </a:lnTo>
                  <a:lnTo>
                    <a:pt x="378" y="287"/>
                  </a:lnTo>
                  <a:lnTo>
                    <a:pt x="378" y="285"/>
                  </a:lnTo>
                  <a:lnTo>
                    <a:pt x="378" y="283"/>
                  </a:lnTo>
                  <a:lnTo>
                    <a:pt x="378" y="281"/>
                  </a:lnTo>
                  <a:lnTo>
                    <a:pt x="378" y="279"/>
                  </a:lnTo>
                  <a:lnTo>
                    <a:pt x="378" y="277"/>
                  </a:lnTo>
                  <a:lnTo>
                    <a:pt x="378" y="275"/>
                  </a:lnTo>
                  <a:lnTo>
                    <a:pt x="378" y="273"/>
                  </a:lnTo>
                  <a:lnTo>
                    <a:pt x="380" y="273"/>
                  </a:lnTo>
                  <a:lnTo>
                    <a:pt x="382" y="275"/>
                  </a:lnTo>
                  <a:lnTo>
                    <a:pt x="380" y="275"/>
                  </a:lnTo>
                  <a:lnTo>
                    <a:pt x="380" y="277"/>
                  </a:lnTo>
                  <a:lnTo>
                    <a:pt x="382" y="279"/>
                  </a:lnTo>
                  <a:lnTo>
                    <a:pt x="382" y="281"/>
                  </a:lnTo>
                  <a:lnTo>
                    <a:pt x="382" y="283"/>
                  </a:lnTo>
                  <a:lnTo>
                    <a:pt x="384" y="283"/>
                  </a:lnTo>
                  <a:lnTo>
                    <a:pt x="386" y="285"/>
                  </a:lnTo>
                  <a:lnTo>
                    <a:pt x="388" y="285"/>
                  </a:lnTo>
                  <a:lnTo>
                    <a:pt x="388" y="287"/>
                  </a:lnTo>
                  <a:lnTo>
                    <a:pt x="390" y="287"/>
                  </a:lnTo>
                  <a:lnTo>
                    <a:pt x="392" y="289"/>
                  </a:lnTo>
                  <a:lnTo>
                    <a:pt x="394" y="289"/>
                  </a:lnTo>
                  <a:lnTo>
                    <a:pt x="394" y="289"/>
                  </a:lnTo>
                  <a:lnTo>
                    <a:pt x="394" y="287"/>
                  </a:lnTo>
                  <a:lnTo>
                    <a:pt x="396" y="287"/>
                  </a:lnTo>
                  <a:lnTo>
                    <a:pt x="398" y="285"/>
                  </a:lnTo>
                  <a:lnTo>
                    <a:pt x="402" y="285"/>
                  </a:lnTo>
                  <a:lnTo>
                    <a:pt x="404" y="287"/>
                  </a:lnTo>
                  <a:lnTo>
                    <a:pt x="406" y="289"/>
                  </a:lnTo>
                  <a:lnTo>
                    <a:pt x="408" y="291"/>
                  </a:lnTo>
                  <a:lnTo>
                    <a:pt x="410" y="291"/>
                  </a:lnTo>
                  <a:lnTo>
                    <a:pt x="412" y="291"/>
                  </a:lnTo>
                  <a:lnTo>
                    <a:pt x="414" y="289"/>
                  </a:lnTo>
                  <a:lnTo>
                    <a:pt x="416" y="289"/>
                  </a:lnTo>
                  <a:lnTo>
                    <a:pt x="418" y="289"/>
                  </a:lnTo>
                  <a:lnTo>
                    <a:pt x="418" y="287"/>
                  </a:lnTo>
                  <a:lnTo>
                    <a:pt x="420" y="287"/>
                  </a:lnTo>
                  <a:lnTo>
                    <a:pt x="422" y="287"/>
                  </a:lnTo>
                  <a:lnTo>
                    <a:pt x="422" y="289"/>
                  </a:lnTo>
                  <a:lnTo>
                    <a:pt x="424" y="289"/>
                  </a:lnTo>
                  <a:lnTo>
                    <a:pt x="426" y="289"/>
                  </a:lnTo>
                  <a:lnTo>
                    <a:pt x="428" y="287"/>
                  </a:lnTo>
                  <a:lnTo>
                    <a:pt x="430" y="287"/>
                  </a:lnTo>
                  <a:lnTo>
                    <a:pt x="430" y="289"/>
                  </a:lnTo>
                  <a:lnTo>
                    <a:pt x="432" y="289"/>
                  </a:lnTo>
                  <a:lnTo>
                    <a:pt x="432" y="287"/>
                  </a:lnTo>
                  <a:lnTo>
                    <a:pt x="434" y="287"/>
                  </a:lnTo>
                  <a:lnTo>
                    <a:pt x="434" y="285"/>
                  </a:lnTo>
                  <a:lnTo>
                    <a:pt x="434" y="283"/>
                  </a:lnTo>
                  <a:lnTo>
                    <a:pt x="434" y="281"/>
                  </a:lnTo>
                  <a:lnTo>
                    <a:pt x="434" y="279"/>
                  </a:lnTo>
                  <a:lnTo>
                    <a:pt x="434" y="277"/>
                  </a:lnTo>
                  <a:lnTo>
                    <a:pt x="434" y="275"/>
                  </a:lnTo>
                  <a:lnTo>
                    <a:pt x="436" y="275"/>
                  </a:lnTo>
                  <a:lnTo>
                    <a:pt x="436" y="277"/>
                  </a:lnTo>
                  <a:lnTo>
                    <a:pt x="438" y="279"/>
                  </a:lnTo>
                  <a:lnTo>
                    <a:pt x="440" y="279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1"/>
                  </a:lnTo>
                  <a:lnTo>
                    <a:pt x="444" y="273"/>
                  </a:lnTo>
                  <a:lnTo>
                    <a:pt x="444" y="271"/>
                  </a:lnTo>
                  <a:lnTo>
                    <a:pt x="444" y="269"/>
                  </a:lnTo>
                  <a:lnTo>
                    <a:pt x="446" y="269"/>
                  </a:lnTo>
                  <a:lnTo>
                    <a:pt x="448" y="269"/>
                  </a:lnTo>
                  <a:lnTo>
                    <a:pt x="450" y="269"/>
                  </a:lnTo>
                  <a:lnTo>
                    <a:pt x="450" y="267"/>
                  </a:lnTo>
                  <a:lnTo>
                    <a:pt x="448" y="267"/>
                  </a:lnTo>
                  <a:lnTo>
                    <a:pt x="448" y="265"/>
                  </a:lnTo>
                  <a:lnTo>
                    <a:pt x="446" y="267"/>
                  </a:lnTo>
                  <a:lnTo>
                    <a:pt x="444" y="267"/>
                  </a:lnTo>
                  <a:lnTo>
                    <a:pt x="444" y="265"/>
                  </a:lnTo>
                  <a:lnTo>
                    <a:pt x="446" y="263"/>
                  </a:lnTo>
                  <a:lnTo>
                    <a:pt x="448" y="261"/>
                  </a:lnTo>
                  <a:lnTo>
                    <a:pt x="450" y="259"/>
                  </a:lnTo>
                  <a:lnTo>
                    <a:pt x="450" y="255"/>
                  </a:lnTo>
                  <a:lnTo>
                    <a:pt x="450" y="251"/>
                  </a:lnTo>
                  <a:lnTo>
                    <a:pt x="448" y="249"/>
                  </a:lnTo>
                  <a:lnTo>
                    <a:pt x="448" y="249"/>
                  </a:lnTo>
                  <a:lnTo>
                    <a:pt x="448" y="247"/>
                  </a:lnTo>
                  <a:lnTo>
                    <a:pt x="450" y="247"/>
                  </a:lnTo>
                  <a:lnTo>
                    <a:pt x="450" y="249"/>
                  </a:lnTo>
                  <a:lnTo>
                    <a:pt x="452" y="249"/>
                  </a:lnTo>
                  <a:lnTo>
                    <a:pt x="452" y="249"/>
                  </a:lnTo>
                  <a:lnTo>
                    <a:pt x="452" y="251"/>
                  </a:lnTo>
                  <a:lnTo>
                    <a:pt x="454" y="251"/>
                  </a:lnTo>
                  <a:lnTo>
                    <a:pt x="454" y="253"/>
                  </a:lnTo>
                  <a:lnTo>
                    <a:pt x="454" y="257"/>
                  </a:lnTo>
                  <a:lnTo>
                    <a:pt x="452" y="257"/>
                  </a:lnTo>
                  <a:lnTo>
                    <a:pt x="454" y="259"/>
                  </a:lnTo>
                  <a:lnTo>
                    <a:pt x="456" y="261"/>
                  </a:lnTo>
                  <a:lnTo>
                    <a:pt x="456" y="259"/>
                  </a:lnTo>
                  <a:lnTo>
                    <a:pt x="456" y="257"/>
                  </a:lnTo>
                  <a:lnTo>
                    <a:pt x="458" y="257"/>
                  </a:lnTo>
                  <a:lnTo>
                    <a:pt x="460" y="259"/>
                  </a:lnTo>
                  <a:lnTo>
                    <a:pt x="462" y="259"/>
                  </a:lnTo>
                  <a:lnTo>
                    <a:pt x="464" y="261"/>
                  </a:lnTo>
                  <a:lnTo>
                    <a:pt x="466" y="261"/>
                  </a:lnTo>
                  <a:lnTo>
                    <a:pt x="468" y="263"/>
                  </a:lnTo>
                  <a:lnTo>
                    <a:pt x="468" y="261"/>
                  </a:lnTo>
                  <a:lnTo>
                    <a:pt x="466" y="259"/>
                  </a:lnTo>
                  <a:lnTo>
                    <a:pt x="464" y="259"/>
                  </a:lnTo>
                  <a:lnTo>
                    <a:pt x="462" y="257"/>
                  </a:lnTo>
                  <a:lnTo>
                    <a:pt x="460" y="255"/>
                  </a:lnTo>
                  <a:lnTo>
                    <a:pt x="458" y="253"/>
                  </a:lnTo>
                  <a:lnTo>
                    <a:pt x="458" y="251"/>
                  </a:lnTo>
                  <a:lnTo>
                    <a:pt x="458" y="249"/>
                  </a:lnTo>
                  <a:lnTo>
                    <a:pt x="456" y="249"/>
                  </a:lnTo>
                  <a:lnTo>
                    <a:pt x="456" y="247"/>
                  </a:lnTo>
                  <a:lnTo>
                    <a:pt x="454" y="243"/>
                  </a:lnTo>
                  <a:lnTo>
                    <a:pt x="452" y="243"/>
                  </a:lnTo>
                  <a:lnTo>
                    <a:pt x="454" y="241"/>
                  </a:lnTo>
                  <a:lnTo>
                    <a:pt x="454" y="239"/>
                  </a:lnTo>
                  <a:lnTo>
                    <a:pt x="452" y="237"/>
                  </a:lnTo>
                  <a:lnTo>
                    <a:pt x="452" y="235"/>
                  </a:lnTo>
                  <a:lnTo>
                    <a:pt x="454" y="235"/>
                  </a:lnTo>
                  <a:lnTo>
                    <a:pt x="456" y="235"/>
                  </a:lnTo>
                  <a:lnTo>
                    <a:pt x="458" y="235"/>
                  </a:lnTo>
                  <a:lnTo>
                    <a:pt x="460" y="235"/>
                  </a:lnTo>
                  <a:lnTo>
                    <a:pt x="460" y="237"/>
                  </a:lnTo>
                  <a:lnTo>
                    <a:pt x="458" y="239"/>
                  </a:lnTo>
                  <a:lnTo>
                    <a:pt x="460" y="239"/>
                  </a:lnTo>
                  <a:lnTo>
                    <a:pt x="460" y="241"/>
                  </a:lnTo>
                  <a:lnTo>
                    <a:pt x="460" y="243"/>
                  </a:lnTo>
                  <a:lnTo>
                    <a:pt x="458" y="243"/>
                  </a:lnTo>
                  <a:lnTo>
                    <a:pt x="458" y="245"/>
                  </a:lnTo>
                  <a:lnTo>
                    <a:pt x="458" y="247"/>
                  </a:lnTo>
                  <a:lnTo>
                    <a:pt x="460" y="247"/>
                  </a:lnTo>
                  <a:lnTo>
                    <a:pt x="462" y="249"/>
                  </a:lnTo>
                  <a:lnTo>
                    <a:pt x="462" y="249"/>
                  </a:lnTo>
                  <a:lnTo>
                    <a:pt x="464" y="249"/>
                  </a:lnTo>
                  <a:lnTo>
                    <a:pt x="466" y="251"/>
                  </a:lnTo>
                  <a:lnTo>
                    <a:pt x="468" y="251"/>
                  </a:lnTo>
                  <a:lnTo>
                    <a:pt x="468" y="249"/>
                  </a:lnTo>
                  <a:lnTo>
                    <a:pt x="466" y="249"/>
                  </a:lnTo>
                  <a:lnTo>
                    <a:pt x="464" y="249"/>
                  </a:lnTo>
                  <a:lnTo>
                    <a:pt x="464" y="249"/>
                  </a:lnTo>
                  <a:lnTo>
                    <a:pt x="462" y="249"/>
                  </a:lnTo>
                  <a:lnTo>
                    <a:pt x="462" y="247"/>
                  </a:lnTo>
                  <a:lnTo>
                    <a:pt x="462" y="245"/>
                  </a:lnTo>
                  <a:lnTo>
                    <a:pt x="462" y="243"/>
                  </a:lnTo>
                  <a:lnTo>
                    <a:pt x="462" y="241"/>
                  </a:lnTo>
                  <a:lnTo>
                    <a:pt x="462" y="239"/>
                  </a:lnTo>
                  <a:lnTo>
                    <a:pt x="464" y="241"/>
                  </a:lnTo>
                  <a:lnTo>
                    <a:pt x="462" y="241"/>
                  </a:lnTo>
                  <a:lnTo>
                    <a:pt x="464" y="243"/>
                  </a:lnTo>
                  <a:lnTo>
                    <a:pt x="466" y="243"/>
                  </a:lnTo>
                  <a:lnTo>
                    <a:pt x="466" y="245"/>
                  </a:lnTo>
                  <a:lnTo>
                    <a:pt x="468" y="243"/>
                  </a:lnTo>
                  <a:lnTo>
                    <a:pt x="468" y="241"/>
                  </a:lnTo>
                  <a:lnTo>
                    <a:pt x="470" y="243"/>
                  </a:lnTo>
                  <a:lnTo>
                    <a:pt x="470" y="245"/>
                  </a:lnTo>
                  <a:lnTo>
                    <a:pt x="472" y="243"/>
                  </a:lnTo>
                  <a:lnTo>
                    <a:pt x="470" y="243"/>
                  </a:lnTo>
                  <a:lnTo>
                    <a:pt x="470" y="241"/>
                  </a:lnTo>
                  <a:lnTo>
                    <a:pt x="468" y="239"/>
                  </a:lnTo>
                  <a:lnTo>
                    <a:pt x="468" y="237"/>
                  </a:lnTo>
                  <a:lnTo>
                    <a:pt x="466" y="237"/>
                  </a:lnTo>
                  <a:lnTo>
                    <a:pt x="466" y="235"/>
                  </a:lnTo>
                  <a:lnTo>
                    <a:pt x="468" y="235"/>
                  </a:lnTo>
                  <a:lnTo>
                    <a:pt x="470" y="237"/>
                  </a:lnTo>
                  <a:lnTo>
                    <a:pt x="472" y="237"/>
                  </a:lnTo>
                  <a:lnTo>
                    <a:pt x="472" y="235"/>
                  </a:lnTo>
                  <a:lnTo>
                    <a:pt x="470" y="235"/>
                  </a:lnTo>
                  <a:lnTo>
                    <a:pt x="470" y="233"/>
                  </a:lnTo>
                  <a:lnTo>
                    <a:pt x="472" y="231"/>
                  </a:lnTo>
                  <a:lnTo>
                    <a:pt x="474" y="231"/>
                  </a:lnTo>
                  <a:lnTo>
                    <a:pt x="470" y="229"/>
                  </a:lnTo>
                  <a:lnTo>
                    <a:pt x="470" y="227"/>
                  </a:lnTo>
                  <a:lnTo>
                    <a:pt x="474" y="225"/>
                  </a:lnTo>
                  <a:lnTo>
                    <a:pt x="474" y="223"/>
                  </a:lnTo>
                  <a:lnTo>
                    <a:pt x="476" y="223"/>
                  </a:lnTo>
                  <a:lnTo>
                    <a:pt x="476" y="221"/>
                  </a:lnTo>
                  <a:lnTo>
                    <a:pt x="476" y="219"/>
                  </a:lnTo>
                  <a:lnTo>
                    <a:pt x="476" y="217"/>
                  </a:lnTo>
                  <a:lnTo>
                    <a:pt x="478" y="217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3"/>
                  </a:lnTo>
                  <a:lnTo>
                    <a:pt x="486" y="213"/>
                  </a:lnTo>
                  <a:lnTo>
                    <a:pt x="486" y="209"/>
                  </a:lnTo>
                  <a:lnTo>
                    <a:pt x="486" y="207"/>
                  </a:lnTo>
                  <a:lnTo>
                    <a:pt x="486" y="205"/>
                  </a:lnTo>
                  <a:lnTo>
                    <a:pt x="488" y="205"/>
                  </a:lnTo>
                  <a:lnTo>
                    <a:pt x="490" y="203"/>
                  </a:lnTo>
                  <a:lnTo>
                    <a:pt x="490" y="205"/>
                  </a:lnTo>
                  <a:lnTo>
                    <a:pt x="488" y="207"/>
                  </a:lnTo>
                  <a:lnTo>
                    <a:pt x="488" y="211"/>
                  </a:lnTo>
                  <a:lnTo>
                    <a:pt x="490" y="213"/>
                  </a:lnTo>
                  <a:lnTo>
                    <a:pt x="490" y="211"/>
                  </a:lnTo>
                  <a:lnTo>
                    <a:pt x="490" y="211"/>
                  </a:lnTo>
                  <a:lnTo>
                    <a:pt x="490" y="209"/>
                  </a:lnTo>
                  <a:lnTo>
                    <a:pt x="490" y="207"/>
                  </a:lnTo>
                  <a:lnTo>
                    <a:pt x="492" y="203"/>
                  </a:lnTo>
                  <a:lnTo>
                    <a:pt x="492" y="205"/>
                  </a:lnTo>
                  <a:lnTo>
                    <a:pt x="494" y="205"/>
                  </a:lnTo>
                  <a:lnTo>
                    <a:pt x="496" y="205"/>
                  </a:lnTo>
                  <a:lnTo>
                    <a:pt x="496" y="203"/>
                  </a:lnTo>
                  <a:lnTo>
                    <a:pt x="498" y="203"/>
                  </a:lnTo>
                  <a:lnTo>
                    <a:pt x="498" y="205"/>
                  </a:lnTo>
                  <a:lnTo>
                    <a:pt x="498" y="207"/>
                  </a:lnTo>
                  <a:lnTo>
                    <a:pt x="502" y="207"/>
                  </a:lnTo>
                  <a:lnTo>
                    <a:pt x="504" y="207"/>
                  </a:lnTo>
                  <a:lnTo>
                    <a:pt x="504" y="209"/>
                  </a:lnTo>
                  <a:lnTo>
                    <a:pt x="506" y="211"/>
                  </a:lnTo>
                  <a:lnTo>
                    <a:pt x="508" y="211"/>
                  </a:lnTo>
                  <a:lnTo>
                    <a:pt x="506" y="209"/>
                  </a:lnTo>
                  <a:lnTo>
                    <a:pt x="504" y="207"/>
                  </a:lnTo>
                  <a:lnTo>
                    <a:pt x="502" y="205"/>
                  </a:lnTo>
                  <a:lnTo>
                    <a:pt x="500" y="203"/>
                  </a:lnTo>
                  <a:lnTo>
                    <a:pt x="496" y="201"/>
                  </a:lnTo>
                  <a:lnTo>
                    <a:pt x="498" y="201"/>
                  </a:lnTo>
                  <a:lnTo>
                    <a:pt x="500" y="201"/>
                  </a:lnTo>
                  <a:lnTo>
                    <a:pt x="500" y="201"/>
                  </a:lnTo>
                  <a:lnTo>
                    <a:pt x="502" y="201"/>
                  </a:lnTo>
                  <a:lnTo>
                    <a:pt x="504" y="201"/>
                  </a:lnTo>
                  <a:lnTo>
                    <a:pt x="504" y="203"/>
                  </a:lnTo>
                  <a:lnTo>
                    <a:pt x="504" y="205"/>
                  </a:lnTo>
                  <a:lnTo>
                    <a:pt x="506" y="207"/>
                  </a:lnTo>
                  <a:lnTo>
                    <a:pt x="508" y="207"/>
                  </a:lnTo>
                  <a:lnTo>
                    <a:pt x="512" y="209"/>
                  </a:lnTo>
                  <a:lnTo>
                    <a:pt x="512" y="211"/>
                  </a:lnTo>
                  <a:lnTo>
                    <a:pt x="512" y="213"/>
                  </a:lnTo>
                  <a:lnTo>
                    <a:pt x="512" y="215"/>
                  </a:lnTo>
                  <a:lnTo>
                    <a:pt x="514" y="215"/>
                  </a:lnTo>
                  <a:lnTo>
                    <a:pt x="514" y="213"/>
                  </a:lnTo>
                  <a:lnTo>
                    <a:pt x="516" y="213"/>
                  </a:lnTo>
                  <a:lnTo>
                    <a:pt x="516" y="215"/>
                  </a:lnTo>
                  <a:lnTo>
                    <a:pt x="514" y="217"/>
                  </a:lnTo>
                  <a:lnTo>
                    <a:pt x="516" y="219"/>
                  </a:lnTo>
                  <a:lnTo>
                    <a:pt x="520" y="223"/>
                  </a:lnTo>
                  <a:lnTo>
                    <a:pt x="522" y="225"/>
                  </a:lnTo>
                  <a:lnTo>
                    <a:pt x="522" y="223"/>
                  </a:lnTo>
                  <a:lnTo>
                    <a:pt x="522" y="221"/>
                  </a:lnTo>
                  <a:lnTo>
                    <a:pt x="524" y="223"/>
                  </a:lnTo>
                  <a:lnTo>
                    <a:pt x="522" y="225"/>
                  </a:lnTo>
                  <a:lnTo>
                    <a:pt x="526" y="229"/>
                  </a:lnTo>
                  <a:lnTo>
                    <a:pt x="526" y="227"/>
                  </a:lnTo>
                  <a:lnTo>
                    <a:pt x="524" y="225"/>
                  </a:lnTo>
                  <a:lnTo>
                    <a:pt x="524" y="223"/>
                  </a:lnTo>
                  <a:lnTo>
                    <a:pt x="532" y="231"/>
                  </a:lnTo>
                  <a:lnTo>
                    <a:pt x="530" y="231"/>
                  </a:lnTo>
                  <a:lnTo>
                    <a:pt x="528" y="231"/>
                  </a:lnTo>
                  <a:lnTo>
                    <a:pt x="530" y="233"/>
                  </a:lnTo>
                  <a:lnTo>
                    <a:pt x="532" y="235"/>
                  </a:lnTo>
                  <a:lnTo>
                    <a:pt x="534" y="233"/>
                  </a:lnTo>
                  <a:lnTo>
                    <a:pt x="536" y="235"/>
                  </a:lnTo>
                  <a:lnTo>
                    <a:pt x="534" y="237"/>
                  </a:lnTo>
                  <a:lnTo>
                    <a:pt x="538" y="235"/>
                  </a:lnTo>
                  <a:lnTo>
                    <a:pt x="536" y="237"/>
                  </a:lnTo>
                  <a:lnTo>
                    <a:pt x="536" y="239"/>
                  </a:lnTo>
                  <a:lnTo>
                    <a:pt x="538" y="239"/>
                  </a:lnTo>
                  <a:lnTo>
                    <a:pt x="538" y="239"/>
                  </a:lnTo>
                  <a:lnTo>
                    <a:pt x="540" y="239"/>
                  </a:lnTo>
                  <a:lnTo>
                    <a:pt x="542" y="241"/>
                  </a:lnTo>
                  <a:lnTo>
                    <a:pt x="540" y="243"/>
                  </a:lnTo>
                  <a:lnTo>
                    <a:pt x="540" y="241"/>
                  </a:lnTo>
                  <a:lnTo>
                    <a:pt x="538" y="241"/>
                  </a:lnTo>
                  <a:lnTo>
                    <a:pt x="538" y="243"/>
                  </a:lnTo>
                  <a:lnTo>
                    <a:pt x="540" y="243"/>
                  </a:lnTo>
                  <a:lnTo>
                    <a:pt x="538" y="245"/>
                  </a:lnTo>
                  <a:lnTo>
                    <a:pt x="540" y="245"/>
                  </a:lnTo>
                  <a:lnTo>
                    <a:pt x="542" y="243"/>
                  </a:lnTo>
                  <a:lnTo>
                    <a:pt x="542" y="241"/>
                  </a:lnTo>
                  <a:lnTo>
                    <a:pt x="544" y="243"/>
                  </a:lnTo>
                  <a:lnTo>
                    <a:pt x="544" y="245"/>
                  </a:lnTo>
                  <a:lnTo>
                    <a:pt x="544" y="247"/>
                  </a:lnTo>
                  <a:lnTo>
                    <a:pt x="546" y="243"/>
                  </a:lnTo>
                  <a:lnTo>
                    <a:pt x="548" y="243"/>
                  </a:lnTo>
                  <a:lnTo>
                    <a:pt x="548" y="247"/>
                  </a:lnTo>
                  <a:lnTo>
                    <a:pt x="548" y="249"/>
                  </a:lnTo>
                  <a:lnTo>
                    <a:pt x="548" y="251"/>
                  </a:lnTo>
                  <a:lnTo>
                    <a:pt x="550" y="247"/>
                  </a:lnTo>
                  <a:lnTo>
                    <a:pt x="550" y="253"/>
                  </a:lnTo>
                  <a:lnTo>
                    <a:pt x="552" y="253"/>
                  </a:lnTo>
                  <a:lnTo>
                    <a:pt x="552" y="257"/>
                  </a:lnTo>
                  <a:lnTo>
                    <a:pt x="554" y="257"/>
                  </a:lnTo>
                  <a:lnTo>
                    <a:pt x="554" y="259"/>
                  </a:lnTo>
                  <a:lnTo>
                    <a:pt x="558" y="259"/>
                  </a:lnTo>
                  <a:lnTo>
                    <a:pt x="560" y="259"/>
                  </a:lnTo>
                  <a:lnTo>
                    <a:pt x="564" y="259"/>
                  </a:lnTo>
                  <a:lnTo>
                    <a:pt x="566" y="259"/>
                  </a:lnTo>
                  <a:lnTo>
                    <a:pt x="568" y="259"/>
                  </a:lnTo>
                  <a:lnTo>
                    <a:pt x="570" y="259"/>
                  </a:lnTo>
                  <a:lnTo>
                    <a:pt x="570" y="261"/>
                  </a:lnTo>
                  <a:lnTo>
                    <a:pt x="572" y="259"/>
                  </a:lnTo>
                  <a:lnTo>
                    <a:pt x="574" y="259"/>
                  </a:lnTo>
                  <a:lnTo>
                    <a:pt x="576" y="261"/>
                  </a:lnTo>
                  <a:lnTo>
                    <a:pt x="578" y="259"/>
                  </a:lnTo>
                  <a:lnTo>
                    <a:pt x="578" y="257"/>
                  </a:lnTo>
                  <a:lnTo>
                    <a:pt x="580" y="257"/>
                  </a:lnTo>
                  <a:lnTo>
                    <a:pt x="580" y="255"/>
                  </a:lnTo>
                  <a:lnTo>
                    <a:pt x="586" y="259"/>
                  </a:lnTo>
                  <a:lnTo>
                    <a:pt x="598" y="261"/>
                  </a:lnTo>
                  <a:lnTo>
                    <a:pt x="602" y="261"/>
                  </a:lnTo>
                  <a:lnTo>
                    <a:pt x="606" y="259"/>
                  </a:lnTo>
                  <a:lnTo>
                    <a:pt x="608" y="259"/>
                  </a:lnTo>
                  <a:lnTo>
                    <a:pt x="610" y="259"/>
                  </a:lnTo>
                  <a:lnTo>
                    <a:pt x="612" y="259"/>
                  </a:lnTo>
                  <a:lnTo>
                    <a:pt x="614" y="257"/>
                  </a:lnTo>
                  <a:lnTo>
                    <a:pt x="616" y="257"/>
                  </a:lnTo>
                  <a:lnTo>
                    <a:pt x="620" y="255"/>
                  </a:lnTo>
                  <a:lnTo>
                    <a:pt x="622" y="255"/>
                  </a:lnTo>
                  <a:lnTo>
                    <a:pt x="624" y="255"/>
                  </a:lnTo>
                  <a:lnTo>
                    <a:pt x="628" y="255"/>
                  </a:lnTo>
                  <a:lnTo>
                    <a:pt x="630" y="253"/>
                  </a:lnTo>
                  <a:lnTo>
                    <a:pt x="632" y="253"/>
                  </a:lnTo>
                  <a:lnTo>
                    <a:pt x="634" y="251"/>
                  </a:lnTo>
                  <a:lnTo>
                    <a:pt x="634" y="251"/>
                  </a:lnTo>
                  <a:lnTo>
                    <a:pt x="636" y="251"/>
                  </a:lnTo>
                  <a:lnTo>
                    <a:pt x="638" y="251"/>
                  </a:lnTo>
                  <a:lnTo>
                    <a:pt x="640" y="251"/>
                  </a:lnTo>
                  <a:lnTo>
                    <a:pt x="642" y="251"/>
                  </a:lnTo>
                  <a:lnTo>
                    <a:pt x="644" y="251"/>
                  </a:lnTo>
                  <a:lnTo>
                    <a:pt x="646" y="251"/>
                  </a:lnTo>
                  <a:lnTo>
                    <a:pt x="650" y="251"/>
                  </a:lnTo>
                  <a:lnTo>
                    <a:pt x="652" y="251"/>
                  </a:lnTo>
                  <a:lnTo>
                    <a:pt x="654" y="251"/>
                  </a:lnTo>
                  <a:lnTo>
                    <a:pt x="656" y="251"/>
                  </a:lnTo>
                  <a:lnTo>
                    <a:pt x="658" y="251"/>
                  </a:lnTo>
                  <a:lnTo>
                    <a:pt x="660" y="251"/>
                  </a:lnTo>
                  <a:lnTo>
                    <a:pt x="662" y="253"/>
                  </a:lnTo>
                  <a:lnTo>
                    <a:pt x="664" y="253"/>
                  </a:lnTo>
                  <a:lnTo>
                    <a:pt x="666" y="253"/>
                  </a:lnTo>
                  <a:lnTo>
                    <a:pt x="668" y="253"/>
                  </a:lnTo>
                  <a:lnTo>
                    <a:pt x="670" y="251"/>
                  </a:lnTo>
                  <a:lnTo>
                    <a:pt x="672" y="251"/>
                  </a:lnTo>
                  <a:lnTo>
                    <a:pt x="674" y="251"/>
                  </a:lnTo>
                  <a:lnTo>
                    <a:pt x="676" y="251"/>
                  </a:lnTo>
                  <a:lnTo>
                    <a:pt x="678" y="251"/>
                  </a:lnTo>
                  <a:lnTo>
                    <a:pt x="680" y="251"/>
                  </a:lnTo>
                  <a:lnTo>
                    <a:pt x="682" y="251"/>
                  </a:lnTo>
                  <a:lnTo>
                    <a:pt x="684" y="249"/>
                  </a:lnTo>
                  <a:lnTo>
                    <a:pt x="686" y="249"/>
                  </a:lnTo>
                  <a:lnTo>
                    <a:pt x="688" y="249"/>
                  </a:lnTo>
                  <a:lnTo>
                    <a:pt x="690" y="249"/>
                  </a:lnTo>
                  <a:lnTo>
                    <a:pt x="692" y="249"/>
                  </a:lnTo>
                  <a:lnTo>
                    <a:pt x="694" y="249"/>
                  </a:lnTo>
                  <a:lnTo>
                    <a:pt x="696" y="247"/>
                  </a:lnTo>
                  <a:lnTo>
                    <a:pt x="698" y="247"/>
                  </a:lnTo>
                  <a:lnTo>
                    <a:pt x="700" y="245"/>
                  </a:lnTo>
                  <a:lnTo>
                    <a:pt x="702" y="245"/>
                  </a:lnTo>
                  <a:lnTo>
                    <a:pt x="704" y="245"/>
                  </a:lnTo>
                  <a:lnTo>
                    <a:pt x="704" y="243"/>
                  </a:lnTo>
                  <a:lnTo>
                    <a:pt x="706" y="243"/>
                  </a:lnTo>
                  <a:lnTo>
                    <a:pt x="708" y="243"/>
                  </a:lnTo>
                  <a:lnTo>
                    <a:pt x="708" y="241"/>
                  </a:lnTo>
                  <a:lnTo>
                    <a:pt x="710" y="241"/>
                  </a:lnTo>
                  <a:lnTo>
                    <a:pt x="712" y="241"/>
                  </a:lnTo>
                  <a:lnTo>
                    <a:pt x="714" y="239"/>
                  </a:lnTo>
                  <a:lnTo>
                    <a:pt x="716" y="237"/>
                  </a:lnTo>
                  <a:lnTo>
                    <a:pt x="718" y="237"/>
                  </a:lnTo>
                  <a:lnTo>
                    <a:pt x="720" y="235"/>
                  </a:lnTo>
                  <a:lnTo>
                    <a:pt x="722" y="235"/>
                  </a:lnTo>
                  <a:lnTo>
                    <a:pt x="724" y="235"/>
                  </a:lnTo>
                  <a:lnTo>
                    <a:pt x="726" y="235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30" y="231"/>
                  </a:lnTo>
                  <a:lnTo>
                    <a:pt x="730" y="231"/>
                  </a:lnTo>
                  <a:lnTo>
                    <a:pt x="732" y="229"/>
                  </a:lnTo>
                  <a:lnTo>
                    <a:pt x="734" y="229"/>
                  </a:lnTo>
                  <a:lnTo>
                    <a:pt x="736" y="229"/>
                  </a:lnTo>
                  <a:lnTo>
                    <a:pt x="738" y="229"/>
                  </a:lnTo>
                  <a:lnTo>
                    <a:pt x="740" y="227"/>
                  </a:lnTo>
                  <a:lnTo>
                    <a:pt x="742" y="227"/>
                  </a:lnTo>
                  <a:lnTo>
                    <a:pt x="744" y="225"/>
                  </a:lnTo>
                  <a:lnTo>
                    <a:pt x="746" y="225"/>
                  </a:lnTo>
                  <a:lnTo>
                    <a:pt x="750" y="223"/>
                  </a:lnTo>
                  <a:lnTo>
                    <a:pt x="752" y="223"/>
                  </a:lnTo>
                  <a:lnTo>
                    <a:pt x="756" y="221"/>
                  </a:lnTo>
                  <a:lnTo>
                    <a:pt x="758" y="221"/>
                  </a:lnTo>
                  <a:lnTo>
                    <a:pt x="762" y="219"/>
                  </a:lnTo>
                  <a:lnTo>
                    <a:pt x="764" y="219"/>
                  </a:lnTo>
                  <a:lnTo>
                    <a:pt x="766" y="219"/>
                  </a:lnTo>
                  <a:lnTo>
                    <a:pt x="768" y="217"/>
                  </a:lnTo>
                  <a:lnTo>
                    <a:pt x="770" y="217"/>
                  </a:lnTo>
                  <a:lnTo>
                    <a:pt x="774" y="215"/>
                  </a:lnTo>
                  <a:lnTo>
                    <a:pt x="776" y="215"/>
                  </a:lnTo>
                  <a:lnTo>
                    <a:pt x="778" y="213"/>
                  </a:lnTo>
                  <a:lnTo>
                    <a:pt x="778" y="213"/>
                  </a:lnTo>
                  <a:lnTo>
                    <a:pt x="780" y="213"/>
                  </a:lnTo>
                  <a:lnTo>
                    <a:pt x="782" y="213"/>
                  </a:lnTo>
                  <a:lnTo>
                    <a:pt x="784" y="211"/>
                  </a:lnTo>
                  <a:lnTo>
                    <a:pt x="786" y="211"/>
                  </a:lnTo>
                  <a:lnTo>
                    <a:pt x="788" y="209"/>
                  </a:lnTo>
                  <a:lnTo>
                    <a:pt x="790" y="207"/>
                  </a:lnTo>
                  <a:lnTo>
                    <a:pt x="792" y="207"/>
                  </a:lnTo>
                  <a:lnTo>
                    <a:pt x="794" y="207"/>
                  </a:lnTo>
                  <a:lnTo>
                    <a:pt x="796" y="205"/>
                  </a:lnTo>
                  <a:lnTo>
                    <a:pt x="798" y="205"/>
                  </a:lnTo>
                  <a:lnTo>
                    <a:pt x="798" y="203"/>
                  </a:lnTo>
                  <a:lnTo>
                    <a:pt x="800" y="203"/>
                  </a:lnTo>
                  <a:lnTo>
                    <a:pt x="802" y="203"/>
                  </a:lnTo>
                  <a:lnTo>
                    <a:pt x="804" y="201"/>
                  </a:lnTo>
                  <a:lnTo>
                    <a:pt x="806" y="201"/>
                  </a:lnTo>
                  <a:lnTo>
                    <a:pt x="808" y="201"/>
                  </a:lnTo>
                  <a:lnTo>
                    <a:pt x="810" y="199"/>
                  </a:lnTo>
                  <a:lnTo>
                    <a:pt x="812" y="199"/>
                  </a:lnTo>
                  <a:lnTo>
                    <a:pt x="814" y="197"/>
                  </a:lnTo>
                  <a:lnTo>
                    <a:pt x="816" y="197"/>
                  </a:lnTo>
                  <a:lnTo>
                    <a:pt x="818" y="195"/>
                  </a:lnTo>
                  <a:lnTo>
                    <a:pt x="820" y="195"/>
                  </a:lnTo>
                  <a:lnTo>
                    <a:pt x="822" y="193"/>
                  </a:lnTo>
                  <a:lnTo>
                    <a:pt x="824" y="193"/>
                  </a:lnTo>
                  <a:lnTo>
                    <a:pt x="826" y="193"/>
                  </a:lnTo>
                  <a:lnTo>
                    <a:pt x="826" y="191"/>
                  </a:lnTo>
                  <a:lnTo>
                    <a:pt x="828" y="191"/>
                  </a:lnTo>
                  <a:lnTo>
                    <a:pt x="830" y="191"/>
                  </a:lnTo>
                  <a:lnTo>
                    <a:pt x="832" y="191"/>
                  </a:lnTo>
                  <a:lnTo>
                    <a:pt x="834" y="191"/>
                  </a:lnTo>
                  <a:lnTo>
                    <a:pt x="836" y="193"/>
                  </a:lnTo>
                  <a:lnTo>
                    <a:pt x="838" y="193"/>
                  </a:lnTo>
                  <a:lnTo>
                    <a:pt x="840" y="193"/>
                  </a:lnTo>
                  <a:lnTo>
                    <a:pt x="842" y="193"/>
                  </a:lnTo>
                  <a:lnTo>
                    <a:pt x="844" y="193"/>
                  </a:lnTo>
                  <a:lnTo>
                    <a:pt x="846" y="193"/>
                  </a:lnTo>
                  <a:lnTo>
                    <a:pt x="848" y="193"/>
                  </a:lnTo>
                  <a:lnTo>
                    <a:pt x="850" y="193"/>
                  </a:lnTo>
                  <a:lnTo>
                    <a:pt x="852" y="193"/>
                  </a:lnTo>
                  <a:lnTo>
                    <a:pt x="854" y="193"/>
                  </a:lnTo>
                  <a:lnTo>
                    <a:pt x="856" y="193"/>
                  </a:lnTo>
                  <a:lnTo>
                    <a:pt x="858" y="193"/>
                  </a:lnTo>
                  <a:lnTo>
                    <a:pt x="860" y="193"/>
                  </a:lnTo>
                  <a:lnTo>
                    <a:pt x="862" y="193"/>
                  </a:lnTo>
                  <a:lnTo>
                    <a:pt x="864" y="191"/>
                  </a:lnTo>
                  <a:lnTo>
                    <a:pt x="866" y="191"/>
                  </a:lnTo>
                  <a:lnTo>
                    <a:pt x="868" y="191"/>
                  </a:lnTo>
                  <a:lnTo>
                    <a:pt x="870" y="191"/>
                  </a:lnTo>
                  <a:lnTo>
                    <a:pt x="872" y="191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6" y="189"/>
                  </a:lnTo>
                  <a:lnTo>
                    <a:pt x="876" y="187"/>
                  </a:lnTo>
                  <a:lnTo>
                    <a:pt x="878" y="187"/>
                  </a:lnTo>
                  <a:lnTo>
                    <a:pt x="878" y="185"/>
                  </a:lnTo>
                  <a:lnTo>
                    <a:pt x="880" y="183"/>
                  </a:lnTo>
                  <a:lnTo>
                    <a:pt x="884" y="183"/>
                  </a:lnTo>
                  <a:lnTo>
                    <a:pt x="884" y="181"/>
                  </a:lnTo>
                  <a:lnTo>
                    <a:pt x="886" y="181"/>
                  </a:lnTo>
                  <a:lnTo>
                    <a:pt x="888" y="181"/>
                  </a:lnTo>
                  <a:lnTo>
                    <a:pt x="892" y="181"/>
                  </a:lnTo>
                  <a:lnTo>
                    <a:pt x="894" y="181"/>
                  </a:lnTo>
                  <a:lnTo>
                    <a:pt x="896" y="181"/>
                  </a:lnTo>
                  <a:lnTo>
                    <a:pt x="898" y="179"/>
                  </a:lnTo>
                  <a:lnTo>
                    <a:pt x="900" y="179"/>
                  </a:lnTo>
                  <a:lnTo>
                    <a:pt x="902" y="179"/>
                  </a:lnTo>
                  <a:lnTo>
                    <a:pt x="904" y="177"/>
                  </a:lnTo>
                  <a:lnTo>
                    <a:pt x="906" y="177"/>
                  </a:lnTo>
                  <a:lnTo>
                    <a:pt x="908" y="177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4" y="175"/>
                  </a:lnTo>
                  <a:lnTo>
                    <a:pt x="916" y="173"/>
                  </a:lnTo>
                  <a:lnTo>
                    <a:pt x="918" y="171"/>
                  </a:lnTo>
                  <a:lnTo>
                    <a:pt x="920" y="171"/>
                  </a:lnTo>
                  <a:lnTo>
                    <a:pt x="920" y="169"/>
                  </a:lnTo>
                  <a:lnTo>
                    <a:pt x="922" y="169"/>
                  </a:lnTo>
                  <a:lnTo>
                    <a:pt x="922" y="169"/>
                  </a:lnTo>
                  <a:lnTo>
                    <a:pt x="924" y="167"/>
                  </a:lnTo>
                  <a:lnTo>
                    <a:pt x="926" y="165"/>
                  </a:lnTo>
                  <a:lnTo>
                    <a:pt x="930" y="163"/>
                  </a:lnTo>
                  <a:lnTo>
                    <a:pt x="932" y="159"/>
                  </a:lnTo>
                  <a:lnTo>
                    <a:pt x="934" y="157"/>
                  </a:lnTo>
                  <a:lnTo>
                    <a:pt x="934" y="155"/>
                  </a:lnTo>
                  <a:lnTo>
                    <a:pt x="940" y="159"/>
                  </a:lnTo>
                  <a:lnTo>
                    <a:pt x="946" y="159"/>
                  </a:lnTo>
                  <a:lnTo>
                    <a:pt x="948" y="159"/>
                  </a:lnTo>
                  <a:lnTo>
                    <a:pt x="950" y="159"/>
                  </a:lnTo>
                  <a:lnTo>
                    <a:pt x="960" y="157"/>
                  </a:lnTo>
                  <a:lnTo>
                    <a:pt x="962" y="157"/>
                  </a:lnTo>
                  <a:lnTo>
                    <a:pt x="962" y="155"/>
                  </a:lnTo>
                  <a:lnTo>
                    <a:pt x="968" y="153"/>
                  </a:lnTo>
                  <a:lnTo>
                    <a:pt x="970" y="145"/>
                  </a:lnTo>
                  <a:lnTo>
                    <a:pt x="972" y="141"/>
                  </a:lnTo>
                  <a:lnTo>
                    <a:pt x="974" y="139"/>
                  </a:lnTo>
                  <a:lnTo>
                    <a:pt x="976" y="139"/>
                  </a:lnTo>
                  <a:lnTo>
                    <a:pt x="976" y="137"/>
                  </a:lnTo>
                  <a:lnTo>
                    <a:pt x="978" y="137"/>
                  </a:lnTo>
                  <a:lnTo>
                    <a:pt x="978" y="135"/>
                  </a:lnTo>
                  <a:lnTo>
                    <a:pt x="980" y="135"/>
                  </a:lnTo>
                  <a:lnTo>
                    <a:pt x="982" y="135"/>
                  </a:lnTo>
                  <a:lnTo>
                    <a:pt x="984" y="133"/>
                  </a:lnTo>
                  <a:lnTo>
                    <a:pt x="986" y="131"/>
                  </a:lnTo>
                  <a:lnTo>
                    <a:pt x="988" y="131"/>
                  </a:lnTo>
                  <a:lnTo>
                    <a:pt x="990" y="129"/>
                  </a:lnTo>
                  <a:lnTo>
                    <a:pt x="992" y="129"/>
                  </a:lnTo>
                  <a:lnTo>
                    <a:pt x="994" y="127"/>
                  </a:lnTo>
                  <a:lnTo>
                    <a:pt x="996" y="125"/>
                  </a:lnTo>
                  <a:lnTo>
                    <a:pt x="998" y="125"/>
                  </a:lnTo>
                  <a:lnTo>
                    <a:pt x="1000" y="125"/>
                  </a:lnTo>
                  <a:lnTo>
                    <a:pt x="1002" y="123"/>
                  </a:lnTo>
                  <a:lnTo>
                    <a:pt x="1006" y="125"/>
                  </a:lnTo>
                  <a:lnTo>
                    <a:pt x="1008" y="125"/>
                  </a:lnTo>
                  <a:lnTo>
                    <a:pt x="1010" y="123"/>
                  </a:lnTo>
                  <a:lnTo>
                    <a:pt x="1010" y="121"/>
                  </a:lnTo>
                  <a:lnTo>
                    <a:pt x="1012" y="119"/>
                  </a:lnTo>
                  <a:lnTo>
                    <a:pt x="1014" y="121"/>
                  </a:lnTo>
                  <a:lnTo>
                    <a:pt x="1016" y="121"/>
                  </a:lnTo>
                  <a:lnTo>
                    <a:pt x="1018" y="121"/>
                  </a:lnTo>
                  <a:lnTo>
                    <a:pt x="1020" y="121"/>
                  </a:lnTo>
                  <a:lnTo>
                    <a:pt x="1022" y="121"/>
                  </a:lnTo>
                  <a:lnTo>
                    <a:pt x="1024" y="119"/>
                  </a:lnTo>
                  <a:lnTo>
                    <a:pt x="1028" y="119"/>
                  </a:lnTo>
                  <a:lnTo>
                    <a:pt x="1030" y="117"/>
                  </a:lnTo>
                  <a:lnTo>
                    <a:pt x="1032" y="115"/>
                  </a:lnTo>
                  <a:lnTo>
                    <a:pt x="1034" y="113"/>
                  </a:lnTo>
                  <a:lnTo>
                    <a:pt x="1036" y="111"/>
                  </a:lnTo>
                  <a:lnTo>
                    <a:pt x="1036" y="109"/>
                  </a:lnTo>
                  <a:lnTo>
                    <a:pt x="1038" y="107"/>
                  </a:lnTo>
                  <a:lnTo>
                    <a:pt x="1040" y="105"/>
                  </a:lnTo>
                  <a:lnTo>
                    <a:pt x="1042" y="105"/>
                  </a:lnTo>
                  <a:lnTo>
                    <a:pt x="1042" y="103"/>
                  </a:lnTo>
                  <a:lnTo>
                    <a:pt x="1044" y="101"/>
                  </a:lnTo>
                  <a:lnTo>
                    <a:pt x="1044" y="99"/>
                  </a:lnTo>
                  <a:lnTo>
                    <a:pt x="1046" y="97"/>
                  </a:lnTo>
                  <a:lnTo>
                    <a:pt x="1046" y="95"/>
                  </a:lnTo>
                  <a:lnTo>
                    <a:pt x="1048" y="95"/>
                  </a:lnTo>
                  <a:lnTo>
                    <a:pt x="1050" y="93"/>
                  </a:lnTo>
                  <a:lnTo>
                    <a:pt x="1052" y="91"/>
                  </a:lnTo>
                  <a:lnTo>
                    <a:pt x="1056" y="91"/>
                  </a:lnTo>
                  <a:lnTo>
                    <a:pt x="1058" y="91"/>
                  </a:lnTo>
                  <a:lnTo>
                    <a:pt x="1060" y="91"/>
                  </a:lnTo>
                  <a:lnTo>
                    <a:pt x="1060" y="89"/>
                  </a:lnTo>
                  <a:lnTo>
                    <a:pt x="1062" y="89"/>
                  </a:lnTo>
                  <a:lnTo>
                    <a:pt x="1064" y="89"/>
                  </a:lnTo>
                  <a:lnTo>
                    <a:pt x="1066" y="87"/>
                  </a:lnTo>
                  <a:lnTo>
                    <a:pt x="1066" y="83"/>
                  </a:lnTo>
                  <a:lnTo>
                    <a:pt x="1068" y="81"/>
                  </a:lnTo>
                  <a:lnTo>
                    <a:pt x="1068" y="79"/>
                  </a:lnTo>
                  <a:lnTo>
                    <a:pt x="1070" y="79"/>
                  </a:lnTo>
                  <a:lnTo>
                    <a:pt x="1072" y="77"/>
                  </a:lnTo>
                  <a:lnTo>
                    <a:pt x="1072" y="75"/>
                  </a:lnTo>
                  <a:lnTo>
                    <a:pt x="1074" y="73"/>
                  </a:lnTo>
                  <a:lnTo>
                    <a:pt x="1074" y="71"/>
                  </a:lnTo>
                  <a:lnTo>
                    <a:pt x="1078" y="73"/>
                  </a:lnTo>
                  <a:lnTo>
                    <a:pt x="1078" y="75"/>
                  </a:lnTo>
                  <a:lnTo>
                    <a:pt x="1078" y="77"/>
                  </a:lnTo>
                  <a:lnTo>
                    <a:pt x="1078" y="79"/>
                  </a:lnTo>
                  <a:lnTo>
                    <a:pt x="1076" y="79"/>
                  </a:lnTo>
                  <a:lnTo>
                    <a:pt x="1074" y="81"/>
                  </a:lnTo>
                  <a:lnTo>
                    <a:pt x="1072" y="81"/>
                  </a:lnTo>
                  <a:lnTo>
                    <a:pt x="1070" y="83"/>
                  </a:lnTo>
                  <a:lnTo>
                    <a:pt x="1070" y="85"/>
                  </a:lnTo>
                  <a:lnTo>
                    <a:pt x="1068" y="85"/>
                  </a:lnTo>
                  <a:lnTo>
                    <a:pt x="1068" y="87"/>
                  </a:lnTo>
                  <a:lnTo>
                    <a:pt x="1066" y="91"/>
                  </a:lnTo>
                  <a:lnTo>
                    <a:pt x="1066" y="93"/>
                  </a:lnTo>
                  <a:lnTo>
                    <a:pt x="1064" y="95"/>
                  </a:lnTo>
                  <a:lnTo>
                    <a:pt x="1064" y="97"/>
                  </a:lnTo>
                  <a:lnTo>
                    <a:pt x="1064" y="99"/>
                  </a:lnTo>
                  <a:lnTo>
                    <a:pt x="1066" y="101"/>
                  </a:lnTo>
                  <a:lnTo>
                    <a:pt x="1066" y="103"/>
                  </a:lnTo>
                  <a:lnTo>
                    <a:pt x="1066" y="105"/>
                  </a:lnTo>
                  <a:lnTo>
                    <a:pt x="1066" y="105"/>
                  </a:lnTo>
                  <a:lnTo>
                    <a:pt x="1064" y="103"/>
                  </a:lnTo>
                  <a:lnTo>
                    <a:pt x="1066" y="107"/>
                  </a:lnTo>
                  <a:lnTo>
                    <a:pt x="1068" y="107"/>
                  </a:lnTo>
                  <a:lnTo>
                    <a:pt x="1070" y="107"/>
                  </a:lnTo>
                  <a:lnTo>
                    <a:pt x="1072" y="109"/>
                  </a:lnTo>
                  <a:lnTo>
                    <a:pt x="1074" y="109"/>
                  </a:lnTo>
                  <a:lnTo>
                    <a:pt x="1074" y="107"/>
                  </a:lnTo>
                  <a:lnTo>
                    <a:pt x="1076" y="107"/>
                  </a:lnTo>
                  <a:lnTo>
                    <a:pt x="1076" y="109"/>
                  </a:lnTo>
                  <a:lnTo>
                    <a:pt x="1078" y="109"/>
                  </a:lnTo>
                  <a:lnTo>
                    <a:pt x="1080" y="109"/>
                  </a:lnTo>
                  <a:lnTo>
                    <a:pt x="1082" y="111"/>
                  </a:lnTo>
                  <a:lnTo>
                    <a:pt x="1084" y="109"/>
                  </a:lnTo>
                  <a:lnTo>
                    <a:pt x="1086" y="109"/>
                  </a:lnTo>
                  <a:lnTo>
                    <a:pt x="1088" y="107"/>
                  </a:lnTo>
                  <a:lnTo>
                    <a:pt x="1088" y="107"/>
                  </a:lnTo>
                  <a:lnTo>
                    <a:pt x="1088" y="105"/>
                  </a:lnTo>
                  <a:lnTo>
                    <a:pt x="1088" y="103"/>
                  </a:lnTo>
                  <a:lnTo>
                    <a:pt x="1090" y="101"/>
                  </a:lnTo>
                  <a:lnTo>
                    <a:pt x="1092" y="101"/>
                  </a:lnTo>
                  <a:lnTo>
                    <a:pt x="1094" y="101"/>
                  </a:lnTo>
                  <a:lnTo>
                    <a:pt x="1096" y="101"/>
                  </a:lnTo>
                  <a:lnTo>
                    <a:pt x="1098" y="99"/>
                  </a:lnTo>
                  <a:lnTo>
                    <a:pt x="1100" y="97"/>
                  </a:lnTo>
                  <a:lnTo>
                    <a:pt x="1100" y="95"/>
                  </a:lnTo>
                  <a:lnTo>
                    <a:pt x="1100" y="91"/>
                  </a:lnTo>
                  <a:lnTo>
                    <a:pt x="1102" y="89"/>
                  </a:lnTo>
                  <a:lnTo>
                    <a:pt x="1102" y="87"/>
                  </a:lnTo>
                  <a:lnTo>
                    <a:pt x="1104" y="85"/>
                  </a:lnTo>
                  <a:lnTo>
                    <a:pt x="1106" y="85"/>
                  </a:lnTo>
                  <a:lnTo>
                    <a:pt x="1108" y="87"/>
                  </a:lnTo>
                  <a:lnTo>
                    <a:pt x="1108" y="89"/>
                  </a:lnTo>
                  <a:lnTo>
                    <a:pt x="1108" y="91"/>
                  </a:lnTo>
                  <a:lnTo>
                    <a:pt x="1108" y="95"/>
                  </a:lnTo>
                  <a:lnTo>
                    <a:pt x="1108" y="97"/>
                  </a:lnTo>
                  <a:lnTo>
                    <a:pt x="1110" y="99"/>
                  </a:lnTo>
                  <a:lnTo>
                    <a:pt x="1114" y="99"/>
                  </a:lnTo>
                  <a:lnTo>
                    <a:pt x="1114" y="101"/>
                  </a:lnTo>
                  <a:lnTo>
                    <a:pt x="1116" y="101"/>
                  </a:lnTo>
                  <a:lnTo>
                    <a:pt x="1118" y="101"/>
                  </a:lnTo>
                  <a:lnTo>
                    <a:pt x="1120" y="101"/>
                  </a:lnTo>
                  <a:lnTo>
                    <a:pt x="1122" y="99"/>
                  </a:lnTo>
                  <a:lnTo>
                    <a:pt x="1124" y="99"/>
                  </a:lnTo>
                  <a:lnTo>
                    <a:pt x="1126" y="99"/>
                  </a:lnTo>
                  <a:lnTo>
                    <a:pt x="1126" y="97"/>
                  </a:lnTo>
                  <a:lnTo>
                    <a:pt x="1128" y="97"/>
                  </a:lnTo>
                  <a:lnTo>
                    <a:pt x="1130" y="95"/>
                  </a:lnTo>
                  <a:lnTo>
                    <a:pt x="1132" y="93"/>
                  </a:lnTo>
                  <a:lnTo>
                    <a:pt x="1132" y="91"/>
                  </a:lnTo>
                  <a:lnTo>
                    <a:pt x="1132" y="89"/>
                  </a:lnTo>
                  <a:lnTo>
                    <a:pt x="1132" y="87"/>
                  </a:lnTo>
                  <a:lnTo>
                    <a:pt x="1132" y="85"/>
                  </a:lnTo>
                  <a:lnTo>
                    <a:pt x="1134" y="83"/>
                  </a:lnTo>
                  <a:lnTo>
                    <a:pt x="1134" y="81"/>
                  </a:lnTo>
                  <a:lnTo>
                    <a:pt x="1134" y="79"/>
                  </a:lnTo>
                  <a:lnTo>
                    <a:pt x="1134" y="77"/>
                  </a:lnTo>
                  <a:lnTo>
                    <a:pt x="1134" y="75"/>
                  </a:lnTo>
                  <a:lnTo>
                    <a:pt x="1136" y="75"/>
                  </a:lnTo>
                  <a:lnTo>
                    <a:pt x="1138" y="75"/>
                  </a:lnTo>
                  <a:lnTo>
                    <a:pt x="1140" y="75"/>
                  </a:lnTo>
                  <a:lnTo>
                    <a:pt x="1142" y="73"/>
                  </a:lnTo>
                  <a:lnTo>
                    <a:pt x="1144" y="75"/>
                  </a:lnTo>
                  <a:lnTo>
                    <a:pt x="1146" y="75"/>
                  </a:lnTo>
                  <a:lnTo>
                    <a:pt x="1148" y="77"/>
                  </a:lnTo>
                  <a:lnTo>
                    <a:pt x="1150" y="79"/>
                  </a:lnTo>
                  <a:lnTo>
                    <a:pt x="1152" y="79"/>
                  </a:lnTo>
                  <a:lnTo>
                    <a:pt x="1154" y="79"/>
                  </a:lnTo>
                  <a:lnTo>
                    <a:pt x="1156" y="79"/>
                  </a:lnTo>
                  <a:lnTo>
                    <a:pt x="1156" y="77"/>
                  </a:lnTo>
                  <a:lnTo>
                    <a:pt x="1158" y="77"/>
                  </a:lnTo>
                  <a:lnTo>
                    <a:pt x="1162" y="75"/>
                  </a:lnTo>
                  <a:lnTo>
                    <a:pt x="1162" y="75"/>
                  </a:lnTo>
                  <a:lnTo>
                    <a:pt x="1162" y="73"/>
                  </a:lnTo>
                  <a:lnTo>
                    <a:pt x="1164" y="71"/>
                  </a:lnTo>
                  <a:lnTo>
                    <a:pt x="1166" y="69"/>
                  </a:lnTo>
                  <a:lnTo>
                    <a:pt x="1168" y="67"/>
                  </a:lnTo>
                  <a:lnTo>
                    <a:pt x="1168" y="65"/>
                  </a:lnTo>
                  <a:lnTo>
                    <a:pt x="1170" y="61"/>
                  </a:lnTo>
                  <a:lnTo>
                    <a:pt x="1170" y="59"/>
                  </a:lnTo>
                  <a:lnTo>
                    <a:pt x="1170" y="57"/>
                  </a:lnTo>
                  <a:lnTo>
                    <a:pt x="1172" y="57"/>
                  </a:lnTo>
                  <a:lnTo>
                    <a:pt x="1174" y="55"/>
                  </a:lnTo>
                  <a:lnTo>
                    <a:pt x="1176" y="53"/>
                  </a:lnTo>
                  <a:lnTo>
                    <a:pt x="1178" y="50"/>
                  </a:lnTo>
                  <a:lnTo>
                    <a:pt x="1180" y="48"/>
                  </a:lnTo>
                  <a:lnTo>
                    <a:pt x="1182" y="48"/>
                  </a:lnTo>
                  <a:lnTo>
                    <a:pt x="1186" y="46"/>
                  </a:lnTo>
                  <a:lnTo>
                    <a:pt x="1188" y="44"/>
                  </a:lnTo>
                  <a:lnTo>
                    <a:pt x="1190" y="44"/>
                  </a:lnTo>
                  <a:lnTo>
                    <a:pt x="1192" y="44"/>
                  </a:lnTo>
                  <a:lnTo>
                    <a:pt x="1194" y="44"/>
                  </a:lnTo>
                  <a:lnTo>
                    <a:pt x="1196" y="42"/>
                  </a:lnTo>
                  <a:lnTo>
                    <a:pt x="1198" y="42"/>
                  </a:lnTo>
                  <a:lnTo>
                    <a:pt x="1198" y="40"/>
                  </a:lnTo>
                  <a:lnTo>
                    <a:pt x="1200" y="38"/>
                  </a:lnTo>
                  <a:lnTo>
                    <a:pt x="1202" y="36"/>
                  </a:lnTo>
                  <a:lnTo>
                    <a:pt x="1204" y="34"/>
                  </a:lnTo>
                  <a:lnTo>
                    <a:pt x="1204" y="32"/>
                  </a:lnTo>
                  <a:lnTo>
                    <a:pt x="1206" y="30"/>
                  </a:lnTo>
                  <a:lnTo>
                    <a:pt x="1206" y="28"/>
                  </a:lnTo>
                  <a:lnTo>
                    <a:pt x="1206" y="26"/>
                  </a:lnTo>
                  <a:lnTo>
                    <a:pt x="1208" y="24"/>
                  </a:lnTo>
                  <a:lnTo>
                    <a:pt x="1208" y="22"/>
                  </a:lnTo>
                  <a:lnTo>
                    <a:pt x="1210" y="20"/>
                  </a:lnTo>
                  <a:lnTo>
                    <a:pt x="1212" y="18"/>
                  </a:lnTo>
                  <a:lnTo>
                    <a:pt x="1214" y="18"/>
                  </a:lnTo>
                  <a:lnTo>
                    <a:pt x="1216" y="18"/>
                  </a:lnTo>
                  <a:lnTo>
                    <a:pt x="1216" y="20"/>
                  </a:lnTo>
                  <a:lnTo>
                    <a:pt x="1218" y="20"/>
                  </a:lnTo>
                  <a:lnTo>
                    <a:pt x="1220" y="22"/>
                  </a:lnTo>
                  <a:lnTo>
                    <a:pt x="1222" y="22"/>
                  </a:lnTo>
                  <a:lnTo>
                    <a:pt x="1226" y="22"/>
                  </a:lnTo>
                  <a:lnTo>
                    <a:pt x="1226" y="24"/>
                  </a:lnTo>
                  <a:lnTo>
                    <a:pt x="1228" y="24"/>
                  </a:lnTo>
                  <a:lnTo>
                    <a:pt x="1230" y="24"/>
                  </a:lnTo>
                  <a:lnTo>
                    <a:pt x="1230" y="26"/>
                  </a:lnTo>
                  <a:lnTo>
                    <a:pt x="1232" y="26"/>
                  </a:lnTo>
                  <a:lnTo>
                    <a:pt x="1234" y="26"/>
                  </a:lnTo>
                  <a:lnTo>
                    <a:pt x="1234" y="28"/>
                  </a:lnTo>
                  <a:lnTo>
                    <a:pt x="1236" y="28"/>
                  </a:lnTo>
                  <a:lnTo>
                    <a:pt x="1238" y="28"/>
                  </a:lnTo>
                  <a:lnTo>
                    <a:pt x="1240" y="28"/>
                  </a:lnTo>
                  <a:lnTo>
                    <a:pt x="1240" y="30"/>
                  </a:lnTo>
                  <a:lnTo>
                    <a:pt x="1242" y="30"/>
                  </a:lnTo>
                  <a:lnTo>
                    <a:pt x="1242" y="28"/>
                  </a:lnTo>
                  <a:lnTo>
                    <a:pt x="1246" y="28"/>
                  </a:lnTo>
                  <a:lnTo>
                    <a:pt x="1248" y="26"/>
                  </a:lnTo>
                  <a:lnTo>
                    <a:pt x="1248" y="24"/>
                  </a:lnTo>
                  <a:lnTo>
                    <a:pt x="1250" y="22"/>
                  </a:lnTo>
                  <a:lnTo>
                    <a:pt x="1250" y="20"/>
                  </a:lnTo>
                  <a:lnTo>
                    <a:pt x="1252" y="18"/>
                  </a:lnTo>
                  <a:lnTo>
                    <a:pt x="1254" y="18"/>
                  </a:lnTo>
                  <a:lnTo>
                    <a:pt x="1256" y="16"/>
                  </a:lnTo>
                  <a:lnTo>
                    <a:pt x="1258" y="16"/>
                  </a:lnTo>
                  <a:lnTo>
                    <a:pt x="1258" y="16"/>
                  </a:lnTo>
                  <a:lnTo>
                    <a:pt x="1260" y="14"/>
                  </a:lnTo>
                  <a:lnTo>
                    <a:pt x="1262" y="14"/>
                  </a:lnTo>
                  <a:lnTo>
                    <a:pt x="1264" y="14"/>
                  </a:lnTo>
                  <a:lnTo>
                    <a:pt x="1266" y="12"/>
                  </a:lnTo>
                  <a:lnTo>
                    <a:pt x="1268" y="10"/>
                  </a:lnTo>
                  <a:lnTo>
                    <a:pt x="1268" y="10"/>
                  </a:lnTo>
                  <a:lnTo>
                    <a:pt x="1268" y="6"/>
                  </a:lnTo>
                  <a:lnTo>
                    <a:pt x="1268" y="4"/>
                  </a:lnTo>
                  <a:lnTo>
                    <a:pt x="1270" y="4"/>
                  </a:lnTo>
                  <a:lnTo>
                    <a:pt x="1272" y="4"/>
                  </a:lnTo>
                  <a:lnTo>
                    <a:pt x="1272" y="2"/>
                  </a:lnTo>
                  <a:lnTo>
                    <a:pt x="1274" y="2"/>
                  </a:lnTo>
                  <a:lnTo>
                    <a:pt x="1276" y="2"/>
                  </a:lnTo>
                  <a:lnTo>
                    <a:pt x="1278" y="2"/>
                  </a:lnTo>
                  <a:close/>
                  <a:moveTo>
                    <a:pt x="496" y="207"/>
                  </a:moveTo>
                  <a:lnTo>
                    <a:pt x="494" y="209"/>
                  </a:lnTo>
                  <a:lnTo>
                    <a:pt x="496" y="209"/>
                  </a:lnTo>
                  <a:lnTo>
                    <a:pt x="496" y="207"/>
                  </a:lnTo>
                  <a:close/>
                  <a:moveTo>
                    <a:pt x="474" y="235"/>
                  </a:moveTo>
                  <a:lnTo>
                    <a:pt x="474" y="237"/>
                  </a:lnTo>
                  <a:lnTo>
                    <a:pt x="476" y="237"/>
                  </a:lnTo>
                  <a:lnTo>
                    <a:pt x="474" y="235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97"/>
            <p:cNvSpPr>
              <a:spLocks/>
            </p:cNvSpPr>
            <p:nvPr/>
          </p:nvSpPr>
          <p:spPr bwMode="auto">
            <a:xfrm>
              <a:off x="8824913" y="1671638"/>
              <a:ext cx="117475" cy="127000"/>
            </a:xfrm>
            <a:custGeom>
              <a:avLst/>
              <a:gdLst>
                <a:gd name="T0" fmla="*/ 50 w 74"/>
                <a:gd name="T1" fmla="*/ 6 h 80"/>
                <a:gd name="T2" fmla="*/ 58 w 74"/>
                <a:gd name="T3" fmla="*/ 8 h 80"/>
                <a:gd name="T4" fmla="*/ 60 w 74"/>
                <a:gd name="T5" fmla="*/ 10 h 80"/>
                <a:gd name="T6" fmla="*/ 62 w 74"/>
                <a:gd name="T7" fmla="*/ 16 h 80"/>
                <a:gd name="T8" fmla="*/ 62 w 74"/>
                <a:gd name="T9" fmla="*/ 20 h 80"/>
                <a:gd name="T10" fmla="*/ 66 w 74"/>
                <a:gd name="T11" fmla="*/ 20 h 80"/>
                <a:gd name="T12" fmla="*/ 68 w 74"/>
                <a:gd name="T13" fmla="*/ 20 h 80"/>
                <a:gd name="T14" fmla="*/ 74 w 74"/>
                <a:gd name="T15" fmla="*/ 24 h 80"/>
                <a:gd name="T16" fmla="*/ 70 w 74"/>
                <a:gd name="T17" fmla="*/ 32 h 80"/>
                <a:gd name="T18" fmla="*/ 68 w 74"/>
                <a:gd name="T19" fmla="*/ 40 h 80"/>
                <a:gd name="T20" fmla="*/ 66 w 74"/>
                <a:gd name="T21" fmla="*/ 44 h 80"/>
                <a:gd name="T22" fmla="*/ 62 w 74"/>
                <a:gd name="T23" fmla="*/ 46 h 80"/>
                <a:gd name="T24" fmla="*/ 58 w 74"/>
                <a:gd name="T25" fmla="*/ 50 h 80"/>
                <a:gd name="T26" fmla="*/ 58 w 74"/>
                <a:gd name="T27" fmla="*/ 56 h 80"/>
                <a:gd name="T28" fmla="*/ 56 w 74"/>
                <a:gd name="T29" fmla="*/ 62 h 80"/>
                <a:gd name="T30" fmla="*/ 56 w 74"/>
                <a:gd name="T31" fmla="*/ 68 h 80"/>
                <a:gd name="T32" fmla="*/ 56 w 74"/>
                <a:gd name="T33" fmla="*/ 74 h 80"/>
                <a:gd name="T34" fmla="*/ 54 w 74"/>
                <a:gd name="T35" fmla="*/ 80 h 80"/>
                <a:gd name="T36" fmla="*/ 48 w 74"/>
                <a:gd name="T37" fmla="*/ 80 h 80"/>
                <a:gd name="T38" fmla="*/ 42 w 74"/>
                <a:gd name="T39" fmla="*/ 76 h 80"/>
                <a:gd name="T40" fmla="*/ 38 w 74"/>
                <a:gd name="T41" fmla="*/ 76 h 80"/>
                <a:gd name="T42" fmla="*/ 32 w 74"/>
                <a:gd name="T43" fmla="*/ 78 h 80"/>
                <a:gd name="T44" fmla="*/ 30 w 74"/>
                <a:gd name="T45" fmla="*/ 74 h 80"/>
                <a:gd name="T46" fmla="*/ 26 w 74"/>
                <a:gd name="T47" fmla="*/ 68 h 80"/>
                <a:gd name="T48" fmla="*/ 22 w 74"/>
                <a:gd name="T49" fmla="*/ 60 h 80"/>
                <a:gd name="T50" fmla="*/ 16 w 74"/>
                <a:gd name="T51" fmla="*/ 60 h 80"/>
                <a:gd name="T52" fmla="*/ 12 w 74"/>
                <a:gd name="T53" fmla="*/ 66 h 80"/>
                <a:gd name="T54" fmla="*/ 10 w 74"/>
                <a:gd name="T55" fmla="*/ 68 h 80"/>
                <a:gd name="T56" fmla="*/ 10 w 74"/>
                <a:gd name="T57" fmla="*/ 72 h 80"/>
                <a:gd name="T58" fmla="*/ 10 w 74"/>
                <a:gd name="T59" fmla="*/ 76 h 80"/>
                <a:gd name="T60" fmla="*/ 6 w 74"/>
                <a:gd name="T61" fmla="*/ 78 h 80"/>
                <a:gd name="T62" fmla="*/ 0 w 74"/>
                <a:gd name="T63" fmla="*/ 72 h 80"/>
                <a:gd name="T64" fmla="*/ 0 w 74"/>
                <a:gd name="T65" fmla="*/ 62 h 80"/>
                <a:gd name="T66" fmla="*/ 2 w 74"/>
                <a:gd name="T67" fmla="*/ 62 h 80"/>
                <a:gd name="T68" fmla="*/ 8 w 74"/>
                <a:gd name="T69" fmla="*/ 60 h 80"/>
                <a:gd name="T70" fmla="*/ 6 w 74"/>
                <a:gd name="T71" fmla="*/ 52 h 80"/>
                <a:gd name="T72" fmla="*/ 8 w 74"/>
                <a:gd name="T73" fmla="*/ 50 h 80"/>
                <a:gd name="T74" fmla="*/ 4 w 74"/>
                <a:gd name="T75" fmla="*/ 46 h 80"/>
                <a:gd name="T76" fmla="*/ 2 w 74"/>
                <a:gd name="T77" fmla="*/ 40 h 80"/>
                <a:gd name="T78" fmla="*/ 0 w 74"/>
                <a:gd name="T79" fmla="*/ 36 h 80"/>
                <a:gd name="T80" fmla="*/ 2 w 74"/>
                <a:gd name="T81" fmla="*/ 30 h 80"/>
                <a:gd name="T82" fmla="*/ 4 w 74"/>
                <a:gd name="T83" fmla="*/ 22 h 80"/>
                <a:gd name="T84" fmla="*/ 6 w 74"/>
                <a:gd name="T85" fmla="*/ 16 h 80"/>
                <a:gd name="T86" fmla="*/ 8 w 74"/>
                <a:gd name="T87" fmla="*/ 10 h 80"/>
                <a:gd name="T88" fmla="*/ 8 w 74"/>
                <a:gd name="T89" fmla="*/ 4 h 80"/>
                <a:gd name="T90" fmla="*/ 12 w 74"/>
                <a:gd name="T91" fmla="*/ 0 h 80"/>
                <a:gd name="T92" fmla="*/ 16 w 74"/>
                <a:gd name="T93" fmla="*/ 6 h 80"/>
                <a:gd name="T94" fmla="*/ 16 w 74"/>
                <a:gd name="T95" fmla="*/ 14 h 80"/>
                <a:gd name="T96" fmla="*/ 16 w 74"/>
                <a:gd name="T97" fmla="*/ 20 h 80"/>
                <a:gd name="T98" fmla="*/ 22 w 74"/>
                <a:gd name="T99" fmla="*/ 16 h 80"/>
                <a:gd name="T100" fmla="*/ 24 w 74"/>
                <a:gd name="T101" fmla="*/ 12 h 80"/>
                <a:gd name="T102" fmla="*/ 30 w 74"/>
                <a:gd name="T103" fmla="*/ 12 h 80"/>
                <a:gd name="T104" fmla="*/ 34 w 74"/>
                <a:gd name="T105" fmla="*/ 10 h 80"/>
                <a:gd name="T106" fmla="*/ 40 w 74"/>
                <a:gd name="T107" fmla="*/ 10 h 80"/>
                <a:gd name="T108" fmla="*/ 44 w 74"/>
                <a:gd name="T10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4" h="80">
                  <a:moveTo>
                    <a:pt x="46" y="8"/>
                  </a:moveTo>
                  <a:lnTo>
                    <a:pt x="48" y="6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0" y="10"/>
                  </a:lnTo>
                  <a:lnTo>
                    <a:pt x="62" y="12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58" y="54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6" y="60"/>
                  </a:lnTo>
                  <a:lnTo>
                    <a:pt x="56" y="62"/>
                  </a:lnTo>
                  <a:lnTo>
                    <a:pt x="54" y="64"/>
                  </a:lnTo>
                  <a:lnTo>
                    <a:pt x="56" y="66"/>
                  </a:lnTo>
                  <a:lnTo>
                    <a:pt x="56" y="68"/>
                  </a:lnTo>
                  <a:lnTo>
                    <a:pt x="56" y="70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6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48" y="80"/>
                  </a:lnTo>
                  <a:lnTo>
                    <a:pt x="46" y="80"/>
                  </a:lnTo>
                  <a:lnTo>
                    <a:pt x="44" y="78"/>
                  </a:lnTo>
                  <a:lnTo>
                    <a:pt x="42" y="76"/>
                  </a:lnTo>
                  <a:lnTo>
                    <a:pt x="40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2" y="76"/>
                  </a:lnTo>
                  <a:lnTo>
                    <a:pt x="30" y="76"/>
                  </a:lnTo>
                  <a:lnTo>
                    <a:pt x="30" y="74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4" y="64"/>
                  </a:lnTo>
                  <a:lnTo>
                    <a:pt x="24" y="62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6" y="60"/>
                  </a:lnTo>
                  <a:lnTo>
                    <a:pt x="14" y="62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8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98"/>
            <p:cNvSpPr>
              <a:spLocks/>
            </p:cNvSpPr>
            <p:nvPr/>
          </p:nvSpPr>
          <p:spPr bwMode="auto">
            <a:xfrm>
              <a:off x="8948738" y="1658938"/>
              <a:ext cx="25400" cy="34925"/>
            </a:xfrm>
            <a:custGeom>
              <a:avLst/>
              <a:gdLst>
                <a:gd name="T0" fmla="*/ 0 w 16"/>
                <a:gd name="T1" fmla="*/ 2 h 22"/>
                <a:gd name="T2" fmla="*/ 0 w 16"/>
                <a:gd name="T3" fmla="*/ 0 h 22"/>
                <a:gd name="T4" fmla="*/ 2 w 16"/>
                <a:gd name="T5" fmla="*/ 0 h 22"/>
                <a:gd name="T6" fmla="*/ 4 w 16"/>
                <a:gd name="T7" fmla="*/ 0 h 22"/>
                <a:gd name="T8" fmla="*/ 6 w 16"/>
                <a:gd name="T9" fmla="*/ 0 h 22"/>
                <a:gd name="T10" fmla="*/ 8 w 16"/>
                <a:gd name="T11" fmla="*/ 2 h 22"/>
                <a:gd name="T12" fmla="*/ 10 w 16"/>
                <a:gd name="T13" fmla="*/ 2 h 22"/>
                <a:gd name="T14" fmla="*/ 10 w 16"/>
                <a:gd name="T15" fmla="*/ 4 h 22"/>
                <a:gd name="T16" fmla="*/ 12 w 16"/>
                <a:gd name="T17" fmla="*/ 4 h 22"/>
                <a:gd name="T18" fmla="*/ 12 w 16"/>
                <a:gd name="T19" fmla="*/ 6 h 22"/>
                <a:gd name="T20" fmla="*/ 14 w 16"/>
                <a:gd name="T21" fmla="*/ 6 h 22"/>
                <a:gd name="T22" fmla="*/ 14 w 16"/>
                <a:gd name="T23" fmla="*/ 8 h 22"/>
                <a:gd name="T24" fmla="*/ 16 w 16"/>
                <a:gd name="T25" fmla="*/ 12 h 22"/>
                <a:gd name="T26" fmla="*/ 16 w 16"/>
                <a:gd name="T27" fmla="*/ 14 h 22"/>
                <a:gd name="T28" fmla="*/ 16 w 16"/>
                <a:gd name="T29" fmla="*/ 18 h 22"/>
                <a:gd name="T30" fmla="*/ 16 w 16"/>
                <a:gd name="T31" fmla="*/ 20 h 22"/>
                <a:gd name="T32" fmla="*/ 14 w 16"/>
                <a:gd name="T33" fmla="*/ 20 h 22"/>
                <a:gd name="T34" fmla="*/ 12 w 16"/>
                <a:gd name="T35" fmla="*/ 20 h 22"/>
                <a:gd name="T36" fmla="*/ 10 w 16"/>
                <a:gd name="T37" fmla="*/ 20 h 22"/>
                <a:gd name="T38" fmla="*/ 8 w 16"/>
                <a:gd name="T39" fmla="*/ 20 h 22"/>
                <a:gd name="T40" fmla="*/ 6 w 16"/>
                <a:gd name="T41" fmla="*/ 20 h 22"/>
                <a:gd name="T42" fmla="*/ 4 w 16"/>
                <a:gd name="T43" fmla="*/ 22 h 22"/>
                <a:gd name="T44" fmla="*/ 2 w 16"/>
                <a:gd name="T45" fmla="*/ 22 h 22"/>
                <a:gd name="T46" fmla="*/ 0 w 16"/>
                <a:gd name="T47" fmla="*/ 22 h 22"/>
                <a:gd name="T48" fmla="*/ 0 w 16"/>
                <a:gd name="T49" fmla="*/ 20 h 22"/>
                <a:gd name="T50" fmla="*/ 0 w 16"/>
                <a:gd name="T51" fmla="*/ 18 h 22"/>
                <a:gd name="T52" fmla="*/ 0 w 16"/>
                <a:gd name="T53" fmla="*/ 16 h 22"/>
                <a:gd name="T54" fmla="*/ 0 w 16"/>
                <a:gd name="T55" fmla="*/ 14 h 22"/>
                <a:gd name="T56" fmla="*/ 0 w 16"/>
                <a:gd name="T57" fmla="*/ 12 h 22"/>
                <a:gd name="T58" fmla="*/ 0 w 16"/>
                <a:gd name="T59" fmla="*/ 10 h 22"/>
                <a:gd name="T60" fmla="*/ 0 w 16"/>
                <a:gd name="T61" fmla="*/ 8 h 22"/>
                <a:gd name="T62" fmla="*/ 0 w 16"/>
                <a:gd name="T63" fmla="*/ 6 h 22"/>
                <a:gd name="T64" fmla="*/ 0 w 16"/>
                <a:gd name="T6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25"/>
            <p:cNvSpPr>
              <a:spLocks/>
            </p:cNvSpPr>
            <p:nvPr/>
          </p:nvSpPr>
          <p:spPr bwMode="auto">
            <a:xfrm>
              <a:off x="8872538" y="1824038"/>
              <a:ext cx="9525" cy="28575"/>
            </a:xfrm>
            <a:custGeom>
              <a:avLst/>
              <a:gdLst>
                <a:gd name="T0" fmla="*/ 6 w 6"/>
                <a:gd name="T1" fmla="*/ 18 h 18"/>
                <a:gd name="T2" fmla="*/ 4 w 6"/>
                <a:gd name="T3" fmla="*/ 16 h 18"/>
                <a:gd name="T4" fmla="*/ 4 w 6"/>
                <a:gd name="T5" fmla="*/ 14 h 18"/>
                <a:gd name="T6" fmla="*/ 4 w 6"/>
                <a:gd name="T7" fmla="*/ 12 h 18"/>
                <a:gd name="T8" fmla="*/ 2 w 6"/>
                <a:gd name="T9" fmla="*/ 10 h 18"/>
                <a:gd name="T10" fmla="*/ 2 w 6"/>
                <a:gd name="T11" fmla="*/ 8 h 18"/>
                <a:gd name="T12" fmla="*/ 2 w 6"/>
                <a:gd name="T13" fmla="*/ 6 h 18"/>
                <a:gd name="T14" fmla="*/ 0 w 6"/>
                <a:gd name="T15" fmla="*/ 2 h 18"/>
                <a:gd name="T16" fmla="*/ 0 w 6"/>
                <a:gd name="T17" fmla="*/ 0 h 18"/>
                <a:gd name="T18" fmla="*/ 2 w 6"/>
                <a:gd name="T19" fmla="*/ 0 h 18"/>
                <a:gd name="T20" fmla="*/ 4 w 6"/>
                <a:gd name="T21" fmla="*/ 2 h 18"/>
                <a:gd name="T22" fmla="*/ 6 w 6"/>
                <a:gd name="T23" fmla="*/ 4 h 18"/>
                <a:gd name="T24" fmla="*/ 6 w 6"/>
                <a:gd name="T25" fmla="*/ 6 h 18"/>
                <a:gd name="T26" fmla="*/ 6 w 6"/>
                <a:gd name="T27" fmla="*/ 10 h 18"/>
                <a:gd name="T28" fmla="*/ 6 w 6"/>
                <a:gd name="T29" fmla="*/ 12 h 18"/>
                <a:gd name="T30" fmla="*/ 6 w 6"/>
                <a:gd name="T31" fmla="*/ 14 h 18"/>
                <a:gd name="T32" fmla="*/ 6 w 6"/>
                <a:gd name="T33" fmla="*/ 16 h 18"/>
                <a:gd name="T34" fmla="*/ 6 w 6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8">
                  <a:moveTo>
                    <a:pt x="6" y="18"/>
                  </a:moveTo>
                  <a:lnTo>
                    <a:pt x="4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95"/>
            <p:cNvSpPr>
              <a:spLocks/>
            </p:cNvSpPr>
            <p:nvPr/>
          </p:nvSpPr>
          <p:spPr bwMode="auto">
            <a:xfrm>
              <a:off x="8821738" y="1824038"/>
              <a:ext cx="15875" cy="15875"/>
            </a:xfrm>
            <a:custGeom>
              <a:avLst/>
              <a:gdLst>
                <a:gd name="T0" fmla="*/ 0 w 10"/>
                <a:gd name="T1" fmla="*/ 6 h 10"/>
                <a:gd name="T2" fmla="*/ 0 w 10"/>
                <a:gd name="T3" fmla="*/ 4 h 10"/>
                <a:gd name="T4" fmla="*/ 0 w 10"/>
                <a:gd name="T5" fmla="*/ 2 h 10"/>
                <a:gd name="T6" fmla="*/ 0 w 10"/>
                <a:gd name="T7" fmla="*/ 0 h 10"/>
                <a:gd name="T8" fmla="*/ 2 w 10"/>
                <a:gd name="T9" fmla="*/ 0 h 10"/>
                <a:gd name="T10" fmla="*/ 4 w 10"/>
                <a:gd name="T11" fmla="*/ 0 h 10"/>
                <a:gd name="T12" fmla="*/ 6 w 10"/>
                <a:gd name="T13" fmla="*/ 0 h 10"/>
                <a:gd name="T14" fmla="*/ 8 w 10"/>
                <a:gd name="T15" fmla="*/ 0 h 10"/>
                <a:gd name="T16" fmla="*/ 8 w 10"/>
                <a:gd name="T17" fmla="*/ 2 h 10"/>
                <a:gd name="T18" fmla="*/ 8 w 10"/>
                <a:gd name="T19" fmla="*/ 4 h 10"/>
                <a:gd name="T20" fmla="*/ 8 w 10"/>
                <a:gd name="T21" fmla="*/ 6 h 10"/>
                <a:gd name="T22" fmla="*/ 10 w 10"/>
                <a:gd name="T23" fmla="*/ 6 h 10"/>
                <a:gd name="T24" fmla="*/ 10 w 10"/>
                <a:gd name="T25" fmla="*/ 10 h 10"/>
                <a:gd name="T26" fmla="*/ 8 w 10"/>
                <a:gd name="T27" fmla="*/ 10 h 10"/>
                <a:gd name="T28" fmla="*/ 6 w 10"/>
                <a:gd name="T29" fmla="*/ 10 h 10"/>
                <a:gd name="T30" fmla="*/ 4 w 10"/>
                <a:gd name="T31" fmla="*/ 10 h 10"/>
                <a:gd name="T32" fmla="*/ 2 w 10"/>
                <a:gd name="T33" fmla="*/ 10 h 10"/>
                <a:gd name="T34" fmla="*/ 2 w 10"/>
                <a:gd name="T35" fmla="*/ 8 h 10"/>
                <a:gd name="T36" fmla="*/ 0 w 10"/>
                <a:gd name="T37" fmla="*/ 8 h 10"/>
                <a:gd name="T38" fmla="*/ 0 w 10"/>
                <a:gd name="T3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96"/>
            <p:cNvSpPr>
              <a:spLocks/>
            </p:cNvSpPr>
            <p:nvPr/>
          </p:nvSpPr>
          <p:spPr bwMode="auto">
            <a:xfrm>
              <a:off x="8850313" y="1798638"/>
              <a:ext cx="22225" cy="25400"/>
            </a:xfrm>
            <a:custGeom>
              <a:avLst/>
              <a:gdLst>
                <a:gd name="T0" fmla="*/ 0 w 14"/>
                <a:gd name="T1" fmla="*/ 2 h 16"/>
                <a:gd name="T2" fmla="*/ 0 w 14"/>
                <a:gd name="T3" fmla="*/ 0 h 16"/>
                <a:gd name="T4" fmla="*/ 2 w 14"/>
                <a:gd name="T5" fmla="*/ 0 h 16"/>
                <a:gd name="T6" fmla="*/ 2 w 14"/>
                <a:gd name="T7" fmla="*/ 2 h 16"/>
                <a:gd name="T8" fmla="*/ 4 w 14"/>
                <a:gd name="T9" fmla="*/ 2 h 16"/>
                <a:gd name="T10" fmla="*/ 6 w 14"/>
                <a:gd name="T11" fmla="*/ 0 h 16"/>
                <a:gd name="T12" fmla="*/ 6 w 14"/>
                <a:gd name="T13" fmla="*/ 2 h 16"/>
                <a:gd name="T14" fmla="*/ 8 w 14"/>
                <a:gd name="T15" fmla="*/ 4 h 16"/>
                <a:gd name="T16" fmla="*/ 10 w 14"/>
                <a:gd name="T17" fmla="*/ 6 h 16"/>
                <a:gd name="T18" fmla="*/ 12 w 14"/>
                <a:gd name="T19" fmla="*/ 8 h 16"/>
                <a:gd name="T20" fmla="*/ 12 w 14"/>
                <a:gd name="T21" fmla="*/ 8 h 16"/>
                <a:gd name="T22" fmla="*/ 12 w 14"/>
                <a:gd name="T23" fmla="*/ 10 h 16"/>
                <a:gd name="T24" fmla="*/ 12 w 14"/>
                <a:gd name="T25" fmla="*/ 12 h 16"/>
                <a:gd name="T26" fmla="*/ 14 w 14"/>
                <a:gd name="T27" fmla="*/ 14 h 16"/>
                <a:gd name="T28" fmla="*/ 14 w 14"/>
                <a:gd name="T29" fmla="*/ 16 h 16"/>
                <a:gd name="T30" fmla="*/ 12 w 14"/>
                <a:gd name="T31" fmla="*/ 16 h 16"/>
                <a:gd name="T32" fmla="*/ 10 w 14"/>
                <a:gd name="T33" fmla="*/ 16 h 16"/>
                <a:gd name="T34" fmla="*/ 10 w 14"/>
                <a:gd name="T35" fmla="*/ 14 h 16"/>
                <a:gd name="T36" fmla="*/ 8 w 14"/>
                <a:gd name="T37" fmla="*/ 14 h 16"/>
                <a:gd name="T38" fmla="*/ 6 w 14"/>
                <a:gd name="T39" fmla="*/ 12 h 16"/>
                <a:gd name="T40" fmla="*/ 4 w 14"/>
                <a:gd name="T41" fmla="*/ 10 h 16"/>
                <a:gd name="T42" fmla="*/ 4 w 14"/>
                <a:gd name="T43" fmla="*/ 8 h 16"/>
                <a:gd name="T44" fmla="*/ 2 w 14"/>
                <a:gd name="T45" fmla="*/ 8 h 16"/>
                <a:gd name="T46" fmla="*/ 2 w 14"/>
                <a:gd name="T47" fmla="*/ 6 h 16"/>
                <a:gd name="T48" fmla="*/ 2 w 14"/>
                <a:gd name="T49" fmla="*/ 4 h 16"/>
                <a:gd name="T50" fmla="*/ 0 w 14"/>
                <a:gd name="T5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16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4"/>
            <p:cNvSpPr>
              <a:spLocks/>
            </p:cNvSpPr>
            <p:nvPr/>
          </p:nvSpPr>
          <p:spPr bwMode="auto">
            <a:xfrm>
              <a:off x="4979988" y="-434975"/>
              <a:ext cx="222250" cy="180975"/>
            </a:xfrm>
            <a:custGeom>
              <a:avLst/>
              <a:gdLst>
                <a:gd name="T0" fmla="*/ 96 w 140"/>
                <a:gd name="T1" fmla="*/ 14 h 114"/>
                <a:gd name="T2" fmla="*/ 102 w 140"/>
                <a:gd name="T3" fmla="*/ 8 h 114"/>
                <a:gd name="T4" fmla="*/ 106 w 140"/>
                <a:gd name="T5" fmla="*/ 2 h 114"/>
                <a:gd name="T6" fmla="*/ 114 w 140"/>
                <a:gd name="T7" fmla="*/ 0 h 114"/>
                <a:gd name="T8" fmla="*/ 120 w 140"/>
                <a:gd name="T9" fmla="*/ 2 h 114"/>
                <a:gd name="T10" fmla="*/ 126 w 140"/>
                <a:gd name="T11" fmla="*/ 10 h 114"/>
                <a:gd name="T12" fmla="*/ 130 w 140"/>
                <a:gd name="T13" fmla="*/ 18 h 114"/>
                <a:gd name="T14" fmla="*/ 140 w 140"/>
                <a:gd name="T15" fmla="*/ 24 h 114"/>
                <a:gd name="T16" fmla="*/ 134 w 140"/>
                <a:gd name="T17" fmla="*/ 28 h 114"/>
                <a:gd name="T18" fmla="*/ 128 w 140"/>
                <a:gd name="T19" fmla="*/ 32 h 114"/>
                <a:gd name="T20" fmla="*/ 122 w 140"/>
                <a:gd name="T21" fmla="*/ 32 h 114"/>
                <a:gd name="T22" fmla="*/ 114 w 140"/>
                <a:gd name="T23" fmla="*/ 32 h 114"/>
                <a:gd name="T24" fmla="*/ 108 w 140"/>
                <a:gd name="T25" fmla="*/ 36 h 114"/>
                <a:gd name="T26" fmla="*/ 96 w 140"/>
                <a:gd name="T27" fmla="*/ 42 h 114"/>
                <a:gd name="T28" fmla="*/ 88 w 140"/>
                <a:gd name="T29" fmla="*/ 44 h 114"/>
                <a:gd name="T30" fmla="*/ 80 w 140"/>
                <a:gd name="T31" fmla="*/ 48 h 114"/>
                <a:gd name="T32" fmla="*/ 76 w 140"/>
                <a:gd name="T33" fmla="*/ 50 h 114"/>
                <a:gd name="T34" fmla="*/ 68 w 140"/>
                <a:gd name="T35" fmla="*/ 56 h 114"/>
                <a:gd name="T36" fmla="*/ 70 w 140"/>
                <a:gd name="T37" fmla="*/ 58 h 114"/>
                <a:gd name="T38" fmla="*/ 66 w 140"/>
                <a:gd name="T39" fmla="*/ 66 h 114"/>
                <a:gd name="T40" fmla="*/ 74 w 140"/>
                <a:gd name="T41" fmla="*/ 62 h 114"/>
                <a:gd name="T42" fmla="*/ 74 w 140"/>
                <a:gd name="T43" fmla="*/ 58 h 114"/>
                <a:gd name="T44" fmla="*/ 78 w 140"/>
                <a:gd name="T45" fmla="*/ 70 h 114"/>
                <a:gd name="T46" fmla="*/ 84 w 140"/>
                <a:gd name="T47" fmla="*/ 70 h 114"/>
                <a:gd name="T48" fmla="*/ 86 w 140"/>
                <a:gd name="T49" fmla="*/ 74 h 114"/>
                <a:gd name="T50" fmla="*/ 80 w 140"/>
                <a:gd name="T51" fmla="*/ 78 h 114"/>
                <a:gd name="T52" fmla="*/ 76 w 140"/>
                <a:gd name="T53" fmla="*/ 80 h 114"/>
                <a:gd name="T54" fmla="*/ 66 w 140"/>
                <a:gd name="T55" fmla="*/ 84 h 114"/>
                <a:gd name="T56" fmla="*/ 58 w 140"/>
                <a:gd name="T57" fmla="*/ 84 h 114"/>
                <a:gd name="T58" fmla="*/ 48 w 140"/>
                <a:gd name="T59" fmla="*/ 82 h 114"/>
                <a:gd name="T60" fmla="*/ 42 w 140"/>
                <a:gd name="T61" fmla="*/ 86 h 114"/>
                <a:gd name="T62" fmla="*/ 36 w 140"/>
                <a:gd name="T63" fmla="*/ 94 h 114"/>
                <a:gd name="T64" fmla="*/ 30 w 140"/>
                <a:gd name="T65" fmla="*/ 100 h 114"/>
                <a:gd name="T66" fmla="*/ 24 w 140"/>
                <a:gd name="T67" fmla="*/ 106 h 114"/>
                <a:gd name="T68" fmla="*/ 18 w 140"/>
                <a:gd name="T69" fmla="*/ 112 h 114"/>
                <a:gd name="T70" fmla="*/ 6 w 140"/>
                <a:gd name="T71" fmla="*/ 114 h 114"/>
                <a:gd name="T72" fmla="*/ 4 w 140"/>
                <a:gd name="T73" fmla="*/ 110 h 114"/>
                <a:gd name="T74" fmla="*/ 4 w 140"/>
                <a:gd name="T75" fmla="*/ 102 h 114"/>
                <a:gd name="T76" fmla="*/ 6 w 140"/>
                <a:gd name="T77" fmla="*/ 92 h 114"/>
                <a:gd name="T78" fmla="*/ 0 w 140"/>
                <a:gd name="T79" fmla="*/ 86 h 114"/>
                <a:gd name="T80" fmla="*/ 6 w 140"/>
                <a:gd name="T81" fmla="*/ 78 h 114"/>
                <a:gd name="T82" fmla="*/ 14 w 140"/>
                <a:gd name="T83" fmla="*/ 76 h 114"/>
                <a:gd name="T84" fmla="*/ 22 w 140"/>
                <a:gd name="T85" fmla="*/ 72 h 114"/>
                <a:gd name="T86" fmla="*/ 28 w 140"/>
                <a:gd name="T87" fmla="*/ 72 h 114"/>
                <a:gd name="T88" fmla="*/ 36 w 140"/>
                <a:gd name="T89" fmla="*/ 70 h 114"/>
                <a:gd name="T90" fmla="*/ 40 w 140"/>
                <a:gd name="T91" fmla="*/ 64 h 114"/>
                <a:gd name="T92" fmla="*/ 44 w 140"/>
                <a:gd name="T93" fmla="*/ 56 h 114"/>
                <a:gd name="T94" fmla="*/ 50 w 140"/>
                <a:gd name="T95" fmla="*/ 50 h 114"/>
                <a:gd name="T96" fmla="*/ 62 w 140"/>
                <a:gd name="T97" fmla="*/ 44 h 114"/>
                <a:gd name="T98" fmla="*/ 70 w 140"/>
                <a:gd name="T99" fmla="*/ 40 h 114"/>
                <a:gd name="T100" fmla="*/ 78 w 140"/>
                <a:gd name="T101" fmla="*/ 34 h 114"/>
                <a:gd name="T102" fmla="*/ 84 w 140"/>
                <a:gd name="T103" fmla="*/ 28 h 114"/>
                <a:gd name="T104" fmla="*/ 90 w 140"/>
                <a:gd name="T105" fmla="*/ 2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" h="114">
                  <a:moveTo>
                    <a:pt x="94" y="20"/>
                  </a:moveTo>
                  <a:lnTo>
                    <a:pt x="94" y="18"/>
                  </a:lnTo>
                  <a:lnTo>
                    <a:pt x="96" y="16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98" y="10"/>
                  </a:lnTo>
                  <a:lnTo>
                    <a:pt x="100" y="8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4" y="6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8" y="16"/>
                  </a:lnTo>
                  <a:lnTo>
                    <a:pt x="130" y="18"/>
                  </a:lnTo>
                  <a:lnTo>
                    <a:pt x="132" y="20"/>
                  </a:lnTo>
                  <a:lnTo>
                    <a:pt x="134" y="20"/>
                  </a:lnTo>
                  <a:lnTo>
                    <a:pt x="136" y="22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6" y="26"/>
                  </a:lnTo>
                  <a:lnTo>
                    <a:pt x="136" y="28"/>
                  </a:lnTo>
                  <a:lnTo>
                    <a:pt x="134" y="28"/>
                  </a:lnTo>
                  <a:lnTo>
                    <a:pt x="134" y="30"/>
                  </a:lnTo>
                  <a:lnTo>
                    <a:pt x="132" y="30"/>
                  </a:lnTo>
                  <a:lnTo>
                    <a:pt x="130" y="32"/>
                  </a:lnTo>
                  <a:lnTo>
                    <a:pt x="128" y="32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24" y="32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4" y="32"/>
                  </a:lnTo>
                  <a:lnTo>
                    <a:pt x="112" y="32"/>
                  </a:lnTo>
                  <a:lnTo>
                    <a:pt x="110" y="34"/>
                  </a:lnTo>
                  <a:lnTo>
                    <a:pt x="108" y="34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4"/>
                  </a:lnTo>
                  <a:lnTo>
                    <a:pt x="86" y="44"/>
                  </a:lnTo>
                  <a:lnTo>
                    <a:pt x="84" y="46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78" y="48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2" y="54"/>
                  </a:lnTo>
                  <a:lnTo>
                    <a:pt x="70" y="56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4" y="66"/>
                  </a:lnTo>
                  <a:lnTo>
                    <a:pt x="74" y="62"/>
                  </a:lnTo>
                  <a:lnTo>
                    <a:pt x="72" y="60"/>
                  </a:lnTo>
                  <a:lnTo>
                    <a:pt x="72" y="54"/>
                  </a:lnTo>
                  <a:lnTo>
                    <a:pt x="74" y="54"/>
                  </a:lnTo>
                  <a:lnTo>
                    <a:pt x="74" y="58"/>
                  </a:lnTo>
                  <a:lnTo>
                    <a:pt x="74" y="60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0"/>
                  </a:lnTo>
                  <a:lnTo>
                    <a:pt x="84" y="70"/>
                  </a:lnTo>
                  <a:lnTo>
                    <a:pt x="86" y="70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6" y="74"/>
                  </a:lnTo>
                  <a:lnTo>
                    <a:pt x="86" y="76"/>
                  </a:lnTo>
                  <a:lnTo>
                    <a:pt x="84" y="78"/>
                  </a:lnTo>
                  <a:lnTo>
                    <a:pt x="82" y="78"/>
                  </a:lnTo>
                  <a:lnTo>
                    <a:pt x="80" y="78"/>
                  </a:lnTo>
                  <a:lnTo>
                    <a:pt x="80" y="80"/>
                  </a:lnTo>
                  <a:lnTo>
                    <a:pt x="78" y="80"/>
                  </a:lnTo>
                  <a:lnTo>
                    <a:pt x="78" y="80"/>
                  </a:lnTo>
                  <a:lnTo>
                    <a:pt x="76" y="8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68" y="84"/>
                  </a:lnTo>
                  <a:lnTo>
                    <a:pt x="66" y="84"/>
                  </a:lnTo>
                  <a:lnTo>
                    <a:pt x="64" y="84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58" y="84"/>
                  </a:lnTo>
                  <a:lnTo>
                    <a:pt x="56" y="84"/>
                  </a:lnTo>
                  <a:lnTo>
                    <a:pt x="54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2"/>
                  </a:lnTo>
                  <a:lnTo>
                    <a:pt x="44" y="82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40" y="88"/>
                  </a:lnTo>
                  <a:lnTo>
                    <a:pt x="38" y="90"/>
                  </a:lnTo>
                  <a:lnTo>
                    <a:pt x="38" y="92"/>
                  </a:lnTo>
                  <a:lnTo>
                    <a:pt x="36" y="94"/>
                  </a:lnTo>
                  <a:lnTo>
                    <a:pt x="34" y="96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6" y="102"/>
                  </a:lnTo>
                  <a:lnTo>
                    <a:pt x="26" y="104"/>
                  </a:lnTo>
                  <a:lnTo>
                    <a:pt x="24" y="106"/>
                  </a:lnTo>
                  <a:lnTo>
                    <a:pt x="22" y="108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4" y="112"/>
                  </a:lnTo>
                  <a:lnTo>
                    <a:pt x="10" y="112"/>
                  </a:lnTo>
                  <a:lnTo>
                    <a:pt x="8" y="112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2" y="104"/>
                  </a:lnTo>
                  <a:lnTo>
                    <a:pt x="4" y="102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2" y="88"/>
                  </a:lnTo>
                  <a:lnTo>
                    <a:pt x="0" y="86"/>
                  </a:lnTo>
                  <a:lnTo>
                    <a:pt x="0" y="82"/>
                  </a:lnTo>
                  <a:lnTo>
                    <a:pt x="2" y="80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8" y="78"/>
                  </a:lnTo>
                  <a:lnTo>
                    <a:pt x="10" y="78"/>
                  </a:lnTo>
                  <a:lnTo>
                    <a:pt x="12" y="78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18" y="74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2"/>
                  </a:lnTo>
                  <a:lnTo>
                    <a:pt x="28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6" y="70"/>
                  </a:lnTo>
                  <a:lnTo>
                    <a:pt x="38" y="68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42" y="58"/>
                  </a:lnTo>
                  <a:lnTo>
                    <a:pt x="44" y="56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8" y="46"/>
                  </a:lnTo>
                  <a:lnTo>
                    <a:pt x="62" y="44"/>
                  </a:lnTo>
                  <a:lnTo>
                    <a:pt x="64" y="42"/>
                  </a:lnTo>
                  <a:lnTo>
                    <a:pt x="66" y="40"/>
                  </a:lnTo>
                  <a:lnTo>
                    <a:pt x="68" y="40"/>
                  </a:lnTo>
                  <a:lnTo>
                    <a:pt x="70" y="40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6" y="26"/>
                  </a:lnTo>
                  <a:lnTo>
                    <a:pt x="88" y="24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94" y="2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5"/>
            <p:cNvSpPr>
              <a:spLocks/>
            </p:cNvSpPr>
            <p:nvPr/>
          </p:nvSpPr>
          <p:spPr bwMode="auto">
            <a:xfrm>
              <a:off x="5008563" y="-434975"/>
              <a:ext cx="41275" cy="63500"/>
            </a:xfrm>
            <a:custGeom>
              <a:avLst/>
              <a:gdLst>
                <a:gd name="T0" fmla="*/ 18 w 26"/>
                <a:gd name="T1" fmla="*/ 2 h 40"/>
                <a:gd name="T2" fmla="*/ 20 w 26"/>
                <a:gd name="T3" fmla="*/ 0 h 40"/>
                <a:gd name="T4" fmla="*/ 20 w 26"/>
                <a:gd name="T5" fmla="*/ 2 h 40"/>
                <a:gd name="T6" fmla="*/ 24 w 26"/>
                <a:gd name="T7" fmla="*/ 2 h 40"/>
                <a:gd name="T8" fmla="*/ 26 w 26"/>
                <a:gd name="T9" fmla="*/ 6 h 40"/>
                <a:gd name="T10" fmla="*/ 26 w 26"/>
                <a:gd name="T11" fmla="*/ 8 h 40"/>
                <a:gd name="T12" fmla="*/ 26 w 26"/>
                <a:gd name="T13" fmla="*/ 10 h 40"/>
                <a:gd name="T14" fmla="*/ 26 w 26"/>
                <a:gd name="T15" fmla="*/ 12 h 40"/>
                <a:gd name="T16" fmla="*/ 24 w 26"/>
                <a:gd name="T17" fmla="*/ 14 h 40"/>
                <a:gd name="T18" fmla="*/ 24 w 26"/>
                <a:gd name="T19" fmla="*/ 16 h 40"/>
                <a:gd name="T20" fmla="*/ 24 w 26"/>
                <a:gd name="T21" fmla="*/ 18 h 40"/>
                <a:gd name="T22" fmla="*/ 22 w 26"/>
                <a:gd name="T23" fmla="*/ 20 h 40"/>
                <a:gd name="T24" fmla="*/ 20 w 26"/>
                <a:gd name="T25" fmla="*/ 24 h 40"/>
                <a:gd name="T26" fmla="*/ 18 w 26"/>
                <a:gd name="T27" fmla="*/ 24 h 40"/>
                <a:gd name="T28" fmla="*/ 16 w 26"/>
                <a:gd name="T29" fmla="*/ 26 h 40"/>
                <a:gd name="T30" fmla="*/ 16 w 26"/>
                <a:gd name="T31" fmla="*/ 28 h 40"/>
                <a:gd name="T32" fmla="*/ 14 w 26"/>
                <a:gd name="T33" fmla="*/ 30 h 40"/>
                <a:gd name="T34" fmla="*/ 12 w 26"/>
                <a:gd name="T35" fmla="*/ 32 h 40"/>
                <a:gd name="T36" fmla="*/ 12 w 26"/>
                <a:gd name="T37" fmla="*/ 34 h 40"/>
                <a:gd name="T38" fmla="*/ 12 w 26"/>
                <a:gd name="T39" fmla="*/ 34 h 40"/>
                <a:gd name="T40" fmla="*/ 10 w 26"/>
                <a:gd name="T41" fmla="*/ 36 h 40"/>
                <a:gd name="T42" fmla="*/ 8 w 26"/>
                <a:gd name="T43" fmla="*/ 38 h 40"/>
                <a:gd name="T44" fmla="*/ 6 w 26"/>
                <a:gd name="T45" fmla="*/ 38 h 40"/>
                <a:gd name="T46" fmla="*/ 4 w 26"/>
                <a:gd name="T47" fmla="*/ 40 h 40"/>
                <a:gd name="T48" fmla="*/ 2 w 26"/>
                <a:gd name="T49" fmla="*/ 40 h 40"/>
                <a:gd name="T50" fmla="*/ 0 w 26"/>
                <a:gd name="T51" fmla="*/ 38 h 40"/>
                <a:gd name="T52" fmla="*/ 2 w 26"/>
                <a:gd name="T53" fmla="*/ 38 h 40"/>
                <a:gd name="T54" fmla="*/ 2 w 26"/>
                <a:gd name="T55" fmla="*/ 34 h 40"/>
                <a:gd name="T56" fmla="*/ 2 w 26"/>
                <a:gd name="T57" fmla="*/ 32 h 40"/>
                <a:gd name="T58" fmla="*/ 2 w 26"/>
                <a:gd name="T59" fmla="*/ 30 h 40"/>
                <a:gd name="T60" fmla="*/ 4 w 26"/>
                <a:gd name="T61" fmla="*/ 28 h 40"/>
                <a:gd name="T62" fmla="*/ 4 w 26"/>
                <a:gd name="T63" fmla="*/ 26 h 40"/>
                <a:gd name="T64" fmla="*/ 4 w 26"/>
                <a:gd name="T65" fmla="*/ 24 h 40"/>
                <a:gd name="T66" fmla="*/ 4 w 26"/>
                <a:gd name="T67" fmla="*/ 24 h 40"/>
                <a:gd name="T68" fmla="*/ 4 w 26"/>
                <a:gd name="T69" fmla="*/ 22 h 40"/>
                <a:gd name="T70" fmla="*/ 6 w 26"/>
                <a:gd name="T71" fmla="*/ 20 h 40"/>
                <a:gd name="T72" fmla="*/ 6 w 26"/>
                <a:gd name="T73" fmla="*/ 18 h 40"/>
                <a:gd name="T74" fmla="*/ 8 w 26"/>
                <a:gd name="T75" fmla="*/ 18 h 40"/>
                <a:gd name="T76" fmla="*/ 8 w 26"/>
                <a:gd name="T77" fmla="*/ 16 h 40"/>
                <a:gd name="T78" fmla="*/ 8 w 26"/>
                <a:gd name="T79" fmla="*/ 14 h 40"/>
                <a:gd name="T80" fmla="*/ 10 w 26"/>
                <a:gd name="T81" fmla="*/ 10 h 40"/>
                <a:gd name="T82" fmla="*/ 12 w 26"/>
                <a:gd name="T83" fmla="*/ 8 h 40"/>
                <a:gd name="T84" fmla="*/ 12 w 26"/>
                <a:gd name="T85" fmla="*/ 6 h 40"/>
                <a:gd name="T86" fmla="*/ 14 w 26"/>
                <a:gd name="T87" fmla="*/ 4 h 40"/>
                <a:gd name="T88" fmla="*/ 16 w 26"/>
                <a:gd name="T89" fmla="*/ 2 h 40"/>
                <a:gd name="T90" fmla="*/ 18 w 26"/>
                <a:gd name="T9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40">
                  <a:moveTo>
                    <a:pt x="18" y="2"/>
                  </a:moveTo>
                  <a:lnTo>
                    <a:pt x="20" y="0"/>
                  </a:lnTo>
                  <a:lnTo>
                    <a:pt x="20" y="2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7"/>
            <p:cNvSpPr>
              <a:spLocks/>
            </p:cNvSpPr>
            <p:nvPr/>
          </p:nvSpPr>
          <p:spPr bwMode="auto">
            <a:xfrm>
              <a:off x="5008563" y="-566738"/>
              <a:ext cx="76200" cy="73025"/>
            </a:xfrm>
            <a:custGeom>
              <a:avLst/>
              <a:gdLst>
                <a:gd name="T0" fmla="*/ 12 w 48"/>
                <a:gd name="T1" fmla="*/ 2 h 46"/>
                <a:gd name="T2" fmla="*/ 14 w 48"/>
                <a:gd name="T3" fmla="*/ 0 h 46"/>
                <a:gd name="T4" fmla="*/ 16 w 48"/>
                <a:gd name="T5" fmla="*/ 2 h 46"/>
                <a:gd name="T6" fmla="*/ 20 w 48"/>
                <a:gd name="T7" fmla="*/ 4 h 46"/>
                <a:gd name="T8" fmla="*/ 24 w 48"/>
                <a:gd name="T9" fmla="*/ 6 h 46"/>
                <a:gd name="T10" fmla="*/ 28 w 48"/>
                <a:gd name="T11" fmla="*/ 6 h 46"/>
                <a:gd name="T12" fmla="*/ 32 w 48"/>
                <a:gd name="T13" fmla="*/ 8 h 46"/>
                <a:gd name="T14" fmla="*/ 34 w 48"/>
                <a:gd name="T15" fmla="*/ 12 h 46"/>
                <a:gd name="T16" fmla="*/ 36 w 48"/>
                <a:gd name="T17" fmla="*/ 14 h 46"/>
                <a:gd name="T18" fmla="*/ 38 w 48"/>
                <a:gd name="T19" fmla="*/ 18 h 46"/>
                <a:gd name="T20" fmla="*/ 42 w 48"/>
                <a:gd name="T21" fmla="*/ 22 h 46"/>
                <a:gd name="T22" fmla="*/ 46 w 48"/>
                <a:gd name="T23" fmla="*/ 26 h 46"/>
                <a:gd name="T24" fmla="*/ 46 w 48"/>
                <a:gd name="T25" fmla="*/ 30 h 46"/>
                <a:gd name="T26" fmla="*/ 46 w 48"/>
                <a:gd name="T27" fmla="*/ 34 h 46"/>
                <a:gd name="T28" fmla="*/ 48 w 48"/>
                <a:gd name="T29" fmla="*/ 38 h 46"/>
                <a:gd name="T30" fmla="*/ 46 w 48"/>
                <a:gd name="T31" fmla="*/ 42 h 46"/>
                <a:gd name="T32" fmla="*/ 42 w 48"/>
                <a:gd name="T33" fmla="*/ 44 h 46"/>
                <a:gd name="T34" fmla="*/ 36 w 48"/>
                <a:gd name="T35" fmla="*/ 44 h 46"/>
                <a:gd name="T36" fmla="*/ 32 w 48"/>
                <a:gd name="T37" fmla="*/ 44 h 46"/>
                <a:gd name="T38" fmla="*/ 28 w 48"/>
                <a:gd name="T39" fmla="*/ 44 h 46"/>
                <a:gd name="T40" fmla="*/ 24 w 48"/>
                <a:gd name="T41" fmla="*/ 44 h 46"/>
                <a:gd name="T42" fmla="*/ 18 w 48"/>
                <a:gd name="T43" fmla="*/ 46 h 46"/>
                <a:gd name="T44" fmla="*/ 16 w 48"/>
                <a:gd name="T45" fmla="*/ 44 h 46"/>
                <a:gd name="T46" fmla="*/ 14 w 48"/>
                <a:gd name="T47" fmla="*/ 40 h 46"/>
                <a:gd name="T48" fmla="*/ 12 w 48"/>
                <a:gd name="T49" fmla="*/ 38 h 46"/>
                <a:gd name="T50" fmla="*/ 12 w 48"/>
                <a:gd name="T51" fmla="*/ 34 h 46"/>
                <a:gd name="T52" fmla="*/ 10 w 48"/>
                <a:gd name="T53" fmla="*/ 32 h 46"/>
                <a:gd name="T54" fmla="*/ 6 w 48"/>
                <a:gd name="T55" fmla="*/ 30 h 46"/>
                <a:gd name="T56" fmla="*/ 6 w 48"/>
                <a:gd name="T57" fmla="*/ 24 h 46"/>
                <a:gd name="T58" fmla="*/ 2 w 48"/>
                <a:gd name="T59" fmla="*/ 20 h 46"/>
                <a:gd name="T60" fmla="*/ 0 w 48"/>
                <a:gd name="T61" fmla="*/ 18 h 46"/>
                <a:gd name="T62" fmla="*/ 0 w 48"/>
                <a:gd name="T63" fmla="*/ 14 h 46"/>
                <a:gd name="T64" fmla="*/ 4 w 48"/>
                <a:gd name="T65" fmla="*/ 10 h 46"/>
                <a:gd name="T66" fmla="*/ 6 w 48"/>
                <a:gd name="T67" fmla="*/ 8 h 46"/>
                <a:gd name="T68" fmla="*/ 10 w 48"/>
                <a:gd name="T69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46">
                  <a:moveTo>
                    <a:pt x="10" y="4"/>
                  </a:moveTo>
                  <a:lnTo>
                    <a:pt x="12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8"/>
            <p:cNvSpPr>
              <a:spLocks/>
            </p:cNvSpPr>
            <p:nvPr/>
          </p:nvSpPr>
          <p:spPr bwMode="auto">
            <a:xfrm>
              <a:off x="5116513" y="-573088"/>
              <a:ext cx="146050" cy="90488"/>
            </a:xfrm>
            <a:custGeom>
              <a:avLst/>
              <a:gdLst>
                <a:gd name="T0" fmla="*/ 84 w 92"/>
                <a:gd name="T1" fmla="*/ 0 h 57"/>
                <a:gd name="T2" fmla="*/ 88 w 92"/>
                <a:gd name="T3" fmla="*/ 4 h 57"/>
                <a:gd name="T4" fmla="*/ 92 w 92"/>
                <a:gd name="T5" fmla="*/ 8 h 57"/>
                <a:gd name="T6" fmla="*/ 90 w 92"/>
                <a:gd name="T7" fmla="*/ 14 h 57"/>
                <a:gd name="T8" fmla="*/ 88 w 92"/>
                <a:gd name="T9" fmla="*/ 18 h 57"/>
                <a:gd name="T10" fmla="*/ 86 w 92"/>
                <a:gd name="T11" fmla="*/ 22 h 57"/>
                <a:gd name="T12" fmla="*/ 84 w 92"/>
                <a:gd name="T13" fmla="*/ 26 h 57"/>
                <a:gd name="T14" fmla="*/ 80 w 92"/>
                <a:gd name="T15" fmla="*/ 32 h 57"/>
                <a:gd name="T16" fmla="*/ 74 w 92"/>
                <a:gd name="T17" fmla="*/ 30 h 57"/>
                <a:gd name="T18" fmla="*/ 70 w 92"/>
                <a:gd name="T19" fmla="*/ 36 h 57"/>
                <a:gd name="T20" fmla="*/ 70 w 92"/>
                <a:gd name="T21" fmla="*/ 48 h 57"/>
                <a:gd name="T22" fmla="*/ 74 w 92"/>
                <a:gd name="T23" fmla="*/ 54 h 57"/>
                <a:gd name="T24" fmla="*/ 70 w 92"/>
                <a:gd name="T25" fmla="*/ 57 h 57"/>
                <a:gd name="T26" fmla="*/ 66 w 92"/>
                <a:gd name="T27" fmla="*/ 52 h 57"/>
                <a:gd name="T28" fmla="*/ 64 w 92"/>
                <a:gd name="T29" fmla="*/ 46 h 57"/>
                <a:gd name="T30" fmla="*/ 60 w 92"/>
                <a:gd name="T31" fmla="*/ 42 h 57"/>
                <a:gd name="T32" fmla="*/ 56 w 92"/>
                <a:gd name="T33" fmla="*/ 40 h 57"/>
                <a:gd name="T34" fmla="*/ 52 w 92"/>
                <a:gd name="T35" fmla="*/ 42 h 57"/>
                <a:gd name="T36" fmla="*/ 48 w 92"/>
                <a:gd name="T37" fmla="*/ 44 h 57"/>
                <a:gd name="T38" fmla="*/ 44 w 92"/>
                <a:gd name="T39" fmla="*/ 48 h 57"/>
                <a:gd name="T40" fmla="*/ 40 w 92"/>
                <a:gd name="T41" fmla="*/ 48 h 57"/>
                <a:gd name="T42" fmla="*/ 36 w 92"/>
                <a:gd name="T43" fmla="*/ 44 h 57"/>
                <a:gd name="T44" fmla="*/ 30 w 92"/>
                <a:gd name="T45" fmla="*/ 42 h 57"/>
                <a:gd name="T46" fmla="*/ 28 w 92"/>
                <a:gd name="T47" fmla="*/ 50 h 57"/>
                <a:gd name="T48" fmla="*/ 22 w 92"/>
                <a:gd name="T49" fmla="*/ 52 h 57"/>
                <a:gd name="T50" fmla="*/ 18 w 92"/>
                <a:gd name="T51" fmla="*/ 54 h 57"/>
                <a:gd name="T52" fmla="*/ 12 w 92"/>
                <a:gd name="T53" fmla="*/ 57 h 57"/>
                <a:gd name="T54" fmla="*/ 6 w 92"/>
                <a:gd name="T55" fmla="*/ 54 h 57"/>
                <a:gd name="T56" fmla="*/ 2 w 92"/>
                <a:gd name="T57" fmla="*/ 48 h 57"/>
                <a:gd name="T58" fmla="*/ 0 w 92"/>
                <a:gd name="T59" fmla="*/ 42 h 57"/>
                <a:gd name="T60" fmla="*/ 4 w 92"/>
                <a:gd name="T61" fmla="*/ 36 h 57"/>
                <a:gd name="T62" fmla="*/ 8 w 92"/>
                <a:gd name="T63" fmla="*/ 30 h 57"/>
                <a:gd name="T64" fmla="*/ 12 w 92"/>
                <a:gd name="T65" fmla="*/ 24 h 57"/>
                <a:gd name="T66" fmla="*/ 18 w 92"/>
                <a:gd name="T67" fmla="*/ 20 h 57"/>
                <a:gd name="T68" fmla="*/ 24 w 92"/>
                <a:gd name="T69" fmla="*/ 20 h 57"/>
                <a:gd name="T70" fmla="*/ 28 w 92"/>
                <a:gd name="T71" fmla="*/ 18 h 57"/>
                <a:gd name="T72" fmla="*/ 32 w 92"/>
                <a:gd name="T73" fmla="*/ 16 h 57"/>
                <a:gd name="T74" fmla="*/ 40 w 92"/>
                <a:gd name="T75" fmla="*/ 14 h 57"/>
                <a:gd name="T76" fmla="*/ 44 w 92"/>
                <a:gd name="T77" fmla="*/ 12 h 57"/>
                <a:gd name="T78" fmla="*/ 48 w 92"/>
                <a:gd name="T79" fmla="*/ 10 h 57"/>
                <a:gd name="T80" fmla="*/ 52 w 92"/>
                <a:gd name="T81" fmla="*/ 8 h 57"/>
                <a:gd name="T82" fmla="*/ 58 w 92"/>
                <a:gd name="T83" fmla="*/ 8 h 57"/>
                <a:gd name="T84" fmla="*/ 64 w 92"/>
                <a:gd name="T85" fmla="*/ 8 h 57"/>
                <a:gd name="T86" fmla="*/ 68 w 92"/>
                <a:gd name="T87" fmla="*/ 6 h 57"/>
                <a:gd name="T88" fmla="*/ 76 w 92"/>
                <a:gd name="T89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2" h="57">
                  <a:moveTo>
                    <a:pt x="78" y="2"/>
                  </a:moveTo>
                  <a:lnTo>
                    <a:pt x="80" y="0"/>
                  </a:lnTo>
                  <a:lnTo>
                    <a:pt x="84" y="0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2" y="10"/>
                  </a:lnTo>
                  <a:lnTo>
                    <a:pt x="92" y="12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88" y="16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6" y="22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4" y="26"/>
                  </a:lnTo>
                  <a:lnTo>
                    <a:pt x="84" y="28"/>
                  </a:lnTo>
                  <a:lnTo>
                    <a:pt x="82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6" y="32"/>
                  </a:lnTo>
                  <a:lnTo>
                    <a:pt x="74" y="30"/>
                  </a:lnTo>
                  <a:lnTo>
                    <a:pt x="72" y="32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70" y="40"/>
                  </a:lnTo>
                  <a:lnTo>
                    <a:pt x="70" y="46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52"/>
                  </a:lnTo>
                  <a:lnTo>
                    <a:pt x="74" y="54"/>
                  </a:lnTo>
                  <a:lnTo>
                    <a:pt x="72" y="54"/>
                  </a:lnTo>
                  <a:lnTo>
                    <a:pt x="70" y="54"/>
                  </a:lnTo>
                  <a:lnTo>
                    <a:pt x="70" y="57"/>
                  </a:lnTo>
                  <a:lnTo>
                    <a:pt x="68" y="57"/>
                  </a:lnTo>
                  <a:lnTo>
                    <a:pt x="66" y="57"/>
                  </a:lnTo>
                  <a:lnTo>
                    <a:pt x="66" y="52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2" y="44"/>
                  </a:lnTo>
                  <a:lnTo>
                    <a:pt x="60" y="42"/>
                  </a:lnTo>
                  <a:lnTo>
                    <a:pt x="60" y="40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8" y="44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8"/>
                  </a:lnTo>
                  <a:lnTo>
                    <a:pt x="42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46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16" y="57"/>
                  </a:lnTo>
                  <a:lnTo>
                    <a:pt x="14" y="57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2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9"/>
            <p:cNvSpPr>
              <a:spLocks/>
            </p:cNvSpPr>
            <p:nvPr/>
          </p:nvSpPr>
          <p:spPr bwMode="auto">
            <a:xfrm>
              <a:off x="4789488" y="-627063"/>
              <a:ext cx="57150" cy="63500"/>
            </a:xfrm>
            <a:custGeom>
              <a:avLst/>
              <a:gdLst>
                <a:gd name="T0" fmla="*/ 22 w 36"/>
                <a:gd name="T1" fmla="*/ 12 h 40"/>
                <a:gd name="T2" fmla="*/ 22 w 36"/>
                <a:gd name="T3" fmla="*/ 10 h 40"/>
                <a:gd name="T4" fmla="*/ 24 w 36"/>
                <a:gd name="T5" fmla="*/ 10 h 40"/>
                <a:gd name="T6" fmla="*/ 26 w 36"/>
                <a:gd name="T7" fmla="*/ 10 h 40"/>
                <a:gd name="T8" fmla="*/ 26 w 36"/>
                <a:gd name="T9" fmla="*/ 8 h 40"/>
                <a:gd name="T10" fmla="*/ 28 w 36"/>
                <a:gd name="T11" fmla="*/ 6 h 40"/>
                <a:gd name="T12" fmla="*/ 28 w 36"/>
                <a:gd name="T13" fmla="*/ 4 h 40"/>
                <a:gd name="T14" fmla="*/ 28 w 36"/>
                <a:gd name="T15" fmla="*/ 0 h 40"/>
                <a:gd name="T16" fmla="*/ 30 w 36"/>
                <a:gd name="T17" fmla="*/ 0 h 40"/>
                <a:gd name="T18" fmla="*/ 32 w 36"/>
                <a:gd name="T19" fmla="*/ 2 h 40"/>
                <a:gd name="T20" fmla="*/ 34 w 36"/>
                <a:gd name="T21" fmla="*/ 4 h 40"/>
                <a:gd name="T22" fmla="*/ 34 w 36"/>
                <a:gd name="T23" fmla="*/ 8 h 40"/>
                <a:gd name="T24" fmla="*/ 34 w 36"/>
                <a:gd name="T25" fmla="*/ 12 h 40"/>
                <a:gd name="T26" fmla="*/ 36 w 36"/>
                <a:gd name="T27" fmla="*/ 12 h 40"/>
                <a:gd name="T28" fmla="*/ 36 w 36"/>
                <a:gd name="T29" fmla="*/ 14 h 40"/>
                <a:gd name="T30" fmla="*/ 36 w 36"/>
                <a:gd name="T31" fmla="*/ 16 h 40"/>
                <a:gd name="T32" fmla="*/ 34 w 36"/>
                <a:gd name="T33" fmla="*/ 16 h 40"/>
                <a:gd name="T34" fmla="*/ 34 w 36"/>
                <a:gd name="T35" fmla="*/ 18 h 40"/>
                <a:gd name="T36" fmla="*/ 32 w 36"/>
                <a:gd name="T37" fmla="*/ 18 h 40"/>
                <a:gd name="T38" fmla="*/ 32 w 36"/>
                <a:gd name="T39" fmla="*/ 20 h 40"/>
                <a:gd name="T40" fmla="*/ 30 w 36"/>
                <a:gd name="T41" fmla="*/ 20 h 40"/>
                <a:gd name="T42" fmla="*/ 30 w 36"/>
                <a:gd name="T43" fmla="*/ 22 h 40"/>
                <a:gd name="T44" fmla="*/ 30 w 36"/>
                <a:gd name="T45" fmla="*/ 26 h 40"/>
                <a:gd name="T46" fmla="*/ 32 w 36"/>
                <a:gd name="T47" fmla="*/ 26 h 40"/>
                <a:gd name="T48" fmla="*/ 32 w 36"/>
                <a:gd name="T49" fmla="*/ 28 h 40"/>
                <a:gd name="T50" fmla="*/ 32 w 36"/>
                <a:gd name="T51" fmla="*/ 30 h 40"/>
                <a:gd name="T52" fmla="*/ 32 w 36"/>
                <a:gd name="T53" fmla="*/ 34 h 40"/>
                <a:gd name="T54" fmla="*/ 32 w 36"/>
                <a:gd name="T55" fmla="*/ 36 h 40"/>
                <a:gd name="T56" fmla="*/ 32 w 36"/>
                <a:gd name="T57" fmla="*/ 38 h 40"/>
                <a:gd name="T58" fmla="*/ 30 w 36"/>
                <a:gd name="T59" fmla="*/ 38 h 40"/>
                <a:gd name="T60" fmla="*/ 28 w 36"/>
                <a:gd name="T61" fmla="*/ 38 h 40"/>
                <a:gd name="T62" fmla="*/ 26 w 36"/>
                <a:gd name="T63" fmla="*/ 38 h 40"/>
                <a:gd name="T64" fmla="*/ 24 w 36"/>
                <a:gd name="T65" fmla="*/ 38 h 40"/>
                <a:gd name="T66" fmla="*/ 20 w 36"/>
                <a:gd name="T67" fmla="*/ 38 h 40"/>
                <a:gd name="T68" fmla="*/ 18 w 36"/>
                <a:gd name="T69" fmla="*/ 38 h 40"/>
                <a:gd name="T70" fmla="*/ 16 w 36"/>
                <a:gd name="T71" fmla="*/ 38 h 40"/>
                <a:gd name="T72" fmla="*/ 14 w 36"/>
                <a:gd name="T73" fmla="*/ 38 h 40"/>
                <a:gd name="T74" fmla="*/ 12 w 36"/>
                <a:gd name="T75" fmla="*/ 40 h 40"/>
                <a:gd name="T76" fmla="*/ 10 w 36"/>
                <a:gd name="T77" fmla="*/ 40 h 40"/>
                <a:gd name="T78" fmla="*/ 10 w 36"/>
                <a:gd name="T79" fmla="*/ 38 h 40"/>
                <a:gd name="T80" fmla="*/ 8 w 36"/>
                <a:gd name="T81" fmla="*/ 36 h 40"/>
                <a:gd name="T82" fmla="*/ 6 w 36"/>
                <a:gd name="T83" fmla="*/ 32 h 40"/>
                <a:gd name="T84" fmla="*/ 6 w 36"/>
                <a:gd name="T85" fmla="*/ 30 h 40"/>
                <a:gd name="T86" fmla="*/ 4 w 36"/>
                <a:gd name="T87" fmla="*/ 30 h 40"/>
                <a:gd name="T88" fmla="*/ 2 w 36"/>
                <a:gd name="T89" fmla="*/ 30 h 40"/>
                <a:gd name="T90" fmla="*/ 2 w 36"/>
                <a:gd name="T91" fmla="*/ 28 h 40"/>
                <a:gd name="T92" fmla="*/ 2 w 36"/>
                <a:gd name="T93" fmla="*/ 26 h 40"/>
                <a:gd name="T94" fmla="*/ 0 w 36"/>
                <a:gd name="T95" fmla="*/ 24 h 40"/>
                <a:gd name="T96" fmla="*/ 0 w 36"/>
                <a:gd name="T97" fmla="*/ 20 h 40"/>
                <a:gd name="T98" fmla="*/ 0 w 36"/>
                <a:gd name="T99" fmla="*/ 18 h 40"/>
                <a:gd name="T100" fmla="*/ 2 w 36"/>
                <a:gd name="T101" fmla="*/ 16 h 40"/>
                <a:gd name="T102" fmla="*/ 4 w 36"/>
                <a:gd name="T103" fmla="*/ 16 h 40"/>
                <a:gd name="T104" fmla="*/ 6 w 36"/>
                <a:gd name="T105" fmla="*/ 16 h 40"/>
                <a:gd name="T106" fmla="*/ 6 w 36"/>
                <a:gd name="T107" fmla="*/ 14 h 40"/>
                <a:gd name="T108" fmla="*/ 8 w 36"/>
                <a:gd name="T109" fmla="*/ 14 h 40"/>
                <a:gd name="T110" fmla="*/ 10 w 36"/>
                <a:gd name="T111" fmla="*/ 14 h 40"/>
                <a:gd name="T112" fmla="*/ 10 w 36"/>
                <a:gd name="T113" fmla="*/ 12 h 40"/>
                <a:gd name="T114" fmla="*/ 12 w 36"/>
                <a:gd name="T115" fmla="*/ 12 h 40"/>
                <a:gd name="T116" fmla="*/ 14 w 36"/>
                <a:gd name="T117" fmla="*/ 12 h 40"/>
                <a:gd name="T118" fmla="*/ 16 w 36"/>
                <a:gd name="T119" fmla="*/ 12 h 40"/>
                <a:gd name="T120" fmla="*/ 18 w 36"/>
                <a:gd name="T121" fmla="*/ 12 h 40"/>
                <a:gd name="T122" fmla="*/ 20 w 36"/>
                <a:gd name="T123" fmla="*/ 12 h 40"/>
                <a:gd name="T124" fmla="*/ 22 w 36"/>
                <a:gd name="T125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40">
                  <a:moveTo>
                    <a:pt x="22" y="12"/>
                  </a:moveTo>
                  <a:lnTo>
                    <a:pt x="22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4" y="8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32" y="26"/>
                  </a:lnTo>
                  <a:lnTo>
                    <a:pt x="32" y="28"/>
                  </a:lnTo>
                  <a:lnTo>
                    <a:pt x="32" y="30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2" y="1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11"/>
            <p:cNvSpPr>
              <a:spLocks/>
            </p:cNvSpPr>
            <p:nvPr/>
          </p:nvSpPr>
          <p:spPr bwMode="auto">
            <a:xfrm>
              <a:off x="4995863" y="-671513"/>
              <a:ext cx="34925" cy="50800"/>
            </a:xfrm>
            <a:custGeom>
              <a:avLst/>
              <a:gdLst>
                <a:gd name="T0" fmla="*/ 2 w 22"/>
                <a:gd name="T1" fmla="*/ 8 h 32"/>
                <a:gd name="T2" fmla="*/ 2 w 22"/>
                <a:gd name="T3" fmla="*/ 6 h 32"/>
                <a:gd name="T4" fmla="*/ 4 w 22"/>
                <a:gd name="T5" fmla="*/ 6 h 32"/>
                <a:gd name="T6" fmla="*/ 4 w 22"/>
                <a:gd name="T7" fmla="*/ 4 h 32"/>
                <a:gd name="T8" fmla="*/ 6 w 22"/>
                <a:gd name="T9" fmla="*/ 4 h 32"/>
                <a:gd name="T10" fmla="*/ 6 w 22"/>
                <a:gd name="T11" fmla="*/ 2 h 32"/>
                <a:gd name="T12" fmla="*/ 10 w 22"/>
                <a:gd name="T13" fmla="*/ 0 h 32"/>
                <a:gd name="T14" fmla="*/ 12 w 22"/>
                <a:gd name="T15" fmla="*/ 0 h 32"/>
                <a:gd name="T16" fmla="*/ 12 w 22"/>
                <a:gd name="T17" fmla="*/ 2 h 32"/>
                <a:gd name="T18" fmla="*/ 14 w 22"/>
                <a:gd name="T19" fmla="*/ 4 h 32"/>
                <a:gd name="T20" fmla="*/ 16 w 22"/>
                <a:gd name="T21" fmla="*/ 6 h 32"/>
                <a:gd name="T22" fmla="*/ 18 w 22"/>
                <a:gd name="T23" fmla="*/ 8 h 32"/>
                <a:gd name="T24" fmla="*/ 20 w 22"/>
                <a:gd name="T25" fmla="*/ 8 h 32"/>
                <a:gd name="T26" fmla="*/ 20 w 22"/>
                <a:gd name="T27" fmla="*/ 10 h 32"/>
                <a:gd name="T28" fmla="*/ 20 w 22"/>
                <a:gd name="T29" fmla="*/ 12 h 32"/>
                <a:gd name="T30" fmla="*/ 22 w 22"/>
                <a:gd name="T31" fmla="*/ 14 h 32"/>
                <a:gd name="T32" fmla="*/ 22 w 22"/>
                <a:gd name="T33" fmla="*/ 16 h 32"/>
                <a:gd name="T34" fmla="*/ 22 w 22"/>
                <a:gd name="T35" fmla="*/ 18 h 32"/>
                <a:gd name="T36" fmla="*/ 22 w 22"/>
                <a:gd name="T37" fmla="*/ 20 h 32"/>
                <a:gd name="T38" fmla="*/ 22 w 22"/>
                <a:gd name="T39" fmla="*/ 22 h 32"/>
                <a:gd name="T40" fmla="*/ 22 w 22"/>
                <a:gd name="T41" fmla="*/ 24 h 32"/>
                <a:gd name="T42" fmla="*/ 20 w 22"/>
                <a:gd name="T43" fmla="*/ 26 h 32"/>
                <a:gd name="T44" fmla="*/ 20 w 22"/>
                <a:gd name="T45" fmla="*/ 28 h 32"/>
                <a:gd name="T46" fmla="*/ 20 w 22"/>
                <a:gd name="T47" fmla="*/ 28 h 32"/>
                <a:gd name="T48" fmla="*/ 18 w 22"/>
                <a:gd name="T49" fmla="*/ 28 h 32"/>
                <a:gd name="T50" fmla="*/ 18 w 22"/>
                <a:gd name="T51" fmla="*/ 30 h 32"/>
                <a:gd name="T52" fmla="*/ 16 w 22"/>
                <a:gd name="T53" fmla="*/ 30 h 32"/>
                <a:gd name="T54" fmla="*/ 14 w 22"/>
                <a:gd name="T55" fmla="*/ 32 h 32"/>
                <a:gd name="T56" fmla="*/ 12 w 22"/>
                <a:gd name="T57" fmla="*/ 30 h 32"/>
                <a:gd name="T58" fmla="*/ 10 w 22"/>
                <a:gd name="T59" fmla="*/ 30 h 32"/>
                <a:gd name="T60" fmla="*/ 10 w 22"/>
                <a:gd name="T61" fmla="*/ 28 h 32"/>
                <a:gd name="T62" fmla="*/ 8 w 22"/>
                <a:gd name="T63" fmla="*/ 28 h 32"/>
                <a:gd name="T64" fmla="*/ 6 w 22"/>
                <a:gd name="T65" fmla="*/ 28 h 32"/>
                <a:gd name="T66" fmla="*/ 4 w 22"/>
                <a:gd name="T67" fmla="*/ 28 h 32"/>
                <a:gd name="T68" fmla="*/ 4 w 22"/>
                <a:gd name="T69" fmla="*/ 26 h 32"/>
                <a:gd name="T70" fmla="*/ 2 w 22"/>
                <a:gd name="T71" fmla="*/ 24 h 32"/>
                <a:gd name="T72" fmla="*/ 2 w 22"/>
                <a:gd name="T73" fmla="*/ 22 h 32"/>
                <a:gd name="T74" fmla="*/ 2 w 22"/>
                <a:gd name="T75" fmla="*/ 18 h 32"/>
                <a:gd name="T76" fmla="*/ 2 w 22"/>
                <a:gd name="T77" fmla="*/ 16 h 32"/>
                <a:gd name="T78" fmla="*/ 2 w 22"/>
                <a:gd name="T79" fmla="*/ 14 h 32"/>
                <a:gd name="T80" fmla="*/ 2 w 22"/>
                <a:gd name="T81" fmla="*/ 12 h 32"/>
                <a:gd name="T82" fmla="*/ 0 w 22"/>
                <a:gd name="T83" fmla="*/ 10 h 32"/>
                <a:gd name="T84" fmla="*/ 2 w 22"/>
                <a:gd name="T85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32">
                  <a:moveTo>
                    <a:pt x="2" y="8"/>
                  </a:move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2" y="14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8" y="28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16"/>
            <p:cNvSpPr>
              <a:spLocks/>
            </p:cNvSpPr>
            <p:nvPr/>
          </p:nvSpPr>
          <p:spPr bwMode="auto">
            <a:xfrm>
              <a:off x="5307013" y="-735013"/>
              <a:ext cx="73025" cy="120650"/>
            </a:xfrm>
            <a:custGeom>
              <a:avLst/>
              <a:gdLst>
                <a:gd name="T0" fmla="*/ 30 w 46"/>
                <a:gd name="T1" fmla="*/ 0 h 76"/>
                <a:gd name="T2" fmla="*/ 34 w 46"/>
                <a:gd name="T3" fmla="*/ 2 h 76"/>
                <a:gd name="T4" fmla="*/ 36 w 46"/>
                <a:gd name="T5" fmla="*/ 2 h 76"/>
                <a:gd name="T6" fmla="*/ 40 w 46"/>
                <a:gd name="T7" fmla="*/ 2 h 76"/>
                <a:gd name="T8" fmla="*/ 44 w 46"/>
                <a:gd name="T9" fmla="*/ 0 h 76"/>
                <a:gd name="T10" fmla="*/ 44 w 46"/>
                <a:gd name="T11" fmla="*/ 4 h 76"/>
                <a:gd name="T12" fmla="*/ 46 w 46"/>
                <a:gd name="T13" fmla="*/ 8 h 76"/>
                <a:gd name="T14" fmla="*/ 46 w 46"/>
                <a:gd name="T15" fmla="*/ 12 h 76"/>
                <a:gd name="T16" fmla="*/ 46 w 46"/>
                <a:gd name="T17" fmla="*/ 16 h 76"/>
                <a:gd name="T18" fmla="*/ 44 w 46"/>
                <a:gd name="T19" fmla="*/ 20 h 76"/>
                <a:gd name="T20" fmla="*/ 42 w 46"/>
                <a:gd name="T21" fmla="*/ 24 h 76"/>
                <a:gd name="T22" fmla="*/ 40 w 46"/>
                <a:gd name="T23" fmla="*/ 30 h 76"/>
                <a:gd name="T24" fmla="*/ 38 w 46"/>
                <a:gd name="T25" fmla="*/ 32 h 76"/>
                <a:gd name="T26" fmla="*/ 36 w 46"/>
                <a:gd name="T27" fmla="*/ 36 h 76"/>
                <a:gd name="T28" fmla="*/ 38 w 46"/>
                <a:gd name="T29" fmla="*/ 42 h 76"/>
                <a:gd name="T30" fmla="*/ 38 w 46"/>
                <a:gd name="T31" fmla="*/ 46 h 76"/>
                <a:gd name="T32" fmla="*/ 38 w 46"/>
                <a:gd name="T33" fmla="*/ 52 h 76"/>
                <a:gd name="T34" fmla="*/ 34 w 46"/>
                <a:gd name="T35" fmla="*/ 56 h 76"/>
                <a:gd name="T36" fmla="*/ 32 w 46"/>
                <a:gd name="T37" fmla="*/ 60 h 76"/>
                <a:gd name="T38" fmla="*/ 28 w 46"/>
                <a:gd name="T39" fmla="*/ 60 h 76"/>
                <a:gd name="T40" fmla="*/ 26 w 46"/>
                <a:gd name="T41" fmla="*/ 62 h 76"/>
                <a:gd name="T42" fmla="*/ 26 w 46"/>
                <a:gd name="T43" fmla="*/ 66 h 76"/>
                <a:gd name="T44" fmla="*/ 22 w 46"/>
                <a:gd name="T45" fmla="*/ 68 h 76"/>
                <a:gd name="T46" fmla="*/ 20 w 46"/>
                <a:gd name="T47" fmla="*/ 70 h 76"/>
                <a:gd name="T48" fmla="*/ 16 w 46"/>
                <a:gd name="T49" fmla="*/ 70 h 76"/>
                <a:gd name="T50" fmla="*/ 16 w 46"/>
                <a:gd name="T51" fmla="*/ 72 h 76"/>
                <a:gd name="T52" fmla="*/ 10 w 46"/>
                <a:gd name="T53" fmla="*/ 72 h 76"/>
                <a:gd name="T54" fmla="*/ 8 w 46"/>
                <a:gd name="T55" fmla="*/ 74 h 76"/>
                <a:gd name="T56" fmla="*/ 4 w 46"/>
                <a:gd name="T57" fmla="*/ 74 h 76"/>
                <a:gd name="T58" fmla="*/ 0 w 46"/>
                <a:gd name="T59" fmla="*/ 76 h 76"/>
                <a:gd name="T60" fmla="*/ 0 w 46"/>
                <a:gd name="T61" fmla="*/ 72 h 76"/>
                <a:gd name="T62" fmla="*/ 2 w 46"/>
                <a:gd name="T63" fmla="*/ 68 h 76"/>
                <a:gd name="T64" fmla="*/ 4 w 46"/>
                <a:gd name="T65" fmla="*/ 66 h 76"/>
                <a:gd name="T66" fmla="*/ 6 w 46"/>
                <a:gd name="T67" fmla="*/ 60 h 76"/>
                <a:gd name="T68" fmla="*/ 6 w 46"/>
                <a:gd name="T69" fmla="*/ 54 h 76"/>
                <a:gd name="T70" fmla="*/ 8 w 46"/>
                <a:gd name="T71" fmla="*/ 52 h 76"/>
                <a:gd name="T72" fmla="*/ 8 w 46"/>
                <a:gd name="T73" fmla="*/ 48 h 76"/>
                <a:gd name="T74" fmla="*/ 6 w 46"/>
                <a:gd name="T75" fmla="*/ 44 h 76"/>
                <a:gd name="T76" fmla="*/ 6 w 46"/>
                <a:gd name="T77" fmla="*/ 40 h 76"/>
                <a:gd name="T78" fmla="*/ 6 w 46"/>
                <a:gd name="T79" fmla="*/ 34 h 76"/>
                <a:gd name="T80" fmla="*/ 6 w 46"/>
                <a:gd name="T81" fmla="*/ 28 h 76"/>
                <a:gd name="T82" fmla="*/ 8 w 46"/>
                <a:gd name="T83" fmla="*/ 22 h 76"/>
                <a:gd name="T84" fmla="*/ 10 w 46"/>
                <a:gd name="T85" fmla="*/ 18 h 76"/>
                <a:gd name="T86" fmla="*/ 10 w 46"/>
                <a:gd name="T87" fmla="*/ 14 h 76"/>
                <a:gd name="T88" fmla="*/ 14 w 46"/>
                <a:gd name="T89" fmla="*/ 8 h 76"/>
                <a:gd name="T90" fmla="*/ 16 w 46"/>
                <a:gd name="T91" fmla="*/ 4 h 76"/>
                <a:gd name="T92" fmla="*/ 20 w 46"/>
                <a:gd name="T93" fmla="*/ 4 h 76"/>
                <a:gd name="T94" fmla="*/ 22 w 46"/>
                <a:gd name="T95" fmla="*/ 2 h 76"/>
                <a:gd name="T96" fmla="*/ 28 w 46"/>
                <a:gd name="T9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" h="76">
                  <a:moveTo>
                    <a:pt x="28" y="2"/>
                  </a:moveTo>
                  <a:lnTo>
                    <a:pt x="30" y="0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8" y="32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6" y="54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2" y="60"/>
                  </a:lnTo>
                  <a:lnTo>
                    <a:pt x="30" y="60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2" y="68"/>
                  </a:lnTo>
                  <a:lnTo>
                    <a:pt x="20" y="68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6" y="74"/>
                  </a:lnTo>
                  <a:lnTo>
                    <a:pt x="4" y="74"/>
                  </a:lnTo>
                  <a:lnTo>
                    <a:pt x="2" y="76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6" y="60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28"/>
                  </a:lnTo>
                  <a:lnTo>
                    <a:pt x="8" y="24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0"/>
            <p:cNvSpPr>
              <a:spLocks/>
            </p:cNvSpPr>
            <p:nvPr/>
          </p:nvSpPr>
          <p:spPr bwMode="auto">
            <a:xfrm>
              <a:off x="5002213" y="-206375"/>
              <a:ext cx="76200" cy="79375"/>
            </a:xfrm>
            <a:custGeom>
              <a:avLst/>
              <a:gdLst>
                <a:gd name="T0" fmla="*/ 20 w 48"/>
                <a:gd name="T1" fmla="*/ 26 h 50"/>
                <a:gd name="T2" fmla="*/ 18 w 48"/>
                <a:gd name="T3" fmla="*/ 26 h 50"/>
                <a:gd name="T4" fmla="*/ 16 w 48"/>
                <a:gd name="T5" fmla="*/ 22 h 50"/>
                <a:gd name="T6" fmla="*/ 14 w 48"/>
                <a:gd name="T7" fmla="*/ 18 h 50"/>
                <a:gd name="T8" fmla="*/ 12 w 48"/>
                <a:gd name="T9" fmla="*/ 16 h 50"/>
                <a:gd name="T10" fmla="*/ 8 w 48"/>
                <a:gd name="T11" fmla="*/ 14 h 50"/>
                <a:gd name="T12" fmla="*/ 6 w 48"/>
                <a:gd name="T13" fmla="*/ 12 h 50"/>
                <a:gd name="T14" fmla="*/ 2 w 48"/>
                <a:gd name="T15" fmla="*/ 10 h 50"/>
                <a:gd name="T16" fmla="*/ 2 w 48"/>
                <a:gd name="T17" fmla="*/ 8 h 50"/>
                <a:gd name="T18" fmla="*/ 2 w 48"/>
                <a:gd name="T19" fmla="*/ 6 h 50"/>
                <a:gd name="T20" fmla="*/ 0 w 48"/>
                <a:gd name="T21" fmla="*/ 4 h 50"/>
                <a:gd name="T22" fmla="*/ 0 w 48"/>
                <a:gd name="T23" fmla="*/ 0 h 50"/>
                <a:gd name="T24" fmla="*/ 4 w 48"/>
                <a:gd name="T25" fmla="*/ 4 h 50"/>
                <a:gd name="T26" fmla="*/ 8 w 48"/>
                <a:gd name="T27" fmla="*/ 10 h 50"/>
                <a:gd name="T28" fmla="*/ 14 w 48"/>
                <a:gd name="T29" fmla="*/ 18 h 50"/>
                <a:gd name="T30" fmla="*/ 22 w 48"/>
                <a:gd name="T31" fmla="*/ 24 h 50"/>
                <a:gd name="T32" fmla="*/ 28 w 48"/>
                <a:gd name="T33" fmla="*/ 30 h 50"/>
                <a:gd name="T34" fmla="*/ 36 w 48"/>
                <a:gd name="T35" fmla="*/ 38 h 50"/>
                <a:gd name="T36" fmla="*/ 40 w 48"/>
                <a:gd name="T37" fmla="*/ 42 h 50"/>
                <a:gd name="T38" fmla="*/ 44 w 48"/>
                <a:gd name="T39" fmla="*/ 46 h 50"/>
                <a:gd name="T40" fmla="*/ 48 w 48"/>
                <a:gd name="T41" fmla="*/ 50 h 50"/>
                <a:gd name="T42" fmla="*/ 46 w 48"/>
                <a:gd name="T43" fmla="*/ 50 h 50"/>
                <a:gd name="T44" fmla="*/ 44 w 48"/>
                <a:gd name="T45" fmla="*/ 50 h 50"/>
                <a:gd name="T46" fmla="*/ 44 w 48"/>
                <a:gd name="T47" fmla="*/ 48 h 50"/>
                <a:gd name="T48" fmla="*/ 42 w 48"/>
                <a:gd name="T49" fmla="*/ 46 h 50"/>
                <a:gd name="T50" fmla="*/ 40 w 48"/>
                <a:gd name="T51" fmla="*/ 44 h 50"/>
                <a:gd name="T52" fmla="*/ 38 w 48"/>
                <a:gd name="T53" fmla="*/ 42 h 50"/>
                <a:gd name="T54" fmla="*/ 36 w 48"/>
                <a:gd name="T55" fmla="*/ 42 h 50"/>
                <a:gd name="T56" fmla="*/ 34 w 48"/>
                <a:gd name="T57" fmla="*/ 40 h 50"/>
                <a:gd name="T58" fmla="*/ 32 w 48"/>
                <a:gd name="T59" fmla="*/ 38 h 50"/>
                <a:gd name="T60" fmla="*/ 30 w 48"/>
                <a:gd name="T61" fmla="*/ 36 h 50"/>
                <a:gd name="T62" fmla="*/ 30 w 48"/>
                <a:gd name="T63" fmla="*/ 34 h 50"/>
                <a:gd name="T64" fmla="*/ 28 w 48"/>
                <a:gd name="T65" fmla="*/ 34 h 50"/>
                <a:gd name="T66" fmla="*/ 28 w 48"/>
                <a:gd name="T67" fmla="*/ 32 h 50"/>
                <a:gd name="T68" fmla="*/ 26 w 48"/>
                <a:gd name="T69" fmla="*/ 32 h 50"/>
                <a:gd name="T70" fmla="*/ 26 w 48"/>
                <a:gd name="T71" fmla="*/ 30 h 50"/>
                <a:gd name="T72" fmla="*/ 24 w 48"/>
                <a:gd name="T73" fmla="*/ 28 h 50"/>
                <a:gd name="T74" fmla="*/ 22 w 48"/>
                <a:gd name="T75" fmla="*/ 28 h 50"/>
                <a:gd name="T76" fmla="*/ 20 w 48"/>
                <a:gd name="T77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50">
                  <a:moveTo>
                    <a:pt x="20" y="26"/>
                  </a:moveTo>
                  <a:lnTo>
                    <a:pt x="18" y="26"/>
                  </a:lnTo>
                  <a:lnTo>
                    <a:pt x="16" y="2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4"/>
                  </a:lnTo>
                  <a:lnTo>
                    <a:pt x="8" y="10"/>
                  </a:lnTo>
                  <a:lnTo>
                    <a:pt x="14" y="18"/>
                  </a:lnTo>
                  <a:lnTo>
                    <a:pt x="22" y="24"/>
                  </a:lnTo>
                  <a:lnTo>
                    <a:pt x="28" y="30"/>
                  </a:lnTo>
                  <a:lnTo>
                    <a:pt x="36" y="38"/>
                  </a:lnTo>
                  <a:lnTo>
                    <a:pt x="40" y="42"/>
                  </a:lnTo>
                  <a:lnTo>
                    <a:pt x="44" y="46"/>
                  </a:lnTo>
                  <a:lnTo>
                    <a:pt x="48" y="50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0" y="2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3"/>
            <p:cNvSpPr>
              <a:spLocks/>
            </p:cNvSpPr>
            <p:nvPr/>
          </p:nvSpPr>
          <p:spPr bwMode="auto">
            <a:xfrm>
              <a:off x="4960938" y="-228600"/>
              <a:ext cx="41275" cy="22225"/>
            </a:xfrm>
            <a:custGeom>
              <a:avLst/>
              <a:gdLst>
                <a:gd name="T0" fmla="*/ 0 w 26"/>
                <a:gd name="T1" fmla="*/ 2 h 14"/>
                <a:gd name="T2" fmla="*/ 6 w 26"/>
                <a:gd name="T3" fmla="*/ 0 h 14"/>
                <a:gd name="T4" fmla="*/ 8 w 26"/>
                <a:gd name="T5" fmla="*/ 2 h 14"/>
                <a:gd name="T6" fmla="*/ 12 w 26"/>
                <a:gd name="T7" fmla="*/ 2 h 14"/>
                <a:gd name="T8" fmla="*/ 14 w 26"/>
                <a:gd name="T9" fmla="*/ 2 h 14"/>
                <a:gd name="T10" fmla="*/ 18 w 26"/>
                <a:gd name="T11" fmla="*/ 4 h 14"/>
                <a:gd name="T12" fmla="*/ 24 w 26"/>
                <a:gd name="T13" fmla="*/ 12 h 14"/>
                <a:gd name="T14" fmla="*/ 26 w 26"/>
                <a:gd name="T15" fmla="*/ 14 h 14"/>
                <a:gd name="T16" fmla="*/ 24 w 26"/>
                <a:gd name="T17" fmla="*/ 14 h 14"/>
                <a:gd name="T18" fmla="*/ 22 w 26"/>
                <a:gd name="T19" fmla="*/ 10 h 14"/>
                <a:gd name="T20" fmla="*/ 18 w 26"/>
                <a:gd name="T21" fmla="*/ 8 h 14"/>
                <a:gd name="T22" fmla="*/ 16 w 26"/>
                <a:gd name="T23" fmla="*/ 6 h 14"/>
                <a:gd name="T24" fmla="*/ 4 w 26"/>
                <a:gd name="T25" fmla="*/ 4 h 14"/>
                <a:gd name="T26" fmla="*/ 2 w 26"/>
                <a:gd name="T27" fmla="*/ 4 h 14"/>
                <a:gd name="T28" fmla="*/ 0 w 26"/>
                <a:gd name="T2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4">
                  <a:moveTo>
                    <a:pt x="0" y="2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2" y="10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6"/>
            <p:cNvSpPr>
              <a:spLocks/>
            </p:cNvSpPr>
            <p:nvPr/>
          </p:nvSpPr>
          <p:spPr bwMode="auto">
            <a:xfrm>
              <a:off x="5256213" y="-473075"/>
              <a:ext cx="69850" cy="44450"/>
            </a:xfrm>
            <a:custGeom>
              <a:avLst/>
              <a:gdLst>
                <a:gd name="T0" fmla="*/ 4 w 44"/>
                <a:gd name="T1" fmla="*/ 24 h 28"/>
                <a:gd name="T2" fmla="*/ 2 w 44"/>
                <a:gd name="T3" fmla="*/ 24 h 28"/>
                <a:gd name="T4" fmla="*/ 0 w 44"/>
                <a:gd name="T5" fmla="*/ 24 h 28"/>
                <a:gd name="T6" fmla="*/ 0 w 44"/>
                <a:gd name="T7" fmla="*/ 22 h 28"/>
                <a:gd name="T8" fmla="*/ 2 w 44"/>
                <a:gd name="T9" fmla="*/ 22 h 28"/>
                <a:gd name="T10" fmla="*/ 2 w 44"/>
                <a:gd name="T11" fmla="*/ 20 h 28"/>
                <a:gd name="T12" fmla="*/ 4 w 44"/>
                <a:gd name="T13" fmla="*/ 20 h 28"/>
                <a:gd name="T14" fmla="*/ 6 w 44"/>
                <a:gd name="T15" fmla="*/ 18 h 28"/>
                <a:gd name="T16" fmla="*/ 8 w 44"/>
                <a:gd name="T17" fmla="*/ 16 h 28"/>
                <a:gd name="T18" fmla="*/ 10 w 44"/>
                <a:gd name="T19" fmla="*/ 14 h 28"/>
                <a:gd name="T20" fmla="*/ 12 w 44"/>
                <a:gd name="T21" fmla="*/ 12 h 28"/>
                <a:gd name="T22" fmla="*/ 14 w 44"/>
                <a:gd name="T23" fmla="*/ 12 h 28"/>
                <a:gd name="T24" fmla="*/ 16 w 44"/>
                <a:gd name="T25" fmla="*/ 12 h 28"/>
                <a:gd name="T26" fmla="*/ 18 w 44"/>
                <a:gd name="T27" fmla="*/ 12 h 28"/>
                <a:gd name="T28" fmla="*/ 20 w 44"/>
                <a:gd name="T29" fmla="*/ 10 h 28"/>
                <a:gd name="T30" fmla="*/ 22 w 44"/>
                <a:gd name="T31" fmla="*/ 10 h 28"/>
                <a:gd name="T32" fmla="*/ 24 w 44"/>
                <a:gd name="T33" fmla="*/ 8 h 28"/>
                <a:gd name="T34" fmla="*/ 26 w 44"/>
                <a:gd name="T35" fmla="*/ 8 h 28"/>
                <a:gd name="T36" fmla="*/ 28 w 44"/>
                <a:gd name="T37" fmla="*/ 8 h 28"/>
                <a:gd name="T38" fmla="*/ 30 w 44"/>
                <a:gd name="T39" fmla="*/ 6 h 28"/>
                <a:gd name="T40" fmla="*/ 34 w 44"/>
                <a:gd name="T41" fmla="*/ 4 h 28"/>
                <a:gd name="T42" fmla="*/ 36 w 44"/>
                <a:gd name="T43" fmla="*/ 2 h 28"/>
                <a:gd name="T44" fmla="*/ 40 w 44"/>
                <a:gd name="T45" fmla="*/ 0 h 28"/>
                <a:gd name="T46" fmla="*/ 42 w 44"/>
                <a:gd name="T47" fmla="*/ 0 h 28"/>
                <a:gd name="T48" fmla="*/ 44 w 44"/>
                <a:gd name="T49" fmla="*/ 0 h 28"/>
                <a:gd name="T50" fmla="*/ 44 w 44"/>
                <a:gd name="T51" fmla="*/ 2 h 28"/>
                <a:gd name="T52" fmla="*/ 44 w 44"/>
                <a:gd name="T53" fmla="*/ 4 h 28"/>
                <a:gd name="T54" fmla="*/ 42 w 44"/>
                <a:gd name="T55" fmla="*/ 6 h 28"/>
                <a:gd name="T56" fmla="*/ 40 w 44"/>
                <a:gd name="T57" fmla="*/ 8 h 28"/>
                <a:gd name="T58" fmla="*/ 38 w 44"/>
                <a:gd name="T59" fmla="*/ 8 h 28"/>
                <a:gd name="T60" fmla="*/ 38 w 44"/>
                <a:gd name="T61" fmla="*/ 10 h 28"/>
                <a:gd name="T62" fmla="*/ 36 w 44"/>
                <a:gd name="T63" fmla="*/ 10 h 28"/>
                <a:gd name="T64" fmla="*/ 34 w 44"/>
                <a:gd name="T65" fmla="*/ 12 h 28"/>
                <a:gd name="T66" fmla="*/ 34 w 44"/>
                <a:gd name="T67" fmla="*/ 14 h 28"/>
                <a:gd name="T68" fmla="*/ 32 w 44"/>
                <a:gd name="T69" fmla="*/ 16 h 28"/>
                <a:gd name="T70" fmla="*/ 30 w 44"/>
                <a:gd name="T71" fmla="*/ 16 h 28"/>
                <a:gd name="T72" fmla="*/ 28 w 44"/>
                <a:gd name="T73" fmla="*/ 16 h 28"/>
                <a:gd name="T74" fmla="*/ 28 w 44"/>
                <a:gd name="T75" fmla="*/ 18 h 28"/>
                <a:gd name="T76" fmla="*/ 28 w 44"/>
                <a:gd name="T77" fmla="*/ 20 h 28"/>
                <a:gd name="T78" fmla="*/ 26 w 44"/>
                <a:gd name="T79" fmla="*/ 22 h 28"/>
                <a:gd name="T80" fmla="*/ 26 w 44"/>
                <a:gd name="T81" fmla="*/ 24 h 28"/>
                <a:gd name="T82" fmla="*/ 24 w 44"/>
                <a:gd name="T83" fmla="*/ 24 h 28"/>
                <a:gd name="T84" fmla="*/ 22 w 44"/>
                <a:gd name="T85" fmla="*/ 24 h 28"/>
                <a:gd name="T86" fmla="*/ 18 w 44"/>
                <a:gd name="T87" fmla="*/ 26 h 28"/>
                <a:gd name="T88" fmla="*/ 16 w 44"/>
                <a:gd name="T89" fmla="*/ 26 h 28"/>
                <a:gd name="T90" fmla="*/ 14 w 44"/>
                <a:gd name="T91" fmla="*/ 28 h 28"/>
                <a:gd name="T92" fmla="*/ 12 w 44"/>
                <a:gd name="T93" fmla="*/ 28 h 28"/>
                <a:gd name="T94" fmla="*/ 10 w 44"/>
                <a:gd name="T95" fmla="*/ 26 h 28"/>
                <a:gd name="T96" fmla="*/ 8 w 44"/>
                <a:gd name="T97" fmla="*/ 26 h 28"/>
                <a:gd name="T98" fmla="*/ 4 w 44"/>
                <a:gd name="T9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4" h="28">
                  <a:moveTo>
                    <a:pt x="4" y="24"/>
                  </a:moveTo>
                  <a:lnTo>
                    <a:pt x="2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4" y="2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33"/>
            <p:cNvSpPr>
              <a:spLocks/>
            </p:cNvSpPr>
            <p:nvPr/>
          </p:nvSpPr>
          <p:spPr bwMode="auto">
            <a:xfrm>
              <a:off x="5094288" y="-592138"/>
              <a:ext cx="44450" cy="41275"/>
            </a:xfrm>
            <a:custGeom>
              <a:avLst/>
              <a:gdLst>
                <a:gd name="T0" fmla="*/ 4 w 28"/>
                <a:gd name="T1" fmla="*/ 26 h 26"/>
                <a:gd name="T2" fmla="*/ 2 w 28"/>
                <a:gd name="T3" fmla="*/ 26 h 26"/>
                <a:gd name="T4" fmla="*/ 2 w 28"/>
                <a:gd name="T5" fmla="*/ 24 h 26"/>
                <a:gd name="T6" fmla="*/ 0 w 28"/>
                <a:gd name="T7" fmla="*/ 22 h 26"/>
                <a:gd name="T8" fmla="*/ 4 w 28"/>
                <a:gd name="T9" fmla="*/ 20 h 26"/>
                <a:gd name="T10" fmla="*/ 4 w 28"/>
                <a:gd name="T11" fmla="*/ 18 h 26"/>
                <a:gd name="T12" fmla="*/ 6 w 28"/>
                <a:gd name="T13" fmla="*/ 16 h 26"/>
                <a:gd name="T14" fmla="*/ 6 w 28"/>
                <a:gd name="T15" fmla="*/ 14 h 26"/>
                <a:gd name="T16" fmla="*/ 6 w 28"/>
                <a:gd name="T17" fmla="*/ 12 h 26"/>
                <a:gd name="T18" fmla="*/ 8 w 28"/>
                <a:gd name="T19" fmla="*/ 10 h 26"/>
                <a:gd name="T20" fmla="*/ 12 w 28"/>
                <a:gd name="T21" fmla="*/ 6 h 26"/>
                <a:gd name="T22" fmla="*/ 14 w 28"/>
                <a:gd name="T23" fmla="*/ 4 h 26"/>
                <a:gd name="T24" fmla="*/ 18 w 28"/>
                <a:gd name="T25" fmla="*/ 2 h 26"/>
                <a:gd name="T26" fmla="*/ 20 w 28"/>
                <a:gd name="T27" fmla="*/ 0 h 26"/>
                <a:gd name="T28" fmla="*/ 22 w 28"/>
                <a:gd name="T29" fmla="*/ 0 h 26"/>
                <a:gd name="T30" fmla="*/ 24 w 28"/>
                <a:gd name="T31" fmla="*/ 0 h 26"/>
                <a:gd name="T32" fmla="*/ 26 w 28"/>
                <a:gd name="T33" fmla="*/ 0 h 26"/>
                <a:gd name="T34" fmla="*/ 28 w 28"/>
                <a:gd name="T35" fmla="*/ 4 h 26"/>
                <a:gd name="T36" fmla="*/ 28 w 28"/>
                <a:gd name="T37" fmla="*/ 8 h 26"/>
                <a:gd name="T38" fmla="*/ 26 w 28"/>
                <a:gd name="T39" fmla="*/ 10 h 26"/>
                <a:gd name="T40" fmla="*/ 24 w 28"/>
                <a:gd name="T41" fmla="*/ 12 h 26"/>
                <a:gd name="T42" fmla="*/ 22 w 28"/>
                <a:gd name="T43" fmla="*/ 14 h 26"/>
                <a:gd name="T44" fmla="*/ 20 w 28"/>
                <a:gd name="T45" fmla="*/ 14 h 26"/>
                <a:gd name="T46" fmla="*/ 18 w 28"/>
                <a:gd name="T47" fmla="*/ 16 h 26"/>
                <a:gd name="T48" fmla="*/ 16 w 28"/>
                <a:gd name="T49" fmla="*/ 18 h 26"/>
                <a:gd name="T50" fmla="*/ 16 w 28"/>
                <a:gd name="T51" fmla="*/ 20 h 26"/>
                <a:gd name="T52" fmla="*/ 14 w 28"/>
                <a:gd name="T53" fmla="*/ 22 h 26"/>
                <a:gd name="T54" fmla="*/ 12 w 28"/>
                <a:gd name="T55" fmla="*/ 24 h 26"/>
                <a:gd name="T56" fmla="*/ 10 w 28"/>
                <a:gd name="T57" fmla="*/ 24 h 26"/>
                <a:gd name="T58" fmla="*/ 10 w 28"/>
                <a:gd name="T59" fmla="*/ 26 h 26"/>
                <a:gd name="T60" fmla="*/ 8 w 28"/>
                <a:gd name="T61" fmla="*/ 26 h 26"/>
                <a:gd name="T62" fmla="*/ 6 w 28"/>
                <a:gd name="T63" fmla="*/ 26 h 26"/>
                <a:gd name="T64" fmla="*/ 6 w 28"/>
                <a:gd name="T65" fmla="*/ 26 h 26"/>
                <a:gd name="T66" fmla="*/ 4 w 28"/>
                <a:gd name="T6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6">
                  <a:moveTo>
                    <a:pt x="4" y="26"/>
                  </a:move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12"/>
            <p:cNvSpPr>
              <a:spLocks/>
            </p:cNvSpPr>
            <p:nvPr/>
          </p:nvSpPr>
          <p:spPr bwMode="auto">
            <a:xfrm>
              <a:off x="5059363" y="-633413"/>
              <a:ext cx="44450" cy="34925"/>
            </a:xfrm>
            <a:custGeom>
              <a:avLst/>
              <a:gdLst>
                <a:gd name="T0" fmla="*/ 10 w 28"/>
                <a:gd name="T1" fmla="*/ 2 h 22"/>
                <a:gd name="T2" fmla="*/ 12 w 28"/>
                <a:gd name="T3" fmla="*/ 0 h 22"/>
                <a:gd name="T4" fmla="*/ 14 w 28"/>
                <a:gd name="T5" fmla="*/ 2 h 22"/>
                <a:gd name="T6" fmla="*/ 16 w 28"/>
                <a:gd name="T7" fmla="*/ 2 h 22"/>
                <a:gd name="T8" fmla="*/ 20 w 28"/>
                <a:gd name="T9" fmla="*/ 2 h 22"/>
                <a:gd name="T10" fmla="*/ 22 w 28"/>
                <a:gd name="T11" fmla="*/ 2 h 22"/>
                <a:gd name="T12" fmla="*/ 24 w 28"/>
                <a:gd name="T13" fmla="*/ 4 h 22"/>
                <a:gd name="T14" fmla="*/ 24 w 28"/>
                <a:gd name="T15" fmla="*/ 4 h 22"/>
                <a:gd name="T16" fmla="*/ 26 w 28"/>
                <a:gd name="T17" fmla="*/ 4 h 22"/>
                <a:gd name="T18" fmla="*/ 28 w 28"/>
                <a:gd name="T19" fmla="*/ 8 h 22"/>
                <a:gd name="T20" fmla="*/ 26 w 28"/>
                <a:gd name="T21" fmla="*/ 8 h 22"/>
                <a:gd name="T22" fmla="*/ 24 w 28"/>
                <a:gd name="T23" fmla="*/ 10 h 22"/>
                <a:gd name="T24" fmla="*/ 22 w 28"/>
                <a:gd name="T25" fmla="*/ 12 h 22"/>
                <a:gd name="T26" fmla="*/ 20 w 28"/>
                <a:gd name="T27" fmla="*/ 14 h 22"/>
                <a:gd name="T28" fmla="*/ 18 w 28"/>
                <a:gd name="T29" fmla="*/ 14 h 22"/>
                <a:gd name="T30" fmla="*/ 18 w 28"/>
                <a:gd name="T31" fmla="*/ 16 h 22"/>
                <a:gd name="T32" fmla="*/ 16 w 28"/>
                <a:gd name="T33" fmla="*/ 16 h 22"/>
                <a:gd name="T34" fmla="*/ 16 w 28"/>
                <a:gd name="T35" fmla="*/ 18 h 22"/>
                <a:gd name="T36" fmla="*/ 14 w 28"/>
                <a:gd name="T37" fmla="*/ 20 h 22"/>
                <a:gd name="T38" fmla="*/ 12 w 28"/>
                <a:gd name="T39" fmla="*/ 22 h 22"/>
                <a:gd name="T40" fmla="*/ 10 w 28"/>
                <a:gd name="T41" fmla="*/ 22 h 22"/>
                <a:gd name="T42" fmla="*/ 8 w 28"/>
                <a:gd name="T43" fmla="*/ 22 h 22"/>
                <a:gd name="T44" fmla="*/ 6 w 28"/>
                <a:gd name="T45" fmla="*/ 22 h 22"/>
                <a:gd name="T46" fmla="*/ 4 w 28"/>
                <a:gd name="T47" fmla="*/ 22 h 22"/>
                <a:gd name="T48" fmla="*/ 2 w 28"/>
                <a:gd name="T49" fmla="*/ 22 h 22"/>
                <a:gd name="T50" fmla="*/ 0 w 28"/>
                <a:gd name="T51" fmla="*/ 20 h 22"/>
                <a:gd name="T52" fmla="*/ 0 w 28"/>
                <a:gd name="T53" fmla="*/ 16 h 22"/>
                <a:gd name="T54" fmla="*/ 2 w 28"/>
                <a:gd name="T55" fmla="*/ 14 h 22"/>
                <a:gd name="T56" fmla="*/ 4 w 28"/>
                <a:gd name="T57" fmla="*/ 10 h 22"/>
                <a:gd name="T58" fmla="*/ 4 w 28"/>
                <a:gd name="T59" fmla="*/ 8 h 22"/>
                <a:gd name="T60" fmla="*/ 6 w 28"/>
                <a:gd name="T61" fmla="*/ 6 h 22"/>
                <a:gd name="T62" fmla="*/ 6 w 28"/>
                <a:gd name="T63" fmla="*/ 4 h 22"/>
                <a:gd name="T64" fmla="*/ 8 w 28"/>
                <a:gd name="T65" fmla="*/ 4 h 22"/>
                <a:gd name="T66" fmla="*/ 8 w 28"/>
                <a:gd name="T67" fmla="*/ 2 h 22"/>
                <a:gd name="T68" fmla="*/ 10 w 28"/>
                <a:gd name="T6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" h="22">
                  <a:moveTo>
                    <a:pt x="10" y="2"/>
                  </a:moveTo>
                  <a:lnTo>
                    <a:pt x="12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4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15"/>
            <p:cNvSpPr>
              <a:spLocks/>
            </p:cNvSpPr>
            <p:nvPr/>
          </p:nvSpPr>
          <p:spPr bwMode="auto">
            <a:xfrm>
              <a:off x="5195888" y="-681038"/>
              <a:ext cx="31750" cy="63500"/>
            </a:xfrm>
            <a:custGeom>
              <a:avLst/>
              <a:gdLst>
                <a:gd name="T0" fmla="*/ 4 w 20"/>
                <a:gd name="T1" fmla="*/ 14 h 40"/>
                <a:gd name="T2" fmla="*/ 2 w 20"/>
                <a:gd name="T3" fmla="*/ 12 h 40"/>
                <a:gd name="T4" fmla="*/ 0 w 20"/>
                <a:gd name="T5" fmla="*/ 10 h 40"/>
                <a:gd name="T6" fmla="*/ 0 w 20"/>
                <a:gd name="T7" fmla="*/ 8 h 40"/>
                <a:gd name="T8" fmla="*/ 0 w 20"/>
                <a:gd name="T9" fmla="*/ 6 h 40"/>
                <a:gd name="T10" fmla="*/ 2 w 20"/>
                <a:gd name="T11" fmla="*/ 4 h 40"/>
                <a:gd name="T12" fmla="*/ 4 w 20"/>
                <a:gd name="T13" fmla="*/ 2 h 40"/>
                <a:gd name="T14" fmla="*/ 6 w 20"/>
                <a:gd name="T15" fmla="*/ 0 h 40"/>
                <a:gd name="T16" fmla="*/ 8 w 20"/>
                <a:gd name="T17" fmla="*/ 0 h 40"/>
                <a:gd name="T18" fmla="*/ 8 w 20"/>
                <a:gd name="T19" fmla="*/ 2 h 40"/>
                <a:gd name="T20" fmla="*/ 8 w 20"/>
                <a:gd name="T21" fmla="*/ 4 h 40"/>
                <a:gd name="T22" fmla="*/ 8 w 20"/>
                <a:gd name="T23" fmla="*/ 6 h 40"/>
                <a:gd name="T24" fmla="*/ 6 w 20"/>
                <a:gd name="T25" fmla="*/ 8 h 40"/>
                <a:gd name="T26" fmla="*/ 8 w 20"/>
                <a:gd name="T27" fmla="*/ 10 h 40"/>
                <a:gd name="T28" fmla="*/ 8 w 20"/>
                <a:gd name="T29" fmla="*/ 12 h 40"/>
                <a:gd name="T30" fmla="*/ 10 w 20"/>
                <a:gd name="T31" fmla="*/ 14 h 40"/>
                <a:gd name="T32" fmla="*/ 12 w 20"/>
                <a:gd name="T33" fmla="*/ 14 h 40"/>
                <a:gd name="T34" fmla="*/ 14 w 20"/>
                <a:gd name="T35" fmla="*/ 16 h 40"/>
                <a:gd name="T36" fmla="*/ 16 w 20"/>
                <a:gd name="T37" fmla="*/ 18 h 40"/>
                <a:gd name="T38" fmla="*/ 18 w 20"/>
                <a:gd name="T39" fmla="*/ 20 h 40"/>
                <a:gd name="T40" fmla="*/ 20 w 20"/>
                <a:gd name="T41" fmla="*/ 22 h 40"/>
                <a:gd name="T42" fmla="*/ 20 w 20"/>
                <a:gd name="T43" fmla="*/ 24 h 40"/>
                <a:gd name="T44" fmla="*/ 20 w 20"/>
                <a:gd name="T45" fmla="*/ 26 h 40"/>
                <a:gd name="T46" fmla="*/ 20 w 20"/>
                <a:gd name="T47" fmla="*/ 28 h 40"/>
                <a:gd name="T48" fmla="*/ 20 w 20"/>
                <a:gd name="T49" fmla="*/ 30 h 40"/>
                <a:gd name="T50" fmla="*/ 18 w 20"/>
                <a:gd name="T51" fmla="*/ 32 h 40"/>
                <a:gd name="T52" fmla="*/ 18 w 20"/>
                <a:gd name="T53" fmla="*/ 34 h 40"/>
                <a:gd name="T54" fmla="*/ 18 w 20"/>
                <a:gd name="T55" fmla="*/ 34 h 40"/>
                <a:gd name="T56" fmla="*/ 16 w 20"/>
                <a:gd name="T57" fmla="*/ 36 h 40"/>
                <a:gd name="T58" fmla="*/ 14 w 20"/>
                <a:gd name="T59" fmla="*/ 38 h 40"/>
                <a:gd name="T60" fmla="*/ 12 w 20"/>
                <a:gd name="T61" fmla="*/ 38 h 40"/>
                <a:gd name="T62" fmla="*/ 10 w 20"/>
                <a:gd name="T63" fmla="*/ 40 h 40"/>
                <a:gd name="T64" fmla="*/ 8 w 20"/>
                <a:gd name="T65" fmla="*/ 40 h 40"/>
                <a:gd name="T66" fmla="*/ 8 w 20"/>
                <a:gd name="T67" fmla="*/ 38 h 40"/>
                <a:gd name="T68" fmla="*/ 8 w 20"/>
                <a:gd name="T69" fmla="*/ 36 h 40"/>
                <a:gd name="T70" fmla="*/ 6 w 20"/>
                <a:gd name="T71" fmla="*/ 34 h 40"/>
                <a:gd name="T72" fmla="*/ 6 w 20"/>
                <a:gd name="T73" fmla="*/ 32 h 40"/>
                <a:gd name="T74" fmla="*/ 6 w 20"/>
                <a:gd name="T75" fmla="*/ 30 h 40"/>
                <a:gd name="T76" fmla="*/ 4 w 20"/>
                <a:gd name="T77" fmla="*/ 28 h 40"/>
                <a:gd name="T78" fmla="*/ 4 w 20"/>
                <a:gd name="T79" fmla="*/ 26 h 40"/>
                <a:gd name="T80" fmla="*/ 4 w 20"/>
                <a:gd name="T81" fmla="*/ 22 h 40"/>
                <a:gd name="T82" fmla="*/ 4 w 20"/>
                <a:gd name="T83" fmla="*/ 20 h 40"/>
                <a:gd name="T84" fmla="*/ 4 w 20"/>
                <a:gd name="T85" fmla="*/ 18 h 40"/>
                <a:gd name="T86" fmla="*/ 4 w 20"/>
                <a:gd name="T87" fmla="*/ 16 h 40"/>
                <a:gd name="T88" fmla="*/ 4 w 20"/>
                <a:gd name="T89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40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8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13"/>
            <p:cNvSpPr>
              <a:spLocks/>
            </p:cNvSpPr>
            <p:nvPr/>
          </p:nvSpPr>
          <p:spPr bwMode="auto">
            <a:xfrm>
              <a:off x="5145088" y="-633413"/>
              <a:ext cx="25400" cy="25400"/>
            </a:xfrm>
            <a:custGeom>
              <a:avLst/>
              <a:gdLst>
                <a:gd name="T0" fmla="*/ 4 w 16"/>
                <a:gd name="T1" fmla="*/ 2 h 16"/>
                <a:gd name="T2" fmla="*/ 6 w 16"/>
                <a:gd name="T3" fmla="*/ 0 h 16"/>
                <a:gd name="T4" fmla="*/ 8 w 16"/>
                <a:gd name="T5" fmla="*/ 0 h 16"/>
                <a:gd name="T6" fmla="*/ 10 w 16"/>
                <a:gd name="T7" fmla="*/ 0 h 16"/>
                <a:gd name="T8" fmla="*/ 12 w 16"/>
                <a:gd name="T9" fmla="*/ 0 h 16"/>
                <a:gd name="T10" fmla="*/ 12 w 16"/>
                <a:gd name="T11" fmla="*/ 2 h 16"/>
                <a:gd name="T12" fmla="*/ 14 w 16"/>
                <a:gd name="T13" fmla="*/ 2 h 16"/>
                <a:gd name="T14" fmla="*/ 14 w 16"/>
                <a:gd name="T15" fmla="*/ 4 h 16"/>
                <a:gd name="T16" fmla="*/ 16 w 16"/>
                <a:gd name="T17" fmla="*/ 6 h 16"/>
                <a:gd name="T18" fmla="*/ 16 w 16"/>
                <a:gd name="T19" fmla="*/ 8 h 16"/>
                <a:gd name="T20" fmla="*/ 16 w 16"/>
                <a:gd name="T21" fmla="*/ 10 h 16"/>
                <a:gd name="T22" fmla="*/ 14 w 16"/>
                <a:gd name="T23" fmla="*/ 12 h 16"/>
                <a:gd name="T24" fmla="*/ 12 w 16"/>
                <a:gd name="T25" fmla="*/ 14 h 16"/>
                <a:gd name="T26" fmla="*/ 10 w 16"/>
                <a:gd name="T27" fmla="*/ 16 h 16"/>
                <a:gd name="T28" fmla="*/ 8 w 16"/>
                <a:gd name="T29" fmla="*/ 16 h 16"/>
                <a:gd name="T30" fmla="*/ 6 w 16"/>
                <a:gd name="T31" fmla="*/ 16 h 16"/>
                <a:gd name="T32" fmla="*/ 4 w 16"/>
                <a:gd name="T33" fmla="*/ 14 h 16"/>
                <a:gd name="T34" fmla="*/ 2 w 16"/>
                <a:gd name="T35" fmla="*/ 12 h 16"/>
                <a:gd name="T36" fmla="*/ 2 w 16"/>
                <a:gd name="T37" fmla="*/ 8 h 16"/>
                <a:gd name="T38" fmla="*/ 2 w 16"/>
                <a:gd name="T39" fmla="*/ 6 h 16"/>
                <a:gd name="T40" fmla="*/ 0 w 16"/>
                <a:gd name="T41" fmla="*/ 4 h 16"/>
                <a:gd name="T42" fmla="*/ 2 w 16"/>
                <a:gd name="T43" fmla="*/ 4 h 16"/>
                <a:gd name="T44" fmla="*/ 4 w 16"/>
                <a:gd name="T4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16">
                  <a:moveTo>
                    <a:pt x="4" y="2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14"/>
            <p:cNvSpPr>
              <a:spLocks/>
            </p:cNvSpPr>
            <p:nvPr/>
          </p:nvSpPr>
          <p:spPr bwMode="auto">
            <a:xfrm>
              <a:off x="5081588" y="-687388"/>
              <a:ext cx="22225" cy="38100"/>
            </a:xfrm>
            <a:custGeom>
              <a:avLst/>
              <a:gdLst>
                <a:gd name="T0" fmla="*/ 2 w 14"/>
                <a:gd name="T1" fmla="*/ 22 h 24"/>
                <a:gd name="T2" fmla="*/ 0 w 14"/>
                <a:gd name="T3" fmla="*/ 22 h 24"/>
                <a:gd name="T4" fmla="*/ 0 w 14"/>
                <a:gd name="T5" fmla="*/ 20 h 24"/>
                <a:gd name="T6" fmla="*/ 0 w 14"/>
                <a:gd name="T7" fmla="*/ 16 h 24"/>
                <a:gd name="T8" fmla="*/ 0 w 14"/>
                <a:gd name="T9" fmla="*/ 12 h 24"/>
                <a:gd name="T10" fmla="*/ 0 w 14"/>
                <a:gd name="T11" fmla="*/ 10 h 24"/>
                <a:gd name="T12" fmla="*/ 0 w 14"/>
                <a:gd name="T13" fmla="*/ 8 h 24"/>
                <a:gd name="T14" fmla="*/ 0 w 14"/>
                <a:gd name="T15" fmla="*/ 6 h 24"/>
                <a:gd name="T16" fmla="*/ 0 w 14"/>
                <a:gd name="T17" fmla="*/ 4 h 24"/>
                <a:gd name="T18" fmla="*/ 2 w 14"/>
                <a:gd name="T19" fmla="*/ 2 h 24"/>
                <a:gd name="T20" fmla="*/ 4 w 14"/>
                <a:gd name="T21" fmla="*/ 0 h 24"/>
                <a:gd name="T22" fmla="*/ 6 w 14"/>
                <a:gd name="T23" fmla="*/ 0 h 24"/>
                <a:gd name="T24" fmla="*/ 8 w 14"/>
                <a:gd name="T25" fmla="*/ 0 h 24"/>
                <a:gd name="T26" fmla="*/ 10 w 14"/>
                <a:gd name="T27" fmla="*/ 0 h 24"/>
                <a:gd name="T28" fmla="*/ 12 w 14"/>
                <a:gd name="T29" fmla="*/ 0 h 24"/>
                <a:gd name="T30" fmla="*/ 14 w 14"/>
                <a:gd name="T31" fmla="*/ 0 h 24"/>
                <a:gd name="T32" fmla="*/ 14 w 14"/>
                <a:gd name="T33" fmla="*/ 0 h 24"/>
                <a:gd name="T34" fmla="*/ 14 w 14"/>
                <a:gd name="T35" fmla="*/ 2 h 24"/>
                <a:gd name="T36" fmla="*/ 14 w 14"/>
                <a:gd name="T37" fmla="*/ 4 h 24"/>
                <a:gd name="T38" fmla="*/ 14 w 14"/>
                <a:gd name="T39" fmla="*/ 6 h 24"/>
                <a:gd name="T40" fmla="*/ 12 w 14"/>
                <a:gd name="T41" fmla="*/ 8 h 24"/>
                <a:gd name="T42" fmla="*/ 12 w 14"/>
                <a:gd name="T43" fmla="*/ 10 h 24"/>
                <a:gd name="T44" fmla="*/ 12 w 14"/>
                <a:gd name="T45" fmla="*/ 12 h 24"/>
                <a:gd name="T46" fmla="*/ 10 w 14"/>
                <a:gd name="T47" fmla="*/ 14 h 24"/>
                <a:gd name="T48" fmla="*/ 10 w 14"/>
                <a:gd name="T49" fmla="*/ 16 h 24"/>
                <a:gd name="T50" fmla="*/ 8 w 14"/>
                <a:gd name="T51" fmla="*/ 18 h 24"/>
                <a:gd name="T52" fmla="*/ 8 w 14"/>
                <a:gd name="T53" fmla="*/ 22 h 24"/>
                <a:gd name="T54" fmla="*/ 8 w 14"/>
                <a:gd name="T55" fmla="*/ 24 h 24"/>
                <a:gd name="T56" fmla="*/ 6 w 14"/>
                <a:gd name="T57" fmla="*/ 24 h 24"/>
                <a:gd name="T58" fmla="*/ 4 w 14"/>
                <a:gd name="T59" fmla="*/ 24 h 24"/>
                <a:gd name="T60" fmla="*/ 2 w 14"/>
                <a:gd name="T6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24">
                  <a:moveTo>
                    <a:pt x="2" y="22"/>
                  </a:moveTo>
                  <a:lnTo>
                    <a:pt x="0" y="22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32"/>
            <p:cNvSpPr>
              <a:spLocks/>
            </p:cNvSpPr>
            <p:nvPr/>
          </p:nvSpPr>
          <p:spPr bwMode="auto">
            <a:xfrm>
              <a:off x="5068888" y="-466725"/>
              <a:ext cx="34925" cy="22225"/>
            </a:xfrm>
            <a:custGeom>
              <a:avLst/>
              <a:gdLst>
                <a:gd name="T0" fmla="*/ 4 w 22"/>
                <a:gd name="T1" fmla="*/ 14 h 14"/>
                <a:gd name="T2" fmla="*/ 2 w 22"/>
                <a:gd name="T3" fmla="*/ 12 h 14"/>
                <a:gd name="T4" fmla="*/ 0 w 22"/>
                <a:gd name="T5" fmla="*/ 10 h 14"/>
                <a:gd name="T6" fmla="*/ 0 w 22"/>
                <a:gd name="T7" fmla="*/ 8 h 14"/>
                <a:gd name="T8" fmla="*/ 2 w 22"/>
                <a:gd name="T9" fmla="*/ 8 h 14"/>
                <a:gd name="T10" fmla="*/ 2 w 22"/>
                <a:gd name="T11" fmla="*/ 6 h 14"/>
                <a:gd name="T12" fmla="*/ 4 w 22"/>
                <a:gd name="T13" fmla="*/ 6 h 14"/>
                <a:gd name="T14" fmla="*/ 6 w 22"/>
                <a:gd name="T15" fmla="*/ 4 h 14"/>
                <a:gd name="T16" fmla="*/ 8 w 22"/>
                <a:gd name="T17" fmla="*/ 4 h 14"/>
                <a:gd name="T18" fmla="*/ 10 w 22"/>
                <a:gd name="T19" fmla="*/ 2 h 14"/>
                <a:gd name="T20" fmla="*/ 12 w 22"/>
                <a:gd name="T21" fmla="*/ 2 h 14"/>
                <a:gd name="T22" fmla="*/ 14 w 22"/>
                <a:gd name="T23" fmla="*/ 0 h 14"/>
                <a:gd name="T24" fmla="*/ 16 w 22"/>
                <a:gd name="T25" fmla="*/ 0 h 14"/>
                <a:gd name="T26" fmla="*/ 18 w 22"/>
                <a:gd name="T27" fmla="*/ 0 h 14"/>
                <a:gd name="T28" fmla="*/ 22 w 22"/>
                <a:gd name="T29" fmla="*/ 0 h 14"/>
                <a:gd name="T30" fmla="*/ 22 w 22"/>
                <a:gd name="T31" fmla="*/ 4 h 14"/>
                <a:gd name="T32" fmla="*/ 22 w 22"/>
                <a:gd name="T33" fmla="*/ 6 h 14"/>
                <a:gd name="T34" fmla="*/ 22 w 22"/>
                <a:gd name="T35" fmla="*/ 6 h 14"/>
                <a:gd name="T36" fmla="*/ 22 w 22"/>
                <a:gd name="T37" fmla="*/ 8 h 14"/>
                <a:gd name="T38" fmla="*/ 20 w 22"/>
                <a:gd name="T39" fmla="*/ 10 h 14"/>
                <a:gd name="T40" fmla="*/ 18 w 22"/>
                <a:gd name="T41" fmla="*/ 12 h 14"/>
                <a:gd name="T42" fmla="*/ 16 w 22"/>
                <a:gd name="T43" fmla="*/ 12 h 14"/>
                <a:gd name="T44" fmla="*/ 14 w 22"/>
                <a:gd name="T45" fmla="*/ 14 h 14"/>
                <a:gd name="T46" fmla="*/ 12 w 22"/>
                <a:gd name="T47" fmla="*/ 14 h 14"/>
                <a:gd name="T48" fmla="*/ 10 w 22"/>
                <a:gd name="T49" fmla="*/ 14 h 14"/>
                <a:gd name="T50" fmla="*/ 8 w 22"/>
                <a:gd name="T51" fmla="*/ 14 h 14"/>
                <a:gd name="T52" fmla="*/ 4 w 22"/>
                <a:gd name="T5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4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35"/>
            <p:cNvSpPr>
              <a:spLocks/>
            </p:cNvSpPr>
            <p:nvPr/>
          </p:nvSpPr>
          <p:spPr bwMode="auto">
            <a:xfrm>
              <a:off x="5119688" y="-681038"/>
              <a:ext cx="15875" cy="22225"/>
            </a:xfrm>
            <a:custGeom>
              <a:avLst/>
              <a:gdLst>
                <a:gd name="T0" fmla="*/ 4 w 10"/>
                <a:gd name="T1" fmla="*/ 14 h 14"/>
                <a:gd name="T2" fmla="*/ 2 w 10"/>
                <a:gd name="T3" fmla="*/ 12 h 14"/>
                <a:gd name="T4" fmla="*/ 0 w 10"/>
                <a:gd name="T5" fmla="*/ 10 h 14"/>
                <a:gd name="T6" fmla="*/ 0 w 10"/>
                <a:gd name="T7" fmla="*/ 6 h 14"/>
                <a:gd name="T8" fmla="*/ 2 w 10"/>
                <a:gd name="T9" fmla="*/ 4 h 14"/>
                <a:gd name="T10" fmla="*/ 2 w 10"/>
                <a:gd name="T11" fmla="*/ 2 h 14"/>
                <a:gd name="T12" fmla="*/ 4 w 10"/>
                <a:gd name="T13" fmla="*/ 0 h 14"/>
                <a:gd name="T14" fmla="*/ 6 w 10"/>
                <a:gd name="T15" fmla="*/ 0 h 14"/>
                <a:gd name="T16" fmla="*/ 8 w 10"/>
                <a:gd name="T17" fmla="*/ 0 h 14"/>
                <a:gd name="T18" fmla="*/ 10 w 10"/>
                <a:gd name="T19" fmla="*/ 2 h 14"/>
                <a:gd name="T20" fmla="*/ 10 w 10"/>
                <a:gd name="T21" fmla="*/ 4 h 14"/>
                <a:gd name="T22" fmla="*/ 8 w 10"/>
                <a:gd name="T23" fmla="*/ 6 h 14"/>
                <a:gd name="T24" fmla="*/ 8 w 10"/>
                <a:gd name="T25" fmla="*/ 8 h 14"/>
                <a:gd name="T26" fmla="*/ 8 w 10"/>
                <a:gd name="T27" fmla="*/ 10 h 14"/>
                <a:gd name="T28" fmla="*/ 8 w 10"/>
                <a:gd name="T29" fmla="*/ 12 h 14"/>
                <a:gd name="T30" fmla="*/ 8 w 10"/>
                <a:gd name="T31" fmla="*/ 14 h 14"/>
                <a:gd name="T32" fmla="*/ 6 w 10"/>
                <a:gd name="T33" fmla="*/ 14 h 14"/>
                <a:gd name="T34" fmla="*/ 4 w 10"/>
                <a:gd name="T3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4">
                  <a:moveTo>
                    <a:pt x="4" y="14"/>
                  </a:moveTo>
                  <a:lnTo>
                    <a:pt x="2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38"/>
            <p:cNvSpPr>
              <a:spLocks/>
            </p:cNvSpPr>
            <p:nvPr/>
          </p:nvSpPr>
          <p:spPr bwMode="auto">
            <a:xfrm>
              <a:off x="5040313" y="-741363"/>
              <a:ext cx="9525" cy="28575"/>
            </a:xfrm>
            <a:custGeom>
              <a:avLst/>
              <a:gdLst>
                <a:gd name="T0" fmla="*/ 2 w 6"/>
                <a:gd name="T1" fmla="*/ 18 h 18"/>
                <a:gd name="T2" fmla="*/ 2 w 6"/>
                <a:gd name="T3" fmla="*/ 16 h 18"/>
                <a:gd name="T4" fmla="*/ 0 w 6"/>
                <a:gd name="T5" fmla="*/ 14 h 18"/>
                <a:gd name="T6" fmla="*/ 0 w 6"/>
                <a:gd name="T7" fmla="*/ 12 h 18"/>
                <a:gd name="T8" fmla="*/ 0 w 6"/>
                <a:gd name="T9" fmla="*/ 10 h 18"/>
                <a:gd name="T10" fmla="*/ 0 w 6"/>
                <a:gd name="T11" fmla="*/ 6 h 18"/>
                <a:gd name="T12" fmla="*/ 0 w 6"/>
                <a:gd name="T13" fmla="*/ 4 h 18"/>
                <a:gd name="T14" fmla="*/ 0 w 6"/>
                <a:gd name="T15" fmla="*/ 2 h 18"/>
                <a:gd name="T16" fmla="*/ 2 w 6"/>
                <a:gd name="T17" fmla="*/ 0 h 18"/>
                <a:gd name="T18" fmla="*/ 2 w 6"/>
                <a:gd name="T19" fmla="*/ 2 h 18"/>
                <a:gd name="T20" fmla="*/ 4 w 6"/>
                <a:gd name="T21" fmla="*/ 4 h 18"/>
                <a:gd name="T22" fmla="*/ 6 w 6"/>
                <a:gd name="T23" fmla="*/ 8 h 18"/>
                <a:gd name="T24" fmla="*/ 6 w 6"/>
                <a:gd name="T25" fmla="*/ 10 h 18"/>
                <a:gd name="T26" fmla="*/ 6 w 6"/>
                <a:gd name="T27" fmla="*/ 12 h 18"/>
                <a:gd name="T28" fmla="*/ 6 w 6"/>
                <a:gd name="T29" fmla="*/ 16 h 18"/>
                <a:gd name="T30" fmla="*/ 6 w 6"/>
                <a:gd name="T31" fmla="*/ 18 h 18"/>
                <a:gd name="T32" fmla="*/ 4 w 6"/>
                <a:gd name="T33" fmla="*/ 18 h 18"/>
                <a:gd name="T34" fmla="*/ 2 w 6"/>
                <a:gd name="T3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8">
                  <a:moveTo>
                    <a:pt x="2" y="18"/>
                  </a:move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10"/>
            <p:cNvSpPr>
              <a:spLocks/>
            </p:cNvSpPr>
            <p:nvPr/>
          </p:nvSpPr>
          <p:spPr bwMode="auto">
            <a:xfrm>
              <a:off x="4891088" y="-611188"/>
              <a:ext cx="28575" cy="25400"/>
            </a:xfrm>
            <a:custGeom>
              <a:avLst/>
              <a:gdLst>
                <a:gd name="T0" fmla="*/ 2 w 18"/>
                <a:gd name="T1" fmla="*/ 6 h 16"/>
                <a:gd name="T2" fmla="*/ 0 w 18"/>
                <a:gd name="T3" fmla="*/ 6 h 16"/>
                <a:gd name="T4" fmla="*/ 0 w 18"/>
                <a:gd name="T5" fmla="*/ 4 h 16"/>
                <a:gd name="T6" fmla="*/ 0 w 18"/>
                <a:gd name="T7" fmla="*/ 2 h 16"/>
                <a:gd name="T8" fmla="*/ 2 w 18"/>
                <a:gd name="T9" fmla="*/ 0 h 16"/>
                <a:gd name="T10" fmla="*/ 4 w 18"/>
                <a:gd name="T11" fmla="*/ 2 h 16"/>
                <a:gd name="T12" fmla="*/ 6 w 18"/>
                <a:gd name="T13" fmla="*/ 6 h 16"/>
                <a:gd name="T14" fmla="*/ 8 w 18"/>
                <a:gd name="T15" fmla="*/ 8 h 16"/>
                <a:gd name="T16" fmla="*/ 12 w 18"/>
                <a:gd name="T17" fmla="*/ 8 h 16"/>
                <a:gd name="T18" fmla="*/ 12 w 18"/>
                <a:gd name="T19" fmla="*/ 6 h 16"/>
                <a:gd name="T20" fmla="*/ 14 w 18"/>
                <a:gd name="T21" fmla="*/ 6 h 16"/>
                <a:gd name="T22" fmla="*/ 16 w 18"/>
                <a:gd name="T23" fmla="*/ 6 h 16"/>
                <a:gd name="T24" fmla="*/ 18 w 18"/>
                <a:gd name="T25" fmla="*/ 8 h 16"/>
                <a:gd name="T26" fmla="*/ 18 w 18"/>
                <a:gd name="T27" fmla="*/ 10 h 16"/>
                <a:gd name="T28" fmla="*/ 16 w 18"/>
                <a:gd name="T29" fmla="*/ 14 h 16"/>
                <a:gd name="T30" fmla="*/ 14 w 18"/>
                <a:gd name="T31" fmla="*/ 16 h 16"/>
                <a:gd name="T32" fmla="*/ 12 w 18"/>
                <a:gd name="T33" fmla="*/ 14 h 16"/>
                <a:gd name="T34" fmla="*/ 10 w 18"/>
                <a:gd name="T35" fmla="*/ 12 h 16"/>
                <a:gd name="T36" fmla="*/ 10 w 18"/>
                <a:gd name="T37" fmla="*/ 10 h 16"/>
                <a:gd name="T38" fmla="*/ 8 w 18"/>
                <a:gd name="T39" fmla="*/ 10 h 16"/>
                <a:gd name="T40" fmla="*/ 6 w 18"/>
                <a:gd name="T41" fmla="*/ 8 h 16"/>
                <a:gd name="T42" fmla="*/ 4 w 18"/>
                <a:gd name="T43" fmla="*/ 8 h 16"/>
                <a:gd name="T44" fmla="*/ 2 w 18"/>
                <a:gd name="T4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16">
                  <a:moveTo>
                    <a:pt x="2" y="6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6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4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34"/>
            <p:cNvSpPr>
              <a:spLocks/>
            </p:cNvSpPr>
            <p:nvPr/>
          </p:nvSpPr>
          <p:spPr bwMode="auto">
            <a:xfrm>
              <a:off x="4967288" y="-592138"/>
              <a:ext cx="19050" cy="15875"/>
            </a:xfrm>
            <a:custGeom>
              <a:avLst/>
              <a:gdLst>
                <a:gd name="T0" fmla="*/ 0 w 12"/>
                <a:gd name="T1" fmla="*/ 10 h 10"/>
                <a:gd name="T2" fmla="*/ 0 w 12"/>
                <a:gd name="T3" fmla="*/ 8 h 10"/>
                <a:gd name="T4" fmla="*/ 0 w 12"/>
                <a:gd name="T5" fmla="*/ 6 h 10"/>
                <a:gd name="T6" fmla="*/ 2 w 12"/>
                <a:gd name="T7" fmla="*/ 6 h 10"/>
                <a:gd name="T8" fmla="*/ 4 w 12"/>
                <a:gd name="T9" fmla="*/ 6 h 10"/>
                <a:gd name="T10" fmla="*/ 4 w 12"/>
                <a:gd name="T11" fmla="*/ 4 h 10"/>
                <a:gd name="T12" fmla="*/ 4 w 12"/>
                <a:gd name="T13" fmla="*/ 2 h 10"/>
                <a:gd name="T14" fmla="*/ 4 w 12"/>
                <a:gd name="T15" fmla="*/ 0 h 10"/>
                <a:gd name="T16" fmla="*/ 6 w 12"/>
                <a:gd name="T17" fmla="*/ 0 h 10"/>
                <a:gd name="T18" fmla="*/ 8 w 12"/>
                <a:gd name="T19" fmla="*/ 0 h 10"/>
                <a:gd name="T20" fmla="*/ 10 w 12"/>
                <a:gd name="T21" fmla="*/ 0 h 10"/>
                <a:gd name="T22" fmla="*/ 12 w 12"/>
                <a:gd name="T23" fmla="*/ 2 h 10"/>
                <a:gd name="T24" fmla="*/ 10 w 12"/>
                <a:gd name="T25" fmla="*/ 4 h 10"/>
                <a:gd name="T26" fmla="*/ 8 w 12"/>
                <a:gd name="T27" fmla="*/ 6 h 10"/>
                <a:gd name="T28" fmla="*/ 8 w 12"/>
                <a:gd name="T29" fmla="*/ 8 h 10"/>
                <a:gd name="T30" fmla="*/ 8 w 12"/>
                <a:gd name="T31" fmla="*/ 10 h 10"/>
                <a:gd name="T32" fmla="*/ 6 w 12"/>
                <a:gd name="T33" fmla="*/ 10 h 10"/>
                <a:gd name="T34" fmla="*/ 4 w 12"/>
                <a:gd name="T35" fmla="*/ 10 h 10"/>
                <a:gd name="T36" fmla="*/ 2 w 12"/>
                <a:gd name="T37" fmla="*/ 10 h 10"/>
                <a:gd name="T38" fmla="*/ 0 w 12"/>
                <a:gd name="T3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37"/>
            <p:cNvSpPr>
              <a:spLocks/>
            </p:cNvSpPr>
            <p:nvPr/>
          </p:nvSpPr>
          <p:spPr bwMode="auto">
            <a:xfrm>
              <a:off x="5180013" y="-731838"/>
              <a:ext cx="6350" cy="25400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2 h 16"/>
                <a:gd name="T4" fmla="*/ 0 w 4"/>
                <a:gd name="T5" fmla="*/ 10 h 16"/>
                <a:gd name="T6" fmla="*/ 0 w 4"/>
                <a:gd name="T7" fmla="*/ 8 h 16"/>
                <a:gd name="T8" fmla="*/ 0 w 4"/>
                <a:gd name="T9" fmla="*/ 4 h 16"/>
                <a:gd name="T10" fmla="*/ 2 w 4"/>
                <a:gd name="T11" fmla="*/ 2 h 16"/>
                <a:gd name="T12" fmla="*/ 2 w 4"/>
                <a:gd name="T13" fmla="*/ 0 h 16"/>
                <a:gd name="T14" fmla="*/ 4 w 4"/>
                <a:gd name="T15" fmla="*/ 2 h 16"/>
                <a:gd name="T16" fmla="*/ 4 w 4"/>
                <a:gd name="T17" fmla="*/ 6 h 16"/>
                <a:gd name="T18" fmla="*/ 4 w 4"/>
                <a:gd name="T19" fmla="*/ 10 h 16"/>
                <a:gd name="T20" fmla="*/ 4 w 4"/>
                <a:gd name="T21" fmla="*/ 12 h 16"/>
                <a:gd name="T22" fmla="*/ 2 w 4"/>
                <a:gd name="T23" fmla="*/ 14 h 16"/>
                <a:gd name="T24" fmla="*/ 2 w 4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56409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Wyoming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004048" y="2420888"/>
            <a:ext cx="3544502" cy="2775423"/>
          </a:xfrm>
          <a:custGeom>
            <a:avLst/>
            <a:gdLst>
              <a:gd name="T0" fmla="*/ 929 w 3051"/>
              <a:gd name="T1" fmla="*/ 5 h 2389"/>
              <a:gd name="T2" fmla="*/ 972 w 3051"/>
              <a:gd name="T3" fmla="*/ 5 h 2389"/>
              <a:gd name="T4" fmla="*/ 1052 w 3051"/>
              <a:gd name="T5" fmla="*/ 3 h 2389"/>
              <a:gd name="T6" fmla="*/ 1115 w 3051"/>
              <a:gd name="T7" fmla="*/ 5 h 2389"/>
              <a:gd name="T8" fmla="*/ 1196 w 3051"/>
              <a:gd name="T9" fmla="*/ 3 h 2389"/>
              <a:gd name="T10" fmla="*/ 1242 w 3051"/>
              <a:gd name="T11" fmla="*/ 3 h 2389"/>
              <a:gd name="T12" fmla="*/ 1330 w 3051"/>
              <a:gd name="T13" fmla="*/ 3 h 2389"/>
              <a:gd name="T14" fmla="*/ 1466 w 3051"/>
              <a:gd name="T15" fmla="*/ 3 h 2389"/>
              <a:gd name="T16" fmla="*/ 1567 w 3051"/>
              <a:gd name="T17" fmla="*/ 3 h 2389"/>
              <a:gd name="T18" fmla="*/ 1696 w 3051"/>
              <a:gd name="T19" fmla="*/ 3 h 2389"/>
              <a:gd name="T20" fmla="*/ 1743 w 3051"/>
              <a:gd name="T21" fmla="*/ 6 h 2389"/>
              <a:gd name="T22" fmla="*/ 1820 w 3051"/>
              <a:gd name="T23" fmla="*/ 6 h 2389"/>
              <a:gd name="T24" fmla="*/ 1913 w 3051"/>
              <a:gd name="T25" fmla="*/ 6 h 2389"/>
              <a:gd name="T26" fmla="*/ 2026 w 3051"/>
              <a:gd name="T27" fmla="*/ 8 h 2389"/>
              <a:gd name="T28" fmla="*/ 2147 w 3051"/>
              <a:gd name="T29" fmla="*/ 8 h 2389"/>
              <a:gd name="T30" fmla="*/ 2256 w 3051"/>
              <a:gd name="T31" fmla="*/ 3 h 2389"/>
              <a:gd name="T32" fmla="*/ 2379 w 3051"/>
              <a:gd name="T33" fmla="*/ 3 h 2389"/>
              <a:gd name="T34" fmla="*/ 2476 w 3051"/>
              <a:gd name="T35" fmla="*/ 3 h 2389"/>
              <a:gd name="T36" fmla="*/ 2592 w 3051"/>
              <a:gd name="T37" fmla="*/ 3 h 2389"/>
              <a:gd name="T38" fmla="*/ 2687 w 3051"/>
              <a:gd name="T39" fmla="*/ 5 h 2389"/>
              <a:gd name="T40" fmla="*/ 2745 w 3051"/>
              <a:gd name="T41" fmla="*/ 5 h 2389"/>
              <a:gd name="T42" fmla="*/ 2824 w 3051"/>
              <a:gd name="T43" fmla="*/ 5 h 2389"/>
              <a:gd name="T44" fmla="*/ 2942 w 3051"/>
              <a:gd name="T45" fmla="*/ 5 h 2389"/>
              <a:gd name="T46" fmla="*/ 3049 w 3051"/>
              <a:gd name="T47" fmla="*/ 56 h 2389"/>
              <a:gd name="T48" fmla="*/ 3049 w 3051"/>
              <a:gd name="T49" fmla="*/ 147 h 2389"/>
              <a:gd name="T50" fmla="*/ 3049 w 3051"/>
              <a:gd name="T51" fmla="*/ 225 h 2389"/>
              <a:gd name="T52" fmla="*/ 3049 w 3051"/>
              <a:gd name="T53" fmla="*/ 326 h 2389"/>
              <a:gd name="T54" fmla="*/ 3049 w 3051"/>
              <a:gd name="T55" fmla="*/ 438 h 2389"/>
              <a:gd name="T56" fmla="*/ 3049 w 3051"/>
              <a:gd name="T57" fmla="*/ 539 h 2389"/>
              <a:gd name="T58" fmla="*/ 3049 w 3051"/>
              <a:gd name="T59" fmla="*/ 627 h 2389"/>
              <a:gd name="T60" fmla="*/ 3049 w 3051"/>
              <a:gd name="T61" fmla="*/ 710 h 2389"/>
              <a:gd name="T62" fmla="*/ 3049 w 3051"/>
              <a:gd name="T63" fmla="*/ 829 h 2389"/>
              <a:gd name="T64" fmla="*/ 3049 w 3051"/>
              <a:gd name="T65" fmla="*/ 915 h 2389"/>
              <a:gd name="T66" fmla="*/ 3049 w 3051"/>
              <a:gd name="T67" fmla="*/ 1000 h 2389"/>
              <a:gd name="T68" fmla="*/ 3049 w 3051"/>
              <a:gd name="T69" fmla="*/ 1069 h 2389"/>
              <a:gd name="T70" fmla="*/ 3049 w 3051"/>
              <a:gd name="T71" fmla="*/ 1154 h 2389"/>
              <a:gd name="T72" fmla="*/ 3051 w 3051"/>
              <a:gd name="T73" fmla="*/ 1596 h 2389"/>
              <a:gd name="T74" fmla="*/ 3051 w 3051"/>
              <a:gd name="T75" fmla="*/ 1982 h 2389"/>
              <a:gd name="T76" fmla="*/ 2695 w 3051"/>
              <a:gd name="T77" fmla="*/ 2388 h 2389"/>
              <a:gd name="T78" fmla="*/ 2163 w 3051"/>
              <a:gd name="T79" fmla="*/ 2388 h 2389"/>
              <a:gd name="T80" fmla="*/ 1829 w 3051"/>
              <a:gd name="T81" fmla="*/ 2386 h 2389"/>
              <a:gd name="T82" fmla="*/ 1489 w 3051"/>
              <a:gd name="T83" fmla="*/ 2386 h 2389"/>
              <a:gd name="T84" fmla="*/ 977 w 3051"/>
              <a:gd name="T85" fmla="*/ 2388 h 2389"/>
              <a:gd name="T86" fmla="*/ 378 w 3051"/>
              <a:gd name="T87" fmla="*/ 2389 h 2389"/>
              <a:gd name="T88" fmla="*/ 3 w 3051"/>
              <a:gd name="T89" fmla="*/ 2293 h 2389"/>
              <a:gd name="T90" fmla="*/ 3 w 3051"/>
              <a:gd name="T91" fmla="*/ 1685 h 2389"/>
              <a:gd name="T92" fmla="*/ 5 w 3051"/>
              <a:gd name="T93" fmla="*/ 1300 h 2389"/>
              <a:gd name="T94" fmla="*/ 5 w 3051"/>
              <a:gd name="T95" fmla="*/ 1109 h 2389"/>
              <a:gd name="T96" fmla="*/ 5 w 3051"/>
              <a:gd name="T97" fmla="*/ 798 h 2389"/>
              <a:gd name="T98" fmla="*/ 3 w 3051"/>
              <a:gd name="T99" fmla="*/ 482 h 2389"/>
              <a:gd name="T100" fmla="*/ 0 w 3051"/>
              <a:gd name="T101" fmla="*/ 248 h 2389"/>
              <a:gd name="T102" fmla="*/ 0 w 3051"/>
              <a:gd name="T103" fmla="*/ 119 h 2389"/>
              <a:gd name="T104" fmla="*/ 0 w 3051"/>
              <a:gd name="T105" fmla="*/ 56 h 2389"/>
              <a:gd name="T106" fmla="*/ 48 w 3051"/>
              <a:gd name="T107" fmla="*/ 3 h 2389"/>
              <a:gd name="T108" fmla="*/ 214 w 3051"/>
              <a:gd name="T109" fmla="*/ 8 h 2389"/>
              <a:gd name="T110" fmla="*/ 335 w 3051"/>
              <a:gd name="T111" fmla="*/ 6 h 2389"/>
              <a:gd name="T112" fmla="*/ 449 w 3051"/>
              <a:gd name="T113" fmla="*/ 1 h 2389"/>
              <a:gd name="T114" fmla="*/ 513 w 3051"/>
              <a:gd name="T115" fmla="*/ 1 h 2389"/>
              <a:gd name="T116" fmla="*/ 623 w 3051"/>
              <a:gd name="T117" fmla="*/ 3 h 2389"/>
              <a:gd name="T118" fmla="*/ 727 w 3051"/>
              <a:gd name="T119" fmla="*/ 1 h 2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1" h="2389">
                <a:moveTo>
                  <a:pt x="850" y="0"/>
                </a:moveTo>
                <a:lnTo>
                  <a:pt x="856" y="3"/>
                </a:lnTo>
                <a:lnTo>
                  <a:pt x="858" y="5"/>
                </a:lnTo>
                <a:lnTo>
                  <a:pt x="860" y="5"/>
                </a:lnTo>
                <a:lnTo>
                  <a:pt x="863" y="5"/>
                </a:lnTo>
                <a:lnTo>
                  <a:pt x="866" y="5"/>
                </a:lnTo>
                <a:lnTo>
                  <a:pt x="868" y="5"/>
                </a:lnTo>
                <a:lnTo>
                  <a:pt x="870" y="5"/>
                </a:lnTo>
                <a:lnTo>
                  <a:pt x="871" y="5"/>
                </a:lnTo>
                <a:lnTo>
                  <a:pt x="881" y="5"/>
                </a:lnTo>
                <a:lnTo>
                  <a:pt x="883" y="5"/>
                </a:lnTo>
                <a:lnTo>
                  <a:pt x="893" y="5"/>
                </a:lnTo>
                <a:lnTo>
                  <a:pt x="903" y="5"/>
                </a:lnTo>
                <a:lnTo>
                  <a:pt x="906" y="5"/>
                </a:lnTo>
                <a:lnTo>
                  <a:pt x="911" y="5"/>
                </a:lnTo>
                <a:lnTo>
                  <a:pt x="918" y="5"/>
                </a:lnTo>
                <a:lnTo>
                  <a:pt x="923" y="5"/>
                </a:lnTo>
                <a:lnTo>
                  <a:pt x="924" y="5"/>
                </a:lnTo>
                <a:lnTo>
                  <a:pt x="929" y="5"/>
                </a:lnTo>
                <a:lnTo>
                  <a:pt x="934" y="5"/>
                </a:lnTo>
                <a:lnTo>
                  <a:pt x="938" y="5"/>
                </a:lnTo>
                <a:lnTo>
                  <a:pt x="939" y="5"/>
                </a:lnTo>
                <a:lnTo>
                  <a:pt x="941" y="5"/>
                </a:lnTo>
                <a:lnTo>
                  <a:pt x="946" y="5"/>
                </a:lnTo>
                <a:lnTo>
                  <a:pt x="949" y="5"/>
                </a:lnTo>
                <a:lnTo>
                  <a:pt x="951" y="5"/>
                </a:lnTo>
                <a:lnTo>
                  <a:pt x="952" y="5"/>
                </a:lnTo>
                <a:lnTo>
                  <a:pt x="954" y="5"/>
                </a:lnTo>
                <a:lnTo>
                  <a:pt x="956" y="5"/>
                </a:lnTo>
                <a:lnTo>
                  <a:pt x="957" y="5"/>
                </a:lnTo>
                <a:lnTo>
                  <a:pt x="959" y="5"/>
                </a:lnTo>
                <a:lnTo>
                  <a:pt x="961" y="5"/>
                </a:lnTo>
                <a:lnTo>
                  <a:pt x="962" y="5"/>
                </a:lnTo>
                <a:lnTo>
                  <a:pt x="964" y="5"/>
                </a:lnTo>
                <a:lnTo>
                  <a:pt x="966" y="5"/>
                </a:lnTo>
                <a:lnTo>
                  <a:pt x="969" y="5"/>
                </a:lnTo>
                <a:lnTo>
                  <a:pt x="971" y="5"/>
                </a:lnTo>
                <a:lnTo>
                  <a:pt x="972" y="5"/>
                </a:lnTo>
                <a:lnTo>
                  <a:pt x="974" y="3"/>
                </a:lnTo>
                <a:lnTo>
                  <a:pt x="977" y="3"/>
                </a:lnTo>
                <a:lnTo>
                  <a:pt x="981" y="3"/>
                </a:lnTo>
                <a:lnTo>
                  <a:pt x="986" y="3"/>
                </a:lnTo>
                <a:lnTo>
                  <a:pt x="991" y="3"/>
                </a:lnTo>
                <a:lnTo>
                  <a:pt x="992" y="3"/>
                </a:lnTo>
                <a:lnTo>
                  <a:pt x="995" y="3"/>
                </a:lnTo>
                <a:lnTo>
                  <a:pt x="1004" y="5"/>
                </a:lnTo>
                <a:lnTo>
                  <a:pt x="1007" y="5"/>
                </a:lnTo>
                <a:lnTo>
                  <a:pt x="1010" y="5"/>
                </a:lnTo>
                <a:lnTo>
                  <a:pt x="1014" y="3"/>
                </a:lnTo>
                <a:lnTo>
                  <a:pt x="1020" y="3"/>
                </a:lnTo>
                <a:lnTo>
                  <a:pt x="1027" y="3"/>
                </a:lnTo>
                <a:lnTo>
                  <a:pt x="1032" y="3"/>
                </a:lnTo>
                <a:lnTo>
                  <a:pt x="1034" y="3"/>
                </a:lnTo>
                <a:lnTo>
                  <a:pt x="1039" y="3"/>
                </a:lnTo>
                <a:lnTo>
                  <a:pt x="1044" y="3"/>
                </a:lnTo>
                <a:lnTo>
                  <a:pt x="1047" y="3"/>
                </a:lnTo>
                <a:lnTo>
                  <a:pt x="1052" y="3"/>
                </a:lnTo>
                <a:lnTo>
                  <a:pt x="1055" y="3"/>
                </a:lnTo>
                <a:lnTo>
                  <a:pt x="1057" y="3"/>
                </a:lnTo>
                <a:lnTo>
                  <a:pt x="1058" y="3"/>
                </a:lnTo>
                <a:lnTo>
                  <a:pt x="1060" y="3"/>
                </a:lnTo>
                <a:lnTo>
                  <a:pt x="1063" y="3"/>
                </a:lnTo>
                <a:lnTo>
                  <a:pt x="1073" y="3"/>
                </a:lnTo>
                <a:lnTo>
                  <a:pt x="1077" y="3"/>
                </a:lnTo>
                <a:lnTo>
                  <a:pt x="1078" y="3"/>
                </a:lnTo>
                <a:lnTo>
                  <a:pt x="1085" y="3"/>
                </a:lnTo>
                <a:lnTo>
                  <a:pt x="1090" y="3"/>
                </a:lnTo>
                <a:lnTo>
                  <a:pt x="1093" y="3"/>
                </a:lnTo>
                <a:lnTo>
                  <a:pt x="1100" y="5"/>
                </a:lnTo>
                <a:lnTo>
                  <a:pt x="1101" y="5"/>
                </a:lnTo>
                <a:lnTo>
                  <a:pt x="1103" y="5"/>
                </a:lnTo>
                <a:lnTo>
                  <a:pt x="1105" y="5"/>
                </a:lnTo>
                <a:lnTo>
                  <a:pt x="1108" y="5"/>
                </a:lnTo>
                <a:lnTo>
                  <a:pt x="1111" y="5"/>
                </a:lnTo>
                <a:lnTo>
                  <a:pt x="1113" y="5"/>
                </a:lnTo>
                <a:lnTo>
                  <a:pt x="1115" y="5"/>
                </a:lnTo>
                <a:lnTo>
                  <a:pt x="1121" y="5"/>
                </a:lnTo>
                <a:lnTo>
                  <a:pt x="1126" y="5"/>
                </a:lnTo>
                <a:lnTo>
                  <a:pt x="1130" y="5"/>
                </a:lnTo>
                <a:lnTo>
                  <a:pt x="1136" y="5"/>
                </a:lnTo>
                <a:lnTo>
                  <a:pt x="1138" y="5"/>
                </a:lnTo>
                <a:lnTo>
                  <a:pt x="1140" y="5"/>
                </a:lnTo>
                <a:lnTo>
                  <a:pt x="1145" y="5"/>
                </a:lnTo>
                <a:lnTo>
                  <a:pt x="1153" y="5"/>
                </a:lnTo>
                <a:lnTo>
                  <a:pt x="1158" y="5"/>
                </a:lnTo>
                <a:lnTo>
                  <a:pt x="1168" y="5"/>
                </a:lnTo>
                <a:lnTo>
                  <a:pt x="1169" y="5"/>
                </a:lnTo>
                <a:lnTo>
                  <a:pt x="1171" y="5"/>
                </a:lnTo>
                <a:lnTo>
                  <a:pt x="1174" y="5"/>
                </a:lnTo>
                <a:lnTo>
                  <a:pt x="1178" y="5"/>
                </a:lnTo>
                <a:lnTo>
                  <a:pt x="1186" y="5"/>
                </a:lnTo>
                <a:lnTo>
                  <a:pt x="1188" y="5"/>
                </a:lnTo>
                <a:lnTo>
                  <a:pt x="1193" y="3"/>
                </a:lnTo>
                <a:lnTo>
                  <a:pt x="1194" y="3"/>
                </a:lnTo>
                <a:lnTo>
                  <a:pt x="1196" y="3"/>
                </a:lnTo>
                <a:lnTo>
                  <a:pt x="1198" y="3"/>
                </a:lnTo>
                <a:lnTo>
                  <a:pt x="1199" y="3"/>
                </a:lnTo>
                <a:lnTo>
                  <a:pt x="1203" y="3"/>
                </a:lnTo>
                <a:lnTo>
                  <a:pt x="1206" y="3"/>
                </a:lnTo>
                <a:lnTo>
                  <a:pt x="1209" y="3"/>
                </a:lnTo>
                <a:lnTo>
                  <a:pt x="1211" y="3"/>
                </a:lnTo>
                <a:lnTo>
                  <a:pt x="1212" y="3"/>
                </a:lnTo>
                <a:lnTo>
                  <a:pt x="1214" y="3"/>
                </a:lnTo>
                <a:lnTo>
                  <a:pt x="1216" y="5"/>
                </a:lnTo>
                <a:lnTo>
                  <a:pt x="1219" y="5"/>
                </a:lnTo>
                <a:lnTo>
                  <a:pt x="1222" y="5"/>
                </a:lnTo>
                <a:lnTo>
                  <a:pt x="1226" y="5"/>
                </a:lnTo>
                <a:lnTo>
                  <a:pt x="1227" y="3"/>
                </a:lnTo>
                <a:lnTo>
                  <a:pt x="1229" y="3"/>
                </a:lnTo>
                <a:lnTo>
                  <a:pt x="1231" y="3"/>
                </a:lnTo>
                <a:lnTo>
                  <a:pt x="1234" y="3"/>
                </a:lnTo>
                <a:lnTo>
                  <a:pt x="1236" y="3"/>
                </a:lnTo>
                <a:lnTo>
                  <a:pt x="1239" y="3"/>
                </a:lnTo>
                <a:lnTo>
                  <a:pt x="1242" y="3"/>
                </a:lnTo>
                <a:lnTo>
                  <a:pt x="1246" y="3"/>
                </a:lnTo>
                <a:lnTo>
                  <a:pt x="1251" y="3"/>
                </a:lnTo>
                <a:lnTo>
                  <a:pt x="1252" y="3"/>
                </a:lnTo>
                <a:lnTo>
                  <a:pt x="1254" y="3"/>
                </a:lnTo>
                <a:lnTo>
                  <a:pt x="1256" y="3"/>
                </a:lnTo>
                <a:lnTo>
                  <a:pt x="1257" y="3"/>
                </a:lnTo>
                <a:lnTo>
                  <a:pt x="1259" y="3"/>
                </a:lnTo>
                <a:lnTo>
                  <a:pt x="1261" y="3"/>
                </a:lnTo>
                <a:lnTo>
                  <a:pt x="1265" y="3"/>
                </a:lnTo>
                <a:lnTo>
                  <a:pt x="1272" y="3"/>
                </a:lnTo>
                <a:lnTo>
                  <a:pt x="1275" y="3"/>
                </a:lnTo>
                <a:lnTo>
                  <a:pt x="1277" y="3"/>
                </a:lnTo>
                <a:lnTo>
                  <a:pt x="1282" y="3"/>
                </a:lnTo>
                <a:lnTo>
                  <a:pt x="1290" y="3"/>
                </a:lnTo>
                <a:lnTo>
                  <a:pt x="1305" y="3"/>
                </a:lnTo>
                <a:lnTo>
                  <a:pt x="1307" y="3"/>
                </a:lnTo>
                <a:lnTo>
                  <a:pt x="1317" y="3"/>
                </a:lnTo>
                <a:lnTo>
                  <a:pt x="1322" y="3"/>
                </a:lnTo>
                <a:lnTo>
                  <a:pt x="1330" y="3"/>
                </a:lnTo>
                <a:lnTo>
                  <a:pt x="1332" y="3"/>
                </a:lnTo>
                <a:lnTo>
                  <a:pt x="1357" y="3"/>
                </a:lnTo>
                <a:lnTo>
                  <a:pt x="1358" y="3"/>
                </a:lnTo>
                <a:lnTo>
                  <a:pt x="1370" y="3"/>
                </a:lnTo>
                <a:lnTo>
                  <a:pt x="1376" y="3"/>
                </a:lnTo>
                <a:lnTo>
                  <a:pt x="1383" y="3"/>
                </a:lnTo>
                <a:lnTo>
                  <a:pt x="1385" y="3"/>
                </a:lnTo>
                <a:lnTo>
                  <a:pt x="1390" y="3"/>
                </a:lnTo>
                <a:lnTo>
                  <a:pt x="1398" y="3"/>
                </a:lnTo>
                <a:lnTo>
                  <a:pt x="1406" y="3"/>
                </a:lnTo>
                <a:lnTo>
                  <a:pt x="1416" y="3"/>
                </a:lnTo>
                <a:lnTo>
                  <a:pt x="1423" y="3"/>
                </a:lnTo>
                <a:lnTo>
                  <a:pt x="1439" y="3"/>
                </a:lnTo>
                <a:lnTo>
                  <a:pt x="1446" y="3"/>
                </a:lnTo>
                <a:lnTo>
                  <a:pt x="1453" y="3"/>
                </a:lnTo>
                <a:lnTo>
                  <a:pt x="1458" y="3"/>
                </a:lnTo>
                <a:lnTo>
                  <a:pt x="1461" y="3"/>
                </a:lnTo>
                <a:lnTo>
                  <a:pt x="1464" y="3"/>
                </a:lnTo>
                <a:lnTo>
                  <a:pt x="1466" y="3"/>
                </a:lnTo>
                <a:lnTo>
                  <a:pt x="1468" y="3"/>
                </a:lnTo>
                <a:lnTo>
                  <a:pt x="1473" y="3"/>
                </a:lnTo>
                <a:lnTo>
                  <a:pt x="1492" y="3"/>
                </a:lnTo>
                <a:lnTo>
                  <a:pt x="1494" y="3"/>
                </a:lnTo>
                <a:lnTo>
                  <a:pt x="1501" y="3"/>
                </a:lnTo>
                <a:lnTo>
                  <a:pt x="1502" y="3"/>
                </a:lnTo>
                <a:lnTo>
                  <a:pt x="1517" y="3"/>
                </a:lnTo>
                <a:lnTo>
                  <a:pt x="1519" y="3"/>
                </a:lnTo>
                <a:lnTo>
                  <a:pt x="1521" y="3"/>
                </a:lnTo>
                <a:lnTo>
                  <a:pt x="1522" y="3"/>
                </a:lnTo>
                <a:lnTo>
                  <a:pt x="1524" y="3"/>
                </a:lnTo>
                <a:lnTo>
                  <a:pt x="1544" y="3"/>
                </a:lnTo>
                <a:lnTo>
                  <a:pt x="1549" y="3"/>
                </a:lnTo>
                <a:lnTo>
                  <a:pt x="1550" y="3"/>
                </a:lnTo>
                <a:lnTo>
                  <a:pt x="1552" y="3"/>
                </a:lnTo>
                <a:lnTo>
                  <a:pt x="1559" y="3"/>
                </a:lnTo>
                <a:lnTo>
                  <a:pt x="1560" y="3"/>
                </a:lnTo>
                <a:lnTo>
                  <a:pt x="1562" y="3"/>
                </a:lnTo>
                <a:lnTo>
                  <a:pt x="1567" y="3"/>
                </a:lnTo>
                <a:lnTo>
                  <a:pt x="1570" y="3"/>
                </a:lnTo>
                <a:lnTo>
                  <a:pt x="1588" y="3"/>
                </a:lnTo>
                <a:lnTo>
                  <a:pt x="1592" y="3"/>
                </a:lnTo>
                <a:lnTo>
                  <a:pt x="1603" y="3"/>
                </a:lnTo>
                <a:lnTo>
                  <a:pt x="1613" y="3"/>
                </a:lnTo>
                <a:lnTo>
                  <a:pt x="1615" y="3"/>
                </a:lnTo>
                <a:lnTo>
                  <a:pt x="1617" y="3"/>
                </a:lnTo>
                <a:lnTo>
                  <a:pt x="1627" y="3"/>
                </a:lnTo>
                <a:lnTo>
                  <a:pt x="1628" y="3"/>
                </a:lnTo>
                <a:lnTo>
                  <a:pt x="1630" y="3"/>
                </a:lnTo>
                <a:lnTo>
                  <a:pt x="1637" y="3"/>
                </a:lnTo>
                <a:lnTo>
                  <a:pt x="1643" y="3"/>
                </a:lnTo>
                <a:lnTo>
                  <a:pt x="1645" y="3"/>
                </a:lnTo>
                <a:lnTo>
                  <a:pt x="1658" y="3"/>
                </a:lnTo>
                <a:lnTo>
                  <a:pt x="1663" y="3"/>
                </a:lnTo>
                <a:lnTo>
                  <a:pt x="1673" y="3"/>
                </a:lnTo>
                <a:lnTo>
                  <a:pt x="1680" y="3"/>
                </a:lnTo>
                <a:lnTo>
                  <a:pt x="1686" y="3"/>
                </a:lnTo>
                <a:lnTo>
                  <a:pt x="1696" y="3"/>
                </a:lnTo>
                <a:lnTo>
                  <a:pt x="1708" y="5"/>
                </a:lnTo>
                <a:lnTo>
                  <a:pt x="1709" y="5"/>
                </a:lnTo>
                <a:lnTo>
                  <a:pt x="1711" y="5"/>
                </a:lnTo>
                <a:lnTo>
                  <a:pt x="1719" y="5"/>
                </a:lnTo>
                <a:lnTo>
                  <a:pt x="1721" y="5"/>
                </a:lnTo>
                <a:lnTo>
                  <a:pt x="1723" y="5"/>
                </a:lnTo>
                <a:lnTo>
                  <a:pt x="1724" y="5"/>
                </a:lnTo>
                <a:lnTo>
                  <a:pt x="1724" y="6"/>
                </a:lnTo>
                <a:lnTo>
                  <a:pt x="1726" y="6"/>
                </a:lnTo>
                <a:lnTo>
                  <a:pt x="1728" y="6"/>
                </a:lnTo>
                <a:lnTo>
                  <a:pt x="1729" y="6"/>
                </a:lnTo>
                <a:lnTo>
                  <a:pt x="1731" y="6"/>
                </a:lnTo>
                <a:lnTo>
                  <a:pt x="1733" y="6"/>
                </a:lnTo>
                <a:lnTo>
                  <a:pt x="1734" y="6"/>
                </a:lnTo>
                <a:lnTo>
                  <a:pt x="1736" y="6"/>
                </a:lnTo>
                <a:lnTo>
                  <a:pt x="1738" y="6"/>
                </a:lnTo>
                <a:lnTo>
                  <a:pt x="1739" y="6"/>
                </a:lnTo>
                <a:lnTo>
                  <a:pt x="1741" y="6"/>
                </a:lnTo>
                <a:lnTo>
                  <a:pt x="1743" y="6"/>
                </a:lnTo>
                <a:lnTo>
                  <a:pt x="1744" y="6"/>
                </a:lnTo>
                <a:lnTo>
                  <a:pt x="1746" y="6"/>
                </a:lnTo>
                <a:lnTo>
                  <a:pt x="1747" y="6"/>
                </a:lnTo>
                <a:lnTo>
                  <a:pt x="1751" y="6"/>
                </a:lnTo>
                <a:lnTo>
                  <a:pt x="1764" y="6"/>
                </a:lnTo>
                <a:lnTo>
                  <a:pt x="1766" y="6"/>
                </a:lnTo>
                <a:lnTo>
                  <a:pt x="1769" y="6"/>
                </a:lnTo>
                <a:lnTo>
                  <a:pt x="1771" y="6"/>
                </a:lnTo>
                <a:lnTo>
                  <a:pt x="1776" y="6"/>
                </a:lnTo>
                <a:lnTo>
                  <a:pt x="1777" y="6"/>
                </a:lnTo>
                <a:lnTo>
                  <a:pt x="1781" y="6"/>
                </a:lnTo>
                <a:lnTo>
                  <a:pt x="1782" y="6"/>
                </a:lnTo>
                <a:lnTo>
                  <a:pt x="1787" y="6"/>
                </a:lnTo>
                <a:lnTo>
                  <a:pt x="1809" y="6"/>
                </a:lnTo>
                <a:lnTo>
                  <a:pt x="1810" y="6"/>
                </a:lnTo>
                <a:lnTo>
                  <a:pt x="1814" y="6"/>
                </a:lnTo>
                <a:lnTo>
                  <a:pt x="1815" y="6"/>
                </a:lnTo>
                <a:lnTo>
                  <a:pt x="1819" y="6"/>
                </a:lnTo>
                <a:lnTo>
                  <a:pt x="1820" y="6"/>
                </a:lnTo>
                <a:lnTo>
                  <a:pt x="1824" y="6"/>
                </a:lnTo>
                <a:lnTo>
                  <a:pt x="1825" y="6"/>
                </a:lnTo>
                <a:lnTo>
                  <a:pt x="1834" y="6"/>
                </a:lnTo>
                <a:lnTo>
                  <a:pt x="1837" y="6"/>
                </a:lnTo>
                <a:lnTo>
                  <a:pt x="1839" y="6"/>
                </a:lnTo>
                <a:lnTo>
                  <a:pt x="1840" y="6"/>
                </a:lnTo>
                <a:lnTo>
                  <a:pt x="1842" y="6"/>
                </a:lnTo>
                <a:lnTo>
                  <a:pt x="1844" y="6"/>
                </a:lnTo>
                <a:lnTo>
                  <a:pt x="1845" y="6"/>
                </a:lnTo>
                <a:lnTo>
                  <a:pt x="1847" y="6"/>
                </a:lnTo>
                <a:lnTo>
                  <a:pt x="1849" y="6"/>
                </a:lnTo>
                <a:lnTo>
                  <a:pt x="1857" y="6"/>
                </a:lnTo>
                <a:lnTo>
                  <a:pt x="1858" y="6"/>
                </a:lnTo>
                <a:lnTo>
                  <a:pt x="1870" y="6"/>
                </a:lnTo>
                <a:lnTo>
                  <a:pt x="1872" y="6"/>
                </a:lnTo>
                <a:lnTo>
                  <a:pt x="1875" y="6"/>
                </a:lnTo>
                <a:lnTo>
                  <a:pt x="1893" y="6"/>
                </a:lnTo>
                <a:lnTo>
                  <a:pt x="1903" y="6"/>
                </a:lnTo>
                <a:lnTo>
                  <a:pt x="1913" y="6"/>
                </a:lnTo>
                <a:lnTo>
                  <a:pt x="1918" y="6"/>
                </a:lnTo>
                <a:lnTo>
                  <a:pt x="1923" y="6"/>
                </a:lnTo>
                <a:lnTo>
                  <a:pt x="1930" y="6"/>
                </a:lnTo>
                <a:lnTo>
                  <a:pt x="1931" y="6"/>
                </a:lnTo>
                <a:lnTo>
                  <a:pt x="1938" y="6"/>
                </a:lnTo>
                <a:lnTo>
                  <a:pt x="1943" y="6"/>
                </a:lnTo>
                <a:lnTo>
                  <a:pt x="1953" y="6"/>
                </a:lnTo>
                <a:lnTo>
                  <a:pt x="1955" y="6"/>
                </a:lnTo>
                <a:lnTo>
                  <a:pt x="1956" y="8"/>
                </a:lnTo>
                <a:lnTo>
                  <a:pt x="1976" y="8"/>
                </a:lnTo>
                <a:lnTo>
                  <a:pt x="1984" y="8"/>
                </a:lnTo>
                <a:lnTo>
                  <a:pt x="1986" y="8"/>
                </a:lnTo>
                <a:lnTo>
                  <a:pt x="2003" y="8"/>
                </a:lnTo>
                <a:lnTo>
                  <a:pt x="2013" y="8"/>
                </a:lnTo>
                <a:lnTo>
                  <a:pt x="2014" y="8"/>
                </a:lnTo>
                <a:lnTo>
                  <a:pt x="2016" y="8"/>
                </a:lnTo>
                <a:lnTo>
                  <a:pt x="2019" y="8"/>
                </a:lnTo>
                <a:lnTo>
                  <a:pt x="2021" y="8"/>
                </a:lnTo>
                <a:lnTo>
                  <a:pt x="2026" y="8"/>
                </a:lnTo>
                <a:lnTo>
                  <a:pt x="2034" y="8"/>
                </a:lnTo>
                <a:lnTo>
                  <a:pt x="2039" y="8"/>
                </a:lnTo>
                <a:lnTo>
                  <a:pt x="2044" y="8"/>
                </a:lnTo>
                <a:lnTo>
                  <a:pt x="2056" y="8"/>
                </a:lnTo>
                <a:lnTo>
                  <a:pt x="2061" y="8"/>
                </a:lnTo>
                <a:lnTo>
                  <a:pt x="2062" y="8"/>
                </a:lnTo>
                <a:lnTo>
                  <a:pt x="2064" y="8"/>
                </a:lnTo>
                <a:lnTo>
                  <a:pt x="2067" y="8"/>
                </a:lnTo>
                <a:lnTo>
                  <a:pt x="2070" y="8"/>
                </a:lnTo>
                <a:lnTo>
                  <a:pt x="2085" y="8"/>
                </a:lnTo>
                <a:lnTo>
                  <a:pt x="2087" y="8"/>
                </a:lnTo>
                <a:lnTo>
                  <a:pt x="2094" y="8"/>
                </a:lnTo>
                <a:lnTo>
                  <a:pt x="2100" y="8"/>
                </a:lnTo>
                <a:lnTo>
                  <a:pt x="2114" y="8"/>
                </a:lnTo>
                <a:lnTo>
                  <a:pt x="2117" y="8"/>
                </a:lnTo>
                <a:lnTo>
                  <a:pt x="2122" y="8"/>
                </a:lnTo>
                <a:lnTo>
                  <a:pt x="2133" y="8"/>
                </a:lnTo>
                <a:lnTo>
                  <a:pt x="2140" y="8"/>
                </a:lnTo>
                <a:lnTo>
                  <a:pt x="2147" y="8"/>
                </a:lnTo>
                <a:lnTo>
                  <a:pt x="2152" y="8"/>
                </a:lnTo>
                <a:lnTo>
                  <a:pt x="2160" y="8"/>
                </a:lnTo>
                <a:lnTo>
                  <a:pt x="2162" y="8"/>
                </a:lnTo>
                <a:lnTo>
                  <a:pt x="2181" y="8"/>
                </a:lnTo>
                <a:lnTo>
                  <a:pt x="2183" y="8"/>
                </a:lnTo>
                <a:lnTo>
                  <a:pt x="2191" y="8"/>
                </a:lnTo>
                <a:lnTo>
                  <a:pt x="2195" y="8"/>
                </a:lnTo>
                <a:lnTo>
                  <a:pt x="2196" y="8"/>
                </a:lnTo>
                <a:lnTo>
                  <a:pt x="2198" y="8"/>
                </a:lnTo>
                <a:lnTo>
                  <a:pt x="2201" y="8"/>
                </a:lnTo>
                <a:lnTo>
                  <a:pt x="2203" y="8"/>
                </a:lnTo>
                <a:lnTo>
                  <a:pt x="2233" y="8"/>
                </a:lnTo>
                <a:lnTo>
                  <a:pt x="2238" y="5"/>
                </a:lnTo>
                <a:lnTo>
                  <a:pt x="2239" y="5"/>
                </a:lnTo>
                <a:lnTo>
                  <a:pt x="2239" y="3"/>
                </a:lnTo>
                <a:lnTo>
                  <a:pt x="2241" y="3"/>
                </a:lnTo>
                <a:lnTo>
                  <a:pt x="2246" y="3"/>
                </a:lnTo>
                <a:lnTo>
                  <a:pt x="2248" y="3"/>
                </a:lnTo>
                <a:lnTo>
                  <a:pt x="2256" y="3"/>
                </a:lnTo>
                <a:lnTo>
                  <a:pt x="2266" y="3"/>
                </a:lnTo>
                <a:lnTo>
                  <a:pt x="2268" y="3"/>
                </a:lnTo>
                <a:lnTo>
                  <a:pt x="2286" y="3"/>
                </a:lnTo>
                <a:lnTo>
                  <a:pt x="2287" y="3"/>
                </a:lnTo>
                <a:lnTo>
                  <a:pt x="2296" y="3"/>
                </a:lnTo>
                <a:lnTo>
                  <a:pt x="2299" y="3"/>
                </a:lnTo>
                <a:lnTo>
                  <a:pt x="2302" y="3"/>
                </a:lnTo>
                <a:lnTo>
                  <a:pt x="2311" y="3"/>
                </a:lnTo>
                <a:lnTo>
                  <a:pt x="2326" y="3"/>
                </a:lnTo>
                <a:lnTo>
                  <a:pt x="2329" y="3"/>
                </a:lnTo>
                <a:lnTo>
                  <a:pt x="2334" y="3"/>
                </a:lnTo>
                <a:lnTo>
                  <a:pt x="2342" y="3"/>
                </a:lnTo>
                <a:lnTo>
                  <a:pt x="2355" y="3"/>
                </a:lnTo>
                <a:lnTo>
                  <a:pt x="2357" y="3"/>
                </a:lnTo>
                <a:lnTo>
                  <a:pt x="2362" y="3"/>
                </a:lnTo>
                <a:lnTo>
                  <a:pt x="2365" y="3"/>
                </a:lnTo>
                <a:lnTo>
                  <a:pt x="2370" y="3"/>
                </a:lnTo>
                <a:lnTo>
                  <a:pt x="2372" y="3"/>
                </a:lnTo>
                <a:lnTo>
                  <a:pt x="2379" y="3"/>
                </a:lnTo>
                <a:lnTo>
                  <a:pt x="2384" y="3"/>
                </a:lnTo>
                <a:lnTo>
                  <a:pt x="2403" y="3"/>
                </a:lnTo>
                <a:lnTo>
                  <a:pt x="2408" y="3"/>
                </a:lnTo>
                <a:lnTo>
                  <a:pt x="2412" y="3"/>
                </a:lnTo>
                <a:lnTo>
                  <a:pt x="2418" y="3"/>
                </a:lnTo>
                <a:lnTo>
                  <a:pt x="2420" y="3"/>
                </a:lnTo>
                <a:lnTo>
                  <a:pt x="2423" y="3"/>
                </a:lnTo>
                <a:lnTo>
                  <a:pt x="2425" y="3"/>
                </a:lnTo>
                <a:lnTo>
                  <a:pt x="2428" y="3"/>
                </a:lnTo>
                <a:lnTo>
                  <a:pt x="2432" y="3"/>
                </a:lnTo>
                <a:lnTo>
                  <a:pt x="2438" y="3"/>
                </a:lnTo>
                <a:lnTo>
                  <a:pt x="2443" y="3"/>
                </a:lnTo>
                <a:lnTo>
                  <a:pt x="2450" y="3"/>
                </a:lnTo>
                <a:lnTo>
                  <a:pt x="2453" y="3"/>
                </a:lnTo>
                <a:lnTo>
                  <a:pt x="2455" y="3"/>
                </a:lnTo>
                <a:lnTo>
                  <a:pt x="2465" y="3"/>
                </a:lnTo>
                <a:lnTo>
                  <a:pt x="2473" y="3"/>
                </a:lnTo>
                <a:lnTo>
                  <a:pt x="2475" y="3"/>
                </a:lnTo>
                <a:lnTo>
                  <a:pt x="2476" y="3"/>
                </a:lnTo>
                <a:lnTo>
                  <a:pt x="2485" y="3"/>
                </a:lnTo>
                <a:lnTo>
                  <a:pt x="2486" y="3"/>
                </a:lnTo>
                <a:lnTo>
                  <a:pt x="2488" y="3"/>
                </a:lnTo>
                <a:lnTo>
                  <a:pt x="2490" y="3"/>
                </a:lnTo>
                <a:lnTo>
                  <a:pt x="2504" y="3"/>
                </a:lnTo>
                <a:lnTo>
                  <a:pt x="2514" y="3"/>
                </a:lnTo>
                <a:lnTo>
                  <a:pt x="2529" y="3"/>
                </a:lnTo>
                <a:lnTo>
                  <a:pt x="2538" y="3"/>
                </a:lnTo>
                <a:lnTo>
                  <a:pt x="2541" y="3"/>
                </a:lnTo>
                <a:lnTo>
                  <a:pt x="2548" y="3"/>
                </a:lnTo>
                <a:lnTo>
                  <a:pt x="2551" y="3"/>
                </a:lnTo>
                <a:lnTo>
                  <a:pt x="2552" y="3"/>
                </a:lnTo>
                <a:lnTo>
                  <a:pt x="2562" y="3"/>
                </a:lnTo>
                <a:lnTo>
                  <a:pt x="2571" y="3"/>
                </a:lnTo>
                <a:lnTo>
                  <a:pt x="2576" y="3"/>
                </a:lnTo>
                <a:lnTo>
                  <a:pt x="2582" y="3"/>
                </a:lnTo>
                <a:lnTo>
                  <a:pt x="2584" y="3"/>
                </a:lnTo>
                <a:lnTo>
                  <a:pt x="2586" y="3"/>
                </a:lnTo>
                <a:lnTo>
                  <a:pt x="2592" y="3"/>
                </a:lnTo>
                <a:lnTo>
                  <a:pt x="2599" y="3"/>
                </a:lnTo>
                <a:lnTo>
                  <a:pt x="2604" y="3"/>
                </a:lnTo>
                <a:lnTo>
                  <a:pt x="2612" y="3"/>
                </a:lnTo>
                <a:lnTo>
                  <a:pt x="2620" y="3"/>
                </a:lnTo>
                <a:lnTo>
                  <a:pt x="2627" y="3"/>
                </a:lnTo>
                <a:lnTo>
                  <a:pt x="2630" y="3"/>
                </a:lnTo>
                <a:lnTo>
                  <a:pt x="2637" y="3"/>
                </a:lnTo>
                <a:lnTo>
                  <a:pt x="2639" y="3"/>
                </a:lnTo>
                <a:lnTo>
                  <a:pt x="2647" y="5"/>
                </a:lnTo>
                <a:lnTo>
                  <a:pt x="2650" y="5"/>
                </a:lnTo>
                <a:lnTo>
                  <a:pt x="2654" y="5"/>
                </a:lnTo>
                <a:lnTo>
                  <a:pt x="2657" y="5"/>
                </a:lnTo>
                <a:lnTo>
                  <a:pt x="2662" y="5"/>
                </a:lnTo>
                <a:lnTo>
                  <a:pt x="2665" y="5"/>
                </a:lnTo>
                <a:lnTo>
                  <a:pt x="2677" y="5"/>
                </a:lnTo>
                <a:lnTo>
                  <a:pt x="2680" y="5"/>
                </a:lnTo>
                <a:lnTo>
                  <a:pt x="2683" y="5"/>
                </a:lnTo>
                <a:lnTo>
                  <a:pt x="2685" y="5"/>
                </a:lnTo>
                <a:lnTo>
                  <a:pt x="2687" y="5"/>
                </a:lnTo>
                <a:lnTo>
                  <a:pt x="2692" y="5"/>
                </a:lnTo>
                <a:lnTo>
                  <a:pt x="2693" y="5"/>
                </a:lnTo>
                <a:lnTo>
                  <a:pt x="2698" y="5"/>
                </a:lnTo>
                <a:lnTo>
                  <a:pt x="2705" y="5"/>
                </a:lnTo>
                <a:lnTo>
                  <a:pt x="2708" y="5"/>
                </a:lnTo>
                <a:lnTo>
                  <a:pt x="2712" y="5"/>
                </a:lnTo>
                <a:lnTo>
                  <a:pt x="2716" y="5"/>
                </a:lnTo>
                <a:lnTo>
                  <a:pt x="2721" y="5"/>
                </a:lnTo>
                <a:lnTo>
                  <a:pt x="2723" y="5"/>
                </a:lnTo>
                <a:lnTo>
                  <a:pt x="2725" y="5"/>
                </a:lnTo>
                <a:lnTo>
                  <a:pt x="2728" y="5"/>
                </a:lnTo>
                <a:lnTo>
                  <a:pt x="2733" y="5"/>
                </a:lnTo>
                <a:lnTo>
                  <a:pt x="2735" y="5"/>
                </a:lnTo>
                <a:lnTo>
                  <a:pt x="2736" y="5"/>
                </a:lnTo>
                <a:lnTo>
                  <a:pt x="2738" y="5"/>
                </a:lnTo>
                <a:lnTo>
                  <a:pt x="2740" y="5"/>
                </a:lnTo>
                <a:lnTo>
                  <a:pt x="2741" y="5"/>
                </a:lnTo>
                <a:lnTo>
                  <a:pt x="2743" y="5"/>
                </a:lnTo>
                <a:lnTo>
                  <a:pt x="2745" y="5"/>
                </a:lnTo>
                <a:lnTo>
                  <a:pt x="2746" y="5"/>
                </a:lnTo>
                <a:lnTo>
                  <a:pt x="2748" y="5"/>
                </a:lnTo>
                <a:lnTo>
                  <a:pt x="2755" y="5"/>
                </a:lnTo>
                <a:lnTo>
                  <a:pt x="2756" y="5"/>
                </a:lnTo>
                <a:lnTo>
                  <a:pt x="2761" y="5"/>
                </a:lnTo>
                <a:lnTo>
                  <a:pt x="2768" y="5"/>
                </a:lnTo>
                <a:lnTo>
                  <a:pt x="2774" y="5"/>
                </a:lnTo>
                <a:lnTo>
                  <a:pt x="2778" y="5"/>
                </a:lnTo>
                <a:lnTo>
                  <a:pt x="2781" y="5"/>
                </a:lnTo>
                <a:lnTo>
                  <a:pt x="2784" y="5"/>
                </a:lnTo>
                <a:lnTo>
                  <a:pt x="2786" y="5"/>
                </a:lnTo>
                <a:lnTo>
                  <a:pt x="2796" y="5"/>
                </a:lnTo>
                <a:lnTo>
                  <a:pt x="2798" y="5"/>
                </a:lnTo>
                <a:lnTo>
                  <a:pt x="2801" y="5"/>
                </a:lnTo>
                <a:lnTo>
                  <a:pt x="2808" y="5"/>
                </a:lnTo>
                <a:lnTo>
                  <a:pt x="2816" y="5"/>
                </a:lnTo>
                <a:lnTo>
                  <a:pt x="2818" y="5"/>
                </a:lnTo>
                <a:lnTo>
                  <a:pt x="2819" y="5"/>
                </a:lnTo>
                <a:lnTo>
                  <a:pt x="2824" y="5"/>
                </a:lnTo>
                <a:lnTo>
                  <a:pt x="2831" y="5"/>
                </a:lnTo>
                <a:lnTo>
                  <a:pt x="2836" y="5"/>
                </a:lnTo>
                <a:lnTo>
                  <a:pt x="2847" y="5"/>
                </a:lnTo>
                <a:lnTo>
                  <a:pt x="2852" y="5"/>
                </a:lnTo>
                <a:lnTo>
                  <a:pt x="2856" y="5"/>
                </a:lnTo>
                <a:lnTo>
                  <a:pt x="2859" y="5"/>
                </a:lnTo>
                <a:lnTo>
                  <a:pt x="2869" y="5"/>
                </a:lnTo>
                <a:lnTo>
                  <a:pt x="2880" y="5"/>
                </a:lnTo>
                <a:lnTo>
                  <a:pt x="2885" y="5"/>
                </a:lnTo>
                <a:lnTo>
                  <a:pt x="2887" y="5"/>
                </a:lnTo>
                <a:lnTo>
                  <a:pt x="2889" y="5"/>
                </a:lnTo>
                <a:lnTo>
                  <a:pt x="2890" y="5"/>
                </a:lnTo>
                <a:lnTo>
                  <a:pt x="2894" y="5"/>
                </a:lnTo>
                <a:lnTo>
                  <a:pt x="2900" y="5"/>
                </a:lnTo>
                <a:lnTo>
                  <a:pt x="2904" y="5"/>
                </a:lnTo>
                <a:lnTo>
                  <a:pt x="2910" y="5"/>
                </a:lnTo>
                <a:lnTo>
                  <a:pt x="2914" y="5"/>
                </a:lnTo>
                <a:lnTo>
                  <a:pt x="2920" y="5"/>
                </a:lnTo>
                <a:lnTo>
                  <a:pt x="2942" y="5"/>
                </a:lnTo>
                <a:lnTo>
                  <a:pt x="2945" y="5"/>
                </a:lnTo>
                <a:lnTo>
                  <a:pt x="2958" y="5"/>
                </a:lnTo>
                <a:lnTo>
                  <a:pt x="2965" y="5"/>
                </a:lnTo>
                <a:lnTo>
                  <a:pt x="2972" y="5"/>
                </a:lnTo>
                <a:lnTo>
                  <a:pt x="2973" y="5"/>
                </a:lnTo>
                <a:lnTo>
                  <a:pt x="2990" y="5"/>
                </a:lnTo>
                <a:lnTo>
                  <a:pt x="2996" y="5"/>
                </a:lnTo>
                <a:lnTo>
                  <a:pt x="2998" y="5"/>
                </a:lnTo>
                <a:lnTo>
                  <a:pt x="3006" y="5"/>
                </a:lnTo>
                <a:lnTo>
                  <a:pt x="3011" y="5"/>
                </a:lnTo>
                <a:lnTo>
                  <a:pt x="3016" y="5"/>
                </a:lnTo>
                <a:lnTo>
                  <a:pt x="3018" y="5"/>
                </a:lnTo>
                <a:lnTo>
                  <a:pt x="3020" y="5"/>
                </a:lnTo>
                <a:lnTo>
                  <a:pt x="3028" y="5"/>
                </a:lnTo>
                <a:lnTo>
                  <a:pt x="3041" y="5"/>
                </a:lnTo>
                <a:lnTo>
                  <a:pt x="3048" y="6"/>
                </a:lnTo>
                <a:lnTo>
                  <a:pt x="3049" y="41"/>
                </a:lnTo>
                <a:lnTo>
                  <a:pt x="3049" y="44"/>
                </a:lnTo>
                <a:lnTo>
                  <a:pt x="3049" y="56"/>
                </a:lnTo>
                <a:lnTo>
                  <a:pt x="3049" y="58"/>
                </a:lnTo>
                <a:lnTo>
                  <a:pt x="3049" y="68"/>
                </a:lnTo>
                <a:lnTo>
                  <a:pt x="3049" y="72"/>
                </a:lnTo>
                <a:lnTo>
                  <a:pt x="3049" y="81"/>
                </a:lnTo>
                <a:lnTo>
                  <a:pt x="3049" y="86"/>
                </a:lnTo>
                <a:lnTo>
                  <a:pt x="3049" y="97"/>
                </a:lnTo>
                <a:lnTo>
                  <a:pt x="3049" y="107"/>
                </a:lnTo>
                <a:lnTo>
                  <a:pt x="3049" y="112"/>
                </a:lnTo>
                <a:lnTo>
                  <a:pt x="3049" y="114"/>
                </a:lnTo>
                <a:lnTo>
                  <a:pt x="3049" y="119"/>
                </a:lnTo>
                <a:lnTo>
                  <a:pt x="3049" y="121"/>
                </a:lnTo>
                <a:lnTo>
                  <a:pt x="3049" y="122"/>
                </a:lnTo>
                <a:lnTo>
                  <a:pt x="3049" y="127"/>
                </a:lnTo>
                <a:lnTo>
                  <a:pt x="3049" y="129"/>
                </a:lnTo>
                <a:lnTo>
                  <a:pt x="3049" y="134"/>
                </a:lnTo>
                <a:lnTo>
                  <a:pt x="3049" y="137"/>
                </a:lnTo>
                <a:lnTo>
                  <a:pt x="3049" y="139"/>
                </a:lnTo>
                <a:lnTo>
                  <a:pt x="3049" y="142"/>
                </a:lnTo>
                <a:lnTo>
                  <a:pt x="3049" y="147"/>
                </a:lnTo>
                <a:lnTo>
                  <a:pt x="3049" y="149"/>
                </a:lnTo>
                <a:lnTo>
                  <a:pt x="3049" y="159"/>
                </a:lnTo>
                <a:lnTo>
                  <a:pt x="3049" y="165"/>
                </a:lnTo>
                <a:lnTo>
                  <a:pt x="3049" y="172"/>
                </a:lnTo>
                <a:lnTo>
                  <a:pt x="3049" y="174"/>
                </a:lnTo>
                <a:lnTo>
                  <a:pt x="3049" y="182"/>
                </a:lnTo>
                <a:lnTo>
                  <a:pt x="3049" y="188"/>
                </a:lnTo>
                <a:lnTo>
                  <a:pt x="3049" y="192"/>
                </a:lnTo>
                <a:lnTo>
                  <a:pt x="3049" y="193"/>
                </a:lnTo>
                <a:lnTo>
                  <a:pt x="3049" y="195"/>
                </a:lnTo>
                <a:lnTo>
                  <a:pt x="3049" y="197"/>
                </a:lnTo>
                <a:lnTo>
                  <a:pt x="3049" y="200"/>
                </a:lnTo>
                <a:lnTo>
                  <a:pt x="3049" y="202"/>
                </a:lnTo>
                <a:lnTo>
                  <a:pt x="3049" y="203"/>
                </a:lnTo>
                <a:lnTo>
                  <a:pt x="3049" y="205"/>
                </a:lnTo>
                <a:lnTo>
                  <a:pt x="3049" y="210"/>
                </a:lnTo>
                <a:lnTo>
                  <a:pt x="3049" y="220"/>
                </a:lnTo>
                <a:lnTo>
                  <a:pt x="3049" y="223"/>
                </a:lnTo>
                <a:lnTo>
                  <a:pt x="3049" y="225"/>
                </a:lnTo>
                <a:lnTo>
                  <a:pt x="3049" y="235"/>
                </a:lnTo>
                <a:lnTo>
                  <a:pt x="3049" y="248"/>
                </a:lnTo>
                <a:lnTo>
                  <a:pt x="3049" y="255"/>
                </a:lnTo>
                <a:lnTo>
                  <a:pt x="3049" y="261"/>
                </a:lnTo>
                <a:lnTo>
                  <a:pt x="3049" y="263"/>
                </a:lnTo>
                <a:lnTo>
                  <a:pt x="3049" y="265"/>
                </a:lnTo>
                <a:lnTo>
                  <a:pt x="3049" y="268"/>
                </a:lnTo>
                <a:lnTo>
                  <a:pt x="3049" y="271"/>
                </a:lnTo>
                <a:lnTo>
                  <a:pt x="3049" y="275"/>
                </a:lnTo>
                <a:lnTo>
                  <a:pt x="3049" y="276"/>
                </a:lnTo>
                <a:lnTo>
                  <a:pt x="3049" y="281"/>
                </a:lnTo>
                <a:lnTo>
                  <a:pt x="3049" y="284"/>
                </a:lnTo>
                <a:lnTo>
                  <a:pt x="3049" y="293"/>
                </a:lnTo>
                <a:lnTo>
                  <a:pt x="3049" y="296"/>
                </a:lnTo>
                <a:lnTo>
                  <a:pt x="3049" y="298"/>
                </a:lnTo>
                <a:lnTo>
                  <a:pt x="3049" y="299"/>
                </a:lnTo>
                <a:lnTo>
                  <a:pt x="3049" y="304"/>
                </a:lnTo>
                <a:lnTo>
                  <a:pt x="3049" y="311"/>
                </a:lnTo>
                <a:lnTo>
                  <a:pt x="3049" y="326"/>
                </a:lnTo>
                <a:lnTo>
                  <a:pt x="3049" y="328"/>
                </a:lnTo>
                <a:lnTo>
                  <a:pt x="3049" y="334"/>
                </a:lnTo>
                <a:lnTo>
                  <a:pt x="3049" y="341"/>
                </a:lnTo>
                <a:lnTo>
                  <a:pt x="3049" y="362"/>
                </a:lnTo>
                <a:lnTo>
                  <a:pt x="3049" y="374"/>
                </a:lnTo>
                <a:lnTo>
                  <a:pt x="3049" y="384"/>
                </a:lnTo>
                <a:lnTo>
                  <a:pt x="3049" y="385"/>
                </a:lnTo>
                <a:lnTo>
                  <a:pt x="3049" y="387"/>
                </a:lnTo>
                <a:lnTo>
                  <a:pt x="3049" y="392"/>
                </a:lnTo>
                <a:lnTo>
                  <a:pt x="3049" y="394"/>
                </a:lnTo>
                <a:lnTo>
                  <a:pt x="3049" y="395"/>
                </a:lnTo>
                <a:lnTo>
                  <a:pt x="3049" y="402"/>
                </a:lnTo>
                <a:lnTo>
                  <a:pt x="3049" y="414"/>
                </a:lnTo>
                <a:lnTo>
                  <a:pt x="3049" y="417"/>
                </a:lnTo>
                <a:lnTo>
                  <a:pt x="3049" y="422"/>
                </a:lnTo>
                <a:lnTo>
                  <a:pt x="3049" y="425"/>
                </a:lnTo>
                <a:lnTo>
                  <a:pt x="3049" y="427"/>
                </a:lnTo>
                <a:lnTo>
                  <a:pt x="3049" y="430"/>
                </a:lnTo>
                <a:lnTo>
                  <a:pt x="3049" y="438"/>
                </a:lnTo>
                <a:lnTo>
                  <a:pt x="3049" y="440"/>
                </a:lnTo>
                <a:lnTo>
                  <a:pt x="3049" y="443"/>
                </a:lnTo>
                <a:lnTo>
                  <a:pt x="3049" y="450"/>
                </a:lnTo>
                <a:lnTo>
                  <a:pt x="3049" y="457"/>
                </a:lnTo>
                <a:lnTo>
                  <a:pt x="3049" y="458"/>
                </a:lnTo>
                <a:lnTo>
                  <a:pt x="3049" y="463"/>
                </a:lnTo>
                <a:lnTo>
                  <a:pt x="3049" y="465"/>
                </a:lnTo>
                <a:lnTo>
                  <a:pt x="3049" y="473"/>
                </a:lnTo>
                <a:lnTo>
                  <a:pt x="3049" y="486"/>
                </a:lnTo>
                <a:lnTo>
                  <a:pt x="3049" y="488"/>
                </a:lnTo>
                <a:lnTo>
                  <a:pt x="3049" y="491"/>
                </a:lnTo>
                <a:lnTo>
                  <a:pt x="3049" y="495"/>
                </a:lnTo>
                <a:lnTo>
                  <a:pt x="3049" y="505"/>
                </a:lnTo>
                <a:lnTo>
                  <a:pt x="3049" y="510"/>
                </a:lnTo>
                <a:lnTo>
                  <a:pt x="3049" y="515"/>
                </a:lnTo>
                <a:lnTo>
                  <a:pt x="3049" y="520"/>
                </a:lnTo>
                <a:lnTo>
                  <a:pt x="3049" y="530"/>
                </a:lnTo>
                <a:lnTo>
                  <a:pt x="3049" y="536"/>
                </a:lnTo>
                <a:lnTo>
                  <a:pt x="3049" y="539"/>
                </a:lnTo>
                <a:lnTo>
                  <a:pt x="3049" y="541"/>
                </a:lnTo>
                <a:lnTo>
                  <a:pt x="3049" y="543"/>
                </a:lnTo>
                <a:lnTo>
                  <a:pt x="3049" y="546"/>
                </a:lnTo>
                <a:lnTo>
                  <a:pt x="3049" y="548"/>
                </a:lnTo>
                <a:lnTo>
                  <a:pt x="3049" y="554"/>
                </a:lnTo>
                <a:lnTo>
                  <a:pt x="3049" y="566"/>
                </a:lnTo>
                <a:lnTo>
                  <a:pt x="3049" y="574"/>
                </a:lnTo>
                <a:lnTo>
                  <a:pt x="3049" y="579"/>
                </a:lnTo>
                <a:lnTo>
                  <a:pt x="3049" y="584"/>
                </a:lnTo>
                <a:lnTo>
                  <a:pt x="3049" y="589"/>
                </a:lnTo>
                <a:lnTo>
                  <a:pt x="3049" y="597"/>
                </a:lnTo>
                <a:lnTo>
                  <a:pt x="3049" y="602"/>
                </a:lnTo>
                <a:lnTo>
                  <a:pt x="3049" y="606"/>
                </a:lnTo>
                <a:lnTo>
                  <a:pt x="3049" y="609"/>
                </a:lnTo>
                <a:lnTo>
                  <a:pt x="3049" y="614"/>
                </a:lnTo>
                <a:lnTo>
                  <a:pt x="3049" y="617"/>
                </a:lnTo>
                <a:lnTo>
                  <a:pt x="3049" y="621"/>
                </a:lnTo>
                <a:lnTo>
                  <a:pt x="3049" y="624"/>
                </a:lnTo>
                <a:lnTo>
                  <a:pt x="3049" y="627"/>
                </a:lnTo>
                <a:lnTo>
                  <a:pt x="3049" y="631"/>
                </a:lnTo>
                <a:lnTo>
                  <a:pt x="3049" y="632"/>
                </a:lnTo>
                <a:lnTo>
                  <a:pt x="3049" y="636"/>
                </a:lnTo>
                <a:lnTo>
                  <a:pt x="3049" y="644"/>
                </a:lnTo>
                <a:lnTo>
                  <a:pt x="3049" y="649"/>
                </a:lnTo>
                <a:lnTo>
                  <a:pt x="3049" y="652"/>
                </a:lnTo>
                <a:lnTo>
                  <a:pt x="3049" y="654"/>
                </a:lnTo>
                <a:lnTo>
                  <a:pt x="3049" y="660"/>
                </a:lnTo>
                <a:lnTo>
                  <a:pt x="3049" y="667"/>
                </a:lnTo>
                <a:lnTo>
                  <a:pt x="3049" y="674"/>
                </a:lnTo>
                <a:lnTo>
                  <a:pt x="3049" y="677"/>
                </a:lnTo>
                <a:lnTo>
                  <a:pt x="3049" y="684"/>
                </a:lnTo>
                <a:lnTo>
                  <a:pt x="3049" y="685"/>
                </a:lnTo>
                <a:lnTo>
                  <a:pt x="3049" y="689"/>
                </a:lnTo>
                <a:lnTo>
                  <a:pt x="3049" y="690"/>
                </a:lnTo>
                <a:lnTo>
                  <a:pt x="3049" y="698"/>
                </a:lnTo>
                <a:lnTo>
                  <a:pt x="3049" y="703"/>
                </a:lnTo>
                <a:lnTo>
                  <a:pt x="3049" y="707"/>
                </a:lnTo>
                <a:lnTo>
                  <a:pt x="3049" y="710"/>
                </a:lnTo>
                <a:lnTo>
                  <a:pt x="3049" y="748"/>
                </a:lnTo>
                <a:lnTo>
                  <a:pt x="3049" y="750"/>
                </a:lnTo>
                <a:lnTo>
                  <a:pt x="3049" y="751"/>
                </a:lnTo>
                <a:lnTo>
                  <a:pt x="3049" y="753"/>
                </a:lnTo>
                <a:lnTo>
                  <a:pt x="3049" y="758"/>
                </a:lnTo>
                <a:lnTo>
                  <a:pt x="3049" y="761"/>
                </a:lnTo>
                <a:lnTo>
                  <a:pt x="3049" y="765"/>
                </a:lnTo>
                <a:lnTo>
                  <a:pt x="3049" y="768"/>
                </a:lnTo>
                <a:lnTo>
                  <a:pt x="3049" y="771"/>
                </a:lnTo>
                <a:lnTo>
                  <a:pt x="3049" y="773"/>
                </a:lnTo>
                <a:lnTo>
                  <a:pt x="3049" y="790"/>
                </a:lnTo>
                <a:lnTo>
                  <a:pt x="3049" y="796"/>
                </a:lnTo>
                <a:lnTo>
                  <a:pt x="3049" y="798"/>
                </a:lnTo>
                <a:lnTo>
                  <a:pt x="3049" y="803"/>
                </a:lnTo>
                <a:lnTo>
                  <a:pt x="3049" y="814"/>
                </a:lnTo>
                <a:lnTo>
                  <a:pt x="3049" y="821"/>
                </a:lnTo>
                <a:lnTo>
                  <a:pt x="3049" y="824"/>
                </a:lnTo>
                <a:lnTo>
                  <a:pt x="3049" y="828"/>
                </a:lnTo>
                <a:lnTo>
                  <a:pt x="3049" y="829"/>
                </a:lnTo>
                <a:lnTo>
                  <a:pt x="3049" y="833"/>
                </a:lnTo>
                <a:lnTo>
                  <a:pt x="3049" y="841"/>
                </a:lnTo>
                <a:lnTo>
                  <a:pt x="3049" y="848"/>
                </a:lnTo>
                <a:lnTo>
                  <a:pt x="3049" y="851"/>
                </a:lnTo>
                <a:lnTo>
                  <a:pt x="3049" y="864"/>
                </a:lnTo>
                <a:lnTo>
                  <a:pt x="3049" y="866"/>
                </a:lnTo>
                <a:lnTo>
                  <a:pt x="3049" y="869"/>
                </a:lnTo>
                <a:lnTo>
                  <a:pt x="3049" y="871"/>
                </a:lnTo>
                <a:lnTo>
                  <a:pt x="3049" y="876"/>
                </a:lnTo>
                <a:lnTo>
                  <a:pt x="3049" y="877"/>
                </a:lnTo>
                <a:lnTo>
                  <a:pt x="3049" y="879"/>
                </a:lnTo>
                <a:lnTo>
                  <a:pt x="3049" y="881"/>
                </a:lnTo>
                <a:lnTo>
                  <a:pt x="3049" y="882"/>
                </a:lnTo>
                <a:lnTo>
                  <a:pt x="3049" y="896"/>
                </a:lnTo>
                <a:lnTo>
                  <a:pt x="3049" y="901"/>
                </a:lnTo>
                <a:lnTo>
                  <a:pt x="3049" y="907"/>
                </a:lnTo>
                <a:lnTo>
                  <a:pt x="3049" y="912"/>
                </a:lnTo>
                <a:lnTo>
                  <a:pt x="3049" y="914"/>
                </a:lnTo>
                <a:lnTo>
                  <a:pt x="3049" y="915"/>
                </a:lnTo>
                <a:lnTo>
                  <a:pt x="3049" y="917"/>
                </a:lnTo>
                <a:lnTo>
                  <a:pt x="3049" y="919"/>
                </a:lnTo>
                <a:lnTo>
                  <a:pt x="3049" y="920"/>
                </a:lnTo>
                <a:lnTo>
                  <a:pt x="3049" y="922"/>
                </a:lnTo>
                <a:lnTo>
                  <a:pt x="3049" y="929"/>
                </a:lnTo>
                <a:lnTo>
                  <a:pt x="3049" y="930"/>
                </a:lnTo>
                <a:lnTo>
                  <a:pt x="3049" y="939"/>
                </a:lnTo>
                <a:lnTo>
                  <a:pt x="3049" y="945"/>
                </a:lnTo>
                <a:lnTo>
                  <a:pt x="3049" y="957"/>
                </a:lnTo>
                <a:lnTo>
                  <a:pt x="3049" y="958"/>
                </a:lnTo>
                <a:lnTo>
                  <a:pt x="3049" y="965"/>
                </a:lnTo>
                <a:lnTo>
                  <a:pt x="3049" y="967"/>
                </a:lnTo>
                <a:lnTo>
                  <a:pt x="3049" y="968"/>
                </a:lnTo>
                <a:lnTo>
                  <a:pt x="3049" y="973"/>
                </a:lnTo>
                <a:lnTo>
                  <a:pt x="3049" y="978"/>
                </a:lnTo>
                <a:lnTo>
                  <a:pt x="3049" y="982"/>
                </a:lnTo>
                <a:lnTo>
                  <a:pt x="3049" y="992"/>
                </a:lnTo>
                <a:lnTo>
                  <a:pt x="3049" y="995"/>
                </a:lnTo>
                <a:lnTo>
                  <a:pt x="3049" y="1000"/>
                </a:lnTo>
                <a:lnTo>
                  <a:pt x="3049" y="1006"/>
                </a:lnTo>
                <a:lnTo>
                  <a:pt x="3049" y="1011"/>
                </a:lnTo>
                <a:lnTo>
                  <a:pt x="3049" y="1015"/>
                </a:lnTo>
                <a:lnTo>
                  <a:pt x="3049" y="1016"/>
                </a:lnTo>
                <a:lnTo>
                  <a:pt x="3049" y="1020"/>
                </a:lnTo>
                <a:lnTo>
                  <a:pt x="3049" y="1021"/>
                </a:lnTo>
                <a:lnTo>
                  <a:pt x="3049" y="1023"/>
                </a:lnTo>
                <a:lnTo>
                  <a:pt x="3049" y="1025"/>
                </a:lnTo>
                <a:lnTo>
                  <a:pt x="3049" y="1026"/>
                </a:lnTo>
                <a:lnTo>
                  <a:pt x="3049" y="1030"/>
                </a:lnTo>
                <a:lnTo>
                  <a:pt x="3049" y="1033"/>
                </a:lnTo>
                <a:lnTo>
                  <a:pt x="3049" y="1036"/>
                </a:lnTo>
                <a:lnTo>
                  <a:pt x="3049" y="1038"/>
                </a:lnTo>
                <a:lnTo>
                  <a:pt x="3049" y="1041"/>
                </a:lnTo>
                <a:lnTo>
                  <a:pt x="3049" y="1043"/>
                </a:lnTo>
                <a:lnTo>
                  <a:pt x="3049" y="1053"/>
                </a:lnTo>
                <a:lnTo>
                  <a:pt x="3049" y="1058"/>
                </a:lnTo>
                <a:lnTo>
                  <a:pt x="3049" y="1066"/>
                </a:lnTo>
                <a:lnTo>
                  <a:pt x="3049" y="1069"/>
                </a:lnTo>
                <a:lnTo>
                  <a:pt x="3049" y="1073"/>
                </a:lnTo>
                <a:lnTo>
                  <a:pt x="3049" y="1078"/>
                </a:lnTo>
                <a:lnTo>
                  <a:pt x="3049" y="1081"/>
                </a:lnTo>
                <a:lnTo>
                  <a:pt x="3049" y="1086"/>
                </a:lnTo>
                <a:lnTo>
                  <a:pt x="3049" y="1091"/>
                </a:lnTo>
                <a:lnTo>
                  <a:pt x="3049" y="1094"/>
                </a:lnTo>
                <a:lnTo>
                  <a:pt x="3049" y="1096"/>
                </a:lnTo>
                <a:lnTo>
                  <a:pt x="3049" y="1101"/>
                </a:lnTo>
                <a:lnTo>
                  <a:pt x="3049" y="1108"/>
                </a:lnTo>
                <a:lnTo>
                  <a:pt x="3049" y="1109"/>
                </a:lnTo>
                <a:lnTo>
                  <a:pt x="3049" y="1111"/>
                </a:lnTo>
                <a:lnTo>
                  <a:pt x="3049" y="1112"/>
                </a:lnTo>
                <a:lnTo>
                  <a:pt x="3049" y="1116"/>
                </a:lnTo>
                <a:lnTo>
                  <a:pt x="3049" y="1122"/>
                </a:lnTo>
                <a:lnTo>
                  <a:pt x="3049" y="1134"/>
                </a:lnTo>
                <a:lnTo>
                  <a:pt x="3049" y="1137"/>
                </a:lnTo>
                <a:lnTo>
                  <a:pt x="3049" y="1141"/>
                </a:lnTo>
                <a:lnTo>
                  <a:pt x="3049" y="1146"/>
                </a:lnTo>
                <a:lnTo>
                  <a:pt x="3049" y="1154"/>
                </a:lnTo>
                <a:lnTo>
                  <a:pt x="3049" y="1162"/>
                </a:lnTo>
                <a:lnTo>
                  <a:pt x="3049" y="1165"/>
                </a:lnTo>
                <a:lnTo>
                  <a:pt x="3049" y="1172"/>
                </a:lnTo>
                <a:lnTo>
                  <a:pt x="3049" y="1180"/>
                </a:lnTo>
                <a:lnTo>
                  <a:pt x="3049" y="1185"/>
                </a:lnTo>
                <a:lnTo>
                  <a:pt x="3049" y="1189"/>
                </a:lnTo>
                <a:lnTo>
                  <a:pt x="3049" y="1195"/>
                </a:lnTo>
                <a:lnTo>
                  <a:pt x="3049" y="1197"/>
                </a:lnTo>
                <a:lnTo>
                  <a:pt x="3049" y="1202"/>
                </a:lnTo>
                <a:lnTo>
                  <a:pt x="3049" y="1207"/>
                </a:lnTo>
                <a:lnTo>
                  <a:pt x="3049" y="1212"/>
                </a:lnTo>
                <a:lnTo>
                  <a:pt x="3049" y="1213"/>
                </a:lnTo>
                <a:lnTo>
                  <a:pt x="3049" y="1215"/>
                </a:lnTo>
                <a:lnTo>
                  <a:pt x="3051" y="1223"/>
                </a:lnTo>
                <a:lnTo>
                  <a:pt x="3051" y="1257"/>
                </a:lnTo>
                <a:lnTo>
                  <a:pt x="3051" y="1416"/>
                </a:lnTo>
                <a:lnTo>
                  <a:pt x="3051" y="1420"/>
                </a:lnTo>
                <a:lnTo>
                  <a:pt x="3051" y="1445"/>
                </a:lnTo>
                <a:lnTo>
                  <a:pt x="3051" y="1596"/>
                </a:lnTo>
                <a:lnTo>
                  <a:pt x="3051" y="1644"/>
                </a:lnTo>
                <a:lnTo>
                  <a:pt x="3051" y="1651"/>
                </a:lnTo>
                <a:lnTo>
                  <a:pt x="3051" y="1654"/>
                </a:lnTo>
                <a:lnTo>
                  <a:pt x="3051" y="1679"/>
                </a:lnTo>
                <a:lnTo>
                  <a:pt x="3051" y="1699"/>
                </a:lnTo>
                <a:lnTo>
                  <a:pt x="3051" y="1705"/>
                </a:lnTo>
                <a:lnTo>
                  <a:pt x="3051" y="1715"/>
                </a:lnTo>
                <a:lnTo>
                  <a:pt x="3051" y="1719"/>
                </a:lnTo>
                <a:lnTo>
                  <a:pt x="3051" y="1724"/>
                </a:lnTo>
                <a:lnTo>
                  <a:pt x="3051" y="1740"/>
                </a:lnTo>
                <a:lnTo>
                  <a:pt x="3051" y="1748"/>
                </a:lnTo>
                <a:lnTo>
                  <a:pt x="3051" y="1750"/>
                </a:lnTo>
                <a:lnTo>
                  <a:pt x="3051" y="1801"/>
                </a:lnTo>
                <a:lnTo>
                  <a:pt x="3051" y="1805"/>
                </a:lnTo>
                <a:lnTo>
                  <a:pt x="3051" y="1811"/>
                </a:lnTo>
                <a:lnTo>
                  <a:pt x="3051" y="1853"/>
                </a:lnTo>
                <a:lnTo>
                  <a:pt x="3051" y="1854"/>
                </a:lnTo>
                <a:lnTo>
                  <a:pt x="3051" y="1856"/>
                </a:lnTo>
                <a:lnTo>
                  <a:pt x="3051" y="1982"/>
                </a:lnTo>
                <a:lnTo>
                  <a:pt x="3051" y="2017"/>
                </a:lnTo>
                <a:lnTo>
                  <a:pt x="3051" y="2060"/>
                </a:lnTo>
                <a:lnTo>
                  <a:pt x="3051" y="2157"/>
                </a:lnTo>
                <a:lnTo>
                  <a:pt x="3051" y="2159"/>
                </a:lnTo>
                <a:lnTo>
                  <a:pt x="3051" y="2181"/>
                </a:lnTo>
                <a:lnTo>
                  <a:pt x="3051" y="2191"/>
                </a:lnTo>
                <a:lnTo>
                  <a:pt x="3051" y="2273"/>
                </a:lnTo>
                <a:lnTo>
                  <a:pt x="3051" y="2278"/>
                </a:lnTo>
                <a:lnTo>
                  <a:pt x="3051" y="2280"/>
                </a:lnTo>
                <a:lnTo>
                  <a:pt x="3051" y="2282"/>
                </a:lnTo>
                <a:lnTo>
                  <a:pt x="3051" y="2311"/>
                </a:lnTo>
                <a:lnTo>
                  <a:pt x="3049" y="2386"/>
                </a:lnTo>
                <a:lnTo>
                  <a:pt x="3011" y="2386"/>
                </a:lnTo>
                <a:lnTo>
                  <a:pt x="2937" y="2386"/>
                </a:lnTo>
                <a:lnTo>
                  <a:pt x="2919" y="2388"/>
                </a:lnTo>
                <a:lnTo>
                  <a:pt x="2877" y="2388"/>
                </a:lnTo>
                <a:lnTo>
                  <a:pt x="2738" y="2388"/>
                </a:lnTo>
                <a:lnTo>
                  <a:pt x="2736" y="2388"/>
                </a:lnTo>
                <a:lnTo>
                  <a:pt x="2695" y="2388"/>
                </a:lnTo>
                <a:lnTo>
                  <a:pt x="2682" y="2388"/>
                </a:lnTo>
                <a:lnTo>
                  <a:pt x="2678" y="2388"/>
                </a:lnTo>
                <a:lnTo>
                  <a:pt x="2677" y="2388"/>
                </a:lnTo>
                <a:lnTo>
                  <a:pt x="2665" y="2388"/>
                </a:lnTo>
                <a:lnTo>
                  <a:pt x="2662" y="2388"/>
                </a:lnTo>
                <a:lnTo>
                  <a:pt x="2605" y="2388"/>
                </a:lnTo>
                <a:lnTo>
                  <a:pt x="2529" y="2388"/>
                </a:lnTo>
                <a:lnTo>
                  <a:pt x="2521" y="2388"/>
                </a:lnTo>
                <a:lnTo>
                  <a:pt x="2518" y="2388"/>
                </a:lnTo>
                <a:lnTo>
                  <a:pt x="2504" y="2388"/>
                </a:lnTo>
                <a:lnTo>
                  <a:pt x="2480" y="2388"/>
                </a:lnTo>
                <a:lnTo>
                  <a:pt x="2458" y="2388"/>
                </a:lnTo>
                <a:lnTo>
                  <a:pt x="2430" y="2388"/>
                </a:lnTo>
                <a:lnTo>
                  <a:pt x="2347" y="2388"/>
                </a:lnTo>
                <a:lnTo>
                  <a:pt x="2304" y="2388"/>
                </a:lnTo>
                <a:lnTo>
                  <a:pt x="2259" y="2388"/>
                </a:lnTo>
                <a:lnTo>
                  <a:pt x="2198" y="2388"/>
                </a:lnTo>
                <a:lnTo>
                  <a:pt x="2196" y="2388"/>
                </a:lnTo>
                <a:lnTo>
                  <a:pt x="2163" y="2388"/>
                </a:lnTo>
                <a:lnTo>
                  <a:pt x="2119" y="2388"/>
                </a:lnTo>
                <a:lnTo>
                  <a:pt x="2114" y="2388"/>
                </a:lnTo>
                <a:lnTo>
                  <a:pt x="2090" y="2388"/>
                </a:lnTo>
                <a:lnTo>
                  <a:pt x="2062" y="2388"/>
                </a:lnTo>
                <a:lnTo>
                  <a:pt x="2057" y="2388"/>
                </a:lnTo>
                <a:lnTo>
                  <a:pt x="2052" y="2388"/>
                </a:lnTo>
                <a:lnTo>
                  <a:pt x="2051" y="2388"/>
                </a:lnTo>
                <a:lnTo>
                  <a:pt x="2049" y="2388"/>
                </a:lnTo>
                <a:lnTo>
                  <a:pt x="2039" y="2386"/>
                </a:lnTo>
                <a:lnTo>
                  <a:pt x="2026" y="2386"/>
                </a:lnTo>
                <a:lnTo>
                  <a:pt x="2022" y="2386"/>
                </a:lnTo>
                <a:lnTo>
                  <a:pt x="1993" y="2386"/>
                </a:lnTo>
                <a:lnTo>
                  <a:pt x="1981" y="2386"/>
                </a:lnTo>
                <a:lnTo>
                  <a:pt x="1973" y="2386"/>
                </a:lnTo>
                <a:lnTo>
                  <a:pt x="1950" y="2386"/>
                </a:lnTo>
                <a:lnTo>
                  <a:pt x="1948" y="2386"/>
                </a:lnTo>
                <a:lnTo>
                  <a:pt x="1847" y="2386"/>
                </a:lnTo>
                <a:lnTo>
                  <a:pt x="1839" y="2386"/>
                </a:lnTo>
                <a:lnTo>
                  <a:pt x="1829" y="2386"/>
                </a:lnTo>
                <a:lnTo>
                  <a:pt x="1752" y="2386"/>
                </a:lnTo>
                <a:lnTo>
                  <a:pt x="1728" y="2386"/>
                </a:lnTo>
                <a:lnTo>
                  <a:pt x="1726" y="2386"/>
                </a:lnTo>
                <a:lnTo>
                  <a:pt x="1721" y="2386"/>
                </a:lnTo>
                <a:lnTo>
                  <a:pt x="1714" y="2386"/>
                </a:lnTo>
                <a:lnTo>
                  <a:pt x="1673" y="2386"/>
                </a:lnTo>
                <a:lnTo>
                  <a:pt x="1671" y="2386"/>
                </a:lnTo>
                <a:lnTo>
                  <a:pt x="1663" y="2386"/>
                </a:lnTo>
                <a:lnTo>
                  <a:pt x="1638" y="2386"/>
                </a:lnTo>
                <a:lnTo>
                  <a:pt x="1635" y="2386"/>
                </a:lnTo>
                <a:lnTo>
                  <a:pt x="1633" y="2386"/>
                </a:lnTo>
                <a:lnTo>
                  <a:pt x="1628" y="2386"/>
                </a:lnTo>
                <a:lnTo>
                  <a:pt x="1627" y="2386"/>
                </a:lnTo>
                <a:lnTo>
                  <a:pt x="1613" y="2386"/>
                </a:lnTo>
                <a:lnTo>
                  <a:pt x="1612" y="2386"/>
                </a:lnTo>
                <a:lnTo>
                  <a:pt x="1593" y="2386"/>
                </a:lnTo>
                <a:lnTo>
                  <a:pt x="1570" y="2386"/>
                </a:lnTo>
                <a:lnTo>
                  <a:pt x="1535" y="2386"/>
                </a:lnTo>
                <a:lnTo>
                  <a:pt x="1489" y="2386"/>
                </a:lnTo>
                <a:lnTo>
                  <a:pt x="1466" y="2386"/>
                </a:lnTo>
                <a:lnTo>
                  <a:pt x="1459" y="2386"/>
                </a:lnTo>
                <a:lnTo>
                  <a:pt x="1458" y="2386"/>
                </a:lnTo>
                <a:lnTo>
                  <a:pt x="1456" y="2386"/>
                </a:lnTo>
                <a:lnTo>
                  <a:pt x="1454" y="2386"/>
                </a:lnTo>
                <a:lnTo>
                  <a:pt x="1415" y="2386"/>
                </a:lnTo>
                <a:lnTo>
                  <a:pt x="1371" y="2386"/>
                </a:lnTo>
                <a:lnTo>
                  <a:pt x="1368" y="2386"/>
                </a:lnTo>
                <a:lnTo>
                  <a:pt x="1367" y="2386"/>
                </a:lnTo>
                <a:lnTo>
                  <a:pt x="1365" y="2386"/>
                </a:lnTo>
                <a:lnTo>
                  <a:pt x="1332" y="2386"/>
                </a:lnTo>
                <a:lnTo>
                  <a:pt x="1327" y="2386"/>
                </a:lnTo>
                <a:lnTo>
                  <a:pt x="1135" y="2386"/>
                </a:lnTo>
                <a:lnTo>
                  <a:pt x="1098" y="2388"/>
                </a:lnTo>
                <a:lnTo>
                  <a:pt x="1045" y="2388"/>
                </a:lnTo>
                <a:lnTo>
                  <a:pt x="1042" y="2388"/>
                </a:lnTo>
                <a:lnTo>
                  <a:pt x="991" y="2388"/>
                </a:lnTo>
                <a:lnTo>
                  <a:pt x="987" y="2388"/>
                </a:lnTo>
                <a:lnTo>
                  <a:pt x="977" y="2388"/>
                </a:lnTo>
                <a:lnTo>
                  <a:pt x="881" y="2388"/>
                </a:lnTo>
                <a:lnTo>
                  <a:pt x="873" y="2386"/>
                </a:lnTo>
                <a:lnTo>
                  <a:pt x="795" y="2388"/>
                </a:lnTo>
                <a:lnTo>
                  <a:pt x="707" y="2388"/>
                </a:lnTo>
                <a:lnTo>
                  <a:pt x="689" y="2388"/>
                </a:lnTo>
                <a:lnTo>
                  <a:pt x="659" y="2388"/>
                </a:lnTo>
                <a:lnTo>
                  <a:pt x="654" y="2388"/>
                </a:lnTo>
                <a:lnTo>
                  <a:pt x="631" y="2388"/>
                </a:lnTo>
                <a:lnTo>
                  <a:pt x="616" y="2388"/>
                </a:lnTo>
                <a:lnTo>
                  <a:pt x="611" y="2388"/>
                </a:lnTo>
                <a:lnTo>
                  <a:pt x="610" y="2388"/>
                </a:lnTo>
                <a:lnTo>
                  <a:pt x="608" y="2388"/>
                </a:lnTo>
                <a:lnTo>
                  <a:pt x="601" y="2388"/>
                </a:lnTo>
                <a:lnTo>
                  <a:pt x="528" y="2388"/>
                </a:lnTo>
                <a:lnTo>
                  <a:pt x="459" y="2389"/>
                </a:lnTo>
                <a:lnTo>
                  <a:pt x="449" y="2389"/>
                </a:lnTo>
                <a:lnTo>
                  <a:pt x="439" y="2389"/>
                </a:lnTo>
                <a:lnTo>
                  <a:pt x="391" y="2389"/>
                </a:lnTo>
                <a:lnTo>
                  <a:pt x="378" y="2389"/>
                </a:lnTo>
                <a:lnTo>
                  <a:pt x="340" y="2389"/>
                </a:lnTo>
                <a:lnTo>
                  <a:pt x="335" y="2389"/>
                </a:lnTo>
                <a:lnTo>
                  <a:pt x="303" y="2389"/>
                </a:lnTo>
                <a:lnTo>
                  <a:pt x="295" y="2389"/>
                </a:lnTo>
                <a:lnTo>
                  <a:pt x="293" y="2389"/>
                </a:lnTo>
                <a:lnTo>
                  <a:pt x="252" y="2389"/>
                </a:lnTo>
                <a:lnTo>
                  <a:pt x="205" y="2389"/>
                </a:lnTo>
                <a:lnTo>
                  <a:pt x="167" y="2389"/>
                </a:lnTo>
                <a:lnTo>
                  <a:pt x="131" y="2389"/>
                </a:lnTo>
                <a:lnTo>
                  <a:pt x="103" y="2389"/>
                </a:lnTo>
                <a:lnTo>
                  <a:pt x="91" y="2389"/>
                </a:lnTo>
                <a:lnTo>
                  <a:pt x="83" y="2389"/>
                </a:lnTo>
                <a:lnTo>
                  <a:pt x="79" y="2389"/>
                </a:lnTo>
                <a:lnTo>
                  <a:pt x="40" y="2389"/>
                </a:lnTo>
                <a:lnTo>
                  <a:pt x="12" y="2388"/>
                </a:lnTo>
                <a:lnTo>
                  <a:pt x="3" y="2388"/>
                </a:lnTo>
                <a:lnTo>
                  <a:pt x="3" y="2383"/>
                </a:lnTo>
                <a:lnTo>
                  <a:pt x="3" y="2318"/>
                </a:lnTo>
                <a:lnTo>
                  <a:pt x="3" y="2293"/>
                </a:lnTo>
                <a:lnTo>
                  <a:pt x="3" y="2244"/>
                </a:lnTo>
                <a:lnTo>
                  <a:pt x="3" y="2242"/>
                </a:lnTo>
                <a:lnTo>
                  <a:pt x="3" y="2240"/>
                </a:lnTo>
                <a:lnTo>
                  <a:pt x="3" y="2149"/>
                </a:lnTo>
                <a:lnTo>
                  <a:pt x="5" y="2085"/>
                </a:lnTo>
                <a:lnTo>
                  <a:pt x="5" y="2051"/>
                </a:lnTo>
                <a:lnTo>
                  <a:pt x="3" y="1936"/>
                </a:lnTo>
                <a:lnTo>
                  <a:pt x="3" y="1934"/>
                </a:lnTo>
                <a:lnTo>
                  <a:pt x="3" y="1912"/>
                </a:lnTo>
                <a:lnTo>
                  <a:pt x="3" y="1904"/>
                </a:lnTo>
                <a:lnTo>
                  <a:pt x="3" y="1902"/>
                </a:lnTo>
                <a:lnTo>
                  <a:pt x="3" y="1901"/>
                </a:lnTo>
                <a:lnTo>
                  <a:pt x="3" y="1899"/>
                </a:lnTo>
                <a:lnTo>
                  <a:pt x="3" y="1886"/>
                </a:lnTo>
                <a:lnTo>
                  <a:pt x="3" y="1805"/>
                </a:lnTo>
                <a:lnTo>
                  <a:pt x="3" y="1775"/>
                </a:lnTo>
                <a:lnTo>
                  <a:pt x="3" y="1699"/>
                </a:lnTo>
                <a:lnTo>
                  <a:pt x="3" y="1689"/>
                </a:lnTo>
                <a:lnTo>
                  <a:pt x="3" y="1685"/>
                </a:lnTo>
                <a:lnTo>
                  <a:pt x="3" y="1684"/>
                </a:lnTo>
                <a:lnTo>
                  <a:pt x="3" y="1682"/>
                </a:lnTo>
                <a:lnTo>
                  <a:pt x="3" y="1680"/>
                </a:lnTo>
                <a:lnTo>
                  <a:pt x="3" y="1676"/>
                </a:lnTo>
                <a:lnTo>
                  <a:pt x="3" y="1641"/>
                </a:lnTo>
                <a:lnTo>
                  <a:pt x="3" y="1599"/>
                </a:lnTo>
                <a:lnTo>
                  <a:pt x="3" y="1573"/>
                </a:lnTo>
                <a:lnTo>
                  <a:pt x="3" y="1570"/>
                </a:lnTo>
                <a:lnTo>
                  <a:pt x="3" y="1556"/>
                </a:lnTo>
                <a:lnTo>
                  <a:pt x="3" y="1543"/>
                </a:lnTo>
                <a:lnTo>
                  <a:pt x="3" y="1530"/>
                </a:lnTo>
                <a:lnTo>
                  <a:pt x="3" y="1503"/>
                </a:lnTo>
                <a:lnTo>
                  <a:pt x="3" y="1483"/>
                </a:lnTo>
                <a:lnTo>
                  <a:pt x="5" y="1424"/>
                </a:lnTo>
                <a:lnTo>
                  <a:pt x="5" y="1419"/>
                </a:lnTo>
                <a:lnTo>
                  <a:pt x="5" y="1346"/>
                </a:lnTo>
                <a:lnTo>
                  <a:pt x="5" y="1343"/>
                </a:lnTo>
                <a:lnTo>
                  <a:pt x="5" y="1313"/>
                </a:lnTo>
                <a:lnTo>
                  <a:pt x="5" y="1300"/>
                </a:lnTo>
                <a:lnTo>
                  <a:pt x="5" y="1285"/>
                </a:lnTo>
                <a:lnTo>
                  <a:pt x="5" y="1260"/>
                </a:lnTo>
                <a:lnTo>
                  <a:pt x="5" y="1255"/>
                </a:lnTo>
                <a:lnTo>
                  <a:pt x="5" y="1252"/>
                </a:lnTo>
                <a:lnTo>
                  <a:pt x="5" y="1225"/>
                </a:lnTo>
                <a:lnTo>
                  <a:pt x="5" y="1209"/>
                </a:lnTo>
                <a:lnTo>
                  <a:pt x="5" y="1204"/>
                </a:lnTo>
                <a:lnTo>
                  <a:pt x="5" y="1187"/>
                </a:lnTo>
                <a:lnTo>
                  <a:pt x="5" y="1160"/>
                </a:lnTo>
                <a:lnTo>
                  <a:pt x="5" y="1157"/>
                </a:lnTo>
                <a:lnTo>
                  <a:pt x="5" y="1154"/>
                </a:lnTo>
                <a:lnTo>
                  <a:pt x="5" y="1151"/>
                </a:lnTo>
                <a:lnTo>
                  <a:pt x="5" y="1139"/>
                </a:lnTo>
                <a:lnTo>
                  <a:pt x="5" y="1127"/>
                </a:lnTo>
                <a:lnTo>
                  <a:pt x="5" y="1126"/>
                </a:lnTo>
                <a:lnTo>
                  <a:pt x="5" y="1124"/>
                </a:lnTo>
                <a:lnTo>
                  <a:pt x="5" y="1121"/>
                </a:lnTo>
                <a:lnTo>
                  <a:pt x="5" y="1111"/>
                </a:lnTo>
                <a:lnTo>
                  <a:pt x="5" y="1109"/>
                </a:lnTo>
                <a:lnTo>
                  <a:pt x="5" y="1106"/>
                </a:lnTo>
                <a:lnTo>
                  <a:pt x="5" y="1103"/>
                </a:lnTo>
                <a:lnTo>
                  <a:pt x="5" y="1096"/>
                </a:lnTo>
                <a:lnTo>
                  <a:pt x="5" y="1056"/>
                </a:lnTo>
                <a:lnTo>
                  <a:pt x="5" y="1048"/>
                </a:lnTo>
                <a:lnTo>
                  <a:pt x="5" y="1026"/>
                </a:lnTo>
                <a:lnTo>
                  <a:pt x="5" y="1000"/>
                </a:lnTo>
                <a:lnTo>
                  <a:pt x="5" y="980"/>
                </a:lnTo>
                <a:lnTo>
                  <a:pt x="5" y="925"/>
                </a:lnTo>
                <a:lnTo>
                  <a:pt x="5" y="915"/>
                </a:lnTo>
                <a:lnTo>
                  <a:pt x="5" y="891"/>
                </a:lnTo>
                <a:lnTo>
                  <a:pt x="5" y="889"/>
                </a:lnTo>
                <a:lnTo>
                  <a:pt x="5" y="881"/>
                </a:lnTo>
                <a:lnTo>
                  <a:pt x="5" y="877"/>
                </a:lnTo>
                <a:lnTo>
                  <a:pt x="5" y="823"/>
                </a:lnTo>
                <a:lnTo>
                  <a:pt x="5" y="804"/>
                </a:lnTo>
                <a:lnTo>
                  <a:pt x="5" y="803"/>
                </a:lnTo>
                <a:lnTo>
                  <a:pt x="5" y="799"/>
                </a:lnTo>
                <a:lnTo>
                  <a:pt x="5" y="798"/>
                </a:lnTo>
                <a:lnTo>
                  <a:pt x="3" y="766"/>
                </a:lnTo>
                <a:lnTo>
                  <a:pt x="3" y="722"/>
                </a:lnTo>
                <a:lnTo>
                  <a:pt x="3" y="710"/>
                </a:lnTo>
                <a:lnTo>
                  <a:pt x="3" y="698"/>
                </a:lnTo>
                <a:lnTo>
                  <a:pt x="3" y="692"/>
                </a:lnTo>
                <a:lnTo>
                  <a:pt x="3" y="670"/>
                </a:lnTo>
                <a:lnTo>
                  <a:pt x="3" y="624"/>
                </a:lnTo>
                <a:lnTo>
                  <a:pt x="3" y="614"/>
                </a:lnTo>
                <a:lnTo>
                  <a:pt x="3" y="611"/>
                </a:lnTo>
                <a:lnTo>
                  <a:pt x="3" y="602"/>
                </a:lnTo>
                <a:lnTo>
                  <a:pt x="3" y="596"/>
                </a:lnTo>
                <a:lnTo>
                  <a:pt x="3" y="592"/>
                </a:lnTo>
                <a:lnTo>
                  <a:pt x="3" y="588"/>
                </a:lnTo>
                <a:lnTo>
                  <a:pt x="3" y="571"/>
                </a:lnTo>
                <a:lnTo>
                  <a:pt x="3" y="551"/>
                </a:lnTo>
                <a:lnTo>
                  <a:pt x="3" y="541"/>
                </a:lnTo>
                <a:lnTo>
                  <a:pt x="3" y="535"/>
                </a:lnTo>
                <a:lnTo>
                  <a:pt x="3" y="516"/>
                </a:lnTo>
                <a:lnTo>
                  <a:pt x="3" y="482"/>
                </a:lnTo>
                <a:lnTo>
                  <a:pt x="3" y="422"/>
                </a:lnTo>
                <a:lnTo>
                  <a:pt x="3" y="387"/>
                </a:lnTo>
                <a:lnTo>
                  <a:pt x="3" y="374"/>
                </a:lnTo>
                <a:lnTo>
                  <a:pt x="3" y="369"/>
                </a:lnTo>
                <a:lnTo>
                  <a:pt x="3" y="349"/>
                </a:lnTo>
                <a:lnTo>
                  <a:pt x="3" y="336"/>
                </a:lnTo>
                <a:lnTo>
                  <a:pt x="3" y="326"/>
                </a:lnTo>
                <a:lnTo>
                  <a:pt x="3" y="319"/>
                </a:lnTo>
                <a:lnTo>
                  <a:pt x="3" y="318"/>
                </a:lnTo>
                <a:lnTo>
                  <a:pt x="2" y="311"/>
                </a:lnTo>
                <a:lnTo>
                  <a:pt x="2" y="301"/>
                </a:lnTo>
                <a:lnTo>
                  <a:pt x="2" y="286"/>
                </a:lnTo>
                <a:lnTo>
                  <a:pt x="2" y="271"/>
                </a:lnTo>
                <a:lnTo>
                  <a:pt x="2" y="270"/>
                </a:lnTo>
                <a:lnTo>
                  <a:pt x="2" y="268"/>
                </a:lnTo>
                <a:lnTo>
                  <a:pt x="2" y="265"/>
                </a:lnTo>
                <a:lnTo>
                  <a:pt x="2" y="261"/>
                </a:lnTo>
                <a:lnTo>
                  <a:pt x="0" y="253"/>
                </a:lnTo>
                <a:lnTo>
                  <a:pt x="0" y="248"/>
                </a:lnTo>
                <a:lnTo>
                  <a:pt x="0" y="246"/>
                </a:lnTo>
                <a:lnTo>
                  <a:pt x="0" y="245"/>
                </a:lnTo>
                <a:lnTo>
                  <a:pt x="0" y="240"/>
                </a:lnTo>
                <a:lnTo>
                  <a:pt x="0" y="235"/>
                </a:lnTo>
                <a:lnTo>
                  <a:pt x="0" y="230"/>
                </a:lnTo>
                <a:lnTo>
                  <a:pt x="0" y="218"/>
                </a:lnTo>
                <a:lnTo>
                  <a:pt x="0" y="217"/>
                </a:lnTo>
                <a:lnTo>
                  <a:pt x="0" y="208"/>
                </a:lnTo>
                <a:lnTo>
                  <a:pt x="0" y="200"/>
                </a:lnTo>
                <a:lnTo>
                  <a:pt x="0" y="172"/>
                </a:lnTo>
                <a:lnTo>
                  <a:pt x="0" y="159"/>
                </a:lnTo>
                <a:lnTo>
                  <a:pt x="0" y="157"/>
                </a:lnTo>
                <a:lnTo>
                  <a:pt x="0" y="155"/>
                </a:lnTo>
                <a:lnTo>
                  <a:pt x="0" y="150"/>
                </a:lnTo>
                <a:lnTo>
                  <a:pt x="0" y="147"/>
                </a:lnTo>
                <a:lnTo>
                  <a:pt x="0" y="145"/>
                </a:lnTo>
                <a:lnTo>
                  <a:pt x="0" y="137"/>
                </a:lnTo>
                <a:lnTo>
                  <a:pt x="0" y="127"/>
                </a:lnTo>
                <a:lnTo>
                  <a:pt x="0" y="119"/>
                </a:lnTo>
                <a:lnTo>
                  <a:pt x="0" y="117"/>
                </a:lnTo>
                <a:lnTo>
                  <a:pt x="0" y="112"/>
                </a:lnTo>
                <a:lnTo>
                  <a:pt x="0" y="107"/>
                </a:lnTo>
                <a:lnTo>
                  <a:pt x="0" y="104"/>
                </a:lnTo>
                <a:lnTo>
                  <a:pt x="0" y="102"/>
                </a:lnTo>
                <a:lnTo>
                  <a:pt x="0" y="97"/>
                </a:lnTo>
                <a:lnTo>
                  <a:pt x="0" y="94"/>
                </a:lnTo>
                <a:lnTo>
                  <a:pt x="0" y="92"/>
                </a:lnTo>
                <a:lnTo>
                  <a:pt x="0" y="86"/>
                </a:lnTo>
                <a:lnTo>
                  <a:pt x="0" y="84"/>
                </a:lnTo>
                <a:lnTo>
                  <a:pt x="0" y="81"/>
                </a:lnTo>
                <a:lnTo>
                  <a:pt x="0" y="74"/>
                </a:lnTo>
                <a:lnTo>
                  <a:pt x="0" y="71"/>
                </a:lnTo>
                <a:lnTo>
                  <a:pt x="0" y="68"/>
                </a:lnTo>
                <a:lnTo>
                  <a:pt x="0" y="64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6"/>
                </a:lnTo>
                <a:lnTo>
                  <a:pt x="0" y="53"/>
                </a:lnTo>
                <a:lnTo>
                  <a:pt x="0" y="49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39"/>
                </a:lnTo>
                <a:lnTo>
                  <a:pt x="0" y="38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5" y="3"/>
                </a:lnTo>
                <a:lnTo>
                  <a:pt x="23" y="3"/>
                </a:lnTo>
                <a:lnTo>
                  <a:pt x="26" y="3"/>
                </a:lnTo>
                <a:lnTo>
                  <a:pt x="38" y="3"/>
                </a:lnTo>
                <a:lnTo>
                  <a:pt x="41" y="3"/>
                </a:lnTo>
                <a:lnTo>
                  <a:pt x="48" y="3"/>
                </a:lnTo>
                <a:lnTo>
                  <a:pt x="68" y="3"/>
                </a:lnTo>
                <a:lnTo>
                  <a:pt x="73" y="3"/>
                </a:lnTo>
                <a:lnTo>
                  <a:pt x="78" y="3"/>
                </a:lnTo>
                <a:lnTo>
                  <a:pt x="83" y="3"/>
                </a:lnTo>
                <a:lnTo>
                  <a:pt x="109" y="3"/>
                </a:lnTo>
                <a:lnTo>
                  <a:pt x="113" y="1"/>
                </a:lnTo>
                <a:lnTo>
                  <a:pt x="118" y="1"/>
                </a:lnTo>
                <a:lnTo>
                  <a:pt x="121" y="3"/>
                </a:lnTo>
                <a:lnTo>
                  <a:pt x="128" y="5"/>
                </a:lnTo>
                <a:lnTo>
                  <a:pt x="133" y="5"/>
                </a:lnTo>
                <a:lnTo>
                  <a:pt x="152" y="8"/>
                </a:lnTo>
                <a:lnTo>
                  <a:pt x="154" y="8"/>
                </a:lnTo>
                <a:lnTo>
                  <a:pt x="157" y="8"/>
                </a:lnTo>
                <a:lnTo>
                  <a:pt x="159" y="8"/>
                </a:lnTo>
                <a:lnTo>
                  <a:pt x="167" y="8"/>
                </a:lnTo>
                <a:lnTo>
                  <a:pt x="172" y="8"/>
                </a:lnTo>
                <a:lnTo>
                  <a:pt x="187" y="8"/>
                </a:lnTo>
                <a:lnTo>
                  <a:pt x="209" y="8"/>
                </a:lnTo>
                <a:lnTo>
                  <a:pt x="214" y="8"/>
                </a:lnTo>
                <a:lnTo>
                  <a:pt x="215" y="8"/>
                </a:lnTo>
                <a:lnTo>
                  <a:pt x="219" y="8"/>
                </a:lnTo>
                <a:lnTo>
                  <a:pt x="220" y="8"/>
                </a:lnTo>
                <a:lnTo>
                  <a:pt x="222" y="8"/>
                </a:lnTo>
                <a:lnTo>
                  <a:pt x="234" y="8"/>
                </a:lnTo>
                <a:lnTo>
                  <a:pt x="235" y="8"/>
                </a:lnTo>
                <a:lnTo>
                  <a:pt x="239" y="8"/>
                </a:lnTo>
                <a:lnTo>
                  <a:pt x="242" y="8"/>
                </a:lnTo>
                <a:lnTo>
                  <a:pt x="247" y="8"/>
                </a:lnTo>
                <a:lnTo>
                  <a:pt x="273" y="8"/>
                </a:lnTo>
                <a:lnTo>
                  <a:pt x="285" y="8"/>
                </a:lnTo>
                <a:lnTo>
                  <a:pt x="296" y="5"/>
                </a:lnTo>
                <a:lnTo>
                  <a:pt x="300" y="5"/>
                </a:lnTo>
                <a:lnTo>
                  <a:pt x="301" y="3"/>
                </a:lnTo>
                <a:lnTo>
                  <a:pt x="305" y="5"/>
                </a:lnTo>
                <a:lnTo>
                  <a:pt x="311" y="5"/>
                </a:lnTo>
                <a:lnTo>
                  <a:pt x="318" y="5"/>
                </a:lnTo>
                <a:lnTo>
                  <a:pt x="330" y="6"/>
                </a:lnTo>
                <a:lnTo>
                  <a:pt x="335" y="6"/>
                </a:lnTo>
                <a:lnTo>
                  <a:pt x="340" y="6"/>
                </a:lnTo>
                <a:lnTo>
                  <a:pt x="345" y="6"/>
                </a:lnTo>
                <a:lnTo>
                  <a:pt x="351" y="6"/>
                </a:lnTo>
                <a:lnTo>
                  <a:pt x="363" y="6"/>
                </a:lnTo>
                <a:lnTo>
                  <a:pt x="373" y="6"/>
                </a:lnTo>
                <a:lnTo>
                  <a:pt x="374" y="6"/>
                </a:lnTo>
                <a:lnTo>
                  <a:pt x="376" y="6"/>
                </a:lnTo>
                <a:lnTo>
                  <a:pt x="381" y="5"/>
                </a:lnTo>
                <a:lnTo>
                  <a:pt x="391" y="5"/>
                </a:lnTo>
                <a:lnTo>
                  <a:pt x="393" y="5"/>
                </a:lnTo>
                <a:lnTo>
                  <a:pt x="404" y="3"/>
                </a:lnTo>
                <a:lnTo>
                  <a:pt x="412" y="1"/>
                </a:lnTo>
                <a:lnTo>
                  <a:pt x="422" y="1"/>
                </a:lnTo>
                <a:lnTo>
                  <a:pt x="439" y="1"/>
                </a:lnTo>
                <a:lnTo>
                  <a:pt x="441" y="1"/>
                </a:lnTo>
                <a:lnTo>
                  <a:pt x="442" y="1"/>
                </a:lnTo>
                <a:lnTo>
                  <a:pt x="444" y="1"/>
                </a:lnTo>
                <a:lnTo>
                  <a:pt x="446" y="1"/>
                </a:lnTo>
                <a:lnTo>
                  <a:pt x="449" y="1"/>
                </a:lnTo>
                <a:lnTo>
                  <a:pt x="452" y="1"/>
                </a:lnTo>
                <a:lnTo>
                  <a:pt x="454" y="1"/>
                </a:lnTo>
                <a:lnTo>
                  <a:pt x="455" y="1"/>
                </a:lnTo>
                <a:lnTo>
                  <a:pt x="457" y="1"/>
                </a:lnTo>
                <a:lnTo>
                  <a:pt x="459" y="1"/>
                </a:lnTo>
                <a:lnTo>
                  <a:pt x="460" y="1"/>
                </a:lnTo>
                <a:lnTo>
                  <a:pt x="462" y="1"/>
                </a:lnTo>
                <a:lnTo>
                  <a:pt x="464" y="1"/>
                </a:lnTo>
                <a:lnTo>
                  <a:pt x="465" y="1"/>
                </a:lnTo>
                <a:lnTo>
                  <a:pt x="470" y="1"/>
                </a:lnTo>
                <a:lnTo>
                  <a:pt x="472" y="1"/>
                </a:lnTo>
                <a:lnTo>
                  <a:pt x="487" y="1"/>
                </a:lnTo>
                <a:lnTo>
                  <a:pt x="489" y="1"/>
                </a:lnTo>
                <a:lnTo>
                  <a:pt x="490" y="1"/>
                </a:lnTo>
                <a:lnTo>
                  <a:pt x="500" y="1"/>
                </a:lnTo>
                <a:lnTo>
                  <a:pt x="502" y="1"/>
                </a:lnTo>
                <a:lnTo>
                  <a:pt x="507" y="1"/>
                </a:lnTo>
                <a:lnTo>
                  <a:pt x="510" y="1"/>
                </a:lnTo>
                <a:lnTo>
                  <a:pt x="513" y="1"/>
                </a:lnTo>
                <a:lnTo>
                  <a:pt x="517" y="1"/>
                </a:lnTo>
                <a:lnTo>
                  <a:pt x="522" y="1"/>
                </a:lnTo>
                <a:lnTo>
                  <a:pt x="523" y="3"/>
                </a:lnTo>
                <a:lnTo>
                  <a:pt x="525" y="3"/>
                </a:lnTo>
                <a:lnTo>
                  <a:pt x="530" y="3"/>
                </a:lnTo>
                <a:lnTo>
                  <a:pt x="548" y="3"/>
                </a:lnTo>
                <a:lnTo>
                  <a:pt x="552" y="3"/>
                </a:lnTo>
                <a:lnTo>
                  <a:pt x="562" y="3"/>
                </a:lnTo>
                <a:lnTo>
                  <a:pt x="563" y="3"/>
                </a:lnTo>
                <a:lnTo>
                  <a:pt x="568" y="3"/>
                </a:lnTo>
                <a:lnTo>
                  <a:pt x="585" y="3"/>
                </a:lnTo>
                <a:lnTo>
                  <a:pt x="590" y="3"/>
                </a:lnTo>
                <a:lnTo>
                  <a:pt x="598" y="3"/>
                </a:lnTo>
                <a:lnTo>
                  <a:pt x="603" y="3"/>
                </a:lnTo>
                <a:lnTo>
                  <a:pt x="605" y="3"/>
                </a:lnTo>
                <a:lnTo>
                  <a:pt x="606" y="3"/>
                </a:lnTo>
                <a:lnTo>
                  <a:pt x="618" y="3"/>
                </a:lnTo>
                <a:lnTo>
                  <a:pt x="619" y="3"/>
                </a:lnTo>
                <a:lnTo>
                  <a:pt x="623" y="3"/>
                </a:lnTo>
                <a:lnTo>
                  <a:pt x="629" y="3"/>
                </a:lnTo>
                <a:lnTo>
                  <a:pt x="634" y="3"/>
                </a:lnTo>
                <a:lnTo>
                  <a:pt x="646" y="3"/>
                </a:lnTo>
                <a:lnTo>
                  <a:pt x="658" y="1"/>
                </a:lnTo>
                <a:lnTo>
                  <a:pt x="661" y="1"/>
                </a:lnTo>
                <a:lnTo>
                  <a:pt x="663" y="1"/>
                </a:lnTo>
                <a:lnTo>
                  <a:pt x="668" y="1"/>
                </a:lnTo>
                <a:lnTo>
                  <a:pt x="671" y="1"/>
                </a:lnTo>
                <a:lnTo>
                  <a:pt x="677" y="1"/>
                </a:lnTo>
                <a:lnTo>
                  <a:pt x="684" y="1"/>
                </a:lnTo>
                <a:lnTo>
                  <a:pt x="689" y="1"/>
                </a:lnTo>
                <a:lnTo>
                  <a:pt x="691" y="1"/>
                </a:lnTo>
                <a:lnTo>
                  <a:pt x="702" y="1"/>
                </a:lnTo>
                <a:lnTo>
                  <a:pt x="707" y="1"/>
                </a:lnTo>
                <a:lnTo>
                  <a:pt x="711" y="1"/>
                </a:lnTo>
                <a:lnTo>
                  <a:pt x="716" y="1"/>
                </a:lnTo>
                <a:lnTo>
                  <a:pt x="717" y="1"/>
                </a:lnTo>
                <a:lnTo>
                  <a:pt x="724" y="1"/>
                </a:lnTo>
                <a:lnTo>
                  <a:pt x="727" y="1"/>
                </a:lnTo>
                <a:lnTo>
                  <a:pt x="732" y="1"/>
                </a:lnTo>
                <a:lnTo>
                  <a:pt x="749" y="1"/>
                </a:lnTo>
                <a:lnTo>
                  <a:pt x="750" y="1"/>
                </a:lnTo>
                <a:lnTo>
                  <a:pt x="752" y="1"/>
                </a:lnTo>
                <a:lnTo>
                  <a:pt x="764" y="1"/>
                </a:lnTo>
                <a:lnTo>
                  <a:pt x="778" y="1"/>
                </a:lnTo>
                <a:lnTo>
                  <a:pt x="782" y="1"/>
                </a:lnTo>
                <a:lnTo>
                  <a:pt x="787" y="0"/>
                </a:lnTo>
                <a:lnTo>
                  <a:pt x="797" y="0"/>
                </a:lnTo>
                <a:lnTo>
                  <a:pt x="803" y="0"/>
                </a:lnTo>
                <a:lnTo>
                  <a:pt x="810" y="0"/>
                </a:lnTo>
                <a:lnTo>
                  <a:pt x="812" y="0"/>
                </a:lnTo>
                <a:lnTo>
                  <a:pt x="817" y="0"/>
                </a:lnTo>
                <a:lnTo>
                  <a:pt x="823" y="0"/>
                </a:lnTo>
                <a:lnTo>
                  <a:pt x="830" y="0"/>
                </a:lnTo>
                <a:lnTo>
                  <a:pt x="836" y="0"/>
                </a:lnTo>
                <a:lnTo>
                  <a:pt x="840" y="0"/>
                </a:lnTo>
                <a:lnTo>
                  <a:pt x="85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539552" y="2420888"/>
            <a:ext cx="3544502" cy="2775423"/>
          </a:xfrm>
          <a:custGeom>
            <a:avLst/>
            <a:gdLst>
              <a:gd name="T0" fmla="*/ 929 w 3051"/>
              <a:gd name="T1" fmla="*/ 5 h 2389"/>
              <a:gd name="T2" fmla="*/ 972 w 3051"/>
              <a:gd name="T3" fmla="*/ 5 h 2389"/>
              <a:gd name="T4" fmla="*/ 1052 w 3051"/>
              <a:gd name="T5" fmla="*/ 3 h 2389"/>
              <a:gd name="T6" fmla="*/ 1115 w 3051"/>
              <a:gd name="T7" fmla="*/ 5 h 2389"/>
              <a:gd name="T8" fmla="*/ 1196 w 3051"/>
              <a:gd name="T9" fmla="*/ 3 h 2389"/>
              <a:gd name="T10" fmla="*/ 1242 w 3051"/>
              <a:gd name="T11" fmla="*/ 3 h 2389"/>
              <a:gd name="T12" fmla="*/ 1330 w 3051"/>
              <a:gd name="T13" fmla="*/ 3 h 2389"/>
              <a:gd name="T14" fmla="*/ 1466 w 3051"/>
              <a:gd name="T15" fmla="*/ 3 h 2389"/>
              <a:gd name="T16" fmla="*/ 1567 w 3051"/>
              <a:gd name="T17" fmla="*/ 3 h 2389"/>
              <a:gd name="T18" fmla="*/ 1696 w 3051"/>
              <a:gd name="T19" fmla="*/ 3 h 2389"/>
              <a:gd name="T20" fmla="*/ 1743 w 3051"/>
              <a:gd name="T21" fmla="*/ 6 h 2389"/>
              <a:gd name="T22" fmla="*/ 1820 w 3051"/>
              <a:gd name="T23" fmla="*/ 6 h 2389"/>
              <a:gd name="T24" fmla="*/ 1913 w 3051"/>
              <a:gd name="T25" fmla="*/ 6 h 2389"/>
              <a:gd name="T26" fmla="*/ 2026 w 3051"/>
              <a:gd name="T27" fmla="*/ 8 h 2389"/>
              <a:gd name="T28" fmla="*/ 2147 w 3051"/>
              <a:gd name="T29" fmla="*/ 8 h 2389"/>
              <a:gd name="T30" fmla="*/ 2256 w 3051"/>
              <a:gd name="T31" fmla="*/ 3 h 2389"/>
              <a:gd name="T32" fmla="*/ 2379 w 3051"/>
              <a:gd name="T33" fmla="*/ 3 h 2389"/>
              <a:gd name="T34" fmla="*/ 2476 w 3051"/>
              <a:gd name="T35" fmla="*/ 3 h 2389"/>
              <a:gd name="T36" fmla="*/ 2592 w 3051"/>
              <a:gd name="T37" fmla="*/ 3 h 2389"/>
              <a:gd name="T38" fmla="*/ 2687 w 3051"/>
              <a:gd name="T39" fmla="*/ 5 h 2389"/>
              <a:gd name="T40" fmla="*/ 2745 w 3051"/>
              <a:gd name="T41" fmla="*/ 5 h 2389"/>
              <a:gd name="T42" fmla="*/ 2824 w 3051"/>
              <a:gd name="T43" fmla="*/ 5 h 2389"/>
              <a:gd name="T44" fmla="*/ 2942 w 3051"/>
              <a:gd name="T45" fmla="*/ 5 h 2389"/>
              <a:gd name="T46" fmla="*/ 3049 w 3051"/>
              <a:gd name="T47" fmla="*/ 56 h 2389"/>
              <a:gd name="T48" fmla="*/ 3049 w 3051"/>
              <a:gd name="T49" fmla="*/ 147 h 2389"/>
              <a:gd name="T50" fmla="*/ 3049 w 3051"/>
              <a:gd name="T51" fmla="*/ 225 h 2389"/>
              <a:gd name="T52" fmla="*/ 3049 w 3051"/>
              <a:gd name="T53" fmla="*/ 326 h 2389"/>
              <a:gd name="T54" fmla="*/ 3049 w 3051"/>
              <a:gd name="T55" fmla="*/ 438 h 2389"/>
              <a:gd name="T56" fmla="*/ 3049 w 3051"/>
              <a:gd name="T57" fmla="*/ 539 h 2389"/>
              <a:gd name="T58" fmla="*/ 3049 w 3051"/>
              <a:gd name="T59" fmla="*/ 627 h 2389"/>
              <a:gd name="T60" fmla="*/ 3049 w 3051"/>
              <a:gd name="T61" fmla="*/ 710 h 2389"/>
              <a:gd name="T62" fmla="*/ 3049 w 3051"/>
              <a:gd name="T63" fmla="*/ 829 h 2389"/>
              <a:gd name="T64" fmla="*/ 3049 w 3051"/>
              <a:gd name="T65" fmla="*/ 915 h 2389"/>
              <a:gd name="T66" fmla="*/ 3049 w 3051"/>
              <a:gd name="T67" fmla="*/ 1000 h 2389"/>
              <a:gd name="T68" fmla="*/ 3049 w 3051"/>
              <a:gd name="T69" fmla="*/ 1069 h 2389"/>
              <a:gd name="T70" fmla="*/ 3049 w 3051"/>
              <a:gd name="T71" fmla="*/ 1154 h 2389"/>
              <a:gd name="T72" fmla="*/ 3051 w 3051"/>
              <a:gd name="T73" fmla="*/ 1596 h 2389"/>
              <a:gd name="T74" fmla="*/ 3051 w 3051"/>
              <a:gd name="T75" fmla="*/ 1982 h 2389"/>
              <a:gd name="T76" fmla="*/ 2695 w 3051"/>
              <a:gd name="T77" fmla="*/ 2388 h 2389"/>
              <a:gd name="T78" fmla="*/ 2163 w 3051"/>
              <a:gd name="T79" fmla="*/ 2388 h 2389"/>
              <a:gd name="T80" fmla="*/ 1829 w 3051"/>
              <a:gd name="T81" fmla="*/ 2386 h 2389"/>
              <a:gd name="T82" fmla="*/ 1489 w 3051"/>
              <a:gd name="T83" fmla="*/ 2386 h 2389"/>
              <a:gd name="T84" fmla="*/ 977 w 3051"/>
              <a:gd name="T85" fmla="*/ 2388 h 2389"/>
              <a:gd name="T86" fmla="*/ 378 w 3051"/>
              <a:gd name="T87" fmla="*/ 2389 h 2389"/>
              <a:gd name="T88" fmla="*/ 3 w 3051"/>
              <a:gd name="T89" fmla="*/ 2293 h 2389"/>
              <a:gd name="T90" fmla="*/ 3 w 3051"/>
              <a:gd name="T91" fmla="*/ 1685 h 2389"/>
              <a:gd name="T92" fmla="*/ 5 w 3051"/>
              <a:gd name="T93" fmla="*/ 1300 h 2389"/>
              <a:gd name="T94" fmla="*/ 5 w 3051"/>
              <a:gd name="T95" fmla="*/ 1109 h 2389"/>
              <a:gd name="T96" fmla="*/ 5 w 3051"/>
              <a:gd name="T97" fmla="*/ 798 h 2389"/>
              <a:gd name="T98" fmla="*/ 3 w 3051"/>
              <a:gd name="T99" fmla="*/ 482 h 2389"/>
              <a:gd name="T100" fmla="*/ 0 w 3051"/>
              <a:gd name="T101" fmla="*/ 248 h 2389"/>
              <a:gd name="T102" fmla="*/ 0 w 3051"/>
              <a:gd name="T103" fmla="*/ 119 h 2389"/>
              <a:gd name="T104" fmla="*/ 0 w 3051"/>
              <a:gd name="T105" fmla="*/ 56 h 2389"/>
              <a:gd name="T106" fmla="*/ 48 w 3051"/>
              <a:gd name="T107" fmla="*/ 3 h 2389"/>
              <a:gd name="T108" fmla="*/ 214 w 3051"/>
              <a:gd name="T109" fmla="*/ 8 h 2389"/>
              <a:gd name="T110" fmla="*/ 335 w 3051"/>
              <a:gd name="T111" fmla="*/ 6 h 2389"/>
              <a:gd name="T112" fmla="*/ 449 w 3051"/>
              <a:gd name="T113" fmla="*/ 1 h 2389"/>
              <a:gd name="T114" fmla="*/ 513 w 3051"/>
              <a:gd name="T115" fmla="*/ 1 h 2389"/>
              <a:gd name="T116" fmla="*/ 623 w 3051"/>
              <a:gd name="T117" fmla="*/ 3 h 2389"/>
              <a:gd name="T118" fmla="*/ 727 w 3051"/>
              <a:gd name="T119" fmla="*/ 1 h 2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1" h="2389">
                <a:moveTo>
                  <a:pt x="850" y="0"/>
                </a:moveTo>
                <a:lnTo>
                  <a:pt x="856" y="3"/>
                </a:lnTo>
                <a:lnTo>
                  <a:pt x="858" y="5"/>
                </a:lnTo>
                <a:lnTo>
                  <a:pt x="860" y="5"/>
                </a:lnTo>
                <a:lnTo>
                  <a:pt x="863" y="5"/>
                </a:lnTo>
                <a:lnTo>
                  <a:pt x="866" y="5"/>
                </a:lnTo>
                <a:lnTo>
                  <a:pt x="868" y="5"/>
                </a:lnTo>
                <a:lnTo>
                  <a:pt x="870" y="5"/>
                </a:lnTo>
                <a:lnTo>
                  <a:pt x="871" y="5"/>
                </a:lnTo>
                <a:lnTo>
                  <a:pt x="881" y="5"/>
                </a:lnTo>
                <a:lnTo>
                  <a:pt x="883" y="5"/>
                </a:lnTo>
                <a:lnTo>
                  <a:pt x="893" y="5"/>
                </a:lnTo>
                <a:lnTo>
                  <a:pt x="903" y="5"/>
                </a:lnTo>
                <a:lnTo>
                  <a:pt x="906" y="5"/>
                </a:lnTo>
                <a:lnTo>
                  <a:pt x="911" y="5"/>
                </a:lnTo>
                <a:lnTo>
                  <a:pt x="918" y="5"/>
                </a:lnTo>
                <a:lnTo>
                  <a:pt x="923" y="5"/>
                </a:lnTo>
                <a:lnTo>
                  <a:pt x="924" y="5"/>
                </a:lnTo>
                <a:lnTo>
                  <a:pt x="929" y="5"/>
                </a:lnTo>
                <a:lnTo>
                  <a:pt x="934" y="5"/>
                </a:lnTo>
                <a:lnTo>
                  <a:pt x="938" y="5"/>
                </a:lnTo>
                <a:lnTo>
                  <a:pt x="939" y="5"/>
                </a:lnTo>
                <a:lnTo>
                  <a:pt x="941" y="5"/>
                </a:lnTo>
                <a:lnTo>
                  <a:pt x="946" y="5"/>
                </a:lnTo>
                <a:lnTo>
                  <a:pt x="949" y="5"/>
                </a:lnTo>
                <a:lnTo>
                  <a:pt x="951" y="5"/>
                </a:lnTo>
                <a:lnTo>
                  <a:pt x="952" y="5"/>
                </a:lnTo>
                <a:lnTo>
                  <a:pt x="954" y="5"/>
                </a:lnTo>
                <a:lnTo>
                  <a:pt x="956" y="5"/>
                </a:lnTo>
                <a:lnTo>
                  <a:pt x="957" y="5"/>
                </a:lnTo>
                <a:lnTo>
                  <a:pt x="959" y="5"/>
                </a:lnTo>
                <a:lnTo>
                  <a:pt x="961" y="5"/>
                </a:lnTo>
                <a:lnTo>
                  <a:pt x="962" y="5"/>
                </a:lnTo>
                <a:lnTo>
                  <a:pt x="964" y="5"/>
                </a:lnTo>
                <a:lnTo>
                  <a:pt x="966" y="5"/>
                </a:lnTo>
                <a:lnTo>
                  <a:pt x="969" y="5"/>
                </a:lnTo>
                <a:lnTo>
                  <a:pt x="971" y="5"/>
                </a:lnTo>
                <a:lnTo>
                  <a:pt x="972" y="5"/>
                </a:lnTo>
                <a:lnTo>
                  <a:pt x="974" y="3"/>
                </a:lnTo>
                <a:lnTo>
                  <a:pt x="977" y="3"/>
                </a:lnTo>
                <a:lnTo>
                  <a:pt x="981" y="3"/>
                </a:lnTo>
                <a:lnTo>
                  <a:pt x="986" y="3"/>
                </a:lnTo>
                <a:lnTo>
                  <a:pt x="991" y="3"/>
                </a:lnTo>
                <a:lnTo>
                  <a:pt x="992" y="3"/>
                </a:lnTo>
                <a:lnTo>
                  <a:pt x="995" y="3"/>
                </a:lnTo>
                <a:lnTo>
                  <a:pt x="1004" y="5"/>
                </a:lnTo>
                <a:lnTo>
                  <a:pt x="1007" y="5"/>
                </a:lnTo>
                <a:lnTo>
                  <a:pt x="1010" y="5"/>
                </a:lnTo>
                <a:lnTo>
                  <a:pt x="1014" y="3"/>
                </a:lnTo>
                <a:lnTo>
                  <a:pt x="1020" y="3"/>
                </a:lnTo>
                <a:lnTo>
                  <a:pt x="1027" y="3"/>
                </a:lnTo>
                <a:lnTo>
                  <a:pt x="1032" y="3"/>
                </a:lnTo>
                <a:lnTo>
                  <a:pt x="1034" y="3"/>
                </a:lnTo>
                <a:lnTo>
                  <a:pt x="1039" y="3"/>
                </a:lnTo>
                <a:lnTo>
                  <a:pt x="1044" y="3"/>
                </a:lnTo>
                <a:lnTo>
                  <a:pt x="1047" y="3"/>
                </a:lnTo>
                <a:lnTo>
                  <a:pt x="1052" y="3"/>
                </a:lnTo>
                <a:lnTo>
                  <a:pt x="1055" y="3"/>
                </a:lnTo>
                <a:lnTo>
                  <a:pt x="1057" y="3"/>
                </a:lnTo>
                <a:lnTo>
                  <a:pt x="1058" y="3"/>
                </a:lnTo>
                <a:lnTo>
                  <a:pt x="1060" y="3"/>
                </a:lnTo>
                <a:lnTo>
                  <a:pt x="1063" y="3"/>
                </a:lnTo>
                <a:lnTo>
                  <a:pt x="1073" y="3"/>
                </a:lnTo>
                <a:lnTo>
                  <a:pt x="1077" y="3"/>
                </a:lnTo>
                <a:lnTo>
                  <a:pt x="1078" y="3"/>
                </a:lnTo>
                <a:lnTo>
                  <a:pt x="1085" y="3"/>
                </a:lnTo>
                <a:lnTo>
                  <a:pt x="1090" y="3"/>
                </a:lnTo>
                <a:lnTo>
                  <a:pt x="1093" y="3"/>
                </a:lnTo>
                <a:lnTo>
                  <a:pt x="1100" y="5"/>
                </a:lnTo>
                <a:lnTo>
                  <a:pt x="1101" y="5"/>
                </a:lnTo>
                <a:lnTo>
                  <a:pt x="1103" y="5"/>
                </a:lnTo>
                <a:lnTo>
                  <a:pt x="1105" y="5"/>
                </a:lnTo>
                <a:lnTo>
                  <a:pt x="1108" y="5"/>
                </a:lnTo>
                <a:lnTo>
                  <a:pt x="1111" y="5"/>
                </a:lnTo>
                <a:lnTo>
                  <a:pt x="1113" y="5"/>
                </a:lnTo>
                <a:lnTo>
                  <a:pt x="1115" y="5"/>
                </a:lnTo>
                <a:lnTo>
                  <a:pt x="1121" y="5"/>
                </a:lnTo>
                <a:lnTo>
                  <a:pt x="1126" y="5"/>
                </a:lnTo>
                <a:lnTo>
                  <a:pt x="1130" y="5"/>
                </a:lnTo>
                <a:lnTo>
                  <a:pt x="1136" y="5"/>
                </a:lnTo>
                <a:lnTo>
                  <a:pt x="1138" y="5"/>
                </a:lnTo>
                <a:lnTo>
                  <a:pt x="1140" y="5"/>
                </a:lnTo>
                <a:lnTo>
                  <a:pt x="1145" y="5"/>
                </a:lnTo>
                <a:lnTo>
                  <a:pt x="1153" y="5"/>
                </a:lnTo>
                <a:lnTo>
                  <a:pt x="1158" y="5"/>
                </a:lnTo>
                <a:lnTo>
                  <a:pt x="1168" y="5"/>
                </a:lnTo>
                <a:lnTo>
                  <a:pt x="1169" y="5"/>
                </a:lnTo>
                <a:lnTo>
                  <a:pt x="1171" y="5"/>
                </a:lnTo>
                <a:lnTo>
                  <a:pt x="1174" y="5"/>
                </a:lnTo>
                <a:lnTo>
                  <a:pt x="1178" y="5"/>
                </a:lnTo>
                <a:lnTo>
                  <a:pt x="1186" y="5"/>
                </a:lnTo>
                <a:lnTo>
                  <a:pt x="1188" y="5"/>
                </a:lnTo>
                <a:lnTo>
                  <a:pt x="1193" y="3"/>
                </a:lnTo>
                <a:lnTo>
                  <a:pt x="1194" y="3"/>
                </a:lnTo>
                <a:lnTo>
                  <a:pt x="1196" y="3"/>
                </a:lnTo>
                <a:lnTo>
                  <a:pt x="1198" y="3"/>
                </a:lnTo>
                <a:lnTo>
                  <a:pt x="1199" y="3"/>
                </a:lnTo>
                <a:lnTo>
                  <a:pt x="1203" y="3"/>
                </a:lnTo>
                <a:lnTo>
                  <a:pt x="1206" y="3"/>
                </a:lnTo>
                <a:lnTo>
                  <a:pt x="1209" y="3"/>
                </a:lnTo>
                <a:lnTo>
                  <a:pt x="1211" y="3"/>
                </a:lnTo>
                <a:lnTo>
                  <a:pt x="1212" y="3"/>
                </a:lnTo>
                <a:lnTo>
                  <a:pt x="1214" y="3"/>
                </a:lnTo>
                <a:lnTo>
                  <a:pt x="1216" y="5"/>
                </a:lnTo>
                <a:lnTo>
                  <a:pt x="1219" y="5"/>
                </a:lnTo>
                <a:lnTo>
                  <a:pt x="1222" y="5"/>
                </a:lnTo>
                <a:lnTo>
                  <a:pt x="1226" y="5"/>
                </a:lnTo>
                <a:lnTo>
                  <a:pt x="1227" y="3"/>
                </a:lnTo>
                <a:lnTo>
                  <a:pt x="1229" y="3"/>
                </a:lnTo>
                <a:lnTo>
                  <a:pt x="1231" y="3"/>
                </a:lnTo>
                <a:lnTo>
                  <a:pt x="1234" y="3"/>
                </a:lnTo>
                <a:lnTo>
                  <a:pt x="1236" y="3"/>
                </a:lnTo>
                <a:lnTo>
                  <a:pt x="1239" y="3"/>
                </a:lnTo>
                <a:lnTo>
                  <a:pt x="1242" y="3"/>
                </a:lnTo>
                <a:lnTo>
                  <a:pt x="1246" y="3"/>
                </a:lnTo>
                <a:lnTo>
                  <a:pt x="1251" y="3"/>
                </a:lnTo>
                <a:lnTo>
                  <a:pt x="1252" y="3"/>
                </a:lnTo>
                <a:lnTo>
                  <a:pt x="1254" y="3"/>
                </a:lnTo>
                <a:lnTo>
                  <a:pt x="1256" y="3"/>
                </a:lnTo>
                <a:lnTo>
                  <a:pt x="1257" y="3"/>
                </a:lnTo>
                <a:lnTo>
                  <a:pt x="1259" y="3"/>
                </a:lnTo>
                <a:lnTo>
                  <a:pt x="1261" y="3"/>
                </a:lnTo>
                <a:lnTo>
                  <a:pt x="1265" y="3"/>
                </a:lnTo>
                <a:lnTo>
                  <a:pt x="1272" y="3"/>
                </a:lnTo>
                <a:lnTo>
                  <a:pt x="1275" y="3"/>
                </a:lnTo>
                <a:lnTo>
                  <a:pt x="1277" y="3"/>
                </a:lnTo>
                <a:lnTo>
                  <a:pt x="1282" y="3"/>
                </a:lnTo>
                <a:lnTo>
                  <a:pt x="1290" y="3"/>
                </a:lnTo>
                <a:lnTo>
                  <a:pt x="1305" y="3"/>
                </a:lnTo>
                <a:lnTo>
                  <a:pt x="1307" y="3"/>
                </a:lnTo>
                <a:lnTo>
                  <a:pt x="1317" y="3"/>
                </a:lnTo>
                <a:lnTo>
                  <a:pt x="1322" y="3"/>
                </a:lnTo>
                <a:lnTo>
                  <a:pt x="1330" y="3"/>
                </a:lnTo>
                <a:lnTo>
                  <a:pt x="1332" y="3"/>
                </a:lnTo>
                <a:lnTo>
                  <a:pt x="1357" y="3"/>
                </a:lnTo>
                <a:lnTo>
                  <a:pt x="1358" y="3"/>
                </a:lnTo>
                <a:lnTo>
                  <a:pt x="1370" y="3"/>
                </a:lnTo>
                <a:lnTo>
                  <a:pt x="1376" y="3"/>
                </a:lnTo>
                <a:lnTo>
                  <a:pt x="1383" y="3"/>
                </a:lnTo>
                <a:lnTo>
                  <a:pt x="1385" y="3"/>
                </a:lnTo>
                <a:lnTo>
                  <a:pt x="1390" y="3"/>
                </a:lnTo>
                <a:lnTo>
                  <a:pt x="1398" y="3"/>
                </a:lnTo>
                <a:lnTo>
                  <a:pt x="1406" y="3"/>
                </a:lnTo>
                <a:lnTo>
                  <a:pt x="1416" y="3"/>
                </a:lnTo>
                <a:lnTo>
                  <a:pt x="1423" y="3"/>
                </a:lnTo>
                <a:lnTo>
                  <a:pt x="1439" y="3"/>
                </a:lnTo>
                <a:lnTo>
                  <a:pt x="1446" y="3"/>
                </a:lnTo>
                <a:lnTo>
                  <a:pt x="1453" y="3"/>
                </a:lnTo>
                <a:lnTo>
                  <a:pt x="1458" y="3"/>
                </a:lnTo>
                <a:lnTo>
                  <a:pt x="1461" y="3"/>
                </a:lnTo>
                <a:lnTo>
                  <a:pt x="1464" y="3"/>
                </a:lnTo>
                <a:lnTo>
                  <a:pt x="1466" y="3"/>
                </a:lnTo>
                <a:lnTo>
                  <a:pt x="1468" y="3"/>
                </a:lnTo>
                <a:lnTo>
                  <a:pt x="1473" y="3"/>
                </a:lnTo>
                <a:lnTo>
                  <a:pt x="1492" y="3"/>
                </a:lnTo>
                <a:lnTo>
                  <a:pt x="1494" y="3"/>
                </a:lnTo>
                <a:lnTo>
                  <a:pt x="1501" y="3"/>
                </a:lnTo>
                <a:lnTo>
                  <a:pt x="1502" y="3"/>
                </a:lnTo>
                <a:lnTo>
                  <a:pt x="1517" y="3"/>
                </a:lnTo>
                <a:lnTo>
                  <a:pt x="1519" y="3"/>
                </a:lnTo>
                <a:lnTo>
                  <a:pt x="1521" y="3"/>
                </a:lnTo>
                <a:lnTo>
                  <a:pt x="1522" y="3"/>
                </a:lnTo>
                <a:lnTo>
                  <a:pt x="1524" y="3"/>
                </a:lnTo>
                <a:lnTo>
                  <a:pt x="1544" y="3"/>
                </a:lnTo>
                <a:lnTo>
                  <a:pt x="1549" y="3"/>
                </a:lnTo>
                <a:lnTo>
                  <a:pt x="1550" y="3"/>
                </a:lnTo>
                <a:lnTo>
                  <a:pt x="1552" y="3"/>
                </a:lnTo>
                <a:lnTo>
                  <a:pt x="1559" y="3"/>
                </a:lnTo>
                <a:lnTo>
                  <a:pt x="1560" y="3"/>
                </a:lnTo>
                <a:lnTo>
                  <a:pt x="1562" y="3"/>
                </a:lnTo>
                <a:lnTo>
                  <a:pt x="1567" y="3"/>
                </a:lnTo>
                <a:lnTo>
                  <a:pt x="1570" y="3"/>
                </a:lnTo>
                <a:lnTo>
                  <a:pt x="1588" y="3"/>
                </a:lnTo>
                <a:lnTo>
                  <a:pt x="1592" y="3"/>
                </a:lnTo>
                <a:lnTo>
                  <a:pt x="1603" y="3"/>
                </a:lnTo>
                <a:lnTo>
                  <a:pt x="1613" y="3"/>
                </a:lnTo>
                <a:lnTo>
                  <a:pt x="1615" y="3"/>
                </a:lnTo>
                <a:lnTo>
                  <a:pt x="1617" y="3"/>
                </a:lnTo>
                <a:lnTo>
                  <a:pt x="1627" y="3"/>
                </a:lnTo>
                <a:lnTo>
                  <a:pt x="1628" y="3"/>
                </a:lnTo>
                <a:lnTo>
                  <a:pt x="1630" y="3"/>
                </a:lnTo>
                <a:lnTo>
                  <a:pt x="1637" y="3"/>
                </a:lnTo>
                <a:lnTo>
                  <a:pt x="1643" y="3"/>
                </a:lnTo>
                <a:lnTo>
                  <a:pt x="1645" y="3"/>
                </a:lnTo>
                <a:lnTo>
                  <a:pt x="1658" y="3"/>
                </a:lnTo>
                <a:lnTo>
                  <a:pt x="1663" y="3"/>
                </a:lnTo>
                <a:lnTo>
                  <a:pt x="1673" y="3"/>
                </a:lnTo>
                <a:lnTo>
                  <a:pt x="1680" y="3"/>
                </a:lnTo>
                <a:lnTo>
                  <a:pt x="1686" y="3"/>
                </a:lnTo>
                <a:lnTo>
                  <a:pt x="1696" y="3"/>
                </a:lnTo>
                <a:lnTo>
                  <a:pt x="1708" y="5"/>
                </a:lnTo>
                <a:lnTo>
                  <a:pt x="1709" y="5"/>
                </a:lnTo>
                <a:lnTo>
                  <a:pt x="1711" y="5"/>
                </a:lnTo>
                <a:lnTo>
                  <a:pt x="1719" y="5"/>
                </a:lnTo>
                <a:lnTo>
                  <a:pt x="1721" y="5"/>
                </a:lnTo>
                <a:lnTo>
                  <a:pt x="1723" y="5"/>
                </a:lnTo>
                <a:lnTo>
                  <a:pt x="1724" y="5"/>
                </a:lnTo>
                <a:lnTo>
                  <a:pt x="1724" y="6"/>
                </a:lnTo>
                <a:lnTo>
                  <a:pt x="1726" y="6"/>
                </a:lnTo>
                <a:lnTo>
                  <a:pt x="1728" y="6"/>
                </a:lnTo>
                <a:lnTo>
                  <a:pt x="1729" y="6"/>
                </a:lnTo>
                <a:lnTo>
                  <a:pt x="1731" y="6"/>
                </a:lnTo>
                <a:lnTo>
                  <a:pt x="1733" y="6"/>
                </a:lnTo>
                <a:lnTo>
                  <a:pt x="1734" y="6"/>
                </a:lnTo>
                <a:lnTo>
                  <a:pt x="1736" y="6"/>
                </a:lnTo>
                <a:lnTo>
                  <a:pt x="1738" y="6"/>
                </a:lnTo>
                <a:lnTo>
                  <a:pt x="1739" y="6"/>
                </a:lnTo>
                <a:lnTo>
                  <a:pt x="1741" y="6"/>
                </a:lnTo>
                <a:lnTo>
                  <a:pt x="1743" y="6"/>
                </a:lnTo>
                <a:lnTo>
                  <a:pt x="1744" y="6"/>
                </a:lnTo>
                <a:lnTo>
                  <a:pt x="1746" y="6"/>
                </a:lnTo>
                <a:lnTo>
                  <a:pt x="1747" y="6"/>
                </a:lnTo>
                <a:lnTo>
                  <a:pt x="1751" y="6"/>
                </a:lnTo>
                <a:lnTo>
                  <a:pt x="1764" y="6"/>
                </a:lnTo>
                <a:lnTo>
                  <a:pt x="1766" y="6"/>
                </a:lnTo>
                <a:lnTo>
                  <a:pt x="1769" y="6"/>
                </a:lnTo>
                <a:lnTo>
                  <a:pt x="1771" y="6"/>
                </a:lnTo>
                <a:lnTo>
                  <a:pt x="1776" y="6"/>
                </a:lnTo>
                <a:lnTo>
                  <a:pt x="1777" y="6"/>
                </a:lnTo>
                <a:lnTo>
                  <a:pt x="1781" y="6"/>
                </a:lnTo>
                <a:lnTo>
                  <a:pt x="1782" y="6"/>
                </a:lnTo>
                <a:lnTo>
                  <a:pt x="1787" y="6"/>
                </a:lnTo>
                <a:lnTo>
                  <a:pt x="1809" y="6"/>
                </a:lnTo>
                <a:lnTo>
                  <a:pt x="1810" y="6"/>
                </a:lnTo>
                <a:lnTo>
                  <a:pt x="1814" y="6"/>
                </a:lnTo>
                <a:lnTo>
                  <a:pt x="1815" y="6"/>
                </a:lnTo>
                <a:lnTo>
                  <a:pt x="1819" y="6"/>
                </a:lnTo>
                <a:lnTo>
                  <a:pt x="1820" y="6"/>
                </a:lnTo>
                <a:lnTo>
                  <a:pt x="1824" y="6"/>
                </a:lnTo>
                <a:lnTo>
                  <a:pt x="1825" y="6"/>
                </a:lnTo>
                <a:lnTo>
                  <a:pt x="1834" y="6"/>
                </a:lnTo>
                <a:lnTo>
                  <a:pt x="1837" y="6"/>
                </a:lnTo>
                <a:lnTo>
                  <a:pt x="1839" y="6"/>
                </a:lnTo>
                <a:lnTo>
                  <a:pt x="1840" y="6"/>
                </a:lnTo>
                <a:lnTo>
                  <a:pt x="1842" y="6"/>
                </a:lnTo>
                <a:lnTo>
                  <a:pt x="1844" y="6"/>
                </a:lnTo>
                <a:lnTo>
                  <a:pt x="1845" y="6"/>
                </a:lnTo>
                <a:lnTo>
                  <a:pt x="1847" y="6"/>
                </a:lnTo>
                <a:lnTo>
                  <a:pt x="1849" y="6"/>
                </a:lnTo>
                <a:lnTo>
                  <a:pt x="1857" y="6"/>
                </a:lnTo>
                <a:lnTo>
                  <a:pt x="1858" y="6"/>
                </a:lnTo>
                <a:lnTo>
                  <a:pt x="1870" y="6"/>
                </a:lnTo>
                <a:lnTo>
                  <a:pt x="1872" y="6"/>
                </a:lnTo>
                <a:lnTo>
                  <a:pt x="1875" y="6"/>
                </a:lnTo>
                <a:lnTo>
                  <a:pt x="1893" y="6"/>
                </a:lnTo>
                <a:lnTo>
                  <a:pt x="1903" y="6"/>
                </a:lnTo>
                <a:lnTo>
                  <a:pt x="1913" y="6"/>
                </a:lnTo>
                <a:lnTo>
                  <a:pt x="1918" y="6"/>
                </a:lnTo>
                <a:lnTo>
                  <a:pt x="1923" y="6"/>
                </a:lnTo>
                <a:lnTo>
                  <a:pt x="1930" y="6"/>
                </a:lnTo>
                <a:lnTo>
                  <a:pt x="1931" y="6"/>
                </a:lnTo>
                <a:lnTo>
                  <a:pt x="1938" y="6"/>
                </a:lnTo>
                <a:lnTo>
                  <a:pt x="1943" y="6"/>
                </a:lnTo>
                <a:lnTo>
                  <a:pt x="1953" y="6"/>
                </a:lnTo>
                <a:lnTo>
                  <a:pt x="1955" y="6"/>
                </a:lnTo>
                <a:lnTo>
                  <a:pt x="1956" y="8"/>
                </a:lnTo>
                <a:lnTo>
                  <a:pt x="1976" y="8"/>
                </a:lnTo>
                <a:lnTo>
                  <a:pt x="1984" y="8"/>
                </a:lnTo>
                <a:lnTo>
                  <a:pt x="1986" y="8"/>
                </a:lnTo>
                <a:lnTo>
                  <a:pt x="2003" y="8"/>
                </a:lnTo>
                <a:lnTo>
                  <a:pt x="2013" y="8"/>
                </a:lnTo>
                <a:lnTo>
                  <a:pt x="2014" y="8"/>
                </a:lnTo>
                <a:lnTo>
                  <a:pt x="2016" y="8"/>
                </a:lnTo>
                <a:lnTo>
                  <a:pt x="2019" y="8"/>
                </a:lnTo>
                <a:lnTo>
                  <a:pt x="2021" y="8"/>
                </a:lnTo>
                <a:lnTo>
                  <a:pt x="2026" y="8"/>
                </a:lnTo>
                <a:lnTo>
                  <a:pt x="2034" y="8"/>
                </a:lnTo>
                <a:lnTo>
                  <a:pt x="2039" y="8"/>
                </a:lnTo>
                <a:lnTo>
                  <a:pt x="2044" y="8"/>
                </a:lnTo>
                <a:lnTo>
                  <a:pt x="2056" y="8"/>
                </a:lnTo>
                <a:lnTo>
                  <a:pt x="2061" y="8"/>
                </a:lnTo>
                <a:lnTo>
                  <a:pt x="2062" y="8"/>
                </a:lnTo>
                <a:lnTo>
                  <a:pt x="2064" y="8"/>
                </a:lnTo>
                <a:lnTo>
                  <a:pt x="2067" y="8"/>
                </a:lnTo>
                <a:lnTo>
                  <a:pt x="2070" y="8"/>
                </a:lnTo>
                <a:lnTo>
                  <a:pt x="2085" y="8"/>
                </a:lnTo>
                <a:lnTo>
                  <a:pt x="2087" y="8"/>
                </a:lnTo>
                <a:lnTo>
                  <a:pt x="2094" y="8"/>
                </a:lnTo>
                <a:lnTo>
                  <a:pt x="2100" y="8"/>
                </a:lnTo>
                <a:lnTo>
                  <a:pt x="2114" y="8"/>
                </a:lnTo>
                <a:lnTo>
                  <a:pt x="2117" y="8"/>
                </a:lnTo>
                <a:lnTo>
                  <a:pt x="2122" y="8"/>
                </a:lnTo>
                <a:lnTo>
                  <a:pt x="2133" y="8"/>
                </a:lnTo>
                <a:lnTo>
                  <a:pt x="2140" y="8"/>
                </a:lnTo>
                <a:lnTo>
                  <a:pt x="2147" y="8"/>
                </a:lnTo>
                <a:lnTo>
                  <a:pt x="2152" y="8"/>
                </a:lnTo>
                <a:lnTo>
                  <a:pt x="2160" y="8"/>
                </a:lnTo>
                <a:lnTo>
                  <a:pt x="2162" y="8"/>
                </a:lnTo>
                <a:lnTo>
                  <a:pt x="2181" y="8"/>
                </a:lnTo>
                <a:lnTo>
                  <a:pt x="2183" y="8"/>
                </a:lnTo>
                <a:lnTo>
                  <a:pt x="2191" y="8"/>
                </a:lnTo>
                <a:lnTo>
                  <a:pt x="2195" y="8"/>
                </a:lnTo>
                <a:lnTo>
                  <a:pt x="2196" y="8"/>
                </a:lnTo>
                <a:lnTo>
                  <a:pt x="2198" y="8"/>
                </a:lnTo>
                <a:lnTo>
                  <a:pt x="2201" y="8"/>
                </a:lnTo>
                <a:lnTo>
                  <a:pt x="2203" y="8"/>
                </a:lnTo>
                <a:lnTo>
                  <a:pt x="2233" y="8"/>
                </a:lnTo>
                <a:lnTo>
                  <a:pt x="2238" y="5"/>
                </a:lnTo>
                <a:lnTo>
                  <a:pt x="2239" y="5"/>
                </a:lnTo>
                <a:lnTo>
                  <a:pt x="2239" y="3"/>
                </a:lnTo>
                <a:lnTo>
                  <a:pt x="2241" y="3"/>
                </a:lnTo>
                <a:lnTo>
                  <a:pt x="2246" y="3"/>
                </a:lnTo>
                <a:lnTo>
                  <a:pt x="2248" y="3"/>
                </a:lnTo>
                <a:lnTo>
                  <a:pt x="2256" y="3"/>
                </a:lnTo>
                <a:lnTo>
                  <a:pt x="2266" y="3"/>
                </a:lnTo>
                <a:lnTo>
                  <a:pt x="2268" y="3"/>
                </a:lnTo>
                <a:lnTo>
                  <a:pt x="2286" y="3"/>
                </a:lnTo>
                <a:lnTo>
                  <a:pt x="2287" y="3"/>
                </a:lnTo>
                <a:lnTo>
                  <a:pt x="2296" y="3"/>
                </a:lnTo>
                <a:lnTo>
                  <a:pt x="2299" y="3"/>
                </a:lnTo>
                <a:lnTo>
                  <a:pt x="2302" y="3"/>
                </a:lnTo>
                <a:lnTo>
                  <a:pt x="2311" y="3"/>
                </a:lnTo>
                <a:lnTo>
                  <a:pt x="2326" y="3"/>
                </a:lnTo>
                <a:lnTo>
                  <a:pt x="2329" y="3"/>
                </a:lnTo>
                <a:lnTo>
                  <a:pt x="2334" y="3"/>
                </a:lnTo>
                <a:lnTo>
                  <a:pt x="2342" y="3"/>
                </a:lnTo>
                <a:lnTo>
                  <a:pt x="2355" y="3"/>
                </a:lnTo>
                <a:lnTo>
                  <a:pt x="2357" y="3"/>
                </a:lnTo>
                <a:lnTo>
                  <a:pt x="2362" y="3"/>
                </a:lnTo>
                <a:lnTo>
                  <a:pt x="2365" y="3"/>
                </a:lnTo>
                <a:lnTo>
                  <a:pt x="2370" y="3"/>
                </a:lnTo>
                <a:lnTo>
                  <a:pt x="2372" y="3"/>
                </a:lnTo>
                <a:lnTo>
                  <a:pt x="2379" y="3"/>
                </a:lnTo>
                <a:lnTo>
                  <a:pt x="2384" y="3"/>
                </a:lnTo>
                <a:lnTo>
                  <a:pt x="2403" y="3"/>
                </a:lnTo>
                <a:lnTo>
                  <a:pt x="2408" y="3"/>
                </a:lnTo>
                <a:lnTo>
                  <a:pt x="2412" y="3"/>
                </a:lnTo>
                <a:lnTo>
                  <a:pt x="2418" y="3"/>
                </a:lnTo>
                <a:lnTo>
                  <a:pt x="2420" y="3"/>
                </a:lnTo>
                <a:lnTo>
                  <a:pt x="2423" y="3"/>
                </a:lnTo>
                <a:lnTo>
                  <a:pt x="2425" y="3"/>
                </a:lnTo>
                <a:lnTo>
                  <a:pt x="2428" y="3"/>
                </a:lnTo>
                <a:lnTo>
                  <a:pt x="2432" y="3"/>
                </a:lnTo>
                <a:lnTo>
                  <a:pt x="2438" y="3"/>
                </a:lnTo>
                <a:lnTo>
                  <a:pt x="2443" y="3"/>
                </a:lnTo>
                <a:lnTo>
                  <a:pt x="2450" y="3"/>
                </a:lnTo>
                <a:lnTo>
                  <a:pt x="2453" y="3"/>
                </a:lnTo>
                <a:lnTo>
                  <a:pt x="2455" y="3"/>
                </a:lnTo>
                <a:lnTo>
                  <a:pt x="2465" y="3"/>
                </a:lnTo>
                <a:lnTo>
                  <a:pt x="2473" y="3"/>
                </a:lnTo>
                <a:lnTo>
                  <a:pt x="2475" y="3"/>
                </a:lnTo>
                <a:lnTo>
                  <a:pt x="2476" y="3"/>
                </a:lnTo>
                <a:lnTo>
                  <a:pt x="2485" y="3"/>
                </a:lnTo>
                <a:lnTo>
                  <a:pt x="2486" y="3"/>
                </a:lnTo>
                <a:lnTo>
                  <a:pt x="2488" y="3"/>
                </a:lnTo>
                <a:lnTo>
                  <a:pt x="2490" y="3"/>
                </a:lnTo>
                <a:lnTo>
                  <a:pt x="2504" y="3"/>
                </a:lnTo>
                <a:lnTo>
                  <a:pt x="2514" y="3"/>
                </a:lnTo>
                <a:lnTo>
                  <a:pt x="2529" y="3"/>
                </a:lnTo>
                <a:lnTo>
                  <a:pt x="2538" y="3"/>
                </a:lnTo>
                <a:lnTo>
                  <a:pt x="2541" y="3"/>
                </a:lnTo>
                <a:lnTo>
                  <a:pt x="2548" y="3"/>
                </a:lnTo>
                <a:lnTo>
                  <a:pt x="2551" y="3"/>
                </a:lnTo>
                <a:lnTo>
                  <a:pt x="2552" y="3"/>
                </a:lnTo>
                <a:lnTo>
                  <a:pt x="2562" y="3"/>
                </a:lnTo>
                <a:lnTo>
                  <a:pt x="2571" y="3"/>
                </a:lnTo>
                <a:lnTo>
                  <a:pt x="2576" y="3"/>
                </a:lnTo>
                <a:lnTo>
                  <a:pt x="2582" y="3"/>
                </a:lnTo>
                <a:lnTo>
                  <a:pt x="2584" y="3"/>
                </a:lnTo>
                <a:lnTo>
                  <a:pt x="2586" y="3"/>
                </a:lnTo>
                <a:lnTo>
                  <a:pt x="2592" y="3"/>
                </a:lnTo>
                <a:lnTo>
                  <a:pt x="2599" y="3"/>
                </a:lnTo>
                <a:lnTo>
                  <a:pt x="2604" y="3"/>
                </a:lnTo>
                <a:lnTo>
                  <a:pt x="2612" y="3"/>
                </a:lnTo>
                <a:lnTo>
                  <a:pt x="2620" y="3"/>
                </a:lnTo>
                <a:lnTo>
                  <a:pt x="2627" y="3"/>
                </a:lnTo>
                <a:lnTo>
                  <a:pt x="2630" y="3"/>
                </a:lnTo>
                <a:lnTo>
                  <a:pt x="2637" y="3"/>
                </a:lnTo>
                <a:lnTo>
                  <a:pt x="2639" y="3"/>
                </a:lnTo>
                <a:lnTo>
                  <a:pt x="2647" y="5"/>
                </a:lnTo>
                <a:lnTo>
                  <a:pt x="2650" y="5"/>
                </a:lnTo>
                <a:lnTo>
                  <a:pt x="2654" y="5"/>
                </a:lnTo>
                <a:lnTo>
                  <a:pt x="2657" y="5"/>
                </a:lnTo>
                <a:lnTo>
                  <a:pt x="2662" y="5"/>
                </a:lnTo>
                <a:lnTo>
                  <a:pt x="2665" y="5"/>
                </a:lnTo>
                <a:lnTo>
                  <a:pt x="2677" y="5"/>
                </a:lnTo>
                <a:lnTo>
                  <a:pt x="2680" y="5"/>
                </a:lnTo>
                <a:lnTo>
                  <a:pt x="2683" y="5"/>
                </a:lnTo>
                <a:lnTo>
                  <a:pt x="2685" y="5"/>
                </a:lnTo>
                <a:lnTo>
                  <a:pt x="2687" y="5"/>
                </a:lnTo>
                <a:lnTo>
                  <a:pt x="2692" y="5"/>
                </a:lnTo>
                <a:lnTo>
                  <a:pt x="2693" y="5"/>
                </a:lnTo>
                <a:lnTo>
                  <a:pt x="2698" y="5"/>
                </a:lnTo>
                <a:lnTo>
                  <a:pt x="2705" y="5"/>
                </a:lnTo>
                <a:lnTo>
                  <a:pt x="2708" y="5"/>
                </a:lnTo>
                <a:lnTo>
                  <a:pt x="2712" y="5"/>
                </a:lnTo>
                <a:lnTo>
                  <a:pt x="2716" y="5"/>
                </a:lnTo>
                <a:lnTo>
                  <a:pt x="2721" y="5"/>
                </a:lnTo>
                <a:lnTo>
                  <a:pt x="2723" y="5"/>
                </a:lnTo>
                <a:lnTo>
                  <a:pt x="2725" y="5"/>
                </a:lnTo>
                <a:lnTo>
                  <a:pt x="2728" y="5"/>
                </a:lnTo>
                <a:lnTo>
                  <a:pt x="2733" y="5"/>
                </a:lnTo>
                <a:lnTo>
                  <a:pt x="2735" y="5"/>
                </a:lnTo>
                <a:lnTo>
                  <a:pt x="2736" y="5"/>
                </a:lnTo>
                <a:lnTo>
                  <a:pt x="2738" y="5"/>
                </a:lnTo>
                <a:lnTo>
                  <a:pt x="2740" y="5"/>
                </a:lnTo>
                <a:lnTo>
                  <a:pt x="2741" y="5"/>
                </a:lnTo>
                <a:lnTo>
                  <a:pt x="2743" y="5"/>
                </a:lnTo>
                <a:lnTo>
                  <a:pt x="2745" y="5"/>
                </a:lnTo>
                <a:lnTo>
                  <a:pt x="2746" y="5"/>
                </a:lnTo>
                <a:lnTo>
                  <a:pt x="2748" y="5"/>
                </a:lnTo>
                <a:lnTo>
                  <a:pt x="2755" y="5"/>
                </a:lnTo>
                <a:lnTo>
                  <a:pt x="2756" y="5"/>
                </a:lnTo>
                <a:lnTo>
                  <a:pt x="2761" y="5"/>
                </a:lnTo>
                <a:lnTo>
                  <a:pt x="2768" y="5"/>
                </a:lnTo>
                <a:lnTo>
                  <a:pt x="2774" y="5"/>
                </a:lnTo>
                <a:lnTo>
                  <a:pt x="2778" y="5"/>
                </a:lnTo>
                <a:lnTo>
                  <a:pt x="2781" y="5"/>
                </a:lnTo>
                <a:lnTo>
                  <a:pt x="2784" y="5"/>
                </a:lnTo>
                <a:lnTo>
                  <a:pt x="2786" y="5"/>
                </a:lnTo>
                <a:lnTo>
                  <a:pt x="2796" y="5"/>
                </a:lnTo>
                <a:lnTo>
                  <a:pt x="2798" y="5"/>
                </a:lnTo>
                <a:lnTo>
                  <a:pt x="2801" y="5"/>
                </a:lnTo>
                <a:lnTo>
                  <a:pt x="2808" y="5"/>
                </a:lnTo>
                <a:lnTo>
                  <a:pt x="2816" y="5"/>
                </a:lnTo>
                <a:lnTo>
                  <a:pt x="2818" y="5"/>
                </a:lnTo>
                <a:lnTo>
                  <a:pt x="2819" y="5"/>
                </a:lnTo>
                <a:lnTo>
                  <a:pt x="2824" y="5"/>
                </a:lnTo>
                <a:lnTo>
                  <a:pt x="2831" y="5"/>
                </a:lnTo>
                <a:lnTo>
                  <a:pt x="2836" y="5"/>
                </a:lnTo>
                <a:lnTo>
                  <a:pt x="2847" y="5"/>
                </a:lnTo>
                <a:lnTo>
                  <a:pt x="2852" y="5"/>
                </a:lnTo>
                <a:lnTo>
                  <a:pt x="2856" y="5"/>
                </a:lnTo>
                <a:lnTo>
                  <a:pt x="2859" y="5"/>
                </a:lnTo>
                <a:lnTo>
                  <a:pt x="2869" y="5"/>
                </a:lnTo>
                <a:lnTo>
                  <a:pt x="2880" y="5"/>
                </a:lnTo>
                <a:lnTo>
                  <a:pt x="2885" y="5"/>
                </a:lnTo>
                <a:lnTo>
                  <a:pt x="2887" y="5"/>
                </a:lnTo>
                <a:lnTo>
                  <a:pt x="2889" y="5"/>
                </a:lnTo>
                <a:lnTo>
                  <a:pt x="2890" y="5"/>
                </a:lnTo>
                <a:lnTo>
                  <a:pt x="2894" y="5"/>
                </a:lnTo>
                <a:lnTo>
                  <a:pt x="2900" y="5"/>
                </a:lnTo>
                <a:lnTo>
                  <a:pt x="2904" y="5"/>
                </a:lnTo>
                <a:lnTo>
                  <a:pt x="2910" y="5"/>
                </a:lnTo>
                <a:lnTo>
                  <a:pt x="2914" y="5"/>
                </a:lnTo>
                <a:lnTo>
                  <a:pt x="2920" y="5"/>
                </a:lnTo>
                <a:lnTo>
                  <a:pt x="2942" y="5"/>
                </a:lnTo>
                <a:lnTo>
                  <a:pt x="2945" y="5"/>
                </a:lnTo>
                <a:lnTo>
                  <a:pt x="2958" y="5"/>
                </a:lnTo>
                <a:lnTo>
                  <a:pt x="2965" y="5"/>
                </a:lnTo>
                <a:lnTo>
                  <a:pt x="2972" y="5"/>
                </a:lnTo>
                <a:lnTo>
                  <a:pt x="2973" y="5"/>
                </a:lnTo>
                <a:lnTo>
                  <a:pt x="2990" y="5"/>
                </a:lnTo>
                <a:lnTo>
                  <a:pt x="2996" y="5"/>
                </a:lnTo>
                <a:lnTo>
                  <a:pt x="2998" y="5"/>
                </a:lnTo>
                <a:lnTo>
                  <a:pt x="3006" y="5"/>
                </a:lnTo>
                <a:lnTo>
                  <a:pt x="3011" y="5"/>
                </a:lnTo>
                <a:lnTo>
                  <a:pt x="3016" y="5"/>
                </a:lnTo>
                <a:lnTo>
                  <a:pt x="3018" y="5"/>
                </a:lnTo>
                <a:lnTo>
                  <a:pt x="3020" y="5"/>
                </a:lnTo>
                <a:lnTo>
                  <a:pt x="3028" y="5"/>
                </a:lnTo>
                <a:lnTo>
                  <a:pt x="3041" y="5"/>
                </a:lnTo>
                <a:lnTo>
                  <a:pt x="3048" y="6"/>
                </a:lnTo>
                <a:lnTo>
                  <a:pt x="3049" y="41"/>
                </a:lnTo>
                <a:lnTo>
                  <a:pt x="3049" y="44"/>
                </a:lnTo>
                <a:lnTo>
                  <a:pt x="3049" y="56"/>
                </a:lnTo>
                <a:lnTo>
                  <a:pt x="3049" y="58"/>
                </a:lnTo>
                <a:lnTo>
                  <a:pt x="3049" y="68"/>
                </a:lnTo>
                <a:lnTo>
                  <a:pt x="3049" y="72"/>
                </a:lnTo>
                <a:lnTo>
                  <a:pt x="3049" y="81"/>
                </a:lnTo>
                <a:lnTo>
                  <a:pt x="3049" y="86"/>
                </a:lnTo>
                <a:lnTo>
                  <a:pt x="3049" y="97"/>
                </a:lnTo>
                <a:lnTo>
                  <a:pt x="3049" y="107"/>
                </a:lnTo>
                <a:lnTo>
                  <a:pt x="3049" y="112"/>
                </a:lnTo>
                <a:lnTo>
                  <a:pt x="3049" y="114"/>
                </a:lnTo>
                <a:lnTo>
                  <a:pt x="3049" y="119"/>
                </a:lnTo>
                <a:lnTo>
                  <a:pt x="3049" y="121"/>
                </a:lnTo>
                <a:lnTo>
                  <a:pt x="3049" y="122"/>
                </a:lnTo>
                <a:lnTo>
                  <a:pt x="3049" y="127"/>
                </a:lnTo>
                <a:lnTo>
                  <a:pt x="3049" y="129"/>
                </a:lnTo>
                <a:lnTo>
                  <a:pt x="3049" y="134"/>
                </a:lnTo>
                <a:lnTo>
                  <a:pt x="3049" y="137"/>
                </a:lnTo>
                <a:lnTo>
                  <a:pt x="3049" y="139"/>
                </a:lnTo>
                <a:lnTo>
                  <a:pt x="3049" y="142"/>
                </a:lnTo>
                <a:lnTo>
                  <a:pt x="3049" y="147"/>
                </a:lnTo>
                <a:lnTo>
                  <a:pt x="3049" y="149"/>
                </a:lnTo>
                <a:lnTo>
                  <a:pt x="3049" y="159"/>
                </a:lnTo>
                <a:lnTo>
                  <a:pt x="3049" y="165"/>
                </a:lnTo>
                <a:lnTo>
                  <a:pt x="3049" y="172"/>
                </a:lnTo>
                <a:lnTo>
                  <a:pt x="3049" y="174"/>
                </a:lnTo>
                <a:lnTo>
                  <a:pt x="3049" y="182"/>
                </a:lnTo>
                <a:lnTo>
                  <a:pt x="3049" y="188"/>
                </a:lnTo>
                <a:lnTo>
                  <a:pt x="3049" y="192"/>
                </a:lnTo>
                <a:lnTo>
                  <a:pt x="3049" y="193"/>
                </a:lnTo>
                <a:lnTo>
                  <a:pt x="3049" y="195"/>
                </a:lnTo>
                <a:lnTo>
                  <a:pt x="3049" y="197"/>
                </a:lnTo>
                <a:lnTo>
                  <a:pt x="3049" y="200"/>
                </a:lnTo>
                <a:lnTo>
                  <a:pt x="3049" y="202"/>
                </a:lnTo>
                <a:lnTo>
                  <a:pt x="3049" y="203"/>
                </a:lnTo>
                <a:lnTo>
                  <a:pt x="3049" y="205"/>
                </a:lnTo>
                <a:lnTo>
                  <a:pt x="3049" y="210"/>
                </a:lnTo>
                <a:lnTo>
                  <a:pt x="3049" y="220"/>
                </a:lnTo>
                <a:lnTo>
                  <a:pt x="3049" y="223"/>
                </a:lnTo>
                <a:lnTo>
                  <a:pt x="3049" y="225"/>
                </a:lnTo>
                <a:lnTo>
                  <a:pt x="3049" y="235"/>
                </a:lnTo>
                <a:lnTo>
                  <a:pt x="3049" y="248"/>
                </a:lnTo>
                <a:lnTo>
                  <a:pt x="3049" y="255"/>
                </a:lnTo>
                <a:lnTo>
                  <a:pt x="3049" y="261"/>
                </a:lnTo>
                <a:lnTo>
                  <a:pt x="3049" y="263"/>
                </a:lnTo>
                <a:lnTo>
                  <a:pt x="3049" y="265"/>
                </a:lnTo>
                <a:lnTo>
                  <a:pt x="3049" y="268"/>
                </a:lnTo>
                <a:lnTo>
                  <a:pt x="3049" y="271"/>
                </a:lnTo>
                <a:lnTo>
                  <a:pt x="3049" y="275"/>
                </a:lnTo>
                <a:lnTo>
                  <a:pt x="3049" y="276"/>
                </a:lnTo>
                <a:lnTo>
                  <a:pt x="3049" y="281"/>
                </a:lnTo>
                <a:lnTo>
                  <a:pt x="3049" y="284"/>
                </a:lnTo>
                <a:lnTo>
                  <a:pt x="3049" y="293"/>
                </a:lnTo>
                <a:lnTo>
                  <a:pt x="3049" y="296"/>
                </a:lnTo>
                <a:lnTo>
                  <a:pt x="3049" y="298"/>
                </a:lnTo>
                <a:lnTo>
                  <a:pt x="3049" y="299"/>
                </a:lnTo>
                <a:lnTo>
                  <a:pt x="3049" y="304"/>
                </a:lnTo>
                <a:lnTo>
                  <a:pt x="3049" y="311"/>
                </a:lnTo>
                <a:lnTo>
                  <a:pt x="3049" y="326"/>
                </a:lnTo>
                <a:lnTo>
                  <a:pt x="3049" y="328"/>
                </a:lnTo>
                <a:lnTo>
                  <a:pt x="3049" y="334"/>
                </a:lnTo>
                <a:lnTo>
                  <a:pt x="3049" y="341"/>
                </a:lnTo>
                <a:lnTo>
                  <a:pt x="3049" y="362"/>
                </a:lnTo>
                <a:lnTo>
                  <a:pt x="3049" y="374"/>
                </a:lnTo>
                <a:lnTo>
                  <a:pt x="3049" y="384"/>
                </a:lnTo>
                <a:lnTo>
                  <a:pt x="3049" y="385"/>
                </a:lnTo>
                <a:lnTo>
                  <a:pt x="3049" y="387"/>
                </a:lnTo>
                <a:lnTo>
                  <a:pt x="3049" y="392"/>
                </a:lnTo>
                <a:lnTo>
                  <a:pt x="3049" y="394"/>
                </a:lnTo>
                <a:lnTo>
                  <a:pt x="3049" y="395"/>
                </a:lnTo>
                <a:lnTo>
                  <a:pt x="3049" y="402"/>
                </a:lnTo>
                <a:lnTo>
                  <a:pt x="3049" y="414"/>
                </a:lnTo>
                <a:lnTo>
                  <a:pt x="3049" y="417"/>
                </a:lnTo>
                <a:lnTo>
                  <a:pt x="3049" y="422"/>
                </a:lnTo>
                <a:lnTo>
                  <a:pt x="3049" y="425"/>
                </a:lnTo>
                <a:lnTo>
                  <a:pt x="3049" y="427"/>
                </a:lnTo>
                <a:lnTo>
                  <a:pt x="3049" y="430"/>
                </a:lnTo>
                <a:lnTo>
                  <a:pt x="3049" y="438"/>
                </a:lnTo>
                <a:lnTo>
                  <a:pt x="3049" y="440"/>
                </a:lnTo>
                <a:lnTo>
                  <a:pt x="3049" y="443"/>
                </a:lnTo>
                <a:lnTo>
                  <a:pt x="3049" y="450"/>
                </a:lnTo>
                <a:lnTo>
                  <a:pt x="3049" y="457"/>
                </a:lnTo>
                <a:lnTo>
                  <a:pt x="3049" y="458"/>
                </a:lnTo>
                <a:lnTo>
                  <a:pt x="3049" y="463"/>
                </a:lnTo>
                <a:lnTo>
                  <a:pt x="3049" y="465"/>
                </a:lnTo>
                <a:lnTo>
                  <a:pt x="3049" y="473"/>
                </a:lnTo>
                <a:lnTo>
                  <a:pt x="3049" y="486"/>
                </a:lnTo>
                <a:lnTo>
                  <a:pt x="3049" y="488"/>
                </a:lnTo>
                <a:lnTo>
                  <a:pt x="3049" y="491"/>
                </a:lnTo>
                <a:lnTo>
                  <a:pt x="3049" y="495"/>
                </a:lnTo>
                <a:lnTo>
                  <a:pt x="3049" y="505"/>
                </a:lnTo>
                <a:lnTo>
                  <a:pt x="3049" y="510"/>
                </a:lnTo>
                <a:lnTo>
                  <a:pt x="3049" y="515"/>
                </a:lnTo>
                <a:lnTo>
                  <a:pt x="3049" y="520"/>
                </a:lnTo>
                <a:lnTo>
                  <a:pt x="3049" y="530"/>
                </a:lnTo>
                <a:lnTo>
                  <a:pt x="3049" y="536"/>
                </a:lnTo>
                <a:lnTo>
                  <a:pt x="3049" y="539"/>
                </a:lnTo>
                <a:lnTo>
                  <a:pt x="3049" y="541"/>
                </a:lnTo>
                <a:lnTo>
                  <a:pt x="3049" y="543"/>
                </a:lnTo>
                <a:lnTo>
                  <a:pt x="3049" y="546"/>
                </a:lnTo>
                <a:lnTo>
                  <a:pt x="3049" y="548"/>
                </a:lnTo>
                <a:lnTo>
                  <a:pt x="3049" y="554"/>
                </a:lnTo>
                <a:lnTo>
                  <a:pt x="3049" y="566"/>
                </a:lnTo>
                <a:lnTo>
                  <a:pt x="3049" y="574"/>
                </a:lnTo>
                <a:lnTo>
                  <a:pt x="3049" y="579"/>
                </a:lnTo>
                <a:lnTo>
                  <a:pt x="3049" y="584"/>
                </a:lnTo>
                <a:lnTo>
                  <a:pt x="3049" y="589"/>
                </a:lnTo>
                <a:lnTo>
                  <a:pt x="3049" y="597"/>
                </a:lnTo>
                <a:lnTo>
                  <a:pt x="3049" y="602"/>
                </a:lnTo>
                <a:lnTo>
                  <a:pt x="3049" y="606"/>
                </a:lnTo>
                <a:lnTo>
                  <a:pt x="3049" y="609"/>
                </a:lnTo>
                <a:lnTo>
                  <a:pt x="3049" y="614"/>
                </a:lnTo>
                <a:lnTo>
                  <a:pt x="3049" y="617"/>
                </a:lnTo>
                <a:lnTo>
                  <a:pt x="3049" y="621"/>
                </a:lnTo>
                <a:lnTo>
                  <a:pt x="3049" y="624"/>
                </a:lnTo>
                <a:lnTo>
                  <a:pt x="3049" y="627"/>
                </a:lnTo>
                <a:lnTo>
                  <a:pt x="3049" y="631"/>
                </a:lnTo>
                <a:lnTo>
                  <a:pt x="3049" y="632"/>
                </a:lnTo>
                <a:lnTo>
                  <a:pt x="3049" y="636"/>
                </a:lnTo>
                <a:lnTo>
                  <a:pt x="3049" y="644"/>
                </a:lnTo>
                <a:lnTo>
                  <a:pt x="3049" y="649"/>
                </a:lnTo>
                <a:lnTo>
                  <a:pt x="3049" y="652"/>
                </a:lnTo>
                <a:lnTo>
                  <a:pt x="3049" y="654"/>
                </a:lnTo>
                <a:lnTo>
                  <a:pt x="3049" y="660"/>
                </a:lnTo>
                <a:lnTo>
                  <a:pt x="3049" y="667"/>
                </a:lnTo>
                <a:lnTo>
                  <a:pt x="3049" y="674"/>
                </a:lnTo>
                <a:lnTo>
                  <a:pt x="3049" y="677"/>
                </a:lnTo>
                <a:lnTo>
                  <a:pt x="3049" y="684"/>
                </a:lnTo>
                <a:lnTo>
                  <a:pt x="3049" y="685"/>
                </a:lnTo>
                <a:lnTo>
                  <a:pt x="3049" y="689"/>
                </a:lnTo>
                <a:lnTo>
                  <a:pt x="3049" y="690"/>
                </a:lnTo>
                <a:lnTo>
                  <a:pt x="3049" y="698"/>
                </a:lnTo>
                <a:lnTo>
                  <a:pt x="3049" y="703"/>
                </a:lnTo>
                <a:lnTo>
                  <a:pt x="3049" y="707"/>
                </a:lnTo>
                <a:lnTo>
                  <a:pt x="3049" y="710"/>
                </a:lnTo>
                <a:lnTo>
                  <a:pt x="3049" y="748"/>
                </a:lnTo>
                <a:lnTo>
                  <a:pt x="3049" y="750"/>
                </a:lnTo>
                <a:lnTo>
                  <a:pt x="3049" y="751"/>
                </a:lnTo>
                <a:lnTo>
                  <a:pt x="3049" y="753"/>
                </a:lnTo>
                <a:lnTo>
                  <a:pt x="3049" y="758"/>
                </a:lnTo>
                <a:lnTo>
                  <a:pt x="3049" y="761"/>
                </a:lnTo>
                <a:lnTo>
                  <a:pt x="3049" y="765"/>
                </a:lnTo>
                <a:lnTo>
                  <a:pt x="3049" y="768"/>
                </a:lnTo>
                <a:lnTo>
                  <a:pt x="3049" y="771"/>
                </a:lnTo>
                <a:lnTo>
                  <a:pt x="3049" y="773"/>
                </a:lnTo>
                <a:lnTo>
                  <a:pt x="3049" y="790"/>
                </a:lnTo>
                <a:lnTo>
                  <a:pt x="3049" y="796"/>
                </a:lnTo>
                <a:lnTo>
                  <a:pt x="3049" y="798"/>
                </a:lnTo>
                <a:lnTo>
                  <a:pt x="3049" y="803"/>
                </a:lnTo>
                <a:lnTo>
                  <a:pt x="3049" y="814"/>
                </a:lnTo>
                <a:lnTo>
                  <a:pt x="3049" y="821"/>
                </a:lnTo>
                <a:lnTo>
                  <a:pt x="3049" y="824"/>
                </a:lnTo>
                <a:lnTo>
                  <a:pt x="3049" y="828"/>
                </a:lnTo>
                <a:lnTo>
                  <a:pt x="3049" y="829"/>
                </a:lnTo>
                <a:lnTo>
                  <a:pt x="3049" y="833"/>
                </a:lnTo>
                <a:lnTo>
                  <a:pt x="3049" y="841"/>
                </a:lnTo>
                <a:lnTo>
                  <a:pt x="3049" y="848"/>
                </a:lnTo>
                <a:lnTo>
                  <a:pt x="3049" y="851"/>
                </a:lnTo>
                <a:lnTo>
                  <a:pt x="3049" y="864"/>
                </a:lnTo>
                <a:lnTo>
                  <a:pt x="3049" y="866"/>
                </a:lnTo>
                <a:lnTo>
                  <a:pt x="3049" y="869"/>
                </a:lnTo>
                <a:lnTo>
                  <a:pt x="3049" y="871"/>
                </a:lnTo>
                <a:lnTo>
                  <a:pt x="3049" y="876"/>
                </a:lnTo>
                <a:lnTo>
                  <a:pt x="3049" y="877"/>
                </a:lnTo>
                <a:lnTo>
                  <a:pt x="3049" y="879"/>
                </a:lnTo>
                <a:lnTo>
                  <a:pt x="3049" y="881"/>
                </a:lnTo>
                <a:lnTo>
                  <a:pt x="3049" y="882"/>
                </a:lnTo>
                <a:lnTo>
                  <a:pt x="3049" y="896"/>
                </a:lnTo>
                <a:lnTo>
                  <a:pt x="3049" y="901"/>
                </a:lnTo>
                <a:lnTo>
                  <a:pt x="3049" y="907"/>
                </a:lnTo>
                <a:lnTo>
                  <a:pt x="3049" y="912"/>
                </a:lnTo>
                <a:lnTo>
                  <a:pt x="3049" y="914"/>
                </a:lnTo>
                <a:lnTo>
                  <a:pt x="3049" y="915"/>
                </a:lnTo>
                <a:lnTo>
                  <a:pt x="3049" y="917"/>
                </a:lnTo>
                <a:lnTo>
                  <a:pt x="3049" y="919"/>
                </a:lnTo>
                <a:lnTo>
                  <a:pt x="3049" y="920"/>
                </a:lnTo>
                <a:lnTo>
                  <a:pt x="3049" y="922"/>
                </a:lnTo>
                <a:lnTo>
                  <a:pt x="3049" y="929"/>
                </a:lnTo>
                <a:lnTo>
                  <a:pt x="3049" y="930"/>
                </a:lnTo>
                <a:lnTo>
                  <a:pt x="3049" y="939"/>
                </a:lnTo>
                <a:lnTo>
                  <a:pt x="3049" y="945"/>
                </a:lnTo>
                <a:lnTo>
                  <a:pt x="3049" y="957"/>
                </a:lnTo>
                <a:lnTo>
                  <a:pt x="3049" y="958"/>
                </a:lnTo>
                <a:lnTo>
                  <a:pt x="3049" y="965"/>
                </a:lnTo>
                <a:lnTo>
                  <a:pt x="3049" y="967"/>
                </a:lnTo>
                <a:lnTo>
                  <a:pt x="3049" y="968"/>
                </a:lnTo>
                <a:lnTo>
                  <a:pt x="3049" y="973"/>
                </a:lnTo>
                <a:lnTo>
                  <a:pt x="3049" y="978"/>
                </a:lnTo>
                <a:lnTo>
                  <a:pt x="3049" y="982"/>
                </a:lnTo>
                <a:lnTo>
                  <a:pt x="3049" y="992"/>
                </a:lnTo>
                <a:lnTo>
                  <a:pt x="3049" y="995"/>
                </a:lnTo>
                <a:lnTo>
                  <a:pt x="3049" y="1000"/>
                </a:lnTo>
                <a:lnTo>
                  <a:pt x="3049" y="1006"/>
                </a:lnTo>
                <a:lnTo>
                  <a:pt x="3049" y="1011"/>
                </a:lnTo>
                <a:lnTo>
                  <a:pt x="3049" y="1015"/>
                </a:lnTo>
                <a:lnTo>
                  <a:pt x="3049" y="1016"/>
                </a:lnTo>
                <a:lnTo>
                  <a:pt x="3049" y="1020"/>
                </a:lnTo>
                <a:lnTo>
                  <a:pt x="3049" y="1021"/>
                </a:lnTo>
                <a:lnTo>
                  <a:pt x="3049" y="1023"/>
                </a:lnTo>
                <a:lnTo>
                  <a:pt x="3049" y="1025"/>
                </a:lnTo>
                <a:lnTo>
                  <a:pt x="3049" y="1026"/>
                </a:lnTo>
                <a:lnTo>
                  <a:pt x="3049" y="1030"/>
                </a:lnTo>
                <a:lnTo>
                  <a:pt x="3049" y="1033"/>
                </a:lnTo>
                <a:lnTo>
                  <a:pt x="3049" y="1036"/>
                </a:lnTo>
                <a:lnTo>
                  <a:pt x="3049" y="1038"/>
                </a:lnTo>
                <a:lnTo>
                  <a:pt x="3049" y="1041"/>
                </a:lnTo>
                <a:lnTo>
                  <a:pt x="3049" y="1043"/>
                </a:lnTo>
                <a:lnTo>
                  <a:pt x="3049" y="1053"/>
                </a:lnTo>
                <a:lnTo>
                  <a:pt x="3049" y="1058"/>
                </a:lnTo>
                <a:lnTo>
                  <a:pt x="3049" y="1066"/>
                </a:lnTo>
                <a:lnTo>
                  <a:pt x="3049" y="1069"/>
                </a:lnTo>
                <a:lnTo>
                  <a:pt x="3049" y="1073"/>
                </a:lnTo>
                <a:lnTo>
                  <a:pt x="3049" y="1078"/>
                </a:lnTo>
                <a:lnTo>
                  <a:pt x="3049" y="1081"/>
                </a:lnTo>
                <a:lnTo>
                  <a:pt x="3049" y="1086"/>
                </a:lnTo>
                <a:lnTo>
                  <a:pt x="3049" y="1091"/>
                </a:lnTo>
                <a:lnTo>
                  <a:pt x="3049" y="1094"/>
                </a:lnTo>
                <a:lnTo>
                  <a:pt x="3049" y="1096"/>
                </a:lnTo>
                <a:lnTo>
                  <a:pt x="3049" y="1101"/>
                </a:lnTo>
                <a:lnTo>
                  <a:pt x="3049" y="1108"/>
                </a:lnTo>
                <a:lnTo>
                  <a:pt x="3049" y="1109"/>
                </a:lnTo>
                <a:lnTo>
                  <a:pt x="3049" y="1111"/>
                </a:lnTo>
                <a:lnTo>
                  <a:pt x="3049" y="1112"/>
                </a:lnTo>
                <a:lnTo>
                  <a:pt x="3049" y="1116"/>
                </a:lnTo>
                <a:lnTo>
                  <a:pt x="3049" y="1122"/>
                </a:lnTo>
                <a:lnTo>
                  <a:pt x="3049" y="1134"/>
                </a:lnTo>
                <a:lnTo>
                  <a:pt x="3049" y="1137"/>
                </a:lnTo>
                <a:lnTo>
                  <a:pt x="3049" y="1141"/>
                </a:lnTo>
                <a:lnTo>
                  <a:pt x="3049" y="1146"/>
                </a:lnTo>
                <a:lnTo>
                  <a:pt x="3049" y="1154"/>
                </a:lnTo>
                <a:lnTo>
                  <a:pt x="3049" y="1162"/>
                </a:lnTo>
                <a:lnTo>
                  <a:pt x="3049" y="1165"/>
                </a:lnTo>
                <a:lnTo>
                  <a:pt x="3049" y="1172"/>
                </a:lnTo>
                <a:lnTo>
                  <a:pt x="3049" y="1180"/>
                </a:lnTo>
                <a:lnTo>
                  <a:pt x="3049" y="1185"/>
                </a:lnTo>
                <a:lnTo>
                  <a:pt x="3049" y="1189"/>
                </a:lnTo>
                <a:lnTo>
                  <a:pt x="3049" y="1195"/>
                </a:lnTo>
                <a:lnTo>
                  <a:pt x="3049" y="1197"/>
                </a:lnTo>
                <a:lnTo>
                  <a:pt x="3049" y="1202"/>
                </a:lnTo>
                <a:lnTo>
                  <a:pt x="3049" y="1207"/>
                </a:lnTo>
                <a:lnTo>
                  <a:pt x="3049" y="1212"/>
                </a:lnTo>
                <a:lnTo>
                  <a:pt x="3049" y="1213"/>
                </a:lnTo>
                <a:lnTo>
                  <a:pt x="3049" y="1215"/>
                </a:lnTo>
                <a:lnTo>
                  <a:pt x="3051" y="1223"/>
                </a:lnTo>
                <a:lnTo>
                  <a:pt x="3051" y="1257"/>
                </a:lnTo>
                <a:lnTo>
                  <a:pt x="3051" y="1416"/>
                </a:lnTo>
                <a:lnTo>
                  <a:pt x="3051" y="1420"/>
                </a:lnTo>
                <a:lnTo>
                  <a:pt x="3051" y="1445"/>
                </a:lnTo>
                <a:lnTo>
                  <a:pt x="3051" y="1596"/>
                </a:lnTo>
                <a:lnTo>
                  <a:pt x="3051" y="1644"/>
                </a:lnTo>
                <a:lnTo>
                  <a:pt x="3051" y="1651"/>
                </a:lnTo>
                <a:lnTo>
                  <a:pt x="3051" y="1654"/>
                </a:lnTo>
                <a:lnTo>
                  <a:pt x="3051" y="1679"/>
                </a:lnTo>
                <a:lnTo>
                  <a:pt x="3051" y="1699"/>
                </a:lnTo>
                <a:lnTo>
                  <a:pt x="3051" y="1705"/>
                </a:lnTo>
                <a:lnTo>
                  <a:pt x="3051" y="1715"/>
                </a:lnTo>
                <a:lnTo>
                  <a:pt x="3051" y="1719"/>
                </a:lnTo>
                <a:lnTo>
                  <a:pt x="3051" y="1724"/>
                </a:lnTo>
                <a:lnTo>
                  <a:pt x="3051" y="1740"/>
                </a:lnTo>
                <a:lnTo>
                  <a:pt x="3051" y="1748"/>
                </a:lnTo>
                <a:lnTo>
                  <a:pt x="3051" y="1750"/>
                </a:lnTo>
                <a:lnTo>
                  <a:pt x="3051" y="1801"/>
                </a:lnTo>
                <a:lnTo>
                  <a:pt x="3051" y="1805"/>
                </a:lnTo>
                <a:lnTo>
                  <a:pt x="3051" y="1811"/>
                </a:lnTo>
                <a:lnTo>
                  <a:pt x="3051" y="1853"/>
                </a:lnTo>
                <a:lnTo>
                  <a:pt x="3051" y="1854"/>
                </a:lnTo>
                <a:lnTo>
                  <a:pt x="3051" y="1856"/>
                </a:lnTo>
                <a:lnTo>
                  <a:pt x="3051" y="1982"/>
                </a:lnTo>
                <a:lnTo>
                  <a:pt x="3051" y="2017"/>
                </a:lnTo>
                <a:lnTo>
                  <a:pt x="3051" y="2060"/>
                </a:lnTo>
                <a:lnTo>
                  <a:pt x="3051" y="2157"/>
                </a:lnTo>
                <a:lnTo>
                  <a:pt x="3051" y="2159"/>
                </a:lnTo>
                <a:lnTo>
                  <a:pt x="3051" y="2181"/>
                </a:lnTo>
                <a:lnTo>
                  <a:pt x="3051" y="2191"/>
                </a:lnTo>
                <a:lnTo>
                  <a:pt x="3051" y="2273"/>
                </a:lnTo>
                <a:lnTo>
                  <a:pt x="3051" y="2278"/>
                </a:lnTo>
                <a:lnTo>
                  <a:pt x="3051" y="2280"/>
                </a:lnTo>
                <a:lnTo>
                  <a:pt x="3051" y="2282"/>
                </a:lnTo>
                <a:lnTo>
                  <a:pt x="3051" y="2311"/>
                </a:lnTo>
                <a:lnTo>
                  <a:pt x="3049" y="2386"/>
                </a:lnTo>
                <a:lnTo>
                  <a:pt x="3011" y="2386"/>
                </a:lnTo>
                <a:lnTo>
                  <a:pt x="2937" y="2386"/>
                </a:lnTo>
                <a:lnTo>
                  <a:pt x="2919" y="2388"/>
                </a:lnTo>
                <a:lnTo>
                  <a:pt x="2877" y="2388"/>
                </a:lnTo>
                <a:lnTo>
                  <a:pt x="2738" y="2388"/>
                </a:lnTo>
                <a:lnTo>
                  <a:pt x="2736" y="2388"/>
                </a:lnTo>
                <a:lnTo>
                  <a:pt x="2695" y="2388"/>
                </a:lnTo>
                <a:lnTo>
                  <a:pt x="2682" y="2388"/>
                </a:lnTo>
                <a:lnTo>
                  <a:pt x="2678" y="2388"/>
                </a:lnTo>
                <a:lnTo>
                  <a:pt x="2677" y="2388"/>
                </a:lnTo>
                <a:lnTo>
                  <a:pt x="2665" y="2388"/>
                </a:lnTo>
                <a:lnTo>
                  <a:pt x="2662" y="2388"/>
                </a:lnTo>
                <a:lnTo>
                  <a:pt x="2605" y="2388"/>
                </a:lnTo>
                <a:lnTo>
                  <a:pt x="2529" y="2388"/>
                </a:lnTo>
                <a:lnTo>
                  <a:pt x="2521" y="2388"/>
                </a:lnTo>
                <a:lnTo>
                  <a:pt x="2518" y="2388"/>
                </a:lnTo>
                <a:lnTo>
                  <a:pt x="2504" y="2388"/>
                </a:lnTo>
                <a:lnTo>
                  <a:pt x="2480" y="2388"/>
                </a:lnTo>
                <a:lnTo>
                  <a:pt x="2458" y="2388"/>
                </a:lnTo>
                <a:lnTo>
                  <a:pt x="2430" y="2388"/>
                </a:lnTo>
                <a:lnTo>
                  <a:pt x="2347" y="2388"/>
                </a:lnTo>
                <a:lnTo>
                  <a:pt x="2304" y="2388"/>
                </a:lnTo>
                <a:lnTo>
                  <a:pt x="2259" y="2388"/>
                </a:lnTo>
                <a:lnTo>
                  <a:pt x="2198" y="2388"/>
                </a:lnTo>
                <a:lnTo>
                  <a:pt x="2196" y="2388"/>
                </a:lnTo>
                <a:lnTo>
                  <a:pt x="2163" y="2388"/>
                </a:lnTo>
                <a:lnTo>
                  <a:pt x="2119" y="2388"/>
                </a:lnTo>
                <a:lnTo>
                  <a:pt x="2114" y="2388"/>
                </a:lnTo>
                <a:lnTo>
                  <a:pt x="2090" y="2388"/>
                </a:lnTo>
                <a:lnTo>
                  <a:pt x="2062" y="2388"/>
                </a:lnTo>
                <a:lnTo>
                  <a:pt x="2057" y="2388"/>
                </a:lnTo>
                <a:lnTo>
                  <a:pt x="2052" y="2388"/>
                </a:lnTo>
                <a:lnTo>
                  <a:pt x="2051" y="2388"/>
                </a:lnTo>
                <a:lnTo>
                  <a:pt x="2049" y="2388"/>
                </a:lnTo>
                <a:lnTo>
                  <a:pt x="2039" y="2386"/>
                </a:lnTo>
                <a:lnTo>
                  <a:pt x="2026" y="2386"/>
                </a:lnTo>
                <a:lnTo>
                  <a:pt x="2022" y="2386"/>
                </a:lnTo>
                <a:lnTo>
                  <a:pt x="1993" y="2386"/>
                </a:lnTo>
                <a:lnTo>
                  <a:pt x="1981" y="2386"/>
                </a:lnTo>
                <a:lnTo>
                  <a:pt x="1973" y="2386"/>
                </a:lnTo>
                <a:lnTo>
                  <a:pt x="1950" y="2386"/>
                </a:lnTo>
                <a:lnTo>
                  <a:pt x="1948" y="2386"/>
                </a:lnTo>
                <a:lnTo>
                  <a:pt x="1847" y="2386"/>
                </a:lnTo>
                <a:lnTo>
                  <a:pt x="1839" y="2386"/>
                </a:lnTo>
                <a:lnTo>
                  <a:pt x="1829" y="2386"/>
                </a:lnTo>
                <a:lnTo>
                  <a:pt x="1752" y="2386"/>
                </a:lnTo>
                <a:lnTo>
                  <a:pt x="1728" y="2386"/>
                </a:lnTo>
                <a:lnTo>
                  <a:pt x="1726" y="2386"/>
                </a:lnTo>
                <a:lnTo>
                  <a:pt x="1721" y="2386"/>
                </a:lnTo>
                <a:lnTo>
                  <a:pt x="1714" y="2386"/>
                </a:lnTo>
                <a:lnTo>
                  <a:pt x="1673" y="2386"/>
                </a:lnTo>
                <a:lnTo>
                  <a:pt x="1671" y="2386"/>
                </a:lnTo>
                <a:lnTo>
                  <a:pt x="1663" y="2386"/>
                </a:lnTo>
                <a:lnTo>
                  <a:pt x="1638" y="2386"/>
                </a:lnTo>
                <a:lnTo>
                  <a:pt x="1635" y="2386"/>
                </a:lnTo>
                <a:lnTo>
                  <a:pt x="1633" y="2386"/>
                </a:lnTo>
                <a:lnTo>
                  <a:pt x="1628" y="2386"/>
                </a:lnTo>
                <a:lnTo>
                  <a:pt x="1627" y="2386"/>
                </a:lnTo>
                <a:lnTo>
                  <a:pt x="1613" y="2386"/>
                </a:lnTo>
                <a:lnTo>
                  <a:pt x="1612" y="2386"/>
                </a:lnTo>
                <a:lnTo>
                  <a:pt x="1593" y="2386"/>
                </a:lnTo>
                <a:lnTo>
                  <a:pt x="1570" y="2386"/>
                </a:lnTo>
                <a:lnTo>
                  <a:pt x="1535" y="2386"/>
                </a:lnTo>
                <a:lnTo>
                  <a:pt x="1489" y="2386"/>
                </a:lnTo>
                <a:lnTo>
                  <a:pt x="1466" y="2386"/>
                </a:lnTo>
                <a:lnTo>
                  <a:pt x="1459" y="2386"/>
                </a:lnTo>
                <a:lnTo>
                  <a:pt x="1458" y="2386"/>
                </a:lnTo>
                <a:lnTo>
                  <a:pt x="1456" y="2386"/>
                </a:lnTo>
                <a:lnTo>
                  <a:pt x="1454" y="2386"/>
                </a:lnTo>
                <a:lnTo>
                  <a:pt x="1415" y="2386"/>
                </a:lnTo>
                <a:lnTo>
                  <a:pt x="1371" y="2386"/>
                </a:lnTo>
                <a:lnTo>
                  <a:pt x="1368" y="2386"/>
                </a:lnTo>
                <a:lnTo>
                  <a:pt x="1367" y="2386"/>
                </a:lnTo>
                <a:lnTo>
                  <a:pt x="1365" y="2386"/>
                </a:lnTo>
                <a:lnTo>
                  <a:pt x="1332" y="2386"/>
                </a:lnTo>
                <a:lnTo>
                  <a:pt x="1327" y="2386"/>
                </a:lnTo>
                <a:lnTo>
                  <a:pt x="1135" y="2386"/>
                </a:lnTo>
                <a:lnTo>
                  <a:pt x="1098" y="2388"/>
                </a:lnTo>
                <a:lnTo>
                  <a:pt x="1045" y="2388"/>
                </a:lnTo>
                <a:lnTo>
                  <a:pt x="1042" y="2388"/>
                </a:lnTo>
                <a:lnTo>
                  <a:pt x="991" y="2388"/>
                </a:lnTo>
                <a:lnTo>
                  <a:pt x="987" y="2388"/>
                </a:lnTo>
                <a:lnTo>
                  <a:pt x="977" y="2388"/>
                </a:lnTo>
                <a:lnTo>
                  <a:pt x="881" y="2388"/>
                </a:lnTo>
                <a:lnTo>
                  <a:pt x="873" y="2386"/>
                </a:lnTo>
                <a:lnTo>
                  <a:pt x="795" y="2388"/>
                </a:lnTo>
                <a:lnTo>
                  <a:pt x="707" y="2388"/>
                </a:lnTo>
                <a:lnTo>
                  <a:pt x="689" y="2388"/>
                </a:lnTo>
                <a:lnTo>
                  <a:pt x="659" y="2388"/>
                </a:lnTo>
                <a:lnTo>
                  <a:pt x="654" y="2388"/>
                </a:lnTo>
                <a:lnTo>
                  <a:pt x="631" y="2388"/>
                </a:lnTo>
                <a:lnTo>
                  <a:pt x="616" y="2388"/>
                </a:lnTo>
                <a:lnTo>
                  <a:pt x="611" y="2388"/>
                </a:lnTo>
                <a:lnTo>
                  <a:pt x="610" y="2388"/>
                </a:lnTo>
                <a:lnTo>
                  <a:pt x="608" y="2388"/>
                </a:lnTo>
                <a:lnTo>
                  <a:pt x="601" y="2388"/>
                </a:lnTo>
                <a:lnTo>
                  <a:pt x="528" y="2388"/>
                </a:lnTo>
                <a:lnTo>
                  <a:pt x="459" y="2389"/>
                </a:lnTo>
                <a:lnTo>
                  <a:pt x="449" y="2389"/>
                </a:lnTo>
                <a:lnTo>
                  <a:pt x="439" y="2389"/>
                </a:lnTo>
                <a:lnTo>
                  <a:pt x="391" y="2389"/>
                </a:lnTo>
                <a:lnTo>
                  <a:pt x="378" y="2389"/>
                </a:lnTo>
                <a:lnTo>
                  <a:pt x="340" y="2389"/>
                </a:lnTo>
                <a:lnTo>
                  <a:pt x="335" y="2389"/>
                </a:lnTo>
                <a:lnTo>
                  <a:pt x="303" y="2389"/>
                </a:lnTo>
                <a:lnTo>
                  <a:pt x="295" y="2389"/>
                </a:lnTo>
                <a:lnTo>
                  <a:pt x="293" y="2389"/>
                </a:lnTo>
                <a:lnTo>
                  <a:pt x="252" y="2389"/>
                </a:lnTo>
                <a:lnTo>
                  <a:pt x="205" y="2389"/>
                </a:lnTo>
                <a:lnTo>
                  <a:pt x="167" y="2389"/>
                </a:lnTo>
                <a:lnTo>
                  <a:pt x="131" y="2389"/>
                </a:lnTo>
                <a:lnTo>
                  <a:pt x="103" y="2389"/>
                </a:lnTo>
                <a:lnTo>
                  <a:pt x="91" y="2389"/>
                </a:lnTo>
                <a:lnTo>
                  <a:pt x="83" y="2389"/>
                </a:lnTo>
                <a:lnTo>
                  <a:pt x="79" y="2389"/>
                </a:lnTo>
                <a:lnTo>
                  <a:pt x="40" y="2389"/>
                </a:lnTo>
                <a:lnTo>
                  <a:pt x="12" y="2388"/>
                </a:lnTo>
                <a:lnTo>
                  <a:pt x="3" y="2388"/>
                </a:lnTo>
                <a:lnTo>
                  <a:pt x="3" y="2383"/>
                </a:lnTo>
                <a:lnTo>
                  <a:pt x="3" y="2318"/>
                </a:lnTo>
                <a:lnTo>
                  <a:pt x="3" y="2293"/>
                </a:lnTo>
                <a:lnTo>
                  <a:pt x="3" y="2244"/>
                </a:lnTo>
                <a:lnTo>
                  <a:pt x="3" y="2242"/>
                </a:lnTo>
                <a:lnTo>
                  <a:pt x="3" y="2240"/>
                </a:lnTo>
                <a:lnTo>
                  <a:pt x="3" y="2149"/>
                </a:lnTo>
                <a:lnTo>
                  <a:pt x="5" y="2085"/>
                </a:lnTo>
                <a:lnTo>
                  <a:pt x="5" y="2051"/>
                </a:lnTo>
                <a:lnTo>
                  <a:pt x="3" y="1936"/>
                </a:lnTo>
                <a:lnTo>
                  <a:pt x="3" y="1934"/>
                </a:lnTo>
                <a:lnTo>
                  <a:pt x="3" y="1912"/>
                </a:lnTo>
                <a:lnTo>
                  <a:pt x="3" y="1904"/>
                </a:lnTo>
                <a:lnTo>
                  <a:pt x="3" y="1902"/>
                </a:lnTo>
                <a:lnTo>
                  <a:pt x="3" y="1901"/>
                </a:lnTo>
                <a:lnTo>
                  <a:pt x="3" y="1899"/>
                </a:lnTo>
                <a:lnTo>
                  <a:pt x="3" y="1886"/>
                </a:lnTo>
                <a:lnTo>
                  <a:pt x="3" y="1805"/>
                </a:lnTo>
                <a:lnTo>
                  <a:pt x="3" y="1775"/>
                </a:lnTo>
                <a:lnTo>
                  <a:pt x="3" y="1699"/>
                </a:lnTo>
                <a:lnTo>
                  <a:pt x="3" y="1689"/>
                </a:lnTo>
                <a:lnTo>
                  <a:pt x="3" y="1685"/>
                </a:lnTo>
                <a:lnTo>
                  <a:pt x="3" y="1684"/>
                </a:lnTo>
                <a:lnTo>
                  <a:pt x="3" y="1682"/>
                </a:lnTo>
                <a:lnTo>
                  <a:pt x="3" y="1680"/>
                </a:lnTo>
                <a:lnTo>
                  <a:pt x="3" y="1676"/>
                </a:lnTo>
                <a:lnTo>
                  <a:pt x="3" y="1641"/>
                </a:lnTo>
                <a:lnTo>
                  <a:pt x="3" y="1599"/>
                </a:lnTo>
                <a:lnTo>
                  <a:pt x="3" y="1573"/>
                </a:lnTo>
                <a:lnTo>
                  <a:pt x="3" y="1570"/>
                </a:lnTo>
                <a:lnTo>
                  <a:pt x="3" y="1556"/>
                </a:lnTo>
                <a:lnTo>
                  <a:pt x="3" y="1543"/>
                </a:lnTo>
                <a:lnTo>
                  <a:pt x="3" y="1530"/>
                </a:lnTo>
                <a:lnTo>
                  <a:pt x="3" y="1503"/>
                </a:lnTo>
                <a:lnTo>
                  <a:pt x="3" y="1483"/>
                </a:lnTo>
                <a:lnTo>
                  <a:pt x="5" y="1424"/>
                </a:lnTo>
                <a:lnTo>
                  <a:pt x="5" y="1419"/>
                </a:lnTo>
                <a:lnTo>
                  <a:pt x="5" y="1346"/>
                </a:lnTo>
                <a:lnTo>
                  <a:pt x="5" y="1343"/>
                </a:lnTo>
                <a:lnTo>
                  <a:pt x="5" y="1313"/>
                </a:lnTo>
                <a:lnTo>
                  <a:pt x="5" y="1300"/>
                </a:lnTo>
                <a:lnTo>
                  <a:pt x="5" y="1285"/>
                </a:lnTo>
                <a:lnTo>
                  <a:pt x="5" y="1260"/>
                </a:lnTo>
                <a:lnTo>
                  <a:pt x="5" y="1255"/>
                </a:lnTo>
                <a:lnTo>
                  <a:pt x="5" y="1252"/>
                </a:lnTo>
                <a:lnTo>
                  <a:pt x="5" y="1225"/>
                </a:lnTo>
                <a:lnTo>
                  <a:pt x="5" y="1209"/>
                </a:lnTo>
                <a:lnTo>
                  <a:pt x="5" y="1204"/>
                </a:lnTo>
                <a:lnTo>
                  <a:pt x="5" y="1187"/>
                </a:lnTo>
                <a:lnTo>
                  <a:pt x="5" y="1160"/>
                </a:lnTo>
                <a:lnTo>
                  <a:pt x="5" y="1157"/>
                </a:lnTo>
                <a:lnTo>
                  <a:pt x="5" y="1154"/>
                </a:lnTo>
                <a:lnTo>
                  <a:pt x="5" y="1151"/>
                </a:lnTo>
                <a:lnTo>
                  <a:pt x="5" y="1139"/>
                </a:lnTo>
                <a:lnTo>
                  <a:pt x="5" y="1127"/>
                </a:lnTo>
                <a:lnTo>
                  <a:pt x="5" y="1126"/>
                </a:lnTo>
                <a:lnTo>
                  <a:pt x="5" y="1124"/>
                </a:lnTo>
                <a:lnTo>
                  <a:pt x="5" y="1121"/>
                </a:lnTo>
                <a:lnTo>
                  <a:pt x="5" y="1111"/>
                </a:lnTo>
                <a:lnTo>
                  <a:pt x="5" y="1109"/>
                </a:lnTo>
                <a:lnTo>
                  <a:pt x="5" y="1106"/>
                </a:lnTo>
                <a:lnTo>
                  <a:pt x="5" y="1103"/>
                </a:lnTo>
                <a:lnTo>
                  <a:pt x="5" y="1096"/>
                </a:lnTo>
                <a:lnTo>
                  <a:pt x="5" y="1056"/>
                </a:lnTo>
                <a:lnTo>
                  <a:pt x="5" y="1048"/>
                </a:lnTo>
                <a:lnTo>
                  <a:pt x="5" y="1026"/>
                </a:lnTo>
                <a:lnTo>
                  <a:pt x="5" y="1000"/>
                </a:lnTo>
                <a:lnTo>
                  <a:pt x="5" y="980"/>
                </a:lnTo>
                <a:lnTo>
                  <a:pt x="5" y="925"/>
                </a:lnTo>
                <a:lnTo>
                  <a:pt x="5" y="915"/>
                </a:lnTo>
                <a:lnTo>
                  <a:pt x="5" y="891"/>
                </a:lnTo>
                <a:lnTo>
                  <a:pt x="5" y="889"/>
                </a:lnTo>
                <a:lnTo>
                  <a:pt x="5" y="881"/>
                </a:lnTo>
                <a:lnTo>
                  <a:pt x="5" y="877"/>
                </a:lnTo>
                <a:lnTo>
                  <a:pt x="5" y="823"/>
                </a:lnTo>
                <a:lnTo>
                  <a:pt x="5" y="804"/>
                </a:lnTo>
                <a:lnTo>
                  <a:pt x="5" y="803"/>
                </a:lnTo>
                <a:lnTo>
                  <a:pt x="5" y="799"/>
                </a:lnTo>
                <a:lnTo>
                  <a:pt x="5" y="798"/>
                </a:lnTo>
                <a:lnTo>
                  <a:pt x="3" y="766"/>
                </a:lnTo>
                <a:lnTo>
                  <a:pt x="3" y="722"/>
                </a:lnTo>
                <a:lnTo>
                  <a:pt x="3" y="710"/>
                </a:lnTo>
                <a:lnTo>
                  <a:pt x="3" y="698"/>
                </a:lnTo>
                <a:lnTo>
                  <a:pt x="3" y="692"/>
                </a:lnTo>
                <a:lnTo>
                  <a:pt x="3" y="670"/>
                </a:lnTo>
                <a:lnTo>
                  <a:pt x="3" y="624"/>
                </a:lnTo>
                <a:lnTo>
                  <a:pt x="3" y="614"/>
                </a:lnTo>
                <a:lnTo>
                  <a:pt x="3" y="611"/>
                </a:lnTo>
                <a:lnTo>
                  <a:pt x="3" y="602"/>
                </a:lnTo>
                <a:lnTo>
                  <a:pt x="3" y="596"/>
                </a:lnTo>
                <a:lnTo>
                  <a:pt x="3" y="592"/>
                </a:lnTo>
                <a:lnTo>
                  <a:pt x="3" y="588"/>
                </a:lnTo>
                <a:lnTo>
                  <a:pt x="3" y="571"/>
                </a:lnTo>
                <a:lnTo>
                  <a:pt x="3" y="551"/>
                </a:lnTo>
                <a:lnTo>
                  <a:pt x="3" y="541"/>
                </a:lnTo>
                <a:lnTo>
                  <a:pt x="3" y="535"/>
                </a:lnTo>
                <a:lnTo>
                  <a:pt x="3" y="516"/>
                </a:lnTo>
                <a:lnTo>
                  <a:pt x="3" y="482"/>
                </a:lnTo>
                <a:lnTo>
                  <a:pt x="3" y="422"/>
                </a:lnTo>
                <a:lnTo>
                  <a:pt x="3" y="387"/>
                </a:lnTo>
                <a:lnTo>
                  <a:pt x="3" y="374"/>
                </a:lnTo>
                <a:lnTo>
                  <a:pt x="3" y="369"/>
                </a:lnTo>
                <a:lnTo>
                  <a:pt x="3" y="349"/>
                </a:lnTo>
                <a:lnTo>
                  <a:pt x="3" y="336"/>
                </a:lnTo>
                <a:lnTo>
                  <a:pt x="3" y="326"/>
                </a:lnTo>
                <a:lnTo>
                  <a:pt x="3" y="319"/>
                </a:lnTo>
                <a:lnTo>
                  <a:pt x="3" y="318"/>
                </a:lnTo>
                <a:lnTo>
                  <a:pt x="2" y="311"/>
                </a:lnTo>
                <a:lnTo>
                  <a:pt x="2" y="301"/>
                </a:lnTo>
                <a:lnTo>
                  <a:pt x="2" y="286"/>
                </a:lnTo>
                <a:lnTo>
                  <a:pt x="2" y="271"/>
                </a:lnTo>
                <a:lnTo>
                  <a:pt x="2" y="270"/>
                </a:lnTo>
                <a:lnTo>
                  <a:pt x="2" y="268"/>
                </a:lnTo>
                <a:lnTo>
                  <a:pt x="2" y="265"/>
                </a:lnTo>
                <a:lnTo>
                  <a:pt x="2" y="261"/>
                </a:lnTo>
                <a:lnTo>
                  <a:pt x="0" y="253"/>
                </a:lnTo>
                <a:lnTo>
                  <a:pt x="0" y="248"/>
                </a:lnTo>
                <a:lnTo>
                  <a:pt x="0" y="246"/>
                </a:lnTo>
                <a:lnTo>
                  <a:pt x="0" y="245"/>
                </a:lnTo>
                <a:lnTo>
                  <a:pt x="0" y="240"/>
                </a:lnTo>
                <a:lnTo>
                  <a:pt x="0" y="235"/>
                </a:lnTo>
                <a:lnTo>
                  <a:pt x="0" y="230"/>
                </a:lnTo>
                <a:lnTo>
                  <a:pt x="0" y="218"/>
                </a:lnTo>
                <a:lnTo>
                  <a:pt x="0" y="217"/>
                </a:lnTo>
                <a:lnTo>
                  <a:pt x="0" y="208"/>
                </a:lnTo>
                <a:lnTo>
                  <a:pt x="0" y="200"/>
                </a:lnTo>
                <a:lnTo>
                  <a:pt x="0" y="172"/>
                </a:lnTo>
                <a:lnTo>
                  <a:pt x="0" y="159"/>
                </a:lnTo>
                <a:lnTo>
                  <a:pt x="0" y="157"/>
                </a:lnTo>
                <a:lnTo>
                  <a:pt x="0" y="155"/>
                </a:lnTo>
                <a:lnTo>
                  <a:pt x="0" y="150"/>
                </a:lnTo>
                <a:lnTo>
                  <a:pt x="0" y="147"/>
                </a:lnTo>
                <a:lnTo>
                  <a:pt x="0" y="145"/>
                </a:lnTo>
                <a:lnTo>
                  <a:pt x="0" y="137"/>
                </a:lnTo>
                <a:lnTo>
                  <a:pt x="0" y="127"/>
                </a:lnTo>
                <a:lnTo>
                  <a:pt x="0" y="119"/>
                </a:lnTo>
                <a:lnTo>
                  <a:pt x="0" y="117"/>
                </a:lnTo>
                <a:lnTo>
                  <a:pt x="0" y="112"/>
                </a:lnTo>
                <a:lnTo>
                  <a:pt x="0" y="107"/>
                </a:lnTo>
                <a:lnTo>
                  <a:pt x="0" y="104"/>
                </a:lnTo>
                <a:lnTo>
                  <a:pt x="0" y="102"/>
                </a:lnTo>
                <a:lnTo>
                  <a:pt x="0" y="97"/>
                </a:lnTo>
                <a:lnTo>
                  <a:pt x="0" y="94"/>
                </a:lnTo>
                <a:lnTo>
                  <a:pt x="0" y="92"/>
                </a:lnTo>
                <a:lnTo>
                  <a:pt x="0" y="86"/>
                </a:lnTo>
                <a:lnTo>
                  <a:pt x="0" y="84"/>
                </a:lnTo>
                <a:lnTo>
                  <a:pt x="0" y="81"/>
                </a:lnTo>
                <a:lnTo>
                  <a:pt x="0" y="74"/>
                </a:lnTo>
                <a:lnTo>
                  <a:pt x="0" y="71"/>
                </a:lnTo>
                <a:lnTo>
                  <a:pt x="0" y="68"/>
                </a:lnTo>
                <a:lnTo>
                  <a:pt x="0" y="64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6"/>
                </a:lnTo>
                <a:lnTo>
                  <a:pt x="0" y="53"/>
                </a:lnTo>
                <a:lnTo>
                  <a:pt x="0" y="49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39"/>
                </a:lnTo>
                <a:lnTo>
                  <a:pt x="0" y="38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5" y="3"/>
                </a:lnTo>
                <a:lnTo>
                  <a:pt x="23" y="3"/>
                </a:lnTo>
                <a:lnTo>
                  <a:pt x="26" y="3"/>
                </a:lnTo>
                <a:lnTo>
                  <a:pt x="38" y="3"/>
                </a:lnTo>
                <a:lnTo>
                  <a:pt x="41" y="3"/>
                </a:lnTo>
                <a:lnTo>
                  <a:pt x="48" y="3"/>
                </a:lnTo>
                <a:lnTo>
                  <a:pt x="68" y="3"/>
                </a:lnTo>
                <a:lnTo>
                  <a:pt x="73" y="3"/>
                </a:lnTo>
                <a:lnTo>
                  <a:pt x="78" y="3"/>
                </a:lnTo>
                <a:lnTo>
                  <a:pt x="83" y="3"/>
                </a:lnTo>
                <a:lnTo>
                  <a:pt x="109" y="3"/>
                </a:lnTo>
                <a:lnTo>
                  <a:pt x="113" y="1"/>
                </a:lnTo>
                <a:lnTo>
                  <a:pt x="118" y="1"/>
                </a:lnTo>
                <a:lnTo>
                  <a:pt x="121" y="3"/>
                </a:lnTo>
                <a:lnTo>
                  <a:pt x="128" y="5"/>
                </a:lnTo>
                <a:lnTo>
                  <a:pt x="133" y="5"/>
                </a:lnTo>
                <a:lnTo>
                  <a:pt x="152" y="8"/>
                </a:lnTo>
                <a:lnTo>
                  <a:pt x="154" y="8"/>
                </a:lnTo>
                <a:lnTo>
                  <a:pt x="157" y="8"/>
                </a:lnTo>
                <a:lnTo>
                  <a:pt x="159" y="8"/>
                </a:lnTo>
                <a:lnTo>
                  <a:pt x="167" y="8"/>
                </a:lnTo>
                <a:lnTo>
                  <a:pt x="172" y="8"/>
                </a:lnTo>
                <a:lnTo>
                  <a:pt x="187" y="8"/>
                </a:lnTo>
                <a:lnTo>
                  <a:pt x="209" y="8"/>
                </a:lnTo>
                <a:lnTo>
                  <a:pt x="214" y="8"/>
                </a:lnTo>
                <a:lnTo>
                  <a:pt x="215" y="8"/>
                </a:lnTo>
                <a:lnTo>
                  <a:pt x="219" y="8"/>
                </a:lnTo>
                <a:lnTo>
                  <a:pt x="220" y="8"/>
                </a:lnTo>
                <a:lnTo>
                  <a:pt x="222" y="8"/>
                </a:lnTo>
                <a:lnTo>
                  <a:pt x="234" y="8"/>
                </a:lnTo>
                <a:lnTo>
                  <a:pt x="235" y="8"/>
                </a:lnTo>
                <a:lnTo>
                  <a:pt x="239" y="8"/>
                </a:lnTo>
                <a:lnTo>
                  <a:pt x="242" y="8"/>
                </a:lnTo>
                <a:lnTo>
                  <a:pt x="247" y="8"/>
                </a:lnTo>
                <a:lnTo>
                  <a:pt x="273" y="8"/>
                </a:lnTo>
                <a:lnTo>
                  <a:pt x="285" y="8"/>
                </a:lnTo>
                <a:lnTo>
                  <a:pt x="296" y="5"/>
                </a:lnTo>
                <a:lnTo>
                  <a:pt x="300" y="5"/>
                </a:lnTo>
                <a:lnTo>
                  <a:pt x="301" y="3"/>
                </a:lnTo>
                <a:lnTo>
                  <a:pt x="305" y="5"/>
                </a:lnTo>
                <a:lnTo>
                  <a:pt x="311" y="5"/>
                </a:lnTo>
                <a:lnTo>
                  <a:pt x="318" y="5"/>
                </a:lnTo>
                <a:lnTo>
                  <a:pt x="330" y="6"/>
                </a:lnTo>
                <a:lnTo>
                  <a:pt x="335" y="6"/>
                </a:lnTo>
                <a:lnTo>
                  <a:pt x="340" y="6"/>
                </a:lnTo>
                <a:lnTo>
                  <a:pt x="345" y="6"/>
                </a:lnTo>
                <a:lnTo>
                  <a:pt x="351" y="6"/>
                </a:lnTo>
                <a:lnTo>
                  <a:pt x="363" y="6"/>
                </a:lnTo>
                <a:lnTo>
                  <a:pt x="373" y="6"/>
                </a:lnTo>
                <a:lnTo>
                  <a:pt x="374" y="6"/>
                </a:lnTo>
                <a:lnTo>
                  <a:pt x="376" y="6"/>
                </a:lnTo>
                <a:lnTo>
                  <a:pt x="381" y="5"/>
                </a:lnTo>
                <a:lnTo>
                  <a:pt x="391" y="5"/>
                </a:lnTo>
                <a:lnTo>
                  <a:pt x="393" y="5"/>
                </a:lnTo>
                <a:lnTo>
                  <a:pt x="404" y="3"/>
                </a:lnTo>
                <a:lnTo>
                  <a:pt x="412" y="1"/>
                </a:lnTo>
                <a:lnTo>
                  <a:pt x="422" y="1"/>
                </a:lnTo>
                <a:lnTo>
                  <a:pt x="439" y="1"/>
                </a:lnTo>
                <a:lnTo>
                  <a:pt x="441" y="1"/>
                </a:lnTo>
                <a:lnTo>
                  <a:pt x="442" y="1"/>
                </a:lnTo>
                <a:lnTo>
                  <a:pt x="444" y="1"/>
                </a:lnTo>
                <a:lnTo>
                  <a:pt x="446" y="1"/>
                </a:lnTo>
                <a:lnTo>
                  <a:pt x="449" y="1"/>
                </a:lnTo>
                <a:lnTo>
                  <a:pt x="452" y="1"/>
                </a:lnTo>
                <a:lnTo>
                  <a:pt x="454" y="1"/>
                </a:lnTo>
                <a:lnTo>
                  <a:pt x="455" y="1"/>
                </a:lnTo>
                <a:lnTo>
                  <a:pt x="457" y="1"/>
                </a:lnTo>
                <a:lnTo>
                  <a:pt x="459" y="1"/>
                </a:lnTo>
                <a:lnTo>
                  <a:pt x="460" y="1"/>
                </a:lnTo>
                <a:lnTo>
                  <a:pt x="462" y="1"/>
                </a:lnTo>
                <a:lnTo>
                  <a:pt x="464" y="1"/>
                </a:lnTo>
                <a:lnTo>
                  <a:pt x="465" y="1"/>
                </a:lnTo>
                <a:lnTo>
                  <a:pt x="470" y="1"/>
                </a:lnTo>
                <a:lnTo>
                  <a:pt x="472" y="1"/>
                </a:lnTo>
                <a:lnTo>
                  <a:pt x="487" y="1"/>
                </a:lnTo>
                <a:lnTo>
                  <a:pt x="489" y="1"/>
                </a:lnTo>
                <a:lnTo>
                  <a:pt x="490" y="1"/>
                </a:lnTo>
                <a:lnTo>
                  <a:pt x="500" y="1"/>
                </a:lnTo>
                <a:lnTo>
                  <a:pt x="502" y="1"/>
                </a:lnTo>
                <a:lnTo>
                  <a:pt x="507" y="1"/>
                </a:lnTo>
                <a:lnTo>
                  <a:pt x="510" y="1"/>
                </a:lnTo>
                <a:lnTo>
                  <a:pt x="513" y="1"/>
                </a:lnTo>
                <a:lnTo>
                  <a:pt x="517" y="1"/>
                </a:lnTo>
                <a:lnTo>
                  <a:pt x="522" y="1"/>
                </a:lnTo>
                <a:lnTo>
                  <a:pt x="523" y="3"/>
                </a:lnTo>
                <a:lnTo>
                  <a:pt x="525" y="3"/>
                </a:lnTo>
                <a:lnTo>
                  <a:pt x="530" y="3"/>
                </a:lnTo>
                <a:lnTo>
                  <a:pt x="548" y="3"/>
                </a:lnTo>
                <a:lnTo>
                  <a:pt x="552" y="3"/>
                </a:lnTo>
                <a:lnTo>
                  <a:pt x="562" y="3"/>
                </a:lnTo>
                <a:lnTo>
                  <a:pt x="563" y="3"/>
                </a:lnTo>
                <a:lnTo>
                  <a:pt x="568" y="3"/>
                </a:lnTo>
                <a:lnTo>
                  <a:pt x="585" y="3"/>
                </a:lnTo>
                <a:lnTo>
                  <a:pt x="590" y="3"/>
                </a:lnTo>
                <a:lnTo>
                  <a:pt x="598" y="3"/>
                </a:lnTo>
                <a:lnTo>
                  <a:pt x="603" y="3"/>
                </a:lnTo>
                <a:lnTo>
                  <a:pt x="605" y="3"/>
                </a:lnTo>
                <a:lnTo>
                  <a:pt x="606" y="3"/>
                </a:lnTo>
                <a:lnTo>
                  <a:pt x="618" y="3"/>
                </a:lnTo>
                <a:lnTo>
                  <a:pt x="619" y="3"/>
                </a:lnTo>
                <a:lnTo>
                  <a:pt x="623" y="3"/>
                </a:lnTo>
                <a:lnTo>
                  <a:pt x="629" y="3"/>
                </a:lnTo>
                <a:lnTo>
                  <a:pt x="634" y="3"/>
                </a:lnTo>
                <a:lnTo>
                  <a:pt x="646" y="3"/>
                </a:lnTo>
                <a:lnTo>
                  <a:pt x="658" y="1"/>
                </a:lnTo>
                <a:lnTo>
                  <a:pt x="661" y="1"/>
                </a:lnTo>
                <a:lnTo>
                  <a:pt x="663" y="1"/>
                </a:lnTo>
                <a:lnTo>
                  <a:pt x="668" y="1"/>
                </a:lnTo>
                <a:lnTo>
                  <a:pt x="671" y="1"/>
                </a:lnTo>
                <a:lnTo>
                  <a:pt x="677" y="1"/>
                </a:lnTo>
                <a:lnTo>
                  <a:pt x="684" y="1"/>
                </a:lnTo>
                <a:lnTo>
                  <a:pt x="689" y="1"/>
                </a:lnTo>
                <a:lnTo>
                  <a:pt x="691" y="1"/>
                </a:lnTo>
                <a:lnTo>
                  <a:pt x="702" y="1"/>
                </a:lnTo>
                <a:lnTo>
                  <a:pt x="707" y="1"/>
                </a:lnTo>
                <a:lnTo>
                  <a:pt x="711" y="1"/>
                </a:lnTo>
                <a:lnTo>
                  <a:pt x="716" y="1"/>
                </a:lnTo>
                <a:lnTo>
                  <a:pt x="717" y="1"/>
                </a:lnTo>
                <a:lnTo>
                  <a:pt x="724" y="1"/>
                </a:lnTo>
                <a:lnTo>
                  <a:pt x="727" y="1"/>
                </a:lnTo>
                <a:lnTo>
                  <a:pt x="732" y="1"/>
                </a:lnTo>
                <a:lnTo>
                  <a:pt x="749" y="1"/>
                </a:lnTo>
                <a:lnTo>
                  <a:pt x="750" y="1"/>
                </a:lnTo>
                <a:lnTo>
                  <a:pt x="752" y="1"/>
                </a:lnTo>
                <a:lnTo>
                  <a:pt x="764" y="1"/>
                </a:lnTo>
                <a:lnTo>
                  <a:pt x="778" y="1"/>
                </a:lnTo>
                <a:lnTo>
                  <a:pt x="782" y="1"/>
                </a:lnTo>
                <a:lnTo>
                  <a:pt x="787" y="0"/>
                </a:lnTo>
                <a:lnTo>
                  <a:pt x="797" y="0"/>
                </a:lnTo>
                <a:lnTo>
                  <a:pt x="803" y="0"/>
                </a:lnTo>
                <a:lnTo>
                  <a:pt x="810" y="0"/>
                </a:lnTo>
                <a:lnTo>
                  <a:pt x="812" y="0"/>
                </a:lnTo>
                <a:lnTo>
                  <a:pt x="817" y="0"/>
                </a:lnTo>
                <a:lnTo>
                  <a:pt x="823" y="0"/>
                </a:lnTo>
                <a:lnTo>
                  <a:pt x="830" y="0"/>
                </a:lnTo>
                <a:lnTo>
                  <a:pt x="836" y="0"/>
                </a:lnTo>
                <a:lnTo>
                  <a:pt x="840" y="0"/>
                </a:lnTo>
                <a:lnTo>
                  <a:pt x="850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3755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 smtClean="0"/>
              <a:t>Puerto Rico </a:t>
            </a:r>
            <a:r>
              <a:rPr lang="en-US" altLang="zh-CN" dirty="0" smtClean="0"/>
              <a:t>Outline</a:t>
            </a:r>
            <a:endParaRPr lang="en-US" altLang="zh-CN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4716016" y="3995777"/>
            <a:ext cx="3787826" cy="921768"/>
          </a:xfrm>
          <a:custGeom>
            <a:avLst/>
            <a:gdLst>
              <a:gd name="T0" fmla="*/ 3011 w 4812"/>
              <a:gd name="T1" fmla="*/ 1112 h 1171"/>
              <a:gd name="T2" fmla="*/ 2978 w 4812"/>
              <a:gd name="T3" fmla="*/ 1096 h 1171"/>
              <a:gd name="T4" fmla="*/ 2936 w 4812"/>
              <a:gd name="T5" fmla="*/ 1081 h 1171"/>
              <a:gd name="T6" fmla="*/ 4376 w 4812"/>
              <a:gd name="T7" fmla="*/ 789 h 1171"/>
              <a:gd name="T8" fmla="*/ 25 w 4812"/>
              <a:gd name="T9" fmla="*/ 778 h 1171"/>
              <a:gd name="T10" fmla="*/ 5 w 4812"/>
              <a:gd name="T11" fmla="*/ 657 h 1171"/>
              <a:gd name="T12" fmla="*/ 4697 w 4812"/>
              <a:gd name="T13" fmla="*/ 687 h 1171"/>
              <a:gd name="T14" fmla="*/ 4608 w 4812"/>
              <a:gd name="T15" fmla="*/ 741 h 1171"/>
              <a:gd name="T16" fmla="*/ 4557 w 4812"/>
              <a:gd name="T17" fmla="*/ 728 h 1171"/>
              <a:gd name="T18" fmla="*/ 4447 w 4812"/>
              <a:gd name="T19" fmla="*/ 766 h 1171"/>
              <a:gd name="T20" fmla="*/ 4318 w 4812"/>
              <a:gd name="T21" fmla="*/ 785 h 1171"/>
              <a:gd name="T22" fmla="*/ 4276 w 4812"/>
              <a:gd name="T23" fmla="*/ 722 h 1171"/>
              <a:gd name="T24" fmla="*/ 4138 w 4812"/>
              <a:gd name="T25" fmla="*/ 561 h 1171"/>
              <a:gd name="T26" fmla="*/ 4163 w 4812"/>
              <a:gd name="T27" fmla="*/ 486 h 1171"/>
              <a:gd name="T28" fmla="*/ 4808 w 4812"/>
              <a:gd name="T29" fmla="*/ 378 h 1171"/>
              <a:gd name="T30" fmla="*/ 4115 w 4812"/>
              <a:gd name="T31" fmla="*/ 326 h 1171"/>
              <a:gd name="T32" fmla="*/ 4731 w 4812"/>
              <a:gd name="T33" fmla="*/ 324 h 1171"/>
              <a:gd name="T34" fmla="*/ 4747 w 4812"/>
              <a:gd name="T35" fmla="*/ 413 h 1171"/>
              <a:gd name="T36" fmla="*/ 4704 w 4812"/>
              <a:gd name="T37" fmla="*/ 430 h 1171"/>
              <a:gd name="T38" fmla="*/ 4633 w 4812"/>
              <a:gd name="T39" fmla="*/ 334 h 1171"/>
              <a:gd name="T40" fmla="*/ 1549 w 4812"/>
              <a:gd name="T41" fmla="*/ 2 h 1171"/>
              <a:gd name="T42" fmla="*/ 1820 w 4812"/>
              <a:gd name="T43" fmla="*/ 56 h 1171"/>
              <a:gd name="T44" fmla="*/ 2160 w 4812"/>
              <a:gd name="T45" fmla="*/ 77 h 1171"/>
              <a:gd name="T46" fmla="*/ 2431 w 4812"/>
              <a:gd name="T47" fmla="*/ 56 h 1171"/>
              <a:gd name="T48" fmla="*/ 2634 w 4812"/>
              <a:gd name="T49" fmla="*/ 86 h 1171"/>
              <a:gd name="T50" fmla="*/ 2798 w 4812"/>
              <a:gd name="T51" fmla="*/ 58 h 1171"/>
              <a:gd name="T52" fmla="*/ 3028 w 4812"/>
              <a:gd name="T53" fmla="*/ 92 h 1171"/>
              <a:gd name="T54" fmla="*/ 3201 w 4812"/>
              <a:gd name="T55" fmla="*/ 77 h 1171"/>
              <a:gd name="T56" fmla="*/ 3255 w 4812"/>
              <a:gd name="T57" fmla="*/ 104 h 1171"/>
              <a:gd name="T58" fmla="*/ 3376 w 4812"/>
              <a:gd name="T59" fmla="*/ 121 h 1171"/>
              <a:gd name="T60" fmla="*/ 3606 w 4812"/>
              <a:gd name="T61" fmla="*/ 123 h 1171"/>
              <a:gd name="T62" fmla="*/ 3802 w 4812"/>
              <a:gd name="T63" fmla="*/ 179 h 1171"/>
              <a:gd name="T64" fmla="*/ 3946 w 4812"/>
              <a:gd name="T65" fmla="*/ 263 h 1171"/>
              <a:gd name="T66" fmla="*/ 4119 w 4812"/>
              <a:gd name="T67" fmla="*/ 246 h 1171"/>
              <a:gd name="T68" fmla="*/ 4100 w 4812"/>
              <a:gd name="T69" fmla="*/ 432 h 1171"/>
              <a:gd name="T70" fmla="*/ 4163 w 4812"/>
              <a:gd name="T71" fmla="*/ 530 h 1171"/>
              <a:gd name="T72" fmla="*/ 4082 w 4812"/>
              <a:gd name="T73" fmla="*/ 580 h 1171"/>
              <a:gd name="T74" fmla="*/ 3967 w 4812"/>
              <a:gd name="T75" fmla="*/ 620 h 1171"/>
              <a:gd name="T76" fmla="*/ 3825 w 4812"/>
              <a:gd name="T77" fmla="*/ 751 h 1171"/>
              <a:gd name="T78" fmla="*/ 3737 w 4812"/>
              <a:gd name="T79" fmla="*/ 864 h 1171"/>
              <a:gd name="T80" fmla="*/ 3600 w 4812"/>
              <a:gd name="T81" fmla="*/ 993 h 1171"/>
              <a:gd name="T82" fmla="*/ 3376 w 4812"/>
              <a:gd name="T83" fmla="*/ 1027 h 1171"/>
              <a:gd name="T84" fmla="*/ 3162 w 4812"/>
              <a:gd name="T85" fmla="*/ 1081 h 1171"/>
              <a:gd name="T86" fmla="*/ 3107 w 4812"/>
              <a:gd name="T87" fmla="*/ 1042 h 1171"/>
              <a:gd name="T88" fmla="*/ 2993 w 4812"/>
              <a:gd name="T89" fmla="*/ 1079 h 1171"/>
              <a:gd name="T90" fmla="*/ 2849 w 4812"/>
              <a:gd name="T91" fmla="*/ 1000 h 1171"/>
              <a:gd name="T92" fmla="*/ 2767 w 4812"/>
              <a:gd name="T93" fmla="*/ 1065 h 1171"/>
              <a:gd name="T94" fmla="*/ 2588 w 4812"/>
              <a:gd name="T95" fmla="*/ 975 h 1171"/>
              <a:gd name="T96" fmla="*/ 2350 w 4812"/>
              <a:gd name="T97" fmla="*/ 1017 h 1171"/>
              <a:gd name="T98" fmla="*/ 2150 w 4812"/>
              <a:gd name="T99" fmla="*/ 971 h 1171"/>
              <a:gd name="T100" fmla="*/ 2035 w 4812"/>
              <a:gd name="T101" fmla="*/ 966 h 1171"/>
              <a:gd name="T102" fmla="*/ 1949 w 4812"/>
              <a:gd name="T103" fmla="*/ 1042 h 1171"/>
              <a:gd name="T104" fmla="*/ 1809 w 4812"/>
              <a:gd name="T105" fmla="*/ 1021 h 1171"/>
              <a:gd name="T106" fmla="*/ 1738 w 4812"/>
              <a:gd name="T107" fmla="*/ 1058 h 1171"/>
              <a:gd name="T108" fmla="*/ 1618 w 4812"/>
              <a:gd name="T109" fmla="*/ 1010 h 1171"/>
              <a:gd name="T110" fmla="*/ 1505 w 4812"/>
              <a:gd name="T111" fmla="*/ 1052 h 1171"/>
              <a:gd name="T112" fmla="*/ 1357 w 4812"/>
              <a:gd name="T113" fmla="*/ 1023 h 1171"/>
              <a:gd name="T114" fmla="*/ 1304 w 4812"/>
              <a:gd name="T115" fmla="*/ 1004 h 1171"/>
              <a:gd name="T116" fmla="*/ 1353 w 4812"/>
              <a:gd name="T117" fmla="*/ 904 h 1171"/>
              <a:gd name="T118" fmla="*/ 1357 w 4812"/>
              <a:gd name="T119" fmla="*/ 745 h 1171"/>
              <a:gd name="T120" fmla="*/ 1407 w 4812"/>
              <a:gd name="T121" fmla="*/ 572 h 1171"/>
              <a:gd name="T122" fmla="*/ 1242 w 4812"/>
              <a:gd name="T123" fmla="*/ 365 h 1171"/>
              <a:gd name="T124" fmla="*/ 1403 w 4812"/>
              <a:gd name="T125" fmla="*/ 161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2" h="1171">
                <a:moveTo>
                  <a:pt x="2509" y="1171"/>
                </a:moveTo>
                <a:lnTo>
                  <a:pt x="2513" y="1154"/>
                </a:lnTo>
                <a:lnTo>
                  <a:pt x="2517" y="1148"/>
                </a:lnTo>
                <a:lnTo>
                  <a:pt x="2534" y="1137"/>
                </a:lnTo>
                <a:lnTo>
                  <a:pt x="2540" y="1138"/>
                </a:lnTo>
                <a:lnTo>
                  <a:pt x="2540" y="1144"/>
                </a:lnTo>
                <a:lnTo>
                  <a:pt x="2533" y="1154"/>
                </a:lnTo>
                <a:lnTo>
                  <a:pt x="2529" y="1158"/>
                </a:lnTo>
                <a:lnTo>
                  <a:pt x="2523" y="1160"/>
                </a:lnTo>
                <a:lnTo>
                  <a:pt x="2513" y="1167"/>
                </a:lnTo>
                <a:lnTo>
                  <a:pt x="2509" y="1171"/>
                </a:lnTo>
                <a:close/>
                <a:moveTo>
                  <a:pt x="3034" y="1110"/>
                </a:moveTo>
                <a:lnTo>
                  <a:pt x="3036" y="1112"/>
                </a:lnTo>
                <a:lnTo>
                  <a:pt x="3038" y="1115"/>
                </a:lnTo>
                <a:lnTo>
                  <a:pt x="3041" y="1113"/>
                </a:lnTo>
                <a:lnTo>
                  <a:pt x="3043" y="1115"/>
                </a:lnTo>
                <a:lnTo>
                  <a:pt x="3040" y="1117"/>
                </a:lnTo>
                <a:lnTo>
                  <a:pt x="3036" y="1117"/>
                </a:lnTo>
                <a:lnTo>
                  <a:pt x="3034" y="1117"/>
                </a:lnTo>
                <a:lnTo>
                  <a:pt x="3030" y="1117"/>
                </a:lnTo>
                <a:lnTo>
                  <a:pt x="3028" y="1117"/>
                </a:lnTo>
                <a:lnTo>
                  <a:pt x="3026" y="1115"/>
                </a:lnTo>
                <a:lnTo>
                  <a:pt x="3024" y="1115"/>
                </a:lnTo>
                <a:lnTo>
                  <a:pt x="3024" y="1113"/>
                </a:lnTo>
                <a:lnTo>
                  <a:pt x="3024" y="1112"/>
                </a:lnTo>
                <a:lnTo>
                  <a:pt x="3026" y="1112"/>
                </a:lnTo>
                <a:lnTo>
                  <a:pt x="3030" y="1112"/>
                </a:lnTo>
                <a:lnTo>
                  <a:pt x="3032" y="1110"/>
                </a:lnTo>
                <a:lnTo>
                  <a:pt x="3034" y="1110"/>
                </a:lnTo>
                <a:close/>
                <a:moveTo>
                  <a:pt x="3022" y="1115"/>
                </a:moveTo>
                <a:lnTo>
                  <a:pt x="3018" y="1117"/>
                </a:lnTo>
                <a:lnTo>
                  <a:pt x="3015" y="1115"/>
                </a:lnTo>
                <a:lnTo>
                  <a:pt x="3013" y="1115"/>
                </a:lnTo>
                <a:lnTo>
                  <a:pt x="3011" y="1112"/>
                </a:lnTo>
                <a:lnTo>
                  <a:pt x="3009" y="1112"/>
                </a:lnTo>
                <a:lnTo>
                  <a:pt x="3009" y="1110"/>
                </a:lnTo>
                <a:lnTo>
                  <a:pt x="3013" y="1110"/>
                </a:lnTo>
                <a:lnTo>
                  <a:pt x="3015" y="1108"/>
                </a:lnTo>
                <a:lnTo>
                  <a:pt x="3016" y="1108"/>
                </a:lnTo>
                <a:lnTo>
                  <a:pt x="3022" y="1110"/>
                </a:lnTo>
                <a:lnTo>
                  <a:pt x="3022" y="1115"/>
                </a:lnTo>
                <a:close/>
                <a:moveTo>
                  <a:pt x="2993" y="1104"/>
                </a:moveTo>
                <a:lnTo>
                  <a:pt x="2995" y="1104"/>
                </a:lnTo>
                <a:lnTo>
                  <a:pt x="2997" y="1104"/>
                </a:lnTo>
                <a:lnTo>
                  <a:pt x="2999" y="1104"/>
                </a:lnTo>
                <a:lnTo>
                  <a:pt x="2999" y="1106"/>
                </a:lnTo>
                <a:lnTo>
                  <a:pt x="3001" y="1108"/>
                </a:lnTo>
                <a:lnTo>
                  <a:pt x="3007" y="1108"/>
                </a:lnTo>
                <a:lnTo>
                  <a:pt x="3007" y="1110"/>
                </a:lnTo>
                <a:lnTo>
                  <a:pt x="3007" y="1112"/>
                </a:lnTo>
                <a:lnTo>
                  <a:pt x="3007" y="1113"/>
                </a:lnTo>
                <a:lnTo>
                  <a:pt x="3001" y="1112"/>
                </a:lnTo>
                <a:lnTo>
                  <a:pt x="2999" y="1110"/>
                </a:lnTo>
                <a:lnTo>
                  <a:pt x="2997" y="1108"/>
                </a:lnTo>
                <a:lnTo>
                  <a:pt x="2995" y="1108"/>
                </a:lnTo>
                <a:lnTo>
                  <a:pt x="2993" y="1106"/>
                </a:lnTo>
                <a:lnTo>
                  <a:pt x="2993" y="1104"/>
                </a:lnTo>
                <a:close/>
                <a:moveTo>
                  <a:pt x="2980" y="1098"/>
                </a:moveTo>
                <a:lnTo>
                  <a:pt x="2984" y="1100"/>
                </a:lnTo>
                <a:lnTo>
                  <a:pt x="2986" y="1100"/>
                </a:lnTo>
                <a:lnTo>
                  <a:pt x="2986" y="1102"/>
                </a:lnTo>
                <a:lnTo>
                  <a:pt x="2984" y="1102"/>
                </a:lnTo>
                <a:lnTo>
                  <a:pt x="2982" y="1102"/>
                </a:lnTo>
                <a:lnTo>
                  <a:pt x="2980" y="1100"/>
                </a:lnTo>
                <a:lnTo>
                  <a:pt x="2976" y="1098"/>
                </a:lnTo>
                <a:lnTo>
                  <a:pt x="2976" y="1096"/>
                </a:lnTo>
                <a:lnTo>
                  <a:pt x="2978" y="1094"/>
                </a:lnTo>
                <a:lnTo>
                  <a:pt x="2978" y="1096"/>
                </a:lnTo>
                <a:lnTo>
                  <a:pt x="2980" y="1098"/>
                </a:lnTo>
                <a:close/>
                <a:moveTo>
                  <a:pt x="2640" y="1092"/>
                </a:moveTo>
                <a:lnTo>
                  <a:pt x="2640" y="1096"/>
                </a:lnTo>
                <a:lnTo>
                  <a:pt x="2636" y="1096"/>
                </a:lnTo>
                <a:lnTo>
                  <a:pt x="2636" y="1092"/>
                </a:lnTo>
                <a:lnTo>
                  <a:pt x="2634" y="1089"/>
                </a:lnTo>
                <a:lnTo>
                  <a:pt x="2634" y="1083"/>
                </a:lnTo>
                <a:lnTo>
                  <a:pt x="2640" y="1087"/>
                </a:lnTo>
                <a:lnTo>
                  <a:pt x="2640" y="1092"/>
                </a:lnTo>
                <a:close/>
                <a:moveTo>
                  <a:pt x="3022" y="1081"/>
                </a:moveTo>
                <a:lnTo>
                  <a:pt x="3024" y="1083"/>
                </a:lnTo>
                <a:lnTo>
                  <a:pt x="3026" y="1083"/>
                </a:lnTo>
                <a:lnTo>
                  <a:pt x="3026" y="1085"/>
                </a:lnTo>
                <a:lnTo>
                  <a:pt x="3028" y="1087"/>
                </a:lnTo>
                <a:lnTo>
                  <a:pt x="3026" y="1089"/>
                </a:lnTo>
                <a:lnTo>
                  <a:pt x="3024" y="1089"/>
                </a:lnTo>
                <a:lnTo>
                  <a:pt x="3024" y="1090"/>
                </a:lnTo>
                <a:lnTo>
                  <a:pt x="3022" y="1090"/>
                </a:lnTo>
                <a:lnTo>
                  <a:pt x="3020" y="1092"/>
                </a:lnTo>
                <a:lnTo>
                  <a:pt x="3018" y="1089"/>
                </a:lnTo>
                <a:lnTo>
                  <a:pt x="3020" y="1087"/>
                </a:lnTo>
                <a:lnTo>
                  <a:pt x="3020" y="1085"/>
                </a:lnTo>
                <a:lnTo>
                  <a:pt x="3020" y="1081"/>
                </a:lnTo>
                <a:lnTo>
                  <a:pt x="3022" y="1081"/>
                </a:lnTo>
                <a:close/>
                <a:moveTo>
                  <a:pt x="2926" y="1075"/>
                </a:moveTo>
                <a:lnTo>
                  <a:pt x="2928" y="1077"/>
                </a:lnTo>
                <a:lnTo>
                  <a:pt x="2930" y="1075"/>
                </a:lnTo>
                <a:lnTo>
                  <a:pt x="2932" y="1079"/>
                </a:lnTo>
                <a:lnTo>
                  <a:pt x="2932" y="1077"/>
                </a:lnTo>
                <a:lnTo>
                  <a:pt x="2934" y="1077"/>
                </a:lnTo>
                <a:lnTo>
                  <a:pt x="2938" y="1079"/>
                </a:lnTo>
                <a:lnTo>
                  <a:pt x="2940" y="1079"/>
                </a:lnTo>
                <a:lnTo>
                  <a:pt x="2942" y="1079"/>
                </a:lnTo>
                <a:lnTo>
                  <a:pt x="2936" y="1081"/>
                </a:lnTo>
                <a:lnTo>
                  <a:pt x="2932" y="1081"/>
                </a:lnTo>
                <a:lnTo>
                  <a:pt x="2930" y="1081"/>
                </a:lnTo>
                <a:lnTo>
                  <a:pt x="2928" y="1079"/>
                </a:lnTo>
                <a:lnTo>
                  <a:pt x="2926" y="1079"/>
                </a:lnTo>
                <a:lnTo>
                  <a:pt x="2924" y="1077"/>
                </a:lnTo>
                <a:lnTo>
                  <a:pt x="2924" y="1075"/>
                </a:lnTo>
                <a:lnTo>
                  <a:pt x="2926" y="1075"/>
                </a:lnTo>
                <a:close/>
                <a:moveTo>
                  <a:pt x="2913" y="1073"/>
                </a:moveTo>
                <a:lnTo>
                  <a:pt x="2915" y="1075"/>
                </a:lnTo>
                <a:lnTo>
                  <a:pt x="2917" y="1075"/>
                </a:lnTo>
                <a:lnTo>
                  <a:pt x="2917" y="1077"/>
                </a:lnTo>
                <a:lnTo>
                  <a:pt x="2917" y="1079"/>
                </a:lnTo>
                <a:lnTo>
                  <a:pt x="2915" y="1079"/>
                </a:lnTo>
                <a:lnTo>
                  <a:pt x="2913" y="1079"/>
                </a:lnTo>
                <a:lnTo>
                  <a:pt x="2911" y="1079"/>
                </a:lnTo>
                <a:lnTo>
                  <a:pt x="2909" y="1077"/>
                </a:lnTo>
                <a:lnTo>
                  <a:pt x="2909" y="1075"/>
                </a:lnTo>
                <a:lnTo>
                  <a:pt x="2913" y="1073"/>
                </a:lnTo>
                <a:close/>
                <a:moveTo>
                  <a:pt x="2922" y="1050"/>
                </a:moveTo>
                <a:lnTo>
                  <a:pt x="2917" y="1042"/>
                </a:lnTo>
                <a:lnTo>
                  <a:pt x="2919" y="1039"/>
                </a:lnTo>
                <a:lnTo>
                  <a:pt x="2922" y="1039"/>
                </a:lnTo>
                <a:lnTo>
                  <a:pt x="2924" y="1044"/>
                </a:lnTo>
                <a:lnTo>
                  <a:pt x="2922" y="1050"/>
                </a:lnTo>
                <a:close/>
                <a:moveTo>
                  <a:pt x="4372" y="793"/>
                </a:moveTo>
                <a:lnTo>
                  <a:pt x="4370" y="797"/>
                </a:lnTo>
                <a:lnTo>
                  <a:pt x="4366" y="795"/>
                </a:lnTo>
                <a:lnTo>
                  <a:pt x="4366" y="791"/>
                </a:lnTo>
                <a:lnTo>
                  <a:pt x="4370" y="789"/>
                </a:lnTo>
                <a:lnTo>
                  <a:pt x="4372" y="793"/>
                </a:lnTo>
                <a:close/>
                <a:moveTo>
                  <a:pt x="4382" y="795"/>
                </a:moveTo>
                <a:lnTo>
                  <a:pt x="4380" y="795"/>
                </a:lnTo>
                <a:lnTo>
                  <a:pt x="4376" y="791"/>
                </a:lnTo>
                <a:lnTo>
                  <a:pt x="4376" y="789"/>
                </a:lnTo>
                <a:lnTo>
                  <a:pt x="4378" y="787"/>
                </a:lnTo>
                <a:lnTo>
                  <a:pt x="4382" y="789"/>
                </a:lnTo>
                <a:lnTo>
                  <a:pt x="4382" y="791"/>
                </a:lnTo>
                <a:lnTo>
                  <a:pt x="4382" y="795"/>
                </a:lnTo>
                <a:close/>
                <a:moveTo>
                  <a:pt x="172" y="745"/>
                </a:moveTo>
                <a:lnTo>
                  <a:pt x="178" y="749"/>
                </a:lnTo>
                <a:lnTo>
                  <a:pt x="182" y="753"/>
                </a:lnTo>
                <a:lnTo>
                  <a:pt x="190" y="770"/>
                </a:lnTo>
                <a:lnTo>
                  <a:pt x="192" y="783"/>
                </a:lnTo>
                <a:lnTo>
                  <a:pt x="192" y="789"/>
                </a:lnTo>
                <a:lnTo>
                  <a:pt x="192" y="797"/>
                </a:lnTo>
                <a:lnTo>
                  <a:pt x="190" y="802"/>
                </a:lnTo>
                <a:lnTo>
                  <a:pt x="178" y="808"/>
                </a:lnTo>
                <a:lnTo>
                  <a:pt x="174" y="810"/>
                </a:lnTo>
                <a:lnTo>
                  <a:pt x="171" y="820"/>
                </a:lnTo>
                <a:lnTo>
                  <a:pt x="163" y="824"/>
                </a:lnTo>
                <a:lnTo>
                  <a:pt x="151" y="835"/>
                </a:lnTo>
                <a:lnTo>
                  <a:pt x="146" y="847"/>
                </a:lnTo>
                <a:lnTo>
                  <a:pt x="142" y="849"/>
                </a:lnTo>
                <a:lnTo>
                  <a:pt x="132" y="852"/>
                </a:lnTo>
                <a:lnTo>
                  <a:pt x="123" y="856"/>
                </a:lnTo>
                <a:lnTo>
                  <a:pt x="98" y="858"/>
                </a:lnTo>
                <a:lnTo>
                  <a:pt x="82" y="847"/>
                </a:lnTo>
                <a:lnTo>
                  <a:pt x="78" y="847"/>
                </a:lnTo>
                <a:lnTo>
                  <a:pt x="73" y="843"/>
                </a:lnTo>
                <a:lnTo>
                  <a:pt x="61" y="841"/>
                </a:lnTo>
                <a:lnTo>
                  <a:pt x="52" y="837"/>
                </a:lnTo>
                <a:lnTo>
                  <a:pt x="27" y="810"/>
                </a:lnTo>
                <a:lnTo>
                  <a:pt x="13" y="808"/>
                </a:lnTo>
                <a:lnTo>
                  <a:pt x="9" y="802"/>
                </a:lnTo>
                <a:lnTo>
                  <a:pt x="17" y="797"/>
                </a:lnTo>
                <a:lnTo>
                  <a:pt x="23" y="789"/>
                </a:lnTo>
                <a:lnTo>
                  <a:pt x="25" y="783"/>
                </a:lnTo>
                <a:lnTo>
                  <a:pt x="25" y="778"/>
                </a:lnTo>
                <a:lnTo>
                  <a:pt x="27" y="772"/>
                </a:lnTo>
                <a:lnTo>
                  <a:pt x="32" y="751"/>
                </a:lnTo>
                <a:lnTo>
                  <a:pt x="36" y="747"/>
                </a:lnTo>
                <a:lnTo>
                  <a:pt x="55" y="741"/>
                </a:lnTo>
                <a:lnTo>
                  <a:pt x="65" y="737"/>
                </a:lnTo>
                <a:lnTo>
                  <a:pt x="75" y="735"/>
                </a:lnTo>
                <a:lnTo>
                  <a:pt x="78" y="735"/>
                </a:lnTo>
                <a:lnTo>
                  <a:pt x="88" y="741"/>
                </a:lnTo>
                <a:lnTo>
                  <a:pt x="94" y="743"/>
                </a:lnTo>
                <a:lnTo>
                  <a:pt x="100" y="743"/>
                </a:lnTo>
                <a:lnTo>
                  <a:pt x="111" y="747"/>
                </a:lnTo>
                <a:lnTo>
                  <a:pt x="117" y="747"/>
                </a:lnTo>
                <a:lnTo>
                  <a:pt x="136" y="745"/>
                </a:lnTo>
                <a:lnTo>
                  <a:pt x="140" y="741"/>
                </a:lnTo>
                <a:lnTo>
                  <a:pt x="144" y="737"/>
                </a:lnTo>
                <a:lnTo>
                  <a:pt x="149" y="735"/>
                </a:lnTo>
                <a:lnTo>
                  <a:pt x="155" y="733"/>
                </a:lnTo>
                <a:lnTo>
                  <a:pt x="161" y="731"/>
                </a:lnTo>
                <a:lnTo>
                  <a:pt x="169" y="743"/>
                </a:lnTo>
                <a:lnTo>
                  <a:pt x="172" y="745"/>
                </a:lnTo>
                <a:close/>
                <a:moveTo>
                  <a:pt x="3915" y="664"/>
                </a:moveTo>
                <a:lnTo>
                  <a:pt x="3913" y="664"/>
                </a:lnTo>
                <a:lnTo>
                  <a:pt x="3909" y="664"/>
                </a:lnTo>
                <a:lnTo>
                  <a:pt x="3911" y="672"/>
                </a:lnTo>
                <a:lnTo>
                  <a:pt x="3909" y="672"/>
                </a:lnTo>
                <a:lnTo>
                  <a:pt x="3907" y="670"/>
                </a:lnTo>
                <a:lnTo>
                  <a:pt x="3907" y="662"/>
                </a:lnTo>
                <a:lnTo>
                  <a:pt x="3915" y="662"/>
                </a:lnTo>
                <a:lnTo>
                  <a:pt x="3915" y="664"/>
                </a:lnTo>
                <a:close/>
                <a:moveTo>
                  <a:pt x="7" y="662"/>
                </a:moveTo>
                <a:lnTo>
                  <a:pt x="0" y="662"/>
                </a:lnTo>
                <a:lnTo>
                  <a:pt x="0" y="660"/>
                </a:lnTo>
                <a:lnTo>
                  <a:pt x="2" y="657"/>
                </a:lnTo>
                <a:lnTo>
                  <a:pt x="5" y="657"/>
                </a:lnTo>
                <a:lnTo>
                  <a:pt x="7" y="660"/>
                </a:lnTo>
                <a:lnTo>
                  <a:pt x="7" y="662"/>
                </a:lnTo>
                <a:close/>
                <a:moveTo>
                  <a:pt x="4514" y="658"/>
                </a:moveTo>
                <a:lnTo>
                  <a:pt x="4516" y="660"/>
                </a:lnTo>
                <a:lnTo>
                  <a:pt x="4526" y="660"/>
                </a:lnTo>
                <a:lnTo>
                  <a:pt x="4530" y="660"/>
                </a:lnTo>
                <a:lnTo>
                  <a:pt x="4534" y="664"/>
                </a:lnTo>
                <a:lnTo>
                  <a:pt x="4539" y="664"/>
                </a:lnTo>
                <a:lnTo>
                  <a:pt x="4543" y="666"/>
                </a:lnTo>
                <a:lnTo>
                  <a:pt x="4547" y="664"/>
                </a:lnTo>
                <a:lnTo>
                  <a:pt x="4555" y="664"/>
                </a:lnTo>
                <a:lnTo>
                  <a:pt x="4560" y="666"/>
                </a:lnTo>
                <a:lnTo>
                  <a:pt x="4562" y="670"/>
                </a:lnTo>
                <a:lnTo>
                  <a:pt x="4568" y="674"/>
                </a:lnTo>
                <a:lnTo>
                  <a:pt x="4574" y="670"/>
                </a:lnTo>
                <a:lnTo>
                  <a:pt x="4580" y="670"/>
                </a:lnTo>
                <a:lnTo>
                  <a:pt x="4587" y="676"/>
                </a:lnTo>
                <a:lnTo>
                  <a:pt x="4599" y="680"/>
                </a:lnTo>
                <a:lnTo>
                  <a:pt x="4610" y="682"/>
                </a:lnTo>
                <a:lnTo>
                  <a:pt x="4620" y="685"/>
                </a:lnTo>
                <a:lnTo>
                  <a:pt x="4624" y="682"/>
                </a:lnTo>
                <a:lnTo>
                  <a:pt x="4630" y="680"/>
                </a:lnTo>
                <a:lnTo>
                  <a:pt x="4637" y="685"/>
                </a:lnTo>
                <a:lnTo>
                  <a:pt x="4647" y="687"/>
                </a:lnTo>
                <a:lnTo>
                  <a:pt x="4651" y="689"/>
                </a:lnTo>
                <a:lnTo>
                  <a:pt x="4658" y="689"/>
                </a:lnTo>
                <a:lnTo>
                  <a:pt x="4666" y="695"/>
                </a:lnTo>
                <a:lnTo>
                  <a:pt x="4670" y="695"/>
                </a:lnTo>
                <a:lnTo>
                  <a:pt x="4674" y="691"/>
                </a:lnTo>
                <a:lnTo>
                  <a:pt x="4678" y="691"/>
                </a:lnTo>
                <a:lnTo>
                  <a:pt x="4681" y="691"/>
                </a:lnTo>
                <a:lnTo>
                  <a:pt x="4685" y="687"/>
                </a:lnTo>
                <a:lnTo>
                  <a:pt x="4693" y="683"/>
                </a:lnTo>
                <a:lnTo>
                  <a:pt x="4697" y="687"/>
                </a:lnTo>
                <a:lnTo>
                  <a:pt x="4702" y="689"/>
                </a:lnTo>
                <a:lnTo>
                  <a:pt x="4706" y="695"/>
                </a:lnTo>
                <a:lnTo>
                  <a:pt x="4708" y="699"/>
                </a:lnTo>
                <a:lnTo>
                  <a:pt x="4712" y="701"/>
                </a:lnTo>
                <a:lnTo>
                  <a:pt x="4714" y="705"/>
                </a:lnTo>
                <a:lnTo>
                  <a:pt x="4720" y="708"/>
                </a:lnTo>
                <a:lnTo>
                  <a:pt x="4726" y="708"/>
                </a:lnTo>
                <a:lnTo>
                  <a:pt x="4722" y="714"/>
                </a:lnTo>
                <a:lnTo>
                  <a:pt x="4704" y="710"/>
                </a:lnTo>
                <a:lnTo>
                  <a:pt x="4693" y="714"/>
                </a:lnTo>
                <a:lnTo>
                  <a:pt x="4687" y="716"/>
                </a:lnTo>
                <a:lnTo>
                  <a:pt x="4681" y="718"/>
                </a:lnTo>
                <a:lnTo>
                  <a:pt x="4679" y="714"/>
                </a:lnTo>
                <a:lnTo>
                  <a:pt x="4678" y="710"/>
                </a:lnTo>
                <a:lnTo>
                  <a:pt x="4676" y="705"/>
                </a:lnTo>
                <a:lnTo>
                  <a:pt x="4670" y="706"/>
                </a:lnTo>
                <a:lnTo>
                  <a:pt x="4662" y="706"/>
                </a:lnTo>
                <a:lnTo>
                  <a:pt x="4658" y="708"/>
                </a:lnTo>
                <a:lnTo>
                  <a:pt x="4656" y="712"/>
                </a:lnTo>
                <a:lnTo>
                  <a:pt x="4656" y="716"/>
                </a:lnTo>
                <a:lnTo>
                  <a:pt x="4660" y="720"/>
                </a:lnTo>
                <a:lnTo>
                  <a:pt x="4647" y="726"/>
                </a:lnTo>
                <a:lnTo>
                  <a:pt x="4637" y="722"/>
                </a:lnTo>
                <a:lnTo>
                  <a:pt x="4631" y="722"/>
                </a:lnTo>
                <a:lnTo>
                  <a:pt x="4628" y="726"/>
                </a:lnTo>
                <a:lnTo>
                  <a:pt x="4624" y="730"/>
                </a:lnTo>
                <a:lnTo>
                  <a:pt x="4622" y="730"/>
                </a:lnTo>
                <a:lnTo>
                  <a:pt x="4622" y="726"/>
                </a:lnTo>
                <a:lnTo>
                  <a:pt x="4618" y="724"/>
                </a:lnTo>
                <a:lnTo>
                  <a:pt x="4612" y="728"/>
                </a:lnTo>
                <a:lnTo>
                  <a:pt x="4614" y="731"/>
                </a:lnTo>
                <a:lnTo>
                  <a:pt x="4610" y="735"/>
                </a:lnTo>
                <a:lnTo>
                  <a:pt x="4606" y="735"/>
                </a:lnTo>
                <a:lnTo>
                  <a:pt x="4608" y="741"/>
                </a:lnTo>
                <a:lnTo>
                  <a:pt x="4605" y="745"/>
                </a:lnTo>
                <a:lnTo>
                  <a:pt x="4603" y="743"/>
                </a:lnTo>
                <a:lnTo>
                  <a:pt x="4601" y="743"/>
                </a:lnTo>
                <a:lnTo>
                  <a:pt x="4599" y="745"/>
                </a:lnTo>
                <a:lnTo>
                  <a:pt x="4599" y="751"/>
                </a:lnTo>
                <a:lnTo>
                  <a:pt x="4597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51"/>
                </a:lnTo>
                <a:lnTo>
                  <a:pt x="4591" y="751"/>
                </a:lnTo>
                <a:lnTo>
                  <a:pt x="4589" y="751"/>
                </a:lnTo>
                <a:lnTo>
                  <a:pt x="4585" y="751"/>
                </a:lnTo>
                <a:lnTo>
                  <a:pt x="4582" y="749"/>
                </a:lnTo>
                <a:lnTo>
                  <a:pt x="4582" y="745"/>
                </a:lnTo>
                <a:lnTo>
                  <a:pt x="4583" y="745"/>
                </a:lnTo>
                <a:lnTo>
                  <a:pt x="4587" y="743"/>
                </a:lnTo>
                <a:lnTo>
                  <a:pt x="4593" y="741"/>
                </a:lnTo>
                <a:lnTo>
                  <a:pt x="4595" y="743"/>
                </a:lnTo>
                <a:lnTo>
                  <a:pt x="4597" y="743"/>
                </a:lnTo>
                <a:lnTo>
                  <a:pt x="4597" y="739"/>
                </a:lnTo>
                <a:lnTo>
                  <a:pt x="4601" y="739"/>
                </a:lnTo>
                <a:lnTo>
                  <a:pt x="4603" y="733"/>
                </a:lnTo>
                <a:lnTo>
                  <a:pt x="4597" y="733"/>
                </a:lnTo>
                <a:lnTo>
                  <a:pt x="4595" y="728"/>
                </a:lnTo>
                <a:lnTo>
                  <a:pt x="4585" y="730"/>
                </a:lnTo>
                <a:lnTo>
                  <a:pt x="4585" y="726"/>
                </a:lnTo>
                <a:lnTo>
                  <a:pt x="4583" y="724"/>
                </a:lnTo>
                <a:lnTo>
                  <a:pt x="4580" y="724"/>
                </a:lnTo>
                <a:lnTo>
                  <a:pt x="4576" y="722"/>
                </a:lnTo>
                <a:lnTo>
                  <a:pt x="4572" y="722"/>
                </a:lnTo>
                <a:lnTo>
                  <a:pt x="4562" y="716"/>
                </a:lnTo>
                <a:lnTo>
                  <a:pt x="4558" y="718"/>
                </a:lnTo>
                <a:lnTo>
                  <a:pt x="4560" y="722"/>
                </a:lnTo>
                <a:lnTo>
                  <a:pt x="4557" y="728"/>
                </a:lnTo>
                <a:lnTo>
                  <a:pt x="4549" y="724"/>
                </a:lnTo>
                <a:lnTo>
                  <a:pt x="4547" y="726"/>
                </a:lnTo>
                <a:lnTo>
                  <a:pt x="4541" y="730"/>
                </a:lnTo>
                <a:lnTo>
                  <a:pt x="4541" y="733"/>
                </a:lnTo>
                <a:lnTo>
                  <a:pt x="4545" y="739"/>
                </a:lnTo>
                <a:lnTo>
                  <a:pt x="4541" y="739"/>
                </a:lnTo>
                <a:lnTo>
                  <a:pt x="4539" y="741"/>
                </a:lnTo>
                <a:lnTo>
                  <a:pt x="4535" y="751"/>
                </a:lnTo>
                <a:lnTo>
                  <a:pt x="4530" y="749"/>
                </a:lnTo>
                <a:lnTo>
                  <a:pt x="4524" y="749"/>
                </a:lnTo>
                <a:lnTo>
                  <a:pt x="4510" y="747"/>
                </a:lnTo>
                <a:lnTo>
                  <a:pt x="4510" y="753"/>
                </a:lnTo>
                <a:lnTo>
                  <a:pt x="4509" y="756"/>
                </a:lnTo>
                <a:lnTo>
                  <a:pt x="4505" y="751"/>
                </a:lnTo>
                <a:lnTo>
                  <a:pt x="4491" y="754"/>
                </a:lnTo>
                <a:lnTo>
                  <a:pt x="4487" y="754"/>
                </a:lnTo>
                <a:lnTo>
                  <a:pt x="4485" y="747"/>
                </a:lnTo>
                <a:lnTo>
                  <a:pt x="4480" y="749"/>
                </a:lnTo>
                <a:lnTo>
                  <a:pt x="4482" y="756"/>
                </a:lnTo>
                <a:lnTo>
                  <a:pt x="4476" y="758"/>
                </a:lnTo>
                <a:lnTo>
                  <a:pt x="4470" y="756"/>
                </a:lnTo>
                <a:lnTo>
                  <a:pt x="4466" y="758"/>
                </a:lnTo>
                <a:lnTo>
                  <a:pt x="4464" y="762"/>
                </a:lnTo>
                <a:lnTo>
                  <a:pt x="4464" y="768"/>
                </a:lnTo>
                <a:lnTo>
                  <a:pt x="4461" y="768"/>
                </a:lnTo>
                <a:lnTo>
                  <a:pt x="4457" y="764"/>
                </a:lnTo>
                <a:lnTo>
                  <a:pt x="4455" y="758"/>
                </a:lnTo>
                <a:lnTo>
                  <a:pt x="4453" y="753"/>
                </a:lnTo>
                <a:lnTo>
                  <a:pt x="4447" y="751"/>
                </a:lnTo>
                <a:lnTo>
                  <a:pt x="4441" y="754"/>
                </a:lnTo>
                <a:lnTo>
                  <a:pt x="4436" y="758"/>
                </a:lnTo>
                <a:lnTo>
                  <a:pt x="4437" y="762"/>
                </a:lnTo>
                <a:lnTo>
                  <a:pt x="4443" y="764"/>
                </a:lnTo>
                <a:lnTo>
                  <a:pt x="4447" y="766"/>
                </a:lnTo>
                <a:lnTo>
                  <a:pt x="4451" y="768"/>
                </a:lnTo>
                <a:lnTo>
                  <a:pt x="4457" y="774"/>
                </a:lnTo>
                <a:lnTo>
                  <a:pt x="4455" y="779"/>
                </a:lnTo>
                <a:lnTo>
                  <a:pt x="4449" y="781"/>
                </a:lnTo>
                <a:lnTo>
                  <a:pt x="4437" y="785"/>
                </a:lnTo>
                <a:lnTo>
                  <a:pt x="4432" y="787"/>
                </a:lnTo>
                <a:lnTo>
                  <a:pt x="4430" y="783"/>
                </a:lnTo>
                <a:lnTo>
                  <a:pt x="4428" y="764"/>
                </a:lnTo>
                <a:lnTo>
                  <a:pt x="4418" y="760"/>
                </a:lnTo>
                <a:lnTo>
                  <a:pt x="4409" y="762"/>
                </a:lnTo>
                <a:lnTo>
                  <a:pt x="4407" y="770"/>
                </a:lnTo>
                <a:lnTo>
                  <a:pt x="4416" y="774"/>
                </a:lnTo>
                <a:lnTo>
                  <a:pt x="4420" y="774"/>
                </a:lnTo>
                <a:lnTo>
                  <a:pt x="4424" y="776"/>
                </a:lnTo>
                <a:lnTo>
                  <a:pt x="4424" y="779"/>
                </a:lnTo>
                <a:lnTo>
                  <a:pt x="4422" y="781"/>
                </a:lnTo>
                <a:lnTo>
                  <a:pt x="4422" y="789"/>
                </a:lnTo>
                <a:lnTo>
                  <a:pt x="4411" y="797"/>
                </a:lnTo>
                <a:lnTo>
                  <a:pt x="4401" y="799"/>
                </a:lnTo>
                <a:lnTo>
                  <a:pt x="4397" y="797"/>
                </a:lnTo>
                <a:lnTo>
                  <a:pt x="4395" y="793"/>
                </a:lnTo>
                <a:lnTo>
                  <a:pt x="4401" y="785"/>
                </a:lnTo>
                <a:lnTo>
                  <a:pt x="4399" y="781"/>
                </a:lnTo>
                <a:lnTo>
                  <a:pt x="4395" y="778"/>
                </a:lnTo>
                <a:lnTo>
                  <a:pt x="4389" y="778"/>
                </a:lnTo>
                <a:lnTo>
                  <a:pt x="4386" y="778"/>
                </a:lnTo>
                <a:lnTo>
                  <a:pt x="4380" y="779"/>
                </a:lnTo>
                <a:lnTo>
                  <a:pt x="4376" y="783"/>
                </a:lnTo>
                <a:lnTo>
                  <a:pt x="4363" y="779"/>
                </a:lnTo>
                <a:lnTo>
                  <a:pt x="4357" y="779"/>
                </a:lnTo>
                <a:lnTo>
                  <a:pt x="4341" y="781"/>
                </a:lnTo>
                <a:lnTo>
                  <a:pt x="4336" y="779"/>
                </a:lnTo>
                <a:lnTo>
                  <a:pt x="4328" y="783"/>
                </a:lnTo>
                <a:lnTo>
                  <a:pt x="4318" y="785"/>
                </a:lnTo>
                <a:lnTo>
                  <a:pt x="4315" y="785"/>
                </a:lnTo>
                <a:lnTo>
                  <a:pt x="4307" y="787"/>
                </a:lnTo>
                <a:lnTo>
                  <a:pt x="4301" y="787"/>
                </a:lnTo>
                <a:lnTo>
                  <a:pt x="4292" y="793"/>
                </a:lnTo>
                <a:lnTo>
                  <a:pt x="4288" y="799"/>
                </a:lnTo>
                <a:lnTo>
                  <a:pt x="4280" y="802"/>
                </a:lnTo>
                <a:lnTo>
                  <a:pt x="4274" y="804"/>
                </a:lnTo>
                <a:lnTo>
                  <a:pt x="4267" y="806"/>
                </a:lnTo>
                <a:lnTo>
                  <a:pt x="4263" y="808"/>
                </a:lnTo>
                <a:lnTo>
                  <a:pt x="4259" y="806"/>
                </a:lnTo>
                <a:lnTo>
                  <a:pt x="4255" y="804"/>
                </a:lnTo>
                <a:lnTo>
                  <a:pt x="4249" y="806"/>
                </a:lnTo>
                <a:lnTo>
                  <a:pt x="4242" y="804"/>
                </a:lnTo>
                <a:lnTo>
                  <a:pt x="4228" y="801"/>
                </a:lnTo>
                <a:lnTo>
                  <a:pt x="4224" y="799"/>
                </a:lnTo>
                <a:lnTo>
                  <a:pt x="4217" y="797"/>
                </a:lnTo>
                <a:lnTo>
                  <a:pt x="4203" y="789"/>
                </a:lnTo>
                <a:lnTo>
                  <a:pt x="4197" y="783"/>
                </a:lnTo>
                <a:lnTo>
                  <a:pt x="4196" y="776"/>
                </a:lnTo>
                <a:lnTo>
                  <a:pt x="4186" y="766"/>
                </a:lnTo>
                <a:lnTo>
                  <a:pt x="4188" y="754"/>
                </a:lnTo>
                <a:lnTo>
                  <a:pt x="4188" y="749"/>
                </a:lnTo>
                <a:lnTo>
                  <a:pt x="4188" y="743"/>
                </a:lnTo>
                <a:lnTo>
                  <a:pt x="4184" y="737"/>
                </a:lnTo>
                <a:lnTo>
                  <a:pt x="4190" y="735"/>
                </a:lnTo>
                <a:lnTo>
                  <a:pt x="4197" y="735"/>
                </a:lnTo>
                <a:lnTo>
                  <a:pt x="4203" y="735"/>
                </a:lnTo>
                <a:lnTo>
                  <a:pt x="4207" y="737"/>
                </a:lnTo>
                <a:lnTo>
                  <a:pt x="4211" y="735"/>
                </a:lnTo>
                <a:lnTo>
                  <a:pt x="4222" y="735"/>
                </a:lnTo>
                <a:lnTo>
                  <a:pt x="4230" y="735"/>
                </a:lnTo>
                <a:lnTo>
                  <a:pt x="4232" y="735"/>
                </a:lnTo>
                <a:lnTo>
                  <a:pt x="4244" y="735"/>
                </a:lnTo>
                <a:lnTo>
                  <a:pt x="4276" y="722"/>
                </a:lnTo>
                <a:lnTo>
                  <a:pt x="4280" y="720"/>
                </a:lnTo>
                <a:lnTo>
                  <a:pt x="4286" y="720"/>
                </a:lnTo>
                <a:lnTo>
                  <a:pt x="4290" y="720"/>
                </a:lnTo>
                <a:lnTo>
                  <a:pt x="4297" y="699"/>
                </a:lnTo>
                <a:lnTo>
                  <a:pt x="4301" y="699"/>
                </a:lnTo>
                <a:lnTo>
                  <a:pt x="4311" y="708"/>
                </a:lnTo>
                <a:lnTo>
                  <a:pt x="4313" y="708"/>
                </a:lnTo>
                <a:lnTo>
                  <a:pt x="4315" y="705"/>
                </a:lnTo>
                <a:lnTo>
                  <a:pt x="4320" y="705"/>
                </a:lnTo>
                <a:lnTo>
                  <a:pt x="4328" y="706"/>
                </a:lnTo>
                <a:lnTo>
                  <a:pt x="4334" y="706"/>
                </a:lnTo>
                <a:lnTo>
                  <a:pt x="4345" y="703"/>
                </a:lnTo>
                <a:lnTo>
                  <a:pt x="4351" y="699"/>
                </a:lnTo>
                <a:lnTo>
                  <a:pt x="4370" y="693"/>
                </a:lnTo>
                <a:lnTo>
                  <a:pt x="4380" y="691"/>
                </a:lnTo>
                <a:lnTo>
                  <a:pt x="4384" y="689"/>
                </a:lnTo>
                <a:lnTo>
                  <a:pt x="4388" y="689"/>
                </a:lnTo>
                <a:lnTo>
                  <a:pt x="4391" y="689"/>
                </a:lnTo>
                <a:lnTo>
                  <a:pt x="4395" y="687"/>
                </a:lnTo>
                <a:lnTo>
                  <a:pt x="4409" y="687"/>
                </a:lnTo>
                <a:lnTo>
                  <a:pt x="4414" y="685"/>
                </a:lnTo>
                <a:lnTo>
                  <a:pt x="4420" y="680"/>
                </a:lnTo>
                <a:lnTo>
                  <a:pt x="4420" y="674"/>
                </a:lnTo>
                <a:lnTo>
                  <a:pt x="4420" y="672"/>
                </a:lnTo>
                <a:lnTo>
                  <a:pt x="4424" y="668"/>
                </a:lnTo>
                <a:lnTo>
                  <a:pt x="4434" y="664"/>
                </a:lnTo>
                <a:lnTo>
                  <a:pt x="4437" y="664"/>
                </a:lnTo>
                <a:lnTo>
                  <a:pt x="4451" y="662"/>
                </a:lnTo>
                <a:lnTo>
                  <a:pt x="4459" y="662"/>
                </a:lnTo>
                <a:lnTo>
                  <a:pt x="4497" y="657"/>
                </a:lnTo>
                <a:lnTo>
                  <a:pt x="4501" y="657"/>
                </a:lnTo>
                <a:lnTo>
                  <a:pt x="4510" y="657"/>
                </a:lnTo>
                <a:lnTo>
                  <a:pt x="4514" y="658"/>
                </a:lnTo>
                <a:close/>
                <a:moveTo>
                  <a:pt x="4138" y="561"/>
                </a:moveTo>
                <a:lnTo>
                  <a:pt x="4142" y="562"/>
                </a:lnTo>
                <a:lnTo>
                  <a:pt x="4144" y="561"/>
                </a:lnTo>
                <a:lnTo>
                  <a:pt x="4146" y="561"/>
                </a:lnTo>
                <a:lnTo>
                  <a:pt x="4146" y="564"/>
                </a:lnTo>
                <a:lnTo>
                  <a:pt x="4142" y="564"/>
                </a:lnTo>
                <a:lnTo>
                  <a:pt x="4140" y="566"/>
                </a:lnTo>
                <a:lnTo>
                  <a:pt x="4138" y="564"/>
                </a:lnTo>
                <a:lnTo>
                  <a:pt x="4138" y="566"/>
                </a:lnTo>
                <a:lnTo>
                  <a:pt x="4136" y="564"/>
                </a:lnTo>
                <a:lnTo>
                  <a:pt x="4136" y="562"/>
                </a:lnTo>
                <a:lnTo>
                  <a:pt x="4136" y="561"/>
                </a:lnTo>
                <a:lnTo>
                  <a:pt x="4138" y="561"/>
                </a:lnTo>
                <a:close/>
                <a:moveTo>
                  <a:pt x="4184" y="499"/>
                </a:moveTo>
                <a:lnTo>
                  <a:pt x="4182" y="499"/>
                </a:lnTo>
                <a:lnTo>
                  <a:pt x="4180" y="499"/>
                </a:lnTo>
                <a:lnTo>
                  <a:pt x="4180" y="497"/>
                </a:lnTo>
                <a:lnTo>
                  <a:pt x="4180" y="495"/>
                </a:lnTo>
                <a:lnTo>
                  <a:pt x="4186" y="491"/>
                </a:lnTo>
                <a:lnTo>
                  <a:pt x="4188" y="493"/>
                </a:lnTo>
                <a:lnTo>
                  <a:pt x="4186" y="499"/>
                </a:lnTo>
                <a:lnTo>
                  <a:pt x="4184" y="499"/>
                </a:lnTo>
                <a:close/>
                <a:moveTo>
                  <a:pt x="4171" y="482"/>
                </a:moveTo>
                <a:lnTo>
                  <a:pt x="4171" y="488"/>
                </a:lnTo>
                <a:lnTo>
                  <a:pt x="4174" y="495"/>
                </a:lnTo>
                <a:lnTo>
                  <a:pt x="4174" y="497"/>
                </a:lnTo>
                <a:lnTo>
                  <a:pt x="4165" y="497"/>
                </a:lnTo>
                <a:lnTo>
                  <a:pt x="4161" y="495"/>
                </a:lnTo>
                <a:lnTo>
                  <a:pt x="4155" y="495"/>
                </a:lnTo>
                <a:lnTo>
                  <a:pt x="4148" y="495"/>
                </a:lnTo>
                <a:lnTo>
                  <a:pt x="4146" y="490"/>
                </a:lnTo>
                <a:lnTo>
                  <a:pt x="4146" y="484"/>
                </a:lnTo>
                <a:lnTo>
                  <a:pt x="4153" y="482"/>
                </a:lnTo>
                <a:lnTo>
                  <a:pt x="4157" y="482"/>
                </a:lnTo>
                <a:lnTo>
                  <a:pt x="4163" y="486"/>
                </a:lnTo>
                <a:lnTo>
                  <a:pt x="4165" y="486"/>
                </a:lnTo>
                <a:lnTo>
                  <a:pt x="4171" y="482"/>
                </a:lnTo>
                <a:close/>
                <a:moveTo>
                  <a:pt x="4130" y="378"/>
                </a:moveTo>
                <a:lnTo>
                  <a:pt x="4128" y="380"/>
                </a:lnTo>
                <a:lnTo>
                  <a:pt x="4124" y="378"/>
                </a:lnTo>
                <a:lnTo>
                  <a:pt x="4126" y="374"/>
                </a:lnTo>
                <a:lnTo>
                  <a:pt x="4128" y="372"/>
                </a:lnTo>
                <a:lnTo>
                  <a:pt x="4128" y="376"/>
                </a:lnTo>
                <a:lnTo>
                  <a:pt x="4130" y="378"/>
                </a:lnTo>
                <a:close/>
                <a:moveTo>
                  <a:pt x="4624" y="409"/>
                </a:moveTo>
                <a:lnTo>
                  <a:pt x="4622" y="411"/>
                </a:lnTo>
                <a:lnTo>
                  <a:pt x="4618" y="407"/>
                </a:lnTo>
                <a:lnTo>
                  <a:pt x="4618" y="401"/>
                </a:lnTo>
                <a:lnTo>
                  <a:pt x="4616" y="399"/>
                </a:lnTo>
                <a:lnTo>
                  <a:pt x="4608" y="395"/>
                </a:lnTo>
                <a:lnTo>
                  <a:pt x="4608" y="384"/>
                </a:lnTo>
                <a:lnTo>
                  <a:pt x="4610" y="380"/>
                </a:lnTo>
                <a:lnTo>
                  <a:pt x="4616" y="378"/>
                </a:lnTo>
                <a:lnTo>
                  <a:pt x="4618" y="372"/>
                </a:lnTo>
                <a:lnTo>
                  <a:pt x="4620" y="371"/>
                </a:lnTo>
                <a:lnTo>
                  <a:pt x="4622" y="372"/>
                </a:lnTo>
                <a:lnTo>
                  <a:pt x="4622" y="376"/>
                </a:lnTo>
                <a:lnTo>
                  <a:pt x="4622" y="380"/>
                </a:lnTo>
                <a:lnTo>
                  <a:pt x="4624" y="386"/>
                </a:lnTo>
                <a:lnTo>
                  <a:pt x="4624" y="395"/>
                </a:lnTo>
                <a:lnTo>
                  <a:pt x="4620" y="399"/>
                </a:lnTo>
                <a:lnTo>
                  <a:pt x="4622" y="401"/>
                </a:lnTo>
                <a:lnTo>
                  <a:pt x="4624" y="405"/>
                </a:lnTo>
                <a:lnTo>
                  <a:pt x="4626" y="407"/>
                </a:lnTo>
                <a:lnTo>
                  <a:pt x="4624" y="409"/>
                </a:lnTo>
                <a:close/>
                <a:moveTo>
                  <a:pt x="4806" y="367"/>
                </a:moveTo>
                <a:lnTo>
                  <a:pt x="4804" y="369"/>
                </a:lnTo>
                <a:lnTo>
                  <a:pt x="4804" y="372"/>
                </a:lnTo>
                <a:lnTo>
                  <a:pt x="4808" y="378"/>
                </a:lnTo>
                <a:lnTo>
                  <a:pt x="4812" y="376"/>
                </a:lnTo>
                <a:lnTo>
                  <a:pt x="4812" y="378"/>
                </a:lnTo>
                <a:lnTo>
                  <a:pt x="4810" y="380"/>
                </a:lnTo>
                <a:lnTo>
                  <a:pt x="4808" y="382"/>
                </a:lnTo>
                <a:lnTo>
                  <a:pt x="4804" y="380"/>
                </a:lnTo>
                <a:lnTo>
                  <a:pt x="4797" y="380"/>
                </a:lnTo>
                <a:lnTo>
                  <a:pt x="4793" y="371"/>
                </a:lnTo>
                <a:lnTo>
                  <a:pt x="4783" y="365"/>
                </a:lnTo>
                <a:lnTo>
                  <a:pt x="4781" y="361"/>
                </a:lnTo>
                <a:lnTo>
                  <a:pt x="4787" y="359"/>
                </a:lnTo>
                <a:lnTo>
                  <a:pt x="4799" y="367"/>
                </a:lnTo>
                <a:lnTo>
                  <a:pt x="4802" y="367"/>
                </a:lnTo>
                <a:lnTo>
                  <a:pt x="4802" y="363"/>
                </a:lnTo>
                <a:lnTo>
                  <a:pt x="4800" y="357"/>
                </a:lnTo>
                <a:lnTo>
                  <a:pt x="4802" y="357"/>
                </a:lnTo>
                <a:lnTo>
                  <a:pt x="4808" y="359"/>
                </a:lnTo>
                <a:lnTo>
                  <a:pt x="4812" y="361"/>
                </a:lnTo>
                <a:lnTo>
                  <a:pt x="4810" y="365"/>
                </a:lnTo>
                <a:lnTo>
                  <a:pt x="4806" y="367"/>
                </a:lnTo>
                <a:close/>
                <a:moveTo>
                  <a:pt x="4534" y="353"/>
                </a:moveTo>
                <a:lnTo>
                  <a:pt x="4535" y="353"/>
                </a:lnTo>
                <a:lnTo>
                  <a:pt x="4537" y="351"/>
                </a:lnTo>
                <a:lnTo>
                  <a:pt x="4541" y="353"/>
                </a:lnTo>
                <a:lnTo>
                  <a:pt x="4539" y="355"/>
                </a:lnTo>
                <a:lnTo>
                  <a:pt x="4539" y="357"/>
                </a:lnTo>
                <a:lnTo>
                  <a:pt x="4541" y="359"/>
                </a:lnTo>
                <a:lnTo>
                  <a:pt x="4541" y="361"/>
                </a:lnTo>
                <a:lnTo>
                  <a:pt x="4539" y="361"/>
                </a:lnTo>
                <a:lnTo>
                  <a:pt x="4535" y="357"/>
                </a:lnTo>
                <a:lnTo>
                  <a:pt x="4534" y="355"/>
                </a:lnTo>
                <a:lnTo>
                  <a:pt x="4532" y="353"/>
                </a:lnTo>
                <a:lnTo>
                  <a:pt x="4532" y="351"/>
                </a:lnTo>
                <a:lnTo>
                  <a:pt x="4534" y="353"/>
                </a:lnTo>
                <a:close/>
                <a:moveTo>
                  <a:pt x="4115" y="326"/>
                </a:moveTo>
                <a:lnTo>
                  <a:pt x="4115" y="330"/>
                </a:lnTo>
                <a:lnTo>
                  <a:pt x="4111" y="336"/>
                </a:lnTo>
                <a:lnTo>
                  <a:pt x="4111" y="332"/>
                </a:lnTo>
                <a:lnTo>
                  <a:pt x="4113" y="330"/>
                </a:lnTo>
                <a:lnTo>
                  <a:pt x="4111" y="330"/>
                </a:lnTo>
                <a:lnTo>
                  <a:pt x="4113" y="328"/>
                </a:lnTo>
                <a:lnTo>
                  <a:pt x="4113" y="330"/>
                </a:lnTo>
                <a:lnTo>
                  <a:pt x="4115" y="326"/>
                </a:lnTo>
                <a:close/>
                <a:moveTo>
                  <a:pt x="4111" y="328"/>
                </a:moveTo>
                <a:lnTo>
                  <a:pt x="4109" y="326"/>
                </a:lnTo>
                <a:lnTo>
                  <a:pt x="4107" y="326"/>
                </a:lnTo>
                <a:lnTo>
                  <a:pt x="4107" y="324"/>
                </a:lnTo>
                <a:lnTo>
                  <a:pt x="4107" y="323"/>
                </a:lnTo>
                <a:lnTo>
                  <a:pt x="4109" y="323"/>
                </a:lnTo>
                <a:lnTo>
                  <a:pt x="4111" y="326"/>
                </a:lnTo>
                <a:lnTo>
                  <a:pt x="4111" y="328"/>
                </a:lnTo>
                <a:close/>
                <a:moveTo>
                  <a:pt x="4733" y="323"/>
                </a:moveTo>
                <a:lnTo>
                  <a:pt x="4739" y="324"/>
                </a:lnTo>
                <a:lnTo>
                  <a:pt x="4745" y="323"/>
                </a:lnTo>
                <a:lnTo>
                  <a:pt x="4750" y="323"/>
                </a:lnTo>
                <a:lnTo>
                  <a:pt x="4758" y="326"/>
                </a:lnTo>
                <a:lnTo>
                  <a:pt x="4762" y="332"/>
                </a:lnTo>
                <a:lnTo>
                  <a:pt x="4768" y="334"/>
                </a:lnTo>
                <a:lnTo>
                  <a:pt x="4768" y="338"/>
                </a:lnTo>
                <a:lnTo>
                  <a:pt x="4766" y="338"/>
                </a:lnTo>
                <a:lnTo>
                  <a:pt x="4760" y="336"/>
                </a:lnTo>
                <a:lnTo>
                  <a:pt x="4758" y="336"/>
                </a:lnTo>
                <a:lnTo>
                  <a:pt x="4754" y="338"/>
                </a:lnTo>
                <a:lnTo>
                  <a:pt x="4749" y="338"/>
                </a:lnTo>
                <a:lnTo>
                  <a:pt x="4745" y="336"/>
                </a:lnTo>
                <a:lnTo>
                  <a:pt x="4739" y="332"/>
                </a:lnTo>
                <a:lnTo>
                  <a:pt x="4737" y="330"/>
                </a:lnTo>
                <a:lnTo>
                  <a:pt x="4735" y="328"/>
                </a:lnTo>
                <a:lnTo>
                  <a:pt x="4731" y="324"/>
                </a:lnTo>
                <a:lnTo>
                  <a:pt x="4733" y="323"/>
                </a:lnTo>
                <a:close/>
                <a:moveTo>
                  <a:pt x="4639" y="347"/>
                </a:moveTo>
                <a:lnTo>
                  <a:pt x="4649" y="349"/>
                </a:lnTo>
                <a:lnTo>
                  <a:pt x="4651" y="346"/>
                </a:lnTo>
                <a:lnTo>
                  <a:pt x="4651" y="338"/>
                </a:lnTo>
                <a:lnTo>
                  <a:pt x="4656" y="332"/>
                </a:lnTo>
                <a:lnTo>
                  <a:pt x="4666" y="342"/>
                </a:lnTo>
                <a:lnTo>
                  <a:pt x="4678" y="346"/>
                </a:lnTo>
                <a:lnTo>
                  <a:pt x="4681" y="344"/>
                </a:lnTo>
                <a:lnTo>
                  <a:pt x="4689" y="334"/>
                </a:lnTo>
                <a:lnTo>
                  <a:pt x="4693" y="342"/>
                </a:lnTo>
                <a:lnTo>
                  <a:pt x="4699" y="346"/>
                </a:lnTo>
                <a:lnTo>
                  <a:pt x="4706" y="344"/>
                </a:lnTo>
                <a:lnTo>
                  <a:pt x="4712" y="342"/>
                </a:lnTo>
                <a:lnTo>
                  <a:pt x="4720" y="344"/>
                </a:lnTo>
                <a:lnTo>
                  <a:pt x="4733" y="351"/>
                </a:lnTo>
                <a:lnTo>
                  <a:pt x="4752" y="363"/>
                </a:lnTo>
                <a:lnTo>
                  <a:pt x="4758" y="367"/>
                </a:lnTo>
                <a:lnTo>
                  <a:pt x="4762" y="371"/>
                </a:lnTo>
                <a:lnTo>
                  <a:pt x="4770" y="382"/>
                </a:lnTo>
                <a:lnTo>
                  <a:pt x="4770" y="388"/>
                </a:lnTo>
                <a:lnTo>
                  <a:pt x="4770" y="394"/>
                </a:lnTo>
                <a:lnTo>
                  <a:pt x="4764" y="392"/>
                </a:lnTo>
                <a:lnTo>
                  <a:pt x="4760" y="390"/>
                </a:lnTo>
                <a:lnTo>
                  <a:pt x="4750" y="388"/>
                </a:lnTo>
                <a:lnTo>
                  <a:pt x="4749" y="384"/>
                </a:lnTo>
                <a:lnTo>
                  <a:pt x="4745" y="388"/>
                </a:lnTo>
                <a:lnTo>
                  <a:pt x="4747" y="394"/>
                </a:lnTo>
                <a:lnTo>
                  <a:pt x="4750" y="395"/>
                </a:lnTo>
                <a:lnTo>
                  <a:pt x="4750" y="401"/>
                </a:lnTo>
                <a:lnTo>
                  <a:pt x="4749" y="405"/>
                </a:lnTo>
                <a:lnTo>
                  <a:pt x="4749" y="409"/>
                </a:lnTo>
                <a:lnTo>
                  <a:pt x="4750" y="411"/>
                </a:lnTo>
                <a:lnTo>
                  <a:pt x="4747" y="413"/>
                </a:lnTo>
                <a:lnTo>
                  <a:pt x="4743" y="419"/>
                </a:lnTo>
                <a:lnTo>
                  <a:pt x="4737" y="419"/>
                </a:lnTo>
                <a:lnTo>
                  <a:pt x="4737" y="411"/>
                </a:lnTo>
                <a:lnTo>
                  <a:pt x="4733" y="405"/>
                </a:lnTo>
                <a:lnTo>
                  <a:pt x="4729" y="405"/>
                </a:lnTo>
                <a:lnTo>
                  <a:pt x="4724" y="407"/>
                </a:lnTo>
                <a:lnTo>
                  <a:pt x="4718" y="409"/>
                </a:lnTo>
                <a:lnTo>
                  <a:pt x="4714" y="405"/>
                </a:lnTo>
                <a:lnTo>
                  <a:pt x="4714" y="397"/>
                </a:lnTo>
                <a:lnTo>
                  <a:pt x="4708" y="399"/>
                </a:lnTo>
                <a:lnTo>
                  <a:pt x="4708" y="395"/>
                </a:lnTo>
                <a:lnTo>
                  <a:pt x="4712" y="390"/>
                </a:lnTo>
                <a:lnTo>
                  <a:pt x="4708" y="388"/>
                </a:lnTo>
                <a:lnTo>
                  <a:pt x="4704" y="388"/>
                </a:lnTo>
                <a:lnTo>
                  <a:pt x="4701" y="388"/>
                </a:lnTo>
                <a:lnTo>
                  <a:pt x="4699" y="386"/>
                </a:lnTo>
                <a:lnTo>
                  <a:pt x="4693" y="386"/>
                </a:lnTo>
                <a:lnTo>
                  <a:pt x="4689" y="382"/>
                </a:lnTo>
                <a:lnTo>
                  <a:pt x="4687" y="386"/>
                </a:lnTo>
                <a:lnTo>
                  <a:pt x="4676" y="382"/>
                </a:lnTo>
                <a:lnTo>
                  <a:pt x="4670" y="382"/>
                </a:lnTo>
                <a:lnTo>
                  <a:pt x="4670" y="388"/>
                </a:lnTo>
                <a:lnTo>
                  <a:pt x="4672" y="394"/>
                </a:lnTo>
                <a:lnTo>
                  <a:pt x="4674" y="397"/>
                </a:lnTo>
                <a:lnTo>
                  <a:pt x="4678" y="397"/>
                </a:lnTo>
                <a:lnTo>
                  <a:pt x="4687" y="399"/>
                </a:lnTo>
                <a:lnTo>
                  <a:pt x="4693" y="401"/>
                </a:lnTo>
                <a:lnTo>
                  <a:pt x="4697" y="405"/>
                </a:lnTo>
                <a:lnTo>
                  <a:pt x="4693" y="417"/>
                </a:lnTo>
                <a:lnTo>
                  <a:pt x="4702" y="413"/>
                </a:lnTo>
                <a:lnTo>
                  <a:pt x="4706" y="419"/>
                </a:lnTo>
                <a:lnTo>
                  <a:pt x="4706" y="422"/>
                </a:lnTo>
                <a:lnTo>
                  <a:pt x="4702" y="424"/>
                </a:lnTo>
                <a:lnTo>
                  <a:pt x="4704" y="430"/>
                </a:lnTo>
                <a:lnTo>
                  <a:pt x="4699" y="430"/>
                </a:lnTo>
                <a:lnTo>
                  <a:pt x="4699" y="434"/>
                </a:lnTo>
                <a:lnTo>
                  <a:pt x="4693" y="432"/>
                </a:lnTo>
                <a:lnTo>
                  <a:pt x="4689" y="428"/>
                </a:lnTo>
                <a:lnTo>
                  <a:pt x="4687" y="424"/>
                </a:lnTo>
                <a:lnTo>
                  <a:pt x="4683" y="417"/>
                </a:lnTo>
                <a:lnTo>
                  <a:pt x="4678" y="411"/>
                </a:lnTo>
                <a:lnTo>
                  <a:pt x="4674" y="409"/>
                </a:lnTo>
                <a:lnTo>
                  <a:pt x="4670" y="403"/>
                </a:lnTo>
                <a:lnTo>
                  <a:pt x="4670" y="397"/>
                </a:lnTo>
                <a:lnTo>
                  <a:pt x="4662" y="395"/>
                </a:lnTo>
                <a:lnTo>
                  <a:pt x="4654" y="397"/>
                </a:lnTo>
                <a:lnTo>
                  <a:pt x="4651" y="388"/>
                </a:lnTo>
                <a:lnTo>
                  <a:pt x="4645" y="380"/>
                </a:lnTo>
                <a:lnTo>
                  <a:pt x="4641" y="367"/>
                </a:lnTo>
                <a:lnTo>
                  <a:pt x="4635" y="365"/>
                </a:lnTo>
                <a:lnTo>
                  <a:pt x="4631" y="361"/>
                </a:lnTo>
                <a:lnTo>
                  <a:pt x="4626" y="357"/>
                </a:lnTo>
                <a:lnTo>
                  <a:pt x="4618" y="361"/>
                </a:lnTo>
                <a:lnTo>
                  <a:pt x="4618" y="357"/>
                </a:lnTo>
                <a:lnTo>
                  <a:pt x="4622" y="351"/>
                </a:lnTo>
                <a:lnTo>
                  <a:pt x="4620" y="347"/>
                </a:lnTo>
                <a:lnTo>
                  <a:pt x="4610" y="332"/>
                </a:lnTo>
                <a:lnTo>
                  <a:pt x="4605" y="323"/>
                </a:lnTo>
                <a:lnTo>
                  <a:pt x="4605" y="319"/>
                </a:lnTo>
                <a:lnTo>
                  <a:pt x="4601" y="317"/>
                </a:lnTo>
                <a:lnTo>
                  <a:pt x="4599" y="313"/>
                </a:lnTo>
                <a:lnTo>
                  <a:pt x="4603" y="311"/>
                </a:lnTo>
                <a:lnTo>
                  <a:pt x="4605" y="307"/>
                </a:lnTo>
                <a:lnTo>
                  <a:pt x="4610" y="315"/>
                </a:lnTo>
                <a:lnTo>
                  <a:pt x="4612" y="321"/>
                </a:lnTo>
                <a:lnTo>
                  <a:pt x="4618" y="328"/>
                </a:lnTo>
                <a:lnTo>
                  <a:pt x="4628" y="332"/>
                </a:lnTo>
                <a:lnTo>
                  <a:pt x="4633" y="334"/>
                </a:lnTo>
                <a:lnTo>
                  <a:pt x="4639" y="347"/>
                </a:lnTo>
                <a:close/>
                <a:moveTo>
                  <a:pt x="4205" y="315"/>
                </a:moveTo>
                <a:lnTo>
                  <a:pt x="4201" y="319"/>
                </a:lnTo>
                <a:lnTo>
                  <a:pt x="4194" y="305"/>
                </a:lnTo>
                <a:lnTo>
                  <a:pt x="4197" y="303"/>
                </a:lnTo>
                <a:lnTo>
                  <a:pt x="4199" y="303"/>
                </a:lnTo>
                <a:lnTo>
                  <a:pt x="4203" y="307"/>
                </a:lnTo>
                <a:lnTo>
                  <a:pt x="4205" y="315"/>
                </a:lnTo>
                <a:close/>
                <a:moveTo>
                  <a:pt x="4172" y="246"/>
                </a:moveTo>
                <a:lnTo>
                  <a:pt x="4167" y="248"/>
                </a:lnTo>
                <a:lnTo>
                  <a:pt x="4161" y="244"/>
                </a:lnTo>
                <a:lnTo>
                  <a:pt x="4159" y="238"/>
                </a:lnTo>
                <a:lnTo>
                  <a:pt x="4157" y="236"/>
                </a:lnTo>
                <a:lnTo>
                  <a:pt x="4157" y="232"/>
                </a:lnTo>
                <a:lnTo>
                  <a:pt x="4163" y="232"/>
                </a:lnTo>
                <a:lnTo>
                  <a:pt x="4171" y="236"/>
                </a:lnTo>
                <a:lnTo>
                  <a:pt x="4172" y="240"/>
                </a:lnTo>
                <a:lnTo>
                  <a:pt x="4172" y="246"/>
                </a:lnTo>
                <a:close/>
                <a:moveTo>
                  <a:pt x="841" y="250"/>
                </a:moveTo>
                <a:lnTo>
                  <a:pt x="835" y="253"/>
                </a:lnTo>
                <a:lnTo>
                  <a:pt x="829" y="251"/>
                </a:lnTo>
                <a:lnTo>
                  <a:pt x="822" y="248"/>
                </a:lnTo>
                <a:lnTo>
                  <a:pt x="814" y="240"/>
                </a:lnTo>
                <a:lnTo>
                  <a:pt x="822" y="236"/>
                </a:lnTo>
                <a:lnTo>
                  <a:pt x="825" y="232"/>
                </a:lnTo>
                <a:lnTo>
                  <a:pt x="829" y="230"/>
                </a:lnTo>
                <a:lnTo>
                  <a:pt x="835" y="232"/>
                </a:lnTo>
                <a:lnTo>
                  <a:pt x="843" y="242"/>
                </a:lnTo>
                <a:lnTo>
                  <a:pt x="845" y="248"/>
                </a:lnTo>
                <a:lnTo>
                  <a:pt x="841" y="250"/>
                </a:lnTo>
                <a:close/>
                <a:moveTo>
                  <a:pt x="1517" y="0"/>
                </a:moveTo>
                <a:lnTo>
                  <a:pt x="1538" y="4"/>
                </a:lnTo>
                <a:lnTo>
                  <a:pt x="1544" y="2"/>
                </a:lnTo>
                <a:lnTo>
                  <a:pt x="1549" y="2"/>
                </a:lnTo>
                <a:lnTo>
                  <a:pt x="1553" y="4"/>
                </a:lnTo>
                <a:lnTo>
                  <a:pt x="1557" y="6"/>
                </a:lnTo>
                <a:lnTo>
                  <a:pt x="1565" y="4"/>
                </a:lnTo>
                <a:lnTo>
                  <a:pt x="1572" y="2"/>
                </a:lnTo>
                <a:lnTo>
                  <a:pt x="1576" y="2"/>
                </a:lnTo>
                <a:lnTo>
                  <a:pt x="1578" y="4"/>
                </a:lnTo>
                <a:lnTo>
                  <a:pt x="1586" y="2"/>
                </a:lnTo>
                <a:lnTo>
                  <a:pt x="1599" y="4"/>
                </a:lnTo>
                <a:lnTo>
                  <a:pt x="1605" y="6"/>
                </a:lnTo>
                <a:lnTo>
                  <a:pt x="1615" y="6"/>
                </a:lnTo>
                <a:lnTo>
                  <a:pt x="1618" y="8"/>
                </a:lnTo>
                <a:lnTo>
                  <a:pt x="1632" y="13"/>
                </a:lnTo>
                <a:lnTo>
                  <a:pt x="1636" y="13"/>
                </a:lnTo>
                <a:lnTo>
                  <a:pt x="1640" y="11"/>
                </a:lnTo>
                <a:lnTo>
                  <a:pt x="1642" y="10"/>
                </a:lnTo>
                <a:lnTo>
                  <a:pt x="1645" y="10"/>
                </a:lnTo>
                <a:lnTo>
                  <a:pt x="1670" y="21"/>
                </a:lnTo>
                <a:lnTo>
                  <a:pt x="1682" y="25"/>
                </a:lnTo>
                <a:lnTo>
                  <a:pt x="1691" y="29"/>
                </a:lnTo>
                <a:lnTo>
                  <a:pt x="1697" y="33"/>
                </a:lnTo>
                <a:lnTo>
                  <a:pt x="1703" y="38"/>
                </a:lnTo>
                <a:lnTo>
                  <a:pt x="1709" y="40"/>
                </a:lnTo>
                <a:lnTo>
                  <a:pt x="1716" y="44"/>
                </a:lnTo>
                <a:lnTo>
                  <a:pt x="1730" y="42"/>
                </a:lnTo>
                <a:lnTo>
                  <a:pt x="1749" y="46"/>
                </a:lnTo>
                <a:lnTo>
                  <a:pt x="1753" y="50"/>
                </a:lnTo>
                <a:lnTo>
                  <a:pt x="1761" y="50"/>
                </a:lnTo>
                <a:lnTo>
                  <a:pt x="1764" y="46"/>
                </a:lnTo>
                <a:lnTo>
                  <a:pt x="1772" y="46"/>
                </a:lnTo>
                <a:lnTo>
                  <a:pt x="1778" y="46"/>
                </a:lnTo>
                <a:lnTo>
                  <a:pt x="1786" y="46"/>
                </a:lnTo>
                <a:lnTo>
                  <a:pt x="1799" y="52"/>
                </a:lnTo>
                <a:lnTo>
                  <a:pt x="1812" y="54"/>
                </a:lnTo>
                <a:lnTo>
                  <a:pt x="1820" y="56"/>
                </a:lnTo>
                <a:lnTo>
                  <a:pt x="1839" y="59"/>
                </a:lnTo>
                <a:lnTo>
                  <a:pt x="1851" y="59"/>
                </a:lnTo>
                <a:lnTo>
                  <a:pt x="1857" y="58"/>
                </a:lnTo>
                <a:lnTo>
                  <a:pt x="1870" y="56"/>
                </a:lnTo>
                <a:lnTo>
                  <a:pt x="1874" y="54"/>
                </a:lnTo>
                <a:lnTo>
                  <a:pt x="1876" y="52"/>
                </a:lnTo>
                <a:lnTo>
                  <a:pt x="1882" y="52"/>
                </a:lnTo>
                <a:lnTo>
                  <a:pt x="1889" y="50"/>
                </a:lnTo>
                <a:lnTo>
                  <a:pt x="1901" y="50"/>
                </a:lnTo>
                <a:lnTo>
                  <a:pt x="1905" y="48"/>
                </a:lnTo>
                <a:lnTo>
                  <a:pt x="1912" y="44"/>
                </a:lnTo>
                <a:lnTo>
                  <a:pt x="1926" y="46"/>
                </a:lnTo>
                <a:lnTo>
                  <a:pt x="1941" y="46"/>
                </a:lnTo>
                <a:lnTo>
                  <a:pt x="1966" y="54"/>
                </a:lnTo>
                <a:lnTo>
                  <a:pt x="1970" y="52"/>
                </a:lnTo>
                <a:lnTo>
                  <a:pt x="1981" y="54"/>
                </a:lnTo>
                <a:lnTo>
                  <a:pt x="1989" y="46"/>
                </a:lnTo>
                <a:lnTo>
                  <a:pt x="1999" y="46"/>
                </a:lnTo>
                <a:lnTo>
                  <a:pt x="2003" y="46"/>
                </a:lnTo>
                <a:lnTo>
                  <a:pt x="2020" y="44"/>
                </a:lnTo>
                <a:lnTo>
                  <a:pt x="2035" y="40"/>
                </a:lnTo>
                <a:lnTo>
                  <a:pt x="2045" y="42"/>
                </a:lnTo>
                <a:lnTo>
                  <a:pt x="2054" y="42"/>
                </a:lnTo>
                <a:lnTo>
                  <a:pt x="2064" y="46"/>
                </a:lnTo>
                <a:lnTo>
                  <a:pt x="2077" y="52"/>
                </a:lnTo>
                <a:lnTo>
                  <a:pt x="2083" y="54"/>
                </a:lnTo>
                <a:lnTo>
                  <a:pt x="2091" y="59"/>
                </a:lnTo>
                <a:lnTo>
                  <a:pt x="2120" y="73"/>
                </a:lnTo>
                <a:lnTo>
                  <a:pt x="2137" y="77"/>
                </a:lnTo>
                <a:lnTo>
                  <a:pt x="2141" y="77"/>
                </a:lnTo>
                <a:lnTo>
                  <a:pt x="2145" y="79"/>
                </a:lnTo>
                <a:lnTo>
                  <a:pt x="2150" y="79"/>
                </a:lnTo>
                <a:lnTo>
                  <a:pt x="2154" y="77"/>
                </a:lnTo>
                <a:lnTo>
                  <a:pt x="2160" y="77"/>
                </a:lnTo>
                <a:lnTo>
                  <a:pt x="2166" y="75"/>
                </a:lnTo>
                <a:lnTo>
                  <a:pt x="2172" y="75"/>
                </a:lnTo>
                <a:lnTo>
                  <a:pt x="2185" y="79"/>
                </a:lnTo>
                <a:lnTo>
                  <a:pt x="2187" y="81"/>
                </a:lnTo>
                <a:lnTo>
                  <a:pt x="2189" y="83"/>
                </a:lnTo>
                <a:lnTo>
                  <a:pt x="2195" y="79"/>
                </a:lnTo>
                <a:lnTo>
                  <a:pt x="2198" y="77"/>
                </a:lnTo>
                <a:lnTo>
                  <a:pt x="2206" y="71"/>
                </a:lnTo>
                <a:lnTo>
                  <a:pt x="2204" y="63"/>
                </a:lnTo>
                <a:lnTo>
                  <a:pt x="2210" y="61"/>
                </a:lnTo>
                <a:lnTo>
                  <a:pt x="2214" y="61"/>
                </a:lnTo>
                <a:lnTo>
                  <a:pt x="2220" y="63"/>
                </a:lnTo>
                <a:lnTo>
                  <a:pt x="2231" y="63"/>
                </a:lnTo>
                <a:lnTo>
                  <a:pt x="2237" y="61"/>
                </a:lnTo>
                <a:lnTo>
                  <a:pt x="2241" y="58"/>
                </a:lnTo>
                <a:lnTo>
                  <a:pt x="2246" y="56"/>
                </a:lnTo>
                <a:lnTo>
                  <a:pt x="2254" y="48"/>
                </a:lnTo>
                <a:lnTo>
                  <a:pt x="2266" y="52"/>
                </a:lnTo>
                <a:lnTo>
                  <a:pt x="2298" y="50"/>
                </a:lnTo>
                <a:lnTo>
                  <a:pt x="2306" y="48"/>
                </a:lnTo>
                <a:lnTo>
                  <a:pt x="2310" y="42"/>
                </a:lnTo>
                <a:lnTo>
                  <a:pt x="2317" y="42"/>
                </a:lnTo>
                <a:lnTo>
                  <a:pt x="2327" y="42"/>
                </a:lnTo>
                <a:lnTo>
                  <a:pt x="2331" y="42"/>
                </a:lnTo>
                <a:lnTo>
                  <a:pt x="2335" y="40"/>
                </a:lnTo>
                <a:lnTo>
                  <a:pt x="2342" y="40"/>
                </a:lnTo>
                <a:lnTo>
                  <a:pt x="2350" y="44"/>
                </a:lnTo>
                <a:lnTo>
                  <a:pt x="2369" y="46"/>
                </a:lnTo>
                <a:lnTo>
                  <a:pt x="2379" y="50"/>
                </a:lnTo>
                <a:lnTo>
                  <a:pt x="2385" y="50"/>
                </a:lnTo>
                <a:lnTo>
                  <a:pt x="2394" y="54"/>
                </a:lnTo>
                <a:lnTo>
                  <a:pt x="2406" y="58"/>
                </a:lnTo>
                <a:lnTo>
                  <a:pt x="2427" y="58"/>
                </a:lnTo>
                <a:lnTo>
                  <a:pt x="2431" y="56"/>
                </a:lnTo>
                <a:lnTo>
                  <a:pt x="2437" y="56"/>
                </a:lnTo>
                <a:lnTo>
                  <a:pt x="2442" y="56"/>
                </a:lnTo>
                <a:lnTo>
                  <a:pt x="2448" y="54"/>
                </a:lnTo>
                <a:lnTo>
                  <a:pt x="2450" y="48"/>
                </a:lnTo>
                <a:lnTo>
                  <a:pt x="2458" y="48"/>
                </a:lnTo>
                <a:lnTo>
                  <a:pt x="2461" y="52"/>
                </a:lnTo>
                <a:lnTo>
                  <a:pt x="2465" y="52"/>
                </a:lnTo>
                <a:lnTo>
                  <a:pt x="2469" y="50"/>
                </a:lnTo>
                <a:lnTo>
                  <a:pt x="2475" y="52"/>
                </a:lnTo>
                <a:lnTo>
                  <a:pt x="2477" y="56"/>
                </a:lnTo>
                <a:lnTo>
                  <a:pt x="2483" y="58"/>
                </a:lnTo>
                <a:lnTo>
                  <a:pt x="2494" y="63"/>
                </a:lnTo>
                <a:lnTo>
                  <a:pt x="2498" y="65"/>
                </a:lnTo>
                <a:lnTo>
                  <a:pt x="2500" y="67"/>
                </a:lnTo>
                <a:lnTo>
                  <a:pt x="2502" y="61"/>
                </a:lnTo>
                <a:lnTo>
                  <a:pt x="2508" y="61"/>
                </a:lnTo>
                <a:lnTo>
                  <a:pt x="2511" y="58"/>
                </a:lnTo>
                <a:lnTo>
                  <a:pt x="2517" y="59"/>
                </a:lnTo>
                <a:lnTo>
                  <a:pt x="2521" y="63"/>
                </a:lnTo>
                <a:lnTo>
                  <a:pt x="2527" y="63"/>
                </a:lnTo>
                <a:lnTo>
                  <a:pt x="2531" y="67"/>
                </a:lnTo>
                <a:lnTo>
                  <a:pt x="2534" y="65"/>
                </a:lnTo>
                <a:lnTo>
                  <a:pt x="2536" y="71"/>
                </a:lnTo>
                <a:lnTo>
                  <a:pt x="2548" y="71"/>
                </a:lnTo>
                <a:lnTo>
                  <a:pt x="2558" y="75"/>
                </a:lnTo>
                <a:lnTo>
                  <a:pt x="2559" y="73"/>
                </a:lnTo>
                <a:lnTo>
                  <a:pt x="2565" y="73"/>
                </a:lnTo>
                <a:lnTo>
                  <a:pt x="2586" y="79"/>
                </a:lnTo>
                <a:lnTo>
                  <a:pt x="2590" y="83"/>
                </a:lnTo>
                <a:lnTo>
                  <a:pt x="2596" y="83"/>
                </a:lnTo>
                <a:lnTo>
                  <a:pt x="2602" y="84"/>
                </a:lnTo>
                <a:lnTo>
                  <a:pt x="2617" y="86"/>
                </a:lnTo>
                <a:lnTo>
                  <a:pt x="2623" y="86"/>
                </a:lnTo>
                <a:lnTo>
                  <a:pt x="2634" y="86"/>
                </a:lnTo>
                <a:lnTo>
                  <a:pt x="2646" y="83"/>
                </a:lnTo>
                <a:lnTo>
                  <a:pt x="2650" y="81"/>
                </a:lnTo>
                <a:lnTo>
                  <a:pt x="2661" y="67"/>
                </a:lnTo>
                <a:lnTo>
                  <a:pt x="2663" y="61"/>
                </a:lnTo>
                <a:lnTo>
                  <a:pt x="2665" y="56"/>
                </a:lnTo>
                <a:lnTo>
                  <a:pt x="2667" y="56"/>
                </a:lnTo>
                <a:lnTo>
                  <a:pt x="2673" y="54"/>
                </a:lnTo>
                <a:lnTo>
                  <a:pt x="2692" y="50"/>
                </a:lnTo>
                <a:lnTo>
                  <a:pt x="2703" y="52"/>
                </a:lnTo>
                <a:lnTo>
                  <a:pt x="2707" y="50"/>
                </a:lnTo>
                <a:lnTo>
                  <a:pt x="2713" y="48"/>
                </a:lnTo>
                <a:lnTo>
                  <a:pt x="2723" y="48"/>
                </a:lnTo>
                <a:lnTo>
                  <a:pt x="2726" y="50"/>
                </a:lnTo>
                <a:lnTo>
                  <a:pt x="2732" y="50"/>
                </a:lnTo>
                <a:lnTo>
                  <a:pt x="2736" y="46"/>
                </a:lnTo>
                <a:lnTo>
                  <a:pt x="2736" y="40"/>
                </a:lnTo>
                <a:lnTo>
                  <a:pt x="2740" y="42"/>
                </a:lnTo>
                <a:lnTo>
                  <a:pt x="2744" y="46"/>
                </a:lnTo>
                <a:lnTo>
                  <a:pt x="2759" y="54"/>
                </a:lnTo>
                <a:lnTo>
                  <a:pt x="2763" y="56"/>
                </a:lnTo>
                <a:lnTo>
                  <a:pt x="2767" y="58"/>
                </a:lnTo>
                <a:lnTo>
                  <a:pt x="2767" y="59"/>
                </a:lnTo>
                <a:lnTo>
                  <a:pt x="2769" y="59"/>
                </a:lnTo>
                <a:lnTo>
                  <a:pt x="2769" y="61"/>
                </a:lnTo>
                <a:lnTo>
                  <a:pt x="2773" y="59"/>
                </a:lnTo>
                <a:lnTo>
                  <a:pt x="2773" y="58"/>
                </a:lnTo>
                <a:lnTo>
                  <a:pt x="2774" y="56"/>
                </a:lnTo>
                <a:lnTo>
                  <a:pt x="2774" y="54"/>
                </a:lnTo>
                <a:lnTo>
                  <a:pt x="2774" y="48"/>
                </a:lnTo>
                <a:lnTo>
                  <a:pt x="2778" y="52"/>
                </a:lnTo>
                <a:lnTo>
                  <a:pt x="2784" y="52"/>
                </a:lnTo>
                <a:lnTo>
                  <a:pt x="2788" y="54"/>
                </a:lnTo>
                <a:lnTo>
                  <a:pt x="2794" y="56"/>
                </a:lnTo>
                <a:lnTo>
                  <a:pt x="2798" y="58"/>
                </a:lnTo>
                <a:lnTo>
                  <a:pt x="2809" y="56"/>
                </a:lnTo>
                <a:lnTo>
                  <a:pt x="2821" y="58"/>
                </a:lnTo>
                <a:lnTo>
                  <a:pt x="2824" y="59"/>
                </a:lnTo>
                <a:lnTo>
                  <a:pt x="2836" y="63"/>
                </a:lnTo>
                <a:lnTo>
                  <a:pt x="2842" y="61"/>
                </a:lnTo>
                <a:lnTo>
                  <a:pt x="2844" y="58"/>
                </a:lnTo>
                <a:lnTo>
                  <a:pt x="2847" y="58"/>
                </a:lnTo>
                <a:lnTo>
                  <a:pt x="2855" y="61"/>
                </a:lnTo>
                <a:lnTo>
                  <a:pt x="2861" y="63"/>
                </a:lnTo>
                <a:lnTo>
                  <a:pt x="2867" y="67"/>
                </a:lnTo>
                <a:lnTo>
                  <a:pt x="2872" y="69"/>
                </a:lnTo>
                <a:lnTo>
                  <a:pt x="2878" y="73"/>
                </a:lnTo>
                <a:lnTo>
                  <a:pt x="2884" y="75"/>
                </a:lnTo>
                <a:lnTo>
                  <a:pt x="2890" y="75"/>
                </a:lnTo>
                <a:lnTo>
                  <a:pt x="2895" y="73"/>
                </a:lnTo>
                <a:lnTo>
                  <a:pt x="2901" y="75"/>
                </a:lnTo>
                <a:lnTo>
                  <a:pt x="2909" y="75"/>
                </a:lnTo>
                <a:lnTo>
                  <a:pt x="2915" y="71"/>
                </a:lnTo>
                <a:lnTo>
                  <a:pt x="2924" y="79"/>
                </a:lnTo>
                <a:lnTo>
                  <a:pt x="2928" y="81"/>
                </a:lnTo>
                <a:lnTo>
                  <a:pt x="2934" y="83"/>
                </a:lnTo>
                <a:lnTo>
                  <a:pt x="2940" y="81"/>
                </a:lnTo>
                <a:lnTo>
                  <a:pt x="2945" y="75"/>
                </a:lnTo>
                <a:lnTo>
                  <a:pt x="2951" y="73"/>
                </a:lnTo>
                <a:lnTo>
                  <a:pt x="2953" y="69"/>
                </a:lnTo>
                <a:lnTo>
                  <a:pt x="2965" y="65"/>
                </a:lnTo>
                <a:lnTo>
                  <a:pt x="2990" y="73"/>
                </a:lnTo>
                <a:lnTo>
                  <a:pt x="2991" y="81"/>
                </a:lnTo>
                <a:lnTo>
                  <a:pt x="2995" y="79"/>
                </a:lnTo>
                <a:lnTo>
                  <a:pt x="3003" y="81"/>
                </a:lnTo>
                <a:lnTo>
                  <a:pt x="3013" y="86"/>
                </a:lnTo>
                <a:lnTo>
                  <a:pt x="3018" y="88"/>
                </a:lnTo>
                <a:lnTo>
                  <a:pt x="3022" y="88"/>
                </a:lnTo>
                <a:lnTo>
                  <a:pt x="3028" y="92"/>
                </a:lnTo>
                <a:lnTo>
                  <a:pt x="3036" y="90"/>
                </a:lnTo>
                <a:lnTo>
                  <a:pt x="3041" y="92"/>
                </a:lnTo>
                <a:lnTo>
                  <a:pt x="3047" y="92"/>
                </a:lnTo>
                <a:lnTo>
                  <a:pt x="3063" y="94"/>
                </a:lnTo>
                <a:lnTo>
                  <a:pt x="3066" y="94"/>
                </a:lnTo>
                <a:lnTo>
                  <a:pt x="3074" y="90"/>
                </a:lnTo>
                <a:lnTo>
                  <a:pt x="3084" y="92"/>
                </a:lnTo>
                <a:lnTo>
                  <a:pt x="3088" y="90"/>
                </a:lnTo>
                <a:lnTo>
                  <a:pt x="3089" y="88"/>
                </a:lnTo>
                <a:lnTo>
                  <a:pt x="3089" y="94"/>
                </a:lnTo>
                <a:lnTo>
                  <a:pt x="3101" y="92"/>
                </a:lnTo>
                <a:lnTo>
                  <a:pt x="3107" y="90"/>
                </a:lnTo>
                <a:lnTo>
                  <a:pt x="3111" y="79"/>
                </a:lnTo>
                <a:lnTo>
                  <a:pt x="3111" y="73"/>
                </a:lnTo>
                <a:lnTo>
                  <a:pt x="3126" y="75"/>
                </a:lnTo>
                <a:lnTo>
                  <a:pt x="3126" y="79"/>
                </a:lnTo>
                <a:lnTo>
                  <a:pt x="3116" y="83"/>
                </a:lnTo>
                <a:lnTo>
                  <a:pt x="3114" y="88"/>
                </a:lnTo>
                <a:lnTo>
                  <a:pt x="3114" y="92"/>
                </a:lnTo>
                <a:lnTo>
                  <a:pt x="3116" y="102"/>
                </a:lnTo>
                <a:lnTo>
                  <a:pt x="3118" y="106"/>
                </a:lnTo>
                <a:lnTo>
                  <a:pt x="3124" y="111"/>
                </a:lnTo>
                <a:lnTo>
                  <a:pt x="3130" y="115"/>
                </a:lnTo>
                <a:lnTo>
                  <a:pt x="3139" y="119"/>
                </a:lnTo>
                <a:lnTo>
                  <a:pt x="3155" y="119"/>
                </a:lnTo>
                <a:lnTo>
                  <a:pt x="3157" y="123"/>
                </a:lnTo>
                <a:lnTo>
                  <a:pt x="3159" y="123"/>
                </a:lnTo>
                <a:lnTo>
                  <a:pt x="3160" y="119"/>
                </a:lnTo>
                <a:lnTo>
                  <a:pt x="3168" y="117"/>
                </a:lnTo>
                <a:lnTo>
                  <a:pt x="3170" y="113"/>
                </a:lnTo>
                <a:lnTo>
                  <a:pt x="3178" y="109"/>
                </a:lnTo>
                <a:lnTo>
                  <a:pt x="3187" y="94"/>
                </a:lnTo>
                <a:lnTo>
                  <a:pt x="3197" y="83"/>
                </a:lnTo>
                <a:lnTo>
                  <a:pt x="3201" y="77"/>
                </a:lnTo>
                <a:lnTo>
                  <a:pt x="3205" y="83"/>
                </a:lnTo>
                <a:lnTo>
                  <a:pt x="3201" y="90"/>
                </a:lnTo>
                <a:lnTo>
                  <a:pt x="3193" y="100"/>
                </a:lnTo>
                <a:lnTo>
                  <a:pt x="3201" y="106"/>
                </a:lnTo>
                <a:lnTo>
                  <a:pt x="3199" y="109"/>
                </a:lnTo>
                <a:lnTo>
                  <a:pt x="3195" y="109"/>
                </a:lnTo>
                <a:lnTo>
                  <a:pt x="3195" y="115"/>
                </a:lnTo>
                <a:lnTo>
                  <a:pt x="3197" y="119"/>
                </a:lnTo>
                <a:lnTo>
                  <a:pt x="3208" y="132"/>
                </a:lnTo>
                <a:lnTo>
                  <a:pt x="3214" y="134"/>
                </a:lnTo>
                <a:lnTo>
                  <a:pt x="3224" y="138"/>
                </a:lnTo>
                <a:lnTo>
                  <a:pt x="3232" y="136"/>
                </a:lnTo>
                <a:lnTo>
                  <a:pt x="3241" y="131"/>
                </a:lnTo>
                <a:lnTo>
                  <a:pt x="3247" y="132"/>
                </a:lnTo>
                <a:lnTo>
                  <a:pt x="3245" y="138"/>
                </a:lnTo>
                <a:lnTo>
                  <a:pt x="3239" y="140"/>
                </a:lnTo>
                <a:lnTo>
                  <a:pt x="3245" y="146"/>
                </a:lnTo>
                <a:lnTo>
                  <a:pt x="3245" y="155"/>
                </a:lnTo>
                <a:lnTo>
                  <a:pt x="3245" y="161"/>
                </a:lnTo>
                <a:lnTo>
                  <a:pt x="3247" y="163"/>
                </a:lnTo>
                <a:lnTo>
                  <a:pt x="3249" y="161"/>
                </a:lnTo>
                <a:lnTo>
                  <a:pt x="3251" y="163"/>
                </a:lnTo>
                <a:lnTo>
                  <a:pt x="3280" y="146"/>
                </a:lnTo>
                <a:lnTo>
                  <a:pt x="3285" y="144"/>
                </a:lnTo>
                <a:lnTo>
                  <a:pt x="3295" y="144"/>
                </a:lnTo>
                <a:lnTo>
                  <a:pt x="3297" y="138"/>
                </a:lnTo>
                <a:lnTo>
                  <a:pt x="3295" y="132"/>
                </a:lnTo>
                <a:lnTo>
                  <a:pt x="3291" y="129"/>
                </a:lnTo>
                <a:lnTo>
                  <a:pt x="3283" y="125"/>
                </a:lnTo>
                <a:lnTo>
                  <a:pt x="3280" y="127"/>
                </a:lnTo>
                <a:lnTo>
                  <a:pt x="3276" y="127"/>
                </a:lnTo>
                <a:lnTo>
                  <a:pt x="3255" y="113"/>
                </a:lnTo>
                <a:lnTo>
                  <a:pt x="3253" y="107"/>
                </a:lnTo>
                <a:lnTo>
                  <a:pt x="3255" y="104"/>
                </a:lnTo>
                <a:lnTo>
                  <a:pt x="3274" y="106"/>
                </a:lnTo>
                <a:lnTo>
                  <a:pt x="3285" y="106"/>
                </a:lnTo>
                <a:lnTo>
                  <a:pt x="3280" y="102"/>
                </a:lnTo>
                <a:lnTo>
                  <a:pt x="3274" y="100"/>
                </a:lnTo>
                <a:lnTo>
                  <a:pt x="3266" y="100"/>
                </a:lnTo>
                <a:lnTo>
                  <a:pt x="3258" y="100"/>
                </a:lnTo>
                <a:lnTo>
                  <a:pt x="3255" y="96"/>
                </a:lnTo>
                <a:lnTo>
                  <a:pt x="3245" y="96"/>
                </a:lnTo>
                <a:lnTo>
                  <a:pt x="3241" y="98"/>
                </a:lnTo>
                <a:lnTo>
                  <a:pt x="3237" y="100"/>
                </a:lnTo>
                <a:lnTo>
                  <a:pt x="3233" y="104"/>
                </a:lnTo>
                <a:lnTo>
                  <a:pt x="3228" y="94"/>
                </a:lnTo>
                <a:lnTo>
                  <a:pt x="3222" y="88"/>
                </a:lnTo>
                <a:lnTo>
                  <a:pt x="3220" y="84"/>
                </a:lnTo>
                <a:lnTo>
                  <a:pt x="3224" y="83"/>
                </a:lnTo>
                <a:lnTo>
                  <a:pt x="3232" y="86"/>
                </a:lnTo>
                <a:lnTo>
                  <a:pt x="3241" y="86"/>
                </a:lnTo>
                <a:lnTo>
                  <a:pt x="3251" y="88"/>
                </a:lnTo>
                <a:lnTo>
                  <a:pt x="3268" y="92"/>
                </a:lnTo>
                <a:lnTo>
                  <a:pt x="3276" y="92"/>
                </a:lnTo>
                <a:lnTo>
                  <a:pt x="3283" y="90"/>
                </a:lnTo>
                <a:lnTo>
                  <a:pt x="3287" y="92"/>
                </a:lnTo>
                <a:lnTo>
                  <a:pt x="3293" y="100"/>
                </a:lnTo>
                <a:lnTo>
                  <a:pt x="3305" y="106"/>
                </a:lnTo>
                <a:lnTo>
                  <a:pt x="3310" y="107"/>
                </a:lnTo>
                <a:lnTo>
                  <a:pt x="3314" y="109"/>
                </a:lnTo>
                <a:lnTo>
                  <a:pt x="3324" y="109"/>
                </a:lnTo>
                <a:lnTo>
                  <a:pt x="3329" y="113"/>
                </a:lnTo>
                <a:lnTo>
                  <a:pt x="3335" y="113"/>
                </a:lnTo>
                <a:lnTo>
                  <a:pt x="3345" y="113"/>
                </a:lnTo>
                <a:lnTo>
                  <a:pt x="3356" y="117"/>
                </a:lnTo>
                <a:lnTo>
                  <a:pt x="3362" y="117"/>
                </a:lnTo>
                <a:lnTo>
                  <a:pt x="3372" y="113"/>
                </a:lnTo>
                <a:lnTo>
                  <a:pt x="3376" y="121"/>
                </a:lnTo>
                <a:lnTo>
                  <a:pt x="3383" y="129"/>
                </a:lnTo>
                <a:lnTo>
                  <a:pt x="3391" y="132"/>
                </a:lnTo>
                <a:lnTo>
                  <a:pt x="3397" y="132"/>
                </a:lnTo>
                <a:lnTo>
                  <a:pt x="3404" y="132"/>
                </a:lnTo>
                <a:lnTo>
                  <a:pt x="3410" y="129"/>
                </a:lnTo>
                <a:lnTo>
                  <a:pt x="3420" y="132"/>
                </a:lnTo>
                <a:lnTo>
                  <a:pt x="3424" y="132"/>
                </a:lnTo>
                <a:lnTo>
                  <a:pt x="3433" y="131"/>
                </a:lnTo>
                <a:lnTo>
                  <a:pt x="3439" y="127"/>
                </a:lnTo>
                <a:lnTo>
                  <a:pt x="3447" y="121"/>
                </a:lnTo>
                <a:lnTo>
                  <a:pt x="3449" y="117"/>
                </a:lnTo>
                <a:lnTo>
                  <a:pt x="3450" y="111"/>
                </a:lnTo>
                <a:lnTo>
                  <a:pt x="3452" y="109"/>
                </a:lnTo>
                <a:lnTo>
                  <a:pt x="3452" y="107"/>
                </a:lnTo>
                <a:lnTo>
                  <a:pt x="3452" y="106"/>
                </a:lnTo>
                <a:lnTo>
                  <a:pt x="3456" y="104"/>
                </a:lnTo>
                <a:lnTo>
                  <a:pt x="3462" y="106"/>
                </a:lnTo>
                <a:lnTo>
                  <a:pt x="3468" y="107"/>
                </a:lnTo>
                <a:lnTo>
                  <a:pt x="3472" y="109"/>
                </a:lnTo>
                <a:lnTo>
                  <a:pt x="3475" y="106"/>
                </a:lnTo>
                <a:lnTo>
                  <a:pt x="3481" y="107"/>
                </a:lnTo>
                <a:lnTo>
                  <a:pt x="3485" y="109"/>
                </a:lnTo>
                <a:lnTo>
                  <a:pt x="3493" y="113"/>
                </a:lnTo>
                <a:lnTo>
                  <a:pt x="3510" y="119"/>
                </a:lnTo>
                <a:lnTo>
                  <a:pt x="3535" y="123"/>
                </a:lnTo>
                <a:lnTo>
                  <a:pt x="3541" y="127"/>
                </a:lnTo>
                <a:lnTo>
                  <a:pt x="3552" y="129"/>
                </a:lnTo>
                <a:lnTo>
                  <a:pt x="3564" y="129"/>
                </a:lnTo>
                <a:lnTo>
                  <a:pt x="3570" y="131"/>
                </a:lnTo>
                <a:lnTo>
                  <a:pt x="3579" y="131"/>
                </a:lnTo>
                <a:lnTo>
                  <a:pt x="3585" y="132"/>
                </a:lnTo>
                <a:lnTo>
                  <a:pt x="3598" y="127"/>
                </a:lnTo>
                <a:lnTo>
                  <a:pt x="3604" y="127"/>
                </a:lnTo>
                <a:lnTo>
                  <a:pt x="3606" y="123"/>
                </a:lnTo>
                <a:lnTo>
                  <a:pt x="3606" y="119"/>
                </a:lnTo>
                <a:lnTo>
                  <a:pt x="3608" y="117"/>
                </a:lnTo>
                <a:lnTo>
                  <a:pt x="3616" y="119"/>
                </a:lnTo>
                <a:lnTo>
                  <a:pt x="3621" y="121"/>
                </a:lnTo>
                <a:lnTo>
                  <a:pt x="3623" y="123"/>
                </a:lnTo>
                <a:lnTo>
                  <a:pt x="3623" y="127"/>
                </a:lnTo>
                <a:lnTo>
                  <a:pt x="3625" y="129"/>
                </a:lnTo>
                <a:lnTo>
                  <a:pt x="3635" y="132"/>
                </a:lnTo>
                <a:lnTo>
                  <a:pt x="3644" y="138"/>
                </a:lnTo>
                <a:lnTo>
                  <a:pt x="3650" y="142"/>
                </a:lnTo>
                <a:lnTo>
                  <a:pt x="3654" y="146"/>
                </a:lnTo>
                <a:lnTo>
                  <a:pt x="3662" y="146"/>
                </a:lnTo>
                <a:lnTo>
                  <a:pt x="3675" y="146"/>
                </a:lnTo>
                <a:lnTo>
                  <a:pt x="3690" y="150"/>
                </a:lnTo>
                <a:lnTo>
                  <a:pt x="3698" y="150"/>
                </a:lnTo>
                <a:lnTo>
                  <a:pt x="3702" y="152"/>
                </a:lnTo>
                <a:lnTo>
                  <a:pt x="3708" y="152"/>
                </a:lnTo>
                <a:lnTo>
                  <a:pt x="3714" y="155"/>
                </a:lnTo>
                <a:lnTo>
                  <a:pt x="3719" y="155"/>
                </a:lnTo>
                <a:lnTo>
                  <a:pt x="3725" y="155"/>
                </a:lnTo>
                <a:lnTo>
                  <a:pt x="3731" y="155"/>
                </a:lnTo>
                <a:lnTo>
                  <a:pt x="3735" y="159"/>
                </a:lnTo>
                <a:lnTo>
                  <a:pt x="3740" y="173"/>
                </a:lnTo>
                <a:lnTo>
                  <a:pt x="3744" y="175"/>
                </a:lnTo>
                <a:lnTo>
                  <a:pt x="3750" y="179"/>
                </a:lnTo>
                <a:lnTo>
                  <a:pt x="3754" y="179"/>
                </a:lnTo>
                <a:lnTo>
                  <a:pt x="3758" y="190"/>
                </a:lnTo>
                <a:lnTo>
                  <a:pt x="3762" y="194"/>
                </a:lnTo>
                <a:lnTo>
                  <a:pt x="3765" y="196"/>
                </a:lnTo>
                <a:lnTo>
                  <a:pt x="3769" y="198"/>
                </a:lnTo>
                <a:lnTo>
                  <a:pt x="3785" y="196"/>
                </a:lnTo>
                <a:lnTo>
                  <a:pt x="3787" y="194"/>
                </a:lnTo>
                <a:lnTo>
                  <a:pt x="3788" y="192"/>
                </a:lnTo>
                <a:lnTo>
                  <a:pt x="3802" y="179"/>
                </a:lnTo>
                <a:lnTo>
                  <a:pt x="3808" y="175"/>
                </a:lnTo>
                <a:lnTo>
                  <a:pt x="3811" y="179"/>
                </a:lnTo>
                <a:lnTo>
                  <a:pt x="3810" y="184"/>
                </a:lnTo>
                <a:lnTo>
                  <a:pt x="3800" y="194"/>
                </a:lnTo>
                <a:lnTo>
                  <a:pt x="3796" y="200"/>
                </a:lnTo>
                <a:lnTo>
                  <a:pt x="3798" y="205"/>
                </a:lnTo>
                <a:lnTo>
                  <a:pt x="3800" y="207"/>
                </a:lnTo>
                <a:lnTo>
                  <a:pt x="3802" y="205"/>
                </a:lnTo>
                <a:lnTo>
                  <a:pt x="3808" y="203"/>
                </a:lnTo>
                <a:lnTo>
                  <a:pt x="3815" y="202"/>
                </a:lnTo>
                <a:lnTo>
                  <a:pt x="3831" y="194"/>
                </a:lnTo>
                <a:lnTo>
                  <a:pt x="3838" y="188"/>
                </a:lnTo>
                <a:lnTo>
                  <a:pt x="3844" y="192"/>
                </a:lnTo>
                <a:lnTo>
                  <a:pt x="3844" y="200"/>
                </a:lnTo>
                <a:lnTo>
                  <a:pt x="3842" y="205"/>
                </a:lnTo>
                <a:lnTo>
                  <a:pt x="3842" y="213"/>
                </a:lnTo>
                <a:lnTo>
                  <a:pt x="3848" y="217"/>
                </a:lnTo>
                <a:lnTo>
                  <a:pt x="3852" y="219"/>
                </a:lnTo>
                <a:lnTo>
                  <a:pt x="3858" y="219"/>
                </a:lnTo>
                <a:lnTo>
                  <a:pt x="3865" y="228"/>
                </a:lnTo>
                <a:lnTo>
                  <a:pt x="3869" y="232"/>
                </a:lnTo>
                <a:lnTo>
                  <a:pt x="3879" y="238"/>
                </a:lnTo>
                <a:lnTo>
                  <a:pt x="3879" y="242"/>
                </a:lnTo>
                <a:lnTo>
                  <a:pt x="3890" y="250"/>
                </a:lnTo>
                <a:lnTo>
                  <a:pt x="3898" y="251"/>
                </a:lnTo>
                <a:lnTo>
                  <a:pt x="3909" y="248"/>
                </a:lnTo>
                <a:lnTo>
                  <a:pt x="3913" y="246"/>
                </a:lnTo>
                <a:lnTo>
                  <a:pt x="3917" y="242"/>
                </a:lnTo>
                <a:lnTo>
                  <a:pt x="3919" y="236"/>
                </a:lnTo>
                <a:lnTo>
                  <a:pt x="3931" y="236"/>
                </a:lnTo>
                <a:lnTo>
                  <a:pt x="3932" y="246"/>
                </a:lnTo>
                <a:lnTo>
                  <a:pt x="3934" y="248"/>
                </a:lnTo>
                <a:lnTo>
                  <a:pt x="3940" y="251"/>
                </a:lnTo>
                <a:lnTo>
                  <a:pt x="3946" y="263"/>
                </a:lnTo>
                <a:lnTo>
                  <a:pt x="3950" y="267"/>
                </a:lnTo>
                <a:lnTo>
                  <a:pt x="3955" y="267"/>
                </a:lnTo>
                <a:lnTo>
                  <a:pt x="3969" y="273"/>
                </a:lnTo>
                <a:lnTo>
                  <a:pt x="3979" y="276"/>
                </a:lnTo>
                <a:lnTo>
                  <a:pt x="3990" y="276"/>
                </a:lnTo>
                <a:lnTo>
                  <a:pt x="3994" y="275"/>
                </a:lnTo>
                <a:lnTo>
                  <a:pt x="4005" y="275"/>
                </a:lnTo>
                <a:lnTo>
                  <a:pt x="4007" y="278"/>
                </a:lnTo>
                <a:lnTo>
                  <a:pt x="4011" y="282"/>
                </a:lnTo>
                <a:lnTo>
                  <a:pt x="4021" y="286"/>
                </a:lnTo>
                <a:lnTo>
                  <a:pt x="4028" y="286"/>
                </a:lnTo>
                <a:lnTo>
                  <a:pt x="4036" y="284"/>
                </a:lnTo>
                <a:lnTo>
                  <a:pt x="4044" y="282"/>
                </a:lnTo>
                <a:lnTo>
                  <a:pt x="4050" y="278"/>
                </a:lnTo>
                <a:lnTo>
                  <a:pt x="4052" y="275"/>
                </a:lnTo>
                <a:lnTo>
                  <a:pt x="4055" y="269"/>
                </a:lnTo>
                <a:lnTo>
                  <a:pt x="4061" y="259"/>
                </a:lnTo>
                <a:lnTo>
                  <a:pt x="4067" y="259"/>
                </a:lnTo>
                <a:lnTo>
                  <a:pt x="4069" y="253"/>
                </a:lnTo>
                <a:lnTo>
                  <a:pt x="4071" y="255"/>
                </a:lnTo>
                <a:lnTo>
                  <a:pt x="4075" y="259"/>
                </a:lnTo>
                <a:lnTo>
                  <a:pt x="4073" y="265"/>
                </a:lnTo>
                <a:lnTo>
                  <a:pt x="4075" y="271"/>
                </a:lnTo>
                <a:lnTo>
                  <a:pt x="4078" y="271"/>
                </a:lnTo>
                <a:lnTo>
                  <a:pt x="4084" y="271"/>
                </a:lnTo>
                <a:lnTo>
                  <a:pt x="4090" y="267"/>
                </a:lnTo>
                <a:lnTo>
                  <a:pt x="4098" y="257"/>
                </a:lnTo>
                <a:lnTo>
                  <a:pt x="4100" y="253"/>
                </a:lnTo>
                <a:lnTo>
                  <a:pt x="4098" y="250"/>
                </a:lnTo>
                <a:lnTo>
                  <a:pt x="4103" y="244"/>
                </a:lnTo>
                <a:lnTo>
                  <a:pt x="4105" y="240"/>
                </a:lnTo>
                <a:lnTo>
                  <a:pt x="4111" y="238"/>
                </a:lnTo>
                <a:lnTo>
                  <a:pt x="4115" y="242"/>
                </a:lnTo>
                <a:lnTo>
                  <a:pt x="4119" y="246"/>
                </a:lnTo>
                <a:lnTo>
                  <a:pt x="4115" y="253"/>
                </a:lnTo>
                <a:lnTo>
                  <a:pt x="4113" y="269"/>
                </a:lnTo>
                <a:lnTo>
                  <a:pt x="4111" y="276"/>
                </a:lnTo>
                <a:lnTo>
                  <a:pt x="4105" y="278"/>
                </a:lnTo>
                <a:lnTo>
                  <a:pt x="4101" y="280"/>
                </a:lnTo>
                <a:lnTo>
                  <a:pt x="4101" y="286"/>
                </a:lnTo>
                <a:lnTo>
                  <a:pt x="4101" y="292"/>
                </a:lnTo>
                <a:lnTo>
                  <a:pt x="4096" y="301"/>
                </a:lnTo>
                <a:lnTo>
                  <a:pt x="4086" y="309"/>
                </a:lnTo>
                <a:lnTo>
                  <a:pt x="4082" y="313"/>
                </a:lnTo>
                <a:lnTo>
                  <a:pt x="4080" y="315"/>
                </a:lnTo>
                <a:lnTo>
                  <a:pt x="4080" y="319"/>
                </a:lnTo>
                <a:lnTo>
                  <a:pt x="4088" y="321"/>
                </a:lnTo>
                <a:lnTo>
                  <a:pt x="4088" y="330"/>
                </a:lnTo>
                <a:lnTo>
                  <a:pt x="4090" y="336"/>
                </a:lnTo>
                <a:lnTo>
                  <a:pt x="4092" y="338"/>
                </a:lnTo>
                <a:lnTo>
                  <a:pt x="4096" y="342"/>
                </a:lnTo>
                <a:lnTo>
                  <a:pt x="4098" y="346"/>
                </a:lnTo>
                <a:lnTo>
                  <a:pt x="4098" y="347"/>
                </a:lnTo>
                <a:lnTo>
                  <a:pt x="4096" y="351"/>
                </a:lnTo>
                <a:lnTo>
                  <a:pt x="4096" y="363"/>
                </a:lnTo>
                <a:lnTo>
                  <a:pt x="4094" y="380"/>
                </a:lnTo>
                <a:lnTo>
                  <a:pt x="4098" y="384"/>
                </a:lnTo>
                <a:lnTo>
                  <a:pt x="4100" y="392"/>
                </a:lnTo>
                <a:lnTo>
                  <a:pt x="4098" y="403"/>
                </a:lnTo>
                <a:lnTo>
                  <a:pt x="4094" y="407"/>
                </a:lnTo>
                <a:lnTo>
                  <a:pt x="4086" y="413"/>
                </a:lnTo>
                <a:lnTo>
                  <a:pt x="4082" y="417"/>
                </a:lnTo>
                <a:lnTo>
                  <a:pt x="4082" y="424"/>
                </a:lnTo>
                <a:lnTo>
                  <a:pt x="4084" y="430"/>
                </a:lnTo>
                <a:lnTo>
                  <a:pt x="4086" y="436"/>
                </a:lnTo>
                <a:lnTo>
                  <a:pt x="4092" y="436"/>
                </a:lnTo>
                <a:lnTo>
                  <a:pt x="4096" y="432"/>
                </a:lnTo>
                <a:lnTo>
                  <a:pt x="4100" y="432"/>
                </a:lnTo>
                <a:lnTo>
                  <a:pt x="4101" y="434"/>
                </a:lnTo>
                <a:lnTo>
                  <a:pt x="4103" y="438"/>
                </a:lnTo>
                <a:lnTo>
                  <a:pt x="4103" y="440"/>
                </a:lnTo>
                <a:lnTo>
                  <a:pt x="4101" y="442"/>
                </a:lnTo>
                <a:lnTo>
                  <a:pt x="4094" y="443"/>
                </a:lnTo>
                <a:lnTo>
                  <a:pt x="4096" y="447"/>
                </a:lnTo>
                <a:lnTo>
                  <a:pt x="4098" y="449"/>
                </a:lnTo>
                <a:lnTo>
                  <a:pt x="4098" y="451"/>
                </a:lnTo>
                <a:lnTo>
                  <a:pt x="4090" y="457"/>
                </a:lnTo>
                <a:lnTo>
                  <a:pt x="4090" y="463"/>
                </a:lnTo>
                <a:lnTo>
                  <a:pt x="4092" y="468"/>
                </a:lnTo>
                <a:lnTo>
                  <a:pt x="4094" y="470"/>
                </a:lnTo>
                <a:lnTo>
                  <a:pt x="4096" y="474"/>
                </a:lnTo>
                <a:lnTo>
                  <a:pt x="4100" y="480"/>
                </a:lnTo>
                <a:lnTo>
                  <a:pt x="4107" y="484"/>
                </a:lnTo>
                <a:lnTo>
                  <a:pt x="4115" y="490"/>
                </a:lnTo>
                <a:lnTo>
                  <a:pt x="4117" y="486"/>
                </a:lnTo>
                <a:lnTo>
                  <a:pt x="4119" y="484"/>
                </a:lnTo>
                <a:lnTo>
                  <a:pt x="4123" y="480"/>
                </a:lnTo>
                <a:lnTo>
                  <a:pt x="4124" y="480"/>
                </a:lnTo>
                <a:lnTo>
                  <a:pt x="4124" y="476"/>
                </a:lnTo>
                <a:lnTo>
                  <a:pt x="4126" y="474"/>
                </a:lnTo>
                <a:lnTo>
                  <a:pt x="4132" y="472"/>
                </a:lnTo>
                <a:lnTo>
                  <a:pt x="4136" y="474"/>
                </a:lnTo>
                <a:lnTo>
                  <a:pt x="4132" y="478"/>
                </a:lnTo>
                <a:lnTo>
                  <a:pt x="4126" y="482"/>
                </a:lnTo>
                <a:lnTo>
                  <a:pt x="4124" y="486"/>
                </a:lnTo>
                <a:lnTo>
                  <a:pt x="4124" y="488"/>
                </a:lnTo>
                <a:lnTo>
                  <a:pt x="4126" y="491"/>
                </a:lnTo>
                <a:lnTo>
                  <a:pt x="4132" y="495"/>
                </a:lnTo>
                <a:lnTo>
                  <a:pt x="4138" y="509"/>
                </a:lnTo>
                <a:lnTo>
                  <a:pt x="4140" y="513"/>
                </a:lnTo>
                <a:lnTo>
                  <a:pt x="4140" y="514"/>
                </a:lnTo>
                <a:lnTo>
                  <a:pt x="4163" y="530"/>
                </a:lnTo>
                <a:lnTo>
                  <a:pt x="4161" y="539"/>
                </a:lnTo>
                <a:lnTo>
                  <a:pt x="4155" y="541"/>
                </a:lnTo>
                <a:lnTo>
                  <a:pt x="4144" y="534"/>
                </a:lnTo>
                <a:lnTo>
                  <a:pt x="4140" y="534"/>
                </a:lnTo>
                <a:lnTo>
                  <a:pt x="4136" y="536"/>
                </a:lnTo>
                <a:lnTo>
                  <a:pt x="4134" y="541"/>
                </a:lnTo>
                <a:lnTo>
                  <a:pt x="4136" y="547"/>
                </a:lnTo>
                <a:lnTo>
                  <a:pt x="4134" y="559"/>
                </a:lnTo>
                <a:lnTo>
                  <a:pt x="4130" y="566"/>
                </a:lnTo>
                <a:lnTo>
                  <a:pt x="4123" y="566"/>
                </a:lnTo>
                <a:lnTo>
                  <a:pt x="4121" y="553"/>
                </a:lnTo>
                <a:lnTo>
                  <a:pt x="4113" y="545"/>
                </a:lnTo>
                <a:lnTo>
                  <a:pt x="4113" y="536"/>
                </a:lnTo>
                <a:lnTo>
                  <a:pt x="4096" y="522"/>
                </a:lnTo>
                <a:lnTo>
                  <a:pt x="4088" y="524"/>
                </a:lnTo>
                <a:lnTo>
                  <a:pt x="4086" y="526"/>
                </a:lnTo>
                <a:lnTo>
                  <a:pt x="4076" y="534"/>
                </a:lnTo>
                <a:lnTo>
                  <a:pt x="4078" y="541"/>
                </a:lnTo>
                <a:lnTo>
                  <a:pt x="4078" y="545"/>
                </a:lnTo>
                <a:lnTo>
                  <a:pt x="4073" y="553"/>
                </a:lnTo>
                <a:lnTo>
                  <a:pt x="4078" y="551"/>
                </a:lnTo>
                <a:lnTo>
                  <a:pt x="4086" y="555"/>
                </a:lnTo>
                <a:lnTo>
                  <a:pt x="4088" y="566"/>
                </a:lnTo>
                <a:lnTo>
                  <a:pt x="4086" y="566"/>
                </a:lnTo>
                <a:lnTo>
                  <a:pt x="4082" y="564"/>
                </a:lnTo>
                <a:lnTo>
                  <a:pt x="4082" y="570"/>
                </a:lnTo>
                <a:lnTo>
                  <a:pt x="4084" y="576"/>
                </a:lnTo>
                <a:lnTo>
                  <a:pt x="4088" y="574"/>
                </a:lnTo>
                <a:lnTo>
                  <a:pt x="4092" y="570"/>
                </a:lnTo>
                <a:lnTo>
                  <a:pt x="4096" y="572"/>
                </a:lnTo>
                <a:lnTo>
                  <a:pt x="4094" y="578"/>
                </a:lnTo>
                <a:lnTo>
                  <a:pt x="4090" y="584"/>
                </a:lnTo>
                <a:lnTo>
                  <a:pt x="4084" y="586"/>
                </a:lnTo>
                <a:lnTo>
                  <a:pt x="4082" y="580"/>
                </a:lnTo>
                <a:lnTo>
                  <a:pt x="4076" y="576"/>
                </a:lnTo>
                <a:lnTo>
                  <a:pt x="4073" y="582"/>
                </a:lnTo>
                <a:lnTo>
                  <a:pt x="4071" y="586"/>
                </a:lnTo>
                <a:lnTo>
                  <a:pt x="4065" y="587"/>
                </a:lnTo>
                <a:lnTo>
                  <a:pt x="4053" y="584"/>
                </a:lnTo>
                <a:lnTo>
                  <a:pt x="4050" y="580"/>
                </a:lnTo>
                <a:lnTo>
                  <a:pt x="4050" y="578"/>
                </a:lnTo>
                <a:lnTo>
                  <a:pt x="4042" y="574"/>
                </a:lnTo>
                <a:lnTo>
                  <a:pt x="4040" y="574"/>
                </a:lnTo>
                <a:lnTo>
                  <a:pt x="4036" y="572"/>
                </a:lnTo>
                <a:lnTo>
                  <a:pt x="4028" y="574"/>
                </a:lnTo>
                <a:lnTo>
                  <a:pt x="4027" y="576"/>
                </a:lnTo>
                <a:lnTo>
                  <a:pt x="4023" y="584"/>
                </a:lnTo>
                <a:lnTo>
                  <a:pt x="4019" y="586"/>
                </a:lnTo>
                <a:lnTo>
                  <a:pt x="4015" y="584"/>
                </a:lnTo>
                <a:lnTo>
                  <a:pt x="4009" y="586"/>
                </a:lnTo>
                <a:lnTo>
                  <a:pt x="4007" y="589"/>
                </a:lnTo>
                <a:lnTo>
                  <a:pt x="4005" y="591"/>
                </a:lnTo>
                <a:lnTo>
                  <a:pt x="4003" y="589"/>
                </a:lnTo>
                <a:lnTo>
                  <a:pt x="4003" y="587"/>
                </a:lnTo>
                <a:lnTo>
                  <a:pt x="3998" y="589"/>
                </a:lnTo>
                <a:lnTo>
                  <a:pt x="3990" y="591"/>
                </a:lnTo>
                <a:lnTo>
                  <a:pt x="3984" y="597"/>
                </a:lnTo>
                <a:lnTo>
                  <a:pt x="3982" y="599"/>
                </a:lnTo>
                <a:lnTo>
                  <a:pt x="3980" y="603"/>
                </a:lnTo>
                <a:lnTo>
                  <a:pt x="3979" y="607"/>
                </a:lnTo>
                <a:lnTo>
                  <a:pt x="3979" y="612"/>
                </a:lnTo>
                <a:lnTo>
                  <a:pt x="3982" y="618"/>
                </a:lnTo>
                <a:lnTo>
                  <a:pt x="3984" y="624"/>
                </a:lnTo>
                <a:lnTo>
                  <a:pt x="3980" y="626"/>
                </a:lnTo>
                <a:lnTo>
                  <a:pt x="3977" y="624"/>
                </a:lnTo>
                <a:lnTo>
                  <a:pt x="3975" y="618"/>
                </a:lnTo>
                <a:lnTo>
                  <a:pt x="3971" y="616"/>
                </a:lnTo>
                <a:lnTo>
                  <a:pt x="3967" y="620"/>
                </a:lnTo>
                <a:lnTo>
                  <a:pt x="3963" y="616"/>
                </a:lnTo>
                <a:lnTo>
                  <a:pt x="3955" y="616"/>
                </a:lnTo>
                <a:lnTo>
                  <a:pt x="3950" y="612"/>
                </a:lnTo>
                <a:lnTo>
                  <a:pt x="3948" y="607"/>
                </a:lnTo>
                <a:lnTo>
                  <a:pt x="3944" y="607"/>
                </a:lnTo>
                <a:lnTo>
                  <a:pt x="3940" y="607"/>
                </a:lnTo>
                <a:lnTo>
                  <a:pt x="3936" y="605"/>
                </a:lnTo>
                <a:lnTo>
                  <a:pt x="3927" y="607"/>
                </a:lnTo>
                <a:lnTo>
                  <a:pt x="3925" y="607"/>
                </a:lnTo>
                <a:lnTo>
                  <a:pt x="3923" y="609"/>
                </a:lnTo>
                <a:lnTo>
                  <a:pt x="3921" y="610"/>
                </a:lnTo>
                <a:lnTo>
                  <a:pt x="3917" y="612"/>
                </a:lnTo>
                <a:lnTo>
                  <a:pt x="3915" y="614"/>
                </a:lnTo>
                <a:lnTo>
                  <a:pt x="3907" y="624"/>
                </a:lnTo>
                <a:lnTo>
                  <a:pt x="3900" y="634"/>
                </a:lnTo>
                <a:lnTo>
                  <a:pt x="3898" y="639"/>
                </a:lnTo>
                <a:lnTo>
                  <a:pt x="3896" y="643"/>
                </a:lnTo>
                <a:lnTo>
                  <a:pt x="3894" y="649"/>
                </a:lnTo>
                <a:lnTo>
                  <a:pt x="3892" y="653"/>
                </a:lnTo>
                <a:lnTo>
                  <a:pt x="3881" y="658"/>
                </a:lnTo>
                <a:lnTo>
                  <a:pt x="3865" y="666"/>
                </a:lnTo>
                <a:lnTo>
                  <a:pt x="3854" y="678"/>
                </a:lnTo>
                <a:lnTo>
                  <a:pt x="3852" y="682"/>
                </a:lnTo>
                <a:lnTo>
                  <a:pt x="3850" y="691"/>
                </a:lnTo>
                <a:lnTo>
                  <a:pt x="3846" y="695"/>
                </a:lnTo>
                <a:lnTo>
                  <a:pt x="3840" y="703"/>
                </a:lnTo>
                <a:lnTo>
                  <a:pt x="3831" y="720"/>
                </a:lnTo>
                <a:lnTo>
                  <a:pt x="3829" y="724"/>
                </a:lnTo>
                <a:lnTo>
                  <a:pt x="3827" y="733"/>
                </a:lnTo>
                <a:lnTo>
                  <a:pt x="3827" y="735"/>
                </a:lnTo>
                <a:lnTo>
                  <a:pt x="3827" y="739"/>
                </a:lnTo>
                <a:lnTo>
                  <a:pt x="3831" y="743"/>
                </a:lnTo>
                <a:lnTo>
                  <a:pt x="3829" y="747"/>
                </a:lnTo>
                <a:lnTo>
                  <a:pt x="3825" y="751"/>
                </a:lnTo>
                <a:lnTo>
                  <a:pt x="3817" y="758"/>
                </a:lnTo>
                <a:lnTo>
                  <a:pt x="3811" y="770"/>
                </a:lnTo>
                <a:lnTo>
                  <a:pt x="3808" y="776"/>
                </a:lnTo>
                <a:lnTo>
                  <a:pt x="3810" y="779"/>
                </a:lnTo>
                <a:lnTo>
                  <a:pt x="3813" y="789"/>
                </a:lnTo>
                <a:lnTo>
                  <a:pt x="3806" y="791"/>
                </a:lnTo>
                <a:lnTo>
                  <a:pt x="3802" y="795"/>
                </a:lnTo>
                <a:lnTo>
                  <a:pt x="3800" y="799"/>
                </a:lnTo>
                <a:lnTo>
                  <a:pt x="3798" y="802"/>
                </a:lnTo>
                <a:lnTo>
                  <a:pt x="3800" y="810"/>
                </a:lnTo>
                <a:lnTo>
                  <a:pt x="3794" y="812"/>
                </a:lnTo>
                <a:lnTo>
                  <a:pt x="3798" y="816"/>
                </a:lnTo>
                <a:lnTo>
                  <a:pt x="3800" y="822"/>
                </a:lnTo>
                <a:lnTo>
                  <a:pt x="3798" y="826"/>
                </a:lnTo>
                <a:lnTo>
                  <a:pt x="3798" y="827"/>
                </a:lnTo>
                <a:lnTo>
                  <a:pt x="3800" y="829"/>
                </a:lnTo>
                <a:lnTo>
                  <a:pt x="3798" y="831"/>
                </a:lnTo>
                <a:lnTo>
                  <a:pt x="3792" y="843"/>
                </a:lnTo>
                <a:lnTo>
                  <a:pt x="3788" y="847"/>
                </a:lnTo>
                <a:lnTo>
                  <a:pt x="3785" y="850"/>
                </a:lnTo>
                <a:lnTo>
                  <a:pt x="3779" y="850"/>
                </a:lnTo>
                <a:lnTo>
                  <a:pt x="3769" y="845"/>
                </a:lnTo>
                <a:lnTo>
                  <a:pt x="3763" y="841"/>
                </a:lnTo>
                <a:lnTo>
                  <a:pt x="3758" y="841"/>
                </a:lnTo>
                <a:lnTo>
                  <a:pt x="3746" y="850"/>
                </a:lnTo>
                <a:lnTo>
                  <a:pt x="3742" y="852"/>
                </a:lnTo>
                <a:lnTo>
                  <a:pt x="3740" y="852"/>
                </a:lnTo>
                <a:lnTo>
                  <a:pt x="3740" y="858"/>
                </a:lnTo>
                <a:lnTo>
                  <a:pt x="3735" y="852"/>
                </a:lnTo>
                <a:lnTo>
                  <a:pt x="3731" y="854"/>
                </a:lnTo>
                <a:lnTo>
                  <a:pt x="3725" y="858"/>
                </a:lnTo>
                <a:lnTo>
                  <a:pt x="3727" y="862"/>
                </a:lnTo>
                <a:lnTo>
                  <a:pt x="3731" y="864"/>
                </a:lnTo>
                <a:lnTo>
                  <a:pt x="3737" y="864"/>
                </a:lnTo>
                <a:lnTo>
                  <a:pt x="3735" y="870"/>
                </a:lnTo>
                <a:lnTo>
                  <a:pt x="3735" y="875"/>
                </a:lnTo>
                <a:lnTo>
                  <a:pt x="3733" y="881"/>
                </a:lnTo>
                <a:lnTo>
                  <a:pt x="3733" y="887"/>
                </a:lnTo>
                <a:lnTo>
                  <a:pt x="3738" y="898"/>
                </a:lnTo>
                <a:lnTo>
                  <a:pt x="3735" y="908"/>
                </a:lnTo>
                <a:lnTo>
                  <a:pt x="3735" y="914"/>
                </a:lnTo>
                <a:lnTo>
                  <a:pt x="3737" y="920"/>
                </a:lnTo>
                <a:lnTo>
                  <a:pt x="3735" y="925"/>
                </a:lnTo>
                <a:lnTo>
                  <a:pt x="3735" y="927"/>
                </a:lnTo>
                <a:lnTo>
                  <a:pt x="3731" y="927"/>
                </a:lnTo>
                <a:lnTo>
                  <a:pt x="3731" y="933"/>
                </a:lnTo>
                <a:lnTo>
                  <a:pt x="3717" y="927"/>
                </a:lnTo>
                <a:lnTo>
                  <a:pt x="3714" y="927"/>
                </a:lnTo>
                <a:lnTo>
                  <a:pt x="3710" y="931"/>
                </a:lnTo>
                <a:lnTo>
                  <a:pt x="3706" y="933"/>
                </a:lnTo>
                <a:lnTo>
                  <a:pt x="3704" y="935"/>
                </a:lnTo>
                <a:lnTo>
                  <a:pt x="3694" y="945"/>
                </a:lnTo>
                <a:lnTo>
                  <a:pt x="3689" y="946"/>
                </a:lnTo>
                <a:lnTo>
                  <a:pt x="3679" y="943"/>
                </a:lnTo>
                <a:lnTo>
                  <a:pt x="3669" y="945"/>
                </a:lnTo>
                <a:lnTo>
                  <a:pt x="3662" y="950"/>
                </a:lnTo>
                <a:lnTo>
                  <a:pt x="3658" y="954"/>
                </a:lnTo>
                <a:lnTo>
                  <a:pt x="3652" y="966"/>
                </a:lnTo>
                <a:lnTo>
                  <a:pt x="3648" y="970"/>
                </a:lnTo>
                <a:lnTo>
                  <a:pt x="3642" y="979"/>
                </a:lnTo>
                <a:lnTo>
                  <a:pt x="3637" y="975"/>
                </a:lnTo>
                <a:lnTo>
                  <a:pt x="3635" y="971"/>
                </a:lnTo>
                <a:lnTo>
                  <a:pt x="3631" y="971"/>
                </a:lnTo>
                <a:lnTo>
                  <a:pt x="3627" y="973"/>
                </a:lnTo>
                <a:lnTo>
                  <a:pt x="3625" y="973"/>
                </a:lnTo>
                <a:lnTo>
                  <a:pt x="3618" y="975"/>
                </a:lnTo>
                <a:lnTo>
                  <a:pt x="3612" y="981"/>
                </a:lnTo>
                <a:lnTo>
                  <a:pt x="3600" y="993"/>
                </a:lnTo>
                <a:lnTo>
                  <a:pt x="3593" y="998"/>
                </a:lnTo>
                <a:lnTo>
                  <a:pt x="3587" y="1002"/>
                </a:lnTo>
                <a:lnTo>
                  <a:pt x="3581" y="1002"/>
                </a:lnTo>
                <a:lnTo>
                  <a:pt x="3568" y="1000"/>
                </a:lnTo>
                <a:lnTo>
                  <a:pt x="3562" y="1000"/>
                </a:lnTo>
                <a:lnTo>
                  <a:pt x="3556" y="1002"/>
                </a:lnTo>
                <a:lnTo>
                  <a:pt x="3548" y="1008"/>
                </a:lnTo>
                <a:lnTo>
                  <a:pt x="3543" y="1008"/>
                </a:lnTo>
                <a:lnTo>
                  <a:pt x="3539" y="1006"/>
                </a:lnTo>
                <a:lnTo>
                  <a:pt x="3520" y="1012"/>
                </a:lnTo>
                <a:lnTo>
                  <a:pt x="3516" y="1010"/>
                </a:lnTo>
                <a:lnTo>
                  <a:pt x="3508" y="1008"/>
                </a:lnTo>
                <a:lnTo>
                  <a:pt x="3506" y="1006"/>
                </a:lnTo>
                <a:lnTo>
                  <a:pt x="3497" y="1004"/>
                </a:lnTo>
                <a:lnTo>
                  <a:pt x="3491" y="1006"/>
                </a:lnTo>
                <a:lnTo>
                  <a:pt x="3479" y="1016"/>
                </a:lnTo>
                <a:lnTo>
                  <a:pt x="3475" y="1016"/>
                </a:lnTo>
                <a:lnTo>
                  <a:pt x="3468" y="1012"/>
                </a:lnTo>
                <a:lnTo>
                  <a:pt x="3468" y="1008"/>
                </a:lnTo>
                <a:lnTo>
                  <a:pt x="3460" y="1006"/>
                </a:lnTo>
                <a:lnTo>
                  <a:pt x="3452" y="996"/>
                </a:lnTo>
                <a:lnTo>
                  <a:pt x="3447" y="996"/>
                </a:lnTo>
                <a:lnTo>
                  <a:pt x="3439" y="996"/>
                </a:lnTo>
                <a:lnTo>
                  <a:pt x="3431" y="996"/>
                </a:lnTo>
                <a:lnTo>
                  <a:pt x="3424" y="991"/>
                </a:lnTo>
                <a:lnTo>
                  <a:pt x="3420" y="994"/>
                </a:lnTo>
                <a:lnTo>
                  <a:pt x="3418" y="994"/>
                </a:lnTo>
                <a:lnTo>
                  <a:pt x="3410" y="994"/>
                </a:lnTo>
                <a:lnTo>
                  <a:pt x="3404" y="996"/>
                </a:lnTo>
                <a:lnTo>
                  <a:pt x="3397" y="1002"/>
                </a:lnTo>
                <a:lnTo>
                  <a:pt x="3389" y="1008"/>
                </a:lnTo>
                <a:lnTo>
                  <a:pt x="3385" y="1012"/>
                </a:lnTo>
                <a:lnTo>
                  <a:pt x="3379" y="1021"/>
                </a:lnTo>
                <a:lnTo>
                  <a:pt x="3376" y="1027"/>
                </a:lnTo>
                <a:lnTo>
                  <a:pt x="3370" y="1027"/>
                </a:lnTo>
                <a:lnTo>
                  <a:pt x="3362" y="1039"/>
                </a:lnTo>
                <a:lnTo>
                  <a:pt x="3358" y="1039"/>
                </a:lnTo>
                <a:lnTo>
                  <a:pt x="3354" y="1042"/>
                </a:lnTo>
                <a:lnTo>
                  <a:pt x="3351" y="1039"/>
                </a:lnTo>
                <a:lnTo>
                  <a:pt x="3337" y="1031"/>
                </a:lnTo>
                <a:lnTo>
                  <a:pt x="3333" y="1031"/>
                </a:lnTo>
                <a:lnTo>
                  <a:pt x="3328" y="1029"/>
                </a:lnTo>
                <a:lnTo>
                  <a:pt x="3324" y="1023"/>
                </a:lnTo>
                <a:lnTo>
                  <a:pt x="3320" y="1019"/>
                </a:lnTo>
                <a:lnTo>
                  <a:pt x="3316" y="1017"/>
                </a:lnTo>
                <a:lnTo>
                  <a:pt x="3310" y="1019"/>
                </a:lnTo>
                <a:lnTo>
                  <a:pt x="3306" y="1019"/>
                </a:lnTo>
                <a:lnTo>
                  <a:pt x="3303" y="1017"/>
                </a:lnTo>
                <a:lnTo>
                  <a:pt x="3295" y="1019"/>
                </a:lnTo>
                <a:lnTo>
                  <a:pt x="3291" y="1021"/>
                </a:lnTo>
                <a:lnTo>
                  <a:pt x="3280" y="1027"/>
                </a:lnTo>
                <a:lnTo>
                  <a:pt x="3272" y="1031"/>
                </a:lnTo>
                <a:lnTo>
                  <a:pt x="3256" y="1041"/>
                </a:lnTo>
                <a:lnTo>
                  <a:pt x="3241" y="1050"/>
                </a:lnTo>
                <a:lnTo>
                  <a:pt x="3235" y="1050"/>
                </a:lnTo>
                <a:lnTo>
                  <a:pt x="3232" y="1052"/>
                </a:lnTo>
                <a:lnTo>
                  <a:pt x="3228" y="1052"/>
                </a:lnTo>
                <a:lnTo>
                  <a:pt x="3216" y="1056"/>
                </a:lnTo>
                <a:lnTo>
                  <a:pt x="3208" y="1060"/>
                </a:lnTo>
                <a:lnTo>
                  <a:pt x="3201" y="1065"/>
                </a:lnTo>
                <a:lnTo>
                  <a:pt x="3195" y="1065"/>
                </a:lnTo>
                <a:lnTo>
                  <a:pt x="3184" y="1069"/>
                </a:lnTo>
                <a:lnTo>
                  <a:pt x="3182" y="1077"/>
                </a:lnTo>
                <a:lnTo>
                  <a:pt x="3164" y="1090"/>
                </a:lnTo>
                <a:lnTo>
                  <a:pt x="3159" y="1089"/>
                </a:lnTo>
                <a:lnTo>
                  <a:pt x="3159" y="1087"/>
                </a:lnTo>
                <a:lnTo>
                  <a:pt x="3160" y="1085"/>
                </a:lnTo>
                <a:lnTo>
                  <a:pt x="3162" y="1081"/>
                </a:lnTo>
                <a:lnTo>
                  <a:pt x="3164" y="1075"/>
                </a:lnTo>
                <a:lnTo>
                  <a:pt x="3160" y="1073"/>
                </a:lnTo>
                <a:lnTo>
                  <a:pt x="3159" y="1075"/>
                </a:lnTo>
                <a:lnTo>
                  <a:pt x="3157" y="1081"/>
                </a:lnTo>
                <a:lnTo>
                  <a:pt x="3153" y="1083"/>
                </a:lnTo>
                <a:lnTo>
                  <a:pt x="3141" y="1079"/>
                </a:lnTo>
                <a:lnTo>
                  <a:pt x="3116" y="1077"/>
                </a:lnTo>
                <a:lnTo>
                  <a:pt x="3095" y="1077"/>
                </a:lnTo>
                <a:lnTo>
                  <a:pt x="3091" y="1087"/>
                </a:lnTo>
                <a:lnTo>
                  <a:pt x="3086" y="1089"/>
                </a:lnTo>
                <a:lnTo>
                  <a:pt x="3074" y="1094"/>
                </a:lnTo>
                <a:lnTo>
                  <a:pt x="3066" y="1100"/>
                </a:lnTo>
                <a:lnTo>
                  <a:pt x="3063" y="1102"/>
                </a:lnTo>
                <a:lnTo>
                  <a:pt x="3057" y="1102"/>
                </a:lnTo>
                <a:lnTo>
                  <a:pt x="3063" y="1098"/>
                </a:lnTo>
                <a:lnTo>
                  <a:pt x="3068" y="1092"/>
                </a:lnTo>
                <a:lnTo>
                  <a:pt x="3070" y="1087"/>
                </a:lnTo>
                <a:lnTo>
                  <a:pt x="3074" y="1077"/>
                </a:lnTo>
                <a:lnTo>
                  <a:pt x="3070" y="1071"/>
                </a:lnTo>
                <a:lnTo>
                  <a:pt x="3068" y="1067"/>
                </a:lnTo>
                <a:lnTo>
                  <a:pt x="3064" y="1062"/>
                </a:lnTo>
                <a:lnTo>
                  <a:pt x="3070" y="1060"/>
                </a:lnTo>
                <a:lnTo>
                  <a:pt x="3082" y="1060"/>
                </a:lnTo>
                <a:lnTo>
                  <a:pt x="3101" y="1065"/>
                </a:lnTo>
                <a:lnTo>
                  <a:pt x="3112" y="1071"/>
                </a:lnTo>
                <a:lnTo>
                  <a:pt x="3118" y="1069"/>
                </a:lnTo>
                <a:lnTo>
                  <a:pt x="3120" y="1064"/>
                </a:lnTo>
                <a:lnTo>
                  <a:pt x="3122" y="1062"/>
                </a:lnTo>
                <a:lnTo>
                  <a:pt x="3124" y="1060"/>
                </a:lnTo>
                <a:lnTo>
                  <a:pt x="3132" y="1060"/>
                </a:lnTo>
                <a:lnTo>
                  <a:pt x="3132" y="1052"/>
                </a:lnTo>
                <a:lnTo>
                  <a:pt x="3124" y="1048"/>
                </a:lnTo>
                <a:lnTo>
                  <a:pt x="3114" y="1046"/>
                </a:lnTo>
                <a:lnTo>
                  <a:pt x="3107" y="1042"/>
                </a:lnTo>
                <a:lnTo>
                  <a:pt x="3105" y="1042"/>
                </a:lnTo>
                <a:lnTo>
                  <a:pt x="3088" y="1029"/>
                </a:lnTo>
                <a:lnTo>
                  <a:pt x="3084" y="1029"/>
                </a:lnTo>
                <a:lnTo>
                  <a:pt x="3076" y="1025"/>
                </a:lnTo>
                <a:lnTo>
                  <a:pt x="3072" y="1027"/>
                </a:lnTo>
                <a:lnTo>
                  <a:pt x="3068" y="1029"/>
                </a:lnTo>
                <a:lnTo>
                  <a:pt x="3064" y="1031"/>
                </a:lnTo>
                <a:lnTo>
                  <a:pt x="3063" y="1035"/>
                </a:lnTo>
                <a:lnTo>
                  <a:pt x="3061" y="1039"/>
                </a:lnTo>
                <a:lnTo>
                  <a:pt x="3026" y="1060"/>
                </a:lnTo>
                <a:lnTo>
                  <a:pt x="3028" y="1062"/>
                </a:lnTo>
                <a:lnTo>
                  <a:pt x="3030" y="1064"/>
                </a:lnTo>
                <a:lnTo>
                  <a:pt x="3032" y="1069"/>
                </a:lnTo>
                <a:lnTo>
                  <a:pt x="3032" y="1071"/>
                </a:lnTo>
                <a:lnTo>
                  <a:pt x="3032" y="1073"/>
                </a:lnTo>
                <a:lnTo>
                  <a:pt x="3036" y="1077"/>
                </a:lnTo>
                <a:lnTo>
                  <a:pt x="3032" y="1083"/>
                </a:lnTo>
                <a:lnTo>
                  <a:pt x="3028" y="1081"/>
                </a:lnTo>
                <a:lnTo>
                  <a:pt x="3022" y="1077"/>
                </a:lnTo>
                <a:lnTo>
                  <a:pt x="3020" y="1075"/>
                </a:lnTo>
                <a:lnTo>
                  <a:pt x="3018" y="1075"/>
                </a:lnTo>
                <a:lnTo>
                  <a:pt x="3016" y="1071"/>
                </a:lnTo>
                <a:lnTo>
                  <a:pt x="3016" y="1069"/>
                </a:lnTo>
                <a:lnTo>
                  <a:pt x="3011" y="1065"/>
                </a:lnTo>
                <a:lnTo>
                  <a:pt x="3003" y="1071"/>
                </a:lnTo>
                <a:lnTo>
                  <a:pt x="3003" y="1073"/>
                </a:lnTo>
                <a:lnTo>
                  <a:pt x="3005" y="1075"/>
                </a:lnTo>
                <a:lnTo>
                  <a:pt x="3007" y="1077"/>
                </a:lnTo>
                <a:lnTo>
                  <a:pt x="3007" y="1079"/>
                </a:lnTo>
                <a:lnTo>
                  <a:pt x="3009" y="1083"/>
                </a:lnTo>
                <a:lnTo>
                  <a:pt x="3005" y="1085"/>
                </a:lnTo>
                <a:lnTo>
                  <a:pt x="3001" y="1083"/>
                </a:lnTo>
                <a:lnTo>
                  <a:pt x="2995" y="1081"/>
                </a:lnTo>
                <a:lnTo>
                  <a:pt x="2993" y="1079"/>
                </a:lnTo>
                <a:lnTo>
                  <a:pt x="2991" y="1079"/>
                </a:lnTo>
                <a:lnTo>
                  <a:pt x="2982" y="1073"/>
                </a:lnTo>
                <a:lnTo>
                  <a:pt x="2978" y="1067"/>
                </a:lnTo>
                <a:lnTo>
                  <a:pt x="2976" y="1065"/>
                </a:lnTo>
                <a:lnTo>
                  <a:pt x="2970" y="1062"/>
                </a:lnTo>
                <a:lnTo>
                  <a:pt x="2965" y="1054"/>
                </a:lnTo>
                <a:lnTo>
                  <a:pt x="2961" y="1054"/>
                </a:lnTo>
                <a:lnTo>
                  <a:pt x="2951" y="1054"/>
                </a:lnTo>
                <a:lnTo>
                  <a:pt x="2940" y="1060"/>
                </a:lnTo>
                <a:lnTo>
                  <a:pt x="2936" y="1062"/>
                </a:lnTo>
                <a:lnTo>
                  <a:pt x="2928" y="1060"/>
                </a:lnTo>
                <a:lnTo>
                  <a:pt x="2930" y="1046"/>
                </a:lnTo>
                <a:lnTo>
                  <a:pt x="2938" y="1046"/>
                </a:lnTo>
                <a:lnTo>
                  <a:pt x="2938" y="1039"/>
                </a:lnTo>
                <a:lnTo>
                  <a:pt x="2936" y="1039"/>
                </a:lnTo>
                <a:lnTo>
                  <a:pt x="2934" y="1037"/>
                </a:lnTo>
                <a:lnTo>
                  <a:pt x="2928" y="1029"/>
                </a:lnTo>
                <a:lnTo>
                  <a:pt x="2926" y="1025"/>
                </a:lnTo>
                <a:lnTo>
                  <a:pt x="2920" y="1025"/>
                </a:lnTo>
                <a:lnTo>
                  <a:pt x="2920" y="1029"/>
                </a:lnTo>
                <a:lnTo>
                  <a:pt x="2920" y="1033"/>
                </a:lnTo>
                <a:lnTo>
                  <a:pt x="2917" y="1033"/>
                </a:lnTo>
                <a:lnTo>
                  <a:pt x="2915" y="1031"/>
                </a:lnTo>
                <a:lnTo>
                  <a:pt x="2905" y="1033"/>
                </a:lnTo>
                <a:lnTo>
                  <a:pt x="2897" y="1033"/>
                </a:lnTo>
                <a:lnTo>
                  <a:pt x="2892" y="1029"/>
                </a:lnTo>
                <a:lnTo>
                  <a:pt x="2888" y="1025"/>
                </a:lnTo>
                <a:lnTo>
                  <a:pt x="2886" y="1017"/>
                </a:lnTo>
                <a:lnTo>
                  <a:pt x="2884" y="1010"/>
                </a:lnTo>
                <a:lnTo>
                  <a:pt x="2884" y="1004"/>
                </a:lnTo>
                <a:lnTo>
                  <a:pt x="2880" y="1000"/>
                </a:lnTo>
                <a:lnTo>
                  <a:pt x="2876" y="998"/>
                </a:lnTo>
                <a:lnTo>
                  <a:pt x="2872" y="996"/>
                </a:lnTo>
                <a:lnTo>
                  <a:pt x="2849" y="1000"/>
                </a:lnTo>
                <a:lnTo>
                  <a:pt x="2844" y="996"/>
                </a:lnTo>
                <a:lnTo>
                  <a:pt x="2842" y="1000"/>
                </a:lnTo>
                <a:lnTo>
                  <a:pt x="2830" y="1010"/>
                </a:lnTo>
                <a:lnTo>
                  <a:pt x="2813" y="1019"/>
                </a:lnTo>
                <a:lnTo>
                  <a:pt x="2809" y="1019"/>
                </a:lnTo>
                <a:lnTo>
                  <a:pt x="2809" y="1016"/>
                </a:lnTo>
                <a:lnTo>
                  <a:pt x="2801" y="1016"/>
                </a:lnTo>
                <a:lnTo>
                  <a:pt x="2798" y="1021"/>
                </a:lnTo>
                <a:lnTo>
                  <a:pt x="2798" y="1025"/>
                </a:lnTo>
                <a:lnTo>
                  <a:pt x="2803" y="1029"/>
                </a:lnTo>
                <a:lnTo>
                  <a:pt x="2803" y="1033"/>
                </a:lnTo>
                <a:lnTo>
                  <a:pt x="2799" y="1037"/>
                </a:lnTo>
                <a:lnTo>
                  <a:pt x="2798" y="1031"/>
                </a:lnTo>
                <a:lnTo>
                  <a:pt x="2794" y="1029"/>
                </a:lnTo>
                <a:lnTo>
                  <a:pt x="2790" y="1029"/>
                </a:lnTo>
                <a:lnTo>
                  <a:pt x="2788" y="1033"/>
                </a:lnTo>
                <a:lnTo>
                  <a:pt x="2790" y="1035"/>
                </a:lnTo>
                <a:lnTo>
                  <a:pt x="2790" y="1037"/>
                </a:lnTo>
                <a:lnTo>
                  <a:pt x="2792" y="1042"/>
                </a:lnTo>
                <a:lnTo>
                  <a:pt x="2788" y="1044"/>
                </a:lnTo>
                <a:lnTo>
                  <a:pt x="2784" y="1044"/>
                </a:lnTo>
                <a:lnTo>
                  <a:pt x="2784" y="1041"/>
                </a:lnTo>
                <a:lnTo>
                  <a:pt x="2776" y="1039"/>
                </a:lnTo>
                <a:lnTo>
                  <a:pt x="2776" y="1041"/>
                </a:lnTo>
                <a:lnTo>
                  <a:pt x="2776" y="1042"/>
                </a:lnTo>
                <a:lnTo>
                  <a:pt x="2780" y="1044"/>
                </a:lnTo>
                <a:lnTo>
                  <a:pt x="2778" y="1044"/>
                </a:lnTo>
                <a:lnTo>
                  <a:pt x="2778" y="1046"/>
                </a:lnTo>
                <a:lnTo>
                  <a:pt x="2778" y="1050"/>
                </a:lnTo>
                <a:lnTo>
                  <a:pt x="2774" y="1052"/>
                </a:lnTo>
                <a:lnTo>
                  <a:pt x="2774" y="1056"/>
                </a:lnTo>
                <a:lnTo>
                  <a:pt x="2774" y="1058"/>
                </a:lnTo>
                <a:lnTo>
                  <a:pt x="2771" y="1062"/>
                </a:lnTo>
                <a:lnTo>
                  <a:pt x="2767" y="1065"/>
                </a:lnTo>
                <a:lnTo>
                  <a:pt x="2763" y="1065"/>
                </a:lnTo>
                <a:lnTo>
                  <a:pt x="2761" y="1065"/>
                </a:lnTo>
                <a:lnTo>
                  <a:pt x="2759" y="1067"/>
                </a:lnTo>
                <a:lnTo>
                  <a:pt x="2753" y="1064"/>
                </a:lnTo>
                <a:lnTo>
                  <a:pt x="2751" y="1060"/>
                </a:lnTo>
                <a:lnTo>
                  <a:pt x="2751" y="1058"/>
                </a:lnTo>
                <a:lnTo>
                  <a:pt x="2750" y="1056"/>
                </a:lnTo>
                <a:lnTo>
                  <a:pt x="2748" y="1054"/>
                </a:lnTo>
                <a:lnTo>
                  <a:pt x="2742" y="1052"/>
                </a:lnTo>
                <a:lnTo>
                  <a:pt x="2734" y="1046"/>
                </a:lnTo>
                <a:lnTo>
                  <a:pt x="2723" y="1042"/>
                </a:lnTo>
                <a:lnTo>
                  <a:pt x="2717" y="1041"/>
                </a:lnTo>
                <a:lnTo>
                  <a:pt x="2715" y="1037"/>
                </a:lnTo>
                <a:lnTo>
                  <a:pt x="2711" y="1035"/>
                </a:lnTo>
                <a:lnTo>
                  <a:pt x="2703" y="1033"/>
                </a:lnTo>
                <a:lnTo>
                  <a:pt x="2700" y="1031"/>
                </a:lnTo>
                <a:lnTo>
                  <a:pt x="2688" y="1033"/>
                </a:lnTo>
                <a:lnTo>
                  <a:pt x="2686" y="1031"/>
                </a:lnTo>
                <a:lnTo>
                  <a:pt x="2682" y="1029"/>
                </a:lnTo>
                <a:lnTo>
                  <a:pt x="2661" y="1000"/>
                </a:lnTo>
                <a:lnTo>
                  <a:pt x="2657" y="996"/>
                </a:lnTo>
                <a:lnTo>
                  <a:pt x="2644" y="991"/>
                </a:lnTo>
                <a:lnTo>
                  <a:pt x="2644" y="989"/>
                </a:lnTo>
                <a:lnTo>
                  <a:pt x="2640" y="987"/>
                </a:lnTo>
                <a:lnTo>
                  <a:pt x="2640" y="983"/>
                </a:lnTo>
                <a:lnTo>
                  <a:pt x="2636" y="981"/>
                </a:lnTo>
                <a:lnTo>
                  <a:pt x="2632" y="977"/>
                </a:lnTo>
                <a:lnTo>
                  <a:pt x="2629" y="975"/>
                </a:lnTo>
                <a:lnTo>
                  <a:pt x="2621" y="973"/>
                </a:lnTo>
                <a:lnTo>
                  <a:pt x="2613" y="975"/>
                </a:lnTo>
                <a:lnTo>
                  <a:pt x="2607" y="975"/>
                </a:lnTo>
                <a:lnTo>
                  <a:pt x="2598" y="981"/>
                </a:lnTo>
                <a:lnTo>
                  <a:pt x="2590" y="975"/>
                </a:lnTo>
                <a:lnTo>
                  <a:pt x="2588" y="975"/>
                </a:lnTo>
                <a:lnTo>
                  <a:pt x="2579" y="973"/>
                </a:lnTo>
                <a:lnTo>
                  <a:pt x="2559" y="977"/>
                </a:lnTo>
                <a:lnTo>
                  <a:pt x="2536" y="985"/>
                </a:lnTo>
                <a:lnTo>
                  <a:pt x="2517" y="993"/>
                </a:lnTo>
                <a:lnTo>
                  <a:pt x="2511" y="993"/>
                </a:lnTo>
                <a:lnTo>
                  <a:pt x="2498" y="1000"/>
                </a:lnTo>
                <a:lnTo>
                  <a:pt x="2494" y="1004"/>
                </a:lnTo>
                <a:lnTo>
                  <a:pt x="2490" y="1004"/>
                </a:lnTo>
                <a:lnTo>
                  <a:pt x="2488" y="1006"/>
                </a:lnTo>
                <a:lnTo>
                  <a:pt x="2483" y="1006"/>
                </a:lnTo>
                <a:lnTo>
                  <a:pt x="2477" y="1004"/>
                </a:lnTo>
                <a:lnTo>
                  <a:pt x="2473" y="1004"/>
                </a:lnTo>
                <a:lnTo>
                  <a:pt x="2471" y="1004"/>
                </a:lnTo>
                <a:lnTo>
                  <a:pt x="2456" y="1014"/>
                </a:lnTo>
                <a:lnTo>
                  <a:pt x="2452" y="1016"/>
                </a:lnTo>
                <a:lnTo>
                  <a:pt x="2446" y="1016"/>
                </a:lnTo>
                <a:lnTo>
                  <a:pt x="2442" y="1017"/>
                </a:lnTo>
                <a:lnTo>
                  <a:pt x="2438" y="1017"/>
                </a:lnTo>
                <a:lnTo>
                  <a:pt x="2435" y="1019"/>
                </a:lnTo>
                <a:lnTo>
                  <a:pt x="2425" y="1025"/>
                </a:lnTo>
                <a:lnTo>
                  <a:pt x="2415" y="1027"/>
                </a:lnTo>
                <a:lnTo>
                  <a:pt x="2412" y="1027"/>
                </a:lnTo>
                <a:lnTo>
                  <a:pt x="2406" y="1017"/>
                </a:lnTo>
                <a:lnTo>
                  <a:pt x="2402" y="1014"/>
                </a:lnTo>
                <a:lnTo>
                  <a:pt x="2398" y="1012"/>
                </a:lnTo>
                <a:lnTo>
                  <a:pt x="2392" y="1012"/>
                </a:lnTo>
                <a:lnTo>
                  <a:pt x="2383" y="1014"/>
                </a:lnTo>
                <a:lnTo>
                  <a:pt x="2377" y="1014"/>
                </a:lnTo>
                <a:lnTo>
                  <a:pt x="2371" y="1016"/>
                </a:lnTo>
                <a:lnTo>
                  <a:pt x="2364" y="1023"/>
                </a:lnTo>
                <a:lnTo>
                  <a:pt x="2358" y="1025"/>
                </a:lnTo>
                <a:lnTo>
                  <a:pt x="2356" y="1021"/>
                </a:lnTo>
                <a:lnTo>
                  <a:pt x="2352" y="1017"/>
                </a:lnTo>
                <a:lnTo>
                  <a:pt x="2350" y="1017"/>
                </a:lnTo>
                <a:lnTo>
                  <a:pt x="2346" y="1016"/>
                </a:lnTo>
                <a:lnTo>
                  <a:pt x="2350" y="1012"/>
                </a:lnTo>
                <a:lnTo>
                  <a:pt x="2356" y="1010"/>
                </a:lnTo>
                <a:lnTo>
                  <a:pt x="2354" y="1006"/>
                </a:lnTo>
                <a:lnTo>
                  <a:pt x="2350" y="1006"/>
                </a:lnTo>
                <a:lnTo>
                  <a:pt x="2352" y="1000"/>
                </a:lnTo>
                <a:lnTo>
                  <a:pt x="2346" y="994"/>
                </a:lnTo>
                <a:lnTo>
                  <a:pt x="2339" y="991"/>
                </a:lnTo>
                <a:lnTo>
                  <a:pt x="2333" y="989"/>
                </a:lnTo>
                <a:lnTo>
                  <a:pt x="2327" y="989"/>
                </a:lnTo>
                <a:lnTo>
                  <a:pt x="2316" y="991"/>
                </a:lnTo>
                <a:lnTo>
                  <a:pt x="2298" y="994"/>
                </a:lnTo>
                <a:lnTo>
                  <a:pt x="2293" y="996"/>
                </a:lnTo>
                <a:lnTo>
                  <a:pt x="2283" y="1002"/>
                </a:lnTo>
                <a:lnTo>
                  <a:pt x="2277" y="1006"/>
                </a:lnTo>
                <a:lnTo>
                  <a:pt x="2271" y="1014"/>
                </a:lnTo>
                <a:lnTo>
                  <a:pt x="2258" y="1016"/>
                </a:lnTo>
                <a:lnTo>
                  <a:pt x="2254" y="1017"/>
                </a:lnTo>
                <a:lnTo>
                  <a:pt x="2250" y="1014"/>
                </a:lnTo>
                <a:lnTo>
                  <a:pt x="2246" y="1010"/>
                </a:lnTo>
                <a:lnTo>
                  <a:pt x="2243" y="1006"/>
                </a:lnTo>
                <a:lnTo>
                  <a:pt x="2233" y="1006"/>
                </a:lnTo>
                <a:lnTo>
                  <a:pt x="2214" y="1002"/>
                </a:lnTo>
                <a:lnTo>
                  <a:pt x="2208" y="998"/>
                </a:lnTo>
                <a:lnTo>
                  <a:pt x="2202" y="996"/>
                </a:lnTo>
                <a:lnTo>
                  <a:pt x="2198" y="993"/>
                </a:lnTo>
                <a:lnTo>
                  <a:pt x="2193" y="991"/>
                </a:lnTo>
                <a:lnTo>
                  <a:pt x="2189" y="991"/>
                </a:lnTo>
                <a:lnTo>
                  <a:pt x="2181" y="979"/>
                </a:lnTo>
                <a:lnTo>
                  <a:pt x="2177" y="975"/>
                </a:lnTo>
                <a:lnTo>
                  <a:pt x="2168" y="973"/>
                </a:lnTo>
                <a:lnTo>
                  <a:pt x="2166" y="971"/>
                </a:lnTo>
                <a:lnTo>
                  <a:pt x="2154" y="971"/>
                </a:lnTo>
                <a:lnTo>
                  <a:pt x="2150" y="971"/>
                </a:lnTo>
                <a:lnTo>
                  <a:pt x="2145" y="973"/>
                </a:lnTo>
                <a:lnTo>
                  <a:pt x="2141" y="975"/>
                </a:lnTo>
                <a:lnTo>
                  <a:pt x="2133" y="975"/>
                </a:lnTo>
                <a:lnTo>
                  <a:pt x="2125" y="973"/>
                </a:lnTo>
                <a:lnTo>
                  <a:pt x="2116" y="979"/>
                </a:lnTo>
                <a:lnTo>
                  <a:pt x="2110" y="991"/>
                </a:lnTo>
                <a:lnTo>
                  <a:pt x="2108" y="1000"/>
                </a:lnTo>
                <a:lnTo>
                  <a:pt x="2104" y="1000"/>
                </a:lnTo>
                <a:lnTo>
                  <a:pt x="2102" y="998"/>
                </a:lnTo>
                <a:lnTo>
                  <a:pt x="2100" y="994"/>
                </a:lnTo>
                <a:lnTo>
                  <a:pt x="2097" y="993"/>
                </a:lnTo>
                <a:lnTo>
                  <a:pt x="2097" y="987"/>
                </a:lnTo>
                <a:lnTo>
                  <a:pt x="2100" y="991"/>
                </a:lnTo>
                <a:lnTo>
                  <a:pt x="2104" y="991"/>
                </a:lnTo>
                <a:lnTo>
                  <a:pt x="2108" y="981"/>
                </a:lnTo>
                <a:lnTo>
                  <a:pt x="2110" y="975"/>
                </a:lnTo>
                <a:lnTo>
                  <a:pt x="2106" y="971"/>
                </a:lnTo>
                <a:lnTo>
                  <a:pt x="2102" y="968"/>
                </a:lnTo>
                <a:lnTo>
                  <a:pt x="2108" y="966"/>
                </a:lnTo>
                <a:lnTo>
                  <a:pt x="2112" y="960"/>
                </a:lnTo>
                <a:lnTo>
                  <a:pt x="2110" y="958"/>
                </a:lnTo>
                <a:lnTo>
                  <a:pt x="2106" y="954"/>
                </a:lnTo>
                <a:lnTo>
                  <a:pt x="2100" y="956"/>
                </a:lnTo>
                <a:lnTo>
                  <a:pt x="2097" y="952"/>
                </a:lnTo>
                <a:lnTo>
                  <a:pt x="2095" y="946"/>
                </a:lnTo>
                <a:lnTo>
                  <a:pt x="2089" y="945"/>
                </a:lnTo>
                <a:lnTo>
                  <a:pt x="2079" y="946"/>
                </a:lnTo>
                <a:lnTo>
                  <a:pt x="2072" y="952"/>
                </a:lnTo>
                <a:lnTo>
                  <a:pt x="2064" y="958"/>
                </a:lnTo>
                <a:lnTo>
                  <a:pt x="2058" y="964"/>
                </a:lnTo>
                <a:lnTo>
                  <a:pt x="2052" y="966"/>
                </a:lnTo>
                <a:lnTo>
                  <a:pt x="2045" y="970"/>
                </a:lnTo>
                <a:lnTo>
                  <a:pt x="2039" y="968"/>
                </a:lnTo>
                <a:lnTo>
                  <a:pt x="2035" y="966"/>
                </a:lnTo>
                <a:lnTo>
                  <a:pt x="2033" y="968"/>
                </a:lnTo>
                <a:lnTo>
                  <a:pt x="2031" y="970"/>
                </a:lnTo>
                <a:lnTo>
                  <a:pt x="2035" y="987"/>
                </a:lnTo>
                <a:lnTo>
                  <a:pt x="2035" y="989"/>
                </a:lnTo>
                <a:lnTo>
                  <a:pt x="2033" y="991"/>
                </a:lnTo>
                <a:lnTo>
                  <a:pt x="2031" y="991"/>
                </a:lnTo>
                <a:lnTo>
                  <a:pt x="2028" y="987"/>
                </a:lnTo>
                <a:lnTo>
                  <a:pt x="2022" y="985"/>
                </a:lnTo>
                <a:lnTo>
                  <a:pt x="2018" y="987"/>
                </a:lnTo>
                <a:lnTo>
                  <a:pt x="2016" y="991"/>
                </a:lnTo>
                <a:lnTo>
                  <a:pt x="2016" y="996"/>
                </a:lnTo>
                <a:lnTo>
                  <a:pt x="2020" y="1002"/>
                </a:lnTo>
                <a:lnTo>
                  <a:pt x="2041" y="998"/>
                </a:lnTo>
                <a:lnTo>
                  <a:pt x="2045" y="996"/>
                </a:lnTo>
                <a:lnTo>
                  <a:pt x="2049" y="991"/>
                </a:lnTo>
                <a:lnTo>
                  <a:pt x="2054" y="985"/>
                </a:lnTo>
                <a:lnTo>
                  <a:pt x="2058" y="985"/>
                </a:lnTo>
                <a:lnTo>
                  <a:pt x="2058" y="994"/>
                </a:lnTo>
                <a:lnTo>
                  <a:pt x="2052" y="1006"/>
                </a:lnTo>
                <a:lnTo>
                  <a:pt x="2049" y="1010"/>
                </a:lnTo>
                <a:lnTo>
                  <a:pt x="2043" y="1012"/>
                </a:lnTo>
                <a:lnTo>
                  <a:pt x="2033" y="1014"/>
                </a:lnTo>
                <a:lnTo>
                  <a:pt x="2014" y="1021"/>
                </a:lnTo>
                <a:lnTo>
                  <a:pt x="2012" y="1025"/>
                </a:lnTo>
                <a:lnTo>
                  <a:pt x="2008" y="1027"/>
                </a:lnTo>
                <a:lnTo>
                  <a:pt x="2004" y="1031"/>
                </a:lnTo>
                <a:lnTo>
                  <a:pt x="1999" y="1035"/>
                </a:lnTo>
                <a:lnTo>
                  <a:pt x="1993" y="1039"/>
                </a:lnTo>
                <a:lnTo>
                  <a:pt x="1987" y="1041"/>
                </a:lnTo>
                <a:lnTo>
                  <a:pt x="1981" y="1042"/>
                </a:lnTo>
                <a:lnTo>
                  <a:pt x="1964" y="1048"/>
                </a:lnTo>
                <a:lnTo>
                  <a:pt x="1958" y="1048"/>
                </a:lnTo>
                <a:lnTo>
                  <a:pt x="1953" y="1044"/>
                </a:lnTo>
                <a:lnTo>
                  <a:pt x="1949" y="1042"/>
                </a:lnTo>
                <a:lnTo>
                  <a:pt x="1943" y="1042"/>
                </a:lnTo>
                <a:lnTo>
                  <a:pt x="1937" y="1041"/>
                </a:lnTo>
                <a:lnTo>
                  <a:pt x="1931" y="1037"/>
                </a:lnTo>
                <a:lnTo>
                  <a:pt x="1926" y="1041"/>
                </a:lnTo>
                <a:lnTo>
                  <a:pt x="1922" y="1042"/>
                </a:lnTo>
                <a:lnTo>
                  <a:pt x="1920" y="1046"/>
                </a:lnTo>
                <a:lnTo>
                  <a:pt x="1918" y="1052"/>
                </a:lnTo>
                <a:lnTo>
                  <a:pt x="1920" y="1058"/>
                </a:lnTo>
                <a:lnTo>
                  <a:pt x="1912" y="1056"/>
                </a:lnTo>
                <a:lnTo>
                  <a:pt x="1907" y="1044"/>
                </a:lnTo>
                <a:lnTo>
                  <a:pt x="1901" y="1046"/>
                </a:lnTo>
                <a:lnTo>
                  <a:pt x="1897" y="1050"/>
                </a:lnTo>
                <a:lnTo>
                  <a:pt x="1891" y="1052"/>
                </a:lnTo>
                <a:lnTo>
                  <a:pt x="1893" y="1048"/>
                </a:lnTo>
                <a:lnTo>
                  <a:pt x="1891" y="1044"/>
                </a:lnTo>
                <a:lnTo>
                  <a:pt x="1883" y="1044"/>
                </a:lnTo>
                <a:lnTo>
                  <a:pt x="1880" y="1046"/>
                </a:lnTo>
                <a:lnTo>
                  <a:pt x="1868" y="1046"/>
                </a:lnTo>
                <a:lnTo>
                  <a:pt x="1859" y="1050"/>
                </a:lnTo>
                <a:lnTo>
                  <a:pt x="1851" y="1052"/>
                </a:lnTo>
                <a:lnTo>
                  <a:pt x="1847" y="1048"/>
                </a:lnTo>
                <a:lnTo>
                  <a:pt x="1843" y="1033"/>
                </a:lnTo>
                <a:lnTo>
                  <a:pt x="1843" y="1027"/>
                </a:lnTo>
                <a:lnTo>
                  <a:pt x="1841" y="1023"/>
                </a:lnTo>
                <a:lnTo>
                  <a:pt x="1834" y="1023"/>
                </a:lnTo>
                <a:lnTo>
                  <a:pt x="1824" y="1017"/>
                </a:lnTo>
                <a:lnTo>
                  <a:pt x="1820" y="1017"/>
                </a:lnTo>
                <a:lnTo>
                  <a:pt x="1818" y="1016"/>
                </a:lnTo>
                <a:lnTo>
                  <a:pt x="1816" y="1010"/>
                </a:lnTo>
                <a:lnTo>
                  <a:pt x="1812" y="1008"/>
                </a:lnTo>
                <a:lnTo>
                  <a:pt x="1807" y="1008"/>
                </a:lnTo>
                <a:lnTo>
                  <a:pt x="1805" y="1012"/>
                </a:lnTo>
                <a:lnTo>
                  <a:pt x="1805" y="1016"/>
                </a:lnTo>
                <a:lnTo>
                  <a:pt x="1809" y="1021"/>
                </a:lnTo>
                <a:lnTo>
                  <a:pt x="1805" y="1023"/>
                </a:lnTo>
                <a:lnTo>
                  <a:pt x="1801" y="1027"/>
                </a:lnTo>
                <a:lnTo>
                  <a:pt x="1807" y="1027"/>
                </a:lnTo>
                <a:lnTo>
                  <a:pt x="1814" y="1027"/>
                </a:lnTo>
                <a:lnTo>
                  <a:pt x="1824" y="1031"/>
                </a:lnTo>
                <a:lnTo>
                  <a:pt x="1835" y="1041"/>
                </a:lnTo>
                <a:lnTo>
                  <a:pt x="1837" y="1048"/>
                </a:lnTo>
                <a:lnTo>
                  <a:pt x="1834" y="1052"/>
                </a:lnTo>
                <a:lnTo>
                  <a:pt x="1830" y="1056"/>
                </a:lnTo>
                <a:lnTo>
                  <a:pt x="1824" y="1058"/>
                </a:lnTo>
                <a:lnTo>
                  <a:pt x="1805" y="1062"/>
                </a:lnTo>
                <a:lnTo>
                  <a:pt x="1799" y="1064"/>
                </a:lnTo>
                <a:lnTo>
                  <a:pt x="1795" y="1069"/>
                </a:lnTo>
                <a:lnTo>
                  <a:pt x="1801" y="1073"/>
                </a:lnTo>
                <a:lnTo>
                  <a:pt x="1805" y="1075"/>
                </a:lnTo>
                <a:lnTo>
                  <a:pt x="1809" y="1077"/>
                </a:lnTo>
                <a:lnTo>
                  <a:pt x="1811" y="1079"/>
                </a:lnTo>
                <a:lnTo>
                  <a:pt x="1816" y="1079"/>
                </a:lnTo>
                <a:lnTo>
                  <a:pt x="1820" y="1083"/>
                </a:lnTo>
                <a:lnTo>
                  <a:pt x="1818" y="1087"/>
                </a:lnTo>
                <a:lnTo>
                  <a:pt x="1814" y="1089"/>
                </a:lnTo>
                <a:lnTo>
                  <a:pt x="1812" y="1090"/>
                </a:lnTo>
                <a:lnTo>
                  <a:pt x="1811" y="1092"/>
                </a:lnTo>
                <a:lnTo>
                  <a:pt x="1799" y="1089"/>
                </a:lnTo>
                <a:lnTo>
                  <a:pt x="1791" y="1083"/>
                </a:lnTo>
                <a:lnTo>
                  <a:pt x="1786" y="1081"/>
                </a:lnTo>
                <a:lnTo>
                  <a:pt x="1768" y="1079"/>
                </a:lnTo>
                <a:lnTo>
                  <a:pt x="1764" y="1081"/>
                </a:lnTo>
                <a:lnTo>
                  <a:pt x="1753" y="1083"/>
                </a:lnTo>
                <a:lnTo>
                  <a:pt x="1757" y="1071"/>
                </a:lnTo>
                <a:lnTo>
                  <a:pt x="1753" y="1069"/>
                </a:lnTo>
                <a:lnTo>
                  <a:pt x="1749" y="1065"/>
                </a:lnTo>
                <a:lnTo>
                  <a:pt x="1743" y="1064"/>
                </a:lnTo>
                <a:lnTo>
                  <a:pt x="1738" y="1058"/>
                </a:lnTo>
                <a:lnTo>
                  <a:pt x="1734" y="1054"/>
                </a:lnTo>
                <a:lnTo>
                  <a:pt x="1728" y="1050"/>
                </a:lnTo>
                <a:lnTo>
                  <a:pt x="1724" y="1050"/>
                </a:lnTo>
                <a:lnTo>
                  <a:pt x="1718" y="1048"/>
                </a:lnTo>
                <a:lnTo>
                  <a:pt x="1711" y="1044"/>
                </a:lnTo>
                <a:lnTo>
                  <a:pt x="1709" y="1042"/>
                </a:lnTo>
                <a:lnTo>
                  <a:pt x="1709" y="1039"/>
                </a:lnTo>
                <a:lnTo>
                  <a:pt x="1709" y="1029"/>
                </a:lnTo>
                <a:lnTo>
                  <a:pt x="1703" y="1023"/>
                </a:lnTo>
                <a:lnTo>
                  <a:pt x="1703" y="1016"/>
                </a:lnTo>
                <a:lnTo>
                  <a:pt x="1699" y="1010"/>
                </a:lnTo>
                <a:lnTo>
                  <a:pt x="1695" y="1010"/>
                </a:lnTo>
                <a:lnTo>
                  <a:pt x="1690" y="1010"/>
                </a:lnTo>
                <a:lnTo>
                  <a:pt x="1684" y="1006"/>
                </a:lnTo>
                <a:lnTo>
                  <a:pt x="1678" y="1012"/>
                </a:lnTo>
                <a:lnTo>
                  <a:pt x="1668" y="1010"/>
                </a:lnTo>
                <a:lnTo>
                  <a:pt x="1676" y="1027"/>
                </a:lnTo>
                <a:lnTo>
                  <a:pt x="1668" y="1027"/>
                </a:lnTo>
                <a:lnTo>
                  <a:pt x="1666" y="1023"/>
                </a:lnTo>
                <a:lnTo>
                  <a:pt x="1661" y="1023"/>
                </a:lnTo>
                <a:lnTo>
                  <a:pt x="1657" y="1019"/>
                </a:lnTo>
                <a:lnTo>
                  <a:pt x="1653" y="1016"/>
                </a:lnTo>
                <a:lnTo>
                  <a:pt x="1655" y="1012"/>
                </a:lnTo>
                <a:lnTo>
                  <a:pt x="1659" y="1008"/>
                </a:lnTo>
                <a:lnTo>
                  <a:pt x="1663" y="1004"/>
                </a:lnTo>
                <a:lnTo>
                  <a:pt x="1655" y="1004"/>
                </a:lnTo>
                <a:lnTo>
                  <a:pt x="1651" y="1004"/>
                </a:lnTo>
                <a:lnTo>
                  <a:pt x="1649" y="1012"/>
                </a:lnTo>
                <a:lnTo>
                  <a:pt x="1643" y="1016"/>
                </a:lnTo>
                <a:lnTo>
                  <a:pt x="1640" y="1016"/>
                </a:lnTo>
                <a:lnTo>
                  <a:pt x="1634" y="1010"/>
                </a:lnTo>
                <a:lnTo>
                  <a:pt x="1630" y="1008"/>
                </a:lnTo>
                <a:lnTo>
                  <a:pt x="1626" y="1010"/>
                </a:lnTo>
                <a:lnTo>
                  <a:pt x="1618" y="1010"/>
                </a:lnTo>
                <a:lnTo>
                  <a:pt x="1609" y="1006"/>
                </a:lnTo>
                <a:lnTo>
                  <a:pt x="1601" y="1012"/>
                </a:lnTo>
                <a:lnTo>
                  <a:pt x="1603" y="1014"/>
                </a:lnTo>
                <a:lnTo>
                  <a:pt x="1599" y="1016"/>
                </a:lnTo>
                <a:lnTo>
                  <a:pt x="1597" y="1010"/>
                </a:lnTo>
                <a:lnTo>
                  <a:pt x="1594" y="1008"/>
                </a:lnTo>
                <a:lnTo>
                  <a:pt x="1580" y="1006"/>
                </a:lnTo>
                <a:lnTo>
                  <a:pt x="1576" y="1004"/>
                </a:lnTo>
                <a:lnTo>
                  <a:pt x="1567" y="1004"/>
                </a:lnTo>
                <a:lnTo>
                  <a:pt x="1561" y="1004"/>
                </a:lnTo>
                <a:lnTo>
                  <a:pt x="1557" y="1008"/>
                </a:lnTo>
                <a:lnTo>
                  <a:pt x="1553" y="1006"/>
                </a:lnTo>
                <a:lnTo>
                  <a:pt x="1547" y="1008"/>
                </a:lnTo>
                <a:lnTo>
                  <a:pt x="1547" y="1014"/>
                </a:lnTo>
                <a:lnTo>
                  <a:pt x="1544" y="1014"/>
                </a:lnTo>
                <a:lnTo>
                  <a:pt x="1540" y="1016"/>
                </a:lnTo>
                <a:lnTo>
                  <a:pt x="1540" y="1021"/>
                </a:lnTo>
                <a:lnTo>
                  <a:pt x="1540" y="1025"/>
                </a:lnTo>
                <a:lnTo>
                  <a:pt x="1544" y="1029"/>
                </a:lnTo>
                <a:lnTo>
                  <a:pt x="1540" y="1033"/>
                </a:lnTo>
                <a:lnTo>
                  <a:pt x="1534" y="1031"/>
                </a:lnTo>
                <a:lnTo>
                  <a:pt x="1530" y="1027"/>
                </a:lnTo>
                <a:lnTo>
                  <a:pt x="1532" y="1021"/>
                </a:lnTo>
                <a:lnTo>
                  <a:pt x="1528" y="1019"/>
                </a:lnTo>
                <a:lnTo>
                  <a:pt x="1524" y="1021"/>
                </a:lnTo>
                <a:lnTo>
                  <a:pt x="1524" y="1025"/>
                </a:lnTo>
                <a:lnTo>
                  <a:pt x="1522" y="1029"/>
                </a:lnTo>
                <a:lnTo>
                  <a:pt x="1522" y="1033"/>
                </a:lnTo>
                <a:lnTo>
                  <a:pt x="1522" y="1035"/>
                </a:lnTo>
                <a:lnTo>
                  <a:pt x="1519" y="1039"/>
                </a:lnTo>
                <a:lnTo>
                  <a:pt x="1517" y="1042"/>
                </a:lnTo>
                <a:lnTo>
                  <a:pt x="1517" y="1044"/>
                </a:lnTo>
                <a:lnTo>
                  <a:pt x="1509" y="1048"/>
                </a:lnTo>
                <a:lnTo>
                  <a:pt x="1505" y="1052"/>
                </a:lnTo>
                <a:lnTo>
                  <a:pt x="1503" y="1052"/>
                </a:lnTo>
                <a:lnTo>
                  <a:pt x="1499" y="1056"/>
                </a:lnTo>
                <a:lnTo>
                  <a:pt x="1492" y="1058"/>
                </a:lnTo>
                <a:lnTo>
                  <a:pt x="1484" y="1056"/>
                </a:lnTo>
                <a:lnTo>
                  <a:pt x="1482" y="1056"/>
                </a:lnTo>
                <a:lnTo>
                  <a:pt x="1480" y="1056"/>
                </a:lnTo>
                <a:lnTo>
                  <a:pt x="1476" y="1054"/>
                </a:lnTo>
                <a:lnTo>
                  <a:pt x="1474" y="1048"/>
                </a:lnTo>
                <a:lnTo>
                  <a:pt x="1471" y="1050"/>
                </a:lnTo>
                <a:lnTo>
                  <a:pt x="1469" y="1052"/>
                </a:lnTo>
                <a:lnTo>
                  <a:pt x="1463" y="1054"/>
                </a:lnTo>
                <a:lnTo>
                  <a:pt x="1457" y="1054"/>
                </a:lnTo>
                <a:lnTo>
                  <a:pt x="1453" y="1052"/>
                </a:lnTo>
                <a:lnTo>
                  <a:pt x="1459" y="1046"/>
                </a:lnTo>
                <a:lnTo>
                  <a:pt x="1455" y="1044"/>
                </a:lnTo>
                <a:lnTo>
                  <a:pt x="1453" y="1044"/>
                </a:lnTo>
                <a:lnTo>
                  <a:pt x="1449" y="1048"/>
                </a:lnTo>
                <a:lnTo>
                  <a:pt x="1449" y="1050"/>
                </a:lnTo>
                <a:lnTo>
                  <a:pt x="1440" y="1046"/>
                </a:lnTo>
                <a:lnTo>
                  <a:pt x="1428" y="1042"/>
                </a:lnTo>
                <a:lnTo>
                  <a:pt x="1419" y="1042"/>
                </a:lnTo>
                <a:lnTo>
                  <a:pt x="1415" y="1041"/>
                </a:lnTo>
                <a:lnTo>
                  <a:pt x="1411" y="1041"/>
                </a:lnTo>
                <a:lnTo>
                  <a:pt x="1401" y="1041"/>
                </a:lnTo>
                <a:lnTo>
                  <a:pt x="1398" y="1041"/>
                </a:lnTo>
                <a:lnTo>
                  <a:pt x="1396" y="1033"/>
                </a:lnTo>
                <a:lnTo>
                  <a:pt x="1392" y="1031"/>
                </a:lnTo>
                <a:lnTo>
                  <a:pt x="1392" y="1027"/>
                </a:lnTo>
                <a:lnTo>
                  <a:pt x="1388" y="1025"/>
                </a:lnTo>
                <a:lnTo>
                  <a:pt x="1382" y="1025"/>
                </a:lnTo>
                <a:lnTo>
                  <a:pt x="1375" y="1021"/>
                </a:lnTo>
                <a:lnTo>
                  <a:pt x="1369" y="1021"/>
                </a:lnTo>
                <a:lnTo>
                  <a:pt x="1363" y="1021"/>
                </a:lnTo>
                <a:lnTo>
                  <a:pt x="1357" y="1023"/>
                </a:lnTo>
                <a:lnTo>
                  <a:pt x="1348" y="1031"/>
                </a:lnTo>
                <a:lnTo>
                  <a:pt x="1346" y="1033"/>
                </a:lnTo>
                <a:lnTo>
                  <a:pt x="1342" y="1035"/>
                </a:lnTo>
                <a:lnTo>
                  <a:pt x="1340" y="1042"/>
                </a:lnTo>
                <a:lnTo>
                  <a:pt x="1336" y="1046"/>
                </a:lnTo>
                <a:lnTo>
                  <a:pt x="1342" y="1056"/>
                </a:lnTo>
                <a:lnTo>
                  <a:pt x="1342" y="1062"/>
                </a:lnTo>
                <a:lnTo>
                  <a:pt x="1344" y="1065"/>
                </a:lnTo>
                <a:lnTo>
                  <a:pt x="1348" y="1067"/>
                </a:lnTo>
                <a:lnTo>
                  <a:pt x="1353" y="1073"/>
                </a:lnTo>
                <a:lnTo>
                  <a:pt x="1355" y="1079"/>
                </a:lnTo>
                <a:lnTo>
                  <a:pt x="1353" y="1085"/>
                </a:lnTo>
                <a:lnTo>
                  <a:pt x="1348" y="1081"/>
                </a:lnTo>
                <a:lnTo>
                  <a:pt x="1348" y="1075"/>
                </a:lnTo>
                <a:lnTo>
                  <a:pt x="1338" y="1081"/>
                </a:lnTo>
                <a:lnTo>
                  <a:pt x="1332" y="1079"/>
                </a:lnTo>
                <a:lnTo>
                  <a:pt x="1332" y="1071"/>
                </a:lnTo>
                <a:lnTo>
                  <a:pt x="1338" y="1069"/>
                </a:lnTo>
                <a:lnTo>
                  <a:pt x="1338" y="1064"/>
                </a:lnTo>
                <a:lnTo>
                  <a:pt x="1336" y="1052"/>
                </a:lnTo>
                <a:lnTo>
                  <a:pt x="1332" y="1048"/>
                </a:lnTo>
                <a:lnTo>
                  <a:pt x="1329" y="1044"/>
                </a:lnTo>
                <a:lnTo>
                  <a:pt x="1325" y="1044"/>
                </a:lnTo>
                <a:lnTo>
                  <a:pt x="1321" y="1042"/>
                </a:lnTo>
                <a:lnTo>
                  <a:pt x="1317" y="1042"/>
                </a:lnTo>
                <a:lnTo>
                  <a:pt x="1313" y="1039"/>
                </a:lnTo>
                <a:lnTo>
                  <a:pt x="1309" y="1041"/>
                </a:lnTo>
                <a:lnTo>
                  <a:pt x="1304" y="1044"/>
                </a:lnTo>
                <a:lnTo>
                  <a:pt x="1305" y="1037"/>
                </a:lnTo>
                <a:lnTo>
                  <a:pt x="1302" y="1031"/>
                </a:lnTo>
                <a:lnTo>
                  <a:pt x="1300" y="1023"/>
                </a:lnTo>
                <a:lnTo>
                  <a:pt x="1304" y="1019"/>
                </a:lnTo>
                <a:lnTo>
                  <a:pt x="1305" y="1010"/>
                </a:lnTo>
                <a:lnTo>
                  <a:pt x="1304" y="1004"/>
                </a:lnTo>
                <a:lnTo>
                  <a:pt x="1304" y="1000"/>
                </a:lnTo>
                <a:lnTo>
                  <a:pt x="1302" y="994"/>
                </a:lnTo>
                <a:lnTo>
                  <a:pt x="1300" y="989"/>
                </a:lnTo>
                <a:lnTo>
                  <a:pt x="1302" y="977"/>
                </a:lnTo>
                <a:lnTo>
                  <a:pt x="1304" y="973"/>
                </a:lnTo>
                <a:lnTo>
                  <a:pt x="1307" y="966"/>
                </a:lnTo>
                <a:lnTo>
                  <a:pt x="1309" y="962"/>
                </a:lnTo>
                <a:lnTo>
                  <a:pt x="1315" y="958"/>
                </a:lnTo>
                <a:lnTo>
                  <a:pt x="1321" y="956"/>
                </a:lnTo>
                <a:lnTo>
                  <a:pt x="1325" y="954"/>
                </a:lnTo>
                <a:lnTo>
                  <a:pt x="1332" y="952"/>
                </a:lnTo>
                <a:lnTo>
                  <a:pt x="1336" y="950"/>
                </a:lnTo>
                <a:lnTo>
                  <a:pt x="1346" y="948"/>
                </a:lnTo>
                <a:lnTo>
                  <a:pt x="1350" y="945"/>
                </a:lnTo>
                <a:lnTo>
                  <a:pt x="1355" y="945"/>
                </a:lnTo>
                <a:lnTo>
                  <a:pt x="1359" y="943"/>
                </a:lnTo>
                <a:lnTo>
                  <a:pt x="1361" y="948"/>
                </a:lnTo>
                <a:lnTo>
                  <a:pt x="1365" y="950"/>
                </a:lnTo>
                <a:lnTo>
                  <a:pt x="1371" y="946"/>
                </a:lnTo>
                <a:lnTo>
                  <a:pt x="1382" y="945"/>
                </a:lnTo>
                <a:lnTo>
                  <a:pt x="1386" y="943"/>
                </a:lnTo>
                <a:lnTo>
                  <a:pt x="1384" y="937"/>
                </a:lnTo>
                <a:lnTo>
                  <a:pt x="1378" y="937"/>
                </a:lnTo>
                <a:lnTo>
                  <a:pt x="1378" y="935"/>
                </a:lnTo>
                <a:lnTo>
                  <a:pt x="1371" y="939"/>
                </a:lnTo>
                <a:lnTo>
                  <a:pt x="1369" y="939"/>
                </a:lnTo>
                <a:lnTo>
                  <a:pt x="1371" y="939"/>
                </a:lnTo>
                <a:lnTo>
                  <a:pt x="1375" y="929"/>
                </a:lnTo>
                <a:lnTo>
                  <a:pt x="1375" y="918"/>
                </a:lnTo>
                <a:lnTo>
                  <a:pt x="1377" y="912"/>
                </a:lnTo>
                <a:lnTo>
                  <a:pt x="1371" y="910"/>
                </a:lnTo>
                <a:lnTo>
                  <a:pt x="1369" y="908"/>
                </a:lnTo>
                <a:lnTo>
                  <a:pt x="1361" y="902"/>
                </a:lnTo>
                <a:lnTo>
                  <a:pt x="1353" y="904"/>
                </a:lnTo>
                <a:lnTo>
                  <a:pt x="1350" y="902"/>
                </a:lnTo>
                <a:lnTo>
                  <a:pt x="1342" y="898"/>
                </a:lnTo>
                <a:lnTo>
                  <a:pt x="1338" y="898"/>
                </a:lnTo>
                <a:lnTo>
                  <a:pt x="1332" y="897"/>
                </a:lnTo>
                <a:lnTo>
                  <a:pt x="1329" y="897"/>
                </a:lnTo>
                <a:lnTo>
                  <a:pt x="1321" y="891"/>
                </a:lnTo>
                <a:lnTo>
                  <a:pt x="1319" y="887"/>
                </a:lnTo>
                <a:lnTo>
                  <a:pt x="1315" y="889"/>
                </a:lnTo>
                <a:lnTo>
                  <a:pt x="1309" y="891"/>
                </a:lnTo>
                <a:lnTo>
                  <a:pt x="1313" y="885"/>
                </a:lnTo>
                <a:lnTo>
                  <a:pt x="1327" y="870"/>
                </a:lnTo>
                <a:lnTo>
                  <a:pt x="1329" y="864"/>
                </a:lnTo>
                <a:lnTo>
                  <a:pt x="1323" y="854"/>
                </a:lnTo>
                <a:lnTo>
                  <a:pt x="1323" y="849"/>
                </a:lnTo>
                <a:lnTo>
                  <a:pt x="1330" y="835"/>
                </a:lnTo>
                <a:lnTo>
                  <a:pt x="1336" y="835"/>
                </a:lnTo>
                <a:lnTo>
                  <a:pt x="1340" y="837"/>
                </a:lnTo>
                <a:lnTo>
                  <a:pt x="1342" y="837"/>
                </a:lnTo>
                <a:lnTo>
                  <a:pt x="1352" y="831"/>
                </a:lnTo>
                <a:lnTo>
                  <a:pt x="1353" y="826"/>
                </a:lnTo>
                <a:lnTo>
                  <a:pt x="1350" y="820"/>
                </a:lnTo>
                <a:lnTo>
                  <a:pt x="1346" y="818"/>
                </a:lnTo>
                <a:lnTo>
                  <a:pt x="1338" y="808"/>
                </a:lnTo>
                <a:lnTo>
                  <a:pt x="1332" y="810"/>
                </a:lnTo>
                <a:lnTo>
                  <a:pt x="1334" y="814"/>
                </a:lnTo>
                <a:lnTo>
                  <a:pt x="1336" y="820"/>
                </a:lnTo>
                <a:lnTo>
                  <a:pt x="1334" y="822"/>
                </a:lnTo>
                <a:lnTo>
                  <a:pt x="1330" y="818"/>
                </a:lnTo>
                <a:lnTo>
                  <a:pt x="1325" y="808"/>
                </a:lnTo>
                <a:lnTo>
                  <a:pt x="1325" y="787"/>
                </a:lnTo>
                <a:lnTo>
                  <a:pt x="1338" y="774"/>
                </a:lnTo>
                <a:lnTo>
                  <a:pt x="1355" y="764"/>
                </a:lnTo>
                <a:lnTo>
                  <a:pt x="1357" y="749"/>
                </a:lnTo>
                <a:lnTo>
                  <a:pt x="1357" y="745"/>
                </a:lnTo>
                <a:lnTo>
                  <a:pt x="1353" y="741"/>
                </a:lnTo>
                <a:lnTo>
                  <a:pt x="1353" y="733"/>
                </a:lnTo>
                <a:lnTo>
                  <a:pt x="1355" y="731"/>
                </a:lnTo>
                <a:lnTo>
                  <a:pt x="1355" y="726"/>
                </a:lnTo>
                <a:lnTo>
                  <a:pt x="1355" y="720"/>
                </a:lnTo>
                <a:lnTo>
                  <a:pt x="1355" y="716"/>
                </a:lnTo>
                <a:lnTo>
                  <a:pt x="1353" y="716"/>
                </a:lnTo>
                <a:lnTo>
                  <a:pt x="1353" y="714"/>
                </a:lnTo>
                <a:lnTo>
                  <a:pt x="1352" y="714"/>
                </a:lnTo>
                <a:lnTo>
                  <a:pt x="1350" y="714"/>
                </a:lnTo>
                <a:lnTo>
                  <a:pt x="1350" y="705"/>
                </a:lnTo>
                <a:lnTo>
                  <a:pt x="1357" y="699"/>
                </a:lnTo>
                <a:lnTo>
                  <a:pt x="1363" y="691"/>
                </a:lnTo>
                <a:lnTo>
                  <a:pt x="1365" y="683"/>
                </a:lnTo>
                <a:lnTo>
                  <a:pt x="1367" y="678"/>
                </a:lnTo>
                <a:lnTo>
                  <a:pt x="1363" y="662"/>
                </a:lnTo>
                <a:lnTo>
                  <a:pt x="1357" y="658"/>
                </a:lnTo>
                <a:lnTo>
                  <a:pt x="1353" y="655"/>
                </a:lnTo>
                <a:lnTo>
                  <a:pt x="1352" y="649"/>
                </a:lnTo>
                <a:lnTo>
                  <a:pt x="1355" y="645"/>
                </a:lnTo>
                <a:lnTo>
                  <a:pt x="1361" y="645"/>
                </a:lnTo>
                <a:lnTo>
                  <a:pt x="1363" y="641"/>
                </a:lnTo>
                <a:lnTo>
                  <a:pt x="1371" y="632"/>
                </a:lnTo>
                <a:lnTo>
                  <a:pt x="1375" y="626"/>
                </a:lnTo>
                <a:lnTo>
                  <a:pt x="1377" y="624"/>
                </a:lnTo>
                <a:lnTo>
                  <a:pt x="1380" y="618"/>
                </a:lnTo>
                <a:lnTo>
                  <a:pt x="1386" y="612"/>
                </a:lnTo>
                <a:lnTo>
                  <a:pt x="1394" y="607"/>
                </a:lnTo>
                <a:lnTo>
                  <a:pt x="1398" y="603"/>
                </a:lnTo>
                <a:lnTo>
                  <a:pt x="1405" y="595"/>
                </a:lnTo>
                <a:lnTo>
                  <a:pt x="1407" y="587"/>
                </a:lnTo>
                <a:lnTo>
                  <a:pt x="1409" y="584"/>
                </a:lnTo>
                <a:lnTo>
                  <a:pt x="1409" y="578"/>
                </a:lnTo>
                <a:lnTo>
                  <a:pt x="1407" y="572"/>
                </a:lnTo>
                <a:lnTo>
                  <a:pt x="1403" y="566"/>
                </a:lnTo>
                <a:lnTo>
                  <a:pt x="1398" y="562"/>
                </a:lnTo>
                <a:lnTo>
                  <a:pt x="1400" y="557"/>
                </a:lnTo>
                <a:lnTo>
                  <a:pt x="1388" y="549"/>
                </a:lnTo>
                <a:lnTo>
                  <a:pt x="1382" y="547"/>
                </a:lnTo>
                <a:lnTo>
                  <a:pt x="1373" y="536"/>
                </a:lnTo>
                <a:lnTo>
                  <a:pt x="1373" y="532"/>
                </a:lnTo>
                <a:lnTo>
                  <a:pt x="1373" y="513"/>
                </a:lnTo>
                <a:lnTo>
                  <a:pt x="1367" y="490"/>
                </a:lnTo>
                <a:lnTo>
                  <a:pt x="1363" y="484"/>
                </a:lnTo>
                <a:lnTo>
                  <a:pt x="1353" y="472"/>
                </a:lnTo>
                <a:lnTo>
                  <a:pt x="1350" y="466"/>
                </a:lnTo>
                <a:lnTo>
                  <a:pt x="1350" y="463"/>
                </a:lnTo>
                <a:lnTo>
                  <a:pt x="1350" y="461"/>
                </a:lnTo>
                <a:lnTo>
                  <a:pt x="1346" y="457"/>
                </a:lnTo>
                <a:lnTo>
                  <a:pt x="1348" y="451"/>
                </a:lnTo>
                <a:lnTo>
                  <a:pt x="1342" y="434"/>
                </a:lnTo>
                <a:lnTo>
                  <a:pt x="1340" y="428"/>
                </a:lnTo>
                <a:lnTo>
                  <a:pt x="1336" y="422"/>
                </a:lnTo>
                <a:lnTo>
                  <a:pt x="1330" y="417"/>
                </a:lnTo>
                <a:lnTo>
                  <a:pt x="1327" y="415"/>
                </a:lnTo>
                <a:lnTo>
                  <a:pt x="1319" y="413"/>
                </a:lnTo>
                <a:lnTo>
                  <a:pt x="1311" y="413"/>
                </a:lnTo>
                <a:lnTo>
                  <a:pt x="1307" y="409"/>
                </a:lnTo>
                <a:lnTo>
                  <a:pt x="1296" y="409"/>
                </a:lnTo>
                <a:lnTo>
                  <a:pt x="1288" y="407"/>
                </a:lnTo>
                <a:lnTo>
                  <a:pt x="1286" y="407"/>
                </a:lnTo>
                <a:lnTo>
                  <a:pt x="1281" y="405"/>
                </a:lnTo>
                <a:lnTo>
                  <a:pt x="1267" y="403"/>
                </a:lnTo>
                <a:lnTo>
                  <a:pt x="1263" y="399"/>
                </a:lnTo>
                <a:lnTo>
                  <a:pt x="1259" y="395"/>
                </a:lnTo>
                <a:lnTo>
                  <a:pt x="1257" y="392"/>
                </a:lnTo>
                <a:lnTo>
                  <a:pt x="1254" y="382"/>
                </a:lnTo>
                <a:lnTo>
                  <a:pt x="1242" y="365"/>
                </a:lnTo>
                <a:lnTo>
                  <a:pt x="1232" y="342"/>
                </a:lnTo>
                <a:lnTo>
                  <a:pt x="1229" y="330"/>
                </a:lnTo>
                <a:lnTo>
                  <a:pt x="1225" y="323"/>
                </a:lnTo>
                <a:lnTo>
                  <a:pt x="1219" y="319"/>
                </a:lnTo>
                <a:lnTo>
                  <a:pt x="1206" y="301"/>
                </a:lnTo>
                <a:lnTo>
                  <a:pt x="1200" y="288"/>
                </a:lnTo>
                <a:lnTo>
                  <a:pt x="1200" y="284"/>
                </a:lnTo>
                <a:lnTo>
                  <a:pt x="1202" y="280"/>
                </a:lnTo>
                <a:lnTo>
                  <a:pt x="1204" y="278"/>
                </a:lnTo>
                <a:lnTo>
                  <a:pt x="1206" y="276"/>
                </a:lnTo>
                <a:lnTo>
                  <a:pt x="1221" y="269"/>
                </a:lnTo>
                <a:lnTo>
                  <a:pt x="1246" y="263"/>
                </a:lnTo>
                <a:lnTo>
                  <a:pt x="1257" y="261"/>
                </a:lnTo>
                <a:lnTo>
                  <a:pt x="1259" y="259"/>
                </a:lnTo>
                <a:lnTo>
                  <a:pt x="1281" y="255"/>
                </a:lnTo>
                <a:lnTo>
                  <a:pt x="1288" y="250"/>
                </a:lnTo>
                <a:lnTo>
                  <a:pt x="1294" y="250"/>
                </a:lnTo>
                <a:lnTo>
                  <a:pt x="1298" y="246"/>
                </a:lnTo>
                <a:lnTo>
                  <a:pt x="1307" y="240"/>
                </a:lnTo>
                <a:lnTo>
                  <a:pt x="1323" y="232"/>
                </a:lnTo>
                <a:lnTo>
                  <a:pt x="1334" y="228"/>
                </a:lnTo>
                <a:lnTo>
                  <a:pt x="1338" y="225"/>
                </a:lnTo>
                <a:lnTo>
                  <a:pt x="1344" y="217"/>
                </a:lnTo>
                <a:lnTo>
                  <a:pt x="1350" y="213"/>
                </a:lnTo>
                <a:lnTo>
                  <a:pt x="1361" y="207"/>
                </a:lnTo>
                <a:lnTo>
                  <a:pt x="1365" y="205"/>
                </a:lnTo>
                <a:lnTo>
                  <a:pt x="1367" y="203"/>
                </a:lnTo>
                <a:lnTo>
                  <a:pt x="1382" y="196"/>
                </a:lnTo>
                <a:lnTo>
                  <a:pt x="1394" y="188"/>
                </a:lnTo>
                <a:lnTo>
                  <a:pt x="1398" y="188"/>
                </a:lnTo>
                <a:lnTo>
                  <a:pt x="1398" y="186"/>
                </a:lnTo>
                <a:lnTo>
                  <a:pt x="1401" y="177"/>
                </a:lnTo>
                <a:lnTo>
                  <a:pt x="1403" y="171"/>
                </a:lnTo>
                <a:lnTo>
                  <a:pt x="1403" y="161"/>
                </a:lnTo>
                <a:lnTo>
                  <a:pt x="1403" y="155"/>
                </a:lnTo>
                <a:lnTo>
                  <a:pt x="1401" y="144"/>
                </a:lnTo>
                <a:lnTo>
                  <a:pt x="1398" y="132"/>
                </a:lnTo>
                <a:lnTo>
                  <a:pt x="1396" y="129"/>
                </a:lnTo>
                <a:lnTo>
                  <a:pt x="1394" y="127"/>
                </a:lnTo>
                <a:lnTo>
                  <a:pt x="1392" y="111"/>
                </a:lnTo>
                <a:lnTo>
                  <a:pt x="1386" y="106"/>
                </a:lnTo>
                <a:lnTo>
                  <a:pt x="1386" y="104"/>
                </a:lnTo>
                <a:lnTo>
                  <a:pt x="1382" y="98"/>
                </a:lnTo>
                <a:lnTo>
                  <a:pt x="1380" y="92"/>
                </a:lnTo>
                <a:lnTo>
                  <a:pt x="1380" y="75"/>
                </a:lnTo>
                <a:lnTo>
                  <a:pt x="1380" y="69"/>
                </a:lnTo>
                <a:lnTo>
                  <a:pt x="1382" y="65"/>
                </a:lnTo>
                <a:lnTo>
                  <a:pt x="1386" y="56"/>
                </a:lnTo>
                <a:lnTo>
                  <a:pt x="1390" y="52"/>
                </a:lnTo>
                <a:lnTo>
                  <a:pt x="1392" y="50"/>
                </a:lnTo>
                <a:lnTo>
                  <a:pt x="1398" y="48"/>
                </a:lnTo>
                <a:lnTo>
                  <a:pt x="1405" y="44"/>
                </a:lnTo>
                <a:lnTo>
                  <a:pt x="1407" y="42"/>
                </a:lnTo>
                <a:lnTo>
                  <a:pt x="1409" y="36"/>
                </a:lnTo>
                <a:lnTo>
                  <a:pt x="1421" y="25"/>
                </a:lnTo>
                <a:lnTo>
                  <a:pt x="1425" y="21"/>
                </a:lnTo>
                <a:lnTo>
                  <a:pt x="1436" y="13"/>
                </a:lnTo>
                <a:lnTo>
                  <a:pt x="1442" y="13"/>
                </a:lnTo>
                <a:lnTo>
                  <a:pt x="1446" y="11"/>
                </a:lnTo>
                <a:lnTo>
                  <a:pt x="1449" y="10"/>
                </a:lnTo>
                <a:lnTo>
                  <a:pt x="1467" y="6"/>
                </a:lnTo>
                <a:lnTo>
                  <a:pt x="1478" y="6"/>
                </a:lnTo>
                <a:lnTo>
                  <a:pt x="1488" y="6"/>
                </a:lnTo>
                <a:lnTo>
                  <a:pt x="1497" y="6"/>
                </a:lnTo>
                <a:lnTo>
                  <a:pt x="1499" y="2"/>
                </a:lnTo>
                <a:lnTo>
                  <a:pt x="1509" y="0"/>
                </a:lnTo>
                <a:lnTo>
                  <a:pt x="1517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323528" y="2707645"/>
            <a:ext cx="3787826" cy="921768"/>
          </a:xfrm>
          <a:custGeom>
            <a:avLst/>
            <a:gdLst>
              <a:gd name="T0" fmla="*/ 3011 w 4812"/>
              <a:gd name="T1" fmla="*/ 1112 h 1171"/>
              <a:gd name="T2" fmla="*/ 2978 w 4812"/>
              <a:gd name="T3" fmla="*/ 1096 h 1171"/>
              <a:gd name="T4" fmla="*/ 2936 w 4812"/>
              <a:gd name="T5" fmla="*/ 1081 h 1171"/>
              <a:gd name="T6" fmla="*/ 4376 w 4812"/>
              <a:gd name="T7" fmla="*/ 789 h 1171"/>
              <a:gd name="T8" fmla="*/ 25 w 4812"/>
              <a:gd name="T9" fmla="*/ 778 h 1171"/>
              <a:gd name="T10" fmla="*/ 5 w 4812"/>
              <a:gd name="T11" fmla="*/ 657 h 1171"/>
              <a:gd name="T12" fmla="*/ 4697 w 4812"/>
              <a:gd name="T13" fmla="*/ 687 h 1171"/>
              <a:gd name="T14" fmla="*/ 4608 w 4812"/>
              <a:gd name="T15" fmla="*/ 741 h 1171"/>
              <a:gd name="T16" fmla="*/ 4557 w 4812"/>
              <a:gd name="T17" fmla="*/ 728 h 1171"/>
              <a:gd name="T18" fmla="*/ 4447 w 4812"/>
              <a:gd name="T19" fmla="*/ 766 h 1171"/>
              <a:gd name="T20" fmla="*/ 4318 w 4812"/>
              <a:gd name="T21" fmla="*/ 785 h 1171"/>
              <a:gd name="T22" fmla="*/ 4276 w 4812"/>
              <a:gd name="T23" fmla="*/ 722 h 1171"/>
              <a:gd name="T24" fmla="*/ 4138 w 4812"/>
              <a:gd name="T25" fmla="*/ 561 h 1171"/>
              <a:gd name="T26" fmla="*/ 4163 w 4812"/>
              <a:gd name="T27" fmla="*/ 486 h 1171"/>
              <a:gd name="T28" fmla="*/ 4808 w 4812"/>
              <a:gd name="T29" fmla="*/ 378 h 1171"/>
              <a:gd name="T30" fmla="*/ 4115 w 4812"/>
              <a:gd name="T31" fmla="*/ 326 h 1171"/>
              <a:gd name="T32" fmla="*/ 4731 w 4812"/>
              <a:gd name="T33" fmla="*/ 324 h 1171"/>
              <a:gd name="T34" fmla="*/ 4747 w 4812"/>
              <a:gd name="T35" fmla="*/ 413 h 1171"/>
              <a:gd name="T36" fmla="*/ 4704 w 4812"/>
              <a:gd name="T37" fmla="*/ 430 h 1171"/>
              <a:gd name="T38" fmla="*/ 4633 w 4812"/>
              <a:gd name="T39" fmla="*/ 334 h 1171"/>
              <a:gd name="T40" fmla="*/ 1549 w 4812"/>
              <a:gd name="T41" fmla="*/ 2 h 1171"/>
              <a:gd name="T42" fmla="*/ 1820 w 4812"/>
              <a:gd name="T43" fmla="*/ 56 h 1171"/>
              <a:gd name="T44" fmla="*/ 2160 w 4812"/>
              <a:gd name="T45" fmla="*/ 77 h 1171"/>
              <a:gd name="T46" fmla="*/ 2431 w 4812"/>
              <a:gd name="T47" fmla="*/ 56 h 1171"/>
              <a:gd name="T48" fmla="*/ 2634 w 4812"/>
              <a:gd name="T49" fmla="*/ 86 h 1171"/>
              <a:gd name="T50" fmla="*/ 2798 w 4812"/>
              <a:gd name="T51" fmla="*/ 58 h 1171"/>
              <a:gd name="T52" fmla="*/ 3028 w 4812"/>
              <a:gd name="T53" fmla="*/ 92 h 1171"/>
              <a:gd name="T54" fmla="*/ 3201 w 4812"/>
              <a:gd name="T55" fmla="*/ 77 h 1171"/>
              <a:gd name="T56" fmla="*/ 3255 w 4812"/>
              <a:gd name="T57" fmla="*/ 104 h 1171"/>
              <a:gd name="T58" fmla="*/ 3376 w 4812"/>
              <a:gd name="T59" fmla="*/ 121 h 1171"/>
              <a:gd name="T60" fmla="*/ 3606 w 4812"/>
              <a:gd name="T61" fmla="*/ 123 h 1171"/>
              <a:gd name="T62" fmla="*/ 3802 w 4812"/>
              <a:gd name="T63" fmla="*/ 179 h 1171"/>
              <a:gd name="T64" fmla="*/ 3946 w 4812"/>
              <a:gd name="T65" fmla="*/ 263 h 1171"/>
              <a:gd name="T66" fmla="*/ 4119 w 4812"/>
              <a:gd name="T67" fmla="*/ 246 h 1171"/>
              <a:gd name="T68" fmla="*/ 4100 w 4812"/>
              <a:gd name="T69" fmla="*/ 432 h 1171"/>
              <a:gd name="T70" fmla="*/ 4163 w 4812"/>
              <a:gd name="T71" fmla="*/ 530 h 1171"/>
              <a:gd name="T72" fmla="*/ 4082 w 4812"/>
              <a:gd name="T73" fmla="*/ 580 h 1171"/>
              <a:gd name="T74" fmla="*/ 3967 w 4812"/>
              <a:gd name="T75" fmla="*/ 620 h 1171"/>
              <a:gd name="T76" fmla="*/ 3825 w 4812"/>
              <a:gd name="T77" fmla="*/ 751 h 1171"/>
              <a:gd name="T78" fmla="*/ 3737 w 4812"/>
              <a:gd name="T79" fmla="*/ 864 h 1171"/>
              <a:gd name="T80" fmla="*/ 3600 w 4812"/>
              <a:gd name="T81" fmla="*/ 993 h 1171"/>
              <a:gd name="T82" fmla="*/ 3376 w 4812"/>
              <a:gd name="T83" fmla="*/ 1027 h 1171"/>
              <a:gd name="T84" fmla="*/ 3162 w 4812"/>
              <a:gd name="T85" fmla="*/ 1081 h 1171"/>
              <a:gd name="T86" fmla="*/ 3107 w 4812"/>
              <a:gd name="T87" fmla="*/ 1042 h 1171"/>
              <a:gd name="T88" fmla="*/ 2993 w 4812"/>
              <a:gd name="T89" fmla="*/ 1079 h 1171"/>
              <a:gd name="T90" fmla="*/ 2849 w 4812"/>
              <a:gd name="T91" fmla="*/ 1000 h 1171"/>
              <a:gd name="T92" fmla="*/ 2767 w 4812"/>
              <a:gd name="T93" fmla="*/ 1065 h 1171"/>
              <a:gd name="T94" fmla="*/ 2588 w 4812"/>
              <a:gd name="T95" fmla="*/ 975 h 1171"/>
              <a:gd name="T96" fmla="*/ 2350 w 4812"/>
              <a:gd name="T97" fmla="*/ 1017 h 1171"/>
              <a:gd name="T98" fmla="*/ 2150 w 4812"/>
              <a:gd name="T99" fmla="*/ 971 h 1171"/>
              <a:gd name="T100" fmla="*/ 2035 w 4812"/>
              <a:gd name="T101" fmla="*/ 966 h 1171"/>
              <a:gd name="T102" fmla="*/ 1949 w 4812"/>
              <a:gd name="T103" fmla="*/ 1042 h 1171"/>
              <a:gd name="T104" fmla="*/ 1809 w 4812"/>
              <a:gd name="T105" fmla="*/ 1021 h 1171"/>
              <a:gd name="T106" fmla="*/ 1738 w 4812"/>
              <a:gd name="T107" fmla="*/ 1058 h 1171"/>
              <a:gd name="T108" fmla="*/ 1618 w 4812"/>
              <a:gd name="T109" fmla="*/ 1010 h 1171"/>
              <a:gd name="T110" fmla="*/ 1505 w 4812"/>
              <a:gd name="T111" fmla="*/ 1052 h 1171"/>
              <a:gd name="T112" fmla="*/ 1357 w 4812"/>
              <a:gd name="T113" fmla="*/ 1023 h 1171"/>
              <a:gd name="T114" fmla="*/ 1304 w 4812"/>
              <a:gd name="T115" fmla="*/ 1004 h 1171"/>
              <a:gd name="T116" fmla="*/ 1353 w 4812"/>
              <a:gd name="T117" fmla="*/ 904 h 1171"/>
              <a:gd name="T118" fmla="*/ 1357 w 4812"/>
              <a:gd name="T119" fmla="*/ 745 h 1171"/>
              <a:gd name="T120" fmla="*/ 1407 w 4812"/>
              <a:gd name="T121" fmla="*/ 572 h 1171"/>
              <a:gd name="T122" fmla="*/ 1242 w 4812"/>
              <a:gd name="T123" fmla="*/ 365 h 1171"/>
              <a:gd name="T124" fmla="*/ 1403 w 4812"/>
              <a:gd name="T125" fmla="*/ 161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12" h="1171">
                <a:moveTo>
                  <a:pt x="2509" y="1171"/>
                </a:moveTo>
                <a:lnTo>
                  <a:pt x="2513" y="1154"/>
                </a:lnTo>
                <a:lnTo>
                  <a:pt x="2517" y="1148"/>
                </a:lnTo>
                <a:lnTo>
                  <a:pt x="2534" y="1137"/>
                </a:lnTo>
                <a:lnTo>
                  <a:pt x="2540" y="1138"/>
                </a:lnTo>
                <a:lnTo>
                  <a:pt x="2540" y="1144"/>
                </a:lnTo>
                <a:lnTo>
                  <a:pt x="2533" y="1154"/>
                </a:lnTo>
                <a:lnTo>
                  <a:pt x="2529" y="1158"/>
                </a:lnTo>
                <a:lnTo>
                  <a:pt x="2523" y="1160"/>
                </a:lnTo>
                <a:lnTo>
                  <a:pt x="2513" y="1167"/>
                </a:lnTo>
                <a:lnTo>
                  <a:pt x="2509" y="1171"/>
                </a:lnTo>
                <a:close/>
                <a:moveTo>
                  <a:pt x="3034" y="1110"/>
                </a:moveTo>
                <a:lnTo>
                  <a:pt x="3036" y="1112"/>
                </a:lnTo>
                <a:lnTo>
                  <a:pt x="3038" y="1115"/>
                </a:lnTo>
                <a:lnTo>
                  <a:pt x="3041" y="1113"/>
                </a:lnTo>
                <a:lnTo>
                  <a:pt x="3043" y="1115"/>
                </a:lnTo>
                <a:lnTo>
                  <a:pt x="3040" y="1117"/>
                </a:lnTo>
                <a:lnTo>
                  <a:pt x="3036" y="1117"/>
                </a:lnTo>
                <a:lnTo>
                  <a:pt x="3034" y="1117"/>
                </a:lnTo>
                <a:lnTo>
                  <a:pt x="3030" y="1117"/>
                </a:lnTo>
                <a:lnTo>
                  <a:pt x="3028" y="1117"/>
                </a:lnTo>
                <a:lnTo>
                  <a:pt x="3026" y="1115"/>
                </a:lnTo>
                <a:lnTo>
                  <a:pt x="3024" y="1115"/>
                </a:lnTo>
                <a:lnTo>
                  <a:pt x="3024" y="1113"/>
                </a:lnTo>
                <a:lnTo>
                  <a:pt x="3024" y="1112"/>
                </a:lnTo>
                <a:lnTo>
                  <a:pt x="3026" y="1112"/>
                </a:lnTo>
                <a:lnTo>
                  <a:pt x="3030" y="1112"/>
                </a:lnTo>
                <a:lnTo>
                  <a:pt x="3032" y="1110"/>
                </a:lnTo>
                <a:lnTo>
                  <a:pt x="3034" y="1110"/>
                </a:lnTo>
                <a:close/>
                <a:moveTo>
                  <a:pt x="3022" y="1115"/>
                </a:moveTo>
                <a:lnTo>
                  <a:pt x="3018" y="1117"/>
                </a:lnTo>
                <a:lnTo>
                  <a:pt x="3015" y="1115"/>
                </a:lnTo>
                <a:lnTo>
                  <a:pt x="3013" y="1115"/>
                </a:lnTo>
                <a:lnTo>
                  <a:pt x="3011" y="1112"/>
                </a:lnTo>
                <a:lnTo>
                  <a:pt x="3009" y="1112"/>
                </a:lnTo>
                <a:lnTo>
                  <a:pt x="3009" y="1110"/>
                </a:lnTo>
                <a:lnTo>
                  <a:pt x="3013" y="1110"/>
                </a:lnTo>
                <a:lnTo>
                  <a:pt x="3015" y="1108"/>
                </a:lnTo>
                <a:lnTo>
                  <a:pt x="3016" y="1108"/>
                </a:lnTo>
                <a:lnTo>
                  <a:pt x="3022" y="1110"/>
                </a:lnTo>
                <a:lnTo>
                  <a:pt x="3022" y="1115"/>
                </a:lnTo>
                <a:close/>
                <a:moveTo>
                  <a:pt x="2993" y="1104"/>
                </a:moveTo>
                <a:lnTo>
                  <a:pt x="2995" y="1104"/>
                </a:lnTo>
                <a:lnTo>
                  <a:pt x="2997" y="1104"/>
                </a:lnTo>
                <a:lnTo>
                  <a:pt x="2999" y="1104"/>
                </a:lnTo>
                <a:lnTo>
                  <a:pt x="2999" y="1106"/>
                </a:lnTo>
                <a:lnTo>
                  <a:pt x="3001" y="1108"/>
                </a:lnTo>
                <a:lnTo>
                  <a:pt x="3007" y="1108"/>
                </a:lnTo>
                <a:lnTo>
                  <a:pt x="3007" y="1110"/>
                </a:lnTo>
                <a:lnTo>
                  <a:pt x="3007" y="1112"/>
                </a:lnTo>
                <a:lnTo>
                  <a:pt x="3007" y="1113"/>
                </a:lnTo>
                <a:lnTo>
                  <a:pt x="3001" y="1112"/>
                </a:lnTo>
                <a:lnTo>
                  <a:pt x="2999" y="1110"/>
                </a:lnTo>
                <a:lnTo>
                  <a:pt x="2997" y="1108"/>
                </a:lnTo>
                <a:lnTo>
                  <a:pt x="2995" y="1108"/>
                </a:lnTo>
                <a:lnTo>
                  <a:pt x="2993" y="1106"/>
                </a:lnTo>
                <a:lnTo>
                  <a:pt x="2993" y="1104"/>
                </a:lnTo>
                <a:close/>
                <a:moveTo>
                  <a:pt x="2980" y="1098"/>
                </a:moveTo>
                <a:lnTo>
                  <a:pt x="2984" y="1100"/>
                </a:lnTo>
                <a:lnTo>
                  <a:pt x="2986" y="1100"/>
                </a:lnTo>
                <a:lnTo>
                  <a:pt x="2986" y="1102"/>
                </a:lnTo>
                <a:lnTo>
                  <a:pt x="2984" y="1102"/>
                </a:lnTo>
                <a:lnTo>
                  <a:pt x="2982" y="1102"/>
                </a:lnTo>
                <a:lnTo>
                  <a:pt x="2980" y="1100"/>
                </a:lnTo>
                <a:lnTo>
                  <a:pt x="2976" y="1098"/>
                </a:lnTo>
                <a:lnTo>
                  <a:pt x="2976" y="1096"/>
                </a:lnTo>
                <a:lnTo>
                  <a:pt x="2978" y="1094"/>
                </a:lnTo>
                <a:lnTo>
                  <a:pt x="2978" y="1096"/>
                </a:lnTo>
                <a:lnTo>
                  <a:pt x="2980" y="1098"/>
                </a:lnTo>
                <a:close/>
                <a:moveTo>
                  <a:pt x="2640" y="1092"/>
                </a:moveTo>
                <a:lnTo>
                  <a:pt x="2640" y="1096"/>
                </a:lnTo>
                <a:lnTo>
                  <a:pt x="2636" y="1096"/>
                </a:lnTo>
                <a:lnTo>
                  <a:pt x="2636" y="1092"/>
                </a:lnTo>
                <a:lnTo>
                  <a:pt x="2634" y="1089"/>
                </a:lnTo>
                <a:lnTo>
                  <a:pt x="2634" y="1083"/>
                </a:lnTo>
                <a:lnTo>
                  <a:pt x="2640" y="1087"/>
                </a:lnTo>
                <a:lnTo>
                  <a:pt x="2640" y="1092"/>
                </a:lnTo>
                <a:close/>
                <a:moveTo>
                  <a:pt x="3022" y="1081"/>
                </a:moveTo>
                <a:lnTo>
                  <a:pt x="3024" y="1083"/>
                </a:lnTo>
                <a:lnTo>
                  <a:pt x="3026" y="1083"/>
                </a:lnTo>
                <a:lnTo>
                  <a:pt x="3026" y="1085"/>
                </a:lnTo>
                <a:lnTo>
                  <a:pt x="3028" y="1087"/>
                </a:lnTo>
                <a:lnTo>
                  <a:pt x="3026" y="1089"/>
                </a:lnTo>
                <a:lnTo>
                  <a:pt x="3024" y="1089"/>
                </a:lnTo>
                <a:lnTo>
                  <a:pt x="3024" y="1090"/>
                </a:lnTo>
                <a:lnTo>
                  <a:pt x="3022" y="1090"/>
                </a:lnTo>
                <a:lnTo>
                  <a:pt x="3020" y="1092"/>
                </a:lnTo>
                <a:lnTo>
                  <a:pt x="3018" y="1089"/>
                </a:lnTo>
                <a:lnTo>
                  <a:pt x="3020" y="1087"/>
                </a:lnTo>
                <a:lnTo>
                  <a:pt x="3020" y="1085"/>
                </a:lnTo>
                <a:lnTo>
                  <a:pt x="3020" y="1081"/>
                </a:lnTo>
                <a:lnTo>
                  <a:pt x="3022" y="1081"/>
                </a:lnTo>
                <a:close/>
                <a:moveTo>
                  <a:pt x="2926" y="1075"/>
                </a:moveTo>
                <a:lnTo>
                  <a:pt x="2928" y="1077"/>
                </a:lnTo>
                <a:lnTo>
                  <a:pt x="2930" y="1075"/>
                </a:lnTo>
                <a:lnTo>
                  <a:pt x="2932" y="1079"/>
                </a:lnTo>
                <a:lnTo>
                  <a:pt x="2932" y="1077"/>
                </a:lnTo>
                <a:lnTo>
                  <a:pt x="2934" y="1077"/>
                </a:lnTo>
                <a:lnTo>
                  <a:pt x="2938" y="1079"/>
                </a:lnTo>
                <a:lnTo>
                  <a:pt x="2940" y="1079"/>
                </a:lnTo>
                <a:lnTo>
                  <a:pt x="2942" y="1079"/>
                </a:lnTo>
                <a:lnTo>
                  <a:pt x="2936" y="1081"/>
                </a:lnTo>
                <a:lnTo>
                  <a:pt x="2932" y="1081"/>
                </a:lnTo>
                <a:lnTo>
                  <a:pt x="2930" y="1081"/>
                </a:lnTo>
                <a:lnTo>
                  <a:pt x="2928" y="1079"/>
                </a:lnTo>
                <a:lnTo>
                  <a:pt x="2926" y="1079"/>
                </a:lnTo>
                <a:lnTo>
                  <a:pt x="2924" y="1077"/>
                </a:lnTo>
                <a:lnTo>
                  <a:pt x="2924" y="1075"/>
                </a:lnTo>
                <a:lnTo>
                  <a:pt x="2926" y="1075"/>
                </a:lnTo>
                <a:close/>
                <a:moveTo>
                  <a:pt x="2913" y="1073"/>
                </a:moveTo>
                <a:lnTo>
                  <a:pt x="2915" y="1075"/>
                </a:lnTo>
                <a:lnTo>
                  <a:pt x="2917" y="1075"/>
                </a:lnTo>
                <a:lnTo>
                  <a:pt x="2917" y="1077"/>
                </a:lnTo>
                <a:lnTo>
                  <a:pt x="2917" y="1079"/>
                </a:lnTo>
                <a:lnTo>
                  <a:pt x="2915" y="1079"/>
                </a:lnTo>
                <a:lnTo>
                  <a:pt x="2913" y="1079"/>
                </a:lnTo>
                <a:lnTo>
                  <a:pt x="2911" y="1079"/>
                </a:lnTo>
                <a:lnTo>
                  <a:pt x="2909" y="1077"/>
                </a:lnTo>
                <a:lnTo>
                  <a:pt x="2909" y="1075"/>
                </a:lnTo>
                <a:lnTo>
                  <a:pt x="2913" y="1073"/>
                </a:lnTo>
                <a:close/>
                <a:moveTo>
                  <a:pt x="2922" y="1050"/>
                </a:moveTo>
                <a:lnTo>
                  <a:pt x="2917" y="1042"/>
                </a:lnTo>
                <a:lnTo>
                  <a:pt x="2919" y="1039"/>
                </a:lnTo>
                <a:lnTo>
                  <a:pt x="2922" y="1039"/>
                </a:lnTo>
                <a:lnTo>
                  <a:pt x="2924" y="1044"/>
                </a:lnTo>
                <a:lnTo>
                  <a:pt x="2922" y="1050"/>
                </a:lnTo>
                <a:close/>
                <a:moveTo>
                  <a:pt x="4372" y="793"/>
                </a:moveTo>
                <a:lnTo>
                  <a:pt x="4370" y="797"/>
                </a:lnTo>
                <a:lnTo>
                  <a:pt x="4366" y="795"/>
                </a:lnTo>
                <a:lnTo>
                  <a:pt x="4366" y="791"/>
                </a:lnTo>
                <a:lnTo>
                  <a:pt x="4370" y="789"/>
                </a:lnTo>
                <a:lnTo>
                  <a:pt x="4372" y="793"/>
                </a:lnTo>
                <a:close/>
                <a:moveTo>
                  <a:pt x="4382" y="795"/>
                </a:moveTo>
                <a:lnTo>
                  <a:pt x="4380" y="795"/>
                </a:lnTo>
                <a:lnTo>
                  <a:pt x="4376" y="791"/>
                </a:lnTo>
                <a:lnTo>
                  <a:pt x="4376" y="789"/>
                </a:lnTo>
                <a:lnTo>
                  <a:pt x="4378" y="787"/>
                </a:lnTo>
                <a:lnTo>
                  <a:pt x="4382" y="789"/>
                </a:lnTo>
                <a:lnTo>
                  <a:pt x="4382" y="791"/>
                </a:lnTo>
                <a:lnTo>
                  <a:pt x="4382" y="795"/>
                </a:lnTo>
                <a:close/>
                <a:moveTo>
                  <a:pt x="172" y="745"/>
                </a:moveTo>
                <a:lnTo>
                  <a:pt x="178" y="749"/>
                </a:lnTo>
                <a:lnTo>
                  <a:pt x="182" y="753"/>
                </a:lnTo>
                <a:lnTo>
                  <a:pt x="190" y="770"/>
                </a:lnTo>
                <a:lnTo>
                  <a:pt x="192" y="783"/>
                </a:lnTo>
                <a:lnTo>
                  <a:pt x="192" y="789"/>
                </a:lnTo>
                <a:lnTo>
                  <a:pt x="192" y="797"/>
                </a:lnTo>
                <a:lnTo>
                  <a:pt x="190" y="802"/>
                </a:lnTo>
                <a:lnTo>
                  <a:pt x="178" y="808"/>
                </a:lnTo>
                <a:lnTo>
                  <a:pt x="174" y="810"/>
                </a:lnTo>
                <a:lnTo>
                  <a:pt x="171" y="820"/>
                </a:lnTo>
                <a:lnTo>
                  <a:pt x="163" y="824"/>
                </a:lnTo>
                <a:lnTo>
                  <a:pt x="151" y="835"/>
                </a:lnTo>
                <a:lnTo>
                  <a:pt x="146" y="847"/>
                </a:lnTo>
                <a:lnTo>
                  <a:pt x="142" y="849"/>
                </a:lnTo>
                <a:lnTo>
                  <a:pt x="132" y="852"/>
                </a:lnTo>
                <a:lnTo>
                  <a:pt x="123" y="856"/>
                </a:lnTo>
                <a:lnTo>
                  <a:pt x="98" y="858"/>
                </a:lnTo>
                <a:lnTo>
                  <a:pt x="82" y="847"/>
                </a:lnTo>
                <a:lnTo>
                  <a:pt x="78" y="847"/>
                </a:lnTo>
                <a:lnTo>
                  <a:pt x="73" y="843"/>
                </a:lnTo>
                <a:lnTo>
                  <a:pt x="61" y="841"/>
                </a:lnTo>
                <a:lnTo>
                  <a:pt x="52" y="837"/>
                </a:lnTo>
                <a:lnTo>
                  <a:pt x="27" y="810"/>
                </a:lnTo>
                <a:lnTo>
                  <a:pt x="13" y="808"/>
                </a:lnTo>
                <a:lnTo>
                  <a:pt x="9" y="802"/>
                </a:lnTo>
                <a:lnTo>
                  <a:pt x="17" y="797"/>
                </a:lnTo>
                <a:lnTo>
                  <a:pt x="23" y="789"/>
                </a:lnTo>
                <a:lnTo>
                  <a:pt x="25" y="783"/>
                </a:lnTo>
                <a:lnTo>
                  <a:pt x="25" y="778"/>
                </a:lnTo>
                <a:lnTo>
                  <a:pt x="27" y="772"/>
                </a:lnTo>
                <a:lnTo>
                  <a:pt x="32" y="751"/>
                </a:lnTo>
                <a:lnTo>
                  <a:pt x="36" y="747"/>
                </a:lnTo>
                <a:lnTo>
                  <a:pt x="55" y="741"/>
                </a:lnTo>
                <a:lnTo>
                  <a:pt x="65" y="737"/>
                </a:lnTo>
                <a:lnTo>
                  <a:pt x="75" y="735"/>
                </a:lnTo>
                <a:lnTo>
                  <a:pt x="78" y="735"/>
                </a:lnTo>
                <a:lnTo>
                  <a:pt x="88" y="741"/>
                </a:lnTo>
                <a:lnTo>
                  <a:pt x="94" y="743"/>
                </a:lnTo>
                <a:lnTo>
                  <a:pt x="100" y="743"/>
                </a:lnTo>
                <a:lnTo>
                  <a:pt x="111" y="747"/>
                </a:lnTo>
                <a:lnTo>
                  <a:pt x="117" y="747"/>
                </a:lnTo>
                <a:lnTo>
                  <a:pt x="136" y="745"/>
                </a:lnTo>
                <a:lnTo>
                  <a:pt x="140" y="741"/>
                </a:lnTo>
                <a:lnTo>
                  <a:pt x="144" y="737"/>
                </a:lnTo>
                <a:lnTo>
                  <a:pt x="149" y="735"/>
                </a:lnTo>
                <a:lnTo>
                  <a:pt x="155" y="733"/>
                </a:lnTo>
                <a:lnTo>
                  <a:pt x="161" y="731"/>
                </a:lnTo>
                <a:lnTo>
                  <a:pt x="169" y="743"/>
                </a:lnTo>
                <a:lnTo>
                  <a:pt x="172" y="745"/>
                </a:lnTo>
                <a:close/>
                <a:moveTo>
                  <a:pt x="3915" y="664"/>
                </a:moveTo>
                <a:lnTo>
                  <a:pt x="3913" y="664"/>
                </a:lnTo>
                <a:lnTo>
                  <a:pt x="3909" y="664"/>
                </a:lnTo>
                <a:lnTo>
                  <a:pt x="3911" y="672"/>
                </a:lnTo>
                <a:lnTo>
                  <a:pt x="3909" y="672"/>
                </a:lnTo>
                <a:lnTo>
                  <a:pt x="3907" y="670"/>
                </a:lnTo>
                <a:lnTo>
                  <a:pt x="3907" y="662"/>
                </a:lnTo>
                <a:lnTo>
                  <a:pt x="3915" y="662"/>
                </a:lnTo>
                <a:lnTo>
                  <a:pt x="3915" y="664"/>
                </a:lnTo>
                <a:close/>
                <a:moveTo>
                  <a:pt x="7" y="662"/>
                </a:moveTo>
                <a:lnTo>
                  <a:pt x="0" y="662"/>
                </a:lnTo>
                <a:lnTo>
                  <a:pt x="0" y="660"/>
                </a:lnTo>
                <a:lnTo>
                  <a:pt x="2" y="657"/>
                </a:lnTo>
                <a:lnTo>
                  <a:pt x="5" y="657"/>
                </a:lnTo>
                <a:lnTo>
                  <a:pt x="7" y="660"/>
                </a:lnTo>
                <a:lnTo>
                  <a:pt x="7" y="662"/>
                </a:lnTo>
                <a:close/>
                <a:moveTo>
                  <a:pt x="4514" y="658"/>
                </a:moveTo>
                <a:lnTo>
                  <a:pt x="4516" y="660"/>
                </a:lnTo>
                <a:lnTo>
                  <a:pt x="4526" y="660"/>
                </a:lnTo>
                <a:lnTo>
                  <a:pt x="4530" y="660"/>
                </a:lnTo>
                <a:lnTo>
                  <a:pt x="4534" y="664"/>
                </a:lnTo>
                <a:lnTo>
                  <a:pt x="4539" y="664"/>
                </a:lnTo>
                <a:lnTo>
                  <a:pt x="4543" y="666"/>
                </a:lnTo>
                <a:lnTo>
                  <a:pt x="4547" y="664"/>
                </a:lnTo>
                <a:lnTo>
                  <a:pt x="4555" y="664"/>
                </a:lnTo>
                <a:lnTo>
                  <a:pt x="4560" y="666"/>
                </a:lnTo>
                <a:lnTo>
                  <a:pt x="4562" y="670"/>
                </a:lnTo>
                <a:lnTo>
                  <a:pt x="4568" y="674"/>
                </a:lnTo>
                <a:lnTo>
                  <a:pt x="4574" y="670"/>
                </a:lnTo>
                <a:lnTo>
                  <a:pt x="4580" y="670"/>
                </a:lnTo>
                <a:lnTo>
                  <a:pt x="4587" y="676"/>
                </a:lnTo>
                <a:lnTo>
                  <a:pt x="4599" y="680"/>
                </a:lnTo>
                <a:lnTo>
                  <a:pt x="4610" y="682"/>
                </a:lnTo>
                <a:lnTo>
                  <a:pt x="4620" y="685"/>
                </a:lnTo>
                <a:lnTo>
                  <a:pt x="4624" y="682"/>
                </a:lnTo>
                <a:lnTo>
                  <a:pt x="4630" y="680"/>
                </a:lnTo>
                <a:lnTo>
                  <a:pt x="4637" y="685"/>
                </a:lnTo>
                <a:lnTo>
                  <a:pt x="4647" y="687"/>
                </a:lnTo>
                <a:lnTo>
                  <a:pt x="4651" y="689"/>
                </a:lnTo>
                <a:lnTo>
                  <a:pt x="4658" y="689"/>
                </a:lnTo>
                <a:lnTo>
                  <a:pt x="4666" y="695"/>
                </a:lnTo>
                <a:lnTo>
                  <a:pt x="4670" y="695"/>
                </a:lnTo>
                <a:lnTo>
                  <a:pt x="4674" y="691"/>
                </a:lnTo>
                <a:lnTo>
                  <a:pt x="4678" y="691"/>
                </a:lnTo>
                <a:lnTo>
                  <a:pt x="4681" y="691"/>
                </a:lnTo>
                <a:lnTo>
                  <a:pt x="4685" y="687"/>
                </a:lnTo>
                <a:lnTo>
                  <a:pt x="4693" y="683"/>
                </a:lnTo>
                <a:lnTo>
                  <a:pt x="4697" y="687"/>
                </a:lnTo>
                <a:lnTo>
                  <a:pt x="4702" y="689"/>
                </a:lnTo>
                <a:lnTo>
                  <a:pt x="4706" y="695"/>
                </a:lnTo>
                <a:lnTo>
                  <a:pt x="4708" y="699"/>
                </a:lnTo>
                <a:lnTo>
                  <a:pt x="4712" y="701"/>
                </a:lnTo>
                <a:lnTo>
                  <a:pt x="4714" y="705"/>
                </a:lnTo>
                <a:lnTo>
                  <a:pt x="4720" y="708"/>
                </a:lnTo>
                <a:lnTo>
                  <a:pt x="4726" y="708"/>
                </a:lnTo>
                <a:lnTo>
                  <a:pt x="4722" y="714"/>
                </a:lnTo>
                <a:lnTo>
                  <a:pt x="4704" y="710"/>
                </a:lnTo>
                <a:lnTo>
                  <a:pt x="4693" y="714"/>
                </a:lnTo>
                <a:lnTo>
                  <a:pt x="4687" y="716"/>
                </a:lnTo>
                <a:lnTo>
                  <a:pt x="4681" y="718"/>
                </a:lnTo>
                <a:lnTo>
                  <a:pt x="4679" y="714"/>
                </a:lnTo>
                <a:lnTo>
                  <a:pt x="4678" y="710"/>
                </a:lnTo>
                <a:lnTo>
                  <a:pt x="4676" y="705"/>
                </a:lnTo>
                <a:lnTo>
                  <a:pt x="4670" y="706"/>
                </a:lnTo>
                <a:lnTo>
                  <a:pt x="4662" y="706"/>
                </a:lnTo>
                <a:lnTo>
                  <a:pt x="4658" y="708"/>
                </a:lnTo>
                <a:lnTo>
                  <a:pt x="4656" y="712"/>
                </a:lnTo>
                <a:lnTo>
                  <a:pt x="4656" y="716"/>
                </a:lnTo>
                <a:lnTo>
                  <a:pt x="4660" y="720"/>
                </a:lnTo>
                <a:lnTo>
                  <a:pt x="4647" y="726"/>
                </a:lnTo>
                <a:lnTo>
                  <a:pt x="4637" y="722"/>
                </a:lnTo>
                <a:lnTo>
                  <a:pt x="4631" y="722"/>
                </a:lnTo>
                <a:lnTo>
                  <a:pt x="4628" y="726"/>
                </a:lnTo>
                <a:lnTo>
                  <a:pt x="4624" y="730"/>
                </a:lnTo>
                <a:lnTo>
                  <a:pt x="4622" y="730"/>
                </a:lnTo>
                <a:lnTo>
                  <a:pt x="4622" y="726"/>
                </a:lnTo>
                <a:lnTo>
                  <a:pt x="4618" y="724"/>
                </a:lnTo>
                <a:lnTo>
                  <a:pt x="4612" y="728"/>
                </a:lnTo>
                <a:lnTo>
                  <a:pt x="4614" y="731"/>
                </a:lnTo>
                <a:lnTo>
                  <a:pt x="4610" y="735"/>
                </a:lnTo>
                <a:lnTo>
                  <a:pt x="4606" y="735"/>
                </a:lnTo>
                <a:lnTo>
                  <a:pt x="4608" y="741"/>
                </a:lnTo>
                <a:lnTo>
                  <a:pt x="4605" y="745"/>
                </a:lnTo>
                <a:lnTo>
                  <a:pt x="4603" y="743"/>
                </a:lnTo>
                <a:lnTo>
                  <a:pt x="4601" y="743"/>
                </a:lnTo>
                <a:lnTo>
                  <a:pt x="4599" y="745"/>
                </a:lnTo>
                <a:lnTo>
                  <a:pt x="4599" y="751"/>
                </a:lnTo>
                <a:lnTo>
                  <a:pt x="4597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51"/>
                </a:lnTo>
                <a:lnTo>
                  <a:pt x="4591" y="751"/>
                </a:lnTo>
                <a:lnTo>
                  <a:pt x="4589" y="751"/>
                </a:lnTo>
                <a:lnTo>
                  <a:pt x="4585" y="751"/>
                </a:lnTo>
                <a:lnTo>
                  <a:pt x="4582" y="749"/>
                </a:lnTo>
                <a:lnTo>
                  <a:pt x="4582" y="745"/>
                </a:lnTo>
                <a:lnTo>
                  <a:pt x="4583" y="745"/>
                </a:lnTo>
                <a:lnTo>
                  <a:pt x="4587" y="743"/>
                </a:lnTo>
                <a:lnTo>
                  <a:pt x="4593" y="741"/>
                </a:lnTo>
                <a:lnTo>
                  <a:pt x="4595" y="743"/>
                </a:lnTo>
                <a:lnTo>
                  <a:pt x="4597" y="743"/>
                </a:lnTo>
                <a:lnTo>
                  <a:pt x="4597" y="739"/>
                </a:lnTo>
                <a:lnTo>
                  <a:pt x="4601" y="739"/>
                </a:lnTo>
                <a:lnTo>
                  <a:pt x="4603" y="733"/>
                </a:lnTo>
                <a:lnTo>
                  <a:pt x="4597" y="733"/>
                </a:lnTo>
                <a:lnTo>
                  <a:pt x="4595" y="728"/>
                </a:lnTo>
                <a:lnTo>
                  <a:pt x="4585" y="730"/>
                </a:lnTo>
                <a:lnTo>
                  <a:pt x="4585" y="726"/>
                </a:lnTo>
                <a:lnTo>
                  <a:pt x="4583" y="724"/>
                </a:lnTo>
                <a:lnTo>
                  <a:pt x="4580" y="724"/>
                </a:lnTo>
                <a:lnTo>
                  <a:pt x="4576" y="722"/>
                </a:lnTo>
                <a:lnTo>
                  <a:pt x="4572" y="722"/>
                </a:lnTo>
                <a:lnTo>
                  <a:pt x="4562" y="716"/>
                </a:lnTo>
                <a:lnTo>
                  <a:pt x="4558" y="718"/>
                </a:lnTo>
                <a:lnTo>
                  <a:pt x="4560" y="722"/>
                </a:lnTo>
                <a:lnTo>
                  <a:pt x="4557" y="728"/>
                </a:lnTo>
                <a:lnTo>
                  <a:pt x="4549" y="724"/>
                </a:lnTo>
                <a:lnTo>
                  <a:pt x="4547" y="726"/>
                </a:lnTo>
                <a:lnTo>
                  <a:pt x="4541" y="730"/>
                </a:lnTo>
                <a:lnTo>
                  <a:pt x="4541" y="733"/>
                </a:lnTo>
                <a:lnTo>
                  <a:pt x="4545" y="739"/>
                </a:lnTo>
                <a:lnTo>
                  <a:pt x="4541" y="739"/>
                </a:lnTo>
                <a:lnTo>
                  <a:pt x="4539" y="741"/>
                </a:lnTo>
                <a:lnTo>
                  <a:pt x="4535" y="751"/>
                </a:lnTo>
                <a:lnTo>
                  <a:pt x="4530" y="749"/>
                </a:lnTo>
                <a:lnTo>
                  <a:pt x="4524" y="749"/>
                </a:lnTo>
                <a:lnTo>
                  <a:pt x="4510" y="747"/>
                </a:lnTo>
                <a:lnTo>
                  <a:pt x="4510" y="753"/>
                </a:lnTo>
                <a:lnTo>
                  <a:pt x="4509" y="756"/>
                </a:lnTo>
                <a:lnTo>
                  <a:pt x="4505" y="751"/>
                </a:lnTo>
                <a:lnTo>
                  <a:pt x="4491" y="754"/>
                </a:lnTo>
                <a:lnTo>
                  <a:pt x="4487" y="754"/>
                </a:lnTo>
                <a:lnTo>
                  <a:pt x="4485" y="747"/>
                </a:lnTo>
                <a:lnTo>
                  <a:pt x="4480" y="749"/>
                </a:lnTo>
                <a:lnTo>
                  <a:pt x="4482" y="756"/>
                </a:lnTo>
                <a:lnTo>
                  <a:pt x="4476" y="758"/>
                </a:lnTo>
                <a:lnTo>
                  <a:pt x="4470" y="756"/>
                </a:lnTo>
                <a:lnTo>
                  <a:pt x="4466" y="758"/>
                </a:lnTo>
                <a:lnTo>
                  <a:pt x="4464" y="762"/>
                </a:lnTo>
                <a:lnTo>
                  <a:pt x="4464" y="768"/>
                </a:lnTo>
                <a:lnTo>
                  <a:pt x="4461" y="768"/>
                </a:lnTo>
                <a:lnTo>
                  <a:pt x="4457" y="764"/>
                </a:lnTo>
                <a:lnTo>
                  <a:pt x="4455" y="758"/>
                </a:lnTo>
                <a:lnTo>
                  <a:pt x="4453" y="753"/>
                </a:lnTo>
                <a:lnTo>
                  <a:pt x="4447" y="751"/>
                </a:lnTo>
                <a:lnTo>
                  <a:pt x="4441" y="754"/>
                </a:lnTo>
                <a:lnTo>
                  <a:pt x="4436" y="758"/>
                </a:lnTo>
                <a:lnTo>
                  <a:pt x="4437" y="762"/>
                </a:lnTo>
                <a:lnTo>
                  <a:pt x="4443" y="764"/>
                </a:lnTo>
                <a:lnTo>
                  <a:pt x="4447" y="766"/>
                </a:lnTo>
                <a:lnTo>
                  <a:pt x="4451" y="768"/>
                </a:lnTo>
                <a:lnTo>
                  <a:pt x="4457" y="774"/>
                </a:lnTo>
                <a:lnTo>
                  <a:pt x="4455" y="779"/>
                </a:lnTo>
                <a:lnTo>
                  <a:pt x="4449" y="781"/>
                </a:lnTo>
                <a:lnTo>
                  <a:pt x="4437" y="785"/>
                </a:lnTo>
                <a:lnTo>
                  <a:pt x="4432" y="787"/>
                </a:lnTo>
                <a:lnTo>
                  <a:pt x="4430" y="783"/>
                </a:lnTo>
                <a:lnTo>
                  <a:pt x="4428" y="764"/>
                </a:lnTo>
                <a:lnTo>
                  <a:pt x="4418" y="760"/>
                </a:lnTo>
                <a:lnTo>
                  <a:pt x="4409" y="762"/>
                </a:lnTo>
                <a:lnTo>
                  <a:pt x="4407" y="770"/>
                </a:lnTo>
                <a:lnTo>
                  <a:pt x="4416" y="774"/>
                </a:lnTo>
                <a:lnTo>
                  <a:pt x="4420" y="774"/>
                </a:lnTo>
                <a:lnTo>
                  <a:pt x="4424" y="776"/>
                </a:lnTo>
                <a:lnTo>
                  <a:pt x="4424" y="779"/>
                </a:lnTo>
                <a:lnTo>
                  <a:pt x="4422" y="781"/>
                </a:lnTo>
                <a:lnTo>
                  <a:pt x="4422" y="789"/>
                </a:lnTo>
                <a:lnTo>
                  <a:pt x="4411" y="797"/>
                </a:lnTo>
                <a:lnTo>
                  <a:pt x="4401" y="799"/>
                </a:lnTo>
                <a:lnTo>
                  <a:pt x="4397" y="797"/>
                </a:lnTo>
                <a:lnTo>
                  <a:pt x="4395" y="793"/>
                </a:lnTo>
                <a:lnTo>
                  <a:pt x="4401" y="785"/>
                </a:lnTo>
                <a:lnTo>
                  <a:pt x="4399" y="781"/>
                </a:lnTo>
                <a:lnTo>
                  <a:pt x="4395" y="778"/>
                </a:lnTo>
                <a:lnTo>
                  <a:pt x="4389" y="778"/>
                </a:lnTo>
                <a:lnTo>
                  <a:pt x="4386" y="778"/>
                </a:lnTo>
                <a:lnTo>
                  <a:pt x="4380" y="779"/>
                </a:lnTo>
                <a:lnTo>
                  <a:pt x="4376" y="783"/>
                </a:lnTo>
                <a:lnTo>
                  <a:pt x="4363" y="779"/>
                </a:lnTo>
                <a:lnTo>
                  <a:pt x="4357" y="779"/>
                </a:lnTo>
                <a:lnTo>
                  <a:pt x="4341" y="781"/>
                </a:lnTo>
                <a:lnTo>
                  <a:pt x="4336" y="779"/>
                </a:lnTo>
                <a:lnTo>
                  <a:pt x="4328" y="783"/>
                </a:lnTo>
                <a:lnTo>
                  <a:pt x="4318" y="785"/>
                </a:lnTo>
                <a:lnTo>
                  <a:pt x="4315" y="785"/>
                </a:lnTo>
                <a:lnTo>
                  <a:pt x="4307" y="787"/>
                </a:lnTo>
                <a:lnTo>
                  <a:pt x="4301" y="787"/>
                </a:lnTo>
                <a:lnTo>
                  <a:pt x="4292" y="793"/>
                </a:lnTo>
                <a:lnTo>
                  <a:pt x="4288" y="799"/>
                </a:lnTo>
                <a:lnTo>
                  <a:pt x="4280" y="802"/>
                </a:lnTo>
                <a:lnTo>
                  <a:pt x="4274" y="804"/>
                </a:lnTo>
                <a:lnTo>
                  <a:pt x="4267" y="806"/>
                </a:lnTo>
                <a:lnTo>
                  <a:pt x="4263" y="808"/>
                </a:lnTo>
                <a:lnTo>
                  <a:pt x="4259" y="806"/>
                </a:lnTo>
                <a:lnTo>
                  <a:pt x="4255" y="804"/>
                </a:lnTo>
                <a:lnTo>
                  <a:pt x="4249" y="806"/>
                </a:lnTo>
                <a:lnTo>
                  <a:pt x="4242" y="804"/>
                </a:lnTo>
                <a:lnTo>
                  <a:pt x="4228" y="801"/>
                </a:lnTo>
                <a:lnTo>
                  <a:pt x="4224" y="799"/>
                </a:lnTo>
                <a:lnTo>
                  <a:pt x="4217" y="797"/>
                </a:lnTo>
                <a:lnTo>
                  <a:pt x="4203" y="789"/>
                </a:lnTo>
                <a:lnTo>
                  <a:pt x="4197" y="783"/>
                </a:lnTo>
                <a:lnTo>
                  <a:pt x="4196" y="776"/>
                </a:lnTo>
                <a:lnTo>
                  <a:pt x="4186" y="766"/>
                </a:lnTo>
                <a:lnTo>
                  <a:pt x="4188" y="754"/>
                </a:lnTo>
                <a:lnTo>
                  <a:pt x="4188" y="749"/>
                </a:lnTo>
                <a:lnTo>
                  <a:pt x="4188" y="743"/>
                </a:lnTo>
                <a:lnTo>
                  <a:pt x="4184" y="737"/>
                </a:lnTo>
                <a:lnTo>
                  <a:pt x="4190" y="735"/>
                </a:lnTo>
                <a:lnTo>
                  <a:pt x="4197" y="735"/>
                </a:lnTo>
                <a:lnTo>
                  <a:pt x="4203" y="735"/>
                </a:lnTo>
                <a:lnTo>
                  <a:pt x="4207" y="737"/>
                </a:lnTo>
                <a:lnTo>
                  <a:pt x="4211" y="735"/>
                </a:lnTo>
                <a:lnTo>
                  <a:pt x="4222" y="735"/>
                </a:lnTo>
                <a:lnTo>
                  <a:pt x="4230" y="735"/>
                </a:lnTo>
                <a:lnTo>
                  <a:pt x="4232" y="735"/>
                </a:lnTo>
                <a:lnTo>
                  <a:pt x="4244" y="735"/>
                </a:lnTo>
                <a:lnTo>
                  <a:pt x="4276" y="722"/>
                </a:lnTo>
                <a:lnTo>
                  <a:pt x="4280" y="720"/>
                </a:lnTo>
                <a:lnTo>
                  <a:pt x="4286" y="720"/>
                </a:lnTo>
                <a:lnTo>
                  <a:pt x="4290" y="720"/>
                </a:lnTo>
                <a:lnTo>
                  <a:pt x="4297" y="699"/>
                </a:lnTo>
                <a:lnTo>
                  <a:pt x="4301" y="699"/>
                </a:lnTo>
                <a:lnTo>
                  <a:pt x="4311" y="708"/>
                </a:lnTo>
                <a:lnTo>
                  <a:pt x="4313" y="708"/>
                </a:lnTo>
                <a:lnTo>
                  <a:pt x="4315" y="705"/>
                </a:lnTo>
                <a:lnTo>
                  <a:pt x="4320" y="705"/>
                </a:lnTo>
                <a:lnTo>
                  <a:pt x="4328" y="706"/>
                </a:lnTo>
                <a:lnTo>
                  <a:pt x="4334" y="706"/>
                </a:lnTo>
                <a:lnTo>
                  <a:pt x="4345" y="703"/>
                </a:lnTo>
                <a:lnTo>
                  <a:pt x="4351" y="699"/>
                </a:lnTo>
                <a:lnTo>
                  <a:pt x="4370" y="693"/>
                </a:lnTo>
                <a:lnTo>
                  <a:pt x="4380" y="691"/>
                </a:lnTo>
                <a:lnTo>
                  <a:pt x="4384" y="689"/>
                </a:lnTo>
                <a:lnTo>
                  <a:pt x="4388" y="689"/>
                </a:lnTo>
                <a:lnTo>
                  <a:pt x="4391" y="689"/>
                </a:lnTo>
                <a:lnTo>
                  <a:pt x="4395" y="687"/>
                </a:lnTo>
                <a:lnTo>
                  <a:pt x="4409" y="687"/>
                </a:lnTo>
                <a:lnTo>
                  <a:pt x="4414" y="685"/>
                </a:lnTo>
                <a:lnTo>
                  <a:pt x="4420" y="680"/>
                </a:lnTo>
                <a:lnTo>
                  <a:pt x="4420" y="674"/>
                </a:lnTo>
                <a:lnTo>
                  <a:pt x="4420" y="672"/>
                </a:lnTo>
                <a:lnTo>
                  <a:pt x="4424" y="668"/>
                </a:lnTo>
                <a:lnTo>
                  <a:pt x="4434" y="664"/>
                </a:lnTo>
                <a:lnTo>
                  <a:pt x="4437" y="664"/>
                </a:lnTo>
                <a:lnTo>
                  <a:pt x="4451" y="662"/>
                </a:lnTo>
                <a:lnTo>
                  <a:pt x="4459" y="662"/>
                </a:lnTo>
                <a:lnTo>
                  <a:pt x="4497" y="657"/>
                </a:lnTo>
                <a:lnTo>
                  <a:pt x="4501" y="657"/>
                </a:lnTo>
                <a:lnTo>
                  <a:pt x="4510" y="657"/>
                </a:lnTo>
                <a:lnTo>
                  <a:pt x="4514" y="658"/>
                </a:lnTo>
                <a:close/>
                <a:moveTo>
                  <a:pt x="4138" y="561"/>
                </a:moveTo>
                <a:lnTo>
                  <a:pt x="4142" y="562"/>
                </a:lnTo>
                <a:lnTo>
                  <a:pt x="4144" y="561"/>
                </a:lnTo>
                <a:lnTo>
                  <a:pt x="4146" y="561"/>
                </a:lnTo>
                <a:lnTo>
                  <a:pt x="4146" y="564"/>
                </a:lnTo>
                <a:lnTo>
                  <a:pt x="4142" y="564"/>
                </a:lnTo>
                <a:lnTo>
                  <a:pt x="4140" y="566"/>
                </a:lnTo>
                <a:lnTo>
                  <a:pt x="4138" y="564"/>
                </a:lnTo>
                <a:lnTo>
                  <a:pt x="4138" y="566"/>
                </a:lnTo>
                <a:lnTo>
                  <a:pt x="4136" y="564"/>
                </a:lnTo>
                <a:lnTo>
                  <a:pt x="4136" y="562"/>
                </a:lnTo>
                <a:lnTo>
                  <a:pt x="4136" y="561"/>
                </a:lnTo>
                <a:lnTo>
                  <a:pt x="4138" y="561"/>
                </a:lnTo>
                <a:close/>
                <a:moveTo>
                  <a:pt x="4184" y="499"/>
                </a:moveTo>
                <a:lnTo>
                  <a:pt x="4182" y="499"/>
                </a:lnTo>
                <a:lnTo>
                  <a:pt x="4180" y="499"/>
                </a:lnTo>
                <a:lnTo>
                  <a:pt x="4180" y="497"/>
                </a:lnTo>
                <a:lnTo>
                  <a:pt x="4180" y="495"/>
                </a:lnTo>
                <a:lnTo>
                  <a:pt x="4186" y="491"/>
                </a:lnTo>
                <a:lnTo>
                  <a:pt x="4188" y="493"/>
                </a:lnTo>
                <a:lnTo>
                  <a:pt x="4186" y="499"/>
                </a:lnTo>
                <a:lnTo>
                  <a:pt x="4184" y="499"/>
                </a:lnTo>
                <a:close/>
                <a:moveTo>
                  <a:pt x="4171" y="482"/>
                </a:moveTo>
                <a:lnTo>
                  <a:pt x="4171" y="488"/>
                </a:lnTo>
                <a:lnTo>
                  <a:pt x="4174" y="495"/>
                </a:lnTo>
                <a:lnTo>
                  <a:pt x="4174" y="497"/>
                </a:lnTo>
                <a:lnTo>
                  <a:pt x="4165" y="497"/>
                </a:lnTo>
                <a:lnTo>
                  <a:pt x="4161" y="495"/>
                </a:lnTo>
                <a:lnTo>
                  <a:pt x="4155" y="495"/>
                </a:lnTo>
                <a:lnTo>
                  <a:pt x="4148" y="495"/>
                </a:lnTo>
                <a:lnTo>
                  <a:pt x="4146" y="490"/>
                </a:lnTo>
                <a:lnTo>
                  <a:pt x="4146" y="484"/>
                </a:lnTo>
                <a:lnTo>
                  <a:pt x="4153" y="482"/>
                </a:lnTo>
                <a:lnTo>
                  <a:pt x="4157" y="482"/>
                </a:lnTo>
                <a:lnTo>
                  <a:pt x="4163" y="486"/>
                </a:lnTo>
                <a:lnTo>
                  <a:pt x="4165" y="486"/>
                </a:lnTo>
                <a:lnTo>
                  <a:pt x="4171" y="482"/>
                </a:lnTo>
                <a:close/>
                <a:moveTo>
                  <a:pt x="4130" y="378"/>
                </a:moveTo>
                <a:lnTo>
                  <a:pt x="4128" y="380"/>
                </a:lnTo>
                <a:lnTo>
                  <a:pt x="4124" y="378"/>
                </a:lnTo>
                <a:lnTo>
                  <a:pt x="4126" y="374"/>
                </a:lnTo>
                <a:lnTo>
                  <a:pt x="4128" y="372"/>
                </a:lnTo>
                <a:lnTo>
                  <a:pt x="4128" y="376"/>
                </a:lnTo>
                <a:lnTo>
                  <a:pt x="4130" y="378"/>
                </a:lnTo>
                <a:close/>
                <a:moveTo>
                  <a:pt x="4624" y="409"/>
                </a:moveTo>
                <a:lnTo>
                  <a:pt x="4622" y="411"/>
                </a:lnTo>
                <a:lnTo>
                  <a:pt x="4618" y="407"/>
                </a:lnTo>
                <a:lnTo>
                  <a:pt x="4618" y="401"/>
                </a:lnTo>
                <a:lnTo>
                  <a:pt x="4616" y="399"/>
                </a:lnTo>
                <a:lnTo>
                  <a:pt x="4608" y="395"/>
                </a:lnTo>
                <a:lnTo>
                  <a:pt x="4608" y="384"/>
                </a:lnTo>
                <a:lnTo>
                  <a:pt x="4610" y="380"/>
                </a:lnTo>
                <a:lnTo>
                  <a:pt x="4616" y="378"/>
                </a:lnTo>
                <a:lnTo>
                  <a:pt x="4618" y="372"/>
                </a:lnTo>
                <a:lnTo>
                  <a:pt x="4620" y="371"/>
                </a:lnTo>
                <a:lnTo>
                  <a:pt x="4622" y="372"/>
                </a:lnTo>
                <a:lnTo>
                  <a:pt x="4622" y="376"/>
                </a:lnTo>
                <a:lnTo>
                  <a:pt x="4622" y="380"/>
                </a:lnTo>
                <a:lnTo>
                  <a:pt x="4624" y="386"/>
                </a:lnTo>
                <a:lnTo>
                  <a:pt x="4624" y="395"/>
                </a:lnTo>
                <a:lnTo>
                  <a:pt x="4620" y="399"/>
                </a:lnTo>
                <a:lnTo>
                  <a:pt x="4622" y="401"/>
                </a:lnTo>
                <a:lnTo>
                  <a:pt x="4624" y="405"/>
                </a:lnTo>
                <a:lnTo>
                  <a:pt x="4626" y="407"/>
                </a:lnTo>
                <a:lnTo>
                  <a:pt x="4624" y="409"/>
                </a:lnTo>
                <a:close/>
                <a:moveTo>
                  <a:pt x="4806" y="367"/>
                </a:moveTo>
                <a:lnTo>
                  <a:pt x="4804" y="369"/>
                </a:lnTo>
                <a:lnTo>
                  <a:pt x="4804" y="372"/>
                </a:lnTo>
                <a:lnTo>
                  <a:pt x="4808" y="378"/>
                </a:lnTo>
                <a:lnTo>
                  <a:pt x="4812" y="376"/>
                </a:lnTo>
                <a:lnTo>
                  <a:pt x="4812" y="378"/>
                </a:lnTo>
                <a:lnTo>
                  <a:pt x="4810" y="380"/>
                </a:lnTo>
                <a:lnTo>
                  <a:pt x="4808" y="382"/>
                </a:lnTo>
                <a:lnTo>
                  <a:pt x="4804" y="380"/>
                </a:lnTo>
                <a:lnTo>
                  <a:pt x="4797" y="380"/>
                </a:lnTo>
                <a:lnTo>
                  <a:pt x="4793" y="371"/>
                </a:lnTo>
                <a:lnTo>
                  <a:pt x="4783" y="365"/>
                </a:lnTo>
                <a:lnTo>
                  <a:pt x="4781" y="361"/>
                </a:lnTo>
                <a:lnTo>
                  <a:pt x="4787" y="359"/>
                </a:lnTo>
                <a:lnTo>
                  <a:pt x="4799" y="367"/>
                </a:lnTo>
                <a:lnTo>
                  <a:pt x="4802" y="367"/>
                </a:lnTo>
                <a:lnTo>
                  <a:pt x="4802" y="363"/>
                </a:lnTo>
                <a:lnTo>
                  <a:pt x="4800" y="357"/>
                </a:lnTo>
                <a:lnTo>
                  <a:pt x="4802" y="357"/>
                </a:lnTo>
                <a:lnTo>
                  <a:pt x="4808" y="359"/>
                </a:lnTo>
                <a:lnTo>
                  <a:pt x="4812" y="361"/>
                </a:lnTo>
                <a:lnTo>
                  <a:pt x="4810" y="365"/>
                </a:lnTo>
                <a:lnTo>
                  <a:pt x="4806" y="367"/>
                </a:lnTo>
                <a:close/>
                <a:moveTo>
                  <a:pt x="4534" y="353"/>
                </a:moveTo>
                <a:lnTo>
                  <a:pt x="4535" y="353"/>
                </a:lnTo>
                <a:lnTo>
                  <a:pt x="4537" y="351"/>
                </a:lnTo>
                <a:lnTo>
                  <a:pt x="4541" y="353"/>
                </a:lnTo>
                <a:lnTo>
                  <a:pt x="4539" y="355"/>
                </a:lnTo>
                <a:lnTo>
                  <a:pt x="4539" y="357"/>
                </a:lnTo>
                <a:lnTo>
                  <a:pt x="4541" y="359"/>
                </a:lnTo>
                <a:lnTo>
                  <a:pt x="4541" y="361"/>
                </a:lnTo>
                <a:lnTo>
                  <a:pt x="4539" y="361"/>
                </a:lnTo>
                <a:lnTo>
                  <a:pt x="4535" y="357"/>
                </a:lnTo>
                <a:lnTo>
                  <a:pt x="4534" y="355"/>
                </a:lnTo>
                <a:lnTo>
                  <a:pt x="4532" y="353"/>
                </a:lnTo>
                <a:lnTo>
                  <a:pt x="4532" y="351"/>
                </a:lnTo>
                <a:lnTo>
                  <a:pt x="4534" y="353"/>
                </a:lnTo>
                <a:close/>
                <a:moveTo>
                  <a:pt x="4115" y="326"/>
                </a:moveTo>
                <a:lnTo>
                  <a:pt x="4115" y="330"/>
                </a:lnTo>
                <a:lnTo>
                  <a:pt x="4111" y="336"/>
                </a:lnTo>
                <a:lnTo>
                  <a:pt x="4111" y="332"/>
                </a:lnTo>
                <a:lnTo>
                  <a:pt x="4113" y="330"/>
                </a:lnTo>
                <a:lnTo>
                  <a:pt x="4111" y="330"/>
                </a:lnTo>
                <a:lnTo>
                  <a:pt x="4113" y="328"/>
                </a:lnTo>
                <a:lnTo>
                  <a:pt x="4113" y="330"/>
                </a:lnTo>
                <a:lnTo>
                  <a:pt x="4115" y="326"/>
                </a:lnTo>
                <a:close/>
                <a:moveTo>
                  <a:pt x="4111" y="328"/>
                </a:moveTo>
                <a:lnTo>
                  <a:pt x="4109" y="326"/>
                </a:lnTo>
                <a:lnTo>
                  <a:pt x="4107" y="326"/>
                </a:lnTo>
                <a:lnTo>
                  <a:pt x="4107" y="324"/>
                </a:lnTo>
                <a:lnTo>
                  <a:pt x="4107" y="323"/>
                </a:lnTo>
                <a:lnTo>
                  <a:pt x="4109" y="323"/>
                </a:lnTo>
                <a:lnTo>
                  <a:pt x="4111" y="326"/>
                </a:lnTo>
                <a:lnTo>
                  <a:pt x="4111" y="328"/>
                </a:lnTo>
                <a:close/>
                <a:moveTo>
                  <a:pt x="4733" y="323"/>
                </a:moveTo>
                <a:lnTo>
                  <a:pt x="4739" y="324"/>
                </a:lnTo>
                <a:lnTo>
                  <a:pt x="4745" y="323"/>
                </a:lnTo>
                <a:lnTo>
                  <a:pt x="4750" y="323"/>
                </a:lnTo>
                <a:lnTo>
                  <a:pt x="4758" y="326"/>
                </a:lnTo>
                <a:lnTo>
                  <a:pt x="4762" y="332"/>
                </a:lnTo>
                <a:lnTo>
                  <a:pt x="4768" y="334"/>
                </a:lnTo>
                <a:lnTo>
                  <a:pt x="4768" y="338"/>
                </a:lnTo>
                <a:lnTo>
                  <a:pt x="4766" y="338"/>
                </a:lnTo>
                <a:lnTo>
                  <a:pt x="4760" y="336"/>
                </a:lnTo>
                <a:lnTo>
                  <a:pt x="4758" y="336"/>
                </a:lnTo>
                <a:lnTo>
                  <a:pt x="4754" y="338"/>
                </a:lnTo>
                <a:lnTo>
                  <a:pt x="4749" y="338"/>
                </a:lnTo>
                <a:lnTo>
                  <a:pt x="4745" y="336"/>
                </a:lnTo>
                <a:lnTo>
                  <a:pt x="4739" y="332"/>
                </a:lnTo>
                <a:lnTo>
                  <a:pt x="4737" y="330"/>
                </a:lnTo>
                <a:lnTo>
                  <a:pt x="4735" y="328"/>
                </a:lnTo>
                <a:lnTo>
                  <a:pt x="4731" y="324"/>
                </a:lnTo>
                <a:lnTo>
                  <a:pt x="4733" y="323"/>
                </a:lnTo>
                <a:close/>
                <a:moveTo>
                  <a:pt x="4639" y="347"/>
                </a:moveTo>
                <a:lnTo>
                  <a:pt x="4649" y="349"/>
                </a:lnTo>
                <a:lnTo>
                  <a:pt x="4651" y="346"/>
                </a:lnTo>
                <a:lnTo>
                  <a:pt x="4651" y="338"/>
                </a:lnTo>
                <a:lnTo>
                  <a:pt x="4656" y="332"/>
                </a:lnTo>
                <a:lnTo>
                  <a:pt x="4666" y="342"/>
                </a:lnTo>
                <a:lnTo>
                  <a:pt x="4678" y="346"/>
                </a:lnTo>
                <a:lnTo>
                  <a:pt x="4681" y="344"/>
                </a:lnTo>
                <a:lnTo>
                  <a:pt x="4689" y="334"/>
                </a:lnTo>
                <a:lnTo>
                  <a:pt x="4693" y="342"/>
                </a:lnTo>
                <a:lnTo>
                  <a:pt x="4699" y="346"/>
                </a:lnTo>
                <a:lnTo>
                  <a:pt x="4706" y="344"/>
                </a:lnTo>
                <a:lnTo>
                  <a:pt x="4712" y="342"/>
                </a:lnTo>
                <a:lnTo>
                  <a:pt x="4720" y="344"/>
                </a:lnTo>
                <a:lnTo>
                  <a:pt x="4733" y="351"/>
                </a:lnTo>
                <a:lnTo>
                  <a:pt x="4752" y="363"/>
                </a:lnTo>
                <a:lnTo>
                  <a:pt x="4758" y="367"/>
                </a:lnTo>
                <a:lnTo>
                  <a:pt x="4762" y="371"/>
                </a:lnTo>
                <a:lnTo>
                  <a:pt x="4770" y="382"/>
                </a:lnTo>
                <a:lnTo>
                  <a:pt x="4770" y="388"/>
                </a:lnTo>
                <a:lnTo>
                  <a:pt x="4770" y="394"/>
                </a:lnTo>
                <a:lnTo>
                  <a:pt x="4764" y="392"/>
                </a:lnTo>
                <a:lnTo>
                  <a:pt x="4760" y="390"/>
                </a:lnTo>
                <a:lnTo>
                  <a:pt x="4750" y="388"/>
                </a:lnTo>
                <a:lnTo>
                  <a:pt x="4749" y="384"/>
                </a:lnTo>
                <a:lnTo>
                  <a:pt x="4745" y="388"/>
                </a:lnTo>
                <a:lnTo>
                  <a:pt x="4747" y="394"/>
                </a:lnTo>
                <a:lnTo>
                  <a:pt x="4750" y="395"/>
                </a:lnTo>
                <a:lnTo>
                  <a:pt x="4750" y="401"/>
                </a:lnTo>
                <a:lnTo>
                  <a:pt x="4749" y="405"/>
                </a:lnTo>
                <a:lnTo>
                  <a:pt x="4749" y="409"/>
                </a:lnTo>
                <a:lnTo>
                  <a:pt x="4750" y="411"/>
                </a:lnTo>
                <a:lnTo>
                  <a:pt x="4747" y="413"/>
                </a:lnTo>
                <a:lnTo>
                  <a:pt x="4743" y="419"/>
                </a:lnTo>
                <a:lnTo>
                  <a:pt x="4737" y="419"/>
                </a:lnTo>
                <a:lnTo>
                  <a:pt x="4737" y="411"/>
                </a:lnTo>
                <a:lnTo>
                  <a:pt x="4733" y="405"/>
                </a:lnTo>
                <a:lnTo>
                  <a:pt x="4729" y="405"/>
                </a:lnTo>
                <a:lnTo>
                  <a:pt x="4724" y="407"/>
                </a:lnTo>
                <a:lnTo>
                  <a:pt x="4718" y="409"/>
                </a:lnTo>
                <a:lnTo>
                  <a:pt x="4714" y="405"/>
                </a:lnTo>
                <a:lnTo>
                  <a:pt x="4714" y="397"/>
                </a:lnTo>
                <a:lnTo>
                  <a:pt x="4708" y="399"/>
                </a:lnTo>
                <a:lnTo>
                  <a:pt x="4708" y="395"/>
                </a:lnTo>
                <a:lnTo>
                  <a:pt x="4712" y="390"/>
                </a:lnTo>
                <a:lnTo>
                  <a:pt x="4708" y="388"/>
                </a:lnTo>
                <a:lnTo>
                  <a:pt x="4704" y="388"/>
                </a:lnTo>
                <a:lnTo>
                  <a:pt x="4701" y="388"/>
                </a:lnTo>
                <a:lnTo>
                  <a:pt x="4699" y="386"/>
                </a:lnTo>
                <a:lnTo>
                  <a:pt x="4693" y="386"/>
                </a:lnTo>
                <a:lnTo>
                  <a:pt x="4689" y="382"/>
                </a:lnTo>
                <a:lnTo>
                  <a:pt x="4687" y="386"/>
                </a:lnTo>
                <a:lnTo>
                  <a:pt x="4676" y="382"/>
                </a:lnTo>
                <a:lnTo>
                  <a:pt x="4670" y="382"/>
                </a:lnTo>
                <a:lnTo>
                  <a:pt x="4670" y="388"/>
                </a:lnTo>
                <a:lnTo>
                  <a:pt x="4672" y="394"/>
                </a:lnTo>
                <a:lnTo>
                  <a:pt x="4674" y="397"/>
                </a:lnTo>
                <a:lnTo>
                  <a:pt x="4678" y="397"/>
                </a:lnTo>
                <a:lnTo>
                  <a:pt x="4687" y="399"/>
                </a:lnTo>
                <a:lnTo>
                  <a:pt x="4693" y="401"/>
                </a:lnTo>
                <a:lnTo>
                  <a:pt x="4697" y="405"/>
                </a:lnTo>
                <a:lnTo>
                  <a:pt x="4693" y="417"/>
                </a:lnTo>
                <a:lnTo>
                  <a:pt x="4702" y="413"/>
                </a:lnTo>
                <a:lnTo>
                  <a:pt x="4706" y="419"/>
                </a:lnTo>
                <a:lnTo>
                  <a:pt x="4706" y="422"/>
                </a:lnTo>
                <a:lnTo>
                  <a:pt x="4702" y="424"/>
                </a:lnTo>
                <a:lnTo>
                  <a:pt x="4704" y="430"/>
                </a:lnTo>
                <a:lnTo>
                  <a:pt x="4699" y="430"/>
                </a:lnTo>
                <a:lnTo>
                  <a:pt x="4699" y="434"/>
                </a:lnTo>
                <a:lnTo>
                  <a:pt x="4693" y="432"/>
                </a:lnTo>
                <a:lnTo>
                  <a:pt x="4689" y="428"/>
                </a:lnTo>
                <a:lnTo>
                  <a:pt x="4687" y="424"/>
                </a:lnTo>
                <a:lnTo>
                  <a:pt x="4683" y="417"/>
                </a:lnTo>
                <a:lnTo>
                  <a:pt x="4678" y="411"/>
                </a:lnTo>
                <a:lnTo>
                  <a:pt x="4674" y="409"/>
                </a:lnTo>
                <a:lnTo>
                  <a:pt x="4670" y="403"/>
                </a:lnTo>
                <a:lnTo>
                  <a:pt x="4670" y="397"/>
                </a:lnTo>
                <a:lnTo>
                  <a:pt x="4662" y="395"/>
                </a:lnTo>
                <a:lnTo>
                  <a:pt x="4654" y="397"/>
                </a:lnTo>
                <a:lnTo>
                  <a:pt x="4651" y="388"/>
                </a:lnTo>
                <a:lnTo>
                  <a:pt x="4645" y="380"/>
                </a:lnTo>
                <a:lnTo>
                  <a:pt x="4641" y="367"/>
                </a:lnTo>
                <a:lnTo>
                  <a:pt x="4635" y="365"/>
                </a:lnTo>
                <a:lnTo>
                  <a:pt x="4631" y="361"/>
                </a:lnTo>
                <a:lnTo>
                  <a:pt x="4626" y="357"/>
                </a:lnTo>
                <a:lnTo>
                  <a:pt x="4618" y="361"/>
                </a:lnTo>
                <a:lnTo>
                  <a:pt x="4618" y="357"/>
                </a:lnTo>
                <a:lnTo>
                  <a:pt x="4622" y="351"/>
                </a:lnTo>
                <a:lnTo>
                  <a:pt x="4620" y="347"/>
                </a:lnTo>
                <a:lnTo>
                  <a:pt x="4610" y="332"/>
                </a:lnTo>
                <a:lnTo>
                  <a:pt x="4605" y="323"/>
                </a:lnTo>
                <a:lnTo>
                  <a:pt x="4605" y="319"/>
                </a:lnTo>
                <a:lnTo>
                  <a:pt x="4601" y="317"/>
                </a:lnTo>
                <a:lnTo>
                  <a:pt x="4599" y="313"/>
                </a:lnTo>
                <a:lnTo>
                  <a:pt x="4603" y="311"/>
                </a:lnTo>
                <a:lnTo>
                  <a:pt x="4605" y="307"/>
                </a:lnTo>
                <a:lnTo>
                  <a:pt x="4610" y="315"/>
                </a:lnTo>
                <a:lnTo>
                  <a:pt x="4612" y="321"/>
                </a:lnTo>
                <a:lnTo>
                  <a:pt x="4618" y="328"/>
                </a:lnTo>
                <a:lnTo>
                  <a:pt x="4628" y="332"/>
                </a:lnTo>
                <a:lnTo>
                  <a:pt x="4633" y="334"/>
                </a:lnTo>
                <a:lnTo>
                  <a:pt x="4639" y="347"/>
                </a:lnTo>
                <a:close/>
                <a:moveTo>
                  <a:pt x="4205" y="315"/>
                </a:moveTo>
                <a:lnTo>
                  <a:pt x="4201" y="319"/>
                </a:lnTo>
                <a:lnTo>
                  <a:pt x="4194" y="305"/>
                </a:lnTo>
                <a:lnTo>
                  <a:pt x="4197" y="303"/>
                </a:lnTo>
                <a:lnTo>
                  <a:pt x="4199" y="303"/>
                </a:lnTo>
                <a:lnTo>
                  <a:pt x="4203" y="307"/>
                </a:lnTo>
                <a:lnTo>
                  <a:pt x="4205" y="315"/>
                </a:lnTo>
                <a:close/>
                <a:moveTo>
                  <a:pt x="4172" y="246"/>
                </a:moveTo>
                <a:lnTo>
                  <a:pt x="4167" y="248"/>
                </a:lnTo>
                <a:lnTo>
                  <a:pt x="4161" y="244"/>
                </a:lnTo>
                <a:lnTo>
                  <a:pt x="4159" y="238"/>
                </a:lnTo>
                <a:lnTo>
                  <a:pt x="4157" y="236"/>
                </a:lnTo>
                <a:lnTo>
                  <a:pt x="4157" y="232"/>
                </a:lnTo>
                <a:lnTo>
                  <a:pt x="4163" y="232"/>
                </a:lnTo>
                <a:lnTo>
                  <a:pt x="4171" y="236"/>
                </a:lnTo>
                <a:lnTo>
                  <a:pt x="4172" y="240"/>
                </a:lnTo>
                <a:lnTo>
                  <a:pt x="4172" y="246"/>
                </a:lnTo>
                <a:close/>
                <a:moveTo>
                  <a:pt x="841" y="250"/>
                </a:moveTo>
                <a:lnTo>
                  <a:pt x="835" y="253"/>
                </a:lnTo>
                <a:lnTo>
                  <a:pt x="829" y="251"/>
                </a:lnTo>
                <a:lnTo>
                  <a:pt x="822" y="248"/>
                </a:lnTo>
                <a:lnTo>
                  <a:pt x="814" y="240"/>
                </a:lnTo>
                <a:lnTo>
                  <a:pt x="822" y="236"/>
                </a:lnTo>
                <a:lnTo>
                  <a:pt x="825" y="232"/>
                </a:lnTo>
                <a:lnTo>
                  <a:pt x="829" y="230"/>
                </a:lnTo>
                <a:lnTo>
                  <a:pt x="835" y="232"/>
                </a:lnTo>
                <a:lnTo>
                  <a:pt x="843" y="242"/>
                </a:lnTo>
                <a:lnTo>
                  <a:pt x="845" y="248"/>
                </a:lnTo>
                <a:lnTo>
                  <a:pt x="841" y="250"/>
                </a:lnTo>
                <a:close/>
                <a:moveTo>
                  <a:pt x="1517" y="0"/>
                </a:moveTo>
                <a:lnTo>
                  <a:pt x="1538" y="4"/>
                </a:lnTo>
                <a:lnTo>
                  <a:pt x="1544" y="2"/>
                </a:lnTo>
                <a:lnTo>
                  <a:pt x="1549" y="2"/>
                </a:lnTo>
                <a:lnTo>
                  <a:pt x="1553" y="4"/>
                </a:lnTo>
                <a:lnTo>
                  <a:pt x="1557" y="6"/>
                </a:lnTo>
                <a:lnTo>
                  <a:pt x="1565" y="4"/>
                </a:lnTo>
                <a:lnTo>
                  <a:pt x="1572" y="2"/>
                </a:lnTo>
                <a:lnTo>
                  <a:pt x="1576" y="2"/>
                </a:lnTo>
                <a:lnTo>
                  <a:pt x="1578" y="4"/>
                </a:lnTo>
                <a:lnTo>
                  <a:pt x="1586" y="2"/>
                </a:lnTo>
                <a:lnTo>
                  <a:pt x="1599" y="4"/>
                </a:lnTo>
                <a:lnTo>
                  <a:pt x="1605" y="6"/>
                </a:lnTo>
                <a:lnTo>
                  <a:pt x="1615" y="6"/>
                </a:lnTo>
                <a:lnTo>
                  <a:pt x="1618" y="8"/>
                </a:lnTo>
                <a:lnTo>
                  <a:pt x="1632" y="13"/>
                </a:lnTo>
                <a:lnTo>
                  <a:pt x="1636" y="13"/>
                </a:lnTo>
                <a:lnTo>
                  <a:pt x="1640" y="11"/>
                </a:lnTo>
                <a:lnTo>
                  <a:pt x="1642" y="10"/>
                </a:lnTo>
                <a:lnTo>
                  <a:pt x="1645" y="10"/>
                </a:lnTo>
                <a:lnTo>
                  <a:pt x="1670" y="21"/>
                </a:lnTo>
                <a:lnTo>
                  <a:pt x="1682" y="25"/>
                </a:lnTo>
                <a:lnTo>
                  <a:pt x="1691" y="29"/>
                </a:lnTo>
                <a:lnTo>
                  <a:pt x="1697" y="33"/>
                </a:lnTo>
                <a:lnTo>
                  <a:pt x="1703" y="38"/>
                </a:lnTo>
                <a:lnTo>
                  <a:pt x="1709" y="40"/>
                </a:lnTo>
                <a:lnTo>
                  <a:pt x="1716" y="44"/>
                </a:lnTo>
                <a:lnTo>
                  <a:pt x="1730" y="42"/>
                </a:lnTo>
                <a:lnTo>
                  <a:pt x="1749" y="46"/>
                </a:lnTo>
                <a:lnTo>
                  <a:pt x="1753" y="50"/>
                </a:lnTo>
                <a:lnTo>
                  <a:pt x="1761" y="50"/>
                </a:lnTo>
                <a:lnTo>
                  <a:pt x="1764" y="46"/>
                </a:lnTo>
                <a:lnTo>
                  <a:pt x="1772" y="46"/>
                </a:lnTo>
                <a:lnTo>
                  <a:pt x="1778" y="46"/>
                </a:lnTo>
                <a:lnTo>
                  <a:pt x="1786" y="46"/>
                </a:lnTo>
                <a:lnTo>
                  <a:pt x="1799" y="52"/>
                </a:lnTo>
                <a:lnTo>
                  <a:pt x="1812" y="54"/>
                </a:lnTo>
                <a:lnTo>
                  <a:pt x="1820" y="56"/>
                </a:lnTo>
                <a:lnTo>
                  <a:pt x="1839" y="59"/>
                </a:lnTo>
                <a:lnTo>
                  <a:pt x="1851" y="59"/>
                </a:lnTo>
                <a:lnTo>
                  <a:pt x="1857" y="58"/>
                </a:lnTo>
                <a:lnTo>
                  <a:pt x="1870" y="56"/>
                </a:lnTo>
                <a:lnTo>
                  <a:pt x="1874" y="54"/>
                </a:lnTo>
                <a:lnTo>
                  <a:pt x="1876" y="52"/>
                </a:lnTo>
                <a:lnTo>
                  <a:pt x="1882" y="52"/>
                </a:lnTo>
                <a:lnTo>
                  <a:pt x="1889" y="50"/>
                </a:lnTo>
                <a:lnTo>
                  <a:pt x="1901" y="50"/>
                </a:lnTo>
                <a:lnTo>
                  <a:pt x="1905" y="48"/>
                </a:lnTo>
                <a:lnTo>
                  <a:pt x="1912" y="44"/>
                </a:lnTo>
                <a:lnTo>
                  <a:pt x="1926" y="46"/>
                </a:lnTo>
                <a:lnTo>
                  <a:pt x="1941" y="46"/>
                </a:lnTo>
                <a:lnTo>
                  <a:pt x="1966" y="54"/>
                </a:lnTo>
                <a:lnTo>
                  <a:pt x="1970" y="52"/>
                </a:lnTo>
                <a:lnTo>
                  <a:pt x="1981" y="54"/>
                </a:lnTo>
                <a:lnTo>
                  <a:pt x="1989" y="46"/>
                </a:lnTo>
                <a:lnTo>
                  <a:pt x="1999" y="46"/>
                </a:lnTo>
                <a:lnTo>
                  <a:pt x="2003" y="46"/>
                </a:lnTo>
                <a:lnTo>
                  <a:pt x="2020" y="44"/>
                </a:lnTo>
                <a:lnTo>
                  <a:pt x="2035" y="40"/>
                </a:lnTo>
                <a:lnTo>
                  <a:pt x="2045" y="42"/>
                </a:lnTo>
                <a:lnTo>
                  <a:pt x="2054" y="42"/>
                </a:lnTo>
                <a:lnTo>
                  <a:pt x="2064" y="46"/>
                </a:lnTo>
                <a:lnTo>
                  <a:pt x="2077" y="52"/>
                </a:lnTo>
                <a:lnTo>
                  <a:pt x="2083" y="54"/>
                </a:lnTo>
                <a:lnTo>
                  <a:pt x="2091" y="59"/>
                </a:lnTo>
                <a:lnTo>
                  <a:pt x="2120" y="73"/>
                </a:lnTo>
                <a:lnTo>
                  <a:pt x="2137" y="77"/>
                </a:lnTo>
                <a:lnTo>
                  <a:pt x="2141" y="77"/>
                </a:lnTo>
                <a:lnTo>
                  <a:pt x="2145" y="79"/>
                </a:lnTo>
                <a:lnTo>
                  <a:pt x="2150" y="79"/>
                </a:lnTo>
                <a:lnTo>
                  <a:pt x="2154" y="77"/>
                </a:lnTo>
                <a:lnTo>
                  <a:pt x="2160" y="77"/>
                </a:lnTo>
                <a:lnTo>
                  <a:pt x="2166" y="75"/>
                </a:lnTo>
                <a:lnTo>
                  <a:pt x="2172" y="75"/>
                </a:lnTo>
                <a:lnTo>
                  <a:pt x="2185" y="79"/>
                </a:lnTo>
                <a:lnTo>
                  <a:pt x="2187" y="81"/>
                </a:lnTo>
                <a:lnTo>
                  <a:pt x="2189" y="83"/>
                </a:lnTo>
                <a:lnTo>
                  <a:pt x="2195" y="79"/>
                </a:lnTo>
                <a:lnTo>
                  <a:pt x="2198" y="77"/>
                </a:lnTo>
                <a:lnTo>
                  <a:pt x="2206" y="71"/>
                </a:lnTo>
                <a:lnTo>
                  <a:pt x="2204" y="63"/>
                </a:lnTo>
                <a:lnTo>
                  <a:pt x="2210" y="61"/>
                </a:lnTo>
                <a:lnTo>
                  <a:pt x="2214" y="61"/>
                </a:lnTo>
                <a:lnTo>
                  <a:pt x="2220" y="63"/>
                </a:lnTo>
                <a:lnTo>
                  <a:pt x="2231" y="63"/>
                </a:lnTo>
                <a:lnTo>
                  <a:pt x="2237" y="61"/>
                </a:lnTo>
                <a:lnTo>
                  <a:pt x="2241" y="58"/>
                </a:lnTo>
                <a:lnTo>
                  <a:pt x="2246" y="56"/>
                </a:lnTo>
                <a:lnTo>
                  <a:pt x="2254" y="48"/>
                </a:lnTo>
                <a:lnTo>
                  <a:pt x="2266" y="52"/>
                </a:lnTo>
                <a:lnTo>
                  <a:pt x="2298" y="50"/>
                </a:lnTo>
                <a:lnTo>
                  <a:pt x="2306" y="48"/>
                </a:lnTo>
                <a:lnTo>
                  <a:pt x="2310" y="42"/>
                </a:lnTo>
                <a:lnTo>
                  <a:pt x="2317" y="42"/>
                </a:lnTo>
                <a:lnTo>
                  <a:pt x="2327" y="42"/>
                </a:lnTo>
                <a:lnTo>
                  <a:pt x="2331" y="42"/>
                </a:lnTo>
                <a:lnTo>
                  <a:pt x="2335" y="40"/>
                </a:lnTo>
                <a:lnTo>
                  <a:pt x="2342" y="40"/>
                </a:lnTo>
                <a:lnTo>
                  <a:pt x="2350" y="44"/>
                </a:lnTo>
                <a:lnTo>
                  <a:pt x="2369" y="46"/>
                </a:lnTo>
                <a:lnTo>
                  <a:pt x="2379" y="50"/>
                </a:lnTo>
                <a:lnTo>
                  <a:pt x="2385" y="50"/>
                </a:lnTo>
                <a:lnTo>
                  <a:pt x="2394" y="54"/>
                </a:lnTo>
                <a:lnTo>
                  <a:pt x="2406" y="58"/>
                </a:lnTo>
                <a:lnTo>
                  <a:pt x="2427" y="58"/>
                </a:lnTo>
                <a:lnTo>
                  <a:pt x="2431" y="56"/>
                </a:lnTo>
                <a:lnTo>
                  <a:pt x="2437" y="56"/>
                </a:lnTo>
                <a:lnTo>
                  <a:pt x="2442" y="56"/>
                </a:lnTo>
                <a:lnTo>
                  <a:pt x="2448" y="54"/>
                </a:lnTo>
                <a:lnTo>
                  <a:pt x="2450" y="48"/>
                </a:lnTo>
                <a:lnTo>
                  <a:pt x="2458" y="48"/>
                </a:lnTo>
                <a:lnTo>
                  <a:pt x="2461" y="52"/>
                </a:lnTo>
                <a:lnTo>
                  <a:pt x="2465" y="52"/>
                </a:lnTo>
                <a:lnTo>
                  <a:pt x="2469" y="50"/>
                </a:lnTo>
                <a:lnTo>
                  <a:pt x="2475" y="52"/>
                </a:lnTo>
                <a:lnTo>
                  <a:pt x="2477" y="56"/>
                </a:lnTo>
                <a:lnTo>
                  <a:pt x="2483" y="58"/>
                </a:lnTo>
                <a:lnTo>
                  <a:pt x="2494" y="63"/>
                </a:lnTo>
                <a:lnTo>
                  <a:pt x="2498" y="65"/>
                </a:lnTo>
                <a:lnTo>
                  <a:pt x="2500" y="67"/>
                </a:lnTo>
                <a:lnTo>
                  <a:pt x="2502" y="61"/>
                </a:lnTo>
                <a:lnTo>
                  <a:pt x="2508" y="61"/>
                </a:lnTo>
                <a:lnTo>
                  <a:pt x="2511" y="58"/>
                </a:lnTo>
                <a:lnTo>
                  <a:pt x="2517" y="59"/>
                </a:lnTo>
                <a:lnTo>
                  <a:pt x="2521" y="63"/>
                </a:lnTo>
                <a:lnTo>
                  <a:pt x="2527" y="63"/>
                </a:lnTo>
                <a:lnTo>
                  <a:pt x="2531" y="67"/>
                </a:lnTo>
                <a:lnTo>
                  <a:pt x="2534" y="65"/>
                </a:lnTo>
                <a:lnTo>
                  <a:pt x="2536" y="71"/>
                </a:lnTo>
                <a:lnTo>
                  <a:pt x="2548" y="71"/>
                </a:lnTo>
                <a:lnTo>
                  <a:pt x="2558" y="75"/>
                </a:lnTo>
                <a:lnTo>
                  <a:pt x="2559" y="73"/>
                </a:lnTo>
                <a:lnTo>
                  <a:pt x="2565" y="73"/>
                </a:lnTo>
                <a:lnTo>
                  <a:pt x="2586" y="79"/>
                </a:lnTo>
                <a:lnTo>
                  <a:pt x="2590" y="83"/>
                </a:lnTo>
                <a:lnTo>
                  <a:pt x="2596" y="83"/>
                </a:lnTo>
                <a:lnTo>
                  <a:pt x="2602" y="84"/>
                </a:lnTo>
                <a:lnTo>
                  <a:pt x="2617" y="86"/>
                </a:lnTo>
                <a:lnTo>
                  <a:pt x="2623" y="86"/>
                </a:lnTo>
                <a:lnTo>
                  <a:pt x="2634" y="86"/>
                </a:lnTo>
                <a:lnTo>
                  <a:pt x="2646" y="83"/>
                </a:lnTo>
                <a:lnTo>
                  <a:pt x="2650" y="81"/>
                </a:lnTo>
                <a:lnTo>
                  <a:pt x="2661" y="67"/>
                </a:lnTo>
                <a:lnTo>
                  <a:pt x="2663" y="61"/>
                </a:lnTo>
                <a:lnTo>
                  <a:pt x="2665" y="56"/>
                </a:lnTo>
                <a:lnTo>
                  <a:pt x="2667" y="56"/>
                </a:lnTo>
                <a:lnTo>
                  <a:pt x="2673" y="54"/>
                </a:lnTo>
                <a:lnTo>
                  <a:pt x="2692" y="50"/>
                </a:lnTo>
                <a:lnTo>
                  <a:pt x="2703" y="52"/>
                </a:lnTo>
                <a:lnTo>
                  <a:pt x="2707" y="50"/>
                </a:lnTo>
                <a:lnTo>
                  <a:pt x="2713" y="48"/>
                </a:lnTo>
                <a:lnTo>
                  <a:pt x="2723" y="48"/>
                </a:lnTo>
                <a:lnTo>
                  <a:pt x="2726" y="50"/>
                </a:lnTo>
                <a:lnTo>
                  <a:pt x="2732" y="50"/>
                </a:lnTo>
                <a:lnTo>
                  <a:pt x="2736" y="46"/>
                </a:lnTo>
                <a:lnTo>
                  <a:pt x="2736" y="40"/>
                </a:lnTo>
                <a:lnTo>
                  <a:pt x="2740" y="42"/>
                </a:lnTo>
                <a:lnTo>
                  <a:pt x="2744" y="46"/>
                </a:lnTo>
                <a:lnTo>
                  <a:pt x="2759" y="54"/>
                </a:lnTo>
                <a:lnTo>
                  <a:pt x="2763" y="56"/>
                </a:lnTo>
                <a:lnTo>
                  <a:pt x="2767" y="58"/>
                </a:lnTo>
                <a:lnTo>
                  <a:pt x="2767" y="59"/>
                </a:lnTo>
                <a:lnTo>
                  <a:pt x="2769" y="59"/>
                </a:lnTo>
                <a:lnTo>
                  <a:pt x="2769" y="61"/>
                </a:lnTo>
                <a:lnTo>
                  <a:pt x="2773" y="59"/>
                </a:lnTo>
                <a:lnTo>
                  <a:pt x="2773" y="58"/>
                </a:lnTo>
                <a:lnTo>
                  <a:pt x="2774" y="56"/>
                </a:lnTo>
                <a:lnTo>
                  <a:pt x="2774" y="54"/>
                </a:lnTo>
                <a:lnTo>
                  <a:pt x="2774" y="48"/>
                </a:lnTo>
                <a:lnTo>
                  <a:pt x="2778" y="52"/>
                </a:lnTo>
                <a:lnTo>
                  <a:pt x="2784" y="52"/>
                </a:lnTo>
                <a:lnTo>
                  <a:pt x="2788" y="54"/>
                </a:lnTo>
                <a:lnTo>
                  <a:pt x="2794" y="56"/>
                </a:lnTo>
                <a:lnTo>
                  <a:pt x="2798" y="58"/>
                </a:lnTo>
                <a:lnTo>
                  <a:pt x="2809" y="56"/>
                </a:lnTo>
                <a:lnTo>
                  <a:pt x="2821" y="58"/>
                </a:lnTo>
                <a:lnTo>
                  <a:pt x="2824" y="59"/>
                </a:lnTo>
                <a:lnTo>
                  <a:pt x="2836" y="63"/>
                </a:lnTo>
                <a:lnTo>
                  <a:pt x="2842" y="61"/>
                </a:lnTo>
                <a:lnTo>
                  <a:pt x="2844" y="58"/>
                </a:lnTo>
                <a:lnTo>
                  <a:pt x="2847" y="58"/>
                </a:lnTo>
                <a:lnTo>
                  <a:pt x="2855" y="61"/>
                </a:lnTo>
                <a:lnTo>
                  <a:pt x="2861" y="63"/>
                </a:lnTo>
                <a:lnTo>
                  <a:pt x="2867" y="67"/>
                </a:lnTo>
                <a:lnTo>
                  <a:pt x="2872" y="69"/>
                </a:lnTo>
                <a:lnTo>
                  <a:pt x="2878" y="73"/>
                </a:lnTo>
                <a:lnTo>
                  <a:pt x="2884" y="75"/>
                </a:lnTo>
                <a:lnTo>
                  <a:pt x="2890" y="75"/>
                </a:lnTo>
                <a:lnTo>
                  <a:pt x="2895" y="73"/>
                </a:lnTo>
                <a:lnTo>
                  <a:pt x="2901" y="75"/>
                </a:lnTo>
                <a:lnTo>
                  <a:pt x="2909" y="75"/>
                </a:lnTo>
                <a:lnTo>
                  <a:pt x="2915" y="71"/>
                </a:lnTo>
                <a:lnTo>
                  <a:pt x="2924" y="79"/>
                </a:lnTo>
                <a:lnTo>
                  <a:pt x="2928" y="81"/>
                </a:lnTo>
                <a:lnTo>
                  <a:pt x="2934" y="83"/>
                </a:lnTo>
                <a:lnTo>
                  <a:pt x="2940" y="81"/>
                </a:lnTo>
                <a:lnTo>
                  <a:pt x="2945" y="75"/>
                </a:lnTo>
                <a:lnTo>
                  <a:pt x="2951" y="73"/>
                </a:lnTo>
                <a:lnTo>
                  <a:pt x="2953" y="69"/>
                </a:lnTo>
                <a:lnTo>
                  <a:pt x="2965" y="65"/>
                </a:lnTo>
                <a:lnTo>
                  <a:pt x="2990" y="73"/>
                </a:lnTo>
                <a:lnTo>
                  <a:pt x="2991" y="81"/>
                </a:lnTo>
                <a:lnTo>
                  <a:pt x="2995" y="79"/>
                </a:lnTo>
                <a:lnTo>
                  <a:pt x="3003" y="81"/>
                </a:lnTo>
                <a:lnTo>
                  <a:pt x="3013" y="86"/>
                </a:lnTo>
                <a:lnTo>
                  <a:pt x="3018" y="88"/>
                </a:lnTo>
                <a:lnTo>
                  <a:pt x="3022" y="88"/>
                </a:lnTo>
                <a:lnTo>
                  <a:pt x="3028" y="92"/>
                </a:lnTo>
                <a:lnTo>
                  <a:pt x="3036" y="90"/>
                </a:lnTo>
                <a:lnTo>
                  <a:pt x="3041" y="92"/>
                </a:lnTo>
                <a:lnTo>
                  <a:pt x="3047" y="92"/>
                </a:lnTo>
                <a:lnTo>
                  <a:pt x="3063" y="94"/>
                </a:lnTo>
                <a:lnTo>
                  <a:pt x="3066" y="94"/>
                </a:lnTo>
                <a:lnTo>
                  <a:pt x="3074" y="90"/>
                </a:lnTo>
                <a:lnTo>
                  <a:pt x="3084" y="92"/>
                </a:lnTo>
                <a:lnTo>
                  <a:pt x="3088" y="90"/>
                </a:lnTo>
                <a:lnTo>
                  <a:pt x="3089" y="88"/>
                </a:lnTo>
                <a:lnTo>
                  <a:pt x="3089" y="94"/>
                </a:lnTo>
                <a:lnTo>
                  <a:pt x="3101" y="92"/>
                </a:lnTo>
                <a:lnTo>
                  <a:pt x="3107" y="90"/>
                </a:lnTo>
                <a:lnTo>
                  <a:pt x="3111" y="79"/>
                </a:lnTo>
                <a:lnTo>
                  <a:pt x="3111" y="73"/>
                </a:lnTo>
                <a:lnTo>
                  <a:pt x="3126" y="75"/>
                </a:lnTo>
                <a:lnTo>
                  <a:pt x="3126" y="79"/>
                </a:lnTo>
                <a:lnTo>
                  <a:pt x="3116" y="83"/>
                </a:lnTo>
                <a:lnTo>
                  <a:pt x="3114" y="88"/>
                </a:lnTo>
                <a:lnTo>
                  <a:pt x="3114" y="92"/>
                </a:lnTo>
                <a:lnTo>
                  <a:pt x="3116" y="102"/>
                </a:lnTo>
                <a:lnTo>
                  <a:pt x="3118" y="106"/>
                </a:lnTo>
                <a:lnTo>
                  <a:pt x="3124" y="111"/>
                </a:lnTo>
                <a:lnTo>
                  <a:pt x="3130" y="115"/>
                </a:lnTo>
                <a:lnTo>
                  <a:pt x="3139" y="119"/>
                </a:lnTo>
                <a:lnTo>
                  <a:pt x="3155" y="119"/>
                </a:lnTo>
                <a:lnTo>
                  <a:pt x="3157" y="123"/>
                </a:lnTo>
                <a:lnTo>
                  <a:pt x="3159" y="123"/>
                </a:lnTo>
                <a:lnTo>
                  <a:pt x="3160" y="119"/>
                </a:lnTo>
                <a:lnTo>
                  <a:pt x="3168" y="117"/>
                </a:lnTo>
                <a:lnTo>
                  <a:pt x="3170" y="113"/>
                </a:lnTo>
                <a:lnTo>
                  <a:pt x="3178" y="109"/>
                </a:lnTo>
                <a:lnTo>
                  <a:pt x="3187" y="94"/>
                </a:lnTo>
                <a:lnTo>
                  <a:pt x="3197" y="83"/>
                </a:lnTo>
                <a:lnTo>
                  <a:pt x="3201" y="77"/>
                </a:lnTo>
                <a:lnTo>
                  <a:pt x="3205" y="83"/>
                </a:lnTo>
                <a:lnTo>
                  <a:pt x="3201" y="90"/>
                </a:lnTo>
                <a:lnTo>
                  <a:pt x="3193" y="100"/>
                </a:lnTo>
                <a:lnTo>
                  <a:pt x="3201" y="106"/>
                </a:lnTo>
                <a:lnTo>
                  <a:pt x="3199" y="109"/>
                </a:lnTo>
                <a:lnTo>
                  <a:pt x="3195" y="109"/>
                </a:lnTo>
                <a:lnTo>
                  <a:pt x="3195" y="115"/>
                </a:lnTo>
                <a:lnTo>
                  <a:pt x="3197" y="119"/>
                </a:lnTo>
                <a:lnTo>
                  <a:pt x="3208" y="132"/>
                </a:lnTo>
                <a:lnTo>
                  <a:pt x="3214" y="134"/>
                </a:lnTo>
                <a:lnTo>
                  <a:pt x="3224" y="138"/>
                </a:lnTo>
                <a:lnTo>
                  <a:pt x="3232" y="136"/>
                </a:lnTo>
                <a:lnTo>
                  <a:pt x="3241" y="131"/>
                </a:lnTo>
                <a:lnTo>
                  <a:pt x="3247" y="132"/>
                </a:lnTo>
                <a:lnTo>
                  <a:pt x="3245" y="138"/>
                </a:lnTo>
                <a:lnTo>
                  <a:pt x="3239" y="140"/>
                </a:lnTo>
                <a:lnTo>
                  <a:pt x="3245" y="146"/>
                </a:lnTo>
                <a:lnTo>
                  <a:pt x="3245" y="155"/>
                </a:lnTo>
                <a:lnTo>
                  <a:pt x="3245" y="161"/>
                </a:lnTo>
                <a:lnTo>
                  <a:pt x="3247" y="163"/>
                </a:lnTo>
                <a:lnTo>
                  <a:pt x="3249" y="161"/>
                </a:lnTo>
                <a:lnTo>
                  <a:pt x="3251" y="163"/>
                </a:lnTo>
                <a:lnTo>
                  <a:pt x="3280" y="146"/>
                </a:lnTo>
                <a:lnTo>
                  <a:pt x="3285" y="144"/>
                </a:lnTo>
                <a:lnTo>
                  <a:pt x="3295" y="144"/>
                </a:lnTo>
                <a:lnTo>
                  <a:pt x="3297" y="138"/>
                </a:lnTo>
                <a:lnTo>
                  <a:pt x="3295" y="132"/>
                </a:lnTo>
                <a:lnTo>
                  <a:pt x="3291" y="129"/>
                </a:lnTo>
                <a:lnTo>
                  <a:pt x="3283" y="125"/>
                </a:lnTo>
                <a:lnTo>
                  <a:pt x="3280" y="127"/>
                </a:lnTo>
                <a:lnTo>
                  <a:pt x="3276" y="127"/>
                </a:lnTo>
                <a:lnTo>
                  <a:pt x="3255" y="113"/>
                </a:lnTo>
                <a:lnTo>
                  <a:pt x="3253" y="107"/>
                </a:lnTo>
                <a:lnTo>
                  <a:pt x="3255" y="104"/>
                </a:lnTo>
                <a:lnTo>
                  <a:pt x="3274" y="106"/>
                </a:lnTo>
                <a:lnTo>
                  <a:pt x="3285" y="106"/>
                </a:lnTo>
                <a:lnTo>
                  <a:pt x="3280" y="102"/>
                </a:lnTo>
                <a:lnTo>
                  <a:pt x="3274" y="100"/>
                </a:lnTo>
                <a:lnTo>
                  <a:pt x="3266" y="100"/>
                </a:lnTo>
                <a:lnTo>
                  <a:pt x="3258" y="100"/>
                </a:lnTo>
                <a:lnTo>
                  <a:pt x="3255" y="96"/>
                </a:lnTo>
                <a:lnTo>
                  <a:pt x="3245" y="96"/>
                </a:lnTo>
                <a:lnTo>
                  <a:pt x="3241" y="98"/>
                </a:lnTo>
                <a:lnTo>
                  <a:pt x="3237" y="100"/>
                </a:lnTo>
                <a:lnTo>
                  <a:pt x="3233" y="104"/>
                </a:lnTo>
                <a:lnTo>
                  <a:pt x="3228" y="94"/>
                </a:lnTo>
                <a:lnTo>
                  <a:pt x="3222" y="88"/>
                </a:lnTo>
                <a:lnTo>
                  <a:pt x="3220" y="84"/>
                </a:lnTo>
                <a:lnTo>
                  <a:pt x="3224" y="83"/>
                </a:lnTo>
                <a:lnTo>
                  <a:pt x="3232" y="86"/>
                </a:lnTo>
                <a:lnTo>
                  <a:pt x="3241" y="86"/>
                </a:lnTo>
                <a:lnTo>
                  <a:pt x="3251" y="88"/>
                </a:lnTo>
                <a:lnTo>
                  <a:pt x="3268" y="92"/>
                </a:lnTo>
                <a:lnTo>
                  <a:pt x="3276" y="92"/>
                </a:lnTo>
                <a:lnTo>
                  <a:pt x="3283" y="90"/>
                </a:lnTo>
                <a:lnTo>
                  <a:pt x="3287" y="92"/>
                </a:lnTo>
                <a:lnTo>
                  <a:pt x="3293" y="100"/>
                </a:lnTo>
                <a:lnTo>
                  <a:pt x="3305" y="106"/>
                </a:lnTo>
                <a:lnTo>
                  <a:pt x="3310" y="107"/>
                </a:lnTo>
                <a:lnTo>
                  <a:pt x="3314" y="109"/>
                </a:lnTo>
                <a:lnTo>
                  <a:pt x="3324" y="109"/>
                </a:lnTo>
                <a:lnTo>
                  <a:pt x="3329" y="113"/>
                </a:lnTo>
                <a:lnTo>
                  <a:pt x="3335" y="113"/>
                </a:lnTo>
                <a:lnTo>
                  <a:pt x="3345" y="113"/>
                </a:lnTo>
                <a:lnTo>
                  <a:pt x="3356" y="117"/>
                </a:lnTo>
                <a:lnTo>
                  <a:pt x="3362" y="117"/>
                </a:lnTo>
                <a:lnTo>
                  <a:pt x="3372" y="113"/>
                </a:lnTo>
                <a:lnTo>
                  <a:pt x="3376" y="121"/>
                </a:lnTo>
                <a:lnTo>
                  <a:pt x="3383" y="129"/>
                </a:lnTo>
                <a:lnTo>
                  <a:pt x="3391" y="132"/>
                </a:lnTo>
                <a:lnTo>
                  <a:pt x="3397" y="132"/>
                </a:lnTo>
                <a:lnTo>
                  <a:pt x="3404" y="132"/>
                </a:lnTo>
                <a:lnTo>
                  <a:pt x="3410" y="129"/>
                </a:lnTo>
                <a:lnTo>
                  <a:pt x="3420" y="132"/>
                </a:lnTo>
                <a:lnTo>
                  <a:pt x="3424" y="132"/>
                </a:lnTo>
                <a:lnTo>
                  <a:pt x="3433" y="131"/>
                </a:lnTo>
                <a:lnTo>
                  <a:pt x="3439" y="127"/>
                </a:lnTo>
                <a:lnTo>
                  <a:pt x="3447" y="121"/>
                </a:lnTo>
                <a:lnTo>
                  <a:pt x="3449" y="117"/>
                </a:lnTo>
                <a:lnTo>
                  <a:pt x="3450" y="111"/>
                </a:lnTo>
                <a:lnTo>
                  <a:pt x="3452" y="109"/>
                </a:lnTo>
                <a:lnTo>
                  <a:pt x="3452" y="107"/>
                </a:lnTo>
                <a:lnTo>
                  <a:pt x="3452" y="106"/>
                </a:lnTo>
                <a:lnTo>
                  <a:pt x="3456" y="104"/>
                </a:lnTo>
                <a:lnTo>
                  <a:pt x="3462" y="106"/>
                </a:lnTo>
                <a:lnTo>
                  <a:pt x="3468" y="107"/>
                </a:lnTo>
                <a:lnTo>
                  <a:pt x="3472" y="109"/>
                </a:lnTo>
                <a:lnTo>
                  <a:pt x="3475" y="106"/>
                </a:lnTo>
                <a:lnTo>
                  <a:pt x="3481" y="107"/>
                </a:lnTo>
                <a:lnTo>
                  <a:pt x="3485" y="109"/>
                </a:lnTo>
                <a:lnTo>
                  <a:pt x="3493" y="113"/>
                </a:lnTo>
                <a:lnTo>
                  <a:pt x="3510" y="119"/>
                </a:lnTo>
                <a:lnTo>
                  <a:pt x="3535" y="123"/>
                </a:lnTo>
                <a:lnTo>
                  <a:pt x="3541" y="127"/>
                </a:lnTo>
                <a:lnTo>
                  <a:pt x="3552" y="129"/>
                </a:lnTo>
                <a:lnTo>
                  <a:pt x="3564" y="129"/>
                </a:lnTo>
                <a:lnTo>
                  <a:pt x="3570" y="131"/>
                </a:lnTo>
                <a:lnTo>
                  <a:pt x="3579" y="131"/>
                </a:lnTo>
                <a:lnTo>
                  <a:pt x="3585" y="132"/>
                </a:lnTo>
                <a:lnTo>
                  <a:pt x="3598" y="127"/>
                </a:lnTo>
                <a:lnTo>
                  <a:pt x="3604" y="127"/>
                </a:lnTo>
                <a:lnTo>
                  <a:pt x="3606" y="123"/>
                </a:lnTo>
                <a:lnTo>
                  <a:pt x="3606" y="119"/>
                </a:lnTo>
                <a:lnTo>
                  <a:pt x="3608" y="117"/>
                </a:lnTo>
                <a:lnTo>
                  <a:pt x="3616" y="119"/>
                </a:lnTo>
                <a:lnTo>
                  <a:pt x="3621" y="121"/>
                </a:lnTo>
                <a:lnTo>
                  <a:pt x="3623" y="123"/>
                </a:lnTo>
                <a:lnTo>
                  <a:pt x="3623" y="127"/>
                </a:lnTo>
                <a:lnTo>
                  <a:pt x="3625" y="129"/>
                </a:lnTo>
                <a:lnTo>
                  <a:pt x="3635" y="132"/>
                </a:lnTo>
                <a:lnTo>
                  <a:pt x="3644" y="138"/>
                </a:lnTo>
                <a:lnTo>
                  <a:pt x="3650" y="142"/>
                </a:lnTo>
                <a:lnTo>
                  <a:pt x="3654" y="146"/>
                </a:lnTo>
                <a:lnTo>
                  <a:pt x="3662" y="146"/>
                </a:lnTo>
                <a:lnTo>
                  <a:pt x="3675" y="146"/>
                </a:lnTo>
                <a:lnTo>
                  <a:pt x="3690" y="150"/>
                </a:lnTo>
                <a:lnTo>
                  <a:pt x="3698" y="150"/>
                </a:lnTo>
                <a:lnTo>
                  <a:pt x="3702" y="152"/>
                </a:lnTo>
                <a:lnTo>
                  <a:pt x="3708" y="152"/>
                </a:lnTo>
                <a:lnTo>
                  <a:pt x="3714" y="155"/>
                </a:lnTo>
                <a:lnTo>
                  <a:pt x="3719" y="155"/>
                </a:lnTo>
                <a:lnTo>
                  <a:pt x="3725" y="155"/>
                </a:lnTo>
                <a:lnTo>
                  <a:pt x="3731" y="155"/>
                </a:lnTo>
                <a:lnTo>
                  <a:pt x="3735" y="159"/>
                </a:lnTo>
                <a:lnTo>
                  <a:pt x="3740" y="173"/>
                </a:lnTo>
                <a:lnTo>
                  <a:pt x="3744" y="175"/>
                </a:lnTo>
                <a:lnTo>
                  <a:pt x="3750" y="179"/>
                </a:lnTo>
                <a:lnTo>
                  <a:pt x="3754" y="179"/>
                </a:lnTo>
                <a:lnTo>
                  <a:pt x="3758" y="190"/>
                </a:lnTo>
                <a:lnTo>
                  <a:pt x="3762" y="194"/>
                </a:lnTo>
                <a:lnTo>
                  <a:pt x="3765" y="196"/>
                </a:lnTo>
                <a:lnTo>
                  <a:pt x="3769" y="198"/>
                </a:lnTo>
                <a:lnTo>
                  <a:pt x="3785" y="196"/>
                </a:lnTo>
                <a:lnTo>
                  <a:pt x="3787" y="194"/>
                </a:lnTo>
                <a:lnTo>
                  <a:pt x="3788" y="192"/>
                </a:lnTo>
                <a:lnTo>
                  <a:pt x="3802" y="179"/>
                </a:lnTo>
                <a:lnTo>
                  <a:pt x="3808" y="175"/>
                </a:lnTo>
                <a:lnTo>
                  <a:pt x="3811" y="179"/>
                </a:lnTo>
                <a:lnTo>
                  <a:pt x="3810" y="184"/>
                </a:lnTo>
                <a:lnTo>
                  <a:pt x="3800" y="194"/>
                </a:lnTo>
                <a:lnTo>
                  <a:pt x="3796" y="200"/>
                </a:lnTo>
                <a:lnTo>
                  <a:pt x="3798" y="205"/>
                </a:lnTo>
                <a:lnTo>
                  <a:pt x="3800" y="207"/>
                </a:lnTo>
                <a:lnTo>
                  <a:pt x="3802" y="205"/>
                </a:lnTo>
                <a:lnTo>
                  <a:pt x="3808" y="203"/>
                </a:lnTo>
                <a:lnTo>
                  <a:pt x="3815" y="202"/>
                </a:lnTo>
                <a:lnTo>
                  <a:pt x="3831" y="194"/>
                </a:lnTo>
                <a:lnTo>
                  <a:pt x="3838" y="188"/>
                </a:lnTo>
                <a:lnTo>
                  <a:pt x="3844" y="192"/>
                </a:lnTo>
                <a:lnTo>
                  <a:pt x="3844" y="200"/>
                </a:lnTo>
                <a:lnTo>
                  <a:pt x="3842" y="205"/>
                </a:lnTo>
                <a:lnTo>
                  <a:pt x="3842" y="213"/>
                </a:lnTo>
                <a:lnTo>
                  <a:pt x="3848" y="217"/>
                </a:lnTo>
                <a:lnTo>
                  <a:pt x="3852" y="219"/>
                </a:lnTo>
                <a:lnTo>
                  <a:pt x="3858" y="219"/>
                </a:lnTo>
                <a:lnTo>
                  <a:pt x="3865" y="228"/>
                </a:lnTo>
                <a:lnTo>
                  <a:pt x="3869" y="232"/>
                </a:lnTo>
                <a:lnTo>
                  <a:pt x="3879" y="238"/>
                </a:lnTo>
                <a:lnTo>
                  <a:pt x="3879" y="242"/>
                </a:lnTo>
                <a:lnTo>
                  <a:pt x="3890" y="250"/>
                </a:lnTo>
                <a:lnTo>
                  <a:pt x="3898" y="251"/>
                </a:lnTo>
                <a:lnTo>
                  <a:pt x="3909" y="248"/>
                </a:lnTo>
                <a:lnTo>
                  <a:pt x="3913" y="246"/>
                </a:lnTo>
                <a:lnTo>
                  <a:pt x="3917" y="242"/>
                </a:lnTo>
                <a:lnTo>
                  <a:pt x="3919" y="236"/>
                </a:lnTo>
                <a:lnTo>
                  <a:pt x="3931" y="236"/>
                </a:lnTo>
                <a:lnTo>
                  <a:pt x="3932" y="246"/>
                </a:lnTo>
                <a:lnTo>
                  <a:pt x="3934" y="248"/>
                </a:lnTo>
                <a:lnTo>
                  <a:pt x="3940" y="251"/>
                </a:lnTo>
                <a:lnTo>
                  <a:pt x="3946" y="263"/>
                </a:lnTo>
                <a:lnTo>
                  <a:pt x="3950" y="267"/>
                </a:lnTo>
                <a:lnTo>
                  <a:pt x="3955" y="267"/>
                </a:lnTo>
                <a:lnTo>
                  <a:pt x="3969" y="273"/>
                </a:lnTo>
                <a:lnTo>
                  <a:pt x="3979" y="276"/>
                </a:lnTo>
                <a:lnTo>
                  <a:pt x="3990" y="276"/>
                </a:lnTo>
                <a:lnTo>
                  <a:pt x="3994" y="275"/>
                </a:lnTo>
                <a:lnTo>
                  <a:pt x="4005" y="275"/>
                </a:lnTo>
                <a:lnTo>
                  <a:pt x="4007" y="278"/>
                </a:lnTo>
                <a:lnTo>
                  <a:pt x="4011" y="282"/>
                </a:lnTo>
                <a:lnTo>
                  <a:pt x="4021" y="286"/>
                </a:lnTo>
                <a:lnTo>
                  <a:pt x="4028" y="286"/>
                </a:lnTo>
                <a:lnTo>
                  <a:pt x="4036" y="284"/>
                </a:lnTo>
                <a:lnTo>
                  <a:pt x="4044" y="282"/>
                </a:lnTo>
                <a:lnTo>
                  <a:pt x="4050" y="278"/>
                </a:lnTo>
                <a:lnTo>
                  <a:pt x="4052" y="275"/>
                </a:lnTo>
                <a:lnTo>
                  <a:pt x="4055" y="269"/>
                </a:lnTo>
                <a:lnTo>
                  <a:pt x="4061" y="259"/>
                </a:lnTo>
                <a:lnTo>
                  <a:pt x="4067" y="259"/>
                </a:lnTo>
                <a:lnTo>
                  <a:pt x="4069" y="253"/>
                </a:lnTo>
                <a:lnTo>
                  <a:pt x="4071" y="255"/>
                </a:lnTo>
                <a:lnTo>
                  <a:pt x="4075" y="259"/>
                </a:lnTo>
                <a:lnTo>
                  <a:pt x="4073" y="265"/>
                </a:lnTo>
                <a:lnTo>
                  <a:pt x="4075" y="271"/>
                </a:lnTo>
                <a:lnTo>
                  <a:pt x="4078" y="271"/>
                </a:lnTo>
                <a:lnTo>
                  <a:pt x="4084" y="271"/>
                </a:lnTo>
                <a:lnTo>
                  <a:pt x="4090" y="267"/>
                </a:lnTo>
                <a:lnTo>
                  <a:pt x="4098" y="257"/>
                </a:lnTo>
                <a:lnTo>
                  <a:pt x="4100" y="253"/>
                </a:lnTo>
                <a:lnTo>
                  <a:pt x="4098" y="250"/>
                </a:lnTo>
                <a:lnTo>
                  <a:pt x="4103" y="244"/>
                </a:lnTo>
                <a:lnTo>
                  <a:pt x="4105" y="240"/>
                </a:lnTo>
                <a:lnTo>
                  <a:pt x="4111" y="238"/>
                </a:lnTo>
                <a:lnTo>
                  <a:pt x="4115" y="242"/>
                </a:lnTo>
                <a:lnTo>
                  <a:pt x="4119" y="246"/>
                </a:lnTo>
                <a:lnTo>
                  <a:pt x="4115" y="253"/>
                </a:lnTo>
                <a:lnTo>
                  <a:pt x="4113" y="269"/>
                </a:lnTo>
                <a:lnTo>
                  <a:pt x="4111" y="276"/>
                </a:lnTo>
                <a:lnTo>
                  <a:pt x="4105" y="278"/>
                </a:lnTo>
                <a:lnTo>
                  <a:pt x="4101" y="280"/>
                </a:lnTo>
                <a:lnTo>
                  <a:pt x="4101" y="286"/>
                </a:lnTo>
                <a:lnTo>
                  <a:pt x="4101" y="292"/>
                </a:lnTo>
                <a:lnTo>
                  <a:pt x="4096" y="301"/>
                </a:lnTo>
                <a:lnTo>
                  <a:pt x="4086" y="309"/>
                </a:lnTo>
                <a:lnTo>
                  <a:pt x="4082" y="313"/>
                </a:lnTo>
                <a:lnTo>
                  <a:pt x="4080" y="315"/>
                </a:lnTo>
                <a:lnTo>
                  <a:pt x="4080" y="319"/>
                </a:lnTo>
                <a:lnTo>
                  <a:pt x="4088" y="321"/>
                </a:lnTo>
                <a:lnTo>
                  <a:pt x="4088" y="330"/>
                </a:lnTo>
                <a:lnTo>
                  <a:pt x="4090" y="336"/>
                </a:lnTo>
                <a:lnTo>
                  <a:pt x="4092" y="338"/>
                </a:lnTo>
                <a:lnTo>
                  <a:pt x="4096" y="342"/>
                </a:lnTo>
                <a:lnTo>
                  <a:pt x="4098" y="346"/>
                </a:lnTo>
                <a:lnTo>
                  <a:pt x="4098" y="347"/>
                </a:lnTo>
                <a:lnTo>
                  <a:pt x="4096" y="351"/>
                </a:lnTo>
                <a:lnTo>
                  <a:pt x="4096" y="363"/>
                </a:lnTo>
                <a:lnTo>
                  <a:pt x="4094" y="380"/>
                </a:lnTo>
                <a:lnTo>
                  <a:pt x="4098" y="384"/>
                </a:lnTo>
                <a:lnTo>
                  <a:pt x="4100" y="392"/>
                </a:lnTo>
                <a:lnTo>
                  <a:pt x="4098" y="403"/>
                </a:lnTo>
                <a:lnTo>
                  <a:pt x="4094" y="407"/>
                </a:lnTo>
                <a:lnTo>
                  <a:pt x="4086" y="413"/>
                </a:lnTo>
                <a:lnTo>
                  <a:pt x="4082" y="417"/>
                </a:lnTo>
                <a:lnTo>
                  <a:pt x="4082" y="424"/>
                </a:lnTo>
                <a:lnTo>
                  <a:pt x="4084" y="430"/>
                </a:lnTo>
                <a:lnTo>
                  <a:pt x="4086" y="436"/>
                </a:lnTo>
                <a:lnTo>
                  <a:pt x="4092" y="436"/>
                </a:lnTo>
                <a:lnTo>
                  <a:pt x="4096" y="432"/>
                </a:lnTo>
                <a:lnTo>
                  <a:pt x="4100" y="432"/>
                </a:lnTo>
                <a:lnTo>
                  <a:pt x="4101" y="434"/>
                </a:lnTo>
                <a:lnTo>
                  <a:pt x="4103" y="438"/>
                </a:lnTo>
                <a:lnTo>
                  <a:pt x="4103" y="440"/>
                </a:lnTo>
                <a:lnTo>
                  <a:pt x="4101" y="442"/>
                </a:lnTo>
                <a:lnTo>
                  <a:pt x="4094" y="443"/>
                </a:lnTo>
                <a:lnTo>
                  <a:pt x="4096" y="447"/>
                </a:lnTo>
                <a:lnTo>
                  <a:pt x="4098" y="449"/>
                </a:lnTo>
                <a:lnTo>
                  <a:pt x="4098" y="451"/>
                </a:lnTo>
                <a:lnTo>
                  <a:pt x="4090" y="457"/>
                </a:lnTo>
                <a:lnTo>
                  <a:pt x="4090" y="463"/>
                </a:lnTo>
                <a:lnTo>
                  <a:pt x="4092" y="468"/>
                </a:lnTo>
                <a:lnTo>
                  <a:pt x="4094" y="470"/>
                </a:lnTo>
                <a:lnTo>
                  <a:pt x="4096" y="474"/>
                </a:lnTo>
                <a:lnTo>
                  <a:pt x="4100" y="480"/>
                </a:lnTo>
                <a:lnTo>
                  <a:pt x="4107" y="484"/>
                </a:lnTo>
                <a:lnTo>
                  <a:pt x="4115" y="490"/>
                </a:lnTo>
                <a:lnTo>
                  <a:pt x="4117" y="486"/>
                </a:lnTo>
                <a:lnTo>
                  <a:pt x="4119" y="484"/>
                </a:lnTo>
                <a:lnTo>
                  <a:pt x="4123" y="480"/>
                </a:lnTo>
                <a:lnTo>
                  <a:pt x="4124" y="480"/>
                </a:lnTo>
                <a:lnTo>
                  <a:pt x="4124" y="476"/>
                </a:lnTo>
                <a:lnTo>
                  <a:pt x="4126" y="474"/>
                </a:lnTo>
                <a:lnTo>
                  <a:pt x="4132" y="472"/>
                </a:lnTo>
                <a:lnTo>
                  <a:pt x="4136" y="474"/>
                </a:lnTo>
                <a:lnTo>
                  <a:pt x="4132" y="478"/>
                </a:lnTo>
                <a:lnTo>
                  <a:pt x="4126" y="482"/>
                </a:lnTo>
                <a:lnTo>
                  <a:pt x="4124" y="486"/>
                </a:lnTo>
                <a:lnTo>
                  <a:pt x="4124" y="488"/>
                </a:lnTo>
                <a:lnTo>
                  <a:pt x="4126" y="491"/>
                </a:lnTo>
                <a:lnTo>
                  <a:pt x="4132" y="495"/>
                </a:lnTo>
                <a:lnTo>
                  <a:pt x="4138" y="509"/>
                </a:lnTo>
                <a:lnTo>
                  <a:pt x="4140" y="513"/>
                </a:lnTo>
                <a:lnTo>
                  <a:pt x="4140" y="514"/>
                </a:lnTo>
                <a:lnTo>
                  <a:pt x="4163" y="530"/>
                </a:lnTo>
                <a:lnTo>
                  <a:pt x="4161" y="539"/>
                </a:lnTo>
                <a:lnTo>
                  <a:pt x="4155" y="541"/>
                </a:lnTo>
                <a:lnTo>
                  <a:pt x="4144" y="534"/>
                </a:lnTo>
                <a:lnTo>
                  <a:pt x="4140" y="534"/>
                </a:lnTo>
                <a:lnTo>
                  <a:pt x="4136" y="536"/>
                </a:lnTo>
                <a:lnTo>
                  <a:pt x="4134" y="541"/>
                </a:lnTo>
                <a:lnTo>
                  <a:pt x="4136" y="547"/>
                </a:lnTo>
                <a:lnTo>
                  <a:pt x="4134" y="559"/>
                </a:lnTo>
                <a:lnTo>
                  <a:pt x="4130" y="566"/>
                </a:lnTo>
                <a:lnTo>
                  <a:pt x="4123" y="566"/>
                </a:lnTo>
                <a:lnTo>
                  <a:pt x="4121" y="553"/>
                </a:lnTo>
                <a:lnTo>
                  <a:pt x="4113" y="545"/>
                </a:lnTo>
                <a:lnTo>
                  <a:pt x="4113" y="536"/>
                </a:lnTo>
                <a:lnTo>
                  <a:pt x="4096" y="522"/>
                </a:lnTo>
                <a:lnTo>
                  <a:pt x="4088" y="524"/>
                </a:lnTo>
                <a:lnTo>
                  <a:pt x="4086" y="526"/>
                </a:lnTo>
                <a:lnTo>
                  <a:pt x="4076" y="534"/>
                </a:lnTo>
                <a:lnTo>
                  <a:pt x="4078" y="541"/>
                </a:lnTo>
                <a:lnTo>
                  <a:pt x="4078" y="545"/>
                </a:lnTo>
                <a:lnTo>
                  <a:pt x="4073" y="553"/>
                </a:lnTo>
                <a:lnTo>
                  <a:pt x="4078" y="551"/>
                </a:lnTo>
                <a:lnTo>
                  <a:pt x="4086" y="555"/>
                </a:lnTo>
                <a:lnTo>
                  <a:pt x="4088" y="566"/>
                </a:lnTo>
                <a:lnTo>
                  <a:pt x="4086" y="566"/>
                </a:lnTo>
                <a:lnTo>
                  <a:pt x="4082" y="564"/>
                </a:lnTo>
                <a:lnTo>
                  <a:pt x="4082" y="570"/>
                </a:lnTo>
                <a:lnTo>
                  <a:pt x="4084" y="576"/>
                </a:lnTo>
                <a:lnTo>
                  <a:pt x="4088" y="574"/>
                </a:lnTo>
                <a:lnTo>
                  <a:pt x="4092" y="570"/>
                </a:lnTo>
                <a:lnTo>
                  <a:pt x="4096" y="572"/>
                </a:lnTo>
                <a:lnTo>
                  <a:pt x="4094" y="578"/>
                </a:lnTo>
                <a:lnTo>
                  <a:pt x="4090" y="584"/>
                </a:lnTo>
                <a:lnTo>
                  <a:pt x="4084" y="586"/>
                </a:lnTo>
                <a:lnTo>
                  <a:pt x="4082" y="580"/>
                </a:lnTo>
                <a:lnTo>
                  <a:pt x="4076" y="576"/>
                </a:lnTo>
                <a:lnTo>
                  <a:pt x="4073" y="582"/>
                </a:lnTo>
                <a:lnTo>
                  <a:pt x="4071" y="586"/>
                </a:lnTo>
                <a:lnTo>
                  <a:pt x="4065" y="587"/>
                </a:lnTo>
                <a:lnTo>
                  <a:pt x="4053" y="584"/>
                </a:lnTo>
                <a:lnTo>
                  <a:pt x="4050" y="580"/>
                </a:lnTo>
                <a:lnTo>
                  <a:pt x="4050" y="578"/>
                </a:lnTo>
                <a:lnTo>
                  <a:pt x="4042" y="574"/>
                </a:lnTo>
                <a:lnTo>
                  <a:pt x="4040" y="574"/>
                </a:lnTo>
                <a:lnTo>
                  <a:pt x="4036" y="572"/>
                </a:lnTo>
                <a:lnTo>
                  <a:pt x="4028" y="574"/>
                </a:lnTo>
                <a:lnTo>
                  <a:pt x="4027" y="576"/>
                </a:lnTo>
                <a:lnTo>
                  <a:pt x="4023" y="584"/>
                </a:lnTo>
                <a:lnTo>
                  <a:pt x="4019" y="586"/>
                </a:lnTo>
                <a:lnTo>
                  <a:pt x="4015" y="584"/>
                </a:lnTo>
                <a:lnTo>
                  <a:pt x="4009" y="586"/>
                </a:lnTo>
                <a:lnTo>
                  <a:pt x="4007" y="589"/>
                </a:lnTo>
                <a:lnTo>
                  <a:pt x="4005" y="591"/>
                </a:lnTo>
                <a:lnTo>
                  <a:pt x="4003" y="589"/>
                </a:lnTo>
                <a:lnTo>
                  <a:pt x="4003" y="587"/>
                </a:lnTo>
                <a:lnTo>
                  <a:pt x="3998" y="589"/>
                </a:lnTo>
                <a:lnTo>
                  <a:pt x="3990" y="591"/>
                </a:lnTo>
                <a:lnTo>
                  <a:pt x="3984" y="597"/>
                </a:lnTo>
                <a:lnTo>
                  <a:pt x="3982" y="599"/>
                </a:lnTo>
                <a:lnTo>
                  <a:pt x="3980" y="603"/>
                </a:lnTo>
                <a:lnTo>
                  <a:pt x="3979" y="607"/>
                </a:lnTo>
                <a:lnTo>
                  <a:pt x="3979" y="612"/>
                </a:lnTo>
                <a:lnTo>
                  <a:pt x="3982" y="618"/>
                </a:lnTo>
                <a:lnTo>
                  <a:pt x="3984" y="624"/>
                </a:lnTo>
                <a:lnTo>
                  <a:pt x="3980" y="626"/>
                </a:lnTo>
                <a:lnTo>
                  <a:pt x="3977" y="624"/>
                </a:lnTo>
                <a:lnTo>
                  <a:pt x="3975" y="618"/>
                </a:lnTo>
                <a:lnTo>
                  <a:pt x="3971" y="616"/>
                </a:lnTo>
                <a:lnTo>
                  <a:pt x="3967" y="620"/>
                </a:lnTo>
                <a:lnTo>
                  <a:pt x="3963" y="616"/>
                </a:lnTo>
                <a:lnTo>
                  <a:pt x="3955" y="616"/>
                </a:lnTo>
                <a:lnTo>
                  <a:pt x="3950" y="612"/>
                </a:lnTo>
                <a:lnTo>
                  <a:pt x="3948" y="607"/>
                </a:lnTo>
                <a:lnTo>
                  <a:pt x="3944" y="607"/>
                </a:lnTo>
                <a:lnTo>
                  <a:pt x="3940" y="607"/>
                </a:lnTo>
                <a:lnTo>
                  <a:pt x="3936" y="605"/>
                </a:lnTo>
                <a:lnTo>
                  <a:pt x="3927" y="607"/>
                </a:lnTo>
                <a:lnTo>
                  <a:pt x="3925" y="607"/>
                </a:lnTo>
                <a:lnTo>
                  <a:pt x="3923" y="609"/>
                </a:lnTo>
                <a:lnTo>
                  <a:pt x="3921" y="610"/>
                </a:lnTo>
                <a:lnTo>
                  <a:pt x="3917" y="612"/>
                </a:lnTo>
                <a:lnTo>
                  <a:pt x="3915" y="614"/>
                </a:lnTo>
                <a:lnTo>
                  <a:pt x="3907" y="624"/>
                </a:lnTo>
                <a:lnTo>
                  <a:pt x="3900" y="634"/>
                </a:lnTo>
                <a:lnTo>
                  <a:pt x="3898" y="639"/>
                </a:lnTo>
                <a:lnTo>
                  <a:pt x="3896" y="643"/>
                </a:lnTo>
                <a:lnTo>
                  <a:pt x="3894" y="649"/>
                </a:lnTo>
                <a:lnTo>
                  <a:pt x="3892" y="653"/>
                </a:lnTo>
                <a:lnTo>
                  <a:pt x="3881" y="658"/>
                </a:lnTo>
                <a:lnTo>
                  <a:pt x="3865" y="666"/>
                </a:lnTo>
                <a:lnTo>
                  <a:pt x="3854" y="678"/>
                </a:lnTo>
                <a:lnTo>
                  <a:pt x="3852" y="682"/>
                </a:lnTo>
                <a:lnTo>
                  <a:pt x="3850" y="691"/>
                </a:lnTo>
                <a:lnTo>
                  <a:pt x="3846" y="695"/>
                </a:lnTo>
                <a:lnTo>
                  <a:pt x="3840" y="703"/>
                </a:lnTo>
                <a:lnTo>
                  <a:pt x="3831" y="720"/>
                </a:lnTo>
                <a:lnTo>
                  <a:pt x="3829" y="724"/>
                </a:lnTo>
                <a:lnTo>
                  <a:pt x="3827" y="733"/>
                </a:lnTo>
                <a:lnTo>
                  <a:pt x="3827" y="735"/>
                </a:lnTo>
                <a:lnTo>
                  <a:pt x="3827" y="739"/>
                </a:lnTo>
                <a:lnTo>
                  <a:pt x="3831" y="743"/>
                </a:lnTo>
                <a:lnTo>
                  <a:pt x="3829" y="747"/>
                </a:lnTo>
                <a:lnTo>
                  <a:pt x="3825" y="751"/>
                </a:lnTo>
                <a:lnTo>
                  <a:pt x="3817" y="758"/>
                </a:lnTo>
                <a:lnTo>
                  <a:pt x="3811" y="770"/>
                </a:lnTo>
                <a:lnTo>
                  <a:pt x="3808" y="776"/>
                </a:lnTo>
                <a:lnTo>
                  <a:pt x="3810" y="779"/>
                </a:lnTo>
                <a:lnTo>
                  <a:pt x="3813" y="789"/>
                </a:lnTo>
                <a:lnTo>
                  <a:pt x="3806" y="791"/>
                </a:lnTo>
                <a:lnTo>
                  <a:pt x="3802" y="795"/>
                </a:lnTo>
                <a:lnTo>
                  <a:pt x="3800" y="799"/>
                </a:lnTo>
                <a:lnTo>
                  <a:pt x="3798" y="802"/>
                </a:lnTo>
                <a:lnTo>
                  <a:pt x="3800" y="810"/>
                </a:lnTo>
                <a:lnTo>
                  <a:pt x="3794" y="812"/>
                </a:lnTo>
                <a:lnTo>
                  <a:pt x="3798" y="816"/>
                </a:lnTo>
                <a:lnTo>
                  <a:pt x="3800" y="822"/>
                </a:lnTo>
                <a:lnTo>
                  <a:pt x="3798" y="826"/>
                </a:lnTo>
                <a:lnTo>
                  <a:pt x="3798" y="827"/>
                </a:lnTo>
                <a:lnTo>
                  <a:pt x="3800" y="829"/>
                </a:lnTo>
                <a:lnTo>
                  <a:pt x="3798" y="831"/>
                </a:lnTo>
                <a:lnTo>
                  <a:pt x="3792" y="843"/>
                </a:lnTo>
                <a:lnTo>
                  <a:pt x="3788" y="847"/>
                </a:lnTo>
                <a:lnTo>
                  <a:pt x="3785" y="850"/>
                </a:lnTo>
                <a:lnTo>
                  <a:pt x="3779" y="850"/>
                </a:lnTo>
                <a:lnTo>
                  <a:pt x="3769" y="845"/>
                </a:lnTo>
                <a:lnTo>
                  <a:pt x="3763" y="841"/>
                </a:lnTo>
                <a:lnTo>
                  <a:pt x="3758" y="841"/>
                </a:lnTo>
                <a:lnTo>
                  <a:pt x="3746" y="850"/>
                </a:lnTo>
                <a:lnTo>
                  <a:pt x="3742" y="852"/>
                </a:lnTo>
                <a:lnTo>
                  <a:pt x="3740" y="852"/>
                </a:lnTo>
                <a:lnTo>
                  <a:pt x="3740" y="858"/>
                </a:lnTo>
                <a:lnTo>
                  <a:pt x="3735" y="852"/>
                </a:lnTo>
                <a:lnTo>
                  <a:pt x="3731" y="854"/>
                </a:lnTo>
                <a:lnTo>
                  <a:pt x="3725" y="858"/>
                </a:lnTo>
                <a:lnTo>
                  <a:pt x="3727" y="862"/>
                </a:lnTo>
                <a:lnTo>
                  <a:pt x="3731" y="864"/>
                </a:lnTo>
                <a:lnTo>
                  <a:pt x="3737" y="864"/>
                </a:lnTo>
                <a:lnTo>
                  <a:pt x="3735" y="870"/>
                </a:lnTo>
                <a:lnTo>
                  <a:pt x="3735" y="875"/>
                </a:lnTo>
                <a:lnTo>
                  <a:pt x="3733" y="881"/>
                </a:lnTo>
                <a:lnTo>
                  <a:pt x="3733" y="887"/>
                </a:lnTo>
                <a:lnTo>
                  <a:pt x="3738" y="898"/>
                </a:lnTo>
                <a:lnTo>
                  <a:pt x="3735" y="908"/>
                </a:lnTo>
                <a:lnTo>
                  <a:pt x="3735" y="914"/>
                </a:lnTo>
                <a:lnTo>
                  <a:pt x="3737" y="920"/>
                </a:lnTo>
                <a:lnTo>
                  <a:pt x="3735" y="925"/>
                </a:lnTo>
                <a:lnTo>
                  <a:pt x="3735" y="927"/>
                </a:lnTo>
                <a:lnTo>
                  <a:pt x="3731" y="927"/>
                </a:lnTo>
                <a:lnTo>
                  <a:pt x="3731" y="933"/>
                </a:lnTo>
                <a:lnTo>
                  <a:pt x="3717" y="927"/>
                </a:lnTo>
                <a:lnTo>
                  <a:pt x="3714" y="927"/>
                </a:lnTo>
                <a:lnTo>
                  <a:pt x="3710" y="931"/>
                </a:lnTo>
                <a:lnTo>
                  <a:pt x="3706" y="933"/>
                </a:lnTo>
                <a:lnTo>
                  <a:pt x="3704" y="935"/>
                </a:lnTo>
                <a:lnTo>
                  <a:pt x="3694" y="945"/>
                </a:lnTo>
                <a:lnTo>
                  <a:pt x="3689" y="946"/>
                </a:lnTo>
                <a:lnTo>
                  <a:pt x="3679" y="943"/>
                </a:lnTo>
                <a:lnTo>
                  <a:pt x="3669" y="945"/>
                </a:lnTo>
                <a:lnTo>
                  <a:pt x="3662" y="950"/>
                </a:lnTo>
                <a:lnTo>
                  <a:pt x="3658" y="954"/>
                </a:lnTo>
                <a:lnTo>
                  <a:pt x="3652" y="966"/>
                </a:lnTo>
                <a:lnTo>
                  <a:pt x="3648" y="970"/>
                </a:lnTo>
                <a:lnTo>
                  <a:pt x="3642" y="979"/>
                </a:lnTo>
                <a:lnTo>
                  <a:pt x="3637" y="975"/>
                </a:lnTo>
                <a:lnTo>
                  <a:pt x="3635" y="971"/>
                </a:lnTo>
                <a:lnTo>
                  <a:pt x="3631" y="971"/>
                </a:lnTo>
                <a:lnTo>
                  <a:pt x="3627" y="973"/>
                </a:lnTo>
                <a:lnTo>
                  <a:pt x="3625" y="973"/>
                </a:lnTo>
                <a:lnTo>
                  <a:pt x="3618" y="975"/>
                </a:lnTo>
                <a:lnTo>
                  <a:pt x="3612" y="981"/>
                </a:lnTo>
                <a:lnTo>
                  <a:pt x="3600" y="993"/>
                </a:lnTo>
                <a:lnTo>
                  <a:pt x="3593" y="998"/>
                </a:lnTo>
                <a:lnTo>
                  <a:pt x="3587" y="1002"/>
                </a:lnTo>
                <a:lnTo>
                  <a:pt x="3581" y="1002"/>
                </a:lnTo>
                <a:lnTo>
                  <a:pt x="3568" y="1000"/>
                </a:lnTo>
                <a:lnTo>
                  <a:pt x="3562" y="1000"/>
                </a:lnTo>
                <a:lnTo>
                  <a:pt x="3556" y="1002"/>
                </a:lnTo>
                <a:lnTo>
                  <a:pt x="3548" y="1008"/>
                </a:lnTo>
                <a:lnTo>
                  <a:pt x="3543" y="1008"/>
                </a:lnTo>
                <a:lnTo>
                  <a:pt x="3539" y="1006"/>
                </a:lnTo>
                <a:lnTo>
                  <a:pt x="3520" y="1012"/>
                </a:lnTo>
                <a:lnTo>
                  <a:pt x="3516" y="1010"/>
                </a:lnTo>
                <a:lnTo>
                  <a:pt x="3508" y="1008"/>
                </a:lnTo>
                <a:lnTo>
                  <a:pt x="3506" y="1006"/>
                </a:lnTo>
                <a:lnTo>
                  <a:pt x="3497" y="1004"/>
                </a:lnTo>
                <a:lnTo>
                  <a:pt x="3491" y="1006"/>
                </a:lnTo>
                <a:lnTo>
                  <a:pt x="3479" y="1016"/>
                </a:lnTo>
                <a:lnTo>
                  <a:pt x="3475" y="1016"/>
                </a:lnTo>
                <a:lnTo>
                  <a:pt x="3468" y="1012"/>
                </a:lnTo>
                <a:lnTo>
                  <a:pt x="3468" y="1008"/>
                </a:lnTo>
                <a:lnTo>
                  <a:pt x="3460" y="1006"/>
                </a:lnTo>
                <a:lnTo>
                  <a:pt x="3452" y="996"/>
                </a:lnTo>
                <a:lnTo>
                  <a:pt x="3447" y="996"/>
                </a:lnTo>
                <a:lnTo>
                  <a:pt x="3439" y="996"/>
                </a:lnTo>
                <a:lnTo>
                  <a:pt x="3431" y="996"/>
                </a:lnTo>
                <a:lnTo>
                  <a:pt x="3424" y="991"/>
                </a:lnTo>
                <a:lnTo>
                  <a:pt x="3420" y="994"/>
                </a:lnTo>
                <a:lnTo>
                  <a:pt x="3418" y="994"/>
                </a:lnTo>
                <a:lnTo>
                  <a:pt x="3410" y="994"/>
                </a:lnTo>
                <a:lnTo>
                  <a:pt x="3404" y="996"/>
                </a:lnTo>
                <a:lnTo>
                  <a:pt x="3397" y="1002"/>
                </a:lnTo>
                <a:lnTo>
                  <a:pt x="3389" y="1008"/>
                </a:lnTo>
                <a:lnTo>
                  <a:pt x="3385" y="1012"/>
                </a:lnTo>
                <a:lnTo>
                  <a:pt x="3379" y="1021"/>
                </a:lnTo>
                <a:lnTo>
                  <a:pt x="3376" y="1027"/>
                </a:lnTo>
                <a:lnTo>
                  <a:pt x="3370" y="1027"/>
                </a:lnTo>
                <a:lnTo>
                  <a:pt x="3362" y="1039"/>
                </a:lnTo>
                <a:lnTo>
                  <a:pt x="3358" y="1039"/>
                </a:lnTo>
                <a:lnTo>
                  <a:pt x="3354" y="1042"/>
                </a:lnTo>
                <a:lnTo>
                  <a:pt x="3351" y="1039"/>
                </a:lnTo>
                <a:lnTo>
                  <a:pt x="3337" y="1031"/>
                </a:lnTo>
                <a:lnTo>
                  <a:pt x="3333" y="1031"/>
                </a:lnTo>
                <a:lnTo>
                  <a:pt x="3328" y="1029"/>
                </a:lnTo>
                <a:lnTo>
                  <a:pt x="3324" y="1023"/>
                </a:lnTo>
                <a:lnTo>
                  <a:pt x="3320" y="1019"/>
                </a:lnTo>
                <a:lnTo>
                  <a:pt x="3316" y="1017"/>
                </a:lnTo>
                <a:lnTo>
                  <a:pt x="3310" y="1019"/>
                </a:lnTo>
                <a:lnTo>
                  <a:pt x="3306" y="1019"/>
                </a:lnTo>
                <a:lnTo>
                  <a:pt x="3303" y="1017"/>
                </a:lnTo>
                <a:lnTo>
                  <a:pt x="3295" y="1019"/>
                </a:lnTo>
                <a:lnTo>
                  <a:pt x="3291" y="1021"/>
                </a:lnTo>
                <a:lnTo>
                  <a:pt x="3280" y="1027"/>
                </a:lnTo>
                <a:lnTo>
                  <a:pt x="3272" y="1031"/>
                </a:lnTo>
                <a:lnTo>
                  <a:pt x="3256" y="1041"/>
                </a:lnTo>
                <a:lnTo>
                  <a:pt x="3241" y="1050"/>
                </a:lnTo>
                <a:lnTo>
                  <a:pt x="3235" y="1050"/>
                </a:lnTo>
                <a:lnTo>
                  <a:pt x="3232" y="1052"/>
                </a:lnTo>
                <a:lnTo>
                  <a:pt x="3228" y="1052"/>
                </a:lnTo>
                <a:lnTo>
                  <a:pt x="3216" y="1056"/>
                </a:lnTo>
                <a:lnTo>
                  <a:pt x="3208" y="1060"/>
                </a:lnTo>
                <a:lnTo>
                  <a:pt x="3201" y="1065"/>
                </a:lnTo>
                <a:lnTo>
                  <a:pt x="3195" y="1065"/>
                </a:lnTo>
                <a:lnTo>
                  <a:pt x="3184" y="1069"/>
                </a:lnTo>
                <a:lnTo>
                  <a:pt x="3182" y="1077"/>
                </a:lnTo>
                <a:lnTo>
                  <a:pt x="3164" y="1090"/>
                </a:lnTo>
                <a:lnTo>
                  <a:pt x="3159" y="1089"/>
                </a:lnTo>
                <a:lnTo>
                  <a:pt x="3159" y="1087"/>
                </a:lnTo>
                <a:lnTo>
                  <a:pt x="3160" y="1085"/>
                </a:lnTo>
                <a:lnTo>
                  <a:pt x="3162" y="1081"/>
                </a:lnTo>
                <a:lnTo>
                  <a:pt x="3164" y="1075"/>
                </a:lnTo>
                <a:lnTo>
                  <a:pt x="3160" y="1073"/>
                </a:lnTo>
                <a:lnTo>
                  <a:pt x="3159" y="1075"/>
                </a:lnTo>
                <a:lnTo>
                  <a:pt x="3157" y="1081"/>
                </a:lnTo>
                <a:lnTo>
                  <a:pt x="3153" y="1083"/>
                </a:lnTo>
                <a:lnTo>
                  <a:pt x="3141" y="1079"/>
                </a:lnTo>
                <a:lnTo>
                  <a:pt x="3116" y="1077"/>
                </a:lnTo>
                <a:lnTo>
                  <a:pt x="3095" y="1077"/>
                </a:lnTo>
                <a:lnTo>
                  <a:pt x="3091" y="1087"/>
                </a:lnTo>
                <a:lnTo>
                  <a:pt x="3086" y="1089"/>
                </a:lnTo>
                <a:lnTo>
                  <a:pt x="3074" y="1094"/>
                </a:lnTo>
                <a:lnTo>
                  <a:pt x="3066" y="1100"/>
                </a:lnTo>
                <a:lnTo>
                  <a:pt x="3063" y="1102"/>
                </a:lnTo>
                <a:lnTo>
                  <a:pt x="3057" y="1102"/>
                </a:lnTo>
                <a:lnTo>
                  <a:pt x="3063" y="1098"/>
                </a:lnTo>
                <a:lnTo>
                  <a:pt x="3068" y="1092"/>
                </a:lnTo>
                <a:lnTo>
                  <a:pt x="3070" y="1087"/>
                </a:lnTo>
                <a:lnTo>
                  <a:pt x="3074" y="1077"/>
                </a:lnTo>
                <a:lnTo>
                  <a:pt x="3070" y="1071"/>
                </a:lnTo>
                <a:lnTo>
                  <a:pt x="3068" y="1067"/>
                </a:lnTo>
                <a:lnTo>
                  <a:pt x="3064" y="1062"/>
                </a:lnTo>
                <a:lnTo>
                  <a:pt x="3070" y="1060"/>
                </a:lnTo>
                <a:lnTo>
                  <a:pt x="3082" y="1060"/>
                </a:lnTo>
                <a:lnTo>
                  <a:pt x="3101" y="1065"/>
                </a:lnTo>
                <a:lnTo>
                  <a:pt x="3112" y="1071"/>
                </a:lnTo>
                <a:lnTo>
                  <a:pt x="3118" y="1069"/>
                </a:lnTo>
                <a:lnTo>
                  <a:pt x="3120" y="1064"/>
                </a:lnTo>
                <a:lnTo>
                  <a:pt x="3122" y="1062"/>
                </a:lnTo>
                <a:lnTo>
                  <a:pt x="3124" y="1060"/>
                </a:lnTo>
                <a:lnTo>
                  <a:pt x="3132" y="1060"/>
                </a:lnTo>
                <a:lnTo>
                  <a:pt x="3132" y="1052"/>
                </a:lnTo>
                <a:lnTo>
                  <a:pt x="3124" y="1048"/>
                </a:lnTo>
                <a:lnTo>
                  <a:pt x="3114" y="1046"/>
                </a:lnTo>
                <a:lnTo>
                  <a:pt x="3107" y="1042"/>
                </a:lnTo>
                <a:lnTo>
                  <a:pt x="3105" y="1042"/>
                </a:lnTo>
                <a:lnTo>
                  <a:pt x="3088" y="1029"/>
                </a:lnTo>
                <a:lnTo>
                  <a:pt x="3084" y="1029"/>
                </a:lnTo>
                <a:lnTo>
                  <a:pt x="3076" y="1025"/>
                </a:lnTo>
                <a:lnTo>
                  <a:pt x="3072" y="1027"/>
                </a:lnTo>
                <a:lnTo>
                  <a:pt x="3068" y="1029"/>
                </a:lnTo>
                <a:lnTo>
                  <a:pt x="3064" y="1031"/>
                </a:lnTo>
                <a:lnTo>
                  <a:pt x="3063" y="1035"/>
                </a:lnTo>
                <a:lnTo>
                  <a:pt x="3061" y="1039"/>
                </a:lnTo>
                <a:lnTo>
                  <a:pt x="3026" y="1060"/>
                </a:lnTo>
                <a:lnTo>
                  <a:pt x="3028" y="1062"/>
                </a:lnTo>
                <a:lnTo>
                  <a:pt x="3030" y="1064"/>
                </a:lnTo>
                <a:lnTo>
                  <a:pt x="3032" y="1069"/>
                </a:lnTo>
                <a:lnTo>
                  <a:pt x="3032" y="1071"/>
                </a:lnTo>
                <a:lnTo>
                  <a:pt x="3032" y="1073"/>
                </a:lnTo>
                <a:lnTo>
                  <a:pt x="3036" y="1077"/>
                </a:lnTo>
                <a:lnTo>
                  <a:pt x="3032" y="1083"/>
                </a:lnTo>
                <a:lnTo>
                  <a:pt x="3028" y="1081"/>
                </a:lnTo>
                <a:lnTo>
                  <a:pt x="3022" y="1077"/>
                </a:lnTo>
                <a:lnTo>
                  <a:pt x="3020" y="1075"/>
                </a:lnTo>
                <a:lnTo>
                  <a:pt x="3018" y="1075"/>
                </a:lnTo>
                <a:lnTo>
                  <a:pt x="3016" y="1071"/>
                </a:lnTo>
                <a:lnTo>
                  <a:pt x="3016" y="1069"/>
                </a:lnTo>
                <a:lnTo>
                  <a:pt x="3011" y="1065"/>
                </a:lnTo>
                <a:lnTo>
                  <a:pt x="3003" y="1071"/>
                </a:lnTo>
                <a:lnTo>
                  <a:pt x="3003" y="1073"/>
                </a:lnTo>
                <a:lnTo>
                  <a:pt x="3005" y="1075"/>
                </a:lnTo>
                <a:lnTo>
                  <a:pt x="3007" y="1077"/>
                </a:lnTo>
                <a:lnTo>
                  <a:pt x="3007" y="1079"/>
                </a:lnTo>
                <a:lnTo>
                  <a:pt x="3009" y="1083"/>
                </a:lnTo>
                <a:lnTo>
                  <a:pt x="3005" y="1085"/>
                </a:lnTo>
                <a:lnTo>
                  <a:pt x="3001" y="1083"/>
                </a:lnTo>
                <a:lnTo>
                  <a:pt x="2995" y="1081"/>
                </a:lnTo>
                <a:lnTo>
                  <a:pt x="2993" y="1079"/>
                </a:lnTo>
                <a:lnTo>
                  <a:pt x="2991" y="1079"/>
                </a:lnTo>
                <a:lnTo>
                  <a:pt x="2982" y="1073"/>
                </a:lnTo>
                <a:lnTo>
                  <a:pt x="2978" y="1067"/>
                </a:lnTo>
                <a:lnTo>
                  <a:pt x="2976" y="1065"/>
                </a:lnTo>
                <a:lnTo>
                  <a:pt x="2970" y="1062"/>
                </a:lnTo>
                <a:lnTo>
                  <a:pt x="2965" y="1054"/>
                </a:lnTo>
                <a:lnTo>
                  <a:pt x="2961" y="1054"/>
                </a:lnTo>
                <a:lnTo>
                  <a:pt x="2951" y="1054"/>
                </a:lnTo>
                <a:lnTo>
                  <a:pt x="2940" y="1060"/>
                </a:lnTo>
                <a:lnTo>
                  <a:pt x="2936" y="1062"/>
                </a:lnTo>
                <a:lnTo>
                  <a:pt x="2928" y="1060"/>
                </a:lnTo>
                <a:lnTo>
                  <a:pt x="2930" y="1046"/>
                </a:lnTo>
                <a:lnTo>
                  <a:pt x="2938" y="1046"/>
                </a:lnTo>
                <a:lnTo>
                  <a:pt x="2938" y="1039"/>
                </a:lnTo>
                <a:lnTo>
                  <a:pt x="2936" y="1039"/>
                </a:lnTo>
                <a:lnTo>
                  <a:pt x="2934" y="1037"/>
                </a:lnTo>
                <a:lnTo>
                  <a:pt x="2928" y="1029"/>
                </a:lnTo>
                <a:lnTo>
                  <a:pt x="2926" y="1025"/>
                </a:lnTo>
                <a:lnTo>
                  <a:pt x="2920" y="1025"/>
                </a:lnTo>
                <a:lnTo>
                  <a:pt x="2920" y="1029"/>
                </a:lnTo>
                <a:lnTo>
                  <a:pt x="2920" y="1033"/>
                </a:lnTo>
                <a:lnTo>
                  <a:pt x="2917" y="1033"/>
                </a:lnTo>
                <a:lnTo>
                  <a:pt x="2915" y="1031"/>
                </a:lnTo>
                <a:lnTo>
                  <a:pt x="2905" y="1033"/>
                </a:lnTo>
                <a:lnTo>
                  <a:pt x="2897" y="1033"/>
                </a:lnTo>
                <a:lnTo>
                  <a:pt x="2892" y="1029"/>
                </a:lnTo>
                <a:lnTo>
                  <a:pt x="2888" y="1025"/>
                </a:lnTo>
                <a:lnTo>
                  <a:pt x="2886" y="1017"/>
                </a:lnTo>
                <a:lnTo>
                  <a:pt x="2884" y="1010"/>
                </a:lnTo>
                <a:lnTo>
                  <a:pt x="2884" y="1004"/>
                </a:lnTo>
                <a:lnTo>
                  <a:pt x="2880" y="1000"/>
                </a:lnTo>
                <a:lnTo>
                  <a:pt x="2876" y="998"/>
                </a:lnTo>
                <a:lnTo>
                  <a:pt x="2872" y="996"/>
                </a:lnTo>
                <a:lnTo>
                  <a:pt x="2849" y="1000"/>
                </a:lnTo>
                <a:lnTo>
                  <a:pt x="2844" y="996"/>
                </a:lnTo>
                <a:lnTo>
                  <a:pt x="2842" y="1000"/>
                </a:lnTo>
                <a:lnTo>
                  <a:pt x="2830" y="1010"/>
                </a:lnTo>
                <a:lnTo>
                  <a:pt x="2813" y="1019"/>
                </a:lnTo>
                <a:lnTo>
                  <a:pt x="2809" y="1019"/>
                </a:lnTo>
                <a:lnTo>
                  <a:pt x="2809" y="1016"/>
                </a:lnTo>
                <a:lnTo>
                  <a:pt x="2801" y="1016"/>
                </a:lnTo>
                <a:lnTo>
                  <a:pt x="2798" y="1021"/>
                </a:lnTo>
                <a:lnTo>
                  <a:pt x="2798" y="1025"/>
                </a:lnTo>
                <a:lnTo>
                  <a:pt x="2803" y="1029"/>
                </a:lnTo>
                <a:lnTo>
                  <a:pt x="2803" y="1033"/>
                </a:lnTo>
                <a:lnTo>
                  <a:pt x="2799" y="1037"/>
                </a:lnTo>
                <a:lnTo>
                  <a:pt x="2798" y="1031"/>
                </a:lnTo>
                <a:lnTo>
                  <a:pt x="2794" y="1029"/>
                </a:lnTo>
                <a:lnTo>
                  <a:pt x="2790" y="1029"/>
                </a:lnTo>
                <a:lnTo>
                  <a:pt x="2788" y="1033"/>
                </a:lnTo>
                <a:lnTo>
                  <a:pt x="2790" y="1035"/>
                </a:lnTo>
                <a:lnTo>
                  <a:pt x="2790" y="1037"/>
                </a:lnTo>
                <a:lnTo>
                  <a:pt x="2792" y="1042"/>
                </a:lnTo>
                <a:lnTo>
                  <a:pt x="2788" y="1044"/>
                </a:lnTo>
                <a:lnTo>
                  <a:pt x="2784" y="1044"/>
                </a:lnTo>
                <a:lnTo>
                  <a:pt x="2784" y="1041"/>
                </a:lnTo>
                <a:lnTo>
                  <a:pt x="2776" y="1039"/>
                </a:lnTo>
                <a:lnTo>
                  <a:pt x="2776" y="1041"/>
                </a:lnTo>
                <a:lnTo>
                  <a:pt x="2776" y="1042"/>
                </a:lnTo>
                <a:lnTo>
                  <a:pt x="2780" y="1044"/>
                </a:lnTo>
                <a:lnTo>
                  <a:pt x="2778" y="1044"/>
                </a:lnTo>
                <a:lnTo>
                  <a:pt x="2778" y="1046"/>
                </a:lnTo>
                <a:lnTo>
                  <a:pt x="2778" y="1050"/>
                </a:lnTo>
                <a:lnTo>
                  <a:pt x="2774" y="1052"/>
                </a:lnTo>
                <a:lnTo>
                  <a:pt x="2774" y="1056"/>
                </a:lnTo>
                <a:lnTo>
                  <a:pt x="2774" y="1058"/>
                </a:lnTo>
                <a:lnTo>
                  <a:pt x="2771" y="1062"/>
                </a:lnTo>
                <a:lnTo>
                  <a:pt x="2767" y="1065"/>
                </a:lnTo>
                <a:lnTo>
                  <a:pt x="2763" y="1065"/>
                </a:lnTo>
                <a:lnTo>
                  <a:pt x="2761" y="1065"/>
                </a:lnTo>
                <a:lnTo>
                  <a:pt x="2759" y="1067"/>
                </a:lnTo>
                <a:lnTo>
                  <a:pt x="2753" y="1064"/>
                </a:lnTo>
                <a:lnTo>
                  <a:pt x="2751" y="1060"/>
                </a:lnTo>
                <a:lnTo>
                  <a:pt x="2751" y="1058"/>
                </a:lnTo>
                <a:lnTo>
                  <a:pt x="2750" y="1056"/>
                </a:lnTo>
                <a:lnTo>
                  <a:pt x="2748" y="1054"/>
                </a:lnTo>
                <a:lnTo>
                  <a:pt x="2742" y="1052"/>
                </a:lnTo>
                <a:lnTo>
                  <a:pt x="2734" y="1046"/>
                </a:lnTo>
                <a:lnTo>
                  <a:pt x="2723" y="1042"/>
                </a:lnTo>
                <a:lnTo>
                  <a:pt x="2717" y="1041"/>
                </a:lnTo>
                <a:lnTo>
                  <a:pt x="2715" y="1037"/>
                </a:lnTo>
                <a:lnTo>
                  <a:pt x="2711" y="1035"/>
                </a:lnTo>
                <a:lnTo>
                  <a:pt x="2703" y="1033"/>
                </a:lnTo>
                <a:lnTo>
                  <a:pt x="2700" y="1031"/>
                </a:lnTo>
                <a:lnTo>
                  <a:pt x="2688" y="1033"/>
                </a:lnTo>
                <a:lnTo>
                  <a:pt x="2686" y="1031"/>
                </a:lnTo>
                <a:lnTo>
                  <a:pt x="2682" y="1029"/>
                </a:lnTo>
                <a:lnTo>
                  <a:pt x="2661" y="1000"/>
                </a:lnTo>
                <a:lnTo>
                  <a:pt x="2657" y="996"/>
                </a:lnTo>
                <a:lnTo>
                  <a:pt x="2644" y="991"/>
                </a:lnTo>
                <a:lnTo>
                  <a:pt x="2644" y="989"/>
                </a:lnTo>
                <a:lnTo>
                  <a:pt x="2640" y="987"/>
                </a:lnTo>
                <a:lnTo>
                  <a:pt x="2640" y="983"/>
                </a:lnTo>
                <a:lnTo>
                  <a:pt x="2636" y="981"/>
                </a:lnTo>
                <a:lnTo>
                  <a:pt x="2632" y="977"/>
                </a:lnTo>
                <a:lnTo>
                  <a:pt x="2629" y="975"/>
                </a:lnTo>
                <a:lnTo>
                  <a:pt x="2621" y="973"/>
                </a:lnTo>
                <a:lnTo>
                  <a:pt x="2613" y="975"/>
                </a:lnTo>
                <a:lnTo>
                  <a:pt x="2607" y="975"/>
                </a:lnTo>
                <a:lnTo>
                  <a:pt x="2598" y="981"/>
                </a:lnTo>
                <a:lnTo>
                  <a:pt x="2590" y="975"/>
                </a:lnTo>
                <a:lnTo>
                  <a:pt x="2588" y="975"/>
                </a:lnTo>
                <a:lnTo>
                  <a:pt x="2579" y="973"/>
                </a:lnTo>
                <a:lnTo>
                  <a:pt x="2559" y="977"/>
                </a:lnTo>
                <a:lnTo>
                  <a:pt x="2536" y="985"/>
                </a:lnTo>
                <a:lnTo>
                  <a:pt x="2517" y="993"/>
                </a:lnTo>
                <a:lnTo>
                  <a:pt x="2511" y="993"/>
                </a:lnTo>
                <a:lnTo>
                  <a:pt x="2498" y="1000"/>
                </a:lnTo>
                <a:lnTo>
                  <a:pt x="2494" y="1004"/>
                </a:lnTo>
                <a:lnTo>
                  <a:pt x="2490" y="1004"/>
                </a:lnTo>
                <a:lnTo>
                  <a:pt x="2488" y="1006"/>
                </a:lnTo>
                <a:lnTo>
                  <a:pt x="2483" y="1006"/>
                </a:lnTo>
                <a:lnTo>
                  <a:pt x="2477" y="1004"/>
                </a:lnTo>
                <a:lnTo>
                  <a:pt x="2473" y="1004"/>
                </a:lnTo>
                <a:lnTo>
                  <a:pt x="2471" y="1004"/>
                </a:lnTo>
                <a:lnTo>
                  <a:pt x="2456" y="1014"/>
                </a:lnTo>
                <a:lnTo>
                  <a:pt x="2452" y="1016"/>
                </a:lnTo>
                <a:lnTo>
                  <a:pt x="2446" y="1016"/>
                </a:lnTo>
                <a:lnTo>
                  <a:pt x="2442" y="1017"/>
                </a:lnTo>
                <a:lnTo>
                  <a:pt x="2438" y="1017"/>
                </a:lnTo>
                <a:lnTo>
                  <a:pt x="2435" y="1019"/>
                </a:lnTo>
                <a:lnTo>
                  <a:pt x="2425" y="1025"/>
                </a:lnTo>
                <a:lnTo>
                  <a:pt x="2415" y="1027"/>
                </a:lnTo>
                <a:lnTo>
                  <a:pt x="2412" y="1027"/>
                </a:lnTo>
                <a:lnTo>
                  <a:pt x="2406" y="1017"/>
                </a:lnTo>
                <a:lnTo>
                  <a:pt x="2402" y="1014"/>
                </a:lnTo>
                <a:lnTo>
                  <a:pt x="2398" y="1012"/>
                </a:lnTo>
                <a:lnTo>
                  <a:pt x="2392" y="1012"/>
                </a:lnTo>
                <a:lnTo>
                  <a:pt x="2383" y="1014"/>
                </a:lnTo>
                <a:lnTo>
                  <a:pt x="2377" y="1014"/>
                </a:lnTo>
                <a:lnTo>
                  <a:pt x="2371" y="1016"/>
                </a:lnTo>
                <a:lnTo>
                  <a:pt x="2364" y="1023"/>
                </a:lnTo>
                <a:lnTo>
                  <a:pt x="2358" y="1025"/>
                </a:lnTo>
                <a:lnTo>
                  <a:pt x="2356" y="1021"/>
                </a:lnTo>
                <a:lnTo>
                  <a:pt x="2352" y="1017"/>
                </a:lnTo>
                <a:lnTo>
                  <a:pt x="2350" y="1017"/>
                </a:lnTo>
                <a:lnTo>
                  <a:pt x="2346" y="1016"/>
                </a:lnTo>
                <a:lnTo>
                  <a:pt x="2350" y="1012"/>
                </a:lnTo>
                <a:lnTo>
                  <a:pt x="2356" y="1010"/>
                </a:lnTo>
                <a:lnTo>
                  <a:pt x="2354" y="1006"/>
                </a:lnTo>
                <a:lnTo>
                  <a:pt x="2350" y="1006"/>
                </a:lnTo>
                <a:lnTo>
                  <a:pt x="2352" y="1000"/>
                </a:lnTo>
                <a:lnTo>
                  <a:pt x="2346" y="994"/>
                </a:lnTo>
                <a:lnTo>
                  <a:pt x="2339" y="991"/>
                </a:lnTo>
                <a:lnTo>
                  <a:pt x="2333" y="989"/>
                </a:lnTo>
                <a:lnTo>
                  <a:pt x="2327" y="989"/>
                </a:lnTo>
                <a:lnTo>
                  <a:pt x="2316" y="991"/>
                </a:lnTo>
                <a:lnTo>
                  <a:pt x="2298" y="994"/>
                </a:lnTo>
                <a:lnTo>
                  <a:pt x="2293" y="996"/>
                </a:lnTo>
                <a:lnTo>
                  <a:pt x="2283" y="1002"/>
                </a:lnTo>
                <a:lnTo>
                  <a:pt x="2277" y="1006"/>
                </a:lnTo>
                <a:lnTo>
                  <a:pt x="2271" y="1014"/>
                </a:lnTo>
                <a:lnTo>
                  <a:pt x="2258" y="1016"/>
                </a:lnTo>
                <a:lnTo>
                  <a:pt x="2254" y="1017"/>
                </a:lnTo>
                <a:lnTo>
                  <a:pt x="2250" y="1014"/>
                </a:lnTo>
                <a:lnTo>
                  <a:pt x="2246" y="1010"/>
                </a:lnTo>
                <a:lnTo>
                  <a:pt x="2243" y="1006"/>
                </a:lnTo>
                <a:lnTo>
                  <a:pt x="2233" y="1006"/>
                </a:lnTo>
                <a:lnTo>
                  <a:pt x="2214" y="1002"/>
                </a:lnTo>
                <a:lnTo>
                  <a:pt x="2208" y="998"/>
                </a:lnTo>
                <a:lnTo>
                  <a:pt x="2202" y="996"/>
                </a:lnTo>
                <a:lnTo>
                  <a:pt x="2198" y="993"/>
                </a:lnTo>
                <a:lnTo>
                  <a:pt x="2193" y="991"/>
                </a:lnTo>
                <a:lnTo>
                  <a:pt x="2189" y="991"/>
                </a:lnTo>
                <a:lnTo>
                  <a:pt x="2181" y="979"/>
                </a:lnTo>
                <a:lnTo>
                  <a:pt x="2177" y="975"/>
                </a:lnTo>
                <a:lnTo>
                  <a:pt x="2168" y="973"/>
                </a:lnTo>
                <a:lnTo>
                  <a:pt x="2166" y="971"/>
                </a:lnTo>
                <a:lnTo>
                  <a:pt x="2154" y="971"/>
                </a:lnTo>
                <a:lnTo>
                  <a:pt x="2150" y="971"/>
                </a:lnTo>
                <a:lnTo>
                  <a:pt x="2145" y="973"/>
                </a:lnTo>
                <a:lnTo>
                  <a:pt x="2141" y="975"/>
                </a:lnTo>
                <a:lnTo>
                  <a:pt x="2133" y="975"/>
                </a:lnTo>
                <a:lnTo>
                  <a:pt x="2125" y="973"/>
                </a:lnTo>
                <a:lnTo>
                  <a:pt x="2116" y="979"/>
                </a:lnTo>
                <a:lnTo>
                  <a:pt x="2110" y="991"/>
                </a:lnTo>
                <a:lnTo>
                  <a:pt x="2108" y="1000"/>
                </a:lnTo>
                <a:lnTo>
                  <a:pt x="2104" y="1000"/>
                </a:lnTo>
                <a:lnTo>
                  <a:pt x="2102" y="998"/>
                </a:lnTo>
                <a:lnTo>
                  <a:pt x="2100" y="994"/>
                </a:lnTo>
                <a:lnTo>
                  <a:pt x="2097" y="993"/>
                </a:lnTo>
                <a:lnTo>
                  <a:pt x="2097" y="987"/>
                </a:lnTo>
                <a:lnTo>
                  <a:pt x="2100" y="991"/>
                </a:lnTo>
                <a:lnTo>
                  <a:pt x="2104" y="991"/>
                </a:lnTo>
                <a:lnTo>
                  <a:pt x="2108" y="981"/>
                </a:lnTo>
                <a:lnTo>
                  <a:pt x="2110" y="975"/>
                </a:lnTo>
                <a:lnTo>
                  <a:pt x="2106" y="971"/>
                </a:lnTo>
                <a:lnTo>
                  <a:pt x="2102" y="968"/>
                </a:lnTo>
                <a:lnTo>
                  <a:pt x="2108" y="966"/>
                </a:lnTo>
                <a:lnTo>
                  <a:pt x="2112" y="960"/>
                </a:lnTo>
                <a:lnTo>
                  <a:pt x="2110" y="958"/>
                </a:lnTo>
                <a:lnTo>
                  <a:pt x="2106" y="954"/>
                </a:lnTo>
                <a:lnTo>
                  <a:pt x="2100" y="956"/>
                </a:lnTo>
                <a:lnTo>
                  <a:pt x="2097" y="952"/>
                </a:lnTo>
                <a:lnTo>
                  <a:pt x="2095" y="946"/>
                </a:lnTo>
                <a:lnTo>
                  <a:pt x="2089" y="945"/>
                </a:lnTo>
                <a:lnTo>
                  <a:pt x="2079" y="946"/>
                </a:lnTo>
                <a:lnTo>
                  <a:pt x="2072" y="952"/>
                </a:lnTo>
                <a:lnTo>
                  <a:pt x="2064" y="958"/>
                </a:lnTo>
                <a:lnTo>
                  <a:pt x="2058" y="964"/>
                </a:lnTo>
                <a:lnTo>
                  <a:pt x="2052" y="966"/>
                </a:lnTo>
                <a:lnTo>
                  <a:pt x="2045" y="970"/>
                </a:lnTo>
                <a:lnTo>
                  <a:pt x="2039" y="968"/>
                </a:lnTo>
                <a:lnTo>
                  <a:pt x="2035" y="966"/>
                </a:lnTo>
                <a:lnTo>
                  <a:pt x="2033" y="968"/>
                </a:lnTo>
                <a:lnTo>
                  <a:pt x="2031" y="970"/>
                </a:lnTo>
                <a:lnTo>
                  <a:pt x="2035" y="987"/>
                </a:lnTo>
                <a:lnTo>
                  <a:pt x="2035" y="989"/>
                </a:lnTo>
                <a:lnTo>
                  <a:pt x="2033" y="991"/>
                </a:lnTo>
                <a:lnTo>
                  <a:pt x="2031" y="991"/>
                </a:lnTo>
                <a:lnTo>
                  <a:pt x="2028" y="987"/>
                </a:lnTo>
                <a:lnTo>
                  <a:pt x="2022" y="985"/>
                </a:lnTo>
                <a:lnTo>
                  <a:pt x="2018" y="987"/>
                </a:lnTo>
                <a:lnTo>
                  <a:pt x="2016" y="991"/>
                </a:lnTo>
                <a:lnTo>
                  <a:pt x="2016" y="996"/>
                </a:lnTo>
                <a:lnTo>
                  <a:pt x="2020" y="1002"/>
                </a:lnTo>
                <a:lnTo>
                  <a:pt x="2041" y="998"/>
                </a:lnTo>
                <a:lnTo>
                  <a:pt x="2045" y="996"/>
                </a:lnTo>
                <a:lnTo>
                  <a:pt x="2049" y="991"/>
                </a:lnTo>
                <a:lnTo>
                  <a:pt x="2054" y="985"/>
                </a:lnTo>
                <a:lnTo>
                  <a:pt x="2058" y="985"/>
                </a:lnTo>
                <a:lnTo>
                  <a:pt x="2058" y="994"/>
                </a:lnTo>
                <a:lnTo>
                  <a:pt x="2052" y="1006"/>
                </a:lnTo>
                <a:lnTo>
                  <a:pt x="2049" y="1010"/>
                </a:lnTo>
                <a:lnTo>
                  <a:pt x="2043" y="1012"/>
                </a:lnTo>
                <a:lnTo>
                  <a:pt x="2033" y="1014"/>
                </a:lnTo>
                <a:lnTo>
                  <a:pt x="2014" y="1021"/>
                </a:lnTo>
                <a:lnTo>
                  <a:pt x="2012" y="1025"/>
                </a:lnTo>
                <a:lnTo>
                  <a:pt x="2008" y="1027"/>
                </a:lnTo>
                <a:lnTo>
                  <a:pt x="2004" y="1031"/>
                </a:lnTo>
                <a:lnTo>
                  <a:pt x="1999" y="1035"/>
                </a:lnTo>
                <a:lnTo>
                  <a:pt x="1993" y="1039"/>
                </a:lnTo>
                <a:lnTo>
                  <a:pt x="1987" y="1041"/>
                </a:lnTo>
                <a:lnTo>
                  <a:pt x="1981" y="1042"/>
                </a:lnTo>
                <a:lnTo>
                  <a:pt x="1964" y="1048"/>
                </a:lnTo>
                <a:lnTo>
                  <a:pt x="1958" y="1048"/>
                </a:lnTo>
                <a:lnTo>
                  <a:pt x="1953" y="1044"/>
                </a:lnTo>
                <a:lnTo>
                  <a:pt x="1949" y="1042"/>
                </a:lnTo>
                <a:lnTo>
                  <a:pt x="1943" y="1042"/>
                </a:lnTo>
                <a:lnTo>
                  <a:pt x="1937" y="1041"/>
                </a:lnTo>
                <a:lnTo>
                  <a:pt x="1931" y="1037"/>
                </a:lnTo>
                <a:lnTo>
                  <a:pt x="1926" y="1041"/>
                </a:lnTo>
                <a:lnTo>
                  <a:pt x="1922" y="1042"/>
                </a:lnTo>
                <a:lnTo>
                  <a:pt x="1920" y="1046"/>
                </a:lnTo>
                <a:lnTo>
                  <a:pt x="1918" y="1052"/>
                </a:lnTo>
                <a:lnTo>
                  <a:pt x="1920" y="1058"/>
                </a:lnTo>
                <a:lnTo>
                  <a:pt x="1912" y="1056"/>
                </a:lnTo>
                <a:lnTo>
                  <a:pt x="1907" y="1044"/>
                </a:lnTo>
                <a:lnTo>
                  <a:pt x="1901" y="1046"/>
                </a:lnTo>
                <a:lnTo>
                  <a:pt x="1897" y="1050"/>
                </a:lnTo>
                <a:lnTo>
                  <a:pt x="1891" y="1052"/>
                </a:lnTo>
                <a:lnTo>
                  <a:pt x="1893" y="1048"/>
                </a:lnTo>
                <a:lnTo>
                  <a:pt x="1891" y="1044"/>
                </a:lnTo>
                <a:lnTo>
                  <a:pt x="1883" y="1044"/>
                </a:lnTo>
                <a:lnTo>
                  <a:pt x="1880" y="1046"/>
                </a:lnTo>
                <a:lnTo>
                  <a:pt x="1868" y="1046"/>
                </a:lnTo>
                <a:lnTo>
                  <a:pt x="1859" y="1050"/>
                </a:lnTo>
                <a:lnTo>
                  <a:pt x="1851" y="1052"/>
                </a:lnTo>
                <a:lnTo>
                  <a:pt x="1847" y="1048"/>
                </a:lnTo>
                <a:lnTo>
                  <a:pt x="1843" y="1033"/>
                </a:lnTo>
                <a:lnTo>
                  <a:pt x="1843" y="1027"/>
                </a:lnTo>
                <a:lnTo>
                  <a:pt x="1841" y="1023"/>
                </a:lnTo>
                <a:lnTo>
                  <a:pt x="1834" y="1023"/>
                </a:lnTo>
                <a:lnTo>
                  <a:pt x="1824" y="1017"/>
                </a:lnTo>
                <a:lnTo>
                  <a:pt x="1820" y="1017"/>
                </a:lnTo>
                <a:lnTo>
                  <a:pt x="1818" y="1016"/>
                </a:lnTo>
                <a:lnTo>
                  <a:pt x="1816" y="1010"/>
                </a:lnTo>
                <a:lnTo>
                  <a:pt x="1812" y="1008"/>
                </a:lnTo>
                <a:lnTo>
                  <a:pt x="1807" y="1008"/>
                </a:lnTo>
                <a:lnTo>
                  <a:pt x="1805" y="1012"/>
                </a:lnTo>
                <a:lnTo>
                  <a:pt x="1805" y="1016"/>
                </a:lnTo>
                <a:lnTo>
                  <a:pt x="1809" y="1021"/>
                </a:lnTo>
                <a:lnTo>
                  <a:pt x="1805" y="1023"/>
                </a:lnTo>
                <a:lnTo>
                  <a:pt x="1801" y="1027"/>
                </a:lnTo>
                <a:lnTo>
                  <a:pt x="1807" y="1027"/>
                </a:lnTo>
                <a:lnTo>
                  <a:pt x="1814" y="1027"/>
                </a:lnTo>
                <a:lnTo>
                  <a:pt x="1824" y="1031"/>
                </a:lnTo>
                <a:lnTo>
                  <a:pt x="1835" y="1041"/>
                </a:lnTo>
                <a:lnTo>
                  <a:pt x="1837" y="1048"/>
                </a:lnTo>
                <a:lnTo>
                  <a:pt x="1834" y="1052"/>
                </a:lnTo>
                <a:lnTo>
                  <a:pt x="1830" y="1056"/>
                </a:lnTo>
                <a:lnTo>
                  <a:pt x="1824" y="1058"/>
                </a:lnTo>
                <a:lnTo>
                  <a:pt x="1805" y="1062"/>
                </a:lnTo>
                <a:lnTo>
                  <a:pt x="1799" y="1064"/>
                </a:lnTo>
                <a:lnTo>
                  <a:pt x="1795" y="1069"/>
                </a:lnTo>
                <a:lnTo>
                  <a:pt x="1801" y="1073"/>
                </a:lnTo>
                <a:lnTo>
                  <a:pt x="1805" y="1075"/>
                </a:lnTo>
                <a:lnTo>
                  <a:pt x="1809" y="1077"/>
                </a:lnTo>
                <a:lnTo>
                  <a:pt x="1811" y="1079"/>
                </a:lnTo>
                <a:lnTo>
                  <a:pt x="1816" y="1079"/>
                </a:lnTo>
                <a:lnTo>
                  <a:pt x="1820" y="1083"/>
                </a:lnTo>
                <a:lnTo>
                  <a:pt x="1818" y="1087"/>
                </a:lnTo>
                <a:lnTo>
                  <a:pt x="1814" y="1089"/>
                </a:lnTo>
                <a:lnTo>
                  <a:pt x="1812" y="1090"/>
                </a:lnTo>
                <a:lnTo>
                  <a:pt x="1811" y="1092"/>
                </a:lnTo>
                <a:lnTo>
                  <a:pt x="1799" y="1089"/>
                </a:lnTo>
                <a:lnTo>
                  <a:pt x="1791" y="1083"/>
                </a:lnTo>
                <a:lnTo>
                  <a:pt x="1786" y="1081"/>
                </a:lnTo>
                <a:lnTo>
                  <a:pt x="1768" y="1079"/>
                </a:lnTo>
                <a:lnTo>
                  <a:pt x="1764" y="1081"/>
                </a:lnTo>
                <a:lnTo>
                  <a:pt x="1753" y="1083"/>
                </a:lnTo>
                <a:lnTo>
                  <a:pt x="1757" y="1071"/>
                </a:lnTo>
                <a:lnTo>
                  <a:pt x="1753" y="1069"/>
                </a:lnTo>
                <a:lnTo>
                  <a:pt x="1749" y="1065"/>
                </a:lnTo>
                <a:lnTo>
                  <a:pt x="1743" y="1064"/>
                </a:lnTo>
                <a:lnTo>
                  <a:pt x="1738" y="1058"/>
                </a:lnTo>
                <a:lnTo>
                  <a:pt x="1734" y="1054"/>
                </a:lnTo>
                <a:lnTo>
                  <a:pt x="1728" y="1050"/>
                </a:lnTo>
                <a:lnTo>
                  <a:pt x="1724" y="1050"/>
                </a:lnTo>
                <a:lnTo>
                  <a:pt x="1718" y="1048"/>
                </a:lnTo>
                <a:lnTo>
                  <a:pt x="1711" y="1044"/>
                </a:lnTo>
                <a:lnTo>
                  <a:pt x="1709" y="1042"/>
                </a:lnTo>
                <a:lnTo>
                  <a:pt x="1709" y="1039"/>
                </a:lnTo>
                <a:lnTo>
                  <a:pt x="1709" y="1029"/>
                </a:lnTo>
                <a:lnTo>
                  <a:pt x="1703" y="1023"/>
                </a:lnTo>
                <a:lnTo>
                  <a:pt x="1703" y="1016"/>
                </a:lnTo>
                <a:lnTo>
                  <a:pt x="1699" y="1010"/>
                </a:lnTo>
                <a:lnTo>
                  <a:pt x="1695" y="1010"/>
                </a:lnTo>
                <a:lnTo>
                  <a:pt x="1690" y="1010"/>
                </a:lnTo>
                <a:lnTo>
                  <a:pt x="1684" y="1006"/>
                </a:lnTo>
                <a:lnTo>
                  <a:pt x="1678" y="1012"/>
                </a:lnTo>
                <a:lnTo>
                  <a:pt x="1668" y="1010"/>
                </a:lnTo>
                <a:lnTo>
                  <a:pt x="1676" y="1027"/>
                </a:lnTo>
                <a:lnTo>
                  <a:pt x="1668" y="1027"/>
                </a:lnTo>
                <a:lnTo>
                  <a:pt x="1666" y="1023"/>
                </a:lnTo>
                <a:lnTo>
                  <a:pt x="1661" y="1023"/>
                </a:lnTo>
                <a:lnTo>
                  <a:pt x="1657" y="1019"/>
                </a:lnTo>
                <a:lnTo>
                  <a:pt x="1653" y="1016"/>
                </a:lnTo>
                <a:lnTo>
                  <a:pt x="1655" y="1012"/>
                </a:lnTo>
                <a:lnTo>
                  <a:pt x="1659" y="1008"/>
                </a:lnTo>
                <a:lnTo>
                  <a:pt x="1663" y="1004"/>
                </a:lnTo>
                <a:lnTo>
                  <a:pt x="1655" y="1004"/>
                </a:lnTo>
                <a:lnTo>
                  <a:pt x="1651" y="1004"/>
                </a:lnTo>
                <a:lnTo>
                  <a:pt x="1649" y="1012"/>
                </a:lnTo>
                <a:lnTo>
                  <a:pt x="1643" y="1016"/>
                </a:lnTo>
                <a:lnTo>
                  <a:pt x="1640" y="1016"/>
                </a:lnTo>
                <a:lnTo>
                  <a:pt x="1634" y="1010"/>
                </a:lnTo>
                <a:lnTo>
                  <a:pt x="1630" y="1008"/>
                </a:lnTo>
                <a:lnTo>
                  <a:pt x="1626" y="1010"/>
                </a:lnTo>
                <a:lnTo>
                  <a:pt x="1618" y="1010"/>
                </a:lnTo>
                <a:lnTo>
                  <a:pt x="1609" y="1006"/>
                </a:lnTo>
                <a:lnTo>
                  <a:pt x="1601" y="1012"/>
                </a:lnTo>
                <a:lnTo>
                  <a:pt x="1603" y="1014"/>
                </a:lnTo>
                <a:lnTo>
                  <a:pt x="1599" y="1016"/>
                </a:lnTo>
                <a:lnTo>
                  <a:pt x="1597" y="1010"/>
                </a:lnTo>
                <a:lnTo>
                  <a:pt x="1594" y="1008"/>
                </a:lnTo>
                <a:lnTo>
                  <a:pt x="1580" y="1006"/>
                </a:lnTo>
                <a:lnTo>
                  <a:pt x="1576" y="1004"/>
                </a:lnTo>
                <a:lnTo>
                  <a:pt x="1567" y="1004"/>
                </a:lnTo>
                <a:lnTo>
                  <a:pt x="1561" y="1004"/>
                </a:lnTo>
                <a:lnTo>
                  <a:pt x="1557" y="1008"/>
                </a:lnTo>
                <a:lnTo>
                  <a:pt x="1553" y="1006"/>
                </a:lnTo>
                <a:lnTo>
                  <a:pt x="1547" y="1008"/>
                </a:lnTo>
                <a:lnTo>
                  <a:pt x="1547" y="1014"/>
                </a:lnTo>
                <a:lnTo>
                  <a:pt x="1544" y="1014"/>
                </a:lnTo>
                <a:lnTo>
                  <a:pt x="1540" y="1016"/>
                </a:lnTo>
                <a:lnTo>
                  <a:pt x="1540" y="1021"/>
                </a:lnTo>
                <a:lnTo>
                  <a:pt x="1540" y="1025"/>
                </a:lnTo>
                <a:lnTo>
                  <a:pt x="1544" y="1029"/>
                </a:lnTo>
                <a:lnTo>
                  <a:pt x="1540" y="1033"/>
                </a:lnTo>
                <a:lnTo>
                  <a:pt x="1534" y="1031"/>
                </a:lnTo>
                <a:lnTo>
                  <a:pt x="1530" y="1027"/>
                </a:lnTo>
                <a:lnTo>
                  <a:pt x="1532" y="1021"/>
                </a:lnTo>
                <a:lnTo>
                  <a:pt x="1528" y="1019"/>
                </a:lnTo>
                <a:lnTo>
                  <a:pt x="1524" y="1021"/>
                </a:lnTo>
                <a:lnTo>
                  <a:pt x="1524" y="1025"/>
                </a:lnTo>
                <a:lnTo>
                  <a:pt x="1522" y="1029"/>
                </a:lnTo>
                <a:lnTo>
                  <a:pt x="1522" y="1033"/>
                </a:lnTo>
                <a:lnTo>
                  <a:pt x="1522" y="1035"/>
                </a:lnTo>
                <a:lnTo>
                  <a:pt x="1519" y="1039"/>
                </a:lnTo>
                <a:lnTo>
                  <a:pt x="1517" y="1042"/>
                </a:lnTo>
                <a:lnTo>
                  <a:pt x="1517" y="1044"/>
                </a:lnTo>
                <a:lnTo>
                  <a:pt x="1509" y="1048"/>
                </a:lnTo>
                <a:lnTo>
                  <a:pt x="1505" y="1052"/>
                </a:lnTo>
                <a:lnTo>
                  <a:pt x="1503" y="1052"/>
                </a:lnTo>
                <a:lnTo>
                  <a:pt x="1499" y="1056"/>
                </a:lnTo>
                <a:lnTo>
                  <a:pt x="1492" y="1058"/>
                </a:lnTo>
                <a:lnTo>
                  <a:pt x="1484" y="1056"/>
                </a:lnTo>
                <a:lnTo>
                  <a:pt x="1482" y="1056"/>
                </a:lnTo>
                <a:lnTo>
                  <a:pt x="1480" y="1056"/>
                </a:lnTo>
                <a:lnTo>
                  <a:pt x="1476" y="1054"/>
                </a:lnTo>
                <a:lnTo>
                  <a:pt x="1474" y="1048"/>
                </a:lnTo>
                <a:lnTo>
                  <a:pt x="1471" y="1050"/>
                </a:lnTo>
                <a:lnTo>
                  <a:pt x="1469" y="1052"/>
                </a:lnTo>
                <a:lnTo>
                  <a:pt x="1463" y="1054"/>
                </a:lnTo>
                <a:lnTo>
                  <a:pt x="1457" y="1054"/>
                </a:lnTo>
                <a:lnTo>
                  <a:pt x="1453" y="1052"/>
                </a:lnTo>
                <a:lnTo>
                  <a:pt x="1459" y="1046"/>
                </a:lnTo>
                <a:lnTo>
                  <a:pt x="1455" y="1044"/>
                </a:lnTo>
                <a:lnTo>
                  <a:pt x="1453" y="1044"/>
                </a:lnTo>
                <a:lnTo>
                  <a:pt x="1449" y="1048"/>
                </a:lnTo>
                <a:lnTo>
                  <a:pt x="1449" y="1050"/>
                </a:lnTo>
                <a:lnTo>
                  <a:pt x="1440" y="1046"/>
                </a:lnTo>
                <a:lnTo>
                  <a:pt x="1428" y="1042"/>
                </a:lnTo>
                <a:lnTo>
                  <a:pt x="1419" y="1042"/>
                </a:lnTo>
                <a:lnTo>
                  <a:pt x="1415" y="1041"/>
                </a:lnTo>
                <a:lnTo>
                  <a:pt x="1411" y="1041"/>
                </a:lnTo>
                <a:lnTo>
                  <a:pt x="1401" y="1041"/>
                </a:lnTo>
                <a:lnTo>
                  <a:pt x="1398" y="1041"/>
                </a:lnTo>
                <a:lnTo>
                  <a:pt x="1396" y="1033"/>
                </a:lnTo>
                <a:lnTo>
                  <a:pt x="1392" y="1031"/>
                </a:lnTo>
                <a:lnTo>
                  <a:pt x="1392" y="1027"/>
                </a:lnTo>
                <a:lnTo>
                  <a:pt x="1388" y="1025"/>
                </a:lnTo>
                <a:lnTo>
                  <a:pt x="1382" y="1025"/>
                </a:lnTo>
                <a:lnTo>
                  <a:pt x="1375" y="1021"/>
                </a:lnTo>
                <a:lnTo>
                  <a:pt x="1369" y="1021"/>
                </a:lnTo>
                <a:lnTo>
                  <a:pt x="1363" y="1021"/>
                </a:lnTo>
                <a:lnTo>
                  <a:pt x="1357" y="1023"/>
                </a:lnTo>
                <a:lnTo>
                  <a:pt x="1348" y="1031"/>
                </a:lnTo>
                <a:lnTo>
                  <a:pt x="1346" y="1033"/>
                </a:lnTo>
                <a:lnTo>
                  <a:pt x="1342" y="1035"/>
                </a:lnTo>
                <a:lnTo>
                  <a:pt x="1340" y="1042"/>
                </a:lnTo>
                <a:lnTo>
                  <a:pt x="1336" y="1046"/>
                </a:lnTo>
                <a:lnTo>
                  <a:pt x="1342" y="1056"/>
                </a:lnTo>
                <a:lnTo>
                  <a:pt x="1342" y="1062"/>
                </a:lnTo>
                <a:lnTo>
                  <a:pt x="1344" y="1065"/>
                </a:lnTo>
                <a:lnTo>
                  <a:pt x="1348" y="1067"/>
                </a:lnTo>
                <a:lnTo>
                  <a:pt x="1353" y="1073"/>
                </a:lnTo>
                <a:lnTo>
                  <a:pt x="1355" y="1079"/>
                </a:lnTo>
                <a:lnTo>
                  <a:pt x="1353" y="1085"/>
                </a:lnTo>
                <a:lnTo>
                  <a:pt x="1348" y="1081"/>
                </a:lnTo>
                <a:lnTo>
                  <a:pt x="1348" y="1075"/>
                </a:lnTo>
                <a:lnTo>
                  <a:pt x="1338" y="1081"/>
                </a:lnTo>
                <a:lnTo>
                  <a:pt x="1332" y="1079"/>
                </a:lnTo>
                <a:lnTo>
                  <a:pt x="1332" y="1071"/>
                </a:lnTo>
                <a:lnTo>
                  <a:pt x="1338" y="1069"/>
                </a:lnTo>
                <a:lnTo>
                  <a:pt x="1338" y="1064"/>
                </a:lnTo>
                <a:lnTo>
                  <a:pt x="1336" y="1052"/>
                </a:lnTo>
                <a:lnTo>
                  <a:pt x="1332" y="1048"/>
                </a:lnTo>
                <a:lnTo>
                  <a:pt x="1329" y="1044"/>
                </a:lnTo>
                <a:lnTo>
                  <a:pt x="1325" y="1044"/>
                </a:lnTo>
                <a:lnTo>
                  <a:pt x="1321" y="1042"/>
                </a:lnTo>
                <a:lnTo>
                  <a:pt x="1317" y="1042"/>
                </a:lnTo>
                <a:lnTo>
                  <a:pt x="1313" y="1039"/>
                </a:lnTo>
                <a:lnTo>
                  <a:pt x="1309" y="1041"/>
                </a:lnTo>
                <a:lnTo>
                  <a:pt x="1304" y="1044"/>
                </a:lnTo>
                <a:lnTo>
                  <a:pt x="1305" y="1037"/>
                </a:lnTo>
                <a:lnTo>
                  <a:pt x="1302" y="1031"/>
                </a:lnTo>
                <a:lnTo>
                  <a:pt x="1300" y="1023"/>
                </a:lnTo>
                <a:lnTo>
                  <a:pt x="1304" y="1019"/>
                </a:lnTo>
                <a:lnTo>
                  <a:pt x="1305" y="1010"/>
                </a:lnTo>
                <a:lnTo>
                  <a:pt x="1304" y="1004"/>
                </a:lnTo>
                <a:lnTo>
                  <a:pt x="1304" y="1000"/>
                </a:lnTo>
                <a:lnTo>
                  <a:pt x="1302" y="994"/>
                </a:lnTo>
                <a:lnTo>
                  <a:pt x="1300" y="989"/>
                </a:lnTo>
                <a:lnTo>
                  <a:pt x="1302" y="977"/>
                </a:lnTo>
                <a:lnTo>
                  <a:pt x="1304" y="973"/>
                </a:lnTo>
                <a:lnTo>
                  <a:pt x="1307" y="966"/>
                </a:lnTo>
                <a:lnTo>
                  <a:pt x="1309" y="962"/>
                </a:lnTo>
                <a:lnTo>
                  <a:pt x="1315" y="958"/>
                </a:lnTo>
                <a:lnTo>
                  <a:pt x="1321" y="956"/>
                </a:lnTo>
                <a:lnTo>
                  <a:pt x="1325" y="954"/>
                </a:lnTo>
                <a:lnTo>
                  <a:pt x="1332" y="952"/>
                </a:lnTo>
                <a:lnTo>
                  <a:pt x="1336" y="950"/>
                </a:lnTo>
                <a:lnTo>
                  <a:pt x="1346" y="948"/>
                </a:lnTo>
                <a:lnTo>
                  <a:pt x="1350" y="945"/>
                </a:lnTo>
                <a:lnTo>
                  <a:pt x="1355" y="945"/>
                </a:lnTo>
                <a:lnTo>
                  <a:pt x="1359" y="943"/>
                </a:lnTo>
                <a:lnTo>
                  <a:pt x="1361" y="948"/>
                </a:lnTo>
                <a:lnTo>
                  <a:pt x="1365" y="950"/>
                </a:lnTo>
                <a:lnTo>
                  <a:pt x="1371" y="946"/>
                </a:lnTo>
                <a:lnTo>
                  <a:pt x="1382" y="945"/>
                </a:lnTo>
                <a:lnTo>
                  <a:pt x="1386" y="943"/>
                </a:lnTo>
                <a:lnTo>
                  <a:pt x="1384" y="937"/>
                </a:lnTo>
                <a:lnTo>
                  <a:pt x="1378" y="937"/>
                </a:lnTo>
                <a:lnTo>
                  <a:pt x="1378" y="935"/>
                </a:lnTo>
                <a:lnTo>
                  <a:pt x="1371" y="939"/>
                </a:lnTo>
                <a:lnTo>
                  <a:pt x="1369" y="939"/>
                </a:lnTo>
                <a:lnTo>
                  <a:pt x="1371" y="939"/>
                </a:lnTo>
                <a:lnTo>
                  <a:pt x="1375" y="929"/>
                </a:lnTo>
                <a:lnTo>
                  <a:pt x="1375" y="918"/>
                </a:lnTo>
                <a:lnTo>
                  <a:pt x="1377" y="912"/>
                </a:lnTo>
                <a:lnTo>
                  <a:pt x="1371" y="910"/>
                </a:lnTo>
                <a:lnTo>
                  <a:pt x="1369" y="908"/>
                </a:lnTo>
                <a:lnTo>
                  <a:pt x="1361" y="902"/>
                </a:lnTo>
                <a:lnTo>
                  <a:pt x="1353" y="904"/>
                </a:lnTo>
                <a:lnTo>
                  <a:pt x="1350" y="902"/>
                </a:lnTo>
                <a:lnTo>
                  <a:pt x="1342" y="898"/>
                </a:lnTo>
                <a:lnTo>
                  <a:pt x="1338" y="898"/>
                </a:lnTo>
                <a:lnTo>
                  <a:pt x="1332" y="897"/>
                </a:lnTo>
                <a:lnTo>
                  <a:pt x="1329" y="897"/>
                </a:lnTo>
                <a:lnTo>
                  <a:pt x="1321" y="891"/>
                </a:lnTo>
                <a:lnTo>
                  <a:pt x="1319" y="887"/>
                </a:lnTo>
                <a:lnTo>
                  <a:pt x="1315" y="889"/>
                </a:lnTo>
                <a:lnTo>
                  <a:pt x="1309" y="891"/>
                </a:lnTo>
                <a:lnTo>
                  <a:pt x="1313" y="885"/>
                </a:lnTo>
                <a:lnTo>
                  <a:pt x="1327" y="870"/>
                </a:lnTo>
                <a:lnTo>
                  <a:pt x="1329" y="864"/>
                </a:lnTo>
                <a:lnTo>
                  <a:pt x="1323" y="854"/>
                </a:lnTo>
                <a:lnTo>
                  <a:pt x="1323" y="849"/>
                </a:lnTo>
                <a:lnTo>
                  <a:pt x="1330" y="835"/>
                </a:lnTo>
                <a:lnTo>
                  <a:pt x="1336" y="835"/>
                </a:lnTo>
                <a:lnTo>
                  <a:pt x="1340" y="837"/>
                </a:lnTo>
                <a:lnTo>
                  <a:pt x="1342" y="837"/>
                </a:lnTo>
                <a:lnTo>
                  <a:pt x="1352" y="831"/>
                </a:lnTo>
                <a:lnTo>
                  <a:pt x="1353" y="826"/>
                </a:lnTo>
                <a:lnTo>
                  <a:pt x="1350" y="820"/>
                </a:lnTo>
                <a:lnTo>
                  <a:pt x="1346" y="818"/>
                </a:lnTo>
                <a:lnTo>
                  <a:pt x="1338" y="808"/>
                </a:lnTo>
                <a:lnTo>
                  <a:pt x="1332" y="810"/>
                </a:lnTo>
                <a:lnTo>
                  <a:pt x="1334" y="814"/>
                </a:lnTo>
                <a:lnTo>
                  <a:pt x="1336" y="820"/>
                </a:lnTo>
                <a:lnTo>
                  <a:pt x="1334" y="822"/>
                </a:lnTo>
                <a:lnTo>
                  <a:pt x="1330" y="818"/>
                </a:lnTo>
                <a:lnTo>
                  <a:pt x="1325" y="808"/>
                </a:lnTo>
                <a:lnTo>
                  <a:pt x="1325" y="787"/>
                </a:lnTo>
                <a:lnTo>
                  <a:pt x="1338" y="774"/>
                </a:lnTo>
                <a:lnTo>
                  <a:pt x="1355" y="764"/>
                </a:lnTo>
                <a:lnTo>
                  <a:pt x="1357" y="749"/>
                </a:lnTo>
                <a:lnTo>
                  <a:pt x="1357" y="745"/>
                </a:lnTo>
                <a:lnTo>
                  <a:pt x="1353" y="741"/>
                </a:lnTo>
                <a:lnTo>
                  <a:pt x="1353" y="733"/>
                </a:lnTo>
                <a:lnTo>
                  <a:pt x="1355" y="731"/>
                </a:lnTo>
                <a:lnTo>
                  <a:pt x="1355" y="726"/>
                </a:lnTo>
                <a:lnTo>
                  <a:pt x="1355" y="720"/>
                </a:lnTo>
                <a:lnTo>
                  <a:pt x="1355" y="716"/>
                </a:lnTo>
                <a:lnTo>
                  <a:pt x="1353" y="716"/>
                </a:lnTo>
                <a:lnTo>
                  <a:pt x="1353" y="714"/>
                </a:lnTo>
                <a:lnTo>
                  <a:pt x="1352" y="714"/>
                </a:lnTo>
                <a:lnTo>
                  <a:pt x="1350" y="714"/>
                </a:lnTo>
                <a:lnTo>
                  <a:pt x="1350" y="705"/>
                </a:lnTo>
                <a:lnTo>
                  <a:pt x="1357" y="699"/>
                </a:lnTo>
                <a:lnTo>
                  <a:pt x="1363" y="691"/>
                </a:lnTo>
                <a:lnTo>
                  <a:pt x="1365" y="683"/>
                </a:lnTo>
                <a:lnTo>
                  <a:pt x="1367" y="678"/>
                </a:lnTo>
                <a:lnTo>
                  <a:pt x="1363" y="662"/>
                </a:lnTo>
                <a:lnTo>
                  <a:pt x="1357" y="658"/>
                </a:lnTo>
                <a:lnTo>
                  <a:pt x="1353" y="655"/>
                </a:lnTo>
                <a:lnTo>
                  <a:pt x="1352" y="649"/>
                </a:lnTo>
                <a:lnTo>
                  <a:pt x="1355" y="645"/>
                </a:lnTo>
                <a:lnTo>
                  <a:pt x="1361" y="645"/>
                </a:lnTo>
                <a:lnTo>
                  <a:pt x="1363" y="641"/>
                </a:lnTo>
                <a:lnTo>
                  <a:pt x="1371" y="632"/>
                </a:lnTo>
                <a:lnTo>
                  <a:pt x="1375" y="626"/>
                </a:lnTo>
                <a:lnTo>
                  <a:pt x="1377" y="624"/>
                </a:lnTo>
                <a:lnTo>
                  <a:pt x="1380" y="618"/>
                </a:lnTo>
                <a:lnTo>
                  <a:pt x="1386" y="612"/>
                </a:lnTo>
                <a:lnTo>
                  <a:pt x="1394" y="607"/>
                </a:lnTo>
                <a:lnTo>
                  <a:pt x="1398" y="603"/>
                </a:lnTo>
                <a:lnTo>
                  <a:pt x="1405" y="595"/>
                </a:lnTo>
                <a:lnTo>
                  <a:pt x="1407" y="587"/>
                </a:lnTo>
                <a:lnTo>
                  <a:pt x="1409" y="584"/>
                </a:lnTo>
                <a:lnTo>
                  <a:pt x="1409" y="578"/>
                </a:lnTo>
                <a:lnTo>
                  <a:pt x="1407" y="572"/>
                </a:lnTo>
                <a:lnTo>
                  <a:pt x="1403" y="566"/>
                </a:lnTo>
                <a:lnTo>
                  <a:pt x="1398" y="562"/>
                </a:lnTo>
                <a:lnTo>
                  <a:pt x="1400" y="557"/>
                </a:lnTo>
                <a:lnTo>
                  <a:pt x="1388" y="549"/>
                </a:lnTo>
                <a:lnTo>
                  <a:pt x="1382" y="547"/>
                </a:lnTo>
                <a:lnTo>
                  <a:pt x="1373" y="536"/>
                </a:lnTo>
                <a:lnTo>
                  <a:pt x="1373" y="532"/>
                </a:lnTo>
                <a:lnTo>
                  <a:pt x="1373" y="513"/>
                </a:lnTo>
                <a:lnTo>
                  <a:pt x="1367" y="490"/>
                </a:lnTo>
                <a:lnTo>
                  <a:pt x="1363" y="484"/>
                </a:lnTo>
                <a:lnTo>
                  <a:pt x="1353" y="472"/>
                </a:lnTo>
                <a:lnTo>
                  <a:pt x="1350" y="466"/>
                </a:lnTo>
                <a:lnTo>
                  <a:pt x="1350" y="463"/>
                </a:lnTo>
                <a:lnTo>
                  <a:pt x="1350" y="461"/>
                </a:lnTo>
                <a:lnTo>
                  <a:pt x="1346" y="457"/>
                </a:lnTo>
                <a:lnTo>
                  <a:pt x="1348" y="451"/>
                </a:lnTo>
                <a:lnTo>
                  <a:pt x="1342" y="434"/>
                </a:lnTo>
                <a:lnTo>
                  <a:pt x="1340" y="428"/>
                </a:lnTo>
                <a:lnTo>
                  <a:pt x="1336" y="422"/>
                </a:lnTo>
                <a:lnTo>
                  <a:pt x="1330" y="417"/>
                </a:lnTo>
                <a:lnTo>
                  <a:pt x="1327" y="415"/>
                </a:lnTo>
                <a:lnTo>
                  <a:pt x="1319" y="413"/>
                </a:lnTo>
                <a:lnTo>
                  <a:pt x="1311" y="413"/>
                </a:lnTo>
                <a:lnTo>
                  <a:pt x="1307" y="409"/>
                </a:lnTo>
                <a:lnTo>
                  <a:pt x="1296" y="409"/>
                </a:lnTo>
                <a:lnTo>
                  <a:pt x="1288" y="407"/>
                </a:lnTo>
                <a:lnTo>
                  <a:pt x="1286" y="407"/>
                </a:lnTo>
                <a:lnTo>
                  <a:pt x="1281" y="405"/>
                </a:lnTo>
                <a:lnTo>
                  <a:pt x="1267" y="403"/>
                </a:lnTo>
                <a:lnTo>
                  <a:pt x="1263" y="399"/>
                </a:lnTo>
                <a:lnTo>
                  <a:pt x="1259" y="395"/>
                </a:lnTo>
                <a:lnTo>
                  <a:pt x="1257" y="392"/>
                </a:lnTo>
                <a:lnTo>
                  <a:pt x="1254" y="382"/>
                </a:lnTo>
                <a:lnTo>
                  <a:pt x="1242" y="365"/>
                </a:lnTo>
                <a:lnTo>
                  <a:pt x="1232" y="342"/>
                </a:lnTo>
                <a:lnTo>
                  <a:pt x="1229" y="330"/>
                </a:lnTo>
                <a:lnTo>
                  <a:pt x="1225" y="323"/>
                </a:lnTo>
                <a:lnTo>
                  <a:pt x="1219" y="319"/>
                </a:lnTo>
                <a:lnTo>
                  <a:pt x="1206" y="301"/>
                </a:lnTo>
                <a:lnTo>
                  <a:pt x="1200" y="288"/>
                </a:lnTo>
                <a:lnTo>
                  <a:pt x="1200" y="284"/>
                </a:lnTo>
                <a:lnTo>
                  <a:pt x="1202" y="280"/>
                </a:lnTo>
                <a:lnTo>
                  <a:pt x="1204" y="278"/>
                </a:lnTo>
                <a:lnTo>
                  <a:pt x="1206" y="276"/>
                </a:lnTo>
                <a:lnTo>
                  <a:pt x="1221" y="269"/>
                </a:lnTo>
                <a:lnTo>
                  <a:pt x="1246" y="263"/>
                </a:lnTo>
                <a:lnTo>
                  <a:pt x="1257" y="261"/>
                </a:lnTo>
                <a:lnTo>
                  <a:pt x="1259" y="259"/>
                </a:lnTo>
                <a:lnTo>
                  <a:pt x="1281" y="255"/>
                </a:lnTo>
                <a:lnTo>
                  <a:pt x="1288" y="250"/>
                </a:lnTo>
                <a:lnTo>
                  <a:pt x="1294" y="250"/>
                </a:lnTo>
                <a:lnTo>
                  <a:pt x="1298" y="246"/>
                </a:lnTo>
                <a:lnTo>
                  <a:pt x="1307" y="240"/>
                </a:lnTo>
                <a:lnTo>
                  <a:pt x="1323" y="232"/>
                </a:lnTo>
                <a:lnTo>
                  <a:pt x="1334" y="228"/>
                </a:lnTo>
                <a:lnTo>
                  <a:pt x="1338" y="225"/>
                </a:lnTo>
                <a:lnTo>
                  <a:pt x="1344" y="217"/>
                </a:lnTo>
                <a:lnTo>
                  <a:pt x="1350" y="213"/>
                </a:lnTo>
                <a:lnTo>
                  <a:pt x="1361" y="207"/>
                </a:lnTo>
                <a:lnTo>
                  <a:pt x="1365" y="205"/>
                </a:lnTo>
                <a:lnTo>
                  <a:pt x="1367" y="203"/>
                </a:lnTo>
                <a:lnTo>
                  <a:pt x="1382" y="196"/>
                </a:lnTo>
                <a:lnTo>
                  <a:pt x="1394" y="188"/>
                </a:lnTo>
                <a:lnTo>
                  <a:pt x="1398" y="188"/>
                </a:lnTo>
                <a:lnTo>
                  <a:pt x="1398" y="186"/>
                </a:lnTo>
                <a:lnTo>
                  <a:pt x="1401" y="177"/>
                </a:lnTo>
                <a:lnTo>
                  <a:pt x="1403" y="171"/>
                </a:lnTo>
                <a:lnTo>
                  <a:pt x="1403" y="161"/>
                </a:lnTo>
                <a:lnTo>
                  <a:pt x="1403" y="155"/>
                </a:lnTo>
                <a:lnTo>
                  <a:pt x="1401" y="144"/>
                </a:lnTo>
                <a:lnTo>
                  <a:pt x="1398" y="132"/>
                </a:lnTo>
                <a:lnTo>
                  <a:pt x="1396" y="129"/>
                </a:lnTo>
                <a:lnTo>
                  <a:pt x="1394" y="127"/>
                </a:lnTo>
                <a:lnTo>
                  <a:pt x="1392" y="111"/>
                </a:lnTo>
                <a:lnTo>
                  <a:pt x="1386" y="106"/>
                </a:lnTo>
                <a:lnTo>
                  <a:pt x="1386" y="104"/>
                </a:lnTo>
                <a:lnTo>
                  <a:pt x="1382" y="98"/>
                </a:lnTo>
                <a:lnTo>
                  <a:pt x="1380" y="92"/>
                </a:lnTo>
                <a:lnTo>
                  <a:pt x="1380" y="75"/>
                </a:lnTo>
                <a:lnTo>
                  <a:pt x="1380" y="69"/>
                </a:lnTo>
                <a:lnTo>
                  <a:pt x="1382" y="65"/>
                </a:lnTo>
                <a:lnTo>
                  <a:pt x="1386" y="56"/>
                </a:lnTo>
                <a:lnTo>
                  <a:pt x="1390" y="52"/>
                </a:lnTo>
                <a:lnTo>
                  <a:pt x="1392" y="50"/>
                </a:lnTo>
                <a:lnTo>
                  <a:pt x="1398" y="48"/>
                </a:lnTo>
                <a:lnTo>
                  <a:pt x="1405" y="44"/>
                </a:lnTo>
                <a:lnTo>
                  <a:pt x="1407" y="42"/>
                </a:lnTo>
                <a:lnTo>
                  <a:pt x="1409" y="36"/>
                </a:lnTo>
                <a:lnTo>
                  <a:pt x="1421" y="25"/>
                </a:lnTo>
                <a:lnTo>
                  <a:pt x="1425" y="21"/>
                </a:lnTo>
                <a:lnTo>
                  <a:pt x="1436" y="13"/>
                </a:lnTo>
                <a:lnTo>
                  <a:pt x="1442" y="13"/>
                </a:lnTo>
                <a:lnTo>
                  <a:pt x="1446" y="11"/>
                </a:lnTo>
                <a:lnTo>
                  <a:pt x="1449" y="10"/>
                </a:lnTo>
                <a:lnTo>
                  <a:pt x="1467" y="6"/>
                </a:lnTo>
                <a:lnTo>
                  <a:pt x="1478" y="6"/>
                </a:lnTo>
                <a:lnTo>
                  <a:pt x="1488" y="6"/>
                </a:lnTo>
                <a:lnTo>
                  <a:pt x="1497" y="6"/>
                </a:lnTo>
                <a:lnTo>
                  <a:pt x="1499" y="2"/>
                </a:lnTo>
                <a:lnTo>
                  <a:pt x="1509" y="0"/>
                </a:lnTo>
                <a:lnTo>
                  <a:pt x="1517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9305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14835"/>
            <a:ext cx="8229600" cy="1143000"/>
          </a:xfrm>
        </p:spPr>
        <p:txBody>
          <a:bodyPr>
            <a:normAutofit/>
          </a:bodyPr>
          <a:lstStyle/>
          <a:p>
            <a:r>
              <a:rPr lang="en-US" altLang="zh-CN" dirty="0"/>
              <a:t>Virgin </a:t>
            </a:r>
            <a:r>
              <a:rPr lang="en-US" altLang="zh-CN" dirty="0" smtClean="0"/>
              <a:t>Islands </a:t>
            </a:r>
            <a:r>
              <a:rPr lang="en-US" altLang="zh-CN" dirty="0" smtClean="0"/>
              <a:t>Outline</a:t>
            </a:r>
            <a:endParaRPr lang="en-US" altLang="zh-CN" dirty="0"/>
          </a:p>
        </p:txBody>
      </p:sp>
      <p:cxnSp>
        <p:nvCxnSpPr>
          <p:cNvPr id="12" name="直接连接符 11"/>
          <p:cNvCxnSpPr/>
          <p:nvPr/>
        </p:nvCxnSpPr>
        <p:spPr>
          <a:xfrm>
            <a:off x="293949" y="3717032"/>
            <a:ext cx="8368103" cy="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组合 12"/>
          <p:cNvGrpSpPr/>
          <p:nvPr/>
        </p:nvGrpSpPr>
        <p:grpSpPr>
          <a:xfrm>
            <a:off x="5017974" y="2204864"/>
            <a:ext cx="3627260" cy="3233588"/>
            <a:chOff x="5034792" y="1491754"/>
            <a:chExt cx="3627260" cy="3233588"/>
          </a:xfrm>
        </p:grpSpPr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6139254" y="3859237"/>
              <a:ext cx="2522798" cy="866105"/>
            </a:xfrm>
            <a:custGeom>
              <a:avLst/>
              <a:gdLst>
                <a:gd name="T0" fmla="*/ 1271 w 2138"/>
                <a:gd name="T1" fmla="*/ 263 h 734"/>
                <a:gd name="T2" fmla="*/ 809 w 2138"/>
                <a:gd name="T3" fmla="*/ 44 h 734"/>
                <a:gd name="T4" fmla="*/ 917 w 2138"/>
                <a:gd name="T5" fmla="*/ 70 h 734"/>
                <a:gd name="T6" fmla="*/ 909 w 2138"/>
                <a:gd name="T7" fmla="*/ 120 h 734"/>
                <a:gd name="T8" fmla="*/ 949 w 2138"/>
                <a:gd name="T9" fmla="*/ 114 h 734"/>
                <a:gd name="T10" fmla="*/ 967 w 2138"/>
                <a:gd name="T11" fmla="*/ 68 h 734"/>
                <a:gd name="T12" fmla="*/ 971 w 2138"/>
                <a:gd name="T13" fmla="*/ 46 h 734"/>
                <a:gd name="T14" fmla="*/ 1037 w 2138"/>
                <a:gd name="T15" fmla="*/ 96 h 734"/>
                <a:gd name="T16" fmla="*/ 1085 w 2138"/>
                <a:gd name="T17" fmla="*/ 170 h 734"/>
                <a:gd name="T18" fmla="*/ 1175 w 2138"/>
                <a:gd name="T19" fmla="*/ 236 h 734"/>
                <a:gd name="T20" fmla="*/ 1259 w 2138"/>
                <a:gd name="T21" fmla="*/ 271 h 734"/>
                <a:gd name="T22" fmla="*/ 1321 w 2138"/>
                <a:gd name="T23" fmla="*/ 224 h 734"/>
                <a:gd name="T24" fmla="*/ 1401 w 2138"/>
                <a:gd name="T25" fmla="*/ 190 h 734"/>
                <a:gd name="T26" fmla="*/ 1491 w 2138"/>
                <a:gd name="T27" fmla="*/ 184 h 734"/>
                <a:gd name="T28" fmla="*/ 1567 w 2138"/>
                <a:gd name="T29" fmla="*/ 158 h 734"/>
                <a:gd name="T30" fmla="*/ 1649 w 2138"/>
                <a:gd name="T31" fmla="*/ 196 h 734"/>
                <a:gd name="T32" fmla="*/ 1737 w 2138"/>
                <a:gd name="T33" fmla="*/ 192 h 734"/>
                <a:gd name="T34" fmla="*/ 1844 w 2138"/>
                <a:gd name="T35" fmla="*/ 184 h 734"/>
                <a:gd name="T36" fmla="*/ 1926 w 2138"/>
                <a:gd name="T37" fmla="*/ 208 h 734"/>
                <a:gd name="T38" fmla="*/ 2022 w 2138"/>
                <a:gd name="T39" fmla="*/ 180 h 734"/>
                <a:gd name="T40" fmla="*/ 2118 w 2138"/>
                <a:gd name="T41" fmla="*/ 208 h 734"/>
                <a:gd name="T42" fmla="*/ 2072 w 2138"/>
                <a:gd name="T43" fmla="*/ 271 h 734"/>
                <a:gd name="T44" fmla="*/ 1984 w 2138"/>
                <a:gd name="T45" fmla="*/ 275 h 734"/>
                <a:gd name="T46" fmla="*/ 1884 w 2138"/>
                <a:gd name="T47" fmla="*/ 309 h 734"/>
                <a:gd name="T48" fmla="*/ 1804 w 2138"/>
                <a:gd name="T49" fmla="*/ 353 h 734"/>
                <a:gd name="T50" fmla="*/ 1705 w 2138"/>
                <a:gd name="T51" fmla="*/ 413 h 734"/>
                <a:gd name="T52" fmla="*/ 1587 w 2138"/>
                <a:gd name="T53" fmla="*/ 423 h 734"/>
                <a:gd name="T54" fmla="*/ 1501 w 2138"/>
                <a:gd name="T55" fmla="*/ 483 h 734"/>
                <a:gd name="T56" fmla="*/ 1397 w 2138"/>
                <a:gd name="T57" fmla="*/ 499 h 734"/>
                <a:gd name="T58" fmla="*/ 1299 w 2138"/>
                <a:gd name="T59" fmla="*/ 531 h 734"/>
                <a:gd name="T60" fmla="*/ 1211 w 2138"/>
                <a:gd name="T61" fmla="*/ 559 h 734"/>
                <a:gd name="T62" fmla="*/ 1109 w 2138"/>
                <a:gd name="T63" fmla="*/ 547 h 734"/>
                <a:gd name="T64" fmla="*/ 1031 w 2138"/>
                <a:gd name="T65" fmla="*/ 593 h 734"/>
                <a:gd name="T66" fmla="*/ 1013 w 2138"/>
                <a:gd name="T67" fmla="*/ 609 h 734"/>
                <a:gd name="T68" fmla="*/ 999 w 2138"/>
                <a:gd name="T69" fmla="*/ 621 h 734"/>
                <a:gd name="T70" fmla="*/ 961 w 2138"/>
                <a:gd name="T71" fmla="*/ 609 h 734"/>
                <a:gd name="T72" fmla="*/ 903 w 2138"/>
                <a:gd name="T73" fmla="*/ 615 h 734"/>
                <a:gd name="T74" fmla="*/ 845 w 2138"/>
                <a:gd name="T75" fmla="*/ 529 h 734"/>
                <a:gd name="T76" fmla="*/ 855 w 2138"/>
                <a:gd name="T77" fmla="*/ 571 h 734"/>
                <a:gd name="T78" fmla="*/ 871 w 2138"/>
                <a:gd name="T79" fmla="*/ 635 h 734"/>
                <a:gd name="T80" fmla="*/ 779 w 2138"/>
                <a:gd name="T81" fmla="*/ 605 h 734"/>
                <a:gd name="T82" fmla="*/ 703 w 2138"/>
                <a:gd name="T83" fmla="*/ 605 h 734"/>
                <a:gd name="T84" fmla="*/ 597 w 2138"/>
                <a:gd name="T85" fmla="*/ 623 h 734"/>
                <a:gd name="T86" fmla="*/ 486 w 2138"/>
                <a:gd name="T87" fmla="*/ 655 h 734"/>
                <a:gd name="T88" fmla="*/ 406 w 2138"/>
                <a:gd name="T89" fmla="*/ 690 h 734"/>
                <a:gd name="T90" fmla="*/ 308 w 2138"/>
                <a:gd name="T91" fmla="*/ 655 h 734"/>
                <a:gd name="T92" fmla="*/ 200 w 2138"/>
                <a:gd name="T93" fmla="*/ 661 h 734"/>
                <a:gd name="T94" fmla="*/ 112 w 2138"/>
                <a:gd name="T95" fmla="*/ 666 h 734"/>
                <a:gd name="T96" fmla="*/ 18 w 2138"/>
                <a:gd name="T97" fmla="*/ 728 h 734"/>
                <a:gd name="T98" fmla="*/ 76 w 2138"/>
                <a:gd name="T99" fmla="*/ 613 h 734"/>
                <a:gd name="T100" fmla="*/ 126 w 2138"/>
                <a:gd name="T101" fmla="*/ 491 h 734"/>
                <a:gd name="T102" fmla="*/ 100 w 2138"/>
                <a:gd name="T103" fmla="*/ 381 h 734"/>
                <a:gd name="T104" fmla="*/ 60 w 2138"/>
                <a:gd name="T105" fmla="*/ 281 h 734"/>
                <a:gd name="T106" fmla="*/ 98 w 2138"/>
                <a:gd name="T107" fmla="*/ 182 h 734"/>
                <a:gd name="T108" fmla="*/ 184 w 2138"/>
                <a:gd name="T109" fmla="*/ 132 h 734"/>
                <a:gd name="T110" fmla="*/ 266 w 2138"/>
                <a:gd name="T111" fmla="*/ 148 h 734"/>
                <a:gd name="T112" fmla="*/ 360 w 2138"/>
                <a:gd name="T113" fmla="*/ 166 h 734"/>
                <a:gd name="T114" fmla="*/ 442 w 2138"/>
                <a:gd name="T115" fmla="*/ 180 h 734"/>
                <a:gd name="T116" fmla="*/ 541 w 2138"/>
                <a:gd name="T117" fmla="*/ 136 h 734"/>
                <a:gd name="T118" fmla="*/ 631 w 2138"/>
                <a:gd name="T119" fmla="*/ 70 h 734"/>
                <a:gd name="T120" fmla="*/ 741 w 2138"/>
                <a:gd name="T121" fmla="*/ 48 h 734"/>
                <a:gd name="T122" fmla="*/ 1834 w 2138"/>
                <a:gd name="T123" fmla="*/ 12 h 734"/>
                <a:gd name="T124" fmla="*/ 1745 w 2138"/>
                <a:gd name="T125" fmla="*/ 2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8" h="734">
                  <a:moveTo>
                    <a:pt x="897" y="666"/>
                  </a:moveTo>
                  <a:lnTo>
                    <a:pt x="897" y="668"/>
                  </a:lnTo>
                  <a:lnTo>
                    <a:pt x="899" y="666"/>
                  </a:lnTo>
                  <a:lnTo>
                    <a:pt x="903" y="666"/>
                  </a:lnTo>
                  <a:lnTo>
                    <a:pt x="903" y="664"/>
                  </a:lnTo>
                  <a:lnTo>
                    <a:pt x="905" y="664"/>
                  </a:lnTo>
                  <a:lnTo>
                    <a:pt x="907" y="664"/>
                  </a:lnTo>
                  <a:lnTo>
                    <a:pt x="907" y="666"/>
                  </a:lnTo>
                  <a:lnTo>
                    <a:pt x="909" y="668"/>
                  </a:lnTo>
                  <a:lnTo>
                    <a:pt x="911" y="670"/>
                  </a:lnTo>
                  <a:lnTo>
                    <a:pt x="911" y="672"/>
                  </a:lnTo>
                  <a:lnTo>
                    <a:pt x="911" y="674"/>
                  </a:lnTo>
                  <a:lnTo>
                    <a:pt x="909" y="676"/>
                  </a:lnTo>
                  <a:lnTo>
                    <a:pt x="909" y="678"/>
                  </a:lnTo>
                  <a:lnTo>
                    <a:pt x="907" y="678"/>
                  </a:lnTo>
                  <a:lnTo>
                    <a:pt x="905" y="680"/>
                  </a:lnTo>
                  <a:lnTo>
                    <a:pt x="901" y="680"/>
                  </a:lnTo>
                  <a:lnTo>
                    <a:pt x="899" y="682"/>
                  </a:lnTo>
                  <a:lnTo>
                    <a:pt x="897" y="682"/>
                  </a:lnTo>
                  <a:lnTo>
                    <a:pt x="895" y="680"/>
                  </a:lnTo>
                  <a:lnTo>
                    <a:pt x="893" y="680"/>
                  </a:lnTo>
                  <a:lnTo>
                    <a:pt x="893" y="680"/>
                  </a:lnTo>
                  <a:lnTo>
                    <a:pt x="893" y="678"/>
                  </a:lnTo>
                  <a:lnTo>
                    <a:pt x="891" y="678"/>
                  </a:lnTo>
                  <a:lnTo>
                    <a:pt x="889" y="678"/>
                  </a:lnTo>
                  <a:lnTo>
                    <a:pt x="887" y="676"/>
                  </a:lnTo>
                  <a:lnTo>
                    <a:pt x="885" y="676"/>
                  </a:lnTo>
                  <a:lnTo>
                    <a:pt x="887" y="674"/>
                  </a:lnTo>
                  <a:lnTo>
                    <a:pt x="889" y="676"/>
                  </a:lnTo>
                  <a:lnTo>
                    <a:pt x="891" y="676"/>
                  </a:lnTo>
                  <a:lnTo>
                    <a:pt x="893" y="674"/>
                  </a:lnTo>
                  <a:lnTo>
                    <a:pt x="893" y="672"/>
                  </a:lnTo>
                  <a:lnTo>
                    <a:pt x="893" y="672"/>
                  </a:lnTo>
                  <a:lnTo>
                    <a:pt x="893" y="670"/>
                  </a:lnTo>
                  <a:lnTo>
                    <a:pt x="893" y="668"/>
                  </a:lnTo>
                  <a:lnTo>
                    <a:pt x="891" y="668"/>
                  </a:lnTo>
                  <a:lnTo>
                    <a:pt x="889" y="668"/>
                  </a:lnTo>
                  <a:lnTo>
                    <a:pt x="887" y="668"/>
                  </a:lnTo>
                  <a:lnTo>
                    <a:pt x="885" y="666"/>
                  </a:lnTo>
                  <a:lnTo>
                    <a:pt x="883" y="664"/>
                  </a:lnTo>
                  <a:lnTo>
                    <a:pt x="883" y="661"/>
                  </a:lnTo>
                  <a:lnTo>
                    <a:pt x="883" y="659"/>
                  </a:lnTo>
                  <a:lnTo>
                    <a:pt x="883" y="657"/>
                  </a:lnTo>
                  <a:lnTo>
                    <a:pt x="881" y="657"/>
                  </a:lnTo>
                  <a:lnTo>
                    <a:pt x="881" y="655"/>
                  </a:lnTo>
                  <a:lnTo>
                    <a:pt x="881" y="653"/>
                  </a:lnTo>
                  <a:lnTo>
                    <a:pt x="883" y="653"/>
                  </a:lnTo>
                  <a:lnTo>
                    <a:pt x="883" y="655"/>
                  </a:lnTo>
                  <a:lnTo>
                    <a:pt x="885" y="655"/>
                  </a:lnTo>
                  <a:lnTo>
                    <a:pt x="885" y="657"/>
                  </a:lnTo>
                  <a:lnTo>
                    <a:pt x="887" y="659"/>
                  </a:lnTo>
                  <a:lnTo>
                    <a:pt x="889" y="659"/>
                  </a:lnTo>
                  <a:lnTo>
                    <a:pt x="891" y="659"/>
                  </a:lnTo>
                  <a:lnTo>
                    <a:pt x="893" y="661"/>
                  </a:lnTo>
                  <a:lnTo>
                    <a:pt x="893" y="661"/>
                  </a:lnTo>
                  <a:lnTo>
                    <a:pt x="895" y="664"/>
                  </a:lnTo>
                  <a:lnTo>
                    <a:pt x="895" y="666"/>
                  </a:lnTo>
                  <a:lnTo>
                    <a:pt x="897" y="666"/>
                  </a:lnTo>
                  <a:close/>
                  <a:moveTo>
                    <a:pt x="1275" y="251"/>
                  </a:moveTo>
                  <a:lnTo>
                    <a:pt x="1275" y="253"/>
                  </a:lnTo>
                  <a:lnTo>
                    <a:pt x="1275" y="255"/>
                  </a:lnTo>
                  <a:lnTo>
                    <a:pt x="1273" y="257"/>
                  </a:lnTo>
                  <a:lnTo>
                    <a:pt x="1273" y="259"/>
                  </a:lnTo>
                  <a:lnTo>
                    <a:pt x="1273" y="261"/>
                  </a:lnTo>
                  <a:lnTo>
                    <a:pt x="1271" y="263"/>
                  </a:lnTo>
                  <a:lnTo>
                    <a:pt x="1269" y="263"/>
                  </a:lnTo>
                  <a:lnTo>
                    <a:pt x="1269" y="261"/>
                  </a:lnTo>
                  <a:lnTo>
                    <a:pt x="1267" y="261"/>
                  </a:lnTo>
                  <a:lnTo>
                    <a:pt x="1265" y="261"/>
                  </a:lnTo>
                  <a:lnTo>
                    <a:pt x="1265" y="259"/>
                  </a:lnTo>
                  <a:lnTo>
                    <a:pt x="1265" y="257"/>
                  </a:lnTo>
                  <a:lnTo>
                    <a:pt x="1265" y="255"/>
                  </a:lnTo>
                  <a:lnTo>
                    <a:pt x="1265" y="253"/>
                  </a:lnTo>
                  <a:lnTo>
                    <a:pt x="1265" y="251"/>
                  </a:lnTo>
                  <a:lnTo>
                    <a:pt x="1267" y="251"/>
                  </a:lnTo>
                  <a:lnTo>
                    <a:pt x="1269" y="251"/>
                  </a:lnTo>
                  <a:lnTo>
                    <a:pt x="1271" y="251"/>
                  </a:lnTo>
                  <a:lnTo>
                    <a:pt x="1273" y="251"/>
                  </a:lnTo>
                  <a:lnTo>
                    <a:pt x="1273" y="249"/>
                  </a:lnTo>
                  <a:lnTo>
                    <a:pt x="1275" y="249"/>
                  </a:lnTo>
                  <a:lnTo>
                    <a:pt x="1275" y="251"/>
                  </a:lnTo>
                  <a:close/>
                  <a:moveTo>
                    <a:pt x="1503" y="160"/>
                  </a:moveTo>
                  <a:lnTo>
                    <a:pt x="1501" y="162"/>
                  </a:lnTo>
                  <a:lnTo>
                    <a:pt x="1501" y="160"/>
                  </a:lnTo>
                  <a:lnTo>
                    <a:pt x="1499" y="162"/>
                  </a:lnTo>
                  <a:lnTo>
                    <a:pt x="1497" y="162"/>
                  </a:lnTo>
                  <a:lnTo>
                    <a:pt x="1497" y="160"/>
                  </a:lnTo>
                  <a:lnTo>
                    <a:pt x="1495" y="160"/>
                  </a:lnTo>
                  <a:lnTo>
                    <a:pt x="1493" y="160"/>
                  </a:lnTo>
                  <a:lnTo>
                    <a:pt x="1495" y="158"/>
                  </a:lnTo>
                  <a:lnTo>
                    <a:pt x="1495" y="154"/>
                  </a:lnTo>
                  <a:lnTo>
                    <a:pt x="1495" y="152"/>
                  </a:lnTo>
                  <a:lnTo>
                    <a:pt x="1497" y="152"/>
                  </a:lnTo>
                  <a:lnTo>
                    <a:pt x="1499" y="148"/>
                  </a:lnTo>
                  <a:lnTo>
                    <a:pt x="1501" y="146"/>
                  </a:lnTo>
                  <a:lnTo>
                    <a:pt x="1503" y="144"/>
                  </a:lnTo>
                  <a:lnTo>
                    <a:pt x="1503" y="142"/>
                  </a:lnTo>
                  <a:lnTo>
                    <a:pt x="1501" y="140"/>
                  </a:lnTo>
                  <a:lnTo>
                    <a:pt x="1501" y="138"/>
                  </a:lnTo>
                  <a:lnTo>
                    <a:pt x="1501" y="136"/>
                  </a:lnTo>
                  <a:lnTo>
                    <a:pt x="1503" y="136"/>
                  </a:lnTo>
                  <a:lnTo>
                    <a:pt x="1507" y="136"/>
                  </a:lnTo>
                  <a:lnTo>
                    <a:pt x="1509" y="134"/>
                  </a:lnTo>
                  <a:lnTo>
                    <a:pt x="1511" y="134"/>
                  </a:lnTo>
                  <a:lnTo>
                    <a:pt x="1513" y="132"/>
                  </a:lnTo>
                  <a:lnTo>
                    <a:pt x="1513" y="134"/>
                  </a:lnTo>
                  <a:lnTo>
                    <a:pt x="1511" y="136"/>
                  </a:lnTo>
                  <a:lnTo>
                    <a:pt x="1511" y="138"/>
                  </a:lnTo>
                  <a:lnTo>
                    <a:pt x="1509" y="140"/>
                  </a:lnTo>
                  <a:lnTo>
                    <a:pt x="1509" y="142"/>
                  </a:lnTo>
                  <a:lnTo>
                    <a:pt x="1509" y="144"/>
                  </a:lnTo>
                  <a:lnTo>
                    <a:pt x="1507" y="146"/>
                  </a:lnTo>
                  <a:lnTo>
                    <a:pt x="1507" y="150"/>
                  </a:lnTo>
                  <a:lnTo>
                    <a:pt x="1505" y="150"/>
                  </a:lnTo>
                  <a:lnTo>
                    <a:pt x="1505" y="152"/>
                  </a:lnTo>
                  <a:lnTo>
                    <a:pt x="1507" y="152"/>
                  </a:lnTo>
                  <a:lnTo>
                    <a:pt x="1507" y="154"/>
                  </a:lnTo>
                  <a:lnTo>
                    <a:pt x="1505" y="156"/>
                  </a:lnTo>
                  <a:lnTo>
                    <a:pt x="1505" y="158"/>
                  </a:lnTo>
                  <a:lnTo>
                    <a:pt x="1503" y="160"/>
                  </a:lnTo>
                  <a:close/>
                  <a:moveTo>
                    <a:pt x="793" y="40"/>
                  </a:moveTo>
                  <a:lnTo>
                    <a:pt x="795" y="40"/>
                  </a:lnTo>
                  <a:lnTo>
                    <a:pt x="795" y="40"/>
                  </a:lnTo>
                  <a:lnTo>
                    <a:pt x="797" y="42"/>
                  </a:lnTo>
                  <a:lnTo>
                    <a:pt x="799" y="42"/>
                  </a:lnTo>
                  <a:lnTo>
                    <a:pt x="801" y="42"/>
                  </a:lnTo>
                  <a:lnTo>
                    <a:pt x="803" y="42"/>
                  </a:lnTo>
                  <a:lnTo>
                    <a:pt x="805" y="44"/>
                  </a:lnTo>
                  <a:lnTo>
                    <a:pt x="807" y="44"/>
                  </a:lnTo>
                  <a:lnTo>
                    <a:pt x="809" y="44"/>
                  </a:lnTo>
                  <a:lnTo>
                    <a:pt x="809" y="46"/>
                  </a:lnTo>
                  <a:lnTo>
                    <a:pt x="809" y="48"/>
                  </a:lnTo>
                  <a:lnTo>
                    <a:pt x="811" y="48"/>
                  </a:lnTo>
                  <a:lnTo>
                    <a:pt x="813" y="48"/>
                  </a:lnTo>
                  <a:lnTo>
                    <a:pt x="815" y="50"/>
                  </a:lnTo>
                  <a:lnTo>
                    <a:pt x="817" y="50"/>
                  </a:lnTo>
                  <a:lnTo>
                    <a:pt x="819" y="50"/>
                  </a:lnTo>
                  <a:lnTo>
                    <a:pt x="821" y="50"/>
                  </a:lnTo>
                  <a:lnTo>
                    <a:pt x="823" y="50"/>
                  </a:lnTo>
                  <a:lnTo>
                    <a:pt x="825" y="50"/>
                  </a:lnTo>
                  <a:lnTo>
                    <a:pt x="827" y="50"/>
                  </a:lnTo>
                  <a:lnTo>
                    <a:pt x="827" y="52"/>
                  </a:lnTo>
                  <a:lnTo>
                    <a:pt x="829" y="54"/>
                  </a:lnTo>
                  <a:lnTo>
                    <a:pt x="831" y="54"/>
                  </a:lnTo>
                  <a:lnTo>
                    <a:pt x="831" y="56"/>
                  </a:lnTo>
                  <a:lnTo>
                    <a:pt x="833" y="56"/>
                  </a:lnTo>
                  <a:lnTo>
                    <a:pt x="835" y="58"/>
                  </a:lnTo>
                  <a:lnTo>
                    <a:pt x="837" y="58"/>
                  </a:lnTo>
                  <a:lnTo>
                    <a:pt x="839" y="58"/>
                  </a:lnTo>
                  <a:lnTo>
                    <a:pt x="841" y="58"/>
                  </a:lnTo>
                  <a:lnTo>
                    <a:pt x="843" y="58"/>
                  </a:lnTo>
                  <a:lnTo>
                    <a:pt x="845" y="60"/>
                  </a:lnTo>
                  <a:lnTo>
                    <a:pt x="845" y="60"/>
                  </a:lnTo>
                  <a:lnTo>
                    <a:pt x="847" y="60"/>
                  </a:lnTo>
                  <a:lnTo>
                    <a:pt x="847" y="62"/>
                  </a:lnTo>
                  <a:lnTo>
                    <a:pt x="849" y="62"/>
                  </a:lnTo>
                  <a:lnTo>
                    <a:pt x="851" y="62"/>
                  </a:lnTo>
                  <a:lnTo>
                    <a:pt x="853" y="62"/>
                  </a:lnTo>
                  <a:lnTo>
                    <a:pt x="855" y="62"/>
                  </a:lnTo>
                  <a:lnTo>
                    <a:pt x="857" y="62"/>
                  </a:lnTo>
                  <a:lnTo>
                    <a:pt x="859" y="62"/>
                  </a:lnTo>
                  <a:lnTo>
                    <a:pt x="861" y="62"/>
                  </a:lnTo>
                  <a:lnTo>
                    <a:pt x="863" y="62"/>
                  </a:lnTo>
                  <a:lnTo>
                    <a:pt x="865" y="62"/>
                  </a:lnTo>
                  <a:lnTo>
                    <a:pt x="867" y="62"/>
                  </a:lnTo>
                  <a:lnTo>
                    <a:pt x="867" y="60"/>
                  </a:lnTo>
                  <a:lnTo>
                    <a:pt x="869" y="60"/>
                  </a:lnTo>
                  <a:lnTo>
                    <a:pt x="869" y="58"/>
                  </a:lnTo>
                  <a:lnTo>
                    <a:pt x="871" y="58"/>
                  </a:lnTo>
                  <a:lnTo>
                    <a:pt x="873" y="58"/>
                  </a:lnTo>
                  <a:lnTo>
                    <a:pt x="875" y="58"/>
                  </a:lnTo>
                  <a:lnTo>
                    <a:pt x="877" y="58"/>
                  </a:lnTo>
                  <a:lnTo>
                    <a:pt x="879" y="58"/>
                  </a:lnTo>
                  <a:lnTo>
                    <a:pt x="881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7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3" y="58"/>
                  </a:lnTo>
                  <a:lnTo>
                    <a:pt x="895" y="56"/>
                  </a:lnTo>
                  <a:lnTo>
                    <a:pt x="897" y="56"/>
                  </a:lnTo>
                  <a:lnTo>
                    <a:pt x="899" y="56"/>
                  </a:lnTo>
                  <a:lnTo>
                    <a:pt x="899" y="58"/>
                  </a:lnTo>
                  <a:lnTo>
                    <a:pt x="901" y="58"/>
                  </a:lnTo>
                  <a:lnTo>
                    <a:pt x="903" y="60"/>
                  </a:lnTo>
                  <a:lnTo>
                    <a:pt x="905" y="60"/>
                  </a:lnTo>
                  <a:lnTo>
                    <a:pt x="905" y="62"/>
                  </a:lnTo>
                  <a:lnTo>
                    <a:pt x="907" y="64"/>
                  </a:lnTo>
                  <a:lnTo>
                    <a:pt x="909" y="66"/>
                  </a:lnTo>
                  <a:lnTo>
                    <a:pt x="911" y="66"/>
                  </a:lnTo>
                  <a:lnTo>
                    <a:pt x="911" y="68"/>
                  </a:lnTo>
                  <a:lnTo>
                    <a:pt x="913" y="68"/>
                  </a:lnTo>
                  <a:lnTo>
                    <a:pt x="915" y="70"/>
                  </a:lnTo>
                  <a:lnTo>
                    <a:pt x="917" y="70"/>
                  </a:lnTo>
                  <a:lnTo>
                    <a:pt x="919" y="70"/>
                  </a:lnTo>
                  <a:lnTo>
                    <a:pt x="921" y="70"/>
                  </a:lnTo>
                  <a:lnTo>
                    <a:pt x="921" y="72"/>
                  </a:lnTo>
                  <a:lnTo>
                    <a:pt x="919" y="74"/>
                  </a:lnTo>
                  <a:lnTo>
                    <a:pt x="919" y="76"/>
                  </a:lnTo>
                  <a:lnTo>
                    <a:pt x="917" y="76"/>
                  </a:lnTo>
                  <a:lnTo>
                    <a:pt x="917" y="78"/>
                  </a:lnTo>
                  <a:lnTo>
                    <a:pt x="915" y="78"/>
                  </a:lnTo>
                  <a:lnTo>
                    <a:pt x="913" y="78"/>
                  </a:lnTo>
                  <a:lnTo>
                    <a:pt x="911" y="78"/>
                  </a:lnTo>
                  <a:lnTo>
                    <a:pt x="911" y="80"/>
                  </a:lnTo>
                  <a:lnTo>
                    <a:pt x="909" y="80"/>
                  </a:lnTo>
                  <a:lnTo>
                    <a:pt x="909" y="82"/>
                  </a:lnTo>
                  <a:lnTo>
                    <a:pt x="909" y="84"/>
                  </a:lnTo>
                  <a:lnTo>
                    <a:pt x="909" y="84"/>
                  </a:lnTo>
                  <a:lnTo>
                    <a:pt x="911" y="84"/>
                  </a:lnTo>
                  <a:lnTo>
                    <a:pt x="911" y="86"/>
                  </a:lnTo>
                  <a:lnTo>
                    <a:pt x="911" y="88"/>
                  </a:lnTo>
                  <a:lnTo>
                    <a:pt x="913" y="88"/>
                  </a:lnTo>
                  <a:lnTo>
                    <a:pt x="913" y="90"/>
                  </a:lnTo>
                  <a:lnTo>
                    <a:pt x="913" y="92"/>
                  </a:lnTo>
                  <a:lnTo>
                    <a:pt x="913" y="94"/>
                  </a:lnTo>
                  <a:lnTo>
                    <a:pt x="911" y="94"/>
                  </a:lnTo>
                  <a:lnTo>
                    <a:pt x="909" y="94"/>
                  </a:lnTo>
                  <a:lnTo>
                    <a:pt x="909" y="92"/>
                  </a:lnTo>
                  <a:lnTo>
                    <a:pt x="907" y="92"/>
                  </a:lnTo>
                  <a:lnTo>
                    <a:pt x="907" y="94"/>
                  </a:lnTo>
                  <a:lnTo>
                    <a:pt x="905" y="94"/>
                  </a:lnTo>
                  <a:lnTo>
                    <a:pt x="903" y="94"/>
                  </a:lnTo>
                  <a:lnTo>
                    <a:pt x="901" y="94"/>
                  </a:lnTo>
                  <a:lnTo>
                    <a:pt x="899" y="96"/>
                  </a:lnTo>
                  <a:lnTo>
                    <a:pt x="901" y="96"/>
                  </a:lnTo>
                  <a:lnTo>
                    <a:pt x="903" y="96"/>
                  </a:lnTo>
                  <a:lnTo>
                    <a:pt x="903" y="98"/>
                  </a:lnTo>
                  <a:lnTo>
                    <a:pt x="901" y="98"/>
                  </a:lnTo>
                  <a:lnTo>
                    <a:pt x="899" y="98"/>
                  </a:lnTo>
                  <a:lnTo>
                    <a:pt x="899" y="96"/>
                  </a:lnTo>
                  <a:lnTo>
                    <a:pt x="897" y="96"/>
                  </a:lnTo>
                  <a:lnTo>
                    <a:pt x="897" y="94"/>
                  </a:lnTo>
                  <a:lnTo>
                    <a:pt x="899" y="94"/>
                  </a:lnTo>
                  <a:lnTo>
                    <a:pt x="901" y="94"/>
                  </a:lnTo>
                  <a:lnTo>
                    <a:pt x="899" y="94"/>
                  </a:lnTo>
                  <a:lnTo>
                    <a:pt x="897" y="94"/>
                  </a:lnTo>
                  <a:lnTo>
                    <a:pt x="893" y="92"/>
                  </a:lnTo>
                  <a:lnTo>
                    <a:pt x="893" y="94"/>
                  </a:lnTo>
                  <a:lnTo>
                    <a:pt x="895" y="94"/>
                  </a:lnTo>
                  <a:lnTo>
                    <a:pt x="899" y="96"/>
                  </a:lnTo>
                  <a:lnTo>
                    <a:pt x="901" y="98"/>
                  </a:lnTo>
                  <a:lnTo>
                    <a:pt x="903" y="98"/>
                  </a:lnTo>
                  <a:lnTo>
                    <a:pt x="905" y="98"/>
                  </a:lnTo>
                  <a:lnTo>
                    <a:pt x="907" y="98"/>
                  </a:lnTo>
                  <a:lnTo>
                    <a:pt x="909" y="98"/>
                  </a:lnTo>
                  <a:lnTo>
                    <a:pt x="909" y="100"/>
                  </a:lnTo>
                  <a:lnTo>
                    <a:pt x="909" y="102"/>
                  </a:lnTo>
                  <a:lnTo>
                    <a:pt x="909" y="104"/>
                  </a:lnTo>
                  <a:lnTo>
                    <a:pt x="909" y="106"/>
                  </a:lnTo>
                  <a:lnTo>
                    <a:pt x="907" y="106"/>
                  </a:lnTo>
                  <a:lnTo>
                    <a:pt x="907" y="108"/>
                  </a:lnTo>
                  <a:lnTo>
                    <a:pt x="907" y="110"/>
                  </a:lnTo>
                  <a:lnTo>
                    <a:pt x="907" y="112"/>
                  </a:lnTo>
                  <a:lnTo>
                    <a:pt x="907" y="114"/>
                  </a:lnTo>
                  <a:lnTo>
                    <a:pt x="907" y="116"/>
                  </a:lnTo>
                  <a:lnTo>
                    <a:pt x="907" y="118"/>
                  </a:lnTo>
                  <a:lnTo>
                    <a:pt x="909" y="118"/>
                  </a:lnTo>
                  <a:lnTo>
                    <a:pt x="909" y="120"/>
                  </a:lnTo>
                  <a:lnTo>
                    <a:pt x="911" y="120"/>
                  </a:lnTo>
                  <a:lnTo>
                    <a:pt x="911" y="122"/>
                  </a:lnTo>
                  <a:lnTo>
                    <a:pt x="911" y="124"/>
                  </a:lnTo>
                  <a:lnTo>
                    <a:pt x="911" y="126"/>
                  </a:lnTo>
                  <a:lnTo>
                    <a:pt x="911" y="128"/>
                  </a:lnTo>
                  <a:lnTo>
                    <a:pt x="911" y="130"/>
                  </a:lnTo>
                  <a:lnTo>
                    <a:pt x="911" y="132"/>
                  </a:lnTo>
                  <a:lnTo>
                    <a:pt x="911" y="132"/>
                  </a:lnTo>
                  <a:lnTo>
                    <a:pt x="911" y="134"/>
                  </a:lnTo>
                  <a:lnTo>
                    <a:pt x="911" y="136"/>
                  </a:lnTo>
                  <a:lnTo>
                    <a:pt x="909" y="138"/>
                  </a:lnTo>
                  <a:lnTo>
                    <a:pt x="911" y="138"/>
                  </a:lnTo>
                  <a:lnTo>
                    <a:pt x="913" y="138"/>
                  </a:lnTo>
                  <a:lnTo>
                    <a:pt x="913" y="136"/>
                  </a:lnTo>
                  <a:lnTo>
                    <a:pt x="913" y="134"/>
                  </a:lnTo>
                  <a:lnTo>
                    <a:pt x="915" y="134"/>
                  </a:lnTo>
                  <a:lnTo>
                    <a:pt x="915" y="132"/>
                  </a:lnTo>
                  <a:lnTo>
                    <a:pt x="917" y="132"/>
                  </a:lnTo>
                  <a:lnTo>
                    <a:pt x="917" y="132"/>
                  </a:lnTo>
                  <a:lnTo>
                    <a:pt x="917" y="130"/>
                  </a:lnTo>
                  <a:lnTo>
                    <a:pt x="917" y="128"/>
                  </a:lnTo>
                  <a:lnTo>
                    <a:pt x="915" y="124"/>
                  </a:lnTo>
                  <a:lnTo>
                    <a:pt x="915" y="122"/>
                  </a:lnTo>
                  <a:lnTo>
                    <a:pt x="915" y="120"/>
                  </a:lnTo>
                  <a:lnTo>
                    <a:pt x="915" y="118"/>
                  </a:lnTo>
                  <a:lnTo>
                    <a:pt x="917" y="118"/>
                  </a:lnTo>
                  <a:lnTo>
                    <a:pt x="917" y="114"/>
                  </a:lnTo>
                  <a:lnTo>
                    <a:pt x="919" y="114"/>
                  </a:lnTo>
                  <a:lnTo>
                    <a:pt x="919" y="110"/>
                  </a:lnTo>
                  <a:lnTo>
                    <a:pt x="921" y="108"/>
                  </a:lnTo>
                  <a:lnTo>
                    <a:pt x="921" y="106"/>
                  </a:lnTo>
                  <a:lnTo>
                    <a:pt x="923" y="104"/>
                  </a:lnTo>
                  <a:lnTo>
                    <a:pt x="925" y="102"/>
                  </a:lnTo>
                  <a:lnTo>
                    <a:pt x="925" y="100"/>
                  </a:lnTo>
                  <a:lnTo>
                    <a:pt x="927" y="98"/>
                  </a:lnTo>
                  <a:lnTo>
                    <a:pt x="927" y="96"/>
                  </a:lnTo>
                  <a:lnTo>
                    <a:pt x="929" y="96"/>
                  </a:lnTo>
                  <a:lnTo>
                    <a:pt x="931" y="96"/>
                  </a:lnTo>
                  <a:lnTo>
                    <a:pt x="933" y="96"/>
                  </a:lnTo>
                  <a:lnTo>
                    <a:pt x="935" y="96"/>
                  </a:lnTo>
                  <a:lnTo>
                    <a:pt x="937" y="96"/>
                  </a:lnTo>
                  <a:lnTo>
                    <a:pt x="939" y="96"/>
                  </a:lnTo>
                  <a:lnTo>
                    <a:pt x="941" y="94"/>
                  </a:lnTo>
                  <a:lnTo>
                    <a:pt x="941" y="94"/>
                  </a:lnTo>
                  <a:lnTo>
                    <a:pt x="943" y="94"/>
                  </a:lnTo>
                  <a:lnTo>
                    <a:pt x="943" y="92"/>
                  </a:lnTo>
                  <a:lnTo>
                    <a:pt x="945" y="92"/>
                  </a:lnTo>
                  <a:lnTo>
                    <a:pt x="945" y="94"/>
                  </a:lnTo>
                  <a:lnTo>
                    <a:pt x="945" y="96"/>
                  </a:lnTo>
                  <a:lnTo>
                    <a:pt x="943" y="96"/>
                  </a:lnTo>
                  <a:lnTo>
                    <a:pt x="943" y="98"/>
                  </a:lnTo>
                  <a:lnTo>
                    <a:pt x="943" y="100"/>
                  </a:lnTo>
                  <a:lnTo>
                    <a:pt x="941" y="102"/>
                  </a:lnTo>
                  <a:lnTo>
                    <a:pt x="943" y="102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5" y="104"/>
                  </a:lnTo>
                  <a:lnTo>
                    <a:pt x="947" y="104"/>
                  </a:lnTo>
                  <a:lnTo>
                    <a:pt x="947" y="106"/>
                  </a:lnTo>
                  <a:lnTo>
                    <a:pt x="947" y="108"/>
                  </a:lnTo>
                  <a:lnTo>
                    <a:pt x="947" y="110"/>
                  </a:lnTo>
                  <a:lnTo>
                    <a:pt x="949" y="110"/>
                  </a:lnTo>
                  <a:lnTo>
                    <a:pt x="949" y="112"/>
                  </a:lnTo>
                  <a:lnTo>
                    <a:pt x="949" y="114"/>
                  </a:lnTo>
                  <a:lnTo>
                    <a:pt x="951" y="114"/>
                  </a:lnTo>
                  <a:lnTo>
                    <a:pt x="951" y="116"/>
                  </a:lnTo>
                  <a:lnTo>
                    <a:pt x="951" y="118"/>
                  </a:lnTo>
                  <a:lnTo>
                    <a:pt x="951" y="120"/>
                  </a:lnTo>
                  <a:lnTo>
                    <a:pt x="953" y="120"/>
                  </a:lnTo>
                  <a:lnTo>
                    <a:pt x="953" y="122"/>
                  </a:lnTo>
                  <a:lnTo>
                    <a:pt x="953" y="124"/>
                  </a:lnTo>
                  <a:lnTo>
                    <a:pt x="955" y="124"/>
                  </a:lnTo>
                  <a:lnTo>
                    <a:pt x="955" y="122"/>
                  </a:lnTo>
                  <a:lnTo>
                    <a:pt x="953" y="120"/>
                  </a:lnTo>
                  <a:lnTo>
                    <a:pt x="953" y="118"/>
                  </a:lnTo>
                  <a:lnTo>
                    <a:pt x="953" y="116"/>
                  </a:lnTo>
                  <a:lnTo>
                    <a:pt x="951" y="116"/>
                  </a:lnTo>
                  <a:lnTo>
                    <a:pt x="951" y="114"/>
                  </a:lnTo>
                  <a:lnTo>
                    <a:pt x="951" y="112"/>
                  </a:lnTo>
                  <a:lnTo>
                    <a:pt x="951" y="110"/>
                  </a:lnTo>
                  <a:lnTo>
                    <a:pt x="953" y="108"/>
                  </a:lnTo>
                  <a:lnTo>
                    <a:pt x="953" y="106"/>
                  </a:lnTo>
                  <a:lnTo>
                    <a:pt x="953" y="104"/>
                  </a:lnTo>
                  <a:lnTo>
                    <a:pt x="953" y="102"/>
                  </a:lnTo>
                  <a:lnTo>
                    <a:pt x="955" y="104"/>
                  </a:lnTo>
                  <a:lnTo>
                    <a:pt x="955" y="106"/>
                  </a:lnTo>
                  <a:lnTo>
                    <a:pt x="957" y="106"/>
                  </a:lnTo>
                  <a:lnTo>
                    <a:pt x="957" y="104"/>
                  </a:lnTo>
                  <a:lnTo>
                    <a:pt x="957" y="102"/>
                  </a:lnTo>
                  <a:lnTo>
                    <a:pt x="957" y="100"/>
                  </a:lnTo>
                  <a:lnTo>
                    <a:pt x="959" y="98"/>
                  </a:lnTo>
                  <a:lnTo>
                    <a:pt x="959" y="96"/>
                  </a:lnTo>
                  <a:lnTo>
                    <a:pt x="959" y="94"/>
                  </a:lnTo>
                  <a:lnTo>
                    <a:pt x="961" y="94"/>
                  </a:lnTo>
                  <a:lnTo>
                    <a:pt x="963" y="94"/>
                  </a:lnTo>
                  <a:lnTo>
                    <a:pt x="963" y="92"/>
                  </a:lnTo>
                  <a:lnTo>
                    <a:pt x="965" y="92"/>
                  </a:lnTo>
                  <a:lnTo>
                    <a:pt x="965" y="90"/>
                  </a:lnTo>
                  <a:lnTo>
                    <a:pt x="965" y="88"/>
                  </a:lnTo>
                  <a:lnTo>
                    <a:pt x="965" y="86"/>
                  </a:lnTo>
                  <a:lnTo>
                    <a:pt x="963" y="86"/>
                  </a:lnTo>
                  <a:lnTo>
                    <a:pt x="963" y="88"/>
                  </a:lnTo>
                  <a:lnTo>
                    <a:pt x="963" y="90"/>
                  </a:lnTo>
                  <a:lnTo>
                    <a:pt x="963" y="92"/>
                  </a:lnTo>
                  <a:lnTo>
                    <a:pt x="961" y="92"/>
                  </a:lnTo>
                  <a:lnTo>
                    <a:pt x="961" y="94"/>
                  </a:lnTo>
                  <a:lnTo>
                    <a:pt x="959" y="94"/>
                  </a:lnTo>
                  <a:lnTo>
                    <a:pt x="959" y="96"/>
                  </a:lnTo>
                  <a:lnTo>
                    <a:pt x="957" y="94"/>
                  </a:lnTo>
                  <a:lnTo>
                    <a:pt x="957" y="92"/>
                  </a:lnTo>
                  <a:lnTo>
                    <a:pt x="957" y="90"/>
                  </a:lnTo>
                  <a:lnTo>
                    <a:pt x="959" y="90"/>
                  </a:lnTo>
                  <a:lnTo>
                    <a:pt x="959" y="88"/>
                  </a:lnTo>
                  <a:lnTo>
                    <a:pt x="957" y="88"/>
                  </a:lnTo>
                  <a:lnTo>
                    <a:pt x="957" y="86"/>
                  </a:lnTo>
                  <a:lnTo>
                    <a:pt x="959" y="86"/>
                  </a:lnTo>
                  <a:lnTo>
                    <a:pt x="959" y="84"/>
                  </a:lnTo>
                  <a:lnTo>
                    <a:pt x="959" y="84"/>
                  </a:lnTo>
                  <a:lnTo>
                    <a:pt x="961" y="84"/>
                  </a:lnTo>
                  <a:lnTo>
                    <a:pt x="963" y="82"/>
                  </a:lnTo>
                  <a:lnTo>
                    <a:pt x="965" y="82"/>
                  </a:lnTo>
                  <a:lnTo>
                    <a:pt x="967" y="82"/>
                  </a:lnTo>
                  <a:lnTo>
                    <a:pt x="967" y="80"/>
                  </a:lnTo>
                  <a:lnTo>
                    <a:pt x="967" y="78"/>
                  </a:lnTo>
                  <a:lnTo>
                    <a:pt x="969" y="76"/>
                  </a:lnTo>
                  <a:lnTo>
                    <a:pt x="969" y="74"/>
                  </a:lnTo>
                  <a:lnTo>
                    <a:pt x="969" y="72"/>
                  </a:lnTo>
                  <a:lnTo>
                    <a:pt x="969" y="70"/>
                  </a:lnTo>
                  <a:lnTo>
                    <a:pt x="967" y="68"/>
                  </a:lnTo>
                  <a:lnTo>
                    <a:pt x="965" y="66"/>
                  </a:lnTo>
                  <a:lnTo>
                    <a:pt x="963" y="66"/>
                  </a:lnTo>
                  <a:lnTo>
                    <a:pt x="963" y="68"/>
                  </a:lnTo>
                  <a:lnTo>
                    <a:pt x="961" y="68"/>
                  </a:lnTo>
                  <a:lnTo>
                    <a:pt x="961" y="70"/>
                  </a:lnTo>
                  <a:lnTo>
                    <a:pt x="961" y="72"/>
                  </a:lnTo>
                  <a:lnTo>
                    <a:pt x="961" y="74"/>
                  </a:lnTo>
                  <a:lnTo>
                    <a:pt x="961" y="76"/>
                  </a:lnTo>
                  <a:lnTo>
                    <a:pt x="961" y="78"/>
                  </a:lnTo>
                  <a:lnTo>
                    <a:pt x="961" y="80"/>
                  </a:lnTo>
                  <a:lnTo>
                    <a:pt x="961" y="82"/>
                  </a:lnTo>
                  <a:lnTo>
                    <a:pt x="959" y="82"/>
                  </a:lnTo>
                  <a:lnTo>
                    <a:pt x="957" y="80"/>
                  </a:lnTo>
                  <a:lnTo>
                    <a:pt x="955" y="80"/>
                  </a:lnTo>
                  <a:lnTo>
                    <a:pt x="953" y="80"/>
                  </a:lnTo>
                  <a:lnTo>
                    <a:pt x="953" y="78"/>
                  </a:lnTo>
                  <a:lnTo>
                    <a:pt x="951" y="78"/>
                  </a:lnTo>
                  <a:lnTo>
                    <a:pt x="949" y="78"/>
                  </a:lnTo>
                  <a:lnTo>
                    <a:pt x="947" y="78"/>
                  </a:lnTo>
                  <a:lnTo>
                    <a:pt x="947" y="76"/>
                  </a:lnTo>
                  <a:lnTo>
                    <a:pt x="945" y="76"/>
                  </a:lnTo>
                  <a:lnTo>
                    <a:pt x="947" y="76"/>
                  </a:lnTo>
                  <a:lnTo>
                    <a:pt x="947" y="74"/>
                  </a:lnTo>
                  <a:lnTo>
                    <a:pt x="947" y="72"/>
                  </a:lnTo>
                  <a:lnTo>
                    <a:pt x="949" y="72"/>
                  </a:lnTo>
                  <a:lnTo>
                    <a:pt x="949" y="74"/>
                  </a:lnTo>
                  <a:lnTo>
                    <a:pt x="949" y="76"/>
                  </a:lnTo>
                  <a:lnTo>
                    <a:pt x="951" y="76"/>
                  </a:lnTo>
                  <a:lnTo>
                    <a:pt x="953" y="76"/>
                  </a:lnTo>
                  <a:lnTo>
                    <a:pt x="953" y="74"/>
                  </a:lnTo>
                  <a:lnTo>
                    <a:pt x="955" y="74"/>
                  </a:lnTo>
                  <a:lnTo>
                    <a:pt x="955" y="72"/>
                  </a:lnTo>
                  <a:lnTo>
                    <a:pt x="955" y="70"/>
                  </a:lnTo>
                  <a:lnTo>
                    <a:pt x="957" y="70"/>
                  </a:lnTo>
                  <a:lnTo>
                    <a:pt x="957" y="68"/>
                  </a:lnTo>
                  <a:lnTo>
                    <a:pt x="955" y="66"/>
                  </a:lnTo>
                  <a:lnTo>
                    <a:pt x="955" y="64"/>
                  </a:lnTo>
                  <a:lnTo>
                    <a:pt x="953" y="64"/>
                  </a:lnTo>
                  <a:lnTo>
                    <a:pt x="953" y="62"/>
                  </a:lnTo>
                  <a:lnTo>
                    <a:pt x="951" y="62"/>
                  </a:lnTo>
                  <a:lnTo>
                    <a:pt x="951" y="64"/>
                  </a:lnTo>
                  <a:lnTo>
                    <a:pt x="949" y="64"/>
                  </a:lnTo>
                  <a:lnTo>
                    <a:pt x="951" y="66"/>
                  </a:lnTo>
                  <a:lnTo>
                    <a:pt x="949" y="66"/>
                  </a:lnTo>
                  <a:lnTo>
                    <a:pt x="949" y="64"/>
                  </a:lnTo>
                  <a:lnTo>
                    <a:pt x="947" y="64"/>
                  </a:lnTo>
                  <a:lnTo>
                    <a:pt x="947" y="62"/>
                  </a:lnTo>
                  <a:lnTo>
                    <a:pt x="949" y="62"/>
                  </a:lnTo>
                  <a:lnTo>
                    <a:pt x="949" y="60"/>
                  </a:lnTo>
                  <a:lnTo>
                    <a:pt x="949" y="58"/>
                  </a:lnTo>
                  <a:lnTo>
                    <a:pt x="949" y="56"/>
                  </a:lnTo>
                  <a:lnTo>
                    <a:pt x="951" y="56"/>
                  </a:lnTo>
                  <a:lnTo>
                    <a:pt x="951" y="54"/>
                  </a:lnTo>
                  <a:lnTo>
                    <a:pt x="953" y="54"/>
                  </a:lnTo>
                  <a:lnTo>
                    <a:pt x="955" y="52"/>
                  </a:lnTo>
                  <a:lnTo>
                    <a:pt x="957" y="52"/>
                  </a:lnTo>
                  <a:lnTo>
                    <a:pt x="957" y="50"/>
                  </a:lnTo>
                  <a:lnTo>
                    <a:pt x="959" y="50"/>
                  </a:lnTo>
                  <a:lnTo>
                    <a:pt x="961" y="50"/>
                  </a:lnTo>
                  <a:lnTo>
                    <a:pt x="963" y="48"/>
                  </a:lnTo>
                  <a:lnTo>
                    <a:pt x="965" y="48"/>
                  </a:lnTo>
                  <a:lnTo>
                    <a:pt x="967" y="48"/>
                  </a:lnTo>
                  <a:lnTo>
                    <a:pt x="969" y="48"/>
                  </a:lnTo>
                  <a:lnTo>
                    <a:pt x="971" y="48"/>
                  </a:lnTo>
                  <a:lnTo>
                    <a:pt x="971" y="46"/>
                  </a:lnTo>
                  <a:lnTo>
                    <a:pt x="973" y="46"/>
                  </a:lnTo>
                  <a:lnTo>
                    <a:pt x="973" y="44"/>
                  </a:lnTo>
                  <a:lnTo>
                    <a:pt x="975" y="44"/>
                  </a:lnTo>
                  <a:lnTo>
                    <a:pt x="975" y="42"/>
                  </a:lnTo>
                  <a:lnTo>
                    <a:pt x="977" y="42"/>
                  </a:lnTo>
                  <a:lnTo>
                    <a:pt x="979" y="40"/>
                  </a:lnTo>
                  <a:lnTo>
                    <a:pt x="981" y="40"/>
                  </a:lnTo>
                  <a:lnTo>
                    <a:pt x="983" y="40"/>
                  </a:lnTo>
                  <a:lnTo>
                    <a:pt x="983" y="42"/>
                  </a:lnTo>
                  <a:lnTo>
                    <a:pt x="983" y="44"/>
                  </a:lnTo>
                  <a:lnTo>
                    <a:pt x="985" y="44"/>
                  </a:lnTo>
                  <a:lnTo>
                    <a:pt x="985" y="46"/>
                  </a:lnTo>
                  <a:lnTo>
                    <a:pt x="987" y="48"/>
                  </a:lnTo>
                  <a:lnTo>
                    <a:pt x="987" y="50"/>
                  </a:lnTo>
                  <a:lnTo>
                    <a:pt x="989" y="48"/>
                  </a:lnTo>
                  <a:lnTo>
                    <a:pt x="989" y="50"/>
                  </a:lnTo>
                  <a:lnTo>
                    <a:pt x="989" y="52"/>
                  </a:lnTo>
                  <a:lnTo>
                    <a:pt x="989" y="54"/>
                  </a:lnTo>
                  <a:lnTo>
                    <a:pt x="991" y="56"/>
                  </a:lnTo>
                  <a:lnTo>
                    <a:pt x="991" y="60"/>
                  </a:lnTo>
                  <a:lnTo>
                    <a:pt x="993" y="60"/>
                  </a:lnTo>
                  <a:lnTo>
                    <a:pt x="993" y="62"/>
                  </a:lnTo>
                  <a:lnTo>
                    <a:pt x="995" y="64"/>
                  </a:lnTo>
                  <a:lnTo>
                    <a:pt x="997" y="64"/>
                  </a:lnTo>
                  <a:lnTo>
                    <a:pt x="997" y="66"/>
                  </a:lnTo>
                  <a:lnTo>
                    <a:pt x="999" y="66"/>
                  </a:lnTo>
                  <a:lnTo>
                    <a:pt x="999" y="68"/>
                  </a:lnTo>
                  <a:lnTo>
                    <a:pt x="999" y="70"/>
                  </a:lnTo>
                  <a:lnTo>
                    <a:pt x="1001" y="70"/>
                  </a:lnTo>
                  <a:lnTo>
                    <a:pt x="1003" y="70"/>
                  </a:lnTo>
                  <a:lnTo>
                    <a:pt x="1003" y="72"/>
                  </a:lnTo>
                  <a:lnTo>
                    <a:pt x="1003" y="74"/>
                  </a:lnTo>
                  <a:lnTo>
                    <a:pt x="1005" y="74"/>
                  </a:lnTo>
                  <a:lnTo>
                    <a:pt x="1005" y="76"/>
                  </a:lnTo>
                  <a:lnTo>
                    <a:pt x="1007" y="76"/>
                  </a:lnTo>
                  <a:lnTo>
                    <a:pt x="1009" y="78"/>
                  </a:lnTo>
                  <a:lnTo>
                    <a:pt x="1009" y="80"/>
                  </a:lnTo>
                  <a:lnTo>
                    <a:pt x="1011" y="82"/>
                  </a:lnTo>
                  <a:lnTo>
                    <a:pt x="1011" y="84"/>
                  </a:lnTo>
                  <a:lnTo>
                    <a:pt x="1013" y="84"/>
                  </a:lnTo>
                  <a:lnTo>
                    <a:pt x="1013" y="84"/>
                  </a:lnTo>
                  <a:lnTo>
                    <a:pt x="1015" y="84"/>
                  </a:lnTo>
                  <a:lnTo>
                    <a:pt x="1015" y="86"/>
                  </a:lnTo>
                  <a:lnTo>
                    <a:pt x="1015" y="88"/>
                  </a:lnTo>
                  <a:lnTo>
                    <a:pt x="1017" y="88"/>
                  </a:lnTo>
                  <a:lnTo>
                    <a:pt x="1017" y="90"/>
                  </a:lnTo>
                  <a:lnTo>
                    <a:pt x="1019" y="90"/>
                  </a:lnTo>
                  <a:lnTo>
                    <a:pt x="1019" y="92"/>
                  </a:lnTo>
                  <a:lnTo>
                    <a:pt x="1021" y="92"/>
                  </a:lnTo>
                  <a:lnTo>
                    <a:pt x="1021" y="94"/>
                  </a:lnTo>
                  <a:lnTo>
                    <a:pt x="1023" y="94"/>
                  </a:lnTo>
                  <a:lnTo>
                    <a:pt x="1023" y="96"/>
                  </a:lnTo>
                  <a:lnTo>
                    <a:pt x="1025" y="96"/>
                  </a:lnTo>
                  <a:lnTo>
                    <a:pt x="1025" y="98"/>
                  </a:lnTo>
                  <a:lnTo>
                    <a:pt x="1027" y="98"/>
                  </a:lnTo>
                  <a:lnTo>
                    <a:pt x="1027" y="100"/>
                  </a:lnTo>
                  <a:lnTo>
                    <a:pt x="1029" y="100"/>
                  </a:lnTo>
                  <a:lnTo>
                    <a:pt x="1029" y="98"/>
                  </a:lnTo>
                  <a:lnTo>
                    <a:pt x="1031" y="98"/>
                  </a:lnTo>
                  <a:lnTo>
                    <a:pt x="1029" y="98"/>
                  </a:lnTo>
                  <a:lnTo>
                    <a:pt x="1031" y="98"/>
                  </a:lnTo>
                  <a:lnTo>
                    <a:pt x="1033" y="98"/>
                  </a:lnTo>
                  <a:lnTo>
                    <a:pt x="1035" y="98"/>
                  </a:lnTo>
                  <a:lnTo>
                    <a:pt x="1035" y="96"/>
                  </a:lnTo>
                  <a:lnTo>
                    <a:pt x="1037" y="96"/>
                  </a:lnTo>
                  <a:lnTo>
                    <a:pt x="1037" y="94"/>
                  </a:lnTo>
                  <a:lnTo>
                    <a:pt x="1037" y="96"/>
                  </a:lnTo>
                  <a:lnTo>
                    <a:pt x="1037" y="96"/>
                  </a:lnTo>
                  <a:lnTo>
                    <a:pt x="1037" y="98"/>
                  </a:lnTo>
                  <a:lnTo>
                    <a:pt x="1039" y="98"/>
                  </a:lnTo>
                  <a:lnTo>
                    <a:pt x="1041" y="100"/>
                  </a:lnTo>
                  <a:lnTo>
                    <a:pt x="1043" y="100"/>
                  </a:lnTo>
                  <a:lnTo>
                    <a:pt x="1043" y="102"/>
                  </a:lnTo>
                  <a:lnTo>
                    <a:pt x="1045" y="102"/>
                  </a:lnTo>
                  <a:lnTo>
                    <a:pt x="1043" y="102"/>
                  </a:lnTo>
                  <a:lnTo>
                    <a:pt x="1043" y="104"/>
                  </a:lnTo>
                  <a:lnTo>
                    <a:pt x="1043" y="106"/>
                  </a:lnTo>
                  <a:lnTo>
                    <a:pt x="1041" y="106"/>
                  </a:lnTo>
                  <a:lnTo>
                    <a:pt x="1039" y="108"/>
                  </a:lnTo>
                  <a:lnTo>
                    <a:pt x="1037" y="108"/>
                  </a:lnTo>
                  <a:lnTo>
                    <a:pt x="1037" y="108"/>
                  </a:lnTo>
                  <a:lnTo>
                    <a:pt x="1037" y="110"/>
                  </a:lnTo>
                  <a:lnTo>
                    <a:pt x="1037" y="112"/>
                  </a:lnTo>
                  <a:lnTo>
                    <a:pt x="1037" y="112"/>
                  </a:lnTo>
                  <a:lnTo>
                    <a:pt x="1039" y="112"/>
                  </a:lnTo>
                  <a:lnTo>
                    <a:pt x="1039" y="114"/>
                  </a:lnTo>
                  <a:lnTo>
                    <a:pt x="1041" y="114"/>
                  </a:lnTo>
                  <a:lnTo>
                    <a:pt x="1041" y="116"/>
                  </a:lnTo>
                  <a:lnTo>
                    <a:pt x="1041" y="118"/>
                  </a:lnTo>
                  <a:lnTo>
                    <a:pt x="1043" y="118"/>
                  </a:lnTo>
                  <a:lnTo>
                    <a:pt x="1043" y="116"/>
                  </a:lnTo>
                  <a:lnTo>
                    <a:pt x="1045" y="116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20"/>
                  </a:lnTo>
                  <a:lnTo>
                    <a:pt x="1049" y="120"/>
                  </a:lnTo>
                  <a:lnTo>
                    <a:pt x="1051" y="120"/>
                  </a:lnTo>
                  <a:lnTo>
                    <a:pt x="1051" y="122"/>
                  </a:lnTo>
                  <a:lnTo>
                    <a:pt x="1049" y="122"/>
                  </a:lnTo>
                  <a:lnTo>
                    <a:pt x="1049" y="124"/>
                  </a:lnTo>
                  <a:lnTo>
                    <a:pt x="1049" y="126"/>
                  </a:lnTo>
                  <a:lnTo>
                    <a:pt x="1051" y="126"/>
                  </a:lnTo>
                  <a:lnTo>
                    <a:pt x="1051" y="128"/>
                  </a:lnTo>
                  <a:lnTo>
                    <a:pt x="1051" y="130"/>
                  </a:lnTo>
                  <a:lnTo>
                    <a:pt x="1051" y="132"/>
                  </a:lnTo>
                  <a:lnTo>
                    <a:pt x="1053" y="132"/>
                  </a:lnTo>
                  <a:lnTo>
                    <a:pt x="1053" y="132"/>
                  </a:lnTo>
                  <a:lnTo>
                    <a:pt x="1053" y="134"/>
                  </a:lnTo>
                  <a:lnTo>
                    <a:pt x="1055" y="136"/>
                  </a:lnTo>
                  <a:lnTo>
                    <a:pt x="1057" y="138"/>
                  </a:lnTo>
                  <a:lnTo>
                    <a:pt x="1057" y="140"/>
                  </a:lnTo>
                  <a:lnTo>
                    <a:pt x="1057" y="142"/>
                  </a:lnTo>
                  <a:lnTo>
                    <a:pt x="1057" y="144"/>
                  </a:lnTo>
                  <a:lnTo>
                    <a:pt x="1059" y="146"/>
                  </a:lnTo>
                  <a:lnTo>
                    <a:pt x="1059" y="148"/>
                  </a:lnTo>
                  <a:lnTo>
                    <a:pt x="1061" y="150"/>
                  </a:lnTo>
                  <a:lnTo>
                    <a:pt x="1063" y="150"/>
                  </a:lnTo>
                  <a:lnTo>
                    <a:pt x="1063" y="152"/>
                  </a:lnTo>
                  <a:lnTo>
                    <a:pt x="1067" y="154"/>
                  </a:lnTo>
                  <a:lnTo>
                    <a:pt x="1069" y="156"/>
                  </a:lnTo>
                  <a:lnTo>
                    <a:pt x="1069" y="158"/>
                  </a:lnTo>
                  <a:lnTo>
                    <a:pt x="1071" y="158"/>
                  </a:lnTo>
                  <a:lnTo>
                    <a:pt x="1071" y="160"/>
                  </a:lnTo>
                  <a:lnTo>
                    <a:pt x="1073" y="160"/>
                  </a:lnTo>
                  <a:lnTo>
                    <a:pt x="1075" y="160"/>
                  </a:lnTo>
                  <a:lnTo>
                    <a:pt x="1077" y="164"/>
                  </a:lnTo>
                  <a:lnTo>
                    <a:pt x="1079" y="164"/>
                  </a:lnTo>
                  <a:lnTo>
                    <a:pt x="1081" y="166"/>
                  </a:lnTo>
                  <a:lnTo>
                    <a:pt x="1083" y="168"/>
                  </a:lnTo>
                  <a:lnTo>
                    <a:pt x="1085" y="170"/>
                  </a:lnTo>
                  <a:lnTo>
                    <a:pt x="1085" y="172"/>
                  </a:lnTo>
                  <a:lnTo>
                    <a:pt x="1085" y="172"/>
                  </a:lnTo>
                  <a:lnTo>
                    <a:pt x="1085" y="174"/>
                  </a:lnTo>
                  <a:lnTo>
                    <a:pt x="1087" y="176"/>
                  </a:lnTo>
                  <a:lnTo>
                    <a:pt x="1089" y="176"/>
                  </a:lnTo>
                  <a:lnTo>
                    <a:pt x="1091" y="176"/>
                  </a:lnTo>
                  <a:lnTo>
                    <a:pt x="1093" y="176"/>
                  </a:lnTo>
                  <a:lnTo>
                    <a:pt x="1095" y="176"/>
                  </a:lnTo>
                  <a:lnTo>
                    <a:pt x="1097" y="176"/>
                  </a:lnTo>
                  <a:lnTo>
                    <a:pt x="1099" y="176"/>
                  </a:lnTo>
                  <a:lnTo>
                    <a:pt x="1101" y="176"/>
                  </a:lnTo>
                  <a:lnTo>
                    <a:pt x="1101" y="178"/>
                  </a:lnTo>
                  <a:lnTo>
                    <a:pt x="1103" y="180"/>
                  </a:lnTo>
                  <a:lnTo>
                    <a:pt x="1105" y="180"/>
                  </a:lnTo>
                  <a:lnTo>
                    <a:pt x="1107" y="180"/>
                  </a:lnTo>
                  <a:lnTo>
                    <a:pt x="1109" y="180"/>
                  </a:lnTo>
                  <a:lnTo>
                    <a:pt x="1111" y="180"/>
                  </a:lnTo>
                  <a:lnTo>
                    <a:pt x="1113" y="182"/>
                  </a:lnTo>
                  <a:lnTo>
                    <a:pt x="1115" y="182"/>
                  </a:lnTo>
                  <a:lnTo>
                    <a:pt x="1117" y="184"/>
                  </a:lnTo>
                  <a:lnTo>
                    <a:pt x="1119" y="184"/>
                  </a:lnTo>
                  <a:lnTo>
                    <a:pt x="1119" y="186"/>
                  </a:lnTo>
                  <a:lnTo>
                    <a:pt x="1121" y="186"/>
                  </a:lnTo>
                  <a:lnTo>
                    <a:pt x="1121" y="188"/>
                  </a:lnTo>
                  <a:lnTo>
                    <a:pt x="1123" y="188"/>
                  </a:lnTo>
                  <a:lnTo>
                    <a:pt x="1125" y="188"/>
                  </a:lnTo>
                  <a:lnTo>
                    <a:pt x="1125" y="190"/>
                  </a:lnTo>
                  <a:lnTo>
                    <a:pt x="1127" y="190"/>
                  </a:lnTo>
                  <a:lnTo>
                    <a:pt x="1127" y="192"/>
                  </a:lnTo>
                  <a:lnTo>
                    <a:pt x="1129" y="192"/>
                  </a:lnTo>
                  <a:lnTo>
                    <a:pt x="1131" y="192"/>
                  </a:lnTo>
                  <a:lnTo>
                    <a:pt x="1131" y="194"/>
                  </a:lnTo>
                  <a:lnTo>
                    <a:pt x="1133" y="194"/>
                  </a:lnTo>
                  <a:lnTo>
                    <a:pt x="1133" y="196"/>
                  </a:lnTo>
                  <a:lnTo>
                    <a:pt x="1133" y="196"/>
                  </a:lnTo>
                  <a:lnTo>
                    <a:pt x="1133" y="198"/>
                  </a:lnTo>
                  <a:lnTo>
                    <a:pt x="1135" y="200"/>
                  </a:lnTo>
                  <a:lnTo>
                    <a:pt x="1137" y="204"/>
                  </a:lnTo>
                  <a:lnTo>
                    <a:pt x="1137" y="206"/>
                  </a:lnTo>
                  <a:lnTo>
                    <a:pt x="1137" y="208"/>
                  </a:lnTo>
                  <a:lnTo>
                    <a:pt x="1139" y="208"/>
                  </a:lnTo>
                  <a:lnTo>
                    <a:pt x="1139" y="210"/>
                  </a:lnTo>
                  <a:lnTo>
                    <a:pt x="1141" y="210"/>
                  </a:lnTo>
                  <a:lnTo>
                    <a:pt x="1141" y="212"/>
                  </a:lnTo>
                  <a:lnTo>
                    <a:pt x="1143" y="214"/>
                  </a:lnTo>
                  <a:lnTo>
                    <a:pt x="1145" y="214"/>
                  </a:lnTo>
                  <a:lnTo>
                    <a:pt x="1147" y="216"/>
                  </a:lnTo>
                  <a:lnTo>
                    <a:pt x="1149" y="218"/>
                  </a:lnTo>
                  <a:lnTo>
                    <a:pt x="1151" y="218"/>
                  </a:lnTo>
                  <a:lnTo>
                    <a:pt x="1153" y="220"/>
                  </a:lnTo>
                  <a:lnTo>
                    <a:pt x="1155" y="220"/>
                  </a:lnTo>
                  <a:lnTo>
                    <a:pt x="1157" y="222"/>
                  </a:lnTo>
                  <a:lnTo>
                    <a:pt x="1157" y="224"/>
                  </a:lnTo>
                  <a:lnTo>
                    <a:pt x="1159" y="224"/>
                  </a:lnTo>
                  <a:lnTo>
                    <a:pt x="1159" y="226"/>
                  </a:lnTo>
                  <a:lnTo>
                    <a:pt x="1161" y="228"/>
                  </a:lnTo>
                  <a:lnTo>
                    <a:pt x="1163" y="228"/>
                  </a:lnTo>
                  <a:lnTo>
                    <a:pt x="1165" y="230"/>
                  </a:lnTo>
                  <a:lnTo>
                    <a:pt x="1167" y="230"/>
                  </a:lnTo>
                  <a:lnTo>
                    <a:pt x="1169" y="232"/>
                  </a:lnTo>
                  <a:lnTo>
                    <a:pt x="1171" y="232"/>
                  </a:lnTo>
                  <a:lnTo>
                    <a:pt x="1171" y="234"/>
                  </a:lnTo>
                  <a:lnTo>
                    <a:pt x="1173" y="234"/>
                  </a:lnTo>
                  <a:lnTo>
                    <a:pt x="1175" y="234"/>
                  </a:lnTo>
                  <a:lnTo>
                    <a:pt x="1175" y="236"/>
                  </a:lnTo>
                  <a:lnTo>
                    <a:pt x="1177" y="236"/>
                  </a:lnTo>
                  <a:lnTo>
                    <a:pt x="1179" y="234"/>
                  </a:lnTo>
                  <a:lnTo>
                    <a:pt x="1179" y="232"/>
                  </a:lnTo>
                  <a:lnTo>
                    <a:pt x="1181" y="232"/>
                  </a:lnTo>
                  <a:lnTo>
                    <a:pt x="1181" y="232"/>
                  </a:lnTo>
                  <a:lnTo>
                    <a:pt x="1183" y="234"/>
                  </a:lnTo>
                  <a:lnTo>
                    <a:pt x="1187" y="236"/>
                  </a:lnTo>
                  <a:lnTo>
                    <a:pt x="1189" y="238"/>
                  </a:lnTo>
                  <a:lnTo>
                    <a:pt x="1189" y="241"/>
                  </a:lnTo>
                  <a:lnTo>
                    <a:pt x="1191" y="241"/>
                  </a:lnTo>
                  <a:lnTo>
                    <a:pt x="1193" y="241"/>
                  </a:lnTo>
                  <a:lnTo>
                    <a:pt x="1195" y="243"/>
                  </a:lnTo>
                  <a:lnTo>
                    <a:pt x="1197" y="241"/>
                  </a:lnTo>
                  <a:lnTo>
                    <a:pt x="1201" y="241"/>
                  </a:lnTo>
                  <a:lnTo>
                    <a:pt x="1199" y="243"/>
                  </a:lnTo>
                  <a:lnTo>
                    <a:pt x="1197" y="245"/>
                  </a:lnTo>
                  <a:lnTo>
                    <a:pt x="1197" y="247"/>
                  </a:lnTo>
                  <a:lnTo>
                    <a:pt x="1197" y="249"/>
                  </a:lnTo>
                  <a:lnTo>
                    <a:pt x="1199" y="249"/>
                  </a:lnTo>
                  <a:lnTo>
                    <a:pt x="1201" y="251"/>
                  </a:lnTo>
                  <a:lnTo>
                    <a:pt x="1201" y="253"/>
                  </a:lnTo>
                  <a:lnTo>
                    <a:pt x="1203" y="253"/>
                  </a:lnTo>
                  <a:lnTo>
                    <a:pt x="1203" y="255"/>
                  </a:lnTo>
                  <a:lnTo>
                    <a:pt x="1205" y="255"/>
                  </a:lnTo>
                  <a:lnTo>
                    <a:pt x="1205" y="257"/>
                  </a:lnTo>
                  <a:lnTo>
                    <a:pt x="1207" y="257"/>
                  </a:lnTo>
                  <a:lnTo>
                    <a:pt x="1209" y="257"/>
                  </a:lnTo>
                  <a:lnTo>
                    <a:pt x="1209" y="259"/>
                  </a:lnTo>
                  <a:lnTo>
                    <a:pt x="1211" y="259"/>
                  </a:lnTo>
                  <a:lnTo>
                    <a:pt x="1211" y="261"/>
                  </a:lnTo>
                  <a:lnTo>
                    <a:pt x="1213" y="261"/>
                  </a:lnTo>
                  <a:lnTo>
                    <a:pt x="1215" y="261"/>
                  </a:lnTo>
                  <a:lnTo>
                    <a:pt x="1215" y="263"/>
                  </a:lnTo>
                  <a:lnTo>
                    <a:pt x="1219" y="267"/>
                  </a:lnTo>
                  <a:lnTo>
                    <a:pt x="1221" y="267"/>
                  </a:lnTo>
                  <a:lnTo>
                    <a:pt x="1221" y="269"/>
                  </a:lnTo>
                  <a:lnTo>
                    <a:pt x="1223" y="269"/>
                  </a:lnTo>
                  <a:lnTo>
                    <a:pt x="1223" y="271"/>
                  </a:lnTo>
                  <a:lnTo>
                    <a:pt x="1225" y="271"/>
                  </a:lnTo>
                  <a:lnTo>
                    <a:pt x="1227" y="273"/>
                  </a:lnTo>
                  <a:lnTo>
                    <a:pt x="1229" y="273"/>
                  </a:lnTo>
                  <a:lnTo>
                    <a:pt x="1229" y="275"/>
                  </a:lnTo>
                  <a:lnTo>
                    <a:pt x="1229" y="275"/>
                  </a:lnTo>
                  <a:lnTo>
                    <a:pt x="1231" y="275"/>
                  </a:lnTo>
                  <a:lnTo>
                    <a:pt x="1233" y="275"/>
                  </a:lnTo>
                  <a:lnTo>
                    <a:pt x="1233" y="273"/>
                  </a:lnTo>
                  <a:lnTo>
                    <a:pt x="1235" y="273"/>
                  </a:lnTo>
                  <a:lnTo>
                    <a:pt x="1235" y="271"/>
                  </a:lnTo>
                  <a:lnTo>
                    <a:pt x="1237" y="271"/>
                  </a:lnTo>
                  <a:lnTo>
                    <a:pt x="1239" y="273"/>
                  </a:lnTo>
                  <a:lnTo>
                    <a:pt x="1239" y="275"/>
                  </a:lnTo>
                  <a:lnTo>
                    <a:pt x="1241" y="275"/>
                  </a:lnTo>
                  <a:lnTo>
                    <a:pt x="1241" y="273"/>
                  </a:lnTo>
                  <a:lnTo>
                    <a:pt x="1243" y="273"/>
                  </a:lnTo>
                  <a:lnTo>
                    <a:pt x="1245" y="273"/>
                  </a:lnTo>
                  <a:lnTo>
                    <a:pt x="1247" y="273"/>
                  </a:lnTo>
                  <a:lnTo>
                    <a:pt x="1249" y="273"/>
                  </a:lnTo>
                  <a:lnTo>
                    <a:pt x="1251" y="273"/>
                  </a:lnTo>
                  <a:lnTo>
                    <a:pt x="1253" y="271"/>
                  </a:lnTo>
                  <a:lnTo>
                    <a:pt x="1255" y="271"/>
                  </a:lnTo>
                  <a:lnTo>
                    <a:pt x="1253" y="273"/>
                  </a:lnTo>
                  <a:lnTo>
                    <a:pt x="1255" y="273"/>
                  </a:lnTo>
                  <a:lnTo>
                    <a:pt x="1257" y="271"/>
                  </a:lnTo>
                  <a:lnTo>
                    <a:pt x="1259" y="273"/>
                  </a:lnTo>
                  <a:lnTo>
                    <a:pt x="1259" y="271"/>
                  </a:lnTo>
                  <a:lnTo>
                    <a:pt x="1263" y="271"/>
                  </a:lnTo>
                  <a:lnTo>
                    <a:pt x="1265" y="271"/>
                  </a:lnTo>
                  <a:lnTo>
                    <a:pt x="1267" y="273"/>
                  </a:lnTo>
                  <a:lnTo>
                    <a:pt x="1269" y="273"/>
                  </a:lnTo>
                  <a:lnTo>
                    <a:pt x="1271" y="273"/>
                  </a:lnTo>
                  <a:lnTo>
                    <a:pt x="1271" y="271"/>
                  </a:lnTo>
                  <a:lnTo>
                    <a:pt x="1273" y="271"/>
                  </a:lnTo>
                  <a:lnTo>
                    <a:pt x="1275" y="271"/>
                  </a:lnTo>
                  <a:lnTo>
                    <a:pt x="1277" y="271"/>
                  </a:lnTo>
                  <a:lnTo>
                    <a:pt x="1277" y="273"/>
                  </a:lnTo>
                  <a:lnTo>
                    <a:pt x="1277" y="273"/>
                  </a:lnTo>
                  <a:lnTo>
                    <a:pt x="1279" y="275"/>
                  </a:lnTo>
                  <a:lnTo>
                    <a:pt x="1281" y="277"/>
                  </a:lnTo>
                  <a:lnTo>
                    <a:pt x="1281" y="277"/>
                  </a:lnTo>
                  <a:lnTo>
                    <a:pt x="1283" y="277"/>
                  </a:lnTo>
                  <a:lnTo>
                    <a:pt x="1283" y="279"/>
                  </a:lnTo>
                  <a:lnTo>
                    <a:pt x="1285" y="279"/>
                  </a:lnTo>
                  <a:lnTo>
                    <a:pt x="1285" y="281"/>
                  </a:lnTo>
                  <a:lnTo>
                    <a:pt x="1287" y="281"/>
                  </a:lnTo>
                  <a:lnTo>
                    <a:pt x="1289" y="281"/>
                  </a:lnTo>
                  <a:lnTo>
                    <a:pt x="1291" y="281"/>
                  </a:lnTo>
                  <a:lnTo>
                    <a:pt x="1291" y="279"/>
                  </a:lnTo>
                  <a:lnTo>
                    <a:pt x="1293" y="279"/>
                  </a:lnTo>
                  <a:lnTo>
                    <a:pt x="1299" y="277"/>
                  </a:lnTo>
                  <a:lnTo>
                    <a:pt x="1297" y="277"/>
                  </a:lnTo>
                  <a:lnTo>
                    <a:pt x="1299" y="275"/>
                  </a:lnTo>
                  <a:lnTo>
                    <a:pt x="1297" y="273"/>
                  </a:lnTo>
                  <a:lnTo>
                    <a:pt x="1295" y="271"/>
                  </a:lnTo>
                  <a:lnTo>
                    <a:pt x="1291" y="275"/>
                  </a:lnTo>
                  <a:lnTo>
                    <a:pt x="1295" y="269"/>
                  </a:lnTo>
                  <a:lnTo>
                    <a:pt x="1297" y="269"/>
                  </a:lnTo>
                  <a:lnTo>
                    <a:pt x="1299" y="269"/>
                  </a:lnTo>
                  <a:lnTo>
                    <a:pt x="1299" y="267"/>
                  </a:lnTo>
                  <a:lnTo>
                    <a:pt x="1301" y="267"/>
                  </a:lnTo>
                  <a:lnTo>
                    <a:pt x="1299" y="265"/>
                  </a:lnTo>
                  <a:lnTo>
                    <a:pt x="1301" y="263"/>
                  </a:lnTo>
                  <a:lnTo>
                    <a:pt x="1301" y="261"/>
                  </a:lnTo>
                  <a:lnTo>
                    <a:pt x="1301" y="259"/>
                  </a:lnTo>
                  <a:lnTo>
                    <a:pt x="1303" y="259"/>
                  </a:lnTo>
                  <a:lnTo>
                    <a:pt x="1303" y="257"/>
                  </a:lnTo>
                  <a:lnTo>
                    <a:pt x="1305" y="257"/>
                  </a:lnTo>
                  <a:lnTo>
                    <a:pt x="1307" y="257"/>
                  </a:lnTo>
                  <a:lnTo>
                    <a:pt x="1309" y="257"/>
                  </a:lnTo>
                  <a:lnTo>
                    <a:pt x="1311" y="257"/>
                  </a:lnTo>
                  <a:lnTo>
                    <a:pt x="1313" y="257"/>
                  </a:lnTo>
                  <a:lnTo>
                    <a:pt x="1313" y="255"/>
                  </a:lnTo>
                  <a:lnTo>
                    <a:pt x="1311" y="255"/>
                  </a:lnTo>
                  <a:lnTo>
                    <a:pt x="1313" y="255"/>
                  </a:lnTo>
                  <a:lnTo>
                    <a:pt x="1313" y="253"/>
                  </a:lnTo>
                  <a:lnTo>
                    <a:pt x="1315" y="251"/>
                  </a:lnTo>
                  <a:lnTo>
                    <a:pt x="1317" y="249"/>
                  </a:lnTo>
                  <a:lnTo>
                    <a:pt x="1317" y="247"/>
                  </a:lnTo>
                  <a:lnTo>
                    <a:pt x="1317" y="245"/>
                  </a:lnTo>
                  <a:lnTo>
                    <a:pt x="1319" y="243"/>
                  </a:lnTo>
                  <a:lnTo>
                    <a:pt x="1319" y="241"/>
                  </a:lnTo>
                  <a:lnTo>
                    <a:pt x="1321" y="238"/>
                  </a:lnTo>
                  <a:lnTo>
                    <a:pt x="1323" y="236"/>
                  </a:lnTo>
                  <a:lnTo>
                    <a:pt x="1325" y="234"/>
                  </a:lnTo>
                  <a:lnTo>
                    <a:pt x="1325" y="232"/>
                  </a:lnTo>
                  <a:lnTo>
                    <a:pt x="1325" y="230"/>
                  </a:lnTo>
                  <a:lnTo>
                    <a:pt x="1325" y="228"/>
                  </a:lnTo>
                  <a:lnTo>
                    <a:pt x="1325" y="228"/>
                  </a:lnTo>
                  <a:lnTo>
                    <a:pt x="1325" y="228"/>
                  </a:lnTo>
                  <a:lnTo>
                    <a:pt x="1323" y="226"/>
                  </a:lnTo>
                  <a:lnTo>
                    <a:pt x="1321" y="224"/>
                  </a:lnTo>
                  <a:lnTo>
                    <a:pt x="1321" y="222"/>
                  </a:lnTo>
                  <a:lnTo>
                    <a:pt x="1321" y="220"/>
                  </a:lnTo>
                  <a:lnTo>
                    <a:pt x="1323" y="220"/>
                  </a:lnTo>
                  <a:lnTo>
                    <a:pt x="1325" y="220"/>
                  </a:lnTo>
                  <a:lnTo>
                    <a:pt x="1325" y="222"/>
                  </a:lnTo>
                  <a:lnTo>
                    <a:pt x="1327" y="222"/>
                  </a:lnTo>
                  <a:lnTo>
                    <a:pt x="1329" y="222"/>
                  </a:lnTo>
                  <a:lnTo>
                    <a:pt x="1329" y="224"/>
                  </a:lnTo>
                  <a:lnTo>
                    <a:pt x="1331" y="224"/>
                  </a:lnTo>
                  <a:lnTo>
                    <a:pt x="1333" y="224"/>
                  </a:lnTo>
                  <a:lnTo>
                    <a:pt x="1335" y="224"/>
                  </a:lnTo>
                  <a:lnTo>
                    <a:pt x="1337" y="224"/>
                  </a:lnTo>
                  <a:lnTo>
                    <a:pt x="1339" y="224"/>
                  </a:lnTo>
                  <a:lnTo>
                    <a:pt x="1339" y="222"/>
                  </a:lnTo>
                  <a:lnTo>
                    <a:pt x="1341" y="222"/>
                  </a:lnTo>
                  <a:lnTo>
                    <a:pt x="1343" y="222"/>
                  </a:lnTo>
                  <a:lnTo>
                    <a:pt x="1345" y="224"/>
                  </a:lnTo>
                  <a:lnTo>
                    <a:pt x="1347" y="224"/>
                  </a:lnTo>
                  <a:lnTo>
                    <a:pt x="1349" y="224"/>
                  </a:lnTo>
                  <a:lnTo>
                    <a:pt x="1351" y="226"/>
                  </a:lnTo>
                  <a:lnTo>
                    <a:pt x="1353" y="226"/>
                  </a:lnTo>
                  <a:lnTo>
                    <a:pt x="1355" y="226"/>
                  </a:lnTo>
                  <a:lnTo>
                    <a:pt x="1357" y="228"/>
                  </a:lnTo>
                  <a:lnTo>
                    <a:pt x="1359" y="228"/>
                  </a:lnTo>
                  <a:lnTo>
                    <a:pt x="1361" y="228"/>
                  </a:lnTo>
                  <a:lnTo>
                    <a:pt x="1363" y="228"/>
                  </a:lnTo>
                  <a:lnTo>
                    <a:pt x="1365" y="228"/>
                  </a:lnTo>
                  <a:lnTo>
                    <a:pt x="1369" y="228"/>
                  </a:lnTo>
                  <a:lnTo>
                    <a:pt x="1371" y="228"/>
                  </a:lnTo>
                  <a:lnTo>
                    <a:pt x="1373" y="228"/>
                  </a:lnTo>
                  <a:lnTo>
                    <a:pt x="1375" y="228"/>
                  </a:lnTo>
                  <a:lnTo>
                    <a:pt x="1375" y="228"/>
                  </a:lnTo>
                  <a:lnTo>
                    <a:pt x="1377" y="226"/>
                  </a:lnTo>
                  <a:lnTo>
                    <a:pt x="1379" y="226"/>
                  </a:lnTo>
                  <a:lnTo>
                    <a:pt x="1381" y="226"/>
                  </a:lnTo>
                  <a:lnTo>
                    <a:pt x="1381" y="224"/>
                  </a:lnTo>
                  <a:lnTo>
                    <a:pt x="1383" y="224"/>
                  </a:lnTo>
                  <a:lnTo>
                    <a:pt x="1385" y="224"/>
                  </a:lnTo>
                  <a:lnTo>
                    <a:pt x="1385" y="222"/>
                  </a:lnTo>
                  <a:lnTo>
                    <a:pt x="1387" y="222"/>
                  </a:lnTo>
                  <a:lnTo>
                    <a:pt x="1387" y="220"/>
                  </a:lnTo>
                  <a:lnTo>
                    <a:pt x="1389" y="218"/>
                  </a:lnTo>
                  <a:lnTo>
                    <a:pt x="1389" y="216"/>
                  </a:lnTo>
                  <a:lnTo>
                    <a:pt x="1389" y="214"/>
                  </a:lnTo>
                  <a:lnTo>
                    <a:pt x="1389" y="212"/>
                  </a:lnTo>
                  <a:lnTo>
                    <a:pt x="1391" y="210"/>
                  </a:lnTo>
                  <a:lnTo>
                    <a:pt x="1393" y="212"/>
                  </a:lnTo>
                  <a:lnTo>
                    <a:pt x="1395" y="212"/>
                  </a:lnTo>
                  <a:lnTo>
                    <a:pt x="1397" y="210"/>
                  </a:lnTo>
                  <a:lnTo>
                    <a:pt x="1399" y="210"/>
                  </a:lnTo>
                  <a:lnTo>
                    <a:pt x="1399" y="208"/>
                  </a:lnTo>
                  <a:lnTo>
                    <a:pt x="1401" y="206"/>
                  </a:lnTo>
                  <a:lnTo>
                    <a:pt x="1399" y="204"/>
                  </a:lnTo>
                  <a:lnTo>
                    <a:pt x="1399" y="202"/>
                  </a:lnTo>
                  <a:lnTo>
                    <a:pt x="1397" y="202"/>
                  </a:lnTo>
                  <a:lnTo>
                    <a:pt x="1397" y="200"/>
                  </a:lnTo>
                  <a:lnTo>
                    <a:pt x="1397" y="198"/>
                  </a:lnTo>
                  <a:lnTo>
                    <a:pt x="1399" y="196"/>
                  </a:lnTo>
                  <a:lnTo>
                    <a:pt x="1399" y="194"/>
                  </a:lnTo>
                  <a:lnTo>
                    <a:pt x="1397" y="192"/>
                  </a:lnTo>
                  <a:lnTo>
                    <a:pt x="1397" y="190"/>
                  </a:lnTo>
                  <a:lnTo>
                    <a:pt x="1399" y="190"/>
                  </a:lnTo>
                  <a:lnTo>
                    <a:pt x="1399" y="188"/>
                  </a:lnTo>
                  <a:lnTo>
                    <a:pt x="1401" y="188"/>
                  </a:lnTo>
                  <a:lnTo>
                    <a:pt x="1401" y="190"/>
                  </a:lnTo>
                  <a:lnTo>
                    <a:pt x="1403" y="190"/>
                  </a:lnTo>
                  <a:lnTo>
                    <a:pt x="1405" y="190"/>
                  </a:lnTo>
                  <a:lnTo>
                    <a:pt x="1405" y="192"/>
                  </a:lnTo>
                  <a:lnTo>
                    <a:pt x="1407" y="192"/>
                  </a:lnTo>
                  <a:lnTo>
                    <a:pt x="1409" y="190"/>
                  </a:lnTo>
                  <a:lnTo>
                    <a:pt x="1409" y="192"/>
                  </a:lnTo>
                  <a:lnTo>
                    <a:pt x="1409" y="190"/>
                  </a:lnTo>
                  <a:lnTo>
                    <a:pt x="1411" y="188"/>
                  </a:lnTo>
                  <a:lnTo>
                    <a:pt x="1413" y="186"/>
                  </a:lnTo>
                  <a:lnTo>
                    <a:pt x="1415" y="184"/>
                  </a:lnTo>
                  <a:lnTo>
                    <a:pt x="1417" y="184"/>
                  </a:lnTo>
                  <a:lnTo>
                    <a:pt x="1419" y="186"/>
                  </a:lnTo>
                  <a:lnTo>
                    <a:pt x="1421" y="186"/>
                  </a:lnTo>
                  <a:lnTo>
                    <a:pt x="1423" y="188"/>
                  </a:lnTo>
                  <a:lnTo>
                    <a:pt x="1423" y="188"/>
                  </a:lnTo>
                  <a:lnTo>
                    <a:pt x="1425" y="190"/>
                  </a:lnTo>
                  <a:lnTo>
                    <a:pt x="1427" y="190"/>
                  </a:lnTo>
                  <a:lnTo>
                    <a:pt x="1427" y="192"/>
                  </a:lnTo>
                  <a:lnTo>
                    <a:pt x="1429" y="192"/>
                  </a:lnTo>
                  <a:lnTo>
                    <a:pt x="1431" y="192"/>
                  </a:lnTo>
                  <a:lnTo>
                    <a:pt x="1433" y="190"/>
                  </a:lnTo>
                  <a:lnTo>
                    <a:pt x="1435" y="190"/>
                  </a:lnTo>
                  <a:lnTo>
                    <a:pt x="1437" y="190"/>
                  </a:lnTo>
                  <a:lnTo>
                    <a:pt x="1439" y="190"/>
                  </a:lnTo>
                  <a:lnTo>
                    <a:pt x="1439" y="192"/>
                  </a:lnTo>
                  <a:lnTo>
                    <a:pt x="1441" y="192"/>
                  </a:lnTo>
                  <a:lnTo>
                    <a:pt x="1443" y="194"/>
                  </a:lnTo>
                  <a:lnTo>
                    <a:pt x="1445" y="194"/>
                  </a:lnTo>
                  <a:lnTo>
                    <a:pt x="1447" y="194"/>
                  </a:lnTo>
                  <a:lnTo>
                    <a:pt x="1449" y="194"/>
                  </a:lnTo>
                  <a:lnTo>
                    <a:pt x="1451" y="194"/>
                  </a:lnTo>
                  <a:lnTo>
                    <a:pt x="1453" y="194"/>
                  </a:lnTo>
                  <a:lnTo>
                    <a:pt x="1455" y="192"/>
                  </a:lnTo>
                  <a:lnTo>
                    <a:pt x="1457" y="192"/>
                  </a:lnTo>
                  <a:lnTo>
                    <a:pt x="1457" y="190"/>
                  </a:lnTo>
                  <a:lnTo>
                    <a:pt x="1459" y="188"/>
                  </a:lnTo>
                  <a:lnTo>
                    <a:pt x="1459" y="186"/>
                  </a:lnTo>
                  <a:lnTo>
                    <a:pt x="1459" y="184"/>
                  </a:lnTo>
                  <a:lnTo>
                    <a:pt x="1461" y="184"/>
                  </a:lnTo>
                  <a:lnTo>
                    <a:pt x="1459" y="182"/>
                  </a:lnTo>
                  <a:lnTo>
                    <a:pt x="1459" y="180"/>
                  </a:lnTo>
                  <a:lnTo>
                    <a:pt x="1459" y="180"/>
                  </a:lnTo>
                  <a:lnTo>
                    <a:pt x="1459" y="178"/>
                  </a:lnTo>
                  <a:lnTo>
                    <a:pt x="1461" y="178"/>
                  </a:lnTo>
                  <a:lnTo>
                    <a:pt x="1463" y="178"/>
                  </a:lnTo>
                  <a:lnTo>
                    <a:pt x="1463" y="180"/>
                  </a:lnTo>
                  <a:lnTo>
                    <a:pt x="1465" y="180"/>
                  </a:lnTo>
                  <a:lnTo>
                    <a:pt x="1465" y="180"/>
                  </a:lnTo>
                  <a:lnTo>
                    <a:pt x="1467" y="180"/>
                  </a:lnTo>
                  <a:lnTo>
                    <a:pt x="1469" y="180"/>
                  </a:lnTo>
                  <a:lnTo>
                    <a:pt x="1471" y="182"/>
                  </a:lnTo>
                  <a:lnTo>
                    <a:pt x="1471" y="182"/>
                  </a:lnTo>
                  <a:lnTo>
                    <a:pt x="1473" y="182"/>
                  </a:lnTo>
                  <a:lnTo>
                    <a:pt x="1475" y="182"/>
                  </a:lnTo>
                  <a:lnTo>
                    <a:pt x="1475" y="184"/>
                  </a:lnTo>
                  <a:lnTo>
                    <a:pt x="1477" y="184"/>
                  </a:lnTo>
                  <a:lnTo>
                    <a:pt x="1477" y="186"/>
                  </a:lnTo>
                  <a:lnTo>
                    <a:pt x="1479" y="186"/>
                  </a:lnTo>
                  <a:lnTo>
                    <a:pt x="1481" y="186"/>
                  </a:lnTo>
                  <a:lnTo>
                    <a:pt x="1481" y="184"/>
                  </a:lnTo>
                  <a:lnTo>
                    <a:pt x="1483" y="184"/>
                  </a:lnTo>
                  <a:lnTo>
                    <a:pt x="1485" y="184"/>
                  </a:lnTo>
                  <a:lnTo>
                    <a:pt x="1487" y="184"/>
                  </a:lnTo>
                  <a:lnTo>
                    <a:pt x="1489" y="184"/>
                  </a:lnTo>
                  <a:lnTo>
                    <a:pt x="1491" y="184"/>
                  </a:lnTo>
                  <a:lnTo>
                    <a:pt x="1491" y="182"/>
                  </a:lnTo>
                  <a:lnTo>
                    <a:pt x="1493" y="182"/>
                  </a:lnTo>
                  <a:lnTo>
                    <a:pt x="1495" y="182"/>
                  </a:lnTo>
                  <a:lnTo>
                    <a:pt x="1497" y="182"/>
                  </a:lnTo>
                  <a:lnTo>
                    <a:pt x="1499" y="182"/>
                  </a:lnTo>
                  <a:lnTo>
                    <a:pt x="1501" y="184"/>
                  </a:lnTo>
                  <a:lnTo>
                    <a:pt x="1503" y="184"/>
                  </a:lnTo>
                  <a:lnTo>
                    <a:pt x="1505" y="184"/>
                  </a:lnTo>
                  <a:lnTo>
                    <a:pt x="1507" y="184"/>
                  </a:lnTo>
                  <a:lnTo>
                    <a:pt x="1509" y="184"/>
                  </a:lnTo>
                  <a:lnTo>
                    <a:pt x="1511" y="186"/>
                  </a:lnTo>
                  <a:lnTo>
                    <a:pt x="1513" y="186"/>
                  </a:lnTo>
                  <a:lnTo>
                    <a:pt x="1515" y="186"/>
                  </a:lnTo>
                  <a:lnTo>
                    <a:pt x="1515" y="188"/>
                  </a:lnTo>
                  <a:lnTo>
                    <a:pt x="1517" y="188"/>
                  </a:lnTo>
                  <a:lnTo>
                    <a:pt x="1519" y="188"/>
                  </a:lnTo>
                  <a:lnTo>
                    <a:pt x="1519" y="188"/>
                  </a:lnTo>
                  <a:lnTo>
                    <a:pt x="1521" y="188"/>
                  </a:lnTo>
                  <a:lnTo>
                    <a:pt x="1523" y="188"/>
                  </a:lnTo>
                  <a:lnTo>
                    <a:pt x="1523" y="190"/>
                  </a:lnTo>
                  <a:lnTo>
                    <a:pt x="1525" y="190"/>
                  </a:lnTo>
                  <a:lnTo>
                    <a:pt x="1527" y="190"/>
                  </a:lnTo>
                  <a:lnTo>
                    <a:pt x="1529" y="190"/>
                  </a:lnTo>
                  <a:lnTo>
                    <a:pt x="1531" y="190"/>
                  </a:lnTo>
                  <a:lnTo>
                    <a:pt x="1531" y="192"/>
                  </a:lnTo>
                  <a:lnTo>
                    <a:pt x="1533" y="192"/>
                  </a:lnTo>
                  <a:lnTo>
                    <a:pt x="1535" y="192"/>
                  </a:lnTo>
                  <a:lnTo>
                    <a:pt x="1537" y="192"/>
                  </a:lnTo>
                  <a:lnTo>
                    <a:pt x="1539" y="192"/>
                  </a:lnTo>
                  <a:lnTo>
                    <a:pt x="1541" y="192"/>
                  </a:lnTo>
                  <a:lnTo>
                    <a:pt x="1543" y="192"/>
                  </a:lnTo>
                  <a:lnTo>
                    <a:pt x="1545" y="192"/>
                  </a:lnTo>
                  <a:lnTo>
                    <a:pt x="1547" y="190"/>
                  </a:lnTo>
                  <a:lnTo>
                    <a:pt x="1549" y="190"/>
                  </a:lnTo>
                  <a:lnTo>
                    <a:pt x="1549" y="188"/>
                  </a:lnTo>
                  <a:lnTo>
                    <a:pt x="1551" y="188"/>
                  </a:lnTo>
                  <a:lnTo>
                    <a:pt x="1551" y="186"/>
                  </a:lnTo>
                  <a:lnTo>
                    <a:pt x="1553" y="186"/>
                  </a:lnTo>
                  <a:lnTo>
                    <a:pt x="1553" y="184"/>
                  </a:lnTo>
                  <a:lnTo>
                    <a:pt x="1553" y="182"/>
                  </a:lnTo>
                  <a:lnTo>
                    <a:pt x="1553" y="180"/>
                  </a:lnTo>
                  <a:lnTo>
                    <a:pt x="1551" y="180"/>
                  </a:lnTo>
                  <a:lnTo>
                    <a:pt x="1549" y="180"/>
                  </a:lnTo>
                  <a:lnTo>
                    <a:pt x="1549" y="178"/>
                  </a:lnTo>
                  <a:lnTo>
                    <a:pt x="1551" y="178"/>
                  </a:lnTo>
                  <a:lnTo>
                    <a:pt x="1551" y="176"/>
                  </a:lnTo>
                  <a:lnTo>
                    <a:pt x="1553" y="176"/>
                  </a:lnTo>
                  <a:lnTo>
                    <a:pt x="1555" y="176"/>
                  </a:lnTo>
                  <a:lnTo>
                    <a:pt x="1557" y="174"/>
                  </a:lnTo>
                  <a:lnTo>
                    <a:pt x="1557" y="172"/>
                  </a:lnTo>
                  <a:lnTo>
                    <a:pt x="1559" y="172"/>
                  </a:lnTo>
                  <a:lnTo>
                    <a:pt x="1559" y="170"/>
                  </a:lnTo>
                  <a:lnTo>
                    <a:pt x="1561" y="170"/>
                  </a:lnTo>
                  <a:lnTo>
                    <a:pt x="1563" y="170"/>
                  </a:lnTo>
                  <a:lnTo>
                    <a:pt x="1565" y="170"/>
                  </a:lnTo>
                  <a:lnTo>
                    <a:pt x="1567" y="170"/>
                  </a:lnTo>
                  <a:lnTo>
                    <a:pt x="1567" y="168"/>
                  </a:lnTo>
                  <a:lnTo>
                    <a:pt x="1567" y="168"/>
                  </a:lnTo>
                  <a:lnTo>
                    <a:pt x="1567" y="166"/>
                  </a:lnTo>
                  <a:lnTo>
                    <a:pt x="1569" y="166"/>
                  </a:lnTo>
                  <a:lnTo>
                    <a:pt x="1569" y="164"/>
                  </a:lnTo>
                  <a:lnTo>
                    <a:pt x="1567" y="162"/>
                  </a:lnTo>
                  <a:lnTo>
                    <a:pt x="1567" y="162"/>
                  </a:lnTo>
                  <a:lnTo>
                    <a:pt x="1567" y="160"/>
                  </a:lnTo>
                  <a:lnTo>
                    <a:pt x="1567" y="158"/>
                  </a:lnTo>
                  <a:lnTo>
                    <a:pt x="1567" y="158"/>
                  </a:lnTo>
                  <a:lnTo>
                    <a:pt x="1567" y="156"/>
                  </a:lnTo>
                  <a:lnTo>
                    <a:pt x="1567" y="154"/>
                  </a:lnTo>
                  <a:lnTo>
                    <a:pt x="1569" y="154"/>
                  </a:lnTo>
                  <a:lnTo>
                    <a:pt x="1569" y="156"/>
                  </a:lnTo>
                  <a:lnTo>
                    <a:pt x="1569" y="154"/>
                  </a:lnTo>
                  <a:lnTo>
                    <a:pt x="1571" y="154"/>
                  </a:lnTo>
                  <a:lnTo>
                    <a:pt x="1571" y="156"/>
                  </a:lnTo>
                  <a:lnTo>
                    <a:pt x="1571" y="158"/>
                  </a:lnTo>
                  <a:lnTo>
                    <a:pt x="1571" y="160"/>
                  </a:lnTo>
                  <a:lnTo>
                    <a:pt x="1571" y="162"/>
                  </a:lnTo>
                  <a:lnTo>
                    <a:pt x="1571" y="164"/>
                  </a:lnTo>
                  <a:lnTo>
                    <a:pt x="1571" y="166"/>
                  </a:lnTo>
                  <a:lnTo>
                    <a:pt x="1571" y="168"/>
                  </a:lnTo>
                  <a:lnTo>
                    <a:pt x="1571" y="170"/>
                  </a:lnTo>
                  <a:lnTo>
                    <a:pt x="1571" y="172"/>
                  </a:lnTo>
                  <a:lnTo>
                    <a:pt x="1573" y="172"/>
                  </a:lnTo>
                  <a:lnTo>
                    <a:pt x="1575" y="174"/>
                  </a:lnTo>
                  <a:lnTo>
                    <a:pt x="1577" y="174"/>
                  </a:lnTo>
                  <a:lnTo>
                    <a:pt x="1577" y="176"/>
                  </a:lnTo>
                  <a:lnTo>
                    <a:pt x="1579" y="176"/>
                  </a:lnTo>
                  <a:lnTo>
                    <a:pt x="1581" y="176"/>
                  </a:lnTo>
                  <a:lnTo>
                    <a:pt x="1581" y="178"/>
                  </a:lnTo>
                  <a:lnTo>
                    <a:pt x="1583" y="178"/>
                  </a:lnTo>
                  <a:lnTo>
                    <a:pt x="1585" y="178"/>
                  </a:lnTo>
                  <a:lnTo>
                    <a:pt x="1587" y="178"/>
                  </a:lnTo>
                  <a:lnTo>
                    <a:pt x="1589" y="178"/>
                  </a:lnTo>
                  <a:lnTo>
                    <a:pt x="1591" y="178"/>
                  </a:lnTo>
                  <a:lnTo>
                    <a:pt x="1591" y="180"/>
                  </a:lnTo>
                  <a:lnTo>
                    <a:pt x="1593" y="180"/>
                  </a:lnTo>
                  <a:lnTo>
                    <a:pt x="1595" y="180"/>
                  </a:lnTo>
                  <a:lnTo>
                    <a:pt x="1597" y="180"/>
                  </a:lnTo>
                  <a:lnTo>
                    <a:pt x="1599" y="180"/>
                  </a:lnTo>
                  <a:lnTo>
                    <a:pt x="1599" y="180"/>
                  </a:lnTo>
                  <a:lnTo>
                    <a:pt x="1601" y="180"/>
                  </a:lnTo>
                  <a:lnTo>
                    <a:pt x="1603" y="180"/>
                  </a:lnTo>
                  <a:lnTo>
                    <a:pt x="1605" y="180"/>
                  </a:lnTo>
                  <a:lnTo>
                    <a:pt x="1607" y="180"/>
                  </a:lnTo>
                  <a:lnTo>
                    <a:pt x="1609" y="180"/>
                  </a:lnTo>
                  <a:lnTo>
                    <a:pt x="1611" y="180"/>
                  </a:lnTo>
                  <a:lnTo>
                    <a:pt x="1611" y="180"/>
                  </a:lnTo>
                  <a:lnTo>
                    <a:pt x="1613" y="180"/>
                  </a:lnTo>
                  <a:lnTo>
                    <a:pt x="1615" y="180"/>
                  </a:lnTo>
                  <a:lnTo>
                    <a:pt x="1615" y="180"/>
                  </a:lnTo>
                  <a:lnTo>
                    <a:pt x="1617" y="180"/>
                  </a:lnTo>
                  <a:lnTo>
                    <a:pt x="1619" y="180"/>
                  </a:lnTo>
                  <a:lnTo>
                    <a:pt x="1621" y="180"/>
                  </a:lnTo>
                  <a:lnTo>
                    <a:pt x="1623" y="180"/>
                  </a:lnTo>
                  <a:lnTo>
                    <a:pt x="1623" y="180"/>
                  </a:lnTo>
                  <a:lnTo>
                    <a:pt x="1625" y="180"/>
                  </a:lnTo>
                  <a:lnTo>
                    <a:pt x="1627" y="182"/>
                  </a:lnTo>
                  <a:lnTo>
                    <a:pt x="1627" y="184"/>
                  </a:lnTo>
                  <a:lnTo>
                    <a:pt x="1629" y="184"/>
                  </a:lnTo>
                  <a:lnTo>
                    <a:pt x="1629" y="186"/>
                  </a:lnTo>
                  <a:lnTo>
                    <a:pt x="1631" y="188"/>
                  </a:lnTo>
                  <a:lnTo>
                    <a:pt x="1633" y="188"/>
                  </a:lnTo>
                  <a:lnTo>
                    <a:pt x="1635" y="190"/>
                  </a:lnTo>
                  <a:lnTo>
                    <a:pt x="1637" y="192"/>
                  </a:lnTo>
                  <a:lnTo>
                    <a:pt x="1639" y="192"/>
                  </a:lnTo>
                  <a:lnTo>
                    <a:pt x="1641" y="194"/>
                  </a:lnTo>
                  <a:lnTo>
                    <a:pt x="1643" y="194"/>
                  </a:lnTo>
                  <a:lnTo>
                    <a:pt x="1645" y="194"/>
                  </a:lnTo>
                  <a:lnTo>
                    <a:pt x="1647" y="194"/>
                  </a:lnTo>
                  <a:lnTo>
                    <a:pt x="1647" y="196"/>
                  </a:lnTo>
                  <a:lnTo>
                    <a:pt x="1649" y="196"/>
                  </a:lnTo>
                  <a:lnTo>
                    <a:pt x="1649" y="194"/>
                  </a:lnTo>
                  <a:lnTo>
                    <a:pt x="1651" y="194"/>
                  </a:lnTo>
                  <a:lnTo>
                    <a:pt x="1655" y="194"/>
                  </a:lnTo>
                  <a:lnTo>
                    <a:pt x="1657" y="194"/>
                  </a:lnTo>
                  <a:lnTo>
                    <a:pt x="1659" y="194"/>
                  </a:lnTo>
                  <a:lnTo>
                    <a:pt x="1661" y="194"/>
                  </a:lnTo>
                  <a:lnTo>
                    <a:pt x="1663" y="194"/>
                  </a:lnTo>
                  <a:lnTo>
                    <a:pt x="1663" y="196"/>
                  </a:lnTo>
                  <a:lnTo>
                    <a:pt x="1665" y="196"/>
                  </a:lnTo>
                  <a:lnTo>
                    <a:pt x="1667" y="196"/>
                  </a:lnTo>
                  <a:lnTo>
                    <a:pt x="1667" y="198"/>
                  </a:lnTo>
                  <a:lnTo>
                    <a:pt x="1671" y="198"/>
                  </a:lnTo>
                  <a:lnTo>
                    <a:pt x="1673" y="198"/>
                  </a:lnTo>
                  <a:lnTo>
                    <a:pt x="1673" y="196"/>
                  </a:lnTo>
                  <a:lnTo>
                    <a:pt x="1675" y="196"/>
                  </a:lnTo>
                  <a:lnTo>
                    <a:pt x="1677" y="196"/>
                  </a:lnTo>
                  <a:lnTo>
                    <a:pt x="1679" y="194"/>
                  </a:lnTo>
                  <a:lnTo>
                    <a:pt x="1681" y="194"/>
                  </a:lnTo>
                  <a:lnTo>
                    <a:pt x="1681" y="192"/>
                  </a:lnTo>
                  <a:lnTo>
                    <a:pt x="1681" y="190"/>
                  </a:lnTo>
                  <a:lnTo>
                    <a:pt x="1681" y="188"/>
                  </a:lnTo>
                  <a:lnTo>
                    <a:pt x="1683" y="188"/>
                  </a:lnTo>
                  <a:lnTo>
                    <a:pt x="1685" y="190"/>
                  </a:lnTo>
                  <a:lnTo>
                    <a:pt x="1687" y="190"/>
                  </a:lnTo>
                  <a:lnTo>
                    <a:pt x="1687" y="192"/>
                  </a:lnTo>
                  <a:lnTo>
                    <a:pt x="1689" y="192"/>
                  </a:lnTo>
                  <a:lnTo>
                    <a:pt x="1689" y="194"/>
                  </a:lnTo>
                  <a:lnTo>
                    <a:pt x="1691" y="194"/>
                  </a:lnTo>
                  <a:lnTo>
                    <a:pt x="1693" y="194"/>
                  </a:lnTo>
                  <a:lnTo>
                    <a:pt x="1695" y="194"/>
                  </a:lnTo>
                  <a:lnTo>
                    <a:pt x="1697" y="194"/>
                  </a:lnTo>
                  <a:lnTo>
                    <a:pt x="1697" y="196"/>
                  </a:lnTo>
                  <a:lnTo>
                    <a:pt x="1699" y="196"/>
                  </a:lnTo>
                  <a:lnTo>
                    <a:pt x="1701" y="196"/>
                  </a:lnTo>
                  <a:lnTo>
                    <a:pt x="1703" y="196"/>
                  </a:lnTo>
                  <a:lnTo>
                    <a:pt x="1705" y="196"/>
                  </a:lnTo>
                  <a:lnTo>
                    <a:pt x="1707" y="196"/>
                  </a:lnTo>
                  <a:lnTo>
                    <a:pt x="1709" y="198"/>
                  </a:lnTo>
                  <a:lnTo>
                    <a:pt x="1711" y="198"/>
                  </a:lnTo>
                  <a:lnTo>
                    <a:pt x="1711" y="198"/>
                  </a:lnTo>
                  <a:lnTo>
                    <a:pt x="1713" y="198"/>
                  </a:lnTo>
                  <a:lnTo>
                    <a:pt x="1713" y="196"/>
                  </a:lnTo>
                  <a:lnTo>
                    <a:pt x="1715" y="196"/>
                  </a:lnTo>
                  <a:lnTo>
                    <a:pt x="1717" y="196"/>
                  </a:lnTo>
                  <a:lnTo>
                    <a:pt x="1717" y="194"/>
                  </a:lnTo>
                  <a:lnTo>
                    <a:pt x="1719" y="194"/>
                  </a:lnTo>
                  <a:lnTo>
                    <a:pt x="1719" y="192"/>
                  </a:lnTo>
                  <a:lnTo>
                    <a:pt x="1721" y="190"/>
                  </a:lnTo>
                  <a:lnTo>
                    <a:pt x="1719" y="190"/>
                  </a:lnTo>
                  <a:lnTo>
                    <a:pt x="1719" y="188"/>
                  </a:lnTo>
                  <a:lnTo>
                    <a:pt x="1719" y="186"/>
                  </a:lnTo>
                  <a:lnTo>
                    <a:pt x="1719" y="184"/>
                  </a:lnTo>
                  <a:lnTo>
                    <a:pt x="1721" y="184"/>
                  </a:lnTo>
                  <a:lnTo>
                    <a:pt x="1721" y="182"/>
                  </a:lnTo>
                  <a:lnTo>
                    <a:pt x="1723" y="182"/>
                  </a:lnTo>
                  <a:lnTo>
                    <a:pt x="1725" y="182"/>
                  </a:lnTo>
                  <a:lnTo>
                    <a:pt x="1727" y="184"/>
                  </a:lnTo>
                  <a:lnTo>
                    <a:pt x="1729" y="184"/>
                  </a:lnTo>
                  <a:lnTo>
                    <a:pt x="1729" y="186"/>
                  </a:lnTo>
                  <a:lnTo>
                    <a:pt x="1731" y="186"/>
                  </a:lnTo>
                  <a:lnTo>
                    <a:pt x="1731" y="188"/>
                  </a:lnTo>
                  <a:lnTo>
                    <a:pt x="1733" y="190"/>
                  </a:lnTo>
                  <a:lnTo>
                    <a:pt x="1735" y="190"/>
                  </a:lnTo>
                  <a:lnTo>
                    <a:pt x="1735" y="192"/>
                  </a:lnTo>
                  <a:lnTo>
                    <a:pt x="1737" y="192"/>
                  </a:lnTo>
                  <a:lnTo>
                    <a:pt x="1739" y="194"/>
                  </a:lnTo>
                  <a:lnTo>
                    <a:pt x="1743" y="194"/>
                  </a:lnTo>
                  <a:lnTo>
                    <a:pt x="1743" y="196"/>
                  </a:lnTo>
                  <a:lnTo>
                    <a:pt x="1745" y="196"/>
                  </a:lnTo>
                  <a:lnTo>
                    <a:pt x="1747" y="196"/>
                  </a:lnTo>
                  <a:lnTo>
                    <a:pt x="1749" y="196"/>
                  </a:lnTo>
                  <a:lnTo>
                    <a:pt x="1751" y="196"/>
                  </a:lnTo>
                  <a:lnTo>
                    <a:pt x="1753" y="196"/>
                  </a:lnTo>
                  <a:lnTo>
                    <a:pt x="1755" y="194"/>
                  </a:lnTo>
                  <a:lnTo>
                    <a:pt x="1757" y="194"/>
                  </a:lnTo>
                  <a:lnTo>
                    <a:pt x="1759" y="192"/>
                  </a:lnTo>
                  <a:lnTo>
                    <a:pt x="1759" y="192"/>
                  </a:lnTo>
                  <a:lnTo>
                    <a:pt x="1762" y="192"/>
                  </a:lnTo>
                  <a:lnTo>
                    <a:pt x="1764" y="192"/>
                  </a:lnTo>
                  <a:lnTo>
                    <a:pt x="1766" y="192"/>
                  </a:lnTo>
                  <a:lnTo>
                    <a:pt x="1768" y="192"/>
                  </a:lnTo>
                  <a:lnTo>
                    <a:pt x="1768" y="194"/>
                  </a:lnTo>
                  <a:lnTo>
                    <a:pt x="1770" y="194"/>
                  </a:lnTo>
                  <a:lnTo>
                    <a:pt x="1772" y="194"/>
                  </a:lnTo>
                  <a:lnTo>
                    <a:pt x="1774" y="194"/>
                  </a:lnTo>
                  <a:lnTo>
                    <a:pt x="1776" y="194"/>
                  </a:lnTo>
                  <a:lnTo>
                    <a:pt x="1778" y="194"/>
                  </a:lnTo>
                  <a:lnTo>
                    <a:pt x="1780" y="194"/>
                  </a:lnTo>
                  <a:lnTo>
                    <a:pt x="1782" y="196"/>
                  </a:lnTo>
                  <a:lnTo>
                    <a:pt x="1784" y="196"/>
                  </a:lnTo>
                  <a:lnTo>
                    <a:pt x="1786" y="194"/>
                  </a:lnTo>
                  <a:lnTo>
                    <a:pt x="1788" y="194"/>
                  </a:lnTo>
                  <a:lnTo>
                    <a:pt x="1790" y="194"/>
                  </a:lnTo>
                  <a:lnTo>
                    <a:pt x="1792" y="194"/>
                  </a:lnTo>
                  <a:lnTo>
                    <a:pt x="1794" y="194"/>
                  </a:lnTo>
                  <a:lnTo>
                    <a:pt x="1796" y="194"/>
                  </a:lnTo>
                  <a:lnTo>
                    <a:pt x="1798" y="192"/>
                  </a:lnTo>
                  <a:lnTo>
                    <a:pt x="1800" y="192"/>
                  </a:lnTo>
                  <a:lnTo>
                    <a:pt x="1800" y="190"/>
                  </a:lnTo>
                  <a:lnTo>
                    <a:pt x="1802" y="190"/>
                  </a:lnTo>
                  <a:lnTo>
                    <a:pt x="1804" y="190"/>
                  </a:lnTo>
                  <a:lnTo>
                    <a:pt x="1804" y="188"/>
                  </a:lnTo>
                  <a:lnTo>
                    <a:pt x="1806" y="188"/>
                  </a:lnTo>
                  <a:lnTo>
                    <a:pt x="1808" y="186"/>
                  </a:lnTo>
                  <a:lnTo>
                    <a:pt x="1808" y="184"/>
                  </a:lnTo>
                  <a:lnTo>
                    <a:pt x="1810" y="182"/>
                  </a:lnTo>
                  <a:lnTo>
                    <a:pt x="1812" y="182"/>
                  </a:lnTo>
                  <a:lnTo>
                    <a:pt x="1812" y="180"/>
                  </a:lnTo>
                  <a:lnTo>
                    <a:pt x="1814" y="180"/>
                  </a:lnTo>
                  <a:lnTo>
                    <a:pt x="1814" y="182"/>
                  </a:lnTo>
                  <a:lnTo>
                    <a:pt x="1816" y="182"/>
                  </a:lnTo>
                  <a:lnTo>
                    <a:pt x="1818" y="182"/>
                  </a:lnTo>
                  <a:lnTo>
                    <a:pt x="1820" y="182"/>
                  </a:lnTo>
                  <a:lnTo>
                    <a:pt x="1822" y="182"/>
                  </a:lnTo>
                  <a:lnTo>
                    <a:pt x="1824" y="182"/>
                  </a:lnTo>
                  <a:lnTo>
                    <a:pt x="1824" y="184"/>
                  </a:lnTo>
                  <a:lnTo>
                    <a:pt x="1826" y="186"/>
                  </a:lnTo>
                  <a:lnTo>
                    <a:pt x="1828" y="186"/>
                  </a:lnTo>
                  <a:lnTo>
                    <a:pt x="1828" y="188"/>
                  </a:lnTo>
                  <a:lnTo>
                    <a:pt x="1830" y="188"/>
                  </a:lnTo>
                  <a:lnTo>
                    <a:pt x="1832" y="188"/>
                  </a:lnTo>
                  <a:lnTo>
                    <a:pt x="1834" y="188"/>
                  </a:lnTo>
                  <a:lnTo>
                    <a:pt x="1836" y="188"/>
                  </a:lnTo>
                  <a:lnTo>
                    <a:pt x="1838" y="188"/>
                  </a:lnTo>
                  <a:lnTo>
                    <a:pt x="1838" y="186"/>
                  </a:lnTo>
                  <a:lnTo>
                    <a:pt x="1840" y="186"/>
                  </a:lnTo>
                  <a:lnTo>
                    <a:pt x="1840" y="184"/>
                  </a:lnTo>
                  <a:lnTo>
                    <a:pt x="1842" y="182"/>
                  </a:lnTo>
                  <a:lnTo>
                    <a:pt x="1844" y="182"/>
                  </a:lnTo>
                  <a:lnTo>
                    <a:pt x="1844" y="184"/>
                  </a:lnTo>
                  <a:lnTo>
                    <a:pt x="1846" y="186"/>
                  </a:lnTo>
                  <a:lnTo>
                    <a:pt x="1846" y="188"/>
                  </a:lnTo>
                  <a:lnTo>
                    <a:pt x="1846" y="190"/>
                  </a:lnTo>
                  <a:lnTo>
                    <a:pt x="1846" y="192"/>
                  </a:lnTo>
                  <a:lnTo>
                    <a:pt x="1848" y="194"/>
                  </a:lnTo>
                  <a:lnTo>
                    <a:pt x="1848" y="196"/>
                  </a:lnTo>
                  <a:lnTo>
                    <a:pt x="1850" y="196"/>
                  </a:lnTo>
                  <a:lnTo>
                    <a:pt x="1850" y="198"/>
                  </a:lnTo>
                  <a:lnTo>
                    <a:pt x="1850" y="200"/>
                  </a:lnTo>
                  <a:lnTo>
                    <a:pt x="1850" y="202"/>
                  </a:lnTo>
                  <a:lnTo>
                    <a:pt x="1850" y="204"/>
                  </a:lnTo>
                  <a:lnTo>
                    <a:pt x="1852" y="206"/>
                  </a:lnTo>
                  <a:lnTo>
                    <a:pt x="1854" y="208"/>
                  </a:lnTo>
                  <a:lnTo>
                    <a:pt x="1856" y="208"/>
                  </a:lnTo>
                  <a:lnTo>
                    <a:pt x="1856" y="210"/>
                  </a:lnTo>
                  <a:lnTo>
                    <a:pt x="1858" y="210"/>
                  </a:lnTo>
                  <a:lnTo>
                    <a:pt x="1858" y="212"/>
                  </a:lnTo>
                  <a:lnTo>
                    <a:pt x="1860" y="212"/>
                  </a:lnTo>
                  <a:lnTo>
                    <a:pt x="1860" y="214"/>
                  </a:lnTo>
                  <a:lnTo>
                    <a:pt x="1862" y="214"/>
                  </a:lnTo>
                  <a:lnTo>
                    <a:pt x="1864" y="214"/>
                  </a:lnTo>
                  <a:lnTo>
                    <a:pt x="1864" y="216"/>
                  </a:lnTo>
                  <a:lnTo>
                    <a:pt x="1866" y="216"/>
                  </a:lnTo>
                  <a:lnTo>
                    <a:pt x="1868" y="216"/>
                  </a:lnTo>
                  <a:lnTo>
                    <a:pt x="1868" y="218"/>
                  </a:lnTo>
                  <a:lnTo>
                    <a:pt x="1870" y="218"/>
                  </a:lnTo>
                  <a:lnTo>
                    <a:pt x="1872" y="218"/>
                  </a:lnTo>
                  <a:lnTo>
                    <a:pt x="1872" y="220"/>
                  </a:lnTo>
                  <a:lnTo>
                    <a:pt x="1874" y="220"/>
                  </a:lnTo>
                  <a:lnTo>
                    <a:pt x="1876" y="220"/>
                  </a:lnTo>
                  <a:lnTo>
                    <a:pt x="1878" y="222"/>
                  </a:lnTo>
                  <a:lnTo>
                    <a:pt x="1880" y="222"/>
                  </a:lnTo>
                  <a:lnTo>
                    <a:pt x="1882" y="222"/>
                  </a:lnTo>
                  <a:lnTo>
                    <a:pt x="1882" y="224"/>
                  </a:lnTo>
                  <a:lnTo>
                    <a:pt x="1884" y="224"/>
                  </a:lnTo>
                  <a:lnTo>
                    <a:pt x="1886" y="224"/>
                  </a:lnTo>
                  <a:lnTo>
                    <a:pt x="1888" y="226"/>
                  </a:lnTo>
                  <a:lnTo>
                    <a:pt x="1890" y="226"/>
                  </a:lnTo>
                  <a:lnTo>
                    <a:pt x="1892" y="226"/>
                  </a:lnTo>
                  <a:lnTo>
                    <a:pt x="1894" y="226"/>
                  </a:lnTo>
                  <a:lnTo>
                    <a:pt x="1896" y="226"/>
                  </a:lnTo>
                  <a:lnTo>
                    <a:pt x="1898" y="226"/>
                  </a:lnTo>
                  <a:lnTo>
                    <a:pt x="1900" y="226"/>
                  </a:lnTo>
                  <a:lnTo>
                    <a:pt x="1904" y="226"/>
                  </a:lnTo>
                  <a:lnTo>
                    <a:pt x="1906" y="226"/>
                  </a:lnTo>
                  <a:lnTo>
                    <a:pt x="1906" y="226"/>
                  </a:lnTo>
                  <a:lnTo>
                    <a:pt x="1908" y="226"/>
                  </a:lnTo>
                  <a:lnTo>
                    <a:pt x="1910" y="226"/>
                  </a:lnTo>
                  <a:lnTo>
                    <a:pt x="1910" y="224"/>
                  </a:lnTo>
                  <a:lnTo>
                    <a:pt x="1912" y="224"/>
                  </a:lnTo>
                  <a:lnTo>
                    <a:pt x="1914" y="224"/>
                  </a:lnTo>
                  <a:lnTo>
                    <a:pt x="1916" y="222"/>
                  </a:lnTo>
                  <a:lnTo>
                    <a:pt x="1918" y="220"/>
                  </a:lnTo>
                  <a:lnTo>
                    <a:pt x="1918" y="218"/>
                  </a:lnTo>
                  <a:lnTo>
                    <a:pt x="1918" y="216"/>
                  </a:lnTo>
                  <a:lnTo>
                    <a:pt x="1918" y="214"/>
                  </a:lnTo>
                  <a:lnTo>
                    <a:pt x="1918" y="212"/>
                  </a:lnTo>
                  <a:lnTo>
                    <a:pt x="1916" y="212"/>
                  </a:lnTo>
                  <a:lnTo>
                    <a:pt x="1916" y="210"/>
                  </a:lnTo>
                  <a:lnTo>
                    <a:pt x="1916" y="208"/>
                  </a:lnTo>
                  <a:lnTo>
                    <a:pt x="1918" y="208"/>
                  </a:lnTo>
                  <a:lnTo>
                    <a:pt x="1920" y="208"/>
                  </a:lnTo>
                  <a:lnTo>
                    <a:pt x="1922" y="208"/>
                  </a:lnTo>
                  <a:lnTo>
                    <a:pt x="1924" y="208"/>
                  </a:lnTo>
                  <a:lnTo>
                    <a:pt x="1926" y="208"/>
                  </a:lnTo>
                  <a:lnTo>
                    <a:pt x="1926" y="210"/>
                  </a:lnTo>
                  <a:lnTo>
                    <a:pt x="1928" y="210"/>
                  </a:lnTo>
                  <a:lnTo>
                    <a:pt x="1930" y="212"/>
                  </a:lnTo>
                  <a:lnTo>
                    <a:pt x="1934" y="212"/>
                  </a:lnTo>
                  <a:lnTo>
                    <a:pt x="1936" y="212"/>
                  </a:lnTo>
                  <a:lnTo>
                    <a:pt x="1938" y="212"/>
                  </a:lnTo>
                  <a:lnTo>
                    <a:pt x="1938" y="210"/>
                  </a:lnTo>
                  <a:lnTo>
                    <a:pt x="1940" y="210"/>
                  </a:lnTo>
                  <a:lnTo>
                    <a:pt x="1942" y="210"/>
                  </a:lnTo>
                  <a:lnTo>
                    <a:pt x="1944" y="210"/>
                  </a:lnTo>
                  <a:lnTo>
                    <a:pt x="1946" y="210"/>
                  </a:lnTo>
                  <a:lnTo>
                    <a:pt x="1948" y="210"/>
                  </a:lnTo>
                  <a:lnTo>
                    <a:pt x="1950" y="210"/>
                  </a:lnTo>
                  <a:lnTo>
                    <a:pt x="1952" y="210"/>
                  </a:lnTo>
                  <a:lnTo>
                    <a:pt x="1952" y="212"/>
                  </a:lnTo>
                  <a:lnTo>
                    <a:pt x="1954" y="212"/>
                  </a:lnTo>
                  <a:lnTo>
                    <a:pt x="1954" y="214"/>
                  </a:lnTo>
                  <a:lnTo>
                    <a:pt x="1956" y="214"/>
                  </a:lnTo>
                  <a:lnTo>
                    <a:pt x="1958" y="214"/>
                  </a:lnTo>
                  <a:lnTo>
                    <a:pt x="1960" y="214"/>
                  </a:lnTo>
                  <a:lnTo>
                    <a:pt x="1962" y="214"/>
                  </a:lnTo>
                  <a:lnTo>
                    <a:pt x="1962" y="216"/>
                  </a:lnTo>
                  <a:lnTo>
                    <a:pt x="1964" y="216"/>
                  </a:lnTo>
                  <a:lnTo>
                    <a:pt x="1966" y="216"/>
                  </a:lnTo>
                  <a:lnTo>
                    <a:pt x="1966" y="214"/>
                  </a:lnTo>
                  <a:lnTo>
                    <a:pt x="1968" y="214"/>
                  </a:lnTo>
                  <a:lnTo>
                    <a:pt x="1970" y="214"/>
                  </a:lnTo>
                  <a:lnTo>
                    <a:pt x="1970" y="212"/>
                  </a:lnTo>
                  <a:lnTo>
                    <a:pt x="1972" y="212"/>
                  </a:lnTo>
                  <a:lnTo>
                    <a:pt x="1974" y="210"/>
                  </a:lnTo>
                  <a:lnTo>
                    <a:pt x="1976" y="208"/>
                  </a:lnTo>
                  <a:lnTo>
                    <a:pt x="1978" y="208"/>
                  </a:lnTo>
                  <a:lnTo>
                    <a:pt x="1978" y="206"/>
                  </a:lnTo>
                  <a:lnTo>
                    <a:pt x="1980" y="206"/>
                  </a:lnTo>
                  <a:lnTo>
                    <a:pt x="1982" y="204"/>
                  </a:lnTo>
                  <a:lnTo>
                    <a:pt x="1984" y="204"/>
                  </a:lnTo>
                  <a:lnTo>
                    <a:pt x="1986" y="204"/>
                  </a:lnTo>
                  <a:lnTo>
                    <a:pt x="1988" y="204"/>
                  </a:lnTo>
                  <a:lnTo>
                    <a:pt x="1990" y="204"/>
                  </a:lnTo>
                  <a:lnTo>
                    <a:pt x="1992" y="204"/>
                  </a:lnTo>
                  <a:lnTo>
                    <a:pt x="1992" y="202"/>
                  </a:lnTo>
                  <a:lnTo>
                    <a:pt x="1994" y="202"/>
                  </a:lnTo>
                  <a:lnTo>
                    <a:pt x="1996" y="200"/>
                  </a:lnTo>
                  <a:lnTo>
                    <a:pt x="1998" y="198"/>
                  </a:lnTo>
                  <a:lnTo>
                    <a:pt x="2000" y="198"/>
                  </a:lnTo>
                  <a:lnTo>
                    <a:pt x="2002" y="198"/>
                  </a:lnTo>
                  <a:lnTo>
                    <a:pt x="2002" y="198"/>
                  </a:lnTo>
                  <a:lnTo>
                    <a:pt x="2004" y="198"/>
                  </a:lnTo>
                  <a:lnTo>
                    <a:pt x="2006" y="198"/>
                  </a:lnTo>
                  <a:lnTo>
                    <a:pt x="2008" y="198"/>
                  </a:lnTo>
                  <a:lnTo>
                    <a:pt x="2010" y="198"/>
                  </a:lnTo>
                  <a:lnTo>
                    <a:pt x="2010" y="196"/>
                  </a:lnTo>
                  <a:lnTo>
                    <a:pt x="2012" y="196"/>
                  </a:lnTo>
                  <a:lnTo>
                    <a:pt x="2014" y="194"/>
                  </a:lnTo>
                  <a:lnTo>
                    <a:pt x="2016" y="192"/>
                  </a:lnTo>
                  <a:lnTo>
                    <a:pt x="2018" y="190"/>
                  </a:lnTo>
                  <a:lnTo>
                    <a:pt x="2020" y="188"/>
                  </a:lnTo>
                  <a:lnTo>
                    <a:pt x="2020" y="186"/>
                  </a:lnTo>
                  <a:lnTo>
                    <a:pt x="2022" y="186"/>
                  </a:lnTo>
                  <a:lnTo>
                    <a:pt x="2022" y="184"/>
                  </a:lnTo>
                  <a:lnTo>
                    <a:pt x="2020" y="184"/>
                  </a:lnTo>
                  <a:lnTo>
                    <a:pt x="2020" y="182"/>
                  </a:lnTo>
                  <a:lnTo>
                    <a:pt x="2020" y="180"/>
                  </a:lnTo>
                  <a:lnTo>
                    <a:pt x="2020" y="180"/>
                  </a:lnTo>
                  <a:lnTo>
                    <a:pt x="2022" y="180"/>
                  </a:lnTo>
                  <a:lnTo>
                    <a:pt x="2024" y="180"/>
                  </a:lnTo>
                  <a:lnTo>
                    <a:pt x="2026" y="180"/>
                  </a:lnTo>
                  <a:lnTo>
                    <a:pt x="2028" y="180"/>
                  </a:lnTo>
                  <a:lnTo>
                    <a:pt x="2028" y="180"/>
                  </a:lnTo>
                  <a:lnTo>
                    <a:pt x="2028" y="182"/>
                  </a:lnTo>
                  <a:lnTo>
                    <a:pt x="2030" y="184"/>
                  </a:lnTo>
                  <a:lnTo>
                    <a:pt x="2032" y="186"/>
                  </a:lnTo>
                  <a:lnTo>
                    <a:pt x="2034" y="186"/>
                  </a:lnTo>
                  <a:lnTo>
                    <a:pt x="2034" y="188"/>
                  </a:lnTo>
                  <a:lnTo>
                    <a:pt x="2036" y="188"/>
                  </a:lnTo>
                  <a:lnTo>
                    <a:pt x="2038" y="188"/>
                  </a:lnTo>
                  <a:lnTo>
                    <a:pt x="2038" y="190"/>
                  </a:lnTo>
                  <a:lnTo>
                    <a:pt x="2040" y="190"/>
                  </a:lnTo>
                  <a:lnTo>
                    <a:pt x="2040" y="192"/>
                  </a:lnTo>
                  <a:lnTo>
                    <a:pt x="2042" y="192"/>
                  </a:lnTo>
                  <a:lnTo>
                    <a:pt x="2044" y="194"/>
                  </a:lnTo>
                  <a:lnTo>
                    <a:pt x="2046" y="194"/>
                  </a:lnTo>
                  <a:lnTo>
                    <a:pt x="2048" y="196"/>
                  </a:lnTo>
                  <a:lnTo>
                    <a:pt x="2050" y="196"/>
                  </a:lnTo>
                  <a:lnTo>
                    <a:pt x="2050" y="196"/>
                  </a:lnTo>
                  <a:lnTo>
                    <a:pt x="2050" y="194"/>
                  </a:lnTo>
                  <a:lnTo>
                    <a:pt x="2052" y="196"/>
                  </a:lnTo>
                  <a:lnTo>
                    <a:pt x="2054" y="196"/>
                  </a:lnTo>
                  <a:lnTo>
                    <a:pt x="2056" y="196"/>
                  </a:lnTo>
                  <a:lnTo>
                    <a:pt x="2058" y="196"/>
                  </a:lnTo>
                  <a:lnTo>
                    <a:pt x="2060" y="196"/>
                  </a:lnTo>
                  <a:lnTo>
                    <a:pt x="2060" y="194"/>
                  </a:lnTo>
                  <a:lnTo>
                    <a:pt x="2062" y="194"/>
                  </a:lnTo>
                  <a:lnTo>
                    <a:pt x="2064" y="194"/>
                  </a:lnTo>
                  <a:lnTo>
                    <a:pt x="2066" y="194"/>
                  </a:lnTo>
                  <a:lnTo>
                    <a:pt x="2068" y="194"/>
                  </a:lnTo>
                  <a:lnTo>
                    <a:pt x="2070" y="194"/>
                  </a:lnTo>
                  <a:lnTo>
                    <a:pt x="2072" y="194"/>
                  </a:lnTo>
                  <a:lnTo>
                    <a:pt x="2072" y="192"/>
                  </a:lnTo>
                  <a:lnTo>
                    <a:pt x="2074" y="192"/>
                  </a:lnTo>
                  <a:lnTo>
                    <a:pt x="2074" y="190"/>
                  </a:lnTo>
                  <a:lnTo>
                    <a:pt x="2076" y="188"/>
                  </a:lnTo>
                  <a:lnTo>
                    <a:pt x="2078" y="188"/>
                  </a:lnTo>
                  <a:lnTo>
                    <a:pt x="2080" y="188"/>
                  </a:lnTo>
                  <a:lnTo>
                    <a:pt x="2082" y="190"/>
                  </a:lnTo>
                  <a:lnTo>
                    <a:pt x="2082" y="192"/>
                  </a:lnTo>
                  <a:lnTo>
                    <a:pt x="2084" y="192"/>
                  </a:lnTo>
                  <a:lnTo>
                    <a:pt x="2086" y="194"/>
                  </a:lnTo>
                  <a:lnTo>
                    <a:pt x="2088" y="194"/>
                  </a:lnTo>
                  <a:lnTo>
                    <a:pt x="2088" y="196"/>
                  </a:lnTo>
                  <a:lnTo>
                    <a:pt x="2090" y="196"/>
                  </a:lnTo>
                  <a:lnTo>
                    <a:pt x="2092" y="198"/>
                  </a:lnTo>
                  <a:lnTo>
                    <a:pt x="2092" y="200"/>
                  </a:lnTo>
                  <a:lnTo>
                    <a:pt x="2094" y="200"/>
                  </a:lnTo>
                  <a:lnTo>
                    <a:pt x="2094" y="202"/>
                  </a:lnTo>
                  <a:lnTo>
                    <a:pt x="2096" y="202"/>
                  </a:lnTo>
                  <a:lnTo>
                    <a:pt x="2096" y="204"/>
                  </a:lnTo>
                  <a:lnTo>
                    <a:pt x="2098" y="204"/>
                  </a:lnTo>
                  <a:lnTo>
                    <a:pt x="2098" y="206"/>
                  </a:lnTo>
                  <a:lnTo>
                    <a:pt x="2100" y="206"/>
                  </a:lnTo>
                  <a:lnTo>
                    <a:pt x="2102" y="206"/>
                  </a:lnTo>
                  <a:lnTo>
                    <a:pt x="2104" y="206"/>
                  </a:lnTo>
                  <a:lnTo>
                    <a:pt x="2106" y="208"/>
                  </a:lnTo>
                  <a:lnTo>
                    <a:pt x="2108" y="208"/>
                  </a:lnTo>
                  <a:lnTo>
                    <a:pt x="2110" y="208"/>
                  </a:lnTo>
                  <a:lnTo>
                    <a:pt x="2112" y="208"/>
                  </a:lnTo>
                  <a:lnTo>
                    <a:pt x="2112" y="206"/>
                  </a:lnTo>
                  <a:lnTo>
                    <a:pt x="2114" y="208"/>
                  </a:lnTo>
                  <a:lnTo>
                    <a:pt x="2116" y="208"/>
                  </a:lnTo>
                  <a:lnTo>
                    <a:pt x="2118" y="208"/>
                  </a:lnTo>
                  <a:lnTo>
                    <a:pt x="2120" y="210"/>
                  </a:lnTo>
                  <a:lnTo>
                    <a:pt x="2124" y="210"/>
                  </a:lnTo>
                  <a:lnTo>
                    <a:pt x="2126" y="208"/>
                  </a:lnTo>
                  <a:lnTo>
                    <a:pt x="2128" y="208"/>
                  </a:lnTo>
                  <a:lnTo>
                    <a:pt x="2130" y="210"/>
                  </a:lnTo>
                  <a:lnTo>
                    <a:pt x="2132" y="210"/>
                  </a:lnTo>
                  <a:lnTo>
                    <a:pt x="2132" y="212"/>
                  </a:lnTo>
                  <a:lnTo>
                    <a:pt x="2132" y="214"/>
                  </a:lnTo>
                  <a:lnTo>
                    <a:pt x="2134" y="214"/>
                  </a:lnTo>
                  <a:lnTo>
                    <a:pt x="2134" y="216"/>
                  </a:lnTo>
                  <a:lnTo>
                    <a:pt x="2134" y="218"/>
                  </a:lnTo>
                  <a:lnTo>
                    <a:pt x="2134" y="220"/>
                  </a:lnTo>
                  <a:lnTo>
                    <a:pt x="2136" y="220"/>
                  </a:lnTo>
                  <a:lnTo>
                    <a:pt x="2138" y="220"/>
                  </a:lnTo>
                  <a:lnTo>
                    <a:pt x="2138" y="222"/>
                  </a:lnTo>
                  <a:lnTo>
                    <a:pt x="2136" y="222"/>
                  </a:lnTo>
                  <a:lnTo>
                    <a:pt x="2136" y="224"/>
                  </a:lnTo>
                  <a:lnTo>
                    <a:pt x="2134" y="224"/>
                  </a:lnTo>
                  <a:lnTo>
                    <a:pt x="2132" y="226"/>
                  </a:lnTo>
                  <a:lnTo>
                    <a:pt x="2130" y="226"/>
                  </a:lnTo>
                  <a:lnTo>
                    <a:pt x="2128" y="226"/>
                  </a:lnTo>
                  <a:lnTo>
                    <a:pt x="2126" y="226"/>
                  </a:lnTo>
                  <a:lnTo>
                    <a:pt x="2126" y="228"/>
                  </a:lnTo>
                  <a:lnTo>
                    <a:pt x="2126" y="228"/>
                  </a:lnTo>
                  <a:lnTo>
                    <a:pt x="2124" y="230"/>
                  </a:lnTo>
                  <a:lnTo>
                    <a:pt x="2124" y="234"/>
                  </a:lnTo>
                  <a:lnTo>
                    <a:pt x="2124" y="236"/>
                  </a:lnTo>
                  <a:lnTo>
                    <a:pt x="2122" y="236"/>
                  </a:lnTo>
                  <a:lnTo>
                    <a:pt x="2122" y="238"/>
                  </a:lnTo>
                  <a:lnTo>
                    <a:pt x="2120" y="241"/>
                  </a:lnTo>
                  <a:lnTo>
                    <a:pt x="2120" y="243"/>
                  </a:lnTo>
                  <a:lnTo>
                    <a:pt x="2120" y="245"/>
                  </a:lnTo>
                  <a:lnTo>
                    <a:pt x="2118" y="245"/>
                  </a:lnTo>
                  <a:lnTo>
                    <a:pt x="2118" y="247"/>
                  </a:lnTo>
                  <a:lnTo>
                    <a:pt x="2118" y="245"/>
                  </a:lnTo>
                  <a:lnTo>
                    <a:pt x="2116" y="245"/>
                  </a:lnTo>
                  <a:lnTo>
                    <a:pt x="2114" y="245"/>
                  </a:lnTo>
                  <a:lnTo>
                    <a:pt x="2112" y="245"/>
                  </a:lnTo>
                  <a:lnTo>
                    <a:pt x="2112" y="243"/>
                  </a:lnTo>
                  <a:lnTo>
                    <a:pt x="2110" y="243"/>
                  </a:lnTo>
                  <a:lnTo>
                    <a:pt x="2108" y="243"/>
                  </a:lnTo>
                  <a:lnTo>
                    <a:pt x="2106" y="243"/>
                  </a:lnTo>
                  <a:lnTo>
                    <a:pt x="2104" y="243"/>
                  </a:lnTo>
                  <a:lnTo>
                    <a:pt x="2102" y="245"/>
                  </a:lnTo>
                  <a:lnTo>
                    <a:pt x="2100" y="245"/>
                  </a:lnTo>
                  <a:lnTo>
                    <a:pt x="2098" y="247"/>
                  </a:lnTo>
                  <a:lnTo>
                    <a:pt x="2098" y="247"/>
                  </a:lnTo>
                  <a:lnTo>
                    <a:pt x="2098" y="249"/>
                  </a:lnTo>
                  <a:lnTo>
                    <a:pt x="2096" y="251"/>
                  </a:lnTo>
                  <a:lnTo>
                    <a:pt x="2094" y="253"/>
                  </a:lnTo>
                  <a:lnTo>
                    <a:pt x="2092" y="253"/>
                  </a:lnTo>
                  <a:lnTo>
                    <a:pt x="2092" y="255"/>
                  </a:lnTo>
                  <a:lnTo>
                    <a:pt x="2092" y="257"/>
                  </a:lnTo>
                  <a:lnTo>
                    <a:pt x="2090" y="257"/>
                  </a:lnTo>
                  <a:lnTo>
                    <a:pt x="2088" y="259"/>
                  </a:lnTo>
                  <a:lnTo>
                    <a:pt x="2086" y="261"/>
                  </a:lnTo>
                  <a:lnTo>
                    <a:pt x="2084" y="263"/>
                  </a:lnTo>
                  <a:lnTo>
                    <a:pt x="2082" y="263"/>
                  </a:lnTo>
                  <a:lnTo>
                    <a:pt x="2082" y="265"/>
                  </a:lnTo>
                  <a:lnTo>
                    <a:pt x="2080" y="265"/>
                  </a:lnTo>
                  <a:lnTo>
                    <a:pt x="2078" y="267"/>
                  </a:lnTo>
                  <a:lnTo>
                    <a:pt x="2076" y="267"/>
                  </a:lnTo>
                  <a:lnTo>
                    <a:pt x="2074" y="269"/>
                  </a:lnTo>
                  <a:lnTo>
                    <a:pt x="2074" y="271"/>
                  </a:lnTo>
                  <a:lnTo>
                    <a:pt x="2072" y="271"/>
                  </a:lnTo>
                  <a:lnTo>
                    <a:pt x="2072" y="273"/>
                  </a:lnTo>
                  <a:lnTo>
                    <a:pt x="2072" y="275"/>
                  </a:lnTo>
                  <a:lnTo>
                    <a:pt x="2072" y="277"/>
                  </a:lnTo>
                  <a:lnTo>
                    <a:pt x="2070" y="277"/>
                  </a:lnTo>
                  <a:lnTo>
                    <a:pt x="2070" y="277"/>
                  </a:lnTo>
                  <a:lnTo>
                    <a:pt x="2068" y="277"/>
                  </a:lnTo>
                  <a:lnTo>
                    <a:pt x="2066" y="277"/>
                  </a:lnTo>
                  <a:lnTo>
                    <a:pt x="2064" y="277"/>
                  </a:lnTo>
                  <a:lnTo>
                    <a:pt x="2062" y="279"/>
                  </a:lnTo>
                  <a:lnTo>
                    <a:pt x="2060" y="281"/>
                  </a:lnTo>
                  <a:lnTo>
                    <a:pt x="2058" y="281"/>
                  </a:lnTo>
                  <a:lnTo>
                    <a:pt x="2056" y="283"/>
                  </a:lnTo>
                  <a:lnTo>
                    <a:pt x="2054" y="283"/>
                  </a:lnTo>
                  <a:lnTo>
                    <a:pt x="2052" y="283"/>
                  </a:lnTo>
                  <a:lnTo>
                    <a:pt x="2052" y="281"/>
                  </a:lnTo>
                  <a:lnTo>
                    <a:pt x="2052" y="279"/>
                  </a:lnTo>
                  <a:lnTo>
                    <a:pt x="2054" y="279"/>
                  </a:lnTo>
                  <a:lnTo>
                    <a:pt x="2054" y="277"/>
                  </a:lnTo>
                  <a:lnTo>
                    <a:pt x="2054" y="277"/>
                  </a:lnTo>
                  <a:lnTo>
                    <a:pt x="2052" y="277"/>
                  </a:lnTo>
                  <a:lnTo>
                    <a:pt x="2050" y="275"/>
                  </a:lnTo>
                  <a:lnTo>
                    <a:pt x="2050" y="275"/>
                  </a:lnTo>
                  <a:lnTo>
                    <a:pt x="2048" y="273"/>
                  </a:lnTo>
                  <a:lnTo>
                    <a:pt x="2046" y="273"/>
                  </a:lnTo>
                  <a:lnTo>
                    <a:pt x="2044" y="273"/>
                  </a:lnTo>
                  <a:lnTo>
                    <a:pt x="2042" y="273"/>
                  </a:lnTo>
                  <a:lnTo>
                    <a:pt x="2040" y="273"/>
                  </a:lnTo>
                  <a:lnTo>
                    <a:pt x="2038" y="273"/>
                  </a:lnTo>
                  <a:lnTo>
                    <a:pt x="2036" y="273"/>
                  </a:lnTo>
                  <a:lnTo>
                    <a:pt x="2034" y="275"/>
                  </a:lnTo>
                  <a:lnTo>
                    <a:pt x="2032" y="275"/>
                  </a:lnTo>
                  <a:lnTo>
                    <a:pt x="2032" y="277"/>
                  </a:lnTo>
                  <a:lnTo>
                    <a:pt x="2030" y="277"/>
                  </a:lnTo>
                  <a:lnTo>
                    <a:pt x="2028" y="277"/>
                  </a:lnTo>
                  <a:lnTo>
                    <a:pt x="2026" y="277"/>
                  </a:lnTo>
                  <a:lnTo>
                    <a:pt x="2024" y="277"/>
                  </a:lnTo>
                  <a:lnTo>
                    <a:pt x="2024" y="279"/>
                  </a:lnTo>
                  <a:lnTo>
                    <a:pt x="2022" y="279"/>
                  </a:lnTo>
                  <a:lnTo>
                    <a:pt x="2020" y="279"/>
                  </a:lnTo>
                  <a:lnTo>
                    <a:pt x="2018" y="281"/>
                  </a:lnTo>
                  <a:lnTo>
                    <a:pt x="2016" y="281"/>
                  </a:lnTo>
                  <a:lnTo>
                    <a:pt x="2014" y="281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3"/>
                  </a:lnTo>
                  <a:lnTo>
                    <a:pt x="2008" y="285"/>
                  </a:lnTo>
                  <a:lnTo>
                    <a:pt x="2006" y="287"/>
                  </a:lnTo>
                  <a:lnTo>
                    <a:pt x="2006" y="285"/>
                  </a:lnTo>
                  <a:lnTo>
                    <a:pt x="2004" y="285"/>
                  </a:lnTo>
                  <a:lnTo>
                    <a:pt x="2002" y="285"/>
                  </a:lnTo>
                  <a:lnTo>
                    <a:pt x="2002" y="283"/>
                  </a:lnTo>
                  <a:lnTo>
                    <a:pt x="2002" y="283"/>
                  </a:lnTo>
                  <a:lnTo>
                    <a:pt x="2000" y="281"/>
                  </a:lnTo>
                  <a:lnTo>
                    <a:pt x="1998" y="281"/>
                  </a:lnTo>
                  <a:lnTo>
                    <a:pt x="1998" y="279"/>
                  </a:lnTo>
                  <a:lnTo>
                    <a:pt x="1996" y="279"/>
                  </a:lnTo>
                  <a:lnTo>
                    <a:pt x="1996" y="277"/>
                  </a:lnTo>
                  <a:lnTo>
                    <a:pt x="1994" y="277"/>
                  </a:lnTo>
                  <a:lnTo>
                    <a:pt x="1994" y="277"/>
                  </a:lnTo>
                  <a:lnTo>
                    <a:pt x="1992" y="277"/>
                  </a:lnTo>
                  <a:lnTo>
                    <a:pt x="1992" y="275"/>
                  </a:lnTo>
                  <a:lnTo>
                    <a:pt x="1990" y="275"/>
                  </a:lnTo>
                  <a:lnTo>
                    <a:pt x="1988" y="275"/>
                  </a:lnTo>
                  <a:lnTo>
                    <a:pt x="1986" y="275"/>
                  </a:lnTo>
                  <a:lnTo>
                    <a:pt x="1984" y="275"/>
                  </a:lnTo>
                  <a:lnTo>
                    <a:pt x="1982" y="275"/>
                  </a:lnTo>
                  <a:lnTo>
                    <a:pt x="1980" y="275"/>
                  </a:lnTo>
                  <a:lnTo>
                    <a:pt x="1978" y="275"/>
                  </a:lnTo>
                  <a:lnTo>
                    <a:pt x="1976" y="275"/>
                  </a:lnTo>
                  <a:lnTo>
                    <a:pt x="1974" y="275"/>
                  </a:lnTo>
                  <a:lnTo>
                    <a:pt x="1972" y="275"/>
                  </a:lnTo>
                  <a:lnTo>
                    <a:pt x="1970" y="275"/>
                  </a:lnTo>
                  <a:lnTo>
                    <a:pt x="1968" y="275"/>
                  </a:lnTo>
                  <a:lnTo>
                    <a:pt x="1966" y="275"/>
                  </a:lnTo>
                  <a:lnTo>
                    <a:pt x="1964" y="275"/>
                  </a:lnTo>
                  <a:lnTo>
                    <a:pt x="1962" y="275"/>
                  </a:lnTo>
                  <a:lnTo>
                    <a:pt x="1960" y="275"/>
                  </a:lnTo>
                  <a:lnTo>
                    <a:pt x="1958" y="275"/>
                  </a:lnTo>
                  <a:lnTo>
                    <a:pt x="1956" y="275"/>
                  </a:lnTo>
                  <a:lnTo>
                    <a:pt x="1954" y="275"/>
                  </a:lnTo>
                  <a:lnTo>
                    <a:pt x="1954" y="277"/>
                  </a:lnTo>
                  <a:lnTo>
                    <a:pt x="1954" y="277"/>
                  </a:lnTo>
                  <a:lnTo>
                    <a:pt x="1952" y="277"/>
                  </a:lnTo>
                  <a:lnTo>
                    <a:pt x="1950" y="277"/>
                  </a:lnTo>
                  <a:lnTo>
                    <a:pt x="1948" y="277"/>
                  </a:lnTo>
                  <a:lnTo>
                    <a:pt x="1946" y="277"/>
                  </a:lnTo>
                  <a:lnTo>
                    <a:pt x="1946" y="275"/>
                  </a:lnTo>
                  <a:lnTo>
                    <a:pt x="1944" y="275"/>
                  </a:lnTo>
                  <a:lnTo>
                    <a:pt x="1942" y="277"/>
                  </a:lnTo>
                  <a:lnTo>
                    <a:pt x="1940" y="277"/>
                  </a:lnTo>
                  <a:lnTo>
                    <a:pt x="1938" y="277"/>
                  </a:lnTo>
                  <a:lnTo>
                    <a:pt x="1938" y="277"/>
                  </a:lnTo>
                  <a:lnTo>
                    <a:pt x="1936" y="279"/>
                  </a:lnTo>
                  <a:lnTo>
                    <a:pt x="1934" y="281"/>
                  </a:lnTo>
                  <a:lnTo>
                    <a:pt x="1934" y="283"/>
                  </a:lnTo>
                  <a:lnTo>
                    <a:pt x="1932" y="283"/>
                  </a:lnTo>
                  <a:lnTo>
                    <a:pt x="1930" y="283"/>
                  </a:lnTo>
                  <a:lnTo>
                    <a:pt x="1928" y="283"/>
                  </a:lnTo>
                  <a:lnTo>
                    <a:pt x="1926" y="283"/>
                  </a:lnTo>
                  <a:lnTo>
                    <a:pt x="1924" y="283"/>
                  </a:lnTo>
                  <a:lnTo>
                    <a:pt x="1922" y="283"/>
                  </a:lnTo>
                  <a:lnTo>
                    <a:pt x="1920" y="283"/>
                  </a:lnTo>
                  <a:lnTo>
                    <a:pt x="1918" y="283"/>
                  </a:lnTo>
                  <a:lnTo>
                    <a:pt x="1916" y="283"/>
                  </a:lnTo>
                  <a:lnTo>
                    <a:pt x="1914" y="283"/>
                  </a:lnTo>
                  <a:lnTo>
                    <a:pt x="1912" y="283"/>
                  </a:lnTo>
                  <a:lnTo>
                    <a:pt x="1910" y="283"/>
                  </a:lnTo>
                  <a:lnTo>
                    <a:pt x="1910" y="281"/>
                  </a:lnTo>
                  <a:lnTo>
                    <a:pt x="1908" y="281"/>
                  </a:lnTo>
                  <a:lnTo>
                    <a:pt x="1906" y="281"/>
                  </a:lnTo>
                  <a:lnTo>
                    <a:pt x="1906" y="279"/>
                  </a:lnTo>
                  <a:lnTo>
                    <a:pt x="1906" y="279"/>
                  </a:lnTo>
                  <a:lnTo>
                    <a:pt x="1904" y="281"/>
                  </a:lnTo>
                  <a:lnTo>
                    <a:pt x="1902" y="281"/>
                  </a:lnTo>
                  <a:lnTo>
                    <a:pt x="1900" y="281"/>
                  </a:lnTo>
                  <a:lnTo>
                    <a:pt x="1900" y="283"/>
                  </a:lnTo>
                  <a:lnTo>
                    <a:pt x="1898" y="283"/>
                  </a:lnTo>
                  <a:lnTo>
                    <a:pt x="1898" y="285"/>
                  </a:lnTo>
                  <a:lnTo>
                    <a:pt x="1896" y="285"/>
                  </a:lnTo>
                  <a:lnTo>
                    <a:pt x="1894" y="287"/>
                  </a:lnTo>
                  <a:lnTo>
                    <a:pt x="1894" y="289"/>
                  </a:lnTo>
                  <a:lnTo>
                    <a:pt x="1892" y="291"/>
                  </a:lnTo>
                  <a:lnTo>
                    <a:pt x="1890" y="293"/>
                  </a:lnTo>
                  <a:lnTo>
                    <a:pt x="1890" y="295"/>
                  </a:lnTo>
                  <a:lnTo>
                    <a:pt x="1890" y="297"/>
                  </a:lnTo>
                  <a:lnTo>
                    <a:pt x="1888" y="301"/>
                  </a:lnTo>
                  <a:lnTo>
                    <a:pt x="1886" y="303"/>
                  </a:lnTo>
                  <a:lnTo>
                    <a:pt x="1886" y="305"/>
                  </a:lnTo>
                  <a:lnTo>
                    <a:pt x="1884" y="307"/>
                  </a:lnTo>
                  <a:lnTo>
                    <a:pt x="1884" y="309"/>
                  </a:lnTo>
                  <a:lnTo>
                    <a:pt x="1882" y="309"/>
                  </a:lnTo>
                  <a:lnTo>
                    <a:pt x="1882" y="311"/>
                  </a:lnTo>
                  <a:lnTo>
                    <a:pt x="1882" y="313"/>
                  </a:lnTo>
                  <a:lnTo>
                    <a:pt x="1880" y="315"/>
                  </a:lnTo>
                  <a:lnTo>
                    <a:pt x="1880" y="317"/>
                  </a:lnTo>
                  <a:lnTo>
                    <a:pt x="1878" y="317"/>
                  </a:lnTo>
                  <a:lnTo>
                    <a:pt x="1878" y="319"/>
                  </a:lnTo>
                  <a:lnTo>
                    <a:pt x="1876" y="321"/>
                  </a:lnTo>
                  <a:lnTo>
                    <a:pt x="1874" y="323"/>
                  </a:lnTo>
                  <a:lnTo>
                    <a:pt x="1872" y="325"/>
                  </a:lnTo>
                  <a:lnTo>
                    <a:pt x="1872" y="325"/>
                  </a:lnTo>
                  <a:lnTo>
                    <a:pt x="1870" y="325"/>
                  </a:lnTo>
                  <a:lnTo>
                    <a:pt x="1868" y="327"/>
                  </a:lnTo>
                  <a:lnTo>
                    <a:pt x="1866" y="329"/>
                  </a:lnTo>
                  <a:lnTo>
                    <a:pt x="1864" y="331"/>
                  </a:lnTo>
                  <a:lnTo>
                    <a:pt x="1862" y="333"/>
                  </a:lnTo>
                  <a:lnTo>
                    <a:pt x="1862" y="335"/>
                  </a:lnTo>
                  <a:lnTo>
                    <a:pt x="1860" y="337"/>
                  </a:lnTo>
                  <a:lnTo>
                    <a:pt x="1860" y="339"/>
                  </a:lnTo>
                  <a:lnTo>
                    <a:pt x="1860" y="341"/>
                  </a:lnTo>
                  <a:lnTo>
                    <a:pt x="1860" y="343"/>
                  </a:lnTo>
                  <a:lnTo>
                    <a:pt x="1860" y="345"/>
                  </a:lnTo>
                  <a:lnTo>
                    <a:pt x="1858" y="347"/>
                  </a:lnTo>
                  <a:lnTo>
                    <a:pt x="1858" y="349"/>
                  </a:lnTo>
                  <a:lnTo>
                    <a:pt x="1858" y="351"/>
                  </a:lnTo>
                  <a:lnTo>
                    <a:pt x="1858" y="351"/>
                  </a:lnTo>
                  <a:lnTo>
                    <a:pt x="1858" y="353"/>
                  </a:lnTo>
                  <a:lnTo>
                    <a:pt x="1856" y="355"/>
                  </a:lnTo>
                  <a:lnTo>
                    <a:pt x="1856" y="357"/>
                  </a:lnTo>
                  <a:lnTo>
                    <a:pt x="1856" y="359"/>
                  </a:lnTo>
                  <a:lnTo>
                    <a:pt x="1856" y="361"/>
                  </a:lnTo>
                  <a:lnTo>
                    <a:pt x="1856" y="363"/>
                  </a:lnTo>
                  <a:lnTo>
                    <a:pt x="1854" y="363"/>
                  </a:lnTo>
                  <a:lnTo>
                    <a:pt x="1852" y="361"/>
                  </a:lnTo>
                  <a:lnTo>
                    <a:pt x="1852" y="359"/>
                  </a:lnTo>
                  <a:lnTo>
                    <a:pt x="1850" y="357"/>
                  </a:lnTo>
                  <a:lnTo>
                    <a:pt x="1848" y="355"/>
                  </a:lnTo>
                  <a:lnTo>
                    <a:pt x="1848" y="353"/>
                  </a:lnTo>
                  <a:lnTo>
                    <a:pt x="1846" y="353"/>
                  </a:lnTo>
                  <a:lnTo>
                    <a:pt x="1846" y="351"/>
                  </a:lnTo>
                  <a:lnTo>
                    <a:pt x="1844" y="351"/>
                  </a:lnTo>
                  <a:lnTo>
                    <a:pt x="1842" y="351"/>
                  </a:lnTo>
                  <a:lnTo>
                    <a:pt x="1842" y="349"/>
                  </a:lnTo>
                  <a:lnTo>
                    <a:pt x="1840" y="349"/>
                  </a:lnTo>
                  <a:lnTo>
                    <a:pt x="1838" y="349"/>
                  </a:lnTo>
                  <a:lnTo>
                    <a:pt x="1836" y="349"/>
                  </a:lnTo>
                  <a:lnTo>
                    <a:pt x="1834" y="349"/>
                  </a:lnTo>
                  <a:lnTo>
                    <a:pt x="1832" y="349"/>
                  </a:lnTo>
                  <a:lnTo>
                    <a:pt x="1830" y="349"/>
                  </a:lnTo>
                  <a:lnTo>
                    <a:pt x="1828" y="349"/>
                  </a:lnTo>
                  <a:lnTo>
                    <a:pt x="1826" y="349"/>
                  </a:lnTo>
                  <a:lnTo>
                    <a:pt x="1824" y="349"/>
                  </a:lnTo>
                  <a:lnTo>
                    <a:pt x="1824" y="351"/>
                  </a:lnTo>
                  <a:lnTo>
                    <a:pt x="1822" y="351"/>
                  </a:lnTo>
                  <a:lnTo>
                    <a:pt x="1820" y="351"/>
                  </a:lnTo>
                  <a:lnTo>
                    <a:pt x="1818" y="353"/>
                  </a:lnTo>
                  <a:lnTo>
                    <a:pt x="1816" y="353"/>
                  </a:lnTo>
                  <a:lnTo>
                    <a:pt x="1816" y="351"/>
                  </a:lnTo>
                  <a:lnTo>
                    <a:pt x="1814" y="351"/>
                  </a:lnTo>
                  <a:lnTo>
                    <a:pt x="1812" y="351"/>
                  </a:lnTo>
                  <a:lnTo>
                    <a:pt x="1810" y="351"/>
                  </a:lnTo>
                  <a:lnTo>
                    <a:pt x="1808" y="351"/>
                  </a:lnTo>
                  <a:lnTo>
                    <a:pt x="1808" y="351"/>
                  </a:lnTo>
                  <a:lnTo>
                    <a:pt x="1806" y="353"/>
                  </a:lnTo>
                  <a:lnTo>
                    <a:pt x="1804" y="353"/>
                  </a:lnTo>
                  <a:lnTo>
                    <a:pt x="1802" y="355"/>
                  </a:lnTo>
                  <a:lnTo>
                    <a:pt x="1800" y="355"/>
                  </a:lnTo>
                  <a:lnTo>
                    <a:pt x="1798" y="357"/>
                  </a:lnTo>
                  <a:lnTo>
                    <a:pt x="1796" y="357"/>
                  </a:lnTo>
                  <a:lnTo>
                    <a:pt x="1796" y="359"/>
                  </a:lnTo>
                  <a:lnTo>
                    <a:pt x="1792" y="361"/>
                  </a:lnTo>
                  <a:lnTo>
                    <a:pt x="1792" y="363"/>
                  </a:lnTo>
                  <a:lnTo>
                    <a:pt x="1790" y="363"/>
                  </a:lnTo>
                  <a:lnTo>
                    <a:pt x="1790" y="365"/>
                  </a:lnTo>
                  <a:lnTo>
                    <a:pt x="1788" y="365"/>
                  </a:lnTo>
                  <a:lnTo>
                    <a:pt x="1788" y="367"/>
                  </a:lnTo>
                  <a:lnTo>
                    <a:pt x="1786" y="367"/>
                  </a:lnTo>
                  <a:lnTo>
                    <a:pt x="1786" y="369"/>
                  </a:lnTo>
                  <a:lnTo>
                    <a:pt x="1786" y="371"/>
                  </a:lnTo>
                  <a:lnTo>
                    <a:pt x="1786" y="373"/>
                  </a:lnTo>
                  <a:lnTo>
                    <a:pt x="1784" y="373"/>
                  </a:lnTo>
                  <a:lnTo>
                    <a:pt x="1782" y="373"/>
                  </a:lnTo>
                  <a:lnTo>
                    <a:pt x="1780" y="373"/>
                  </a:lnTo>
                  <a:lnTo>
                    <a:pt x="1778" y="373"/>
                  </a:lnTo>
                  <a:lnTo>
                    <a:pt x="1776" y="373"/>
                  </a:lnTo>
                  <a:lnTo>
                    <a:pt x="1774" y="373"/>
                  </a:lnTo>
                  <a:lnTo>
                    <a:pt x="1774" y="373"/>
                  </a:lnTo>
                  <a:lnTo>
                    <a:pt x="1772" y="373"/>
                  </a:lnTo>
                  <a:lnTo>
                    <a:pt x="1768" y="373"/>
                  </a:lnTo>
                  <a:lnTo>
                    <a:pt x="1766" y="375"/>
                  </a:lnTo>
                  <a:lnTo>
                    <a:pt x="1764" y="373"/>
                  </a:lnTo>
                  <a:lnTo>
                    <a:pt x="1762" y="373"/>
                  </a:lnTo>
                  <a:lnTo>
                    <a:pt x="1759" y="373"/>
                  </a:lnTo>
                  <a:lnTo>
                    <a:pt x="1759" y="373"/>
                  </a:lnTo>
                  <a:lnTo>
                    <a:pt x="1757" y="373"/>
                  </a:lnTo>
                  <a:lnTo>
                    <a:pt x="1755" y="373"/>
                  </a:lnTo>
                  <a:lnTo>
                    <a:pt x="1753" y="373"/>
                  </a:lnTo>
                  <a:lnTo>
                    <a:pt x="1751" y="373"/>
                  </a:lnTo>
                  <a:lnTo>
                    <a:pt x="1749" y="375"/>
                  </a:lnTo>
                  <a:lnTo>
                    <a:pt x="1747" y="377"/>
                  </a:lnTo>
                  <a:lnTo>
                    <a:pt x="1747" y="379"/>
                  </a:lnTo>
                  <a:lnTo>
                    <a:pt x="1745" y="379"/>
                  </a:lnTo>
                  <a:lnTo>
                    <a:pt x="1745" y="381"/>
                  </a:lnTo>
                  <a:lnTo>
                    <a:pt x="1745" y="383"/>
                  </a:lnTo>
                  <a:lnTo>
                    <a:pt x="1743" y="385"/>
                  </a:lnTo>
                  <a:lnTo>
                    <a:pt x="1741" y="385"/>
                  </a:lnTo>
                  <a:lnTo>
                    <a:pt x="1739" y="385"/>
                  </a:lnTo>
                  <a:lnTo>
                    <a:pt x="1737" y="383"/>
                  </a:lnTo>
                  <a:lnTo>
                    <a:pt x="1735" y="383"/>
                  </a:lnTo>
                  <a:lnTo>
                    <a:pt x="1733" y="383"/>
                  </a:lnTo>
                  <a:lnTo>
                    <a:pt x="1731" y="385"/>
                  </a:lnTo>
                  <a:lnTo>
                    <a:pt x="1729" y="385"/>
                  </a:lnTo>
                  <a:lnTo>
                    <a:pt x="1727" y="387"/>
                  </a:lnTo>
                  <a:lnTo>
                    <a:pt x="1725" y="387"/>
                  </a:lnTo>
                  <a:lnTo>
                    <a:pt x="1723" y="387"/>
                  </a:lnTo>
                  <a:lnTo>
                    <a:pt x="1723" y="389"/>
                  </a:lnTo>
                  <a:lnTo>
                    <a:pt x="1721" y="389"/>
                  </a:lnTo>
                  <a:lnTo>
                    <a:pt x="1719" y="391"/>
                  </a:lnTo>
                  <a:lnTo>
                    <a:pt x="1717" y="393"/>
                  </a:lnTo>
                  <a:lnTo>
                    <a:pt x="1715" y="395"/>
                  </a:lnTo>
                  <a:lnTo>
                    <a:pt x="1713" y="397"/>
                  </a:lnTo>
                  <a:lnTo>
                    <a:pt x="1711" y="399"/>
                  </a:lnTo>
                  <a:lnTo>
                    <a:pt x="1711" y="401"/>
                  </a:lnTo>
                  <a:lnTo>
                    <a:pt x="1711" y="403"/>
                  </a:lnTo>
                  <a:lnTo>
                    <a:pt x="1709" y="405"/>
                  </a:lnTo>
                  <a:lnTo>
                    <a:pt x="1709" y="407"/>
                  </a:lnTo>
                  <a:lnTo>
                    <a:pt x="1707" y="409"/>
                  </a:lnTo>
                  <a:lnTo>
                    <a:pt x="1707" y="411"/>
                  </a:lnTo>
                  <a:lnTo>
                    <a:pt x="1705" y="411"/>
                  </a:lnTo>
                  <a:lnTo>
                    <a:pt x="1705" y="413"/>
                  </a:lnTo>
                  <a:lnTo>
                    <a:pt x="1703" y="415"/>
                  </a:lnTo>
                  <a:lnTo>
                    <a:pt x="1703" y="417"/>
                  </a:lnTo>
                  <a:lnTo>
                    <a:pt x="1701" y="419"/>
                  </a:lnTo>
                  <a:lnTo>
                    <a:pt x="1699" y="421"/>
                  </a:lnTo>
                  <a:lnTo>
                    <a:pt x="1697" y="421"/>
                  </a:lnTo>
                  <a:lnTo>
                    <a:pt x="1695" y="421"/>
                  </a:lnTo>
                  <a:lnTo>
                    <a:pt x="1693" y="423"/>
                  </a:lnTo>
                  <a:lnTo>
                    <a:pt x="1691" y="423"/>
                  </a:lnTo>
                  <a:lnTo>
                    <a:pt x="1689" y="425"/>
                  </a:lnTo>
                  <a:lnTo>
                    <a:pt x="1687" y="425"/>
                  </a:lnTo>
                  <a:lnTo>
                    <a:pt x="1685" y="425"/>
                  </a:lnTo>
                  <a:lnTo>
                    <a:pt x="1683" y="427"/>
                  </a:lnTo>
                  <a:lnTo>
                    <a:pt x="1681" y="429"/>
                  </a:lnTo>
                  <a:lnTo>
                    <a:pt x="1679" y="429"/>
                  </a:lnTo>
                  <a:lnTo>
                    <a:pt x="1677" y="429"/>
                  </a:lnTo>
                  <a:lnTo>
                    <a:pt x="1675" y="431"/>
                  </a:lnTo>
                  <a:lnTo>
                    <a:pt x="1673" y="431"/>
                  </a:lnTo>
                  <a:lnTo>
                    <a:pt x="1671" y="431"/>
                  </a:lnTo>
                  <a:lnTo>
                    <a:pt x="1669" y="431"/>
                  </a:lnTo>
                  <a:lnTo>
                    <a:pt x="1669" y="433"/>
                  </a:lnTo>
                  <a:lnTo>
                    <a:pt x="1667" y="433"/>
                  </a:lnTo>
                  <a:lnTo>
                    <a:pt x="1665" y="433"/>
                  </a:lnTo>
                  <a:lnTo>
                    <a:pt x="1663" y="433"/>
                  </a:lnTo>
                  <a:lnTo>
                    <a:pt x="1663" y="431"/>
                  </a:lnTo>
                  <a:lnTo>
                    <a:pt x="1661" y="431"/>
                  </a:lnTo>
                  <a:lnTo>
                    <a:pt x="1659" y="431"/>
                  </a:lnTo>
                  <a:lnTo>
                    <a:pt x="1657" y="429"/>
                  </a:lnTo>
                  <a:lnTo>
                    <a:pt x="1655" y="429"/>
                  </a:lnTo>
                  <a:lnTo>
                    <a:pt x="1655" y="427"/>
                  </a:lnTo>
                  <a:lnTo>
                    <a:pt x="1653" y="425"/>
                  </a:lnTo>
                  <a:lnTo>
                    <a:pt x="1651" y="425"/>
                  </a:lnTo>
                  <a:lnTo>
                    <a:pt x="1649" y="423"/>
                  </a:lnTo>
                  <a:lnTo>
                    <a:pt x="1647" y="423"/>
                  </a:lnTo>
                  <a:lnTo>
                    <a:pt x="1645" y="423"/>
                  </a:lnTo>
                  <a:lnTo>
                    <a:pt x="1643" y="423"/>
                  </a:lnTo>
                  <a:lnTo>
                    <a:pt x="1641" y="423"/>
                  </a:lnTo>
                  <a:lnTo>
                    <a:pt x="1637" y="423"/>
                  </a:lnTo>
                  <a:lnTo>
                    <a:pt x="1637" y="421"/>
                  </a:lnTo>
                  <a:lnTo>
                    <a:pt x="1635" y="421"/>
                  </a:lnTo>
                  <a:lnTo>
                    <a:pt x="1633" y="421"/>
                  </a:lnTo>
                  <a:lnTo>
                    <a:pt x="1631" y="421"/>
                  </a:lnTo>
                  <a:lnTo>
                    <a:pt x="1629" y="421"/>
                  </a:lnTo>
                  <a:lnTo>
                    <a:pt x="1627" y="421"/>
                  </a:lnTo>
                  <a:lnTo>
                    <a:pt x="1625" y="421"/>
                  </a:lnTo>
                  <a:lnTo>
                    <a:pt x="1623" y="421"/>
                  </a:lnTo>
                  <a:lnTo>
                    <a:pt x="1621" y="421"/>
                  </a:lnTo>
                  <a:lnTo>
                    <a:pt x="1619" y="421"/>
                  </a:lnTo>
                  <a:lnTo>
                    <a:pt x="1617" y="421"/>
                  </a:lnTo>
                  <a:lnTo>
                    <a:pt x="1615" y="421"/>
                  </a:lnTo>
                  <a:lnTo>
                    <a:pt x="1615" y="421"/>
                  </a:lnTo>
                  <a:lnTo>
                    <a:pt x="1613" y="421"/>
                  </a:lnTo>
                  <a:lnTo>
                    <a:pt x="1611" y="421"/>
                  </a:lnTo>
                  <a:lnTo>
                    <a:pt x="1609" y="421"/>
                  </a:lnTo>
                  <a:lnTo>
                    <a:pt x="1607" y="421"/>
                  </a:lnTo>
                  <a:lnTo>
                    <a:pt x="1605" y="421"/>
                  </a:lnTo>
                  <a:lnTo>
                    <a:pt x="1603" y="421"/>
                  </a:lnTo>
                  <a:lnTo>
                    <a:pt x="1601" y="421"/>
                  </a:lnTo>
                  <a:lnTo>
                    <a:pt x="1599" y="421"/>
                  </a:lnTo>
                  <a:lnTo>
                    <a:pt x="1599" y="421"/>
                  </a:lnTo>
                  <a:lnTo>
                    <a:pt x="1597" y="421"/>
                  </a:lnTo>
                  <a:lnTo>
                    <a:pt x="1595" y="421"/>
                  </a:lnTo>
                  <a:lnTo>
                    <a:pt x="1593" y="421"/>
                  </a:lnTo>
                  <a:lnTo>
                    <a:pt x="1591" y="421"/>
                  </a:lnTo>
                  <a:lnTo>
                    <a:pt x="1589" y="423"/>
                  </a:lnTo>
                  <a:lnTo>
                    <a:pt x="1587" y="423"/>
                  </a:lnTo>
                  <a:lnTo>
                    <a:pt x="1585" y="423"/>
                  </a:lnTo>
                  <a:lnTo>
                    <a:pt x="1583" y="425"/>
                  </a:lnTo>
                  <a:lnTo>
                    <a:pt x="1581" y="425"/>
                  </a:lnTo>
                  <a:lnTo>
                    <a:pt x="1579" y="425"/>
                  </a:lnTo>
                  <a:lnTo>
                    <a:pt x="1579" y="427"/>
                  </a:lnTo>
                  <a:lnTo>
                    <a:pt x="1577" y="427"/>
                  </a:lnTo>
                  <a:lnTo>
                    <a:pt x="1575" y="427"/>
                  </a:lnTo>
                  <a:lnTo>
                    <a:pt x="1573" y="429"/>
                  </a:lnTo>
                  <a:lnTo>
                    <a:pt x="1571" y="429"/>
                  </a:lnTo>
                  <a:lnTo>
                    <a:pt x="1569" y="429"/>
                  </a:lnTo>
                  <a:lnTo>
                    <a:pt x="1569" y="431"/>
                  </a:lnTo>
                  <a:lnTo>
                    <a:pt x="1567" y="431"/>
                  </a:lnTo>
                  <a:lnTo>
                    <a:pt x="1565" y="433"/>
                  </a:lnTo>
                  <a:lnTo>
                    <a:pt x="1563" y="433"/>
                  </a:lnTo>
                  <a:lnTo>
                    <a:pt x="1561" y="433"/>
                  </a:lnTo>
                  <a:lnTo>
                    <a:pt x="1559" y="433"/>
                  </a:lnTo>
                  <a:lnTo>
                    <a:pt x="1557" y="433"/>
                  </a:lnTo>
                  <a:lnTo>
                    <a:pt x="1555" y="433"/>
                  </a:lnTo>
                  <a:lnTo>
                    <a:pt x="1555" y="435"/>
                  </a:lnTo>
                  <a:lnTo>
                    <a:pt x="1553" y="435"/>
                  </a:lnTo>
                  <a:lnTo>
                    <a:pt x="1551" y="435"/>
                  </a:lnTo>
                  <a:lnTo>
                    <a:pt x="1551" y="437"/>
                  </a:lnTo>
                  <a:lnTo>
                    <a:pt x="1549" y="437"/>
                  </a:lnTo>
                  <a:lnTo>
                    <a:pt x="1547" y="437"/>
                  </a:lnTo>
                  <a:lnTo>
                    <a:pt x="1547" y="439"/>
                  </a:lnTo>
                  <a:lnTo>
                    <a:pt x="1545" y="439"/>
                  </a:lnTo>
                  <a:lnTo>
                    <a:pt x="1543" y="439"/>
                  </a:lnTo>
                  <a:lnTo>
                    <a:pt x="1541" y="441"/>
                  </a:lnTo>
                  <a:lnTo>
                    <a:pt x="1539" y="441"/>
                  </a:lnTo>
                  <a:lnTo>
                    <a:pt x="1537" y="443"/>
                  </a:lnTo>
                  <a:lnTo>
                    <a:pt x="1535" y="443"/>
                  </a:lnTo>
                  <a:lnTo>
                    <a:pt x="1533" y="445"/>
                  </a:lnTo>
                  <a:lnTo>
                    <a:pt x="1531" y="445"/>
                  </a:lnTo>
                  <a:lnTo>
                    <a:pt x="1529" y="447"/>
                  </a:lnTo>
                  <a:lnTo>
                    <a:pt x="1527" y="447"/>
                  </a:lnTo>
                  <a:lnTo>
                    <a:pt x="1525" y="449"/>
                  </a:lnTo>
                  <a:lnTo>
                    <a:pt x="1523" y="449"/>
                  </a:lnTo>
                  <a:lnTo>
                    <a:pt x="1521" y="451"/>
                  </a:lnTo>
                  <a:lnTo>
                    <a:pt x="1521" y="453"/>
                  </a:lnTo>
                  <a:lnTo>
                    <a:pt x="1519" y="453"/>
                  </a:lnTo>
                  <a:lnTo>
                    <a:pt x="1519" y="455"/>
                  </a:lnTo>
                  <a:lnTo>
                    <a:pt x="1519" y="457"/>
                  </a:lnTo>
                  <a:lnTo>
                    <a:pt x="1517" y="457"/>
                  </a:lnTo>
                  <a:lnTo>
                    <a:pt x="1517" y="459"/>
                  </a:lnTo>
                  <a:lnTo>
                    <a:pt x="1517" y="461"/>
                  </a:lnTo>
                  <a:lnTo>
                    <a:pt x="1515" y="461"/>
                  </a:lnTo>
                  <a:lnTo>
                    <a:pt x="1515" y="463"/>
                  </a:lnTo>
                  <a:lnTo>
                    <a:pt x="1513" y="465"/>
                  </a:lnTo>
                  <a:lnTo>
                    <a:pt x="1513" y="467"/>
                  </a:lnTo>
                  <a:lnTo>
                    <a:pt x="1513" y="469"/>
                  </a:lnTo>
                  <a:lnTo>
                    <a:pt x="1511" y="469"/>
                  </a:lnTo>
                  <a:lnTo>
                    <a:pt x="1511" y="471"/>
                  </a:lnTo>
                  <a:lnTo>
                    <a:pt x="1511" y="473"/>
                  </a:lnTo>
                  <a:lnTo>
                    <a:pt x="1511" y="475"/>
                  </a:lnTo>
                  <a:lnTo>
                    <a:pt x="1511" y="477"/>
                  </a:lnTo>
                  <a:lnTo>
                    <a:pt x="1511" y="479"/>
                  </a:lnTo>
                  <a:lnTo>
                    <a:pt x="1511" y="481"/>
                  </a:lnTo>
                  <a:lnTo>
                    <a:pt x="1511" y="483"/>
                  </a:lnTo>
                  <a:lnTo>
                    <a:pt x="1509" y="483"/>
                  </a:lnTo>
                  <a:lnTo>
                    <a:pt x="1507" y="483"/>
                  </a:lnTo>
                  <a:lnTo>
                    <a:pt x="1505" y="483"/>
                  </a:lnTo>
                  <a:lnTo>
                    <a:pt x="1503" y="483"/>
                  </a:lnTo>
                  <a:lnTo>
                    <a:pt x="1503" y="485"/>
                  </a:lnTo>
                  <a:lnTo>
                    <a:pt x="1501" y="485"/>
                  </a:lnTo>
                  <a:lnTo>
                    <a:pt x="1501" y="483"/>
                  </a:lnTo>
                  <a:lnTo>
                    <a:pt x="1499" y="485"/>
                  </a:lnTo>
                  <a:lnTo>
                    <a:pt x="1497" y="485"/>
                  </a:lnTo>
                  <a:lnTo>
                    <a:pt x="1495" y="485"/>
                  </a:lnTo>
                  <a:lnTo>
                    <a:pt x="1493" y="485"/>
                  </a:lnTo>
                  <a:lnTo>
                    <a:pt x="1491" y="485"/>
                  </a:lnTo>
                  <a:lnTo>
                    <a:pt x="1489" y="485"/>
                  </a:lnTo>
                  <a:lnTo>
                    <a:pt x="1487" y="487"/>
                  </a:lnTo>
                  <a:lnTo>
                    <a:pt x="1485" y="487"/>
                  </a:lnTo>
                  <a:lnTo>
                    <a:pt x="1483" y="487"/>
                  </a:lnTo>
                  <a:lnTo>
                    <a:pt x="1481" y="487"/>
                  </a:lnTo>
                  <a:lnTo>
                    <a:pt x="1479" y="485"/>
                  </a:lnTo>
                  <a:lnTo>
                    <a:pt x="1479" y="483"/>
                  </a:lnTo>
                  <a:lnTo>
                    <a:pt x="1477" y="481"/>
                  </a:lnTo>
                  <a:lnTo>
                    <a:pt x="1475" y="479"/>
                  </a:lnTo>
                  <a:lnTo>
                    <a:pt x="1473" y="479"/>
                  </a:lnTo>
                  <a:lnTo>
                    <a:pt x="1471" y="479"/>
                  </a:lnTo>
                  <a:lnTo>
                    <a:pt x="1471" y="479"/>
                  </a:lnTo>
                  <a:lnTo>
                    <a:pt x="1469" y="479"/>
                  </a:lnTo>
                  <a:lnTo>
                    <a:pt x="1467" y="479"/>
                  </a:lnTo>
                  <a:lnTo>
                    <a:pt x="1465" y="479"/>
                  </a:lnTo>
                  <a:lnTo>
                    <a:pt x="1463" y="481"/>
                  </a:lnTo>
                  <a:lnTo>
                    <a:pt x="1461" y="481"/>
                  </a:lnTo>
                  <a:lnTo>
                    <a:pt x="1461" y="483"/>
                  </a:lnTo>
                  <a:lnTo>
                    <a:pt x="1459" y="483"/>
                  </a:lnTo>
                  <a:lnTo>
                    <a:pt x="1459" y="485"/>
                  </a:lnTo>
                  <a:lnTo>
                    <a:pt x="1459" y="483"/>
                  </a:lnTo>
                  <a:lnTo>
                    <a:pt x="1457" y="483"/>
                  </a:lnTo>
                  <a:lnTo>
                    <a:pt x="1455" y="483"/>
                  </a:lnTo>
                  <a:lnTo>
                    <a:pt x="1455" y="481"/>
                  </a:lnTo>
                  <a:lnTo>
                    <a:pt x="1453" y="481"/>
                  </a:lnTo>
                  <a:lnTo>
                    <a:pt x="1451" y="483"/>
                  </a:lnTo>
                  <a:lnTo>
                    <a:pt x="1449" y="483"/>
                  </a:lnTo>
                  <a:lnTo>
                    <a:pt x="1447" y="483"/>
                  </a:lnTo>
                  <a:lnTo>
                    <a:pt x="1445" y="483"/>
                  </a:lnTo>
                  <a:lnTo>
                    <a:pt x="1443" y="483"/>
                  </a:lnTo>
                  <a:lnTo>
                    <a:pt x="1441" y="485"/>
                  </a:lnTo>
                  <a:lnTo>
                    <a:pt x="1441" y="487"/>
                  </a:lnTo>
                  <a:lnTo>
                    <a:pt x="1439" y="487"/>
                  </a:lnTo>
                  <a:lnTo>
                    <a:pt x="1439" y="489"/>
                  </a:lnTo>
                  <a:lnTo>
                    <a:pt x="1439" y="491"/>
                  </a:lnTo>
                  <a:lnTo>
                    <a:pt x="1437" y="491"/>
                  </a:lnTo>
                  <a:lnTo>
                    <a:pt x="1435" y="491"/>
                  </a:lnTo>
                  <a:lnTo>
                    <a:pt x="1433" y="491"/>
                  </a:lnTo>
                  <a:lnTo>
                    <a:pt x="1431" y="491"/>
                  </a:lnTo>
                  <a:lnTo>
                    <a:pt x="1429" y="493"/>
                  </a:lnTo>
                  <a:lnTo>
                    <a:pt x="1427" y="493"/>
                  </a:lnTo>
                  <a:lnTo>
                    <a:pt x="1425" y="495"/>
                  </a:lnTo>
                  <a:lnTo>
                    <a:pt x="1423" y="495"/>
                  </a:lnTo>
                  <a:lnTo>
                    <a:pt x="1423" y="495"/>
                  </a:lnTo>
                  <a:lnTo>
                    <a:pt x="1421" y="497"/>
                  </a:lnTo>
                  <a:lnTo>
                    <a:pt x="1419" y="497"/>
                  </a:lnTo>
                  <a:lnTo>
                    <a:pt x="1417" y="499"/>
                  </a:lnTo>
                  <a:lnTo>
                    <a:pt x="1415" y="501"/>
                  </a:lnTo>
                  <a:lnTo>
                    <a:pt x="1413" y="501"/>
                  </a:lnTo>
                  <a:lnTo>
                    <a:pt x="1413" y="503"/>
                  </a:lnTo>
                  <a:lnTo>
                    <a:pt x="1411" y="503"/>
                  </a:lnTo>
                  <a:lnTo>
                    <a:pt x="1409" y="503"/>
                  </a:lnTo>
                  <a:lnTo>
                    <a:pt x="1407" y="503"/>
                  </a:lnTo>
                  <a:lnTo>
                    <a:pt x="1407" y="501"/>
                  </a:lnTo>
                  <a:lnTo>
                    <a:pt x="1405" y="501"/>
                  </a:lnTo>
                  <a:lnTo>
                    <a:pt x="1405" y="499"/>
                  </a:lnTo>
                  <a:lnTo>
                    <a:pt x="1403" y="499"/>
                  </a:lnTo>
                  <a:lnTo>
                    <a:pt x="1401" y="499"/>
                  </a:lnTo>
                  <a:lnTo>
                    <a:pt x="1399" y="499"/>
                  </a:lnTo>
                  <a:lnTo>
                    <a:pt x="1397" y="499"/>
                  </a:lnTo>
                  <a:lnTo>
                    <a:pt x="1395" y="499"/>
                  </a:lnTo>
                  <a:lnTo>
                    <a:pt x="1393" y="499"/>
                  </a:lnTo>
                  <a:lnTo>
                    <a:pt x="1391" y="499"/>
                  </a:lnTo>
                  <a:lnTo>
                    <a:pt x="1389" y="501"/>
                  </a:lnTo>
                  <a:lnTo>
                    <a:pt x="1387" y="501"/>
                  </a:lnTo>
                  <a:lnTo>
                    <a:pt x="1387" y="503"/>
                  </a:lnTo>
                  <a:lnTo>
                    <a:pt x="1385" y="503"/>
                  </a:lnTo>
                  <a:lnTo>
                    <a:pt x="1383" y="503"/>
                  </a:lnTo>
                  <a:lnTo>
                    <a:pt x="1383" y="505"/>
                  </a:lnTo>
                  <a:lnTo>
                    <a:pt x="1381" y="505"/>
                  </a:lnTo>
                  <a:lnTo>
                    <a:pt x="1381" y="507"/>
                  </a:lnTo>
                  <a:lnTo>
                    <a:pt x="1381" y="509"/>
                  </a:lnTo>
                  <a:lnTo>
                    <a:pt x="1379" y="509"/>
                  </a:lnTo>
                  <a:lnTo>
                    <a:pt x="1379" y="511"/>
                  </a:lnTo>
                  <a:lnTo>
                    <a:pt x="1379" y="513"/>
                  </a:lnTo>
                  <a:lnTo>
                    <a:pt x="1379" y="515"/>
                  </a:lnTo>
                  <a:lnTo>
                    <a:pt x="1379" y="517"/>
                  </a:lnTo>
                  <a:lnTo>
                    <a:pt x="1379" y="517"/>
                  </a:lnTo>
                  <a:lnTo>
                    <a:pt x="1377" y="517"/>
                  </a:lnTo>
                  <a:lnTo>
                    <a:pt x="1377" y="519"/>
                  </a:lnTo>
                  <a:lnTo>
                    <a:pt x="1377" y="521"/>
                  </a:lnTo>
                  <a:lnTo>
                    <a:pt x="1377" y="523"/>
                  </a:lnTo>
                  <a:lnTo>
                    <a:pt x="1375" y="523"/>
                  </a:lnTo>
                  <a:lnTo>
                    <a:pt x="1375" y="525"/>
                  </a:lnTo>
                  <a:lnTo>
                    <a:pt x="1375" y="525"/>
                  </a:lnTo>
                  <a:lnTo>
                    <a:pt x="1373" y="525"/>
                  </a:lnTo>
                  <a:lnTo>
                    <a:pt x="1371" y="525"/>
                  </a:lnTo>
                  <a:lnTo>
                    <a:pt x="1369" y="525"/>
                  </a:lnTo>
                  <a:lnTo>
                    <a:pt x="1367" y="525"/>
                  </a:lnTo>
                  <a:lnTo>
                    <a:pt x="1365" y="527"/>
                  </a:lnTo>
                  <a:lnTo>
                    <a:pt x="1363" y="527"/>
                  </a:lnTo>
                  <a:lnTo>
                    <a:pt x="1361" y="527"/>
                  </a:lnTo>
                  <a:lnTo>
                    <a:pt x="1359" y="527"/>
                  </a:lnTo>
                  <a:lnTo>
                    <a:pt x="1357" y="527"/>
                  </a:lnTo>
                  <a:lnTo>
                    <a:pt x="1355" y="529"/>
                  </a:lnTo>
                  <a:lnTo>
                    <a:pt x="1353" y="531"/>
                  </a:lnTo>
                  <a:lnTo>
                    <a:pt x="1351" y="531"/>
                  </a:lnTo>
                  <a:lnTo>
                    <a:pt x="1349" y="531"/>
                  </a:lnTo>
                  <a:lnTo>
                    <a:pt x="1347" y="531"/>
                  </a:lnTo>
                  <a:lnTo>
                    <a:pt x="1345" y="533"/>
                  </a:lnTo>
                  <a:lnTo>
                    <a:pt x="1343" y="533"/>
                  </a:lnTo>
                  <a:lnTo>
                    <a:pt x="1341" y="533"/>
                  </a:lnTo>
                  <a:lnTo>
                    <a:pt x="1339" y="533"/>
                  </a:lnTo>
                  <a:lnTo>
                    <a:pt x="1339" y="535"/>
                  </a:lnTo>
                  <a:lnTo>
                    <a:pt x="1337" y="535"/>
                  </a:lnTo>
                  <a:lnTo>
                    <a:pt x="1335" y="535"/>
                  </a:lnTo>
                  <a:lnTo>
                    <a:pt x="1333" y="535"/>
                  </a:lnTo>
                  <a:lnTo>
                    <a:pt x="1329" y="535"/>
                  </a:lnTo>
                  <a:lnTo>
                    <a:pt x="1327" y="537"/>
                  </a:lnTo>
                  <a:lnTo>
                    <a:pt x="1325" y="535"/>
                  </a:lnTo>
                  <a:lnTo>
                    <a:pt x="1325" y="535"/>
                  </a:lnTo>
                  <a:lnTo>
                    <a:pt x="1323" y="533"/>
                  </a:lnTo>
                  <a:lnTo>
                    <a:pt x="1321" y="531"/>
                  </a:lnTo>
                  <a:lnTo>
                    <a:pt x="1319" y="531"/>
                  </a:lnTo>
                  <a:lnTo>
                    <a:pt x="1317" y="531"/>
                  </a:lnTo>
                  <a:lnTo>
                    <a:pt x="1315" y="529"/>
                  </a:lnTo>
                  <a:lnTo>
                    <a:pt x="1313" y="529"/>
                  </a:lnTo>
                  <a:lnTo>
                    <a:pt x="1311" y="529"/>
                  </a:lnTo>
                  <a:lnTo>
                    <a:pt x="1309" y="529"/>
                  </a:lnTo>
                  <a:lnTo>
                    <a:pt x="1307" y="529"/>
                  </a:lnTo>
                  <a:lnTo>
                    <a:pt x="1305" y="529"/>
                  </a:lnTo>
                  <a:lnTo>
                    <a:pt x="1303" y="529"/>
                  </a:lnTo>
                  <a:lnTo>
                    <a:pt x="1303" y="531"/>
                  </a:lnTo>
                  <a:lnTo>
                    <a:pt x="1301" y="531"/>
                  </a:lnTo>
                  <a:lnTo>
                    <a:pt x="1299" y="531"/>
                  </a:lnTo>
                  <a:lnTo>
                    <a:pt x="1297" y="531"/>
                  </a:lnTo>
                  <a:lnTo>
                    <a:pt x="1297" y="533"/>
                  </a:lnTo>
                  <a:lnTo>
                    <a:pt x="1295" y="533"/>
                  </a:lnTo>
                  <a:lnTo>
                    <a:pt x="1293" y="535"/>
                  </a:lnTo>
                  <a:lnTo>
                    <a:pt x="1291" y="537"/>
                  </a:lnTo>
                  <a:lnTo>
                    <a:pt x="1289" y="537"/>
                  </a:lnTo>
                  <a:lnTo>
                    <a:pt x="1289" y="539"/>
                  </a:lnTo>
                  <a:lnTo>
                    <a:pt x="1287" y="539"/>
                  </a:lnTo>
                  <a:lnTo>
                    <a:pt x="1287" y="541"/>
                  </a:lnTo>
                  <a:lnTo>
                    <a:pt x="1285" y="541"/>
                  </a:lnTo>
                  <a:lnTo>
                    <a:pt x="1285" y="543"/>
                  </a:lnTo>
                  <a:lnTo>
                    <a:pt x="1283" y="545"/>
                  </a:lnTo>
                  <a:lnTo>
                    <a:pt x="1281" y="547"/>
                  </a:lnTo>
                  <a:lnTo>
                    <a:pt x="1279" y="549"/>
                  </a:lnTo>
                  <a:lnTo>
                    <a:pt x="1277" y="549"/>
                  </a:lnTo>
                  <a:lnTo>
                    <a:pt x="1277" y="549"/>
                  </a:lnTo>
                  <a:lnTo>
                    <a:pt x="1275" y="549"/>
                  </a:lnTo>
                  <a:lnTo>
                    <a:pt x="1273" y="549"/>
                  </a:lnTo>
                  <a:lnTo>
                    <a:pt x="1271" y="549"/>
                  </a:lnTo>
                  <a:lnTo>
                    <a:pt x="1269" y="549"/>
                  </a:lnTo>
                  <a:lnTo>
                    <a:pt x="1269" y="551"/>
                  </a:lnTo>
                  <a:lnTo>
                    <a:pt x="1267" y="551"/>
                  </a:lnTo>
                  <a:lnTo>
                    <a:pt x="1265" y="549"/>
                  </a:lnTo>
                  <a:lnTo>
                    <a:pt x="1265" y="547"/>
                  </a:lnTo>
                  <a:lnTo>
                    <a:pt x="1265" y="545"/>
                  </a:lnTo>
                  <a:lnTo>
                    <a:pt x="1265" y="543"/>
                  </a:lnTo>
                  <a:lnTo>
                    <a:pt x="1265" y="541"/>
                  </a:lnTo>
                  <a:lnTo>
                    <a:pt x="1263" y="541"/>
                  </a:lnTo>
                  <a:lnTo>
                    <a:pt x="1263" y="539"/>
                  </a:lnTo>
                  <a:lnTo>
                    <a:pt x="1263" y="537"/>
                  </a:lnTo>
                  <a:lnTo>
                    <a:pt x="1261" y="537"/>
                  </a:lnTo>
                  <a:lnTo>
                    <a:pt x="1261" y="535"/>
                  </a:lnTo>
                  <a:lnTo>
                    <a:pt x="1259" y="535"/>
                  </a:lnTo>
                  <a:lnTo>
                    <a:pt x="1257" y="535"/>
                  </a:lnTo>
                  <a:lnTo>
                    <a:pt x="1255" y="535"/>
                  </a:lnTo>
                  <a:lnTo>
                    <a:pt x="1253" y="535"/>
                  </a:lnTo>
                  <a:lnTo>
                    <a:pt x="1251" y="535"/>
                  </a:lnTo>
                  <a:lnTo>
                    <a:pt x="1249" y="535"/>
                  </a:lnTo>
                  <a:lnTo>
                    <a:pt x="1247" y="535"/>
                  </a:lnTo>
                  <a:lnTo>
                    <a:pt x="1243" y="535"/>
                  </a:lnTo>
                  <a:lnTo>
                    <a:pt x="1241" y="537"/>
                  </a:lnTo>
                  <a:lnTo>
                    <a:pt x="1239" y="537"/>
                  </a:lnTo>
                  <a:lnTo>
                    <a:pt x="1237" y="537"/>
                  </a:lnTo>
                  <a:lnTo>
                    <a:pt x="1235" y="537"/>
                  </a:lnTo>
                  <a:lnTo>
                    <a:pt x="1233" y="539"/>
                  </a:lnTo>
                  <a:lnTo>
                    <a:pt x="1231" y="539"/>
                  </a:lnTo>
                  <a:lnTo>
                    <a:pt x="1229" y="539"/>
                  </a:lnTo>
                  <a:lnTo>
                    <a:pt x="1229" y="541"/>
                  </a:lnTo>
                  <a:lnTo>
                    <a:pt x="1229" y="541"/>
                  </a:lnTo>
                  <a:lnTo>
                    <a:pt x="1229" y="543"/>
                  </a:lnTo>
                  <a:lnTo>
                    <a:pt x="1227" y="543"/>
                  </a:lnTo>
                  <a:lnTo>
                    <a:pt x="1225" y="545"/>
                  </a:lnTo>
                  <a:lnTo>
                    <a:pt x="1223" y="545"/>
                  </a:lnTo>
                  <a:lnTo>
                    <a:pt x="1223" y="547"/>
                  </a:lnTo>
                  <a:lnTo>
                    <a:pt x="1221" y="547"/>
                  </a:lnTo>
                  <a:lnTo>
                    <a:pt x="1221" y="549"/>
                  </a:lnTo>
                  <a:lnTo>
                    <a:pt x="1219" y="549"/>
                  </a:lnTo>
                  <a:lnTo>
                    <a:pt x="1217" y="551"/>
                  </a:lnTo>
                  <a:lnTo>
                    <a:pt x="1217" y="553"/>
                  </a:lnTo>
                  <a:lnTo>
                    <a:pt x="1215" y="553"/>
                  </a:lnTo>
                  <a:lnTo>
                    <a:pt x="1215" y="555"/>
                  </a:lnTo>
                  <a:lnTo>
                    <a:pt x="1213" y="555"/>
                  </a:lnTo>
                  <a:lnTo>
                    <a:pt x="1213" y="557"/>
                  </a:lnTo>
                  <a:lnTo>
                    <a:pt x="1211" y="557"/>
                  </a:lnTo>
                  <a:lnTo>
                    <a:pt x="1211" y="559"/>
                  </a:lnTo>
                  <a:lnTo>
                    <a:pt x="1209" y="559"/>
                  </a:lnTo>
                  <a:lnTo>
                    <a:pt x="1207" y="561"/>
                  </a:lnTo>
                  <a:lnTo>
                    <a:pt x="1205" y="561"/>
                  </a:lnTo>
                  <a:lnTo>
                    <a:pt x="1203" y="561"/>
                  </a:lnTo>
                  <a:lnTo>
                    <a:pt x="1201" y="561"/>
                  </a:lnTo>
                  <a:lnTo>
                    <a:pt x="1199" y="561"/>
                  </a:lnTo>
                  <a:lnTo>
                    <a:pt x="1199" y="563"/>
                  </a:lnTo>
                  <a:lnTo>
                    <a:pt x="1197" y="563"/>
                  </a:lnTo>
                  <a:lnTo>
                    <a:pt x="1195" y="563"/>
                  </a:lnTo>
                  <a:lnTo>
                    <a:pt x="1193" y="563"/>
                  </a:lnTo>
                  <a:lnTo>
                    <a:pt x="1191" y="565"/>
                  </a:lnTo>
                  <a:lnTo>
                    <a:pt x="1189" y="565"/>
                  </a:lnTo>
                  <a:lnTo>
                    <a:pt x="1187" y="565"/>
                  </a:lnTo>
                  <a:lnTo>
                    <a:pt x="1187" y="565"/>
                  </a:lnTo>
                  <a:lnTo>
                    <a:pt x="1185" y="565"/>
                  </a:lnTo>
                  <a:lnTo>
                    <a:pt x="1183" y="565"/>
                  </a:lnTo>
                  <a:lnTo>
                    <a:pt x="1183" y="567"/>
                  </a:lnTo>
                  <a:lnTo>
                    <a:pt x="1181" y="567"/>
                  </a:lnTo>
                  <a:lnTo>
                    <a:pt x="1181" y="569"/>
                  </a:lnTo>
                  <a:lnTo>
                    <a:pt x="1181" y="571"/>
                  </a:lnTo>
                  <a:lnTo>
                    <a:pt x="1179" y="571"/>
                  </a:lnTo>
                  <a:lnTo>
                    <a:pt x="1179" y="573"/>
                  </a:lnTo>
                  <a:lnTo>
                    <a:pt x="1179" y="575"/>
                  </a:lnTo>
                  <a:lnTo>
                    <a:pt x="1179" y="577"/>
                  </a:lnTo>
                  <a:lnTo>
                    <a:pt x="1177" y="577"/>
                  </a:lnTo>
                  <a:lnTo>
                    <a:pt x="1177" y="579"/>
                  </a:lnTo>
                  <a:lnTo>
                    <a:pt x="1175" y="579"/>
                  </a:lnTo>
                  <a:lnTo>
                    <a:pt x="1173" y="579"/>
                  </a:lnTo>
                  <a:lnTo>
                    <a:pt x="1171" y="579"/>
                  </a:lnTo>
                  <a:lnTo>
                    <a:pt x="1169" y="577"/>
                  </a:lnTo>
                  <a:lnTo>
                    <a:pt x="1167" y="575"/>
                  </a:lnTo>
                  <a:lnTo>
                    <a:pt x="1165" y="573"/>
                  </a:lnTo>
                  <a:lnTo>
                    <a:pt x="1163" y="573"/>
                  </a:lnTo>
                  <a:lnTo>
                    <a:pt x="1163" y="571"/>
                  </a:lnTo>
                  <a:lnTo>
                    <a:pt x="1161" y="571"/>
                  </a:lnTo>
                  <a:lnTo>
                    <a:pt x="1159" y="569"/>
                  </a:lnTo>
                  <a:lnTo>
                    <a:pt x="1157" y="569"/>
                  </a:lnTo>
                  <a:lnTo>
                    <a:pt x="1155" y="567"/>
                  </a:lnTo>
                  <a:lnTo>
                    <a:pt x="1151" y="565"/>
                  </a:lnTo>
                  <a:lnTo>
                    <a:pt x="1151" y="565"/>
                  </a:lnTo>
                  <a:lnTo>
                    <a:pt x="1147" y="565"/>
                  </a:lnTo>
                  <a:lnTo>
                    <a:pt x="1143" y="565"/>
                  </a:lnTo>
                  <a:lnTo>
                    <a:pt x="1141" y="563"/>
                  </a:lnTo>
                  <a:lnTo>
                    <a:pt x="1139" y="563"/>
                  </a:lnTo>
                  <a:lnTo>
                    <a:pt x="1135" y="561"/>
                  </a:lnTo>
                  <a:lnTo>
                    <a:pt x="1133" y="561"/>
                  </a:lnTo>
                  <a:lnTo>
                    <a:pt x="1133" y="559"/>
                  </a:lnTo>
                  <a:lnTo>
                    <a:pt x="1133" y="559"/>
                  </a:lnTo>
                  <a:lnTo>
                    <a:pt x="1131" y="557"/>
                  </a:lnTo>
                  <a:lnTo>
                    <a:pt x="1129" y="557"/>
                  </a:lnTo>
                  <a:lnTo>
                    <a:pt x="1129" y="555"/>
                  </a:lnTo>
                  <a:lnTo>
                    <a:pt x="1127" y="555"/>
                  </a:lnTo>
                  <a:lnTo>
                    <a:pt x="1127" y="553"/>
                  </a:lnTo>
                  <a:lnTo>
                    <a:pt x="1125" y="553"/>
                  </a:lnTo>
                  <a:lnTo>
                    <a:pt x="1123" y="553"/>
                  </a:lnTo>
                  <a:lnTo>
                    <a:pt x="1123" y="551"/>
                  </a:lnTo>
                  <a:lnTo>
                    <a:pt x="1121" y="551"/>
                  </a:lnTo>
                  <a:lnTo>
                    <a:pt x="1119" y="551"/>
                  </a:lnTo>
                  <a:lnTo>
                    <a:pt x="1119" y="549"/>
                  </a:lnTo>
                  <a:lnTo>
                    <a:pt x="1117" y="549"/>
                  </a:lnTo>
                  <a:lnTo>
                    <a:pt x="1115" y="549"/>
                  </a:lnTo>
                  <a:lnTo>
                    <a:pt x="1115" y="547"/>
                  </a:lnTo>
                  <a:lnTo>
                    <a:pt x="1113" y="547"/>
                  </a:lnTo>
                  <a:lnTo>
                    <a:pt x="1111" y="547"/>
                  </a:lnTo>
                  <a:lnTo>
                    <a:pt x="1109" y="547"/>
                  </a:lnTo>
                  <a:lnTo>
                    <a:pt x="1107" y="547"/>
                  </a:lnTo>
                  <a:lnTo>
                    <a:pt x="1107" y="545"/>
                  </a:lnTo>
                  <a:lnTo>
                    <a:pt x="1107" y="547"/>
                  </a:lnTo>
                  <a:lnTo>
                    <a:pt x="1107" y="545"/>
                  </a:lnTo>
                  <a:lnTo>
                    <a:pt x="1105" y="545"/>
                  </a:lnTo>
                  <a:lnTo>
                    <a:pt x="1105" y="547"/>
                  </a:lnTo>
                  <a:lnTo>
                    <a:pt x="1105" y="545"/>
                  </a:lnTo>
                  <a:lnTo>
                    <a:pt x="1103" y="545"/>
                  </a:lnTo>
                  <a:lnTo>
                    <a:pt x="1101" y="545"/>
                  </a:lnTo>
                  <a:lnTo>
                    <a:pt x="1099" y="545"/>
                  </a:lnTo>
                  <a:lnTo>
                    <a:pt x="1097" y="545"/>
                  </a:lnTo>
                  <a:lnTo>
                    <a:pt x="1095" y="545"/>
                  </a:lnTo>
                  <a:lnTo>
                    <a:pt x="1095" y="543"/>
                  </a:lnTo>
                  <a:lnTo>
                    <a:pt x="1093" y="543"/>
                  </a:lnTo>
                  <a:lnTo>
                    <a:pt x="1093" y="545"/>
                  </a:lnTo>
                  <a:lnTo>
                    <a:pt x="1091" y="545"/>
                  </a:lnTo>
                  <a:lnTo>
                    <a:pt x="1091" y="543"/>
                  </a:lnTo>
                  <a:lnTo>
                    <a:pt x="1089" y="543"/>
                  </a:lnTo>
                  <a:lnTo>
                    <a:pt x="1089" y="545"/>
                  </a:lnTo>
                  <a:lnTo>
                    <a:pt x="1089" y="543"/>
                  </a:lnTo>
                  <a:lnTo>
                    <a:pt x="1087" y="543"/>
                  </a:lnTo>
                  <a:lnTo>
                    <a:pt x="1085" y="543"/>
                  </a:lnTo>
                  <a:lnTo>
                    <a:pt x="1085" y="541"/>
                  </a:lnTo>
                  <a:lnTo>
                    <a:pt x="1085" y="541"/>
                  </a:lnTo>
                  <a:lnTo>
                    <a:pt x="1083" y="541"/>
                  </a:lnTo>
                  <a:lnTo>
                    <a:pt x="1081" y="541"/>
                  </a:lnTo>
                  <a:lnTo>
                    <a:pt x="1079" y="541"/>
                  </a:lnTo>
                  <a:lnTo>
                    <a:pt x="1077" y="541"/>
                  </a:lnTo>
                  <a:lnTo>
                    <a:pt x="1075" y="541"/>
                  </a:lnTo>
                  <a:lnTo>
                    <a:pt x="1075" y="543"/>
                  </a:lnTo>
                  <a:lnTo>
                    <a:pt x="1073" y="543"/>
                  </a:lnTo>
                  <a:lnTo>
                    <a:pt x="1071" y="543"/>
                  </a:lnTo>
                  <a:lnTo>
                    <a:pt x="1069" y="543"/>
                  </a:lnTo>
                  <a:lnTo>
                    <a:pt x="1067" y="543"/>
                  </a:lnTo>
                  <a:lnTo>
                    <a:pt x="1065" y="543"/>
                  </a:lnTo>
                  <a:lnTo>
                    <a:pt x="1063" y="545"/>
                  </a:lnTo>
                  <a:lnTo>
                    <a:pt x="1057" y="549"/>
                  </a:lnTo>
                  <a:lnTo>
                    <a:pt x="1055" y="549"/>
                  </a:lnTo>
                  <a:lnTo>
                    <a:pt x="1053" y="551"/>
                  </a:lnTo>
                  <a:lnTo>
                    <a:pt x="1051" y="551"/>
                  </a:lnTo>
                  <a:lnTo>
                    <a:pt x="1049" y="553"/>
                  </a:lnTo>
                  <a:lnTo>
                    <a:pt x="1047" y="553"/>
                  </a:lnTo>
                  <a:lnTo>
                    <a:pt x="1045" y="555"/>
                  </a:lnTo>
                  <a:lnTo>
                    <a:pt x="1043" y="557"/>
                  </a:lnTo>
                  <a:lnTo>
                    <a:pt x="1041" y="559"/>
                  </a:lnTo>
                  <a:lnTo>
                    <a:pt x="1039" y="561"/>
                  </a:lnTo>
                  <a:lnTo>
                    <a:pt x="1037" y="563"/>
                  </a:lnTo>
                  <a:lnTo>
                    <a:pt x="1037" y="565"/>
                  </a:lnTo>
                  <a:lnTo>
                    <a:pt x="1035" y="565"/>
                  </a:lnTo>
                  <a:lnTo>
                    <a:pt x="1033" y="565"/>
                  </a:lnTo>
                  <a:lnTo>
                    <a:pt x="1033" y="567"/>
                  </a:lnTo>
                  <a:lnTo>
                    <a:pt x="1033" y="569"/>
                  </a:lnTo>
                  <a:lnTo>
                    <a:pt x="1033" y="571"/>
                  </a:lnTo>
                  <a:lnTo>
                    <a:pt x="1033" y="573"/>
                  </a:lnTo>
                  <a:lnTo>
                    <a:pt x="1033" y="575"/>
                  </a:lnTo>
                  <a:lnTo>
                    <a:pt x="1033" y="577"/>
                  </a:lnTo>
                  <a:lnTo>
                    <a:pt x="1033" y="579"/>
                  </a:lnTo>
                  <a:lnTo>
                    <a:pt x="1033" y="581"/>
                  </a:lnTo>
                  <a:lnTo>
                    <a:pt x="1033" y="583"/>
                  </a:lnTo>
                  <a:lnTo>
                    <a:pt x="1033" y="585"/>
                  </a:lnTo>
                  <a:lnTo>
                    <a:pt x="1033" y="587"/>
                  </a:lnTo>
                  <a:lnTo>
                    <a:pt x="1033" y="589"/>
                  </a:lnTo>
                  <a:lnTo>
                    <a:pt x="1033" y="591"/>
                  </a:lnTo>
                  <a:lnTo>
                    <a:pt x="1031" y="591"/>
                  </a:lnTo>
                  <a:lnTo>
                    <a:pt x="1031" y="593"/>
                  </a:lnTo>
                  <a:lnTo>
                    <a:pt x="1029" y="593"/>
                  </a:lnTo>
                  <a:lnTo>
                    <a:pt x="1027" y="595"/>
                  </a:lnTo>
                  <a:lnTo>
                    <a:pt x="1025" y="595"/>
                  </a:lnTo>
                  <a:lnTo>
                    <a:pt x="1023" y="597"/>
                  </a:lnTo>
                  <a:lnTo>
                    <a:pt x="1021" y="597"/>
                  </a:lnTo>
                  <a:lnTo>
                    <a:pt x="1019" y="599"/>
                  </a:lnTo>
                  <a:lnTo>
                    <a:pt x="1017" y="599"/>
                  </a:lnTo>
                  <a:lnTo>
                    <a:pt x="1017" y="601"/>
                  </a:lnTo>
                  <a:lnTo>
                    <a:pt x="1017" y="603"/>
                  </a:lnTo>
                  <a:lnTo>
                    <a:pt x="1015" y="605"/>
                  </a:lnTo>
                  <a:lnTo>
                    <a:pt x="1015" y="607"/>
                  </a:lnTo>
                  <a:lnTo>
                    <a:pt x="1015" y="609"/>
                  </a:lnTo>
                  <a:lnTo>
                    <a:pt x="1017" y="611"/>
                  </a:lnTo>
                  <a:lnTo>
                    <a:pt x="1017" y="613"/>
                  </a:lnTo>
                  <a:lnTo>
                    <a:pt x="1017" y="613"/>
                  </a:lnTo>
                  <a:lnTo>
                    <a:pt x="1019" y="615"/>
                  </a:lnTo>
                  <a:lnTo>
                    <a:pt x="1019" y="617"/>
                  </a:lnTo>
                  <a:lnTo>
                    <a:pt x="1019" y="619"/>
                  </a:lnTo>
                  <a:lnTo>
                    <a:pt x="1021" y="619"/>
                  </a:lnTo>
                  <a:lnTo>
                    <a:pt x="1021" y="621"/>
                  </a:lnTo>
                  <a:lnTo>
                    <a:pt x="1023" y="623"/>
                  </a:lnTo>
                  <a:lnTo>
                    <a:pt x="1023" y="625"/>
                  </a:lnTo>
                  <a:lnTo>
                    <a:pt x="1025" y="627"/>
                  </a:lnTo>
                  <a:lnTo>
                    <a:pt x="1025" y="629"/>
                  </a:lnTo>
                  <a:lnTo>
                    <a:pt x="1027" y="631"/>
                  </a:lnTo>
                  <a:lnTo>
                    <a:pt x="1027" y="633"/>
                  </a:lnTo>
                  <a:lnTo>
                    <a:pt x="1027" y="635"/>
                  </a:lnTo>
                  <a:lnTo>
                    <a:pt x="1029" y="635"/>
                  </a:lnTo>
                  <a:lnTo>
                    <a:pt x="1029" y="637"/>
                  </a:lnTo>
                  <a:lnTo>
                    <a:pt x="1031" y="637"/>
                  </a:lnTo>
                  <a:lnTo>
                    <a:pt x="1031" y="639"/>
                  </a:lnTo>
                  <a:lnTo>
                    <a:pt x="1031" y="641"/>
                  </a:lnTo>
                  <a:lnTo>
                    <a:pt x="1033" y="641"/>
                  </a:lnTo>
                  <a:lnTo>
                    <a:pt x="1033" y="643"/>
                  </a:lnTo>
                  <a:lnTo>
                    <a:pt x="1033" y="645"/>
                  </a:lnTo>
                  <a:lnTo>
                    <a:pt x="1035" y="645"/>
                  </a:lnTo>
                  <a:lnTo>
                    <a:pt x="1033" y="647"/>
                  </a:lnTo>
                  <a:lnTo>
                    <a:pt x="1031" y="647"/>
                  </a:lnTo>
                  <a:lnTo>
                    <a:pt x="1029" y="645"/>
                  </a:lnTo>
                  <a:lnTo>
                    <a:pt x="1029" y="643"/>
                  </a:lnTo>
                  <a:lnTo>
                    <a:pt x="1029" y="641"/>
                  </a:lnTo>
                  <a:lnTo>
                    <a:pt x="1027" y="641"/>
                  </a:lnTo>
                  <a:lnTo>
                    <a:pt x="1027" y="639"/>
                  </a:lnTo>
                  <a:lnTo>
                    <a:pt x="1027" y="637"/>
                  </a:lnTo>
                  <a:lnTo>
                    <a:pt x="1025" y="637"/>
                  </a:lnTo>
                  <a:lnTo>
                    <a:pt x="1025" y="635"/>
                  </a:lnTo>
                  <a:lnTo>
                    <a:pt x="1025" y="633"/>
                  </a:lnTo>
                  <a:lnTo>
                    <a:pt x="1023" y="633"/>
                  </a:lnTo>
                  <a:lnTo>
                    <a:pt x="1023" y="631"/>
                  </a:lnTo>
                  <a:lnTo>
                    <a:pt x="1023" y="629"/>
                  </a:lnTo>
                  <a:lnTo>
                    <a:pt x="1021" y="629"/>
                  </a:lnTo>
                  <a:lnTo>
                    <a:pt x="1021" y="627"/>
                  </a:lnTo>
                  <a:lnTo>
                    <a:pt x="1021" y="625"/>
                  </a:lnTo>
                  <a:lnTo>
                    <a:pt x="1019" y="625"/>
                  </a:lnTo>
                  <a:lnTo>
                    <a:pt x="1019" y="623"/>
                  </a:lnTo>
                  <a:lnTo>
                    <a:pt x="1019" y="621"/>
                  </a:lnTo>
                  <a:lnTo>
                    <a:pt x="1017" y="621"/>
                  </a:lnTo>
                  <a:lnTo>
                    <a:pt x="1017" y="617"/>
                  </a:lnTo>
                  <a:lnTo>
                    <a:pt x="1015" y="617"/>
                  </a:lnTo>
                  <a:lnTo>
                    <a:pt x="1015" y="615"/>
                  </a:lnTo>
                  <a:lnTo>
                    <a:pt x="1015" y="613"/>
                  </a:lnTo>
                  <a:lnTo>
                    <a:pt x="1015" y="613"/>
                  </a:lnTo>
                  <a:lnTo>
                    <a:pt x="1013" y="613"/>
                  </a:lnTo>
                  <a:lnTo>
                    <a:pt x="1013" y="611"/>
                  </a:lnTo>
                  <a:lnTo>
                    <a:pt x="1013" y="609"/>
                  </a:lnTo>
                  <a:lnTo>
                    <a:pt x="1013" y="607"/>
                  </a:lnTo>
                  <a:lnTo>
                    <a:pt x="1013" y="605"/>
                  </a:lnTo>
                  <a:lnTo>
                    <a:pt x="1013" y="603"/>
                  </a:lnTo>
                  <a:lnTo>
                    <a:pt x="1011" y="601"/>
                  </a:lnTo>
                  <a:lnTo>
                    <a:pt x="1011" y="599"/>
                  </a:lnTo>
                  <a:lnTo>
                    <a:pt x="1011" y="597"/>
                  </a:lnTo>
                  <a:lnTo>
                    <a:pt x="1011" y="595"/>
                  </a:lnTo>
                  <a:lnTo>
                    <a:pt x="1009" y="593"/>
                  </a:lnTo>
                  <a:lnTo>
                    <a:pt x="1009" y="589"/>
                  </a:lnTo>
                  <a:lnTo>
                    <a:pt x="1009" y="585"/>
                  </a:lnTo>
                  <a:lnTo>
                    <a:pt x="1009" y="583"/>
                  </a:lnTo>
                  <a:lnTo>
                    <a:pt x="1007" y="583"/>
                  </a:lnTo>
                  <a:lnTo>
                    <a:pt x="1007" y="581"/>
                  </a:lnTo>
                  <a:lnTo>
                    <a:pt x="1007" y="579"/>
                  </a:lnTo>
                  <a:lnTo>
                    <a:pt x="1007" y="577"/>
                  </a:lnTo>
                  <a:lnTo>
                    <a:pt x="1007" y="575"/>
                  </a:lnTo>
                  <a:lnTo>
                    <a:pt x="1007" y="573"/>
                  </a:lnTo>
                  <a:lnTo>
                    <a:pt x="1005" y="573"/>
                  </a:lnTo>
                  <a:lnTo>
                    <a:pt x="1005" y="571"/>
                  </a:lnTo>
                  <a:lnTo>
                    <a:pt x="1005" y="569"/>
                  </a:lnTo>
                  <a:lnTo>
                    <a:pt x="1003" y="567"/>
                  </a:lnTo>
                  <a:lnTo>
                    <a:pt x="1003" y="565"/>
                  </a:lnTo>
                  <a:lnTo>
                    <a:pt x="1001" y="565"/>
                  </a:lnTo>
                  <a:lnTo>
                    <a:pt x="1001" y="563"/>
                  </a:lnTo>
                  <a:lnTo>
                    <a:pt x="999" y="561"/>
                  </a:lnTo>
                  <a:lnTo>
                    <a:pt x="999" y="559"/>
                  </a:lnTo>
                  <a:lnTo>
                    <a:pt x="997" y="559"/>
                  </a:lnTo>
                  <a:lnTo>
                    <a:pt x="995" y="559"/>
                  </a:lnTo>
                  <a:lnTo>
                    <a:pt x="995" y="561"/>
                  </a:lnTo>
                  <a:lnTo>
                    <a:pt x="993" y="561"/>
                  </a:lnTo>
                  <a:lnTo>
                    <a:pt x="991" y="561"/>
                  </a:lnTo>
                  <a:lnTo>
                    <a:pt x="989" y="563"/>
                  </a:lnTo>
                  <a:lnTo>
                    <a:pt x="989" y="563"/>
                  </a:lnTo>
                  <a:lnTo>
                    <a:pt x="989" y="565"/>
                  </a:lnTo>
                  <a:lnTo>
                    <a:pt x="987" y="565"/>
                  </a:lnTo>
                  <a:lnTo>
                    <a:pt x="985" y="565"/>
                  </a:lnTo>
                  <a:lnTo>
                    <a:pt x="985" y="565"/>
                  </a:lnTo>
                  <a:lnTo>
                    <a:pt x="985" y="565"/>
                  </a:lnTo>
                  <a:lnTo>
                    <a:pt x="983" y="565"/>
                  </a:lnTo>
                  <a:lnTo>
                    <a:pt x="981" y="565"/>
                  </a:lnTo>
                  <a:lnTo>
                    <a:pt x="979" y="567"/>
                  </a:lnTo>
                  <a:lnTo>
                    <a:pt x="977" y="567"/>
                  </a:lnTo>
                  <a:lnTo>
                    <a:pt x="977" y="569"/>
                  </a:lnTo>
                  <a:lnTo>
                    <a:pt x="977" y="571"/>
                  </a:lnTo>
                  <a:lnTo>
                    <a:pt x="979" y="577"/>
                  </a:lnTo>
                  <a:lnTo>
                    <a:pt x="981" y="575"/>
                  </a:lnTo>
                  <a:lnTo>
                    <a:pt x="983" y="577"/>
                  </a:lnTo>
                  <a:lnTo>
                    <a:pt x="983" y="579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9" y="593"/>
                  </a:lnTo>
                  <a:lnTo>
                    <a:pt x="989" y="591"/>
                  </a:lnTo>
                  <a:lnTo>
                    <a:pt x="989" y="593"/>
                  </a:lnTo>
                  <a:lnTo>
                    <a:pt x="989" y="595"/>
                  </a:lnTo>
                  <a:lnTo>
                    <a:pt x="989" y="593"/>
                  </a:lnTo>
                  <a:lnTo>
                    <a:pt x="989" y="595"/>
                  </a:lnTo>
                  <a:lnTo>
                    <a:pt x="997" y="613"/>
                  </a:lnTo>
                  <a:lnTo>
                    <a:pt x="997" y="613"/>
                  </a:lnTo>
                  <a:lnTo>
                    <a:pt x="999" y="613"/>
                  </a:lnTo>
                  <a:lnTo>
                    <a:pt x="999" y="613"/>
                  </a:lnTo>
                  <a:lnTo>
                    <a:pt x="997" y="613"/>
                  </a:lnTo>
                  <a:lnTo>
                    <a:pt x="999" y="615"/>
                  </a:lnTo>
                  <a:lnTo>
                    <a:pt x="999" y="617"/>
                  </a:lnTo>
                  <a:lnTo>
                    <a:pt x="997" y="619"/>
                  </a:lnTo>
                  <a:lnTo>
                    <a:pt x="999" y="621"/>
                  </a:lnTo>
                  <a:lnTo>
                    <a:pt x="997" y="621"/>
                  </a:lnTo>
                  <a:lnTo>
                    <a:pt x="997" y="619"/>
                  </a:lnTo>
                  <a:lnTo>
                    <a:pt x="993" y="621"/>
                  </a:lnTo>
                  <a:lnTo>
                    <a:pt x="993" y="619"/>
                  </a:lnTo>
                  <a:lnTo>
                    <a:pt x="993" y="617"/>
                  </a:lnTo>
                  <a:lnTo>
                    <a:pt x="991" y="615"/>
                  </a:lnTo>
                  <a:lnTo>
                    <a:pt x="991" y="617"/>
                  </a:lnTo>
                  <a:lnTo>
                    <a:pt x="989" y="615"/>
                  </a:lnTo>
                  <a:lnTo>
                    <a:pt x="991" y="615"/>
                  </a:lnTo>
                  <a:lnTo>
                    <a:pt x="989" y="613"/>
                  </a:lnTo>
                  <a:lnTo>
                    <a:pt x="989" y="611"/>
                  </a:lnTo>
                  <a:lnTo>
                    <a:pt x="987" y="603"/>
                  </a:lnTo>
                  <a:lnTo>
                    <a:pt x="983" y="597"/>
                  </a:lnTo>
                  <a:lnTo>
                    <a:pt x="983" y="599"/>
                  </a:lnTo>
                  <a:lnTo>
                    <a:pt x="981" y="599"/>
                  </a:lnTo>
                  <a:lnTo>
                    <a:pt x="981" y="597"/>
                  </a:lnTo>
                  <a:lnTo>
                    <a:pt x="979" y="595"/>
                  </a:lnTo>
                  <a:lnTo>
                    <a:pt x="979" y="593"/>
                  </a:lnTo>
                  <a:lnTo>
                    <a:pt x="981" y="593"/>
                  </a:lnTo>
                  <a:lnTo>
                    <a:pt x="981" y="595"/>
                  </a:lnTo>
                  <a:lnTo>
                    <a:pt x="983" y="595"/>
                  </a:lnTo>
                  <a:lnTo>
                    <a:pt x="977" y="583"/>
                  </a:lnTo>
                  <a:lnTo>
                    <a:pt x="975" y="583"/>
                  </a:lnTo>
                  <a:lnTo>
                    <a:pt x="975" y="581"/>
                  </a:lnTo>
                  <a:lnTo>
                    <a:pt x="975" y="583"/>
                  </a:lnTo>
                  <a:lnTo>
                    <a:pt x="973" y="581"/>
                  </a:lnTo>
                  <a:lnTo>
                    <a:pt x="971" y="579"/>
                  </a:lnTo>
                  <a:lnTo>
                    <a:pt x="971" y="577"/>
                  </a:lnTo>
                  <a:lnTo>
                    <a:pt x="973" y="577"/>
                  </a:lnTo>
                  <a:lnTo>
                    <a:pt x="973" y="579"/>
                  </a:lnTo>
                  <a:lnTo>
                    <a:pt x="975" y="579"/>
                  </a:lnTo>
                  <a:lnTo>
                    <a:pt x="975" y="577"/>
                  </a:lnTo>
                  <a:lnTo>
                    <a:pt x="971" y="573"/>
                  </a:lnTo>
                  <a:lnTo>
                    <a:pt x="971" y="571"/>
                  </a:lnTo>
                  <a:lnTo>
                    <a:pt x="969" y="569"/>
                  </a:lnTo>
                  <a:lnTo>
                    <a:pt x="967" y="569"/>
                  </a:lnTo>
                  <a:lnTo>
                    <a:pt x="969" y="569"/>
                  </a:lnTo>
                  <a:lnTo>
                    <a:pt x="969" y="567"/>
                  </a:lnTo>
                  <a:lnTo>
                    <a:pt x="967" y="565"/>
                  </a:lnTo>
                  <a:lnTo>
                    <a:pt x="965" y="565"/>
                  </a:lnTo>
                  <a:lnTo>
                    <a:pt x="963" y="565"/>
                  </a:lnTo>
                  <a:lnTo>
                    <a:pt x="961" y="565"/>
                  </a:lnTo>
                  <a:lnTo>
                    <a:pt x="959" y="567"/>
                  </a:lnTo>
                  <a:lnTo>
                    <a:pt x="953" y="569"/>
                  </a:lnTo>
                  <a:lnTo>
                    <a:pt x="943" y="573"/>
                  </a:lnTo>
                  <a:lnTo>
                    <a:pt x="941" y="575"/>
                  </a:lnTo>
                  <a:lnTo>
                    <a:pt x="947" y="585"/>
                  </a:lnTo>
                  <a:lnTo>
                    <a:pt x="949" y="591"/>
                  </a:lnTo>
                  <a:lnTo>
                    <a:pt x="949" y="589"/>
                  </a:lnTo>
                  <a:lnTo>
                    <a:pt x="949" y="587"/>
                  </a:lnTo>
                  <a:lnTo>
                    <a:pt x="951" y="587"/>
                  </a:lnTo>
                  <a:lnTo>
                    <a:pt x="951" y="589"/>
                  </a:lnTo>
                  <a:lnTo>
                    <a:pt x="951" y="591"/>
                  </a:lnTo>
                  <a:lnTo>
                    <a:pt x="953" y="593"/>
                  </a:lnTo>
                  <a:lnTo>
                    <a:pt x="951" y="593"/>
                  </a:lnTo>
                  <a:lnTo>
                    <a:pt x="951" y="591"/>
                  </a:lnTo>
                  <a:lnTo>
                    <a:pt x="949" y="591"/>
                  </a:lnTo>
                  <a:lnTo>
                    <a:pt x="951" y="595"/>
                  </a:lnTo>
                  <a:lnTo>
                    <a:pt x="957" y="607"/>
                  </a:lnTo>
                  <a:lnTo>
                    <a:pt x="959" y="607"/>
                  </a:lnTo>
                  <a:lnTo>
                    <a:pt x="957" y="605"/>
                  </a:lnTo>
                  <a:lnTo>
                    <a:pt x="957" y="603"/>
                  </a:lnTo>
                  <a:lnTo>
                    <a:pt x="959" y="605"/>
                  </a:lnTo>
                  <a:lnTo>
                    <a:pt x="959" y="607"/>
                  </a:lnTo>
                  <a:lnTo>
                    <a:pt x="961" y="609"/>
                  </a:lnTo>
                  <a:lnTo>
                    <a:pt x="959" y="609"/>
                  </a:lnTo>
                  <a:lnTo>
                    <a:pt x="959" y="607"/>
                  </a:lnTo>
                  <a:lnTo>
                    <a:pt x="957" y="607"/>
                  </a:lnTo>
                  <a:lnTo>
                    <a:pt x="959" y="609"/>
                  </a:lnTo>
                  <a:lnTo>
                    <a:pt x="961" y="613"/>
                  </a:lnTo>
                  <a:lnTo>
                    <a:pt x="961" y="613"/>
                  </a:lnTo>
                  <a:lnTo>
                    <a:pt x="961" y="615"/>
                  </a:lnTo>
                  <a:lnTo>
                    <a:pt x="957" y="615"/>
                  </a:lnTo>
                  <a:lnTo>
                    <a:pt x="955" y="617"/>
                  </a:lnTo>
                  <a:lnTo>
                    <a:pt x="953" y="615"/>
                  </a:lnTo>
                  <a:lnTo>
                    <a:pt x="953" y="613"/>
                  </a:lnTo>
                  <a:lnTo>
                    <a:pt x="951" y="613"/>
                  </a:lnTo>
                  <a:lnTo>
                    <a:pt x="947" y="603"/>
                  </a:lnTo>
                  <a:lnTo>
                    <a:pt x="945" y="603"/>
                  </a:lnTo>
                  <a:lnTo>
                    <a:pt x="945" y="601"/>
                  </a:lnTo>
                  <a:lnTo>
                    <a:pt x="943" y="599"/>
                  </a:lnTo>
                  <a:lnTo>
                    <a:pt x="941" y="595"/>
                  </a:lnTo>
                  <a:lnTo>
                    <a:pt x="941" y="593"/>
                  </a:lnTo>
                  <a:lnTo>
                    <a:pt x="941" y="593"/>
                  </a:lnTo>
                  <a:lnTo>
                    <a:pt x="941" y="591"/>
                  </a:lnTo>
                  <a:lnTo>
                    <a:pt x="941" y="589"/>
                  </a:lnTo>
                  <a:lnTo>
                    <a:pt x="939" y="589"/>
                  </a:lnTo>
                  <a:lnTo>
                    <a:pt x="939" y="587"/>
                  </a:lnTo>
                  <a:lnTo>
                    <a:pt x="937" y="589"/>
                  </a:lnTo>
                  <a:lnTo>
                    <a:pt x="935" y="587"/>
                  </a:lnTo>
                  <a:lnTo>
                    <a:pt x="933" y="585"/>
                  </a:lnTo>
                  <a:lnTo>
                    <a:pt x="933" y="583"/>
                  </a:lnTo>
                  <a:lnTo>
                    <a:pt x="933" y="581"/>
                  </a:lnTo>
                  <a:lnTo>
                    <a:pt x="933" y="579"/>
                  </a:lnTo>
                  <a:lnTo>
                    <a:pt x="931" y="577"/>
                  </a:lnTo>
                  <a:lnTo>
                    <a:pt x="929" y="577"/>
                  </a:lnTo>
                  <a:lnTo>
                    <a:pt x="927" y="577"/>
                  </a:lnTo>
                  <a:lnTo>
                    <a:pt x="927" y="579"/>
                  </a:lnTo>
                  <a:lnTo>
                    <a:pt x="925" y="579"/>
                  </a:lnTo>
                  <a:lnTo>
                    <a:pt x="921" y="579"/>
                  </a:lnTo>
                  <a:lnTo>
                    <a:pt x="919" y="579"/>
                  </a:lnTo>
                  <a:lnTo>
                    <a:pt x="917" y="579"/>
                  </a:lnTo>
                  <a:lnTo>
                    <a:pt x="915" y="579"/>
                  </a:lnTo>
                  <a:lnTo>
                    <a:pt x="915" y="581"/>
                  </a:lnTo>
                  <a:lnTo>
                    <a:pt x="913" y="581"/>
                  </a:lnTo>
                  <a:lnTo>
                    <a:pt x="913" y="583"/>
                  </a:lnTo>
                  <a:lnTo>
                    <a:pt x="911" y="583"/>
                  </a:lnTo>
                  <a:lnTo>
                    <a:pt x="909" y="583"/>
                  </a:lnTo>
                  <a:lnTo>
                    <a:pt x="909" y="585"/>
                  </a:lnTo>
                  <a:lnTo>
                    <a:pt x="907" y="585"/>
                  </a:lnTo>
                  <a:lnTo>
                    <a:pt x="907" y="587"/>
                  </a:lnTo>
                  <a:lnTo>
                    <a:pt x="905" y="587"/>
                  </a:lnTo>
                  <a:lnTo>
                    <a:pt x="903" y="589"/>
                  </a:lnTo>
                  <a:lnTo>
                    <a:pt x="901" y="591"/>
                  </a:lnTo>
                  <a:lnTo>
                    <a:pt x="899" y="593"/>
                  </a:lnTo>
                  <a:lnTo>
                    <a:pt x="897" y="595"/>
                  </a:lnTo>
                  <a:lnTo>
                    <a:pt x="897" y="597"/>
                  </a:lnTo>
                  <a:lnTo>
                    <a:pt x="901" y="603"/>
                  </a:lnTo>
                  <a:lnTo>
                    <a:pt x="903" y="605"/>
                  </a:lnTo>
                  <a:lnTo>
                    <a:pt x="903" y="607"/>
                  </a:lnTo>
                  <a:lnTo>
                    <a:pt x="901" y="607"/>
                  </a:lnTo>
                  <a:lnTo>
                    <a:pt x="899" y="609"/>
                  </a:lnTo>
                  <a:lnTo>
                    <a:pt x="901" y="611"/>
                  </a:lnTo>
                  <a:lnTo>
                    <a:pt x="901" y="613"/>
                  </a:lnTo>
                  <a:lnTo>
                    <a:pt x="903" y="613"/>
                  </a:lnTo>
                  <a:lnTo>
                    <a:pt x="905" y="615"/>
                  </a:lnTo>
                  <a:lnTo>
                    <a:pt x="907" y="615"/>
                  </a:lnTo>
                  <a:lnTo>
                    <a:pt x="907" y="617"/>
                  </a:lnTo>
                  <a:lnTo>
                    <a:pt x="905" y="617"/>
                  </a:lnTo>
                  <a:lnTo>
                    <a:pt x="903" y="615"/>
                  </a:lnTo>
                  <a:lnTo>
                    <a:pt x="901" y="615"/>
                  </a:lnTo>
                  <a:lnTo>
                    <a:pt x="901" y="613"/>
                  </a:lnTo>
                  <a:lnTo>
                    <a:pt x="899" y="613"/>
                  </a:lnTo>
                  <a:lnTo>
                    <a:pt x="899" y="615"/>
                  </a:lnTo>
                  <a:lnTo>
                    <a:pt x="897" y="615"/>
                  </a:lnTo>
                  <a:lnTo>
                    <a:pt x="897" y="617"/>
                  </a:lnTo>
                  <a:lnTo>
                    <a:pt x="897" y="615"/>
                  </a:lnTo>
                  <a:lnTo>
                    <a:pt x="895" y="613"/>
                  </a:lnTo>
                  <a:lnTo>
                    <a:pt x="893" y="611"/>
                  </a:lnTo>
                  <a:lnTo>
                    <a:pt x="893" y="607"/>
                  </a:lnTo>
                  <a:lnTo>
                    <a:pt x="893" y="605"/>
                  </a:lnTo>
                  <a:lnTo>
                    <a:pt x="891" y="605"/>
                  </a:lnTo>
                  <a:lnTo>
                    <a:pt x="889" y="605"/>
                  </a:lnTo>
                  <a:lnTo>
                    <a:pt x="889" y="607"/>
                  </a:lnTo>
                  <a:lnTo>
                    <a:pt x="889" y="605"/>
                  </a:lnTo>
                  <a:lnTo>
                    <a:pt x="887" y="605"/>
                  </a:lnTo>
                  <a:lnTo>
                    <a:pt x="887" y="603"/>
                  </a:lnTo>
                  <a:lnTo>
                    <a:pt x="885" y="603"/>
                  </a:lnTo>
                  <a:lnTo>
                    <a:pt x="885" y="601"/>
                  </a:lnTo>
                  <a:lnTo>
                    <a:pt x="883" y="599"/>
                  </a:lnTo>
                  <a:lnTo>
                    <a:pt x="883" y="597"/>
                  </a:lnTo>
                  <a:lnTo>
                    <a:pt x="881" y="597"/>
                  </a:lnTo>
                  <a:lnTo>
                    <a:pt x="881" y="595"/>
                  </a:lnTo>
                  <a:lnTo>
                    <a:pt x="881" y="593"/>
                  </a:lnTo>
                  <a:lnTo>
                    <a:pt x="879" y="593"/>
                  </a:lnTo>
                  <a:lnTo>
                    <a:pt x="879" y="591"/>
                  </a:lnTo>
                  <a:lnTo>
                    <a:pt x="877" y="589"/>
                  </a:lnTo>
                  <a:lnTo>
                    <a:pt x="877" y="587"/>
                  </a:lnTo>
                  <a:lnTo>
                    <a:pt x="875" y="587"/>
                  </a:lnTo>
                  <a:lnTo>
                    <a:pt x="873" y="585"/>
                  </a:lnTo>
                  <a:lnTo>
                    <a:pt x="873" y="583"/>
                  </a:lnTo>
                  <a:lnTo>
                    <a:pt x="873" y="581"/>
                  </a:lnTo>
                  <a:lnTo>
                    <a:pt x="871" y="581"/>
                  </a:lnTo>
                  <a:lnTo>
                    <a:pt x="871" y="579"/>
                  </a:lnTo>
                  <a:lnTo>
                    <a:pt x="869" y="577"/>
                  </a:lnTo>
                  <a:lnTo>
                    <a:pt x="867" y="575"/>
                  </a:lnTo>
                  <a:lnTo>
                    <a:pt x="865" y="569"/>
                  </a:lnTo>
                  <a:lnTo>
                    <a:pt x="865" y="567"/>
                  </a:lnTo>
                  <a:lnTo>
                    <a:pt x="863" y="567"/>
                  </a:lnTo>
                  <a:lnTo>
                    <a:pt x="863" y="565"/>
                  </a:lnTo>
                  <a:lnTo>
                    <a:pt x="861" y="565"/>
                  </a:lnTo>
                  <a:lnTo>
                    <a:pt x="859" y="563"/>
                  </a:lnTo>
                  <a:lnTo>
                    <a:pt x="859" y="561"/>
                  </a:lnTo>
                  <a:lnTo>
                    <a:pt x="857" y="559"/>
                  </a:lnTo>
                  <a:lnTo>
                    <a:pt x="855" y="553"/>
                  </a:lnTo>
                  <a:lnTo>
                    <a:pt x="851" y="551"/>
                  </a:lnTo>
                  <a:lnTo>
                    <a:pt x="851" y="549"/>
                  </a:lnTo>
                  <a:lnTo>
                    <a:pt x="851" y="547"/>
                  </a:lnTo>
                  <a:lnTo>
                    <a:pt x="849" y="545"/>
                  </a:lnTo>
                  <a:lnTo>
                    <a:pt x="849" y="543"/>
                  </a:lnTo>
                  <a:lnTo>
                    <a:pt x="849" y="541"/>
                  </a:lnTo>
                  <a:lnTo>
                    <a:pt x="851" y="543"/>
                  </a:lnTo>
                  <a:lnTo>
                    <a:pt x="853" y="543"/>
                  </a:lnTo>
                  <a:lnTo>
                    <a:pt x="855" y="543"/>
                  </a:lnTo>
                  <a:lnTo>
                    <a:pt x="855" y="541"/>
                  </a:lnTo>
                  <a:lnTo>
                    <a:pt x="855" y="539"/>
                  </a:lnTo>
                  <a:lnTo>
                    <a:pt x="855" y="537"/>
                  </a:lnTo>
                  <a:lnTo>
                    <a:pt x="853" y="537"/>
                  </a:lnTo>
                  <a:lnTo>
                    <a:pt x="851" y="537"/>
                  </a:lnTo>
                  <a:lnTo>
                    <a:pt x="849" y="537"/>
                  </a:lnTo>
                  <a:lnTo>
                    <a:pt x="847" y="535"/>
                  </a:lnTo>
                  <a:lnTo>
                    <a:pt x="845" y="535"/>
                  </a:lnTo>
                  <a:lnTo>
                    <a:pt x="845" y="533"/>
                  </a:lnTo>
                  <a:lnTo>
                    <a:pt x="845" y="531"/>
                  </a:lnTo>
                  <a:lnTo>
                    <a:pt x="845" y="529"/>
                  </a:lnTo>
                  <a:lnTo>
                    <a:pt x="845" y="529"/>
                  </a:lnTo>
                  <a:lnTo>
                    <a:pt x="845" y="527"/>
                  </a:lnTo>
                  <a:lnTo>
                    <a:pt x="845" y="525"/>
                  </a:lnTo>
                  <a:lnTo>
                    <a:pt x="843" y="525"/>
                  </a:lnTo>
                  <a:lnTo>
                    <a:pt x="843" y="523"/>
                  </a:lnTo>
                  <a:lnTo>
                    <a:pt x="843" y="521"/>
                  </a:lnTo>
                  <a:lnTo>
                    <a:pt x="841" y="523"/>
                  </a:lnTo>
                  <a:lnTo>
                    <a:pt x="841" y="521"/>
                  </a:lnTo>
                  <a:lnTo>
                    <a:pt x="843" y="521"/>
                  </a:lnTo>
                  <a:lnTo>
                    <a:pt x="843" y="519"/>
                  </a:lnTo>
                  <a:lnTo>
                    <a:pt x="841" y="519"/>
                  </a:lnTo>
                  <a:lnTo>
                    <a:pt x="841" y="517"/>
                  </a:lnTo>
                  <a:lnTo>
                    <a:pt x="841" y="515"/>
                  </a:lnTo>
                  <a:lnTo>
                    <a:pt x="839" y="513"/>
                  </a:lnTo>
                  <a:lnTo>
                    <a:pt x="837" y="513"/>
                  </a:lnTo>
                  <a:lnTo>
                    <a:pt x="835" y="515"/>
                  </a:lnTo>
                  <a:lnTo>
                    <a:pt x="833" y="515"/>
                  </a:lnTo>
                  <a:lnTo>
                    <a:pt x="833" y="517"/>
                  </a:lnTo>
                  <a:lnTo>
                    <a:pt x="833" y="517"/>
                  </a:lnTo>
                  <a:lnTo>
                    <a:pt x="833" y="519"/>
                  </a:lnTo>
                  <a:lnTo>
                    <a:pt x="835" y="519"/>
                  </a:lnTo>
                  <a:lnTo>
                    <a:pt x="835" y="521"/>
                  </a:lnTo>
                  <a:lnTo>
                    <a:pt x="835" y="523"/>
                  </a:lnTo>
                  <a:lnTo>
                    <a:pt x="837" y="523"/>
                  </a:lnTo>
                  <a:lnTo>
                    <a:pt x="837" y="525"/>
                  </a:lnTo>
                  <a:lnTo>
                    <a:pt x="837" y="527"/>
                  </a:lnTo>
                  <a:lnTo>
                    <a:pt x="837" y="529"/>
                  </a:lnTo>
                  <a:lnTo>
                    <a:pt x="837" y="531"/>
                  </a:lnTo>
                  <a:lnTo>
                    <a:pt x="835" y="531"/>
                  </a:lnTo>
                  <a:lnTo>
                    <a:pt x="833" y="533"/>
                  </a:lnTo>
                  <a:lnTo>
                    <a:pt x="831" y="533"/>
                  </a:lnTo>
                  <a:lnTo>
                    <a:pt x="833" y="533"/>
                  </a:lnTo>
                  <a:lnTo>
                    <a:pt x="833" y="535"/>
                  </a:lnTo>
                  <a:lnTo>
                    <a:pt x="833" y="537"/>
                  </a:lnTo>
                  <a:lnTo>
                    <a:pt x="833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1" y="543"/>
                  </a:lnTo>
                  <a:lnTo>
                    <a:pt x="831" y="545"/>
                  </a:lnTo>
                  <a:lnTo>
                    <a:pt x="829" y="545"/>
                  </a:lnTo>
                  <a:lnTo>
                    <a:pt x="829" y="547"/>
                  </a:lnTo>
                  <a:lnTo>
                    <a:pt x="829" y="549"/>
                  </a:lnTo>
                  <a:lnTo>
                    <a:pt x="829" y="551"/>
                  </a:lnTo>
                  <a:lnTo>
                    <a:pt x="831" y="553"/>
                  </a:lnTo>
                  <a:lnTo>
                    <a:pt x="831" y="555"/>
                  </a:lnTo>
                  <a:lnTo>
                    <a:pt x="833" y="555"/>
                  </a:lnTo>
                  <a:lnTo>
                    <a:pt x="833" y="557"/>
                  </a:lnTo>
                  <a:lnTo>
                    <a:pt x="835" y="557"/>
                  </a:lnTo>
                  <a:lnTo>
                    <a:pt x="835" y="559"/>
                  </a:lnTo>
                  <a:lnTo>
                    <a:pt x="837" y="559"/>
                  </a:lnTo>
                  <a:lnTo>
                    <a:pt x="837" y="561"/>
                  </a:lnTo>
                  <a:lnTo>
                    <a:pt x="839" y="561"/>
                  </a:lnTo>
                  <a:lnTo>
                    <a:pt x="841" y="563"/>
                  </a:lnTo>
                  <a:lnTo>
                    <a:pt x="843" y="563"/>
                  </a:lnTo>
                  <a:lnTo>
                    <a:pt x="845" y="563"/>
                  </a:lnTo>
                  <a:lnTo>
                    <a:pt x="845" y="563"/>
                  </a:lnTo>
                  <a:lnTo>
                    <a:pt x="847" y="563"/>
                  </a:lnTo>
                  <a:lnTo>
                    <a:pt x="849" y="565"/>
                  </a:lnTo>
                  <a:lnTo>
                    <a:pt x="851" y="565"/>
                  </a:lnTo>
                  <a:lnTo>
                    <a:pt x="853" y="565"/>
                  </a:lnTo>
                  <a:lnTo>
                    <a:pt x="853" y="565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9"/>
                  </a:lnTo>
                  <a:lnTo>
                    <a:pt x="855" y="571"/>
                  </a:lnTo>
                  <a:lnTo>
                    <a:pt x="853" y="571"/>
                  </a:lnTo>
                  <a:lnTo>
                    <a:pt x="853" y="573"/>
                  </a:lnTo>
                  <a:lnTo>
                    <a:pt x="855" y="573"/>
                  </a:lnTo>
                  <a:lnTo>
                    <a:pt x="857" y="573"/>
                  </a:lnTo>
                  <a:lnTo>
                    <a:pt x="859" y="573"/>
                  </a:lnTo>
                  <a:lnTo>
                    <a:pt x="859" y="575"/>
                  </a:lnTo>
                  <a:lnTo>
                    <a:pt x="861" y="577"/>
                  </a:lnTo>
                  <a:lnTo>
                    <a:pt x="861" y="579"/>
                  </a:lnTo>
                  <a:lnTo>
                    <a:pt x="863" y="581"/>
                  </a:lnTo>
                  <a:lnTo>
                    <a:pt x="863" y="583"/>
                  </a:lnTo>
                  <a:lnTo>
                    <a:pt x="865" y="585"/>
                  </a:lnTo>
                  <a:lnTo>
                    <a:pt x="865" y="587"/>
                  </a:lnTo>
                  <a:lnTo>
                    <a:pt x="867" y="587"/>
                  </a:lnTo>
                  <a:lnTo>
                    <a:pt x="867" y="589"/>
                  </a:lnTo>
                  <a:lnTo>
                    <a:pt x="869" y="591"/>
                  </a:lnTo>
                  <a:lnTo>
                    <a:pt x="869" y="593"/>
                  </a:lnTo>
                  <a:lnTo>
                    <a:pt x="871" y="593"/>
                  </a:lnTo>
                  <a:lnTo>
                    <a:pt x="871" y="595"/>
                  </a:lnTo>
                  <a:lnTo>
                    <a:pt x="871" y="597"/>
                  </a:lnTo>
                  <a:lnTo>
                    <a:pt x="873" y="597"/>
                  </a:lnTo>
                  <a:lnTo>
                    <a:pt x="873" y="599"/>
                  </a:lnTo>
                  <a:lnTo>
                    <a:pt x="875" y="599"/>
                  </a:lnTo>
                  <a:lnTo>
                    <a:pt x="875" y="601"/>
                  </a:lnTo>
                  <a:lnTo>
                    <a:pt x="875" y="603"/>
                  </a:lnTo>
                  <a:lnTo>
                    <a:pt x="877" y="603"/>
                  </a:lnTo>
                  <a:lnTo>
                    <a:pt x="877" y="605"/>
                  </a:lnTo>
                  <a:lnTo>
                    <a:pt x="879" y="607"/>
                  </a:lnTo>
                  <a:lnTo>
                    <a:pt x="879" y="609"/>
                  </a:lnTo>
                  <a:lnTo>
                    <a:pt x="877" y="609"/>
                  </a:lnTo>
                  <a:lnTo>
                    <a:pt x="877" y="611"/>
                  </a:lnTo>
                  <a:lnTo>
                    <a:pt x="879" y="611"/>
                  </a:lnTo>
                  <a:lnTo>
                    <a:pt x="879" y="613"/>
                  </a:lnTo>
                  <a:lnTo>
                    <a:pt x="881" y="613"/>
                  </a:lnTo>
                  <a:lnTo>
                    <a:pt x="881" y="613"/>
                  </a:lnTo>
                  <a:lnTo>
                    <a:pt x="881" y="615"/>
                  </a:lnTo>
                  <a:lnTo>
                    <a:pt x="881" y="617"/>
                  </a:lnTo>
                  <a:lnTo>
                    <a:pt x="879" y="617"/>
                  </a:lnTo>
                  <a:lnTo>
                    <a:pt x="881" y="619"/>
                  </a:lnTo>
                  <a:lnTo>
                    <a:pt x="879" y="619"/>
                  </a:lnTo>
                  <a:lnTo>
                    <a:pt x="879" y="621"/>
                  </a:lnTo>
                  <a:lnTo>
                    <a:pt x="881" y="621"/>
                  </a:lnTo>
                  <a:lnTo>
                    <a:pt x="881" y="623"/>
                  </a:lnTo>
                  <a:lnTo>
                    <a:pt x="881" y="625"/>
                  </a:lnTo>
                  <a:lnTo>
                    <a:pt x="883" y="625"/>
                  </a:lnTo>
                  <a:lnTo>
                    <a:pt x="883" y="627"/>
                  </a:lnTo>
                  <a:lnTo>
                    <a:pt x="885" y="627"/>
                  </a:lnTo>
                  <a:lnTo>
                    <a:pt x="885" y="629"/>
                  </a:lnTo>
                  <a:lnTo>
                    <a:pt x="885" y="631"/>
                  </a:lnTo>
                  <a:lnTo>
                    <a:pt x="883" y="631"/>
                  </a:lnTo>
                  <a:lnTo>
                    <a:pt x="883" y="629"/>
                  </a:lnTo>
                  <a:lnTo>
                    <a:pt x="883" y="627"/>
                  </a:lnTo>
                  <a:lnTo>
                    <a:pt x="881" y="627"/>
                  </a:lnTo>
                  <a:lnTo>
                    <a:pt x="879" y="627"/>
                  </a:lnTo>
                  <a:lnTo>
                    <a:pt x="879" y="629"/>
                  </a:lnTo>
                  <a:lnTo>
                    <a:pt x="877" y="629"/>
                  </a:lnTo>
                  <a:lnTo>
                    <a:pt x="877" y="631"/>
                  </a:lnTo>
                  <a:lnTo>
                    <a:pt x="875" y="631"/>
                  </a:lnTo>
                  <a:lnTo>
                    <a:pt x="875" y="633"/>
                  </a:lnTo>
                  <a:lnTo>
                    <a:pt x="875" y="635"/>
                  </a:lnTo>
                  <a:lnTo>
                    <a:pt x="875" y="637"/>
                  </a:lnTo>
                  <a:lnTo>
                    <a:pt x="875" y="639"/>
                  </a:lnTo>
                  <a:lnTo>
                    <a:pt x="873" y="639"/>
                  </a:lnTo>
                  <a:lnTo>
                    <a:pt x="871" y="639"/>
                  </a:lnTo>
                  <a:lnTo>
                    <a:pt x="871" y="637"/>
                  </a:lnTo>
                  <a:lnTo>
                    <a:pt x="871" y="635"/>
                  </a:lnTo>
                  <a:lnTo>
                    <a:pt x="869" y="635"/>
                  </a:lnTo>
                  <a:lnTo>
                    <a:pt x="869" y="633"/>
                  </a:lnTo>
                  <a:lnTo>
                    <a:pt x="867" y="633"/>
                  </a:lnTo>
                  <a:lnTo>
                    <a:pt x="865" y="633"/>
                  </a:lnTo>
                  <a:lnTo>
                    <a:pt x="863" y="631"/>
                  </a:lnTo>
                  <a:lnTo>
                    <a:pt x="861" y="631"/>
                  </a:lnTo>
                  <a:lnTo>
                    <a:pt x="857" y="631"/>
                  </a:lnTo>
                  <a:lnTo>
                    <a:pt x="855" y="629"/>
                  </a:lnTo>
                  <a:lnTo>
                    <a:pt x="853" y="629"/>
                  </a:lnTo>
                  <a:lnTo>
                    <a:pt x="851" y="627"/>
                  </a:lnTo>
                  <a:lnTo>
                    <a:pt x="849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5" y="625"/>
                  </a:lnTo>
                  <a:lnTo>
                    <a:pt x="845" y="623"/>
                  </a:lnTo>
                  <a:lnTo>
                    <a:pt x="843" y="623"/>
                  </a:lnTo>
                  <a:lnTo>
                    <a:pt x="841" y="623"/>
                  </a:lnTo>
                  <a:lnTo>
                    <a:pt x="841" y="621"/>
                  </a:lnTo>
                  <a:lnTo>
                    <a:pt x="839" y="621"/>
                  </a:lnTo>
                  <a:lnTo>
                    <a:pt x="837" y="621"/>
                  </a:lnTo>
                  <a:lnTo>
                    <a:pt x="835" y="621"/>
                  </a:lnTo>
                  <a:lnTo>
                    <a:pt x="833" y="621"/>
                  </a:lnTo>
                  <a:lnTo>
                    <a:pt x="833" y="619"/>
                  </a:lnTo>
                  <a:lnTo>
                    <a:pt x="831" y="617"/>
                  </a:lnTo>
                  <a:lnTo>
                    <a:pt x="829" y="615"/>
                  </a:lnTo>
                  <a:lnTo>
                    <a:pt x="827" y="613"/>
                  </a:lnTo>
                  <a:lnTo>
                    <a:pt x="825" y="613"/>
                  </a:lnTo>
                  <a:lnTo>
                    <a:pt x="825" y="613"/>
                  </a:lnTo>
                  <a:lnTo>
                    <a:pt x="823" y="613"/>
                  </a:lnTo>
                  <a:lnTo>
                    <a:pt x="823" y="611"/>
                  </a:lnTo>
                  <a:lnTo>
                    <a:pt x="821" y="611"/>
                  </a:lnTo>
                  <a:lnTo>
                    <a:pt x="821" y="609"/>
                  </a:lnTo>
                  <a:lnTo>
                    <a:pt x="819" y="609"/>
                  </a:lnTo>
                  <a:lnTo>
                    <a:pt x="817" y="609"/>
                  </a:lnTo>
                  <a:lnTo>
                    <a:pt x="817" y="607"/>
                  </a:lnTo>
                  <a:lnTo>
                    <a:pt x="815" y="607"/>
                  </a:lnTo>
                  <a:lnTo>
                    <a:pt x="813" y="607"/>
                  </a:lnTo>
                  <a:lnTo>
                    <a:pt x="811" y="607"/>
                  </a:lnTo>
                  <a:lnTo>
                    <a:pt x="809" y="607"/>
                  </a:lnTo>
                  <a:lnTo>
                    <a:pt x="807" y="607"/>
                  </a:lnTo>
                  <a:lnTo>
                    <a:pt x="807" y="605"/>
                  </a:lnTo>
                  <a:lnTo>
                    <a:pt x="805" y="605"/>
                  </a:lnTo>
                  <a:lnTo>
                    <a:pt x="805" y="603"/>
                  </a:lnTo>
                  <a:lnTo>
                    <a:pt x="803" y="603"/>
                  </a:lnTo>
                  <a:lnTo>
                    <a:pt x="801" y="603"/>
                  </a:lnTo>
                  <a:lnTo>
                    <a:pt x="801" y="601"/>
                  </a:lnTo>
                  <a:lnTo>
                    <a:pt x="801" y="599"/>
                  </a:lnTo>
                  <a:lnTo>
                    <a:pt x="799" y="599"/>
                  </a:lnTo>
                  <a:lnTo>
                    <a:pt x="797" y="599"/>
                  </a:lnTo>
                  <a:lnTo>
                    <a:pt x="795" y="599"/>
                  </a:lnTo>
                  <a:lnTo>
                    <a:pt x="795" y="599"/>
                  </a:lnTo>
                  <a:lnTo>
                    <a:pt x="795" y="597"/>
                  </a:lnTo>
                  <a:lnTo>
                    <a:pt x="793" y="597"/>
                  </a:lnTo>
                  <a:lnTo>
                    <a:pt x="791" y="597"/>
                  </a:lnTo>
                  <a:lnTo>
                    <a:pt x="791" y="595"/>
                  </a:lnTo>
                  <a:lnTo>
                    <a:pt x="789" y="595"/>
                  </a:lnTo>
                  <a:lnTo>
                    <a:pt x="787" y="595"/>
                  </a:lnTo>
                  <a:lnTo>
                    <a:pt x="787" y="597"/>
                  </a:lnTo>
                  <a:lnTo>
                    <a:pt x="787" y="599"/>
                  </a:lnTo>
                  <a:lnTo>
                    <a:pt x="787" y="601"/>
                  </a:lnTo>
                  <a:lnTo>
                    <a:pt x="785" y="601"/>
                  </a:lnTo>
                  <a:lnTo>
                    <a:pt x="785" y="603"/>
                  </a:lnTo>
                  <a:lnTo>
                    <a:pt x="783" y="605"/>
                  </a:lnTo>
                  <a:lnTo>
                    <a:pt x="781" y="605"/>
                  </a:lnTo>
                  <a:lnTo>
                    <a:pt x="779" y="605"/>
                  </a:lnTo>
                  <a:lnTo>
                    <a:pt x="777" y="605"/>
                  </a:lnTo>
                  <a:lnTo>
                    <a:pt x="777" y="607"/>
                  </a:lnTo>
                  <a:lnTo>
                    <a:pt x="777" y="609"/>
                  </a:lnTo>
                  <a:lnTo>
                    <a:pt x="777" y="611"/>
                  </a:lnTo>
                  <a:lnTo>
                    <a:pt x="779" y="611"/>
                  </a:lnTo>
                  <a:lnTo>
                    <a:pt x="777" y="611"/>
                  </a:lnTo>
                  <a:lnTo>
                    <a:pt x="775" y="611"/>
                  </a:lnTo>
                  <a:lnTo>
                    <a:pt x="773" y="611"/>
                  </a:lnTo>
                  <a:lnTo>
                    <a:pt x="773" y="609"/>
                  </a:lnTo>
                  <a:lnTo>
                    <a:pt x="771" y="609"/>
                  </a:lnTo>
                  <a:lnTo>
                    <a:pt x="771" y="607"/>
                  </a:lnTo>
                  <a:lnTo>
                    <a:pt x="773" y="607"/>
                  </a:lnTo>
                  <a:lnTo>
                    <a:pt x="773" y="605"/>
                  </a:lnTo>
                  <a:lnTo>
                    <a:pt x="773" y="603"/>
                  </a:lnTo>
                  <a:lnTo>
                    <a:pt x="773" y="601"/>
                  </a:lnTo>
                  <a:lnTo>
                    <a:pt x="773" y="599"/>
                  </a:lnTo>
                  <a:lnTo>
                    <a:pt x="775" y="597"/>
                  </a:lnTo>
                  <a:lnTo>
                    <a:pt x="775" y="595"/>
                  </a:lnTo>
                  <a:lnTo>
                    <a:pt x="773" y="595"/>
                  </a:lnTo>
                  <a:lnTo>
                    <a:pt x="773" y="593"/>
                  </a:lnTo>
                  <a:lnTo>
                    <a:pt x="771" y="593"/>
                  </a:lnTo>
                  <a:lnTo>
                    <a:pt x="769" y="593"/>
                  </a:lnTo>
                  <a:lnTo>
                    <a:pt x="769" y="595"/>
                  </a:lnTo>
                  <a:lnTo>
                    <a:pt x="767" y="595"/>
                  </a:lnTo>
                  <a:lnTo>
                    <a:pt x="765" y="595"/>
                  </a:lnTo>
                  <a:lnTo>
                    <a:pt x="763" y="595"/>
                  </a:lnTo>
                  <a:lnTo>
                    <a:pt x="761" y="593"/>
                  </a:lnTo>
                  <a:lnTo>
                    <a:pt x="759" y="593"/>
                  </a:lnTo>
                  <a:lnTo>
                    <a:pt x="757" y="593"/>
                  </a:lnTo>
                  <a:lnTo>
                    <a:pt x="755" y="593"/>
                  </a:lnTo>
                  <a:lnTo>
                    <a:pt x="753" y="593"/>
                  </a:lnTo>
                  <a:lnTo>
                    <a:pt x="751" y="593"/>
                  </a:lnTo>
                  <a:lnTo>
                    <a:pt x="749" y="593"/>
                  </a:lnTo>
                  <a:lnTo>
                    <a:pt x="749" y="595"/>
                  </a:lnTo>
                  <a:lnTo>
                    <a:pt x="749" y="593"/>
                  </a:lnTo>
                  <a:lnTo>
                    <a:pt x="747" y="595"/>
                  </a:lnTo>
                  <a:lnTo>
                    <a:pt x="747" y="595"/>
                  </a:lnTo>
                  <a:lnTo>
                    <a:pt x="747" y="597"/>
                  </a:lnTo>
                  <a:lnTo>
                    <a:pt x="745" y="597"/>
                  </a:lnTo>
                  <a:lnTo>
                    <a:pt x="743" y="597"/>
                  </a:lnTo>
                  <a:lnTo>
                    <a:pt x="743" y="599"/>
                  </a:lnTo>
                  <a:lnTo>
                    <a:pt x="741" y="599"/>
                  </a:lnTo>
                  <a:lnTo>
                    <a:pt x="741" y="601"/>
                  </a:lnTo>
                  <a:lnTo>
                    <a:pt x="739" y="601"/>
                  </a:lnTo>
                  <a:lnTo>
                    <a:pt x="737" y="601"/>
                  </a:lnTo>
                  <a:lnTo>
                    <a:pt x="735" y="601"/>
                  </a:lnTo>
                  <a:lnTo>
                    <a:pt x="735" y="599"/>
                  </a:lnTo>
                  <a:lnTo>
                    <a:pt x="733" y="599"/>
                  </a:lnTo>
                  <a:lnTo>
                    <a:pt x="731" y="597"/>
                  </a:lnTo>
                  <a:lnTo>
                    <a:pt x="729" y="597"/>
                  </a:lnTo>
                  <a:lnTo>
                    <a:pt x="727" y="597"/>
                  </a:lnTo>
                  <a:lnTo>
                    <a:pt x="725" y="597"/>
                  </a:lnTo>
                  <a:lnTo>
                    <a:pt x="723" y="595"/>
                  </a:lnTo>
                  <a:lnTo>
                    <a:pt x="723" y="597"/>
                  </a:lnTo>
                  <a:lnTo>
                    <a:pt x="721" y="597"/>
                  </a:lnTo>
                  <a:lnTo>
                    <a:pt x="719" y="597"/>
                  </a:lnTo>
                  <a:lnTo>
                    <a:pt x="717" y="597"/>
                  </a:lnTo>
                  <a:lnTo>
                    <a:pt x="715" y="599"/>
                  </a:lnTo>
                  <a:lnTo>
                    <a:pt x="713" y="599"/>
                  </a:lnTo>
                  <a:lnTo>
                    <a:pt x="711" y="601"/>
                  </a:lnTo>
                  <a:lnTo>
                    <a:pt x="709" y="601"/>
                  </a:lnTo>
                  <a:lnTo>
                    <a:pt x="707" y="603"/>
                  </a:lnTo>
                  <a:lnTo>
                    <a:pt x="705" y="603"/>
                  </a:lnTo>
                  <a:lnTo>
                    <a:pt x="705" y="605"/>
                  </a:lnTo>
                  <a:lnTo>
                    <a:pt x="703" y="605"/>
                  </a:lnTo>
                  <a:lnTo>
                    <a:pt x="701" y="607"/>
                  </a:lnTo>
                  <a:lnTo>
                    <a:pt x="699" y="609"/>
                  </a:lnTo>
                  <a:lnTo>
                    <a:pt x="699" y="611"/>
                  </a:lnTo>
                  <a:lnTo>
                    <a:pt x="697" y="611"/>
                  </a:lnTo>
                  <a:lnTo>
                    <a:pt x="695" y="613"/>
                  </a:lnTo>
                  <a:lnTo>
                    <a:pt x="693" y="613"/>
                  </a:lnTo>
                  <a:lnTo>
                    <a:pt x="691" y="613"/>
                  </a:lnTo>
                  <a:lnTo>
                    <a:pt x="689" y="611"/>
                  </a:lnTo>
                  <a:lnTo>
                    <a:pt x="687" y="611"/>
                  </a:lnTo>
                  <a:lnTo>
                    <a:pt x="685" y="611"/>
                  </a:lnTo>
                  <a:lnTo>
                    <a:pt x="685" y="613"/>
                  </a:lnTo>
                  <a:lnTo>
                    <a:pt x="683" y="613"/>
                  </a:lnTo>
                  <a:lnTo>
                    <a:pt x="681" y="613"/>
                  </a:lnTo>
                  <a:lnTo>
                    <a:pt x="679" y="613"/>
                  </a:lnTo>
                  <a:lnTo>
                    <a:pt x="677" y="613"/>
                  </a:lnTo>
                  <a:lnTo>
                    <a:pt x="675" y="613"/>
                  </a:lnTo>
                  <a:lnTo>
                    <a:pt x="673" y="613"/>
                  </a:lnTo>
                  <a:lnTo>
                    <a:pt x="671" y="613"/>
                  </a:lnTo>
                  <a:lnTo>
                    <a:pt x="669" y="613"/>
                  </a:lnTo>
                  <a:lnTo>
                    <a:pt x="667" y="613"/>
                  </a:lnTo>
                  <a:lnTo>
                    <a:pt x="665" y="613"/>
                  </a:lnTo>
                  <a:lnTo>
                    <a:pt x="665" y="613"/>
                  </a:lnTo>
                  <a:lnTo>
                    <a:pt x="663" y="613"/>
                  </a:lnTo>
                  <a:lnTo>
                    <a:pt x="661" y="613"/>
                  </a:lnTo>
                  <a:lnTo>
                    <a:pt x="659" y="613"/>
                  </a:lnTo>
                  <a:lnTo>
                    <a:pt x="659" y="611"/>
                  </a:lnTo>
                  <a:lnTo>
                    <a:pt x="657" y="611"/>
                  </a:lnTo>
                  <a:lnTo>
                    <a:pt x="655" y="611"/>
                  </a:lnTo>
                  <a:lnTo>
                    <a:pt x="653" y="609"/>
                  </a:lnTo>
                  <a:lnTo>
                    <a:pt x="651" y="609"/>
                  </a:lnTo>
                  <a:lnTo>
                    <a:pt x="649" y="609"/>
                  </a:lnTo>
                  <a:lnTo>
                    <a:pt x="647" y="609"/>
                  </a:lnTo>
                  <a:lnTo>
                    <a:pt x="645" y="609"/>
                  </a:lnTo>
                  <a:lnTo>
                    <a:pt x="643" y="609"/>
                  </a:lnTo>
                  <a:lnTo>
                    <a:pt x="641" y="609"/>
                  </a:lnTo>
                  <a:lnTo>
                    <a:pt x="639" y="609"/>
                  </a:lnTo>
                  <a:lnTo>
                    <a:pt x="637" y="609"/>
                  </a:lnTo>
                  <a:lnTo>
                    <a:pt x="635" y="609"/>
                  </a:lnTo>
                  <a:lnTo>
                    <a:pt x="633" y="609"/>
                  </a:lnTo>
                  <a:lnTo>
                    <a:pt x="633" y="611"/>
                  </a:lnTo>
                  <a:lnTo>
                    <a:pt x="631" y="611"/>
                  </a:lnTo>
                  <a:lnTo>
                    <a:pt x="631" y="613"/>
                  </a:lnTo>
                  <a:lnTo>
                    <a:pt x="631" y="613"/>
                  </a:lnTo>
                  <a:lnTo>
                    <a:pt x="629" y="615"/>
                  </a:lnTo>
                  <a:lnTo>
                    <a:pt x="627" y="615"/>
                  </a:lnTo>
                  <a:lnTo>
                    <a:pt x="625" y="615"/>
                  </a:lnTo>
                  <a:lnTo>
                    <a:pt x="623" y="615"/>
                  </a:lnTo>
                  <a:lnTo>
                    <a:pt x="623" y="617"/>
                  </a:lnTo>
                  <a:lnTo>
                    <a:pt x="621" y="617"/>
                  </a:lnTo>
                  <a:lnTo>
                    <a:pt x="619" y="617"/>
                  </a:lnTo>
                  <a:lnTo>
                    <a:pt x="617" y="617"/>
                  </a:lnTo>
                  <a:lnTo>
                    <a:pt x="615" y="617"/>
                  </a:lnTo>
                  <a:lnTo>
                    <a:pt x="613" y="617"/>
                  </a:lnTo>
                  <a:lnTo>
                    <a:pt x="611" y="617"/>
                  </a:lnTo>
                  <a:lnTo>
                    <a:pt x="609" y="617"/>
                  </a:lnTo>
                  <a:lnTo>
                    <a:pt x="609" y="619"/>
                  </a:lnTo>
                  <a:lnTo>
                    <a:pt x="607" y="619"/>
                  </a:lnTo>
                  <a:lnTo>
                    <a:pt x="605" y="619"/>
                  </a:lnTo>
                  <a:lnTo>
                    <a:pt x="603" y="619"/>
                  </a:lnTo>
                  <a:lnTo>
                    <a:pt x="603" y="619"/>
                  </a:lnTo>
                  <a:lnTo>
                    <a:pt x="601" y="619"/>
                  </a:lnTo>
                  <a:lnTo>
                    <a:pt x="601" y="621"/>
                  </a:lnTo>
                  <a:lnTo>
                    <a:pt x="601" y="623"/>
                  </a:lnTo>
                  <a:lnTo>
                    <a:pt x="599" y="623"/>
                  </a:lnTo>
                  <a:lnTo>
                    <a:pt x="597" y="623"/>
                  </a:lnTo>
                  <a:lnTo>
                    <a:pt x="595" y="623"/>
                  </a:lnTo>
                  <a:lnTo>
                    <a:pt x="593" y="623"/>
                  </a:lnTo>
                  <a:lnTo>
                    <a:pt x="593" y="625"/>
                  </a:lnTo>
                  <a:lnTo>
                    <a:pt x="591" y="625"/>
                  </a:lnTo>
                  <a:lnTo>
                    <a:pt x="589" y="625"/>
                  </a:lnTo>
                  <a:lnTo>
                    <a:pt x="587" y="625"/>
                  </a:lnTo>
                  <a:lnTo>
                    <a:pt x="587" y="627"/>
                  </a:lnTo>
                  <a:lnTo>
                    <a:pt x="585" y="629"/>
                  </a:lnTo>
                  <a:lnTo>
                    <a:pt x="583" y="631"/>
                  </a:lnTo>
                  <a:lnTo>
                    <a:pt x="581" y="631"/>
                  </a:lnTo>
                  <a:lnTo>
                    <a:pt x="579" y="633"/>
                  </a:lnTo>
                  <a:lnTo>
                    <a:pt x="577" y="633"/>
                  </a:lnTo>
                  <a:lnTo>
                    <a:pt x="575" y="635"/>
                  </a:lnTo>
                  <a:lnTo>
                    <a:pt x="573" y="635"/>
                  </a:lnTo>
                  <a:lnTo>
                    <a:pt x="571" y="635"/>
                  </a:lnTo>
                  <a:lnTo>
                    <a:pt x="569" y="637"/>
                  </a:lnTo>
                  <a:lnTo>
                    <a:pt x="567" y="637"/>
                  </a:lnTo>
                  <a:lnTo>
                    <a:pt x="565" y="637"/>
                  </a:lnTo>
                  <a:lnTo>
                    <a:pt x="563" y="637"/>
                  </a:lnTo>
                  <a:lnTo>
                    <a:pt x="561" y="637"/>
                  </a:lnTo>
                  <a:lnTo>
                    <a:pt x="559" y="637"/>
                  </a:lnTo>
                  <a:lnTo>
                    <a:pt x="557" y="639"/>
                  </a:lnTo>
                  <a:lnTo>
                    <a:pt x="555" y="639"/>
                  </a:lnTo>
                  <a:lnTo>
                    <a:pt x="555" y="639"/>
                  </a:lnTo>
                  <a:lnTo>
                    <a:pt x="553" y="639"/>
                  </a:lnTo>
                  <a:lnTo>
                    <a:pt x="551" y="639"/>
                  </a:lnTo>
                  <a:lnTo>
                    <a:pt x="549" y="639"/>
                  </a:lnTo>
                  <a:lnTo>
                    <a:pt x="547" y="639"/>
                  </a:lnTo>
                  <a:lnTo>
                    <a:pt x="545" y="641"/>
                  </a:lnTo>
                  <a:lnTo>
                    <a:pt x="543" y="641"/>
                  </a:lnTo>
                  <a:lnTo>
                    <a:pt x="543" y="643"/>
                  </a:lnTo>
                  <a:lnTo>
                    <a:pt x="541" y="643"/>
                  </a:lnTo>
                  <a:lnTo>
                    <a:pt x="539" y="643"/>
                  </a:lnTo>
                  <a:lnTo>
                    <a:pt x="537" y="643"/>
                  </a:lnTo>
                  <a:lnTo>
                    <a:pt x="535" y="643"/>
                  </a:lnTo>
                  <a:lnTo>
                    <a:pt x="533" y="643"/>
                  </a:lnTo>
                  <a:lnTo>
                    <a:pt x="531" y="643"/>
                  </a:lnTo>
                  <a:lnTo>
                    <a:pt x="529" y="643"/>
                  </a:lnTo>
                  <a:lnTo>
                    <a:pt x="527" y="645"/>
                  </a:lnTo>
                  <a:lnTo>
                    <a:pt x="525" y="647"/>
                  </a:lnTo>
                  <a:lnTo>
                    <a:pt x="521" y="649"/>
                  </a:lnTo>
                  <a:lnTo>
                    <a:pt x="519" y="649"/>
                  </a:lnTo>
                  <a:lnTo>
                    <a:pt x="519" y="651"/>
                  </a:lnTo>
                  <a:lnTo>
                    <a:pt x="515" y="653"/>
                  </a:lnTo>
                  <a:lnTo>
                    <a:pt x="515" y="655"/>
                  </a:lnTo>
                  <a:lnTo>
                    <a:pt x="515" y="657"/>
                  </a:lnTo>
                  <a:lnTo>
                    <a:pt x="513" y="659"/>
                  </a:lnTo>
                  <a:lnTo>
                    <a:pt x="513" y="657"/>
                  </a:lnTo>
                  <a:lnTo>
                    <a:pt x="511" y="657"/>
                  </a:lnTo>
                  <a:lnTo>
                    <a:pt x="511" y="655"/>
                  </a:lnTo>
                  <a:lnTo>
                    <a:pt x="511" y="653"/>
                  </a:lnTo>
                  <a:lnTo>
                    <a:pt x="507" y="653"/>
                  </a:lnTo>
                  <a:lnTo>
                    <a:pt x="507" y="653"/>
                  </a:lnTo>
                  <a:lnTo>
                    <a:pt x="505" y="653"/>
                  </a:lnTo>
                  <a:lnTo>
                    <a:pt x="503" y="653"/>
                  </a:lnTo>
                  <a:lnTo>
                    <a:pt x="501" y="655"/>
                  </a:lnTo>
                  <a:lnTo>
                    <a:pt x="501" y="657"/>
                  </a:lnTo>
                  <a:lnTo>
                    <a:pt x="499" y="657"/>
                  </a:lnTo>
                  <a:lnTo>
                    <a:pt x="497" y="657"/>
                  </a:lnTo>
                  <a:lnTo>
                    <a:pt x="495" y="657"/>
                  </a:lnTo>
                  <a:lnTo>
                    <a:pt x="495" y="655"/>
                  </a:lnTo>
                  <a:lnTo>
                    <a:pt x="493" y="655"/>
                  </a:lnTo>
                  <a:lnTo>
                    <a:pt x="491" y="655"/>
                  </a:lnTo>
                  <a:lnTo>
                    <a:pt x="488" y="655"/>
                  </a:lnTo>
                  <a:lnTo>
                    <a:pt x="486" y="655"/>
                  </a:lnTo>
                  <a:lnTo>
                    <a:pt x="484" y="657"/>
                  </a:lnTo>
                  <a:lnTo>
                    <a:pt x="482" y="659"/>
                  </a:lnTo>
                  <a:lnTo>
                    <a:pt x="480" y="659"/>
                  </a:lnTo>
                  <a:lnTo>
                    <a:pt x="480" y="661"/>
                  </a:lnTo>
                  <a:lnTo>
                    <a:pt x="478" y="661"/>
                  </a:lnTo>
                  <a:lnTo>
                    <a:pt x="472" y="664"/>
                  </a:lnTo>
                  <a:lnTo>
                    <a:pt x="470" y="666"/>
                  </a:lnTo>
                  <a:lnTo>
                    <a:pt x="466" y="668"/>
                  </a:lnTo>
                  <a:lnTo>
                    <a:pt x="466" y="670"/>
                  </a:lnTo>
                  <a:lnTo>
                    <a:pt x="464" y="672"/>
                  </a:lnTo>
                  <a:lnTo>
                    <a:pt x="464" y="674"/>
                  </a:lnTo>
                  <a:lnTo>
                    <a:pt x="462" y="674"/>
                  </a:lnTo>
                  <a:lnTo>
                    <a:pt x="462" y="676"/>
                  </a:lnTo>
                  <a:lnTo>
                    <a:pt x="460" y="676"/>
                  </a:lnTo>
                  <a:lnTo>
                    <a:pt x="458" y="676"/>
                  </a:lnTo>
                  <a:lnTo>
                    <a:pt x="458" y="676"/>
                  </a:lnTo>
                  <a:lnTo>
                    <a:pt x="458" y="678"/>
                  </a:lnTo>
                  <a:lnTo>
                    <a:pt x="456" y="678"/>
                  </a:lnTo>
                  <a:lnTo>
                    <a:pt x="454" y="678"/>
                  </a:lnTo>
                  <a:lnTo>
                    <a:pt x="454" y="680"/>
                  </a:lnTo>
                  <a:lnTo>
                    <a:pt x="452" y="680"/>
                  </a:lnTo>
                  <a:lnTo>
                    <a:pt x="450" y="680"/>
                  </a:lnTo>
                  <a:lnTo>
                    <a:pt x="450" y="682"/>
                  </a:lnTo>
                  <a:lnTo>
                    <a:pt x="448" y="682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8" y="684"/>
                  </a:lnTo>
                  <a:lnTo>
                    <a:pt x="446" y="684"/>
                  </a:lnTo>
                  <a:lnTo>
                    <a:pt x="444" y="684"/>
                  </a:lnTo>
                  <a:lnTo>
                    <a:pt x="442" y="684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0" y="680"/>
                  </a:lnTo>
                  <a:lnTo>
                    <a:pt x="438" y="680"/>
                  </a:lnTo>
                  <a:lnTo>
                    <a:pt x="436" y="680"/>
                  </a:lnTo>
                  <a:lnTo>
                    <a:pt x="436" y="682"/>
                  </a:lnTo>
                  <a:lnTo>
                    <a:pt x="434" y="682"/>
                  </a:lnTo>
                  <a:lnTo>
                    <a:pt x="432" y="682"/>
                  </a:lnTo>
                  <a:lnTo>
                    <a:pt x="430" y="684"/>
                  </a:lnTo>
                  <a:lnTo>
                    <a:pt x="430" y="686"/>
                  </a:lnTo>
                  <a:lnTo>
                    <a:pt x="428" y="686"/>
                  </a:lnTo>
                  <a:lnTo>
                    <a:pt x="428" y="688"/>
                  </a:lnTo>
                  <a:lnTo>
                    <a:pt x="426" y="688"/>
                  </a:lnTo>
                  <a:lnTo>
                    <a:pt x="424" y="688"/>
                  </a:lnTo>
                  <a:lnTo>
                    <a:pt x="424" y="690"/>
                  </a:lnTo>
                  <a:lnTo>
                    <a:pt x="424" y="692"/>
                  </a:lnTo>
                  <a:lnTo>
                    <a:pt x="422" y="692"/>
                  </a:lnTo>
                  <a:lnTo>
                    <a:pt x="420" y="694"/>
                  </a:lnTo>
                  <a:lnTo>
                    <a:pt x="418" y="694"/>
                  </a:lnTo>
                  <a:lnTo>
                    <a:pt x="418" y="696"/>
                  </a:lnTo>
                  <a:lnTo>
                    <a:pt x="416" y="696"/>
                  </a:lnTo>
                  <a:lnTo>
                    <a:pt x="414" y="696"/>
                  </a:lnTo>
                  <a:lnTo>
                    <a:pt x="414" y="698"/>
                  </a:lnTo>
                  <a:lnTo>
                    <a:pt x="414" y="696"/>
                  </a:lnTo>
                  <a:lnTo>
                    <a:pt x="412" y="698"/>
                  </a:lnTo>
                  <a:lnTo>
                    <a:pt x="410" y="698"/>
                  </a:lnTo>
                  <a:lnTo>
                    <a:pt x="410" y="698"/>
                  </a:lnTo>
                  <a:lnTo>
                    <a:pt x="408" y="698"/>
                  </a:lnTo>
                  <a:lnTo>
                    <a:pt x="410" y="698"/>
                  </a:lnTo>
                  <a:lnTo>
                    <a:pt x="410" y="696"/>
                  </a:lnTo>
                  <a:lnTo>
                    <a:pt x="408" y="696"/>
                  </a:lnTo>
                  <a:lnTo>
                    <a:pt x="408" y="694"/>
                  </a:lnTo>
                  <a:lnTo>
                    <a:pt x="408" y="692"/>
                  </a:lnTo>
                  <a:lnTo>
                    <a:pt x="406" y="692"/>
                  </a:lnTo>
                  <a:lnTo>
                    <a:pt x="406" y="690"/>
                  </a:lnTo>
                  <a:lnTo>
                    <a:pt x="406" y="688"/>
                  </a:lnTo>
                  <a:lnTo>
                    <a:pt x="406" y="686"/>
                  </a:lnTo>
                  <a:lnTo>
                    <a:pt x="408" y="686"/>
                  </a:lnTo>
                  <a:lnTo>
                    <a:pt x="408" y="684"/>
                  </a:lnTo>
                  <a:lnTo>
                    <a:pt x="408" y="682"/>
                  </a:lnTo>
                  <a:lnTo>
                    <a:pt x="410" y="682"/>
                  </a:lnTo>
                  <a:lnTo>
                    <a:pt x="410" y="680"/>
                  </a:lnTo>
                  <a:lnTo>
                    <a:pt x="410" y="678"/>
                  </a:lnTo>
                  <a:lnTo>
                    <a:pt x="408" y="672"/>
                  </a:lnTo>
                  <a:lnTo>
                    <a:pt x="408" y="670"/>
                  </a:lnTo>
                  <a:lnTo>
                    <a:pt x="406" y="670"/>
                  </a:lnTo>
                  <a:lnTo>
                    <a:pt x="406" y="668"/>
                  </a:lnTo>
                  <a:lnTo>
                    <a:pt x="406" y="666"/>
                  </a:lnTo>
                  <a:lnTo>
                    <a:pt x="404" y="666"/>
                  </a:lnTo>
                  <a:lnTo>
                    <a:pt x="404" y="664"/>
                  </a:lnTo>
                  <a:lnTo>
                    <a:pt x="402" y="664"/>
                  </a:lnTo>
                  <a:lnTo>
                    <a:pt x="400" y="664"/>
                  </a:lnTo>
                  <a:lnTo>
                    <a:pt x="400" y="661"/>
                  </a:lnTo>
                  <a:lnTo>
                    <a:pt x="400" y="661"/>
                  </a:lnTo>
                  <a:lnTo>
                    <a:pt x="398" y="661"/>
                  </a:lnTo>
                  <a:lnTo>
                    <a:pt x="398" y="659"/>
                  </a:lnTo>
                  <a:lnTo>
                    <a:pt x="398" y="657"/>
                  </a:lnTo>
                  <a:lnTo>
                    <a:pt x="396" y="657"/>
                  </a:lnTo>
                  <a:lnTo>
                    <a:pt x="394" y="657"/>
                  </a:lnTo>
                  <a:lnTo>
                    <a:pt x="394" y="655"/>
                  </a:lnTo>
                  <a:lnTo>
                    <a:pt x="392" y="655"/>
                  </a:lnTo>
                  <a:lnTo>
                    <a:pt x="390" y="653"/>
                  </a:lnTo>
                  <a:lnTo>
                    <a:pt x="388" y="653"/>
                  </a:lnTo>
                  <a:lnTo>
                    <a:pt x="386" y="653"/>
                  </a:lnTo>
                  <a:lnTo>
                    <a:pt x="384" y="653"/>
                  </a:lnTo>
                  <a:lnTo>
                    <a:pt x="382" y="651"/>
                  </a:lnTo>
                  <a:lnTo>
                    <a:pt x="376" y="651"/>
                  </a:lnTo>
                  <a:lnTo>
                    <a:pt x="372" y="651"/>
                  </a:lnTo>
                  <a:lnTo>
                    <a:pt x="370" y="651"/>
                  </a:lnTo>
                  <a:lnTo>
                    <a:pt x="368" y="651"/>
                  </a:lnTo>
                  <a:lnTo>
                    <a:pt x="366" y="651"/>
                  </a:lnTo>
                  <a:lnTo>
                    <a:pt x="364" y="651"/>
                  </a:lnTo>
                  <a:lnTo>
                    <a:pt x="362" y="651"/>
                  </a:lnTo>
                  <a:lnTo>
                    <a:pt x="362" y="651"/>
                  </a:lnTo>
                  <a:lnTo>
                    <a:pt x="360" y="651"/>
                  </a:lnTo>
                  <a:lnTo>
                    <a:pt x="358" y="651"/>
                  </a:lnTo>
                  <a:lnTo>
                    <a:pt x="356" y="651"/>
                  </a:lnTo>
                  <a:lnTo>
                    <a:pt x="356" y="653"/>
                  </a:lnTo>
                  <a:lnTo>
                    <a:pt x="354" y="653"/>
                  </a:lnTo>
                  <a:lnTo>
                    <a:pt x="352" y="653"/>
                  </a:lnTo>
                  <a:lnTo>
                    <a:pt x="352" y="651"/>
                  </a:lnTo>
                  <a:lnTo>
                    <a:pt x="350" y="651"/>
                  </a:lnTo>
                  <a:lnTo>
                    <a:pt x="346" y="651"/>
                  </a:lnTo>
                  <a:lnTo>
                    <a:pt x="342" y="651"/>
                  </a:lnTo>
                  <a:lnTo>
                    <a:pt x="336" y="651"/>
                  </a:lnTo>
                  <a:lnTo>
                    <a:pt x="334" y="653"/>
                  </a:lnTo>
                  <a:lnTo>
                    <a:pt x="332" y="653"/>
                  </a:lnTo>
                  <a:lnTo>
                    <a:pt x="330" y="653"/>
                  </a:lnTo>
                  <a:lnTo>
                    <a:pt x="328" y="653"/>
                  </a:lnTo>
                  <a:lnTo>
                    <a:pt x="326" y="653"/>
                  </a:lnTo>
                  <a:lnTo>
                    <a:pt x="324" y="653"/>
                  </a:lnTo>
                  <a:lnTo>
                    <a:pt x="322" y="653"/>
                  </a:lnTo>
                  <a:lnTo>
                    <a:pt x="320" y="653"/>
                  </a:lnTo>
                  <a:lnTo>
                    <a:pt x="318" y="653"/>
                  </a:lnTo>
                  <a:lnTo>
                    <a:pt x="316" y="653"/>
                  </a:lnTo>
                  <a:lnTo>
                    <a:pt x="314" y="653"/>
                  </a:lnTo>
                  <a:lnTo>
                    <a:pt x="312" y="653"/>
                  </a:lnTo>
                  <a:lnTo>
                    <a:pt x="312" y="655"/>
                  </a:lnTo>
                  <a:lnTo>
                    <a:pt x="310" y="655"/>
                  </a:lnTo>
                  <a:lnTo>
                    <a:pt x="308" y="655"/>
                  </a:lnTo>
                  <a:lnTo>
                    <a:pt x="306" y="655"/>
                  </a:lnTo>
                  <a:lnTo>
                    <a:pt x="304" y="655"/>
                  </a:lnTo>
                  <a:lnTo>
                    <a:pt x="304" y="657"/>
                  </a:lnTo>
                  <a:lnTo>
                    <a:pt x="302" y="657"/>
                  </a:lnTo>
                  <a:lnTo>
                    <a:pt x="300" y="659"/>
                  </a:lnTo>
                  <a:lnTo>
                    <a:pt x="298" y="659"/>
                  </a:lnTo>
                  <a:lnTo>
                    <a:pt x="298" y="661"/>
                  </a:lnTo>
                  <a:lnTo>
                    <a:pt x="296" y="661"/>
                  </a:lnTo>
                  <a:lnTo>
                    <a:pt x="294" y="661"/>
                  </a:lnTo>
                  <a:lnTo>
                    <a:pt x="292" y="661"/>
                  </a:lnTo>
                  <a:lnTo>
                    <a:pt x="290" y="661"/>
                  </a:lnTo>
                  <a:lnTo>
                    <a:pt x="290" y="659"/>
                  </a:lnTo>
                  <a:lnTo>
                    <a:pt x="288" y="659"/>
                  </a:lnTo>
                  <a:lnTo>
                    <a:pt x="286" y="659"/>
                  </a:lnTo>
                  <a:lnTo>
                    <a:pt x="284" y="659"/>
                  </a:lnTo>
                  <a:lnTo>
                    <a:pt x="282" y="659"/>
                  </a:lnTo>
                  <a:lnTo>
                    <a:pt x="278" y="661"/>
                  </a:lnTo>
                  <a:lnTo>
                    <a:pt x="276" y="661"/>
                  </a:lnTo>
                  <a:lnTo>
                    <a:pt x="274" y="661"/>
                  </a:lnTo>
                  <a:lnTo>
                    <a:pt x="272" y="661"/>
                  </a:lnTo>
                  <a:lnTo>
                    <a:pt x="270" y="661"/>
                  </a:lnTo>
                  <a:lnTo>
                    <a:pt x="268" y="661"/>
                  </a:lnTo>
                  <a:lnTo>
                    <a:pt x="268" y="661"/>
                  </a:lnTo>
                  <a:lnTo>
                    <a:pt x="266" y="661"/>
                  </a:lnTo>
                  <a:lnTo>
                    <a:pt x="264" y="661"/>
                  </a:lnTo>
                  <a:lnTo>
                    <a:pt x="262" y="661"/>
                  </a:lnTo>
                  <a:lnTo>
                    <a:pt x="260" y="661"/>
                  </a:lnTo>
                  <a:lnTo>
                    <a:pt x="260" y="661"/>
                  </a:lnTo>
                  <a:lnTo>
                    <a:pt x="258" y="661"/>
                  </a:lnTo>
                  <a:lnTo>
                    <a:pt x="258" y="661"/>
                  </a:lnTo>
                  <a:lnTo>
                    <a:pt x="256" y="661"/>
                  </a:lnTo>
                  <a:lnTo>
                    <a:pt x="254" y="659"/>
                  </a:lnTo>
                  <a:lnTo>
                    <a:pt x="252" y="657"/>
                  </a:lnTo>
                  <a:lnTo>
                    <a:pt x="250" y="657"/>
                  </a:lnTo>
                  <a:lnTo>
                    <a:pt x="248" y="657"/>
                  </a:lnTo>
                  <a:lnTo>
                    <a:pt x="246" y="657"/>
                  </a:lnTo>
                  <a:lnTo>
                    <a:pt x="244" y="657"/>
                  </a:lnTo>
                  <a:lnTo>
                    <a:pt x="242" y="657"/>
                  </a:lnTo>
                  <a:lnTo>
                    <a:pt x="240" y="657"/>
                  </a:lnTo>
                  <a:lnTo>
                    <a:pt x="238" y="657"/>
                  </a:lnTo>
                  <a:lnTo>
                    <a:pt x="236" y="657"/>
                  </a:lnTo>
                  <a:lnTo>
                    <a:pt x="236" y="655"/>
                  </a:lnTo>
                  <a:lnTo>
                    <a:pt x="234" y="655"/>
                  </a:lnTo>
                  <a:lnTo>
                    <a:pt x="232" y="655"/>
                  </a:lnTo>
                  <a:lnTo>
                    <a:pt x="230" y="655"/>
                  </a:lnTo>
                  <a:lnTo>
                    <a:pt x="228" y="657"/>
                  </a:lnTo>
                  <a:lnTo>
                    <a:pt x="226" y="657"/>
                  </a:lnTo>
                  <a:lnTo>
                    <a:pt x="224" y="657"/>
                  </a:lnTo>
                  <a:lnTo>
                    <a:pt x="222" y="657"/>
                  </a:lnTo>
                  <a:lnTo>
                    <a:pt x="220" y="657"/>
                  </a:lnTo>
                  <a:lnTo>
                    <a:pt x="218" y="657"/>
                  </a:lnTo>
                  <a:lnTo>
                    <a:pt x="216" y="657"/>
                  </a:lnTo>
                  <a:lnTo>
                    <a:pt x="216" y="659"/>
                  </a:lnTo>
                  <a:lnTo>
                    <a:pt x="216" y="659"/>
                  </a:lnTo>
                  <a:lnTo>
                    <a:pt x="214" y="659"/>
                  </a:lnTo>
                  <a:lnTo>
                    <a:pt x="212" y="661"/>
                  </a:lnTo>
                  <a:lnTo>
                    <a:pt x="210" y="661"/>
                  </a:lnTo>
                  <a:lnTo>
                    <a:pt x="210" y="661"/>
                  </a:lnTo>
                  <a:lnTo>
                    <a:pt x="208" y="661"/>
                  </a:lnTo>
                  <a:lnTo>
                    <a:pt x="206" y="661"/>
                  </a:lnTo>
                  <a:lnTo>
                    <a:pt x="204" y="661"/>
                  </a:lnTo>
                  <a:lnTo>
                    <a:pt x="202" y="661"/>
                  </a:lnTo>
                  <a:lnTo>
                    <a:pt x="202" y="661"/>
                  </a:lnTo>
                  <a:lnTo>
                    <a:pt x="202" y="661"/>
                  </a:lnTo>
                  <a:lnTo>
                    <a:pt x="200" y="661"/>
                  </a:lnTo>
                  <a:lnTo>
                    <a:pt x="200" y="661"/>
                  </a:lnTo>
                  <a:lnTo>
                    <a:pt x="198" y="661"/>
                  </a:lnTo>
                  <a:lnTo>
                    <a:pt x="198" y="659"/>
                  </a:lnTo>
                  <a:lnTo>
                    <a:pt x="196" y="659"/>
                  </a:lnTo>
                  <a:lnTo>
                    <a:pt x="194" y="659"/>
                  </a:lnTo>
                  <a:lnTo>
                    <a:pt x="194" y="661"/>
                  </a:lnTo>
                  <a:lnTo>
                    <a:pt x="192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88" y="661"/>
                  </a:lnTo>
                  <a:lnTo>
                    <a:pt x="188" y="664"/>
                  </a:lnTo>
                  <a:lnTo>
                    <a:pt x="186" y="664"/>
                  </a:lnTo>
                  <a:lnTo>
                    <a:pt x="184" y="664"/>
                  </a:lnTo>
                  <a:lnTo>
                    <a:pt x="184" y="666"/>
                  </a:lnTo>
                  <a:lnTo>
                    <a:pt x="184" y="664"/>
                  </a:lnTo>
                  <a:lnTo>
                    <a:pt x="184" y="666"/>
                  </a:lnTo>
                  <a:lnTo>
                    <a:pt x="182" y="666"/>
                  </a:lnTo>
                  <a:lnTo>
                    <a:pt x="180" y="666"/>
                  </a:lnTo>
                  <a:lnTo>
                    <a:pt x="178" y="666"/>
                  </a:lnTo>
                  <a:lnTo>
                    <a:pt x="178" y="668"/>
                  </a:lnTo>
                  <a:lnTo>
                    <a:pt x="176" y="668"/>
                  </a:lnTo>
                  <a:lnTo>
                    <a:pt x="174" y="668"/>
                  </a:lnTo>
                  <a:lnTo>
                    <a:pt x="172" y="668"/>
                  </a:lnTo>
                  <a:lnTo>
                    <a:pt x="170" y="668"/>
                  </a:lnTo>
                  <a:lnTo>
                    <a:pt x="168" y="668"/>
                  </a:lnTo>
                  <a:lnTo>
                    <a:pt x="168" y="668"/>
                  </a:lnTo>
                  <a:lnTo>
                    <a:pt x="166" y="668"/>
                  </a:lnTo>
                  <a:lnTo>
                    <a:pt x="164" y="670"/>
                  </a:lnTo>
                  <a:lnTo>
                    <a:pt x="162" y="670"/>
                  </a:lnTo>
                  <a:lnTo>
                    <a:pt x="160" y="670"/>
                  </a:lnTo>
                  <a:lnTo>
                    <a:pt x="160" y="672"/>
                  </a:lnTo>
                  <a:lnTo>
                    <a:pt x="160" y="670"/>
                  </a:lnTo>
                  <a:lnTo>
                    <a:pt x="158" y="668"/>
                  </a:lnTo>
                  <a:lnTo>
                    <a:pt x="156" y="668"/>
                  </a:lnTo>
                  <a:lnTo>
                    <a:pt x="154" y="668"/>
                  </a:lnTo>
                  <a:lnTo>
                    <a:pt x="154" y="666"/>
                  </a:lnTo>
                  <a:lnTo>
                    <a:pt x="152" y="666"/>
                  </a:lnTo>
                  <a:lnTo>
                    <a:pt x="152" y="664"/>
                  </a:lnTo>
                  <a:lnTo>
                    <a:pt x="150" y="664"/>
                  </a:lnTo>
                  <a:lnTo>
                    <a:pt x="148" y="664"/>
                  </a:lnTo>
                  <a:lnTo>
                    <a:pt x="146" y="664"/>
                  </a:lnTo>
                  <a:lnTo>
                    <a:pt x="142" y="664"/>
                  </a:lnTo>
                  <a:lnTo>
                    <a:pt x="140" y="664"/>
                  </a:lnTo>
                  <a:lnTo>
                    <a:pt x="140" y="666"/>
                  </a:lnTo>
                  <a:lnTo>
                    <a:pt x="140" y="664"/>
                  </a:lnTo>
                  <a:lnTo>
                    <a:pt x="138" y="664"/>
                  </a:lnTo>
                  <a:lnTo>
                    <a:pt x="136" y="661"/>
                  </a:lnTo>
                  <a:lnTo>
                    <a:pt x="134" y="661"/>
                  </a:lnTo>
                  <a:lnTo>
                    <a:pt x="132" y="661"/>
                  </a:lnTo>
                  <a:lnTo>
                    <a:pt x="132" y="661"/>
                  </a:lnTo>
                  <a:lnTo>
                    <a:pt x="130" y="661"/>
                  </a:lnTo>
                  <a:lnTo>
                    <a:pt x="130" y="659"/>
                  </a:lnTo>
                  <a:lnTo>
                    <a:pt x="128" y="659"/>
                  </a:lnTo>
                  <a:lnTo>
                    <a:pt x="126" y="659"/>
                  </a:lnTo>
                  <a:lnTo>
                    <a:pt x="124" y="659"/>
                  </a:lnTo>
                  <a:lnTo>
                    <a:pt x="124" y="661"/>
                  </a:lnTo>
                  <a:lnTo>
                    <a:pt x="122" y="661"/>
                  </a:lnTo>
                  <a:lnTo>
                    <a:pt x="120" y="661"/>
                  </a:lnTo>
                  <a:lnTo>
                    <a:pt x="120" y="661"/>
                  </a:lnTo>
                  <a:lnTo>
                    <a:pt x="120" y="661"/>
                  </a:lnTo>
                  <a:lnTo>
                    <a:pt x="118" y="661"/>
                  </a:lnTo>
                  <a:lnTo>
                    <a:pt x="116" y="661"/>
                  </a:lnTo>
                  <a:lnTo>
                    <a:pt x="116" y="664"/>
                  </a:lnTo>
                  <a:lnTo>
                    <a:pt x="114" y="666"/>
                  </a:lnTo>
                  <a:lnTo>
                    <a:pt x="112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8" y="670"/>
                  </a:lnTo>
                  <a:lnTo>
                    <a:pt x="106" y="670"/>
                  </a:lnTo>
                  <a:lnTo>
                    <a:pt x="106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2" y="674"/>
                  </a:lnTo>
                  <a:lnTo>
                    <a:pt x="100" y="674"/>
                  </a:lnTo>
                  <a:lnTo>
                    <a:pt x="96" y="676"/>
                  </a:lnTo>
                  <a:lnTo>
                    <a:pt x="94" y="678"/>
                  </a:lnTo>
                  <a:lnTo>
                    <a:pt x="92" y="680"/>
                  </a:lnTo>
                  <a:lnTo>
                    <a:pt x="90" y="680"/>
                  </a:lnTo>
                  <a:lnTo>
                    <a:pt x="90" y="682"/>
                  </a:lnTo>
                  <a:lnTo>
                    <a:pt x="88" y="682"/>
                  </a:lnTo>
                  <a:lnTo>
                    <a:pt x="88" y="684"/>
                  </a:lnTo>
                  <a:lnTo>
                    <a:pt x="86" y="684"/>
                  </a:lnTo>
                  <a:lnTo>
                    <a:pt x="86" y="686"/>
                  </a:lnTo>
                  <a:lnTo>
                    <a:pt x="84" y="686"/>
                  </a:lnTo>
                  <a:lnTo>
                    <a:pt x="84" y="688"/>
                  </a:lnTo>
                  <a:lnTo>
                    <a:pt x="82" y="688"/>
                  </a:lnTo>
                  <a:lnTo>
                    <a:pt x="80" y="688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8" y="692"/>
                  </a:lnTo>
                  <a:lnTo>
                    <a:pt x="76" y="694"/>
                  </a:lnTo>
                  <a:lnTo>
                    <a:pt x="74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700"/>
                  </a:lnTo>
                  <a:lnTo>
                    <a:pt x="68" y="700"/>
                  </a:lnTo>
                  <a:lnTo>
                    <a:pt x="68" y="702"/>
                  </a:lnTo>
                  <a:lnTo>
                    <a:pt x="66" y="702"/>
                  </a:lnTo>
                  <a:lnTo>
                    <a:pt x="64" y="704"/>
                  </a:lnTo>
                  <a:lnTo>
                    <a:pt x="62" y="704"/>
                  </a:lnTo>
                  <a:lnTo>
                    <a:pt x="60" y="706"/>
                  </a:lnTo>
                  <a:lnTo>
                    <a:pt x="58" y="706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8"/>
                  </a:lnTo>
                  <a:lnTo>
                    <a:pt x="50" y="708"/>
                  </a:lnTo>
                  <a:lnTo>
                    <a:pt x="48" y="710"/>
                  </a:lnTo>
                  <a:lnTo>
                    <a:pt x="46" y="710"/>
                  </a:lnTo>
                  <a:lnTo>
                    <a:pt x="44" y="712"/>
                  </a:lnTo>
                  <a:lnTo>
                    <a:pt x="42" y="712"/>
                  </a:lnTo>
                  <a:lnTo>
                    <a:pt x="42" y="714"/>
                  </a:lnTo>
                  <a:lnTo>
                    <a:pt x="40" y="714"/>
                  </a:lnTo>
                  <a:lnTo>
                    <a:pt x="38" y="716"/>
                  </a:lnTo>
                  <a:lnTo>
                    <a:pt x="36" y="718"/>
                  </a:lnTo>
                  <a:lnTo>
                    <a:pt x="34" y="718"/>
                  </a:lnTo>
                  <a:lnTo>
                    <a:pt x="32" y="720"/>
                  </a:lnTo>
                  <a:lnTo>
                    <a:pt x="30" y="722"/>
                  </a:lnTo>
                  <a:lnTo>
                    <a:pt x="28" y="722"/>
                  </a:lnTo>
                  <a:lnTo>
                    <a:pt x="28" y="724"/>
                  </a:lnTo>
                  <a:lnTo>
                    <a:pt x="26" y="724"/>
                  </a:lnTo>
                  <a:lnTo>
                    <a:pt x="26" y="726"/>
                  </a:lnTo>
                  <a:lnTo>
                    <a:pt x="24" y="728"/>
                  </a:lnTo>
                  <a:lnTo>
                    <a:pt x="24" y="730"/>
                  </a:lnTo>
                  <a:lnTo>
                    <a:pt x="24" y="732"/>
                  </a:lnTo>
                  <a:lnTo>
                    <a:pt x="24" y="734"/>
                  </a:lnTo>
                  <a:lnTo>
                    <a:pt x="22" y="734"/>
                  </a:lnTo>
                  <a:lnTo>
                    <a:pt x="20" y="734"/>
                  </a:lnTo>
                  <a:lnTo>
                    <a:pt x="18" y="732"/>
                  </a:lnTo>
                  <a:lnTo>
                    <a:pt x="18" y="730"/>
                  </a:lnTo>
                  <a:lnTo>
                    <a:pt x="18" y="728"/>
                  </a:lnTo>
                  <a:lnTo>
                    <a:pt x="16" y="728"/>
                  </a:lnTo>
                  <a:lnTo>
                    <a:pt x="16" y="726"/>
                  </a:lnTo>
                  <a:lnTo>
                    <a:pt x="14" y="726"/>
                  </a:lnTo>
                  <a:lnTo>
                    <a:pt x="14" y="724"/>
                  </a:lnTo>
                  <a:lnTo>
                    <a:pt x="12" y="724"/>
                  </a:lnTo>
                  <a:lnTo>
                    <a:pt x="12" y="722"/>
                  </a:lnTo>
                  <a:lnTo>
                    <a:pt x="10" y="720"/>
                  </a:lnTo>
                  <a:lnTo>
                    <a:pt x="10" y="718"/>
                  </a:lnTo>
                  <a:lnTo>
                    <a:pt x="8" y="718"/>
                  </a:lnTo>
                  <a:lnTo>
                    <a:pt x="8" y="716"/>
                  </a:lnTo>
                  <a:lnTo>
                    <a:pt x="6" y="716"/>
                  </a:lnTo>
                  <a:lnTo>
                    <a:pt x="6" y="714"/>
                  </a:lnTo>
                  <a:lnTo>
                    <a:pt x="6" y="712"/>
                  </a:lnTo>
                  <a:lnTo>
                    <a:pt x="4" y="712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0" y="704"/>
                  </a:lnTo>
                  <a:lnTo>
                    <a:pt x="0" y="702"/>
                  </a:lnTo>
                  <a:lnTo>
                    <a:pt x="0" y="700"/>
                  </a:lnTo>
                  <a:lnTo>
                    <a:pt x="0" y="698"/>
                  </a:lnTo>
                  <a:lnTo>
                    <a:pt x="0" y="696"/>
                  </a:lnTo>
                  <a:lnTo>
                    <a:pt x="2" y="694"/>
                  </a:lnTo>
                  <a:lnTo>
                    <a:pt x="2" y="692"/>
                  </a:lnTo>
                  <a:lnTo>
                    <a:pt x="4" y="692"/>
                  </a:lnTo>
                  <a:lnTo>
                    <a:pt x="4" y="690"/>
                  </a:lnTo>
                  <a:lnTo>
                    <a:pt x="6" y="688"/>
                  </a:lnTo>
                  <a:lnTo>
                    <a:pt x="8" y="686"/>
                  </a:lnTo>
                  <a:lnTo>
                    <a:pt x="10" y="684"/>
                  </a:lnTo>
                  <a:lnTo>
                    <a:pt x="20" y="674"/>
                  </a:lnTo>
                  <a:lnTo>
                    <a:pt x="22" y="672"/>
                  </a:lnTo>
                  <a:lnTo>
                    <a:pt x="24" y="670"/>
                  </a:lnTo>
                  <a:lnTo>
                    <a:pt x="24" y="668"/>
                  </a:lnTo>
                  <a:lnTo>
                    <a:pt x="26" y="666"/>
                  </a:lnTo>
                  <a:lnTo>
                    <a:pt x="28" y="664"/>
                  </a:lnTo>
                  <a:lnTo>
                    <a:pt x="30" y="661"/>
                  </a:lnTo>
                  <a:lnTo>
                    <a:pt x="32" y="661"/>
                  </a:lnTo>
                  <a:lnTo>
                    <a:pt x="34" y="661"/>
                  </a:lnTo>
                  <a:lnTo>
                    <a:pt x="34" y="659"/>
                  </a:lnTo>
                  <a:lnTo>
                    <a:pt x="36" y="657"/>
                  </a:lnTo>
                  <a:lnTo>
                    <a:pt x="38" y="657"/>
                  </a:lnTo>
                  <a:lnTo>
                    <a:pt x="38" y="655"/>
                  </a:lnTo>
                  <a:lnTo>
                    <a:pt x="40" y="653"/>
                  </a:lnTo>
                  <a:lnTo>
                    <a:pt x="40" y="651"/>
                  </a:lnTo>
                  <a:lnTo>
                    <a:pt x="42" y="649"/>
                  </a:lnTo>
                  <a:lnTo>
                    <a:pt x="44" y="649"/>
                  </a:lnTo>
                  <a:lnTo>
                    <a:pt x="44" y="647"/>
                  </a:lnTo>
                  <a:lnTo>
                    <a:pt x="46" y="647"/>
                  </a:lnTo>
                  <a:lnTo>
                    <a:pt x="46" y="645"/>
                  </a:lnTo>
                  <a:lnTo>
                    <a:pt x="48" y="645"/>
                  </a:lnTo>
                  <a:lnTo>
                    <a:pt x="48" y="643"/>
                  </a:lnTo>
                  <a:lnTo>
                    <a:pt x="50" y="643"/>
                  </a:lnTo>
                  <a:lnTo>
                    <a:pt x="52" y="641"/>
                  </a:lnTo>
                  <a:lnTo>
                    <a:pt x="54" y="639"/>
                  </a:lnTo>
                  <a:lnTo>
                    <a:pt x="56" y="637"/>
                  </a:lnTo>
                  <a:lnTo>
                    <a:pt x="56" y="635"/>
                  </a:lnTo>
                  <a:lnTo>
                    <a:pt x="58" y="635"/>
                  </a:lnTo>
                  <a:lnTo>
                    <a:pt x="60" y="633"/>
                  </a:lnTo>
                  <a:lnTo>
                    <a:pt x="60" y="631"/>
                  </a:lnTo>
                  <a:lnTo>
                    <a:pt x="62" y="631"/>
                  </a:lnTo>
                  <a:lnTo>
                    <a:pt x="64" y="627"/>
                  </a:lnTo>
                  <a:lnTo>
                    <a:pt x="76" y="613"/>
                  </a:lnTo>
                  <a:lnTo>
                    <a:pt x="76" y="613"/>
                  </a:lnTo>
                  <a:lnTo>
                    <a:pt x="78" y="613"/>
                  </a:lnTo>
                  <a:lnTo>
                    <a:pt x="78" y="611"/>
                  </a:lnTo>
                  <a:lnTo>
                    <a:pt x="78" y="609"/>
                  </a:lnTo>
                  <a:lnTo>
                    <a:pt x="78" y="607"/>
                  </a:lnTo>
                  <a:lnTo>
                    <a:pt x="80" y="605"/>
                  </a:lnTo>
                  <a:lnTo>
                    <a:pt x="80" y="603"/>
                  </a:lnTo>
                  <a:lnTo>
                    <a:pt x="82" y="601"/>
                  </a:lnTo>
                  <a:lnTo>
                    <a:pt x="84" y="599"/>
                  </a:lnTo>
                  <a:lnTo>
                    <a:pt x="86" y="597"/>
                  </a:lnTo>
                  <a:lnTo>
                    <a:pt x="88" y="595"/>
                  </a:lnTo>
                  <a:lnTo>
                    <a:pt x="90" y="593"/>
                  </a:lnTo>
                  <a:lnTo>
                    <a:pt x="90" y="591"/>
                  </a:lnTo>
                  <a:lnTo>
                    <a:pt x="92" y="589"/>
                  </a:lnTo>
                  <a:lnTo>
                    <a:pt x="92" y="587"/>
                  </a:lnTo>
                  <a:lnTo>
                    <a:pt x="94" y="587"/>
                  </a:lnTo>
                  <a:lnTo>
                    <a:pt x="94" y="585"/>
                  </a:lnTo>
                  <a:lnTo>
                    <a:pt x="96" y="585"/>
                  </a:lnTo>
                  <a:lnTo>
                    <a:pt x="96" y="583"/>
                  </a:lnTo>
                  <a:lnTo>
                    <a:pt x="98" y="581"/>
                  </a:lnTo>
                  <a:lnTo>
                    <a:pt x="98" y="579"/>
                  </a:lnTo>
                  <a:lnTo>
                    <a:pt x="100" y="577"/>
                  </a:lnTo>
                  <a:lnTo>
                    <a:pt x="102" y="573"/>
                  </a:lnTo>
                  <a:lnTo>
                    <a:pt x="104" y="573"/>
                  </a:lnTo>
                  <a:lnTo>
                    <a:pt x="106" y="571"/>
                  </a:lnTo>
                  <a:lnTo>
                    <a:pt x="106" y="569"/>
                  </a:lnTo>
                  <a:lnTo>
                    <a:pt x="108" y="567"/>
                  </a:lnTo>
                  <a:lnTo>
                    <a:pt x="110" y="565"/>
                  </a:lnTo>
                  <a:lnTo>
                    <a:pt x="112" y="563"/>
                  </a:lnTo>
                  <a:lnTo>
                    <a:pt x="112" y="561"/>
                  </a:lnTo>
                  <a:lnTo>
                    <a:pt x="114" y="559"/>
                  </a:lnTo>
                  <a:lnTo>
                    <a:pt x="116" y="557"/>
                  </a:lnTo>
                  <a:lnTo>
                    <a:pt x="118" y="555"/>
                  </a:lnTo>
                  <a:lnTo>
                    <a:pt x="118" y="553"/>
                  </a:lnTo>
                  <a:lnTo>
                    <a:pt x="118" y="551"/>
                  </a:lnTo>
                  <a:lnTo>
                    <a:pt x="120" y="551"/>
                  </a:lnTo>
                  <a:lnTo>
                    <a:pt x="120" y="547"/>
                  </a:lnTo>
                  <a:lnTo>
                    <a:pt x="120" y="545"/>
                  </a:lnTo>
                  <a:lnTo>
                    <a:pt x="120" y="543"/>
                  </a:lnTo>
                  <a:lnTo>
                    <a:pt x="120" y="541"/>
                  </a:lnTo>
                  <a:lnTo>
                    <a:pt x="120" y="539"/>
                  </a:lnTo>
                  <a:lnTo>
                    <a:pt x="122" y="537"/>
                  </a:lnTo>
                  <a:lnTo>
                    <a:pt x="122" y="535"/>
                  </a:lnTo>
                  <a:lnTo>
                    <a:pt x="122" y="533"/>
                  </a:lnTo>
                  <a:lnTo>
                    <a:pt x="124" y="531"/>
                  </a:lnTo>
                  <a:lnTo>
                    <a:pt x="124" y="529"/>
                  </a:lnTo>
                  <a:lnTo>
                    <a:pt x="124" y="527"/>
                  </a:lnTo>
                  <a:lnTo>
                    <a:pt x="124" y="525"/>
                  </a:lnTo>
                  <a:lnTo>
                    <a:pt x="124" y="523"/>
                  </a:lnTo>
                  <a:lnTo>
                    <a:pt x="126" y="523"/>
                  </a:lnTo>
                  <a:lnTo>
                    <a:pt x="126" y="521"/>
                  </a:lnTo>
                  <a:lnTo>
                    <a:pt x="126" y="519"/>
                  </a:lnTo>
                  <a:lnTo>
                    <a:pt x="126" y="517"/>
                  </a:lnTo>
                  <a:lnTo>
                    <a:pt x="126" y="517"/>
                  </a:lnTo>
                  <a:lnTo>
                    <a:pt x="126" y="511"/>
                  </a:lnTo>
                  <a:lnTo>
                    <a:pt x="128" y="509"/>
                  </a:lnTo>
                  <a:lnTo>
                    <a:pt x="128" y="507"/>
                  </a:lnTo>
                  <a:lnTo>
                    <a:pt x="128" y="505"/>
                  </a:lnTo>
                  <a:lnTo>
                    <a:pt x="128" y="503"/>
                  </a:lnTo>
                  <a:lnTo>
                    <a:pt x="128" y="501"/>
                  </a:lnTo>
                  <a:lnTo>
                    <a:pt x="128" y="499"/>
                  </a:lnTo>
                  <a:lnTo>
                    <a:pt x="128" y="497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6" y="493"/>
                  </a:lnTo>
                  <a:lnTo>
                    <a:pt x="126" y="491"/>
                  </a:lnTo>
                  <a:lnTo>
                    <a:pt x="126" y="487"/>
                  </a:lnTo>
                  <a:lnTo>
                    <a:pt x="126" y="485"/>
                  </a:lnTo>
                  <a:lnTo>
                    <a:pt x="126" y="483"/>
                  </a:lnTo>
                  <a:lnTo>
                    <a:pt x="124" y="481"/>
                  </a:lnTo>
                  <a:lnTo>
                    <a:pt x="118" y="483"/>
                  </a:lnTo>
                  <a:lnTo>
                    <a:pt x="96" y="485"/>
                  </a:lnTo>
                  <a:lnTo>
                    <a:pt x="84" y="485"/>
                  </a:lnTo>
                  <a:lnTo>
                    <a:pt x="84" y="481"/>
                  </a:lnTo>
                  <a:lnTo>
                    <a:pt x="98" y="479"/>
                  </a:lnTo>
                  <a:lnTo>
                    <a:pt x="124" y="477"/>
                  </a:lnTo>
                  <a:lnTo>
                    <a:pt x="124" y="475"/>
                  </a:lnTo>
                  <a:lnTo>
                    <a:pt x="124" y="473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6" y="469"/>
                  </a:lnTo>
                  <a:lnTo>
                    <a:pt x="126" y="467"/>
                  </a:lnTo>
                  <a:lnTo>
                    <a:pt x="126" y="465"/>
                  </a:lnTo>
                  <a:lnTo>
                    <a:pt x="126" y="463"/>
                  </a:lnTo>
                  <a:lnTo>
                    <a:pt x="124" y="463"/>
                  </a:lnTo>
                  <a:lnTo>
                    <a:pt x="124" y="461"/>
                  </a:lnTo>
                  <a:lnTo>
                    <a:pt x="124" y="459"/>
                  </a:lnTo>
                  <a:lnTo>
                    <a:pt x="124" y="457"/>
                  </a:lnTo>
                  <a:lnTo>
                    <a:pt x="122" y="457"/>
                  </a:lnTo>
                  <a:lnTo>
                    <a:pt x="122" y="455"/>
                  </a:lnTo>
                  <a:lnTo>
                    <a:pt x="122" y="453"/>
                  </a:lnTo>
                  <a:lnTo>
                    <a:pt x="122" y="451"/>
                  </a:lnTo>
                  <a:lnTo>
                    <a:pt x="122" y="447"/>
                  </a:lnTo>
                  <a:lnTo>
                    <a:pt x="120" y="445"/>
                  </a:lnTo>
                  <a:lnTo>
                    <a:pt x="120" y="443"/>
                  </a:lnTo>
                  <a:lnTo>
                    <a:pt x="120" y="443"/>
                  </a:lnTo>
                  <a:lnTo>
                    <a:pt x="120" y="441"/>
                  </a:lnTo>
                  <a:lnTo>
                    <a:pt x="120" y="439"/>
                  </a:lnTo>
                  <a:lnTo>
                    <a:pt x="120" y="437"/>
                  </a:lnTo>
                  <a:lnTo>
                    <a:pt x="118" y="437"/>
                  </a:lnTo>
                  <a:lnTo>
                    <a:pt x="118" y="435"/>
                  </a:lnTo>
                  <a:lnTo>
                    <a:pt x="118" y="433"/>
                  </a:lnTo>
                  <a:lnTo>
                    <a:pt x="118" y="431"/>
                  </a:lnTo>
                  <a:lnTo>
                    <a:pt x="118" y="429"/>
                  </a:lnTo>
                  <a:lnTo>
                    <a:pt x="116" y="429"/>
                  </a:lnTo>
                  <a:lnTo>
                    <a:pt x="116" y="427"/>
                  </a:lnTo>
                  <a:lnTo>
                    <a:pt x="114" y="427"/>
                  </a:lnTo>
                  <a:lnTo>
                    <a:pt x="114" y="425"/>
                  </a:lnTo>
                  <a:lnTo>
                    <a:pt x="114" y="423"/>
                  </a:lnTo>
                  <a:lnTo>
                    <a:pt x="114" y="421"/>
                  </a:lnTo>
                  <a:lnTo>
                    <a:pt x="112" y="419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0" y="415"/>
                  </a:lnTo>
                  <a:lnTo>
                    <a:pt x="110" y="413"/>
                  </a:lnTo>
                  <a:lnTo>
                    <a:pt x="110" y="411"/>
                  </a:lnTo>
                  <a:lnTo>
                    <a:pt x="110" y="409"/>
                  </a:lnTo>
                  <a:lnTo>
                    <a:pt x="108" y="409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1"/>
                  </a:lnTo>
                  <a:lnTo>
                    <a:pt x="104" y="399"/>
                  </a:lnTo>
                  <a:lnTo>
                    <a:pt x="104" y="397"/>
                  </a:lnTo>
                  <a:lnTo>
                    <a:pt x="104" y="395"/>
                  </a:lnTo>
                  <a:lnTo>
                    <a:pt x="104" y="393"/>
                  </a:lnTo>
                  <a:lnTo>
                    <a:pt x="102" y="391"/>
                  </a:lnTo>
                  <a:lnTo>
                    <a:pt x="102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0" y="381"/>
                  </a:lnTo>
                  <a:lnTo>
                    <a:pt x="98" y="377"/>
                  </a:lnTo>
                  <a:lnTo>
                    <a:pt x="98" y="375"/>
                  </a:lnTo>
                  <a:lnTo>
                    <a:pt x="96" y="375"/>
                  </a:lnTo>
                  <a:lnTo>
                    <a:pt x="96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0" y="363"/>
                  </a:lnTo>
                  <a:lnTo>
                    <a:pt x="90" y="361"/>
                  </a:lnTo>
                  <a:lnTo>
                    <a:pt x="90" y="359"/>
                  </a:lnTo>
                  <a:lnTo>
                    <a:pt x="90" y="357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88" y="351"/>
                  </a:lnTo>
                  <a:lnTo>
                    <a:pt x="88" y="349"/>
                  </a:lnTo>
                  <a:lnTo>
                    <a:pt x="88" y="347"/>
                  </a:lnTo>
                  <a:lnTo>
                    <a:pt x="88" y="345"/>
                  </a:lnTo>
                  <a:lnTo>
                    <a:pt x="86" y="345"/>
                  </a:lnTo>
                  <a:lnTo>
                    <a:pt x="86" y="343"/>
                  </a:lnTo>
                  <a:lnTo>
                    <a:pt x="86" y="341"/>
                  </a:lnTo>
                  <a:lnTo>
                    <a:pt x="84" y="339"/>
                  </a:lnTo>
                  <a:lnTo>
                    <a:pt x="84" y="337"/>
                  </a:lnTo>
                  <a:lnTo>
                    <a:pt x="82" y="335"/>
                  </a:lnTo>
                  <a:lnTo>
                    <a:pt x="82" y="333"/>
                  </a:lnTo>
                  <a:lnTo>
                    <a:pt x="80" y="333"/>
                  </a:lnTo>
                  <a:lnTo>
                    <a:pt x="80" y="331"/>
                  </a:lnTo>
                  <a:lnTo>
                    <a:pt x="80" y="329"/>
                  </a:lnTo>
                  <a:lnTo>
                    <a:pt x="78" y="329"/>
                  </a:lnTo>
                  <a:lnTo>
                    <a:pt x="78" y="327"/>
                  </a:lnTo>
                  <a:lnTo>
                    <a:pt x="76" y="327"/>
                  </a:lnTo>
                  <a:lnTo>
                    <a:pt x="76" y="325"/>
                  </a:lnTo>
                  <a:lnTo>
                    <a:pt x="76" y="325"/>
                  </a:lnTo>
                  <a:lnTo>
                    <a:pt x="74" y="323"/>
                  </a:lnTo>
                  <a:lnTo>
                    <a:pt x="76" y="323"/>
                  </a:lnTo>
                  <a:lnTo>
                    <a:pt x="76" y="321"/>
                  </a:lnTo>
                  <a:lnTo>
                    <a:pt x="74" y="321"/>
                  </a:lnTo>
                  <a:lnTo>
                    <a:pt x="72" y="319"/>
                  </a:lnTo>
                  <a:lnTo>
                    <a:pt x="72" y="319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3"/>
                  </a:lnTo>
                  <a:lnTo>
                    <a:pt x="70" y="311"/>
                  </a:lnTo>
                  <a:lnTo>
                    <a:pt x="70" y="309"/>
                  </a:lnTo>
                  <a:lnTo>
                    <a:pt x="70" y="307"/>
                  </a:lnTo>
                  <a:lnTo>
                    <a:pt x="70" y="305"/>
                  </a:lnTo>
                  <a:lnTo>
                    <a:pt x="68" y="305"/>
                  </a:lnTo>
                  <a:lnTo>
                    <a:pt x="68" y="303"/>
                  </a:lnTo>
                  <a:lnTo>
                    <a:pt x="66" y="303"/>
                  </a:lnTo>
                  <a:lnTo>
                    <a:pt x="66" y="301"/>
                  </a:lnTo>
                  <a:lnTo>
                    <a:pt x="64" y="299"/>
                  </a:lnTo>
                  <a:lnTo>
                    <a:pt x="66" y="299"/>
                  </a:lnTo>
                  <a:lnTo>
                    <a:pt x="66" y="297"/>
                  </a:lnTo>
                  <a:lnTo>
                    <a:pt x="66" y="295"/>
                  </a:lnTo>
                  <a:lnTo>
                    <a:pt x="64" y="295"/>
                  </a:lnTo>
                  <a:lnTo>
                    <a:pt x="64" y="293"/>
                  </a:lnTo>
                  <a:lnTo>
                    <a:pt x="64" y="291"/>
                  </a:lnTo>
                  <a:lnTo>
                    <a:pt x="62" y="291"/>
                  </a:lnTo>
                  <a:lnTo>
                    <a:pt x="62" y="289"/>
                  </a:lnTo>
                  <a:lnTo>
                    <a:pt x="62" y="287"/>
                  </a:lnTo>
                  <a:lnTo>
                    <a:pt x="60" y="285"/>
                  </a:lnTo>
                  <a:lnTo>
                    <a:pt x="60" y="283"/>
                  </a:lnTo>
                  <a:lnTo>
                    <a:pt x="60" y="281"/>
                  </a:lnTo>
                  <a:lnTo>
                    <a:pt x="62" y="279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3"/>
                  </a:lnTo>
                  <a:lnTo>
                    <a:pt x="62" y="271"/>
                  </a:lnTo>
                  <a:lnTo>
                    <a:pt x="64" y="269"/>
                  </a:lnTo>
                  <a:lnTo>
                    <a:pt x="64" y="267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8" y="263"/>
                  </a:lnTo>
                  <a:lnTo>
                    <a:pt x="68" y="261"/>
                  </a:lnTo>
                  <a:lnTo>
                    <a:pt x="70" y="259"/>
                  </a:lnTo>
                  <a:lnTo>
                    <a:pt x="72" y="259"/>
                  </a:lnTo>
                  <a:lnTo>
                    <a:pt x="72" y="257"/>
                  </a:lnTo>
                  <a:lnTo>
                    <a:pt x="72" y="257"/>
                  </a:lnTo>
                  <a:lnTo>
                    <a:pt x="74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7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76" y="243"/>
                  </a:lnTo>
                  <a:lnTo>
                    <a:pt x="76" y="241"/>
                  </a:lnTo>
                  <a:lnTo>
                    <a:pt x="76" y="238"/>
                  </a:lnTo>
                  <a:lnTo>
                    <a:pt x="76" y="236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30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2" y="228"/>
                  </a:lnTo>
                  <a:lnTo>
                    <a:pt x="82" y="226"/>
                  </a:lnTo>
                  <a:lnTo>
                    <a:pt x="82" y="224"/>
                  </a:lnTo>
                  <a:lnTo>
                    <a:pt x="82" y="222"/>
                  </a:lnTo>
                  <a:lnTo>
                    <a:pt x="84" y="222"/>
                  </a:lnTo>
                  <a:lnTo>
                    <a:pt x="84" y="220"/>
                  </a:lnTo>
                  <a:lnTo>
                    <a:pt x="84" y="218"/>
                  </a:lnTo>
                  <a:lnTo>
                    <a:pt x="84" y="216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0"/>
                  </a:lnTo>
                  <a:lnTo>
                    <a:pt x="88" y="208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90" y="202"/>
                  </a:lnTo>
                  <a:lnTo>
                    <a:pt x="90" y="200"/>
                  </a:lnTo>
                  <a:lnTo>
                    <a:pt x="90" y="198"/>
                  </a:lnTo>
                  <a:lnTo>
                    <a:pt x="90" y="196"/>
                  </a:lnTo>
                  <a:lnTo>
                    <a:pt x="92" y="196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4"/>
                  </a:lnTo>
                  <a:lnTo>
                    <a:pt x="98" y="182"/>
                  </a:lnTo>
                  <a:lnTo>
                    <a:pt x="100" y="182"/>
                  </a:lnTo>
                  <a:lnTo>
                    <a:pt x="102" y="180"/>
                  </a:lnTo>
                  <a:lnTo>
                    <a:pt x="104" y="180"/>
                  </a:lnTo>
                  <a:lnTo>
                    <a:pt x="106" y="178"/>
                  </a:lnTo>
                  <a:lnTo>
                    <a:pt x="108" y="178"/>
                  </a:lnTo>
                  <a:lnTo>
                    <a:pt x="110" y="176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2"/>
                  </a:lnTo>
                  <a:lnTo>
                    <a:pt x="118" y="170"/>
                  </a:lnTo>
                  <a:lnTo>
                    <a:pt x="120" y="170"/>
                  </a:lnTo>
                  <a:lnTo>
                    <a:pt x="120" y="168"/>
                  </a:lnTo>
                  <a:lnTo>
                    <a:pt x="122" y="168"/>
                  </a:lnTo>
                  <a:lnTo>
                    <a:pt x="122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6" y="164"/>
                  </a:lnTo>
                  <a:lnTo>
                    <a:pt x="128" y="164"/>
                  </a:lnTo>
                  <a:lnTo>
                    <a:pt x="130" y="166"/>
                  </a:lnTo>
                  <a:lnTo>
                    <a:pt x="134" y="166"/>
                  </a:lnTo>
                  <a:lnTo>
                    <a:pt x="136" y="166"/>
                  </a:lnTo>
                  <a:lnTo>
                    <a:pt x="136" y="164"/>
                  </a:lnTo>
                  <a:lnTo>
                    <a:pt x="138" y="164"/>
                  </a:lnTo>
                  <a:lnTo>
                    <a:pt x="138" y="162"/>
                  </a:lnTo>
                  <a:lnTo>
                    <a:pt x="140" y="160"/>
                  </a:lnTo>
                  <a:lnTo>
                    <a:pt x="140" y="158"/>
                  </a:lnTo>
                  <a:lnTo>
                    <a:pt x="138" y="158"/>
                  </a:lnTo>
                  <a:lnTo>
                    <a:pt x="138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0" y="150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38" y="14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4" y="140"/>
                  </a:lnTo>
                  <a:lnTo>
                    <a:pt x="146" y="138"/>
                  </a:lnTo>
                  <a:lnTo>
                    <a:pt x="148" y="138"/>
                  </a:lnTo>
                  <a:lnTo>
                    <a:pt x="150" y="138"/>
                  </a:lnTo>
                  <a:lnTo>
                    <a:pt x="150" y="136"/>
                  </a:lnTo>
                  <a:lnTo>
                    <a:pt x="152" y="136"/>
                  </a:lnTo>
                  <a:lnTo>
                    <a:pt x="154" y="134"/>
                  </a:lnTo>
                  <a:lnTo>
                    <a:pt x="156" y="134"/>
                  </a:lnTo>
                  <a:lnTo>
                    <a:pt x="158" y="132"/>
                  </a:lnTo>
                  <a:lnTo>
                    <a:pt x="160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0"/>
                  </a:lnTo>
                  <a:lnTo>
                    <a:pt x="164" y="130"/>
                  </a:lnTo>
                  <a:lnTo>
                    <a:pt x="164" y="128"/>
                  </a:lnTo>
                  <a:lnTo>
                    <a:pt x="166" y="128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70" y="128"/>
                  </a:lnTo>
                  <a:lnTo>
                    <a:pt x="172" y="128"/>
                  </a:lnTo>
                  <a:lnTo>
                    <a:pt x="174" y="128"/>
                  </a:lnTo>
                  <a:lnTo>
                    <a:pt x="176" y="130"/>
                  </a:lnTo>
                  <a:lnTo>
                    <a:pt x="178" y="130"/>
                  </a:lnTo>
                  <a:lnTo>
                    <a:pt x="176" y="130"/>
                  </a:lnTo>
                  <a:lnTo>
                    <a:pt x="178" y="132"/>
                  </a:lnTo>
                  <a:lnTo>
                    <a:pt x="178" y="130"/>
                  </a:lnTo>
                  <a:lnTo>
                    <a:pt x="180" y="132"/>
                  </a:lnTo>
                  <a:lnTo>
                    <a:pt x="182" y="132"/>
                  </a:lnTo>
                  <a:lnTo>
                    <a:pt x="184" y="132"/>
                  </a:lnTo>
                  <a:lnTo>
                    <a:pt x="184" y="130"/>
                  </a:lnTo>
                  <a:lnTo>
                    <a:pt x="186" y="130"/>
                  </a:lnTo>
                  <a:lnTo>
                    <a:pt x="186" y="128"/>
                  </a:lnTo>
                  <a:lnTo>
                    <a:pt x="186" y="126"/>
                  </a:lnTo>
                  <a:lnTo>
                    <a:pt x="188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4" y="122"/>
                  </a:lnTo>
                  <a:lnTo>
                    <a:pt x="196" y="122"/>
                  </a:lnTo>
                  <a:lnTo>
                    <a:pt x="198" y="120"/>
                  </a:lnTo>
                  <a:lnTo>
                    <a:pt x="200" y="120"/>
                  </a:lnTo>
                  <a:lnTo>
                    <a:pt x="202" y="120"/>
                  </a:lnTo>
                  <a:lnTo>
                    <a:pt x="204" y="122"/>
                  </a:lnTo>
                  <a:lnTo>
                    <a:pt x="206" y="122"/>
                  </a:lnTo>
                  <a:lnTo>
                    <a:pt x="208" y="122"/>
                  </a:lnTo>
                  <a:lnTo>
                    <a:pt x="210" y="122"/>
                  </a:lnTo>
                  <a:lnTo>
                    <a:pt x="210" y="124"/>
                  </a:lnTo>
                  <a:lnTo>
                    <a:pt x="212" y="124"/>
                  </a:lnTo>
                  <a:lnTo>
                    <a:pt x="214" y="126"/>
                  </a:lnTo>
                  <a:lnTo>
                    <a:pt x="214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2"/>
                  </a:lnTo>
                  <a:lnTo>
                    <a:pt x="218" y="132"/>
                  </a:lnTo>
                  <a:lnTo>
                    <a:pt x="218" y="130"/>
                  </a:lnTo>
                  <a:lnTo>
                    <a:pt x="220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6" y="132"/>
                  </a:lnTo>
                  <a:lnTo>
                    <a:pt x="228" y="132"/>
                  </a:lnTo>
                  <a:lnTo>
                    <a:pt x="228" y="130"/>
                  </a:lnTo>
                  <a:lnTo>
                    <a:pt x="230" y="130"/>
                  </a:lnTo>
                  <a:lnTo>
                    <a:pt x="230" y="132"/>
                  </a:lnTo>
                  <a:lnTo>
                    <a:pt x="230" y="132"/>
                  </a:lnTo>
                  <a:lnTo>
                    <a:pt x="232" y="132"/>
                  </a:lnTo>
                  <a:lnTo>
                    <a:pt x="230" y="134"/>
                  </a:lnTo>
                  <a:lnTo>
                    <a:pt x="232" y="136"/>
                  </a:lnTo>
                  <a:lnTo>
                    <a:pt x="232" y="138"/>
                  </a:lnTo>
                  <a:lnTo>
                    <a:pt x="234" y="138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40" y="140"/>
                  </a:lnTo>
                  <a:lnTo>
                    <a:pt x="240" y="142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50" y="146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4" y="148"/>
                  </a:lnTo>
                  <a:lnTo>
                    <a:pt x="254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60" y="148"/>
                  </a:lnTo>
                  <a:lnTo>
                    <a:pt x="260" y="146"/>
                  </a:lnTo>
                  <a:lnTo>
                    <a:pt x="262" y="146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8"/>
                  </a:lnTo>
                  <a:lnTo>
                    <a:pt x="266" y="148"/>
                  </a:lnTo>
                  <a:lnTo>
                    <a:pt x="268" y="148"/>
                  </a:lnTo>
                  <a:lnTo>
                    <a:pt x="268" y="150"/>
                  </a:lnTo>
                  <a:lnTo>
                    <a:pt x="270" y="150"/>
                  </a:lnTo>
                  <a:lnTo>
                    <a:pt x="272" y="150"/>
                  </a:lnTo>
                  <a:lnTo>
                    <a:pt x="272" y="152"/>
                  </a:lnTo>
                  <a:lnTo>
                    <a:pt x="274" y="152"/>
                  </a:lnTo>
                  <a:lnTo>
                    <a:pt x="276" y="152"/>
                  </a:lnTo>
                  <a:lnTo>
                    <a:pt x="278" y="152"/>
                  </a:lnTo>
                  <a:lnTo>
                    <a:pt x="280" y="152"/>
                  </a:lnTo>
                  <a:lnTo>
                    <a:pt x="282" y="154"/>
                  </a:lnTo>
                  <a:lnTo>
                    <a:pt x="284" y="154"/>
                  </a:lnTo>
                  <a:lnTo>
                    <a:pt x="286" y="154"/>
                  </a:lnTo>
                  <a:lnTo>
                    <a:pt x="288" y="154"/>
                  </a:lnTo>
                  <a:lnTo>
                    <a:pt x="290" y="156"/>
                  </a:lnTo>
                  <a:lnTo>
                    <a:pt x="292" y="158"/>
                  </a:lnTo>
                  <a:lnTo>
                    <a:pt x="294" y="158"/>
                  </a:lnTo>
                  <a:lnTo>
                    <a:pt x="296" y="160"/>
                  </a:lnTo>
                  <a:lnTo>
                    <a:pt x="298" y="160"/>
                  </a:lnTo>
                  <a:lnTo>
                    <a:pt x="300" y="160"/>
                  </a:lnTo>
                  <a:lnTo>
                    <a:pt x="300" y="162"/>
                  </a:lnTo>
                  <a:lnTo>
                    <a:pt x="302" y="162"/>
                  </a:lnTo>
                  <a:lnTo>
                    <a:pt x="304" y="162"/>
                  </a:lnTo>
                  <a:lnTo>
                    <a:pt x="306" y="162"/>
                  </a:lnTo>
                  <a:lnTo>
                    <a:pt x="308" y="162"/>
                  </a:lnTo>
                  <a:lnTo>
                    <a:pt x="308" y="160"/>
                  </a:lnTo>
                  <a:lnTo>
                    <a:pt x="310" y="160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4" y="162"/>
                  </a:lnTo>
                  <a:lnTo>
                    <a:pt x="316" y="162"/>
                  </a:lnTo>
                  <a:lnTo>
                    <a:pt x="316" y="164"/>
                  </a:lnTo>
                  <a:lnTo>
                    <a:pt x="318" y="164"/>
                  </a:lnTo>
                  <a:lnTo>
                    <a:pt x="320" y="162"/>
                  </a:lnTo>
                  <a:lnTo>
                    <a:pt x="322" y="162"/>
                  </a:lnTo>
                  <a:lnTo>
                    <a:pt x="324" y="164"/>
                  </a:lnTo>
                  <a:lnTo>
                    <a:pt x="324" y="166"/>
                  </a:lnTo>
                  <a:lnTo>
                    <a:pt x="326" y="166"/>
                  </a:lnTo>
                  <a:lnTo>
                    <a:pt x="328" y="164"/>
                  </a:lnTo>
                  <a:lnTo>
                    <a:pt x="330" y="164"/>
                  </a:lnTo>
                  <a:lnTo>
                    <a:pt x="332" y="164"/>
                  </a:lnTo>
                  <a:lnTo>
                    <a:pt x="334" y="162"/>
                  </a:lnTo>
                  <a:lnTo>
                    <a:pt x="336" y="162"/>
                  </a:lnTo>
                  <a:lnTo>
                    <a:pt x="336" y="164"/>
                  </a:lnTo>
                  <a:lnTo>
                    <a:pt x="336" y="166"/>
                  </a:lnTo>
                  <a:lnTo>
                    <a:pt x="336" y="168"/>
                  </a:lnTo>
                  <a:lnTo>
                    <a:pt x="338" y="168"/>
                  </a:lnTo>
                  <a:lnTo>
                    <a:pt x="340" y="168"/>
                  </a:lnTo>
                  <a:lnTo>
                    <a:pt x="340" y="166"/>
                  </a:lnTo>
                  <a:lnTo>
                    <a:pt x="342" y="166"/>
                  </a:lnTo>
                  <a:lnTo>
                    <a:pt x="342" y="164"/>
                  </a:lnTo>
                  <a:lnTo>
                    <a:pt x="342" y="166"/>
                  </a:lnTo>
                  <a:lnTo>
                    <a:pt x="344" y="166"/>
                  </a:lnTo>
                  <a:lnTo>
                    <a:pt x="344" y="164"/>
                  </a:lnTo>
                  <a:lnTo>
                    <a:pt x="346" y="164"/>
                  </a:lnTo>
                  <a:lnTo>
                    <a:pt x="346" y="162"/>
                  </a:lnTo>
                  <a:lnTo>
                    <a:pt x="346" y="160"/>
                  </a:lnTo>
                  <a:lnTo>
                    <a:pt x="348" y="160"/>
                  </a:lnTo>
                  <a:lnTo>
                    <a:pt x="350" y="160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4" y="164"/>
                  </a:lnTo>
                  <a:lnTo>
                    <a:pt x="356" y="164"/>
                  </a:lnTo>
                  <a:lnTo>
                    <a:pt x="356" y="166"/>
                  </a:lnTo>
                  <a:lnTo>
                    <a:pt x="358" y="166"/>
                  </a:lnTo>
                  <a:lnTo>
                    <a:pt x="360" y="166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6" y="164"/>
                  </a:lnTo>
                  <a:lnTo>
                    <a:pt x="366" y="166"/>
                  </a:lnTo>
                  <a:lnTo>
                    <a:pt x="368" y="166"/>
                  </a:lnTo>
                  <a:lnTo>
                    <a:pt x="368" y="168"/>
                  </a:lnTo>
                  <a:lnTo>
                    <a:pt x="368" y="170"/>
                  </a:lnTo>
                  <a:lnTo>
                    <a:pt x="368" y="172"/>
                  </a:lnTo>
                  <a:lnTo>
                    <a:pt x="370" y="172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6" y="174"/>
                  </a:lnTo>
                  <a:lnTo>
                    <a:pt x="376" y="172"/>
                  </a:lnTo>
                  <a:lnTo>
                    <a:pt x="378" y="172"/>
                  </a:lnTo>
                  <a:lnTo>
                    <a:pt x="380" y="172"/>
                  </a:lnTo>
                  <a:lnTo>
                    <a:pt x="380" y="170"/>
                  </a:lnTo>
                  <a:lnTo>
                    <a:pt x="382" y="170"/>
                  </a:lnTo>
                  <a:lnTo>
                    <a:pt x="382" y="168"/>
                  </a:lnTo>
                  <a:lnTo>
                    <a:pt x="384" y="166"/>
                  </a:lnTo>
                  <a:lnTo>
                    <a:pt x="384" y="164"/>
                  </a:lnTo>
                  <a:lnTo>
                    <a:pt x="384" y="166"/>
                  </a:lnTo>
                  <a:lnTo>
                    <a:pt x="384" y="168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70"/>
                  </a:lnTo>
                  <a:lnTo>
                    <a:pt x="388" y="172"/>
                  </a:lnTo>
                  <a:lnTo>
                    <a:pt x="388" y="174"/>
                  </a:lnTo>
                  <a:lnTo>
                    <a:pt x="390" y="174"/>
                  </a:lnTo>
                  <a:lnTo>
                    <a:pt x="388" y="174"/>
                  </a:lnTo>
                  <a:lnTo>
                    <a:pt x="390" y="174"/>
                  </a:lnTo>
                  <a:lnTo>
                    <a:pt x="390" y="176"/>
                  </a:lnTo>
                  <a:lnTo>
                    <a:pt x="392" y="176"/>
                  </a:lnTo>
                  <a:lnTo>
                    <a:pt x="394" y="176"/>
                  </a:lnTo>
                  <a:lnTo>
                    <a:pt x="396" y="176"/>
                  </a:lnTo>
                  <a:lnTo>
                    <a:pt x="396" y="178"/>
                  </a:lnTo>
                  <a:lnTo>
                    <a:pt x="398" y="178"/>
                  </a:lnTo>
                  <a:lnTo>
                    <a:pt x="400" y="180"/>
                  </a:lnTo>
                  <a:lnTo>
                    <a:pt x="402" y="180"/>
                  </a:lnTo>
                  <a:lnTo>
                    <a:pt x="404" y="180"/>
                  </a:lnTo>
                  <a:lnTo>
                    <a:pt x="406" y="180"/>
                  </a:lnTo>
                  <a:lnTo>
                    <a:pt x="408" y="180"/>
                  </a:lnTo>
                  <a:lnTo>
                    <a:pt x="408" y="180"/>
                  </a:lnTo>
                  <a:lnTo>
                    <a:pt x="410" y="180"/>
                  </a:lnTo>
                  <a:lnTo>
                    <a:pt x="410" y="180"/>
                  </a:lnTo>
                  <a:lnTo>
                    <a:pt x="412" y="180"/>
                  </a:lnTo>
                  <a:lnTo>
                    <a:pt x="414" y="180"/>
                  </a:lnTo>
                  <a:lnTo>
                    <a:pt x="418" y="180"/>
                  </a:lnTo>
                  <a:lnTo>
                    <a:pt x="420" y="180"/>
                  </a:lnTo>
                  <a:lnTo>
                    <a:pt x="422" y="180"/>
                  </a:lnTo>
                  <a:lnTo>
                    <a:pt x="424" y="180"/>
                  </a:lnTo>
                  <a:lnTo>
                    <a:pt x="424" y="180"/>
                  </a:lnTo>
                  <a:lnTo>
                    <a:pt x="426" y="180"/>
                  </a:lnTo>
                  <a:lnTo>
                    <a:pt x="428" y="180"/>
                  </a:lnTo>
                  <a:lnTo>
                    <a:pt x="430" y="180"/>
                  </a:lnTo>
                  <a:lnTo>
                    <a:pt x="432" y="180"/>
                  </a:lnTo>
                  <a:lnTo>
                    <a:pt x="432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8" y="178"/>
                  </a:lnTo>
                  <a:lnTo>
                    <a:pt x="438" y="176"/>
                  </a:lnTo>
                  <a:lnTo>
                    <a:pt x="440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4" y="178"/>
                  </a:lnTo>
                  <a:lnTo>
                    <a:pt x="446" y="178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2" y="176"/>
                  </a:lnTo>
                  <a:lnTo>
                    <a:pt x="452" y="174"/>
                  </a:lnTo>
                  <a:lnTo>
                    <a:pt x="454" y="174"/>
                  </a:lnTo>
                  <a:lnTo>
                    <a:pt x="456" y="174"/>
                  </a:lnTo>
                  <a:lnTo>
                    <a:pt x="458" y="172"/>
                  </a:lnTo>
                  <a:lnTo>
                    <a:pt x="458" y="172"/>
                  </a:lnTo>
                  <a:lnTo>
                    <a:pt x="458" y="170"/>
                  </a:lnTo>
                  <a:lnTo>
                    <a:pt x="458" y="168"/>
                  </a:lnTo>
                  <a:lnTo>
                    <a:pt x="460" y="168"/>
                  </a:lnTo>
                  <a:lnTo>
                    <a:pt x="460" y="166"/>
                  </a:lnTo>
                  <a:lnTo>
                    <a:pt x="462" y="166"/>
                  </a:lnTo>
                  <a:lnTo>
                    <a:pt x="464" y="166"/>
                  </a:lnTo>
                  <a:lnTo>
                    <a:pt x="466" y="166"/>
                  </a:lnTo>
                  <a:lnTo>
                    <a:pt x="466" y="164"/>
                  </a:lnTo>
                  <a:lnTo>
                    <a:pt x="468" y="164"/>
                  </a:lnTo>
                  <a:lnTo>
                    <a:pt x="470" y="164"/>
                  </a:lnTo>
                  <a:lnTo>
                    <a:pt x="472" y="164"/>
                  </a:lnTo>
                  <a:lnTo>
                    <a:pt x="472" y="162"/>
                  </a:lnTo>
                  <a:lnTo>
                    <a:pt x="474" y="162"/>
                  </a:lnTo>
                  <a:lnTo>
                    <a:pt x="476" y="162"/>
                  </a:lnTo>
                  <a:lnTo>
                    <a:pt x="478" y="162"/>
                  </a:lnTo>
                  <a:lnTo>
                    <a:pt x="480" y="162"/>
                  </a:lnTo>
                  <a:lnTo>
                    <a:pt x="482" y="162"/>
                  </a:lnTo>
                  <a:lnTo>
                    <a:pt x="482" y="160"/>
                  </a:lnTo>
                  <a:lnTo>
                    <a:pt x="484" y="160"/>
                  </a:lnTo>
                  <a:lnTo>
                    <a:pt x="486" y="160"/>
                  </a:lnTo>
                  <a:lnTo>
                    <a:pt x="488" y="160"/>
                  </a:lnTo>
                  <a:lnTo>
                    <a:pt x="488" y="158"/>
                  </a:lnTo>
                  <a:lnTo>
                    <a:pt x="491" y="158"/>
                  </a:lnTo>
                  <a:lnTo>
                    <a:pt x="493" y="158"/>
                  </a:lnTo>
                  <a:lnTo>
                    <a:pt x="495" y="158"/>
                  </a:lnTo>
                  <a:lnTo>
                    <a:pt x="497" y="156"/>
                  </a:lnTo>
                  <a:lnTo>
                    <a:pt x="499" y="156"/>
                  </a:lnTo>
                  <a:lnTo>
                    <a:pt x="501" y="154"/>
                  </a:lnTo>
                  <a:lnTo>
                    <a:pt x="503" y="154"/>
                  </a:lnTo>
                  <a:lnTo>
                    <a:pt x="505" y="154"/>
                  </a:lnTo>
                  <a:lnTo>
                    <a:pt x="505" y="152"/>
                  </a:lnTo>
                  <a:lnTo>
                    <a:pt x="507" y="152"/>
                  </a:lnTo>
                  <a:lnTo>
                    <a:pt x="507" y="152"/>
                  </a:lnTo>
                  <a:lnTo>
                    <a:pt x="509" y="150"/>
                  </a:lnTo>
                  <a:lnTo>
                    <a:pt x="513" y="150"/>
                  </a:lnTo>
                  <a:lnTo>
                    <a:pt x="515" y="150"/>
                  </a:lnTo>
                  <a:lnTo>
                    <a:pt x="517" y="148"/>
                  </a:lnTo>
                  <a:lnTo>
                    <a:pt x="519" y="148"/>
                  </a:lnTo>
                  <a:lnTo>
                    <a:pt x="521" y="148"/>
                  </a:lnTo>
                  <a:lnTo>
                    <a:pt x="523" y="146"/>
                  </a:lnTo>
                  <a:lnTo>
                    <a:pt x="525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3" y="144"/>
                  </a:lnTo>
                  <a:lnTo>
                    <a:pt x="533" y="142"/>
                  </a:lnTo>
                  <a:lnTo>
                    <a:pt x="535" y="142"/>
                  </a:lnTo>
                  <a:lnTo>
                    <a:pt x="535" y="140"/>
                  </a:lnTo>
                  <a:lnTo>
                    <a:pt x="537" y="140"/>
                  </a:lnTo>
                  <a:lnTo>
                    <a:pt x="537" y="138"/>
                  </a:lnTo>
                  <a:lnTo>
                    <a:pt x="539" y="138"/>
                  </a:lnTo>
                  <a:lnTo>
                    <a:pt x="539" y="136"/>
                  </a:lnTo>
                  <a:lnTo>
                    <a:pt x="541" y="136"/>
                  </a:lnTo>
                  <a:lnTo>
                    <a:pt x="541" y="134"/>
                  </a:lnTo>
                  <a:lnTo>
                    <a:pt x="543" y="134"/>
                  </a:lnTo>
                  <a:lnTo>
                    <a:pt x="545" y="134"/>
                  </a:lnTo>
                  <a:lnTo>
                    <a:pt x="545" y="132"/>
                  </a:lnTo>
                  <a:lnTo>
                    <a:pt x="547" y="132"/>
                  </a:lnTo>
                  <a:lnTo>
                    <a:pt x="549" y="132"/>
                  </a:lnTo>
                  <a:lnTo>
                    <a:pt x="549" y="132"/>
                  </a:lnTo>
                  <a:lnTo>
                    <a:pt x="551" y="132"/>
                  </a:lnTo>
                  <a:lnTo>
                    <a:pt x="553" y="132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7" y="128"/>
                  </a:lnTo>
                  <a:lnTo>
                    <a:pt x="559" y="128"/>
                  </a:lnTo>
                  <a:lnTo>
                    <a:pt x="561" y="126"/>
                  </a:lnTo>
                  <a:lnTo>
                    <a:pt x="563" y="126"/>
                  </a:lnTo>
                  <a:lnTo>
                    <a:pt x="565" y="126"/>
                  </a:lnTo>
                  <a:lnTo>
                    <a:pt x="565" y="124"/>
                  </a:lnTo>
                  <a:lnTo>
                    <a:pt x="567" y="124"/>
                  </a:lnTo>
                  <a:lnTo>
                    <a:pt x="569" y="124"/>
                  </a:lnTo>
                  <a:lnTo>
                    <a:pt x="571" y="122"/>
                  </a:lnTo>
                  <a:lnTo>
                    <a:pt x="573" y="120"/>
                  </a:lnTo>
                  <a:lnTo>
                    <a:pt x="575" y="118"/>
                  </a:lnTo>
                  <a:lnTo>
                    <a:pt x="577" y="116"/>
                  </a:lnTo>
                  <a:lnTo>
                    <a:pt x="579" y="116"/>
                  </a:lnTo>
                  <a:lnTo>
                    <a:pt x="581" y="116"/>
                  </a:lnTo>
                  <a:lnTo>
                    <a:pt x="583" y="114"/>
                  </a:lnTo>
                  <a:lnTo>
                    <a:pt x="585" y="114"/>
                  </a:lnTo>
                  <a:lnTo>
                    <a:pt x="587" y="112"/>
                  </a:lnTo>
                  <a:lnTo>
                    <a:pt x="589" y="110"/>
                  </a:lnTo>
                  <a:lnTo>
                    <a:pt x="591" y="108"/>
                  </a:lnTo>
                  <a:lnTo>
                    <a:pt x="593" y="106"/>
                  </a:lnTo>
                  <a:lnTo>
                    <a:pt x="595" y="104"/>
                  </a:lnTo>
                  <a:lnTo>
                    <a:pt x="595" y="102"/>
                  </a:lnTo>
                  <a:lnTo>
                    <a:pt x="595" y="100"/>
                  </a:lnTo>
                  <a:lnTo>
                    <a:pt x="595" y="98"/>
                  </a:lnTo>
                  <a:lnTo>
                    <a:pt x="595" y="96"/>
                  </a:lnTo>
                  <a:lnTo>
                    <a:pt x="597" y="94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597" y="92"/>
                  </a:lnTo>
                  <a:lnTo>
                    <a:pt x="599" y="90"/>
                  </a:lnTo>
                  <a:lnTo>
                    <a:pt x="599" y="88"/>
                  </a:lnTo>
                  <a:lnTo>
                    <a:pt x="599" y="86"/>
                  </a:lnTo>
                  <a:lnTo>
                    <a:pt x="601" y="86"/>
                  </a:lnTo>
                  <a:lnTo>
                    <a:pt x="599" y="86"/>
                  </a:lnTo>
                  <a:lnTo>
                    <a:pt x="601" y="84"/>
                  </a:lnTo>
                  <a:lnTo>
                    <a:pt x="603" y="84"/>
                  </a:lnTo>
                  <a:lnTo>
                    <a:pt x="603" y="82"/>
                  </a:lnTo>
                  <a:lnTo>
                    <a:pt x="603" y="82"/>
                  </a:lnTo>
                  <a:lnTo>
                    <a:pt x="603" y="80"/>
                  </a:lnTo>
                  <a:lnTo>
                    <a:pt x="605" y="80"/>
                  </a:lnTo>
                  <a:lnTo>
                    <a:pt x="607" y="78"/>
                  </a:lnTo>
                  <a:lnTo>
                    <a:pt x="609" y="78"/>
                  </a:lnTo>
                  <a:lnTo>
                    <a:pt x="611" y="78"/>
                  </a:lnTo>
                  <a:lnTo>
                    <a:pt x="611" y="76"/>
                  </a:lnTo>
                  <a:lnTo>
                    <a:pt x="613" y="74"/>
                  </a:lnTo>
                  <a:lnTo>
                    <a:pt x="615" y="74"/>
                  </a:lnTo>
                  <a:lnTo>
                    <a:pt x="617" y="74"/>
                  </a:lnTo>
                  <a:lnTo>
                    <a:pt x="619" y="72"/>
                  </a:lnTo>
                  <a:lnTo>
                    <a:pt x="621" y="72"/>
                  </a:lnTo>
                  <a:lnTo>
                    <a:pt x="623" y="72"/>
                  </a:lnTo>
                  <a:lnTo>
                    <a:pt x="625" y="70"/>
                  </a:lnTo>
                  <a:lnTo>
                    <a:pt x="627" y="70"/>
                  </a:lnTo>
                  <a:lnTo>
                    <a:pt x="629" y="70"/>
                  </a:lnTo>
                  <a:lnTo>
                    <a:pt x="631" y="70"/>
                  </a:lnTo>
                  <a:lnTo>
                    <a:pt x="633" y="70"/>
                  </a:lnTo>
                  <a:lnTo>
                    <a:pt x="635" y="70"/>
                  </a:lnTo>
                  <a:lnTo>
                    <a:pt x="637" y="70"/>
                  </a:lnTo>
                  <a:lnTo>
                    <a:pt x="637" y="72"/>
                  </a:lnTo>
                  <a:lnTo>
                    <a:pt x="637" y="70"/>
                  </a:lnTo>
                  <a:lnTo>
                    <a:pt x="637" y="72"/>
                  </a:lnTo>
                  <a:lnTo>
                    <a:pt x="639" y="72"/>
                  </a:lnTo>
                  <a:lnTo>
                    <a:pt x="641" y="72"/>
                  </a:lnTo>
                  <a:lnTo>
                    <a:pt x="643" y="74"/>
                  </a:lnTo>
                  <a:lnTo>
                    <a:pt x="645" y="74"/>
                  </a:lnTo>
                  <a:lnTo>
                    <a:pt x="647" y="74"/>
                  </a:lnTo>
                  <a:lnTo>
                    <a:pt x="649" y="74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5" y="74"/>
                  </a:lnTo>
                  <a:lnTo>
                    <a:pt x="657" y="74"/>
                  </a:lnTo>
                  <a:lnTo>
                    <a:pt x="659" y="74"/>
                  </a:lnTo>
                  <a:lnTo>
                    <a:pt x="661" y="74"/>
                  </a:lnTo>
                  <a:lnTo>
                    <a:pt x="663" y="74"/>
                  </a:lnTo>
                  <a:lnTo>
                    <a:pt x="665" y="74"/>
                  </a:lnTo>
                  <a:lnTo>
                    <a:pt x="667" y="74"/>
                  </a:lnTo>
                  <a:lnTo>
                    <a:pt x="669" y="74"/>
                  </a:lnTo>
                  <a:lnTo>
                    <a:pt x="671" y="74"/>
                  </a:lnTo>
                  <a:lnTo>
                    <a:pt x="673" y="74"/>
                  </a:lnTo>
                  <a:lnTo>
                    <a:pt x="675" y="74"/>
                  </a:lnTo>
                  <a:lnTo>
                    <a:pt x="677" y="74"/>
                  </a:lnTo>
                  <a:lnTo>
                    <a:pt x="677" y="72"/>
                  </a:lnTo>
                  <a:lnTo>
                    <a:pt x="679" y="72"/>
                  </a:lnTo>
                  <a:lnTo>
                    <a:pt x="681" y="72"/>
                  </a:lnTo>
                  <a:lnTo>
                    <a:pt x="683" y="72"/>
                  </a:lnTo>
                  <a:lnTo>
                    <a:pt x="685" y="70"/>
                  </a:lnTo>
                  <a:lnTo>
                    <a:pt x="687" y="70"/>
                  </a:lnTo>
                  <a:lnTo>
                    <a:pt x="689" y="70"/>
                  </a:lnTo>
                  <a:lnTo>
                    <a:pt x="691" y="68"/>
                  </a:lnTo>
                  <a:lnTo>
                    <a:pt x="693" y="68"/>
                  </a:lnTo>
                  <a:lnTo>
                    <a:pt x="695" y="68"/>
                  </a:lnTo>
                  <a:lnTo>
                    <a:pt x="697" y="68"/>
                  </a:lnTo>
                  <a:lnTo>
                    <a:pt x="699" y="68"/>
                  </a:lnTo>
                  <a:lnTo>
                    <a:pt x="699" y="68"/>
                  </a:lnTo>
                  <a:lnTo>
                    <a:pt x="701" y="68"/>
                  </a:lnTo>
                  <a:lnTo>
                    <a:pt x="703" y="68"/>
                  </a:lnTo>
                  <a:lnTo>
                    <a:pt x="705" y="66"/>
                  </a:lnTo>
                  <a:lnTo>
                    <a:pt x="707" y="66"/>
                  </a:lnTo>
                  <a:lnTo>
                    <a:pt x="709" y="66"/>
                  </a:lnTo>
                  <a:lnTo>
                    <a:pt x="709" y="64"/>
                  </a:lnTo>
                  <a:lnTo>
                    <a:pt x="711" y="64"/>
                  </a:lnTo>
                  <a:lnTo>
                    <a:pt x="711" y="62"/>
                  </a:lnTo>
                  <a:lnTo>
                    <a:pt x="713" y="58"/>
                  </a:lnTo>
                  <a:lnTo>
                    <a:pt x="715" y="56"/>
                  </a:lnTo>
                  <a:lnTo>
                    <a:pt x="717" y="54"/>
                  </a:lnTo>
                  <a:lnTo>
                    <a:pt x="719" y="54"/>
                  </a:lnTo>
                  <a:lnTo>
                    <a:pt x="721" y="52"/>
                  </a:lnTo>
                  <a:lnTo>
                    <a:pt x="723" y="52"/>
                  </a:lnTo>
                  <a:lnTo>
                    <a:pt x="725" y="52"/>
                  </a:lnTo>
                  <a:lnTo>
                    <a:pt x="727" y="52"/>
                  </a:lnTo>
                  <a:lnTo>
                    <a:pt x="729" y="52"/>
                  </a:lnTo>
                  <a:lnTo>
                    <a:pt x="731" y="52"/>
                  </a:lnTo>
                  <a:lnTo>
                    <a:pt x="731" y="50"/>
                  </a:lnTo>
                  <a:lnTo>
                    <a:pt x="733" y="50"/>
                  </a:lnTo>
                  <a:lnTo>
                    <a:pt x="737" y="50"/>
                  </a:lnTo>
                  <a:lnTo>
                    <a:pt x="737" y="48"/>
                  </a:lnTo>
                  <a:lnTo>
                    <a:pt x="739" y="48"/>
                  </a:lnTo>
                  <a:lnTo>
                    <a:pt x="741" y="48"/>
                  </a:lnTo>
                  <a:lnTo>
                    <a:pt x="743" y="48"/>
                  </a:lnTo>
                  <a:lnTo>
                    <a:pt x="745" y="46"/>
                  </a:lnTo>
                  <a:lnTo>
                    <a:pt x="747" y="46"/>
                  </a:lnTo>
                  <a:lnTo>
                    <a:pt x="747" y="46"/>
                  </a:lnTo>
                  <a:lnTo>
                    <a:pt x="749" y="46"/>
                  </a:lnTo>
                  <a:lnTo>
                    <a:pt x="751" y="46"/>
                  </a:lnTo>
                  <a:lnTo>
                    <a:pt x="753" y="46"/>
                  </a:lnTo>
                  <a:lnTo>
                    <a:pt x="755" y="44"/>
                  </a:lnTo>
                  <a:lnTo>
                    <a:pt x="757" y="44"/>
                  </a:lnTo>
                  <a:lnTo>
                    <a:pt x="759" y="44"/>
                  </a:lnTo>
                  <a:lnTo>
                    <a:pt x="761" y="42"/>
                  </a:lnTo>
                  <a:lnTo>
                    <a:pt x="763" y="42"/>
                  </a:lnTo>
                  <a:lnTo>
                    <a:pt x="765" y="40"/>
                  </a:lnTo>
                  <a:lnTo>
                    <a:pt x="767" y="40"/>
                  </a:lnTo>
                  <a:lnTo>
                    <a:pt x="769" y="40"/>
                  </a:lnTo>
                  <a:lnTo>
                    <a:pt x="771" y="40"/>
                  </a:lnTo>
                  <a:lnTo>
                    <a:pt x="773" y="40"/>
                  </a:lnTo>
                  <a:lnTo>
                    <a:pt x="775" y="40"/>
                  </a:lnTo>
                  <a:lnTo>
                    <a:pt x="777" y="40"/>
                  </a:lnTo>
                  <a:lnTo>
                    <a:pt x="779" y="40"/>
                  </a:lnTo>
                  <a:lnTo>
                    <a:pt x="781" y="40"/>
                  </a:lnTo>
                  <a:lnTo>
                    <a:pt x="783" y="40"/>
                  </a:lnTo>
                  <a:lnTo>
                    <a:pt x="789" y="40"/>
                  </a:lnTo>
                  <a:lnTo>
                    <a:pt x="791" y="40"/>
                  </a:lnTo>
                  <a:lnTo>
                    <a:pt x="793" y="40"/>
                  </a:lnTo>
                  <a:close/>
                  <a:moveTo>
                    <a:pt x="977" y="20"/>
                  </a:moveTo>
                  <a:lnTo>
                    <a:pt x="975" y="20"/>
                  </a:lnTo>
                  <a:lnTo>
                    <a:pt x="977" y="20"/>
                  </a:lnTo>
                  <a:close/>
                  <a:moveTo>
                    <a:pt x="1766" y="0"/>
                  </a:moveTo>
                  <a:lnTo>
                    <a:pt x="1768" y="0"/>
                  </a:lnTo>
                  <a:lnTo>
                    <a:pt x="1770" y="0"/>
                  </a:lnTo>
                  <a:lnTo>
                    <a:pt x="1772" y="0"/>
                  </a:lnTo>
                  <a:lnTo>
                    <a:pt x="1774" y="2"/>
                  </a:lnTo>
                  <a:lnTo>
                    <a:pt x="1776" y="4"/>
                  </a:lnTo>
                  <a:lnTo>
                    <a:pt x="1778" y="4"/>
                  </a:lnTo>
                  <a:lnTo>
                    <a:pt x="1780" y="4"/>
                  </a:lnTo>
                  <a:lnTo>
                    <a:pt x="1782" y="4"/>
                  </a:lnTo>
                  <a:lnTo>
                    <a:pt x="1784" y="4"/>
                  </a:lnTo>
                  <a:lnTo>
                    <a:pt x="1786" y="4"/>
                  </a:lnTo>
                  <a:lnTo>
                    <a:pt x="1788" y="4"/>
                  </a:lnTo>
                  <a:lnTo>
                    <a:pt x="1790" y="6"/>
                  </a:lnTo>
                  <a:lnTo>
                    <a:pt x="1792" y="6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798" y="8"/>
                  </a:lnTo>
                  <a:lnTo>
                    <a:pt x="1800" y="8"/>
                  </a:lnTo>
                  <a:lnTo>
                    <a:pt x="1802" y="8"/>
                  </a:lnTo>
                  <a:lnTo>
                    <a:pt x="1804" y="8"/>
                  </a:lnTo>
                  <a:lnTo>
                    <a:pt x="1806" y="8"/>
                  </a:lnTo>
                  <a:lnTo>
                    <a:pt x="1806" y="10"/>
                  </a:lnTo>
                  <a:lnTo>
                    <a:pt x="1808" y="10"/>
                  </a:lnTo>
                  <a:lnTo>
                    <a:pt x="1808" y="10"/>
                  </a:lnTo>
                  <a:lnTo>
                    <a:pt x="1810" y="10"/>
                  </a:lnTo>
                  <a:lnTo>
                    <a:pt x="1812" y="10"/>
                  </a:lnTo>
                  <a:lnTo>
                    <a:pt x="1814" y="10"/>
                  </a:lnTo>
                  <a:lnTo>
                    <a:pt x="1818" y="10"/>
                  </a:lnTo>
                  <a:lnTo>
                    <a:pt x="1820" y="10"/>
                  </a:lnTo>
                  <a:lnTo>
                    <a:pt x="1822" y="12"/>
                  </a:lnTo>
                  <a:lnTo>
                    <a:pt x="1824" y="10"/>
                  </a:lnTo>
                  <a:lnTo>
                    <a:pt x="1826" y="10"/>
                  </a:lnTo>
                  <a:lnTo>
                    <a:pt x="1828" y="10"/>
                  </a:lnTo>
                  <a:lnTo>
                    <a:pt x="1830" y="10"/>
                  </a:lnTo>
                  <a:lnTo>
                    <a:pt x="1830" y="12"/>
                  </a:lnTo>
                  <a:lnTo>
                    <a:pt x="1832" y="12"/>
                  </a:lnTo>
                  <a:lnTo>
                    <a:pt x="1834" y="12"/>
                  </a:lnTo>
                  <a:lnTo>
                    <a:pt x="1836" y="14"/>
                  </a:lnTo>
                  <a:lnTo>
                    <a:pt x="1838" y="14"/>
                  </a:lnTo>
                  <a:lnTo>
                    <a:pt x="1840" y="14"/>
                  </a:lnTo>
                  <a:lnTo>
                    <a:pt x="1842" y="16"/>
                  </a:lnTo>
                  <a:lnTo>
                    <a:pt x="1844" y="16"/>
                  </a:lnTo>
                  <a:lnTo>
                    <a:pt x="1846" y="18"/>
                  </a:lnTo>
                  <a:lnTo>
                    <a:pt x="1848" y="18"/>
                  </a:lnTo>
                  <a:lnTo>
                    <a:pt x="1848" y="20"/>
                  </a:lnTo>
                  <a:lnTo>
                    <a:pt x="1846" y="20"/>
                  </a:lnTo>
                  <a:lnTo>
                    <a:pt x="1844" y="22"/>
                  </a:lnTo>
                  <a:lnTo>
                    <a:pt x="1842" y="22"/>
                  </a:lnTo>
                  <a:lnTo>
                    <a:pt x="1840" y="22"/>
                  </a:lnTo>
                  <a:lnTo>
                    <a:pt x="1838" y="24"/>
                  </a:lnTo>
                  <a:lnTo>
                    <a:pt x="1836" y="24"/>
                  </a:lnTo>
                  <a:lnTo>
                    <a:pt x="1834" y="26"/>
                  </a:lnTo>
                  <a:lnTo>
                    <a:pt x="1832" y="26"/>
                  </a:lnTo>
                  <a:lnTo>
                    <a:pt x="1830" y="26"/>
                  </a:lnTo>
                  <a:lnTo>
                    <a:pt x="1826" y="26"/>
                  </a:lnTo>
                  <a:lnTo>
                    <a:pt x="1824" y="28"/>
                  </a:lnTo>
                  <a:lnTo>
                    <a:pt x="1822" y="28"/>
                  </a:lnTo>
                  <a:lnTo>
                    <a:pt x="1820" y="30"/>
                  </a:lnTo>
                  <a:lnTo>
                    <a:pt x="1818" y="30"/>
                  </a:lnTo>
                  <a:lnTo>
                    <a:pt x="1812" y="32"/>
                  </a:lnTo>
                  <a:lnTo>
                    <a:pt x="1810" y="32"/>
                  </a:lnTo>
                  <a:lnTo>
                    <a:pt x="1808" y="34"/>
                  </a:lnTo>
                  <a:lnTo>
                    <a:pt x="1806" y="34"/>
                  </a:lnTo>
                  <a:lnTo>
                    <a:pt x="1804" y="34"/>
                  </a:lnTo>
                  <a:lnTo>
                    <a:pt x="1802" y="34"/>
                  </a:lnTo>
                  <a:lnTo>
                    <a:pt x="1800" y="34"/>
                  </a:lnTo>
                  <a:lnTo>
                    <a:pt x="1798" y="34"/>
                  </a:lnTo>
                  <a:lnTo>
                    <a:pt x="1796" y="34"/>
                  </a:lnTo>
                  <a:lnTo>
                    <a:pt x="1794" y="34"/>
                  </a:lnTo>
                  <a:lnTo>
                    <a:pt x="1792" y="34"/>
                  </a:lnTo>
                  <a:lnTo>
                    <a:pt x="1790" y="36"/>
                  </a:lnTo>
                  <a:lnTo>
                    <a:pt x="1788" y="36"/>
                  </a:lnTo>
                  <a:lnTo>
                    <a:pt x="1786" y="36"/>
                  </a:lnTo>
                  <a:lnTo>
                    <a:pt x="1784" y="38"/>
                  </a:lnTo>
                  <a:lnTo>
                    <a:pt x="1784" y="40"/>
                  </a:lnTo>
                  <a:lnTo>
                    <a:pt x="1782" y="40"/>
                  </a:lnTo>
                  <a:lnTo>
                    <a:pt x="1780" y="40"/>
                  </a:lnTo>
                  <a:lnTo>
                    <a:pt x="1778" y="40"/>
                  </a:lnTo>
                  <a:lnTo>
                    <a:pt x="1776" y="40"/>
                  </a:lnTo>
                  <a:lnTo>
                    <a:pt x="1774" y="40"/>
                  </a:lnTo>
                  <a:lnTo>
                    <a:pt x="1774" y="38"/>
                  </a:lnTo>
                  <a:lnTo>
                    <a:pt x="1772" y="38"/>
                  </a:lnTo>
                  <a:lnTo>
                    <a:pt x="1770" y="36"/>
                  </a:lnTo>
                  <a:lnTo>
                    <a:pt x="1770" y="36"/>
                  </a:lnTo>
                  <a:lnTo>
                    <a:pt x="1768" y="36"/>
                  </a:lnTo>
                  <a:lnTo>
                    <a:pt x="1768" y="34"/>
                  </a:lnTo>
                  <a:lnTo>
                    <a:pt x="1766" y="32"/>
                  </a:lnTo>
                  <a:lnTo>
                    <a:pt x="1764" y="32"/>
                  </a:lnTo>
                  <a:lnTo>
                    <a:pt x="1764" y="30"/>
                  </a:lnTo>
                  <a:lnTo>
                    <a:pt x="1762" y="30"/>
                  </a:lnTo>
                  <a:lnTo>
                    <a:pt x="1759" y="30"/>
                  </a:lnTo>
                  <a:lnTo>
                    <a:pt x="1759" y="30"/>
                  </a:lnTo>
                  <a:lnTo>
                    <a:pt x="1757" y="28"/>
                  </a:lnTo>
                  <a:lnTo>
                    <a:pt x="1755" y="28"/>
                  </a:lnTo>
                  <a:lnTo>
                    <a:pt x="1753" y="28"/>
                  </a:lnTo>
                  <a:lnTo>
                    <a:pt x="1751" y="28"/>
                  </a:lnTo>
                  <a:lnTo>
                    <a:pt x="1751" y="26"/>
                  </a:lnTo>
                  <a:lnTo>
                    <a:pt x="1749" y="26"/>
                  </a:lnTo>
                  <a:lnTo>
                    <a:pt x="1747" y="26"/>
                  </a:lnTo>
                  <a:lnTo>
                    <a:pt x="1747" y="24"/>
                  </a:lnTo>
                  <a:lnTo>
                    <a:pt x="1747" y="22"/>
                  </a:lnTo>
                  <a:lnTo>
                    <a:pt x="1745" y="20"/>
                  </a:lnTo>
                  <a:lnTo>
                    <a:pt x="1743" y="18"/>
                  </a:lnTo>
                  <a:lnTo>
                    <a:pt x="1743" y="16"/>
                  </a:lnTo>
                  <a:lnTo>
                    <a:pt x="1743" y="14"/>
                  </a:lnTo>
                  <a:lnTo>
                    <a:pt x="1741" y="14"/>
                  </a:lnTo>
                  <a:lnTo>
                    <a:pt x="1741" y="12"/>
                  </a:lnTo>
                  <a:lnTo>
                    <a:pt x="1739" y="10"/>
                  </a:lnTo>
                  <a:lnTo>
                    <a:pt x="1739" y="8"/>
                  </a:lnTo>
                  <a:lnTo>
                    <a:pt x="1737" y="8"/>
                  </a:lnTo>
                  <a:lnTo>
                    <a:pt x="1739" y="8"/>
                  </a:lnTo>
                  <a:lnTo>
                    <a:pt x="1739" y="6"/>
                  </a:lnTo>
                  <a:lnTo>
                    <a:pt x="1741" y="6"/>
                  </a:lnTo>
                  <a:lnTo>
                    <a:pt x="1743" y="6"/>
                  </a:lnTo>
                  <a:lnTo>
                    <a:pt x="1745" y="6"/>
                  </a:lnTo>
                  <a:lnTo>
                    <a:pt x="1747" y="6"/>
                  </a:lnTo>
                  <a:lnTo>
                    <a:pt x="1749" y="4"/>
                  </a:lnTo>
                  <a:lnTo>
                    <a:pt x="1751" y="4"/>
                  </a:lnTo>
                  <a:lnTo>
                    <a:pt x="1751" y="2"/>
                  </a:lnTo>
                  <a:lnTo>
                    <a:pt x="1753" y="2"/>
                  </a:lnTo>
                  <a:lnTo>
                    <a:pt x="1755" y="2"/>
                  </a:lnTo>
                  <a:lnTo>
                    <a:pt x="1757" y="0"/>
                  </a:lnTo>
                  <a:lnTo>
                    <a:pt x="1759" y="0"/>
                  </a:lnTo>
                  <a:lnTo>
                    <a:pt x="1759" y="0"/>
                  </a:lnTo>
                  <a:lnTo>
                    <a:pt x="1762" y="0"/>
                  </a:lnTo>
                  <a:lnTo>
                    <a:pt x="1764" y="0"/>
                  </a:lnTo>
                  <a:lnTo>
                    <a:pt x="1766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6980580" y="1805629"/>
              <a:ext cx="1424237" cy="558131"/>
            </a:xfrm>
            <a:custGeom>
              <a:avLst/>
              <a:gdLst>
                <a:gd name="T0" fmla="*/ 947 w 1207"/>
                <a:gd name="T1" fmla="*/ 359 h 473"/>
                <a:gd name="T2" fmla="*/ 1191 w 1207"/>
                <a:gd name="T3" fmla="*/ 303 h 473"/>
                <a:gd name="T4" fmla="*/ 145 w 1207"/>
                <a:gd name="T5" fmla="*/ 187 h 473"/>
                <a:gd name="T6" fmla="*/ 451 w 1207"/>
                <a:gd name="T7" fmla="*/ 119 h 473"/>
                <a:gd name="T8" fmla="*/ 531 w 1207"/>
                <a:gd name="T9" fmla="*/ 104 h 473"/>
                <a:gd name="T10" fmla="*/ 38 w 1207"/>
                <a:gd name="T11" fmla="*/ 100 h 473"/>
                <a:gd name="T12" fmla="*/ 32 w 1207"/>
                <a:gd name="T13" fmla="*/ 86 h 473"/>
                <a:gd name="T14" fmla="*/ 151 w 1207"/>
                <a:gd name="T15" fmla="*/ 80 h 473"/>
                <a:gd name="T16" fmla="*/ 97 w 1207"/>
                <a:gd name="T17" fmla="*/ 78 h 473"/>
                <a:gd name="T18" fmla="*/ 213 w 1207"/>
                <a:gd name="T19" fmla="*/ 74 h 473"/>
                <a:gd name="T20" fmla="*/ 203 w 1207"/>
                <a:gd name="T21" fmla="*/ 68 h 473"/>
                <a:gd name="T22" fmla="*/ 247 w 1207"/>
                <a:gd name="T23" fmla="*/ 34 h 473"/>
                <a:gd name="T24" fmla="*/ 263 w 1207"/>
                <a:gd name="T25" fmla="*/ 24 h 473"/>
                <a:gd name="T26" fmla="*/ 523 w 1207"/>
                <a:gd name="T27" fmla="*/ 12 h 473"/>
                <a:gd name="T28" fmla="*/ 663 w 1207"/>
                <a:gd name="T29" fmla="*/ 16 h 473"/>
                <a:gd name="T30" fmla="*/ 665 w 1207"/>
                <a:gd name="T31" fmla="*/ 56 h 473"/>
                <a:gd name="T32" fmla="*/ 751 w 1207"/>
                <a:gd name="T33" fmla="*/ 54 h 473"/>
                <a:gd name="T34" fmla="*/ 821 w 1207"/>
                <a:gd name="T35" fmla="*/ 46 h 473"/>
                <a:gd name="T36" fmla="*/ 901 w 1207"/>
                <a:gd name="T37" fmla="*/ 70 h 473"/>
                <a:gd name="T38" fmla="*/ 971 w 1207"/>
                <a:gd name="T39" fmla="*/ 123 h 473"/>
                <a:gd name="T40" fmla="*/ 1039 w 1207"/>
                <a:gd name="T41" fmla="*/ 157 h 473"/>
                <a:gd name="T42" fmla="*/ 1103 w 1207"/>
                <a:gd name="T43" fmla="*/ 173 h 473"/>
                <a:gd name="T44" fmla="*/ 1115 w 1207"/>
                <a:gd name="T45" fmla="*/ 229 h 473"/>
                <a:gd name="T46" fmla="*/ 1081 w 1207"/>
                <a:gd name="T47" fmla="*/ 245 h 473"/>
                <a:gd name="T48" fmla="*/ 1031 w 1207"/>
                <a:gd name="T49" fmla="*/ 257 h 473"/>
                <a:gd name="T50" fmla="*/ 1041 w 1207"/>
                <a:gd name="T51" fmla="*/ 193 h 473"/>
                <a:gd name="T52" fmla="*/ 989 w 1207"/>
                <a:gd name="T53" fmla="*/ 167 h 473"/>
                <a:gd name="T54" fmla="*/ 935 w 1207"/>
                <a:gd name="T55" fmla="*/ 201 h 473"/>
                <a:gd name="T56" fmla="*/ 953 w 1207"/>
                <a:gd name="T57" fmla="*/ 141 h 473"/>
                <a:gd name="T58" fmla="*/ 921 w 1207"/>
                <a:gd name="T59" fmla="*/ 129 h 473"/>
                <a:gd name="T60" fmla="*/ 887 w 1207"/>
                <a:gd name="T61" fmla="*/ 139 h 473"/>
                <a:gd name="T62" fmla="*/ 855 w 1207"/>
                <a:gd name="T63" fmla="*/ 149 h 473"/>
                <a:gd name="T64" fmla="*/ 835 w 1207"/>
                <a:gd name="T65" fmla="*/ 207 h 473"/>
                <a:gd name="T66" fmla="*/ 791 w 1207"/>
                <a:gd name="T67" fmla="*/ 167 h 473"/>
                <a:gd name="T68" fmla="*/ 825 w 1207"/>
                <a:gd name="T69" fmla="*/ 239 h 473"/>
                <a:gd name="T70" fmla="*/ 881 w 1207"/>
                <a:gd name="T71" fmla="*/ 289 h 473"/>
                <a:gd name="T72" fmla="*/ 871 w 1207"/>
                <a:gd name="T73" fmla="*/ 349 h 473"/>
                <a:gd name="T74" fmla="*/ 873 w 1207"/>
                <a:gd name="T75" fmla="*/ 423 h 473"/>
                <a:gd name="T76" fmla="*/ 863 w 1207"/>
                <a:gd name="T77" fmla="*/ 449 h 473"/>
                <a:gd name="T78" fmla="*/ 833 w 1207"/>
                <a:gd name="T79" fmla="*/ 405 h 473"/>
                <a:gd name="T80" fmla="*/ 791 w 1207"/>
                <a:gd name="T81" fmla="*/ 407 h 473"/>
                <a:gd name="T82" fmla="*/ 743 w 1207"/>
                <a:gd name="T83" fmla="*/ 409 h 473"/>
                <a:gd name="T84" fmla="*/ 729 w 1207"/>
                <a:gd name="T85" fmla="*/ 351 h 473"/>
                <a:gd name="T86" fmla="*/ 693 w 1207"/>
                <a:gd name="T87" fmla="*/ 345 h 473"/>
                <a:gd name="T88" fmla="*/ 635 w 1207"/>
                <a:gd name="T89" fmla="*/ 351 h 473"/>
                <a:gd name="T90" fmla="*/ 545 w 1207"/>
                <a:gd name="T91" fmla="*/ 337 h 473"/>
                <a:gd name="T92" fmla="*/ 485 w 1207"/>
                <a:gd name="T93" fmla="*/ 323 h 473"/>
                <a:gd name="T94" fmla="*/ 461 w 1207"/>
                <a:gd name="T95" fmla="*/ 389 h 473"/>
                <a:gd name="T96" fmla="*/ 419 w 1207"/>
                <a:gd name="T97" fmla="*/ 329 h 473"/>
                <a:gd name="T98" fmla="*/ 381 w 1207"/>
                <a:gd name="T99" fmla="*/ 381 h 473"/>
                <a:gd name="T100" fmla="*/ 353 w 1207"/>
                <a:gd name="T101" fmla="*/ 351 h 473"/>
                <a:gd name="T102" fmla="*/ 327 w 1207"/>
                <a:gd name="T103" fmla="*/ 339 h 473"/>
                <a:gd name="T104" fmla="*/ 287 w 1207"/>
                <a:gd name="T105" fmla="*/ 325 h 473"/>
                <a:gd name="T106" fmla="*/ 259 w 1207"/>
                <a:gd name="T107" fmla="*/ 269 h 473"/>
                <a:gd name="T108" fmla="*/ 267 w 1207"/>
                <a:gd name="T109" fmla="*/ 247 h 473"/>
                <a:gd name="T110" fmla="*/ 323 w 1207"/>
                <a:gd name="T111" fmla="*/ 199 h 473"/>
                <a:gd name="T112" fmla="*/ 333 w 1207"/>
                <a:gd name="T113" fmla="*/ 139 h 473"/>
                <a:gd name="T114" fmla="*/ 363 w 1207"/>
                <a:gd name="T115" fmla="*/ 167 h 473"/>
                <a:gd name="T116" fmla="*/ 409 w 1207"/>
                <a:gd name="T117" fmla="*/ 129 h 473"/>
                <a:gd name="T118" fmla="*/ 479 w 1207"/>
                <a:gd name="T119" fmla="*/ 113 h 473"/>
                <a:gd name="T120" fmla="*/ 553 w 1207"/>
                <a:gd name="T121" fmla="*/ 100 h 473"/>
                <a:gd name="T122" fmla="*/ 605 w 1207"/>
                <a:gd name="T123" fmla="*/ 62 h 473"/>
                <a:gd name="T124" fmla="*/ 563 w 1207"/>
                <a:gd name="T125" fmla="*/ 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7" h="473">
                  <a:moveTo>
                    <a:pt x="821" y="445"/>
                  </a:moveTo>
                  <a:lnTo>
                    <a:pt x="823" y="447"/>
                  </a:lnTo>
                  <a:lnTo>
                    <a:pt x="823" y="449"/>
                  </a:lnTo>
                  <a:lnTo>
                    <a:pt x="821" y="449"/>
                  </a:lnTo>
                  <a:lnTo>
                    <a:pt x="821" y="447"/>
                  </a:lnTo>
                  <a:lnTo>
                    <a:pt x="819" y="447"/>
                  </a:lnTo>
                  <a:lnTo>
                    <a:pt x="821" y="447"/>
                  </a:lnTo>
                  <a:lnTo>
                    <a:pt x="821" y="445"/>
                  </a:lnTo>
                  <a:close/>
                  <a:moveTo>
                    <a:pt x="503" y="361"/>
                  </a:moveTo>
                  <a:lnTo>
                    <a:pt x="505" y="363"/>
                  </a:lnTo>
                  <a:lnTo>
                    <a:pt x="505" y="361"/>
                  </a:lnTo>
                  <a:lnTo>
                    <a:pt x="505" y="363"/>
                  </a:lnTo>
                  <a:lnTo>
                    <a:pt x="507" y="363"/>
                  </a:lnTo>
                  <a:lnTo>
                    <a:pt x="505" y="363"/>
                  </a:lnTo>
                  <a:lnTo>
                    <a:pt x="507" y="365"/>
                  </a:lnTo>
                  <a:lnTo>
                    <a:pt x="507" y="367"/>
                  </a:lnTo>
                  <a:lnTo>
                    <a:pt x="505" y="367"/>
                  </a:lnTo>
                  <a:lnTo>
                    <a:pt x="505" y="365"/>
                  </a:lnTo>
                  <a:lnTo>
                    <a:pt x="503" y="363"/>
                  </a:lnTo>
                  <a:lnTo>
                    <a:pt x="503" y="361"/>
                  </a:lnTo>
                  <a:close/>
                  <a:moveTo>
                    <a:pt x="951" y="351"/>
                  </a:moveTo>
                  <a:lnTo>
                    <a:pt x="953" y="351"/>
                  </a:lnTo>
                  <a:lnTo>
                    <a:pt x="953" y="353"/>
                  </a:lnTo>
                  <a:lnTo>
                    <a:pt x="955" y="355"/>
                  </a:lnTo>
                  <a:lnTo>
                    <a:pt x="957" y="355"/>
                  </a:lnTo>
                  <a:lnTo>
                    <a:pt x="959" y="357"/>
                  </a:lnTo>
                  <a:lnTo>
                    <a:pt x="961" y="357"/>
                  </a:lnTo>
                  <a:lnTo>
                    <a:pt x="961" y="357"/>
                  </a:lnTo>
                  <a:lnTo>
                    <a:pt x="965" y="357"/>
                  </a:lnTo>
                  <a:lnTo>
                    <a:pt x="965" y="359"/>
                  </a:lnTo>
                  <a:lnTo>
                    <a:pt x="967" y="359"/>
                  </a:lnTo>
                  <a:lnTo>
                    <a:pt x="969" y="359"/>
                  </a:lnTo>
                  <a:lnTo>
                    <a:pt x="969" y="361"/>
                  </a:lnTo>
                  <a:lnTo>
                    <a:pt x="969" y="359"/>
                  </a:lnTo>
                  <a:lnTo>
                    <a:pt x="971" y="359"/>
                  </a:lnTo>
                  <a:lnTo>
                    <a:pt x="971" y="359"/>
                  </a:lnTo>
                  <a:lnTo>
                    <a:pt x="971" y="361"/>
                  </a:lnTo>
                  <a:lnTo>
                    <a:pt x="971" y="361"/>
                  </a:lnTo>
                  <a:lnTo>
                    <a:pt x="969" y="361"/>
                  </a:lnTo>
                  <a:lnTo>
                    <a:pt x="969" y="363"/>
                  </a:lnTo>
                  <a:lnTo>
                    <a:pt x="967" y="363"/>
                  </a:lnTo>
                  <a:lnTo>
                    <a:pt x="965" y="365"/>
                  </a:lnTo>
                  <a:lnTo>
                    <a:pt x="963" y="365"/>
                  </a:lnTo>
                  <a:lnTo>
                    <a:pt x="961" y="365"/>
                  </a:lnTo>
                  <a:lnTo>
                    <a:pt x="961" y="367"/>
                  </a:lnTo>
                  <a:lnTo>
                    <a:pt x="959" y="367"/>
                  </a:lnTo>
                  <a:lnTo>
                    <a:pt x="957" y="367"/>
                  </a:lnTo>
                  <a:lnTo>
                    <a:pt x="957" y="365"/>
                  </a:lnTo>
                  <a:lnTo>
                    <a:pt x="957" y="363"/>
                  </a:lnTo>
                  <a:lnTo>
                    <a:pt x="957" y="361"/>
                  </a:lnTo>
                  <a:lnTo>
                    <a:pt x="957" y="359"/>
                  </a:lnTo>
                  <a:lnTo>
                    <a:pt x="957" y="361"/>
                  </a:lnTo>
                  <a:lnTo>
                    <a:pt x="955" y="359"/>
                  </a:lnTo>
                  <a:lnTo>
                    <a:pt x="953" y="359"/>
                  </a:lnTo>
                  <a:lnTo>
                    <a:pt x="951" y="359"/>
                  </a:lnTo>
                  <a:lnTo>
                    <a:pt x="949" y="359"/>
                  </a:lnTo>
                  <a:lnTo>
                    <a:pt x="949" y="357"/>
                  </a:lnTo>
                  <a:lnTo>
                    <a:pt x="949" y="359"/>
                  </a:lnTo>
                  <a:lnTo>
                    <a:pt x="947" y="359"/>
                  </a:lnTo>
                  <a:lnTo>
                    <a:pt x="945" y="359"/>
                  </a:lnTo>
                  <a:lnTo>
                    <a:pt x="943" y="359"/>
                  </a:lnTo>
                  <a:lnTo>
                    <a:pt x="943" y="357"/>
                  </a:lnTo>
                  <a:lnTo>
                    <a:pt x="941" y="357"/>
                  </a:lnTo>
                  <a:lnTo>
                    <a:pt x="939" y="357"/>
                  </a:lnTo>
                  <a:lnTo>
                    <a:pt x="939" y="357"/>
                  </a:lnTo>
                  <a:lnTo>
                    <a:pt x="937" y="357"/>
                  </a:lnTo>
                  <a:lnTo>
                    <a:pt x="937" y="355"/>
                  </a:lnTo>
                  <a:lnTo>
                    <a:pt x="939" y="355"/>
                  </a:lnTo>
                  <a:lnTo>
                    <a:pt x="939" y="357"/>
                  </a:lnTo>
                  <a:lnTo>
                    <a:pt x="941" y="357"/>
                  </a:lnTo>
                  <a:lnTo>
                    <a:pt x="943" y="357"/>
                  </a:lnTo>
                  <a:lnTo>
                    <a:pt x="943" y="355"/>
                  </a:lnTo>
                  <a:lnTo>
                    <a:pt x="945" y="355"/>
                  </a:lnTo>
                  <a:lnTo>
                    <a:pt x="947" y="355"/>
                  </a:lnTo>
                  <a:lnTo>
                    <a:pt x="947" y="353"/>
                  </a:lnTo>
                  <a:lnTo>
                    <a:pt x="947" y="351"/>
                  </a:lnTo>
                  <a:lnTo>
                    <a:pt x="949" y="351"/>
                  </a:lnTo>
                  <a:lnTo>
                    <a:pt x="949" y="349"/>
                  </a:lnTo>
                  <a:lnTo>
                    <a:pt x="951" y="349"/>
                  </a:lnTo>
                  <a:lnTo>
                    <a:pt x="951" y="351"/>
                  </a:lnTo>
                  <a:close/>
                  <a:moveTo>
                    <a:pt x="247" y="299"/>
                  </a:moveTo>
                  <a:lnTo>
                    <a:pt x="247" y="299"/>
                  </a:lnTo>
                  <a:lnTo>
                    <a:pt x="247" y="299"/>
                  </a:lnTo>
                  <a:close/>
                  <a:moveTo>
                    <a:pt x="221" y="283"/>
                  </a:moveTo>
                  <a:lnTo>
                    <a:pt x="219" y="281"/>
                  </a:lnTo>
                  <a:lnTo>
                    <a:pt x="221" y="281"/>
                  </a:lnTo>
                  <a:lnTo>
                    <a:pt x="221" y="283"/>
                  </a:lnTo>
                  <a:close/>
                  <a:moveTo>
                    <a:pt x="1203" y="281"/>
                  </a:moveTo>
                  <a:lnTo>
                    <a:pt x="1205" y="281"/>
                  </a:lnTo>
                  <a:lnTo>
                    <a:pt x="1205" y="283"/>
                  </a:lnTo>
                  <a:lnTo>
                    <a:pt x="1207" y="283"/>
                  </a:lnTo>
                  <a:lnTo>
                    <a:pt x="1207" y="285"/>
                  </a:lnTo>
                  <a:lnTo>
                    <a:pt x="1207" y="287"/>
                  </a:lnTo>
                  <a:lnTo>
                    <a:pt x="1207" y="289"/>
                  </a:lnTo>
                  <a:lnTo>
                    <a:pt x="1205" y="289"/>
                  </a:lnTo>
                  <a:lnTo>
                    <a:pt x="1205" y="291"/>
                  </a:lnTo>
                  <a:lnTo>
                    <a:pt x="1203" y="291"/>
                  </a:lnTo>
                  <a:lnTo>
                    <a:pt x="1203" y="289"/>
                  </a:lnTo>
                  <a:lnTo>
                    <a:pt x="1203" y="291"/>
                  </a:lnTo>
                  <a:lnTo>
                    <a:pt x="1203" y="293"/>
                  </a:lnTo>
                  <a:lnTo>
                    <a:pt x="1201" y="293"/>
                  </a:lnTo>
                  <a:lnTo>
                    <a:pt x="1201" y="295"/>
                  </a:lnTo>
                  <a:lnTo>
                    <a:pt x="1201" y="297"/>
                  </a:lnTo>
                  <a:lnTo>
                    <a:pt x="1201" y="299"/>
                  </a:lnTo>
                  <a:lnTo>
                    <a:pt x="1201" y="301"/>
                  </a:lnTo>
                  <a:lnTo>
                    <a:pt x="1199" y="301"/>
                  </a:lnTo>
                  <a:lnTo>
                    <a:pt x="1199" y="303"/>
                  </a:lnTo>
                  <a:lnTo>
                    <a:pt x="1199" y="305"/>
                  </a:lnTo>
                  <a:lnTo>
                    <a:pt x="1197" y="307"/>
                  </a:lnTo>
                  <a:lnTo>
                    <a:pt x="1197" y="309"/>
                  </a:lnTo>
                  <a:lnTo>
                    <a:pt x="1197" y="309"/>
                  </a:lnTo>
                  <a:lnTo>
                    <a:pt x="1195" y="309"/>
                  </a:lnTo>
                  <a:lnTo>
                    <a:pt x="1195" y="309"/>
                  </a:lnTo>
                  <a:lnTo>
                    <a:pt x="1195" y="307"/>
                  </a:lnTo>
                  <a:lnTo>
                    <a:pt x="1193" y="307"/>
                  </a:lnTo>
                  <a:lnTo>
                    <a:pt x="1193" y="305"/>
                  </a:lnTo>
                  <a:lnTo>
                    <a:pt x="1191" y="305"/>
                  </a:lnTo>
                  <a:lnTo>
                    <a:pt x="1191" y="303"/>
                  </a:lnTo>
                  <a:lnTo>
                    <a:pt x="1189" y="303"/>
                  </a:lnTo>
                  <a:lnTo>
                    <a:pt x="1189" y="301"/>
                  </a:lnTo>
                  <a:lnTo>
                    <a:pt x="1189" y="303"/>
                  </a:lnTo>
                  <a:lnTo>
                    <a:pt x="1189" y="301"/>
                  </a:lnTo>
                  <a:lnTo>
                    <a:pt x="1187" y="301"/>
                  </a:lnTo>
                  <a:lnTo>
                    <a:pt x="1187" y="299"/>
                  </a:lnTo>
                  <a:lnTo>
                    <a:pt x="1187" y="297"/>
                  </a:lnTo>
                  <a:lnTo>
                    <a:pt x="1187" y="295"/>
                  </a:lnTo>
                  <a:lnTo>
                    <a:pt x="1187" y="293"/>
                  </a:lnTo>
                  <a:lnTo>
                    <a:pt x="1189" y="293"/>
                  </a:lnTo>
                  <a:lnTo>
                    <a:pt x="1189" y="291"/>
                  </a:lnTo>
                  <a:lnTo>
                    <a:pt x="1191" y="289"/>
                  </a:lnTo>
                  <a:lnTo>
                    <a:pt x="1189" y="287"/>
                  </a:lnTo>
                  <a:lnTo>
                    <a:pt x="1189" y="285"/>
                  </a:lnTo>
                  <a:lnTo>
                    <a:pt x="1191" y="285"/>
                  </a:lnTo>
                  <a:lnTo>
                    <a:pt x="1193" y="285"/>
                  </a:lnTo>
                  <a:lnTo>
                    <a:pt x="1195" y="285"/>
                  </a:lnTo>
                  <a:lnTo>
                    <a:pt x="1195" y="283"/>
                  </a:lnTo>
                  <a:lnTo>
                    <a:pt x="1197" y="281"/>
                  </a:lnTo>
                  <a:lnTo>
                    <a:pt x="1199" y="281"/>
                  </a:lnTo>
                  <a:lnTo>
                    <a:pt x="1201" y="281"/>
                  </a:lnTo>
                  <a:lnTo>
                    <a:pt x="1203" y="281"/>
                  </a:lnTo>
                  <a:close/>
                  <a:moveTo>
                    <a:pt x="205" y="263"/>
                  </a:moveTo>
                  <a:lnTo>
                    <a:pt x="205" y="265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7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1" y="265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5" y="263"/>
                  </a:lnTo>
                  <a:close/>
                  <a:moveTo>
                    <a:pt x="145" y="191"/>
                  </a:moveTo>
                  <a:lnTo>
                    <a:pt x="143" y="193"/>
                  </a:lnTo>
                  <a:lnTo>
                    <a:pt x="141" y="193"/>
                  </a:lnTo>
                  <a:lnTo>
                    <a:pt x="143" y="193"/>
                  </a:lnTo>
                  <a:lnTo>
                    <a:pt x="143" y="191"/>
                  </a:lnTo>
                  <a:lnTo>
                    <a:pt x="143" y="189"/>
                  </a:lnTo>
                  <a:lnTo>
                    <a:pt x="145" y="189"/>
                  </a:lnTo>
                  <a:lnTo>
                    <a:pt x="145" y="191"/>
                  </a:lnTo>
                  <a:close/>
                  <a:moveTo>
                    <a:pt x="145" y="187"/>
                  </a:moveTo>
                  <a:lnTo>
                    <a:pt x="145" y="189"/>
                  </a:lnTo>
                  <a:lnTo>
                    <a:pt x="145" y="187"/>
                  </a:lnTo>
                  <a:lnTo>
                    <a:pt x="145" y="185"/>
                  </a:lnTo>
                  <a:lnTo>
                    <a:pt x="145" y="187"/>
                  </a:lnTo>
                  <a:lnTo>
                    <a:pt x="147" y="187"/>
                  </a:lnTo>
                  <a:lnTo>
                    <a:pt x="145" y="187"/>
                  </a:lnTo>
                  <a:close/>
                  <a:moveTo>
                    <a:pt x="991" y="177"/>
                  </a:moveTo>
                  <a:lnTo>
                    <a:pt x="991" y="175"/>
                  </a:lnTo>
                  <a:lnTo>
                    <a:pt x="991" y="177"/>
                  </a:lnTo>
                  <a:close/>
                  <a:moveTo>
                    <a:pt x="345" y="121"/>
                  </a:moveTo>
                  <a:lnTo>
                    <a:pt x="347" y="121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3" y="119"/>
                  </a:lnTo>
                  <a:lnTo>
                    <a:pt x="345" y="119"/>
                  </a:lnTo>
                  <a:lnTo>
                    <a:pt x="345" y="121"/>
                  </a:lnTo>
                  <a:close/>
                  <a:moveTo>
                    <a:pt x="397" y="119"/>
                  </a:moveTo>
                  <a:lnTo>
                    <a:pt x="397" y="119"/>
                  </a:lnTo>
                  <a:lnTo>
                    <a:pt x="399" y="119"/>
                  </a:lnTo>
                  <a:lnTo>
                    <a:pt x="397" y="121"/>
                  </a:lnTo>
                  <a:lnTo>
                    <a:pt x="395" y="121"/>
                  </a:lnTo>
                  <a:lnTo>
                    <a:pt x="393" y="119"/>
                  </a:lnTo>
                  <a:lnTo>
                    <a:pt x="395" y="119"/>
                  </a:lnTo>
                  <a:lnTo>
                    <a:pt x="395" y="119"/>
                  </a:lnTo>
                  <a:lnTo>
                    <a:pt x="397" y="119"/>
                  </a:lnTo>
                  <a:close/>
                  <a:moveTo>
                    <a:pt x="299" y="119"/>
                  </a:moveTo>
                  <a:lnTo>
                    <a:pt x="299" y="121"/>
                  </a:lnTo>
                  <a:lnTo>
                    <a:pt x="301" y="119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3" y="127"/>
                  </a:lnTo>
                  <a:lnTo>
                    <a:pt x="303" y="129"/>
                  </a:lnTo>
                  <a:lnTo>
                    <a:pt x="303" y="131"/>
                  </a:lnTo>
                  <a:lnTo>
                    <a:pt x="305" y="131"/>
                  </a:lnTo>
                  <a:lnTo>
                    <a:pt x="305" y="133"/>
                  </a:lnTo>
                  <a:lnTo>
                    <a:pt x="303" y="133"/>
                  </a:lnTo>
                  <a:lnTo>
                    <a:pt x="301" y="133"/>
                  </a:lnTo>
                  <a:lnTo>
                    <a:pt x="299" y="133"/>
                  </a:lnTo>
                  <a:lnTo>
                    <a:pt x="297" y="131"/>
                  </a:lnTo>
                  <a:lnTo>
                    <a:pt x="295" y="129"/>
                  </a:lnTo>
                  <a:lnTo>
                    <a:pt x="295" y="129"/>
                  </a:lnTo>
                  <a:lnTo>
                    <a:pt x="293" y="129"/>
                  </a:lnTo>
                  <a:lnTo>
                    <a:pt x="291" y="129"/>
                  </a:lnTo>
                  <a:lnTo>
                    <a:pt x="289" y="127"/>
                  </a:lnTo>
                  <a:lnTo>
                    <a:pt x="287" y="127"/>
                  </a:lnTo>
                  <a:lnTo>
                    <a:pt x="287" y="125"/>
                  </a:lnTo>
                  <a:lnTo>
                    <a:pt x="289" y="125"/>
                  </a:lnTo>
                  <a:lnTo>
                    <a:pt x="289" y="123"/>
                  </a:lnTo>
                  <a:lnTo>
                    <a:pt x="291" y="123"/>
                  </a:lnTo>
                  <a:lnTo>
                    <a:pt x="291" y="121"/>
                  </a:lnTo>
                  <a:lnTo>
                    <a:pt x="293" y="121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9"/>
                  </a:lnTo>
                  <a:lnTo>
                    <a:pt x="299" y="119"/>
                  </a:lnTo>
                  <a:close/>
                  <a:moveTo>
                    <a:pt x="451" y="119"/>
                  </a:moveTo>
                  <a:lnTo>
                    <a:pt x="451" y="119"/>
                  </a:lnTo>
                  <a:lnTo>
                    <a:pt x="449" y="119"/>
                  </a:lnTo>
                  <a:lnTo>
                    <a:pt x="449" y="117"/>
                  </a:lnTo>
                  <a:lnTo>
                    <a:pt x="447" y="117"/>
                  </a:lnTo>
                  <a:lnTo>
                    <a:pt x="447" y="115"/>
                  </a:lnTo>
                  <a:lnTo>
                    <a:pt x="445" y="115"/>
                  </a:lnTo>
                  <a:lnTo>
                    <a:pt x="445" y="113"/>
                  </a:lnTo>
                  <a:lnTo>
                    <a:pt x="447" y="113"/>
                  </a:lnTo>
                  <a:lnTo>
                    <a:pt x="447" y="110"/>
                  </a:lnTo>
                  <a:lnTo>
                    <a:pt x="449" y="110"/>
                  </a:lnTo>
                  <a:lnTo>
                    <a:pt x="449" y="108"/>
                  </a:lnTo>
                  <a:lnTo>
                    <a:pt x="449" y="110"/>
                  </a:lnTo>
                  <a:lnTo>
                    <a:pt x="451" y="110"/>
                  </a:lnTo>
                  <a:lnTo>
                    <a:pt x="451" y="113"/>
                  </a:lnTo>
                  <a:lnTo>
                    <a:pt x="451" y="115"/>
                  </a:lnTo>
                  <a:lnTo>
                    <a:pt x="451" y="117"/>
                  </a:lnTo>
                  <a:lnTo>
                    <a:pt x="451" y="119"/>
                  </a:lnTo>
                  <a:lnTo>
                    <a:pt x="453" y="119"/>
                  </a:lnTo>
                  <a:lnTo>
                    <a:pt x="453" y="119"/>
                  </a:lnTo>
                  <a:lnTo>
                    <a:pt x="451" y="119"/>
                  </a:lnTo>
                  <a:close/>
                  <a:moveTo>
                    <a:pt x="321" y="108"/>
                  </a:moveTo>
                  <a:lnTo>
                    <a:pt x="321" y="110"/>
                  </a:lnTo>
                  <a:lnTo>
                    <a:pt x="321" y="113"/>
                  </a:lnTo>
                  <a:lnTo>
                    <a:pt x="323" y="113"/>
                  </a:lnTo>
                  <a:lnTo>
                    <a:pt x="323" y="115"/>
                  </a:lnTo>
                  <a:lnTo>
                    <a:pt x="323" y="117"/>
                  </a:lnTo>
                  <a:lnTo>
                    <a:pt x="323" y="119"/>
                  </a:lnTo>
                  <a:lnTo>
                    <a:pt x="321" y="119"/>
                  </a:lnTo>
                  <a:lnTo>
                    <a:pt x="319" y="119"/>
                  </a:lnTo>
                  <a:lnTo>
                    <a:pt x="317" y="117"/>
                  </a:lnTo>
                  <a:lnTo>
                    <a:pt x="317" y="115"/>
                  </a:lnTo>
                  <a:lnTo>
                    <a:pt x="315" y="115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close/>
                  <a:moveTo>
                    <a:pt x="275" y="104"/>
                  </a:moveTo>
                  <a:lnTo>
                    <a:pt x="275" y="106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3" y="110"/>
                  </a:lnTo>
                  <a:lnTo>
                    <a:pt x="271" y="113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73" y="106"/>
                  </a:lnTo>
                  <a:lnTo>
                    <a:pt x="273" y="104"/>
                  </a:lnTo>
                  <a:lnTo>
                    <a:pt x="275" y="104"/>
                  </a:lnTo>
                  <a:close/>
                  <a:moveTo>
                    <a:pt x="527" y="104"/>
                  </a:moveTo>
                  <a:lnTo>
                    <a:pt x="529" y="104"/>
                  </a:lnTo>
                  <a:lnTo>
                    <a:pt x="531" y="104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3" y="108"/>
                  </a:lnTo>
                  <a:lnTo>
                    <a:pt x="531" y="108"/>
                  </a:lnTo>
                  <a:lnTo>
                    <a:pt x="531" y="106"/>
                  </a:lnTo>
                  <a:lnTo>
                    <a:pt x="531" y="108"/>
                  </a:lnTo>
                  <a:lnTo>
                    <a:pt x="529" y="106"/>
                  </a:lnTo>
                  <a:lnTo>
                    <a:pt x="529" y="108"/>
                  </a:lnTo>
                  <a:lnTo>
                    <a:pt x="527" y="106"/>
                  </a:lnTo>
                  <a:lnTo>
                    <a:pt x="525" y="106"/>
                  </a:lnTo>
                  <a:lnTo>
                    <a:pt x="523" y="106"/>
                  </a:lnTo>
                  <a:lnTo>
                    <a:pt x="523" y="104"/>
                  </a:lnTo>
                  <a:lnTo>
                    <a:pt x="525" y="104"/>
                  </a:lnTo>
                  <a:lnTo>
                    <a:pt x="527" y="104"/>
                  </a:lnTo>
                  <a:close/>
                  <a:moveTo>
                    <a:pt x="237" y="84"/>
                  </a:moveTo>
                  <a:lnTo>
                    <a:pt x="235" y="84"/>
                  </a:lnTo>
                  <a:lnTo>
                    <a:pt x="237" y="84"/>
                  </a:lnTo>
                  <a:close/>
                  <a:moveTo>
                    <a:pt x="78" y="78"/>
                  </a:moveTo>
                  <a:lnTo>
                    <a:pt x="80" y="78"/>
                  </a:lnTo>
                  <a:lnTo>
                    <a:pt x="82" y="78"/>
                  </a:lnTo>
                  <a:lnTo>
                    <a:pt x="84" y="78"/>
                  </a:lnTo>
                  <a:lnTo>
                    <a:pt x="87" y="78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84"/>
                  </a:lnTo>
                  <a:lnTo>
                    <a:pt x="80" y="84"/>
                  </a:lnTo>
                  <a:lnTo>
                    <a:pt x="78" y="84"/>
                  </a:lnTo>
                  <a:lnTo>
                    <a:pt x="76" y="84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6" y="88"/>
                  </a:lnTo>
                  <a:lnTo>
                    <a:pt x="64" y="88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4"/>
                  </a:lnTo>
                  <a:lnTo>
                    <a:pt x="46" y="94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40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28" y="98"/>
                  </a:lnTo>
                  <a:lnTo>
                    <a:pt x="28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8"/>
                  </a:lnTo>
                  <a:lnTo>
                    <a:pt x="22" y="98"/>
                  </a:lnTo>
                  <a:lnTo>
                    <a:pt x="20" y="98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100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4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4"/>
                  </a:lnTo>
                  <a:lnTo>
                    <a:pt x="20" y="92"/>
                  </a:lnTo>
                  <a:lnTo>
                    <a:pt x="22" y="92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4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30" y="86"/>
                  </a:lnTo>
                  <a:lnTo>
                    <a:pt x="32" y="86"/>
                  </a:lnTo>
                  <a:lnTo>
                    <a:pt x="34" y="86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6" y="82"/>
                  </a:lnTo>
                  <a:lnTo>
                    <a:pt x="38" y="84"/>
                  </a:lnTo>
                  <a:lnTo>
                    <a:pt x="40" y="84"/>
                  </a:lnTo>
                  <a:lnTo>
                    <a:pt x="40" y="82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4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6" y="82"/>
                  </a:lnTo>
                  <a:lnTo>
                    <a:pt x="58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0"/>
                  </a:lnTo>
                  <a:lnTo>
                    <a:pt x="64" y="80"/>
                  </a:lnTo>
                  <a:lnTo>
                    <a:pt x="66" y="80"/>
                  </a:lnTo>
                  <a:lnTo>
                    <a:pt x="68" y="80"/>
                  </a:lnTo>
                  <a:lnTo>
                    <a:pt x="70" y="80"/>
                  </a:lnTo>
                  <a:lnTo>
                    <a:pt x="72" y="80"/>
                  </a:lnTo>
                  <a:lnTo>
                    <a:pt x="74" y="78"/>
                  </a:lnTo>
                  <a:lnTo>
                    <a:pt x="76" y="78"/>
                  </a:lnTo>
                  <a:lnTo>
                    <a:pt x="78" y="78"/>
                  </a:lnTo>
                  <a:close/>
                  <a:moveTo>
                    <a:pt x="105" y="74"/>
                  </a:moveTo>
                  <a:lnTo>
                    <a:pt x="107" y="74"/>
                  </a:lnTo>
                  <a:lnTo>
                    <a:pt x="107" y="76"/>
                  </a:lnTo>
                  <a:lnTo>
                    <a:pt x="109" y="76"/>
                  </a:lnTo>
                  <a:lnTo>
                    <a:pt x="111" y="76"/>
                  </a:lnTo>
                  <a:lnTo>
                    <a:pt x="111" y="74"/>
                  </a:lnTo>
                  <a:lnTo>
                    <a:pt x="113" y="74"/>
                  </a:lnTo>
                  <a:lnTo>
                    <a:pt x="113" y="76"/>
                  </a:lnTo>
                  <a:lnTo>
                    <a:pt x="115" y="76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7" y="78"/>
                  </a:lnTo>
                  <a:lnTo>
                    <a:pt x="129" y="78"/>
                  </a:lnTo>
                  <a:lnTo>
                    <a:pt x="131" y="78"/>
                  </a:lnTo>
                  <a:lnTo>
                    <a:pt x="133" y="78"/>
                  </a:lnTo>
                  <a:lnTo>
                    <a:pt x="135" y="78"/>
                  </a:lnTo>
                  <a:lnTo>
                    <a:pt x="137" y="78"/>
                  </a:lnTo>
                  <a:lnTo>
                    <a:pt x="139" y="78"/>
                  </a:lnTo>
                  <a:lnTo>
                    <a:pt x="141" y="78"/>
                  </a:lnTo>
                  <a:lnTo>
                    <a:pt x="143" y="78"/>
                  </a:lnTo>
                  <a:lnTo>
                    <a:pt x="145" y="78"/>
                  </a:lnTo>
                  <a:lnTo>
                    <a:pt x="147" y="78"/>
                  </a:lnTo>
                  <a:lnTo>
                    <a:pt x="147" y="80"/>
                  </a:lnTo>
                  <a:lnTo>
                    <a:pt x="149" y="80"/>
                  </a:lnTo>
                  <a:lnTo>
                    <a:pt x="151" y="80"/>
                  </a:lnTo>
                  <a:lnTo>
                    <a:pt x="151" y="80"/>
                  </a:lnTo>
                  <a:lnTo>
                    <a:pt x="151" y="78"/>
                  </a:lnTo>
                  <a:lnTo>
                    <a:pt x="153" y="78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4"/>
                  </a:lnTo>
                  <a:lnTo>
                    <a:pt x="157" y="84"/>
                  </a:lnTo>
                  <a:lnTo>
                    <a:pt x="157" y="86"/>
                  </a:lnTo>
                  <a:lnTo>
                    <a:pt x="155" y="86"/>
                  </a:lnTo>
                  <a:lnTo>
                    <a:pt x="155" y="88"/>
                  </a:lnTo>
                  <a:lnTo>
                    <a:pt x="155" y="90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1" y="92"/>
                  </a:lnTo>
                  <a:lnTo>
                    <a:pt x="151" y="94"/>
                  </a:lnTo>
                  <a:lnTo>
                    <a:pt x="149" y="94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1" y="92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7" y="90"/>
                  </a:lnTo>
                  <a:lnTo>
                    <a:pt x="137" y="92"/>
                  </a:lnTo>
                  <a:lnTo>
                    <a:pt x="137" y="90"/>
                  </a:lnTo>
                  <a:lnTo>
                    <a:pt x="135" y="90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9" y="88"/>
                  </a:lnTo>
                  <a:lnTo>
                    <a:pt x="127" y="88"/>
                  </a:lnTo>
                  <a:lnTo>
                    <a:pt x="125" y="88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19" y="88"/>
                  </a:lnTo>
                  <a:lnTo>
                    <a:pt x="117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1" y="88"/>
                  </a:lnTo>
                  <a:lnTo>
                    <a:pt x="109" y="88"/>
                  </a:lnTo>
                  <a:lnTo>
                    <a:pt x="107" y="88"/>
                  </a:lnTo>
                  <a:lnTo>
                    <a:pt x="105" y="88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6"/>
                  </a:lnTo>
                  <a:lnTo>
                    <a:pt x="101" y="84"/>
                  </a:lnTo>
                  <a:lnTo>
                    <a:pt x="99" y="84"/>
                  </a:lnTo>
                  <a:lnTo>
                    <a:pt x="97" y="84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3" y="82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5" y="78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5" y="74"/>
                  </a:lnTo>
                  <a:close/>
                  <a:moveTo>
                    <a:pt x="279" y="56"/>
                  </a:moveTo>
                  <a:lnTo>
                    <a:pt x="277" y="56"/>
                  </a:lnTo>
                  <a:lnTo>
                    <a:pt x="279" y="56"/>
                  </a:lnTo>
                  <a:close/>
                  <a:moveTo>
                    <a:pt x="247" y="48"/>
                  </a:moveTo>
                  <a:lnTo>
                    <a:pt x="249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50"/>
                  </a:lnTo>
                  <a:lnTo>
                    <a:pt x="255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5" y="58"/>
                  </a:lnTo>
                  <a:lnTo>
                    <a:pt x="265" y="60"/>
                  </a:lnTo>
                  <a:lnTo>
                    <a:pt x="265" y="62"/>
                  </a:lnTo>
                  <a:lnTo>
                    <a:pt x="263" y="62"/>
                  </a:lnTo>
                  <a:lnTo>
                    <a:pt x="261" y="62"/>
                  </a:lnTo>
                  <a:lnTo>
                    <a:pt x="259" y="64"/>
                  </a:lnTo>
                  <a:lnTo>
                    <a:pt x="257" y="64"/>
                  </a:lnTo>
                  <a:lnTo>
                    <a:pt x="257" y="66"/>
                  </a:lnTo>
                  <a:lnTo>
                    <a:pt x="257" y="68"/>
                  </a:lnTo>
                  <a:lnTo>
                    <a:pt x="255" y="68"/>
                  </a:lnTo>
                  <a:lnTo>
                    <a:pt x="253" y="68"/>
                  </a:lnTo>
                  <a:lnTo>
                    <a:pt x="251" y="70"/>
                  </a:lnTo>
                  <a:lnTo>
                    <a:pt x="249" y="70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7" y="74"/>
                  </a:lnTo>
                  <a:lnTo>
                    <a:pt x="245" y="74"/>
                  </a:lnTo>
                  <a:lnTo>
                    <a:pt x="245" y="76"/>
                  </a:lnTo>
                  <a:lnTo>
                    <a:pt x="243" y="78"/>
                  </a:lnTo>
                  <a:lnTo>
                    <a:pt x="243" y="80"/>
                  </a:lnTo>
                  <a:lnTo>
                    <a:pt x="241" y="80"/>
                  </a:lnTo>
                  <a:lnTo>
                    <a:pt x="239" y="80"/>
                  </a:lnTo>
                  <a:lnTo>
                    <a:pt x="237" y="78"/>
                  </a:lnTo>
                  <a:lnTo>
                    <a:pt x="235" y="78"/>
                  </a:lnTo>
                  <a:lnTo>
                    <a:pt x="233" y="76"/>
                  </a:lnTo>
                  <a:lnTo>
                    <a:pt x="231" y="76"/>
                  </a:lnTo>
                  <a:lnTo>
                    <a:pt x="231" y="74"/>
                  </a:lnTo>
                  <a:lnTo>
                    <a:pt x="229" y="74"/>
                  </a:lnTo>
                  <a:lnTo>
                    <a:pt x="225" y="74"/>
                  </a:lnTo>
                  <a:lnTo>
                    <a:pt x="223" y="74"/>
                  </a:lnTo>
                  <a:lnTo>
                    <a:pt x="221" y="74"/>
                  </a:lnTo>
                  <a:lnTo>
                    <a:pt x="219" y="74"/>
                  </a:lnTo>
                  <a:lnTo>
                    <a:pt x="217" y="74"/>
                  </a:lnTo>
                  <a:lnTo>
                    <a:pt x="215" y="74"/>
                  </a:lnTo>
                  <a:lnTo>
                    <a:pt x="213" y="74"/>
                  </a:lnTo>
                  <a:lnTo>
                    <a:pt x="211" y="74"/>
                  </a:lnTo>
                  <a:lnTo>
                    <a:pt x="209" y="74"/>
                  </a:lnTo>
                  <a:lnTo>
                    <a:pt x="209" y="76"/>
                  </a:lnTo>
                  <a:lnTo>
                    <a:pt x="207" y="76"/>
                  </a:lnTo>
                  <a:lnTo>
                    <a:pt x="205" y="76"/>
                  </a:lnTo>
                  <a:lnTo>
                    <a:pt x="205" y="78"/>
                  </a:lnTo>
                  <a:lnTo>
                    <a:pt x="203" y="78"/>
                  </a:lnTo>
                  <a:lnTo>
                    <a:pt x="201" y="80"/>
                  </a:lnTo>
                  <a:lnTo>
                    <a:pt x="199" y="82"/>
                  </a:lnTo>
                  <a:lnTo>
                    <a:pt x="199" y="84"/>
                  </a:lnTo>
                  <a:lnTo>
                    <a:pt x="199" y="86"/>
                  </a:lnTo>
                  <a:lnTo>
                    <a:pt x="197" y="86"/>
                  </a:lnTo>
                  <a:lnTo>
                    <a:pt x="197" y="88"/>
                  </a:lnTo>
                  <a:lnTo>
                    <a:pt x="195" y="90"/>
                  </a:lnTo>
                  <a:lnTo>
                    <a:pt x="193" y="90"/>
                  </a:lnTo>
                  <a:lnTo>
                    <a:pt x="193" y="92"/>
                  </a:lnTo>
                  <a:lnTo>
                    <a:pt x="191" y="92"/>
                  </a:lnTo>
                  <a:lnTo>
                    <a:pt x="191" y="90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7" y="84"/>
                  </a:lnTo>
                  <a:lnTo>
                    <a:pt x="185" y="84"/>
                  </a:lnTo>
                  <a:lnTo>
                    <a:pt x="185" y="82"/>
                  </a:lnTo>
                  <a:lnTo>
                    <a:pt x="183" y="82"/>
                  </a:lnTo>
                  <a:lnTo>
                    <a:pt x="181" y="80"/>
                  </a:lnTo>
                  <a:lnTo>
                    <a:pt x="179" y="80"/>
                  </a:lnTo>
                  <a:lnTo>
                    <a:pt x="177" y="78"/>
                  </a:lnTo>
                  <a:lnTo>
                    <a:pt x="175" y="76"/>
                  </a:lnTo>
                  <a:lnTo>
                    <a:pt x="173" y="76"/>
                  </a:lnTo>
                  <a:lnTo>
                    <a:pt x="173" y="74"/>
                  </a:lnTo>
                  <a:lnTo>
                    <a:pt x="171" y="74"/>
                  </a:lnTo>
                  <a:lnTo>
                    <a:pt x="169" y="74"/>
                  </a:lnTo>
                  <a:lnTo>
                    <a:pt x="169" y="72"/>
                  </a:lnTo>
                  <a:lnTo>
                    <a:pt x="167" y="72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5" y="66"/>
                  </a:lnTo>
                  <a:lnTo>
                    <a:pt x="177" y="66"/>
                  </a:lnTo>
                  <a:lnTo>
                    <a:pt x="177" y="68"/>
                  </a:lnTo>
                  <a:lnTo>
                    <a:pt x="179" y="68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5" y="66"/>
                  </a:lnTo>
                  <a:lnTo>
                    <a:pt x="187" y="66"/>
                  </a:lnTo>
                  <a:lnTo>
                    <a:pt x="189" y="66"/>
                  </a:lnTo>
                  <a:lnTo>
                    <a:pt x="191" y="66"/>
                  </a:lnTo>
                  <a:lnTo>
                    <a:pt x="193" y="66"/>
                  </a:lnTo>
                  <a:lnTo>
                    <a:pt x="195" y="66"/>
                  </a:lnTo>
                  <a:lnTo>
                    <a:pt x="197" y="66"/>
                  </a:lnTo>
                  <a:lnTo>
                    <a:pt x="197" y="68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01" y="68"/>
                  </a:lnTo>
                  <a:lnTo>
                    <a:pt x="203" y="68"/>
                  </a:lnTo>
                  <a:lnTo>
                    <a:pt x="203" y="66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9" y="64"/>
                  </a:lnTo>
                  <a:lnTo>
                    <a:pt x="211" y="64"/>
                  </a:lnTo>
                  <a:lnTo>
                    <a:pt x="213" y="62"/>
                  </a:lnTo>
                  <a:lnTo>
                    <a:pt x="215" y="62"/>
                  </a:lnTo>
                  <a:lnTo>
                    <a:pt x="215" y="60"/>
                  </a:lnTo>
                  <a:lnTo>
                    <a:pt x="217" y="60"/>
                  </a:lnTo>
                  <a:lnTo>
                    <a:pt x="219" y="60"/>
                  </a:lnTo>
                  <a:lnTo>
                    <a:pt x="221" y="58"/>
                  </a:lnTo>
                  <a:lnTo>
                    <a:pt x="223" y="58"/>
                  </a:lnTo>
                  <a:lnTo>
                    <a:pt x="225" y="58"/>
                  </a:lnTo>
                  <a:lnTo>
                    <a:pt x="225" y="60"/>
                  </a:lnTo>
                  <a:lnTo>
                    <a:pt x="227" y="60"/>
                  </a:lnTo>
                  <a:lnTo>
                    <a:pt x="229" y="60"/>
                  </a:lnTo>
                  <a:lnTo>
                    <a:pt x="231" y="60"/>
                  </a:lnTo>
                  <a:lnTo>
                    <a:pt x="231" y="58"/>
                  </a:lnTo>
                  <a:lnTo>
                    <a:pt x="233" y="58"/>
                  </a:lnTo>
                  <a:lnTo>
                    <a:pt x="233" y="56"/>
                  </a:lnTo>
                  <a:lnTo>
                    <a:pt x="235" y="54"/>
                  </a:lnTo>
                  <a:lnTo>
                    <a:pt x="235" y="52"/>
                  </a:lnTo>
                  <a:lnTo>
                    <a:pt x="237" y="50"/>
                  </a:lnTo>
                  <a:lnTo>
                    <a:pt x="239" y="50"/>
                  </a:lnTo>
                  <a:lnTo>
                    <a:pt x="241" y="48"/>
                  </a:lnTo>
                  <a:lnTo>
                    <a:pt x="243" y="48"/>
                  </a:lnTo>
                  <a:lnTo>
                    <a:pt x="245" y="48"/>
                  </a:lnTo>
                  <a:lnTo>
                    <a:pt x="247" y="48"/>
                  </a:lnTo>
                  <a:lnTo>
                    <a:pt x="247" y="48"/>
                  </a:lnTo>
                  <a:close/>
                  <a:moveTo>
                    <a:pt x="739" y="36"/>
                  </a:moveTo>
                  <a:lnTo>
                    <a:pt x="739" y="38"/>
                  </a:lnTo>
                  <a:lnTo>
                    <a:pt x="741" y="38"/>
                  </a:lnTo>
                  <a:lnTo>
                    <a:pt x="741" y="40"/>
                  </a:lnTo>
                  <a:lnTo>
                    <a:pt x="741" y="42"/>
                  </a:lnTo>
                  <a:lnTo>
                    <a:pt x="739" y="42"/>
                  </a:lnTo>
                  <a:lnTo>
                    <a:pt x="739" y="40"/>
                  </a:lnTo>
                  <a:lnTo>
                    <a:pt x="739" y="38"/>
                  </a:lnTo>
                  <a:lnTo>
                    <a:pt x="737" y="38"/>
                  </a:lnTo>
                  <a:lnTo>
                    <a:pt x="735" y="38"/>
                  </a:lnTo>
                  <a:lnTo>
                    <a:pt x="735" y="36"/>
                  </a:lnTo>
                  <a:lnTo>
                    <a:pt x="735" y="34"/>
                  </a:lnTo>
                  <a:lnTo>
                    <a:pt x="737" y="34"/>
                  </a:lnTo>
                  <a:lnTo>
                    <a:pt x="737" y="36"/>
                  </a:lnTo>
                  <a:lnTo>
                    <a:pt x="739" y="36"/>
                  </a:lnTo>
                  <a:close/>
                  <a:moveTo>
                    <a:pt x="267" y="24"/>
                  </a:moveTo>
                  <a:lnTo>
                    <a:pt x="265" y="24"/>
                  </a:lnTo>
                  <a:lnTo>
                    <a:pt x="265" y="26"/>
                  </a:lnTo>
                  <a:lnTo>
                    <a:pt x="263" y="26"/>
                  </a:lnTo>
                  <a:lnTo>
                    <a:pt x="261" y="26"/>
                  </a:lnTo>
                  <a:lnTo>
                    <a:pt x="259" y="28"/>
                  </a:lnTo>
                  <a:lnTo>
                    <a:pt x="257" y="28"/>
                  </a:lnTo>
                  <a:lnTo>
                    <a:pt x="255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5" y="34"/>
                  </a:lnTo>
                  <a:lnTo>
                    <a:pt x="243" y="34"/>
                  </a:lnTo>
                  <a:lnTo>
                    <a:pt x="241" y="34"/>
                  </a:lnTo>
                  <a:lnTo>
                    <a:pt x="239" y="34"/>
                  </a:lnTo>
                  <a:lnTo>
                    <a:pt x="239" y="36"/>
                  </a:lnTo>
                  <a:lnTo>
                    <a:pt x="237" y="36"/>
                  </a:lnTo>
                  <a:lnTo>
                    <a:pt x="235" y="36"/>
                  </a:lnTo>
                  <a:lnTo>
                    <a:pt x="233" y="36"/>
                  </a:lnTo>
                  <a:lnTo>
                    <a:pt x="233" y="38"/>
                  </a:lnTo>
                  <a:lnTo>
                    <a:pt x="231" y="38"/>
                  </a:lnTo>
                  <a:lnTo>
                    <a:pt x="229" y="38"/>
                  </a:lnTo>
                  <a:lnTo>
                    <a:pt x="227" y="38"/>
                  </a:lnTo>
                  <a:lnTo>
                    <a:pt x="225" y="38"/>
                  </a:lnTo>
                  <a:lnTo>
                    <a:pt x="221" y="38"/>
                  </a:lnTo>
                  <a:lnTo>
                    <a:pt x="219" y="38"/>
                  </a:lnTo>
                  <a:lnTo>
                    <a:pt x="217" y="38"/>
                  </a:lnTo>
                  <a:lnTo>
                    <a:pt x="215" y="38"/>
                  </a:lnTo>
                  <a:lnTo>
                    <a:pt x="213" y="38"/>
                  </a:lnTo>
                  <a:lnTo>
                    <a:pt x="211" y="38"/>
                  </a:lnTo>
                  <a:lnTo>
                    <a:pt x="209" y="38"/>
                  </a:lnTo>
                  <a:lnTo>
                    <a:pt x="207" y="38"/>
                  </a:lnTo>
                  <a:lnTo>
                    <a:pt x="205" y="38"/>
                  </a:lnTo>
                  <a:lnTo>
                    <a:pt x="203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36"/>
                  </a:lnTo>
                  <a:lnTo>
                    <a:pt x="201" y="36"/>
                  </a:lnTo>
                  <a:lnTo>
                    <a:pt x="205" y="36"/>
                  </a:lnTo>
                  <a:lnTo>
                    <a:pt x="207" y="36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3" y="34"/>
                  </a:lnTo>
                  <a:lnTo>
                    <a:pt x="215" y="32"/>
                  </a:lnTo>
                  <a:lnTo>
                    <a:pt x="217" y="32"/>
                  </a:lnTo>
                  <a:lnTo>
                    <a:pt x="219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5" y="30"/>
                  </a:lnTo>
                  <a:lnTo>
                    <a:pt x="227" y="28"/>
                  </a:lnTo>
                  <a:lnTo>
                    <a:pt x="229" y="28"/>
                  </a:lnTo>
                  <a:lnTo>
                    <a:pt x="231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7" y="28"/>
                  </a:lnTo>
                  <a:lnTo>
                    <a:pt x="239" y="26"/>
                  </a:lnTo>
                  <a:lnTo>
                    <a:pt x="241" y="26"/>
                  </a:lnTo>
                  <a:lnTo>
                    <a:pt x="243" y="26"/>
                  </a:lnTo>
                  <a:lnTo>
                    <a:pt x="245" y="26"/>
                  </a:lnTo>
                  <a:lnTo>
                    <a:pt x="247" y="26"/>
                  </a:lnTo>
                  <a:lnTo>
                    <a:pt x="247" y="26"/>
                  </a:lnTo>
                  <a:lnTo>
                    <a:pt x="249" y="26"/>
                  </a:lnTo>
                  <a:lnTo>
                    <a:pt x="251" y="26"/>
                  </a:lnTo>
                  <a:lnTo>
                    <a:pt x="253" y="26"/>
                  </a:lnTo>
                  <a:lnTo>
                    <a:pt x="255" y="26"/>
                  </a:lnTo>
                  <a:lnTo>
                    <a:pt x="257" y="26"/>
                  </a:lnTo>
                  <a:lnTo>
                    <a:pt x="257" y="24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3" y="24"/>
                  </a:lnTo>
                  <a:lnTo>
                    <a:pt x="265" y="24"/>
                  </a:lnTo>
                  <a:lnTo>
                    <a:pt x="267" y="24"/>
                  </a:lnTo>
                  <a:close/>
                  <a:moveTo>
                    <a:pt x="289" y="20"/>
                  </a:moveTo>
                  <a:lnTo>
                    <a:pt x="291" y="20"/>
                  </a:lnTo>
                  <a:lnTo>
                    <a:pt x="291" y="22"/>
                  </a:lnTo>
                  <a:lnTo>
                    <a:pt x="289" y="22"/>
                  </a:lnTo>
                  <a:lnTo>
                    <a:pt x="289" y="22"/>
                  </a:lnTo>
                  <a:lnTo>
                    <a:pt x="287" y="22"/>
                  </a:lnTo>
                  <a:lnTo>
                    <a:pt x="285" y="22"/>
                  </a:lnTo>
                  <a:lnTo>
                    <a:pt x="285" y="22"/>
                  </a:lnTo>
                  <a:lnTo>
                    <a:pt x="287" y="22"/>
                  </a:lnTo>
                  <a:lnTo>
                    <a:pt x="289" y="22"/>
                  </a:lnTo>
                  <a:lnTo>
                    <a:pt x="289" y="20"/>
                  </a:lnTo>
                  <a:close/>
                  <a:moveTo>
                    <a:pt x="523" y="12"/>
                  </a:moveTo>
                  <a:lnTo>
                    <a:pt x="525" y="12"/>
                  </a:lnTo>
                  <a:lnTo>
                    <a:pt x="527" y="12"/>
                  </a:lnTo>
                  <a:lnTo>
                    <a:pt x="529" y="12"/>
                  </a:lnTo>
                  <a:lnTo>
                    <a:pt x="531" y="12"/>
                  </a:lnTo>
                  <a:lnTo>
                    <a:pt x="533" y="14"/>
                  </a:lnTo>
                  <a:lnTo>
                    <a:pt x="535" y="14"/>
                  </a:lnTo>
                  <a:lnTo>
                    <a:pt x="537" y="14"/>
                  </a:lnTo>
                  <a:lnTo>
                    <a:pt x="537" y="16"/>
                  </a:lnTo>
                  <a:lnTo>
                    <a:pt x="537" y="18"/>
                  </a:lnTo>
                  <a:lnTo>
                    <a:pt x="537" y="20"/>
                  </a:lnTo>
                  <a:lnTo>
                    <a:pt x="535" y="22"/>
                  </a:lnTo>
                  <a:lnTo>
                    <a:pt x="533" y="22"/>
                  </a:lnTo>
                  <a:lnTo>
                    <a:pt x="531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5" y="22"/>
                  </a:lnTo>
                  <a:lnTo>
                    <a:pt x="523" y="22"/>
                  </a:lnTo>
                  <a:lnTo>
                    <a:pt x="521" y="22"/>
                  </a:lnTo>
                  <a:lnTo>
                    <a:pt x="519" y="22"/>
                  </a:lnTo>
                  <a:lnTo>
                    <a:pt x="517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09" y="22"/>
                  </a:lnTo>
                  <a:lnTo>
                    <a:pt x="509" y="22"/>
                  </a:lnTo>
                  <a:lnTo>
                    <a:pt x="507" y="22"/>
                  </a:lnTo>
                  <a:lnTo>
                    <a:pt x="507" y="22"/>
                  </a:lnTo>
                  <a:lnTo>
                    <a:pt x="505" y="22"/>
                  </a:lnTo>
                  <a:lnTo>
                    <a:pt x="503" y="22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503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22"/>
                  </a:lnTo>
                  <a:lnTo>
                    <a:pt x="509" y="22"/>
                  </a:lnTo>
                  <a:lnTo>
                    <a:pt x="509" y="20"/>
                  </a:lnTo>
                  <a:lnTo>
                    <a:pt x="511" y="20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5" y="18"/>
                  </a:lnTo>
                  <a:lnTo>
                    <a:pt x="517" y="18"/>
                  </a:lnTo>
                  <a:lnTo>
                    <a:pt x="517" y="16"/>
                  </a:lnTo>
                  <a:lnTo>
                    <a:pt x="519" y="12"/>
                  </a:lnTo>
                  <a:lnTo>
                    <a:pt x="521" y="12"/>
                  </a:lnTo>
                  <a:lnTo>
                    <a:pt x="523" y="12"/>
                  </a:lnTo>
                  <a:close/>
                  <a:moveTo>
                    <a:pt x="577" y="0"/>
                  </a:moveTo>
                  <a:lnTo>
                    <a:pt x="579" y="0"/>
                  </a:lnTo>
                  <a:lnTo>
                    <a:pt x="581" y="0"/>
                  </a:lnTo>
                  <a:lnTo>
                    <a:pt x="583" y="0"/>
                  </a:lnTo>
                  <a:lnTo>
                    <a:pt x="583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5" y="0"/>
                  </a:lnTo>
                  <a:lnTo>
                    <a:pt x="587" y="0"/>
                  </a:lnTo>
                  <a:lnTo>
                    <a:pt x="589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593" y="2"/>
                  </a:lnTo>
                  <a:lnTo>
                    <a:pt x="595" y="2"/>
                  </a:lnTo>
                  <a:lnTo>
                    <a:pt x="595" y="0"/>
                  </a:lnTo>
                  <a:lnTo>
                    <a:pt x="597" y="0"/>
                  </a:lnTo>
                  <a:lnTo>
                    <a:pt x="597" y="2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3" y="2"/>
                  </a:lnTo>
                  <a:lnTo>
                    <a:pt x="603" y="0"/>
                  </a:lnTo>
                  <a:lnTo>
                    <a:pt x="605" y="0"/>
                  </a:lnTo>
                  <a:lnTo>
                    <a:pt x="605" y="2"/>
                  </a:lnTo>
                  <a:lnTo>
                    <a:pt x="607" y="2"/>
                  </a:lnTo>
                  <a:lnTo>
                    <a:pt x="609" y="2"/>
                  </a:lnTo>
                  <a:lnTo>
                    <a:pt x="611" y="2"/>
                  </a:lnTo>
                  <a:lnTo>
                    <a:pt x="613" y="2"/>
                  </a:lnTo>
                  <a:lnTo>
                    <a:pt x="615" y="2"/>
                  </a:lnTo>
                  <a:lnTo>
                    <a:pt x="617" y="2"/>
                  </a:lnTo>
                  <a:lnTo>
                    <a:pt x="617" y="4"/>
                  </a:lnTo>
                  <a:lnTo>
                    <a:pt x="619" y="4"/>
                  </a:lnTo>
                  <a:lnTo>
                    <a:pt x="621" y="4"/>
                  </a:lnTo>
                  <a:lnTo>
                    <a:pt x="623" y="4"/>
                  </a:lnTo>
                  <a:lnTo>
                    <a:pt x="625" y="4"/>
                  </a:lnTo>
                  <a:lnTo>
                    <a:pt x="625" y="6"/>
                  </a:lnTo>
                  <a:lnTo>
                    <a:pt x="627" y="6"/>
                  </a:lnTo>
                  <a:lnTo>
                    <a:pt x="629" y="6"/>
                  </a:lnTo>
                  <a:lnTo>
                    <a:pt x="631" y="6"/>
                  </a:lnTo>
                  <a:lnTo>
                    <a:pt x="631" y="8"/>
                  </a:lnTo>
                  <a:lnTo>
                    <a:pt x="633" y="8"/>
                  </a:lnTo>
                  <a:lnTo>
                    <a:pt x="633" y="8"/>
                  </a:lnTo>
                  <a:lnTo>
                    <a:pt x="635" y="8"/>
                  </a:lnTo>
                  <a:lnTo>
                    <a:pt x="637" y="8"/>
                  </a:lnTo>
                  <a:lnTo>
                    <a:pt x="639" y="8"/>
                  </a:lnTo>
                  <a:lnTo>
                    <a:pt x="641" y="8"/>
                  </a:lnTo>
                  <a:lnTo>
                    <a:pt x="641" y="10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7" y="12"/>
                  </a:lnTo>
                  <a:lnTo>
                    <a:pt x="649" y="12"/>
                  </a:lnTo>
                  <a:lnTo>
                    <a:pt x="651" y="12"/>
                  </a:lnTo>
                  <a:lnTo>
                    <a:pt x="651" y="14"/>
                  </a:lnTo>
                  <a:lnTo>
                    <a:pt x="653" y="14"/>
                  </a:lnTo>
                  <a:lnTo>
                    <a:pt x="653" y="12"/>
                  </a:lnTo>
                  <a:lnTo>
                    <a:pt x="655" y="12"/>
                  </a:lnTo>
                  <a:lnTo>
                    <a:pt x="657" y="12"/>
                  </a:lnTo>
                  <a:lnTo>
                    <a:pt x="659" y="14"/>
                  </a:lnTo>
                  <a:lnTo>
                    <a:pt x="661" y="14"/>
                  </a:lnTo>
                  <a:lnTo>
                    <a:pt x="663" y="16"/>
                  </a:lnTo>
                  <a:lnTo>
                    <a:pt x="663" y="18"/>
                  </a:lnTo>
                  <a:lnTo>
                    <a:pt x="665" y="18"/>
                  </a:lnTo>
                  <a:lnTo>
                    <a:pt x="667" y="18"/>
                  </a:lnTo>
                  <a:lnTo>
                    <a:pt x="669" y="20"/>
                  </a:lnTo>
                  <a:lnTo>
                    <a:pt x="671" y="22"/>
                  </a:lnTo>
                  <a:lnTo>
                    <a:pt x="671" y="22"/>
                  </a:lnTo>
                  <a:lnTo>
                    <a:pt x="673" y="22"/>
                  </a:lnTo>
                  <a:lnTo>
                    <a:pt x="673" y="24"/>
                  </a:lnTo>
                  <a:lnTo>
                    <a:pt x="673" y="26"/>
                  </a:lnTo>
                  <a:lnTo>
                    <a:pt x="673" y="28"/>
                  </a:lnTo>
                  <a:lnTo>
                    <a:pt x="671" y="30"/>
                  </a:lnTo>
                  <a:lnTo>
                    <a:pt x="671" y="32"/>
                  </a:lnTo>
                  <a:lnTo>
                    <a:pt x="669" y="34"/>
                  </a:lnTo>
                  <a:lnTo>
                    <a:pt x="669" y="36"/>
                  </a:lnTo>
                  <a:lnTo>
                    <a:pt x="667" y="36"/>
                  </a:lnTo>
                  <a:lnTo>
                    <a:pt x="665" y="38"/>
                  </a:lnTo>
                  <a:lnTo>
                    <a:pt x="663" y="40"/>
                  </a:lnTo>
                  <a:lnTo>
                    <a:pt x="663" y="42"/>
                  </a:lnTo>
                  <a:lnTo>
                    <a:pt x="661" y="42"/>
                  </a:lnTo>
                  <a:lnTo>
                    <a:pt x="659" y="42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0"/>
                  </a:lnTo>
                  <a:lnTo>
                    <a:pt x="651" y="40"/>
                  </a:lnTo>
                  <a:lnTo>
                    <a:pt x="649" y="40"/>
                  </a:lnTo>
                  <a:lnTo>
                    <a:pt x="647" y="38"/>
                  </a:lnTo>
                  <a:lnTo>
                    <a:pt x="645" y="38"/>
                  </a:lnTo>
                  <a:lnTo>
                    <a:pt x="643" y="38"/>
                  </a:lnTo>
                  <a:lnTo>
                    <a:pt x="641" y="38"/>
                  </a:lnTo>
                  <a:lnTo>
                    <a:pt x="641" y="40"/>
                  </a:lnTo>
                  <a:lnTo>
                    <a:pt x="639" y="40"/>
                  </a:lnTo>
                  <a:lnTo>
                    <a:pt x="637" y="40"/>
                  </a:lnTo>
                  <a:lnTo>
                    <a:pt x="635" y="40"/>
                  </a:lnTo>
                  <a:lnTo>
                    <a:pt x="633" y="40"/>
                  </a:lnTo>
                  <a:lnTo>
                    <a:pt x="633" y="42"/>
                  </a:lnTo>
                  <a:lnTo>
                    <a:pt x="633" y="42"/>
                  </a:lnTo>
                  <a:lnTo>
                    <a:pt x="633" y="44"/>
                  </a:lnTo>
                  <a:lnTo>
                    <a:pt x="633" y="46"/>
                  </a:lnTo>
                  <a:lnTo>
                    <a:pt x="633" y="48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7" y="48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7" y="54"/>
                  </a:lnTo>
                  <a:lnTo>
                    <a:pt x="649" y="54"/>
                  </a:lnTo>
                  <a:lnTo>
                    <a:pt x="651" y="54"/>
                  </a:lnTo>
                  <a:lnTo>
                    <a:pt x="653" y="54"/>
                  </a:lnTo>
                  <a:lnTo>
                    <a:pt x="655" y="54"/>
                  </a:lnTo>
                  <a:lnTo>
                    <a:pt x="657" y="54"/>
                  </a:lnTo>
                  <a:lnTo>
                    <a:pt x="659" y="54"/>
                  </a:lnTo>
                  <a:lnTo>
                    <a:pt x="661" y="54"/>
                  </a:lnTo>
                  <a:lnTo>
                    <a:pt x="663" y="54"/>
                  </a:lnTo>
                  <a:lnTo>
                    <a:pt x="663" y="56"/>
                  </a:lnTo>
                  <a:lnTo>
                    <a:pt x="665" y="56"/>
                  </a:lnTo>
                  <a:lnTo>
                    <a:pt x="667" y="56"/>
                  </a:lnTo>
                  <a:lnTo>
                    <a:pt x="667" y="58"/>
                  </a:lnTo>
                  <a:lnTo>
                    <a:pt x="669" y="58"/>
                  </a:lnTo>
                  <a:lnTo>
                    <a:pt x="671" y="58"/>
                  </a:lnTo>
                  <a:lnTo>
                    <a:pt x="671" y="60"/>
                  </a:lnTo>
                  <a:lnTo>
                    <a:pt x="673" y="60"/>
                  </a:lnTo>
                  <a:lnTo>
                    <a:pt x="673" y="62"/>
                  </a:lnTo>
                  <a:lnTo>
                    <a:pt x="675" y="62"/>
                  </a:lnTo>
                  <a:lnTo>
                    <a:pt x="677" y="62"/>
                  </a:lnTo>
                  <a:lnTo>
                    <a:pt x="679" y="60"/>
                  </a:lnTo>
                  <a:lnTo>
                    <a:pt x="681" y="60"/>
                  </a:lnTo>
                  <a:lnTo>
                    <a:pt x="681" y="60"/>
                  </a:lnTo>
                  <a:lnTo>
                    <a:pt x="683" y="60"/>
                  </a:lnTo>
                  <a:lnTo>
                    <a:pt x="685" y="60"/>
                  </a:lnTo>
                  <a:lnTo>
                    <a:pt x="687" y="60"/>
                  </a:lnTo>
                  <a:lnTo>
                    <a:pt x="689" y="60"/>
                  </a:lnTo>
                  <a:lnTo>
                    <a:pt x="691" y="60"/>
                  </a:lnTo>
                  <a:lnTo>
                    <a:pt x="693" y="60"/>
                  </a:lnTo>
                  <a:lnTo>
                    <a:pt x="695" y="60"/>
                  </a:lnTo>
                  <a:lnTo>
                    <a:pt x="697" y="60"/>
                  </a:lnTo>
                  <a:lnTo>
                    <a:pt x="699" y="58"/>
                  </a:lnTo>
                  <a:lnTo>
                    <a:pt x="701" y="58"/>
                  </a:lnTo>
                  <a:lnTo>
                    <a:pt x="703" y="56"/>
                  </a:lnTo>
                  <a:lnTo>
                    <a:pt x="705" y="56"/>
                  </a:lnTo>
                  <a:lnTo>
                    <a:pt x="705" y="54"/>
                  </a:lnTo>
                  <a:lnTo>
                    <a:pt x="707" y="54"/>
                  </a:lnTo>
                  <a:lnTo>
                    <a:pt x="709" y="54"/>
                  </a:lnTo>
                  <a:lnTo>
                    <a:pt x="711" y="54"/>
                  </a:lnTo>
                  <a:lnTo>
                    <a:pt x="713" y="54"/>
                  </a:lnTo>
                  <a:lnTo>
                    <a:pt x="715" y="54"/>
                  </a:lnTo>
                  <a:lnTo>
                    <a:pt x="717" y="54"/>
                  </a:lnTo>
                  <a:lnTo>
                    <a:pt x="717" y="56"/>
                  </a:lnTo>
                  <a:lnTo>
                    <a:pt x="719" y="56"/>
                  </a:lnTo>
                  <a:lnTo>
                    <a:pt x="719" y="58"/>
                  </a:lnTo>
                  <a:lnTo>
                    <a:pt x="721" y="60"/>
                  </a:lnTo>
                  <a:lnTo>
                    <a:pt x="723" y="60"/>
                  </a:lnTo>
                  <a:lnTo>
                    <a:pt x="725" y="62"/>
                  </a:lnTo>
                  <a:lnTo>
                    <a:pt x="727" y="62"/>
                  </a:lnTo>
                  <a:lnTo>
                    <a:pt x="729" y="62"/>
                  </a:lnTo>
                  <a:lnTo>
                    <a:pt x="729" y="62"/>
                  </a:lnTo>
                  <a:lnTo>
                    <a:pt x="731" y="62"/>
                  </a:lnTo>
                  <a:lnTo>
                    <a:pt x="733" y="64"/>
                  </a:lnTo>
                  <a:lnTo>
                    <a:pt x="735" y="64"/>
                  </a:lnTo>
                  <a:lnTo>
                    <a:pt x="735" y="66"/>
                  </a:lnTo>
                  <a:lnTo>
                    <a:pt x="737" y="66"/>
                  </a:lnTo>
                  <a:lnTo>
                    <a:pt x="739" y="66"/>
                  </a:lnTo>
                  <a:lnTo>
                    <a:pt x="741" y="66"/>
                  </a:lnTo>
                  <a:lnTo>
                    <a:pt x="743" y="66"/>
                  </a:lnTo>
                  <a:lnTo>
                    <a:pt x="745" y="66"/>
                  </a:lnTo>
                  <a:lnTo>
                    <a:pt x="747" y="66"/>
                  </a:lnTo>
                  <a:lnTo>
                    <a:pt x="749" y="66"/>
                  </a:lnTo>
                  <a:lnTo>
                    <a:pt x="751" y="66"/>
                  </a:lnTo>
                  <a:lnTo>
                    <a:pt x="753" y="66"/>
                  </a:lnTo>
                  <a:lnTo>
                    <a:pt x="753" y="64"/>
                  </a:lnTo>
                  <a:lnTo>
                    <a:pt x="755" y="62"/>
                  </a:lnTo>
                  <a:lnTo>
                    <a:pt x="755" y="60"/>
                  </a:lnTo>
                  <a:lnTo>
                    <a:pt x="755" y="58"/>
                  </a:lnTo>
                  <a:lnTo>
                    <a:pt x="753" y="56"/>
                  </a:lnTo>
                  <a:lnTo>
                    <a:pt x="751" y="54"/>
                  </a:lnTo>
                  <a:lnTo>
                    <a:pt x="749" y="54"/>
                  </a:lnTo>
                  <a:lnTo>
                    <a:pt x="749" y="52"/>
                  </a:lnTo>
                  <a:lnTo>
                    <a:pt x="749" y="50"/>
                  </a:lnTo>
                  <a:lnTo>
                    <a:pt x="747" y="50"/>
                  </a:lnTo>
                  <a:lnTo>
                    <a:pt x="747" y="48"/>
                  </a:lnTo>
                  <a:lnTo>
                    <a:pt x="749" y="46"/>
                  </a:lnTo>
                  <a:lnTo>
                    <a:pt x="749" y="42"/>
                  </a:lnTo>
                  <a:lnTo>
                    <a:pt x="751" y="42"/>
                  </a:lnTo>
                  <a:lnTo>
                    <a:pt x="751" y="40"/>
                  </a:lnTo>
                  <a:lnTo>
                    <a:pt x="753" y="38"/>
                  </a:lnTo>
                  <a:lnTo>
                    <a:pt x="753" y="36"/>
                  </a:lnTo>
                  <a:lnTo>
                    <a:pt x="751" y="34"/>
                  </a:lnTo>
                  <a:lnTo>
                    <a:pt x="753" y="32"/>
                  </a:lnTo>
                  <a:lnTo>
                    <a:pt x="755" y="32"/>
                  </a:lnTo>
                  <a:lnTo>
                    <a:pt x="755" y="34"/>
                  </a:lnTo>
                  <a:lnTo>
                    <a:pt x="755" y="36"/>
                  </a:lnTo>
                  <a:lnTo>
                    <a:pt x="757" y="36"/>
                  </a:lnTo>
                  <a:lnTo>
                    <a:pt x="757" y="38"/>
                  </a:lnTo>
                  <a:lnTo>
                    <a:pt x="759" y="38"/>
                  </a:lnTo>
                  <a:lnTo>
                    <a:pt x="761" y="38"/>
                  </a:lnTo>
                  <a:lnTo>
                    <a:pt x="763" y="38"/>
                  </a:lnTo>
                  <a:lnTo>
                    <a:pt x="763" y="40"/>
                  </a:lnTo>
                  <a:lnTo>
                    <a:pt x="765" y="40"/>
                  </a:lnTo>
                  <a:lnTo>
                    <a:pt x="767" y="40"/>
                  </a:lnTo>
                  <a:lnTo>
                    <a:pt x="769" y="40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3" y="42"/>
                  </a:lnTo>
                  <a:lnTo>
                    <a:pt x="775" y="42"/>
                  </a:lnTo>
                  <a:lnTo>
                    <a:pt x="777" y="42"/>
                  </a:lnTo>
                  <a:lnTo>
                    <a:pt x="777" y="42"/>
                  </a:lnTo>
                  <a:lnTo>
                    <a:pt x="779" y="42"/>
                  </a:lnTo>
                  <a:lnTo>
                    <a:pt x="781" y="40"/>
                  </a:lnTo>
                  <a:lnTo>
                    <a:pt x="783" y="40"/>
                  </a:lnTo>
                  <a:lnTo>
                    <a:pt x="785" y="40"/>
                  </a:lnTo>
                  <a:lnTo>
                    <a:pt x="785" y="38"/>
                  </a:lnTo>
                  <a:lnTo>
                    <a:pt x="787" y="38"/>
                  </a:lnTo>
                  <a:lnTo>
                    <a:pt x="789" y="38"/>
                  </a:lnTo>
                  <a:lnTo>
                    <a:pt x="791" y="36"/>
                  </a:lnTo>
                  <a:lnTo>
                    <a:pt x="793" y="36"/>
                  </a:lnTo>
                  <a:lnTo>
                    <a:pt x="793" y="34"/>
                  </a:lnTo>
                  <a:lnTo>
                    <a:pt x="795" y="34"/>
                  </a:lnTo>
                  <a:lnTo>
                    <a:pt x="797" y="34"/>
                  </a:lnTo>
                  <a:lnTo>
                    <a:pt x="799" y="34"/>
                  </a:lnTo>
                  <a:lnTo>
                    <a:pt x="801" y="34"/>
                  </a:lnTo>
                  <a:lnTo>
                    <a:pt x="803" y="36"/>
                  </a:lnTo>
                  <a:lnTo>
                    <a:pt x="805" y="36"/>
                  </a:lnTo>
                  <a:lnTo>
                    <a:pt x="807" y="36"/>
                  </a:lnTo>
                  <a:lnTo>
                    <a:pt x="809" y="36"/>
                  </a:lnTo>
                  <a:lnTo>
                    <a:pt x="811" y="36"/>
                  </a:lnTo>
                  <a:lnTo>
                    <a:pt x="811" y="38"/>
                  </a:lnTo>
                  <a:lnTo>
                    <a:pt x="813" y="38"/>
                  </a:lnTo>
                  <a:lnTo>
                    <a:pt x="815" y="40"/>
                  </a:lnTo>
                  <a:lnTo>
                    <a:pt x="815" y="42"/>
                  </a:lnTo>
                  <a:lnTo>
                    <a:pt x="817" y="42"/>
                  </a:lnTo>
                  <a:lnTo>
                    <a:pt x="817" y="44"/>
                  </a:lnTo>
                  <a:lnTo>
                    <a:pt x="819" y="44"/>
                  </a:lnTo>
                  <a:lnTo>
                    <a:pt x="819" y="46"/>
                  </a:lnTo>
                  <a:lnTo>
                    <a:pt x="821" y="46"/>
                  </a:lnTo>
                  <a:lnTo>
                    <a:pt x="823" y="46"/>
                  </a:lnTo>
                  <a:lnTo>
                    <a:pt x="825" y="48"/>
                  </a:lnTo>
                  <a:lnTo>
                    <a:pt x="825" y="48"/>
                  </a:lnTo>
                  <a:lnTo>
                    <a:pt x="827" y="48"/>
                  </a:lnTo>
                  <a:lnTo>
                    <a:pt x="831" y="48"/>
                  </a:lnTo>
                  <a:lnTo>
                    <a:pt x="831" y="50"/>
                  </a:lnTo>
                  <a:lnTo>
                    <a:pt x="833" y="50"/>
                  </a:lnTo>
                  <a:lnTo>
                    <a:pt x="835" y="50"/>
                  </a:lnTo>
                  <a:lnTo>
                    <a:pt x="835" y="52"/>
                  </a:lnTo>
                  <a:lnTo>
                    <a:pt x="837" y="54"/>
                  </a:lnTo>
                  <a:lnTo>
                    <a:pt x="839" y="56"/>
                  </a:lnTo>
                  <a:lnTo>
                    <a:pt x="841" y="58"/>
                  </a:lnTo>
                  <a:lnTo>
                    <a:pt x="841" y="62"/>
                  </a:lnTo>
                  <a:lnTo>
                    <a:pt x="843" y="62"/>
                  </a:lnTo>
                  <a:lnTo>
                    <a:pt x="843" y="64"/>
                  </a:lnTo>
                  <a:lnTo>
                    <a:pt x="843" y="66"/>
                  </a:lnTo>
                  <a:lnTo>
                    <a:pt x="843" y="68"/>
                  </a:lnTo>
                  <a:lnTo>
                    <a:pt x="843" y="70"/>
                  </a:lnTo>
                  <a:lnTo>
                    <a:pt x="843" y="70"/>
                  </a:lnTo>
                  <a:lnTo>
                    <a:pt x="843" y="72"/>
                  </a:lnTo>
                  <a:lnTo>
                    <a:pt x="843" y="74"/>
                  </a:lnTo>
                  <a:lnTo>
                    <a:pt x="845" y="76"/>
                  </a:lnTo>
                  <a:lnTo>
                    <a:pt x="847" y="76"/>
                  </a:lnTo>
                  <a:lnTo>
                    <a:pt x="849" y="78"/>
                  </a:lnTo>
                  <a:lnTo>
                    <a:pt x="851" y="78"/>
                  </a:lnTo>
                  <a:lnTo>
                    <a:pt x="853" y="78"/>
                  </a:lnTo>
                  <a:lnTo>
                    <a:pt x="855" y="78"/>
                  </a:lnTo>
                  <a:lnTo>
                    <a:pt x="855" y="76"/>
                  </a:lnTo>
                  <a:lnTo>
                    <a:pt x="857" y="74"/>
                  </a:lnTo>
                  <a:lnTo>
                    <a:pt x="857" y="72"/>
                  </a:lnTo>
                  <a:lnTo>
                    <a:pt x="859" y="72"/>
                  </a:lnTo>
                  <a:lnTo>
                    <a:pt x="859" y="70"/>
                  </a:lnTo>
                  <a:lnTo>
                    <a:pt x="861" y="70"/>
                  </a:lnTo>
                  <a:lnTo>
                    <a:pt x="861" y="70"/>
                  </a:lnTo>
                  <a:lnTo>
                    <a:pt x="863" y="70"/>
                  </a:lnTo>
                  <a:lnTo>
                    <a:pt x="865" y="70"/>
                  </a:lnTo>
                  <a:lnTo>
                    <a:pt x="865" y="70"/>
                  </a:lnTo>
                  <a:lnTo>
                    <a:pt x="867" y="70"/>
                  </a:lnTo>
                  <a:lnTo>
                    <a:pt x="869" y="70"/>
                  </a:lnTo>
                  <a:lnTo>
                    <a:pt x="869" y="72"/>
                  </a:lnTo>
                  <a:lnTo>
                    <a:pt x="871" y="72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5" y="74"/>
                  </a:lnTo>
                  <a:lnTo>
                    <a:pt x="877" y="74"/>
                  </a:lnTo>
                  <a:lnTo>
                    <a:pt x="879" y="74"/>
                  </a:lnTo>
                  <a:lnTo>
                    <a:pt x="879" y="72"/>
                  </a:lnTo>
                  <a:lnTo>
                    <a:pt x="881" y="72"/>
                  </a:lnTo>
                  <a:lnTo>
                    <a:pt x="881" y="70"/>
                  </a:lnTo>
                  <a:lnTo>
                    <a:pt x="883" y="70"/>
                  </a:lnTo>
                  <a:lnTo>
                    <a:pt x="885" y="70"/>
                  </a:lnTo>
                  <a:lnTo>
                    <a:pt x="887" y="70"/>
                  </a:lnTo>
                  <a:lnTo>
                    <a:pt x="887" y="70"/>
                  </a:lnTo>
                  <a:lnTo>
                    <a:pt x="889" y="70"/>
                  </a:lnTo>
                  <a:lnTo>
                    <a:pt x="891" y="70"/>
                  </a:lnTo>
                  <a:lnTo>
                    <a:pt x="893" y="70"/>
                  </a:lnTo>
                  <a:lnTo>
                    <a:pt x="895" y="70"/>
                  </a:lnTo>
                  <a:lnTo>
                    <a:pt x="897" y="70"/>
                  </a:lnTo>
                  <a:lnTo>
                    <a:pt x="901" y="70"/>
                  </a:lnTo>
                  <a:lnTo>
                    <a:pt x="903" y="70"/>
                  </a:lnTo>
                  <a:lnTo>
                    <a:pt x="907" y="70"/>
                  </a:lnTo>
                  <a:lnTo>
                    <a:pt x="909" y="70"/>
                  </a:lnTo>
                  <a:lnTo>
                    <a:pt x="911" y="70"/>
                  </a:lnTo>
                  <a:lnTo>
                    <a:pt x="915" y="70"/>
                  </a:lnTo>
                  <a:lnTo>
                    <a:pt x="917" y="70"/>
                  </a:lnTo>
                  <a:lnTo>
                    <a:pt x="919" y="70"/>
                  </a:lnTo>
                  <a:lnTo>
                    <a:pt x="921" y="70"/>
                  </a:lnTo>
                  <a:lnTo>
                    <a:pt x="921" y="70"/>
                  </a:lnTo>
                  <a:lnTo>
                    <a:pt x="923" y="70"/>
                  </a:lnTo>
                  <a:lnTo>
                    <a:pt x="923" y="70"/>
                  </a:lnTo>
                  <a:lnTo>
                    <a:pt x="925" y="70"/>
                  </a:lnTo>
                  <a:lnTo>
                    <a:pt x="927" y="70"/>
                  </a:lnTo>
                  <a:lnTo>
                    <a:pt x="929" y="72"/>
                  </a:lnTo>
                  <a:lnTo>
                    <a:pt x="931" y="72"/>
                  </a:lnTo>
                  <a:lnTo>
                    <a:pt x="933" y="72"/>
                  </a:lnTo>
                  <a:lnTo>
                    <a:pt x="935" y="72"/>
                  </a:lnTo>
                  <a:lnTo>
                    <a:pt x="937" y="74"/>
                  </a:lnTo>
                  <a:lnTo>
                    <a:pt x="939" y="74"/>
                  </a:lnTo>
                  <a:lnTo>
                    <a:pt x="941" y="74"/>
                  </a:lnTo>
                  <a:lnTo>
                    <a:pt x="941" y="76"/>
                  </a:lnTo>
                  <a:lnTo>
                    <a:pt x="943" y="78"/>
                  </a:lnTo>
                  <a:lnTo>
                    <a:pt x="945" y="78"/>
                  </a:lnTo>
                  <a:lnTo>
                    <a:pt x="945" y="80"/>
                  </a:lnTo>
                  <a:lnTo>
                    <a:pt x="947" y="80"/>
                  </a:lnTo>
                  <a:lnTo>
                    <a:pt x="949" y="82"/>
                  </a:lnTo>
                  <a:lnTo>
                    <a:pt x="951" y="82"/>
                  </a:lnTo>
                  <a:lnTo>
                    <a:pt x="953" y="82"/>
                  </a:lnTo>
                  <a:lnTo>
                    <a:pt x="953" y="84"/>
                  </a:lnTo>
                  <a:lnTo>
                    <a:pt x="955" y="84"/>
                  </a:lnTo>
                  <a:lnTo>
                    <a:pt x="955" y="86"/>
                  </a:lnTo>
                  <a:lnTo>
                    <a:pt x="957" y="86"/>
                  </a:lnTo>
                  <a:lnTo>
                    <a:pt x="959" y="86"/>
                  </a:lnTo>
                  <a:lnTo>
                    <a:pt x="959" y="88"/>
                  </a:lnTo>
                  <a:lnTo>
                    <a:pt x="961" y="88"/>
                  </a:lnTo>
                  <a:lnTo>
                    <a:pt x="963" y="90"/>
                  </a:lnTo>
                  <a:lnTo>
                    <a:pt x="963" y="92"/>
                  </a:lnTo>
                  <a:lnTo>
                    <a:pt x="963" y="94"/>
                  </a:lnTo>
                  <a:lnTo>
                    <a:pt x="963" y="96"/>
                  </a:lnTo>
                  <a:lnTo>
                    <a:pt x="963" y="98"/>
                  </a:lnTo>
                  <a:lnTo>
                    <a:pt x="965" y="100"/>
                  </a:lnTo>
                  <a:lnTo>
                    <a:pt x="965" y="104"/>
                  </a:lnTo>
                  <a:lnTo>
                    <a:pt x="965" y="106"/>
                  </a:lnTo>
                  <a:lnTo>
                    <a:pt x="967" y="106"/>
                  </a:lnTo>
                  <a:lnTo>
                    <a:pt x="967" y="108"/>
                  </a:lnTo>
                  <a:lnTo>
                    <a:pt x="967" y="110"/>
                  </a:lnTo>
                  <a:lnTo>
                    <a:pt x="967" y="113"/>
                  </a:lnTo>
                  <a:lnTo>
                    <a:pt x="965" y="113"/>
                  </a:lnTo>
                  <a:lnTo>
                    <a:pt x="965" y="115"/>
                  </a:lnTo>
                  <a:lnTo>
                    <a:pt x="963" y="115"/>
                  </a:lnTo>
                  <a:lnTo>
                    <a:pt x="963" y="117"/>
                  </a:lnTo>
                  <a:lnTo>
                    <a:pt x="963" y="119"/>
                  </a:lnTo>
                  <a:lnTo>
                    <a:pt x="965" y="119"/>
                  </a:lnTo>
                  <a:lnTo>
                    <a:pt x="967" y="119"/>
                  </a:lnTo>
                  <a:lnTo>
                    <a:pt x="969" y="119"/>
                  </a:lnTo>
                  <a:lnTo>
                    <a:pt x="971" y="119"/>
                  </a:lnTo>
                  <a:lnTo>
                    <a:pt x="971" y="121"/>
                  </a:lnTo>
                  <a:lnTo>
                    <a:pt x="971" y="121"/>
                  </a:lnTo>
                  <a:lnTo>
                    <a:pt x="971" y="123"/>
                  </a:lnTo>
                  <a:lnTo>
                    <a:pt x="973" y="123"/>
                  </a:lnTo>
                  <a:lnTo>
                    <a:pt x="975" y="123"/>
                  </a:lnTo>
                  <a:lnTo>
                    <a:pt x="975" y="125"/>
                  </a:lnTo>
                  <a:lnTo>
                    <a:pt x="977" y="125"/>
                  </a:lnTo>
                  <a:lnTo>
                    <a:pt x="977" y="127"/>
                  </a:lnTo>
                  <a:lnTo>
                    <a:pt x="979" y="127"/>
                  </a:lnTo>
                  <a:lnTo>
                    <a:pt x="981" y="129"/>
                  </a:lnTo>
                  <a:lnTo>
                    <a:pt x="983" y="129"/>
                  </a:lnTo>
                  <a:lnTo>
                    <a:pt x="983" y="131"/>
                  </a:lnTo>
                  <a:lnTo>
                    <a:pt x="985" y="131"/>
                  </a:lnTo>
                  <a:lnTo>
                    <a:pt x="987" y="131"/>
                  </a:lnTo>
                  <a:lnTo>
                    <a:pt x="989" y="131"/>
                  </a:lnTo>
                  <a:lnTo>
                    <a:pt x="991" y="131"/>
                  </a:lnTo>
                  <a:lnTo>
                    <a:pt x="993" y="131"/>
                  </a:lnTo>
                  <a:lnTo>
                    <a:pt x="995" y="131"/>
                  </a:lnTo>
                  <a:lnTo>
                    <a:pt x="995" y="129"/>
                  </a:lnTo>
                  <a:lnTo>
                    <a:pt x="997" y="129"/>
                  </a:lnTo>
                  <a:lnTo>
                    <a:pt x="999" y="129"/>
                  </a:lnTo>
                  <a:lnTo>
                    <a:pt x="1001" y="129"/>
                  </a:lnTo>
                  <a:lnTo>
                    <a:pt x="1003" y="129"/>
                  </a:lnTo>
                  <a:lnTo>
                    <a:pt x="1005" y="129"/>
                  </a:lnTo>
                  <a:lnTo>
                    <a:pt x="1005" y="131"/>
                  </a:lnTo>
                  <a:lnTo>
                    <a:pt x="1007" y="131"/>
                  </a:lnTo>
                  <a:lnTo>
                    <a:pt x="1007" y="133"/>
                  </a:lnTo>
                  <a:lnTo>
                    <a:pt x="1007" y="135"/>
                  </a:lnTo>
                  <a:lnTo>
                    <a:pt x="1007" y="137"/>
                  </a:lnTo>
                  <a:lnTo>
                    <a:pt x="1007" y="139"/>
                  </a:lnTo>
                  <a:lnTo>
                    <a:pt x="1007" y="141"/>
                  </a:lnTo>
                  <a:lnTo>
                    <a:pt x="1009" y="141"/>
                  </a:lnTo>
                  <a:lnTo>
                    <a:pt x="1009" y="143"/>
                  </a:lnTo>
                  <a:lnTo>
                    <a:pt x="1009" y="145"/>
                  </a:lnTo>
                  <a:lnTo>
                    <a:pt x="1009" y="147"/>
                  </a:lnTo>
                  <a:lnTo>
                    <a:pt x="1011" y="147"/>
                  </a:lnTo>
                  <a:lnTo>
                    <a:pt x="1011" y="149"/>
                  </a:lnTo>
                  <a:lnTo>
                    <a:pt x="1011" y="151"/>
                  </a:lnTo>
                  <a:lnTo>
                    <a:pt x="1013" y="151"/>
                  </a:lnTo>
                  <a:lnTo>
                    <a:pt x="1013" y="153"/>
                  </a:lnTo>
                  <a:lnTo>
                    <a:pt x="1013" y="155"/>
                  </a:lnTo>
                  <a:lnTo>
                    <a:pt x="1013" y="157"/>
                  </a:lnTo>
                  <a:lnTo>
                    <a:pt x="1015" y="159"/>
                  </a:lnTo>
                  <a:lnTo>
                    <a:pt x="1015" y="161"/>
                  </a:lnTo>
                  <a:lnTo>
                    <a:pt x="1017" y="161"/>
                  </a:lnTo>
                  <a:lnTo>
                    <a:pt x="1017" y="163"/>
                  </a:lnTo>
                  <a:lnTo>
                    <a:pt x="1019" y="163"/>
                  </a:lnTo>
                  <a:lnTo>
                    <a:pt x="1019" y="163"/>
                  </a:lnTo>
                  <a:lnTo>
                    <a:pt x="1021" y="161"/>
                  </a:lnTo>
                  <a:lnTo>
                    <a:pt x="1023" y="161"/>
                  </a:lnTo>
                  <a:lnTo>
                    <a:pt x="1025" y="161"/>
                  </a:lnTo>
                  <a:lnTo>
                    <a:pt x="1027" y="161"/>
                  </a:lnTo>
                  <a:lnTo>
                    <a:pt x="1029" y="161"/>
                  </a:lnTo>
                  <a:lnTo>
                    <a:pt x="1031" y="161"/>
                  </a:lnTo>
                  <a:lnTo>
                    <a:pt x="1031" y="163"/>
                  </a:lnTo>
                  <a:lnTo>
                    <a:pt x="1033" y="163"/>
                  </a:lnTo>
                  <a:lnTo>
                    <a:pt x="1035" y="163"/>
                  </a:lnTo>
                  <a:lnTo>
                    <a:pt x="1037" y="163"/>
                  </a:lnTo>
                  <a:lnTo>
                    <a:pt x="1037" y="161"/>
                  </a:lnTo>
                  <a:lnTo>
                    <a:pt x="1039" y="161"/>
                  </a:lnTo>
                  <a:lnTo>
                    <a:pt x="1039" y="159"/>
                  </a:lnTo>
                  <a:lnTo>
                    <a:pt x="1039" y="157"/>
                  </a:lnTo>
                  <a:lnTo>
                    <a:pt x="1039" y="155"/>
                  </a:lnTo>
                  <a:lnTo>
                    <a:pt x="1039" y="153"/>
                  </a:lnTo>
                  <a:lnTo>
                    <a:pt x="1039" y="151"/>
                  </a:lnTo>
                  <a:lnTo>
                    <a:pt x="1041" y="149"/>
                  </a:lnTo>
                  <a:lnTo>
                    <a:pt x="1041" y="147"/>
                  </a:lnTo>
                  <a:lnTo>
                    <a:pt x="1043" y="145"/>
                  </a:lnTo>
                  <a:lnTo>
                    <a:pt x="1045" y="145"/>
                  </a:lnTo>
                  <a:lnTo>
                    <a:pt x="1047" y="145"/>
                  </a:lnTo>
                  <a:lnTo>
                    <a:pt x="1049" y="145"/>
                  </a:lnTo>
                  <a:lnTo>
                    <a:pt x="1051" y="147"/>
                  </a:lnTo>
                  <a:lnTo>
                    <a:pt x="1053" y="147"/>
                  </a:lnTo>
                  <a:lnTo>
                    <a:pt x="1055" y="147"/>
                  </a:lnTo>
                  <a:lnTo>
                    <a:pt x="1057" y="147"/>
                  </a:lnTo>
                  <a:lnTo>
                    <a:pt x="1059" y="147"/>
                  </a:lnTo>
                  <a:lnTo>
                    <a:pt x="1061" y="147"/>
                  </a:lnTo>
                  <a:lnTo>
                    <a:pt x="1061" y="149"/>
                  </a:lnTo>
                  <a:lnTo>
                    <a:pt x="1063" y="149"/>
                  </a:lnTo>
                  <a:lnTo>
                    <a:pt x="1063" y="151"/>
                  </a:lnTo>
                  <a:lnTo>
                    <a:pt x="1063" y="153"/>
                  </a:lnTo>
                  <a:lnTo>
                    <a:pt x="1063" y="155"/>
                  </a:lnTo>
                  <a:lnTo>
                    <a:pt x="1065" y="155"/>
                  </a:lnTo>
                  <a:lnTo>
                    <a:pt x="1067" y="157"/>
                  </a:lnTo>
                  <a:lnTo>
                    <a:pt x="1067" y="155"/>
                  </a:lnTo>
                  <a:lnTo>
                    <a:pt x="1067" y="155"/>
                  </a:lnTo>
                  <a:lnTo>
                    <a:pt x="1069" y="153"/>
                  </a:lnTo>
                  <a:lnTo>
                    <a:pt x="1071" y="153"/>
                  </a:lnTo>
                  <a:lnTo>
                    <a:pt x="1073" y="153"/>
                  </a:lnTo>
                  <a:lnTo>
                    <a:pt x="1077" y="155"/>
                  </a:lnTo>
                  <a:lnTo>
                    <a:pt x="1077" y="157"/>
                  </a:lnTo>
                  <a:lnTo>
                    <a:pt x="1077" y="159"/>
                  </a:lnTo>
                  <a:lnTo>
                    <a:pt x="1075" y="161"/>
                  </a:lnTo>
                  <a:lnTo>
                    <a:pt x="1075" y="163"/>
                  </a:lnTo>
                  <a:lnTo>
                    <a:pt x="1073" y="163"/>
                  </a:lnTo>
                  <a:lnTo>
                    <a:pt x="1073" y="165"/>
                  </a:lnTo>
                  <a:lnTo>
                    <a:pt x="1073" y="167"/>
                  </a:lnTo>
                  <a:lnTo>
                    <a:pt x="1073" y="167"/>
                  </a:lnTo>
                  <a:lnTo>
                    <a:pt x="1071" y="169"/>
                  </a:lnTo>
                  <a:lnTo>
                    <a:pt x="1073" y="171"/>
                  </a:lnTo>
                  <a:lnTo>
                    <a:pt x="1073" y="173"/>
                  </a:lnTo>
                  <a:lnTo>
                    <a:pt x="1073" y="175"/>
                  </a:lnTo>
                  <a:lnTo>
                    <a:pt x="1073" y="177"/>
                  </a:lnTo>
                  <a:lnTo>
                    <a:pt x="1075" y="177"/>
                  </a:lnTo>
                  <a:lnTo>
                    <a:pt x="1075" y="179"/>
                  </a:lnTo>
                  <a:lnTo>
                    <a:pt x="1077" y="179"/>
                  </a:lnTo>
                  <a:lnTo>
                    <a:pt x="1079" y="181"/>
                  </a:lnTo>
                  <a:lnTo>
                    <a:pt x="1081" y="181"/>
                  </a:lnTo>
                  <a:lnTo>
                    <a:pt x="1083" y="179"/>
                  </a:lnTo>
                  <a:lnTo>
                    <a:pt x="1083" y="177"/>
                  </a:lnTo>
                  <a:lnTo>
                    <a:pt x="1085" y="177"/>
                  </a:lnTo>
                  <a:lnTo>
                    <a:pt x="1087" y="175"/>
                  </a:lnTo>
                  <a:lnTo>
                    <a:pt x="1089" y="175"/>
                  </a:lnTo>
                  <a:lnTo>
                    <a:pt x="1089" y="173"/>
                  </a:lnTo>
                  <a:lnTo>
                    <a:pt x="1091" y="173"/>
                  </a:lnTo>
                  <a:lnTo>
                    <a:pt x="1093" y="173"/>
                  </a:lnTo>
                  <a:lnTo>
                    <a:pt x="1095" y="173"/>
                  </a:lnTo>
                  <a:lnTo>
                    <a:pt x="1097" y="173"/>
                  </a:lnTo>
                  <a:lnTo>
                    <a:pt x="1099" y="173"/>
                  </a:lnTo>
                  <a:lnTo>
                    <a:pt x="1101" y="173"/>
                  </a:lnTo>
                  <a:lnTo>
                    <a:pt x="1103" y="173"/>
                  </a:lnTo>
                  <a:lnTo>
                    <a:pt x="1105" y="173"/>
                  </a:lnTo>
                  <a:lnTo>
                    <a:pt x="1107" y="175"/>
                  </a:lnTo>
                  <a:lnTo>
                    <a:pt x="1109" y="175"/>
                  </a:lnTo>
                  <a:lnTo>
                    <a:pt x="1111" y="175"/>
                  </a:lnTo>
                  <a:lnTo>
                    <a:pt x="1113" y="175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9" y="177"/>
                  </a:lnTo>
                  <a:lnTo>
                    <a:pt x="1119" y="179"/>
                  </a:lnTo>
                  <a:lnTo>
                    <a:pt x="1121" y="179"/>
                  </a:lnTo>
                  <a:lnTo>
                    <a:pt x="1121" y="181"/>
                  </a:lnTo>
                  <a:lnTo>
                    <a:pt x="1121" y="183"/>
                  </a:lnTo>
                  <a:lnTo>
                    <a:pt x="1123" y="183"/>
                  </a:lnTo>
                  <a:lnTo>
                    <a:pt x="1123" y="185"/>
                  </a:lnTo>
                  <a:lnTo>
                    <a:pt x="1125" y="185"/>
                  </a:lnTo>
                  <a:lnTo>
                    <a:pt x="1127" y="185"/>
                  </a:lnTo>
                  <a:lnTo>
                    <a:pt x="1129" y="185"/>
                  </a:lnTo>
                  <a:lnTo>
                    <a:pt x="1129" y="187"/>
                  </a:lnTo>
                  <a:lnTo>
                    <a:pt x="1131" y="187"/>
                  </a:lnTo>
                  <a:lnTo>
                    <a:pt x="1129" y="189"/>
                  </a:lnTo>
                  <a:lnTo>
                    <a:pt x="1129" y="191"/>
                  </a:lnTo>
                  <a:lnTo>
                    <a:pt x="1127" y="191"/>
                  </a:lnTo>
                  <a:lnTo>
                    <a:pt x="1127" y="193"/>
                  </a:lnTo>
                  <a:lnTo>
                    <a:pt x="1125" y="193"/>
                  </a:lnTo>
                  <a:lnTo>
                    <a:pt x="1125" y="195"/>
                  </a:lnTo>
                  <a:lnTo>
                    <a:pt x="1125" y="197"/>
                  </a:lnTo>
                  <a:lnTo>
                    <a:pt x="1125" y="199"/>
                  </a:lnTo>
                  <a:lnTo>
                    <a:pt x="1125" y="201"/>
                  </a:lnTo>
                  <a:lnTo>
                    <a:pt x="1127" y="201"/>
                  </a:lnTo>
                  <a:lnTo>
                    <a:pt x="1127" y="203"/>
                  </a:lnTo>
                  <a:lnTo>
                    <a:pt x="1129" y="205"/>
                  </a:lnTo>
                  <a:lnTo>
                    <a:pt x="1129" y="207"/>
                  </a:lnTo>
                  <a:lnTo>
                    <a:pt x="1131" y="209"/>
                  </a:lnTo>
                  <a:lnTo>
                    <a:pt x="1131" y="211"/>
                  </a:lnTo>
                  <a:lnTo>
                    <a:pt x="1129" y="211"/>
                  </a:lnTo>
                  <a:lnTo>
                    <a:pt x="1129" y="209"/>
                  </a:lnTo>
                  <a:lnTo>
                    <a:pt x="1127" y="209"/>
                  </a:lnTo>
                  <a:lnTo>
                    <a:pt x="1125" y="209"/>
                  </a:lnTo>
                  <a:lnTo>
                    <a:pt x="1123" y="209"/>
                  </a:lnTo>
                  <a:lnTo>
                    <a:pt x="1121" y="209"/>
                  </a:lnTo>
                  <a:lnTo>
                    <a:pt x="1121" y="207"/>
                  </a:lnTo>
                  <a:lnTo>
                    <a:pt x="1119" y="207"/>
                  </a:lnTo>
                  <a:lnTo>
                    <a:pt x="1117" y="209"/>
                  </a:lnTo>
                  <a:lnTo>
                    <a:pt x="1115" y="211"/>
                  </a:lnTo>
                  <a:lnTo>
                    <a:pt x="1115" y="211"/>
                  </a:lnTo>
                  <a:lnTo>
                    <a:pt x="1113" y="211"/>
                  </a:lnTo>
                  <a:lnTo>
                    <a:pt x="1111" y="213"/>
                  </a:lnTo>
                  <a:lnTo>
                    <a:pt x="1111" y="215"/>
                  </a:lnTo>
                  <a:lnTo>
                    <a:pt x="1111" y="215"/>
                  </a:lnTo>
                  <a:lnTo>
                    <a:pt x="1113" y="215"/>
                  </a:lnTo>
                  <a:lnTo>
                    <a:pt x="1113" y="217"/>
                  </a:lnTo>
                  <a:lnTo>
                    <a:pt x="1115" y="217"/>
                  </a:lnTo>
                  <a:lnTo>
                    <a:pt x="1115" y="219"/>
                  </a:lnTo>
                  <a:lnTo>
                    <a:pt x="1115" y="221"/>
                  </a:lnTo>
                  <a:lnTo>
                    <a:pt x="1115" y="223"/>
                  </a:lnTo>
                  <a:lnTo>
                    <a:pt x="1115" y="225"/>
                  </a:lnTo>
                  <a:lnTo>
                    <a:pt x="1115" y="227"/>
                  </a:lnTo>
                  <a:lnTo>
                    <a:pt x="1115" y="229"/>
                  </a:lnTo>
                  <a:lnTo>
                    <a:pt x="1115" y="229"/>
                  </a:lnTo>
                  <a:lnTo>
                    <a:pt x="1115" y="231"/>
                  </a:lnTo>
                  <a:lnTo>
                    <a:pt x="1117" y="231"/>
                  </a:lnTo>
                  <a:lnTo>
                    <a:pt x="1117" y="233"/>
                  </a:lnTo>
                  <a:lnTo>
                    <a:pt x="1119" y="235"/>
                  </a:lnTo>
                  <a:lnTo>
                    <a:pt x="1119" y="237"/>
                  </a:lnTo>
                  <a:lnTo>
                    <a:pt x="1121" y="239"/>
                  </a:lnTo>
                  <a:lnTo>
                    <a:pt x="1121" y="241"/>
                  </a:lnTo>
                  <a:lnTo>
                    <a:pt x="1121" y="243"/>
                  </a:lnTo>
                  <a:lnTo>
                    <a:pt x="1123" y="243"/>
                  </a:lnTo>
                  <a:lnTo>
                    <a:pt x="1123" y="245"/>
                  </a:lnTo>
                  <a:lnTo>
                    <a:pt x="1123" y="247"/>
                  </a:lnTo>
                  <a:lnTo>
                    <a:pt x="1121" y="247"/>
                  </a:lnTo>
                  <a:lnTo>
                    <a:pt x="1121" y="249"/>
                  </a:lnTo>
                  <a:lnTo>
                    <a:pt x="1121" y="251"/>
                  </a:lnTo>
                  <a:lnTo>
                    <a:pt x="1119" y="251"/>
                  </a:lnTo>
                  <a:lnTo>
                    <a:pt x="1119" y="249"/>
                  </a:lnTo>
                  <a:lnTo>
                    <a:pt x="1119" y="247"/>
                  </a:lnTo>
                  <a:lnTo>
                    <a:pt x="1117" y="247"/>
                  </a:lnTo>
                  <a:lnTo>
                    <a:pt x="1117" y="245"/>
                  </a:lnTo>
                  <a:lnTo>
                    <a:pt x="1115" y="247"/>
                  </a:lnTo>
                  <a:lnTo>
                    <a:pt x="1115" y="247"/>
                  </a:lnTo>
                  <a:lnTo>
                    <a:pt x="1113" y="247"/>
                  </a:lnTo>
                  <a:lnTo>
                    <a:pt x="1113" y="245"/>
                  </a:lnTo>
                  <a:lnTo>
                    <a:pt x="1113" y="243"/>
                  </a:lnTo>
                  <a:lnTo>
                    <a:pt x="1111" y="243"/>
                  </a:lnTo>
                  <a:lnTo>
                    <a:pt x="1111" y="241"/>
                  </a:lnTo>
                  <a:lnTo>
                    <a:pt x="1111" y="239"/>
                  </a:lnTo>
                  <a:lnTo>
                    <a:pt x="1109" y="239"/>
                  </a:lnTo>
                  <a:lnTo>
                    <a:pt x="1109" y="237"/>
                  </a:lnTo>
                  <a:lnTo>
                    <a:pt x="1109" y="235"/>
                  </a:lnTo>
                  <a:lnTo>
                    <a:pt x="1109" y="233"/>
                  </a:lnTo>
                  <a:lnTo>
                    <a:pt x="1107" y="233"/>
                  </a:lnTo>
                  <a:lnTo>
                    <a:pt x="1107" y="231"/>
                  </a:lnTo>
                  <a:lnTo>
                    <a:pt x="1105" y="231"/>
                  </a:lnTo>
                  <a:lnTo>
                    <a:pt x="1105" y="229"/>
                  </a:lnTo>
                  <a:lnTo>
                    <a:pt x="1103" y="227"/>
                  </a:lnTo>
                  <a:lnTo>
                    <a:pt x="1105" y="227"/>
                  </a:lnTo>
                  <a:lnTo>
                    <a:pt x="1103" y="227"/>
                  </a:lnTo>
                  <a:lnTo>
                    <a:pt x="1103" y="225"/>
                  </a:lnTo>
                  <a:lnTo>
                    <a:pt x="1103" y="223"/>
                  </a:lnTo>
                  <a:lnTo>
                    <a:pt x="1101" y="223"/>
                  </a:lnTo>
                  <a:lnTo>
                    <a:pt x="1099" y="223"/>
                  </a:lnTo>
                  <a:lnTo>
                    <a:pt x="1097" y="223"/>
                  </a:lnTo>
                  <a:lnTo>
                    <a:pt x="1095" y="223"/>
                  </a:lnTo>
                  <a:lnTo>
                    <a:pt x="1095" y="225"/>
                  </a:lnTo>
                  <a:lnTo>
                    <a:pt x="1093" y="225"/>
                  </a:lnTo>
                  <a:lnTo>
                    <a:pt x="1091" y="227"/>
                  </a:lnTo>
                  <a:lnTo>
                    <a:pt x="1091" y="229"/>
                  </a:lnTo>
                  <a:lnTo>
                    <a:pt x="1089" y="229"/>
                  </a:lnTo>
                  <a:lnTo>
                    <a:pt x="1089" y="231"/>
                  </a:lnTo>
                  <a:lnTo>
                    <a:pt x="1087" y="233"/>
                  </a:lnTo>
                  <a:lnTo>
                    <a:pt x="1087" y="235"/>
                  </a:lnTo>
                  <a:lnTo>
                    <a:pt x="1087" y="237"/>
                  </a:lnTo>
                  <a:lnTo>
                    <a:pt x="1085" y="239"/>
                  </a:lnTo>
                  <a:lnTo>
                    <a:pt x="1085" y="241"/>
                  </a:lnTo>
                  <a:lnTo>
                    <a:pt x="1083" y="241"/>
                  </a:lnTo>
                  <a:lnTo>
                    <a:pt x="1083" y="243"/>
                  </a:lnTo>
                  <a:lnTo>
                    <a:pt x="1081" y="243"/>
                  </a:lnTo>
                  <a:lnTo>
                    <a:pt x="1081" y="245"/>
                  </a:lnTo>
                  <a:lnTo>
                    <a:pt x="1081" y="247"/>
                  </a:lnTo>
                  <a:lnTo>
                    <a:pt x="1079" y="249"/>
                  </a:lnTo>
                  <a:lnTo>
                    <a:pt x="1079" y="251"/>
                  </a:lnTo>
                  <a:lnTo>
                    <a:pt x="1079" y="253"/>
                  </a:lnTo>
                  <a:lnTo>
                    <a:pt x="1079" y="255"/>
                  </a:lnTo>
                  <a:lnTo>
                    <a:pt x="1081" y="255"/>
                  </a:lnTo>
                  <a:lnTo>
                    <a:pt x="1081" y="257"/>
                  </a:lnTo>
                  <a:lnTo>
                    <a:pt x="1081" y="259"/>
                  </a:lnTo>
                  <a:lnTo>
                    <a:pt x="1081" y="261"/>
                  </a:lnTo>
                  <a:lnTo>
                    <a:pt x="1081" y="261"/>
                  </a:lnTo>
                  <a:lnTo>
                    <a:pt x="1079" y="261"/>
                  </a:lnTo>
                  <a:lnTo>
                    <a:pt x="1079" y="263"/>
                  </a:lnTo>
                  <a:lnTo>
                    <a:pt x="1079" y="265"/>
                  </a:lnTo>
                  <a:lnTo>
                    <a:pt x="1077" y="265"/>
                  </a:lnTo>
                  <a:lnTo>
                    <a:pt x="1075" y="263"/>
                  </a:lnTo>
                  <a:lnTo>
                    <a:pt x="1075" y="265"/>
                  </a:lnTo>
                  <a:lnTo>
                    <a:pt x="1073" y="265"/>
                  </a:lnTo>
                  <a:lnTo>
                    <a:pt x="1071" y="265"/>
                  </a:lnTo>
                  <a:lnTo>
                    <a:pt x="1071" y="267"/>
                  </a:lnTo>
                  <a:lnTo>
                    <a:pt x="1071" y="269"/>
                  </a:lnTo>
                  <a:lnTo>
                    <a:pt x="1069" y="269"/>
                  </a:lnTo>
                  <a:lnTo>
                    <a:pt x="1067" y="269"/>
                  </a:lnTo>
                  <a:lnTo>
                    <a:pt x="1067" y="271"/>
                  </a:lnTo>
                  <a:lnTo>
                    <a:pt x="1067" y="269"/>
                  </a:lnTo>
                  <a:lnTo>
                    <a:pt x="1067" y="271"/>
                  </a:lnTo>
                  <a:lnTo>
                    <a:pt x="1067" y="271"/>
                  </a:lnTo>
                  <a:lnTo>
                    <a:pt x="1067" y="269"/>
                  </a:lnTo>
                  <a:lnTo>
                    <a:pt x="1065" y="269"/>
                  </a:lnTo>
                  <a:lnTo>
                    <a:pt x="1065" y="271"/>
                  </a:lnTo>
                  <a:lnTo>
                    <a:pt x="1063" y="271"/>
                  </a:lnTo>
                  <a:lnTo>
                    <a:pt x="1061" y="271"/>
                  </a:lnTo>
                  <a:lnTo>
                    <a:pt x="1061" y="269"/>
                  </a:lnTo>
                  <a:lnTo>
                    <a:pt x="1059" y="269"/>
                  </a:lnTo>
                  <a:lnTo>
                    <a:pt x="1057" y="269"/>
                  </a:lnTo>
                  <a:lnTo>
                    <a:pt x="1055" y="271"/>
                  </a:lnTo>
                  <a:lnTo>
                    <a:pt x="1053" y="271"/>
                  </a:lnTo>
                  <a:lnTo>
                    <a:pt x="1051" y="271"/>
                  </a:lnTo>
                  <a:lnTo>
                    <a:pt x="1049" y="271"/>
                  </a:lnTo>
                  <a:lnTo>
                    <a:pt x="1049" y="269"/>
                  </a:lnTo>
                  <a:lnTo>
                    <a:pt x="1047" y="267"/>
                  </a:lnTo>
                  <a:lnTo>
                    <a:pt x="1045" y="267"/>
                  </a:lnTo>
                  <a:lnTo>
                    <a:pt x="1045" y="269"/>
                  </a:lnTo>
                  <a:lnTo>
                    <a:pt x="1047" y="269"/>
                  </a:lnTo>
                  <a:lnTo>
                    <a:pt x="1047" y="271"/>
                  </a:lnTo>
                  <a:lnTo>
                    <a:pt x="1045" y="271"/>
                  </a:lnTo>
                  <a:lnTo>
                    <a:pt x="1045" y="269"/>
                  </a:lnTo>
                  <a:lnTo>
                    <a:pt x="1043" y="269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3"/>
                  </a:lnTo>
                  <a:lnTo>
                    <a:pt x="1043" y="261"/>
                  </a:lnTo>
                  <a:lnTo>
                    <a:pt x="1041" y="261"/>
                  </a:lnTo>
                  <a:lnTo>
                    <a:pt x="1041" y="261"/>
                  </a:lnTo>
                  <a:lnTo>
                    <a:pt x="1041" y="259"/>
                  </a:lnTo>
                  <a:lnTo>
                    <a:pt x="1039" y="257"/>
                  </a:lnTo>
                  <a:lnTo>
                    <a:pt x="1037" y="257"/>
                  </a:lnTo>
                  <a:lnTo>
                    <a:pt x="1035" y="257"/>
                  </a:lnTo>
                  <a:lnTo>
                    <a:pt x="1033" y="257"/>
                  </a:lnTo>
                  <a:lnTo>
                    <a:pt x="1031" y="257"/>
                  </a:lnTo>
                  <a:lnTo>
                    <a:pt x="1029" y="257"/>
                  </a:lnTo>
                  <a:lnTo>
                    <a:pt x="1027" y="257"/>
                  </a:lnTo>
                  <a:lnTo>
                    <a:pt x="1027" y="259"/>
                  </a:lnTo>
                  <a:lnTo>
                    <a:pt x="1025" y="259"/>
                  </a:lnTo>
                  <a:lnTo>
                    <a:pt x="1023" y="259"/>
                  </a:lnTo>
                  <a:lnTo>
                    <a:pt x="1021" y="259"/>
                  </a:lnTo>
                  <a:lnTo>
                    <a:pt x="1021" y="261"/>
                  </a:lnTo>
                  <a:lnTo>
                    <a:pt x="1019" y="261"/>
                  </a:lnTo>
                  <a:lnTo>
                    <a:pt x="1019" y="261"/>
                  </a:lnTo>
                  <a:lnTo>
                    <a:pt x="1019" y="259"/>
                  </a:lnTo>
                  <a:lnTo>
                    <a:pt x="1019" y="257"/>
                  </a:lnTo>
                  <a:lnTo>
                    <a:pt x="1019" y="255"/>
                  </a:lnTo>
                  <a:lnTo>
                    <a:pt x="1021" y="255"/>
                  </a:lnTo>
                  <a:lnTo>
                    <a:pt x="1023" y="255"/>
                  </a:lnTo>
                  <a:lnTo>
                    <a:pt x="1023" y="253"/>
                  </a:lnTo>
                  <a:lnTo>
                    <a:pt x="1023" y="251"/>
                  </a:lnTo>
                  <a:lnTo>
                    <a:pt x="1025" y="251"/>
                  </a:lnTo>
                  <a:lnTo>
                    <a:pt x="1027" y="249"/>
                  </a:lnTo>
                  <a:lnTo>
                    <a:pt x="1029" y="247"/>
                  </a:lnTo>
                  <a:lnTo>
                    <a:pt x="1029" y="245"/>
                  </a:lnTo>
                  <a:lnTo>
                    <a:pt x="1031" y="243"/>
                  </a:lnTo>
                  <a:lnTo>
                    <a:pt x="1033" y="243"/>
                  </a:lnTo>
                  <a:lnTo>
                    <a:pt x="1035" y="243"/>
                  </a:lnTo>
                  <a:lnTo>
                    <a:pt x="1035" y="241"/>
                  </a:lnTo>
                  <a:lnTo>
                    <a:pt x="1037" y="241"/>
                  </a:lnTo>
                  <a:lnTo>
                    <a:pt x="1037" y="239"/>
                  </a:lnTo>
                  <a:lnTo>
                    <a:pt x="1037" y="237"/>
                  </a:lnTo>
                  <a:lnTo>
                    <a:pt x="1037" y="235"/>
                  </a:lnTo>
                  <a:lnTo>
                    <a:pt x="1037" y="233"/>
                  </a:lnTo>
                  <a:lnTo>
                    <a:pt x="1039" y="233"/>
                  </a:lnTo>
                  <a:lnTo>
                    <a:pt x="1041" y="233"/>
                  </a:lnTo>
                  <a:lnTo>
                    <a:pt x="1041" y="231"/>
                  </a:lnTo>
                  <a:lnTo>
                    <a:pt x="1043" y="231"/>
                  </a:lnTo>
                  <a:lnTo>
                    <a:pt x="1043" y="229"/>
                  </a:lnTo>
                  <a:lnTo>
                    <a:pt x="1043" y="227"/>
                  </a:lnTo>
                  <a:lnTo>
                    <a:pt x="1043" y="225"/>
                  </a:lnTo>
                  <a:lnTo>
                    <a:pt x="1043" y="223"/>
                  </a:lnTo>
                  <a:lnTo>
                    <a:pt x="1043" y="221"/>
                  </a:lnTo>
                  <a:lnTo>
                    <a:pt x="1041" y="219"/>
                  </a:lnTo>
                  <a:lnTo>
                    <a:pt x="1041" y="217"/>
                  </a:lnTo>
                  <a:lnTo>
                    <a:pt x="1041" y="215"/>
                  </a:lnTo>
                  <a:lnTo>
                    <a:pt x="1039" y="215"/>
                  </a:lnTo>
                  <a:lnTo>
                    <a:pt x="1039" y="215"/>
                  </a:lnTo>
                  <a:lnTo>
                    <a:pt x="1037" y="215"/>
                  </a:lnTo>
                  <a:lnTo>
                    <a:pt x="1037" y="213"/>
                  </a:lnTo>
                  <a:lnTo>
                    <a:pt x="1039" y="213"/>
                  </a:lnTo>
                  <a:lnTo>
                    <a:pt x="1039" y="211"/>
                  </a:lnTo>
                  <a:lnTo>
                    <a:pt x="1041" y="211"/>
                  </a:lnTo>
                  <a:lnTo>
                    <a:pt x="1043" y="209"/>
                  </a:lnTo>
                  <a:lnTo>
                    <a:pt x="1043" y="207"/>
                  </a:lnTo>
                  <a:lnTo>
                    <a:pt x="1045" y="207"/>
                  </a:lnTo>
                  <a:lnTo>
                    <a:pt x="1045" y="205"/>
                  </a:lnTo>
                  <a:lnTo>
                    <a:pt x="1045" y="203"/>
                  </a:lnTo>
                  <a:lnTo>
                    <a:pt x="1045" y="201"/>
                  </a:lnTo>
                  <a:lnTo>
                    <a:pt x="1045" y="199"/>
                  </a:lnTo>
                  <a:lnTo>
                    <a:pt x="1045" y="197"/>
                  </a:lnTo>
                  <a:lnTo>
                    <a:pt x="1043" y="195"/>
                  </a:lnTo>
                  <a:lnTo>
                    <a:pt x="1043" y="193"/>
                  </a:lnTo>
                  <a:lnTo>
                    <a:pt x="1041" y="193"/>
                  </a:lnTo>
                  <a:lnTo>
                    <a:pt x="1041" y="191"/>
                  </a:lnTo>
                  <a:lnTo>
                    <a:pt x="1039" y="191"/>
                  </a:lnTo>
                  <a:lnTo>
                    <a:pt x="1037" y="191"/>
                  </a:lnTo>
                  <a:lnTo>
                    <a:pt x="1037" y="189"/>
                  </a:lnTo>
                  <a:lnTo>
                    <a:pt x="1035" y="189"/>
                  </a:lnTo>
                  <a:lnTo>
                    <a:pt x="1035" y="187"/>
                  </a:lnTo>
                  <a:lnTo>
                    <a:pt x="1033" y="187"/>
                  </a:lnTo>
                  <a:lnTo>
                    <a:pt x="1031" y="187"/>
                  </a:lnTo>
                  <a:lnTo>
                    <a:pt x="1029" y="187"/>
                  </a:lnTo>
                  <a:lnTo>
                    <a:pt x="1027" y="187"/>
                  </a:lnTo>
                  <a:lnTo>
                    <a:pt x="1027" y="189"/>
                  </a:lnTo>
                  <a:lnTo>
                    <a:pt x="1025" y="189"/>
                  </a:lnTo>
                  <a:lnTo>
                    <a:pt x="1025" y="187"/>
                  </a:lnTo>
                  <a:lnTo>
                    <a:pt x="1023" y="187"/>
                  </a:lnTo>
                  <a:lnTo>
                    <a:pt x="1021" y="187"/>
                  </a:lnTo>
                  <a:lnTo>
                    <a:pt x="1021" y="185"/>
                  </a:lnTo>
                  <a:lnTo>
                    <a:pt x="1019" y="185"/>
                  </a:lnTo>
                  <a:lnTo>
                    <a:pt x="1019" y="183"/>
                  </a:lnTo>
                  <a:lnTo>
                    <a:pt x="1019" y="183"/>
                  </a:lnTo>
                  <a:lnTo>
                    <a:pt x="1017" y="183"/>
                  </a:lnTo>
                  <a:lnTo>
                    <a:pt x="1017" y="185"/>
                  </a:lnTo>
                  <a:lnTo>
                    <a:pt x="1017" y="183"/>
                  </a:lnTo>
                  <a:lnTo>
                    <a:pt x="1015" y="185"/>
                  </a:lnTo>
                  <a:lnTo>
                    <a:pt x="1013" y="185"/>
                  </a:lnTo>
                  <a:lnTo>
                    <a:pt x="1011" y="185"/>
                  </a:lnTo>
                  <a:lnTo>
                    <a:pt x="1013" y="183"/>
                  </a:lnTo>
                  <a:lnTo>
                    <a:pt x="1011" y="183"/>
                  </a:lnTo>
                  <a:lnTo>
                    <a:pt x="1009" y="183"/>
                  </a:lnTo>
                  <a:lnTo>
                    <a:pt x="1007" y="183"/>
                  </a:lnTo>
                  <a:lnTo>
                    <a:pt x="1007" y="181"/>
                  </a:lnTo>
                  <a:lnTo>
                    <a:pt x="1007" y="179"/>
                  </a:lnTo>
                  <a:lnTo>
                    <a:pt x="1007" y="177"/>
                  </a:lnTo>
                  <a:lnTo>
                    <a:pt x="1009" y="177"/>
                  </a:lnTo>
                  <a:lnTo>
                    <a:pt x="1009" y="175"/>
                  </a:lnTo>
                  <a:lnTo>
                    <a:pt x="1009" y="173"/>
                  </a:lnTo>
                  <a:lnTo>
                    <a:pt x="1011" y="173"/>
                  </a:lnTo>
                  <a:lnTo>
                    <a:pt x="1011" y="171"/>
                  </a:lnTo>
                  <a:lnTo>
                    <a:pt x="1011" y="169"/>
                  </a:lnTo>
                  <a:lnTo>
                    <a:pt x="1009" y="167"/>
                  </a:lnTo>
                  <a:lnTo>
                    <a:pt x="1007" y="167"/>
                  </a:lnTo>
                  <a:lnTo>
                    <a:pt x="1005" y="167"/>
                  </a:lnTo>
                  <a:lnTo>
                    <a:pt x="1005" y="167"/>
                  </a:lnTo>
                  <a:lnTo>
                    <a:pt x="1003" y="167"/>
                  </a:lnTo>
                  <a:lnTo>
                    <a:pt x="1001" y="167"/>
                  </a:lnTo>
                  <a:lnTo>
                    <a:pt x="999" y="167"/>
                  </a:lnTo>
                  <a:lnTo>
                    <a:pt x="999" y="169"/>
                  </a:lnTo>
                  <a:lnTo>
                    <a:pt x="999" y="171"/>
                  </a:lnTo>
                  <a:lnTo>
                    <a:pt x="999" y="173"/>
                  </a:lnTo>
                  <a:lnTo>
                    <a:pt x="997" y="173"/>
                  </a:lnTo>
                  <a:lnTo>
                    <a:pt x="995" y="175"/>
                  </a:lnTo>
                  <a:lnTo>
                    <a:pt x="995" y="177"/>
                  </a:lnTo>
                  <a:lnTo>
                    <a:pt x="993" y="177"/>
                  </a:lnTo>
                  <a:lnTo>
                    <a:pt x="991" y="175"/>
                  </a:lnTo>
                  <a:lnTo>
                    <a:pt x="989" y="175"/>
                  </a:lnTo>
                  <a:lnTo>
                    <a:pt x="989" y="173"/>
                  </a:lnTo>
                  <a:lnTo>
                    <a:pt x="989" y="171"/>
                  </a:lnTo>
                  <a:lnTo>
                    <a:pt x="989" y="169"/>
                  </a:lnTo>
                  <a:lnTo>
                    <a:pt x="989" y="167"/>
                  </a:lnTo>
                  <a:lnTo>
                    <a:pt x="989" y="167"/>
                  </a:lnTo>
                  <a:lnTo>
                    <a:pt x="989" y="165"/>
                  </a:lnTo>
                  <a:lnTo>
                    <a:pt x="987" y="165"/>
                  </a:lnTo>
                  <a:lnTo>
                    <a:pt x="985" y="165"/>
                  </a:lnTo>
                  <a:lnTo>
                    <a:pt x="983" y="163"/>
                  </a:lnTo>
                  <a:lnTo>
                    <a:pt x="981" y="163"/>
                  </a:lnTo>
                  <a:lnTo>
                    <a:pt x="979" y="163"/>
                  </a:lnTo>
                  <a:lnTo>
                    <a:pt x="977" y="165"/>
                  </a:lnTo>
                  <a:lnTo>
                    <a:pt x="975" y="165"/>
                  </a:lnTo>
                  <a:lnTo>
                    <a:pt x="973" y="165"/>
                  </a:lnTo>
                  <a:lnTo>
                    <a:pt x="971" y="165"/>
                  </a:lnTo>
                  <a:lnTo>
                    <a:pt x="971" y="167"/>
                  </a:lnTo>
                  <a:lnTo>
                    <a:pt x="969" y="167"/>
                  </a:lnTo>
                  <a:lnTo>
                    <a:pt x="967" y="167"/>
                  </a:lnTo>
                  <a:lnTo>
                    <a:pt x="965" y="169"/>
                  </a:lnTo>
                  <a:lnTo>
                    <a:pt x="965" y="171"/>
                  </a:lnTo>
                  <a:lnTo>
                    <a:pt x="965" y="173"/>
                  </a:lnTo>
                  <a:lnTo>
                    <a:pt x="965" y="175"/>
                  </a:lnTo>
                  <a:lnTo>
                    <a:pt x="963" y="177"/>
                  </a:lnTo>
                  <a:lnTo>
                    <a:pt x="961" y="179"/>
                  </a:lnTo>
                  <a:lnTo>
                    <a:pt x="961" y="183"/>
                  </a:lnTo>
                  <a:lnTo>
                    <a:pt x="961" y="185"/>
                  </a:lnTo>
                  <a:lnTo>
                    <a:pt x="961" y="187"/>
                  </a:lnTo>
                  <a:lnTo>
                    <a:pt x="959" y="189"/>
                  </a:lnTo>
                  <a:lnTo>
                    <a:pt x="957" y="191"/>
                  </a:lnTo>
                  <a:lnTo>
                    <a:pt x="955" y="191"/>
                  </a:lnTo>
                  <a:lnTo>
                    <a:pt x="953" y="193"/>
                  </a:lnTo>
                  <a:lnTo>
                    <a:pt x="951" y="193"/>
                  </a:lnTo>
                  <a:lnTo>
                    <a:pt x="951" y="195"/>
                  </a:lnTo>
                  <a:lnTo>
                    <a:pt x="949" y="195"/>
                  </a:lnTo>
                  <a:lnTo>
                    <a:pt x="947" y="197"/>
                  </a:lnTo>
                  <a:lnTo>
                    <a:pt x="945" y="197"/>
                  </a:lnTo>
                  <a:lnTo>
                    <a:pt x="943" y="199"/>
                  </a:lnTo>
                  <a:lnTo>
                    <a:pt x="941" y="199"/>
                  </a:lnTo>
                  <a:lnTo>
                    <a:pt x="941" y="201"/>
                  </a:lnTo>
                  <a:lnTo>
                    <a:pt x="939" y="203"/>
                  </a:lnTo>
                  <a:lnTo>
                    <a:pt x="939" y="205"/>
                  </a:lnTo>
                  <a:lnTo>
                    <a:pt x="941" y="205"/>
                  </a:lnTo>
                  <a:lnTo>
                    <a:pt x="941" y="207"/>
                  </a:lnTo>
                  <a:lnTo>
                    <a:pt x="941" y="209"/>
                  </a:lnTo>
                  <a:lnTo>
                    <a:pt x="941" y="211"/>
                  </a:lnTo>
                  <a:lnTo>
                    <a:pt x="939" y="211"/>
                  </a:lnTo>
                  <a:lnTo>
                    <a:pt x="939" y="213"/>
                  </a:lnTo>
                  <a:lnTo>
                    <a:pt x="937" y="213"/>
                  </a:lnTo>
                  <a:lnTo>
                    <a:pt x="937" y="215"/>
                  </a:lnTo>
                  <a:lnTo>
                    <a:pt x="935" y="215"/>
                  </a:lnTo>
                  <a:lnTo>
                    <a:pt x="933" y="215"/>
                  </a:lnTo>
                  <a:lnTo>
                    <a:pt x="931" y="215"/>
                  </a:lnTo>
                  <a:lnTo>
                    <a:pt x="931" y="213"/>
                  </a:lnTo>
                  <a:lnTo>
                    <a:pt x="929" y="213"/>
                  </a:lnTo>
                  <a:lnTo>
                    <a:pt x="927" y="211"/>
                  </a:lnTo>
                  <a:lnTo>
                    <a:pt x="927" y="209"/>
                  </a:lnTo>
                  <a:lnTo>
                    <a:pt x="927" y="207"/>
                  </a:lnTo>
                  <a:lnTo>
                    <a:pt x="927" y="205"/>
                  </a:lnTo>
                  <a:lnTo>
                    <a:pt x="929" y="205"/>
                  </a:lnTo>
                  <a:lnTo>
                    <a:pt x="929" y="203"/>
                  </a:lnTo>
                  <a:lnTo>
                    <a:pt x="931" y="203"/>
                  </a:lnTo>
                  <a:lnTo>
                    <a:pt x="931" y="201"/>
                  </a:lnTo>
                  <a:lnTo>
                    <a:pt x="933" y="201"/>
                  </a:lnTo>
                  <a:lnTo>
                    <a:pt x="935" y="201"/>
                  </a:lnTo>
                  <a:lnTo>
                    <a:pt x="935" y="199"/>
                  </a:lnTo>
                  <a:lnTo>
                    <a:pt x="935" y="197"/>
                  </a:lnTo>
                  <a:lnTo>
                    <a:pt x="937" y="195"/>
                  </a:lnTo>
                  <a:lnTo>
                    <a:pt x="935" y="193"/>
                  </a:lnTo>
                  <a:lnTo>
                    <a:pt x="935" y="191"/>
                  </a:lnTo>
                  <a:lnTo>
                    <a:pt x="933" y="191"/>
                  </a:lnTo>
                  <a:lnTo>
                    <a:pt x="933" y="189"/>
                  </a:lnTo>
                  <a:lnTo>
                    <a:pt x="931" y="187"/>
                  </a:lnTo>
                  <a:lnTo>
                    <a:pt x="929" y="187"/>
                  </a:lnTo>
                  <a:lnTo>
                    <a:pt x="927" y="185"/>
                  </a:lnTo>
                  <a:lnTo>
                    <a:pt x="925" y="185"/>
                  </a:lnTo>
                  <a:lnTo>
                    <a:pt x="927" y="185"/>
                  </a:lnTo>
                  <a:lnTo>
                    <a:pt x="925" y="185"/>
                  </a:lnTo>
                  <a:lnTo>
                    <a:pt x="925" y="183"/>
                  </a:lnTo>
                  <a:lnTo>
                    <a:pt x="923" y="183"/>
                  </a:lnTo>
                  <a:lnTo>
                    <a:pt x="921" y="183"/>
                  </a:lnTo>
                  <a:lnTo>
                    <a:pt x="921" y="181"/>
                  </a:lnTo>
                  <a:lnTo>
                    <a:pt x="921" y="179"/>
                  </a:lnTo>
                  <a:lnTo>
                    <a:pt x="923" y="177"/>
                  </a:lnTo>
                  <a:lnTo>
                    <a:pt x="923" y="175"/>
                  </a:lnTo>
                  <a:lnTo>
                    <a:pt x="925" y="175"/>
                  </a:lnTo>
                  <a:lnTo>
                    <a:pt x="925" y="173"/>
                  </a:lnTo>
                  <a:lnTo>
                    <a:pt x="927" y="173"/>
                  </a:lnTo>
                  <a:lnTo>
                    <a:pt x="927" y="171"/>
                  </a:lnTo>
                  <a:lnTo>
                    <a:pt x="929" y="171"/>
                  </a:lnTo>
                  <a:lnTo>
                    <a:pt x="929" y="173"/>
                  </a:lnTo>
                  <a:lnTo>
                    <a:pt x="929" y="175"/>
                  </a:lnTo>
                  <a:lnTo>
                    <a:pt x="931" y="175"/>
                  </a:lnTo>
                  <a:lnTo>
                    <a:pt x="933" y="175"/>
                  </a:lnTo>
                  <a:lnTo>
                    <a:pt x="935" y="175"/>
                  </a:lnTo>
                  <a:lnTo>
                    <a:pt x="937" y="175"/>
                  </a:lnTo>
                  <a:lnTo>
                    <a:pt x="939" y="175"/>
                  </a:lnTo>
                  <a:lnTo>
                    <a:pt x="941" y="175"/>
                  </a:lnTo>
                  <a:lnTo>
                    <a:pt x="939" y="175"/>
                  </a:lnTo>
                  <a:lnTo>
                    <a:pt x="939" y="173"/>
                  </a:lnTo>
                  <a:lnTo>
                    <a:pt x="937" y="173"/>
                  </a:lnTo>
                  <a:lnTo>
                    <a:pt x="937" y="171"/>
                  </a:lnTo>
                  <a:lnTo>
                    <a:pt x="937" y="169"/>
                  </a:lnTo>
                  <a:lnTo>
                    <a:pt x="935" y="169"/>
                  </a:lnTo>
                  <a:lnTo>
                    <a:pt x="935" y="167"/>
                  </a:lnTo>
                  <a:lnTo>
                    <a:pt x="937" y="167"/>
                  </a:lnTo>
                  <a:lnTo>
                    <a:pt x="937" y="167"/>
                  </a:lnTo>
                  <a:lnTo>
                    <a:pt x="937" y="165"/>
                  </a:lnTo>
                  <a:lnTo>
                    <a:pt x="941" y="161"/>
                  </a:lnTo>
                  <a:lnTo>
                    <a:pt x="943" y="159"/>
                  </a:lnTo>
                  <a:lnTo>
                    <a:pt x="945" y="159"/>
                  </a:lnTo>
                  <a:lnTo>
                    <a:pt x="949" y="157"/>
                  </a:lnTo>
                  <a:lnTo>
                    <a:pt x="951" y="157"/>
                  </a:lnTo>
                  <a:lnTo>
                    <a:pt x="951" y="155"/>
                  </a:lnTo>
                  <a:lnTo>
                    <a:pt x="951" y="153"/>
                  </a:lnTo>
                  <a:lnTo>
                    <a:pt x="953" y="151"/>
                  </a:lnTo>
                  <a:lnTo>
                    <a:pt x="955" y="149"/>
                  </a:lnTo>
                  <a:lnTo>
                    <a:pt x="955" y="147"/>
                  </a:lnTo>
                  <a:lnTo>
                    <a:pt x="955" y="145"/>
                  </a:lnTo>
                  <a:lnTo>
                    <a:pt x="955" y="143"/>
                  </a:lnTo>
                  <a:lnTo>
                    <a:pt x="955" y="141"/>
                  </a:lnTo>
                  <a:lnTo>
                    <a:pt x="953" y="141"/>
                  </a:lnTo>
                  <a:lnTo>
                    <a:pt x="953" y="143"/>
                  </a:lnTo>
                  <a:lnTo>
                    <a:pt x="953" y="141"/>
                  </a:lnTo>
                  <a:lnTo>
                    <a:pt x="953" y="143"/>
                  </a:lnTo>
                  <a:lnTo>
                    <a:pt x="951" y="143"/>
                  </a:lnTo>
                  <a:lnTo>
                    <a:pt x="951" y="145"/>
                  </a:lnTo>
                  <a:lnTo>
                    <a:pt x="949" y="147"/>
                  </a:lnTo>
                  <a:lnTo>
                    <a:pt x="949" y="149"/>
                  </a:lnTo>
                  <a:lnTo>
                    <a:pt x="947" y="149"/>
                  </a:lnTo>
                  <a:lnTo>
                    <a:pt x="947" y="151"/>
                  </a:lnTo>
                  <a:lnTo>
                    <a:pt x="945" y="151"/>
                  </a:lnTo>
                  <a:lnTo>
                    <a:pt x="943" y="153"/>
                  </a:lnTo>
                  <a:lnTo>
                    <a:pt x="941" y="153"/>
                  </a:lnTo>
                  <a:lnTo>
                    <a:pt x="939" y="153"/>
                  </a:lnTo>
                  <a:lnTo>
                    <a:pt x="939" y="155"/>
                  </a:lnTo>
                  <a:lnTo>
                    <a:pt x="937" y="155"/>
                  </a:lnTo>
                  <a:lnTo>
                    <a:pt x="935" y="157"/>
                  </a:lnTo>
                  <a:lnTo>
                    <a:pt x="933" y="157"/>
                  </a:lnTo>
                  <a:lnTo>
                    <a:pt x="931" y="159"/>
                  </a:lnTo>
                  <a:lnTo>
                    <a:pt x="929" y="159"/>
                  </a:lnTo>
                  <a:lnTo>
                    <a:pt x="929" y="161"/>
                  </a:lnTo>
                  <a:lnTo>
                    <a:pt x="927" y="161"/>
                  </a:lnTo>
                  <a:lnTo>
                    <a:pt x="925" y="161"/>
                  </a:lnTo>
                  <a:lnTo>
                    <a:pt x="925" y="159"/>
                  </a:lnTo>
                  <a:lnTo>
                    <a:pt x="925" y="157"/>
                  </a:lnTo>
                  <a:lnTo>
                    <a:pt x="923" y="157"/>
                  </a:lnTo>
                  <a:lnTo>
                    <a:pt x="923" y="155"/>
                  </a:lnTo>
                  <a:lnTo>
                    <a:pt x="923" y="153"/>
                  </a:lnTo>
                  <a:lnTo>
                    <a:pt x="923" y="151"/>
                  </a:lnTo>
                  <a:lnTo>
                    <a:pt x="923" y="149"/>
                  </a:lnTo>
                  <a:lnTo>
                    <a:pt x="925" y="149"/>
                  </a:lnTo>
                  <a:lnTo>
                    <a:pt x="927" y="151"/>
                  </a:lnTo>
                  <a:lnTo>
                    <a:pt x="929" y="149"/>
                  </a:lnTo>
                  <a:lnTo>
                    <a:pt x="931" y="149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9" y="147"/>
                  </a:lnTo>
                  <a:lnTo>
                    <a:pt x="941" y="145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1"/>
                  </a:lnTo>
                  <a:lnTo>
                    <a:pt x="945" y="139"/>
                  </a:lnTo>
                  <a:lnTo>
                    <a:pt x="943" y="139"/>
                  </a:lnTo>
                  <a:lnTo>
                    <a:pt x="941" y="139"/>
                  </a:lnTo>
                  <a:lnTo>
                    <a:pt x="939" y="139"/>
                  </a:lnTo>
                  <a:lnTo>
                    <a:pt x="937" y="139"/>
                  </a:lnTo>
                  <a:lnTo>
                    <a:pt x="937" y="137"/>
                  </a:lnTo>
                  <a:lnTo>
                    <a:pt x="937" y="135"/>
                  </a:lnTo>
                  <a:lnTo>
                    <a:pt x="937" y="133"/>
                  </a:lnTo>
                  <a:lnTo>
                    <a:pt x="935" y="133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5"/>
                  </a:lnTo>
                  <a:lnTo>
                    <a:pt x="929" y="137"/>
                  </a:lnTo>
                  <a:lnTo>
                    <a:pt x="927" y="137"/>
                  </a:lnTo>
                  <a:lnTo>
                    <a:pt x="925" y="137"/>
                  </a:lnTo>
                  <a:lnTo>
                    <a:pt x="923" y="137"/>
                  </a:lnTo>
                  <a:lnTo>
                    <a:pt x="923" y="135"/>
                  </a:lnTo>
                  <a:lnTo>
                    <a:pt x="923" y="133"/>
                  </a:lnTo>
                  <a:lnTo>
                    <a:pt x="921" y="133"/>
                  </a:lnTo>
                  <a:lnTo>
                    <a:pt x="921" y="131"/>
                  </a:lnTo>
                  <a:lnTo>
                    <a:pt x="921" y="129"/>
                  </a:lnTo>
                  <a:lnTo>
                    <a:pt x="921" y="127"/>
                  </a:lnTo>
                  <a:lnTo>
                    <a:pt x="923" y="127"/>
                  </a:lnTo>
                  <a:lnTo>
                    <a:pt x="923" y="125"/>
                  </a:lnTo>
                  <a:lnTo>
                    <a:pt x="925" y="125"/>
                  </a:lnTo>
                  <a:lnTo>
                    <a:pt x="925" y="123"/>
                  </a:lnTo>
                  <a:lnTo>
                    <a:pt x="925" y="121"/>
                  </a:lnTo>
                  <a:lnTo>
                    <a:pt x="927" y="121"/>
                  </a:lnTo>
                  <a:lnTo>
                    <a:pt x="931" y="121"/>
                  </a:lnTo>
                  <a:lnTo>
                    <a:pt x="933" y="119"/>
                  </a:lnTo>
                  <a:lnTo>
                    <a:pt x="935" y="119"/>
                  </a:lnTo>
                  <a:lnTo>
                    <a:pt x="937" y="119"/>
                  </a:lnTo>
                  <a:lnTo>
                    <a:pt x="937" y="119"/>
                  </a:lnTo>
                  <a:lnTo>
                    <a:pt x="937" y="117"/>
                  </a:lnTo>
                  <a:lnTo>
                    <a:pt x="937" y="115"/>
                  </a:lnTo>
                  <a:lnTo>
                    <a:pt x="939" y="113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39" y="106"/>
                  </a:lnTo>
                  <a:lnTo>
                    <a:pt x="937" y="106"/>
                  </a:lnTo>
                  <a:lnTo>
                    <a:pt x="935" y="106"/>
                  </a:lnTo>
                  <a:lnTo>
                    <a:pt x="933" y="106"/>
                  </a:lnTo>
                  <a:lnTo>
                    <a:pt x="931" y="106"/>
                  </a:lnTo>
                  <a:lnTo>
                    <a:pt x="929" y="108"/>
                  </a:lnTo>
                  <a:lnTo>
                    <a:pt x="927" y="108"/>
                  </a:lnTo>
                  <a:lnTo>
                    <a:pt x="925" y="108"/>
                  </a:lnTo>
                  <a:lnTo>
                    <a:pt x="923" y="108"/>
                  </a:lnTo>
                  <a:lnTo>
                    <a:pt x="921" y="108"/>
                  </a:lnTo>
                  <a:lnTo>
                    <a:pt x="921" y="108"/>
                  </a:lnTo>
                  <a:lnTo>
                    <a:pt x="921" y="110"/>
                  </a:lnTo>
                  <a:lnTo>
                    <a:pt x="919" y="110"/>
                  </a:lnTo>
                  <a:lnTo>
                    <a:pt x="917" y="110"/>
                  </a:lnTo>
                  <a:lnTo>
                    <a:pt x="917" y="113"/>
                  </a:lnTo>
                  <a:lnTo>
                    <a:pt x="917" y="115"/>
                  </a:lnTo>
                  <a:lnTo>
                    <a:pt x="917" y="117"/>
                  </a:lnTo>
                  <a:lnTo>
                    <a:pt x="917" y="119"/>
                  </a:lnTo>
                  <a:lnTo>
                    <a:pt x="915" y="119"/>
                  </a:lnTo>
                  <a:lnTo>
                    <a:pt x="915" y="119"/>
                  </a:lnTo>
                  <a:lnTo>
                    <a:pt x="913" y="119"/>
                  </a:lnTo>
                  <a:lnTo>
                    <a:pt x="909" y="119"/>
                  </a:lnTo>
                  <a:lnTo>
                    <a:pt x="907" y="119"/>
                  </a:lnTo>
                  <a:lnTo>
                    <a:pt x="907" y="121"/>
                  </a:lnTo>
                  <a:lnTo>
                    <a:pt x="905" y="121"/>
                  </a:lnTo>
                  <a:lnTo>
                    <a:pt x="903" y="121"/>
                  </a:lnTo>
                  <a:lnTo>
                    <a:pt x="901" y="121"/>
                  </a:lnTo>
                  <a:lnTo>
                    <a:pt x="899" y="121"/>
                  </a:lnTo>
                  <a:lnTo>
                    <a:pt x="897" y="123"/>
                  </a:lnTo>
                  <a:lnTo>
                    <a:pt x="895" y="123"/>
                  </a:lnTo>
                  <a:lnTo>
                    <a:pt x="895" y="125"/>
                  </a:lnTo>
                  <a:lnTo>
                    <a:pt x="893" y="125"/>
                  </a:lnTo>
                  <a:lnTo>
                    <a:pt x="891" y="125"/>
                  </a:lnTo>
                  <a:lnTo>
                    <a:pt x="891" y="127"/>
                  </a:lnTo>
                  <a:lnTo>
                    <a:pt x="889" y="129"/>
                  </a:lnTo>
                  <a:lnTo>
                    <a:pt x="889" y="131"/>
                  </a:lnTo>
                  <a:lnTo>
                    <a:pt x="889" y="133"/>
                  </a:lnTo>
                  <a:lnTo>
                    <a:pt x="889" y="135"/>
                  </a:lnTo>
                  <a:lnTo>
                    <a:pt x="889" y="137"/>
                  </a:lnTo>
                  <a:lnTo>
                    <a:pt x="887" y="139"/>
                  </a:lnTo>
                  <a:lnTo>
                    <a:pt x="885" y="137"/>
                  </a:lnTo>
                  <a:lnTo>
                    <a:pt x="885" y="135"/>
                  </a:lnTo>
                  <a:lnTo>
                    <a:pt x="883" y="129"/>
                  </a:lnTo>
                  <a:lnTo>
                    <a:pt x="883" y="127"/>
                  </a:lnTo>
                  <a:lnTo>
                    <a:pt x="883" y="125"/>
                  </a:lnTo>
                  <a:lnTo>
                    <a:pt x="881" y="125"/>
                  </a:lnTo>
                  <a:lnTo>
                    <a:pt x="881" y="123"/>
                  </a:lnTo>
                  <a:lnTo>
                    <a:pt x="881" y="121"/>
                  </a:lnTo>
                  <a:lnTo>
                    <a:pt x="879" y="119"/>
                  </a:lnTo>
                  <a:lnTo>
                    <a:pt x="879" y="119"/>
                  </a:lnTo>
                  <a:lnTo>
                    <a:pt x="881" y="119"/>
                  </a:lnTo>
                  <a:lnTo>
                    <a:pt x="881" y="119"/>
                  </a:lnTo>
                  <a:lnTo>
                    <a:pt x="883" y="119"/>
                  </a:lnTo>
                  <a:lnTo>
                    <a:pt x="885" y="119"/>
                  </a:lnTo>
                  <a:lnTo>
                    <a:pt x="885" y="119"/>
                  </a:lnTo>
                  <a:lnTo>
                    <a:pt x="885" y="117"/>
                  </a:lnTo>
                  <a:lnTo>
                    <a:pt x="887" y="117"/>
                  </a:lnTo>
                  <a:lnTo>
                    <a:pt x="887" y="115"/>
                  </a:lnTo>
                  <a:lnTo>
                    <a:pt x="887" y="113"/>
                  </a:lnTo>
                  <a:lnTo>
                    <a:pt x="885" y="113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1" y="113"/>
                  </a:lnTo>
                  <a:lnTo>
                    <a:pt x="879" y="113"/>
                  </a:lnTo>
                  <a:lnTo>
                    <a:pt x="877" y="113"/>
                  </a:lnTo>
                  <a:lnTo>
                    <a:pt x="875" y="110"/>
                  </a:lnTo>
                  <a:lnTo>
                    <a:pt x="875" y="113"/>
                  </a:lnTo>
                  <a:lnTo>
                    <a:pt x="875" y="110"/>
                  </a:lnTo>
                  <a:lnTo>
                    <a:pt x="873" y="110"/>
                  </a:lnTo>
                  <a:lnTo>
                    <a:pt x="873" y="110"/>
                  </a:lnTo>
                  <a:lnTo>
                    <a:pt x="873" y="113"/>
                  </a:lnTo>
                  <a:lnTo>
                    <a:pt x="871" y="113"/>
                  </a:lnTo>
                  <a:lnTo>
                    <a:pt x="869" y="113"/>
                  </a:lnTo>
                  <a:lnTo>
                    <a:pt x="869" y="115"/>
                  </a:lnTo>
                  <a:lnTo>
                    <a:pt x="867" y="115"/>
                  </a:lnTo>
                  <a:lnTo>
                    <a:pt x="865" y="117"/>
                  </a:lnTo>
                  <a:lnTo>
                    <a:pt x="863" y="117"/>
                  </a:lnTo>
                  <a:lnTo>
                    <a:pt x="863" y="119"/>
                  </a:lnTo>
                  <a:lnTo>
                    <a:pt x="861" y="119"/>
                  </a:lnTo>
                  <a:lnTo>
                    <a:pt x="859" y="119"/>
                  </a:lnTo>
                  <a:lnTo>
                    <a:pt x="857" y="119"/>
                  </a:lnTo>
                  <a:lnTo>
                    <a:pt x="857" y="121"/>
                  </a:lnTo>
                  <a:lnTo>
                    <a:pt x="855" y="123"/>
                  </a:lnTo>
                  <a:lnTo>
                    <a:pt x="855" y="125"/>
                  </a:lnTo>
                  <a:lnTo>
                    <a:pt x="855" y="127"/>
                  </a:lnTo>
                  <a:lnTo>
                    <a:pt x="855" y="129"/>
                  </a:lnTo>
                  <a:lnTo>
                    <a:pt x="855" y="131"/>
                  </a:lnTo>
                  <a:lnTo>
                    <a:pt x="857" y="131"/>
                  </a:lnTo>
                  <a:lnTo>
                    <a:pt x="857" y="133"/>
                  </a:lnTo>
                  <a:lnTo>
                    <a:pt x="859" y="133"/>
                  </a:lnTo>
                  <a:lnTo>
                    <a:pt x="859" y="135"/>
                  </a:lnTo>
                  <a:lnTo>
                    <a:pt x="859" y="137"/>
                  </a:lnTo>
                  <a:lnTo>
                    <a:pt x="861" y="137"/>
                  </a:lnTo>
                  <a:lnTo>
                    <a:pt x="859" y="139"/>
                  </a:lnTo>
                  <a:lnTo>
                    <a:pt x="859" y="141"/>
                  </a:lnTo>
                  <a:lnTo>
                    <a:pt x="859" y="143"/>
                  </a:lnTo>
                  <a:lnTo>
                    <a:pt x="857" y="145"/>
                  </a:lnTo>
                  <a:lnTo>
                    <a:pt x="855" y="147"/>
                  </a:lnTo>
                  <a:lnTo>
                    <a:pt x="855" y="149"/>
                  </a:lnTo>
                  <a:lnTo>
                    <a:pt x="853" y="153"/>
                  </a:lnTo>
                  <a:lnTo>
                    <a:pt x="851" y="155"/>
                  </a:lnTo>
                  <a:lnTo>
                    <a:pt x="851" y="157"/>
                  </a:lnTo>
                  <a:lnTo>
                    <a:pt x="849" y="159"/>
                  </a:lnTo>
                  <a:lnTo>
                    <a:pt x="849" y="161"/>
                  </a:lnTo>
                  <a:lnTo>
                    <a:pt x="849" y="163"/>
                  </a:lnTo>
                  <a:lnTo>
                    <a:pt x="851" y="165"/>
                  </a:lnTo>
                  <a:lnTo>
                    <a:pt x="853" y="165"/>
                  </a:lnTo>
                  <a:lnTo>
                    <a:pt x="853" y="167"/>
                  </a:lnTo>
                  <a:lnTo>
                    <a:pt x="855" y="167"/>
                  </a:lnTo>
                  <a:lnTo>
                    <a:pt x="857" y="167"/>
                  </a:lnTo>
                  <a:lnTo>
                    <a:pt x="859" y="167"/>
                  </a:lnTo>
                  <a:lnTo>
                    <a:pt x="861" y="167"/>
                  </a:lnTo>
                  <a:lnTo>
                    <a:pt x="861" y="167"/>
                  </a:lnTo>
                  <a:lnTo>
                    <a:pt x="861" y="167"/>
                  </a:lnTo>
                  <a:lnTo>
                    <a:pt x="863" y="167"/>
                  </a:lnTo>
                  <a:lnTo>
                    <a:pt x="861" y="167"/>
                  </a:lnTo>
                  <a:lnTo>
                    <a:pt x="863" y="169"/>
                  </a:lnTo>
                  <a:lnTo>
                    <a:pt x="863" y="171"/>
                  </a:lnTo>
                  <a:lnTo>
                    <a:pt x="865" y="171"/>
                  </a:lnTo>
                  <a:lnTo>
                    <a:pt x="865" y="173"/>
                  </a:lnTo>
                  <a:lnTo>
                    <a:pt x="867" y="173"/>
                  </a:lnTo>
                  <a:lnTo>
                    <a:pt x="869" y="173"/>
                  </a:lnTo>
                  <a:lnTo>
                    <a:pt x="869" y="175"/>
                  </a:lnTo>
                  <a:lnTo>
                    <a:pt x="871" y="175"/>
                  </a:lnTo>
                  <a:lnTo>
                    <a:pt x="871" y="177"/>
                  </a:lnTo>
                  <a:lnTo>
                    <a:pt x="869" y="179"/>
                  </a:lnTo>
                  <a:lnTo>
                    <a:pt x="869" y="181"/>
                  </a:lnTo>
                  <a:lnTo>
                    <a:pt x="871" y="181"/>
                  </a:lnTo>
                  <a:lnTo>
                    <a:pt x="869" y="181"/>
                  </a:lnTo>
                  <a:lnTo>
                    <a:pt x="869" y="183"/>
                  </a:lnTo>
                  <a:lnTo>
                    <a:pt x="869" y="185"/>
                  </a:lnTo>
                  <a:lnTo>
                    <a:pt x="867" y="185"/>
                  </a:lnTo>
                  <a:lnTo>
                    <a:pt x="867" y="187"/>
                  </a:lnTo>
                  <a:lnTo>
                    <a:pt x="867" y="189"/>
                  </a:lnTo>
                  <a:lnTo>
                    <a:pt x="867" y="191"/>
                  </a:lnTo>
                  <a:lnTo>
                    <a:pt x="867" y="193"/>
                  </a:lnTo>
                  <a:lnTo>
                    <a:pt x="867" y="195"/>
                  </a:lnTo>
                  <a:lnTo>
                    <a:pt x="865" y="195"/>
                  </a:lnTo>
                  <a:lnTo>
                    <a:pt x="861" y="197"/>
                  </a:lnTo>
                  <a:lnTo>
                    <a:pt x="859" y="197"/>
                  </a:lnTo>
                  <a:lnTo>
                    <a:pt x="857" y="199"/>
                  </a:lnTo>
                  <a:lnTo>
                    <a:pt x="857" y="201"/>
                  </a:lnTo>
                  <a:lnTo>
                    <a:pt x="855" y="201"/>
                  </a:lnTo>
                  <a:lnTo>
                    <a:pt x="853" y="201"/>
                  </a:lnTo>
                  <a:lnTo>
                    <a:pt x="851" y="203"/>
                  </a:lnTo>
                  <a:lnTo>
                    <a:pt x="851" y="205"/>
                  </a:lnTo>
                  <a:lnTo>
                    <a:pt x="849" y="207"/>
                  </a:lnTo>
                  <a:lnTo>
                    <a:pt x="847" y="205"/>
                  </a:lnTo>
                  <a:lnTo>
                    <a:pt x="847" y="207"/>
                  </a:lnTo>
                  <a:lnTo>
                    <a:pt x="847" y="205"/>
                  </a:lnTo>
                  <a:lnTo>
                    <a:pt x="845" y="205"/>
                  </a:lnTo>
                  <a:lnTo>
                    <a:pt x="843" y="205"/>
                  </a:lnTo>
                  <a:lnTo>
                    <a:pt x="841" y="205"/>
                  </a:lnTo>
                  <a:lnTo>
                    <a:pt x="839" y="207"/>
                  </a:lnTo>
                  <a:lnTo>
                    <a:pt x="839" y="209"/>
                  </a:lnTo>
                  <a:lnTo>
                    <a:pt x="837" y="209"/>
                  </a:lnTo>
                  <a:lnTo>
                    <a:pt x="837" y="207"/>
                  </a:lnTo>
                  <a:lnTo>
                    <a:pt x="835" y="207"/>
                  </a:lnTo>
                  <a:lnTo>
                    <a:pt x="833" y="205"/>
                  </a:lnTo>
                  <a:lnTo>
                    <a:pt x="831" y="205"/>
                  </a:lnTo>
                  <a:lnTo>
                    <a:pt x="829" y="203"/>
                  </a:lnTo>
                  <a:lnTo>
                    <a:pt x="827" y="201"/>
                  </a:lnTo>
                  <a:lnTo>
                    <a:pt x="827" y="197"/>
                  </a:lnTo>
                  <a:lnTo>
                    <a:pt x="827" y="195"/>
                  </a:lnTo>
                  <a:lnTo>
                    <a:pt x="827" y="193"/>
                  </a:lnTo>
                  <a:lnTo>
                    <a:pt x="827" y="191"/>
                  </a:lnTo>
                  <a:lnTo>
                    <a:pt x="827" y="189"/>
                  </a:lnTo>
                  <a:lnTo>
                    <a:pt x="827" y="187"/>
                  </a:lnTo>
                  <a:lnTo>
                    <a:pt x="825" y="187"/>
                  </a:lnTo>
                  <a:lnTo>
                    <a:pt x="825" y="185"/>
                  </a:lnTo>
                  <a:lnTo>
                    <a:pt x="825" y="183"/>
                  </a:lnTo>
                  <a:lnTo>
                    <a:pt x="825" y="181"/>
                  </a:lnTo>
                  <a:lnTo>
                    <a:pt x="825" y="179"/>
                  </a:lnTo>
                  <a:lnTo>
                    <a:pt x="825" y="177"/>
                  </a:lnTo>
                  <a:lnTo>
                    <a:pt x="827" y="177"/>
                  </a:lnTo>
                  <a:lnTo>
                    <a:pt x="825" y="177"/>
                  </a:lnTo>
                  <a:lnTo>
                    <a:pt x="825" y="175"/>
                  </a:lnTo>
                  <a:lnTo>
                    <a:pt x="825" y="173"/>
                  </a:lnTo>
                  <a:lnTo>
                    <a:pt x="825" y="173"/>
                  </a:lnTo>
                  <a:lnTo>
                    <a:pt x="825" y="171"/>
                  </a:lnTo>
                  <a:lnTo>
                    <a:pt x="823" y="171"/>
                  </a:lnTo>
                  <a:lnTo>
                    <a:pt x="823" y="169"/>
                  </a:lnTo>
                  <a:lnTo>
                    <a:pt x="821" y="169"/>
                  </a:lnTo>
                  <a:lnTo>
                    <a:pt x="821" y="171"/>
                  </a:lnTo>
                  <a:lnTo>
                    <a:pt x="817" y="175"/>
                  </a:lnTo>
                  <a:lnTo>
                    <a:pt x="817" y="177"/>
                  </a:lnTo>
                  <a:lnTo>
                    <a:pt x="815" y="177"/>
                  </a:lnTo>
                  <a:lnTo>
                    <a:pt x="815" y="179"/>
                  </a:lnTo>
                  <a:lnTo>
                    <a:pt x="813" y="177"/>
                  </a:lnTo>
                  <a:lnTo>
                    <a:pt x="813" y="175"/>
                  </a:lnTo>
                  <a:lnTo>
                    <a:pt x="811" y="175"/>
                  </a:lnTo>
                  <a:lnTo>
                    <a:pt x="811" y="173"/>
                  </a:lnTo>
                  <a:lnTo>
                    <a:pt x="811" y="171"/>
                  </a:lnTo>
                  <a:lnTo>
                    <a:pt x="813" y="171"/>
                  </a:lnTo>
                  <a:lnTo>
                    <a:pt x="813" y="169"/>
                  </a:lnTo>
                  <a:lnTo>
                    <a:pt x="813" y="167"/>
                  </a:lnTo>
                  <a:lnTo>
                    <a:pt x="815" y="167"/>
                  </a:lnTo>
                  <a:lnTo>
                    <a:pt x="817" y="167"/>
                  </a:lnTo>
                  <a:lnTo>
                    <a:pt x="819" y="165"/>
                  </a:lnTo>
                  <a:lnTo>
                    <a:pt x="817" y="165"/>
                  </a:lnTo>
                  <a:lnTo>
                    <a:pt x="813" y="167"/>
                  </a:lnTo>
                  <a:lnTo>
                    <a:pt x="813" y="165"/>
                  </a:lnTo>
                  <a:lnTo>
                    <a:pt x="811" y="167"/>
                  </a:lnTo>
                  <a:lnTo>
                    <a:pt x="809" y="167"/>
                  </a:lnTo>
                  <a:lnTo>
                    <a:pt x="807" y="167"/>
                  </a:lnTo>
                  <a:lnTo>
                    <a:pt x="805" y="167"/>
                  </a:lnTo>
                  <a:lnTo>
                    <a:pt x="805" y="167"/>
                  </a:lnTo>
                  <a:lnTo>
                    <a:pt x="803" y="167"/>
                  </a:lnTo>
                  <a:lnTo>
                    <a:pt x="801" y="167"/>
                  </a:lnTo>
                  <a:lnTo>
                    <a:pt x="801" y="167"/>
                  </a:lnTo>
                  <a:lnTo>
                    <a:pt x="799" y="167"/>
                  </a:lnTo>
                  <a:lnTo>
                    <a:pt x="797" y="167"/>
                  </a:lnTo>
                  <a:lnTo>
                    <a:pt x="795" y="165"/>
                  </a:lnTo>
                  <a:lnTo>
                    <a:pt x="793" y="165"/>
                  </a:lnTo>
                  <a:lnTo>
                    <a:pt x="793" y="167"/>
                  </a:lnTo>
                  <a:lnTo>
                    <a:pt x="791" y="167"/>
                  </a:lnTo>
                  <a:lnTo>
                    <a:pt x="791" y="167"/>
                  </a:lnTo>
                  <a:lnTo>
                    <a:pt x="793" y="167"/>
                  </a:lnTo>
                  <a:lnTo>
                    <a:pt x="791" y="167"/>
                  </a:lnTo>
                  <a:lnTo>
                    <a:pt x="791" y="169"/>
                  </a:lnTo>
                  <a:lnTo>
                    <a:pt x="791" y="167"/>
                  </a:lnTo>
                  <a:lnTo>
                    <a:pt x="789" y="167"/>
                  </a:lnTo>
                  <a:lnTo>
                    <a:pt x="791" y="169"/>
                  </a:lnTo>
                  <a:lnTo>
                    <a:pt x="791" y="171"/>
                  </a:lnTo>
                  <a:lnTo>
                    <a:pt x="789" y="171"/>
                  </a:lnTo>
                  <a:lnTo>
                    <a:pt x="787" y="171"/>
                  </a:lnTo>
                  <a:lnTo>
                    <a:pt x="785" y="171"/>
                  </a:lnTo>
                  <a:lnTo>
                    <a:pt x="783" y="171"/>
                  </a:lnTo>
                  <a:lnTo>
                    <a:pt x="783" y="173"/>
                  </a:lnTo>
                  <a:lnTo>
                    <a:pt x="781" y="173"/>
                  </a:lnTo>
                  <a:lnTo>
                    <a:pt x="781" y="175"/>
                  </a:lnTo>
                  <a:lnTo>
                    <a:pt x="781" y="177"/>
                  </a:lnTo>
                  <a:lnTo>
                    <a:pt x="781" y="179"/>
                  </a:lnTo>
                  <a:lnTo>
                    <a:pt x="783" y="179"/>
                  </a:lnTo>
                  <a:lnTo>
                    <a:pt x="783" y="181"/>
                  </a:lnTo>
                  <a:lnTo>
                    <a:pt x="783" y="183"/>
                  </a:lnTo>
                  <a:lnTo>
                    <a:pt x="785" y="183"/>
                  </a:lnTo>
                  <a:lnTo>
                    <a:pt x="787" y="185"/>
                  </a:lnTo>
                  <a:lnTo>
                    <a:pt x="787" y="187"/>
                  </a:lnTo>
                  <a:lnTo>
                    <a:pt x="789" y="187"/>
                  </a:lnTo>
                  <a:lnTo>
                    <a:pt x="789" y="189"/>
                  </a:lnTo>
                  <a:lnTo>
                    <a:pt x="789" y="191"/>
                  </a:lnTo>
                  <a:lnTo>
                    <a:pt x="789" y="193"/>
                  </a:lnTo>
                  <a:lnTo>
                    <a:pt x="791" y="193"/>
                  </a:lnTo>
                  <a:lnTo>
                    <a:pt x="791" y="195"/>
                  </a:lnTo>
                  <a:lnTo>
                    <a:pt x="791" y="197"/>
                  </a:lnTo>
                  <a:lnTo>
                    <a:pt x="793" y="199"/>
                  </a:lnTo>
                  <a:lnTo>
                    <a:pt x="795" y="201"/>
                  </a:lnTo>
                  <a:lnTo>
                    <a:pt x="797" y="203"/>
                  </a:lnTo>
                  <a:lnTo>
                    <a:pt x="799" y="203"/>
                  </a:lnTo>
                  <a:lnTo>
                    <a:pt x="801" y="203"/>
                  </a:lnTo>
                  <a:lnTo>
                    <a:pt x="801" y="205"/>
                  </a:lnTo>
                  <a:lnTo>
                    <a:pt x="801" y="207"/>
                  </a:lnTo>
                  <a:lnTo>
                    <a:pt x="801" y="209"/>
                  </a:lnTo>
                  <a:lnTo>
                    <a:pt x="801" y="211"/>
                  </a:lnTo>
                  <a:lnTo>
                    <a:pt x="801" y="213"/>
                  </a:lnTo>
                  <a:lnTo>
                    <a:pt x="801" y="215"/>
                  </a:lnTo>
                  <a:lnTo>
                    <a:pt x="801" y="215"/>
                  </a:lnTo>
                  <a:lnTo>
                    <a:pt x="803" y="219"/>
                  </a:lnTo>
                  <a:lnTo>
                    <a:pt x="803" y="221"/>
                  </a:lnTo>
                  <a:lnTo>
                    <a:pt x="803" y="223"/>
                  </a:lnTo>
                  <a:lnTo>
                    <a:pt x="803" y="227"/>
                  </a:lnTo>
                  <a:lnTo>
                    <a:pt x="803" y="229"/>
                  </a:lnTo>
                  <a:lnTo>
                    <a:pt x="805" y="231"/>
                  </a:lnTo>
                  <a:lnTo>
                    <a:pt x="805" y="233"/>
                  </a:lnTo>
                  <a:lnTo>
                    <a:pt x="807" y="235"/>
                  </a:lnTo>
                  <a:lnTo>
                    <a:pt x="809" y="237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39"/>
                  </a:lnTo>
                  <a:lnTo>
                    <a:pt x="817" y="239"/>
                  </a:lnTo>
                  <a:lnTo>
                    <a:pt x="819" y="239"/>
                  </a:lnTo>
                  <a:lnTo>
                    <a:pt x="821" y="237"/>
                  </a:lnTo>
                  <a:lnTo>
                    <a:pt x="821" y="239"/>
                  </a:lnTo>
                  <a:lnTo>
                    <a:pt x="823" y="239"/>
                  </a:lnTo>
                  <a:lnTo>
                    <a:pt x="825" y="239"/>
                  </a:lnTo>
                  <a:lnTo>
                    <a:pt x="825" y="241"/>
                  </a:lnTo>
                  <a:lnTo>
                    <a:pt x="827" y="241"/>
                  </a:lnTo>
                  <a:lnTo>
                    <a:pt x="829" y="241"/>
                  </a:lnTo>
                  <a:lnTo>
                    <a:pt x="831" y="239"/>
                  </a:lnTo>
                  <a:lnTo>
                    <a:pt x="833" y="239"/>
                  </a:lnTo>
                  <a:lnTo>
                    <a:pt x="833" y="241"/>
                  </a:lnTo>
                  <a:lnTo>
                    <a:pt x="831" y="241"/>
                  </a:lnTo>
                  <a:lnTo>
                    <a:pt x="831" y="243"/>
                  </a:lnTo>
                  <a:lnTo>
                    <a:pt x="833" y="245"/>
                  </a:lnTo>
                  <a:lnTo>
                    <a:pt x="833" y="247"/>
                  </a:lnTo>
                  <a:lnTo>
                    <a:pt x="833" y="249"/>
                  </a:lnTo>
                  <a:lnTo>
                    <a:pt x="835" y="251"/>
                  </a:lnTo>
                  <a:lnTo>
                    <a:pt x="835" y="253"/>
                  </a:lnTo>
                  <a:lnTo>
                    <a:pt x="837" y="255"/>
                  </a:lnTo>
                  <a:lnTo>
                    <a:pt x="839" y="255"/>
                  </a:lnTo>
                  <a:lnTo>
                    <a:pt x="841" y="257"/>
                  </a:lnTo>
                  <a:lnTo>
                    <a:pt x="841" y="259"/>
                  </a:lnTo>
                  <a:lnTo>
                    <a:pt x="841" y="261"/>
                  </a:lnTo>
                  <a:lnTo>
                    <a:pt x="843" y="261"/>
                  </a:lnTo>
                  <a:lnTo>
                    <a:pt x="843" y="263"/>
                  </a:lnTo>
                  <a:lnTo>
                    <a:pt x="845" y="263"/>
                  </a:lnTo>
                  <a:lnTo>
                    <a:pt x="845" y="265"/>
                  </a:lnTo>
                  <a:lnTo>
                    <a:pt x="847" y="265"/>
                  </a:lnTo>
                  <a:lnTo>
                    <a:pt x="849" y="265"/>
                  </a:lnTo>
                  <a:lnTo>
                    <a:pt x="851" y="265"/>
                  </a:lnTo>
                  <a:lnTo>
                    <a:pt x="853" y="265"/>
                  </a:lnTo>
                  <a:lnTo>
                    <a:pt x="853" y="267"/>
                  </a:lnTo>
                  <a:lnTo>
                    <a:pt x="853" y="269"/>
                  </a:lnTo>
                  <a:lnTo>
                    <a:pt x="853" y="271"/>
                  </a:lnTo>
                  <a:lnTo>
                    <a:pt x="857" y="271"/>
                  </a:lnTo>
                  <a:lnTo>
                    <a:pt x="859" y="273"/>
                  </a:lnTo>
                  <a:lnTo>
                    <a:pt x="861" y="273"/>
                  </a:lnTo>
                  <a:lnTo>
                    <a:pt x="863" y="273"/>
                  </a:lnTo>
                  <a:lnTo>
                    <a:pt x="865" y="273"/>
                  </a:lnTo>
                  <a:lnTo>
                    <a:pt x="867" y="273"/>
                  </a:lnTo>
                  <a:lnTo>
                    <a:pt x="869" y="273"/>
                  </a:lnTo>
                  <a:lnTo>
                    <a:pt x="871" y="273"/>
                  </a:lnTo>
                  <a:lnTo>
                    <a:pt x="873" y="271"/>
                  </a:lnTo>
                  <a:lnTo>
                    <a:pt x="873" y="271"/>
                  </a:lnTo>
                  <a:lnTo>
                    <a:pt x="873" y="269"/>
                  </a:lnTo>
                  <a:lnTo>
                    <a:pt x="875" y="269"/>
                  </a:lnTo>
                  <a:lnTo>
                    <a:pt x="877" y="269"/>
                  </a:lnTo>
                  <a:lnTo>
                    <a:pt x="877" y="267"/>
                  </a:lnTo>
                  <a:lnTo>
                    <a:pt x="879" y="267"/>
                  </a:lnTo>
                  <a:lnTo>
                    <a:pt x="879" y="269"/>
                  </a:lnTo>
                  <a:lnTo>
                    <a:pt x="881" y="269"/>
                  </a:lnTo>
                  <a:lnTo>
                    <a:pt x="881" y="271"/>
                  </a:lnTo>
                  <a:lnTo>
                    <a:pt x="883" y="271"/>
                  </a:lnTo>
                  <a:lnTo>
                    <a:pt x="883" y="273"/>
                  </a:lnTo>
                  <a:lnTo>
                    <a:pt x="881" y="273"/>
                  </a:lnTo>
                  <a:lnTo>
                    <a:pt x="881" y="275"/>
                  </a:lnTo>
                  <a:lnTo>
                    <a:pt x="883" y="275"/>
                  </a:lnTo>
                  <a:lnTo>
                    <a:pt x="883" y="277"/>
                  </a:lnTo>
                  <a:lnTo>
                    <a:pt x="885" y="279"/>
                  </a:lnTo>
                  <a:lnTo>
                    <a:pt x="885" y="281"/>
                  </a:lnTo>
                  <a:lnTo>
                    <a:pt x="883" y="283"/>
                  </a:lnTo>
                  <a:lnTo>
                    <a:pt x="883" y="285"/>
                  </a:lnTo>
                  <a:lnTo>
                    <a:pt x="881" y="287"/>
                  </a:lnTo>
                  <a:lnTo>
                    <a:pt x="881" y="289"/>
                  </a:lnTo>
                  <a:lnTo>
                    <a:pt x="883" y="289"/>
                  </a:lnTo>
                  <a:lnTo>
                    <a:pt x="883" y="291"/>
                  </a:lnTo>
                  <a:lnTo>
                    <a:pt x="885" y="291"/>
                  </a:lnTo>
                  <a:lnTo>
                    <a:pt x="885" y="293"/>
                  </a:lnTo>
                  <a:lnTo>
                    <a:pt x="885" y="295"/>
                  </a:lnTo>
                  <a:lnTo>
                    <a:pt x="883" y="297"/>
                  </a:lnTo>
                  <a:lnTo>
                    <a:pt x="883" y="299"/>
                  </a:lnTo>
                  <a:lnTo>
                    <a:pt x="881" y="299"/>
                  </a:lnTo>
                  <a:lnTo>
                    <a:pt x="879" y="301"/>
                  </a:lnTo>
                  <a:lnTo>
                    <a:pt x="879" y="303"/>
                  </a:lnTo>
                  <a:lnTo>
                    <a:pt x="879" y="305"/>
                  </a:lnTo>
                  <a:lnTo>
                    <a:pt x="879" y="307"/>
                  </a:lnTo>
                  <a:lnTo>
                    <a:pt x="879" y="309"/>
                  </a:lnTo>
                  <a:lnTo>
                    <a:pt x="879" y="309"/>
                  </a:lnTo>
                  <a:lnTo>
                    <a:pt x="879" y="311"/>
                  </a:lnTo>
                  <a:lnTo>
                    <a:pt x="881" y="311"/>
                  </a:lnTo>
                  <a:lnTo>
                    <a:pt x="881" y="313"/>
                  </a:lnTo>
                  <a:lnTo>
                    <a:pt x="883" y="313"/>
                  </a:lnTo>
                  <a:lnTo>
                    <a:pt x="885" y="313"/>
                  </a:lnTo>
                  <a:lnTo>
                    <a:pt x="887" y="313"/>
                  </a:lnTo>
                  <a:lnTo>
                    <a:pt x="889" y="313"/>
                  </a:lnTo>
                  <a:lnTo>
                    <a:pt x="891" y="313"/>
                  </a:lnTo>
                  <a:lnTo>
                    <a:pt x="891" y="315"/>
                  </a:lnTo>
                  <a:lnTo>
                    <a:pt x="893" y="315"/>
                  </a:lnTo>
                  <a:lnTo>
                    <a:pt x="895" y="317"/>
                  </a:lnTo>
                  <a:lnTo>
                    <a:pt x="897" y="319"/>
                  </a:lnTo>
                  <a:lnTo>
                    <a:pt x="899" y="319"/>
                  </a:lnTo>
                  <a:lnTo>
                    <a:pt x="899" y="321"/>
                  </a:lnTo>
                  <a:lnTo>
                    <a:pt x="899" y="323"/>
                  </a:lnTo>
                  <a:lnTo>
                    <a:pt x="899" y="325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89" y="333"/>
                  </a:lnTo>
                  <a:lnTo>
                    <a:pt x="889" y="335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3" y="339"/>
                  </a:lnTo>
                  <a:lnTo>
                    <a:pt x="883" y="341"/>
                  </a:lnTo>
                  <a:lnTo>
                    <a:pt x="881" y="343"/>
                  </a:lnTo>
                  <a:lnTo>
                    <a:pt x="879" y="345"/>
                  </a:lnTo>
                  <a:lnTo>
                    <a:pt x="881" y="345"/>
                  </a:lnTo>
                  <a:lnTo>
                    <a:pt x="879" y="347"/>
                  </a:lnTo>
                  <a:lnTo>
                    <a:pt x="877" y="347"/>
                  </a:lnTo>
                  <a:lnTo>
                    <a:pt x="877" y="345"/>
                  </a:lnTo>
                  <a:lnTo>
                    <a:pt x="877" y="343"/>
                  </a:lnTo>
                  <a:lnTo>
                    <a:pt x="875" y="343"/>
                  </a:lnTo>
                  <a:lnTo>
                    <a:pt x="873" y="343"/>
                  </a:lnTo>
                  <a:lnTo>
                    <a:pt x="873" y="345"/>
                  </a:lnTo>
                  <a:lnTo>
                    <a:pt x="873" y="345"/>
                  </a:lnTo>
                  <a:lnTo>
                    <a:pt x="873" y="347"/>
                  </a:lnTo>
                  <a:lnTo>
                    <a:pt x="871" y="347"/>
                  </a:lnTo>
                  <a:lnTo>
                    <a:pt x="871" y="349"/>
                  </a:lnTo>
                  <a:lnTo>
                    <a:pt x="869" y="349"/>
                  </a:lnTo>
                  <a:lnTo>
                    <a:pt x="869" y="351"/>
                  </a:lnTo>
                  <a:lnTo>
                    <a:pt x="869" y="353"/>
                  </a:lnTo>
                  <a:lnTo>
                    <a:pt x="869" y="355"/>
                  </a:lnTo>
                  <a:lnTo>
                    <a:pt x="869" y="357"/>
                  </a:lnTo>
                  <a:lnTo>
                    <a:pt x="869" y="357"/>
                  </a:lnTo>
                  <a:lnTo>
                    <a:pt x="871" y="359"/>
                  </a:lnTo>
                  <a:lnTo>
                    <a:pt x="873" y="359"/>
                  </a:lnTo>
                  <a:lnTo>
                    <a:pt x="873" y="361"/>
                  </a:lnTo>
                  <a:lnTo>
                    <a:pt x="875" y="363"/>
                  </a:lnTo>
                  <a:lnTo>
                    <a:pt x="875" y="365"/>
                  </a:lnTo>
                  <a:lnTo>
                    <a:pt x="877" y="365"/>
                  </a:lnTo>
                  <a:lnTo>
                    <a:pt x="877" y="367"/>
                  </a:lnTo>
                  <a:lnTo>
                    <a:pt x="877" y="369"/>
                  </a:lnTo>
                  <a:lnTo>
                    <a:pt x="877" y="371"/>
                  </a:lnTo>
                  <a:lnTo>
                    <a:pt x="877" y="373"/>
                  </a:lnTo>
                  <a:lnTo>
                    <a:pt x="879" y="373"/>
                  </a:lnTo>
                  <a:lnTo>
                    <a:pt x="879" y="375"/>
                  </a:lnTo>
                  <a:lnTo>
                    <a:pt x="881" y="375"/>
                  </a:lnTo>
                  <a:lnTo>
                    <a:pt x="881" y="377"/>
                  </a:lnTo>
                  <a:lnTo>
                    <a:pt x="883" y="379"/>
                  </a:lnTo>
                  <a:lnTo>
                    <a:pt x="883" y="377"/>
                  </a:lnTo>
                  <a:lnTo>
                    <a:pt x="885" y="379"/>
                  </a:lnTo>
                  <a:lnTo>
                    <a:pt x="887" y="379"/>
                  </a:lnTo>
                  <a:lnTo>
                    <a:pt x="887" y="381"/>
                  </a:lnTo>
                  <a:lnTo>
                    <a:pt x="887" y="383"/>
                  </a:lnTo>
                  <a:lnTo>
                    <a:pt x="885" y="383"/>
                  </a:lnTo>
                  <a:lnTo>
                    <a:pt x="883" y="383"/>
                  </a:lnTo>
                  <a:lnTo>
                    <a:pt x="881" y="383"/>
                  </a:lnTo>
                  <a:lnTo>
                    <a:pt x="879" y="383"/>
                  </a:lnTo>
                  <a:lnTo>
                    <a:pt x="877" y="383"/>
                  </a:lnTo>
                  <a:lnTo>
                    <a:pt x="877" y="381"/>
                  </a:lnTo>
                  <a:lnTo>
                    <a:pt x="875" y="381"/>
                  </a:lnTo>
                  <a:lnTo>
                    <a:pt x="873" y="381"/>
                  </a:lnTo>
                  <a:lnTo>
                    <a:pt x="873" y="381"/>
                  </a:lnTo>
                  <a:lnTo>
                    <a:pt x="871" y="383"/>
                  </a:lnTo>
                  <a:lnTo>
                    <a:pt x="871" y="385"/>
                  </a:lnTo>
                  <a:lnTo>
                    <a:pt x="869" y="385"/>
                  </a:lnTo>
                  <a:lnTo>
                    <a:pt x="869" y="387"/>
                  </a:lnTo>
                  <a:lnTo>
                    <a:pt x="867" y="389"/>
                  </a:lnTo>
                  <a:lnTo>
                    <a:pt x="867" y="391"/>
                  </a:lnTo>
                  <a:lnTo>
                    <a:pt x="867" y="393"/>
                  </a:lnTo>
                  <a:lnTo>
                    <a:pt x="867" y="395"/>
                  </a:lnTo>
                  <a:lnTo>
                    <a:pt x="867" y="397"/>
                  </a:lnTo>
                  <a:lnTo>
                    <a:pt x="869" y="399"/>
                  </a:lnTo>
                  <a:lnTo>
                    <a:pt x="869" y="401"/>
                  </a:lnTo>
                  <a:lnTo>
                    <a:pt x="871" y="403"/>
                  </a:lnTo>
                  <a:lnTo>
                    <a:pt x="871" y="405"/>
                  </a:lnTo>
                  <a:lnTo>
                    <a:pt x="871" y="405"/>
                  </a:lnTo>
                  <a:lnTo>
                    <a:pt x="871" y="407"/>
                  </a:lnTo>
                  <a:lnTo>
                    <a:pt x="873" y="407"/>
                  </a:lnTo>
                  <a:lnTo>
                    <a:pt x="873" y="411"/>
                  </a:lnTo>
                  <a:lnTo>
                    <a:pt x="873" y="413"/>
                  </a:lnTo>
                  <a:lnTo>
                    <a:pt x="873" y="415"/>
                  </a:lnTo>
                  <a:lnTo>
                    <a:pt x="873" y="417"/>
                  </a:lnTo>
                  <a:lnTo>
                    <a:pt x="873" y="419"/>
                  </a:lnTo>
                  <a:lnTo>
                    <a:pt x="873" y="421"/>
                  </a:lnTo>
                  <a:lnTo>
                    <a:pt x="873" y="421"/>
                  </a:lnTo>
                  <a:lnTo>
                    <a:pt x="873" y="423"/>
                  </a:lnTo>
                  <a:lnTo>
                    <a:pt x="873" y="425"/>
                  </a:lnTo>
                  <a:lnTo>
                    <a:pt x="873" y="427"/>
                  </a:lnTo>
                  <a:lnTo>
                    <a:pt x="875" y="427"/>
                  </a:lnTo>
                  <a:lnTo>
                    <a:pt x="875" y="429"/>
                  </a:lnTo>
                  <a:lnTo>
                    <a:pt x="875" y="431"/>
                  </a:lnTo>
                  <a:lnTo>
                    <a:pt x="877" y="433"/>
                  </a:lnTo>
                  <a:lnTo>
                    <a:pt x="877" y="435"/>
                  </a:lnTo>
                  <a:lnTo>
                    <a:pt x="879" y="437"/>
                  </a:lnTo>
                  <a:lnTo>
                    <a:pt x="881" y="439"/>
                  </a:lnTo>
                  <a:lnTo>
                    <a:pt x="883" y="441"/>
                  </a:lnTo>
                  <a:lnTo>
                    <a:pt x="883" y="443"/>
                  </a:lnTo>
                  <a:lnTo>
                    <a:pt x="881" y="443"/>
                  </a:lnTo>
                  <a:lnTo>
                    <a:pt x="879" y="445"/>
                  </a:lnTo>
                  <a:lnTo>
                    <a:pt x="879" y="447"/>
                  </a:lnTo>
                  <a:lnTo>
                    <a:pt x="879" y="449"/>
                  </a:lnTo>
                  <a:lnTo>
                    <a:pt x="879" y="451"/>
                  </a:lnTo>
                  <a:lnTo>
                    <a:pt x="879" y="453"/>
                  </a:lnTo>
                  <a:lnTo>
                    <a:pt x="877" y="453"/>
                  </a:lnTo>
                  <a:lnTo>
                    <a:pt x="875" y="453"/>
                  </a:lnTo>
                  <a:lnTo>
                    <a:pt x="873" y="453"/>
                  </a:lnTo>
                  <a:lnTo>
                    <a:pt x="873" y="453"/>
                  </a:lnTo>
                  <a:lnTo>
                    <a:pt x="871" y="453"/>
                  </a:lnTo>
                  <a:lnTo>
                    <a:pt x="871" y="455"/>
                  </a:lnTo>
                  <a:lnTo>
                    <a:pt x="871" y="457"/>
                  </a:lnTo>
                  <a:lnTo>
                    <a:pt x="871" y="459"/>
                  </a:lnTo>
                  <a:lnTo>
                    <a:pt x="871" y="461"/>
                  </a:lnTo>
                  <a:lnTo>
                    <a:pt x="871" y="463"/>
                  </a:lnTo>
                  <a:lnTo>
                    <a:pt x="871" y="465"/>
                  </a:lnTo>
                  <a:lnTo>
                    <a:pt x="873" y="465"/>
                  </a:lnTo>
                  <a:lnTo>
                    <a:pt x="873" y="465"/>
                  </a:lnTo>
                  <a:lnTo>
                    <a:pt x="873" y="467"/>
                  </a:lnTo>
                  <a:lnTo>
                    <a:pt x="873" y="469"/>
                  </a:lnTo>
                  <a:lnTo>
                    <a:pt x="871" y="469"/>
                  </a:lnTo>
                  <a:lnTo>
                    <a:pt x="869" y="469"/>
                  </a:lnTo>
                  <a:lnTo>
                    <a:pt x="867" y="469"/>
                  </a:lnTo>
                  <a:lnTo>
                    <a:pt x="867" y="471"/>
                  </a:lnTo>
                  <a:lnTo>
                    <a:pt x="865" y="471"/>
                  </a:lnTo>
                  <a:lnTo>
                    <a:pt x="865" y="473"/>
                  </a:lnTo>
                  <a:lnTo>
                    <a:pt x="863" y="473"/>
                  </a:lnTo>
                  <a:lnTo>
                    <a:pt x="863" y="471"/>
                  </a:lnTo>
                  <a:lnTo>
                    <a:pt x="861" y="471"/>
                  </a:lnTo>
                  <a:lnTo>
                    <a:pt x="863" y="471"/>
                  </a:lnTo>
                  <a:lnTo>
                    <a:pt x="861" y="471"/>
                  </a:lnTo>
                  <a:lnTo>
                    <a:pt x="861" y="469"/>
                  </a:lnTo>
                  <a:lnTo>
                    <a:pt x="861" y="471"/>
                  </a:lnTo>
                  <a:lnTo>
                    <a:pt x="861" y="469"/>
                  </a:lnTo>
                  <a:lnTo>
                    <a:pt x="859" y="469"/>
                  </a:lnTo>
                  <a:lnTo>
                    <a:pt x="861" y="469"/>
                  </a:lnTo>
                  <a:lnTo>
                    <a:pt x="861" y="467"/>
                  </a:lnTo>
                  <a:lnTo>
                    <a:pt x="861" y="465"/>
                  </a:lnTo>
                  <a:lnTo>
                    <a:pt x="861" y="463"/>
                  </a:lnTo>
                  <a:lnTo>
                    <a:pt x="861" y="461"/>
                  </a:lnTo>
                  <a:lnTo>
                    <a:pt x="861" y="459"/>
                  </a:lnTo>
                  <a:lnTo>
                    <a:pt x="861" y="457"/>
                  </a:lnTo>
                  <a:lnTo>
                    <a:pt x="863" y="455"/>
                  </a:lnTo>
                  <a:lnTo>
                    <a:pt x="863" y="453"/>
                  </a:lnTo>
                  <a:lnTo>
                    <a:pt x="863" y="453"/>
                  </a:lnTo>
                  <a:lnTo>
                    <a:pt x="863" y="451"/>
                  </a:lnTo>
                  <a:lnTo>
                    <a:pt x="863" y="449"/>
                  </a:lnTo>
                  <a:lnTo>
                    <a:pt x="863" y="447"/>
                  </a:lnTo>
                  <a:lnTo>
                    <a:pt x="863" y="445"/>
                  </a:lnTo>
                  <a:lnTo>
                    <a:pt x="863" y="443"/>
                  </a:lnTo>
                  <a:lnTo>
                    <a:pt x="863" y="441"/>
                  </a:lnTo>
                  <a:lnTo>
                    <a:pt x="863" y="439"/>
                  </a:lnTo>
                  <a:lnTo>
                    <a:pt x="861" y="439"/>
                  </a:lnTo>
                  <a:lnTo>
                    <a:pt x="861" y="437"/>
                  </a:lnTo>
                  <a:lnTo>
                    <a:pt x="861" y="435"/>
                  </a:lnTo>
                  <a:lnTo>
                    <a:pt x="859" y="435"/>
                  </a:lnTo>
                  <a:lnTo>
                    <a:pt x="857" y="435"/>
                  </a:lnTo>
                  <a:lnTo>
                    <a:pt x="857" y="433"/>
                  </a:lnTo>
                  <a:lnTo>
                    <a:pt x="855" y="433"/>
                  </a:lnTo>
                  <a:lnTo>
                    <a:pt x="853" y="433"/>
                  </a:lnTo>
                  <a:lnTo>
                    <a:pt x="851" y="433"/>
                  </a:lnTo>
                  <a:lnTo>
                    <a:pt x="851" y="435"/>
                  </a:lnTo>
                  <a:lnTo>
                    <a:pt x="849" y="435"/>
                  </a:lnTo>
                  <a:lnTo>
                    <a:pt x="847" y="435"/>
                  </a:lnTo>
                  <a:lnTo>
                    <a:pt x="845" y="435"/>
                  </a:lnTo>
                  <a:lnTo>
                    <a:pt x="845" y="433"/>
                  </a:lnTo>
                  <a:lnTo>
                    <a:pt x="843" y="433"/>
                  </a:lnTo>
                  <a:lnTo>
                    <a:pt x="845" y="433"/>
                  </a:lnTo>
                  <a:lnTo>
                    <a:pt x="843" y="433"/>
                  </a:lnTo>
                  <a:lnTo>
                    <a:pt x="845" y="431"/>
                  </a:lnTo>
                  <a:lnTo>
                    <a:pt x="843" y="431"/>
                  </a:lnTo>
                  <a:lnTo>
                    <a:pt x="841" y="431"/>
                  </a:lnTo>
                  <a:lnTo>
                    <a:pt x="841" y="429"/>
                  </a:lnTo>
                  <a:lnTo>
                    <a:pt x="839" y="427"/>
                  </a:lnTo>
                  <a:lnTo>
                    <a:pt x="841" y="427"/>
                  </a:lnTo>
                  <a:lnTo>
                    <a:pt x="839" y="427"/>
                  </a:lnTo>
                  <a:lnTo>
                    <a:pt x="839" y="425"/>
                  </a:lnTo>
                  <a:lnTo>
                    <a:pt x="839" y="427"/>
                  </a:lnTo>
                  <a:lnTo>
                    <a:pt x="839" y="425"/>
                  </a:lnTo>
                  <a:lnTo>
                    <a:pt x="839" y="423"/>
                  </a:lnTo>
                  <a:lnTo>
                    <a:pt x="837" y="423"/>
                  </a:lnTo>
                  <a:lnTo>
                    <a:pt x="839" y="421"/>
                  </a:lnTo>
                  <a:lnTo>
                    <a:pt x="837" y="421"/>
                  </a:lnTo>
                  <a:lnTo>
                    <a:pt x="839" y="421"/>
                  </a:lnTo>
                  <a:lnTo>
                    <a:pt x="839" y="419"/>
                  </a:lnTo>
                  <a:lnTo>
                    <a:pt x="841" y="419"/>
                  </a:lnTo>
                  <a:lnTo>
                    <a:pt x="841" y="417"/>
                  </a:lnTo>
                  <a:lnTo>
                    <a:pt x="841" y="415"/>
                  </a:lnTo>
                  <a:lnTo>
                    <a:pt x="843" y="415"/>
                  </a:lnTo>
                  <a:lnTo>
                    <a:pt x="843" y="413"/>
                  </a:lnTo>
                  <a:lnTo>
                    <a:pt x="845" y="413"/>
                  </a:lnTo>
                  <a:lnTo>
                    <a:pt x="847" y="413"/>
                  </a:lnTo>
                  <a:lnTo>
                    <a:pt x="847" y="411"/>
                  </a:lnTo>
                  <a:lnTo>
                    <a:pt x="849" y="411"/>
                  </a:lnTo>
                  <a:lnTo>
                    <a:pt x="849" y="409"/>
                  </a:lnTo>
                  <a:lnTo>
                    <a:pt x="849" y="407"/>
                  </a:lnTo>
                  <a:lnTo>
                    <a:pt x="849" y="405"/>
                  </a:lnTo>
                  <a:lnTo>
                    <a:pt x="847" y="405"/>
                  </a:lnTo>
                  <a:lnTo>
                    <a:pt x="845" y="403"/>
                  </a:lnTo>
                  <a:lnTo>
                    <a:pt x="843" y="403"/>
                  </a:lnTo>
                  <a:lnTo>
                    <a:pt x="839" y="405"/>
                  </a:lnTo>
                  <a:lnTo>
                    <a:pt x="837" y="405"/>
                  </a:lnTo>
                  <a:lnTo>
                    <a:pt x="837" y="403"/>
                  </a:lnTo>
                  <a:lnTo>
                    <a:pt x="835" y="403"/>
                  </a:lnTo>
                  <a:lnTo>
                    <a:pt x="835" y="405"/>
                  </a:lnTo>
                  <a:lnTo>
                    <a:pt x="833" y="405"/>
                  </a:lnTo>
                  <a:lnTo>
                    <a:pt x="833" y="405"/>
                  </a:lnTo>
                  <a:lnTo>
                    <a:pt x="831" y="405"/>
                  </a:lnTo>
                  <a:lnTo>
                    <a:pt x="829" y="405"/>
                  </a:lnTo>
                  <a:lnTo>
                    <a:pt x="829" y="407"/>
                  </a:lnTo>
                  <a:lnTo>
                    <a:pt x="829" y="405"/>
                  </a:lnTo>
                  <a:lnTo>
                    <a:pt x="829" y="407"/>
                  </a:lnTo>
                  <a:lnTo>
                    <a:pt x="829" y="405"/>
                  </a:lnTo>
                  <a:lnTo>
                    <a:pt x="827" y="405"/>
                  </a:lnTo>
                  <a:lnTo>
                    <a:pt x="825" y="405"/>
                  </a:lnTo>
                  <a:lnTo>
                    <a:pt x="825" y="405"/>
                  </a:lnTo>
                  <a:lnTo>
                    <a:pt x="823" y="407"/>
                  </a:lnTo>
                  <a:lnTo>
                    <a:pt x="823" y="409"/>
                  </a:lnTo>
                  <a:lnTo>
                    <a:pt x="823" y="411"/>
                  </a:lnTo>
                  <a:lnTo>
                    <a:pt x="823" y="413"/>
                  </a:lnTo>
                  <a:lnTo>
                    <a:pt x="821" y="413"/>
                  </a:lnTo>
                  <a:lnTo>
                    <a:pt x="819" y="411"/>
                  </a:lnTo>
                  <a:lnTo>
                    <a:pt x="819" y="413"/>
                  </a:lnTo>
                  <a:lnTo>
                    <a:pt x="821" y="413"/>
                  </a:lnTo>
                  <a:lnTo>
                    <a:pt x="819" y="413"/>
                  </a:lnTo>
                  <a:lnTo>
                    <a:pt x="817" y="413"/>
                  </a:lnTo>
                  <a:lnTo>
                    <a:pt x="815" y="413"/>
                  </a:lnTo>
                  <a:lnTo>
                    <a:pt x="815" y="415"/>
                  </a:lnTo>
                  <a:lnTo>
                    <a:pt x="813" y="415"/>
                  </a:lnTo>
                  <a:lnTo>
                    <a:pt x="813" y="417"/>
                  </a:lnTo>
                  <a:lnTo>
                    <a:pt x="811" y="417"/>
                  </a:lnTo>
                  <a:lnTo>
                    <a:pt x="811" y="419"/>
                  </a:lnTo>
                  <a:lnTo>
                    <a:pt x="811" y="421"/>
                  </a:lnTo>
                  <a:lnTo>
                    <a:pt x="811" y="423"/>
                  </a:lnTo>
                  <a:lnTo>
                    <a:pt x="809" y="423"/>
                  </a:lnTo>
                  <a:lnTo>
                    <a:pt x="809" y="421"/>
                  </a:lnTo>
                  <a:lnTo>
                    <a:pt x="807" y="421"/>
                  </a:lnTo>
                  <a:lnTo>
                    <a:pt x="807" y="423"/>
                  </a:lnTo>
                  <a:lnTo>
                    <a:pt x="805" y="423"/>
                  </a:lnTo>
                  <a:lnTo>
                    <a:pt x="805" y="421"/>
                  </a:lnTo>
                  <a:lnTo>
                    <a:pt x="805" y="423"/>
                  </a:lnTo>
                  <a:lnTo>
                    <a:pt x="805" y="421"/>
                  </a:lnTo>
                  <a:lnTo>
                    <a:pt x="803" y="421"/>
                  </a:lnTo>
                  <a:lnTo>
                    <a:pt x="801" y="421"/>
                  </a:lnTo>
                  <a:lnTo>
                    <a:pt x="801" y="419"/>
                  </a:lnTo>
                  <a:lnTo>
                    <a:pt x="801" y="417"/>
                  </a:lnTo>
                  <a:lnTo>
                    <a:pt x="801" y="415"/>
                  </a:lnTo>
                  <a:lnTo>
                    <a:pt x="803" y="413"/>
                  </a:lnTo>
                  <a:lnTo>
                    <a:pt x="803" y="411"/>
                  </a:lnTo>
                  <a:lnTo>
                    <a:pt x="803" y="409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5"/>
                  </a:lnTo>
                  <a:lnTo>
                    <a:pt x="803" y="405"/>
                  </a:lnTo>
                  <a:lnTo>
                    <a:pt x="801" y="405"/>
                  </a:lnTo>
                  <a:lnTo>
                    <a:pt x="801" y="403"/>
                  </a:lnTo>
                  <a:lnTo>
                    <a:pt x="799" y="403"/>
                  </a:lnTo>
                  <a:lnTo>
                    <a:pt x="797" y="403"/>
                  </a:lnTo>
                  <a:lnTo>
                    <a:pt x="797" y="405"/>
                  </a:lnTo>
                  <a:lnTo>
                    <a:pt x="795" y="405"/>
                  </a:lnTo>
                  <a:lnTo>
                    <a:pt x="795" y="405"/>
                  </a:lnTo>
                  <a:lnTo>
                    <a:pt x="795" y="407"/>
                  </a:lnTo>
                  <a:lnTo>
                    <a:pt x="793" y="407"/>
                  </a:lnTo>
                  <a:lnTo>
                    <a:pt x="791" y="407"/>
                  </a:lnTo>
                  <a:lnTo>
                    <a:pt x="791" y="409"/>
                  </a:lnTo>
                  <a:lnTo>
                    <a:pt x="789" y="409"/>
                  </a:lnTo>
                  <a:lnTo>
                    <a:pt x="787" y="407"/>
                  </a:lnTo>
                  <a:lnTo>
                    <a:pt x="787" y="405"/>
                  </a:lnTo>
                  <a:lnTo>
                    <a:pt x="785" y="405"/>
                  </a:lnTo>
                  <a:lnTo>
                    <a:pt x="783" y="405"/>
                  </a:lnTo>
                  <a:lnTo>
                    <a:pt x="783" y="405"/>
                  </a:lnTo>
                  <a:lnTo>
                    <a:pt x="781" y="405"/>
                  </a:lnTo>
                  <a:lnTo>
                    <a:pt x="781" y="403"/>
                  </a:lnTo>
                  <a:lnTo>
                    <a:pt x="779" y="403"/>
                  </a:lnTo>
                  <a:lnTo>
                    <a:pt x="779" y="401"/>
                  </a:lnTo>
                  <a:lnTo>
                    <a:pt x="779" y="399"/>
                  </a:lnTo>
                  <a:lnTo>
                    <a:pt x="779" y="397"/>
                  </a:lnTo>
                  <a:lnTo>
                    <a:pt x="779" y="395"/>
                  </a:lnTo>
                  <a:lnTo>
                    <a:pt x="779" y="393"/>
                  </a:lnTo>
                  <a:lnTo>
                    <a:pt x="779" y="391"/>
                  </a:lnTo>
                  <a:lnTo>
                    <a:pt x="779" y="389"/>
                  </a:lnTo>
                  <a:lnTo>
                    <a:pt x="777" y="389"/>
                  </a:lnTo>
                  <a:lnTo>
                    <a:pt x="777" y="387"/>
                  </a:lnTo>
                  <a:lnTo>
                    <a:pt x="775" y="387"/>
                  </a:lnTo>
                  <a:lnTo>
                    <a:pt x="773" y="387"/>
                  </a:lnTo>
                  <a:lnTo>
                    <a:pt x="771" y="387"/>
                  </a:lnTo>
                  <a:lnTo>
                    <a:pt x="769" y="387"/>
                  </a:lnTo>
                  <a:lnTo>
                    <a:pt x="769" y="389"/>
                  </a:lnTo>
                  <a:lnTo>
                    <a:pt x="769" y="391"/>
                  </a:lnTo>
                  <a:lnTo>
                    <a:pt x="767" y="391"/>
                  </a:lnTo>
                  <a:lnTo>
                    <a:pt x="767" y="393"/>
                  </a:lnTo>
                  <a:lnTo>
                    <a:pt x="765" y="393"/>
                  </a:lnTo>
                  <a:lnTo>
                    <a:pt x="765" y="395"/>
                  </a:lnTo>
                  <a:lnTo>
                    <a:pt x="763" y="395"/>
                  </a:lnTo>
                  <a:lnTo>
                    <a:pt x="761" y="395"/>
                  </a:lnTo>
                  <a:lnTo>
                    <a:pt x="761" y="397"/>
                  </a:lnTo>
                  <a:lnTo>
                    <a:pt x="761" y="399"/>
                  </a:lnTo>
                  <a:lnTo>
                    <a:pt x="761" y="401"/>
                  </a:lnTo>
                  <a:lnTo>
                    <a:pt x="761" y="403"/>
                  </a:lnTo>
                  <a:lnTo>
                    <a:pt x="761" y="405"/>
                  </a:lnTo>
                  <a:lnTo>
                    <a:pt x="761" y="405"/>
                  </a:lnTo>
                  <a:lnTo>
                    <a:pt x="759" y="405"/>
                  </a:lnTo>
                  <a:lnTo>
                    <a:pt x="759" y="407"/>
                  </a:lnTo>
                  <a:lnTo>
                    <a:pt x="759" y="409"/>
                  </a:lnTo>
                  <a:lnTo>
                    <a:pt x="759" y="411"/>
                  </a:lnTo>
                  <a:lnTo>
                    <a:pt x="757" y="411"/>
                  </a:lnTo>
                  <a:lnTo>
                    <a:pt x="757" y="413"/>
                  </a:lnTo>
                  <a:lnTo>
                    <a:pt x="755" y="413"/>
                  </a:lnTo>
                  <a:lnTo>
                    <a:pt x="753" y="413"/>
                  </a:lnTo>
                  <a:lnTo>
                    <a:pt x="751" y="413"/>
                  </a:lnTo>
                  <a:lnTo>
                    <a:pt x="751" y="411"/>
                  </a:lnTo>
                  <a:lnTo>
                    <a:pt x="749" y="411"/>
                  </a:lnTo>
                  <a:lnTo>
                    <a:pt x="749" y="409"/>
                  </a:lnTo>
                  <a:lnTo>
                    <a:pt x="749" y="411"/>
                  </a:lnTo>
                  <a:lnTo>
                    <a:pt x="749" y="413"/>
                  </a:lnTo>
                  <a:lnTo>
                    <a:pt x="749" y="415"/>
                  </a:lnTo>
                  <a:lnTo>
                    <a:pt x="747" y="415"/>
                  </a:lnTo>
                  <a:lnTo>
                    <a:pt x="747" y="413"/>
                  </a:lnTo>
                  <a:lnTo>
                    <a:pt x="745" y="413"/>
                  </a:lnTo>
                  <a:lnTo>
                    <a:pt x="745" y="411"/>
                  </a:lnTo>
                  <a:lnTo>
                    <a:pt x="743" y="409"/>
                  </a:lnTo>
                  <a:lnTo>
                    <a:pt x="743" y="411"/>
                  </a:lnTo>
                  <a:lnTo>
                    <a:pt x="743" y="409"/>
                  </a:lnTo>
                  <a:lnTo>
                    <a:pt x="743" y="407"/>
                  </a:lnTo>
                  <a:lnTo>
                    <a:pt x="743" y="405"/>
                  </a:lnTo>
                  <a:lnTo>
                    <a:pt x="745" y="405"/>
                  </a:lnTo>
                  <a:lnTo>
                    <a:pt x="747" y="405"/>
                  </a:lnTo>
                  <a:lnTo>
                    <a:pt x="749" y="403"/>
                  </a:lnTo>
                  <a:lnTo>
                    <a:pt x="749" y="401"/>
                  </a:lnTo>
                  <a:lnTo>
                    <a:pt x="749" y="399"/>
                  </a:lnTo>
                  <a:lnTo>
                    <a:pt x="749" y="397"/>
                  </a:lnTo>
                  <a:lnTo>
                    <a:pt x="749" y="395"/>
                  </a:lnTo>
                  <a:lnTo>
                    <a:pt x="747" y="395"/>
                  </a:lnTo>
                  <a:lnTo>
                    <a:pt x="747" y="393"/>
                  </a:lnTo>
                  <a:lnTo>
                    <a:pt x="745" y="393"/>
                  </a:lnTo>
                  <a:lnTo>
                    <a:pt x="745" y="391"/>
                  </a:lnTo>
                  <a:lnTo>
                    <a:pt x="743" y="391"/>
                  </a:lnTo>
                  <a:lnTo>
                    <a:pt x="741" y="389"/>
                  </a:lnTo>
                  <a:lnTo>
                    <a:pt x="739" y="389"/>
                  </a:lnTo>
                  <a:lnTo>
                    <a:pt x="739" y="387"/>
                  </a:lnTo>
                  <a:lnTo>
                    <a:pt x="739" y="385"/>
                  </a:lnTo>
                  <a:lnTo>
                    <a:pt x="739" y="383"/>
                  </a:lnTo>
                  <a:lnTo>
                    <a:pt x="741" y="381"/>
                  </a:lnTo>
                  <a:lnTo>
                    <a:pt x="743" y="379"/>
                  </a:lnTo>
                  <a:lnTo>
                    <a:pt x="745" y="379"/>
                  </a:lnTo>
                  <a:lnTo>
                    <a:pt x="747" y="377"/>
                  </a:lnTo>
                  <a:lnTo>
                    <a:pt x="749" y="375"/>
                  </a:lnTo>
                  <a:lnTo>
                    <a:pt x="751" y="375"/>
                  </a:lnTo>
                  <a:lnTo>
                    <a:pt x="751" y="373"/>
                  </a:lnTo>
                  <a:lnTo>
                    <a:pt x="751" y="371"/>
                  </a:lnTo>
                  <a:lnTo>
                    <a:pt x="751" y="369"/>
                  </a:lnTo>
                  <a:lnTo>
                    <a:pt x="751" y="367"/>
                  </a:lnTo>
                  <a:lnTo>
                    <a:pt x="751" y="365"/>
                  </a:lnTo>
                  <a:lnTo>
                    <a:pt x="749" y="365"/>
                  </a:lnTo>
                  <a:lnTo>
                    <a:pt x="749" y="363"/>
                  </a:lnTo>
                  <a:lnTo>
                    <a:pt x="749" y="361"/>
                  </a:lnTo>
                  <a:lnTo>
                    <a:pt x="747" y="361"/>
                  </a:lnTo>
                  <a:lnTo>
                    <a:pt x="747" y="359"/>
                  </a:lnTo>
                  <a:lnTo>
                    <a:pt x="749" y="357"/>
                  </a:lnTo>
                  <a:lnTo>
                    <a:pt x="749" y="357"/>
                  </a:lnTo>
                  <a:lnTo>
                    <a:pt x="751" y="357"/>
                  </a:lnTo>
                  <a:lnTo>
                    <a:pt x="751" y="355"/>
                  </a:lnTo>
                  <a:lnTo>
                    <a:pt x="753" y="355"/>
                  </a:lnTo>
                  <a:lnTo>
                    <a:pt x="753" y="351"/>
                  </a:lnTo>
                  <a:lnTo>
                    <a:pt x="755" y="349"/>
                  </a:lnTo>
                  <a:lnTo>
                    <a:pt x="753" y="349"/>
                  </a:lnTo>
                  <a:lnTo>
                    <a:pt x="753" y="347"/>
                  </a:lnTo>
                  <a:lnTo>
                    <a:pt x="751" y="345"/>
                  </a:lnTo>
                  <a:lnTo>
                    <a:pt x="749" y="345"/>
                  </a:lnTo>
                  <a:lnTo>
                    <a:pt x="747" y="343"/>
                  </a:lnTo>
                  <a:lnTo>
                    <a:pt x="745" y="343"/>
                  </a:lnTo>
                  <a:lnTo>
                    <a:pt x="741" y="343"/>
                  </a:lnTo>
                  <a:lnTo>
                    <a:pt x="739" y="341"/>
                  </a:lnTo>
                  <a:lnTo>
                    <a:pt x="737" y="341"/>
                  </a:lnTo>
                  <a:lnTo>
                    <a:pt x="735" y="341"/>
                  </a:lnTo>
                  <a:lnTo>
                    <a:pt x="733" y="341"/>
                  </a:lnTo>
                  <a:lnTo>
                    <a:pt x="731" y="341"/>
                  </a:lnTo>
                  <a:lnTo>
                    <a:pt x="729" y="343"/>
                  </a:lnTo>
                  <a:lnTo>
                    <a:pt x="729" y="345"/>
                  </a:lnTo>
                  <a:lnTo>
                    <a:pt x="729" y="347"/>
                  </a:lnTo>
                  <a:lnTo>
                    <a:pt x="729" y="349"/>
                  </a:lnTo>
                  <a:lnTo>
                    <a:pt x="729" y="351"/>
                  </a:lnTo>
                  <a:lnTo>
                    <a:pt x="729" y="353"/>
                  </a:lnTo>
                  <a:lnTo>
                    <a:pt x="729" y="355"/>
                  </a:lnTo>
                  <a:lnTo>
                    <a:pt x="727" y="357"/>
                  </a:lnTo>
                  <a:lnTo>
                    <a:pt x="727" y="357"/>
                  </a:lnTo>
                  <a:lnTo>
                    <a:pt x="727" y="359"/>
                  </a:lnTo>
                  <a:lnTo>
                    <a:pt x="725" y="359"/>
                  </a:lnTo>
                  <a:lnTo>
                    <a:pt x="723" y="361"/>
                  </a:lnTo>
                  <a:lnTo>
                    <a:pt x="723" y="363"/>
                  </a:lnTo>
                  <a:lnTo>
                    <a:pt x="721" y="363"/>
                  </a:lnTo>
                  <a:lnTo>
                    <a:pt x="719" y="361"/>
                  </a:lnTo>
                  <a:lnTo>
                    <a:pt x="719" y="359"/>
                  </a:lnTo>
                  <a:lnTo>
                    <a:pt x="721" y="357"/>
                  </a:lnTo>
                  <a:lnTo>
                    <a:pt x="721" y="357"/>
                  </a:lnTo>
                  <a:lnTo>
                    <a:pt x="723" y="357"/>
                  </a:lnTo>
                  <a:lnTo>
                    <a:pt x="723" y="355"/>
                  </a:lnTo>
                  <a:lnTo>
                    <a:pt x="725" y="353"/>
                  </a:lnTo>
                  <a:lnTo>
                    <a:pt x="725" y="351"/>
                  </a:lnTo>
                  <a:lnTo>
                    <a:pt x="725" y="349"/>
                  </a:lnTo>
                  <a:lnTo>
                    <a:pt x="725" y="347"/>
                  </a:lnTo>
                  <a:lnTo>
                    <a:pt x="723" y="347"/>
                  </a:lnTo>
                  <a:lnTo>
                    <a:pt x="723" y="345"/>
                  </a:lnTo>
                  <a:lnTo>
                    <a:pt x="723" y="343"/>
                  </a:lnTo>
                  <a:lnTo>
                    <a:pt x="723" y="341"/>
                  </a:lnTo>
                  <a:lnTo>
                    <a:pt x="721" y="339"/>
                  </a:lnTo>
                  <a:lnTo>
                    <a:pt x="721" y="337"/>
                  </a:lnTo>
                  <a:lnTo>
                    <a:pt x="723" y="337"/>
                  </a:lnTo>
                  <a:lnTo>
                    <a:pt x="721" y="337"/>
                  </a:lnTo>
                  <a:lnTo>
                    <a:pt x="721" y="335"/>
                  </a:lnTo>
                  <a:lnTo>
                    <a:pt x="719" y="335"/>
                  </a:lnTo>
                  <a:lnTo>
                    <a:pt x="717" y="335"/>
                  </a:lnTo>
                  <a:lnTo>
                    <a:pt x="715" y="335"/>
                  </a:lnTo>
                  <a:lnTo>
                    <a:pt x="713" y="335"/>
                  </a:lnTo>
                  <a:lnTo>
                    <a:pt x="711" y="335"/>
                  </a:lnTo>
                  <a:lnTo>
                    <a:pt x="709" y="337"/>
                  </a:lnTo>
                  <a:lnTo>
                    <a:pt x="707" y="337"/>
                  </a:lnTo>
                  <a:lnTo>
                    <a:pt x="707" y="339"/>
                  </a:lnTo>
                  <a:lnTo>
                    <a:pt x="705" y="339"/>
                  </a:lnTo>
                  <a:lnTo>
                    <a:pt x="705" y="341"/>
                  </a:lnTo>
                  <a:lnTo>
                    <a:pt x="705" y="343"/>
                  </a:lnTo>
                  <a:lnTo>
                    <a:pt x="707" y="343"/>
                  </a:lnTo>
                  <a:lnTo>
                    <a:pt x="707" y="345"/>
                  </a:lnTo>
                  <a:lnTo>
                    <a:pt x="707" y="347"/>
                  </a:lnTo>
                  <a:lnTo>
                    <a:pt x="709" y="347"/>
                  </a:lnTo>
                  <a:lnTo>
                    <a:pt x="709" y="349"/>
                  </a:lnTo>
                  <a:lnTo>
                    <a:pt x="707" y="351"/>
                  </a:lnTo>
                  <a:lnTo>
                    <a:pt x="707" y="353"/>
                  </a:lnTo>
                  <a:lnTo>
                    <a:pt x="705" y="355"/>
                  </a:lnTo>
                  <a:lnTo>
                    <a:pt x="703" y="355"/>
                  </a:lnTo>
                  <a:lnTo>
                    <a:pt x="703" y="357"/>
                  </a:lnTo>
                  <a:lnTo>
                    <a:pt x="701" y="357"/>
                  </a:lnTo>
                  <a:lnTo>
                    <a:pt x="701" y="355"/>
                  </a:lnTo>
                  <a:lnTo>
                    <a:pt x="699" y="355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5" y="351"/>
                  </a:lnTo>
                  <a:lnTo>
                    <a:pt x="695" y="349"/>
                  </a:lnTo>
                  <a:lnTo>
                    <a:pt x="695" y="347"/>
                  </a:lnTo>
                  <a:lnTo>
                    <a:pt x="693" y="347"/>
                  </a:lnTo>
                  <a:lnTo>
                    <a:pt x="693" y="345"/>
                  </a:lnTo>
                  <a:lnTo>
                    <a:pt x="691" y="345"/>
                  </a:lnTo>
                  <a:lnTo>
                    <a:pt x="689" y="345"/>
                  </a:lnTo>
                  <a:lnTo>
                    <a:pt x="687" y="345"/>
                  </a:lnTo>
                  <a:lnTo>
                    <a:pt x="685" y="347"/>
                  </a:lnTo>
                  <a:lnTo>
                    <a:pt x="683" y="349"/>
                  </a:lnTo>
                  <a:lnTo>
                    <a:pt x="683" y="351"/>
                  </a:lnTo>
                  <a:lnTo>
                    <a:pt x="681" y="353"/>
                  </a:lnTo>
                  <a:lnTo>
                    <a:pt x="681" y="355"/>
                  </a:lnTo>
                  <a:lnTo>
                    <a:pt x="681" y="357"/>
                  </a:lnTo>
                  <a:lnTo>
                    <a:pt x="681" y="357"/>
                  </a:lnTo>
                  <a:lnTo>
                    <a:pt x="681" y="359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1" y="363"/>
                  </a:lnTo>
                  <a:lnTo>
                    <a:pt x="681" y="365"/>
                  </a:lnTo>
                  <a:lnTo>
                    <a:pt x="681" y="365"/>
                  </a:lnTo>
                  <a:lnTo>
                    <a:pt x="681" y="367"/>
                  </a:lnTo>
                  <a:lnTo>
                    <a:pt x="681" y="369"/>
                  </a:lnTo>
                  <a:lnTo>
                    <a:pt x="681" y="371"/>
                  </a:lnTo>
                  <a:lnTo>
                    <a:pt x="681" y="373"/>
                  </a:lnTo>
                  <a:lnTo>
                    <a:pt x="679" y="373"/>
                  </a:lnTo>
                  <a:lnTo>
                    <a:pt x="679" y="371"/>
                  </a:lnTo>
                  <a:lnTo>
                    <a:pt x="679" y="369"/>
                  </a:lnTo>
                  <a:lnTo>
                    <a:pt x="679" y="367"/>
                  </a:lnTo>
                  <a:lnTo>
                    <a:pt x="679" y="365"/>
                  </a:lnTo>
                  <a:lnTo>
                    <a:pt x="677" y="365"/>
                  </a:lnTo>
                  <a:lnTo>
                    <a:pt x="675" y="365"/>
                  </a:lnTo>
                  <a:lnTo>
                    <a:pt x="673" y="367"/>
                  </a:lnTo>
                  <a:lnTo>
                    <a:pt x="671" y="367"/>
                  </a:lnTo>
                  <a:lnTo>
                    <a:pt x="669" y="367"/>
                  </a:lnTo>
                  <a:lnTo>
                    <a:pt x="669" y="365"/>
                  </a:lnTo>
                  <a:lnTo>
                    <a:pt x="667" y="365"/>
                  </a:lnTo>
                  <a:lnTo>
                    <a:pt x="667" y="363"/>
                  </a:lnTo>
                  <a:lnTo>
                    <a:pt x="665" y="363"/>
                  </a:lnTo>
                  <a:lnTo>
                    <a:pt x="665" y="361"/>
                  </a:lnTo>
                  <a:lnTo>
                    <a:pt x="665" y="359"/>
                  </a:lnTo>
                  <a:lnTo>
                    <a:pt x="663" y="359"/>
                  </a:lnTo>
                  <a:lnTo>
                    <a:pt x="661" y="359"/>
                  </a:lnTo>
                  <a:lnTo>
                    <a:pt x="661" y="357"/>
                  </a:lnTo>
                  <a:lnTo>
                    <a:pt x="659" y="357"/>
                  </a:lnTo>
                  <a:lnTo>
                    <a:pt x="657" y="357"/>
                  </a:lnTo>
                  <a:lnTo>
                    <a:pt x="655" y="357"/>
                  </a:lnTo>
                  <a:lnTo>
                    <a:pt x="653" y="357"/>
                  </a:lnTo>
                  <a:lnTo>
                    <a:pt x="651" y="357"/>
                  </a:lnTo>
                  <a:lnTo>
                    <a:pt x="649" y="357"/>
                  </a:lnTo>
                  <a:lnTo>
                    <a:pt x="649" y="355"/>
                  </a:lnTo>
                  <a:lnTo>
                    <a:pt x="647" y="355"/>
                  </a:lnTo>
                  <a:lnTo>
                    <a:pt x="647" y="357"/>
                  </a:lnTo>
                  <a:lnTo>
                    <a:pt x="645" y="357"/>
                  </a:lnTo>
                  <a:lnTo>
                    <a:pt x="645" y="357"/>
                  </a:lnTo>
                  <a:lnTo>
                    <a:pt x="643" y="357"/>
                  </a:lnTo>
                  <a:lnTo>
                    <a:pt x="643" y="355"/>
                  </a:lnTo>
                  <a:lnTo>
                    <a:pt x="641" y="353"/>
                  </a:lnTo>
                  <a:lnTo>
                    <a:pt x="641" y="351"/>
                  </a:lnTo>
                  <a:lnTo>
                    <a:pt x="639" y="351"/>
                  </a:lnTo>
                  <a:lnTo>
                    <a:pt x="637" y="351"/>
                  </a:lnTo>
                  <a:lnTo>
                    <a:pt x="637" y="353"/>
                  </a:lnTo>
                  <a:lnTo>
                    <a:pt x="635" y="353"/>
                  </a:lnTo>
                  <a:lnTo>
                    <a:pt x="635" y="351"/>
                  </a:lnTo>
                  <a:lnTo>
                    <a:pt x="633" y="351"/>
                  </a:lnTo>
                  <a:lnTo>
                    <a:pt x="633" y="349"/>
                  </a:lnTo>
                  <a:lnTo>
                    <a:pt x="631" y="347"/>
                  </a:lnTo>
                  <a:lnTo>
                    <a:pt x="629" y="345"/>
                  </a:lnTo>
                  <a:lnTo>
                    <a:pt x="627" y="343"/>
                  </a:lnTo>
                  <a:lnTo>
                    <a:pt x="625" y="343"/>
                  </a:lnTo>
                  <a:lnTo>
                    <a:pt x="625" y="341"/>
                  </a:lnTo>
                  <a:lnTo>
                    <a:pt x="617" y="337"/>
                  </a:lnTo>
                  <a:lnTo>
                    <a:pt x="615" y="335"/>
                  </a:lnTo>
                  <a:lnTo>
                    <a:pt x="613" y="333"/>
                  </a:lnTo>
                  <a:lnTo>
                    <a:pt x="611" y="333"/>
                  </a:lnTo>
                  <a:lnTo>
                    <a:pt x="609" y="331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3" y="327"/>
                  </a:lnTo>
                  <a:lnTo>
                    <a:pt x="601" y="327"/>
                  </a:lnTo>
                  <a:lnTo>
                    <a:pt x="599" y="325"/>
                  </a:lnTo>
                  <a:lnTo>
                    <a:pt x="597" y="325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5" y="317"/>
                  </a:lnTo>
                  <a:lnTo>
                    <a:pt x="593" y="315"/>
                  </a:lnTo>
                  <a:lnTo>
                    <a:pt x="591" y="315"/>
                  </a:lnTo>
                  <a:lnTo>
                    <a:pt x="589" y="313"/>
                  </a:lnTo>
                  <a:lnTo>
                    <a:pt x="589" y="311"/>
                  </a:lnTo>
                  <a:lnTo>
                    <a:pt x="587" y="309"/>
                  </a:lnTo>
                  <a:lnTo>
                    <a:pt x="585" y="309"/>
                  </a:lnTo>
                  <a:lnTo>
                    <a:pt x="585" y="309"/>
                  </a:lnTo>
                  <a:lnTo>
                    <a:pt x="583" y="307"/>
                  </a:lnTo>
                  <a:lnTo>
                    <a:pt x="583" y="309"/>
                  </a:lnTo>
                  <a:lnTo>
                    <a:pt x="581" y="309"/>
                  </a:lnTo>
                  <a:lnTo>
                    <a:pt x="579" y="309"/>
                  </a:lnTo>
                  <a:lnTo>
                    <a:pt x="579" y="309"/>
                  </a:lnTo>
                  <a:lnTo>
                    <a:pt x="577" y="309"/>
                  </a:lnTo>
                  <a:lnTo>
                    <a:pt x="575" y="309"/>
                  </a:lnTo>
                  <a:lnTo>
                    <a:pt x="575" y="311"/>
                  </a:lnTo>
                  <a:lnTo>
                    <a:pt x="573" y="311"/>
                  </a:lnTo>
                  <a:lnTo>
                    <a:pt x="573" y="313"/>
                  </a:lnTo>
                  <a:lnTo>
                    <a:pt x="571" y="315"/>
                  </a:lnTo>
                  <a:lnTo>
                    <a:pt x="569" y="315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9"/>
                  </a:lnTo>
                  <a:lnTo>
                    <a:pt x="565" y="319"/>
                  </a:lnTo>
                  <a:lnTo>
                    <a:pt x="563" y="319"/>
                  </a:lnTo>
                  <a:lnTo>
                    <a:pt x="561" y="321"/>
                  </a:lnTo>
                  <a:lnTo>
                    <a:pt x="559" y="323"/>
                  </a:lnTo>
                  <a:lnTo>
                    <a:pt x="557" y="323"/>
                  </a:lnTo>
                  <a:lnTo>
                    <a:pt x="557" y="325"/>
                  </a:lnTo>
                  <a:lnTo>
                    <a:pt x="555" y="325"/>
                  </a:lnTo>
                  <a:lnTo>
                    <a:pt x="555" y="327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5" y="331"/>
                  </a:lnTo>
                  <a:lnTo>
                    <a:pt x="553" y="333"/>
                  </a:lnTo>
                  <a:lnTo>
                    <a:pt x="551" y="333"/>
                  </a:lnTo>
                  <a:lnTo>
                    <a:pt x="549" y="335"/>
                  </a:lnTo>
                  <a:lnTo>
                    <a:pt x="547" y="337"/>
                  </a:lnTo>
                  <a:lnTo>
                    <a:pt x="545" y="337"/>
                  </a:lnTo>
                  <a:lnTo>
                    <a:pt x="545" y="339"/>
                  </a:lnTo>
                  <a:lnTo>
                    <a:pt x="543" y="341"/>
                  </a:lnTo>
                  <a:lnTo>
                    <a:pt x="541" y="341"/>
                  </a:lnTo>
                  <a:lnTo>
                    <a:pt x="539" y="343"/>
                  </a:lnTo>
                  <a:lnTo>
                    <a:pt x="537" y="345"/>
                  </a:lnTo>
                  <a:lnTo>
                    <a:pt x="537" y="347"/>
                  </a:lnTo>
                  <a:lnTo>
                    <a:pt x="535" y="347"/>
                  </a:lnTo>
                  <a:lnTo>
                    <a:pt x="533" y="349"/>
                  </a:lnTo>
                  <a:lnTo>
                    <a:pt x="531" y="349"/>
                  </a:lnTo>
                  <a:lnTo>
                    <a:pt x="529" y="349"/>
                  </a:lnTo>
                  <a:lnTo>
                    <a:pt x="529" y="351"/>
                  </a:lnTo>
                  <a:lnTo>
                    <a:pt x="527" y="351"/>
                  </a:lnTo>
                  <a:lnTo>
                    <a:pt x="527" y="353"/>
                  </a:lnTo>
                  <a:lnTo>
                    <a:pt x="527" y="355"/>
                  </a:lnTo>
                  <a:lnTo>
                    <a:pt x="527" y="357"/>
                  </a:lnTo>
                  <a:lnTo>
                    <a:pt x="529" y="357"/>
                  </a:lnTo>
                  <a:lnTo>
                    <a:pt x="527" y="357"/>
                  </a:lnTo>
                  <a:lnTo>
                    <a:pt x="527" y="357"/>
                  </a:lnTo>
                  <a:lnTo>
                    <a:pt x="525" y="357"/>
                  </a:lnTo>
                  <a:lnTo>
                    <a:pt x="523" y="357"/>
                  </a:lnTo>
                  <a:lnTo>
                    <a:pt x="521" y="357"/>
                  </a:lnTo>
                  <a:lnTo>
                    <a:pt x="519" y="357"/>
                  </a:lnTo>
                  <a:lnTo>
                    <a:pt x="517" y="357"/>
                  </a:lnTo>
                  <a:lnTo>
                    <a:pt x="515" y="357"/>
                  </a:lnTo>
                  <a:lnTo>
                    <a:pt x="511" y="357"/>
                  </a:lnTo>
                  <a:lnTo>
                    <a:pt x="511" y="359"/>
                  </a:lnTo>
                  <a:lnTo>
                    <a:pt x="509" y="359"/>
                  </a:lnTo>
                  <a:lnTo>
                    <a:pt x="509" y="357"/>
                  </a:lnTo>
                  <a:lnTo>
                    <a:pt x="507" y="357"/>
                  </a:lnTo>
                  <a:lnTo>
                    <a:pt x="505" y="357"/>
                  </a:lnTo>
                  <a:lnTo>
                    <a:pt x="501" y="357"/>
                  </a:lnTo>
                  <a:lnTo>
                    <a:pt x="499" y="355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3" y="355"/>
                  </a:lnTo>
                  <a:lnTo>
                    <a:pt x="491" y="355"/>
                  </a:lnTo>
                  <a:lnTo>
                    <a:pt x="491" y="353"/>
                  </a:lnTo>
                  <a:lnTo>
                    <a:pt x="489" y="351"/>
                  </a:lnTo>
                  <a:lnTo>
                    <a:pt x="489" y="351"/>
                  </a:lnTo>
                  <a:lnTo>
                    <a:pt x="489" y="349"/>
                  </a:lnTo>
                  <a:lnTo>
                    <a:pt x="489" y="347"/>
                  </a:lnTo>
                  <a:lnTo>
                    <a:pt x="489" y="345"/>
                  </a:lnTo>
                  <a:lnTo>
                    <a:pt x="489" y="345"/>
                  </a:lnTo>
                  <a:lnTo>
                    <a:pt x="489" y="343"/>
                  </a:lnTo>
                  <a:lnTo>
                    <a:pt x="491" y="343"/>
                  </a:lnTo>
                  <a:lnTo>
                    <a:pt x="491" y="341"/>
                  </a:lnTo>
                  <a:lnTo>
                    <a:pt x="491" y="339"/>
                  </a:lnTo>
                  <a:lnTo>
                    <a:pt x="491" y="337"/>
                  </a:lnTo>
                  <a:lnTo>
                    <a:pt x="491" y="335"/>
                  </a:lnTo>
                  <a:lnTo>
                    <a:pt x="491" y="333"/>
                  </a:lnTo>
                  <a:lnTo>
                    <a:pt x="491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9" y="325"/>
                  </a:lnTo>
                  <a:lnTo>
                    <a:pt x="487" y="325"/>
                  </a:lnTo>
                  <a:lnTo>
                    <a:pt x="487" y="323"/>
                  </a:lnTo>
                  <a:lnTo>
                    <a:pt x="485" y="323"/>
                  </a:lnTo>
                  <a:lnTo>
                    <a:pt x="483" y="321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7" y="319"/>
                  </a:lnTo>
                  <a:lnTo>
                    <a:pt x="475" y="317"/>
                  </a:lnTo>
                  <a:lnTo>
                    <a:pt x="473" y="317"/>
                  </a:lnTo>
                  <a:lnTo>
                    <a:pt x="471" y="317"/>
                  </a:lnTo>
                  <a:lnTo>
                    <a:pt x="471" y="319"/>
                  </a:lnTo>
                  <a:lnTo>
                    <a:pt x="469" y="319"/>
                  </a:lnTo>
                  <a:lnTo>
                    <a:pt x="467" y="321"/>
                  </a:lnTo>
                  <a:lnTo>
                    <a:pt x="467" y="323"/>
                  </a:lnTo>
                  <a:lnTo>
                    <a:pt x="467" y="327"/>
                  </a:lnTo>
                  <a:lnTo>
                    <a:pt x="467" y="329"/>
                  </a:lnTo>
                  <a:lnTo>
                    <a:pt x="467" y="331"/>
                  </a:lnTo>
                  <a:lnTo>
                    <a:pt x="467" y="333"/>
                  </a:lnTo>
                  <a:lnTo>
                    <a:pt x="467" y="335"/>
                  </a:lnTo>
                  <a:lnTo>
                    <a:pt x="465" y="335"/>
                  </a:lnTo>
                  <a:lnTo>
                    <a:pt x="465" y="337"/>
                  </a:lnTo>
                  <a:lnTo>
                    <a:pt x="465" y="339"/>
                  </a:lnTo>
                  <a:lnTo>
                    <a:pt x="465" y="341"/>
                  </a:lnTo>
                  <a:lnTo>
                    <a:pt x="465" y="343"/>
                  </a:lnTo>
                  <a:lnTo>
                    <a:pt x="467" y="343"/>
                  </a:lnTo>
                  <a:lnTo>
                    <a:pt x="467" y="345"/>
                  </a:lnTo>
                  <a:lnTo>
                    <a:pt x="467" y="347"/>
                  </a:lnTo>
                  <a:lnTo>
                    <a:pt x="467" y="349"/>
                  </a:lnTo>
                  <a:lnTo>
                    <a:pt x="467" y="351"/>
                  </a:lnTo>
                  <a:lnTo>
                    <a:pt x="467" y="353"/>
                  </a:lnTo>
                  <a:lnTo>
                    <a:pt x="469" y="355"/>
                  </a:lnTo>
                  <a:lnTo>
                    <a:pt x="469" y="357"/>
                  </a:lnTo>
                  <a:lnTo>
                    <a:pt x="469" y="357"/>
                  </a:lnTo>
                  <a:lnTo>
                    <a:pt x="469" y="359"/>
                  </a:lnTo>
                  <a:lnTo>
                    <a:pt x="471" y="359"/>
                  </a:lnTo>
                  <a:lnTo>
                    <a:pt x="471" y="361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5" y="363"/>
                  </a:lnTo>
                  <a:lnTo>
                    <a:pt x="475" y="365"/>
                  </a:lnTo>
                  <a:lnTo>
                    <a:pt x="473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5"/>
                  </a:lnTo>
                  <a:lnTo>
                    <a:pt x="469" y="379"/>
                  </a:lnTo>
                  <a:lnTo>
                    <a:pt x="469" y="381"/>
                  </a:lnTo>
                  <a:lnTo>
                    <a:pt x="471" y="381"/>
                  </a:lnTo>
                  <a:lnTo>
                    <a:pt x="471" y="383"/>
                  </a:lnTo>
                  <a:lnTo>
                    <a:pt x="471" y="385"/>
                  </a:lnTo>
                  <a:lnTo>
                    <a:pt x="471" y="387"/>
                  </a:lnTo>
                  <a:lnTo>
                    <a:pt x="471" y="389"/>
                  </a:lnTo>
                  <a:lnTo>
                    <a:pt x="469" y="389"/>
                  </a:lnTo>
                  <a:lnTo>
                    <a:pt x="469" y="391"/>
                  </a:lnTo>
                  <a:lnTo>
                    <a:pt x="469" y="393"/>
                  </a:lnTo>
                  <a:lnTo>
                    <a:pt x="467" y="395"/>
                  </a:lnTo>
                  <a:lnTo>
                    <a:pt x="465" y="395"/>
                  </a:lnTo>
                  <a:lnTo>
                    <a:pt x="463" y="395"/>
                  </a:lnTo>
                  <a:lnTo>
                    <a:pt x="463" y="393"/>
                  </a:lnTo>
                  <a:lnTo>
                    <a:pt x="463" y="391"/>
                  </a:lnTo>
                  <a:lnTo>
                    <a:pt x="461" y="391"/>
                  </a:lnTo>
                  <a:lnTo>
                    <a:pt x="461" y="389"/>
                  </a:lnTo>
                  <a:lnTo>
                    <a:pt x="461" y="387"/>
                  </a:lnTo>
                  <a:lnTo>
                    <a:pt x="459" y="387"/>
                  </a:lnTo>
                  <a:lnTo>
                    <a:pt x="457" y="387"/>
                  </a:lnTo>
                  <a:lnTo>
                    <a:pt x="455" y="387"/>
                  </a:lnTo>
                  <a:lnTo>
                    <a:pt x="455" y="385"/>
                  </a:lnTo>
                  <a:lnTo>
                    <a:pt x="453" y="383"/>
                  </a:lnTo>
                  <a:lnTo>
                    <a:pt x="453" y="381"/>
                  </a:lnTo>
                  <a:lnTo>
                    <a:pt x="453" y="379"/>
                  </a:lnTo>
                  <a:lnTo>
                    <a:pt x="455" y="377"/>
                  </a:lnTo>
                  <a:lnTo>
                    <a:pt x="455" y="375"/>
                  </a:lnTo>
                  <a:lnTo>
                    <a:pt x="455" y="373"/>
                  </a:lnTo>
                  <a:lnTo>
                    <a:pt x="455" y="371"/>
                  </a:lnTo>
                  <a:lnTo>
                    <a:pt x="455" y="369"/>
                  </a:lnTo>
                  <a:lnTo>
                    <a:pt x="457" y="369"/>
                  </a:lnTo>
                  <a:lnTo>
                    <a:pt x="459" y="369"/>
                  </a:lnTo>
                  <a:lnTo>
                    <a:pt x="459" y="367"/>
                  </a:lnTo>
                  <a:lnTo>
                    <a:pt x="461" y="367"/>
                  </a:lnTo>
                  <a:lnTo>
                    <a:pt x="463" y="367"/>
                  </a:lnTo>
                  <a:lnTo>
                    <a:pt x="463" y="365"/>
                  </a:lnTo>
                  <a:lnTo>
                    <a:pt x="463" y="363"/>
                  </a:lnTo>
                  <a:lnTo>
                    <a:pt x="463" y="361"/>
                  </a:lnTo>
                  <a:lnTo>
                    <a:pt x="463" y="359"/>
                  </a:lnTo>
                  <a:lnTo>
                    <a:pt x="463" y="357"/>
                  </a:lnTo>
                  <a:lnTo>
                    <a:pt x="461" y="357"/>
                  </a:lnTo>
                  <a:lnTo>
                    <a:pt x="461" y="357"/>
                  </a:lnTo>
                  <a:lnTo>
                    <a:pt x="461" y="355"/>
                  </a:lnTo>
                  <a:lnTo>
                    <a:pt x="461" y="353"/>
                  </a:lnTo>
                  <a:lnTo>
                    <a:pt x="459" y="353"/>
                  </a:lnTo>
                  <a:lnTo>
                    <a:pt x="459" y="351"/>
                  </a:lnTo>
                  <a:lnTo>
                    <a:pt x="457" y="351"/>
                  </a:lnTo>
                  <a:lnTo>
                    <a:pt x="455" y="349"/>
                  </a:lnTo>
                  <a:lnTo>
                    <a:pt x="455" y="347"/>
                  </a:lnTo>
                  <a:lnTo>
                    <a:pt x="453" y="345"/>
                  </a:lnTo>
                  <a:lnTo>
                    <a:pt x="453" y="343"/>
                  </a:lnTo>
                  <a:lnTo>
                    <a:pt x="453" y="341"/>
                  </a:lnTo>
                  <a:lnTo>
                    <a:pt x="453" y="339"/>
                  </a:lnTo>
                  <a:lnTo>
                    <a:pt x="451" y="337"/>
                  </a:lnTo>
                  <a:lnTo>
                    <a:pt x="449" y="337"/>
                  </a:lnTo>
                  <a:lnTo>
                    <a:pt x="449" y="335"/>
                  </a:lnTo>
                  <a:lnTo>
                    <a:pt x="447" y="335"/>
                  </a:lnTo>
                  <a:lnTo>
                    <a:pt x="445" y="335"/>
                  </a:lnTo>
                  <a:lnTo>
                    <a:pt x="443" y="337"/>
                  </a:lnTo>
                  <a:lnTo>
                    <a:pt x="441" y="339"/>
                  </a:lnTo>
                  <a:lnTo>
                    <a:pt x="441" y="341"/>
                  </a:lnTo>
                  <a:lnTo>
                    <a:pt x="439" y="341"/>
                  </a:lnTo>
                  <a:lnTo>
                    <a:pt x="439" y="339"/>
                  </a:lnTo>
                  <a:lnTo>
                    <a:pt x="437" y="337"/>
                  </a:lnTo>
                  <a:lnTo>
                    <a:pt x="437" y="335"/>
                  </a:lnTo>
                  <a:lnTo>
                    <a:pt x="437" y="333"/>
                  </a:lnTo>
                  <a:lnTo>
                    <a:pt x="435" y="333"/>
                  </a:lnTo>
                  <a:lnTo>
                    <a:pt x="433" y="333"/>
                  </a:lnTo>
                  <a:lnTo>
                    <a:pt x="431" y="333"/>
                  </a:lnTo>
                  <a:lnTo>
                    <a:pt x="429" y="333"/>
                  </a:lnTo>
                  <a:lnTo>
                    <a:pt x="429" y="331"/>
                  </a:lnTo>
                  <a:lnTo>
                    <a:pt x="427" y="331"/>
                  </a:lnTo>
                  <a:lnTo>
                    <a:pt x="425" y="331"/>
                  </a:lnTo>
                  <a:lnTo>
                    <a:pt x="423" y="329"/>
                  </a:lnTo>
                  <a:lnTo>
                    <a:pt x="421" y="329"/>
                  </a:lnTo>
                  <a:lnTo>
                    <a:pt x="419" y="329"/>
                  </a:lnTo>
                  <a:lnTo>
                    <a:pt x="419" y="331"/>
                  </a:lnTo>
                  <a:lnTo>
                    <a:pt x="417" y="331"/>
                  </a:lnTo>
                  <a:lnTo>
                    <a:pt x="415" y="331"/>
                  </a:lnTo>
                  <a:lnTo>
                    <a:pt x="415" y="333"/>
                  </a:lnTo>
                  <a:lnTo>
                    <a:pt x="415" y="335"/>
                  </a:lnTo>
                  <a:lnTo>
                    <a:pt x="415" y="337"/>
                  </a:lnTo>
                  <a:lnTo>
                    <a:pt x="413" y="337"/>
                  </a:lnTo>
                  <a:lnTo>
                    <a:pt x="413" y="339"/>
                  </a:lnTo>
                  <a:lnTo>
                    <a:pt x="413" y="341"/>
                  </a:lnTo>
                  <a:lnTo>
                    <a:pt x="411" y="341"/>
                  </a:lnTo>
                  <a:lnTo>
                    <a:pt x="411" y="343"/>
                  </a:lnTo>
                  <a:lnTo>
                    <a:pt x="411" y="345"/>
                  </a:lnTo>
                  <a:lnTo>
                    <a:pt x="411" y="347"/>
                  </a:lnTo>
                  <a:lnTo>
                    <a:pt x="411" y="349"/>
                  </a:lnTo>
                  <a:lnTo>
                    <a:pt x="411" y="351"/>
                  </a:lnTo>
                  <a:lnTo>
                    <a:pt x="411" y="353"/>
                  </a:lnTo>
                  <a:lnTo>
                    <a:pt x="411" y="355"/>
                  </a:lnTo>
                  <a:lnTo>
                    <a:pt x="409" y="357"/>
                  </a:lnTo>
                  <a:lnTo>
                    <a:pt x="407" y="357"/>
                  </a:lnTo>
                  <a:lnTo>
                    <a:pt x="405" y="357"/>
                  </a:lnTo>
                  <a:lnTo>
                    <a:pt x="403" y="357"/>
                  </a:lnTo>
                  <a:lnTo>
                    <a:pt x="401" y="357"/>
                  </a:lnTo>
                  <a:lnTo>
                    <a:pt x="401" y="355"/>
                  </a:lnTo>
                  <a:lnTo>
                    <a:pt x="399" y="355"/>
                  </a:lnTo>
                  <a:lnTo>
                    <a:pt x="397" y="357"/>
                  </a:lnTo>
                  <a:lnTo>
                    <a:pt x="395" y="357"/>
                  </a:lnTo>
                  <a:lnTo>
                    <a:pt x="393" y="357"/>
                  </a:lnTo>
                  <a:lnTo>
                    <a:pt x="391" y="357"/>
                  </a:lnTo>
                  <a:lnTo>
                    <a:pt x="391" y="357"/>
                  </a:lnTo>
                  <a:lnTo>
                    <a:pt x="391" y="359"/>
                  </a:lnTo>
                  <a:lnTo>
                    <a:pt x="391" y="361"/>
                  </a:lnTo>
                  <a:lnTo>
                    <a:pt x="391" y="361"/>
                  </a:lnTo>
                  <a:lnTo>
                    <a:pt x="389" y="359"/>
                  </a:lnTo>
                  <a:lnTo>
                    <a:pt x="387" y="359"/>
                  </a:lnTo>
                  <a:lnTo>
                    <a:pt x="385" y="359"/>
                  </a:lnTo>
                  <a:lnTo>
                    <a:pt x="385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7"/>
                  </a:lnTo>
                  <a:lnTo>
                    <a:pt x="377" y="359"/>
                  </a:lnTo>
                  <a:lnTo>
                    <a:pt x="377" y="361"/>
                  </a:lnTo>
                  <a:lnTo>
                    <a:pt x="375" y="361"/>
                  </a:lnTo>
                  <a:lnTo>
                    <a:pt x="373" y="363"/>
                  </a:lnTo>
                  <a:lnTo>
                    <a:pt x="373" y="365"/>
                  </a:lnTo>
                  <a:lnTo>
                    <a:pt x="371" y="365"/>
                  </a:lnTo>
                  <a:lnTo>
                    <a:pt x="371" y="367"/>
                  </a:lnTo>
                  <a:lnTo>
                    <a:pt x="371" y="369"/>
                  </a:lnTo>
                  <a:lnTo>
                    <a:pt x="369" y="369"/>
                  </a:lnTo>
                  <a:lnTo>
                    <a:pt x="371" y="371"/>
                  </a:lnTo>
                  <a:lnTo>
                    <a:pt x="371" y="373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5" y="377"/>
                  </a:lnTo>
                  <a:lnTo>
                    <a:pt x="377" y="377"/>
                  </a:lnTo>
                  <a:lnTo>
                    <a:pt x="377" y="379"/>
                  </a:lnTo>
                  <a:lnTo>
                    <a:pt x="379" y="379"/>
                  </a:lnTo>
                  <a:lnTo>
                    <a:pt x="381" y="381"/>
                  </a:lnTo>
                  <a:lnTo>
                    <a:pt x="381" y="383"/>
                  </a:lnTo>
                  <a:lnTo>
                    <a:pt x="381" y="385"/>
                  </a:lnTo>
                  <a:lnTo>
                    <a:pt x="383" y="385"/>
                  </a:lnTo>
                  <a:lnTo>
                    <a:pt x="381" y="385"/>
                  </a:lnTo>
                  <a:lnTo>
                    <a:pt x="381" y="387"/>
                  </a:lnTo>
                  <a:lnTo>
                    <a:pt x="379" y="389"/>
                  </a:lnTo>
                  <a:lnTo>
                    <a:pt x="377" y="391"/>
                  </a:lnTo>
                  <a:lnTo>
                    <a:pt x="379" y="391"/>
                  </a:lnTo>
                  <a:lnTo>
                    <a:pt x="379" y="393"/>
                  </a:lnTo>
                  <a:lnTo>
                    <a:pt x="377" y="393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1" y="395"/>
                  </a:lnTo>
                  <a:lnTo>
                    <a:pt x="371" y="393"/>
                  </a:lnTo>
                  <a:lnTo>
                    <a:pt x="371" y="395"/>
                  </a:lnTo>
                  <a:lnTo>
                    <a:pt x="369" y="395"/>
                  </a:lnTo>
                  <a:lnTo>
                    <a:pt x="367" y="395"/>
                  </a:lnTo>
                  <a:lnTo>
                    <a:pt x="367" y="393"/>
                  </a:lnTo>
                  <a:lnTo>
                    <a:pt x="365" y="393"/>
                  </a:lnTo>
                  <a:lnTo>
                    <a:pt x="363" y="393"/>
                  </a:lnTo>
                  <a:lnTo>
                    <a:pt x="363" y="391"/>
                  </a:lnTo>
                  <a:lnTo>
                    <a:pt x="361" y="391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9" y="387"/>
                  </a:lnTo>
                  <a:lnTo>
                    <a:pt x="359" y="385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79"/>
                  </a:lnTo>
                  <a:lnTo>
                    <a:pt x="359" y="377"/>
                  </a:lnTo>
                  <a:lnTo>
                    <a:pt x="357" y="377"/>
                  </a:lnTo>
                  <a:lnTo>
                    <a:pt x="355" y="375"/>
                  </a:lnTo>
                  <a:lnTo>
                    <a:pt x="353" y="375"/>
                  </a:lnTo>
                  <a:lnTo>
                    <a:pt x="351" y="375"/>
                  </a:lnTo>
                  <a:lnTo>
                    <a:pt x="349" y="375"/>
                  </a:lnTo>
                  <a:lnTo>
                    <a:pt x="349" y="377"/>
                  </a:lnTo>
                  <a:lnTo>
                    <a:pt x="351" y="377"/>
                  </a:lnTo>
                  <a:lnTo>
                    <a:pt x="349" y="377"/>
                  </a:lnTo>
                  <a:lnTo>
                    <a:pt x="349" y="375"/>
                  </a:lnTo>
                  <a:lnTo>
                    <a:pt x="347" y="375"/>
                  </a:lnTo>
                  <a:lnTo>
                    <a:pt x="347" y="377"/>
                  </a:lnTo>
                  <a:lnTo>
                    <a:pt x="347" y="375"/>
                  </a:lnTo>
                  <a:lnTo>
                    <a:pt x="347" y="373"/>
                  </a:lnTo>
                  <a:lnTo>
                    <a:pt x="345" y="373"/>
                  </a:lnTo>
                  <a:lnTo>
                    <a:pt x="347" y="371"/>
                  </a:lnTo>
                  <a:lnTo>
                    <a:pt x="347" y="369"/>
                  </a:lnTo>
                  <a:lnTo>
                    <a:pt x="347" y="367"/>
                  </a:lnTo>
                  <a:lnTo>
                    <a:pt x="347" y="365"/>
                  </a:lnTo>
                  <a:lnTo>
                    <a:pt x="349" y="365"/>
                  </a:lnTo>
                  <a:lnTo>
                    <a:pt x="349" y="363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5" y="359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5" y="355"/>
                  </a:lnTo>
                  <a:lnTo>
                    <a:pt x="353" y="353"/>
                  </a:lnTo>
                  <a:lnTo>
                    <a:pt x="353" y="351"/>
                  </a:lnTo>
                  <a:lnTo>
                    <a:pt x="351" y="351"/>
                  </a:lnTo>
                  <a:lnTo>
                    <a:pt x="351" y="349"/>
                  </a:lnTo>
                  <a:lnTo>
                    <a:pt x="349" y="349"/>
                  </a:lnTo>
                  <a:lnTo>
                    <a:pt x="347" y="351"/>
                  </a:lnTo>
                  <a:lnTo>
                    <a:pt x="345" y="351"/>
                  </a:lnTo>
                  <a:lnTo>
                    <a:pt x="345" y="353"/>
                  </a:lnTo>
                  <a:lnTo>
                    <a:pt x="343" y="353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3" y="357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39" y="357"/>
                  </a:lnTo>
                  <a:lnTo>
                    <a:pt x="339" y="359"/>
                  </a:lnTo>
                  <a:lnTo>
                    <a:pt x="337" y="361"/>
                  </a:lnTo>
                  <a:lnTo>
                    <a:pt x="337" y="363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3" y="367"/>
                  </a:lnTo>
                  <a:lnTo>
                    <a:pt x="331" y="367"/>
                  </a:lnTo>
                  <a:lnTo>
                    <a:pt x="329" y="369"/>
                  </a:lnTo>
                  <a:lnTo>
                    <a:pt x="327" y="369"/>
                  </a:lnTo>
                  <a:lnTo>
                    <a:pt x="325" y="371"/>
                  </a:lnTo>
                  <a:lnTo>
                    <a:pt x="323" y="371"/>
                  </a:lnTo>
                  <a:lnTo>
                    <a:pt x="323" y="369"/>
                  </a:lnTo>
                  <a:lnTo>
                    <a:pt x="321" y="369"/>
                  </a:lnTo>
                  <a:lnTo>
                    <a:pt x="319" y="369"/>
                  </a:lnTo>
                  <a:lnTo>
                    <a:pt x="317" y="369"/>
                  </a:lnTo>
                  <a:lnTo>
                    <a:pt x="315" y="369"/>
                  </a:lnTo>
                  <a:lnTo>
                    <a:pt x="313" y="371"/>
                  </a:lnTo>
                  <a:lnTo>
                    <a:pt x="311" y="369"/>
                  </a:lnTo>
                  <a:lnTo>
                    <a:pt x="309" y="369"/>
                  </a:lnTo>
                  <a:lnTo>
                    <a:pt x="307" y="369"/>
                  </a:lnTo>
                  <a:lnTo>
                    <a:pt x="307" y="367"/>
                  </a:lnTo>
                  <a:lnTo>
                    <a:pt x="307" y="365"/>
                  </a:lnTo>
                  <a:lnTo>
                    <a:pt x="307" y="363"/>
                  </a:lnTo>
                  <a:lnTo>
                    <a:pt x="307" y="361"/>
                  </a:lnTo>
                  <a:lnTo>
                    <a:pt x="305" y="359"/>
                  </a:lnTo>
                  <a:lnTo>
                    <a:pt x="303" y="357"/>
                  </a:lnTo>
                  <a:lnTo>
                    <a:pt x="303" y="357"/>
                  </a:lnTo>
                  <a:lnTo>
                    <a:pt x="303" y="355"/>
                  </a:lnTo>
                  <a:lnTo>
                    <a:pt x="303" y="353"/>
                  </a:lnTo>
                  <a:lnTo>
                    <a:pt x="303" y="351"/>
                  </a:lnTo>
                  <a:lnTo>
                    <a:pt x="305" y="349"/>
                  </a:lnTo>
                  <a:lnTo>
                    <a:pt x="307" y="347"/>
                  </a:lnTo>
                  <a:lnTo>
                    <a:pt x="309" y="347"/>
                  </a:lnTo>
                  <a:lnTo>
                    <a:pt x="311" y="347"/>
                  </a:lnTo>
                  <a:lnTo>
                    <a:pt x="313" y="345"/>
                  </a:lnTo>
                  <a:lnTo>
                    <a:pt x="313" y="347"/>
                  </a:lnTo>
                  <a:lnTo>
                    <a:pt x="315" y="345"/>
                  </a:lnTo>
                  <a:lnTo>
                    <a:pt x="315" y="347"/>
                  </a:lnTo>
                  <a:lnTo>
                    <a:pt x="317" y="347"/>
                  </a:lnTo>
                  <a:lnTo>
                    <a:pt x="319" y="345"/>
                  </a:lnTo>
                  <a:lnTo>
                    <a:pt x="321" y="343"/>
                  </a:lnTo>
                  <a:lnTo>
                    <a:pt x="321" y="341"/>
                  </a:lnTo>
                  <a:lnTo>
                    <a:pt x="323" y="341"/>
                  </a:lnTo>
                  <a:lnTo>
                    <a:pt x="325" y="341"/>
                  </a:lnTo>
                  <a:lnTo>
                    <a:pt x="325" y="339"/>
                  </a:lnTo>
                  <a:lnTo>
                    <a:pt x="327" y="339"/>
                  </a:lnTo>
                  <a:lnTo>
                    <a:pt x="329" y="339"/>
                  </a:lnTo>
                  <a:lnTo>
                    <a:pt x="331" y="337"/>
                  </a:lnTo>
                  <a:lnTo>
                    <a:pt x="331" y="335"/>
                  </a:lnTo>
                  <a:lnTo>
                    <a:pt x="333" y="335"/>
                  </a:lnTo>
                  <a:lnTo>
                    <a:pt x="333" y="333"/>
                  </a:lnTo>
                  <a:lnTo>
                    <a:pt x="335" y="333"/>
                  </a:lnTo>
                  <a:lnTo>
                    <a:pt x="335" y="331"/>
                  </a:lnTo>
                  <a:lnTo>
                    <a:pt x="337" y="331"/>
                  </a:lnTo>
                  <a:lnTo>
                    <a:pt x="337" y="329"/>
                  </a:lnTo>
                  <a:lnTo>
                    <a:pt x="337" y="327"/>
                  </a:lnTo>
                  <a:lnTo>
                    <a:pt x="335" y="327"/>
                  </a:lnTo>
                  <a:lnTo>
                    <a:pt x="335" y="325"/>
                  </a:lnTo>
                  <a:lnTo>
                    <a:pt x="335" y="323"/>
                  </a:lnTo>
                  <a:lnTo>
                    <a:pt x="335" y="321"/>
                  </a:lnTo>
                  <a:lnTo>
                    <a:pt x="333" y="321"/>
                  </a:lnTo>
                  <a:lnTo>
                    <a:pt x="333" y="319"/>
                  </a:lnTo>
                  <a:lnTo>
                    <a:pt x="331" y="317"/>
                  </a:lnTo>
                  <a:lnTo>
                    <a:pt x="329" y="317"/>
                  </a:lnTo>
                  <a:lnTo>
                    <a:pt x="329" y="315"/>
                  </a:lnTo>
                  <a:lnTo>
                    <a:pt x="327" y="315"/>
                  </a:lnTo>
                  <a:lnTo>
                    <a:pt x="325" y="313"/>
                  </a:lnTo>
                  <a:lnTo>
                    <a:pt x="325" y="311"/>
                  </a:lnTo>
                  <a:lnTo>
                    <a:pt x="323" y="311"/>
                  </a:lnTo>
                  <a:lnTo>
                    <a:pt x="323" y="313"/>
                  </a:lnTo>
                  <a:lnTo>
                    <a:pt x="321" y="313"/>
                  </a:lnTo>
                  <a:lnTo>
                    <a:pt x="319" y="313"/>
                  </a:lnTo>
                  <a:lnTo>
                    <a:pt x="319" y="315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7"/>
                  </a:lnTo>
                  <a:lnTo>
                    <a:pt x="313" y="317"/>
                  </a:lnTo>
                  <a:lnTo>
                    <a:pt x="313" y="319"/>
                  </a:lnTo>
                  <a:lnTo>
                    <a:pt x="311" y="319"/>
                  </a:lnTo>
                  <a:lnTo>
                    <a:pt x="309" y="319"/>
                  </a:lnTo>
                  <a:lnTo>
                    <a:pt x="309" y="321"/>
                  </a:lnTo>
                  <a:lnTo>
                    <a:pt x="307" y="321"/>
                  </a:lnTo>
                  <a:lnTo>
                    <a:pt x="305" y="323"/>
                  </a:lnTo>
                  <a:lnTo>
                    <a:pt x="303" y="325"/>
                  </a:lnTo>
                  <a:lnTo>
                    <a:pt x="301" y="325"/>
                  </a:lnTo>
                  <a:lnTo>
                    <a:pt x="301" y="323"/>
                  </a:lnTo>
                  <a:lnTo>
                    <a:pt x="299" y="323"/>
                  </a:lnTo>
                  <a:lnTo>
                    <a:pt x="297" y="323"/>
                  </a:lnTo>
                  <a:lnTo>
                    <a:pt x="295" y="325"/>
                  </a:lnTo>
                  <a:lnTo>
                    <a:pt x="295" y="327"/>
                  </a:lnTo>
                  <a:lnTo>
                    <a:pt x="295" y="329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3"/>
                  </a:lnTo>
                  <a:lnTo>
                    <a:pt x="293" y="337"/>
                  </a:lnTo>
                  <a:lnTo>
                    <a:pt x="291" y="335"/>
                  </a:lnTo>
                  <a:lnTo>
                    <a:pt x="289" y="335"/>
                  </a:lnTo>
                  <a:lnTo>
                    <a:pt x="287" y="335"/>
                  </a:lnTo>
                  <a:lnTo>
                    <a:pt x="285" y="335"/>
                  </a:lnTo>
                  <a:lnTo>
                    <a:pt x="285" y="333"/>
                  </a:lnTo>
                  <a:lnTo>
                    <a:pt x="285" y="331"/>
                  </a:lnTo>
                  <a:lnTo>
                    <a:pt x="287" y="331"/>
                  </a:lnTo>
                  <a:lnTo>
                    <a:pt x="287" y="329"/>
                  </a:lnTo>
                  <a:lnTo>
                    <a:pt x="287" y="327"/>
                  </a:lnTo>
                  <a:lnTo>
                    <a:pt x="287" y="325"/>
                  </a:lnTo>
                  <a:lnTo>
                    <a:pt x="287" y="323"/>
                  </a:lnTo>
                  <a:lnTo>
                    <a:pt x="285" y="323"/>
                  </a:lnTo>
                  <a:lnTo>
                    <a:pt x="285" y="321"/>
                  </a:lnTo>
                  <a:lnTo>
                    <a:pt x="283" y="321"/>
                  </a:lnTo>
                  <a:lnTo>
                    <a:pt x="281" y="319"/>
                  </a:lnTo>
                  <a:lnTo>
                    <a:pt x="281" y="317"/>
                  </a:lnTo>
                  <a:lnTo>
                    <a:pt x="281" y="315"/>
                  </a:lnTo>
                  <a:lnTo>
                    <a:pt x="281" y="313"/>
                  </a:lnTo>
                  <a:lnTo>
                    <a:pt x="281" y="311"/>
                  </a:lnTo>
                  <a:lnTo>
                    <a:pt x="279" y="309"/>
                  </a:lnTo>
                  <a:lnTo>
                    <a:pt x="279" y="309"/>
                  </a:lnTo>
                  <a:lnTo>
                    <a:pt x="277" y="307"/>
                  </a:lnTo>
                  <a:lnTo>
                    <a:pt x="277" y="305"/>
                  </a:lnTo>
                  <a:lnTo>
                    <a:pt x="277" y="303"/>
                  </a:lnTo>
                  <a:lnTo>
                    <a:pt x="277" y="301"/>
                  </a:lnTo>
                  <a:lnTo>
                    <a:pt x="275" y="301"/>
                  </a:lnTo>
                  <a:lnTo>
                    <a:pt x="275" y="299"/>
                  </a:lnTo>
                  <a:lnTo>
                    <a:pt x="275" y="297"/>
                  </a:lnTo>
                  <a:lnTo>
                    <a:pt x="279" y="297"/>
                  </a:lnTo>
                  <a:lnTo>
                    <a:pt x="277" y="293"/>
                  </a:lnTo>
                  <a:lnTo>
                    <a:pt x="277" y="291"/>
                  </a:lnTo>
                  <a:lnTo>
                    <a:pt x="275" y="293"/>
                  </a:lnTo>
                  <a:lnTo>
                    <a:pt x="275" y="291"/>
                  </a:lnTo>
                  <a:lnTo>
                    <a:pt x="273" y="291"/>
                  </a:lnTo>
                  <a:lnTo>
                    <a:pt x="273" y="289"/>
                  </a:lnTo>
                  <a:lnTo>
                    <a:pt x="271" y="289"/>
                  </a:lnTo>
                  <a:lnTo>
                    <a:pt x="269" y="289"/>
                  </a:lnTo>
                  <a:lnTo>
                    <a:pt x="267" y="289"/>
                  </a:lnTo>
                  <a:lnTo>
                    <a:pt x="267" y="291"/>
                  </a:lnTo>
                  <a:lnTo>
                    <a:pt x="267" y="293"/>
                  </a:lnTo>
                  <a:lnTo>
                    <a:pt x="265" y="293"/>
                  </a:lnTo>
                  <a:lnTo>
                    <a:pt x="265" y="295"/>
                  </a:lnTo>
                  <a:lnTo>
                    <a:pt x="263" y="295"/>
                  </a:lnTo>
                  <a:lnTo>
                    <a:pt x="263" y="297"/>
                  </a:lnTo>
                  <a:lnTo>
                    <a:pt x="261" y="297"/>
                  </a:lnTo>
                  <a:lnTo>
                    <a:pt x="259" y="297"/>
                  </a:lnTo>
                  <a:lnTo>
                    <a:pt x="257" y="297"/>
                  </a:lnTo>
                  <a:lnTo>
                    <a:pt x="255" y="297"/>
                  </a:lnTo>
                  <a:lnTo>
                    <a:pt x="253" y="297"/>
                  </a:lnTo>
                  <a:lnTo>
                    <a:pt x="253" y="295"/>
                  </a:lnTo>
                  <a:lnTo>
                    <a:pt x="253" y="293"/>
                  </a:lnTo>
                  <a:lnTo>
                    <a:pt x="253" y="291"/>
                  </a:lnTo>
                  <a:lnTo>
                    <a:pt x="255" y="291"/>
                  </a:lnTo>
                  <a:lnTo>
                    <a:pt x="255" y="289"/>
                  </a:lnTo>
                  <a:lnTo>
                    <a:pt x="257" y="289"/>
                  </a:lnTo>
                  <a:lnTo>
                    <a:pt x="259" y="289"/>
                  </a:lnTo>
                  <a:lnTo>
                    <a:pt x="259" y="287"/>
                  </a:lnTo>
                  <a:lnTo>
                    <a:pt x="261" y="287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61" y="281"/>
                  </a:lnTo>
                  <a:lnTo>
                    <a:pt x="261" y="279"/>
                  </a:lnTo>
                  <a:lnTo>
                    <a:pt x="259" y="279"/>
                  </a:lnTo>
                  <a:lnTo>
                    <a:pt x="259" y="277"/>
                  </a:lnTo>
                  <a:lnTo>
                    <a:pt x="259" y="275"/>
                  </a:lnTo>
                  <a:lnTo>
                    <a:pt x="257" y="275"/>
                  </a:lnTo>
                  <a:lnTo>
                    <a:pt x="257" y="273"/>
                  </a:lnTo>
                  <a:lnTo>
                    <a:pt x="259" y="271"/>
                  </a:lnTo>
                  <a:lnTo>
                    <a:pt x="259" y="269"/>
                  </a:lnTo>
                  <a:lnTo>
                    <a:pt x="259" y="267"/>
                  </a:lnTo>
                  <a:lnTo>
                    <a:pt x="257" y="267"/>
                  </a:lnTo>
                  <a:lnTo>
                    <a:pt x="259" y="265"/>
                  </a:lnTo>
                  <a:lnTo>
                    <a:pt x="261" y="263"/>
                  </a:lnTo>
                  <a:lnTo>
                    <a:pt x="263" y="263"/>
                  </a:lnTo>
                  <a:lnTo>
                    <a:pt x="263" y="265"/>
                  </a:lnTo>
                  <a:lnTo>
                    <a:pt x="263" y="267"/>
                  </a:lnTo>
                  <a:lnTo>
                    <a:pt x="265" y="267"/>
                  </a:lnTo>
                  <a:lnTo>
                    <a:pt x="265" y="269"/>
                  </a:lnTo>
                  <a:lnTo>
                    <a:pt x="267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73" y="269"/>
                  </a:lnTo>
                  <a:lnTo>
                    <a:pt x="275" y="269"/>
                  </a:lnTo>
                  <a:lnTo>
                    <a:pt x="277" y="267"/>
                  </a:lnTo>
                  <a:lnTo>
                    <a:pt x="279" y="267"/>
                  </a:lnTo>
                  <a:lnTo>
                    <a:pt x="279" y="265"/>
                  </a:lnTo>
                  <a:lnTo>
                    <a:pt x="281" y="265"/>
                  </a:lnTo>
                  <a:lnTo>
                    <a:pt x="281" y="263"/>
                  </a:lnTo>
                  <a:lnTo>
                    <a:pt x="283" y="263"/>
                  </a:lnTo>
                  <a:lnTo>
                    <a:pt x="283" y="261"/>
                  </a:lnTo>
                  <a:lnTo>
                    <a:pt x="283" y="261"/>
                  </a:lnTo>
                  <a:lnTo>
                    <a:pt x="281" y="261"/>
                  </a:lnTo>
                  <a:lnTo>
                    <a:pt x="281" y="259"/>
                  </a:lnTo>
                  <a:lnTo>
                    <a:pt x="279" y="259"/>
                  </a:lnTo>
                  <a:lnTo>
                    <a:pt x="279" y="257"/>
                  </a:lnTo>
                  <a:lnTo>
                    <a:pt x="281" y="257"/>
                  </a:lnTo>
                  <a:lnTo>
                    <a:pt x="281" y="255"/>
                  </a:lnTo>
                  <a:lnTo>
                    <a:pt x="283" y="255"/>
                  </a:lnTo>
                  <a:lnTo>
                    <a:pt x="283" y="257"/>
                  </a:lnTo>
                  <a:lnTo>
                    <a:pt x="285" y="257"/>
                  </a:lnTo>
                  <a:lnTo>
                    <a:pt x="285" y="259"/>
                  </a:lnTo>
                  <a:lnTo>
                    <a:pt x="287" y="259"/>
                  </a:lnTo>
                  <a:lnTo>
                    <a:pt x="289" y="261"/>
                  </a:lnTo>
                  <a:lnTo>
                    <a:pt x="291" y="261"/>
                  </a:lnTo>
                  <a:lnTo>
                    <a:pt x="291" y="261"/>
                  </a:lnTo>
                  <a:lnTo>
                    <a:pt x="293" y="259"/>
                  </a:lnTo>
                  <a:lnTo>
                    <a:pt x="295" y="257"/>
                  </a:lnTo>
                  <a:lnTo>
                    <a:pt x="293" y="257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3" y="257"/>
                  </a:lnTo>
                  <a:lnTo>
                    <a:pt x="291" y="257"/>
                  </a:lnTo>
                  <a:lnTo>
                    <a:pt x="289" y="255"/>
                  </a:lnTo>
                  <a:lnTo>
                    <a:pt x="289" y="253"/>
                  </a:lnTo>
                  <a:lnTo>
                    <a:pt x="289" y="251"/>
                  </a:lnTo>
                  <a:lnTo>
                    <a:pt x="287" y="251"/>
                  </a:lnTo>
                  <a:lnTo>
                    <a:pt x="287" y="249"/>
                  </a:lnTo>
                  <a:lnTo>
                    <a:pt x="285" y="247"/>
                  </a:lnTo>
                  <a:lnTo>
                    <a:pt x="283" y="247"/>
                  </a:lnTo>
                  <a:lnTo>
                    <a:pt x="283" y="245"/>
                  </a:lnTo>
                  <a:lnTo>
                    <a:pt x="281" y="245"/>
                  </a:lnTo>
                  <a:lnTo>
                    <a:pt x="277" y="245"/>
                  </a:lnTo>
                  <a:lnTo>
                    <a:pt x="277" y="247"/>
                  </a:lnTo>
                  <a:lnTo>
                    <a:pt x="275" y="247"/>
                  </a:lnTo>
                  <a:lnTo>
                    <a:pt x="273" y="247"/>
                  </a:lnTo>
                  <a:lnTo>
                    <a:pt x="271" y="249"/>
                  </a:lnTo>
                  <a:lnTo>
                    <a:pt x="269" y="249"/>
                  </a:lnTo>
                  <a:lnTo>
                    <a:pt x="267" y="247"/>
                  </a:lnTo>
                  <a:lnTo>
                    <a:pt x="265" y="245"/>
                  </a:lnTo>
                  <a:lnTo>
                    <a:pt x="265" y="247"/>
                  </a:lnTo>
                  <a:lnTo>
                    <a:pt x="265" y="245"/>
                  </a:lnTo>
                  <a:lnTo>
                    <a:pt x="261" y="243"/>
                  </a:lnTo>
                  <a:lnTo>
                    <a:pt x="261" y="241"/>
                  </a:lnTo>
                  <a:lnTo>
                    <a:pt x="259" y="241"/>
                  </a:lnTo>
                  <a:lnTo>
                    <a:pt x="261" y="241"/>
                  </a:lnTo>
                  <a:lnTo>
                    <a:pt x="261" y="239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59" y="231"/>
                  </a:lnTo>
                  <a:lnTo>
                    <a:pt x="257" y="229"/>
                  </a:lnTo>
                  <a:lnTo>
                    <a:pt x="259" y="229"/>
                  </a:lnTo>
                  <a:lnTo>
                    <a:pt x="259" y="227"/>
                  </a:lnTo>
                  <a:lnTo>
                    <a:pt x="261" y="227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7" y="227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3"/>
                  </a:lnTo>
                  <a:lnTo>
                    <a:pt x="273" y="223"/>
                  </a:lnTo>
                  <a:lnTo>
                    <a:pt x="273" y="221"/>
                  </a:lnTo>
                  <a:lnTo>
                    <a:pt x="275" y="221"/>
                  </a:lnTo>
                  <a:lnTo>
                    <a:pt x="277" y="221"/>
                  </a:lnTo>
                  <a:lnTo>
                    <a:pt x="277" y="219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9" y="217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5" y="215"/>
                  </a:lnTo>
                  <a:lnTo>
                    <a:pt x="295" y="213"/>
                  </a:lnTo>
                  <a:lnTo>
                    <a:pt x="295" y="213"/>
                  </a:lnTo>
                  <a:lnTo>
                    <a:pt x="297" y="213"/>
                  </a:lnTo>
                  <a:lnTo>
                    <a:pt x="299" y="213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5" y="211"/>
                  </a:lnTo>
                  <a:lnTo>
                    <a:pt x="305" y="209"/>
                  </a:lnTo>
                  <a:lnTo>
                    <a:pt x="309" y="207"/>
                  </a:lnTo>
                  <a:lnTo>
                    <a:pt x="311" y="205"/>
                  </a:lnTo>
                  <a:lnTo>
                    <a:pt x="313" y="201"/>
                  </a:lnTo>
                  <a:lnTo>
                    <a:pt x="313" y="199"/>
                  </a:lnTo>
                  <a:lnTo>
                    <a:pt x="315" y="199"/>
                  </a:lnTo>
                  <a:lnTo>
                    <a:pt x="317" y="199"/>
                  </a:lnTo>
                  <a:lnTo>
                    <a:pt x="319" y="199"/>
                  </a:lnTo>
                  <a:lnTo>
                    <a:pt x="321" y="199"/>
                  </a:lnTo>
                  <a:lnTo>
                    <a:pt x="323" y="199"/>
                  </a:lnTo>
                  <a:lnTo>
                    <a:pt x="325" y="199"/>
                  </a:lnTo>
                  <a:lnTo>
                    <a:pt x="327" y="199"/>
                  </a:lnTo>
                  <a:lnTo>
                    <a:pt x="329" y="199"/>
                  </a:lnTo>
                  <a:lnTo>
                    <a:pt x="329" y="197"/>
                  </a:lnTo>
                  <a:lnTo>
                    <a:pt x="331" y="197"/>
                  </a:lnTo>
                  <a:lnTo>
                    <a:pt x="333" y="197"/>
                  </a:lnTo>
                  <a:lnTo>
                    <a:pt x="333" y="195"/>
                  </a:lnTo>
                  <a:lnTo>
                    <a:pt x="333" y="193"/>
                  </a:lnTo>
                  <a:lnTo>
                    <a:pt x="335" y="193"/>
                  </a:lnTo>
                  <a:lnTo>
                    <a:pt x="335" y="191"/>
                  </a:lnTo>
                  <a:lnTo>
                    <a:pt x="335" y="189"/>
                  </a:lnTo>
                  <a:lnTo>
                    <a:pt x="335" y="187"/>
                  </a:lnTo>
                  <a:lnTo>
                    <a:pt x="335" y="185"/>
                  </a:lnTo>
                  <a:lnTo>
                    <a:pt x="335" y="183"/>
                  </a:lnTo>
                  <a:lnTo>
                    <a:pt x="333" y="181"/>
                  </a:lnTo>
                  <a:lnTo>
                    <a:pt x="333" y="179"/>
                  </a:lnTo>
                  <a:lnTo>
                    <a:pt x="331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3" y="179"/>
                  </a:lnTo>
                  <a:lnTo>
                    <a:pt x="321" y="179"/>
                  </a:lnTo>
                  <a:lnTo>
                    <a:pt x="321" y="177"/>
                  </a:lnTo>
                  <a:lnTo>
                    <a:pt x="321" y="175"/>
                  </a:lnTo>
                  <a:lnTo>
                    <a:pt x="321" y="173"/>
                  </a:lnTo>
                  <a:lnTo>
                    <a:pt x="321" y="171"/>
                  </a:lnTo>
                  <a:lnTo>
                    <a:pt x="323" y="171"/>
                  </a:lnTo>
                  <a:lnTo>
                    <a:pt x="323" y="169"/>
                  </a:lnTo>
                  <a:lnTo>
                    <a:pt x="325" y="169"/>
                  </a:lnTo>
                  <a:lnTo>
                    <a:pt x="327" y="169"/>
                  </a:lnTo>
                  <a:lnTo>
                    <a:pt x="329" y="167"/>
                  </a:lnTo>
                  <a:lnTo>
                    <a:pt x="329" y="167"/>
                  </a:lnTo>
                  <a:lnTo>
                    <a:pt x="331" y="167"/>
                  </a:lnTo>
                  <a:lnTo>
                    <a:pt x="333" y="167"/>
                  </a:lnTo>
                  <a:lnTo>
                    <a:pt x="333" y="165"/>
                  </a:lnTo>
                  <a:lnTo>
                    <a:pt x="335" y="163"/>
                  </a:lnTo>
                  <a:lnTo>
                    <a:pt x="335" y="161"/>
                  </a:lnTo>
                  <a:lnTo>
                    <a:pt x="335" y="159"/>
                  </a:lnTo>
                  <a:lnTo>
                    <a:pt x="335" y="157"/>
                  </a:lnTo>
                  <a:lnTo>
                    <a:pt x="335" y="155"/>
                  </a:lnTo>
                  <a:lnTo>
                    <a:pt x="335" y="153"/>
                  </a:lnTo>
                  <a:lnTo>
                    <a:pt x="333" y="153"/>
                  </a:lnTo>
                  <a:lnTo>
                    <a:pt x="333" y="151"/>
                  </a:lnTo>
                  <a:lnTo>
                    <a:pt x="333" y="149"/>
                  </a:lnTo>
                  <a:lnTo>
                    <a:pt x="331" y="149"/>
                  </a:lnTo>
                  <a:lnTo>
                    <a:pt x="329" y="147"/>
                  </a:lnTo>
                  <a:lnTo>
                    <a:pt x="329" y="149"/>
                  </a:lnTo>
                  <a:lnTo>
                    <a:pt x="327" y="149"/>
                  </a:lnTo>
                  <a:lnTo>
                    <a:pt x="327" y="147"/>
                  </a:lnTo>
                  <a:lnTo>
                    <a:pt x="325" y="147"/>
                  </a:lnTo>
                  <a:lnTo>
                    <a:pt x="325" y="145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7" y="141"/>
                  </a:lnTo>
                  <a:lnTo>
                    <a:pt x="329" y="141"/>
                  </a:lnTo>
                  <a:lnTo>
                    <a:pt x="331" y="139"/>
                  </a:lnTo>
                  <a:lnTo>
                    <a:pt x="333" y="139"/>
                  </a:lnTo>
                  <a:lnTo>
                    <a:pt x="333" y="137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3" y="131"/>
                  </a:lnTo>
                  <a:lnTo>
                    <a:pt x="333" y="129"/>
                  </a:lnTo>
                  <a:lnTo>
                    <a:pt x="335" y="129"/>
                  </a:lnTo>
                  <a:lnTo>
                    <a:pt x="335" y="127"/>
                  </a:lnTo>
                  <a:lnTo>
                    <a:pt x="337" y="127"/>
                  </a:lnTo>
                  <a:lnTo>
                    <a:pt x="339" y="127"/>
                  </a:lnTo>
                  <a:lnTo>
                    <a:pt x="341" y="127"/>
                  </a:lnTo>
                  <a:lnTo>
                    <a:pt x="343" y="127"/>
                  </a:lnTo>
                  <a:lnTo>
                    <a:pt x="343" y="127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5" y="123"/>
                  </a:lnTo>
                  <a:lnTo>
                    <a:pt x="347" y="123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49" y="127"/>
                  </a:lnTo>
                  <a:lnTo>
                    <a:pt x="349" y="129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9" y="137"/>
                  </a:lnTo>
                  <a:lnTo>
                    <a:pt x="349" y="139"/>
                  </a:lnTo>
                  <a:lnTo>
                    <a:pt x="351" y="139"/>
                  </a:lnTo>
                  <a:lnTo>
                    <a:pt x="351" y="141"/>
                  </a:lnTo>
                  <a:lnTo>
                    <a:pt x="353" y="141"/>
                  </a:lnTo>
                  <a:lnTo>
                    <a:pt x="351" y="141"/>
                  </a:lnTo>
                  <a:lnTo>
                    <a:pt x="351" y="143"/>
                  </a:lnTo>
                  <a:lnTo>
                    <a:pt x="349" y="143"/>
                  </a:lnTo>
                  <a:lnTo>
                    <a:pt x="349" y="145"/>
                  </a:lnTo>
                  <a:lnTo>
                    <a:pt x="347" y="145"/>
                  </a:lnTo>
                  <a:lnTo>
                    <a:pt x="345" y="145"/>
                  </a:lnTo>
                  <a:lnTo>
                    <a:pt x="343" y="145"/>
                  </a:lnTo>
                  <a:lnTo>
                    <a:pt x="343" y="147"/>
                  </a:lnTo>
                  <a:lnTo>
                    <a:pt x="343" y="149"/>
                  </a:lnTo>
                  <a:lnTo>
                    <a:pt x="343" y="149"/>
                  </a:lnTo>
                  <a:lnTo>
                    <a:pt x="343" y="151"/>
                  </a:lnTo>
                  <a:lnTo>
                    <a:pt x="343" y="153"/>
                  </a:lnTo>
                  <a:lnTo>
                    <a:pt x="345" y="155"/>
                  </a:lnTo>
                  <a:lnTo>
                    <a:pt x="345" y="157"/>
                  </a:lnTo>
                  <a:lnTo>
                    <a:pt x="347" y="157"/>
                  </a:lnTo>
                  <a:lnTo>
                    <a:pt x="347" y="155"/>
                  </a:lnTo>
                  <a:lnTo>
                    <a:pt x="349" y="155"/>
                  </a:lnTo>
                  <a:lnTo>
                    <a:pt x="349" y="157"/>
                  </a:lnTo>
                  <a:lnTo>
                    <a:pt x="349" y="159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63"/>
                  </a:lnTo>
                  <a:lnTo>
                    <a:pt x="353" y="163"/>
                  </a:lnTo>
                  <a:lnTo>
                    <a:pt x="355" y="163"/>
                  </a:lnTo>
                  <a:lnTo>
                    <a:pt x="355" y="165"/>
                  </a:lnTo>
                  <a:lnTo>
                    <a:pt x="357" y="165"/>
                  </a:lnTo>
                  <a:lnTo>
                    <a:pt x="359" y="167"/>
                  </a:lnTo>
                  <a:lnTo>
                    <a:pt x="359" y="165"/>
                  </a:lnTo>
                  <a:lnTo>
                    <a:pt x="361" y="165"/>
                  </a:lnTo>
                  <a:lnTo>
                    <a:pt x="361" y="167"/>
                  </a:lnTo>
                  <a:lnTo>
                    <a:pt x="363" y="167"/>
                  </a:lnTo>
                  <a:lnTo>
                    <a:pt x="365" y="167"/>
                  </a:lnTo>
                  <a:lnTo>
                    <a:pt x="367" y="167"/>
                  </a:lnTo>
                  <a:lnTo>
                    <a:pt x="369" y="167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3" y="169"/>
                  </a:lnTo>
                  <a:lnTo>
                    <a:pt x="375" y="169"/>
                  </a:lnTo>
                  <a:lnTo>
                    <a:pt x="377" y="169"/>
                  </a:lnTo>
                  <a:lnTo>
                    <a:pt x="381" y="171"/>
                  </a:lnTo>
                  <a:lnTo>
                    <a:pt x="381" y="169"/>
                  </a:lnTo>
                  <a:lnTo>
                    <a:pt x="383" y="169"/>
                  </a:lnTo>
                  <a:lnTo>
                    <a:pt x="383" y="167"/>
                  </a:lnTo>
                  <a:lnTo>
                    <a:pt x="385" y="167"/>
                  </a:lnTo>
                  <a:lnTo>
                    <a:pt x="387" y="167"/>
                  </a:lnTo>
                  <a:lnTo>
                    <a:pt x="389" y="167"/>
                  </a:lnTo>
                  <a:lnTo>
                    <a:pt x="391" y="167"/>
                  </a:lnTo>
                  <a:lnTo>
                    <a:pt x="391" y="167"/>
                  </a:lnTo>
                  <a:lnTo>
                    <a:pt x="391" y="165"/>
                  </a:lnTo>
                  <a:lnTo>
                    <a:pt x="393" y="163"/>
                  </a:lnTo>
                  <a:lnTo>
                    <a:pt x="395" y="161"/>
                  </a:lnTo>
                  <a:lnTo>
                    <a:pt x="395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5" y="153"/>
                  </a:lnTo>
                  <a:lnTo>
                    <a:pt x="393" y="153"/>
                  </a:lnTo>
                  <a:lnTo>
                    <a:pt x="393" y="151"/>
                  </a:lnTo>
                  <a:lnTo>
                    <a:pt x="393" y="149"/>
                  </a:lnTo>
                  <a:lnTo>
                    <a:pt x="393" y="147"/>
                  </a:lnTo>
                  <a:lnTo>
                    <a:pt x="393" y="145"/>
                  </a:lnTo>
                  <a:lnTo>
                    <a:pt x="393" y="143"/>
                  </a:lnTo>
                  <a:lnTo>
                    <a:pt x="391" y="143"/>
                  </a:lnTo>
                  <a:lnTo>
                    <a:pt x="391" y="141"/>
                  </a:lnTo>
                  <a:lnTo>
                    <a:pt x="391" y="141"/>
                  </a:lnTo>
                  <a:lnTo>
                    <a:pt x="391" y="139"/>
                  </a:lnTo>
                  <a:lnTo>
                    <a:pt x="389" y="139"/>
                  </a:lnTo>
                  <a:lnTo>
                    <a:pt x="389" y="141"/>
                  </a:lnTo>
                  <a:lnTo>
                    <a:pt x="389" y="139"/>
                  </a:lnTo>
                  <a:lnTo>
                    <a:pt x="387" y="137"/>
                  </a:lnTo>
                  <a:lnTo>
                    <a:pt x="387" y="135"/>
                  </a:lnTo>
                  <a:lnTo>
                    <a:pt x="385" y="135"/>
                  </a:lnTo>
                  <a:lnTo>
                    <a:pt x="387" y="135"/>
                  </a:lnTo>
                  <a:lnTo>
                    <a:pt x="387" y="133"/>
                  </a:lnTo>
                  <a:lnTo>
                    <a:pt x="387" y="131"/>
                  </a:lnTo>
                  <a:lnTo>
                    <a:pt x="387" y="129"/>
                  </a:lnTo>
                  <a:lnTo>
                    <a:pt x="389" y="129"/>
                  </a:lnTo>
                  <a:lnTo>
                    <a:pt x="389" y="127"/>
                  </a:lnTo>
                  <a:lnTo>
                    <a:pt x="389" y="125"/>
                  </a:lnTo>
                  <a:lnTo>
                    <a:pt x="391" y="125"/>
                  </a:lnTo>
                  <a:lnTo>
                    <a:pt x="391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5" y="123"/>
                  </a:lnTo>
                  <a:lnTo>
                    <a:pt x="397" y="125"/>
                  </a:lnTo>
                  <a:lnTo>
                    <a:pt x="399" y="125"/>
                  </a:lnTo>
                  <a:lnTo>
                    <a:pt x="401" y="127"/>
                  </a:lnTo>
                  <a:lnTo>
                    <a:pt x="401" y="129"/>
                  </a:lnTo>
                  <a:lnTo>
                    <a:pt x="405" y="129"/>
                  </a:lnTo>
                  <a:lnTo>
                    <a:pt x="407" y="129"/>
                  </a:lnTo>
                  <a:lnTo>
                    <a:pt x="409" y="129"/>
                  </a:lnTo>
                  <a:lnTo>
                    <a:pt x="411" y="127"/>
                  </a:lnTo>
                  <a:lnTo>
                    <a:pt x="413" y="125"/>
                  </a:lnTo>
                  <a:lnTo>
                    <a:pt x="415" y="125"/>
                  </a:lnTo>
                  <a:lnTo>
                    <a:pt x="415" y="123"/>
                  </a:lnTo>
                  <a:lnTo>
                    <a:pt x="417" y="123"/>
                  </a:lnTo>
                  <a:lnTo>
                    <a:pt x="419" y="123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7" y="129"/>
                  </a:lnTo>
                  <a:lnTo>
                    <a:pt x="417" y="131"/>
                  </a:lnTo>
                  <a:lnTo>
                    <a:pt x="417" y="133"/>
                  </a:lnTo>
                  <a:lnTo>
                    <a:pt x="417" y="135"/>
                  </a:lnTo>
                  <a:lnTo>
                    <a:pt x="419" y="135"/>
                  </a:lnTo>
                  <a:lnTo>
                    <a:pt x="419" y="137"/>
                  </a:lnTo>
                  <a:lnTo>
                    <a:pt x="421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7" y="135"/>
                  </a:lnTo>
                  <a:lnTo>
                    <a:pt x="427" y="137"/>
                  </a:lnTo>
                  <a:lnTo>
                    <a:pt x="429" y="137"/>
                  </a:lnTo>
                  <a:lnTo>
                    <a:pt x="431" y="137"/>
                  </a:lnTo>
                  <a:lnTo>
                    <a:pt x="433" y="137"/>
                  </a:lnTo>
                  <a:lnTo>
                    <a:pt x="433" y="135"/>
                  </a:lnTo>
                  <a:lnTo>
                    <a:pt x="435" y="135"/>
                  </a:lnTo>
                  <a:lnTo>
                    <a:pt x="437" y="135"/>
                  </a:lnTo>
                  <a:lnTo>
                    <a:pt x="439" y="135"/>
                  </a:lnTo>
                  <a:lnTo>
                    <a:pt x="441" y="135"/>
                  </a:lnTo>
                  <a:lnTo>
                    <a:pt x="441" y="135"/>
                  </a:lnTo>
                  <a:lnTo>
                    <a:pt x="443" y="133"/>
                  </a:lnTo>
                  <a:lnTo>
                    <a:pt x="445" y="131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9" y="129"/>
                  </a:lnTo>
                  <a:lnTo>
                    <a:pt x="451" y="125"/>
                  </a:lnTo>
                  <a:lnTo>
                    <a:pt x="453" y="123"/>
                  </a:lnTo>
                  <a:lnTo>
                    <a:pt x="453" y="121"/>
                  </a:lnTo>
                  <a:lnTo>
                    <a:pt x="455" y="119"/>
                  </a:lnTo>
                  <a:lnTo>
                    <a:pt x="457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7" y="115"/>
                  </a:lnTo>
                  <a:lnTo>
                    <a:pt x="457" y="113"/>
                  </a:lnTo>
                  <a:lnTo>
                    <a:pt x="459" y="113"/>
                  </a:lnTo>
                  <a:lnTo>
                    <a:pt x="461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6"/>
                  </a:lnTo>
                  <a:lnTo>
                    <a:pt x="467" y="106"/>
                  </a:lnTo>
                  <a:lnTo>
                    <a:pt x="469" y="108"/>
                  </a:lnTo>
                  <a:lnTo>
                    <a:pt x="469" y="110"/>
                  </a:lnTo>
                  <a:lnTo>
                    <a:pt x="471" y="110"/>
                  </a:lnTo>
                  <a:lnTo>
                    <a:pt x="473" y="110"/>
                  </a:lnTo>
                  <a:lnTo>
                    <a:pt x="473" y="113"/>
                  </a:lnTo>
                  <a:lnTo>
                    <a:pt x="475" y="113"/>
                  </a:lnTo>
                  <a:lnTo>
                    <a:pt x="477" y="113"/>
                  </a:lnTo>
                  <a:lnTo>
                    <a:pt x="479" y="113"/>
                  </a:lnTo>
                  <a:lnTo>
                    <a:pt x="481" y="113"/>
                  </a:lnTo>
                  <a:lnTo>
                    <a:pt x="483" y="113"/>
                  </a:lnTo>
                  <a:lnTo>
                    <a:pt x="485" y="113"/>
                  </a:lnTo>
                  <a:lnTo>
                    <a:pt x="487" y="113"/>
                  </a:lnTo>
                  <a:lnTo>
                    <a:pt x="487" y="115"/>
                  </a:lnTo>
                  <a:lnTo>
                    <a:pt x="487" y="117"/>
                  </a:lnTo>
                  <a:lnTo>
                    <a:pt x="485" y="117"/>
                  </a:lnTo>
                  <a:lnTo>
                    <a:pt x="485" y="119"/>
                  </a:lnTo>
                  <a:lnTo>
                    <a:pt x="485" y="117"/>
                  </a:lnTo>
                  <a:lnTo>
                    <a:pt x="485" y="119"/>
                  </a:lnTo>
                  <a:lnTo>
                    <a:pt x="483" y="119"/>
                  </a:lnTo>
                  <a:lnTo>
                    <a:pt x="483" y="119"/>
                  </a:lnTo>
                  <a:lnTo>
                    <a:pt x="485" y="119"/>
                  </a:lnTo>
                  <a:lnTo>
                    <a:pt x="485" y="121"/>
                  </a:lnTo>
                  <a:lnTo>
                    <a:pt x="487" y="121"/>
                  </a:lnTo>
                  <a:lnTo>
                    <a:pt x="487" y="123"/>
                  </a:lnTo>
                  <a:lnTo>
                    <a:pt x="489" y="123"/>
                  </a:lnTo>
                  <a:lnTo>
                    <a:pt x="489" y="125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5" y="127"/>
                  </a:lnTo>
                  <a:lnTo>
                    <a:pt x="497" y="127"/>
                  </a:lnTo>
                  <a:lnTo>
                    <a:pt x="497" y="129"/>
                  </a:lnTo>
                  <a:lnTo>
                    <a:pt x="499" y="129"/>
                  </a:lnTo>
                  <a:lnTo>
                    <a:pt x="501" y="129"/>
                  </a:lnTo>
                  <a:lnTo>
                    <a:pt x="503" y="129"/>
                  </a:lnTo>
                  <a:lnTo>
                    <a:pt x="505" y="129"/>
                  </a:lnTo>
                  <a:lnTo>
                    <a:pt x="507" y="129"/>
                  </a:lnTo>
                  <a:lnTo>
                    <a:pt x="509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5" y="119"/>
                  </a:lnTo>
                  <a:lnTo>
                    <a:pt x="537" y="119"/>
                  </a:lnTo>
                  <a:lnTo>
                    <a:pt x="537" y="117"/>
                  </a:lnTo>
                  <a:lnTo>
                    <a:pt x="539" y="115"/>
                  </a:lnTo>
                  <a:lnTo>
                    <a:pt x="541" y="115"/>
                  </a:lnTo>
                  <a:lnTo>
                    <a:pt x="543" y="113"/>
                  </a:lnTo>
                  <a:lnTo>
                    <a:pt x="545" y="113"/>
                  </a:lnTo>
                  <a:lnTo>
                    <a:pt x="547" y="110"/>
                  </a:lnTo>
                  <a:lnTo>
                    <a:pt x="549" y="110"/>
                  </a:lnTo>
                  <a:lnTo>
                    <a:pt x="549" y="108"/>
                  </a:lnTo>
                  <a:lnTo>
                    <a:pt x="551" y="106"/>
                  </a:lnTo>
                  <a:lnTo>
                    <a:pt x="553" y="104"/>
                  </a:lnTo>
                  <a:lnTo>
                    <a:pt x="553" y="102"/>
                  </a:lnTo>
                  <a:lnTo>
                    <a:pt x="553" y="100"/>
                  </a:lnTo>
                  <a:lnTo>
                    <a:pt x="555" y="100"/>
                  </a:lnTo>
                  <a:lnTo>
                    <a:pt x="557" y="100"/>
                  </a:lnTo>
                  <a:lnTo>
                    <a:pt x="557" y="98"/>
                  </a:lnTo>
                  <a:lnTo>
                    <a:pt x="557" y="96"/>
                  </a:lnTo>
                  <a:lnTo>
                    <a:pt x="559" y="96"/>
                  </a:lnTo>
                  <a:lnTo>
                    <a:pt x="559" y="94"/>
                  </a:lnTo>
                  <a:lnTo>
                    <a:pt x="561" y="94"/>
                  </a:lnTo>
                  <a:lnTo>
                    <a:pt x="563" y="94"/>
                  </a:lnTo>
                  <a:lnTo>
                    <a:pt x="565" y="94"/>
                  </a:lnTo>
                  <a:lnTo>
                    <a:pt x="567" y="94"/>
                  </a:lnTo>
                  <a:lnTo>
                    <a:pt x="569" y="94"/>
                  </a:lnTo>
                  <a:lnTo>
                    <a:pt x="571" y="94"/>
                  </a:lnTo>
                  <a:lnTo>
                    <a:pt x="571" y="96"/>
                  </a:lnTo>
                  <a:lnTo>
                    <a:pt x="573" y="96"/>
                  </a:lnTo>
                  <a:lnTo>
                    <a:pt x="573" y="98"/>
                  </a:lnTo>
                  <a:lnTo>
                    <a:pt x="575" y="98"/>
                  </a:lnTo>
                  <a:lnTo>
                    <a:pt x="575" y="100"/>
                  </a:lnTo>
                  <a:lnTo>
                    <a:pt x="577" y="100"/>
                  </a:lnTo>
                  <a:lnTo>
                    <a:pt x="577" y="102"/>
                  </a:lnTo>
                  <a:lnTo>
                    <a:pt x="577" y="104"/>
                  </a:lnTo>
                  <a:lnTo>
                    <a:pt x="577" y="106"/>
                  </a:lnTo>
                  <a:lnTo>
                    <a:pt x="579" y="106"/>
                  </a:lnTo>
                  <a:lnTo>
                    <a:pt x="581" y="106"/>
                  </a:lnTo>
                  <a:lnTo>
                    <a:pt x="583" y="106"/>
                  </a:lnTo>
                  <a:lnTo>
                    <a:pt x="585" y="106"/>
                  </a:lnTo>
                  <a:lnTo>
                    <a:pt x="585" y="108"/>
                  </a:lnTo>
                  <a:lnTo>
                    <a:pt x="585" y="108"/>
                  </a:lnTo>
                  <a:lnTo>
                    <a:pt x="587" y="110"/>
                  </a:lnTo>
                  <a:lnTo>
                    <a:pt x="589" y="108"/>
                  </a:lnTo>
                  <a:lnTo>
                    <a:pt x="591" y="108"/>
                  </a:lnTo>
                  <a:lnTo>
                    <a:pt x="593" y="106"/>
                  </a:lnTo>
                  <a:lnTo>
                    <a:pt x="595" y="104"/>
                  </a:lnTo>
                  <a:lnTo>
                    <a:pt x="597" y="102"/>
                  </a:lnTo>
                  <a:lnTo>
                    <a:pt x="597" y="100"/>
                  </a:lnTo>
                  <a:lnTo>
                    <a:pt x="599" y="100"/>
                  </a:lnTo>
                  <a:lnTo>
                    <a:pt x="599" y="98"/>
                  </a:lnTo>
                  <a:lnTo>
                    <a:pt x="601" y="94"/>
                  </a:lnTo>
                  <a:lnTo>
                    <a:pt x="603" y="90"/>
                  </a:lnTo>
                  <a:lnTo>
                    <a:pt x="603" y="88"/>
                  </a:lnTo>
                  <a:lnTo>
                    <a:pt x="605" y="86"/>
                  </a:lnTo>
                  <a:lnTo>
                    <a:pt x="605" y="84"/>
                  </a:lnTo>
                  <a:lnTo>
                    <a:pt x="605" y="82"/>
                  </a:lnTo>
                  <a:lnTo>
                    <a:pt x="603" y="82"/>
                  </a:lnTo>
                  <a:lnTo>
                    <a:pt x="601" y="80"/>
                  </a:lnTo>
                  <a:lnTo>
                    <a:pt x="599" y="80"/>
                  </a:lnTo>
                  <a:lnTo>
                    <a:pt x="597" y="80"/>
                  </a:lnTo>
                  <a:lnTo>
                    <a:pt x="597" y="78"/>
                  </a:lnTo>
                  <a:lnTo>
                    <a:pt x="597" y="76"/>
                  </a:lnTo>
                  <a:lnTo>
                    <a:pt x="599" y="76"/>
                  </a:lnTo>
                  <a:lnTo>
                    <a:pt x="601" y="74"/>
                  </a:lnTo>
                  <a:lnTo>
                    <a:pt x="601" y="72"/>
                  </a:lnTo>
                  <a:lnTo>
                    <a:pt x="603" y="72"/>
                  </a:lnTo>
                  <a:lnTo>
                    <a:pt x="603" y="70"/>
                  </a:lnTo>
                  <a:lnTo>
                    <a:pt x="603" y="70"/>
                  </a:lnTo>
                  <a:lnTo>
                    <a:pt x="603" y="68"/>
                  </a:lnTo>
                  <a:lnTo>
                    <a:pt x="603" y="66"/>
                  </a:lnTo>
                  <a:lnTo>
                    <a:pt x="605" y="66"/>
                  </a:lnTo>
                  <a:lnTo>
                    <a:pt x="605" y="64"/>
                  </a:lnTo>
                  <a:lnTo>
                    <a:pt x="605" y="62"/>
                  </a:lnTo>
                  <a:lnTo>
                    <a:pt x="607" y="60"/>
                  </a:lnTo>
                  <a:lnTo>
                    <a:pt x="607" y="58"/>
                  </a:lnTo>
                  <a:lnTo>
                    <a:pt x="607" y="56"/>
                  </a:lnTo>
                  <a:lnTo>
                    <a:pt x="607" y="54"/>
                  </a:lnTo>
                  <a:lnTo>
                    <a:pt x="607" y="52"/>
                  </a:lnTo>
                  <a:lnTo>
                    <a:pt x="607" y="50"/>
                  </a:lnTo>
                  <a:lnTo>
                    <a:pt x="607" y="48"/>
                  </a:lnTo>
                  <a:lnTo>
                    <a:pt x="607" y="46"/>
                  </a:lnTo>
                  <a:lnTo>
                    <a:pt x="605" y="46"/>
                  </a:lnTo>
                  <a:lnTo>
                    <a:pt x="605" y="44"/>
                  </a:lnTo>
                  <a:lnTo>
                    <a:pt x="605" y="42"/>
                  </a:lnTo>
                  <a:lnTo>
                    <a:pt x="603" y="42"/>
                  </a:lnTo>
                  <a:lnTo>
                    <a:pt x="603" y="40"/>
                  </a:lnTo>
                  <a:lnTo>
                    <a:pt x="601" y="38"/>
                  </a:lnTo>
                  <a:lnTo>
                    <a:pt x="599" y="38"/>
                  </a:lnTo>
                  <a:lnTo>
                    <a:pt x="599" y="36"/>
                  </a:lnTo>
                  <a:lnTo>
                    <a:pt x="597" y="36"/>
                  </a:lnTo>
                  <a:lnTo>
                    <a:pt x="595" y="36"/>
                  </a:lnTo>
                  <a:lnTo>
                    <a:pt x="593" y="36"/>
                  </a:lnTo>
                  <a:lnTo>
                    <a:pt x="593" y="34"/>
                  </a:lnTo>
                  <a:lnTo>
                    <a:pt x="591" y="34"/>
                  </a:lnTo>
                  <a:lnTo>
                    <a:pt x="589" y="34"/>
                  </a:lnTo>
                  <a:lnTo>
                    <a:pt x="587" y="34"/>
                  </a:lnTo>
                  <a:lnTo>
                    <a:pt x="585" y="34"/>
                  </a:lnTo>
                  <a:lnTo>
                    <a:pt x="585" y="34"/>
                  </a:lnTo>
                  <a:lnTo>
                    <a:pt x="583" y="34"/>
                  </a:lnTo>
                  <a:lnTo>
                    <a:pt x="581" y="34"/>
                  </a:lnTo>
                  <a:lnTo>
                    <a:pt x="579" y="34"/>
                  </a:lnTo>
                  <a:lnTo>
                    <a:pt x="577" y="32"/>
                  </a:lnTo>
                  <a:lnTo>
                    <a:pt x="575" y="30"/>
                  </a:lnTo>
                  <a:lnTo>
                    <a:pt x="573" y="30"/>
                  </a:lnTo>
                  <a:lnTo>
                    <a:pt x="571" y="30"/>
                  </a:lnTo>
                  <a:lnTo>
                    <a:pt x="569" y="30"/>
                  </a:lnTo>
                  <a:lnTo>
                    <a:pt x="567" y="30"/>
                  </a:lnTo>
                  <a:lnTo>
                    <a:pt x="565" y="30"/>
                  </a:lnTo>
                  <a:lnTo>
                    <a:pt x="563" y="30"/>
                  </a:lnTo>
                  <a:lnTo>
                    <a:pt x="561" y="30"/>
                  </a:lnTo>
                  <a:lnTo>
                    <a:pt x="559" y="28"/>
                  </a:lnTo>
                  <a:lnTo>
                    <a:pt x="559" y="26"/>
                  </a:lnTo>
                  <a:lnTo>
                    <a:pt x="559" y="24"/>
                  </a:lnTo>
                  <a:lnTo>
                    <a:pt x="559" y="22"/>
                  </a:lnTo>
                  <a:lnTo>
                    <a:pt x="557" y="22"/>
                  </a:lnTo>
                  <a:lnTo>
                    <a:pt x="555" y="22"/>
                  </a:lnTo>
                  <a:lnTo>
                    <a:pt x="553" y="22"/>
                  </a:lnTo>
                  <a:lnTo>
                    <a:pt x="553" y="20"/>
                  </a:lnTo>
                  <a:lnTo>
                    <a:pt x="551" y="18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3" y="12"/>
                  </a:lnTo>
                  <a:lnTo>
                    <a:pt x="553" y="10"/>
                  </a:lnTo>
                  <a:lnTo>
                    <a:pt x="555" y="10"/>
                  </a:lnTo>
                  <a:lnTo>
                    <a:pt x="555" y="8"/>
                  </a:lnTo>
                  <a:lnTo>
                    <a:pt x="557" y="8"/>
                  </a:lnTo>
                  <a:lnTo>
                    <a:pt x="557" y="6"/>
                  </a:lnTo>
                  <a:lnTo>
                    <a:pt x="557" y="4"/>
                  </a:lnTo>
                  <a:lnTo>
                    <a:pt x="559" y="4"/>
                  </a:lnTo>
                  <a:lnTo>
                    <a:pt x="561" y="4"/>
                  </a:lnTo>
                  <a:lnTo>
                    <a:pt x="561" y="2"/>
                  </a:lnTo>
                  <a:lnTo>
                    <a:pt x="563" y="2"/>
                  </a:lnTo>
                  <a:lnTo>
                    <a:pt x="565" y="2"/>
                  </a:lnTo>
                  <a:lnTo>
                    <a:pt x="567" y="2"/>
                  </a:lnTo>
                  <a:lnTo>
                    <a:pt x="567" y="0"/>
                  </a:lnTo>
                  <a:lnTo>
                    <a:pt x="569" y="0"/>
                  </a:lnTo>
                  <a:lnTo>
                    <a:pt x="571" y="0"/>
                  </a:lnTo>
                  <a:lnTo>
                    <a:pt x="573" y="0"/>
                  </a:lnTo>
                  <a:lnTo>
                    <a:pt x="575" y="0"/>
                  </a:lnTo>
                  <a:lnTo>
                    <a:pt x="577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6"/>
            <p:cNvSpPr>
              <a:spLocks noEditPoints="1"/>
            </p:cNvSpPr>
            <p:nvPr/>
          </p:nvSpPr>
          <p:spPr bwMode="auto">
            <a:xfrm>
              <a:off x="5034792" y="1491754"/>
              <a:ext cx="2152284" cy="1378217"/>
            </a:xfrm>
            <a:custGeom>
              <a:avLst/>
              <a:gdLst>
                <a:gd name="T0" fmla="*/ 1327 w 1824"/>
                <a:gd name="T1" fmla="*/ 868 h 1168"/>
                <a:gd name="T2" fmla="*/ 1822 w 1824"/>
                <a:gd name="T3" fmla="*/ 763 h 1168"/>
                <a:gd name="T4" fmla="*/ 1760 w 1824"/>
                <a:gd name="T5" fmla="*/ 731 h 1168"/>
                <a:gd name="T6" fmla="*/ 1760 w 1824"/>
                <a:gd name="T7" fmla="*/ 685 h 1168"/>
                <a:gd name="T8" fmla="*/ 1445 w 1824"/>
                <a:gd name="T9" fmla="*/ 693 h 1168"/>
                <a:gd name="T10" fmla="*/ 631 w 1824"/>
                <a:gd name="T11" fmla="*/ 671 h 1168"/>
                <a:gd name="T12" fmla="*/ 1405 w 1824"/>
                <a:gd name="T13" fmla="*/ 633 h 1168"/>
                <a:gd name="T14" fmla="*/ 1733 w 1824"/>
                <a:gd name="T15" fmla="*/ 661 h 1168"/>
                <a:gd name="T16" fmla="*/ 1703 w 1824"/>
                <a:gd name="T17" fmla="*/ 669 h 1168"/>
                <a:gd name="T18" fmla="*/ 1445 w 1824"/>
                <a:gd name="T19" fmla="*/ 641 h 1168"/>
                <a:gd name="T20" fmla="*/ 1449 w 1824"/>
                <a:gd name="T21" fmla="*/ 619 h 1168"/>
                <a:gd name="T22" fmla="*/ 889 w 1824"/>
                <a:gd name="T23" fmla="*/ 645 h 1168"/>
                <a:gd name="T24" fmla="*/ 955 w 1824"/>
                <a:gd name="T25" fmla="*/ 569 h 1168"/>
                <a:gd name="T26" fmla="*/ 1009 w 1824"/>
                <a:gd name="T27" fmla="*/ 617 h 1168"/>
                <a:gd name="T28" fmla="*/ 939 w 1824"/>
                <a:gd name="T29" fmla="*/ 653 h 1168"/>
                <a:gd name="T30" fmla="*/ 1075 w 1824"/>
                <a:gd name="T31" fmla="*/ 555 h 1168"/>
                <a:gd name="T32" fmla="*/ 1031 w 1824"/>
                <a:gd name="T33" fmla="*/ 523 h 1168"/>
                <a:gd name="T34" fmla="*/ 168 w 1824"/>
                <a:gd name="T35" fmla="*/ 479 h 1168"/>
                <a:gd name="T36" fmla="*/ 124 w 1824"/>
                <a:gd name="T37" fmla="*/ 463 h 1168"/>
                <a:gd name="T38" fmla="*/ 352 w 1824"/>
                <a:gd name="T39" fmla="*/ 348 h 1168"/>
                <a:gd name="T40" fmla="*/ 1459 w 1824"/>
                <a:gd name="T41" fmla="*/ 336 h 1168"/>
                <a:gd name="T42" fmla="*/ 1565 w 1824"/>
                <a:gd name="T43" fmla="*/ 334 h 1168"/>
                <a:gd name="T44" fmla="*/ 1491 w 1824"/>
                <a:gd name="T45" fmla="*/ 362 h 1168"/>
                <a:gd name="T46" fmla="*/ 288 w 1824"/>
                <a:gd name="T47" fmla="*/ 336 h 1168"/>
                <a:gd name="T48" fmla="*/ 234 w 1824"/>
                <a:gd name="T49" fmla="*/ 218 h 1168"/>
                <a:gd name="T50" fmla="*/ 1105 w 1824"/>
                <a:gd name="T51" fmla="*/ 252 h 1168"/>
                <a:gd name="T52" fmla="*/ 1221 w 1824"/>
                <a:gd name="T53" fmla="*/ 312 h 1168"/>
                <a:gd name="T54" fmla="*/ 1331 w 1824"/>
                <a:gd name="T55" fmla="*/ 346 h 1168"/>
                <a:gd name="T56" fmla="*/ 1407 w 1824"/>
                <a:gd name="T57" fmla="*/ 395 h 1168"/>
                <a:gd name="T58" fmla="*/ 1471 w 1824"/>
                <a:gd name="T59" fmla="*/ 433 h 1168"/>
                <a:gd name="T60" fmla="*/ 1595 w 1824"/>
                <a:gd name="T61" fmla="*/ 505 h 1168"/>
                <a:gd name="T62" fmla="*/ 1573 w 1824"/>
                <a:gd name="T63" fmla="*/ 579 h 1168"/>
                <a:gd name="T64" fmla="*/ 1661 w 1824"/>
                <a:gd name="T65" fmla="*/ 571 h 1168"/>
                <a:gd name="T66" fmla="*/ 1641 w 1824"/>
                <a:gd name="T67" fmla="*/ 615 h 1168"/>
                <a:gd name="T68" fmla="*/ 1569 w 1824"/>
                <a:gd name="T69" fmla="*/ 621 h 1168"/>
                <a:gd name="T70" fmla="*/ 1483 w 1824"/>
                <a:gd name="T71" fmla="*/ 609 h 1168"/>
                <a:gd name="T72" fmla="*/ 1383 w 1824"/>
                <a:gd name="T73" fmla="*/ 627 h 1168"/>
                <a:gd name="T74" fmla="*/ 1417 w 1824"/>
                <a:gd name="T75" fmla="*/ 705 h 1168"/>
                <a:gd name="T76" fmla="*/ 1305 w 1824"/>
                <a:gd name="T77" fmla="*/ 653 h 1168"/>
                <a:gd name="T78" fmla="*/ 1199 w 1824"/>
                <a:gd name="T79" fmla="*/ 629 h 1168"/>
                <a:gd name="T80" fmla="*/ 1117 w 1824"/>
                <a:gd name="T81" fmla="*/ 541 h 1168"/>
                <a:gd name="T82" fmla="*/ 1015 w 1824"/>
                <a:gd name="T83" fmla="*/ 495 h 1168"/>
                <a:gd name="T84" fmla="*/ 913 w 1824"/>
                <a:gd name="T85" fmla="*/ 553 h 1168"/>
                <a:gd name="T86" fmla="*/ 865 w 1824"/>
                <a:gd name="T87" fmla="*/ 527 h 1168"/>
                <a:gd name="T88" fmla="*/ 739 w 1824"/>
                <a:gd name="T89" fmla="*/ 503 h 1168"/>
                <a:gd name="T90" fmla="*/ 723 w 1824"/>
                <a:gd name="T91" fmla="*/ 419 h 1168"/>
                <a:gd name="T92" fmla="*/ 585 w 1824"/>
                <a:gd name="T93" fmla="*/ 447 h 1168"/>
                <a:gd name="T94" fmla="*/ 458 w 1824"/>
                <a:gd name="T95" fmla="*/ 461 h 1168"/>
                <a:gd name="T96" fmla="*/ 384 w 1824"/>
                <a:gd name="T97" fmla="*/ 385 h 1168"/>
                <a:gd name="T98" fmla="*/ 464 w 1824"/>
                <a:gd name="T99" fmla="*/ 340 h 1168"/>
                <a:gd name="T100" fmla="*/ 597 w 1824"/>
                <a:gd name="T101" fmla="*/ 330 h 1168"/>
                <a:gd name="T102" fmla="*/ 677 w 1824"/>
                <a:gd name="T103" fmla="*/ 332 h 1168"/>
                <a:gd name="T104" fmla="*/ 775 w 1824"/>
                <a:gd name="T105" fmla="*/ 272 h 1168"/>
                <a:gd name="T106" fmla="*/ 915 w 1824"/>
                <a:gd name="T107" fmla="*/ 290 h 1168"/>
                <a:gd name="T108" fmla="*/ 987 w 1824"/>
                <a:gd name="T109" fmla="*/ 284 h 1168"/>
                <a:gd name="T110" fmla="*/ 1115 w 1824"/>
                <a:gd name="T111" fmla="*/ 338 h 1168"/>
                <a:gd name="T112" fmla="*/ 1023 w 1824"/>
                <a:gd name="T113" fmla="*/ 212 h 1168"/>
                <a:gd name="T114" fmla="*/ 799 w 1824"/>
                <a:gd name="T115" fmla="*/ 88 h 1168"/>
                <a:gd name="T116" fmla="*/ 805 w 1824"/>
                <a:gd name="T117" fmla="*/ 122 h 1168"/>
                <a:gd name="T118" fmla="*/ 1269 w 1824"/>
                <a:gd name="T119" fmla="*/ 144 h 1168"/>
                <a:gd name="T120" fmla="*/ 1173 w 1824"/>
                <a:gd name="T121" fmla="*/ 86 h 1168"/>
                <a:gd name="T122" fmla="*/ 326 w 1824"/>
                <a:gd name="T123" fmla="*/ 40 h 1168"/>
                <a:gd name="T124" fmla="*/ 1207 w 1824"/>
                <a:gd name="T125" fmla="*/ 3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4" h="1168">
                  <a:moveTo>
                    <a:pt x="1571" y="1152"/>
                  </a:moveTo>
                  <a:lnTo>
                    <a:pt x="1573" y="1152"/>
                  </a:lnTo>
                  <a:lnTo>
                    <a:pt x="1573" y="1154"/>
                  </a:lnTo>
                  <a:lnTo>
                    <a:pt x="1575" y="1154"/>
                  </a:lnTo>
                  <a:lnTo>
                    <a:pt x="1575" y="1156"/>
                  </a:lnTo>
                  <a:lnTo>
                    <a:pt x="1577" y="1156"/>
                  </a:lnTo>
                  <a:lnTo>
                    <a:pt x="1575" y="1156"/>
                  </a:lnTo>
                  <a:lnTo>
                    <a:pt x="1577" y="1156"/>
                  </a:lnTo>
                  <a:lnTo>
                    <a:pt x="1577" y="1158"/>
                  </a:lnTo>
                  <a:lnTo>
                    <a:pt x="1577" y="1160"/>
                  </a:lnTo>
                  <a:lnTo>
                    <a:pt x="1579" y="1160"/>
                  </a:lnTo>
                  <a:lnTo>
                    <a:pt x="1579" y="1162"/>
                  </a:lnTo>
                  <a:lnTo>
                    <a:pt x="1579" y="1164"/>
                  </a:lnTo>
                  <a:lnTo>
                    <a:pt x="1579" y="1166"/>
                  </a:lnTo>
                  <a:lnTo>
                    <a:pt x="1577" y="1166"/>
                  </a:lnTo>
                  <a:lnTo>
                    <a:pt x="1577" y="1168"/>
                  </a:lnTo>
                  <a:lnTo>
                    <a:pt x="1575" y="1166"/>
                  </a:lnTo>
                  <a:lnTo>
                    <a:pt x="1573" y="1166"/>
                  </a:lnTo>
                  <a:lnTo>
                    <a:pt x="1571" y="1166"/>
                  </a:lnTo>
                  <a:lnTo>
                    <a:pt x="1569" y="1166"/>
                  </a:lnTo>
                  <a:lnTo>
                    <a:pt x="1569" y="1164"/>
                  </a:lnTo>
                  <a:lnTo>
                    <a:pt x="1567" y="1164"/>
                  </a:lnTo>
                  <a:lnTo>
                    <a:pt x="1565" y="1164"/>
                  </a:lnTo>
                  <a:lnTo>
                    <a:pt x="1565" y="1162"/>
                  </a:lnTo>
                  <a:lnTo>
                    <a:pt x="1565" y="1160"/>
                  </a:lnTo>
                  <a:lnTo>
                    <a:pt x="1563" y="1160"/>
                  </a:lnTo>
                  <a:lnTo>
                    <a:pt x="1563" y="1158"/>
                  </a:lnTo>
                  <a:lnTo>
                    <a:pt x="1565" y="1158"/>
                  </a:lnTo>
                  <a:lnTo>
                    <a:pt x="1563" y="1158"/>
                  </a:lnTo>
                  <a:lnTo>
                    <a:pt x="1561" y="1156"/>
                  </a:lnTo>
                  <a:lnTo>
                    <a:pt x="1563" y="1156"/>
                  </a:lnTo>
                  <a:lnTo>
                    <a:pt x="1561" y="1156"/>
                  </a:lnTo>
                  <a:lnTo>
                    <a:pt x="1561" y="1154"/>
                  </a:lnTo>
                  <a:lnTo>
                    <a:pt x="1563" y="1154"/>
                  </a:lnTo>
                  <a:lnTo>
                    <a:pt x="1565" y="1152"/>
                  </a:lnTo>
                  <a:lnTo>
                    <a:pt x="1567" y="1152"/>
                  </a:lnTo>
                  <a:lnTo>
                    <a:pt x="1569" y="1152"/>
                  </a:lnTo>
                  <a:lnTo>
                    <a:pt x="1571" y="1152"/>
                  </a:lnTo>
                  <a:close/>
                  <a:moveTo>
                    <a:pt x="1331" y="880"/>
                  </a:moveTo>
                  <a:lnTo>
                    <a:pt x="1331" y="882"/>
                  </a:lnTo>
                  <a:lnTo>
                    <a:pt x="1329" y="882"/>
                  </a:lnTo>
                  <a:lnTo>
                    <a:pt x="1329" y="880"/>
                  </a:lnTo>
                  <a:lnTo>
                    <a:pt x="1329" y="878"/>
                  </a:lnTo>
                  <a:lnTo>
                    <a:pt x="1329" y="880"/>
                  </a:lnTo>
                  <a:lnTo>
                    <a:pt x="1331" y="880"/>
                  </a:lnTo>
                  <a:close/>
                  <a:moveTo>
                    <a:pt x="1359" y="876"/>
                  </a:moveTo>
                  <a:lnTo>
                    <a:pt x="1361" y="876"/>
                  </a:lnTo>
                  <a:lnTo>
                    <a:pt x="1361" y="878"/>
                  </a:lnTo>
                  <a:lnTo>
                    <a:pt x="1361" y="880"/>
                  </a:lnTo>
                  <a:lnTo>
                    <a:pt x="1359" y="880"/>
                  </a:lnTo>
                  <a:lnTo>
                    <a:pt x="1359" y="882"/>
                  </a:lnTo>
                  <a:lnTo>
                    <a:pt x="1357" y="882"/>
                  </a:lnTo>
                  <a:lnTo>
                    <a:pt x="1357" y="884"/>
                  </a:lnTo>
                  <a:lnTo>
                    <a:pt x="1357" y="886"/>
                  </a:lnTo>
                  <a:lnTo>
                    <a:pt x="1355" y="886"/>
                  </a:lnTo>
                  <a:lnTo>
                    <a:pt x="1355" y="888"/>
                  </a:lnTo>
                  <a:lnTo>
                    <a:pt x="1355" y="890"/>
                  </a:lnTo>
                  <a:lnTo>
                    <a:pt x="1353" y="890"/>
                  </a:lnTo>
                  <a:lnTo>
                    <a:pt x="1353" y="892"/>
                  </a:lnTo>
                  <a:lnTo>
                    <a:pt x="1351" y="892"/>
                  </a:lnTo>
                  <a:lnTo>
                    <a:pt x="1349" y="892"/>
                  </a:lnTo>
                  <a:lnTo>
                    <a:pt x="1347" y="892"/>
                  </a:lnTo>
                  <a:lnTo>
                    <a:pt x="1345" y="892"/>
                  </a:lnTo>
                  <a:lnTo>
                    <a:pt x="1343" y="892"/>
                  </a:lnTo>
                  <a:lnTo>
                    <a:pt x="1343" y="890"/>
                  </a:lnTo>
                  <a:lnTo>
                    <a:pt x="1341" y="890"/>
                  </a:lnTo>
                  <a:lnTo>
                    <a:pt x="1341" y="888"/>
                  </a:lnTo>
                  <a:lnTo>
                    <a:pt x="1339" y="888"/>
                  </a:lnTo>
                  <a:lnTo>
                    <a:pt x="1339" y="886"/>
                  </a:lnTo>
                  <a:lnTo>
                    <a:pt x="1337" y="886"/>
                  </a:lnTo>
                  <a:lnTo>
                    <a:pt x="1337" y="884"/>
                  </a:lnTo>
                  <a:lnTo>
                    <a:pt x="1335" y="884"/>
                  </a:lnTo>
                  <a:lnTo>
                    <a:pt x="1335" y="882"/>
                  </a:lnTo>
                  <a:lnTo>
                    <a:pt x="1333" y="882"/>
                  </a:lnTo>
                  <a:lnTo>
                    <a:pt x="1331" y="880"/>
                  </a:lnTo>
                  <a:lnTo>
                    <a:pt x="1331" y="878"/>
                  </a:lnTo>
                  <a:lnTo>
                    <a:pt x="1333" y="878"/>
                  </a:lnTo>
                  <a:lnTo>
                    <a:pt x="1335" y="878"/>
                  </a:lnTo>
                  <a:lnTo>
                    <a:pt x="1337" y="878"/>
                  </a:lnTo>
                  <a:lnTo>
                    <a:pt x="1339" y="878"/>
                  </a:lnTo>
                  <a:lnTo>
                    <a:pt x="1341" y="878"/>
                  </a:lnTo>
                  <a:lnTo>
                    <a:pt x="1343" y="876"/>
                  </a:lnTo>
                  <a:lnTo>
                    <a:pt x="1345" y="876"/>
                  </a:lnTo>
                  <a:lnTo>
                    <a:pt x="1347" y="876"/>
                  </a:lnTo>
                  <a:lnTo>
                    <a:pt x="1349" y="876"/>
                  </a:lnTo>
                  <a:lnTo>
                    <a:pt x="1351" y="876"/>
                  </a:lnTo>
                  <a:lnTo>
                    <a:pt x="1353" y="876"/>
                  </a:lnTo>
                  <a:lnTo>
                    <a:pt x="1353" y="874"/>
                  </a:lnTo>
                  <a:lnTo>
                    <a:pt x="1355" y="874"/>
                  </a:lnTo>
                  <a:lnTo>
                    <a:pt x="1357" y="874"/>
                  </a:lnTo>
                  <a:lnTo>
                    <a:pt x="1359" y="874"/>
                  </a:lnTo>
                  <a:lnTo>
                    <a:pt x="1359" y="876"/>
                  </a:lnTo>
                  <a:close/>
                  <a:moveTo>
                    <a:pt x="1309" y="856"/>
                  </a:moveTo>
                  <a:lnTo>
                    <a:pt x="1311" y="858"/>
                  </a:lnTo>
                  <a:lnTo>
                    <a:pt x="1313" y="856"/>
                  </a:lnTo>
                  <a:lnTo>
                    <a:pt x="1315" y="858"/>
                  </a:lnTo>
                  <a:lnTo>
                    <a:pt x="1317" y="858"/>
                  </a:lnTo>
                  <a:lnTo>
                    <a:pt x="1319" y="860"/>
                  </a:lnTo>
                  <a:lnTo>
                    <a:pt x="1323" y="862"/>
                  </a:lnTo>
                  <a:lnTo>
                    <a:pt x="1323" y="864"/>
                  </a:lnTo>
                  <a:lnTo>
                    <a:pt x="1323" y="866"/>
                  </a:lnTo>
                  <a:lnTo>
                    <a:pt x="1325" y="866"/>
                  </a:lnTo>
                  <a:lnTo>
                    <a:pt x="1327" y="868"/>
                  </a:lnTo>
                  <a:lnTo>
                    <a:pt x="1329" y="868"/>
                  </a:lnTo>
                  <a:lnTo>
                    <a:pt x="1329" y="870"/>
                  </a:lnTo>
                  <a:lnTo>
                    <a:pt x="1331" y="870"/>
                  </a:lnTo>
                  <a:lnTo>
                    <a:pt x="1331" y="872"/>
                  </a:lnTo>
                  <a:lnTo>
                    <a:pt x="1331" y="874"/>
                  </a:lnTo>
                  <a:lnTo>
                    <a:pt x="1329" y="876"/>
                  </a:lnTo>
                  <a:lnTo>
                    <a:pt x="1327" y="878"/>
                  </a:lnTo>
                  <a:lnTo>
                    <a:pt x="1327" y="876"/>
                  </a:lnTo>
                  <a:lnTo>
                    <a:pt x="1325" y="876"/>
                  </a:lnTo>
                  <a:lnTo>
                    <a:pt x="1323" y="874"/>
                  </a:lnTo>
                  <a:lnTo>
                    <a:pt x="1321" y="874"/>
                  </a:lnTo>
                  <a:lnTo>
                    <a:pt x="1319" y="874"/>
                  </a:lnTo>
                  <a:lnTo>
                    <a:pt x="1319" y="872"/>
                  </a:lnTo>
                  <a:lnTo>
                    <a:pt x="1317" y="872"/>
                  </a:lnTo>
                  <a:lnTo>
                    <a:pt x="1317" y="874"/>
                  </a:lnTo>
                  <a:lnTo>
                    <a:pt x="1317" y="874"/>
                  </a:lnTo>
                  <a:lnTo>
                    <a:pt x="1315" y="874"/>
                  </a:lnTo>
                  <a:lnTo>
                    <a:pt x="1313" y="874"/>
                  </a:lnTo>
                  <a:lnTo>
                    <a:pt x="1311" y="874"/>
                  </a:lnTo>
                  <a:lnTo>
                    <a:pt x="1309" y="874"/>
                  </a:lnTo>
                  <a:lnTo>
                    <a:pt x="1309" y="876"/>
                  </a:lnTo>
                  <a:lnTo>
                    <a:pt x="1307" y="876"/>
                  </a:lnTo>
                  <a:lnTo>
                    <a:pt x="1307" y="878"/>
                  </a:lnTo>
                  <a:lnTo>
                    <a:pt x="1305" y="878"/>
                  </a:lnTo>
                  <a:lnTo>
                    <a:pt x="1303" y="878"/>
                  </a:lnTo>
                  <a:lnTo>
                    <a:pt x="1303" y="880"/>
                  </a:lnTo>
                  <a:lnTo>
                    <a:pt x="1303" y="882"/>
                  </a:lnTo>
                  <a:lnTo>
                    <a:pt x="1303" y="884"/>
                  </a:lnTo>
                  <a:lnTo>
                    <a:pt x="1305" y="884"/>
                  </a:lnTo>
                  <a:lnTo>
                    <a:pt x="1305" y="886"/>
                  </a:lnTo>
                  <a:lnTo>
                    <a:pt x="1303" y="886"/>
                  </a:lnTo>
                  <a:lnTo>
                    <a:pt x="1301" y="888"/>
                  </a:lnTo>
                  <a:lnTo>
                    <a:pt x="1299" y="890"/>
                  </a:lnTo>
                  <a:lnTo>
                    <a:pt x="1297" y="890"/>
                  </a:lnTo>
                  <a:lnTo>
                    <a:pt x="1293" y="890"/>
                  </a:lnTo>
                  <a:lnTo>
                    <a:pt x="1291" y="890"/>
                  </a:lnTo>
                  <a:lnTo>
                    <a:pt x="1289" y="890"/>
                  </a:lnTo>
                  <a:lnTo>
                    <a:pt x="1289" y="888"/>
                  </a:lnTo>
                  <a:lnTo>
                    <a:pt x="1287" y="886"/>
                  </a:lnTo>
                  <a:lnTo>
                    <a:pt x="1289" y="886"/>
                  </a:lnTo>
                  <a:lnTo>
                    <a:pt x="1289" y="884"/>
                  </a:lnTo>
                  <a:lnTo>
                    <a:pt x="1291" y="884"/>
                  </a:lnTo>
                  <a:lnTo>
                    <a:pt x="1293" y="884"/>
                  </a:lnTo>
                  <a:lnTo>
                    <a:pt x="1293" y="882"/>
                  </a:lnTo>
                  <a:lnTo>
                    <a:pt x="1295" y="880"/>
                  </a:lnTo>
                  <a:lnTo>
                    <a:pt x="1295" y="878"/>
                  </a:lnTo>
                  <a:lnTo>
                    <a:pt x="1295" y="876"/>
                  </a:lnTo>
                  <a:lnTo>
                    <a:pt x="1295" y="874"/>
                  </a:lnTo>
                  <a:lnTo>
                    <a:pt x="1293" y="872"/>
                  </a:lnTo>
                  <a:lnTo>
                    <a:pt x="1291" y="870"/>
                  </a:lnTo>
                  <a:lnTo>
                    <a:pt x="1289" y="870"/>
                  </a:lnTo>
                  <a:lnTo>
                    <a:pt x="1287" y="870"/>
                  </a:lnTo>
                  <a:lnTo>
                    <a:pt x="1285" y="872"/>
                  </a:lnTo>
                  <a:lnTo>
                    <a:pt x="1283" y="872"/>
                  </a:lnTo>
                  <a:lnTo>
                    <a:pt x="1281" y="872"/>
                  </a:lnTo>
                  <a:lnTo>
                    <a:pt x="1281" y="870"/>
                  </a:lnTo>
                  <a:lnTo>
                    <a:pt x="1277" y="872"/>
                  </a:lnTo>
                  <a:lnTo>
                    <a:pt x="1277" y="874"/>
                  </a:lnTo>
                  <a:lnTo>
                    <a:pt x="1277" y="872"/>
                  </a:lnTo>
                  <a:lnTo>
                    <a:pt x="1275" y="872"/>
                  </a:lnTo>
                  <a:lnTo>
                    <a:pt x="1277" y="870"/>
                  </a:lnTo>
                  <a:lnTo>
                    <a:pt x="1279" y="870"/>
                  </a:lnTo>
                  <a:lnTo>
                    <a:pt x="1281" y="868"/>
                  </a:lnTo>
                  <a:lnTo>
                    <a:pt x="1283" y="870"/>
                  </a:lnTo>
                  <a:lnTo>
                    <a:pt x="1285" y="868"/>
                  </a:lnTo>
                  <a:lnTo>
                    <a:pt x="1287" y="868"/>
                  </a:lnTo>
                  <a:lnTo>
                    <a:pt x="1287" y="866"/>
                  </a:lnTo>
                  <a:lnTo>
                    <a:pt x="1289" y="864"/>
                  </a:lnTo>
                  <a:lnTo>
                    <a:pt x="1291" y="866"/>
                  </a:lnTo>
                  <a:lnTo>
                    <a:pt x="1293" y="866"/>
                  </a:lnTo>
                  <a:lnTo>
                    <a:pt x="1295" y="864"/>
                  </a:lnTo>
                  <a:lnTo>
                    <a:pt x="1295" y="866"/>
                  </a:lnTo>
                  <a:lnTo>
                    <a:pt x="1299" y="866"/>
                  </a:lnTo>
                  <a:lnTo>
                    <a:pt x="1303" y="866"/>
                  </a:lnTo>
                  <a:lnTo>
                    <a:pt x="1305" y="866"/>
                  </a:lnTo>
                  <a:lnTo>
                    <a:pt x="1309" y="866"/>
                  </a:lnTo>
                  <a:lnTo>
                    <a:pt x="1311" y="864"/>
                  </a:lnTo>
                  <a:lnTo>
                    <a:pt x="1311" y="864"/>
                  </a:lnTo>
                  <a:lnTo>
                    <a:pt x="1311" y="860"/>
                  </a:lnTo>
                  <a:lnTo>
                    <a:pt x="1311" y="858"/>
                  </a:lnTo>
                  <a:lnTo>
                    <a:pt x="1309" y="856"/>
                  </a:lnTo>
                  <a:close/>
                  <a:moveTo>
                    <a:pt x="4" y="832"/>
                  </a:moveTo>
                  <a:lnTo>
                    <a:pt x="6" y="832"/>
                  </a:lnTo>
                  <a:lnTo>
                    <a:pt x="4" y="834"/>
                  </a:lnTo>
                  <a:lnTo>
                    <a:pt x="6" y="834"/>
                  </a:lnTo>
                  <a:lnTo>
                    <a:pt x="6" y="836"/>
                  </a:lnTo>
                  <a:lnTo>
                    <a:pt x="4" y="836"/>
                  </a:lnTo>
                  <a:lnTo>
                    <a:pt x="2" y="834"/>
                  </a:lnTo>
                  <a:lnTo>
                    <a:pt x="0" y="834"/>
                  </a:lnTo>
                  <a:lnTo>
                    <a:pt x="0" y="832"/>
                  </a:lnTo>
                  <a:lnTo>
                    <a:pt x="2" y="832"/>
                  </a:lnTo>
                  <a:lnTo>
                    <a:pt x="4" y="832"/>
                  </a:lnTo>
                  <a:close/>
                  <a:moveTo>
                    <a:pt x="1800" y="767"/>
                  </a:moveTo>
                  <a:lnTo>
                    <a:pt x="1798" y="767"/>
                  </a:lnTo>
                  <a:lnTo>
                    <a:pt x="1800" y="767"/>
                  </a:lnTo>
                  <a:close/>
                  <a:moveTo>
                    <a:pt x="1800" y="767"/>
                  </a:moveTo>
                  <a:lnTo>
                    <a:pt x="1800" y="765"/>
                  </a:lnTo>
                  <a:lnTo>
                    <a:pt x="1800" y="767"/>
                  </a:lnTo>
                  <a:close/>
                  <a:moveTo>
                    <a:pt x="1824" y="763"/>
                  </a:moveTo>
                  <a:lnTo>
                    <a:pt x="1824" y="761"/>
                  </a:lnTo>
                  <a:lnTo>
                    <a:pt x="1824" y="763"/>
                  </a:lnTo>
                  <a:close/>
                  <a:moveTo>
                    <a:pt x="1822" y="761"/>
                  </a:moveTo>
                  <a:lnTo>
                    <a:pt x="1822" y="763"/>
                  </a:lnTo>
                  <a:lnTo>
                    <a:pt x="1822" y="761"/>
                  </a:lnTo>
                  <a:close/>
                  <a:moveTo>
                    <a:pt x="1820" y="761"/>
                  </a:moveTo>
                  <a:lnTo>
                    <a:pt x="1820" y="759"/>
                  </a:lnTo>
                  <a:lnTo>
                    <a:pt x="1820" y="761"/>
                  </a:lnTo>
                  <a:close/>
                  <a:moveTo>
                    <a:pt x="1792" y="747"/>
                  </a:moveTo>
                  <a:lnTo>
                    <a:pt x="1792" y="749"/>
                  </a:lnTo>
                  <a:lnTo>
                    <a:pt x="1794" y="749"/>
                  </a:lnTo>
                  <a:lnTo>
                    <a:pt x="1796" y="749"/>
                  </a:lnTo>
                  <a:lnTo>
                    <a:pt x="1798" y="749"/>
                  </a:lnTo>
                  <a:lnTo>
                    <a:pt x="1798" y="751"/>
                  </a:lnTo>
                  <a:lnTo>
                    <a:pt x="1800" y="751"/>
                  </a:lnTo>
                  <a:lnTo>
                    <a:pt x="1800" y="751"/>
                  </a:lnTo>
                  <a:lnTo>
                    <a:pt x="1802" y="751"/>
                  </a:lnTo>
                  <a:lnTo>
                    <a:pt x="1804" y="751"/>
                  </a:lnTo>
                  <a:lnTo>
                    <a:pt x="1804" y="753"/>
                  </a:lnTo>
                  <a:lnTo>
                    <a:pt x="1806" y="753"/>
                  </a:lnTo>
                  <a:lnTo>
                    <a:pt x="1806" y="751"/>
                  </a:lnTo>
                  <a:lnTo>
                    <a:pt x="1808" y="751"/>
                  </a:lnTo>
                  <a:lnTo>
                    <a:pt x="1808" y="753"/>
                  </a:lnTo>
                  <a:lnTo>
                    <a:pt x="1810" y="753"/>
                  </a:lnTo>
                  <a:lnTo>
                    <a:pt x="1812" y="753"/>
                  </a:lnTo>
                  <a:lnTo>
                    <a:pt x="1812" y="755"/>
                  </a:lnTo>
                  <a:lnTo>
                    <a:pt x="1812" y="757"/>
                  </a:lnTo>
                  <a:lnTo>
                    <a:pt x="1810" y="757"/>
                  </a:lnTo>
                  <a:lnTo>
                    <a:pt x="1808" y="757"/>
                  </a:lnTo>
                  <a:lnTo>
                    <a:pt x="1806" y="757"/>
                  </a:lnTo>
                  <a:lnTo>
                    <a:pt x="1804" y="757"/>
                  </a:lnTo>
                  <a:lnTo>
                    <a:pt x="1802" y="757"/>
                  </a:lnTo>
                  <a:lnTo>
                    <a:pt x="1800" y="757"/>
                  </a:lnTo>
                  <a:lnTo>
                    <a:pt x="1800" y="759"/>
                  </a:lnTo>
                  <a:lnTo>
                    <a:pt x="1800" y="757"/>
                  </a:lnTo>
                  <a:lnTo>
                    <a:pt x="1800" y="757"/>
                  </a:lnTo>
                  <a:lnTo>
                    <a:pt x="1798" y="757"/>
                  </a:lnTo>
                  <a:lnTo>
                    <a:pt x="1798" y="759"/>
                  </a:lnTo>
                  <a:lnTo>
                    <a:pt x="1798" y="761"/>
                  </a:lnTo>
                  <a:lnTo>
                    <a:pt x="1798" y="763"/>
                  </a:lnTo>
                  <a:lnTo>
                    <a:pt x="1798" y="765"/>
                  </a:lnTo>
                  <a:lnTo>
                    <a:pt x="1796" y="765"/>
                  </a:lnTo>
                  <a:lnTo>
                    <a:pt x="1796" y="763"/>
                  </a:lnTo>
                  <a:lnTo>
                    <a:pt x="1796" y="761"/>
                  </a:lnTo>
                  <a:lnTo>
                    <a:pt x="1794" y="761"/>
                  </a:lnTo>
                  <a:lnTo>
                    <a:pt x="1792" y="761"/>
                  </a:lnTo>
                  <a:lnTo>
                    <a:pt x="1792" y="759"/>
                  </a:lnTo>
                  <a:lnTo>
                    <a:pt x="1794" y="759"/>
                  </a:lnTo>
                  <a:lnTo>
                    <a:pt x="1792" y="759"/>
                  </a:lnTo>
                  <a:lnTo>
                    <a:pt x="1790" y="759"/>
                  </a:lnTo>
                  <a:lnTo>
                    <a:pt x="1790" y="757"/>
                  </a:lnTo>
                  <a:lnTo>
                    <a:pt x="1792" y="755"/>
                  </a:lnTo>
                  <a:lnTo>
                    <a:pt x="1790" y="755"/>
                  </a:lnTo>
                  <a:lnTo>
                    <a:pt x="1792" y="755"/>
                  </a:lnTo>
                  <a:lnTo>
                    <a:pt x="1792" y="753"/>
                  </a:lnTo>
                  <a:lnTo>
                    <a:pt x="1794" y="753"/>
                  </a:lnTo>
                  <a:lnTo>
                    <a:pt x="1794" y="751"/>
                  </a:lnTo>
                  <a:lnTo>
                    <a:pt x="1792" y="751"/>
                  </a:lnTo>
                  <a:lnTo>
                    <a:pt x="1790" y="751"/>
                  </a:lnTo>
                  <a:lnTo>
                    <a:pt x="1790" y="749"/>
                  </a:lnTo>
                  <a:lnTo>
                    <a:pt x="1790" y="747"/>
                  </a:lnTo>
                  <a:lnTo>
                    <a:pt x="1792" y="747"/>
                  </a:lnTo>
                  <a:lnTo>
                    <a:pt x="1792" y="745"/>
                  </a:lnTo>
                  <a:lnTo>
                    <a:pt x="1792" y="747"/>
                  </a:lnTo>
                  <a:close/>
                  <a:moveTo>
                    <a:pt x="581" y="717"/>
                  </a:moveTo>
                  <a:lnTo>
                    <a:pt x="579" y="717"/>
                  </a:lnTo>
                  <a:lnTo>
                    <a:pt x="579" y="715"/>
                  </a:lnTo>
                  <a:lnTo>
                    <a:pt x="581" y="715"/>
                  </a:lnTo>
                  <a:lnTo>
                    <a:pt x="581" y="717"/>
                  </a:lnTo>
                  <a:close/>
                  <a:moveTo>
                    <a:pt x="1671" y="709"/>
                  </a:moveTo>
                  <a:lnTo>
                    <a:pt x="1671" y="711"/>
                  </a:lnTo>
                  <a:lnTo>
                    <a:pt x="1671" y="709"/>
                  </a:lnTo>
                  <a:close/>
                  <a:moveTo>
                    <a:pt x="1673" y="709"/>
                  </a:moveTo>
                  <a:lnTo>
                    <a:pt x="1673" y="707"/>
                  </a:lnTo>
                  <a:lnTo>
                    <a:pt x="1673" y="709"/>
                  </a:lnTo>
                  <a:close/>
                  <a:moveTo>
                    <a:pt x="1675" y="705"/>
                  </a:moveTo>
                  <a:lnTo>
                    <a:pt x="1673" y="705"/>
                  </a:lnTo>
                  <a:lnTo>
                    <a:pt x="1675" y="705"/>
                  </a:lnTo>
                  <a:close/>
                  <a:moveTo>
                    <a:pt x="1601" y="705"/>
                  </a:moveTo>
                  <a:lnTo>
                    <a:pt x="1599" y="705"/>
                  </a:lnTo>
                  <a:lnTo>
                    <a:pt x="1599" y="703"/>
                  </a:lnTo>
                  <a:lnTo>
                    <a:pt x="1599" y="705"/>
                  </a:lnTo>
                  <a:lnTo>
                    <a:pt x="1601" y="705"/>
                  </a:lnTo>
                  <a:close/>
                  <a:moveTo>
                    <a:pt x="1748" y="705"/>
                  </a:moveTo>
                  <a:lnTo>
                    <a:pt x="1748" y="707"/>
                  </a:lnTo>
                  <a:lnTo>
                    <a:pt x="1750" y="707"/>
                  </a:lnTo>
                  <a:lnTo>
                    <a:pt x="1752" y="707"/>
                  </a:lnTo>
                  <a:lnTo>
                    <a:pt x="1752" y="709"/>
                  </a:lnTo>
                  <a:lnTo>
                    <a:pt x="1752" y="709"/>
                  </a:lnTo>
                  <a:lnTo>
                    <a:pt x="1752" y="711"/>
                  </a:lnTo>
                  <a:lnTo>
                    <a:pt x="1752" y="713"/>
                  </a:lnTo>
                  <a:lnTo>
                    <a:pt x="1752" y="713"/>
                  </a:lnTo>
                  <a:lnTo>
                    <a:pt x="1750" y="715"/>
                  </a:lnTo>
                  <a:lnTo>
                    <a:pt x="1750" y="717"/>
                  </a:lnTo>
                  <a:lnTo>
                    <a:pt x="1750" y="719"/>
                  </a:lnTo>
                  <a:lnTo>
                    <a:pt x="1752" y="719"/>
                  </a:lnTo>
                  <a:lnTo>
                    <a:pt x="1752" y="721"/>
                  </a:lnTo>
                  <a:lnTo>
                    <a:pt x="1752" y="721"/>
                  </a:lnTo>
                  <a:lnTo>
                    <a:pt x="1752" y="723"/>
                  </a:lnTo>
                  <a:lnTo>
                    <a:pt x="1752" y="725"/>
                  </a:lnTo>
                  <a:lnTo>
                    <a:pt x="1752" y="727"/>
                  </a:lnTo>
                  <a:lnTo>
                    <a:pt x="1754" y="729"/>
                  </a:lnTo>
                  <a:lnTo>
                    <a:pt x="1756" y="731"/>
                  </a:lnTo>
                  <a:lnTo>
                    <a:pt x="1758" y="731"/>
                  </a:lnTo>
                  <a:lnTo>
                    <a:pt x="1758" y="729"/>
                  </a:lnTo>
                  <a:lnTo>
                    <a:pt x="1760" y="729"/>
                  </a:lnTo>
                  <a:lnTo>
                    <a:pt x="1760" y="731"/>
                  </a:lnTo>
                  <a:lnTo>
                    <a:pt x="1760" y="733"/>
                  </a:lnTo>
                  <a:lnTo>
                    <a:pt x="1760" y="735"/>
                  </a:lnTo>
                  <a:lnTo>
                    <a:pt x="1762" y="735"/>
                  </a:lnTo>
                  <a:lnTo>
                    <a:pt x="1762" y="737"/>
                  </a:lnTo>
                  <a:lnTo>
                    <a:pt x="1762" y="739"/>
                  </a:lnTo>
                  <a:lnTo>
                    <a:pt x="1764" y="739"/>
                  </a:lnTo>
                  <a:lnTo>
                    <a:pt x="1764" y="741"/>
                  </a:lnTo>
                  <a:lnTo>
                    <a:pt x="1766" y="743"/>
                  </a:lnTo>
                  <a:lnTo>
                    <a:pt x="1764" y="743"/>
                  </a:lnTo>
                  <a:lnTo>
                    <a:pt x="1764" y="745"/>
                  </a:lnTo>
                  <a:lnTo>
                    <a:pt x="1762" y="745"/>
                  </a:lnTo>
                  <a:lnTo>
                    <a:pt x="1762" y="747"/>
                  </a:lnTo>
                  <a:lnTo>
                    <a:pt x="1762" y="745"/>
                  </a:lnTo>
                  <a:lnTo>
                    <a:pt x="1760" y="745"/>
                  </a:lnTo>
                  <a:lnTo>
                    <a:pt x="1760" y="747"/>
                  </a:lnTo>
                  <a:lnTo>
                    <a:pt x="1758" y="747"/>
                  </a:lnTo>
                  <a:lnTo>
                    <a:pt x="1758" y="745"/>
                  </a:lnTo>
                  <a:lnTo>
                    <a:pt x="1756" y="745"/>
                  </a:lnTo>
                  <a:lnTo>
                    <a:pt x="1756" y="743"/>
                  </a:lnTo>
                  <a:lnTo>
                    <a:pt x="1756" y="741"/>
                  </a:lnTo>
                  <a:lnTo>
                    <a:pt x="1756" y="739"/>
                  </a:lnTo>
                  <a:lnTo>
                    <a:pt x="1754" y="739"/>
                  </a:lnTo>
                  <a:lnTo>
                    <a:pt x="1752" y="739"/>
                  </a:lnTo>
                  <a:lnTo>
                    <a:pt x="1752" y="741"/>
                  </a:lnTo>
                  <a:lnTo>
                    <a:pt x="1752" y="739"/>
                  </a:lnTo>
                  <a:lnTo>
                    <a:pt x="1750" y="739"/>
                  </a:lnTo>
                  <a:lnTo>
                    <a:pt x="1748" y="739"/>
                  </a:lnTo>
                  <a:lnTo>
                    <a:pt x="1748" y="737"/>
                  </a:lnTo>
                  <a:lnTo>
                    <a:pt x="1746" y="737"/>
                  </a:lnTo>
                  <a:lnTo>
                    <a:pt x="1744" y="737"/>
                  </a:lnTo>
                  <a:lnTo>
                    <a:pt x="1744" y="735"/>
                  </a:lnTo>
                  <a:lnTo>
                    <a:pt x="1742" y="735"/>
                  </a:lnTo>
                  <a:lnTo>
                    <a:pt x="1740" y="735"/>
                  </a:lnTo>
                  <a:lnTo>
                    <a:pt x="1738" y="735"/>
                  </a:lnTo>
                  <a:lnTo>
                    <a:pt x="1738" y="737"/>
                  </a:lnTo>
                  <a:lnTo>
                    <a:pt x="1736" y="737"/>
                  </a:lnTo>
                  <a:lnTo>
                    <a:pt x="1736" y="735"/>
                  </a:lnTo>
                  <a:lnTo>
                    <a:pt x="1733" y="737"/>
                  </a:lnTo>
                  <a:lnTo>
                    <a:pt x="1731" y="737"/>
                  </a:lnTo>
                  <a:lnTo>
                    <a:pt x="1731" y="739"/>
                  </a:lnTo>
                  <a:lnTo>
                    <a:pt x="1729" y="739"/>
                  </a:lnTo>
                  <a:lnTo>
                    <a:pt x="1729" y="741"/>
                  </a:lnTo>
                  <a:lnTo>
                    <a:pt x="1729" y="739"/>
                  </a:lnTo>
                  <a:lnTo>
                    <a:pt x="1727" y="739"/>
                  </a:lnTo>
                  <a:lnTo>
                    <a:pt x="1727" y="741"/>
                  </a:lnTo>
                  <a:lnTo>
                    <a:pt x="1725" y="741"/>
                  </a:lnTo>
                  <a:lnTo>
                    <a:pt x="1723" y="741"/>
                  </a:lnTo>
                  <a:lnTo>
                    <a:pt x="1723" y="743"/>
                  </a:lnTo>
                  <a:lnTo>
                    <a:pt x="1721" y="743"/>
                  </a:lnTo>
                  <a:lnTo>
                    <a:pt x="1719" y="743"/>
                  </a:lnTo>
                  <a:lnTo>
                    <a:pt x="1719" y="741"/>
                  </a:lnTo>
                  <a:lnTo>
                    <a:pt x="1717" y="741"/>
                  </a:lnTo>
                  <a:lnTo>
                    <a:pt x="1715" y="741"/>
                  </a:lnTo>
                  <a:lnTo>
                    <a:pt x="1715" y="739"/>
                  </a:lnTo>
                  <a:lnTo>
                    <a:pt x="1715" y="737"/>
                  </a:lnTo>
                  <a:lnTo>
                    <a:pt x="1717" y="733"/>
                  </a:lnTo>
                  <a:lnTo>
                    <a:pt x="1717" y="731"/>
                  </a:lnTo>
                  <a:lnTo>
                    <a:pt x="1717" y="729"/>
                  </a:lnTo>
                  <a:lnTo>
                    <a:pt x="1719" y="729"/>
                  </a:lnTo>
                  <a:lnTo>
                    <a:pt x="1719" y="727"/>
                  </a:lnTo>
                  <a:lnTo>
                    <a:pt x="1719" y="725"/>
                  </a:lnTo>
                  <a:lnTo>
                    <a:pt x="1717" y="723"/>
                  </a:lnTo>
                  <a:lnTo>
                    <a:pt x="1717" y="721"/>
                  </a:lnTo>
                  <a:lnTo>
                    <a:pt x="1717" y="719"/>
                  </a:lnTo>
                  <a:lnTo>
                    <a:pt x="1717" y="719"/>
                  </a:lnTo>
                  <a:lnTo>
                    <a:pt x="1719" y="719"/>
                  </a:lnTo>
                  <a:lnTo>
                    <a:pt x="1721" y="717"/>
                  </a:lnTo>
                  <a:lnTo>
                    <a:pt x="1723" y="717"/>
                  </a:lnTo>
                  <a:lnTo>
                    <a:pt x="1725" y="717"/>
                  </a:lnTo>
                  <a:lnTo>
                    <a:pt x="1727" y="719"/>
                  </a:lnTo>
                  <a:lnTo>
                    <a:pt x="1729" y="719"/>
                  </a:lnTo>
                  <a:lnTo>
                    <a:pt x="1731" y="719"/>
                  </a:lnTo>
                  <a:lnTo>
                    <a:pt x="1733" y="719"/>
                  </a:lnTo>
                  <a:lnTo>
                    <a:pt x="1736" y="719"/>
                  </a:lnTo>
                  <a:lnTo>
                    <a:pt x="1738" y="719"/>
                  </a:lnTo>
                  <a:lnTo>
                    <a:pt x="1738" y="717"/>
                  </a:lnTo>
                  <a:lnTo>
                    <a:pt x="1740" y="717"/>
                  </a:lnTo>
                  <a:lnTo>
                    <a:pt x="1742" y="717"/>
                  </a:lnTo>
                  <a:lnTo>
                    <a:pt x="1742" y="715"/>
                  </a:lnTo>
                  <a:lnTo>
                    <a:pt x="1742" y="713"/>
                  </a:lnTo>
                  <a:lnTo>
                    <a:pt x="1744" y="713"/>
                  </a:lnTo>
                  <a:lnTo>
                    <a:pt x="1744" y="711"/>
                  </a:lnTo>
                  <a:lnTo>
                    <a:pt x="1744" y="709"/>
                  </a:lnTo>
                  <a:lnTo>
                    <a:pt x="1744" y="707"/>
                  </a:lnTo>
                  <a:lnTo>
                    <a:pt x="1744" y="705"/>
                  </a:lnTo>
                  <a:lnTo>
                    <a:pt x="1746" y="705"/>
                  </a:lnTo>
                  <a:lnTo>
                    <a:pt x="1746" y="703"/>
                  </a:lnTo>
                  <a:lnTo>
                    <a:pt x="1748" y="705"/>
                  </a:lnTo>
                  <a:close/>
                  <a:moveTo>
                    <a:pt x="1764" y="689"/>
                  </a:moveTo>
                  <a:lnTo>
                    <a:pt x="1762" y="689"/>
                  </a:lnTo>
                  <a:lnTo>
                    <a:pt x="1764" y="689"/>
                  </a:lnTo>
                  <a:close/>
                  <a:moveTo>
                    <a:pt x="1766" y="689"/>
                  </a:moveTo>
                  <a:lnTo>
                    <a:pt x="1766" y="687"/>
                  </a:lnTo>
                  <a:lnTo>
                    <a:pt x="1766" y="689"/>
                  </a:lnTo>
                  <a:close/>
                  <a:moveTo>
                    <a:pt x="907" y="687"/>
                  </a:moveTo>
                  <a:lnTo>
                    <a:pt x="907" y="689"/>
                  </a:lnTo>
                  <a:lnTo>
                    <a:pt x="907" y="687"/>
                  </a:lnTo>
                  <a:close/>
                  <a:moveTo>
                    <a:pt x="1766" y="687"/>
                  </a:moveTo>
                  <a:lnTo>
                    <a:pt x="1764" y="687"/>
                  </a:lnTo>
                  <a:lnTo>
                    <a:pt x="1766" y="687"/>
                  </a:lnTo>
                  <a:close/>
                  <a:moveTo>
                    <a:pt x="1760" y="685"/>
                  </a:moveTo>
                  <a:lnTo>
                    <a:pt x="1762" y="685"/>
                  </a:lnTo>
                  <a:lnTo>
                    <a:pt x="1760" y="685"/>
                  </a:lnTo>
                  <a:close/>
                  <a:moveTo>
                    <a:pt x="641" y="685"/>
                  </a:moveTo>
                  <a:lnTo>
                    <a:pt x="643" y="685"/>
                  </a:lnTo>
                  <a:lnTo>
                    <a:pt x="643" y="687"/>
                  </a:lnTo>
                  <a:lnTo>
                    <a:pt x="643" y="687"/>
                  </a:lnTo>
                  <a:lnTo>
                    <a:pt x="645" y="687"/>
                  </a:lnTo>
                  <a:lnTo>
                    <a:pt x="647" y="689"/>
                  </a:lnTo>
                  <a:lnTo>
                    <a:pt x="647" y="691"/>
                  </a:lnTo>
                  <a:lnTo>
                    <a:pt x="649" y="691"/>
                  </a:lnTo>
                  <a:lnTo>
                    <a:pt x="649" y="693"/>
                  </a:lnTo>
                  <a:lnTo>
                    <a:pt x="651" y="695"/>
                  </a:lnTo>
                  <a:lnTo>
                    <a:pt x="649" y="697"/>
                  </a:lnTo>
                  <a:lnTo>
                    <a:pt x="647" y="697"/>
                  </a:lnTo>
                  <a:lnTo>
                    <a:pt x="645" y="699"/>
                  </a:lnTo>
                  <a:lnTo>
                    <a:pt x="643" y="699"/>
                  </a:lnTo>
                  <a:lnTo>
                    <a:pt x="643" y="697"/>
                  </a:lnTo>
                  <a:lnTo>
                    <a:pt x="643" y="699"/>
                  </a:lnTo>
                  <a:lnTo>
                    <a:pt x="641" y="699"/>
                  </a:lnTo>
                  <a:lnTo>
                    <a:pt x="643" y="699"/>
                  </a:lnTo>
                  <a:lnTo>
                    <a:pt x="643" y="701"/>
                  </a:lnTo>
                  <a:lnTo>
                    <a:pt x="641" y="701"/>
                  </a:lnTo>
                  <a:lnTo>
                    <a:pt x="639" y="703"/>
                  </a:lnTo>
                  <a:lnTo>
                    <a:pt x="637" y="703"/>
                  </a:lnTo>
                  <a:lnTo>
                    <a:pt x="635" y="703"/>
                  </a:lnTo>
                  <a:lnTo>
                    <a:pt x="637" y="703"/>
                  </a:lnTo>
                  <a:lnTo>
                    <a:pt x="637" y="705"/>
                  </a:lnTo>
                  <a:lnTo>
                    <a:pt x="635" y="705"/>
                  </a:lnTo>
                  <a:lnTo>
                    <a:pt x="633" y="705"/>
                  </a:lnTo>
                  <a:lnTo>
                    <a:pt x="631" y="703"/>
                  </a:lnTo>
                  <a:lnTo>
                    <a:pt x="629" y="703"/>
                  </a:lnTo>
                  <a:lnTo>
                    <a:pt x="627" y="703"/>
                  </a:lnTo>
                  <a:lnTo>
                    <a:pt x="625" y="705"/>
                  </a:lnTo>
                  <a:lnTo>
                    <a:pt x="625" y="703"/>
                  </a:lnTo>
                  <a:lnTo>
                    <a:pt x="623" y="703"/>
                  </a:lnTo>
                  <a:lnTo>
                    <a:pt x="623" y="701"/>
                  </a:lnTo>
                  <a:lnTo>
                    <a:pt x="621" y="701"/>
                  </a:lnTo>
                  <a:lnTo>
                    <a:pt x="621" y="699"/>
                  </a:lnTo>
                  <a:lnTo>
                    <a:pt x="621" y="697"/>
                  </a:lnTo>
                  <a:lnTo>
                    <a:pt x="623" y="695"/>
                  </a:lnTo>
                  <a:lnTo>
                    <a:pt x="623" y="693"/>
                  </a:lnTo>
                  <a:lnTo>
                    <a:pt x="625" y="693"/>
                  </a:lnTo>
                  <a:lnTo>
                    <a:pt x="625" y="691"/>
                  </a:lnTo>
                  <a:lnTo>
                    <a:pt x="627" y="691"/>
                  </a:lnTo>
                  <a:lnTo>
                    <a:pt x="629" y="691"/>
                  </a:lnTo>
                  <a:lnTo>
                    <a:pt x="629" y="689"/>
                  </a:lnTo>
                  <a:lnTo>
                    <a:pt x="629" y="687"/>
                  </a:lnTo>
                  <a:lnTo>
                    <a:pt x="629" y="685"/>
                  </a:lnTo>
                  <a:lnTo>
                    <a:pt x="631" y="685"/>
                  </a:lnTo>
                  <a:lnTo>
                    <a:pt x="633" y="685"/>
                  </a:lnTo>
                  <a:lnTo>
                    <a:pt x="635" y="683"/>
                  </a:lnTo>
                  <a:lnTo>
                    <a:pt x="637" y="681"/>
                  </a:lnTo>
                  <a:lnTo>
                    <a:pt x="639" y="681"/>
                  </a:lnTo>
                  <a:lnTo>
                    <a:pt x="639" y="683"/>
                  </a:lnTo>
                  <a:lnTo>
                    <a:pt x="641" y="685"/>
                  </a:lnTo>
                  <a:close/>
                  <a:moveTo>
                    <a:pt x="1425" y="675"/>
                  </a:moveTo>
                  <a:lnTo>
                    <a:pt x="1427" y="675"/>
                  </a:lnTo>
                  <a:lnTo>
                    <a:pt x="1429" y="675"/>
                  </a:lnTo>
                  <a:lnTo>
                    <a:pt x="1431" y="675"/>
                  </a:lnTo>
                  <a:lnTo>
                    <a:pt x="1433" y="677"/>
                  </a:lnTo>
                  <a:lnTo>
                    <a:pt x="1435" y="677"/>
                  </a:lnTo>
                  <a:lnTo>
                    <a:pt x="1435" y="679"/>
                  </a:lnTo>
                  <a:lnTo>
                    <a:pt x="1437" y="679"/>
                  </a:lnTo>
                  <a:lnTo>
                    <a:pt x="1437" y="677"/>
                  </a:lnTo>
                  <a:lnTo>
                    <a:pt x="1439" y="677"/>
                  </a:lnTo>
                  <a:lnTo>
                    <a:pt x="1439" y="679"/>
                  </a:lnTo>
                  <a:lnTo>
                    <a:pt x="1437" y="679"/>
                  </a:lnTo>
                  <a:lnTo>
                    <a:pt x="1437" y="681"/>
                  </a:lnTo>
                  <a:lnTo>
                    <a:pt x="1439" y="683"/>
                  </a:lnTo>
                  <a:lnTo>
                    <a:pt x="1439" y="681"/>
                  </a:lnTo>
                  <a:lnTo>
                    <a:pt x="1439" y="679"/>
                  </a:lnTo>
                  <a:lnTo>
                    <a:pt x="1441" y="679"/>
                  </a:lnTo>
                  <a:lnTo>
                    <a:pt x="1443" y="679"/>
                  </a:lnTo>
                  <a:lnTo>
                    <a:pt x="1445" y="677"/>
                  </a:lnTo>
                  <a:lnTo>
                    <a:pt x="1447" y="677"/>
                  </a:lnTo>
                  <a:lnTo>
                    <a:pt x="1449" y="679"/>
                  </a:lnTo>
                  <a:lnTo>
                    <a:pt x="1451" y="679"/>
                  </a:lnTo>
                  <a:lnTo>
                    <a:pt x="1451" y="681"/>
                  </a:lnTo>
                  <a:lnTo>
                    <a:pt x="1453" y="681"/>
                  </a:lnTo>
                  <a:lnTo>
                    <a:pt x="1455" y="681"/>
                  </a:lnTo>
                  <a:lnTo>
                    <a:pt x="1455" y="683"/>
                  </a:lnTo>
                  <a:lnTo>
                    <a:pt x="1457" y="683"/>
                  </a:lnTo>
                  <a:lnTo>
                    <a:pt x="1457" y="685"/>
                  </a:lnTo>
                  <a:lnTo>
                    <a:pt x="1457" y="687"/>
                  </a:lnTo>
                  <a:lnTo>
                    <a:pt x="1457" y="689"/>
                  </a:lnTo>
                  <a:lnTo>
                    <a:pt x="1459" y="691"/>
                  </a:lnTo>
                  <a:lnTo>
                    <a:pt x="1459" y="693"/>
                  </a:lnTo>
                  <a:lnTo>
                    <a:pt x="1459" y="695"/>
                  </a:lnTo>
                  <a:lnTo>
                    <a:pt x="1461" y="695"/>
                  </a:lnTo>
                  <a:lnTo>
                    <a:pt x="1461" y="697"/>
                  </a:lnTo>
                  <a:lnTo>
                    <a:pt x="1461" y="699"/>
                  </a:lnTo>
                  <a:lnTo>
                    <a:pt x="1459" y="701"/>
                  </a:lnTo>
                  <a:lnTo>
                    <a:pt x="1459" y="699"/>
                  </a:lnTo>
                  <a:lnTo>
                    <a:pt x="1459" y="701"/>
                  </a:lnTo>
                  <a:lnTo>
                    <a:pt x="1457" y="701"/>
                  </a:lnTo>
                  <a:lnTo>
                    <a:pt x="1457" y="699"/>
                  </a:lnTo>
                  <a:lnTo>
                    <a:pt x="1455" y="699"/>
                  </a:lnTo>
                  <a:lnTo>
                    <a:pt x="1453" y="699"/>
                  </a:lnTo>
                  <a:lnTo>
                    <a:pt x="1453" y="697"/>
                  </a:lnTo>
                  <a:lnTo>
                    <a:pt x="1453" y="695"/>
                  </a:lnTo>
                  <a:lnTo>
                    <a:pt x="1451" y="695"/>
                  </a:lnTo>
                  <a:lnTo>
                    <a:pt x="1449" y="695"/>
                  </a:lnTo>
                  <a:lnTo>
                    <a:pt x="1449" y="693"/>
                  </a:lnTo>
                  <a:lnTo>
                    <a:pt x="1447" y="693"/>
                  </a:lnTo>
                  <a:lnTo>
                    <a:pt x="1445" y="693"/>
                  </a:lnTo>
                  <a:lnTo>
                    <a:pt x="1445" y="691"/>
                  </a:lnTo>
                  <a:lnTo>
                    <a:pt x="1443" y="691"/>
                  </a:lnTo>
                  <a:lnTo>
                    <a:pt x="1441" y="691"/>
                  </a:lnTo>
                  <a:lnTo>
                    <a:pt x="1439" y="691"/>
                  </a:lnTo>
                  <a:lnTo>
                    <a:pt x="1437" y="691"/>
                  </a:lnTo>
                  <a:lnTo>
                    <a:pt x="1435" y="691"/>
                  </a:lnTo>
                  <a:lnTo>
                    <a:pt x="1433" y="691"/>
                  </a:lnTo>
                  <a:lnTo>
                    <a:pt x="1431" y="691"/>
                  </a:lnTo>
                  <a:lnTo>
                    <a:pt x="1429" y="691"/>
                  </a:lnTo>
                  <a:lnTo>
                    <a:pt x="1429" y="689"/>
                  </a:lnTo>
                  <a:lnTo>
                    <a:pt x="1427" y="689"/>
                  </a:lnTo>
                  <a:lnTo>
                    <a:pt x="1427" y="687"/>
                  </a:lnTo>
                  <a:lnTo>
                    <a:pt x="1427" y="685"/>
                  </a:lnTo>
                  <a:lnTo>
                    <a:pt x="1425" y="685"/>
                  </a:lnTo>
                  <a:lnTo>
                    <a:pt x="1425" y="683"/>
                  </a:lnTo>
                  <a:lnTo>
                    <a:pt x="1425" y="681"/>
                  </a:lnTo>
                  <a:lnTo>
                    <a:pt x="1425" y="679"/>
                  </a:lnTo>
                  <a:lnTo>
                    <a:pt x="1423" y="677"/>
                  </a:lnTo>
                  <a:lnTo>
                    <a:pt x="1423" y="675"/>
                  </a:lnTo>
                  <a:lnTo>
                    <a:pt x="1425" y="675"/>
                  </a:lnTo>
                  <a:close/>
                  <a:moveTo>
                    <a:pt x="1463" y="671"/>
                  </a:moveTo>
                  <a:lnTo>
                    <a:pt x="1465" y="671"/>
                  </a:lnTo>
                  <a:lnTo>
                    <a:pt x="1467" y="671"/>
                  </a:lnTo>
                  <a:lnTo>
                    <a:pt x="1467" y="673"/>
                  </a:lnTo>
                  <a:lnTo>
                    <a:pt x="1469" y="673"/>
                  </a:lnTo>
                  <a:lnTo>
                    <a:pt x="1471" y="673"/>
                  </a:lnTo>
                  <a:lnTo>
                    <a:pt x="1471" y="675"/>
                  </a:lnTo>
                  <a:lnTo>
                    <a:pt x="1471" y="677"/>
                  </a:lnTo>
                  <a:lnTo>
                    <a:pt x="1473" y="677"/>
                  </a:lnTo>
                  <a:lnTo>
                    <a:pt x="1475" y="677"/>
                  </a:lnTo>
                  <a:lnTo>
                    <a:pt x="1475" y="679"/>
                  </a:lnTo>
                  <a:lnTo>
                    <a:pt x="1477" y="679"/>
                  </a:lnTo>
                  <a:lnTo>
                    <a:pt x="1479" y="679"/>
                  </a:lnTo>
                  <a:lnTo>
                    <a:pt x="1481" y="679"/>
                  </a:lnTo>
                  <a:lnTo>
                    <a:pt x="1483" y="681"/>
                  </a:lnTo>
                  <a:lnTo>
                    <a:pt x="1485" y="681"/>
                  </a:lnTo>
                  <a:lnTo>
                    <a:pt x="1487" y="681"/>
                  </a:lnTo>
                  <a:lnTo>
                    <a:pt x="1489" y="681"/>
                  </a:lnTo>
                  <a:lnTo>
                    <a:pt x="1491" y="681"/>
                  </a:lnTo>
                  <a:lnTo>
                    <a:pt x="1493" y="679"/>
                  </a:lnTo>
                  <a:lnTo>
                    <a:pt x="1495" y="679"/>
                  </a:lnTo>
                  <a:lnTo>
                    <a:pt x="1497" y="679"/>
                  </a:lnTo>
                  <a:lnTo>
                    <a:pt x="1499" y="679"/>
                  </a:lnTo>
                  <a:lnTo>
                    <a:pt x="1501" y="679"/>
                  </a:lnTo>
                  <a:lnTo>
                    <a:pt x="1503" y="679"/>
                  </a:lnTo>
                  <a:lnTo>
                    <a:pt x="1505" y="679"/>
                  </a:lnTo>
                  <a:lnTo>
                    <a:pt x="1507" y="679"/>
                  </a:lnTo>
                  <a:lnTo>
                    <a:pt x="1509" y="679"/>
                  </a:lnTo>
                  <a:lnTo>
                    <a:pt x="1509" y="681"/>
                  </a:lnTo>
                  <a:lnTo>
                    <a:pt x="1507" y="681"/>
                  </a:lnTo>
                  <a:lnTo>
                    <a:pt x="1509" y="681"/>
                  </a:lnTo>
                  <a:lnTo>
                    <a:pt x="1509" y="683"/>
                  </a:lnTo>
                  <a:lnTo>
                    <a:pt x="1507" y="683"/>
                  </a:lnTo>
                  <a:lnTo>
                    <a:pt x="1505" y="683"/>
                  </a:lnTo>
                  <a:lnTo>
                    <a:pt x="1503" y="685"/>
                  </a:lnTo>
                  <a:lnTo>
                    <a:pt x="1501" y="685"/>
                  </a:lnTo>
                  <a:lnTo>
                    <a:pt x="1499" y="685"/>
                  </a:lnTo>
                  <a:lnTo>
                    <a:pt x="1497" y="685"/>
                  </a:lnTo>
                  <a:lnTo>
                    <a:pt x="1495" y="685"/>
                  </a:lnTo>
                  <a:lnTo>
                    <a:pt x="1493" y="683"/>
                  </a:lnTo>
                  <a:lnTo>
                    <a:pt x="1493" y="685"/>
                  </a:lnTo>
                  <a:lnTo>
                    <a:pt x="1491" y="685"/>
                  </a:lnTo>
                  <a:lnTo>
                    <a:pt x="1491" y="687"/>
                  </a:lnTo>
                  <a:lnTo>
                    <a:pt x="1489" y="687"/>
                  </a:lnTo>
                  <a:lnTo>
                    <a:pt x="1487" y="687"/>
                  </a:lnTo>
                  <a:lnTo>
                    <a:pt x="1485" y="689"/>
                  </a:lnTo>
                  <a:lnTo>
                    <a:pt x="1485" y="687"/>
                  </a:lnTo>
                  <a:lnTo>
                    <a:pt x="1483" y="687"/>
                  </a:lnTo>
                  <a:lnTo>
                    <a:pt x="1483" y="685"/>
                  </a:lnTo>
                  <a:lnTo>
                    <a:pt x="1481" y="685"/>
                  </a:lnTo>
                  <a:lnTo>
                    <a:pt x="1479" y="683"/>
                  </a:lnTo>
                  <a:lnTo>
                    <a:pt x="1477" y="683"/>
                  </a:lnTo>
                  <a:lnTo>
                    <a:pt x="1475" y="683"/>
                  </a:lnTo>
                  <a:lnTo>
                    <a:pt x="1475" y="681"/>
                  </a:lnTo>
                  <a:lnTo>
                    <a:pt x="1473" y="681"/>
                  </a:lnTo>
                  <a:lnTo>
                    <a:pt x="1471" y="681"/>
                  </a:lnTo>
                  <a:lnTo>
                    <a:pt x="1469" y="681"/>
                  </a:lnTo>
                  <a:lnTo>
                    <a:pt x="1469" y="679"/>
                  </a:lnTo>
                  <a:lnTo>
                    <a:pt x="1469" y="681"/>
                  </a:lnTo>
                  <a:lnTo>
                    <a:pt x="1467" y="681"/>
                  </a:lnTo>
                  <a:lnTo>
                    <a:pt x="1467" y="679"/>
                  </a:lnTo>
                  <a:lnTo>
                    <a:pt x="1465" y="679"/>
                  </a:lnTo>
                  <a:lnTo>
                    <a:pt x="1465" y="677"/>
                  </a:lnTo>
                  <a:lnTo>
                    <a:pt x="1463" y="677"/>
                  </a:lnTo>
                  <a:lnTo>
                    <a:pt x="1463" y="675"/>
                  </a:lnTo>
                  <a:lnTo>
                    <a:pt x="1463" y="673"/>
                  </a:lnTo>
                  <a:lnTo>
                    <a:pt x="1461" y="673"/>
                  </a:lnTo>
                  <a:lnTo>
                    <a:pt x="1461" y="671"/>
                  </a:lnTo>
                  <a:lnTo>
                    <a:pt x="1463" y="671"/>
                  </a:lnTo>
                  <a:close/>
                  <a:moveTo>
                    <a:pt x="821" y="671"/>
                  </a:moveTo>
                  <a:lnTo>
                    <a:pt x="821" y="671"/>
                  </a:lnTo>
                  <a:lnTo>
                    <a:pt x="821" y="671"/>
                  </a:lnTo>
                  <a:close/>
                  <a:moveTo>
                    <a:pt x="823" y="671"/>
                  </a:moveTo>
                  <a:lnTo>
                    <a:pt x="821" y="671"/>
                  </a:lnTo>
                  <a:lnTo>
                    <a:pt x="823" y="671"/>
                  </a:lnTo>
                  <a:close/>
                  <a:moveTo>
                    <a:pt x="637" y="675"/>
                  </a:moveTo>
                  <a:lnTo>
                    <a:pt x="635" y="677"/>
                  </a:lnTo>
                  <a:lnTo>
                    <a:pt x="635" y="675"/>
                  </a:lnTo>
                  <a:lnTo>
                    <a:pt x="633" y="675"/>
                  </a:lnTo>
                  <a:lnTo>
                    <a:pt x="633" y="673"/>
                  </a:lnTo>
                  <a:lnTo>
                    <a:pt x="631" y="673"/>
                  </a:lnTo>
                  <a:lnTo>
                    <a:pt x="631" y="671"/>
                  </a:lnTo>
                  <a:lnTo>
                    <a:pt x="631" y="671"/>
                  </a:lnTo>
                  <a:lnTo>
                    <a:pt x="633" y="671"/>
                  </a:lnTo>
                  <a:lnTo>
                    <a:pt x="633" y="669"/>
                  </a:lnTo>
                  <a:lnTo>
                    <a:pt x="635" y="669"/>
                  </a:lnTo>
                  <a:lnTo>
                    <a:pt x="637" y="669"/>
                  </a:lnTo>
                  <a:lnTo>
                    <a:pt x="637" y="671"/>
                  </a:lnTo>
                  <a:lnTo>
                    <a:pt x="639" y="671"/>
                  </a:lnTo>
                  <a:lnTo>
                    <a:pt x="641" y="671"/>
                  </a:lnTo>
                  <a:lnTo>
                    <a:pt x="643" y="673"/>
                  </a:lnTo>
                  <a:lnTo>
                    <a:pt x="641" y="673"/>
                  </a:lnTo>
                  <a:lnTo>
                    <a:pt x="641" y="675"/>
                  </a:lnTo>
                  <a:lnTo>
                    <a:pt x="639" y="675"/>
                  </a:lnTo>
                  <a:lnTo>
                    <a:pt x="637" y="675"/>
                  </a:lnTo>
                  <a:close/>
                  <a:moveTo>
                    <a:pt x="1691" y="669"/>
                  </a:moveTo>
                  <a:lnTo>
                    <a:pt x="1689" y="671"/>
                  </a:lnTo>
                  <a:lnTo>
                    <a:pt x="1689" y="671"/>
                  </a:lnTo>
                  <a:lnTo>
                    <a:pt x="1687" y="671"/>
                  </a:lnTo>
                  <a:lnTo>
                    <a:pt x="1687" y="669"/>
                  </a:lnTo>
                  <a:lnTo>
                    <a:pt x="1687" y="671"/>
                  </a:lnTo>
                  <a:lnTo>
                    <a:pt x="1687" y="669"/>
                  </a:lnTo>
                  <a:lnTo>
                    <a:pt x="1689" y="669"/>
                  </a:lnTo>
                  <a:lnTo>
                    <a:pt x="1691" y="669"/>
                  </a:lnTo>
                  <a:close/>
                  <a:moveTo>
                    <a:pt x="1221" y="669"/>
                  </a:moveTo>
                  <a:lnTo>
                    <a:pt x="1219" y="669"/>
                  </a:lnTo>
                  <a:lnTo>
                    <a:pt x="1219" y="671"/>
                  </a:lnTo>
                  <a:lnTo>
                    <a:pt x="1219" y="669"/>
                  </a:lnTo>
                  <a:lnTo>
                    <a:pt x="1221" y="669"/>
                  </a:lnTo>
                  <a:close/>
                  <a:moveTo>
                    <a:pt x="1219" y="663"/>
                  </a:moveTo>
                  <a:lnTo>
                    <a:pt x="1221" y="663"/>
                  </a:lnTo>
                  <a:lnTo>
                    <a:pt x="1221" y="665"/>
                  </a:lnTo>
                  <a:lnTo>
                    <a:pt x="1221" y="667"/>
                  </a:lnTo>
                  <a:lnTo>
                    <a:pt x="1219" y="667"/>
                  </a:lnTo>
                  <a:lnTo>
                    <a:pt x="1217" y="667"/>
                  </a:lnTo>
                  <a:lnTo>
                    <a:pt x="1217" y="665"/>
                  </a:lnTo>
                  <a:lnTo>
                    <a:pt x="1217" y="663"/>
                  </a:lnTo>
                  <a:lnTo>
                    <a:pt x="1219" y="663"/>
                  </a:lnTo>
                  <a:close/>
                  <a:moveTo>
                    <a:pt x="1515" y="647"/>
                  </a:moveTo>
                  <a:lnTo>
                    <a:pt x="1513" y="647"/>
                  </a:lnTo>
                  <a:lnTo>
                    <a:pt x="1513" y="645"/>
                  </a:lnTo>
                  <a:lnTo>
                    <a:pt x="1515" y="645"/>
                  </a:lnTo>
                  <a:lnTo>
                    <a:pt x="1515" y="647"/>
                  </a:lnTo>
                  <a:close/>
                  <a:moveTo>
                    <a:pt x="1629" y="645"/>
                  </a:moveTo>
                  <a:lnTo>
                    <a:pt x="1629" y="647"/>
                  </a:lnTo>
                  <a:lnTo>
                    <a:pt x="1627" y="645"/>
                  </a:lnTo>
                  <a:lnTo>
                    <a:pt x="1629" y="645"/>
                  </a:lnTo>
                  <a:close/>
                  <a:moveTo>
                    <a:pt x="1155" y="643"/>
                  </a:moveTo>
                  <a:lnTo>
                    <a:pt x="1155" y="645"/>
                  </a:lnTo>
                  <a:lnTo>
                    <a:pt x="1155" y="643"/>
                  </a:lnTo>
                  <a:close/>
                  <a:moveTo>
                    <a:pt x="1497" y="639"/>
                  </a:moveTo>
                  <a:lnTo>
                    <a:pt x="1495" y="639"/>
                  </a:lnTo>
                  <a:lnTo>
                    <a:pt x="1495" y="641"/>
                  </a:lnTo>
                  <a:lnTo>
                    <a:pt x="1493" y="641"/>
                  </a:lnTo>
                  <a:lnTo>
                    <a:pt x="1493" y="643"/>
                  </a:lnTo>
                  <a:lnTo>
                    <a:pt x="1493" y="645"/>
                  </a:lnTo>
                  <a:lnTo>
                    <a:pt x="1491" y="645"/>
                  </a:lnTo>
                  <a:lnTo>
                    <a:pt x="1489" y="645"/>
                  </a:lnTo>
                  <a:lnTo>
                    <a:pt x="1489" y="643"/>
                  </a:lnTo>
                  <a:lnTo>
                    <a:pt x="1489" y="641"/>
                  </a:lnTo>
                  <a:lnTo>
                    <a:pt x="1489" y="639"/>
                  </a:lnTo>
                  <a:lnTo>
                    <a:pt x="1489" y="637"/>
                  </a:lnTo>
                  <a:lnTo>
                    <a:pt x="1491" y="637"/>
                  </a:lnTo>
                  <a:lnTo>
                    <a:pt x="1491" y="639"/>
                  </a:lnTo>
                  <a:lnTo>
                    <a:pt x="1493" y="639"/>
                  </a:lnTo>
                  <a:lnTo>
                    <a:pt x="1493" y="637"/>
                  </a:lnTo>
                  <a:lnTo>
                    <a:pt x="1495" y="637"/>
                  </a:lnTo>
                  <a:lnTo>
                    <a:pt x="1497" y="639"/>
                  </a:lnTo>
                  <a:close/>
                  <a:moveTo>
                    <a:pt x="1681" y="635"/>
                  </a:moveTo>
                  <a:lnTo>
                    <a:pt x="1679" y="635"/>
                  </a:lnTo>
                  <a:lnTo>
                    <a:pt x="1681" y="633"/>
                  </a:lnTo>
                  <a:lnTo>
                    <a:pt x="1681" y="635"/>
                  </a:lnTo>
                  <a:close/>
                  <a:moveTo>
                    <a:pt x="1409" y="631"/>
                  </a:moveTo>
                  <a:lnTo>
                    <a:pt x="1409" y="633"/>
                  </a:lnTo>
                  <a:lnTo>
                    <a:pt x="1409" y="635"/>
                  </a:lnTo>
                  <a:lnTo>
                    <a:pt x="1411" y="635"/>
                  </a:lnTo>
                  <a:lnTo>
                    <a:pt x="1409" y="635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11" y="639"/>
                  </a:lnTo>
                  <a:lnTo>
                    <a:pt x="1409" y="639"/>
                  </a:lnTo>
                  <a:lnTo>
                    <a:pt x="1407" y="639"/>
                  </a:lnTo>
                  <a:lnTo>
                    <a:pt x="1407" y="641"/>
                  </a:lnTo>
                  <a:lnTo>
                    <a:pt x="1405" y="641"/>
                  </a:lnTo>
                  <a:lnTo>
                    <a:pt x="1405" y="643"/>
                  </a:lnTo>
                  <a:lnTo>
                    <a:pt x="1403" y="643"/>
                  </a:lnTo>
                  <a:lnTo>
                    <a:pt x="1403" y="641"/>
                  </a:lnTo>
                  <a:lnTo>
                    <a:pt x="1401" y="641"/>
                  </a:lnTo>
                  <a:lnTo>
                    <a:pt x="1399" y="641"/>
                  </a:lnTo>
                  <a:lnTo>
                    <a:pt x="1399" y="639"/>
                  </a:lnTo>
                  <a:lnTo>
                    <a:pt x="1399" y="637"/>
                  </a:lnTo>
                  <a:lnTo>
                    <a:pt x="1399" y="635"/>
                  </a:lnTo>
                  <a:lnTo>
                    <a:pt x="1401" y="637"/>
                  </a:lnTo>
                  <a:lnTo>
                    <a:pt x="1401" y="639"/>
                  </a:lnTo>
                  <a:lnTo>
                    <a:pt x="1403" y="639"/>
                  </a:lnTo>
                  <a:lnTo>
                    <a:pt x="1405" y="639"/>
                  </a:lnTo>
                  <a:lnTo>
                    <a:pt x="1405" y="637"/>
                  </a:lnTo>
                  <a:lnTo>
                    <a:pt x="1403" y="637"/>
                  </a:lnTo>
                  <a:lnTo>
                    <a:pt x="1401" y="635"/>
                  </a:lnTo>
                  <a:lnTo>
                    <a:pt x="1403" y="635"/>
                  </a:lnTo>
                  <a:lnTo>
                    <a:pt x="1403" y="633"/>
                  </a:lnTo>
                  <a:lnTo>
                    <a:pt x="1405" y="633"/>
                  </a:lnTo>
                  <a:lnTo>
                    <a:pt x="1405" y="631"/>
                  </a:lnTo>
                  <a:lnTo>
                    <a:pt x="1407" y="633"/>
                  </a:lnTo>
                  <a:lnTo>
                    <a:pt x="1407" y="631"/>
                  </a:lnTo>
                  <a:lnTo>
                    <a:pt x="1409" y="631"/>
                  </a:lnTo>
                  <a:close/>
                  <a:moveTo>
                    <a:pt x="1683" y="635"/>
                  </a:moveTo>
                  <a:lnTo>
                    <a:pt x="1683" y="633"/>
                  </a:lnTo>
                  <a:lnTo>
                    <a:pt x="1681" y="633"/>
                  </a:lnTo>
                  <a:lnTo>
                    <a:pt x="1681" y="631"/>
                  </a:lnTo>
                  <a:lnTo>
                    <a:pt x="1683" y="631"/>
                  </a:lnTo>
                  <a:lnTo>
                    <a:pt x="1683" y="635"/>
                  </a:lnTo>
                  <a:close/>
                  <a:moveTo>
                    <a:pt x="1471" y="627"/>
                  </a:moveTo>
                  <a:lnTo>
                    <a:pt x="1473" y="627"/>
                  </a:lnTo>
                  <a:lnTo>
                    <a:pt x="1475" y="627"/>
                  </a:lnTo>
                  <a:lnTo>
                    <a:pt x="1477" y="627"/>
                  </a:lnTo>
                  <a:lnTo>
                    <a:pt x="1477" y="629"/>
                  </a:lnTo>
                  <a:lnTo>
                    <a:pt x="1475" y="629"/>
                  </a:lnTo>
                  <a:lnTo>
                    <a:pt x="1475" y="631"/>
                  </a:lnTo>
                  <a:lnTo>
                    <a:pt x="1473" y="631"/>
                  </a:lnTo>
                  <a:lnTo>
                    <a:pt x="1473" y="633"/>
                  </a:lnTo>
                  <a:lnTo>
                    <a:pt x="1471" y="633"/>
                  </a:lnTo>
                  <a:lnTo>
                    <a:pt x="1471" y="631"/>
                  </a:lnTo>
                  <a:lnTo>
                    <a:pt x="1469" y="631"/>
                  </a:lnTo>
                  <a:lnTo>
                    <a:pt x="1469" y="629"/>
                  </a:lnTo>
                  <a:lnTo>
                    <a:pt x="1469" y="627"/>
                  </a:lnTo>
                  <a:lnTo>
                    <a:pt x="1467" y="627"/>
                  </a:lnTo>
                  <a:lnTo>
                    <a:pt x="1469" y="627"/>
                  </a:lnTo>
                  <a:lnTo>
                    <a:pt x="1471" y="627"/>
                  </a:lnTo>
                  <a:close/>
                  <a:moveTo>
                    <a:pt x="1733" y="621"/>
                  </a:moveTo>
                  <a:lnTo>
                    <a:pt x="1736" y="621"/>
                  </a:lnTo>
                  <a:lnTo>
                    <a:pt x="1736" y="623"/>
                  </a:lnTo>
                  <a:lnTo>
                    <a:pt x="1738" y="623"/>
                  </a:lnTo>
                  <a:lnTo>
                    <a:pt x="1736" y="623"/>
                  </a:lnTo>
                  <a:lnTo>
                    <a:pt x="1738" y="623"/>
                  </a:lnTo>
                  <a:lnTo>
                    <a:pt x="1738" y="625"/>
                  </a:lnTo>
                  <a:lnTo>
                    <a:pt x="1736" y="625"/>
                  </a:lnTo>
                  <a:lnTo>
                    <a:pt x="1736" y="627"/>
                  </a:lnTo>
                  <a:lnTo>
                    <a:pt x="1733" y="627"/>
                  </a:lnTo>
                  <a:lnTo>
                    <a:pt x="1733" y="629"/>
                  </a:lnTo>
                  <a:lnTo>
                    <a:pt x="1731" y="629"/>
                  </a:lnTo>
                  <a:lnTo>
                    <a:pt x="1731" y="631"/>
                  </a:lnTo>
                  <a:lnTo>
                    <a:pt x="1729" y="631"/>
                  </a:lnTo>
                  <a:lnTo>
                    <a:pt x="1729" y="633"/>
                  </a:lnTo>
                  <a:lnTo>
                    <a:pt x="1727" y="635"/>
                  </a:lnTo>
                  <a:lnTo>
                    <a:pt x="1725" y="635"/>
                  </a:lnTo>
                  <a:lnTo>
                    <a:pt x="1725" y="637"/>
                  </a:lnTo>
                  <a:lnTo>
                    <a:pt x="1725" y="639"/>
                  </a:lnTo>
                  <a:lnTo>
                    <a:pt x="1725" y="641"/>
                  </a:lnTo>
                  <a:lnTo>
                    <a:pt x="1725" y="643"/>
                  </a:lnTo>
                  <a:lnTo>
                    <a:pt x="1725" y="645"/>
                  </a:lnTo>
                  <a:lnTo>
                    <a:pt x="1725" y="647"/>
                  </a:lnTo>
                  <a:lnTo>
                    <a:pt x="1727" y="647"/>
                  </a:lnTo>
                  <a:lnTo>
                    <a:pt x="1727" y="649"/>
                  </a:lnTo>
                  <a:lnTo>
                    <a:pt x="1729" y="649"/>
                  </a:lnTo>
                  <a:lnTo>
                    <a:pt x="1731" y="649"/>
                  </a:lnTo>
                  <a:lnTo>
                    <a:pt x="1733" y="649"/>
                  </a:lnTo>
                  <a:lnTo>
                    <a:pt x="1733" y="651"/>
                  </a:lnTo>
                  <a:lnTo>
                    <a:pt x="1736" y="649"/>
                  </a:lnTo>
                  <a:lnTo>
                    <a:pt x="1736" y="651"/>
                  </a:lnTo>
                  <a:lnTo>
                    <a:pt x="1736" y="649"/>
                  </a:lnTo>
                  <a:lnTo>
                    <a:pt x="1738" y="649"/>
                  </a:lnTo>
                  <a:lnTo>
                    <a:pt x="1740" y="649"/>
                  </a:lnTo>
                  <a:lnTo>
                    <a:pt x="1740" y="647"/>
                  </a:lnTo>
                  <a:lnTo>
                    <a:pt x="1740" y="645"/>
                  </a:lnTo>
                  <a:lnTo>
                    <a:pt x="1742" y="645"/>
                  </a:lnTo>
                  <a:lnTo>
                    <a:pt x="1740" y="645"/>
                  </a:lnTo>
                  <a:lnTo>
                    <a:pt x="1742" y="645"/>
                  </a:lnTo>
                  <a:lnTo>
                    <a:pt x="1742" y="643"/>
                  </a:lnTo>
                  <a:lnTo>
                    <a:pt x="1742" y="641"/>
                  </a:lnTo>
                  <a:lnTo>
                    <a:pt x="1744" y="641"/>
                  </a:lnTo>
                  <a:lnTo>
                    <a:pt x="1746" y="641"/>
                  </a:lnTo>
                  <a:lnTo>
                    <a:pt x="1748" y="641"/>
                  </a:lnTo>
                  <a:lnTo>
                    <a:pt x="1750" y="641"/>
                  </a:lnTo>
                  <a:lnTo>
                    <a:pt x="1750" y="643"/>
                  </a:lnTo>
                  <a:lnTo>
                    <a:pt x="1752" y="643"/>
                  </a:lnTo>
                  <a:lnTo>
                    <a:pt x="1752" y="643"/>
                  </a:lnTo>
                  <a:lnTo>
                    <a:pt x="1754" y="643"/>
                  </a:lnTo>
                  <a:lnTo>
                    <a:pt x="1756" y="641"/>
                  </a:lnTo>
                  <a:lnTo>
                    <a:pt x="1756" y="643"/>
                  </a:lnTo>
                  <a:lnTo>
                    <a:pt x="1756" y="645"/>
                  </a:lnTo>
                  <a:lnTo>
                    <a:pt x="1756" y="647"/>
                  </a:lnTo>
                  <a:lnTo>
                    <a:pt x="1758" y="649"/>
                  </a:lnTo>
                  <a:lnTo>
                    <a:pt x="1758" y="651"/>
                  </a:lnTo>
                  <a:lnTo>
                    <a:pt x="1756" y="653"/>
                  </a:lnTo>
                  <a:lnTo>
                    <a:pt x="1756" y="655"/>
                  </a:lnTo>
                  <a:lnTo>
                    <a:pt x="1754" y="655"/>
                  </a:lnTo>
                  <a:lnTo>
                    <a:pt x="1752" y="655"/>
                  </a:lnTo>
                  <a:lnTo>
                    <a:pt x="1752" y="657"/>
                  </a:lnTo>
                  <a:lnTo>
                    <a:pt x="1752" y="657"/>
                  </a:lnTo>
                  <a:lnTo>
                    <a:pt x="1752" y="659"/>
                  </a:lnTo>
                  <a:lnTo>
                    <a:pt x="1750" y="659"/>
                  </a:lnTo>
                  <a:lnTo>
                    <a:pt x="1750" y="657"/>
                  </a:lnTo>
                  <a:lnTo>
                    <a:pt x="1748" y="657"/>
                  </a:lnTo>
                  <a:lnTo>
                    <a:pt x="1746" y="657"/>
                  </a:lnTo>
                  <a:lnTo>
                    <a:pt x="1744" y="657"/>
                  </a:lnTo>
                  <a:lnTo>
                    <a:pt x="1742" y="657"/>
                  </a:lnTo>
                  <a:lnTo>
                    <a:pt x="1740" y="657"/>
                  </a:lnTo>
                  <a:lnTo>
                    <a:pt x="1740" y="659"/>
                  </a:lnTo>
                  <a:lnTo>
                    <a:pt x="1738" y="659"/>
                  </a:lnTo>
                  <a:lnTo>
                    <a:pt x="1738" y="661"/>
                  </a:lnTo>
                  <a:lnTo>
                    <a:pt x="1736" y="661"/>
                  </a:lnTo>
                  <a:lnTo>
                    <a:pt x="1736" y="659"/>
                  </a:lnTo>
                  <a:lnTo>
                    <a:pt x="1736" y="661"/>
                  </a:lnTo>
                  <a:lnTo>
                    <a:pt x="1733" y="661"/>
                  </a:lnTo>
                  <a:lnTo>
                    <a:pt x="1733" y="663"/>
                  </a:lnTo>
                  <a:lnTo>
                    <a:pt x="1731" y="663"/>
                  </a:lnTo>
                  <a:lnTo>
                    <a:pt x="1729" y="663"/>
                  </a:lnTo>
                  <a:lnTo>
                    <a:pt x="1729" y="665"/>
                  </a:lnTo>
                  <a:lnTo>
                    <a:pt x="1727" y="665"/>
                  </a:lnTo>
                  <a:lnTo>
                    <a:pt x="1727" y="667"/>
                  </a:lnTo>
                  <a:lnTo>
                    <a:pt x="1727" y="669"/>
                  </a:lnTo>
                  <a:lnTo>
                    <a:pt x="1727" y="671"/>
                  </a:lnTo>
                  <a:lnTo>
                    <a:pt x="1725" y="671"/>
                  </a:lnTo>
                  <a:lnTo>
                    <a:pt x="1723" y="671"/>
                  </a:lnTo>
                  <a:lnTo>
                    <a:pt x="1723" y="671"/>
                  </a:lnTo>
                  <a:lnTo>
                    <a:pt x="1721" y="671"/>
                  </a:lnTo>
                  <a:lnTo>
                    <a:pt x="1721" y="673"/>
                  </a:lnTo>
                  <a:lnTo>
                    <a:pt x="1719" y="673"/>
                  </a:lnTo>
                  <a:lnTo>
                    <a:pt x="1719" y="675"/>
                  </a:lnTo>
                  <a:lnTo>
                    <a:pt x="1719" y="677"/>
                  </a:lnTo>
                  <a:lnTo>
                    <a:pt x="1719" y="679"/>
                  </a:lnTo>
                  <a:lnTo>
                    <a:pt x="1721" y="679"/>
                  </a:lnTo>
                  <a:lnTo>
                    <a:pt x="1721" y="681"/>
                  </a:lnTo>
                  <a:lnTo>
                    <a:pt x="1721" y="683"/>
                  </a:lnTo>
                  <a:lnTo>
                    <a:pt x="1723" y="683"/>
                  </a:lnTo>
                  <a:lnTo>
                    <a:pt x="1723" y="685"/>
                  </a:lnTo>
                  <a:lnTo>
                    <a:pt x="1723" y="687"/>
                  </a:lnTo>
                  <a:lnTo>
                    <a:pt x="1725" y="687"/>
                  </a:lnTo>
                  <a:lnTo>
                    <a:pt x="1727" y="687"/>
                  </a:lnTo>
                  <a:lnTo>
                    <a:pt x="1729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3" y="691"/>
                  </a:lnTo>
                  <a:lnTo>
                    <a:pt x="1733" y="693"/>
                  </a:lnTo>
                  <a:lnTo>
                    <a:pt x="1731" y="693"/>
                  </a:lnTo>
                  <a:lnTo>
                    <a:pt x="1729" y="693"/>
                  </a:lnTo>
                  <a:lnTo>
                    <a:pt x="1729" y="691"/>
                  </a:lnTo>
                  <a:lnTo>
                    <a:pt x="1727" y="691"/>
                  </a:lnTo>
                  <a:lnTo>
                    <a:pt x="1725" y="691"/>
                  </a:lnTo>
                  <a:lnTo>
                    <a:pt x="1725" y="689"/>
                  </a:lnTo>
                  <a:lnTo>
                    <a:pt x="1723" y="689"/>
                  </a:lnTo>
                  <a:lnTo>
                    <a:pt x="1721" y="691"/>
                  </a:lnTo>
                  <a:lnTo>
                    <a:pt x="1719" y="691"/>
                  </a:lnTo>
                  <a:lnTo>
                    <a:pt x="1719" y="693"/>
                  </a:lnTo>
                  <a:lnTo>
                    <a:pt x="1717" y="693"/>
                  </a:lnTo>
                  <a:lnTo>
                    <a:pt x="1717" y="695"/>
                  </a:lnTo>
                  <a:lnTo>
                    <a:pt x="1715" y="695"/>
                  </a:lnTo>
                  <a:lnTo>
                    <a:pt x="1713" y="695"/>
                  </a:lnTo>
                  <a:lnTo>
                    <a:pt x="1713" y="693"/>
                  </a:lnTo>
                  <a:lnTo>
                    <a:pt x="1711" y="693"/>
                  </a:lnTo>
                  <a:lnTo>
                    <a:pt x="1711" y="691"/>
                  </a:lnTo>
                  <a:lnTo>
                    <a:pt x="1709" y="691"/>
                  </a:lnTo>
                  <a:lnTo>
                    <a:pt x="1707" y="691"/>
                  </a:lnTo>
                  <a:lnTo>
                    <a:pt x="1705" y="691"/>
                  </a:lnTo>
                  <a:lnTo>
                    <a:pt x="1703" y="691"/>
                  </a:lnTo>
                  <a:lnTo>
                    <a:pt x="1703" y="693"/>
                  </a:lnTo>
                  <a:lnTo>
                    <a:pt x="1703" y="693"/>
                  </a:lnTo>
                  <a:lnTo>
                    <a:pt x="1701" y="693"/>
                  </a:lnTo>
                  <a:lnTo>
                    <a:pt x="1699" y="693"/>
                  </a:lnTo>
                  <a:lnTo>
                    <a:pt x="1699" y="695"/>
                  </a:lnTo>
                  <a:lnTo>
                    <a:pt x="1697" y="695"/>
                  </a:lnTo>
                  <a:lnTo>
                    <a:pt x="1695" y="695"/>
                  </a:lnTo>
                  <a:lnTo>
                    <a:pt x="1695" y="693"/>
                  </a:lnTo>
                  <a:lnTo>
                    <a:pt x="1695" y="695"/>
                  </a:lnTo>
                  <a:lnTo>
                    <a:pt x="1693" y="695"/>
                  </a:lnTo>
                  <a:lnTo>
                    <a:pt x="1693" y="697"/>
                  </a:lnTo>
                  <a:lnTo>
                    <a:pt x="1691" y="697"/>
                  </a:lnTo>
                  <a:lnTo>
                    <a:pt x="1691" y="699"/>
                  </a:lnTo>
                  <a:lnTo>
                    <a:pt x="1689" y="699"/>
                  </a:lnTo>
                  <a:lnTo>
                    <a:pt x="1687" y="699"/>
                  </a:lnTo>
                  <a:lnTo>
                    <a:pt x="1685" y="699"/>
                  </a:lnTo>
                  <a:lnTo>
                    <a:pt x="1683" y="699"/>
                  </a:lnTo>
                  <a:lnTo>
                    <a:pt x="1683" y="701"/>
                  </a:lnTo>
                  <a:lnTo>
                    <a:pt x="1681" y="701"/>
                  </a:lnTo>
                  <a:lnTo>
                    <a:pt x="1679" y="701"/>
                  </a:lnTo>
                  <a:lnTo>
                    <a:pt x="1677" y="701"/>
                  </a:lnTo>
                  <a:lnTo>
                    <a:pt x="1677" y="699"/>
                  </a:lnTo>
                  <a:lnTo>
                    <a:pt x="1677" y="697"/>
                  </a:lnTo>
                  <a:lnTo>
                    <a:pt x="1675" y="697"/>
                  </a:lnTo>
                  <a:lnTo>
                    <a:pt x="1675" y="695"/>
                  </a:lnTo>
                  <a:lnTo>
                    <a:pt x="1675" y="693"/>
                  </a:lnTo>
                  <a:lnTo>
                    <a:pt x="1677" y="693"/>
                  </a:lnTo>
                  <a:lnTo>
                    <a:pt x="1677" y="691"/>
                  </a:lnTo>
                  <a:lnTo>
                    <a:pt x="1679" y="691"/>
                  </a:lnTo>
                  <a:lnTo>
                    <a:pt x="1681" y="691"/>
                  </a:lnTo>
                  <a:lnTo>
                    <a:pt x="1683" y="691"/>
                  </a:lnTo>
                  <a:lnTo>
                    <a:pt x="1685" y="691"/>
                  </a:lnTo>
                  <a:lnTo>
                    <a:pt x="1687" y="691"/>
                  </a:lnTo>
                  <a:lnTo>
                    <a:pt x="1687" y="689"/>
                  </a:lnTo>
                  <a:lnTo>
                    <a:pt x="1689" y="689"/>
                  </a:lnTo>
                  <a:lnTo>
                    <a:pt x="1691" y="689"/>
                  </a:lnTo>
                  <a:lnTo>
                    <a:pt x="1691" y="687"/>
                  </a:lnTo>
                  <a:lnTo>
                    <a:pt x="1691" y="685"/>
                  </a:lnTo>
                  <a:lnTo>
                    <a:pt x="1693" y="685"/>
                  </a:lnTo>
                  <a:lnTo>
                    <a:pt x="1693" y="683"/>
                  </a:lnTo>
                  <a:lnTo>
                    <a:pt x="1695" y="681"/>
                  </a:lnTo>
                  <a:lnTo>
                    <a:pt x="1697" y="681"/>
                  </a:lnTo>
                  <a:lnTo>
                    <a:pt x="1697" y="679"/>
                  </a:lnTo>
                  <a:lnTo>
                    <a:pt x="1699" y="679"/>
                  </a:lnTo>
                  <a:lnTo>
                    <a:pt x="1699" y="677"/>
                  </a:lnTo>
                  <a:lnTo>
                    <a:pt x="1701" y="675"/>
                  </a:lnTo>
                  <a:lnTo>
                    <a:pt x="1703" y="675"/>
                  </a:lnTo>
                  <a:lnTo>
                    <a:pt x="1703" y="673"/>
                  </a:lnTo>
                  <a:lnTo>
                    <a:pt x="1705" y="671"/>
                  </a:lnTo>
                  <a:lnTo>
                    <a:pt x="1705" y="671"/>
                  </a:lnTo>
                  <a:lnTo>
                    <a:pt x="1705" y="669"/>
                  </a:lnTo>
                  <a:lnTo>
                    <a:pt x="1703" y="669"/>
                  </a:lnTo>
                  <a:lnTo>
                    <a:pt x="1703" y="667"/>
                  </a:lnTo>
                  <a:lnTo>
                    <a:pt x="1703" y="665"/>
                  </a:lnTo>
                  <a:lnTo>
                    <a:pt x="1703" y="663"/>
                  </a:lnTo>
                  <a:lnTo>
                    <a:pt x="1705" y="661"/>
                  </a:lnTo>
                  <a:lnTo>
                    <a:pt x="1705" y="659"/>
                  </a:lnTo>
                  <a:lnTo>
                    <a:pt x="1705" y="657"/>
                  </a:lnTo>
                  <a:lnTo>
                    <a:pt x="1705" y="655"/>
                  </a:lnTo>
                  <a:lnTo>
                    <a:pt x="1705" y="653"/>
                  </a:lnTo>
                  <a:lnTo>
                    <a:pt x="1703" y="651"/>
                  </a:lnTo>
                  <a:lnTo>
                    <a:pt x="1703" y="649"/>
                  </a:lnTo>
                  <a:lnTo>
                    <a:pt x="1703" y="647"/>
                  </a:lnTo>
                  <a:lnTo>
                    <a:pt x="1703" y="645"/>
                  </a:lnTo>
                  <a:lnTo>
                    <a:pt x="1703" y="643"/>
                  </a:lnTo>
                  <a:lnTo>
                    <a:pt x="1703" y="641"/>
                  </a:lnTo>
                  <a:lnTo>
                    <a:pt x="1701" y="641"/>
                  </a:lnTo>
                  <a:lnTo>
                    <a:pt x="1699" y="641"/>
                  </a:lnTo>
                  <a:lnTo>
                    <a:pt x="1697" y="641"/>
                  </a:lnTo>
                  <a:lnTo>
                    <a:pt x="1695" y="641"/>
                  </a:lnTo>
                  <a:lnTo>
                    <a:pt x="1695" y="639"/>
                  </a:lnTo>
                  <a:lnTo>
                    <a:pt x="1693" y="639"/>
                  </a:lnTo>
                  <a:lnTo>
                    <a:pt x="1693" y="637"/>
                  </a:lnTo>
                  <a:lnTo>
                    <a:pt x="1695" y="635"/>
                  </a:lnTo>
                  <a:lnTo>
                    <a:pt x="1695" y="633"/>
                  </a:lnTo>
                  <a:lnTo>
                    <a:pt x="1697" y="633"/>
                  </a:lnTo>
                  <a:lnTo>
                    <a:pt x="1699" y="631"/>
                  </a:lnTo>
                  <a:lnTo>
                    <a:pt x="1701" y="631"/>
                  </a:lnTo>
                  <a:lnTo>
                    <a:pt x="1703" y="631"/>
                  </a:lnTo>
                  <a:lnTo>
                    <a:pt x="1703" y="629"/>
                  </a:lnTo>
                  <a:lnTo>
                    <a:pt x="1705" y="629"/>
                  </a:lnTo>
                  <a:lnTo>
                    <a:pt x="1705" y="631"/>
                  </a:lnTo>
                  <a:lnTo>
                    <a:pt x="1707" y="631"/>
                  </a:lnTo>
                  <a:lnTo>
                    <a:pt x="1709" y="631"/>
                  </a:lnTo>
                  <a:lnTo>
                    <a:pt x="1711" y="633"/>
                  </a:lnTo>
                  <a:lnTo>
                    <a:pt x="1713" y="633"/>
                  </a:lnTo>
                  <a:lnTo>
                    <a:pt x="1715" y="633"/>
                  </a:lnTo>
                  <a:lnTo>
                    <a:pt x="1717" y="633"/>
                  </a:lnTo>
                  <a:lnTo>
                    <a:pt x="1719" y="633"/>
                  </a:lnTo>
                  <a:lnTo>
                    <a:pt x="1719" y="631"/>
                  </a:lnTo>
                  <a:lnTo>
                    <a:pt x="1721" y="631"/>
                  </a:lnTo>
                  <a:lnTo>
                    <a:pt x="1721" y="629"/>
                  </a:lnTo>
                  <a:lnTo>
                    <a:pt x="1721" y="627"/>
                  </a:lnTo>
                  <a:lnTo>
                    <a:pt x="1723" y="627"/>
                  </a:lnTo>
                  <a:lnTo>
                    <a:pt x="1723" y="625"/>
                  </a:lnTo>
                  <a:lnTo>
                    <a:pt x="1725" y="625"/>
                  </a:lnTo>
                  <a:lnTo>
                    <a:pt x="1725" y="623"/>
                  </a:lnTo>
                  <a:lnTo>
                    <a:pt x="1725" y="623"/>
                  </a:lnTo>
                  <a:lnTo>
                    <a:pt x="1727" y="623"/>
                  </a:lnTo>
                  <a:lnTo>
                    <a:pt x="1729" y="623"/>
                  </a:lnTo>
                  <a:lnTo>
                    <a:pt x="1729" y="621"/>
                  </a:lnTo>
                  <a:lnTo>
                    <a:pt x="1731" y="621"/>
                  </a:lnTo>
                  <a:lnTo>
                    <a:pt x="1733" y="621"/>
                  </a:lnTo>
                  <a:close/>
                  <a:moveTo>
                    <a:pt x="705" y="619"/>
                  </a:moveTo>
                  <a:lnTo>
                    <a:pt x="705" y="621"/>
                  </a:lnTo>
                  <a:lnTo>
                    <a:pt x="703" y="623"/>
                  </a:lnTo>
                  <a:lnTo>
                    <a:pt x="705" y="623"/>
                  </a:lnTo>
                  <a:lnTo>
                    <a:pt x="705" y="623"/>
                  </a:lnTo>
                  <a:lnTo>
                    <a:pt x="705" y="625"/>
                  </a:lnTo>
                  <a:lnTo>
                    <a:pt x="705" y="627"/>
                  </a:lnTo>
                  <a:lnTo>
                    <a:pt x="703" y="627"/>
                  </a:lnTo>
                  <a:lnTo>
                    <a:pt x="703" y="629"/>
                  </a:lnTo>
                  <a:lnTo>
                    <a:pt x="703" y="627"/>
                  </a:lnTo>
                  <a:lnTo>
                    <a:pt x="703" y="629"/>
                  </a:lnTo>
                  <a:lnTo>
                    <a:pt x="703" y="627"/>
                  </a:lnTo>
                  <a:lnTo>
                    <a:pt x="701" y="627"/>
                  </a:lnTo>
                  <a:lnTo>
                    <a:pt x="701" y="625"/>
                  </a:lnTo>
                  <a:lnTo>
                    <a:pt x="701" y="623"/>
                  </a:lnTo>
                  <a:lnTo>
                    <a:pt x="699" y="623"/>
                  </a:lnTo>
                  <a:lnTo>
                    <a:pt x="701" y="623"/>
                  </a:lnTo>
                  <a:lnTo>
                    <a:pt x="701" y="623"/>
                  </a:lnTo>
                  <a:lnTo>
                    <a:pt x="699" y="623"/>
                  </a:lnTo>
                  <a:lnTo>
                    <a:pt x="699" y="621"/>
                  </a:lnTo>
                  <a:lnTo>
                    <a:pt x="699" y="619"/>
                  </a:lnTo>
                  <a:lnTo>
                    <a:pt x="701" y="619"/>
                  </a:lnTo>
                  <a:lnTo>
                    <a:pt x="703" y="619"/>
                  </a:lnTo>
                  <a:lnTo>
                    <a:pt x="705" y="619"/>
                  </a:lnTo>
                  <a:close/>
                  <a:moveTo>
                    <a:pt x="1001" y="617"/>
                  </a:moveTo>
                  <a:lnTo>
                    <a:pt x="999" y="617"/>
                  </a:lnTo>
                  <a:lnTo>
                    <a:pt x="999" y="615"/>
                  </a:lnTo>
                  <a:lnTo>
                    <a:pt x="1001" y="615"/>
                  </a:lnTo>
                  <a:lnTo>
                    <a:pt x="1001" y="617"/>
                  </a:lnTo>
                  <a:close/>
                  <a:moveTo>
                    <a:pt x="709" y="617"/>
                  </a:moveTo>
                  <a:lnTo>
                    <a:pt x="709" y="615"/>
                  </a:lnTo>
                  <a:lnTo>
                    <a:pt x="711" y="615"/>
                  </a:lnTo>
                  <a:lnTo>
                    <a:pt x="711" y="617"/>
                  </a:lnTo>
                  <a:lnTo>
                    <a:pt x="709" y="617"/>
                  </a:lnTo>
                  <a:close/>
                  <a:moveTo>
                    <a:pt x="1461" y="617"/>
                  </a:moveTo>
                  <a:lnTo>
                    <a:pt x="1461" y="619"/>
                  </a:lnTo>
                  <a:lnTo>
                    <a:pt x="1461" y="621"/>
                  </a:lnTo>
                  <a:lnTo>
                    <a:pt x="1459" y="623"/>
                  </a:lnTo>
                  <a:lnTo>
                    <a:pt x="1457" y="623"/>
                  </a:lnTo>
                  <a:lnTo>
                    <a:pt x="1457" y="623"/>
                  </a:lnTo>
                  <a:lnTo>
                    <a:pt x="1455" y="623"/>
                  </a:lnTo>
                  <a:lnTo>
                    <a:pt x="1455" y="625"/>
                  </a:lnTo>
                  <a:lnTo>
                    <a:pt x="1453" y="627"/>
                  </a:lnTo>
                  <a:lnTo>
                    <a:pt x="1453" y="629"/>
                  </a:lnTo>
                  <a:lnTo>
                    <a:pt x="1451" y="629"/>
                  </a:lnTo>
                  <a:lnTo>
                    <a:pt x="1451" y="631"/>
                  </a:lnTo>
                  <a:lnTo>
                    <a:pt x="1449" y="633"/>
                  </a:lnTo>
                  <a:lnTo>
                    <a:pt x="1447" y="635"/>
                  </a:lnTo>
                  <a:lnTo>
                    <a:pt x="1445" y="635"/>
                  </a:lnTo>
                  <a:lnTo>
                    <a:pt x="1445" y="637"/>
                  </a:lnTo>
                  <a:lnTo>
                    <a:pt x="1445" y="639"/>
                  </a:lnTo>
                  <a:lnTo>
                    <a:pt x="1445" y="641"/>
                  </a:lnTo>
                  <a:lnTo>
                    <a:pt x="1443" y="641"/>
                  </a:lnTo>
                  <a:lnTo>
                    <a:pt x="1443" y="643"/>
                  </a:lnTo>
                  <a:lnTo>
                    <a:pt x="1441" y="645"/>
                  </a:lnTo>
                  <a:lnTo>
                    <a:pt x="1441" y="647"/>
                  </a:lnTo>
                  <a:lnTo>
                    <a:pt x="1441" y="649"/>
                  </a:lnTo>
                  <a:lnTo>
                    <a:pt x="1443" y="651"/>
                  </a:lnTo>
                  <a:lnTo>
                    <a:pt x="1443" y="653"/>
                  </a:lnTo>
                  <a:lnTo>
                    <a:pt x="1445" y="653"/>
                  </a:lnTo>
                  <a:lnTo>
                    <a:pt x="1447" y="653"/>
                  </a:lnTo>
                  <a:lnTo>
                    <a:pt x="1449" y="653"/>
                  </a:lnTo>
                  <a:lnTo>
                    <a:pt x="1449" y="655"/>
                  </a:lnTo>
                  <a:lnTo>
                    <a:pt x="1447" y="655"/>
                  </a:lnTo>
                  <a:lnTo>
                    <a:pt x="1447" y="657"/>
                  </a:lnTo>
                  <a:lnTo>
                    <a:pt x="1449" y="657"/>
                  </a:lnTo>
                  <a:lnTo>
                    <a:pt x="1449" y="659"/>
                  </a:lnTo>
                  <a:lnTo>
                    <a:pt x="1447" y="659"/>
                  </a:lnTo>
                  <a:lnTo>
                    <a:pt x="1445" y="659"/>
                  </a:lnTo>
                  <a:lnTo>
                    <a:pt x="1445" y="661"/>
                  </a:lnTo>
                  <a:lnTo>
                    <a:pt x="1445" y="663"/>
                  </a:lnTo>
                  <a:lnTo>
                    <a:pt x="1447" y="665"/>
                  </a:lnTo>
                  <a:lnTo>
                    <a:pt x="1447" y="667"/>
                  </a:lnTo>
                  <a:lnTo>
                    <a:pt x="1449" y="669"/>
                  </a:lnTo>
                  <a:lnTo>
                    <a:pt x="1449" y="671"/>
                  </a:lnTo>
                  <a:lnTo>
                    <a:pt x="1449" y="671"/>
                  </a:lnTo>
                  <a:lnTo>
                    <a:pt x="1451" y="671"/>
                  </a:lnTo>
                  <a:lnTo>
                    <a:pt x="1451" y="673"/>
                  </a:lnTo>
                  <a:lnTo>
                    <a:pt x="1453" y="673"/>
                  </a:lnTo>
                  <a:lnTo>
                    <a:pt x="1453" y="675"/>
                  </a:lnTo>
                  <a:lnTo>
                    <a:pt x="1455" y="675"/>
                  </a:lnTo>
                  <a:lnTo>
                    <a:pt x="1455" y="677"/>
                  </a:lnTo>
                  <a:lnTo>
                    <a:pt x="1455" y="679"/>
                  </a:lnTo>
                  <a:lnTo>
                    <a:pt x="1453" y="679"/>
                  </a:lnTo>
                  <a:lnTo>
                    <a:pt x="1453" y="677"/>
                  </a:lnTo>
                  <a:lnTo>
                    <a:pt x="1451" y="677"/>
                  </a:lnTo>
                  <a:lnTo>
                    <a:pt x="1451" y="675"/>
                  </a:lnTo>
                  <a:lnTo>
                    <a:pt x="1449" y="675"/>
                  </a:lnTo>
                  <a:lnTo>
                    <a:pt x="1447" y="675"/>
                  </a:lnTo>
                  <a:lnTo>
                    <a:pt x="1445" y="675"/>
                  </a:lnTo>
                  <a:lnTo>
                    <a:pt x="1443" y="675"/>
                  </a:lnTo>
                  <a:lnTo>
                    <a:pt x="1441" y="675"/>
                  </a:lnTo>
                  <a:lnTo>
                    <a:pt x="1439" y="675"/>
                  </a:lnTo>
                  <a:lnTo>
                    <a:pt x="1437" y="675"/>
                  </a:lnTo>
                  <a:lnTo>
                    <a:pt x="1437" y="673"/>
                  </a:lnTo>
                  <a:lnTo>
                    <a:pt x="1435" y="673"/>
                  </a:lnTo>
                  <a:lnTo>
                    <a:pt x="1433" y="673"/>
                  </a:lnTo>
                  <a:lnTo>
                    <a:pt x="1433" y="671"/>
                  </a:lnTo>
                  <a:lnTo>
                    <a:pt x="1433" y="671"/>
                  </a:lnTo>
                  <a:lnTo>
                    <a:pt x="1433" y="669"/>
                  </a:lnTo>
                  <a:lnTo>
                    <a:pt x="1435" y="669"/>
                  </a:lnTo>
                  <a:lnTo>
                    <a:pt x="1435" y="667"/>
                  </a:lnTo>
                  <a:lnTo>
                    <a:pt x="1437" y="667"/>
                  </a:lnTo>
                  <a:lnTo>
                    <a:pt x="1439" y="665"/>
                  </a:lnTo>
                  <a:lnTo>
                    <a:pt x="1441" y="665"/>
                  </a:lnTo>
                  <a:lnTo>
                    <a:pt x="1443" y="665"/>
                  </a:lnTo>
                  <a:lnTo>
                    <a:pt x="1443" y="663"/>
                  </a:lnTo>
                  <a:lnTo>
                    <a:pt x="1441" y="663"/>
                  </a:lnTo>
                  <a:lnTo>
                    <a:pt x="1441" y="661"/>
                  </a:lnTo>
                  <a:lnTo>
                    <a:pt x="1441" y="659"/>
                  </a:lnTo>
                  <a:lnTo>
                    <a:pt x="1441" y="657"/>
                  </a:lnTo>
                  <a:lnTo>
                    <a:pt x="1441" y="655"/>
                  </a:lnTo>
                  <a:lnTo>
                    <a:pt x="1439" y="655"/>
                  </a:lnTo>
                  <a:lnTo>
                    <a:pt x="1439" y="653"/>
                  </a:lnTo>
                  <a:lnTo>
                    <a:pt x="1439" y="651"/>
                  </a:lnTo>
                  <a:lnTo>
                    <a:pt x="1439" y="649"/>
                  </a:lnTo>
                  <a:lnTo>
                    <a:pt x="1439" y="647"/>
                  </a:lnTo>
                  <a:lnTo>
                    <a:pt x="1437" y="647"/>
                  </a:lnTo>
                  <a:lnTo>
                    <a:pt x="1437" y="645"/>
                  </a:lnTo>
                  <a:lnTo>
                    <a:pt x="1435" y="645"/>
                  </a:lnTo>
                  <a:lnTo>
                    <a:pt x="1435" y="643"/>
                  </a:lnTo>
                  <a:lnTo>
                    <a:pt x="1437" y="643"/>
                  </a:lnTo>
                  <a:lnTo>
                    <a:pt x="1439" y="643"/>
                  </a:lnTo>
                  <a:lnTo>
                    <a:pt x="1439" y="641"/>
                  </a:lnTo>
                  <a:lnTo>
                    <a:pt x="1437" y="641"/>
                  </a:lnTo>
                  <a:lnTo>
                    <a:pt x="1437" y="639"/>
                  </a:lnTo>
                  <a:lnTo>
                    <a:pt x="1437" y="637"/>
                  </a:lnTo>
                  <a:lnTo>
                    <a:pt x="1435" y="637"/>
                  </a:lnTo>
                  <a:lnTo>
                    <a:pt x="1435" y="635"/>
                  </a:lnTo>
                  <a:lnTo>
                    <a:pt x="1429" y="631"/>
                  </a:lnTo>
                  <a:lnTo>
                    <a:pt x="1427" y="631"/>
                  </a:lnTo>
                  <a:lnTo>
                    <a:pt x="1425" y="629"/>
                  </a:lnTo>
                  <a:lnTo>
                    <a:pt x="1425" y="627"/>
                  </a:lnTo>
                  <a:lnTo>
                    <a:pt x="1425" y="625"/>
                  </a:lnTo>
                  <a:lnTo>
                    <a:pt x="1427" y="625"/>
                  </a:lnTo>
                  <a:lnTo>
                    <a:pt x="1429" y="623"/>
                  </a:lnTo>
                  <a:lnTo>
                    <a:pt x="1431" y="623"/>
                  </a:lnTo>
                  <a:lnTo>
                    <a:pt x="1433" y="623"/>
                  </a:lnTo>
                  <a:lnTo>
                    <a:pt x="1433" y="623"/>
                  </a:lnTo>
                  <a:lnTo>
                    <a:pt x="1435" y="623"/>
                  </a:lnTo>
                  <a:lnTo>
                    <a:pt x="1437" y="623"/>
                  </a:lnTo>
                  <a:lnTo>
                    <a:pt x="1437" y="623"/>
                  </a:lnTo>
                  <a:lnTo>
                    <a:pt x="1439" y="623"/>
                  </a:lnTo>
                  <a:lnTo>
                    <a:pt x="1441" y="623"/>
                  </a:lnTo>
                  <a:lnTo>
                    <a:pt x="1443" y="623"/>
                  </a:lnTo>
                  <a:lnTo>
                    <a:pt x="1445" y="623"/>
                  </a:lnTo>
                  <a:lnTo>
                    <a:pt x="1447" y="623"/>
                  </a:lnTo>
                  <a:lnTo>
                    <a:pt x="1449" y="623"/>
                  </a:lnTo>
                  <a:lnTo>
                    <a:pt x="1449" y="623"/>
                  </a:lnTo>
                  <a:lnTo>
                    <a:pt x="1449" y="621"/>
                  </a:lnTo>
                  <a:lnTo>
                    <a:pt x="1449" y="619"/>
                  </a:lnTo>
                  <a:lnTo>
                    <a:pt x="1449" y="621"/>
                  </a:lnTo>
                  <a:lnTo>
                    <a:pt x="1447" y="621"/>
                  </a:lnTo>
                  <a:lnTo>
                    <a:pt x="1447" y="619"/>
                  </a:lnTo>
                  <a:lnTo>
                    <a:pt x="1449" y="619"/>
                  </a:lnTo>
                  <a:lnTo>
                    <a:pt x="1449" y="617"/>
                  </a:lnTo>
                  <a:lnTo>
                    <a:pt x="1451" y="617"/>
                  </a:lnTo>
                  <a:lnTo>
                    <a:pt x="1453" y="617"/>
                  </a:lnTo>
                  <a:lnTo>
                    <a:pt x="1455" y="617"/>
                  </a:lnTo>
                  <a:lnTo>
                    <a:pt x="1455" y="615"/>
                  </a:lnTo>
                  <a:lnTo>
                    <a:pt x="1457" y="615"/>
                  </a:lnTo>
                  <a:lnTo>
                    <a:pt x="1459" y="615"/>
                  </a:lnTo>
                  <a:lnTo>
                    <a:pt x="1459" y="613"/>
                  </a:lnTo>
                  <a:lnTo>
                    <a:pt x="1461" y="613"/>
                  </a:lnTo>
                  <a:lnTo>
                    <a:pt x="1461" y="615"/>
                  </a:lnTo>
                  <a:lnTo>
                    <a:pt x="1461" y="617"/>
                  </a:lnTo>
                  <a:close/>
                  <a:moveTo>
                    <a:pt x="1105" y="551"/>
                  </a:moveTo>
                  <a:lnTo>
                    <a:pt x="1107" y="551"/>
                  </a:lnTo>
                  <a:lnTo>
                    <a:pt x="1105" y="551"/>
                  </a:lnTo>
                  <a:lnTo>
                    <a:pt x="1105" y="553"/>
                  </a:lnTo>
                  <a:lnTo>
                    <a:pt x="1105" y="551"/>
                  </a:lnTo>
                  <a:lnTo>
                    <a:pt x="1103" y="551"/>
                  </a:lnTo>
                  <a:lnTo>
                    <a:pt x="1103" y="549"/>
                  </a:lnTo>
                  <a:lnTo>
                    <a:pt x="1105" y="549"/>
                  </a:lnTo>
                  <a:lnTo>
                    <a:pt x="1105" y="551"/>
                  </a:lnTo>
                  <a:close/>
                  <a:moveTo>
                    <a:pt x="907" y="687"/>
                  </a:moveTo>
                  <a:lnTo>
                    <a:pt x="905" y="687"/>
                  </a:lnTo>
                  <a:lnTo>
                    <a:pt x="903" y="685"/>
                  </a:lnTo>
                  <a:lnTo>
                    <a:pt x="903" y="683"/>
                  </a:lnTo>
                  <a:lnTo>
                    <a:pt x="901" y="683"/>
                  </a:lnTo>
                  <a:lnTo>
                    <a:pt x="901" y="681"/>
                  </a:lnTo>
                  <a:lnTo>
                    <a:pt x="899" y="681"/>
                  </a:lnTo>
                  <a:lnTo>
                    <a:pt x="897" y="681"/>
                  </a:lnTo>
                  <a:lnTo>
                    <a:pt x="897" y="679"/>
                  </a:lnTo>
                  <a:lnTo>
                    <a:pt x="895" y="679"/>
                  </a:lnTo>
                  <a:lnTo>
                    <a:pt x="893" y="679"/>
                  </a:lnTo>
                  <a:lnTo>
                    <a:pt x="891" y="679"/>
                  </a:lnTo>
                  <a:lnTo>
                    <a:pt x="889" y="679"/>
                  </a:lnTo>
                  <a:lnTo>
                    <a:pt x="889" y="677"/>
                  </a:lnTo>
                  <a:lnTo>
                    <a:pt x="889" y="675"/>
                  </a:lnTo>
                  <a:lnTo>
                    <a:pt x="889" y="673"/>
                  </a:lnTo>
                  <a:lnTo>
                    <a:pt x="891" y="671"/>
                  </a:lnTo>
                  <a:lnTo>
                    <a:pt x="891" y="671"/>
                  </a:lnTo>
                  <a:lnTo>
                    <a:pt x="889" y="669"/>
                  </a:lnTo>
                  <a:lnTo>
                    <a:pt x="887" y="667"/>
                  </a:lnTo>
                  <a:lnTo>
                    <a:pt x="889" y="665"/>
                  </a:lnTo>
                  <a:lnTo>
                    <a:pt x="891" y="665"/>
                  </a:lnTo>
                  <a:lnTo>
                    <a:pt x="891" y="663"/>
                  </a:lnTo>
                  <a:lnTo>
                    <a:pt x="893" y="661"/>
                  </a:lnTo>
                  <a:lnTo>
                    <a:pt x="895" y="659"/>
                  </a:lnTo>
                  <a:lnTo>
                    <a:pt x="897" y="659"/>
                  </a:lnTo>
                  <a:lnTo>
                    <a:pt x="899" y="657"/>
                  </a:lnTo>
                  <a:lnTo>
                    <a:pt x="901" y="657"/>
                  </a:lnTo>
                  <a:lnTo>
                    <a:pt x="901" y="659"/>
                  </a:lnTo>
                  <a:lnTo>
                    <a:pt x="903" y="659"/>
                  </a:lnTo>
                  <a:lnTo>
                    <a:pt x="903" y="661"/>
                  </a:lnTo>
                  <a:lnTo>
                    <a:pt x="905" y="661"/>
                  </a:lnTo>
                  <a:lnTo>
                    <a:pt x="907" y="661"/>
                  </a:lnTo>
                  <a:lnTo>
                    <a:pt x="907" y="659"/>
                  </a:lnTo>
                  <a:lnTo>
                    <a:pt x="909" y="659"/>
                  </a:lnTo>
                  <a:lnTo>
                    <a:pt x="911" y="659"/>
                  </a:lnTo>
                  <a:lnTo>
                    <a:pt x="913" y="659"/>
                  </a:lnTo>
                  <a:lnTo>
                    <a:pt x="915" y="659"/>
                  </a:lnTo>
                  <a:lnTo>
                    <a:pt x="917" y="659"/>
                  </a:lnTo>
                  <a:lnTo>
                    <a:pt x="917" y="657"/>
                  </a:lnTo>
                  <a:lnTo>
                    <a:pt x="919" y="657"/>
                  </a:lnTo>
                  <a:lnTo>
                    <a:pt x="921" y="655"/>
                  </a:lnTo>
                  <a:lnTo>
                    <a:pt x="923" y="655"/>
                  </a:lnTo>
                  <a:lnTo>
                    <a:pt x="923" y="653"/>
                  </a:lnTo>
                  <a:lnTo>
                    <a:pt x="921" y="653"/>
                  </a:lnTo>
                  <a:lnTo>
                    <a:pt x="921" y="651"/>
                  </a:lnTo>
                  <a:lnTo>
                    <a:pt x="921" y="649"/>
                  </a:lnTo>
                  <a:lnTo>
                    <a:pt x="921" y="647"/>
                  </a:lnTo>
                  <a:lnTo>
                    <a:pt x="923" y="647"/>
                  </a:lnTo>
                  <a:lnTo>
                    <a:pt x="921" y="645"/>
                  </a:lnTo>
                  <a:lnTo>
                    <a:pt x="919" y="645"/>
                  </a:lnTo>
                  <a:lnTo>
                    <a:pt x="917" y="645"/>
                  </a:lnTo>
                  <a:lnTo>
                    <a:pt x="915" y="647"/>
                  </a:lnTo>
                  <a:lnTo>
                    <a:pt x="913" y="647"/>
                  </a:lnTo>
                  <a:lnTo>
                    <a:pt x="913" y="649"/>
                  </a:lnTo>
                  <a:lnTo>
                    <a:pt x="911" y="649"/>
                  </a:lnTo>
                  <a:lnTo>
                    <a:pt x="911" y="651"/>
                  </a:lnTo>
                  <a:lnTo>
                    <a:pt x="911" y="653"/>
                  </a:lnTo>
                  <a:lnTo>
                    <a:pt x="913" y="655"/>
                  </a:lnTo>
                  <a:lnTo>
                    <a:pt x="915" y="655"/>
                  </a:lnTo>
                  <a:lnTo>
                    <a:pt x="915" y="657"/>
                  </a:lnTo>
                  <a:lnTo>
                    <a:pt x="913" y="657"/>
                  </a:lnTo>
                  <a:lnTo>
                    <a:pt x="911" y="657"/>
                  </a:lnTo>
                  <a:lnTo>
                    <a:pt x="909" y="657"/>
                  </a:lnTo>
                  <a:lnTo>
                    <a:pt x="909" y="655"/>
                  </a:lnTo>
                  <a:lnTo>
                    <a:pt x="909" y="653"/>
                  </a:lnTo>
                  <a:lnTo>
                    <a:pt x="907" y="653"/>
                  </a:lnTo>
                  <a:lnTo>
                    <a:pt x="907" y="651"/>
                  </a:lnTo>
                  <a:lnTo>
                    <a:pt x="907" y="649"/>
                  </a:lnTo>
                  <a:lnTo>
                    <a:pt x="905" y="647"/>
                  </a:lnTo>
                  <a:lnTo>
                    <a:pt x="903" y="647"/>
                  </a:lnTo>
                  <a:lnTo>
                    <a:pt x="903" y="645"/>
                  </a:lnTo>
                  <a:lnTo>
                    <a:pt x="901" y="645"/>
                  </a:lnTo>
                  <a:lnTo>
                    <a:pt x="899" y="645"/>
                  </a:lnTo>
                  <a:lnTo>
                    <a:pt x="897" y="645"/>
                  </a:lnTo>
                  <a:lnTo>
                    <a:pt x="895" y="645"/>
                  </a:lnTo>
                  <a:lnTo>
                    <a:pt x="893" y="645"/>
                  </a:lnTo>
                  <a:lnTo>
                    <a:pt x="893" y="647"/>
                  </a:lnTo>
                  <a:lnTo>
                    <a:pt x="891" y="647"/>
                  </a:lnTo>
                  <a:lnTo>
                    <a:pt x="891" y="649"/>
                  </a:lnTo>
                  <a:lnTo>
                    <a:pt x="889" y="649"/>
                  </a:lnTo>
                  <a:lnTo>
                    <a:pt x="889" y="647"/>
                  </a:lnTo>
                  <a:lnTo>
                    <a:pt x="889" y="645"/>
                  </a:lnTo>
                  <a:lnTo>
                    <a:pt x="887" y="645"/>
                  </a:lnTo>
                  <a:lnTo>
                    <a:pt x="885" y="645"/>
                  </a:lnTo>
                  <a:lnTo>
                    <a:pt x="883" y="645"/>
                  </a:lnTo>
                  <a:lnTo>
                    <a:pt x="883" y="643"/>
                  </a:lnTo>
                  <a:lnTo>
                    <a:pt x="883" y="641"/>
                  </a:lnTo>
                  <a:lnTo>
                    <a:pt x="883" y="639"/>
                  </a:lnTo>
                  <a:lnTo>
                    <a:pt x="885" y="639"/>
                  </a:lnTo>
                  <a:lnTo>
                    <a:pt x="885" y="637"/>
                  </a:lnTo>
                  <a:lnTo>
                    <a:pt x="887" y="637"/>
                  </a:lnTo>
                  <a:lnTo>
                    <a:pt x="887" y="635"/>
                  </a:lnTo>
                  <a:lnTo>
                    <a:pt x="887" y="633"/>
                  </a:lnTo>
                  <a:lnTo>
                    <a:pt x="885" y="633"/>
                  </a:lnTo>
                  <a:lnTo>
                    <a:pt x="887" y="633"/>
                  </a:lnTo>
                  <a:lnTo>
                    <a:pt x="887" y="631"/>
                  </a:lnTo>
                  <a:lnTo>
                    <a:pt x="889" y="631"/>
                  </a:lnTo>
                  <a:lnTo>
                    <a:pt x="889" y="629"/>
                  </a:lnTo>
                  <a:lnTo>
                    <a:pt x="891" y="629"/>
                  </a:lnTo>
                  <a:lnTo>
                    <a:pt x="893" y="629"/>
                  </a:lnTo>
                  <a:lnTo>
                    <a:pt x="893" y="631"/>
                  </a:lnTo>
                  <a:lnTo>
                    <a:pt x="895" y="633"/>
                  </a:lnTo>
                  <a:lnTo>
                    <a:pt x="897" y="631"/>
                  </a:lnTo>
                  <a:lnTo>
                    <a:pt x="899" y="631"/>
                  </a:lnTo>
                  <a:lnTo>
                    <a:pt x="901" y="629"/>
                  </a:lnTo>
                  <a:lnTo>
                    <a:pt x="901" y="627"/>
                  </a:lnTo>
                  <a:lnTo>
                    <a:pt x="903" y="627"/>
                  </a:lnTo>
                  <a:lnTo>
                    <a:pt x="905" y="627"/>
                  </a:lnTo>
                  <a:lnTo>
                    <a:pt x="907" y="627"/>
                  </a:lnTo>
                  <a:lnTo>
                    <a:pt x="907" y="625"/>
                  </a:lnTo>
                  <a:lnTo>
                    <a:pt x="909" y="625"/>
                  </a:lnTo>
                  <a:lnTo>
                    <a:pt x="911" y="625"/>
                  </a:lnTo>
                  <a:lnTo>
                    <a:pt x="911" y="623"/>
                  </a:lnTo>
                  <a:lnTo>
                    <a:pt x="913" y="623"/>
                  </a:lnTo>
                  <a:lnTo>
                    <a:pt x="913" y="623"/>
                  </a:lnTo>
                  <a:lnTo>
                    <a:pt x="913" y="621"/>
                  </a:lnTo>
                  <a:lnTo>
                    <a:pt x="913" y="619"/>
                  </a:lnTo>
                  <a:lnTo>
                    <a:pt x="913" y="617"/>
                  </a:lnTo>
                  <a:lnTo>
                    <a:pt x="913" y="615"/>
                  </a:lnTo>
                  <a:lnTo>
                    <a:pt x="913" y="613"/>
                  </a:lnTo>
                  <a:lnTo>
                    <a:pt x="911" y="613"/>
                  </a:lnTo>
                  <a:lnTo>
                    <a:pt x="909" y="611"/>
                  </a:lnTo>
                  <a:lnTo>
                    <a:pt x="907" y="611"/>
                  </a:lnTo>
                  <a:lnTo>
                    <a:pt x="905" y="611"/>
                  </a:lnTo>
                  <a:lnTo>
                    <a:pt x="903" y="611"/>
                  </a:lnTo>
                  <a:lnTo>
                    <a:pt x="903" y="613"/>
                  </a:lnTo>
                  <a:lnTo>
                    <a:pt x="901" y="613"/>
                  </a:lnTo>
                  <a:lnTo>
                    <a:pt x="899" y="613"/>
                  </a:lnTo>
                  <a:lnTo>
                    <a:pt x="899" y="611"/>
                  </a:lnTo>
                  <a:lnTo>
                    <a:pt x="899" y="609"/>
                  </a:lnTo>
                  <a:lnTo>
                    <a:pt x="899" y="611"/>
                  </a:lnTo>
                  <a:lnTo>
                    <a:pt x="901" y="609"/>
                  </a:lnTo>
                  <a:lnTo>
                    <a:pt x="901" y="607"/>
                  </a:lnTo>
                  <a:lnTo>
                    <a:pt x="903" y="605"/>
                  </a:lnTo>
                  <a:lnTo>
                    <a:pt x="903" y="601"/>
                  </a:lnTo>
                  <a:lnTo>
                    <a:pt x="903" y="599"/>
                  </a:lnTo>
                  <a:lnTo>
                    <a:pt x="905" y="599"/>
                  </a:lnTo>
                  <a:lnTo>
                    <a:pt x="905" y="597"/>
                  </a:lnTo>
                  <a:lnTo>
                    <a:pt x="905" y="599"/>
                  </a:lnTo>
                  <a:lnTo>
                    <a:pt x="907" y="599"/>
                  </a:lnTo>
                  <a:lnTo>
                    <a:pt x="909" y="599"/>
                  </a:lnTo>
                  <a:lnTo>
                    <a:pt x="909" y="597"/>
                  </a:lnTo>
                  <a:lnTo>
                    <a:pt x="911" y="597"/>
                  </a:lnTo>
                  <a:lnTo>
                    <a:pt x="911" y="599"/>
                  </a:lnTo>
                  <a:lnTo>
                    <a:pt x="909" y="599"/>
                  </a:lnTo>
                  <a:lnTo>
                    <a:pt x="909" y="601"/>
                  </a:lnTo>
                  <a:lnTo>
                    <a:pt x="911" y="601"/>
                  </a:lnTo>
                  <a:lnTo>
                    <a:pt x="913" y="601"/>
                  </a:lnTo>
                  <a:lnTo>
                    <a:pt x="913" y="599"/>
                  </a:lnTo>
                  <a:lnTo>
                    <a:pt x="915" y="599"/>
                  </a:lnTo>
                  <a:lnTo>
                    <a:pt x="915" y="597"/>
                  </a:lnTo>
                  <a:lnTo>
                    <a:pt x="917" y="595"/>
                  </a:lnTo>
                  <a:lnTo>
                    <a:pt x="919" y="595"/>
                  </a:lnTo>
                  <a:lnTo>
                    <a:pt x="919" y="593"/>
                  </a:lnTo>
                  <a:lnTo>
                    <a:pt x="919" y="591"/>
                  </a:lnTo>
                  <a:lnTo>
                    <a:pt x="921" y="591"/>
                  </a:lnTo>
                  <a:lnTo>
                    <a:pt x="921" y="589"/>
                  </a:lnTo>
                  <a:lnTo>
                    <a:pt x="923" y="591"/>
                  </a:lnTo>
                  <a:lnTo>
                    <a:pt x="923" y="589"/>
                  </a:lnTo>
                  <a:lnTo>
                    <a:pt x="925" y="589"/>
                  </a:lnTo>
                  <a:lnTo>
                    <a:pt x="927" y="589"/>
                  </a:lnTo>
                  <a:lnTo>
                    <a:pt x="927" y="587"/>
                  </a:lnTo>
                  <a:lnTo>
                    <a:pt x="929" y="587"/>
                  </a:lnTo>
                  <a:lnTo>
                    <a:pt x="931" y="587"/>
                  </a:lnTo>
                  <a:lnTo>
                    <a:pt x="931" y="587"/>
                  </a:lnTo>
                  <a:lnTo>
                    <a:pt x="933" y="585"/>
                  </a:lnTo>
                  <a:lnTo>
                    <a:pt x="935" y="585"/>
                  </a:lnTo>
                  <a:lnTo>
                    <a:pt x="937" y="585"/>
                  </a:lnTo>
                  <a:lnTo>
                    <a:pt x="937" y="583"/>
                  </a:lnTo>
                  <a:lnTo>
                    <a:pt x="939" y="583"/>
                  </a:lnTo>
                  <a:lnTo>
                    <a:pt x="939" y="581"/>
                  </a:lnTo>
                  <a:lnTo>
                    <a:pt x="941" y="581"/>
                  </a:lnTo>
                  <a:lnTo>
                    <a:pt x="941" y="579"/>
                  </a:lnTo>
                  <a:lnTo>
                    <a:pt x="941" y="577"/>
                  </a:lnTo>
                  <a:lnTo>
                    <a:pt x="941" y="575"/>
                  </a:lnTo>
                  <a:lnTo>
                    <a:pt x="943" y="575"/>
                  </a:lnTo>
                  <a:lnTo>
                    <a:pt x="941" y="575"/>
                  </a:lnTo>
                  <a:lnTo>
                    <a:pt x="943" y="575"/>
                  </a:lnTo>
                  <a:lnTo>
                    <a:pt x="945" y="575"/>
                  </a:lnTo>
                  <a:lnTo>
                    <a:pt x="945" y="573"/>
                  </a:lnTo>
                  <a:lnTo>
                    <a:pt x="947" y="573"/>
                  </a:lnTo>
                  <a:lnTo>
                    <a:pt x="949" y="573"/>
                  </a:lnTo>
                  <a:lnTo>
                    <a:pt x="951" y="573"/>
                  </a:lnTo>
                  <a:lnTo>
                    <a:pt x="953" y="571"/>
                  </a:lnTo>
                  <a:lnTo>
                    <a:pt x="955" y="569"/>
                  </a:lnTo>
                  <a:lnTo>
                    <a:pt x="955" y="567"/>
                  </a:lnTo>
                  <a:lnTo>
                    <a:pt x="955" y="565"/>
                  </a:lnTo>
                  <a:lnTo>
                    <a:pt x="955" y="561"/>
                  </a:lnTo>
                  <a:lnTo>
                    <a:pt x="955" y="559"/>
                  </a:lnTo>
                  <a:lnTo>
                    <a:pt x="957" y="559"/>
                  </a:lnTo>
                  <a:lnTo>
                    <a:pt x="957" y="557"/>
                  </a:lnTo>
                  <a:lnTo>
                    <a:pt x="959" y="557"/>
                  </a:lnTo>
                  <a:lnTo>
                    <a:pt x="959" y="555"/>
                  </a:lnTo>
                  <a:lnTo>
                    <a:pt x="961" y="555"/>
                  </a:lnTo>
                  <a:lnTo>
                    <a:pt x="963" y="555"/>
                  </a:lnTo>
                  <a:lnTo>
                    <a:pt x="965" y="555"/>
                  </a:lnTo>
                  <a:lnTo>
                    <a:pt x="967" y="555"/>
                  </a:lnTo>
                  <a:lnTo>
                    <a:pt x="969" y="553"/>
                  </a:lnTo>
                  <a:lnTo>
                    <a:pt x="969" y="551"/>
                  </a:lnTo>
                  <a:lnTo>
                    <a:pt x="969" y="549"/>
                  </a:lnTo>
                  <a:lnTo>
                    <a:pt x="971" y="549"/>
                  </a:lnTo>
                  <a:lnTo>
                    <a:pt x="971" y="547"/>
                  </a:lnTo>
                  <a:lnTo>
                    <a:pt x="973" y="545"/>
                  </a:lnTo>
                  <a:lnTo>
                    <a:pt x="973" y="543"/>
                  </a:lnTo>
                  <a:lnTo>
                    <a:pt x="975" y="543"/>
                  </a:lnTo>
                  <a:lnTo>
                    <a:pt x="975" y="541"/>
                  </a:lnTo>
                  <a:lnTo>
                    <a:pt x="977" y="541"/>
                  </a:lnTo>
                  <a:lnTo>
                    <a:pt x="977" y="543"/>
                  </a:lnTo>
                  <a:lnTo>
                    <a:pt x="979" y="543"/>
                  </a:lnTo>
                  <a:lnTo>
                    <a:pt x="979" y="543"/>
                  </a:lnTo>
                  <a:lnTo>
                    <a:pt x="981" y="541"/>
                  </a:lnTo>
                  <a:lnTo>
                    <a:pt x="983" y="541"/>
                  </a:lnTo>
                  <a:lnTo>
                    <a:pt x="985" y="539"/>
                  </a:lnTo>
                  <a:lnTo>
                    <a:pt x="987" y="539"/>
                  </a:lnTo>
                  <a:lnTo>
                    <a:pt x="989" y="539"/>
                  </a:lnTo>
                  <a:lnTo>
                    <a:pt x="989" y="541"/>
                  </a:lnTo>
                  <a:lnTo>
                    <a:pt x="989" y="543"/>
                  </a:lnTo>
                  <a:lnTo>
                    <a:pt x="989" y="545"/>
                  </a:lnTo>
                  <a:lnTo>
                    <a:pt x="989" y="547"/>
                  </a:lnTo>
                  <a:lnTo>
                    <a:pt x="991" y="547"/>
                  </a:lnTo>
                  <a:lnTo>
                    <a:pt x="991" y="549"/>
                  </a:lnTo>
                  <a:lnTo>
                    <a:pt x="993" y="551"/>
                  </a:lnTo>
                  <a:lnTo>
                    <a:pt x="995" y="551"/>
                  </a:lnTo>
                  <a:lnTo>
                    <a:pt x="997" y="551"/>
                  </a:lnTo>
                  <a:lnTo>
                    <a:pt x="999" y="551"/>
                  </a:lnTo>
                  <a:lnTo>
                    <a:pt x="1001" y="551"/>
                  </a:lnTo>
                  <a:lnTo>
                    <a:pt x="1001" y="553"/>
                  </a:lnTo>
                  <a:lnTo>
                    <a:pt x="1003" y="553"/>
                  </a:lnTo>
                  <a:lnTo>
                    <a:pt x="1003" y="555"/>
                  </a:lnTo>
                  <a:lnTo>
                    <a:pt x="1005" y="557"/>
                  </a:lnTo>
                  <a:lnTo>
                    <a:pt x="1005" y="559"/>
                  </a:lnTo>
                  <a:lnTo>
                    <a:pt x="1007" y="559"/>
                  </a:lnTo>
                  <a:lnTo>
                    <a:pt x="1007" y="561"/>
                  </a:lnTo>
                  <a:lnTo>
                    <a:pt x="1005" y="561"/>
                  </a:lnTo>
                  <a:lnTo>
                    <a:pt x="1003" y="561"/>
                  </a:lnTo>
                  <a:lnTo>
                    <a:pt x="1003" y="563"/>
                  </a:lnTo>
                  <a:lnTo>
                    <a:pt x="1001" y="563"/>
                  </a:lnTo>
                  <a:lnTo>
                    <a:pt x="1001" y="565"/>
                  </a:lnTo>
                  <a:lnTo>
                    <a:pt x="1003" y="567"/>
                  </a:lnTo>
                  <a:lnTo>
                    <a:pt x="1005" y="567"/>
                  </a:lnTo>
                  <a:lnTo>
                    <a:pt x="1005" y="569"/>
                  </a:lnTo>
                  <a:lnTo>
                    <a:pt x="1005" y="571"/>
                  </a:lnTo>
                  <a:lnTo>
                    <a:pt x="1005" y="573"/>
                  </a:lnTo>
                  <a:lnTo>
                    <a:pt x="1005" y="575"/>
                  </a:lnTo>
                  <a:lnTo>
                    <a:pt x="1003" y="575"/>
                  </a:lnTo>
                  <a:lnTo>
                    <a:pt x="1003" y="575"/>
                  </a:lnTo>
                  <a:lnTo>
                    <a:pt x="1001" y="575"/>
                  </a:lnTo>
                  <a:lnTo>
                    <a:pt x="1001" y="577"/>
                  </a:lnTo>
                  <a:lnTo>
                    <a:pt x="1001" y="579"/>
                  </a:lnTo>
                  <a:lnTo>
                    <a:pt x="1001" y="581"/>
                  </a:lnTo>
                  <a:lnTo>
                    <a:pt x="1001" y="583"/>
                  </a:lnTo>
                  <a:lnTo>
                    <a:pt x="1003" y="583"/>
                  </a:lnTo>
                  <a:lnTo>
                    <a:pt x="1003" y="585"/>
                  </a:lnTo>
                  <a:lnTo>
                    <a:pt x="1005" y="585"/>
                  </a:lnTo>
                  <a:lnTo>
                    <a:pt x="1007" y="585"/>
                  </a:lnTo>
                  <a:lnTo>
                    <a:pt x="1007" y="587"/>
                  </a:lnTo>
                  <a:lnTo>
                    <a:pt x="1009" y="587"/>
                  </a:lnTo>
                  <a:lnTo>
                    <a:pt x="1009" y="589"/>
                  </a:lnTo>
                  <a:lnTo>
                    <a:pt x="1009" y="591"/>
                  </a:lnTo>
                  <a:lnTo>
                    <a:pt x="1009" y="593"/>
                  </a:lnTo>
                  <a:lnTo>
                    <a:pt x="1009" y="595"/>
                  </a:lnTo>
                  <a:lnTo>
                    <a:pt x="1011" y="595"/>
                  </a:lnTo>
                  <a:lnTo>
                    <a:pt x="1009" y="595"/>
                  </a:lnTo>
                  <a:lnTo>
                    <a:pt x="1009" y="597"/>
                  </a:lnTo>
                  <a:lnTo>
                    <a:pt x="1009" y="599"/>
                  </a:lnTo>
                  <a:lnTo>
                    <a:pt x="1009" y="601"/>
                  </a:lnTo>
                  <a:lnTo>
                    <a:pt x="1011" y="601"/>
                  </a:lnTo>
                  <a:lnTo>
                    <a:pt x="1011" y="603"/>
                  </a:lnTo>
                  <a:lnTo>
                    <a:pt x="1013" y="603"/>
                  </a:lnTo>
                  <a:lnTo>
                    <a:pt x="1013" y="605"/>
                  </a:lnTo>
                  <a:lnTo>
                    <a:pt x="1015" y="605"/>
                  </a:lnTo>
                  <a:lnTo>
                    <a:pt x="1015" y="607"/>
                  </a:lnTo>
                  <a:lnTo>
                    <a:pt x="1015" y="609"/>
                  </a:lnTo>
                  <a:lnTo>
                    <a:pt x="1015" y="611"/>
                  </a:lnTo>
                  <a:lnTo>
                    <a:pt x="1015" y="613"/>
                  </a:lnTo>
                  <a:lnTo>
                    <a:pt x="1017" y="613"/>
                  </a:lnTo>
                  <a:lnTo>
                    <a:pt x="1015" y="613"/>
                  </a:lnTo>
                  <a:lnTo>
                    <a:pt x="1015" y="615"/>
                  </a:lnTo>
                  <a:lnTo>
                    <a:pt x="1017" y="615"/>
                  </a:lnTo>
                  <a:lnTo>
                    <a:pt x="1017" y="617"/>
                  </a:lnTo>
                  <a:lnTo>
                    <a:pt x="1017" y="619"/>
                  </a:lnTo>
                  <a:lnTo>
                    <a:pt x="1015" y="619"/>
                  </a:lnTo>
                  <a:lnTo>
                    <a:pt x="1013" y="619"/>
                  </a:lnTo>
                  <a:lnTo>
                    <a:pt x="1013" y="617"/>
                  </a:lnTo>
                  <a:lnTo>
                    <a:pt x="1013" y="619"/>
                  </a:lnTo>
                  <a:lnTo>
                    <a:pt x="1011" y="619"/>
                  </a:lnTo>
                  <a:lnTo>
                    <a:pt x="1011" y="617"/>
                  </a:lnTo>
                  <a:lnTo>
                    <a:pt x="1009" y="617"/>
                  </a:lnTo>
                  <a:lnTo>
                    <a:pt x="1007" y="617"/>
                  </a:lnTo>
                  <a:lnTo>
                    <a:pt x="1007" y="615"/>
                  </a:lnTo>
                  <a:lnTo>
                    <a:pt x="1005" y="615"/>
                  </a:lnTo>
                  <a:lnTo>
                    <a:pt x="1003" y="615"/>
                  </a:lnTo>
                  <a:lnTo>
                    <a:pt x="1003" y="613"/>
                  </a:lnTo>
                  <a:lnTo>
                    <a:pt x="1001" y="615"/>
                  </a:lnTo>
                  <a:lnTo>
                    <a:pt x="999" y="615"/>
                  </a:lnTo>
                  <a:lnTo>
                    <a:pt x="999" y="613"/>
                  </a:lnTo>
                  <a:lnTo>
                    <a:pt x="999" y="611"/>
                  </a:lnTo>
                  <a:lnTo>
                    <a:pt x="999" y="609"/>
                  </a:lnTo>
                  <a:lnTo>
                    <a:pt x="999" y="607"/>
                  </a:lnTo>
                  <a:lnTo>
                    <a:pt x="999" y="605"/>
                  </a:lnTo>
                  <a:lnTo>
                    <a:pt x="1001" y="603"/>
                  </a:lnTo>
                  <a:lnTo>
                    <a:pt x="1001" y="601"/>
                  </a:lnTo>
                  <a:lnTo>
                    <a:pt x="999" y="601"/>
                  </a:lnTo>
                  <a:lnTo>
                    <a:pt x="997" y="599"/>
                  </a:lnTo>
                  <a:lnTo>
                    <a:pt x="995" y="599"/>
                  </a:lnTo>
                  <a:lnTo>
                    <a:pt x="993" y="599"/>
                  </a:lnTo>
                  <a:lnTo>
                    <a:pt x="991" y="599"/>
                  </a:lnTo>
                  <a:lnTo>
                    <a:pt x="991" y="597"/>
                  </a:lnTo>
                  <a:lnTo>
                    <a:pt x="989" y="597"/>
                  </a:lnTo>
                  <a:lnTo>
                    <a:pt x="987" y="595"/>
                  </a:lnTo>
                  <a:lnTo>
                    <a:pt x="987" y="593"/>
                  </a:lnTo>
                  <a:lnTo>
                    <a:pt x="989" y="591"/>
                  </a:lnTo>
                  <a:lnTo>
                    <a:pt x="987" y="589"/>
                  </a:lnTo>
                  <a:lnTo>
                    <a:pt x="985" y="589"/>
                  </a:lnTo>
                  <a:lnTo>
                    <a:pt x="983" y="589"/>
                  </a:lnTo>
                  <a:lnTo>
                    <a:pt x="981" y="589"/>
                  </a:lnTo>
                  <a:lnTo>
                    <a:pt x="979" y="591"/>
                  </a:lnTo>
                  <a:lnTo>
                    <a:pt x="979" y="593"/>
                  </a:lnTo>
                  <a:lnTo>
                    <a:pt x="979" y="595"/>
                  </a:lnTo>
                  <a:lnTo>
                    <a:pt x="979" y="597"/>
                  </a:lnTo>
                  <a:lnTo>
                    <a:pt x="981" y="599"/>
                  </a:lnTo>
                  <a:lnTo>
                    <a:pt x="981" y="601"/>
                  </a:lnTo>
                  <a:lnTo>
                    <a:pt x="981" y="603"/>
                  </a:lnTo>
                  <a:lnTo>
                    <a:pt x="981" y="605"/>
                  </a:lnTo>
                  <a:lnTo>
                    <a:pt x="981" y="607"/>
                  </a:lnTo>
                  <a:lnTo>
                    <a:pt x="979" y="607"/>
                  </a:lnTo>
                  <a:lnTo>
                    <a:pt x="979" y="607"/>
                  </a:lnTo>
                  <a:lnTo>
                    <a:pt x="977" y="607"/>
                  </a:lnTo>
                  <a:lnTo>
                    <a:pt x="977" y="609"/>
                  </a:lnTo>
                  <a:lnTo>
                    <a:pt x="977" y="607"/>
                  </a:lnTo>
                  <a:lnTo>
                    <a:pt x="975" y="607"/>
                  </a:lnTo>
                  <a:lnTo>
                    <a:pt x="975" y="605"/>
                  </a:lnTo>
                  <a:lnTo>
                    <a:pt x="975" y="603"/>
                  </a:lnTo>
                  <a:lnTo>
                    <a:pt x="975" y="601"/>
                  </a:lnTo>
                  <a:lnTo>
                    <a:pt x="975" y="599"/>
                  </a:lnTo>
                  <a:lnTo>
                    <a:pt x="975" y="597"/>
                  </a:lnTo>
                  <a:lnTo>
                    <a:pt x="973" y="597"/>
                  </a:lnTo>
                  <a:lnTo>
                    <a:pt x="973" y="595"/>
                  </a:lnTo>
                  <a:lnTo>
                    <a:pt x="971" y="595"/>
                  </a:lnTo>
                  <a:lnTo>
                    <a:pt x="969" y="595"/>
                  </a:lnTo>
                  <a:lnTo>
                    <a:pt x="967" y="595"/>
                  </a:lnTo>
                  <a:lnTo>
                    <a:pt x="965" y="595"/>
                  </a:lnTo>
                  <a:lnTo>
                    <a:pt x="963" y="597"/>
                  </a:lnTo>
                  <a:lnTo>
                    <a:pt x="961" y="597"/>
                  </a:lnTo>
                  <a:lnTo>
                    <a:pt x="959" y="599"/>
                  </a:lnTo>
                  <a:lnTo>
                    <a:pt x="957" y="599"/>
                  </a:lnTo>
                  <a:lnTo>
                    <a:pt x="955" y="599"/>
                  </a:lnTo>
                  <a:lnTo>
                    <a:pt x="955" y="601"/>
                  </a:lnTo>
                  <a:lnTo>
                    <a:pt x="953" y="601"/>
                  </a:lnTo>
                  <a:lnTo>
                    <a:pt x="953" y="603"/>
                  </a:lnTo>
                  <a:lnTo>
                    <a:pt x="955" y="603"/>
                  </a:lnTo>
                  <a:lnTo>
                    <a:pt x="953" y="603"/>
                  </a:lnTo>
                  <a:lnTo>
                    <a:pt x="953" y="605"/>
                  </a:lnTo>
                  <a:lnTo>
                    <a:pt x="951" y="605"/>
                  </a:lnTo>
                  <a:lnTo>
                    <a:pt x="949" y="605"/>
                  </a:lnTo>
                  <a:lnTo>
                    <a:pt x="947" y="605"/>
                  </a:lnTo>
                  <a:lnTo>
                    <a:pt x="947" y="603"/>
                  </a:lnTo>
                  <a:lnTo>
                    <a:pt x="945" y="603"/>
                  </a:lnTo>
                  <a:lnTo>
                    <a:pt x="945" y="605"/>
                  </a:lnTo>
                  <a:lnTo>
                    <a:pt x="943" y="605"/>
                  </a:lnTo>
                  <a:lnTo>
                    <a:pt x="943" y="607"/>
                  </a:lnTo>
                  <a:lnTo>
                    <a:pt x="943" y="609"/>
                  </a:lnTo>
                  <a:lnTo>
                    <a:pt x="943" y="611"/>
                  </a:lnTo>
                  <a:lnTo>
                    <a:pt x="943" y="613"/>
                  </a:lnTo>
                  <a:lnTo>
                    <a:pt x="943" y="615"/>
                  </a:lnTo>
                  <a:lnTo>
                    <a:pt x="943" y="617"/>
                  </a:lnTo>
                  <a:lnTo>
                    <a:pt x="945" y="617"/>
                  </a:lnTo>
                  <a:lnTo>
                    <a:pt x="945" y="619"/>
                  </a:lnTo>
                  <a:lnTo>
                    <a:pt x="947" y="619"/>
                  </a:lnTo>
                  <a:lnTo>
                    <a:pt x="945" y="621"/>
                  </a:lnTo>
                  <a:lnTo>
                    <a:pt x="945" y="623"/>
                  </a:lnTo>
                  <a:lnTo>
                    <a:pt x="945" y="623"/>
                  </a:lnTo>
                  <a:lnTo>
                    <a:pt x="945" y="625"/>
                  </a:lnTo>
                  <a:lnTo>
                    <a:pt x="945" y="627"/>
                  </a:lnTo>
                  <a:lnTo>
                    <a:pt x="945" y="629"/>
                  </a:lnTo>
                  <a:lnTo>
                    <a:pt x="943" y="631"/>
                  </a:lnTo>
                  <a:lnTo>
                    <a:pt x="943" y="633"/>
                  </a:lnTo>
                  <a:lnTo>
                    <a:pt x="943" y="635"/>
                  </a:lnTo>
                  <a:lnTo>
                    <a:pt x="941" y="635"/>
                  </a:lnTo>
                  <a:lnTo>
                    <a:pt x="941" y="637"/>
                  </a:lnTo>
                  <a:lnTo>
                    <a:pt x="941" y="639"/>
                  </a:lnTo>
                  <a:lnTo>
                    <a:pt x="941" y="641"/>
                  </a:lnTo>
                  <a:lnTo>
                    <a:pt x="941" y="643"/>
                  </a:lnTo>
                  <a:lnTo>
                    <a:pt x="941" y="645"/>
                  </a:lnTo>
                  <a:lnTo>
                    <a:pt x="941" y="647"/>
                  </a:lnTo>
                  <a:lnTo>
                    <a:pt x="941" y="649"/>
                  </a:lnTo>
                  <a:lnTo>
                    <a:pt x="939" y="649"/>
                  </a:lnTo>
                  <a:lnTo>
                    <a:pt x="939" y="651"/>
                  </a:lnTo>
                  <a:lnTo>
                    <a:pt x="937" y="651"/>
                  </a:lnTo>
                  <a:lnTo>
                    <a:pt x="937" y="653"/>
                  </a:lnTo>
                  <a:lnTo>
                    <a:pt x="939" y="653"/>
                  </a:lnTo>
                  <a:lnTo>
                    <a:pt x="937" y="653"/>
                  </a:lnTo>
                  <a:lnTo>
                    <a:pt x="937" y="655"/>
                  </a:lnTo>
                  <a:lnTo>
                    <a:pt x="937" y="657"/>
                  </a:lnTo>
                  <a:lnTo>
                    <a:pt x="935" y="657"/>
                  </a:lnTo>
                  <a:lnTo>
                    <a:pt x="935" y="659"/>
                  </a:lnTo>
                  <a:lnTo>
                    <a:pt x="935" y="661"/>
                  </a:lnTo>
                  <a:lnTo>
                    <a:pt x="935" y="663"/>
                  </a:lnTo>
                  <a:lnTo>
                    <a:pt x="935" y="665"/>
                  </a:lnTo>
                  <a:lnTo>
                    <a:pt x="935" y="667"/>
                  </a:lnTo>
                  <a:lnTo>
                    <a:pt x="935" y="669"/>
                  </a:lnTo>
                  <a:lnTo>
                    <a:pt x="935" y="671"/>
                  </a:lnTo>
                  <a:lnTo>
                    <a:pt x="933" y="671"/>
                  </a:lnTo>
                  <a:lnTo>
                    <a:pt x="933" y="671"/>
                  </a:lnTo>
                  <a:lnTo>
                    <a:pt x="933" y="673"/>
                  </a:lnTo>
                  <a:lnTo>
                    <a:pt x="931" y="673"/>
                  </a:lnTo>
                  <a:lnTo>
                    <a:pt x="931" y="675"/>
                  </a:lnTo>
                  <a:lnTo>
                    <a:pt x="931" y="677"/>
                  </a:lnTo>
                  <a:lnTo>
                    <a:pt x="931" y="679"/>
                  </a:lnTo>
                  <a:lnTo>
                    <a:pt x="931" y="679"/>
                  </a:lnTo>
                  <a:lnTo>
                    <a:pt x="931" y="681"/>
                  </a:lnTo>
                  <a:lnTo>
                    <a:pt x="929" y="681"/>
                  </a:lnTo>
                  <a:lnTo>
                    <a:pt x="929" y="679"/>
                  </a:lnTo>
                  <a:lnTo>
                    <a:pt x="929" y="681"/>
                  </a:lnTo>
                  <a:lnTo>
                    <a:pt x="927" y="681"/>
                  </a:lnTo>
                  <a:lnTo>
                    <a:pt x="925" y="681"/>
                  </a:lnTo>
                  <a:lnTo>
                    <a:pt x="923" y="683"/>
                  </a:lnTo>
                  <a:lnTo>
                    <a:pt x="921" y="683"/>
                  </a:lnTo>
                  <a:lnTo>
                    <a:pt x="921" y="685"/>
                  </a:lnTo>
                  <a:lnTo>
                    <a:pt x="921" y="687"/>
                  </a:lnTo>
                  <a:lnTo>
                    <a:pt x="919" y="687"/>
                  </a:lnTo>
                  <a:lnTo>
                    <a:pt x="917" y="687"/>
                  </a:lnTo>
                  <a:lnTo>
                    <a:pt x="919" y="687"/>
                  </a:lnTo>
                  <a:lnTo>
                    <a:pt x="919" y="685"/>
                  </a:lnTo>
                  <a:lnTo>
                    <a:pt x="917" y="685"/>
                  </a:lnTo>
                  <a:lnTo>
                    <a:pt x="917" y="687"/>
                  </a:lnTo>
                  <a:lnTo>
                    <a:pt x="915" y="687"/>
                  </a:lnTo>
                  <a:lnTo>
                    <a:pt x="913" y="687"/>
                  </a:lnTo>
                  <a:lnTo>
                    <a:pt x="913" y="685"/>
                  </a:lnTo>
                  <a:lnTo>
                    <a:pt x="911" y="685"/>
                  </a:lnTo>
                  <a:lnTo>
                    <a:pt x="909" y="685"/>
                  </a:lnTo>
                  <a:lnTo>
                    <a:pt x="909" y="687"/>
                  </a:lnTo>
                  <a:lnTo>
                    <a:pt x="909" y="685"/>
                  </a:lnTo>
                  <a:lnTo>
                    <a:pt x="907" y="685"/>
                  </a:lnTo>
                  <a:lnTo>
                    <a:pt x="907" y="687"/>
                  </a:lnTo>
                  <a:close/>
                  <a:moveTo>
                    <a:pt x="104" y="507"/>
                  </a:moveTo>
                  <a:lnTo>
                    <a:pt x="104" y="509"/>
                  </a:lnTo>
                  <a:lnTo>
                    <a:pt x="104" y="507"/>
                  </a:lnTo>
                  <a:lnTo>
                    <a:pt x="106" y="507"/>
                  </a:lnTo>
                  <a:lnTo>
                    <a:pt x="104" y="507"/>
                  </a:lnTo>
                  <a:close/>
                  <a:moveTo>
                    <a:pt x="1039" y="499"/>
                  </a:moveTo>
                  <a:lnTo>
                    <a:pt x="1039" y="501"/>
                  </a:lnTo>
                  <a:lnTo>
                    <a:pt x="1041" y="501"/>
                  </a:lnTo>
                  <a:lnTo>
                    <a:pt x="1043" y="503"/>
                  </a:lnTo>
                  <a:lnTo>
                    <a:pt x="1043" y="505"/>
                  </a:lnTo>
                  <a:lnTo>
                    <a:pt x="1045" y="507"/>
                  </a:lnTo>
                  <a:lnTo>
                    <a:pt x="1045" y="509"/>
                  </a:lnTo>
                  <a:lnTo>
                    <a:pt x="1047" y="509"/>
                  </a:lnTo>
                  <a:lnTo>
                    <a:pt x="1049" y="509"/>
                  </a:lnTo>
                  <a:lnTo>
                    <a:pt x="1049" y="511"/>
                  </a:lnTo>
                  <a:lnTo>
                    <a:pt x="1051" y="511"/>
                  </a:lnTo>
                  <a:lnTo>
                    <a:pt x="1051" y="513"/>
                  </a:lnTo>
                  <a:lnTo>
                    <a:pt x="1049" y="515"/>
                  </a:lnTo>
                  <a:lnTo>
                    <a:pt x="1051" y="515"/>
                  </a:lnTo>
                  <a:lnTo>
                    <a:pt x="1051" y="517"/>
                  </a:lnTo>
                  <a:lnTo>
                    <a:pt x="1051" y="519"/>
                  </a:lnTo>
                  <a:lnTo>
                    <a:pt x="1051" y="521"/>
                  </a:lnTo>
                  <a:lnTo>
                    <a:pt x="1051" y="523"/>
                  </a:lnTo>
                  <a:lnTo>
                    <a:pt x="1051" y="525"/>
                  </a:lnTo>
                  <a:lnTo>
                    <a:pt x="1051" y="527"/>
                  </a:lnTo>
                  <a:lnTo>
                    <a:pt x="1051" y="527"/>
                  </a:lnTo>
                  <a:lnTo>
                    <a:pt x="1051" y="529"/>
                  </a:lnTo>
                  <a:lnTo>
                    <a:pt x="1051" y="533"/>
                  </a:lnTo>
                  <a:lnTo>
                    <a:pt x="1049" y="533"/>
                  </a:lnTo>
                  <a:lnTo>
                    <a:pt x="1049" y="535"/>
                  </a:lnTo>
                  <a:lnTo>
                    <a:pt x="1047" y="537"/>
                  </a:lnTo>
                  <a:lnTo>
                    <a:pt x="1049" y="539"/>
                  </a:lnTo>
                  <a:lnTo>
                    <a:pt x="1049" y="541"/>
                  </a:lnTo>
                  <a:lnTo>
                    <a:pt x="1051" y="541"/>
                  </a:lnTo>
                  <a:lnTo>
                    <a:pt x="1053" y="541"/>
                  </a:lnTo>
                  <a:lnTo>
                    <a:pt x="1055" y="541"/>
                  </a:lnTo>
                  <a:lnTo>
                    <a:pt x="1055" y="539"/>
                  </a:lnTo>
                  <a:lnTo>
                    <a:pt x="1055" y="537"/>
                  </a:lnTo>
                  <a:lnTo>
                    <a:pt x="1057" y="535"/>
                  </a:lnTo>
                  <a:lnTo>
                    <a:pt x="1059" y="535"/>
                  </a:lnTo>
                  <a:lnTo>
                    <a:pt x="1061" y="533"/>
                  </a:lnTo>
                  <a:lnTo>
                    <a:pt x="1061" y="535"/>
                  </a:lnTo>
                  <a:lnTo>
                    <a:pt x="1063" y="537"/>
                  </a:lnTo>
                  <a:lnTo>
                    <a:pt x="1065" y="537"/>
                  </a:lnTo>
                  <a:lnTo>
                    <a:pt x="1065" y="539"/>
                  </a:lnTo>
                  <a:lnTo>
                    <a:pt x="1067" y="539"/>
                  </a:lnTo>
                  <a:lnTo>
                    <a:pt x="1069" y="539"/>
                  </a:lnTo>
                  <a:lnTo>
                    <a:pt x="1069" y="541"/>
                  </a:lnTo>
                  <a:lnTo>
                    <a:pt x="1071" y="543"/>
                  </a:lnTo>
                  <a:lnTo>
                    <a:pt x="1069" y="543"/>
                  </a:lnTo>
                  <a:lnTo>
                    <a:pt x="1069" y="545"/>
                  </a:lnTo>
                  <a:lnTo>
                    <a:pt x="1071" y="545"/>
                  </a:lnTo>
                  <a:lnTo>
                    <a:pt x="1071" y="547"/>
                  </a:lnTo>
                  <a:lnTo>
                    <a:pt x="1069" y="549"/>
                  </a:lnTo>
                  <a:lnTo>
                    <a:pt x="1069" y="551"/>
                  </a:lnTo>
                  <a:lnTo>
                    <a:pt x="1071" y="551"/>
                  </a:lnTo>
                  <a:lnTo>
                    <a:pt x="1071" y="553"/>
                  </a:lnTo>
                  <a:lnTo>
                    <a:pt x="1073" y="555"/>
                  </a:lnTo>
                  <a:lnTo>
                    <a:pt x="1075" y="555"/>
                  </a:lnTo>
                  <a:lnTo>
                    <a:pt x="1075" y="557"/>
                  </a:lnTo>
                  <a:lnTo>
                    <a:pt x="1077" y="557"/>
                  </a:lnTo>
                  <a:lnTo>
                    <a:pt x="1077" y="559"/>
                  </a:lnTo>
                  <a:lnTo>
                    <a:pt x="1077" y="559"/>
                  </a:lnTo>
                  <a:lnTo>
                    <a:pt x="1077" y="561"/>
                  </a:lnTo>
                  <a:lnTo>
                    <a:pt x="1079" y="561"/>
                  </a:lnTo>
                  <a:lnTo>
                    <a:pt x="1079" y="563"/>
                  </a:lnTo>
                  <a:lnTo>
                    <a:pt x="1079" y="565"/>
                  </a:lnTo>
                  <a:lnTo>
                    <a:pt x="1077" y="565"/>
                  </a:lnTo>
                  <a:lnTo>
                    <a:pt x="1077" y="567"/>
                  </a:lnTo>
                  <a:lnTo>
                    <a:pt x="1077" y="565"/>
                  </a:lnTo>
                  <a:lnTo>
                    <a:pt x="1077" y="567"/>
                  </a:lnTo>
                  <a:lnTo>
                    <a:pt x="1077" y="569"/>
                  </a:lnTo>
                  <a:lnTo>
                    <a:pt x="1075" y="569"/>
                  </a:lnTo>
                  <a:lnTo>
                    <a:pt x="1073" y="571"/>
                  </a:lnTo>
                  <a:lnTo>
                    <a:pt x="1075" y="571"/>
                  </a:lnTo>
                  <a:lnTo>
                    <a:pt x="1073" y="573"/>
                  </a:lnTo>
                  <a:lnTo>
                    <a:pt x="1071" y="573"/>
                  </a:lnTo>
                  <a:lnTo>
                    <a:pt x="1069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7"/>
                  </a:lnTo>
                  <a:lnTo>
                    <a:pt x="1065" y="577"/>
                  </a:lnTo>
                  <a:lnTo>
                    <a:pt x="1065" y="579"/>
                  </a:lnTo>
                  <a:lnTo>
                    <a:pt x="1063" y="579"/>
                  </a:lnTo>
                  <a:lnTo>
                    <a:pt x="1063" y="581"/>
                  </a:lnTo>
                  <a:lnTo>
                    <a:pt x="1061" y="581"/>
                  </a:lnTo>
                  <a:lnTo>
                    <a:pt x="1063" y="581"/>
                  </a:lnTo>
                  <a:lnTo>
                    <a:pt x="1063" y="583"/>
                  </a:lnTo>
                  <a:lnTo>
                    <a:pt x="1061" y="583"/>
                  </a:lnTo>
                  <a:lnTo>
                    <a:pt x="1063" y="583"/>
                  </a:lnTo>
                  <a:lnTo>
                    <a:pt x="1063" y="585"/>
                  </a:lnTo>
                  <a:lnTo>
                    <a:pt x="1061" y="585"/>
                  </a:lnTo>
                  <a:lnTo>
                    <a:pt x="1061" y="583"/>
                  </a:lnTo>
                  <a:lnTo>
                    <a:pt x="1059" y="583"/>
                  </a:lnTo>
                  <a:lnTo>
                    <a:pt x="1061" y="583"/>
                  </a:lnTo>
                  <a:lnTo>
                    <a:pt x="1059" y="583"/>
                  </a:lnTo>
                  <a:lnTo>
                    <a:pt x="1057" y="583"/>
                  </a:lnTo>
                  <a:lnTo>
                    <a:pt x="1057" y="581"/>
                  </a:lnTo>
                  <a:lnTo>
                    <a:pt x="1055" y="579"/>
                  </a:lnTo>
                  <a:lnTo>
                    <a:pt x="1055" y="577"/>
                  </a:lnTo>
                  <a:lnTo>
                    <a:pt x="1057" y="577"/>
                  </a:lnTo>
                  <a:lnTo>
                    <a:pt x="1055" y="577"/>
                  </a:lnTo>
                  <a:lnTo>
                    <a:pt x="1055" y="575"/>
                  </a:lnTo>
                  <a:lnTo>
                    <a:pt x="1055" y="575"/>
                  </a:lnTo>
                  <a:lnTo>
                    <a:pt x="1053" y="575"/>
                  </a:lnTo>
                  <a:lnTo>
                    <a:pt x="1051" y="573"/>
                  </a:lnTo>
                  <a:lnTo>
                    <a:pt x="1053" y="571"/>
                  </a:lnTo>
                  <a:lnTo>
                    <a:pt x="1051" y="571"/>
                  </a:lnTo>
                  <a:lnTo>
                    <a:pt x="1049" y="571"/>
                  </a:lnTo>
                  <a:lnTo>
                    <a:pt x="1049" y="569"/>
                  </a:lnTo>
                  <a:lnTo>
                    <a:pt x="1047" y="569"/>
                  </a:lnTo>
                  <a:lnTo>
                    <a:pt x="1047" y="567"/>
                  </a:lnTo>
                  <a:lnTo>
                    <a:pt x="1047" y="569"/>
                  </a:lnTo>
                  <a:lnTo>
                    <a:pt x="1047" y="567"/>
                  </a:lnTo>
                  <a:lnTo>
                    <a:pt x="1049" y="567"/>
                  </a:lnTo>
                  <a:lnTo>
                    <a:pt x="1049" y="565"/>
                  </a:lnTo>
                  <a:lnTo>
                    <a:pt x="1047" y="565"/>
                  </a:lnTo>
                  <a:lnTo>
                    <a:pt x="1047" y="563"/>
                  </a:lnTo>
                  <a:lnTo>
                    <a:pt x="1047" y="561"/>
                  </a:lnTo>
                  <a:lnTo>
                    <a:pt x="1049" y="561"/>
                  </a:lnTo>
                  <a:lnTo>
                    <a:pt x="1047" y="561"/>
                  </a:lnTo>
                  <a:lnTo>
                    <a:pt x="1047" y="559"/>
                  </a:lnTo>
                  <a:lnTo>
                    <a:pt x="1045" y="559"/>
                  </a:lnTo>
                  <a:lnTo>
                    <a:pt x="1043" y="559"/>
                  </a:lnTo>
                  <a:lnTo>
                    <a:pt x="1041" y="559"/>
                  </a:lnTo>
                  <a:lnTo>
                    <a:pt x="1043" y="559"/>
                  </a:lnTo>
                  <a:lnTo>
                    <a:pt x="1041" y="559"/>
                  </a:lnTo>
                  <a:lnTo>
                    <a:pt x="1039" y="559"/>
                  </a:lnTo>
                  <a:lnTo>
                    <a:pt x="1039" y="557"/>
                  </a:lnTo>
                  <a:lnTo>
                    <a:pt x="1041" y="557"/>
                  </a:lnTo>
                  <a:lnTo>
                    <a:pt x="1039" y="557"/>
                  </a:lnTo>
                  <a:lnTo>
                    <a:pt x="1039" y="555"/>
                  </a:lnTo>
                  <a:lnTo>
                    <a:pt x="1041" y="555"/>
                  </a:lnTo>
                  <a:lnTo>
                    <a:pt x="1039" y="553"/>
                  </a:lnTo>
                  <a:lnTo>
                    <a:pt x="1041" y="553"/>
                  </a:lnTo>
                  <a:lnTo>
                    <a:pt x="1039" y="553"/>
                  </a:lnTo>
                  <a:lnTo>
                    <a:pt x="1039" y="551"/>
                  </a:lnTo>
                  <a:lnTo>
                    <a:pt x="1041" y="551"/>
                  </a:lnTo>
                  <a:lnTo>
                    <a:pt x="1041" y="549"/>
                  </a:lnTo>
                  <a:lnTo>
                    <a:pt x="1039" y="549"/>
                  </a:lnTo>
                  <a:lnTo>
                    <a:pt x="1039" y="547"/>
                  </a:lnTo>
                  <a:lnTo>
                    <a:pt x="1039" y="545"/>
                  </a:lnTo>
                  <a:lnTo>
                    <a:pt x="1037" y="545"/>
                  </a:lnTo>
                  <a:lnTo>
                    <a:pt x="1037" y="543"/>
                  </a:lnTo>
                  <a:lnTo>
                    <a:pt x="1037" y="541"/>
                  </a:lnTo>
                  <a:lnTo>
                    <a:pt x="1037" y="539"/>
                  </a:lnTo>
                  <a:lnTo>
                    <a:pt x="1037" y="537"/>
                  </a:lnTo>
                  <a:lnTo>
                    <a:pt x="1035" y="537"/>
                  </a:lnTo>
                  <a:lnTo>
                    <a:pt x="1035" y="535"/>
                  </a:lnTo>
                  <a:lnTo>
                    <a:pt x="1033" y="535"/>
                  </a:lnTo>
                  <a:lnTo>
                    <a:pt x="1035" y="535"/>
                  </a:lnTo>
                  <a:lnTo>
                    <a:pt x="1035" y="533"/>
                  </a:lnTo>
                  <a:lnTo>
                    <a:pt x="1035" y="531"/>
                  </a:lnTo>
                  <a:lnTo>
                    <a:pt x="1037" y="529"/>
                  </a:lnTo>
                  <a:lnTo>
                    <a:pt x="1037" y="527"/>
                  </a:lnTo>
                  <a:lnTo>
                    <a:pt x="1037" y="527"/>
                  </a:lnTo>
                  <a:lnTo>
                    <a:pt x="1037" y="525"/>
                  </a:lnTo>
                  <a:lnTo>
                    <a:pt x="1035" y="525"/>
                  </a:lnTo>
                  <a:lnTo>
                    <a:pt x="1033" y="523"/>
                  </a:lnTo>
                  <a:lnTo>
                    <a:pt x="1031" y="523"/>
                  </a:lnTo>
                  <a:lnTo>
                    <a:pt x="1029" y="523"/>
                  </a:lnTo>
                  <a:lnTo>
                    <a:pt x="1029" y="521"/>
                  </a:lnTo>
                  <a:lnTo>
                    <a:pt x="1027" y="521"/>
                  </a:lnTo>
                  <a:lnTo>
                    <a:pt x="1027" y="523"/>
                  </a:lnTo>
                  <a:lnTo>
                    <a:pt x="1027" y="521"/>
                  </a:lnTo>
                  <a:lnTo>
                    <a:pt x="1027" y="521"/>
                  </a:lnTo>
                  <a:lnTo>
                    <a:pt x="1027" y="519"/>
                  </a:lnTo>
                  <a:lnTo>
                    <a:pt x="1025" y="521"/>
                  </a:lnTo>
                  <a:lnTo>
                    <a:pt x="1025" y="519"/>
                  </a:lnTo>
                  <a:lnTo>
                    <a:pt x="1023" y="519"/>
                  </a:lnTo>
                  <a:lnTo>
                    <a:pt x="1025" y="519"/>
                  </a:lnTo>
                  <a:lnTo>
                    <a:pt x="1023" y="519"/>
                  </a:lnTo>
                  <a:lnTo>
                    <a:pt x="1023" y="517"/>
                  </a:lnTo>
                  <a:lnTo>
                    <a:pt x="1023" y="515"/>
                  </a:lnTo>
                  <a:lnTo>
                    <a:pt x="1021" y="513"/>
                  </a:lnTo>
                  <a:lnTo>
                    <a:pt x="1023" y="511"/>
                  </a:lnTo>
                  <a:lnTo>
                    <a:pt x="1025" y="509"/>
                  </a:lnTo>
                  <a:lnTo>
                    <a:pt x="1027" y="507"/>
                  </a:lnTo>
                  <a:lnTo>
                    <a:pt x="1027" y="505"/>
                  </a:lnTo>
                  <a:lnTo>
                    <a:pt x="1027" y="505"/>
                  </a:lnTo>
                  <a:lnTo>
                    <a:pt x="1027" y="503"/>
                  </a:lnTo>
                  <a:lnTo>
                    <a:pt x="1029" y="501"/>
                  </a:lnTo>
                  <a:lnTo>
                    <a:pt x="1031" y="499"/>
                  </a:lnTo>
                  <a:lnTo>
                    <a:pt x="1031" y="501"/>
                  </a:lnTo>
                  <a:lnTo>
                    <a:pt x="1033" y="499"/>
                  </a:lnTo>
                  <a:lnTo>
                    <a:pt x="1035" y="499"/>
                  </a:lnTo>
                  <a:lnTo>
                    <a:pt x="1037" y="499"/>
                  </a:lnTo>
                  <a:lnTo>
                    <a:pt x="1039" y="499"/>
                  </a:lnTo>
                  <a:close/>
                  <a:moveTo>
                    <a:pt x="1621" y="489"/>
                  </a:moveTo>
                  <a:lnTo>
                    <a:pt x="1621" y="491"/>
                  </a:lnTo>
                  <a:lnTo>
                    <a:pt x="1619" y="491"/>
                  </a:lnTo>
                  <a:lnTo>
                    <a:pt x="1619" y="493"/>
                  </a:lnTo>
                  <a:lnTo>
                    <a:pt x="1617" y="493"/>
                  </a:lnTo>
                  <a:lnTo>
                    <a:pt x="1615" y="493"/>
                  </a:lnTo>
                  <a:lnTo>
                    <a:pt x="1613" y="493"/>
                  </a:lnTo>
                  <a:lnTo>
                    <a:pt x="1615" y="493"/>
                  </a:lnTo>
                  <a:lnTo>
                    <a:pt x="1615" y="491"/>
                  </a:lnTo>
                  <a:lnTo>
                    <a:pt x="1617" y="491"/>
                  </a:lnTo>
                  <a:lnTo>
                    <a:pt x="1615" y="491"/>
                  </a:lnTo>
                  <a:lnTo>
                    <a:pt x="1617" y="491"/>
                  </a:lnTo>
                  <a:lnTo>
                    <a:pt x="1617" y="489"/>
                  </a:lnTo>
                  <a:lnTo>
                    <a:pt x="1619" y="489"/>
                  </a:lnTo>
                  <a:lnTo>
                    <a:pt x="1621" y="489"/>
                  </a:lnTo>
                  <a:close/>
                  <a:moveTo>
                    <a:pt x="192" y="467"/>
                  </a:moveTo>
                  <a:lnTo>
                    <a:pt x="190" y="469"/>
                  </a:lnTo>
                  <a:lnTo>
                    <a:pt x="188" y="469"/>
                  </a:lnTo>
                  <a:lnTo>
                    <a:pt x="190" y="469"/>
                  </a:lnTo>
                  <a:lnTo>
                    <a:pt x="190" y="467"/>
                  </a:lnTo>
                  <a:lnTo>
                    <a:pt x="192" y="467"/>
                  </a:lnTo>
                  <a:close/>
                  <a:moveTo>
                    <a:pt x="186" y="467"/>
                  </a:moveTo>
                  <a:lnTo>
                    <a:pt x="186" y="469"/>
                  </a:lnTo>
                  <a:lnTo>
                    <a:pt x="186" y="467"/>
                  </a:lnTo>
                  <a:lnTo>
                    <a:pt x="186" y="465"/>
                  </a:lnTo>
                  <a:lnTo>
                    <a:pt x="186" y="467"/>
                  </a:lnTo>
                  <a:close/>
                  <a:moveTo>
                    <a:pt x="180" y="463"/>
                  </a:moveTo>
                  <a:lnTo>
                    <a:pt x="178" y="463"/>
                  </a:lnTo>
                  <a:lnTo>
                    <a:pt x="180" y="463"/>
                  </a:lnTo>
                  <a:close/>
                  <a:moveTo>
                    <a:pt x="328" y="447"/>
                  </a:moveTo>
                  <a:lnTo>
                    <a:pt x="326" y="445"/>
                  </a:lnTo>
                  <a:lnTo>
                    <a:pt x="328" y="445"/>
                  </a:lnTo>
                  <a:lnTo>
                    <a:pt x="328" y="447"/>
                  </a:lnTo>
                  <a:close/>
                  <a:moveTo>
                    <a:pt x="1533" y="433"/>
                  </a:moveTo>
                  <a:lnTo>
                    <a:pt x="1531" y="433"/>
                  </a:lnTo>
                  <a:lnTo>
                    <a:pt x="1533" y="433"/>
                  </a:lnTo>
                  <a:close/>
                  <a:moveTo>
                    <a:pt x="162" y="433"/>
                  </a:moveTo>
                  <a:lnTo>
                    <a:pt x="164" y="433"/>
                  </a:lnTo>
                  <a:lnTo>
                    <a:pt x="164" y="433"/>
                  </a:lnTo>
                  <a:lnTo>
                    <a:pt x="164" y="435"/>
                  </a:lnTo>
                  <a:lnTo>
                    <a:pt x="166" y="435"/>
                  </a:lnTo>
                  <a:lnTo>
                    <a:pt x="164" y="435"/>
                  </a:lnTo>
                  <a:lnTo>
                    <a:pt x="166" y="437"/>
                  </a:lnTo>
                  <a:lnTo>
                    <a:pt x="168" y="437"/>
                  </a:lnTo>
                  <a:lnTo>
                    <a:pt x="168" y="439"/>
                  </a:lnTo>
                  <a:lnTo>
                    <a:pt x="166" y="439"/>
                  </a:lnTo>
                  <a:lnTo>
                    <a:pt x="166" y="441"/>
                  </a:lnTo>
                  <a:lnTo>
                    <a:pt x="166" y="443"/>
                  </a:lnTo>
                  <a:lnTo>
                    <a:pt x="164" y="445"/>
                  </a:lnTo>
                  <a:lnTo>
                    <a:pt x="162" y="445"/>
                  </a:lnTo>
                  <a:lnTo>
                    <a:pt x="162" y="447"/>
                  </a:lnTo>
                  <a:lnTo>
                    <a:pt x="162" y="449"/>
                  </a:lnTo>
                  <a:lnTo>
                    <a:pt x="162" y="451"/>
                  </a:lnTo>
                  <a:lnTo>
                    <a:pt x="164" y="451"/>
                  </a:lnTo>
                  <a:lnTo>
                    <a:pt x="166" y="453"/>
                  </a:lnTo>
                  <a:lnTo>
                    <a:pt x="168" y="453"/>
                  </a:lnTo>
                  <a:lnTo>
                    <a:pt x="166" y="453"/>
                  </a:lnTo>
                  <a:lnTo>
                    <a:pt x="166" y="455"/>
                  </a:lnTo>
                  <a:lnTo>
                    <a:pt x="168" y="457"/>
                  </a:lnTo>
                  <a:lnTo>
                    <a:pt x="168" y="459"/>
                  </a:lnTo>
                  <a:lnTo>
                    <a:pt x="170" y="459"/>
                  </a:lnTo>
                  <a:lnTo>
                    <a:pt x="170" y="461"/>
                  </a:lnTo>
                  <a:lnTo>
                    <a:pt x="172" y="463"/>
                  </a:lnTo>
                  <a:lnTo>
                    <a:pt x="172" y="465"/>
                  </a:lnTo>
                  <a:lnTo>
                    <a:pt x="170" y="467"/>
                  </a:lnTo>
                  <a:lnTo>
                    <a:pt x="168" y="467"/>
                  </a:lnTo>
                  <a:lnTo>
                    <a:pt x="168" y="469"/>
                  </a:lnTo>
                  <a:lnTo>
                    <a:pt x="166" y="471"/>
                  </a:lnTo>
                  <a:lnTo>
                    <a:pt x="166" y="473"/>
                  </a:lnTo>
                  <a:lnTo>
                    <a:pt x="166" y="475"/>
                  </a:lnTo>
                  <a:lnTo>
                    <a:pt x="168" y="475"/>
                  </a:lnTo>
                  <a:lnTo>
                    <a:pt x="168" y="477"/>
                  </a:lnTo>
                  <a:lnTo>
                    <a:pt x="170" y="477"/>
                  </a:lnTo>
                  <a:lnTo>
                    <a:pt x="170" y="479"/>
                  </a:lnTo>
                  <a:lnTo>
                    <a:pt x="168" y="479"/>
                  </a:lnTo>
                  <a:lnTo>
                    <a:pt x="166" y="481"/>
                  </a:lnTo>
                  <a:lnTo>
                    <a:pt x="164" y="481"/>
                  </a:lnTo>
                  <a:lnTo>
                    <a:pt x="162" y="481"/>
                  </a:lnTo>
                  <a:lnTo>
                    <a:pt x="160" y="481"/>
                  </a:lnTo>
                  <a:lnTo>
                    <a:pt x="160" y="479"/>
                  </a:lnTo>
                  <a:lnTo>
                    <a:pt x="158" y="479"/>
                  </a:lnTo>
                  <a:lnTo>
                    <a:pt x="156" y="481"/>
                  </a:lnTo>
                  <a:lnTo>
                    <a:pt x="154" y="481"/>
                  </a:lnTo>
                  <a:lnTo>
                    <a:pt x="152" y="483"/>
                  </a:lnTo>
                  <a:lnTo>
                    <a:pt x="152" y="485"/>
                  </a:lnTo>
                  <a:lnTo>
                    <a:pt x="150" y="485"/>
                  </a:lnTo>
                  <a:lnTo>
                    <a:pt x="150" y="487"/>
                  </a:lnTo>
                  <a:lnTo>
                    <a:pt x="150" y="489"/>
                  </a:lnTo>
                  <a:lnTo>
                    <a:pt x="150" y="491"/>
                  </a:lnTo>
                  <a:lnTo>
                    <a:pt x="152" y="491"/>
                  </a:lnTo>
                  <a:lnTo>
                    <a:pt x="152" y="493"/>
                  </a:lnTo>
                  <a:lnTo>
                    <a:pt x="152" y="495"/>
                  </a:lnTo>
                  <a:lnTo>
                    <a:pt x="150" y="495"/>
                  </a:lnTo>
                  <a:lnTo>
                    <a:pt x="150" y="497"/>
                  </a:lnTo>
                  <a:lnTo>
                    <a:pt x="148" y="497"/>
                  </a:lnTo>
                  <a:lnTo>
                    <a:pt x="148" y="499"/>
                  </a:lnTo>
                  <a:lnTo>
                    <a:pt x="146" y="497"/>
                  </a:lnTo>
                  <a:lnTo>
                    <a:pt x="146" y="499"/>
                  </a:lnTo>
                  <a:lnTo>
                    <a:pt x="144" y="499"/>
                  </a:lnTo>
                  <a:lnTo>
                    <a:pt x="142" y="499"/>
                  </a:lnTo>
                  <a:lnTo>
                    <a:pt x="142" y="497"/>
                  </a:lnTo>
                  <a:lnTo>
                    <a:pt x="140" y="497"/>
                  </a:lnTo>
                  <a:lnTo>
                    <a:pt x="138" y="497"/>
                  </a:lnTo>
                  <a:lnTo>
                    <a:pt x="138" y="495"/>
                  </a:lnTo>
                  <a:lnTo>
                    <a:pt x="138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32" y="493"/>
                  </a:lnTo>
                  <a:lnTo>
                    <a:pt x="130" y="493"/>
                  </a:lnTo>
                  <a:lnTo>
                    <a:pt x="130" y="495"/>
                  </a:lnTo>
                  <a:lnTo>
                    <a:pt x="128" y="495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4" y="495"/>
                  </a:lnTo>
                  <a:lnTo>
                    <a:pt x="122" y="495"/>
                  </a:lnTo>
                  <a:lnTo>
                    <a:pt x="122" y="497"/>
                  </a:lnTo>
                  <a:lnTo>
                    <a:pt x="120" y="497"/>
                  </a:lnTo>
                  <a:lnTo>
                    <a:pt x="116" y="497"/>
                  </a:lnTo>
                  <a:lnTo>
                    <a:pt x="116" y="499"/>
                  </a:lnTo>
                  <a:lnTo>
                    <a:pt x="114" y="499"/>
                  </a:lnTo>
                  <a:lnTo>
                    <a:pt x="112" y="501"/>
                  </a:lnTo>
                  <a:lnTo>
                    <a:pt x="110" y="501"/>
                  </a:lnTo>
                  <a:lnTo>
                    <a:pt x="110" y="503"/>
                  </a:lnTo>
                  <a:lnTo>
                    <a:pt x="108" y="503"/>
                  </a:lnTo>
                  <a:lnTo>
                    <a:pt x="108" y="505"/>
                  </a:lnTo>
                  <a:lnTo>
                    <a:pt x="106" y="505"/>
                  </a:lnTo>
                  <a:lnTo>
                    <a:pt x="104" y="507"/>
                  </a:lnTo>
                  <a:lnTo>
                    <a:pt x="104" y="505"/>
                  </a:lnTo>
                  <a:lnTo>
                    <a:pt x="102" y="505"/>
                  </a:lnTo>
                  <a:lnTo>
                    <a:pt x="100" y="505"/>
                  </a:lnTo>
                  <a:lnTo>
                    <a:pt x="100" y="503"/>
                  </a:lnTo>
                  <a:lnTo>
                    <a:pt x="100" y="501"/>
                  </a:lnTo>
                  <a:lnTo>
                    <a:pt x="100" y="499"/>
                  </a:lnTo>
                  <a:lnTo>
                    <a:pt x="102" y="499"/>
                  </a:lnTo>
                  <a:lnTo>
                    <a:pt x="100" y="499"/>
                  </a:lnTo>
                  <a:lnTo>
                    <a:pt x="100" y="497"/>
                  </a:lnTo>
                  <a:lnTo>
                    <a:pt x="100" y="495"/>
                  </a:lnTo>
                  <a:lnTo>
                    <a:pt x="100" y="493"/>
                  </a:lnTo>
                  <a:lnTo>
                    <a:pt x="100" y="491"/>
                  </a:lnTo>
                  <a:lnTo>
                    <a:pt x="102" y="491"/>
                  </a:lnTo>
                  <a:lnTo>
                    <a:pt x="104" y="491"/>
                  </a:lnTo>
                  <a:lnTo>
                    <a:pt x="104" y="489"/>
                  </a:lnTo>
                  <a:lnTo>
                    <a:pt x="104" y="487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4" y="481"/>
                  </a:lnTo>
                  <a:lnTo>
                    <a:pt x="106" y="481"/>
                  </a:lnTo>
                  <a:lnTo>
                    <a:pt x="106" y="481"/>
                  </a:lnTo>
                  <a:lnTo>
                    <a:pt x="108" y="481"/>
                  </a:lnTo>
                  <a:lnTo>
                    <a:pt x="110" y="481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2" y="481"/>
                  </a:lnTo>
                  <a:lnTo>
                    <a:pt x="112" y="481"/>
                  </a:lnTo>
                  <a:lnTo>
                    <a:pt x="114" y="483"/>
                  </a:lnTo>
                  <a:lnTo>
                    <a:pt x="116" y="483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8" y="481"/>
                  </a:lnTo>
                  <a:lnTo>
                    <a:pt x="120" y="481"/>
                  </a:lnTo>
                  <a:lnTo>
                    <a:pt x="120" y="481"/>
                  </a:lnTo>
                  <a:lnTo>
                    <a:pt x="120" y="479"/>
                  </a:lnTo>
                  <a:lnTo>
                    <a:pt x="122" y="479"/>
                  </a:lnTo>
                  <a:lnTo>
                    <a:pt x="122" y="477"/>
                  </a:lnTo>
                  <a:lnTo>
                    <a:pt x="122" y="475"/>
                  </a:lnTo>
                  <a:lnTo>
                    <a:pt x="122" y="473"/>
                  </a:lnTo>
                  <a:lnTo>
                    <a:pt x="120" y="473"/>
                  </a:lnTo>
                  <a:lnTo>
                    <a:pt x="120" y="471"/>
                  </a:lnTo>
                  <a:lnTo>
                    <a:pt x="120" y="469"/>
                  </a:lnTo>
                  <a:lnTo>
                    <a:pt x="118" y="469"/>
                  </a:lnTo>
                  <a:lnTo>
                    <a:pt x="118" y="467"/>
                  </a:lnTo>
                  <a:lnTo>
                    <a:pt x="118" y="465"/>
                  </a:lnTo>
                  <a:lnTo>
                    <a:pt x="120" y="465"/>
                  </a:lnTo>
                  <a:lnTo>
                    <a:pt x="120" y="463"/>
                  </a:lnTo>
                  <a:lnTo>
                    <a:pt x="122" y="463"/>
                  </a:lnTo>
                  <a:lnTo>
                    <a:pt x="124" y="463"/>
                  </a:lnTo>
                  <a:lnTo>
                    <a:pt x="126" y="463"/>
                  </a:lnTo>
                  <a:lnTo>
                    <a:pt x="126" y="461"/>
                  </a:lnTo>
                  <a:lnTo>
                    <a:pt x="126" y="459"/>
                  </a:lnTo>
                  <a:lnTo>
                    <a:pt x="126" y="457"/>
                  </a:lnTo>
                  <a:lnTo>
                    <a:pt x="128" y="457"/>
                  </a:lnTo>
                  <a:lnTo>
                    <a:pt x="130" y="457"/>
                  </a:lnTo>
                  <a:lnTo>
                    <a:pt x="130" y="455"/>
                  </a:lnTo>
                  <a:lnTo>
                    <a:pt x="130" y="457"/>
                  </a:lnTo>
                  <a:lnTo>
                    <a:pt x="132" y="457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6" y="459"/>
                  </a:lnTo>
                  <a:lnTo>
                    <a:pt x="136" y="457"/>
                  </a:lnTo>
                  <a:lnTo>
                    <a:pt x="134" y="455"/>
                  </a:lnTo>
                  <a:lnTo>
                    <a:pt x="134" y="453"/>
                  </a:lnTo>
                  <a:lnTo>
                    <a:pt x="136" y="453"/>
                  </a:lnTo>
                  <a:lnTo>
                    <a:pt x="136" y="451"/>
                  </a:lnTo>
                  <a:lnTo>
                    <a:pt x="138" y="451"/>
                  </a:lnTo>
                  <a:lnTo>
                    <a:pt x="138" y="449"/>
                  </a:lnTo>
                  <a:lnTo>
                    <a:pt x="140" y="449"/>
                  </a:lnTo>
                  <a:lnTo>
                    <a:pt x="142" y="449"/>
                  </a:lnTo>
                  <a:lnTo>
                    <a:pt x="142" y="447"/>
                  </a:lnTo>
                  <a:lnTo>
                    <a:pt x="142" y="445"/>
                  </a:lnTo>
                  <a:lnTo>
                    <a:pt x="144" y="445"/>
                  </a:lnTo>
                  <a:lnTo>
                    <a:pt x="146" y="445"/>
                  </a:lnTo>
                  <a:lnTo>
                    <a:pt x="148" y="445"/>
                  </a:lnTo>
                  <a:lnTo>
                    <a:pt x="150" y="445"/>
                  </a:lnTo>
                  <a:lnTo>
                    <a:pt x="150" y="443"/>
                  </a:lnTo>
                  <a:lnTo>
                    <a:pt x="152" y="443"/>
                  </a:lnTo>
                  <a:lnTo>
                    <a:pt x="152" y="441"/>
                  </a:lnTo>
                  <a:lnTo>
                    <a:pt x="152" y="439"/>
                  </a:lnTo>
                  <a:lnTo>
                    <a:pt x="154" y="439"/>
                  </a:lnTo>
                  <a:lnTo>
                    <a:pt x="156" y="437"/>
                  </a:lnTo>
                  <a:lnTo>
                    <a:pt x="158" y="437"/>
                  </a:lnTo>
                  <a:lnTo>
                    <a:pt x="158" y="435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58" y="433"/>
                  </a:lnTo>
                  <a:lnTo>
                    <a:pt x="160" y="433"/>
                  </a:lnTo>
                  <a:lnTo>
                    <a:pt x="160" y="433"/>
                  </a:lnTo>
                  <a:lnTo>
                    <a:pt x="162" y="433"/>
                  </a:lnTo>
                  <a:close/>
                  <a:moveTo>
                    <a:pt x="274" y="405"/>
                  </a:moveTo>
                  <a:lnTo>
                    <a:pt x="274" y="407"/>
                  </a:lnTo>
                  <a:lnTo>
                    <a:pt x="274" y="409"/>
                  </a:lnTo>
                  <a:lnTo>
                    <a:pt x="276" y="407"/>
                  </a:lnTo>
                  <a:lnTo>
                    <a:pt x="276" y="409"/>
                  </a:lnTo>
                  <a:lnTo>
                    <a:pt x="276" y="411"/>
                  </a:lnTo>
                  <a:lnTo>
                    <a:pt x="278" y="411"/>
                  </a:lnTo>
                  <a:lnTo>
                    <a:pt x="278" y="413"/>
                  </a:lnTo>
                  <a:lnTo>
                    <a:pt x="276" y="413"/>
                  </a:lnTo>
                  <a:lnTo>
                    <a:pt x="278" y="413"/>
                  </a:lnTo>
                  <a:lnTo>
                    <a:pt x="278" y="415"/>
                  </a:lnTo>
                  <a:lnTo>
                    <a:pt x="276" y="415"/>
                  </a:lnTo>
                  <a:lnTo>
                    <a:pt x="274" y="415"/>
                  </a:lnTo>
                  <a:lnTo>
                    <a:pt x="274" y="413"/>
                  </a:lnTo>
                  <a:lnTo>
                    <a:pt x="272" y="413"/>
                  </a:lnTo>
                  <a:lnTo>
                    <a:pt x="274" y="411"/>
                  </a:lnTo>
                  <a:lnTo>
                    <a:pt x="272" y="411"/>
                  </a:lnTo>
                  <a:lnTo>
                    <a:pt x="270" y="411"/>
                  </a:lnTo>
                  <a:lnTo>
                    <a:pt x="270" y="409"/>
                  </a:lnTo>
                  <a:lnTo>
                    <a:pt x="270" y="407"/>
                  </a:lnTo>
                  <a:lnTo>
                    <a:pt x="270" y="405"/>
                  </a:lnTo>
                  <a:lnTo>
                    <a:pt x="270" y="403"/>
                  </a:lnTo>
                  <a:lnTo>
                    <a:pt x="270" y="401"/>
                  </a:lnTo>
                  <a:lnTo>
                    <a:pt x="272" y="401"/>
                  </a:lnTo>
                  <a:lnTo>
                    <a:pt x="272" y="403"/>
                  </a:lnTo>
                  <a:lnTo>
                    <a:pt x="274" y="403"/>
                  </a:lnTo>
                  <a:lnTo>
                    <a:pt x="274" y="405"/>
                  </a:lnTo>
                  <a:close/>
                  <a:moveTo>
                    <a:pt x="378" y="376"/>
                  </a:moveTo>
                  <a:lnTo>
                    <a:pt x="378" y="374"/>
                  </a:lnTo>
                  <a:lnTo>
                    <a:pt x="378" y="376"/>
                  </a:lnTo>
                  <a:lnTo>
                    <a:pt x="378" y="379"/>
                  </a:lnTo>
                  <a:lnTo>
                    <a:pt x="380" y="376"/>
                  </a:lnTo>
                  <a:lnTo>
                    <a:pt x="380" y="379"/>
                  </a:lnTo>
                  <a:lnTo>
                    <a:pt x="378" y="379"/>
                  </a:lnTo>
                  <a:lnTo>
                    <a:pt x="376" y="379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78" y="374"/>
                  </a:lnTo>
                  <a:lnTo>
                    <a:pt x="378" y="376"/>
                  </a:lnTo>
                  <a:close/>
                  <a:moveTo>
                    <a:pt x="1419" y="344"/>
                  </a:moveTo>
                  <a:lnTo>
                    <a:pt x="1417" y="344"/>
                  </a:lnTo>
                  <a:lnTo>
                    <a:pt x="1417" y="342"/>
                  </a:lnTo>
                  <a:lnTo>
                    <a:pt x="1419" y="342"/>
                  </a:lnTo>
                  <a:lnTo>
                    <a:pt x="1421" y="342"/>
                  </a:lnTo>
                  <a:lnTo>
                    <a:pt x="1419" y="344"/>
                  </a:lnTo>
                  <a:close/>
                  <a:moveTo>
                    <a:pt x="342" y="338"/>
                  </a:moveTo>
                  <a:lnTo>
                    <a:pt x="342" y="340"/>
                  </a:lnTo>
                  <a:lnTo>
                    <a:pt x="344" y="340"/>
                  </a:lnTo>
                  <a:lnTo>
                    <a:pt x="346" y="340"/>
                  </a:lnTo>
                  <a:lnTo>
                    <a:pt x="348" y="340"/>
                  </a:lnTo>
                  <a:lnTo>
                    <a:pt x="348" y="342"/>
                  </a:lnTo>
                  <a:lnTo>
                    <a:pt x="348" y="344"/>
                  </a:lnTo>
                  <a:lnTo>
                    <a:pt x="346" y="344"/>
                  </a:lnTo>
                  <a:lnTo>
                    <a:pt x="346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2" y="348"/>
                  </a:lnTo>
                  <a:lnTo>
                    <a:pt x="352" y="346"/>
                  </a:lnTo>
                  <a:lnTo>
                    <a:pt x="354" y="346"/>
                  </a:lnTo>
                  <a:lnTo>
                    <a:pt x="354" y="344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60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2" y="352"/>
                  </a:lnTo>
                  <a:lnTo>
                    <a:pt x="362" y="354"/>
                  </a:lnTo>
                  <a:lnTo>
                    <a:pt x="364" y="354"/>
                  </a:lnTo>
                  <a:lnTo>
                    <a:pt x="364" y="352"/>
                  </a:lnTo>
                  <a:lnTo>
                    <a:pt x="366" y="352"/>
                  </a:lnTo>
                  <a:lnTo>
                    <a:pt x="366" y="354"/>
                  </a:lnTo>
                  <a:lnTo>
                    <a:pt x="364" y="356"/>
                  </a:lnTo>
                  <a:lnTo>
                    <a:pt x="364" y="358"/>
                  </a:lnTo>
                  <a:lnTo>
                    <a:pt x="362" y="358"/>
                  </a:lnTo>
                  <a:lnTo>
                    <a:pt x="362" y="360"/>
                  </a:lnTo>
                  <a:lnTo>
                    <a:pt x="362" y="362"/>
                  </a:lnTo>
                  <a:lnTo>
                    <a:pt x="360" y="364"/>
                  </a:lnTo>
                  <a:lnTo>
                    <a:pt x="360" y="366"/>
                  </a:lnTo>
                  <a:lnTo>
                    <a:pt x="358" y="368"/>
                  </a:lnTo>
                  <a:lnTo>
                    <a:pt x="360" y="374"/>
                  </a:lnTo>
                  <a:lnTo>
                    <a:pt x="362" y="374"/>
                  </a:lnTo>
                  <a:lnTo>
                    <a:pt x="362" y="376"/>
                  </a:lnTo>
                  <a:lnTo>
                    <a:pt x="360" y="376"/>
                  </a:lnTo>
                  <a:lnTo>
                    <a:pt x="358" y="376"/>
                  </a:lnTo>
                  <a:lnTo>
                    <a:pt x="356" y="376"/>
                  </a:lnTo>
                  <a:lnTo>
                    <a:pt x="354" y="376"/>
                  </a:lnTo>
                  <a:lnTo>
                    <a:pt x="354" y="374"/>
                  </a:lnTo>
                  <a:lnTo>
                    <a:pt x="354" y="372"/>
                  </a:lnTo>
                  <a:lnTo>
                    <a:pt x="352" y="370"/>
                  </a:lnTo>
                  <a:lnTo>
                    <a:pt x="352" y="370"/>
                  </a:lnTo>
                  <a:lnTo>
                    <a:pt x="352" y="372"/>
                  </a:lnTo>
                  <a:lnTo>
                    <a:pt x="350" y="372"/>
                  </a:lnTo>
                  <a:lnTo>
                    <a:pt x="350" y="370"/>
                  </a:lnTo>
                  <a:lnTo>
                    <a:pt x="348" y="370"/>
                  </a:lnTo>
                  <a:lnTo>
                    <a:pt x="348" y="368"/>
                  </a:lnTo>
                  <a:lnTo>
                    <a:pt x="346" y="368"/>
                  </a:lnTo>
                  <a:lnTo>
                    <a:pt x="348" y="368"/>
                  </a:lnTo>
                  <a:lnTo>
                    <a:pt x="348" y="366"/>
                  </a:lnTo>
                  <a:lnTo>
                    <a:pt x="346" y="366"/>
                  </a:lnTo>
                  <a:lnTo>
                    <a:pt x="348" y="364"/>
                  </a:lnTo>
                  <a:lnTo>
                    <a:pt x="346" y="364"/>
                  </a:lnTo>
                  <a:lnTo>
                    <a:pt x="344" y="362"/>
                  </a:lnTo>
                  <a:lnTo>
                    <a:pt x="344" y="360"/>
                  </a:lnTo>
                  <a:lnTo>
                    <a:pt x="346" y="360"/>
                  </a:lnTo>
                  <a:lnTo>
                    <a:pt x="346" y="358"/>
                  </a:lnTo>
                  <a:lnTo>
                    <a:pt x="346" y="356"/>
                  </a:lnTo>
                  <a:lnTo>
                    <a:pt x="348" y="354"/>
                  </a:lnTo>
                  <a:lnTo>
                    <a:pt x="346" y="354"/>
                  </a:lnTo>
                  <a:lnTo>
                    <a:pt x="346" y="352"/>
                  </a:lnTo>
                  <a:lnTo>
                    <a:pt x="342" y="350"/>
                  </a:lnTo>
                  <a:lnTo>
                    <a:pt x="340" y="350"/>
                  </a:lnTo>
                  <a:lnTo>
                    <a:pt x="338" y="350"/>
                  </a:lnTo>
                  <a:lnTo>
                    <a:pt x="336" y="350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28" y="346"/>
                  </a:lnTo>
                  <a:lnTo>
                    <a:pt x="326" y="346"/>
                  </a:lnTo>
                  <a:lnTo>
                    <a:pt x="326" y="344"/>
                  </a:lnTo>
                  <a:lnTo>
                    <a:pt x="328" y="344"/>
                  </a:lnTo>
                  <a:lnTo>
                    <a:pt x="330" y="344"/>
                  </a:lnTo>
                  <a:lnTo>
                    <a:pt x="332" y="344"/>
                  </a:lnTo>
                  <a:lnTo>
                    <a:pt x="334" y="344"/>
                  </a:lnTo>
                  <a:lnTo>
                    <a:pt x="336" y="344"/>
                  </a:lnTo>
                  <a:lnTo>
                    <a:pt x="336" y="342"/>
                  </a:lnTo>
                  <a:lnTo>
                    <a:pt x="336" y="340"/>
                  </a:lnTo>
                  <a:lnTo>
                    <a:pt x="336" y="338"/>
                  </a:lnTo>
                  <a:lnTo>
                    <a:pt x="338" y="338"/>
                  </a:lnTo>
                  <a:lnTo>
                    <a:pt x="340" y="338"/>
                  </a:lnTo>
                  <a:lnTo>
                    <a:pt x="342" y="338"/>
                  </a:lnTo>
                  <a:close/>
                  <a:moveTo>
                    <a:pt x="1419" y="344"/>
                  </a:moveTo>
                  <a:lnTo>
                    <a:pt x="1421" y="344"/>
                  </a:lnTo>
                  <a:lnTo>
                    <a:pt x="1421" y="342"/>
                  </a:lnTo>
                  <a:lnTo>
                    <a:pt x="1423" y="342"/>
                  </a:lnTo>
                  <a:lnTo>
                    <a:pt x="1425" y="342"/>
                  </a:lnTo>
                  <a:lnTo>
                    <a:pt x="1427" y="342"/>
                  </a:lnTo>
                  <a:lnTo>
                    <a:pt x="1429" y="342"/>
                  </a:lnTo>
                  <a:lnTo>
                    <a:pt x="1431" y="342"/>
                  </a:lnTo>
                  <a:lnTo>
                    <a:pt x="1433" y="342"/>
                  </a:lnTo>
                  <a:lnTo>
                    <a:pt x="1433" y="344"/>
                  </a:lnTo>
                  <a:lnTo>
                    <a:pt x="1435" y="344"/>
                  </a:lnTo>
                  <a:lnTo>
                    <a:pt x="1437" y="344"/>
                  </a:lnTo>
                  <a:lnTo>
                    <a:pt x="1439" y="344"/>
                  </a:lnTo>
                  <a:lnTo>
                    <a:pt x="1441" y="344"/>
                  </a:lnTo>
                  <a:lnTo>
                    <a:pt x="1441" y="342"/>
                  </a:lnTo>
                  <a:lnTo>
                    <a:pt x="1443" y="342"/>
                  </a:lnTo>
                  <a:lnTo>
                    <a:pt x="1445" y="342"/>
                  </a:lnTo>
                  <a:lnTo>
                    <a:pt x="1445" y="344"/>
                  </a:lnTo>
                  <a:lnTo>
                    <a:pt x="1447" y="344"/>
                  </a:lnTo>
                  <a:lnTo>
                    <a:pt x="1449" y="342"/>
                  </a:lnTo>
                  <a:lnTo>
                    <a:pt x="1451" y="342"/>
                  </a:lnTo>
                  <a:lnTo>
                    <a:pt x="1453" y="342"/>
                  </a:lnTo>
                  <a:lnTo>
                    <a:pt x="1455" y="340"/>
                  </a:lnTo>
                  <a:lnTo>
                    <a:pt x="1457" y="340"/>
                  </a:lnTo>
                  <a:lnTo>
                    <a:pt x="1457" y="338"/>
                  </a:lnTo>
                  <a:lnTo>
                    <a:pt x="1457" y="336"/>
                  </a:lnTo>
                  <a:lnTo>
                    <a:pt x="1459" y="336"/>
                  </a:lnTo>
                  <a:lnTo>
                    <a:pt x="1459" y="336"/>
                  </a:lnTo>
                  <a:lnTo>
                    <a:pt x="1457" y="336"/>
                  </a:lnTo>
                  <a:lnTo>
                    <a:pt x="1457" y="334"/>
                  </a:lnTo>
                  <a:lnTo>
                    <a:pt x="1457" y="332"/>
                  </a:lnTo>
                  <a:lnTo>
                    <a:pt x="1457" y="330"/>
                  </a:lnTo>
                  <a:lnTo>
                    <a:pt x="1455" y="330"/>
                  </a:lnTo>
                  <a:lnTo>
                    <a:pt x="1455" y="328"/>
                  </a:lnTo>
                  <a:lnTo>
                    <a:pt x="1453" y="328"/>
                  </a:lnTo>
                  <a:lnTo>
                    <a:pt x="1455" y="326"/>
                  </a:lnTo>
                  <a:lnTo>
                    <a:pt x="1455" y="328"/>
                  </a:lnTo>
                  <a:lnTo>
                    <a:pt x="1457" y="328"/>
                  </a:lnTo>
                  <a:lnTo>
                    <a:pt x="1459" y="328"/>
                  </a:lnTo>
                  <a:lnTo>
                    <a:pt x="1461" y="328"/>
                  </a:lnTo>
                  <a:lnTo>
                    <a:pt x="1461" y="330"/>
                  </a:lnTo>
                  <a:lnTo>
                    <a:pt x="1461" y="330"/>
                  </a:lnTo>
                  <a:lnTo>
                    <a:pt x="1463" y="332"/>
                  </a:lnTo>
                  <a:lnTo>
                    <a:pt x="1465" y="332"/>
                  </a:lnTo>
                  <a:lnTo>
                    <a:pt x="1465" y="334"/>
                  </a:lnTo>
                  <a:lnTo>
                    <a:pt x="1463" y="334"/>
                  </a:lnTo>
                  <a:lnTo>
                    <a:pt x="1463" y="336"/>
                  </a:lnTo>
                  <a:lnTo>
                    <a:pt x="1463" y="336"/>
                  </a:lnTo>
                  <a:lnTo>
                    <a:pt x="1465" y="336"/>
                  </a:lnTo>
                  <a:lnTo>
                    <a:pt x="1467" y="336"/>
                  </a:lnTo>
                  <a:lnTo>
                    <a:pt x="1469" y="336"/>
                  </a:lnTo>
                  <a:lnTo>
                    <a:pt x="1469" y="338"/>
                  </a:lnTo>
                  <a:lnTo>
                    <a:pt x="1471" y="338"/>
                  </a:lnTo>
                  <a:lnTo>
                    <a:pt x="1473" y="340"/>
                  </a:lnTo>
                  <a:lnTo>
                    <a:pt x="1475" y="340"/>
                  </a:lnTo>
                  <a:lnTo>
                    <a:pt x="1477" y="340"/>
                  </a:lnTo>
                  <a:lnTo>
                    <a:pt x="1479" y="340"/>
                  </a:lnTo>
                  <a:lnTo>
                    <a:pt x="1481" y="340"/>
                  </a:lnTo>
                  <a:lnTo>
                    <a:pt x="1481" y="342"/>
                  </a:lnTo>
                  <a:lnTo>
                    <a:pt x="1483" y="342"/>
                  </a:lnTo>
                  <a:lnTo>
                    <a:pt x="1483" y="340"/>
                  </a:lnTo>
                  <a:lnTo>
                    <a:pt x="1485" y="340"/>
                  </a:lnTo>
                  <a:lnTo>
                    <a:pt x="1485" y="342"/>
                  </a:lnTo>
                  <a:lnTo>
                    <a:pt x="1487" y="342"/>
                  </a:lnTo>
                  <a:lnTo>
                    <a:pt x="1487" y="344"/>
                  </a:lnTo>
                  <a:lnTo>
                    <a:pt x="1489" y="344"/>
                  </a:lnTo>
                  <a:lnTo>
                    <a:pt x="1491" y="344"/>
                  </a:lnTo>
                  <a:lnTo>
                    <a:pt x="1493" y="344"/>
                  </a:lnTo>
                  <a:lnTo>
                    <a:pt x="1495" y="344"/>
                  </a:lnTo>
                  <a:lnTo>
                    <a:pt x="1493" y="344"/>
                  </a:lnTo>
                  <a:lnTo>
                    <a:pt x="1495" y="342"/>
                  </a:lnTo>
                  <a:lnTo>
                    <a:pt x="1495" y="344"/>
                  </a:lnTo>
                  <a:lnTo>
                    <a:pt x="1497" y="344"/>
                  </a:lnTo>
                  <a:lnTo>
                    <a:pt x="1499" y="344"/>
                  </a:lnTo>
                  <a:lnTo>
                    <a:pt x="1501" y="344"/>
                  </a:lnTo>
                  <a:lnTo>
                    <a:pt x="1503" y="344"/>
                  </a:lnTo>
                  <a:lnTo>
                    <a:pt x="1505" y="344"/>
                  </a:lnTo>
                  <a:lnTo>
                    <a:pt x="1507" y="344"/>
                  </a:lnTo>
                  <a:lnTo>
                    <a:pt x="1509" y="344"/>
                  </a:lnTo>
                  <a:lnTo>
                    <a:pt x="1509" y="346"/>
                  </a:lnTo>
                  <a:lnTo>
                    <a:pt x="1509" y="346"/>
                  </a:lnTo>
                  <a:lnTo>
                    <a:pt x="1511" y="346"/>
                  </a:lnTo>
                  <a:lnTo>
                    <a:pt x="1513" y="346"/>
                  </a:lnTo>
                  <a:lnTo>
                    <a:pt x="1515" y="346"/>
                  </a:lnTo>
                  <a:lnTo>
                    <a:pt x="1517" y="346"/>
                  </a:lnTo>
                  <a:lnTo>
                    <a:pt x="1519" y="348"/>
                  </a:lnTo>
                  <a:lnTo>
                    <a:pt x="1521" y="348"/>
                  </a:lnTo>
                  <a:lnTo>
                    <a:pt x="1523" y="348"/>
                  </a:lnTo>
                  <a:lnTo>
                    <a:pt x="1525" y="346"/>
                  </a:lnTo>
                  <a:lnTo>
                    <a:pt x="1527" y="346"/>
                  </a:lnTo>
                  <a:lnTo>
                    <a:pt x="1529" y="346"/>
                  </a:lnTo>
                  <a:lnTo>
                    <a:pt x="1531" y="346"/>
                  </a:lnTo>
                  <a:lnTo>
                    <a:pt x="1533" y="346"/>
                  </a:lnTo>
                  <a:lnTo>
                    <a:pt x="1535" y="346"/>
                  </a:lnTo>
                  <a:lnTo>
                    <a:pt x="1535" y="348"/>
                  </a:lnTo>
                  <a:lnTo>
                    <a:pt x="1537" y="348"/>
                  </a:lnTo>
                  <a:lnTo>
                    <a:pt x="1539" y="348"/>
                  </a:lnTo>
                  <a:lnTo>
                    <a:pt x="1539" y="350"/>
                  </a:lnTo>
                  <a:lnTo>
                    <a:pt x="1541" y="350"/>
                  </a:lnTo>
                  <a:lnTo>
                    <a:pt x="1543" y="348"/>
                  </a:lnTo>
                  <a:lnTo>
                    <a:pt x="1545" y="346"/>
                  </a:lnTo>
                  <a:lnTo>
                    <a:pt x="1547" y="346"/>
                  </a:lnTo>
                  <a:lnTo>
                    <a:pt x="1549" y="346"/>
                  </a:lnTo>
                  <a:lnTo>
                    <a:pt x="1551" y="346"/>
                  </a:lnTo>
                  <a:lnTo>
                    <a:pt x="1553" y="346"/>
                  </a:lnTo>
                  <a:lnTo>
                    <a:pt x="1555" y="346"/>
                  </a:lnTo>
                  <a:lnTo>
                    <a:pt x="1557" y="344"/>
                  </a:lnTo>
                  <a:lnTo>
                    <a:pt x="1557" y="346"/>
                  </a:lnTo>
                  <a:lnTo>
                    <a:pt x="1557" y="344"/>
                  </a:lnTo>
                  <a:lnTo>
                    <a:pt x="1557" y="346"/>
                  </a:lnTo>
                  <a:lnTo>
                    <a:pt x="1557" y="346"/>
                  </a:lnTo>
                  <a:lnTo>
                    <a:pt x="1557" y="344"/>
                  </a:lnTo>
                  <a:lnTo>
                    <a:pt x="1559" y="344"/>
                  </a:lnTo>
                  <a:lnTo>
                    <a:pt x="1559" y="342"/>
                  </a:lnTo>
                  <a:lnTo>
                    <a:pt x="1557" y="342"/>
                  </a:lnTo>
                  <a:lnTo>
                    <a:pt x="1559" y="342"/>
                  </a:lnTo>
                  <a:lnTo>
                    <a:pt x="1559" y="340"/>
                  </a:lnTo>
                  <a:lnTo>
                    <a:pt x="1557" y="338"/>
                  </a:lnTo>
                  <a:lnTo>
                    <a:pt x="1557" y="336"/>
                  </a:lnTo>
                  <a:lnTo>
                    <a:pt x="1557" y="336"/>
                  </a:lnTo>
                  <a:lnTo>
                    <a:pt x="1559" y="336"/>
                  </a:lnTo>
                  <a:lnTo>
                    <a:pt x="1561" y="336"/>
                  </a:lnTo>
                  <a:lnTo>
                    <a:pt x="1561" y="334"/>
                  </a:lnTo>
                  <a:lnTo>
                    <a:pt x="1559" y="334"/>
                  </a:lnTo>
                  <a:lnTo>
                    <a:pt x="1559" y="332"/>
                  </a:lnTo>
                  <a:lnTo>
                    <a:pt x="1561" y="332"/>
                  </a:lnTo>
                  <a:lnTo>
                    <a:pt x="1561" y="330"/>
                  </a:lnTo>
                  <a:lnTo>
                    <a:pt x="1563" y="332"/>
                  </a:lnTo>
                  <a:lnTo>
                    <a:pt x="1563" y="334"/>
                  </a:lnTo>
                  <a:lnTo>
                    <a:pt x="1565" y="334"/>
                  </a:lnTo>
                  <a:lnTo>
                    <a:pt x="1565" y="336"/>
                  </a:lnTo>
                  <a:lnTo>
                    <a:pt x="1565" y="336"/>
                  </a:lnTo>
                  <a:lnTo>
                    <a:pt x="1567" y="338"/>
                  </a:lnTo>
                  <a:lnTo>
                    <a:pt x="1567" y="340"/>
                  </a:lnTo>
                  <a:lnTo>
                    <a:pt x="1567" y="342"/>
                  </a:lnTo>
                  <a:lnTo>
                    <a:pt x="1565" y="342"/>
                  </a:lnTo>
                  <a:lnTo>
                    <a:pt x="1565" y="344"/>
                  </a:lnTo>
                  <a:lnTo>
                    <a:pt x="1567" y="344"/>
                  </a:lnTo>
                  <a:lnTo>
                    <a:pt x="1569" y="344"/>
                  </a:lnTo>
                  <a:lnTo>
                    <a:pt x="1571" y="344"/>
                  </a:lnTo>
                  <a:lnTo>
                    <a:pt x="1571" y="346"/>
                  </a:lnTo>
                  <a:lnTo>
                    <a:pt x="1571" y="344"/>
                  </a:lnTo>
                  <a:lnTo>
                    <a:pt x="1573" y="344"/>
                  </a:lnTo>
                  <a:lnTo>
                    <a:pt x="1573" y="342"/>
                  </a:lnTo>
                  <a:lnTo>
                    <a:pt x="1575" y="342"/>
                  </a:lnTo>
                  <a:lnTo>
                    <a:pt x="1575" y="340"/>
                  </a:lnTo>
                  <a:lnTo>
                    <a:pt x="1577" y="340"/>
                  </a:lnTo>
                  <a:lnTo>
                    <a:pt x="1579" y="340"/>
                  </a:lnTo>
                  <a:lnTo>
                    <a:pt x="1581" y="340"/>
                  </a:lnTo>
                  <a:lnTo>
                    <a:pt x="1581" y="342"/>
                  </a:lnTo>
                  <a:lnTo>
                    <a:pt x="1583" y="342"/>
                  </a:lnTo>
                  <a:lnTo>
                    <a:pt x="1585" y="342"/>
                  </a:lnTo>
                  <a:lnTo>
                    <a:pt x="1587" y="342"/>
                  </a:lnTo>
                  <a:lnTo>
                    <a:pt x="1587" y="344"/>
                  </a:lnTo>
                  <a:lnTo>
                    <a:pt x="1589" y="344"/>
                  </a:lnTo>
                  <a:lnTo>
                    <a:pt x="1589" y="346"/>
                  </a:lnTo>
                  <a:lnTo>
                    <a:pt x="1591" y="346"/>
                  </a:lnTo>
                  <a:lnTo>
                    <a:pt x="1591" y="348"/>
                  </a:lnTo>
                  <a:lnTo>
                    <a:pt x="1593" y="350"/>
                  </a:lnTo>
                  <a:lnTo>
                    <a:pt x="1595" y="352"/>
                  </a:lnTo>
                  <a:lnTo>
                    <a:pt x="1597" y="352"/>
                  </a:lnTo>
                  <a:lnTo>
                    <a:pt x="1597" y="354"/>
                  </a:lnTo>
                  <a:lnTo>
                    <a:pt x="1595" y="354"/>
                  </a:lnTo>
                  <a:lnTo>
                    <a:pt x="1595" y="356"/>
                  </a:lnTo>
                  <a:lnTo>
                    <a:pt x="1595" y="358"/>
                  </a:lnTo>
                  <a:lnTo>
                    <a:pt x="1595" y="360"/>
                  </a:lnTo>
                  <a:lnTo>
                    <a:pt x="1595" y="362"/>
                  </a:lnTo>
                  <a:lnTo>
                    <a:pt x="1597" y="362"/>
                  </a:lnTo>
                  <a:lnTo>
                    <a:pt x="1599" y="362"/>
                  </a:lnTo>
                  <a:lnTo>
                    <a:pt x="1599" y="364"/>
                  </a:lnTo>
                  <a:lnTo>
                    <a:pt x="1601" y="364"/>
                  </a:lnTo>
                  <a:lnTo>
                    <a:pt x="1603" y="364"/>
                  </a:lnTo>
                  <a:lnTo>
                    <a:pt x="1601" y="364"/>
                  </a:lnTo>
                  <a:lnTo>
                    <a:pt x="1601" y="366"/>
                  </a:lnTo>
                  <a:lnTo>
                    <a:pt x="1599" y="366"/>
                  </a:lnTo>
                  <a:lnTo>
                    <a:pt x="1599" y="368"/>
                  </a:lnTo>
                  <a:lnTo>
                    <a:pt x="1597" y="368"/>
                  </a:lnTo>
                  <a:lnTo>
                    <a:pt x="1595" y="368"/>
                  </a:lnTo>
                  <a:lnTo>
                    <a:pt x="1593" y="368"/>
                  </a:lnTo>
                  <a:lnTo>
                    <a:pt x="1593" y="370"/>
                  </a:lnTo>
                  <a:lnTo>
                    <a:pt x="1591" y="370"/>
                  </a:lnTo>
                  <a:lnTo>
                    <a:pt x="1589" y="370"/>
                  </a:lnTo>
                  <a:lnTo>
                    <a:pt x="1587" y="370"/>
                  </a:lnTo>
                  <a:lnTo>
                    <a:pt x="1587" y="372"/>
                  </a:lnTo>
                  <a:lnTo>
                    <a:pt x="1585" y="372"/>
                  </a:lnTo>
                  <a:lnTo>
                    <a:pt x="1583" y="374"/>
                  </a:lnTo>
                  <a:lnTo>
                    <a:pt x="1581" y="374"/>
                  </a:lnTo>
                  <a:lnTo>
                    <a:pt x="1579" y="376"/>
                  </a:lnTo>
                  <a:lnTo>
                    <a:pt x="1577" y="379"/>
                  </a:lnTo>
                  <a:lnTo>
                    <a:pt x="1575" y="379"/>
                  </a:lnTo>
                  <a:lnTo>
                    <a:pt x="1575" y="381"/>
                  </a:lnTo>
                  <a:lnTo>
                    <a:pt x="1573" y="381"/>
                  </a:lnTo>
                  <a:lnTo>
                    <a:pt x="1573" y="379"/>
                  </a:lnTo>
                  <a:lnTo>
                    <a:pt x="1571" y="372"/>
                  </a:lnTo>
                  <a:lnTo>
                    <a:pt x="1567" y="370"/>
                  </a:lnTo>
                  <a:lnTo>
                    <a:pt x="1561" y="366"/>
                  </a:lnTo>
                  <a:lnTo>
                    <a:pt x="1555" y="366"/>
                  </a:lnTo>
                  <a:lnTo>
                    <a:pt x="1551" y="368"/>
                  </a:lnTo>
                  <a:lnTo>
                    <a:pt x="1549" y="368"/>
                  </a:lnTo>
                  <a:lnTo>
                    <a:pt x="1547" y="368"/>
                  </a:lnTo>
                  <a:lnTo>
                    <a:pt x="1545" y="366"/>
                  </a:lnTo>
                  <a:lnTo>
                    <a:pt x="1543" y="366"/>
                  </a:lnTo>
                  <a:lnTo>
                    <a:pt x="1541" y="366"/>
                  </a:lnTo>
                  <a:lnTo>
                    <a:pt x="1541" y="364"/>
                  </a:lnTo>
                  <a:lnTo>
                    <a:pt x="1539" y="364"/>
                  </a:lnTo>
                  <a:lnTo>
                    <a:pt x="1537" y="364"/>
                  </a:lnTo>
                  <a:lnTo>
                    <a:pt x="1535" y="364"/>
                  </a:lnTo>
                  <a:lnTo>
                    <a:pt x="1535" y="362"/>
                  </a:lnTo>
                  <a:lnTo>
                    <a:pt x="1533" y="362"/>
                  </a:lnTo>
                  <a:lnTo>
                    <a:pt x="1531" y="362"/>
                  </a:lnTo>
                  <a:lnTo>
                    <a:pt x="1529" y="364"/>
                  </a:lnTo>
                  <a:lnTo>
                    <a:pt x="1527" y="364"/>
                  </a:lnTo>
                  <a:lnTo>
                    <a:pt x="1525" y="364"/>
                  </a:lnTo>
                  <a:lnTo>
                    <a:pt x="1523" y="364"/>
                  </a:lnTo>
                  <a:lnTo>
                    <a:pt x="1521" y="364"/>
                  </a:lnTo>
                  <a:lnTo>
                    <a:pt x="1519" y="364"/>
                  </a:lnTo>
                  <a:lnTo>
                    <a:pt x="1517" y="364"/>
                  </a:lnTo>
                  <a:lnTo>
                    <a:pt x="1515" y="364"/>
                  </a:lnTo>
                  <a:lnTo>
                    <a:pt x="1513" y="364"/>
                  </a:lnTo>
                  <a:lnTo>
                    <a:pt x="1513" y="366"/>
                  </a:lnTo>
                  <a:lnTo>
                    <a:pt x="1511" y="366"/>
                  </a:lnTo>
                  <a:lnTo>
                    <a:pt x="1509" y="366"/>
                  </a:lnTo>
                  <a:lnTo>
                    <a:pt x="1509" y="366"/>
                  </a:lnTo>
                  <a:lnTo>
                    <a:pt x="1507" y="366"/>
                  </a:lnTo>
                  <a:lnTo>
                    <a:pt x="1505" y="366"/>
                  </a:lnTo>
                  <a:lnTo>
                    <a:pt x="1505" y="364"/>
                  </a:lnTo>
                  <a:lnTo>
                    <a:pt x="1503" y="364"/>
                  </a:lnTo>
                  <a:lnTo>
                    <a:pt x="1501" y="364"/>
                  </a:lnTo>
                  <a:lnTo>
                    <a:pt x="1499" y="364"/>
                  </a:lnTo>
                  <a:lnTo>
                    <a:pt x="1497" y="364"/>
                  </a:lnTo>
                  <a:lnTo>
                    <a:pt x="1495" y="362"/>
                  </a:lnTo>
                  <a:lnTo>
                    <a:pt x="1493" y="362"/>
                  </a:lnTo>
                  <a:lnTo>
                    <a:pt x="1491" y="362"/>
                  </a:lnTo>
                  <a:lnTo>
                    <a:pt x="1491" y="360"/>
                  </a:lnTo>
                  <a:lnTo>
                    <a:pt x="1489" y="360"/>
                  </a:lnTo>
                  <a:lnTo>
                    <a:pt x="1489" y="358"/>
                  </a:lnTo>
                  <a:lnTo>
                    <a:pt x="1487" y="358"/>
                  </a:lnTo>
                  <a:lnTo>
                    <a:pt x="1485" y="358"/>
                  </a:lnTo>
                  <a:lnTo>
                    <a:pt x="1483" y="356"/>
                  </a:lnTo>
                  <a:lnTo>
                    <a:pt x="1481" y="356"/>
                  </a:lnTo>
                  <a:lnTo>
                    <a:pt x="1481" y="354"/>
                  </a:lnTo>
                  <a:lnTo>
                    <a:pt x="1479" y="354"/>
                  </a:lnTo>
                  <a:lnTo>
                    <a:pt x="1477" y="352"/>
                  </a:lnTo>
                  <a:lnTo>
                    <a:pt x="1477" y="350"/>
                  </a:lnTo>
                  <a:lnTo>
                    <a:pt x="1475" y="350"/>
                  </a:lnTo>
                  <a:lnTo>
                    <a:pt x="1473" y="350"/>
                  </a:lnTo>
                  <a:lnTo>
                    <a:pt x="1471" y="350"/>
                  </a:lnTo>
                  <a:lnTo>
                    <a:pt x="1469" y="350"/>
                  </a:lnTo>
                  <a:lnTo>
                    <a:pt x="1467" y="350"/>
                  </a:lnTo>
                  <a:lnTo>
                    <a:pt x="1465" y="348"/>
                  </a:lnTo>
                  <a:lnTo>
                    <a:pt x="1463" y="348"/>
                  </a:lnTo>
                  <a:lnTo>
                    <a:pt x="1463" y="350"/>
                  </a:lnTo>
                  <a:lnTo>
                    <a:pt x="1461" y="350"/>
                  </a:lnTo>
                  <a:lnTo>
                    <a:pt x="1461" y="352"/>
                  </a:lnTo>
                  <a:lnTo>
                    <a:pt x="1459" y="352"/>
                  </a:lnTo>
                  <a:lnTo>
                    <a:pt x="1459" y="354"/>
                  </a:lnTo>
                  <a:lnTo>
                    <a:pt x="1457" y="354"/>
                  </a:lnTo>
                  <a:lnTo>
                    <a:pt x="1457" y="352"/>
                  </a:lnTo>
                  <a:lnTo>
                    <a:pt x="1455" y="352"/>
                  </a:lnTo>
                  <a:lnTo>
                    <a:pt x="1453" y="352"/>
                  </a:lnTo>
                  <a:lnTo>
                    <a:pt x="1451" y="352"/>
                  </a:lnTo>
                  <a:lnTo>
                    <a:pt x="1449" y="352"/>
                  </a:lnTo>
                  <a:lnTo>
                    <a:pt x="1449" y="350"/>
                  </a:lnTo>
                  <a:lnTo>
                    <a:pt x="1447" y="352"/>
                  </a:lnTo>
                  <a:lnTo>
                    <a:pt x="1445" y="352"/>
                  </a:lnTo>
                  <a:lnTo>
                    <a:pt x="1443" y="352"/>
                  </a:lnTo>
                  <a:lnTo>
                    <a:pt x="1441" y="352"/>
                  </a:lnTo>
                  <a:lnTo>
                    <a:pt x="1439" y="352"/>
                  </a:lnTo>
                  <a:lnTo>
                    <a:pt x="1437" y="352"/>
                  </a:lnTo>
                  <a:lnTo>
                    <a:pt x="1437" y="350"/>
                  </a:lnTo>
                  <a:lnTo>
                    <a:pt x="1437" y="352"/>
                  </a:lnTo>
                  <a:lnTo>
                    <a:pt x="1435" y="352"/>
                  </a:lnTo>
                  <a:lnTo>
                    <a:pt x="1433" y="352"/>
                  </a:lnTo>
                  <a:lnTo>
                    <a:pt x="1431" y="352"/>
                  </a:lnTo>
                  <a:lnTo>
                    <a:pt x="1431" y="350"/>
                  </a:lnTo>
                  <a:lnTo>
                    <a:pt x="1429" y="350"/>
                  </a:lnTo>
                  <a:lnTo>
                    <a:pt x="1427" y="350"/>
                  </a:lnTo>
                  <a:lnTo>
                    <a:pt x="1427" y="348"/>
                  </a:lnTo>
                  <a:lnTo>
                    <a:pt x="1425" y="348"/>
                  </a:lnTo>
                  <a:lnTo>
                    <a:pt x="1425" y="346"/>
                  </a:lnTo>
                  <a:lnTo>
                    <a:pt x="1423" y="346"/>
                  </a:lnTo>
                  <a:lnTo>
                    <a:pt x="1423" y="344"/>
                  </a:lnTo>
                  <a:lnTo>
                    <a:pt x="1421" y="344"/>
                  </a:lnTo>
                  <a:lnTo>
                    <a:pt x="1419" y="344"/>
                  </a:lnTo>
                  <a:close/>
                  <a:moveTo>
                    <a:pt x="320" y="328"/>
                  </a:moveTo>
                  <a:lnTo>
                    <a:pt x="322" y="328"/>
                  </a:lnTo>
                  <a:lnTo>
                    <a:pt x="324" y="330"/>
                  </a:lnTo>
                  <a:lnTo>
                    <a:pt x="324" y="332"/>
                  </a:lnTo>
                  <a:lnTo>
                    <a:pt x="326" y="332"/>
                  </a:lnTo>
                  <a:lnTo>
                    <a:pt x="326" y="334"/>
                  </a:lnTo>
                  <a:lnTo>
                    <a:pt x="328" y="336"/>
                  </a:lnTo>
                  <a:lnTo>
                    <a:pt x="326" y="336"/>
                  </a:lnTo>
                  <a:lnTo>
                    <a:pt x="328" y="336"/>
                  </a:lnTo>
                  <a:lnTo>
                    <a:pt x="326" y="336"/>
                  </a:lnTo>
                  <a:lnTo>
                    <a:pt x="324" y="338"/>
                  </a:lnTo>
                  <a:lnTo>
                    <a:pt x="322" y="340"/>
                  </a:lnTo>
                  <a:lnTo>
                    <a:pt x="322" y="342"/>
                  </a:lnTo>
                  <a:lnTo>
                    <a:pt x="322" y="344"/>
                  </a:lnTo>
                  <a:lnTo>
                    <a:pt x="320" y="344"/>
                  </a:lnTo>
                  <a:lnTo>
                    <a:pt x="320" y="346"/>
                  </a:lnTo>
                  <a:lnTo>
                    <a:pt x="320" y="348"/>
                  </a:lnTo>
                  <a:lnTo>
                    <a:pt x="320" y="350"/>
                  </a:lnTo>
                  <a:lnTo>
                    <a:pt x="320" y="352"/>
                  </a:lnTo>
                  <a:lnTo>
                    <a:pt x="320" y="354"/>
                  </a:lnTo>
                  <a:lnTo>
                    <a:pt x="318" y="354"/>
                  </a:lnTo>
                  <a:lnTo>
                    <a:pt x="318" y="356"/>
                  </a:lnTo>
                  <a:lnTo>
                    <a:pt x="316" y="356"/>
                  </a:lnTo>
                  <a:lnTo>
                    <a:pt x="316" y="354"/>
                  </a:lnTo>
                  <a:lnTo>
                    <a:pt x="314" y="354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0" y="352"/>
                  </a:lnTo>
                  <a:lnTo>
                    <a:pt x="310" y="354"/>
                  </a:lnTo>
                  <a:lnTo>
                    <a:pt x="308" y="354"/>
                  </a:lnTo>
                  <a:lnTo>
                    <a:pt x="308" y="352"/>
                  </a:lnTo>
                  <a:lnTo>
                    <a:pt x="308" y="350"/>
                  </a:lnTo>
                  <a:lnTo>
                    <a:pt x="306" y="350"/>
                  </a:lnTo>
                  <a:lnTo>
                    <a:pt x="304" y="348"/>
                  </a:lnTo>
                  <a:lnTo>
                    <a:pt x="304" y="350"/>
                  </a:lnTo>
                  <a:lnTo>
                    <a:pt x="304" y="350"/>
                  </a:lnTo>
                  <a:lnTo>
                    <a:pt x="304" y="348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300" y="340"/>
                  </a:lnTo>
                  <a:lnTo>
                    <a:pt x="298" y="342"/>
                  </a:lnTo>
                  <a:lnTo>
                    <a:pt x="298" y="340"/>
                  </a:lnTo>
                  <a:lnTo>
                    <a:pt x="296" y="340"/>
                  </a:lnTo>
                  <a:lnTo>
                    <a:pt x="296" y="338"/>
                  </a:lnTo>
                  <a:lnTo>
                    <a:pt x="290" y="336"/>
                  </a:lnTo>
                  <a:lnTo>
                    <a:pt x="288" y="336"/>
                  </a:lnTo>
                  <a:lnTo>
                    <a:pt x="286" y="336"/>
                  </a:lnTo>
                  <a:lnTo>
                    <a:pt x="286" y="334"/>
                  </a:lnTo>
                  <a:lnTo>
                    <a:pt x="284" y="332"/>
                  </a:lnTo>
                  <a:lnTo>
                    <a:pt x="282" y="332"/>
                  </a:lnTo>
                  <a:lnTo>
                    <a:pt x="282" y="330"/>
                  </a:lnTo>
                  <a:lnTo>
                    <a:pt x="280" y="330"/>
                  </a:lnTo>
                  <a:lnTo>
                    <a:pt x="278" y="328"/>
                  </a:lnTo>
                  <a:lnTo>
                    <a:pt x="280" y="328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82" y="324"/>
                  </a:lnTo>
                  <a:lnTo>
                    <a:pt x="284" y="324"/>
                  </a:lnTo>
                  <a:lnTo>
                    <a:pt x="286" y="324"/>
                  </a:lnTo>
                  <a:lnTo>
                    <a:pt x="288" y="324"/>
                  </a:lnTo>
                  <a:lnTo>
                    <a:pt x="286" y="324"/>
                  </a:lnTo>
                  <a:lnTo>
                    <a:pt x="288" y="324"/>
                  </a:lnTo>
                  <a:lnTo>
                    <a:pt x="288" y="322"/>
                  </a:lnTo>
                  <a:lnTo>
                    <a:pt x="288" y="324"/>
                  </a:lnTo>
                  <a:lnTo>
                    <a:pt x="290" y="324"/>
                  </a:lnTo>
                  <a:lnTo>
                    <a:pt x="292" y="324"/>
                  </a:lnTo>
                  <a:lnTo>
                    <a:pt x="294" y="322"/>
                  </a:lnTo>
                  <a:lnTo>
                    <a:pt x="296" y="324"/>
                  </a:lnTo>
                  <a:lnTo>
                    <a:pt x="298" y="324"/>
                  </a:lnTo>
                  <a:lnTo>
                    <a:pt x="298" y="326"/>
                  </a:lnTo>
                  <a:lnTo>
                    <a:pt x="300" y="328"/>
                  </a:lnTo>
                  <a:lnTo>
                    <a:pt x="300" y="330"/>
                  </a:lnTo>
                  <a:lnTo>
                    <a:pt x="302" y="332"/>
                  </a:lnTo>
                  <a:lnTo>
                    <a:pt x="304" y="332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8" y="330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2" y="332"/>
                  </a:lnTo>
                  <a:lnTo>
                    <a:pt x="312" y="330"/>
                  </a:lnTo>
                  <a:lnTo>
                    <a:pt x="312" y="328"/>
                  </a:lnTo>
                  <a:lnTo>
                    <a:pt x="312" y="326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2"/>
                  </a:lnTo>
                  <a:lnTo>
                    <a:pt x="316" y="322"/>
                  </a:lnTo>
                  <a:lnTo>
                    <a:pt x="318" y="324"/>
                  </a:lnTo>
                  <a:lnTo>
                    <a:pt x="318" y="326"/>
                  </a:lnTo>
                  <a:lnTo>
                    <a:pt x="318" y="328"/>
                  </a:lnTo>
                  <a:lnTo>
                    <a:pt x="320" y="328"/>
                  </a:lnTo>
                  <a:close/>
                  <a:moveTo>
                    <a:pt x="933" y="244"/>
                  </a:moveTo>
                  <a:lnTo>
                    <a:pt x="931" y="242"/>
                  </a:lnTo>
                  <a:lnTo>
                    <a:pt x="933" y="242"/>
                  </a:lnTo>
                  <a:lnTo>
                    <a:pt x="933" y="244"/>
                  </a:lnTo>
                  <a:close/>
                  <a:moveTo>
                    <a:pt x="931" y="240"/>
                  </a:moveTo>
                  <a:lnTo>
                    <a:pt x="931" y="240"/>
                  </a:lnTo>
                  <a:lnTo>
                    <a:pt x="931" y="240"/>
                  </a:lnTo>
                  <a:lnTo>
                    <a:pt x="931" y="240"/>
                  </a:lnTo>
                  <a:lnTo>
                    <a:pt x="931" y="240"/>
                  </a:lnTo>
                  <a:close/>
                  <a:moveTo>
                    <a:pt x="236" y="236"/>
                  </a:moveTo>
                  <a:lnTo>
                    <a:pt x="234" y="236"/>
                  </a:lnTo>
                  <a:lnTo>
                    <a:pt x="232" y="236"/>
                  </a:lnTo>
                  <a:lnTo>
                    <a:pt x="232" y="234"/>
                  </a:lnTo>
                  <a:lnTo>
                    <a:pt x="234" y="234"/>
                  </a:lnTo>
                  <a:lnTo>
                    <a:pt x="236" y="234"/>
                  </a:lnTo>
                  <a:lnTo>
                    <a:pt x="236" y="236"/>
                  </a:lnTo>
                  <a:close/>
                  <a:moveTo>
                    <a:pt x="258" y="210"/>
                  </a:moveTo>
                  <a:lnTo>
                    <a:pt x="260" y="210"/>
                  </a:lnTo>
                  <a:lnTo>
                    <a:pt x="260" y="212"/>
                  </a:lnTo>
                  <a:lnTo>
                    <a:pt x="262" y="212"/>
                  </a:lnTo>
                  <a:lnTo>
                    <a:pt x="262" y="214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2" y="218"/>
                  </a:lnTo>
                  <a:lnTo>
                    <a:pt x="260" y="218"/>
                  </a:lnTo>
                  <a:lnTo>
                    <a:pt x="258" y="218"/>
                  </a:lnTo>
                  <a:lnTo>
                    <a:pt x="258" y="220"/>
                  </a:lnTo>
                  <a:lnTo>
                    <a:pt x="256" y="222"/>
                  </a:lnTo>
                  <a:lnTo>
                    <a:pt x="256" y="224"/>
                  </a:lnTo>
                  <a:lnTo>
                    <a:pt x="256" y="226"/>
                  </a:lnTo>
                  <a:lnTo>
                    <a:pt x="256" y="228"/>
                  </a:lnTo>
                  <a:lnTo>
                    <a:pt x="256" y="230"/>
                  </a:lnTo>
                  <a:lnTo>
                    <a:pt x="256" y="230"/>
                  </a:lnTo>
                  <a:lnTo>
                    <a:pt x="256" y="232"/>
                  </a:lnTo>
                  <a:lnTo>
                    <a:pt x="254" y="232"/>
                  </a:lnTo>
                  <a:lnTo>
                    <a:pt x="254" y="234"/>
                  </a:lnTo>
                  <a:lnTo>
                    <a:pt x="252" y="234"/>
                  </a:lnTo>
                  <a:lnTo>
                    <a:pt x="25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44" y="234"/>
                  </a:lnTo>
                  <a:lnTo>
                    <a:pt x="242" y="234"/>
                  </a:lnTo>
                  <a:lnTo>
                    <a:pt x="240" y="234"/>
                  </a:lnTo>
                  <a:lnTo>
                    <a:pt x="238" y="232"/>
                  </a:lnTo>
                  <a:lnTo>
                    <a:pt x="238" y="230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6"/>
                  </a:lnTo>
                  <a:lnTo>
                    <a:pt x="234" y="226"/>
                  </a:lnTo>
                  <a:lnTo>
                    <a:pt x="234" y="224"/>
                  </a:lnTo>
                  <a:lnTo>
                    <a:pt x="232" y="224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0"/>
                  </a:lnTo>
                  <a:lnTo>
                    <a:pt x="234" y="218"/>
                  </a:lnTo>
                  <a:lnTo>
                    <a:pt x="236" y="218"/>
                  </a:lnTo>
                  <a:lnTo>
                    <a:pt x="238" y="218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4" y="216"/>
                  </a:lnTo>
                  <a:lnTo>
                    <a:pt x="246" y="216"/>
                  </a:lnTo>
                  <a:lnTo>
                    <a:pt x="248" y="216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2" y="210"/>
                  </a:lnTo>
                  <a:lnTo>
                    <a:pt x="254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8" y="210"/>
                  </a:lnTo>
                  <a:close/>
                  <a:moveTo>
                    <a:pt x="1013" y="200"/>
                  </a:moveTo>
                  <a:lnTo>
                    <a:pt x="1015" y="202"/>
                  </a:lnTo>
                  <a:lnTo>
                    <a:pt x="1017" y="202"/>
                  </a:lnTo>
                  <a:lnTo>
                    <a:pt x="1017" y="204"/>
                  </a:lnTo>
                  <a:lnTo>
                    <a:pt x="1019" y="204"/>
                  </a:lnTo>
                  <a:lnTo>
                    <a:pt x="1019" y="206"/>
                  </a:lnTo>
                  <a:lnTo>
                    <a:pt x="1021" y="206"/>
                  </a:lnTo>
                  <a:lnTo>
                    <a:pt x="1023" y="208"/>
                  </a:lnTo>
                  <a:lnTo>
                    <a:pt x="1025" y="208"/>
                  </a:lnTo>
                  <a:lnTo>
                    <a:pt x="1027" y="208"/>
                  </a:lnTo>
                  <a:lnTo>
                    <a:pt x="1027" y="208"/>
                  </a:lnTo>
                  <a:lnTo>
                    <a:pt x="1029" y="210"/>
                  </a:lnTo>
                  <a:lnTo>
                    <a:pt x="1031" y="210"/>
                  </a:lnTo>
                  <a:lnTo>
                    <a:pt x="1031" y="212"/>
                  </a:lnTo>
                  <a:lnTo>
                    <a:pt x="1031" y="214"/>
                  </a:lnTo>
                  <a:lnTo>
                    <a:pt x="1033" y="214"/>
                  </a:lnTo>
                  <a:lnTo>
                    <a:pt x="1033" y="216"/>
                  </a:lnTo>
                  <a:lnTo>
                    <a:pt x="1033" y="218"/>
                  </a:lnTo>
                  <a:lnTo>
                    <a:pt x="1035" y="218"/>
                  </a:lnTo>
                  <a:lnTo>
                    <a:pt x="1035" y="220"/>
                  </a:lnTo>
                  <a:lnTo>
                    <a:pt x="1037" y="220"/>
                  </a:lnTo>
                  <a:lnTo>
                    <a:pt x="1037" y="222"/>
                  </a:lnTo>
                  <a:lnTo>
                    <a:pt x="1039" y="222"/>
                  </a:lnTo>
                  <a:lnTo>
                    <a:pt x="1041" y="222"/>
                  </a:lnTo>
                  <a:lnTo>
                    <a:pt x="1041" y="224"/>
                  </a:lnTo>
                  <a:lnTo>
                    <a:pt x="1043" y="224"/>
                  </a:lnTo>
                  <a:lnTo>
                    <a:pt x="1041" y="224"/>
                  </a:lnTo>
                  <a:lnTo>
                    <a:pt x="1043" y="226"/>
                  </a:lnTo>
                  <a:lnTo>
                    <a:pt x="1043" y="224"/>
                  </a:lnTo>
                  <a:lnTo>
                    <a:pt x="1045" y="226"/>
                  </a:lnTo>
                  <a:lnTo>
                    <a:pt x="1045" y="228"/>
                  </a:lnTo>
                  <a:lnTo>
                    <a:pt x="1047" y="228"/>
                  </a:lnTo>
                  <a:lnTo>
                    <a:pt x="1049" y="228"/>
                  </a:lnTo>
                  <a:lnTo>
                    <a:pt x="1051" y="228"/>
                  </a:lnTo>
                  <a:lnTo>
                    <a:pt x="1051" y="230"/>
                  </a:lnTo>
                  <a:lnTo>
                    <a:pt x="1053" y="230"/>
                  </a:lnTo>
                  <a:lnTo>
                    <a:pt x="1053" y="232"/>
                  </a:lnTo>
                  <a:lnTo>
                    <a:pt x="1055" y="232"/>
                  </a:lnTo>
                  <a:lnTo>
                    <a:pt x="1057" y="232"/>
                  </a:lnTo>
                  <a:lnTo>
                    <a:pt x="1057" y="234"/>
                  </a:lnTo>
                  <a:lnTo>
                    <a:pt x="1059" y="234"/>
                  </a:lnTo>
                  <a:lnTo>
                    <a:pt x="1059" y="232"/>
                  </a:lnTo>
                  <a:lnTo>
                    <a:pt x="1061" y="234"/>
                  </a:lnTo>
                  <a:lnTo>
                    <a:pt x="1061" y="232"/>
                  </a:lnTo>
                  <a:lnTo>
                    <a:pt x="1063" y="232"/>
                  </a:lnTo>
                  <a:lnTo>
                    <a:pt x="1065" y="234"/>
                  </a:lnTo>
                  <a:lnTo>
                    <a:pt x="1067" y="234"/>
                  </a:lnTo>
                  <a:lnTo>
                    <a:pt x="1069" y="234"/>
                  </a:lnTo>
                  <a:lnTo>
                    <a:pt x="1069" y="236"/>
                  </a:lnTo>
                  <a:lnTo>
                    <a:pt x="1071" y="236"/>
                  </a:lnTo>
                  <a:lnTo>
                    <a:pt x="1073" y="236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7" y="240"/>
                  </a:lnTo>
                  <a:lnTo>
                    <a:pt x="1077" y="240"/>
                  </a:lnTo>
                  <a:lnTo>
                    <a:pt x="1077" y="240"/>
                  </a:lnTo>
                  <a:lnTo>
                    <a:pt x="1077" y="242"/>
                  </a:lnTo>
                  <a:lnTo>
                    <a:pt x="1079" y="242"/>
                  </a:lnTo>
                  <a:lnTo>
                    <a:pt x="1079" y="240"/>
                  </a:lnTo>
                  <a:lnTo>
                    <a:pt x="1081" y="240"/>
                  </a:lnTo>
                  <a:lnTo>
                    <a:pt x="1081" y="242"/>
                  </a:lnTo>
                  <a:lnTo>
                    <a:pt x="1083" y="242"/>
                  </a:lnTo>
                  <a:lnTo>
                    <a:pt x="1085" y="242"/>
                  </a:lnTo>
                  <a:lnTo>
                    <a:pt x="1085" y="244"/>
                  </a:lnTo>
                  <a:lnTo>
                    <a:pt x="1085" y="242"/>
                  </a:lnTo>
                  <a:lnTo>
                    <a:pt x="1085" y="240"/>
                  </a:lnTo>
                  <a:lnTo>
                    <a:pt x="1087" y="240"/>
                  </a:lnTo>
                  <a:lnTo>
                    <a:pt x="1087" y="242"/>
                  </a:lnTo>
                  <a:lnTo>
                    <a:pt x="1089" y="242"/>
                  </a:lnTo>
                  <a:lnTo>
                    <a:pt x="1091" y="244"/>
                  </a:lnTo>
                  <a:lnTo>
                    <a:pt x="1093" y="244"/>
                  </a:lnTo>
                  <a:lnTo>
                    <a:pt x="1093" y="246"/>
                  </a:lnTo>
                  <a:lnTo>
                    <a:pt x="1093" y="248"/>
                  </a:lnTo>
                  <a:lnTo>
                    <a:pt x="1095" y="248"/>
                  </a:lnTo>
                  <a:lnTo>
                    <a:pt x="1095" y="246"/>
                  </a:lnTo>
                  <a:lnTo>
                    <a:pt x="1095" y="248"/>
                  </a:lnTo>
                  <a:lnTo>
                    <a:pt x="1095" y="250"/>
                  </a:lnTo>
                  <a:lnTo>
                    <a:pt x="1095" y="252"/>
                  </a:lnTo>
                  <a:lnTo>
                    <a:pt x="1097" y="252"/>
                  </a:lnTo>
                  <a:lnTo>
                    <a:pt x="1097" y="254"/>
                  </a:lnTo>
                  <a:lnTo>
                    <a:pt x="1099" y="254"/>
                  </a:lnTo>
                  <a:lnTo>
                    <a:pt x="1099" y="252"/>
                  </a:lnTo>
                  <a:lnTo>
                    <a:pt x="1101" y="252"/>
                  </a:lnTo>
                  <a:lnTo>
                    <a:pt x="1103" y="252"/>
                  </a:lnTo>
                  <a:lnTo>
                    <a:pt x="1105" y="252"/>
                  </a:lnTo>
                  <a:lnTo>
                    <a:pt x="1107" y="252"/>
                  </a:lnTo>
                  <a:lnTo>
                    <a:pt x="1109" y="252"/>
                  </a:lnTo>
                  <a:lnTo>
                    <a:pt x="1109" y="254"/>
                  </a:lnTo>
                  <a:lnTo>
                    <a:pt x="1109" y="256"/>
                  </a:lnTo>
                  <a:lnTo>
                    <a:pt x="1111" y="256"/>
                  </a:lnTo>
                  <a:lnTo>
                    <a:pt x="1111" y="258"/>
                  </a:lnTo>
                  <a:lnTo>
                    <a:pt x="1113" y="258"/>
                  </a:lnTo>
                  <a:lnTo>
                    <a:pt x="1115" y="258"/>
                  </a:lnTo>
                  <a:lnTo>
                    <a:pt x="1115" y="260"/>
                  </a:lnTo>
                  <a:lnTo>
                    <a:pt x="1115" y="262"/>
                  </a:lnTo>
                  <a:lnTo>
                    <a:pt x="1117" y="262"/>
                  </a:lnTo>
                  <a:lnTo>
                    <a:pt x="1119" y="262"/>
                  </a:lnTo>
                  <a:lnTo>
                    <a:pt x="1119" y="264"/>
                  </a:lnTo>
                  <a:lnTo>
                    <a:pt x="1119" y="266"/>
                  </a:lnTo>
                  <a:lnTo>
                    <a:pt x="1121" y="264"/>
                  </a:lnTo>
                  <a:lnTo>
                    <a:pt x="1123" y="266"/>
                  </a:lnTo>
                  <a:lnTo>
                    <a:pt x="1125" y="266"/>
                  </a:lnTo>
                  <a:lnTo>
                    <a:pt x="1125" y="268"/>
                  </a:lnTo>
                  <a:lnTo>
                    <a:pt x="1125" y="270"/>
                  </a:lnTo>
                  <a:lnTo>
                    <a:pt x="1125" y="272"/>
                  </a:lnTo>
                  <a:lnTo>
                    <a:pt x="1125" y="274"/>
                  </a:lnTo>
                  <a:lnTo>
                    <a:pt x="1123" y="274"/>
                  </a:lnTo>
                  <a:lnTo>
                    <a:pt x="1125" y="274"/>
                  </a:lnTo>
                  <a:lnTo>
                    <a:pt x="1125" y="274"/>
                  </a:lnTo>
                  <a:lnTo>
                    <a:pt x="1127" y="276"/>
                  </a:lnTo>
                  <a:lnTo>
                    <a:pt x="1129" y="276"/>
                  </a:lnTo>
                  <a:lnTo>
                    <a:pt x="1129" y="278"/>
                  </a:lnTo>
                  <a:lnTo>
                    <a:pt x="1129" y="280"/>
                  </a:lnTo>
                  <a:lnTo>
                    <a:pt x="1131" y="280"/>
                  </a:lnTo>
                  <a:lnTo>
                    <a:pt x="1133" y="280"/>
                  </a:lnTo>
                  <a:lnTo>
                    <a:pt x="1133" y="282"/>
                  </a:lnTo>
                  <a:lnTo>
                    <a:pt x="1133" y="284"/>
                  </a:lnTo>
                  <a:lnTo>
                    <a:pt x="1135" y="284"/>
                  </a:lnTo>
                  <a:lnTo>
                    <a:pt x="1135" y="282"/>
                  </a:lnTo>
                  <a:lnTo>
                    <a:pt x="1137" y="282"/>
                  </a:lnTo>
                  <a:lnTo>
                    <a:pt x="1139" y="282"/>
                  </a:lnTo>
                  <a:lnTo>
                    <a:pt x="1139" y="284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5" y="286"/>
                  </a:lnTo>
                  <a:lnTo>
                    <a:pt x="1147" y="286"/>
                  </a:lnTo>
                  <a:lnTo>
                    <a:pt x="1149" y="286"/>
                  </a:lnTo>
                  <a:lnTo>
                    <a:pt x="1151" y="286"/>
                  </a:lnTo>
                  <a:lnTo>
                    <a:pt x="1153" y="286"/>
                  </a:lnTo>
                  <a:lnTo>
                    <a:pt x="1153" y="288"/>
                  </a:lnTo>
                  <a:lnTo>
                    <a:pt x="1155" y="288"/>
                  </a:lnTo>
                  <a:lnTo>
                    <a:pt x="1155" y="288"/>
                  </a:lnTo>
                  <a:lnTo>
                    <a:pt x="1157" y="288"/>
                  </a:lnTo>
                  <a:lnTo>
                    <a:pt x="1157" y="290"/>
                  </a:lnTo>
                  <a:lnTo>
                    <a:pt x="1157" y="292"/>
                  </a:lnTo>
                  <a:lnTo>
                    <a:pt x="1159" y="292"/>
                  </a:lnTo>
                  <a:lnTo>
                    <a:pt x="1159" y="294"/>
                  </a:lnTo>
                  <a:lnTo>
                    <a:pt x="1161" y="294"/>
                  </a:lnTo>
                  <a:lnTo>
                    <a:pt x="1161" y="292"/>
                  </a:lnTo>
                  <a:lnTo>
                    <a:pt x="1163" y="292"/>
                  </a:lnTo>
                  <a:lnTo>
                    <a:pt x="1165" y="292"/>
                  </a:lnTo>
                  <a:lnTo>
                    <a:pt x="1165" y="294"/>
                  </a:lnTo>
                  <a:lnTo>
                    <a:pt x="1165" y="292"/>
                  </a:lnTo>
                  <a:lnTo>
                    <a:pt x="1167" y="294"/>
                  </a:lnTo>
                  <a:lnTo>
                    <a:pt x="1169" y="294"/>
                  </a:lnTo>
                  <a:lnTo>
                    <a:pt x="1171" y="294"/>
                  </a:lnTo>
                  <a:lnTo>
                    <a:pt x="1173" y="296"/>
                  </a:lnTo>
                  <a:lnTo>
                    <a:pt x="1173" y="296"/>
                  </a:lnTo>
                  <a:lnTo>
                    <a:pt x="1173" y="298"/>
                  </a:lnTo>
                  <a:lnTo>
                    <a:pt x="1173" y="300"/>
                  </a:lnTo>
                  <a:lnTo>
                    <a:pt x="1175" y="300"/>
                  </a:lnTo>
                  <a:lnTo>
                    <a:pt x="1175" y="302"/>
                  </a:lnTo>
                  <a:lnTo>
                    <a:pt x="1175" y="304"/>
                  </a:lnTo>
                  <a:lnTo>
                    <a:pt x="1177" y="304"/>
                  </a:lnTo>
                  <a:lnTo>
                    <a:pt x="1175" y="306"/>
                  </a:lnTo>
                  <a:lnTo>
                    <a:pt x="1177" y="306"/>
                  </a:lnTo>
                  <a:lnTo>
                    <a:pt x="1177" y="308"/>
                  </a:lnTo>
                  <a:lnTo>
                    <a:pt x="1179" y="308"/>
                  </a:lnTo>
                  <a:lnTo>
                    <a:pt x="1179" y="310"/>
                  </a:lnTo>
                  <a:lnTo>
                    <a:pt x="1181" y="312"/>
                  </a:lnTo>
                  <a:lnTo>
                    <a:pt x="1183" y="312"/>
                  </a:lnTo>
                  <a:lnTo>
                    <a:pt x="1183" y="314"/>
                  </a:lnTo>
                  <a:lnTo>
                    <a:pt x="1185" y="314"/>
                  </a:lnTo>
                  <a:lnTo>
                    <a:pt x="1187" y="314"/>
                  </a:lnTo>
                  <a:lnTo>
                    <a:pt x="1187" y="312"/>
                  </a:lnTo>
                  <a:lnTo>
                    <a:pt x="1187" y="310"/>
                  </a:lnTo>
                  <a:lnTo>
                    <a:pt x="1187" y="312"/>
                  </a:lnTo>
                  <a:lnTo>
                    <a:pt x="1189" y="310"/>
                  </a:lnTo>
                  <a:lnTo>
                    <a:pt x="1191" y="310"/>
                  </a:lnTo>
                  <a:lnTo>
                    <a:pt x="1191" y="308"/>
                  </a:lnTo>
                  <a:lnTo>
                    <a:pt x="1193" y="308"/>
                  </a:lnTo>
                  <a:lnTo>
                    <a:pt x="1195" y="308"/>
                  </a:lnTo>
                  <a:lnTo>
                    <a:pt x="1195" y="310"/>
                  </a:lnTo>
                  <a:lnTo>
                    <a:pt x="1197" y="312"/>
                  </a:lnTo>
                  <a:lnTo>
                    <a:pt x="1199" y="312"/>
                  </a:lnTo>
                  <a:lnTo>
                    <a:pt x="1201" y="312"/>
                  </a:lnTo>
                  <a:lnTo>
                    <a:pt x="1201" y="310"/>
                  </a:lnTo>
                  <a:lnTo>
                    <a:pt x="1203" y="310"/>
                  </a:lnTo>
                  <a:lnTo>
                    <a:pt x="1205" y="310"/>
                  </a:lnTo>
                  <a:lnTo>
                    <a:pt x="1207" y="310"/>
                  </a:lnTo>
                  <a:lnTo>
                    <a:pt x="1209" y="310"/>
                  </a:lnTo>
                  <a:lnTo>
                    <a:pt x="1211" y="310"/>
                  </a:lnTo>
                  <a:lnTo>
                    <a:pt x="1213" y="310"/>
                  </a:lnTo>
                  <a:lnTo>
                    <a:pt x="1215" y="310"/>
                  </a:lnTo>
                  <a:lnTo>
                    <a:pt x="1217" y="310"/>
                  </a:lnTo>
                  <a:lnTo>
                    <a:pt x="1217" y="312"/>
                  </a:lnTo>
                  <a:lnTo>
                    <a:pt x="1219" y="312"/>
                  </a:lnTo>
                  <a:lnTo>
                    <a:pt x="1221" y="312"/>
                  </a:lnTo>
                  <a:lnTo>
                    <a:pt x="1221" y="312"/>
                  </a:lnTo>
                  <a:lnTo>
                    <a:pt x="1223" y="312"/>
                  </a:lnTo>
                  <a:lnTo>
                    <a:pt x="1223" y="314"/>
                  </a:lnTo>
                  <a:lnTo>
                    <a:pt x="1223" y="312"/>
                  </a:lnTo>
                  <a:lnTo>
                    <a:pt x="1225" y="312"/>
                  </a:lnTo>
                  <a:lnTo>
                    <a:pt x="1225" y="314"/>
                  </a:lnTo>
                  <a:lnTo>
                    <a:pt x="1227" y="314"/>
                  </a:lnTo>
                  <a:lnTo>
                    <a:pt x="1229" y="314"/>
                  </a:lnTo>
                  <a:lnTo>
                    <a:pt x="1229" y="316"/>
                  </a:lnTo>
                  <a:lnTo>
                    <a:pt x="1231" y="316"/>
                  </a:lnTo>
                  <a:lnTo>
                    <a:pt x="1231" y="314"/>
                  </a:lnTo>
                  <a:lnTo>
                    <a:pt x="1233" y="314"/>
                  </a:lnTo>
                  <a:lnTo>
                    <a:pt x="1235" y="314"/>
                  </a:lnTo>
                  <a:lnTo>
                    <a:pt x="1237" y="314"/>
                  </a:lnTo>
                  <a:lnTo>
                    <a:pt x="1239" y="314"/>
                  </a:lnTo>
                  <a:lnTo>
                    <a:pt x="1241" y="314"/>
                  </a:lnTo>
                  <a:lnTo>
                    <a:pt x="1241" y="316"/>
                  </a:lnTo>
                  <a:lnTo>
                    <a:pt x="1243" y="316"/>
                  </a:lnTo>
                  <a:lnTo>
                    <a:pt x="1245" y="314"/>
                  </a:lnTo>
                  <a:lnTo>
                    <a:pt x="1247" y="316"/>
                  </a:lnTo>
                  <a:lnTo>
                    <a:pt x="1247" y="318"/>
                  </a:lnTo>
                  <a:lnTo>
                    <a:pt x="1249" y="316"/>
                  </a:lnTo>
                  <a:lnTo>
                    <a:pt x="1251" y="316"/>
                  </a:lnTo>
                  <a:lnTo>
                    <a:pt x="1253" y="316"/>
                  </a:lnTo>
                  <a:lnTo>
                    <a:pt x="1253" y="318"/>
                  </a:lnTo>
                  <a:lnTo>
                    <a:pt x="1255" y="318"/>
                  </a:lnTo>
                  <a:lnTo>
                    <a:pt x="1255" y="320"/>
                  </a:lnTo>
                  <a:lnTo>
                    <a:pt x="1255" y="322"/>
                  </a:lnTo>
                  <a:lnTo>
                    <a:pt x="1257" y="322"/>
                  </a:lnTo>
                  <a:lnTo>
                    <a:pt x="1257" y="324"/>
                  </a:lnTo>
                  <a:lnTo>
                    <a:pt x="1257" y="322"/>
                  </a:lnTo>
                  <a:lnTo>
                    <a:pt x="1259" y="322"/>
                  </a:lnTo>
                  <a:lnTo>
                    <a:pt x="1259" y="324"/>
                  </a:lnTo>
                  <a:lnTo>
                    <a:pt x="1261" y="324"/>
                  </a:lnTo>
                  <a:lnTo>
                    <a:pt x="1263" y="324"/>
                  </a:lnTo>
                  <a:lnTo>
                    <a:pt x="1265" y="324"/>
                  </a:lnTo>
                  <a:lnTo>
                    <a:pt x="1267" y="324"/>
                  </a:lnTo>
                  <a:lnTo>
                    <a:pt x="1267" y="326"/>
                  </a:lnTo>
                  <a:lnTo>
                    <a:pt x="1269" y="326"/>
                  </a:lnTo>
                  <a:lnTo>
                    <a:pt x="1269" y="328"/>
                  </a:lnTo>
                  <a:lnTo>
                    <a:pt x="1269" y="328"/>
                  </a:lnTo>
                  <a:lnTo>
                    <a:pt x="1271" y="328"/>
                  </a:lnTo>
                  <a:lnTo>
                    <a:pt x="1271" y="330"/>
                  </a:lnTo>
                  <a:lnTo>
                    <a:pt x="1271" y="328"/>
                  </a:lnTo>
                  <a:lnTo>
                    <a:pt x="1271" y="330"/>
                  </a:lnTo>
                  <a:lnTo>
                    <a:pt x="1273" y="330"/>
                  </a:lnTo>
                  <a:lnTo>
                    <a:pt x="1273" y="332"/>
                  </a:lnTo>
                  <a:lnTo>
                    <a:pt x="1275" y="332"/>
                  </a:lnTo>
                  <a:lnTo>
                    <a:pt x="1277" y="332"/>
                  </a:lnTo>
                  <a:lnTo>
                    <a:pt x="1279" y="334"/>
                  </a:lnTo>
                  <a:lnTo>
                    <a:pt x="1281" y="334"/>
                  </a:lnTo>
                  <a:lnTo>
                    <a:pt x="1281" y="336"/>
                  </a:lnTo>
                  <a:lnTo>
                    <a:pt x="1283" y="336"/>
                  </a:lnTo>
                  <a:lnTo>
                    <a:pt x="1283" y="336"/>
                  </a:lnTo>
                  <a:lnTo>
                    <a:pt x="1283" y="338"/>
                  </a:lnTo>
                  <a:lnTo>
                    <a:pt x="1285" y="340"/>
                  </a:lnTo>
                  <a:lnTo>
                    <a:pt x="1287" y="342"/>
                  </a:lnTo>
                  <a:lnTo>
                    <a:pt x="1289" y="342"/>
                  </a:lnTo>
                  <a:lnTo>
                    <a:pt x="1291" y="344"/>
                  </a:lnTo>
                  <a:lnTo>
                    <a:pt x="1291" y="342"/>
                  </a:lnTo>
                  <a:lnTo>
                    <a:pt x="1293" y="342"/>
                  </a:lnTo>
                  <a:lnTo>
                    <a:pt x="1295" y="342"/>
                  </a:lnTo>
                  <a:lnTo>
                    <a:pt x="1297" y="342"/>
                  </a:lnTo>
                  <a:lnTo>
                    <a:pt x="1299" y="342"/>
                  </a:lnTo>
                  <a:lnTo>
                    <a:pt x="1301" y="340"/>
                  </a:lnTo>
                  <a:lnTo>
                    <a:pt x="1301" y="338"/>
                  </a:lnTo>
                  <a:lnTo>
                    <a:pt x="1299" y="338"/>
                  </a:lnTo>
                  <a:lnTo>
                    <a:pt x="1301" y="338"/>
                  </a:lnTo>
                  <a:lnTo>
                    <a:pt x="1303" y="338"/>
                  </a:lnTo>
                  <a:lnTo>
                    <a:pt x="1305" y="338"/>
                  </a:lnTo>
                  <a:lnTo>
                    <a:pt x="1299" y="336"/>
                  </a:lnTo>
                  <a:lnTo>
                    <a:pt x="1301" y="336"/>
                  </a:lnTo>
                  <a:lnTo>
                    <a:pt x="1303" y="336"/>
                  </a:lnTo>
                  <a:lnTo>
                    <a:pt x="1305" y="336"/>
                  </a:lnTo>
                  <a:lnTo>
                    <a:pt x="1305" y="334"/>
                  </a:lnTo>
                  <a:lnTo>
                    <a:pt x="1307" y="334"/>
                  </a:lnTo>
                  <a:lnTo>
                    <a:pt x="1307" y="332"/>
                  </a:lnTo>
                  <a:lnTo>
                    <a:pt x="1309" y="332"/>
                  </a:lnTo>
                  <a:lnTo>
                    <a:pt x="1309" y="330"/>
                  </a:lnTo>
                  <a:lnTo>
                    <a:pt x="1311" y="330"/>
                  </a:lnTo>
                  <a:lnTo>
                    <a:pt x="1313" y="330"/>
                  </a:lnTo>
                  <a:lnTo>
                    <a:pt x="1313" y="332"/>
                  </a:lnTo>
                  <a:lnTo>
                    <a:pt x="1313" y="330"/>
                  </a:lnTo>
                  <a:lnTo>
                    <a:pt x="1315" y="330"/>
                  </a:lnTo>
                  <a:lnTo>
                    <a:pt x="1317" y="330"/>
                  </a:lnTo>
                  <a:lnTo>
                    <a:pt x="1317" y="330"/>
                  </a:lnTo>
                  <a:lnTo>
                    <a:pt x="1317" y="332"/>
                  </a:lnTo>
                  <a:lnTo>
                    <a:pt x="1319" y="332"/>
                  </a:lnTo>
                  <a:lnTo>
                    <a:pt x="1321" y="332"/>
                  </a:lnTo>
                  <a:lnTo>
                    <a:pt x="1321" y="334"/>
                  </a:lnTo>
                  <a:lnTo>
                    <a:pt x="1323" y="334"/>
                  </a:lnTo>
                  <a:lnTo>
                    <a:pt x="1325" y="334"/>
                  </a:lnTo>
                  <a:lnTo>
                    <a:pt x="1327" y="336"/>
                  </a:lnTo>
                  <a:lnTo>
                    <a:pt x="1327" y="336"/>
                  </a:lnTo>
                  <a:lnTo>
                    <a:pt x="1325" y="336"/>
                  </a:lnTo>
                  <a:lnTo>
                    <a:pt x="1327" y="338"/>
                  </a:lnTo>
                  <a:lnTo>
                    <a:pt x="1329" y="338"/>
                  </a:lnTo>
                  <a:lnTo>
                    <a:pt x="1329" y="340"/>
                  </a:lnTo>
                  <a:lnTo>
                    <a:pt x="1329" y="342"/>
                  </a:lnTo>
                  <a:lnTo>
                    <a:pt x="1327" y="342"/>
                  </a:lnTo>
                  <a:lnTo>
                    <a:pt x="1329" y="344"/>
                  </a:lnTo>
                  <a:lnTo>
                    <a:pt x="1331" y="344"/>
                  </a:lnTo>
                  <a:lnTo>
                    <a:pt x="1331" y="346"/>
                  </a:lnTo>
                  <a:lnTo>
                    <a:pt x="1329" y="346"/>
                  </a:lnTo>
                  <a:lnTo>
                    <a:pt x="1331" y="346"/>
                  </a:lnTo>
                  <a:lnTo>
                    <a:pt x="1329" y="348"/>
                  </a:lnTo>
                  <a:lnTo>
                    <a:pt x="1331" y="348"/>
                  </a:lnTo>
                  <a:lnTo>
                    <a:pt x="1331" y="350"/>
                  </a:lnTo>
                  <a:lnTo>
                    <a:pt x="1333" y="352"/>
                  </a:lnTo>
                  <a:lnTo>
                    <a:pt x="1333" y="354"/>
                  </a:lnTo>
                  <a:lnTo>
                    <a:pt x="1335" y="356"/>
                  </a:lnTo>
                  <a:lnTo>
                    <a:pt x="1335" y="358"/>
                  </a:lnTo>
                  <a:lnTo>
                    <a:pt x="1333" y="358"/>
                  </a:lnTo>
                  <a:lnTo>
                    <a:pt x="1335" y="358"/>
                  </a:lnTo>
                  <a:lnTo>
                    <a:pt x="1335" y="360"/>
                  </a:lnTo>
                  <a:lnTo>
                    <a:pt x="1335" y="362"/>
                  </a:lnTo>
                  <a:lnTo>
                    <a:pt x="1333" y="362"/>
                  </a:lnTo>
                  <a:lnTo>
                    <a:pt x="1335" y="362"/>
                  </a:lnTo>
                  <a:lnTo>
                    <a:pt x="1335" y="364"/>
                  </a:lnTo>
                  <a:lnTo>
                    <a:pt x="1333" y="364"/>
                  </a:lnTo>
                  <a:lnTo>
                    <a:pt x="1333" y="366"/>
                  </a:lnTo>
                  <a:lnTo>
                    <a:pt x="1333" y="368"/>
                  </a:lnTo>
                  <a:lnTo>
                    <a:pt x="1333" y="370"/>
                  </a:lnTo>
                  <a:lnTo>
                    <a:pt x="1333" y="368"/>
                  </a:lnTo>
                  <a:lnTo>
                    <a:pt x="1333" y="370"/>
                  </a:lnTo>
                  <a:lnTo>
                    <a:pt x="1335" y="370"/>
                  </a:lnTo>
                  <a:lnTo>
                    <a:pt x="1333" y="370"/>
                  </a:lnTo>
                  <a:lnTo>
                    <a:pt x="1333" y="372"/>
                  </a:lnTo>
                  <a:lnTo>
                    <a:pt x="1331" y="374"/>
                  </a:lnTo>
                  <a:lnTo>
                    <a:pt x="1331" y="376"/>
                  </a:lnTo>
                  <a:lnTo>
                    <a:pt x="1329" y="376"/>
                  </a:lnTo>
                  <a:lnTo>
                    <a:pt x="1331" y="379"/>
                  </a:lnTo>
                  <a:lnTo>
                    <a:pt x="1331" y="381"/>
                  </a:lnTo>
                  <a:lnTo>
                    <a:pt x="1333" y="381"/>
                  </a:lnTo>
                  <a:lnTo>
                    <a:pt x="1333" y="383"/>
                  </a:lnTo>
                  <a:lnTo>
                    <a:pt x="1335" y="383"/>
                  </a:lnTo>
                  <a:lnTo>
                    <a:pt x="1335" y="385"/>
                  </a:lnTo>
                  <a:lnTo>
                    <a:pt x="1337" y="385"/>
                  </a:lnTo>
                  <a:lnTo>
                    <a:pt x="1339" y="385"/>
                  </a:lnTo>
                  <a:lnTo>
                    <a:pt x="1341" y="383"/>
                  </a:lnTo>
                  <a:lnTo>
                    <a:pt x="1343" y="383"/>
                  </a:lnTo>
                  <a:lnTo>
                    <a:pt x="1345" y="383"/>
                  </a:lnTo>
                  <a:lnTo>
                    <a:pt x="1347" y="383"/>
                  </a:lnTo>
                  <a:lnTo>
                    <a:pt x="1349" y="383"/>
                  </a:lnTo>
                  <a:lnTo>
                    <a:pt x="1351" y="383"/>
                  </a:lnTo>
                  <a:lnTo>
                    <a:pt x="1353" y="383"/>
                  </a:lnTo>
                  <a:lnTo>
                    <a:pt x="1355" y="381"/>
                  </a:lnTo>
                  <a:lnTo>
                    <a:pt x="1355" y="379"/>
                  </a:lnTo>
                  <a:lnTo>
                    <a:pt x="1355" y="376"/>
                  </a:lnTo>
                  <a:lnTo>
                    <a:pt x="1353" y="374"/>
                  </a:lnTo>
                  <a:lnTo>
                    <a:pt x="1355" y="374"/>
                  </a:lnTo>
                  <a:lnTo>
                    <a:pt x="1357" y="374"/>
                  </a:lnTo>
                  <a:lnTo>
                    <a:pt x="1357" y="372"/>
                  </a:lnTo>
                  <a:lnTo>
                    <a:pt x="1359" y="372"/>
                  </a:lnTo>
                  <a:lnTo>
                    <a:pt x="1359" y="374"/>
                  </a:lnTo>
                  <a:lnTo>
                    <a:pt x="1361" y="374"/>
                  </a:lnTo>
                  <a:lnTo>
                    <a:pt x="1363" y="374"/>
                  </a:lnTo>
                  <a:lnTo>
                    <a:pt x="1365" y="374"/>
                  </a:lnTo>
                  <a:lnTo>
                    <a:pt x="1365" y="374"/>
                  </a:lnTo>
                  <a:lnTo>
                    <a:pt x="1365" y="376"/>
                  </a:lnTo>
                  <a:lnTo>
                    <a:pt x="1367" y="376"/>
                  </a:lnTo>
                  <a:lnTo>
                    <a:pt x="1367" y="374"/>
                  </a:lnTo>
                  <a:lnTo>
                    <a:pt x="1369" y="374"/>
                  </a:lnTo>
                  <a:lnTo>
                    <a:pt x="1371" y="374"/>
                  </a:lnTo>
                  <a:lnTo>
                    <a:pt x="1371" y="376"/>
                  </a:lnTo>
                  <a:lnTo>
                    <a:pt x="1371" y="379"/>
                  </a:lnTo>
                  <a:lnTo>
                    <a:pt x="1373" y="379"/>
                  </a:lnTo>
                  <a:lnTo>
                    <a:pt x="1371" y="379"/>
                  </a:lnTo>
                  <a:lnTo>
                    <a:pt x="1371" y="381"/>
                  </a:lnTo>
                  <a:lnTo>
                    <a:pt x="1373" y="381"/>
                  </a:lnTo>
                  <a:lnTo>
                    <a:pt x="1375" y="381"/>
                  </a:lnTo>
                  <a:lnTo>
                    <a:pt x="1377" y="381"/>
                  </a:lnTo>
                  <a:lnTo>
                    <a:pt x="1379" y="381"/>
                  </a:lnTo>
                  <a:lnTo>
                    <a:pt x="1381" y="381"/>
                  </a:lnTo>
                  <a:lnTo>
                    <a:pt x="1383" y="381"/>
                  </a:lnTo>
                  <a:lnTo>
                    <a:pt x="1383" y="379"/>
                  </a:lnTo>
                  <a:lnTo>
                    <a:pt x="1385" y="379"/>
                  </a:lnTo>
                  <a:lnTo>
                    <a:pt x="1385" y="381"/>
                  </a:lnTo>
                  <a:lnTo>
                    <a:pt x="1387" y="381"/>
                  </a:lnTo>
                  <a:lnTo>
                    <a:pt x="1389" y="381"/>
                  </a:lnTo>
                  <a:lnTo>
                    <a:pt x="1391" y="381"/>
                  </a:lnTo>
                  <a:lnTo>
                    <a:pt x="1393" y="383"/>
                  </a:lnTo>
                  <a:lnTo>
                    <a:pt x="1395" y="383"/>
                  </a:lnTo>
                  <a:lnTo>
                    <a:pt x="1397" y="383"/>
                  </a:lnTo>
                  <a:lnTo>
                    <a:pt x="1397" y="385"/>
                  </a:lnTo>
                  <a:lnTo>
                    <a:pt x="1397" y="385"/>
                  </a:lnTo>
                  <a:lnTo>
                    <a:pt x="1399" y="385"/>
                  </a:lnTo>
                  <a:lnTo>
                    <a:pt x="1397" y="387"/>
                  </a:lnTo>
                  <a:lnTo>
                    <a:pt x="1395" y="387"/>
                  </a:lnTo>
                  <a:lnTo>
                    <a:pt x="1393" y="387"/>
                  </a:lnTo>
                  <a:lnTo>
                    <a:pt x="1393" y="389"/>
                  </a:lnTo>
                  <a:lnTo>
                    <a:pt x="1391" y="389"/>
                  </a:lnTo>
                  <a:lnTo>
                    <a:pt x="1389" y="389"/>
                  </a:lnTo>
                  <a:lnTo>
                    <a:pt x="1389" y="391"/>
                  </a:lnTo>
                  <a:lnTo>
                    <a:pt x="1389" y="393"/>
                  </a:lnTo>
                  <a:lnTo>
                    <a:pt x="1391" y="395"/>
                  </a:lnTo>
                  <a:lnTo>
                    <a:pt x="1393" y="395"/>
                  </a:lnTo>
                  <a:lnTo>
                    <a:pt x="1395" y="395"/>
                  </a:lnTo>
                  <a:lnTo>
                    <a:pt x="1395" y="397"/>
                  </a:lnTo>
                  <a:lnTo>
                    <a:pt x="1397" y="397"/>
                  </a:lnTo>
                  <a:lnTo>
                    <a:pt x="1399" y="397"/>
                  </a:lnTo>
                  <a:lnTo>
                    <a:pt x="1399" y="395"/>
                  </a:lnTo>
                  <a:lnTo>
                    <a:pt x="1401" y="395"/>
                  </a:lnTo>
                  <a:lnTo>
                    <a:pt x="1403" y="395"/>
                  </a:lnTo>
                  <a:lnTo>
                    <a:pt x="1405" y="395"/>
                  </a:lnTo>
                  <a:lnTo>
                    <a:pt x="1407" y="395"/>
                  </a:lnTo>
                  <a:lnTo>
                    <a:pt x="1407" y="393"/>
                  </a:lnTo>
                  <a:lnTo>
                    <a:pt x="1409" y="393"/>
                  </a:lnTo>
                  <a:lnTo>
                    <a:pt x="1411" y="393"/>
                  </a:lnTo>
                  <a:lnTo>
                    <a:pt x="1411" y="395"/>
                  </a:lnTo>
                  <a:lnTo>
                    <a:pt x="1413" y="395"/>
                  </a:lnTo>
                  <a:lnTo>
                    <a:pt x="1413" y="397"/>
                  </a:lnTo>
                  <a:lnTo>
                    <a:pt x="1413" y="399"/>
                  </a:lnTo>
                  <a:lnTo>
                    <a:pt x="1411" y="399"/>
                  </a:lnTo>
                  <a:lnTo>
                    <a:pt x="1411" y="401"/>
                  </a:lnTo>
                  <a:lnTo>
                    <a:pt x="1411" y="403"/>
                  </a:lnTo>
                  <a:lnTo>
                    <a:pt x="1411" y="405"/>
                  </a:lnTo>
                  <a:lnTo>
                    <a:pt x="1411" y="407"/>
                  </a:lnTo>
                  <a:lnTo>
                    <a:pt x="1413" y="407"/>
                  </a:lnTo>
                  <a:lnTo>
                    <a:pt x="1413" y="407"/>
                  </a:lnTo>
                  <a:lnTo>
                    <a:pt x="1415" y="407"/>
                  </a:lnTo>
                  <a:lnTo>
                    <a:pt x="1417" y="407"/>
                  </a:lnTo>
                  <a:lnTo>
                    <a:pt x="1417" y="405"/>
                  </a:lnTo>
                  <a:lnTo>
                    <a:pt x="1417" y="403"/>
                  </a:lnTo>
                  <a:lnTo>
                    <a:pt x="1419" y="403"/>
                  </a:lnTo>
                  <a:lnTo>
                    <a:pt x="1419" y="401"/>
                  </a:lnTo>
                  <a:lnTo>
                    <a:pt x="1421" y="401"/>
                  </a:lnTo>
                  <a:lnTo>
                    <a:pt x="1421" y="399"/>
                  </a:lnTo>
                  <a:lnTo>
                    <a:pt x="1423" y="399"/>
                  </a:lnTo>
                  <a:lnTo>
                    <a:pt x="1425" y="399"/>
                  </a:lnTo>
                  <a:lnTo>
                    <a:pt x="1427" y="399"/>
                  </a:lnTo>
                  <a:lnTo>
                    <a:pt x="1429" y="399"/>
                  </a:lnTo>
                  <a:lnTo>
                    <a:pt x="1431" y="399"/>
                  </a:lnTo>
                  <a:lnTo>
                    <a:pt x="1433" y="399"/>
                  </a:lnTo>
                  <a:lnTo>
                    <a:pt x="1435" y="399"/>
                  </a:lnTo>
                  <a:lnTo>
                    <a:pt x="1437" y="399"/>
                  </a:lnTo>
                  <a:lnTo>
                    <a:pt x="1437" y="397"/>
                  </a:lnTo>
                  <a:lnTo>
                    <a:pt x="1439" y="397"/>
                  </a:lnTo>
                  <a:lnTo>
                    <a:pt x="1441" y="397"/>
                  </a:lnTo>
                  <a:lnTo>
                    <a:pt x="1441" y="399"/>
                  </a:lnTo>
                  <a:lnTo>
                    <a:pt x="1443" y="399"/>
                  </a:lnTo>
                  <a:lnTo>
                    <a:pt x="1443" y="401"/>
                  </a:lnTo>
                  <a:lnTo>
                    <a:pt x="1445" y="401"/>
                  </a:lnTo>
                  <a:lnTo>
                    <a:pt x="1447" y="401"/>
                  </a:lnTo>
                  <a:lnTo>
                    <a:pt x="1449" y="401"/>
                  </a:lnTo>
                  <a:lnTo>
                    <a:pt x="1449" y="403"/>
                  </a:lnTo>
                  <a:lnTo>
                    <a:pt x="1451" y="403"/>
                  </a:lnTo>
                  <a:lnTo>
                    <a:pt x="1453" y="403"/>
                  </a:lnTo>
                  <a:lnTo>
                    <a:pt x="1455" y="403"/>
                  </a:lnTo>
                  <a:lnTo>
                    <a:pt x="1455" y="405"/>
                  </a:lnTo>
                  <a:lnTo>
                    <a:pt x="1457" y="405"/>
                  </a:lnTo>
                  <a:lnTo>
                    <a:pt x="1459" y="405"/>
                  </a:lnTo>
                  <a:lnTo>
                    <a:pt x="1461" y="405"/>
                  </a:lnTo>
                  <a:lnTo>
                    <a:pt x="1461" y="405"/>
                  </a:lnTo>
                  <a:lnTo>
                    <a:pt x="1463" y="405"/>
                  </a:lnTo>
                  <a:lnTo>
                    <a:pt x="1463" y="407"/>
                  </a:lnTo>
                  <a:lnTo>
                    <a:pt x="1465" y="407"/>
                  </a:lnTo>
                  <a:lnTo>
                    <a:pt x="1467" y="407"/>
                  </a:lnTo>
                  <a:lnTo>
                    <a:pt x="1467" y="409"/>
                  </a:lnTo>
                  <a:lnTo>
                    <a:pt x="1469" y="409"/>
                  </a:lnTo>
                  <a:lnTo>
                    <a:pt x="1469" y="411"/>
                  </a:lnTo>
                  <a:lnTo>
                    <a:pt x="1471" y="411"/>
                  </a:lnTo>
                  <a:lnTo>
                    <a:pt x="1471" y="413"/>
                  </a:lnTo>
                  <a:lnTo>
                    <a:pt x="1473" y="413"/>
                  </a:lnTo>
                  <a:lnTo>
                    <a:pt x="1473" y="415"/>
                  </a:lnTo>
                  <a:lnTo>
                    <a:pt x="1475" y="417"/>
                  </a:lnTo>
                  <a:lnTo>
                    <a:pt x="1477" y="417"/>
                  </a:lnTo>
                  <a:lnTo>
                    <a:pt x="1479" y="417"/>
                  </a:lnTo>
                  <a:lnTo>
                    <a:pt x="1481" y="415"/>
                  </a:lnTo>
                  <a:lnTo>
                    <a:pt x="1483" y="415"/>
                  </a:lnTo>
                  <a:lnTo>
                    <a:pt x="1485" y="415"/>
                  </a:lnTo>
                  <a:lnTo>
                    <a:pt x="1485" y="413"/>
                  </a:lnTo>
                  <a:lnTo>
                    <a:pt x="1487" y="413"/>
                  </a:lnTo>
                  <a:lnTo>
                    <a:pt x="1489" y="413"/>
                  </a:lnTo>
                  <a:lnTo>
                    <a:pt x="1489" y="411"/>
                  </a:lnTo>
                  <a:lnTo>
                    <a:pt x="1491" y="411"/>
                  </a:lnTo>
                  <a:lnTo>
                    <a:pt x="1493" y="411"/>
                  </a:lnTo>
                  <a:lnTo>
                    <a:pt x="1495" y="411"/>
                  </a:lnTo>
                  <a:lnTo>
                    <a:pt x="1497" y="411"/>
                  </a:lnTo>
                  <a:lnTo>
                    <a:pt x="1499" y="413"/>
                  </a:lnTo>
                  <a:lnTo>
                    <a:pt x="1501" y="413"/>
                  </a:lnTo>
                  <a:lnTo>
                    <a:pt x="1503" y="413"/>
                  </a:lnTo>
                  <a:lnTo>
                    <a:pt x="1503" y="415"/>
                  </a:lnTo>
                  <a:lnTo>
                    <a:pt x="1505" y="415"/>
                  </a:lnTo>
                  <a:lnTo>
                    <a:pt x="1505" y="417"/>
                  </a:lnTo>
                  <a:lnTo>
                    <a:pt x="1505" y="419"/>
                  </a:lnTo>
                  <a:lnTo>
                    <a:pt x="1503" y="419"/>
                  </a:lnTo>
                  <a:lnTo>
                    <a:pt x="1501" y="419"/>
                  </a:lnTo>
                  <a:lnTo>
                    <a:pt x="1499" y="419"/>
                  </a:lnTo>
                  <a:lnTo>
                    <a:pt x="1497" y="419"/>
                  </a:lnTo>
                  <a:lnTo>
                    <a:pt x="1495" y="419"/>
                  </a:lnTo>
                  <a:lnTo>
                    <a:pt x="1495" y="417"/>
                  </a:lnTo>
                  <a:lnTo>
                    <a:pt x="1493" y="417"/>
                  </a:lnTo>
                  <a:lnTo>
                    <a:pt x="1491" y="417"/>
                  </a:lnTo>
                  <a:lnTo>
                    <a:pt x="1489" y="417"/>
                  </a:lnTo>
                  <a:lnTo>
                    <a:pt x="1487" y="417"/>
                  </a:lnTo>
                  <a:lnTo>
                    <a:pt x="1485" y="419"/>
                  </a:lnTo>
                  <a:lnTo>
                    <a:pt x="1483" y="419"/>
                  </a:lnTo>
                  <a:lnTo>
                    <a:pt x="1483" y="421"/>
                  </a:lnTo>
                  <a:lnTo>
                    <a:pt x="1481" y="421"/>
                  </a:lnTo>
                  <a:lnTo>
                    <a:pt x="1479" y="423"/>
                  </a:lnTo>
                  <a:lnTo>
                    <a:pt x="1479" y="425"/>
                  </a:lnTo>
                  <a:lnTo>
                    <a:pt x="1477" y="425"/>
                  </a:lnTo>
                  <a:lnTo>
                    <a:pt x="1475" y="425"/>
                  </a:lnTo>
                  <a:lnTo>
                    <a:pt x="1473" y="425"/>
                  </a:lnTo>
                  <a:lnTo>
                    <a:pt x="1473" y="427"/>
                  </a:lnTo>
                  <a:lnTo>
                    <a:pt x="1471" y="429"/>
                  </a:lnTo>
                  <a:lnTo>
                    <a:pt x="1471" y="431"/>
                  </a:lnTo>
                  <a:lnTo>
                    <a:pt x="1471" y="433"/>
                  </a:lnTo>
                  <a:lnTo>
                    <a:pt x="1471" y="433"/>
                  </a:lnTo>
                  <a:lnTo>
                    <a:pt x="1473" y="435"/>
                  </a:lnTo>
                  <a:lnTo>
                    <a:pt x="1475" y="437"/>
                  </a:lnTo>
                  <a:lnTo>
                    <a:pt x="1477" y="437"/>
                  </a:lnTo>
                  <a:lnTo>
                    <a:pt x="1479" y="437"/>
                  </a:lnTo>
                  <a:lnTo>
                    <a:pt x="1481" y="437"/>
                  </a:lnTo>
                  <a:lnTo>
                    <a:pt x="1483" y="437"/>
                  </a:lnTo>
                  <a:lnTo>
                    <a:pt x="1485" y="437"/>
                  </a:lnTo>
                  <a:lnTo>
                    <a:pt x="1487" y="437"/>
                  </a:lnTo>
                  <a:lnTo>
                    <a:pt x="1489" y="439"/>
                  </a:lnTo>
                  <a:lnTo>
                    <a:pt x="1493" y="439"/>
                  </a:lnTo>
                  <a:lnTo>
                    <a:pt x="1495" y="441"/>
                  </a:lnTo>
                  <a:lnTo>
                    <a:pt x="1497" y="441"/>
                  </a:lnTo>
                  <a:lnTo>
                    <a:pt x="1499" y="443"/>
                  </a:lnTo>
                  <a:lnTo>
                    <a:pt x="1501" y="443"/>
                  </a:lnTo>
                  <a:lnTo>
                    <a:pt x="1503" y="443"/>
                  </a:lnTo>
                  <a:lnTo>
                    <a:pt x="1505" y="443"/>
                  </a:lnTo>
                  <a:lnTo>
                    <a:pt x="1507" y="443"/>
                  </a:lnTo>
                  <a:lnTo>
                    <a:pt x="1509" y="443"/>
                  </a:lnTo>
                  <a:lnTo>
                    <a:pt x="1509" y="443"/>
                  </a:lnTo>
                  <a:lnTo>
                    <a:pt x="1511" y="445"/>
                  </a:lnTo>
                  <a:lnTo>
                    <a:pt x="1511" y="447"/>
                  </a:lnTo>
                  <a:lnTo>
                    <a:pt x="1513" y="451"/>
                  </a:lnTo>
                  <a:lnTo>
                    <a:pt x="1515" y="455"/>
                  </a:lnTo>
                  <a:lnTo>
                    <a:pt x="1515" y="457"/>
                  </a:lnTo>
                  <a:lnTo>
                    <a:pt x="1517" y="459"/>
                  </a:lnTo>
                  <a:lnTo>
                    <a:pt x="1519" y="461"/>
                  </a:lnTo>
                  <a:lnTo>
                    <a:pt x="1521" y="463"/>
                  </a:lnTo>
                  <a:lnTo>
                    <a:pt x="1523" y="465"/>
                  </a:lnTo>
                  <a:lnTo>
                    <a:pt x="1525" y="467"/>
                  </a:lnTo>
                  <a:lnTo>
                    <a:pt x="1527" y="469"/>
                  </a:lnTo>
                  <a:lnTo>
                    <a:pt x="1529" y="469"/>
                  </a:lnTo>
                  <a:lnTo>
                    <a:pt x="1531" y="471"/>
                  </a:lnTo>
                  <a:lnTo>
                    <a:pt x="1533" y="473"/>
                  </a:lnTo>
                  <a:lnTo>
                    <a:pt x="1535" y="475"/>
                  </a:lnTo>
                  <a:lnTo>
                    <a:pt x="1537" y="475"/>
                  </a:lnTo>
                  <a:lnTo>
                    <a:pt x="1537" y="477"/>
                  </a:lnTo>
                  <a:lnTo>
                    <a:pt x="1539" y="477"/>
                  </a:lnTo>
                  <a:lnTo>
                    <a:pt x="1539" y="479"/>
                  </a:lnTo>
                  <a:lnTo>
                    <a:pt x="1539" y="481"/>
                  </a:lnTo>
                  <a:lnTo>
                    <a:pt x="1541" y="481"/>
                  </a:lnTo>
                  <a:lnTo>
                    <a:pt x="1541" y="483"/>
                  </a:lnTo>
                  <a:lnTo>
                    <a:pt x="1543" y="483"/>
                  </a:lnTo>
                  <a:lnTo>
                    <a:pt x="1547" y="485"/>
                  </a:lnTo>
                  <a:lnTo>
                    <a:pt x="1549" y="485"/>
                  </a:lnTo>
                  <a:lnTo>
                    <a:pt x="1551" y="485"/>
                  </a:lnTo>
                  <a:lnTo>
                    <a:pt x="1553" y="485"/>
                  </a:lnTo>
                  <a:lnTo>
                    <a:pt x="1555" y="485"/>
                  </a:lnTo>
                  <a:lnTo>
                    <a:pt x="1557" y="485"/>
                  </a:lnTo>
                  <a:lnTo>
                    <a:pt x="1557" y="483"/>
                  </a:lnTo>
                  <a:lnTo>
                    <a:pt x="1557" y="483"/>
                  </a:lnTo>
                  <a:lnTo>
                    <a:pt x="1559" y="481"/>
                  </a:lnTo>
                  <a:lnTo>
                    <a:pt x="1561" y="481"/>
                  </a:lnTo>
                  <a:lnTo>
                    <a:pt x="1561" y="479"/>
                  </a:lnTo>
                  <a:lnTo>
                    <a:pt x="1563" y="479"/>
                  </a:lnTo>
                  <a:lnTo>
                    <a:pt x="1565" y="477"/>
                  </a:lnTo>
                  <a:lnTo>
                    <a:pt x="1567" y="477"/>
                  </a:lnTo>
                  <a:lnTo>
                    <a:pt x="1569" y="477"/>
                  </a:lnTo>
                  <a:lnTo>
                    <a:pt x="1571" y="477"/>
                  </a:lnTo>
                  <a:lnTo>
                    <a:pt x="1573" y="477"/>
                  </a:lnTo>
                  <a:lnTo>
                    <a:pt x="1573" y="475"/>
                  </a:lnTo>
                  <a:lnTo>
                    <a:pt x="1575" y="475"/>
                  </a:lnTo>
                  <a:lnTo>
                    <a:pt x="1575" y="473"/>
                  </a:lnTo>
                  <a:lnTo>
                    <a:pt x="1577" y="473"/>
                  </a:lnTo>
                  <a:lnTo>
                    <a:pt x="1577" y="475"/>
                  </a:lnTo>
                  <a:lnTo>
                    <a:pt x="1579" y="477"/>
                  </a:lnTo>
                  <a:lnTo>
                    <a:pt x="1581" y="477"/>
                  </a:lnTo>
                  <a:lnTo>
                    <a:pt x="1581" y="479"/>
                  </a:lnTo>
                  <a:lnTo>
                    <a:pt x="1583" y="479"/>
                  </a:lnTo>
                  <a:lnTo>
                    <a:pt x="1585" y="479"/>
                  </a:lnTo>
                  <a:lnTo>
                    <a:pt x="1585" y="481"/>
                  </a:lnTo>
                  <a:lnTo>
                    <a:pt x="1585" y="481"/>
                  </a:lnTo>
                  <a:lnTo>
                    <a:pt x="1583" y="481"/>
                  </a:lnTo>
                  <a:lnTo>
                    <a:pt x="1581" y="481"/>
                  </a:lnTo>
                  <a:lnTo>
                    <a:pt x="1581" y="483"/>
                  </a:lnTo>
                  <a:lnTo>
                    <a:pt x="1579" y="483"/>
                  </a:lnTo>
                  <a:lnTo>
                    <a:pt x="1577" y="483"/>
                  </a:lnTo>
                  <a:lnTo>
                    <a:pt x="1575" y="483"/>
                  </a:lnTo>
                  <a:lnTo>
                    <a:pt x="1573" y="485"/>
                  </a:lnTo>
                  <a:lnTo>
                    <a:pt x="1573" y="487"/>
                  </a:lnTo>
                  <a:lnTo>
                    <a:pt x="1573" y="489"/>
                  </a:lnTo>
                  <a:lnTo>
                    <a:pt x="1573" y="491"/>
                  </a:lnTo>
                  <a:lnTo>
                    <a:pt x="1575" y="491"/>
                  </a:lnTo>
                  <a:lnTo>
                    <a:pt x="1575" y="493"/>
                  </a:lnTo>
                  <a:lnTo>
                    <a:pt x="1575" y="495"/>
                  </a:lnTo>
                  <a:lnTo>
                    <a:pt x="1575" y="497"/>
                  </a:lnTo>
                  <a:lnTo>
                    <a:pt x="1577" y="499"/>
                  </a:lnTo>
                  <a:lnTo>
                    <a:pt x="1577" y="501"/>
                  </a:lnTo>
                  <a:lnTo>
                    <a:pt x="1579" y="503"/>
                  </a:lnTo>
                  <a:lnTo>
                    <a:pt x="1581" y="505"/>
                  </a:lnTo>
                  <a:lnTo>
                    <a:pt x="1581" y="507"/>
                  </a:lnTo>
                  <a:lnTo>
                    <a:pt x="1583" y="507"/>
                  </a:lnTo>
                  <a:lnTo>
                    <a:pt x="1585" y="507"/>
                  </a:lnTo>
                  <a:lnTo>
                    <a:pt x="1587" y="507"/>
                  </a:lnTo>
                  <a:lnTo>
                    <a:pt x="1589" y="507"/>
                  </a:lnTo>
                  <a:lnTo>
                    <a:pt x="1591" y="507"/>
                  </a:lnTo>
                  <a:lnTo>
                    <a:pt x="1593" y="507"/>
                  </a:lnTo>
                  <a:lnTo>
                    <a:pt x="1593" y="505"/>
                  </a:lnTo>
                  <a:lnTo>
                    <a:pt x="1595" y="505"/>
                  </a:lnTo>
                  <a:lnTo>
                    <a:pt x="1595" y="503"/>
                  </a:lnTo>
                  <a:lnTo>
                    <a:pt x="1597" y="503"/>
                  </a:lnTo>
                  <a:lnTo>
                    <a:pt x="1597" y="505"/>
                  </a:lnTo>
                  <a:lnTo>
                    <a:pt x="1595" y="505"/>
                  </a:lnTo>
                  <a:lnTo>
                    <a:pt x="1597" y="505"/>
                  </a:lnTo>
                  <a:lnTo>
                    <a:pt x="1595" y="505"/>
                  </a:lnTo>
                  <a:lnTo>
                    <a:pt x="1595" y="507"/>
                  </a:lnTo>
                  <a:lnTo>
                    <a:pt x="1593" y="507"/>
                  </a:lnTo>
                  <a:lnTo>
                    <a:pt x="1593" y="509"/>
                  </a:lnTo>
                  <a:lnTo>
                    <a:pt x="1593" y="511"/>
                  </a:lnTo>
                  <a:lnTo>
                    <a:pt x="1593" y="513"/>
                  </a:lnTo>
                  <a:lnTo>
                    <a:pt x="1593" y="515"/>
                  </a:lnTo>
                  <a:lnTo>
                    <a:pt x="1597" y="517"/>
                  </a:lnTo>
                  <a:lnTo>
                    <a:pt x="1599" y="519"/>
                  </a:lnTo>
                  <a:lnTo>
                    <a:pt x="1601" y="519"/>
                  </a:lnTo>
                  <a:lnTo>
                    <a:pt x="1601" y="517"/>
                  </a:lnTo>
                  <a:lnTo>
                    <a:pt x="1601" y="519"/>
                  </a:lnTo>
                  <a:lnTo>
                    <a:pt x="1599" y="521"/>
                  </a:lnTo>
                  <a:lnTo>
                    <a:pt x="1599" y="519"/>
                  </a:lnTo>
                  <a:lnTo>
                    <a:pt x="1595" y="517"/>
                  </a:lnTo>
                  <a:lnTo>
                    <a:pt x="1593" y="517"/>
                  </a:lnTo>
                  <a:lnTo>
                    <a:pt x="1591" y="517"/>
                  </a:lnTo>
                  <a:lnTo>
                    <a:pt x="1589" y="515"/>
                  </a:lnTo>
                  <a:lnTo>
                    <a:pt x="1587" y="515"/>
                  </a:lnTo>
                  <a:lnTo>
                    <a:pt x="1587" y="517"/>
                  </a:lnTo>
                  <a:lnTo>
                    <a:pt x="1587" y="519"/>
                  </a:lnTo>
                  <a:lnTo>
                    <a:pt x="1593" y="521"/>
                  </a:lnTo>
                  <a:lnTo>
                    <a:pt x="1599" y="523"/>
                  </a:lnTo>
                  <a:lnTo>
                    <a:pt x="1601" y="523"/>
                  </a:lnTo>
                  <a:lnTo>
                    <a:pt x="1603" y="523"/>
                  </a:lnTo>
                  <a:lnTo>
                    <a:pt x="1605" y="523"/>
                  </a:lnTo>
                  <a:lnTo>
                    <a:pt x="1607" y="525"/>
                  </a:lnTo>
                  <a:lnTo>
                    <a:pt x="1607" y="525"/>
                  </a:lnTo>
                  <a:lnTo>
                    <a:pt x="1607" y="527"/>
                  </a:lnTo>
                  <a:lnTo>
                    <a:pt x="1609" y="527"/>
                  </a:lnTo>
                  <a:lnTo>
                    <a:pt x="1611" y="527"/>
                  </a:lnTo>
                  <a:lnTo>
                    <a:pt x="1611" y="527"/>
                  </a:lnTo>
                  <a:lnTo>
                    <a:pt x="1613" y="529"/>
                  </a:lnTo>
                  <a:lnTo>
                    <a:pt x="1611" y="529"/>
                  </a:lnTo>
                  <a:lnTo>
                    <a:pt x="1613" y="529"/>
                  </a:lnTo>
                  <a:lnTo>
                    <a:pt x="1613" y="531"/>
                  </a:lnTo>
                  <a:lnTo>
                    <a:pt x="1615" y="531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5" y="535"/>
                  </a:lnTo>
                  <a:lnTo>
                    <a:pt x="1615" y="537"/>
                  </a:lnTo>
                  <a:lnTo>
                    <a:pt x="1615" y="539"/>
                  </a:lnTo>
                  <a:lnTo>
                    <a:pt x="1615" y="541"/>
                  </a:lnTo>
                  <a:lnTo>
                    <a:pt x="1613" y="543"/>
                  </a:lnTo>
                  <a:lnTo>
                    <a:pt x="1611" y="543"/>
                  </a:lnTo>
                  <a:lnTo>
                    <a:pt x="1611" y="545"/>
                  </a:lnTo>
                  <a:lnTo>
                    <a:pt x="1609" y="547"/>
                  </a:lnTo>
                  <a:lnTo>
                    <a:pt x="1609" y="549"/>
                  </a:lnTo>
                  <a:lnTo>
                    <a:pt x="1607" y="549"/>
                  </a:lnTo>
                  <a:lnTo>
                    <a:pt x="1607" y="549"/>
                  </a:lnTo>
                  <a:lnTo>
                    <a:pt x="1605" y="549"/>
                  </a:lnTo>
                  <a:lnTo>
                    <a:pt x="1603" y="549"/>
                  </a:lnTo>
                  <a:lnTo>
                    <a:pt x="1601" y="551"/>
                  </a:lnTo>
                  <a:lnTo>
                    <a:pt x="1599" y="551"/>
                  </a:lnTo>
                  <a:lnTo>
                    <a:pt x="1597" y="551"/>
                  </a:lnTo>
                  <a:lnTo>
                    <a:pt x="1595" y="551"/>
                  </a:lnTo>
                  <a:lnTo>
                    <a:pt x="1595" y="553"/>
                  </a:lnTo>
                  <a:lnTo>
                    <a:pt x="1595" y="555"/>
                  </a:lnTo>
                  <a:lnTo>
                    <a:pt x="1593" y="555"/>
                  </a:lnTo>
                  <a:lnTo>
                    <a:pt x="1593" y="557"/>
                  </a:lnTo>
                  <a:lnTo>
                    <a:pt x="1591" y="559"/>
                  </a:lnTo>
                  <a:lnTo>
                    <a:pt x="1593" y="559"/>
                  </a:lnTo>
                  <a:lnTo>
                    <a:pt x="1593" y="561"/>
                  </a:lnTo>
                  <a:lnTo>
                    <a:pt x="1591" y="559"/>
                  </a:lnTo>
                  <a:lnTo>
                    <a:pt x="1591" y="561"/>
                  </a:lnTo>
                  <a:lnTo>
                    <a:pt x="1589" y="559"/>
                  </a:lnTo>
                  <a:lnTo>
                    <a:pt x="1589" y="561"/>
                  </a:lnTo>
                  <a:lnTo>
                    <a:pt x="1589" y="563"/>
                  </a:lnTo>
                  <a:lnTo>
                    <a:pt x="1585" y="565"/>
                  </a:lnTo>
                  <a:lnTo>
                    <a:pt x="1585" y="563"/>
                  </a:lnTo>
                  <a:lnTo>
                    <a:pt x="1583" y="563"/>
                  </a:lnTo>
                  <a:lnTo>
                    <a:pt x="1581" y="563"/>
                  </a:lnTo>
                  <a:lnTo>
                    <a:pt x="1579" y="563"/>
                  </a:lnTo>
                  <a:lnTo>
                    <a:pt x="1579" y="565"/>
                  </a:lnTo>
                  <a:lnTo>
                    <a:pt x="1577" y="565"/>
                  </a:lnTo>
                  <a:lnTo>
                    <a:pt x="1577" y="567"/>
                  </a:lnTo>
                  <a:lnTo>
                    <a:pt x="1575" y="567"/>
                  </a:lnTo>
                  <a:lnTo>
                    <a:pt x="1573" y="569"/>
                  </a:lnTo>
                  <a:lnTo>
                    <a:pt x="1569" y="571"/>
                  </a:lnTo>
                  <a:lnTo>
                    <a:pt x="1567" y="573"/>
                  </a:lnTo>
                  <a:lnTo>
                    <a:pt x="1565" y="573"/>
                  </a:lnTo>
                  <a:lnTo>
                    <a:pt x="1563" y="575"/>
                  </a:lnTo>
                  <a:lnTo>
                    <a:pt x="1561" y="575"/>
                  </a:lnTo>
                  <a:lnTo>
                    <a:pt x="1561" y="575"/>
                  </a:lnTo>
                  <a:lnTo>
                    <a:pt x="1559" y="575"/>
                  </a:lnTo>
                  <a:lnTo>
                    <a:pt x="1557" y="575"/>
                  </a:lnTo>
                  <a:lnTo>
                    <a:pt x="1557" y="577"/>
                  </a:lnTo>
                  <a:lnTo>
                    <a:pt x="1557" y="577"/>
                  </a:lnTo>
                  <a:lnTo>
                    <a:pt x="1557" y="577"/>
                  </a:lnTo>
                  <a:lnTo>
                    <a:pt x="1557" y="579"/>
                  </a:lnTo>
                  <a:lnTo>
                    <a:pt x="1557" y="581"/>
                  </a:lnTo>
                  <a:lnTo>
                    <a:pt x="1557" y="583"/>
                  </a:lnTo>
                  <a:lnTo>
                    <a:pt x="1557" y="583"/>
                  </a:lnTo>
                  <a:lnTo>
                    <a:pt x="1559" y="583"/>
                  </a:lnTo>
                  <a:lnTo>
                    <a:pt x="1561" y="583"/>
                  </a:lnTo>
                  <a:lnTo>
                    <a:pt x="1561" y="581"/>
                  </a:lnTo>
                  <a:lnTo>
                    <a:pt x="1563" y="581"/>
                  </a:lnTo>
                  <a:lnTo>
                    <a:pt x="1565" y="581"/>
                  </a:lnTo>
                  <a:lnTo>
                    <a:pt x="1567" y="581"/>
                  </a:lnTo>
                  <a:lnTo>
                    <a:pt x="1569" y="579"/>
                  </a:lnTo>
                  <a:lnTo>
                    <a:pt x="1571" y="579"/>
                  </a:lnTo>
                  <a:lnTo>
                    <a:pt x="1573" y="579"/>
                  </a:lnTo>
                  <a:lnTo>
                    <a:pt x="1575" y="579"/>
                  </a:lnTo>
                  <a:lnTo>
                    <a:pt x="1577" y="579"/>
                  </a:lnTo>
                  <a:lnTo>
                    <a:pt x="1581" y="575"/>
                  </a:lnTo>
                  <a:lnTo>
                    <a:pt x="1581" y="577"/>
                  </a:lnTo>
                  <a:lnTo>
                    <a:pt x="1583" y="577"/>
                  </a:lnTo>
                  <a:lnTo>
                    <a:pt x="1585" y="575"/>
                  </a:lnTo>
                  <a:lnTo>
                    <a:pt x="1587" y="575"/>
                  </a:lnTo>
                  <a:lnTo>
                    <a:pt x="1589" y="575"/>
                  </a:lnTo>
                  <a:lnTo>
                    <a:pt x="1589" y="573"/>
                  </a:lnTo>
                  <a:lnTo>
                    <a:pt x="1589" y="575"/>
                  </a:lnTo>
                  <a:lnTo>
                    <a:pt x="1589" y="573"/>
                  </a:lnTo>
                  <a:lnTo>
                    <a:pt x="1591" y="573"/>
                  </a:lnTo>
                  <a:lnTo>
                    <a:pt x="1593" y="573"/>
                  </a:lnTo>
                  <a:lnTo>
                    <a:pt x="1595" y="571"/>
                  </a:lnTo>
                  <a:lnTo>
                    <a:pt x="1597" y="569"/>
                  </a:lnTo>
                  <a:lnTo>
                    <a:pt x="1599" y="569"/>
                  </a:lnTo>
                  <a:lnTo>
                    <a:pt x="1601" y="569"/>
                  </a:lnTo>
                  <a:lnTo>
                    <a:pt x="1601" y="571"/>
                  </a:lnTo>
                  <a:lnTo>
                    <a:pt x="1603" y="571"/>
                  </a:lnTo>
                  <a:lnTo>
                    <a:pt x="1603" y="573"/>
                  </a:lnTo>
                  <a:lnTo>
                    <a:pt x="1605" y="575"/>
                  </a:lnTo>
                  <a:lnTo>
                    <a:pt x="1607" y="575"/>
                  </a:lnTo>
                  <a:lnTo>
                    <a:pt x="1607" y="577"/>
                  </a:lnTo>
                  <a:lnTo>
                    <a:pt x="1609" y="579"/>
                  </a:lnTo>
                  <a:lnTo>
                    <a:pt x="1611" y="579"/>
                  </a:lnTo>
                  <a:lnTo>
                    <a:pt x="1613" y="579"/>
                  </a:lnTo>
                  <a:lnTo>
                    <a:pt x="1615" y="579"/>
                  </a:lnTo>
                  <a:lnTo>
                    <a:pt x="1617" y="579"/>
                  </a:lnTo>
                  <a:lnTo>
                    <a:pt x="1617" y="577"/>
                  </a:lnTo>
                  <a:lnTo>
                    <a:pt x="1617" y="579"/>
                  </a:lnTo>
                  <a:lnTo>
                    <a:pt x="1617" y="577"/>
                  </a:lnTo>
                  <a:lnTo>
                    <a:pt x="1619" y="579"/>
                  </a:lnTo>
                  <a:lnTo>
                    <a:pt x="1621" y="579"/>
                  </a:lnTo>
                  <a:lnTo>
                    <a:pt x="1623" y="579"/>
                  </a:lnTo>
                  <a:lnTo>
                    <a:pt x="1625" y="577"/>
                  </a:lnTo>
                  <a:lnTo>
                    <a:pt x="1623" y="577"/>
                  </a:lnTo>
                  <a:lnTo>
                    <a:pt x="1625" y="577"/>
                  </a:lnTo>
                  <a:lnTo>
                    <a:pt x="1627" y="577"/>
                  </a:lnTo>
                  <a:lnTo>
                    <a:pt x="1629" y="575"/>
                  </a:lnTo>
                  <a:lnTo>
                    <a:pt x="1631" y="575"/>
                  </a:lnTo>
                  <a:lnTo>
                    <a:pt x="1633" y="575"/>
                  </a:lnTo>
                  <a:lnTo>
                    <a:pt x="1635" y="575"/>
                  </a:lnTo>
                  <a:lnTo>
                    <a:pt x="1637" y="573"/>
                  </a:lnTo>
                  <a:lnTo>
                    <a:pt x="1637" y="571"/>
                  </a:lnTo>
                  <a:lnTo>
                    <a:pt x="1637" y="569"/>
                  </a:lnTo>
                  <a:lnTo>
                    <a:pt x="1639" y="569"/>
                  </a:lnTo>
                  <a:lnTo>
                    <a:pt x="1639" y="567"/>
                  </a:lnTo>
                  <a:lnTo>
                    <a:pt x="1655" y="559"/>
                  </a:lnTo>
                  <a:lnTo>
                    <a:pt x="1657" y="559"/>
                  </a:lnTo>
                  <a:lnTo>
                    <a:pt x="1659" y="559"/>
                  </a:lnTo>
                  <a:lnTo>
                    <a:pt x="1661" y="557"/>
                  </a:lnTo>
                  <a:lnTo>
                    <a:pt x="1663" y="557"/>
                  </a:lnTo>
                  <a:lnTo>
                    <a:pt x="1665" y="557"/>
                  </a:lnTo>
                  <a:lnTo>
                    <a:pt x="1667" y="557"/>
                  </a:lnTo>
                  <a:lnTo>
                    <a:pt x="1669" y="557"/>
                  </a:lnTo>
                  <a:lnTo>
                    <a:pt x="1671" y="559"/>
                  </a:lnTo>
                  <a:lnTo>
                    <a:pt x="1671" y="557"/>
                  </a:lnTo>
                  <a:lnTo>
                    <a:pt x="1673" y="557"/>
                  </a:lnTo>
                  <a:lnTo>
                    <a:pt x="1677" y="557"/>
                  </a:lnTo>
                  <a:lnTo>
                    <a:pt x="1677" y="559"/>
                  </a:lnTo>
                  <a:lnTo>
                    <a:pt x="1679" y="559"/>
                  </a:lnTo>
                  <a:lnTo>
                    <a:pt x="1681" y="559"/>
                  </a:lnTo>
                  <a:lnTo>
                    <a:pt x="1683" y="559"/>
                  </a:lnTo>
                  <a:lnTo>
                    <a:pt x="1685" y="559"/>
                  </a:lnTo>
                  <a:lnTo>
                    <a:pt x="1687" y="559"/>
                  </a:lnTo>
                  <a:lnTo>
                    <a:pt x="1689" y="559"/>
                  </a:lnTo>
                  <a:lnTo>
                    <a:pt x="1689" y="561"/>
                  </a:lnTo>
                  <a:lnTo>
                    <a:pt x="1691" y="561"/>
                  </a:lnTo>
                  <a:lnTo>
                    <a:pt x="1691" y="559"/>
                  </a:lnTo>
                  <a:lnTo>
                    <a:pt x="1691" y="561"/>
                  </a:lnTo>
                  <a:lnTo>
                    <a:pt x="1689" y="561"/>
                  </a:lnTo>
                  <a:lnTo>
                    <a:pt x="1689" y="563"/>
                  </a:lnTo>
                  <a:lnTo>
                    <a:pt x="1691" y="563"/>
                  </a:lnTo>
                  <a:lnTo>
                    <a:pt x="1691" y="565"/>
                  </a:lnTo>
                  <a:lnTo>
                    <a:pt x="1693" y="567"/>
                  </a:lnTo>
                  <a:lnTo>
                    <a:pt x="1695" y="567"/>
                  </a:lnTo>
                  <a:lnTo>
                    <a:pt x="1695" y="569"/>
                  </a:lnTo>
                  <a:lnTo>
                    <a:pt x="1697" y="569"/>
                  </a:lnTo>
                  <a:lnTo>
                    <a:pt x="1699" y="569"/>
                  </a:lnTo>
                  <a:lnTo>
                    <a:pt x="1699" y="571"/>
                  </a:lnTo>
                  <a:lnTo>
                    <a:pt x="1701" y="573"/>
                  </a:lnTo>
                  <a:lnTo>
                    <a:pt x="1699" y="575"/>
                  </a:lnTo>
                  <a:lnTo>
                    <a:pt x="1699" y="575"/>
                  </a:lnTo>
                  <a:lnTo>
                    <a:pt x="1697" y="575"/>
                  </a:lnTo>
                  <a:lnTo>
                    <a:pt x="1695" y="577"/>
                  </a:lnTo>
                  <a:lnTo>
                    <a:pt x="1693" y="577"/>
                  </a:lnTo>
                  <a:lnTo>
                    <a:pt x="1691" y="575"/>
                  </a:lnTo>
                  <a:lnTo>
                    <a:pt x="1691" y="577"/>
                  </a:lnTo>
                  <a:lnTo>
                    <a:pt x="1689" y="575"/>
                  </a:lnTo>
                  <a:lnTo>
                    <a:pt x="1687" y="575"/>
                  </a:lnTo>
                  <a:lnTo>
                    <a:pt x="1685" y="575"/>
                  </a:lnTo>
                  <a:lnTo>
                    <a:pt x="1683" y="575"/>
                  </a:lnTo>
                  <a:lnTo>
                    <a:pt x="1681" y="575"/>
                  </a:lnTo>
                  <a:lnTo>
                    <a:pt x="1679" y="575"/>
                  </a:lnTo>
                  <a:lnTo>
                    <a:pt x="1677" y="575"/>
                  </a:lnTo>
                  <a:lnTo>
                    <a:pt x="1675" y="575"/>
                  </a:lnTo>
                  <a:lnTo>
                    <a:pt x="1673" y="575"/>
                  </a:lnTo>
                  <a:lnTo>
                    <a:pt x="1671" y="575"/>
                  </a:lnTo>
                  <a:lnTo>
                    <a:pt x="1669" y="575"/>
                  </a:lnTo>
                  <a:lnTo>
                    <a:pt x="1667" y="573"/>
                  </a:lnTo>
                  <a:lnTo>
                    <a:pt x="1665" y="573"/>
                  </a:lnTo>
                  <a:lnTo>
                    <a:pt x="1663" y="571"/>
                  </a:lnTo>
                  <a:lnTo>
                    <a:pt x="1661" y="571"/>
                  </a:lnTo>
                  <a:lnTo>
                    <a:pt x="1659" y="571"/>
                  </a:lnTo>
                  <a:lnTo>
                    <a:pt x="1657" y="573"/>
                  </a:lnTo>
                  <a:lnTo>
                    <a:pt x="1655" y="573"/>
                  </a:lnTo>
                  <a:lnTo>
                    <a:pt x="1655" y="573"/>
                  </a:lnTo>
                  <a:lnTo>
                    <a:pt x="1653" y="573"/>
                  </a:lnTo>
                  <a:lnTo>
                    <a:pt x="1649" y="575"/>
                  </a:lnTo>
                  <a:lnTo>
                    <a:pt x="1647" y="575"/>
                  </a:lnTo>
                  <a:lnTo>
                    <a:pt x="1645" y="575"/>
                  </a:lnTo>
                  <a:lnTo>
                    <a:pt x="1643" y="575"/>
                  </a:lnTo>
                  <a:lnTo>
                    <a:pt x="1641" y="575"/>
                  </a:lnTo>
                  <a:lnTo>
                    <a:pt x="1641" y="577"/>
                  </a:lnTo>
                  <a:lnTo>
                    <a:pt x="1639" y="577"/>
                  </a:lnTo>
                  <a:lnTo>
                    <a:pt x="1637" y="577"/>
                  </a:lnTo>
                  <a:lnTo>
                    <a:pt x="1635" y="577"/>
                  </a:lnTo>
                  <a:lnTo>
                    <a:pt x="1633" y="577"/>
                  </a:lnTo>
                  <a:lnTo>
                    <a:pt x="1631" y="577"/>
                  </a:lnTo>
                  <a:lnTo>
                    <a:pt x="1629" y="579"/>
                  </a:lnTo>
                  <a:lnTo>
                    <a:pt x="1629" y="581"/>
                  </a:lnTo>
                  <a:lnTo>
                    <a:pt x="1629" y="583"/>
                  </a:lnTo>
                  <a:lnTo>
                    <a:pt x="1627" y="583"/>
                  </a:lnTo>
                  <a:lnTo>
                    <a:pt x="1627" y="585"/>
                  </a:lnTo>
                  <a:lnTo>
                    <a:pt x="1627" y="587"/>
                  </a:lnTo>
                  <a:lnTo>
                    <a:pt x="1627" y="589"/>
                  </a:lnTo>
                  <a:lnTo>
                    <a:pt x="1629" y="591"/>
                  </a:lnTo>
                  <a:lnTo>
                    <a:pt x="1629" y="593"/>
                  </a:lnTo>
                  <a:lnTo>
                    <a:pt x="1631" y="593"/>
                  </a:lnTo>
                  <a:lnTo>
                    <a:pt x="1631" y="595"/>
                  </a:lnTo>
                  <a:lnTo>
                    <a:pt x="1633" y="595"/>
                  </a:lnTo>
                  <a:lnTo>
                    <a:pt x="1635" y="595"/>
                  </a:lnTo>
                  <a:lnTo>
                    <a:pt x="1637" y="595"/>
                  </a:lnTo>
                  <a:lnTo>
                    <a:pt x="1637" y="597"/>
                  </a:lnTo>
                  <a:lnTo>
                    <a:pt x="1637" y="599"/>
                  </a:lnTo>
                  <a:lnTo>
                    <a:pt x="1637" y="601"/>
                  </a:lnTo>
                  <a:lnTo>
                    <a:pt x="1639" y="601"/>
                  </a:lnTo>
                  <a:lnTo>
                    <a:pt x="1639" y="603"/>
                  </a:lnTo>
                  <a:lnTo>
                    <a:pt x="1641" y="603"/>
                  </a:lnTo>
                  <a:lnTo>
                    <a:pt x="1643" y="603"/>
                  </a:lnTo>
                  <a:lnTo>
                    <a:pt x="1645" y="603"/>
                  </a:lnTo>
                  <a:lnTo>
                    <a:pt x="1647" y="603"/>
                  </a:lnTo>
                  <a:lnTo>
                    <a:pt x="1649" y="603"/>
                  </a:lnTo>
                  <a:lnTo>
                    <a:pt x="1651" y="605"/>
                  </a:lnTo>
                  <a:lnTo>
                    <a:pt x="1653" y="605"/>
                  </a:lnTo>
                  <a:lnTo>
                    <a:pt x="1653" y="603"/>
                  </a:lnTo>
                  <a:lnTo>
                    <a:pt x="1655" y="603"/>
                  </a:lnTo>
                  <a:lnTo>
                    <a:pt x="1655" y="605"/>
                  </a:lnTo>
                  <a:lnTo>
                    <a:pt x="1655" y="607"/>
                  </a:lnTo>
                  <a:lnTo>
                    <a:pt x="1657" y="607"/>
                  </a:lnTo>
                  <a:lnTo>
                    <a:pt x="1657" y="609"/>
                  </a:lnTo>
                  <a:lnTo>
                    <a:pt x="1659" y="609"/>
                  </a:lnTo>
                  <a:lnTo>
                    <a:pt x="1661" y="609"/>
                  </a:lnTo>
                  <a:lnTo>
                    <a:pt x="1663" y="609"/>
                  </a:lnTo>
                  <a:lnTo>
                    <a:pt x="1663" y="611"/>
                  </a:lnTo>
                  <a:lnTo>
                    <a:pt x="1661" y="611"/>
                  </a:lnTo>
                  <a:lnTo>
                    <a:pt x="1661" y="613"/>
                  </a:lnTo>
                  <a:lnTo>
                    <a:pt x="1661" y="615"/>
                  </a:lnTo>
                  <a:lnTo>
                    <a:pt x="1661" y="617"/>
                  </a:lnTo>
                  <a:lnTo>
                    <a:pt x="1661" y="619"/>
                  </a:lnTo>
                  <a:lnTo>
                    <a:pt x="1661" y="621"/>
                  </a:lnTo>
                  <a:lnTo>
                    <a:pt x="1663" y="621"/>
                  </a:lnTo>
                  <a:lnTo>
                    <a:pt x="1663" y="623"/>
                  </a:lnTo>
                  <a:lnTo>
                    <a:pt x="1665" y="623"/>
                  </a:lnTo>
                  <a:lnTo>
                    <a:pt x="1667" y="623"/>
                  </a:lnTo>
                  <a:lnTo>
                    <a:pt x="1667" y="623"/>
                  </a:lnTo>
                  <a:lnTo>
                    <a:pt x="1667" y="623"/>
                  </a:lnTo>
                  <a:lnTo>
                    <a:pt x="1669" y="623"/>
                  </a:lnTo>
                  <a:lnTo>
                    <a:pt x="1671" y="623"/>
                  </a:lnTo>
                  <a:lnTo>
                    <a:pt x="1673" y="623"/>
                  </a:lnTo>
                  <a:lnTo>
                    <a:pt x="1675" y="625"/>
                  </a:lnTo>
                  <a:lnTo>
                    <a:pt x="1673" y="627"/>
                  </a:lnTo>
                  <a:lnTo>
                    <a:pt x="1671" y="627"/>
                  </a:lnTo>
                  <a:lnTo>
                    <a:pt x="1669" y="627"/>
                  </a:lnTo>
                  <a:lnTo>
                    <a:pt x="1669" y="629"/>
                  </a:lnTo>
                  <a:lnTo>
                    <a:pt x="1669" y="627"/>
                  </a:lnTo>
                  <a:lnTo>
                    <a:pt x="1667" y="627"/>
                  </a:lnTo>
                  <a:lnTo>
                    <a:pt x="1667" y="629"/>
                  </a:lnTo>
                  <a:lnTo>
                    <a:pt x="1665" y="629"/>
                  </a:lnTo>
                  <a:lnTo>
                    <a:pt x="1663" y="629"/>
                  </a:lnTo>
                  <a:lnTo>
                    <a:pt x="1661" y="629"/>
                  </a:lnTo>
                  <a:lnTo>
                    <a:pt x="1659" y="629"/>
                  </a:lnTo>
                  <a:lnTo>
                    <a:pt x="1657" y="629"/>
                  </a:lnTo>
                  <a:lnTo>
                    <a:pt x="1655" y="629"/>
                  </a:lnTo>
                  <a:lnTo>
                    <a:pt x="1655" y="629"/>
                  </a:lnTo>
                  <a:lnTo>
                    <a:pt x="1655" y="631"/>
                  </a:lnTo>
                  <a:lnTo>
                    <a:pt x="1655" y="629"/>
                  </a:lnTo>
                  <a:lnTo>
                    <a:pt x="1653" y="629"/>
                  </a:lnTo>
                  <a:lnTo>
                    <a:pt x="1651" y="629"/>
                  </a:lnTo>
                  <a:lnTo>
                    <a:pt x="1651" y="627"/>
                  </a:lnTo>
                  <a:lnTo>
                    <a:pt x="1651" y="625"/>
                  </a:lnTo>
                  <a:lnTo>
                    <a:pt x="1653" y="625"/>
                  </a:lnTo>
                  <a:lnTo>
                    <a:pt x="1651" y="625"/>
                  </a:lnTo>
                  <a:lnTo>
                    <a:pt x="1653" y="625"/>
                  </a:lnTo>
                  <a:lnTo>
                    <a:pt x="1651" y="625"/>
                  </a:lnTo>
                  <a:lnTo>
                    <a:pt x="1651" y="623"/>
                  </a:lnTo>
                  <a:lnTo>
                    <a:pt x="1651" y="623"/>
                  </a:lnTo>
                  <a:lnTo>
                    <a:pt x="1649" y="623"/>
                  </a:lnTo>
                  <a:lnTo>
                    <a:pt x="1647" y="623"/>
                  </a:lnTo>
                  <a:lnTo>
                    <a:pt x="1647" y="621"/>
                  </a:lnTo>
                  <a:lnTo>
                    <a:pt x="1645" y="621"/>
                  </a:lnTo>
                  <a:lnTo>
                    <a:pt x="1647" y="619"/>
                  </a:lnTo>
                  <a:lnTo>
                    <a:pt x="1645" y="619"/>
                  </a:lnTo>
                  <a:lnTo>
                    <a:pt x="1645" y="617"/>
                  </a:lnTo>
                  <a:lnTo>
                    <a:pt x="1643" y="615"/>
                  </a:lnTo>
                  <a:lnTo>
                    <a:pt x="1641" y="615"/>
                  </a:lnTo>
                  <a:lnTo>
                    <a:pt x="1639" y="615"/>
                  </a:lnTo>
                  <a:lnTo>
                    <a:pt x="1639" y="617"/>
                  </a:lnTo>
                  <a:lnTo>
                    <a:pt x="1637" y="617"/>
                  </a:lnTo>
                  <a:lnTo>
                    <a:pt x="1637" y="619"/>
                  </a:lnTo>
                  <a:lnTo>
                    <a:pt x="1635" y="621"/>
                  </a:lnTo>
                  <a:lnTo>
                    <a:pt x="1633" y="621"/>
                  </a:lnTo>
                  <a:lnTo>
                    <a:pt x="1631" y="621"/>
                  </a:lnTo>
                  <a:lnTo>
                    <a:pt x="1629" y="621"/>
                  </a:lnTo>
                  <a:lnTo>
                    <a:pt x="1627" y="621"/>
                  </a:lnTo>
                  <a:lnTo>
                    <a:pt x="1627" y="619"/>
                  </a:lnTo>
                  <a:lnTo>
                    <a:pt x="1625" y="619"/>
                  </a:lnTo>
                  <a:lnTo>
                    <a:pt x="1625" y="617"/>
                  </a:lnTo>
                  <a:lnTo>
                    <a:pt x="1623" y="617"/>
                  </a:lnTo>
                  <a:lnTo>
                    <a:pt x="1623" y="615"/>
                  </a:lnTo>
                  <a:lnTo>
                    <a:pt x="1621" y="617"/>
                  </a:lnTo>
                  <a:lnTo>
                    <a:pt x="1619" y="617"/>
                  </a:lnTo>
                  <a:lnTo>
                    <a:pt x="1617" y="619"/>
                  </a:lnTo>
                  <a:lnTo>
                    <a:pt x="1615" y="619"/>
                  </a:lnTo>
                  <a:lnTo>
                    <a:pt x="1615" y="621"/>
                  </a:lnTo>
                  <a:lnTo>
                    <a:pt x="1615" y="623"/>
                  </a:lnTo>
                  <a:lnTo>
                    <a:pt x="1613" y="623"/>
                  </a:lnTo>
                  <a:lnTo>
                    <a:pt x="1613" y="625"/>
                  </a:lnTo>
                  <a:lnTo>
                    <a:pt x="1613" y="627"/>
                  </a:lnTo>
                  <a:lnTo>
                    <a:pt x="1613" y="629"/>
                  </a:lnTo>
                  <a:lnTo>
                    <a:pt x="1613" y="631"/>
                  </a:lnTo>
                  <a:lnTo>
                    <a:pt x="1613" y="633"/>
                  </a:lnTo>
                  <a:lnTo>
                    <a:pt x="1613" y="635"/>
                  </a:lnTo>
                  <a:lnTo>
                    <a:pt x="1615" y="635"/>
                  </a:lnTo>
                  <a:lnTo>
                    <a:pt x="1617" y="635"/>
                  </a:lnTo>
                  <a:lnTo>
                    <a:pt x="1619" y="635"/>
                  </a:lnTo>
                  <a:lnTo>
                    <a:pt x="1621" y="635"/>
                  </a:lnTo>
                  <a:lnTo>
                    <a:pt x="1621" y="637"/>
                  </a:lnTo>
                  <a:lnTo>
                    <a:pt x="1623" y="637"/>
                  </a:lnTo>
                  <a:lnTo>
                    <a:pt x="1623" y="639"/>
                  </a:lnTo>
                  <a:lnTo>
                    <a:pt x="1625" y="639"/>
                  </a:lnTo>
                  <a:lnTo>
                    <a:pt x="1625" y="641"/>
                  </a:lnTo>
                  <a:lnTo>
                    <a:pt x="1625" y="643"/>
                  </a:lnTo>
                  <a:lnTo>
                    <a:pt x="1623" y="645"/>
                  </a:lnTo>
                  <a:lnTo>
                    <a:pt x="1621" y="645"/>
                  </a:lnTo>
                  <a:lnTo>
                    <a:pt x="1619" y="645"/>
                  </a:lnTo>
                  <a:lnTo>
                    <a:pt x="1619" y="647"/>
                  </a:lnTo>
                  <a:lnTo>
                    <a:pt x="1617" y="647"/>
                  </a:lnTo>
                  <a:lnTo>
                    <a:pt x="1617" y="649"/>
                  </a:lnTo>
                  <a:lnTo>
                    <a:pt x="1615" y="649"/>
                  </a:lnTo>
                  <a:lnTo>
                    <a:pt x="1615" y="651"/>
                  </a:lnTo>
                  <a:lnTo>
                    <a:pt x="1615" y="653"/>
                  </a:lnTo>
                  <a:lnTo>
                    <a:pt x="1613" y="653"/>
                  </a:lnTo>
                  <a:lnTo>
                    <a:pt x="1613" y="655"/>
                  </a:lnTo>
                  <a:lnTo>
                    <a:pt x="1611" y="655"/>
                  </a:lnTo>
                  <a:lnTo>
                    <a:pt x="1609" y="655"/>
                  </a:lnTo>
                  <a:lnTo>
                    <a:pt x="1609" y="653"/>
                  </a:lnTo>
                  <a:lnTo>
                    <a:pt x="1607" y="653"/>
                  </a:lnTo>
                  <a:lnTo>
                    <a:pt x="1607" y="651"/>
                  </a:lnTo>
                  <a:lnTo>
                    <a:pt x="1607" y="651"/>
                  </a:lnTo>
                  <a:lnTo>
                    <a:pt x="1607" y="651"/>
                  </a:lnTo>
                  <a:lnTo>
                    <a:pt x="1607" y="649"/>
                  </a:lnTo>
                  <a:lnTo>
                    <a:pt x="1607" y="649"/>
                  </a:lnTo>
                  <a:lnTo>
                    <a:pt x="1605" y="647"/>
                  </a:lnTo>
                  <a:lnTo>
                    <a:pt x="1605" y="645"/>
                  </a:lnTo>
                  <a:lnTo>
                    <a:pt x="1605" y="643"/>
                  </a:lnTo>
                  <a:lnTo>
                    <a:pt x="1605" y="641"/>
                  </a:lnTo>
                  <a:lnTo>
                    <a:pt x="1603" y="641"/>
                  </a:lnTo>
                  <a:lnTo>
                    <a:pt x="1603" y="639"/>
                  </a:lnTo>
                  <a:lnTo>
                    <a:pt x="1603" y="637"/>
                  </a:lnTo>
                  <a:lnTo>
                    <a:pt x="1603" y="635"/>
                  </a:lnTo>
                  <a:lnTo>
                    <a:pt x="1601" y="633"/>
                  </a:lnTo>
                  <a:lnTo>
                    <a:pt x="1599" y="633"/>
                  </a:lnTo>
                  <a:lnTo>
                    <a:pt x="1597" y="633"/>
                  </a:lnTo>
                  <a:lnTo>
                    <a:pt x="1597" y="635"/>
                  </a:lnTo>
                  <a:lnTo>
                    <a:pt x="1595" y="633"/>
                  </a:lnTo>
                  <a:lnTo>
                    <a:pt x="1593" y="633"/>
                  </a:lnTo>
                  <a:lnTo>
                    <a:pt x="1593" y="631"/>
                  </a:lnTo>
                  <a:lnTo>
                    <a:pt x="1591" y="631"/>
                  </a:lnTo>
                  <a:lnTo>
                    <a:pt x="1589" y="631"/>
                  </a:lnTo>
                  <a:lnTo>
                    <a:pt x="1589" y="633"/>
                  </a:lnTo>
                  <a:lnTo>
                    <a:pt x="1587" y="633"/>
                  </a:lnTo>
                  <a:lnTo>
                    <a:pt x="1585" y="633"/>
                  </a:lnTo>
                  <a:lnTo>
                    <a:pt x="1583" y="633"/>
                  </a:lnTo>
                  <a:lnTo>
                    <a:pt x="1583" y="631"/>
                  </a:lnTo>
                  <a:lnTo>
                    <a:pt x="1583" y="629"/>
                  </a:lnTo>
                  <a:lnTo>
                    <a:pt x="1583" y="627"/>
                  </a:lnTo>
                  <a:lnTo>
                    <a:pt x="1583" y="625"/>
                  </a:lnTo>
                  <a:lnTo>
                    <a:pt x="1581" y="625"/>
                  </a:lnTo>
                  <a:lnTo>
                    <a:pt x="1579" y="625"/>
                  </a:lnTo>
                  <a:lnTo>
                    <a:pt x="1577" y="625"/>
                  </a:lnTo>
                  <a:lnTo>
                    <a:pt x="1577" y="627"/>
                  </a:lnTo>
                  <a:lnTo>
                    <a:pt x="1575" y="627"/>
                  </a:lnTo>
                  <a:lnTo>
                    <a:pt x="1575" y="629"/>
                  </a:lnTo>
                  <a:lnTo>
                    <a:pt x="1575" y="627"/>
                  </a:lnTo>
                  <a:lnTo>
                    <a:pt x="1573" y="627"/>
                  </a:lnTo>
                  <a:lnTo>
                    <a:pt x="1573" y="629"/>
                  </a:lnTo>
                  <a:lnTo>
                    <a:pt x="1571" y="629"/>
                  </a:lnTo>
                  <a:lnTo>
                    <a:pt x="1571" y="627"/>
                  </a:lnTo>
                  <a:lnTo>
                    <a:pt x="1569" y="627"/>
                  </a:lnTo>
                  <a:lnTo>
                    <a:pt x="1567" y="627"/>
                  </a:lnTo>
                  <a:lnTo>
                    <a:pt x="1565" y="625"/>
                  </a:lnTo>
                  <a:lnTo>
                    <a:pt x="1563" y="625"/>
                  </a:lnTo>
                  <a:lnTo>
                    <a:pt x="1563" y="623"/>
                  </a:lnTo>
                  <a:lnTo>
                    <a:pt x="1565" y="623"/>
                  </a:lnTo>
                  <a:lnTo>
                    <a:pt x="1567" y="623"/>
                  </a:lnTo>
                  <a:lnTo>
                    <a:pt x="1567" y="623"/>
                  </a:lnTo>
                  <a:lnTo>
                    <a:pt x="1567" y="621"/>
                  </a:lnTo>
                  <a:lnTo>
                    <a:pt x="1569" y="621"/>
                  </a:lnTo>
                  <a:lnTo>
                    <a:pt x="1571" y="621"/>
                  </a:lnTo>
                  <a:lnTo>
                    <a:pt x="1571" y="619"/>
                  </a:lnTo>
                  <a:lnTo>
                    <a:pt x="1571" y="617"/>
                  </a:lnTo>
                  <a:lnTo>
                    <a:pt x="1571" y="615"/>
                  </a:lnTo>
                  <a:lnTo>
                    <a:pt x="1569" y="613"/>
                  </a:lnTo>
                  <a:lnTo>
                    <a:pt x="1567" y="611"/>
                  </a:lnTo>
                  <a:lnTo>
                    <a:pt x="1567" y="609"/>
                  </a:lnTo>
                  <a:lnTo>
                    <a:pt x="1565" y="609"/>
                  </a:lnTo>
                  <a:lnTo>
                    <a:pt x="1563" y="609"/>
                  </a:lnTo>
                  <a:lnTo>
                    <a:pt x="1563" y="611"/>
                  </a:lnTo>
                  <a:lnTo>
                    <a:pt x="1561" y="611"/>
                  </a:lnTo>
                  <a:lnTo>
                    <a:pt x="1559" y="611"/>
                  </a:lnTo>
                  <a:lnTo>
                    <a:pt x="1559" y="609"/>
                  </a:lnTo>
                  <a:lnTo>
                    <a:pt x="1557" y="609"/>
                  </a:lnTo>
                  <a:lnTo>
                    <a:pt x="1557" y="607"/>
                  </a:lnTo>
                  <a:lnTo>
                    <a:pt x="1557" y="607"/>
                  </a:lnTo>
                  <a:lnTo>
                    <a:pt x="1557" y="605"/>
                  </a:lnTo>
                  <a:lnTo>
                    <a:pt x="1555" y="605"/>
                  </a:lnTo>
                  <a:lnTo>
                    <a:pt x="1555" y="607"/>
                  </a:lnTo>
                  <a:lnTo>
                    <a:pt x="1555" y="605"/>
                  </a:lnTo>
                  <a:lnTo>
                    <a:pt x="1553" y="605"/>
                  </a:lnTo>
                  <a:lnTo>
                    <a:pt x="1553" y="607"/>
                  </a:lnTo>
                  <a:lnTo>
                    <a:pt x="1553" y="605"/>
                  </a:lnTo>
                  <a:lnTo>
                    <a:pt x="1551" y="605"/>
                  </a:lnTo>
                  <a:lnTo>
                    <a:pt x="1551" y="603"/>
                  </a:lnTo>
                  <a:lnTo>
                    <a:pt x="1549" y="605"/>
                  </a:lnTo>
                  <a:lnTo>
                    <a:pt x="1549" y="607"/>
                  </a:lnTo>
                  <a:lnTo>
                    <a:pt x="1547" y="607"/>
                  </a:lnTo>
                  <a:lnTo>
                    <a:pt x="1545" y="605"/>
                  </a:lnTo>
                  <a:lnTo>
                    <a:pt x="1543" y="605"/>
                  </a:lnTo>
                  <a:lnTo>
                    <a:pt x="1541" y="605"/>
                  </a:lnTo>
                  <a:lnTo>
                    <a:pt x="1539" y="605"/>
                  </a:lnTo>
                  <a:lnTo>
                    <a:pt x="1537" y="605"/>
                  </a:lnTo>
                  <a:lnTo>
                    <a:pt x="1537" y="607"/>
                  </a:lnTo>
                  <a:lnTo>
                    <a:pt x="1535" y="607"/>
                  </a:lnTo>
                  <a:lnTo>
                    <a:pt x="1535" y="609"/>
                  </a:lnTo>
                  <a:lnTo>
                    <a:pt x="1535" y="611"/>
                  </a:lnTo>
                  <a:lnTo>
                    <a:pt x="1533" y="611"/>
                  </a:lnTo>
                  <a:lnTo>
                    <a:pt x="1533" y="613"/>
                  </a:lnTo>
                  <a:lnTo>
                    <a:pt x="1533" y="615"/>
                  </a:lnTo>
                  <a:lnTo>
                    <a:pt x="1531" y="613"/>
                  </a:lnTo>
                  <a:lnTo>
                    <a:pt x="1529" y="613"/>
                  </a:lnTo>
                  <a:lnTo>
                    <a:pt x="1527" y="613"/>
                  </a:lnTo>
                  <a:lnTo>
                    <a:pt x="1527" y="615"/>
                  </a:lnTo>
                  <a:lnTo>
                    <a:pt x="1527" y="613"/>
                  </a:lnTo>
                  <a:lnTo>
                    <a:pt x="1527" y="615"/>
                  </a:lnTo>
                  <a:lnTo>
                    <a:pt x="1525" y="615"/>
                  </a:lnTo>
                  <a:lnTo>
                    <a:pt x="1525" y="613"/>
                  </a:lnTo>
                  <a:lnTo>
                    <a:pt x="1523" y="613"/>
                  </a:lnTo>
                  <a:lnTo>
                    <a:pt x="1523" y="611"/>
                  </a:lnTo>
                  <a:lnTo>
                    <a:pt x="1521" y="611"/>
                  </a:lnTo>
                  <a:lnTo>
                    <a:pt x="1519" y="611"/>
                  </a:lnTo>
                  <a:lnTo>
                    <a:pt x="1517" y="611"/>
                  </a:lnTo>
                  <a:lnTo>
                    <a:pt x="1515" y="611"/>
                  </a:lnTo>
                  <a:lnTo>
                    <a:pt x="1513" y="611"/>
                  </a:lnTo>
                  <a:lnTo>
                    <a:pt x="1513" y="613"/>
                  </a:lnTo>
                  <a:lnTo>
                    <a:pt x="1511" y="613"/>
                  </a:lnTo>
                  <a:lnTo>
                    <a:pt x="1511" y="615"/>
                  </a:lnTo>
                  <a:lnTo>
                    <a:pt x="1511" y="617"/>
                  </a:lnTo>
                  <a:lnTo>
                    <a:pt x="1511" y="619"/>
                  </a:lnTo>
                  <a:lnTo>
                    <a:pt x="1509" y="619"/>
                  </a:lnTo>
                  <a:lnTo>
                    <a:pt x="1509" y="617"/>
                  </a:lnTo>
                  <a:lnTo>
                    <a:pt x="1509" y="619"/>
                  </a:lnTo>
                  <a:lnTo>
                    <a:pt x="1509" y="619"/>
                  </a:lnTo>
                  <a:lnTo>
                    <a:pt x="1507" y="617"/>
                  </a:lnTo>
                  <a:lnTo>
                    <a:pt x="1505" y="617"/>
                  </a:lnTo>
                  <a:lnTo>
                    <a:pt x="1503" y="617"/>
                  </a:lnTo>
                  <a:lnTo>
                    <a:pt x="1503" y="619"/>
                  </a:lnTo>
                  <a:lnTo>
                    <a:pt x="1501" y="619"/>
                  </a:lnTo>
                  <a:lnTo>
                    <a:pt x="1501" y="617"/>
                  </a:lnTo>
                  <a:lnTo>
                    <a:pt x="1499" y="617"/>
                  </a:lnTo>
                  <a:lnTo>
                    <a:pt x="1497" y="617"/>
                  </a:lnTo>
                  <a:lnTo>
                    <a:pt x="1495" y="619"/>
                  </a:lnTo>
                  <a:lnTo>
                    <a:pt x="1493" y="621"/>
                  </a:lnTo>
                  <a:lnTo>
                    <a:pt x="1491" y="623"/>
                  </a:lnTo>
                  <a:lnTo>
                    <a:pt x="1491" y="623"/>
                  </a:lnTo>
                  <a:lnTo>
                    <a:pt x="1493" y="623"/>
                  </a:lnTo>
                  <a:lnTo>
                    <a:pt x="1491" y="623"/>
                  </a:lnTo>
                  <a:lnTo>
                    <a:pt x="1491" y="625"/>
                  </a:lnTo>
                  <a:lnTo>
                    <a:pt x="1489" y="625"/>
                  </a:lnTo>
                  <a:lnTo>
                    <a:pt x="1491" y="625"/>
                  </a:lnTo>
                  <a:lnTo>
                    <a:pt x="1491" y="627"/>
                  </a:lnTo>
                  <a:lnTo>
                    <a:pt x="1489" y="627"/>
                  </a:lnTo>
                  <a:lnTo>
                    <a:pt x="1489" y="629"/>
                  </a:lnTo>
                  <a:lnTo>
                    <a:pt x="1489" y="627"/>
                  </a:lnTo>
                  <a:lnTo>
                    <a:pt x="1487" y="627"/>
                  </a:lnTo>
                  <a:lnTo>
                    <a:pt x="1487" y="625"/>
                  </a:lnTo>
                  <a:lnTo>
                    <a:pt x="1485" y="625"/>
                  </a:lnTo>
                  <a:lnTo>
                    <a:pt x="1483" y="625"/>
                  </a:lnTo>
                  <a:lnTo>
                    <a:pt x="1483" y="623"/>
                  </a:lnTo>
                  <a:lnTo>
                    <a:pt x="1481" y="623"/>
                  </a:lnTo>
                  <a:lnTo>
                    <a:pt x="1481" y="621"/>
                  </a:lnTo>
                  <a:lnTo>
                    <a:pt x="1481" y="619"/>
                  </a:lnTo>
                  <a:lnTo>
                    <a:pt x="1481" y="617"/>
                  </a:lnTo>
                  <a:lnTo>
                    <a:pt x="1481" y="615"/>
                  </a:lnTo>
                  <a:lnTo>
                    <a:pt x="1481" y="613"/>
                  </a:lnTo>
                  <a:lnTo>
                    <a:pt x="1481" y="611"/>
                  </a:lnTo>
                  <a:lnTo>
                    <a:pt x="1479" y="611"/>
                  </a:lnTo>
                  <a:lnTo>
                    <a:pt x="1479" y="609"/>
                  </a:lnTo>
                  <a:lnTo>
                    <a:pt x="1479" y="607"/>
                  </a:lnTo>
                  <a:lnTo>
                    <a:pt x="1481" y="607"/>
                  </a:lnTo>
                  <a:lnTo>
                    <a:pt x="1483" y="607"/>
                  </a:lnTo>
                  <a:lnTo>
                    <a:pt x="1483" y="609"/>
                  </a:lnTo>
                  <a:lnTo>
                    <a:pt x="1485" y="607"/>
                  </a:lnTo>
                  <a:lnTo>
                    <a:pt x="1487" y="607"/>
                  </a:lnTo>
                  <a:lnTo>
                    <a:pt x="1487" y="605"/>
                  </a:lnTo>
                  <a:lnTo>
                    <a:pt x="1489" y="605"/>
                  </a:lnTo>
                  <a:lnTo>
                    <a:pt x="1487" y="605"/>
                  </a:lnTo>
                  <a:lnTo>
                    <a:pt x="1487" y="603"/>
                  </a:lnTo>
                  <a:lnTo>
                    <a:pt x="1487" y="601"/>
                  </a:lnTo>
                  <a:lnTo>
                    <a:pt x="1485" y="601"/>
                  </a:lnTo>
                  <a:lnTo>
                    <a:pt x="1483" y="599"/>
                  </a:lnTo>
                  <a:lnTo>
                    <a:pt x="1483" y="597"/>
                  </a:lnTo>
                  <a:lnTo>
                    <a:pt x="1481" y="597"/>
                  </a:lnTo>
                  <a:lnTo>
                    <a:pt x="1481" y="595"/>
                  </a:lnTo>
                  <a:lnTo>
                    <a:pt x="1481" y="593"/>
                  </a:lnTo>
                  <a:lnTo>
                    <a:pt x="1479" y="593"/>
                  </a:lnTo>
                  <a:lnTo>
                    <a:pt x="1479" y="591"/>
                  </a:lnTo>
                  <a:lnTo>
                    <a:pt x="1479" y="593"/>
                  </a:lnTo>
                  <a:lnTo>
                    <a:pt x="1477" y="593"/>
                  </a:lnTo>
                  <a:lnTo>
                    <a:pt x="1477" y="591"/>
                  </a:lnTo>
                  <a:lnTo>
                    <a:pt x="1477" y="593"/>
                  </a:lnTo>
                  <a:lnTo>
                    <a:pt x="1475" y="593"/>
                  </a:lnTo>
                  <a:lnTo>
                    <a:pt x="1475" y="595"/>
                  </a:lnTo>
                  <a:lnTo>
                    <a:pt x="1475" y="597"/>
                  </a:lnTo>
                  <a:lnTo>
                    <a:pt x="1475" y="599"/>
                  </a:lnTo>
                  <a:lnTo>
                    <a:pt x="1473" y="599"/>
                  </a:lnTo>
                  <a:lnTo>
                    <a:pt x="1475" y="601"/>
                  </a:lnTo>
                  <a:lnTo>
                    <a:pt x="1473" y="601"/>
                  </a:lnTo>
                  <a:lnTo>
                    <a:pt x="1473" y="603"/>
                  </a:lnTo>
                  <a:lnTo>
                    <a:pt x="1471" y="603"/>
                  </a:lnTo>
                  <a:lnTo>
                    <a:pt x="1469" y="603"/>
                  </a:lnTo>
                  <a:lnTo>
                    <a:pt x="1467" y="603"/>
                  </a:lnTo>
                  <a:lnTo>
                    <a:pt x="1465" y="603"/>
                  </a:lnTo>
                  <a:lnTo>
                    <a:pt x="1467" y="605"/>
                  </a:lnTo>
                  <a:lnTo>
                    <a:pt x="1465" y="605"/>
                  </a:lnTo>
                  <a:lnTo>
                    <a:pt x="1465" y="607"/>
                  </a:lnTo>
                  <a:lnTo>
                    <a:pt x="1463" y="607"/>
                  </a:lnTo>
                  <a:lnTo>
                    <a:pt x="1463" y="609"/>
                  </a:lnTo>
                  <a:lnTo>
                    <a:pt x="1463" y="611"/>
                  </a:lnTo>
                  <a:lnTo>
                    <a:pt x="1461" y="609"/>
                  </a:lnTo>
                  <a:lnTo>
                    <a:pt x="1461" y="609"/>
                  </a:lnTo>
                  <a:lnTo>
                    <a:pt x="1461" y="611"/>
                  </a:lnTo>
                  <a:lnTo>
                    <a:pt x="1459" y="611"/>
                  </a:lnTo>
                  <a:lnTo>
                    <a:pt x="1457" y="611"/>
                  </a:lnTo>
                  <a:lnTo>
                    <a:pt x="1457" y="609"/>
                  </a:lnTo>
                  <a:lnTo>
                    <a:pt x="1455" y="609"/>
                  </a:lnTo>
                  <a:lnTo>
                    <a:pt x="1453" y="609"/>
                  </a:lnTo>
                  <a:lnTo>
                    <a:pt x="1451" y="609"/>
                  </a:lnTo>
                  <a:lnTo>
                    <a:pt x="1449" y="609"/>
                  </a:lnTo>
                  <a:lnTo>
                    <a:pt x="1447" y="609"/>
                  </a:lnTo>
                  <a:lnTo>
                    <a:pt x="1447" y="607"/>
                  </a:lnTo>
                  <a:lnTo>
                    <a:pt x="1447" y="609"/>
                  </a:lnTo>
                  <a:lnTo>
                    <a:pt x="1445" y="609"/>
                  </a:lnTo>
                  <a:lnTo>
                    <a:pt x="1445" y="611"/>
                  </a:lnTo>
                  <a:lnTo>
                    <a:pt x="1445" y="613"/>
                  </a:lnTo>
                  <a:lnTo>
                    <a:pt x="1443" y="613"/>
                  </a:lnTo>
                  <a:lnTo>
                    <a:pt x="1443" y="615"/>
                  </a:lnTo>
                  <a:lnTo>
                    <a:pt x="1439" y="615"/>
                  </a:lnTo>
                  <a:lnTo>
                    <a:pt x="1439" y="617"/>
                  </a:lnTo>
                  <a:lnTo>
                    <a:pt x="1437" y="617"/>
                  </a:lnTo>
                  <a:lnTo>
                    <a:pt x="1437" y="619"/>
                  </a:lnTo>
                  <a:lnTo>
                    <a:pt x="1435" y="619"/>
                  </a:lnTo>
                  <a:lnTo>
                    <a:pt x="1435" y="621"/>
                  </a:lnTo>
                  <a:lnTo>
                    <a:pt x="1433" y="621"/>
                  </a:lnTo>
                  <a:lnTo>
                    <a:pt x="1431" y="621"/>
                  </a:lnTo>
                  <a:lnTo>
                    <a:pt x="1429" y="621"/>
                  </a:lnTo>
                  <a:lnTo>
                    <a:pt x="1427" y="621"/>
                  </a:lnTo>
                  <a:lnTo>
                    <a:pt x="1427" y="623"/>
                  </a:lnTo>
                  <a:lnTo>
                    <a:pt x="1427" y="623"/>
                  </a:lnTo>
                  <a:lnTo>
                    <a:pt x="1425" y="623"/>
                  </a:lnTo>
                  <a:lnTo>
                    <a:pt x="1425" y="625"/>
                  </a:lnTo>
                  <a:lnTo>
                    <a:pt x="1423" y="623"/>
                  </a:lnTo>
                  <a:lnTo>
                    <a:pt x="1421" y="623"/>
                  </a:lnTo>
                  <a:lnTo>
                    <a:pt x="1421" y="623"/>
                  </a:lnTo>
                  <a:lnTo>
                    <a:pt x="1419" y="623"/>
                  </a:lnTo>
                  <a:lnTo>
                    <a:pt x="1417" y="623"/>
                  </a:lnTo>
                  <a:lnTo>
                    <a:pt x="1415" y="623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1" y="623"/>
                  </a:lnTo>
                  <a:lnTo>
                    <a:pt x="1409" y="623"/>
                  </a:lnTo>
                  <a:lnTo>
                    <a:pt x="1407" y="623"/>
                  </a:lnTo>
                  <a:lnTo>
                    <a:pt x="1405" y="623"/>
                  </a:lnTo>
                  <a:lnTo>
                    <a:pt x="1405" y="623"/>
                  </a:lnTo>
                  <a:lnTo>
                    <a:pt x="1403" y="623"/>
                  </a:lnTo>
                  <a:lnTo>
                    <a:pt x="1401" y="623"/>
                  </a:lnTo>
                  <a:lnTo>
                    <a:pt x="1399" y="623"/>
                  </a:lnTo>
                  <a:lnTo>
                    <a:pt x="1397" y="621"/>
                  </a:lnTo>
                  <a:lnTo>
                    <a:pt x="1395" y="621"/>
                  </a:lnTo>
                  <a:lnTo>
                    <a:pt x="1393" y="621"/>
                  </a:lnTo>
                  <a:lnTo>
                    <a:pt x="1393" y="619"/>
                  </a:lnTo>
                  <a:lnTo>
                    <a:pt x="1391" y="619"/>
                  </a:lnTo>
                  <a:lnTo>
                    <a:pt x="1389" y="619"/>
                  </a:lnTo>
                  <a:lnTo>
                    <a:pt x="1389" y="621"/>
                  </a:lnTo>
                  <a:lnTo>
                    <a:pt x="1387" y="621"/>
                  </a:lnTo>
                  <a:lnTo>
                    <a:pt x="1385" y="621"/>
                  </a:lnTo>
                  <a:lnTo>
                    <a:pt x="1385" y="619"/>
                  </a:lnTo>
                  <a:lnTo>
                    <a:pt x="1385" y="621"/>
                  </a:lnTo>
                  <a:lnTo>
                    <a:pt x="1383" y="621"/>
                  </a:lnTo>
                  <a:lnTo>
                    <a:pt x="1381" y="621"/>
                  </a:lnTo>
                  <a:lnTo>
                    <a:pt x="1381" y="623"/>
                  </a:lnTo>
                  <a:lnTo>
                    <a:pt x="1381" y="623"/>
                  </a:lnTo>
                  <a:lnTo>
                    <a:pt x="1381" y="625"/>
                  </a:lnTo>
                  <a:lnTo>
                    <a:pt x="1381" y="627"/>
                  </a:lnTo>
                  <a:lnTo>
                    <a:pt x="1383" y="627"/>
                  </a:lnTo>
                  <a:lnTo>
                    <a:pt x="1383" y="629"/>
                  </a:lnTo>
                  <a:lnTo>
                    <a:pt x="1383" y="631"/>
                  </a:lnTo>
                  <a:lnTo>
                    <a:pt x="1383" y="633"/>
                  </a:lnTo>
                  <a:lnTo>
                    <a:pt x="1385" y="635"/>
                  </a:lnTo>
                  <a:lnTo>
                    <a:pt x="1385" y="637"/>
                  </a:lnTo>
                  <a:lnTo>
                    <a:pt x="1385" y="639"/>
                  </a:lnTo>
                  <a:lnTo>
                    <a:pt x="1387" y="639"/>
                  </a:lnTo>
                  <a:lnTo>
                    <a:pt x="1387" y="641"/>
                  </a:lnTo>
                  <a:lnTo>
                    <a:pt x="1387" y="643"/>
                  </a:lnTo>
                  <a:lnTo>
                    <a:pt x="1389" y="643"/>
                  </a:lnTo>
                  <a:lnTo>
                    <a:pt x="1391" y="643"/>
                  </a:lnTo>
                  <a:lnTo>
                    <a:pt x="1393" y="641"/>
                  </a:lnTo>
                  <a:lnTo>
                    <a:pt x="1395" y="641"/>
                  </a:lnTo>
                  <a:lnTo>
                    <a:pt x="1395" y="643"/>
                  </a:lnTo>
                  <a:lnTo>
                    <a:pt x="1397" y="643"/>
                  </a:lnTo>
                  <a:lnTo>
                    <a:pt x="1399" y="643"/>
                  </a:lnTo>
                  <a:lnTo>
                    <a:pt x="1401" y="643"/>
                  </a:lnTo>
                  <a:lnTo>
                    <a:pt x="1403" y="643"/>
                  </a:lnTo>
                  <a:lnTo>
                    <a:pt x="1405" y="645"/>
                  </a:lnTo>
                  <a:lnTo>
                    <a:pt x="1407" y="645"/>
                  </a:lnTo>
                  <a:lnTo>
                    <a:pt x="1409" y="645"/>
                  </a:lnTo>
                  <a:lnTo>
                    <a:pt x="1411" y="643"/>
                  </a:lnTo>
                  <a:lnTo>
                    <a:pt x="1411" y="641"/>
                  </a:lnTo>
                  <a:lnTo>
                    <a:pt x="1413" y="641"/>
                  </a:lnTo>
                  <a:lnTo>
                    <a:pt x="1413" y="641"/>
                  </a:lnTo>
                  <a:lnTo>
                    <a:pt x="1413" y="643"/>
                  </a:lnTo>
                  <a:lnTo>
                    <a:pt x="1415" y="643"/>
                  </a:lnTo>
                  <a:lnTo>
                    <a:pt x="1413" y="643"/>
                  </a:lnTo>
                  <a:lnTo>
                    <a:pt x="1413" y="645"/>
                  </a:lnTo>
                  <a:lnTo>
                    <a:pt x="1413" y="647"/>
                  </a:lnTo>
                  <a:lnTo>
                    <a:pt x="1413" y="647"/>
                  </a:lnTo>
                  <a:lnTo>
                    <a:pt x="1413" y="649"/>
                  </a:lnTo>
                  <a:lnTo>
                    <a:pt x="1413" y="649"/>
                  </a:lnTo>
                  <a:lnTo>
                    <a:pt x="1413" y="651"/>
                  </a:lnTo>
                  <a:lnTo>
                    <a:pt x="1415" y="653"/>
                  </a:lnTo>
                  <a:lnTo>
                    <a:pt x="1415" y="655"/>
                  </a:lnTo>
                  <a:lnTo>
                    <a:pt x="1413" y="655"/>
                  </a:lnTo>
                  <a:lnTo>
                    <a:pt x="1415" y="655"/>
                  </a:lnTo>
                  <a:lnTo>
                    <a:pt x="1413" y="657"/>
                  </a:lnTo>
                  <a:lnTo>
                    <a:pt x="1413" y="659"/>
                  </a:lnTo>
                  <a:lnTo>
                    <a:pt x="1413" y="661"/>
                  </a:lnTo>
                  <a:lnTo>
                    <a:pt x="1413" y="661"/>
                  </a:lnTo>
                  <a:lnTo>
                    <a:pt x="1413" y="663"/>
                  </a:lnTo>
                  <a:lnTo>
                    <a:pt x="1411" y="665"/>
                  </a:lnTo>
                  <a:lnTo>
                    <a:pt x="1413" y="667"/>
                  </a:lnTo>
                  <a:lnTo>
                    <a:pt x="1413" y="667"/>
                  </a:lnTo>
                  <a:lnTo>
                    <a:pt x="1415" y="667"/>
                  </a:lnTo>
                  <a:lnTo>
                    <a:pt x="1415" y="665"/>
                  </a:lnTo>
                  <a:lnTo>
                    <a:pt x="1417" y="665"/>
                  </a:lnTo>
                  <a:lnTo>
                    <a:pt x="1419" y="665"/>
                  </a:lnTo>
                  <a:lnTo>
                    <a:pt x="1419" y="663"/>
                  </a:lnTo>
                  <a:lnTo>
                    <a:pt x="1421" y="663"/>
                  </a:lnTo>
                  <a:lnTo>
                    <a:pt x="1423" y="663"/>
                  </a:lnTo>
                  <a:lnTo>
                    <a:pt x="1425" y="663"/>
                  </a:lnTo>
                  <a:lnTo>
                    <a:pt x="1427" y="663"/>
                  </a:lnTo>
                  <a:lnTo>
                    <a:pt x="1427" y="665"/>
                  </a:lnTo>
                  <a:lnTo>
                    <a:pt x="1429" y="663"/>
                  </a:lnTo>
                  <a:lnTo>
                    <a:pt x="1429" y="665"/>
                  </a:lnTo>
                  <a:lnTo>
                    <a:pt x="1429" y="667"/>
                  </a:lnTo>
                  <a:lnTo>
                    <a:pt x="1429" y="669"/>
                  </a:lnTo>
                  <a:lnTo>
                    <a:pt x="1427" y="669"/>
                  </a:lnTo>
                  <a:lnTo>
                    <a:pt x="1427" y="671"/>
                  </a:lnTo>
                  <a:lnTo>
                    <a:pt x="1427" y="671"/>
                  </a:lnTo>
                  <a:lnTo>
                    <a:pt x="1425" y="671"/>
                  </a:lnTo>
                  <a:lnTo>
                    <a:pt x="1423" y="671"/>
                  </a:lnTo>
                  <a:lnTo>
                    <a:pt x="1421" y="671"/>
                  </a:lnTo>
                  <a:lnTo>
                    <a:pt x="1421" y="673"/>
                  </a:lnTo>
                  <a:lnTo>
                    <a:pt x="1419" y="673"/>
                  </a:lnTo>
                  <a:lnTo>
                    <a:pt x="1417" y="673"/>
                  </a:lnTo>
                  <a:lnTo>
                    <a:pt x="1417" y="675"/>
                  </a:lnTo>
                  <a:lnTo>
                    <a:pt x="1417" y="677"/>
                  </a:lnTo>
                  <a:lnTo>
                    <a:pt x="1417" y="679"/>
                  </a:lnTo>
                  <a:lnTo>
                    <a:pt x="1419" y="679"/>
                  </a:lnTo>
                  <a:lnTo>
                    <a:pt x="1421" y="679"/>
                  </a:lnTo>
                  <a:lnTo>
                    <a:pt x="1421" y="681"/>
                  </a:lnTo>
                  <a:lnTo>
                    <a:pt x="1423" y="681"/>
                  </a:lnTo>
                  <a:lnTo>
                    <a:pt x="1423" y="683"/>
                  </a:lnTo>
                  <a:lnTo>
                    <a:pt x="1425" y="685"/>
                  </a:lnTo>
                  <a:lnTo>
                    <a:pt x="1425" y="687"/>
                  </a:lnTo>
                  <a:lnTo>
                    <a:pt x="1427" y="689"/>
                  </a:lnTo>
                  <a:lnTo>
                    <a:pt x="1427" y="691"/>
                  </a:lnTo>
                  <a:lnTo>
                    <a:pt x="1429" y="691"/>
                  </a:lnTo>
                  <a:lnTo>
                    <a:pt x="1429" y="693"/>
                  </a:lnTo>
                  <a:lnTo>
                    <a:pt x="1429" y="695"/>
                  </a:lnTo>
                  <a:lnTo>
                    <a:pt x="1431" y="695"/>
                  </a:lnTo>
                  <a:lnTo>
                    <a:pt x="1431" y="697"/>
                  </a:lnTo>
                  <a:lnTo>
                    <a:pt x="1433" y="697"/>
                  </a:lnTo>
                  <a:lnTo>
                    <a:pt x="1435" y="697"/>
                  </a:lnTo>
                  <a:lnTo>
                    <a:pt x="1435" y="699"/>
                  </a:lnTo>
                  <a:lnTo>
                    <a:pt x="1435" y="701"/>
                  </a:lnTo>
                  <a:lnTo>
                    <a:pt x="1433" y="701"/>
                  </a:lnTo>
                  <a:lnTo>
                    <a:pt x="1431" y="701"/>
                  </a:lnTo>
                  <a:lnTo>
                    <a:pt x="1431" y="703"/>
                  </a:lnTo>
                  <a:lnTo>
                    <a:pt x="1429" y="703"/>
                  </a:lnTo>
                  <a:lnTo>
                    <a:pt x="1427" y="703"/>
                  </a:lnTo>
                  <a:lnTo>
                    <a:pt x="1425" y="703"/>
                  </a:lnTo>
                  <a:lnTo>
                    <a:pt x="1423" y="703"/>
                  </a:lnTo>
                  <a:lnTo>
                    <a:pt x="1423" y="701"/>
                  </a:lnTo>
                  <a:lnTo>
                    <a:pt x="1421" y="701"/>
                  </a:lnTo>
                  <a:lnTo>
                    <a:pt x="1419" y="701"/>
                  </a:lnTo>
                  <a:lnTo>
                    <a:pt x="1419" y="703"/>
                  </a:lnTo>
                  <a:lnTo>
                    <a:pt x="1419" y="705"/>
                  </a:lnTo>
                  <a:lnTo>
                    <a:pt x="1417" y="705"/>
                  </a:lnTo>
                  <a:lnTo>
                    <a:pt x="1415" y="705"/>
                  </a:lnTo>
                  <a:lnTo>
                    <a:pt x="1413" y="705"/>
                  </a:lnTo>
                  <a:lnTo>
                    <a:pt x="1413" y="707"/>
                  </a:lnTo>
                  <a:lnTo>
                    <a:pt x="1413" y="707"/>
                  </a:lnTo>
                  <a:lnTo>
                    <a:pt x="1411" y="707"/>
                  </a:lnTo>
                  <a:lnTo>
                    <a:pt x="1411" y="709"/>
                  </a:lnTo>
                  <a:lnTo>
                    <a:pt x="1409" y="711"/>
                  </a:lnTo>
                  <a:lnTo>
                    <a:pt x="1407" y="711"/>
                  </a:lnTo>
                  <a:lnTo>
                    <a:pt x="1405" y="711"/>
                  </a:lnTo>
                  <a:lnTo>
                    <a:pt x="1403" y="711"/>
                  </a:lnTo>
                  <a:lnTo>
                    <a:pt x="1403" y="709"/>
                  </a:lnTo>
                  <a:lnTo>
                    <a:pt x="1403" y="707"/>
                  </a:lnTo>
                  <a:lnTo>
                    <a:pt x="1403" y="705"/>
                  </a:lnTo>
                  <a:lnTo>
                    <a:pt x="1403" y="703"/>
                  </a:lnTo>
                  <a:lnTo>
                    <a:pt x="1403" y="701"/>
                  </a:lnTo>
                  <a:lnTo>
                    <a:pt x="1403" y="699"/>
                  </a:lnTo>
                  <a:lnTo>
                    <a:pt x="1405" y="699"/>
                  </a:lnTo>
                  <a:lnTo>
                    <a:pt x="1405" y="697"/>
                  </a:lnTo>
                  <a:lnTo>
                    <a:pt x="1405" y="695"/>
                  </a:lnTo>
                  <a:lnTo>
                    <a:pt x="1403" y="693"/>
                  </a:lnTo>
                  <a:lnTo>
                    <a:pt x="1401" y="693"/>
                  </a:lnTo>
                  <a:lnTo>
                    <a:pt x="1401" y="691"/>
                  </a:lnTo>
                  <a:lnTo>
                    <a:pt x="1401" y="689"/>
                  </a:lnTo>
                  <a:lnTo>
                    <a:pt x="1399" y="689"/>
                  </a:lnTo>
                  <a:lnTo>
                    <a:pt x="1397" y="689"/>
                  </a:lnTo>
                  <a:lnTo>
                    <a:pt x="1397" y="687"/>
                  </a:lnTo>
                  <a:lnTo>
                    <a:pt x="1395" y="687"/>
                  </a:lnTo>
                  <a:lnTo>
                    <a:pt x="1395" y="685"/>
                  </a:lnTo>
                  <a:lnTo>
                    <a:pt x="1395" y="683"/>
                  </a:lnTo>
                  <a:lnTo>
                    <a:pt x="1395" y="681"/>
                  </a:lnTo>
                  <a:lnTo>
                    <a:pt x="1395" y="679"/>
                  </a:lnTo>
                  <a:lnTo>
                    <a:pt x="1393" y="679"/>
                  </a:lnTo>
                  <a:lnTo>
                    <a:pt x="1391" y="679"/>
                  </a:lnTo>
                  <a:lnTo>
                    <a:pt x="1389" y="677"/>
                  </a:lnTo>
                  <a:lnTo>
                    <a:pt x="1389" y="675"/>
                  </a:lnTo>
                  <a:lnTo>
                    <a:pt x="1387" y="675"/>
                  </a:lnTo>
                  <a:lnTo>
                    <a:pt x="1385" y="675"/>
                  </a:lnTo>
                  <a:lnTo>
                    <a:pt x="1383" y="675"/>
                  </a:lnTo>
                  <a:lnTo>
                    <a:pt x="1381" y="675"/>
                  </a:lnTo>
                  <a:lnTo>
                    <a:pt x="1379" y="675"/>
                  </a:lnTo>
                  <a:lnTo>
                    <a:pt x="1377" y="675"/>
                  </a:lnTo>
                  <a:lnTo>
                    <a:pt x="1375" y="675"/>
                  </a:lnTo>
                  <a:lnTo>
                    <a:pt x="1375" y="677"/>
                  </a:lnTo>
                  <a:lnTo>
                    <a:pt x="1373" y="677"/>
                  </a:lnTo>
                  <a:lnTo>
                    <a:pt x="1373" y="675"/>
                  </a:lnTo>
                  <a:lnTo>
                    <a:pt x="1371" y="675"/>
                  </a:lnTo>
                  <a:lnTo>
                    <a:pt x="1369" y="673"/>
                  </a:lnTo>
                  <a:lnTo>
                    <a:pt x="1367" y="671"/>
                  </a:lnTo>
                  <a:lnTo>
                    <a:pt x="1365" y="671"/>
                  </a:lnTo>
                  <a:lnTo>
                    <a:pt x="1365" y="671"/>
                  </a:lnTo>
                  <a:lnTo>
                    <a:pt x="1365" y="673"/>
                  </a:lnTo>
                  <a:lnTo>
                    <a:pt x="1363" y="675"/>
                  </a:lnTo>
                  <a:lnTo>
                    <a:pt x="1363" y="673"/>
                  </a:lnTo>
                  <a:lnTo>
                    <a:pt x="1363" y="671"/>
                  </a:lnTo>
                  <a:lnTo>
                    <a:pt x="1361" y="671"/>
                  </a:lnTo>
                  <a:lnTo>
                    <a:pt x="1361" y="671"/>
                  </a:lnTo>
                  <a:lnTo>
                    <a:pt x="1359" y="671"/>
                  </a:lnTo>
                  <a:lnTo>
                    <a:pt x="1357" y="671"/>
                  </a:lnTo>
                  <a:lnTo>
                    <a:pt x="1355" y="671"/>
                  </a:lnTo>
                  <a:lnTo>
                    <a:pt x="1355" y="669"/>
                  </a:lnTo>
                  <a:lnTo>
                    <a:pt x="1353" y="669"/>
                  </a:lnTo>
                  <a:lnTo>
                    <a:pt x="1353" y="667"/>
                  </a:lnTo>
                  <a:lnTo>
                    <a:pt x="1353" y="665"/>
                  </a:lnTo>
                  <a:lnTo>
                    <a:pt x="1351" y="665"/>
                  </a:lnTo>
                  <a:lnTo>
                    <a:pt x="1351" y="663"/>
                  </a:lnTo>
                  <a:lnTo>
                    <a:pt x="1349" y="663"/>
                  </a:lnTo>
                  <a:lnTo>
                    <a:pt x="1349" y="661"/>
                  </a:lnTo>
                  <a:lnTo>
                    <a:pt x="1347" y="661"/>
                  </a:lnTo>
                  <a:lnTo>
                    <a:pt x="1347" y="659"/>
                  </a:lnTo>
                  <a:lnTo>
                    <a:pt x="1345" y="659"/>
                  </a:lnTo>
                  <a:lnTo>
                    <a:pt x="1343" y="659"/>
                  </a:lnTo>
                  <a:lnTo>
                    <a:pt x="1343" y="661"/>
                  </a:lnTo>
                  <a:lnTo>
                    <a:pt x="1341" y="659"/>
                  </a:lnTo>
                  <a:lnTo>
                    <a:pt x="1343" y="659"/>
                  </a:lnTo>
                  <a:lnTo>
                    <a:pt x="1341" y="657"/>
                  </a:lnTo>
                  <a:lnTo>
                    <a:pt x="1339" y="655"/>
                  </a:lnTo>
                  <a:lnTo>
                    <a:pt x="1339" y="653"/>
                  </a:lnTo>
                  <a:lnTo>
                    <a:pt x="1339" y="651"/>
                  </a:lnTo>
                  <a:lnTo>
                    <a:pt x="1337" y="649"/>
                  </a:lnTo>
                  <a:lnTo>
                    <a:pt x="1335" y="649"/>
                  </a:lnTo>
                  <a:lnTo>
                    <a:pt x="1335" y="647"/>
                  </a:lnTo>
                  <a:lnTo>
                    <a:pt x="1333" y="647"/>
                  </a:lnTo>
                  <a:lnTo>
                    <a:pt x="1331" y="647"/>
                  </a:lnTo>
                  <a:lnTo>
                    <a:pt x="1331" y="645"/>
                  </a:lnTo>
                  <a:lnTo>
                    <a:pt x="1331" y="643"/>
                  </a:lnTo>
                  <a:lnTo>
                    <a:pt x="1329" y="641"/>
                  </a:lnTo>
                  <a:lnTo>
                    <a:pt x="1327" y="641"/>
                  </a:lnTo>
                  <a:lnTo>
                    <a:pt x="1325" y="641"/>
                  </a:lnTo>
                  <a:lnTo>
                    <a:pt x="1325" y="643"/>
                  </a:lnTo>
                  <a:lnTo>
                    <a:pt x="1323" y="643"/>
                  </a:lnTo>
                  <a:lnTo>
                    <a:pt x="1323" y="645"/>
                  </a:lnTo>
                  <a:lnTo>
                    <a:pt x="1321" y="647"/>
                  </a:lnTo>
                  <a:lnTo>
                    <a:pt x="1319" y="647"/>
                  </a:lnTo>
                  <a:lnTo>
                    <a:pt x="1317" y="647"/>
                  </a:lnTo>
                  <a:lnTo>
                    <a:pt x="1317" y="649"/>
                  </a:lnTo>
                  <a:lnTo>
                    <a:pt x="1317" y="649"/>
                  </a:lnTo>
                  <a:lnTo>
                    <a:pt x="1315" y="649"/>
                  </a:lnTo>
                  <a:lnTo>
                    <a:pt x="1313" y="649"/>
                  </a:lnTo>
                  <a:lnTo>
                    <a:pt x="1311" y="651"/>
                  </a:lnTo>
                  <a:lnTo>
                    <a:pt x="1309" y="651"/>
                  </a:lnTo>
                  <a:lnTo>
                    <a:pt x="1309" y="653"/>
                  </a:lnTo>
                  <a:lnTo>
                    <a:pt x="1307" y="653"/>
                  </a:lnTo>
                  <a:lnTo>
                    <a:pt x="1305" y="653"/>
                  </a:lnTo>
                  <a:lnTo>
                    <a:pt x="1305" y="655"/>
                  </a:lnTo>
                  <a:lnTo>
                    <a:pt x="1303" y="655"/>
                  </a:lnTo>
                  <a:lnTo>
                    <a:pt x="1303" y="653"/>
                  </a:lnTo>
                  <a:lnTo>
                    <a:pt x="1301" y="653"/>
                  </a:lnTo>
                  <a:lnTo>
                    <a:pt x="1301" y="651"/>
                  </a:lnTo>
                  <a:lnTo>
                    <a:pt x="1303" y="651"/>
                  </a:lnTo>
                  <a:lnTo>
                    <a:pt x="1303" y="649"/>
                  </a:lnTo>
                  <a:lnTo>
                    <a:pt x="1301" y="649"/>
                  </a:lnTo>
                  <a:lnTo>
                    <a:pt x="1301" y="647"/>
                  </a:lnTo>
                  <a:lnTo>
                    <a:pt x="1301" y="645"/>
                  </a:lnTo>
                  <a:lnTo>
                    <a:pt x="1299" y="645"/>
                  </a:lnTo>
                  <a:lnTo>
                    <a:pt x="1297" y="645"/>
                  </a:lnTo>
                  <a:lnTo>
                    <a:pt x="1295" y="645"/>
                  </a:lnTo>
                  <a:lnTo>
                    <a:pt x="1293" y="645"/>
                  </a:lnTo>
                  <a:lnTo>
                    <a:pt x="1291" y="645"/>
                  </a:lnTo>
                  <a:lnTo>
                    <a:pt x="1291" y="647"/>
                  </a:lnTo>
                  <a:lnTo>
                    <a:pt x="1289" y="647"/>
                  </a:lnTo>
                  <a:lnTo>
                    <a:pt x="1289" y="649"/>
                  </a:lnTo>
                  <a:lnTo>
                    <a:pt x="1287" y="649"/>
                  </a:lnTo>
                  <a:lnTo>
                    <a:pt x="1287" y="651"/>
                  </a:lnTo>
                  <a:lnTo>
                    <a:pt x="1285" y="651"/>
                  </a:lnTo>
                  <a:lnTo>
                    <a:pt x="1285" y="653"/>
                  </a:lnTo>
                  <a:lnTo>
                    <a:pt x="1283" y="653"/>
                  </a:lnTo>
                  <a:lnTo>
                    <a:pt x="1283" y="655"/>
                  </a:lnTo>
                  <a:lnTo>
                    <a:pt x="1283" y="657"/>
                  </a:lnTo>
                  <a:lnTo>
                    <a:pt x="1283" y="659"/>
                  </a:lnTo>
                  <a:lnTo>
                    <a:pt x="1285" y="659"/>
                  </a:lnTo>
                  <a:lnTo>
                    <a:pt x="1285" y="661"/>
                  </a:lnTo>
                  <a:lnTo>
                    <a:pt x="1285" y="663"/>
                  </a:lnTo>
                  <a:lnTo>
                    <a:pt x="1287" y="663"/>
                  </a:lnTo>
                  <a:lnTo>
                    <a:pt x="1285" y="663"/>
                  </a:lnTo>
                  <a:lnTo>
                    <a:pt x="1285" y="665"/>
                  </a:lnTo>
                  <a:lnTo>
                    <a:pt x="1283" y="665"/>
                  </a:lnTo>
                  <a:lnTo>
                    <a:pt x="1281" y="665"/>
                  </a:lnTo>
                  <a:lnTo>
                    <a:pt x="1281" y="667"/>
                  </a:lnTo>
                  <a:lnTo>
                    <a:pt x="1279" y="667"/>
                  </a:lnTo>
                  <a:lnTo>
                    <a:pt x="1277" y="667"/>
                  </a:lnTo>
                  <a:lnTo>
                    <a:pt x="1277" y="665"/>
                  </a:lnTo>
                  <a:lnTo>
                    <a:pt x="1275" y="665"/>
                  </a:lnTo>
                  <a:lnTo>
                    <a:pt x="1273" y="663"/>
                  </a:lnTo>
                  <a:lnTo>
                    <a:pt x="1271" y="663"/>
                  </a:lnTo>
                  <a:lnTo>
                    <a:pt x="1269" y="661"/>
                  </a:lnTo>
                  <a:lnTo>
                    <a:pt x="1269" y="659"/>
                  </a:lnTo>
                  <a:lnTo>
                    <a:pt x="1267" y="659"/>
                  </a:lnTo>
                  <a:lnTo>
                    <a:pt x="1265" y="659"/>
                  </a:lnTo>
                  <a:lnTo>
                    <a:pt x="1263" y="661"/>
                  </a:lnTo>
                  <a:lnTo>
                    <a:pt x="1261" y="661"/>
                  </a:lnTo>
                  <a:lnTo>
                    <a:pt x="1259" y="661"/>
                  </a:lnTo>
                  <a:lnTo>
                    <a:pt x="1257" y="661"/>
                  </a:lnTo>
                  <a:lnTo>
                    <a:pt x="1257" y="659"/>
                  </a:lnTo>
                  <a:lnTo>
                    <a:pt x="1257" y="657"/>
                  </a:lnTo>
                  <a:lnTo>
                    <a:pt x="1257" y="655"/>
                  </a:lnTo>
                  <a:lnTo>
                    <a:pt x="1257" y="653"/>
                  </a:lnTo>
                  <a:lnTo>
                    <a:pt x="1255" y="651"/>
                  </a:lnTo>
                  <a:lnTo>
                    <a:pt x="1253" y="651"/>
                  </a:lnTo>
                  <a:lnTo>
                    <a:pt x="1251" y="651"/>
                  </a:lnTo>
                  <a:lnTo>
                    <a:pt x="1249" y="651"/>
                  </a:lnTo>
                  <a:lnTo>
                    <a:pt x="1247" y="651"/>
                  </a:lnTo>
                  <a:lnTo>
                    <a:pt x="1245" y="651"/>
                  </a:lnTo>
                  <a:lnTo>
                    <a:pt x="1245" y="653"/>
                  </a:lnTo>
                  <a:lnTo>
                    <a:pt x="1243" y="653"/>
                  </a:lnTo>
                  <a:lnTo>
                    <a:pt x="1243" y="655"/>
                  </a:lnTo>
                  <a:lnTo>
                    <a:pt x="1243" y="657"/>
                  </a:lnTo>
                  <a:lnTo>
                    <a:pt x="1241" y="657"/>
                  </a:lnTo>
                  <a:lnTo>
                    <a:pt x="1239" y="657"/>
                  </a:lnTo>
                  <a:lnTo>
                    <a:pt x="1237" y="659"/>
                  </a:lnTo>
                  <a:lnTo>
                    <a:pt x="1235" y="659"/>
                  </a:lnTo>
                  <a:lnTo>
                    <a:pt x="1233" y="659"/>
                  </a:lnTo>
                  <a:lnTo>
                    <a:pt x="1231" y="659"/>
                  </a:lnTo>
                  <a:lnTo>
                    <a:pt x="1229" y="659"/>
                  </a:lnTo>
                  <a:lnTo>
                    <a:pt x="1229" y="657"/>
                  </a:lnTo>
                  <a:lnTo>
                    <a:pt x="1229" y="655"/>
                  </a:lnTo>
                  <a:lnTo>
                    <a:pt x="1229" y="653"/>
                  </a:lnTo>
                  <a:lnTo>
                    <a:pt x="1229" y="651"/>
                  </a:lnTo>
                  <a:lnTo>
                    <a:pt x="1229" y="649"/>
                  </a:lnTo>
                  <a:lnTo>
                    <a:pt x="1229" y="647"/>
                  </a:lnTo>
                  <a:lnTo>
                    <a:pt x="1227" y="647"/>
                  </a:lnTo>
                  <a:lnTo>
                    <a:pt x="1227" y="643"/>
                  </a:lnTo>
                  <a:lnTo>
                    <a:pt x="1227" y="641"/>
                  </a:lnTo>
                  <a:lnTo>
                    <a:pt x="1225" y="639"/>
                  </a:lnTo>
                  <a:lnTo>
                    <a:pt x="1223" y="637"/>
                  </a:lnTo>
                  <a:lnTo>
                    <a:pt x="1223" y="635"/>
                  </a:lnTo>
                  <a:lnTo>
                    <a:pt x="1221" y="635"/>
                  </a:lnTo>
                  <a:lnTo>
                    <a:pt x="1221" y="635"/>
                  </a:lnTo>
                  <a:lnTo>
                    <a:pt x="1221" y="633"/>
                  </a:lnTo>
                  <a:lnTo>
                    <a:pt x="1219" y="633"/>
                  </a:lnTo>
                  <a:lnTo>
                    <a:pt x="1219" y="635"/>
                  </a:lnTo>
                  <a:lnTo>
                    <a:pt x="1217" y="635"/>
                  </a:lnTo>
                  <a:lnTo>
                    <a:pt x="1217" y="637"/>
                  </a:lnTo>
                  <a:lnTo>
                    <a:pt x="1215" y="637"/>
                  </a:lnTo>
                  <a:lnTo>
                    <a:pt x="1213" y="637"/>
                  </a:lnTo>
                  <a:lnTo>
                    <a:pt x="1213" y="635"/>
                  </a:lnTo>
                  <a:lnTo>
                    <a:pt x="1211" y="635"/>
                  </a:lnTo>
                  <a:lnTo>
                    <a:pt x="1209" y="635"/>
                  </a:lnTo>
                  <a:lnTo>
                    <a:pt x="1207" y="635"/>
                  </a:lnTo>
                  <a:lnTo>
                    <a:pt x="1205" y="635"/>
                  </a:lnTo>
                  <a:lnTo>
                    <a:pt x="1207" y="633"/>
                  </a:lnTo>
                  <a:lnTo>
                    <a:pt x="1205" y="633"/>
                  </a:lnTo>
                  <a:lnTo>
                    <a:pt x="1205" y="631"/>
                  </a:lnTo>
                  <a:lnTo>
                    <a:pt x="1203" y="631"/>
                  </a:lnTo>
                  <a:lnTo>
                    <a:pt x="1201" y="631"/>
                  </a:lnTo>
                  <a:lnTo>
                    <a:pt x="1199" y="631"/>
                  </a:lnTo>
                  <a:lnTo>
                    <a:pt x="1199" y="629"/>
                  </a:lnTo>
                  <a:lnTo>
                    <a:pt x="1197" y="629"/>
                  </a:lnTo>
                  <a:lnTo>
                    <a:pt x="1197" y="627"/>
                  </a:lnTo>
                  <a:lnTo>
                    <a:pt x="1197" y="625"/>
                  </a:lnTo>
                  <a:lnTo>
                    <a:pt x="1195" y="625"/>
                  </a:lnTo>
                  <a:lnTo>
                    <a:pt x="1195" y="623"/>
                  </a:lnTo>
                  <a:lnTo>
                    <a:pt x="1193" y="623"/>
                  </a:lnTo>
                  <a:lnTo>
                    <a:pt x="1191" y="623"/>
                  </a:lnTo>
                  <a:lnTo>
                    <a:pt x="1189" y="623"/>
                  </a:lnTo>
                  <a:lnTo>
                    <a:pt x="1187" y="623"/>
                  </a:lnTo>
                  <a:lnTo>
                    <a:pt x="1185" y="623"/>
                  </a:lnTo>
                  <a:lnTo>
                    <a:pt x="1185" y="621"/>
                  </a:lnTo>
                  <a:lnTo>
                    <a:pt x="1185" y="619"/>
                  </a:lnTo>
                  <a:lnTo>
                    <a:pt x="1185" y="617"/>
                  </a:lnTo>
                  <a:lnTo>
                    <a:pt x="1183" y="617"/>
                  </a:lnTo>
                  <a:lnTo>
                    <a:pt x="1181" y="617"/>
                  </a:lnTo>
                  <a:lnTo>
                    <a:pt x="1179" y="617"/>
                  </a:lnTo>
                  <a:lnTo>
                    <a:pt x="1177" y="615"/>
                  </a:lnTo>
                  <a:lnTo>
                    <a:pt x="1175" y="617"/>
                  </a:lnTo>
                  <a:lnTo>
                    <a:pt x="1175" y="615"/>
                  </a:lnTo>
                  <a:lnTo>
                    <a:pt x="1173" y="615"/>
                  </a:lnTo>
                  <a:lnTo>
                    <a:pt x="1173" y="615"/>
                  </a:lnTo>
                  <a:lnTo>
                    <a:pt x="1171" y="615"/>
                  </a:lnTo>
                  <a:lnTo>
                    <a:pt x="1171" y="613"/>
                  </a:lnTo>
                  <a:lnTo>
                    <a:pt x="1169" y="613"/>
                  </a:lnTo>
                  <a:lnTo>
                    <a:pt x="1167" y="613"/>
                  </a:lnTo>
                  <a:lnTo>
                    <a:pt x="1167" y="611"/>
                  </a:lnTo>
                  <a:lnTo>
                    <a:pt x="1165" y="609"/>
                  </a:lnTo>
                  <a:lnTo>
                    <a:pt x="1163" y="609"/>
                  </a:lnTo>
                  <a:lnTo>
                    <a:pt x="1161" y="609"/>
                  </a:lnTo>
                  <a:lnTo>
                    <a:pt x="1159" y="609"/>
                  </a:lnTo>
                  <a:lnTo>
                    <a:pt x="1157" y="609"/>
                  </a:lnTo>
                  <a:lnTo>
                    <a:pt x="1157" y="607"/>
                  </a:lnTo>
                  <a:lnTo>
                    <a:pt x="1159" y="607"/>
                  </a:lnTo>
                  <a:lnTo>
                    <a:pt x="1159" y="605"/>
                  </a:lnTo>
                  <a:lnTo>
                    <a:pt x="1159" y="603"/>
                  </a:lnTo>
                  <a:lnTo>
                    <a:pt x="1157" y="603"/>
                  </a:lnTo>
                  <a:lnTo>
                    <a:pt x="1155" y="603"/>
                  </a:lnTo>
                  <a:lnTo>
                    <a:pt x="1155" y="601"/>
                  </a:lnTo>
                  <a:lnTo>
                    <a:pt x="1153" y="601"/>
                  </a:lnTo>
                  <a:lnTo>
                    <a:pt x="1151" y="601"/>
                  </a:lnTo>
                  <a:lnTo>
                    <a:pt x="1145" y="601"/>
                  </a:lnTo>
                  <a:lnTo>
                    <a:pt x="1143" y="601"/>
                  </a:lnTo>
                  <a:lnTo>
                    <a:pt x="1141" y="601"/>
                  </a:lnTo>
                  <a:lnTo>
                    <a:pt x="1139" y="601"/>
                  </a:lnTo>
                  <a:lnTo>
                    <a:pt x="1137" y="601"/>
                  </a:lnTo>
                  <a:lnTo>
                    <a:pt x="1137" y="603"/>
                  </a:lnTo>
                  <a:lnTo>
                    <a:pt x="1135" y="603"/>
                  </a:lnTo>
                  <a:lnTo>
                    <a:pt x="1133" y="603"/>
                  </a:lnTo>
                  <a:lnTo>
                    <a:pt x="1131" y="603"/>
                  </a:lnTo>
                  <a:lnTo>
                    <a:pt x="1129" y="603"/>
                  </a:lnTo>
                  <a:lnTo>
                    <a:pt x="1127" y="603"/>
                  </a:lnTo>
                  <a:lnTo>
                    <a:pt x="1125" y="603"/>
                  </a:lnTo>
                  <a:lnTo>
                    <a:pt x="1125" y="603"/>
                  </a:lnTo>
                  <a:lnTo>
                    <a:pt x="1125" y="601"/>
                  </a:lnTo>
                  <a:lnTo>
                    <a:pt x="1125" y="599"/>
                  </a:lnTo>
                  <a:lnTo>
                    <a:pt x="1125" y="597"/>
                  </a:lnTo>
                  <a:lnTo>
                    <a:pt x="1125" y="595"/>
                  </a:lnTo>
                  <a:lnTo>
                    <a:pt x="1125" y="593"/>
                  </a:lnTo>
                  <a:lnTo>
                    <a:pt x="1125" y="591"/>
                  </a:lnTo>
                  <a:lnTo>
                    <a:pt x="1125" y="589"/>
                  </a:lnTo>
                  <a:lnTo>
                    <a:pt x="1125" y="589"/>
                  </a:lnTo>
                  <a:lnTo>
                    <a:pt x="1125" y="591"/>
                  </a:lnTo>
                  <a:lnTo>
                    <a:pt x="1127" y="591"/>
                  </a:lnTo>
                  <a:lnTo>
                    <a:pt x="1129" y="589"/>
                  </a:lnTo>
                  <a:lnTo>
                    <a:pt x="1129" y="587"/>
                  </a:lnTo>
                  <a:lnTo>
                    <a:pt x="1131" y="587"/>
                  </a:lnTo>
                  <a:lnTo>
                    <a:pt x="1133" y="587"/>
                  </a:lnTo>
                  <a:lnTo>
                    <a:pt x="1133" y="585"/>
                  </a:lnTo>
                  <a:lnTo>
                    <a:pt x="1133" y="583"/>
                  </a:lnTo>
                  <a:lnTo>
                    <a:pt x="1133" y="581"/>
                  </a:lnTo>
                  <a:lnTo>
                    <a:pt x="1133" y="579"/>
                  </a:lnTo>
                  <a:lnTo>
                    <a:pt x="1131" y="579"/>
                  </a:lnTo>
                  <a:lnTo>
                    <a:pt x="1131" y="577"/>
                  </a:lnTo>
                  <a:lnTo>
                    <a:pt x="1131" y="575"/>
                  </a:lnTo>
                  <a:lnTo>
                    <a:pt x="1131" y="575"/>
                  </a:lnTo>
                  <a:lnTo>
                    <a:pt x="1131" y="573"/>
                  </a:lnTo>
                  <a:lnTo>
                    <a:pt x="1133" y="571"/>
                  </a:lnTo>
                  <a:lnTo>
                    <a:pt x="1133" y="569"/>
                  </a:lnTo>
                  <a:lnTo>
                    <a:pt x="1133" y="567"/>
                  </a:lnTo>
                  <a:lnTo>
                    <a:pt x="1131" y="567"/>
                  </a:lnTo>
                  <a:lnTo>
                    <a:pt x="1129" y="565"/>
                  </a:lnTo>
                  <a:lnTo>
                    <a:pt x="1127" y="565"/>
                  </a:lnTo>
                  <a:lnTo>
                    <a:pt x="1125" y="563"/>
                  </a:lnTo>
                  <a:lnTo>
                    <a:pt x="1125" y="561"/>
                  </a:lnTo>
                  <a:lnTo>
                    <a:pt x="1125" y="561"/>
                  </a:lnTo>
                  <a:lnTo>
                    <a:pt x="1125" y="559"/>
                  </a:lnTo>
                  <a:lnTo>
                    <a:pt x="1123" y="561"/>
                  </a:lnTo>
                  <a:lnTo>
                    <a:pt x="1121" y="561"/>
                  </a:lnTo>
                  <a:lnTo>
                    <a:pt x="1121" y="559"/>
                  </a:lnTo>
                  <a:lnTo>
                    <a:pt x="1119" y="557"/>
                  </a:lnTo>
                  <a:lnTo>
                    <a:pt x="1119" y="555"/>
                  </a:lnTo>
                  <a:lnTo>
                    <a:pt x="1119" y="553"/>
                  </a:lnTo>
                  <a:lnTo>
                    <a:pt x="1119" y="551"/>
                  </a:lnTo>
                  <a:lnTo>
                    <a:pt x="1121" y="551"/>
                  </a:lnTo>
                  <a:lnTo>
                    <a:pt x="1123" y="551"/>
                  </a:lnTo>
                  <a:lnTo>
                    <a:pt x="1123" y="549"/>
                  </a:lnTo>
                  <a:lnTo>
                    <a:pt x="1123" y="547"/>
                  </a:lnTo>
                  <a:lnTo>
                    <a:pt x="1121" y="547"/>
                  </a:lnTo>
                  <a:lnTo>
                    <a:pt x="1121" y="545"/>
                  </a:lnTo>
                  <a:lnTo>
                    <a:pt x="1119" y="545"/>
                  </a:lnTo>
                  <a:lnTo>
                    <a:pt x="1119" y="543"/>
                  </a:lnTo>
                  <a:lnTo>
                    <a:pt x="1119" y="541"/>
                  </a:lnTo>
                  <a:lnTo>
                    <a:pt x="1117" y="541"/>
                  </a:lnTo>
                  <a:lnTo>
                    <a:pt x="1117" y="539"/>
                  </a:lnTo>
                  <a:lnTo>
                    <a:pt x="1115" y="537"/>
                  </a:lnTo>
                  <a:lnTo>
                    <a:pt x="1115" y="535"/>
                  </a:lnTo>
                  <a:lnTo>
                    <a:pt x="1115" y="533"/>
                  </a:lnTo>
                  <a:lnTo>
                    <a:pt x="1115" y="531"/>
                  </a:lnTo>
                  <a:lnTo>
                    <a:pt x="1113" y="529"/>
                  </a:lnTo>
                  <a:lnTo>
                    <a:pt x="1107" y="535"/>
                  </a:lnTo>
                  <a:lnTo>
                    <a:pt x="1105" y="535"/>
                  </a:lnTo>
                  <a:lnTo>
                    <a:pt x="1103" y="535"/>
                  </a:lnTo>
                  <a:lnTo>
                    <a:pt x="1115" y="527"/>
                  </a:lnTo>
                  <a:lnTo>
                    <a:pt x="1137" y="515"/>
                  </a:lnTo>
                  <a:lnTo>
                    <a:pt x="1141" y="513"/>
                  </a:lnTo>
                  <a:lnTo>
                    <a:pt x="1147" y="509"/>
                  </a:lnTo>
                  <a:lnTo>
                    <a:pt x="1145" y="507"/>
                  </a:lnTo>
                  <a:lnTo>
                    <a:pt x="1145" y="505"/>
                  </a:lnTo>
                  <a:lnTo>
                    <a:pt x="1143" y="503"/>
                  </a:lnTo>
                  <a:lnTo>
                    <a:pt x="1143" y="501"/>
                  </a:lnTo>
                  <a:lnTo>
                    <a:pt x="1141" y="501"/>
                  </a:lnTo>
                  <a:lnTo>
                    <a:pt x="1139" y="499"/>
                  </a:lnTo>
                  <a:lnTo>
                    <a:pt x="1137" y="497"/>
                  </a:lnTo>
                  <a:lnTo>
                    <a:pt x="1135" y="495"/>
                  </a:lnTo>
                  <a:lnTo>
                    <a:pt x="1131" y="493"/>
                  </a:lnTo>
                  <a:lnTo>
                    <a:pt x="1129" y="493"/>
                  </a:lnTo>
                  <a:lnTo>
                    <a:pt x="1129" y="491"/>
                  </a:lnTo>
                  <a:lnTo>
                    <a:pt x="1125" y="491"/>
                  </a:lnTo>
                  <a:lnTo>
                    <a:pt x="1125" y="489"/>
                  </a:lnTo>
                  <a:lnTo>
                    <a:pt x="1123" y="489"/>
                  </a:lnTo>
                  <a:lnTo>
                    <a:pt x="1121" y="487"/>
                  </a:lnTo>
                  <a:lnTo>
                    <a:pt x="1119" y="487"/>
                  </a:lnTo>
                  <a:lnTo>
                    <a:pt x="1117" y="487"/>
                  </a:lnTo>
                  <a:lnTo>
                    <a:pt x="1115" y="487"/>
                  </a:lnTo>
                  <a:lnTo>
                    <a:pt x="1113" y="487"/>
                  </a:lnTo>
                  <a:lnTo>
                    <a:pt x="1111" y="487"/>
                  </a:lnTo>
                  <a:lnTo>
                    <a:pt x="1109" y="487"/>
                  </a:lnTo>
                  <a:lnTo>
                    <a:pt x="1107" y="487"/>
                  </a:lnTo>
                  <a:lnTo>
                    <a:pt x="1107" y="485"/>
                  </a:lnTo>
                  <a:lnTo>
                    <a:pt x="1107" y="483"/>
                  </a:lnTo>
                  <a:lnTo>
                    <a:pt x="1105" y="483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79"/>
                  </a:lnTo>
                  <a:lnTo>
                    <a:pt x="1103" y="479"/>
                  </a:lnTo>
                  <a:lnTo>
                    <a:pt x="1103" y="477"/>
                  </a:lnTo>
                  <a:lnTo>
                    <a:pt x="1101" y="477"/>
                  </a:lnTo>
                  <a:lnTo>
                    <a:pt x="1101" y="475"/>
                  </a:lnTo>
                  <a:lnTo>
                    <a:pt x="1099" y="475"/>
                  </a:lnTo>
                  <a:lnTo>
                    <a:pt x="1097" y="475"/>
                  </a:lnTo>
                  <a:lnTo>
                    <a:pt x="1095" y="475"/>
                  </a:lnTo>
                  <a:lnTo>
                    <a:pt x="1095" y="473"/>
                  </a:lnTo>
                  <a:lnTo>
                    <a:pt x="1093" y="473"/>
                  </a:lnTo>
                  <a:lnTo>
                    <a:pt x="1091" y="473"/>
                  </a:lnTo>
                  <a:lnTo>
                    <a:pt x="1089" y="473"/>
                  </a:lnTo>
                  <a:lnTo>
                    <a:pt x="1087" y="473"/>
                  </a:lnTo>
                  <a:lnTo>
                    <a:pt x="1087" y="475"/>
                  </a:lnTo>
                  <a:lnTo>
                    <a:pt x="1085" y="475"/>
                  </a:lnTo>
                  <a:lnTo>
                    <a:pt x="1085" y="477"/>
                  </a:lnTo>
                  <a:lnTo>
                    <a:pt x="1085" y="479"/>
                  </a:lnTo>
                  <a:lnTo>
                    <a:pt x="1083" y="479"/>
                  </a:lnTo>
                  <a:lnTo>
                    <a:pt x="1081" y="479"/>
                  </a:lnTo>
                  <a:lnTo>
                    <a:pt x="1081" y="481"/>
                  </a:lnTo>
                  <a:lnTo>
                    <a:pt x="1079" y="481"/>
                  </a:lnTo>
                  <a:lnTo>
                    <a:pt x="1079" y="479"/>
                  </a:lnTo>
                  <a:lnTo>
                    <a:pt x="1081" y="479"/>
                  </a:lnTo>
                  <a:lnTo>
                    <a:pt x="1079" y="479"/>
                  </a:lnTo>
                  <a:lnTo>
                    <a:pt x="1077" y="479"/>
                  </a:lnTo>
                  <a:lnTo>
                    <a:pt x="1073" y="479"/>
                  </a:lnTo>
                  <a:lnTo>
                    <a:pt x="1073" y="477"/>
                  </a:lnTo>
                  <a:lnTo>
                    <a:pt x="1077" y="477"/>
                  </a:lnTo>
                  <a:lnTo>
                    <a:pt x="1077" y="475"/>
                  </a:lnTo>
                  <a:lnTo>
                    <a:pt x="1077" y="473"/>
                  </a:lnTo>
                  <a:lnTo>
                    <a:pt x="1075" y="473"/>
                  </a:lnTo>
                  <a:lnTo>
                    <a:pt x="1073" y="473"/>
                  </a:lnTo>
                  <a:lnTo>
                    <a:pt x="1071" y="473"/>
                  </a:lnTo>
                  <a:lnTo>
                    <a:pt x="1069" y="473"/>
                  </a:lnTo>
                  <a:lnTo>
                    <a:pt x="1065" y="473"/>
                  </a:lnTo>
                  <a:lnTo>
                    <a:pt x="1063" y="475"/>
                  </a:lnTo>
                  <a:lnTo>
                    <a:pt x="1061" y="475"/>
                  </a:lnTo>
                  <a:lnTo>
                    <a:pt x="1059" y="477"/>
                  </a:lnTo>
                  <a:lnTo>
                    <a:pt x="1057" y="477"/>
                  </a:lnTo>
                  <a:lnTo>
                    <a:pt x="1057" y="479"/>
                  </a:lnTo>
                  <a:lnTo>
                    <a:pt x="1053" y="479"/>
                  </a:lnTo>
                  <a:lnTo>
                    <a:pt x="1051" y="479"/>
                  </a:lnTo>
                  <a:lnTo>
                    <a:pt x="1049" y="479"/>
                  </a:lnTo>
                  <a:lnTo>
                    <a:pt x="1045" y="479"/>
                  </a:lnTo>
                  <a:lnTo>
                    <a:pt x="1043" y="481"/>
                  </a:lnTo>
                  <a:lnTo>
                    <a:pt x="1041" y="481"/>
                  </a:lnTo>
                  <a:lnTo>
                    <a:pt x="1039" y="481"/>
                  </a:lnTo>
                  <a:lnTo>
                    <a:pt x="1033" y="481"/>
                  </a:lnTo>
                  <a:lnTo>
                    <a:pt x="1031" y="481"/>
                  </a:lnTo>
                  <a:lnTo>
                    <a:pt x="1029" y="481"/>
                  </a:lnTo>
                  <a:lnTo>
                    <a:pt x="1027" y="481"/>
                  </a:lnTo>
                  <a:lnTo>
                    <a:pt x="1027" y="481"/>
                  </a:lnTo>
                  <a:lnTo>
                    <a:pt x="1025" y="483"/>
                  </a:lnTo>
                  <a:lnTo>
                    <a:pt x="1023" y="483"/>
                  </a:lnTo>
                  <a:lnTo>
                    <a:pt x="1023" y="485"/>
                  </a:lnTo>
                  <a:lnTo>
                    <a:pt x="1021" y="485"/>
                  </a:lnTo>
                  <a:lnTo>
                    <a:pt x="1019" y="485"/>
                  </a:lnTo>
                  <a:lnTo>
                    <a:pt x="1021" y="487"/>
                  </a:lnTo>
                  <a:lnTo>
                    <a:pt x="1019" y="487"/>
                  </a:lnTo>
                  <a:lnTo>
                    <a:pt x="1017" y="491"/>
                  </a:lnTo>
                  <a:lnTo>
                    <a:pt x="1017" y="489"/>
                  </a:lnTo>
                  <a:lnTo>
                    <a:pt x="1015" y="493"/>
                  </a:lnTo>
                  <a:lnTo>
                    <a:pt x="1015" y="495"/>
                  </a:lnTo>
                  <a:lnTo>
                    <a:pt x="1015" y="497"/>
                  </a:lnTo>
                  <a:lnTo>
                    <a:pt x="1015" y="499"/>
                  </a:lnTo>
                  <a:lnTo>
                    <a:pt x="1015" y="501"/>
                  </a:lnTo>
                  <a:lnTo>
                    <a:pt x="1015" y="503"/>
                  </a:lnTo>
                  <a:lnTo>
                    <a:pt x="1017" y="505"/>
                  </a:lnTo>
                  <a:lnTo>
                    <a:pt x="1017" y="507"/>
                  </a:lnTo>
                  <a:lnTo>
                    <a:pt x="1015" y="509"/>
                  </a:lnTo>
                  <a:lnTo>
                    <a:pt x="1013" y="511"/>
                  </a:lnTo>
                  <a:lnTo>
                    <a:pt x="1011" y="511"/>
                  </a:lnTo>
                  <a:lnTo>
                    <a:pt x="1009" y="511"/>
                  </a:lnTo>
                  <a:lnTo>
                    <a:pt x="1009" y="513"/>
                  </a:lnTo>
                  <a:lnTo>
                    <a:pt x="1007" y="513"/>
                  </a:lnTo>
                  <a:lnTo>
                    <a:pt x="1005" y="513"/>
                  </a:lnTo>
                  <a:lnTo>
                    <a:pt x="1003" y="513"/>
                  </a:lnTo>
                  <a:lnTo>
                    <a:pt x="1003" y="515"/>
                  </a:lnTo>
                  <a:lnTo>
                    <a:pt x="1001" y="513"/>
                  </a:lnTo>
                  <a:lnTo>
                    <a:pt x="1001" y="515"/>
                  </a:lnTo>
                  <a:lnTo>
                    <a:pt x="999" y="515"/>
                  </a:lnTo>
                  <a:lnTo>
                    <a:pt x="999" y="513"/>
                  </a:lnTo>
                  <a:lnTo>
                    <a:pt x="999" y="515"/>
                  </a:lnTo>
                  <a:lnTo>
                    <a:pt x="997" y="513"/>
                  </a:lnTo>
                  <a:lnTo>
                    <a:pt x="997" y="511"/>
                  </a:lnTo>
                  <a:lnTo>
                    <a:pt x="995" y="511"/>
                  </a:lnTo>
                  <a:lnTo>
                    <a:pt x="993" y="511"/>
                  </a:lnTo>
                  <a:lnTo>
                    <a:pt x="991" y="511"/>
                  </a:lnTo>
                  <a:lnTo>
                    <a:pt x="989" y="513"/>
                  </a:lnTo>
                  <a:lnTo>
                    <a:pt x="987" y="513"/>
                  </a:lnTo>
                  <a:lnTo>
                    <a:pt x="987" y="515"/>
                  </a:lnTo>
                  <a:lnTo>
                    <a:pt x="987" y="513"/>
                  </a:lnTo>
                  <a:lnTo>
                    <a:pt x="987" y="511"/>
                  </a:lnTo>
                  <a:lnTo>
                    <a:pt x="985" y="509"/>
                  </a:lnTo>
                  <a:lnTo>
                    <a:pt x="983" y="507"/>
                  </a:lnTo>
                  <a:lnTo>
                    <a:pt x="985" y="507"/>
                  </a:lnTo>
                  <a:lnTo>
                    <a:pt x="983" y="507"/>
                  </a:lnTo>
                  <a:lnTo>
                    <a:pt x="983" y="505"/>
                  </a:lnTo>
                  <a:lnTo>
                    <a:pt x="981" y="505"/>
                  </a:lnTo>
                  <a:lnTo>
                    <a:pt x="981" y="503"/>
                  </a:lnTo>
                  <a:lnTo>
                    <a:pt x="979" y="503"/>
                  </a:lnTo>
                  <a:lnTo>
                    <a:pt x="979" y="503"/>
                  </a:lnTo>
                  <a:lnTo>
                    <a:pt x="979" y="501"/>
                  </a:lnTo>
                  <a:lnTo>
                    <a:pt x="977" y="501"/>
                  </a:lnTo>
                  <a:lnTo>
                    <a:pt x="975" y="501"/>
                  </a:lnTo>
                  <a:lnTo>
                    <a:pt x="973" y="501"/>
                  </a:lnTo>
                  <a:lnTo>
                    <a:pt x="971" y="501"/>
                  </a:lnTo>
                  <a:lnTo>
                    <a:pt x="969" y="501"/>
                  </a:lnTo>
                  <a:lnTo>
                    <a:pt x="965" y="501"/>
                  </a:lnTo>
                  <a:lnTo>
                    <a:pt x="965" y="503"/>
                  </a:lnTo>
                  <a:lnTo>
                    <a:pt x="955" y="503"/>
                  </a:lnTo>
                  <a:lnTo>
                    <a:pt x="949" y="511"/>
                  </a:lnTo>
                  <a:lnTo>
                    <a:pt x="945" y="517"/>
                  </a:lnTo>
                  <a:lnTo>
                    <a:pt x="945" y="515"/>
                  </a:lnTo>
                  <a:lnTo>
                    <a:pt x="945" y="517"/>
                  </a:lnTo>
                  <a:lnTo>
                    <a:pt x="943" y="517"/>
                  </a:lnTo>
                  <a:lnTo>
                    <a:pt x="945" y="511"/>
                  </a:lnTo>
                  <a:lnTo>
                    <a:pt x="941" y="509"/>
                  </a:lnTo>
                  <a:lnTo>
                    <a:pt x="939" y="511"/>
                  </a:lnTo>
                  <a:lnTo>
                    <a:pt x="937" y="509"/>
                  </a:lnTo>
                  <a:lnTo>
                    <a:pt x="937" y="511"/>
                  </a:lnTo>
                  <a:lnTo>
                    <a:pt x="935" y="513"/>
                  </a:lnTo>
                  <a:lnTo>
                    <a:pt x="937" y="513"/>
                  </a:lnTo>
                  <a:lnTo>
                    <a:pt x="937" y="515"/>
                  </a:lnTo>
                  <a:lnTo>
                    <a:pt x="935" y="513"/>
                  </a:lnTo>
                  <a:lnTo>
                    <a:pt x="933" y="515"/>
                  </a:lnTo>
                  <a:lnTo>
                    <a:pt x="935" y="517"/>
                  </a:lnTo>
                  <a:lnTo>
                    <a:pt x="933" y="517"/>
                  </a:lnTo>
                  <a:lnTo>
                    <a:pt x="935" y="519"/>
                  </a:lnTo>
                  <a:lnTo>
                    <a:pt x="937" y="519"/>
                  </a:lnTo>
                  <a:lnTo>
                    <a:pt x="939" y="519"/>
                  </a:lnTo>
                  <a:lnTo>
                    <a:pt x="943" y="519"/>
                  </a:lnTo>
                  <a:lnTo>
                    <a:pt x="943" y="521"/>
                  </a:lnTo>
                  <a:lnTo>
                    <a:pt x="939" y="521"/>
                  </a:lnTo>
                  <a:lnTo>
                    <a:pt x="937" y="521"/>
                  </a:lnTo>
                  <a:lnTo>
                    <a:pt x="935" y="521"/>
                  </a:lnTo>
                  <a:lnTo>
                    <a:pt x="931" y="519"/>
                  </a:lnTo>
                  <a:lnTo>
                    <a:pt x="931" y="519"/>
                  </a:lnTo>
                  <a:lnTo>
                    <a:pt x="931" y="521"/>
                  </a:lnTo>
                  <a:lnTo>
                    <a:pt x="927" y="523"/>
                  </a:lnTo>
                  <a:lnTo>
                    <a:pt x="925" y="525"/>
                  </a:lnTo>
                  <a:lnTo>
                    <a:pt x="925" y="527"/>
                  </a:lnTo>
                  <a:lnTo>
                    <a:pt x="927" y="527"/>
                  </a:lnTo>
                  <a:lnTo>
                    <a:pt x="941" y="527"/>
                  </a:lnTo>
                  <a:lnTo>
                    <a:pt x="937" y="527"/>
                  </a:lnTo>
                  <a:lnTo>
                    <a:pt x="937" y="529"/>
                  </a:lnTo>
                  <a:lnTo>
                    <a:pt x="923" y="529"/>
                  </a:lnTo>
                  <a:lnTo>
                    <a:pt x="921" y="531"/>
                  </a:lnTo>
                  <a:lnTo>
                    <a:pt x="921" y="533"/>
                  </a:lnTo>
                  <a:lnTo>
                    <a:pt x="923" y="535"/>
                  </a:lnTo>
                  <a:lnTo>
                    <a:pt x="921" y="535"/>
                  </a:lnTo>
                  <a:lnTo>
                    <a:pt x="923" y="537"/>
                  </a:lnTo>
                  <a:lnTo>
                    <a:pt x="923" y="539"/>
                  </a:lnTo>
                  <a:lnTo>
                    <a:pt x="925" y="541"/>
                  </a:lnTo>
                  <a:lnTo>
                    <a:pt x="925" y="543"/>
                  </a:lnTo>
                  <a:lnTo>
                    <a:pt x="923" y="543"/>
                  </a:lnTo>
                  <a:lnTo>
                    <a:pt x="923" y="545"/>
                  </a:lnTo>
                  <a:lnTo>
                    <a:pt x="923" y="547"/>
                  </a:lnTo>
                  <a:lnTo>
                    <a:pt x="921" y="547"/>
                  </a:lnTo>
                  <a:lnTo>
                    <a:pt x="921" y="549"/>
                  </a:lnTo>
                  <a:lnTo>
                    <a:pt x="919" y="549"/>
                  </a:lnTo>
                  <a:lnTo>
                    <a:pt x="919" y="551"/>
                  </a:lnTo>
                  <a:lnTo>
                    <a:pt x="917" y="551"/>
                  </a:lnTo>
                  <a:lnTo>
                    <a:pt x="917" y="553"/>
                  </a:lnTo>
                  <a:lnTo>
                    <a:pt x="915" y="553"/>
                  </a:lnTo>
                  <a:lnTo>
                    <a:pt x="913" y="553"/>
                  </a:lnTo>
                  <a:lnTo>
                    <a:pt x="913" y="555"/>
                  </a:lnTo>
                  <a:lnTo>
                    <a:pt x="911" y="555"/>
                  </a:lnTo>
                  <a:lnTo>
                    <a:pt x="909" y="555"/>
                  </a:lnTo>
                  <a:lnTo>
                    <a:pt x="907" y="555"/>
                  </a:lnTo>
                  <a:lnTo>
                    <a:pt x="905" y="555"/>
                  </a:lnTo>
                  <a:lnTo>
                    <a:pt x="903" y="555"/>
                  </a:lnTo>
                  <a:lnTo>
                    <a:pt x="903" y="553"/>
                  </a:lnTo>
                  <a:lnTo>
                    <a:pt x="901" y="553"/>
                  </a:lnTo>
                  <a:lnTo>
                    <a:pt x="901" y="551"/>
                  </a:lnTo>
                  <a:lnTo>
                    <a:pt x="899" y="551"/>
                  </a:lnTo>
                  <a:lnTo>
                    <a:pt x="897" y="551"/>
                  </a:lnTo>
                  <a:lnTo>
                    <a:pt x="895" y="551"/>
                  </a:lnTo>
                  <a:lnTo>
                    <a:pt x="893" y="551"/>
                  </a:lnTo>
                  <a:lnTo>
                    <a:pt x="893" y="549"/>
                  </a:lnTo>
                  <a:lnTo>
                    <a:pt x="891" y="545"/>
                  </a:lnTo>
                  <a:lnTo>
                    <a:pt x="889" y="541"/>
                  </a:lnTo>
                  <a:lnTo>
                    <a:pt x="887" y="539"/>
                  </a:lnTo>
                  <a:lnTo>
                    <a:pt x="887" y="537"/>
                  </a:lnTo>
                  <a:lnTo>
                    <a:pt x="885" y="537"/>
                  </a:lnTo>
                  <a:lnTo>
                    <a:pt x="885" y="535"/>
                  </a:lnTo>
                  <a:lnTo>
                    <a:pt x="885" y="533"/>
                  </a:lnTo>
                  <a:lnTo>
                    <a:pt x="887" y="531"/>
                  </a:lnTo>
                  <a:lnTo>
                    <a:pt x="887" y="529"/>
                  </a:lnTo>
                  <a:lnTo>
                    <a:pt x="887" y="527"/>
                  </a:lnTo>
                  <a:lnTo>
                    <a:pt x="889" y="527"/>
                  </a:lnTo>
                  <a:lnTo>
                    <a:pt x="889" y="527"/>
                  </a:lnTo>
                  <a:lnTo>
                    <a:pt x="891" y="527"/>
                  </a:lnTo>
                  <a:lnTo>
                    <a:pt x="891" y="525"/>
                  </a:lnTo>
                  <a:lnTo>
                    <a:pt x="889" y="525"/>
                  </a:lnTo>
                  <a:lnTo>
                    <a:pt x="889" y="523"/>
                  </a:lnTo>
                  <a:lnTo>
                    <a:pt x="889" y="521"/>
                  </a:lnTo>
                  <a:lnTo>
                    <a:pt x="887" y="523"/>
                  </a:lnTo>
                  <a:lnTo>
                    <a:pt x="885" y="523"/>
                  </a:lnTo>
                  <a:lnTo>
                    <a:pt x="883" y="523"/>
                  </a:lnTo>
                  <a:lnTo>
                    <a:pt x="883" y="525"/>
                  </a:lnTo>
                  <a:lnTo>
                    <a:pt x="883" y="527"/>
                  </a:lnTo>
                  <a:lnTo>
                    <a:pt x="883" y="527"/>
                  </a:lnTo>
                  <a:lnTo>
                    <a:pt x="883" y="529"/>
                  </a:lnTo>
                  <a:lnTo>
                    <a:pt x="883" y="531"/>
                  </a:lnTo>
                  <a:lnTo>
                    <a:pt x="883" y="533"/>
                  </a:lnTo>
                  <a:lnTo>
                    <a:pt x="883" y="535"/>
                  </a:lnTo>
                  <a:lnTo>
                    <a:pt x="883" y="537"/>
                  </a:lnTo>
                  <a:lnTo>
                    <a:pt x="883" y="539"/>
                  </a:lnTo>
                  <a:lnTo>
                    <a:pt x="881" y="541"/>
                  </a:lnTo>
                  <a:lnTo>
                    <a:pt x="881" y="543"/>
                  </a:lnTo>
                  <a:lnTo>
                    <a:pt x="881" y="545"/>
                  </a:lnTo>
                  <a:lnTo>
                    <a:pt x="881" y="549"/>
                  </a:lnTo>
                  <a:lnTo>
                    <a:pt x="881" y="551"/>
                  </a:lnTo>
                  <a:lnTo>
                    <a:pt x="879" y="551"/>
                  </a:lnTo>
                  <a:lnTo>
                    <a:pt x="879" y="553"/>
                  </a:lnTo>
                  <a:lnTo>
                    <a:pt x="879" y="555"/>
                  </a:lnTo>
                  <a:lnTo>
                    <a:pt x="881" y="555"/>
                  </a:lnTo>
                  <a:lnTo>
                    <a:pt x="881" y="557"/>
                  </a:lnTo>
                  <a:lnTo>
                    <a:pt x="881" y="559"/>
                  </a:lnTo>
                  <a:lnTo>
                    <a:pt x="881" y="561"/>
                  </a:lnTo>
                  <a:lnTo>
                    <a:pt x="881" y="563"/>
                  </a:lnTo>
                  <a:lnTo>
                    <a:pt x="881" y="565"/>
                  </a:lnTo>
                  <a:lnTo>
                    <a:pt x="881" y="567"/>
                  </a:lnTo>
                  <a:lnTo>
                    <a:pt x="881" y="569"/>
                  </a:lnTo>
                  <a:lnTo>
                    <a:pt x="879" y="571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5"/>
                  </a:lnTo>
                  <a:lnTo>
                    <a:pt x="875" y="575"/>
                  </a:lnTo>
                  <a:lnTo>
                    <a:pt x="875" y="573"/>
                  </a:lnTo>
                  <a:lnTo>
                    <a:pt x="873" y="573"/>
                  </a:lnTo>
                  <a:lnTo>
                    <a:pt x="871" y="573"/>
                  </a:lnTo>
                  <a:lnTo>
                    <a:pt x="871" y="575"/>
                  </a:lnTo>
                  <a:lnTo>
                    <a:pt x="869" y="575"/>
                  </a:lnTo>
                  <a:lnTo>
                    <a:pt x="869" y="573"/>
                  </a:lnTo>
                  <a:lnTo>
                    <a:pt x="867" y="573"/>
                  </a:lnTo>
                  <a:lnTo>
                    <a:pt x="867" y="571"/>
                  </a:lnTo>
                  <a:lnTo>
                    <a:pt x="865" y="571"/>
                  </a:lnTo>
                  <a:lnTo>
                    <a:pt x="863" y="571"/>
                  </a:lnTo>
                  <a:lnTo>
                    <a:pt x="861" y="571"/>
                  </a:lnTo>
                  <a:lnTo>
                    <a:pt x="859" y="569"/>
                  </a:lnTo>
                  <a:lnTo>
                    <a:pt x="859" y="567"/>
                  </a:lnTo>
                  <a:lnTo>
                    <a:pt x="859" y="565"/>
                  </a:lnTo>
                  <a:lnTo>
                    <a:pt x="859" y="563"/>
                  </a:lnTo>
                  <a:lnTo>
                    <a:pt x="859" y="561"/>
                  </a:lnTo>
                  <a:lnTo>
                    <a:pt x="857" y="561"/>
                  </a:lnTo>
                  <a:lnTo>
                    <a:pt x="857" y="559"/>
                  </a:lnTo>
                  <a:lnTo>
                    <a:pt x="857" y="557"/>
                  </a:lnTo>
                  <a:lnTo>
                    <a:pt x="855" y="557"/>
                  </a:lnTo>
                  <a:lnTo>
                    <a:pt x="855" y="555"/>
                  </a:lnTo>
                  <a:lnTo>
                    <a:pt x="855" y="553"/>
                  </a:lnTo>
                  <a:lnTo>
                    <a:pt x="857" y="551"/>
                  </a:lnTo>
                  <a:lnTo>
                    <a:pt x="857" y="549"/>
                  </a:lnTo>
                  <a:lnTo>
                    <a:pt x="859" y="547"/>
                  </a:lnTo>
                  <a:lnTo>
                    <a:pt x="859" y="545"/>
                  </a:lnTo>
                  <a:lnTo>
                    <a:pt x="861" y="545"/>
                  </a:lnTo>
                  <a:lnTo>
                    <a:pt x="861" y="543"/>
                  </a:lnTo>
                  <a:lnTo>
                    <a:pt x="863" y="541"/>
                  </a:lnTo>
                  <a:lnTo>
                    <a:pt x="863" y="539"/>
                  </a:lnTo>
                  <a:lnTo>
                    <a:pt x="863" y="537"/>
                  </a:lnTo>
                  <a:lnTo>
                    <a:pt x="865" y="537"/>
                  </a:lnTo>
                  <a:lnTo>
                    <a:pt x="865" y="535"/>
                  </a:lnTo>
                  <a:lnTo>
                    <a:pt x="865" y="533"/>
                  </a:lnTo>
                  <a:lnTo>
                    <a:pt x="867" y="533"/>
                  </a:lnTo>
                  <a:lnTo>
                    <a:pt x="867" y="531"/>
                  </a:lnTo>
                  <a:lnTo>
                    <a:pt x="867" y="529"/>
                  </a:lnTo>
                  <a:lnTo>
                    <a:pt x="867" y="527"/>
                  </a:lnTo>
                  <a:lnTo>
                    <a:pt x="865" y="527"/>
                  </a:lnTo>
                  <a:lnTo>
                    <a:pt x="865" y="527"/>
                  </a:lnTo>
                  <a:lnTo>
                    <a:pt x="865" y="525"/>
                  </a:lnTo>
                  <a:lnTo>
                    <a:pt x="865" y="523"/>
                  </a:lnTo>
                  <a:lnTo>
                    <a:pt x="863" y="521"/>
                  </a:lnTo>
                  <a:lnTo>
                    <a:pt x="863" y="519"/>
                  </a:lnTo>
                  <a:lnTo>
                    <a:pt x="865" y="519"/>
                  </a:lnTo>
                  <a:lnTo>
                    <a:pt x="865" y="517"/>
                  </a:lnTo>
                  <a:lnTo>
                    <a:pt x="867" y="517"/>
                  </a:lnTo>
                  <a:lnTo>
                    <a:pt x="869" y="515"/>
                  </a:lnTo>
                  <a:lnTo>
                    <a:pt x="869" y="513"/>
                  </a:lnTo>
                  <a:lnTo>
                    <a:pt x="869" y="511"/>
                  </a:lnTo>
                  <a:lnTo>
                    <a:pt x="869" y="509"/>
                  </a:lnTo>
                  <a:lnTo>
                    <a:pt x="867" y="509"/>
                  </a:lnTo>
                  <a:lnTo>
                    <a:pt x="867" y="507"/>
                  </a:lnTo>
                  <a:lnTo>
                    <a:pt x="865" y="505"/>
                  </a:lnTo>
                  <a:lnTo>
                    <a:pt x="863" y="505"/>
                  </a:lnTo>
                  <a:lnTo>
                    <a:pt x="861" y="503"/>
                  </a:lnTo>
                  <a:lnTo>
                    <a:pt x="859" y="503"/>
                  </a:lnTo>
                  <a:lnTo>
                    <a:pt x="857" y="503"/>
                  </a:lnTo>
                  <a:lnTo>
                    <a:pt x="857" y="501"/>
                  </a:lnTo>
                  <a:lnTo>
                    <a:pt x="855" y="501"/>
                  </a:lnTo>
                  <a:lnTo>
                    <a:pt x="853" y="501"/>
                  </a:lnTo>
                  <a:lnTo>
                    <a:pt x="851" y="501"/>
                  </a:lnTo>
                  <a:lnTo>
                    <a:pt x="849" y="499"/>
                  </a:lnTo>
                  <a:lnTo>
                    <a:pt x="847" y="499"/>
                  </a:lnTo>
                  <a:lnTo>
                    <a:pt x="845" y="499"/>
                  </a:lnTo>
                  <a:lnTo>
                    <a:pt x="843" y="499"/>
                  </a:lnTo>
                  <a:lnTo>
                    <a:pt x="841" y="501"/>
                  </a:lnTo>
                  <a:lnTo>
                    <a:pt x="839" y="501"/>
                  </a:lnTo>
                  <a:lnTo>
                    <a:pt x="837" y="501"/>
                  </a:lnTo>
                  <a:lnTo>
                    <a:pt x="835" y="501"/>
                  </a:lnTo>
                  <a:lnTo>
                    <a:pt x="835" y="503"/>
                  </a:lnTo>
                  <a:lnTo>
                    <a:pt x="835" y="503"/>
                  </a:lnTo>
                  <a:lnTo>
                    <a:pt x="833" y="505"/>
                  </a:lnTo>
                  <a:lnTo>
                    <a:pt x="831" y="507"/>
                  </a:lnTo>
                  <a:lnTo>
                    <a:pt x="831" y="509"/>
                  </a:lnTo>
                  <a:lnTo>
                    <a:pt x="831" y="511"/>
                  </a:lnTo>
                  <a:lnTo>
                    <a:pt x="831" y="513"/>
                  </a:lnTo>
                  <a:lnTo>
                    <a:pt x="831" y="515"/>
                  </a:lnTo>
                  <a:lnTo>
                    <a:pt x="831" y="517"/>
                  </a:lnTo>
                  <a:lnTo>
                    <a:pt x="833" y="517"/>
                  </a:lnTo>
                  <a:lnTo>
                    <a:pt x="833" y="519"/>
                  </a:lnTo>
                  <a:lnTo>
                    <a:pt x="833" y="521"/>
                  </a:lnTo>
                  <a:lnTo>
                    <a:pt x="833" y="523"/>
                  </a:lnTo>
                  <a:lnTo>
                    <a:pt x="831" y="525"/>
                  </a:lnTo>
                  <a:lnTo>
                    <a:pt x="831" y="527"/>
                  </a:lnTo>
                  <a:lnTo>
                    <a:pt x="829" y="527"/>
                  </a:lnTo>
                  <a:lnTo>
                    <a:pt x="827" y="527"/>
                  </a:lnTo>
                  <a:lnTo>
                    <a:pt x="827" y="527"/>
                  </a:lnTo>
                  <a:lnTo>
                    <a:pt x="825" y="527"/>
                  </a:lnTo>
                  <a:lnTo>
                    <a:pt x="823" y="529"/>
                  </a:lnTo>
                  <a:lnTo>
                    <a:pt x="823" y="531"/>
                  </a:lnTo>
                  <a:lnTo>
                    <a:pt x="821" y="533"/>
                  </a:lnTo>
                  <a:lnTo>
                    <a:pt x="821" y="535"/>
                  </a:lnTo>
                  <a:lnTo>
                    <a:pt x="819" y="535"/>
                  </a:lnTo>
                  <a:lnTo>
                    <a:pt x="819" y="537"/>
                  </a:lnTo>
                  <a:lnTo>
                    <a:pt x="819" y="539"/>
                  </a:lnTo>
                  <a:lnTo>
                    <a:pt x="819" y="541"/>
                  </a:lnTo>
                  <a:lnTo>
                    <a:pt x="817" y="541"/>
                  </a:lnTo>
                  <a:lnTo>
                    <a:pt x="817" y="543"/>
                  </a:lnTo>
                  <a:lnTo>
                    <a:pt x="815" y="543"/>
                  </a:lnTo>
                  <a:lnTo>
                    <a:pt x="813" y="543"/>
                  </a:lnTo>
                  <a:lnTo>
                    <a:pt x="813" y="541"/>
                  </a:lnTo>
                  <a:lnTo>
                    <a:pt x="811" y="541"/>
                  </a:lnTo>
                  <a:lnTo>
                    <a:pt x="811" y="539"/>
                  </a:lnTo>
                  <a:lnTo>
                    <a:pt x="811" y="537"/>
                  </a:lnTo>
                  <a:lnTo>
                    <a:pt x="811" y="535"/>
                  </a:lnTo>
                  <a:lnTo>
                    <a:pt x="811" y="533"/>
                  </a:lnTo>
                  <a:lnTo>
                    <a:pt x="811" y="531"/>
                  </a:lnTo>
                  <a:lnTo>
                    <a:pt x="809" y="531"/>
                  </a:lnTo>
                  <a:lnTo>
                    <a:pt x="809" y="529"/>
                  </a:lnTo>
                  <a:lnTo>
                    <a:pt x="807" y="527"/>
                  </a:lnTo>
                  <a:lnTo>
                    <a:pt x="807" y="527"/>
                  </a:lnTo>
                  <a:lnTo>
                    <a:pt x="807" y="525"/>
                  </a:lnTo>
                  <a:lnTo>
                    <a:pt x="807" y="523"/>
                  </a:lnTo>
                  <a:lnTo>
                    <a:pt x="805" y="523"/>
                  </a:lnTo>
                  <a:lnTo>
                    <a:pt x="805" y="521"/>
                  </a:lnTo>
                  <a:lnTo>
                    <a:pt x="805" y="519"/>
                  </a:lnTo>
                  <a:lnTo>
                    <a:pt x="803" y="519"/>
                  </a:lnTo>
                  <a:lnTo>
                    <a:pt x="803" y="517"/>
                  </a:lnTo>
                  <a:lnTo>
                    <a:pt x="803" y="515"/>
                  </a:lnTo>
                  <a:lnTo>
                    <a:pt x="801" y="513"/>
                  </a:lnTo>
                  <a:lnTo>
                    <a:pt x="801" y="511"/>
                  </a:lnTo>
                  <a:lnTo>
                    <a:pt x="799" y="509"/>
                  </a:lnTo>
                  <a:lnTo>
                    <a:pt x="799" y="507"/>
                  </a:lnTo>
                  <a:lnTo>
                    <a:pt x="799" y="505"/>
                  </a:lnTo>
                  <a:lnTo>
                    <a:pt x="797" y="505"/>
                  </a:lnTo>
                  <a:lnTo>
                    <a:pt x="795" y="503"/>
                  </a:lnTo>
                  <a:lnTo>
                    <a:pt x="791" y="503"/>
                  </a:lnTo>
                  <a:lnTo>
                    <a:pt x="787" y="503"/>
                  </a:lnTo>
                  <a:lnTo>
                    <a:pt x="781" y="503"/>
                  </a:lnTo>
                  <a:lnTo>
                    <a:pt x="771" y="503"/>
                  </a:lnTo>
                  <a:lnTo>
                    <a:pt x="767" y="505"/>
                  </a:lnTo>
                  <a:lnTo>
                    <a:pt x="765" y="505"/>
                  </a:lnTo>
                  <a:lnTo>
                    <a:pt x="763" y="505"/>
                  </a:lnTo>
                  <a:lnTo>
                    <a:pt x="761" y="505"/>
                  </a:lnTo>
                  <a:lnTo>
                    <a:pt x="757" y="505"/>
                  </a:lnTo>
                  <a:lnTo>
                    <a:pt x="753" y="505"/>
                  </a:lnTo>
                  <a:lnTo>
                    <a:pt x="747" y="505"/>
                  </a:lnTo>
                  <a:lnTo>
                    <a:pt x="745" y="505"/>
                  </a:lnTo>
                  <a:lnTo>
                    <a:pt x="743" y="505"/>
                  </a:lnTo>
                  <a:lnTo>
                    <a:pt x="741" y="503"/>
                  </a:lnTo>
                  <a:lnTo>
                    <a:pt x="739" y="503"/>
                  </a:lnTo>
                  <a:lnTo>
                    <a:pt x="739" y="501"/>
                  </a:lnTo>
                  <a:lnTo>
                    <a:pt x="739" y="499"/>
                  </a:lnTo>
                  <a:lnTo>
                    <a:pt x="739" y="495"/>
                  </a:lnTo>
                  <a:lnTo>
                    <a:pt x="739" y="491"/>
                  </a:lnTo>
                  <a:lnTo>
                    <a:pt x="739" y="489"/>
                  </a:lnTo>
                  <a:lnTo>
                    <a:pt x="739" y="489"/>
                  </a:lnTo>
                  <a:lnTo>
                    <a:pt x="743" y="489"/>
                  </a:lnTo>
                  <a:lnTo>
                    <a:pt x="745" y="489"/>
                  </a:lnTo>
                  <a:lnTo>
                    <a:pt x="747" y="489"/>
                  </a:lnTo>
                  <a:lnTo>
                    <a:pt x="755" y="489"/>
                  </a:lnTo>
                  <a:lnTo>
                    <a:pt x="759" y="489"/>
                  </a:lnTo>
                  <a:lnTo>
                    <a:pt x="763" y="489"/>
                  </a:lnTo>
                  <a:lnTo>
                    <a:pt x="769" y="489"/>
                  </a:lnTo>
                  <a:lnTo>
                    <a:pt x="773" y="487"/>
                  </a:lnTo>
                  <a:lnTo>
                    <a:pt x="775" y="487"/>
                  </a:lnTo>
                  <a:lnTo>
                    <a:pt x="775" y="485"/>
                  </a:lnTo>
                  <a:lnTo>
                    <a:pt x="775" y="483"/>
                  </a:lnTo>
                  <a:lnTo>
                    <a:pt x="777" y="483"/>
                  </a:lnTo>
                  <a:lnTo>
                    <a:pt x="779" y="483"/>
                  </a:lnTo>
                  <a:lnTo>
                    <a:pt x="781" y="483"/>
                  </a:lnTo>
                  <a:lnTo>
                    <a:pt x="783" y="483"/>
                  </a:lnTo>
                  <a:lnTo>
                    <a:pt x="785" y="483"/>
                  </a:lnTo>
                  <a:lnTo>
                    <a:pt x="787" y="483"/>
                  </a:lnTo>
                  <a:lnTo>
                    <a:pt x="787" y="483"/>
                  </a:lnTo>
                  <a:lnTo>
                    <a:pt x="789" y="483"/>
                  </a:lnTo>
                  <a:lnTo>
                    <a:pt x="791" y="483"/>
                  </a:lnTo>
                  <a:lnTo>
                    <a:pt x="793" y="483"/>
                  </a:lnTo>
                  <a:lnTo>
                    <a:pt x="795" y="483"/>
                  </a:lnTo>
                  <a:lnTo>
                    <a:pt x="795" y="481"/>
                  </a:lnTo>
                  <a:lnTo>
                    <a:pt x="793" y="481"/>
                  </a:lnTo>
                  <a:lnTo>
                    <a:pt x="793" y="481"/>
                  </a:lnTo>
                  <a:lnTo>
                    <a:pt x="791" y="481"/>
                  </a:lnTo>
                  <a:lnTo>
                    <a:pt x="789" y="479"/>
                  </a:lnTo>
                  <a:lnTo>
                    <a:pt x="787" y="479"/>
                  </a:lnTo>
                  <a:lnTo>
                    <a:pt x="787" y="477"/>
                  </a:lnTo>
                  <a:lnTo>
                    <a:pt x="783" y="479"/>
                  </a:lnTo>
                  <a:lnTo>
                    <a:pt x="781" y="479"/>
                  </a:lnTo>
                  <a:lnTo>
                    <a:pt x="781" y="481"/>
                  </a:lnTo>
                  <a:lnTo>
                    <a:pt x="779" y="481"/>
                  </a:lnTo>
                  <a:lnTo>
                    <a:pt x="779" y="479"/>
                  </a:lnTo>
                  <a:lnTo>
                    <a:pt x="781" y="479"/>
                  </a:lnTo>
                  <a:lnTo>
                    <a:pt x="783" y="477"/>
                  </a:lnTo>
                  <a:lnTo>
                    <a:pt x="785" y="475"/>
                  </a:lnTo>
                  <a:lnTo>
                    <a:pt x="785" y="473"/>
                  </a:lnTo>
                  <a:lnTo>
                    <a:pt x="787" y="473"/>
                  </a:lnTo>
                  <a:lnTo>
                    <a:pt x="787" y="471"/>
                  </a:lnTo>
                  <a:lnTo>
                    <a:pt x="787" y="467"/>
                  </a:lnTo>
                  <a:lnTo>
                    <a:pt x="787" y="465"/>
                  </a:lnTo>
                  <a:lnTo>
                    <a:pt x="787" y="463"/>
                  </a:lnTo>
                  <a:lnTo>
                    <a:pt x="787" y="461"/>
                  </a:lnTo>
                  <a:lnTo>
                    <a:pt x="787" y="459"/>
                  </a:lnTo>
                  <a:lnTo>
                    <a:pt x="785" y="455"/>
                  </a:lnTo>
                  <a:lnTo>
                    <a:pt x="783" y="453"/>
                  </a:lnTo>
                  <a:lnTo>
                    <a:pt x="781" y="451"/>
                  </a:lnTo>
                  <a:lnTo>
                    <a:pt x="781" y="449"/>
                  </a:lnTo>
                  <a:lnTo>
                    <a:pt x="779" y="447"/>
                  </a:lnTo>
                  <a:lnTo>
                    <a:pt x="777" y="445"/>
                  </a:lnTo>
                  <a:lnTo>
                    <a:pt x="775" y="443"/>
                  </a:lnTo>
                  <a:lnTo>
                    <a:pt x="773" y="443"/>
                  </a:lnTo>
                  <a:lnTo>
                    <a:pt x="771" y="441"/>
                  </a:lnTo>
                  <a:lnTo>
                    <a:pt x="769" y="441"/>
                  </a:lnTo>
                  <a:lnTo>
                    <a:pt x="767" y="441"/>
                  </a:lnTo>
                  <a:lnTo>
                    <a:pt x="765" y="441"/>
                  </a:lnTo>
                  <a:lnTo>
                    <a:pt x="763" y="441"/>
                  </a:lnTo>
                  <a:lnTo>
                    <a:pt x="761" y="441"/>
                  </a:lnTo>
                  <a:lnTo>
                    <a:pt x="761" y="439"/>
                  </a:lnTo>
                  <a:lnTo>
                    <a:pt x="759" y="439"/>
                  </a:lnTo>
                  <a:lnTo>
                    <a:pt x="757" y="437"/>
                  </a:lnTo>
                  <a:lnTo>
                    <a:pt x="755" y="437"/>
                  </a:lnTo>
                  <a:lnTo>
                    <a:pt x="753" y="439"/>
                  </a:lnTo>
                  <a:lnTo>
                    <a:pt x="751" y="439"/>
                  </a:lnTo>
                  <a:lnTo>
                    <a:pt x="751" y="437"/>
                  </a:lnTo>
                  <a:lnTo>
                    <a:pt x="749" y="437"/>
                  </a:lnTo>
                  <a:lnTo>
                    <a:pt x="747" y="437"/>
                  </a:lnTo>
                  <a:lnTo>
                    <a:pt x="743" y="435"/>
                  </a:lnTo>
                  <a:lnTo>
                    <a:pt x="741" y="435"/>
                  </a:lnTo>
                  <a:lnTo>
                    <a:pt x="739" y="435"/>
                  </a:lnTo>
                  <a:lnTo>
                    <a:pt x="739" y="435"/>
                  </a:lnTo>
                  <a:lnTo>
                    <a:pt x="737" y="435"/>
                  </a:lnTo>
                  <a:lnTo>
                    <a:pt x="735" y="435"/>
                  </a:lnTo>
                  <a:lnTo>
                    <a:pt x="735" y="437"/>
                  </a:lnTo>
                  <a:lnTo>
                    <a:pt x="733" y="437"/>
                  </a:lnTo>
                  <a:lnTo>
                    <a:pt x="733" y="439"/>
                  </a:lnTo>
                  <a:lnTo>
                    <a:pt x="733" y="441"/>
                  </a:lnTo>
                  <a:lnTo>
                    <a:pt x="731" y="443"/>
                  </a:lnTo>
                  <a:lnTo>
                    <a:pt x="729" y="443"/>
                  </a:lnTo>
                  <a:lnTo>
                    <a:pt x="729" y="441"/>
                  </a:lnTo>
                  <a:lnTo>
                    <a:pt x="727" y="441"/>
                  </a:lnTo>
                  <a:lnTo>
                    <a:pt x="727" y="439"/>
                  </a:lnTo>
                  <a:lnTo>
                    <a:pt x="727" y="437"/>
                  </a:lnTo>
                  <a:lnTo>
                    <a:pt x="729" y="437"/>
                  </a:lnTo>
                  <a:lnTo>
                    <a:pt x="729" y="435"/>
                  </a:lnTo>
                  <a:lnTo>
                    <a:pt x="729" y="433"/>
                  </a:lnTo>
                  <a:lnTo>
                    <a:pt x="729" y="433"/>
                  </a:lnTo>
                  <a:lnTo>
                    <a:pt x="729" y="431"/>
                  </a:lnTo>
                  <a:lnTo>
                    <a:pt x="727" y="429"/>
                  </a:lnTo>
                  <a:lnTo>
                    <a:pt x="729" y="429"/>
                  </a:lnTo>
                  <a:lnTo>
                    <a:pt x="729" y="427"/>
                  </a:lnTo>
                  <a:lnTo>
                    <a:pt x="729" y="425"/>
                  </a:lnTo>
                  <a:lnTo>
                    <a:pt x="727" y="423"/>
                  </a:lnTo>
                  <a:lnTo>
                    <a:pt x="727" y="421"/>
                  </a:lnTo>
                  <a:lnTo>
                    <a:pt x="725" y="421"/>
                  </a:lnTo>
                  <a:lnTo>
                    <a:pt x="723" y="419"/>
                  </a:lnTo>
                  <a:lnTo>
                    <a:pt x="721" y="419"/>
                  </a:lnTo>
                  <a:lnTo>
                    <a:pt x="721" y="417"/>
                  </a:lnTo>
                  <a:lnTo>
                    <a:pt x="719" y="415"/>
                  </a:lnTo>
                  <a:lnTo>
                    <a:pt x="717" y="415"/>
                  </a:lnTo>
                  <a:lnTo>
                    <a:pt x="715" y="415"/>
                  </a:lnTo>
                  <a:lnTo>
                    <a:pt x="715" y="413"/>
                  </a:lnTo>
                  <a:lnTo>
                    <a:pt x="713" y="413"/>
                  </a:lnTo>
                  <a:lnTo>
                    <a:pt x="713" y="411"/>
                  </a:lnTo>
                  <a:lnTo>
                    <a:pt x="711" y="411"/>
                  </a:lnTo>
                  <a:lnTo>
                    <a:pt x="709" y="411"/>
                  </a:lnTo>
                  <a:lnTo>
                    <a:pt x="707" y="409"/>
                  </a:lnTo>
                  <a:lnTo>
                    <a:pt x="705" y="409"/>
                  </a:lnTo>
                  <a:lnTo>
                    <a:pt x="703" y="409"/>
                  </a:lnTo>
                  <a:lnTo>
                    <a:pt x="701" y="409"/>
                  </a:lnTo>
                  <a:lnTo>
                    <a:pt x="701" y="407"/>
                  </a:lnTo>
                  <a:lnTo>
                    <a:pt x="699" y="407"/>
                  </a:lnTo>
                  <a:lnTo>
                    <a:pt x="697" y="407"/>
                  </a:lnTo>
                  <a:lnTo>
                    <a:pt x="695" y="407"/>
                  </a:lnTo>
                  <a:lnTo>
                    <a:pt x="693" y="405"/>
                  </a:lnTo>
                  <a:lnTo>
                    <a:pt x="693" y="407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91" y="405"/>
                  </a:lnTo>
                  <a:lnTo>
                    <a:pt x="689" y="405"/>
                  </a:lnTo>
                  <a:lnTo>
                    <a:pt x="687" y="405"/>
                  </a:lnTo>
                  <a:lnTo>
                    <a:pt x="685" y="405"/>
                  </a:lnTo>
                  <a:lnTo>
                    <a:pt x="683" y="405"/>
                  </a:lnTo>
                  <a:lnTo>
                    <a:pt x="679" y="405"/>
                  </a:lnTo>
                  <a:lnTo>
                    <a:pt x="677" y="405"/>
                  </a:lnTo>
                  <a:lnTo>
                    <a:pt x="675" y="403"/>
                  </a:lnTo>
                  <a:lnTo>
                    <a:pt x="673" y="403"/>
                  </a:lnTo>
                  <a:lnTo>
                    <a:pt x="671" y="403"/>
                  </a:lnTo>
                  <a:lnTo>
                    <a:pt x="671" y="401"/>
                  </a:lnTo>
                  <a:lnTo>
                    <a:pt x="669" y="401"/>
                  </a:lnTo>
                  <a:lnTo>
                    <a:pt x="667" y="401"/>
                  </a:lnTo>
                  <a:lnTo>
                    <a:pt x="667" y="403"/>
                  </a:lnTo>
                  <a:lnTo>
                    <a:pt x="665" y="403"/>
                  </a:lnTo>
                  <a:lnTo>
                    <a:pt x="663" y="405"/>
                  </a:lnTo>
                  <a:lnTo>
                    <a:pt x="663" y="407"/>
                  </a:lnTo>
                  <a:lnTo>
                    <a:pt x="661" y="407"/>
                  </a:lnTo>
                  <a:lnTo>
                    <a:pt x="661" y="409"/>
                  </a:lnTo>
                  <a:lnTo>
                    <a:pt x="661" y="411"/>
                  </a:lnTo>
                  <a:lnTo>
                    <a:pt x="659" y="411"/>
                  </a:lnTo>
                  <a:lnTo>
                    <a:pt x="659" y="413"/>
                  </a:lnTo>
                  <a:lnTo>
                    <a:pt x="657" y="413"/>
                  </a:lnTo>
                  <a:lnTo>
                    <a:pt x="655" y="415"/>
                  </a:lnTo>
                  <a:lnTo>
                    <a:pt x="653" y="417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3"/>
                  </a:lnTo>
                  <a:lnTo>
                    <a:pt x="645" y="425"/>
                  </a:lnTo>
                  <a:lnTo>
                    <a:pt x="645" y="427"/>
                  </a:lnTo>
                  <a:lnTo>
                    <a:pt x="643" y="427"/>
                  </a:lnTo>
                  <a:lnTo>
                    <a:pt x="643" y="427"/>
                  </a:lnTo>
                  <a:lnTo>
                    <a:pt x="643" y="427"/>
                  </a:lnTo>
                  <a:lnTo>
                    <a:pt x="643" y="429"/>
                  </a:lnTo>
                  <a:lnTo>
                    <a:pt x="643" y="429"/>
                  </a:lnTo>
                  <a:lnTo>
                    <a:pt x="641" y="429"/>
                  </a:lnTo>
                  <a:lnTo>
                    <a:pt x="639" y="429"/>
                  </a:lnTo>
                  <a:lnTo>
                    <a:pt x="637" y="429"/>
                  </a:lnTo>
                  <a:lnTo>
                    <a:pt x="635" y="431"/>
                  </a:lnTo>
                  <a:lnTo>
                    <a:pt x="635" y="433"/>
                  </a:lnTo>
                  <a:lnTo>
                    <a:pt x="635" y="431"/>
                  </a:lnTo>
                  <a:lnTo>
                    <a:pt x="637" y="431"/>
                  </a:lnTo>
                  <a:lnTo>
                    <a:pt x="635" y="433"/>
                  </a:lnTo>
                  <a:lnTo>
                    <a:pt x="633" y="433"/>
                  </a:lnTo>
                  <a:lnTo>
                    <a:pt x="633" y="433"/>
                  </a:lnTo>
                  <a:lnTo>
                    <a:pt x="631" y="433"/>
                  </a:lnTo>
                  <a:lnTo>
                    <a:pt x="631" y="435"/>
                  </a:lnTo>
                  <a:lnTo>
                    <a:pt x="631" y="437"/>
                  </a:lnTo>
                  <a:lnTo>
                    <a:pt x="629" y="437"/>
                  </a:lnTo>
                  <a:lnTo>
                    <a:pt x="629" y="435"/>
                  </a:lnTo>
                  <a:lnTo>
                    <a:pt x="629" y="437"/>
                  </a:lnTo>
                  <a:lnTo>
                    <a:pt x="627" y="437"/>
                  </a:lnTo>
                  <a:lnTo>
                    <a:pt x="625" y="437"/>
                  </a:lnTo>
                  <a:lnTo>
                    <a:pt x="625" y="435"/>
                  </a:lnTo>
                  <a:lnTo>
                    <a:pt x="623" y="435"/>
                  </a:lnTo>
                  <a:lnTo>
                    <a:pt x="621" y="435"/>
                  </a:lnTo>
                  <a:lnTo>
                    <a:pt x="619" y="435"/>
                  </a:lnTo>
                  <a:lnTo>
                    <a:pt x="617" y="435"/>
                  </a:lnTo>
                  <a:lnTo>
                    <a:pt x="617" y="437"/>
                  </a:lnTo>
                  <a:lnTo>
                    <a:pt x="613" y="437"/>
                  </a:lnTo>
                  <a:lnTo>
                    <a:pt x="613" y="439"/>
                  </a:lnTo>
                  <a:lnTo>
                    <a:pt x="611" y="439"/>
                  </a:lnTo>
                  <a:lnTo>
                    <a:pt x="609" y="439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7" y="443"/>
                  </a:lnTo>
                  <a:lnTo>
                    <a:pt x="605" y="443"/>
                  </a:lnTo>
                  <a:lnTo>
                    <a:pt x="603" y="443"/>
                  </a:lnTo>
                  <a:lnTo>
                    <a:pt x="603" y="441"/>
                  </a:lnTo>
                  <a:lnTo>
                    <a:pt x="601" y="441"/>
                  </a:lnTo>
                  <a:lnTo>
                    <a:pt x="599" y="441"/>
                  </a:lnTo>
                  <a:lnTo>
                    <a:pt x="599" y="443"/>
                  </a:lnTo>
                  <a:lnTo>
                    <a:pt x="597" y="441"/>
                  </a:lnTo>
                  <a:lnTo>
                    <a:pt x="595" y="441"/>
                  </a:lnTo>
                  <a:lnTo>
                    <a:pt x="595" y="441"/>
                  </a:lnTo>
                  <a:lnTo>
                    <a:pt x="593" y="443"/>
                  </a:lnTo>
                  <a:lnTo>
                    <a:pt x="591" y="443"/>
                  </a:lnTo>
                  <a:lnTo>
                    <a:pt x="591" y="445"/>
                  </a:lnTo>
                  <a:lnTo>
                    <a:pt x="589" y="447"/>
                  </a:lnTo>
                  <a:lnTo>
                    <a:pt x="587" y="447"/>
                  </a:lnTo>
                  <a:lnTo>
                    <a:pt x="585" y="447"/>
                  </a:lnTo>
                  <a:lnTo>
                    <a:pt x="583" y="449"/>
                  </a:lnTo>
                  <a:lnTo>
                    <a:pt x="583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79" y="449"/>
                  </a:lnTo>
                  <a:lnTo>
                    <a:pt x="577" y="449"/>
                  </a:lnTo>
                  <a:lnTo>
                    <a:pt x="577" y="451"/>
                  </a:lnTo>
                  <a:lnTo>
                    <a:pt x="575" y="451"/>
                  </a:lnTo>
                  <a:lnTo>
                    <a:pt x="575" y="453"/>
                  </a:lnTo>
                  <a:lnTo>
                    <a:pt x="573" y="453"/>
                  </a:lnTo>
                  <a:lnTo>
                    <a:pt x="573" y="455"/>
                  </a:lnTo>
                  <a:lnTo>
                    <a:pt x="573" y="457"/>
                  </a:lnTo>
                  <a:lnTo>
                    <a:pt x="571" y="459"/>
                  </a:lnTo>
                  <a:lnTo>
                    <a:pt x="569" y="459"/>
                  </a:lnTo>
                  <a:lnTo>
                    <a:pt x="569" y="461"/>
                  </a:lnTo>
                  <a:lnTo>
                    <a:pt x="569" y="459"/>
                  </a:lnTo>
                  <a:lnTo>
                    <a:pt x="569" y="461"/>
                  </a:lnTo>
                  <a:lnTo>
                    <a:pt x="567" y="461"/>
                  </a:lnTo>
                  <a:lnTo>
                    <a:pt x="565" y="461"/>
                  </a:lnTo>
                  <a:lnTo>
                    <a:pt x="563" y="461"/>
                  </a:lnTo>
                  <a:lnTo>
                    <a:pt x="563" y="459"/>
                  </a:lnTo>
                  <a:lnTo>
                    <a:pt x="561" y="459"/>
                  </a:lnTo>
                  <a:lnTo>
                    <a:pt x="559" y="459"/>
                  </a:lnTo>
                  <a:lnTo>
                    <a:pt x="559" y="457"/>
                  </a:lnTo>
                  <a:lnTo>
                    <a:pt x="557" y="457"/>
                  </a:lnTo>
                  <a:lnTo>
                    <a:pt x="557" y="455"/>
                  </a:lnTo>
                  <a:lnTo>
                    <a:pt x="555" y="455"/>
                  </a:lnTo>
                  <a:lnTo>
                    <a:pt x="555" y="453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3" y="449"/>
                  </a:lnTo>
                  <a:lnTo>
                    <a:pt x="553" y="447"/>
                  </a:lnTo>
                  <a:lnTo>
                    <a:pt x="553" y="445"/>
                  </a:lnTo>
                  <a:lnTo>
                    <a:pt x="551" y="445"/>
                  </a:lnTo>
                  <a:lnTo>
                    <a:pt x="549" y="441"/>
                  </a:lnTo>
                  <a:lnTo>
                    <a:pt x="547" y="441"/>
                  </a:lnTo>
                  <a:lnTo>
                    <a:pt x="545" y="441"/>
                  </a:lnTo>
                  <a:lnTo>
                    <a:pt x="545" y="439"/>
                  </a:lnTo>
                  <a:lnTo>
                    <a:pt x="545" y="439"/>
                  </a:lnTo>
                  <a:lnTo>
                    <a:pt x="543" y="439"/>
                  </a:lnTo>
                  <a:lnTo>
                    <a:pt x="541" y="439"/>
                  </a:lnTo>
                  <a:lnTo>
                    <a:pt x="541" y="441"/>
                  </a:lnTo>
                  <a:lnTo>
                    <a:pt x="539" y="441"/>
                  </a:lnTo>
                  <a:lnTo>
                    <a:pt x="539" y="443"/>
                  </a:lnTo>
                  <a:lnTo>
                    <a:pt x="537" y="445"/>
                  </a:lnTo>
                  <a:lnTo>
                    <a:pt x="537" y="447"/>
                  </a:lnTo>
                  <a:lnTo>
                    <a:pt x="535" y="447"/>
                  </a:lnTo>
                  <a:lnTo>
                    <a:pt x="535" y="449"/>
                  </a:lnTo>
                  <a:lnTo>
                    <a:pt x="535" y="451"/>
                  </a:lnTo>
                  <a:lnTo>
                    <a:pt x="533" y="451"/>
                  </a:lnTo>
                  <a:lnTo>
                    <a:pt x="531" y="451"/>
                  </a:lnTo>
                  <a:lnTo>
                    <a:pt x="529" y="451"/>
                  </a:lnTo>
                  <a:lnTo>
                    <a:pt x="527" y="453"/>
                  </a:lnTo>
                  <a:lnTo>
                    <a:pt x="527" y="451"/>
                  </a:lnTo>
                  <a:lnTo>
                    <a:pt x="525" y="451"/>
                  </a:lnTo>
                  <a:lnTo>
                    <a:pt x="525" y="449"/>
                  </a:lnTo>
                  <a:lnTo>
                    <a:pt x="523" y="449"/>
                  </a:lnTo>
                  <a:lnTo>
                    <a:pt x="521" y="449"/>
                  </a:lnTo>
                  <a:lnTo>
                    <a:pt x="519" y="451"/>
                  </a:lnTo>
                  <a:lnTo>
                    <a:pt x="517" y="451"/>
                  </a:lnTo>
                  <a:lnTo>
                    <a:pt x="515" y="449"/>
                  </a:lnTo>
                  <a:lnTo>
                    <a:pt x="513" y="449"/>
                  </a:lnTo>
                  <a:lnTo>
                    <a:pt x="511" y="449"/>
                  </a:lnTo>
                  <a:lnTo>
                    <a:pt x="509" y="447"/>
                  </a:lnTo>
                  <a:lnTo>
                    <a:pt x="507" y="447"/>
                  </a:lnTo>
                  <a:lnTo>
                    <a:pt x="505" y="447"/>
                  </a:lnTo>
                  <a:lnTo>
                    <a:pt x="505" y="449"/>
                  </a:lnTo>
                  <a:lnTo>
                    <a:pt x="503" y="449"/>
                  </a:lnTo>
                  <a:lnTo>
                    <a:pt x="501" y="451"/>
                  </a:lnTo>
                  <a:lnTo>
                    <a:pt x="499" y="453"/>
                  </a:lnTo>
                  <a:lnTo>
                    <a:pt x="499" y="455"/>
                  </a:lnTo>
                  <a:lnTo>
                    <a:pt x="499" y="457"/>
                  </a:lnTo>
                  <a:lnTo>
                    <a:pt x="499" y="459"/>
                  </a:lnTo>
                  <a:lnTo>
                    <a:pt x="499" y="461"/>
                  </a:lnTo>
                  <a:lnTo>
                    <a:pt x="499" y="463"/>
                  </a:lnTo>
                  <a:lnTo>
                    <a:pt x="499" y="465"/>
                  </a:lnTo>
                  <a:lnTo>
                    <a:pt x="497" y="465"/>
                  </a:lnTo>
                  <a:lnTo>
                    <a:pt x="497" y="467"/>
                  </a:lnTo>
                  <a:lnTo>
                    <a:pt x="497" y="467"/>
                  </a:lnTo>
                  <a:lnTo>
                    <a:pt x="495" y="467"/>
                  </a:lnTo>
                  <a:lnTo>
                    <a:pt x="493" y="467"/>
                  </a:lnTo>
                  <a:lnTo>
                    <a:pt x="491" y="469"/>
                  </a:lnTo>
                  <a:lnTo>
                    <a:pt x="489" y="467"/>
                  </a:lnTo>
                  <a:lnTo>
                    <a:pt x="487" y="467"/>
                  </a:lnTo>
                  <a:lnTo>
                    <a:pt x="485" y="467"/>
                  </a:lnTo>
                  <a:lnTo>
                    <a:pt x="483" y="467"/>
                  </a:lnTo>
                  <a:lnTo>
                    <a:pt x="481" y="467"/>
                  </a:lnTo>
                  <a:lnTo>
                    <a:pt x="479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5" y="469"/>
                  </a:lnTo>
                  <a:lnTo>
                    <a:pt x="473" y="469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7" y="465"/>
                  </a:lnTo>
                  <a:lnTo>
                    <a:pt x="464" y="465"/>
                  </a:lnTo>
                  <a:lnTo>
                    <a:pt x="464" y="463"/>
                  </a:lnTo>
                  <a:lnTo>
                    <a:pt x="462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8" y="461"/>
                  </a:lnTo>
                  <a:lnTo>
                    <a:pt x="456" y="461"/>
                  </a:lnTo>
                  <a:lnTo>
                    <a:pt x="456" y="459"/>
                  </a:lnTo>
                  <a:lnTo>
                    <a:pt x="454" y="459"/>
                  </a:lnTo>
                  <a:lnTo>
                    <a:pt x="454" y="457"/>
                  </a:lnTo>
                  <a:lnTo>
                    <a:pt x="452" y="457"/>
                  </a:lnTo>
                  <a:lnTo>
                    <a:pt x="452" y="455"/>
                  </a:lnTo>
                  <a:lnTo>
                    <a:pt x="450" y="453"/>
                  </a:lnTo>
                  <a:lnTo>
                    <a:pt x="450" y="451"/>
                  </a:lnTo>
                  <a:lnTo>
                    <a:pt x="448" y="449"/>
                  </a:lnTo>
                  <a:lnTo>
                    <a:pt x="448" y="447"/>
                  </a:lnTo>
                  <a:lnTo>
                    <a:pt x="448" y="445"/>
                  </a:lnTo>
                  <a:lnTo>
                    <a:pt x="448" y="443"/>
                  </a:lnTo>
                  <a:lnTo>
                    <a:pt x="448" y="441"/>
                  </a:lnTo>
                  <a:lnTo>
                    <a:pt x="446" y="441"/>
                  </a:lnTo>
                  <a:lnTo>
                    <a:pt x="446" y="439"/>
                  </a:lnTo>
                  <a:lnTo>
                    <a:pt x="444" y="439"/>
                  </a:lnTo>
                  <a:lnTo>
                    <a:pt x="444" y="437"/>
                  </a:lnTo>
                  <a:lnTo>
                    <a:pt x="442" y="437"/>
                  </a:lnTo>
                  <a:lnTo>
                    <a:pt x="442" y="435"/>
                  </a:lnTo>
                  <a:lnTo>
                    <a:pt x="440" y="435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4" y="435"/>
                  </a:lnTo>
                  <a:lnTo>
                    <a:pt x="432" y="435"/>
                  </a:lnTo>
                  <a:lnTo>
                    <a:pt x="430" y="433"/>
                  </a:lnTo>
                  <a:lnTo>
                    <a:pt x="428" y="433"/>
                  </a:lnTo>
                  <a:lnTo>
                    <a:pt x="428" y="435"/>
                  </a:lnTo>
                  <a:lnTo>
                    <a:pt x="426" y="435"/>
                  </a:lnTo>
                  <a:lnTo>
                    <a:pt x="424" y="435"/>
                  </a:lnTo>
                  <a:lnTo>
                    <a:pt x="424" y="433"/>
                  </a:lnTo>
                  <a:lnTo>
                    <a:pt x="422" y="433"/>
                  </a:lnTo>
                  <a:lnTo>
                    <a:pt x="420" y="433"/>
                  </a:lnTo>
                  <a:lnTo>
                    <a:pt x="420" y="433"/>
                  </a:lnTo>
                  <a:lnTo>
                    <a:pt x="422" y="433"/>
                  </a:lnTo>
                  <a:lnTo>
                    <a:pt x="420" y="433"/>
                  </a:lnTo>
                  <a:lnTo>
                    <a:pt x="418" y="431"/>
                  </a:lnTo>
                  <a:lnTo>
                    <a:pt x="418" y="429"/>
                  </a:lnTo>
                  <a:lnTo>
                    <a:pt x="416" y="429"/>
                  </a:lnTo>
                  <a:lnTo>
                    <a:pt x="414" y="429"/>
                  </a:lnTo>
                  <a:lnTo>
                    <a:pt x="414" y="427"/>
                  </a:lnTo>
                  <a:lnTo>
                    <a:pt x="412" y="427"/>
                  </a:lnTo>
                  <a:lnTo>
                    <a:pt x="412" y="425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10" y="425"/>
                  </a:lnTo>
                  <a:lnTo>
                    <a:pt x="408" y="423"/>
                  </a:lnTo>
                  <a:lnTo>
                    <a:pt x="408" y="421"/>
                  </a:lnTo>
                  <a:lnTo>
                    <a:pt x="406" y="423"/>
                  </a:lnTo>
                  <a:lnTo>
                    <a:pt x="404" y="423"/>
                  </a:lnTo>
                  <a:lnTo>
                    <a:pt x="402" y="423"/>
                  </a:lnTo>
                  <a:lnTo>
                    <a:pt x="402" y="421"/>
                  </a:lnTo>
                  <a:lnTo>
                    <a:pt x="400" y="421"/>
                  </a:lnTo>
                  <a:lnTo>
                    <a:pt x="400" y="419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5"/>
                  </a:lnTo>
                  <a:lnTo>
                    <a:pt x="398" y="415"/>
                  </a:lnTo>
                  <a:lnTo>
                    <a:pt x="398" y="413"/>
                  </a:lnTo>
                  <a:lnTo>
                    <a:pt x="396" y="413"/>
                  </a:lnTo>
                  <a:lnTo>
                    <a:pt x="394" y="411"/>
                  </a:lnTo>
                  <a:lnTo>
                    <a:pt x="392" y="409"/>
                  </a:lnTo>
                  <a:lnTo>
                    <a:pt x="392" y="407"/>
                  </a:lnTo>
                  <a:lnTo>
                    <a:pt x="390" y="407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7"/>
                  </a:lnTo>
                  <a:lnTo>
                    <a:pt x="386" y="407"/>
                  </a:lnTo>
                  <a:lnTo>
                    <a:pt x="386" y="405"/>
                  </a:lnTo>
                  <a:lnTo>
                    <a:pt x="386" y="403"/>
                  </a:lnTo>
                  <a:lnTo>
                    <a:pt x="384" y="403"/>
                  </a:lnTo>
                  <a:lnTo>
                    <a:pt x="382" y="403"/>
                  </a:lnTo>
                  <a:lnTo>
                    <a:pt x="380" y="403"/>
                  </a:lnTo>
                  <a:lnTo>
                    <a:pt x="380" y="401"/>
                  </a:lnTo>
                  <a:lnTo>
                    <a:pt x="382" y="401"/>
                  </a:lnTo>
                  <a:lnTo>
                    <a:pt x="384" y="401"/>
                  </a:lnTo>
                  <a:lnTo>
                    <a:pt x="384" y="399"/>
                  </a:lnTo>
                  <a:lnTo>
                    <a:pt x="384" y="397"/>
                  </a:lnTo>
                  <a:lnTo>
                    <a:pt x="382" y="395"/>
                  </a:lnTo>
                  <a:lnTo>
                    <a:pt x="380" y="395"/>
                  </a:lnTo>
                  <a:lnTo>
                    <a:pt x="378" y="395"/>
                  </a:lnTo>
                  <a:lnTo>
                    <a:pt x="376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2" y="395"/>
                  </a:lnTo>
                  <a:lnTo>
                    <a:pt x="374" y="395"/>
                  </a:lnTo>
                  <a:lnTo>
                    <a:pt x="374" y="393"/>
                  </a:lnTo>
                  <a:lnTo>
                    <a:pt x="376" y="391"/>
                  </a:lnTo>
                  <a:lnTo>
                    <a:pt x="374" y="387"/>
                  </a:lnTo>
                  <a:lnTo>
                    <a:pt x="374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3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0" y="381"/>
                  </a:lnTo>
                  <a:lnTo>
                    <a:pt x="380" y="383"/>
                  </a:lnTo>
                  <a:lnTo>
                    <a:pt x="380" y="385"/>
                  </a:lnTo>
                  <a:lnTo>
                    <a:pt x="378" y="385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2" y="383"/>
                  </a:lnTo>
                  <a:lnTo>
                    <a:pt x="384" y="383"/>
                  </a:lnTo>
                  <a:lnTo>
                    <a:pt x="384" y="385"/>
                  </a:lnTo>
                  <a:lnTo>
                    <a:pt x="384" y="385"/>
                  </a:lnTo>
                  <a:lnTo>
                    <a:pt x="382" y="387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91"/>
                  </a:lnTo>
                  <a:lnTo>
                    <a:pt x="382" y="393"/>
                  </a:lnTo>
                  <a:lnTo>
                    <a:pt x="384" y="395"/>
                  </a:lnTo>
                  <a:lnTo>
                    <a:pt x="386" y="395"/>
                  </a:lnTo>
                  <a:lnTo>
                    <a:pt x="386" y="393"/>
                  </a:lnTo>
                  <a:lnTo>
                    <a:pt x="388" y="393"/>
                  </a:lnTo>
                  <a:lnTo>
                    <a:pt x="390" y="393"/>
                  </a:lnTo>
                  <a:lnTo>
                    <a:pt x="390" y="395"/>
                  </a:lnTo>
                  <a:lnTo>
                    <a:pt x="392" y="395"/>
                  </a:lnTo>
                  <a:lnTo>
                    <a:pt x="392" y="393"/>
                  </a:lnTo>
                  <a:lnTo>
                    <a:pt x="394" y="393"/>
                  </a:lnTo>
                  <a:lnTo>
                    <a:pt x="396" y="393"/>
                  </a:lnTo>
                  <a:lnTo>
                    <a:pt x="396" y="395"/>
                  </a:lnTo>
                  <a:lnTo>
                    <a:pt x="396" y="393"/>
                  </a:lnTo>
                  <a:lnTo>
                    <a:pt x="398" y="393"/>
                  </a:lnTo>
                  <a:lnTo>
                    <a:pt x="400" y="393"/>
                  </a:lnTo>
                  <a:lnTo>
                    <a:pt x="400" y="395"/>
                  </a:lnTo>
                  <a:lnTo>
                    <a:pt x="402" y="395"/>
                  </a:lnTo>
                  <a:lnTo>
                    <a:pt x="404" y="395"/>
                  </a:lnTo>
                  <a:lnTo>
                    <a:pt x="404" y="393"/>
                  </a:lnTo>
                  <a:lnTo>
                    <a:pt x="404" y="395"/>
                  </a:lnTo>
                  <a:lnTo>
                    <a:pt x="404" y="393"/>
                  </a:lnTo>
                  <a:lnTo>
                    <a:pt x="406" y="393"/>
                  </a:lnTo>
                  <a:lnTo>
                    <a:pt x="408" y="393"/>
                  </a:lnTo>
                  <a:lnTo>
                    <a:pt x="410" y="393"/>
                  </a:lnTo>
                  <a:lnTo>
                    <a:pt x="412" y="395"/>
                  </a:lnTo>
                  <a:lnTo>
                    <a:pt x="414" y="395"/>
                  </a:lnTo>
                  <a:lnTo>
                    <a:pt x="416" y="393"/>
                  </a:lnTo>
                  <a:lnTo>
                    <a:pt x="418" y="393"/>
                  </a:lnTo>
                  <a:lnTo>
                    <a:pt x="418" y="391"/>
                  </a:lnTo>
                  <a:lnTo>
                    <a:pt x="420" y="391"/>
                  </a:lnTo>
                  <a:lnTo>
                    <a:pt x="420" y="389"/>
                  </a:lnTo>
                  <a:lnTo>
                    <a:pt x="422" y="389"/>
                  </a:lnTo>
                  <a:lnTo>
                    <a:pt x="422" y="387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20" y="383"/>
                  </a:lnTo>
                  <a:lnTo>
                    <a:pt x="418" y="381"/>
                  </a:lnTo>
                  <a:lnTo>
                    <a:pt x="420" y="381"/>
                  </a:lnTo>
                  <a:lnTo>
                    <a:pt x="422" y="381"/>
                  </a:lnTo>
                  <a:lnTo>
                    <a:pt x="424" y="381"/>
                  </a:lnTo>
                  <a:lnTo>
                    <a:pt x="426" y="381"/>
                  </a:lnTo>
                  <a:lnTo>
                    <a:pt x="428" y="379"/>
                  </a:lnTo>
                  <a:lnTo>
                    <a:pt x="430" y="376"/>
                  </a:lnTo>
                  <a:lnTo>
                    <a:pt x="432" y="374"/>
                  </a:lnTo>
                  <a:lnTo>
                    <a:pt x="432" y="372"/>
                  </a:lnTo>
                  <a:lnTo>
                    <a:pt x="434" y="368"/>
                  </a:lnTo>
                  <a:lnTo>
                    <a:pt x="436" y="366"/>
                  </a:lnTo>
                  <a:lnTo>
                    <a:pt x="436" y="364"/>
                  </a:lnTo>
                  <a:lnTo>
                    <a:pt x="438" y="362"/>
                  </a:lnTo>
                  <a:lnTo>
                    <a:pt x="436" y="362"/>
                  </a:lnTo>
                  <a:lnTo>
                    <a:pt x="436" y="360"/>
                  </a:lnTo>
                  <a:lnTo>
                    <a:pt x="434" y="358"/>
                  </a:lnTo>
                  <a:lnTo>
                    <a:pt x="434" y="356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28" y="352"/>
                  </a:lnTo>
                  <a:lnTo>
                    <a:pt x="428" y="350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46"/>
                  </a:lnTo>
                  <a:lnTo>
                    <a:pt x="426" y="348"/>
                  </a:lnTo>
                  <a:lnTo>
                    <a:pt x="428" y="346"/>
                  </a:lnTo>
                  <a:lnTo>
                    <a:pt x="430" y="346"/>
                  </a:lnTo>
                  <a:lnTo>
                    <a:pt x="432" y="348"/>
                  </a:lnTo>
                  <a:lnTo>
                    <a:pt x="432" y="346"/>
                  </a:lnTo>
                  <a:lnTo>
                    <a:pt x="434" y="346"/>
                  </a:lnTo>
                  <a:lnTo>
                    <a:pt x="436" y="346"/>
                  </a:lnTo>
                  <a:lnTo>
                    <a:pt x="436" y="344"/>
                  </a:lnTo>
                  <a:lnTo>
                    <a:pt x="436" y="346"/>
                  </a:lnTo>
                  <a:lnTo>
                    <a:pt x="438" y="344"/>
                  </a:lnTo>
                  <a:lnTo>
                    <a:pt x="438" y="346"/>
                  </a:lnTo>
                  <a:lnTo>
                    <a:pt x="440" y="344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42" y="346"/>
                  </a:lnTo>
                  <a:lnTo>
                    <a:pt x="442" y="344"/>
                  </a:lnTo>
                  <a:lnTo>
                    <a:pt x="444" y="344"/>
                  </a:lnTo>
                  <a:lnTo>
                    <a:pt x="446" y="344"/>
                  </a:lnTo>
                  <a:lnTo>
                    <a:pt x="448" y="344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50" y="348"/>
                  </a:lnTo>
                  <a:lnTo>
                    <a:pt x="452" y="348"/>
                  </a:lnTo>
                  <a:lnTo>
                    <a:pt x="452" y="346"/>
                  </a:lnTo>
                  <a:lnTo>
                    <a:pt x="454" y="346"/>
                  </a:lnTo>
                  <a:lnTo>
                    <a:pt x="456" y="346"/>
                  </a:lnTo>
                  <a:lnTo>
                    <a:pt x="456" y="348"/>
                  </a:lnTo>
                  <a:lnTo>
                    <a:pt x="456" y="346"/>
                  </a:lnTo>
                  <a:lnTo>
                    <a:pt x="458" y="346"/>
                  </a:lnTo>
                  <a:lnTo>
                    <a:pt x="458" y="348"/>
                  </a:lnTo>
                  <a:lnTo>
                    <a:pt x="460" y="348"/>
                  </a:lnTo>
                  <a:lnTo>
                    <a:pt x="462" y="346"/>
                  </a:lnTo>
                  <a:lnTo>
                    <a:pt x="462" y="344"/>
                  </a:lnTo>
                  <a:lnTo>
                    <a:pt x="460" y="344"/>
                  </a:lnTo>
                  <a:lnTo>
                    <a:pt x="460" y="342"/>
                  </a:lnTo>
                  <a:lnTo>
                    <a:pt x="462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7" y="340"/>
                  </a:lnTo>
                  <a:lnTo>
                    <a:pt x="467" y="338"/>
                  </a:lnTo>
                  <a:lnTo>
                    <a:pt x="464" y="338"/>
                  </a:lnTo>
                  <a:lnTo>
                    <a:pt x="467" y="338"/>
                  </a:lnTo>
                  <a:lnTo>
                    <a:pt x="467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7" y="336"/>
                  </a:lnTo>
                  <a:lnTo>
                    <a:pt x="469" y="336"/>
                  </a:lnTo>
                  <a:lnTo>
                    <a:pt x="471" y="336"/>
                  </a:lnTo>
                  <a:lnTo>
                    <a:pt x="473" y="336"/>
                  </a:lnTo>
                  <a:lnTo>
                    <a:pt x="475" y="336"/>
                  </a:lnTo>
                  <a:lnTo>
                    <a:pt x="477" y="336"/>
                  </a:lnTo>
                  <a:lnTo>
                    <a:pt x="479" y="336"/>
                  </a:lnTo>
                  <a:lnTo>
                    <a:pt x="479" y="338"/>
                  </a:lnTo>
                  <a:lnTo>
                    <a:pt x="481" y="338"/>
                  </a:lnTo>
                  <a:lnTo>
                    <a:pt x="483" y="338"/>
                  </a:lnTo>
                  <a:lnTo>
                    <a:pt x="485" y="338"/>
                  </a:lnTo>
                  <a:lnTo>
                    <a:pt x="485" y="336"/>
                  </a:lnTo>
                  <a:lnTo>
                    <a:pt x="487" y="336"/>
                  </a:lnTo>
                  <a:lnTo>
                    <a:pt x="487" y="336"/>
                  </a:lnTo>
                  <a:lnTo>
                    <a:pt x="489" y="336"/>
                  </a:lnTo>
                  <a:lnTo>
                    <a:pt x="491" y="336"/>
                  </a:lnTo>
                  <a:lnTo>
                    <a:pt x="489" y="336"/>
                  </a:lnTo>
                  <a:lnTo>
                    <a:pt x="491" y="336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7" y="338"/>
                  </a:lnTo>
                  <a:lnTo>
                    <a:pt x="497" y="338"/>
                  </a:lnTo>
                  <a:lnTo>
                    <a:pt x="499" y="338"/>
                  </a:lnTo>
                  <a:lnTo>
                    <a:pt x="501" y="338"/>
                  </a:lnTo>
                  <a:lnTo>
                    <a:pt x="503" y="338"/>
                  </a:lnTo>
                  <a:lnTo>
                    <a:pt x="505" y="338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7" y="338"/>
                  </a:lnTo>
                  <a:lnTo>
                    <a:pt x="505" y="338"/>
                  </a:lnTo>
                  <a:lnTo>
                    <a:pt x="507" y="338"/>
                  </a:lnTo>
                  <a:lnTo>
                    <a:pt x="507" y="336"/>
                  </a:lnTo>
                  <a:lnTo>
                    <a:pt x="509" y="338"/>
                  </a:lnTo>
                  <a:lnTo>
                    <a:pt x="511" y="338"/>
                  </a:lnTo>
                  <a:lnTo>
                    <a:pt x="513" y="338"/>
                  </a:lnTo>
                  <a:lnTo>
                    <a:pt x="513" y="340"/>
                  </a:lnTo>
                  <a:lnTo>
                    <a:pt x="511" y="340"/>
                  </a:lnTo>
                  <a:lnTo>
                    <a:pt x="513" y="342"/>
                  </a:lnTo>
                  <a:lnTo>
                    <a:pt x="513" y="344"/>
                  </a:lnTo>
                  <a:lnTo>
                    <a:pt x="515" y="344"/>
                  </a:lnTo>
                  <a:lnTo>
                    <a:pt x="517" y="344"/>
                  </a:lnTo>
                  <a:lnTo>
                    <a:pt x="519" y="344"/>
                  </a:lnTo>
                  <a:lnTo>
                    <a:pt x="519" y="346"/>
                  </a:lnTo>
                  <a:lnTo>
                    <a:pt x="521" y="346"/>
                  </a:lnTo>
                  <a:lnTo>
                    <a:pt x="523" y="344"/>
                  </a:lnTo>
                  <a:lnTo>
                    <a:pt x="525" y="344"/>
                  </a:lnTo>
                  <a:lnTo>
                    <a:pt x="527" y="344"/>
                  </a:lnTo>
                  <a:lnTo>
                    <a:pt x="527" y="342"/>
                  </a:lnTo>
                  <a:lnTo>
                    <a:pt x="525" y="342"/>
                  </a:lnTo>
                  <a:lnTo>
                    <a:pt x="525" y="340"/>
                  </a:lnTo>
                  <a:lnTo>
                    <a:pt x="529" y="338"/>
                  </a:lnTo>
                  <a:lnTo>
                    <a:pt x="531" y="338"/>
                  </a:lnTo>
                  <a:lnTo>
                    <a:pt x="533" y="338"/>
                  </a:lnTo>
                  <a:lnTo>
                    <a:pt x="535" y="338"/>
                  </a:lnTo>
                  <a:lnTo>
                    <a:pt x="537" y="338"/>
                  </a:lnTo>
                  <a:lnTo>
                    <a:pt x="539" y="338"/>
                  </a:lnTo>
                  <a:lnTo>
                    <a:pt x="541" y="338"/>
                  </a:lnTo>
                  <a:lnTo>
                    <a:pt x="541" y="336"/>
                  </a:lnTo>
                  <a:lnTo>
                    <a:pt x="543" y="336"/>
                  </a:lnTo>
                  <a:lnTo>
                    <a:pt x="545" y="336"/>
                  </a:lnTo>
                  <a:lnTo>
                    <a:pt x="545" y="338"/>
                  </a:lnTo>
                  <a:lnTo>
                    <a:pt x="545" y="338"/>
                  </a:lnTo>
                  <a:lnTo>
                    <a:pt x="545" y="336"/>
                  </a:lnTo>
                  <a:lnTo>
                    <a:pt x="547" y="336"/>
                  </a:lnTo>
                  <a:lnTo>
                    <a:pt x="549" y="336"/>
                  </a:lnTo>
                  <a:lnTo>
                    <a:pt x="551" y="336"/>
                  </a:lnTo>
                  <a:lnTo>
                    <a:pt x="555" y="336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7" y="340"/>
                  </a:lnTo>
                  <a:lnTo>
                    <a:pt x="559" y="340"/>
                  </a:lnTo>
                  <a:lnTo>
                    <a:pt x="561" y="340"/>
                  </a:lnTo>
                  <a:lnTo>
                    <a:pt x="563" y="338"/>
                  </a:lnTo>
                  <a:lnTo>
                    <a:pt x="563" y="336"/>
                  </a:lnTo>
                  <a:lnTo>
                    <a:pt x="565" y="336"/>
                  </a:lnTo>
                  <a:lnTo>
                    <a:pt x="567" y="334"/>
                  </a:lnTo>
                  <a:lnTo>
                    <a:pt x="567" y="332"/>
                  </a:lnTo>
                  <a:lnTo>
                    <a:pt x="569" y="332"/>
                  </a:lnTo>
                  <a:lnTo>
                    <a:pt x="569" y="330"/>
                  </a:lnTo>
                  <a:lnTo>
                    <a:pt x="571" y="330"/>
                  </a:lnTo>
                  <a:lnTo>
                    <a:pt x="573" y="330"/>
                  </a:lnTo>
                  <a:lnTo>
                    <a:pt x="575" y="330"/>
                  </a:lnTo>
                  <a:lnTo>
                    <a:pt x="577" y="332"/>
                  </a:lnTo>
                  <a:lnTo>
                    <a:pt x="579" y="332"/>
                  </a:lnTo>
                  <a:lnTo>
                    <a:pt x="579" y="334"/>
                  </a:lnTo>
                  <a:lnTo>
                    <a:pt x="581" y="332"/>
                  </a:lnTo>
                  <a:lnTo>
                    <a:pt x="585" y="332"/>
                  </a:lnTo>
                  <a:lnTo>
                    <a:pt x="587" y="332"/>
                  </a:lnTo>
                  <a:lnTo>
                    <a:pt x="589" y="332"/>
                  </a:lnTo>
                  <a:lnTo>
                    <a:pt x="591" y="332"/>
                  </a:lnTo>
                  <a:lnTo>
                    <a:pt x="591" y="334"/>
                  </a:lnTo>
                  <a:lnTo>
                    <a:pt x="593" y="334"/>
                  </a:lnTo>
                  <a:lnTo>
                    <a:pt x="595" y="334"/>
                  </a:lnTo>
                  <a:lnTo>
                    <a:pt x="595" y="332"/>
                  </a:lnTo>
                  <a:lnTo>
                    <a:pt x="597" y="332"/>
                  </a:lnTo>
                  <a:lnTo>
                    <a:pt x="597" y="330"/>
                  </a:lnTo>
                  <a:lnTo>
                    <a:pt x="599" y="330"/>
                  </a:lnTo>
                  <a:lnTo>
                    <a:pt x="599" y="328"/>
                  </a:lnTo>
                  <a:lnTo>
                    <a:pt x="597" y="328"/>
                  </a:lnTo>
                  <a:lnTo>
                    <a:pt x="595" y="326"/>
                  </a:lnTo>
                  <a:lnTo>
                    <a:pt x="595" y="324"/>
                  </a:lnTo>
                  <a:lnTo>
                    <a:pt x="597" y="324"/>
                  </a:lnTo>
                  <a:lnTo>
                    <a:pt x="599" y="324"/>
                  </a:lnTo>
                  <a:lnTo>
                    <a:pt x="599" y="322"/>
                  </a:lnTo>
                  <a:lnTo>
                    <a:pt x="601" y="322"/>
                  </a:lnTo>
                  <a:lnTo>
                    <a:pt x="601" y="320"/>
                  </a:lnTo>
                  <a:lnTo>
                    <a:pt x="603" y="320"/>
                  </a:lnTo>
                  <a:lnTo>
                    <a:pt x="601" y="316"/>
                  </a:lnTo>
                  <a:lnTo>
                    <a:pt x="601" y="314"/>
                  </a:lnTo>
                  <a:lnTo>
                    <a:pt x="603" y="312"/>
                  </a:lnTo>
                  <a:lnTo>
                    <a:pt x="603" y="310"/>
                  </a:lnTo>
                  <a:lnTo>
                    <a:pt x="601" y="308"/>
                  </a:lnTo>
                  <a:lnTo>
                    <a:pt x="599" y="304"/>
                  </a:lnTo>
                  <a:lnTo>
                    <a:pt x="599" y="302"/>
                  </a:lnTo>
                  <a:lnTo>
                    <a:pt x="597" y="302"/>
                  </a:lnTo>
                  <a:lnTo>
                    <a:pt x="595" y="302"/>
                  </a:lnTo>
                  <a:lnTo>
                    <a:pt x="595" y="300"/>
                  </a:lnTo>
                  <a:lnTo>
                    <a:pt x="595" y="300"/>
                  </a:lnTo>
                  <a:lnTo>
                    <a:pt x="595" y="298"/>
                  </a:lnTo>
                  <a:lnTo>
                    <a:pt x="595" y="296"/>
                  </a:lnTo>
                  <a:lnTo>
                    <a:pt x="597" y="296"/>
                  </a:lnTo>
                  <a:lnTo>
                    <a:pt x="597" y="298"/>
                  </a:lnTo>
                  <a:lnTo>
                    <a:pt x="599" y="298"/>
                  </a:lnTo>
                  <a:lnTo>
                    <a:pt x="599" y="296"/>
                  </a:lnTo>
                  <a:lnTo>
                    <a:pt x="601" y="296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5" y="296"/>
                  </a:lnTo>
                  <a:lnTo>
                    <a:pt x="605" y="298"/>
                  </a:lnTo>
                  <a:lnTo>
                    <a:pt x="607" y="298"/>
                  </a:lnTo>
                  <a:lnTo>
                    <a:pt x="607" y="300"/>
                  </a:lnTo>
                  <a:lnTo>
                    <a:pt x="609" y="300"/>
                  </a:lnTo>
                  <a:lnTo>
                    <a:pt x="609" y="302"/>
                  </a:lnTo>
                  <a:lnTo>
                    <a:pt x="611" y="302"/>
                  </a:lnTo>
                  <a:lnTo>
                    <a:pt x="611" y="304"/>
                  </a:lnTo>
                  <a:lnTo>
                    <a:pt x="611" y="306"/>
                  </a:lnTo>
                  <a:lnTo>
                    <a:pt x="613" y="306"/>
                  </a:lnTo>
                  <a:lnTo>
                    <a:pt x="615" y="304"/>
                  </a:lnTo>
                  <a:lnTo>
                    <a:pt x="615" y="306"/>
                  </a:lnTo>
                  <a:lnTo>
                    <a:pt x="617" y="308"/>
                  </a:lnTo>
                  <a:lnTo>
                    <a:pt x="619" y="308"/>
                  </a:lnTo>
                  <a:lnTo>
                    <a:pt x="619" y="310"/>
                  </a:lnTo>
                  <a:lnTo>
                    <a:pt x="621" y="310"/>
                  </a:lnTo>
                  <a:lnTo>
                    <a:pt x="621" y="312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5" y="310"/>
                  </a:lnTo>
                  <a:lnTo>
                    <a:pt x="627" y="310"/>
                  </a:lnTo>
                  <a:lnTo>
                    <a:pt x="629" y="308"/>
                  </a:lnTo>
                  <a:lnTo>
                    <a:pt x="629" y="310"/>
                  </a:lnTo>
                  <a:lnTo>
                    <a:pt x="631" y="310"/>
                  </a:lnTo>
                  <a:lnTo>
                    <a:pt x="633" y="310"/>
                  </a:lnTo>
                  <a:lnTo>
                    <a:pt x="633" y="312"/>
                  </a:lnTo>
                  <a:lnTo>
                    <a:pt x="633" y="310"/>
                  </a:lnTo>
                  <a:lnTo>
                    <a:pt x="635" y="310"/>
                  </a:lnTo>
                  <a:lnTo>
                    <a:pt x="637" y="310"/>
                  </a:lnTo>
                  <a:lnTo>
                    <a:pt x="639" y="310"/>
                  </a:lnTo>
                  <a:lnTo>
                    <a:pt x="639" y="312"/>
                  </a:lnTo>
                  <a:lnTo>
                    <a:pt x="641" y="312"/>
                  </a:lnTo>
                  <a:lnTo>
                    <a:pt x="641" y="314"/>
                  </a:lnTo>
                  <a:lnTo>
                    <a:pt x="643" y="314"/>
                  </a:lnTo>
                  <a:lnTo>
                    <a:pt x="641" y="314"/>
                  </a:lnTo>
                  <a:lnTo>
                    <a:pt x="641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3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3" y="322"/>
                  </a:lnTo>
                  <a:lnTo>
                    <a:pt x="643" y="324"/>
                  </a:lnTo>
                  <a:lnTo>
                    <a:pt x="643" y="326"/>
                  </a:lnTo>
                  <a:lnTo>
                    <a:pt x="643" y="328"/>
                  </a:lnTo>
                  <a:lnTo>
                    <a:pt x="645" y="328"/>
                  </a:lnTo>
                  <a:lnTo>
                    <a:pt x="645" y="330"/>
                  </a:lnTo>
                  <a:lnTo>
                    <a:pt x="647" y="330"/>
                  </a:lnTo>
                  <a:lnTo>
                    <a:pt x="649" y="330"/>
                  </a:lnTo>
                  <a:lnTo>
                    <a:pt x="651" y="330"/>
                  </a:lnTo>
                  <a:lnTo>
                    <a:pt x="653" y="330"/>
                  </a:lnTo>
                  <a:lnTo>
                    <a:pt x="653" y="332"/>
                  </a:lnTo>
                  <a:lnTo>
                    <a:pt x="653" y="334"/>
                  </a:lnTo>
                  <a:lnTo>
                    <a:pt x="653" y="336"/>
                  </a:lnTo>
                  <a:lnTo>
                    <a:pt x="655" y="336"/>
                  </a:lnTo>
                  <a:lnTo>
                    <a:pt x="657" y="336"/>
                  </a:lnTo>
                  <a:lnTo>
                    <a:pt x="657" y="338"/>
                  </a:lnTo>
                  <a:lnTo>
                    <a:pt x="659" y="338"/>
                  </a:lnTo>
                  <a:lnTo>
                    <a:pt x="661" y="338"/>
                  </a:lnTo>
                  <a:lnTo>
                    <a:pt x="663" y="338"/>
                  </a:lnTo>
                  <a:lnTo>
                    <a:pt x="665" y="338"/>
                  </a:lnTo>
                  <a:lnTo>
                    <a:pt x="665" y="340"/>
                  </a:lnTo>
                  <a:lnTo>
                    <a:pt x="667" y="340"/>
                  </a:lnTo>
                  <a:lnTo>
                    <a:pt x="669" y="340"/>
                  </a:lnTo>
                  <a:lnTo>
                    <a:pt x="671" y="340"/>
                  </a:lnTo>
                  <a:lnTo>
                    <a:pt x="673" y="338"/>
                  </a:lnTo>
                  <a:lnTo>
                    <a:pt x="675" y="338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7" y="336"/>
                  </a:lnTo>
                  <a:lnTo>
                    <a:pt x="677" y="334"/>
                  </a:lnTo>
                  <a:lnTo>
                    <a:pt x="677" y="332"/>
                  </a:lnTo>
                  <a:lnTo>
                    <a:pt x="679" y="332"/>
                  </a:lnTo>
                  <a:lnTo>
                    <a:pt x="679" y="330"/>
                  </a:lnTo>
                  <a:lnTo>
                    <a:pt x="677" y="330"/>
                  </a:lnTo>
                  <a:lnTo>
                    <a:pt x="677" y="328"/>
                  </a:lnTo>
                  <a:lnTo>
                    <a:pt x="677" y="326"/>
                  </a:lnTo>
                  <a:lnTo>
                    <a:pt x="675" y="324"/>
                  </a:lnTo>
                  <a:lnTo>
                    <a:pt x="675" y="322"/>
                  </a:lnTo>
                  <a:lnTo>
                    <a:pt x="675" y="320"/>
                  </a:lnTo>
                  <a:lnTo>
                    <a:pt x="675" y="318"/>
                  </a:lnTo>
                  <a:lnTo>
                    <a:pt x="675" y="316"/>
                  </a:lnTo>
                  <a:lnTo>
                    <a:pt x="677" y="316"/>
                  </a:lnTo>
                  <a:lnTo>
                    <a:pt x="677" y="314"/>
                  </a:lnTo>
                  <a:lnTo>
                    <a:pt x="679" y="314"/>
                  </a:lnTo>
                  <a:lnTo>
                    <a:pt x="681" y="314"/>
                  </a:lnTo>
                  <a:lnTo>
                    <a:pt x="683" y="314"/>
                  </a:lnTo>
                  <a:lnTo>
                    <a:pt x="685" y="314"/>
                  </a:lnTo>
                  <a:lnTo>
                    <a:pt x="687" y="314"/>
                  </a:lnTo>
                  <a:lnTo>
                    <a:pt x="687" y="312"/>
                  </a:lnTo>
                  <a:lnTo>
                    <a:pt x="689" y="310"/>
                  </a:lnTo>
                  <a:lnTo>
                    <a:pt x="689" y="308"/>
                  </a:lnTo>
                  <a:lnTo>
                    <a:pt x="691" y="308"/>
                  </a:lnTo>
                  <a:lnTo>
                    <a:pt x="691" y="306"/>
                  </a:lnTo>
                  <a:lnTo>
                    <a:pt x="691" y="304"/>
                  </a:lnTo>
                  <a:lnTo>
                    <a:pt x="691" y="302"/>
                  </a:lnTo>
                  <a:lnTo>
                    <a:pt x="689" y="302"/>
                  </a:lnTo>
                  <a:lnTo>
                    <a:pt x="689" y="300"/>
                  </a:lnTo>
                  <a:lnTo>
                    <a:pt x="687" y="300"/>
                  </a:lnTo>
                  <a:lnTo>
                    <a:pt x="687" y="298"/>
                  </a:lnTo>
                  <a:lnTo>
                    <a:pt x="689" y="296"/>
                  </a:lnTo>
                  <a:lnTo>
                    <a:pt x="689" y="294"/>
                  </a:lnTo>
                  <a:lnTo>
                    <a:pt x="689" y="292"/>
                  </a:lnTo>
                  <a:lnTo>
                    <a:pt x="691" y="292"/>
                  </a:lnTo>
                  <a:lnTo>
                    <a:pt x="691" y="290"/>
                  </a:lnTo>
                  <a:lnTo>
                    <a:pt x="691" y="288"/>
                  </a:lnTo>
                  <a:lnTo>
                    <a:pt x="691" y="288"/>
                  </a:lnTo>
                  <a:lnTo>
                    <a:pt x="691" y="286"/>
                  </a:lnTo>
                  <a:lnTo>
                    <a:pt x="691" y="286"/>
                  </a:lnTo>
                  <a:lnTo>
                    <a:pt x="691" y="284"/>
                  </a:lnTo>
                  <a:lnTo>
                    <a:pt x="691" y="284"/>
                  </a:lnTo>
                  <a:lnTo>
                    <a:pt x="691" y="282"/>
                  </a:lnTo>
                  <a:lnTo>
                    <a:pt x="693" y="282"/>
                  </a:lnTo>
                  <a:lnTo>
                    <a:pt x="693" y="280"/>
                  </a:lnTo>
                  <a:lnTo>
                    <a:pt x="691" y="280"/>
                  </a:lnTo>
                  <a:lnTo>
                    <a:pt x="691" y="278"/>
                  </a:lnTo>
                  <a:lnTo>
                    <a:pt x="693" y="278"/>
                  </a:lnTo>
                  <a:lnTo>
                    <a:pt x="695" y="278"/>
                  </a:lnTo>
                  <a:lnTo>
                    <a:pt x="697" y="278"/>
                  </a:lnTo>
                  <a:lnTo>
                    <a:pt x="697" y="276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4"/>
                  </a:lnTo>
                  <a:lnTo>
                    <a:pt x="695" y="274"/>
                  </a:lnTo>
                  <a:lnTo>
                    <a:pt x="697" y="274"/>
                  </a:lnTo>
                  <a:lnTo>
                    <a:pt x="697" y="272"/>
                  </a:lnTo>
                  <a:lnTo>
                    <a:pt x="699" y="274"/>
                  </a:lnTo>
                  <a:lnTo>
                    <a:pt x="701" y="274"/>
                  </a:lnTo>
                  <a:lnTo>
                    <a:pt x="703" y="274"/>
                  </a:lnTo>
                  <a:lnTo>
                    <a:pt x="703" y="276"/>
                  </a:lnTo>
                  <a:lnTo>
                    <a:pt x="705" y="276"/>
                  </a:lnTo>
                  <a:lnTo>
                    <a:pt x="707" y="276"/>
                  </a:lnTo>
                  <a:lnTo>
                    <a:pt x="709" y="276"/>
                  </a:lnTo>
                  <a:lnTo>
                    <a:pt x="711" y="276"/>
                  </a:lnTo>
                  <a:lnTo>
                    <a:pt x="713" y="274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17" y="276"/>
                  </a:lnTo>
                  <a:lnTo>
                    <a:pt x="719" y="276"/>
                  </a:lnTo>
                  <a:lnTo>
                    <a:pt x="721" y="276"/>
                  </a:lnTo>
                  <a:lnTo>
                    <a:pt x="723" y="276"/>
                  </a:lnTo>
                  <a:lnTo>
                    <a:pt x="725" y="276"/>
                  </a:lnTo>
                  <a:lnTo>
                    <a:pt x="725" y="278"/>
                  </a:lnTo>
                  <a:lnTo>
                    <a:pt x="727" y="278"/>
                  </a:lnTo>
                  <a:lnTo>
                    <a:pt x="727" y="280"/>
                  </a:lnTo>
                  <a:lnTo>
                    <a:pt x="729" y="280"/>
                  </a:lnTo>
                  <a:lnTo>
                    <a:pt x="731" y="280"/>
                  </a:lnTo>
                  <a:lnTo>
                    <a:pt x="733" y="280"/>
                  </a:lnTo>
                  <a:lnTo>
                    <a:pt x="735" y="280"/>
                  </a:lnTo>
                  <a:lnTo>
                    <a:pt x="737" y="280"/>
                  </a:lnTo>
                  <a:lnTo>
                    <a:pt x="739" y="280"/>
                  </a:lnTo>
                  <a:lnTo>
                    <a:pt x="739" y="280"/>
                  </a:lnTo>
                  <a:lnTo>
                    <a:pt x="741" y="280"/>
                  </a:lnTo>
                  <a:lnTo>
                    <a:pt x="743" y="280"/>
                  </a:lnTo>
                  <a:lnTo>
                    <a:pt x="743" y="278"/>
                  </a:lnTo>
                  <a:lnTo>
                    <a:pt x="745" y="278"/>
                  </a:lnTo>
                  <a:lnTo>
                    <a:pt x="747" y="276"/>
                  </a:lnTo>
                  <a:lnTo>
                    <a:pt x="747" y="274"/>
                  </a:lnTo>
                  <a:lnTo>
                    <a:pt x="747" y="272"/>
                  </a:lnTo>
                  <a:lnTo>
                    <a:pt x="749" y="270"/>
                  </a:lnTo>
                  <a:lnTo>
                    <a:pt x="749" y="268"/>
                  </a:lnTo>
                  <a:lnTo>
                    <a:pt x="751" y="268"/>
                  </a:lnTo>
                  <a:lnTo>
                    <a:pt x="753" y="268"/>
                  </a:lnTo>
                  <a:lnTo>
                    <a:pt x="755" y="270"/>
                  </a:lnTo>
                  <a:lnTo>
                    <a:pt x="757" y="270"/>
                  </a:lnTo>
                  <a:lnTo>
                    <a:pt x="759" y="270"/>
                  </a:lnTo>
                  <a:lnTo>
                    <a:pt x="761" y="270"/>
                  </a:lnTo>
                  <a:lnTo>
                    <a:pt x="761" y="268"/>
                  </a:lnTo>
                  <a:lnTo>
                    <a:pt x="763" y="268"/>
                  </a:lnTo>
                  <a:lnTo>
                    <a:pt x="765" y="270"/>
                  </a:lnTo>
                  <a:lnTo>
                    <a:pt x="767" y="272"/>
                  </a:lnTo>
                  <a:lnTo>
                    <a:pt x="769" y="272"/>
                  </a:lnTo>
                  <a:lnTo>
                    <a:pt x="771" y="272"/>
                  </a:lnTo>
                  <a:lnTo>
                    <a:pt x="773" y="272"/>
                  </a:lnTo>
                  <a:lnTo>
                    <a:pt x="775" y="272"/>
                  </a:lnTo>
                  <a:lnTo>
                    <a:pt x="777" y="272"/>
                  </a:lnTo>
                  <a:lnTo>
                    <a:pt x="779" y="274"/>
                  </a:lnTo>
                  <a:lnTo>
                    <a:pt x="781" y="274"/>
                  </a:lnTo>
                  <a:lnTo>
                    <a:pt x="783" y="274"/>
                  </a:lnTo>
                  <a:lnTo>
                    <a:pt x="785" y="274"/>
                  </a:lnTo>
                  <a:lnTo>
                    <a:pt x="787" y="274"/>
                  </a:lnTo>
                  <a:lnTo>
                    <a:pt x="787" y="274"/>
                  </a:lnTo>
                  <a:lnTo>
                    <a:pt x="789" y="274"/>
                  </a:lnTo>
                  <a:lnTo>
                    <a:pt x="791" y="274"/>
                  </a:lnTo>
                  <a:lnTo>
                    <a:pt x="793" y="274"/>
                  </a:lnTo>
                  <a:lnTo>
                    <a:pt x="795" y="274"/>
                  </a:lnTo>
                  <a:lnTo>
                    <a:pt x="797" y="274"/>
                  </a:lnTo>
                  <a:lnTo>
                    <a:pt x="797" y="272"/>
                  </a:lnTo>
                  <a:lnTo>
                    <a:pt x="797" y="270"/>
                  </a:lnTo>
                  <a:lnTo>
                    <a:pt x="799" y="270"/>
                  </a:lnTo>
                  <a:lnTo>
                    <a:pt x="801" y="270"/>
                  </a:lnTo>
                  <a:lnTo>
                    <a:pt x="803" y="270"/>
                  </a:lnTo>
                  <a:lnTo>
                    <a:pt x="803" y="272"/>
                  </a:lnTo>
                  <a:lnTo>
                    <a:pt x="805" y="272"/>
                  </a:lnTo>
                  <a:lnTo>
                    <a:pt x="807" y="272"/>
                  </a:lnTo>
                  <a:lnTo>
                    <a:pt x="807" y="274"/>
                  </a:lnTo>
                  <a:lnTo>
                    <a:pt x="809" y="276"/>
                  </a:lnTo>
                  <a:lnTo>
                    <a:pt x="811" y="276"/>
                  </a:lnTo>
                  <a:lnTo>
                    <a:pt x="813" y="276"/>
                  </a:lnTo>
                  <a:lnTo>
                    <a:pt x="815" y="276"/>
                  </a:lnTo>
                  <a:lnTo>
                    <a:pt x="817" y="276"/>
                  </a:lnTo>
                  <a:lnTo>
                    <a:pt x="817" y="278"/>
                  </a:lnTo>
                  <a:lnTo>
                    <a:pt x="819" y="278"/>
                  </a:lnTo>
                  <a:lnTo>
                    <a:pt x="821" y="280"/>
                  </a:lnTo>
                  <a:lnTo>
                    <a:pt x="821" y="278"/>
                  </a:lnTo>
                  <a:lnTo>
                    <a:pt x="823" y="278"/>
                  </a:lnTo>
                  <a:lnTo>
                    <a:pt x="823" y="280"/>
                  </a:lnTo>
                  <a:lnTo>
                    <a:pt x="825" y="280"/>
                  </a:lnTo>
                  <a:lnTo>
                    <a:pt x="825" y="282"/>
                  </a:lnTo>
                  <a:lnTo>
                    <a:pt x="827" y="282"/>
                  </a:lnTo>
                  <a:lnTo>
                    <a:pt x="829" y="282"/>
                  </a:lnTo>
                  <a:lnTo>
                    <a:pt x="831" y="284"/>
                  </a:lnTo>
                  <a:lnTo>
                    <a:pt x="831" y="286"/>
                  </a:lnTo>
                  <a:lnTo>
                    <a:pt x="833" y="286"/>
                  </a:lnTo>
                  <a:lnTo>
                    <a:pt x="833" y="288"/>
                  </a:lnTo>
                  <a:lnTo>
                    <a:pt x="835" y="288"/>
                  </a:lnTo>
                  <a:lnTo>
                    <a:pt x="835" y="288"/>
                  </a:lnTo>
                  <a:lnTo>
                    <a:pt x="837" y="288"/>
                  </a:lnTo>
                  <a:lnTo>
                    <a:pt x="839" y="288"/>
                  </a:lnTo>
                  <a:lnTo>
                    <a:pt x="841" y="288"/>
                  </a:lnTo>
                  <a:lnTo>
                    <a:pt x="843" y="288"/>
                  </a:lnTo>
                  <a:lnTo>
                    <a:pt x="843" y="290"/>
                  </a:lnTo>
                  <a:lnTo>
                    <a:pt x="845" y="292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3" y="292"/>
                  </a:lnTo>
                  <a:lnTo>
                    <a:pt x="855" y="292"/>
                  </a:lnTo>
                  <a:lnTo>
                    <a:pt x="857" y="290"/>
                  </a:lnTo>
                  <a:lnTo>
                    <a:pt x="859" y="290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6"/>
                  </a:lnTo>
                  <a:lnTo>
                    <a:pt x="859" y="284"/>
                  </a:lnTo>
                  <a:lnTo>
                    <a:pt x="861" y="284"/>
                  </a:lnTo>
                  <a:lnTo>
                    <a:pt x="863" y="284"/>
                  </a:lnTo>
                  <a:lnTo>
                    <a:pt x="865" y="282"/>
                  </a:lnTo>
                  <a:lnTo>
                    <a:pt x="867" y="280"/>
                  </a:lnTo>
                  <a:lnTo>
                    <a:pt x="867" y="278"/>
                  </a:lnTo>
                  <a:lnTo>
                    <a:pt x="869" y="276"/>
                  </a:lnTo>
                  <a:lnTo>
                    <a:pt x="871" y="276"/>
                  </a:lnTo>
                  <a:lnTo>
                    <a:pt x="873" y="276"/>
                  </a:lnTo>
                  <a:lnTo>
                    <a:pt x="873" y="278"/>
                  </a:lnTo>
                  <a:lnTo>
                    <a:pt x="875" y="280"/>
                  </a:lnTo>
                  <a:lnTo>
                    <a:pt x="875" y="282"/>
                  </a:lnTo>
                  <a:lnTo>
                    <a:pt x="877" y="284"/>
                  </a:lnTo>
                  <a:lnTo>
                    <a:pt x="877" y="286"/>
                  </a:lnTo>
                  <a:lnTo>
                    <a:pt x="877" y="288"/>
                  </a:lnTo>
                  <a:lnTo>
                    <a:pt x="879" y="288"/>
                  </a:lnTo>
                  <a:lnTo>
                    <a:pt x="881" y="288"/>
                  </a:lnTo>
                  <a:lnTo>
                    <a:pt x="883" y="288"/>
                  </a:lnTo>
                  <a:lnTo>
                    <a:pt x="883" y="288"/>
                  </a:lnTo>
                  <a:lnTo>
                    <a:pt x="885" y="288"/>
                  </a:lnTo>
                  <a:lnTo>
                    <a:pt x="885" y="286"/>
                  </a:lnTo>
                  <a:lnTo>
                    <a:pt x="887" y="286"/>
                  </a:lnTo>
                  <a:lnTo>
                    <a:pt x="887" y="284"/>
                  </a:lnTo>
                  <a:lnTo>
                    <a:pt x="889" y="284"/>
                  </a:lnTo>
                  <a:lnTo>
                    <a:pt x="889" y="282"/>
                  </a:lnTo>
                  <a:lnTo>
                    <a:pt x="889" y="280"/>
                  </a:lnTo>
                  <a:lnTo>
                    <a:pt x="889" y="278"/>
                  </a:lnTo>
                  <a:lnTo>
                    <a:pt x="889" y="276"/>
                  </a:lnTo>
                  <a:lnTo>
                    <a:pt x="891" y="276"/>
                  </a:lnTo>
                  <a:lnTo>
                    <a:pt x="891" y="278"/>
                  </a:lnTo>
                  <a:lnTo>
                    <a:pt x="893" y="280"/>
                  </a:lnTo>
                  <a:lnTo>
                    <a:pt x="893" y="282"/>
                  </a:lnTo>
                  <a:lnTo>
                    <a:pt x="895" y="282"/>
                  </a:lnTo>
                  <a:lnTo>
                    <a:pt x="895" y="280"/>
                  </a:lnTo>
                  <a:lnTo>
                    <a:pt x="897" y="282"/>
                  </a:lnTo>
                  <a:lnTo>
                    <a:pt x="897" y="284"/>
                  </a:lnTo>
                  <a:lnTo>
                    <a:pt x="899" y="286"/>
                  </a:lnTo>
                  <a:lnTo>
                    <a:pt x="901" y="288"/>
                  </a:lnTo>
                  <a:lnTo>
                    <a:pt x="901" y="288"/>
                  </a:lnTo>
                  <a:lnTo>
                    <a:pt x="903" y="288"/>
                  </a:lnTo>
                  <a:lnTo>
                    <a:pt x="905" y="288"/>
                  </a:lnTo>
                  <a:lnTo>
                    <a:pt x="907" y="288"/>
                  </a:lnTo>
                  <a:lnTo>
                    <a:pt x="909" y="290"/>
                  </a:lnTo>
                  <a:lnTo>
                    <a:pt x="911" y="290"/>
                  </a:lnTo>
                  <a:lnTo>
                    <a:pt x="913" y="290"/>
                  </a:lnTo>
                  <a:lnTo>
                    <a:pt x="915" y="290"/>
                  </a:lnTo>
                  <a:lnTo>
                    <a:pt x="917" y="290"/>
                  </a:lnTo>
                  <a:lnTo>
                    <a:pt x="917" y="288"/>
                  </a:lnTo>
                  <a:lnTo>
                    <a:pt x="919" y="288"/>
                  </a:lnTo>
                  <a:lnTo>
                    <a:pt x="921" y="288"/>
                  </a:lnTo>
                  <a:lnTo>
                    <a:pt x="923" y="288"/>
                  </a:lnTo>
                  <a:lnTo>
                    <a:pt x="923" y="290"/>
                  </a:lnTo>
                  <a:lnTo>
                    <a:pt x="923" y="292"/>
                  </a:lnTo>
                  <a:lnTo>
                    <a:pt x="925" y="292"/>
                  </a:lnTo>
                  <a:lnTo>
                    <a:pt x="927" y="292"/>
                  </a:lnTo>
                  <a:lnTo>
                    <a:pt x="929" y="292"/>
                  </a:lnTo>
                  <a:lnTo>
                    <a:pt x="929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3" y="290"/>
                  </a:lnTo>
                  <a:lnTo>
                    <a:pt x="935" y="290"/>
                  </a:lnTo>
                  <a:lnTo>
                    <a:pt x="937" y="290"/>
                  </a:lnTo>
                  <a:lnTo>
                    <a:pt x="939" y="290"/>
                  </a:lnTo>
                  <a:lnTo>
                    <a:pt x="941" y="288"/>
                  </a:lnTo>
                  <a:lnTo>
                    <a:pt x="943" y="288"/>
                  </a:lnTo>
                  <a:lnTo>
                    <a:pt x="943" y="286"/>
                  </a:lnTo>
                  <a:lnTo>
                    <a:pt x="945" y="286"/>
                  </a:lnTo>
                  <a:lnTo>
                    <a:pt x="945" y="284"/>
                  </a:lnTo>
                  <a:lnTo>
                    <a:pt x="947" y="282"/>
                  </a:lnTo>
                  <a:lnTo>
                    <a:pt x="947" y="280"/>
                  </a:lnTo>
                  <a:lnTo>
                    <a:pt x="945" y="280"/>
                  </a:lnTo>
                  <a:lnTo>
                    <a:pt x="945" y="278"/>
                  </a:lnTo>
                  <a:lnTo>
                    <a:pt x="943" y="276"/>
                  </a:lnTo>
                  <a:lnTo>
                    <a:pt x="943" y="274"/>
                  </a:lnTo>
                  <a:lnTo>
                    <a:pt x="943" y="272"/>
                  </a:lnTo>
                  <a:lnTo>
                    <a:pt x="943" y="270"/>
                  </a:lnTo>
                  <a:lnTo>
                    <a:pt x="943" y="268"/>
                  </a:lnTo>
                  <a:lnTo>
                    <a:pt x="943" y="266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3" y="260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4"/>
                  </a:lnTo>
                  <a:lnTo>
                    <a:pt x="941" y="254"/>
                  </a:lnTo>
                  <a:lnTo>
                    <a:pt x="941" y="252"/>
                  </a:lnTo>
                  <a:lnTo>
                    <a:pt x="939" y="252"/>
                  </a:lnTo>
                  <a:lnTo>
                    <a:pt x="939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46"/>
                  </a:lnTo>
                  <a:lnTo>
                    <a:pt x="935" y="244"/>
                  </a:lnTo>
                  <a:lnTo>
                    <a:pt x="933" y="244"/>
                  </a:lnTo>
                  <a:lnTo>
                    <a:pt x="933" y="242"/>
                  </a:lnTo>
                  <a:lnTo>
                    <a:pt x="933" y="240"/>
                  </a:lnTo>
                  <a:lnTo>
                    <a:pt x="935" y="240"/>
                  </a:lnTo>
                  <a:lnTo>
                    <a:pt x="937" y="240"/>
                  </a:lnTo>
                  <a:lnTo>
                    <a:pt x="939" y="240"/>
                  </a:lnTo>
                  <a:lnTo>
                    <a:pt x="939" y="242"/>
                  </a:lnTo>
                  <a:lnTo>
                    <a:pt x="941" y="242"/>
                  </a:lnTo>
                  <a:lnTo>
                    <a:pt x="941" y="244"/>
                  </a:lnTo>
                  <a:lnTo>
                    <a:pt x="941" y="246"/>
                  </a:lnTo>
                  <a:lnTo>
                    <a:pt x="941" y="244"/>
                  </a:lnTo>
                  <a:lnTo>
                    <a:pt x="943" y="244"/>
                  </a:lnTo>
                  <a:lnTo>
                    <a:pt x="943" y="246"/>
                  </a:lnTo>
                  <a:lnTo>
                    <a:pt x="945" y="246"/>
                  </a:lnTo>
                  <a:lnTo>
                    <a:pt x="947" y="246"/>
                  </a:lnTo>
                  <a:lnTo>
                    <a:pt x="949" y="246"/>
                  </a:lnTo>
                  <a:lnTo>
                    <a:pt x="949" y="248"/>
                  </a:lnTo>
                  <a:lnTo>
                    <a:pt x="949" y="250"/>
                  </a:lnTo>
                  <a:lnTo>
                    <a:pt x="951" y="250"/>
                  </a:lnTo>
                  <a:lnTo>
                    <a:pt x="951" y="248"/>
                  </a:lnTo>
                  <a:lnTo>
                    <a:pt x="953" y="248"/>
                  </a:lnTo>
                  <a:lnTo>
                    <a:pt x="953" y="250"/>
                  </a:lnTo>
                  <a:lnTo>
                    <a:pt x="955" y="250"/>
                  </a:lnTo>
                  <a:lnTo>
                    <a:pt x="955" y="252"/>
                  </a:lnTo>
                  <a:lnTo>
                    <a:pt x="955" y="254"/>
                  </a:lnTo>
                  <a:lnTo>
                    <a:pt x="957" y="254"/>
                  </a:lnTo>
                  <a:lnTo>
                    <a:pt x="957" y="256"/>
                  </a:lnTo>
                  <a:lnTo>
                    <a:pt x="957" y="258"/>
                  </a:lnTo>
                  <a:lnTo>
                    <a:pt x="959" y="260"/>
                  </a:lnTo>
                  <a:lnTo>
                    <a:pt x="959" y="262"/>
                  </a:lnTo>
                  <a:lnTo>
                    <a:pt x="959" y="264"/>
                  </a:lnTo>
                  <a:lnTo>
                    <a:pt x="961" y="264"/>
                  </a:lnTo>
                  <a:lnTo>
                    <a:pt x="961" y="266"/>
                  </a:lnTo>
                  <a:lnTo>
                    <a:pt x="961" y="268"/>
                  </a:lnTo>
                  <a:lnTo>
                    <a:pt x="963" y="268"/>
                  </a:lnTo>
                  <a:lnTo>
                    <a:pt x="965" y="270"/>
                  </a:lnTo>
                  <a:lnTo>
                    <a:pt x="967" y="272"/>
                  </a:lnTo>
                  <a:lnTo>
                    <a:pt x="967" y="270"/>
                  </a:lnTo>
                  <a:lnTo>
                    <a:pt x="969" y="270"/>
                  </a:lnTo>
                  <a:lnTo>
                    <a:pt x="971" y="270"/>
                  </a:lnTo>
                  <a:lnTo>
                    <a:pt x="973" y="268"/>
                  </a:lnTo>
                  <a:lnTo>
                    <a:pt x="975" y="270"/>
                  </a:lnTo>
                  <a:lnTo>
                    <a:pt x="977" y="270"/>
                  </a:lnTo>
                  <a:lnTo>
                    <a:pt x="977" y="272"/>
                  </a:lnTo>
                  <a:lnTo>
                    <a:pt x="979" y="272"/>
                  </a:lnTo>
                  <a:lnTo>
                    <a:pt x="979" y="274"/>
                  </a:lnTo>
                  <a:lnTo>
                    <a:pt x="979" y="276"/>
                  </a:lnTo>
                  <a:lnTo>
                    <a:pt x="979" y="276"/>
                  </a:lnTo>
                  <a:lnTo>
                    <a:pt x="979" y="278"/>
                  </a:lnTo>
                  <a:lnTo>
                    <a:pt x="981" y="278"/>
                  </a:lnTo>
                  <a:lnTo>
                    <a:pt x="981" y="280"/>
                  </a:lnTo>
                  <a:lnTo>
                    <a:pt x="983" y="280"/>
                  </a:lnTo>
                  <a:lnTo>
                    <a:pt x="983" y="282"/>
                  </a:lnTo>
                  <a:lnTo>
                    <a:pt x="985" y="282"/>
                  </a:lnTo>
                  <a:lnTo>
                    <a:pt x="987" y="282"/>
                  </a:lnTo>
                  <a:lnTo>
                    <a:pt x="987" y="284"/>
                  </a:lnTo>
                  <a:lnTo>
                    <a:pt x="989" y="284"/>
                  </a:lnTo>
                  <a:lnTo>
                    <a:pt x="991" y="284"/>
                  </a:lnTo>
                  <a:lnTo>
                    <a:pt x="993" y="284"/>
                  </a:lnTo>
                  <a:lnTo>
                    <a:pt x="995" y="284"/>
                  </a:lnTo>
                  <a:lnTo>
                    <a:pt x="995" y="282"/>
                  </a:lnTo>
                  <a:lnTo>
                    <a:pt x="997" y="282"/>
                  </a:lnTo>
                  <a:lnTo>
                    <a:pt x="997" y="284"/>
                  </a:lnTo>
                  <a:lnTo>
                    <a:pt x="999" y="284"/>
                  </a:lnTo>
                  <a:lnTo>
                    <a:pt x="999" y="286"/>
                  </a:lnTo>
                  <a:lnTo>
                    <a:pt x="1001" y="286"/>
                  </a:lnTo>
                  <a:lnTo>
                    <a:pt x="1001" y="288"/>
                  </a:lnTo>
                  <a:lnTo>
                    <a:pt x="1003" y="288"/>
                  </a:lnTo>
                  <a:lnTo>
                    <a:pt x="1003" y="288"/>
                  </a:lnTo>
                  <a:lnTo>
                    <a:pt x="1005" y="288"/>
                  </a:lnTo>
                  <a:lnTo>
                    <a:pt x="1005" y="290"/>
                  </a:lnTo>
                  <a:lnTo>
                    <a:pt x="1005" y="292"/>
                  </a:lnTo>
                  <a:lnTo>
                    <a:pt x="1005" y="294"/>
                  </a:lnTo>
                  <a:lnTo>
                    <a:pt x="1005" y="296"/>
                  </a:lnTo>
                  <a:lnTo>
                    <a:pt x="1007" y="296"/>
                  </a:lnTo>
                  <a:lnTo>
                    <a:pt x="1007" y="298"/>
                  </a:lnTo>
                  <a:lnTo>
                    <a:pt x="1005" y="298"/>
                  </a:lnTo>
                  <a:lnTo>
                    <a:pt x="1005" y="300"/>
                  </a:lnTo>
                  <a:lnTo>
                    <a:pt x="1003" y="300"/>
                  </a:lnTo>
                  <a:lnTo>
                    <a:pt x="1003" y="302"/>
                  </a:lnTo>
                  <a:lnTo>
                    <a:pt x="1005" y="302"/>
                  </a:lnTo>
                  <a:lnTo>
                    <a:pt x="1005" y="304"/>
                  </a:lnTo>
                  <a:lnTo>
                    <a:pt x="1005" y="306"/>
                  </a:lnTo>
                  <a:lnTo>
                    <a:pt x="1007" y="306"/>
                  </a:lnTo>
                  <a:lnTo>
                    <a:pt x="1007" y="308"/>
                  </a:lnTo>
                  <a:lnTo>
                    <a:pt x="1009" y="308"/>
                  </a:lnTo>
                  <a:lnTo>
                    <a:pt x="1009" y="310"/>
                  </a:lnTo>
                  <a:lnTo>
                    <a:pt x="1011" y="310"/>
                  </a:lnTo>
                  <a:lnTo>
                    <a:pt x="1011" y="312"/>
                  </a:lnTo>
                  <a:lnTo>
                    <a:pt x="1011" y="314"/>
                  </a:lnTo>
                  <a:lnTo>
                    <a:pt x="1013" y="316"/>
                  </a:lnTo>
                  <a:lnTo>
                    <a:pt x="1015" y="318"/>
                  </a:lnTo>
                  <a:lnTo>
                    <a:pt x="1017" y="320"/>
                  </a:lnTo>
                  <a:lnTo>
                    <a:pt x="1019" y="322"/>
                  </a:lnTo>
                  <a:lnTo>
                    <a:pt x="1021" y="324"/>
                  </a:lnTo>
                  <a:lnTo>
                    <a:pt x="1023" y="324"/>
                  </a:lnTo>
                  <a:lnTo>
                    <a:pt x="1025" y="326"/>
                  </a:lnTo>
                  <a:lnTo>
                    <a:pt x="1027" y="326"/>
                  </a:lnTo>
                  <a:lnTo>
                    <a:pt x="1027" y="326"/>
                  </a:lnTo>
                  <a:lnTo>
                    <a:pt x="1027" y="328"/>
                  </a:lnTo>
                  <a:lnTo>
                    <a:pt x="1029" y="328"/>
                  </a:lnTo>
                  <a:lnTo>
                    <a:pt x="1031" y="328"/>
                  </a:lnTo>
                  <a:lnTo>
                    <a:pt x="1033" y="328"/>
                  </a:lnTo>
                  <a:lnTo>
                    <a:pt x="1035" y="328"/>
                  </a:lnTo>
                  <a:lnTo>
                    <a:pt x="1035" y="330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39" y="334"/>
                  </a:lnTo>
                  <a:lnTo>
                    <a:pt x="1041" y="334"/>
                  </a:lnTo>
                  <a:lnTo>
                    <a:pt x="1043" y="334"/>
                  </a:lnTo>
                  <a:lnTo>
                    <a:pt x="1045" y="334"/>
                  </a:lnTo>
                  <a:lnTo>
                    <a:pt x="1047" y="334"/>
                  </a:lnTo>
                  <a:lnTo>
                    <a:pt x="1049" y="334"/>
                  </a:lnTo>
                  <a:lnTo>
                    <a:pt x="1051" y="336"/>
                  </a:lnTo>
                  <a:lnTo>
                    <a:pt x="1053" y="336"/>
                  </a:lnTo>
                  <a:lnTo>
                    <a:pt x="1055" y="336"/>
                  </a:lnTo>
                  <a:lnTo>
                    <a:pt x="1055" y="336"/>
                  </a:lnTo>
                  <a:lnTo>
                    <a:pt x="1057" y="336"/>
                  </a:lnTo>
                  <a:lnTo>
                    <a:pt x="1059" y="336"/>
                  </a:lnTo>
                  <a:lnTo>
                    <a:pt x="1059" y="338"/>
                  </a:lnTo>
                  <a:lnTo>
                    <a:pt x="1059" y="340"/>
                  </a:lnTo>
                  <a:lnTo>
                    <a:pt x="1061" y="342"/>
                  </a:lnTo>
                  <a:lnTo>
                    <a:pt x="1063" y="342"/>
                  </a:lnTo>
                  <a:lnTo>
                    <a:pt x="1065" y="344"/>
                  </a:lnTo>
                  <a:lnTo>
                    <a:pt x="1065" y="346"/>
                  </a:lnTo>
                  <a:lnTo>
                    <a:pt x="1067" y="346"/>
                  </a:lnTo>
                  <a:lnTo>
                    <a:pt x="1069" y="346"/>
                  </a:lnTo>
                  <a:lnTo>
                    <a:pt x="1071" y="346"/>
                  </a:lnTo>
                  <a:lnTo>
                    <a:pt x="1073" y="348"/>
                  </a:lnTo>
                  <a:lnTo>
                    <a:pt x="1075" y="346"/>
                  </a:lnTo>
                  <a:lnTo>
                    <a:pt x="1077" y="346"/>
                  </a:lnTo>
                  <a:lnTo>
                    <a:pt x="1077" y="346"/>
                  </a:lnTo>
                  <a:lnTo>
                    <a:pt x="1079" y="346"/>
                  </a:lnTo>
                  <a:lnTo>
                    <a:pt x="1081" y="346"/>
                  </a:lnTo>
                  <a:lnTo>
                    <a:pt x="1083" y="346"/>
                  </a:lnTo>
                  <a:lnTo>
                    <a:pt x="1083" y="348"/>
                  </a:lnTo>
                  <a:lnTo>
                    <a:pt x="1085" y="348"/>
                  </a:lnTo>
                  <a:lnTo>
                    <a:pt x="1087" y="348"/>
                  </a:lnTo>
                  <a:lnTo>
                    <a:pt x="1087" y="350"/>
                  </a:lnTo>
                  <a:lnTo>
                    <a:pt x="1089" y="352"/>
                  </a:lnTo>
                  <a:lnTo>
                    <a:pt x="1091" y="354"/>
                  </a:lnTo>
                  <a:lnTo>
                    <a:pt x="1093" y="354"/>
                  </a:lnTo>
                  <a:lnTo>
                    <a:pt x="1093" y="356"/>
                  </a:lnTo>
                  <a:lnTo>
                    <a:pt x="1095" y="356"/>
                  </a:lnTo>
                  <a:lnTo>
                    <a:pt x="1097" y="356"/>
                  </a:lnTo>
                  <a:lnTo>
                    <a:pt x="1097" y="354"/>
                  </a:lnTo>
                  <a:lnTo>
                    <a:pt x="1099" y="354"/>
                  </a:lnTo>
                  <a:lnTo>
                    <a:pt x="1101" y="354"/>
                  </a:lnTo>
                  <a:lnTo>
                    <a:pt x="1101" y="352"/>
                  </a:lnTo>
                  <a:lnTo>
                    <a:pt x="1103" y="352"/>
                  </a:lnTo>
                  <a:lnTo>
                    <a:pt x="1105" y="350"/>
                  </a:lnTo>
                  <a:lnTo>
                    <a:pt x="1107" y="350"/>
                  </a:lnTo>
                  <a:lnTo>
                    <a:pt x="1107" y="348"/>
                  </a:lnTo>
                  <a:lnTo>
                    <a:pt x="1109" y="346"/>
                  </a:lnTo>
                  <a:lnTo>
                    <a:pt x="1111" y="346"/>
                  </a:lnTo>
                  <a:lnTo>
                    <a:pt x="1111" y="344"/>
                  </a:lnTo>
                  <a:lnTo>
                    <a:pt x="1113" y="342"/>
                  </a:lnTo>
                  <a:lnTo>
                    <a:pt x="1115" y="340"/>
                  </a:lnTo>
                  <a:lnTo>
                    <a:pt x="1115" y="338"/>
                  </a:lnTo>
                  <a:lnTo>
                    <a:pt x="1117" y="336"/>
                  </a:lnTo>
                  <a:lnTo>
                    <a:pt x="1117" y="336"/>
                  </a:lnTo>
                  <a:lnTo>
                    <a:pt x="1119" y="334"/>
                  </a:lnTo>
                  <a:lnTo>
                    <a:pt x="1119" y="332"/>
                  </a:lnTo>
                  <a:lnTo>
                    <a:pt x="1121" y="332"/>
                  </a:lnTo>
                  <a:lnTo>
                    <a:pt x="1121" y="330"/>
                  </a:lnTo>
                  <a:lnTo>
                    <a:pt x="1121" y="328"/>
                  </a:lnTo>
                  <a:lnTo>
                    <a:pt x="1123" y="328"/>
                  </a:lnTo>
                  <a:lnTo>
                    <a:pt x="1123" y="326"/>
                  </a:lnTo>
                  <a:lnTo>
                    <a:pt x="1125" y="324"/>
                  </a:lnTo>
                  <a:lnTo>
                    <a:pt x="1125" y="322"/>
                  </a:lnTo>
                  <a:lnTo>
                    <a:pt x="1125" y="320"/>
                  </a:lnTo>
                  <a:lnTo>
                    <a:pt x="1127" y="320"/>
                  </a:lnTo>
                  <a:lnTo>
                    <a:pt x="1127" y="318"/>
                  </a:lnTo>
                  <a:lnTo>
                    <a:pt x="1129" y="316"/>
                  </a:lnTo>
                  <a:lnTo>
                    <a:pt x="1129" y="314"/>
                  </a:lnTo>
                  <a:lnTo>
                    <a:pt x="1129" y="312"/>
                  </a:lnTo>
                  <a:lnTo>
                    <a:pt x="1129" y="310"/>
                  </a:lnTo>
                  <a:lnTo>
                    <a:pt x="1129" y="308"/>
                  </a:lnTo>
                  <a:lnTo>
                    <a:pt x="1129" y="306"/>
                  </a:lnTo>
                  <a:lnTo>
                    <a:pt x="1127" y="306"/>
                  </a:lnTo>
                  <a:lnTo>
                    <a:pt x="1127" y="304"/>
                  </a:lnTo>
                  <a:lnTo>
                    <a:pt x="1125" y="302"/>
                  </a:lnTo>
                  <a:lnTo>
                    <a:pt x="1125" y="298"/>
                  </a:lnTo>
                  <a:lnTo>
                    <a:pt x="1123" y="298"/>
                  </a:lnTo>
                  <a:lnTo>
                    <a:pt x="1121" y="296"/>
                  </a:lnTo>
                  <a:lnTo>
                    <a:pt x="1119" y="294"/>
                  </a:lnTo>
                  <a:lnTo>
                    <a:pt x="1119" y="292"/>
                  </a:lnTo>
                  <a:lnTo>
                    <a:pt x="1117" y="292"/>
                  </a:lnTo>
                  <a:lnTo>
                    <a:pt x="1115" y="292"/>
                  </a:lnTo>
                  <a:lnTo>
                    <a:pt x="1115" y="290"/>
                  </a:lnTo>
                  <a:lnTo>
                    <a:pt x="1113" y="288"/>
                  </a:lnTo>
                  <a:lnTo>
                    <a:pt x="1113" y="288"/>
                  </a:lnTo>
                  <a:lnTo>
                    <a:pt x="1111" y="288"/>
                  </a:lnTo>
                  <a:lnTo>
                    <a:pt x="1109" y="286"/>
                  </a:lnTo>
                  <a:lnTo>
                    <a:pt x="1107" y="286"/>
                  </a:lnTo>
                  <a:lnTo>
                    <a:pt x="1105" y="284"/>
                  </a:lnTo>
                  <a:lnTo>
                    <a:pt x="1103" y="284"/>
                  </a:lnTo>
                  <a:lnTo>
                    <a:pt x="1101" y="282"/>
                  </a:lnTo>
                  <a:lnTo>
                    <a:pt x="1099" y="282"/>
                  </a:lnTo>
                  <a:lnTo>
                    <a:pt x="1099" y="280"/>
                  </a:lnTo>
                  <a:lnTo>
                    <a:pt x="1097" y="278"/>
                  </a:lnTo>
                  <a:lnTo>
                    <a:pt x="1095" y="278"/>
                  </a:lnTo>
                  <a:lnTo>
                    <a:pt x="1093" y="278"/>
                  </a:lnTo>
                  <a:lnTo>
                    <a:pt x="1093" y="276"/>
                  </a:lnTo>
                  <a:lnTo>
                    <a:pt x="1093" y="274"/>
                  </a:lnTo>
                  <a:lnTo>
                    <a:pt x="1091" y="274"/>
                  </a:lnTo>
                  <a:lnTo>
                    <a:pt x="1091" y="272"/>
                  </a:lnTo>
                  <a:lnTo>
                    <a:pt x="1089" y="272"/>
                  </a:lnTo>
                  <a:lnTo>
                    <a:pt x="1089" y="270"/>
                  </a:lnTo>
                  <a:lnTo>
                    <a:pt x="1087" y="270"/>
                  </a:lnTo>
                  <a:lnTo>
                    <a:pt x="1087" y="268"/>
                  </a:lnTo>
                  <a:lnTo>
                    <a:pt x="1085" y="268"/>
                  </a:lnTo>
                  <a:lnTo>
                    <a:pt x="1083" y="268"/>
                  </a:lnTo>
                  <a:lnTo>
                    <a:pt x="1081" y="266"/>
                  </a:lnTo>
                  <a:lnTo>
                    <a:pt x="1079" y="264"/>
                  </a:lnTo>
                  <a:lnTo>
                    <a:pt x="1077" y="264"/>
                  </a:lnTo>
                  <a:lnTo>
                    <a:pt x="1077" y="264"/>
                  </a:lnTo>
                  <a:lnTo>
                    <a:pt x="1075" y="262"/>
                  </a:lnTo>
                  <a:lnTo>
                    <a:pt x="1073" y="262"/>
                  </a:lnTo>
                  <a:lnTo>
                    <a:pt x="1071" y="260"/>
                  </a:lnTo>
                  <a:lnTo>
                    <a:pt x="1069" y="260"/>
                  </a:lnTo>
                  <a:lnTo>
                    <a:pt x="1069" y="258"/>
                  </a:lnTo>
                  <a:lnTo>
                    <a:pt x="1067" y="256"/>
                  </a:lnTo>
                  <a:lnTo>
                    <a:pt x="1065" y="256"/>
                  </a:lnTo>
                  <a:lnTo>
                    <a:pt x="1063" y="254"/>
                  </a:lnTo>
                  <a:lnTo>
                    <a:pt x="1061" y="252"/>
                  </a:lnTo>
                  <a:lnTo>
                    <a:pt x="1059" y="250"/>
                  </a:lnTo>
                  <a:lnTo>
                    <a:pt x="1057" y="250"/>
                  </a:lnTo>
                  <a:lnTo>
                    <a:pt x="1057" y="248"/>
                  </a:lnTo>
                  <a:lnTo>
                    <a:pt x="1057" y="246"/>
                  </a:lnTo>
                  <a:lnTo>
                    <a:pt x="1055" y="246"/>
                  </a:lnTo>
                  <a:lnTo>
                    <a:pt x="1053" y="244"/>
                  </a:lnTo>
                  <a:lnTo>
                    <a:pt x="1051" y="244"/>
                  </a:lnTo>
                  <a:lnTo>
                    <a:pt x="1049" y="244"/>
                  </a:lnTo>
                  <a:lnTo>
                    <a:pt x="1049" y="242"/>
                  </a:lnTo>
                  <a:lnTo>
                    <a:pt x="1047" y="242"/>
                  </a:lnTo>
                  <a:lnTo>
                    <a:pt x="1047" y="240"/>
                  </a:lnTo>
                  <a:lnTo>
                    <a:pt x="1045" y="240"/>
                  </a:lnTo>
                  <a:lnTo>
                    <a:pt x="1045" y="240"/>
                  </a:lnTo>
                  <a:lnTo>
                    <a:pt x="1043" y="240"/>
                  </a:lnTo>
                  <a:lnTo>
                    <a:pt x="1041" y="238"/>
                  </a:lnTo>
                  <a:lnTo>
                    <a:pt x="1041" y="236"/>
                  </a:lnTo>
                  <a:lnTo>
                    <a:pt x="1039" y="236"/>
                  </a:lnTo>
                  <a:lnTo>
                    <a:pt x="1039" y="234"/>
                  </a:lnTo>
                  <a:lnTo>
                    <a:pt x="1037" y="232"/>
                  </a:lnTo>
                  <a:lnTo>
                    <a:pt x="1037" y="230"/>
                  </a:lnTo>
                  <a:lnTo>
                    <a:pt x="1035" y="228"/>
                  </a:lnTo>
                  <a:lnTo>
                    <a:pt x="1033" y="228"/>
                  </a:lnTo>
                  <a:lnTo>
                    <a:pt x="1033" y="226"/>
                  </a:lnTo>
                  <a:lnTo>
                    <a:pt x="1033" y="224"/>
                  </a:lnTo>
                  <a:lnTo>
                    <a:pt x="1031" y="224"/>
                  </a:lnTo>
                  <a:lnTo>
                    <a:pt x="1031" y="222"/>
                  </a:lnTo>
                  <a:lnTo>
                    <a:pt x="1031" y="220"/>
                  </a:lnTo>
                  <a:lnTo>
                    <a:pt x="1029" y="220"/>
                  </a:lnTo>
                  <a:lnTo>
                    <a:pt x="1027" y="220"/>
                  </a:lnTo>
                  <a:lnTo>
                    <a:pt x="1027" y="218"/>
                  </a:lnTo>
                  <a:lnTo>
                    <a:pt x="1027" y="216"/>
                  </a:lnTo>
                  <a:lnTo>
                    <a:pt x="1027" y="216"/>
                  </a:lnTo>
                  <a:lnTo>
                    <a:pt x="1025" y="216"/>
                  </a:lnTo>
                  <a:lnTo>
                    <a:pt x="1025" y="214"/>
                  </a:lnTo>
                  <a:lnTo>
                    <a:pt x="1023" y="214"/>
                  </a:lnTo>
                  <a:lnTo>
                    <a:pt x="1023" y="212"/>
                  </a:lnTo>
                  <a:lnTo>
                    <a:pt x="1021" y="212"/>
                  </a:lnTo>
                  <a:lnTo>
                    <a:pt x="1021" y="210"/>
                  </a:lnTo>
                  <a:lnTo>
                    <a:pt x="1019" y="210"/>
                  </a:lnTo>
                  <a:lnTo>
                    <a:pt x="1017" y="208"/>
                  </a:lnTo>
                  <a:lnTo>
                    <a:pt x="1015" y="208"/>
                  </a:lnTo>
                  <a:lnTo>
                    <a:pt x="1015" y="206"/>
                  </a:lnTo>
                  <a:lnTo>
                    <a:pt x="1013" y="206"/>
                  </a:lnTo>
                  <a:lnTo>
                    <a:pt x="1013" y="204"/>
                  </a:lnTo>
                  <a:lnTo>
                    <a:pt x="1011" y="204"/>
                  </a:lnTo>
                  <a:lnTo>
                    <a:pt x="1011" y="202"/>
                  </a:lnTo>
                  <a:lnTo>
                    <a:pt x="1013" y="202"/>
                  </a:lnTo>
                  <a:lnTo>
                    <a:pt x="1011" y="202"/>
                  </a:lnTo>
                  <a:lnTo>
                    <a:pt x="1011" y="200"/>
                  </a:lnTo>
                  <a:lnTo>
                    <a:pt x="1013" y="200"/>
                  </a:lnTo>
                  <a:lnTo>
                    <a:pt x="1013" y="202"/>
                  </a:lnTo>
                  <a:lnTo>
                    <a:pt x="1013" y="200"/>
                  </a:lnTo>
                  <a:close/>
                  <a:moveTo>
                    <a:pt x="1265" y="194"/>
                  </a:moveTo>
                  <a:lnTo>
                    <a:pt x="1263" y="192"/>
                  </a:lnTo>
                  <a:lnTo>
                    <a:pt x="1261" y="192"/>
                  </a:lnTo>
                  <a:lnTo>
                    <a:pt x="1261" y="192"/>
                  </a:lnTo>
                  <a:lnTo>
                    <a:pt x="1263" y="190"/>
                  </a:lnTo>
                  <a:lnTo>
                    <a:pt x="1263" y="192"/>
                  </a:lnTo>
                  <a:lnTo>
                    <a:pt x="1265" y="194"/>
                  </a:lnTo>
                  <a:close/>
                  <a:moveTo>
                    <a:pt x="699" y="190"/>
                  </a:moveTo>
                  <a:lnTo>
                    <a:pt x="699" y="188"/>
                  </a:lnTo>
                  <a:lnTo>
                    <a:pt x="699" y="190"/>
                  </a:lnTo>
                  <a:close/>
                  <a:moveTo>
                    <a:pt x="699" y="190"/>
                  </a:moveTo>
                  <a:lnTo>
                    <a:pt x="697" y="190"/>
                  </a:lnTo>
                  <a:lnTo>
                    <a:pt x="697" y="188"/>
                  </a:lnTo>
                  <a:lnTo>
                    <a:pt x="699" y="188"/>
                  </a:lnTo>
                  <a:lnTo>
                    <a:pt x="699" y="190"/>
                  </a:lnTo>
                  <a:close/>
                  <a:moveTo>
                    <a:pt x="697" y="186"/>
                  </a:moveTo>
                  <a:lnTo>
                    <a:pt x="697" y="188"/>
                  </a:lnTo>
                  <a:lnTo>
                    <a:pt x="695" y="188"/>
                  </a:lnTo>
                  <a:lnTo>
                    <a:pt x="695" y="186"/>
                  </a:lnTo>
                  <a:lnTo>
                    <a:pt x="697" y="186"/>
                  </a:lnTo>
                  <a:close/>
                  <a:moveTo>
                    <a:pt x="821" y="192"/>
                  </a:moveTo>
                  <a:lnTo>
                    <a:pt x="825" y="192"/>
                  </a:lnTo>
                  <a:lnTo>
                    <a:pt x="827" y="192"/>
                  </a:lnTo>
                  <a:lnTo>
                    <a:pt x="829" y="192"/>
                  </a:lnTo>
                  <a:lnTo>
                    <a:pt x="831" y="192"/>
                  </a:lnTo>
                  <a:lnTo>
                    <a:pt x="835" y="192"/>
                  </a:lnTo>
                  <a:lnTo>
                    <a:pt x="839" y="192"/>
                  </a:lnTo>
                  <a:lnTo>
                    <a:pt x="843" y="192"/>
                  </a:lnTo>
                  <a:lnTo>
                    <a:pt x="845" y="194"/>
                  </a:lnTo>
                  <a:lnTo>
                    <a:pt x="843" y="196"/>
                  </a:lnTo>
                  <a:lnTo>
                    <a:pt x="841" y="198"/>
                  </a:lnTo>
                  <a:lnTo>
                    <a:pt x="841" y="200"/>
                  </a:lnTo>
                  <a:lnTo>
                    <a:pt x="845" y="204"/>
                  </a:lnTo>
                  <a:lnTo>
                    <a:pt x="843" y="206"/>
                  </a:lnTo>
                  <a:lnTo>
                    <a:pt x="841" y="208"/>
                  </a:lnTo>
                  <a:lnTo>
                    <a:pt x="839" y="212"/>
                  </a:lnTo>
                  <a:lnTo>
                    <a:pt x="839" y="214"/>
                  </a:lnTo>
                  <a:lnTo>
                    <a:pt x="843" y="216"/>
                  </a:lnTo>
                  <a:lnTo>
                    <a:pt x="849" y="222"/>
                  </a:lnTo>
                  <a:lnTo>
                    <a:pt x="851" y="224"/>
                  </a:lnTo>
                  <a:lnTo>
                    <a:pt x="851" y="226"/>
                  </a:lnTo>
                  <a:lnTo>
                    <a:pt x="851" y="230"/>
                  </a:lnTo>
                  <a:lnTo>
                    <a:pt x="849" y="230"/>
                  </a:lnTo>
                  <a:lnTo>
                    <a:pt x="851" y="232"/>
                  </a:lnTo>
                  <a:lnTo>
                    <a:pt x="853" y="234"/>
                  </a:lnTo>
                  <a:lnTo>
                    <a:pt x="855" y="236"/>
                  </a:lnTo>
                  <a:lnTo>
                    <a:pt x="855" y="240"/>
                  </a:lnTo>
                  <a:lnTo>
                    <a:pt x="855" y="242"/>
                  </a:lnTo>
                  <a:lnTo>
                    <a:pt x="851" y="244"/>
                  </a:lnTo>
                  <a:lnTo>
                    <a:pt x="847" y="244"/>
                  </a:lnTo>
                  <a:lnTo>
                    <a:pt x="843" y="240"/>
                  </a:lnTo>
                  <a:lnTo>
                    <a:pt x="837" y="232"/>
                  </a:lnTo>
                  <a:lnTo>
                    <a:pt x="833" y="228"/>
                  </a:lnTo>
                  <a:lnTo>
                    <a:pt x="823" y="222"/>
                  </a:lnTo>
                  <a:lnTo>
                    <a:pt x="811" y="218"/>
                  </a:lnTo>
                  <a:lnTo>
                    <a:pt x="807" y="216"/>
                  </a:lnTo>
                  <a:lnTo>
                    <a:pt x="805" y="214"/>
                  </a:lnTo>
                  <a:lnTo>
                    <a:pt x="807" y="208"/>
                  </a:lnTo>
                  <a:lnTo>
                    <a:pt x="805" y="204"/>
                  </a:lnTo>
                  <a:lnTo>
                    <a:pt x="801" y="202"/>
                  </a:lnTo>
                  <a:lnTo>
                    <a:pt x="801" y="200"/>
                  </a:lnTo>
                  <a:lnTo>
                    <a:pt x="801" y="198"/>
                  </a:lnTo>
                  <a:lnTo>
                    <a:pt x="799" y="196"/>
                  </a:lnTo>
                  <a:lnTo>
                    <a:pt x="799" y="194"/>
                  </a:lnTo>
                  <a:lnTo>
                    <a:pt x="797" y="192"/>
                  </a:lnTo>
                  <a:lnTo>
                    <a:pt x="791" y="188"/>
                  </a:lnTo>
                  <a:lnTo>
                    <a:pt x="789" y="186"/>
                  </a:lnTo>
                  <a:lnTo>
                    <a:pt x="789" y="184"/>
                  </a:lnTo>
                  <a:lnTo>
                    <a:pt x="793" y="182"/>
                  </a:lnTo>
                  <a:lnTo>
                    <a:pt x="795" y="182"/>
                  </a:lnTo>
                  <a:lnTo>
                    <a:pt x="799" y="180"/>
                  </a:lnTo>
                  <a:lnTo>
                    <a:pt x="805" y="180"/>
                  </a:lnTo>
                  <a:lnTo>
                    <a:pt x="807" y="180"/>
                  </a:lnTo>
                  <a:lnTo>
                    <a:pt x="815" y="188"/>
                  </a:lnTo>
                  <a:lnTo>
                    <a:pt x="817" y="190"/>
                  </a:lnTo>
                  <a:lnTo>
                    <a:pt x="821" y="192"/>
                  </a:lnTo>
                  <a:close/>
                  <a:moveTo>
                    <a:pt x="845" y="142"/>
                  </a:moveTo>
                  <a:lnTo>
                    <a:pt x="845" y="144"/>
                  </a:lnTo>
                  <a:lnTo>
                    <a:pt x="843" y="142"/>
                  </a:lnTo>
                  <a:lnTo>
                    <a:pt x="843" y="144"/>
                  </a:lnTo>
                  <a:lnTo>
                    <a:pt x="843" y="142"/>
                  </a:lnTo>
                  <a:lnTo>
                    <a:pt x="843" y="140"/>
                  </a:lnTo>
                  <a:lnTo>
                    <a:pt x="845" y="140"/>
                  </a:lnTo>
                  <a:lnTo>
                    <a:pt x="847" y="140"/>
                  </a:lnTo>
                  <a:lnTo>
                    <a:pt x="845" y="142"/>
                  </a:lnTo>
                  <a:close/>
                  <a:moveTo>
                    <a:pt x="797" y="88"/>
                  </a:moveTo>
                  <a:lnTo>
                    <a:pt x="799" y="88"/>
                  </a:lnTo>
                  <a:lnTo>
                    <a:pt x="801" y="88"/>
                  </a:lnTo>
                  <a:lnTo>
                    <a:pt x="801" y="90"/>
                  </a:lnTo>
                  <a:lnTo>
                    <a:pt x="803" y="90"/>
                  </a:lnTo>
                  <a:lnTo>
                    <a:pt x="801" y="88"/>
                  </a:lnTo>
                  <a:lnTo>
                    <a:pt x="803" y="88"/>
                  </a:lnTo>
                  <a:lnTo>
                    <a:pt x="803" y="90"/>
                  </a:lnTo>
                  <a:lnTo>
                    <a:pt x="805" y="92"/>
                  </a:lnTo>
                  <a:lnTo>
                    <a:pt x="807" y="92"/>
                  </a:lnTo>
                  <a:lnTo>
                    <a:pt x="809" y="94"/>
                  </a:lnTo>
                  <a:lnTo>
                    <a:pt x="809" y="92"/>
                  </a:lnTo>
                  <a:lnTo>
                    <a:pt x="811" y="94"/>
                  </a:lnTo>
                  <a:lnTo>
                    <a:pt x="811" y="96"/>
                  </a:lnTo>
                  <a:lnTo>
                    <a:pt x="811" y="96"/>
                  </a:lnTo>
                  <a:lnTo>
                    <a:pt x="813" y="96"/>
                  </a:lnTo>
                  <a:lnTo>
                    <a:pt x="811" y="96"/>
                  </a:lnTo>
                  <a:lnTo>
                    <a:pt x="811" y="98"/>
                  </a:lnTo>
                  <a:lnTo>
                    <a:pt x="813" y="100"/>
                  </a:lnTo>
                  <a:lnTo>
                    <a:pt x="815" y="102"/>
                  </a:lnTo>
                  <a:lnTo>
                    <a:pt x="815" y="104"/>
                  </a:lnTo>
                  <a:lnTo>
                    <a:pt x="817" y="104"/>
                  </a:lnTo>
                  <a:lnTo>
                    <a:pt x="817" y="106"/>
                  </a:lnTo>
                  <a:lnTo>
                    <a:pt x="817" y="104"/>
                  </a:lnTo>
                  <a:lnTo>
                    <a:pt x="819" y="104"/>
                  </a:lnTo>
                  <a:lnTo>
                    <a:pt x="819" y="106"/>
                  </a:lnTo>
                  <a:lnTo>
                    <a:pt x="817" y="108"/>
                  </a:lnTo>
                  <a:lnTo>
                    <a:pt x="819" y="108"/>
                  </a:lnTo>
                  <a:lnTo>
                    <a:pt x="819" y="110"/>
                  </a:lnTo>
                  <a:lnTo>
                    <a:pt x="819" y="112"/>
                  </a:lnTo>
                  <a:lnTo>
                    <a:pt x="821" y="114"/>
                  </a:lnTo>
                  <a:lnTo>
                    <a:pt x="823" y="114"/>
                  </a:lnTo>
                  <a:lnTo>
                    <a:pt x="823" y="116"/>
                  </a:lnTo>
                  <a:lnTo>
                    <a:pt x="825" y="116"/>
                  </a:lnTo>
                  <a:lnTo>
                    <a:pt x="825" y="118"/>
                  </a:lnTo>
                  <a:lnTo>
                    <a:pt x="827" y="116"/>
                  </a:lnTo>
                  <a:lnTo>
                    <a:pt x="827" y="118"/>
                  </a:lnTo>
                  <a:lnTo>
                    <a:pt x="829" y="118"/>
                  </a:lnTo>
                  <a:lnTo>
                    <a:pt x="829" y="120"/>
                  </a:lnTo>
                  <a:lnTo>
                    <a:pt x="831" y="122"/>
                  </a:lnTo>
                  <a:lnTo>
                    <a:pt x="831" y="124"/>
                  </a:lnTo>
                  <a:lnTo>
                    <a:pt x="833" y="124"/>
                  </a:lnTo>
                  <a:lnTo>
                    <a:pt x="833" y="126"/>
                  </a:lnTo>
                  <a:lnTo>
                    <a:pt x="835" y="126"/>
                  </a:lnTo>
                  <a:lnTo>
                    <a:pt x="835" y="126"/>
                  </a:lnTo>
                  <a:lnTo>
                    <a:pt x="835" y="128"/>
                  </a:lnTo>
                  <a:lnTo>
                    <a:pt x="837" y="128"/>
                  </a:lnTo>
                  <a:lnTo>
                    <a:pt x="837" y="130"/>
                  </a:lnTo>
                  <a:lnTo>
                    <a:pt x="835" y="130"/>
                  </a:lnTo>
                  <a:lnTo>
                    <a:pt x="837" y="130"/>
                  </a:lnTo>
                  <a:lnTo>
                    <a:pt x="837" y="132"/>
                  </a:lnTo>
                  <a:lnTo>
                    <a:pt x="837" y="134"/>
                  </a:lnTo>
                  <a:lnTo>
                    <a:pt x="839" y="134"/>
                  </a:lnTo>
                  <a:lnTo>
                    <a:pt x="839" y="136"/>
                  </a:lnTo>
                  <a:lnTo>
                    <a:pt x="839" y="134"/>
                  </a:lnTo>
                  <a:lnTo>
                    <a:pt x="841" y="134"/>
                  </a:lnTo>
                  <a:lnTo>
                    <a:pt x="841" y="136"/>
                  </a:lnTo>
                  <a:lnTo>
                    <a:pt x="843" y="136"/>
                  </a:lnTo>
                  <a:lnTo>
                    <a:pt x="843" y="138"/>
                  </a:lnTo>
                  <a:lnTo>
                    <a:pt x="843" y="140"/>
                  </a:lnTo>
                  <a:lnTo>
                    <a:pt x="843" y="142"/>
                  </a:lnTo>
                  <a:lnTo>
                    <a:pt x="841" y="142"/>
                  </a:lnTo>
                  <a:lnTo>
                    <a:pt x="841" y="144"/>
                  </a:lnTo>
                  <a:lnTo>
                    <a:pt x="839" y="144"/>
                  </a:lnTo>
                  <a:lnTo>
                    <a:pt x="837" y="144"/>
                  </a:lnTo>
                  <a:lnTo>
                    <a:pt x="835" y="144"/>
                  </a:lnTo>
                  <a:lnTo>
                    <a:pt x="835" y="144"/>
                  </a:lnTo>
                  <a:lnTo>
                    <a:pt x="833" y="144"/>
                  </a:lnTo>
                  <a:lnTo>
                    <a:pt x="831" y="146"/>
                  </a:lnTo>
                  <a:lnTo>
                    <a:pt x="829" y="146"/>
                  </a:lnTo>
                  <a:lnTo>
                    <a:pt x="827" y="146"/>
                  </a:lnTo>
                  <a:lnTo>
                    <a:pt x="825" y="148"/>
                  </a:lnTo>
                  <a:lnTo>
                    <a:pt x="823" y="148"/>
                  </a:lnTo>
                  <a:lnTo>
                    <a:pt x="821" y="148"/>
                  </a:lnTo>
                  <a:lnTo>
                    <a:pt x="821" y="146"/>
                  </a:lnTo>
                  <a:lnTo>
                    <a:pt x="819" y="146"/>
                  </a:lnTo>
                  <a:lnTo>
                    <a:pt x="819" y="148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3" y="146"/>
                  </a:lnTo>
                  <a:lnTo>
                    <a:pt x="813" y="144"/>
                  </a:lnTo>
                  <a:lnTo>
                    <a:pt x="811" y="144"/>
                  </a:lnTo>
                  <a:lnTo>
                    <a:pt x="809" y="144"/>
                  </a:lnTo>
                  <a:lnTo>
                    <a:pt x="807" y="144"/>
                  </a:lnTo>
                  <a:lnTo>
                    <a:pt x="807" y="142"/>
                  </a:lnTo>
                  <a:lnTo>
                    <a:pt x="805" y="142"/>
                  </a:lnTo>
                  <a:lnTo>
                    <a:pt x="805" y="140"/>
                  </a:lnTo>
                  <a:lnTo>
                    <a:pt x="803" y="140"/>
                  </a:lnTo>
                  <a:lnTo>
                    <a:pt x="801" y="138"/>
                  </a:lnTo>
                  <a:lnTo>
                    <a:pt x="801" y="136"/>
                  </a:lnTo>
                  <a:lnTo>
                    <a:pt x="799" y="136"/>
                  </a:lnTo>
                  <a:lnTo>
                    <a:pt x="799" y="134"/>
                  </a:lnTo>
                  <a:lnTo>
                    <a:pt x="797" y="134"/>
                  </a:lnTo>
                  <a:lnTo>
                    <a:pt x="797" y="132"/>
                  </a:lnTo>
                  <a:lnTo>
                    <a:pt x="797" y="130"/>
                  </a:lnTo>
                  <a:lnTo>
                    <a:pt x="795" y="130"/>
                  </a:lnTo>
                  <a:lnTo>
                    <a:pt x="795" y="128"/>
                  </a:lnTo>
                  <a:lnTo>
                    <a:pt x="795" y="126"/>
                  </a:lnTo>
                  <a:lnTo>
                    <a:pt x="797" y="126"/>
                  </a:lnTo>
                  <a:lnTo>
                    <a:pt x="799" y="126"/>
                  </a:lnTo>
                  <a:lnTo>
                    <a:pt x="801" y="124"/>
                  </a:lnTo>
                  <a:lnTo>
                    <a:pt x="803" y="124"/>
                  </a:lnTo>
                  <a:lnTo>
                    <a:pt x="805" y="124"/>
                  </a:lnTo>
                  <a:lnTo>
                    <a:pt x="805" y="122"/>
                  </a:lnTo>
                  <a:lnTo>
                    <a:pt x="805" y="120"/>
                  </a:lnTo>
                  <a:lnTo>
                    <a:pt x="805" y="118"/>
                  </a:lnTo>
                  <a:lnTo>
                    <a:pt x="803" y="116"/>
                  </a:lnTo>
                  <a:lnTo>
                    <a:pt x="803" y="114"/>
                  </a:lnTo>
                  <a:lnTo>
                    <a:pt x="801" y="112"/>
                  </a:lnTo>
                  <a:lnTo>
                    <a:pt x="801" y="110"/>
                  </a:lnTo>
                  <a:lnTo>
                    <a:pt x="799" y="110"/>
                  </a:lnTo>
                  <a:lnTo>
                    <a:pt x="799" y="108"/>
                  </a:lnTo>
                  <a:lnTo>
                    <a:pt x="797" y="106"/>
                  </a:lnTo>
                  <a:lnTo>
                    <a:pt x="797" y="104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7" y="98"/>
                  </a:lnTo>
                  <a:lnTo>
                    <a:pt x="799" y="98"/>
                  </a:lnTo>
                  <a:lnTo>
                    <a:pt x="797" y="96"/>
                  </a:lnTo>
                  <a:lnTo>
                    <a:pt x="797" y="96"/>
                  </a:lnTo>
                  <a:lnTo>
                    <a:pt x="797" y="94"/>
                  </a:lnTo>
                  <a:lnTo>
                    <a:pt x="795" y="94"/>
                  </a:lnTo>
                  <a:lnTo>
                    <a:pt x="795" y="92"/>
                  </a:lnTo>
                  <a:lnTo>
                    <a:pt x="797" y="92"/>
                  </a:lnTo>
                  <a:lnTo>
                    <a:pt x="795" y="92"/>
                  </a:lnTo>
                  <a:lnTo>
                    <a:pt x="795" y="90"/>
                  </a:lnTo>
                  <a:lnTo>
                    <a:pt x="795" y="88"/>
                  </a:lnTo>
                  <a:lnTo>
                    <a:pt x="795" y="86"/>
                  </a:lnTo>
                  <a:lnTo>
                    <a:pt x="793" y="86"/>
                  </a:lnTo>
                  <a:lnTo>
                    <a:pt x="793" y="84"/>
                  </a:lnTo>
                  <a:lnTo>
                    <a:pt x="795" y="86"/>
                  </a:lnTo>
                  <a:lnTo>
                    <a:pt x="797" y="88"/>
                  </a:lnTo>
                  <a:close/>
                  <a:moveTo>
                    <a:pt x="1179" y="58"/>
                  </a:moveTo>
                  <a:lnTo>
                    <a:pt x="1181" y="58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0"/>
                  </a:lnTo>
                  <a:lnTo>
                    <a:pt x="1189" y="60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5" y="62"/>
                  </a:lnTo>
                  <a:lnTo>
                    <a:pt x="1197" y="62"/>
                  </a:lnTo>
                  <a:lnTo>
                    <a:pt x="1199" y="64"/>
                  </a:lnTo>
                  <a:lnTo>
                    <a:pt x="1201" y="64"/>
                  </a:lnTo>
                  <a:lnTo>
                    <a:pt x="1203" y="64"/>
                  </a:lnTo>
                  <a:lnTo>
                    <a:pt x="1203" y="66"/>
                  </a:lnTo>
                  <a:lnTo>
                    <a:pt x="1205" y="66"/>
                  </a:lnTo>
                  <a:lnTo>
                    <a:pt x="1205" y="64"/>
                  </a:lnTo>
                  <a:lnTo>
                    <a:pt x="1207" y="66"/>
                  </a:lnTo>
                  <a:lnTo>
                    <a:pt x="1209" y="66"/>
                  </a:lnTo>
                  <a:lnTo>
                    <a:pt x="1211" y="66"/>
                  </a:lnTo>
                  <a:lnTo>
                    <a:pt x="1211" y="68"/>
                  </a:lnTo>
                  <a:lnTo>
                    <a:pt x="1213" y="68"/>
                  </a:lnTo>
                  <a:lnTo>
                    <a:pt x="1215" y="68"/>
                  </a:lnTo>
                  <a:lnTo>
                    <a:pt x="1217" y="68"/>
                  </a:lnTo>
                  <a:lnTo>
                    <a:pt x="1219" y="68"/>
                  </a:lnTo>
                  <a:lnTo>
                    <a:pt x="1221" y="70"/>
                  </a:lnTo>
                  <a:lnTo>
                    <a:pt x="1221" y="70"/>
                  </a:lnTo>
                  <a:lnTo>
                    <a:pt x="1221" y="72"/>
                  </a:lnTo>
                  <a:lnTo>
                    <a:pt x="1223" y="72"/>
                  </a:lnTo>
                  <a:lnTo>
                    <a:pt x="1225" y="74"/>
                  </a:lnTo>
                  <a:lnTo>
                    <a:pt x="1229" y="74"/>
                  </a:lnTo>
                  <a:lnTo>
                    <a:pt x="1231" y="76"/>
                  </a:lnTo>
                  <a:lnTo>
                    <a:pt x="1233" y="76"/>
                  </a:lnTo>
                  <a:lnTo>
                    <a:pt x="1235" y="78"/>
                  </a:lnTo>
                  <a:lnTo>
                    <a:pt x="1237" y="80"/>
                  </a:lnTo>
                  <a:lnTo>
                    <a:pt x="1239" y="82"/>
                  </a:lnTo>
                  <a:lnTo>
                    <a:pt x="1239" y="84"/>
                  </a:lnTo>
                  <a:lnTo>
                    <a:pt x="1241" y="84"/>
                  </a:lnTo>
                  <a:lnTo>
                    <a:pt x="1239" y="86"/>
                  </a:lnTo>
                  <a:lnTo>
                    <a:pt x="1241" y="86"/>
                  </a:lnTo>
                  <a:lnTo>
                    <a:pt x="1241" y="88"/>
                  </a:lnTo>
                  <a:lnTo>
                    <a:pt x="1243" y="90"/>
                  </a:lnTo>
                  <a:lnTo>
                    <a:pt x="1243" y="92"/>
                  </a:lnTo>
                  <a:lnTo>
                    <a:pt x="1245" y="94"/>
                  </a:lnTo>
                  <a:lnTo>
                    <a:pt x="1249" y="96"/>
                  </a:lnTo>
                  <a:lnTo>
                    <a:pt x="1251" y="96"/>
                  </a:lnTo>
                  <a:lnTo>
                    <a:pt x="1251" y="98"/>
                  </a:lnTo>
                  <a:lnTo>
                    <a:pt x="1253" y="98"/>
                  </a:lnTo>
                  <a:lnTo>
                    <a:pt x="1253" y="100"/>
                  </a:lnTo>
                  <a:lnTo>
                    <a:pt x="1253" y="102"/>
                  </a:lnTo>
                  <a:lnTo>
                    <a:pt x="1253" y="104"/>
                  </a:lnTo>
                  <a:lnTo>
                    <a:pt x="1257" y="106"/>
                  </a:lnTo>
                  <a:lnTo>
                    <a:pt x="1257" y="108"/>
                  </a:lnTo>
                  <a:lnTo>
                    <a:pt x="1259" y="110"/>
                  </a:lnTo>
                  <a:lnTo>
                    <a:pt x="1261" y="112"/>
                  </a:lnTo>
                  <a:lnTo>
                    <a:pt x="1263" y="114"/>
                  </a:lnTo>
                  <a:lnTo>
                    <a:pt x="1265" y="118"/>
                  </a:lnTo>
                  <a:lnTo>
                    <a:pt x="1265" y="120"/>
                  </a:lnTo>
                  <a:lnTo>
                    <a:pt x="1265" y="122"/>
                  </a:lnTo>
                  <a:lnTo>
                    <a:pt x="1267" y="124"/>
                  </a:lnTo>
                  <a:lnTo>
                    <a:pt x="1267" y="126"/>
                  </a:lnTo>
                  <a:lnTo>
                    <a:pt x="1269" y="128"/>
                  </a:lnTo>
                  <a:lnTo>
                    <a:pt x="1269" y="130"/>
                  </a:lnTo>
                  <a:lnTo>
                    <a:pt x="1269" y="132"/>
                  </a:lnTo>
                  <a:lnTo>
                    <a:pt x="1271" y="134"/>
                  </a:lnTo>
                  <a:lnTo>
                    <a:pt x="1273" y="136"/>
                  </a:lnTo>
                  <a:lnTo>
                    <a:pt x="1273" y="138"/>
                  </a:lnTo>
                  <a:lnTo>
                    <a:pt x="1273" y="140"/>
                  </a:lnTo>
                  <a:lnTo>
                    <a:pt x="1273" y="142"/>
                  </a:lnTo>
                  <a:lnTo>
                    <a:pt x="1273" y="144"/>
                  </a:lnTo>
                  <a:lnTo>
                    <a:pt x="1271" y="144"/>
                  </a:lnTo>
                  <a:lnTo>
                    <a:pt x="1269" y="144"/>
                  </a:lnTo>
                  <a:lnTo>
                    <a:pt x="1269" y="144"/>
                  </a:lnTo>
                  <a:lnTo>
                    <a:pt x="1267" y="144"/>
                  </a:lnTo>
                  <a:lnTo>
                    <a:pt x="1265" y="144"/>
                  </a:lnTo>
                  <a:lnTo>
                    <a:pt x="1263" y="144"/>
                  </a:lnTo>
                  <a:lnTo>
                    <a:pt x="1261" y="144"/>
                  </a:lnTo>
                  <a:lnTo>
                    <a:pt x="1259" y="144"/>
                  </a:lnTo>
                  <a:lnTo>
                    <a:pt x="1257" y="144"/>
                  </a:lnTo>
                  <a:lnTo>
                    <a:pt x="1255" y="144"/>
                  </a:lnTo>
                  <a:lnTo>
                    <a:pt x="1253" y="146"/>
                  </a:lnTo>
                  <a:lnTo>
                    <a:pt x="1249" y="146"/>
                  </a:lnTo>
                  <a:lnTo>
                    <a:pt x="1247" y="146"/>
                  </a:lnTo>
                  <a:lnTo>
                    <a:pt x="1245" y="148"/>
                  </a:lnTo>
                  <a:lnTo>
                    <a:pt x="1243" y="150"/>
                  </a:lnTo>
                  <a:lnTo>
                    <a:pt x="1243" y="152"/>
                  </a:lnTo>
                  <a:lnTo>
                    <a:pt x="1243" y="154"/>
                  </a:lnTo>
                  <a:lnTo>
                    <a:pt x="1243" y="156"/>
                  </a:lnTo>
                  <a:lnTo>
                    <a:pt x="1243" y="158"/>
                  </a:lnTo>
                  <a:lnTo>
                    <a:pt x="1243" y="160"/>
                  </a:lnTo>
                  <a:lnTo>
                    <a:pt x="1241" y="160"/>
                  </a:lnTo>
                  <a:lnTo>
                    <a:pt x="1239" y="162"/>
                  </a:lnTo>
                  <a:lnTo>
                    <a:pt x="1239" y="164"/>
                  </a:lnTo>
                  <a:lnTo>
                    <a:pt x="1239" y="166"/>
                  </a:lnTo>
                  <a:lnTo>
                    <a:pt x="1237" y="168"/>
                  </a:lnTo>
                  <a:lnTo>
                    <a:pt x="1237" y="170"/>
                  </a:lnTo>
                  <a:lnTo>
                    <a:pt x="1237" y="172"/>
                  </a:lnTo>
                  <a:lnTo>
                    <a:pt x="1235" y="172"/>
                  </a:lnTo>
                  <a:lnTo>
                    <a:pt x="1233" y="172"/>
                  </a:lnTo>
                  <a:lnTo>
                    <a:pt x="1233" y="174"/>
                  </a:lnTo>
                  <a:lnTo>
                    <a:pt x="1231" y="176"/>
                  </a:lnTo>
                  <a:lnTo>
                    <a:pt x="1229" y="176"/>
                  </a:lnTo>
                  <a:lnTo>
                    <a:pt x="1227" y="174"/>
                  </a:lnTo>
                  <a:lnTo>
                    <a:pt x="1225" y="176"/>
                  </a:lnTo>
                  <a:lnTo>
                    <a:pt x="1223" y="176"/>
                  </a:lnTo>
                  <a:lnTo>
                    <a:pt x="1221" y="176"/>
                  </a:lnTo>
                  <a:lnTo>
                    <a:pt x="1221" y="176"/>
                  </a:lnTo>
                  <a:lnTo>
                    <a:pt x="1221" y="174"/>
                  </a:lnTo>
                  <a:lnTo>
                    <a:pt x="1221" y="172"/>
                  </a:lnTo>
                  <a:lnTo>
                    <a:pt x="1219" y="170"/>
                  </a:lnTo>
                  <a:lnTo>
                    <a:pt x="1217" y="170"/>
                  </a:lnTo>
                  <a:lnTo>
                    <a:pt x="1217" y="168"/>
                  </a:lnTo>
                  <a:lnTo>
                    <a:pt x="1217" y="166"/>
                  </a:lnTo>
                  <a:lnTo>
                    <a:pt x="1215" y="166"/>
                  </a:lnTo>
                  <a:lnTo>
                    <a:pt x="1217" y="164"/>
                  </a:lnTo>
                  <a:lnTo>
                    <a:pt x="1217" y="162"/>
                  </a:lnTo>
                  <a:lnTo>
                    <a:pt x="1215" y="160"/>
                  </a:lnTo>
                  <a:lnTo>
                    <a:pt x="1217" y="160"/>
                  </a:lnTo>
                  <a:lnTo>
                    <a:pt x="1217" y="158"/>
                  </a:lnTo>
                  <a:lnTo>
                    <a:pt x="1217" y="156"/>
                  </a:lnTo>
                  <a:lnTo>
                    <a:pt x="1215" y="156"/>
                  </a:lnTo>
                  <a:lnTo>
                    <a:pt x="1213" y="156"/>
                  </a:lnTo>
                  <a:lnTo>
                    <a:pt x="1213" y="154"/>
                  </a:lnTo>
                  <a:lnTo>
                    <a:pt x="1211" y="154"/>
                  </a:lnTo>
                  <a:lnTo>
                    <a:pt x="1209" y="154"/>
                  </a:lnTo>
                  <a:lnTo>
                    <a:pt x="1207" y="154"/>
                  </a:lnTo>
                  <a:lnTo>
                    <a:pt x="1205" y="154"/>
                  </a:lnTo>
                  <a:lnTo>
                    <a:pt x="1203" y="152"/>
                  </a:lnTo>
                  <a:lnTo>
                    <a:pt x="1201" y="150"/>
                  </a:lnTo>
                  <a:lnTo>
                    <a:pt x="1201" y="148"/>
                  </a:lnTo>
                  <a:lnTo>
                    <a:pt x="1201" y="146"/>
                  </a:lnTo>
                  <a:lnTo>
                    <a:pt x="1201" y="144"/>
                  </a:lnTo>
                  <a:lnTo>
                    <a:pt x="1199" y="144"/>
                  </a:lnTo>
                  <a:lnTo>
                    <a:pt x="1199" y="144"/>
                  </a:lnTo>
                  <a:lnTo>
                    <a:pt x="1199" y="142"/>
                  </a:lnTo>
                  <a:lnTo>
                    <a:pt x="1199" y="140"/>
                  </a:lnTo>
                  <a:lnTo>
                    <a:pt x="1199" y="138"/>
                  </a:lnTo>
                  <a:lnTo>
                    <a:pt x="1197" y="138"/>
                  </a:lnTo>
                  <a:lnTo>
                    <a:pt x="1195" y="138"/>
                  </a:lnTo>
                  <a:lnTo>
                    <a:pt x="1195" y="136"/>
                  </a:lnTo>
                  <a:lnTo>
                    <a:pt x="1193" y="136"/>
                  </a:lnTo>
                  <a:lnTo>
                    <a:pt x="1193" y="134"/>
                  </a:lnTo>
                  <a:lnTo>
                    <a:pt x="1193" y="136"/>
                  </a:lnTo>
                  <a:lnTo>
                    <a:pt x="1191" y="136"/>
                  </a:lnTo>
                  <a:lnTo>
                    <a:pt x="1191" y="134"/>
                  </a:lnTo>
                  <a:lnTo>
                    <a:pt x="1189" y="132"/>
                  </a:lnTo>
                  <a:lnTo>
                    <a:pt x="1189" y="130"/>
                  </a:lnTo>
                  <a:lnTo>
                    <a:pt x="1189" y="128"/>
                  </a:lnTo>
                  <a:lnTo>
                    <a:pt x="1187" y="126"/>
                  </a:lnTo>
                  <a:lnTo>
                    <a:pt x="1187" y="124"/>
                  </a:lnTo>
                  <a:lnTo>
                    <a:pt x="1185" y="122"/>
                  </a:lnTo>
                  <a:lnTo>
                    <a:pt x="1185" y="120"/>
                  </a:lnTo>
                  <a:lnTo>
                    <a:pt x="1185" y="118"/>
                  </a:lnTo>
                  <a:lnTo>
                    <a:pt x="1185" y="116"/>
                  </a:lnTo>
                  <a:lnTo>
                    <a:pt x="1185" y="114"/>
                  </a:lnTo>
                  <a:lnTo>
                    <a:pt x="1185" y="112"/>
                  </a:lnTo>
                  <a:lnTo>
                    <a:pt x="1185" y="110"/>
                  </a:lnTo>
                  <a:lnTo>
                    <a:pt x="1185" y="108"/>
                  </a:lnTo>
                  <a:lnTo>
                    <a:pt x="1187" y="106"/>
                  </a:lnTo>
                  <a:lnTo>
                    <a:pt x="1189" y="104"/>
                  </a:lnTo>
                  <a:lnTo>
                    <a:pt x="1189" y="102"/>
                  </a:lnTo>
                  <a:lnTo>
                    <a:pt x="1191" y="100"/>
                  </a:lnTo>
                  <a:lnTo>
                    <a:pt x="1191" y="98"/>
                  </a:lnTo>
                  <a:lnTo>
                    <a:pt x="1191" y="96"/>
                  </a:lnTo>
                  <a:lnTo>
                    <a:pt x="1191" y="96"/>
                  </a:lnTo>
                  <a:lnTo>
                    <a:pt x="1189" y="94"/>
                  </a:lnTo>
                  <a:lnTo>
                    <a:pt x="1189" y="92"/>
                  </a:lnTo>
                  <a:lnTo>
                    <a:pt x="1187" y="92"/>
                  </a:lnTo>
                  <a:lnTo>
                    <a:pt x="1185" y="90"/>
                  </a:lnTo>
                  <a:lnTo>
                    <a:pt x="1183" y="92"/>
                  </a:lnTo>
                  <a:lnTo>
                    <a:pt x="1183" y="90"/>
                  </a:lnTo>
                  <a:lnTo>
                    <a:pt x="1181" y="90"/>
                  </a:lnTo>
                  <a:lnTo>
                    <a:pt x="1181" y="88"/>
                  </a:lnTo>
                  <a:lnTo>
                    <a:pt x="1179" y="88"/>
                  </a:lnTo>
                  <a:lnTo>
                    <a:pt x="1177" y="86"/>
                  </a:lnTo>
                  <a:lnTo>
                    <a:pt x="1173" y="86"/>
                  </a:lnTo>
                  <a:lnTo>
                    <a:pt x="1173" y="86"/>
                  </a:lnTo>
                  <a:lnTo>
                    <a:pt x="1171" y="86"/>
                  </a:lnTo>
                  <a:lnTo>
                    <a:pt x="1171" y="84"/>
                  </a:lnTo>
                  <a:lnTo>
                    <a:pt x="1171" y="82"/>
                  </a:lnTo>
                  <a:lnTo>
                    <a:pt x="1169" y="82"/>
                  </a:lnTo>
                  <a:lnTo>
                    <a:pt x="1169" y="80"/>
                  </a:lnTo>
                  <a:lnTo>
                    <a:pt x="1169" y="78"/>
                  </a:lnTo>
                  <a:lnTo>
                    <a:pt x="1169" y="76"/>
                  </a:lnTo>
                  <a:lnTo>
                    <a:pt x="1169" y="74"/>
                  </a:lnTo>
                  <a:lnTo>
                    <a:pt x="1167" y="72"/>
                  </a:lnTo>
                  <a:lnTo>
                    <a:pt x="1165" y="72"/>
                  </a:lnTo>
                  <a:lnTo>
                    <a:pt x="1163" y="72"/>
                  </a:lnTo>
                  <a:lnTo>
                    <a:pt x="1163" y="70"/>
                  </a:lnTo>
                  <a:lnTo>
                    <a:pt x="1161" y="70"/>
                  </a:lnTo>
                  <a:lnTo>
                    <a:pt x="1161" y="68"/>
                  </a:lnTo>
                  <a:lnTo>
                    <a:pt x="1159" y="68"/>
                  </a:lnTo>
                  <a:lnTo>
                    <a:pt x="1161" y="68"/>
                  </a:lnTo>
                  <a:lnTo>
                    <a:pt x="1161" y="66"/>
                  </a:lnTo>
                  <a:lnTo>
                    <a:pt x="1161" y="64"/>
                  </a:lnTo>
                  <a:lnTo>
                    <a:pt x="1163" y="64"/>
                  </a:lnTo>
                  <a:lnTo>
                    <a:pt x="1165" y="64"/>
                  </a:lnTo>
                  <a:lnTo>
                    <a:pt x="1165" y="62"/>
                  </a:lnTo>
                  <a:lnTo>
                    <a:pt x="1167" y="62"/>
                  </a:lnTo>
                  <a:lnTo>
                    <a:pt x="1167" y="60"/>
                  </a:lnTo>
                  <a:lnTo>
                    <a:pt x="1169" y="58"/>
                  </a:lnTo>
                  <a:lnTo>
                    <a:pt x="1171" y="58"/>
                  </a:lnTo>
                  <a:lnTo>
                    <a:pt x="1173" y="58"/>
                  </a:lnTo>
                  <a:lnTo>
                    <a:pt x="1173" y="58"/>
                  </a:lnTo>
                  <a:lnTo>
                    <a:pt x="1175" y="58"/>
                  </a:lnTo>
                  <a:lnTo>
                    <a:pt x="1177" y="58"/>
                  </a:lnTo>
                  <a:lnTo>
                    <a:pt x="1179" y="58"/>
                  </a:lnTo>
                  <a:close/>
                  <a:moveTo>
                    <a:pt x="264" y="56"/>
                  </a:moveTo>
                  <a:lnTo>
                    <a:pt x="266" y="56"/>
                  </a:lnTo>
                  <a:lnTo>
                    <a:pt x="266" y="60"/>
                  </a:lnTo>
                  <a:lnTo>
                    <a:pt x="266" y="62"/>
                  </a:lnTo>
                  <a:lnTo>
                    <a:pt x="268" y="62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0" y="66"/>
                  </a:lnTo>
                  <a:lnTo>
                    <a:pt x="270" y="68"/>
                  </a:lnTo>
                  <a:lnTo>
                    <a:pt x="270" y="70"/>
                  </a:lnTo>
                  <a:lnTo>
                    <a:pt x="272" y="70"/>
                  </a:lnTo>
                  <a:lnTo>
                    <a:pt x="272" y="72"/>
                  </a:lnTo>
                  <a:lnTo>
                    <a:pt x="274" y="72"/>
                  </a:lnTo>
                  <a:lnTo>
                    <a:pt x="274" y="74"/>
                  </a:lnTo>
                  <a:lnTo>
                    <a:pt x="274" y="72"/>
                  </a:lnTo>
                  <a:lnTo>
                    <a:pt x="274" y="74"/>
                  </a:lnTo>
                  <a:lnTo>
                    <a:pt x="276" y="74"/>
                  </a:lnTo>
                  <a:lnTo>
                    <a:pt x="276" y="76"/>
                  </a:lnTo>
                  <a:lnTo>
                    <a:pt x="274" y="76"/>
                  </a:lnTo>
                  <a:lnTo>
                    <a:pt x="274" y="74"/>
                  </a:lnTo>
                  <a:lnTo>
                    <a:pt x="274" y="76"/>
                  </a:lnTo>
                  <a:lnTo>
                    <a:pt x="272" y="76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8" y="74"/>
                  </a:lnTo>
                  <a:lnTo>
                    <a:pt x="266" y="74"/>
                  </a:lnTo>
                  <a:lnTo>
                    <a:pt x="264" y="74"/>
                  </a:lnTo>
                  <a:lnTo>
                    <a:pt x="262" y="74"/>
                  </a:lnTo>
                  <a:lnTo>
                    <a:pt x="260" y="74"/>
                  </a:lnTo>
                  <a:lnTo>
                    <a:pt x="260" y="76"/>
                  </a:lnTo>
                  <a:lnTo>
                    <a:pt x="258" y="76"/>
                  </a:lnTo>
                  <a:lnTo>
                    <a:pt x="258" y="78"/>
                  </a:lnTo>
                  <a:lnTo>
                    <a:pt x="256" y="78"/>
                  </a:lnTo>
                  <a:lnTo>
                    <a:pt x="256" y="76"/>
                  </a:lnTo>
                  <a:lnTo>
                    <a:pt x="254" y="76"/>
                  </a:lnTo>
                  <a:lnTo>
                    <a:pt x="252" y="74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8" y="74"/>
                  </a:lnTo>
                  <a:lnTo>
                    <a:pt x="248" y="72"/>
                  </a:lnTo>
                  <a:lnTo>
                    <a:pt x="246" y="72"/>
                  </a:lnTo>
                  <a:lnTo>
                    <a:pt x="246" y="70"/>
                  </a:lnTo>
                  <a:lnTo>
                    <a:pt x="244" y="68"/>
                  </a:lnTo>
                  <a:lnTo>
                    <a:pt x="246" y="68"/>
                  </a:lnTo>
                  <a:lnTo>
                    <a:pt x="246" y="66"/>
                  </a:lnTo>
                  <a:lnTo>
                    <a:pt x="248" y="68"/>
                  </a:lnTo>
                  <a:lnTo>
                    <a:pt x="250" y="68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2" y="64"/>
                  </a:lnTo>
                  <a:lnTo>
                    <a:pt x="252" y="62"/>
                  </a:lnTo>
                  <a:lnTo>
                    <a:pt x="254" y="62"/>
                  </a:lnTo>
                  <a:lnTo>
                    <a:pt x="254" y="64"/>
                  </a:lnTo>
                  <a:lnTo>
                    <a:pt x="254" y="62"/>
                  </a:lnTo>
                  <a:lnTo>
                    <a:pt x="256" y="62"/>
                  </a:lnTo>
                  <a:lnTo>
                    <a:pt x="256" y="64"/>
                  </a:lnTo>
                  <a:lnTo>
                    <a:pt x="256" y="64"/>
                  </a:lnTo>
                  <a:lnTo>
                    <a:pt x="258" y="64"/>
                  </a:lnTo>
                  <a:lnTo>
                    <a:pt x="260" y="64"/>
                  </a:lnTo>
                  <a:lnTo>
                    <a:pt x="260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2" y="58"/>
                  </a:lnTo>
                  <a:lnTo>
                    <a:pt x="264" y="58"/>
                  </a:lnTo>
                  <a:lnTo>
                    <a:pt x="262" y="58"/>
                  </a:lnTo>
                  <a:lnTo>
                    <a:pt x="264" y="58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4" y="56"/>
                  </a:lnTo>
                  <a:close/>
                  <a:moveTo>
                    <a:pt x="324" y="38"/>
                  </a:moveTo>
                  <a:lnTo>
                    <a:pt x="324" y="40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8" y="38"/>
                  </a:lnTo>
                  <a:lnTo>
                    <a:pt x="328" y="40"/>
                  </a:lnTo>
                  <a:lnTo>
                    <a:pt x="328" y="42"/>
                  </a:lnTo>
                  <a:lnTo>
                    <a:pt x="328" y="44"/>
                  </a:lnTo>
                  <a:lnTo>
                    <a:pt x="328" y="46"/>
                  </a:lnTo>
                  <a:lnTo>
                    <a:pt x="326" y="46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4" y="48"/>
                  </a:lnTo>
                  <a:lnTo>
                    <a:pt x="322" y="48"/>
                  </a:lnTo>
                  <a:lnTo>
                    <a:pt x="322" y="46"/>
                  </a:lnTo>
                  <a:lnTo>
                    <a:pt x="322" y="44"/>
                  </a:lnTo>
                  <a:lnTo>
                    <a:pt x="324" y="44"/>
                  </a:lnTo>
                  <a:lnTo>
                    <a:pt x="324" y="42"/>
                  </a:lnTo>
                  <a:lnTo>
                    <a:pt x="324" y="40"/>
                  </a:lnTo>
                  <a:lnTo>
                    <a:pt x="324" y="38"/>
                  </a:lnTo>
                  <a:lnTo>
                    <a:pt x="322" y="38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22" y="36"/>
                  </a:lnTo>
                  <a:lnTo>
                    <a:pt x="324" y="38"/>
                  </a:lnTo>
                  <a:close/>
                  <a:moveTo>
                    <a:pt x="1253" y="34"/>
                  </a:moveTo>
                  <a:lnTo>
                    <a:pt x="1251" y="34"/>
                  </a:lnTo>
                  <a:lnTo>
                    <a:pt x="1251" y="32"/>
                  </a:lnTo>
                  <a:lnTo>
                    <a:pt x="1253" y="32"/>
                  </a:lnTo>
                  <a:lnTo>
                    <a:pt x="1253" y="34"/>
                  </a:lnTo>
                  <a:close/>
                  <a:moveTo>
                    <a:pt x="1221" y="16"/>
                  </a:moveTo>
                  <a:lnTo>
                    <a:pt x="1223" y="16"/>
                  </a:lnTo>
                  <a:lnTo>
                    <a:pt x="1223" y="18"/>
                  </a:lnTo>
                  <a:lnTo>
                    <a:pt x="1223" y="16"/>
                  </a:lnTo>
                  <a:lnTo>
                    <a:pt x="1225" y="16"/>
                  </a:lnTo>
                  <a:lnTo>
                    <a:pt x="1227" y="16"/>
                  </a:lnTo>
                  <a:lnTo>
                    <a:pt x="1227" y="18"/>
                  </a:lnTo>
                  <a:lnTo>
                    <a:pt x="1229" y="18"/>
                  </a:lnTo>
                  <a:lnTo>
                    <a:pt x="1231" y="18"/>
                  </a:lnTo>
                  <a:lnTo>
                    <a:pt x="1231" y="20"/>
                  </a:lnTo>
                  <a:lnTo>
                    <a:pt x="1233" y="20"/>
                  </a:lnTo>
                  <a:lnTo>
                    <a:pt x="1233" y="18"/>
                  </a:lnTo>
                  <a:lnTo>
                    <a:pt x="1235" y="18"/>
                  </a:lnTo>
                  <a:lnTo>
                    <a:pt x="1235" y="20"/>
                  </a:lnTo>
                  <a:lnTo>
                    <a:pt x="1237" y="20"/>
                  </a:lnTo>
                  <a:lnTo>
                    <a:pt x="1239" y="20"/>
                  </a:lnTo>
                  <a:lnTo>
                    <a:pt x="1241" y="20"/>
                  </a:lnTo>
                  <a:lnTo>
                    <a:pt x="1241" y="22"/>
                  </a:lnTo>
                  <a:lnTo>
                    <a:pt x="1241" y="24"/>
                  </a:lnTo>
                  <a:lnTo>
                    <a:pt x="1241" y="26"/>
                  </a:lnTo>
                  <a:lnTo>
                    <a:pt x="1239" y="26"/>
                  </a:lnTo>
                  <a:lnTo>
                    <a:pt x="1239" y="28"/>
                  </a:lnTo>
                  <a:lnTo>
                    <a:pt x="1241" y="28"/>
                  </a:lnTo>
                  <a:lnTo>
                    <a:pt x="1241" y="30"/>
                  </a:lnTo>
                  <a:lnTo>
                    <a:pt x="1243" y="30"/>
                  </a:lnTo>
                  <a:lnTo>
                    <a:pt x="1245" y="30"/>
                  </a:lnTo>
                  <a:lnTo>
                    <a:pt x="1247" y="30"/>
                  </a:lnTo>
                  <a:lnTo>
                    <a:pt x="1249" y="30"/>
                  </a:lnTo>
                  <a:lnTo>
                    <a:pt x="1249" y="32"/>
                  </a:lnTo>
                  <a:lnTo>
                    <a:pt x="1249" y="34"/>
                  </a:lnTo>
                  <a:lnTo>
                    <a:pt x="1251" y="34"/>
                  </a:lnTo>
                  <a:lnTo>
                    <a:pt x="1253" y="36"/>
                  </a:lnTo>
                  <a:lnTo>
                    <a:pt x="1251" y="38"/>
                  </a:lnTo>
                  <a:lnTo>
                    <a:pt x="1253" y="40"/>
                  </a:lnTo>
                  <a:lnTo>
                    <a:pt x="1253" y="42"/>
                  </a:lnTo>
                  <a:lnTo>
                    <a:pt x="1253" y="44"/>
                  </a:lnTo>
                  <a:lnTo>
                    <a:pt x="1253" y="46"/>
                  </a:lnTo>
                  <a:lnTo>
                    <a:pt x="1251" y="48"/>
                  </a:lnTo>
                  <a:lnTo>
                    <a:pt x="1251" y="48"/>
                  </a:lnTo>
                  <a:lnTo>
                    <a:pt x="1249" y="48"/>
                  </a:lnTo>
                  <a:lnTo>
                    <a:pt x="1249" y="50"/>
                  </a:lnTo>
                  <a:lnTo>
                    <a:pt x="1247" y="50"/>
                  </a:lnTo>
                  <a:lnTo>
                    <a:pt x="1247" y="52"/>
                  </a:lnTo>
                  <a:lnTo>
                    <a:pt x="1245" y="54"/>
                  </a:lnTo>
                  <a:lnTo>
                    <a:pt x="1243" y="56"/>
                  </a:lnTo>
                  <a:lnTo>
                    <a:pt x="1241" y="56"/>
                  </a:lnTo>
                  <a:lnTo>
                    <a:pt x="1241" y="58"/>
                  </a:lnTo>
                  <a:lnTo>
                    <a:pt x="1237" y="58"/>
                  </a:lnTo>
                  <a:lnTo>
                    <a:pt x="1235" y="58"/>
                  </a:lnTo>
                  <a:lnTo>
                    <a:pt x="1233" y="56"/>
                  </a:lnTo>
                  <a:lnTo>
                    <a:pt x="1231" y="56"/>
                  </a:lnTo>
                  <a:lnTo>
                    <a:pt x="1231" y="54"/>
                  </a:lnTo>
                  <a:lnTo>
                    <a:pt x="1229" y="54"/>
                  </a:lnTo>
                  <a:lnTo>
                    <a:pt x="1227" y="54"/>
                  </a:lnTo>
                  <a:lnTo>
                    <a:pt x="1225" y="54"/>
                  </a:lnTo>
                  <a:lnTo>
                    <a:pt x="1223" y="52"/>
                  </a:lnTo>
                  <a:lnTo>
                    <a:pt x="1221" y="50"/>
                  </a:lnTo>
                  <a:lnTo>
                    <a:pt x="1221" y="50"/>
                  </a:lnTo>
                  <a:lnTo>
                    <a:pt x="1221" y="48"/>
                  </a:lnTo>
                  <a:lnTo>
                    <a:pt x="1219" y="48"/>
                  </a:lnTo>
                  <a:lnTo>
                    <a:pt x="1217" y="48"/>
                  </a:lnTo>
                  <a:lnTo>
                    <a:pt x="1215" y="48"/>
                  </a:lnTo>
                  <a:lnTo>
                    <a:pt x="1215" y="48"/>
                  </a:lnTo>
                  <a:lnTo>
                    <a:pt x="1213" y="48"/>
                  </a:lnTo>
                  <a:lnTo>
                    <a:pt x="1213" y="46"/>
                  </a:lnTo>
                  <a:lnTo>
                    <a:pt x="1213" y="44"/>
                  </a:lnTo>
                  <a:lnTo>
                    <a:pt x="1213" y="42"/>
                  </a:lnTo>
                  <a:lnTo>
                    <a:pt x="1211" y="42"/>
                  </a:lnTo>
                  <a:lnTo>
                    <a:pt x="1211" y="40"/>
                  </a:lnTo>
                  <a:lnTo>
                    <a:pt x="1211" y="38"/>
                  </a:lnTo>
                  <a:lnTo>
                    <a:pt x="1209" y="36"/>
                  </a:lnTo>
                  <a:lnTo>
                    <a:pt x="1207" y="34"/>
                  </a:lnTo>
                  <a:lnTo>
                    <a:pt x="1207" y="32"/>
                  </a:lnTo>
                  <a:lnTo>
                    <a:pt x="1207" y="30"/>
                  </a:lnTo>
                  <a:lnTo>
                    <a:pt x="1205" y="28"/>
                  </a:lnTo>
                  <a:lnTo>
                    <a:pt x="1205" y="26"/>
                  </a:lnTo>
                  <a:lnTo>
                    <a:pt x="1205" y="24"/>
                  </a:lnTo>
                  <a:lnTo>
                    <a:pt x="1205" y="22"/>
                  </a:lnTo>
                  <a:lnTo>
                    <a:pt x="1207" y="22"/>
                  </a:lnTo>
                  <a:lnTo>
                    <a:pt x="1207" y="20"/>
                  </a:lnTo>
                  <a:lnTo>
                    <a:pt x="1209" y="20"/>
                  </a:lnTo>
                  <a:lnTo>
                    <a:pt x="1211" y="20"/>
                  </a:lnTo>
                  <a:lnTo>
                    <a:pt x="1211" y="18"/>
                  </a:lnTo>
                  <a:lnTo>
                    <a:pt x="1213" y="18"/>
                  </a:lnTo>
                  <a:lnTo>
                    <a:pt x="1213" y="16"/>
                  </a:lnTo>
                  <a:lnTo>
                    <a:pt x="1215" y="16"/>
                  </a:lnTo>
                  <a:lnTo>
                    <a:pt x="1217" y="16"/>
                  </a:lnTo>
                  <a:lnTo>
                    <a:pt x="1219" y="16"/>
                  </a:lnTo>
                  <a:lnTo>
                    <a:pt x="1221" y="16"/>
                  </a:lnTo>
                  <a:lnTo>
                    <a:pt x="1221" y="16"/>
                  </a:lnTo>
                  <a:close/>
                  <a:moveTo>
                    <a:pt x="1239" y="10"/>
                  </a:moveTo>
                  <a:lnTo>
                    <a:pt x="1239" y="12"/>
                  </a:lnTo>
                  <a:lnTo>
                    <a:pt x="1241" y="10"/>
                  </a:lnTo>
                  <a:lnTo>
                    <a:pt x="1243" y="12"/>
                  </a:lnTo>
                  <a:lnTo>
                    <a:pt x="1243" y="14"/>
                  </a:lnTo>
                  <a:lnTo>
                    <a:pt x="1241" y="14"/>
                  </a:lnTo>
                  <a:lnTo>
                    <a:pt x="1239" y="16"/>
                  </a:lnTo>
                  <a:lnTo>
                    <a:pt x="1237" y="16"/>
                  </a:lnTo>
                  <a:lnTo>
                    <a:pt x="1237" y="14"/>
                  </a:lnTo>
                  <a:lnTo>
                    <a:pt x="1235" y="14"/>
                  </a:lnTo>
                  <a:lnTo>
                    <a:pt x="1237" y="14"/>
                  </a:lnTo>
                  <a:lnTo>
                    <a:pt x="1237" y="12"/>
                  </a:lnTo>
                  <a:lnTo>
                    <a:pt x="1237" y="10"/>
                  </a:lnTo>
                  <a:lnTo>
                    <a:pt x="1239" y="10"/>
                  </a:lnTo>
                  <a:close/>
                  <a:moveTo>
                    <a:pt x="1213" y="0"/>
                  </a:moveTo>
                  <a:lnTo>
                    <a:pt x="1215" y="0"/>
                  </a:lnTo>
                  <a:lnTo>
                    <a:pt x="1215" y="2"/>
                  </a:lnTo>
                  <a:lnTo>
                    <a:pt x="1215" y="0"/>
                  </a:lnTo>
                  <a:lnTo>
                    <a:pt x="1217" y="2"/>
                  </a:lnTo>
                  <a:lnTo>
                    <a:pt x="1217" y="0"/>
                  </a:lnTo>
                  <a:lnTo>
                    <a:pt x="1219" y="0"/>
                  </a:lnTo>
                  <a:lnTo>
                    <a:pt x="1221" y="0"/>
                  </a:lnTo>
                  <a:lnTo>
                    <a:pt x="1221" y="2"/>
                  </a:lnTo>
                  <a:lnTo>
                    <a:pt x="1221" y="4"/>
                  </a:lnTo>
                  <a:lnTo>
                    <a:pt x="1221" y="6"/>
                  </a:lnTo>
                  <a:lnTo>
                    <a:pt x="1219" y="6"/>
                  </a:lnTo>
                  <a:lnTo>
                    <a:pt x="1219" y="8"/>
                  </a:lnTo>
                  <a:lnTo>
                    <a:pt x="1215" y="8"/>
                  </a:lnTo>
                  <a:lnTo>
                    <a:pt x="1215" y="6"/>
                  </a:lnTo>
                  <a:lnTo>
                    <a:pt x="1211" y="6"/>
                  </a:lnTo>
                  <a:lnTo>
                    <a:pt x="1209" y="4"/>
                  </a:lnTo>
                  <a:lnTo>
                    <a:pt x="1209" y="2"/>
                  </a:lnTo>
                  <a:lnTo>
                    <a:pt x="1209" y="0"/>
                  </a:lnTo>
                  <a:lnTo>
                    <a:pt x="1211" y="0"/>
                  </a:lnTo>
                  <a:lnTo>
                    <a:pt x="1213" y="0"/>
                  </a:lnTo>
                  <a:lnTo>
                    <a:pt x="1213" y="0"/>
                  </a:lnTo>
                  <a:lnTo>
                    <a:pt x="1213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11560" y="2204864"/>
            <a:ext cx="3627260" cy="3233588"/>
            <a:chOff x="5034792" y="1491754"/>
            <a:chExt cx="3627260" cy="3233588"/>
          </a:xfrm>
        </p:grpSpPr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6139254" y="3859237"/>
              <a:ext cx="2522798" cy="866105"/>
            </a:xfrm>
            <a:custGeom>
              <a:avLst/>
              <a:gdLst>
                <a:gd name="T0" fmla="*/ 1271 w 2138"/>
                <a:gd name="T1" fmla="*/ 263 h 734"/>
                <a:gd name="T2" fmla="*/ 809 w 2138"/>
                <a:gd name="T3" fmla="*/ 44 h 734"/>
                <a:gd name="T4" fmla="*/ 917 w 2138"/>
                <a:gd name="T5" fmla="*/ 70 h 734"/>
                <a:gd name="T6" fmla="*/ 909 w 2138"/>
                <a:gd name="T7" fmla="*/ 120 h 734"/>
                <a:gd name="T8" fmla="*/ 949 w 2138"/>
                <a:gd name="T9" fmla="*/ 114 h 734"/>
                <a:gd name="T10" fmla="*/ 967 w 2138"/>
                <a:gd name="T11" fmla="*/ 68 h 734"/>
                <a:gd name="T12" fmla="*/ 971 w 2138"/>
                <a:gd name="T13" fmla="*/ 46 h 734"/>
                <a:gd name="T14" fmla="*/ 1037 w 2138"/>
                <a:gd name="T15" fmla="*/ 96 h 734"/>
                <a:gd name="T16" fmla="*/ 1085 w 2138"/>
                <a:gd name="T17" fmla="*/ 170 h 734"/>
                <a:gd name="T18" fmla="*/ 1175 w 2138"/>
                <a:gd name="T19" fmla="*/ 236 h 734"/>
                <a:gd name="T20" fmla="*/ 1259 w 2138"/>
                <a:gd name="T21" fmla="*/ 271 h 734"/>
                <a:gd name="T22" fmla="*/ 1321 w 2138"/>
                <a:gd name="T23" fmla="*/ 224 h 734"/>
                <a:gd name="T24" fmla="*/ 1401 w 2138"/>
                <a:gd name="T25" fmla="*/ 190 h 734"/>
                <a:gd name="T26" fmla="*/ 1491 w 2138"/>
                <a:gd name="T27" fmla="*/ 184 h 734"/>
                <a:gd name="T28" fmla="*/ 1567 w 2138"/>
                <a:gd name="T29" fmla="*/ 158 h 734"/>
                <a:gd name="T30" fmla="*/ 1649 w 2138"/>
                <a:gd name="T31" fmla="*/ 196 h 734"/>
                <a:gd name="T32" fmla="*/ 1737 w 2138"/>
                <a:gd name="T33" fmla="*/ 192 h 734"/>
                <a:gd name="T34" fmla="*/ 1844 w 2138"/>
                <a:gd name="T35" fmla="*/ 184 h 734"/>
                <a:gd name="T36" fmla="*/ 1926 w 2138"/>
                <a:gd name="T37" fmla="*/ 208 h 734"/>
                <a:gd name="T38" fmla="*/ 2022 w 2138"/>
                <a:gd name="T39" fmla="*/ 180 h 734"/>
                <a:gd name="T40" fmla="*/ 2118 w 2138"/>
                <a:gd name="T41" fmla="*/ 208 h 734"/>
                <a:gd name="T42" fmla="*/ 2072 w 2138"/>
                <a:gd name="T43" fmla="*/ 271 h 734"/>
                <a:gd name="T44" fmla="*/ 1984 w 2138"/>
                <a:gd name="T45" fmla="*/ 275 h 734"/>
                <a:gd name="T46" fmla="*/ 1884 w 2138"/>
                <a:gd name="T47" fmla="*/ 309 h 734"/>
                <a:gd name="T48" fmla="*/ 1804 w 2138"/>
                <a:gd name="T49" fmla="*/ 353 h 734"/>
                <a:gd name="T50" fmla="*/ 1705 w 2138"/>
                <a:gd name="T51" fmla="*/ 413 h 734"/>
                <a:gd name="T52" fmla="*/ 1587 w 2138"/>
                <a:gd name="T53" fmla="*/ 423 h 734"/>
                <a:gd name="T54" fmla="*/ 1501 w 2138"/>
                <a:gd name="T55" fmla="*/ 483 h 734"/>
                <a:gd name="T56" fmla="*/ 1397 w 2138"/>
                <a:gd name="T57" fmla="*/ 499 h 734"/>
                <a:gd name="T58" fmla="*/ 1299 w 2138"/>
                <a:gd name="T59" fmla="*/ 531 h 734"/>
                <a:gd name="T60" fmla="*/ 1211 w 2138"/>
                <a:gd name="T61" fmla="*/ 559 h 734"/>
                <a:gd name="T62" fmla="*/ 1109 w 2138"/>
                <a:gd name="T63" fmla="*/ 547 h 734"/>
                <a:gd name="T64" fmla="*/ 1031 w 2138"/>
                <a:gd name="T65" fmla="*/ 593 h 734"/>
                <a:gd name="T66" fmla="*/ 1013 w 2138"/>
                <a:gd name="T67" fmla="*/ 609 h 734"/>
                <a:gd name="T68" fmla="*/ 999 w 2138"/>
                <a:gd name="T69" fmla="*/ 621 h 734"/>
                <a:gd name="T70" fmla="*/ 961 w 2138"/>
                <a:gd name="T71" fmla="*/ 609 h 734"/>
                <a:gd name="T72" fmla="*/ 903 w 2138"/>
                <a:gd name="T73" fmla="*/ 615 h 734"/>
                <a:gd name="T74" fmla="*/ 845 w 2138"/>
                <a:gd name="T75" fmla="*/ 529 h 734"/>
                <a:gd name="T76" fmla="*/ 855 w 2138"/>
                <a:gd name="T77" fmla="*/ 571 h 734"/>
                <a:gd name="T78" fmla="*/ 871 w 2138"/>
                <a:gd name="T79" fmla="*/ 635 h 734"/>
                <a:gd name="T80" fmla="*/ 779 w 2138"/>
                <a:gd name="T81" fmla="*/ 605 h 734"/>
                <a:gd name="T82" fmla="*/ 703 w 2138"/>
                <a:gd name="T83" fmla="*/ 605 h 734"/>
                <a:gd name="T84" fmla="*/ 597 w 2138"/>
                <a:gd name="T85" fmla="*/ 623 h 734"/>
                <a:gd name="T86" fmla="*/ 486 w 2138"/>
                <a:gd name="T87" fmla="*/ 655 h 734"/>
                <a:gd name="T88" fmla="*/ 406 w 2138"/>
                <a:gd name="T89" fmla="*/ 690 h 734"/>
                <a:gd name="T90" fmla="*/ 308 w 2138"/>
                <a:gd name="T91" fmla="*/ 655 h 734"/>
                <a:gd name="T92" fmla="*/ 200 w 2138"/>
                <a:gd name="T93" fmla="*/ 661 h 734"/>
                <a:gd name="T94" fmla="*/ 112 w 2138"/>
                <a:gd name="T95" fmla="*/ 666 h 734"/>
                <a:gd name="T96" fmla="*/ 18 w 2138"/>
                <a:gd name="T97" fmla="*/ 728 h 734"/>
                <a:gd name="T98" fmla="*/ 76 w 2138"/>
                <a:gd name="T99" fmla="*/ 613 h 734"/>
                <a:gd name="T100" fmla="*/ 126 w 2138"/>
                <a:gd name="T101" fmla="*/ 491 h 734"/>
                <a:gd name="T102" fmla="*/ 100 w 2138"/>
                <a:gd name="T103" fmla="*/ 381 h 734"/>
                <a:gd name="T104" fmla="*/ 60 w 2138"/>
                <a:gd name="T105" fmla="*/ 281 h 734"/>
                <a:gd name="T106" fmla="*/ 98 w 2138"/>
                <a:gd name="T107" fmla="*/ 182 h 734"/>
                <a:gd name="T108" fmla="*/ 184 w 2138"/>
                <a:gd name="T109" fmla="*/ 132 h 734"/>
                <a:gd name="T110" fmla="*/ 266 w 2138"/>
                <a:gd name="T111" fmla="*/ 148 h 734"/>
                <a:gd name="T112" fmla="*/ 360 w 2138"/>
                <a:gd name="T113" fmla="*/ 166 h 734"/>
                <a:gd name="T114" fmla="*/ 442 w 2138"/>
                <a:gd name="T115" fmla="*/ 180 h 734"/>
                <a:gd name="T116" fmla="*/ 541 w 2138"/>
                <a:gd name="T117" fmla="*/ 136 h 734"/>
                <a:gd name="T118" fmla="*/ 631 w 2138"/>
                <a:gd name="T119" fmla="*/ 70 h 734"/>
                <a:gd name="T120" fmla="*/ 741 w 2138"/>
                <a:gd name="T121" fmla="*/ 48 h 734"/>
                <a:gd name="T122" fmla="*/ 1834 w 2138"/>
                <a:gd name="T123" fmla="*/ 12 h 734"/>
                <a:gd name="T124" fmla="*/ 1745 w 2138"/>
                <a:gd name="T125" fmla="*/ 2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8" h="734">
                  <a:moveTo>
                    <a:pt x="897" y="666"/>
                  </a:moveTo>
                  <a:lnTo>
                    <a:pt x="897" y="668"/>
                  </a:lnTo>
                  <a:lnTo>
                    <a:pt x="899" y="666"/>
                  </a:lnTo>
                  <a:lnTo>
                    <a:pt x="903" y="666"/>
                  </a:lnTo>
                  <a:lnTo>
                    <a:pt x="903" y="664"/>
                  </a:lnTo>
                  <a:lnTo>
                    <a:pt x="905" y="664"/>
                  </a:lnTo>
                  <a:lnTo>
                    <a:pt x="907" y="664"/>
                  </a:lnTo>
                  <a:lnTo>
                    <a:pt x="907" y="666"/>
                  </a:lnTo>
                  <a:lnTo>
                    <a:pt x="909" y="668"/>
                  </a:lnTo>
                  <a:lnTo>
                    <a:pt x="911" y="670"/>
                  </a:lnTo>
                  <a:lnTo>
                    <a:pt x="911" y="672"/>
                  </a:lnTo>
                  <a:lnTo>
                    <a:pt x="911" y="674"/>
                  </a:lnTo>
                  <a:lnTo>
                    <a:pt x="909" y="676"/>
                  </a:lnTo>
                  <a:lnTo>
                    <a:pt x="909" y="678"/>
                  </a:lnTo>
                  <a:lnTo>
                    <a:pt x="907" y="678"/>
                  </a:lnTo>
                  <a:lnTo>
                    <a:pt x="905" y="680"/>
                  </a:lnTo>
                  <a:lnTo>
                    <a:pt x="901" y="680"/>
                  </a:lnTo>
                  <a:lnTo>
                    <a:pt x="899" y="682"/>
                  </a:lnTo>
                  <a:lnTo>
                    <a:pt x="897" y="682"/>
                  </a:lnTo>
                  <a:lnTo>
                    <a:pt x="895" y="680"/>
                  </a:lnTo>
                  <a:lnTo>
                    <a:pt x="893" y="680"/>
                  </a:lnTo>
                  <a:lnTo>
                    <a:pt x="893" y="680"/>
                  </a:lnTo>
                  <a:lnTo>
                    <a:pt x="893" y="678"/>
                  </a:lnTo>
                  <a:lnTo>
                    <a:pt x="891" y="678"/>
                  </a:lnTo>
                  <a:lnTo>
                    <a:pt x="889" y="678"/>
                  </a:lnTo>
                  <a:lnTo>
                    <a:pt x="887" y="676"/>
                  </a:lnTo>
                  <a:lnTo>
                    <a:pt x="885" y="676"/>
                  </a:lnTo>
                  <a:lnTo>
                    <a:pt x="887" y="674"/>
                  </a:lnTo>
                  <a:lnTo>
                    <a:pt x="889" y="676"/>
                  </a:lnTo>
                  <a:lnTo>
                    <a:pt x="891" y="676"/>
                  </a:lnTo>
                  <a:lnTo>
                    <a:pt x="893" y="674"/>
                  </a:lnTo>
                  <a:lnTo>
                    <a:pt x="893" y="672"/>
                  </a:lnTo>
                  <a:lnTo>
                    <a:pt x="893" y="672"/>
                  </a:lnTo>
                  <a:lnTo>
                    <a:pt x="893" y="670"/>
                  </a:lnTo>
                  <a:lnTo>
                    <a:pt x="893" y="668"/>
                  </a:lnTo>
                  <a:lnTo>
                    <a:pt x="891" y="668"/>
                  </a:lnTo>
                  <a:lnTo>
                    <a:pt x="889" y="668"/>
                  </a:lnTo>
                  <a:lnTo>
                    <a:pt x="887" y="668"/>
                  </a:lnTo>
                  <a:lnTo>
                    <a:pt x="885" y="666"/>
                  </a:lnTo>
                  <a:lnTo>
                    <a:pt x="883" y="664"/>
                  </a:lnTo>
                  <a:lnTo>
                    <a:pt x="883" y="661"/>
                  </a:lnTo>
                  <a:lnTo>
                    <a:pt x="883" y="659"/>
                  </a:lnTo>
                  <a:lnTo>
                    <a:pt x="883" y="657"/>
                  </a:lnTo>
                  <a:lnTo>
                    <a:pt x="881" y="657"/>
                  </a:lnTo>
                  <a:lnTo>
                    <a:pt x="881" y="655"/>
                  </a:lnTo>
                  <a:lnTo>
                    <a:pt x="881" y="653"/>
                  </a:lnTo>
                  <a:lnTo>
                    <a:pt x="883" y="653"/>
                  </a:lnTo>
                  <a:lnTo>
                    <a:pt x="883" y="655"/>
                  </a:lnTo>
                  <a:lnTo>
                    <a:pt x="885" y="655"/>
                  </a:lnTo>
                  <a:lnTo>
                    <a:pt x="885" y="657"/>
                  </a:lnTo>
                  <a:lnTo>
                    <a:pt x="887" y="659"/>
                  </a:lnTo>
                  <a:lnTo>
                    <a:pt x="889" y="659"/>
                  </a:lnTo>
                  <a:lnTo>
                    <a:pt x="891" y="659"/>
                  </a:lnTo>
                  <a:lnTo>
                    <a:pt x="893" y="661"/>
                  </a:lnTo>
                  <a:lnTo>
                    <a:pt x="893" y="661"/>
                  </a:lnTo>
                  <a:lnTo>
                    <a:pt x="895" y="664"/>
                  </a:lnTo>
                  <a:lnTo>
                    <a:pt x="895" y="666"/>
                  </a:lnTo>
                  <a:lnTo>
                    <a:pt x="897" y="666"/>
                  </a:lnTo>
                  <a:close/>
                  <a:moveTo>
                    <a:pt x="1275" y="251"/>
                  </a:moveTo>
                  <a:lnTo>
                    <a:pt x="1275" y="253"/>
                  </a:lnTo>
                  <a:lnTo>
                    <a:pt x="1275" y="255"/>
                  </a:lnTo>
                  <a:lnTo>
                    <a:pt x="1273" y="257"/>
                  </a:lnTo>
                  <a:lnTo>
                    <a:pt x="1273" y="259"/>
                  </a:lnTo>
                  <a:lnTo>
                    <a:pt x="1273" y="261"/>
                  </a:lnTo>
                  <a:lnTo>
                    <a:pt x="1271" y="263"/>
                  </a:lnTo>
                  <a:lnTo>
                    <a:pt x="1269" y="263"/>
                  </a:lnTo>
                  <a:lnTo>
                    <a:pt x="1269" y="261"/>
                  </a:lnTo>
                  <a:lnTo>
                    <a:pt x="1267" y="261"/>
                  </a:lnTo>
                  <a:lnTo>
                    <a:pt x="1265" y="261"/>
                  </a:lnTo>
                  <a:lnTo>
                    <a:pt x="1265" y="259"/>
                  </a:lnTo>
                  <a:lnTo>
                    <a:pt x="1265" y="257"/>
                  </a:lnTo>
                  <a:lnTo>
                    <a:pt x="1265" y="255"/>
                  </a:lnTo>
                  <a:lnTo>
                    <a:pt x="1265" y="253"/>
                  </a:lnTo>
                  <a:lnTo>
                    <a:pt x="1265" y="251"/>
                  </a:lnTo>
                  <a:lnTo>
                    <a:pt x="1267" y="251"/>
                  </a:lnTo>
                  <a:lnTo>
                    <a:pt x="1269" y="251"/>
                  </a:lnTo>
                  <a:lnTo>
                    <a:pt x="1271" y="251"/>
                  </a:lnTo>
                  <a:lnTo>
                    <a:pt x="1273" y="251"/>
                  </a:lnTo>
                  <a:lnTo>
                    <a:pt x="1273" y="249"/>
                  </a:lnTo>
                  <a:lnTo>
                    <a:pt x="1275" y="249"/>
                  </a:lnTo>
                  <a:lnTo>
                    <a:pt x="1275" y="251"/>
                  </a:lnTo>
                  <a:close/>
                  <a:moveTo>
                    <a:pt x="1503" y="160"/>
                  </a:moveTo>
                  <a:lnTo>
                    <a:pt x="1501" y="162"/>
                  </a:lnTo>
                  <a:lnTo>
                    <a:pt x="1501" y="160"/>
                  </a:lnTo>
                  <a:lnTo>
                    <a:pt x="1499" y="162"/>
                  </a:lnTo>
                  <a:lnTo>
                    <a:pt x="1497" y="162"/>
                  </a:lnTo>
                  <a:lnTo>
                    <a:pt x="1497" y="160"/>
                  </a:lnTo>
                  <a:lnTo>
                    <a:pt x="1495" y="160"/>
                  </a:lnTo>
                  <a:lnTo>
                    <a:pt x="1493" y="160"/>
                  </a:lnTo>
                  <a:lnTo>
                    <a:pt x="1495" y="158"/>
                  </a:lnTo>
                  <a:lnTo>
                    <a:pt x="1495" y="154"/>
                  </a:lnTo>
                  <a:lnTo>
                    <a:pt x="1495" y="152"/>
                  </a:lnTo>
                  <a:lnTo>
                    <a:pt x="1497" y="152"/>
                  </a:lnTo>
                  <a:lnTo>
                    <a:pt x="1499" y="148"/>
                  </a:lnTo>
                  <a:lnTo>
                    <a:pt x="1501" y="146"/>
                  </a:lnTo>
                  <a:lnTo>
                    <a:pt x="1503" y="144"/>
                  </a:lnTo>
                  <a:lnTo>
                    <a:pt x="1503" y="142"/>
                  </a:lnTo>
                  <a:lnTo>
                    <a:pt x="1501" y="140"/>
                  </a:lnTo>
                  <a:lnTo>
                    <a:pt x="1501" y="138"/>
                  </a:lnTo>
                  <a:lnTo>
                    <a:pt x="1501" y="136"/>
                  </a:lnTo>
                  <a:lnTo>
                    <a:pt x="1503" y="136"/>
                  </a:lnTo>
                  <a:lnTo>
                    <a:pt x="1507" y="136"/>
                  </a:lnTo>
                  <a:lnTo>
                    <a:pt x="1509" y="134"/>
                  </a:lnTo>
                  <a:lnTo>
                    <a:pt x="1511" y="134"/>
                  </a:lnTo>
                  <a:lnTo>
                    <a:pt x="1513" y="132"/>
                  </a:lnTo>
                  <a:lnTo>
                    <a:pt x="1513" y="134"/>
                  </a:lnTo>
                  <a:lnTo>
                    <a:pt x="1511" y="136"/>
                  </a:lnTo>
                  <a:lnTo>
                    <a:pt x="1511" y="138"/>
                  </a:lnTo>
                  <a:lnTo>
                    <a:pt x="1509" y="140"/>
                  </a:lnTo>
                  <a:lnTo>
                    <a:pt x="1509" y="142"/>
                  </a:lnTo>
                  <a:lnTo>
                    <a:pt x="1509" y="144"/>
                  </a:lnTo>
                  <a:lnTo>
                    <a:pt x="1507" y="146"/>
                  </a:lnTo>
                  <a:lnTo>
                    <a:pt x="1507" y="150"/>
                  </a:lnTo>
                  <a:lnTo>
                    <a:pt x="1505" y="150"/>
                  </a:lnTo>
                  <a:lnTo>
                    <a:pt x="1505" y="152"/>
                  </a:lnTo>
                  <a:lnTo>
                    <a:pt x="1507" y="152"/>
                  </a:lnTo>
                  <a:lnTo>
                    <a:pt x="1507" y="154"/>
                  </a:lnTo>
                  <a:lnTo>
                    <a:pt x="1505" y="156"/>
                  </a:lnTo>
                  <a:lnTo>
                    <a:pt x="1505" y="158"/>
                  </a:lnTo>
                  <a:lnTo>
                    <a:pt x="1503" y="160"/>
                  </a:lnTo>
                  <a:close/>
                  <a:moveTo>
                    <a:pt x="793" y="40"/>
                  </a:moveTo>
                  <a:lnTo>
                    <a:pt x="795" y="40"/>
                  </a:lnTo>
                  <a:lnTo>
                    <a:pt x="795" y="40"/>
                  </a:lnTo>
                  <a:lnTo>
                    <a:pt x="797" y="42"/>
                  </a:lnTo>
                  <a:lnTo>
                    <a:pt x="799" y="42"/>
                  </a:lnTo>
                  <a:lnTo>
                    <a:pt x="801" y="42"/>
                  </a:lnTo>
                  <a:lnTo>
                    <a:pt x="803" y="42"/>
                  </a:lnTo>
                  <a:lnTo>
                    <a:pt x="805" y="44"/>
                  </a:lnTo>
                  <a:lnTo>
                    <a:pt x="807" y="44"/>
                  </a:lnTo>
                  <a:lnTo>
                    <a:pt x="809" y="44"/>
                  </a:lnTo>
                  <a:lnTo>
                    <a:pt x="809" y="46"/>
                  </a:lnTo>
                  <a:lnTo>
                    <a:pt x="809" y="48"/>
                  </a:lnTo>
                  <a:lnTo>
                    <a:pt x="811" y="48"/>
                  </a:lnTo>
                  <a:lnTo>
                    <a:pt x="813" y="48"/>
                  </a:lnTo>
                  <a:lnTo>
                    <a:pt x="815" y="50"/>
                  </a:lnTo>
                  <a:lnTo>
                    <a:pt x="817" y="50"/>
                  </a:lnTo>
                  <a:lnTo>
                    <a:pt x="819" y="50"/>
                  </a:lnTo>
                  <a:lnTo>
                    <a:pt x="821" y="50"/>
                  </a:lnTo>
                  <a:lnTo>
                    <a:pt x="823" y="50"/>
                  </a:lnTo>
                  <a:lnTo>
                    <a:pt x="825" y="50"/>
                  </a:lnTo>
                  <a:lnTo>
                    <a:pt x="827" y="50"/>
                  </a:lnTo>
                  <a:lnTo>
                    <a:pt x="827" y="52"/>
                  </a:lnTo>
                  <a:lnTo>
                    <a:pt x="829" y="54"/>
                  </a:lnTo>
                  <a:lnTo>
                    <a:pt x="831" y="54"/>
                  </a:lnTo>
                  <a:lnTo>
                    <a:pt x="831" y="56"/>
                  </a:lnTo>
                  <a:lnTo>
                    <a:pt x="833" y="56"/>
                  </a:lnTo>
                  <a:lnTo>
                    <a:pt x="835" y="58"/>
                  </a:lnTo>
                  <a:lnTo>
                    <a:pt x="837" y="58"/>
                  </a:lnTo>
                  <a:lnTo>
                    <a:pt x="839" y="58"/>
                  </a:lnTo>
                  <a:lnTo>
                    <a:pt x="841" y="58"/>
                  </a:lnTo>
                  <a:lnTo>
                    <a:pt x="843" y="58"/>
                  </a:lnTo>
                  <a:lnTo>
                    <a:pt x="845" y="60"/>
                  </a:lnTo>
                  <a:lnTo>
                    <a:pt x="845" y="60"/>
                  </a:lnTo>
                  <a:lnTo>
                    <a:pt x="847" y="60"/>
                  </a:lnTo>
                  <a:lnTo>
                    <a:pt x="847" y="62"/>
                  </a:lnTo>
                  <a:lnTo>
                    <a:pt x="849" y="62"/>
                  </a:lnTo>
                  <a:lnTo>
                    <a:pt x="851" y="62"/>
                  </a:lnTo>
                  <a:lnTo>
                    <a:pt x="853" y="62"/>
                  </a:lnTo>
                  <a:lnTo>
                    <a:pt x="855" y="62"/>
                  </a:lnTo>
                  <a:lnTo>
                    <a:pt x="857" y="62"/>
                  </a:lnTo>
                  <a:lnTo>
                    <a:pt x="859" y="62"/>
                  </a:lnTo>
                  <a:lnTo>
                    <a:pt x="861" y="62"/>
                  </a:lnTo>
                  <a:lnTo>
                    <a:pt x="863" y="62"/>
                  </a:lnTo>
                  <a:lnTo>
                    <a:pt x="865" y="62"/>
                  </a:lnTo>
                  <a:lnTo>
                    <a:pt x="867" y="62"/>
                  </a:lnTo>
                  <a:lnTo>
                    <a:pt x="867" y="60"/>
                  </a:lnTo>
                  <a:lnTo>
                    <a:pt x="869" y="60"/>
                  </a:lnTo>
                  <a:lnTo>
                    <a:pt x="869" y="58"/>
                  </a:lnTo>
                  <a:lnTo>
                    <a:pt x="871" y="58"/>
                  </a:lnTo>
                  <a:lnTo>
                    <a:pt x="873" y="58"/>
                  </a:lnTo>
                  <a:lnTo>
                    <a:pt x="875" y="58"/>
                  </a:lnTo>
                  <a:lnTo>
                    <a:pt x="877" y="58"/>
                  </a:lnTo>
                  <a:lnTo>
                    <a:pt x="879" y="58"/>
                  </a:lnTo>
                  <a:lnTo>
                    <a:pt x="881" y="58"/>
                  </a:lnTo>
                  <a:lnTo>
                    <a:pt x="883" y="58"/>
                  </a:lnTo>
                  <a:lnTo>
                    <a:pt x="885" y="58"/>
                  </a:lnTo>
                  <a:lnTo>
                    <a:pt x="887" y="58"/>
                  </a:lnTo>
                  <a:lnTo>
                    <a:pt x="889" y="58"/>
                  </a:lnTo>
                  <a:lnTo>
                    <a:pt x="891" y="58"/>
                  </a:lnTo>
                  <a:lnTo>
                    <a:pt x="893" y="58"/>
                  </a:lnTo>
                  <a:lnTo>
                    <a:pt x="895" y="56"/>
                  </a:lnTo>
                  <a:lnTo>
                    <a:pt x="897" y="56"/>
                  </a:lnTo>
                  <a:lnTo>
                    <a:pt x="899" y="56"/>
                  </a:lnTo>
                  <a:lnTo>
                    <a:pt x="899" y="58"/>
                  </a:lnTo>
                  <a:lnTo>
                    <a:pt x="901" y="58"/>
                  </a:lnTo>
                  <a:lnTo>
                    <a:pt x="903" y="60"/>
                  </a:lnTo>
                  <a:lnTo>
                    <a:pt x="905" y="60"/>
                  </a:lnTo>
                  <a:lnTo>
                    <a:pt x="905" y="62"/>
                  </a:lnTo>
                  <a:lnTo>
                    <a:pt x="907" y="64"/>
                  </a:lnTo>
                  <a:lnTo>
                    <a:pt x="909" y="66"/>
                  </a:lnTo>
                  <a:lnTo>
                    <a:pt x="911" y="66"/>
                  </a:lnTo>
                  <a:lnTo>
                    <a:pt x="911" y="68"/>
                  </a:lnTo>
                  <a:lnTo>
                    <a:pt x="913" y="68"/>
                  </a:lnTo>
                  <a:lnTo>
                    <a:pt x="915" y="70"/>
                  </a:lnTo>
                  <a:lnTo>
                    <a:pt x="917" y="70"/>
                  </a:lnTo>
                  <a:lnTo>
                    <a:pt x="919" y="70"/>
                  </a:lnTo>
                  <a:lnTo>
                    <a:pt x="921" y="70"/>
                  </a:lnTo>
                  <a:lnTo>
                    <a:pt x="921" y="72"/>
                  </a:lnTo>
                  <a:lnTo>
                    <a:pt x="919" y="74"/>
                  </a:lnTo>
                  <a:lnTo>
                    <a:pt x="919" y="76"/>
                  </a:lnTo>
                  <a:lnTo>
                    <a:pt x="917" y="76"/>
                  </a:lnTo>
                  <a:lnTo>
                    <a:pt x="917" y="78"/>
                  </a:lnTo>
                  <a:lnTo>
                    <a:pt x="915" y="78"/>
                  </a:lnTo>
                  <a:lnTo>
                    <a:pt x="913" y="78"/>
                  </a:lnTo>
                  <a:lnTo>
                    <a:pt x="911" y="78"/>
                  </a:lnTo>
                  <a:lnTo>
                    <a:pt x="911" y="80"/>
                  </a:lnTo>
                  <a:lnTo>
                    <a:pt x="909" y="80"/>
                  </a:lnTo>
                  <a:lnTo>
                    <a:pt x="909" y="82"/>
                  </a:lnTo>
                  <a:lnTo>
                    <a:pt x="909" y="84"/>
                  </a:lnTo>
                  <a:lnTo>
                    <a:pt x="909" y="84"/>
                  </a:lnTo>
                  <a:lnTo>
                    <a:pt x="911" y="84"/>
                  </a:lnTo>
                  <a:lnTo>
                    <a:pt x="911" y="86"/>
                  </a:lnTo>
                  <a:lnTo>
                    <a:pt x="911" y="88"/>
                  </a:lnTo>
                  <a:lnTo>
                    <a:pt x="913" y="88"/>
                  </a:lnTo>
                  <a:lnTo>
                    <a:pt x="913" y="90"/>
                  </a:lnTo>
                  <a:lnTo>
                    <a:pt x="913" y="92"/>
                  </a:lnTo>
                  <a:lnTo>
                    <a:pt x="913" y="94"/>
                  </a:lnTo>
                  <a:lnTo>
                    <a:pt x="911" y="94"/>
                  </a:lnTo>
                  <a:lnTo>
                    <a:pt x="909" y="94"/>
                  </a:lnTo>
                  <a:lnTo>
                    <a:pt x="909" y="92"/>
                  </a:lnTo>
                  <a:lnTo>
                    <a:pt x="907" y="92"/>
                  </a:lnTo>
                  <a:lnTo>
                    <a:pt x="907" y="94"/>
                  </a:lnTo>
                  <a:lnTo>
                    <a:pt x="905" y="94"/>
                  </a:lnTo>
                  <a:lnTo>
                    <a:pt x="903" y="94"/>
                  </a:lnTo>
                  <a:lnTo>
                    <a:pt x="901" y="94"/>
                  </a:lnTo>
                  <a:lnTo>
                    <a:pt x="899" y="96"/>
                  </a:lnTo>
                  <a:lnTo>
                    <a:pt x="901" y="96"/>
                  </a:lnTo>
                  <a:lnTo>
                    <a:pt x="903" y="96"/>
                  </a:lnTo>
                  <a:lnTo>
                    <a:pt x="903" y="98"/>
                  </a:lnTo>
                  <a:lnTo>
                    <a:pt x="901" y="98"/>
                  </a:lnTo>
                  <a:lnTo>
                    <a:pt x="899" y="98"/>
                  </a:lnTo>
                  <a:lnTo>
                    <a:pt x="899" y="96"/>
                  </a:lnTo>
                  <a:lnTo>
                    <a:pt x="897" y="96"/>
                  </a:lnTo>
                  <a:lnTo>
                    <a:pt x="897" y="94"/>
                  </a:lnTo>
                  <a:lnTo>
                    <a:pt x="899" y="94"/>
                  </a:lnTo>
                  <a:lnTo>
                    <a:pt x="901" y="94"/>
                  </a:lnTo>
                  <a:lnTo>
                    <a:pt x="899" y="94"/>
                  </a:lnTo>
                  <a:lnTo>
                    <a:pt x="897" y="94"/>
                  </a:lnTo>
                  <a:lnTo>
                    <a:pt x="893" y="92"/>
                  </a:lnTo>
                  <a:lnTo>
                    <a:pt x="893" y="94"/>
                  </a:lnTo>
                  <a:lnTo>
                    <a:pt x="895" y="94"/>
                  </a:lnTo>
                  <a:lnTo>
                    <a:pt x="899" y="96"/>
                  </a:lnTo>
                  <a:lnTo>
                    <a:pt x="901" y="98"/>
                  </a:lnTo>
                  <a:lnTo>
                    <a:pt x="903" y="98"/>
                  </a:lnTo>
                  <a:lnTo>
                    <a:pt x="905" y="98"/>
                  </a:lnTo>
                  <a:lnTo>
                    <a:pt x="907" y="98"/>
                  </a:lnTo>
                  <a:lnTo>
                    <a:pt x="909" y="98"/>
                  </a:lnTo>
                  <a:lnTo>
                    <a:pt x="909" y="100"/>
                  </a:lnTo>
                  <a:lnTo>
                    <a:pt x="909" y="102"/>
                  </a:lnTo>
                  <a:lnTo>
                    <a:pt x="909" y="104"/>
                  </a:lnTo>
                  <a:lnTo>
                    <a:pt x="909" y="106"/>
                  </a:lnTo>
                  <a:lnTo>
                    <a:pt x="907" y="106"/>
                  </a:lnTo>
                  <a:lnTo>
                    <a:pt x="907" y="108"/>
                  </a:lnTo>
                  <a:lnTo>
                    <a:pt x="907" y="110"/>
                  </a:lnTo>
                  <a:lnTo>
                    <a:pt x="907" y="112"/>
                  </a:lnTo>
                  <a:lnTo>
                    <a:pt x="907" y="114"/>
                  </a:lnTo>
                  <a:lnTo>
                    <a:pt x="907" y="116"/>
                  </a:lnTo>
                  <a:lnTo>
                    <a:pt x="907" y="118"/>
                  </a:lnTo>
                  <a:lnTo>
                    <a:pt x="909" y="118"/>
                  </a:lnTo>
                  <a:lnTo>
                    <a:pt x="909" y="120"/>
                  </a:lnTo>
                  <a:lnTo>
                    <a:pt x="911" y="120"/>
                  </a:lnTo>
                  <a:lnTo>
                    <a:pt x="911" y="122"/>
                  </a:lnTo>
                  <a:lnTo>
                    <a:pt x="911" y="124"/>
                  </a:lnTo>
                  <a:lnTo>
                    <a:pt x="911" y="126"/>
                  </a:lnTo>
                  <a:lnTo>
                    <a:pt x="911" y="128"/>
                  </a:lnTo>
                  <a:lnTo>
                    <a:pt x="911" y="130"/>
                  </a:lnTo>
                  <a:lnTo>
                    <a:pt x="911" y="132"/>
                  </a:lnTo>
                  <a:lnTo>
                    <a:pt x="911" y="132"/>
                  </a:lnTo>
                  <a:lnTo>
                    <a:pt x="911" y="134"/>
                  </a:lnTo>
                  <a:lnTo>
                    <a:pt x="911" y="136"/>
                  </a:lnTo>
                  <a:lnTo>
                    <a:pt x="909" y="138"/>
                  </a:lnTo>
                  <a:lnTo>
                    <a:pt x="911" y="138"/>
                  </a:lnTo>
                  <a:lnTo>
                    <a:pt x="913" y="138"/>
                  </a:lnTo>
                  <a:lnTo>
                    <a:pt x="913" y="136"/>
                  </a:lnTo>
                  <a:lnTo>
                    <a:pt x="913" y="134"/>
                  </a:lnTo>
                  <a:lnTo>
                    <a:pt x="915" y="134"/>
                  </a:lnTo>
                  <a:lnTo>
                    <a:pt x="915" y="132"/>
                  </a:lnTo>
                  <a:lnTo>
                    <a:pt x="917" y="132"/>
                  </a:lnTo>
                  <a:lnTo>
                    <a:pt x="917" y="132"/>
                  </a:lnTo>
                  <a:lnTo>
                    <a:pt x="917" y="130"/>
                  </a:lnTo>
                  <a:lnTo>
                    <a:pt x="917" y="128"/>
                  </a:lnTo>
                  <a:lnTo>
                    <a:pt x="915" y="124"/>
                  </a:lnTo>
                  <a:lnTo>
                    <a:pt x="915" y="122"/>
                  </a:lnTo>
                  <a:lnTo>
                    <a:pt x="915" y="120"/>
                  </a:lnTo>
                  <a:lnTo>
                    <a:pt x="915" y="118"/>
                  </a:lnTo>
                  <a:lnTo>
                    <a:pt x="917" y="118"/>
                  </a:lnTo>
                  <a:lnTo>
                    <a:pt x="917" y="114"/>
                  </a:lnTo>
                  <a:lnTo>
                    <a:pt x="919" y="114"/>
                  </a:lnTo>
                  <a:lnTo>
                    <a:pt x="919" y="110"/>
                  </a:lnTo>
                  <a:lnTo>
                    <a:pt x="921" y="108"/>
                  </a:lnTo>
                  <a:lnTo>
                    <a:pt x="921" y="106"/>
                  </a:lnTo>
                  <a:lnTo>
                    <a:pt x="923" y="104"/>
                  </a:lnTo>
                  <a:lnTo>
                    <a:pt x="925" y="102"/>
                  </a:lnTo>
                  <a:lnTo>
                    <a:pt x="925" y="100"/>
                  </a:lnTo>
                  <a:lnTo>
                    <a:pt x="927" y="98"/>
                  </a:lnTo>
                  <a:lnTo>
                    <a:pt x="927" y="96"/>
                  </a:lnTo>
                  <a:lnTo>
                    <a:pt x="929" y="96"/>
                  </a:lnTo>
                  <a:lnTo>
                    <a:pt x="931" y="96"/>
                  </a:lnTo>
                  <a:lnTo>
                    <a:pt x="933" y="96"/>
                  </a:lnTo>
                  <a:lnTo>
                    <a:pt x="935" y="96"/>
                  </a:lnTo>
                  <a:lnTo>
                    <a:pt x="937" y="96"/>
                  </a:lnTo>
                  <a:lnTo>
                    <a:pt x="939" y="96"/>
                  </a:lnTo>
                  <a:lnTo>
                    <a:pt x="941" y="94"/>
                  </a:lnTo>
                  <a:lnTo>
                    <a:pt x="941" y="94"/>
                  </a:lnTo>
                  <a:lnTo>
                    <a:pt x="943" y="94"/>
                  </a:lnTo>
                  <a:lnTo>
                    <a:pt x="943" y="92"/>
                  </a:lnTo>
                  <a:lnTo>
                    <a:pt x="945" y="92"/>
                  </a:lnTo>
                  <a:lnTo>
                    <a:pt x="945" y="94"/>
                  </a:lnTo>
                  <a:lnTo>
                    <a:pt x="945" y="96"/>
                  </a:lnTo>
                  <a:lnTo>
                    <a:pt x="943" y="96"/>
                  </a:lnTo>
                  <a:lnTo>
                    <a:pt x="943" y="98"/>
                  </a:lnTo>
                  <a:lnTo>
                    <a:pt x="943" y="100"/>
                  </a:lnTo>
                  <a:lnTo>
                    <a:pt x="941" y="102"/>
                  </a:lnTo>
                  <a:lnTo>
                    <a:pt x="943" y="102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5" y="104"/>
                  </a:lnTo>
                  <a:lnTo>
                    <a:pt x="947" y="104"/>
                  </a:lnTo>
                  <a:lnTo>
                    <a:pt x="947" y="106"/>
                  </a:lnTo>
                  <a:lnTo>
                    <a:pt x="947" y="108"/>
                  </a:lnTo>
                  <a:lnTo>
                    <a:pt x="947" y="110"/>
                  </a:lnTo>
                  <a:lnTo>
                    <a:pt x="949" y="110"/>
                  </a:lnTo>
                  <a:lnTo>
                    <a:pt x="949" y="112"/>
                  </a:lnTo>
                  <a:lnTo>
                    <a:pt x="949" y="114"/>
                  </a:lnTo>
                  <a:lnTo>
                    <a:pt x="951" y="114"/>
                  </a:lnTo>
                  <a:lnTo>
                    <a:pt x="951" y="116"/>
                  </a:lnTo>
                  <a:lnTo>
                    <a:pt x="951" y="118"/>
                  </a:lnTo>
                  <a:lnTo>
                    <a:pt x="951" y="120"/>
                  </a:lnTo>
                  <a:lnTo>
                    <a:pt x="953" y="120"/>
                  </a:lnTo>
                  <a:lnTo>
                    <a:pt x="953" y="122"/>
                  </a:lnTo>
                  <a:lnTo>
                    <a:pt x="953" y="124"/>
                  </a:lnTo>
                  <a:lnTo>
                    <a:pt x="955" y="124"/>
                  </a:lnTo>
                  <a:lnTo>
                    <a:pt x="955" y="122"/>
                  </a:lnTo>
                  <a:lnTo>
                    <a:pt x="953" y="120"/>
                  </a:lnTo>
                  <a:lnTo>
                    <a:pt x="953" y="118"/>
                  </a:lnTo>
                  <a:lnTo>
                    <a:pt x="953" y="116"/>
                  </a:lnTo>
                  <a:lnTo>
                    <a:pt x="951" y="116"/>
                  </a:lnTo>
                  <a:lnTo>
                    <a:pt x="951" y="114"/>
                  </a:lnTo>
                  <a:lnTo>
                    <a:pt x="951" y="112"/>
                  </a:lnTo>
                  <a:lnTo>
                    <a:pt x="951" y="110"/>
                  </a:lnTo>
                  <a:lnTo>
                    <a:pt x="953" y="108"/>
                  </a:lnTo>
                  <a:lnTo>
                    <a:pt x="953" y="106"/>
                  </a:lnTo>
                  <a:lnTo>
                    <a:pt x="953" y="104"/>
                  </a:lnTo>
                  <a:lnTo>
                    <a:pt x="953" y="102"/>
                  </a:lnTo>
                  <a:lnTo>
                    <a:pt x="955" y="104"/>
                  </a:lnTo>
                  <a:lnTo>
                    <a:pt x="955" y="106"/>
                  </a:lnTo>
                  <a:lnTo>
                    <a:pt x="957" y="106"/>
                  </a:lnTo>
                  <a:lnTo>
                    <a:pt x="957" y="104"/>
                  </a:lnTo>
                  <a:lnTo>
                    <a:pt x="957" y="102"/>
                  </a:lnTo>
                  <a:lnTo>
                    <a:pt x="957" y="100"/>
                  </a:lnTo>
                  <a:lnTo>
                    <a:pt x="959" y="98"/>
                  </a:lnTo>
                  <a:lnTo>
                    <a:pt x="959" y="96"/>
                  </a:lnTo>
                  <a:lnTo>
                    <a:pt x="959" y="94"/>
                  </a:lnTo>
                  <a:lnTo>
                    <a:pt x="961" y="94"/>
                  </a:lnTo>
                  <a:lnTo>
                    <a:pt x="963" y="94"/>
                  </a:lnTo>
                  <a:lnTo>
                    <a:pt x="963" y="92"/>
                  </a:lnTo>
                  <a:lnTo>
                    <a:pt x="965" y="92"/>
                  </a:lnTo>
                  <a:lnTo>
                    <a:pt x="965" y="90"/>
                  </a:lnTo>
                  <a:lnTo>
                    <a:pt x="965" y="88"/>
                  </a:lnTo>
                  <a:lnTo>
                    <a:pt x="965" y="86"/>
                  </a:lnTo>
                  <a:lnTo>
                    <a:pt x="963" y="86"/>
                  </a:lnTo>
                  <a:lnTo>
                    <a:pt x="963" y="88"/>
                  </a:lnTo>
                  <a:lnTo>
                    <a:pt x="963" y="90"/>
                  </a:lnTo>
                  <a:lnTo>
                    <a:pt x="963" y="92"/>
                  </a:lnTo>
                  <a:lnTo>
                    <a:pt x="961" y="92"/>
                  </a:lnTo>
                  <a:lnTo>
                    <a:pt x="961" y="94"/>
                  </a:lnTo>
                  <a:lnTo>
                    <a:pt x="959" y="94"/>
                  </a:lnTo>
                  <a:lnTo>
                    <a:pt x="959" y="96"/>
                  </a:lnTo>
                  <a:lnTo>
                    <a:pt x="957" y="94"/>
                  </a:lnTo>
                  <a:lnTo>
                    <a:pt x="957" y="92"/>
                  </a:lnTo>
                  <a:lnTo>
                    <a:pt x="957" y="90"/>
                  </a:lnTo>
                  <a:lnTo>
                    <a:pt x="959" y="90"/>
                  </a:lnTo>
                  <a:lnTo>
                    <a:pt x="959" y="88"/>
                  </a:lnTo>
                  <a:lnTo>
                    <a:pt x="957" y="88"/>
                  </a:lnTo>
                  <a:lnTo>
                    <a:pt x="957" y="86"/>
                  </a:lnTo>
                  <a:lnTo>
                    <a:pt x="959" y="86"/>
                  </a:lnTo>
                  <a:lnTo>
                    <a:pt x="959" y="84"/>
                  </a:lnTo>
                  <a:lnTo>
                    <a:pt x="959" y="84"/>
                  </a:lnTo>
                  <a:lnTo>
                    <a:pt x="961" y="84"/>
                  </a:lnTo>
                  <a:lnTo>
                    <a:pt x="963" y="82"/>
                  </a:lnTo>
                  <a:lnTo>
                    <a:pt x="965" y="82"/>
                  </a:lnTo>
                  <a:lnTo>
                    <a:pt x="967" y="82"/>
                  </a:lnTo>
                  <a:lnTo>
                    <a:pt x="967" y="80"/>
                  </a:lnTo>
                  <a:lnTo>
                    <a:pt x="967" y="78"/>
                  </a:lnTo>
                  <a:lnTo>
                    <a:pt x="969" y="76"/>
                  </a:lnTo>
                  <a:lnTo>
                    <a:pt x="969" y="74"/>
                  </a:lnTo>
                  <a:lnTo>
                    <a:pt x="969" y="72"/>
                  </a:lnTo>
                  <a:lnTo>
                    <a:pt x="969" y="70"/>
                  </a:lnTo>
                  <a:lnTo>
                    <a:pt x="967" y="68"/>
                  </a:lnTo>
                  <a:lnTo>
                    <a:pt x="965" y="66"/>
                  </a:lnTo>
                  <a:lnTo>
                    <a:pt x="963" y="66"/>
                  </a:lnTo>
                  <a:lnTo>
                    <a:pt x="963" y="68"/>
                  </a:lnTo>
                  <a:lnTo>
                    <a:pt x="961" y="68"/>
                  </a:lnTo>
                  <a:lnTo>
                    <a:pt x="961" y="70"/>
                  </a:lnTo>
                  <a:lnTo>
                    <a:pt x="961" y="72"/>
                  </a:lnTo>
                  <a:lnTo>
                    <a:pt x="961" y="74"/>
                  </a:lnTo>
                  <a:lnTo>
                    <a:pt x="961" y="76"/>
                  </a:lnTo>
                  <a:lnTo>
                    <a:pt x="961" y="78"/>
                  </a:lnTo>
                  <a:lnTo>
                    <a:pt x="961" y="80"/>
                  </a:lnTo>
                  <a:lnTo>
                    <a:pt x="961" y="82"/>
                  </a:lnTo>
                  <a:lnTo>
                    <a:pt x="959" y="82"/>
                  </a:lnTo>
                  <a:lnTo>
                    <a:pt x="957" y="80"/>
                  </a:lnTo>
                  <a:lnTo>
                    <a:pt x="955" y="80"/>
                  </a:lnTo>
                  <a:lnTo>
                    <a:pt x="953" y="80"/>
                  </a:lnTo>
                  <a:lnTo>
                    <a:pt x="953" y="78"/>
                  </a:lnTo>
                  <a:lnTo>
                    <a:pt x="951" y="78"/>
                  </a:lnTo>
                  <a:lnTo>
                    <a:pt x="949" y="78"/>
                  </a:lnTo>
                  <a:lnTo>
                    <a:pt x="947" y="78"/>
                  </a:lnTo>
                  <a:lnTo>
                    <a:pt x="947" y="76"/>
                  </a:lnTo>
                  <a:lnTo>
                    <a:pt x="945" y="76"/>
                  </a:lnTo>
                  <a:lnTo>
                    <a:pt x="947" y="76"/>
                  </a:lnTo>
                  <a:lnTo>
                    <a:pt x="947" y="74"/>
                  </a:lnTo>
                  <a:lnTo>
                    <a:pt x="947" y="72"/>
                  </a:lnTo>
                  <a:lnTo>
                    <a:pt x="949" y="72"/>
                  </a:lnTo>
                  <a:lnTo>
                    <a:pt x="949" y="74"/>
                  </a:lnTo>
                  <a:lnTo>
                    <a:pt x="949" y="76"/>
                  </a:lnTo>
                  <a:lnTo>
                    <a:pt x="951" y="76"/>
                  </a:lnTo>
                  <a:lnTo>
                    <a:pt x="953" y="76"/>
                  </a:lnTo>
                  <a:lnTo>
                    <a:pt x="953" y="74"/>
                  </a:lnTo>
                  <a:lnTo>
                    <a:pt x="955" y="74"/>
                  </a:lnTo>
                  <a:lnTo>
                    <a:pt x="955" y="72"/>
                  </a:lnTo>
                  <a:lnTo>
                    <a:pt x="955" y="70"/>
                  </a:lnTo>
                  <a:lnTo>
                    <a:pt x="957" y="70"/>
                  </a:lnTo>
                  <a:lnTo>
                    <a:pt x="957" y="68"/>
                  </a:lnTo>
                  <a:lnTo>
                    <a:pt x="955" y="66"/>
                  </a:lnTo>
                  <a:lnTo>
                    <a:pt x="955" y="64"/>
                  </a:lnTo>
                  <a:lnTo>
                    <a:pt x="953" y="64"/>
                  </a:lnTo>
                  <a:lnTo>
                    <a:pt x="953" y="62"/>
                  </a:lnTo>
                  <a:lnTo>
                    <a:pt x="951" y="62"/>
                  </a:lnTo>
                  <a:lnTo>
                    <a:pt x="951" y="64"/>
                  </a:lnTo>
                  <a:lnTo>
                    <a:pt x="949" y="64"/>
                  </a:lnTo>
                  <a:lnTo>
                    <a:pt x="951" y="66"/>
                  </a:lnTo>
                  <a:lnTo>
                    <a:pt x="949" y="66"/>
                  </a:lnTo>
                  <a:lnTo>
                    <a:pt x="949" y="64"/>
                  </a:lnTo>
                  <a:lnTo>
                    <a:pt x="947" y="64"/>
                  </a:lnTo>
                  <a:lnTo>
                    <a:pt x="947" y="62"/>
                  </a:lnTo>
                  <a:lnTo>
                    <a:pt x="949" y="62"/>
                  </a:lnTo>
                  <a:lnTo>
                    <a:pt x="949" y="60"/>
                  </a:lnTo>
                  <a:lnTo>
                    <a:pt x="949" y="58"/>
                  </a:lnTo>
                  <a:lnTo>
                    <a:pt x="949" y="56"/>
                  </a:lnTo>
                  <a:lnTo>
                    <a:pt x="951" y="56"/>
                  </a:lnTo>
                  <a:lnTo>
                    <a:pt x="951" y="54"/>
                  </a:lnTo>
                  <a:lnTo>
                    <a:pt x="953" y="54"/>
                  </a:lnTo>
                  <a:lnTo>
                    <a:pt x="955" y="52"/>
                  </a:lnTo>
                  <a:lnTo>
                    <a:pt x="957" y="52"/>
                  </a:lnTo>
                  <a:lnTo>
                    <a:pt x="957" y="50"/>
                  </a:lnTo>
                  <a:lnTo>
                    <a:pt x="959" y="50"/>
                  </a:lnTo>
                  <a:lnTo>
                    <a:pt x="961" y="50"/>
                  </a:lnTo>
                  <a:lnTo>
                    <a:pt x="963" y="48"/>
                  </a:lnTo>
                  <a:lnTo>
                    <a:pt x="965" y="48"/>
                  </a:lnTo>
                  <a:lnTo>
                    <a:pt x="967" y="48"/>
                  </a:lnTo>
                  <a:lnTo>
                    <a:pt x="969" y="48"/>
                  </a:lnTo>
                  <a:lnTo>
                    <a:pt x="971" y="48"/>
                  </a:lnTo>
                  <a:lnTo>
                    <a:pt x="971" y="46"/>
                  </a:lnTo>
                  <a:lnTo>
                    <a:pt x="973" y="46"/>
                  </a:lnTo>
                  <a:lnTo>
                    <a:pt x="973" y="44"/>
                  </a:lnTo>
                  <a:lnTo>
                    <a:pt x="975" y="44"/>
                  </a:lnTo>
                  <a:lnTo>
                    <a:pt x="975" y="42"/>
                  </a:lnTo>
                  <a:lnTo>
                    <a:pt x="977" y="42"/>
                  </a:lnTo>
                  <a:lnTo>
                    <a:pt x="979" y="40"/>
                  </a:lnTo>
                  <a:lnTo>
                    <a:pt x="981" y="40"/>
                  </a:lnTo>
                  <a:lnTo>
                    <a:pt x="983" y="40"/>
                  </a:lnTo>
                  <a:lnTo>
                    <a:pt x="983" y="42"/>
                  </a:lnTo>
                  <a:lnTo>
                    <a:pt x="983" y="44"/>
                  </a:lnTo>
                  <a:lnTo>
                    <a:pt x="985" y="44"/>
                  </a:lnTo>
                  <a:lnTo>
                    <a:pt x="985" y="46"/>
                  </a:lnTo>
                  <a:lnTo>
                    <a:pt x="987" y="48"/>
                  </a:lnTo>
                  <a:lnTo>
                    <a:pt x="987" y="50"/>
                  </a:lnTo>
                  <a:lnTo>
                    <a:pt x="989" y="48"/>
                  </a:lnTo>
                  <a:lnTo>
                    <a:pt x="989" y="50"/>
                  </a:lnTo>
                  <a:lnTo>
                    <a:pt x="989" y="52"/>
                  </a:lnTo>
                  <a:lnTo>
                    <a:pt x="989" y="54"/>
                  </a:lnTo>
                  <a:lnTo>
                    <a:pt x="991" y="56"/>
                  </a:lnTo>
                  <a:lnTo>
                    <a:pt x="991" y="60"/>
                  </a:lnTo>
                  <a:lnTo>
                    <a:pt x="993" y="60"/>
                  </a:lnTo>
                  <a:lnTo>
                    <a:pt x="993" y="62"/>
                  </a:lnTo>
                  <a:lnTo>
                    <a:pt x="995" y="64"/>
                  </a:lnTo>
                  <a:lnTo>
                    <a:pt x="997" y="64"/>
                  </a:lnTo>
                  <a:lnTo>
                    <a:pt x="997" y="66"/>
                  </a:lnTo>
                  <a:lnTo>
                    <a:pt x="999" y="66"/>
                  </a:lnTo>
                  <a:lnTo>
                    <a:pt x="999" y="68"/>
                  </a:lnTo>
                  <a:lnTo>
                    <a:pt x="999" y="70"/>
                  </a:lnTo>
                  <a:lnTo>
                    <a:pt x="1001" y="70"/>
                  </a:lnTo>
                  <a:lnTo>
                    <a:pt x="1003" y="70"/>
                  </a:lnTo>
                  <a:lnTo>
                    <a:pt x="1003" y="72"/>
                  </a:lnTo>
                  <a:lnTo>
                    <a:pt x="1003" y="74"/>
                  </a:lnTo>
                  <a:lnTo>
                    <a:pt x="1005" y="74"/>
                  </a:lnTo>
                  <a:lnTo>
                    <a:pt x="1005" y="76"/>
                  </a:lnTo>
                  <a:lnTo>
                    <a:pt x="1007" y="76"/>
                  </a:lnTo>
                  <a:lnTo>
                    <a:pt x="1009" y="78"/>
                  </a:lnTo>
                  <a:lnTo>
                    <a:pt x="1009" y="80"/>
                  </a:lnTo>
                  <a:lnTo>
                    <a:pt x="1011" y="82"/>
                  </a:lnTo>
                  <a:lnTo>
                    <a:pt x="1011" y="84"/>
                  </a:lnTo>
                  <a:lnTo>
                    <a:pt x="1013" y="84"/>
                  </a:lnTo>
                  <a:lnTo>
                    <a:pt x="1013" y="84"/>
                  </a:lnTo>
                  <a:lnTo>
                    <a:pt x="1015" y="84"/>
                  </a:lnTo>
                  <a:lnTo>
                    <a:pt x="1015" y="86"/>
                  </a:lnTo>
                  <a:lnTo>
                    <a:pt x="1015" y="88"/>
                  </a:lnTo>
                  <a:lnTo>
                    <a:pt x="1017" y="88"/>
                  </a:lnTo>
                  <a:lnTo>
                    <a:pt x="1017" y="90"/>
                  </a:lnTo>
                  <a:lnTo>
                    <a:pt x="1019" y="90"/>
                  </a:lnTo>
                  <a:lnTo>
                    <a:pt x="1019" y="92"/>
                  </a:lnTo>
                  <a:lnTo>
                    <a:pt x="1021" y="92"/>
                  </a:lnTo>
                  <a:lnTo>
                    <a:pt x="1021" y="94"/>
                  </a:lnTo>
                  <a:lnTo>
                    <a:pt x="1023" y="94"/>
                  </a:lnTo>
                  <a:lnTo>
                    <a:pt x="1023" y="96"/>
                  </a:lnTo>
                  <a:lnTo>
                    <a:pt x="1025" y="96"/>
                  </a:lnTo>
                  <a:lnTo>
                    <a:pt x="1025" y="98"/>
                  </a:lnTo>
                  <a:lnTo>
                    <a:pt x="1027" y="98"/>
                  </a:lnTo>
                  <a:lnTo>
                    <a:pt x="1027" y="100"/>
                  </a:lnTo>
                  <a:lnTo>
                    <a:pt x="1029" y="100"/>
                  </a:lnTo>
                  <a:lnTo>
                    <a:pt x="1029" y="98"/>
                  </a:lnTo>
                  <a:lnTo>
                    <a:pt x="1031" y="98"/>
                  </a:lnTo>
                  <a:lnTo>
                    <a:pt x="1029" y="98"/>
                  </a:lnTo>
                  <a:lnTo>
                    <a:pt x="1031" y="98"/>
                  </a:lnTo>
                  <a:lnTo>
                    <a:pt x="1033" y="98"/>
                  </a:lnTo>
                  <a:lnTo>
                    <a:pt x="1035" y="98"/>
                  </a:lnTo>
                  <a:lnTo>
                    <a:pt x="1035" y="96"/>
                  </a:lnTo>
                  <a:lnTo>
                    <a:pt x="1037" y="96"/>
                  </a:lnTo>
                  <a:lnTo>
                    <a:pt x="1037" y="94"/>
                  </a:lnTo>
                  <a:lnTo>
                    <a:pt x="1037" y="96"/>
                  </a:lnTo>
                  <a:lnTo>
                    <a:pt x="1037" y="96"/>
                  </a:lnTo>
                  <a:lnTo>
                    <a:pt x="1037" y="98"/>
                  </a:lnTo>
                  <a:lnTo>
                    <a:pt x="1039" y="98"/>
                  </a:lnTo>
                  <a:lnTo>
                    <a:pt x="1041" y="100"/>
                  </a:lnTo>
                  <a:lnTo>
                    <a:pt x="1043" y="100"/>
                  </a:lnTo>
                  <a:lnTo>
                    <a:pt x="1043" y="102"/>
                  </a:lnTo>
                  <a:lnTo>
                    <a:pt x="1045" y="102"/>
                  </a:lnTo>
                  <a:lnTo>
                    <a:pt x="1043" y="102"/>
                  </a:lnTo>
                  <a:lnTo>
                    <a:pt x="1043" y="104"/>
                  </a:lnTo>
                  <a:lnTo>
                    <a:pt x="1043" y="106"/>
                  </a:lnTo>
                  <a:lnTo>
                    <a:pt x="1041" y="106"/>
                  </a:lnTo>
                  <a:lnTo>
                    <a:pt x="1039" y="108"/>
                  </a:lnTo>
                  <a:lnTo>
                    <a:pt x="1037" y="108"/>
                  </a:lnTo>
                  <a:lnTo>
                    <a:pt x="1037" y="108"/>
                  </a:lnTo>
                  <a:lnTo>
                    <a:pt x="1037" y="110"/>
                  </a:lnTo>
                  <a:lnTo>
                    <a:pt x="1037" y="112"/>
                  </a:lnTo>
                  <a:lnTo>
                    <a:pt x="1037" y="112"/>
                  </a:lnTo>
                  <a:lnTo>
                    <a:pt x="1039" y="112"/>
                  </a:lnTo>
                  <a:lnTo>
                    <a:pt x="1039" y="114"/>
                  </a:lnTo>
                  <a:lnTo>
                    <a:pt x="1041" y="114"/>
                  </a:lnTo>
                  <a:lnTo>
                    <a:pt x="1041" y="116"/>
                  </a:lnTo>
                  <a:lnTo>
                    <a:pt x="1041" y="118"/>
                  </a:lnTo>
                  <a:lnTo>
                    <a:pt x="1043" y="118"/>
                  </a:lnTo>
                  <a:lnTo>
                    <a:pt x="1043" y="116"/>
                  </a:lnTo>
                  <a:lnTo>
                    <a:pt x="1045" y="116"/>
                  </a:lnTo>
                  <a:lnTo>
                    <a:pt x="1047" y="116"/>
                  </a:lnTo>
                  <a:lnTo>
                    <a:pt x="1047" y="118"/>
                  </a:lnTo>
                  <a:lnTo>
                    <a:pt x="1047" y="120"/>
                  </a:lnTo>
                  <a:lnTo>
                    <a:pt x="1049" y="120"/>
                  </a:lnTo>
                  <a:lnTo>
                    <a:pt x="1051" y="120"/>
                  </a:lnTo>
                  <a:lnTo>
                    <a:pt x="1051" y="122"/>
                  </a:lnTo>
                  <a:lnTo>
                    <a:pt x="1049" y="122"/>
                  </a:lnTo>
                  <a:lnTo>
                    <a:pt x="1049" y="124"/>
                  </a:lnTo>
                  <a:lnTo>
                    <a:pt x="1049" y="126"/>
                  </a:lnTo>
                  <a:lnTo>
                    <a:pt x="1051" y="126"/>
                  </a:lnTo>
                  <a:lnTo>
                    <a:pt x="1051" y="128"/>
                  </a:lnTo>
                  <a:lnTo>
                    <a:pt x="1051" y="130"/>
                  </a:lnTo>
                  <a:lnTo>
                    <a:pt x="1051" y="132"/>
                  </a:lnTo>
                  <a:lnTo>
                    <a:pt x="1053" y="132"/>
                  </a:lnTo>
                  <a:lnTo>
                    <a:pt x="1053" y="132"/>
                  </a:lnTo>
                  <a:lnTo>
                    <a:pt x="1053" y="134"/>
                  </a:lnTo>
                  <a:lnTo>
                    <a:pt x="1055" y="136"/>
                  </a:lnTo>
                  <a:lnTo>
                    <a:pt x="1057" y="138"/>
                  </a:lnTo>
                  <a:lnTo>
                    <a:pt x="1057" y="140"/>
                  </a:lnTo>
                  <a:lnTo>
                    <a:pt x="1057" y="142"/>
                  </a:lnTo>
                  <a:lnTo>
                    <a:pt x="1057" y="144"/>
                  </a:lnTo>
                  <a:lnTo>
                    <a:pt x="1059" y="146"/>
                  </a:lnTo>
                  <a:lnTo>
                    <a:pt x="1059" y="148"/>
                  </a:lnTo>
                  <a:lnTo>
                    <a:pt x="1061" y="150"/>
                  </a:lnTo>
                  <a:lnTo>
                    <a:pt x="1063" y="150"/>
                  </a:lnTo>
                  <a:lnTo>
                    <a:pt x="1063" y="152"/>
                  </a:lnTo>
                  <a:lnTo>
                    <a:pt x="1067" y="154"/>
                  </a:lnTo>
                  <a:lnTo>
                    <a:pt x="1069" y="156"/>
                  </a:lnTo>
                  <a:lnTo>
                    <a:pt x="1069" y="158"/>
                  </a:lnTo>
                  <a:lnTo>
                    <a:pt x="1071" y="158"/>
                  </a:lnTo>
                  <a:lnTo>
                    <a:pt x="1071" y="160"/>
                  </a:lnTo>
                  <a:lnTo>
                    <a:pt x="1073" y="160"/>
                  </a:lnTo>
                  <a:lnTo>
                    <a:pt x="1075" y="160"/>
                  </a:lnTo>
                  <a:lnTo>
                    <a:pt x="1077" y="164"/>
                  </a:lnTo>
                  <a:lnTo>
                    <a:pt x="1079" y="164"/>
                  </a:lnTo>
                  <a:lnTo>
                    <a:pt x="1081" y="166"/>
                  </a:lnTo>
                  <a:lnTo>
                    <a:pt x="1083" y="168"/>
                  </a:lnTo>
                  <a:lnTo>
                    <a:pt x="1085" y="170"/>
                  </a:lnTo>
                  <a:lnTo>
                    <a:pt x="1085" y="172"/>
                  </a:lnTo>
                  <a:lnTo>
                    <a:pt x="1085" y="172"/>
                  </a:lnTo>
                  <a:lnTo>
                    <a:pt x="1085" y="174"/>
                  </a:lnTo>
                  <a:lnTo>
                    <a:pt x="1087" y="176"/>
                  </a:lnTo>
                  <a:lnTo>
                    <a:pt x="1089" y="176"/>
                  </a:lnTo>
                  <a:lnTo>
                    <a:pt x="1091" y="176"/>
                  </a:lnTo>
                  <a:lnTo>
                    <a:pt x="1093" y="176"/>
                  </a:lnTo>
                  <a:lnTo>
                    <a:pt x="1095" y="176"/>
                  </a:lnTo>
                  <a:lnTo>
                    <a:pt x="1097" y="176"/>
                  </a:lnTo>
                  <a:lnTo>
                    <a:pt x="1099" y="176"/>
                  </a:lnTo>
                  <a:lnTo>
                    <a:pt x="1101" y="176"/>
                  </a:lnTo>
                  <a:lnTo>
                    <a:pt x="1101" y="178"/>
                  </a:lnTo>
                  <a:lnTo>
                    <a:pt x="1103" y="180"/>
                  </a:lnTo>
                  <a:lnTo>
                    <a:pt x="1105" y="180"/>
                  </a:lnTo>
                  <a:lnTo>
                    <a:pt x="1107" y="180"/>
                  </a:lnTo>
                  <a:lnTo>
                    <a:pt x="1109" y="180"/>
                  </a:lnTo>
                  <a:lnTo>
                    <a:pt x="1111" y="180"/>
                  </a:lnTo>
                  <a:lnTo>
                    <a:pt x="1113" y="182"/>
                  </a:lnTo>
                  <a:lnTo>
                    <a:pt x="1115" y="182"/>
                  </a:lnTo>
                  <a:lnTo>
                    <a:pt x="1117" y="184"/>
                  </a:lnTo>
                  <a:lnTo>
                    <a:pt x="1119" y="184"/>
                  </a:lnTo>
                  <a:lnTo>
                    <a:pt x="1119" y="186"/>
                  </a:lnTo>
                  <a:lnTo>
                    <a:pt x="1121" y="186"/>
                  </a:lnTo>
                  <a:lnTo>
                    <a:pt x="1121" y="188"/>
                  </a:lnTo>
                  <a:lnTo>
                    <a:pt x="1123" y="188"/>
                  </a:lnTo>
                  <a:lnTo>
                    <a:pt x="1125" y="188"/>
                  </a:lnTo>
                  <a:lnTo>
                    <a:pt x="1125" y="190"/>
                  </a:lnTo>
                  <a:lnTo>
                    <a:pt x="1127" y="190"/>
                  </a:lnTo>
                  <a:lnTo>
                    <a:pt x="1127" y="192"/>
                  </a:lnTo>
                  <a:lnTo>
                    <a:pt x="1129" y="192"/>
                  </a:lnTo>
                  <a:lnTo>
                    <a:pt x="1131" y="192"/>
                  </a:lnTo>
                  <a:lnTo>
                    <a:pt x="1131" y="194"/>
                  </a:lnTo>
                  <a:lnTo>
                    <a:pt x="1133" y="194"/>
                  </a:lnTo>
                  <a:lnTo>
                    <a:pt x="1133" y="196"/>
                  </a:lnTo>
                  <a:lnTo>
                    <a:pt x="1133" y="196"/>
                  </a:lnTo>
                  <a:lnTo>
                    <a:pt x="1133" y="198"/>
                  </a:lnTo>
                  <a:lnTo>
                    <a:pt x="1135" y="200"/>
                  </a:lnTo>
                  <a:lnTo>
                    <a:pt x="1137" y="204"/>
                  </a:lnTo>
                  <a:lnTo>
                    <a:pt x="1137" y="206"/>
                  </a:lnTo>
                  <a:lnTo>
                    <a:pt x="1137" y="208"/>
                  </a:lnTo>
                  <a:lnTo>
                    <a:pt x="1139" y="208"/>
                  </a:lnTo>
                  <a:lnTo>
                    <a:pt x="1139" y="210"/>
                  </a:lnTo>
                  <a:lnTo>
                    <a:pt x="1141" y="210"/>
                  </a:lnTo>
                  <a:lnTo>
                    <a:pt x="1141" y="212"/>
                  </a:lnTo>
                  <a:lnTo>
                    <a:pt x="1143" y="214"/>
                  </a:lnTo>
                  <a:lnTo>
                    <a:pt x="1145" y="214"/>
                  </a:lnTo>
                  <a:lnTo>
                    <a:pt x="1147" y="216"/>
                  </a:lnTo>
                  <a:lnTo>
                    <a:pt x="1149" y="218"/>
                  </a:lnTo>
                  <a:lnTo>
                    <a:pt x="1151" y="218"/>
                  </a:lnTo>
                  <a:lnTo>
                    <a:pt x="1153" y="220"/>
                  </a:lnTo>
                  <a:lnTo>
                    <a:pt x="1155" y="220"/>
                  </a:lnTo>
                  <a:lnTo>
                    <a:pt x="1157" y="222"/>
                  </a:lnTo>
                  <a:lnTo>
                    <a:pt x="1157" y="224"/>
                  </a:lnTo>
                  <a:lnTo>
                    <a:pt x="1159" y="224"/>
                  </a:lnTo>
                  <a:lnTo>
                    <a:pt x="1159" y="226"/>
                  </a:lnTo>
                  <a:lnTo>
                    <a:pt x="1161" y="228"/>
                  </a:lnTo>
                  <a:lnTo>
                    <a:pt x="1163" y="228"/>
                  </a:lnTo>
                  <a:lnTo>
                    <a:pt x="1165" y="230"/>
                  </a:lnTo>
                  <a:lnTo>
                    <a:pt x="1167" y="230"/>
                  </a:lnTo>
                  <a:lnTo>
                    <a:pt x="1169" y="232"/>
                  </a:lnTo>
                  <a:lnTo>
                    <a:pt x="1171" y="232"/>
                  </a:lnTo>
                  <a:lnTo>
                    <a:pt x="1171" y="234"/>
                  </a:lnTo>
                  <a:lnTo>
                    <a:pt x="1173" y="234"/>
                  </a:lnTo>
                  <a:lnTo>
                    <a:pt x="1175" y="234"/>
                  </a:lnTo>
                  <a:lnTo>
                    <a:pt x="1175" y="236"/>
                  </a:lnTo>
                  <a:lnTo>
                    <a:pt x="1177" y="236"/>
                  </a:lnTo>
                  <a:lnTo>
                    <a:pt x="1179" y="234"/>
                  </a:lnTo>
                  <a:lnTo>
                    <a:pt x="1179" y="232"/>
                  </a:lnTo>
                  <a:lnTo>
                    <a:pt x="1181" y="232"/>
                  </a:lnTo>
                  <a:lnTo>
                    <a:pt x="1181" y="232"/>
                  </a:lnTo>
                  <a:lnTo>
                    <a:pt x="1183" y="234"/>
                  </a:lnTo>
                  <a:lnTo>
                    <a:pt x="1187" y="236"/>
                  </a:lnTo>
                  <a:lnTo>
                    <a:pt x="1189" y="238"/>
                  </a:lnTo>
                  <a:lnTo>
                    <a:pt x="1189" y="241"/>
                  </a:lnTo>
                  <a:lnTo>
                    <a:pt x="1191" y="241"/>
                  </a:lnTo>
                  <a:lnTo>
                    <a:pt x="1193" y="241"/>
                  </a:lnTo>
                  <a:lnTo>
                    <a:pt x="1195" y="243"/>
                  </a:lnTo>
                  <a:lnTo>
                    <a:pt x="1197" y="241"/>
                  </a:lnTo>
                  <a:lnTo>
                    <a:pt x="1201" y="241"/>
                  </a:lnTo>
                  <a:lnTo>
                    <a:pt x="1199" y="243"/>
                  </a:lnTo>
                  <a:lnTo>
                    <a:pt x="1197" y="245"/>
                  </a:lnTo>
                  <a:lnTo>
                    <a:pt x="1197" y="247"/>
                  </a:lnTo>
                  <a:lnTo>
                    <a:pt x="1197" y="249"/>
                  </a:lnTo>
                  <a:lnTo>
                    <a:pt x="1199" y="249"/>
                  </a:lnTo>
                  <a:lnTo>
                    <a:pt x="1201" y="251"/>
                  </a:lnTo>
                  <a:lnTo>
                    <a:pt x="1201" y="253"/>
                  </a:lnTo>
                  <a:lnTo>
                    <a:pt x="1203" y="253"/>
                  </a:lnTo>
                  <a:lnTo>
                    <a:pt x="1203" y="255"/>
                  </a:lnTo>
                  <a:lnTo>
                    <a:pt x="1205" y="255"/>
                  </a:lnTo>
                  <a:lnTo>
                    <a:pt x="1205" y="257"/>
                  </a:lnTo>
                  <a:lnTo>
                    <a:pt x="1207" y="257"/>
                  </a:lnTo>
                  <a:lnTo>
                    <a:pt x="1209" y="257"/>
                  </a:lnTo>
                  <a:lnTo>
                    <a:pt x="1209" y="259"/>
                  </a:lnTo>
                  <a:lnTo>
                    <a:pt x="1211" y="259"/>
                  </a:lnTo>
                  <a:lnTo>
                    <a:pt x="1211" y="261"/>
                  </a:lnTo>
                  <a:lnTo>
                    <a:pt x="1213" y="261"/>
                  </a:lnTo>
                  <a:lnTo>
                    <a:pt x="1215" y="261"/>
                  </a:lnTo>
                  <a:lnTo>
                    <a:pt x="1215" y="263"/>
                  </a:lnTo>
                  <a:lnTo>
                    <a:pt x="1219" y="267"/>
                  </a:lnTo>
                  <a:lnTo>
                    <a:pt x="1221" y="267"/>
                  </a:lnTo>
                  <a:lnTo>
                    <a:pt x="1221" y="269"/>
                  </a:lnTo>
                  <a:lnTo>
                    <a:pt x="1223" y="269"/>
                  </a:lnTo>
                  <a:lnTo>
                    <a:pt x="1223" y="271"/>
                  </a:lnTo>
                  <a:lnTo>
                    <a:pt x="1225" y="271"/>
                  </a:lnTo>
                  <a:lnTo>
                    <a:pt x="1227" y="273"/>
                  </a:lnTo>
                  <a:lnTo>
                    <a:pt x="1229" y="273"/>
                  </a:lnTo>
                  <a:lnTo>
                    <a:pt x="1229" y="275"/>
                  </a:lnTo>
                  <a:lnTo>
                    <a:pt x="1229" y="275"/>
                  </a:lnTo>
                  <a:lnTo>
                    <a:pt x="1231" y="275"/>
                  </a:lnTo>
                  <a:lnTo>
                    <a:pt x="1233" y="275"/>
                  </a:lnTo>
                  <a:lnTo>
                    <a:pt x="1233" y="273"/>
                  </a:lnTo>
                  <a:lnTo>
                    <a:pt x="1235" y="273"/>
                  </a:lnTo>
                  <a:lnTo>
                    <a:pt x="1235" y="271"/>
                  </a:lnTo>
                  <a:lnTo>
                    <a:pt x="1237" y="271"/>
                  </a:lnTo>
                  <a:lnTo>
                    <a:pt x="1239" y="273"/>
                  </a:lnTo>
                  <a:lnTo>
                    <a:pt x="1239" y="275"/>
                  </a:lnTo>
                  <a:lnTo>
                    <a:pt x="1241" y="275"/>
                  </a:lnTo>
                  <a:lnTo>
                    <a:pt x="1241" y="273"/>
                  </a:lnTo>
                  <a:lnTo>
                    <a:pt x="1243" y="273"/>
                  </a:lnTo>
                  <a:lnTo>
                    <a:pt x="1245" y="273"/>
                  </a:lnTo>
                  <a:lnTo>
                    <a:pt x="1247" y="273"/>
                  </a:lnTo>
                  <a:lnTo>
                    <a:pt x="1249" y="273"/>
                  </a:lnTo>
                  <a:lnTo>
                    <a:pt x="1251" y="273"/>
                  </a:lnTo>
                  <a:lnTo>
                    <a:pt x="1253" y="271"/>
                  </a:lnTo>
                  <a:lnTo>
                    <a:pt x="1255" y="271"/>
                  </a:lnTo>
                  <a:lnTo>
                    <a:pt x="1253" y="273"/>
                  </a:lnTo>
                  <a:lnTo>
                    <a:pt x="1255" y="273"/>
                  </a:lnTo>
                  <a:lnTo>
                    <a:pt x="1257" y="271"/>
                  </a:lnTo>
                  <a:lnTo>
                    <a:pt x="1259" y="273"/>
                  </a:lnTo>
                  <a:lnTo>
                    <a:pt x="1259" y="271"/>
                  </a:lnTo>
                  <a:lnTo>
                    <a:pt x="1263" y="271"/>
                  </a:lnTo>
                  <a:lnTo>
                    <a:pt x="1265" y="271"/>
                  </a:lnTo>
                  <a:lnTo>
                    <a:pt x="1267" y="273"/>
                  </a:lnTo>
                  <a:lnTo>
                    <a:pt x="1269" y="273"/>
                  </a:lnTo>
                  <a:lnTo>
                    <a:pt x="1271" y="273"/>
                  </a:lnTo>
                  <a:lnTo>
                    <a:pt x="1271" y="271"/>
                  </a:lnTo>
                  <a:lnTo>
                    <a:pt x="1273" y="271"/>
                  </a:lnTo>
                  <a:lnTo>
                    <a:pt x="1275" y="271"/>
                  </a:lnTo>
                  <a:lnTo>
                    <a:pt x="1277" y="271"/>
                  </a:lnTo>
                  <a:lnTo>
                    <a:pt x="1277" y="273"/>
                  </a:lnTo>
                  <a:lnTo>
                    <a:pt x="1277" y="273"/>
                  </a:lnTo>
                  <a:lnTo>
                    <a:pt x="1279" y="275"/>
                  </a:lnTo>
                  <a:lnTo>
                    <a:pt x="1281" y="277"/>
                  </a:lnTo>
                  <a:lnTo>
                    <a:pt x="1281" y="277"/>
                  </a:lnTo>
                  <a:lnTo>
                    <a:pt x="1283" y="277"/>
                  </a:lnTo>
                  <a:lnTo>
                    <a:pt x="1283" y="279"/>
                  </a:lnTo>
                  <a:lnTo>
                    <a:pt x="1285" y="279"/>
                  </a:lnTo>
                  <a:lnTo>
                    <a:pt x="1285" y="281"/>
                  </a:lnTo>
                  <a:lnTo>
                    <a:pt x="1287" y="281"/>
                  </a:lnTo>
                  <a:lnTo>
                    <a:pt x="1289" y="281"/>
                  </a:lnTo>
                  <a:lnTo>
                    <a:pt x="1291" y="281"/>
                  </a:lnTo>
                  <a:lnTo>
                    <a:pt x="1291" y="279"/>
                  </a:lnTo>
                  <a:lnTo>
                    <a:pt x="1293" y="279"/>
                  </a:lnTo>
                  <a:lnTo>
                    <a:pt x="1299" y="277"/>
                  </a:lnTo>
                  <a:lnTo>
                    <a:pt x="1297" y="277"/>
                  </a:lnTo>
                  <a:lnTo>
                    <a:pt x="1299" y="275"/>
                  </a:lnTo>
                  <a:lnTo>
                    <a:pt x="1297" y="273"/>
                  </a:lnTo>
                  <a:lnTo>
                    <a:pt x="1295" y="271"/>
                  </a:lnTo>
                  <a:lnTo>
                    <a:pt x="1291" y="275"/>
                  </a:lnTo>
                  <a:lnTo>
                    <a:pt x="1295" y="269"/>
                  </a:lnTo>
                  <a:lnTo>
                    <a:pt x="1297" y="269"/>
                  </a:lnTo>
                  <a:lnTo>
                    <a:pt x="1299" y="269"/>
                  </a:lnTo>
                  <a:lnTo>
                    <a:pt x="1299" y="267"/>
                  </a:lnTo>
                  <a:lnTo>
                    <a:pt x="1301" y="267"/>
                  </a:lnTo>
                  <a:lnTo>
                    <a:pt x="1299" y="265"/>
                  </a:lnTo>
                  <a:lnTo>
                    <a:pt x="1301" y="263"/>
                  </a:lnTo>
                  <a:lnTo>
                    <a:pt x="1301" y="261"/>
                  </a:lnTo>
                  <a:lnTo>
                    <a:pt x="1301" y="259"/>
                  </a:lnTo>
                  <a:lnTo>
                    <a:pt x="1303" y="259"/>
                  </a:lnTo>
                  <a:lnTo>
                    <a:pt x="1303" y="257"/>
                  </a:lnTo>
                  <a:lnTo>
                    <a:pt x="1305" y="257"/>
                  </a:lnTo>
                  <a:lnTo>
                    <a:pt x="1307" y="257"/>
                  </a:lnTo>
                  <a:lnTo>
                    <a:pt x="1309" y="257"/>
                  </a:lnTo>
                  <a:lnTo>
                    <a:pt x="1311" y="257"/>
                  </a:lnTo>
                  <a:lnTo>
                    <a:pt x="1313" y="257"/>
                  </a:lnTo>
                  <a:lnTo>
                    <a:pt x="1313" y="255"/>
                  </a:lnTo>
                  <a:lnTo>
                    <a:pt x="1311" y="255"/>
                  </a:lnTo>
                  <a:lnTo>
                    <a:pt x="1313" y="255"/>
                  </a:lnTo>
                  <a:lnTo>
                    <a:pt x="1313" y="253"/>
                  </a:lnTo>
                  <a:lnTo>
                    <a:pt x="1315" y="251"/>
                  </a:lnTo>
                  <a:lnTo>
                    <a:pt x="1317" y="249"/>
                  </a:lnTo>
                  <a:lnTo>
                    <a:pt x="1317" y="247"/>
                  </a:lnTo>
                  <a:lnTo>
                    <a:pt x="1317" y="245"/>
                  </a:lnTo>
                  <a:lnTo>
                    <a:pt x="1319" y="243"/>
                  </a:lnTo>
                  <a:lnTo>
                    <a:pt x="1319" y="241"/>
                  </a:lnTo>
                  <a:lnTo>
                    <a:pt x="1321" y="238"/>
                  </a:lnTo>
                  <a:lnTo>
                    <a:pt x="1323" y="236"/>
                  </a:lnTo>
                  <a:lnTo>
                    <a:pt x="1325" y="234"/>
                  </a:lnTo>
                  <a:lnTo>
                    <a:pt x="1325" y="232"/>
                  </a:lnTo>
                  <a:lnTo>
                    <a:pt x="1325" y="230"/>
                  </a:lnTo>
                  <a:lnTo>
                    <a:pt x="1325" y="228"/>
                  </a:lnTo>
                  <a:lnTo>
                    <a:pt x="1325" y="228"/>
                  </a:lnTo>
                  <a:lnTo>
                    <a:pt x="1325" y="228"/>
                  </a:lnTo>
                  <a:lnTo>
                    <a:pt x="1323" y="226"/>
                  </a:lnTo>
                  <a:lnTo>
                    <a:pt x="1321" y="224"/>
                  </a:lnTo>
                  <a:lnTo>
                    <a:pt x="1321" y="222"/>
                  </a:lnTo>
                  <a:lnTo>
                    <a:pt x="1321" y="220"/>
                  </a:lnTo>
                  <a:lnTo>
                    <a:pt x="1323" y="220"/>
                  </a:lnTo>
                  <a:lnTo>
                    <a:pt x="1325" y="220"/>
                  </a:lnTo>
                  <a:lnTo>
                    <a:pt x="1325" y="222"/>
                  </a:lnTo>
                  <a:lnTo>
                    <a:pt x="1327" y="222"/>
                  </a:lnTo>
                  <a:lnTo>
                    <a:pt x="1329" y="222"/>
                  </a:lnTo>
                  <a:lnTo>
                    <a:pt x="1329" y="224"/>
                  </a:lnTo>
                  <a:lnTo>
                    <a:pt x="1331" y="224"/>
                  </a:lnTo>
                  <a:lnTo>
                    <a:pt x="1333" y="224"/>
                  </a:lnTo>
                  <a:lnTo>
                    <a:pt x="1335" y="224"/>
                  </a:lnTo>
                  <a:lnTo>
                    <a:pt x="1337" y="224"/>
                  </a:lnTo>
                  <a:lnTo>
                    <a:pt x="1339" y="224"/>
                  </a:lnTo>
                  <a:lnTo>
                    <a:pt x="1339" y="222"/>
                  </a:lnTo>
                  <a:lnTo>
                    <a:pt x="1341" y="222"/>
                  </a:lnTo>
                  <a:lnTo>
                    <a:pt x="1343" y="222"/>
                  </a:lnTo>
                  <a:lnTo>
                    <a:pt x="1345" y="224"/>
                  </a:lnTo>
                  <a:lnTo>
                    <a:pt x="1347" y="224"/>
                  </a:lnTo>
                  <a:lnTo>
                    <a:pt x="1349" y="224"/>
                  </a:lnTo>
                  <a:lnTo>
                    <a:pt x="1351" y="226"/>
                  </a:lnTo>
                  <a:lnTo>
                    <a:pt x="1353" y="226"/>
                  </a:lnTo>
                  <a:lnTo>
                    <a:pt x="1355" y="226"/>
                  </a:lnTo>
                  <a:lnTo>
                    <a:pt x="1357" y="228"/>
                  </a:lnTo>
                  <a:lnTo>
                    <a:pt x="1359" y="228"/>
                  </a:lnTo>
                  <a:lnTo>
                    <a:pt x="1361" y="228"/>
                  </a:lnTo>
                  <a:lnTo>
                    <a:pt x="1363" y="228"/>
                  </a:lnTo>
                  <a:lnTo>
                    <a:pt x="1365" y="228"/>
                  </a:lnTo>
                  <a:lnTo>
                    <a:pt x="1369" y="228"/>
                  </a:lnTo>
                  <a:lnTo>
                    <a:pt x="1371" y="228"/>
                  </a:lnTo>
                  <a:lnTo>
                    <a:pt x="1373" y="228"/>
                  </a:lnTo>
                  <a:lnTo>
                    <a:pt x="1375" y="228"/>
                  </a:lnTo>
                  <a:lnTo>
                    <a:pt x="1375" y="228"/>
                  </a:lnTo>
                  <a:lnTo>
                    <a:pt x="1377" y="226"/>
                  </a:lnTo>
                  <a:lnTo>
                    <a:pt x="1379" y="226"/>
                  </a:lnTo>
                  <a:lnTo>
                    <a:pt x="1381" y="226"/>
                  </a:lnTo>
                  <a:lnTo>
                    <a:pt x="1381" y="224"/>
                  </a:lnTo>
                  <a:lnTo>
                    <a:pt x="1383" y="224"/>
                  </a:lnTo>
                  <a:lnTo>
                    <a:pt x="1385" y="224"/>
                  </a:lnTo>
                  <a:lnTo>
                    <a:pt x="1385" y="222"/>
                  </a:lnTo>
                  <a:lnTo>
                    <a:pt x="1387" y="222"/>
                  </a:lnTo>
                  <a:lnTo>
                    <a:pt x="1387" y="220"/>
                  </a:lnTo>
                  <a:lnTo>
                    <a:pt x="1389" y="218"/>
                  </a:lnTo>
                  <a:lnTo>
                    <a:pt x="1389" y="216"/>
                  </a:lnTo>
                  <a:lnTo>
                    <a:pt x="1389" y="214"/>
                  </a:lnTo>
                  <a:lnTo>
                    <a:pt x="1389" y="212"/>
                  </a:lnTo>
                  <a:lnTo>
                    <a:pt x="1391" y="210"/>
                  </a:lnTo>
                  <a:lnTo>
                    <a:pt x="1393" y="212"/>
                  </a:lnTo>
                  <a:lnTo>
                    <a:pt x="1395" y="212"/>
                  </a:lnTo>
                  <a:lnTo>
                    <a:pt x="1397" y="210"/>
                  </a:lnTo>
                  <a:lnTo>
                    <a:pt x="1399" y="210"/>
                  </a:lnTo>
                  <a:lnTo>
                    <a:pt x="1399" y="208"/>
                  </a:lnTo>
                  <a:lnTo>
                    <a:pt x="1401" y="206"/>
                  </a:lnTo>
                  <a:lnTo>
                    <a:pt x="1399" y="204"/>
                  </a:lnTo>
                  <a:lnTo>
                    <a:pt x="1399" y="202"/>
                  </a:lnTo>
                  <a:lnTo>
                    <a:pt x="1397" y="202"/>
                  </a:lnTo>
                  <a:lnTo>
                    <a:pt x="1397" y="200"/>
                  </a:lnTo>
                  <a:lnTo>
                    <a:pt x="1397" y="198"/>
                  </a:lnTo>
                  <a:lnTo>
                    <a:pt x="1399" y="196"/>
                  </a:lnTo>
                  <a:lnTo>
                    <a:pt x="1399" y="194"/>
                  </a:lnTo>
                  <a:lnTo>
                    <a:pt x="1397" y="192"/>
                  </a:lnTo>
                  <a:lnTo>
                    <a:pt x="1397" y="190"/>
                  </a:lnTo>
                  <a:lnTo>
                    <a:pt x="1399" y="190"/>
                  </a:lnTo>
                  <a:lnTo>
                    <a:pt x="1399" y="188"/>
                  </a:lnTo>
                  <a:lnTo>
                    <a:pt x="1401" y="188"/>
                  </a:lnTo>
                  <a:lnTo>
                    <a:pt x="1401" y="190"/>
                  </a:lnTo>
                  <a:lnTo>
                    <a:pt x="1403" y="190"/>
                  </a:lnTo>
                  <a:lnTo>
                    <a:pt x="1405" y="190"/>
                  </a:lnTo>
                  <a:lnTo>
                    <a:pt x="1405" y="192"/>
                  </a:lnTo>
                  <a:lnTo>
                    <a:pt x="1407" y="192"/>
                  </a:lnTo>
                  <a:lnTo>
                    <a:pt x="1409" y="190"/>
                  </a:lnTo>
                  <a:lnTo>
                    <a:pt x="1409" y="192"/>
                  </a:lnTo>
                  <a:lnTo>
                    <a:pt x="1409" y="190"/>
                  </a:lnTo>
                  <a:lnTo>
                    <a:pt x="1411" y="188"/>
                  </a:lnTo>
                  <a:lnTo>
                    <a:pt x="1413" y="186"/>
                  </a:lnTo>
                  <a:lnTo>
                    <a:pt x="1415" y="184"/>
                  </a:lnTo>
                  <a:lnTo>
                    <a:pt x="1417" y="184"/>
                  </a:lnTo>
                  <a:lnTo>
                    <a:pt x="1419" y="186"/>
                  </a:lnTo>
                  <a:lnTo>
                    <a:pt x="1421" y="186"/>
                  </a:lnTo>
                  <a:lnTo>
                    <a:pt x="1423" y="188"/>
                  </a:lnTo>
                  <a:lnTo>
                    <a:pt x="1423" y="188"/>
                  </a:lnTo>
                  <a:lnTo>
                    <a:pt x="1425" y="190"/>
                  </a:lnTo>
                  <a:lnTo>
                    <a:pt x="1427" y="190"/>
                  </a:lnTo>
                  <a:lnTo>
                    <a:pt x="1427" y="192"/>
                  </a:lnTo>
                  <a:lnTo>
                    <a:pt x="1429" y="192"/>
                  </a:lnTo>
                  <a:lnTo>
                    <a:pt x="1431" y="192"/>
                  </a:lnTo>
                  <a:lnTo>
                    <a:pt x="1433" y="190"/>
                  </a:lnTo>
                  <a:lnTo>
                    <a:pt x="1435" y="190"/>
                  </a:lnTo>
                  <a:lnTo>
                    <a:pt x="1437" y="190"/>
                  </a:lnTo>
                  <a:lnTo>
                    <a:pt x="1439" y="190"/>
                  </a:lnTo>
                  <a:lnTo>
                    <a:pt x="1439" y="192"/>
                  </a:lnTo>
                  <a:lnTo>
                    <a:pt x="1441" y="192"/>
                  </a:lnTo>
                  <a:lnTo>
                    <a:pt x="1443" y="194"/>
                  </a:lnTo>
                  <a:lnTo>
                    <a:pt x="1445" y="194"/>
                  </a:lnTo>
                  <a:lnTo>
                    <a:pt x="1447" y="194"/>
                  </a:lnTo>
                  <a:lnTo>
                    <a:pt x="1449" y="194"/>
                  </a:lnTo>
                  <a:lnTo>
                    <a:pt x="1451" y="194"/>
                  </a:lnTo>
                  <a:lnTo>
                    <a:pt x="1453" y="194"/>
                  </a:lnTo>
                  <a:lnTo>
                    <a:pt x="1455" y="192"/>
                  </a:lnTo>
                  <a:lnTo>
                    <a:pt x="1457" y="192"/>
                  </a:lnTo>
                  <a:lnTo>
                    <a:pt x="1457" y="190"/>
                  </a:lnTo>
                  <a:lnTo>
                    <a:pt x="1459" y="188"/>
                  </a:lnTo>
                  <a:lnTo>
                    <a:pt x="1459" y="186"/>
                  </a:lnTo>
                  <a:lnTo>
                    <a:pt x="1459" y="184"/>
                  </a:lnTo>
                  <a:lnTo>
                    <a:pt x="1461" y="184"/>
                  </a:lnTo>
                  <a:lnTo>
                    <a:pt x="1459" y="182"/>
                  </a:lnTo>
                  <a:lnTo>
                    <a:pt x="1459" y="180"/>
                  </a:lnTo>
                  <a:lnTo>
                    <a:pt x="1459" y="180"/>
                  </a:lnTo>
                  <a:lnTo>
                    <a:pt x="1459" y="178"/>
                  </a:lnTo>
                  <a:lnTo>
                    <a:pt x="1461" y="178"/>
                  </a:lnTo>
                  <a:lnTo>
                    <a:pt x="1463" y="178"/>
                  </a:lnTo>
                  <a:lnTo>
                    <a:pt x="1463" y="180"/>
                  </a:lnTo>
                  <a:lnTo>
                    <a:pt x="1465" y="180"/>
                  </a:lnTo>
                  <a:lnTo>
                    <a:pt x="1465" y="180"/>
                  </a:lnTo>
                  <a:lnTo>
                    <a:pt x="1467" y="180"/>
                  </a:lnTo>
                  <a:lnTo>
                    <a:pt x="1469" y="180"/>
                  </a:lnTo>
                  <a:lnTo>
                    <a:pt x="1471" y="182"/>
                  </a:lnTo>
                  <a:lnTo>
                    <a:pt x="1471" y="182"/>
                  </a:lnTo>
                  <a:lnTo>
                    <a:pt x="1473" y="182"/>
                  </a:lnTo>
                  <a:lnTo>
                    <a:pt x="1475" y="182"/>
                  </a:lnTo>
                  <a:lnTo>
                    <a:pt x="1475" y="184"/>
                  </a:lnTo>
                  <a:lnTo>
                    <a:pt x="1477" y="184"/>
                  </a:lnTo>
                  <a:lnTo>
                    <a:pt x="1477" y="186"/>
                  </a:lnTo>
                  <a:lnTo>
                    <a:pt x="1479" y="186"/>
                  </a:lnTo>
                  <a:lnTo>
                    <a:pt x="1481" y="186"/>
                  </a:lnTo>
                  <a:lnTo>
                    <a:pt x="1481" y="184"/>
                  </a:lnTo>
                  <a:lnTo>
                    <a:pt x="1483" y="184"/>
                  </a:lnTo>
                  <a:lnTo>
                    <a:pt x="1485" y="184"/>
                  </a:lnTo>
                  <a:lnTo>
                    <a:pt x="1487" y="184"/>
                  </a:lnTo>
                  <a:lnTo>
                    <a:pt x="1489" y="184"/>
                  </a:lnTo>
                  <a:lnTo>
                    <a:pt x="1491" y="184"/>
                  </a:lnTo>
                  <a:lnTo>
                    <a:pt x="1491" y="182"/>
                  </a:lnTo>
                  <a:lnTo>
                    <a:pt x="1493" y="182"/>
                  </a:lnTo>
                  <a:lnTo>
                    <a:pt x="1495" y="182"/>
                  </a:lnTo>
                  <a:lnTo>
                    <a:pt x="1497" y="182"/>
                  </a:lnTo>
                  <a:lnTo>
                    <a:pt x="1499" y="182"/>
                  </a:lnTo>
                  <a:lnTo>
                    <a:pt x="1501" y="184"/>
                  </a:lnTo>
                  <a:lnTo>
                    <a:pt x="1503" y="184"/>
                  </a:lnTo>
                  <a:lnTo>
                    <a:pt x="1505" y="184"/>
                  </a:lnTo>
                  <a:lnTo>
                    <a:pt x="1507" y="184"/>
                  </a:lnTo>
                  <a:lnTo>
                    <a:pt x="1509" y="184"/>
                  </a:lnTo>
                  <a:lnTo>
                    <a:pt x="1511" y="186"/>
                  </a:lnTo>
                  <a:lnTo>
                    <a:pt x="1513" y="186"/>
                  </a:lnTo>
                  <a:lnTo>
                    <a:pt x="1515" y="186"/>
                  </a:lnTo>
                  <a:lnTo>
                    <a:pt x="1515" y="188"/>
                  </a:lnTo>
                  <a:lnTo>
                    <a:pt x="1517" y="188"/>
                  </a:lnTo>
                  <a:lnTo>
                    <a:pt x="1519" y="188"/>
                  </a:lnTo>
                  <a:lnTo>
                    <a:pt x="1519" y="188"/>
                  </a:lnTo>
                  <a:lnTo>
                    <a:pt x="1521" y="188"/>
                  </a:lnTo>
                  <a:lnTo>
                    <a:pt x="1523" y="188"/>
                  </a:lnTo>
                  <a:lnTo>
                    <a:pt x="1523" y="190"/>
                  </a:lnTo>
                  <a:lnTo>
                    <a:pt x="1525" y="190"/>
                  </a:lnTo>
                  <a:lnTo>
                    <a:pt x="1527" y="190"/>
                  </a:lnTo>
                  <a:lnTo>
                    <a:pt x="1529" y="190"/>
                  </a:lnTo>
                  <a:lnTo>
                    <a:pt x="1531" y="190"/>
                  </a:lnTo>
                  <a:lnTo>
                    <a:pt x="1531" y="192"/>
                  </a:lnTo>
                  <a:lnTo>
                    <a:pt x="1533" y="192"/>
                  </a:lnTo>
                  <a:lnTo>
                    <a:pt x="1535" y="192"/>
                  </a:lnTo>
                  <a:lnTo>
                    <a:pt x="1537" y="192"/>
                  </a:lnTo>
                  <a:lnTo>
                    <a:pt x="1539" y="192"/>
                  </a:lnTo>
                  <a:lnTo>
                    <a:pt x="1541" y="192"/>
                  </a:lnTo>
                  <a:lnTo>
                    <a:pt x="1543" y="192"/>
                  </a:lnTo>
                  <a:lnTo>
                    <a:pt x="1545" y="192"/>
                  </a:lnTo>
                  <a:lnTo>
                    <a:pt x="1547" y="190"/>
                  </a:lnTo>
                  <a:lnTo>
                    <a:pt x="1549" y="190"/>
                  </a:lnTo>
                  <a:lnTo>
                    <a:pt x="1549" y="188"/>
                  </a:lnTo>
                  <a:lnTo>
                    <a:pt x="1551" y="188"/>
                  </a:lnTo>
                  <a:lnTo>
                    <a:pt x="1551" y="186"/>
                  </a:lnTo>
                  <a:lnTo>
                    <a:pt x="1553" y="186"/>
                  </a:lnTo>
                  <a:lnTo>
                    <a:pt x="1553" y="184"/>
                  </a:lnTo>
                  <a:lnTo>
                    <a:pt x="1553" y="182"/>
                  </a:lnTo>
                  <a:lnTo>
                    <a:pt x="1553" y="180"/>
                  </a:lnTo>
                  <a:lnTo>
                    <a:pt x="1551" y="180"/>
                  </a:lnTo>
                  <a:lnTo>
                    <a:pt x="1549" y="180"/>
                  </a:lnTo>
                  <a:lnTo>
                    <a:pt x="1549" y="178"/>
                  </a:lnTo>
                  <a:lnTo>
                    <a:pt x="1551" y="178"/>
                  </a:lnTo>
                  <a:lnTo>
                    <a:pt x="1551" y="176"/>
                  </a:lnTo>
                  <a:lnTo>
                    <a:pt x="1553" y="176"/>
                  </a:lnTo>
                  <a:lnTo>
                    <a:pt x="1555" y="176"/>
                  </a:lnTo>
                  <a:lnTo>
                    <a:pt x="1557" y="174"/>
                  </a:lnTo>
                  <a:lnTo>
                    <a:pt x="1557" y="172"/>
                  </a:lnTo>
                  <a:lnTo>
                    <a:pt x="1559" y="172"/>
                  </a:lnTo>
                  <a:lnTo>
                    <a:pt x="1559" y="170"/>
                  </a:lnTo>
                  <a:lnTo>
                    <a:pt x="1561" y="170"/>
                  </a:lnTo>
                  <a:lnTo>
                    <a:pt x="1563" y="170"/>
                  </a:lnTo>
                  <a:lnTo>
                    <a:pt x="1565" y="170"/>
                  </a:lnTo>
                  <a:lnTo>
                    <a:pt x="1567" y="170"/>
                  </a:lnTo>
                  <a:lnTo>
                    <a:pt x="1567" y="168"/>
                  </a:lnTo>
                  <a:lnTo>
                    <a:pt x="1567" y="168"/>
                  </a:lnTo>
                  <a:lnTo>
                    <a:pt x="1567" y="166"/>
                  </a:lnTo>
                  <a:lnTo>
                    <a:pt x="1569" y="166"/>
                  </a:lnTo>
                  <a:lnTo>
                    <a:pt x="1569" y="164"/>
                  </a:lnTo>
                  <a:lnTo>
                    <a:pt x="1567" y="162"/>
                  </a:lnTo>
                  <a:lnTo>
                    <a:pt x="1567" y="162"/>
                  </a:lnTo>
                  <a:lnTo>
                    <a:pt x="1567" y="160"/>
                  </a:lnTo>
                  <a:lnTo>
                    <a:pt x="1567" y="158"/>
                  </a:lnTo>
                  <a:lnTo>
                    <a:pt x="1567" y="158"/>
                  </a:lnTo>
                  <a:lnTo>
                    <a:pt x="1567" y="156"/>
                  </a:lnTo>
                  <a:lnTo>
                    <a:pt x="1567" y="154"/>
                  </a:lnTo>
                  <a:lnTo>
                    <a:pt x="1569" y="154"/>
                  </a:lnTo>
                  <a:lnTo>
                    <a:pt x="1569" y="156"/>
                  </a:lnTo>
                  <a:lnTo>
                    <a:pt x="1569" y="154"/>
                  </a:lnTo>
                  <a:lnTo>
                    <a:pt x="1571" y="154"/>
                  </a:lnTo>
                  <a:lnTo>
                    <a:pt x="1571" y="156"/>
                  </a:lnTo>
                  <a:lnTo>
                    <a:pt x="1571" y="158"/>
                  </a:lnTo>
                  <a:lnTo>
                    <a:pt x="1571" y="160"/>
                  </a:lnTo>
                  <a:lnTo>
                    <a:pt x="1571" y="162"/>
                  </a:lnTo>
                  <a:lnTo>
                    <a:pt x="1571" y="164"/>
                  </a:lnTo>
                  <a:lnTo>
                    <a:pt x="1571" y="166"/>
                  </a:lnTo>
                  <a:lnTo>
                    <a:pt x="1571" y="168"/>
                  </a:lnTo>
                  <a:lnTo>
                    <a:pt x="1571" y="170"/>
                  </a:lnTo>
                  <a:lnTo>
                    <a:pt x="1571" y="172"/>
                  </a:lnTo>
                  <a:lnTo>
                    <a:pt x="1573" y="172"/>
                  </a:lnTo>
                  <a:lnTo>
                    <a:pt x="1575" y="174"/>
                  </a:lnTo>
                  <a:lnTo>
                    <a:pt x="1577" y="174"/>
                  </a:lnTo>
                  <a:lnTo>
                    <a:pt x="1577" y="176"/>
                  </a:lnTo>
                  <a:lnTo>
                    <a:pt x="1579" y="176"/>
                  </a:lnTo>
                  <a:lnTo>
                    <a:pt x="1581" y="176"/>
                  </a:lnTo>
                  <a:lnTo>
                    <a:pt x="1581" y="178"/>
                  </a:lnTo>
                  <a:lnTo>
                    <a:pt x="1583" y="178"/>
                  </a:lnTo>
                  <a:lnTo>
                    <a:pt x="1585" y="178"/>
                  </a:lnTo>
                  <a:lnTo>
                    <a:pt x="1587" y="178"/>
                  </a:lnTo>
                  <a:lnTo>
                    <a:pt x="1589" y="178"/>
                  </a:lnTo>
                  <a:lnTo>
                    <a:pt x="1591" y="178"/>
                  </a:lnTo>
                  <a:lnTo>
                    <a:pt x="1591" y="180"/>
                  </a:lnTo>
                  <a:lnTo>
                    <a:pt x="1593" y="180"/>
                  </a:lnTo>
                  <a:lnTo>
                    <a:pt x="1595" y="180"/>
                  </a:lnTo>
                  <a:lnTo>
                    <a:pt x="1597" y="180"/>
                  </a:lnTo>
                  <a:lnTo>
                    <a:pt x="1599" y="180"/>
                  </a:lnTo>
                  <a:lnTo>
                    <a:pt x="1599" y="180"/>
                  </a:lnTo>
                  <a:lnTo>
                    <a:pt x="1601" y="180"/>
                  </a:lnTo>
                  <a:lnTo>
                    <a:pt x="1603" y="180"/>
                  </a:lnTo>
                  <a:lnTo>
                    <a:pt x="1605" y="180"/>
                  </a:lnTo>
                  <a:lnTo>
                    <a:pt x="1607" y="180"/>
                  </a:lnTo>
                  <a:lnTo>
                    <a:pt x="1609" y="180"/>
                  </a:lnTo>
                  <a:lnTo>
                    <a:pt x="1611" y="180"/>
                  </a:lnTo>
                  <a:lnTo>
                    <a:pt x="1611" y="180"/>
                  </a:lnTo>
                  <a:lnTo>
                    <a:pt x="1613" y="180"/>
                  </a:lnTo>
                  <a:lnTo>
                    <a:pt x="1615" y="180"/>
                  </a:lnTo>
                  <a:lnTo>
                    <a:pt x="1615" y="180"/>
                  </a:lnTo>
                  <a:lnTo>
                    <a:pt x="1617" y="180"/>
                  </a:lnTo>
                  <a:lnTo>
                    <a:pt x="1619" y="180"/>
                  </a:lnTo>
                  <a:lnTo>
                    <a:pt x="1621" y="180"/>
                  </a:lnTo>
                  <a:lnTo>
                    <a:pt x="1623" y="180"/>
                  </a:lnTo>
                  <a:lnTo>
                    <a:pt x="1623" y="180"/>
                  </a:lnTo>
                  <a:lnTo>
                    <a:pt x="1625" y="180"/>
                  </a:lnTo>
                  <a:lnTo>
                    <a:pt x="1627" y="182"/>
                  </a:lnTo>
                  <a:lnTo>
                    <a:pt x="1627" y="184"/>
                  </a:lnTo>
                  <a:lnTo>
                    <a:pt x="1629" y="184"/>
                  </a:lnTo>
                  <a:lnTo>
                    <a:pt x="1629" y="186"/>
                  </a:lnTo>
                  <a:lnTo>
                    <a:pt x="1631" y="188"/>
                  </a:lnTo>
                  <a:lnTo>
                    <a:pt x="1633" y="188"/>
                  </a:lnTo>
                  <a:lnTo>
                    <a:pt x="1635" y="190"/>
                  </a:lnTo>
                  <a:lnTo>
                    <a:pt x="1637" y="192"/>
                  </a:lnTo>
                  <a:lnTo>
                    <a:pt x="1639" y="192"/>
                  </a:lnTo>
                  <a:lnTo>
                    <a:pt x="1641" y="194"/>
                  </a:lnTo>
                  <a:lnTo>
                    <a:pt x="1643" y="194"/>
                  </a:lnTo>
                  <a:lnTo>
                    <a:pt x="1645" y="194"/>
                  </a:lnTo>
                  <a:lnTo>
                    <a:pt x="1647" y="194"/>
                  </a:lnTo>
                  <a:lnTo>
                    <a:pt x="1647" y="196"/>
                  </a:lnTo>
                  <a:lnTo>
                    <a:pt x="1649" y="196"/>
                  </a:lnTo>
                  <a:lnTo>
                    <a:pt x="1649" y="194"/>
                  </a:lnTo>
                  <a:lnTo>
                    <a:pt x="1651" y="194"/>
                  </a:lnTo>
                  <a:lnTo>
                    <a:pt x="1655" y="194"/>
                  </a:lnTo>
                  <a:lnTo>
                    <a:pt x="1657" y="194"/>
                  </a:lnTo>
                  <a:lnTo>
                    <a:pt x="1659" y="194"/>
                  </a:lnTo>
                  <a:lnTo>
                    <a:pt x="1661" y="194"/>
                  </a:lnTo>
                  <a:lnTo>
                    <a:pt x="1663" y="194"/>
                  </a:lnTo>
                  <a:lnTo>
                    <a:pt x="1663" y="196"/>
                  </a:lnTo>
                  <a:lnTo>
                    <a:pt x="1665" y="196"/>
                  </a:lnTo>
                  <a:lnTo>
                    <a:pt x="1667" y="196"/>
                  </a:lnTo>
                  <a:lnTo>
                    <a:pt x="1667" y="198"/>
                  </a:lnTo>
                  <a:lnTo>
                    <a:pt x="1671" y="198"/>
                  </a:lnTo>
                  <a:lnTo>
                    <a:pt x="1673" y="198"/>
                  </a:lnTo>
                  <a:lnTo>
                    <a:pt x="1673" y="196"/>
                  </a:lnTo>
                  <a:lnTo>
                    <a:pt x="1675" y="196"/>
                  </a:lnTo>
                  <a:lnTo>
                    <a:pt x="1677" y="196"/>
                  </a:lnTo>
                  <a:lnTo>
                    <a:pt x="1679" y="194"/>
                  </a:lnTo>
                  <a:lnTo>
                    <a:pt x="1681" y="194"/>
                  </a:lnTo>
                  <a:lnTo>
                    <a:pt x="1681" y="192"/>
                  </a:lnTo>
                  <a:lnTo>
                    <a:pt x="1681" y="190"/>
                  </a:lnTo>
                  <a:lnTo>
                    <a:pt x="1681" y="188"/>
                  </a:lnTo>
                  <a:lnTo>
                    <a:pt x="1683" y="188"/>
                  </a:lnTo>
                  <a:lnTo>
                    <a:pt x="1685" y="190"/>
                  </a:lnTo>
                  <a:lnTo>
                    <a:pt x="1687" y="190"/>
                  </a:lnTo>
                  <a:lnTo>
                    <a:pt x="1687" y="192"/>
                  </a:lnTo>
                  <a:lnTo>
                    <a:pt x="1689" y="192"/>
                  </a:lnTo>
                  <a:lnTo>
                    <a:pt x="1689" y="194"/>
                  </a:lnTo>
                  <a:lnTo>
                    <a:pt x="1691" y="194"/>
                  </a:lnTo>
                  <a:lnTo>
                    <a:pt x="1693" y="194"/>
                  </a:lnTo>
                  <a:lnTo>
                    <a:pt x="1695" y="194"/>
                  </a:lnTo>
                  <a:lnTo>
                    <a:pt x="1697" y="194"/>
                  </a:lnTo>
                  <a:lnTo>
                    <a:pt x="1697" y="196"/>
                  </a:lnTo>
                  <a:lnTo>
                    <a:pt x="1699" y="196"/>
                  </a:lnTo>
                  <a:lnTo>
                    <a:pt x="1701" y="196"/>
                  </a:lnTo>
                  <a:lnTo>
                    <a:pt x="1703" y="196"/>
                  </a:lnTo>
                  <a:lnTo>
                    <a:pt x="1705" y="196"/>
                  </a:lnTo>
                  <a:lnTo>
                    <a:pt x="1707" y="196"/>
                  </a:lnTo>
                  <a:lnTo>
                    <a:pt x="1709" y="198"/>
                  </a:lnTo>
                  <a:lnTo>
                    <a:pt x="1711" y="198"/>
                  </a:lnTo>
                  <a:lnTo>
                    <a:pt x="1711" y="198"/>
                  </a:lnTo>
                  <a:lnTo>
                    <a:pt x="1713" y="198"/>
                  </a:lnTo>
                  <a:lnTo>
                    <a:pt x="1713" y="196"/>
                  </a:lnTo>
                  <a:lnTo>
                    <a:pt x="1715" y="196"/>
                  </a:lnTo>
                  <a:lnTo>
                    <a:pt x="1717" y="196"/>
                  </a:lnTo>
                  <a:lnTo>
                    <a:pt x="1717" y="194"/>
                  </a:lnTo>
                  <a:lnTo>
                    <a:pt x="1719" y="194"/>
                  </a:lnTo>
                  <a:lnTo>
                    <a:pt x="1719" y="192"/>
                  </a:lnTo>
                  <a:lnTo>
                    <a:pt x="1721" y="190"/>
                  </a:lnTo>
                  <a:lnTo>
                    <a:pt x="1719" y="190"/>
                  </a:lnTo>
                  <a:lnTo>
                    <a:pt x="1719" y="188"/>
                  </a:lnTo>
                  <a:lnTo>
                    <a:pt x="1719" y="186"/>
                  </a:lnTo>
                  <a:lnTo>
                    <a:pt x="1719" y="184"/>
                  </a:lnTo>
                  <a:lnTo>
                    <a:pt x="1721" y="184"/>
                  </a:lnTo>
                  <a:lnTo>
                    <a:pt x="1721" y="182"/>
                  </a:lnTo>
                  <a:lnTo>
                    <a:pt x="1723" y="182"/>
                  </a:lnTo>
                  <a:lnTo>
                    <a:pt x="1725" y="182"/>
                  </a:lnTo>
                  <a:lnTo>
                    <a:pt x="1727" y="184"/>
                  </a:lnTo>
                  <a:lnTo>
                    <a:pt x="1729" y="184"/>
                  </a:lnTo>
                  <a:lnTo>
                    <a:pt x="1729" y="186"/>
                  </a:lnTo>
                  <a:lnTo>
                    <a:pt x="1731" y="186"/>
                  </a:lnTo>
                  <a:lnTo>
                    <a:pt x="1731" y="188"/>
                  </a:lnTo>
                  <a:lnTo>
                    <a:pt x="1733" y="190"/>
                  </a:lnTo>
                  <a:lnTo>
                    <a:pt x="1735" y="190"/>
                  </a:lnTo>
                  <a:lnTo>
                    <a:pt x="1735" y="192"/>
                  </a:lnTo>
                  <a:lnTo>
                    <a:pt x="1737" y="192"/>
                  </a:lnTo>
                  <a:lnTo>
                    <a:pt x="1739" y="194"/>
                  </a:lnTo>
                  <a:lnTo>
                    <a:pt x="1743" y="194"/>
                  </a:lnTo>
                  <a:lnTo>
                    <a:pt x="1743" y="196"/>
                  </a:lnTo>
                  <a:lnTo>
                    <a:pt x="1745" y="196"/>
                  </a:lnTo>
                  <a:lnTo>
                    <a:pt x="1747" y="196"/>
                  </a:lnTo>
                  <a:lnTo>
                    <a:pt x="1749" y="196"/>
                  </a:lnTo>
                  <a:lnTo>
                    <a:pt x="1751" y="196"/>
                  </a:lnTo>
                  <a:lnTo>
                    <a:pt x="1753" y="196"/>
                  </a:lnTo>
                  <a:lnTo>
                    <a:pt x="1755" y="194"/>
                  </a:lnTo>
                  <a:lnTo>
                    <a:pt x="1757" y="194"/>
                  </a:lnTo>
                  <a:lnTo>
                    <a:pt x="1759" y="192"/>
                  </a:lnTo>
                  <a:lnTo>
                    <a:pt x="1759" y="192"/>
                  </a:lnTo>
                  <a:lnTo>
                    <a:pt x="1762" y="192"/>
                  </a:lnTo>
                  <a:lnTo>
                    <a:pt x="1764" y="192"/>
                  </a:lnTo>
                  <a:lnTo>
                    <a:pt x="1766" y="192"/>
                  </a:lnTo>
                  <a:lnTo>
                    <a:pt x="1768" y="192"/>
                  </a:lnTo>
                  <a:lnTo>
                    <a:pt x="1768" y="194"/>
                  </a:lnTo>
                  <a:lnTo>
                    <a:pt x="1770" y="194"/>
                  </a:lnTo>
                  <a:lnTo>
                    <a:pt x="1772" y="194"/>
                  </a:lnTo>
                  <a:lnTo>
                    <a:pt x="1774" y="194"/>
                  </a:lnTo>
                  <a:lnTo>
                    <a:pt x="1776" y="194"/>
                  </a:lnTo>
                  <a:lnTo>
                    <a:pt x="1778" y="194"/>
                  </a:lnTo>
                  <a:lnTo>
                    <a:pt x="1780" y="194"/>
                  </a:lnTo>
                  <a:lnTo>
                    <a:pt x="1782" y="196"/>
                  </a:lnTo>
                  <a:lnTo>
                    <a:pt x="1784" y="196"/>
                  </a:lnTo>
                  <a:lnTo>
                    <a:pt x="1786" y="194"/>
                  </a:lnTo>
                  <a:lnTo>
                    <a:pt x="1788" y="194"/>
                  </a:lnTo>
                  <a:lnTo>
                    <a:pt x="1790" y="194"/>
                  </a:lnTo>
                  <a:lnTo>
                    <a:pt x="1792" y="194"/>
                  </a:lnTo>
                  <a:lnTo>
                    <a:pt x="1794" y="194"/>
                  </a:lnTo>
                  <a:lnTo>
                    <a:pt x="1796" y="194"/>
                  </a:lnTo>
                  <a:lnTo>
                    <a:pt x="1798" y="192"/>
                  </a:lnTo>
                  <a:lnTo>
                    <a:pt x="1800" y="192"/>
                  </a:lnTo>
                  <a:lnTo>
                    <a:pt x="1800" y="190"/>
                  </a:lnTo>
                  <a:lnTo>
                    <a:pt x="1802" y="190"/>
                  </a:lnTo>
                  <a:lnTo>
                    <a:pt x="1804" y="190"/>
                  </a:lnTo>
                  <a:lnTo>
                    <a:pt x="1804" y="188"/>
                  </a:lnTo>
                  <a:lnTo>
                    <a:pt x="1806" y="188"/>
                  </a:lnTo>
                  <a:lnTo>
                    <a:pt x="1808" y="186"/>
                  </a:lnTo>
                  <a:lnTo>
                    <a:pt x="1808" y="184"/>
                  </a:lnTo>
                  <a:lnTo>
                    <a:pt x="1810" y="182"/>
                  </a:lnTo>
                  <a:lnTo>
                    <a:pt x="1812" y="182"/>
                  </a:lnTo>
                  <a:lnTo>
                    <a:pt x="1812" y="180"/>
                  </a:lnTo>
                  <a:lnTo>
                    <a:pt x="1814" y="180"/>
                  </a:lnTo>
                  <a:lnTo>
                    <a:pt x="1814" y="182"/>
                  </a:lnTo>
                  <a:lnTo>
                    <a:pt x="1816" y="182"/>
                  </a:lnTo>
                  <a:lnTo>
                    <a:pt x="1818" y="182"/>
                  </a:lnTo>
                  <a:lnTo>
                    <a:pt x="1820" y="182"/>
                  </a:lnTo>
                  <a:lnTo>
                    <a:pt x="1822" y="182"/>
                  </a:lnTo>
                  <a:lnTo>
                    <a:pt x="1824" y="182"/>
                  </a:lnTo>
                  <a:lnTo>
                    <a:pt x="1824" y="184"/>
                  </a:lnTo>
                  <a:lnTo>
                    <a:pt x="1826" y="186"/>
                  </a:lnTo>
                  <a:lnTo>
                    <a:pt x="1828" y="186"/>
                  </a:lnTo>
                  <a:lnTo>
                    <a:pt x="1828" y="188"/>
                  </a:lnTo>
                  <a:lnTo>
                    <a:pt x="1830" y="188"/>
                  </a:lnTo>
                  <a:lnTo>
                    <a:pt x="1832" y="188"/>
                  </a:lnTo>
                  <a:lnTo>
                    <a:pt x="1834" y="188"/>
                  </a:lnTo>
                  <a:lnTo>
                    <a:pt x="1836" y="188"/>
                  </a:lnTo>
                  <a:lnTo>
                    <a:pt x="1838" y="188"/>
                  </a:lnTo>
                  <a:lnTo>
                    <a:pt x="1838" y="186"/>
                  </a:lnTo>
                  <a:lnTo>
                    <a:pt x="1840" y="186"/>
                  </a:lnTo>
                  <a:lnTo>
                    <a:pt x="1840" y="184"/>
                  </a:lnTo>
                  <a:lnTo>
                    <a:pt x="1842" y="182"/>
                  </a:lnTo>
                  <a:lnTo>
                    <a:pt x="1844" y="182"/>
                  </a:lnTo>
                  <a:lnTo>
                    <a:pt x="1844" y="184"/>
                  </a:lnTo>
                  <a:lnTo>
                    <a:pt x="1846" y="186"/>
                  </a:lnTo>
                  <a:lnTo>
                    <a:pt x="1846" y="188"/>
                  </a:lnTo>
                  <a:lnTo>
                    <a:pt x="1846" y="190"/>
                  </a:lnTo>
                  <a:lnTo>
                    <a:pt x="1846" y="192"/>
                  </a:lnTo>
                  <a:lnTo>
                    <a:pt x="1848" y="194"/>
                  </a:lnTo>
                  <a:lnTo>
                    <a:pt x="1848" y="196"/>
                  </a:lnTo>
                  <a:lnTo>
                    <a:pt x="1850" y="196"/>
                  </a:lnTo>
                  <a:lnTo>
                    <a:pt x="1850" y="198"/>
                  </a:lnTo>
                  <a:lnTo>
                    <a:pt x="1850" y="200"/>
                  </a:lnTo>
                  <a:lnTo>
                    <a:pt x="1850" y="202"/>
                  </a:lnTo>
                  <a:lnTo>
                    <a:pt x="1850" y="204"/>
                  </a:lnTo>
                  <a:lnTo>
                    <a:pt x="1852" y="206"/>
                  </a:lnTo>
                  <a:lnTo>
                    <a:pt x="1854" y="208"/>
                  </a:lnTo>
                  <a:lnTo>
                    <a:pt x="1856" y="208"/>
                  </a:lnTo>
                  <a:lnTo>
                    <a:pt x="1856" y="210"/>
                  </a:lnTo>
                  <a:lnTo>
                    <a:pt x="1858" y="210"/>
                  </a:lnTo>
                  <a:lnTo>
                    <a:pt x="1858" y="212"/>
                  </a:lnTo>
                  <a:lnTo>
                    <a:pt x="1860" y="212"/>
                  </a:lnTo>
                  <a:lnTo>
                    <a:pt x="1860" y="214"/>
                  </a:lnTo>
                  <a:lnTo>
                    <a:pt x="1862" y="214"/>
                  </a:lnTo>
                  <a:lnTo>
                    <a:pt x="1864" y="214"/>
                  </a:lnTo>
                  <a:lnTo>
                    <a:pt x="1864" y="216"/>
                  </a:lnTo>
                  <a:lnTo>
                    <a:pt x="1866" y="216"/>
                  </a:lnTo>
                  <a:lnTo>
                    <a:pt x="1868" y="216"/>
                  </a:lnTo>
                  <a:lnTo>
                    <a:pt x="1868" y="218"/>
                  </a:lnTo>
                  <a:lnTo>
                    <a:pt x="1870" y="218"/>
                  </a:lnTo>
                  <a:lnTo>
                    <a:pt x="1872" y="218"/>
                  </a:lnTo>
                  <a:lnTo>
                    <a:pt x="1872" y="220"/>
                  </a:lnTo>
                  <a:lnTo>
                    <a:pt x="1874" y="220"/>
                  </a:lnTo>
                  <a:lnTo>
                    <a:pt x="1876" y="220"/>
                  </a:lnTo>
                  <a:lnTo>
                    <a:pt x="1878" y="222"/>
                  </a:lnTo>
                  <a:lnTo>
                    <a:pt x="1880" y="222"/>
                  </a:lnTo>
                  <a:lnTo>
                    <a:pt x="1882" y="222"/>
                  </a:lnTo>
                  <a:lnTo>
                    <a:pt x="1882" y="224"/>
                  </a:lnTo>
                  <a:lnTo>
                    <a:pt x="1884" y="224"/>
                  </a:lnTo>
                  <a:lnTo>
                    <a:pt x="1886" y="224"/>
                  </a:lnTo>
                  <a:lnTo>
                    <a:pt x="1888" y="226"/>
                  </a:lnTo>
                  <a:lnTo>
                    <a:pt x="1890" y="226"/>
                  </a:lnTo>
                  <a:lnTo>
                    <a:pt x="1892" y="226"/>
                  </a:lnTo>
                  <a:lnTo>
                    <a:pt x="1894" y="226"/>
                  </a:lnTo>
                  <a:lnTo>
                    <a:pt x="1896" y="226"/>
                  </a:lnTo>
                  <a:lnTo>
                    <a:pt x="1898" y="226"/>
                  </a:lnTo>
                  <a:lnTo>
                    <a:pt x="1900" y="226"/>
                  </a:lnTo>
                  <a:lnTo>
                    <a:pt x="1904" y="226"/>
                  </a:lnTo>
                  <a:lnTo>
                    <a:pt x="1906" y="226"/>
                  </a:lnTo>
                  <a:lnTo>
                    <a:pt x="1906" y="226"/>
                  </a:lnTo>
                  <a:lnTo>
                    <a:pt x="1908" y="226"/>
                  </a:lnTo>
                  <a:lnTo>
                    <a:pt x="1910" y="226"/>
                  </a:lnTo>
                  <a:lnTo>
                    <a:pt x="1910" y="224"/>
                  </a:lnTo>
                  <a:lnTo>
                    <a:pt x="1912" y="224"/>
                  </a:lnTo>
                  <a:lnTo>
                    <a:pt x="1914" y="224"/>
                  </a:lnTo>
                  <a:lnTo>
                    <a:pt x="1916" y="222"/>
                  </a:lnTo>
                  <a:lnTo>
                    <a:pt x="1918" y="220"/>
                  </a:lnTo>
                  <a:lnTo>
                    <a:pt x="1918" y="218"/>
                  </a:lnTo>
                  <a:lnTo>
                    <a:pt x="1918" y="216"/>
                  </a:lnTo>
                  <a:lnTo>
                    <a:pt x="1918" y="214"/>
                  </a:lnTo>
                  <a:lnTo>
                    <a:pt x="1918" y="212"/>
                  </a:lnTo>
                  <a:lnTo>
                    <a:pt x="1916" y="212"/>
                  </a:lnTo>
                  <a:lnTo>
                    <a:pt x="1916" y="210"/>
                  </a:lnTo>
                  <a:lnTo>
                    <a:pt x="1916" y="208"/>
                  </a:lnTo>
                  <a:lnTo>
                    <a:pt x="1918" y="208"/>
                  </a:lnTo>
                  <a:lnTo>
                    <a:pt x="1920" y="208"/>
                  </a:lnTo>
                  <a:lnTo>
                    <a:pt x="1922" y="208"/>
                  </a:lnTo>
                  <a:lnTo>
                    <a:pt x="1924" y="208"/>
                  </a:lnTo>
                  <a:lnTo>
                    <a:pt x="1926" y="208"/>
                  </a:lnTo>
                  <a:lnTo>
                    <a:pt x="1926" y="210"/>
                  </a:lnTo>
                  <a:lnTo>
                    <a:pt x="1928" y="210"/>
                  </a:lnTo>
                  <a:lnTo>
                    <a:pt x="1930" y="212"/>
                  </a:lnTo>
                  <a:lnTo>
                    <a:pt x="1934" y="212"/>
                  </a:lnTo>
                  <a:lnTo>
                    <a:pt x="1936" y="212"/>
                  </a:lnTo>
                  <a:lnTo>
                    <a:pt x="1938" y="212"/>
                  </a:lnTo>
                  <a:lnTo>
                    <a:pt x="1938" y="210"/>
                  </a:lnTo>
                  <a:lnTo>
                    <a:pt x="1940" y="210"/>
                  </a:lnTo>
                  <a:lnTo>
                    <a:pt x="1942" y="210"/>
                  </a:lnTo>
                  <a:lnTo>
                    <a:pt x="1944" y="210"/>
                  </a:lnTo>
                  <a:lnTo>
                    <a:pt x="1946" y="210"/>
                  </a:lnTo>
                  <a:lnTo>
                    <a:pt x="1948" y="210"/>
                  </a:lnTo>
                  <a:lnTo>
                    <a:pt x="1950" y="210"/>
                  </a:lnTo>
                  <a:lnTo>
                    <a:pt x="1952" y="210"/>
                  </a:lnTo>
                  <a:lnTo>
                    <a:pt x="1952" y="212"/>
                  </a:lnTo>
                  <a:lnTo>
                    <a:pt x="1954" y="212"/>
                  </a:lnTo>
                  <a:lnTo>
                    <a:pt x="1954" y="214"/>
                  </a:lnTo>
                  <a:lnTo>
                    <a:pt x="1956" y="214"/>
                  </a:lnTo>
                  <a:lnTo>
                    <a:pt x="1958" y="214"/>
                  </a:lnTo>
                  <a:lnTo>
                    <a:pt x="1960" y="214"/>
                  </a:lnTo>
                  <a:lnTo>
                    <a:pt x="1962" y="214"/>
                  </a:lnTo>
                  <a:lnTo>
                    <a:pt x="1962" y="216"/>
                  </a:lnTo>
                  <a:lnTo>
                    <a:pt x="1964" y="216"/>
                  </a:lnTo>
                  <a:lnTo>
                    <a:pt x="1966" y="216"/>
                  </a:lnTo>
                  <a:lnTo>
                    <a:pt x="1966" y="214"/>
                  </a:lnTo>
                  <a:lnTo>
                    <a:pt x="1968" y="214"/>
                  </a:lnTo>
                  <a:lnTo>
                    <a:pt x="1970" y="214"/>
                  </a:lnTo>
                  <a:lnTo>
                    <a:pt x="1970" y="212"/>
                  </a:lnTo>
                  <a:lnTo>
                    <a:pt x="1972" y="212"/>
                  </a:lnTo>
                  <a:lnTo>
                    <a:pt x="1974" y="210"/>
                  </a:lnTo>
                  <a:lnTo>
                    <a:pt x="1976" y="208"/>
                  </a:lnTo>
                  <a:lnTo>
                    <a:pt x="1978" y="208"/>
                  </a:lnTo>
                  <a:lnTo>
                    <a:pt x="1978" y="206"/>
                  </a:lnTo>
                  <a:lnTo>
                    <a:pt x="1980" y="206"/>
                  </a:lnTo>
                  <a:lnTo>
                    <a:pt x="1982" y="204"/>
                  </a:lnTo>
                  <a:lnTo>
                    <a:pt x="1984" y="204"/>
                  </a:lnTo>
                  <a:lnTo>
                    <a:pt x="1986" y="204"/>
                  </a:lnTo>
                  <a:lnTo>
                    <a:pt x="1988" y="204"/>
                  </a:lnTo>
                  <a:lnTo>
                    <a:pt x="1990" y="204"/>
                  </a:lnTo>
                  <a:lnTo>
                    <a:pt x="1992" y="204"/>
                  </a:lnTo>
                  <a:lnTo>
                    <a:pt x="1992" y="202"/>
                  </a:lnTo>
                  <a:lnTo>
                    <a:pt x="1994" y="202"/>
                  </a:lnTo>
                  <a:lnTo>
                    <a:pt x="1996" y="200"/>
                  </a:lnTo>
                  <a:lnTo>
                    <a:pt x="1998" y="198"/>
                  </a:lnTo>
                  <a:lnTo>
                    <a:pt x="2000" y="198"/>
                  </a:lnTo>
                  <a:lnTo>
                    <a:pt x="2002" y="198"/>
                  </a:lnTo>
                  <a:lnTo>
                    <a:pt x="2002" y="198"/>
                  </a:lnTo>
                  <a:lnTo>
                    <a:pt x="2004" y="198"/>
                  </a:lnTo>
                  <a:lnTo>
                    <a:pt x="2006" y="198"/>
                  </a:lnTo>
                  <a:lnTo>
                    <a:pt x="2008" y="198"/>
                  </a:lnTo>
                  <a:lnTo>
                    <a:pt x="2010" y="198"/>
                  </a:lnTo>
                  <a:lnTo>
                    <a:pt x="2010" y="196"/>
                  </a:lnTo>
                  <a:lnTo>
                    <a:pt x="2012" y="196"/>
                  </a:lnTo>
                  <a:lnTo>
                    <a:pt x="2014" y="194"/>
                  </a:lnTo>
                  <a:lnTo>
                    <a:pt x="2016" y="192"/>
                  </a:lnTo>
                  <a:lnTo>
                    <a:pt x="2018" y="190"/>
                  </a:lnTo>
                  <a:lnTo>
                    <a:pt x="2020" y="188"/>
                  </a:lnTo>
                  <a:lnTo>
                    <a:pt x="2020" y="186"/>
                  </a:lnTo>
                  <a:lnTo>
                    <a:pt x="2022" y="186"/>
                  </a:lnTo>
                  <a:lnTo>
                    <a:pt x="2022" y="184"/>
                  </a:lnTo>
                  <a:lnTo>
                    <a:pt x="2020" y="184"/>
                  </a:lnTo>
                  <a:lnTo>
                    <a:pt x="2020" y="182"/>
                  </a:lnTo>
                  <a:lnTo>
                    <a:pt x="2020" y="180"/>
                  </a:lnTo>
                  <a:lnTo>
                    <a:pt x="2020" y="180"/>
                  </a:lnTo>
                  <a:lnTo>
                    <a:pt x="2022" y="180"/>
                  </a:lnTo>
                  <a:lnTo>
                    <a:pt x="2024" y="180"/>
                  </a:lnTo>
                  <a:lnTo>
                    <a:pt x="2026" y="180"/>
                  </a:lnTo>
                  <a:lnTo>
                    <a:pt x="2028" y="180"/>
                  </a:lnTo>
                  <a:lnTo>
                    <a:pt x="2028" y="180"/>
                  </a:lnTo>
                  <a:lnTo>
                    <a:pt x="2028" y="182"/>
                  </a:lnTo>
                  <a:lnTo>
                    <a:pt x="2030" y="184"/>
                  </a:lnTo>
                  <a:lnTo>
                    <a:pt x="2032" y="186"/>
                  </a:lnTo>
                  <a:lnTo>
                    <a:pt x="2034" y="186"/>
                  </a:lnTo>
                  <a:lnTo>
                    <a:pt x="2034" y="188"/>
                  </a:lnTo>
                  <a:lnTo>
                    <a:pt x="2036" y="188"/>
                  </a:lnTo>
                  <a:lnTo>
                    <a:pt x="2038" y="188"/>
                  </a:lnTo>
                  <a:lnTo>
                    <a:pt x="2038" y="190"/>
                  </a:lnTo>
                  <a:lnTo>
                    <a:pt x="2040" y="190"/>
                  </a:lnTo>
                  <a:lnTo>
                    <a:pt x="2040" y="192"/>
                  </a:lnTo>
                  <a:lnTo>
                    <a:pt x="2042" y="192"/>
                  </a:lnTo>
                  <a:lnTo>
                    <a:pt x="2044" y="194"/>
                  </a:lnTo>
                  <a:lnTo>
                    <a:pt x="2046" y="194"/>
                  </a:lnTo>
                  <a:lnTo>
                    <a:pt x="2048" y="196"/>
                  </a:lnTo>
                  <a:lnTo>
                    <a:pt x="2050" y="196"/>
                  </a:lnTo>
                  <a:lnTo>
                    <a:pt x="2050" y="196"/>
                  </a:lnTo>
                  <a:lnTo>
                    <a:pt x="2050" y="194"/>
                  </a:lnTo>
                  <a:lnTo>
                    <a:pt x="2052" y="196"/>
                  </a:lnTo>
                  <a:lnTo>
                    <a:pt x="2054" y="196"/>
                  </a:lnTo>
                  <a:lnTo>
                    <a:pt x="2056" y="196"/>
                  </a:lnTo>
                  <a:lnTo>
                    <a:pt x="2058" y="196"/>
                  </a:lnTo>
                  <a:lnTo>
                    <a:pt x="2060" y="196"/>
                  </a:lnTo>
                  <a:lnTo>
                    <a:pt x="2060" y="194"/>
                  </a:lnTo>
                  <a:lnTo>
                    <a:pt x="2062" y="194"/>
                  </a:lnTo>
                  <a:lnTo>
                    <a:pt x="2064" y="194"/>
                  </a:lnTo>
                  <a:lnTo>
                    <a:pt x="2066" y="194"/>
                  </a:lnTo>
                  <a:lnTo>
                    <a:pt x="2068" y="194"/>
                  </a:lnTo>
                  <a:lnTo>
                    <a:pt x="2070" y="194"/>
                  </a:lnTo>
                  <a:lnTo>
                    <a:pt x="2072" y="194"/>
                  </a:lnTo>
                  <a:lnTo>
                    <a:pt x="2072" y="192"/>
                  </a:lnTo>
                  <a:lnTo>
                    <a:pt x="2074" y="192"/>
                  </a:lnTo>
                  <a:lnTo>
                    <a:pt x="2074" y="190"/>
                  </a:lnTo>
                  <a:lnTo>
                    <a:pt x="2076" y="188"/>
                  </a:lnTo>
                  <a:lnTo>
                    <a:pt x="2078" y="188"/>
                  </a:lnTo>
                  <a:lnTo>
                    <a:pt x="2080" y="188"/>
                  </a:lnTo>
                  <a:lnTo>
                    <a:pt x="2082" y="190"/>
                  </a:lnTo>
                  <a:lnTo>
                    <a:pt x="2082" y="192"/>
                  </a:lnTo>
                  <a:lnTo>
                    <a:pt x="2084" y="192"/>
                  </a:lnTo>
                  <a:lnTo>
                    <a:pt x="2086" y="194"/>
                  </a:lnTo>
                  <a:lnTo>
                    <a:pt x="2088" y="194"/>
                  </a:lnTo>
                  <a:lnTo>
                    <a:pt x="2088" y="196"/>
                  </a:lnTo>
                  <a:lnTo>
                    <a:pt x="2090" y="196"/>
                  </a:lnTo>
                  <a:lnTo>
                    <a:pt x="2092" y="198"/>
                  </a:lnTo>
                  <a:lnTo>
                    <a:pt x="2092" y="200"/>
                  </a:lnTo>
                  <a:lnTo>
                    <a:pt x="2094" y="200"/>
                  </a:lnTo>
                  <a:lnTo>
                    <a:pt x="2094" y="202"/>
                  </a:lnTo>
                  <a:lnTo>
                    <a:pt x="2096" y="202"/>
                  </a:lnTo>
                  <a:lnTo>
                    <a:pt x="2096" y="204"/>
                  </a:lnTo>
                  <a:lnTo>
                    <a:pt x="2098" y="204"/>
                  </a:lnTo>
                  <a:lnTo>
                    <a:pt x="2098" y="206"/>
                  </a:lnTo>
                  <a:lnTo>
                    <a:pt x="2100" y="206"/>
                  </a:lnTo>
                  <a:lnTo>
                    <a:pt x="2102" y="206"/>
                  </a:lnTo>
                  <a:lnTo>
                    <a:pt x="2104" y="206"/>
                  </a:lnTo>
                  <a:lnTo>
                    <a:pt x="2106" y="208"/>
                  </a:lnTo>
                  <a:lnTo>
                    <a:pt x="2108" y="208"/>
                  </a:lnTo>
                  <a:lnTo>
                    <a:pt x="2110" y="208"/>
                  </a:lnTo>
                  <a:lnTo>
                    <a:pt x="2112" y="208"/>
                  </a:lnTo>
                  <a:lnTo>
                    <a:pt x="2112" y="206"/>
                  </a:lnTo>
                  <a:lnTo>
                    <a:pt x="2114" y="208"/>
                  </a:lnTo>
                  <a:lnTo>
                    <a:pt x="2116" y="208"/>
                  </a:lnTo>
                  <a:lnTo>
                    <a:pt x="2118" y="208"/>
                  </a:lnTo>
                  <a:lnTo>
                    <a:pt x="2120" y="210"/>
                  </a:lnTo>
                  <a:lnTo>
                    <a:pt x="2124" y="210"/>
                  </a:lnTo>
                  <a:lnTo>
                    <a:pt x="2126" y="208"/>
                  </a:lnTo>
                  <a:lnTo>
                    <a:pt x="2128" y="208"/>
                  </a:lnTo>
                  <a:lnTo>
                    <a:pt x="2130" y="210"/>
                  </a:lnTo>
                  <a:lnTo>
                    <a:pt x="2132" y="210"/>
                  </a:lnTo>
                  <a:lnTo>
                    <a:pt x="2132" y="212"/>
                  </a:lnTo>
                  <a:lnTo>
                    <a:pt x="2132" y="214"/>
                  </a:lnTo>
                  <a:lnTo>
                    <a:pt x="2134" y="214"/>
                  </a:lnTo>
                  <a:lnTo>
                    <a:pt x="2134" y="216"/>
                  </a:lnTo>
                  <a:lnTo>
                    <a:pt x="2134" y="218"/>
                  </a:lnTo>
                  <a:lnTo>
                    <a:pt x="2134" y="220"/>
                  </a:lnTo>
                  <a:lnTo>
                    <a:pt x="2136" y="220"/>
                  </a:lnTo>
                  <a:lnTo>
                    <a:pt x="2138" y="220"/>
                  </a:lnTo>
                  <a:lnTo>
                    <a:pt x="2138" y="222"/>
                  </a:lnTo>
                  <a:lnTo>
                    <a:pt x="2136" y="222"/>
                  </a:lnTo>
                  <a:lnTo>
                    <a:pt x="2136" y="224"/>
                  </a:lnTo>
                  <a:lnTo>
                    <a:pt x="2134" y="224"/>
                  </a:lnTo>
                  <a:lnTo>
                    <a:pt x="2132" y="226"/>
                  </a:lnTo>
                  <a:lnTo>
                    <a:pt x="2130" y="226"/>
                  </a:lnTo>
                  <a:lnTo>
                    <a:pt x="2128" y="226"/>
                  </a:lnTo>
                  <a:lnTo>
                    <a:pt x="2126" y="226"/>
                  </a:lnTo>
                  <a:lnTo>
                    <a:pt x="2126" y="228"/>
                  </a:lnTo>
                  <a:lnTo>
                    <a:pt x="2126" y="228"/>
                  </a:lnTo>
                  <a:lnTo>
                    <a:pt x="2124" y="230"/>
                  </a:lnTo>
                  <a:lnTo>
                    <a:pt x="2124" y="234"/>
                  </a:lnTo>
                  <a:lnTo>
                    <a:pt x="2124" y="236"/>
                  </a:lnTo>
                  <a:lnTo>
                    <a:pt x="2122" y="236"/>
                  </a:lnTo>
                  <a:lnTo>
                    <a:pt x="2122" y="238"/>
                  </a:lnTo>
                  <a:lnTo>
                    <a:pt x="2120" y="241"/>
                  </a:lnTo>
                  <a:lnTo>
                    <a:pt x="2120" y="243"/>
                  </a:lnTo>
                  <a:lnTo>
                    <a:pt x="2120" y="245"/>
                  </a:lnTo>
                  <a:lnTo>
                    <a:pt x="2118" y="245"/>
                  </a:lnTo>
                  <a:lnTo>
                    <a:pt x="2118" y="247"/>
                  </a:lnTo>
                  <a:lnTo>
                    <a:pt x="2118" y="245"/>
                  </a:lnTo>
                  <a:lnTo>
                    <a:pt x="2116" y="245"/>
                  </a:lnTo>
                  <a:lnTo>
                    <a:pt x="2114" y="245"/>
                  </a:lnTo>
                  <a:lnTo>
                    <a:pt x="2112" y="245"/>
                  </a:lnTo>
                  <a:lnTo>
                    <a:pt x="2112" y="243"/>
                  </a:lnTo>
                  <a:lnTo>
                    <a:pt x="2110" y="243"/>
                  </a:lnTo>
                  <a:lnTo>
                    <a:pt x="2108" y="243"/>
                  </a:lnTo>
                  <a:lnTo>
                    <a:pt x="2106" y="243"/>
                  </a:lnTo>
                  <a:lnTo>
                    <a:pt x="2104" y="243"/>
                  </a:lnTo>
                  <a:lnTo>
                    <a:pt x="2102" y="245"/>
                  </a:lnTo>
                  <a:lnTo>
                    <a:pt x="2100" y="245"/>
                  </a:lnTo>
                  <a:lnTo>
                    <a:pt x="2098" y="247"/>
                  </a:lnTo>
                  <a:lnTo>
                    <a:pt x="2098" y="247"/>
                  </a:lnTo>
                  <a:lnTo>
                    <a:pt x="2098" y="249"/>
                  </a:lnTo>
                  <a:lnTo>
                    <a:pt x="2096" y="251"/>
                  </a:lnTo>
                  <a:lnTo>
                    <a:pt x="2094" y="253"/>
                  </a:lnTo>
                  <a:lnTo>
                    <a:pt x="2092" y="253"/>
                  </a:lnTo>
                  <a:lnTo>
                    <a:pt x="2092" y="255"/>
                  </a:lnTo>
                  <a:lnTo>
                    <a:pt x="2092" y="257"/>
                  </a:lnTo>
                  <a:lnTo>
                    <a:pt x="2090" y="257"/>
                  </a:lnTo>
                  <a:lnTo>
                    <a:pt x="2088" y="259"/>
                  </a:lnTo>
                  <a:lnTo>
                    <a:pt x="2086" y="261"/>
                  </a:lnTo>
                  <a:lnTo>
                    <a:pt x="2084" y="263"/>
                  </a:lnTo>
                  <a:lnTo>
                    <a:pt x="2082" y="263"/>
                  </a:lnTo>
                  <a:lnTo>
                    <a:pt x="2082" y="265"/>
                  </a:lnTo>
                  <a:lnTo>
                    <a:pt x="2080" y="265"/>
                  </a:lnTo>
                  <a:lnTo>
                    <a:pt x="2078" y="267"/>
                  </a:lnTo>
                  <a:lnTo>
                    <a:pt x="2076" y="267"/>
                  </a:lnTo>
                  <a:lnTo>
                    <a:pt x="2074" y="269"/>
                  </a:lnTo>
                  <a:lnTo>
                    <a:pt x="2074" y="271"/>
                  </a:lnTo>
                  <a:lnTo>
                    <a:pt x="2072" y="271"/>
                  </a:lnTo>
                  <a:lnTo>
                    <a:pt x="2072" y="273"/>
                  </a:lnTo>
                  <a:lnTo>
                    <a:pt x="2072" y="275"/>
                  </a:lnTo>
                  <a:lnTo>
                    <a:pt x="2072" y="277"/>
                  </a:lnTo>
                  <a:lnTo>
                    <a:pt x="2070" y="277"/>
                  </a:lnTo>
                  <a:lnTo>
                    <a:pt x="2070" y="277"/>
                  </a:lnTo>
                  <a:lnTo>
                    <a:pt x="2068" y="277"/>
                  </a:lnTo>
                  <a:lnTo>
                    <a:pt x="2066" y="277"/>
                  </a:lnTo>
                  <a:lnTo>
                    <a:pt x="2064" y="277"/>
                  </a:lnTo>
                  <a:lnTo>
                    <a:pt x="2062" y="279"/>
                  </a:lnTo>
                  <a:lnTo>
                    <a:pt x="2060" y="281"/>
                  </a:lnTo>
                  <a:lnTo>
                    <a:pt x="2058" y="281"/>
                  </a:lnTo>
                  <a:lnTo>
                    <a:pt x="2056" y="283"/>
                  </a:lnTo>
                  <a:lnTo>
                    <a:pt x="2054" y="283"/>
                  </a:lnTo>
                  <a:lnTo>
                    <a:pt x="2052" y="283"/>
                  </a:lnTo>
                  <a:lnTo>
                    <a:pt x="2052" y="281"/>
                  </a:lnTo>
                  <a:lnTo>
                    <a:pt x="2052" y="279"/>
                  </a:lnTo>
                  <a:lnTo>
                    <a:pt x="2054" y="279"/>
                  </a:lnTo>
                  <a:lnTo>
                    <a:pt x="2054" y="277"/>
                  </a:lnTo>
                  <a:lnTo>
                    <a:pt x="2054" y="277"/>
                  </a:lnTo>
                  <a:lnTo>
                    <a:pt x="2052" y="277"/>
                  </a:lnTo>
                  <a:lnTo>
                    <a:pt x="2050" y="275"/>
                  </a:lnTo>
                  <a:lnTo>
                    <a:pt x="2050" y="275"/>
                  </a:lnTo>
                  <a:lnTo>
                    <a:pt x="2048" y="273"/>
                  </a:lnTo>
                  <a:lnTo>
                    <a:pt x="2046" y="273"/>
                  </a:lnTo>
                  <a:lnTo>
                    <a:pt x="2044" y="273"/>
                  </a:lnTo>
                  <a:lnTo>
                    <a:pt x="2042" y="273"/>
                  </a:lnTo>
                  <a:lnTo>
                    <a:pt x="2040" y="273"/>
                  </a:lnTo>
                  <a:lnTo>
                    <a:pt x="2038" y="273"/>
                  </a:lnTo>
                  <a:lnTo>
                    <a:pt x="2036" y="273"/>
                  </a:lnTo>
                  <a:lnTo>
                    <a:pt x="2034" y="275"/>
                  </a:lnTo>
                  <a:lnTo>
                    <a:pt x="2032" y="275"/>
                  </a:lnTo>
                  <a:lnTo>
                    <a:pt x="2032" y="277"/>
                  </a:lnTo>
                  <a:lnTo>
                    <a:pt x="2030" y="277"/>
                  </a:lnTo>
                  <a:lnTo>
                    <a:pt x="2028" y="277"/>
                  </a:lnTo>
                  <a:lnTo>
                    <a:pt x="2026" y="277"/>
                  </a:lnTo>
                  <a:lnTo>
                    <a:pt x="2024" y="277"/>
                  </a:lnTo>
                  <a:lnTo>
                    <a:pt x="2024" y="279"/>
                  </a:lnTo>
                  <a:lnTo>
                    <a:pt x="2022" y="279"/>
                  </a:lnTo>
                  <a:lnTo>
                    <a:pt x="2020" y="279"/>
                  </a:lnTo>
                  <a:lnTo>
                    <a:pt x="2018" y="281"/>
                  </a:lnTo>
                  <a:lnTo>
                    <a:pt x="2016" y="281"/>
                  </a:lnTo>
                  <a:lnTo>
                    <a:pt x="2014" y="281"/>
                  </a:lnTo>
                  <a:lnTo>
                    <a:pt x="2012" y="281"/>
                  </a:lnTo>
                  <a:lnTo>
                    <a:pt x="2010" y="281"/>
                  </a:lnTo>
                  <a:lnTo>
                    <a:pt x="2010" y="283"/>
                  </a:lnTo>
                  <a:lnTo>
                    <a:pt x="2008" y="285"/>
                  </a:lnTo>
                  <a:lnTo>
                    <a:pt x="2006" y="287"/>
                  </a:lnTo>
                  <a:lnTo>
                    <a:pt x="2006" y="285"/>
                  </a:lnTo>
                  <a:lnTo>
                    <a:pt x="2004" y="285"/>
                  </a:lnTo>
                  <a:lnTo>
                    <a:pt x="2002" y="285"/>
                  </a:lnTo>
                  <a:lnTo>
                    <a:pt x="2002" y="283"/>
                  </a:lnTo>
                  <a:lnTo>
                    <a:pt x="2002" y="283"/>
                  </a:lnTo>
                  <a:lnTo>
                    <a:pt x="2000" y="281"/>
                  </a:lnTo>
                  <a:lnTo>
                    <a:pt x="1998" y="281"/>
                  </a:lnTo>
                  <a:lnTo>
                    <a:pt x="1998" y="279"/>
                  </a:lnTo>
                  <a:lnTo>
                    <a:pt x="1996" y="279"/>
                  </a:lnTo>
                  <a:lnTo>
                    <a:pt x="1996" y="277"/>
                  </a:lnTo>
                  <a:lnTo>
                    <a:pt x="1994" y="277"/>
                  </a:lnTo>
                  <a:lnTo>
                    <a:pt x="1994" y="277"/>
                  </a:lnTo>
                  <a:lnTo>
                    <a:pt x="1992" y="277"/>
                  </a:lnTo>
                  <a:lnTo>
                    <a:pt x="1992" y="275"/>
                  </a:lnTo>
                  <a:lnTo>
                    <a:pt x="1990" y="275"/>
                  </a:lnTo>
                  <a:lnTo>
                    <a:pt x="1988" y="275"/>
                  </a:lnTo>
                  <a:lnTo>
                    <a:pt x="1986" y="275"/>
                  </a:lnTo>
                  <a:lnTo>
                    <a:pt x="1984" y="275"/>
                  </a:lnTo>
                  <a:lnTo>
                    <a:pt x="1982" y="275"/>
                  </a:lnTo>
                  <a:lnTo>
                    <a:pt x="1980" y="275"/>
                  </a:lnTo>
                  <a:lnTo>
                    <a:pt x="1978" y="275"/>
                  </a:lnTo>
                  <a:lnTo>
                    <a:pt x="1976" y="275"/>
                  </a:lnTo>
                  <a:lnTo>
                    <a:pt x="1974" y="275"/>
                  </a:lnTo>
                  <a:lnTo>
                    <a:pt x="1972" y="275"/>
                  </a:lnTo>
                  <a:lnTo>
                    <a:pt x="1970" y="275"/>
                  </a:lnTo>
                  <a:lnTo>
                    <a:pt x="1968" y="275"/>
                  </a:lnTo>
                  <a:lnTo>
                    <a:pt x="1966" y="275"/>
                  </a:lnTo>
                  <a:lnTo>
                    <a:pt x="1964" y="275"/>
                  </a:lnTo>
                  <a:lnTo>
                    <a:pt x="1962" y="275"/>
                  </a:lnTo>
                  <a:lnTo>
                    <a:pt x="1960" y="275"/>
                  </a:lnTo>
                  <a:lnTo>
                    <a:pt x="1958" y="275"/>
                  </a:lnTo>
                  <a:lnTo>
                    <a:pt x="1956" y="275"/>
                  </a:lnTo>
                  <a:lnTo>
                    <a:pt x="1954" y="275"/>
                  </a:lnTo>
                  <a:lnTo>
                    <a:pt x="1954" y="277"/>
                  </a:lnTo>
                  <a:lnTo>
                    <a:pt x="1954" y="277"/>
                  </a:lnTo>
                  <a:lnTo>
                    <a:pt x="1952" y="277"/>
                  </a:lnTo>
                  <a:lnTo>
                    <a:pt x="1950" y="277"/>
                  </a:lnTo>
                  <a:lnTo>
                    <a:pt x="1948" y="277"/>
                  </a:lnTo>
                  <a:lnTo>
                    <a:pt x="1946" y="277"/>
                  </a:lnTo>
                  <a:lnTo>
                    <a:pt x="1946" y="275"/>
                  </a:lnTo>
                  <a:lnTo>
                    <a:pt x="1944" y="275"/>
                  </a:lnTo>
                  <a:lnTo>
                    <a:pt x="1942" y="277"/>
                  </a:lnTo>
                  <a:lnTo>
                    <a:pt x="1940" y="277"/>
                  </a:lnTo>
                  <a:lnTo>
                    <a:pt x="1938" y="277"/>
                  </a:lnTo>
                  <a:lnTo>
                    <a:pt x="1938" y="277"/>
                  </a:lnTo>
                  <a:lnTo>
                    <a:pt x="1936" y="279"/>
                  </a:lnTo>
                  <a:lnTo>
                    <a:pt x="1934" y="281"/>
                  </a:lnTo>
                  <a:lnTo>
                    <a:pt x="1934" y="283"/>
                  </a:lnTo>
                  <a:lnTo>
                    <a:pt x="1932" y="283"/>
                  </a:lnTo>
                  <a:lnTo>
                    <a:pt x="1930" y="283"/>
                  </a:lnTo>
                  <a:lnTo>
                    <a:pt x="1928" y="283"/>
                  </a:lnTo>
                  <a:lnTo>
                    <a:pt x="1926" y="283"/>
                  </a:lnTo>
                  <a:lnTo>
                    <a:pt x="1924" y="283"/>
                  </a:lnTo>
                  <a:lnTo>
                    <a:pt x="1922" y="283"/>
                  </a:lnTo>
                  <a:lnTo>
                    <a:pt x="1920" y="283"/>
                  </a:lnTo>
                  <a:lnTo>
                    <a:pt x="1918" y="283"/>
                  </a:lnTo>
                  <a:lnTo>
                    <a:pt x="1916" y="283"/>
                  </a:lnTo>
                  <a:lnTo>
                    <a:pt x="1914" y="283"/>
                  </a:lnTo>
                  <a:lnTo>
                    <a:pt x="1912" y="283"/>
                  </a:lnTo>
                  <a:lnTo>
                    <a:pt x="1910" y="283"/>
                  </a:lnTo>
                  <a:lnTo>
                    <a:pt x="1910" y="281"/>
                  </a:lnTo>
                  <a:lnTo>
                    <a:pt x="1908" y="281"/>
                  </a:lnTo>
                  <a:lnTo>
                    <a:pt x="1906" y="281"/>
                  </a:lnTo>
                  <a:lnTo>
                    <a:pt x="1906" y="279"/>
                  </a:lnTo>
                  <a:lnTo>
                    <a:pt x="1906" y="279"/>
                  </a:lnTo>
                  <a:lnTo>
                    <a:pt x="1904" y="281"/>
                  </a:lnTo>
                  <a:lnTo>
                    <a:pt x="1902" y="281"/>
                  </a:lnTo>
                  <a:lnTo>
                    <a:pt x="1900" y="281"/>
                  </a:lnTo>
                  <a:lnTo>
                    <a:pt x="1900" y="283"/>
                  </a:lnTo>
                  <a:lnTo>
                    <a:pt x="1898" y="283"/>
                  </a:lnTo>
                  <a:lnTo>
                    <a:pt x="1898" y="285"/>
                  </a:lnTo>
                  <a:lnTo>
                    <a:pt x="1896" y="285"/>
                  </a:lnTo>
                  <a:lnTo>
                    <a:pt x="1894" y="287"/>
                  </a:lnTo>
                  <a:lnTo>
                    <a:pt x="1894" y="289"/>
                  </a:lnTo>
                  <a:lnTo>
                    <a:pt x="1892" y="291"/>
                  </a:lnTo>
                  <a:lnTo>
                    <a:pt x="1890" y="293"/>
                  </a:lnTo>
                  <a:lnTo>
                    <a:pt x="1890" y="295"/>
                  </a:lnTo>
                  <a:lnTo>
                    <a:pt x="1890" y="297"/>
                  </a:lnTo>
                  <a:lnTo>
                    <a:pt x="1888" y="301"/>
                  </a:lnTo>
                  <a:lnTo>
                    <a:pt x="1886" y="303"/>
                  </a:lnTo>
                  <a:lnTo>
                    <a:pt x="1886" y="305"/>
                  </a:lnTo>
                  <a:lnTo>
                    <a:pt x="1884" y="307"/>
                  </a:lnTo>
                  <a:lnTo>
                    <a:pt x="1884" y="309"/>
                  </a:lnTo>
                  <a:lnTo>
                    <a:pt x="1882" y="309"/>
                  </a:lnTo>
                  <a:lnTo>
                    <a:pt x="1882" y="311"/>
                  </a:lnTo>
                  <a:lnTo>
                    <a:pt x="1882" y="313"/>
                  </a:lnTo>
                  <a:lnTo>
                    <a:pt x="1880" y="315"/>
                  </a:lnTo>
                  <a:lnTo>
                    <a:pt x="1880" y="317"/>
                  </a:lnTo>
                  <a:lnTo>
                    <a:pt x="1878" y="317"/>
                  </a:lnTo>
                  <a:lnTo>
                    <a:pt x="1878" y="319"/>
                  </a:lnTo>
                  <a:lnTo>
                    <a:pt x="1876" y="321"/>
                  </a:lnTo>
                  <a:lnTo>
                    <a:pt x="1874" y="323"/>
                  </a:lnTo>
                  <a:lnTo>
                    <a:pt x="1872" y="325"/>
                  </a:lnTo>
                  <a:lnTo>
                    <a:pt x="1872" y="325"/>
                  </a:lnTo>
                  <a:lnTo>
                    <a:pt x="1870" y="325"/>
                  </a:lnTo>
                  <a:lnTo>
                    <a:pt x="1868" y="327"/>
                  </a:lnTo>
                  <a:lnTo>
                    <a:pt x="1866" y="329"/>
                  </a:lnTo>
                  <a:lnTo>
                    <a:pt x="1864" y="331"/>
                  </a:lnTo>
                  <a:lnTo>
                    <a:pt x="1862" y="333"/>
                  </a:lnTo>
                  <a:lnTo>
                    <a:pt x="1862" y="335"/>
                  </a:lnTo>
                  <a:lnTo>
                    <a:pt x="1860" y="337"/>
                  </a:lnTo>
                  <a:lnTo>
                    <a:pt x="1860" y="339"/>
                  </a:lnTo>
                  <a:lnTo>
                    <a:pt x="1860" y="341"/>
                  </a:lnTo>
                  <a:lnTo>
                    <a:pt x="1860" y="343"/>
                  </a:lnTo>
                  <a:lnTo>
                    <a:pt x="1860" y="345"/>
                  </a:lnTo>
                  <a:lnTo>
                    <a:pt x="1858" y="347"/>
                  </a:lnTo>
                  <a:lnTo>
                    <a:pt x="1858" y="349"/>
                  </a:lnTo>
                  <a:lnTo>
                    <a:pt x="1858" y="351"/>
                  </a:lnTo>
                  <a:lnTo>
                    <a:pt x="1858" y="351"/>
                  </a:lnTo>
                  <a:lnTo>
                    <a:pt x="1858" y="353"/>
                  </a:lnTo>
                  <a:lnTo>
                    <a:pt x="1856" y="355"/>
                  </a:lnTo>
                  <a:lnTo>
                    <a:pt x="1856" y="357"/>
                  </a:lnTo>
                  <a:lnTo>
                    <a:pt x="1856" y="359"/>
                  </a:lnTo>
                  <a:lnTo>
                    <a:pt x="1856" y="361"/>
                  </a:lnTo>
                  <a:lnTo>
                    <a:pt x="1856" y="363"/>
                  </a:lnTo>
                  <a:lnTo>
                    <a:pt x="1854" y="363"/>
                  </a:lnTo>
                  <a:lnTo>
                    <a:pt x="1852" y="361"/>
                  </a:lnTo>
                  <a:lnTo>
                    <a:pt x="1852" y="359"/>
                  </a:lnTo>
                  <a:lnTo>
                    <a:pt x="1850" y="357"/>
                  </a:lnTo>
                  <a:lnTo>
                    <a:pt x="1848" y="355"/>
                  </a:lnTo>
                  <a:lnTo>
                    <a:pt x="1848" y="353"/>
                  </a:lnTo>
                  <a:lnTo>
                    <a:pt x="1846" y="353"/>
                  </a:lnTo>
                  <a:lnTo>
                    <a:pt x="1846" y="351"/>
                  </a:lnTo>
                  <a:lnTo>
                    <a:pt x="1844" y="351"/>
                  </a:lnTo>
                  <a:lnTo>
                    <a:pt x="1842" y="351"/>
                  </a:lnTo>
                  <a:lnTo>
                    <a:pt x="1842" y="349"/>
                  </a:lnTo>
                  <a:lnTo>
                    <a:pt x="1840" y="349"/>
                  </a:lnTo>
                  <a:lnTo>
                    <a:pt x="1838" y="349"/>
                  </a:lnTo>
                  <a:lnTo>
                    <a:pt x="1836" y="349"/>
                  </a:lnTo>
                  <a:lnTo>
                    <a:pt x="1834" y="349"/>
                  </a:lnTo>
                  <a:lnTo>
                    <a:pt x="1832" y="349"/>
                  </a:lnTo>
                  <a:lnTo>
                    <a:pt x="1830" y="349"/>
                  </a:lnTo>
                  <a:lnTo>
                    <a:pt x="1828" y="349"/>
                  </a:lnTo>
                  <a:lnTo>
                    <a:pt x="1826" y="349"/>
                  </a:lnTo>
                  <a:lnTo>
                    <a:pt x="1824" y="349"/>
                  </a:lnTo>
                  <a:lnTo>
                    <a:pt x="1824" y="351"/>
                  </a:lnTo>
                  <a:lnTo>
                    <a:pt x="1822" y="351"/>
                  </a:lnTo>
                  <a:lnTo>
                    <a:pt x="1820" y="351"/>
                  </a:lnTo>
                  <a:lnTo>
                    <a:pt x="1818" y="353"/>
                  </a:lnTo>
                  <a:lnTo>
                    <a:pt x="1816" y="353"/>
                  </a:lnTo>
                  <a:lnTo>
                    <a:pt x="1816" y="351"/>
                  </a:lnTo>
                  <a:lnTo>
                    <a:pt x="1814" y="351"/>
                  </a:lnTo>
                  <a:lnTo>
                    <a:pt x="1812" y="351"/>
                  </a:lnTo>
                  <a:lnTo>
                    <a:pt x="1810" y="351"/>
                  </a:lnTo>
                  <a:lnTo>
                    <a:pt x="1808" y="351"/>
                  </a:lnTo>
                  <a:lnTo>
                    <a:pt x="1808" y="351"/>
                  </a:lnTo>
                  <a:lnTo>
                    <a:pt x="1806" y="353"/>
                  </a:lnTo>
                  <a:lnTo>
                    <a:pt x="1804" y="353"/>
                  </a:lnTo>
                  <a:lnTo>
                    <a:pt x="1802" y="355"/>
                  </a:lnTo>
                  <a:lnTo>
                    <a:pt x="1800" y="355"/>
                  </a:lnTo>
                  <a:lnTo>
                    <a:pt x="1798" y="357"/>
                  </a:lnTo>
                  <a:lnTo>
                    <a:pt x="1796" y="357"/>
                  </a:lnTo>
                  <a:lnTo>
                    <a:pt x="1796" y="359"/>
                  </a:lnTo>
                  <a:lnTo>
                    <a:pt x="1792" y="361"/>
                  </a:lnTo>
                  <a:lnTo>
                    <a:pt x="1792" y="363"/>
                  </a:lnTo>
                  <a:lnTo>
                    <a:pt x="1790" y="363"/>
                  </a:lnTo>
                  <a:lnTo>
                    <a:pt x="1790" y="365"/>
                  </a:lnTo>
                  <a:lnTo>
                    <a:pt x="1788" y="365"/>
                  </a:lnTo>
                  <a:lnTo>
                    <a:pt x="1788" y="367"/>
                  </a:lnTo>
                  <a:lnTo>
                    <a:pt x="1786" y="367"/>
                  </a:lnTo>
                  <a:lnTo>
                    <a:pt x="1786" y="369"/>
                  </a:lnTo>
                  <a:lnTo>
                    <a:pt x="1786" y="371"/>
                  </a:lnTo>
                  <a:lnTo>
                    <a:pt x="1786" y="373"/>
                  </a:lnTo>
                  <a:lnTo>
                    <a:pt x="1784" y="373"/>
                  </a:lnTo>
                  <a:lnTo>
                    <a:pt x="1782" y="373"/>
                  </a:lnTo>
                  <a:lnTo>
                    <a:pt x="1780" y="373"/>
                  </a:lnTo>
                  <a:lnTo>
                    <a:pt x="1778" y="373"/>
                  </a:lnTo>
                  <a:lnTo>
                    <a:pt x="1776" y="373"/>
                  </a:lnTo>
                  <a:lnTo>
                    <a:pt x="1774" y="373"/>
                  </a:lnTo>
                  <a:lnTo>
                    <a:pt x="1774" y="373"/>
                  </a:lnTo>
                  <a:lnTo>
                    <a:pt x="1772" y="373"/>
                  </a:lnTo>
                  <a:lnTo>
                    <a:pt x="1768" y="373"/>
                  </a:lnTo>
                  <a:lnTo>
                    <a:pt x="1766" y="375"/>
                  </a:lnTo>
                  <a:lnTo>
                    <a:pt x="1764" y="373"/>
                  </a:lnTo>
                  <a:lnTo>
                    <a:pt x="1762" y="373"/>
                  </a:lnTo>
                  <a:lnTo>
                    <a:pt x="1759" y="373"/>
                  </a:lnTo>
                  <a:lnTo>
                    <a:pt x="1759" y="373"/>
                  </a:lnTo>
                  <a:lnTo>
                    <a:pt x="1757" y="373"/>
                  </a:lnTo>
                  <a:lnTo>
                    <a:pt x="1755" y="373"/>
                  </a:lnTo>
                  <a:lnTo>
                    <a:pt x="1753" y="373"/>
                  </a:lnTo>
                  <a:lnTo>
                    <a:pt x="1751" y="373"/>
                  </a:lnTo>
                  <a:lnTo>
                    <a:pt x="1749" y="375"/>
                  </a:lnTo>
                  <a:lnTo>
                    <a:pt x="1747" y="377"/>
                  </a:lnTo>
                  <a:lnTo>
                    <a:pt x="1747" y="379"/>
                  </a:lnTo>
                  <a:lnTo>
                    <a:pt x="1745" y="379"/>
                  </a:lnTo>
                  <a:lnTo>
                    <a:pt x="1745" y="381"/>
                  </a:lnTo>
                  <a:lnTo>
                    <a:pt x="1745" y="383"/>
                  </a:lnTo>
                  <a:lnTo>
                    <a:pt x="1743" y="385"/>
                  </a:lnTo>
                  <a:lnTo>
                    <a:pt x="1741" y="385"/>
                  </a:lnTo>
                  <a:lnTo>
                    <a:pt x="1739" y="385"/>
                  </a:lnTo>
                  <a:lnTo>
                    <a:pt x="1737" y="383"/>
                  </a:lnTo>
                  <a:lnTo>
                    <a:pt x="1735" y="383"/>
                  </a:lnTo>
                  <a:lnTo>
                    <a:pt x="1733" y="383"/>
                  </a:lnTo>
                  <a:lnTo>
                    <a:pt x="1731" y="385"/>
                  </a:lnTo>
                  <a:lnTo>
                    <a:pt x="1729" y="385"/>
                  </a:lnTo>
                  <a:lnTo>
                    <a:pt x="1727" y="387"/>
                  </a:lnTo>
                  <a:lnTo>
                    <a:pt x="1725" y="387"/>
                  </a:lnTo>
                  <a:lnTo>
                    <a:pt x="1723" y="387"/>
                  </a:lnTo>
                  <a:lnTo>
                    <a:pt x="1723" y="389"/>
                  </a:lnTo>
                  <a:lnTo>
                    <a:pt x="1721" y="389"/>
                  </a:lnTo>
                  <a:lnTo>
                    <a:pt x="1719" y="391"/>
                  </a:lnTo>
                  <a:lnTo>
                    <a:pt x="1717" y="393"/>
                  </a:lnTo>
                  <a:lnTo>
                    <a:pt x="1715" y="395"/>
                  </a:lnTo>
                  <a:lnTo>
                    <a:pt x="1713" y="397"/>
                  </a:lnTo>
                  <a:lnTo>
                    <a:pt x="1711" y="399"/>
                  </a:lnTo>
                  <a:lnTo>
                    <a:pt x="1711" y="401"/>
                  </a:lnTo>
                  <a:lnTo>
                    <a:pt x="1711" y="403"/>
                  </a:lnTo>
                  <a:lnTo>
                    <a:pt x="1709" y="405"/>
                  </a:lnTo>
                  <a:lnTo>
                    <a:pt x="1709" y="407"/>
                  </a:lnTo>
                  <a:lnTo>
                    <a:pt x="1707" y="409"/>
                  </a:lnTo>
                  <a:lnTo>
                    <a:pt x="1707" y="411"/>
                  </a:lnTo>
                  <a:lnTo>
                    <a:pt x="1705" y="411"/>
                  </a:lnTo>
                  <a:lnTo>
                    <a:pt x="1705" y="413"/>
                  </a:lnTo>
                  <a:lnTo>
                    <a:pt x="1703" y="415"/>
                  </a:lnTo>
                  <a:lnTo>
                    <a:pt x="1703" y="417"/>
                  </a:lnTo>
                  <a:lnTo>
                    <a:pt x="1701" y="419"/>
                  </a:lnTo>
                  <a:lnTo>
                    <a:pt x="1699" y="421"/>
                  </a:lnTo>
                  <a:lnTo>
                    <a:pt x="1697" y="421"/>
                  </a:lnTo>
                  <a:lnTo>
                    <a:pt x="1695" y="421"/>
                  </a:lnTo>
                  <a:lnTo>
                    <a:pt x="1693" y="423"/>
                  </a:lnTo>
                  <a:lnTo>
                    <a:pt x="1691" y="423"/>
                  </a:lnTo>
                  <a:lnTo>
                    <a:pt x="1689" y="425"/>
                  </a:lnTo>
                  <a:lnTo>
                    <a:pt x="1687" y="425"/>
                  </a:lnTo>
                  <a:lnTo>
                    <a:pt x="1685" y="425"/>
                  </a:lnTo>
                  <a:lnTo>
                    <a:pt x="1683" y="427"/>
                  </a:lnTo>
                  <a:lnTo>
                    <a:pt x="1681" y="429"/>
                  </a:lnTo>
                  <a:lnTo>
                    <a:pt x="1679" y="429"/>
                  </a:lnTo>
                  <a:lnTo>
                    <a:pt x="1677" y="429"/>
                  </a:lnTo>
                  <a:lnTo>
                    <a:pt x="1675" y="431"/>
                  </a:lnTo>
                  <a:lnTo>
                    <a:pt x="1673" y="431"/>
                  </a:lnTo>
                  <a:lnTo>
                    <a:pt x="1671" y="431"/>
                  </a:lnTo>
                  <a:lnTo>
                    <a:pt x="1669" y="431"/>
                  </a:lnTo>
                  <a:lnTo>
                    <a:pt x="1669" y="433"/>
                  </a:lnTo>
                  <a:lnTo>
                    <a:pt x="1667" y="433"/>
                  </a:lnTo>
                  <a:lnTo>
                    <a:pt x="1665" y="433"/>
                  </a:lnTo>
                  <a:lnTo>
                    <a:pt x="1663" y="433"/>
                  </a:lnTo>
                  <a:lnTo>
                    <a:pt x="1663" y="431"/>
                  </a:lnTo>
                  <a:lnTo>
                    <a:pt x="1661" y="431"/>
                  </a:lnTo>
                  <a:lnTo>
                    <a:pt x="1659" y="431"/>
                  </a:lnTo>
                  <a:lnTo>
                    <a:pt x="1657" y="429"/>
                  </a:lnTo>
                  <a:lnTo>
                    <a:pt x="1655" y="429"/>
                  </a:lnTo>
                  <a:lnTo>
                    <a:pt x="1655" y="427"/>
                  </a:lnTo>
                  <a:lnTo>
                    <a:pt x="1653" y="425"/>
                  </a:lnTo>
                  <a:lnTo>
                    <a:pt x="1651" y="425"/>
                  </a:lnTo>
                  <a:lnTo>
                    <a:pt x="1649" y="423"/>
                  </a:lnTo>
                  <a:lnTo>
                    <a:pt x="1647" y="423"/>
                  </a:lnTo>
                  <a:lnTo>
                    <a:pt x="1645" y="423"/>
                  </a:lnTo>
                  <a:lnTo>
                    <a:pt x="1643" y="423"/>
                  </a:lnTo>
                  <a:lnTo>
                    <a:pt x="1641" y="423"/>
                  </a:lnTo>
                  <a:lnTo>
                    <a:pt x="1637" y="423"/>
                  </a:lnTo>
                  <a:lnTo>
                    <a:pt x="1637" y="421"/>
                  </a:lnTo>
                  <a:lnTo>
                    <a:pt x="1635" y="421"/>
                  </a:lnTo>
                  <a:lnTo>
                    <a:pt x="1633" y="421"/>
                  </a:lnTo>
                  <a:lnTo>
                    <a:pt x="1631" y="421"/>
                  </a:lnTo>
                  <a:lnTo>
                    <a:pt x="1629" y="421"/>
                  </a:lnTo>
                  <a:lnTo>
                    <a:pt x="1627" y="421"/>
                  </a:lnTo>
                  <a:lnTo>
                    <a:pt x="1625" y="421"/>
                  </a:lnTo>
                  <a:lnTo>
                    <a:pt x="1623" y="421"/>
                  </a:lnTo>
                  <a:lnTo>
                    <a:pt x="1621" y="421"/>
                  </a:lnTo>
                  <a:lnTo>
                    <a:pt x="1619" y="421"/>
                  </a:lnTo>
                  <a:lnTo>
                    <a:pt x="1617" y="421"/>
                  </a:lnTo>
                  <a:lnTo>
                    <a:pt x="1615" y="421"/>
                  </a:lnTo>
                  <a:lnTo>
                    <a:pt x="1615" y="421"/>
                  </a:lnTo>
                  <a:lnTo>
                    <a:pt x="1613" y="421"/>
                  </a:lnTo>
                  <a:lnTo>
                    <a:pt x="1611" y="421"/>
                  </a:lnTo>
                  <a:lnTo>
                    <a:pt x="1609" y="421"/>
                  </a:lnTo>
                  <a:lnTo>
                    <a:pt x="1607" y="421"/>
                  </a:lnTo>
                  <a:lnTo>
                    <a:pt x="1605" y="421"/>
                  </a:lnTo>
                  <a:lnTo>
                    <a:pt x="1603" y="421"/>
                  </a:lnTo>
                  <a:lnTo>
                    <a:pt x="1601" y="421"/>
                  </a:lnTo>
                  <a:lnTo>
                    <a:pt x="1599" y="421"/>
                  </a:lnTo>
                  <a:lnTo>
                    <a:pt x="1599" y="421"/>
                  </a:lnTo>
                  <a:lnTo>
                    <a:pt x="1597" y="421"/>
                  </a:lnTo>
                  <a:lnTo>
                    <a:pt x="1595" y="421"/>
                  </a:lnTo>
                  <a:lnTo>
                    <a:pt x="1593" y="421"/>
                  </a:lnTo>
                  <a:lnTo>
                    <a:pt x="1591" y="421"/>
                  </a:lnTo>
                  <a:lnTo>
                    <a:pt x="1589" y="423"/>
                  </a:lnTo>
                  <a:lnTo>
                    <a:pt x="1587" y="423"/>
                  </a:lnTo>
                  <a:lnTo>
                    <a:pt x="1585" y="423"/>
                  </a:lnTo>
                  <a:lnTo>
                    <a:pt x="1583" y="425"/>
                  </a:lnTo>
                  <a:lnTo>
                    <a:pt x="1581" y="425"/>
                  </a:lnTo>
                  <a:lnTo>
                    <a:pt x="1579" y="425"/>
                  </a:lnTo>
                  <a:lnTo>
                    <a:pt x="1579" y="427"/>
                  </a:lnTo>
                  <a:lnTo>
                    <a:pt x="1577" y="427"/>
                  </a:lnTo>
                  <a:lnTo>
                    <a:pt x="1575" y="427"/>
                  </a:lnTo>
                  <a:lnTo>
                    <a:pt x="1573" y="429"/>
                  </a:lnTo>
                  <a:lnTo>
                    <a:pt x="1571" y="429"/>
                  </a:lnTo>
                  <a:lnTo>
                    <a:pt x="1569" y="429"/>
                  </a:lnTo>
                  <a:lnTo>
                    <a:pt x="1569" y="431"/>
                  </a:lnTo>
                  <a:lnTo>
                    <a:pt x="1567" y="431"/>
                  </a:lnTo>
                  <a:lnTo>
                    <a:pt x="1565" y="433"/>
                  </a:lnTo>
                  <a:lnTo>
                    <a:pt x="1563" y="433"/>
                  </a:lnTo>
                  <a:lnTo>
                    <a:pt x="1561" y="433"/>
                  </a:lnTo>
                  <a:lnTo>
                    <a:pt x="1559" y="433"/>
                  </a:lnTo>
                  <a:lnTo>
                    <a:pt x="1557" y="433"/>
                  </a:lnTo>
                  <a:lnTo>
                    <a:pt x="1555" y="433"/>
                  </a:lnTo>
                  <a:lnTo>
                    <a:pt x="1555" y="435"/>
                  </a:lnTo>
                  <a:lnTo>
                    <a:pt x="1553" y="435"/>
                  </a:lnTo>
                  <a:lnTo>
                    <a:pt x="1551" y="435"/>
                  </a:lnTo>
                  <a:lnTo>
                    <a:pt x="1551" y="437"/>
                  </a:lnTo>
                  <a:lnTo>
                    <a:pt x="1549" y="437"/>
                  </a:lnTo>
                  <a:lnTo>
                    <a:pt x="1547" y="437"/>
                  </a:lnTo>
                  <a:lnTo>
                    <a:pt x="1547" y="439"/>
                  </a:lnTo>
                  <a:lnTo>
                    <a:pt x="1545" y="439"/>
                  </a:lnTo>
                  <a:lnTo>
                    <a:pt x="1543" y="439"/>
                  </a:lnTo>
                  <a:lnTo>
                    <a:pt x="1541" y="441"/>
                  </a:lnTo>
                  <a:lnTo>
                    <a:pt x="1539" y="441"/>
                  </a:lnTo>
                  <a:lnTo>
                    <a:pt x="1537" y="443"/>
                  </a:lnTo>
                  <a:lnTo>
                    <a:pt x="1535" y="443"/>
                  </a:lnTo>
                  <a:lnTo>
                    <a:pt x="1533" y="445"/>
                  </a:lnTo>
                  <a:lnTo>
                    <a:pt x="1531" y="445"/>
                  </a:lnTo>
                  <a:lnTo>
                    <a:pt x="1529" y="447"/>
                  </a:lnTo>
                  <a:lnTo>
                    <a:pt x="1527" y="447"/>
                  </a:lnTo>
                  <a:lnTo>
                    <a:pt x="1525" y="449"/>
                  </a:lnTo>
                  <a:lnTo>
                    <a:pt x="1523" y="449"/>
                  </a:lnTo>
                  <a:lnTo>
                    <a:pt x="1521" y="451"/>
                  </a:lnTo>
                  <a:lnTo>
                    <a:pt x="1521" y="453"/>
                  </a:lnTo>
                  <a:lnTo>
                    <a:pt x="1519" y="453"/>
                  </a:lnTo>
                  <a:lnTo>
                    <a:pt x="1519" y="455"/>
                  </a:lnTo>
                  <a:lnTo>
                    <a:pt x="1519" y="457"/>
                  </a:lnTo>
                  <a:lnTo>
                    <a:pt x="1517" y="457"/>
                  </a:lnTo>
                  <a:lnTo>
                    <a:pt x="1517" y="459"/>
                  </a:lnTo>
                  <a:lnTo>
                    <a:pt x="1517" y="461"/>
                  </a:lnTo>
                  <a:lnTo>
                    <a:pt x="1515" y="461"/>
                  </a:lnTo>
                  <a:lnTo>
                    <a:pt x="1515" y="463"/>
                  </a:lnTo>
                  <a:lnTo>
                    <a:pt x="1513" y="465"/>
                  </a:lnTo>
                  <a:lnTo>
                    <a:pt x="1513" y="467"/>
                  </a:lnTo>
                  <a:lnTo>
                    <a:pt x="1513" y="469"/>
                  </a:lnTo>
                  <a:lnTo>
                    <a:pt x="1511" y="469"/>
                  </a:lnTo>
                  <a:lnTo>
                    <a:pt x="1511" y="471"/>
                  </a:lnTo>
                  <a:lnTo>
                    <a:pt x="1511" y="473"/>
                  </a:lnTo>
                  <a:lnTo>
                    <a:pt x="1511" y="475"/>
                  </a:lnTo>
                  <a:lnTo>
                    <a:pt x="1511" y="477"/>
                  </a:lnTo>
                  <a:lnTo>
                    <a:pt x="1511" y="479"/>
                  </a:lnTo>
                  <a:lnTo>
                    <a:pt x="1511" y="481"/>
                  </a:lnTo>
                  <a:lnTo>
                    <a:pt x="1511" y="483"/>
                  </a:lnTo>
                  <a:lnTo>
                    <a:pt x="1509" y="483"/>
                  </a:lnTo>
                  <a:lnTo>
                    <a:pt x="1507" y="483"/>
                  </a:lnTo>
                  <a:lnTo>
                    <a:pt x="1505" y="483"/>
                  </a:lnTo>
                  <a:lnTo>
                    <a:pt x="1503" y="483"/>
                  </a:lnTo>
                  <a:lnTo>
                    <a:pt x="1503" y="485"/>
                  </a:lnTo>
                  <a:lnTo>
                    <a:pt x="1501" y="485"/>
                  </a:lnTo>
                  <a:lnTo>
                    <a:pt x="1501" y="483"/>
                  </a:lnTo>
                  <a:lnTo>
                    <a:pt x="1499" y="485"/>
                  </a:lnTo>
                  <a:lnTo>
                    <a:pt x="1497" y="485"/>
                  </a:lnTo>
                  <a:lnTo>
                    <a:pt x="1495" y="485"/>
                  </a:lnTo>
                  <a:lnTo>
                    <a:pt x="1493" y="485"/>
                  </a:lnTo>
                  <a:lnTo>
                    <a:pt x="1491" y="485"/>
                  </a:lnTo>
                  <a:lnTo>
                    <a:pt x="1489" y="485"/>
                  </a:lnTo>
                  <a:lnTo>
                    <a:pt x="1487" y="487"/>
                  </a:lnTo>
                  <a:lnTo>
                    <a:pt x="1485" y="487"/>
                  </a:lnTo>
                  <a:lnTo>
                    <a:pt x="1483" y="487"/>
                  </a:lnTo>
                  <a:lnTo>
                    <a:pt x="1481" y="487"/>
                  </a:lnTo>
                  <a:lnTo>
                    <a:pt x="1479" y="485"/>
                  </a:lnTo>
                  <a:lnTo>
                    <a:pt x="1479" y="483"/>
                  </a:lnTo>
                  <a:lnTo>
                    <a:pt x="1477" y="481"/>
                  </a:lnTo>
                  <a:lnTo>
                    <a:pt x="1475" y="479"/>
                  </a:lnTo>
                  <a:lnTo>
                    <a:pt x="1473" y="479"/>
                  </a:lnTo>
                  <a:lnTo>
                    <a:pt x="1471" y="479"/>
                  </a:lnTo>
                  <a:lnTo>
                    <a:pt x="1471" y="479"/>
                  </a:lnTo>
                  <a:lnTo>
                    <a:pt x="1469" y="479"/>
                  </a:lnTo>
                  <a:lnTo>
                    <a:pt x="1467" y="479"/>
                  </a:lnTo>
                  <a:lnTo>
                    <a:pt x="1465" y="479"/>
                  </a:lnTo>
                  <a:lnTo>
                    <a:pt x="1463" y="481"/>
                  </a:lnTo>
                  <a:lnTo>
                    <a:pt x="1461" y="481"/>
                  </a:lnTo>
                  <a:lnTo>
                    <a:pt x="1461" y="483"/>
                  </a:lnTo>
                  <a:lnTo>
                    <a:pt x="1459" y="483"/>
                  </a:lnTo>
                  <a:lnTo>
                    <a:pt x="1459" y="485"/>
                  </a:lnTo>
                  <a:lnTo>
                    <a:pt x="1459" y="483"/>
                  </a:lnTo>
                  <a:lnTo>
                    <a:pt x="1457" y="483"/>
                  </a:lnTo>
                  <a:lnTo>
                    <a:pt x="1455" y="483"/>
                  </a:lnTo>
                  <a:lnTo>
                    <a:pt x="1455" y="481"/>
                  </a:lnTo>
                  <a:lnTo>
                    <a:pt x="1453" y="481"/>
                  </a:lnTo>
                  <a:lnTo>
                    <a:pt x="1451" y="483"/>
                  </a:lnTo>
                  <a:lnTo>
                    <a:pt x="1449" y="483"/>
                  </a:lnTo>
                  <a:lnTo>
                    <a:pt x="1447" y="483"/>
                  </a:lnTo>
                  <a:lnTo>
                    <a:pt x="1445" y="483"/>
                  </a:lnTo>
                  <a:lnTo>
                    <a:pt x="1443" y="483"/>
                  </a:lnTo>
                  <a:lnTo>
                    <a:pt x="1441" y="485"/>
                  </a:lnTo>
                  <a:lnTo>
                    <a:pt x="1441" y="487"/>
                  </a:lnTo>
                  <a:lnTo>
                    <a:pt x="1439" y="487"/>
                  </a:lnTo>
                  <a:lnTo>
                    <a:pt x="1439" y="489"/>
                  </a:lnTo>
                  <a:lnTo>
                    <a:pt x="1439" y="491"/>
                  </a:lnTo>
                  <a:lnTo>
                    <a:pt x="1437" y="491"/>
                  </a:lnTo>
                  <a:lnTo>
                    <a:pt x="1435" y="491"/>
                  </a:lnTo>
                  <a:lnTo>
                    <a:pt x="1433" y="491"/>
                  </a:lnTo>
                  <a:lnTo>
                    <a:pt x="1431" y="491"/>
                  </a:lnTo>
                  <a:lnTo>
                    <a:pt x="1429" y="493"/>
                  </a:lnTo>
                  <a:lnTo>
                    <a:pt x="1427" y="493"/>
                  </a:lnTo>
                  <a:lnTo>
                    <a:pt x="1425" y="495"/>
                  </a:lnTo>
                  <a:lnTo>
                    <a:pt x="1423" y="495"/>
                  </a:lnTo>
                  <a:lnTo>
                    <a:pt x="1423" y="495"/>
                  </a:lnTo>
                  <a:lnTo>
                    <a:pt x="1421" y="497"/>
                  </a:lnTo>
                  <a:lnTo>
                    <a:pt x="1419" y="497"/>
                  </a:lnTo>
                  <a:lnTo>
                    <a:pt x="1417" y="499"/>
                  </a:lnTo>
                  <a:lnTo>
                    <a:pt x="1415" y="501"/>
                  </a:lnTo>
                  <a:lnTo>
                    <a:pt x="1413" y="501"/>
                  </a:lnTo>
                  <a:lnTo>
                    <a:pt x="1413" y="503"/>
                  </a:lnTo>
                  <a:lnTo>
                    <a:pt x="1411" y="503"/>
                  </a:lnTo>
                  <a:lnTo>
                    <a:pt x="1409" y="503"/>
                  </a:lnTo>
                  <a:lnTo>
                    <a:pt x="1407" y="503"/>
                  </a:lnTo>
                  <a:lnTo>
                    <a:pt x="1407" y="501"/>
                  </a:lnTo>
                  <a:lnTo>
                    <a:pt x="1405" y="501"/>
                  </a:lnTo>
                  <a:lnTo>
                    <a:pt x="1405" y="499"/>
                  </a:lnTo>
                  <a:lnTo>
                    <a:pt x="1403" y="499"/>
                  </a:lnTo>
                  <a:lnTo>
                    <a:pt x="1401" y="499"/>
                  </a:lnTo>
                  <a:lnTo>
                    <a:pt x="1399" y="499"/>
                  </a:lnTo>
                  <a:lnTo>
                    <a:pt x="1397" y="499"/>
                  </a:lnTo>
                  <a:lnTo>
                    <a:pt x="1395" y="499"/>
                  </a:lnTo>
                  <a:lnTo>
                    <a:pt x="1393" y="499"/>
                  </a:lnTo>
                  <a:lnTo>
                    <a:pt x="1391" y="499"/>
                  </a:lnTo>
                  <a:lnTo>
                    <a:pt x="1389" y="501"/>
                  </a:lnTo>
                  <a:lnTo>
                    <a:pt x="1387" y="501"/>
                  </a:lnTo>
                  <a:lnTo>
                    <a:pt x="1387" y="503"/>
                  </a:lnTo>
                  <a:lnTo>
                    <a:pt x="1385" y="503"/>
                  </a:lnTo>
                  <a:lnTo>
                    <a:pt x="1383" y="503"/>
                  </a:lnTo>
                  <a:lnTo>
                    <a:pt x="1383" y="505"/>
                  </a:lnTo>
                  <a:lnTo>
                    <a:pt x="1381" y="505"/>
                  </a:lnTo>
                  <a:lnTo>
                    <a:pt x="1381" y="507"/>
                  </a:lnTo>
                  <a:lnTo>
                    <a:pt x="1381" y="509"/>
                  </a:lnTo>
                  <a:lnTo>
                    <a:pt x="1379" y="509"/>
                  </a:lnTo>
                  <a:lnTo>
                    <a:pt x="1379" y="511"/>
                  </a:lnTo>
                  <a:lnTo>
                    <a:pt x="1379" y="513"/>
                  </a:lnTo>
                  <a:lnTo>
                    <a:pt x="1379" y="515"/>
                  </a:lnTo>
                  <a:lnTo>
                    <a:pt x="1379" y="517"/>
                  </a:lnTo>
                  <a:lnTo>
                    <a:pt x="1379" y="517"/>
                  </a:lnTo>
                  <a:lnTo>
                    <a:pt x="1377" y="517"/>
                  </a:lnTo>
                  <a:lnTo>
                    <a:pt x="1377" y="519"/>
                  </a:lnTo>
                  <a:lnTo>
                    <a:pt x="1377" y="521"/>
                  </a:lnTo>
                  <a:lnTo>
                    <a:pt x="1377" y="523"/>
                  </a:lnTo>
                  <a:lnTo>
                    <a:pt x="1375" y="523"/>
                  </a:lnTo>
                  <a:lnTo>
                    <a:pt x="1375" y="525"/>
                  </a:lnTo>
                  <a:lnTo>
                    <a:pt x="1375" y="525"/>
                  </a:lnTo>
                  <a:lnTo>
                    <a:pt x="1373" y="525"/>
                  </a:lnTo>
                  <a:lnTo>
                    <a:pt x="1371" y="525"/>
                  </a:lnTo>
                  <a:lnTo>
                    <a:pt x="1369" y="525"/>
                  </a:lnTo>
                  <a:lnTo>
                    <a:pt x="1367" y="525"/>
                  </a:lnTo>
                  <a:lnTo>
                    <a:pt x="1365" y="527"/>
                  </a:lnTo>
                  <a:lnTo>
                    <a:pt x="1363" y="527"/>
                  </a:lnTo>
                  <a:lnTo>
                    <a:pt x="1361" y="527"/>
                  </a:lnTo>
                  <a:lnTo>
                    <a:pt x="1359" y="527"/>
                  </a:lnTo>
                  <a:lnTo>
                    <a:pt x="1357" y="527"/>
                  </a:lnTo>
                  <a:lnTo>
                    <a:pt x="1355" y="529"/>
                  </a:lnTo>
                  <a:lnTo>
                    <a:pt x="1353" y="531"/>
                  </a:lnTo>
                  <a:lnTo>
                    <a:pt x="1351" y="531"/>
                  </a:lnTo>
                  <a:lnTo>
                    <a:pt x="1349" y="531"/>
                  </a:lnTo>
                  <a:lnTo>
                    <a:pt x="1347" y="531"/>
                  </a:lnTo>
                  <a:lnTo>
                    <a:pt x="1345" y="533"/>
                  </a:lnTo>
                  <a:lnTo>
                    <a:pt x="1343" y="533"/>
                  </a:lnTo>
                  <a:lnTo>
                    <a:pt x="1341" y="533"/>
                  </a:lnTo>
                  <a:lnTo>
                    <a:pt x="1339" y="533"/>
                  </a:lnTo>
                  <a:lnTo>
                    <a:pt x="1339" y="535"/>
                  </a:lnTo>
                  <a:lnTo>
                    <a:pt x="1337" y="535"/>
                  </a:lnTo>
                  <a:lnTo>
                    <a:pt x="1335" y="535"/>
                  </a:lnTo>
                  <a:lnTo>
                    <a:pt x="1333" y="535"/>
                  </a:lnTo>
                  <a:lnTo>
                    <a:pt x="1329" y="535"/>
                  </a:lnTo>
                  <a:lnTo>
                    <a:pt x="1327" y="537"/>
                  </a:lnTo>
                  <a:lnTo>
                    <a:pt x="1325" y="535"/>
                  </a:lnTo>
                  <a:lnTo>
                    <a:pt x="1325" y="535"/>
                  </a:lnTo>
                  <a:lnTo>
                    <a:pt x="1323" y="533"/>
                  </a:lnTo>
                  <a:lnTo>
                    <a:pt x="1321" y="531"/>
                  </a:lnTo>
                  <a:lnTo>
                    <a:pt x="1319" y="531"/>
                  </a:lnTo>
                  <a:lnTo>
                    <a:pt x="1317" y="531"/>
                  </a:lnTo>
                  <a:lnTo>
                    <a:pt x="1315" y="529"/>
                  </a:lnTo>
                  <a:lnTo>
                    <a:pt x="1313" y="529"/>
                  </a:lnTo>
                  <a:lnTo>
                    <a:pt x="1311" y="529"/>
                  </a:lnTo>
                  <a:lnTo>
                    <a:pt x="1309" y="529"/>
                  </a:lnTo>
                  <a:lnTo>
                    <a:pt x="1307" y="529"/>
                  </a:lnTo>
                  <a:lnTo>
                    <a:pt x="1305" y="529"/>
                  </a:lnTo>
                  <a:lnTo>
                    <a:pt x="1303" y="529"/>
                  </a:lnTo>
                  <a:lnTo>
                    <a:pt x="1303" y="531"/>
                  </a:lnTo>
                  <a:lnTo>
                    <a:pt x="1301" y="531"/>
                  </a:lnTo>
                  <a:lnTo>
                    <a:pt x="1299" y="531"/>
                  </a:lnTo>
                  <a:lnTo>
                    <a:pt x="1297" y="531"/>
                  </a:lnTo>
                  <a:lnTo>
                    <a:pt x="1297" y="533"/>
                  </a:lnTo>
                  <a:lnTo>
                    <a:pt x="1295" y="533"/>
                  </a:lnTo>
                  <a:lnTo>
                    <a:pt x="1293" y="535"/>
                  </a:lnTo>
                  <a:lnTo>
                    <a:pt x="1291" y="537"/>
                  </a:lnTo>
                  <a:lnTo>
                    <a:pt x="1289" y="537"/>
                  </a:lnTo>
                  <a:lnTo>
                    <a:pt x="1289" y="539"/>
                  </a:lnTo>
                  <a:lnTo>
                    <a:pt x="1287" y="539"/>
                  </a:lnTo>
                  <a:lnTo>
                    <a:pt x="1287" y="541"/>
                  </a:lnTo>
                  <a:lnTo>
                    <a:pt x="1285" y="541"/>
                  </a:lnTo>
                  <a:lnTo>
                    <a:pt x="1285" y="543"/>
                  </a:lnTo>
                  <a:lnTo>
                    <a:pt x="1283" y="545"/>
                  </a:lnTo>
                  <a:lnTo>
                    <a:pt x="1281" y="547"/>
                  </a:lnTo>
                  <a:lnTo>
                    <a:pt x="1279" y="549"/>
                  </a:lnTo>
                  <a:lnTo>
                    <a:pt x="1277" y="549"/>
                  </a:lnTo>
                  <a:lnTo>
                    <a:pt x="1277" y="549"/>
                  </a:lnTo>
                  <a:lnTo>
                    <a:pt x="1275" y="549"/>
                  </a:lnTo>
                  <a:lnTo>
                    <a:pt x="1273" y="549"/>
                  </a:lnTo>
                  <a:lnTo>
                    <a:pt x="1271" y="549"/>
                  </a:lnTo>
                  <a:lnTo>
                    <a:pt x="1269" y="549"/>
                  </a:lnTo>
                  <a:lnTo>
                    <a:pt x="1269" y="551"/>
                  </a:lnTo>
                  <a:lnTo>
                    <a:pt x="1267" y="551"/>
                  </a:lnTo>
                  <a:lnTo>
                    <a:pt x="1265" y="549"/>
                  </a:lnTo>
                  <a:lnTo>
                    <a:pt x="1265" y="547"/>
                  </a:lnTo>
                  <a:lnTo>
                    <a:pt x="1265" y="545"/>
                  </a:lnTo>
                  <a:lnTo>
                    <a:pt x="1265" y="543"/>
                  </a:lnTo>
                  <a:lnTo>
                    <a:pt x="1265" y="541"/>
                  </a:lnTo>
                  <a:lnTo>
                    <a:pt x="1263" y="541"/>
                  </a:lnTo>
                  <a:lnTo>
                    <a:pt x="1263" y="539"/>
                  </a:lnTo>
                  <a:lnTo>
                    <a:pt x="1263" y="537"/>
                  </a:lnTo>
                  <a:lnTo>
                    <a:pt x="1261" y="537"/>
                  </a:lnTo>
                  <a:lnTo>
                    <a:pt x="1261" y="535"/>
                  </a:lnTo>
                  <a:lnTo>
                    <a:pt x="1259" y="535"/>
                  </a:lnTo>
                  <a:lnTo>
                    <a:pt x="1257" y="535"/>
                  </a:lnTo>
                  <a:lnTo>
                    <a:pt x="1255" y="535"/>
                  </a:lnTo>
                  <a:lnTo>
                    <a:pt x="1253" y="535"/>
                  </a:lnTo>
                  <a:lnTo>
                    <a:pt x="1251" y="535"/>
                  </a:lnTo>
                  <a:lnTo>
                    <a:pt x="1249" y="535"/>
                  </a:lnTo>
                  <a:lnTo>
                    <a:pt x="1247" y="535"/>
                  </a:lnTo>
                  <a:lnTo>
                    <a:pt x="1243" y="535"/>
                  </a:lnTo>
                  <a:lnTo>
                    <a:pt x="1241" y="537"/>
                  </a:lnTo>
                  <a:lnTo>
                    <a:pt x="1239" y="537"/>
                  </a:lnTo>
                  <a:lnTo>
                    <a:pt x="1237" y="537"/>
                  </a:lnTo>
                  <a:lnTo>
                    <a:pt x="1235" y="537"/>
                  </a:lnTo>
                  <a:lnTo>
                    <a:pt x="1233" y="539"/>
                  </a:lnTo>
                  <a:lnTo>
                    <a:pt x="1231" y="539"/>
                  </a:lnTo>
                  <a:lnTo>
                    <a:pt x="1229" y="539"/>
                  </a:lnTo>
                  <a:lnTo>
                    <a:pt x="1229" y="541"/>
                  </a:lnTo>
                  <a:lnTo>
                    <a:pt x="1229" y="541"/>
                  </a:lnTo>
                  <a:lnTo>
                    <a:pt x="1229" y="543"/>
                  </a:lnTo>
                  <a:lnTo>
                    <a:pt x="1227" y="543"/>
                  </a:lnTo>
                  <a:lnTo>
                    <a:pt x="1225" y="545"/>
                  </a:lnTo>
                  <a:lnTo>
                    <a:pt x="1223" y="545"/>
                  </a:lnTo>
                  <a:lnTo>
                    <a:pt x="1223" y="547"/>
                  </a:lnTo>
                  <a:lnTo>
                    <a:pt x="1221" y="547"/>
                  </a:lnTo>
                  <a:lnTo>
                    <a:pt x="1221" y="549"/>
                  </a:lnTo>
                  <a:lnTo>
                    <a:pt x="1219" y="549"/>
                  </a:lnTo>
                  <a:lnTo>
                    <a:pt x="1217" y="551"/>
                  </a:lnTo>
                  <a:lnTo>
                    <a:pt x="1217" y="553"/>
                  </a:lnTo>
                  <a:lnTo>
                    <a:pt x="1215" y="553"/>
                  </a:lnTo>
                  <a:lnTo>
                    <a:pt x="1215" y="555"/>
                  </a:lnTo>
                  <a:lnTo>
                    <a:pt x="1213" y="555"/>
                  </a:lnTo>
                  <a:lnTo>
                    <a:pt x="1213" y="557"/>
                  </a:lnTo>
                  <a:lnTo>
                    <a:pt x="1211" y="557"/>
                  </a:lnTo>
                  <a:lnTo>
                    <a:pt x="1211" y="559"/>
                  </a:lnTo>
                  <a:lnTo>
                    <a:pt x="1209" y="559"/>
                  </a:lnTo>
                  <a:lnTo>
                    <a:pt x="1207" y="561"/>
                  </a:lnTo>
                  <a:lnTo>
                    <a:pt x="1205" y="561"/>
                  </a:lnTo>
                  <a:lnTo>
                    <a:pt x="1203" y="561"/>
                  </a:lnTo>
                  <a:lnTo>
                    <a:pt x="1201" y="561"/>
                  </a:lnTo>
                  <a:lnTo>
                    <a:pt x="1199" y="561"/>
                  </a:lnTo>
                  <a:lnTo>
                    <a:pt x="1199" y="563"/>
                  </a:lnTo>
                  <a:lnTo>
                    <a:pt x="1197" y="563"/>
                  </a:lnTo>
                  <a:lnTo>
                    <a:pt x="1195" y="563"/>
                  </a:lnTo>
                  <a:lnTo>
                    <a:pt x="1193" y="563"/>
                  </a:lnTo>
                  <a:lnTo>
                    <a:pt x="1191" y="565"/>
                  </a:lnTo>
                  <a:lnTo>
                    <a:pt x="1189" y="565"/>
                  </a:lnTo>
                  <a:lnTo>
                    <a:pt x="1187" y="565"/>
                  </a:lnTo>
                  <a:lnTo>
                    <a:pt x="1187" y="565"/>
                  </a:lnTo>
                  <a:lnTo>
                    <a:pt x="1185" y="565"/>
                  </a:lnTo>
                  <a:lnTo>
                    <a:pt x="1183" y="565"/>
                  </a:lnTo>
                  <a:lnTo>
                    <a:pt x="1183" y="567"/>
                  </a:lnTo>
                  <a:lnTo>
                    <a:pt x="1181" y="567"/>
                  </a:lnTo>
                  <a:lnTo>
                    <a:pt x="1181" y="569"/>
                  </a:lnTo>
                  <a:lnTo>
                    <a:pt x="1181" y="571"/>
                  </a:lnTo>
                  <a:lnTo>
                    <a:pt x="1179" y="571"/>
                  </a:lnTo>
                  <a:lnTo>
                    <a:pt x="1179" y="573"/>
                  </a:lnTo>
                  <a:lnTo>
                    <a:pt x="1179" y="575"/>
                  </a:lnTo>
                  <a:lnTo>
                    <a:pt x="1179" y="577"/>
                  </a:lnTo>
                  <a:lnTo>
                    <a:pt x="1177" y="577"/>
                  </a:lnTo>
                  <a:lnTo>
                    <a:pt x="1177" y="579"/>
                  </a:lnTo>
                  <a:lnTo>
                    <a:pt x="1175" y="579"/>
                  </a:lnTo>
                  <a:lnTo>
                    <a:pt x="1173" y="579"/>
                  </a:lnTo>
                  <a:lnTo>
                    <a:pt x="1171" y="579"/>
                  </a:lnTo>
                  <a:lnTo>
                    <a:pt x="1169" y="577"/>
                  </a:lnTo>
                  <a:lnTo>
                    <a:pt x="1167" y="575"/>
                  </a:lnTo>
                  <a:lnTo>
                    <a:pt x="1165" y="573"/>
                  </a:lnTo>
                  <a:lnTo>
                    <a:pt x="1163" y="573"/>
                  </a:lnTo>
                  <a:lnTo>
                    <a:pt x="1163" y="571"/>
                  </a:lnTo>
                  <a:lnTo>
                    <a:pt x="1161" y="571"/>
                  </a:lnTo>
                  <a:lnTo>
                    <a:pt x="1159" y="569"/>
                  </a:lnTo>
                  <a:lnTo>
                    <a:pt x="1157" y="569"/>
                  </a:lnTo>
                  <a:lnTo>
                    <a:pt x="1155" y="567"/>
                  </a:lnTo>
                  <a:lnTo>
                    <a:pt x="1151" y="565"/>
                  </a:lnTo>
                  <a:lnTo>
                    <a:pt x="1151" y="565"/>
                  </a:lnTo>
                  <a:lnTo>
                    <a:pt x="1147" y="565"/>
                  </a:lnTo>
                  <a:lnTo>
                    <a:pt x="1143" y="565"/>
                  </a:lnTo>
                  <a:lnTo>
                    <a:pt x="1141" y="563"/>
                  </a:lnTo>
                  <a:lnTo>
                    <a:pt x="1139" y="563"/>
                  </a:lnTo>
                  <a:lnTo>
                    <a:pt x="1135" y="561"/>
                  </a:lnTo>
                  <a:lnTo>
                    <a:pt x="1133" y="561"/>
                  </a:lnTo>
                  <a:lnTo>
                    <a:pt x="1133" y="559"/>
                  </a:lnTo>
                  <a:lnTo>
                    <a:pt x="1133" y="559"/>
                  </a:lnTo>
                  <a:lnTo>
                    <a:pt x="1131" y="557"/>
                  </a:lnTo>
                  <a:lnTo>
                    <a:pt x="1129" y="557"/>
                  </a:lnTo>
                  <a:lnTo>
                    <a:pt x="1129" y="555"/>
                  </a:lnTo>
                  <a:lnTo>
                    <a:pt x="1127" y="555"/>
                  </a:lnTo>
                  <a:lnTo>
                    <a:pt x="1127" y="553"/>
                  </a:lnTo>
                  <a:lnTo>
                    <a:pt x="1125" y="553"/>
                  </a:lnTo>
                  <a:lnTo>
                    <a:pt x="1123" y="553"/>
                  </a:lnTo>
                  <a:lnTo>
                    <a:pt x="1123" y="551"/>
                  </a:lnTo>
                  <a:lnTo>
                    <a:pt x="1121" y="551"/>
                  </a:lnTo>
                  <a:lnTo>
                    <a:pt x="1119" y="551"/>
                  </a:lnTo>
                  <a:lnTo>
                    <a:pt x="1119" y="549"/>
                  </a:lnTo>
                  <a:lnTo>
                    <a:pt x="1117" y="549"/>
                  </a:lnTo>
                  <a:lnTo>
                    <a:pt x="1115" y="549"/>
                  </a:lnTo>
                  <a:lnTo>
                    <a:pt x="1115" y="547"/>
                  </a:lnTo>
                  <a:lnTo>
                    <a:pt x="1113" y="547"/>
                  </a:lnTo>
                  <a:lnTo>
                    <a:pt x="1111" y="547"/>
                  </a:lnTo>
                  <a:lnTo>
                    <a:pt x="1109" y="547"/>
                  </a:lnTo>
                  <a:lnTo>
                    <a:pt x="1107" y="547"/>
                  </a:lnTo>
                  <a:lnTo>
                    <a:pt x="1107" y="545"/>
                  </a:lnTo>
                  <a:lnTo>
                    <a:pt x="1107" y="547"/>
                  </a:lnTo>
                  <a:lnTo>
                    <a:pt x="1107" y="545"/>
                  </a:lnTo>
                  <a:lnTo>
                    <a:pt x="1105" y="545"/>
                  </a:lnTo>
                  <a:lnTo>
                    <a:pt x="1105" y="547"/>
                  </a:lnTo>
                  <a:lnTo>
                    <a:pt x="1105" y="545"/>
                  </a:lnTo>
                  <a:lnTo>
                    <a:pt x="1103" y="545"/>
                  </a:lnTo>
                  <a:lnTo>
                    <a:pt x="1101" y="545"/>
                  </a:lnTo>
                  <a:lnTo>
                    <a:pt x="1099" y="545"/>
                  </a:lnTo>
                  <a:lnTo>
                    <a:pt x="1097" y="545"/>
                  </a:lnTo>
                  <a:lnTo>
                    <a:pt x="1095" y="545"/>
                  </a:lnTo>
                  <a:lnTo>
                    <a:pt x="1095" y="543"/>
                  </a:lnTo>
                  <a:lnTo>
                    <a:pt x="1093" y="543"/>
                  </a:lnTo>
                  <a:lnTo>
                    <a:pt x="1093" y="545"/>
                  </a:lnTo>
                  <a:lnTo>
                    <a:pt x="1091" y="545"/>
                  </a:lnTo>
                  <a:lnTo>
                    <a:pt x="1091" y="543"/>
                  </a:lnTo>
                  <a:lnTo>
                    <a:pt x="1089" y="543"/>
                  </a:lnTo>
                  <a:lnTo>
                    <a:pt x="1089" y="545"/>
                  </a:lnTo>
                  <a:lnTo>
                    <a:pt x="1089" y="543"/>
                  </a:lnTo>
                  <a:lnTo>
                    <a:pt x="1087" y="543"/>
                  </a:lnTo>
                  <a:lnTo>
                    <a:pt x="1085" y="543"/>
                  </a:lnTo>
                  <a:lnTo>
                    <a:pt x="1085" y="541"/>
                  </a:lnTo>
                  <a:lnTo>
                    <a:pt x="1085" y="541"/>
                  </a:lnTo>
                  <a:lnTo>
                    <a:pt x="1083" y="541"/>
                  </a:lnTo>
                  <a:lnTo>
                    <a:pt x="1081" y="541"/>
                  </a:lnTo>
                  <a:lnTo>
                    <a:pt x="1079" y="541"/>
                  </a:lnTo>
                  <a:lnTo>
                    <a:pt x="1077" y="541"/>
                  </a:lnTo>
                  <a:lnTo>
                    <a:pt x="1075" y="541"/>
                  </a:lnTo>
                  <a:lnTo>
                    <a:pt x="1075" y="543"/>
                  </a:lnTo>
                  <a:lnTo>
                    <a:pt x="1073" y="543"/>
                  </a:lnTo>
                  <a:lnTo>
                    <a:pt x="1071" y="543"/>
                  </a:lnTo>
                  <a:lnTo>
                    <a:pt x="1069" y="543"/>
                  </a:lnTo>
                  <a:lnTo>
                    <a:pt x="1067" y="543"/>
                  </a:lnTo>
                  <a:lnTo>
                    <a:pt x="1065" y="543"/>
                  </a:lnTo>
                  <a:lnTo>
                    <a:pt x="1063" y="545"/>
                  </a:lnTo>
                  <a:lnTo>
                    <a:pt x="1057" y="549"/>
                  </a:lnTo>
                  <a:lnTo>
                    <a:pt x="1055" y="549"/>
                  </a:lnTo>
                  <a:lnTo>
                    <a:pt x="1053" y="551"/>
                  </a:lnTo>
                  <a:lnTo>
                    <a:pt x="1051" y="551"/>
                  </a:lnTo>
                  <a:lnTo>
                    <a:pt x="1049" y="553"/>
                  </a:lnTo>
                  <a:lnTo>
                    <a:pt x="1047" y="553"/>
                  </a:lnTo>
                  <a:lnTo>
                    <a:pt x="1045" y="555"/>
                  </a:lnTo>
                  <a:lnTo>
                    <a:pt x="1043" y="557"/>
                  </a:lnTo>
                  <a:lnTo>
                    <a:pt x="1041" y="559"/>
                  </a:lnTo>
                  <a:lnTo>
                    <a:pt x="1039" y="561"/>
                  </a:lnTo>
                  <a:lnTo>
                    <a:pt x="1037" y="563"/>
                  </a:lnTo>
                  <a:lnTo>
                    <a:pt x="1037" y="565"/>
                  </a:lnTo>
                  <a:lnTo>
                    <a:pt x="1035" y="565"/>
                  </a:lnTo>
                  <a:lnTo>
                    <a:pt x="1033" y="565"/>
                  </a:lnTo>
                  <a:lnTo>
                    <a:pt x="1033" y="567"/>
                  </a:lnTo>
                  <a:lnTo>
                    <a:pt x="1033" y="569"/>
                  </a:lnTo>
                  <a:lnTo>
                    <a:pt x="1033" y="571"/>
                  </a:lnTo>
                  <a:lnTo>
                    <a:pt x="1033" y="573"/>
                  </a:lnTo>
                  <a:lnTo>
                    <a:pt x="1033" y="575"/>
                  </a:lnTo>
                  <a:lnTo>
                    <a:pt x="1033" y="577"/>
                  </a:lnTo>
                  <a:lnTo>
                    <a:pt x="1033" y="579"/>
                  </a:lnTo>
                  <a:lnTo>
                    <a:pt x="1033" y="581"/>
                  </a:lnTo>
                  <a:lnTo>
                    <a:pt x="1033" y="583"/>
                  </a:lnTo>
                  <a:lnTo>
                    <a:pt x="1033" y="585"/>
                  </a:lnTo>
                  <a:lnTo>
                    <a:pt x="1033" y="587"/>
                  </a:lnTo>
                  <a:lnTo>
                    <a:pt x="1033" y="589"/>
                  </a:lnTo>
                  <a:lnTo>
                    <a:pt x="1033" y="591"/>
                  </a:lnTo>
                  <a:lnTo>
                    <a:pt x="1031" y="591"/>
                  </a:lnTo>
                  <a:lnTo>
                    <a:pt x="1031" y="593"/>
                  </a:lnTo>
                  <a:lnTo>
                    <a:pt x="1029" y="593"/>
                  </a:lnTo>
                  <a:lnTo>
                    <a:pt x="1027" y="595"/>
                  </a:lnTo>
                  <a:lnTo>
                    <a:pt x="1025" y="595"/>
                  </a:lnTo>
                  <a:lnTo>
                    <a:pt x="1023" y="597"/>
                  </a:lnTo>
                  <a:lnTo>
                    <a:pt x="1021" y="597"/>
                  </a:lnTo>
                  <a:lnTo>
                    <a:pt x="1019" y="599"/>
                  </a:lnTo>
                  <a:lnTo>
                    <a:pt x="1017" y="599"/>
                  </a:lnTo>
                  <a:lnTo>
                    <a:pt x="1017" y="601"/>
                  </a:lnTo>
                  <a:lnTo>
                    <a:pt x="1017" y="603"/>
                  </a:lnTo>
                  <a:lnTo>
                    <a:pt x="1015" y="605"/>
                  </a:lnTo>
                  <a:lnTo>
                    <a:pt x="1015" y="607"/>
                  </a:lnTo>
                  <a:lnTo>
                    <a:pt x="1015" y="609"/>
                  </a:lnTo>
                  <a:lnTo>
                    <a:pt x="1017" y="611"/>
                  </a:lnTo>
                  <a:lnTo>
                    <a:pt x="1017" y="613"/>
                  </a:lnTo>
                  <a:lnTo>
                    <a:pt x="1017" y="613"/>
                  </a:lnTo>
                  <a:lnTo>
                    <a:pt x="1019" y="615"/>
                  </a:lnTo>
                  <a:lnTo>
                    <a:pt x="1019" y="617"/>
                  </a:lnTo>
                  <a:lnTo>
                    <a:pt x="1019" y="619"/>
                  </a:lnTo>
                  <a:lnTo>
                    <a:pt x="1021" y="619"/>
                  </a:lnTo>
                  <a:lnTo>
                    <a:pt x="1021" y="621"/>
                  </a:lnTo>
                  <a:lnTo>
                    <a:pt x="1023" y="623"/>
                  </a:lnTo>
                  <a:lnTo>
                    <a:pt x="1023" y="625"/>
                  </a:lnTo>
                  <a:lnTo>
                    <a:pt x="1025" y="627"/>
                  </a:lnTo>
                  <a:lnTo>
                    <a:pt x="1025" y="629"/>
                  </a:lnTo>
                  <a:lnTo>
                    <a:pt x="1027" y="631"/>
                  </a:lnTo>
                  <a:lnTo>
                    <a:pt x="1027" y="633"/>
                  </a:lnTo>
                  <a:lnTo>
                    <a:pt x="1027" y="635"/>
                  </a:lnTo>
                  <a:lnTo>
                    <a:pt x="1029" y="635"/>
                  </a:lnTo>
                  <a:lnTo>
                    <a:pt x="1029" y="637"/>
                  </a:lnTo>
                  <a:lnTo>
                    <a:pt x="1031" y="637"/>
                  </a:lnTo>
                  <a:lnTo>
                    <a:pt x="1031" y="639"/>
                  </a:lnTo>
                  <a:lnTo>
                    <a:pt x="1031" y="641"/>
                  </a:lnTo>
                  <a:lnTo>
                    <a:pt x="1033" y="641"/>
                  </a:lnTo>
                  <a:lnTo>
                    <a:pt x="1033" y="643"/>
                  </a:lnTo>
                  <a:lnTo>
                    <a:pt x="1033" y="645"/>
                  </a:lnTo>
                  <a:lnTo>
                    <a:pt x="1035" y="645"/>
                  </a:lnTo>
                  <a:lnTo>
                    <a:pt x="1033" y="647"/>
                  </a:lnTo>
                  <a:lnTo>
                    <a:pt x="1031" y="647"/>
                  </a:lnTo>
                  <a:lnTo>
                    <a:pt x="1029" y="645"/>
                  </a:lnTo>
                  <a:lnTo>
                    <a:pt x="1029" y="643"/>
                  </a:lnTo>
                  <a:lnTo>
                    <a:pt x="1029" y="641"/>
                  </a:lnTo>
                  <a:lnTo>
                    <a:pt x="1027" y="641"/>
                  </a:lnTo>
                  <a:lnTo>
                    <a:pt x="1027" y="639"/>
                  </a:lnTo>
                  <a:lnTo>
                    <a:pt x="1027" y="637"/>
                  </a:lnTo>
                  <a:lnTo>
                    <a:pt x="1025" y="637"/>
                  </a:lnTo>
                  <a:lnTo>
                    <a:pt x="1025" y="635"/>
                  </a:lnTo>
                  <a:lnTo>
                    <a:pt x="1025" y="633"/>
                  </a:lnTo>
                  <a:lnTo>
                    <a:pt x="1023" y="633"/>
                  </a:lnTo>
                  <a:lnTo>
                    <a:pt x="1023" y="631"/>
                  </a:lnTo>
                  <a:lnTo>
                    <a:pt x="1023" y="629"/>
                  </a:lnTo>
                  <a:lnTo>
                    <a:pt x="1021" y="629"/>
                  </a:lnTo>
                  <a:lnTo>
                    <a:pt x="1021" y="627"/>
                  </a:lnTo>
                  <a:lnTo>
                    <a:pt x="1021" y="625"/>
                  </a:lnTo>
                  <a:lnTo>
                    <a:pt x="1019" y="625"/>
                  </a:lnTo>
                  <a:lnTo>
                    <a:pt x="1019" y="623"/>
                  </a:lnTo>
                  <a:lnTo>
                    <a:pt x="1019" y="621"/>
                  </a:lnTo>
                  <a:lnTo>
                    <a:pt x="1017" y="621"/>
                  </a:lnTo>
                  <a:lnTo>
                    <a:pt x="1017" y="617"/>
                  </a:lnTo>
                  <a:lnTo>
                    <a:pt x="1015" y="617"/>
                  </a:lnTo>
                  <a:lnTo>
                    <a:pt x="1015" y="615"/>
                  </a:lnTo>
                  <a:lnTo>
                    <a:pt x="1015" y="613"/>
                  </a:lnTo>
                  <a:lnTo>
                    <a:pt x="1015" y="613"/>
                  </a:lnTo>
                  <a:lnTo>
                    <a:pt x="1013" y="613"/>
                  </a:lnTo>
                  <a:lnTo>
                    <a:pt x="1013" y="611"/>
                  </a:lnTo>
                  <a:lnTo>
                    <a:pt x="1013" y="609"/>
                  </a:lnTo>
                  <a:lnTo>
                    <a:pt x="1013" y="607"/>
                  </a:lnTo>
                  <a:lnTo>
                    <a:pt x="1013" y="605"/>
                  </a:lnTo>
                  <a:lnTo>
                    <a:pt x="1013" y="603"/>
                  </a:lnTo>
                  <a:lnTo>
                    <a:pt x="1011" y="601"/>
                  </a:lnTo>
                  <a:lnTo>
                    <a:pt x="1011" y="599"/>
                  </a:lnTo>
                  <a:lnTo>
                    <a:pt x="1011" y="597"/>
                  </a:lnTo>
                  <a:lnTo>
                    <a:pt x="1011" y="595"/>
                  </a:lnTo>
                  <a:lnTo>
                    <a:pt x="1009" y="593"/>
                  </a:lnTo>
                  <a:lnTo>
                    <a:pt x="1009" y="589"/>
                  </a:lnTo>
                  <a:lnTo>
                    <a:pt x="1009" y="585"/>
                  </a:lnTo>
                  <a:lnTo>
                    <a:pt x="1009" y="583"/>
                  </a:lnTo>
                  <a:lnTo>
                    <a:pt x="1007" y="583"/>
                  </a:lnTo>
                  <a:lnTo>
                    <a:pt x="1007" y="581"/>
                  </a:lnTo>
                  <a:lnTo>
                    <a:pt x="1007" y="579"/>
                  </a:lnTo>
                  <a:lnTo>
                    <a:pt x="1007" y="577"/>
                  </a:lnTo>
                  <a:lnTo>
                    <a:pt x="1007" y="575"/>
                  </a:lnTo>
                  <a:lnTo>
                    <a:pt x="1007" y="573"/>
                  </a:lnTo>
                  <a:lnTo>
                    <a:pt x="1005" y="573"/>
                  </a:lnTo>
                  <a:lnTo>
                    <a:pt x="1005" y="571"/>
                  </a:lnTo>
                  <a:lnTo>
                    <a:pt x="1005" y="569"/>
                  </a:lnTo>
                  <a:lnTo>
                    <a:pt x="1003" y="567"/>
                  </a:lnTo>
                  <a:lnTo>
                    <a:pt x="1003" y="565"/>
                  </a:lnTo>
                  <a:lnTo>
                    <a:pt x="1001" y="565"/>
                  </a:lnTo>
                  <a:lnTo>
                    <a:pt x="1001" y="563"/>
                  </a:lnTo>
                  <a:lnTo>
                    <a:pt x="999" y="561"/>
                  </a:lnTo>
                  <a:lnTo>
                    <a:pt x="999" y="559"/>
                  </a:lnTo>
                  <a:lnTo>
                    <a:pt x="997" y="559"/>
                  </a:lnTo>
                  <a:lnTo>
                    <a:pt x="995" y="559"/>
                  </a:lnTo>
                  <a:lnTo>
                    <a:pt x="995" y="561"/>
                  </a:lnTo>
                  <a:lnTo>
                    <a:pt x="993" y="561"/>
                  </a:lnTo>
                  <a:lnTo>
                    <a:pt x="991" y="561"/>
                  </a:lnTo>
                  <a:lnTo>
                    <a:pt x="989" y="563"/>
                  </a:lnTo>
                  <a:lnTo>
                    <a:pt x="989" y="563"/>
                  </a:lnTo>
                  <a:lnTo>
                    <a:pt x="989" y="565"/>
                  </a:lnTo>
                  <a:lnTo>
                    <a:pt x="987" y="565"/>
                  </a:lnTo>
                  <a:lnTo>
                    <a:pt x="985" y="565"/>
                  </a:lnTo>
                  <a:lnTo>
                    <a:pt x="985" y="565"/>
                  </a:lnTo>
                  <a:lnTo>
                    <a:pt x="985" y="565"/>
                  </a:lnTo>
                  <a:lnTo>
                    <a:pt x="983" y="565"/>
                  </a:lnTo>
                  <a:lnTo>
                    <a:pt x="981" y="565"/>
                  </a:lnTo>
                  <a:lnTo>
                    <a:pt x="979" y="567"/>
                  </a:lnTo>
                  <a:lnTo>
                    <a:pt x="977" y="567"/>
                  </a:lnTo>
                  <a:lnTo>
                    <a:pt x="977" y="569"/>
                  </a:lnTo>
                  <a:lnTo>
                    <a:pt x="977" y="571"/>
                  </a:lnTo>
                  <a:lnTo>
                    <a:pt x="979" y="577"/>
                  </a:lnTo>
                  <a:lnTo>
                    <a:pt x="981" y="575"/>
                  </a:lnTo>
                  <a:lnTo>
                    <a:pt x="983" y="577"/>
                  </a:lnTo>
                  <a:lnTo>
                    <a:pt x="983" y="579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9" y="593"/>
                  </a:lnTo>
                  <a:lnTo>
                    <a:pt x="989" y="591"/>
                  </a:lnTo>
                  <a:lnTo>
                    <a:pt x="989" y="593"/>
                  </a:lnTo>
                  <a:lnTo>
                    <a:pt x="989" y="595"/>
                  </a:lnTo>
                  <a:lnTo>
                    <a:pt x="989" y="593"/>
                  </a:lnTo>
                  <a:lnTo>
                    <a:pt x="989" y="595"/>
                  </a:lnTo>
                  <a:lnTo>
                    <a:pt x="997" y="613"/>
                  </a:lnTo>
                  <a:lnTo>
                    <a:pt x="997" y="613"/>
                  </a:lnTo>
                  <a:lnTo>
                    <a:pt x="999" y="613"/>
                  </a:lnTo>
                  <a:lnTo>
                    <a:pt x="999" y="613"/>
                  </a:lnTo>
                  <a:lnTo>
                    <a:pt x="997" y="613"/>
                  </a:lnTo>
                  <a:lnTo>
                    <a:pt x="999" y="615"/>
                  </a:lnTo>
                  <a:lnTo>
                    <a:pt x="999" y="617"/>
                  </a:lnTo>
                  <a:lnTo>
                    <a:pt x="997" y="619"/>
                  </a:lnTo>
                  <a:lnTo>
                    <a:pt x="999" y="621"/>
                  </a:lnTo>
                  <a:lnTo>
                    <a:pt x="997" y="621"/>
                  </a:lnTo>
                  <a:lnTo>
                    <a:pt x="997" y="619"/>
                  </a:lnTo>
                  <a:lnTo>
                    <a:pt x="993" y="621"/>
                  </a:lnTo>
                  <a:lnTo>
                    <a:pt x="993" y="619"/>
                  </a:lnTo>
                  <a:lnTo>
                    <a:pt x="993" y="617"/>
                  </a:lnTo>
                  <a:lnTo>
                    <a:pt x="991" y="615"/>
                  </a:lnTo>
                  <a:lnTo>
                    <a:pt x="991" y="617"/>
                  </a:lnTo>
                  <a:lnTo>
                    <a:pt x="989" y="615"/>
                  </a:lnTo>
                  <a:lnTo>
                    <a:pt x="991" y="615"/>
                  </a:lnTo>
                  <a:lnTo>
                    <a:pt x="989" y="613"/>
                  </a:lnTo>
                  <a:lnTo>
                    <a:pt x="989" y="611"/>
                  </a:lnTo>
                  <a:lnTo>
                    <a:pt x="987" y="603"/>
                  </a:lnTo>
                  <a:lnTo>
                    <a:pt x="983" y="597"/>
                  </a:lnTo>
                  <a:lnTo>
                    <a:pt x="983" y="599"/>
                  </a:lnTo>
                  <a:lnTo>
                    <a:pt x="981" y="599"/>
                  </a:lnTo>
                  <a:lnTo>
                    <a:pt x="981" y="597"/>
                  </a:lnTo>
                  <a:lnTo>
                    <a:pt x="979" y="595"/>
                  </a:lnTo>
                  <a:lnTo>
                    <a:pt x="979" y="593"/>
                  </a:lnTo>
                  <a:lnTo>
                    <a:pt x="981" y="593"/>
                  </a:lnTo>
                  <a:lnTo>
                    <a:pt x="981" y="595"/>
                  </a:lnTo>
                  <a:lnTo>
                    <a:pt x="983" y="595"/>
                  </a:lnTo>
                  <a:lnTo>
                    <a:pt x="977" y="583"/>
                  </a:lnTo>
                  <a:lnTo>
                    <a:pt x="975" y="583"/>
                  </a:lnTo>
                  <a:lnTo>
                    <a:pt x="975" y="581"/>
                  </a:lnTo>
                  <a:lnTo>
                    <a:pt x="975" y="583"/>
                  </a:lnTo>
                  <a:lnTo>
                    <a:pt x="973" y="581"/>
                  </a:lnTo>
                  <a:lnTo>
                    <a:pt x="971" y="579"/>
                  </a:lnTo>
                  <a:lnTo>
                    <a:pt x="971" y="577"/>
                  </a:lnTo>
                  <a:lnTo>
                    <a:pt x="973" y="577"/>
                  </a:lnTo>
                  <a:lnTo>
                    <a:pt x="973" y="579"/>
                  </a:lnTo>
                  <a:lnTo>
                    <a:pt x="975" y="579"/>
                  </a:lnTo>
                  <a:lnTo>
                    <a:pt x="975" y="577"/>
                  </a:lnTo>
                  <a:lnTo>
                    <a:pt x="971" y="573"/>
                  </a:lnTo>
                  <a:lnTo>
                    <a:pt x="971" y="571"/>
                  </a:lnTo>
                  <a:lnTo>
                    <a:pt x="969" y="569"/>
                  </a:lnTo>
                  <a:lnTo>
                    <a:pt x="967" y="569"/>
                  </a:lnTo>
                  <a:lnTo>
                    <a:pt x="969" y="569"/>
                  </a:lnTo>
                  <a:lnTo>
                    <a:pt x="969" y="567"/>
                  </a:lnTo>
                  <a:lnTo>
                    <a:pt x="967" y="565"/>
                  </a:lnTo>
                  <a:lnTo>
                    <a:pt x="965" y="565"/>
                  </a:lnTo>
                  <a:lnTo>
                    <a:pt x="963" y="565"/>
                  </a:lnTo>
                  <a:lnTo>
                    <a:pt x="961" y="565"/>
                  </a:lnTo>
                  <a:lnTo>
                    <a:pt x="959" y="567"/>
                  </a:lnTo>
                  <a:lnTo>
                    <a:pt x="953" y="569"/>
                  </a:lnTo>
                  <a:lnTo>
                    <a:pt x="943" y="573"/>
                  </a:lnTo>
                  <a:lnTo>
                    <a:pt x="941" y="575"/>
                  </a:lnTo>
                  <a:lnTo>
                    <a:pt x="947" y="585"/>
                  </a:lnTo>
                  <a:lnTo>
                    <a:pt x="949" y="591"/>
                  </a:lnTo>
                  <a:lnTo>
                    <a:pt x="949" y="589"/>
                  </a:lnTo>
                  <a:lnTo>
                    <a:pt x="949" y="587"/>
                  </a:lnTo>
                  <a:lnTo>
                    <a:pt x="951" y="587"/>
                  </a:lnTo>
                  <a:lnTo>
                    <a:pt x="951" y="589"/>
                  </a:lnTo>
                  <a:lnTo>
                    <a:pt x="951" y="591"/>
                  </a:lnTo>
                  <a:lnTo>
                    <a:pt x="953" y="593"/>
                  </a:lnTo>
                  <a:lnTo>
                    <a:pt x="951" y="593"/>
                  </a:lnTo>
                  <a:lnTo>
                    <a:pt x="951" y="591"/>
                  </a:lnTo>
                  <a:lnTo>
                    <a:pt x="949" y="591"/>
                  </a:lnTo>
                  <a:lnTo>
                    <a:pt x="951" y="595"/>
                  </a:lnTo>
                  <a:lnTo>
                    <a:pt x="957" y="607"/>
                  </a:lnTo>
                  <a:lnTo>
                    <a:pt x="959" y="607"/>
                  </a:lnTo>
                  <a:lnTo>
                    <a:pt x="957" y="605"/>
                  </a:lnTo>
                  <a:lnTo>
                    <a:pt x="957" y="603"/>
                  </a:lnTo>
                  <a:lnTo>
                    <a:pt x="959" y="605"/>
                  </a:lnTo>
                  <a:lnTo>
                    <a:pt x="959" y="607"/>
                  </a:lnTo>
                  <a:lnTo>
                    <a:pt x="961" y="609"/>
                  </a:lnTo>
                  <a:lnTo>
                    <a:pt x="959" y="609"/>
                  </a:lnTo>
                  <a:lnTo>
                    <a:pt x="959" y="607"/>
                  </a:lnTo>
                  <a:lnTo>
                    <a:pt x="957" y="607"/>
                  </a:lnTo>
                  <a:lnTo>
                    <a:pt x="959" y="609"/>
                  </a:lnTo>
                  <a:lnTo>
                    <a:pt x="961" y="613"/>
                  </a:lnTo>
                  <a:lnTo>
                    <a:pt x="961" y="613"/>
                  </a:lnTo>
                  <a:lnTo>
                    <a:pt x="961" y="615"/>
                  </a:lnTo>
                  <a:lnTo>
                    <a:pt x="957" y="615"/>
                  </a:lnTo>
                  <a:lnTo>
                    <a:pt x="955" y="617"/>
                  </a:lnTo>
                  <a:lnTo>
                    <a:pt x="953" y="615"/>
                  </a:lnTo>
                  <a:lnTo>
                    <a:pt x="953" y="613"/>
                  </a:lnTo>
                  <a:lnTo>
                    <a:pt x="951" y="613"/>
                  </a:lnTo>
                  <a:lnTo>
                    <a:pt x="947" y="603"/>
                  </a:lnTo>
                  <a:lnTo>
                    <a:pt x="945" y="603"/>
                  </a:lnTo>
                  <a:lnTo>
                    <a:pt x="945" y="601"/>
                  </a:lnTo>
                  <a:lnTo>
                    <a:pt x="943" y="599"/>
                  </a:lnTo>
                  <a:lnTo>
                    <a:pt x="941" y="595"/>
                  </a:lnTo>
                  <a:lnTo>
                    <a:pt x="941" y="593"/>
                  </a:lnTo>
                  <a:lnTo>
                    <a:pt x="941" y="593"/>
                  </a:lnTo>
                  <a:lnTo>
                    <a:pt x="941" y="591"/>
                  </a:lnTo>
                  <a:lnTo>
                    <a:pt x="941" y="589"/>
                  </a:lnTo>
                  <a:lnTo>
                    <a:pt x="939" y="589"/>
                  </a:lnTo>
                  <a:lnTo>
                    <a:pt x="939" y="587"/>
                  </a:lnTo>
                  <a:lnTo>
                    <a:pt x="937" y="589"/>
                  </a:lnTo>
                  <a:lnTo>
                    <a:pt x="935" y="587"/>
                  </a:lnTo>
                  <a:lnTo>
                    <a:pt x="933" y="585"/>
                  </a:lnTo>
                  <a:lnTo>
                    <a:pt x="933" y="583"/>
                  </a:lnTo>
                  <a:lnTo>
                    <a:pt x="933" y="581"/>
                  </a:lnTo>
                  <a:lnTo>
                    <a:pt x="933" y="579"/>
                  </a:lnTo>
                  <a:lnTo>
                    <a:pt x="931" y="577"/>
                  </a:lnTo>
                  <a:lnTo>
                    <a:pt x="929" y="577"/>
                  </a:lnTo>
                  <a:lnTo>
                    <a:pt x="927" y="577"/>
                  </a:lnTo>
                  <a:lnTo>
                    <a:pt x="927" y="579"/>
                  </a:lnTo>
                  <a:lnTo>
                    <a:pt x="925" y="579"/>
                  </a:lnTo>
                  <a:lnTo>
                    <a:pt x="921" y="579"/>
                  </a:lnTo>
                  <a:lnTo>
                    <a:pt x="919" y="579"/>
                  </a:lnTo>
                  <a:lnTo>
                    <a:pt x="917" y="579"/>
                  </a:lnTo>
                  <a:lnTo>
                    <a:pt x="915" y="579"/>
                  </a:lnTo>
                  <a:lnTo>
                    <a:pt x="915" y="581"/>
                  </a:lnTo>
                  <a:lnTo>
                    <a:pt x="913" y="581"/>
                  </a:lnTo>
                  <a:lnTo>
                    <a:pt x="913" y="583"/>
                  </a:lnTo>
                  <a:lnTo>
                    <a:pt x="911" y="583"/>
                  </a:lnTo>
                  <a:lnTo>
                    <a:pt x="909" y="583"/>
                  </a:lnTo>
                  <a:lnTo>
                    <a:pt x="909" y="585"/>
                  </a:lnTo>
                  <a:lnTo>
                    <a:pt x="907" y="585"/>
                  </a:lnTo>
                  <a:lnTo>
                    <a:pt x="907" y="587"/>
                  </a:lnTo>
                  <a:lnTo>
                    <a:pt x="905" y="587"/>
                  </a:lnTo>
                  <a:lnTo>
                    <a:pt x="903" y="589"/>
                  </a:lnTo>
                  <a:lnTo>
                    <a:pt x="901" y="591"/>
                  </a:lnTo>
                  <a:lnTo>
                    <a:pt x="899" y="593"/>
                  </a:lnTo>
                  <a:lnTo>
                    <a:pt x="897" y="595"/>
                  </a:lnTo>
                  <a:lnTo>
                    <a:pt x="897" y="597"/>
                  </a:lnTo>
                  <a:lnTo>
                    <a:pt x="901" y="603"/>
                  </a:lnTo>
                  <a:lnTo>
                    <a:pt x="903" y="605"/>
                  </a:lnTo>
                  <a:lnTo>
                    <a:pt x="903" y="607"/>
                  </a:lnTo>
                  <a:lnTo>
                    <a:pt x="901" y="607"/>
                  </a:lnTo>
                  <a:lnTo>
                    <a:pt x="899" y="609"/>
                  </a:lnTo>
                  <a:lnTo>
                    <a:pt x="901" y="611"/>
                  </a:lnTo>
                  <a:lnTo>
                    <a:pt x="901" y="613"/>
                  </a:lnTo>
                  <a:lnTo>
                    <a:pt x="903" y="613"/>
                  </a:lnTo>
                  <a:lnTo>
                    <a:pt x="905" y="615"/>
                  </a:lnTo>
                  <a:lnTo>
                    <a:pt x="907" y="615"/>
                  </a:lnTo>
                  <a:lnTo>
                    <a:pt x="907" y="617"/>
                  </a:lnTo>
                  <a:lnTo>
                    <a:pt x="905" y="617"/>
                  </a:lnTo>
                  <a:lnTo>
                    <a:pt x="903" y="615"/>
                  </a:lnTo>
                  <a:lnTo>
                    <a:pt x="901" y="615"/>
                  </a:lnTo>
                  <a:lnTo>
                    <a:pt x="901" y="613"/>
                  </a:lnTo>
                  <a:lnTo>
                    <a:pt x="899" y="613"/>
                  </a:lnTo>
                  <a:lnTo>
                    <a:pt x="899" y="615"/>
                  </a:lnTo>
                  <a:lnTo>
                    <a:pt x="897" y="615"/>
                  </a:lnTo>
                  <a:lnTo>
                    <a:pt x="897" y="617"/>
                  </a:lnTo>
                  <a:lnTo>
                    <a:pt x="897" y="615"/>
                  </a:lnTo>
                  <a:lnTo>
                    <a:pt x="895" y="613"/>
                  </a:lnTo>
                  <a:lnTo>
                    <a:pt x="893" y="611"/>
                  </a:lnTo>
                  <a:lnTo>
                    <a:pt x="893" y="607"/>
                  </a:lnTo>
                  <a:lnTo>
                    <a:pt x="893" y="605"/>
                  </a:lnTo>
                  <a:lnTo>
                    <a:pt x="891" y="605"/>
                  </a:lnTo>
                  <a:lnTo>
                    <a:pt x="889" y="605"/>
                  </a:lnTo>
                  <a:lnTo>
                    <a:pt x="889" y="607"/>
                  </a:lnTo>
                  <a:lnTo>
                    <a:pt x="889" y="605"/>
                  </a:lnTo>
                  <a:lnTo>
                    <a:pt x="887" y="605"/>
                  </a:lnTo>
                  <a:lnTo>
                    <a:pt x="887" y="603"/>
                  </a:lnTo>
                  <a:lnTo>
                    <a:pt x="885" y="603"/>
                  </a:lnTo>
                  <a:lnTo>
                    <a:pt x="885" y="601"/>
                  </a:lnTo>
                  <a:lnTo>
                    <a:pt x="883" y="599"/>
                  </a:lnTo>
                  <a:lnTo>
                    <a:pt x="883" y="597"/>
                  </a:lnTo>
                  <a:lnTo>
                    <a:pt x="881" y="597"/>
                  </a:lnTo>
                  <a:lnTo>
                    <a:pt x="881" y="595"/>
                  </a:lnTo>
                  <a:lnTo>
                    <a:pt x="881" y="593"/>
                  </a:lnTo>
                  <a:lnTo>
                    <a:pt x="879" y="593"/>
                  </a:lnTo>
                  <a:lnTo>
                    <a:pt x="879" y="591"/>
                  </a:lnTo>
                  <a:lnTo>
                    <a:pt x="877" y="589"/>
                  </a:lnTo>
                  <a:lnTo>
                    <a:pt x="877" y="587"/>
                  </a:lnTo>
                  <a:lnTo>
                    <a:pt x="875" y="587"/>
                  </a:lnTo>
                  <a:lnTo>
                    <a:pt x="873" y="585"/>
                  </a:lnTo>
                  <a:lnTo>
                    <a:pt x="873" y="583"/>
                  </a:lnTo>
                  <a:lnTo>
                    <a:pt x="873" y="581"/>
                  </a:lnTo>
                  <a:lnTo>
                    <a:pt x="871" y="581"/>
                  </a:lnTo>
                  <a:lnTo>
                    <a:pt x="871" y="579"/>
                  </a:lnTo>
                  <a:lnTo>
                    <a:pt x="869" y="577"/>
                  </a:lnTo>
                  <a:lnTo>
                    <a:pt x="867" y="575"/>
                  </a:lnTo>
                  <a:lnTo>
                    <a:pt x="865" y="569"/>
                  </a:lnTo>
                  <a:lnTo>
                    <a:pt x="865" y="567"/>
                  </a:lnTo>
                  <a:lnTo>
                    <a:pt x="863" y="567"/>
                  </a:lnTo>
                  <a:lnTo>
                    <a:pt x="863" y="565"/>
                  </a:lnTo>
                  <a:lnTo>
                    <a:pt x="861" y="565"/>
                  </a:lnTo>
                  <a:lnTo>
                    <a:pt x="859" y="563"/>
                  </a:lnTo>
                  <a:lnTo>
                    <a:pt x="859" y="561"/>
                  </a:lnTo>
                  <a:lnTo>
                    <a:pt x="857" y="559"/>
                  </a:lnTo>
                  <a:lnTo>
                    <a:pt x="855" y="553"/>
                  </a:lnTo>
                  <a:lnTo>
                    <a:pt x="851" y="551"/>
                  </a:lnTo>
                  <a:lnTo>
                    <a:pt x="851" y="549"/>
                  </a:lnTo>
                  <a:lnTo>
                    <a:pt x="851" y="547"/>
                  </a:lnTo>
                  <a:lnTo>
                    <a:pt x="849" y="545"/>
                  </a:lnTo>
                  <a:lnTo>
                    <a:pt x="849" y="543"/>
                  </a:lnTo>
                  <a:lnTo>
                    <a:pt x="849" y="541"/>
                  </a:lnTo>
                  <a:lnTo>
                    <a:pt x="851" y="543"/>
                  </a:lnTo>
                  <a:lnTo>
                    <a:pt x="853" y="543"/>
                  </a:lnTo>
                  <a:lnTo>
                    <a:pt x="855" y="543"/>
                  </a:lnTo>
                  <a:lnTo>
                    <a:pt x="855" y="541"/>
                  </a:lnTo>
                  <a:lnTo>
                    <a:pt x="855" y="539"/>
                  </a:lnTo>
                  <a:lnTo>
                    <a:pt x="855" y="537"/>
                  </a:lnTo>
                  <a:lnTo>
                    <a:pt x="853" y="537"/>
                  </a:lnTo>
                  <a:lnTo>
                    <a:pt x="851" y="537"/>
                  </a:lnTo>
                  <a:lnTo>
                    <a:pt x="849" y="537"/>
                  </a:lnTo>
                  <a:lnTo>
                    <a:pt x="847" y="535"/>
                  </a:lnTo>
                  <a:lnTo>
                    <a:pt x="845" y="535"/>
                  </a:lnTo>
                  <a:lnTo>
                    <a:pt x="845" y="533"/>
                  </a:lnTo>
                  <a:lnTo>
                    <a:pt x="845" y="531"/>
                  </a:lnTo>
                  <a:lnTo>
                    <a:pt x="845" y="529"/>
                  </a:lnTo>
                  <a:lnTo>
                    <a:pt x="845" y="529"/>
                  </a:lnTo>
                  <a:lnTo>
                    <a:pt x="845" y="527"/>
                  </a:lnTo>
                  <a:lnTo>
                    <a:pt x="845" y="525"/>
                  </a:lnTo>
                  <a:lnTo>
                    <a:pt x="843" y="525"/>
                  </a:lnTo>
                  <a:lnTo>
                    <a:pt x="843" y="523"/>
                  </a:lnTo>
                  <a:lnTo>
                    <a:pt x="843" y="521"/>
                  </a:lnTo>
                  <a:lnTo>
                    <a:pt x="841" y="523"/>
                  </a:lnTo>
                  <a:lnTo>
                    <a:pt x="841" y="521"/>
                  </a:lnTo>
                  <a:lnTo>
                    <a:pt x="843" y="521"/>
                  </a:lnTo>
                  <a:lnTo>
                    <a:pt x="843" y="519"/>
                  </a:lnTo>
                  <a:lnTo>
                    <a:pt x="841" y="519"/>
                  </a:lnTo>
                  <a:lnTo>
                    <a:pt x="841" y="517"/>
                  </a:lnTo>
                  <a:lnTo>
                    <a:pt x="841" y="515"/>
                  </a:lnTo>
                  <a:lnTo>
                    <a:pt x="839" y="513"/>
                  </a:lnTo>
                  <a:lnTo>
                    <a:pt x="837" y="513"/>
                  </a:lnTo>
                  <a:lnTo>
                    <a:pt x="835" y="515"/>
                  </a:lnTo>
                  <a:lnTo>
                    <a:pt x="833" y="515"/>
                  </a:lnTo>
                  <a:lnTo>
                    <a:pt x="833" y="517"/>
                  </a:lnTo>
                  <a:lnTo>
                    <a:pt x="833" y="517"/>
                  </a:lnTo>
                  <a:lnTo>
                    <a:pt x="833" y="519"/>
                  </a:lnTo>
                  <a:lnTo>
                    <a:pt x="835" y="519"/>
                  </a:lnTo>
                  <a:lnTo>
                    <a:pt x="835" y="521"/>
                  </a:lnTo>
                  <a:lnTo>
                    <a:pt x="835" y="523"/>
                  </a:lnTo>
                  <a:lnTo>
                    <a:pt x="837" y="523"/>
                  </a:lnTo>
                  <a:lnTo>
                    <a:pt x="837" y="525"/>
                  </a:lnTo>
                  <a:lnTo>
                    <a:pt x="837" y="527"/>
                  </a:lnTo>
                  <a:lnTo>
                    <a:pt x="837" y="529"/>
                  </a:lnTo>
                  <a:lnTo>
                    <a:pt x="837" y="531"/>
                  </a:lnTo>
                  <a:lnTo>
                    <a:pt x="835" y="531"/>
                  </a:lnTo>
                  <a:lnTo>
                    <a:pt x="833" y="533"/>
                  </a:lnTo>
                  <a:lnTo>
                    <a:pt x="831" y="533"/>
                  </a:lnTo>
                  <a:lnTo>
                    <a:pt x="833" y="533"/>
                  </a:lnTo>
                  <a:lnTo>
                    <a:pt x="833" y="535"/>
                  </a:lnTo>
                  <a:lnTo>
                    <a:pt x="833" y="537"/>
                  </a:lnTo>
                  <a:lnTo>
                    <a:pt x="833" y="539"/>
                  </a:lnTo>
                  <a:lnTo>
                    <a:pt x="831" y="539"/>
                  </a:lnTo>
                  <a:lnTo>
                    <a:pt x="831" y="541"/>
                  </a:lnTo>
                  <a:lnTo>
                    <a:pt x="831" y="543"/>
                  </a:lnTo>
                  <a:lnTo>
                    <a:pt x="831" y="545"/>
                  </a:lnTo>
                  <a:lnTo>
                    <a:pt x="829" y="545"/>
                  </a:lnTo>
                  <a:lnTo>
                    <a:pt x="829" y="547"/>
                  </a:lnTo>
                  <a:lnTo>
                    <a:pt x="829" y="549"/>
                  </a:lnTo>
                  <a:lnTo>
                    <a:pt x="829" y="551"/>
                  </a:lnTo>
                  <a:lnTo>
                    <a:pt x="831" y="553"/>
                  </a:lnTo>
                  <a:lnTo>
                    <a:pt x="831" y="555"/>
                  </a:lnTo>
                  <a:lnTo>
                    <a:pt x="833" y="555"/>
                  </a:lnTo>
                  <a:lnTo>
                    <a:pt x="833" y="557"/>
                  </a:lnTo>
                  <a:lnTo>
                    <a:pt x="835" y="557"/>
                  </a:lnTo>
                  <a:lnTo>
                    <a:pt x="835" y="559"/>
                  </a:lnTo>
                  <a:lnTo>
                    <a:pt x="837" y="559"/>
                  </a:lnTo>
                  <a:lnTo>
                    <a:pt x="837" y="561"/>
                  </a:lnTo>
                  <a:lnTo>
                    <a:pt x="839" y="561"/>
                  </a:lnTo>
                  <a:lnTo>
                    <a:pt x="841" y="563"/>
                  </a:lnTo>
                  <a:lnTo>
                    <a:pt x="843" y="563"/>
                  </a:lnTo>
                  <a:lnTo>
                    <a:pt x="845" y="563"/>
                  </a:lnTo>
                  <a:lnTo>
                    <a:pt x="845" y="563"/>
                  </a:lnTo>
                  <a:lnTo>
                    <a:pt x="847" y="563"/>
                  </a:lnTo>
                  <a:lnTo>
                    <a:pt x="849" y="565"/>
                  </a:lnTo>
                  <a:lnTo>
                    <a:pt x="851" y="565"/>
                  </a:lnTo>
                  <a:lnTo>
                    <a:pt x="853" y="565"/>
                  </a:lnTo>
                  <a:lnTo>
                    <a:pt x="853" y="565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9"/>
                  </a:lnTo>
                  <a:lnTo>
                    <a:pt x="855" y="571"/>
                  </a:lnTo>
                  <a:lnTo>
                    <a:pt x="853" y="571"/>
                  </a:lnTo>
                  <a:lnTo>
                    <a:pt x="853" y="573"/>
                  </a:lnTo>
                  <a:lnTo>
                    <a:pt x="855" y="573"/>
                  </a:lnTo>
                  <a:lnTo>
                    <a:pt x="857" y="573"/>
                  </a:lnTo>
                  <a:lnTo>
                    <a:pt x="859" y="573"/>
                  </a:lnTo>
                  <a:lnTo>
                    <a:pt x="859" y="575"/>
                  </a:lnTo>
                  <a:lnTo>
                    <a:pt x="861" y="577"/>
                  </a:lnTo>
                  <a:lnTo>
                    <a:pt x="861" y="579"/>
                  </a:lnTo>
                  <a:lnTo>
                    <a:pt x="863" y="581"/>
                  </a:lnTo>
                  <a:lnTo>
                    <a:pt x="863" y="583"/>
                  </a:lnTo>
                  <a:lnTo>
                    <a:pt x="865" y="585"/>
                  </a:lnTo>
                  <a:lnTo>
                    <a:pt x="865" y="587"/>
                  </a:lnTo>
                  <a:lnTo>
                    <a:pt x="867" y="587"/>
                  </a:lnTo>
                  <a:lnTo>
                    <a:pt x="867" y="589"/>
                  </a:lnTo>
                  <a:lnTo>
                    <a:pt x="869" y="591"/>
                  </a:lnTo>
                  <a:lnTo>
                    <a:pt x="869" y="593"/>
                  </a:lnTo>
                  <a:lnTo>
                    <a:pt x="871" y="593"/>
                  </a:lnTo>
                  <a:lnTo>
                    <a:pt x="871" y="595"/>
                  </a:lnTo>
                  <a:lnTo>
                    <a:pt x="871" y="597"/>
                  </a:lnTo>
                  <a:lnTo>
                    <a:pt x="873" y="597"/>
                  </a:lnTo>
                  <a:lnTo>
                    <a:pt x="873" y="599"/>
                  </a:lnTo>
                  <a:lnTo>
                    <a:pt x="875" y="599"/>
                  </a:lnTo>
                  <a:lnTo>
                    <a:pt x="875" y="601"/>
                  </a:lnTo>
                  <a:lnTo>
                    <a:pt x="875" y="603"/>
                  </a:lnTo>
                  <a:lnTo>
                    <a:pt x="877" y="603"/>
                  </a:lnTo>
                  <a:lnTo>
                    <a:pt x="877" y="605"/>
                  </a:lnTo>
                  <a:lnTo>
                    <a:pt x="879" y="607"/>
                  </a:lnTo>
                  <a:lnTo>
                    <a:pt x="879" y="609"/>
                  </a:lnTo>
                  <a:lnTo>
                    <a:pt x="877" y="609"/>
                  </a:lnTo>
                  <a:lnTo>
                    <a:pt x="877" y="611"/>
                  </a:lnTo>
                  <a:lnTo>
                    <a:pt x="879" y="611"/>
                  </a:lnTo>
                  <a:lnTo>
                    <a:pt x="879" y="613"/>
                  </a:lnTo>
                  <a:lnTo>
                    <a:pt x="881" y="613"/>
                  </a:lnTo>
                  <a:lnTo>
                    <a:pt x="881" y="613"/>
                  </a:lnTo>
                  <a:lnTo>
                    <a:pt x="881" y="615"/>
                  </a:lnTo>
                  <a:lnTo>
                    <a:pt x="881" y="617"/>
                  </a:lnTo>
                  <a:lnTo>
                    <a:pt x="879" y="617"/>
                  </a:lnTo>
                  <a:lnTo>
                    <a:pt x="881" y="619"/>
                  </a:lnTo>
                  <a:lnTo>
                    <a:pt x="879" y="619"/>
                  </a:lnTo>
                  <a:lnTo>
                    <a:pt x="879" y="621"/>
                  </a:lnTo>
                  <a:lnTo>
                    <a:pt x="881" y="621"/>
                  </a:lnTo>
                  <a:lnTo>
                    <a:pt x="881" y="623"/>
                  </a:lnTo>
                  <a:lnTo>
                    <a:pt x="881" y="625"/>
                  </a:lnTo>
                  <a:lnTo>
                    <a:pt x="883" y="625"/>
                  </a:lnTo>
                  <a:lnTo>
                    <a:pt x="883" y="627"/>
                  </a:lnTo>
                  <a:lnTo>
                    <a:pt x="885" y="627"/>
                  </a:lnTo>
                  <a:lnTo>
                    <a:pt x="885" y="629"/>
                  </a:lnTo>
                  <a:lnTo>
                    <a:pt x="885" y="631"/>
                  </a:lnTo>
                  <a:lnTo>
                    <a:pt x="883" y="631"/>
                  </a:lnTo>
                  <a:lnTo>
                    <a:pt x="883" y="629"/>
                  </a:lnTo>
                  <a:lnTo>
                    <a:pt x="883" y="627"/>
                  </a:lnTo>
                  <a:lnTo>
                    <a:pt x="881" y="627"/>
                  </a:lnTo>
                  <a:lnTo>
                    <a:pt x="879" y="627"/>
                  </a:lnTo>
                  <a:lnTo>
                    <a:pt x="879" y="629"/>
                  </a:lnTo>
                  <a:lnTo>
                    <a:pt x="877" y="629"/>
                  </a:lnTo>
                  <a:lnTo>
                    <a:pt x="877" y="631"/>
                  </a:lnTo>
                  <a:lnTo>
                    <a:pt x="875" y="631"/>
                  </a:lnTo>
                  <a:lnTo>
                    <a:pt x="875" y="633"/>
                  </a:lnTo>
                  <a:lnTo>
                    <a:pt x="875" y="635"/>
                  </a:lnTo>
                  <a:lnTo>
                    <a:pt x="875" y="637"/>
                  </a:lnTo>
                  <a:lnTo>
                    <a:pt x="875" y="639"/>
                  </a:lnTo>
                  <a:lnTo>
                    <a:pt x="873" y="639"/>
                  </a:lnTo>
                  <a:lnTo>
                    <a:pt x="871" y="639"/>
                  </a:lnTo>
                  <a:lnTo>
                    <a:pt x="871" y="637"/>
                  </a:lnTo>
                  <a:lnTo>
                    <a:pt x="871" y="635"/>
                  </a:lnTo>
                  <a:lnTo>
                    <a:pt x="869" y="635"/>
                  </a:lnTo>
                  <a:lnTo>
                    <a:pt x="869" y="633"/>
                  </a:lnTo>
                  <a:lnTo>
                    <a:pt x="867" y="633"/>
                  </a:lnTo>
                  <a:lnTo>
                    <a:pt x="865" y="633"/>
                  </a:lnTo>
                  <a:lnTo>
                    <a:pt x="863" y="631"/>
                  </a:lnTo>
                  <a:lnTo>
                    <a:pt x="861" y="631"/>
                  </a:lnTo>
                  <a:lnTo>
                    <a:pt x="857" y="631"/>
                  </a:lnTo>
                  <a:lnTo>
                    <a:pt x="855" y="629"/>
                  </a:lnTo>
                  <a:lnTo>
                    <a:pt x="853" y="629"/>
                  </a:lnTo>
                  <a:lnTo>
                    <a:pt x="851" y="627"/>
                  </a:lnTo>
                  <a:lnTo>
                    <a:pt x="849" y="627"/>
                  </a:lnTo>
                  <a:lnTo>
                    <a:pt x="847" y="627"/>
                  </a:lnTo>
                  <a:lnTo>
                    <a:pt x="847" y="625"/>
                  </a:lnTo>
                  <a:lnTo>
                    <a:pt x="845" y="625"/>
                  </a:lnTo>
                  <a:lnTo>
                    <a:pt x="845" y="623"/>
                  </a:lnTo>
                  <a:lnTo>
                    <a:pt x="843" y="623"/>
                  </a:lnTo>
                  <a:lnTo>
                    <a:pt x="841" y="623"/>
                  </a:lnTo>
                  <a:lnTo>
                    <a:pt x="841" y="621"/>
                  </a:lnTo>
                  <a:lnTo>
                    <a:pt x="839" y="621"/>
                  </a:lnTo>
                  <a:lnTo>
                    <a:pt x="837" y="621"/>
                  </a:lnTo>
                  <a:lnTo>
                    <a:pt x="835" y="621"/>
                  </a:lnTo>
                  <a:lnTo>
                    <a:pt x="833" y="621"/>
                  </a:lnTo>
                  <a:lnTo>
                    <a:pt x="833" y="619"/>
                  </a:lnTo>
                  <a:lnTo>
                    <a:pt x="831" y="617"/>
                  </a:lnTo>
                  <a:lnTo>
                    <a:pt x="829" y="615"/>
                  </a:lnTo>
                  <a:lnTo>
                    <a:pt x="827" y="613"/>
                  </a:lnTo>
                  <a:lnTo>
                    <a:pt x="825" y="613"/>
                  </a:lnTo>
                  <a:lnTo>
                    <a:pt x="825" y="613"/>
                  </a:lnTo>
                  <a:lnTo>
                    <a:pt x="823" y="613"/>
                  </a:lnTo>
                  <a:lnTo>
                    <a:pt x="823" y="611"/>
                  </a:lnTo>
                  <a:lnTo>
                    <a:pt x="821" y="611"/>
                  </a:lnTo>
                  <a:lnTo>
                    <a:pt x="821" y="609"/>
                  </a:lnTo>
                  <a:lnTo>
                    <a:pt x="819" y="609"/>
                  </a:lnTo>
                  <a:lnTo>
                    <a:pt x="817" y="609"/>
                  </a:lnTo>
                  <a:lnTo>
                    <a:pt x="817" y="607"/>
                  </a:lnTo>
                  <a:lnTo>
                    <a:pt x="815" y="607"/>
                  </a:lnTo>
                  <a:lnTo>
                    <a:pt x="813" y="607"/>
                  </a:lnTo>
                  <a:lnTo>
                    <a:pt x="811" y="607"/>
                  </a:lnTo>
                  <a:lnTo>
                    <a:pt x="809" y="607"/>
                  </a:lnTo>
                  <a:lnTo>
                    <a:pt x="807" y="607"/>
                  </a:lnTo>
                  <a:lnTo>
                    <a:pt x="807" y="605"/>
                  </a:lnTo>
                  <a:lnTo>
                    <a:pt x="805" y="605"/>
                  </a:lnTo>
                  <a:lnTo>
                    <a:pt x="805" y="603"/>
                  </a:lnTo>
                  <a:lnTo>
                    <a:pt x="803" y="603"/>
                  </a:lnTo>
                  <a:lnTo>
                    <a:pt x="801" y="603"/>
                  </a:lnTo>
                  <a:lnTo>
                    <a:pt x="801" y="601"/>
                  </a:lnTo>
                  <a:lnTo>
                    <a:pt x="801" y="599"/>
                  </a:lnTo>
                  <a:lnTo>
                    <a:pt x="799" y="599"/>
                  </a:lnTo>
                  <a:lnTo>
                    <a:pt x="797" y="599"/>
                  </a:lnTo>
                  <a:lnTo>
                    <a:pt x="795" y="599"/>
                  </a:lnTo>
                  <a:lnTo>
                    <a:pt x="795" y="599"/>
                  </a:lnTo>
                  <a:lnTo>
                    <a:pt x="795" y="597"/>
                  </a:lnTo>
                  <a:lnTo>
                    <a:pt x="793" y="597"/>
                  </a:lnTo>
                  <a:lnTo>
                    <a:pt x="791" y="597"/>
                  </a:lnTo>
                  <a:lnTo>
                    <a:pt x="791" y="595"/>
                  </a:lnTo>
                  <a:lnTo>
                    <a:pt x="789" y="595"/>
                  </a:lnTo>
                  <a:lnTo>
                    <a:pt x="787" y="595"/>
                  </a:lnTo>
                  <a:lnTo>
                    <a:pt x="787" y="597"/>
                  </a:lnTo>
                  <a:lnTo>
                    <a:pt x="787" y="599"/>
                  </a:lnTo>
                  <a:lnTo>
                    <a:pt x="787" y="601"/>
                  </a:lnTo>
                  <a:lnTo>
                    <a:pt x="785" y="601"/>
                  </a:lnTo>
                  <a:lnTo>
                    <a:pt x="785" y="603"/>
                  </a:lnTo>
                  <a:lnTo>
                    <a:pt x="783" y="605"/>
                  </a:lnTo>
                  <a:lnTo>
                    <a:pt x="781" y="605"/>
                  </a:lnTo>
                  <a:lnTo>
                    <a:pt x="779" y="605"/>
                  </a:lnTo>
                  <a:lnTo>
                    <a:pt x="777" y="605"/>
                  </a:lnTo>
                  <a:lnTo>
                    <a:pt x="777" y="607"/>
                  </a:lnTo>
                  <a:lnTo>
                    <a:pt x="777" y="609"/>
                  </a:lnTo>
                  <a:lnTo>
                    <a:pt x="777" y="611"/>
                  </a:lnTo>
                  <a:lnTo>
                    <a:pt x="779" y="611"/>
                  </a:lnTo>
                  <a:lnTo>
                    <a:pt x="777" y="611"/>
                  </a:lnTo>
                  <a:lnTo>
                    <a:pt x="775" y="611"/>
                  </a:lnTo>
                  <a:lnTo>
                    <a:pt x="773" y="611"/>
                  </a:lnTo>
                  <a:lnTo>
                    <a:pt x="773" y="609"/>
                  </a:lnTo>
                  <a:lnTo>
                    <a:pt x="771" y="609"/>
                  </a:lnTo>
                  <a:lnTo>
                    <a:pt x="771" y="607"/>
                  </a:lnTo>
                  <a:lnTo>
                    <a:pt x="773" y="607"/>
                  </a:lnTo>
                  <a:lnTo>
                    <a:pt x="773" y="605"/>
                  </a:lnTo>
                  <a:lnTo>
                    <a:pt x="773" y="603"/>
                  </a:lnTo>
                  <a:lnTo>
                    <a:pt x="773" y="601"/>
                  </a:lnTo>
                  <a:lnTo>
                    <a:pt x="773" y="599"/>
                  </a:lnTo>
                  <a:lnTo>
                    <a:pt x="775" y="597"/>
                  </a:lnTo>
                  <a:lnTo>
                    <a:pt x="775" y="595"/>
                  </a:lnTo>
                  <a:lnTo>
                    <a:pt x="773" y="595"/>
                  </a:lnTo>
                  <a:lnTo>
                    <a:pt x="773" y="593"/>
                  </a:lnTo>
                  <a:lnTo>
                    <a:pt x="771" y="593"/>
                  </a:lnTo>
                  <a:lnTo>
                    <a:pt x="769" y="593"/>
                  </a:lnTo>
                  <a:lnTo>
                    <a:pt x="769" y="595"/>
                  </a:lnTo>
                  <a:lnTo>
                    <a:pt x="767" y="595"/>
                  </a:lnTo>
                  <a:lnTo>
                    <a:pt x="765" y="595"/>
                  </a:lnTo>
                  <a:lnTo>
                    <a:pt x="763" y="595"/>
                  </a:lnTo>
                  <a:lnTo>
                    <a:pt x="761" y="593"/>
                  </a:lnTo>
                  <a:lnTo>
                    <a:pt x="759" y="593"/>
                  </a:lnTo>
                  <a:lnTo>
                    <a:pt x="757" y="593"/>
                  </a:lnTo>
                  <a:lnTo>
                    <a:pt x="755" y="593"/>
                  </a:lnTo>
                  <a:lnTo>
                    <a:pt x="753" y="593"/>
                  </a:lnTo>
                  <a:lnTo>
                    <a:pt x="751" y="593"/>
                  </a:lnTo>
                  <a:lnTo>
                    <a:pt x="749" y="593"/>
                  </a:lnTo>
                  <a:lnTo>
                    <a:pt x="749" y="595"/>
                  </a:lnTo>
                  <a:lnTo>
                    <a:pt x="749" y="593"/>
                  </a:lnTo>
                  <a:lnTo>
                    <a:pt x="747" y="595"/>
                  </a:lnTo>
                  <a:lnTo>
                    <a:pt x="747" y="595"/>
                  </a:lnTo>
                  <a:lnTo>
                    <a:pt x="747" y="597"/>
                  </a:lnTo>
                  <a:lnTo>
                    <a:pt x="745" y="597"/>
                  </a:lnTo>
                  <a:lnTo>
                    <a:pt x="743" y="597"/>
                  </a:lnTo>
                  <a:lnTo>
                    <a:pt x="743" y="599"/>
                  </a:lnTo>
                  <a:lnTo>
                    <a:pt x="741" y="599"/>
                  </a:lnTo>
                  <a:lnTo>
                    <a:pt x="741" y="601"/>
                  </a:lnTo>
                  <a:lnTo>
                    <a:pt x="739" y="601"/>
                  </a:lnTo>
                  <a:lnTo>
                    <a:pt x="737" y="601"/>
                  </a:lnTo>
                  <a:lnTo>
                    <a:pt x="735" y="601"/>
                  </a:lnTo>
                  <a:lnTo>
                    <a:pt x="735" y="599"/>
                  </a:lnTo>
                  <a:lnTo>
                    <a:pt x="733" y="599"/>
                  </a:lnTo>
                  <a:lnTo>
                    <a:pt x="731" y="597"/>
                  </a:lnTo>
                  <a:lnTo>
                    <a:pt x="729" y="597"/>
                  </a:lnTo>
                  <a:lnTo>
                    <a:pt x="727" y="597"/>
                  </a:lnTo>
                  <a:lnTo>
                    <a:pt x="725" y="597"/>
                  </a:lnTo>
                  <a:lnTo>
                    <a:pt x="723" y="595"/>
                  </a:lnTo>
                  <a:lnTo>
                    <a:pt x="723" y="597"/>
                  </a:lnTo>
                  <a:lnTo>
                    <a:pt x="721" y="597"/>
                  </a:lnTo>
                  <a:lnTo>
                    <a:pt x="719" y="597"/>
                  </a:lnTo>
                  <a:lnTo>
                    <a:pt x="717" y="597"/>
                  </a:lnTo>
                  <a:lnTo>
                    <a:pt x="715" y="599"/>
                  </a:lnTo>
                  <a:lnTo>
                    <a:pt x="713" y="599"/>
                  </a:lnTo>
                  <a:lnTo>
                    <a:pt x="711" y="601"/>
                  </a:lnTo>
                  <a:lnTo>
                    <a:pt x="709" y="601"/>
                  </a:lnTo>
                  <a:lnTo>
                    <a:pt x="707" y="603"/>
                  </a:lnTo>
                  <a:lnTo>
                    <a:pt x="705" y="603"/>
                  </a:lnTo>
                  <a:lnTo>
                    <a:pt x="705" y="605"/>
                  </a:lnTo>
                  <a:lnTo>
                    <a:pt x="703" y="605"/>
                  </a:lnTo>
                  <a:lnTo>
                    <a:pt x="701" y="607"/>
                  </a:lnTo>
                  <a:lnTo>
                    <a:pt x="699" y="609"/>
                  </a:lnTo>
                  <a:lnTo>
                    <a:pt x="699" y="611"/>
                  </a:lnTo>
                  <a:lnTo>
                    <a:pt x="697" y="611"/>
                  </a:lnTo>
                  <a:lnTo>
                    <a:pt x="695" y="613"/>
                  </a:lnTo>
                  <a:lnTo>
                    <a:pt x="693" y="613"/>
                  </a:lnTo>
                  <a:lnTo>
                    <a:pt x="691" y="613"/>
                  </a:lnTo>
                  <a:lnTo>
                    <a:pt x="689" y="611"/>
                  </a:lnTo>
                  <a:lnTo>
                    <a:pt x="687" y="611"/>
                  </a:lnTo>
                  <a:lnTo>
                    <a:pt x="685" y="611"/>
                  </a:lnTo>
                  <a:lnTo>
                    <a:pt x="685" y="613"/>
                  </a:lnTo>
                  <a:lnTo>
                    <a:pt x="683" y="613"/>
                  </a:lnTo>
                  <a:lnTo>
                    <a:pt x="681" y="613"/>
                  </a:lnTo>
                  <a:lnTo>
                    <a:pt x="679" y="613"/>
                  </a:lnTo>
                  <a:lnTo>
                    <a:pt x="677" y="613"/>
                  </a:lnTo>
                  <a:lnTo>
                    <a:pt x="675" y="613"/>
                  </a:lnTo>
                  <a:lnTo>
                    <a:pt x="673" y="613"/>
                  </a:lnTo>
                  <a:lnTo>
                    <a:pt x="671" y="613"/>
                  </a:lnTo>
                  <a:lnTo>
                    <a:pt x="669" y="613"/>
                  </a:lnTo>
                  <a:lnTo>
                    <a:pt x="667" y="613"/>
                  </a:lnTo>
                  <a:lnTo>
                    <a:pt x="665" y="613"/>
                  </a:lnTo>
                  <a:lnTo>
                    <a:pt x="665" y="613"/>
                  </a:lnTo>
                  <a:lnTo>
                    <a:pt x="663" y="613"/>
                  </a:lnTo>
                  <a:lnTo>
                    <a:pt x="661" y="613"/>
                  </a:lnTo>
                  <a:lnTo>
                    <a:pt x="659" y="613"/>
                  </a:lnTo>
                  <a:lnTo>
                    <a:pt x="659" y="611"/>
                  </a:lnTo>
                  <a:lnTo>
                    <a:pt x="657" y="611"/>
                  </a:lnTo>
                  <a:lnTo>
                    <a:pt x="655" y="611"/>
                  </a:lnTo>
                  <a:lnTo>
                    <a:pt x="653" y="609"/>
                  </a:lnTo>
                  <a:lnTo>
                    <a:pt x="651" y="609"/>
                  </a:lnTo>
                  <a:lnTo>
                    <a:pt x="649" y="609"/>
                  </a:lnTo>
                  <a:lnTo>
                    <a:pt x="647" y="609"/>
                  </a:lnTo>
                  <a:lnTo>
                    <a:pt x="645" y="609"/>
                  </a:lnTo>
                  <a:lnTo>
                    <a:pt x="643" y="609"/>
                  </a:lnTo>
                  <a:lnTo>
                    <a:pt x="641" y="609"/>
                  </a:lnTo>
                  <a:lnTo>
                    <a:pt x="639" y="609"/>
                  </a:lnTo>
                  <a:lnTo>
                    <a:pt x="637" y="609"/>
                  </a:lnTo>
                  <a:lnTo>
                    <a:pt x="635" y="609"/>
                  </a:lnTo>
                  <a:lnTo>
                    <a:pt x="633" y="609"/>
                  </a:lnTo>
                  <a:lnTo>
                    <a:pt x="633" y="611"/>
                  </a:lnTo>
                  <a:lnTo>
                    <a:pt x="631" y="611"/>
                  </a:lnTo>
                  <a:lnTo>
                    <a:pt x="631" y="613"/>
                  </a:lnTo>
                  <a:lnTo>
                    <a:pt x="631" y="613"/>
                  </a:lnTo>
                  <a:lnTo>
                    <a:pt x="629" y="615"/>
                  </a:lnTo>
                  <a:lnTo>
                    <a:pt x="627" y="615"/>
                  </a:lnTo>
                  <a:lnTo>
                    <a:pt x="625" y="615"/>
                  </a:lnTo>
                  <a:lnTo>
                    <a:pt x="623" y="615"/>
                  </a:lnTo>
                  <a:lnTo>
                    <a:pt x="623" y="617"/>
                  </a:lnTo>
                  <a:lnTo>
                    <a:pt x="621" y="617"/>
                  </a:lnTo>
                  <a:lnTo>
                    <a:pt x="619" y="617"/>
                  </a:lnTo>
                  <a:lnTo>
                    <a:pt x="617" y="617"/>
                  </a:lnTo>
                  <a:lnTo>
                    <a:pt x="615" y="617"/>
                  </a:lnTo>
                  <a:lnTo>
                    <a:pt x="613" y="617"/>
                  </a:lnTo>
                  <a:lnTo>
                    <a:pt x="611" y="617"/>
                  </a:lnTo>
                  <a:lnTo>
                    <a:pt x="609" y="617"/>
                  </a:lnTo>
                  <a:lnTo>
                    <a:pt x="609" y="619"/>
                  </a:lnTo>
                  <a:lnTo>
                    <a:pt x="607" y="619"/>
                  </a:lnTo>
                  <a:lnTo>
                    <a:pt x="605" y="619"/>
                  </a:lnTo>
                  <a:lnTo>
                    <a:pt x="603" y="619"/>
                  </a:lnTo>
                  <a:lnTo>
                    <a:pt x="603" y="619"/>
                  </a:lnTo>
                  <a:lnTo>
                    <a:pt x="601" y="619"/>
                  </a:lnTo>
                  <a:lnTo>
                    <a:pt x="601" y="621"/>
                  </a:lnTo>
                  <a:lnTo>
                    <a:pt x="601" y="623"/>
                  </a:lnTo>
                  <a:lnTo>
                    <a:pt x="599" y="623"/>
                  </a:lnTo>
                  <a:lnTo>
                    <a:pt x="597" y="623"/>
                  </a:lnTo>
                  <a:lnTo>
                    <a:pt x="595" y="623"/>
                  </a:lnTo>
                  <a:lnTo>
                    <a:pt x="593" y="623"/>
                  </a:lnTo>
                  <a:lnTo>
                    <a:pt x="593" y="625"/>
                  </a:lnTo>
                  <a:lnTo>
                    <a:pt x="591" y="625"/>
                  </a:lnTo>
                  <a:lnTo>
                    <a:pt x="589" y="625"/>
                  </a:lnTo>
                  <a:lnTo>
                    <a:pt x="587" y="625"/>
                  </a:lnTo>
                  <a:lnTo>
                    <a:pt x="587" y="627"/>
                  </a:lnTo>
                  <a:lnTo>
                    <a:pt x="585" y="629"/>
                  </a:lnTo>
                  <a:lnTo>
                    <a:pt x="583" y="631"/>
                  </a:lnTo>
                  <a:lnTo>
                    <a:pt x="581" y="631"/>
                  </a:lnTo>
                  <a:lnTo>
                    <a:pt x="579" y="633"/>
                  </a:lnTo>
                  <a:lnTo>
                    <a:pt x="577" y="633"/>
                  </a:lnTo>
                  <a:lnTo>
                    <a:pt x="575" y="635"/>
                  </a:lnTo>
                  <a:lnTo>
                    <a:pt x="573" y="635"/>
                  </a:lnTo>
                  <a:lnTo>
                    <a:pt x="571" y="635"/>
                  </a:lnTo>
                  <a:lnTo>
                    <a:pt x="569" y="637"/>
                  </a:lnTo>
                  <a:lnTo>
                    <a:pt x="567" y="637"/>
                  </a:lnTo>
                  <a:lnTo>
                    <a:pt x="565" y="637"/>
                  </a:lnTo>
                  <a:lnTo>
                    <a:pt x="563" y="637"/>
                  </a:lnTo>
                  <a:lnTo>
                    <a:pt x="561" y="637"/>
                  </a:lnTo>
                  <a:lnTo>
                    <a:pt x="559" y="637"/>
                  </a:lnTo>
                  <a:lnTo>
                    <a:pt x="557" y="639"/>
                  </a:lnTo>
                  <a:lnTo>
                    <a:pt x="555" y="639"/>
                  </a:lnTo>
                  <a:lnTo>
                    <a:pt x="555" y="639"/>
                  </a:lnTo>
                  <a:lnTo>
                    <a:pt x="553" y="639"/>
                  </a:lnTo>
                  <a:lnTo>
                    <a:pt x="551" y="639"/>
                  </a:lnTo>
                  <a:lnTo>
                    <a:pt x="549" y="639"/>
                  </a:lnTo>
                  <a:lnTo>
                    <a:pt x="547" y="639"/>
                  </a:lnTo>
                  <a:lnTo>
                    <a:pt x="545" y="641"/>
                  </a:lnTo>
                  <a:lnTo>
                    <a:pt x="543" y="641"/>
                  </a:lnTo>
                  <a:lnTo>
                    <a:pt x="543" y="643"/>
                  </a:lnTo>
                  <a:lnTo>
                    <a:pt x="541" y="643"/>
                  </a:lnTo>
                  <a:lnTo>
                    <a:pt x="539" y="643"/>
                  </a:lnTo>
                  <a:lnTo>
                    <a:pt x="537" y="643"/>
                  </a:lnTo>
                  <a:lnTo>
                    <a:pt x="535" y="643"/>
                  </a:lnTo>
                  <a:lnTo>
                    <a:pt x="533" y="643"/>
                  </a:lnTo>
                  <a:lnTo>
                    <a:pt x="531" y="643"/>
                  </a:lnTo>
                  <a:lnTo>
                    <a:pt x="529" y="643"/>
                  </a:lnTo>
                  <a:lnTo>
                    <a:pt x="527" y="645"/>
                  </a:lnTo>
                  <a:lnTo>
                    <a:pt x="525" y="647"/>
                  </a:lnTo>
                  <a:lnTo>
                    <a:pt x="521" y="649"/>
                  </a:lnTo>
                  <a:lnTo>
                    <a:pt x="519" y="649"/>
                  </a:lnTo>
                  <a:lnTo>
                    <a:pt x="519" y="651"/>
                  </a:lnTo>
                  <a:lnTo>
                    <a:pt x="515" y="653"/>
                  </a:lnTo>
                  <a:lnTo>
                    <a:pt x="515" y="655"/>
                  </a:lnTo>
                  <a:lnTo>
                    <a:pt x="515" y="657"/>
                  </a:lnTo>
                  <a:lnTo>
                    <a:pt x="513" y="659"/>
                  </a:lnTo>
                  <a:lnTo>
                    <a:pt x="513" y="657"/>
                  </a:lnTo>
                  <a:lnTo>
                    <a:pt x="511" y="657"/>
                  </a:lnTo>
                  <a:lnTo>
                    <a:pt x="511" y="655"/>
                  </a:lnTo>
                  <a:lnTo>
                    <a:pt x="511" y="653"/>
                  </a:lnTo>
                  <a:lnTo>
                    <a:pt x="507" y="653"/>
                  </a:lnTo>
                  <a:lnTo>
                    <a:pt x="507" y="653"/>
                  </a:lnTo>
                  <a:lnTo>
                    <a:pt x="505" y="653"/>
                  </a:lnTo>
                  <a:lnTo>
                    <a:pt x="503" y="653"/>
                  </a:lnTo>
                  <a:lnTo>
                    <a:pt x="501" y="655"/>
                  </a:lnTo>
                  <a:lnTo>
                    <a:pt x="501" y="657"/>
                  </a:lnTo>
                  <a:lnTo>
                    <a:pt x="499" y="657"/>
                  </a:lnTo>
                  <a:lnTo>
                    <a:pt x="497" y="657"/>
                  </a:lnTo>
                  <a:lnTo>
                    <a:pt x="495" y="657"/>
                  </a:lnTo>
                  <a:lnTo>
                    <a:pt x="495" y="655"/>
                  </a:lnTo>
                  <a:lnTo>
                    <a:pt x="493" y="655"/>
                  </a:lnTo>
                  <a:lnTo>
                    <a:pt x="491" y="655"/>
                  </a:lnTo>
                  <a:lnTo>
                    <a:pt x="488" y="655"/>
                  </a:lnTo>
                  <a:lnTo>
                    <a:pt x="486" y="655"/>
                  </a:lnTo>
                  <a:lnTo>
                    <a:pt x="484" y="657"/>
                  </a:lnTo>
                  <a:lnTo>
                    <a:pt x="482" y="659"/>
                  </a:lnTo>
                  <a:lnTo>
                    <a:pt x="480" y="659"/>
                  </a:lnTo>
                  <a:lnTo>
                    <a:pt x="480" y="661"/>
                  </a:lnTo>
                  <a:lnTo>
                    <a:pt x="478" y="661"/>
                  </a:lnTo>
                  <a:lnTo>
                    <a:pt x="472" y="664"/>
                  </a:lnTo>
                  <a:lnTo>
                    <a:pt x="470" y="666"/>
                  </a:lnTo>
                  <a:lnTo>
                    <a:pt x="466" y="668"/>
                  </a:lnTo>
                  <a:lnTo>
                    <a:pt x="466" y="670"/>
                  </a:lnTo>
                  <a:lnTo>
                    <a:pt x="464" y="672"/>
                  </a:lnTo>
                  <a:lnTo>
                    <a:pt x="464" y="674"/>
                  </a:lnTo>
                  <a:lnTo>
                    <a:pt x="462" y="674"/>
                  </a:lnTo>
                  <a:lnTo>
                    <a:pt x="462" y="676"/>
                  </a:lnTo>
                  <a:lnTo>
                    <a:pt x="460" y="676"/>
                  </a:lnTo>
                  <a:lnTo>
                    <a:pt x="458" y="676"/>
                  </a:lnTo>
                  <a:lnTo>
                    <a:pt x="458" y="676"/>
                  </a:lnTo>
                  <a:lnTo>
                    <a:pt x="458" y="678"/>
                  </a:lnTo>
                  <a:lnTo>
                    <a:pt x="456" y="678"/>
                  </a:lnTo>
                  <a:lnTo>
                    <a:pt x="454" y="678"/>
                  </a:lnTo>
                  <a:lnTo>
                    <a:pt x="454" y="680"/>
                  </a:lnTo>
                  <a:lnTo>
                    <a:pt x="452" y="680"/>
                  </a:lnTo>
                  <a:lnTo>
                    <a:pt x="450" y="680"/>
                  </a:lnTo>
                  <a:lnTo>
                    <a:pt x="450" y="682"/>
                  </a:lnTo>
                  <a:lnTo>
                    <a:pt x="448" y="682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8" y="684"/>
                  </a:lnTo>
                  <a:lnTo>
                    <a:pt x="446" y="684"/>
                  </a:lnTo>
                  <a:lnTo>
                    <a:pt x="444" y="684"/>
                  </a:lnTo>
                  <a:lnTo>
                    <a:pt x="442" y="684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0" y="680"/>
                  </a:lnTo>
                  <a:lnTo>
                    <a:pt x="438" y="680"/>
                  </a:lnTo>
                  <a:lnTo>
                    <a:pt x="436" y="680"/>
                  </a:lnTo>
                  <a:lnTo>
                    <a:pt x="436" y="682"/>
                  </a:lnTo>
                  <a:lnTo>
                    <a:pt x="434" y="682"/>
                  </a:lnTo>
                  <a:lnTo>
                    <a:pt x="432" y="682"/>
                  </a:lnTo>
                  <a:lnTo>
                    <a:pt x="430" y="684"/>
                  </a:lnTo>
                  <a:lnTo>
                    <a:pt x="430" y="686"/>
                  </a:lnTo>
                  <a:lnTo>
                    <a:pt x="428" y="686"/>
                  </a:lnTo>
                  <a:lnTo>
                    <a:pt x="428" y="688"/>
                  </a:lnTo>
                  <a:lnTo>
                    <a:pt x="426" y="688"/>
                  </a:lnTo>
                  <a:lnTo>
                    <a:pt x="424" y="688"/>
                  </a:lnTo>
                  <a:lnTo>
                    <a:pt x="424" y="690"/>
                  </a:lnTo>
                  <a:lnTo>
                    <a:pt x="424" y="692"/>
                  </a:lnTo>
                  <a:lnTo>
                    <a:pt x="422" y="692"/>
                  </a:lnTo>
                  <a:lnTo>
                    <a:pt x="420" y="694"/>
                  </a:lnTo>
                  <a:lnTo>
                    <a:pt x="418" y="694"/>
                  </a:lnTo>
                  <a:lnTo>
                    <a:pt x="418" y="696"/>
                  </a:lnTo>
                  <a:lnTo>
                    <a:pt x="416" y="696"/>
                  </a:lnTo>
                  <a:lnTo>
                    <a:pt x="414" y="696"/>
                  </a:lnTo>
                  <a:lnTo>
                    <a:pt x="414" y="698"/>
                  </a:lnTo>
                  <a:lnTo>
                    <a:pt x="414" y="696"/>
                  </a:lnTo>
                  <a:lnTo>
                    <a:pt x="412" y="698"/>
                  </a:lnTo>
                  <a:lnTo>
                    <a:pt x="410" y="698"/>
                  </a:lnTo>
                  <a:lnTo>
                    <a:pt x="410" y="698"/>
                  </a:lnTo>
                  <a:lnTo>
                    <a:pt x="408" y="698"/>
                  </a:lnTo>
                  <a:lnTo>
                    <a:pt x="410" y="698"/>
                  </a:lnTo>
                  <a:lnTo>
                    <a:pt x="410" y="696"/>
                  </a:lnTo>
                  <a:lnTo>
                    <a:pt x="408" y="696"/>
                  </a:lnTo>
                  <a:lnTo>
                    <a:pt x="408" y="694"/>
                  </a:lnTo>
                  <a:lnTo>
                    <a:pt x="408" y="692"/>
                  </a:lnTo>
                  <a:lnTo>
                    <a:pt x="406" y="692"/>
                  </a:lnTo>
                  <a:lnTo>
                    <a:pt x="406" y="690"/>
                  </a:lnTo>
                  <a:lnTo>
                    <a:pt x="406" y="688"/>
                  </a:lnTo>
                  <a:lnTo>
                    <a:pt x="406" y="686"/>
                  </a:lnTo>
                  <a:lnTo>
                    <a:pt x="408" y="686"/>
                  </a:lnTo>
                  <a:lnTo>
                    <a:pt x="408" y="684"/>
                  </a:lnTo>
                  <a:lnTo>
                    <a:pt x="408" y="682"/>
                  </a:lnTo>
                  <a:lnTo>
                    <a:pt x="410" y="682"/>
                  </a:lnTo>
                  <a:lnTo>
                    <a:pt x="410" y="680"/>
                  </a:lnTo>
                  <a:lnTo>
                    <a:pt x="410" y="678"/>
                  </a:lnTo>
                  <a:lnTo>
                    <a:pt x="408" y="672"/>
                  </a:lnTo>
                  <a:lnTo>
                    <a:pt x="408" y="670"/>
                  </a:lnTo>
                  <a:lnTo>
                    <a:pt x="406" y="670"/>
                  </a:lnTo>
                  <a:lnTo>
                    <a:pt x="406" y="668"/>
                  </a:lnTo>
                  <a:lnTo>
                    <a:pt x="406" y="666"/>
                  </a:lnTo>
                  <a:lnTo>
                    <a:pt x="404" y="666"/>
                  </a:lnTo>
                  <a:lnTo>
                    <a:pt x="404" y="664"/>
                  </a:lnTo>
                  <a:lnTo>
                    <a:pt x="402" y="664"/>
                  </a:lnTo>
                  <a:lnTo>
                    <a:pt x="400" y="664"/>
                  </a:lnTo>
                  <a:lnTo>
                    <a:pt x="400" y="661"/>
                  </a:lnTo>
                  <a:lnTo>
                    <a:pt x="400" y="661"/>
                  </a:lnTo>
                  <a:lnTo>
                    <a:pt x="398" y="661"/>
                  </a:lnTo>
                  <a:lnTo>
                    <a:pt x="398" y="659"/>
                  </a:lnTo>
                  <a:lnTo>
                    <a:pt x="398" y="657"/>
                  </a:lnTo>
                  <a:lnTo>
                    <a:pt x="396" y="657"/>
                  </a:lnTo>
                  <a:lnTo>
                    <a:pt x="394" y="657"/>
                  </a:lnTo>
                  <a:lnTo>
                    <a:pt x="394" y="655"/>
                  </a:lnTo>
                  <a:lnTo>
                    <a:pt x="392" y="655"/>
                  </a:lnTo>
                  <a:lnTo>
                    <a:pt x="390" y="653"/>
                  </a:lnTo>
                  <a:lnTo>
                    <a:pt x="388" y="653"/>
                  </a:lnTo>
                  <a:lnTo>
                    <a:pt x="386" y="653"/>
                  </a:lnTo>
                  <a:lnTo>
                    <a:pt x="384" y="653"/>
                  </a:lnTo>
                  <a:lnTo>
                    <a:pt x="382" y="651"/>
                  </a:lnTo>
                  <a:lnTo>
                    <a:pt x="376" y="651"/>
                  </a:lnTo>
                  <a:lnTo>
                    <a:pt x="372" y="651"/>
                  </a:lnTo>
                  <a:lnTo>
                    <a:pt x="370" y="651"/>
                  </a:lnTo>
                  <a:lnTo>
                    <a:pt x="368" y="651"/>
                  </a:lnTo>
                  <a:lnTo>
                    <a:pt x="366" y="651"/>
                  </a:lnTo>
                  <a:lnTo>
                    <a:pt x="364" y="651"/>
                  </a:lnTo>
                  <a:lnTo>
                    <a:pt x="362" y="651"/>
                  </a:lnTo>
                  <a:lnTo>
                    <a:pt x="362" y="651"/>
                  </a:lnTo>
                  <a:lnTo>
                    <a:pt x="360" y="651"/>
                  </a:lnTo>
                  <a:lnTo>
                    <a:pt x="358" y="651"/>
                  </a:lnTo>
                  <a:lnTo>
                    <a:pt x="356" y="651"/>
                  </a:lnTo>
                  <a:lnTo>
                    <a:pt x="356" y="653"/>
                  </a:lnTo>
                  <a:lnTo>
                    <a:pt x="354" y="653"/>
                  </a:lnTo>
                  <a:lnTo>
                    <a:pt x="352" y="653"/>
                  </a:lnTo>
                  <a:lnTo>
                    <a:pt x="352" y="651"/>
                  </a:lnTo>
                  <a:lnTo>
                    <a:pt x="350" y="651"/>
                  </a:lnTo>
                  <a:lnTo>
                    <a:pt x="346" y="651"/>
                  </a:lnTo>
                  <a:lnTo>
                    <a:pt x="342" y="651"/>
                  </a:lnTo>
                  <a:lnTo>
                    <a:pt x="336" y="651"/>
                  </a:lnTo>
                  <a:lnTo>
                    <a:pt x="334" y="653"/>
                  </a:lnTo>
                  <a:lnTo>
                    <a:pt x="332" y="653"/>
                  </a:lnTo>
                  <a:lnTo>
                    <a:pt x="330" y="653"/>
                  </a:lnTo>
                  <a:lnTo>
                    <a:pt x="328" y="653"/>
                  </a:lnTo>
                  <a:lnTo>
                    <a:pt x="326" y="653"/>
                  </a:lnTo>
                  <a:lnTo>
                    <a:pt x="324" y="653"/>
                  </a:lnTo>
                  <a:lnTo>
                    <a:pt x="322" y="653"/>
                  </a:lnTo>
                  <a:lnTo>
                    <a:pt x="320" y="653"/>
                  </a:lnTo>
                  <a:lnTo>
                    <a:pt x="318" y="653"/>
                  </a:lnTo>
                  <a:lnTo>
                    <a:pt x="316" y="653"/>
                  </a:lnTo>
                  <a:lnTo>
                    <a:pt x="314" y="653"/>
                  </a:lnTo>
                  <a:lnTo>
                    <a:pt x="312" y="653"/>
                  </a:lnTo>
                  <a:lnTo>
                    <a:pt x="312" y="655"/>
                  </a:lnTo>
                  <a:lnTo>
                    <a:pt x="310" y="655"/>
                  </a:lnTo>
                  <a:lnTo>
                    <a:pt x="308" y="655"/>
                  </a:lnTo>
                  <a:lnTo>
                    <a:pt x="306" y="655"/>
                  </a:lnTo>
                  <a:lnTo>
                    <a:pt x="304" y="655"/>
                  </a:lnTo>
                  <a:lnTo>
                    <a:pt x="304" y="657"/>
                  </a:lnTo>
                  <a:lnTo>
                    <a:pt x="302" y="657"/>
                  </a:lnTo>
                  <a:lnTo>
                    <a:pt x="300" y="659"/>
                  </a:lnTo>
                  <a:lnTo>
                    <a:pt x="298" y="659"/>
                  </a:lnTo>
                  <a:lnTo>
                    <a:pt x="298" y="661"/>
                  </a:lnTo>
                  <a:lnTo>
                    <a:pt x="296" y="661"/>
                  </a:lnTo>
                  <a:lnTo>
                    <a:pt x="294" y="661"/>
                  </a:lnTo>
                  <a:lnTo>
                    <a:pt x="292" y="661"/>
                  </a:lnTo>
                  <a:lnTo>
                    <a:pt x="290" y="661"/>
                  </a:lnTo>
                  <a:lnTo>
                    <a:pt x="290" y="659"/>
                  </a:lnTo>
                  <a:lnTo>
                    <a:pt x="288" y="659"/>
                  </a:lnTo>
                  <a:lnTo>
                    <a:pt x="286" y="659"/>
                  </a:lnTo>
                  <a:lnTo>
                    <a:pt x="284" y="659"/>
                  </a:lnTo>
                  <a:lnTo>
                    <a:pt x="282" y="659"/>
                  </a:lnTo>
                  <a:lnTo>
                    <a:pt x="278" y="661"/>
                  </a:lnTo>
                  <a:lnTo>
                    <a:pt x="276" y="661"/>
                  </a:lnTo>
                  <a:lnTo>
                    <a:pt x="274" y="661"/>
                  </a:lnTo>
                  <a:lnTo>
                    <a:pt x="272" y="661"/>
                  </a:lnTo>
                  <a:lnTo>
                    <a:pt x="270" y="661"/>
                  </a:lnTo>
                  <a:lnTo>
                    <a:pt x="268" y="661"/>
                  </a:lnTo>
                  <a:lnTo>
                    <a:pt x="268" y="661"/>
                  </a:lnTo>
                  <a:lnTo>
                    <a:pt x="266" y="661"/>
                  </a:lnTo>
                  <a:lnTo>
                    <a:pt x="264" y="661"/>
                  </a:lnTo>
                  <a:lnTo>
                    <a:pt x="262" y="661"/>
                  </a:lnTo>
                  <a:lnTo>
                    <a:pt x="260" y="661"/>
                  </a:lnTo>
                  <a:lnTo>
                    <a:pt x="260" y="661"/>
                  </a:lnTo>
                  <a:lnTo>
                    <a:pt x="258" y="661"/>
                  </a:lnTo>
                  <a:lnTo>
                    <a:pt x="258" y="661"/>
                  </a:lnTo>
                  <a:lnTo>
                    <a:pt x="256" y="661"/>
                  </a:lnTo>
                  <a:lnTo>
                    <a:pt x="254" y="659"/>
                  </a:lnTo>
                  <a:lnTo>
                    <a:pt x="252" y="657"/>
                  </a:lnTo>
                  <a:lnTo>
                    <a:pt x="250" y="657"/>
                  </a:lnTo>
                  <a:lnTo>
                    <a:pt x="248" y="657"/>
                  </a:lnTo>
                  <a:lnTo>
                    <a:pt x="246" y="657"/>
                  </a:lnTo>
                  <a:lnTo>
                    <a:pt x="244" y="657"/>
                  </a:lnTo>
                  <a:lnTo>
                    <a:pt x="242" y="657"/>
                  </a:lnTo>
                  <a:lnTo>
                    <a:pt x="240" y="657"/>
                  </a:lnTo>
                  <a:lnTo>
                    <a:pt x="238" y="657"/>
                  </a:lnTo>
                  <a:lnTo>
                    <a:pt x="236" y="657"/>
                  </a:lnTo>
                  <a:lnTo>
                    <a:pt x="236" y="655"/>
                  </a:lnTo>
                  <a:lnTo>
                    <a:pt x="234" y="655"/>
                  </a:lnTo>
                  <a:lnTo>
                    <a:pt x="232" y="655"/>
                  </a:lnTo>
                  <a:lnTo>
                    <a:pt x="230" y="655"/>
                  </a:lnTo>
                  <a:lnTo>
                    <a:pt x="228" y="657"/>
                  </a:lnTo>
                  <a:lnTo>
                    <a:pt x="226" y="657"/>
                  </a:lnTo>
                  <a:lnTo>
                    <a:pt x="224" y="657"/>
                  </a:lnTo>
                  <a:lnTo>
                    <a:pt x="222" y="657"/>
                  </a:lnTo>
                  <a:lnTo>
                    <a:pt x="220" y="657"/>
                  </a:lnTo>
                  <a:lnTo>
                    <a:pt x="218" y="657"/>
                  </a:lnTo>
                  <a:lnTo>
                    <a:pt x="216" y="657"/>
                  </a:lnTo>
                  <a:lnTo>
                    <a:pt x="216" y="659"/>
                  </a:lnTo>
                  <a:lnTo>
                    <a:pt x="216" y="659"/>
                  </a:lnTo>
                  <a:lnTo>
                    <a:pt x="214" y="659"/>
                  </a:lnTo>
                  <a:lnTo>
                    <a:pt x="212" y="661"/>
                  </a:lnTo>
                  <a:lnTo>
                    <a:pt x="210" y="661"/>
                  </a:lnTo>
                  <a:lnTo>
                    <a:pt x="210" y="661"/>
                  </a:lnTo>
                  <a:lnTo>
                    <a:pt x="208" y="661"/>
                  </a:lnTo>
                  <a:lnTo>
                    <a:pt x="206" y="661"/>
                  </a:lnTo>
                  <a:lnTo>
                    <a:pt x="204" y="661"/>
                  </a:lnTo>
                  <a:lnTo>
                    <a:pt x="202" y="661"/>
                  </a:lnTo>
                  <a:lnTo>
                    <a:pt x="202" y="661"/>
                  </a:lnTo>
                  <a:lnTo>
                    <a:pt x="202" y="661"/>
                  </a:lnTo>
                  <a:lnTo>
                    <a:pt x="200" y="661"/>
                  </a:lnTo>
                  <a:lnTo>
                    <a:pt x="200" y="661"/>
                  </a:lnTo>
                  <a:lnTo>
                    <a:pt x="198" y="661"/>
                  </a:lnTo>
                  <a:lnTo>
                    <a:pt x="198" y="659"/>
                  </a:lnTo>
                  <a:lnTo>
                    <a:pt x="196" y="659"/>
                  </a:lnTo>
                  <a:lnTo>
                    <a:pt x="194" y="659"/>
                  </a:lnTo>
                  <a:lnTo>
                    <a:pt x="194" y="661"/>
                  </a:lnTo>
                  <a:lnTo>
                    <a:pt x="192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88" y="661"/>
                  </a:lnTo>
                  <a:lnTo>
                    <a:pt x="188" y="664"/>
                  </a:lnTo>
                  <a:lnTo>
                    <a:pt x="186" y="664"/>
                  </a:lnTo>
                  <a:lnTo>
                    <a:pt x="184" y="664"/>
                  </a:lnTo>
                  <a:lnTo>
                    <a:pt x="184" y="666"/>
                  </a:lnTo>
                  <a:lnTo>
                    <a:pt x="184" y="664"/>
                  </a:lnTo>
                  <a:lnTo>
                    <a:pt x="184" y="666"/>
                  </a:lnTo>
                  <a:lnTo>
                    <a:pt x="182" y="666"/>
                  </a:lnTo>
                  <a:lnTo>
                    <a:pt x="180" y="666"/>
                  </a:lnTo>
                  <a:lnTo>
                    <a:pt x="178" y="666"/>
                  </a:lnTo>
                  <a:lnTo>
                    <a:pt x="178" y="668"/>
                  </a:lnTo>
                  <a:lnTo>
                    <a:pt x="176" y="668"/>
                  </a:lnTo>
                  <a:lnTo>
                    <a:pt x="174" y="668"/>
                  </a:lnTo>
                  <a:lnTo>
                    <a:pt x="172" y="668"/>
                  </a:lnTo>
                  <a:lnTo>
                    <a:pt x="170" y="668"/>
                  </a:lnTo>
                  <a:lnTo>
                    <a:pt x="168" y="668"/>
                  </a:lnTo>
                  <a:lnTo>
                    <a:pt x="168" y="668"/>
                  </a:lnTo>
                  <a:lnTo>
                    <a:pt x="166" y="668"/>
                  </a:lnTo>
                  <a:lnTo>
                    <a:pt x="164" y="670"/>
                  </a:lnTo>
                  <a:lnTo>
                    <a:pt x="162" y="670"/>
                  </a:lnTo>
                  <a:lnTo>
                    <a:pt x="160" y="670"/>
                  </a:lnTo>
                  <a:lnTo>
                    <a:pt x="160" y="672"/>
                  </a:lnTo>
                  <a:lnTo>
                    <a:pt x="160" y="670"/>
                  </a:lnTo>
                  <a:lnTo>
                    <a:pt x="158" y="668"/>
                  </a:lnTo>
                  <a:lnTo>
                    <a:pt x="156" y="668"/>
                  </a:lnTo>
                  <a:lnTo>
                    <a:pt x="154" y="668"/>
                  </a:lnTo>
                  <a:lnTo>
                    <a:pt x="154" y="666"/>
                  </a:lnTo>
                  <a:lnTo>
                    <a:pt x="152" y="666"/>
                  </a:lnTo>
                  <a:lnTo>
                    <a:pt x="152" y="664"/>
                  </a:lnTo>
                  <a:lnTo>
                    <a:pt x="150" y="664"/>
                  </a:lnTo>
                  <a:lnTo>
                    <a:pt x="148" y="664"/>
                  </a:lnTo>
                  <a:lnTo>
                    <a:pt x="146" y="664"/>
                  </a:lnTo>
                  <a:lnTo>
                    <a:pt x="142" y="664"/>
                  </a:lnTo>
                  <a:lnTo>
                    <a:pt x="140" y="664"/>
                  </a:lnTo>
                  <a:lnTo>
                    <a:pt x="140" y="666"/>
                  </a:lnTo>
                  <a:lnTo>
                    <a:pt x="140" y="664"/>
                  </a:lnTo>
                  <a:lnTo>
                    <a:pt x="138" y="664"/>
                  </a:lnTo>
                  <a:lnTo>
                    <a:pt x="136" y="661"/>
                  </a:lnTo>
                  <a:lnTo>
                    <a:pt x="134" y="661"/>
                  </a:lnTo>
                  <a:lnTo>
                    <a:pt x="132" y="661"/>
                  </a:lnTo>
                  <a:lnTo>
                    <a:pt x="132" y="661"/>
                  </a:lnTo>
                  <a:lnTo>
                    <a:pt x="130" y="661"/>
                  </a:lnTo>
                  <a:lnTo>
                    <a:pt x="130" y="659"/>
                  </a:lnTo>
                  <a:lnTo>
                    <a:pt x="128" y="659"/>
                  </a:lnTo>
                  <a:lnTo>
                    <a:pt x="126" y="659"/>
                  </a:lnTo>
                  <a:lnTo>
                    <a:pt x="124" y="659"/>
                  </a:lnTo>
                  <a:lnTo>
                    <a:pt x="124" y="661"/>
                  </a:lnTo>
                  <a:lnTo>
                    <a:pt x="122" y="661"/>
                  </a:lnTo>
                  <a:lnTo>
                    <a:pt x="120" y="661"/>
                  </a:lnTo>
                  <a:lnTo>
                    <a:pt x="120" y="661"/>
                  </a:lnTo>
                  <a:lnTo>
                    <a:pt x="120" y="661"/>
                  </a:lnTo>
                  <a:lnTo>
                    <a:pt x="118" y="661"/>
                  </a:lnTo>
                  <a:lnTo>
                    <a:pt x="116" y="661"/>
                  </a:lnTo>
                  <a:lnTo>
                    <a:pt x="116" y="664"/>
                  </a:lnTo>
                  <a:lnTo>
                    <a:pt x="114" y="666"/>
                  </a:lnTo>
                  <a:lnTo>
                    <a:pt x="112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8" y="670"/>
                  </a:lnTo>
                  <a:lnTo>
                    <a:pt x="106" y="670"/>
                  </a:lnTo>
                  <a:lnTo>
                    <a:pt x="106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2" y="674"/>
                  </a:lnTo>
                  <a:lnTo>
                    <a:pt x="100" y="674"/>
                  </a:lnTo>
                  <a:lnTo>
                    <a:pt x="96" y="676"/>
                  </a:lnTo>
                  <a:lnTo>
                    <a:pt x="94" y="678"/>
                  </a:lnTo>
                  <a:lnTo>
                    <a:pt x="92" y="680"/>
                  </a:lnTo>
                  <a:lnTo>
                    <a:pt x="90" y="680"/>
                  </a:lnTo>
                  <a:lnTo>
                    <a:pt x="90" y="682"/>
                  </a:lnTo>
                  <a:lnTo>
                    <a:pt x="88" y="682"/>
                  </a:lnTo>
                  <a:lnTo>
                    <a:pt x="88" y="684"/>
                  </a:lnTo>
                  <a:lnTo>
                    <a:pt x="86" y="684"/>
                  </a:lnTo>
                  <a:lnTo>
                    <a:pt x="86" y="686"/>
                  </a:lnTo>
                  <a:lnTo>
                    <a:pt x="84" y="686"/>
                  </a:lnTo>
                  <a:lnTo>
                    <a:pt x="84" y="688"/>
                  </a:lnTo>
                  <a:lnTo>
                    <a:pt x="82" y="688"/>
                  </a:lnTo>
                  <a:lnTo>
                    <a:pt x="80" y="688"/>
                  </a:lnTo>
                  <a:lnTo>
                    <a:pt x="80" y="690"/>
                  </a:lnTo>
                  <a:lnTo>
                    <a:pt x="78" y="690"/>
                  </a:lnTo>
                  <a:lnTo>
                    <a:pt x="78" y="692"/>
                  </a:lnTo>
                  <a:lnTo>
                    <a:pt x="76" y="694"/>
                  </a:lnTo>
                  <a:lnTo>
                    <a:pt x="74" y="694"/>
                  </a:lnTo>
                  <a:lnTo>
                    <a:pt x="72" y="696"/>
                  </a:lnTo>
                  <a:lnTo>
                    <a:pt x="72" y="698"/>
                  </a:lnTo>
                  <a:lnTo>
                    <a:pt x="70" y="700"/>
                  </a:lnTo>
                  <a:lnTo>
                    <a:pt x="68" y="700"/>
                  </a:lnTo>
                  <a:lnTo>
                    <a:pt x="68" y="702"/>
                  </a:lnTo>
                  <a:lnTo>
                    <a:pt x="66" y="702"/>
                  </a:lnTo>
                  <a:lnTo>
                    <a:pt x="64" y="704"/>
                  </a:lnTo>
                  <a:lnTo>
                    <a:pt x="62" y="704"/>
                  </a:lnTo>
                  <a:lnTo>
                    <a:pt x="60" y="706"/>
                  </a:lnTo>
                  <a:lnTo>
                    <a:pt x="58" y="706"/>
                  </a:lnTo>
                  <a:lnTo>
                    <a:pt x="56" y="708"/>
                  </a:lnTo>
                  <a:lnTo>
                    <a:pt x="54" y="708"/>
                  </a:lnTo>
                  <a:lnTo>
                    <a:pt x="52" y="708"/>
                  </a:lnTo>
                  <a:lnTo>
                    <a:pt x="50" y="708"/>
                  </a:lnTo>
                  <a:lnTo>
                    <a:pt x="48" y="710"/>
                  </a:lnTo>
                  <a:lnTo>
                    <a:pt x="46" y="710"/>
                  </a:lnTo>
                  <a:lnTo>
                    <a:pt x="44" y="712"/>
                  </a:lnTo>
                  <a:lnTo>
                    <a:pt x="42" y="712"/>
                  </a:lnTo>
                  <a:lnTo>
                    <a:pt x="42" y="714"/>
                  </a:lnTo>
                  <a:lnTo>
                    <a:pt x="40" y="714"/>
                  </a:lnTo>
                  <a:lnTo>
                    <a:pt x="38" y="716"/>
                  </a:lnTo>
                  <a:lnTo>
                    <a:pt x="36" y="718"/>
                  </a:lnTo>
                  <a:lnTo>
                    <a:pt x="34" y="718"/>
                  </a:lnTo>
                  <a:lnTo>
                    <a:pt x="32" y="720"/>
                  </a:lnTo>
                  <a:lnTo>
                    <a:pt x="30" y="722"/>
                  </a:lnTo>
                  <a:lnTo>
                    <a:pt x="28" y="722"/>
                  </a:lnTo>
                  <a:lnTo>
                    <a:pt x="28" y="724"/>
                  </a:lnTo>
                  <a:lnTo>
                    <a:pt x="26" y="724"/>
                  </a:lnTo>
                  <a:lnTo>
                    <a:pt x="26" y="726"/>
                  </a:lnTo>
                  <a:lnTo>
                    <a:pt x="24" y="728"/>
                  </a:lnTo>
                  <a:lnTo>
                    <a:pt x="24" y="730"/>
                  </a:lnTo>
                  <a:lnTo>
                    <a:pt x="24" y="732"/>
                  </a:lnTo>
                  <a:lnTo>
                    <a:pt x="24" y="734"/>
                  </a:lnTo>
                  <a:lnTo>
                    <a:pt x="22" y="734"/>
                  </a:lnTo>
                  <a:lnTo>
                    <a:pt x="20" y="734"/>
                  </a:lnTo>
                  <a:lnTo>
                    <a:pt x="18" y="732"/>
                  </a:lnTo>
                  <a:lnTo>
                    <a:pt x="18" y="730"/>
                  </a:lnTo>
                  <a:lnTo>
                    <a:pt x="18" y="728"/>
                  </a:lnTo>
                  <a:lnTo>
                    <a:pt x="16" y="728"/>
                  </a:lnTo>
                  <a:lnTo>
                    <a:pt x="16" y="726"/>
                  </a:lnTo>
                  <a:lnTo>
                    <a:pt x="14" y="726"/>
                  </a:lnTo>
                  <a:lnTo>
                    <a:pt x="14" y="724"/>
                  </a:lnTo>
                  <a:lnTo>
                    <a:pt x="12" y="724"/>
                  </a:lnTo>
                  <a:lnTo>
                    <a:pt x="12" y="722"/>
                  </a:lnTo>
                  <a:lnTo>
                    <a:pt x="10" y="720"/>
                  </a:lnTo>
                  <a:lnTo>
                    <a:pt x="10" y="718"/>
                  </a:lnTo>
                  <a:lnTo>
                    <a:pt x="8" y="718"/>
                  </a:lnTo>
                  <a:lnTo>
                    <a:pt x="8" y="716"/>
                  </a:lnTo>
                  <a:lnTo>
                    <a:pt x="6" y="716"/>
                  </a:lnTo>
                  <a:lnTo>
                    <a:pt x="6" y="714"/>
                  </a:lnTo>
                  <a:lnTo>
                    <a:pt x="6" y="712"/>
                  </a:lnTo>
                  <a:lnTo>
                    <a:pt x="4" y="712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0" y="704"/>
                  </a:lnTo>
                  <a:lnTo>
                    <a:pt x="0" y="702"/>
                  </a:lnTo>
                  <a:lnTo>
                    <a:pt x="0" y="700"/>
                  </a:lnTo>
                  <a:lnTo>
                    <a:pt x="0" y="698"/>
                  </a:lnTo>
                  <a:lnTo>
                    <a:pt x="0" y="696"/>
                  </a:lnTo>
                  <a:lnTo>
                    <a:pt x="2" y="694"/>
                  </a:lnTo>
                  <a:lnTo>
                    <a:pt x="2" y="692"/>
                  </a:lnTo>
                  <a:lnTo>
                    <a:pt x="4" y="692"/>
                  </a:lnTo>
                  <a:lnTo>
                    <a:pt x="4" y="690"/>
                  </a:lnTo>
                  <a:lnTo>
                    <a:pt x="6" y="688"/>
                  </a:lnTo>
                  <a:lnTo>
                    <a:pt x="8" y="686"/>
                  </a:lnTo>
                  <a:lnTo>
                    <a:pt x="10" y="684"/>
                  </a:lnTo>
                  <a:lnTo>
                    <a:pt x="20" y="674"/>
                  </a:lnTo>
                  <a:lnTo>
                    <a:pt x="22" y="672"/>
                  </a:lnTo>
                  <a:lnTo>
                    <a:pt x="24" y="670"/>
                  </a:lnTo>
                  <a:lnTo>
                    <a:pt x="24" y="668"/>
                  </a:lnTo>
                  <a:lnTo>
                    <a:pt x="26" y="666"/>
                  </a:lnTo>
                  <a:lnTo>
                    <a:pt x="28" y="664"/>
                  </a:lnTo>
                  <a:lnTo>
                    <a:pt x="30" y="661"/>
                  </a:lnTo>
                  <a:lnTo>
                    <a:pt x="32" y="661"/>
                  </a:lnTo>
                  <a:lnTo>
                    <a:pt x="34" y="661"/>
                  </a:lnTo>
                  <a:lnTo>
                    <a:pt x="34" y="659"/>
                  </a:lnTo>
                  <a:lnTo>
                    <a:pt x="36" y="657"/>
                  </a:lnTo>
                  <a:lnTo>
                    <a:pt x="38" y="657"/>
                  </a:lnTo>
                  <a:lnTo>
                    <a:pt x="38" y="655"/>
                  </a:lnTo>
                  <a:lnTo>
                    <a:pt x="40" y="653"/>
                  </a:lnTo>
                  <a:lnTo>
                    <a:pt x="40" y="651"/>
                  </a:lnTo>
                  <a:lnTo>
                    <a:pt x="42" y="649"/>
                  </a:lnTo>
                  <a:lnTo>
                    <a:pt x="44" y="649"/>
                  </a:lnTo>
                  <a:lnTo>
                    <a:pt x="44" y="647"/>
                  </a:lnTo>
                  <a:lnTo>
                    <a:pt x="46" y="647"/>
                  </a:lnTo>
                  <a:lnTo>
                    <a:pt x="46" y="645"/>
                  </a:lnTo>
                  <a:lnTo>
                    <a:pt x="48" y="645"/>
                  </a:lnTo>
                  <a:lnTo>
                    <a:pt x="48" y="643"/>
                  </a:lnTo>
                  <a:lnTo>
                    <a:pt x="50" y="643"/>
                  </a:lnTo>
                  <a:lnTo>
                    <a:pt x="52" y="641"/>
                  </a:lnTo>
                  <a:lnTo>
                    <a:pt x="54" y="639"/>
                  </a:lnTo>
                  <a:lnTo>
                    <a:pt x="56" y="637"/>
                  </a:lnTo>
                  <a:lnTo>
                    <a:pt x="56" y="635"/>
                  </a:lnTo>
                  <a:lnTo>
                    <a:pt x="58" y="635"/>
                  </a:lnTo>
                  <a:lnTo>
                    <a:pt x="60" y="633"/>
                  </a:lnTo>
                  <a:lnTo>
                    <a:pt x="60" y="631"/>
                  </a:lnTo>
                  <a:lnTo>
                    <a:pt x="62" y="631"/>
                  </a:lnTo>
                  <a:lnTo>
                    <a:pt x="64" y="627"/>
                  </a:lnTo>
                  <a:lnTo>
                    <a:pt x="76" y="613"/>
                  </a:lnTo>
                  <a:lnTo>
                    <a:pt x="76" y="613"/>
                  </a:lnTo>
                  <a:lnTo>
                    <a:pt x="78" y="613"/>
                  </a:lnTo>
                  <a:lnTo>
                    <a:pt x="78" y="611"/>
                  </a:lnTo>
                  <a:lnTo>
                    <a:pt x="78" y="609"/>
                  </a:lnTo>
                  <a:lnTo>
                    <a:pt x="78" y="607"/>
                  </a:lnTo>
                  <a:lnTo>
                    <a:pt x="80" y="605"/>
                  </a:lnTo>
                  <a:lnTo>
                    <a:pt x="80" y="603"/>
                  </a:lnTo>
                  <a:lnTo>
                    <a:pt x="82" y="601"/>
                  </a:lnTo>
                  <a:lnTo>
                    <a:pt x="84" y="599"/>
                  </a:lnTo>
                  <a:lnTo>
                    <a:pt x="86" y="597"/>
                  </a:lnTo>
                  <a:lnTo>
                    <a:pt x="88" y="595"/>
                  </a:lnTo>
                  <a:lnTo>
                    <a:pt x="90" y="593"/>
                  </a:lnTo>
                  <a:lnTo>
                    <a:pt x="90" y="591"/>
                  </a:lnTo>
                  <a:lnTo>
                    <a:pt x="92" y="589"/>
                  </a:lnTo>
                  <a:lnTo>
                    <a:pt x="92" y="587"/>
                  </a:lnTo>
                  <a:lnTo>
                    <a:pt x="94" y="587"/>
                  </a:lnTo>
                  <a:lnTo>
                    <a:pt x="94" y="585"/>
                  </a:lnTo>
                  <a:lnTo>
                    <a:pt x="96" y="585"/>
                  </a:lnTo>
                  <a:lnTo>
                    <a:pt x="96" y="583"/>
                  </a:lnTo>
                  <a:lnTo>
                    <a:pt x="98" y="581"/>
                  </a:lnTo>
                  <a:lnTo>
                    <a:pt x="98" y="579"/>
                  </a:lnTo>
                  <a:lnTo>
                    <a:pt x="100" y="577"/>
                  </a:lnTo>
                  <a:lnTo>
                    <a:pt x="102" y="573"/>
                  </a:lnTo>
                  <a:lnTo>
                    <a:pt x="104" y="573"/>
                  </a:lnTo>
                  <a:lnTo>
                    <a:pt x="106" y="571"/>
                  </a:lnTo>
                  <a:lnTo>
                    <a:pt x="106" y="569"/>
                  </a:lnTo>
                  <a:lnTo>
                    <a:pt x="108" y="567"/>
                  </a:lnTo>
                  <a:lnTo>
                    <a:pt x="110" y="565"/>
                  </a:lnTo>
                  <a:lnTo>
                    <a:pt x="112" y="563"/>
                  </a:lnTo>
                  <a:lnTo>
                    <a:pt x="112" y="561"/>
                  </a:lnTo>
                  <a:lnTo>
                    <a:pt x="114" y="559"/>
                  </a:lnTo>
                  <a:lnTo>
                    <a:pt x="116" y="557"/>
                  </a:lnTo>
                  <a:lnTo>
                    <a:pt x="118" y="555"/>
                  </a:lnTo>
                  <a:lnTo>
                    <a:pt x="118" y="553"/>
                  </a:lnTo>
                  <a:lnTo>
                    <a:pt x="118" y="551"/>
                  </a:lnTo>
                  <a:lnTo>
                    <a:pt x="120" y="551"/>
                  </a:lnTo>
                  <a:lnTo>
                    <a:pt x="120" y="547"/>
                  </a:lnTo>
                  <a:lnTo>
                    <a:pt x="120" y="545"/>
                  </a:lnTo>
                  <a:lnTo>
                    <a:pt x="120" y="543"/>
                  </a:lnTo>
                  <a:lnTo>
                    <a:pt x="120" y="541"/>
                  </a:lnTo>
                  <a:lnTo>
                    <a:pt x="120" y="539"/>
                  </a:lnTo>
                  <a:lnTo>
                    <a:pt x="122" y="537"/>
                  </a:lnTo>
                  <a:lnTo>
                    <a:pt x="122" y="535"/>
                  </a:lnTo>
                  <a:lnTo>
                    <a:pt x="122" y="533"/>
                  </a:lnTo>
                  <a:lnTo>
                    <a:pt x="124" y="531"/>
                  </a:lnTo>
                  <a:lnTo>
                    <a:pt x="124" y="529"/>
                  </a:lnTo>
                  <a:lnTo>
                    <a:pt x="124" y="527"/>
                  </a:lnTo>
                  <a:lnTo>
                    <a:pt x="124" y="525"/>
                  </a:lnTo>
                  <a:lnTo>
                    <a:pt x="124" y="523"/>
                  </a:lnTo>
                  <a:lnTo>
                    <a:pt x="126" y="523"/>
                  </a:lnTo>
                  <a:lnTo>
                    <a:pt x="126" y="521"/>
                  </a:lnTo>
                  <a:lnTo>
                    <a:pt x="126" y="519"/>
                  </a:lnTo>
                  <a:lnTo>
                    <a:pt x="126" y="517"/>
                  </a:lnTo>
                  <a:lnTo>
                    <a:pt x="126" y="517"/>
                  </a:lnTo>
                  <a:lnTo>
                    <a:pt x="126" y="511"/>
                  </a:lnTo>
                  <a:lnTo>
                    <a:pt x="128" y="509"/>
                  </a:lnTo>
                  <a:lnTo>
                    <a:pt x="128" y="507"/>
                  </a:lnTo>
                  <a:lnTo>
                    <a:pt x="128" y="505"/>
                  </a:lnTo>
                  <a:lnTo>
                    <a:pt x="128" y="503"/>
                  </a:lnTo>
                  <a:lnTo>
                    <a:pt x="128" y="501"/>
                  </a:lnTo>
                  <a:lnTo>
                    <a:pt x="128" y="499"/>
                  </a:lnTo>
                  <a:lnTo>
                    <a:pt x="128" y="497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6" y="493"/>
                  </a:lnTo>
                  <a:lnTo>
                    <a:pt x="126" y="491"/>
                  </a:lnTo>
                  <a:lnTo>
                    <a:pt x="126" y="487"/>
                  </a:lnTo>
                  <a:lnTo>
                    <a:pt x="126" y="485"/>
                  </a:lnTo>
                  <a:lnTo>
                    <a:pt x="126" y="483"/>
                  </a:lnTo>
                  <a:lnTo>
                    <a:pt x="124" y="481"/>
                  </a:lnTo>
                  <a:lnTo>
                    <a:pt x="118" y="483"/>
                  </a:lnTo>
                  <a:lnTo>
                    <a:pt x="96" y="485"/>
                  </a:lnTo>
                  <a:lnTo>
                    <a:pt x="84" y="485"/>
                  </a:lnTo>
                  <a:lnTo>
                    <a:pt x="84" y="481"/>
                  </a:lnTo>
                  <a:lnTo>
                    <a:pt x="98" y="479"/>
                  </a:lnTo>
                  <a:lnTo>
                    <a:pt x="124" y="477"/>
                  </a:lnTo>
                  <a:lnTo>
                    <a:pt x="124" y="475"/>
                  </a:lnTo>
                  <a:lnTo>
                    <a:pt x="124" y="473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6" y="469"/>
                  </a:lnTo>
                  <a:lnTo>
                    <a:pt x="126" y="467"/>
                  </a:lnTo>
                  <a:lnTo>
                    <a:pt x="126" y="465"/>
                  </a:lnTo>
                  <a:lnTo>
                    <a:pt x="126" y="463"/>
                  </a:lnTo>
                  <a:lnTo>
                    <a:pt x="124" y="463"/>
                  </a:lnTo>
                  <a:lnTo>
                    <a:pt x="124" y="461"/>
                  </a:lnTo>
                  <a:lnTo>
                    <a:pt x="124" y="459"/>
                  </a:lnTo>
                  <a:lnTo>
                    <a:pt x="124" y="457"/>
                  </a:lnTo>
                  <a:lnTo>
                    <a:pt x="122" y="457"/>
                  </a:lnTo>
                  <a:lnTo>
                    <a:pt x="122" y="455"/>
                  </a:lnTo>
                  <a:lnTo>
                    <a:pt x="122" y="453"/>
                  </a:lnTo>
                  <a:lnTo>
                    <a:pt x="122" y="451"/>
                  </a:lnTo>
                  <a:lnTo>
                    <a:pt x="122" y="447"/>
                  </a:lnTo>
                  <a:lnTo>
                    <a:pt x="120" y="445"/>
                  </a:lnTo>
                  <a:lnTo>
                    <a:pt x="120" y="443"/>
                  </a:lnTo>
                  <a:lnTo>
                    <a:pt x="120" y="443"/>
                  </a:lnTo>
                  <a:lnTo>
                    <a:pt x="120" y="441"/>
                  </a:lnTo>
                  <a:lnTo>
                    <a:pt x="120" y="439"/>
                  </a:lnTo>
                  <a:lnTo>
                    <a:pt x="120" y="437"/>
                  </a:lnTo>
                  <a:lnTo>
                    <a:pt x="118" y="437"/>
                  </a:lnTo>
                  <a:lnTo>
                    <a:pt x="118" y="435"/>
                  </a:lnTo>
                  <a:lnTo>
                    <a:pt x="118" y="433"/>
                  </a:lnTo>
                  <a:lnTo>
                    <a:pt x="118" y="431"/>
                  </a:lnTo>
                  <a:lnTo>
                    <a:pt x="118" y="429"/>
                  </a:lnTo>
                  <a:lnTo>
                    <a:pt x="116" y="429"/>
                  </a:lnTo>
                  <a:lnTo>
                    <a:pt x="116" y="427"/>
                  </a:lnTo>
                  <a:lnTo>
                    <a:pt x="114" y="427"/>
                  </a:lnTo>
                  <a:lnTo>
                    <a:pt x="114" y="425"/>
                  </a:lnTo>
                  <a:lnTo>
                    <a:pt x="114" y="423"/>
                  </a:lnTo>
                  <a:lnTo>
                    <a:pt x="114" y="421"/>
                  </a:lnTo>
                  <a:lnTo>
                    <a:pt x="112" y="419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0" y="415"/>
                  </a:lnTo>
                  <a:lnTo>
                    <a:pt x="110" y="413"/>
                  </a:lnTo>
                  <a:lnTo>
                    <a:pt x="110" y="411"/>
                  </a:lnTo>
                  <a:lnTo>
                    <a:pt x="110" y="409"/>
                  </a:lnTo>
                  <a:lnTo>
                    <a:pt x="108" y="409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1"/>
                  </a:lnTo>
                  <a:lnTo>
                    <a:pt x="104" y="399"/>
                  </a:lnTo>
                  <a:lnTo>
                    <a:pt x="104" y="397"/>
                  </a:lnTo>
                  <a:lnTo>
                    <a:pt x="104" y="395"/>
                  </a:lnTo>
                  <a:lnTo>
                    <a:pt x="104" y="393"/>
                  </a:lnTo>
                  <a:lnTo>
                    <a:pt x="102" y="391"/>
                  </a:lnTo>
                  <a:lnTo>
                    <a:pt x="102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0" y="381"/>
                  </a:lnTo>
                  <a:lnTo>
                    <a:pt x="98" y="377"/>
                  </a:lnTo>
                  <a:lnTo>
                    <a:pt x="98" y="375"/>
                  </a:lnTo>
                  <a:lnTo>
                    <a:pt x="96" y="375"/>
                  </a:lnTo>
                  <a:lnTo>
                    <a:pt x="96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0" y="363"/>
                  </a:lnTo>
                  <a:lnTo>
                    <a:pt x="90" y="361"/>
                  </a:lnTo>
                  <a:lnTo>
                    <a:pt x="90" y="359"/>
                  </a:lnTo>
                  <a:lnTo>
                    <a:pt x="90" y="357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88" y="351"/>
                  </a:lnTo>
                  <a:lnTo>
                    <a:pt x="88" y="349"/>
                  </a:lnTo>
                  <a:lnTo>
                    <a:pt x="88" y="347"/>
                  </a:lnTo>
                  <a:lnTo>
                    <a:pt x="88" y="345"/>
                  </a:lnTo>
                  <a:lnTo>
                    <a:pt x="86" y="345"/>
                  </a:lnTo>
                  <a:lnTo>
                    <a:pt x="86" y="343"/>
                  </a:lnTo>
                  <a:lnTo>
                    <a:pt x="86" y="341"/>
                  </a:lnTo>
                  <a:lnTo>
                    <a:pt x="84" y="339"/>
                  </a:lnTo>
                  <a:lnTo>
                    <a:pt x="84" y="337"/>
                  </a:lnTo>
                  <a:lnTo>
                    <a:pt x="82" y="335"/>
                  </a:lnTo>
                  <a:lnTo>
                    <a:pt x="82" y="333"/>
                  </a:lnTo>
                  <a:lnTo>
                    <a:pt x="80" y="333"/>
                  </a:lnTo>
                  <a:lnTo>
                    <a:pt x="80" y="331"/>
                  </a:lnTo>
                  <a:lnTo>
                    <a:pt x="80" y="329"/>
                  </a:lnTo>
                  <a:lnTo>
                    <a:pt x="78" y="329"/>
                  </a:lnTo>
                  <a:lnTo>
                    <a:pt x="78" y="327"/>
                  </a:lnTo>
                  <a:lnTo>
                    <a:pt x="76" y="327"/>
                  </a:lnTo>
                  <a:lnTo>
                    <a:pt x="76" y="325"/>
                  </a:lnTo>
                  <a:lnTo>
                    <a:pt x="76" y="325"/>
                  </a:lnTo>
                  <a:lnTo>
                    <a:pt x="74" y="323"/>
                  </a:lnTo>
                  <a:lnTo>
                    <a:pt x="76" y="323"/>
                  </a:lnTo>
                  <a:lnTo>
                    <a:pt x="76" y="321"/>
                  </a:lnTo>
                  <a:lnTo>
                    <a:pt x="74" y="321"/>
                  </a:lnTo>
                  <a:lnTo>
                    <a:pt x="72" y="319"/>
                  </a:lnTo>
                  <a:lnTo>
                    <a:pt x="72" y="319"/>
                  </a:lnTo>
                  <a:lnTo>
                    <a:pt x="72" y="317"/>
                  </a:lnTo>
                  <a:lnTo>
                    <a:pt x="72" y="315"/>
                  </a:lnTo>
                  <a:lnTo>
                    <a:pt x="72" y="313"/>
                  </a:lnTo>
                  <a:lnTo>
                    <a:pt x="70" y="311"/>
                  </a:lnTo>
                  <a:lnTo>
                    <a:pt x="70" y="309"/>
                  </a:lnTo>
                  <a:lnTo>
                    <a:pt x="70" y="307"/>
                  </a:lnTo>
                  <a:lnTo>
                    <a:pt x="70" y="305"/>
                  </a:lnTo>
                  <a:lnTo>
                    <a:pt x="68" y="305"/>
                  </a:lnTo>
                  <a:lnTo>
                    <a:pt x="68" y="303"/>
                  </a:lnTo>
                  <a:lnTo>
                    <a:pt x="66" y="303"/>
                  </a:lnTo>
                  <a:lnTo>
                    <a:pt x="66" y="301"/>
                  </a:lnTo>
                  <a:lnTo>
                    <a:pt x="64" y="299"/>
                  </a:lnTo>
                  <a:lnTo>
                    <a:pt x="66" y="299"/>
                  </a:lnTo>
                  <a:lnTo>
                    <a:pt x="66" y="297"/>
                  </a:lnTo>
                  <a:lnTo>
                    <a:pt x="66" y="295"/>
                  </a:lnTo>
                  <a:lnTo>
                    <a:pt x="64" y="295"/>
                  </a:lnTo>
                  <a:lnTo>
                    <a:pt x="64" y="293"/>
                  </a:lnTo>
                  <a:lnTo>
                    <a:pt x="64" y="291"/>
                  </a:lnTo>
                  <a:lnTo>
                    <a:pt x="62" y="291"/>
                  </a:lnTo>
                  <a:lnTo>
                    <a:pt x="62" y="289"/>
                  </a:lnTo>
                  <a:lnTo>
                    <a:pt x="62" y="287"/>
                  </a:lnTo>
                  <a:lnTo>
                    <a:pt x="60" y="285"/>
                  </a:lnTo>
                  <a:lnTo>
                    <a:pt x="60" y="283"/>
                  </a:lnTo>
                  <a:lnTo>
                    <a:pt x="60" y="281"/>
                  </a:lnTo>
                  <a:lnTo>
                    <a:pt x="62" y="279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62" y="275"/>
                  </a:lnTo>
                  <a:lnTo>
                    <a:pt x="62" y="273"/>
                  </a:lnTo>
                  <a:lnTo>
                    <a:pt x="62" y="271"/>
                  </a:lnTo>
                  <a:lnTo>
                    <a:pt x="64" y="269"/>
                  </a:lnTo>
                  <a:lnTo>
                    <a:pt x="64" y="267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8" y="263"/>
                  </a:lnTo>
                  <a:lnTo>
                    <a:pt x="68" y="261"/>
                  </a:lnTo>
                  <a:lnTo>
                    <a:pt x="70" y="259"/>
                  </a:lnTo>
                  <a:lnTo>
                    <a:pt x="72" y="259"/>
                  </a:lnTo>
                  <a:lnTo>
                    <a:pt x="72" y="257"/>
                  </a:lnTo>
                  <a:lnTo>
                    <a:pt x="72" y="257"/>
                  </a:lnTo>
                  <a:lnTo>
                    <a:pt x="74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7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76" y="243"/>
                  </a:lnTo>
                  <a:lnTo>
                    <a:pt x="76" y="241"/>
                  </a:lnTo>
                  <a:lnTo>
                    <a:pt x="76" y="238"/>
                  </a:lnTo>
                  <a:lnTo>
                    <a:pt x="76" y="236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30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2" y="228"/>
                  </a:lnTo>
                  <a:lnTo>
                    <a:pt x="82" y="226"/>
                  </a:lnTo>
                  <a:lnTo>
                    <a:pt x="82" y="224"/>
                  </a:lnTo>
                  <a:lnTo>
                    <a:pt x="82" y="222"/>
                  </a:lnTo>
                  <a:lnTo>
                    <a:pt x="84" y="222"/>
                  </a:lnTo>
                  <a:lnTo>
                    <a:pt x="84" y="220"/>
                  </a:lnTo>
                  <a:lnTo>
                    <a:pt x="84" y="218"/>
                  </a:lnTo>
                  <a:lnTo>
                    <a:pt x="84" y="216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0"/>
                  </a:lnTo>
                  <a:lnTo>
                    <a:pt x="88" y="208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90" y="202"/>
                  </a:lnTo>
                  <a:lnTo>
                    <a:pt x="90" y="200"/>
                  </a:lnTo>
                  <a:lnTo>
                    <a:pt x="90" y="198"/>
                  </a:lnTo>
                  <a:lnTo>
                    <a:pt x="90" y="196"/>
                  </a:lnTo>
                  <a:lnTo>
                    <a:pt x="92" y="196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4"/>
                  </a:lnTo>
                  <a:lnTo>
                    <a:pt x="98" y="182"/>
                  </a:lnTo>
                  <a:lnTo>
                    <a:pt x="100" y="182"/>
                  </a:lnTo>
                  <a:lnTo>
                    <a:pt x="102" y="180"/>
                  </a:lnTo>
                  <a:lnTo>
                    <a:pt x="104" y="180"/>
                  </a:lnTo>
                  <a:lnTo>
                    <a:pt x="106" y="178"/>
                  </a:lnTo>
                  <a:lnTo>
                    <a:pt x="108" y="178"/>
                  </a:lnTo>
                  <a:lnTo>
                    <a:pt x="110" y="176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2"/>
                  </a:lnTo>
                  <a:lnTo>
                    <a:pt x="118" y="170"/>
                  </a:lnTo>
                  <a:lnTo>
                    <a:pt x="120" y="170"/>
                  </a:lnTo>
                  <a:lnTo>
                    <a:pt x="120" y="168"/>
                  </a:lnTo>
                  <a:lnTo>
                    <a:pt x="122" y="168"/>
                  </a:lnTo>
                  <a:lnTo>
                    <a:pt x="122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6" y="164"/>
                  </a:lnTo>
                  <a:lnTo>
                    <a:pt x="128" y="164"/>
                  </a:lnTo>
                  <a:lnTo>
                    <a:pt x="130" y="166"/>
                  </a:lnTo>
                  <a:lnTo>
                    <a:pt x="134" y="166"/>
                  </a:lnTo>
                  <a:lnTo>
                    <a:pt x="136" y="166"/>
                  </a:lnTo>
                  <a:lnTo>
                    <a:pt x="136" y="164"/>
                  </a:lnTo>
                  <a:lnTo>
                    <a:pt x="138" y="164"/>
                  </a:lnTo>
                  <a:lnTo>
                    <a:pt x="138" y="162"/>
                  </a:lnTo>
                  <a:lnTo>
                    <a:pt x="140" y="160"/>
                  </a:lnTo>
                  <a:lnTo>
                    <a:pt x="140" y="158"/>
                  </a:lnTo>
                  <a:lnTo>
                    <a:pt x="138" y="158"/>
                  </a:lnTo>
                  <a:lnTo>
                    <a:pt x="138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0" y="150"/>
                  </a:lnTo>
                  <a:lnTo>
                    <a:pt x="140" y="148"/>
                  </a:lnTo>
                  <a:lnTo>
                    <a:pt x="140" y="146"/>
                  </a:lnTo>
                  <a:lnTo>
                    <a:pt x="138" y="14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4" y="140"/>
                  </a:lnTo>
                  <a:lnTo>
                    <a:pt x="146" y="138"/>
                  </a:lnTo>
                  <a:lnTo>
                    <a:pt x="148" y="138"/>
                  </a:lnTo>
                  <a:lnTo>
                    <a:pt x="150" y="138"/>
                  </a:lnTo>
                  <a:lnTo>
                    <a:pt x="150" y="136"/>
                  </a:lnTo>
                  <a:lnTo>
                    <a:pt x="152" y="136"/>
                  </a:lnTo>
                  <a:lnTo>
                    <a:pt x="154" y="134"/>
                  </a:lnTo>
                  <a:lnTo>
                    <a:pt x="156" y="134"/>
                  </a:lnTo>
                  <a:lnTo>
                    <a:pt x="158" y="132"/>
                  </a:lnTo>
                  <a:lnTo>
                    <a:pt x="160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0"/>
                  </a:lnTo>
                  <a:lnTo>
                    <a:pt x="164" y="130"/>
                  </a:lnTo>
                  <a:lnTo>
                    <a:pt x="164" y="128"/>
                  </a:lnTo>
                  <a:lnTo>
                    <a:pt x="166" y="128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70" y="128"/>
                  </a:lnTo>
                  <a:lnTo>
                    <a:pt x="172" y="128"/>
                  </a:lnTo>
                  <a:lnTo>
                    <a:pt x="174" y="128"/>
                  </a:lnTo>
                  <a:lnTo>
                    <a:pt x="176" y="130"/>
                  </a:lnTo>
                  <a:lnTo>
                    <a:pt x="178" y="130"/>
                  </a:lnTo>
                  <a:lnTo>
                    <a:pt x="176" y="130"/>
                  </a:lnTo>
                  <a:lnTo>
                    <a:pt x="178" y="132"/>
                  </a:lnTo>
                  <a:lnTo>
                    <a:pt x="178" y="130"/>
                  </a:lnTo>
                  <a:lnTo>
                    <a:pt x="180" y="132"/>
                  </a:lnTo>
                  <a:lnTo>
                    <a:pt x="182" y="132"/>
                  </a:lnTo>
                  <a:lnTo>
                    <a:pt x="184" y="132"/>
                  </a:lnTo>
                  <a:lnTo>
                    <a:pt x="184" y="130"/>
                  </a:lnTo>
                  <a:lnTo>
                    <a:pt x="186" y="130"/>
                  </a:lnTo>
                  <a:lnTo>
                    <a:pt x="186" y="128"/>
                  </a:lnTo>
                  <a:lnTo>
                    <a:pt x="186" y="126"/>
                  </a:lnTo>
                  <a:lnTo>
                    <a:pt x="188" y="124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4" y="122"/>
                  </a:lnTo>
                  <a:lnTo>
                    <a:pt x="196" y="122"/>
                  </a:lnTo>
                  <a:lnTo>
                    <a:pt x="198" y="120"/>
                  </a:lnTo>
                  <a:lnTo>
                    <a:pt x="200" y="120"/>
                  </a:lnTo>
                  <a:lnTo>
                    <a:pt x="202" y="120"/>
                  </a:lnTo>
                  <a:lnTo>
                    <a:pt x="204" y="122"/>
                  </a:lnTo>
                  <a:lnTo>
                    <a:pt x="206" y="122"/>
                  </a:lnTo>
                  <a:lnTo>
                    <a:pt x="208" y="122"/>
                  </a:lnTo>
                  <a:lnTo>
                    <a:pt x="210" y="122"/>
                  </a:lnTo>
                  <a:lnTo>
                    <a:pt x="210" y="124"/>
                  </a:lnTo>
                  <a:lnTo>
                    <a:pt x="212" y="124"/>
                  </a:lnTo>
                  <a:lnTo>
                    <a:pt x="214" y="126"/>
                  </a:lnTo>
                  <a:lnTo>
                    <a:pt x="214" y="128"/>
                  </a:lnTo>
                  <a:lnTo>
                    <a:pt x="216" y="130"/>
                  </a:lnTo>
                  <a:lnTo>
                    <a:pt x="216" y="132"/>
                  </a:lnTo>
                  <a:lnTo>
                    <a:pt x="216" y="132"/>
                  </a:lnTo>
                  <a:lnTo>
                    <a:pt x="218" y="132"/>
                  </a:lnTo>
                  <a:lnTo>
                    <a:pt x="218" y="130"/>
                  </a:lnTo>
                  <a:lnTo>
                    <a:pt x="220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6" y="132"/>
                  </a:lnTo>
                  <a:lnTo>
                    <a:pt x="228" y="132"/>
                  </a:lnTo>
                  <a:lnTo>
                    <a:pt x="228" y="130"/>
                  </a:lnTo>
                  <a:lnTo>
                    <a:pt x="230" y="130"/>
                  </a:lnTo>
                  <a:lnTo>
                    <a:pt x="230" y="132"/>
                  </a:lnTo>
                  <a:lnTo>
                    <a:pt x="230" y="132"/>
                  </a:lnTo>
                  <a:lnTo>
                    <a:pt x="232" y="132"/>
                  </a:lnTo>
                  <a:lnTo>
                    <a:pt x="230" y="134"/>
                  </a:lnTo>
                  <a:lnTo>
                    <a:pt x="232" y="136"/>
                  </a:lnTo>
                  <a:lnTo>
                    <a:pt x="232" y="138"/>
                  </a:lnTo>
                  <a:lnTo>
                    <a:pt x="234" y="138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40" y="140"/>
                  </a:lnTo>
                  <a:lnTo>
                    <a:pt x="240" y="142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50" y="146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4" y="148"/>
                  </a:lnTo>
                  <a:lnTo>
                    <a:pt x="254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60" y="148"/>
                  </a:lnTo>
                  <a:lnTo>
                    <a:pt x="260" y="146"/>
                  </a:lnTo>
                  <a:lnTo>
                    <a:pt x="262" y="146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8"/>
                  </a:lnTo>
                  <a:lnTo>
                    <a:pt x="266" y="148"/>
                  </a:lnTo>
                  <a:lnTo>
                    <a:pt x="268" y="148"/>
                  </a:lnTo>
                  <a:lnTo>
                    <a:pt x="268" y="150"/>
                  </a:lnTo>
                  <a:lnTo>
                    <a:pt x="270" y="150"/>
                  </a:lnTo>
                  <a:lnTo>
                    <a:pt x="272" y="150"/>
                  </a:lnTo>
                  <a:lnTo>
                    <a:pt x="272" y="152"/>
                  </a:lnTo>
                  <a:lnTo>
                    <a:pt x="274" y="152"/>
                  </a:lnTo>
                  <a:lnTo>
                    <a:pt x="276" y="152"/>
                  </a:lnTo>
                  <a:lnTo>
                    <a:pt x="278" y="152"/>
                  </a:lnTo>
                  <a:lnTo>
                    <a:pt x="280" y="152"/>
                  </a:lnTo>
                  <a:lnTo>
                    <a:pt x="282" y="154"/>
                  </a:lnTo>
                  <a:lnTo>
                    <a:pt x="284" y="154"/>
                  </a:lnTo>
                  <a:lnTo>
                    <a:pt x="286" y="154"/>
                  </a:lnTo>
                  <a:lnTo>
                    <a:pt x="288" y="154"/>
                  </a:lnTo>
                  <a:lnTo>
                    <a:pt x="290" y="156"/>
                  </a:lnTo>
                  <a:lnTo>
                    <a:pt x="292" y="158"/>
                  </a:lnTo>
                  <a:lnTo>
                    <a:pt x="294" y="158"/>
                  </a:lnTo>
                  <a:lnTo>
                    <a:pt x="296" y="160"/>
                  </a:lnTo>
                  <a:lnTo>
                    <a:pt x="298" y="160"/>
                  </a:lnTo>
                  <a:lnTo>
                    <a:pt x="300" y="160"/>
                  </a:lnTo>
                  <a:lnTo>
                    <a:pt x="300" y="162"/>
                  </a:lnTo>
                  <a:lnTo>
                    <a:pt x="302" y="162"/>
                  </a:lnTo>
                  <a:lnTo>
                    <a:pt x="304" y="162"/>
                  </a:lnTo>
                  <a:lnTo>
                    <a:pt x="306" y="162"/>
                  </a:lnTo>
                  <a:lnTo>
                    <a:pt x="308" y="162"/>
                  </a:lnTo>
                  <a:lnTo>
                    <a:pt x="308" y="160"/>
                  </a:lnTo>
                  <a:lnTo>
                    <a:pt x="310" y="160"/>
                  </a:lnTo>
                  <a:lnTo>
                    <a:pt x="312" y="162"/>
                  </a:lnTo>
                  <a:lnTo>
                    <a:pt x="312" y="162"/>
                  </a:lnTo>
                  <a:lnTo>
                    <a:pt x="314" y="162"/>
                  </a:lnTo>
                  <a:lnTo>
                    <a:pt x="316" y="162"/>
                  </a:lnTo>
                  <a:lnTo>
                    <a:pt x="316" y="164"/>
                  </a:lnTo>
                  <a:lnTo>
                    <a:pt x="318" y="164"/>
                  </a:lnTo>
                  <a:lnTo>
                    <a:pt x="320" y="162"/>
                  </a:lnTo>
                  <a:lnTo>
                    <a:pt x="322" y="162"/>
                  </a:lnTo>
                  <a:lnTo>
                    <a:pt x="324" y="164"/>
                  </a:lnTo>
                  <a:lnTo>
                    <a:pt x="324" y="166"/>
                  </a:lnTo>
                  <a:lnTo>
                    <a:pt x="326" y="166"/>
                  </a:lnTo>
                  <a:lnTo>
                    <a:pt x="328" y="164"/>
                  </a:lnTo>
                  <a:lnTo>
                    <a:pt x="330" y="164"/>
                  </a:lnTo>
                  <a:lnTo>
                    <a:pt x="332" y="164"/>
                  </a:lnTo>
                  <a:lnTo>
                    <a:pt x="334" y="162"/>
                  </a:lnTo>
                  <a:lnTo>
                    <a:pt x="336" y="162"/>
                  </a:lnTo>
                  <a:lnTo>
                    <a:pt x="336" y="164"/>
                  </a:lnTo>
                  <a:lnTo>
                    <a:pt x="336" y="166"/>
                  </a:lnTo>
                  <a:lnTo>
                    <a:pt x="336" y="168"/>
                  </a:lnTo>
                  <a:lnTo>
                    <a:pt x="338" y="168"/>
                  </a:lnTo>
                  <a:lnTo>
                    <a:pt x="340" y="168"/>
                  </a:lnTo>
                  <a:lnTo>
                    <a:pt x="340" y="166"/>
                  </a:lnTo>
                  <a:lnTo>
                    <a:pt x="342" y="166"/>
                  </a:lnTo>
                  <a:lnTo>
                    <a:pt x="342" y="164"/>
                  </a:lnTo>
                  <a:lnTo>
                    <a:pt x="342" y="166"/>
                  </a:lnTo>
                  <a:lnTo>
                    <a:pt x="344" y="166"/>
                  </a:lnTo>
                  <a:lnTo>
                    <a:pt x="344" y="164"/>
                  </a:lnTo>
                  <a:lnTo>
                    <a:pt x="346" y="164"/>
                  </a:lnTo>
                  <a:lnTo>
                    <a:pt x="346" y="162"/>
                  </a:lnTo>
                  <a:lnTo>
                    <a:pt x="346" y="160"/>
                  </a:lnTo>
                  <a:lnTo>
                    <a:pt x="348" y="160"/>
                  </a:lnTo>
                  <a:lnTo>
                    <a:pt x="350" y="160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4" y="164"/>
                  </a:lnTo>
                  <a:lnTo>
                    <a:pt x="356" y="164"/>
                  </a:lnTo>
                  <a:lnTo>
                    <a:pt x="356" y="166"/>
                  </a:lnTo>
                  <a:lnTo>
                    <a:pt x="358" y="166"/>
                  </a:lnTo>
                  <a:lnTo>
                    <a:pt x="360" y="166"/>
                  </a:lnTo>
                  <a:lnTo>
                    <a:pt x="360" y="164"/>
                  </a:lnTo>
                  <a:lnTo>
                    <a:pt x="362" y="164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6" y="164"/>
                  </a:lnTo>
                  <a:lnTo>
                    <a:pt x="366" y="166"/>
                  </a:lnTo>
                  <a:lnTo>
                    <a:pt x="368" y="166"/>
                  </a:lnTo>
                  <a:lnTo>
                    <a:pt x="368" y="168"/>
                  </a:lnTo>
                  <a:lnTo>
                    <a:pt x="368" y="170"/>
                  </a:lnTo>
                  <a:lnTo>
                    <a:pt x="368" y="172"/>
                  </a:lnTo>
                  <a:lnTo>
                    <a:pt x="370" y="172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6" y="174"/>
                  </a:lnTo>
                  <a:lnTo>
                    <a:pt x="376" y="172"/>
                  </a:lnTo>
                  <a:lnTo>
                    <a:pt x="378" y="172"/>
                  </a:lnTo>
                  <a:lnTo>
                    <a:pt x="380" y="172"/>
                  </a:lnTo>
                  <a:lnTo>
                    <a:pt x="380" y="170"/>
                  </a:lnTo>
                  <a:lnTo>
                    <a:pt x="382" y="170"/>
                  </a:lnTo>
                  <a:lnTo>
                    <a:pt x="382" y="168"/>
                  </a:lnTo>
                  <a:lnTo>
                    <a:pt x="384" y="166"/>
                  </a:lnTo>
                  <a:lnTo>
                    <a:pt x="384" y="164"/>
                  </a:lnTo>
                  <a:lnTo>
                    <a:pt x="384" y="166"/>
                  </a:lnTo>
                  <a:lnTo>
                    <a:pt x="384" y="168"/>
                  </a:lnTo>
                  <a:lnTo>
                    <a:pt x="384" y="170"/>
                  </a:lnTo>
                  <a:lnTo>
                    <a:pt x="386" y="170"/>
                  </a:lnTo>
                  <a:lnTo>
                    <a:pt x="388" y="170"/>
                  </a:lnTo>
                  <a:lnTo>
                    <a:pt x="388" y="172"/>
                  </a:lnTo>
                  <a:lnTo>
                    <a:pt x="388" y="174"/>
                  </a:lnTo>
                  <a:lnTo>
                    <a:pt x="390" y="174"/>
                  </a:lnTo>
                  <a:lnTo>
                    <a:pt x="388" y="174"/>
                  </a:lnTo>
                  <a:lnTo>
                    <a:pt x="390" y="174"/>
                  </a:lnTo>
                  <a:lnTo>
                    <a:pt x="390" y="176"/>
                  </a:lnTo>
                  <a:lnTo>
                    <a:pt x="392" y="176"/>
                  </a:lnTo>
                  <a:lnTo>
                    <a:pt x="394" y="176"/>
                  </a:lnTo>
                  <a:lnTo>
                    <a:pt x="396" y="176"/>
                  </a:lnTo>
                  <a:lnTo>
                    <a:pt x="396" y="178"/>
                  </a:lnTo>
                  <a:lnTo>
                    <a:pt x="398" y="178"/>
                  </a:lnTo>
                  <a:lnTo>
                    <a:pt x="400" y="180"/>
                  </a:lnTo>
                  <a:lnTo>
                    <a:pt x="402" y="180"/>
                  </a:lnTo>
                  <a:lnTo>
                    <a:pt x="404" y="180"/>
                  </a:lnTo>
                  <a:lnTo>
                    <a:pt x="406" y="180"/>
                  </a:lnTo>
                  <a:lnTo>
                    <a:pt x="408" y="180"/>
                  </a:lnTo>
                  <a:lnTo>
                    <a:pt x="408" y="180"/>
                  </a:lnTo>
                  <a:lnTo>
                    <a:pt x="410" y="180"/>
                  </a:lnTo>
                  <a:lnTo>
                    <a:pt x="410" y="180"/>
                  </a:lnTo>
                  <a:lnTo>
                    <a:pt x="412" y="180"/>
                  </a:lnTo>
                  <a:lnTo>
                    <a:pt x="414" y="180"/>
                  </a:lnTo>
                  <a:lnTo>
                    <a:pt x="418" y="180"/>
                  </a:lnTo>
                  <a:lnTo>
                    <a:pt x="420" y="180"/>
                  </a:lnTo>
                  <a:lnTo>
                    <a:pt x="422" y="180"/>
                  </a:lnTo>
                  <a:lnTo>
                    <a:pt x="424" y="180"/>
                  </a:lnTo>
                  <a:lnTo>
                    <a:pt x="424" y="180"/>
                  </a:lnTo>
                  <a:lnTo>
                    <a:pt x="426" y="180"/>
                  </a:lnTo>
                  <a:lnTo>
                    <a:pt x="428" y="180"/>
                  </a:lnTo>
                  <a:lnTo>
                    <a:pt x="430" y="180"/>
                  </a:lnTo>
                  <a:lnTo>
                    <a:pt x="432" y="180"/>
                  </a:lnTo>
                  <a:lnTo>
                    <a:pt x="432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8" y="178"/>
                  </a:lnTo>
                  <a:lnTo>
                    <a:pt x="438" y="176"/>
                  </a:lnTo>
                  <a:lnTo>
                    <a:pt x="440" y="178"/>
                  </a:lnTo>
                  <a:lnTo>
                    <a:pt x="440" y="180"/>
                  </a:lnTo>
                  <a:lnTo>
                    <a:pt x="442" y="180"/>
                  </a:lnTo>
                  <a:lnTo>
                    <a:pt x="442" y="178"/>
                  </a:lnTo>
                  <a:lnTo>
                    <a:pt x="444" y="178"/>
                  </a:lnTo>
                  <a:lnTo>
                    <a:pt x="446" y="178"/>
                  </a:lnTo>
                  <a:lnTo>
                    <a:pt x="448" y="176"/>
                  </a:lnTo>
                  <a:lnTo>
                    <a:pt x="450" y="176"/>
                  </a:lnTo>
                  <a:lnTo>
                    <a:pt x="452" y="176"/>
                  </a:lnTo>
                  <a:lnTo>
                    <a:pt x="452" y="174"/>
                  </a:lnTo>
                  <a:lnTo>
                    <a:pt x="454" y="174"/>
                  </a:lnTo>
                  <a:lnTo>
                    <a:pt x="456" y="174"/>
                  </a:lnTo>
                  <a:lnTo>
                    <a:pt x="458" y="172"/>
                  </a:lnTo>
                  <a:lnTo>
                    <a:pt x="458" y="172"/>
                  </a:lnTo>
                  <a:lnTo>
                    <a:pt x="458" y="170"/>
                  </a:lnTo>
                  <a:lnTo>
                    <a:pt x="458" y="168"/>
                  </a:lnTo>
                  <a:lnTo>
                    <a:pt x="460" y="168"/>
                  </a:lnTo>
                  <a:lnTo>
                    <a:pt x="460" y="166"/>
                  </a:lnTo>
                  <a:lnTo>
                    <a:pt x="462" y="166"/>
                  </a:lnTo>
                  <a:lnTo>
                    <a:pt x="464" y="166"/>
                  </a:lnTo>
                  <a:lnTo>
                    <a:pt x="466" y="166"/>
                  </a:lnTo>
                  <a:lnTo>
                    <a:pt x="466" y="164"/>
                  </a:lnTo>
                  <a:lnTo>
                    <a:pt x="468" y="164"/>
                  </a:lnTo>
                  <a:lnTo>
                    <a:pt x="470" y="164"/>
                  </a:lnTo>
                  <a:lnTo>
                    <a:pt x="472" y="164"/>
                  </a:lnTo>
                  <a:lnTo>
                    <a:pt x="472" y="162"/>
                  </a:lnTo>
                  <a:lnTo>
                    <a:pt x="474" y="162"/>
                  </a:lnTo>
                  <a:lnTo>
                    <a:pt x="476" y="162"/>
                  </a:lnTo>
                  <a:lnTo>
                    <a:pt x="478" y="162"/>
                  </a:lnTo>
                  <a:lnTo>
                    <a:pt x="480" y="162"/>
                  </a:lnTo>
                  <a:lnTo>
                    <a:pt x="482" y="162"/>
                  </a:lnTo>
                  <a:lnTo>
                    <a:pt x="482" y="160"/>
                  </a:lnTo>
                  <a:lnTo>
                    <a:pt x="484" y="160"/>
                  </a:lnTo>
                  <a:lnTo>
                    <a:pt x="486" y="160"/>
                  </a:lnTo>
                  <a:lnTo>
                    <a:pt x="488" y="160"/>
                  </a:lnTo>
                  <a:lnTo>
                    <a:pt x="488" y="158"/>
                  </a:lnTo>
                  <a:lnTo>
                    <a:pt x="491" y="158"/>
                  </a:lnTo>
                  <a:lnTo>
                    <a:pt x="493" y="158"/>
                  </a:lnTo>
                  <a:lnTo>
                    <a:pt x="495" y="158"/>
                  </a:lnTo>
                  <a:lnTo>
                    <a:pt x="497" y="156"/>
                  </a:lnTo>
                  <a:lnTo>
                    <a:pt x="499" y="156"/>
                  </a:lnTo>
                  <a:lnTo>
                    <a:pt x="501" y="154"/>
                  </a:lnTo>
                  <a:lnTo>
                    <a:pt x="503" y="154"/>
                  </a:lnTo>
                  <a:lnTo>
                    <a:pt x="505" y="154"/>
                  </a:lnTo>
                  <a:lnTo>
                    <a:pt x="505" y="152"/>
                  </a:lnTo>
                  <a:lnTo>
                    <a:pt x="507" y="152"/>
                  </a:lnTo>
                  <a:lnTo>
                    <a:pt x="507" y="152"/>
                  </a:lnTo>
                  <a:lnTo>
                    <a:pt x="509" y="150"/>
                  </a:lnTo>
                  <a:lnTo>
                    <a:pt x="513" y="150"/>
                  </a:lnTo>
                  <a:lnTo>
                    <a:pt x="515" y="150"/>
                  </a:lnTo>
                  <a:lnTo>
                    <a:pt x="517" y="148"/>
                  </a:lnTo>
                  <a:lnTo>
                    <a:pt x="519" y="148"/>
                  </a:lnTo>
                  <a:lnTo>
                    <a:pt x="521" y="148"/>
                  </a:lnTo>
                  <a:lnTo>
                    <a:pt x="523" y="146"/>
                  </a:lnTo>
                  <a:lnTo>
                    <a:pt x="525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3" y="144"/>
                  </a:lnTo>
                  <a:lnTo>
                    <a:pt x="533" y="142"/>
                  </a:lnTo>
                  <a:lnTo>
                    <a:pt x="535" y="142"/>
                  </a:lnTo>
                  <a:lnTo>
                    <a:pt x="535" y="140"/>
                  </a:lnTo>
                  <a:lnTo>
                    <a:pt x="537" y="140"/>
                  </a:lnTo>
                  <a:lnTo>
                    <a:pt x="537" y="138"/>
                  </a:lnTo>
                  <a:lnTo>
                    <a:pt x="539" y="138"/>
                  </a:lnTo>
                  <a:lnTo>
                    <a:pt x="539" y="136"/>
                  </a:lnTo>
                  <a:lnTo>
                    <a:pt x="541" y="136"/>
                  </a:lnTo>
                  <a:lnTo>
                    <a:pt x="541" y="134"/>
                  </a:lnTo>
                  <a:lnTo>
                    <a:pt x="543" y="134"/>
                  </a:lnTo>
                  <a:lnTo>
                    <a:pt x="545" y="134"/>
                  </a:lnTo>
                  <a:lnTo>
                    <a:pt x="545" y="132"/>
                  </a:lnTo>
                  <a:lnTo>
                    <a:pt x="547" y="132"/>
                  </a:lnTo>
                  <a:lnTo>
                    <a:pt x="549" y="132"/>
                  </a:lnTo>
                  <a:lnTo>
                    <a:pt x="549" y="132"/>
                  </a:lnTo>
                  <a:lnTo>
                    <a:pt x="551" y="132"/>
                  </a:lnTo>
                  <a:lnTo>
                    <a:pt x="553" y="132"/>
                  </a:lnTo>
                  <a:lnTo>
                    <a:pt x="555" y="130"/>
                  </a:lnTo>
                  <a:lnTo>
                    <a:pt x="555" y="130"/>
                  </a:lnTo>
                  <a:lnTo>
                    <a:pt x="557" y="128"/>
                  </a:lnTo>
                  <a:lnTo>
                    <a:pt x="559" y="128"/>
                  </a:lnTo>
                  <a:lnTo>
                    <a:pt x="561" y="126"/>
                  </a:lnTo>
                  <a:lnTo>
                    <a:pt x="563" y="126"/>
                  </a:lnTo>
                  <a:lnTo>
                    <a:pt x="565" y="126"/>
                  </a:lnTo>
                  <a:lnTo>
                    <a:pt x="565" y="124"/>
                  </a:lnTo>
                  <a:lnTo>
                    <a:pt x="567" y="124"/>
                  </a:lnTo>
                  <a:lnTo>
                    <a:pt x="569" y="124"/>
                  </a:lnTo>
                  <a:lnTo>
                    <a:pt x="571" y="122"/>
                  </a:lnTo>
                  <a:lnTo>
                    <a:pt x="573" y="120"/>
                  </a:lnTo>
                  <a:lnTo>
                    <a:pt x="575" y="118"/>
                  </a:lnTo>
                  <a:lnTo>
                    <a:pt x="577" y="116"/>
                  </a:lnTo>
                  <a:lnTo>
                    <a:pt x="579" y="116"/>
                  </a:lnTo>
                  <a:lnTo>
                    <a:pt x="581" y="116"/>
                  </a:lnTo>
                  <a:lnTo>
                    <a:pt x="583" y="114"/>
                  </a:lnTo>
                  <a:lnTo>
                    <a:pt x="585" y="114"/>
                  </a:lnTo>
                  <a:lnTo>
                    <a:pt x="587" y="112"/>
                  </a:lnTo>
                  <a:lnTo>
                    <a:pt x="589" y="110"/>
                  </a:lnTo>
                  <a:lnTo>
                    <a:pt x="591" y="108"/>
                  </a:lnTo>
                  <a:lnTo>
                    <a:pt x="593" y="106"/>
                  </a:lnTo>
                  <a:lnTo>
                    <a:pt x="595" y="104"/>
                  </a:lnTo>
                  <a:lnTo>
                    <a:pt x="595" y="102"/>
                  </a:lnTo>
                  <a:lnTo>
                    <a:pt x="595" y="100"/>
                  </a:lnTo>
                  <a:lnTo>
                    <a:pt x="595" y="98"/>
                  </a:lnTo>
                  <a:lnTo>
                    <a:pt x="595" y="96"/>
                  </a:lnTo>
                  <a:lnTo>
                    <a:pt x="597" y="94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597" y="92"/>
                  </a:lnTo>
                  <a:lnTo>
                    <a:pt x="599" y="90"/>
                  </a:lnTo>
                  <a:lnTo>
                    <a:pt x="599" y="88"/>
                  </a:lnTo>
                  <a:lnTo>
                    <a:pt x="599" y="86"/>
                  </a:lnTo>
                  <a:lnTo>
                    <a:pt x="601" y="86"/>
                  </a:lnTo>
                  <a:lnTo>
                    <a:pt x="599" y="86"/>
                  </a:lnTo>
                  <a:lnTo>
                    <a:pt x="601" y="84"/>
                  </a:lnTo>
                  <a:lnTo>
                    <a:pt x="603" y="84"/>
                  </a:lnTo>
                  <a:lnTo>
                    <a:pt x="603" y="82"/>
                  </a:lnTo>
                  <a:lnTo>
                    <a:pt x="603" y="82"/>
                  </a:lnTo>
                  <a:lnTo>
                    <a:pt x="603" y="80"/>
                  </a:lnTo>
                  <a:lnTo>
                    <a:pt x="605" y="80"/>
                  </a:lnTo>
                  <a:lnTo>
                    <a:pt x="607" y="78"/>
                  </a:lnTo>
                  <a:lnTo>
                    <a:pt x="609" y="78"/>
                  </a:lnTo>
                  <a:lnTo>
                    <a:pt x="611" y="78"/>
                  </a:lnTo>
                  <a:lnTo>
                    <a:pt x="611" y="76"/>
                  </a:lnTo>
                  <a:lnTo>
                    <a:pt x="613" y="74"/>
                  </a:lnTo>
                  <a:lnTo>
                    <a:pt x="615" y="74"/>
                  </a:lnTo>
                  <a:lnTo>
                    <a:pt x="617" y="74"/>
                  </a:lnTo>
                  <a:lnTo>
                    <a:pt x="619" y="72"/>
                  </a:lnTo>
                  <a:lnTo>
                    <a:pt x="621" y="72"/>
                  </a:lnTo>
                  <a:lnTo>
                    <a:pt x="623" y="72"/>
                  </a:lnTo>
                  <a:lnTo>
                    <a:pt x="625" y="70"/>
                  </a:lnTo>
                  <a:lnTo>
                    <a:pt x="627" y="70"/>
                  </a:lnTo>
                  <a:lnTo>
                    <a:pt x="629" y="70"/>
                  </a:lnTo>
                  <a:lnTo>
                    <a:pt x="631" y="70"/>
                  </a:lnTo>
                  <a:lnTo>
                    <a:pt x="633" y="70"/>
                  </a:lnTo>
                  <a:lnTo>
                    <a:pt x="635" y="70"/>
                  </a:lnTo>
                  <a:lnTo>
                    <a:pt x="637" y="70"/>
                  </a:lnTo>
                  <a:lnTo>
                    <a:pt x="637" y="72"/>
                  </a:lnTo>
                  <a:lnTo>
                    <a:pt x="637" y="70"/>
                  </a:lnTo>
                  <a:lnTo>
                    <a:pt x="637" y="72"/>
                  </a:lnTo>
                  <a:lnTo>
                    <a:pt x="639" y="72"/>
                  </a:lnTo>
                  <a:lnTo>
                    <a:pt x="641" y="72"/>
                  </a:lnTo>
                  <a:lnTo>
                    <a:pt x="643" y="74"/>
                  </a:lnTo>
                  <a:lnTo>
                    <a:pt x="645" y="74"/>
                  </a:lnTo>
                  <a:lnTo>
                    <a:pt x="647" y="74"/>
                  </a:lnTo>
                  <a:lnTo>
                    <a:pt x="649" y="74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53" y="74"/>
                  </a:lnTo>
                  <a:lnTo>
                    <a:pt x="653" y="76"/>
                  </a:lnTo>
                  <a:lnTo>
                    <a:pt x="655" y="74"/>
                  </a:lnTo>
                  <a:lnTo>
                    <a:pt x="657" y="74"/>
                  </a:lnTo>
                  <a:lnTo>
                    <a:pt x="659" y="74"/>
                  </a:lnTo>
                  <a:lnTo>
                    <a:pt x="661" y="74"/>
                  </a:lnTo>
                  <a:lnTo>
                    <a:pt x="663" y="74"/>
                  </a:lnTo>
                  <a:lnTo>
                    <a:pt x="665" y="74"/>
                  </a:lnTo>
                  <a:lnTo>
                    <a:pt x="667" y="74"/>
                  </a:lnTo>
                  <a:lnTo>
                    <a:pt x="669" y="74"/>
                  </a:lnTo>
                  <a:lnTo>
                    <a:pt x="671" y="74"/>
                  </a:lnTo>
                  <a:lnTo>
                    <a:pt x="673" y="74"/>
                  </a:lnTo>
                  <a:lnTo>
                    <a:pt x="675" y="74"/>
                  </a:lnTo>
                  <a:lnTo>
                    <a:pt x="677" y="74"/>
                  </a:lnTo>
                  <a:lnTo>
                    <a:pt x="677" y="72"/>
                  </a:lnTo>
                  <a:lnTo>
                    <a:pt x="679" y="72"/>
                  </a:lnTo>
                  <a:lnTo>
                    <a:pt x="681" y="72"/>
                  </a:lnTo>
                  <a:lnTo>
                    <a:pt x="683" y="72"/>
                  </a:lnTo>
                  <a:lnTo>
                    <a:pt x="685" y="70"/>
                  </a:lnTo>
                  <a:lnTo>
                    <a:pt x="687" y="70"/>
                  </a:lnTo>
                  <a:lnTo>
                    <a:pt x="689" y="70"/>
                  </a:lnTo>
                  <a:lnTo>
                    <a:pt x="691" y="68"/>
                  </a:lnTo>
                  <a:lnTo>
                    <a:pt x="693" y="68"/>
                  </a:lnTo>
                  <a:lnTo>
                    <a:pt x="695" y="68"/>
                  </a:lnTo>
                  <a:lnTo>
                    <a:pt x="697" y="68"/>
                  </a:lnTo>
                  <a:lnTo>
                    <a:pt x="699" y="68"/>
                  </a:lnTo>
                  <a:lnTo>
                    <a:pt x="699" y="68"/>
                  </a:lnTo>
                  <a:lnTo>
                    <a:pt x="701" y="68"/>
                  </a:lnTo>
                  <a:lnTo>
                    <a:pt x="703" y="68"/>
                  </a:lnTo>
                  <a:lnTo>
                    <a:pt x="705" y="66"/>
                  </a:lnTo>
                  <a:lnTo>
                    <a:pt x="707" y="66"/>
                  </a:lnTo>
                  <a:lnTo>
                    <a:pt x="709" y="66"/>
                  </a:lnTo>
                  <a:lnTo>
                    <a:pt x="709" y="64"/>
                  </a:lnTo>
                  <a:lnTo>
                    <a:pt x="711" y="64"/>
                  </a:lnTo>
                  <a:lnTo>
                    <a:pt x="711" y="62"/>
                  </a:lnTo>
                  <a:lnTo>
                    <a:pt x="713" y="58"/>
                  </a:lnTo>
                  <a:lnTo>
                    <a:pt x="715" y="56"/>
                  </a:lnTo>
                  <a:lnTo>
                    <a:pt x="717" y="54"/>
                  </a:lnTo>
                  <a:lnTo>
                    <a:pt x="719" y="54"/>
                  </a:lnTo>
                  <a:lnTo>
                    <a:pt x="721" y="52"/>
                  </a:lnTo>
                  <a:lnTo>
                    <a:pt x="723" y="52"/>
                  </a:lnTo>
                  <a:lnTo>
                    <a:pt x="725" y="52"/>
                  </a:lnTo>
                  <a:lnTo>
                    <a:pt x="727" y="52"/>
                  </a:lnTo>
                  <a:lnTo>
                    <a:pt x="729" y="52"/>
                  </a:lnTo>
                  <a:lnTo>
                    <a:pt x="731" y="52"/>
                  </a:lnTo>
                  <a:lnTo>
                    <a:pt x="731" y="50"/>
                  </a:lnTo>
                  <a:lnTo>
                    <a:pt x="733" y="50"/>
                  </a:lnTo>
                  <a:lnTo>
                    <a:pt x="737" y="50"/>
                  </a:lnTo>
                  <a:lnTo>
                    <a:pt x="737" y="48"/>
                  </a:lnTo>
                  <a:lnTo>
                    <a:pt x="739" y="48"/>
                  </a:lnTo>
                  <a:lnTo>
                    <a:pt x="741" y="48"/>
                  </a:lnTo>
                  <a:lnTo>
                    <a:pt x="743" y="48"/>
                  </a:lnTo>
                  <a:lnTo>
                    <a:pt x="745" y="46"/>
                  </a:lnTo>
                  <a:lnTo>
                    <a:pt x="747" y="46"/>
                  </a:lnTo>
                  <a:lnTo>
                    <a:pt x="747" y="46"/>
                  </a:lnTo>
                  <a:lnTo>
                    <a:pt x="749" y="46"/>
                  </a:lnTo>
                  <a:lnTo>
                    <a:pt x="751" y="46"/>
                  </a:lnTo>
                  <a:lnTo>
                    <a:pt x="753" y="46"/>
                  </a:lnTo>
                  <a:lnTo>
                    <a:pt x="755" y="44"/>
                  </a:lnTo>
                  <a:lnTo>
                    <a:pt x="757" y="44"/>
                  </a:lnTo>
                  <a:lnTo>
                    <a:pt x="759" y="44"/>
                  </a:lnTo>
                  <a:lnTo>
                    <a:pt x="761" y="42"/>
                  </a:lnTo>
                  <a:lnTo>
                    <a:pt x="763" y="42"/>
                  </a:lnTo>
                  <a:lnTo>
                    <a:pt x="765" y="40"/>
                  </a:lnTo>
                  <a:lnTo>
                    <a:pt x="767" y="40"/>
                  </a:lnTo>
                  <a:lnTo>
                    <a:pt x="769" y="40"/>
                  </a:lnTo>
                  <a:lnTo>
                    <a:pt x="771" y="40"/>
                  </a:lnTo>
                  <a:lnTo>
                    <a:pt x="773" y="40"/>
                  </a:lnTo>
                  <a:lnTo>
                    <a:pt x="775" y="40"/>
                  </a:lnTo>
                  <a:lnTo>
                    <a:pt x="777" y="40"/>
                  </a:lnTo>
                  <a:lnTo>
                    <a:pt x="779" y="40"/>
                  </a:lnTo>
                  <a:lnTo>
                    <a:pt x="781" y="40"/>
                  </a:lnTo>
                  <a:lnTo>
                    <a:pt x="783" y="40"/>
                  </a:lnTo>
                  <a:lnTo>
                    <a:pt x="789" y="40"/>
                  </a:lnTo>
                  <a:lnTo>
                    <a:pt x="791" y="40"/>
                  </a:lnTo>
                  <a:lnTo>
                    <a:pt x="793" y="40"/>
                  </a:lnTo>
                  <a:close/>
                  <a:moveTo>
                    <a:pt x="977" y="20"/>
                  </a:moveTo>
                  <a:lnTo>
                    <a:pt x="975" y="20"/>
                  </a:lnTo>
                  <a:lnTo>
                    <a:pt x="977" y="20"/>
                  </a:lnTo>
                  <a:close/>
                  <a:moveTo>
                    <a:pt x="1766" y="0"/>
                  </a:moveTo>
                  <a:lnTo>
                    <a:pt x="1768" y="0"/>
                  </a:lnTo>
                  <a:lnTo>
                    <a:pt x="1770" y="0"/>
                  </a:lnTo>
                  <a:lnTo>
                    <a:pt x="1772" y="0"/>
                  </a:lnTo>
                  <a:lnTo>
                    <a:pt x="1774" y="2"/>
                  </a:lnTo>
                  <a:lnTo>
                    <a:pt x="1776" y="4"/>
                  </a:lnTo>
                  <a:lnTo>
                    <a:pt x="1778" y="4"/>
                  </a:lnTo>
                  <a:lnTo>
                    <a:pt x="1780" y="4"/>
                  </a:lnTo>
                  <a:lnTo>
                    <a:pt x="1782" y="4"/>
                  </a:lnTo>
                  <a:lnTo>
                    <a:pt x="1784" y="4"/>
                  </a:lnTo>
                  <a:lnTo>
                    <a:pt x="1786" y="4"/>
                  </a:lnTo>
                  <a:lnTo>
                    <a:pt x="1788" y="4"/>
                  </a:lnTo>
                  <a:lnTo>
                    <a:pt x="1790" y="6"/>
                  </a:lnTo>
                  <a:lnTo>
                    <a:pt x="1792" y="6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798" y="8"/>
                  </a:lnTo>
                  <a:lnTo>
                    <a:pt x="1800" y="8"/>
                  </a:lnTo>
                  <a:lnTo>
                    <a:pt x="1802" y="8"/>
                  </a:lnTo>
                  <a:lnTo>
                    <a:pt x="1804" y="8"/>
                  </a:lnTo>
                  <a:lnTo>
                    <a:pt x="1806" y="8"/>
                  </a:lnTo>
                  <a:lnTo>
                    <a:pt x="1806" y="10"/>
                  </a:lnTo>
                  <a:lnTo>
                    <a:pt x="1808" y="10"/>
                  </a:lnTo>
                  <a:lnTo>
                    <a:pt x="1808" y="10"/>
                  </a:lnTo>
                  <a:lnTo>
                    <a:pt x="1810" y="10"/>
                  </a:lnTo>
                  <a:lnTo>
                    <a:pt x="1812" y="10"/>
                  </a:lnTo>
                  <a:lnTo>
                    <a:pt x="1814" y="10"/>
                  </a:lnTo>
                  <a:lnTo>
                    <a:pt x="1818" y="10"/>
                  </a:lnTo>
                  <a:lnTo>
                    <a:pt x="1820" y="10"/>
                  </a:lnTo>
                  <a:lnTo>
                    <a:pt x="1822" y="12"/>
                  </a:lnTo>
                  <a:lnTo>
                    <a:pt x="1824" y="10"/>
                  </a:lnTo>
                  <a:lnTo>
                    <a:pt x="1826" y="10"/>
                  </a:lnTo>
                  <a:lnTo>
                    <a:pt x="1828" y="10"/>
                  </a:lnTo>
                  <a:lnTo>
                    <a:pt x="1830" y="10"/>
                  </a:lnTo>
                  <a:lnTo>
                    <a:pt x="1830" y="12"/>
                  </a:lnTo>
                  <a:lnTo>
                    <a:pt x="1832" y="12"/>
                  </a:lnTo>
                  <a:lnTo>
                    <a:pt x="1834" y="12"/>
                  </a:lnTo>
                  <a:lnTo>
                    <a:pt x="1836" y="14"/>
                  </a:lnTo>
                  <a:lnTo>
                    <a:pt x="1838" y="14"/>
                  </a:lnTo>
                  <a:lnTo>
                    <a:pt x="1840" y="14"/>
                  </a:lnTo>
                  <a:lnTo>
                    <a:pt x="1842" y="16"/>
                  </a:lnTo>
                  <a:lnTo>
                    <a:pt x="1844" y="16"/>
                  </a:lnTo>
                  <a:lnTo>
                    <a:pt x="1846" y="18"/>
                  </a:lnTo>
                  <a:lnTo>
                    <a:pt x="1848" y="18"/>
                  </a:lnTo>
                  <a:lnTo>
                    <a:pt x="1848" y="20"/>
                  </a:lnTo>
                  <a:lnTo>
                    <a:pt x="1846" y="20"/>
                  </a:lnTo>
                  <a:lnTo>
                    <a:pt x="1844" y="22"/>
                  </a:lnTo>
                  <a:lnTo>
                    <a:pt x="1842" y="22"/>
                  </a:lnTo>
                  <a:lnTo>
                    <a:pt x="1840" y="22"/>
                  </a:lnTo>
                  <a:lnTo>
                    <a:pt x="1838" y="24"/>
                  </a:lnTo>
                  <a:lnTo>
                    <a:pt x="1836" y="24"/>
                  </a:lnTo>
                  <a:lnTo>
                    <a:pt x="1834" y="26"/>
                  </a:lnTo>
                  <a:lnTo>
                    <a:pt x="1832" y="26"/>
                  </a:lnTo>
                  <a:lnTo>
                    <a:pt x="1830" y="26"/>
                  </a:lnTo>
                  <a:lnTo>
                    <a:pt x="1826" y="26"/>
                  </a:lnTo>
                  <a:lnTo>
                    <a:pt x="1824" y="28"/>
                  </a:lnTo>
                  <a:lnTo>
                    <a:pt x="1822" y="28"/>
                  </a:lnTo>
                  <a:lnTo>
                    <a:pt x="1820" y="30"/>
                  </a:lnTo>
                  <a:lnTo>
                    <a:pt x="1818" y="30"/>
                  </a:lnTo>
                  <a:lnTo>
                    <a:pt x="1812" y="32"/>
                  </a:lnTo>
                  <a:lnTo>
                    <a:pt x="1810" y="32"/>
                  </a:lnTo>
                  <a:lnTo>
                    <a:pt x="1808" y="34"/>
                  </a:lnTo>
                  <a:lnTo>
                    <a:pt x="1806" y="34"/>
                  </a:lnTo>
                  <a:lnTo>
                    <a:pt x="1804" y="34"/>
                  </a:lnTo>
                  <a:lnTo>
                    <a:pt x="1802" y="34"/>
                  </a:lnTo>
                  <a:lnTo>
                    <a:pt x="1800" y="34"/>
                  </a:lnTo>
                  <a:lnTo>
                    <a:pt x="1798" y="34"/>
                  </a:lnTo>
                  <a:lnTo>
                    <a:pt x="1796" y="34"/>
                  </a:lnTo>
                  <a:lnTo>
                    <a:pt x="1794" y="34"/>
                  </a:lnTo>
                  <a:lnTo>
                    <a:pt x="1792" y="34"/>
                  </a:lnTo>
                  <a:lnTo>
                    <a:pt x="1790" y="36"/>
                  </a:lnTo>
                  <a:lnTo>
                    <a:pt x="1788" y="36"/>
                  </a:lnTo>
                  <a:lnTo>
                    <a:pt x="1786" y="36"/>
                  </a:lnTo>
                  <a:lnTo>
                    <a:pt x="1784" y="38"/>
                  </a:lnTo>
                  <a:lnTo>
                    <a:pt x="1784" y="40"/>
                  </a:lnTo>
                  <a:lnTo>
                    <a:pt x="1782" y="40"/>
                  </a:lnTo>
                  <a:lnTo>
                    <a:pt x="1780" y="40"/>
                  </a:lnTo>
                  <a:lnTo>
                    <a:pt x="1778" y="40"/>
                  </a:lnTo>
                  <a:lnTo>
                    <a:pt x="1776" y="40"/>
                  </a:lnTo>
                  <a:lnTo>
                    <a:pt x="1774" y="40"/>
                  </a:lnTo>
                  <a:lnTo>
                    <a:pt x="1774" y="38"/>
                  </a:lnTo>
                  <a:lnTo>
                    <a:pt x="1772" y="38"/>
                  </a:lnTo>
                  <a:lnTo>
                    <a:pt x="1770" y="36"/>
                  </a:lnTo>
                  <a:lnTo>
                    <a:pt x="1770" y="36"/>
                  </a:lnTo>
                  <a:lnTo>
                    <a:pt x="1768" y="36"/>
                  </a:lnTo>
                  <a:lnTo>
                    <a:pt x="1768" y="34"/>
                  </a:lnTo>
                  <a:lnTo>
                    <a:pt x="1766" y="32"/>
                  </a:lnTo>
                  <a:lnTo>
                    <a:pt x="1764" y="32"/>
                  </a:lnTo>
                  <a:lnTo>
                    <a:pt x="1764" y="30"/>
                  </a:lnTo>
                  <a:lnTo>
                    <a:pt x="1762" y="30"/>
                  </a:lnTo>
                  <a:lnTo>
                    <a:pt x="1759" y="30"/>
                  </a:lnTo>
                  <a:lnTo>
                    <a:pt x="1759" y="30"/>
                  </a:lnTo>
                  <a:lnTo>
                    <a:pt x="1757" y="28"/>
                  </a:lnTo>
                  <a:lnTo>
                    <a:pt x="1755" y="28"/>
                  </a:lnTo>
                  <a:lnTo>
                    <a:pt x="1753" y="28"/>
                  </a:lnTo>
                  <a:lnTo>
                    <a:pt x="1751" y="28"/>
                  </a:lnTo>
                  <a:lnTo>
                    <a:pt x="1751" y="26"/>
                  </a:lnTo>
                  <a:lnTo>
                    <a:pt x="1749" y="26"/>
                  </a:lnTo>
                  <a:lnTo>
                    <a:pt x="1747" y="26"/>
                  </a:lnTo>
                  <a:lnTo>
                    <a:pt x="1747" y="24"/>
                  </a:lnTo>
                  <a:lnTo>
                    <a:pt x="1747" y="22"/>
                  </a:lnTo>
                  <a:lnTo>
                    <a:pt x="1745" y="20"/>
                  </a:lnTo>
                  <a:lnTo>
                    <a:pt x="1743" y="18"/>
                  </a:lnTo>
                  <a:lnTo>
                    <a:pt x="1743" y="16"/>
                  </a:lnTo>
                  <a:lnTo>
                    <a:pt x="1743" y="14"/>
                  </a:lnTo>
                  <a:lnTo>
                    <a:pt x="1741" y="14"/>
                  </a:lnTo>
                  <a:lnTo>
                    <a:pt x="1741" y="12"/>
                  </a:lnTo>
                  <a:lnTo>
                    <a:pt x="1739" y="10"/>
                  </a:lnTo>
                  <a:lnTo>
                    <a:pt x="1739" y="8"/>
                  </a:lnTo>
                  <a:lnTo>
                    <a:pt x="1737" y="8"/>
                  </a:lnTo>
                  <a:lnTo>
                    <a:pt x="1739" y="8"/>
                  </a:lnTo>
                  <a:lnTo>
                    <a:pt x="1739" y="6"/>
                  </a:lnTo>
                  <a:lnTo>
                    <a:pt x="1741" y="6"/>
                  </a:lnTo>
                  <a:lnTo>
                    <a:pt x="1743" y="6"/>
                  </a:lnTo>
                  <a:lnTo>
                    <a:pt x="1745" y="6"/>
                  </a:lnTo>
                  <a:lnTo>
                    <a:pt x="1747" y="6"/>
                  </a:lnTo>
                  <a:lnTo>
                    <a:pt x="1749" y="4"/>
                  </a:lnTo>
                  <a:lnTo>
                    <a:pt x="1751" y="4"/>
                  </a:lnTo>
                  <a:lnTo>
                    <a:pt x="1751" y="2"/>
                  </a:lnTo>
                  <a:lnTo>
                    <a:pt x="1753" y="2"/>
                  </a:lnTo>
                  <a:lnTo>
                    <a:pt x="1755" y="2"/>
                  </a:lnTo>
                  <a:lnTo>
                    <a:pt x="1757" y="0"/>
                  </a:lnTo>
                  <a:lnTo>
                    <a:pt x="1759" y="0"/>
                  </a:lnTo>
                  <a:lnTo>
                    <a:pt x="1759" y="0"/>
                  </a:lnTo>
                  <a:lnTo>
                    <a:pt x="1762" y="0"/>
                  </a:lnTo>
                  <a:lnTo>
                    <a:pt x="1764" y="0"/>
                  </a:lnTo>
                  <a:lnTo>
                    <a:pt x="1766" y="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6980580" y="1805629"/>
              <a:ext cx="1424237" cy="558131"/>
            </a:xfrm>
            <a:custGeom>
              <a:avLst/>
              <a:gdLst>
                <a:gd name="T0" fmla="*/ 947 w 1207"/>
                <a:gd name="T1" fmla="*/ 359 h 473"/>
                <a:gd name="T2" fmla="*/ 1191 w 1207"/>
                <a:gd name="T3" fmla="*/ 303 h 473"/>
                <a:gd name="T4" fmla="*/ 145 w 1207"/>
                <a:gd name="T5" fmla="*/ 187 h 473"/>
                <a:gd name="T6" fmla="*/ 451 w 1207"/>
                <a:gd name="T7" fmla="*/ 119 h 473"/>
                <a:gd name="T8" fmla="*/ 531 w 1207"/>
                <a:gd name="T9" fmla="*/ 104 h 473"/>
                <a:gd name="T10" fmla="*/ 38 w 1207"/>
                <a:gd name="T11" fmla="*/ 100 h 473"/>
                <a:gd name="T12" fmla="*/ 32 w 1207"/>
                <a:gd name="T13" fmla="*/ 86 h 473"/>
                <a:gd name="T14" fmla="*/ 151 w 1207"/>
                <a:gd name="T15" fmla="*/ 80 h 473"/>
                <a:gd name="T16" fmla="*/ 97 w 1207"/>
                <a:gd name="T17" fmla="*/ 78 h 473"/>
                <a:gd name="T18" fmla="*/ 213 w 1207"/>
                <a:gd name="T19" fmla="*/ 74 h 473"/>
                <a:gd name="T20" fmla="*/ 203 w 1207"/>
                <a:gd name="T21" fmla="*/ 68 h 473"/>
                <a:gd name="T22" fmla="*/ 247 w 1207"/>
                <a:gd name="T23" fmla="*/ 34 h 473"/>
                <a:gd name="T24" fmla="*/ 263 w 1207"/>
                <a:gd name="T25" fmla="*/ 24 h 473"/>
                <a:gd name="T26" fmla="*/ 523 w 1207"/>
                <a:gd name="T27" fmla="*/ 12 h 473"/>
                <a:gd name="T28" fmla="*/ 663 w 1207"/>
                <a:gd name="T29" fmla="*/ 16 h 473"/>
                <a:gd name="T30" fmla="*/ 665 w 1207"/>
                <a:gd name="T31" fmla="*/ 56 h 473"/>
                <a:gd name="T32" fmla="*/ 751 w 1207"/>
                <a:gd name="T33" fmla="*/ 54 h 473"/>
                <a:gd name="T34" fmla="*/ 821 w 1207"/>
                <a:gd name="T35" fmla="*/ 46 h 473"/>
                <a:gd name="T36" fmla="*/ 901 w 1207"/>
                <a:gd name="T37" fmla="*/ 70 h 473"/>
                <a:gd name="T38" fmla="*/ 971 w 1207"/>
                <a:gd name="T39" fmla="*/ 123 h 473"/>
                <a:gd name="T40" fmla="*/ 1039 w 1207"/>
                <a:gd name="T41" fmla="*/ 157 h 473"/>
                <a:gd name="T42" fmla="*/ 1103 w 1207"/>
                <a:gd name="T43" fmla="*/ 173 h 473"/>
                <a:gd name="T44" fmla="*/ 1115 w 1207"/>
                <a:gd name="T45" fmla="*/ 229 h 473"/>
                <a:gd name="T46" fmla="*/ 1081 w 1207"/>
                <a:gd name="T47" fmla="*/ 245 h 473"/>
                <a:gd name="T48" fmla="*/ 1031 w 1207"/>
                <a:gd name="T49" fmla="*/ 257 h 473"/>
                <a:gd name="T50" fmla="*/ 1041 w 1207"/>
                <a:gd name="T51" fmla="*/ 193 h 473"/>
                <a:gd name="T52" fmla="*/ 989 w 1207"/>
                <a:gd name="T53" fmla="*/ 167 h 473"/>
                <a:gd name="T54" fmla="*/ 935 w 1207"/>
                <a:gd name="T55" fmla="*/ 201 h 473"/>
                <a:gd name="T56" fmla="*/ 953 w 1207"/>
                <a:gd name="T57" fmla="*/ 141 h 473"/>
                <a:gd name="T58" fmla="*/ 921 w 1207"/>
                <a:gd name="T59" fmla="*/ 129 h 473"/>
                <a:gd name="T60" fmla="*/ 887 w 1207"/>
                <a:gd name="T61" fmla="*/ 139 h 473"/>
                <a:gd name="T62" fmla="*/ 855 w 1207"/>
                <a:gd name="T63" fmla="*/ 149 h 473"/>
                <a:gd name="T64" fmla="*/ 835 w 1207"/>
                <a:gd name="T65" fmla="*/ 207 h 473"/>
                <a:gd name="T66" fmla="*/ 791 w 1207"/>
                <a:gd name="T67" fmla="*/ 167 h 473"/>
                <a:gd name="T68" fmla="*/ 825 w 1207"/>
                <a:gd name="T69" fmla="*/ 239 h 473"/>
                <a:gd name="T70" fmla="*/ 881 w 1207"/>
                <a:gd name="T71" fmla="*/ 289 h 473"/>
                <a:gd name="T72" fmla="*/ 871 w 1207"/>
                <a:gd name="T73" fmla="*/ 349 h 473"/>
                <a:gd name="T74" fmla="*/ 873 w 1207"/>
                <a:gd name="T75" fmla="*/ 423 h 473"/>
                <a:gd name="T76" fmla="*/ 863 w 1207"/>
                <a:gd name="T77" fmla="*/ 449 h 473"/>
                <a:gd name="T78" fmla="*/ 833 w 1207"/>
                <a:gd name="T79" fmla="*/ 405 h 473"/>
                <a:gd name="T80" fmla="*/ 791 w 1207"/>
                <a:gd name="T81" fmla="*/ 407 h 473"/>
                <a:gd name="T82" fmla="*/ 743 w 1207"/>
                <a:gd name="T83" fmla="*/ 409 h 473"/>
                <a:gd name="T84" fmla="*/ 729 w 1207"/>
                <a:gd name="T85" fmla="*/ 351 h 473"/>
                <a:gd name="T86" fmla="*/ 693 w 1207"/>
                <a:gd name="T87" fmla="*/ 345 h 473"/>
                <a:gd name="T88" fmla="*/ 635 w 1207"/>
                <a:gd name="T89" fmla="*/ 351 h 473"/>
                <a:gd name="T90" fmla="*/ 545 w 1207"/>
                <a:gd name="T91" fmla="*/ 337 h 473"/>
                <a:gd name="T92" fmla="*/ 485 w 1207"/>
                <a:gd name="T93" fmla="*/ 323 h 473"/>
                <a:gd name="T94" fmla="*/ 461 w 1207"/>
                <a:gd name="T95" fmla="*/ 389 h 473"/>
                <a:gd name="T96" fmla="*/ 419 w 1207"/>
                <a:gd name="T97" fmla="*/ 329 h 473"/>
                <a:gd name="T98" fmla="*/ 381 w 1207"/>
                <a:gd name="T99" fmla="*/ 381 h 473"/>
                <a:gd name="T100" fmla="*/ 353 w 1207"/>
                <a:gd name="T101" fmla="*/ 351 h 473"/>
                <a:gd name="T102" fmla="*/ 327 w 1207"/>
                <a:gd name="T103" fmla="*/ 339 h 473"/>
                <a:gd name="T104" fmla="*/ 287 w 1207"/>
                <a:gd name="T105" fmla="*/ 325 h 473"/>
                <a:gd name="T106" fmla="*/ 259 w 1207"/>
                <a:gd name="T107" fmla="*/ 269 h 473"/>
                <a:gd name="T108" fmla="*/ 267 w 1207"/>
                <a:gd name="T109" fmla="*/ 247 h 473"/>
                <a:gd name="T110" fmla="*/ 323 w 1207"/>
                <a:gd name="T111" fmla="*/ 199 h 473"/>
                <a:gd name="T112" fmla="*/ 333 w 1207"/>
                <a:gd name="T113" fmla="*/ 139 h 473"/>
                <a:gd name="T114" fmla="*/ 363 w 1207"/>
                <a:gd name="T115" fmla="*/ 167 h 473"/>
                <a:gd name="T116" fmla="*/ 409 w 1207"/>
                <a:gd name="T117" fmla="*/ 129 h 473"/>
                <a:gd name="T118" fmla="*/ 479 w 1207"/>
                <a:gd name="T119" fmla="*/ 113 h 473"/>
                <a:gd name="T120" fmla="*/ 553 w 1207"/>
                <a:gd name="T121" fmla="*/ 100 h 473"/>
                <a:gd name="T122" fmla="*/ 605 w 1207"/>
                <a:gd name="T123" fmla="*/ 62 h 473"/>
                <a:gd name="T124" fmla="*/ 563 w 1207"/>
                <a:gd name="T125" fmla="*/ 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7" h="473">
                  <a:moveTo>
                    <a:pt x="821" y="445"/>
                  </a:moveTo>
                  <a:lnTo>
                    <a:pt x="823" y="447"/>
                  </a:lnTo>
                  <a:lnTo>
                    <a:pt x="823" y="449"/>
                  </a:lnTo>
                  <a:lnTo>
                    <a:pt x="821" y="449"/>
                  </a:lnTo>
                  <a:lnTo>
                    <a:pt x="821" y="447"/>
                  </a:lnTo>
                  <a:lnTo>
                    <a:pt x="819" y="447"/>
                  </a:lnTo>
                  <a:lnTo>
                    <a:pt x="821" y="447"/>
                  </a:lnTo>
                  <a:lnTo>
                    <a:pt x="821" y="445"/>
                  </a:lnTo>
                  <a:close/>
                  <a:moveTo>
                    <a:pt x="503" y="361"/>
                  </a:moveTo>
                  <a:lnTo>
                    <a:pt x="505" y="363"/>
                  </a:lnTo>
                  <a:lnTo>
                    <a:pt x="505" y="361"/>
                  </a:lnTo>
                  <a:lnTo>
                    <a:pt x="505" y="363"/>
                  </a:lnTo>
                  <a:lnTo>
                    <a:pt x="507" y="363"/>
                  </a:lnTo>
                  <a:lnTo>
                    <a:pt x="505" y="363"/>
                  </a:lnTo>
                  <a:lnTo>
                    <a:pt x="507" y="365"/>
                  </a:lnTo>
                  <a:lnTo>
                    <a:pt x="507" y="367"/>
                  </a:lnTo>
                  <a:lnTo>
                    <a:pt x="505" y="367"/>
                  </a:lnTo>
                  <a:lnTo>
                    <a:pt x="505" y="365"/>
                  </a:lnTo>
                  <a:lnTo>
                    <a:pt x="503" y="363"/>
                  </a:lnTo>
                  <a:lnTo>
                    <a:pt x="503" y="361"/>
                  </a:lnTo>
                  <a:close/>
                  <a:moveTo>
                    <a:pt x="951" y="351"/>
                  </a:moveTo>
                  <a:lnTo>
                    <a:pt x="953" y="351"/>
                  </a:lnTo>
                  <a:lnTo>
                    <a:pt x="953" y="353"/>
                  </a:lnTo>
                  <a:lnTo>
                    <a:pt x="955" y="355"/>
                  </a:lnTo>
                  <a:lnTo>
                    <a:pt x="957" y="355"/>
                  </a:lnTo>
                  <a:lnTo>
                    <a:pt x="959" y="357"/>
                  </a:lnTo>
                  <a:lnTo>
                    <a:pt x="961" y="357"/>
                  </a:lnTo>
                  <a:lnTo>
                    <a:pt x="961" y="357"/>
                  </a:lnTo>
                  <a:lnTo>
                    <a:pt x="965" y="357"/>
                  </a:lnTo>
                  <a:lnTo>
                    <a:pt x="965" y="359"/>
                  </a:lnTo>
                  <a:lnTo>
                    <a:pt x="967" y="359"/>
                  </a:lnTo>
                  <a:lnTo>
                    <a:pt x="969" y="359"/>
                  </a:lnTo>
                  <a:lnTo>
                    <a:pt x="969" y="361"/>
                  </a:lnTo>
                  <a:lnTo>
                    <a:pt x="969" y="359"/>
                  </a:lnTo>
                  <a:lnTo>
                    <a:pt x="971" y="359"/>
                  </a:lnTo>
                  <a:lnTo>
                    <a:pt x="971" y="359"/>
                  </a:lnTo>
                  <a:lnTo>
                    <a:pt x="971" y="361"/>
                  </a:lnTo>
                  <a:lnTo>
                    <a:pt x="971" y="361"/>
                  </a:lnTo>
                  <a:lnTo>
                    <a:pt x="969" y="361"/>
                  </a:lnTo>
                  <a:lnTo>
                    <a:pt x="969" y="363"/>
                  </a:lnTo>
                  <a:lnTo>
                    <a:pt x="967" y="363"/>
                  </a:lnTo>
                  <a:lnTo>
                    <a:pt x="965" y="365"/>
                  </a:lnTo>
                  <a:lnTo>
                    <a:pt x="963" y="365"/>
                  </a:lnTo>
                  <a:lnTo>
                    <a:pt x="961" y="365"/>
                  </a:lnTo>
                  <a:lnTo>
                    <a:pt x="961" y="367"/>
                  </a:lnTo>
                  <a:lnTo>
                    <a:pt x="959" y="367"/>
                  </a:lnTo>
                  <a:lnTo>
                    <a:pt x="957" y="367"/>
                  </a:lnTo>
                  <a:lnTo>
                    <a:pt x="957" y="365"/>
                  </a:lnTo>
                  <a:lnTo>
                    <a:pt x="957" y="363"/>
                  </a:lnTo>
                  <a:lnTo>
                    <a:pt x="957" y="361"/>
                  </a:lnTo>
                  <a:lnTo>
                    <a:pt x="957" y="359"/>
                  </a:lnTo>
                  <a:lnTo>
                    <a:pt x="957" y="361"/>
                  </a:lnTo>
                  <a:lnTo>
                    <a:pt x="955" y="359"/>
                  </a:lnTo>
                  <a:lnTo>
                    <a:pt x="953" y="359"/>
                  </a:lnTo>
                  <a:lnTo>
                    <a:pt x="951" y="359"/>
                  </a:lnTo>
                  <a:lnTo>
                    <a:pt x="949" y="359"/>
                  </a:lnTo>
                  <a:lnTo>
                    <a:pt x="949" y="357"/>
                  </a:lnTo>
                  <a:lnTo>
                    <a:pt x="949" y="359"/>
                  </a:lnTo>
                  <a:lnTo>
                    <a:pt x="947" y="359"/>
                  </a:lnTo>
                  <a:lnTo>
                    <a:pt x="945" y="359"/>
                  </a:lnTo>
                  <a:lnTo>
                    <a:pt x="943" y="359"/>
                  </a:lnTo>
                  <a:lnTo>
                    <a:pt x="943" y="357"/>
                  </a:lnTo>
                  <a:lnTo>
                    <a:pt x="941" y="357"/>
                  </a:lnTo>
                  <a:lnTo>
                    <a:pt x="939" y="357"/>
                  </a:lnTo>
                  <a:lnTo>
                    <a:pt x="939" y="357"/>
                  </a:lnTo>
                  <a:lnTo>
                    <a:pt x="937" y="357"/>
                  </a:lnTo>
                  <a:lnTo>
                    <a:pt x="937" y="355"/>
                  </a:lnTo>
                  <a:lnTo>
                    <a:pt x="939" y="355"/>
                  </a:lnTo>
                  <a:lnTo>
                    <a:pt x="939" y="357"/>
                  </a:lnTo>
                  <a:lnTo>
                    <a:pt x="941" y="357"/>
                  </a:lnTo>
                  <a:lnTo>
                    <a:pt x="943" y="357"/>
                  </a:lnTo>
                  <a:lnTo>
                    <a:pt x="943" y="355"/>
                  </a:lnTo>
                  <a:lnTo>
                    <a:pt x="945" y="355"/>
                  </a:lnTo>
                  <a:lnTo>
                    <a:pt x="947" y="355"/>
                  </a:lnTo>
                  <a:lnTo>
                    <a:pt x="947" y="353"/>
                  </a:lnTo>
                  <a:lnTo>
                    <a:pt x="947" y="351"/>
                  </a:lnTo>
                  <a:lnTo>
                    <a:pt x="949" y="351"/>
                  </a:lnTo>
                  <a:lnTo>
                    <a:pt x="949" y="349"/>
                  </a:lnTo>
                  <a:lnTo>
                    <a:pt x="951" y="349"/>
                  </a:lnTo>
                  <a:lnTo>
                    <a:pt x="951" y="351"/>
                  </a:lnTo>
                  <a:close/>
                  <a:moveTo>
                    <a:pt x="247" y="299"/>
                  </a:moveTo>
                  <a:lnTo>
                    <a:pt x="247" y="299"/>
                  </a:lnTo>
                  <a:lnTo>
                    <a:pt x="247" y="299"/>
                  </a:lnTo>
                  <a:close/>
                  <a:moveTo>
                    <a:pt x="221" y="283"/>
                  </a:moveTo>
                  <a:lnTo>
                    <a:pt x="219" y="281"/>
                  </a:lnTo>
                  <a:lnTo>
                    <a:pt x="221" y="281"/>
                  </a:lnTo>
                  <a:lnTo>
                    <a:pt x="221" y="283"/>
                  </a:lnTo>
                  <a:close/>
                  <a:moveTo>
                    <a:pt x="1203" y="281"/>
                  </a:moveTo>
                  <a:lnTo>
                    <a:pt x="1205" y="281"/>
                  </a:lnTo>
                  <a:lnTo>
                    <a:pt x="1205" y="283"/>
                  </a:lnTo>
                  <a:lnTo>
                    <a:pt x="1207" y="283"/>
                  </a:lnTo>
                  <a:lnTo>
                    <a:pt x="1207" y="285"/>
                  </a:lnTo>
                  <a:lnTo>
                    <a:pt x="1207" y="287"/>
                  </a:lnTo>
                  <a:lnTo>
                    <a:pt x="1207" y="289"/>
                  </a:lnTo>
                  <a:lnTo>
                    <a:pt x="1205" y="289"/>
                  </a:lnTo>
                  <a:lnTo>
                    <a:pt x="1205" y="291"/>
                  </a:lnTo>
                  <a:lnTo>
                    <a:pt x="1203" y="291"/>
                  </a:lnTo>
                  <a:lnTo>
                    <a:pt x="1203" y="289"/>
                  </a:lnTo>
                  <a:lnTo>
                    <a:pt x="1203" y="291"/>
                  </a:lnTo>
                  <a:lnTo>
                    <a:pt x="1203" y="293"/>
                  </a:lnTo>
                  <a:lnTo>
                    <a:pt x="1201" y="293"/>
                  </a:lnTo>
                  <a:lnTo>
                    <a:pt x="1201" y="295"/>
                  </a:lnTo>
                  <a:lnTo>
                    <a:pt x="1201" y="297"/>
                  </a:lnTo>
                  <a:lnTo>
                    <a:pt x="1201" y="299"/>
                  </a:lnTo>
                  <a:lnTo>
                    <a:pt x="1201" y="301"/>
                  </a:lnTo>
                  <a:lnTo>
                    <a:pt x="1199" y="301"/>
                  </a:lnTo>
                  <a:lnTo>
                    <a:pt x="1199" y="303"/>
                  </a:lnTo>
                  <a:lnTo>
                    <a:pt x="1199" y="305"/>
                  </a:lnTo>
                  <a:lnTo>
                    <a:pt x="1197" y="307"/>
                  </a:lnTo>
                  <a:lnTo>
                    <a:pt x="1197" y="309"/>
                  </a:lnTo>
                  <a:lnTo>
                    <a:pt x="1197" y="309"/>
                  </a:lnTo>
                  <a:lnTo>
                    <a:pt x="1195" y="309"/>
                  </a:lnTo>
                  <a:lnTo>
                    <a:pt x="1195" y="309"/>
                  </a:lnTo>
                  <a:lnTo>
                    <a:pt x="1195" y="307"/>
                  </a:lnTo>
                  <a:lnTo>
                    <a:pt x="1193" y="307"/>
                  </a:lnTo>
                  <a:lnTo>
                    <a:pt x="1193" y="305"/>
                  </a:lnTo>
                  <a:lnTo>
                    <a:pt x="1191" y="305"/>
                  </a:lnTo>
                  <a:lnTo>
                    <a:pt x="1191" y="303"/>
                  </a:lnTo>
                  <a:lnTo>
                    <a:pt x="1189" y="303"/>
                  </a:lnTo>
                  <a:lnTo>
                    <a:pt x="1189" y="301"/>
                  </a:lnTo>
                  <a:lnTo>
                    <a:pt x="1189" y="303"/>
                  </a:lnTo>
                  <a:lnTo>
                    <a:pt x="1189" y="301"/>
                  </a:lnTo>
                  <a:lnTo>
                    <a:pt x="1187" y="301"/>
                  </a:lnTo>
                  <a:lnTo>
                    <a:pt x="1187" y="299"/>
                  </a:lnTo>
                  <a:lnTo>
                    <a:pt x="1187" y="297"/>
                  </a:lnTo>
                  <a:lnTo>
                    <a:pt x="1187" y="295"/>
                  </a:lnTo>
                  <a:lnTo>
                    <a:pt x="1187" y="293"/>
                  </a:lnTo>
                  <a:lnTo>
                    <a:pt x="1189" y="293"/>
                  </a:lnTo>
                  <a:lnTo>
                    <a:pt x="1189" y="291"/>
                  </a:lnTo>
                  <a:lnTo>
                    <a:pt x="1191" y="289"/>
                  </a:lnTo>
                  <a:lnTo>
                    <a:pt x="1189" y="287"/>
                  </a:lnTo>
                  <a:lnTo>
                    <a:pt x="1189" y="285"/>
                  </a:lnTo>
                  <a:lnTo>
                    <a:pt x="1191" y="285"/>
                  </a:lnTo>
                  <a:lnTo>
                    <a:pt x="1193" y="285"/>
                  </a:lnTo>
                  <a:lnTo>
                    <a:pt x="1195" y="285"/>
                  </a:lnTo>
                  <a:lnTo>
                    <a:pt x="1195" y="283"/>
                  </a:lnTo>
                  <a:lnTo>
                    <a:pt x="1197" y="281"/>
                  </a:lnTo>
                  <a:lnTo>
                    <a:pt x="1199" y="281"/>
                  </a:lnTo>
                  <a:lnTo>
                    <a:pt x="1201" y="281"/>
                  </a:lnTo>
                  <a:lnTo>
                    <a:pt x="1203" y="281"/>
                  </a:lnTo>
                  <a:close/>
                  <a:moveTo>
                    <a:pt x="205" y="263"/>
                  </a:moveTo>
                  <a:lnTo>
                    <a:pt x="205" y="265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7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1" y="265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5" y="263"/>
                  </a:lnTo>
                  <a:close/>
                  <a:moveTo>
                    <a:pt x="145" y="191"/>
                  </a:moveTo>
                  <a:lnTo>
                    <a:pt x="143" y="193"/>
                  </a:lnTo>
                  <a:lnTo>
                    <a:pt x="141" y="193"/>
                  </a:lnTo>
                  <a:lnTo>
                    <a:pt x="143" y="193"/>
                  </a:lnTo>
                  <a:lnTo>
                    <a:pt x="143" y="191"/>
                  </a:lnTo>
                  <a:lnTo>
                    <a:pt x="143" y="189"/>
                  </a:lnTo>
                  <a:lnTo>
                    <a:pt x="145" y="189"/>
                  </a:lnTo>
                  <a:lnTo>
                    <a:pt x="145" y="191"/>
                  </a:lnTo>
                  <a:close/>
                  <a:moveTo>
                    <a:pt x="145" y="187"/>
                  </a:moveTo>
                  <a:lnTo>
                    <a:pt x="145" y="189"/>
                  </a:lnTo>
                  <a:lnTo>
                    <a:pt x="145" y="187"/>
                  </a:lnTo>
                  <a:lnTo>
                    <a:pt x="145" y="185"/>
                  </a:lnTo>
                  <a:lnTo>
                    <a:pt x="145" y="187"/>
                  </a:lnTo>
                  <a:lnTo>
                    <a:pt x="147" y="187"/>
                  </a:lnTo>
                  <a:lnTo>
                    <a:pt x="145" y="187"/>
                  </a:lnTo>
                  <a:close/>
                  <a:moveTo>
                    <a:pt x="991" y="177"/>
                  </a:moveTo>
                  <a:lnTo>
                    <a:pt x="991" y="175"/>
                  </a:lnTo>
                  <a:lnTo>
                    <a:pt x="991" y="177"/>
                  </a:lnTo>
                  <a:close/>
                  <a:moveTo>
                    <a:pt x="345" y="121"/>
                  </a:moveTo>
                  <a:lnTo>
                    <a:pt x="347" y="121"/>
                  </a:lnTo>
                  <a:lnTo>
                    <a:pt x="345" y="121"/>
                  </a:lnTo>
                  <a:lnTo>
                    <a:pt x="343" y="121"/>
                  </a:lnTo>
                  <a:lnTo>
                    <a:pt x="343" y="119"/>
                  </a:lnTo>
                  <a:lnTo>
                    <a:pt x="345" y="119"/>
                  </a:lnTo>
                  <a:lnTo>
                    <a:pt x="345" y="121"/>
                  </a:lnTo>
                  <a:close/>
                  <a:moveTo>
                    <a:pt x="397" y="119"/>
                  </a:moveTo>
                  <a:lnTo>
                    <a:pt x="397" y="119"/>
                  </a:lnTo>
                  <a:lnTo>
                    <a:pt x="399" y="119"/>
                  </a:lnTo>
                  <a:lnTo>
                    <a:pt x="397" y="121"/>
                  </a:lnTo>
                  <a:lnTo>
                    <a:pt x="395" y="121"/>
                  </a:lnTo>
                  <a:lnTo>
                    <a:pt x="393" y="119"/>
                  </a:lnTo>
                  <a:lnTo>
                    <a:pt x="395" y="119"/>
                  </a:lnTo>
                  <a:lnTo>
                    <a:pt x="395" y="119"/>
                  </a:lnTo>
                  <a:lnTo>
                    <a:pt x="397" y="119"/>
                  </a:lnTo>
                  <a:close/>
                  <a:moveTo>
                    <a:pt x="299" y="119"/>
                  </a:moveTo>
                  <a:lnTo>
                    <a:pt x="299" y="121"/>
                  </a:lnTo>
                  <a:lnTo>
                    <a:pt x="301" y="119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3" y="127"/>
                  </a:lnTo>
                  <a:lnTo>
                    <a:pt x="303" y="129"/>
                  </a:lnTo>
                  <a:lnTo>
                    <a:pt x="303" y="131"/>
                  </a:lnTo>
                  <a:lnTo>
                    <a:pt x="305" y="131"/>
                  </a:lnTo>
                  <a:lnTo>
                    <a:pt x="305" y="133"/>
                  </a:lnTo>
                  <a:lnTo>
                    <a:pt x="303" y="133"/>
                  </a:lnTo>
                  <a:lnTo>
                    <a:pt x="301" y="133"/>
                  </a:lnTo>
                  <a:lnTo>
                    <a:pt x="299" y="133"/>
                  </a:lnTo>
                  <a:lnTo>
                    <a:pt x="297" y="131"/>
                  </a:lnTo>
                  <a:lnTo>
                    <a:pt x="295" y="129"/>
                  </a:lnTo>
                  <a:lnTo>
                    <a:pt x="295" y="129"/>
                  </a:lnTo>
                  <a:lnTo>
                    <a:pt x="293" y="129"/>
                  </a:lnTo>
                  <a:lnTo>
                    <a:pt x="291" y="129"/>
                  </a:lnTo>
                  <a:lnTo>
                    <a:pt x="289" y="127"/>
                  </a:lnTo>
                  <a:lnTo>
                    <a:pt x="287" y="127"/>
                  </a:lnTo>
                  <a:lnTo>
                    <a:pt x="287" y="125"/>
                  </a:lnTo>
                  <a:lnTo>
                    <a:pt x="289" y="125"/>
                  </a:lnTo>
                  <a:lnTo>
                    <a:pt x="289" y="123"/>
                  </a:lnTo>
                  <a:lnTo>
                    <a:pt x="291" y="123"/>
                  </a:lnTo>
                  <a:lnTo>
                    <a:pt x="291" y="121"/>
                  </a:lnTo>
                  <a:lnTo>
                    <a:pt x="293" y="121"/>
                  </a:lnTo>
                  <a:lnTo>
                    <a:pt x="293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9"/>
                  </a:lnTo>
                  <a:lnTo>
                    <a:pt x="299" y="119"/>
                  </a:lnTo>
                  <a:close/>
                  <a:moveTo>
                    <a:pt x="451" y="119"/>
                  </a:moveTo>
                  <a:lnTo>
                    <a:pt x="451" y="119"/>
                  </a:lnTo>
                  <a:lnTo>
                    <a:pt x="449" y="119"/>
                  </a:lnTo>
                  <a:lnTo>
                    <a:pt x="449" y="117"/>
                  </a:lnTo>
                  <a:lnTo>
                    <a:pt x="447" y="117"/>
                  </a:lnTo>
                  <a:lnTo>
                    <a:pt x="447" y="115"/>
                  </a:lnTo>
                  <a:lnTo>
                    <a:pt x="445" y="115"/>
                  </a:lnTo>
                  <a:lnTo>
                    <a:pt x="445" y="113"/>
                  </a:lnTo>
                  <a:lnTo>
                    <a:pt x="447" y="113"/>
                  </a:lnTo>
                  <a:lnTo>
                    <a:pt x="447" y="110"/>
                  </a:lnTo>
                  <a:lnTo>
                    <a:pt x="449" y="110"/>
                  </a:lnTo>
                  <a:lnTo>
                    <a:pt x="449" y="108"/>
                  </a:lnTo>
                  <a:lnTo>
                    <a:pt x="449" y="110"/>
                  </a:lnTo>
                  <a:lnTo>
                    <a:pt x="451" y="110"/>
                  </a:lnTo>
                  <a:lnTo>
                    <a:pt x="451" y="113"/>
                  </a:lnTo>
                  <a:lnTo>
                    <a:pt x="451" y="115"/>
                  </a:lnTo>
                  <a:lnTo>
                    <a:pt x="451" y="117"/>
                  </a:lnTo>
                  <a:lnTo>
                    <a:pt x="451" y="119"/>
                  </a:lnTo>
                  <a:lnTo>
                    <a:pt x="453" y="119"/>
                  </a:lnTo>
                  <a:lnTo>
                    <a:pt x="453" y="119"/>
                  </a:lnTo>
                  <a:lnTo>
                    <a:pt x="451" y="119"/>
                  </a:lnTo>
                  <a:close/>
                  <a:moveTo>
                    <a:pt x="321" y="108"/>
                  </a:moveTo>
                  <a:lnTo>
                    <a:pt x="321" y="110"/>
                  </a:lnTo>
                  <a:lnTo>
                    <a:pt x="321" y="113"/>
                  </a:lnTo>
                  <a:lnTo>
                    <a:pt x="323" y="113"/>
                  </a:lnTo>
                  <a:lnTo>
                    <a:pt x="323" y="115"/>
                  </a:lnTo>
                  <a:lnTo>
                    <a:pt x="323" y="117"/>
                  </a:lnTo>
                  <a:lnTo>
                    <a:pt x="323" y="119"/>
                  </a:lnTo>
                  <a:lnTo>
                    <a:pt x="321" y="119"/>
                  </a:lnTo>
                  <a:lnTo>
                    <a:pt x="319" y="119"/>
                  </a:lnTo>
                  <a:lnTo>
                    <a:pt x="317" y="117"/>
                  </a:lnTo>
                  <a:lnTo>
                    <a:pt x="317" y="115"/>
                  </a:lnTo>
                  <a:lnTo>
                    <a:pt x="315" y="115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close/>
                  <a:moveTo>
                    <a:pt x="275" y="104"/>
                  </a:moveTo>
                  <a:lnTo>
                    <a:pt x="275" y="106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3" y="110"/>
                  </a:lnTo>
                  <a:lnTo>
                    <a:pt x="271" y="113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73" y="106"/>
                  </a:lnTo>
                  <a:lnTo>
                    <a:pt x="273" y="104"/>
                  </a:lnTo>
                  <a:lnTo>
                    <a:pt x="275" y="104"/>
                  </a:lnTo>
                  <a:close/>
                  <a:moveTo>
                    <a:pt x="527" y="104"/>
                  </a:moveTo>
                  <a:lnTo>
                    <a:pt x="529" y="104"/>
                  </a:lnTo>
                  <a:lnTo>
                    <a:pt x="531" y="104"/>
                  </a:lnTo>
                  <a:lnTo>
                    <a:pt x="531" y="106"/>
                  </a:lnTo>
                  <a:lnTo>
                    <a:pt x="533" y="106"/>
                  </a:lnTo>
                  <a:lnTo>
                    <a:pt x="533" y="108"/>
                  </a:lnTo>
                  <a:lnTo>
                    <a:pt x="531" y="108"/>
                  </a:lnTo>
                  <a:lnTo>
                    <a:pt x="531" y="106"/>
                  </a:lnTo>
                  <a:lnTo>
                    <a:pt x="531" y="108"/>
                  </a:lnTo>
                  <a:lnTo>
                    <a:pt x="529" y="106"/>
                  </a:lnTo>
                  <a:lnTo>
                    <a:pt x="529" y="108"/>
                  </a:lnTo>
                  <a:lnTo>
                    <a:pt x="527" y="106"/>
                  </a:lnTo>
                  <a:lnTo>
                    <a:pt x="525" y="106"/>
                  </a:lnTo>
                  <a:lnTo>
                    <a:pt x="523" y="106"/>
                  </a:lnTo>
                  <a:lnTo>
                    <a:pt x="523" y="104"/>
                  </a:lnTo>
                  <a:lnTo>
                    <a:pt x="525" y="104"/>
                  </a:lnTo>
                  <a:lnTo>
                    <a:pt x="527" y="104"/>
                  </a:lnTo>
                  <a:close/>
                  <a:moveTo>
                    <a:pt x="237" y="84"/>
                  </a:moveTo>
                  <a:lnTo>
                    <a:pt x="235" y="84"/>
                  </a:lnTo>
                  <a:lnTo>
                    <a:pt x="237" y="84"/>
                  </a:lnTo>
                  <a:close/>
                  <a:moveTo>
                    <a:pt x="78" y="78"/>
                  </a:moveTo>
                  <a:lnTo>
                    <a:pt x="80" y="78"/>
                  </a:lnTo>
                  <a:lnTo>
                    <a:pt x="82" y="78"/>
                  </a:lnTo>
                  <a:lnTo>
                    <a:pt x="84" y="78"/>
                  </a:lnTo>
                  <a:lnTo>
                    <a:pt x="87" y="78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84"/>
                  </a:lnTo>
                  <a:lnTo>
                    <a:pt x="80" y="84"/>
                  </a:lnTo>
                  <a:lnTo>
                    <a:pt x="78" y="84"/>
                  </a:lnTo>
                  <a:lnTo>
                    <a:pt x="76" y="84"/>
                  </a:lnTo>
                  <a:lnTo>
                    <a:pt x="76" y="86"/>
                  </a:lnTo>
                  <a:lnTo>
                    <a:pt x="74" y="86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6" y="88"/>
                  </a:lnTo>
                  <a:lnTo>
                    <a:pt x="64" y="88"/>
                  </a:lnTo>
                  <a:lnTo>
                    <a:pt x="62" y="90"/>
                  </a:lnTo>
                  <a:lnTo>
                    <a:pt x="60" y="90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4"/>
                  </a:lnTo>
                  <a:lnTo>
                    <a:pt x="46" y="94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40" y="100"/>
                  </a:lnTo>
                  <a:lnTo>
                    <a:pt x="38" y="100"/>
                  </a:lnTo>
                  <a:lnTo>
                    <a:pt x="36" y="100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8"/>
                  </a:lnTo>
                  <a:lnTo>
                    <a:pt x="30" y="98"/>
                  </a:lnTo>
                  <a:lnTo>
                    <a:pt x="28" y="98"/>
                  </a:lnTo>
                  <a:lnTo>
                    <a:pt x="28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8"/>
                  </a:lnTo>
                  <a:lnTo>
                    <a:pt x="22" y="98"/>
                  </a:lnTo>
                  <a:lnTo>
                    <a:pt x="20" y="98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100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4"/>
                  </a:lnTo>
                  <a:lnTo>
                    <a:pt x="6" y="10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2" y="100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8" y="94"/>
                  </a:lnTo>
                  <a:lnTo>
                    <a:pt x="20" y="92"/>
                  </a:lnTo>
                  <a:lnTo>
                    <a:pt x="22" y="92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4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30" y="86"/>
                  </a:lnTo>
                  <a:lnTo>
                    <a:pt x="32" y="86"/>
                  </a:lnTo>
                  <a:lnTo>
                    <a:pt x="34" y="86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6" y="82"/>
                  </a:lnTo>
                  <a:lnTo>
                    <a:pt x="38" y="84"/>
                  </a:lnTo>
                  <a:lnTo>
                    <a:pt x="40" y="84"/>
                  </a:lnTo>
                  <a:lnTo>
                    <a:pt x="40" y="82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4"/>
                  </a:lnTo>
                  <a:lnTo>
                    <a:pt x="50" y="84"/>
                  </a:lnTo>
                  <a:lnTo>
                    <a:pt x="52" y="84"/>
                  </a:lnTo>
                  <a:lnTo>
                    <a:pt x="52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6" y="82"/>
                  </a:lnTo>
                  <a:lnTo>
                    <a:pt x="58" y="82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0"/>
                  </a:lnTo>
                  <a:lnTo>
                    <a:pt x="64" y="80"/>
                  </a:lnTo>
                  <a:lnTo>
                    <a:pt x="66" y="80"/>
                  </a:lnTo>
                  <a:lnTo>
                    <a:pt x="68" y="80"/>
                  </a:lnTo>
                  <a:lnTo>
                    <a:pt x="70" y="80"/>
                  </a:lnTo>
                  <a:lnTo>
                    <a:pt x="72" y="80"/>
                  </a:lnTo>
                  <a:lnTo>
                    <a:pt x="74" y="78"/>
                  </a:lnTo>
                  <a:lnTo>
                    <a:pt x="76" y="78"/>
                  </a:lnTo>
                  <a:lnTo>
                    <a:pt x="78" y="78"/>
                  </a:lnTo>
                  <a:close/>
                  <a:moveTo>
                    <a:pt x="105" y="74"/>
                  </a:moveTo>
                  <a:lnTo>
                    <a:pt x="107" y="74"/>
                  </a:lnTo>
                  <a:lnTo>
                    <a:pt x="107" y="76"/>
                  </a:lnTo>
                  <a:lnTo>
                    <a:pt x="109" y="76"/>
                  </a:lnTo>
                  <a:lnTo>
                    <a:pt x="111" y="76"/>
                  </a:lnTo>
                  <a:lnTo>
                    <a:pt x="111" y="74"/>
                  </a:lnTo>
                  <a:lnTo>
                    <a:pt x="113" y="74"/>
                  </a:lnTo>
                  <a:lnTo>
                    <a:pt x="113" y="76"/>
                  </a:lnTo>
                  <a:lnTo>
                    <a:pt x="115" y="76"/>
                  </a:lnTo>
                  <a:lnTo>
                    <a:pt x="115" y="78"/>
                  </a:lnTo>
                  <a:lnTo>
                    <a:pt x="117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5" y="78"/>
                  </a:lnTo>
                  <a:lnTo>
                    <a:pt x="127" y="78"/>
                  </a:lnTo>
                  <a:lnTo>
                    <a:pt x="129" y="78"/>
                  </a:lnTo>
                  <a:lnTo>
                    <a:pt x="131" y="78"/>
                  </a:lnTo>
                  <a:lnTo>
                    <a:pt x="133" y="78"/>
                  </a:lnTo>
                  <a:lnTo>
                    <a:pt x="135" y="78"/>
                  </a:lnTo>
                  <a:lnTo>
                    <a:pt x="137" y="78"/>
                  </a:lnTo>
                  <a:lnTo>
                    <a:pt x="139" y="78"/>
                  </a:lnTo>
                  <a:lnTo>
                    <a:pt x="141" y="78"/>
                  </a:lnTo>
                  <a:lnTo>
                    <a:pt x="143" y="78"/>
                  </a:lnTo>
                  <a:lnTo>
                    <a:pt x="145" y="78"/>
                  </a:lnTo>
                  <a:lnTo>
                    <a:pt x="147" y="78"/>
                  </a:lnTo>
                  <a:lnTo>
                    <a:pt x="147" y="80"/>
                  </a:lnTo>
                  <a:lnTo>
                    <a:pt x="149" y="80"/>
                  </a:lnTo>
                  <a:lnTo>
                    <a:pt x="151" y="80"/>
                  </a:lnTo>
                  <a:lnTo>
                    <a:pt x="151" y="80"/>
                  </a:lnTo>
                  <a:lnTo>
                    <a:pt x="151" y="78"/>
                  </a:lnTo>
                  <a:lnTo>
                    <a:pt x="153" y="78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5" y="82"/>
                  </a:lnTo>
                  <a:lnTo>
                    <a:pt x="155" y="84"/>
                  </a:lnTo>
                  <a:lnTo>
                    <a:pt x="157" y="84"/>
                  </a:lnTo>
                  <a:lnTo>
                    <a:pt x="157" y="86"/>
                  </a:lnTo>
                  <a:lnTo>
                    <a:pt x="155" y="86"/>
                  </a:lnTo>
                  <a:lnTo>
                    <a:pt x="155" y="88"/>
                  </a:lnTo>
                  <a:lnTo>
                    <a:pt x="155" y="90"/>
                  </a:lnTo>
                  <a:lnTo>
                    <a:pt x="153" y="90"/>
                  </a:lnTo>
                  <a:lnTo>
                    <a:pt x="153" y="92"/>
                  </a:lnTo>
                  <a:lnTo>
                    <a:pt x="151" y="92"/>
                  </a:lnTo>
                  <a:lnTo>
                    <a:pt x="151" y="94"/>
                  </a:lnTo>
                  <a:lnTo>
                    <a:pt x="149" y="94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5" y="92"/>
                  </a:lnTo>
                  <a:lnTo>
                    <a:pt x="143" y="92"/>
                  </a:lnTo>
                  <a:lnTo>
                    <a:pt x="141" y="92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7" y="90"/>
                  </a:lnTo>
                  <a:lnTo>
                    <a:pt x="137" y="92"/>
                  </a:lnTo>
                  <a:lnTo>
                    <a:pt x="137" y="90"/>
                  </a:lnTo>
                  <a:lnTo>
                    <a:pt x="135" y="90"/>
                  </a:lnTo>
                  <a:lnTo>
                    <a:pt x="133" y="90"/>
                  </a:lnTo>
                  <a:lnTo>
                    <a:pt x="131" y="90"/>
                  </a:lnTo>
                  <a:lnTo>
                    <a:pt x="129" y="90"/>
                  </a:lnTo>
                  <a:lnTo>
                    <a:pt x="129" y="88"/>
                  </a:lnTo>
                  <a:lnTo>
                    <a:pt x="127" y="88"/>
                  </a:lnTo>
                  <a:lnTo>
                    <a:pt x="125" y="88"/>
                  </a:lnTo>
                  <a:lnTo>
                    <a:pt x="123" y="88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19" y="88"/>
                  </a:lnTo>
                  <a:lnTo>
                    <a:pt x="117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1" y="88"/>
                  </a:lnTo>
                  <a:lnTo>
                    <a:pt x="109" y="88"/>
                  </a:lnTo>
                  <a:lnTo>
                    <a:pt x="107" y="88"/>
                  </a:lnTo>
                  <a:lnTo>
                    <a:pt x="105" y="88"/>
                  </a:lnTo>
                  <a:lnTo>
                    <a:pt x="105" y="86"/>
                  </a:lnTo>
                  <a:lnTo>
                    <a:pt x="103" y="86"/>
                  </a:lnTo>
                  <a:lnTo>
                    <a:pt x="103" y="86"/>
                  </a:lnTo>
                  <a:lnTo>
                    <a:pt x="101" y="84"/>
                  </a:lnTo>
                  <a:lnTo>
                    <a:pt x="99" y="84"/>
                  </a:lnTo>
                  <a:lnTo>
                    <a:pt x="97" y="84"/>
                  </a:lnTo>
                  <a:lnTo>
                    <a:pt x="95" y="84"/>
                  </a:lnTo>
                  <a:lnTo>
                    <a:pt x="95" y="82"/>
                  </a:lnTo>
                  <a:lnTo>
                    <a:pt x="93" y="82"/>
                  </a:lnTo>
                  <a:lnTo>
                    <a:pt x="93" y="80"/>
                  </a:lnTo>
                  <a:lnTo>
                    <a:pt x="93" y="78"/>
                  </a:lnTo>
                  <a:lnTo>
                    <a:pt x="95" y="78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5" y="74"/>
                  </a:lnTo>
                  <a:close/>
                  <a:moveTo>
                    <a:pt x="279" y="56"/>
                  </a:moveTo>
                  <a:lnTo>
                    <a:pt x="277" y="56"/>
                  </a:lnTo>
                  <a:lnTo>
                    <a:pt x="279" y="56"/>
                  </a:lnTo>
                  <a:close/>
                  <a:moveTo>
                    <a:pt x="247" y="48"/>
                  </a:moveTo>
                  <a:lnTo>
                    <a:pt x="249" y="48"/>
                  </a:lnTo>
                  <a:lnTo>
                    <a:pt x="251" y="48"/>
                  </a:lnTo>
                  <a:lnTo>
                    <a:pt x="253" y="48"/>
                  </a:lnTo>
                  <a:lnTo>
                    <a:pt x="253" y="50"/>
                  </a:lnTo>
                  <a:lnTo>
                    <a:pt x="255" y="50"/>
                  </a:lnTo>
                  <a:lnTo>
                    <a:pt x="257" y="50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1" y="56"/>
                  </a:lnTo>
                  <a:lnTo>
                    <a:pt x="261" y="58"/>
                  </a:lnTo>
                  <a:lnTo>
                    <a:pt x="263" y="58"/>
                  </a:lnTo>
                  <a:lnTo>
                    <a:pt x="265" y="58"/>
                  </a:lnTo>
                  <a:lnTo>
                    <a:pt x="265" y="60"/>
                  </a:lnTo>
                  <a:lnTo>
                    <a:pt x="265" y="62"/>
                  </a:lnTo>
                  <a:lnTo>
                    <a:pt x="263" y="62"/>
                  </a:lnTo>
                  <a:lnTo>
                    <a:pt x="261" y="62"/>
                  </a:lnTo>
                  <a:lnTo>
                    <a:pt x="259" y="64"/>
                  </a:lnTo>
                  <a:lnTo>
                    <a:pt x="257" y="64"/>
                  </a:lnTo>
                  <a:lnTo>
                    <a:pt x="257" y="66"/>
                  </a:lnTo>
                  <a:lnTo>
                    <a:pt x="257" y="68"/>
                  </a:lnTo>
                  <a:lnTo>
                    <a:pt x="255" y="68"/>
                  </a:lnTo>
                  <a:lnTo>
                    <a:pt x="253" y="68"/>
                  </a:lnTo>
                  <a:lnTo>
                    <a:pt x="251" y="70"/>
                  </a:lnTo>
                  <a:lnTo>
                    <a:pt x="249" y="70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7" y="74"/>
                  </a:lnTo>
                  <a:lnTo>
                    <a:pt x="245" y="74"/>
                  </a:lnTo>
                  <a:lnTo>
                    <a:pt x="245" y="76"/>
                  </a:lnTo>
                  <a:lnTo>
                    <a:pt x="243" y="78"/>
                  </a:lnTo>
                  <a:lnTo>
                    <a:pt x="243" y="80"/>
                  </a:lnTo>
                  <a:lnTo>
                    <a:pt x="241" y="80"/>
                  </a:lnTo>
                  <a:lnTo>
                    <a:pt x="239" y="80"/>
                  </a:lnTo>
                  <a:lnTo>
                    <a:pt x="237" y="78"/>
                  </a:lnTo>
                  <a:lnTo>
                    <a:pt x="235" y="78"/>
                  </a:lnTo>
                  <a:lnTo>
                    <a:pt x="233" y="76"/>
                  </a:lnTo>
                  <a:lnTo>
                    <a:pt x="231" y="76"/>
                  </a:lnTo>
                  <a:lnTo>
                    <a:pt x="231" y="74"/>
                  </a:lnTo>
                  <a:lnTo>
                    <a:pt x="229" y="74"/>
                  </a:lnTo>
                  <a:lnTo>
                    <a:pt x="225" y="74"/>
                  </a:lnTo>
                  <a:lnTo>
                    <a:pt x="223" y="74"/>
                  </a:lnTo>
                  <a:lnTo>
                    <a:pt x="221" y="74"/>
                  </a:lnTo>
                  <a:lnTo>
                    <a:pt x="219" y="74"/>
                  </a:lnTo>
                  <a:lnTo>
                    <a:pt x="217" y="74"/>
                  </a:lnTo>
                  <a:lnTo>
                    <a:pt x="215" y="74"/>
                  </a:lnTo>
                  <a:lnTo>
                    <a:pt x="213" y="74"/>
                  </a:lnTo>
                  <a:lnTo>
                    <a:pt x="211" y="74"/>
                  </a:lnTo>
                  <a:lnTo>
                    <a:pt x="209" y="74"/>
                  </a:lnTo>
                  <a:lnTo>
                    <a:pt x="209" y="76"/>
                  </a:lnTo>
                  <a:lnTo>
                    <a:pt x="207" y="76"/>
                  </a:lnTo>
                  <a:lnTo>
                    <a:pt x="205" y="76"/>
                  </a:lnTo>
                  <a:lnTo>
                    <a:pt x="205" y="78"/>
                  </a:lnTo>
                  <a:lnTo>
                    <a:pt x="203" y="78"/>
                  </a:lnTo>
                  <a:lnTo>
                    <a:pt x="201" y="80"/>
                  </a:lnTo>
                  <a:lnTo>
                    <a:pt x="199" y="82"/>
                  </a:lnTo>
                  <a:lnTo>
                    <a:pt x="199" y="84"/>
                  </a:lnTo>
                  <a:lnTo>
                    <a:pt x="199" y="86"/>
                  </a:lnTo>
                  <a:lnTo>
                    <a:pt x="197" y="86"/>
                  </a:lnTo>
                  <a:lnTo>
                    <a:pt x="197" y="88"/>
                  </a:lnTo>
                  <a:lnTo>
                    <a:pt x="195" y="90"/>
                  </a:lnTo>
                  <a:lnTo>
                    <a:pt x="193" y="90"/>
                  </a:lnTo>
                  <a:lnTo>
                    <a:pt x="193" y="92"/>
                  </a:lnTo>
                  <a:lnTo>
                    <a:pt x="191" y="92"/>
                  </a:lnTo>
                  <a:lnTo>
                    <a:pt x="191" y="90"/>
                  </a:lnTo>
                  <a:lnTo>
                    <a:pt x="189" y="88"/>
                  </a:lnTo>
                  <a:lnTo>
                    <a:pt x="189" y="86"/>
                  </a:lnTo>
                  <a:lnTo>
                    <a:pt x="187" y="84"/>
                  </a:lnTo>
                  <a:lnTo>
                    <a:pt x="185" y="84"/>
                  </a:lnTo>
                  <a:lnTo>
                    <a:pt x="185" y="82"/>
                  </a:lnTo>
                  <a:lnTo>
                    <a:pt x="183" y="82"/>
                  </a:lnTo>
                  <a:lnTo>
                    <a:pt x="181" y="80"/>
                  </a:lnTo>
                  <a:lnTo>
                    <a:pt x="179" y="80"/>
                  </a:lnTo>
                  <a:lnTo>
                    <a:pt x="177" y="78"/>
                  </a:lnTo>
                  <a:lnTo>
                    <a:pt x="175" y="76"/>
                  </a:lnTo>
                  <a:lnTo>
                    <a:pt x="173" y="76"/>
                  </a:lnTo>
                  <a:lnTo>
                    <a:pt x="173" y="74"/>
                  </a:lnTo>
                  <a:lnTo>
                    <a:pt x="171" y="74"/>
                  </a:lnTo>
                  <a:lnTo>
                    <a:pt x="169" y="74"/>
                  </a:lnTo>
                  <a:lnTo>
                    <a:pt x="169" y="72"/>
                  </a:lnTo>
                  <a:lnTo>
                    <a:pt x="167" y="72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5" y="66"/>
                  </a:lnTo>
                  <a:lnTo>
                    <a:pt x="177" y="66"/>
                  </a:lnTo>
                  <a:lnTo>
                    <a:pt x="177" y="68"/>
                  </a:lnTo>
                  <a:lnTo>
                    <a:pt x="179" y="68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5" y="66"/>
                  </a:lnTo>
                  <a:lnTo>
                    <a:pt x="187" y="66"/>
                  </a:lnTo>
                  <a:lnTo>
                    <a:pt x="189" y="66"/>
                  </a:lnTo>
                  <a:lnTo>
                    <a:pt x="191" y="66"/>
                  </a:lnTo>
                  <a:lnTo>
                    <a:pt x="193" y="66"/>
                  </a:lnTo>
                  <a:lnTo>
                    <a:pt x="195" y="66"/>
                  </a:lnTo>
                  <a:lnTo>
                    <a:pt x="197" y="66"/>
                  </a:lnTo>
                  <a:lnTo>
                    <a:pt x="197" y="68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01" y="68"/>
                  </a:lnTo>
                  <a:lnTo>
                    <a:pt x="203" y="68"/>
                  </a:lnTo>
                  <a:lnTo>
                    <a:pt x="203" y="66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9" y="64"/>
                  </a:lnTo>
                  <a:lnTo>
                    <a:pt x="211" y="64"/>
                  </a:lnTo>
                  <a:lnTo>
                    <a:pt x="213" y="62"/>
                  </a:lnTo>
                  <a:lnTo>
                    <a:pt x="215" y="62"/>
                  </a:lnTo>
                  <a:lnTo>
                    <a:pt x="215" y="60"/>
                  </a:lnTo>
                  <a:lnTo>
                    <a:pt x="217" y="60"/>
                  </a:lnTo>
                  <a:lnTo>
                    <a:pt x="219" y="60"/>
                  </a:lnTo>
                  <a:lnTo>
                    <a:pt x="221" y="58"/>
                  </a:lnTo>
                  <a:lnTo>
                    <a:pt x="223" y="58"/>
                  </a:lnTo>
                  <a:lnTo>
                    <a:pt x="225" y="58"/>
                  </a:lnTo>
                  <a:lnTo>
                    <a:pt x="225" y="60"/>
                  </a:lnTo>
                  <a:lnTo>
                    <a:pt x="227" y="60"/>
                  </a:lnTo>
                  <a:lnTo>
                    <a:pt x="229" y="60"/>
                  </a:lnTo>
                  <a:lnTo>
                    <a:pt x="231" y="60"/>
                  </a:lnTo>
                  <a:lnTo>
                    <a:pt x="231" y="58"/>
                  </a:lnTo>
                  <a:lnTo>
                    <a:pt x="233" y="58"/>
                  </a:lnTo>
                  <a:lnTo>
                    <a:pt x="233" y="56"/>
                  </a:lnTo>
                  <a:lnTo>
                    <a:pt x="235" y="54"/>
                  </a:lnTo>
                  <a:lnTo>
                    <a:pt x="235" y="52"/>
                  </a:lnTo>
                  <a:lnTo>
                    <a:pt x="237" y="50"/>
                  </a:lnTo>
                  <a:lnTo>
                    <a:pt x="239" y="50"/>
                  </a:lnTo>
                  <a:lnTo>
                    <a:pt x="241" y="48"/>
                  </a:lnTo>
                  <a:lnTo>
                    <a:pt x="243" y="48"/>
                  </a:lnTo>
                  <a:lnTo>
                    <a:pt x="245" y="48"/>
                  </a:lnTo>
                  <a:lnTo>
                    <a:pt x="247" y="48"/>
                  </a:lnTo>
                  <a:lnTo>
                    <a:pt x="247" y="48"/>
                  </a:lnTo>
                  <a:close/>
                  <a:moveTo>
                    <a:pt x="739" y="36"/>
                  </a:moveTo>
                  <a:lnTo>
                    <a:pt x="739" y="38"/>
                  </a:lnTo>
                  <a:lnTo>
                    <a:pt x="741" y="38"/>
                  </a:lnTo>
                  <a:lnTo>
                    <a:pt x="741" y="40"/>
                  </a:lnTo>
                  <a:lnTo>
                    <a:pt x="741" y="42"/>
                  </a:lnTo>
                  <a:lnTo>
                    <a:pt x="739" y="42"/>
                  </a:lnTo>
                  <a:lnTo>
                    <a:pt x="739" y="40"/>
                  </a:lnTo>
                  <a:lnTo>
                    <a:pt x="739" y="38"/>
                  </a:lnTo>
                  <a:lnTo>
                    <a:pt x="737" y="38"/>
                  </a:lnTo>
                  <a:lnTo>
                    <a:pt x="735" y="38"/>
                  </a:lnTo>
                  <a:lnTo>
                    <a:pt x="735" y="36"/>
                  </a:lnTo>
                  <a:lnTo>
                    <a:pt x="735" y="34"/>
                  </a:lnTo>
                  <a:lnTo>
                    <a:pt x="737" y="34"/>
                  </a:lnTo>
                  <a:lnTo>
                    <a:pt x="737" y="36"/>
                  </a:lnTo>
                  <a:lnTo>
                    <a:pt x="739" y="36"/>
                  </a:lnTo>
                  <a:close/>
                  <a:moveTo>
                    <a:pt x="267" y="24"/>
                  </a:moveTo>
                  <a:lnTo>
                    <a:pt x="265" y="24"/>
                  </a:lnTo>
                  <a:lnTo>
                    <a:pt x="265" y="26"/>
                  </a:lnTo>
                  <a:lnTo>
                    <a:pt x="263" y="26"/>
                  </a:lnTo>
                  <a:lnTo>
                    <a:pt x="261" y="26"/>
                  </a:lnTo>
                  <a:lnTo>
                    <a:pt x="259" y="28"/>
                  </a:lnTo>
                  <a:lnTo>
                    <a:pt x="257" y="28"/>
                  </a:lnTo>
                  <a:lnTo>
                    <a:pt x="255" y="28"/>
                  </a:lnTo>
                  <a:lnTo>
                    <a:pt x="253" y="28"/>
                  </a:lnTo>
                  <a:lnTo>
                    <a:pt x="253" y="30"/>
                  </a:lnTo>
                  <a:lnTo>
                    <a:pt x="251" y="30"/>
                  </a:lnTo>
                  <a:lnTo>
                    <a:pt x="249" y="32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47" y="34"/>
                  </a:lnTo>
                  <a:lnTo>
                    <a:pt x="245" y="34"/>
                  </a:lnTo>
                  <a:lnTo>
                    <a:pt x="243" y="34"/>
                  </a:lnTo>
                  <a:lnTo>
                    <a:pt x="241" y="34"/>
                  </a:lnTo>
                  <a:lnTo>
                    <a:pt x="239" y="34"/>
                  </a:lnTo>
                  <a:lnTo>
                    <a:pt x="239" y="36"/>
                  </a:lnTo>
                  <a:lnTo>
                    <a:pt x="237" y="36"/>
                  </a:lnTo>
                  <a:lnTo>
                    <a:pt x="235" y="36"/>
                  </a:lnTo>
                  <a:lnTo>
                    <a:pt x="233" y="36"/>
                  </a:lnTo>
                  <a:lnTo>
                    <a:pt x="233" y="38"/>
                  </a:lnTo>
                  <a:lnTo>
                    <a:pt x="231" y="38"/>
                  </a:lnTo>
                  <a:lnTo>
                    <a:pt x="229" y="38"/>
                  </a:lnTo>
                  <a:lnTo>
                    <a:pt x="227" y="38"/>
                  </a:lnTo>
                  <a:lnTo>
                    <a:pt x="225" y="38"/>
                  </a:lnTo>
                  <a:lnTo>
                    <a:pt x="221" y="38"/>
                  </a:lnTo>
                  <a:lnTo>
                    <a:pt x="219" y="38"/>
                  </a:lnTo>
                  <a:lnTo>
                    <a:pt x="217" y="38"/>
                  </a:lnTo>
                  <a:lnTo>
                    <a:pt x="215" y="38"/>
                  </a:lnTo>
                  <a:lnTo>
                    <a:pt x="213" y="38"/>
                  </a:lnTo>
                  <a:lnTo>
                    <a:pt x="211" y="38"/>
                  </a:lnTo>
                  <a:lnTo>
                    <a:pt x="209" y="38"/>
                  </a:lnTo>
                  <a:lnTo>
                    <a:pt x="207" y="38"/>
                  </a:lnTo>
                  <a:lnTo>
                    <a:pt x="205" y="38"/>
                  </a:lnTo>
                  <a:lnTo>
                    <a:pt x="203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9" y="36"/>
                  </a:lnTo>
                  <a:lnTo>
                    <a:pt x="201" y="36"/>
                  </a:lnTo>
                  <a:lnTo>
                    <a:pt x="205" y="36"/>
                  </a:lnTo>
                  <a:lnTo>
                    <a:pt x="207" y="36"/>
                  </a:lnTo>
                  <a:lnTo>
                    <a:pt x="209" y="34"/>
                  </a:lnTo>
                  <a:lnTo>
                    <a:pt x="211" y="34"/>
                  </a:lnTo>
                  <a:lnTo>
                    <a:pt x="213" y="34"/>
                  </a:lnTo>
                  <a:lnTo>
                    <a:pt x="215" y="32"/>
                  </a:lnTo>
                  <a:lnTo>
                    <a:pt x="217" y="32"/>
                  </a:lnTo>
                  <a:lnTo>
                    <a:pt x="219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5" y="30"/>
                  </a:lnTo>
                  <a:lnTo>
                    <a:pt x="227" y="28"/>
                  </a:lnTo>
                  <a:lnTo>
                    <a:pt x="229" y="28"/>
                  </a:lnTo>
                  <a:lnTo>
                    <a:pt x="231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7" y="28"/>
                  </a:lnTo>
                  <a:lnTo>
                    <a:pt x="239" y="26"/>
                  </a:lnTo>
                  <a:lnTo>
                    <a:pt x="241" y="26"/>
                  </a:lnTo>
                  <a:lnTo>
                    <a:pt x="243" y="26"/>
                  </a:lnTo>
                  <a:lnTo>
                    <a:pt x="245" y="26"/>
                  </a:lnTo>
                  <a:lnTo>
                    <a:pt x="247" y="26"/>
                  </a:lnTo>
                  <a:lnTo>
                    <a:pt x="247" y="26"/>
                  </a:lnTo>
                  <a:lnTo>
                    <a:pt x="249" y="26"/>
                  </a:lnTo>
                  <a:lnTo>
                    <a:pt x="251" y="26"/>
                  </a:lnTo>
                  <a:lnTo>
                    <a:pt x="253" y="26"/>
                  </a:lnTo>
                  <a:lnTo>
                    <a:pt x="255" y="26"/>
                  </a:lnTo>
                  <a:lnTo>
                    <a:pt x="257" y="26"/>
                  </a:lnTo>
                  <a:lnTo>
                    <a:pt x="257" y="24"/>
                  </a:lnTo>
                  <a:lnTo>
                    <a:pt x="259" y="24"/>
                  </a:lnTo>
                  <a:lnTo>
                    <a:pt x="261" y="24"/>
                  </a:lnTo>
                  <a:lnTo>
                    <a:pt x="263" y="24"/>
                  </a:lnTo>
                  <a:lnTo>
                    <a:pt x="265" y="24"/>
                  </a:lnTo>
                  <a:lnTo>
                    <a:pt x="267" y="24"/>
                  </a:lnTo>
                  <a:close/>
                  <a:moveTo>
                    <a:pt x="289" y="20"/>
                  </a:moveTo>
                  <a:lnTo>
                    <a:pt x="291" y="20"/>
                  </a:lnTo>
                  <a:lnTo>
                    <a:pt x="291" y="22"/>
                  </a:lnTo>
                  <a:lnTo>
                    <a:pt x="289" y="22"/>
                  </a:lnTo>
                  <a:lnTo>
                    <a:pt x="289" y="22"/>
                  </a:lnTo>
                  <a:lnTo>
                    <a:pt x="287" y="22"/>
                  </a:lnTo>
                  <a:lnTo>
                    <a:pt x="285" y="22"/>
                  </a:lnTo>
                  <a:lnTo>
                    <a:pt x="285" y="22"/>
                  </a:lnTo>
                  <a:lnTo>
                    <a:pt x="287" y="22"/>
                  </a:lnTo>
                  <a:lnTo>
                    <a:pt x="289" y="22"/>
                  </a:lnTo>
                  <a:lnTo>
                    <a:pt x="289" y="20"/>
                  </a:lnTo>
                  <a:close/>
                  <a:moveTo>
                    <a:pt x="523" y="12"/>
                  </a:moveTo>
                  <a:lnTo>
                    <a:pt x="525" y="12"/>
                  </a:lnTo>
                  <a:lnTo>
                    <a:pt x="527" y="12"/>
                  </a:lnTo>
                  <a:lnTo>
                    <a:pt x="529" y="12"/>
                  </a:lnTo>
                  <a:lnTo>
                    <a:pt x="531" y="12"/>
                  </a:lnTo>
                  <a:lnTo>
                    <a:pt x="533" y="14"/>
                  </a:lnTo>
                  <a:lnTo>
                    <a:pt x="535" y="14"/>
                  </a:lnTo>
                  <a:lnTo>
                    <a:pt x="537" y="14"/>
                  </a:lnTo>
                  <a:lnTo>
                    <a:pt x="537" y="16"/>
                  </a:lnTo>
                  <a:lnTo>
                    <a:pt x="537" y="18"/>
                  </a:lnTo>
                  <a:lnTo>
                    <a:pt x="537" y="20"/>
                  </a:lnTo>
                  <a:lnTo>
                    <a:pt x="535" y="22"/>
                  </a:lnTo>
                  <a:lnTo>
                    <a:pt x="533" y="22"/>
                  </a:lnTo>
                  <a:lnTo>
                    <a:pt x="531" y="22"/>
                  </a:lnTo>
                  <a:lnTo>
                    <a:pt x="529" y="22"/>
                  </a:lnTo>
                  <a:lnTo>
                    <a:pt x="527" y="22"/>
                  </a:lnTo>
                  <a:lnTo>
                    <a:pt x="525" y="22"/>
                  </a:lnTo>
                  <a:lnTo>
                    <a:pt x="523" y="22"/>
                  </a:lnTo>
                  <a:lnTo>
                    <a:pt x="521" y="22"/>
                  </a:lnTo>
                  <a:lnTo>
                    <a:pt x="519" y="22"/>
                  </a:lnTo>
                  <a:lnTo>
                    <a:pt x="517" y="22"/>
                  </a:lnTo>
                  <a:lnTo>
                    <a:pt x="513" y="22"/>
                  </a:lnTo>
                  <a:lnTo>
                    <a:pt x="511" y="22"/>
                  </a:lnTo>
                  <a:lnTo>
                    <a:pt x="509" y="22"/>
                  </a:lnTo>
                  <a:lnTo>
                    <a:pt x="509" y="22"/>
                  </a:lnTo>
                  <a:lnTo>
                    <a:pt x="507" y="22"/>
                  </a:lnTo>
                  <a:lnTo>
                    <a:pt x="507" y="22"/>
                  </a:lnTo>
                  <a:lnTo>
                    <a:pt x="505" y="22"/>
                  </a:lnTo>
                  <a:lnTo>
                    <a:pt x="503" y="22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503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22"/>
                  </a:lnTo>
                  <a:lnTo>
                    <a:pt x="509" y="22"/>
                  </a:lnTo>
                  <a:lnTo>
                    <a:pt x="509" y="20"/>
                  </a:lnTo>
                  <a:lnTo>
                    <a:pt x="511" y="20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5" y="18"/>
                  </a:lnTo>
                  <a:lnTo>
                    <a:pt x="517" y="18"/>
                  </a:lnTo>
                  <a:lnTo>
                    <a:pt x="517" y="16"/>
                  </a:lnTo>
                  <a:lnTo>
                    <a:pt x="519" y="12"/>
                  </a:lnTo>
                  <a:lnTo>
                    <a:pt x="521" y="12"/>
                  </a:lnTo>
                  <a:lnTo>
                    <a:pt x="523" y="12"/>
                  </a:lnTo>
                  <a:close/>
                  <a:moveTo>
                    <a:pt x="577" y="0"/>
                  </a:moveTo>
                  <a:lnTo>
                    <a:pt x="579" y="0"/>
                  </a:lnTo>
                  <a:lnTo>
                    <a:pt x="581" y="0"/>
                  </a:lnTo>
                  <a:lnTo>
                    <a:pt x="583" y="0"/>
                  </a:lnTo>
                  <a:lnTo>
                    <a:pt x="583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5" y="0"/>
                  </a:lnTo>
                  <a:lnTo>
                    <a:pt x="587" y="0"/>
                  </a:lnTo>
                  <a:lnTo>
                    <a:pt x="589" y="0"/>
                  </a:lnTo>
                  <a:lnTo>
                    <a:pt x="591" y="0"/>
                  </a:lnTo>
                  <a:lnTo>
                    <a:pt x="593" y="0"/>
                  </a:lnTo>
                  <a:lnTo>
                    <a:pt x="593" y="2"/>
                  </a:lnTo>
                  <a:lnTo>
                    <a:pt x="595" y="2"/>
                  </a:lnTo>
                  <a:lnTo>
                    <a:pt x="595" y="0"/>
                  </a:lnTo>
                  <a:lnTo>
                    <a:pt x="597" y="0"/>
                  </a:lnTo>
                  <a:lnTo>
                    <a:pt x="597" y="2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3" y="2"/>
                  </a:lnTo>
                  <a:lnTo>
                    <a:pt x="603" y="0"/>
                  </a:lnTo>
                  <a:lnTo>
                    <a:pt x="605" y="0"/>
                  </a:lnTo>
                  <a:lnTo>
                    <a:pt x="605" y="2"/>
                  </a:lnTo>
                  <a:lnTo>
                    <a:pt x="607" y="2"/>
                  </a:lnTo>
                  <a:lnTo>
                    <a:pt x="609" y="2"/>
                  </a:lnTo>
                  <a:lnTo>
                    <a:pt x="611" y="2"/>
                  </a:lnTo>
                  <a:lnTo>
                    <a:pt x="613" y="2"/>
                  </a:lnTo>
                  <a:lnTo>
                    <a:pt x="615" y="2"/>
                  </a:lnTo>
                  <a:lnTo>
                    <a:pt x="617" y="2"/>
                  </a:lnTo>
                  <a:lnTo>
                    <a:pt x="617" y="4"/>
                  </a:lnTo>
                  <a:lnTo>
                    <a:pt x="619" y="4"/>
                  </a:lnTo>
                  <a:lnTo>
                    <a:pt x="621" y="4"/>
                  </a:lnTo>
                  <a:lnTo>
                    <a:pt x="623" y="4"/>
                  </a:lnTo>
                  <a:lnTo>
                    <a:pt x="625" y="4"/>
                  </a:lnTo>
                  <a:lnTo>
                    <a:pt x="625" y="6"/>
                  </a:lnTo>
                  <a:lnTo>
                    <a:pt x="627" y="6"/>
                  </a:lnTo>
                  <a:lnTo>
                    <a:pt x="629" y="6"/>
                  </a:lnTo>
                  <a:lnTo>
                    <a:pt x="631" y="6"/>
                  </a:lnTo>
                  <a:lnTo>
                    <a:pt x="631" y="8"/>
                  </a:lnTo>
                  <a:lnTo>
                    <a:pt x="633" y="8"/>
                  </a:lnTo>
                  <a:lnTo>
                    <a:pt x="633" y="8"/>
                  </a:lnTo>
                  <a:lnTo>
                    <a:pt x="635" y="8"/>
                  </a:lnTo>
                  <a:lnTo>
                    <a:pt x="637" y="8"/>
                  </a:lnTo>
                  <a:lnTo>
                    <a:pt x="639" y="8"/>
                  </a:lnTo>
                  <a:lnTo>
                    <a:pt x="641" y="8"/>
                  </a:lnTo>
                  <a:lnTo>
                    <a:pt x="641" y="10"/>
                  </a:lnTo>
                  <a:lnTo>
                    <a:pt x="643" y="10"/>
                  </a:lnTo>
                  <a:lnTo>
                    <a:pt x="645" y="12"/>
                  </a:lnTo>
                  <a:lnTo>
                    <a:pt x="647" y="12"/>
                  </a:lnTo>
                  <a:lnTo>
                    <a:pt x="649" y="12"/>
                  </a:lnTo>
                  <a:lnTo>
                    <a:pt x="651" y="12"/>
                  </a:lnTo>
                  <a:lnTo>
                    <a:pt x="651" y="14"/>
                  </a:lnTo>
                  <a:lnTo>
                    <a:pt x="653" y="14"/>
                  </a:lnTo>
                  <a:lnTo>
                    <a:pt x="653" y="12"/>
                  </a:lnTo>
                  <a:lnTo>
                    <a:pt x="655" y="12"/>
                  </a:lnTo>
                  <a:lnTo>
                    <a:pt x="657" y="12"/>
                  </a:lnTo>
                  <a:lnTo>
                    <a:pt x="659" y="14"/>
                  </a:lnTo>
                  <a:lnTo>
                    <a:pt x="661" y="14"/>
                  </a:lnTo>
                  <a:lnTo>
                    <a:pt x="663" y="16"/>
                  </a:lnTo>
                  <a:lnTo>
                    <a:pt x="663" y="18"/>
                  </a:lnTo>
                  <a:lnTo>
                    <a:pt x="665" y="18"/>
                  </a:lnTo>
                  <a:lnTo>
                    <a:pt x="667" y="18"/>
                  </a:lnTo>
                  <a:lnTo>
                    <a:pt x="669" y="20"/>
                  </a:lnTo>
                  <a:lnTo>
                    <a:pt x="671" y="22"/>
                  </a:lnTo>
                  <a:lnTo>
                    <a:pt x="671" y="22"/>
                  </a:lnTo>
                  <a:lnTo>
                    <a:pt x="673" y="22"/>
                  </a:lnTo>
                  <a:lnTo>
                    <a:pt x="673" y="24"/>
                  </a:lnTo>
                  <a:lnTo>
                    <a:pt x="673" y="26"/>
                  </a:lnTo>
                  <a:lnTo>
                    <a:pt x="673" y="28"/>
                  </a:lnTo>
                  <a:lnTo>
                    <a:pt x="671" y="30"/>
                  </a:lnTo>
                  <a:lnTo>
                    <a:pt x="671" y="32"/>
                  </a:lnTo>
                  <a:lnTo>
                    <a:pt x="669" y="34"/>
                  </a:lnTo>
                  <a:lnTo>
                    <a:pt x="669" y="36"/>
                  </a:lnTo>
                  <a:lnTo>
                    <a:pt x="667" y="36"/>
                  </a:lnTo>
                  <a:lnTo>
                    <a:pt x="665" y="38"/>
                  </a:lnTo>
                  <a:lnTo>
                    <a:pt x="663" y="40"/>
                  </a:lnTo>
                  <a:lnTo>
                    <a:pt x="663" y="42"/>
                  </a:lnTo>
                  <a:lnTo>
                    <a:pt x="661" y="42"/>
                  </a:lnTo>
                  <a:lnTo>
                    <a:pt x="659" y="42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0"/>
                  </a:lnTo>
                  <a:lnTo>
                    <a:pt x="651" y="40"/>
                  </a:lnTo>
                  <a:lnTo>
                    <a:pt x="649" y="40"/>
                  </a:lnTo>
                  <a:lnTo>
                    <a:pt x="647" y="38"/>
                  </a:lnTo>
                  <a:lnTo>
                    <a:pt x="645" y="38"/>
                  </a:lnTo>
                  <a:lnTo>
                    <a:pt x="643" y="38"/>
                  </a:lnTo>
                  <a:lnTo>
                    <a:pt x="641" y="38"/>
                  </a:lnTo>
                  <a:lnTo>
                    <a:pt x="641" y="40"/>
                  </a:lnTo>
                  <a:lnTo>
                    <a:pt x="639" y="40"/>
                  </a:lnTo>
                  <a:lnTo>
                    <a:pt x="637" y="40"/>
                  </a:lnTo>
                  <a:lnTo>
                    <a:pt x="635" y="40"/>
                  </a:lnTo>
                  <a:lnTo>
                    <a:pt x="633" y="40"/>
                  </a:lnTo>
                  <a:lnTo>
                    <a:pt x="633" y="42"/>
                  </a:lnTo>
                  <a:lnTo>
                    <a:pt x="633" y="42"/>
                  </a:lnTo>
                  <a:lnTo>
                    <a:pt x="633" y="44"/>
                  </a:lnTo>
                  <a:lnTo>
                    <a:pt x="633" y="46"/>
                  </a:lnTo>
                  <a:lnTo>
                    <a:pt x="633" y="48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7" y="48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52"/>
                  </a:lnTo>
                  <a:lnTo>
                    <a:pt x="643" y="52"/>
                  </a:lnTo>
                  <a:lnTo>
                    <a:pt x="645" y="52"/>
                  </a:lnTo>
                  <a:lnTo>
                    <a:pt x="647" y="54"/>
                  </a:lnTo>
                  <a:lnTo>
                    <a:pt x="649" y="54"/>
                  </a:lnTo>
                  <a:lnTo>
                    <a:pt x="651" y="54"/>
                  </a:lnTo>
                  <a:lnTo>
                    <a:pt x="653" y="54"/>
                  </a:lnTo>
                  <a:lnTo>
                    <a:pt x="655" y="54"/>
                  </a:lnTo>
                  <a:lnTo>
                    <a:pt x="657" y="54"/>
                  </a:lnTo>
                  <a:lnTo>
                    <a:pt x="659" y="54"/>
                  </a:lnTo>
                  <a:lnTo>
                    <a:pt x="661" y="54"/>
                  </a:lnTo>
                  <a:lnTo>
                    <a:pt x="663" y="54"/>
                  </a:lnTo>
                  <a:lnTo>
                    <a:pt x="663" y="56"/>
                  </a:lnTo>
                  <a:lnTo>
                    <a:pt x="665" y="56"/>
                  </a:lnTo>
                  <a:lnTo>
                    <a:pt x="667" y="56"/>
                  </a:lnTo>
                  <a:lnTo>
                    <a:pt x="667" y="58"/>
                  </a:lnTo>
                  <a:lnTo>
                    <a:pt x="669" y="58"/>
                  </a:lnTo>
                  <a:lnTo>
                    <a:pt x="671" y="58"/>
                  </a:lnTo>
                  <a:lnTo>
                    <a:pt x="671" y="60"/>
                  </a:lnTo>
                  <a:lnTo>
                    <a:pt x="673" y="60"/>
                  </a:lnTo>
                  <a:lnTo>
                    <a:pt x="673" y="62"/>
                  </a:lnTo>
                  <a:lnTo>
                    <a:pt x="675" y="62"/>
                  </a:lnTo>
                  <a:lnTo>
                    <a:pt x="677" y="62"/>
                  </a:lnTo>
                  <a:lnTo>
                    <a:pt x="679" y="60"/>
                  </a:lnTo>
                  <a:lnTo>
                    <a:pt x="681" y="60"/>
                  </a:lnTo>
                  <a:lnTo>
                    <a:pt x="681" y="60"/>
                  </a:lnTo>
                  <a:lnTo>
                    <a:pt x="683" y="60"/>
                  </a:lnTo>
                  <a:lnTo>
                    <a:pt x="685" y="60"/>
                  </a:lnTo>
                  <a:lnTo>
                    <a:pt x="687" y="60"/>
                  </a:lnTo>
                  <a:lnTo>
                    <a:pt x="689" y="60"/>
                  </a:lnTo>
                  <a:lnTo>
                    <a:pt x="691" y="60"/>
                  </a:lnTo>
                  <a:lnTo>
                    <a:pt x="693" y="60"/>
                  </a:lnTo>
                  <a:lnTo>
                    <a:pt x="695" y="60"/>
                  </a:lnTo>
                  <a:lnTo>
                    <a:pt x="697" y="60"/>
                  </a:lnTo>
                  <a:lnTo>
                    <a:pt x="699" y="58"/>
                  </a:lnTo>
                  <a:lnTo>
                    <a:pt x="701" y="58"/>
                  </a:lnTo>
                  <a:lnTo>
                    <a:pt x="703" y="56"/>
                  </a:lnTo>
                  <a:lnTo>
                    <a:pt x="705" y="56"/>
                  </a:lnTo>
                  <a:lnTo>
                    <a:pt x="705" y="54"/>
                  </a:lnTo>
                  <a:lnTo>
                    <a:pt x="707" y="54"/>
                  </a:lnTo>
                  <a:lnTo>
                    <a:pt x="709" y="54"/>
                  </a:lnTo>
                  <a:lnTo>
                    <a:pt x="711" y="54"/>
                  </a:lnTo>
                  <a:lnTo>
                    <a:pt x="713" y="54"/>
                  </a:lnTo>
                  <a:lnTo>
                    <a:pt x="715" y="54"/>
                  </a:lnTo>
                  <a:lnTo>
                    <a:pt x="717" y="54"/>
                  </a:lnTo>
                  <a:lnTo>
                    <a:pt x="717" y="56"/>
                  </a:lnTo>
                  <a:lnTo>
                    <a:pt x="719" y="56"/>
                  </a:lnTo>
                  <a:lnTo>
                    <a:pt x="719" y="58"/>
                  </a:lnTo>
                  <a:lnTo>
                    <a:pt x="721" y="60"/>
                  </a:lnTo>
                  <a:lnTo>
                    <a:pt x="723" y="60"/>
                  </a:lnTo>
                  <a:lnTo>
                    <a:pt x="725" y="62"/>
                  </a:lnTo>
                  <a:lnTo>
                    <a:pt x="727" y="62"/>
                  </a:lnTo>
                  <a:lnTo>
                    <a:pt x="729" y="62"/>
                  </a:lnTo>
                  <a:lnTo>
                    <a:pt x="729" y="62"/>
                  </a:lnTo>
                  <a:lnTo>
                    <a:pt x="731" y="62"/>
                  </a:lnTo>
                  <a:lnTo>
                    <a:pt x="733" y="64"/>
                  </a:lnTo>
                  <a:lnTo>
                    <a:pt x="735" y="64"/>
                  </a:lnTo>
                  <a:lnTo>
                    <a:pt x="735" y="66"/>
                  </a:lnTo>
                  <a:lnTo>
                    <a:pt x="737" y="66"/>
                  </a:lnTo>
                  <a:lnTo>
                    <a:pt x="739" y="66"/>
                  </a:lnTo>
                  <a:lnTo>
                    <a:pt x="741" y="66"/>
                  </a:lnTo>
                  <a:lnTo>
                    <a:pt x="743" y="66"/>
                  </a:lnTo>
                  <a:lnTo>
                    <a:pt x="745" y="66"/>
                  </a:lnTo>
                  <a:lnTo>
                    <a:pt x="747" y="66"/>
                  </a:lnTo>
                  <a:lnTo>
                    <a:pt x="749" y="66"/>
                  </a:lnTo>
                  <a:lnTo>
                    <a:pt x="751" y="66"/>
                  </a:lnTo>
                  <a:lnTo>
                    <a:pt x="753" y="66"/>
                  </a:lnTo>
                  <a:lnTo>
                    <a:pt x="753" y="64"/>
                  </a:lnTo>
                  <a:lnTo>
                    <a:pt x="755" y="62"/>
                  </a:lnTo>
                  <a:lnTo>
                    <a:pt x="755" y="60"/>
                  </a:lnTo>
                  <a:lnTo>
                    <a:pt x="755" y="58"/>
                  </a:lnTo>
                  <a:lnTo>
                    <a:pt x="753" y="56"/>
                  </a:lnTo>
                  <a:lnTo>
                    <a:pt x="751" y="54"/>
                  </a:lnTo>
                  <a:lnTo>
                    <a:pt x="749" y="54"/>
                  </a:lnTo>
                  <a:lnTo>
                    <a:pt x="749" y="52"/>
                  </a:lnTo>
                  <a:lnTo>
                    <a:pt x="749" y="50"/>
                  </a:lnTo>
                  <a:lnTo>
                    <a:pt x="747" y="50"/>
                  </a:lnTo>
                  <a:lnTo>
                    <a:pt x="747" y="48"/>
                  </a:lnTo>
                  <a:lnTo>
                    <a:pt x="749" y="46"/>
                  </a:lnTo>
                  <a:lnTo>
                    <a:pt x="749" y="42"/>
                  </a:lnTo>
                  <a:lnTo>
                    <a:pt x="751" y="42"/>
                  </a:lnTo>
                  <a:lnTo>
                    <a:pt x="751" y="40"/>
                  </a:lnTo>
                  <a:lnTo>
                    <a:pt x="753" y="38"/>
                  </a:lnTo>
                  <a:lnTo>
                    <a:pt x="753" y="36"/>
                  </a:lnTo>
                  <a:lnTo>
                    <a:pt x="751" y="34"/>
                  </a:lnTo>
                  <a:lnTo>
                    <a:pt x="753" y="32"/>
                  </a:lnTo>
                  <a:lnTo>
                    <a:pt x="755" y="32"/>
                  </a:lnTo>
                  <a:lnTo>
                    <a:pt x="755" y="34"/>
                  </a:lnTo>
                  <a:lnTo>
                    <a:pt x="755" y="36"/>
                  </a:lnTo>
                  <a:lnTo>
                    <a:pt x="757" y="36"/>
                  </a:lnTo>
                  <a:lnTo>
                    <a:pt x="757" y="38"/>
                  </a:lnTo>
                  <a:lnTo>
                    <a:pt x="759" y="38"/>
                  </a:lnTo>
                  <a:lnTo>
                    <a:pt x="761" y="38"/>
                  </a:lnTo>
                  <a:lnTo>
                    <a:pt x="763" y="38"/>
                  </a:lnTo>
                  <a:lnTo>
                    <a:pt x="763" y="40"/>
                  </a:lnTo>
                  <a:lnTo>
                    <a:pt x="765" y="40"/>
                  </a:lnTo>
                  <a:lnTo>
                    <a:pt x="767" y="40"/>
                  </a:lnTo>
                  <a:lnTo>
                    <a:pt x="769" y="40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3" y="42"/>
                  </a:lnTo>
                  <a:lnTo>
                    <a:pt x="775" y="42"/>
                  </a:lnTo>
                  <a:lnTo>
                    <a:pt x="777" y="42"/>
                  </a:lnTo>
                  <a:lnTo>
                    <a:pt x="777" y="42"/>
                  </a:lnTo>
                  <a:lnTo>
                    <a:pt x="779" y="42"/>
                  </a:lnTo>
                  <a:lnTo>
                    <a:pt x="781" y="40"/>
                  </a:lnTo>
                  <a:lnTo>
                    <a:pt x="783" y="40"/>
                  </a:lnTo>
                  <a:lnTo>
                    <a:pt x="785" y="40"/>
                  </a:lnTo>
                  <a:lnTo>
                    <a:pt x="785" y="38"/>
                  </a:lnTo>
                  <a:lnTo>
                    <a:pt x="787" y="38"/>
                  </a:lnTo>
                  <a:lnTo>
                    <a:pt x="789" y="38"/>
                  </a:lnTo>
                  <a:lnTo>
                    <a:pt x="791" y="36"/>
                  </a:lnTo>
                  <a:lnTo>
                    <a:pt x="793" y="36"/>
                  </a:lnTo>
                  <a:lnTo>
                    <a:pt x="793" y="34"/>
                  </a:lnTo>
                  <a:lnTo>
                    <a:pt x="795" y="34"/>
                  </a:lnTo>
                  <a:lnTo>
                    <a:pt x="797" y="34"/>
                  </a:lnTo>
                  <a:lnTo>
                    <a:pt x="799" y="34"/>
                  </a:lnTo>
                  <a:lnTo>
                    <a:pt x="801" y="34"/>
                  </a:lnTo>
                  <a:lnTo>
                    <a:pt x="803" y="36"/>
                  </a:lnTo>
                  <a:lnTo>
                    <a:pt x="805" y="36"/>
                  </a:lnTo>
                  <a:lnTo>
                    <a:pt x="807" y="36"/>
                  </a:lnTo>
                  <a:lnTo>
                    <a:pt x="809" y="36"/>
                  </a:lnTo>
                  <a:lnTo>
                    <a:pt x="811" y="36"/>
                  </a:lnTo>
                  <a:lnTo>
                    <a:pt x="811" y="38"/>
                  </a:lnTo>
                  <a:lnTo>
                    <a:pt x="813" y="38"/>
                  </a:lnTo>
                  <a:lnTo>
                    <a:pt x="815" y="40"/>
                  </a:lnTo>
                  <a:lnTo>
                    <a:pt x="815" y="42"/>
                  </a:lnTo>
                  <a:lnTo>
                    <a:pt x="817" y="42"/>
                  </a:lnTo>
                  <a:lnTo>
                    <a:pt x="817" y="44"/>
                  </a:lnTo>
                  <a:lnTo>
                    <a:pt x="819" y="44"/>
                  </a:lnTo>
                  <a:lnTo>
                    <a:pt x="819" y="46"/>
                  </a:lnTo>
                  <a:lnTo>
                    <a:pt x="821" y="46"/>
                  </a:lnTo>
                  <a:lnTo>
                    <a:pt x="823" y="46"/>
                  </a:lnTo>
                  <a:lnTo>
                    <a:pt x="825" y="48"/>
                  </a:lnTo>
                  <a:lnTo>
                    <a:pt x="825" y="48"/>
                  </a:lnTo>
                  <a:lnTo>
                    <a:pt x="827" y="48"/>
                  </a:lnTo>
                  <a:lnTo>
                    <a:pt x="831" y="48"/>
                  </a:lnTo>
                  <a:lnTo>
                    <a:pt x="831" y="50"/>
                  </a:lnTo>
                  <a:lnTo>
                    <a:pt x="833" y="50"/>
                  </a:lnTo>
                  <a:lnTo>
                    <a:pt x="835" y="50"/>
                  </a:lnTo>
                  <a:lnTo>
                    <a:pt x="835" y="52"/>
                  </a:lnTo>
                  <a:lnTo>
                    <a:pt x="837" y="54"/>
                  </a:lnTo>
                  <a:lnTo>
                    <a:pt x="839" y="56"/>
                  </a:lnTo>
                  <a:lnTo>
                    <a:pt x="841" y="58"/>
                  </a:lnTo>
                  <a:lnTo>
                    <a:pt x="841" y="62"/>
                  </a:lnTo>
                  <a:lnTo>
                    <a:pt x="843" y="62"/>
                  </a:lnTo>
                  <a:lnTo>
                    <a:pt x="843" y="64"/>
                  </a:lnTo>
                  <a:lnTo>
                    <a:pt x="843" y="66"/>
                  </a:lnTo>
                  <a:lnTo>
                    <a:pt x="843" y="68"/>
                  </a:lnTo>
                  <a:lnTo>
                    <a:pt x="843" y="70"/>
                  </a:lnTo>
                  <a:lnTo>
                    <a:pt x="843" y="70"/>
                  </a:lnTo>
                  <a:lnTo>
                    <a:pt x="843" y="72"/>
                  </a:lnTo>
                  <a:lnTo>
                    <a:pt x="843" y="74"/>
                  </a:lnTo>
                  <a:lnTo>
                    <a:pt x="845" y="76"/>
                  </a:lnTo>
                  <a:lnTo>
                    <a:pt x="847" y="76"/>
                  </a:lnTo>
                  <a:lnTo>
                    <a:pt x="849" y="78"/>
                  </a:lnTo>
                  <a:lnTo>
                    <a:pt x="851" y="78"/>
                  </a:lnTo>
                  <a:lnTo>
                    <a:pt x="853" y="78"/>
                  </a:lnTo>
                  <a:lnTo>
                    <a:pt x="855" y="78"/>
                  </a:lnTo>
                  <a:lnTo>
                    <a:pt x="855" y="76"/>
                  </a:lnTo>
                  <a:lnTo>
                    <a:pt x="857" y="74"/>
                  </a:lnTo>
                  <a:lnTo>
                    <a:pt x="857" y="72"/>
                  </a:lnTo>
                  <a:lnTo>
                    <a:pt x="859" y="72"/>
                  </a:lnTo>
                  <a:lnTo>
                    <a:pt x="859" y="70"/>
                  </a:lnTo>
                  <a:lnTo>
                    <a:pt x="861" y="70"/>
                  </a:lnTo>
                  <a:lnTo>
                    <a:pt x="861" y="70"/>
                  </a:lnTo>
                  <a:lnTo>
                    <a:pt x="863" y="70"/>
                  </a:lnTo>
                  <a:lnTo>
                    <a:pt x="865" y="70"/>
                  </a:lnTo>
                  <a:lnTo>
                    <a:pt x="865" y="70"/>
                  </a:lnTo>
                  <a:lnTo>
                    <a:pt x="867" y="70"/>
                  </a:lnTo>
                  <a:lnTo>
                    <a:pt x="869" y="70"/>
                  </a:lnTo>
                  <a:lnTo>
                    <a:pt x="869" y="72"/>
                  </a:lnTo>
                  <a:lnTo>
                    <a:pt x="871" y="72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5" y="74"/>
                  </a:lnTo>
                  <a:lnTo>
                    <a:pt x="877" y="74"/>
                  </a:lnTo>
                  <a:lnTo>
                    <a:pt x="879" y="74"/>
                  </a:lnTo>
                  <a:lnTo>
                    <a:pt x="879" y="72"/>
                  </a:lnTo>
                  <a:lnTo>
                    <a:pt x="881" y="72"/>
                  </a:lnTo>
                  <a:lnTo>
                    <a:pt x="881" y="70"/>
                  </a:lnTo>
                  <a:lnTo>
                    <a:pt x="883" y="70"/>
                  </a:lnTo>
                  <a:lnTo>
                    <a:pt x="885" y="70"/>
                  </a:lnTo>
                  <a:lnTo>
                    <a:pt x="887" y="70"/>
                  </a:lnTo>
                  <a:lnTo>
                    <a:pt x="887" y="70"/>
                  </a:lnTo>
                  <a:lnTo>
                    <a:pt x="889" y="70"/>
                  </a:lnTo>
                  <a:lnTo>
                    <a:pt x="891" y="70"/>
                  </a:lnTo>
                  <a:lnTo>
                    <a:pt x="893" y="70"/>
                  </a:lnTo>
                  <a:lnTo>
                    <a:pt x="895" y="70"/>
                  </a:lnTo>
                  <a:lnTo>
                    <a:pt x="897" y="70"/>
                  </a:lnTo>
                  <a:lnTo>
                    <a:pt x="901" y="70"/>
                  </a:lnTo>
                  <a:lnTo>
                    <a:pt x="903" y="70"/>
                  </a:lnTo>
                  <a:lnTo>
                    <a:pt x="907" y="70"/>
                  </a:lnTo>
                  <a:lnTo>
                    <a:pt x="909" y="70"/>
                  </a:lnTo>
                  <a:lnTo>
                    <a:pt x="911" y="70"/>
                  </a:lnTo>
                  <a:lnTo>
                    <a:pt x="915" y="70"/>
                  </a:lnTo>
                  <a:lnTo>
                    <a:pt x="917" y="70"/>
                  </a:lnTo>
                  <a:lnTo>
                    <a:pt x="919" y="70"/>
                  </a:lnTo>
                  <a:lnTo>
                    <a:pt x="921" y="70"/>
                  </a:lnTo>
                  <a:lnTo>
                    <a:pt x="921" y="70"/>
                  </a:lnTo>
                  <a:lnTo>
                    <a:pt x="923" y="70"/>
                  </a:lnTo>
                  <a:lnTo>
                    <a:pt x="923" y="70"/>
                  </a:lnTo>
                  <a:lnTo>
                    <a:pt x="925" y="70"/>
                  </a:lnTo>
                  <a:lnTo>
                    <a:pt x="927" y="70"/>
                  </a:lnTo>
                  <a:lnTo>
                    <a:pt x="929" y="72"/>
                  </a:lnTo>
                  <a:lnTo>
                    <a:pt x="931" y="72"/>
                  </a:lnTo>
                  <a:lnTo>
                    <a:pt x="933" y="72"/>
                  </a:lnTo>
                  <a:lnTo>
                    <a:pt x="935" y="72"/>
                  </a:lnTo>
                  <a:lnTo>
                    <a:pt x="937" y="74"/>
                  </a:lnTo>
                  <a:lnTo>
                    <a:pt x="939" y="74"/>
                  </a:lnTo>
                  <a:lnTo>
                    <a:pt x="941" y="74"/>
                  </a:lnTo>
                  <a:lnTo>
                    <a:pt x="941" y="76"/>
                  </a:lnTo>
                  <a:lnTo>
                    <a:pt x="943" y="78"/>
                  </a:lnTo>
                  <a:lnTo>
                    <a:pt x="945" y="78"/>
                  </a:lnTo>
                  <a:lnTo>
                    <a:pt x="945" y="80"/>
                  </a:lnTo>
                  <a:lnTo>
                    <a:pt x="947" y="80"/>
                  </a:lnTo>
                  <a:lnTo>
                    <a:pt x="949" y="82"/>
                  </a:lnTo>
                  <a:lnTo>
                    <a:pt x="951" y="82"/>
                  </a:lnTo>
                  <a:lnTo>
                    <a:pt x="953" y="82"/>
                  </a:lnTo>
                  <a:lnTo>
                    <a:pt x="953" y="84"/>
                  </a:lnTo>
                  <a:lnTo>
                    <a:pt x="955" y="84"/>
                  </a:lnTo>
                  <a:lnTo>
                    <a:pt x="955" y="86"/>
                  </a:lnTo>
                  <a:lnTo>
                    <a:pt x="957" y="86"/>
                  </a:lnTo>
                  <a:lnTo>
                    <a:pt x="959" y="86"/>
                  </a:lnTo>
                  <a:lnTo>
                    <a:pt x="959" y="88"/>
                  </a:lnTo>
                  <a:lnTo>
                    <a:pt x="961" y="88"/>
                  </a:lnTo>
                  <a:lnTo>
                    <a:pt x="963" y="90"/>
                  </a:lnTo>
                  <a:lnTo>
                    <a:pt x="963" y="92"/>
                  </a:lnTo>
                  <a:lnTo>
                    <a:pt x="963" y="94"/>
                  </a:lnTo>
                  <a:lnTo>
                    <a:pt x="963" y="96"/>
                  </a:lnTo>
                  <a:lnTo>
                    <a:pt x="963" y="98"/>
                  </a:lnTo>
                  <a:lnTo>
                    <a:pt x="965" y="100"/>
                  </a:lnTo>
                  <a:lnTo>
                    <a:pt x="965" y="104"/>
                  </a:lnTo>
                  <a:lnTo>
                    <a:pt x="965" y="106"/>
                  </a:lnTo>
                  <a:lnTo>
                    <a:pt x="967" y="106"/>
                  </a:lnTo>
                  <a:lnTo>
                    <a:pt x="967" y="108"/>
                  </a:lnTo>
                  <a:lnTo>
                    <a:pt x="967" y="110"/>
                  </a:lnTo>
                  <a:lnTo>
                    <a:pt x="967" y="113"/>
                  </a:lnTo>
                  <a:lnTo>
                    <a:pt x="965" y="113"/>
                  </a:lnTo>
                  <a:lnTo>
                    <a:pt x="965" y="115"/>
                  </a:lnTo>
                  <a:lnTo>
                    <a:pt x="963" y="115"/>
                  </a:lnTo>
                  <a:lnTo>
                    <a:pt x="963" y="117"/>
                  </a:lnTo>
                  <a:lnTo>
                    <a:pt x="963" y="119"/>
                  </a:lnTo>
                  <a:lnTo>
                    <a:pt x="965" y="119"/>
                  </a:lnTo>
                  <a:lnTo>
                    <a:pt x="967" y="119"/>
                  </a:lnTo>
                  <a:lnTo>
                    <a:pt x="969" y="119"/>
                  </a:lnTo>
                  <a:lnTo>
                    <a:pt x="971" y="119"/>
                  </a:lnTo>
                  <a:lnTo>
                    <a:pt x="971" y="121"/>
                  </a:lnTo>
                  <a:lnTo>
                    <a:pt x="971" y="121"/>
                  </a:lnTo>
                  <a:lnTo>
                    <a:pt x="971" y="123"/>
                  </a:lnTo>
                  <a:lnTo>
                    <a:pt x="973" y="123"/>
                  </a:lnTo>
                  <a:lnTo>
                    <a:pt x="975" y="123"/>
                  </a:lnTo>
                  <a:lnTo>
                    <a:pt x="975" y="125"/>
                  </a:lnTo>
                  <a:lnTo>
                    <a:pt x="977" y="125"/>
                  </a:lnTo>
                  <a:lnTo>
                    <a:pt x="977" y="127"/>
                  </a:lnTo>
                  <a:lnTo>
                    <a:pt x="979" y="127"/>
                  </a:lnTo>
                  <a:lnTo>
                    <a:pt x="981" y="129"/>
                  </a:lnTo>
                  <a:lnTo>
                    <a:pt x="983" y="129"/>
                  </a:lnTo>
                  <a:lnTo>
                    <a:pt x="983" y="131"/>
                  </a:lnTo>
                  <a:lnTo>
                    <a:pt x="985" y="131"/>
                  </a:lnTo>
                  <a:lnTo>
                    <a:pt x="987" y="131"/>
                  </a:lnTo>
                  <a:lnTo>
                    <a:pt x="989" y="131"/>
                  </a:lnTo>
                  <a:lnTo>
                    <a:pt x="991" y="131"/>
                  </a:lnTo>
                  <a:lnTo>
                    <a:pt x="993" y="131"/>
                  </a:lnTo>
                  <a:lnTo>
                    <a:pt x="995" y="131"/>
                  </a:lnTo>
                  <a:lnTo>
                    <a:pt x="995" y="129"/>
                  </a:lnTo>
                  <a:lnTo>
                    <a:pt x="997" y="129"/>
                  </a:lnTo>
                  <a:lnTo>
                    <a:pt x="999" y="129"/>
                  </a:lnTo>
                  <a:lnTo>
                    <a:pt x="1001" y="129"/>
                  </a:lnTo>
                  <a:lnTo>
                    <a:pt x="1003" y="129"/>
                  </a:lnTo>
                  <a:lnTo>
                    <a:pt x="1005" y="129"/>
                  </a:lnTo>
                  <a:lnTo>
                    <a:pt x="1005" y="131"/>
                  </a:lnTo>
                  <a:lnTo>
                    <a:pt x="1007" y="131"/>
                  </a:lnTo>
                  <a:lnTo>
                    <a:pt x="1007" y="133"/>
                  </a:lnTo>
                  <a:lnTo>
                    <a:pt x="1007" y="135"/>
                  </a:lnTo>
                  <a:lnTo>
                    <a:pt x="1007" y="137"/>
                  </a:lnTo>
                  <a:lnTo>
                    <a:pt x="1007" y="139"/>
                  </a:lnTo>
                  <a:lnTo>
                    <a:pt x="1007" y="141"/>
                  </a:lnTo>
                  <a:lnTo>
                    <a:pt x="1009" y="141"/>
                  </a:lnTo>
                  <a:lnTo>
                    <a:pt x="1009" y="143"/>
                  </a:lnTo>
                  <a:lnTo>
                    <a:pt x="1009" y="145"/>
                  </a:lnTo>
                  <a:lnTo>
                    <a:pt x="1009" y="147"/>
                  </a:lnTo>
                  <a:lnTo>
                    <a:pt x="1011" y="147"/>
                  </a:lnTo>
                  <a:lnTo>
                    <a:pt x="1011" y="149"/>
                  </a:lnTo>
                  <a:lnTo>
                    <a:pt x="1011" y="151"/>
                  </a:lnTo>
                  <a:lnTo>
                    <a:pt x="1013" y="151"/>
                  </a:lnTo>
                  <a:lnTo>
                    <a:pt x="1013" y="153"/>
                  </a:lnTo>
                  <a:lnTo>
                    <a:pt x="1013" y="155"/>
                  </a:lnTo>
                  <a:lnTo>
                    <a:pt x="1013" y="157"/>
                  </a:lnTo>
                  <a:lnTo>
                    <a:pt x="1015" y="159"/>
                  </a:lnTo>
                  <a:lnTo>
                    <a:pt x="1015" y="161"/>
                  </a:lnTo>
                  <a:lnTo>
                    <a:pt x="1017" y="161"/>
                  </a:lnTo>
                  <a:lnTo>
                    <a:pt x="1017" y="163"/>
                  </a:lnTo>
                  <a:lnTo>
                    <a:pt x="1019" y="163"/>
                  </a:lnTo>
                  <a:lnTo>
                    <a:pt x="1019" y="163"/>
                  </a:lnTo>
                  <a:lnTo>
                    <a:pt x="1021" y="161"/>
                  </a:lnTo>
                  <a:lnTo>
                    <a:pt x="1023" y="161"/>
                  </a:lnTo>
                  <a:lnTo>
                    <a:pt x="1025" y="161"/>
                  </a:lnTo>
                  <a:lnTo>
                    <a:pt x="1027" y="161"/>
                  </a:lnTo>
                  <a:lnTo>
                    <a:pt x="1029" y="161"/>
                  </a:lnTo>
                  <a:lnTo>
                    <a:pt x="1031" y="161"/>
                  </a:lnTo>
                  <a:lnTo>
                    <a:pt x="1031" y="163"/>
                  </a:lnTo>
                  <a:lnTo>
                    <a:pt x="1033" y="163"/>
                  </a:lnTo>
                  <a:lnTo>
                    <a:pt x="1035" y="163"/>
                  </a:lnTo>
                  <a:lnTo>
                    <a:pt x="1037" y="163"/>
                  </a:lnTo>
                  <a:lnTo>
                    <a:pt x="1037" y="161"/>
                  </a:lnTo>
                  <a:lnTo>
                    <a:pt x="1039" y="161"/>
                  </a:lnTo>
                  <a:lnTo>
                    <a:pt x="1039" y="159"/>
                  </a:lnTo>
                  <a:lnTo>
                    <a:pt x="1039" y="157"/>
                  </a:lnTo>
                  <a:lnTo>
                    <a:pt x="1039" y="155"/>
                  </a:lnTo>
                  <a:lnTo>
                    <a:pt x="1039" y="153"/>
                  </a:lnTo>
                  <a:lnTo>
                    <a:pt x="1039" y="151"/>
                  </a:lnTo>
                  <a:lnTo>
                    <a:pt x="1041" y="149"/>
                  </a:lnTo>
                  <a:lnTo>
                    <a:pt x="1041" y="147"/>
                  </a:lnTo>
                  <a:lnTo>
                    <a:pt x="1043" y="145"/>
                  </a:lnTo>
                  <a:lnTo>
                    <a:pt x="1045" y="145"/>
                  </a:lnTo>
                  <a:lnTo>
                    <a:pt x="1047" y="145"/>
                  </a:lnTo>
                  <a:lnTo>
                    <a:pt x="1049" y="145"/>
                  </a:lnTo>
                  <a:lnTo>
                    <a:pt x="1051" y="147"/>
                  </a:lnTo>
                  <a:lnTo>
                    <a:pt x="1053" y="147"/>
                  </a:lnTo>
                  <a:lnTo>
                    <a:pt x="1055" y="147"/>
                  </a:lnTo>
                  <a:lnTo>
                    <a:pt x="1057" y="147"/>
                  </a:lnTo>
                  <a:lnTo>
                    <a:pt x="1059" y="147"/>
                  </a:lnTo>
                  <a:lnTo>
                    <a:pt x="1061" y="147"/>
                  </a:lnTo>
                  <a:lnTo>
                    <a:pt x="1061" y="149"/>
                  </a:lnTo>
                  <a:lnTo>
                    <a:pt x="1063" y="149"/>
                  </a:lnTo>
                  <a:lnTo>
                    <a:pt x="1063" y="151"/>
                  </a:lnTo>
                  <a:lnTo>
                    <a:pt x="1063" y="153"/>
                  </a:lnTo>
                  <a:lnTo>
                    <a:pt x="1063" y="155"/>
                  </a:lnTo>
                  <a:lnTo>
                    <a:pt x="1065" y="155"/>
                  </a:lnTo>
                  <a:lnTo>
                    <a:pt x="1067" y="157"/>
                  </a:lnTo>
                  <a:lnTo>
                    <a:pt x="1067" y="155"/>
                  </a:lnTo>
                  <a:lnTo>
                    <a:pt x="1067" y="155"/>
                  </a:lnTo>
                  <a:lnTo>
                    <a:pt x="1069" y="153"/>
                  </a:lnTo>
                  <a:lnTo>
                    <a:pt x="1071" y="153"/>
                  </a:lnTo>
                  <a:lnTo>
                    <a:pt x="1073" y="153"/>
                  </a:lnTo>
                  <a:lnTo>
                    <a:pt x="1077" y="155"/>
                  </a:lnTo>
                  <a:lnTo>
                    <a:pt x="1077" y="157"/>
                  </a:lnTo>
                  <a:lnTo>
                    <a:pt x="1077" y="159"/>
                  </a:lnTo>
                  <a:lnTo>
                    <a:pt x="1075" y="161"/>
                  </a:lnTo>
                  <a:lnTo>
                    <a:pt x="1075" y="163"/>
                  </a:lnTo>
                  <a:lnTo>
                    <a:pt x="1073" y="163"/>
                  </a:lnTo>
                  <a:lnTo>
                    <a:pt x="1073" y="165"/>
                  </a:lnTo>
                  <a:lnTo>
                    <a:pt x="1073" y="167"/>
                  </a:lnTo>
                  <a:lnTo>
                    <a:pt x="1073" y="167"/>
                  </a:lnTo>
                  <a:lnTo>
                    <a:pt x="1071" y="169"/>
                  </a:lnTo>
                  <a:lnTo>
                    <a:pt x="1073" y="171"/>
                  </a:lnTo>
                  <a:lnTo>
                    <a:pt x="1073" y="173"/>
                  </a:lnTo>
                  <a:lnTo>
                    <a:pt x="1073" y="175"/>
                  </a:lnTo>
                  <a:lnTo>
                    <a:pt x="1073" y="177"/>
                  </a:lnTo>
                  <a:lnTo>
                    <a:pt x="1075" y="177"/>
                  </a:lnTo>
                  <a:lnTo>
                    <a:pt x="1075" y="179"/>
                  </a:lnTo>
                  <a:lnTo>
                    <a:pt x="1077" y="179"/>
                  </a:lnTo>
                  <a:lnTo>
                    <a:pt x="1079" y="181"/>
                  </a:lnTo>
                  <a:lnTo>
                    <a:pt x="1081" y="181"/>
                  </a:lnTo>
                  <a:lnTo>
                    <a:pt x="1083" y="179"/>
                  </a:lnTo>
                  <a:lnTo>
                    <a:pt x="1083" y="177"/>
                  </a:lnTo>
                  <a:lnTo>
                    <a:pt x="1085" y="177"/>
                  </a:lnTo>
                  <a:lnTo>
                    <a:pt x="1087" y="175"/>
                  </a:lnTo>
                  <a:lnTo>
                    <a:pt x="1089" y="175"/>
                  </a:lnTo>
                  <a:lnTo>
                    <a:pt x="1089" y="173"/>
                  </a:lnTo>
                  <a:lnTo>
                    <a:pt x="1091" y="173"/>
                  </a:lnTo>
                  <a:lnTo>
                    <a:pt x="1093" y="173"/>
                  </a:lnTo>
                  <a:lnTo>
                    <a:pt x="1095" y="173"/>
                  </a:lnTo>
                  <a:lnTo>
                    <a:pt x="1097" y="173"/>
                  </a:lnTo>
                  <a:lnTo>
                    <a:pt x="1099" y="173"/>
                  </a:lnTo>
                  <a:lnTo>
                    <a:pt x="1101" y="173"/>
                  </a:lnTo>
                  <a:lnTo>
                    <a:pt x="1103" y="173"/>
                  </a:lnTo>
                  <a:lnTo>
                    <a:pt x="1105" y="173"/>
                  </a:lnTo>
                  <a:lnTo>
                    <a:pt x="1107" y="175"/>
                  </a:lnTo>
                  <a:lnTo>
                    <a:pt x="1109" y="175"/>
                  </a:lnTo>
                  <a:lnTo>
                    <a:pt x="1111" y="175"/>
                  </a:lnTo>
                  <a:lnTo>
                    <a:pt x="1113" y="175"/>
                  </a:lnTo>
                  <a:lnTo>
                    <a:pt x="1115" y="175"/>
                  </a:lnTo>
                  <a:lnTo>
                    <a:pt x="1117" y="175"/>
                  </a:lnTo>
                  <a:lnTo>
                    <a:pt x="1119" y="177"/>
                  </a:lnTo>
                  <a:lnTo>
                    <a:pt x="1119" y="179"/>
                  </a:lnTo>
                  <a:lnTo>
                    <a:pt x="1121" y="179"/>
                  </a:lnTo>
                  <a:lnTo>
                    <a:pt x="1121" y="181"/>
                  </a:lnTo>
                  <a:lnTo>
                    <a:pt x="1121" y="183"/>
                  </a:lnTo>
                  <a:lnTo>
                    <a:pt x="1123" y="183"/>
                  </a:lnTo>
                  <a:lnTo>
                    <a:pt x="1123" y="185"/>
                  </a:lnTo>
                  <a:lnTo>
                    <a:pt x="1125" y="185"/>
                  </a:lnTo>
                  <a:lnTo>
                    <a:pt x="1127" y="185"/>
                  </a:lnTo>
                  <a:lnTo>
                    <a:pt x="1129" y="185"/>
                  </a:lnTo>
                  <a:lnTo>
                    <a:pt x="1129" y="187"/>
                  </a:lnTo>
                  <a:lnTo>
                    <a:pt x="1131" y="187"/>
                  </a:lnTo>
                  <a:lnTo>
                    <a:pt x="1129" y="189"/>
                  </a:lnTo>
                  <a:lnTo>
                    <a:pt x="1129" y="191"/>
                  </a:lnTo>
                  <a:lnTo>
                    <a:pt x="1127" y="191"/>
                  </a:lnTo>
                  <a:lnTo>
                    <a:pt x="1127" y="193"/>
                  </a:lnTo>
                  <a:lnTo>
                    <a:pt x="1125" y="193"/>
                  </a:lnTo>
                  <a:lnTo>
                    <a:pt x="1125" y="195"/>
                  </a:lnTo>
                  <a:lnTo>
                    <a:pt x="1125" y="197"/>
                  </a:lnTo>
                  <a:lnTo>
                    <a:pt x="1125" y="199"/>
                  </a:lnTo>
                  <a:lnTo>
                    <a:pt x="1125" y="201"/>
                  </a:lnTo>
                  <a:lnTo>
                    <a:pt x="1127" y="201"/>
                  </a:lnTo>
                  <a:lnTo>
                    <a:pt x="1127" y="203"/>
                  </a:lnTo>
                  <a:lnTo>
                    <a:pt x="1129" y="205"/>
                  </a:lnTo>
                  <a:lnTo>
                    <a:pt x="1129" y="207"/>
                  </a:lnTo>
                  <a:lnTo>
                    <a:pt x="1131" y="209"/>
                  </a:lnTo>
                  <a:lnTo>
                    <a:pt x="1131" y="211"/>
                  </a:lnTo>
                  <a:lnTo>
                    <a:pt x="1129" y="211"/>
                  </a:lnTo>
                  <a:lnTo>
                    <a:pt x="1129" y="209"/>
                  </a:lnTo>
                  <a:lnTo>
                    <a:pt x="1127" y="209"/>
                  </a:lnTo>
                  <a:lnTo>
                    <a:pt x="1125" y="209"/>
                  </a:lnTo>
                  <a:lnTo>
                    <a:pt x="1123" y="209"/>
                  </a:lnTo>
                  <a:lnTo>
                    <a:pt x="1121" y="209"/>
                  </a:lnTo>
                  <a:lnTo>
                    <a:pt x="1121" y="207"/>
                  </a:lnTo>
                  <a:lnTo>
                    <a:pt x="1119" y="207"/>
                  </a:lnTo>
                  <a:lnTo>
                    <a:pt x="1117" y="209"/>
                  </a:lnTo>
                  <a:lnTo>
                    <a:pt x="1115" y="211"/>
                  </a:lnTo>
                  <a:lnTo>
                    <a:pt x="1115" y="211"/>
                  </a:lnTo>
                  <a:lnTo>
                    <a:pt x="1113" y="211"/>
                  </a:lnTo>
                  <a:lnTo>
                    <a:pt x="1111" y="213"/>
                  </a:lnTo>
                  <a:lnTo>
                    <a:pt x="1111" y="215"/>
                  </a:lnTo>
                  <a:lnTo>
                    <a:pt x="1111" y="215"/>
                  </a:lnTo>
                  <a:lnTo>
                    <a:pt x="1113" y="215"/>
                  </a:lnTo>
                  <a:lnTo>
                    <a:pt x="1113" y="217"/>
                  </a:lnTo>
                  <a:lnTo>
                    <a:pt x="1115" y="217"/>
                  </a:lnTo>
                  <a:lnTo>
                    <a:pt x="1115" y="219"/>
                  </a:lnTo>
                  <a:lnTo>
                    <a:pt x="1115" y="221"/>
                  </a:lnTo>
                  <a:lnTo>
                    <a:pt x="1115" y="223"/>
                  </a:lnTo>
                  <a:lnTo>
                    <a:pt x="1115" y="225"/>
                  </a:lnTo>
                  <a:lnTo>
                    <a:pt x="1115" y="227"/>
                  </a:lnTo>
                  <a:lnTo>
                    <a:pt x="1115" y="229"/>
                  </a:lnTo>
                  <a:lnTo>
                    <a:pt x="1115" y="229"/>
                  </a:lnTo>
                  <a:lnTo>
                    <a:pt x="1115" y="231"/>
                  </a:lnTo>
                  <a:lnTo>
                    <a:pt x="1117" y="231"/>
                  </a:lnTo>
                  <a:lnTo>
                    <a:pt x="1117" y="233"/>
                  </a:lnTo>
                  <a:lnTo>
                    <a:pt x="1119" y="235"/>
                  </a:lnTo>
                  <a:lnTo>
                    <a:pt x="1119" y="237"/>
                  </a:lnTo>
                  <a:lnTo>
                    <a:pt x="1121" y="239"/>
                  </a:lnTo>
                  <a:lnTo>
                    <a:pt x="1121" y="241"/>
                  </a:lnTo>
                  <a:lnTo>
                    <a:pt x="1121" y="243"/>
                  </a:lnTo>
                  <a:lnTo>
                    <a:pt x="1123" y="243"/>
                  </a:lnTo>
                  <a:lnTo>
                    <a:pt x="1123" y="245"/>
                  </a:lnTo>
                  <a:lnTo>
                    <a:pt x="1123" y="247"/>
                  </a:lnTo>
                  <a:lnTo>
                    <a:pt x="1121" y="247"/>
                  </a:lnTo>
                  <a:lnTo>
                    <a:pt x="1121" y="249"/>
                  </a:lnTo>
                  <a:lnTo>
                    <a:pt x="1121" y="251"/>
                  </a:lnTo>
                  <a:lnTo>
                    <a:pt x="1119" y="251"/>
                  </a:lnTo>
                  <a:lnTo>
                    <a:pt x="1119" y="249"/>
                  </a:lnTo>
                  <a:lnTo>
                    <a:pt x="1119" y="247"/>
                  </a:lnTo>
                  <a:lnTo>
                    <a:pt x="1117" y="247"/>
                  </a:lnTo>
                  <a:lnTo>
                    <a:pt x="1117" y="245"/>
                  </a:lnTo>
                  <a:lnTo>
                    <a:pt x="1115" y="247"/>
                  </a:lnTo>
                  <a:lnTo>
                    <a:pt x="1115" y="247"/>
                  </a:lnTo>
                  <a:lnTo>
                    <a:pt x="1113" y="247"/>
                  </a:lnTo>
                  <a:lnTo>
                    <a:pt x="1113" y="245"/>
                  </a:lnTo>
                  <a:lnTo>
                    <a:pt x="1113" y="243"/>
                  </a:lnTo>
                  <a:lnTo>
                    <a:pt x="1111" y="243"/>
                  </a:lnTo>
                  <a:lnTo>
                    <a:pt x="1111" y="241"/>
                  </a:lnTo>
                  <a:lnTo>
                    <a:pt x="1111" y="239"/>
                  </a:lnTo>
                  <a:lnTo>
                    <a:pt x="1109" y="239"/>
                  </a:lnTo>
                  <a:lnTo>
                    <a:pt x="1109" y="237"/>
                  </a:lnTo>
                  <a:lnTo>
                    <a:pt x="1109" y="235"/>
                  </a:lnTo>
                  <a:lnTo>
                    <a:pt x="1109" y="233"/>
                  </a:lnTo>
                  <a:lnTo>
                    <a:pt x="1107" y="233"/>
                  </a:lnTo>
                  <a:lnTo>
                    <a:pt x="1107" y="231"/>
                  </a:lnTo>
                  <a:lnTo>
                    <a:pt x="1105" y="231"/>
                  </a:lnTo>
                  <a:lnTo>
                    <a:pt x="1105" y="229"/>
                  </a:lnTo>
                  <a:lnTo>
                    <a:pt x="1103" y="227"/>
                  </a:lnTo>
                  <a:lnTo>
                    <a:pt x="1105" y="227"/>
                  </a:lnTo>
                  <a:lnTo>
                    <a:pt x="1103" y="227"/>
                  </a:lnTo>
                  <a:lnTo>
                    <a:pt x="1103" y="225"/>
                  </a:lnTo>
                  <a:lnTo>
                    <a:pt x="1103" y="223"/>
                  </a:lnTo>
                  <a:lnTo>
                    <a:pt x="1101" y="223"/>
                  </a:lnTo>
                  <a:lnTo>
                    <a:pt x="1099" y="223"/>
                  </a:lnTo>
                  <a:lnTo>
                    <a:pt x="1097" y="223"/>
                  </a:lnTo>
                  <a:lnTo>
                    <a:pt x="1095" y="223"/>
                  </a:lnTo>
                  <a:lnTo>
                    <a:pt x="1095" y="225"/>
                  </a:lnTo>
                  <a:lnTo>
                    <a:pt x="1093" y="225"/>
                  </a:lnTo>
                  <a:lnTo>
                    <a:pt x="1091" y="227"/>
                  </a:lnTo>
                  <a:lnTo>
                    <a:pt x="1091" y="229"/>
                  </a:lnTo>
                  <a:lnTo>
                    <a:pt x="1089" y="229"/>
                  </a:lnTo>
                  <a:lnTo>
                    <a:pt x="1089" y="231"/>
                  </a:lnTo>
                  <a:lnTo>
                    <a:pt x="1087" y="233"/>
                  </a:lnTo>
                  <a:lnTo>
                    <a:pt x="1087" y="235"/>
                  </a:lnTo>
                  <a:lnTo>
                    <a:pt x="1087" y="237"/>
                  </a:lnTo>
                  <a:lnTo>
                    <a:pt x="1085" y="239"/>
                  </a:lnTo>
                  <a:lnTo>
                    <a:pt x="1085" y="241"/>
                  </a:lnTo>
                  <a:lnTo>
                    <a:pt x="1083" y="241"/>
                  </a:lnTo>
                  <a:lnTo>
                    <a:pt x="1083" y="243"/>
                  </a:lnTo>
                  <a:lnTo>
                    <a:pt x="1081" y="243"/>
                  </a:lnTo>
                  <a:lnTo>
                    <a:pt x="1081" y="245"/>
                  </a:lnTo>
                  <a:lnTo>
                    <a:pt x="1081" y="247"/>
                  </a:lnTo>
                  <a:lnTo>
                    <a:pt x="1079" y="249"/>
                  </a:lnTo>
                  <a:lnTo>
                    <a:pt x="1079" y="251"/>
                  </a:lnTo>
                  <a:lnTo>
                    <a:pt x="1079" y="253"/>
                  </a:lnTo>
                  <a:lnTo>
                    <a:pt x="1079" y="255"/>
                  </a:lnTo>
                  <a:lnTo>
                    <a:pt x="1081" y="255"/>
                  </a:lnTo>
                  <a:lnTo>
                    <a:pt x="1081" y="257"/>
                  </a:lnTo>
                  <a:lnTo>
                    <a:pt x="1081" y="259"/>
                  </a:lnTo>
                  <a:lnTo>
                    <a:pt x="1081" y="261"/>
                  </a:lnTo>
                  <a:lnTo>
                    <a:pt x="1081" y="261"/>
                  </a:lnTo>
                  <a:lnTo>
                    <a:pt x="1079" y="261"/>
                  </a:lnTo>
                  <a:lnTo>
                    <a:pt x="1079" y="263"/>
                  </a:lnTo>
                  <a:lnTo>
                    <a:pt x="1079" y="265"/>
                  </a:lnTo>
                  <a:lnTo>
                    <a:pt x="1077" y="265"/>
                  </a:lnTo>
                  <a:lnTo>
                    <a:pt x="1075" y="263"/>
                  </a:lnTo>
                  <a:lnTo>
                    <a:pt x="1075" y="265"/>
                  </a:lnTo>
                  <a:lnTo>
                    <a:pt x="1073" y="265"/>
                  </a:lnTo>
                  <a:lnTo>
                    <a:pt x="1071" y="265"/>
                  </a:lnTo>
                  <a:lnTo>
                    <a:pt x="1071" y="267"/>
                  </a:lnTo>
                  <a:lnTo>
                    <a:pt x="1071" y="269"/>
                  </a:lnTo>
                  <a:lnTo>
                    <a:pt x="1069" y="269"/>
                  </a:lnTo>
                  <a:lnTo>
                    <a:pt x="1067" y="269"/>
                  </a:lnTo>
                  <a:lnTo>
                    <a:pt x="1067" y="271"/>
                  </a:lnTo>
                  <a:lnTo>
                    <a:pt x="1067" y="269"/>
                  </a:lnTo>
                  <a:lnTo>
                    <a:pt x="1067" y="271"/>
                  </a:lnTo>
                  <a:lnTo>
                    <a:pt x="1067" y="271"/>
                  </a:lnTo>
                  <a:lnTo>
                    <a:pt x="1067" y="269"/>
                  </a:lnTo>
                  <a:lnTo>
                    <a:pt x="1065" y="269"/>
                  </a:lnTo>
                  <a:lnTo>
                    <a:pt x="1065" y="271"/>
                  </a:lnTo>
                  <a:lnTo>
                    <a:pt x="1063" y="271"/>
                  </a:lnTo>
                  <a:lnTo>
                    <a:pt x="1061" y="271"/>
                  </a:lnTo>
                  <a:lnTo>
                    <a:pt x="1061" y="269"/>
                  </a:lnTo>
                  <a:lnTo>
                    <a:pt x="1059" y="269"/>
                  </a:lnTo>
                  <a:lnTo>
                    <a:pt x="1057" y="269"/>
                  </a:lnTo>
                  <a:lnTo>
                    <a:pt x="1055" y="271"/>
                  </a:lnTo>
                  <a:lnTo>
                    <a:pt x="1053" y="271"/>
                  </a:lnTo>
                  <a:lnTo>
                    <a:pt x="1051" y="271"/>
                  </a:lnTo>
                  <a:lnTo>
                    <a:pt x="1049" y="271"/>
                  </a:lnTo>
                  <a:lnTo>
                    <a:pt x="1049" y="269"/>
                  </a:lnTo>
                  <a:lnTo>
                    <a:pt x="1047" y="267"/>
                  </a:lnTo>
                  <a:lnTo>
                    <a:pt x="1045" y="267"/>
                  </a:lnTo>
                  <a:lnTo>
                    <a:pt x="1045" y="269"/>
                  </a:lnTo>
                  <a:lnTo>
                    <a:pt x="1047" y="269"/>
                  </a:lnTo>
                  <a:lnTo>
                    <a:pt x="1047" y="271"/>
                  </a:lnTo>
                  <a:lnTo>
                    <a:pt x="1045" y="271"/>
                  </a:lnTo>
                  <a:lnTo>
                    <a:pt x="1045" y="269"/>
                  </a:lnTo>
                  <a:lnTo>
                    <a:pt x="1043" y="269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3"/>
                  </a:lnTo>
                  <a:lnTo>
                    <a:pt x="1043" y="261"/>
                  </a:lnTo>
                  <a:lnTo>
                    <a:pt x="1041" y="261"/>
                  </a:lnTo>
                  <a:lnTo>
                    <a:pt x="1041" y="261"/>
                  </a:lnTo>
                  <a:lnTo>
                    <a:pt x="1041" y="259"/>
                  </a:lnTo>
                  <a:lnTo>
                    <a:pt x="1039" y="257"/>
                  </a:lnTo>
                  <a:lnTo>
                    <a:pt x="1037" y="257"/>
                  </a:lnTo>
                  <a:lnTo>
                    <a:pt x="1035" y="257"/>
                  </a:lnTo>
                  <a:lnTo>
                    <a:pt x="1033" y="257"/>
                  </a:lnTo>
                  <a:lnTo>
                    <a:pt x="1031" y="257"/>
                  </a:lnTo>
                  <a:lnTo>
                    <a:pt x="1029" y="257"/>
                  </a:lnTo>
                  <a:lnTo>
                    <a:pt x="1027" y="257"/>
                  </a:lnTo>
                  <a:lnTo>
                    <a:pt x="1027" y="259"/>
                  </a:lnTo>
                  <a:lnTo>
                    <a:pt x="1025" y="259"/>
                  </a:lnTo>
                  <a:lnTo>
                    <a:pt x="1023" y="259"/>
                  </a:lnTo>
                  <a:lnTo>
                    <a:pt x="1021" y="259"/>
                  </a:lnTo>
                  <a:lnTo>
                    <a:pt x="1021" y="261"/>
                  </a:lnTo>
                  <a:lnTo>
                    <a:pt x="1019" y="261"/>
                  </a:lnTo>
                  <a:lnTo>
                    <a:pt x="1019" y="261"/>
                  </a:lnTo>
                  <a:lnTo>
                    <a:pt x="1019" y="259"/>
                  </a:lnTo>
                  <a:lnTo>
                    <a:pt x="1019" y="257"/>
                  </a:lnTo>
                  <a:lnTo>
                    <a:pt x="1019" y="255"/>
                  </a:lnTo>
                  <a:lnTo>
                    <a:pt x="1021" y="255"/>
                  </a:lnTo>
                  <a:lnTo>
                    <a:pt x="1023" y="255"/>
                  </a:lnTo>
                  <a:lnTo>
                    <a:pt x="1023" y="253"/>
                  </a:lnTo>
                  <a:lnTo>
                    <a:pt x="1023" y="251"/>
                  </a:lnTo>
                  <a:lnTo>
                    <a:pt x="1025" y="251"/>
                  </a:lnTo>
                  <a:lnTo>
                    <a:pt x="1027" y="249"/>
                  </a:lnTo>
                  <a:lnTo>
                    <a:pt x="1029" y="247"/>
                  </a:lnTo>
                  <a:lnTo>
                    <a:pt x="1029" y="245"/>
                  </a:lnTo>
                  <a:lnTo>
                    <a:pt x="1031" y="243"/>
                  </a:lnTo>
                  <a:lnTo>
                    <a:pt x="1033" y="243"/>
                  </a:lnTo>
                  <a:lnTo>
                    <a:pt x="1035" y="243"/>
                  </a:lnTo>
                  <a:lnTo>
                    <a:pt x="1035" y="241"/>
                  </a:lnTo>
                  <a:lnTo>
                    <a:pt x="1037" y="241"/>
                  </a:lnTo>
                  <a:lnTo>
                    <a:pt x="1037" y="239"/>
                  </a:lnTo>
                  <a:lnTo>
                    <a:pt x="1037" y="237"/>
                  </a:lnTo>
                  <a:lnTo>
                    <a:pt x="1037" y="235"/>
                  </a:lnTo>
                  <a:lnTo>
                    <a:pt x="1037" y="233"/>
                  </a:lnTo>
                  <a:lnTo>
                    <a:pt x="1039" y="233"/>
                  </a:lnTo>
                  <a:lnTo>
                    <a:pt x="1041" y="233"/>
                  </a:lnTo>
                  <a:lnTo>
                    <a:pt x="1041" y="231"/>
                  </a:lnTo>
                  <a:lnTo>
                    <a:pt x="1043" y="231"/>
                  </a:lnTo>
                  <a:lnTo>
                    <a:pt x="1043" y="229"/>
                  </a:lnTo>
                  <a:lnTo>
                    <a:pt x="1043" y="227"/>
                  </a:lnTo>
                  <a:lnTo>
                    <a:pt x="1043" y="225"/>
                  </a:lnTo>
                  <a:lnTo>
                    <a:pt x="1043" y="223"/>
                  </a:lnTo>
                  <a:lnTo>
                    <a:pt x="1043" y="221"/>
                  </a:lnTo>
                  <a:lnTo>
                    <a:pt x="1041" y="219"/>
                  </a:lnTo>
                  <a:lnTo>
                    <a:pt x="1041" y="217"/>
                  </a:lnTo>
                  <a:lnTo>
                    <a:pt x="1041" y="215"/>
                  </a:lnTo>
                  <a:lnTo>
                    <a:pt x="1039" y="215"/>
                  </a:lnTo>
                  <a:lnTo>
                    <a:pt x="1039" y="215"/>
                  </a:lnTo>
                  <a:lnTo>
                    <a:pt x="1037" y="215"/>
                  </a:lnTo>
                  <a:lnTo>
                    <a:pt x="1037" y="213"/>
                  </a:lnTo>
                  <a:lnTo>
                    <a:pt x="1039" y="213"/>
                  </a:lnTo>
                  <a:lnTo>
                    <a:pt x="1039" y="211"/>
                  </a:lnTo>
                  <a:lnTo>
                    <a:pt x="1041" y="211"/>
                  </a:lnTo>
                  <a:lnTo>
                    <a:pt x="1043" y="209"/>
                  </a:lnTo>
                  <a:lnTo>
                    <a:pt x="1043" y="207"/>
                  </a:lnTo>
                  <a:lnTo>
                    <a:pt x="1045" y="207"/>
                  </a:lnTo>
                  <a:lnTo>
                    <a:pt x="1045" y="205"/>
                  </a:lnTo>
                  <a:lnTo>
                    <a:pt x="1045" y="203"/>
                  </a:lnTo>
                  <a:lnTo>
                    <a:pt x="1045" y="201"/>
                  </a:lnTo>
                  <a:lnTo>
                    <a:pt x="1045" y="199"/>
                  </a:lnTo>
                  <a:lnTo>
                    <a:pt x="1045" y="197"/>
                  </a:lnTo>
                  <a:lnTo>
                    <a:pt x="1043" y="195"/>
                  </a:lnTo>
                  <a:lnTo>
                    <a:pt x="1043" y="193"/>
                  </a:lnTo>
                  <a:lnTo>
                    <a:pt x="1041" y="193"/>
                  </a:lnTo>
                  <a:lnTo>
                    <a:pt x="1041" y="191"/>
                  </a:lnTo>
                  <a:lnTo>
                    <a:pt x="1039" y="191"/>
                  </a:lnTo>
                  <a:lnTo>
                    <a:pt x="1037" y="191"/>
                  </a:lnTo>
                  <a:lnTo>
                    <a:pt x="1037" y="189"/>
                  </a:lnTo>
                  <a:lnTo>
                    <a:pt x="1035" y="189"/>
                  </a:lnTo>
                  <a:lnTo>
                    <a:pt x="1035" y="187"/>
                  </a:lnTo>
                  <a:lnTo>
                    <a:pt x="1033" y="187"/>
                  </a:lnTo>
                  <a:lnTo>
                    <a:pt x="1031" y="187"/>
                  </a:lnTo>
                  <a:lnTo>
                    <a:pt x="1029" y="187"/>
                  </a:lnTo>
                  <a:lnTo>
                    <a:pt x="1027" y="187"/>
                  </a:lnTo>
                  <a:lnTo>
                    <a:pt x="1027" y="189"/>
                  </a:lnTo>
                  <a:lnTo>
                    <a:pt x="1025" y="189"/>
                  </a:lnTo>
                  <a:lnTo>
                    <a:pt x="1025" y="187"/>
                  </a:lnTo>
                  <a:lnTo>
                    <a:pt x="1023" y="187"/>
                  </a:lnTo>
                  <a:lnTo>
                    <a:pt x="1021" y="187"/>
                  </a:lnTo>
                  <a:lnTo>
                    <a:pt x="1021" y="185"/>
                  </a:lnTo>
                  <a:lnTo>
                    <a:pt x="1019" y="185"/>
                  </a:lnTo>
                  <a:lnTo>
                    <a:pt x="1019" y="183"/>
                  </a:lnTo>
                  <a:lnTo>
                    <a:pt x="1019" y="183"/>
                  </a:lnTo>
                  <a:lnTo>
                    <a:pt x="1017" y="183"/>
                  </a:lnTo>
                  <a:lnTo>
                    <a:pt x="1017" y="185"/>
                  </a:lnTo>
                  <a:lnTo>
                    <a:pt x="1017" y="183"/>
                  </a:lnTo>
                  <a:lnTo>
                    <a:pt x="1015" y="185"/>
                  </a:lnTo>
                  <a:lnTo>
                    <a:pt x="1013" y="185"/>
                  </a:lnTo>
                  <a:lnTo>
                    <a:pt x="1011" y="185"/>
                  </a:lnTo>
                  <a:lnTo>
                    <a:pt x="1013" y="183"/>
                  </a:lnTo>
                  <a:lnTo>
                    <a:pt x="1011" y="183"/>
                  </a:lnTo>
                  <a:lnTo>
                    <a:pt x="1009" y="183"/>
                  </a:lnTo>
                  <a:lnTo>
                    <a:pt x="1007" y="183"/>
                  </a:lnTo>
                  <a:lnTo>
                    <a:pt x="1007" y="181"/>
                  </a:lnTo>
                  <a:lnTo>
                    <a:pt x="1007" y="179"/>
                  </a:lnTo>
                  <a:lnTo>
                    <a:pt x="1007" y="177"/>
                  </a:lnTo>
                  <a:lnTo>
                    <a:pt x="1009" y="177"/>
                  </a:lnTo>
                  <a:lnTo>
                    <a:pt x="1009" y="175"/>
                  </a:lnTo>
                  <a:lnTo>
                    <a:pt x="1009" y="173"/>
                  </a:lnTo>
                  <a:lnTo>
                    <a:pt x="1011" y="173"/>
                  </a:lnTo>
                  <a:lnTo>
                    <a:pt x="1011" y="171"/>
                  </a:lnTo>
                  <a:lnTo>
                    <a:pt x="1011" y="169"/>
                  </a:lnTo>
                  <a:lnTo>
                    <a:pt x="1009" y="167"/>
                  </a:lnTo>
                  <a:lnTo>
                    <a:pt x="1007" y="167"/>
                  </a:lnTo>
                  <a:lnTo>
                    <a:pt x="1005" y="167"/>
                  </a:lnTo>
                  <a:lnTo>
                    <a:pt x="1005" y="167"/>
                  </a:lnTo>
                  <a:lnTo>
                    <a:pt x="1003" y="167"/>
                  </a:lnTo>
                  <a:lnTo>
                    <a:pt x="1001" y="167"/>
                  </a:lnTo>
                  <a:lnTo>
                    <a:pt x="999" y="167"/>
                  </a:lnTo>
                  <a:lnTo>
                    <a:pt x="999" y="169"/>
                  </a:lnTo>
                  <a:lnTo>
                    <a:pt x="999" y="171"/>
                  </a:lnTo>
                  <a:lnTo>
                    <a:pt x="999" y="173"/>
                  </a:lnTo>
                  <a:lnTo>
                    <a:pt x="997" y="173"/>
                  </a:lnTo>
                  <a:lnTo>
                    <a:pt x="995" y="175"/>
                  </a:lnTo>
                  <a:lnTo>
                    <a:pt x="995" y="177"/>
                  </a:lnTo>
                  <a:lnTo>
                    <a:pt x="993" y="177"/>
                  </a:lnTo>
                  <a:lnTo>
                    <a:pt x="991" y="175"/>
                  </a:lnTo>
                  <a:lnTo>
                    <a:pt x="989" y="175"/>
                  </a:lnTo>
                  <a:lnTo>
                    <a:pt x="989" y="173"/>
                  </a:lnTo>
                  <a:lnTo>
                    <a:pt x="989" y="171"/>
                  </a:lnTo>
                  <a:lnTo>
                    <a:pt x="989" y="169"/>
                  </a:lnTo>
                  <a:lnTo>
                    <a:pt x="989" y="167"/>
                  </a:lnTo>
                  <a:lnTo>
                    <a:pt x="989" y="167"/>
                  </a:lnTo>
                  <a:lnTo>
                    <a:pt x="989" y="165"/>
                  </a:lnTo>
                  <a:lnTo>
                    <a:pt x="987" y="165"/>
                  </a:lnTo>
                  <a:lnTo>
                    <a:pt x="985" y="165"/>
                  </a:lnTo>
                  <a:lnTo>
                    <a:pt x="983" y="163"/>
                  </a:lnTo>
                  <a:lnTo>
                    <a:pt x="981" y="163"/>
                  </a:lnTo>
                  <a:lnTo>
                    <a:pt x="979" y="163"/>
                  </a:lnTo>
                  <a:lnTo>
                    <a:pt x="977" y="165"/>
                  </a:lnTo>
                  <a:lnTo>
                    <a:pt x="975" y="165"/>
                  </a:lnTo>
                  <a:lnTo>
                    <a:pt x="973" y="165"/>
                  </a:lnTo>
                  <a:lnTo>
                    <a:pt x="971" y="165"/>
                  </a:lnTo>
                  <a:lnTo>
                    <a:pt x="971" y="167"/>
                  </a:lnTo>
                  <a:lnTo>
                    <a:pt x="969" y="167"/>
                  </a:lnTo>
                  <a:lnTo>
                    <a:pt x="967" y="167"/>
                  </a:lnTo>
                  <a:lnTo>
                    <a:pt x="965" y="169"/>
                  </a:lnTo>
                  <a:lnTo>
                    <a:pt x="965" y="171"/>
                  </a:lnTo>
                  <a:lnTo>
                    <a:pt x="965" y="173"/>
                  </a:lnTo>
                  <a:lnTo>
                    <a:pt x="965" y="175"/>
                  </a:lnTo>
                  <a:lnTo>
                    <a:pt x="963" y="177"/>
                  </a:lnTo>
                  <a:lnTo>
                    <a:pt x="961" y="179"/>
                  </a:lnTo>
                  <a:lnTo>
                    <a:pt x="961" y="183"/>
                  </a:lnTo>
                  <a:lnTo>
                    <a:pt x="961" y="185"/>
                  </a:lnTo>
                  <a:lnTo>
                    <a:pt x="961" y="187"/>
                  </a:lnTo>
                  <a:lnTo>
                    <a:pt x="959" y="189"/>
                  </a:lnTo>
                  <a:lnTo>
                    <a:pt x="957" y="191"/>
                  </a:lnTo>
                  <a:lnTo>
                    <a:pt x="955" y="191"/>
                  </a:lnTo>
                  <a:lnTo>
                    <a:pt x="953" y="193"/>
                  </a:lnTo>
                  <a:lnTo>
                    <a:pt x="951" y="193"/>
                  </a:lnTo>
                  <a:lnTo>
                    <a:pt x="951" y="195"/>
                  </a:lnTo>
                  <a:lnTo>
                    <a:pt x="949" y="195"/>
                  </a:lnTo>
                  <a:lnTo>
                    <a:pt x="947" y="197"/>
                  </a:lnTo>
                  <a:lnTo>
                    <a:pt x="945" y="197"/>
                  </a:lnTo>
                  <a:lnTo>
                    <a:pt x="943" y="199"/>
                  </a:lnTo>
                  <a:lnTo>
                    <a:pt x="941" y="199"/>
                  </a:lnTo>
                  <a:lnTo>
                    <a:pt x="941" y="201"/>
                  </a:lnTo>
                  <a:lnTo>
                    <a:pt x="939" y="203"/>
                  </a:lnTo>
                  <a:lnTo>
                    <a:pt x="939" y="205"/>
                  </a:lnTo>
                  <a:lnTo>
                    <a:pt x="941" y="205"/>
                  </a:lnTo>
                  <a:lnTo>
                    <a:pt x="941" y="207"/>
                  </a:lnTo>
                  <a:lnTo>
                    <a:pt x="941" y="209"/>
                  </a:lnTo>
                  <a:lnTo>
                    <a:pt x="941" y="211"/>
                  </a:lnTo>
                  <a:lnTo>
                    <a:pt x="939" y="211"/>
                  </a:lnTo>
                  <a:lnTo>
                    <a:pt x="939" y="213"/>
                  </a:lnTo>
                  <a:lnTo>
                    <a:pt x="937" y="213"/>
                  </a:lnTo>
                  <a:lnTo>
                    <a:pt x="937" y="215"/>
                  </a:lnTo>
                  <a:lnTo>
                    <a:pt x="935" y="215"/>
                  </a:lnTo>
                  <a:lnTo>
                    <a:pt x="933" y="215"/>
                  </a:lnTo>
                  <a:lnTo>
                    <a:pt x="931" y="215"/>
                  </a:lnTo>
                  <a:lnTo>
                    <a:pt x="931" y="213"/>
                  </a:lnTo>
                  <a:lnTo>
                    <a:pt x="929" y="213"/>
                  </a:lnTo>
                  <a:lnTo>
                    <a:pt x="927" y="211"/>
                  </a:lnTo>
                  <a:lnTo>
                    <a:pt x="927" y="209"/>
                  </a:lnTo>
                  <a:lnTo>
                    <a:pt x="927" y="207"/>
                  </a:lnTo>
                  <a:lnTo>
                    <a:pt x="927" y="205"/>
                  </a:lnTo>
                  <a:lnTo>
                    <a:pt x="929" y="205"/>
                  </a:lnTo>
                  <a:lnTo>
                    <a:pt x="929" y="203"/>
                  </a:lnTo>
                  <a:lnTo>
                    <a:pt x="931" y="203"/>
                  </a:lnTo>
                  <a:lnTo>
                    <a:pt x="931" y="201"/>
                  </a:lnTo>
                  <a:lnTo>
                    <a:pt x="933" y="201"/>
                  </a:lnTo>
                  <a:lnTo>
                    <a:pt x="935" y="201"/>
                  </a:lnTo>
                  <a:lnTo>
                    <a:pt x="935" y="199"/>
                  </a:lnTo>
                  <a:lnTo>
                    <a:pt x="935" y="197"/>
                  </a:lnTo>
                  <a:lnTo>
                    <a:pt x="937" y="195"/>
                  </a:lnTo>
                  <a:lnTo>
                    <a:pt x="935" y="193"/>
                  </a:lnTo>
                  <a:lnTo>
                    <a:pt x="935" y="191"/>
                  </a:lnTo>
                  <a:lnTo>
                    <a:pt x="933" y="191"/>
                  </a:lnTo>
                  <a:lnTo>
                    <a:pt x="933" y="189"/>
                  </a:lnTo>
                  <a:lnTo>
                    <a:pt x="931" y="187"/>
                  </a:lnTo>
                  <a:lnTo>
                    <a:pt x="929" y="187"/>
                  </a:lnTo>
                  <a:lnTo>
                    <a:pt x="927" y="185"/>
                  </a:lnTo>
                  <a:lnTo>
                    <a:pt x="925" y="185"/>
                  </a:lnTo>
                  <a:lnTo>
                    <a:pt x="927" y="185"/>
                  </a:lnTo>
                  <a:lnTo>
                    <a:pt x="925" y="185"/>
                  </a:lnTo>
                  <a:lnTo>
                    <a:pt x="925" y="183"/>
                  </a:lnTo>
                  <a:lnTo>
                    <a:pt x="923" y="183"/>
                  </a:lnTo>
                  <a:lnTo>
                    <a:pt x="921" y="183"/>
                  </a:lnTo>
                  <a:lnTo>
                    <a:pt x="921" y="181"/>
                  </a:lnTo>
                  <a:lnTo>
                    <a:pt x="921" y="179"/>
                  </a:lnTo>
                  <a:lnTo>
                    <a:pt x="923" y="177"/>
                  </a:lnTo>
                  <a:lnTo>
                    <a:pt x="923" y="175"/>
                  </a:lnTo>
                  <a:lnTo>
                    <a:pt x="925" y="175"/>
                  </a:lnTo>
                  <a:lnTo>
                    <a:pt x="925" y="173"/>
                  </a:lnTo>
                  <a:lnTo>
                    <a:pt x="927" y="173"/>
                  </a:lnTo>
                  <a:lnTo>
                    <a:pt x="927" y="171"/>
                  </a:lnTo>
                  <a:lnTo>
                    <a:pt x="929" y="171"/>
                  </a:lnTo>
                  <a:lnTo>
                    <a:pt x="929" y="173"/>
                  </a:lnTo>
                  <a:lnTo>
                    <a:pt x="929" y="175"/>
                  </a:lnTo>
                  <a:lnTo>
                    <a:pt x="931" y="175"/>
                  </a:lnTo>
                  <a:lnTo>
                    <a:pt x="933" y="175"/>
                  </a:lnTo>
                  <a:lnTo>
                    <a:pt x="935" y="175"/>
                  </a:lnTo>
                  <a:lnTo>
                    <a:pt x="937" y="175"/>
                  </a:lnTo>
                  <a:lnTo>
                    <a:pt x="939" y="175"/>
                  </a:lnTo>
                  <a:lnTo>
                    <a:pt x="941" y="175"/>
                  </a:lnTo>
                  <a:lnTo>
                    <a:pt x="939" y="175"/>
                  </a:lnTo>
                  <a:lnTo>
                    <a:pt x="939" y="173"/>
                  </a:lnTo>
                  <a:lnTo>
                    <a:pt x="937" y="173"/>
                  </a:lnTo>
                  <a:lnTo>
                    <a:pt x="937" y="171"/>
                  </a:lnTo>
                  <a:lnTo>
                    <a:pt x="937" y="169"/>
                  </a:lnTo>
                  <a:lnTo>
                    <a:pt x="935" y="169"/>
                  </a:lnTo>
                  <a:lnTo>
                    <a:pt x="935" y="167"/>
                  </a:lnTo>
                  <a:lnTo>
                    <a:pt x="937" y="167"/>
                  </a:lnTo>
                  <a:lnTo>
                    <a:pt x="937" y="167"/>
                  </a:lnTo>
                  <a:lnTo>
                    <a:pt x="937" y="165"/>
                  </a:lnTo>
                  <a:lnTo>
                    <a:pt x="941" y="161"/>
                  </a:lnTo>
                  <a:lnTo>
                    <a:pt x="943" y="159"/>
                  </a:lnTo>
                  <a:lnTo>
                    <a:pt x="945" y="159"/>
                  </a:lnTo>
                  <a:lnTo>
                    <a:pt x="949" y="157"/>
                  </a:lnTo>
                  <a:lnTo>
                    <a:pt x="951" y="157"/>
                  </a:lnTo>
                  <a:lnTo>
                    <a:pt x="951" y="155"/>
                  </a:lnTo>
                  <a:lnTo>
                    <a:pt x="951" y="153"/>
                  </a:lnTo>
                  <a:lnTo>
                    <a:pt x="953" y="151"/>
                  </a:lnTo>
                  <a:lnTo>
                    <a:pt x="955" y="149"/>
                  </a:lnTo>
                  <a:lnTo>
                    <a:pt x="955" y="147"/>
                  </a:lnTo>
                  <a:lnTo>
                    <a:pt x="955" y="145"/>
                  </a:lnTo>
                  <a:lnTo>
                    <a:pt x="955" y="143"/>
                  </a:lnTo>
                  <a:lnTo>
                    <a:pt x="955" y="141"/>
                  </a:lnTo>
                  <a:lnTo>
                    <a:pt x="953" y="141"/>
                  </a:lnTo>
                  <a:lnTo>
                    <a:pt x="953" y="143"/>
                  </a:lnTo>
                  <a:lnTo>
                    <a:pt x="953" y="141"/>
                  </a:lnTo>
                  <a:lnTo>
                    <a:pt x="953" y="143"/>
                  </a:lnTo>
                  <a:lnTo>
                    <a:pt x="951" y="143"/>
                  </a:lnTo>
                  <a:lnTo>
                    <a:pt x="951" y="145"/>
                  </a:lnTo>
                  <a:lnTo>
                    <a:pt x="949" y="147"/>
                  </a:lnTo>
                  <a:lnTo>
                    <a:pt x="949" y="149"/>
                  </a:lnTo>
                  <a:lnTo>
                    <a:pt x="947" y="149"/>
                  </a:lnTo>
                  <a:lnTo>
                    <a:pt x="947" y="151"/>
                  </a:lnTo>
                  <a:lnTo>
                    <a:pt x="945" y="151"/>
                  </a:lnTo>
                  <a:lnTo>
                    <a:pt x="943" y="153"/>
                  </a:lnTo>
                  <a:lnTo>
                    <a:pt x="941" y="153"/>
                  </a:lnTo>
                  <a:lnTo>
                    <a:pt x="939" y="153"/>
                  </a:lnTo>
                  <a:lnTo>
                    <a:pt x="939" y="155"/>
                  </a:lnTo>
                  <a:lnTo>
                    <a:pt x="937" y="155"/>
                  </a:lnTo>
                  <a:lnTo>
                    <a:pt x="935" y="157"/>
                  </a:lnTo>
                  <a:lnTo>
                    <a:pt x="933" y="157"/>
                  </a:lnTo>
                  <a:lnTo>
                    <a:pt x="931" y="159"/>
                  </a:lnTo>
                  <a:lnTo>
                    <a:pt x="929" y="159"/>
                  </a:lnTo>
                  <a:lnTo>
                    <a:pt x="929" y="161"/>
                  </a:lnTo>
                  <a:lnTo>
                    <a:pt x="927" y="161"/>
                  </a:lnTo>
                  <a:lnTo>
                    <a:pt x="925" y="161"/>
                  </a:lnTo>
                  <a:lnTo>
                    <a:pt x="925" y="159"/>
                  </a:lnTo>
                  <a:lnTo>
                    <a:pt x="925" y="157"/>
                  </a:lnTo>
                  <a:lnTo>
                    <a:pt x="923" y="157"/>
                  </a:lnTo>
                  <a:lnTo>
                    <a:pt x="923" y="155"/>
                  </a:lnTo>
                  <a:lnTo>
                    <a:pt x="923" y="153"/>
                  </a:lnTo>
                  <a:lnTo>
                    <a:pt x="923" y="151"/>
                  </a:lnTo>
                  <a:lnTo>
                    <a:pt x="923" y="149"/>
                  </a:lnTo>
                  <a:lnTo>
                    <a:pt x="925" y="149"/>
                  </a:lnTo>
                  <a:lnTo>
                    <a:pt x="927" y="151"/>
                  </a:lnTo>
                  <a:lnTo>
                    <a:pt x="929" y="149"/>
                  </a:lnTo>
                  <a:lnTo>
                    <a:pt x="931" y="149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9" y="147"/>
                  </a:lnTo>
                  <a:lnTo>
                    <a:pt x="941" y="145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1"/>
                  </a:lnTo>
                  <a:lnTo>
                    <a:pt x="945" y="139"/>
                  </a:lnTo>
                  <a:lnTo>
                    <a:pt x="943" y="139"/>
                  </a:lnTo>
                  <a:lnTo>
                    <a:pt x="941" y="139"/>
                  </a:lnTo>
                  <a:lnTo>
                    <a:pt x="939" y="139"/>
                  </a:lnTo>
                  <a:lnTo>
                    <a:pt x="937" y="139"/>
                  </a:lnTo>
                  <a:lnTo>
                    <a:pt x="937" y="137"/>
                  </a:lnTo>
                  <a:lnTo>
                    <a:pt x="937" y="135"/>
                  </a:lnTo>
                  <a:lnTo>
                    <a:pt x="937" y="133"/>
                  </a:lnTo>
                  <a:lnTo>
                    <a:pt x="935" y="133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5"/>
                  </a:lnTo>
                  <a:lnTo>
                    <a:pt x="929" y="137"/>
                  </a:lnTo>
                  <a:lnTo>
                    <a:pt x="927" y="137"/>
                  </a:lnTo>
                  <a:lnTo>
                    <a:pt x="925" y="137"/>
                  </a:lnTo>
                  <a:lnTo>
                    <a:pt x="923" y="137"/>
                  </a:lnTo>
                  <a:lnTo>
                    <a:pt x="923" y="135"/>
                  </a:lnTo>
                  <a:lnTo>
                    <a:pt x="923" y="133"/>
                  </a:lnTo>
                  <a:lnTo>
                    <a:pt x="921" y="133"/>
                  </a:lnTo>
                  <a:lnTo>
                    <a:pt x="921" y="131"/>
                  </a:lnTo>
                  <a:lnTo>
                    <a:pt x="921" y="129"/>
                  </a:lnTo>
                  <a:lnTo>
                    <a:pt x="921" y="127"/>
                  </a:lnTo>
                  <a:lnTo>
                    <a:pt x="923" y="127"/>
                  </a:lnTo>
                  <a:lnTo>
                    <a:pt x="923" y="125"/>
                  </a:lnTo>
                  <a:lnTo>
                    <a:pt x="925" y="125"/>
                  </a:lnTo>
                  <a:lnTo>
                    <a:pt x="925" y="123"/>
                  </a:lnTo>
                  <a:lnTo>
                    <a:pt x="925" y="121"/>
                  </a:lnTo>
                  <a:lnTo>
                    <a:pt x="927" y="121"/>
                  </a:lnTo>
                  <a:lnTo>
                    <a:pt x="931" y="121"/>
                  </a:lnTo>
                  <a:lnTo>
                    <a:pt x="933" y="119"/>
                  </a:lnTo>
                  <a:lnTo>
                    <a:pt x="935" y="119"/>
                  </a:lnTo>
                  <a:lnTo>
                    <a:pt x="937" y="119"/>
                  </a:lnTo>
                  <a:lnTo>
                    <a:pt x="937" y="119"/>
                  </a:lnTo>
                  <a:lnTo>
                    <a:pt x="937" y="117"/>
                  </a:lnTo>
                  <a:lnTo>
                    <a:pt x="937" y="115"/>
                  </a:lnTo>
                  <a:lnTo>
                    <a:pt x="939" y="113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39" y="106"/>
                  </a:lnTo>
                  <a:lnTo>
                    <a:pt x="937" y="106"/>
                  </a:lnTo>
                  <a:lnTo>
                    <a:pt x="935" y="106"/>
                  </a:lnTo>
                  <a:lnTo>
                    <a:pt x="933" y="106"/>
                  </a:lnTo>
                  <a:lnTo>
                    <a:pt x="931" y="106"/>
                  </a:lnTo>
                  <a:lnTo>
                    <a:pt x="929" y="108"/>
                  </a:lnTo>
                  <a:lnTo>
                    <a:pt x="927" y="108"/>
                  </a:lnTo>
                  <a:lnTo>
                    <a:pt x="925" y="108"/>
                  </a:lnTo>
                  <a:lnTo>
                    <a:pt x="923" y="108"/>
                  </a:lnTo>
                  <a:lnTo>
                    <a:pt x="921" y="108"/>
                  </a:lnTo>
                  <a:lnTo>
                    <a:pt x="921" y="108"/>
                  </a:lnTo>
                  <a:lnTo>
                    <a:pt x="921" y="110"/>
                  </a:lnTo>
                  <a:lnTo>
                    <a:pt x="919" y="110"/>
                  </a:lnTo>
                  <a:lnTo>
                    <a:pt x="917" y="110"/>
                  </a:lnTo>
                  <a:lnTo>
                    <a:pt x="917" y="113"/>
                  </a:lnTo>
                  <a:lnTo>
                    <a:pt x="917" y="115"/>
                  </a:lnTo>
                  <a:lnTo>
                    <a:pt x="917" y="117"/>
                  </a:lnTo>
                  <a:lnTo>
                    <a:pt x="917" y="119"/>
                  </a:lnTo>
                  <a:lnTo>
                    <a:pt x="915" y="119"/>
                  </a:lnTo>
                  <a:lnTo>
                    <a:pt x="915" y="119"/>
                  </a:lnTo>
                  <a:lnTo>
                    <a:pt x="913" y="119"/>
                  </a:lnTo>
                  <a:lnTo>
                    <a:pt x="909" y="119"/>
                  </a:lnTo>
                  <a:lnTo>
                    <a:pt x="907" y="119"/>
                  </a:lnTo>
                  <a:lnTo>
                    <a:pt x="907" y="121"/>
                  </a:lnTo>
                  <a:lnTo>
                    <a:pt x="905" y="121"/>
                  </a:lnTo>
                  <a:lnTo>
                    <a:pt x="903" y="121"/>
                  </a:lnTo>
                  <a:lnTo>
                    <a:pt x="901" y="121"/>
                  </a:lnTo>
                  <a:lnTo>
                    <a:pt x="899" y="121"/>
                  </a:lnTo>
                  <a:lnTo>
                    <a:pt x="897" y="123"/>
                  </a:lnTo>
                  <a:lnTo>
                    <a:pt x="895" y="123"/>
                  </a:lnTo>
                  <a:lnTo>
                    <a:pt x="895" y="125"/>
                  </a:lnTo>
                  <a:lnTo>
                    <a:pt x="893" y="125"/>
                  </a:lnTo>
                  <a:lnTo>
                    <a:pt x="891" y="125"/>
                  </a:lnTo>
                  <a:lnTo>
                    <a:pt x="891" y="127"/>
                  </a:lnTo>
                  <a:lnTo>
                    <a:pt x="889" y="129"/>
                  </a:lnTo>
                  <a:lnTo>
                    <a:pt x="889" y="131"/>
                  </a:lnTo>
                  <a:lnTo>
                    <a:pt x="889" y="133"/>
                  </a:lnTo>
                  <a:lnTo>
                    <a:pt x="889" y="135"/>
                  </a:lnTo>
                  <a:lnTo>
                    <a:pt x="889" y="137"/>
                  </a:lnTo>
                  <a:lnTo>
                    <a:pt x="887" y="139"/>
                  </a:lnTo>
                  <a:lnTo>
                    <a:pt x="885" y="137"/>
                  </a:lnTo>
                  <a:lnTo>
                    <a:pt x="885" y="135"/>
                  </a:lnTo>
                  <a:lnTo>
                    <a:pt x="883" y="129"/>
                  </a:lnTo>
                  <a:lnTo>
                    <a:pt x="883" y="127"/>
                  </a:lnTo>
                  <a:lnTo>
                    <a:pt x="883" y="125"/>
                  </a:lnTo>
                  <a:lnTo>
                    <a:pt x="881" y="125"/>
                  </a:lnTo>
                  <a:lnTo>
                    <a:pt x="881" y="123"/>
                  </a:lnTo>
                  <a:lnTo>
                    <a:pt x="881" y="121"/>
                  </a:lnTo>
                  <a:lnTo>
                    <a:pt x="879" y="119"/>
                  </a:lnTo>
                  <a:lnTo>
                    <a:pt x="879" y="119"/>
                  </a:lnTo>
                  <a:lnTo>
                    <a:pt x="881" y="119"/>
                  </a:lnTo>
                  <a:lnTo>
                    <a:pt x="881" y="119"/>
                  </a:lnTo>
                  <a:lnTo>
                    <a:pt x="883" y="119"/>
                  </a:lnTo>
                  <a:lnTo>
                    <a:pt x="885" y="119"/>
                  </a:lnTo>
                  <a:lnTo>
                    <a:pt x="885" y="119"/>
                  </a:lnTo>
                  <a:lnTo>
                    <a:pt x="885" y="117"/>
                  </a:lnTo>
                  <a:lnTo>
                    <a:pt x="887" y="117"/>
                  </a:lnTo>
                  <a:lnTo>
                    <a:pt x="887" y="115"/>
                  </a:lnTo>
                  <a:lnTo>
                    <a:pt x="887" y="113"/>
                  </a:lnTo>
                  <a:lnTo>
                    <a:pt x="885" y="113"/>
                  </a:lnTo>
                  <a:lnTo>
                    <a:pt x="885" y="110"/>
                  </a:lnTo>
                  <a:lnTo>
                    <a:pt x="883" y="110"/>
                  </a:lnTo>
                  <a:lnTo>
                    <a:pt x="881" y="113"/>
                  </a:lnTo>
                  <a:lnTo>
                    <a:pt x="879" y="113"/>
                  </a:lnTo>
                  <a:lnTo>
                    <a:pt x="877" y="113"/>
                  </a:lnTo>
                  <a:lnTo>
                    <a:pt x="875" y="110"/>
                  </a:lnTo>
                  <a:lnTo>
                    <a:pt x="875" y="113"/>
                  </a:lnTo>
                  <a:lnTo>
                    <a:pt x="875" y="110"/>
                  </a:lnTo>
                  <a:lnTo>
                    <a:pt x="873" y="110"/>
                  </a:lnTo>
                  <a:lnTo>
                    <a:pt x="873" y="110"/>
                  </a:lnTo>
                  <a:lnTo>
                    <a:pt x="873" y="113"/>
                  </a:lnTo>
                  <a:lnTo>
                    <a:pt x="871" y="113"/>
                  </a:lnTo>
                  <a:lnTo>
                    <a:pt x="869" y="113"/>
                  </a:lnTo>
                  <a:lnTo>
                    <a:pt x="869" y="115"/>
                  </a:lnTo>
                  <a:lnTo>
                    <a:pt x="867" y="115"/>
                  </a:lnTo>
                  <a:lnTo>
                    <a:pt x="865" y="117"/>
                  </a:lnTo>
                  <a:lnTo>
                    <a:pt x="863" y="117"/>
                  </a:lnTo>
                  <a:lnTo>
                    <a:pt x="863" y="119"/>
                  </a:lnTo>
                  <a:lnTo>
                    <a:pt x="861" y="119"/>
                  </a:lnTo>
                  <a:lnTo>
                    <a:pt x="859" y="119"/>
                  </a:lnTo>
                  <a:lnTo>
                    <a:pt x="857" y="119"/>
                  </a:lnTo>
                  <a:lnTo>
                    <a:pt x="857" y="121"/>
                  </a:lnTo>
                  <a:lnTo>
                    <a:pt x="855" y="123"/>
                  </a:lnTo>
                  <a:lnTo>
                    <a:pt x="855" y="125"/>
                  </a:lnTo>
                  <a:lnTo>
                    <a:pt x="855" y="127"/>
                  </a:lnTo>
                  <a:lnTo>
                    <a:pt x="855" y="129"/>
                  </a:lnTo>
                  <a:lnTo>
                    <a:pt x="855" y="131"/>
                  </a:lnTo>
                  <a:lnTo>
                    <a:pt x="857" y="131"/>
                  </a:lnTo>
                  <a:lnTo>
                    <a:pt x="857" y="133"/>
                  </a:lnTo>
                  <a:lnTo>
                    <a:pt x="859" y="133"/>
                  </a:lnTo>
                  <a:lnTo>
                    <a:pt x="859" y="135"/>
                  </a:lnTo>
                  <a:lnTo>
                    <a:pt x="859" y="137"/>
                  </a:lnTo>
                  <a:lnTo>
                    <a:pt x="861" y="137"/>
                  </a:lnTo>
                  <a:lnTo>
                    <a:pt x="859" y="139"/>
                  </a:lnTo>
                  <a:lnTo>
                    <a:pt x="859" y="141"/>
                  </a:lnTo>
                  <a:lnTo>
                    <a:pt x="859" y="143"/>
                  </a:lnTo>
                  <a:lnTo>
                    <a:pt x="857" y="145"/>
                  </a:lnTo>
                  <a:lnTo>
                    <a:pt x="855" y="147"/>
                  </a:lnTo>
                  <a:lnTo>
                    <a:pt x="855" y="149"/>
                  </a:lnTo>
                  <a:lnTo>
                    <a:pt x="853" y="153"/>
                  </a:lnTo>
                  <a:lnTo>
                    <a:pt x="851" y="155"/>
                  </a:lnTo>
                  <a:lnTo>
                    <a:pt x="851" y="157"/>
                  </a:lnTo>
                  <a:lnTo>
                    <a:pt x="849" y="159"/>
                  </a:lnTo>
                  <a:lnTo>
                    <a:pt x="849" y="161"/>
                  </a:lnTo>
                  <a:lnTo>
                    <a:pt x="849" y="163"/>
                  </a:lnTo>
                  <a:lnTo>
                    <a:pt x="851" y="165"/>
                  </a:lnTo>
                  <a:lnTo>
                    <a:pt x="853" y="165"/>
                  </a:lnTo>
                  <a:lnTo>
                    <a:pt x="853" y="167"/>
                  </a:lnTo>
                  <a:lnTo>
                    <a:pt x="855" y="167"/>
                  </a:lnTo>
                  <a:lnTo>
                    <a:pt x="857" y="167"/>
                  </a:lnTo>
                  <a:lnTo>
                    <a:pt x="859" y="167"/>
                  </a:lnTo>
                  <a:lnTo>
                    <a:pt x="861" y="167"/>
                  </a:lnTo>
                  <a:lnTo>
                    <a:pt x="861" y="167"/>
                  </a:lnTo>
                  <a:lnTo>
                    <a:pt x="861" y="167"/>
                  </a:lnTo>
                  <a:lnTo>
                    <a:pt x="863" y="167"/>
                  </a:lnTo>
                  <a:lnTo>
                    <a:pt x="861" y="167"/>
                  </a:lnTo>
                  <a:lnTo>
                    <a:pt x="863" y="169"/>
                  </a:lnTo>
                  <a:lnTo>
                    <a:pt x="863" y="171"/>
                  </a:lnTo>
                  <a:lnTo>
                    <a:pt x="865" y="171"/>
                  </a:lnTo>
                  <a:lnTo>
                    <a:pt x="865" y="173"/>
                  </a:lnTo>
                  <a:lnTo>
                    <a:pt x="867" y="173"/>
                  </a:lnTo>
                  <a:lnTo>
                    <a:pt x="869" y="173"/>
                  </a:lnTo>
                  <a:lnTo>
                    <a:pt x="869" y="175"/>
                  </a:lnTo>
                  <a:lnTo>
                    <a:pt x="871" y="175"/>
                  </a:lnTo>
                  <a:lnTo>
                    <a:pt x="871" y="177"/>
                  </a:lnTo>
                  <a:lnTo>
                    <a:pt x="869" y="179"/>
                  </a:lnTo>
                  <a:lnTo>
                    <a:pt x="869" y="181"/>
                  </a:lnTo>
                  <a:lnTo>
                    <a:pt x="871" y="181"/>
                  </a:lnTo>
                  <a:lnTo>
                    <a:pt x="869" y="181"/>
                  </a:lnTo>
                  <a:lnTo>
                    <a:pt x="869" y="183"/>
                  </a:lnTo>
                  <a:lnTo>
                    <a:pt x="869" y="185"/>
                  </a:lnTo>
                  <a:lnTo>
                    <a:pt x="867" y="185"/>
                  </a:lnTo>
                  <a:lnTo>
                    <a:pt x="867" y="187"/>
                  </a:lnTo>
                  <a:lnTo>
                    <a:pt x="867" y="189"/>
                  </a:lnTo>
                  <a:lnTo>
                    <a:pt x="867" y="191"/>
                  </a:lnTo>
                  <a:lnTo>
                    <a:pt x="867" y="193"/>
                  </a:lnTo>
                  <a:lnTo>
                    <a:pt x="867" y="195"/>
                  </a:lnTo>
                  <a:lnTo>
                    <a:pt x="865" y="195"/>
                  </a:lnTo>
                  <a:lnTo>
                    <a:pt x="861" y="197"/>
                  </a:lnTo>
                  <a:lnTo>
                    <a:pt x="859" y="197"/>
                  </a:lnTo>
                  <a:lnTo>
                    <a:pt x="857" y="199"/>
                  </a:lnTo>
                  <a:lnTo>
                    <a:pt x="857" y="201"/>
                  </a:lnTo>
                  <a:lnTo>
                    <a:pt x="855" y="201"/>
                  </a:lnTo>
                  <a:lnTo>
                    <a:pt x="853" y="201"/>
                  </a:lnTo>
                  <a:lnTo>
                    <a:pt x="851" y="203"/>
                  </a:lnTo>
                  <a:lnTo>
                    <a:pt x="851" y="205"/>
                  </a:lnTo>
                  <a:lnTo>
                    <a:pt x="849" y="207"/>
                  </a:lnTo>
                  <a:lnTo>
                    <a:pt x="847" y="205"/>
                  </a:lnTo>
                  <a:lnTo>
                    <a:pt x="847" y="207"/>
                  </a:lnTo>
                  <a:lnTo>
                    <a:pt x="847" y="205"/>
                  </a:lnTo>
                  <a:lnTo>
                    <a:pt x="845" y="205"/>
                  </a:lnTo>
                  <a:lnTo>
                    <a:pt x="843" y="205"/>
                  </a:lnTo>
                  <a:lnTo>
                    <a:pt x="841" y="205"/>
                  </a:lnTo>
                  <a:lnTo>
                    <a:pt x="839" y="207"/>
                  </a:lnTo>
                  <a:lnTo>
                    <a:pt x="839" y="209"/>
                  </a:lnTo>
                  <a:lnTo>
                    <a:pt x="837" y="209"/>
                  </a:lnTo>
                  <a:lnTo>
                    <a:pt x="837" y="207"/>
                  </a:lnTo>
                  <a:lnTo>
                    <a:pt x="835" y="207"/>
                  </a:lnTo>
                  <a:lnTo>
                    <a:pt x="833" y="205"/>
                  </a:lnTo>
                  <a:lnTo>
                    <a:pt x="831" y="205"/>
                  </a:lnTo>
                  <a:lnTo>
                    <a:pt x="829" y="203"/>
                  </a:lnTo>
                  <a:lnTo>
                    <a:pt x="827" y="201"/>
                  </a:lnTo>
                  <a:lnTo>
                    <a:pt x="827" y="197"/>
                  </a:lnTo>
                  <a:lnTo>
                    <a:pt x="827" y="195"/>
                  </a:lnTo>
                  <a:lnTo>
                    <a:pt x="827" y="193"/>
                  </a:lnTo>
                  <a:lnTo>
                    <a:pt x="827" y="191"/>
                  </a:lnTo>
                  <a:lnTo>
                    <a:pt x="827" y="189"/>
                  </a:lnTo>
                  <a:lnTo>
                    <a:pt x="827" y="187"/>
                  </a:lnTo>
                  <a:lnTo>
                    <a:pt x="825" y="187"/>
                  </a:lnTo>
                  <a:lnTo>
                    <a:pt x="825" y="185"/>
                  </a:lnTo>
                  <a:lnTo>
                    <a:pt x="825" y="183"/>
                  </a:lnTo>
                  <a:lnTo>
                    <a:pt x="825" y="181"/>
                  </a:lnTo>
                  <a:lnTo>
                    <a:pt x="825" y="179"/>
                  </a:lnTo>
                  <a:lnTo>
                    <a:pt x="825" y="177"/>
                  </a:lnTo>
                  <a:lnTo>
                    <a:pt x="827" y="177"/>
                  </a:lnTo>
                  <a:lnTo>
                    <a:pt x="825" y="177"/>
                  </a:lnTo>
                  <a:lnTo>
                    <a:pt x="825" y="175"/>
                  </a:lnTo>
                  <a:lnTo>
                    <a:pt x="825" y="173"/>
                  </a:lnTo>
                  <a:lnTo>
                    <a:pt x="825" y="173"/>
                  </a:lnTo>
                  <a:lnTo>
                    <a:pt x="825" y="171"/>
                  </a:lnTo>
                  <a:lnTo>
                    <a:pt x="823" y="171"/>
                  </a:lnTo>
                  <a:lnTo>
                    <a:pt x="823" y="169"/>
                  </a:lnTo>
                  <a:lnTo>
                    <a:pt x="821" y="169"/>
                  </a:lnTo>
                  <a:lnTo>
                    <a:pt x="821" y="171"/>
                  </a:lnTo>
                  <a:lnTo>
                    <a:pt x="817" y="175"/>
                  </a:lnTo>
                  <a:lnTo>
                    <a:pt x="817" y="177"/>
                  </a:lnTo>
                  <a:lnTo>
                    <a:pt x="815" y="177"/>
                  </a:lnTo>
                  <a:lnTo>
                    <a:pt x="815" y="179"/>
                  </a:lnTo>
                  <a:lnTo>
                    <a:pt x="813" y="177"/>
                  </a:lnTo>
                  <a:lnTo>
                    <a:pt x="813" y="175"/>
                  </a:lnTo>
                  <a:lnTo>
                    <a:pt x="811" y="175"/>
                  </a:lnTo>
                  <a:lnTo>
                    <a:pt x="811" y="173"/>
                  </a:lnTo>
                  <a:lnTo>
                    <a:pt x="811" y="171"/>
                  </a:lnTo>
                  <a:lnTo>
                    <a:pt x="813" y="171"/>
                  </a:lnTo>
                  <a:lnTo>
                    <a:pt x="813" y="169"/>
                  </a:lnTo>
                  <a:lnTo>
                    <a:pt x="813" y="167"/>
                  </a:lnTo>
                  <a:lnTo>
                    <a:pt x="815" y="167"/>
                  </a:lnTo>
                  <a:lnTo>
                    <a:pt x="817" y="167"/>
                  </a:lnTo>
                  <a:lnTo>
                    <a:pt x="819" y="165"/>
                  </a:lnTo>
                  <a:lnTo>
                    <a:pt x="817" y="165"/>
                  </a:lnTo>
                  <a:lnTo>
                    <a:pt x="813" y="167"/>
                  </a:lnTo>
                  <a:lnTo>
                    <a:pt x="813" y="165"/>
                  </a:lnTo>
                  <a:lnTo>
                    <a:pt x="811" y="167"/>
                  </a:lnTo>
                  <a:lnTo>
                    <a:pt x="809" y="167"/>
                  </a:lnTo>
                  <a:lnTo>
                    <a:pt x="807" y="167"/>
                  </a:lnTo>
                  <a:lnTo>
                    <a:pt x="805" y="167"/>
                  </a:lnTo>
                  <a:lnTo>
                    <a:pt x="805" y="167"/>
                  </a:lnTo>
                  <a:lnTo>
                    <a:pt x="803" y="167"/>
                  </a:lnTo>
                  <a:lnTo>
                    <a:pt x="801" y="167"/>
                  </a:lnTo>
                  <a:lnTo>
                    <a:pt x="801" y="167"/>
                  </a:lnTo>
                  <a:lnTo>
                    <a:pt x="799" y="167"/>
                  </a:lnTo>
                  <a:lnTo>
                    <a:pt x="797" y="167"/>
                  </a:lnTo>
                  <a:lnTo>
                    <a:pt x="795" y="165"/>
                  </a:lnTo>
                  <a:lnTo>
                    <a:pt x="793" y="165"/>
                  </a:lnTo>
                  <a:lnTo>
                    <a:pt x="793" y="167"/>
                  </a:lnTo>
                  <a:lnTo>
                    <a:pt x="791" y="167"/>
                  </a:lnTo>
                  <a:lnTo>
                    <a:pt x="791" y="167"/>
                  </a:lnTo>
                  <a:lnTo>
                    <a:pt x="793" y="167"/>
                  </a:lnTo>
                  <a:lnTo>
                    <a:pt x="791" y="167"/>
                  </a:lnTo>
                  <a:lnTo>
                    <a:pt x="791" y="169"/>
                  </a:lnTo>
                  <a:lnTo>
                    <a:pt x="791" y="167"/>
                  </a:lnTo>
                  <a:lnTo>
                    <a:pt x="789" y="167"/>
                  </a:lnTo>
                  <a:lnTo>
                    <a:pt x="791" y="169"/>
                  </a:lnTo>
                  <a:lnTo>
                    <a:pt x="791" y="171"/>
                  </a:lnTo>
                  <a:lnTo>
                    <a:pt x="789" y="171"/>
                  </a:lnTo>
                  <a:lnTo>
                    <a:pt x="787" y="171"/>
                  </a:lnTo>
                  <a:lnTo>
                    <a:pt x="785" y="171"/>
                  </a:lnTo>
                  <a:lnTo>
                    <a:pt x="783" y="171"/>
                  </a:lnTo>
                  <a:lnTo>
                    <a:pt x="783" y="173"/>
                  </a:lnTo>
                  <a:lnTo>
                    <a:pt x="781" y="173"/>
                  </a:lnTo>
                  <a:lnTo>
                    <a:pt x="781" y="175"/>
                  </a:lnTo>
                  <a:lnTo>
                    <a:pt x="781" y="177"/>
                  </a:lnTo>
                  <a:lnTo>
                    <a:pt x="781" y="179"/>
                  </a:lnTo>
                  <a:lnTo>
                    <a:pt x="783" y="179"/>
                  </a:lnTo>
                  <a:lnTo>
                    <a:pt x="783" y="181"/>
                  </a:lnTo>
                  <a:lnTo>
                    <a:pt x="783" y="183"/>
                  </a:lnTo>
                  <a:lnTo>
                    <a:pt x="785" y="183"/>
                  </a:lnTo>
                  <a:lnTo>
                    <a:pt x="787" y="185"/>
                  </a:lnTo>
                  <a:lnTo>
                    <a:pt x="787" y="187"/>
                  </a:lnTo>
                  <a:lnTo>
                    <a:pt x="789" y="187"/>
                  </a:lnTo>
                  <a:lnTo>
                    <a:pt x="789" y="189"/>
                  </a:lnTo>
                  <a:lnTo>
                    <a:pt x="789" y="191"/>
                  </a:lnTo>
                  <a:lnTo>
                    <a:pt x="789" y="193"/>
                  </a:lnTo>
                  <a:lnTo>
                    <a:pt x="791" y="193"/>
                  </a:lnTo>
                  <a:lnTo>
                    <a:pt x="791" y="195"/>
                  </a:lnTo>
                  <a:lnTo>
                    <a:pt x="791" y="197"/>
                  </a:lnTo>
                  <a:lnTo>
                    <a:pt x="793" y="199"/>
                  </a:lnTo>
                  <a:lnTo>
                    <a:pt x="795" y="201"/>
                  </a:lnTo>
                  <a:lnTo>
                    <a:pt x="797" y="203"/>
                  </a:lnTo>
                  <a:lnTo>
                    <a:pt x="799" y="203"/>
                  </a:lnTo>
                  <a:lnTo>
                    <a:pt x="801" y="203"/>
                  </a:lnTo>
                  <a:lnTo>
                    <a:pt x="801" y="205"/>
                  </a:lnTo>
                  <a:lnTo>
                    <a:pt x="801" y="207"/>
                  </a:lnTo>
                  <a:lnTo>
                    <a:pt x="801" y="209"/>
                  </a:lnTo>
                  <a:lnTo>
                    <a:pt x="801" y="211"/>
                  </a:lnTo>
                  <a:lnTo>
                    <a:pt x="801" y="213"/>
                  </a:lnTo>
                  <a:lnTo>
                    <a:pt x="801" y="215"/>
                  </a:lnTo>
                  <a:lnTo>
                    <a:pt x="801" y="215"/>
                  </a:lnTo>
                  <a:lnTo>
                    <a:pt x="803" y="219"/>
                  </a:lnTo>
                  <a:lnTo>
                    <a:pt x="803" y="221"/>
                  </a:lnTo>
                  <a:lnTo>
                    <a:pt x="803" y="223"/>
                  </a:lnTo>
                  <a:lnTo>
                    <a:pt x="803" y="227"/>
                  </a:lnTo>
                  <a:lnTo>
                    <a:pt x="803" y="229"/>
                  </a:lnTo>
                  <a:lnTo>
                    <a:pt x="805" y="231"/>
                  </a:lnTo>
                  <a:lnTo>
                    <a:pt x="805" y="233"/>
                  </a:lnTo>
                  <a:lnTo>
                    <a:pt x="807" y="235"/>
                  </a:lnTo>
                  <a:lnTo>
                    <a:pt x="809" y="237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39"/>
                  </a:lnTo>
                  <a:lnTo>
                    <a:pt x="817" y="239"/>
                  </a:lnTo>
                  <a:lnTo>
                    <a:pt x="819" y="239"/>
                  </a:lnTo>
                  <a:lnTo>
                    <a:pt x="821" y="237"/>
                  </a:lnTo>
                  <a:lnTo>
                    <a:pt x="821" y="239"/>
                  </a:lnTo>
                  <a:lnTo>
                    <a:pt x="823" y="239"/>
                  </a:lnTo>
                  <a:lnTo>
                    <a:pt x="825" y="239"/>
                  </a:lnTo>
                  <a:lnTo>
                    <a:pt x="825" y="241"/>
                  </a:lnTo>
                  <a:lnTo>
                    <a:pt x="827" y="241"/>
                  </a:lnTo>
                  <a:lnTo>
                    <a:pt x="829" y="241"/>
                  </a:lnTo>
                  <a:lnTo>
                    <a:pt x="831" y="239"/>
                  </a:lnTo>
                  <a:lnTo>
                    <a:pt x="833" y="239"/>
                  </a:lnTo>
                  <a:lnTo>
                    <a:pt x="833" y="241"/>
                  </a:lnTo>
                  <a:lnTo>
                    <a:pt x="831" y="241"/>
                  </a:lnTo>
                  <a:lnTo>
                    <a:pt x="831" y="243"/>
                  </a:lnTo>
                  <a:lnTo>
                    <a:pt x="833" y="245"/>
                  </a:lnTo>
                  <a:lnTo>
                    <a:pt x="833" y="247"/>
                  </a:lnTo>
                  <a:lnTo>
                    <a:pt x="833" y="249"/>
                  </a:lnTo>
                  <a:lnTo>
                    <a:pt x="835" y="251"/>
                  </a:lnTo>
                  <a:lnTo>
                    <a:pt x="835" y="253"/>
                  </a:lnTo>
                  <a:lnTo>
                    <a:pt x="837" y="255"/>
                  </a:lnTo>
                  <a:lnTo>
                    <a:pt x="839" y="255"/>
                  </a:lnTo>
                  <a:lnTo>
                    <a:pt x="841" y="257"/>
                  </a:lnTo>
                  <a:lnTo>
                    <a:pt x="841" y="259"/>
                  </a:lnTo>
                  <a:lnTo>
                    <a:pt x="841" y="261"/>
                  </a:lnTo>
                  <a:lnTo>
                    <a:pt x="843" y="261"/>
                  </a:lnTo>
                  <a:lnTo>
                    <a:pt x="843" y="263"/>
                  </a:lnTo>
                  <a:lnTo>
                    <a:pt x="845" y="263"/>
                  </a:lnTo>
                  <a:lnTo>
                    <a:pt x="845" y="265"/>
                  </a:lnTo>
                  <a:lnTo>
                    <a:pt x="847" y="265"/>
                  </a:lnTo>
                  <a:lnTo>
                    <a:pt x="849" y="265"/>
                  </a:lnTo>
                  <a:lnTo>
                    <a:pt x="851" y="265"/>
                  </a:lnTo>
                  <a:lnTo>
                    <a:pt x="853" y="265"/>
                  </a:lnTo>
                  <a:lnTo>
                    <a:pt x="853" y="267"/>
                  </a:lnTo>
                  <a:lnTo>
                    <a:pt x="853" y="269"/>
                  </a:lnTo>
                  <a:lnTo>
                    <a:pt x="853" y="271"/>
                  </a:lnTo>
                  <a:lnTo>
                    <a:pt x="857" y="271"/>
                  </a:lnTo>
                  <a:lnTo>
                    <a:pt x="859" y="273"/>
                  </a:lnTo>
                  <a:lnTo>
                    <a:pt x="861" y="273"/>
                  </a:lnTo>
                  <a:lnTo>
                    <a:pt x="863" y="273"/>
                  </a:lnTo>
                  <a:lnTo>
                    <a:pt x="865" y="273"/>
                  </a:lnTo>
                  <a:lnTo>
                    <a:pt x="867" y="273"/>
                  </a:lnTo>
                  <a:lnTo>
                    <a:pt x="869" y="273"/>
                  </a:lnTo>
                  <a:lnTo>
                    <a:pt x="871" y="273"/>
                  </a:lnTo>
                  <a:lnTo>
                    <a:pt x="873" y="271"/>
                  </a:lnTo>
                  <a:lnTo>
                    <a:pt x="873" y="271"/>
                  </a:lnTo>
                  <a:lnTo>
                    <a:pt x="873" y="269"/>
                  </a:lnTo>
                  <a:lnTo>
                    <a:pt x="875" y="269"/>
                  </a:lnTo>
                  <a:lnTo>
                    <a:pt x="877" y="269"/>
                  </a:lnTo>
                  <a:lnTo>
                    <a:pt x="877" y="267"/>
                  </a:lnTo>
                  <a:lnTo>
                    <a:pt x="879" y="267"/>
                  </a:lnTo>
                  <a:lnTo>
                    <a:pt x="879" y="269"/>
                  </a:lnTo>
                  <a:lnTo>
                    <a:pt x="881" y="269"/>
                  </a:lnTo>
                  <a:lnTo>
                    <a:pt x="881" y="271"/>
                  </a:lnTo>
                  <a:lnTo>
                    <a:pt x="883" y="271"/>
                  </a:lnTo>
                  <a:lnTo>
                    <a:pt x="883" y="273"/>
                  </a:lnTo>
                  <a:lnTo>
                    <a:pt x="881" y="273"/>
                  </a:lnTo>
                  <a:lnTo>
                    <a:pt x="881" y="275"/>
                  </a:lnTo>
                  <a:lnTo>
                    <a:pt x="883" y="275"/>
                  </a:lnTo>
                  <a:lnTo>
                    <a:pt x="883" y="277"/>
                  </a:lnTo>
                  <a:lnTo>
                    <a:pt x="885" y="279"/>
                  </a:lnTo>
                  <a:lnTo>
                    <a:pt x="885" y="281"/>
                  </a:lnTo>
                  <a:lnTo>
                    <a:pt x="883" y="283"/>
                  </a:lnTo>
                  <a:lnTo>
                    <a:pt x="883" y="285"/>
                  </a:lnTo>
                  <a:lnTo>
                    <a:pt x="881" y="287"/>
                  </a:lnTo>
                  <a:lnTo>
                    <a:pt x="881" y="289"/>
                  </a:lnTo>
                  <a:lnTo>
                    <a:pt x="883" y="289"/>
                  </a:lnTo>
                  <a:lnTo>
                    <a:pt x="883" y="291"/>
                  </a:lnTo>
                  <a:lnTo>
                    <a:pt x="885" y="291"/>
                  </a:lnTo>
                  <a:lnTo>
                    <a:pt x="885" y="293"/>
                  </a:lnTo>
                  <a:lnTo>
                    <a:pt x="885" y="295"/>
                  </a:lnTo>
                  <a:lnTo>
                    <a:pt x="883" y="297"/>
                  </a:lnTo>
                  <a:lnTo>
                    <a:pt x="883" y="299"/>
                  </a:lnTo>
                  <a:lnTo>
                    <a:pt x="881" y="299"/>
                  </a:lnTo>
                  <a:lnTo>
                    <a:pt x="879" y="301"/>
                  </a:lnTo>
                  <a:lnTo>
                    <a:pt x="879" y="303"/>
                  </a:lnTo>
                  <a:lnTo>
                    <a:pt x="879" y="305"/>
                  </a:lnTo>
                  <a:lnTo>
                    <a:pt x="879" y="307"/>
                  </a:lnTo>
                  <a:lnTo>
                    <a:pt x="879" y="309"/>
                  </a:lnTo>
                  <a:lnTo>
                    <a:pt x="879" y="309"/>
                  </a:lnTo>
                  <a:lnTo>
                    <a:pt x="879" y="311"/>
                  </a:lnTo>
                  <a:lnTo>
                    <a:pt x="881" y="311"/>
                  </a:lnTo>
                  <a:lnTo>
                    <a:pt x="881" y="313"/>
                  </a:lnTo>
                  <a:lnTo>
                    <a:pt x="883" y="313"/>
                  </a:lnTo>
                  <a:lnTo>
                    <a:pt x="885" y="313"/>
                  </a:lnTo>
                  <a:lnTo>
                    <a:pt x="887" y="313"/>
                  </a:lnTo>
                  <a:lnTo>
                    <a:pt x="889" y="313"/>
                  </a:lnTo>
                  <a:lnTo>
                    <a:pt x="891" y="313"/>
                  </a:lnTo>
                  <a:lnTo>
                    <a:pt x="891" y="315"/>
                  </a:lnTo>
                  <a:lnTo>
                    <a:pt x="893" y="315"/>
                  </a:lnTo>
                  <a:lnTo>
                    <a:pt x="895" y="317"/>
                  </a:lnTo>
                  <a:lnTo>
                    <a:pt x="897" y="319"/>
                  </a:lnTo>
                  <a:lnTo>
                    <a:pt x="899" y="319"/>
                  </a:lnTo>
                  <a:lnTo>
                    <a:pt x="899" y="321"/>
                  </a:lnTo>
                  <a:lnTo>
                    <a:pt x="899" y="323"/>
                  </a:lnTo>
                  <a:lnTo>
                    <a:pt x="899" y="325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89" y="333"/>
                  </a:lnTo>
                  <a:lnTo>
                    <a:pt x="889" y="335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3" y="339"/>
                  </a:lnTo>
                  <a:lnTo>
                    <a:pt x="883" y="341"/>
                  </a:lnTo>
                  <a:lnTo>
                    <a:pt x="881" y="343"/>
                  </a:lnTo>
                  <a:lnTo>
                    <a:pt x="879" y="345"/>
                  </a:lnTo>
                  <a:lnTo>
                    <a:pt x="881" y="345"/>
                  </a:lnTo>
                  <a:lnTo>
                    <a:pt x="879" y="347"/>
                  </a:lnTo>
                  <a:lnTo>
                    <a:pt x="877" y="347"/>
                  </a:lnTo>
                  <a:lnTo>
                    <a:pt x="877" y="345"/>
                  </a:lnTo>
                  <a:lnTo>
                    <a:pt x="877" y="343"/>
                  </a:lnTo>
                  <a:lnTo>
                    <a:pt x="875" y="343"/>
                  </a:lnTo>
                  <a:lnTo>
                    <a:pt x="873" y="343"/>
                  </a:lnTo>
                  <a:lnTo>
                    <a:pt x="873" y="345"/>
                  </a:lnTo>
                  <a:lnTo>
                    <a:pt x="873" y="345"/>
                  </a:lnTo>
                  <a:lnTo>
                    <a:pt x="873" y="347"/>
                  </a:lnTo>
                  <a:lnTo>
                    <a:pt x="871" y="347"/>
                  </a:lnTo>
                  <a:lnTo>
                    <a:pt x="871" y="349"/>
                  </a:lnTo>
                  <a:lnTo>
                    <a:pt x="869" y="349"/>
                  </a:lnTo>
                  <a:lnTo>
                    <a:pt x="869" y="351"/>
                  </a:lnTo>
                  <a:lnTo>
                    <a:pt x="869" y="353"/>
                  </a:lnTo>
                  <a:lnTo>
                    <a:pt x="869" y="355"/>
                  </a:lnTo>
                  <a:lnTo>
                    <a:pt x="869" y="357"/>
                  </a:lnTo>
                  <a:lnTo>
                    <a:pt x="869" y="357"/>
                  </a:lnTo>
                  <a:lnTo>
                    <a:pt x="871" y="359"/>
                  </a:lnTo>
                  <a:lnTo>
                    <a:pt x="873" y="359"/>
                  </a:lnTo>
                  <a:lnTo>
                    <a:pt x="873" y="361"/>
                  </a:lnTo>
                  <a:lnTo>
                    <a:pt x="875" y="363"/>
                  </a:lnTo>
                  <a:lnTo>
                    <a:pt x="875" y="365"/>
                  </a:lnTo>
                  <a:lnTo>
                    <a:pt x="877" y="365"/>
                  </a:lnTo>
                  <a:lnTo>
                    <a:pt x="877" y="367"/>
                  </a:lnTo>
                  <a:lnTo>
                    <a:pt x="877" y="369"/>
                  </a:lnTo>
                  <a:lnTo>
                    <a:pt x="877" y="371"/>
                  </a:lnTo>
                  <a:lnTo>
                    <a:pt x="877" y="373"/>
                  </a:lnTo>
                  <a:lnTo>
                    <a:pt x="879" y="373"/>
                  </a:lnTo>
                  <a:lnTo>
                    <a:pt x="879" y="375"/>
                  </a:lnTo>
                  <a:lnTo>
                    <a:pt x="881" y="375"/>
                  </a:lnTo>
                  <a:lnTo>
                    <a:pt x="881" y="377"/>
                  </a:lnTo>
                  <a:lnTo>
                    <a:pt x="883" y="379"/>
                  </a:lnTo>
                  <a:lnTo>
                    <a:pt x="883" y="377"/>
                  </a:lnTo>
                  <a:lnTo>
                    <a:pt x="885" y="379"/>
                  </a:lnTo>
                  <a:lnTo>
                    <a:pt x="887" y="379"/>
                  </a:lnTo>
                  <a:lnTo>
                    <a:pt x="887" y="381"/>
                  </a:lnTo>
                  <a:lnTo>
                    <a:pt x="887" y="383"/>
                  </a:lnTo>
                  <a:lnTo>
                    <a:pt x="885" y="383"/>
                  </a:lnTo>
                  <a:lnTo>
                    <a:pt x="883" y="383"/>
                  </a:lnTo>
                  <a:lnTo>
                    <a:pt x="881" y="383"/>
                  </a:lnTo>
                  <a:lnTo>
                    <a:pt x="879" y="383"/>
                  </a:lnTo>
                  <a:lnTo>
                    <a:pt x="877" y="383"/>
                  </a:lnTo>
                  <a:lnTo>
                    <a:pt x="877" y="381"/>
                  </a:lnTo>
                  <a:lnTo>
                    <a:pt x="875" y="381"/>
                  </a:lnTo>
                  <a:lnTo>
                    <a:pt x="873" y="381"/>
                  </a:lnTo>
                  <a:lnTo>
                    <a:pt x="873" y="381"/>
                  </a:lnTo>
                  <a:lnTo>
                    <a:pt x="871" y="383"/>
                  </a:lnTo>
                  <a:lnTo>
                    <a:pt x="871" y="385"/>
                  </a:lnTo>
                  <a:lnTo>
                    <a:pt x="869" y="385"/>
                  </a:lnTo>
                  <a:lnTo>
                    <a:pt x="869" y="387"/>
                  </a:lnTo>
                  <a:lnTo>
                    <a:pt x="867" y="389"/>
                  </a:lnTo>
                  <a:lnTo>
                    <a:pt x="867" y="391"/>
                  </a:lnTo>
                  <a:lnTo>
                    <a:pt x="867" y="393"/>
                  </a:lnTo>
                  <a:lnTo>
                    <a:pt x="867" y="395"/>
                  </a:lnTo>
                  <a:lnTo>
                    <a:pt x="867" y="397"/>
                  </a:lnTo>
                  <a:lnTo>
                    <a:pt x="869" y="399"/>
                  </a:lnTo>
                  <a:lnTo>
                    <a:pt x="869" y="401"/>
                  </a:lnTo>
                  <a:lnTo>
                    <a:pt x="871" y="403"/>
                  </a:lnTo>
                  <a:lnTo>
                    <a:pt x="871" y="405"/>
                  </a:lnTo>
                  <a:lnTo>
                    <a:pt x="871" y="405"/>
                  </a:lnTo>
                  <a:lnTo>
                    <a:pt x="871" y="407"/>
                  </a:lnTo>
                  <a:lnTo>
                    <a:pt x="873" y="407"/>
                  </a:lnTo>
                  <a:lnTo>
                    <a:pt x="873" y="411"/>
                  </a:lnTo>
                  <a:lnTo>
                    <a:pt x="873" y="413"/>
                  </a:lnTo>
                  <a:lnTo>
                    <a:pt x="873" y="415"/>
                  </a:lnTo>
                  <a:lnTo>
                    <a:pt x="873" y="417"/>
                  </a:lnTo>
                  <a:lnTo>
                    <a:pt x="873" y="419"/>
                  </a:lnTo>
                  <a:lnTo>
                    <a:pt x="873" y="421"/>
                  </a:lnTo>
                  <a:lnTo>
                    <a:pt x="873" y="421"/>
                  </a:lnTo>
                  <a:lnTo>
                    <a:pt x="873" y="423"/>
                  </a:lnTo>
                  <a:lnTo>
                    <a:pt x="873" y="425"/>
                  </a:lnTo>
                  <a:lnTo>
                    <a:pt x="873" y="427"/>
                  </a:lnTo>
                  <a:lnTo>
                    <a:pt x="875" y="427"/>
                  </a:lnTo>
                  <a:lnTo>
                    <a:pt x="875" y="429"/>
                  </a:lnTo>
                  <a:lnTo>
                    <a:pt x="875" y="431"/>
                  </a:lnTo>
                  <a:lnTo>
                    <a:pt x="877" y="433"/>
                  </a:lnTo>
                  <a:lnTo>
                    <a:pt x="877" y="435"/>
                  </a:lnTo>
                  <a:lnTo>
                    <a:pt x="879" y="437"/>
                  </a:lnTo>
                  <a:lnTo>
                    <a:pt x="881" y="439"/>
                  </a:lnTo>
                  <a:lnTo>
                    <a:pt x="883" y="441"/>
                  </a:lnTo>
                  <a:lnTo>
                    <a:pt x="883" y="443"/>
                  </a:lnTo>
                  <a:lnTo>
                    <a:pt x="881" y="443"/>
                  </a:lnTo>
                  <a:lnTo>
                    <a:pt x="879" y="445"/>
                  </a:lnTo>
                  <a:lnTo>
                    <a:pt x="879" y="447"/>
                  </a:lnTo>
                  <a:lnTo>
                    <a:pt x="879" y="449"/>
                  </a:lnTo>
                  <a:lnTo>
                    <a:pt x="879" y="451"/>
                  </a:lnTo>
                  <a:lnTo>
                    <a:pt x="879" y="453"/>
                  </a:lnTo>
                  <a:lnTo>
                    <a:pt x="877" y="453"/>
                  </a:lnTo>
                  <a:lnTo>
                    <a:pt x="875" y="453"/>
                  </a:lnTo>
                  <a:lnTo>
                    <a:pt x="873" y="453"/>
                  </a:lnTo>
                  <a:lnTo>
                    <a:pt x="873" y="453"/>
                  </a:lnTo>
                  <a:lnTo>
                    <a:pt x="871" y="453"/>
                  </a:lnTo>
                  <a:lnTo>
                    <a:pt x="871" y="455"/>
                  </a:lnTo>
                  <a:lnTo>
                    <a:pt x="871" y="457"/>
                  </a:lnTo>
                  <a:lnTo>
                    <a:pt x="871" y="459"/>
                  </a:lnTo>
                  <a:lnTo>
                    <a:pt x="871" y="461"/>
                  </a:lnTo>
                  <a:lnTo>
                    <a:pt x="871" y="463"/>
                  </a:lnTo>
                  <a:lnTo>
                    <a:pt x="871" y="465"/>
                  </a:lnTo>
                  <a:lnTo>
                    <a:pt x="873" y="465"/>
                  </a:lnTo>
                  <a:lnTo>
                    <a:pt x="873" y="465"/>
                  </a:lnTo>
                  <a:lnTo>
                    <a:pt x="873" y="467"/>
                  </a:lnTo>
                  <a:lnTo>
                    <a:pt x="873" y="469"/>
                  </a:lnTo>
                  <a:lnTo>
                    <a:pt x="871" y="469"/>
                  </a:lnTo>
                  <a:lnTo>
                    <a:pt x="869" y="469"/>
                  </a:lnTo>
                  <a:lnTo>
                    <a:pt x="867" y="469"/>
                  </a:lnTo>
                  <a:lnTo>
                    <a:pt x="867" y="471"/>
                  </a:lnTo>
                  <a:lnTo>
                    <a:pt x="865" y="471"/>
                  </a:lnTo>
                  <a:lnTo>
                    <a:pt x="865" y="473"/>
                  </a:lnTo>
                  <a:lnTo>
                    <a:pt x="863" y="473"/>
                  </a:lnTo>
                  <a:lnTo>
                    <a:pt x="863" y="471"/>
                  </a:lnTo>
                  <a:lnTo>
                    <a:pt x="861" y="471"/>
                  </a:lnTo>
                  <a:lnTo>
                    <a:pt x="863" y="471"/>
                  </a:lnTo>
                  <a:lnTo>
                    <a:pt x="861" y="471"/>
                  </a:lnTo>
                  <a:lnTo>
                    <a:pt x="861" y="469"/>
                  </a:lnTo>
                  <a:lnTo>
                    <a:pt x="861" y="471"/>
                  </a:lnTo>
                  <a:lnTo>
                    <a:pt x="861" y="469"/>
                  </a:lnTo>
                  <a:lnTo>
                    <a:pt x="859" y="469"/>
                  </a:lnTo>
                  <a:lnTo>
                    <a:pt x="861" y="469"/>
                  </a:lnTo>
                  <a:lnTo>
                    <a:pt x="861" y="467"/>
                  </a:lnTo>
                  <a:lnTo>
                    <a:pt x="861" y="465"/>
                  </a:lnTo>
                  <a:lnTo>
                    <a:pt x="861" y="463"/>
                  </a:lnTo>
                  <a:lnTo>
                    <a:pt x="861" y="461"/>
                  </a:lnTo>
                  <a:lnTo>
                    <a:pt x="861" y="459"/>
                  </a:lnTo>
                  <a:lnTo>
                    <a:pt x="861" y="457"/>
                  </a:lnTo>
                  <a:lnTo>
                    <a:pt x="863" y="455"/>
                  </a:lnTo>
                  <a:lnTo>
                    <a:pt x="863" y="453"/>
                  </a:lnTo>
                  <a:lnTo>
                    <a:pt x="863" y="453"/>
                  </a:lnTo>
                  <a:lnTo>
                    <a:pt x="863" y="451"/>
                  </a:lnTo>
                  <a:lnTo>
                    <a:pt x="863" y="449"/>
                  </a:lnTo>
                  <a:lnTo>
                    <a:pt x="863" y="447"/>
                  </a:lnTo>
                  <a:lnTo>
                    <a:pt x="863" y="445"/>
                  </a:lnTo>
                  <a:lnTo>
                    <a:pt x="863" y="443"/>
                  </a:lnTo>
                  <a:lnTo>
                    <a:pt x="863" y="441"/>
                  </a:lnTo>
                  <a:lnTo>
                    <a:pt x="863" y="439"/>
                  </a:lnTo>
                  <a:lnTo>
                    <a:pt x="861" y="439"/>
                  </a:lnTo>
                  <a:lnTo>
                    <a:pt x="861" y="437"/>
                  </a:lnTo>
                  <a:lnTo>
                    <a:pt x="861" y="435"/>
                  </a:lnTo>
                  <a:lnTo>
                    <a:pt x="859" y="435"/>
                  </a:lnTo>
                  <a:lnTo>
                    <a:pt x="857" y="435"/>
                  </a:lnTo>
                  <a:lnTo>
                    <a:pt x="857" y="433"/>
                  </a:lnTo>
                  <a:lnTo>
                    <a:pt x="855" y="433"/>
                  </a:lnTo>
                  <a:lnTo>
                    <a:pt x="853" y="433"/>
                  </a:lnTo>
                  <a:lnTo>
                    <a:pt x="851" y="433"/>
                  </a:lnTo>
                  <a:lnTo>
                    <a:pt x="851" y="435"/>
                  </a:lnTo>
                  <a:lnTo>
                    <a:pt x="849" y="435"/>
                  </a:lnTo>
                  <a:lnTo>
                    <a:pt x="847" y="435"/>
                  </a:lnTo>
                  <a:lnTo>
                    <a:pt x="845" y="435"/>
                  </a:lnTo>
                  <a:lnTo>
                    <a:pt x="845" y="433"/>
                  </a:lnTo>
                  <a:lnTo>
                    <a:pt x="843" y="433"/>
                  </a:lnTo>
                  <a:lnTo>
                    <a:pt x="845" y="433"/>
                  </a:lnTo>
                  <a:lnTo>
                    <a:pt x="843" y="433"/>
                  </a:lnTo>
                  <a:lnTo>
                    <a:pt x="845" y="431"/>
                  </a:lnTo>
                  <a:lnTo>
                    <a:pt x="843" y="431"/>
                  </a:lnTo>
                  <a:lnTo>
                    <a:pt x="841" y="431"/>
                  </a:lnTo>
                  <a:lnTo>
                    <a:pt x="841" y="429"/>
                  </a:lnTo>
                  <a:lnTo>
                    <a:pt x="839" y="427"/>
                  </a:lnTo>
                  <a:lnTo>
                    <a:pt x="841" y="427"/>
                  </a:lnTo>
                  <a:lnTo>
                    <a:pt x="839" y="427"/>
                  </a:lnTo>
                  <a:lnTo>
                    <a:pt x="839" y="425"/>
                  </a:lnTo>
                  <a:lnTo>
                    <a:pt x="839" y="427"/>
                  </a:lnTo>
                  <a:lnTo>
                    <a:pt x="839" y="425"/>
                  </a:lnTo>
                  <a:lnTo>
                    <a:pt x="839" y="423"/>
                  </a:lnTo>
                  <a:lnTo>
                    <a:pt x="837" y="423"/>
                  </a:lnTo>
                  <a:lnTo>
                    <a:pt x="839" y="421"/>
                  </a:lnTo>
                  <a:lnTo>
                    <a:pt x="837" y="421"/>
                  </a:lnTo>
                  <a:lnTo>
                    <a:pt x="839" y="421"/>
                  </a:lnTo>
                  <a:lnTo>
                    <a:pt x="839" y="419"/>
                  </a:lnTo>
                  <a:lnTo>
                    <a:pt x="841" y="419"/>
                  </a:lnTo>
                  <a:lnTo>
                    <a:pt x="841" y="417"/>
                  </a:lnTo>
                  <a:lnTo>
                    <a:pt x="841" y="415"/>
                  </a:lnTo>
                  <a:lnTo>
                    <a:pt x="843" y="415"/>
                  </a:lnTo>
                  <a:lnTo>
                    <a:pt x="843" y="413"/>
                  </a:lnTo>
                  <a:lnTo>
                    <a:pt x="845" y="413"/>
                  </a:lnTo>
                  <a:lnTo>
                    <a:pt x="847" y="413"/>
                  </a:lnTo>
                  <a:lnTo>
                    <a:pt x="847" y="411"/>
                  </a:lnTo>
                  <a:lnTo>
                    <a:pt x="849" y="411"/>
                  </a:lnTo>
                  <a:lnTo>
                    <a:pt x="849" y="409"/>
                  </a:lnTo>
                  <a:lnTo>
                    <a:pt x="849" y="407"/>
                  </a:lnTo>
                  <a:lnTo>
                    <a:pt x="849" y="405"/>
                  </a:lnTo>
                  <a:lnTo>
                    <a:pt x="847" y="405"/>
                  </a:lnTo>
                  <a:lnTo>
                    <a:pt x="845" y="403"/>
                  </a:lnTo>
                  <a:lnTo>
                    <a:pt x="843" y="403"/>
                  </a:lnTo>
                  <a:lnTo>
                    <a:pt x="839" y="405"/>
                  </a:lnTo>
                  <a:lnTo>
                    <a:pt x="837" y="405"/>
                  </a:lnTo>
                  <a:lnTo>
                    <a:pt x="837" y="403"/>
                  </a:lnTo>
                  <a:lnTo>
                    <a:pt x="835" y="403"/>
                  </a:lnTo>
                  <a:lnTo>
                    <a:pt x="835" y="405"/>
                  </a:lnTo>
                  <a:lnTo>
                    <a:pt x="833" y="405"/>
                  </a:lnTo>
                  <a:lnTo>
                    <a:pt x="833" y="405"/>
                  </a:lnTo>
                  <a:lnTo>
                    <a:pt x="831" y="405"/>
                  </a:lnTo>
                  <a:lnTo>
                    <a:pt x="829" y="405"/>
                  </a:lnTo>
                  <a:lnTo>
                    <a:pt x="829" y="407"/>
                  </a:lnTo>
                  <a:lnTo>
                    <a:pt x="829" y="405"/>
                  </a:lnTo>
                  <a:lnTo>
                    <a:pt x="829" y="407"/>
                  </a:lnTo>
                  <a:lnTo>
                    <a:pt x="829" y="405"/>
                  </a:lnTo>
                  <a:lnTo>
                    <a:pt x="827" y="405"/>
                  </a:lnTo>
                  <a:lnTo>
                    <a:pt x="825" y="405"/>
                  </a:lnTo>
                  <a:lnTo>
                    <a:pt x="825" y="405"/>
                  </a:lnTo>
                  <a:lnTo>
                    <a:pt x="823" y="407"/>
                  </a:lnTo>
                  <a:lnTo>
                    <a:pt x="823" y="409"/>
                  </a:lnTo>
                  <a:lnTo>
                    <a:pt x="823" y="411"/>
                  </a:lnTo>
                  <a:lnTo>
                    <a:pt x="823" y="413"/>
                  </a:lnTo>
                  <a:lnTo>
                    <a:pt x="821" y="413"/>
                  </a:lnTo>
                  <a:lnTo>
                    <a:pt x="819" y="411"/>
                  </a:lnTo>
                  <a:lnTo>
                    <a:pt x="819" y="413"/>
                  </a:lnTo>
                  <a:lnTo>
                    <a:pt x="821" y="413"/>
                  </a:lnTo>
                  <a:lnTo>
                    <a:pt x="819" y="413"/>
                  </a:lnTo>
                  <a:lnTo>
                    <a:pt x="817" y="413"/>
                  </a:lnTo>
                  <a:lnTo>
                    <a:pt x="815" y="413"/>
                  </a:lnTo>
                  <a:lnTo>
                    <a:pt x="815" y="415"/>
                  </a:lnTo>
                  <a:lnTo>
                    <a:pt x="813" y="415"/>
                  </a:lnTo>
                  <a:lnTo>
                    <a:pt x="813" y="417"/>
                  </a:lnTo>
                  <a:lnTo>
                    <a:pt x="811" y="417"/>
                  </a:lnTo>
                  <a:lnTo>
                    <a:pt x="811" y="419"/>
                  </a:lnTo>
                  <a:lnTo>
                    <a:pt x="811" y="421"/>
                  </a:lnTo>
                  <a:lnTo>
                    <a:pt x="811" y="423"/>
                  </a:lnTo>
                  <a:lnTo>
                    <a:pt x="809" y="423"/>
                  </a:lnTo>
                  <a:lnTo>
                    <a:pt x="809" y="421"/>
                  </a:lnTo>
                  <a:lnTo>
                    <a:pt x="807" y="421"/>
                  </a:lnTo>
                  <a:lnTo>
                    <a:pt x="807" y="423"/>
                  </a:lnTo>
                  <a:lnTo>
                    <a:pt x="805" y="423"/>
                  </a:lnTo>
                  <a:lnTo>
                    <a:pt x="805" y="421"/>
                  </a:lnTo>
                  <a:lnTo>
                    <a:pt x="805" y="423"/>
                  </a:lnTo>
                  <a:lnTo>
                    <a:pt x="805" y="421"/>
                  </a:lnTo>
                  <a:lnTo>
                    <a:pt x="803" y="421"/>
                  </a:lnTo>
                  <a:lnTo>
                    <a:pt x="801" y="421"/>
                  </a:lnTo>
                  <a:lnTo>
                    <a:pt x="801" y="419"/>
                  </a:lnTo>
                  <a:lnTo>
                    <a:pt x="801" y="417"/>
                  </a:lnTo>
                  <a:lnTo>
                    <a:pt x="801" y="415"/>
                  </a:lnTo>
                  <a:lnTo>
                    <a:pt x="803" y="413"/>
                  </a:lnTo>
                  <a:lnTo>
                    <a:pt x="803" y="411"/>
                  </a:lnTo>
                  <a:lnTo>
                    <a:pt x="803" y="409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5"/>
                  </a:lnTo>
                  <a:lnTo>
                    <a:pt x="803" y="405"/>
                  </a:lnTo>
                  <a:lnTo>
                    <a:pt x="801" y="405"/>
                  </a:lnTo>
                  <a:lnTo>
                    <a:pt x="801" y="403"/>
                  </a:lnTo>
                  <a:lnTo>
                    <a:pt x="799" y="403"/>
                  </a:lnTo>
                  <a:lnTo>
                    <a:pt x="797" y="403"/>
                  </a:lnTo>
                  <a:lnTo>
                    <a:pt x="797" y="405"/>
                  </a:lnTo>
                  <a:lnTo>
                    <a:pt x="795" y="405"/>
                  </a:lnTo>
                  <a:lnTo>
                    <a:pt x="795" y="405"/>
                  </a:lnTo>
                  <a:lnTo>
                    <a:pt x="795" y="407"/>
                  </a:lnTo>
                  <a:lnTo>
                    <a:pt x="793" y="407"/>
                  </a:lnTo>
                  <a:lnTo>
                    <a:pt x="791" y="407"/>
                  </a:lnTo>
                  <a:lnTo>
                    <a:pt x="791" y="409"/>
                  </a:lnTo>
                  <a:lnTo>
                    <a:pt x="789" y="409"/>
                  </a:lnTo>
                  <a:lnTo>
                    <a:pt x="787" y="407"/>
                  </a:lnTo>
                  <a:lnTo>
                    <a:pt x="787" y="405"/>
                  </a:lnTo>
                  <a:lnTo>
                    <a:pt x="785" y="405"/>
                  </a:lnTo>
                  <a:lnTo>
                    <a:pt x="783" y="405"/>
                  </a:lnTo>
                  <a:lnTo>
                    <a:pt x="783" y="405"/>
                  </a:lnTo>
                  <a:lnTo>
                    <a:pt x="781" y="405"/>
                  </a:lnTo>
                  <a:lnTo>
                    <a:pt x="781" y="403"/>
                  </a:lnTo>
                  <a:lnTo>
                    <a:pt x="779" y="403"/>
                  </a:lnTo>
                  <a:lnTo>
                    <a:pt x="779" y="401"/>
                  </a:lnTo>
                  <a:lnTo>
                    <a:pt x="779" y="399"/>
                  </a:lnTo>
                  <a:lnTo>
                    <a:pt x="779" y="397"/>
                  </a:lnTo>
                  <a:lnTo>
                    <a:pt x="779" y="395"/>
                  </a:lnTo>
                  <a:lnTo>
                    <a:pt x="779" y="393"/>
                  </a:lnTo>
                  <a:lnTo>
                    <a:pt x="779" y="391"/>
                  </a:lnTo>
                  <a:lnTo>
                    <a:pt x="779" y="389"/>
                  </a:lnTo>
                  <a:lnTo>
                    <a:pt x="777" y="389"/>
                  </a:lnTo>
                  <a:lnTo>
                    <a:pt x="777" y="387"/>
                  </a:lnTo>
                  <a:lnTo>
                    <a:pt x="775" y="387"/>
                  </a:lnTo>
                  <a:lnTo>
                    <a:pt x="773" y="387"/>
                  </a:lnTo>
                  <a:lnTo>
                    <a:pt x="771" y="387"/>
                  </a:lnTo>
                  <a:lnTo>
                    <a:pt x="769" y="387"/>
                  </a:lnTo>
                  <a:lnTo>
                    <a:pt x="769" y="389"/>
                  </a:lnTo>
                  <a:lnTo>
                    <a:pt x="769" y="391"/>
                  </a:lnTo>
                  <a:lnTo>
                    <a:pt x="767" y="391"/>
                  </a:lnTo>
                  <a:lnTo>
                    <a:pt x="767" y="393"/>
                  </a:lnTo>
                  <a:lnTo>
                    <a:pt x="765" y="393"/>
                  </a:lnTo>
                  <a:lnTo>
                    <a:pt x="765" y="395"/>
                  </a:lnTo>
                  <a:lnTo>
                    <a:pt x="763" y="395"/>
                  </a:lnTo>
                  <a:lnTo>
                    <a:pt x="761" y="395"/>
                  </a:lnTo>
                  <a:lnTo>
                    <a:pt x="761" y="397"/>
                  </a:lnTo>
                  <a:lnTo>
                    <a:pt x="761" y="399"/>
                  </a:lnTo>
                  <a:lnTo>
                    <a:pt x="761" y="401"/>
                  </a:lnTo>
                  <a:lnTo>
                    <a:pt x="761" y="403"/>
                  </a:lnTo>
                  <a:lnTo>
                    <a:pt x="761" y="405"/>
                  </a:lnTo>
                  <a:lnTo>
                    <a:pt x="761" y="405"/>
                  </a:lnTo>
                  <a:lnTo>
                    <a:pt x="759" y="405"/>
                  </a:lnTo>
                  <a:lnTo>
                    <a:pt x="759" y="407"/>
                  </a:lnTo>
                  <a:lnTo>
                    <a:pt x="759" y="409"/>
                  </a:lnTo>
                  <a:lnTo>
                    <a:pt x="759" y="411"/>
                  </a:lnTo>
                  <a:lnTo>
                    <a:pt x="757" y="411"/>
                  </a:lnTo>
                  <a:lnTo>
                    <a:pt x="757" y="413"/>
                  </a:lnTo>
                  <a:lnTo>
                    <a:pt x="755" y="413"/>
                  </a:lnTo>
                  <a:lnTo>
                    <a:pt x="753" y="413"/>
                  </a:lnTo>
                  <a:lnTo>
                    <a:pt x="751" y="413"/>
                  </a:lnTo>
                  <a:lnTo>
                    <a:pt x="751" y="411"/>
                  </a:lnTo>
                  <a:lnTo>
                    <a:pt x="749" y="411"/>
                  </a:lnTo>
                  <a:lnTo>
                    <a:pt x="749" y="409"/>
                  </a:lnTo>
                  <a:lnTo>
                    <a:pt x="749" y="411"/>
                  </a:lnTo>
                  <a:lnTo>
                    <a:pt x="749" y="413"/>
                  </a:lnTo>
                  <a:lnTo>
                    <a:pt x="749" y="415"/>
                  </a:lnTo>
                  <a:lnTo>
                    <a:pt x="747" y="415"/>
                  </a:lnTo>
                  <a:lnTo>
                    <a:pt x="747" y="413"/>
                  </a:lnTo>
                  <a:lnTo>
                    <a:pt x="745" y="413"/>
                  </a:lnTo>
                  <a:lnTo>
                    <a:pt x="745" y="411"/>
                  </a:lnTo>
                  <a:lnTo>
                    <a:pt x="743" y="409"/>
                  </a:lnTo>
                  <a:lnTo>
                    <a:pt x="743" y="411"/>
                  </a:lnTo>
                  <a:lnTo>
                    <a:pt x="743" y="409"/>
                  </a:lnTo>
                  <a:lnTo>
                    <a:pt x="743" y="407"/>
                  </a:lnTo>
                  <a:lnTo>
                    <a:pt x="743" y="405"/>
                  </a:lnTo>
                  <a:lnTo>
                    <a:pt x="745" y="405"/>
                  </a:lnTo>
                  <a:lnTo>
                    <a:pt x="747" y="405"/>
                  </a:lnTo>
                  <a:lnTo>
                    <a:pt x="749" y="403"/>
                  </a:lnTo>
                  <a:lnTo>
                    <a:pt x="749" y="401"/>
                  </a:lnTo>
                  <a:lnTo>
                    <a:pt x="749" y="399"/>
                  </a:lnTo>
                  <a:lnTo>
                    <a:pt x="749" y="397"/>
                  </a:lnTo>
                  <a:lnTo>
                    <a:pt x="749" y="395"/>
                  </a:lnTo>
                  <a:lnTo>
                    <a:pt x="747" y="395"/>
                  </a:lnTo>
                  <a:lnTo>
                    <a:pt x="747" y="393"/>
                  </a:lnTo>
                  <a:lnTo>
                    <a:pt x="745" y="393"/>
                  </a:lnTo>
                  <a:lnTo>
                    <a:pt x="745" y="391"/>
                  </a:lnTo>
                  <a:lnTo>
                    <a:pt x="743" y="391"/>
                  </a:lnTo>
                  <a:lnTo>
                    <a:pt x="741" y="389"/>
                  </a:lnTo>
                  <a:lnTo>
                    <a:pt x="739" y="389"/>
                  </a:lnTo>
                  <a:lnTo>
                    <a:pt x="739" y="387"/>
                  </a:lnTo>
                  <a:lnTo>
                    <a:pt x="739" y="385"/>
                  </a:lnTo>
                  <a:lnTo>
                    <a:pt x="739" y="383"/>
                  </a:lnTo>
                  <a:lnTo>
                    <a:pt x="741" y="381"/>
                  </a:lnTo>
                  <a:lnTo>
                    <a:pt x="743" y="379"/>
                  </a:lnTo>
                  <a:lnTo>
                    <a:pt x="745" y="379"/>
                  </a:lnTo>
                  <a:lnTo>
                    <a:pt x="747" y="377"/>
                  </a:lnTo>
                  <a:lnTo>
                    <a:pt x="749" y="375"/>
                  </a:lnTo>
                  <a:lnTo>
                    <a:pt x="751" y="375"/>
                  </a:lnTo>
                  <a:lnTo>
                    <a:pt x="751" y="373"/>
                  </a:lnTo>
                  <a:lnTo>
                    <a:pt x="751" y="371"/>
                  </a:lnTo>
                  <a:lnTo>
                    <a:pt x="751" y="369"/>
                  </a:lnTo>
                  <a:lnTo>
                    <a:pt x="751" y="367"/>
                  </a:lnTo>
                  <a:lnTo>
                    <a:pt x="751" y="365"/>
                  </a:lnTo>
                  <a:lnTo>
                    <a:pt x="749" y="365"/>
                  </a:lnTo>
                  <a:lnTo>
                    <a:pt x="749" y="363"/>
                  </a:lnTo>
                  <a:lnTo>
                    <a:pt x="749" y="361"/>
                  </a:lnTo>
                  <a:lnTo>
                    <a:pt x="747" y="361"/>
                  </a:lnTo>
                  <a:lnTo>
                    <a:pt x="747" y="359"/>
                  </a:lnTo>
                  <a:lnTo>
                    <a:pt x="749" y="357"/>
                  </a:lnTo>
                  <a:lnTo>
                    <a:pt x="749" y="357"/>
                  </a:lnTo>
                  <a:lnTo>
                    <a:pt x="751" y="357"/>
                  </a:lnTo>
                  <a:lnTo>
                    <a:pt x="751" y="355"/>
                  </a:lnTo>
                  <a:lnTo>
                    <a:pt x="753" y="355"/>
                  </a:lnTo>
                  <a:lnTo>
                    <a:pt x="753" y="351"/>
                  </a:lnTo>
                  <a:lnTo>
                    <a:pt x="755" y="349"/>
                  </a:lnTo>
                  <a:lnTo>
                    <a:pt x="753" y="349"/>
                  </a:lnTo>
                  <a:lnTo>
                    <a:pt x="753" y="347"/>
                  </a:lnTo>
                  <a:lnTo>
                    <a:pt x="751" y="345"/>
                  </a:lnTo>
                  <a:lnTo>
                    <a:pt x="749" y="345"/>
                  </a:lnTo>
                  <a:lnTo>
                    <a:pt x="747" y="343"/>
                  </a:lnTo>
                  <a:lnTo>
                    <a:pt x="745" y="343"/>
                  </a:lnTo>
                  <a:lnTo>
                    <a:pt x="741" y="343"/>
                  </a:lnTo>
                  <a:lnTo>
                    <a:pt x="739" y="341"/>
                  </a:lnTo>
                  <a:lnTo>
                    <a:pt x="737" y="341"/>
                  </a:lnTo>
                  <a:lnTo>
                    <a:pt x="735" y="341"/>
                  </a:lnTo>
                  <a:lnTo>
                    <a:pt x="733" y="341"/>
                  </a:lnTo>
                  <a:lnTo>
                    <a:pt x="731" y="341"/>
                  </a:lnTo>
                  <a:lnTo>
                    <a:pt x="729" y="343"/>
                  </a:lnTo>
                  <a:lnTo>
                    <a:pt x="729" y="345"/>
                  </a:lnTo>
                  <a:lnTo>
                    <a:pt x="729" y="347"/>
                  </a:lnTo>
                  <a:lnTo>
                    <a:pt x="729" y="349"/>
                  </a:lnTo>
                  <a:lnTo>
                    <a:pt x="729" y="351"/>
                  </a:lnTo>
                  <a:lnTo>
                    <a:pt x="729" y="353"/>
                  </a:lnTo>
                  <a:lnTo>
                    <a:pt x="729" y="355"/>
                  </a:lnTo>
                  <a:lnTo>
                    <a:pt x="727" y="357"/>
                  </a:lnTo>
                  <a:lnTo>
                    <a:pt x="727" y="357"/>
                  </a:lnTo>
                  <a:lnTo>
                    <a:pt x="727" y="359"/>
                  </a:lnTo>
                  <a:lnTo>
                    <a:pt x="725" y="359"/>
                  </a:lnTo>
                  <a:lnTo>
                    <a:pt x="723" y="361"/>
                  </a:lnTo>
                  <a:lnTo>
                    <a:pt x="723" y="363"/>
                  </a:lnTo>
                  <a:lnTo>
                    <a:pt x="721" y="363"/>
                  </a:lnTo>
                  <a:lnTo>
                    <a:pt x="719" y="361"/>
                  </a:lnTo>
                  <a:lnTo>
                    <a:pt x="719" y="359"/>
                  </a:lnTo>
                  <a:lnTo>
                    <a:pt x="721" y="357"/>
                  </a:lnTo>
                  <a:lnTo>
                    <a:pt x="721" y="357"/>
                  </a:lnTo>
                  <a:lnTo>
                    <a:pt x="723" y="357"/>
                  </a:lnTo>
                  <a:lnTo>
                    <a:pt x="723" y="355"/>
                  </a:lnTo>
                  <a:lnTo>
                    <a:pt x="725" y="353"/>
                  </a:lnTo>
                  <a:lnTo>
                    <a:pt x="725" y="351"/>
                  </a:lnTo>
                  <a:lnTo>
                    <a:pt x="725" y="349"/>
                  </a:lnTo>
                  <a:lnTo>
                    <a:pt x="725" y="347"/>
                  </a:lnTo>
                  <a:lnTo>
                    <a:pt x="723" y="347"/>
                  </a:lnTo>
                  <a:lnTo>
                    <a:pt x="723" y="345"/>
                  </a:lnTo>
                  <a:lnTo>
                    <a:pt x="723" y="343"/>
                  </a:lnTo>
                  <a:lnTo>
                    <a:pt x="723" y="341"/>
                  </a:lnTo>
                  <a:lnTo>
                    <a:pt x="721" y="339"/>
                  </a:lnTo>
                  <a:lnTo>
                    <a:pt x="721" y="337"/>
                  </a:lnTo>
                  <a:lnTo>
                    <a:pt x="723" y="337"/>
                  </a:lnTo>
                  <a:lnTo>
                    <a:pt x="721" y="337"/>
                  </a:lnTo>
                  <a:lnTo>
                    <a:pt x="721" y="335"/>
                  </a:lnTo>
                  <a:lnTo>
                    <a:pt x="719" y="335"/>
                  </a:lnTo>
                  <a:lnTo>
                    <a:pt x="717" y="335"/>
                  </a:lnTo>
                  <a:lnTo>
                    <a:pt x="715" y="335"/>
                  </a:lnTo>
                  <a:lnTo>
                    <a:pt x="713" y="335"/>
                  </a:lnTo>
                  <a:lnTo>
                    <a:pt x="711" y="335"/>
                  </a:lnTo>
                  <a:lnTo>
                    <a:pt x="709" y="337"/>
                  </a:lnTo>
                  <a:lnTo>
                    <a:pt x="707" y="337"/>
                  </a:lnTo>
                  <a:lnTo>
                    <a:pt x="707" y="339"/>
                  </a:lnTo>
                  <a:lnTo>
                    <a:pt x="705" y="339"/>
                  </a:lnTo>
                  <a:lnTo>
                    <a:pt x="705" y="341"/>
                  </a:lnTo>
                  <a:lnTo>
                    <a:pt x="705" y="343"/>
                  </a:lnTo>
                  <a:lnTo>
                    <a:pt x="707" y="343"/>
                  </a:lnTo>
                  <a:lnTo>
                    <a:pt x="707" y="345"/>
                  </a:lnTo>
                  <a:lnTo>
                    <a:pt x="707" y="347"/>
                  </a:lnTo>
                  <a:lnTo>
                    <a:pt x="709" y="347"/>
                  </a:lnTo>
                  <a:lnTo>
                    <a:pt x="709" y="349"/>
                  </a:lnTo>
                  <a:lnTo>
                    <a:pt x="707" y="351"/>
                  </a:lnTo>
                  <a:lnTo>
                    <a:pt x="707" y="353"/>
                  </a:lnTo>
                  <a:lnTo>
                    <a:pt x="705" y="355"/>
                  </a:lnTo>
                  <a:lnTo>
                    <a:pt x="703" y="355"/>
                  </a:lnTo>
                  <a:lnTo>
                    <a:pt x="703" y="357"/>
                  </a:lnTo>
                  <a:lnTo>
                    <a:pt x="701" y="357"/>
                  </a:lnTo>
                  <a:lnTo>
                    <a:pt x="701" y="355"/>
                  </a:lnTo>
                  <a:lnTo>
                    <a:pt x="699" y="355"/>
                  </a:lnTo>
                  <a:lnTo>
                    <a:pt x="699" y="353"/>
                  </a:lnTo>
                  <a:lnTo>
                    <a:pt x="697" y="353"/>
                  </a:lnTo>
                  <a:lnTo>
                    <a:pt x="695" y="351"/>
                  </a:lnTo>
                  <a:lnTo>
                    <a:pt x="695" y="349"/>
                  </a:lnTo>
                  <a:lnTo>
                    <a:pt x="695" y="347"/>
                  </a:lnTo>
                  <a:lnTo>
                    <a:pt x="693" y="347"/>
                  </a:lnTo>
                  <a:lnTo>
                    <a:pt x="693" y="345"/>
                  </a:lnTo>
                  <a:lnTo>
                    <a:pt x="691" y="345"/>
                  </a:lnTo>
                  <a:lnTo>
                    <a:pt x="689" y="345"/>
                  </a:lnTo>
                  <a:lnTo>
                    <a:pt x="687" y="345"/>
                  </a:lnTo>
                  <a:lnTo>
                    <a:pt x="685" y="347"/>
                  </a:lnTo>
                  <a:lnTo>
                    <a:pt x="683" y="349"/>
                  </a:lnTo>
                  <a:lnTo>
                    <a:pt x="683" y="351"/>
                  </a:lnTo>
                  <a:lnTo>
                    <a:pt x="681" y="353"/>
                  </a:lnTo>
                  <a:lnTo>
                    <a:pt x="681" y="355"/>
                  </a:lnTo>
                  <a:lnTo>
                    <a:pt x="681" y="357"/>
                  </a:lnTo>
                  <a:lnTo>
                    <a:pt x="681" y="357"/>
                  </a:lnTo>
                  <a:lnTo>
                    <a:pt x="681" y="359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1" y="363"/>
                  </a:lnTo>
                  <a:lnTo>
                    <a:pt x="681" y="365"/>
                  </a:lnTo>
                  <a:lnTo>
                    <a:pt x="681" y="365"/>
                  </a:lnTo>
                  <a:lnTo>
                    <a:pt x="681" y="367"/>
                  </a:lnTo>
                  <a:lnTo>
                    <a:pt x="681" y="369"/>
                  </a:lnTo>
                  <a:lnTo>
                    <a:pt x="681" y="371"/>
                  </a:lnTo>
                  <a:lnTo>
                    <a:pt x="681" y="373"/>
                  </a:lnTo>
                  <a:lnTo>
                    <a:pt x="679" y="373"/>
                  </a:lnTo>
                  <a:lnTo>
                    <a:pt x="679" y="371"/>
                  </a:lnTo>
                  <a:lnTo>
                    <a:pt x="679" y="369"/>
                  </a:lnTo>
                  <a:lnTo>
                    <a:pt x="679" y="367"/>
                  </a:lnTo>
                  <a:lnTo>
                    <a:pt x="679" y="365"/>
                  </a:lnTo>
                  <a:lnTo>
                    <a:pt x="677" y="365"/>
                  </a:lnTo>
                  <a:lnTo>
                    <a:pt x="675" y="365"/>
                  </a:lnTo>
                  <a:lnTo>
                    <a:pt x="673" y="367"/>
                  </a:lnTo>
                  <a:lnTo>
                    <a:pt x="671" y="367"/>
                  </a:lnTo>
                  <a:lnTo>
                    <a:pt x="669" y="367"/>
                  </a:lnTo>
                  <a:lnTo>
                    <a:pt x="669" y="365"/>
                  </a:lnTo>
                  <a:lnTo>
                    <a:pt x="667" y="365"/>
                  </a:lnTo>
                  <a:lnTo>
                    <a:pt x="667" y="363"/>
                  </a:lnTo>
                  <a:lnTo>
                    <a:pt x="665" y="363"/>
                  </a:lnTo>
                  <a:lnTo>
                    <a:pt x="665" y="361"/>
                  </a:lnTo>
                  <a:lnTo>
                    <a:pt x="665" y="359"/>
                  </a:lnTo>
                  <a:lnTo>
                    <a:pt x="663" y="359"/>
                  </a:lnTo>
                  <a:lnTo>
                    <a:pt x="661" y="359"/>
                  </a:lnTo>
                  <a:lnTo>
                    <a:pt x="661" y="357"/>
                  </a:lnTo>
                  <a:lnTo>
                    <a:pt x="659" y="357"/>
                  </a:lnTo>
                  <a:lnTo>
                    <a:pt x="657" y="357"/>
                  </a:lnTo>
                  <a:lnTo>
                    <a:pt x="655" y="357"/>
                  </a:lnTo>
                  <a:lnTo>
                    <a:pt x="653" y="357"/>
                  </a:lnTo>
                  <a:lnTo>
                    <a:pt x="651" y="357"/>
                  </a:lnTo>
                  <a:lnTo>
                    <a:pt x="649" y="357"/>
                  </a:lnTo>
                  <a:lnTo>
                    <a:pt x="649" y="355"/>
                  </a:lnTo>
                  <a:lnTo>
                    <a:pt x="647" y="355"/>
                  </a:lnTo>
                  <a:lnTo>
                    <a:pt x="647" y="357"/>
                  </a:lnTo>
                  <a:lnTo>
                    <a:pt x="645" y="357"/>
                  </a:lnTo>
                  <a:lnTo>
                    <a:pt x="645" y="357"/>
                  </a:lnTo>
                  <a:lnTo>
                    <a:pt x="643" y="357"/>
                  </a:lnTo>
                  <a:lnTo>
                    <a:pt x="643" y="355"/>
                  </a:lnTo>
                  <a:lnTo>
                    <a:pt x="641" y="353"/>
                  </a:lnTo>
                  <a:lnTo>
                    <a:pt x="641" y="351"/>
                  </a:lnTo>
                  <a:lnTo>
                    <a:pt x="639" y="351"/>
                  </a:lnTo>
                  <a:lnTo>
                    <a:pt x="637" y="351"/>
                  </a:lnTo>
                  <a:lnTo>
                    <a:pt x="637" y="353"/>
                  </a:lnTo>
                  <a:lnTo>
                    <a:pt x="635" y="353"/>
                  </a:lnTo>
                  <a:lnTo>
                    <a:pt x="635" y="351"/>
                  </a:lnTo>
                  <a:lnTo>
                    <a:pt x="633" y="351"/>
                  </a:lnTo>
                  <a:lnTo>
                    <a:pt x="633" y="349"/>
                  </a:lnTo>
                  <a:lnTo>
                    <a:pt x="631" y="347"/>
                  </a:lnTo>
                  <a:lnTo>
                    <a:pt x="629" y="345"/>
                  </a:lnTo>
                  <a:lnTo>
                    <a:pt x="627" y="343"/>
                  </a:lnTo>
                  <a:lnTo>
                    <a:pt x="625" y="343"/>
                  </a:lnTo>
                  <a:lnTo>
                    <a:pt x="625" y="341"/>
                  </a:lnTo>
                  <a:lnTo>
                    <a:pt x="617" y="337"/>
                  </a:lnTo>
                  <a:lnTo>
                    <a:pt x="615" y="335"/>
                  </a:lnTo>
                  <a:lnTo>
                    <a:pt x="613" y="333"/>
                  </a:lnTo>
                  <a:lnTo>
                    <a:pt x="611" y="333"/>
                  </a:lnTo>
                  <a:lnTo>
                    <a:pt x="609" y="331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3" y="327"/>
                  </a:lnTo>
                  <a:lnTo>
                    <a:pt x="601" y="327"/>
                  </a:lnTo>
                  <a:lnTo>
                    <a:pt x="599" y="325"/>
                  </a:lnTo>
                  <a:lnTo>
                    <a:pt x="597" y="325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5" y="317"/>
                  </a:lnTo>
                  <a:lnTo>
                    <a:pt x="593" y="315"/>
                  </a:lnTo>
                  <a:lnTo>
                    <a:pt x="591" y="315"/>
                  </a:lnTo>
                  <a:lnTo>
                    <a:pt x="589" y="313"/>
                  </a:lnTo>
                  <a:lnTo>
                    <a:pt x="589" y="311"/>
                  </a:lnTo>
                  <a:lnTo>
                    <a:pt x="587" y="309"/>
                  </a:lnTo>
                  <a:lnTo>
                    <a:pt x="585" y="309"/>
                  </a:lnTo>
                  <a:lnTo>
                    <a:pt x="585" y="309"/>
                  </a:lnTo>
                  <a:lnTo>
                    <a:pt x="583" y="307"/>
                  </a:lnTo>
                  <a:lnTo>
                    <a:pt x="583" y="309"/>
                  </a:lnTo>
                  <a:lnTo>
                    <a:pt x="581" y="309"/>
                  </a:lnTo>
                  <a:lnTo>
                    <a:pt x="579" y="309"/>
                  </a:lnTo>
                  <a:lnTo>
                    <a:pt x="579" y="309"/>
                  </a:lnTo>
                  <a:lnTo>
                    <a:pt x="577" y="309"/>
                  </a:lnTo>
                  <a:lnTo>
                    <a:pt x="575" y="309"/>
                  </a:lnTo>
                  <a:lnTo>
                    <a:pt x="575" y="311"/>
                  </a:lnTo>
                  <a:lnTo>
                    <a:pt x="573" y="311"/>
                  </a:lnTo>
                  <a:lnTo>
                    <a:pt x="573" y="313"/>
                  </a:lnTo>
                  <a:lnTo>
                    <a:pt x="571" y="315"/>
                  </a:lnTo>
                  <a:lnTo>
                    <a:pt x="569" y="315"/>
                  </a:lnTo>
                  <a:lnTo>
                    <a:pt x="569" y="317"/>
                  </a:lnTo>
                  <a:lnTo>
                    <a:pt x="567" y="317"/>
                  </a:lnTo>
                  <a:lnTo>
                    <a:pt x="567" y="319"/>
                  </a:lnTo>
                  <a:lnTo>
                    <a:pt x="565" y="319"/>
                  </a:lnTo>
                  <a:lnTo>
                    <a:pt x="563" y="319"/>
                  </a:lnTo>
                  <a:lnTo>
                    <a:pt x="561" y="321"/>
                  </a:lnTo>
                  <a:lnTo>
                    <a:pt x="559" y="323"/>
                  </a:lnTo>
                  <a:lnTo>
                    <a:pt x="557" y="323"/>
                  </a:lnTo>
                  <a:lnTo>
                    <a:pt x="557" y="325"/>
                  </a:lnTo>
                  <a:lnTo>
                    <a:pt x="555" y="325"/>
                  </a:lnTo>
                  <a:lnTo>
                    <a:pt x="555" y="327"/>
                  </a:lnTo>
                  <a:lnTo>
                    <a:pt x="557" y="329"/>
                  </a:lnTo>
                  <a:lnTo>
                    <a:pt x="557" y="331"/>
                  </a:lnTo>
                  <a:lnTo>
                    <a:pt x="555" y="331"/>
                  </a:lnTo>
                  <a:lnTo>
                    <a:pt x="553" y="333"/>
                  </a:lnTo>
                  <a:lnTo>
                    <a:pt x="551" y="333"/>
                  </a:lnTo>
                  <a:lnTo>
                    <a:pt x="549" y="335"/>
                  </a:lnTo>
                  <a:lnTo>
                    <a:pt x="547" y="337"/>
                  </a:lnTo>
                  <a:lnTo>
                    <a:pt x="545" y="337"/>
                  </a:lnTo>
                  <a:lnTo>
                    <a:pt x="545" y="339"/>
                  </a:lnTo>
                  <a:lnTo>
                    <a:pt x="543" y="341"/>
                  </a:lnTo>
                  <a:lnTo>
                    <a:pt x="541" y="341"/>
                  </a:lnTo>
                  <a:lnTo>
                    <a:pt x="539" y="343"/>
                  </a:lnTo>
                  <a:lnTo>
                    <a:pt x="537" y="345"/>
                  </a:lnTo>
                  <a:lnTo>
                    <a:pt x="537" y="347"/>
                  </a:lnTo>
                  <a:lnTo>
                    <a:pt x="535" y="347"/>
                  </a:lnTo>
                  <a:lnTo>
                    <a:pt x="533" y="349"/>
                  </a:lnTo>
                  <a:lnTo>
                    <a:pt x="531" y="349"/>
                  </a:lnTo>
                  <a:lnTo>
                    <a:pt x="529" y="349"/>
                  </a:lnTo>
                  <a:lnTo>
                    <a:pt x="529" y="351"/>
                  </a:lnTo>
                  <a:lnTo>
                    <a:pt x="527" y="351"/>
                  </a:lnTo>
                  <a:lnTo>
                    <a:pt x="527" y="353"/>
                  </a:lnTo>
                  <a:lnTo>
                    <a:pt x="527" y="355"/>
                  </a:lnTo>
                  <a:lnTo>
                    <a:pt x="527" y="357"/>
                  </a:lnTo>
                  <a:lnTo>
                    <a:pt x="529" y="357"/>
                  </a:lnTo>
                  <a:lnTo>
                    <a:pt x="527" y="357"/>
                  </a:lnTo>
                  <a:lnTo>
                    <a:pt x="527" y="357"/>
                  </a:lnTo>
                  <a:lnTo>
                    <a:pt x="525" y="357"/>
                  </a:lnTo>
                  <a:lnTo>
                    <a:pt x="523" y="357"/>
                  </a:lnTo>
                  <a:lnTo>
                    <a:pt x="521" y="357"/>
                  </a:lnTo>
                  <a:lnTo>
                    <a:pt x="519" y="357"/>
                  </a:lnTo>
                  <a:lnTo>
                    <a:pt x="517" y="357"/>
                  </a:lnTo>
                  <a:lnTo>
                    <a:pt x="515" y="357"/>
                  </a:lnTo>
                  <a:lnTo>
                    <a:pt x="511" y="357"/>
                  </a:lnTo>
                  <a:lnTo>
                    <a:pt x="511" y="359"/>
                  </a:lnTo>
                  <a:lnTo>
                    <a:pt x="509" y="359"/>
                  </a:lnTo>
                  <a:lnTo>
                    <a:pt x="509" y="357"/>
                  </a:lnTo>
                  <a:lnTo>
                    <a:pt x="507" y="357"/>
                  </a:lnTo>
                  <a:lnTo>
                    <a:pt x="505" y="357"/>
                  </a:lnTo>
                  <a:lnTo>
                    <a:pt x="501" y="357"/>
                  </a:lnTo>
                  <a:lnTo>
                    <a:pt x="499" y="355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3" y="355"/>
                  </a:lnTo>
                  <a:lnTo>
                    <a:pt x="491" y="355"/>
                  </a:lnTo>
                  <a:lnTo>
                    <a:pt x="491" y="353"/>
                  </a:lnTo>
                  <a:lnTo>
                    <a:pt x="489" y="351"/>
                  </a:lnTo>
                  <a:lnTo>
                    <a:pt x="489" y="351"/>
                  </a:lnTo>
                  <a:lnTo>
                    <a:pt x="489" y="349"/>
                  </a:lnTo>
                  <a:lnTo>
                    <a:pt x="489" y="347"/>
                  </a:lnTo>
                  <a:lnTo>
                    <a:pt x="489" y="345"/>
                  </a:lnTo>
                  <a:lnTo>
                    <a:pt x="489" y="345"/>
                  </a:lnTo>
                  <a:lnTo>
                    <a:pt x="489" y="343"/>
                  </a:lnTo>
                  <a:lnTo>
                    <a:pt x="491" y="343"/>
                  </a:lnTo>
                  <a:lnTo>
                    <a:pt x="491" y="341"/>
                  </a:lnTo>
                  <a:lnTo>
                    <a:pt x="491" y="339"/>
                  </a:lnTo>
                  <a:lnTo>
                    <a:pt x="491" y="337"/>
                  </a:lnTo>
                  <a:lnTo>
                    <a:pt x="491" y="335"/>
                  </a:lnTo>
                  <a:lnTo>
                    <a:pt x="491" y="333"/>
                  </a:lnTo>
                  <a:lnTo>
                    <a:pt x="491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9" y="327"/>
                  </a:lnTo>
                  <a:lnTo>
                    <a:pt x="489" y="327"/>
                  </a:lnTo>
                  <a:lnTo>
                    <a:pt x="489" y="325"/>
                  </a:lnTo>
                  <a:lnTo>
                    <a:pt x="487" y="325"/>
                  </a:lnTo>
                  <a:lnTo>
                    <a:pt x="487" y="323"/>
                  </a:lnTo>
                  <a:lnTo>
                    <a:pt x="485" y="323"/>
                  </a:lnTo>
                  <a:lnTo>
                    <a:pt x="483" y="321"/>
                  </a:lnTo>
                  <a:lnTo>
                    <a:pt x="481" y="319"/>
                  </a:lnTo>
                  <a:lnTo>
                    <a:pt x="479" y="319"/>
                  </a:lnTo>
                  <a:lnTo>
                    <a:pt x="477" y="319"/>
                  </a:lnTo>
                  <a:lnTo>
                    <a:pt x="475" y="317"/>
                  </a:lnTo>
                  <a:lnTo>
                    <a:pt x="473" y="317"/>
                  </a:lnTo>
                  <a:lnTo>
                    <a:pt x="471" y="317"/>
                  </a:lnTo>
                  <a:lnTo>
                    <a:pt x="471" y="319"/>
                  </a:lnTo>
                  <a:lnTo>
                    <a:pt x="469" y="319"/>
                  </a:lnTo>
                  <a:lnTo>
                    <a:pt x="467" y="321"/>
                  </a:lnTo>
                  <a:lnTo>
                    <a:pt x="467" y="323"/>
                  </a:lnTo>
                  <a:lnTo>
                    <a:pt x="467" y="327"/>
                  </a:lnTo>
                  <a:lnTo>
                    <a:pt x="467" y="329"/>
                  </a:lnTo>
                  <a:lnTo>
                    <a:pt x="467" y="331"/>
                  </a:lnTo>
                  <a:lnTo>
                    <a:pt x="467" y="333"/>
                  </a:lnTo>
                  <a:lnTo>
                    <a:pt x="467" y="335"/>
                  </a:lnTo>
                  <a:lnTo>
                    <a:pt x="465" y="335"/>
                  </a:lnTo>
                  <a:lnTo>
                    <a:pt x="465" y="337"/>
                  </a:lnTo>
                  <a:lnTo>
                    <a:pt x="465" y="339"/>
                  </a:lnTo>
                  <a:lnTo>
                    <a:pt x="465" y="341"/>
                  </a:lnTo>
                  <a:lnTo>
                    <a:pt x="465" y="343"/>
                  </a:lnTo>
                  <a:lnTo>
                    <a:pt x="467" y="343"/>
                  </a:lnTo>
                  <a:lnTo>
                    <a:pt x="467" y="345"/>
                  </a:lnTo>
                  <a:lnTo>
                    <a:pt x="467" y="347"/>
                  </a:lnTo>
                  <a:lnTo>
                    <a:pt x="467" y="349"/>
                  </a:lnTo>
                  <a:lnTo>
                    <a:pt x="467" y="351"/>
                  </a:lnTo>
                  <a:lnTo>
                    <a:pt x="467" y="353"/>
                  </a:lnTo>
                  <a:lnTo>
                    <a:pt x="469" y="355"/>
                  </a:lnTo>
                  <a:lnTo>
                    <a:pt x="469" y="357"/>
                  </a:lnTo>
                  <a:lnTo>
                    <a:pt x="469" y="357"/>
                  </a:lnTo>
                  <a:lnTo>
                    <a:pt x="469" y="359"/>
                  </a:lnTo>
                  <a:lnTo>
                    <a:pt x="471" y="359"/>
                  </a:lnTo>
                  <a:lnTo>
                    <a:pt x="471" y="361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5" y="363"/>
                  </a:lnTo>
                  <a:lnTo>
                    <a:pt x="475" y="365"/>
                  </a:lnTo>
                  <a:lnTo>
                    <a:pt x="473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5"/>
                  </a:lnTo>
                  <a:lnTo>
                    <a:pt x="469" y="379"/>
                  </a:lnTo>
                  <a:lnTo>
                    <a:pt x="469" y="381"/>
                  </a:lnTo>
                  <a:lnTo>
                    <a:pt x="471" y="381"/>
                  </a:lnTo>
                  <a:lnTo>
                    <a:pt x="471" y="383"/>
                  </a:lnTo>
                  <a:lnTo>
                    <a:pt x="471" y="385"/>
                  </a:lnTo>
                  <a:lnTo>
                    <a:pt x="471" y="387"/>
                  </a:lnTo>
                  <a:lnTo>
                    <a:pt x="471" y="389"/>
                  </a:lnTo>
                  <a:lnTo>
                    <a:pt x="469" y="389"/>
                  </a:lnTo>
                  <a:lnTo>
                    <a:pt x="469" y="391"/>
                  </a:lnTo>
                  <a:lnTo>
                    <a:pt x="469" y="393"/>
                  </a:lnTo>
                  <a:lnTo>
                    <a:pt x="467" y="395"/>
                  </a:lnTo>
                  <a:lnTo>
                    <a:pt x="465" y="395"/>
                  </a:lnTo>
                  <a:lnTo>
                    <a:pt x="463" y="395"/>
                  </a:lnTo>
                  <a:lnTo>
                    <a:pt x="463" y="393"/>
                  </a:lnTo>
                  <a:lnTo>
                    <a:pt x="463" y="391"/>
                  </a:lnTo>
                  <a:lnTo>
                    <a:pt x="461" y="391"/>
                  </a:lnTo>
                  <a:lnTo>
                    <a:pt x="461" y="389"/>
                  </a:lnTo>
                  <a:lnTo>
                    <a:pt x="461" y="387"/>
                  </a:lnTo>
                  <a:lnTo>
                    <a:pt x="459" y="387"/>
                  </a:lnTo>
                  <a:lnTo>
                    <a:pt x="457" y="387"/>
                  </a:lnTo>
                  <a:lnTo>
                    <a:pt x="455" y="387"/>
                  </a:lnTo>
                  <a:lnTo>
                    <a:pt x="455" y="385"/>
                  </a:lnTo>
                  <a:lnTo>
                    <a:pt x="453" y="383"/>
                  </a:lnTo>
                  <a:lnTo>
                    <a:pt x="453" y="381"/>
                  </a:lnTo>
                  <a:lnTo>
                    <a:pt x="453" y="379"/>
                  </a:lnTo>
                  <a:lnTo>
                    <a:pt x="455" y="377"/>
                  </a:lnTo>
                  <a:lnTo>
                    <a:pt x="455" y="375"/>
                  </a:lnTo>
                  <a:lnTo>
                    <a:pt x="455" y="373"/>
                  </a:lnTo>
                  <a:lnTo>
                    <a:pt x="455" y="371"/>
                  </a:lnTo>
                  <a:lnTo>
                    <a:pt x="455" y="369"/>
                  </a:lnTo>
                  <a:lnTo>
                    <a:pt x="457" y="369"/>
                  </a:lnTo>
                  <a:lnTo>
                    <a:pt x="459" y="369"/>
                  </a:lnTo>
                  <a:lnTo>
                    <a:pt x="459" y="367"/>
                  </a:lnTo>
                  <a:lnTo>
                    <a:pt x="461" y="367"/>
                  </a:lnTo>
                  <a:lnTo>
                    <a:pt x="463" y="367"/>
                  </a:lnTo>
                  <a:lnTo>
                    <a:pt x="463" y="365"/>
                  </a:lnTo>
                  <a:lnTo>
                    <a:pt x="463" y="363"/>
                  </a:lnTo>
                  <a:lnTo>
                    <a:pt x="463" y="361"/>
                  </a:lnTo>
                  <a:lnTo>
                    <a:pt x="463" y="359"/>
                  </a:lnTo>
                  <a:lnTo>
                    <a:pt x="463" y="357"/>
                  </a:lnTo>
                  <a:lnTo>
                    <a:pt x="461" y="357"/>
                  </a:lnTo>
                  <a:lnTo>
                    <a:pt x="461" y="357"/>
                  </a:lnTo>
                  <a:lnTo>
                    <a:pt x="461" y="355"/>
                  </a:lnTo>
                  <a:lnTo>
                    <a:pt x="461" y="353"/>
                  </a:lnTo>
                  <a:lnTo>
                    <a:pt x="459" y="353"/>
                  </a:lnTo>
                  <a:lnTo>
                    <a:pt x="459" y="351"/>
                  </a:lnTo>
                  <a:lnTo>
                    <a:pt x="457" y="351"/>
                  </a:lnTo>
                  <a:lnTo>
                    <a:pt x="455" y="349"/>
                  </a:lnTo>
                  <a:lnTo>
                    <a:pt x="455" y="347"/>
                  </a:lnTo>
                  <a:lnTo>
                    <a:pt x="453" y="345"/>
                  </a:lnTo>
                  <a:lnTo>
                    <a:pt x="453" y="343"/>
                  </a:lnTo>
                  <a:lnTo>
                    <a:pt x="453" y="341"/>
                  </a:lnTo>
                  <a:lnTo>
                    <a:pt x="453" y="339"/>
                  </a:lnTo>
                  <a:lnTo>
                    <a:pt x="451" y="337"/>
                  </a:lnTo>
                  <a:lnTo>
                    <a:pt x="449" y="337"/>
                  </a:lnTo>
                  <a:lnTo>
                    <a:pt x="449" y="335"/>
                  </a:lnTo>
                  <a:lnTo>
                    <a:pt x="447" y="335"/>
                  </a:lnTo>
                  <a:lnTo>
                    <a:pt x="445" y="335"/>
                  </a:lnTo>
                  <a:lnTo>
                    <a:pt x="443" y="337"/>
                  </a:lnTo>
                  <a:lnTo>
                    <a:pt x="441" y="339"/>
                  </a:lnTo>
                  <a:lnTo>
                    <a:pt x="441" y="341"/>
                  </a:lnTo>
                  <a:lnTo>
                    <a:pt x="439" y="341"/>
                  </a:lnTo>
                  <a:lnTo>
                    <a:pt x="439" y="339"/>
                  </a:lnTo>
                  <a:lnTo>
                    <a:pt x="437" y="337"/>
                  </a:lnTo>
                  <a:lnTo>
                    <a:pt x="437" y="335"/>
                  </a:lnTo>
                  <a:lnTo>
                    <a:pt x="437" y="333"/>
                  </a:lnTo>
                  <a:lnTo>
                    <a:pt x="435" y="333"/>
                  </a:lnTo>
                  <a:lnTo>
                    <a:pt x="433" y="333"/>
                  </a:lnTo>
                  <a:lnTo>
                    <a:pt x="431" y="333"/>
                  </a:lnTo>
                  <a:lnTo>
                    <a:pt x="429" y="333"/>
                  </a:lnTo>
                  <a:lnTo>
                    <a:pt x="429" y="331"/>
                  </a:lnTo>
                  <a:lnTo>
                    <a:pt x="427" y="331"/>
                  </a:lnTo>
                  <a:lnTo>
                    <a:pt x="425" y="331"/>
                  </a:lnTo>
                  <a:lnTo>
                    <a:pt x="423" y="329"/>
                  </a:lnTo>
                  <a:lnTo>
                    <a:pt x="421" y="329"/>
                  </a:lnTo>
                  <a:lnTo>
                    <a:pt x="419" y="329"/>
                  </a:lnTo>
                  <a:lnTo>
                    <a:pt x="419" y="331"/>
                  </a:lnTo>
                  <a:lnTo>
                    <a:pt x="417" y="331"/>
                  </a:lnTo>
                  <a:lnTo>
                    <a:pt x="415" y="331"/>
                  </a:lnTo>
                  <a:lnTo>
                    <a:pt x="415" y="333"/>
                  </a:lnTo>
                  <a:lnTo>
                    <a:pt x="415" y="335"/>
                  </a:lnTo>
                  <a:lnTo>
                    <a:pt x="415" y="337"/>
                  </a:lnTo>
                  <a:lnTo>
                    <a:pt x="413" y="337"/>
                  </a:lnTo>
                  <a:lnTo>
                    <a:pt x="413" y="339"/>
                  </a:lnTo>
                  <a:lnTo>
                    <a:pt x="413" y="341"/>
                  </a:lnTo>
                  <a:lnTo>
                    <a:pt x="411" y="341"/>
                  </a:lnTo>
                  <a:lnTo>
                    <a:pt x="411" y="343"/>
                  </a:lnTo>
                  <a:lnTo>
                    <a:pt x="411" y="345"/>
                  </a:lnTo>
                  <a:lnTo>
                    <a:pt x="411" y="347"/>
                  </a:lnTo>
                  <a:lnTo>
                    <a:pt x="411" y="349"/>
                  </a:lnTo>
                  <a:lnTo>
                    <a:pt x="411" y="351"/>
                  </a:lnTo>
                  <a:lnTo>
                    <a:pt x="411" y="353"/>
                  </a:lnTo>
                  <a:lnTo>
                    <a:pt x="411" y="355"/>
                  </a:lnTo>
                  <a:lnTo>
                    <a:pt x="409" y="357"/>
                  </a:lnTo>
                  <a:lnTo>
                    <a:pt x="407" y="357"/>
                  </a:lnTo>
                  <a:lnTo>
                    <a:pt x="405" y="357"/>
                  </a:lnTo>
                  <a:lnTo>
                    <a:pt x="403" y="357"/>
                  </a:lnTo>
                  <a:lnTo>
                    <a:pt x="401" y="357"/>
                  </a:lnTo>
                  <a:lnTo>
                    <a:pt x="401" y="355"/>
                  </a:lnTo>
                  <a:lnTo>
                    <a:pt x="399" y="355"/>
                  </a:lnTo>
                  <a:lnTo>
                    <a:pt x="397" y="357"/>
                  </a:lnTo>
                  <a:lnTo>
                    <a:pt x="395" y="357"/>
                  </a:lnTo>
                  <a:lnTo>
                    <a:pt x="393" y="357"/>
                  </a:lnTo>
                  <a:lnTo>
                    <a:pt x="391" y="357"/>
                  </a:lnTo>
                  <a:lnTo>
                    <a:pt x="391" y="357"/>
                  </a:lnTo>
                  <a:lnTo>
                    <a:pt x="391" y="359"/>
                  </a:lnTo>
                  <a:lnTo>
                    <a:pt x="391" y="361"/>
                  </a:lnTo>
                  <a:lnTo>
                    <a:pt x="391" y="361"/>
                  </a:lnTo>
                  <a:lnTo>
                    <a:pt x="389" y="359"/>
                  </a:lnTo>
                  <a:lnTo>
                    <a:pt x="387" y="359"/>
                  </a:lnTo>
                  <a:lnTo>
                    <a:pt x="385" y="359"/>
                  </a:lnTo>
                  <a:lnTo>
                    <a:pt x="385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7"/>
                  </a:lnTo>
                  <a:lnTo>
                    <a:pt x="377" y="359"/>
                  </a:lnTo>
                  <a:lnTo>
                    <a:pt x="377" y="361"/>
                  </a:lnTo>
                  <a:lnTo>
                    <a:pt x="375" y="361"/>
                  </a:lnTo>
                  <a:lnTo>
                    <a:pt x="373" y="363"/>
                  </a:lnTo>
                  <a:lnTo>
                    <a:pt x="373" y="365"/>
                  </a:lnTo>
                  <a:lnTo>
                    <a:pt x="371" y="365"/>
                  </a:lnTo>
                  <a:lnTo>
                    <a:pt x="371" y="367"/>
                  </a:lnTo>
                  <a:lnTo>
                    <a:pt x="371" y="369"/>
                  </a:lnTo>
                  <a:lnTo>
                    <a:pt x="369" y="369"/>
                  </a:lnTo>
                  <a:lnTo>
                    <a:pt x="371" y="371"/>
                  </a:lnTo>
                  <a:lnTo>
                    <a:pt x="371" y="373"/>
                  </a:lnTo>
                  <a:lnTo>
                    <a:pt x="373" y="375"/>
                  </a:lnTo>
                  <a:lnTo>
                    <a:pt x="375" y="375"/>
                  </a:lnTo>
                  <a:lnTo>
                    <a:pt x="375" y="377"/>
                  </a:lnTo>
                  <a:lnTo>
                    <a:pt x="377" y="377"/>
                  </a:lnTo>
                  <a:lnTo>
                    <a:pt x="377" y="379"/>
                  </a:lnTo>
                  <a:lnTo>
                    <a:pt x="379" y="379"/>
                  </a:lnTo>
                  <a:lnTo>
                    <a:pt x="381" y="381"/>
                  </a:lnTo>
                  <a:lnTo>
                    <a:pt x="381" y="383"/>
                  </a:lnTo>
                  <a:lnTo>
                    <a:pt x="381" y="385"/>
                  </a:lnTo>
                  <a:lnTo>
                    <a:pt x="383" y="385"/>
                  </a:lnTo>
                  <a:lnTo>
                    <a:pt x="381" y="385"/>
                  </a:lnTo>
                  <a:lnTo>
                    <a:pt x="381" y="387"/>
                  </a:lnTo>
                  <a:lnTo>
                    <a:pt x="379" y="389"/>
                  </a:lnTo>
                  <a:lnTo>
                    <a:pt x="377" y="391"/>
                  </a:lnTo>
                  <a:lnTo>
                    <a:pt x="379" y="391"/>
                  </a:lnTo>
                  <a:lnTo>
                    <a:pt x="379" y="393"/>
                  </a:lnTo>
                  <a:lnTo>
                    <a:pt x="377" y="393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3" y="395"/>
                  </a:lnTo>
                  <a:lnTo>
                    <a:pt x="371" y="395"/>
                  </a:lnTo>
                  <a:lnTo>
                    <a:pt x="371" y="393"/>
                  </a:lnTo>
                  <a:lnTo>
                    <a:pt x="371" y="395"/>
                  </a:lnTo>
                  <a:lnTo>
                    <a:pt x="369" y="395"/>
                  </a:lnTo>
                  <a:lnTo>
                    <a:pt x="367" y="395"/>
                  </a:lnTo>
                  <a:lnTo>
                    <a:pt x="367" y="393"/>
                  </a:lnTo>
                  <a:lnTo>
                    <a:pt x="365" y="393"/>
                  </a:lnTo>
                  <a:lnTo>
                    <a:pt x="363" y="393"/>
                  </a:lnTo>
                  <a:lnTo>
                    <a:pt x="363" y="391"/>
                  </a:lnTo>
                  <a:lnTo>
                    <a:pt x="361" y="391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9" y="387"/>
                  </a:lnTo>
                  <a:lnTo>
                    <a:pt x="359" y="385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79"/>
                  </a:lnTo>
                  <a:lnTo>
                    <a:pt x="359" y="377"/>
                  </a:lnTo>
                  <a:lnTo>
                    <a:pt x="357" y="377"/>
                  </a:lnTo>
                  <a:lnTo>
                    <a:pt x="355" y="375"/>
                  </a:lnTo>
                  <a:lnTo>
                    <a:pt x="353" y="375"/>
                  </a:lnTo>
                  <a:lnTo>
                    <a:pt x="351" y="375"/>
                  </a:lnTo>
                  <a:lnTo>
                    <a:pt x="349" y="375"/>
                  </a:lnTo>
                  <a:lnTo>
                    <a:pt x="349" y="377"/>
                  </a:lnTo>
                  <a:lnTo>
                    <a:pt x="351" y="377"/>
                  </a:lnTo>
                  <a:lnTo>
                    <a:pt x="349" y="377"/>
                  </a:lnTo>
                  <a:lnTo>
                    <a:pt x="349" y="375"/>
                  </a:lnTo>
                  <a:lnTo>
                    <a:pt x="347" y="375"/>
                  </a:lnTo>
                  <a:lnTo>
                    <a:pt x="347" y="377"/>
                  </a:lnTo>
                  <a:lnTo>
                    <a:pt x="347" y="375"/>
                  </a:lnTo>
                  <a:lnTo>
                    <a:pt x="347" y="373"/>
                  </a:lnTo>
                  <a:lnTo>
                    <a:pt x="345" y="373"/>
                  </a:lnTo>
                  <a:lnTo>
                    <a:pt x="347" y="371"/>
                  </a:lnTo>
                  <a:lnTo>
                    <a:pt x="347" y="369"/>
                  </a:lnTo>
                  <a:lnTo>
                    <a:pt x="347" y="367"/>
                  </a:lnTo>
                  <a:lnTo>
                    <a:pt x="347" y="365"/>
                  </a:lnTo>
                  <a:lnTo>
                    <a:pt x="349" y="365"/>
                  </a:lnTo>
                  <a:lnTo>
                    <a:pt x="349" y="363"/>
                  </a:lnTo>
                  <a:lnTo>
                    <a:pt x="353" y="361"/>
                  </a:lnTo>
                  <a:lnTo>
                    <a:pt x="353" y="359"/>
                  </a:lnTo>
                  <a:lnTo>
                    <a:pt x="355" y="359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5" y="355"/>
                  </a:lnTo>
                  <a:lnTo>
                    <a:pt x="353" y="353"/>
                  </a:lnTo>
                  <a:lnTo>
                    <a:pt x="353" y="351"/>
                  </a:lnTo>
                  <a:lnTo>
                    <a:pt x="351" y="351"/>
                  </a:lnTo>
                  <a:lnTo>
                    <a:pt x="351" y="349"/>
                  </a:lnTo>
                  <a:lnTo>
                    <a:pt x="349" y="349"/>
                  </a:lnTo>
                  <a:lnTo>
                    <a:pt x="347" y="351"/>
                  </a:lnTo>
                  <a:lnTo>
                    <a:pt x="345" y="351"/>
                  </a:lnTo>
                  <a:lnTo>
                    <a:pt x="345" y="353"/>
                  </a:lnTo>
                  <a:lnTo>
                    <a:pt x="343" y="353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3" y="357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39" y="357"/>
                  </a:lnTo>
                  <a:lnTo>
                    <a:pt x="339" y="359"/>
                  </a:lnTo>
                  <a:lnTo>
                    <a:pt x="337" y="361"/>
                  </a:lnTo>
                  <a:lnTo>
                    <a:pt x="337" y="363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3" y="367"/>
                  </a:lnTo>
                  <a:lnTo>
                    <a:pt x="331" y="367"/>
                  </a:lnTo>
                  <a:lnTo>
                    <a:pt x="329" y="369"/>
                  </a:lnTo>
                  <a:lnTo>
                    <a:pt x="327" y="369"/>
                  </a:lnTo>
                  <a:lnTo>
                    <a:pt x="325" y="371"/>
                  </a:lnTo>
                  <a:lnTo>
                    <a:pt x="323" y="371"/>
                  </a:lnTo>
                  <a:lnTo>
                    <a:pt x="323" y="369"/>
                  </a:lnTo>
                  <a:lnTo>
                    <a:pt x="321" y="369"/>
                  </a:lnTo>
                  <a:lnTo>
                    <a:pt x="319" y="369"/>
                  </a:lnTo>
                  <a:lnTo>
                    <a:pt x="317" y="369"/>
                  </a:lnTo>
                  <a:lnTo>
                    <a:pt x="315" y="369"/>
                  </a:lnTo>
                  <a:lnTo>
                    <a:pt x="313" y="371"/>
                  </a:lnTo>
                  <a:lnTo>
                    <a:pt x="311" y="369"/>
                  </a:lnTo>
                  <a:lnTo>
                    <a:pt x="309" y="369"/>
                  </a:lnTo>
                  <a:lnTo>
                    <a:pt x="307" y="369"/>
                  </a:lnTo>
                  <a:lnTo>
                    <a:pt x="307" y="367"/>
                  </a:lnTo>
                  <a:lnTo>
                    <a:pt x="307" y="365"/>
                  </a:lnTo>
                  <a:lnTo>
                    <a:pt x="307" y="363"/>
                  </a:lnTo>
                  <a:lnTo>
                    <a:pt x="307" y="361"/>
                  </a:lnTo>
                  <a:lnTo>
                    <a:pt x="305" y="359"/>
                  </a:lnTo>
                  <a:lnTo>
                    <a:pt x="303" y="357"/>
                  </a:lnTo>
                  <a:lnTo>
                    <a:pt x="303" y="357"/>
                  </a:lnTo>
                  <a:lnTo>
                    <a:pt x="303" y="355"/>
                  </a:lnTo>
                  <a:lnTo>
                    <a:pt x="303" y="353"/>
                  </a:lnTo>
                  <a:lnTo>
                    <a:pt x="303" y="351"/>
                  </a:lnTo>
                  <a:lnTo>
                    <a:pt x="305" y="349"/>
                  </a:lnTo>
                  <a:lnTo>
                    <a:pt x="307" y="347"/>
                  </a:lnTo>
                  <a:lnTo>
                    <a:pt x="309" y="347"/>
                  </a:lnTo>
                  <a:lnTo>
                    <a:pt x="311" y="347"/>
                  </a:lnTo>
                  <a:lnTo>
                    <a:pt x="313" y="345"/>
                  </a:lnTo>
                  <a:lnTo>
                    <a:pt x="313" y="347"/>
                  </a:lnTo>
                  <a:lnTo>
                    <a:pt x="315" y="345"/>
                  </a:lnTo>
                  <a:lnTo>
                    <a:pt x="315" y="347"/>
                  </a:lnTo>
                  <a:lnTo>
                    <a:pt x="317" y="347"/>
                  </a:lnTo>
                  <a:lnTo>
                    <a:pt x="319" y="345"/>
                  </a:lnTo>
                  <a:lnTo>
                    <a:pt x="321" y="343"/>
                  </a:lnTo>
                  <a:lnTo>
                    <a:pt x="321" y="341"/>
                  </a:lnTo>
                  <a:lnTo>
                    <a:pt x="323" y="341"/>
                  </a:lnTo>
                  <a:lnTo>
                    <a:pt x="325" y="341"/>
                  </a:lnTo>
                  <a:lnTo>
                    <a:pt x="325" y="339"/>
                  </a:lnTo>
                  <a:lnTo>
                    <a:pt x="327" y="339"/>
                  </a:lnTo>
                  <a:lnTo>
                    <a:pt x="329" y="339"/>
                  </a:lnTo>
                  <a:lnTo>
                    <a:pt x="331" y="337"/>
                  </a:lnTo>
                  <a:lnTo>
                    <a:pt x="331" y="335"/>
                  </a:lnTo>
                  <a:lnTo>
                    <a:pt x="333" y="335"/>
                  </a:lnTo>
                  <a:lnTo>
                    <a:pt x="333" y="333"/>
                  </a:lnTo>
                  <a:lnTo>
                    <a:pt x="335" y="333"/>
                  </a:lnTo>
                  <a:lnTo>
                    <a:pt x="335" y="331"/>
                  </a:lnTo>
                  <a:lnTo>
                    <a:pt x="337" y="331"/>
                  </a:lnTo>
                  <a:lnTo>
                    <a:pt x="337" y="329"/>
                  </a:lnTo>
                  <a:lnTo>
                    <a:pt x="337" y="327"/>
                  </a:lnTo>
                  <a:lnTo>
                    <a:pt x="335" y="327"/>
                  </a:lnTo>
                  <a:lnTo>
                    <a:pt x="335" y="325"/>
                  </a:lnTo>
                  <a:lnTo>
                    <a:pt x="335" y="323"/>
                  </a:lnTo>
                  <a:lnTo>
                    <a:pt x="335" y="321"/>
                  </a:lnTo>
                  <a:lnTo>
                    <a:pt x="333" y="321"/>
                  </a:lnTo>
                  <a:lnTo>
                    <a:pt x="333" y="319"/>
                  </a:lnTo>
                  <a:lnTo>
                    <a:pt x="331" y="317"/>
                  </a:lnTo>
                  <a:lnTo>
                    <a:pt x="329" y="317"/>
                  </a:lnTo>
                  <a:lnTo>
                    <a:pt x="329" y="315"/>
                  </a:lnTo>
                  <a:lnTo>
                    <a:pt x="327" y="315"/>
                  </a:lnTo>
                  <a:lnTo>
                    <a:pt x="325" y="313"/>
                  </a:lnTo>
                  <a:lnTo>
                    <a:pt x="325" y="311"/>
                  </a:lnTo>
                  <a:lnTo>
                    <a:pt x="323" y="311"/>
                  </a:lnTo>
                  <a:lnTo>
                    <a:pt x="323" y="313"/>
                  </a:lnTo>
                  <a:lnTo>
                    <a:pt x="321" y="313"/>
                  </a:lnTo>
                  <a:lnTo>
                    <a:pt x="319" y="313"/>
                  </a:lnTo>
                  <a:lnTo>
                    <a:pt x="319" y="315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7"/>
                  </a:lnTo>
                  <a:lnTo>
                    <a:pt x="313" y="317"/>
                  </a:lnTo>
                  <a:lnTo>
                    <a:pt x="313" y="319"/>
                  </a:lnTo>
                  <a:lnTo>
                    <a:pt x="311" y="319"/>
                  </a:lnTo>
                  <a:lnTo>
                    <a:pt x="309" y="319"/>
                  </a:lnTo>
                  <a:lnTo>
                    <a:pt x="309" y="321"/>
                  </a:lnTo>
                  <a:lnTo>
                    <a:pt x="307" y="321"/>
                  </a:lnTo>
                  <a:lnTo>
                    <a:pt x="305" y="323"/>
                  </a:lnTo>
                  <a:lnTo>
                    <a:pt x="303" y="325"/>
                  </a:lnTo>
                  <a:lnTo>
                    <a:pt x="301" y="325"/>
                  </a:lnTo>
                  <a:lnTo>
                    <a:pt x="301" y="323"/>
                  </a:lnTo>
                  <a:lnTo>
                    <a:pt x="299" y="323"/>
                  </a:lnTo>
                  <a:lnTo>
                    <a:pt x="297" y="323"/>
                  </a:lnTo>
                  <a:lnTo>
                    <a:pt x="295" y="325"/>
                  </a:lnTo>
                  <a:lnTo>
                    <a:pt x="295" y="327"/>
                  </a:lnTo>
                  <a:lnTo>
                    <a:pt x="295" y="329"/>
                  </a:lnTo>
                  <a:lnTo>
                    <a:pt x="295" y="329"/>
                  </a:lnTo>
                  <a:lnTo>
                    <a:pt x="295" y="331"/>
                  </a:lnTo>
                  <a:lnTo>
                    <a:pt x="295" y="333"/>
                  </a:lnTo>
                  <a:lnTo>
                    <a:pt x="293" y="337"/>
                  </a:lnTo>
                  <a:lnTo>
                    <a:pt x="291" y="335"/>
                  </a:lnTo>
                  <a:lnTo>
                    <a:pt x="289" y="335"/>
                  </a:lnTo>
                  <a:lnTo>
                    <a:pt x="287" y="335"/>
                  </a:lnTo>
                  <a:lnTo>
                    <a:pt x="285" y="335"/>
                  </a:lnTo>
                  <a:lnTo>
                    <a:pt x="285" y="333"/>
                  </a:lnTo>
                  <a:lnTo>
                    <a:pt x="285" y="331"/>
                  </a:lnTo>
                  <a:lnTo>
                    <a:pt x="287" y="331"/>
                  </a:lnTo>
                  <a:lnTo>
                    <a:pt x="287" y="329"/>
                  </a:lnTo>
                  <a:lnTo>
                    <a:pt x="287" y="327"/>
                  </a:lnTo>
                  <a:lnTo>
                    <a:pt x="287" y="325"/>
                  </a:lnTo>
                  <a:lnTo>
                    <a:pt x="287" y="323"/>
                  </a:lnTo>
                  <a:lnTo>
                    <a:pt x="285" y="323"/>
                  </a:lnTo>
                  <a:lnTo>
                    <a:pt x="285" y="321"/>
                  </a:lnTo>
                  <a:lnTo>
                    <a:pt x="283" y="321"/>
                  </a:lnTo>
                  <a:lnTo>
                    <a:pt x="281" y="319"/>
                  </a:lnTo>
                  <a:lnTo>
                    <a:pt x="281" y="317"/>
                  </a:lnTo>
                  <a:lnTo>
                    <a:pt x="281" y="315"/>
                  </a:lnTo>
                  <a:lnTo>
                    <a:pt x="281" y="313"/>
                  </a:lnTo>
                  <a:lnTo>
                    <a:pt x="281" y="311"/>
                  </a:lnTo>
                  <a:lnTo>
                    <a:pt x="279" y="309"/>
                  </a:lnTo>
                  <a:lnTo>
                    <a:pt x="279" y="309"/>
                  </a:lnTo>
                  <a:lnTo>
                    <a:pt x="277" y="307"/>
                  </a:lnTo>
                  <a:lnTo>
                    <a:pt x="277" y="305"/>
                  </a:lnTo>
                  <a:lnTo>
                    <a:pt x="277" y="303"/>
                  </a:lnTo>
                  <a:lnTo>
                    <a:pt x="277" y="301"/>
                  </a:lnTo>
                  <a:lnTo>
                    <a:pt x="275" y="301"/>
                  </a:lnTo>
                  <a:lnTo>
                    <a:pt x="275" y="299"/>
                  </a:lnTo>
                  <a:lnTo>
                    <a:pt x="275" y="297"/>
                  </a:lnTo>
                  <a:lnTo>
                    <a:pt x="279" y="297"/>
                  </a:lnTo>
                  <a:lnTo>
                    <a:pt x="277" y="293"/>
                  </a:lnTo>
                  <a:lnTo>
                    <a:pt x="277" y="291"/>
                  </a:lnTo>
                  <a:lnTo>
                    <a:pt x="275" y="293"/>
                  </a:lnTo>
                  <a:lnTo>
                    <a:pt x="275" y="291"/>
                  </a:lnTo>
                  <a:lnTo>
                    <a:pt x="273" y="291"/>
                  </a:lnTo>
                  <a:lnTo>
                    <a:pt x="273" y="289"/>
                  </a:lnTo>
                  <a:lnTo>
                    <a:pt x="271" y="289"/>
                  </a:lnTo>
                  <a:lnTo>
                    <a:pt x="269" y="289"/>
                  </a:lnTo>
                  <a:lnTo>
                    <a:pt x="267" y="289"/>
                  </a:lnTo>
                  <a:lnTo>
                    <a:pt x="267" y="291"/>
                  </a:lnTo>
                  <a:lnTo>
                    <a:pt x="267" y="293"/>
                  </a:lnTo>
                  <a:lnTo>
                    <a:pt x="265" y="293"/>
                  </a:lnTo>
                  <a:lnTo>
                    <a:pt x="265" y="295"/>
                  </a:lnTo>
                  <a:lnTo>
                    <a:pt x="263" y="295"/>
                  </a:lnTo>
                  <a:lnTo>
                    <a:pt x="263" y="297"/>
                  </a:lnTo>
                  <a:lnTo>
                    <a:pt x="261" y="297"/>
                  </a:lnTo>
                  <a:lnTo>
                    <a:pt x="259" y="297"/>
                  </a:lnTo>
                  <a:lnTo>
                    <a:pt x="257" y="297"/>
                  </a:lnTo>
                  <a:lnTo>
                    <a:pt x="255" y="297"/>
                  </a:lnTo>
                  <a:lnTo>
                    <a:pt x="253" y="297"/>
                  </a:lnTo>
                  <a:lnTo>
                    <a:pt x="253" y="295"/>
                  </a:lnTo>
                  <a:lnTo>
                    <a:pt x="253" y="293"/>
                  </a:lnTo>
                  <a:lnTo>
                    <a:pt x="253" y="291"/>
                  </a:lnTo>
                  <a:lnTo>
                    <a:pt x="255" y="291"/>
                  </a:lnTo>
                  <a:lnTo>
                    <a:pt x="255" y="289"/>
                  </a:lnTo>
                  <a:lnTo>
                    <a:pt x="257" y="289"/>
                  </a:lnTo>
                  <a:lnTo>
                    <a:pt x="259" y="289"/>
                  </a:lnTo>
                  <a:lnTo>
                    <a:pt x="259" y="287"/>
                  </a:lnTo>
                  <a:lnTo>
                    <a:pt x="261" y="287"/>
                  </a:lnTo>
                  <a:lnTo>
                    <a:pt x="261" y="285"/>
                  </a:lnTo>
                  <a:lnTo>
                    <a:pt x="261" y="283"/>
                  </a:lnTo>
                  <a:lnTo>
                    <a:pt x="261" y="281"/>
                  </a:lnTo>
                  <a:lnTo>
                    <a:pt x="261" y="279"/>
                  </a:lnTo>
                  <a:lnTo>
                    <a:pt x="259" y="279"/>
                  </a:lnTo>
                  <a:lnTo>
                    <a:pt x="259" y="277"/>
                  </a:lnTo>
                  <a:lnTo>
                    <a:pt x="259" y="275"/>
                  </a:lnTo>
                  <a:lnTo>
                    <a:pt x="257" y="275"/>
                  </a:lnTo>
                  <a:lnTo>
                    <a:pt x="257" y="273"/>
                  </a:lnTo>
                  <a:lnTo>
                    <a:pt x="259" y="271"/>
                  </a:lnTo>
                  <a:lnTo>
                    <a:pt x="259" y="269"/>
                  </a:lnTo>
                  <a:lnTo>
                    <a:pt x="259" y="267"/>
                  </a:lnTo>
                  <a:lnTo>
                    <a:pt x="257" y="267"/>
                  </a:lnTo>
                  <a:lnTo>
                    <a:pt x="259" y="265"/>
                  </a:lnTo>
                  <a:lnTo>
                    <a:pt x="261" y="263"/>
                  </a:lnTo>
                  <a:lnTo>
                    <a:pt x="263" y="263"/>
                  </a:lnTo>
                  <a:lnTo>
                    <a:pt x="263" y="265"/>
                  </a:lnTo>
                  <a:lnTo>
                    <a:pt x="263" y="267"/>
                  </a:lnTo>
                  <a:lnTo>
                    <a:pt x="265" y="267"/>
                  </a:lnTo>
                  <a:lnTo>
                    <a:pt x="265" y="269"/>
                  </a:lnTo>
                  <a:lnTo>
                    <a:pt x="267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73" y="269"/>
                  </a:lnTo>
                  <a:lnTo>
                    <a:pt x="275" y="269"/>
                  </a:lnTo>
                  <a:lnTo>
                    <a:pt x="277" y="267"/>
                  </a:lnTo>
                  <a:lnTo>
                    <a:pt x="279" y="267"/>
                  </a:lnTo>
                  <a:lnTo>
                    <a:pt x="279" y="265"/>
                  </a:lnTo>
                  <a:lnTo>
                    <a:pt x="281" y="265"/>
                  </a:lnTo>
                  <a:lnTo>
                    <a:pt x="281" y="263"/>
                  </a:lnTo>
                  <a:lnTo>
                    <a:pt x="283" y="263"/>
                  </a:lnTo>
                  <a:lnTo>
                    <a:pt x="283" y="261"/>
                  </a:lnTo>
                  <a:lnTo>
                    <a:pt x="283" y="261"/>
                  </a:lnTo>
                  <a:lnTo>
                    <a:pt x="281" y="261"/>
                  </a:lnTo>
                  <a:lnTo>
                    <a:pt x="281" y="259"/>
                  </a:lnTo>
                  <a:lnTo>
                    <a:pt x="279" y="259"/>
                  </a:lnTo>
                  <a:lnTo>
                    <a:pt x="279" y="257"/>
                  </a:lnTo>
                  <a:lnTo>
                    <a:pt x="281" y="257"/>
                  </a:lnTo>
                  <a:lnTo>
                    <a:pt x="281" y="255"/>
                  </a:lnTo>
                  <a:lnTo>
                    <a:pt x="283" y="255"/>
                  </a:lnTo>
                  <a:lnTo>
                    <a:pt x="283" y="257"/>
                  </a:lnTo>
                  <a:lnTo>
                    <a:pt x="285" y="257"/>
                  </a:lnTo>
                  <a:lnTo>
                    <a:pt x="285" y="259"/>
                  </a:lnTo>
                  <a:lnTo>
                    <a:pt x="287" y="259"/>
                  </a:lnTo>
                  <a:lnTo>
                    <a:pt x="289" y="261"/>
                  </a:lnTo>
                  <a:lnTo>
                    <a:pt x="291" y="261"/>
                  </a:lnTo>
                  <a:lnTo>
                    <a:pt x="291" y="261"/>
                  </a:lnTo>
                  <a:lnTo>
                    <a:pt x="293" y="259"/>
                  </a:lnTo>
                  <a:lnTo>
                    <a:pt x="295" y="257"/>
                  </a:lnTo>
                  <a:lnTo>
                    <a:pt x="293" y="257"/>
                  </a:lnTo>
                  <a:lnTo>
                    <a:pt x="295" y="255"/>
                  </a:lnTo>
                  <a:lnTo>
                    <a:pt x="293" y="255"/>
                  </a:lnTo>
                  <a:lnTo>
                    <a:pt x="293" y="257"/>
                  </a:lnTo>
                  <a:lnTo>
                    <a:pt x="291" y="257"/>
                  </a:lnTo>
                  <a:lnTo>
                    <a:pt x="289" y="255"/>
                  </a:lnTo>
                  <a:lnTo>
                    <a:pt x="289" y="253"/>
                  </a:lnTo>
                  <a:lnTo>
                    <a:pt x="289" y="251"/>
                  </a:lnTo>
                  <a:lnTo>
                    <a:pt x="287" y="251"/>
                  </a:lnTo>
                  <a:lnTo>
                    <a:pt x="287" y="249"/>
                  </a:lnTo>
                  <a:lnTo>
                    <a:pt x="285" y="247"/>
                  </a:lnTo>
                  <a:lnTo>
                    <a:pt x="283" y="247"/>
                  </a:lnTo>
                  <a:lnTo>
                    <a:pt x="283" y="245"/>
                  </a:lnTo>
                  <a:lnTo>
                    <a:pt x="281" y="245"/>
                  </a:lnTo>
                  <a:lnTo>
                    <a:pt x="277" y="245"/>
                  </a:lnTo>
                  <a:lnTo>
                    <a:pt x="277" y="247"/>
                  </a:lnTo>
                  <a:lnTo>
                    <a:pt x="275" y="247"/>
                  </a:lnTo>
                  <a:lnTo>
                    <a:pt x="273" y="247"/>
                  </a:lnTo>
                  <a:lnTo>
                    <a:pt x="271" y="249"/>
                  </a:lnTo>
                  <a:lnTo>
                    <a:pt x="269" y="249"/>
                  </a:lnTo>
                  <a:lnTo>
                    <a:pt x="267" y="247"/>
                  </a:lnTo>
                  <a:lnTo>
                    <a:pt x="265" y="245"/>
                  </a:lnTo>
                  <a:lnTo>
                    <a:pt x="265" y="247"/>
                  </a:lnTo>
                  <a:lnTo>
                    <a:pt x="265" y="245"/>
                  </a:lnTo>
                  <a:lnTo>
                    <a:pt x="261" y="243"/>
                  </a:lnTo>
                  <a:lnTo>
                    <a:pt x="261" y="241"/>
                  </a:lnTo>
                  <a:lnTo>
                    <a:pt x="259" y="241"/>
                  </a:lnTo>
                  <a:lnTo>
                    <a:pt x="261" y="241"/>
                  </a:lnTo>
                  <a:lnTo>
                    <a:pt x="261" y="239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1" y="235"/>
                  </a:lnTo>
                  <a:lnTo>
                    <a:pt x="261" y="233"/>
                  </a:lnTo>
                  <a:lnTo>
                    <a:pt x="261" y="231"/>
                  </a:lnTo>
                  <a:lnTo>
                    <a:pt x="259" y="231"/>
                  </a:lnTo>
                  <a:lnTo>
                    <a:pt x="257" y="229"/>
                  </a:lnTo>
                  <a:lnTo>
                    <a:pt x="259" y="229"/>
                  </a:lnTo>
                  <a:lnTo>
                    <a:pt x="259" y="227"/>
                  </a:lnTo>
                  <a:lnTo>
                    <a:pt x="261" y="227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7" y="227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3"/>
                  </a:lnTo>
                  <a:lnTo>
                    <a:pt x="273" y="223"/>
                  </a:lnTo>
                  <a:lnTo>
                    <a:pt x="273" y="221"/>
                  </a:lnTo>
                  <a:lnTo>
                    <a:pt x="275" y="221"/>
                  </a:lnTo>
                  <a:lnTo>
                    <a:pt x="277" y="221"/>
                  </a:lnTo>
                  <a:lnTo>
                    <a:pt x="277" y="219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5" y="217"/>
                  </a:lnTo>
                  <a:lnTo>
                    <a:pt x="287" y="217"/>
                  </a:lnTo>
                  <a:lnTo>
                    <a:pt x="289" y="217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3" y="215"/>
                  </a:lnTo>
                  <a:lnTo>
                    <a:pt x="293" y="215"/>
                  </a:lnTo>
                  <a:lnTo>
                    <a:pt x="295" y="215"/>
                  </a:lnTo>
                  <a:lnTo>
                    <a:pt x="295" y="213"/>
                  </a:lnTo>
                  <a:lnTo>
                    <a:pt x="295" y="213"/>
                  </a:lnTo>
                  <a:lnTo>
                    <a:pt x="297" y="213"/>
                  </a:lnTo>
                  <a:lnTo>
                    <a:pt x="299" y="213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5" y="211"/>
                  </a:lnTo>
                  <a:lnTo>
                    <a:pt x="305" y="209"/>
                  </a:lnTo>
                  <a:lnTo>
                    <a:pt x="309" y="207"/>
                  </a:lnTo>
                  <a:lnTo>
                    <a:pt x="311" y="205"/>
                  </a:lnTo>
                  <a:lnTo>
                    <a:pt x="313" y="201"/>
                  </a:lnTo>
                  <a:lnTo>
                    <a:pt x="313" y="199"/>
                  </a:lnTo>
                  <a:lnTo>
                    <a:pt x="315" y="199"/>
                  </a:lnTo>
                  <a:lnTo>
                    <a:pt x="317" y="199"/>
                  </a:lnTo>
                  <a:lnTo>
                    <a:pt x="319" y="199"/>
                  </a:lnTo>
                  <a:lnTo>
                    <a:pt x="321" y="199"/>
                  </a:lnTo>
                  <a:lnTo>
                    <a:pt x="323" y="199"/>
                  </a:lnTo>
                  <a:lnTo>
                    <a:pt x="325" y="199"/>
                  </a:lnTo>
                  <a:lnTo>
                    <a:pt x="327" y="199"/>
                  </a:lnTo>
                  <a:lnTo>
                    <a:pt x="329" y="199"/>
                  </a:lnTo>
                  <a:lnTo>
                    <a:pt x="329" y="197"/>
                  </a:lnTo>
                  <a:lnTo>
                    <a:pt x="331" y="197"/>
                  </a:lnTo>
                  <a:lnTo>
                    <a:pt x="333" y="197"/>
                  </a:lnTo>
                  <a:lnTo>
                    <a:pt x="333" y="195"/>
                  </a:lnTo>
                  <a:lnTo>
                    <a:pt x="333" y="193"/>
                  </a:lnTo>
                  <a:lnTo>
                    <a:pt x="335" y="193"/>
                  </a:lnTo>
                  <a:lnTo>
                    <a:pt x="335" y="191"/>
                  </a:lnTo>
                  <a:lnTo>
                    <a:pt x="335" y="189"/>
                  </a:lnTo>
                  <a:lnTo>
                    <a:pt x="335" y="187"/>
                  </a:lnTo>
                  <a:lnTo>
                    <a:pt x="335" y="185"/>
                  </a:lnTo>
                  <a:lnTo>
                    <a:pt x="335" y="183"/>
                  </a:lnTo>
                  <a:lnTo>
                    <a:pt x="333" y="181"/>
                  </a:lnTo>
                  <a:lnTo>
                    <a:pt x="333" y="179"/>
                  </a:lnTo>
                  <a:lnTo>
                    <a:pt x="331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3" y="179"/>
                  </a:lnTo>
                  <a:lnTo>
                    <a:pt x="321" y="179"/>
                  </a:lnTo>
                  <a:lnTo>
                    <a:pt x="321" y="177"/>
                  </a:lnTo>
                  <a:lnTo>
                    <a:pt x="321" y="175"/>
                  </a:lnTo>
                  <a:lnTo>
                    <a:pt x="321" y="173"/>
                  </a:lnTo>
                  <a:lnTo>
                    <a:pt x="321" y="171"/>
                  </a:lnTo>
                  <a:lnTo>
                    <a:pt x="323" y="171"/>
                  </a:lnTo>
                  <a:lnTo>
                    <a:pt x="323" y="169"/>
                  </a:lnTo>
                  <a:lnTo>
                    <a:pt x="325" y="169"/>
                  </a:lnTo>
                  <a:lnTo>
                    <a:pt x="327" y="169"/>
                  </a:lnTo>
                  <a:lnTo>
                    <a:pt x="329" y="167"/>
                  </a:lnTo>
                  <a:lnTo>
                    <a:pt x="329" y="167"/>
                  </a:lnTo>
                  <a:lnTo>
                    <a:pt x="331" y="167"/>
                  </a:lnTo>
                  <a:lnTo>
                    <a:pt x="333" y="167"/>
                  </a:lnTo>
                  <a:lnTo>
                    <a:pt x="333" y="165"/>
                  </a:lnTo>
                  <a:lnTo>
                    <a:pt x="335" y="163"/>
                  </a:lnTo>
                  <a:lnTo>
                    <a:pt x="335" y="161"/>
                  </a:lnTo>
                  <a:lnTo>
                    <a:pt x="335" y="159"/>
                  </a:lnTo>
                  <a:lnTo>
                    <a:pt x="335" y="157"/>
                  </a:lnTo>
                  <a:lnTo>
                    <a:pt x="335" y="155"/>
                  </a:lnTo>
                  <a:lnTo>
                    <a:pt x="335" y="153"/>
                  </a:lnTo>
                  <a:lnTo>
                    <a:pt x="333" y="153"/>
                  </a:lnTo>
                  <a:lnTo>
                    <a:pt x="333" y="151"/>
                  </a:lnTo>
                  <a:lnTo>
                    <a:pt x="333" y="149"/>
                  </a:lnTo>
                  <a:lnTo>
                    <a:pt x="331" y="149"/>
                  </a:lnTo>
                  <a:lnTo>
                    <a:pt x="329" y="147"/>
                  </a:lnTo>
                  <a:lnTo>
                    <a:pt x="329" y="149"/>
                  </a:lnTo>
                  <a:lnTo>
                    <a:pt x="327" y="149"/>
                  </a:lnTo>
                  <a:lnTo>
                    <a:pt x="327" y="147"/>
                  </a:lnTo>
                  <a:lnTo>
                    <a:pt x="325" y="147"/>
                  </a:lnTo>
                  <a:lnTo>
                    <a:pt x="325" y="145"/>
                  </a:lnTo>
                  <a:lnTo>
                    <a:pt x="325" y="143"/>
                  </a:lnTo>
                  <a:lnTo>
                    <a:pt x="325" y="141"/>
                  </a:lnTo>
                  <a:lnTo>
                    <a:pt x="325" y="139"/>
                  </a:lnTo>
                  <a:lnTo>
                    <a:pt x="327" y="139"/>
                  </a:lnTo>
                  <a:lnTo>
                    <a:pt x="327" y="141"/>
                  </a:lnTo>
                  <a:lnTo>
                    <a:pt x="329" y="141"/>
                  </a:lnTo>
                  <a:lnTo>
                    <a:pt x="331" y="139"/>
                  </a:lnTo>
                  <a:lnTo>
                    <a:pt x="333" y="139"/>
                  </a:lnTo>
                  <a:lnTo>
                    <a:pt x="333" y="137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3" y="131"/>
                  </a:lnTo>
                  <a:lnTo>
                    <a:pt x="333" y="129"/>
                  </a:lnTo>
                  <a:lnTo>
                    <a:pt x="335" y="129"/>
                  </a:lnTo>
                  <a:lnTo>
                    <a:pt x="335" y="127"/>
                  </a:lnTo>
                  <a:lnTo>
                    <a:pt x="337" y="127"/>
                  </a:lnTo>
                  <a:lnTo>
                    <a:pt x="339" y="127"/>
                  </a:lnTo>
                  <a:lnTo>
                    <a:pt x="341" y="127"/>
                  </a:lnTo>
                  <a:lnTo>
                    <a:pt x="343" y="127"/>
                  </a:lnTo>
                  <a:lnTo>
                    <a:pt x="343" y="127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5" y="123"/>
                  </a:lnTo>
                  <a:lnTo>
                    <a:pt x="347" y="123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49" y="127"/>
                  </a:lnTo>
                  <a:lnTo>
                    <a:pt x="349" y="129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9" y="137"/>
                  </a:lnTo>
                  <a:lnTo>
                    <a:pt x="349" y="139"/>
                  </a:lnTo>
                  <a:lnTo>
                    <a:pt x="351" y="139"/>
                  </a:lnTo>
                  <a:lnTo>
                    <a:pt x="351" y="141"/>
                  </a:lnTo>
                  <a:lnTo>
                    <a:pt x="353" y="141"/>
                  </a:lnTo>
                  <a:lnTo>
                    <a:pt x="351" y="141"/>
                  </a:lnTo>
                  <a:lnTo>
                    <a:pt x="351" y="143"/>
                  </a:lnTo>
                  <a:lnTo>
                    <a:pt x="349" y="143"/>
                  </a:lnTo>
                  <a:lnTo>
                    <a:pt x="349" y="145"/>
                  </a:lnTo>
                  <a:lnTo>
                    <a:pt x="347" y="145"/>
                  </a:lnTo>
                  <a:lnTo>
                    <a:pt x="345" y="145"/>
                  </a:lnTo>
                  <a:lnTo>
                    <a:pt x="343" y="145"/>
                  </a:lnTo>
                  <a:lnTo>
                    <a:pt x="343" y="147"/>
                  </a:lnTo>
                  <a:lnTo>
                    <a:pt x="343" y="149"/>
                  </a:lnTo>
                  <a:lnTo>
                    <a:pt x="343" y="149"/>
                  </a:lnTo>
                  <a:lnTo>
                    <a:pt x="343" y="151"/>
                  </a:lnTo>
                  <a:lnTo>
                    <a:pt x="343" y="153"/>
                  </a:lnTo>
                  <a:lnTo>
                    <a:pt x="345" y="155"/>
                  </a:lnTo>
                  <a:lnTo>
                    <a:pt x="345" y="157"/>
                  </a:lnTo>
                  <a:lnTo>
                    <a:pt x="347" y="157"/>
                  </a:lnTo>
                  <a:lnTo>
                    <a:pt x="347" y="155"/>
                  </a:lnTo>
                  <a:lnTo>
                    <a:pt x="349" y="155"/>
                  </a:lnTo>
                  <a:lnTo>
                    <a:pt x="349" y="157"/>
                  </a:lnTo>
                  <a:lnTo>
                    <a:pt x="349" y="159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63"/>
                  </a:lnTo>
                  <a:lnTo>
                    <a:pt x="353" y="163"/>
                  </a:lnTo>
                  <a:lnTo>
                    <a:pt x="355" y="163"/>
                  </a:lnTo>
                  <a:lnTo>
                    <a:pt x="355" y="165"/>
                  </a:lnTo>
                  <a:lnTo>
                    <a:pt x="357" y="165"/>
                  </a:lnTo>
                  <a:lnTo>
                    <a:pt x="359" y="167"/>
                  </a:lnTo>
                  <a:lnTo>
                    <a:pt x="359" y="165"/>
                  </a:lnTo>
                  <a:lnTo>
                    <a:pt x="361" y="165"/>
                  </a:lnTo>
                  <a:lnTo>
                    <a:pt x="361" y="167"/>
                  </a:lnTo>
                  <a:lnTo>
                    <a:pt x="363" y="167"/>
                  </a:lnTo>
                  <a:lnTo>
                    <a:pt x="365" y="167"/>
                  </a:lnTo>
                  <a:lnTo>
                    <a:pt x="367" y="167"/>
                  </a:lnTo>
                  <a:lnTo>
                    <a:pt x="369" y="167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3" y="169"/>
                  </a:lnTo>
                  <a:lnTo>
                    <a:pt x="375" y="169"/>
                  </a:lnTo>
                  <a:lnTo>
                    <a:pt x="377" y="169"/>
                  </a:lnTo>
                  <a:lnTo>
                    <a:pt x="381" y="171"/>
                  </a:lnTo>
                  <a:lnTo>
                    <a:pt x="381" y="169"/>
                  </a:lnTo>
                  <a:lnTo>
                    <a:pt x="383" y="169"/>
                  </a:lnTo>
                  <a:lnTo>
                    <a:pt x="383" y="167"/>
                  </a:lnTo>
                  <a:lnTo>
                    <a:pt x="385" y="167"/>
                  </a:lnTo>
                  <a:lnTo>
                    <a:pt x="387" y="167"/>
                  </a:lnTo>
                  <a:lnTo>
                    <a:pt x="389" y="167"/>
                  </a:lnTo>
                  <a:lnTo>
                    <a:pt x="391" y="167"/>
                  </a:lnTo>
                  <a:lnTo>
                    <a:pt x="391" y="167"/>
                  </a:lnTo>
                  <a:lnTo>
                    <a:pt x="391" y="165"/>
                  </a:lnTo>
                  <a:lnTo>
                    <a:pt x="393" y="163"/>
                  </a:lnTo>
                  <a:lnTo>
                    <a:pt x="395" y="161"/>
                  </a:lnTo>
                  <a:lnTo>
                    <a:pt x="395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5" y="153"/>
                  </a:lnTo>
                  <a:lnTo>
                    <a:pt x="393" y="153"/>
                  </a:lnTo>
                  <a:lnTo>
                    <a:pt x="393" y="151"/>
                  </a:lnTo>
                  <a:lnTo>
                    <a:pt x="393" y="149"/>
                  </a:lnTo>
                  <a:lnTo>
                    <a:pt x="393" y="147"/>
                  </a:lnTo>
                  <a:lnTo>
                    <a:pt x="393" y="145"/>
                  </a:lnTo>
                  <a:lnTo>
                    <a:pt x="393" y="143"/>
                  </a:lnTo>
                  <a:lnTo>
                    <a:pt x="391" y="143"/>
                  </a:lnTo>
                  <a:lnTo>
                    <a:pt x="391" y="141"/>
                  </a:lnTo>
                  <a:lnTo>
                    <a:pt x="391" y="141"/>
                  </a:lnTo>
                  <a:lnTo>
                    <a:pt x="391" y="139"/>
                  </a:lnTo>
                  <a:lnTo>
                    <a:pt x="389" y="139"/>
                  </a:lnTo>
                  <a:lnTo>
                    <a:pt x="389" y="141"/>
                  </a:lnTo>
                  <a:lnTo>
                    <a:pt x="389" y="139"/>
                  </a:lnTo>
                  <a:lnTo>
                    <a:pt x="387" y="137"/>
                  </a:lnTo>
                  <a:lnTo>
                    <a:pt x="387" y="135"/>
                  </a:lnTo>
                  <a:lnTo>
                    <a:pt x="385" y="135"/>
                  </a:lnTo>
                  <a:lnTo>
                    <a:pt x="387" y="135"/>
                  </a:lnTo>
                  <a:lnTo>
                    <a:pt x="387" y="133"/>
                  </a:lnTo>
                  <a:lnTo>
                    <a:pt x="387" y="131"/>
                  </a:lnTo>
                  <a:lnTo>
                    <a:pt x="387" y="129"/>
                  </a:lnTo>
                  <a:lnTo>
                    <a:pt x="389" y="129"/>
                  </a:lnTo>
                  <a:lnTo>
                    <a:pt x="389" y="127"/>
                  </a:lnTo>
                  <a:lnTo>
                    <a:pt x="389" y="125"/>
                  </a:lnTo>
                  <a:lnTo>
                    <a:pt x="391" y="125"/>
                  </a:lnTo>
                  <a:lnTo>
                    <a:pt x="391" y="125"/>
                  </a:lnTo>
                  <a:lnTo>
                    <a:pt x="393" y="125"/>
                  </a:lnTo>
                  <a:lnTo>
                    <a:pt x="393" y="123"/>
                  </a:lnTo>
                  <a:lnTo>
                    <a:pt x="395" y="123"/>
                  </a:lnTo>
                  <a:lnTo>
                    <a:pt x="397" y="125"/>
                  </a:lnTo>
                  <a:lnTo>
                    <a:pt x="399" y="125"/>
                  </a:lnTo>
                  <a:lnTo>
                    <a:pt x="401" y="127"/>
                  </a:lnTo>
                  <a:lnTo>
                    <a:pt x="401" y="129"/>
                  </a:lnTo>
                  <a:lnTo>
                    <a:pt x="405" y="129"/>
                  </a:lnTo>
                  <a:lnTo>
                    <a:pt x="407" y="129"/>
                  </a:lnTo>
                  <a:lnTo>
                    <a:pt x="409" y="129"/>
                  </a:lnTo>
                  <a:lnTo>
                    <a:pt x="411" y="127"/>
                  </a:lnTo>
                  <a:lnTo>
                    <a:pt x="413" y="125"/>
                  </a:lnTo>
                  <a:lnTo>
                    <a:pt x="415" y="125"/>
                  </a:lnTo>
                  <a:lnTo>
                    <a:pt x="415" y="123"/>
                  </a:lnTo>
                  <a:lnTo>
                    <a:pt x="417" y="123"/>
                  </a:lnTo>
                  <a:lnTo>
                    <a:pt x="419" y="123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7" y="129"/>
                  </a:lnTo>
                  <a:lnTo>
                    <a:pt x="417" y="131"/>
                  </a:lnTo>
                  <a:lnTo>
                    <a:pt x="417" y="133"/>
                  </a:lnTo>
                  <a:lnTo>
                    <a:pt x="417" y="135"/>
                  </a:lnTo>
                  <a:lnTo>
                    <a:pt x="419" y="135"/>
                  </a:lnTo>
                  <a:lnTo>
                    <a:pt x="419" y="137"/>
                  </a:lnTo>
                  <a:lnTo>
                    <a:pt x="421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7" y="135"/>
                  </a:lnTo>
                  <a:lnTo>
                    <a:pt x="427" y="137"/>
                  </a:lnTo>
                  <a:lnTo>
                    <a:pt x="429" y="137"/>
                  </a:lnTo>
                  <a:lnTo>
                    <a:pt x="431" y="137"/>
                  </a:lnTo>
                  <a:lnTo>
                    <a:pt x="433" y="137"/>
                  </a:lnTo>
                  <a:lnTo>
                    <a:pt x="433" y="135"/>
                  </a:lnTo>
                  <a:lnTo>
                    <a:pt x="435" y="135"/>
                  </a:lnTo>
                  <a:lnTo>
                    <a:pt x="437" y="135"/>
                  </a:lnTo>
                  <a:lnTo>
                    <a:pt x="439" y="135"/>
                  </a:lnTo>
                  <a:lnTo>
                    <a:pt x="441" y="135"/>
                  </a:lnTo>
                  <a:lnTo>
                    <a:pt x="441" y="135"/>
                  </a:lnTo>
                  <a:lnTo>
                    <a:pt x="443" y="133"/>
                  </a:lnTo>
                  <a:lnTo>
                    <a:pt x="445" y="131"/>
                  </a:lnTo>
                  <a:lnTo>
                    <a:pt x="447" y="131"/>
                  </a:lnTo>
                  <a:lnTo>
                    <a:pt x="447" y="129"/>
                  </a:lnTo>
                  <a:lnTo>
                    <a:pt x="449" y="129"/>
                  </a:lnTo>
                  <a:lnTo>
                    <a:pt x="451" y="125"/>
                  </a:lnTo>
                  <a:lnTo>
                    <a:pt x="453" y="123"/>
                  </a:lnTo>
                  <a:lnTo>
                    <a:pt x="453" y="121"/>
                  </a:lnTo>
                  <a:lnTo>
                    <a:pt x="455" y="119"/>
                  </a:lnTo>
                  <a:lnTo>
                    <a:pt x="457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7" y="115"/>
                  </a:lnTo>
                  <a:lnTo>
                    <a:pt x="457" y="113"/>
                  </a:lnTo>
                  <a:lnTo>
                    <a:pt x="459" y="113"/>
                  </a:lnTo>
                  <a:lnTo>
                    <a:pt x="461" y="110"/>
                  </a:lnTo>
                  <a:lnTo>
                    <a:pt x="461" y="108"/>
                  </a:lnTo>
                  <a:lnTo>
                    <a:pt x="463" y="108"/>
                  </a:lnTo>
                  <a:lnTo>
                    <a:pt x="463" y="106"/>
                  </a:lnTo>
                  <a:lnTo>
                    <a:pt x="465" y="106"/>
                  </a:lnTo>
                  <a:lnTo>
                    <a:pt x="467" y="106"/>
                  </a:lnTo>
                  <a:lnTo>
                    <a:pt x="469" y="108"/>
                  </a:lnTo>
                  <a:lnTo>
                    <a:pt x="469" y="110"/>
                  </a:lnTo>
                  <a:lnTo>
                    <a:pt x="471" y="110"/>
                  </a:lnTo>
                  <a:lnTo>
                    <a:pt x="473" y="110"/>
                  </a:lnTo>
                  <a:lnTo>
                    <a:pt x="473" y="113"/>
                  </a:lnTo>
                  <a:lnTo>
                    <a:pt x="475" y="113"/>
                  </a:lnTo>
                  <a:lnTo>
                    <a:pt x="477" y="113"/>
                  </a:lnTo>
                  <a:lnTo>
                    <a:pt x="479" y="113"/>
                  </a:lnTo>
                  <a:lnTo>
                    <a:pt x="481" y="113"/>
                  </a:lnTo>
                  <a:lnTo>
                    <a:pt x="483" y="113"/>
                  </a:lnTo>
                  <a:lnTo>
                    <a:pt x="485" y="113"/>
                  </a:lnTo>
                  <a:lnTo>
                    <a:pt x="487" y="113"/>
                  </a:lnTo>
                  <a:lnTo>
                    <a:pt x="487" y="115"/>
                  </a:lnTo>
                  <a:lnTo>
                    <a:pt x="487" y="117"/>
                  </a:lnTo>
                  <a:lnTo>
                    <a:pt x="485" y="117"/>
                  </a:lnTo>
                  <a:lnTo>
                    <a:pt x="485" y="119"/>
                  </a:lnTo>
                  <a:lnTo>
                    <a:pt x="485" y="117"/>
                  </a:lnTo>
                  <a:lnTo>
                    <a:pt x="485" y="119"/>
                  </a:lnTo>
                  <a:lnTo>
                    <a:pt x="483" y="119"/>
                  </a:lnTo>
                  <a:lnTo>
                    <a:pt x="483" y="119"/>
                  </a:lnTo>
                  <a:lnTo>
                    <a:pt x="485" y="119"/>
                  </a:lnTo>
                  <a:lnTo>
                    <a:pt x="485" y="121"/>
                  </a:lnTo>
                  <a:lnTo>
                    <a:pt x="487" y="121"/>
                  </a:lnTo>
                  <a:lnTo>
                    <a:pt x="487" y="123"/>
                  </a:lnTo>
                  <a:lnTo>
                    <a:pt x="489" y="123"/>
                  </a:lnTo>
                  <a:lnTo>
                    <a:pt x="489" y="125"/>
                  </a:lnTo>
                  <a:lnTo>
                    <a:pt x="489" y="125"/>
                  </a:lnTo>
                  <a:lnTo>
                    <a:pt x="491" y="125"/>
                  </a:lnTo>
                  <a:lnTo>
                    <a:pt x="493" y="125"/>
                  </a:lnTo>
                  <a:lnTo>
                    <a:pt x="495" y="127"/>
                  </a:lnTo>
                  <a:lnTo>
                    <a:pt x="497" y="127"/>
                  </a:lnTo>
                  <a:lnTo>
                    <a:pt x="497" y="129"/>
                  </a:lnTo>
                  <a:lnTo>
                    <a:pt x="499" y="129"/>
                  </a:lnTo>
                  <a:lnTo>
                    <a:pt x="501" y="129"/>
                  </a:lnTo>
                  <a:lnTo>
                    <a:pt x="503" y="129"/>
                  </a:lnTo>
                  <a:lnTo>
                    <a:pt x="505" y="129"/>
                  </a:lnTo>
                  <a:lnTo>
                    <a:pt x="507" y="129"/>
                  </a:lnTo>
                  <a:lnTo>
                    <a:pt x="509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5" y="119"/>
                  </a:lnTo>
                  <a:lnTo>
                    <a:pt x="537" y="119"/>
                  </a:lnTo>
                  <a:lnTo>
                    <a:pt x="537" y="117"/>
                  </a:lnTo>
                  <a:lnTo>
                    <a:pt x="539" y="115"/>
                  </a:lnTo>
                  <a:lnTo>
                    <a:pt x="541" y="115"/>
                  </a:lnTo>
                  <a:lnTo>
                    <a:pt x="543" y="113"/>
                  </a:lnTo>
                  <a:lnTo>
                    <a:pt x="545" y="113"/>
                  </a:lnTo>
                  <a:lnTo>
                    <a:pt x="547" y="110"/>
                  </a:lnTo>
                  <a:lnTo>
                    <a:pt x="549" y="110"/>
                  </a:lnTo>
                  <a:lnTo>
                    <a:pt x="549" y="108"/>
                  </a:lnTo>
                  <a:lnTo>
                    <a:pt x="551" y="106"/>
                  </a:lnTo>
                  <a:lnTo>
                    <a:pt x="553" y="104"/>
                  </a:lnTo>
                  <a:lnTo>
                    <a:pt x="553" y="102"/>
                  </a:lnTo>
                  <a:lnTo>
                    <a:pt x="553" y="100"/>
                  </a:lnTo>
                  <a:lnTo>
                    <a:pt x="555" y="100"/>
                  </a:lnTo>
                  <a:lnTo>
                    <a:pt x="557" y="100"/>
                  </a:lnTo>
                  <a:lnTo>
                    <a:pt x="557" y="98"/>
                  </a:lnTo>
                  <a:lnTo>
                    <a:pt x="557" y="96"/>
                  </a:lnTo>
                  <a:lnTo>
                    <a:pt x="559" y="96"/>
                  </a:lnTo>
                  <a:lnTo>
                    <a:pt x="559" y="94"/>
                  </a:lnTo>
                  <a:lnTo>
                    <a:pt x="561" y="94"/>
                  </a:lnTo>
                  <a:lnTo>
                    <a:pt x="563" y="94"/>
                  </a:lnTo>
                  <a:lnTo>
                    <a:pt x="565" y="94"/>
                  </a:lnTo>
                  <a:lnTo>
                    <a:pt x="567" y="94"/>
                  </a:lnTo>
                  <a:lnTo>
                    <a:pt x="569" y="94"/>
                  </a:lnTo>
                  <a:lnTo>
                    <a:pt x="571" y="94"/>
                  </a:lnTo>
                  <a:lnTo>
                    <a:pt x="571" y="96"/>
                  </a:lnTo>
                  <a:lnTo>
                    <a:pt x="573" y="96"/>
                  </a:lnTo>
                  <a:lnTo>
                    <a:pt x="573" y="98"/>
                  </a:lnTo>
                  <a:lnTo>
                    <a:pt x="575" y="98"/>
                  </a:lnTo>
                  <a:lnTo>
                    <a:pt x="575" y="100"/>
                  </a:lnTo>
                  <a:lnTo>
                    <a:pt x="577" y="100"/>
                  </a:lnTo>
                  <a:lnTo>
                    <a:pt x="577" y="102"/>
                  </a:lnTo>
                  <a:lnTo>
                    <a:pt x="577" y="104"/>
                  </a:lnTo>
                  <a:lnTo>
                    <a:pt x="577" y="106"/>
                  </a:lnTo>
                  <a:lnTo>
                    <a:pt x="579" y="106"/>
                  </a:lnTo>
                  <a:lnTo>
                    <a:pt x="581" y="106"/>
                  </a:lnTo>
                  <a:lnTo>
                    <a:pt x="583" y="106"/>
                  </a:lnTo>
                  <a:lnTo>
                    <a:pt x="585" y="106"/>
                  </a:lnTo>
                  <a:lnTo>
                    <a:pt x="585" y="108"/>
                  </a:lnTo>
                  <a:lnTo>
                    <a:pt x="585" y="108"/>
                  </a:lnTo>
                  <a:lnTo>
                    <a:pt x="587" y="110"/>
                  </a:lnTo>
                  <a:lnTo>
                    <a:pt x="589" y="108"/>
                  </a:lnTo>
                  <a:lnTo>
                    <a:pt x="591" y="108"/>
                  </a:lnTo>
                  <a:lnTo>
                    <a:pt x="593" y="106"/>
                  </a:lnTo>
                  <a:lnTo>
                    <a:pt x="595" y="104"/>
                  </a:lnTo>
                  <a:lnTo>
                    <a:pt x="597" y="102"/>
                  </a:lnTo>
                  <a:lnTo>
                    <a:pt x="597" y="100"/>
                  </a:lnTo>
                  <a:lnTo>
                    <a:pt x="599" y="100"/>
                  </a:lnTo>
                  <a:lnTo>
                    <a:pt x="599" y="98"/>
                  </a:lnTo>
                  <a:lnTo>
                    <a:pt x="601" y="94"/>
                  </a:lnTo>
                  <a:lnTo>
                    <a:pt x="603" y="90"/>
                  </a:lnTo>
                  <a:lnTo>
                    <a:pt x="603" y="88"/>
                  </a:lnTo>
                  <a:lnTo>
                    <a:pt x="605" y="86"/>
                  </a:lnTo>
                  <a:lnTo>
                    <a:pt x="605" y="84"/>
                  </a:lnTo>
                  <a:lnTo>
                    <a:pt x="605" y="82"/>
                  </a:lnTo>
                  <a:lnTo>
                    <a:pt x="603" y="82"/>
                  </a:lnTo>
                  <a:lnTo>
                    <a:pt x="601" y="80"/>
                  </a:lnTo>
                  <a:lnTo>
                    <a:pt x="599" y="80"/>
                  </a:lnTo>
                  <a:lnTo>
                    <a:pt x="597" y="80"/>
                  </a:lnTo>
                  <a:lnTo>
                    <a:pt x="597" y="78"/>
                  </a:lnTo>
                  <a:lnTo>
                    <a:pt x="597" y="76"/>
                  </a:lnTo>
                  <a:lnTo>
                    <a:pt x="599" y="76"/>
                  </a:lnTo>
                  <a:lnTo>
                    <a:pt x="601" y="74"/>
                  </a:lnTo>
                  <a:lnTo>
                    <a:pt x="601" y="72"/>
                  </a:lnTo>
                  <a:lnTo>
                    <a:pt x="603" y="72"/>
                  </a:lnTo>
                  <a:lnTo>
                    <a:pt x="603" y="70"/>
                  </a:lnTo>
                  <a:lnTo>
                    <a:pt x="603" y="70"/>
                  </a:lnTo>
                  <a:lnTo>
                    <a:pt x="603" y="68"/>
                  </a:lnTo>
                  <a:lnTo>
                    <a:pt x="603" y="66"/>
                  </a:lnTo>
                  <a:lnTo>
                    <a:pt x="605" y="66"/>
                  </a:lnTo>
                  <a:lnTo>
                    <a:pt x="605" y="64"/>
                  </a:lnTo>
                  <a:lnTo>
                    <a:pt x="605" y="62"/>
                  </a:lnTo>
                  <a:lnTo>
                    <a:pt x="607" y="60"/>
                  </a:lnTo>
                  <a:lnTo>
                    <a:pt x="607" y="58"/>
                  </a:lnTo>
                  <a:lnTo>
                    <a:pt x="607" y="56"/>
                  </a:lnTo>
                  <a:lnTo>
                    <a:pt x="607" y="54"/>
                  </a:lnTo>
                  <a:lnTo>
                    <a:pt x="607" y="52"/>
                  </a:lnTo>
                  <a:lnTo>
                    <a:pt x="607" y="50"/>
                  </a:lnTo>
                  <a:lnTo>
                    <a:pt x="607" y="48"/>
                  </a:lnTo>
                  <a:lnTo>
                    <a:pt x="607" y="46"/>
                  </a:lnTo>
                  <a:lnTo>
                    <a:pt x="605" y="46"/>
                  </a:lnTo>
                  <a:lnTo>
                    <a:pt x="605" y="44"/>
                  </a:lnTo>
                  <a:lnTo>
                    <a:pt x="605" y="42"/>
                  </a:lnTo>
                  <a:lnTo>
                    <a:pt x="603" y="42"/>
                  </a:lnTo>
                  <a:lnTo>
                    <a:pt x="603" y="40"/>
                  </a:lnTo>
                  <a:lnTo>
                    <a:pt x="601" y="38"/>
                  </a:lnTo>
                  <a:lnTo>
                    <a:pt x="599" y="38"/>
                  </a:lnTo>
                  <a:lnTo>
                    <a:pt x="599" y="36"/>
                  </a:lnTo>
                  <a:lnTo>
                    <a:pt x="597" y="36"/>
                  </a:lnTo>
                  <a:lnTo>
                    <a:pt x="595" y="36"/>
                  </a:lnTo>
                  <a:lnTo>
                    <a:pt x="593" y="36"/>
                  </a:lnTo>
                  <a:lnTo>
                    <a:pt x="593" y="34"/>
                  </a:lnTo>
                  <a:lnTo>
                    <a:pt x="591" y="34"/>
                  </a:lnTo>
                  <a:lnTo>
                    <a:pt x="589" y="34"/>
                  </a:lnTo>
                  <a:lnTo>
                    <a:pt x="587" y="34"/>
                  </a:lnTo>
                  <a:lnTo>
                    <a:pt x="585" y="34"/>
                  </a:lnTo>
                  <a:lnTo>
                    <a:pt x="585" y="34"/>
                  </a:lnTo>
                  <a:lnTo>
                    <a:pt x="583" y="34"/>
                  </a:lnTo>
                  <a:lnTo>
                    <a:pt x="581" y="34"/>
                  </a:lnTo>
                  <a:lnTo>
                    <a:pt x="579" y="34"/>
                  </a:lnTo>
                  <a:lnTo>
                    <a:pt x="577" y="32"/>
                  </a:lnTo>
                  <a:lnTo>
                    <a:pt x="575" y="30"/>
                  </a:lnTo>
                  <a:lnTo>
                    <a:pt x="573" y="30"/>
                  </a:lnTo>
                  <a:lnTo>
                    <a:pt x="571" y="30"/>
                  </a:lnTo>
                  <a:lnTo>
                    <a:pt x="569" y="30"/>
                  </a:lnTo>
                  <a:lnTo>
                    <a:pt x="567" y="30"/>
                  </a:lnTo>
                  <a:lnTo>
                    <a:pt x="565" y="30"/>
                  </a:lnTo>
                  <a:lnTo>
                    <a:pt x="563" y="30"/>
                  </a:lnTo>
                  <a:lnTo>
                    <a:pt x="561" y="30"/>
                  </a:lnTo>
                  <a:lnTo>
                    <a:pt x="559" y="28"/>
                  </a:lnTo>
                  <a:lnTo>
                    <a:pt x="559" y="26"/>
                  </a:lnTo>
                  <a:lnTo>
                    <a:pt x="559" y="24"/>
                  </a:lnTo>
                  <a:lnTo>
                    <a:pt x="559" y="22"/>
                  </a:lnTo>
                  <a:lnTo>
                    <a:pt x="557" y="22"/>
                  </a:lnTo>
                  <a:lnTo>
                    <a:pt x="555" y="22"/>
                  </a:lnTo>
                  <a:lnTo>
                    <a:pt x="553" y="22"/>
                  </a:lnTo>
                  <a:lnTo>
                    <a:pt x="553" y="20"/>
                  </a:lnTo>
                  <a:lnTo>
                    <a:pt x="551" y="18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3" y="12"/>
                  </a:lnTo>
                  <a:lnTo>
                    <a:pt x="553" y="10"/>
                  </a:lnTo>
                  <a:lnTo>
                    <a:pt x="555" y="10"/>
                  </a:lnTo>
                  <a:lnTo>
                    <a:pt x="555" y="8"/>
                  </a:lnTo>
                  <a:lnTo>
                    <a:pt x="557" y="8"/>
                  </a:lnTo>
                  <a:lnTo>
                    <a:pt x="557" y="6"/>
                  </a:lnTo>
                  <a:lnTo>
                    <a:pt x="557" y="4"/>
                  </a:lnTo>
                  <a:lnTo>
                    <a:pt x="559" y="4"/>
                  </a:lnTo>
                  <a:lnTo>
                    <a:pt x="561" y="4"/>
                  </a:lnTo>
                  <a:lnTo>
                    <a:pt x="561" y="2"/>
                  </a:lnTo>
                  <a:lnTo>
                    <a:pt x="563" y="2"/>
                  </a:lnTo>
                  <a:lnTo>
                    <a:pt x="565" y="2"/>
                  </a:lnTo>
                  <a:lnTo>
                    <a:pt x="567" y="2"/>
                  </a:lnTo>
                  <a:lnTo>
                    <a:pt x="567" y="0"/>
                  </a:lnTo>
                  <a:lnTo>
                    <a:pt x="569" y="0"/>
                  </a:lnTo>
                  <a:lnTo>
                    <a:pt x="571" y="0"/>
                  </a:lnTo>
                  <a:lnTo>
                    <a:pt x="573" y="0"/>
                  </a:lnTo>
                  <a:lnTo>
                    <a:pt x="575" y="0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6"/>
            <p:cNvSpPr>
              <a:spLocks noEditPoints="1"/>
            </p:cNvSpPr>
            <p:nvPr/>
          </p:nvSpPr>
          <p:spPr bwMode="auto">
            <a:xfrm>
              <a:off x="5034792" y="1491754"/>
              <a:ext cx="2152284" cy="1378217"/>
            </a:xfrm>
            <a:custGeom>
              <a:avLst/>
              <a:gdLst>
                <a:gd name="T0" fmla="*/ 1327 w 1824"/>
                <a:gd name="T1" fmla="*/ 868 h 1168"/>
                <a:gd name="T2" fmla="*/ 1822 w 1824"/>
                <a:gd name="T3" fmla="*/ 763 h 1168"/>
                <a:gd name="T4" fmla="*/ 1760 w 1824"/>
                <a:gd name="T5" fmla="*/ 731 h 1168"/>
                <a:gd name="T6" fmla="*/ 1760 w 1824"/>
                <a:gd name="T7" fmla="*/ 685 h 1168"/>
                <a:gd name="T8" fmla="*/ 1445 w 1824"/>
                <a:gd name="T9" fmla="*/ 693 h 1168"/>
                <a:gd name="T10" fmla="*/ 631 w 1824"/>
                <a:gd name="T11" fmla="*/ 671 h 1168"/>
                <a:gd name="T12" fmla="*/ 1405 w 1824"/>
                <a:gd name="T13" fmla="*/ 633 h 1168"/>
                <a:gd name="T14" fmla="*/ 1733 w 1824"/>
                <a:gd name="T15" fmla="*/ 661 h 1168"/>
                <a:gd name="T16" fmla="*/ 1703 w 1824"/>
                <a:gd name="T17" fmla="*/ 669 h 1168"/>
                <a:gd name="T18" fmla="*/ 1445 w 1824"/>
                <a:gd name="T19" fmla="*/ 641 h 1168"/>
                <a:gd name="T20" fmla="*/ 1449 w 1824"/>
                <a:gd name="T21" fmla="*/ 619 h 1168"/>
                <a:gd name="T22" fmla="*/ 889 w 1824"/>
                <a:gd name="T23" fmla="*/ 645 h 1168"/>
                <a:gd name="T24" fmla="*/ 955 w 1824"/>
                <a:gd name="T25" fmla="*/ 569 h 1168"/>
                <a:gd name="T26" fmla="*/ 1009 w 1824"/>
                <a:gd name="T27" fmla="*/ 617 h 1168"/>
                <a:gd name="T28" fmla="*/ 939 w 1824"/>
                <a:gd name="T29" fmla="*/ 653 h 1168"/>
                <a:gd name="T30" fmla="*/ 1075 w 1824"/>
                <a:gd name="T31" fmla="*/ 555 h 1168"/>
                <a:gd name="T32" fmla="*/ 1031 w 1824"/>
                <a:gd name="T33" fmla="*/ 523 h 1168"/>
                <a:gd name="T34" fmla="*/ 168 w 1824"/>
                <a:gd name="T35" fmla="*/ 479 h 1168"/>
                <a:gd name="T36" fmla="*/ 124 w 1824"/>
                <a:gd name="T37" fmla="*/ 463 h 1168"/>
                <a:gd name="T38" fmla="*/ 352 w 1824"/>
                <a:gd name="T39" fmla="*/ 348 h 1168"/>
                <a:gd name="T40" fmla="*/ 1459 w 1824"/>
                <a:gd name="T41" fmla="*/ 336 h 1168"/>
                <a:gd name="T42" fmla="*/ 1565 w 1824"/>
                <a:gd name="T43" fmla="*/ 334 h 1168"/>
                <a:gd name="T44" fmla="*/ 1491 w 1824"/>
                <a:gd name="T45" fmla="*/ 362 h 1168"/>
                <a:gd name="T46" fmla="*/ 288 w 1824"/>
                <a:gd name="T47" fmla="*/ 336 h 1168"/>
                <a:gd name="T48" fmla="*/ 234 w 1824"/>
                <a:gd name="T49" fmla="*/ 218 h 1168"/>
                <a:gd name="T50" fmla="*/ 1105 w 1824"/>
                <a:gd name="T51" fmla="*/ 252 h 1168"/>
                <a:gd name="T52" fmla="*/ 1221 w 1824"/>
                <a:gd name="T53" fmla="*/ 312 h 1168"/>
                <a:gd name="T54" fmla="*/ 1331 w 1824"/>
                <a:gd name="T55" fmla="*/ 346 h 1168"/>
                <a:gd name="T56" fmla="*/ 1407 w 1824"/>
                <a:gd name="T57" fmla="*/ 395 h 1168"/>
                <a:gd name="T58" fmla="*/ 1471 w 1824"/>
                <a:gd name="T59" fmla="*/ 433 h 1168"/>
                <a:gd name="T60" fmla="*/ 1595 w 1824"/>
                <a:gd name="T61" fmla="*/ 505 h 1168"/>
                <a:gd name="T62" fmla="*/ 1573 w 1824"/>
                <a:gd name="T63" fmla="*/ 579 h 1168"/>
                <a:gd name="T64" fmla="*/ 1661 w 1824"/>
                <a:gd name="T65" fmla="*/ 571 h 1168"/>
                <a:gd name="T66" fmla="*/ 1641 w 1824"/>
                <a:gd name="T67" fmla="*/ 615 h 1168"/>
                <a:gd name="T68" fmla="*/ 1569 w 1824"/>
                <a:gd name="T69" fmla="*/ 621 h 1168"/>
                <a:gd name="T70" fmla="*/ 1483 w 1824"/>
                <a:gd name="T71" fmla="*/ 609 h 1168"/>
                <a:gd name="T72" fmla="*/ 1383 w 1824"/>
                <a:gd name="T73" fmla="*/ 627 h 1168"/>
                <a:gd name="T74" fmla="*/ 1417 w 1824"/>
                <a:gd name="T75" fmla="*/ 705 h 1168"/>
                <a:gd name="T76" fmla="*/ 1305 w 1824"/>
                <a:gd name="T77" fmla="*/ 653 h 1168"/>
                <a:gd name="T78" fmla="*/ 1199 w 1824"/>
                <a:gd name="T79" fmla="*/ 629 h 1168"/>
                <a:gd name="T80" fmla="*/ 1117 w 1824"/>
                <a:gd name="T81" fmla="*/ 541 h 1168"/>
                <a:gd name="T82" fmla="*/ 1015 w 1824"/>
                <a:gd name="T83" fmla="*/ 495 h 1168"/>
                <a:gd name="T84" fmla="*/ 913 w 1824"/>
                <a:gd name="T85" fmla="*/ 553 h 1168"/>
                <a:gd name="T86" fmla="*/ 865 w 1824"/>
                <a:gd name="T87" fmla="*/ 527 h 1168"/>
                <a:gd name="T88" fmla="*/ 739 w 1824"/>
                <a:gd name="T89" fmla="*/ 503 h 1168"/>
                <a:gd name="T90" fmla="*/ 723 w 1824"/>
                <a:gd name="T91" fmla="*/ 419 h 1168"/>
                <a:gd name="T92" fmla="*/ 585 w 1824"/>
                <a:gd name="T93" fmla="*/ 447 h 1168"/>
                <a:gd name="T94" fmla="*/ 458 w 1824"/>
                <a:gd name="T95" fmla="*/ 461 h 1168"/>
                <a:gd name="T96" fmla="*/ 384 w 1824"/>
                <a:gd name="T97" fmla="*/ 385 h 1168"/>
                <a:gd name="T98" fmla="*/ 464 w 1824"/>
                <a:gd name="T99" fmla="*/ 340 h 1168"/>
                <a:gd name="T100" fmla="*/ 597 w 1824"/>
                <a:gd name="T101" fmla="*/ 330 h 1168"/>
                <a:gd name="T102" fmla="*/ 677 w 1824"/>
                <a:gd name="T103" fmla="*/ 332 h 1168"/>
                <a:gd name="T104" fmla="*/ 775 w 1824"/>
                <a:gd name="T105" fmla="*/ 272 h 1168"/>
                <a:gd name="T106" fmla="*/ 915 w 1824"/>
                <a:gd name="T107" fmla="*/ 290 h 1168"/>
                <a:gd name="T108" fmla="*/ 987 w 1824"/>
                <a:gd name="T109" fmla="*/ 284 h 1168"/>
                <a:gd name="T110" fmla="*/ 1115 w 1824"/>
                <a:gd name="T111" fmla="*/ 338 h 1168"/>
                <a:gd name="T112" fmla="*/ 1023 w 1824"/>
                <a:gd name="T113" fmla="*/ 212 h 1168"/>
                <a:gd name="T114" fmla="*/ 799 w 1824"/>
                <a:gd name="T115" fmla="*/ 88 h 1168"/>
                <a:gd name="T116" fmla="*/ 805 w 1824"/>
                <a:gd name="T117" fmla="*/ 122 h 1168"/>
                <a:gd name="T118" fmla="*/ 1269 w 1824"/>
                <a:gd name="T119" fmla="*/ 144 h 1168"/>
                <a:gd name="T120" fmla="*/ 1173 w 1824"/>
                <a:gd name="T121" fmla="*/ 86 h 1168"/>
                <a:gd name="T122" fmla="*/ 326 w 1824"/>
                <a:gd name="T123" fmla="*/ 40 h 1168"/>
                <a:gd name="T124" fmla="*/ 1207 w 1824"/>
                <a:gd name="T125" fmla="*/ 3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4" h="1168">
                  <a:moveTo>
                    <a:pt x="1571" y="1152"/>
                  </a:moveTo>
                  <a:lnTo>
                    <a:pt x="1573" y="1152"/>
                  </a:lnTo>
                  <a:lnTo>
                    <a:pt x="1573" y="1154"/>
                  </a:lnTo>
                  <a:lnTo>
                    <a:pt x="1575" y="1154"/>
                  </a:lnTo>
                  <a:lnTo>
                    <a:pt x="1575" y="1156"/>
                  </a:lnTo>
                  <a:lnTo>
                    <a:pt x="1577" y="1156"/>
                  </a:lnTo>
                  <a:lnTo>
                    <a:pt x="1575" y="1156"/>
                  </a:lnTo>
                  <a:lnTo>
                    <a:pt x="1577" y="1156"/>
                  </a:lnTo>
                  <a:lnTo>
                    <a:pt x="1577" y="1158"/>
                  </a:lnTo>
                  <a:lnTo>
                    <a:pt x="1577" y="1160"/>
                  </a:lnTo>
                  <a:lnTo>
                    <a:pt x="1579" y="1160"/>
                  </a:lnTo>
                  <a:lnTo>
                    <a:pt x="1579" y="1162"/>
                  </a:lnTo>
                  <a:lnTo>
                    <a:pt x="1579" y="1164"/>
                  </a:lnTo>
                  <a:lnTo>
                    <a:pt x="1579" y="1166"/>
                  </a:lnTo>
                  <a:lnTo>
                    <a:pt x="1577" y="1166"/>
                  </a:lnTo>
                  <a:lnTo>
                    <a:pt x="1577" y="1168"/>
                  </a:lnTo>
                  <a:lnTo>
                    <a:pt x="1575" y="1166"/>
                  </a:lnTo>
                  <a:lnTo>
                    <a:pt x="1573" y="1166"/>
                  </a:lnTo>
                  <a:lnTo>
                    <a:pt x="1571" y="1166"/>
                  </a:lnTo>
                  <a:lnTo>
                    <a:pt x="1569" y="1166"/>
                  </a:lnTo>
                  <a:lnTo>
                    <a:pt x="1569" y="1164"/>
                  </a:lnTo>
                  <a:lnTo>
                    <a:pt x="1567" y="1164"/>
                  </a:lnTo>
                  <a:lnTo>
                    <a:pt x="1565" y="1164"/>
                  </a:lnTo>
                  <a:lnTo>
                    <a:pt x="1565" y="1162"/>
                  </a:lnTo>
                  <a:lnTo>
                    <a:pt x="1565" y="1160"/>
                  </a:lnTo>
                  <a:lnTo>
                    <a:pt x="1563" y="1160"/>
                  </a:lnTo>
                  <a:lnTo>
                    <a:pt x="1563" y="1158"/>
                  </a:lnTo>
                  <a:lnTo>
                    <a:pt x="1565" y="1158"/>
                  </a:lnTo>
                  <a:lnTo>
                    <a:pt x="1563" y="1158"/>
                  </a:lnTo>
                  <a:lnTo>
                    <a:pt x="1561" y="1156"/>
                  </a:lnTo>
                  <a:lnTo>
                    <a:pt x="1563" y="1156"/>
                  </a:lnTo>
                  <a:lnTo>
                    <a:pt x="1561" y="1156"/>
                  </a:lnTo>
                  <a:lnTo>
                    <a:pt x="1561" y="1154"/>
                  </a:lnTo>
                  <a:lnTo>
                    <a:pt x="1563" y="1154"/>
                  </a:lnTo>
                  <a:lnTo>
                    <a:pt x="1565" y="1152"/>
                  </a:lnTo>
                  <a:lnTo>
                    <a:pt x="1567" y="1152"/>
                  </a:lnTo>
                  <a:lnTo>
                    <a:pt x="1569" y="1152"/>
                  </a:lnTo>
                  <a:lnTo>
                    <a:pt x="1571" y="1152"/>
                  </a:lnTo>
                  <a:close/>
                  <a:moveTo>
                    <a:pt x="1331" y="880"/>
                  </a:moveTo>
                  <a:lnTo>
                    <a:pt x="1331" y="882"/>
                  </a:lnTo>
                  <a:lnTo>
                    <a:pt x="1329" y="882"/>
                  </a:lnTo>
                  <a:lnTo>
                    <a:pt x="1329" y="880"/>
                  </a:lnTo>
                  <a:lnTo>
                    <a:pt x="1329" y="878"/>
                  </a:lnTo>
                  <a:lnTo>
                    <a:pt x="1329" y="880"/>
                  </a:lnTo>
                  <a:lnTo>
                    <a:pt x="1331" y="880"/>
                  </a:lnTo>
                  <a:close/>
                  <a:moveTo>
                    <a:pt x="1359" y="876"/>
                  </a:moveTo>
                  <a:lnTo>
                    <a:pt x="1361" y="876"/>
                  </a:lnTo>
                  <a:lnTo>
                    <a:pt x="1361" y="878"/>
                  </a:lnTo>
                  <a:lnTo>
                    <a:pt x="1361" y="880"/>
                  </a:lnTo>
                  <a:lnTo>
                    <a:pt x="1359" y="880"/>
                  </a:lnTo>
                  <a:lnTo>
                    <a:pt x="1359" y="882"/>
                  </a:lnTo>
                  <a:lnTo>
                    <a:pt x="1357" y="882"/>
                  </a:lnTo>
                  <a:lnTo>
                    <a:pt x="1357" y="884"/>
                  </a:lnTo>
                  <a:lnTo>
                    <a:pt x="1357" y="886"/>
                  </a:lnTo>
                  <a:lnTo>
                    <a:pt x="1355" y="886"/>
                  </a:lnTo>
                  <a:lnTo>
                    <a:pt x="1355" y="888"/>
                  </a:lnTo>
                  <a:lnTo>
                    <a:pt x="1355" y="890"/>
                  </a:lnTo>
                  <a:lnTo>
                    <a:pt x="1353" y="890"/>
                  </a:lnTo>
                  <a:lnTo>
                    <a:pt x="1353" y="892"/>
                  </a:lnTo>
                  <a:lnTo>
                    <a:pt x="1351" y="892"/>
                  </a:lnTo>
                  <a:lnTo>
                    <a:pt x="1349" y="892"/>
                  </a:lnTo>
                  <a:lnTo>
                    <a:pt x="1347" y="892"/>
                  </a:lnTo>
                  <a:lnTo>
                    <a:pt x="1345" y="892"/>
                  </a:lnTo>
                  <a:lnTo>
                    <a:pt x="1343" y="892"/>
                  </a:lnTo>
                  <a:lnTo>
                    <a:pt x="1343" y="890"/>
                  </a:lnTo>
                  <a:lnTo>
                    <a:pt x="1341" y="890"/>
                  </a:lnTo>
                  <a:lnTo>
                    <a:pt x="1341" y="888"/>
                  </a:lnTo>
                  <a:lnTo>
                    <a:pt x="1339" y="888"/>
                  </a:lnTo>
                  <a:lnTo>
                    <a:pt x="1339" y="886"/>
                  </a:lnTo>
                  <a:lnTo>
                    <a:pt x="1337" y="886"/>
                  </a:lnTo>
                  <a:lnTo>
                    <a:pt x="1337" y="884"/>
                  </a:lnTo>
                  <a:lnTo>
                    <a:pt x="1335" y="884"/>
                  </a:lnTo>
                  <a:lnTo>
                    <a:pt x="1335" y="882"/>
                  </a:lnTo>
                  <a:lnTo>
                    <a:pt x="1333" y="882"/>
                  </a:lnTo>
                  <a:lnTo>
                    <a:pt x="1331" y="880"/>
                  </a:lnTo>
                  <a:lnTo>
                    <a:pt x="1331" y="878"/>
                  </a:lnTo>
                  <a:lnTo>
                    <a:pt x="1333" y="878"/>
                  </a:lnTo>
                  <a:lnTo>
                    <a:pt x="1335" y="878"/>
                  </a:lnTo>
                  <a:lnTo>
                    <a:pt x="1337" y="878"/>
                  </a:lnTo>
                  <a:lnTo>
                    <a:pt x="1339" y="878"/>
                  </a:lnTo>
                  <a:lnTo>
                    <a:pt x="1341" y="878"/>
                  </a:lnTo>
                  <a:lnTo>
                    <a:pt x="1343" y="876"/>
                  </a:lnTo>
                  <a:lnTo>
                    <a:pt x="1345" y="876"/>
                  </a:lnTo>
                  <a:lnTo>
                    <a:pt x="1347" y="876"/>
                  </a:lnTo>
                  <a:lnTo>
                    <a:pt x="1349" y="876"/>
                  </a:lnTo>
                  <a:lnTo>
                    <a:pt x="1351" y="876"/>
                  </a:lnTo>
                  <a:lnTo>
                    <a:pt x="1353" y="876"/>
                  </a:lnTo>
                  <a:lnTo>
                    <a:pt x="1353" y="874"/>
                  </a:lnTo>
                  <a:lnTo>
                    <a:pt x="1355" y="874"/>
                  </a:lnTo>
                  <a:lnTo>
                    <a:pt x="1357" y="874"/>
                  </a:lnTo>
                  <a:lnTo>
                    <a:pt x="1359" y="874"/>
                  </a:lnTo>
                  <a:lnTo>
                    <a:pt x="1359" y="876"/>
                  </a:lnTo>
                  <a:close/>
                  <a:moveTo>
                    <a:pt x="1309" y="856"/>
                  </a:moveTo>
                  <a:lnTo>
                    <a:pt x="1311" y="858"/>
                  </a:lnTo>
                  <a:lnTo>
                    <a:pt x="1313" y="856"/>
                  </a:lnTo>
                  <a:lnTo>
                    <a:pt x="1315" y="858"/>
                  </a:lnTo>
                  <a:lnTo>
                    <a:pt x="1317" y="858"/>
                  </a:lnTo>
                  <a:lnTo>
                    <a:pt x="1319" y="860"/>
                  </a:lnTo>
                  <a:lnTo>
                    <a:pt x="1323" y="862"/>
                  </a:lnTo>
                  <a:lnTo>
                    <a:pt x="1323" y="864"/>
                  </a:lnTo>
                  <a:lnTo>
                    <a:pt x="1323" y="866"/>
                  </a:lnTo>
                  <a:lnTo>
                    <a:pt x="1325" y="866"/>
                  </a:lnTo>
                  <a:lnTo>
                    <a:pt x="1327" y="868"/>
                  </a:lnTo>
                  <a:lnTo>
                    <a:pt x="1329" y="868"/>
                  </a:lnTo>
                  <a:lnTo>
                    <a:pt x="1329" y="870"/>
                  </a:lnTo>
                  <a:lnTo>
                    <a:pt x="1331" y="870"/>
                  </a:lnTo>
                  <a:lnTo>
                    <a:pt x="1331" y="872"/>
                  </a:lnTo>
                  <a:lnTo>
                    <a:pt x="1331" y="874"/>
                  </a:lnTo>
                  <a:lnTo>
                    <a:pt x="1329" y="876"/>
                  </a:lnTo>
                  <a:lnTo>
                    <a:pt x="1327" y="878"/>
                  </a:lnTo>
                  <a:lnTo>
                    <a:pt x="1327" y="876"/>
                  </a:lnTo>
                  <a:lnTo>
                    <a:pt x="1325" y="876"/>
                  </a:lnTo>
                  <a:lnTo>
                    <a:pt x="1323" y="874"/>
                  </a:lnTo>
                  <a:lnTo>
                    <a:pt x="1321" y="874"/>
                  </a:lnTo>
                  <a:lnTo>
                    <a:pt x="1319" y="874"/>
                  </a:lnTo>
                  <a:lnTo>
                    <a:pt x="1319" y="872"/>
                  </a:lnTo>
                  <a:lnTo>
                    <a:pt x="1317" y="872"/>
                  </a:lnTo>
                  <a:lnTo>
                    <a:pt x="1317" y="874"/>
                  </a:lnTo>
                  <a:lnTo>
                    <a:pt x="1317" y="874"/>
                  </a:lnTo>
                  <a:lnTo>
                    <a:pt x="1315" y="874"/>
                  </a:lnTo>
                  <a:lnTo>
                    <a:pt x="1313" y="874"/>
                  </a:lnTo>
                  <a:lnTo>
                    <a:pt x="1311" y="874"/>
                  </a:lnTo>
                  <a:lnTo>
                    <a:pt x="1309" y="874"/>
                  </a:lnTo>
                  <a:lnTo>
                    <a:pt x="1309" y="876"/>
                  </a:lnTo>
                  <a:lnTo>
                    <a:pt x="1307" y="876"/>
                  </a:lnTo>
                  <a:lnTo>
                    <a:pt x="1307" y="878"/>
                  </a:lnTo>
                  <a:lnTo>
                    <a:pt x="1305" y="878"/>
                  </a:lnTo>
                  <a:lnTo>
                    <a:pt x="1303" y="878"/>
                  </a:lnTo>
                  <a:lnTo>
                    <a:pt x="1303" y="880"/>
                  </a:lnTo>
                  <a:lnTo>
                    <a:pt x="1303" y="882"/>
                  </a:lnTo>
                  <a:lnTo>
                    <a:pt x="1303" y="884"/>
                  </a:lnTo>
                  <a:lnTo>
                    <a:pt x="1305" y="884"/>
                  </a:lnTo>
                  <a:lnTo>
                    <a:pt x="1305" y="886"/>
                  </a:lnTo>
                  <a:lnTo>
                    <a:pt x="1303" y="886"/>
                  </a:lnTo>
                  <a:lnTo>
                    <a:pt x="1301" y="888"/>
                  </a:lnTo>
                  <a:lnTo>
                    <a:pt x="1299" y="890"/>
                  </a:lnTo>
                  <a:lnTo>
                    <a:pt x="1297" y="890"/>
                  </a:lnTo>
                  <a:lnTo>
                    <a:pt x="1293" y="890"/>
                  </a:lnTo>
                  <a:lnTo>
                    <a:pt x="1291" y="890"/>
                  </a:lnTo>
                  <a:lnTo>
                    <a:pt x="1289" y="890"/>
                  </a:lnTo>
                  <a:lnTo>
                    <a:pt x="1289" y="888"/>
                  </a:lnTo>
                  <a:lnTo>
                    <a:pt x="1287" y="886"/>
                  </a:lnTo>
                  <a:lnTo>
                    <a:pt x="1289" y="886"/>
                  </a:lnTo>
                  <a:lnTo>
                    <a:pt x="1289" y="884"/>
                  </a:lnTo>
                  <a:lnTo>
                    <a:pt x="1291" y="884"/>
                  </a:lnTo>
                  <a:lnTo>
                    <a:pt x="1293" y="884"/>
                  </a:lnTo>
                  <a:lnTo>
                    <a:pt x="1293" y="882"/>
                  </a:lnTo>
                  <a:lnTo>
                    <a:pt x="1295" y="880"/>
                  </a:lnTo>
                  <a:lnTo>
                    <a:pt x="1295" y="878"/>
                  </a:lnTo>
                  <a:lnTo>
                    <a:pt x="1295" y="876"/>
                  </a:lnTo>
                  <a:lnTo>
                    <a:pt x="1295" y="874"/>
                  </a:lnTo>
                  <a:lnTo>
                    <a:pt x="1293" y="872"/>
                  </a:lnTo>
                  <a:lnTo>
                    <a:pt x="1291" y="870"/>
                  </a:lnTo>
                  <a:lnTo>
                    <a:pt x="1289" y="870"/>
                  </a:lnTo>
                  <a:lnTo>
                    <a:pt x="1287" y="870"/>
                  </a:lnTo>
                  <a:lnTo>
                    <a:pt x="1285" y="872"/>
                  </a:lnTo>
                  <a:lnTo>
                    <a:pt x="1283" y="872"/>
                  </a:lnTo>
                  <a:lnTo>
                    <a:pt x="1281" y="872"/>
                  </a:lnTo>
                  <a:lnTo>
                    <a:pt x="1281" y="870"/>
                  </a:lnTo>
                  <a:lnTo>
                    <a:pt x="1277" y="872"/>
                  </a:lnTo>
                  <a:lnTo>
                    <a:pt x="1277" y="874"/>
                  </a:lnTo>
                  <a:lnTo>
                    <a:pt x="1277" y="872"/>
                  </a:lnTo>
                  <a:lnTo>
                    <a:pt x="1275" y="872"/>
                  </a:lnTo>
                  <a:lnTo>
                    <a:pt x="1277" y="870"/>
                  </a:lnTo>
                  <a:lnTo>
                    <a:pt x="1279" y="870"/>
                  </a:lnTo>
                  <a:lnTo>
                    <a:pt x="1281" y="868"/>
                  </a:lnTo>
                  <a:lnTo>
                    <a:pt x="1283" y="870"/>
                  </a:lnTo>
                  <a:lnTo>
                    <a:pt x="1285" y="868"/>
                  </a:lnTo>
                  <a:lnTo>
                    <a:pt x="1287" y="868"/>
                  </a:lnTo>
                  <a:lnTo>
                    <a:pt x="1287" y="866"/>
                  </a:lnTo>
                  <a:lnTo>
                    <a:pt x="1289" y="864"/>
                  </a:lnTo>
                  <a:lnTo>
                    <a:pt x="1291" y="866"/>
                  </a:lnTo>
                  <a:lnTo>
                    <a:pt x="1293" y="866"/>
                  </a:lnTo>
                  <a:lnTo>
                    <a:pt x="1295" y="864"/>
                  </a:lnTo>
                  <a:lnTo>
                    <a:pt x="1295" y="866"/>
                  </a:lnTo>
                  <a:lnTo>
                    <a:pt x="1299" y="866"/>
                  </a:lnTo>
                  <a:lnTo>
                    <a:pt x="1303" y="866"/>
                  </a:lnTo>
                  <a:lnTo>
                    <a:pt x="1305" y="866"/>
                  </a:lnTo>
                  <a:lnTo>
                    <a:pt x="1309" y="866"/>
                  </a:lnTo>
                  <a:lnTo>
                    <a:pt x="1311" y="864"/>
                  </a:lnTo>
                  <a:lnTo>
                    <a:pt x="1311" y="864"/>
                  </a:lnTo>
                  <a:lnTo>
                    <a:pt x="1311" y="860"/>
                  </a:lnTo>
                  <a:lnTo>
                    <a:pt x="1311" y="858"/>
                  </a:lnTo>
                  <a:lnTo>
                    <a:pt x="1309" y="856"/>
                  </a:lnTo>
                  <a:close/>
                  <a:moveTo>
                    <a:pt x="4" y="832"/>
                  </a:moveTo>
                  <a:lnTo>
                    <a:pt x="6" y="832"/>
                  </a:lnTo>
                  <a:lnTo>
                    <a:pt x="4" y="834"/>
                  </a:lnTo>
                  <a:lnTo>
                    <a:pt x="6" y="834"/>
                  </a:lnTo>
                  <a:lnTo>
                    <a:pt x="6" y="836"/>
                  </a:lnTo>
                  <a:lnTo>
                    <a:pt x="4" y="836"/>
                  </a:lnTo>
                  <a:lnTo>
                    <a:pt x="2" y="834"/>
                  </a:lnTo>
                  <a:lnTo>
                    <a:pt x="0" y="834"/>
                  </a:lnTo>
                  <a:lnTo>
                    <a:pt x="0" y="832"/>
                  </a:lnTo>
                  <a:lnTo>
                    <a:pt x="2" y="832"/>
                  </a:lnTo>
                  <a:lnTo>
                    <a:pt x="4" y="832"/>
                  </a:lnTo>
                  <a:close/>
                  <a:moveTo>
                    <a:pt x="1800" y="767"/>
                  </a:moveTo>
                  <a:lnTo>
                    <a:pt x="1798" y="767"/>
                  </a:lnTo>
                  <a:lnTo>
                    <a:pt x="1800" y="767"/>
                  </a:lnTo>
                  <a:close/>
                  <a:moveTo>
                    <a:pt x="1800" y="767"/>
                  </a:moveTo>
                  <a:lnTo>
                    <a:pt x="1800" y="765"/>
                  </a:lnTo>
                  <a:lnTo>
                    <a:pt x="1800" y="767"/>
                  </a:lnTo>
                  <a:close/>
                  <a:moveTo>
                    <a:pt x="1824" y="763"/>
                  </a:moveTo>
                  <a:lnTo>
                    <a:pt x="1824" y="761"/>
                  </a:lnTo>
                  <a:lnTo>
                    <a:pt x="1824" y="763"/>
                  </a:lnTo>
                  <a:close/>
                  <a:moveTo>
                    <a:pt x="1822" y="761"/>
                  </a:moveTo>
                  <a:lnTo>
                    <a:pt x="1822" y="763"/>
                  </a:lnTo>
                  <a:lnTo>
                    <a:pt x="1822" y="761"/>
                  </a:lnTo>
                  <a:close/>
                  <a:moveTo>
                    <a:pt x="1820" y="761"/>
                  </a:moveTo>
                  <a:lnTo>
                    <a:pt x="1820" y="759"/>
                  </a:lnTo>
                  <a:lnTo>
                    <a:pt x="1820" y="761"/>
                  </a:lnTo>
                  <a:close/>
                  <a:moveTo>
                    <a:pt x="1792" y="747"/>
                  </a:moveTo>
                  <a:lnTo>
                    <a:pt x="1792" y="749"/>
                  </a:lnTo>
                  <a:lnTo>
                    <a:pt x="1794" y="749"/>
                  </a:lnTo>
                  <a:lnTo>
                    <a:pt x="1796" y="749"/>
                  </a:lnTo>
                  <a:lnTo>
                    <a:pt x="1798" y="749"/>
                  </a:lnTo>
                  <a:lnTo>
                    <a:pt x="1798" y="751"/>
                  </a:lnTo>
                  <a:lnTo>
                    <a:pt x="1800" y="751"/>
                  </a:lnTo>
                  <a:lnTo>
                    <a:pt x="1800" y="751"/>
                  </a:lnTo>
                  <a:lnTo>
                    <a:pt x="1802" y="751"/>
                  </a:lnTo>
                  <a:lnTo>
                    <a:pt x="1804" y="751"/>
                  </a:lnTo>
                  <a:lnTo>
                    <a:pt x="1804" y="753"/>
                  </a:lnTo>
                  <a:lnTo>
                    <a:pt x="1806" y="753"/>
                  </a:lnTo>
                  <a:lnTo>
                    <a:pt x="1806" y="751"/>
                  </a:lnTo>
                  <a:lnTo>
                    <a:pt x="1808" y="751"/>
                  </a:lnTo>
                  <a:lnTo>
                    <a:pt x="1808" y="753"/>
                  </a:lnTo>
                  <a:lnTo>
                    <a:pt x="1810" y="753"/>
                  </a:lnTo>
                  <a:lnTo>
                    <a:pt x="1812" y="753"/>
                  </a:lnTo>
                  <a:lnTo>
                    <a:pt x="1812" y="755"/>
                  </a:lnTo>
                  <a:lnTo>
                    <a:pt x="1812" y="757"/>
                  </a:lnTo>
                  <a:lnTo>
                    <a:pt x="1810" y="757"/>
                  </a:lnTo>
                  <a:lnTo>
                    <a:pt x="1808" y="757"/>
                  </a:lnTo>
                  <a:lnTo>
                    <a:pt x="1806" y="757"/>
                  </a:lnTo>
                  <a:lnTo>
                    <a:pt x="1804" y="757"/>
                  </a:lnTo>
                  <a:lnTo>
                    <a:pt x="1802" y="757"/>
                  </a:lnTo>
                  <a:lnTo>
                    <a:pt x="1800" y="757"/>
                  </a:lnTo>
                  <a:lnTo>
                    <a:pt x="1800" y="759"/>
                  </a:lnTo>
                  <a:lnTo>
                    <a:pt x="1800" y="757"/>
                  </a:lnTo>
                  <a:lnTo>
                    <a:pt x="1800" y="757"/>
                  </a:lnTo>
                  <a:lnTo>
                    <a:pt x="1798" y="757"/>
                  </a:lnTo>
                  <a:lnTo>
                    <a:pt x="1798" y="759"/>
                  </a:lnTo>
                  <a:lnTo>
                    <a:pt x="1798" y="761"/>
                  </a:lnTo>
                  <a:lnTo>
                    <a:pt x="1798" y="763"/>
                  </a:lnTo>
                  <a:lnTo>
                    <a:pt x="1798" y="765"/>
                  </a:lnTo>
                  <a:lnTo>
                    <a:pt x="1796" y="765"/>
                  </a:lnTo>
                  <a:lnTo>
                    <a:pt x="1796" y="763"/>
                  </a:lnTo>
                  <a:lnTo>
                    <a:pt x="1796" y="761"/>
                  </a:lnTo>
                  <a:lnTo>
                    <a:pt x="1794" y="761"/>
                  </a:lnTo>
                  <a:lnTo>
                    <a:pt x="1792" y="761"/>
                  </a:lnTo>
                  <a:lnTo>
                    <a:pt x="1792" y="759"/>
                  </a:lnTo>
                  <a:lnTo>
                    <a:pt x="1794" y="759"/>
                  </a:lnTo>
                  <a:lnTo>
                    <a:pt x="1792" y="759"/>
                  </a:lnTo>
                  <a:lnTo>
                    <a:pt x="1790" y="759"/>
                  </a:lnTo>
                  <a:lnTo>
                    <a:pt x="1790" y="757"/>
                  </a:lnTo>
                  <a:lnTo>
                    <a:pt x="1792" y="755"/>
                  </a:lnTo>
                  <a:lnTo>
                    <a:pt x="1790" y="755"/>
                  </a:lnTo>
                  <a:lnTo>
                    <a:pt x="1792" y="755"/>
                  </a:lnTo>
                  <a:lnTo>
                    <a:pt x="1792" y="753"/>
                  </a:lnTo>
                  <a:lnTo>
                    <a:pt x="1794" y="753"/>
                  </a:lnTo>
                  <a:lnTo>
                    <a:pt x="1794" y="751"/>
                  </a:lnTo>
                  <a:lnTo>
                    <a:pt x="1792" y="751"/>
                  </a:lnTo>
                  <a:lnTo>
                    <a:pt x="1790" y="751"/>
                  </a:lnTo>
                  <a:lnTo>
                    <a:pt x="1790" y="749"/>
                  </a:lnTo>
                  <a:lnTo>
                    <a:pt x="1790" y="747"/>
                  </a:lnTo>
                  <a:lnTo>
                    <a:pt x="1792" y="747"/>
                  </a:lnTo>
                  <a:lnTo>
                    <a:pt x="1792" y="745"/>
                  </a:lnTo>
                  <a:lnTo>
                    <a:pt x="1792" y="747"/>
                  </a:lnTo>
                  <a:close/>
                  <a:moveTo>
                    <a:pt x="581" y="717"/>
                  </a:moveTo>
                  <a:lnTo>
                    <a:pt x="579" y="717"/>
                  </a:lnTo>
                  <a:lnTo>
                    <a:pt x="579" y="715"/>
                  </a:lnTo>
                  <a:lnTo>
                    <a:pt x="581" y="715"/>
                  </a:lnTo>
                  <a:lnTo>
                    <a:pt x="581" y="717"/>
                  </a:lnTo>
                  <a:close/>
                  <a:moveTo>
                    <a:pt x="1671" y="709"/>
                  </a:moveTo>
                  <a:lnTo>
                    <a:pt x="1671" y="711"/>
                  </a:lnTo>
                  <a:lnTo>
                    <a:pt x="1671" y="709"/>
                  </a:lnTo>
                  <a:close/>
                  <a:moveTo>
                    <a:pt x="1673" y="709"/>
                  </a:moveTo>
                  <a:lnTo>
                    <a:pt x="1673" y="707"/>
                  </a:lnTo>
                  <a:lnTo>
                    <a:pt x="1673" y="709"/>
                  </a:lnTo>
                  <a:close/>
                  <a:moveTo>
                    <a:pt x="1675" y="705"/>
                  </a:moveTo>
                  <a:lnTo>
                    <a:pt x="1673" y="705"/>
                  </a:lnTo>
                  <a:lnTo>
                    <a:pt x="1675" y="705"/>
                  </a:lnTo>
                  <a:close/>
                  <a:moveTo>
                    <a:pt x="1601" y="705"/>
                  </a:moveTo>
                  <a:lnTo>
                    <a:pt x="1599" y="705"/>
                  </a:lnTo>
                  <a:lnTo>
                    <a:pt x="1599" y="703"/>
                  </a:lnTo>
                  <a:lnTo>
                    <a:pt x="1599" y="705"/>
                  </a:lnTo>
                  <a:lnTo>
                    <a:pt x="1601" y="705"/>
                  </a:lnTo>
                  <a:close/>
                  <a:moveTo>
                    <a:pt x="1748" y="705"/>
                  </a:moveTo>
                  <a:lnTo>
                    <a:pt x="1748" y="707"/>
                  </a:lnTo>
                  <a:lnTo>
                    <a:pt x="1750" y="707"/>
                  </a:lnTo>
                  <a:lnTo>
                    <a:pt x="1752" y="707"/>
                  </a:lnTo>
                  <a:lnTo>
                    <a:pt x="1752" y="709"/>
                  </a:lnTo>
                  <a:lnTo>
                    <a:pt x="1752" y="709"/>
                  </a:lnTo>
                  <a:lnTo>
                    <a:pt x="1752" y="711"/>
                  </a:lnTo>
                  <a:lnTo>
                    <a:pt x="1752" y="713"/>
                  </a:lnTo>
                  <a:lnTo>
                    <a:pt x="1752" y="713"/>
                  </a:lnTo>
                  <a:lnTo>
                    <a:pt x="1750" y="715"/>
                  </a:lnTo>
                  <a:lnTo>
                    <a:pt x="1750" y="717"/>
                  </a:lnTo>
                  <a:lnTo>
                    <a:pt x="1750" y="719"/>
                  </a:lnTo>
                  <a:lnTo>
                    <a:pt x="1752" y="719"/>
                  </a:lnTo>
                  <a:lnTo>
                    <a:pt x="1752" y="721"/>
                  </a:lnTo>
                  <a:lnTo>
                    <a:pt x="1752" y="721"/>
                  </a:lnTo>
                  <a:lnTo>
                    <a:pt x="1752" y="723"/>
                  </a:lnTo>
                  <a:lnTo>
                    <a:pt x="1752" y="725"/>
                  </a:lnTo>
                  <a:lnTo>
                    <a:pt x="1752" y="727"/>
                  </a:lnTo>
                  <a:lnTo>
                    <a:pt x="1754" y="729"/>
                  </a:lnTo>
                  <a:lnTo>
                    <a:pt x="1756" y="731"/>
                  </a:lnTo>
                  <a:lnTo>
                    <a:pt x="1758" y="731"/>
                  </a:lnTo>
                  <a:lnTo>
                    <a:pt x="1758" y="729"/>
                  </a:lnTo>
                  <a:lnTo>
                    <a:pt x="1760" y="729"/>
                  </a:lnTo>
                  <a:lnTo>
                    <a:pt x="1760" y="731"/>
                  </a:lnTo>
                  <a:lnTo>
                    <a:pt x="1760" y="733"/>
                  </a:lnTo>
                  <a:lnTo>
                    <a:pt x="1760" y="735"/>
                  </a:lnTo>
                  <a:lnTo>
                    <a:pt x="1762" y="735"/>
                  </a:lnTo>
                  <a:lnTo>
                    <a:pt x="1762" y="737"/>
                  </a:lnTo>
                  <a:lnTo>
                    <a:pt x="1762" y="739"/>
                  </a:lnTo>
                  <a:lnTo>
                    <a:pt x="1764" y="739"/>
                  </a:lnTo>
                  <a:lnTo>
                    <a:pt x="1764" y="741"/>
                  </a:lnTo>
                  <a:lnTo>
                    <a:pt x="1766" y="743"/>
                  </a:lnTo>
                  <a:lnTo>
                    <a:pt x="1764" y="743"/>
                  </a:lnTo>
                  <a:lnTo>
                    <a:pt x="1764" y="745"/>
                  </a:lnTo>
                  <a:lnTo>
                    <a:pt x="1762" y="745"/>
                  </a:lnTo>
                  <a:lnTo>
                    <a:pt x="1762" y="747"/>
                  </a:lnTo>
                  <a:lnTo>
                    <a:pt x="1762" y="745"/>
                  </a:lnTo>
                  <a:lnTo>
                    <a:pt x="1760" y="745"/>
                  </a:lnTo>
                  <a:lnTo>
                    <a:pt x="1760" y="747"/>
                  </a:lnTo>
                  <a:lnTo>
                    <a:pt x="1758" y="747"/>
                  </a:lnTo>
                  <a:lnTo>
                    <a:pt x="1758" y="745"/>
                  </a:lnTo>
                  <a:lnTo>
                    <a:pt x="1756" y="745"/>
                  </a:lnTo>
                  <a:lnTo>
                    <a:pt x="1756" y="743"/>
                  </a:lnTo>
                  <a:lnTo>
                    <a:pt x="1756" y="741"/>
                  </a:lnTo>
                  <a:lnTo>
                    <a:pt x="1756" y="739"/>
                  </a:lnTo>
                  <a:lnTo>
                    <a:pt x="1754" y="739"/>
                  </a:lnTo>
                  <a:lnTo>
                    <a:pt x="1752" y="739"/>
                  </a:lnTo>
                  <a:lnTo>
                    <a:pt x="1752" y="741"/>
                  </a:lnTo>
                  <a:lnTo>
                    <a:pt x="1752" y="739"/>
                  </a:lnTo>
                  <a:lnTo>
                    <a:pt x="1750" y="739"/>
                  </a:lnTo>
                  <a:lnTo>
                    <a:pt x="1748" y="739"/>
                  </a:lnTo>
                  <a:lnTo>
                    <a:pt x="1748" y="737"/>
                  </a:lnTo>
                  <a:lnTo>
                    <a:pt x="1746" y="737"/>
                  </a:lnTo>
                  <a:lnTo>
                    <a:pt x="1744" y="737"/>
                  </a:lnTo>
                  <a:lnTo>
                    <a:pt x="1744" y="735"/>
                  </a:lnTo>
                  <a:lnTo>
                    <a:pt x="1742" y="735"/>
                  </a:lnTo>
                  <a:lnTo>
                    <a:pt x="1740" y="735"/>
                  </a:lnTo>
                  <a:lnTo>
                    <a:pt x="1738" y="735"/>
                  </a:lnTo>
                  <a:lnTo>
                    <a:pt x="1738" y="737"/>
                  </a:lnTo>
                  <a:lnTo>
                    <a:pt x="1736" y="737"/>
                  </a:lnTo>
                  <a:lnTo>
                    <a:pt x="1736" y="735"/>
                  </a:lnTo>
                  <a:lnTo>
                    <a:pt x="1733" y="737"/>
                  </a:lnTo>
                  <a:lnTo>
                    <a:pt x="1731" y="737"/>
                  </a:lnTo>
                  <a:lnTo>
                    <a:pt x="1731" y="739"/>
                  </a:lnTo>
                  <a:lnTo>
                    <a:pt x="1729" y="739"/>
                  </a:lnTo>
                  <a:lnTo>
                    <a:pt x="1729" y="741"/>
                  </a:lnTo>
                  <a:lnTo>
                    <a:pt x="1729" y="739"/>
                  </a:lnTo>
                  <a:lnTo>
                    <a:pt x="1727" y="739"/>
                  </a:lnTo>
                  <a:lnTo>
                    <a:pt x="1727" y="741"/>
                  </a:lnTo>
                  <a:lnTo>
                    <a:pt x="1725" y="741"/>
                  </a:lnTo>
                  <a:lnTo>
                    <a:pt x="1723" y="741"/>
                  </a:lnTo>
                  <a:lnTo>
                    <a:pt x="1723" y="743"/>
                  </a:lnTo>
                  <a:lnTo>
                    <a:pt x="1721" y="743"/>
                  </a:lnTo>
                  <a:lnTo>
                    <a:pt x="1719" y="743"/>
                  </a:lnTo>
                  <a:lnTo>
                    <a:pt x="1719" y="741"/>
                  </a:lnTo>
                  <a:lnTo>
                    <a:pt x="1717" y="741"/>
                  </a:lnTo>
                  <a:lnTo>
                    <a:pt x="1715" y="741"/>
                  </a:lnTo>
                  <a:lnTo>
                    <a:pt x="1715" y="739"/>
                  </a:lnTo>
                  <a:lnTo>
                    <a:pt x="1715" y="737"/>
                  </a:lnTo>
                  <a:lnTo>
                    <a:pt x="1717" y="733"/>
                  </a:lnTo>
                  <a:lnTo>
                    <a:pt x="1717" y="731"/>
                  </a:lnTo>
                  <a:lnTo>
                    <a:pt x="1717" y="729"/>
                  </a:lnTo>
                  <a:lnTo>
                    <a:pt x="1719" y="729"/>
                  </a:lnTo>
                  <a:lnTo>
                    <a:pt x="1719" y="727"/>
                  </a:lnTo>
                  <a:lnTo>
                    <a:pt x="1719" y="725"/>
                  </a:lnTo>
                  <a:lnTo>
                    <a:pt x="1717" y="723"/>
                  </a:lnTo>
                  <a:lnTo>
                    <a:pt x="1717" y="721"/>
                  </a:lnTo>
                  <a:lnTo>
                    <a:pt x="1717" y="719"/>
                  </a:lnTo>
                  <a:lnTo>
                    <a:pt x="1717" y="719"/>
                  </a:lnTo>
                  <a:lnTo>
                    <a:pt x="1719" y="719"/>
                  </a:lnTo>
                  <a:lnTo>
                    <a:pt x="1721" y="717"/>
                  </a:lnTo>
                  <a:lnTo>
                    <a:pt x="1723" y="717"/>
                  </a:lnTo>
                  <a:lnTo>
                    <a:pt x="1725" y="717"/>
                  </a:lnTo>
                  <a:lnTo>
                    <a:pt x="1727" y="719"/>
                  </a:lnTo>
                  <a:lnTo>
                    <a:pt x="1729" y="719"/>
                  </a:lnTo>
                  <a:lnTo>
                    <a:pt x="1731" y="719"/>
                  </a:lnTo>
                  <a:lnTo>
                    <a:pt x="1733" y="719"/>
                  </a:lnTo>
                  <a:lnTo>
                    <a:pt x="1736" y="719"/>
                  </a:lnTo>
                  <a:lnTo>
                    <a:pt x="1738" y="719"/>
                  </a:lnTo>
                  <a:lnTo>
                    <a:pt x="1738" y="717"/>
                  </a:lnTo>
                  <a:lnTo>
                    <a:pt x="1740" y="717"/>
                  </a:lnTo>
                  <a:lnTo>
                    <a:pt x="1742" y="717"/>
                  </a:lnTo>
                  <a:lnTo>
                    <a:pt x="1742" y="715"/>
                  </a:lnTo>
                  <a:lnTo>
                    <a:pt x="1742" y="713"/>
                  </a:lnTo>
                  <a:lnTo>
                    <a:pt x="1744" y="713"/>
                  </a:lnTo>
                  <a:lnTo>
                    <a:pt x="1744" y="711"/>
                  </a:lnTo>
                  <a:lnTo>
                    <a:pt x="1744" y="709"/>
                  </a:lnTo>
                  <a:lnTo>
                    <a:pt x="1744" y="707"/>
                  </a:lnTo>
                  <a:lnTo>
                    <a:pt x="1744" y="705"/>
                  </a:lnTo>
                  <a:lnTo>
                    <a:pt x="1746" y="705"/>
                  </a:lnTo>
                  <a:lnTo>
                    <a:pt x="1746" y="703"/>
                  </a:lnTo>
                  <a:lnTo>
                    <a:pt x="1748" y="705"/>
                  </a:lnTo>
                  <a:close/>
                  <a:moveTo>
                    <a:pt x="1764" y="689"/>
                  </a:moveTo>
                  <a:lnTo>
                    <a:pt x="1762" y="689"/>
                  </a:lnTo>
                  <a:lnTo>
                    <a:pt x="1764" y="689"/>
                  </a:lnTo>
                  <a:close/>
                  <a:moveTo>
                    <a:pt x="1766" y="689"/>
                  </a:moveTo>
                  <a:lnTo>
                    <a:pt x="1766" y="687"/>
                  </a:lnTo>
                  <a:lnTo>
                    <a:pt x="1766" y="689"/>
                  </a:lnTo>
                  <a:close/>
                  <a:moveTo>
                    <a:pt x="907" y="687"/>
                  </a:moveTo>
                  <a:lnTo>
                    <a:pt x="907" y="689"/>
                  </a:lnTo>
                  <a:lnTo>
                    <a:pt x="907" y="687"/>
                  </a:lnTo>
                  <a:close/>
                  <a:moveTo>
                    <a:pt x="1766" y="687"/>
                  </a:moveTo>
                  <a:lnTo>
                    <a:pt x="1764" y="687"/>
                  </a:lnTo>
                  <a:lnTo>
                    <a:pt x="1766" y="687"/>
                  </a:lnTo>
                  <a:close/>
                  <a:moveTo>
                    <a:pt x="1760" y="685"/>
                  </a:moveTo>
                  <a:lnTo>
                    <a:pt x="1762" y="685"/>
                  </a:lnTo>
                  <a:lnTo>
                    <a:pt x="1760" y="685"/>
                  </a:lnTo>
                  <a:close/>
                  <a:moveTo>
                    <a:pt x="641" y="685"/>
                  </a:moveTo>
                  <a:lnTo>
                    <a:pt x="643" y="685"/>
                  </a:lnTo>
                  <a:lnTo>
                    <a:pt x="643" y="687"/>
                  </a:lnTo>
                  <a:lnTo>
                    <a:pt x="643" y="687"/>
                  </a:lnTo>
                  <a:lnTo>
                    <a:pt x="645" y="687"/>
                  </a:lnTo>
                  <a:lnTo>
                    <a:pt x="647" y="689"/>
                  </a:lnTo>
                  <a:lnTo>
                    <a:pt x="647" y="691"/>
                  </a:lnTo>
                  <a:lnTo>
                    <a:pt x="649" y="691"/>
                  </a:lnTo>
                  <a:lnTo>
                    <a:pt x="649" y="693"/>
                  </a:lnTo>
                  <a:lnTo>
                    <a:pt x="651" y="695"/>
                  </a:lnTo>
                  <a:lnTo>
                    <a:pt x="649" y="697"/>
                  </a:lnTo>
                  <a:lnTo>
                    <a:pt x="647" y="697"/>
                  </a:lnTo>
                  <a:lnTo>
                    <a:pt x="645" y="699"/>
                  </a:lnTo>
                  <a:lnTo>
                    <a:pt x="643" y="699"/>
                  </a:lnTo>
                  <a:lnTo>
                    <a:pt x="643" y="697"/>
                  </a:lnTo>
                  <a:lnTo>
                    <a:pt x="643" y="699"/>
                  </a:lnTo>
                  <a:lnTo>
                    <a:pt x="641" y="699"/>
                  </a:lnTo>
                  <a:lnTo>
                    <a:pt x="643" y="699"/>
                  </a:lnTo>
                  <a:lnTo>
                    <a:pt x="643" y="701"/>
                  </a:lnTo>
                  <a:lnTo>
                    <a:pt x="641" y="701"/>
                  </a:lnTo>
                  <a:lnTo>
                    <a:pt x="639" y="703"/>
                  </a:lnTo>
                  <a:lnTo>
                    <a:pt x="637" y="703"/>
                  </a:lnTo>
                  <a:lnTo>
                    <a:pt x="635" y="703"/>
                  </a:lnTo>
                  <a:lnTo>
                    <a:pt x="637" y="703"/>
                  </a:lnTo>
                  <a:lnTo>
                    <a:pt x="637" y="705"/>
                  </a:lnTo>
                  <a:lnTo>
                    <a:pt x="635" y="705"/>
                  </a:lnTo>
                  <a:lnTo>
                    <a:pt x="633" y="705"/>
                  </a:lnTo>
                  <a:lnTo>
                    <a:pt x="631" y="703"/>
                  </a:lnTo>
                  <a:lnTo>
                    <a:pt x="629" y="703"/>
                  </a:lnTo>
                  <a:lnTo>
                    <a:pt x="627" y="703"/>
                  </a:lnTo>
                  <a:lnTo>
                    <a:pt x="625" y="705"/>
                  </a:lnTo>
                  <a:lnTo>
                    <a:pt x="625" y="703"/>
                  </a:lnTo>
                  <a:lnTo>
                    <a:pt x="623" y="703"/>
                  </a:lnTo>
                  <a:lnTo>
                    <a:pt x="623" y="701"/>
                  </a:lnTo>
                  <a:lnTo>
                    <a:pt x="621" y="701"/>
                  </a:lnTo>
                  <a:lnTo>
                    <a:pt x="621" y="699"/>
                  </a:lnTo>
                  <a:lnTo>
                    <a:pt x="621" y="697"/>
                  </a:lnTo>
                  <a:lnTo>
                    <a:pt x="623" y="695"/>
                  </a:lnTo>
                  <a:lnTo>
                    <a:pt x="623" y="693"/>
                  </a:lnTo>
                  <a:lnTo>
                    <a:pt x="625" y="693"/>
                  </a:lnTo>
                  <a:lnTo>
                    <a:pt x="625" y="691"/>
                  </a:lnTo>
                  <a:lnTo>
                    <a:pt x="627" y="691"/>
                  </a:lnTo>
                  <a:lnTo>
                    <a:pt x="629" y="691"/>
                  </a:lnTo>
                  <a:lnTo>
                    <a:pt x="629" y="689"/>
                  </a:lnTo>
                  <a:lnTo>
                    <a:pt x="629" y="687"/>
                  </a:lnTo>
                  <a:lnTo>
                    <a:pt x="629" y="685"/>
                  </a:lnTo>
                  <a:lnTo>
                    <a:pt x="631" y="685"/>
                  </a:lnTo>
                  <a:lnTo>
                    <a:pt x="633" y="685"/>
                  </a:lnTo>
                  <a:lnTo>
                    <a:pt x="635" y="683"/>
                  </a:lnTo>
                  <a:lnTo>
                    <a:pt x="637" y="681"/>
                  </a:lnTo>
                  <a:lnTo>
                    <a:pt x="639" y="681"/>
                  </a:lnTo>
                  <a:lnTo>
                    <a:pt x="639" y="683"/>
                  </a:lnTo>
                  <a:lnTo>
                    <a:pt x="641" y="685"/>
                  </a:lnTo>
                  <a:close/>
                  <a:moveTo>
                    <a:pt x="1425" y="675"/>
                  </a:moveTo>
                  <a:lnTo>
                    <a:pt x="1427" y="675"/>
                  </a:lnTo>
                  <a:lnTo>
                    <a:pt x="1429" y="675"/>
                  </a:lnTo>
                  <a:lnTo>
                    <a:pt x="1431" y="675"/>
                  </a:lnTo>
                  <a:lnTo>
                    <a:pt x="1433" y="677"/>
                  </a:lnTo>
                  <a:lnTo>
                    <a:pt x="1435" y="677"/>
                  </a:lnTo>
                  <a:lnTo>
                    <a:pt x="1435" y="679"/>
                  </a:lnTo>
                  <a:lnTo>
                    <a:pt x="1437" y="679"/>
                  </a:lnTo>
                  <a:lnTo>
                    <a:pt x="1437" y="677"/>
                  </a:lnTo>
                  <a:lnTo>
                    <a:pt x="1439" y="677"/>
                  </a:lnTo>
                  <a:lnTo>
                    <a:pt x="1439" y="679"/>
                  </a:lnTo>
                  <a:lnTo>
                    <a:pt x="1437" y="679"/>
                  </a:lnTo>
                  <a:lnTo>
                    <a:pt x="1437" y="681"/>
                  </a:lnTo>
                  <a:lnTo>
                    <a:pt x="1439" y="683"/>
                  </a:lnTo>
                  <a:lnTo>
                    <a:pt x="1439" y="681"/>
                  </a:lnTo>
                  <a:lnTo>
                    <a:pt x="1439" y="679"/>
                  </a:lnTo>
                  <a:lnTo>
                    <a:pt x="1441" y="679"/>
                  </a:lnTo>
                  <a:lnTo>
                    <a:pt x="1443" y="679"/>
                  </a:lnTo>
                  <a:lnTo>
                    <a:pt x="1445" y="677"/>
                  </a:lnTo>
                  <a:lnTo>
                    <a:pt x="1447" y="677"/>
                  </a:lnTo>
                  <a:lnTo>
                    <a:pt x="1449" y="679"/>
                  </a:lnTo>
                  <a:lnTo>
                    <a:pt x="1451" y="679"/>
                  </a:lnTo>
                  <a:lnTo>
                    <a:pt x="1451" y="681"/>
                  </a:lnTo>
                  <a:lnTo>
                    <a:pt x="1453" y="681"/>
                  </a:lnTo>
                  <a:lnTo>
                    <a:pt x="1455" y="681"/>
                  </a:lnTo>
                  <a:lnTo>
                    <a:pt x="1455" y="683"/>
                  </a:lnTo>
                  <a:lnTo>
                    <a:pt x="1457" y="683"/>
                  </a:lnTo>
                  <a:lnTo>
                    <a:pt x="1457" y="685"/>
                  </a:lnTo>
                  <a:lnTo>
                    <a:pt x="1457" y="687"/>
                  </a:lnTo>
                  <a:lnTo>
                    <a:pt x="1457" y="689"/>
                  </a:lnTo>
                  <a:lnTo>
                    <a:pt x="1459" y="691"/>
                  </a:lnTo>
                  <a:lnTo>
                    <a:pt x="1459" y="693"/>
                  </a:lnTo>
                  <a:lnTo>
                    <a:pt x="1459" y="695"/>
                  </a:lnTo>
                  <a:lnTo>
                    <a:pt x="1461" y="695"/>
                  </a:lnTo>
                  <a:lnTo>
                    <a:pt x="1461" y="697"/>
                  </a:lnTo>
                  <a:lnTo>
                    <a:pt x="1461" y="699"/>
                  </a:lnTo>
                  <a:lnTo>
                    <a:pt x="1459" y="701"/>
                  </a:lnTo>
                  <a:lnTo>
                    <a:pt x="1459" y="699"/>
                  </a:lnTo>
                  <a:lnTo>
                    <a:pt x="1459" y="701"/>
                  </a:lnTo>
                  <a:lnTo>
                    <a:pt x="1457" y="701"/>
                  </a:lnTo>
                  <a:lnTo>
                    <a:pt x="1457" y="699"/>
                  </a:lnTo>
                  <a:lnTo>
                    <a:pt x="1455" y="699"/>
                  </a:lnTo>
                  <a:lnTo>
                    <a:pt x="1453" y="699"/>
                  </a:lnTo>
                  <a:lnTo>
                    <a:pt x="1453" y="697"/>
                  </a:lnTo>
                  <a:lnTo>
                    <a:pt x="1453" y="695"/>
                  </a:lnTo>
                  <a:lnTo>
                    <a:pt x="1451" y="695"/>
                  </a:lnTo>
                  <a:lnTo>
                    <a:pt x="1449" y="695"/>
                  </a:lnTo>
                  <a:lnTo>
                    <a:pt x="1449" y="693"/>
                  </a:lnTo>
                  <a:lnTo>
                    <a:pt x="1447" y="693"/>
                  </a:lnTo>
                  <a:lnTo>
                    <a:pt x="1445" y="693"/>
                  </a:lnTo>
                  <a:lnTo>
                    <a:pt x="1445" y="691"/>
                  </a:lnTo>
                  <a:lnTo>
                    <a:pt x="1443" y="691"/>
                  </a:lnTo>
                  <a:lnTo>
                    <a:pt x="1441" y="691"/>
                  </a:lnTo>
                  <a:lnTo>
                    <a:pt x="1439" y="691"/>
                  </a:lnTo>
                  <a:lnTo>
                    <a:pt x="1437" y="691"/>
                  </a:lnTo>
                  <a:lnTo>
                    <a:pt x="1435" y="691"/>
                  </a:lnTo>
                  <a:lnTo>
                    <a:pt x="1433" y="691"/>
                  </a:lnTo>
                  <a:lnTo>
                    <a:pt x="1431" y="691"/>
                  </a:lnTo>
                  <a:lnTo>
                    <a:pt x="1429" y="691"/>
                  </a:lnTo>
                  <a:lnTo>
                    <a:pt x="1429" y="689"/>
                  </a:lnTo>
                  <a:lnTo>
                    <a:pt x="1427" y="689"/>
                  </a:lnTo>
                  <a:lnTo>
                    <a:pt x="1427" y="687"/>
                  </a:lnTo>
                  <a:lnTo>
                    <a:pt x="1427" y="685"/>
                  </a:lnTo>
                  <a:lnTo>
                    <a:pt x="1425" y="685"/>
                  </a:lnTo>
                  <a:lnTo>
                    <a:pt x="1425" y="683"/>
                  </a:lnTo>
                  <a:lnTo>
                    <a:pt x="1425" y="681"/>
                  </a:lnTo>
                  <a:lnTo>
                    <a:pt x="1425" y="679"/>
                  </a:lnTo>
                  <a:lnTo>
                    <a:pt x="1423" y="677"/>
                  </a:lnTo>
                  <a:lnTo>
                    <a:pt x="1423" y="675"/>
                  </a:lnTo>
                  <a:lnTo>
                    <a:pt x="1425" y="675"/>
                  </a:lnTo>
                  <a:close/>
                  <a:moveTo>
                    <a:pt x="1463" y="671"/>
                  </a:moveTo>
                  <a:lnTo>
                    <a:pt x="1465" y="671"/>
                  </a:lnTo>
                  <a:lnTo>
                    <a:pt x="1467" y="671"/>
                  </a:lnTo>
                  <a:lnTo>
                    <a:pt x="1467" y="673"/>
                  </a:lnTo>
                  <a:lnTo>
                    <a:pt x="1469" y="673"/>
                  </a:lnTo>
                  <a:lnTo>
                    <a:pt x="1471" y="673"/>
                  </a:lnTo>
                  <a:lnTo>
                    <a:pt x="1471" y="675"/>
                  </a:lnTo>
                  <a:lnTo>
                    <a:pt x="1471" y="677"/>
                  </a:lnTo>
                  <a:lnTo>
                    <a:pt x="1473" y="677"/>
                  </a:lnTo>
                  <a:lnTo>
                    <a:pt x="1475" y="677"/>
                  </a:lnTo>
                  <a:lnTo>
                    <a:pt x="1475" y="679"/>
                  </a:lnTo>
                  <a:lnTo>
                    <a:pt x="1477" y="679"/>
                  </a:lnTo>
                  <a:lnTo>
                    <a:pt x="1479" y="679"/>
                  </a:lnTo>
                  <a:lnTo>
                    <a:pt x="1481" y="679"/>
                  </a:lnTo>
                  <a:lnTo>
                    <a:pt x="1483" y="681"/>
                  </a:lnTo>
                  <a:lnTo>
                    <a:pt x="1485" y="681"/>
                  </a:lnTo>
                  <a:lnTo>
                    <a:pt x="1487" y="681"/>
                  </a:lnTo>
                  <a:lnTo>
                    <a:pt x="1489" y="681"/>
                  </a:lnTo>
                  <a:lnTo>
                    <a:pt x="1491" y="681"/>
                  </a:lnTo>
                  <a:lnTo>
                    <a:pt x="1493" y="679"/>
                  </a:lnTo>
                  <a:lnTo>
                    <a:pt x="1495" y="679"/>
                  </a:lnTo>
                  <a:lnTo>
                    <a:pt x="1497" y="679"/>
                  </a:lnTo>
                  <a:lnTo>
                    <a:pt x="1499" y="679"/>
                  </a:lnTo>
                  <a:lnTo>
                    <a:pt x="1501" y="679"/>
                  </a:lnTo>
                  <a:lnTo>
                    <a:pt x="1503" y="679"/>
                  </a:lnTo>
                  <a:lnTo>
                    <a:pt x="1505" y="679"/>
                  </a:lnTo>
                  <a:lnTo>
                    <a:pt x="1507" y="679"/>
                  </a:lnTo>
                  <a:lnTo>
                    <a:pt x="1509" y="679"/>
                  </a:lnTo>
                  <a:lnTo>
                    <a:pt x="1509" y="681"/>
                  </a:lnTo>
                  <a:lnTo>
                    <a:pt x="1507" y="681"/>
                  </a:lnTo>
                  <a:lnTo>
                    <a:pt x="1509" y="681"/>
                  </a:lnTo>
                  <a:lnTo>
                    <a:pt x="1509" y="683"/>
                  </a:lnTo>
                  <a:lnTo>
                    <a:pt x="1507" y="683"/>
                  </a:lnTo>
                  <a:lnTo>
                    <a:pt x="1505" y="683"/>
                  </a:lnTo>
                  <a:lnTo>
                    <a:pt x="1503" y="685"/>
                  </a:lnTo>
                  <a:lnTo>
                    <a:pt x="1501" y="685"/>
                  </a:lnTo>
                  <a:lnTo>
                    <a:pt x="1499" y="685"/>
                  </a:lnTo>
                  <a:lnTo>
                    <a:pt x="1497" y="685"/>
                  </a:lnTo>
                  <a:lnTo>
                    <a:pt x="1495" y="685"/>
                  </a:lnTo>
                  <a:lnTo>
                    <a:pt x="1493" y="683"/>
                  </a:lnTo>
                  <a:lnTo>
                    <a:pt x="1493" y="685"/>
                  </a:lnTo>
                  <a:lnTo>
                    <a:pt x="1491" y="685"/>
                  </a:lnTo>
                  <a:lnTo>
                    <a:pt x="1491" y="687"/>
                  </a:lnTo>
                  <a:lnTo>
                    <a:pt x="1489" y="687"/>
                  </a:lnTo>
                  <a:lnTo>
                    <a:pt x="1487" y="687"/>
                  </a:lnTo>
                  <a:lnTo>
                    <a:pt x="1485" y="689"/>
                  </a:lnTo>
                  <a:lnTo>
                    <a:pt x="1485" y="687"/>
                  </a:lnTo>
                  <a:lnTo>
                    <a:pt x="1483" y="687"/>
                  </a:lnTo>
                  <a:lnTo>
                    <a:pt x="1483" y="685"/>
                  </a:lnTo>
                  <a:lnTo>
                    <a:pt x="1481" y="685"/>
                  </a:lnTo>
                  <a:lnTo>
                    <a:pt x="1479" y="683"/>
                  </a:lnTo>
                  <a:lnTo>
                    <a:pt x="1477" y="683"/>
                  </a:lnTo>
                  <a:lnTo>
                    <a:pt x="1475" y="683"/>
                  </a:lnTo>
                  <a:lnTo>
                    <a:pt x="1475" y="681"/>
                  </a:lnTo>
                  <a:lnTo>
                    <a:pt x="1473" y="681"/>
                  </a:lnTo>
                  <a:lnTo>
                    <a:pt x="1471" y="681"/>
                  </a:lnTo>
                  <a:lnTo>
                    <a:pt x="1469" y="681"/>
                  </a:lnTo>
                  <a:lnTo>
                    <a:pt x="1469" y="679"/>
                  </a:lnTo>
                  <a:lnTo>
                    <a:pt x="1469" y="681"/>
                  </a:lnTo>
                  <a:lnTo>
                    <a:pt x="1467" y="681"/>
                  </a:lnTo>
                  <a:lnTo>
                    <a:pt x="1467" y="679"/>
                  </a:lnTo>
                  <a:lnTo>
                    <a:pt x="1465" y="679"/>
                  </a:lnTo>
                  <a:lnTo>
                    <a:pt x="1465" y="677"/>
                  </a:lnTo>
                  <a:lnTo>
                    <a:pt x="1463" y="677"/>
                  </a:lnTo>
                  <a:lnTo>
                    <a:pt x="1463" y="675"/>
                  </a:lnTo>
                  <a:lnTo>
                    <a:pt x="1463" y="673"/>
                  </a:lnTo>
                  <a:lnTo>
                    <a:pt x="1461" y="673"/>
                  </a:lnTo>
                  <a:lnTo>
                    <a:pt x="1461" y="671"/>
                  </a:lnTo>
                  <a:lnTo>
                    <a:pt x="1463" y="671"/>
                  </a:lnTo>
                  <a:close/>
                  <a:moveTo>
                    <a:pt x="821" y="671"/>
                  </a:moveTo>
                  <a:lnTo>
                    <a:pt x="821" y="671"/>
                  </a:lnTo>
                  <a:lnTo>
                    <a:pt x="821" y="671"/>
                  </a:lnTo>
                  <a:close/>
                  <a:moveTo>
                    <a:pt x="823" y="671"/>
                  </a:moveTo>
                  <a:lnTo>
                    <a:pt x="821" y="671"/>
                  </a:lnTo>
                  <a:lnTo>
                    <a:pt x="823" y="671"/>
                  </a:lnTo>
                  <a:close/>
                  <a:moveTo>
                    <a:pt x="637" y="675"/>
                  </a:moveTo>
                  <a:lnTo>
                    <a:pt x="635" y="677"/>
                  </a:lnTo>
                  <a:lnTo>
                    <a:pt x="635" y="675"/>
                  </a:lnTo>
                  <a:lnTo>
                    <a:pt x="633" y="675"/>
                  </a:lnTo>
                  <a:lnTo>
                    <a:pt x="633" y="673"/>
                  </a:lnTo>
                  <a:lnTo>
                    <a:pt x="631" y="673"/>
                  </a:lnTo>
                  <a:lnTo>
                    <a:pt x="631" y="671"/>
                  </a:lnTo>
                  <a:lnTo>
                    <a:pt x="631" y="671"/>
                  </a:lnTo>
                  <a:lnTo>
                    <a:pt x="633" y="671"/>
                  </a:lnTo>
                  <a:lnTo>
                    <a:pt x="633" y="669"/>
                  </a:lnTo>
                  <a:lnTo>
                    <a:pt x="635" y="669"/>
                  </a:lnTo>
                  <a:lnTo>
                    <a:pt x="637" y="669"/>
                  </a:lnTo>
                  <a:lnTo>
                    <a:pt x="637" y="671"/>
                  </a:lnTo>
                  <a:lnTo>
                    <a:pt x="639" y="671"/>
                  </a:lnTo>
                  <a:lnTo>
                    <a:pt x="641" y="671"/>
                  </a:lnTo>
                  <a:lnTo>
                    <a:pt x="643" y="673"/>
                  </a:lnTo>
                  <a:lnTo>
                    <a:pt x="641" y="673"/>
                  </a:lnTo>
                  <a:lnTo>
                    <a:pt x="641" y="675"/>
                  </a:lnTo>
                  <a:lnTo>
                    <a:pt x="639" y="675"/>
                  </a:lnTo>
                  <a:lnTo>
                    <a:pt x="637" y="675"/>
                  </a:lnTo>
                  <a:close/>
                  <a:moveTo>
                    <a:pt x="1691" y="669"/>
                  </a:moveTo>
                  <a:lnTo>
                    <a:pt x="1689" y="671"/>
                  </a:lnTo>
                  <a:lnTo>
                    <a:pt x="1689" y="671"/>
                  </a:lnTo>
                  <a:lnTo>
                    <a:pt x="1687" y="671"/>
                  </a:lnTo>
                  <a:lnTo>
                    <a:pt x="1687" y="669"/>
                  </a:lnTo>
                  <a:lnTo>
                    <a:pt x="1687" y="671"/>
                  </a:lnTo>
                  <a:lnTo>
                    <a:pt x="1687" y="669"/>
                  </a:lnTo>
                  <a:lnTo>
                    <a:pt x="1689" y="669"/>
                  </a:lnTo>
                  <a:lnTo>
                    <a:pt x="1691" y="669"/>
                  </a:lnTo>
                  <a:close/>
                  <a:moveTo>
                    <a:pt x="1221" y="669"/>
                  </a:moveTo>
                  <a:lnTo>
                    <a:pt x="1219" y="669"/>
                  </a:lnTo>
                  <a:lnTo>
                    <a:pt x="1219" y="671"/>
                  </a:lnTo>
                  <a:lnTo>
                    <a:pt x="1219" y="669"/>
                  </a:lnTo>
                  <a:lnTo>
                    <a:pt x="1221" y="669"/>
                  </a:lnTo>
                  <a:close/>
                  <a:moveTo>
                    <a:pt x="1219" y="663"/>
                  </a:moveTo>
                  <a:lnTo>
                    <a:pt x="1221" y="663"/>
                  </a:lnTo>
                  <a:lnTo>
                    <a:pt x="1221" y="665"/>
                  </a:lnTo>
                  <a:lnTo>
                    <a:pt x="1221" y="667"/>
                  </a:lnTo>
                  <a:lnTo>
                    <a:pt x="1219" y="667"/>
                  </a:lnTo>
                  <a:lnTo>
                    <a:pt x="1217" y="667"/>
                  </a:lnTo>
                  <a:lnTo>
                    <a:pt x="1217" y="665"/>
                  </a:lnTo>
                  <a:lnTo>
                    <a:pt x="1217" y="663"/>
                  </a:lnTo>
                  <a:lnTo>
                    <a:pt x="1219" y="663"/>
                  </a:lnTo>
                  <a:close/>
                  <a:moveTo>
                    <a:pt x="1515" y="647"/>
                  </a:moveTo>
                  <a:lnTo>
                    <a:pt x="1513" y="647"/>
                  </a:lnTo>
                  <a:lnTo>
                    <a:pt x="1513" y="645"/>
                  </a:lnTo>
                  <a:lnTo>
                    <a:pt x="1515" y="645"/>
                  </a:lnTo>
                  <a:lnTo>
                    <a:pt x="1515" y="647"/>
                  </a:lnTo>
                  <a:close/>
                  <a:moveTo>
                    <a:pt x="1629" y="645"/>
                  </a:moveTo>
                  <a:lnTo>
                    <a:pt x="1629" y="647"/>
                  </a:lnTo>
                  <a:lnTo>
                    <a:pt x="1627" y="645"/>
                  </a:lnTo>
                  <a:lnTo>
                    <a:pt x="1629" y="645"/>
                  </a:lnTo>
                  <a:close/>
                  <a:moveTo>
                    <a:pt x="1155" y="643"/>
                  </a:moveTo>
                  <a:lnTo>
                    <a:pt x="1155" y="645"/>
                  </a:lnTo>
                  <a:lnTo>
                    <a:pt x="1155" y="643"/>
                  </a:lnTo>
                  <a:close/>
                  <a:moveTo>
                    <a:pt x="1497" y="639"/>
                  </a:moveTo>
                  <a:lnTo>
                    <a:pt x="1495" y="639"/>
                  </a:lnTo>
                  <a:lnTo>
                    <a:pt x="1495" y="641"/>
                  </a:lnTo>
                  <a:lnTo>
                    <a:pt x="1493" y="641"/>
                  </a:lnTo>
                  <a:lnTo>
                    <a:pt x="1493" y="643"/>
                  </a:lnTo>
                  <a:lnTo>
                    <a:pt x="1493" y="645"/>
                  </a:lnTo>
                  <a:lnTo>
                    <a:pt x="1491" y="645"/>
                  </a:lnTo>
                  <a:lnTo>
                    <a:pt x="1489" y="645"/>
                  </a:lnTo>
                  <a:lnTo>
                    <a:pt x="1489" y="643"/>
                  </a:lnTo>
                  <a:lnTo>
                    <a:pt x="1489" y="641"/>
                  </a:lnTo>
                  <a:lnTo>
                    <a:pt x="1489" y="639"/>
                  </a:lnTo>
                  <a:lnTo>
                    <a:pt x="1489" y="637"/>
                  </a:lnTo>
                  <a:lnTo>
                    <a:pt x="1491" y="637"/>
                  </a:lnTo>
                  <a:lnTo>
                    <a:pt x="1491" y="639"/>
                  </a:lnTo>
                  <a:lnTo>
                    <a:pt x="1493" y="639"/>
                  </a:lnTo>
                  <a:lnTo>
                    <a:pt x="1493" y="637"/>
                  </a:lnTo>
                  <a:lnTo>
                    <a:pt x="1495" y="637"/>
                  </a:lnTo>
                  <a:lnTo>
                    <a:pt x="1497" y="639"/>
                  </a:lnTo>
                  <a:close/>
                  <a:moveTo>
                    <a:pt x="1681" y="635"/>
                  </a:moveTo>
                  <a:lnTo>
                    <a:pt x="1679" y="635"/>
                  </a:lnTo>
                  <a:lnTo>
                    <a:pt x="1681" y="633"/>
                  </a:lnTo>
                  <a:lnTo>
                    <a:pt x="1681" y="635"/>
                  </a:lnTo>
                  <a:close/>
                  <a:moveTo>
                    <a:pt x="1409" y="631"/>
                  </a:moveTo>
                  <a:lnTo>
                    <a:pt x="1409" y="633"/>
                  </a:lnTo>
                  <a:lnTo>
                    <a:pt x="1409" y="635"/>
                  </a:lnTo>
                  <a:lnTo>
                    <a:pt x="1411" y="635"/>
                  </a:lnTo>
                  <a:lnTo>
                    <a:pt x="1409" y="635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09" y="637"/>
                  </a:lnTo>
                  <a:lnTo>
                    <a:pt x="1411" y="637"/>
                  </a:lnTo>
                  <a:lnTo>
                    <a:pt x="1411" y="639"/>
                  </a:lnTo>
                  <a:lnTo>
                    <a:pt x="1409" y="639"/>
                  </a:lnTo>
                  <a:lnTo>
                    <a:pt x="1407" y="639"/>
                  </a:lnTo>
                  <a:lnTo>
                    <a:pt x="1407" y="641"/>
                  </a:lnTo>
                  <a:lnTo>
                    <a:pt x="1405" y="641"/>
                  </a:lnTo>
                  <a:lnTo>
                    <a:pt x="1405" y="643"/>
                  </a:lnTo>
                  <a:lnTo>
                    <a:pt x="1403" y="643"/>
                  </a:lnTo>
                  <a:lnTo>
                    <a:pt x="1403" y="641"/>
                  </a:lnTo>
                  <a:lnTo>
                    <a:pt x="1401" y="641"/>
                  </a:lnTo>
                  <a:lnTo>
                    <a:pt x="1399" y="641"/>
                  </a:lnTo>
                  <a:lnTo>
                    <a:pt x="1399" y="639"/>
                  </a:lnTo>
                  <a:lnTo>
                    <a:pt x="1399" y="637"/>
                  </a:lnTo>
                  <a:lnTo>
                    <a:pt x="1399" y="635"/>
                  </a:lnTo>
                  <a:lnTo>
                    <a:pt x="1401" y="637"/>
                  </a:lnTo>
                  <a:lnTo>
                    <a:pt x="1401" y="639"/>
                  </a:lnTo>
                  <a:lnTo>
                    <a:pt x="1403" y="639"/>
                  </a:lnTo>
                  <a:lnTo>
                    <a:pt x="1405" y="639"/>
                  </a:lnTo>
                  <a:lnTo>
                    <a:pt x="1405" y="637"/>
                  </a:lnTo>
                  <a:lnTo>
                    <a:pt x="1403" y="637"/>
                  </a:lnTo>
                  <a:lnTo>
                    <a:pt x="1401" y="635"/>
                  </a:lnTo>
                  <a:lnTo>
                    <a:pt x="1403" y="635"/>
                  </a:lnTo>
                  <a:lnTo>
                    <a:pt x="1403" y="633"/>
                  </a:lnTo>
                  <a:lnTo>
                    <a:pt x="1405" y="633"/>
                  </a:lnTo>
                  <a:lnTo>
                    <a:pt x="1405" y="631"/>
                  </a:lnTo>
                  <a:lnTo>
                    <a:pt x="1407" y="633"/>
                  </a:lnTo>
                  <a:lnTo>
                    <a:pt x="1407" y="631"/>
                  </a:lnTo>
                  <a:lnTo>
                    <a:pt x="1409" y="631"/>
                  </a:lnTo>
                  <a:close/>
                  <a:moveTo>
                    <a:pt x="1683" y="635"/>
                  </a:moveTo>
                  <a:lnTo>
                    <a:pt x="1683" y="633"/>
                  </a:lnTo>
                  <a:lnTo>
                    <a:pt x="1681" y="633"/>
                  </a:lnTo>
                  <a:lnTo>
                    <a:pt x="1681" y="631"/>
                  </a:lnTo>
                  <a:lnTo>
                    <a:pt x="1683" y="631"/>
                  </a:lnTo>
                  <a:lnTo>
                    <a:pt x="1683" y="635"/>
                  </a:lnTo>
                  <a:close/>
                  <a:moveTo>
                    <a:pt x="1471" y="627"/>
                  </a:moveTo>
                  <a:lnTo>
                    <a:pt x="1473" y="627"/>
                  </a:lnTo>
                  <a:lnTo>
                    <a:pt x="1475" y="627"/>
                  </a:lnTo>
                  <a:lnTo>
                    <a:pt x="1477" y="627"/>
                  </a:lnTo>
                  <a:lnTo>
                    <a:pt x="1477" y="629"/>
                  </a:lnTo>
                  <a:lnTo>
                    <a:pt x="1475" y="629"/>
                  </a:lnTo>
                  <a:lnTo>
                    <a:pt x="1475" y="631"/>
                  </a:lnTo>
                  <a:lnTo>
                    <a:pt x="1473" y="631"/>
                  </a:lnTo>
                  <a:lnTo>
                    <a:pt x="1473" y="633"/>
                  </a:lnTo>
                  <a:lnTo>
                    <a:pt x="1471" y="633"/>
                  </a:lnTo>
                  <a:lnTo>
                    <a:pt x="1471" y="631"/>
                  </a:lnTo>
                  <a:lnTo>
                    <a:pt x="1469" y="631"/>
                  </a:lnTo>
                  <a:lnTo>
                    <a:pt x="1469" y="629"/>
                  </a:lnTo>
                  <a:lnTo>
                    <a:pt x="1469" y="627"/>
                  </a:lnTo>
                  <a:lnTo>
                    <a:pt x="1467" y="627"/>
                  </a:lnTo>
                  <a:lnTo>
                    <a:pt x="1469" y="627"/>
                  </a:lnTo>
                  <a:lnTo>
                    <a:pt x="1471" y="627"/>
                  </a:lnTo>
                  <a:close/>
                  <a:moveTo>
                    <a:pt x="1733" y="621"/>
                  </a:moveTo>
                  <a:lnTo>
                    <a:pt x="1736" y="621"/>
                  </a:lnTo>
                  <a:lnTo>
                    <a:pt x="1736" y="623"/>
                  </a:lnTo>
                  <a:lnTo>
                    <a:pt x="1738" y="623"/>
                  </a:lnTo>
                  <a:lnTo>
                    <a:pt x="1736" y="623"/>
                  </a:lnTo>
                  <a:lnTo>
                    <a:pt x="1738" y="623"/>
                  </a:lnTo>
                  <a:lnTo>
                    <a:pt x="1738" y="625"/>
                  </a:lnTo>
                  <a:lnTo>
                    <a:pt x="1736" y="625"/>
                  </a:lnTo>
                  <a:lnTo>
                    <a:pt x="1736" y="627"/>
                  </a:lnTo>
                  <a:lnTo>
                    <a:pt x="1733" y="627"/>
                  </a:lnTo>
                  <a:lnTo>
                    <a:pt x="1733" y="629"/>
                  </a:lnTo>
                  <a:lnTo>
                    <a:pt x="1731" y="629"/>
                  </a:lnTo>
                  <a:lnTo>
                    <a:pt x="1731" y="631"/>
                  </a:lnTo>
                  <a:lnTo>
                    <a:pt x="1729" y="631"/>
                  </a:lnTo>
                  <a:lnTo>
                    <a:pt x="1729" y="633"/>
                  </a:lnTo>
                  <a:lnTo>
                    <a:pt x="1727" y="635"/>
                  </a:lnTo>
                  <a:lnTo>
                    <a:pt x="1725" y="635"/>
                  </a:lnTo>
                  <a:lnTo>
                    <a:pt x="1725" y="637"/>
                  </a:lnTo>
                  <a:lnTo>
                    <a:pt x="1725" y="639"/>
                  </a:lnTo>
                  <a:lnTo>
                    <a:pt x="1725" y="641"/>
                  </a:lnTo>
                  <a:lnTo>
                    <a:pt x="1725" y="643"/>
                  </a:lnTo>
                  <a:lnTo>
                    <a:pt x="1725" y="645"/>
                  </a:lnTo>
                  <a:lnTo>
                    <a:pt x="1725" y="647"/>
                  </a:lnTo>
                  <a:lnTo>
                    <a:pt x="1727" y="647"/>
                  </a:lnTo>
                  <a:lnTo>
                    <a:pt x="1727" y="649"/>
                  </a:lnTo>
                  <a:lnTo>
                    <a:pt x="1729" y="649"/>
                  </a:lnTo>
                  <a:lnTo>
                    <a:pt x="1731" y="649"/>
                  </a:lnTo>
                  <a:lnTo>
                    <a:pt x="1733" y="649"/>
                  </a:lnTo>
                  <a:lnTo>
                    <a:pt x="1733" y="651"/>
                  </a:lnTo>
                  <a:lnTo>
                    <a:pt x="1736" y="649"/>
                  </a:lnTo>
                  <a:lnTo>
                    <a:pt x="1736" y="651"/>
                  </a:lnTo>
                  <a:lnTo>
                    <a:pt x="1736" y="649"/>
                  </a:lnTo>
                  <a:lnTo>
                    <a:pt x="1738" y="649"/>
                  </a:lnTo>
                  <a:lnTo>
                    <a:pt x="1740" y="649"/>
                  </a:lnTo>
                  <a:lnTo>
                    <a:pt x="1740" y="647"/>
                  </a:lnTo>
                  <a:lnTo>
                    <a:pt x="1740" y="645"/>
                  </a:lnTo>
                  <a:lnTo>
                    <a:pt x="1742" y="645"/>
                  </a:lnTo>
                  <a:lnTo>
                    <a:pt x="1740" y="645"/>
                  </a:lnTo>
                  <a:lnTo>
                    <a:pt x="1742" y="645"/>
                  </a:lnTo>
                  <a:lnTo>
                    <a:pt x="1742" y="643"/>
                  </a:lnTo>
                  <a:lnTo>
                    <a:pt x="1742" y="641"/>
                  </a:lnTo>
                  <a:lnTo>
                    <a:pt x="1744" y="641"/>
                  </a:lnTo>
                  <a:lnTo>
                    <a:pt x="1746" y="641"/>
                  </a:lnTo>
                  <a:lnTo>
                    <a:pt x="1748" y="641"/>
                  </a:lnTo>
                  <a:lnTo>
                    <a:pt x="1750" y="641"/>
                  </a:lnTo>
                  <a:lnTo>
                    <a:pt x="1750" y="643"/>
                  </a:lnTo>
                  <a:lnTo>
                    <a:pt x="1752" y="643"/>
                  </a:lnTo>
                  <a:lnTo>
                    <a:pt x="1752" y="643"/>
                  </a:lnTo>
                  <a:lnTo>
                    <a:pt x="1754" y="643"/>
                  </a:lnTo>
                  <a:lnTo>
                    <a:pt x="1756" y="641"/>
                  </a:lnTo>
                  <a:lnTo>
                    <a:pt x="1756" y="643"/>
                  </a:lnTo>
                  <a:lnTo>
                    <a:pt x="1756" y="645"/>
                  </a:lnTo>
                  <a:lnTo>
                    <a:pt x="1756" y="647"/>
                  </a:lnTo>
                  <a:lnTo>
                    <a:pt x="1758" y="649"/>
                  </a:lnTo>
                  <a:lnTo>
                    <a:pt x="1758" y="651"/>
                  </a:lnTo>
                  <a:lnTo>
                    <a:pt x="1756" y="653"/>
                  </a:lnTo>
                  <a:lnTo>
                    <a:pt x="1756" y="655"/>
                  </a:lnTo>
                  <a:lnTo>
                    <a:pt x="1754" y="655"/>
                  </a:lnTo>
                  <a:lnTo>
                    <a:pt x="1752" y="655"/>
                  </a:lnTo>
                  <a:lnTo>
                    <a:pt x="1752" y="657"/>
                  </a:lnTo>
                  <a:lnTo>
                    <a:pt x="1752" y="657"/>
                  </a:lnTo>
                  <a:lnTo>
                    <a:pt x="1752" y="659"/>
                  </a:lnTo>
                  <a:lnTo>
                    <a:pt x="1750" y="659"/>
                  </a:lnTo>
                  <a:lnTo>
                    <a:pt x="1750" y="657"/>
                  </a:lnTo>
                  <a:lnTo>
                    <a:pt x="1748" y="657"/>
                  </a:lnTo>
                  <a:lnTo>
                    <a:pt x="1746" y="657"/>
                  </a:lnTo>
                  <a:lnTo>
                    <a:pt x="1744" y="657"/>
                  </a:lnTo>
                  <a:lnTo>
                    <a:pt x="1742" y="657"/>
                  </a:lnTo>
                  <a:lnTo>
                    <a:pt x="1740" y="657"/>
                  </a:lnTo>
                  <a:lnTo>
                    <a:pt x="1740" y="659"/>
                  </a:lnTo>
                  <a:lnTo>
                    <a:pt x="1738" y="659"/>
                  </a:lnTo>
                  <a:lnTo>
                    <a:pt x="1738" y="661"/>
                  </a:lnTo>
                  <a:lnTo>
                    <a:pt x="1736" y="661"/>
                  </a:lnTo>
                  <a:lnTo>
                    <a:pt x="1736" y="659"/>
                  </a:lnTo>
                  <a:lnTo>
                    <a:pt x="1736" y="661"/>
                  </a:lnTo>
                  <a:lnTo>
                    <a:pt x="1733" y="661"/>
                  </a:lnTo>
                  <a:lnTo>
                    <a:pt x="1733" y="663"/>
                  </a:lnTo>
                  <a:lnTo>
                    <a:pt x="1731" y="663"/>
                  </a:lnTo>
                  <a:lnTo>
                    <a:pt x="1729" y="663"/>
                  </a:lnTo>
                  <a:lnTo>
                    <a:pt x="1729" y="665"/>
                  </a:lnTo>
                  <a:lnTo>
                    <a:pt x="1727" y="665"/>
                  </a:lnTo>
                  <a:lnTo>
                    <a:pt x="1727" y="667"/>
                  </a:lnTo>
                  <a:lnTo>
                    <a:pt x="1727" y="669"/>
                  </a:lnTo>
                  <a:lnTo>
                    <a:pt x="1727" y="671"/>
                  </a:lnTo>
                  <a:lnTo>
                    <a:pt x="1725" y="671"/>
                  </a:lnTo>
                  <a:lnTo>
                    <a:pt x="1723" y="671"/>
                  </a:lnTo>
                  <a:lnTo>
                    <a:pt x="1723" y="671"/>
                  </a:lnTo>
                  <a:lnTo>
                    <a:pt x="1721" y="671"/>
                  </a:lnTo>
                  <a:lnTo>
                    <a:pt x="1721" y="673"/>
                  </a:lnTo>
                  <a:lnTo>
                    <a:pt x="1719" y="673"/>
                  </a:lnTo>
                  <a:lnTo>
                    <a:pt x="1719" y="675"/>
                  </a:lnTo>
                  <a:lnTo>
                    <a:pt x="1719" y="677"/>
                  </a:lnTo>
                  <a:lnTo>
                    <a:pt x="1719" y="679"/>
                  </a:lnTo>
                  <a:lnTo>
                    <a:pt x="1721" y="679"/>
                  </a:lnTo>
                  <a:lnTo>
                    <a:pt x="1721" y="681"/>
                  </a:lnTo>
                  <a:lnTo>
                    <a:pt x="1721" y="683"/>
                  </a:lnTo>
                  <a:lnTo>
                    <a:pt x="1723" y="683"/>
                  </a:lnTo>
                  <a:lnTo>
                    <a:pt x="1723" y="685"/>
                  </a:lnTo>
                  <a:lnTo>
                    <a:pt x="1723" y="687"/>
                  </a:lnTo>
                  <a:lnTo>
                    <a:pt x="1725" y="687"/>
                  </a:lnTo>
                  <a:lnTo>
                    <a:pt x="1727" y="687"/>
                  </a:lnTo>
                  <a:lnTo>
                    <a:pt x="1729" y="687"/>
                  </a:lnTo>
                  <a:lnTo>
                    <a:pt x="1731" y="687"/>
                  </a:lnTo>
                  <a:lnTo>
                    <a:pt x="1733" y="689"/>
                  </a:lnTo>
                  <a:lnTo>
                    <a:pt x="1733" y="691"/>
                  </a:lnTo>
                  <a:lnTo>
                    <a:pt x="1733" y="693"/>
                  </a:lnTo>
                  <a:lnTo>
                    <a:pt x="1731" y="693"/>
                  </a:lnTo>
                  <a:lnTo>
                    <a:pt x="1729" y="693"/>
                  </a:lnTo>
                  <a:lnTo>
                    <a:pt x="1729" y="691"/>
                  </a:lnTo>
                  <a:lnTo>
                    <a:pt x="1727" y="691"/>
                  </a:lnTo>
                  <a:lnTo>
                    <a:pt x="1725" y="691"/>
                  </a:lnTo>
                  <a:lnTo>
                    <a:pt x="1725" y="689"/>
                  </a:lnTo>
                  <a:lnTo>
                    <a:pt x="1723" y="689"/>
                  </a:lnTo>
                  <a:lnTo>
                    <a:pt x="1721" y="691"/>
                  </a:lnTo>
                  <a:lnTo>
                    <a:pt x="1719" y="691"/>
                  </a:lnTo>
                  <a:lnTo>
                    <a:pt x="1719" y="693"/>
                  </a:lnTo>
                  <a:lnTo>
                    <a:pt x="1717" y="693"/>
                  </a:lnTo>
                  <a:lnTo>
                    <a:pt x="1717" y="695"/>
                  </a:lnTo>
                  <a:lnTo>
                    <a:pt x="1715" y="695"/>
                  </a:lnTo>
                  <a:lnTo>
                    <a:pt x="1713" y="695"/>
                  </a:lnTo>
                  <a:lnTo>
                    <a:pt x="1713" y="693"/>
                  </a:lnTo>
                  <a:lnTo>
                    <a:pt x="1711" y="693"/>
                  </a:lnTo>
                  <a:lnTo>
                    <a:pt x="1711" y="691"/>
                  </a:lnTo>
                  <a:lnTo>
                    <a:pt x="1709" y="691"/>
                  </a:lnTo>
                  <a:lnTo>
                    <a:pt x="1707" y="691"/>
                  </a:lnTo>
                  <a:lnTo>
                    <a:pt x="1705" y="691"/>
                  </a:lnTo>
                  <a:lnTo>
                    <a:pt x="1703" y="691"/>
                  </a:lnTo>
                  <a:lnTo>
                    <a:pt x="1703" y="693"/>
                  </a:lnTo>
                  <a:lnTo>
                    <a:pt x="1703" y="693"/>
                  </a:lnTo>
                  <a:lnTo>
                    <a:pt x="1701" y="693"/>
                  </a:lnTo>
                  <a:lnTo>
                    <a:pt x="1699" y="693"/>
                  </a:lnTo>
                  <a:lnTo>
                    <a:pt x="1699" y="695"/>
                  </a:lnTo>
                  <a:lnTo>
                    <a:pt x="1697" y="695"/>
                  </a:lnTo>
                  <a:lnTo>
                    <a:pt x="1695" y="695"/>
                  </a:lnTo>
                  <a:lnTo>
                    <a:pt x="1695" y="693"/>
                  </a:lnTo>
                  <a:lnTo>
                    <a:pt x="1695" y="695"/>
                  </a:lnTo>
                  <a:lnTo>
                    <a:pt x="1693" y="695"/>
                  </a:lnTo>
                  <a:lnTo>
                    <a:pt x="1693" y="697"/>
                  </a:lnTo>
                  <a:lnTo>
                    <a:pt x="1691" y="697"/>
                  </a:lnTo>
                  <a:lnTo>
                    <a:pt x="1691" y="699"/>
                  </a:lnTo>
                  <a:lnTo>
                    <a:pt x="1689" y="699"/>
                  </a:lnTo>
                  <a:lnTo>
                    <a:pt x="1687" y="699"/>
                  </a:lnTo>
                  <a:lnTo>
                    <a:pt x="1685" y="699"/>
                  </a:lnTo>
                  <a:lnTo>
                    <a:pt x="1683" y="699"/>
                  </a:lnTo>
                  <a:lnTo>
                    <a:pt x="1683" y="701"/>
                  </a:lnTo>
                  <a:lnTo>
                    <a:pt x="1681" y="701"/>
                  </a:lnTo>
                  <a:lnTo>
                    <a:pt x="1679" y="701"/>
                  </a:lnTo>
                  <a:lnTo>
                    <a:pt x="1677" y="701"/>
                  </a:lnTo>
                  <a:lnTo>
                    <a:pt x="1677" y="699"/>
                  </a:lnTo>
                  <a:lnTo>
                    <a:pt x="1677" y="697"/>
                  </a:lnTo>
                  <a:lnTo>
                    <a:pt x="1675" y="697"/>
                  </a:lnTo>
                  <a:lnTo>
                    <a:pt x="1675" y="695"/>
                  </a:lnTo>
                  <a:lnTo>
                    <a:pt x="1675" y="693"/>
                  </a:lnTo>
                  <a:lnTo>
                    <a:pt x="1677" y="693"/>
                  </a:lnTo>
                  <a:lnTo>
                    <a:pt x="1677" y="691"/>
                  </a:lnTo>
                  <a:lnTo>
                    <a:pt x="1679" y="691"/>
                  </a:lnTo>
                  <a:lnTo>
                    <a:pt x="1681" y="691"/>
                  </a:lnTo>
                  <a:lnTo>
                    <a:pt x="1683" y="691"/>
                  </a:lnTo>
                  <a:lnTo>
                    <a:pt x="1685" y="691"/>
                  </a:lnTo>
                  <a:lnTo>
                    <a:pt x="1687" y="691"/>
                  </a:lnTo>
                  <a:lnTo>
                    <a:pt x="1687" y="689"/>
                  </a:lnTo>
                  <a:lnTo>
                    <a:pt x="1689" y="689"/>
                  </a:lnTo>
                  <a:lnTo>
                    <a:pt x="1691" y="689"/>
                  </a:lnTo>
                  <a:lnTo>
                    <a:pt x="1691" y="687"/>
                  </a:lnTo>
                  <a:lnTo>
                    <a:pt x="1691" y="685"/>
                  </a:lnTo>
                  <a:lnTo>
                    <a:pt x="1693" y="685"/>
                  </a:lnTo>
                  <a:lnTo>
                    <a:pt x="1693" y="683"/>
                  </a:lnTo>
                  <a:lnTo>
                    <a:pt x="1695" y="681"/>
                  </a:lnTo>
                  <a:lnTo>
                    <a:pt x="1697" y="681"/>
                  </a:lnTo>
                  <a:lnTo>
                    <a:pt x="1697" y="679"/>
                  </a:lnTo>
                  <a:lnTo>
                    <a:pt x="1699" y="679"/>
                  </a:lnTo>
                  <a:lnTo>
                    <a:pt x="1699" y="677"/>
                  </a:lnTo>
                  <a:lnTo>
                    <a:pt x="1701" y="675"/>
                  </a:lnTo>
                  <a:lnTo>
                    <a:pt x="1703" y="675"/>
                  </a:lnTo>
                  <a:lnTo>
                    <a:pt x="1703" y="673"/>
                  </a:lnTo>
                  <a:lnTo>
                    <a:pt x="1705" y="671"/>
                  </a:lnTo>
                  <a:lnTo>
                    <a:pt x="1705" y="671"/>
                  </a:lnTo>
                  <a:lnTo>
                    <a:pt x="1705" y="669"/>
                  </a:lnTo>
                  <a:lnTo>
                    <a:pt x="1703" y="669"/>
                  </a:lnTo>
                  <a:lnTo>
                    <a:pt x="1703" y="667"/>
                  </a:lnTo>
                  <a:lnTo>
                    <a:pt x="1703" y="665"/>
                  </a:lnTo>
                  <a:lnTo>
                    <a:pt x="1703" y="663"/>
                  </a:lnTo>
                  <a:lnTo>
                    <a:pt x="1705" y="661"/>
                  </a:lnTo>
                  <a:lnTo>
                    <a:pt x="1705" y="659"/>
                  </a:lnTo>
                  <a:lnTo>
                    <a:pt x="1705" y="657"/>
                  </a:lnTo>
                  <a:lnTo>
                    <a:pt x="1705" y="655"/>
                  </a:lnTo>
                  <a:lnTo>
                    <a:pt x="1705" y="653"/>
                  </a:lnTo>
                  <a:lnTo>
                    <a:pt x="1703" y="651"/>
                  </a:lnTo>
                  <a:lnTo>
                    <a:pt x="1703" y="649"/>
                  </a:lnTo>
                  <a:lnTo>
                    <a:pt x="1703" y="647"/>
                  </a:lnTo>
                  <a:lnTo>
                    <a:pt x="1703" y="645"/>
                  </a:lnTo>
                  <a:lnTo>
                    <a:pt x="1703" y="643"/>
                  </a:lnTo>
                  <a:lnTo>
                    <a:pt x="1703" y="641"/>
                  </a:lnTo>
                  <a:lnTo>
                    <a:pt x="1701" y="641"/>
                  </a:lnTo>
                  <a:lnTo>
                    <a:pt x="1699" y="641"/>
                  </a:lnTo>
                  <a:lnTo>
                    <a:pt x="1697" y="641"/>
                  </a:lnTo>
                  <a:lnTo>
                    <a:pt x="1695" y="641"/>
                  </a:lnTo>
                  <a:lnTo>
                    <a:pt x="1695" y="639"/>
                  </a:lnTo>
                  <a:lnTo>
                    <a:pt x="1693" y="639"/>
                  </a:lnTo>
                  <a:lnTo>
                    <a:pt x="1693" y="637"/>
                  </a:lnTo>
                  <a:lnTo>
                    <a:pt x="1695" y="635"/>
                  </a:lnTo>
                  <a:lnTo>
                    <a:pt x="1695" y="633"/>
                  </a:lnTo>
                  <a:lnTo>
                    <a:pt x="1697" y="633"/>
                  </a:lnTo>
                  <a:lnTo>
                    <a:pt x="1699" y="631"/>
                  </a:lnTo>
                  <a:lnTo>
                    <a:pt x="1701" y="631"/>
                  </a:lnTo>
                  <a:lnTo>
                    <a:pt x="1703" y="631"/>
                  </a:lnTo>
                  <a:lnTo>
                    <a:pt x="1703" y="629"/>
                  </a:lnTo>
                  <a:lnTo>
                    <a:pt x="1705" y="629"/>
                  </a:lnTo>
                  <a:lnTo>
                    <a:pt x="1705" y="631"/>
                  </a:lnTo>
                  <a:lnTo>
                    <a:pt x="1707" y="631"/>
                  </a:lnTo>
                  <a:lnTo>
                    <a:pt x="1709" y="631"/>
                  </a:lnTo>
                  <a:lnTo>
                    <a:pt x="1711" y="633"/>
                  </a:lnTo>
                  <a:lnTo>
                    <a:pt x="1713" y="633"/>
                  </a:lnTo>
                  <a:lnTo>
                    <a:pt x="1715" y="633"/>
                  </a:lnTo>
                  <a:lnTo>
                    <a:pt x="1717" y="633"/>
                  </a:lnTo>
                  <a:lnTo>
                    <a:pt x="1719" y="633"/>
                  </a:lnTo>
                  <a:lnTo>
                    <a:pt x="1719" y="631"/>
                  </a:lnTo>
                  <a:lnTo>
                    <a:pt x="1721" y="631"/>
                  </a:lnTo>
                  <a:lnTo>
                    <a:pt x="1721" y="629"/>
                  </a:lnTo>
                  <a:lnTo>
                    <a:pt x="1721" y="627"/>
                  </a:lnTo>
                  <a:lnTo>
                    <a:pt x="1723" y="627"/>
                  </a:lnTo>
                  <a:lnTo>
                    <a:pt x="1723" y="625"/>
                  </a:lnTo>
                  <a:lnTo>
                    <a:pt x="1725" y="625"/>
                  </a:lnTo>
                  <a:lnTo>
                    <a:pt x="1725" y="623"/>
                  </a:lnTo>
                  <a:lnTo>
                    <a:pt x="1725" y="623"/>
                  </a:lnTo>
                  <a:lnTo>
                    <a:pt x="1727" y="623"/>
                  </a:lnTo>
                  <a:lnTo>
                    <a:pt x="1729" y="623"/>
                  </a:lnTo>
                  <a:lnTo>
                    <a:pt x="1729" y="621"/>
                  </a:lnTo>
                  <a:lnTo>
                    <a:pt x="1731" y="621"/>
                  </a:lnTo>
                  <a:lnTo>
                    <a:pt x="1733" y="621"/>
                  </a:lnTo>
                  <a:close/>
                  <a:moveTo>
                    <a:pt x="705" y="619"/>
                  </a:moveTo>
                  <a:lnTo>
                    <a:pt x="705" y="621"/>
                  </a:lnTo>
                  <a:lnTo>
                    <a:pt x="703" y="623"/>
                  </a:lnTo>
                  <a:lnTo>
                    <a:pt x="705" y="623"/>
                  </a:lnTo>
                  <a:lnTo>
                    <a:pt x="705" y="623"/>
                  </a:lnTo>
                  <a:lnTo>
                    <a:pt x="705" y="625"/>
                  </a:lnTo>
                  <a:lnTo>
                    <a:pt x="705" y="627"/>
                  </a:lnTo>
                  <a:lnTo>
                    <a:pt x="703" y="627"/>
                  </a:lnTo>
                  <a:lnTo>
                    <a:pt x="703" y="629"/>
                  </a:lnTo>
                  <a:lnTo>
                    <a:pt x="703" y="627"/>
                  </a:lnTo>
                  <a:lnTo>
                    <a:pt x="703" y="629"/>
                  </a:lnTo>
                  <a:lnTo>
                    <a:pt x="703" y="627"/>
                  </a:lnTo>
                  <a:lnTo>
                    <a:pt x="701" y="627"/>
                  </a:lnTo>
                  <a:lnTo>
                    <a:pt x="701" y="625"/>
                  </a:lnTo>
                  <a:lnTo>
                    <a:pt x="701" y="623"/>
                  </a:lnTo>
                  <a:lnTo>
                    <a:pt x="699" y="623"/>
                  </a:lnTo>
                  <a:lnTo>
                    <a:pt x="701" y="623"/>
                  </a:lnTo>
                  <a:lnTo>
                    <a:pt x="701" y="623"/>
                  </a:lnTo>
                  <a:lnTo>
                    <a:pt x="699" y="623"/>
                  </a:lnTo>
                  <a:lnTo>
                    <a:pt x="699" y="621"/>
                  </a:lnTo>
                  <a:lnTo>
                    <a:pt x="699" y="619"/>
                  </a:lnTo>
                  <a:lnTo>
                    <a:pt x="701" y="619"/>
                  </a:lnTo>
                  <a:lnTo>
                    <a:pt x="703" y="619"/>
                  </a:lnTo>
                  <a:lnTo>
                    <a:pt x="705" y="619"/>
                  </a:lnTo>
                  <a:close/>
                  <a:moveTo>
                    <a:pt x="1001" y="617"/>
                  </a:moveTo>
                  <a:lnTo>
                    <a:pt x="999" y="617"/>
                  </a:lnTo>
                  <a:lnTo>
                    <a:pt x="999" y="615"/>
                  </a:lnTo>
                  <a:lnTo>
                    <a:pt x="1001" y="615"/>
                  </a:lnTo>
                  <a:lnTo>
                    <a:pt x="1001" y="617"/>
                  </a:lnTo>
                  <a:close/>
                  <a:moveTo>
                    <a:pt x="709" y="617"/>
                  </a:moveTo>
                  <a:lnTo>
                    <a:pt x="709" y="615"/>
                  </a:lnTo>
                  <a:lnTo>
                    <a:pt x="711" y="615"/>
                  </a:lnTo>
                  <a:lnTo>
                    <a:pt x="711" y="617"/>
                  </a:lnTo>
                  <a:lnTo>
                    <a:pt x="709" y="617"/>
                  </a:lnTo>
                  <a:close/>
                  <a:moveTo>
                    <a:pt x="1461" y="617"/>
                  </a:moveTo>
                  <a:lnTo>
                    <a:pt x="1461" y="619"/>
                  </a:lnTo>
                  <a:lnTo>
                    <a:pt x="1461" y="621"/>
                  </a:lnTo>
                  <a:lnTo>
                    <a:pt x="1459" y="623"/>
                  </a:lnTo>
                  <a:lnTo>
                    <a:pt x="1457" y="623"/>
                  </a:lnTo>
                  <a:lnTo>
                    <a:pt x="1457" y="623"/>
                  </a:lnTo>
                  <a:lnTo>
                    <a:pt x="1455" y="623"/>
                  </a:lnTo>
                  <a:lnTo>
                    <a:pt x="1455" y="625"/>
                  </a:lnTo>
                  <a:lnTo>
                    <a:pt x="1453" y="627"/>
                  </a:lnTo>
                  <a:lnTo>
                    <a:pt x="1453" y="629"/>
                  </a:lnTo>
                  <a:lnTo>
                    <a:pt x="1451" y="629"/>
                  </a:lnTo>
                  <a:lnTo>
                    <a:pt x="1451" y="631"/>
                  </a:lnTo>
                  <a:lnTo>
                    <a:pt x="1449" y="633"/>
                  </a:lnTo>
                  <a:lnTo>
                    <a:pt x="1447" y="635"/>
                  </a:lnTo>
                  <a:lnTo>
                    <a:pt x="1445" y="635"/>
                  </a:lnTo>
                  <a:lnTo>
                    <a:pt x="1445" y="637"/>
                  </a:lnTo>
                  <a:lnTo>
                    <a:pt x="1445" y="639"/>
                  </a:lnTo>
                  <a:lnTo>
                    <a:pt x="1445" y="641"/>
                  </a:lnTo>
                  <a:lnTo>
                    <a:pt x="1443" y="641"/>
                  </a:lnTo>
                  <a:lnTo>
                    <a:pt x="1443" y="643"/>
                  </a:lnTo>
                  <a:lnTo>
                    <a:pt x="1441" y="645"/>
                  </a:lnTo>
                  <a:lnTo>
                    <a:pt x="1441" y="647"/>
                  </a:lnTo>
                  <a:lnTo>
                    <a:pt x="1441" y="649"/>
                  </a:lnTo>
                  <a:lnTo>
                    <a:pt x="1443" y="651"/>
                  </a:lnTo>
                  <a:lnTo>
                    <a:pt x="1443" y="653"/>
                  </a:lnTo>
                  <a:lnTo>
                    <a:pt x="1445" y="653"/>
                  </a:lnTo>
                  <a:lnTo>
                    <a:pt x="1447" y="653"/>
                  </a:lnTo>
                  <a:lnTo>
                    <a:pt x="1449" y="653"/>
                  </a:lnTo>
                  <a:lnTo>
                    <a:pt x="1449" y="655"/>
                  </a:lnTo>
                  <a:lnTo>
                    <a:pt x="1447" y="655"/>
                  </a:lnTo>
                  <a:lnTo>
                    <a:pt x="1447" y="657"/>
                  </a:lnTo>
                  <a:lnTo>
                    <a:pt x="1449" y="657"/>
                  </a:lnTo>
                  <a:lnTo>
                    <a:pt x="1449" y="659"/>
                  </a:lnTo>
                  <a:lnTo>
                    <a:pt x="1447" y="659"/>
                  </a:lnTo>
                  <a:lnTo>
                    <a:pt x="1445" y="659"/>
                  </a:lnTo>
                  <a:lnTo>
                    <a:pt x="1445" y="661"/>
                  </a:lnTo>
                  <a:lnTo>
                    <a:pt x="1445" y="663"/>
                  </a:lnTo>
                  <a:lnTo>
                    <a:pt x="1447" y="665"/>
                  </a:lnTo>
                  <a:lnTo>
                    <a:pt x="1447" y="667"/>
                  </a:lnTo>
                  <a:lnTo>
                    <a:pt x="1449" y="669"/>
                  </a:lnTo>
                  <a:lnTo>
                    <a:pt x="1449" y="671"/>
                  </a:lnTo>
                  <a:lnTo>
                    <a:pt x="1449" y="671"/>
                  </a:lnTo>
                  <a:lnTo>
                    <a:pt x="1451" y="671"/>
                  </a:lnTo>
                  <a:lnTo>
                    <a:pt x="1451" y="673"/>
                  </a:lnTo>
                  <a:lnTo>
                    <a:pt x="1453" y="673"/>
                  </a:lnTo>
                  <a:lnTo>
                    <a:pt x="1453" y="675"/>
                  </a:lnTo>
                  <a:lnTo>
                    <a:pt x="1455" y="675"/>
                  </a:lnTo>
                  <a:lnTo>
                    <a:pt x="1455" y="677"/>
                  </a:lnTo>
                  <a:lnTo>
                    <a:pt x="1455" y="679"/>
                  </a:lnTo>
                  <a:lnTo>
                    <a:pt x="1453" y="679"/>
                  </a:lnTo>
                  <a:lnTo>
                    <a:pt x="1453" y="677"/>
                  </a:lnTo>
                  <a:lnTo>
                    <a:pt x="1451" y="677"/>
                  </a:lnTo>
                  <a:lnTo>
                    <a:pt x="1451" y="675"/>
                  </a:lnTo>
                  <a:lnTo>
                    <a:pt x="1449" y="675"/>
                  </a:lnTo>
                  <a:lnTo>
                    <a:pt x="1447" y="675"/>
                  </a:lnTo>
                  <a:lnTo>
                    <a:pt x="1445" y="675"/>
                  </a:lnTo>
                  <a:lnTo>
                    <a:pt x="1443" y="675"/>
                  </a:lnTo>
                  <a:lnTo>
                    <a:pt x="1441" y="675"/>
                  </a:lnTo>
                  <a:lnTo>
                    <a:pt x="1439" y="675"/>
                  </a:lnTo>
                  <a:lnTo>
                    <a:pt x="1437" y="675"/>
                  </a:lnTo>
                  <a:lnTo>
                    <a:pt x="1437" y="673"/>
                  </a:lnTo>
                  <a:lnTo>
                    <a:pt x="1435" y="673"/>
                  </a:lnTo>
                  <a:lnTo>
                    <a:pt x="1433" y="673"/>
                  </a:lnTo>
                  <a:lnTo>
                    <a:pt x="1433" y="671"/>
                  </a:lnTo>
                  <a:lnTo>
                    <a:pt x="1433" y="671"/>
                  </a:lnTo>
                  <a:lnTo>
                    <a:pt x="1433" y="669"/>
                  </a:lnTo>
                  <a:lnTo>
                    <a:pt x="1435" y="669"/>
                  </a:lnTo>
                  <a:lnTo>
                    <a:pt x="1435" y="667"/>
                  </a:lnTo>
                  <a:lnTo>
                    <a:pt x="1437" y="667"/>
                  </a:lnTo>
                  <a:lnTo>
                    <a:pt x="1439" y="665"/>
                  </a:lnTo>
                  <a:lnTo>
                    <a:pt x="1441" y="665"/>
                  </a:lnTo>
                  <a:lnTo>
                    <a:pt x="1443" y="665"/>
                  </a:lnTo>
                  <a:lnTo>
                    <a:pt x="1443" y="663"/>
                  </a:lnTo>
                  <a:lnTo>
                    <a:pt x="1441" y="663"/>
                  </a:lnTo>
                  <a:lnTo>
                    <a:pt x="1441" y="661"/>
                  </a:lnTo>
                  <a:lnTo>
                    <a:pt x="1441" y="659"/>
                  </a:lnTo>
                  <a:lnTo>
                    <a:pt x="1441" y="657"/>
                  </a:lnTo>
                  <a:lnTo>
                    <a:pt x="1441" y="655"/>
                  </a:lnTo>
                  <a:lnTo>
                    <a:pt x="1439" y="655"/>
                  </a:lnTo>
                  <a:lnTo>
                    <a:pt x="1439" y="653"/>
                  </a:lnTo>
                  <a:lnTo>
                    <a:pt x="1439" y="651"/>
                  </a:lnTo>
                  <a:lnTo>
                    <a:pt x="1439" y="649"/>
                  </a:lnTo>
                  <a:lnTo>
                    <a:pt x="1439" y="647"/>
                  </a:lnTo>
                  <a:lnTo>
                    <a:pt x="1437" y="647"/>
                  </a:lnTo>
                  <a:lnTo>
                    <a:pt x="1437" y="645"/>
                  </a:lnTo>
                  <a:lnTo>
                    <a:pt x="1435" y="645"/>
                  </a:lnTo>
                  <a:lnTo>
                    <a:pt x="1435" y="643"/>
                  </a:lnTo>
                  <a:lnTo>
                    <a:pt x="1437" y="643"/>
                  </a:lnTo>
                  <a:lnTo>
                    <a:pt x="1439" y="643"/>
                  </a:lnTo>
                  <a:lnTo>
                    <a:pt x="1439" y="641"/>
                  </a:lnTo>
                  <a:lnTo>
                    <a:pt x="1437" y="641"/>
                  </a:lnTo>
                  <a:lnTo>
                    <a:pt x="1437" y="639"/>
                  </a:lnTo>
                  <a:lnTo>
                    <a:pt x="1437" y="637"/>
                  </a:lnTo>
                  <a:lnTo>
                    <a:pt x="1435" y="637"/>
                  </a:lnTo>
                  <a:lnTo>
                    <a:pt x="1435" y="635"/>
                  </a:lnTo>
                  <a:lnTo>
                    <a:pt x="1429" y="631"/>
                  </a:lnTo>
                  <a:lnTo>
                    <a:pt x="1427" y="631"/>
                  </a:lnTo>
                  <a:lnTo>
                    <a:pt x="1425" y="629"/>
                  </a:lnTo>
                  <a:lnTo>
                    <a:pt x="1425" y="627"/>
                  </a:lnTo>
                  <a:lnTo>
                    <a:pt x="1425" y="625"/>
                  </a:lnTo>
                  <a:lnTo>
                    <a:pt x="1427" y="625"/>
                  </a:lnTo>
                  <a:lnTo>
                    <a:pt x="1429" y="623"/>
                  </a:lnTo>
                  <a:lnTo>
                    <a:pt x="1431" y="623"/>
                  </a:lnTo>
                  <a:lnTo>
                    <a:pt x="1433" y="623"/>
                  </a:lnTo>
                  <a:lnTo>
                    <a:pt x="1433" y="623"/>
                  </a:lnTo>
                  <a:lnTo>
                    <a:pt x="1435" y="623"/>
                  </a:lnTo>
                  <a:lnTo>
                    <a:pt x="1437" y="623"/>
                  </a:lnTo>
                  <a:lnTo>
                    <a:pt x="1437" y="623"/>
                  </a:lnTo>
                  <a:lnTo>
                    <a:pt x="1439" y="623"/>
                  </a:lnTo>
                  <a:lnTo>
                    <a:pt x="1441" y="623"/>
                  </a:lnTo>
                  <a:lnTo>
                    <a:pt x="1443" y="623"/>
                  </a:lnTo>
                  <a:lnTo>
                    <a:pt x="1445" y="623"/>
                  </a:lnTo>
                  <a:lnTo>
                    <a:pt x="1447" y="623"/>
                  </a:lnTo>
                  <a:lnTo>
                    <a:pt x="1449" y="623"/>
                  </a:lnTo>
                  <a:lnTo>
                    <a:pt x="1449" y="623"/>
                  </a:lnTo>
                  <a:lnTo>
                    <a:pt x="1449" y="621"/>
                  </a:lnTo>
                  <a:lnTo>
                    <a:pt x="1449" y="619"/>
                  </a:lnTo>
                  <a:lnTo>
                    <a:pt x="1449" y="621"/>
                  </a:lnTo>
                  <a:lnTo>
                    <a:pt x="1447" y="621"/>
                  </a:lnTo>
                  <a:lnTo>
                    <a:pt x="1447" y="619"/>
                  </a:lnTo>
                  <a:lnTo>
                    <a:pt x="1449" y="619"/>
                  </a:lnTo>
                  <a:lnTo>
                    <a:pt x="1449" y="617"/>
                  </a:lnTo>
                  <a:lnTo>
                    <a:pt x="1451" y="617"/>
                  </a:lnTo>
                  <a:lnTo>
                    <a:pt x="1453" y="617"/>
                  </a:lnTo>
                  <a:lnTo>
                    <a:pt x="1455" y="617"/>
                  </a:lnTo>
                  <a:lnTo>
                    <a:pt x="1455" y="615"/>
                  </a:lnTo>
                  <a:lnTo>
                    <a:pt x="1457" y="615"/>
                  </a:lnTo>
                  <a:lnTo>
                    <a:pt x="1459" y="615"/>
                  </a:lnTo>
                  <a:lnTo>
                    <a:pt x="1459" y="613"/>
                  </a:lnTo>
                  <a:lnTo>
                    <a:pt x="1461" y="613"/>
                  </a:lnTo>
                  <a:lnTo>
                    <a:pt x="1461" y="615"/>
                  </a:lnTo>
                  <a:lnTo>
                    <a:pt x="1461" y="617"/>
                  </a:lnTo>
                  <a:close/>
                  <a:moveTo>
                    <a:pt x="1105" y="551"/>
                  </a:moveTo>
                  <a:lnTo>
                    <a:pt x="1107" y="551"/>
                  </a:lnTo>
                  <a:lnTo>
                    <a:pt x="1105" y="551"/>
                  </a:lnTo>
                  <a:lnTo>
                    <a:pt x="1105" y="553"/>
                  </a:lnTo>
                  <a:lnTo>
                    <a:pt x="1105" y="551"/>
                  </a:lnTo>
                  <a:lnTo>
                    <a:pt x="1103" y="551"/>
                  </a:lnTo>
                  <a:lnTo>
                    <a:pt x="1103" y="549"/>
                  </a:lnTo>
                  <a:lnTo>
                    <a:pt x="1105" y="549"/>
                  </a:lnTo>
                  <a:lnTo>
                    <a:pt x="1105" y="551"/>
                  </a:lnTo>
                  <a:close/>
                  <a:moveTo>
                    <a:pt x="907" y="687"/>
                  </a:moveTo>
                  <a:lnTo>
                    <a:pt x="905" y="687"/>
                  </a:lnTo>
                  <a:lnTo>
                    <a:pt x="903" y="685"/>
                  </a:lnTo>
                  <a:lnTo>
                    <a:pt x="903" y="683"/>
                  </a:lnTo>
                  <a:lnTo>
                    <a:pt x="901" y="683"/>
                  </a:lnTo>
                  <a:lnTo>
                    <a:pt x="901" y="681"/>
                  </a:lnTo>
                  <a:lnTo>
                    <a:pt x="899" y="681"/>
                  </a:lnTo>
                  <a:lnTo>
                    <a:pt x="897" y="681"/>
                  </a:lnTo>
                  <a:lnTo>
                    <a:pt x="897" y="679"/>
                  </a:lnTo>
                  <a:lnTo>
                    <a:pt x="895" y="679"/>
                  </a:lnTo>
                  <a:lnTo>
                    <a:pt x="893" y="679"/>
                  </a:lnTo>
                  <a:lnTo>
                    <a:pt x="891" y="679"/>
                  </a:lnTo>
                  <a:lnTo>
                    <a:pt x="889" y="679"/>
                  </a:lnTo>
                  <a:lnTo>
                    <a:pt x="889" y="677"/>
                  </a:lnTo>
                  <a:lnTo>
                    <a:pt x="889" y="675"/>
                  </a:lnTo>
                  <a:lnTo>
                    <a:pt x="889" y="673"/>
                  </a:lnTo>
                  <a:lnTo>
                    <a:pt x="891" y="671"/>
                  </a:lnTo>
                  <a:lnTo>
                    <a:pt x="891" y="671"/>
                  </a:lnTo>
                  <a:lnTo>
                    <a:pt x="889" y="669"/>
                  </a:lnTo>
                  <a:lnTo>
                    <a:pt x="887" y="667"/>
                  </a:lnTo>
                  <a:lnTo>
                    <a:pt x="889" y="665"/>
                  </a:lnTo>
                  <a:lnTo>
                    <a:pt x="891" y="665"/>
                  </a:lnTo>
                  <a:lnTo>
                    <a:pt x="891" y="663"/>
                  </a:lnTo>
                  <a:lnTo>
                    <a:pt x="893" y="661"/>
                  </a:lnTo>
                  <a:lnTo>
                    <a:pt x="895" y="659"/>
                  </a:lnTo>
                  <a:lnTo>
                    <a:pt x="897" y="659"/>
                  </a:lnTo>
                  <a:lnTo>
                    <a:pt x="899" y="657"/>
                  </a:lnTo>
                  <a:lnTo>
                    <a:pt x="901" y="657"/>
                  </a:lnTo>
                  <a:lnTo>
                    <a:pt x="901" y="659"/>
                  </a:lnTo>
                  <a:lnTo>
                    <a:pt x="903" y="659"/>
                  </a:lnTo>
                  <a:lnTo>
                    <a:pt x="903" y="661"/>
                  </a:lnTo>
                  <a:lnTo>
                    <a:pt x="905" y="661"/>
                  </a:lnTo>
                  <a:lnTo>
                    <a:pt x="907" y="661"/>
                  </a:lnTo>
                  <a:lnTo>
                    <a:pt x="907" y="659"/>
                  </a:lnTo>
                  <a:lnTo>
                    <a:pt x="909" y="659"/>
                  </a:lnTo>
                  <a:lnTo>
                    <a:pt x="911" y="659"/>
                  </a:lnTo>
                  <a:lnTo>
                    <a:pt x="913" y="659"/>
                  </a:lnTo>
                  <a:lnTo>
                    <a:pt x="915" y="659"/>
                  </a:lnTo>
                  <a:lnTo>
                    <a:pt x="917" y="659"/>
                  </a:lnTo>
                  <a:lnTo>
                    <a:pt x="917" y="657"/>
                  </a:lnTo>
                  <a:lnTo>
                    <a:pt x="919" y="657"/>
                  </a:lnTo>
                  <a:lnTo>
                    <a:pt x="921" y="655"/>
                  </a:lnTo>
                  <a:lnTo>
                    <a:pt x="923" y="655"/>
                  </a:lnTo>
                  <a:lnTo>
                    <a:pt x="923" y="653"/>
                  </a:lnTo>
                  <a:lnTo>
                    <a:pt x="921" y="653"/>
                  </a:lnTo>
                  <a:lnTo>
                    <a:pt x="921" y="651"/>
                  </a:lnTo>
                  <a:lnTo>
                    <a:pt x="921" y="649"/>
                  </a:lnTo>
                  <a:lnTo>
                    <a:pt x="921" y="647"/>
                  </a:lnTo>
                  <a:lnTo>
                    <a:pt x="923" y="647"/>
                  </a:lnTo>
                  <a:lnTo>
                    <a:pt x="921" y="645"/>
                  </a:lnTo>
                  <a:lnTo>
                    <a:pt x="919" y="645"/>
                  </a:lnTo>
                  <a:lnTo>
                    <a:pt x="917" y="645"/>
                  </a:lnTo>
                  <a:lnTo>
                    <a:pt x="915" y="647"/>
                  </a:lnTo>
                  <a:lnTo>
                    <a:pt x="913" y="647"/>
                  </a:lnTo>
                  <a:lnTo>
                    <a:pt x="913" y="649"/>
                  </a:lnTo>
                  <a:lnTo>
                    <a:pt x="911" y="649"/>
                  </a:lnTo>
                  <a:lnTo>
                    <a:pt x="911" y="651"/>
                  </a:lnTo>
                  <a:lnTo>
                    <a:pt x="911" y="653"/>
                  </a:lnTo>
                  <a:lnTo>
                    <a:pt x="913" y="655"/>
                  </a:lnTo>
                  <a:lnTo>
                    <a:pt x="915" y="655"/>
                  </a:lnTo>
                  <a:lnTo>
                    <a:pt x="915" y="657"/>
                  </a:lnTo>
                  <a:lnTo>
                    <a:pt x="913" y="657"/>
                  </a:lnTo>
                  <a:lnTo>
                    <a:pt x="911" y="657"/>
                  </a:lnTo>
                  <a:lnTo>
                    <a:pt x="909" y="657"/>
                  </a:lnTo>
                  <a:lnTo>
                    <a:pt x="909" y="655"/>
                  </a:lnTo>
                  <a:lnTo>
                    <a:pt x="909" y="653"/>
                  </a:lnTo>
                  <a:lnTo>
                    <a:pt x="907" y="653"/>
                  </a:lnTo>
                  <a:lnTo>
                    <a:pt x="907" y="651"/>
                  </a:lnTo>
                  <a:lnTo>
                    <a:pt x="907" y="649"/>
                  </a:lnTo>
                  <a:lnTo>
                    <a:pt x="905" y="647"/>
                  </a:lnTo>
                  <a:lnTo>
                    <a:pt x="903" y="647"/>
                  </a:lnTo>
                  <a:lnTo>
                    <a:pt x="903" y="645"/>
                  </a:lnTo>
                  <a:lnTo>
                    <a:pt x="901" y="645"/>
                  </a:lnTo>
                  <a:lnTo>
                    <a:pt x="899" y="645"/>
                  </a:lnTo>
                  <a:lnTo>
                    <a:pt x="897" y="645"/>
                  </a:lnTo>
                  <a:lnTo>
                    <a:pt x="895" y="645"/>
                  </a:lnTo>
                  <a:lnTo>
                    <a:pt x="893" y="645"/>
                  </a:lnTo>
                  <a:lnTo>
                    <a:pt x="893" y="647"/>
                  </a:lnTo>
                  <a:lnTo>
                    <a:pt x="891" y="647"/>
                  </a:lnTo>
                  <a:lnTo>
                    <a:pt x="891" y="649"/>
                  </a:lnTo>
                  <a:lnTo>
                    <a:pt x="889" y="649"/>
                  </a:lnTo>
                  <a:lnTo>
                    <a:pt x="889" y="647"/>
                  </a:lnTo>
                  <a:lnTo>
                    <a:pt x="889" y="645"/>
                  </a:lnTo>
                  <a:lnTo>
                    <a:pt x="887" y="645"/>
                  </a:lnTo>
                  <a:lnTo>
                    <a:pt x="885" y="645"/>
                  </a:lnTo>
                  <a:lnTo>
                    <a:pt x="883" y="645"/>
                  </a:lnTo>
                  <a:lnTo>
                    <a:pt x="883" y="643"/>
                  </a:lnTo>
                  <a:lnTo>
                    <a:pt x="883" y="641"/>
                  </a:lnTo>
                  <a:lnTo>
                    <a:pt x="883" y="639"/>
                  </a:lnTo>
                  <a:lnTo>
                    <a:pt x="885" y="639"/>
                  </a:lnTo>
                  <a:lnTo>
                    <a:pt x="885" y="637"/>
                  </a:lnTo>
                  <a:lnTo>
                    <a:pt x="887" y="637"/>
                  </a:lnTo>
                  <a:lnTo>
                    <a:pt x="887" y="635"/>
                  </a:lnTo>
                  <a:lnTo>
                    <a:pt x="887" y="633"/>
                  </a:lnTo>
                  <a:lnTo>
                    <a:pt x="885" y="633"/>
                  </a:lnTo>
                  <a:lnTo>
                    <a:pt x="887" y="633"/>
                  </a:lnTo>
                  <a:lnTo>
                    <a:pt x="887" y="631"/>
                  </a:lnTo>
                  <a:lnTo>
                    <a:pt x="889" y="631"/>
                  </a:lnTo>
                  <a:lnTo>
                    <a:pt x="889" y="629"/>
                  </a:lnTo>
                  <a:lnTo>
                    <a:pt x="891" y="629"/>
                  </a:lnTo>
                  <a:lnTo>
                    <a:pt x="893" y="629"/>
                  </a:lnTo>
                  <a:lnTo>
                    <a:pt x="893" y="631"/>
                  </a:lnTo>
                  <a:lnTo>
                    <a:pt x="895" y="633"/>
                  </a:lnTo>
                  <a:lnTo>
                    <a:pt x="897" y="631"/>
                  </a:lnTo>
                  <a:lnTo>
                    <a:pt x="899" y="631"/>
                  </a:lnTo>
                  <a:lnTo>
                    <a:pt x="901" y="629"/>
                  </a:lnTo>
                  <a:lnTo>
                    <a:pt x="901" y="627"/>
                  </a:lnTo>
                  <a:lnTo>
                    <a:pt x="903" y="627"/>
                  </a:lnTo>
                  <a:lnTo>
                    <a:pt x="905" y="627"/>
                  </a:lnTo>
                  <a:lnTo>
                    <a:pt x="907" y="627"/>
                  </a:lnTo>
                  <a:lnTo>
                    <a:pt x="907" y="625"/>
                  </a:lnTo>
                  <a:lnTo>
                    <a:pt x="909" y="625"/>
                  </a:lnTo>
                  <a:lnTo>
                    <a:pt x="911" y="625"/>
                  </a:lnTo>
                  <a:lnTo>
                    <a:pt x="911" y="623"/>
                  </a:lnTo>
                  <a:lnTo>
                    <a:pt x="913" y="623"/>
                  </a:lnTo>
                  <a:lnTo>
                    <a:pt x="913" y="623"/>
                  </a:lnTo>
                  <a:lnTo>
                    <a:pt x="913" y="621"/>
                  </a:lnTo>
                  <a:lnTo>
                    <a:pt x="913" y="619"/>
                  </a:lnTo>
                  <a:lnTo>
                    <a:pt x="913" y="617"/>
                  </a:lnTo>
                  <a:lnTo>
                    <a:pt x="913" y="615"/>
                  </a:lnTo>
                  <a:lnTo>
                    <a:pt x="913" y="613"/>
                  </a:lnTo>
                  <a:lnTo>
                    <a:pt x="911" y="613"/>
                  </a:lnTo>
                  <a:lnTo>
                    <a:pt x="909" y="611"/>
                  </a:lnTo>
                  <a:lnTo>
                    <a:pt x="907" y="611"/>
                  </a:lnTo>
                  <a:lnTo>
                    <a:pt x="905" y="611"/>
                  </a:lnTo>
                  <a:lnTo>
                    <a:pt x="903" y="611"/>
                  </a:lnTo>
                  <a:lnTo>
                    <a:pt x="903" y="613"/>
                  </a:lnTo>
                  <a:lnTo>
                    <a:pt x="901" y="613"/>
                  </a:lnTo>
                  <a:lnTo>
                    <a:pt x="899" y="613"/>
                  </a:lnTo>
                  <a:lnTo>
                    <a:pt x="899" y="611"/>
                  </a:lnTo>
                  <a:lnTo>
                    <a:pt x="899" y="609"/>
                  </a:lnTo>
                  <a:lnTo>
                    <a:pt x="899" y="611"/>
                  </a:lnTo>
                  <a:lnTo>
                    <a:pt x="901" y="609"/>
                  </a:lnTo>
                  <a:lnTo>
                    <a:pt x="901" y="607"/>
                  </a:lnTo>
                  <a:lnTo>
                    <a:pt x="903" y="605"/>
                  </a:lnTo>
                  <a:lnTo>
                    <a:pt x="903" y="601"/>
                  </a:lnTo>
                  <a:lnTo>
                    <a:pt x="903" y="599"/>
                  </a:lnTo>
                  <a:lnTo>
                    <a:pt x="905" y="599"/>
                  </a:lnTo>
                  <a:lnTo>
                    <a:pt x="905" y="597"/>
                  </a:lnTo>
                  <a:lnTo>
                    <a:pt x="905" y="599"/>
                  </a:lnTo>
                  <a:lnTo>
                    <a:pt x="907" y="599"/>
                  </a:lnTo>
                  <a:lnTo>
                    <a:pt x="909" y="599"/>
                  </a:lnTo>
                  <a:lnTo>
                    <a:pt x="909" y="597"/>
                  </a:lnTo>
                  <a:lnTo>
                    <a:pt x="911" y="597"/>
                  </a:lnTo>
                  <a:lnTo>
                    <a:pt x="911" y="599"/>
                  </a:lnTo>
                  <a:lnTo>
                    <a:pt x="909" y="599"/>
                  </a:lnTo>
                  <a:lnTo>
                    <a:pt x="909" y="601"/>
                  </a:lnTo>
                  <a:lnTo>
                    <a:pt x="911" y="601"/>
                  </a:lnTo>
                  <a:lnTo>
                    <a:pt x="913" y="601"/>
                  </a:lnTo>
                  <a:lnTo>
                    <a:pt x="913" y="599"/>
                  </a:lnTo>
                  <a:lnTo>
                    <a:pt x="915" y="599"/>
                  </a:lnTo>
                  <a:lnTo>
                    <a:pt x="915" y="597"/>
                  </a:lnTo>
                  <a:lnTo>
                    <a:pt x="917" y="595"/>
                  </a:lnTo>
                  <a:lnTo>
                    <a:pt x="919" y="595"/>
                  </a:lnTo>
                  <a:lnTo>
                    <a:pt x="919" y="593"/>
                  </a:lnTo>
                  <a:lnTo>
                    <a:pt x="919" y="591"/>
                  </a:lnTo>
                  <a:lnTo>
                    <a:pt x="921" y="591"/>
                  </a:lnTo>
                  <a:lnTo>
                    <a:pt x="921" y="589"/>
                  </a:lnTo>
                  <a:lnTo>
                    <a:pt x="923" y="591"/>
                  </a:lnTo>
                  <a:lnTo>
                    <a:pt x="923" y="589"/>
                  </a:lnTo>
                  <a:lnTo>
                    <a:pt x="925" y="589"/>
                  </a:lnTo>
                  <a:lnTo>
                    <a:pt x="927" y="589"/>
                  </a:lnTo>
                  <a:lnTo>
                    <a:pt x="927" y="587"/>
                  </a:lnTo>
                  <a:lnTo>
                    <a:pt x="929" y="587"/>
                  </a:lnTo>
                  <a:lnTo>
                    <a:pt x="931" y="587"/>
                  </a:lnTo>
                  <a:lnTo>
                    <a:pt x="931" y="587"/>
                  </a:lnTo>
                  <a:lnTo>
                    <a:pt x="933" y="585"/>
                  </a:lnTo>
                  <a:lnTo>
                    <a:pt x="935" y="585"/>
                  </a:lnTo>
                  <a:lnTo>
                    <a:pt x="937" y="585"/>
                  </a:lnTo>
                  <a:lnTo>
                    <a:pt x="937" y="583"/>
                  </a:lnTo>
                  <a:lnTo>
                    <a:pt x="939" y="583"/>
                  </a:lnTo>
                  <a:lnTo>
                    <a:pt x="939" y="581"/>
                  </a:lnTo>
                  <a:lnTo>
                    <a:pt x="941" y="581"/>
                  </a:lnTo>
                  <a:lnTo>
                    <a:pt x="941" y="579"/>
                  </a:lnTo>
                  <a:lnTo>
                    <a:pt x="941" y="577"/>
                  </a:lnTo>
                  <a:lnTo>
                    <a:pt x="941" y="575"/>
                  </a:lnTo>
                  <a:lnTo>
                    <a:pt x="943" y="575"/>
                  </a:lnTo>
                  <a:lnTo>
                    <a:pt x="941" y="575"/>
                  </a:lnTo>
                  <a:lnTo>
                    <a:pt x="943" y="575"/>
                  </a:lnTo>
                  <a:lnTo>
                    <a:pt x="945" y="575"/>
                  </a:lnTo>
                  <a:lnTo>
                    <a:pt x="945" y="573"/>
                  </a:lnTo>
                  <a:lnTo>
                    <a:pt x="947" y="573"/>
                  </a:lnTo>
                  <a:lnTo>
                    <a:pt x="949" y="573"/>
                  </a:lnTo>
                  <a:lnTo>
                    <a:pt x="951" y="573"/>
                  </a:lnTo>
                  <a:lnTo>
                    <a:pt x="953" y="571"/>
                  </a:lnTo>
                  <a:lnTo>
                    <a:pt x="955" y="569"/>
                  </a:lnTo>
                  <a:lnTo>
                    <a:pt x="955" y="567"/>
                  </a:lnTo>
                  <a:lnTo>
                    <a:pt x="955" y="565"/>
                  </a:lnTo>
                  <a:lnTo>
                    <a:pt x="955" y="561"/>
                  </a:lnTo>
                  <a:lnTo>
                    <a:pt x="955" y="559"/>
                  </a:lnTo>
                  <a:lnTo>
                    <a:pt x="957" y="559"/>
                  </a:lnTo>
                  <a:lnTo>
                    <a:pt x="957" y="557"/>
                  </a:lnTo>
                  <a:lnTo>
                    <a:pt x="959" y="557"/>
                  </a:lnTo>
                  <a:lnTo>
                    <a:pt x="959" y="555"/>
                  </a:lnTo>
                  <a:lnTo>
                    <a:pt x="961" y="555"/>
                  </a:lnTo>
                  <a:lnTo>
                    <a:pt x="963" y="555"/>
                  </a:lnTo>
                  <a:lnTo>
                    <a:pt x="965" y="555"/>
                  </a:lnTo>
                  <a:lnTo>
                    <a:pt x="967" y="555"/>
                  </a:lnTo>
                  <a:lnTo>
                    <a:pt x="969" y="553"/>
                  </a:lnTo>
                  <a:lnTo>
                    <a:pt x="969" y="551"/>
                  </a:lnTo>
                  <a:lnTo>
                    <a:pt x="969" y="549"/>
                  </a:lnTo>
                  <a:lnTo>
                    <a:pt x="971" y="549"/>
                  </a:lnTo>
                  <a:lnTo>
                    <a:pt x="971" y="547"/>
                  </a:lnTo>
                  <a:lnTo>
                    <a:pt x="973" y="545"/>
                  </a:lnTo>
                  <a:lnTo>
                    <a:pt x="973" y="543"/>
                  </a:lnTo>
                  <a:lnTo>
                    <a:pt x="975" y="543"/>
                  </a:lnTo>
                  <a:lnTo>
                    <a:pt x="975" y="541"/>
                  </a:lnTo>
                  <a:lnTo>
                    <a:pt x="977" y="541"/>
                  </a:lnTo>
                  <a:lnTo>
                    <a:pt x="977" y="543"/>
                  </a:lnTo>
                  <a:lnTo>
                    <a:pt x="979" y="543"/>
                  </a:lnTo>
                  <a:lnTo>
                    <a:pt x="979" y="543"/>
                  </a:lnTo>
                  <a:lnTo>
                    <a:pt x="981" y="541"/>
                  </a:lnTo>
                  <a:lnTo>
                    <a:pt x="983" y="541"/>
                  </a:lnTo>
                  <a:lnTo>
                    <a:pt x="985" y="539"/>
                  </a:lnTo>
                  <a:lnTo>
                    <a:pt x="987" y="539"/>
                  </a:lnTo>
                  <a:lnTo>
                    <a:pt x="989" y="539"/>
                  </a:lnTo>
                  <a:lnTo>
                    <a:pt x="989" y="541"/>
                  </a:lnTo>
                  <a:lnTo>
                    <a:pt x="989" y="543"/>
                  </a:lnTo>
                  <a:lnTo>
                    <a:pt x="989" y="545"/>
                  </a:lnTo>
                  <a:lnTo>
                    <a:pt x="989" y="547"/>
                  </a:lnTo>
                  <a:lnTo>
                    <a:pt x="991" y="547"/>
                  </a:lnTo>
                  <a:lnTo>
                    <a:pt x="991" y="549"/>
                  </a:lnTo>
                  <a:lnTo>
                    <a:pt x="993" y="551"/>
                  </a:lnTo>
                  <a:lnTo>
                    <a:pt x="995" y="551"/>
                  </a:lnTo>
                  <a:lnTo>
                    <a:pt x="997" y="551"/>
                  </a:lnTo>
                  <a:lnTo>
                    <a:pt x="999" y="551"/>
                  </a:lnTo>
                  <a:lnTo>
                    <a:pt x="1001" y="551"/>
                  </a:lnTo>
                  <a:lnTo>
                    <a:pt x="1001" y="553"/>
                  </a:lnTo>
                  <a:lnTo>
                    <a:pt x="1003" y="553"/>
                  </a:lnTo>
                  <a:lnTo>
                    <a:pt x="1003" y="555"/>
                  </a:lnTo>
                  <a:lnTo>
                    <a:pt x="1005" y="557"/>
                  </a:lnTo>
                  <a:lnTo>
                    <a:pt x="1005" y="559"/>
                  </a:lnTo>
                  <a:lnTo>
                    <a:pt x="1007" y="559"/>
                  </a:lnTo>
                  <a:lnTo>
                    <a:pt x="1007" y="561"/>
                  </a:lnTo>
                  <a:lnTo>
                    <a:pt x="1005" y="561"/>
                  </a:lnTo>
                  <a:lnTo>
                    <a:pt x="1003" y="561"/>
                  </a:lnTo>
                  <a:lnTo>
                    <a:pt x="1003" y="563"/>
                  </a:lnTo>
                  <a:lnTo>
                    <a:pt x="1001" y="563"/>
                  </a:lnTo>
                  <a:lnTo>
                    <a:pt x="1001" y="565"/>
                  </a:lnTo>
                  <a:lnTo>
                    <a:pt x="1003" y="567"/>
                  </a:lnTo>
                  <a:lnTo>
                    <a:pt x="1005" y="567"/>
                  </a:lnTo>
                  <a:lnTo>
                    <a:pt x="1005" y="569"/>
                  </a:lnTo>
                  <a:lnTo>
                    <a:pt x="1005" y="571"/>
                  </a:lnTo>
                  <a:lnTo>
                    <a:pt x="1005" y="573"/>
                  </a:lnTo>
                  <a:lnTo>
                    <a:pt x="1005" y="575"/>
                  </a:lnTo>
                  <a:lnTo>
                    <a:pt x="1003" y="575"/>
                  </a:lnTo>
                  <a:lnTo>
                    <a:pt x="1003" y="575"/>
                  </a:lnTo>
                  <a:lnTo>
                    <a:pt x="1001" y="575"/>
                  </a:lnTo>
                  <a:lnTo>
                    <a:pt x="1001" y="577"/>
                  </a:lnTo>
                  <a:lnTo>
                    <a:pt x="1001" y="579"/>
                  </a:lnTo>
                  <a:lnTo>
                    <a:pt x="1001" y="581"/>
                  </a:lnTo>
                  <a:lnTo>
                    <a:pt x="1001" y="583"/>
                  </a:lnTo>
                  <a:lnTo>
                    <a:pt x="1003" y="583"/>
                  </a:lnTo>
                  <a:lnTo>
                    <a:pt x="1003" y="585"/>
                  </a:lnTo>
                  <a:lnTo>
                    <a:pt x="1005" y="585"/>
                  </a:lnTo>
                  <a:lnTo>
                    <a:pt x="1007" y="585"/>
                  </a:lnTo>
                  <a:lnTo>
                    <a:pt x="1007" y="587"/>
                  </a:lnTo>
                  <a:lnTo>
                    <a:pt x="1009" y="587"/>
                  </a:lnTo>
                  <a:lnTo>
                    <a:pt x="1009" y="589"/>
                  </a:lnTo>
                  <a:lnTo>
                    <a:pt x="1009" y="591"/>
                  </a:lnTo>
                  <a:lnTo>
                    <a:pt x="1009" y="593"/>
                  </a:lnTo>
                  <a:lnTo>
                    <a:pt x="1009" y="595"/>
                  </a:lnTo>
                  <a:lnTo>
                    <a:pt x="1011" y="595"/>
                  </a:lnTo>
                  <a:lnTo>
                    <a:pt x="1009" y="595"/>
                  </a:lnTo>
                  <a:lnTo>
                    <a:pt x="1009" y="597"/>
                  </a:lnTo>
                  <a:lnTo>
                    <a:pt x="1009" y="599"/>
                  </a:lnTo>
                  <a:lnTo>
                    <a:pt x="1009" y="601"/>
                  </a:lnTo>
                  <a:lnTo>
                    <a:pt x="1011" y="601"/>
                  </a:lnTo>
                  <a:lnTo>
                    <a:pt x="1011" y="603"/>
                  </a:lnTo>
                  <a:lnTo>
                    <a:pt x="1013" y="603"/>
                  </a:lnTo>
                  <a:lnTo>
                    <a:pt x="1013" y="605"/>
                  </a:lnTo>
                  <a:lnTo>
                    <a:pt x="1015" y="605"/>
                  </a:lnTo>
                  <a:lnTo>
                    <a:pt x="1015" y="607"/>
                  </a:lnTo>
                  <a:lnTo>
                    <a:pt x="1015" y="609"/>
                  </a:lnTo>
                  <a:lnTo>
                    <a:pt x="1015" y="611"/>
                  </a:lnTo>
                  <a:lnTo>
                    <a:pt x="1015" y="613"/>
                  </a:lnTo>
                  <a:lnTo>
                    <a:pt x="1017" y="613"/>
                  </a:lnTo>
                  <a:lnTo>
                    <a:pt x="1015" y="613"/>
                  </a:lnTo>
                  <a:lnTo>
                    <a:pt x="1015" y="615"/>
                  </a:lnTo>
                  <a:lnTo>
                    <a:pt x="1017" y="615"/>
                  </a:lnTo>
                  <a:lnTo>
                    <a:pt x="1017" y="617"/>
                  </a:lnTo>
                  <a:lnTo>
                    <a:pt x="1017" y="619"/>
                  </a:lnTo>
                  <a:lnTo>
                    <a:pt x="1015" y="619"/>
                  </a:lnTo>
                  <a:lnTo>
                    <a:pt x="1013" y="619"/>
                  </a:lnTo>
                  <a:lnTo>
                    <a:pt x="1013" y="617"/>
                  </a:lnTo>
                  <a:lnTo>
                    <a:pt x="1013" y="619"/>
                  </a:lnTo>
                  <a:lnTo>
                    <a:pt x="1011" y="619"/>
                  </a:lnTo>
                  <a:lnTo>
                    <a:pt x="1011" y="617"/>
                  </a:lnTo>
                  <a:lnTo>
                    <a:pt x="1009" y="617"/>
                  </a:lnTo>
                  <a:lnTo>
                    <a:pt x="1007" y="617"/>
                  </a:lnTo>
                  <a:lnTo>
                    <a:pt x="1007" y="615"/>
                  </a:lnTo>
                  <a:lnTo>
                    <a:pt x="1005" y="615"/>
                  </a:lnTo>
                  <a:lnTo>
                    <a:pt x="1003" y="615"/>
                  </a:lnTo>
                  <a:lnTo>
                    <a:pt x="1003" y="613"/>
                  </a:lnTo>
                  <a:lnTo>
                    <a:pt x="1001" y="615"/>
                  </a:lnTo>
                  <a:lnTo>
                    <a:pt x="999" y="615"/>
                  </a:lnTo>
                  <a:lnTo>
                    <a:pt x="999" y="613"/>
                  </a:lnTo>
                  <a:lnTo>
                    <a:pt x="999" y="611"/>
                  </a:lnTo>
                  <a:lnTo>
                    <a:pt x="999" y="609"/>
                  </a:lnTo>
                  <a:lnTo>
                    <a:pt x="999" y="607"/>
                  </a:lnTo>
                  <a:lnTo>
                    <a:pt x="999" y="605"/>
                  </a:lnTo>
                  <a:lnTo>
                    <a:pt x="1001" y="603"/>
                  </a:lnTo>
                  <a:lnTo>
                    <a:pt x="1001" y="601"/>
                  </a:lnTo>
                  <a:lnTo>
                    <a:pt x="999" y="601"/>
                  </a:lnTo>
                  <a:lnTo>
                    <a:pt x="997" y="599"/>
                  </a:lnTo>
                  <a:lnTo>
                    <a:pt x="995" y="599"/>
                  </a:lnTo>
                  <a:lnTo>
                    <a:pt x="993" y="599"/>
                  </a:lnTo>
                  <a:lnTo>
                    <a:pt x="991" y="599"/>
                  </a:lnTo>
                  <a:lnTo>
                    <a:pt x="991" y="597"/>
                  </a:lnTo>
                  <a:lnTo>
                    <a:pt x="989" y="597"/>
                  </a:lnTo>
                  <a:lnTo>
                    <a:pt x="987" y="595"/>
                  </a:lnTo>
                  <a:lnTo>
                    <a:pt x="987" y="593"/>
                  </a:lnTo>
                  <a:lnTo>
                    <a:pt x="989" y="591"/>
                  </a:lnTo>
                  <a:lnTo>
                    <a:pt x="987" y="589"/>
                  </a:lnTo>
                  <a:lnTo>
                    <a:pt x="985" y="589"/>
                  </a:lnTo>
                  <a:lnTo>
                    <a:pt x="983" y="589"/>
                  </a:lnTo>
                  <a:lnTo>
                    <a:pt x="981" y="589"/>
                  </a:lnTo>
                  <a:lnTo>
                    <a:pt x="979" y="591"/>
                  </a:lnTo>
                  <a:lnTo>
                    <a:pt x="979" y="593"/>
                  </a:lnTo>
                  <a:lnTo>
                    <a:pt x="979" y="595"/>
                  </a:lnTo>
                  <a:lnTo>
                    <a:pt x="979" y="597"/>
                  </a:lnTo>
                  <a:lnTo>
                    <a:pt x="981" y="599"/>
                  </a:lnTo>
                  <a:lnTo>
                    <a:pt x="981" y="601"/>
                  </a:lnTo>
                  <a:lnTo>
                    <a:pt x="981" y="603"/>
                  </a:lnTo>
                  <a:lnTo>
                    <a:pt x="981" y="605"/>
                  </a:lnTo>
                  <a:lnTo>
                    <a:pt x="981" y="607"/>
                  </a:lnTo>
                  <a:lnTo>
                    <a:pt x="979" y="607"/>
                  </a:lnTo>
                  <a:lnTo>
                    <a:pt x="979" y="607"/>
                  </a:lnTo>
                  <a:lnTo>
                    <a:pt x="977" y="607"/>
                  </a:lnTo>
                  <a:lnTo>
                    <a:pt x="977" y="609"/>
                  </a:lnTo>
                  <a:lnTo>
                    <a:pt x="977" y="607"/>
                  </a:lnTo>
                  <a:lnTo>
                    <a:pt x="975" y="607"/>
                  </a:lnTo>
                  <a:lnTo>
                    <a:pt x="975" y="605"/>
                  </a:lnTo>
                  <a:lnTo>
                    <a:pt x="975" y="603"/>
                  </a:lnTo>
                  <a:lnTo>
                    <a:pt x="975" y="601"/>
                  </a:lnTo>
                  <a:lnTo>
                    <a:pt x="975" y="599"/>
                  </a:lnTo>
                  <a:lnTo>
                    <a:pt x="975" y="597"/>
                  </a:lnTo>
                  <a:lnTo>
                    <a:pt x="973" y="597"/>
                  </a:lnTo>
                  <a:lnTo>
                    <a:pt x="973" y="595"/>
                  </a:lnTo>
                  <a:lnTo>
                    <a:pt x="971" y="595"/>
                  </a:lnTo>
                  <a:lnTo>
                    <a:pt x="969" y="595"/>
                  </a:lnTo>
                  <a:lnTo>
                    <a:pt x="967" y="595"/>
                  </a:lnTo>
                  <a:lnTo>
                    <a:pt x="965" y="595"/>
                  </a:lnTo>
                  <a:lnTo>
                    <a:pt x="963" y="597"/>
                  </a:lnTo>
                  <a:lnTo>
                    <a:pt x="961" y="597"/>
                  </a:lnTo>
                  <a:lnTo>
                    <a:pt x="959" y="599"/>
                  </a:lnTo>
                  <a:lnTo>
                    <a:pt x="957" y="599"/>
                  </a:lnTo>
                  <a:lnTo>
                    <a:pt x="955" y="599"/>
                  </a:lnTo>
                  <a:lnTo>
                    <a:pt x="955" y="601"/>
                  </a:lnTo>
                  <a:lnTo>
                    <a:pt x="953" y="601"/>
                  </a:lnTo>
                  <a:lnTo>
                    <a:pt x="953" y="603"/>
                  </a:lnTo>
                  <a:lnTo>
                    <a:pt x="955" y="603"/>
                  </a:lnTo>
                  <a:lnTo>
                    <a:pt x="953" y="603"/>
                  </a:lnTo>
                  <a:lnTo>
                    <a:pt x="953" y="605"/>
                  </a:lnTo>
                  <a:lnTo>
                    <a:pt x="951" y="605"/>
                  </a:lnTo>
                  <a:lnTo>
                    <a:pt x="949" y="605"/>
                  </a:lnTo>
                  <a:lnTo>
                    <a:pt x="947" y="605"/>
                  </a:lnTo>
                  <a:lnTo>
                    <a:pt x="947" y="603"/>
                  </a:lnTo>
                  <a:lnTo>
                    <a:pt x="945" y="603"/>
                  </a:lnTo>
                  <a:lnTo>
                    <a:pt x="945" y="605"/>
                  </a:lnTo>
                  <a:lnTo>
                    <a:pt x="943" y="605"/>
                  </a:lnTo>
                  <a:lnTo>
                    <a:pt x="943" y="607"/>
                  </a:lnTo>
                  <a:lnTo>
                    <a:pt x="943" y="609"/>
                  </a:lnTo>
                  <a:lnTo>
                    <a:pt x="943" y="611"/>
                  </a:lnTo>
                  <a:lnTo>
                    <a:pt x="943" y="613"/>
                  </a:lnTo>
                  <a:lnTo>
                    <a:pt x="943" y="615"/>
                  </a:lnTo>
                  <a:lnTo>
                    <a:pt x="943" y="617"/>
                  </a:lnTo>
                  <a:lnTo>
                    <a:pt x="945" y="617"/>
                  </a:lnTo>
                  <a:lnTo>
                    <a:pt x="945" y="619"/>
                  </a:lnTo>
                  <a:lnTo>
                    <a:pt x="947" y="619"/>
                  </a:lnTo>
                  <a:lnTo>
                    <a:pt x="945" y="621"/>
                  </a:lnTo>
                  <a:lnTo>
                    <a:pt x="945" y="623"/>
                  </a:lnTo>
                  <a:lnTo>
                    <a:pt x="945" y="623"/>
                  </a:lnTo>
                  <a:lnTo>
                    <a:pt x="945" y="625"/>
                  </a:lnTo>
                  <a:lnTo>
                    <a:pt x="945" y="627"/>
                  </a:lnTo>
                  <a:lnTo>
                    <a:pt x="945" y="629"/>
                  </a:lnTo>
                  <a:lnTo>
                    <a:pt x="943" y="631"/>
                  </a:lnTo>
                  <a:lnTo>
                    <a:pt x="943" y="633"/>
                  </a:lnTo>
                  <a:lnTo>
                    <a:pt x="943" y="635"/>
                  </a:lnTo>
                  <a:lnTo>
                    <a:pt x="941" y="635"/>
                  </a:lnTo>
                  <a:lnTo>
                    <a:pt x="941" y="637"/>
                  </a:lnTo>
                  <a:lnTo>
                    <a:pt x="941" y="639"/>
                  </a:lnTo>
                  <a:lnTo>
                    <a:pt x="941" y="641"/>
                  </a:lnTo>
                  <a:lnTo>
                    <a:pt x="941" y="643"/>
                  </a:lnTo>
                  <a:lnTo>
                    <a:pt x="941" y="645"/>
                  </a:lnTo>
                  <a:lnTo>
                    <a:pt x="941" y="647"/>
                  </a:lnTo>
                  <a:lnTo>
                    <a:pt x="941" y="649"/>
                  </a:lnTo>
                  <a:lnTo>
                    <a:pt x="939" y="649"/>
                  </a:lnTo>
                  <a:lnTo>
                    <a:pt x="939" y="651"/>
                  </a:lnTo>
                  <a:lnTo>
                    <a:pt x="937" y="651"/>
                  </a:lnTo>
                  <a:lnTo>
                    <a:pt x="937" y="653"/>
                  </a:lnTo>
                  <a:lnTo>
                    <a:pt x="939" y="653"/>
                  </a:lnTo>
                  <a:lnTo>
                    <a:pt x="937" y="653"/>
                  </a:lnTo>
                  <a:lnTo>
                    <a:pt x="937" y="655"/>
                  </a:lnTo>
                  <a:lnTo>
                    <a:pt x="937" y="657"/>
                  </a:lnTo>
                  <a:lnTo>
                    <a:pt x="935" y="657"/>
                  </a:lnTo>
                  <a:lnTo>
                    <a:pt x="935" y="659"/>
                  </a:lnTo>
                  <a:lnTo>
                    <a:pt x="935" y="661"/>
                  </a:lnTo>
                  <a:lnTo>
                    <a:pt x="935" y="663"/>
                  </a:lnTo>
                  <a:lnTo>
                    <a:pt x="935" y="665"/>
                  </a:lnTo>
                  <a:lnTo>
                    <a:pt x="935" y="667"/>
                  </a:lnTo>
                  <a:lnTo>
                    <a:pt x="935" y="669"/>
                  </a:lnTo>
                  <a:lnTo>
                    <a:pt x="935" y="671"/>
                  </a:lnTo>
                  <a:lnTo>
                    <a:pt x="933" y="671"/>
                  </a:lnTo>
                  <a:lnTo>
                    <a:pt x="933" y="671"/>
                  </a:lnTo>
                  <a:lnTo>
                    <a:pt x="933" y="673"/>
                  </a:lnTo>
                  <a:lnTo>
                    <a:pt x="931" y="673"/>
                  </a:lnTo>
                  <a:lnTo>
                    <a:pt x="931" y="675"/>
                  </a:lnTo>
                  <a:lnTo>
                    <a:pt x="931" y="677"/>
                  </a:lnTo>
                  <a:lnTo>
                    <a:pt x="931" y="679"/>
                  </a:lnTo>
                  <a:lnTo>
                    <a:pt x="931" y="679"/>
                  </a:lnTo>
                  <a:lnTo>
                    <a:pt x="931" y="681"/>
                  </a:lnTo>
                  <a:lnTo>
                    <a:pt x="929" y="681"/>
                  </a:lnTo>
                  <a:lnTo>
                    <a:pt x="929" y="679"/>
                  </a:lnTo>
                  <a:lnTo>
                    <a:pt x="929" y="681"/>
                  </a:lnTo>
                  <a:lnTo>
                    <a:pt x="927" y="681"/>
                  </a:lnTo>
                  <a:lnTo>
                    <a:pt x="925" y="681"/>
                  </a:lnTo>
                  <a:lnTo>
                    <a:pt x="923" y="683"/>
                  </a:lnTo>
                  <a:lnTo>
                    <a:pt x="921" y="683"/>
                  </a:lnTo>
                  <a:lnTo>
                    <a:pt x="921" y="685"/>
                  </a:lnTo>
                  <a:lnTo>
                    <a:pt x="921" y="687"/>
                  </a:lnTo>
                  <a:lnTo>
                    <a:pt x="919" y="687"/>
                  </a:lnTo>
                  <a:lnTo>
                    <a:pt x="917" y="687"/>
                  </a:lnTo>
                  <a:lnTo>
                    <a:pt x="919" y="687"/>
                  </a:lnTo>
                  <a:lnTo>
                    <a:pt x="919" y="685"/>
                  </a:lnTo>
                  <a:lnTo>
                    <a:pt x="917" y="685"/>
                  </a:lnTo>
                  <a:lnTo>
                    <a:pt x="917" y="687"/>
                  </a:lnTo>
                  <a:lnTo>
                    <a:pt x="915" y="687"/>
                  </a:lnTo>
                  <a:lnTo>
                    <a:pt x="913" y="687"/>
                  </a:lnTo>
                  <a:lnTo>
                    <a:pt x="913" y="685"/>
                  </a:lnTo>
                  <a:lnTo>
                    <a:pt x="911" y="685"/>
                  </a:lnTo>
                  <a:lnTo>
                    <a:pt x="909" y="685"/>
                  </a:lnTo>
                  <a:lnTo>
                    <a:pt x="909" y="687"/>
                  </a:lnTo>
                  <a:lnTo>
                    <a:pt x="909" y="685"/>
                  </a:lnTo>
                  <a:lnTo>
                    <a:pt x="907" y="685"/>
                  </a:lnTo>
                  <a:lnTo>
                    <a:pt x="907" y="687"/>
                  </a:lnTo>
                  <a:close/>
                  <a:moveTo>
                    <a:pt x="104" y="507"/>
                  </a:moveTo>
                  <a:lnTo>
                    <a:pt x="104" y="509"/>
                  </a:lnTo>
                  <a:lnTo>
                    <a:pt x="104" y="507"/>
                  </a:lnTo>
                  <a:lnTo>
                    <a:pt x="106" y="507"/>
                  </a:lnTo>
                  <a:lnTo>
                    <a:pt x="104" y="507"/>
                  </a:lnTo>
                  <a:close/>
                  <a:moveTo>
                    <a:pt x="1039" y="499"/>
                  </a:moveTo>
                  <a:lnTo>
                    <a:pt x="1039" y="501"/>
                  </a:lnTo>
                  <a:lnTo>
                    <a:pt x="1041" y="501"/>
                  </a:lnTo>
                  <a:lnTo>
                    <a:pt x="1043" y="503"/>
                  </a:lnTo>
                  <a:lnTo>
                    <a:pt x="1043" y="505"/>
                  </a:lnTo>
                  <a:lnTo>
                    <a:pt x="1045" y="507"/>
                  </a:lnTo>
                  <a:lnTo>
                    <a:pt x="1045" y="509"/>
                  </a:lnTo>
                  <a:lnTo>
                    <a:pt x="1047" y="509"/>
                  </a:lnTo>
                  <a:lnTo>
                    <a:pt x="1049" y="509"/>
                  </a:lnTo>
                  <a:lnTo>
                    <a:pt x="1049" y="511"/>
                  </a:lnTo>
                  <a:lnTo>
                    <a:pt x="1051" y="511"/>
                  </a:lnTo>
                  <a:lnTo>
                    <a:pt x="1051" y="513"/>
                  </a:lnTo>
                  <a:lnTo>
                    <a:pt x="1049" y="515"/>
                  </a:lnTo>
                  <a:lnTo>
                    <a:pt x="1051" y="515"/>
                  </a:lnTo>
                  <a:lnTo>
                    <a:pt x="1051" y="517"/>
                  </a:lnTo>
                  <a:lnTo>
                    <a:pt x="1051" y="519"/>
                  </a:lnTo>
                  <a:lnTo>
                    <a:pt x="1051" y="521"/>
                  </a:lnTo>
                  <a:lnTo>
                    <a:pt x="1051" y="523"/>
                  </a:lnTo>
                  <a:lnTo>
                    <a:pt x="1051" y="525"/>
                  </a:lnTo>
                  <a:lnTo>
                    <a:pt x="1051" y="527"/>
                  </a:lnTo>
                  <a:lnTo>
                    <a:pt x="1051" y="527"/>
                  </a:lnTo>
                  <a:lnTo>
                    <a:pt x="1051" y="529"/>
                  </a:lnTo>
                  <a:lnTo>
                    <a:pt x="1051" y="533"/>
                  </a:lnTo>
                  <a:lnTo>
                    <a:pt x="1049" y="533"/>
                  </a:lnTo>
                  <a:lnTo>
                    <a:pt x="1049" y="535"/>
                  </a:lnTo>
                  <a:lnTo>
                    <a:pt x="1047" y="537"/>
                  </a:lnTo>
                  <a:lnTo>
                    <a:pt x="1049" y="539"/>
                  </a:lnTo>
                  <a:lnTo>
                    <a:pt x="1049" y="541"/>
                  </a:lnTo>
                  <a:lnTo>
                    <a:pt x="1051" y="541"/>
                  </a:lnTo>
                  <a:lnTo>
                    <a:pt x="1053" y="541"/>
                  </a:lnTo>
                  <a:lnTo>
                    <a:pt x="1055" y="541"/>
                  </a:lnTo>
                  <a:lnTo>
                    <a:pt x="1055" y="539"/>
                  </a:lnTo>
                  <a:lnTo>
                    <a:pt x="1055" y="537"/>
                  </a:lnTo>
                  <a:lnTo>
                    <a:pt x="1057" y="535"/>
                  </a:lnTo>
                  <a:lnTo>
                    <a:pt x="1059" y="535"/>
                  </a:lnTo>
                  <a:lnTo>
                    <a:pt x="1061" y="533"/>
                  </a:lnTo>
                  <a:lnTo>
                    <a:pt x="1061" y="535"/>
                  </a:lnTo>
                  <a:lnTo>
                    <a:pt x="1063" y="537"/>
                  </a:lnTo>
                  <a:lnTo>
                    <a:pt x="1065" y="537"/>
                  </a:lnTo>
                  <a:lnTo>
                    <a:pt x="1065" y="539"/>
                  </a:lnTo>
                  <a:lnTo>
                    <a:pt x="1067" y="539"/>
                  </a:lnTo>
                  <a:lnTo>
                    <a:pt x="1069" y="539"/>
                  </a:lnTo>
                  <a:lnTo>
                    <a:pt x="1069" y="541"/>
                  </a:lnTo>
                  <a:lnTo>
                    <a:pt x="1071" y="543"/>
                  </a:lnTo>
                  <a:lnTo>
                    <a:pt x="1069" y="543"/>
                  </a:lnTo>
                  <a:lnTo>
                    <a:pt x="1069" y="545"/>
                  </a:lnTo>
                  <a:lnTo>
                    <a:pt x="1071" y="545"/>
                  </a:lnTo>
                  <a:lnTo>
                    <a:pt x="1071" y="547"/>
                  </a:lnTo>
                  <a:lnTo>
                    <a:pt x="1069" y="549"/>
                  </a:lnTo>
                  <a:lnTo>
                    <a:pt x="1069" y="551"/>
                  </a:lnTo>
                  <a:lnTo>
                    <a:pt x="1071" y="551"/>
                  </a:lnTo>
                  <a:lnTo>
                    <a:pt x="1071" y="553"/>
                  </a:lnTo>
                  <a:lnTo>
                    <a:pt x="1073" y="555"/>
                  </a:lnTo>
                  <a:lnTo>
                    <a:pt x="1075" y="555"/>
                  </a:lnTo>
                  <a:lnTo>
                    <a:pt x="1075" y="557"/>
                  </a:lnTo>
                  <a:lnTo>
                    <a:pt x="1077" y="557"/>
                  </a:lnTo>
                  <a:lnTo>
                    <a:pt x="1077" y="559"/>
                  </a:lnTo>
                  <a:lnTo>
                    <a:pt x="1077" y="559"/>
                  </a:lnTo>
                  <a:lnTo>
                    <a:pt x="1077" y="561"/>
                  </a:lnTo>
                  <a:lnTo>
                    <a:pt x="1079" y="561"/>
                  </a:lnTo>
                  <a:lnTo>
                    <a:pt x="1079" y="563"/>
                  </a:lnTo>
                  <a:lnTo>
                    <a:pt x="1079" y="565"/>
                  </a:lnTo>
                  <a:lnTo>
                    <a:pt x="1077" y="565"/>
                  </a:lnTo>
                  <a:lnTo>
                    <a:pt x="1077" y="567"/>
                  </a:lnTo>
                  <a:lnTo>
                    <a:pt x="1077" y="565"/>
                  </a:lnTo>
                  <a:lnTo>
                    <a:pt x="1077" y="567"/>
                  </a:lnTo>
                  <a:lnTo>
                    <a:pt x="1077" y="569"/>
                  </a:lnTo>
                  <a:lnTo>
                    <a:pt x="1075" y="569"/>
                  </a:lnTo>
                  <a:lnTo>
                    <a:pt x="1073" y="571"/>
                  </a:lnTo>
                  <a:lnTo>
                    <a:pt x="1075" y="571"/>
                  </a:lnTo>
                  <a:lnTo>
                    <a:pt x="1073" y="573"/>
                  </a:lnTo>
                  <a:lnTo>
                    <a:pt x="1071" y="573"/>
                  </a:lnTo>
                  <a:lnTo>
                    <a:pt x="1069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5"/>
                  </a:lnTo>
                  <a:lnTo>
                    <a:pt x="1067" y="577"/>
                  </a:lnTo>
                  <a:lnTo>
                    <a:pt x="1065" y="577"/>
                  </a:lnTo>
                  <a:lnTo>
                    <a:pt x="1065" y="579"/>
                  </a:lnTo>
                  <a:lnTo>
                    <a:pt x="1063" y="579"/>
                  </a:lnTo>
                  <a:lnTo>
                    <a:pt x="1063" y="581"/>
                  </a:lnTo>
                  <a:lnTo>
                    <a:pt x="1061" y="581"/>
                  </a:lnTo>
                  <a:lnTo>
                    <a:pt x="1063" y="581"/>
                  </a:lnTo>
                  <a:lnTo>
                    <a:pt x="1063" y="583"/>
                  </a:lnTo>
                  <a:lnTo>
                    <a:pt x="1061" y="583"/>
                  </a:lnTo>
                  <a:lnTo>
                    <a:pt x="1063" y="583"/>
                  </a:lnTo>
                  <a:lnTo>
                    <a:pt x="1063" y="585"/>
                  </a:lnTo>
                  <a:lnTo>
                    <a:pt x="1061" y="585"/>
                  </a:lnTo>
                  <a:lnTo>
                    <a:pt x="1061" y="583"/>
                  </a:lnTo>
                  <a:lnTo>
                    <a:pt x="1059" y="583"/>
                  </a:lnTo>
                  <a:lnTo>
                    <a:pt x="1061" y="583"/>
                  </a:lnTo>
                  <a:lnTo>
                    <a:pt x="1059" y="583"/>
                  </a:lnTo>
                  <a:lnTo>
                    <a:pt x="1057" y="583"/>
                  </a:lnTo>
                  <a:lnTo>
                    <a:pt x="1057" y="581"/>
                  </a:lnTo>
                  <a:lnTo>
                    <a:pt x="1055" y="579"/>
                  </a:lnTo>
                  <a:lnTo>
                    <a:pt x="1055" y="577"/>
                  </a:lnTo>
                  <a:lnTo>
                    <a:pt x="1057" y="577"/>
                  </a:lnTo>
                  <a:lnTo>
                    <a:pt x="1055" y="577"/>
                  </a:lnTo>
                  <a:lnTo>
                    <a:pt x="1055" y="575"/>
                  </a:lnTo>
                  <a:lnTo>
                    <a:pt x="1055" y="575"/>
                  </a:lnTo>
                  <a:lnTo>
                    <a:pt x="1053" y="575"/>
                  </a:lnTo>
                  <a:lnTo>
                    <a:pt x="1051" y="573"/>
                  </a:lnTo>
                  <a:lnTo>
                    <a:pt x="1053" y="571"/>
                  </a:lnTo>
                  <a:lnTo>
                    <a:pt x="1051" y="571"/>
                  </a:lnTo>
                  <a:lnTo>
                    <a:pt x="1049" y="571"/>
                  </a:lnTo>
                  <a:lnTo>
                    <a:pt x="1049" y="569"/>
                  </a:lnTo>
                  <a:lnTo>
                    <a:pt x="1047" y="569"/>
                  </a:lnTo>
                  <a:lnTo>
                    <a:pt x="1047" y="567"/>
                  </a:lnTo>
                  <a:lnTo>
                    <a:pt x="1047" y="569"/>
                  </a:lnTo>
                  <a:lnTo>
                    <a:pt x="1047" y="567"/>
                  </a:lnTo>
                  <a:lnTo>
                    <a:pt x="1049" y="567"/>
                  </a:lnTo>
                  <a:lnTo>
                    <a:pt x="1049" y="565"/>
                  </a:lnTo>
                  <a:lnTo>
                    <a:pt x="1047" y="565"/>
                  </a:lnTo>
                  <a:lnTo>
                    <a:pt x="1047" y="563"/>
                  </a:lnTo>
                  <a:lnTo>
                    <a:pt x="1047" y="561"/>
                  </a:lnTo>
                  <a:lnTo>
                    <a:pt x="1049" y="561"/>
                  </a:lnTo>
                  <a:lnTo>
                    <a:pt x="1047" y="561"/>
                  </a:lnTo>
                  <a:lnTo>
                    <a:pt x="1047" y="559"/>
                  </a:lnTo>
                  <a:lnTo>
                    <a:pt x="1045" y="559"/>
                  </a:lnTo>
                  <a:lnTo>
                    <a:pt x="1043" y="559"/>
                  </a:lnTo>
                  <a:lnTo>
                    <a:pt x="1041" y="559"/>
                  </a:lnTo>
                  <a:lnTo>
                    <a:pt x="1043" y="559"/>
                  </a:lnTo>
                  <a:lnTo>
                    <a:pt x="1041" y="559"/>
                  </a:lnTo>
                  <a:lnTo>
                    <a:pt x="1039" y="559"/>
                  </a:lnTo>
                  <a:lnTo>
                    <a:pt x="1039" y="557"/>
                  </a:lnTo>
                  <a:lnTo>
                    <a:pt x="1041" y="557"/>
                  </a:lnTo>
                  <a:lnTo>
                    <a:pt x="1039" y="557"/>
                  </a:lnTo>
                  <a:lnTo>
                    <a:pt x="1039" y="555"/>
                  </a:lnTo>
                  <a:lnTo>
                    <a:pt x="1041" y="555"/>
                  </a:lnTo>
                  <a:lnTo>
                    <a:pt x="1039" y="553"/>
                  </a:lnTo>
                  <a:lnTo>
                    <a:pt x="1041" y="553"/>
                  </a:lnTo>
                  <a:lnTo>
                    <a:pt x="1039" y="553"/>
                  </a:lnTo>
                  <a:lnTo>
                    <a:pt x="1039" y="551"/>
                  </a:lnTo>
                  <a:lnTo>
                    <a:pt x="1041" y="551"/>
                  </a:lnTo>
                  <a:lnTo>
                    <a:pt x="1041" y="549"/>
                  </a:lnTo>
                  <a:lnTo>
                    <a:pt x="1039" y="549"/>
                  </a:lnTo>
                  <a:lnTo>
                    <a:pt x="1039" y="547"/>
                  </a:lnTo>
                  <a:lnTo>
                    <a:pt x="1039" y="545"/>
                  </a:lnTo>
                  <a:lnTo>
                    <a:pt x="1037" y="545"/>
                  </a:lnTo>
                  <a:lnTo>
                    <a:pt x="1037" y="543"/>
                  </a:lnTo>
                  <a:lnTo>
                    <a:pt x="1037" y="541"/>
                  </a:lnTo>
                  <a:lnTo>
                    <a:pt x="1037" y="539"/>
                  </a:lnTo>
                  <a:lnTo>
                    <a:pt x="1037" y="537"/>
                  </a:lnTo>
                  <a:lnTo>
                    <a:pt x="1035" y="537"/>
                  </a:lnTo>
                  <a:lnTo>
                    <a:pt x="1035" y="535"/>
                  </a:lnTo>
                  <a:lnTo>
                    <a:pt x="1033" y="535"/>
                  </a:lnTo>
                  <a:lnTo>
                    <a:pt x="1035" y="535"/>
                  </a:lnTo>
                  <a:lnTo>
                    <a:pt x="1035" y="533"/>
                  </a:lnTo>
                  <a:lnTo>
                    <a:pt x="1035" y="531"/>
                  </a:lnTo>
                  <a:lnTo>
                    <a:pt x="1037" y="529"/>
                  </a:lnTo>
                  <a:lnTo>
                    <a:pt x="1037" y="527"/>
                  </a:lnTo>
                  <a:lnTo>
                    <a:pt x="1037" y="527"/>
                  </a:lnTo>
                  <a:lnTo>
                    <a:pt x="1037" y="525"/>
                  </a:lnTo>
                  <a:lnTo>
                    <a:pt x="1035" y="525"/>
                  </a:lnTo>
                  <a:lnTo>
                    <a:pt x="1033" y="523"/>
                  </a:lnTo>
                  <a:lnTo>
                    <a:pt x="1031" y="523"/>
                  </a:lnTo>
                  <a:lnTo>
                    <a:pt x="1029" y="523"/>
                  </a:lnTo>
                  <a:lnTo>
                    <a:pt x="1029" y="521"/>
                  </a:lnTo>
                  <a:lnTo>
                    <a:pt x="1027" y="521"/>
                  </a:lnTo>
                  <a:lnTo>
                    <a:pt x="1027" y="523"/>
                  </a:lnTo>
                  <a:lnTo>
                    <a:pt x="1027" y="521"/>
                  </a:lnTo>
                  <a:lnTo>
                    <a:pt x="1027" y="521"/>
                  </a:lnTo>
                  <a:lnTo>
                    <a:pt x="1027" y="519"/>
                  </a:lnTo>
                  <a:lnTo>
                    <a:pt x="1025" y="521"/>
                  </a:lnTo>
                  <a:lnTo>
                    <a:pt x="1025" y="519"/>
                  </a:lnTo>
                  <a:lnTo>
                    <a:pt x="1023" y="519"/>
                  </a:lnTo>
                  <a:lnTo>
                    <a:pt x="1025" y="519"/>
                  </a:lnTo>
                  <a:lnTo>
                    <a:pt x="1023" y="519"/>
                  </a:lnTo>
                  <a:lnTo>
                    <a:pt x="1023" y="517"/>
                  </a:lnTo>
                  <a:lnTo>
                    <a:pt x="1023" y="515"/>
                  </a:lnTo>
                  <a:lnTo>
                    <a:pt x="1021" y="513"/>
                  </a:lnTo>
                  <a:lnTo>
                    <a:pt x="1023" y="511"/>
                  </a:lnTo>
                  <a:lnTo>
                    <a:pt x="1025" y="509"/>
                  </a:lnTo>
                  <a:lnTo>
                    <a:pt x="1027" y="507"/>
                  </a:lnTo>
                  <a:lnTo>
                    <a:pt x="1027" y="505"/>
                  </a:lnTo>
                  <a:lnTo>
                    <a:pt x="1027" y="505"/>
                  </a:lnTo>
                  <a:lnTo>
                    <a:pt x="1027" y="503"/>
                  </a:lnTo>
                  <a:lnTo>
                    <a:pt x="1029" y="501"/>
                  </a:lnTo>
                  <a:lnTo>
                    <a:pt x="1031" y="499"/>
                  </a:lnTo>
                  <a:lnTo>
                    <a:pt x="1031" y="501"/>
                  </a:lnTo>
                  <a:lnTo>
                    <a:pt x="1033" y="499"/>
                  </a:lnTo>
                  <a:lnTo>
                    <a:pt x="1035" y="499"/>
                  </a:lnTo>
                  <a:lnTo>
                    <a:pt x="1037" y="499"/>
                  </a:lnTo>
                  <a:lnTo>
                    <a:pt x="1039" y="499"/>
                  </a:lnTo>
                  <a:close/>
                  <a:moveTo>
                    <a:pt x="1621" y="489"/>
                  </a:moveTo>
                  <a:lnTo>
                    <a:pt x="1621" y="491"/>
                  </a:lnTo>
                  <a:lnTo>
                    <a:pt x="1619" y="491"/>
                  </a:lnTo>
                  <a:lnTo>
                    <a:pt x="1619" y="493"/>
                  </a:lnTo>
                  <a:lnTo>
                    <a:pt x="1617" y="493"/>
                  </a:lnTo>
                  <a:lnTo>
                    <a:pt x="1615" y="493"/>
                  </a:lnTo>
                  <a:lnTo>
                    <a:pt x="1613" y="493"/>
                  </a:lnTo>
                  <a:lnTo>
                    <a:pt x="1615" y="493"/>
                  </a:lnTo>
                  <a:lnTo>
                    <a:pt x="1615" y="491"/>
                  </a:lnTo>
                  <a:lnTo>
                    <a:pt x="1617" y="491"/>
                  </a:lnTo>
                  <a:lnTo>
                    <a:pt x="1615" y="491"/>
                  </a:lnTo>
                  <a:lnTo>
                    <a:pt x="1617" y="491"/>
                  </a:lnTo>
                  <a:lnTo>
                    <a:pt x="1617" y="489"/>
                  </a:lnTo>
                  <a:lnTo>
                    <a:pt x="1619" y="489"/>
                  </a:lnTo>
                  <a:lnTo>
                    <a:pt x="1621" y="489"/>
                  </a:lnTo>
                  <a:close/>
                  <a:moveTo>
                    <a:pt x="192" y="467"/>
                  </a:moveTo>
                  <a:lnTo>
                    <a:pt x="190" y="469"/>
                  </a:lnTo>
                  <a:lnTo>
                    <a:pt x="188" y="469"/>
                  </a:lnTo>
                  <a:lnTo>
                    <a:pt x="190" y="469"/>
                  </a:lnTo>
                  <a:lnTo>
                    <a:pt x="190" y="467"/>
                  </a:lnTo>
                  <a:lnTo>
                    <a:pt x="192" y="467"/>
                  </a:lnTo>
                  <a:close/>
                  <a:moveTo>
                    <a:pt x="186" y="467"/>
                  </a:moveTo>
                  <a:lnTo>
                    <a:pt x="186" y="469"/>
                  </a:lnTo>
                  <a:lnTo>
                    <a:pt x="186" y="467"/>
                  </a:lnTo>
                  <a:lnTo>
                    <a:pt x="186" y="465"/>
                  </a:lnTo>
                  <a:lnTo>
                    <a:pt x="186" y="467"/>
                  </a:lnTo>
                  <a:close/>
                  <a:moveTo>
                    <a:pt x="180" y="463"/>
                  </a:moveTo>
                  <a:lnTo>
                    <a:pt x="178" y="463"/>
                  </a:lnTo>
                  <a:lnTo>
                    <a:pt x="180" y="463"/>
                  </a:lnTo>
                  <a:close/>
                  <a:moveTo>
                    <a:pt x="328" y="447"/>
                  </a:moveTo>
                  <a:lnTo>
                    <a:pt x="326" y="445"/>
                  </a:lnTo>
                  <a:lnTo>
                    <a:pt x="328" y="445"/>
                  </a:lnTo>
                  <a:lnTo>
                    <a:pt x="328" y="447"/>
                  </a:lnTo>
                  <a:close/>
                  <a:moveTo>
                    <a:pt x="1533" y="433"/>
                  </a:moveTo>
                  <a:lnTo>
                    <a:pt x="1531" y="433"/>
                  </a:lnTo>
                  <a:lnTo>
                    <a:pt x="1533" y="433"/>
                  </a:lnTo>
                  <a:close/>
                  <a:moveTo>
                    <a:pt x="162" y="433"/>
                  </a:moveTo>
                  <a:lnTo>
                    <a:pt x="164" y="433"/>
                  </a:lnTo>
                  <a:lnTo>
                    <a:pt x="164" y="433"/>
                  </a:lnTo>
                  <a:lnTo>
                    <a:pt x="164" y="435"/>
                  </a:lnTo>
                  <a:lnTo>
                    <a:pt x="166" y="435"/>
                  </a:lnTo>
                  <a:lnTo>
                    <a:pt x="164" y="435"/>
                  </a:lnTo>
                  <a:lnTo>
                    <a:pt x="166" y="437"/>
                  </a:lnTo>
                  <a:lnTo>
                    <a:pt x="168" y="437"/>
                  </a:lnTo>
                  <a:lnTo>
                    <a:pt x="168" y="439"/>
                  </a:lnTo>
                  <a:lnTo>
                    <a:pt x="166" y="439"/>
                  </a:lnTo>
                  <a:lnTo>
                    <a:pt x="166" y="441"/>
                  </a:lnTo>
                  <a:lnTo>
                    <a:pt x="166" y="443"/>
                  </a:lnTo>
                  <a:lnTo>
                    <a:pt x="164" y="445"/>
                  </a:lnTo>
                  <a:lnTo>
                    <a:pt x="162" y="445"/>
                  </a:lnTo>
                  <a:lnTo>
                    <a:pt x="162" y="447"/>
                  </a:lnTo>
                  <a:lnTo>
                    <a:pt x="162" y="449"/>
                  </a:lnTo>
                  <a:lnTo>
                    <a:pt x="162" y="451"/>
                  </a:lnTo>
                  <a:lnTo>
                    <a:pt x="164" y="451"/>
                  </a:lnTo>
                  <a:lnTo>
                    <a:pt x="166" y="453"/>
                  </a:lnTo>
                  <a:lnTo>
                    <a:pt x="168" y="453"/>
                  </a:lnTo>
                  <a:lnTo>
                    <a:pt x="166" y="453"/>
                  </a:lnTo>
                  <a:lnTo>
                    <a:pt x="166" y="455"/>
                  </a:lnTo>
                  <a:lnTo>
                    <a:pt x="168" y="457"/>
                  </a:lnTo>
                  <a:lnTo>
                    <a:pt x="168" y="459"/>
                  </a:lnTo>
                  <a:lnTo>
                    <a:pt x="170" y="459"/>
                  </a:lnTo>
                  <a:lnTo>
                    <a:pt x="170" y="461"/>
                  </a:lnTo>
                  <a:lnTo>
                    <a:pt x="172" y="463"/>
                  </a:lnTo>
                  <a:lnTo>
                    <a:pt x="172" y="465"/>
                  </a:lnTo>
                  <a:lnTo>
                    <a:pt x="170" y="467"/>
                  </a:lnTo>
                  <a:lnTo>
                    <a:pt x="168" y="467"/>
                  </a:lnTo>
                  <a:lnTo>
                    <a:pt x="168" y="469"/>
                  </a:lnTo>
                  <a:lnTo>
                    <a:pt x="166" y="471"/>
                  </a:lnTo>
                  <a:lnTo>
                    <a:pt x="166" y="473"/>
                  </a:lnTo>
                  <a:lnTo>
                    <a:pt x="166" y="475"/>
                  </a:lnTo>
                  <a:lnTo>
                    <a:pt x="168" y="475"/>
                  </a:lnTo>
                  <a:lnTo>
                    <a:pt x="168" y="477"/>
                  </a:lnTo>
                  <a:lnTo>
                    <a:pt x="170" y="477"/>
                  </a:lnTo>
                  <a:lnTo>
                    <a:pt x="170" y="479"/>
                  </a:lnTo>
                  <a:lnTo>
                    <a:pt x="168" y="479"/>
                  </a:lnTo>
                  <a:lnTo>
                    <a:pt x="166" y="481"/>
                  </a:lnTo>
                  <a:lnTo>
                    <a:pt x="164" y="481"/>
                  </a:lnTo>
                  <a:lnTo>
                    <a:pt x="162" y="481"/>
                  </a:lnTo>
                  <a:lnTo>
                    <a:pt x="160" y="481"/>
                  </a:lnTo>
                  <a:lnTo>
                    <a:pt x="160" y="479"/>
                  </a:lnTo>
                  <a:lnTo>
                    <a:pt x="158" y="479"/>
                  </a:lnTo>
                  <a:lnTo>
                    <a:pt x="156" y="481"/>
                  </a:lnTo>
                  <a:lnTo>
                    <a:pt x="154" y="481"/>
                  </a:lnTo>
                  <a:lnTo>
                    <a:pt x="152" y="483"/>
                  </a:lnTo>
                  <a:lnTo>
                    <a:pt x="152" y="485"/>
                  </a:lnTo>
                  <a:lnTo>
                    <a:pt x="150" y="485"/>
                  </a:lnTo>
                  <a:lnTo>
                    <a:pt x="150" y="487"/>
                  </a:lnTo>
                  <a:lnTo>
                    <a:pt x="150" y="489"/>
                  </a:lnTo>
                  <a:lnTo>
                    <a:pt x="150" y="491"/>
                  </a:lnTo>
                  <a:lnTo>
                    <a:pt x="152" y="491"/>
                  </a:lnTo>
                  <a:lnTo>
                    <a:pt x="152" y="493"/>
                  </a:lnTo>
                  <a:lnTo>
                    <a:pt x="152" y="495"/>
                  </a:lnTo>
                  <a:lnTo>
                    <a:pt x="150" y="495"/>
                  </a:lnTo>
                  <a:lnTo>
                    <a:pt x="150" y="497"/>
                  </a:lnTo>
                  <a:lnTo>
                    <a:pt x="148" y="497"/>
                  </a:lnTo>
                  <a:lnTo>
                    <a:pt x="148" y="499"/>
                  </a:lnTo>
                  <a:lnTo>
                    <a:pt x="146" y="497"/>
                  </a:lnTo>
                  <a:lnTo>
                    <a:pt x="146" y="499"/>
                  </a:lnTo>
                  <a:lnTo>
                    <a:pt x="144" y="499"/>
                  </a:lnTo>
                  <a:lnTo>
                    <a:pt x="142" y="499"/>
                  </a:lnTo>
                  <a:lnTo>
                    <a:pt x="142" y="497"/>
                  </a:lnTo>
                  <a:lnTo>
                    <a:pt x="140" y="497"/>
                  </a:lnTo>
                  <a:lnTo>
                    <a:pt x="138" y="497"/>
                  </a:lnTo>
                  <a:lnTo>
                    <a:pt x="138" y="495"/>
                  </a:lnTo>
                  <a:lnTo>
                    <a:pt x="138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32" y="493"/>
                  </a:lnTo>
                  <a:lnTo>
                    <a:pt x="130" y="493"/>
                  </a:lnTo>
                  <a:lnTo>
                    <a:pt x="130" y="495"/>
                  </a:lnTo>
                  <a:lnTo>
                    <a:pt x="128" y="495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4" y="495"/>
                  </a:lnTo>
                  <a:lnTo>
                    <a:pt x="122" y="495"/>
                  </a:lnTo>
                  <a:lnTo>
                    <a:pt x="122" y="497"/>
                  </a:lnTo>
                  <a:lnTo>
                    <a:pt x="120" y="497"/>
                  </a:lnTo>
                  <a:lnTo>
                    <a:pt x="116" y="497"/>
                  </a:lnTo>
                  <a:lnTo>
                    <a:pt x="116" y="499"/>
                  </a:lnTo>
                  <a:lnTo>
                    <a:pt x="114" y="499"/>
                  </a:lnTo>
                  <a:lnTo>
                    <a:pt x="112" y="501"/>
                  </a:lnTo>
                  <a:lnTo>
                    <a:pt x="110" y="501"/>
                  </a:lnTo>
                  <a:lnTo>
                    <a:pt x="110" y="503"/>
                  </a:lnTo>
                  <a:lnTo>
                    <a:pt x="108" y="503"/>
                  </a:lnTo>
                  <a:lnTo>
                    <a:pt x="108" y="505"/>
                  </a:lnTo>
                  <a:lnTo>
                    <a:pt x="106" y="505"/>
                  </a:lnTo>
                  <a:lnTo>
                    <a:pt x="104" y="507"/>
                  </a:lnTo>
                  <a:lnTo>
                    <a:pt x="104" y="505"/>
                  </a:lnTo>
                  <a:lnTo>
                    <a:pt x="102" y="505"/>
                  </a:lnTo>
                  <a:lnTo>
                    <a:pt x="100" y="505"/>
                  </a:lnTo>
                  <a:lnTo>
                    <a:pt x="100" y="503"/>
                  </a:lnTo>
                  <a:lnTo>
                    <a:pt x="100" y="501"/>
                  </a:lnTo>
                  <a:lnTo>
                    <a:pt x="100" y="499"/>
                  </a:lnTo>
                  <a:lnTo>
                    <a:pt x="102" y="499"/>
                  </a:lnTo>
                  <a:lnTo>
                    <a:pt x="100" y="499"/>
                  </a:lnTo>
                  <a:lnTo>
                    <a:pt x="100" y="497"/>
                  </a:lnTo>
                  <a:lnTo>
                    <a:pt x="100" y="495"/>
                  </a:lnTo>
                  <a:lnTo>
                    <a:pt x="100" y="493"/>
                  </a:lnTo>
                  <a:lnTo>
                    <a:pt x="100" y="491"/>
                  </a:lnTo>
                  <a:lnTo>
                    <a:pt x="102" y="491"/>
                  </a:lnTo>
                  <a:lnTo>
                    <a:pt x="104" y="491"/>
                  </a:lnTo>
                  <a:lnTo>
                    <a:pt x="104" y="489"/>
                  </a:lnTo>
                  <a:lnTo>
                    <a:pt x="104" y="487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4" y="481"/>
                  </a:lnTo>
                  <a:lnTo>
                    <a:pt x="106" y="481"/>
                  </a:lnTo>
                  <a:lnTo>
                    <a:pt x="106" y="481"/>
                  </a:lnTo>
                  <a:lnTo>
                    <a:pt x="108" y="481"/>
                  </a:lnTo>
                  <a:lnTo>
                    <a:pt x="110" y="481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2" y="481"/>
                  </a:lnTo>
                  <a:lnTo>
                    <a:pt x="112" y="481"/>
                  </a:lnTo>
                  <a:lnTo>
                    <a:pt x="114" y="483"/>
                  </a:lnTo>
                  <a:lnTo>
                    <a:pt x="116" y="483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6" y="481"/>
                  </a:lnTo>
                  <a:lnTo>
                    <a:pt x="118" y="481"/>
                  </a:lnTo>
                  <a:lnTo>
                    <a:pt x="120" y="481"/>
                  </a:lnTo>
                  <a:lnTo>
                    <a:pt x="120" y="481"/>
                  </a:lnTo>
                  <a:lnTo>
                    <a:pt x="120" y="479"/>
                  </a:lnTo>
                  <a:lnTo>
                    <a:pt x="122" y="479"/>
                  </a:lnTo>
                  <a:lnTo>
                    <a:pt x="122" y="477"/>
                  </a:lnTo>
                  <a:lnTo>
                    <a:pt x="122" y="475"/>
                  </a:lnTo>
                  <a:lnTo>
                    <a:pt x="122" y="473"/>
                  </a:lnTo>
                  <a:lnTo>
                    <a:pt x="120" y="473"/>
                  </a:lnTo>
                  <a:lnTo>
                    <a:pt x="120" y="471"/>
                  </a:lnTo>
                  <a:lnTo>
                    <a:pt x="120" y="469"/>
                  </a:lnTo>
                  <a:lnTo>
                    <a:pt x="118" y="469"/>
                  </a:lnTo>
                  <a:lnTo>
                    <a:pt x="118" y="467"/>
                  </a:lnTo>
                  <a:lnTo>
                    <a:pt x="118" y="465"/>
                  </a:lnTo>
                  <a:lnTo>
                    <a:pt x="120" y="465"/>
                  </a:lnTo>
                  <a:lnTo>
                    <a:pt x="120" y="463"/>
                  </a:lnTo>
                  <a:lnTo>
                    <a:pt x="122" y="463"/>
                  </a:lnTo>
                  <a:lnTo>
                    <a:pt x="124" y="463"/>
                  </a:lnTo>
                  <a:lnTo>
                    <a:pt x="126" y="463"/>
                  </a:lnTo>
                  <a:lnTo>
                    <a:pt x="126" y="461"/>
                  </a:lnTo>
                  <a:lnTo>
                    <a:pt x="126" y="459"/>
                  </a:lnTo>
                  <a:lnTo>
                    <a:pt x="126" y="457"/>
                  </a:lnTo>
                  <a:lnTo>
                    <a:pt x="128" y="457"/>
                  </a:lnTo>
                  <a:lnTo>
                    <a:pt x="130" y="457"/>
                  </a:lnTo>
                  <a:lnTo>
                    <a:pt x="130" y="455"/>
                  </a:lnTo>
                  <a:lnTo>
                    <a:pt x="130" y="457"/>
                  </a:lnTo>
                  <a:lnTo>
                    <a:pt x="132" y="457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4" y="457"/>
                  </a:lnTo>
                  <a:lnTo>
                    <a:pt x="134" y="459"/>
                  </a:lnTo>
                  <a:lnTo>
                    <a:pt x="136" y="459"/>
                  </a:lnTo>
                  <a:lnTo>
                    <a:pt x="136" y="457"/>
                  </a:lnTo>
                  <a:lnTo>
                    <a:pt x="134" y="455"/>
                  </a:lnTo>
                  <a:lnTo>
                    <a:pt x="134" y="453"/>
                  </a:lnTo>
                  <a:lnTo>
                    <a:pt x="136" y="453"/>
                  </a:lnTo>
                  <a:lnTo>
                    <a:pt x="136" y="451"/>
                  </a:lnTo>
                  <a:lnTo>
                    <a:pt x="138" y="451"/>
                  </a:lnTo>
                  <a:lnTo>
                    <a:pt x="138" y="449"/>
                  </a:lnTo>
                  <a:lnTo>
                    <a:pt x="140" y="449"/>
                  </a:lnTo>
                  <a:lnTo>
                    <a:pt x="142" y="449"/>
                  </a:lnTo>
                  <a:lnTo>
                    <a:pt x="142" y="447"/>
                  </a:lnTo>
                  <a:lnTo>
                    <a:pt x="142" y="445"/>
                  </a:lnTo>
                  <a:lnTo>
                    <a:pt x="144" y="445"/>
                  </a:lnTo>
                  <a:lnTo>
                    <a:pt x="146" y="445"/>
                  </a:lnTo>
                  <a:lnTo>
                    <a:pt x="148" y="445"/>
                  </a:lnTo>
                  <a:lnTo>
                    <a:pt x="150" y="445"/>
                  </a:lnTo>
                  <a:lnTo>
                    <a:pt x="150" y="443"/>
                  </a:lnTo>
                  <a:lnTo>
                    <a:pt x="152" y="443"/>
                  </a:lnTo>
                  <a:lnTo>
                    <a:pt x="152" y="441"/>
                  </a:lnTo>
                  <a:lnTo>
                    <a:pt x="152" y="439"/>
                  </a:lnTo>
                  <a:lnTo>
                    <a:pt x="154" y="439"/>
                  </a:lnTo>
                  <a:lnTo>
                    <a:pt x="156" y="437"/>
                  </a:lnTo>
                  <a:lnTo>
                    <a:pt x="158" y="437"/>
                  </a:lnTo>
                  <a:lnTo>
                    <a:pt x="158" y="435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58" y="433"/>
                  </a:lnTo>
                  <a:lnTo>
                    <a:pt x="160" y="433"/>
                  </a:lnTo>
                  <a:lnTo>
                    <a:pt x="160" y="433"/>
                  </a:lnTo>
                  <a:lnTo>
                    <a:pt x="162" y="433"/>
                  </a:lnTo>
                  <a:close/>
                  <a:moveTo>
                    <a:pt x="274" y="405"/>
                  </a:moveTo>
                  <a:lnTo>
                    <a:pt x="274" y="407"/>
                  </a:lnTo>
                  <a:lnTo>
                    <a:pt x="274" y="409"/>
                  </a:lnTo>
                  <a:lnTo>
                    <a:pt x="276" y="407"/>
                  </a:lnTo>
                  <a:lnTo>
                    <a:pt x="276" y="409"/>
                  </a:lnTo>
                  <a:lnTo>
                    <a:pt x="276" y="411"/>
                  </a:lnTo>
                  <a:lnTo>
                    <a:pt x="278" y="411"/>
                  </a:lnTo>
                  <a:lnTo>
                    <a:pt x="278" y="413"/>
                  </a:lnTo>
                  <a:lnTo>
                    <a:pt x="276" y="413"/>
                  </a:lnTo>
                  <a:lnTo>
                    <a:pt x="278" y="413"/>
                  </a:lnTo>
                  <a:lnTo>
                    <a:pt x="278" y="415"/>
                  </a:lnTo>
                  <a:lnTo>
                    <a:pt x="276" y="415"/>
                  </a:lnTo>
                  <a:lnTo>
                    <a:pt x="274" y="415"/>
                  </a:lnTo>
                  <a:lnTo>
                    <a:pt x="274" y="413"/>
                  </a:lnTo>
                  <a:lnTo>
                    <a:pt x="272" y="413"/>
                  </a:lnTo>
                  <a:lnTo>
                    <a:pt x="274" y="411"/>
                  </a:lnTo>
                  <a:lnTo>
                    <a:pt x="272" y="411"/>
                  </a:lnTo>
                  <a:lnTo>
                    <a:pt x="270" y="411"/>
                  </a:lnTo>
                  <a:lnTo>
                    <a:pt x="270" y="409"/>
                  </a:lnTo>
                  <a:lnTo>
                    <a:pt x="270" y="407"/>
                  </a:lnTo>
                  <a:lnTo>
                    <a:pt x="270" y="405"/>
                  </a:lnTo>
                  <a:lnTo>
                    <a:pt x="270" y="403"/>
                  </a:lnTo>
                  <a:lnTo>
                    <a:pt x="270" y="401"/>
                  </a:lnTo>
                  <a:lnTo>
                    <a:pt x="272" y="401"/>
                  </a:lnTo>
                  <a:lnTo>
                    <a:pt x="272" y="403"/>
                  </a:lnTo>
                  <a:lnTo>
                    <a:pt x="274" y="403"/>
                  </a:lnTo>
                  <a:lnTo>
                    <a:pt x="274" y="405"/>
                  </a:lnTo>
                  <a:close/>
                  <a:moveTo>
                    <a:pt x="378" y="376"/>
                  </a:moveTo>
                  <a:lnTo>
                    <a:pt x="378" y="374"/>
                  </a:lnTo>
                  <a:lnTo>
                    <a:pt x="378" y="376"/>
                  </a:lnTo>
                  <a:lnTo>
                    <a:pt x="378" y="379"/>
                  </a:lnTo>
                  <a:lnTo>
                    <a:pt x="380" y="376"/>
                  </a:lnTo>
                  <a:lnTo>
                    <a:pt x="380" y="379"/>
                  </a:lnTo>
                  <a:lnTo>
                    <a:pt x="378" y="379"/>
                  </a:lnTo>
                  <a:lnTo>
                    <a:pt x="376" y="379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78" y="374"/>
                  </a:lnTo>
                  <a:lnTo>
                    <a:pt x="378" y="376"/>
                  </a:lnTo>
                  <a:close/>
                  <a:moveTo>
                    <a:pt x="1419" y="344"/>
                  </a:moveTo>
                  <a:lnTo>
                    <a:pt x="1417" y="344"/>
                  </a:lnTo>
                  <a:lnTo>
                    <a:pt x="1417" y="342"/>
                  </a:lnTo>
                  <a:lnTo>
                    <a:pt x="1419" y="342"/>
                  </a:lnTo>
                  <a:lnTo>
                    <a:pt x="1421" y="342"/>
                  </a:lnTo>
                  <a:lnTo>
                    <a:pt x="1419" y="344"/>
                  </a:lnTo>
                  <a:close/>
                  <a:moveTo>
                    <a:pt x="342" y="338"/>
                  </a:moveTo>
                  <a:lnTo>
                    <a:pt x="342" y="340"/>
                  </a:lnTo>
                  <a:lnTo>
                    <a:pt x="344" y="340"/>
                  </a:lnTo>
                  <a:lnTo>
                    <a:pt x="346" y="340"/>
                  </a:lnTo>
                  <a:lnTo>
                    <a:pt x="348" y="340"/>
                  </a:lnTo>
                  <a:lnTo>
                    <a:pt x="348" y="342"/>
                  </a:lnTo>
                  <a:lnTo>
                    <a:pt x="348" y="344"/>
                  </a:lnTo>
                  <a:lnTo>
                    <a:pt x="346" y="344"/>
                  </a:lnTo>
                  <a:lnTo>
                    <a:pt x="346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2" y="348"/>
                  </a:lnTo>
                  <a:lnTo>
                    <a:pt x="352" y="346"/>
                  </a:lnTo>
                  <a:lnTo>
                    <a:pt x="354" y="346"/>
                  </a:lnTo>
                  <a:lnTo>
                    <a:pt x="354" y="344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8" y="346"/>
                  </a:lnTo>
                  <a:lnTo>
                    <a:pt x="360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2" y="352"/>
                  </a:lnTo>
                  <a:lnTo>
                    <a:pt x="362" y="354"/>
                  </a:lnTo>
                  <a:lnTo>
                    <a:pt x="364" y="354"/>
                  </a:lnTo>
                  <a:lnTo>
                    <a:pt x="364" y="352"/>
                  </a:lnTo>
                  <a:lnTo>
                    <a:pt x="366" y="352"/>
                  </a:lnTo>
                  <a:lnTo>
                    <a:pt x="366" y="354"/>
                  </a:lnTo>
                  <a:lnTo>
                    <a:pt x="364" y="356"/>
                  </a:lnTo>
                  <a:lnTo>
                    <a:pt x="364" y="358"/>
                  </a:lnTo>
                  <a:lnTo>
                    <a:pt x="362" y="358"/>
                  </a:lnTo>
                  <a:lnTo>
                    <a:pt x="362" y="360"/>
                  </a:lnTo>
                  <a:lnTo>
                    <a:pt x="362" y="362"/>
                  </a:lnTo>
                  <a:lnTo>
                    <a:pt x="360" y="364"/>
                  </a:lnTo>
                  <a:lnTo>
                    <a:pt x="360" y="366"/>
                  </a:lnTo>
                  <a:lnTo>
                    <a:pt x="358" y="368"/>
                  </a:lnTo>
                  <a:lnTo>
                    <a:pt x="360" y="374"/>
                  </a:lnTo>
                  <a:lnTo>
                    <a:pt x="362" y="374"/>
                  </a:lnTo>
                  <a:lnTo>
                    <a:pt x="362" y="376"/>
                  </a:lnTo>
                  <a:lnTo>
                    <a:pt x="360" y="376"/>
                  </a:lnTo>
                  <a:lnTo>
                    <a:pt x="358" y="376"/>
                  </a:lnTo>
                  <a:lnTo>
                    <a:pt x="356" y="376"/>
                  </a:lnTo>
                  <a:lnTo>
                    <a:pt x="354" y="376"/>
                  </a:lnTo>
                  <a:lnTo>
                    <a:pt x="354" y="374"/>
                  </a:lnTo>
                  <a:lnTo>
                    <a:pt x="354" y="372"/>
                  </a:lnTo>
                  <a:lnTo>
                    <a:pt x="352" y="370"/>
                  </a:lnTo>
                  <a:lnTo>
                    <a:pt x="352" y="370"/>
                  </a:lnTo>
                  <a:lnTo>
                    <a:pt x="352" y="372"/>
                  </a:lnTo>
                  <a:lnTo>
                    <a:pt x="350" y="372"/>
                  </a:lnTo>
                  <a:lnTo>
                    <a:pt x="350" y="370"/>
                  </a:lnTo>
                  <a:lnTo>
                    <a:pt x="348" y="370"/>
                  </a:lnTo>
                  <a:lnTo>
                    <a:pt x="348" y="368"/>
                  </a:lnTo>
                  <a:lnTo>
                    <a:pt x="346" y="368"/>
                  </a:lnTo>
                  <a:lnTo>
                    <a:pt x="348" y="368"/>
                  </a:lnTo>
                  <a:lnTo>
                    <a:pt x="348" y="366"/>
                  </a:lnTo>
                  <a:lnTo>
                    <a:pt x="346" y="366"/>
                  </a:lnTo>
                  <a:lnTo>
                    <a:pt x="348" y="364"/>
                  </a:lnTo>
                  <a:lnTo>
                    <a:pt x="346" y="364"/>
                  </a:lnTo>
                  <a:lnTo>
                    <a:pt x="344" y="362"/>
                  </a:lnTo>
                  <a:lnTo>
                    <a:pt x="344" y="360"/>
                  </a:lnTo>
                  <a:lnTo>
                    <a:pt x="346" y="360"/>
                  </a:lnTo>
                  <a:lnTo>
                    <a:pt x="346" y="358"/>
                  </a:lnTo>
                  <a:lnTo>
                    <a:pt x="346" y="356"/>
                  </a:lnTo>
                  <a:lnTo>
                    <a:pt x="348" y="354"/>
                  </a:lnTo>
                  <a:lnTo>
                    <a:pt x="346" y="354"/>
                  </a:lnTo>
                  <a:lnTo>
                    <a:pt x="346" y="352"/>
                  </a:lnTo>
                  <a:lnTo>
                    <a:pt x="342" y="350"/>
                  </a:lnTo>
                  <a:lnTo>
                    <a:pt x="340" y="350"/>
                  </a:lnTo>
                  <a:lnTo>
                    <a:pt x="338" y="350"/>
                  </a:lnTo>
                  <a:lnTo>
                    <a:pt x="336" y="350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28" y="346"/>
                  </a:lnTo>
                  <a:lnTo>
                    <a:pt x="326" y="346"/>
                  </a:lnTo>
                  <a:lnTo>
                    <a:pt x="326" y="344"/>
                  </a:lnTo>
                  <a:lnTo>
                    <a:pt x="328" y="344"/>
                  </a:lnTo>
                  <a:lnTo>
                    <a:pt x="330" y="344"/>
                  </a:lnTo>
                  <a:lnTo>
                    <a:pt x="332" y="344"/>
                  </a:lnTo>
                  <a:lnTo>
                    <a:pt x="334" y="344"/>
                  </a:lnTo>
                  <a:lnTo>
                    <a:pt x="336" y="344"/>
                  </a:lnTo>
                  <a:lnTo>
                    <a:pt x="336" y="342"/>
                  </a:lnTo>
                  <a:lnTo>
                    <a:pt x="336" y="340"/>
                  </a:lnTo>
                  <a:lnTo>
                    <a:pt x="336" y="338"/>
                  </a:lnTo>
                  <a:lnTo>
                    <a:pt x="338" y="338"/>
                  </a:lnTo>
                  <a:lnTo>
                    <a:pt x="340" y="338"/>
                  </a:lnTo>
                  <a:lnTo>
                    <a:pt x="342" y="338"/>
                  </a:lnTo>
                  <a:close/>
                  <a:moveTo>
                    <a:pt x="1419" y="344"/>
                  </a:moveTo>
                  <a:lnTo>
                    <a:pt x="1421" y="344"/>
                  </a:lnTo>
                  <a:lnTo>
                    <a:pt x="1421" y="342"/>
                  </a:lnTo>
                  <a:lnTo>
                    <a:pt x="1423" y="342"/>
                  </a:lnTo>
                  <a:lnTo>
                    <a:pt x="1425" y="342"/>
                  </a:lnTo>
                  <a:lnTo>
                    <a:pt x="1427" y="342"/>
                  </a:lnTo>
                  <a:lnTo>
                    <a:pt x="1429" y="342"/>
                  </a:lnTo>
                  <a:lnTo>
                    <a:pt x="1431" y="342"/>
                  </a:lnTo>
                  <a:lnTo>
                    <a:pt x="1433" y="342"/>
                  </a:lnTo>
                  <a:lnTo>
                    <a:pt x="1433" y="344"/>
                  </a:lnTo>
                  <a:lnTo>
                    <a:pt x="1435" y="344"/>
                  </a:lnTo>
                  <a:lnTo>
                    <a:pt x="1437" y="344"/>
                  </a:lnTo>
                  <a:lnTo>
                    <a:pt x="1439" y="344"/>
                  </a:lnTo>
                  <a:lnTo>
                    <a:pt x="1441" y="344"/>
                  </a:lnTo>
                  <a:lnTo>
                    <a:pt x="1441" y="342"/>
                  </a:lnTo>
                  <a:lnTo>
                    <a:pt x="1443" y="342"/>
                  </a:lnTo>
                  <a:lnTo>
                    <a:pt x="1445" y="342"/>
                  </a:lnTo>
                  <a:lnTo>
                    <a:pt x="1445" y="344"/>
                  </a:lnTo>
                  <a:lnTo>
                    <a:pt x="1447" y="344"/>
                  </a:lnTo>
                  <a:lnTo>
                    <a:pt x="1449" y="342"/>
                  </a:lnTo>
                  <a:lnTo>
                    <a:pt x="1451" y="342"/>
                  </a:lnTo>
                  <a:lnTo>
                    <a:pt x="1453" y="342"/>
                  </a:lnTo>
                  <a:lnTo>
                    <a:pt x="1455" y="340"/>
                  </a:lnTo>
                  <a:lnTo>
                    <a:pt x="1457" y="340"/>
                  </a:lnTo>
                  <a:lnTo>
                    <a:pt x="1457" y="338"/>
                  </a:lnTo>
                  <a:lnTo>
                    <a:pt x="1457" y="336"/>
                  </a:lnTo>
                  <a:lnTo>
                    <a:pt x="1459" y="336"/>
                  </a:lnTo>
                  <a:lnTo>
                    <a:pt x="1459" y="336"/>
                  </a:lnTo>
                  <a:lnTo>
                    <a:pt x="1457" y="336"/>
                  </a:lnTo>
                  <a:lnTo>
                    <a:pt x="1457" y="334"/>
                  </a:lnTo>
                  <a:lnTo>
                    <a:pt x="1457" y="332"/>
                  </a:lnTo>
                  <a:lnTo>
                    <a:pt x="1457" y="330"/>
                  </a:lnTo>
                  <a:lnTo>
                    <a:pt x="1455" y="330"/>
                  </a:lnTo>
                  <a:lnTo>
                    <a:pt x="1455" y="328"/>
                  </a:lnTo>
                  <a:lnTo>
                    <a:pt x="1453" y="328"/>
                  </a:lnTo>
                  <a:lnTo>
                    <a:pt x="1455" y="326"/>
                  </a:lnTo>
                  <a:lnTo>
                    <a:pt x="1455" y="328"/>
                  </a:lnTo>
                  <a:lnTo>
                    <a:pt x="1457" y="328"/>
                  </a:lnTo>
                  <a:lnTo>
                    <a:pt x="1459" y="328"/>
                  </a:lnTo>
                  <a:lnTo>
                    <a:pt x="1461" y="328"/>
                  </a:lnTo>
                  <a:lnTo>
                    <a:pt x="1461" y="330"/>
                  </a:lnTo>
                  <a:lnTo>
                    <a:pt x="1461" y="330"/>
                  </a:lnTo>
                  <a:lnTo>
                    <a:pt x="1463" y="332"/>
                  </a:lnTo>
                  <a:lnTo>
                    <a:pt x="1465" y="332"/>
                  </a:lnTo>
                  <a:lnTo>
                    <a:pt x="1465" y="334"/>
                  </a:lnTo>
                  <a:lnTo>
                    <a:pt x="1463" y="334"/>
                  </a:lnTo>
                  <a:lnTo>
                    <a:pt x="1463" y="336"/>
                  </a:lnTo>
                  <a:lnTo>
                    <a:pt x="1463" y="336"/>
                  </a:lnTo>
                  <a:lnTo>
                    <a:pt x="1465" y="336"/>
                  </a:lnTo>
                  <a:lnTo>
                    <a:pt x="1467" y="336"/>
                  </a:lnTo>
                  <a:lnTo>
                    <a:pt x="1469" y="336"/>
                  </a:lnTo>
                  <a:lnTo>
                    <a:pt x="1469" y="338"/>
                  </a:lnTo>
                  <a:lnTo>
                    <a:pt x="1471" y="338"/>
                  </a:lnTo>
                  <a:lnTo>
                    <a:pt x="1473" y="340"/>
                  </a:lnTo>
                  <a:lnTo>
                    <a:pt x="1475" y="340"/>
                  </a:lnTo>
                  <a:lnTo>
                    <a:pt x="1477" y="340"/>
                  </a:lnTo>
                  <a:lnTo>
                    <a:pt x="1479" y="340"/>
                  </a:lnTo>
                  <a:lnTo>
                    <a:pt x="1481" y="340"/>
                  </a:lnTo>
                  <a:lnTo>
                    <a:pt x="1481" y="342"/>
                  </a:lnTo>
                  <a:lnTo>
                    <a:pt x="1483" y="342"/>
                  </a:lnTo>
                  <a:lnTo>
                    <a:pt x="1483" y="340"/>
                  </a:lnTo>
                  <a:lnTo>
                    <a:pt x="1485" y="340"/>
                  </a:lnTo>
                  <a:lnTo>
                    <a:pt x="1485" y="342"/>
                  </a:lnTo>
                  <a:lnTo>
                    <a:pt x="1487" y="342"/>
                  </a:lnTo>
                  <a:lnTo>
                    <a:pt x="1487" y="344"/>
                  </a:lnTo>
                  <a:lnTo>
                    <a:pt x="1489" y="344"/>
                  </a:lnTo>
                  <a:lnTo>
                    <a:pt x="1491" y="344"/>
                  </a:lnTo>
                  <a:lnTo>
                    <a:pt x="1493" y="344"/>
                  </a:lnTo>
                  <a:lnTo>
                    <a:pt x="1495" y="344"/>
                  </a:lnTo>
                  <a:lnTo>
                    <a:pt x="1493" y="344"/>
                  </a:lnTo>
                  <a:lnTo>
                    <a:pt x="1495" y="342"/>
                  </a:lnTo>
                  <a:lnTo>
                    <a:pt x="1495" y="344"/>
                  </a:lnTo>
                  <a:lnTo>
                    <a:pt x="1497" y="344"/>
                  </a:lnTo>
                  <a:lnTo>
                    <a:pt x="1499" y="344"/>
                  </a:lnTo>
                  <a:lnTo>
                    <a:pt x="1501" y="344"/>
                  </a:lnTo>
                  <a:lnTo>
                    <a:pt x="1503" y="344"/>
                  </a:lnTo>
                  <a:lnTo>
                    <a:pt x="1505" y="344"/>
                  </a:lnTo>
                  <a:lnTo>
                    <a:pt x="1507" y="344"/>
                  </a:lnTo>
                  <a:lnTo>
                    <a:pt x="1509" y="344"/>
                  </a:lnTo>
                  <a:lnTo>
                    <a:pt x="1509" y="346"/>
                  </a:lnTo>
                  <a:lnTo>
                    <a:pt x="1509" y="346"/>
                  </a:lnTo>
                  <a:lnTo>
                    <a:pt x="1511" y="346"/>
                  </a:lnTo>
                  <a:lnTo>
                    <a:pt x="1513" y="346"/>
                  </a:lnTo>
                  <a:lnTo>
                    <a:pt x="1515" y="346"/>
                  </a:lnTo>
                  <a:lnTo>
                    <a:pt x="1517" y="346"/>
                  </a:lnTo>
                  <a:lnTo>
                    <a:pt x="1519" y="348"/>
                  </a:lnTo>
                  <a:lnTo>
                    <a:pt x="1521" y="348"/>
                  </a:lnTo>
                  <a:lnTo>
                    <a:pt x="1523" y="348"/>
                  </a:lnTo>
                  <a:lnTo>
                    <a:pt x="1525" y="346"/>
                  </a:lnTo>
                  <a:lnTo>
                    <a:pt x="1527" y="346"/>
                  </a:lnTo>
                  <a:lnTo>
                    <a:pt x="1529" y="346"/>
                  </a:lnTo>
                  <a:lnTo>
                    <a:pt x="1531" y="346"/>
                  </a:lnTo>
                  <a:lnTo>
                    <a:pt x="1533" y="346"/>
                  </a:lnTo>
                  <a:lnTo>
                    <a:pt x="1535" y="346"/>
                  </a:lnTo>
                  <a:lnTo>
                    <a:pt x="1535" y="348"/>
                  </a:lnTo>
                  <a:lnTo>
                    <a:pt x="1537" y="348"/>
                  </a:lnTo>
                  <a:lnTo>
                    <a:pt x="1539" y="348"/>
                  </a:lnTo>
                  <a:lnTo>
                    <a:pt x="1539" y="350"/>
                  </a:lnTo>
                  <a:lnTo>
                    <a:pt x="1541" y="350"/>
                  </a:lnTo>
                  <a:lnTo>
                    <a:pt x="1543" y="348"/>
                  </a:lnTo>
                  <a:lnTo>
                    <a:pt x="1545" y="346"/>
                  </a:lnTo>
                  <a:lnTo>
                    <a:pt x="1547" y="346"/>
                  </a:lnTo>
                  <a:lnTo>
                    <a:pt x="1549" y="346"/>
                  </a:lnTo>
                  <a:lnTo>
                    <a:pt x="1551" y="346"/>
                  </a:lnTo>
                  <a:lnTo>
                    <a:pt x="1553" y="346"/>
                  </a:lnTo>
                  <a:lnTo>
                    <a:pt x="1555" y="346"/>
                  </a:lnTo>
                  <a:lnTo>
                    <a:pt x="1557" y="344"/>
                  </a:lnTo>
                  <a:lnTo>
                    <a:pt x="1557" y="346"/>
                  </a:lnTo>
                  <a:lnTo>
                    <a:pt x="1557" y="344"/>
                  </a:lnTo>
                  <a:lnTo>
                    <a:pt x="1557" y="346"/>
                  </a:lnTo>
                  <a:lnTo>
                    <a:pt x="1557" y="346"/>
                  </a:lnTo>
                  <a:lnTo>
                    <a:pt x="1557" y="344"/>
                  </a:lnTo>
                  <a:lnTo>
                    <a:pt x="1559" y="344"/>
                  </a:lnTo>
                  <a:lnTo>
                    <a:pt x="1559" y="342"/>
                  </a:lnTo>
                  <a:lnTo>
                    <a:pt x="1557" y="342"/>
                  </a:lnTo>
                  <a:lnTo>
                    <a:pt x="1559" y="342"/>
                  </a:lnTo>
                  <a:lnTo>
                    <a:pt x="1559" y="340"/>
                  </a:lnTo>
                  <a:lnTo>
                    <a:pt x="1557" y="338"/>
                  </a:lnTo>
                  <a:lnTo>
                    <a:pt x="1557" y="336"/>
                  </a:lnTo>
                  <a:lnTo>
                    <a:pt x="1557" y="336"/>
                  </a:lnTo>
                  <a:lnTo>
                    <a:pt x="1559" y="336"/>
                  </a:lnTo>
                  <a:lnTo>
                    <a:pt x="1561" y="336"/>
                  </a:lnTo>
                  <a:lnTo>
                    <a:pt x="1561" y="334"/>
                  </a:lnTo>
                  <a:lnTo>
                    <a:pt x="1559" y="334"/>
                  </a:lnTo>
                  <a:lnTo>
                    <a:pt x="1559" y="332"/>
                  </a:lnTo>
                  <a:lnTo>
                    <a:pt x="1561" y="332"/>
                  </a:lnTo>
                  <a:lnTo>
                    <a:pt x="1561" y="330"/>
                  </a:lnTo>
                  <a:lnTo>
                    <a:pt x="1563" y="332"/>
                  </a:lnTo>
                  <a:lnTo>
                    <a:pt x="1563" y="334"/>
                  </a:lnTo>
                  <a:lnTo>
                    <a:pt x="1565" y="334"/>
                  </a:lnTo>
                  <a:lnTo>
                    <a:pt x="1565" y="336"/>
                  </a:lnTo>
                  <a:lnTo>
                    <a:pt x="1565" y="336"/>
                  </a:lnTo>
                  <a:lnTo>
                    <a:pt x="1567" y="338"/>
                  </a:lnTo>
                  <a:lnTo>
                    <a:pt x="1567" y="340"/>
                  </a:lnTo>
                  <a:lnTo>
                    <a:pt x="1567" y="342"/>
                  </a:lnTo>
                  <a:lnTo>
                    <a:pt x="1565" y="342"/>
                  </a:lnTo>
                  <a:lnTo>
                    <a:pt x="1565" y="344"/>
                  </a:lnTo>
                  <a:lnTo>
                    <a:pt x="1567" y="344"/>
                  </a:lnTo>
                  <a:lnTo>
                    <a:pt x="1569" y="344"/>
                  </a:lnTo>
                  <a:lnTo>
                    <a:pt x="1571" y="344"/>
                  </a:lnTo>
                  <a:lnTo>
                    <a:pt x="1571" y="346"/>
                  </a:lnTo>
                  <a:lnTo>
                    <a:pt x="1571" y="344"/>
                  </a:lnTo>
                  <a:lnTo>
                    <a:pt x="1573" y="344"/>
                  </a:lnTo>
                  <a:lnTo>
                    <a:pt x="1573" y="342"/>
                  </a:lnTo>
                  <a:lnTo>
                    <a:pt x="1575" y="342"/>
                  </a:lnTo>
                  <a:lnTo>
                    <a:pt x="1575" y="340"/>
                  </a:lnTo>
                  <a:lnTo>
                    <a:pt x="1577" y="340"/>
                  </a:lnTo>
                  <a:lnTo>
                    <a:pt x="1579" y="340"/>
                  </a:lnTo>
                  <a:lnTo>
                    <a:pt x="1581" y="340"/>
                  </a:lnTo>
                  <a:lnTo>
                    <a:pt x="1581" y="342"/>
                  </a:lnTo>
                  <a:lnTo>
                    <a:pt x="1583" y="342"/>
                  </a:lnTo>
                  <a:lnTo>
                    <a:pt x="1585" y="342"/>
                  </a:lnTo>
                  <a:lnTo>
                    <a:pt x="1587" y="342"/>
                  </a:lnTo>
                  <a:lnTo>
                    <a:pt x="1587" y="344"/>
                  </a:lnTo>
                  <a:lnTo>
                    <a:pt x="1589" y="344"/>
                  </a:lnTo>
                  <a:lnTo>
                    <a:pt x="1589" y="346"/>
                  </a:lnTo>
                  <a:lnTo>
                    <a:pt x="1591" y="346"/>
                  </a:lnTo>
                  <a:lnTo>
                    <a:pt x="1591" y="348"/>
                  </a:lnTo>
                  <a:lnTo>
                    <a:pt x="1593" y="350"/>
                  </a:lnTo>
                  <a:lnTo>
                    <a:pt x="1595" y="352"/>
                  </a:lnTo>
                  <a:lnTo>
                    <a:pt x="1597" y="352"/>
                  </a:lnTo>
                  <a:lnTo>
                    <a:pt x="1597" y="354"/>
                  </a:lnTo>
                  <a:lnTo>
                    <a:pt x="1595" y="354"/>
                  </a:lnTo>
                  <a:lnTo>
                    <a:pt x="1595" y="356"/>
                  </a:lnTo>
                  <a:lnTo>
                    <a:pt x="1595" y="358"/>
                  </a:lnTo>
                  <a:lnTo>
                    <a:pt x="1595" y="360"/>
                  </a:lnTo>
                  <a:lnTo>
                    <a:pt x="1595" y="362"/>
                  </a:lnTo>
                  <a:lnTo>
                    <a:pt x="1597" y="362"/>
                  </a:lnTo>
                  <a:lnTo>
                    <a:pt x="1599" y="362"/>
                  </a:lnTo>
                  <a:lnTo>
                    <a:pt x="1599" y="364"/>
                  </a:lnTo>
                  <a:lnTo>
                    <a:pt x="1601" y="364"/>
                  </a:lnTo>
                  <a:lnTo>
                    <a:pt x="1603" y="364"/>
                  </a:lnTo>
                  <a:lnTo>
                    <a:pt x="1601" y="364"/>
                  </a:lnTo>
                  <a:lnTo>
                    <a:pt x="1601" y="366"/>
                  </a:lnTo>
                  <a:lnTo>
                    <a:pt x="1599" y="366"/>
                  </a:lnTo>
                  <a:lnTo>
                    <a:pt x="1599" y="368"/>
                  </a:lnTo>
                  <a:lnTo>
                    <a:pt x="1597" y="368"/>
                  </a:lnTo>
                  <a:lnTo>
                    <a:pt x="1595" y="368"/>
                  </a:lnTo>
                  <a:lnTo>
                    <a:pt x="1593" y="368"/>
                  </a:lnTo>
                  <a:lnTo>
                    <a:pt x="1593" y="370"/>
                  </a:lnTo>
                  <a:lnTo>
                    <a:pt x="1591" y="370"/>
                  </a:lnTo>
                  <a:lnTo>
                    <a:pt x="1589" y="370"/>
                  </a:lnTo>
                  <a:lnTo>
                    <a:pt x="1587" y="370"/>
                  </a:lnTo>
                  <a:lnTo>
                    <a:pt x="1587" y="372"/>
                  </a:lnTo>
                  <a:lnTo>
                    <a:pt x="1585" y="372"/>
                  </a:lnTo>
                  <a:lnTo>
                    <a:pt x="1583" y="374"/>
                  </a:lnTo>
                  <a:lnTo>
                    <a:pt x="1581" y="374"/>
                  </a:lnTo>
                  <a:lnTo>
                    <a:pt x="1579" y="376"/>
                  </a:lnTo>
                  <a:lnTo>
                    <a:pt x="1577" y="379"/>
                  </a:lnTo>
                  <a:lnTo>
                    <a:pt x="1575" y="379"/>
                  </a:lnTo>
                  <a:lnTo>
                    <a:pt x="1575" y="381"/>
                  </a:lnTo>
                  <a:lnTo>
                    <a:pt x="1573" y="381"/>
                  </a:lnTo>
                  <a:lnTo>
                    <a:pt x="1573" y="379"/>
                  </a:lnTo>
                  <a:lnTo>
                    <a:pt x="1571" y="372"/>
                  </a:lnTo>
                  <a:lnTo>
                    <a:pt x="1567" y="370"/>
                  </a:lnTo>
                  <a:lnTo>
                    <a:pt x="1561" y="366"/>
                  </a:lnTo>
                  <a:lnTo>
                    <a:pt x="1555" y="366"/>
                  </a:lnTo>
                  <a:lnTo>
                    <a:pt x="1551" y="368"/>
                  </a:lnTo>
                  <a:lnTo>
                    <a:pt x="1549" y="368"/>
                  </a:lnTo>
                  <a:lnTo>
                    <a:pt x="1547" y="368"/>
                  </a:lnTo>
                  <a:lnTo>
                    <a:pt x="1545" y="366"/>
                  </a:lnTo>
                  <a:lnTo>
                    <a:pt x="1543" y="366"/>
                  </a:lnTo>
                  <a:lnTo>
                    <a:pt x="1541" y="366"/>
                  </a:lnTo>
                  <a:lnTo>
                    <a:pt x="1541" y="364"/>
                  </a:lnTo>
                  <a:lnTo>
                    <a:pt x="1539" y="364"/>
                  </a:lnTo>
                  <a:lnTo>
                    <a:pt x="1537" y="364"/>
                  </a:lnTo>
                  <a:lnTo>
                    <a:pt x="1535" y="364"/>
                  </a:lnTo>
                  <a:lnTo>
                    <a:pt x="1535" y="362"/>
                  </a:lnTo>
                  <a:lnTo>
                    <a:pt x="1533" y="362"/>
                  </a:lnTo>
                  <a:lnTo>
                    <a:pt x="1531" y="362"/>
                  </a:lnTo>
                  <a:lnTo>
                    <a:pt x="1529" y="364"/>
                  </a:lnTo>
                  <a:lnTo>
                    <a:pt x="1527" y="364"/>
                  </a:lnTo>
                  <a:lnTo>
                    <a:pt x="1525" y="364"/>
                  </a:lnTo>
                  <a:lnTo>
                    <a:pt x="1523" y="364"/>
                  </a:lnTo>
                  <a:lnTo>
                    <a:pt x="1521" y="364"/>
                  </a:lnTo>
                  <a:lnTo>
                    <a:pt x="1519" y="364"/>
                  </a:lnTo>
                  <a:lnTo>
                    <a:pt x="1517" y="364"/>
                  </a:lnTo>
                  <a:lnTo>
                    <a:pt x="1515" y="364"/>
                  </a:lnTo>
                  <a:lnTo>
                    <a:pt x="1513" y="364"/>
                  </a:lnTo>
                  <a:lnTo>
                    <a:pt x="1513" y="366"/>
                  </a:lnTo>
                  <a:lnTo>
                    <a:pt x="1511" y="366"/>
                  </a:lnTo>
                  <a:lnTo>
                    <a:pt x="1509" y="366"/>
                  </a:lnTo>
                  <a:lnTo>
                    <a:pt x="1509" y="366"/>
                  </a:lnTo>
                  <a:lnTo>
                    <a:pt x="1507" y="366"/>
                  </a:lnTo>
                  <a:lnTo>
                    <a:pt x="1505" y="366"/>
                  </a:lnTo>
                  <a:lnTo>
                    <a:pt x="1505" y="364"/>
                  </a:lnTo>
                  <a:lnTo>
                    <a:pt x="1503" y="364"/>
                  </a:lnTo>
                  <a:lnTo>
                    <a:pt x="1501" y="364"/>
                  </a:lnTo>
                  <a:lnTo>
                    <a:pt x="1499" y="364"/>
                  </a:lnTo>
                  <a:lnTo>
                    <a:pt x="1497" y="364"/>
                  </a:lnTo>
                  <a:lnTo>
                    <a:pt x="1495" y="362"/>
                  </a:lnTo>
                  <a:lnTo>
                    <a:pt x="1493" y="362"/>
                  </a:lnTo>
                  <a:lnTo>
                    <a:pt x="1491" y="362"/>
                  </a:lnTo>
                  <a:lnTo>
                    <a:pt x="1491" y="360"/>
                  </a:lnTo>
                  <a:lnTo>
                    <a:pt x="1489" y="360"/>
                  </a:lnTo>
                  <a:lnTo>
                    <a:pt x="1489" y="358"/>
                  </a:lnTo>
                  <a:lnTo>
                    <a:pt x="1487" y="358"/>
                  </a:lnTo>
                  <a:lnTo>
                    <a:pt x="1485" y="358"/>
                  </a:lnTo>
                  <a:lnTo>
                    <a:pt x="1483" y="356"/>
                  </a:lnTo>
                  <a:lnTo>
                    <a:pt x="1481" y="356"/>
                  </a:lnTo>
                  <a:lnTo>
                    <a:pt x="1481" y="354"/>
                  </a:lnTo>
                  <a:lnTo>
                    <a:pt x="1479" y="354"/>
                  </a:lnTo>
                  <a:lnTo>
                    <a:pt x="1477" y="352"/>
                  </a:lnTo>
                  <a:lnTo>
                    <a:pt x="1477" y="350"/>
                  </a:lnTo>
                  <a:lnTo>
                    <a:pt x="1475" y="350"/>
                  </a:lnTo>
                  <a:lnTo>
                    <a:pt x="1473" y="350"/>
                  </a:lnTo>
                  <a:lnTo>
                    <a:pt x="1471" y="350"/>
                  </a:lnTo>
                  <a:lnTo>
                    <a:pt x="1469" y="350"/>
                  </a:lnTo>
                  <a:lnTo>
                    <a:pt x="1467" y="350"/>
                  </a:lnTo>
                  <a:lnTo>
                    <a:pt x="1465" y="348"/>
                  </a:lnTo>
                  <a:lnTo>
                    <a:pt x="1463" y="348"/>
                  </a:lnTo>
                  <a:lnTo>
                    <a:pt x="1463" y="350"/>
                  </a:lnTo>
                  <a:lnTo>
                    <a:pt x="1461" y="350"/>
                  </a:lnTo>
                  <a:lnTo>
                    <a:pt x="1461" y="352"/>
                  </a:lnTo>
                  <a:lnTo>
                    <a:pt x="1459" y="352"/>
                  </a:lnTo>
                  <a:lnTo>
                    <a:pt x="1459" y="354"/>
                  </a:lnTo>
                  <a:lnTo>
                    <a:pt x="1457" y="354"/>
                  </a:lnTo>
                  <a:lnTo>
                    <a:pt x="1457" y="352"/>
                  </a:lnTo>
                  <a:lnTo>
                    <a:pt x="1455" y="352"/>
                  </a:lnTo>
                  <a:lnTo>
                    <a:pt x="1453" y="352"/>
                  </a:lnTo>
                  <a:lnTo>
                    <a:pt x="1451" y="352"/>
                  </a:lnTo>
                  <a:lnTo>
                    <a:pt x="1449" y="352"/>
                  </a:lnTo>
                  <a:lnTo>
                    <a:pt x="1449" y="350"/>
                  </a:lnTo>
                  <a:lnTo>
                    <a:pt x="1447" y="352"/>
                  </a:lnTo>
                  <a:lnTo>
                    <a:pt x="1445" y="352"/>
                  </a:lnTo>
                  <a:lnTo>
                    <a:pt x="1443" y="352"/>
                  </a:lnTo>
                  <a:lnTo>
                    <a:pt x="1441" y="352"/>
                  </a:lnTo>
                  <a:lnTo>
                    <a:pt x="1439" y="352"/>
                  </a:lnTo>
                  <a:lnTo>
                    <a:pt x="1437" y="352"/>
                  </a:lnTo>
                  <a:lnTo>
                    <a:pt x="1437" y="350"/>
                  </a:lnTo>
                  <a:lnTo>
                    <a:pt x="1437" y="352"/>
                  </a:lnTo>
                  <a:lnTo>
                    <a:pt x="1435" y="352"/>
                  </a:lnTo>
                  <a:lnTo>
                    <a:pt x="1433" y="352"/>
                  </a:lnTo>
                  <a:lnTo>
                    <a:pt x="1431" y="352"/>
                  </a:lnTo>
                  <a:lnTo>
                    <a:pt x="1431" y="350"/>
                  </a:lnTo>
                  <a:lnTo>
                    <a:pt x="1429" y="350"/>
                  </a:lnTo>
                  <a:lnTo>
                    <a:pt x="1427" y="350"/>
                  </a:lnTo>
                  <a:lnTo>
                    <a:pt x="1427" y="348"/>
                  </a:lnTo>
                  <a:lnTo>
                    <a:pt x="1425" y="348"/>
                  </a:lnTo>
                  <a:lnTo>
                    <a:pt x="1425" y="346"/>
                  </a:lnTo>
                  <a:lnTo>
                    <a:pt x="1423" y="346"/>
                  </a:lnTo>
                  <a:lnTo>
                    <a:pt x="1423" y="344"/>
                  </a:lnTo>
                  <a:lnTo>
                    <a:pt x="1421" y="344"/>
                  </a:lnTo>
                  <a:lnTo>
                    <a:pt x="1419" y="344"/>
                  </a:lnTo>
                  <a:close/>
                  <a:moveTo>
                    <a:pt x="320" y="328"/>
                  </a:moveTo>
                  <a:lnTo>
                    <a:pt x="322" y="328"/>
                  </a:lnTo>
                  <a:lnTo>
                    <a:pt x="324" y="330"/>
                  </a:lnTo>
                  <a:lnTo>
                    <a:pt x="324" y="332"/>
                  </a:lnTo>
                  <a:lnTo>
                    <a:pt x="326" y="332"/>
                  </a:lnTo>
                  <a:lnTo>
                    <a:pt x="326" y="334"/>
                  </a:lnTo>
                  <a:lnTo>
                    <a:pt x="328" y="336"/>
                  </a:lnTo>
                  <a:lnTo>
                    <a:pt x="326" y="336"/>
                  </a:lnTo>
                  <a:lnTo>
                    <a:pt x="328" y="336"/>
                  </a:lnTo>
                  <a:lnTo>
                    <a:pt x="326" y="336"/>
                  </a:lnTo>
                  <a:lnTo>
                    <a:pt x="324" y="338"/>
                  </a:lnTo>
                  <a:lnTo>
                    <a:pt x="322" y="340"/>
                  </a:lnTo>
                  <a:lnTo>
                    <a:pt x="322" y="342"/>
                  </a:lnTo>
                  <a:lnTo>
                    <a:pt x="322" y="344"/>
                  </a:lnTo>
                  <a:lnTo>
                    <a:pt x="320" y="344"/>
                  </a:lnTo>
                  <a:lnTo>
                    <a:pt x="320" y="346"/>
                  </a:lnTo>
                  <a:lnTo>
                    <a:pt x="320" y="348"/>
                  </a:lnTo>
                  <a:lnTo>
                    <a:pt x="320" y="350"/>
                  </a:lnTo>
                  <a:lnTo>
                    <a:pt x="320" y="352"/>
                  </a:lnTo>
                  <a:lnTo>
                    <a:pt x="320" y="354"/>
                  </a:lnTo>
                  <a:lnTo>
                    <a:pt x="318" y="354"/>
                  </a:lnTo>
                  <a:lnTo>
                    <a:pt x="318" y="356"/>
                  </a:lnTo>
                  <a:lnTo>
                    <a:pt x="316" y="356"/>
                  </a:lnTo>
                  <a:lnTo>
                    <a:pt x="316" y="354"/>
                  </a:lnTo>
                  <a:lnTo>
                    <a:pt x="314" y="354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0" y="352"/>
                  </a:lnTo>
                  <a:lnTo>
                    <a:pt x="310" y="354"/>
                  </a:lnTo>
                  <a:lnTo>
                    <a:pt x="308" y="354"/>
                  </a:lnTo>
                  <a:lnTo>
                    <a:pt x="308" y="352"/>
                  </a:lnTo>
                  <a:lnTo>
                    <a:pt x="308" y="350"/>
                  </a:lnTo>
                  <a:lnTo>
                    <a:pt x="306" y="350"/>
                  </a:lnTo>
                  <a:lnTo>
                    <a:pt x="304" y="348"/>
                  </a:lnTo>
                  <a:lnTo>
                    <a:pt x="304" y="350"/>
                  </a:lnTo>
                  <a:lnTo>
                    <a:pt x="304" y="350"/>
                  </a:lnTo>
                  <a:lnTo>
                    <a:pt x="304" y="348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300" y="340"/>
                  </a:lnTo>
                  <a:lnTo>
                    <a:pt x="298" y="342"/>
                  </a:lnTo>
                  <a:lnTo>
                    <a:pt x="298" y="340"/>
                  </a:lnTo>
                  <a:lnTo>
                    <a:pt x="296" y="340"/>
                  </a:lnTo>
                  <a:lnTo>
                    <a:pt x="296" y="338"/>
                  </a:lnTo>
                  <a:lnTo>
                    <a:pt x="290" y="336"/>
                  </a:lnTo>
                  <a:lnTo>
                    <a:pt x="288" y="336"/>
                  </a:lnTo>
                  <a:lnTo>
                    <a:pt x="286" y="336"/>
                  </a:lnTo>
                  <a:lnTo>
                    <a:pt x="286" y="334"/>
                  </a:lnTo>
                  <a:lnTo>
                    <a:pt x="284" y="332"/>
                  </a:lnTo>
                  <a:lnTo>
                    <a:pt x="282" y="332"/>
                  </a:lnTo>
                  <a:lnTo>
                    <a:pt x="282" y="330"/>
                  </a:lnTo>
                  <a:lnTo>
                    <a:pt x="280" y="330"/>
                  </a:lnTo>
                  <a:lnTo>
                    <a:pt x="278" y="328"/>
                  </a:lnTo>
                  <a:lnTo>
                    <a:pt x="280" y="328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82" y="324"/>
                  </a:lnTo>
                  <a:lnTo>
                    <a:pt x="284" y="324"/>
                  </a:lnTo>
                  <a:lnTo>
                    <a:pt x="286" y="324"/>
                  </a:lnTo>
                  <a:lnTo>
                    <a:pt x="288" y="324"/>
                  </a:lnTo>
                  <a:lnTo>
                    <a:pt x="286" y="324"/>
                  </a:lnTo>
                  <a:lnTo>
                    <a:pt x="288" y="324"/>
                  </a:lnTo>
                  <a:lnTo>
                    <a:pt x="288" y="322"/>
                  </a:lnTo>
                  <a:lnTo>
                    <a:pt x="288" y="324"/>
                  </a:lnTo>
                  <a:lnTo>
                    <a:pt x="290" y="324"/>
                  </a:lnTo>
                  <a:lnTo>
                    <a:pt x="292" y="324"/>
                  </a:lnTo>
                  <a:lnTo>
                    <a:pt x="294" y="322"/>
                  </a:lnTo>
                  <a:lnTo>
                    <a:pt x="296" y="324"/>
                  </a:lnTo>
                  <a:lnTo>
                    <a:pt x="298" y="324"/>
                  </a:lnTo>
                  <a:lnTo>
                    <a:pt x="298" y="326"/>
                  </a:lnTo>
                  <a:lnTo>
                    <a:pt x="300" y="328"/>
                  </a:lnTo>
                  <a:lnTo>
                    <a:pt x="300" y="330"/>
                  </a:lnTo>
                  <a:lnTo>
                    <a:pt x="302" y="332"/>
                  </a:lnTo>
                  <a:lnTo>
                    <a:pt x="304" y="332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8" y="330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2" y="332"/>
                  </a:lnTo>
                  <a:lnTo>
                    <a:pt x="312" y="330"/>
                  </a:lnTo>
                  <a:lnTo>
                    <a:pt x="312" y="328"/>
                  </a:lnTo>
                  <a:lnTo>
                    <a:pt x="312" y="326"/>
                  </a:lnTo>
                  <a:lnTo>
                    <a:pt x="312" y="324"/>
                  </a:lnTo>
                  <a:lnTo>
                    <a:pt x="312" y="322"/>
                  </a:lnTo>
                  <a:lnTo>
                    <a:pt x="314" y="322"/>
                  </a:lnTo>
                  <a:lnTo>
                    <a:pt x="316" y="322"/>
                  </a:lnTo>
                  <a:lnTo>
                    <a:pt x="318" y="324"/>
                  </a:lnTo>
                  <a:lnTo>
                    <a:pt x="318" y="326"/>
                  </a:lnTo>
                  <a:lnTo>
                    <a:pt x="318" y="328"/>
                  </a:lnTo>
                  <a:lnTo>
                    <a:pt x="320" y="328"/>
                  </a:lnTo>
                  <a:close/>
                  <a:moveTo>
                    <a:pt x="933" y="244"/>
                  </a:moveTo>
                  <a:lnTo>
                    <a:pt x="931" y="242"/>
                  </a:lnTo>
                  <a:lnTo>
                    <a:pt x="933" y="242"/>
                  </a:lnTo>
                  <a:lnTo>
                    <a:pt x="933" y="244"/>
                  </a:lnTo>
                  <a:close/>
                  <a:moveTo>
                    <a:pt x="931" y="240"/>
                  </a:moveTo>
                  <a:lnTo>
                    <a:pt x="931" y="240"/>
                  </a:lnTo>
                  <a:lnTo>
                    <a:pt x="931" y="240"/>
                  </a:lnTo>
                  <a:lnTo>
                    <a:pt x="931" y="240"/>
                  </a:lnTo>
                  <a:lnTo>
                    <a:pt x="931" y="240"/>
                  </a:lnTo>
                  <a:close/>
                  <a:moveTo>
                    <a:pt x="236" y="236"/>
                  </a:moveTo>
                  <a:lnTo>
                    <a:pt x="234" y="236"/>
                  </a:lnTo>
                  <a:lnTo>
                    <a:pt x="232" y="236"/>
                  </a:lnTo>
                  <a:lnTo>
                    <a:pt x="232" y="234"/>
                  </a:lnTo>
                  <a:lnTo>
                    <a:pt x="234" y="234"/>
                  </a:lnTo>
                  <a:lnTo>
                    <a:pt x="236" y="234"/>
                  </a:lnTo>
                  <a:lnTo>
                    <a:pt x="236" y="236"/>
                  </a:lnTo>
                  <a:close/>
                  <a:moveTo>
                    <a:pt x="258" y="210"/>
                  </a:moveTo>
                  <a:lnTo>
                    <a:pt x="260" y="210"/>
                  </a:lnTo>
                  <a:lnTo>
                    <a:pt x="260" y="212"/>
                  </a:lnTo>
                  <a:lnTo>
                    <a:pt x="262" y="212"/>
                  </a:lnTo>
                  <a:lnTo>
                    <a:pt x="262" y="214"/>
                  </a:lnTo>
                  <a:lnTo>
                    <a:pt x="264" y="214"/>
                  </a:lnTo>
                  <a:lnTo>
                    <a:pt x="264" y="216"/>
                  </a:lnTo>
                  <a:lnTo>
                    <a:pt x="262" y="218"/>
                  </a:lnTo>
                  <a:lnTo>
                    <a:pt x="260" y="218"/>
                  </a:lnTo>
                  <a:lnTo>
                    <a:pt x="258" y="218"/>
                  </a:lnTo>
                  <a:lnTo>
                    <a:pt x="258" y="220"/>
                  </a:lnTo>
                  <a:lnTo>
                    <a:pt x="256" y="222"/>
                  </a:lnTo>
                  <a:lnTo>
                    <a:pt x="256" y="224"/>
                  </a:lnTo>
                  <a:lnTo>
                    <a:pt x="256" y="226"/>
                  </a:lnTo>
                  <a:lnTo>
                    <a:pt x="256" y="228"/>
                  </a:lnTo>
                  <a:lnTo>
                    <a:pt x="256" y="230"/>
                  </a:lnTo>
                  <a:lnTo>
                    <a:pt x="256" y="230"/>
                  </a:lnTo>
                  <a:lnTo>
                    <a:pt x="256" y="232"/>
                  </a:lnTo>
                  <a:lnTo>
                    <a:pt x="254" y="232"/>
                  </a:lnTo>
                  <a:lnTo>
                    <a:pt x="254" y="234"/>
                  </a:lnTo>
                  <a:lnTo>
                    <a:pt x="252" y="234"/>
                  </a:lnTo>
                  <a:lnTo>
                    <a:pt x="250" y="234"/>
                  </a:lnTo>
                  <a:lnTo>
                    <a:pt x="248" y="234"/>
                  </a:lnTo>
                  <a:lnTo>
                    <a:pt x="246" y="234"/>
                  </a:lnTo>
                  <a:lnTo>
                    <a:pt x="244" y="234"/>
                  </a:lnTo>
                  <a:lnTo>
                    <a:pt x="242" y="234"/>
                  </a:lnTo>
                  <a:lnTo>
                    <a:pt x="240" y="234"/>
                  </a:lnTo>
                  <a:lnTo>
                    <a:pt x="238" y="232"/>
                  </a:lnTo>
                  <a:lnTo>
                    <a:pt x="238" y="230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6"/>
                  </a:lnTo>
                  <a:lnTo>
                    <a:pt x="234" y="226"/>
                  </a:lnTo>
                  <a:lnTo>
                    <a:pt x="234" y="224"/>
                  </a:lnTo>
                  <a:lnTo>
                    <a:pt x="232" y="224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0"/>
                  </a:lnTo>
                  <a:lnTo>
                    <a:pt x="234" y="218"/>
                  </a:lnTo>
                  <a:lnTo>
                    <a:pt x="236" y="218"/>
                  </a:lnTo>
                  <a:lnTo>
                    <a:pt x="238" y="218"/>
                  </a:lnTo>
                  <a:lnTo>
                    <a:pt x="240" y="216"/>
                  </a:lnTo>
                  <a:lnTo>
                    <a:pt x="242" y="216"/>
                  </a:lnTo>
                  <a:lnTo>
                    <a:pt x="244" y="216"/>
                  </a:lnTo>
                  <a:lnTo>
                    <a:pt x="246" y="216"/>
                  </a:lnTo>
                  <a:lnTo>
                    <a:pt x="248" y="216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50" y="212"/>
                  </a:lnTo>
                  <a:lnTo>
                    <a:pt x="252" y="212"/>
                  </a:lnTo>
                  <a:lnTo>
                    <a:pt x="252" y="210"/>
                  </a:lnTo>
                  <a:lnTo>
                    <a:pt x="254" y="210"/>
                  </a:lnTo>
                  <a:lnTo>
                    <a:pt x="256" y="210"/>
                  </a:lnTo>
                  <a:lnTo>
                    <a:pt x="256" y="210"/>
                  </a:lnTo>
                  <a:lnTo>
                    <a:pt x="258" y="210"/>
                  </a:lnTo>
                  <a:close/>
                  <a:moveTo>
                    <a:pt x="1013" y="200"/>
                  </a:moveTo>
                  <a:lnTo>
                    <a:pt x="1015" y="202"/>
                  </a:lnTo>
                  <a:lnTo>
                    <a:pt x="1017" y="202"/>
                  </a:lnTo>
                  <a:lnTo>
                    <a:pt x="1017" y="204"/>
                  </a:lnTo>
                  <a:lnTo>
                    <a:pt x="1019" y="204"/>
                  </a:lnTo>
                  <a:lnTo>
                    <a:pt x="1019" y="206"/>
                  </a:lnTo>
                  <a:lnTo>
                    <a:pt x="1021" y="206"/>
                  </a:lnTo>
                  <a:lnTo>
                    <a:pt x="1023" y="208"/>
                  </a:lnTo>
                  <a:lnTo>
                    <a:pt x="1025" y="208"/>
                  </a:lnTo>
                  <a:lnTo>
                    <a:pt x="1027" y="208"/>
                  </a:lnTo>
                  <a:lnTo>
                    <a:pt x="1027" y="208"/>
                  </a:lnTo>
                  <a:lnTo>
                    <a:pt x="1029" y="210"/>
                  </a:lnTo>
                  <a:lnTo>
                    <a:pt x="1031" y="210"/>
                  </a:lnTo>
                  <a:lnTo>
                    <a:pt x="1031" y="212"/>
                  </a:lnTo>
                  <a:lnTo>
                    <a:pt x="1031" y="214"/>
                  </a:lnTo>
                  <a:lnTo>
                    <a:pt x="1033" y="214"/>
                  </a:lnTo>
                  <a:lnTo>
                    <a:pt x="1033" y="216"/>
                  </a:lnTo>
                  <a:lnTo>
                    <a:pt x="1033" y="218"/>
                  </a:lnTo>
                  <a:lnTo>
                    <a:pt x="1035" y="218"/>
                  </a:lnTo>
                  <a:lnTo>
                    <a:pt x="1035" y="220"/>
                  </a:lnTo>
                  <a:lnTo>
                    <a:pt x="1037" y="220"/>
                  </a:lnTo>
                  <a:lnTo>
                    <a:pt x="1037" y="222"/>
                  </a:lnTo>
                  <a:lnTo>
                    <a:pt x="1039" y="222"/>
                  </a:lnTo>
                  <a:lnTo>
                    <a:pt x="1041" y="222"/>
                  </a:lnTo>
                  <a:lnTo>
                    <a:pt x="1041" y="224"/>
                  </a:lnTo>
                  <a:lnTo>
                    <a:pt x="1043" y="224"/>
                  </a:lnTo>
                  <a:lnTo>
                    <a:pt x="1041" y="224"/>
                  </a:lnTo>
                  <a:lnTo>
                    <a:pt x="1043" y="226"/>
                  </a:lnTo>
                  <a:lnTo>
                    <a:pt x="1043" y="224"/>
                  </a:lnTo>
                  <a:lnTo>
                    <a:pt x="1045" y="226"/>
                  </a:lnTo>
                  <a:lnTo>
                    <a:pt x="1045" y="228"/>
                  </a:lnTo>
                  <a:lnTo>
                    <a:pt x="1047" y="228"/>
                  </a:lnTo>
                  <a:lnTo>
                    <a:pt x="1049" y="228"/>
                  </a:lnTo>
                  <a:lnTo>
                    <a:pt x="1051" y="228"/>
                  </a:lnTo>
                  <a:lnTo>
                    <a:pt x="1051" y="230"/>
                  </a:lnTo>
                  <a:lnTo>
                    <a:pt x="1053" y="230"/>
                  </a:lnTo>
                  <a:lnTo>
                    <a:pt x="1053" y="232"/>
                  </a:lnTo>
                  <a:lnTo>
                    <a:pt x="1055" y="232"/>
                  </a:lnTo>
                  <a:lnTo>
                    <a:pt x="1057" y="232"/>
                  </a:lnTo>
                  <a:lnTo>
                    <a:pt x="1057" y="234"/>
                  </a:lnTo>
                  <a:lnTo>
                    <a:pt x="1059" y="234"/>
                  </a:lnTo>
                  <a:lnTo>
                    <a:pt x="1059" y="232"/>
                  </a:lnTo>
                  <a:lnTo>
                    <a:pt x="1061" y="234"/>
                  </a:lnTo>
                  <a:lnTo>
                    <a:pt x="1061" y="232"/>
                  </a:lnTo>
                  <a:lnTo>
                    <a:pt x="1063" y="232"/>
                  </a:lnTo>
                  <a:lnTo>
                    <a:pt x="1065" y="234"/>
                  </a:lnTo>
                  <a:lnTo>
                    <a:pt x="1067" y="234"/>
                  </a:lnTo>
                  <a:lnTo>
                    <a:pt x="1069" y="234"/>
                  </a:lnTo>
                  <a:lnTo>
                    <a:pt x="1069" y="236"/>
                  </a:lnTo>
                  <a:lnTo>
                    <a:pt x="1071" y="236"/>
                  </a:lnTo>
                  <a:lnTo>
                    <a:pt x="1073" y="236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7" y="240"/>
                  </a:lnTo>
                  <a:lnTo>
                    <a:pt x="1077" y="240"/>
                  </a:lnTo>
                  <a:lnTo>
                    <a:pt x="1077" y="240"/>
                  </a:lnTo>
                  <a:lnTo>
                    <a:pt x="1077" y="242"/>
                  </a:lnTo>
                  <a:lnTo>
                    <a:pt x="1079" y="242"/>
                  </a:lnTo>
                  <a:lnTo>
                    <a:pt x="1079" y="240"/>
                  </a:lnTo>
                  <a:lnTo>
                    <a:pt x="1081" y="240"/>
                  </a:lnTo>
                  <a:lnTo>
                    <a:pt x="1081" y="242"/>
                  </a:lnTo>
                  <a:lnTo>
                    <a:pt x="1083" y="242"/>
                  </a:lnTo>
                  <a:lnTo>
                    <a:pt x="1085" y="242"/>
                  </a:lnTo>
                  <a:lnTo>
                    <a:pt x="1085" y="244"/>
                  </a:lnTo>
                  <a:lnTo>
                    <a:pt x="1085" y="242"/>
                  </a:lnTo>
                  <a:lnTo>
                    <a:pt x="1085" y="240"/>
                  </a:lnTo>
                  <a:lnTo>
                    <a:pt x="1087" y="240"/>
                  </a:lnTo>
                  <a:lnTo>
                    <a:pt x="1087" y="242"/>
                  </a:lnTo>
                  <a:lnTo>
                    <a:pt x="1089" y="242"/>
                  </a:lnTo>
                  <a:lnTo>
                    <a:pt x="1091" y="244"/>
                  </a:lnTo>
                  <a:lnTo>
                    <a:pt x="1093" y="244"/>
                  </a:lnTo>
                  <a:lnTo>
                    <a:pt x="1093" y="246"/>
                  </a:lnTo>
                  <a:lnTo>
                    <a:pt x="1093" y="248"/>
                  </a:lnTo>
                  <a:lnTo>
                    <a:pt x="1095" y="248"/>
                  </a:lnTo>
                  <a:lnTo>
                    <a:pt x="1095" y="246"/>
                  </a:lnTo>
                  <a:lnTo>
                    <a:pt x="1095" y="248"/>
                  </a:lnTo>
                  <a:lnTo>
                    <a:pt x="1095" y="250"/>
                  </a:lnTo>
                  <a:lnTo>
                    <a:pt x="1095" y="252"/>
                  </a:lnTo>
                  <a:lnTo>
                    <a:pt x="1097" y="252"/>
                  </a:lnTo>
                  <a:lnTo>
                    <a:pt x="1097" y="254"/>
                  </a:lnTo>
                  <a:lnTo>
                    <a:pt x="1099" y="254"/>
                  </a:lnTo>
                  <a:lnTo>
                    <a:pt x="1099" y="252"/>
                  </a:lnTo>
                  <a:lnTo>
                    <a:pt x="1101" y="252"/>
                  </a:lnTo>
                  <a:lnTo>
                    <a:pt x="1103" y="252"/>
                  </a:lnTo>
                  <a:lnTo>
                    <a:pt x="1105" y="252"/>
                  </a:lnTo>
                  <a:lnTo>
                    <a:pt x="1107" y="252"/>
                  </a:lnTo>
                  <a:lnTo>
                    <a:pt x="1109" y="252"/>
                  </a:lnTo>
                  <a:lnTo>
                    <a:pt x="1109" y="254"/>
                  </a:lnTo>
                  <a:lnTo>
                    <a:pt x="1109" y="256"/>
                  </a:lnTo>
                  <a:lnTo>
                    <a:pt x="1111" y="256"/>
                  </a:lnTo>
                  <a:lnTo>
                    <a:pt x="1111" y="258"/>
                  </a:lnTo>
                  <a:lnTo>
                    <a:pt x="1113" y="258"/>
                  </a:lnTo>
                  <a:lnTo>
                    <a:pt x="1115" y="258"/>
                  </a:lnTo>
                  <a:lnTo>
                    <a:pt x="1115" y="260"/>
                  </a:lnTo>
                  <a:lnTo>
                    <a:pt x="1115" y="262"/>
                  </a:lnTo>
                  <a:lnTo>
                    <a:pt x="1117" y="262"/>
                  </a:lnTo>
                  <a:lnTo>
                    <a:pt x="1119" y="262"/>
                  </a:lnTo>
                  <a:lnTo>
                    <a:pt x="1119" y="264"/>
                  </a:lnTo>
                  <a:lnTo>
                    <a:pt x="1119" y="266"/>
                  </a:lnTo>
                  <a:lnTo>
                    <a:pt x="1121" y="264"/>
                  </a:lnTo>
                  <a:lnTo>
                    <a:pt x="1123" y="266"/>
                  </a:lnTo>
                  <a:lnTo>
                    <a:pt x="1125" y="266"/>
                  </a:lnTo>
                  <a:lnTo>
                    <a:pt x="1125" y="268"/>
                  </a:lnTo>
                  <a:lnTo>
                    <a:pt x="1125" y="270"/>
                  </a:lnTo>
                  <a:lnTo>
                    <a:pt x="1125" y="272"/>
                  </a:lnTo>
                  <a:lnTo>
                    <a:pt x="1125" y="274"/>
                  </a:lnTo>
                  <a:lnTo>
                    <a:pt x="1123" y="274"/>
                  </a:lnTo>
                  <a:lnTo>
                    <a:pt x="1125" y="274"/>
                  </a:lnTo>
                  <a:lnTo>
                    <a:pt x="1125" y="274"/>
                  </a:lnTo>
                  <a:lnTo>
                    <a:pt x="1127" y="276"/>
                  </a:lnTo>
                  <a:lnTo>
                    <a:pt x="1129" y="276"/>
                  </a:lnTo>
                  <a:lnTo>
                    <a:pt x="1129" y="278"/>
                  </a:lnTo>
                  <a:lnTo>
                    <a:pt x="1129" y="280"/>
                  </a:lnTo>
                  <a:lnTo>
                    <a:pt x="1131" y="280"/>
                  </a:lnTo>
                  <a:lnTo>
                    <a:pt x="1133" y="280"/>
                  </a:lnTo>
                  <a:lnTo>
                    <a:pt x="1133" y="282"/>
                  </a:lnTo>
                  <a:lnTo>
                    <a:pt x="1133" y="284"/>
                  </a:lnTo>
                  <a:lnTo>
                    <a:pt x="1135" y="284"/>
                  </a:lnTo>
                  <a:lnTo>
                    <a:pt x="1135" y="282"/>
                  </a:lnTo>
                  <a:lnTo>
                    <a:pt x="1137" y="282"/>
                  </a:lnTo>
                  <a:lnTo>
                    <a:pt x="1139" y="282"/>
                  </a:lnTo>
                  <a:lnTo>
                    <a:pt x="1139" y="284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5" y="286"/>
                  </a:lnTo>
                  <a:lnTo>
                    <a:pt x="1147" y="286"/>
                  </a:lnTo>
                  <a:lnTo>
                    <a:pt x="1149" y="286"/>
                  </a:lnTo>
                  <a:lnTo>
                    <a:pt x="1151" y="286"/>
                  </a:lnTo>
                  <a:lnTo>
                    <a:pt x="1153" y="286"/>
                  </a:lnTo>
                  <a:lnTo>
                    <a:pt x="1153" y="288"/>
                  </a:lnTo>
                  <a:lnTo>
                    <a:pt x="1155" y="288"/>
                  </a:lnTo>
                  <a:lnTo>
                    <a:pt x="1155" y="288"/>
                  </a:lnTo>
                  <a:lnTo>
                    <a:pt x="1157" y="288"/>
                  </a:lnTo>
                  <a:lnTo>
                    <a:pt x="1157" y="290"/>
                  </a:lnTo>
                  <a:lnTo>
                    <a:pt x="1157" y="292"/>
                  </a:lnTo>
                  <a:lnTo>
                    <a:pt x="1159" y="292"/>
                  </a:lnTo>
                  <a:lnTo>
                    <a:pt x="1159" y="294"/>
                  </a:lnTo>
                  <a:lnTo>
                    <a:pt x="1161" y="294"/>
                  </a:lnTo>
                  <a:lnTo>
                    <a:pt x="1161" y="292"/>
                  </a:lnTo>
                  <a:lnTo>
                    <a:pt x="1163" y="292"/>
                  </a:lnTo>
                  <a:lnTo>
                    <a:pt x="1165" y="292"/>
                  </a:lnTo>
                  <a:lnTo>
                    <a:pt x="1165" y="294"/>
                  </a:lnTo>
                  <a:lnTo>
                    <a:pt x="1165" y="292"/>
                  </a:lnTo>
                  <a:lnTo>
                    <a:pt x="1167" y="294"/>
                  </a:lnTo>
                  <a:lnTo>
                    <a:pt x="1169" y="294"/>
                  </a:lnTo>
                  <a:lnTo>
                    <a:pt x="1171" y="294"/>
                  </a:lnTo>
                  <a:lnTo>
                    <a:pt x="1173" y="296"/>
                  </a:lnTo>
                  <a:lnTo>
                    <a:pt x="1173" y="296"/>
                  </a:lnTo>
                  <a:lnTo>
                    <a:pt x="1173" y="298"/>
                  </a:lnTo>
                  <a:lnTo>
                    <a:pt x="1173" y="300"/>
                  </a:lnTo>
                  <a:lnTo>
                    <a:pt x="1175" y="300"/>
                  </a:lnTo>
                  <a:lnTo>
                    <a:pt x="1175" y="302"/>
                  </a:lnTo>
                  <a:lnTo>
                    <a:pt x="1175" y="304"/>
                  </a:lnTo>
                  <a:lnTo>
                    <a:pt x="1177" y="304"/>
                  </a:lnTo>
                  <a:lnTo>
                    <a:pt x="1175" y="306"/>
                  </a:lnTo>
                  <a:lnTo>
                    <a:pt x="1177" y="306"/>
                  </a:lnTo>
                  <a:lnTo>
                    <a:pt x="1177" y="308"/>
                  </a:lnTo>
                  <a:lnTo>
                    <a:pt x="1179" y="308"/>
                  </a:lnTo>
                  <a:lnTo>
                    <a:pt x="1179" y="310"/>
                  </a:lnTo>
                  <a:lnTo>
                    <a:pt x="1181" y="312"/>
                  </a:lnTo>
                  <a:lnTo>
                    <a:pt x="1183" y="312"/>
                  </a:lnTo>
                  <a:lnTo>
                    <a:pt x="1183" y="314"/>
                  </a:lnTo>
                  <a:lnTo>
                    <a:pt x="1185" y="314"/>
                  </a:lnTo>
                  <a:lnTo>
                    <a:pt x="1187" y="314"/>
                  </a:lnTo>
                  <a:lnTo>
                    <a:pt x="1187" y="312"/>
                  </a:lnTo>
                  <a:lnTo>
                    <a:pt x="1187" y="310"/>
                  </a:lnTo>
                  <a:lnTo>
                    <a:pt x="1187" y="312"/>
                  </a:lnTo>
                  <a:lnTo>
                    <a:pt x="1189" y="310"/>
                  </a:lnTo>
                  <a:lnTo>
                    <a:pt x="1191" y="310"/>
                  </a:lnTo>
                  <a:lnTo>
                    <a:pt x="1191" y="308"/>
                  </a:lnTo>
                  <a:lnTo>
                    <a:pt x="1193" y="308"/>
                  </a:lnTo>
                  <a:lnTo>
                    <a:pt x="1195" y="308"/>
                  </a:lnTo>
                  <a:lnTo>
                    <a:pt x="1195" y="310"/>
                  </a:lnTo>
                  <a:lnTo>
                    <a:pt x="1197" y="312"/>
                  </a:lnTo>
                  <a:lnTo>
                    <a:pt x="1199" y="312"/>
                  </a:lnTo>
                  <a:lnTo>
                    <a:pt x="1201" y="312"/>
                  </a:lnTo>
                  <a:lnTo>
                    <a:pt x="1201" y="310"/>
                  </a:lnTo>
                  <a:lnTo>
                    <a:pt x="1203" y="310"/>
                  </a:lnTo>
                  <a:lnTo>
                    <a:pt x="1205" y="310"/>
                  </a:lnTo>
                  <a:lnTo>
                    <a:pt x="1207" y="310"/>
                  </a:lnTo>
                  <a:lnTo>
                    <a:pt x="1209" y="310"/>
                  </a:lnTo>
                  <a:lnTo>
                    <a:pt x="1211" y="310"/>
                  </a:lnTo>
                  <a:lnTo>
                    <a:pt x="1213" y="310"/>
                  </a:lnTo>
                  <a:lnTo>
                    <a:pt x="1215" y="310"/>
                  </a:lnTo>
                  <a:lnTo>
                    <a:pt x="1217" y="310"/>
                  </a:lnTo>
                  <a:lnTo>
                    <a:pt x="1217" y="312"/>
                  </a:lnTo>
                  <a:lnTo>
                    <a:pt x="1219" y="312"/>
                  </a:lnTo>
                  <a:lnTo>
                    <a:pt x="1221" y="312"/>
                  </a:lnTo>
                  <a:lnTo>
                    <a:pt x="1221" y="312"/>
                  </a:lnTo>
                  <a:lnTo>
                    <a:pt x="1223" y="312"/>
                  </a:lnTo>
                  <a:lnTo>
                    <a:pt x="1223" y="314"/>
                  </a:lnTo>
                  <a:lnTo>
                    <a:pt x="1223" y="312"/>
                  </a:lnTo>
                  <a:lnTo>
                    <a:pt x="1225" y="312"/>
                  </a:lnTo>
                  <a:lnTo>
                    <a:pt x="1225" y="314"/>
                  </a:lnTo>
                  <a:lnTo>
                    <a:pt x="1227" y="314"/>
                  </a:lnTo>
                  <a:lnTo>
                    <a:pt x="1229" y="314"/>
                  </a:lnTo>
                  <a:lnTo>
                    <a:pt x="1229" y="316"/>
                  </a:lnTo>
                  <a:lnTo>
                    <a:pt x="1231" y="316"/>
                  </a:lnTo>
                  <a:lnTo>
                    <a:pt x="1231" y="314"/>
                  </a:lnTo>
                  <a:lnTo>
                    <a:pt x="1233" y="314"/>
                  </a:lnTo>
                  <a:lnTo>
                    <a:pt x="1235" y="314"/>
                  </a:lnTo>
                  <a:lnTo>
                    <a:pt x="1237" y="314"/>
                  </a:lnTo>
                  <a:lnTo>
                    <a:pt x="1239" y="314"/>
                  </a:lnTo>
                  <a:lnTo>
                    <a:pt x="1241" y="314"/>
                  </a:lnTo>
                  <a:lnTo>
                    <a:pt x="1241" y="316"/>
                  </a:lnTo>
                  <a:lnTo>
                    <a:pt x="1243" y="316"/>
                  </a:lnTo>
                  <a:lnTo>
                    <a:pt x="1245" y="314"/>
                  </a:lnTo>
                  <a:lnTo>
                    <a:pt x="1247" y="316"/>
                  </a:lnTo>
                  <a:lnTo>
                    <a:pt x="1247" y="318"/>
                  </a:lnTo>
                  <a:lnTo>
                    <a:pt x="1249" y="316"/>
                  </a:lnTo>
                  <a:lnTo>
                    <a:pt x="1251" y="316"/>
                  </a:lnTo>
                  <a:lnTo>
                    <a:pt x="1253" y="316"/>
                  </a:lnTo>
                  <a:lnTo>
                    <a:pt x="1253" y="318"/>
                  </a:lnTo>
                  <a:lnTo>
                    <a:pt x="1255" y="318"/>
                  </a:lnTo>
                  <a:lnTo>
                    <a:pt x="1255" y="320"/>
                  </a:lnTo>
                  <a:lnTo>
                    <a:pt x="1255" y="322"/>
                  </a:lnTo>
                  <a:lnTo>
                    <a:pt x="1257" y="322"/>
                  </a:lnTo>
                  <a:lnTo>
                    <a:pt x="1257" y="324"/>
                  </a:lnTo>
                  <a:lnTo>
                    <a:pt x="1257" y="322"/>
                  </a:lnTo>
                  <a:lnTo>
                    <a:pt x="1259" y="322"/>
                  </a:lnTo>
                  <a:lnTo>
                    <a:pt x="1259" y="324"/>
                  </a:lnTo>
                  <a:lnTo>
                    <a:pt x="1261" y="324"/>
                  </a:lnTo>
                  <a:lnTo>
                    <a:pt x="1263" y="324"/>
                  </a:lnTo>
                  <a:lnTo>
                    <a:pt x="1265" y="324"/>
                  </a:lnTo>
                  <a:lnTo>
                    <a:pt x="1267" y="324"/>
                  </a:lnTo>
                  <a:lnTo>
                    <a:pt x="1267" y="326"/>
                  </a:lnTo>
                  <a:lnTo>
                    <a:pt x="1269" y="326"/>
                  </a:lnTo>
                  <a:lnTo>
                    <a:pt x="1269" y="328"/>
                  </a:lnTo>
                  <a:lnTo>
                    <a:pt x="1269" y="328"/>
                  </a:lnTo>
                  <a:lnTo>
                    <a:pt x="1271" y="328"/>
                  </a:lnTo>
                  <a:lnTo>
                    <a:pt x="1271" y="330"/>
                  </a:lnTo>
                  <a:lnTo>
                    <a:pt x="1271" y="328"/>
                  </a:lnTo>
                  <a:lnTo>
                    <a:pt x="1271" y="330"/>
                  </a:lnTo>
                  <a:lnTo>
                    <a:pt x="1273" y="330"/>
                  </a:lnTo>
                  <a:lnTo>
                    <a:pt x="1273" y="332"/>
                  </a:lnTo>
                  <a:lnTo>
                    <a:pt x="1275" y="332"/>
                  </a:lnTo>
                  <a:lnTo>
                    <a:pt x="1277" y="332"/>
                  </a:lnTo>
                  <a:lnTo>
                    <a:pt x="1279" y="334"/>
                  </a:lnTo>
                  <a:lnTo>
                    <a:pt x="1281" y="334"/>
                  </a:lnTo>
                  <a:lnTo>
                    <a:pt x="1281" y="336"/>
                  </a:lnTo>
                  <a:lnTo>
                    <a:pt x="1283" y="336"/>
                  </a:lnTo>
                  <a:lnTo>
                    <a:pt x="1283" y="336"/>
                  </a:lnTo>
                  <a:lnTo>
                    <a:pt x="1283" y="338"/>
                  </a:lnTo>
                  <a:lnTo>
                    <a:pt x="1285" y="340"/>
                  </a:lnTo>
                  <a:lnTo>
                    <a:pt x="1287" y="342"/>
                  </a:lnTo>
                  <a:lnTo>
                    <a:pt x="1289" y="342"/>
                  </a:lnTo>
                  <a:lnTo>
                    <a:pt x="1291" y="344"/>
                  </a:lnTo>
                  <a:lnTo>
                    <a:pt x="1291" y="342"/>
                  </a:lnTo>
                  <a:lnTo>
                    <a:pt x="1293" y="342"/>
                  </a:lnTo>
                  <a:lnTo>
                    <a:pt x="1295" y="342"/>
                  </a:lnTo>
                  <a:lnTo>
                    <a:pt x="1297" y="342"/>
                  </a:lnTo>
                  <a:lnTo>
                    <a:pt x="1299" y="342"/>
                  </a:lnTo>
                  <a:lnTo>
                    <a:pt x="1301" y="340"/>
                  </a:lnTo>
                  <a:lnTo>
                    <a:pt x="1301" y="338"/>
                  </a:lnTo>
                  <a:lnTo>
                    <a:pt x="1299" y="338"/>
                  </a:lnTo>
                  <a:lnTo>
                    <a:pt x="1301" y="338"/>
                  </a:lnTo>
                  <a:lnTo>
                    <a:pt x="1303" y="338"/>
                  </a:lnTo>
                  <a:lnTo>
                    <a:pt x="1305" y="338"/>
                  </a:lnTo>
                  <a:lnTo>
                    <a:pt x="1299" y="336"/>
                  </a:lnTo>
                  <a:lnTo>
                    <a:pt x="1301" y="336"/>
                  </a:lnTo>
                  <a:lnTo>
                    <a:pt x="1303" y="336"/>
                  </a:lnTo>
                  <a:lnTo>
                    <a:pt x="1305" y="336"/>
                  </a:lnTo>
                  <a:lnTo>
                    <a:pt x="1305" y="334"/>
                  </a:lnTo>
                  <a:lnTo>
                    <a:pt x="1307" y="334"/>
                  </a:lnTo>
                  <a:lnTo>
                    <a:pt x="1307" y="332"/>
                  </a:lnTo>
                  <a:lnTo>
                    <a:pt x="1309" y="332"/>
                  </a:lnTo>
                  <a:lnTo>
                    <a:pt x="1309" y="330"/>
                  </a:lnTo>
                  <a:lnTo>
                    <a:pt x="1311" y="330"/>
                  </a:lnTo>
                  <a:lnTo>
                    <a:pt x="1313" y="330"/>
                  </a:lnTo>
                  <a:lnTo>
                    <a:pt x="1313" y="332"/>
                  </a:lnTo>
                  <a:lnTo>
                    <a:pt x="1313" y="330"/>
                  </a:lnTo>
                  <a:lnTo>
                    <a:pt x="1315" y="330"/>
                  </a:lnTo>
                  <a:lnTo>
                    <a:pt x="1317" y="330"/>
                  </a:lnTo>
                  <a:lnTo>
                    <a:pt x="1317" y="330"/>
                  </a:lnTo>
                  <a:lnTo>
                    <a:pt x="1317" y="332"/>
                  </a:lnTo>
                  <a:lnTo>
                    <a:pt x="1319" y="332"/>
                  </a:lnTo>
                  <a:lnTo>
                    <a:pt x="1321" y="332"/>
                  </a:lnTo>
                  <a:lnTo>
                    <a:pt x="1321" y="334"/>
                  </a:lnTo>
                  <a:lnTo>
                    <a:pt x="1323" y="334"/>
                  </a:lnTo>
                  <a:lnTo>
                    <a:pt x="1325" y="334"/>
                  </a:lnTo>
                  <a:lnTo>
                    <a:pt x="1327" y="336"/>
                  </a:lnTo>
                  <a:lnTo>
                    <a:pt x="1327" y="336"/>
                  </a:lnTo>
                  <a:lnTo>
                    <a:pt x="1325" y="336"/>
                  </a:lnTo>
                  <a:lnTo>
                    <a:pt x="1327" y="338"/>
                  </a:lnTo>
                  <a:lnTo>
                    <a:pt x="1329" y="338"/>
                  </a:lnTo>
                  <a:lnTo>
                    <a:pt x="1329" y="340"/>
                  </a:lnTo>
                  <a:lnTo>
                    <a:pt x="1329" y="342"/>
                  </a:lnTo>
                  <a:lnTo>
                    <a:pt x="1327" y="342"/>
                  </a:lnTo>
                  <a:lnTo>
                    <a:pt x="1329" y="344"/>
                  </a:lnTo>
                  <a:lnTo>
                    <a:pt x="1331" y="344"/>
                  </a:lnTo>
                  <a:lnTo>
                    <a:pt x="1331" y="346"/>
                  </a:lnTo>
                  <a:lnTo>
                    <a:pt x="1329" y="346"/>
                  </a:lnTo>
                  <a:lnTo>
                    <a:pt x="1331" y="346"/>
                  </a:lnTo>
                  <a:lnTo>
                    <a:pt x="1329" y="348"/>
                  </a:lnTo>
                  <a:lnTo>
                    <a:pt x="1331" y="348"/>
                  </a:lnTo>
                  <a:lnTo>
                    <a:pt x="1331" y="350"/>
                  </a:lnTo>
                  <a:lnTo>
                    <a:pt x="1333" y="352"/>
                  </a:lnTo>
                  <a:lnTo>
                    <a:pt x="1333" y="354"/>
                  </a:lnTo>
                  <a:lnTo>
                    <a:pt x="1335" y="356"/>
                  </a:lnTo>
                  <a:lnTo>
                    <a:pt x="1335" y="358"/>
                  </a:lnTo>
                  <a:lnTo>
                    <a:pt x="1333" y="358"/>
                  </a:lnTo>
                  <a:lnTo>
                    <a:pt x="1335" y="358"/>
                  </a:lnTo>
                  <a:lnTo>
                    <a:pt x="1335" y="360"/>
                  </a:lnTo>
                  <a:lnTo>
                    <a:pt x="1335" y="362"/>
                  </a:lnTo>
                  <a:lnTo>
                    <a:pt x="1333" y="362"/>
                  </a:lnTo>
                  <a:lnTo>
                    <a:pt x="1335" y="362"/>
                  </a:lnTo>
                  <a:lnTo>
                    <a:pt x="1335" y="364"/>
                  </a:lnTo>
                  <a:lnTo>
                    <a:pt x="1333" y="364"/>
                  </a:lnTo>
                  <a:lnTo>
                    <a:pt x="1333" y="366"/>
                  </a:lnTo>
                  <a:lnTo>
                    <a:pt x="1333" y="368"/>
                  </a:lnTo>
                  <a:lnTo>
                    <a:pt x="1333" y="370"/>
                  </a:lnTo>
                  <a:lnTo>
                    <a:pt x="1333" y="368"/>
                  </a:lnTo>
                  <a:lnTo>
                    <a:pt x="1333" y="370"/>
                  </a:lnTo>
                  <a:lnTo>
                    <a:pt x="1335" y="370"/>
                  </a:lnTo>
                  <a:lnTo>
                    <a:pt x="1333" y="370"/>
                  </a:lnTo>
                  <a:lnTo>
                    <a:pt x="1333" y="372"/>
                  </a:lnTo>
                  <a:lnTo>
                    <a:pt x="1331" y="374"/>
                  </a:lnTo>
                  <a:lnTo>
                    <a:pt x="1331" y="376"/>
                  </a:lnTo>
                  <a:lnTo>
                    <a:pt x="1329" y="376"/>
                  </a:lnTo>
                  <a:lnTo>
                    <a:pt x="1331" y="379"/>
                  </a:lnTo>
                  <a:lnTo>
                    <a:pt x="1331" y="381"/>
                  </a:lnTo>
                  <a:lnTo>
                    <a:pt x="1333" y="381"/>
                  </a:lnTo>
                  <a:lnTo>
                    <a:pt x="1333" y="383"/>
                  </a:lnTo>
                  <a:lnTo>
                    <a:pt x="1335" y="383"/>
                  </a:lnTo>
                  <a:lnTo>
                    <a:pt x="1335" y="385"/>
                  </a:lnTo>
                  <a:lnTo>
                    <a:pt x="1337" y="385"/>
                  </a:lnTo>
                  <a:lnTo>
                    <a:pt x="1339" y="385"/>
                  </a:lnTo>
                  <a:lnTo>
                    <a:pt x="1341" y="383"/>
                  </a:lnTo>
                  <a:lnTo>
                    <a:pt x="1343" y="383"/>
                  </a:lnTo>
                  <a:lnTo>
                    <a:pt x="1345" y="383"/>
                  </a:lnTo>
                  <a:lnTo>
                    <a:pt x="1347" y="383"/>
                  </a:lnTo>
                  <a:lnTo>
                    <a:pt x="1349" y="383"/>
                  </a:lnTo>
                  <a:lnTo>
                    <a:pt x="1351" y="383"/>
                  </a:lnTo>
                  <a:lnTo>
                    <a:pt x="1353" y="383"/>
                  </a:lnTo>
                  <a:lnTo>
                    <a:pt x="1355" y="381"/>
                  </a:lnTo>
                  <a:lnTo>
                    <a:pt x="1355" y="379"/>
                  </a:lnTo>
                  <a:lnTo>
                    <a:pt x="1355" y="376"/>
                  </a:lnTo>
                  <a:lnTo>
                    <a:pt x="1353" y="374"/>
                  </a:lnTo>
                  <a:lnTo>
                    <a:pt x="1355" y="374"/>
                  </a:lnTo>
                  <a:lnTo>
                    <a:pt x="1357" y="374"/>
                  </a:lnTo>
                  <a:lnTo>
                    <a:pt x="1357" y="372"/>
                  </a:lnTo>
                  <a:lnTo>
                    <a:pt x="1359" y="372"/>
                  </a:lnTo>
                  <a:lnTo>
                    <a:pt x="1359" y="374"/>
                  </a:lnTo>
                  <a:lnTo>
                    <a:pt x="1361" y="374"/>
                  </a:lnTo>
                  <a:lnTo>
                    <a:pt x="1363" y="374"/>
                  </a:lnTo>
                  <a:lnTo>
                    <a:pt x="1365" y="374"/>
                  </a:lnTo>
                  <a:lnTo>
                    <a:pt x="1365" y="374"/>
                  </a:lnTo>
                  <a:lnTo>
                    <a:pt x="1365" y="376"/>
                  </a:lnTo>
                  <a:lnTo>
                    <a:pt x="1367" y="376"/>
                  </a:lnTo>
                  <a:lnTo>
                    <a:pt x="1367" y="374"/>
                  </a:lnTo>
                  <a:lnTo>
                    <a:pt x="1369" y="374"/>
                  </a:lnTo>
                  <a:lnTo>
                    <a:pt x="1371" y="374"/>
                  </a:lnTo>
                  <a:lnTo>
                    <a:pt x="1371" y="376"/>
                  </a:lnTo>
                  <a:lnTo>
                    <a:pt x="1371" y="379"/>
                  </a:lnTo>
                  <a:lnTo>
                    <a:pt x="1373" y="379"/>
                  </a:lnTo>
                  <a:lnTo>
                    <a:pt x="1371" y="379"/>
                  </a:lnTo>
                  <a:lnTo>
                    <a:pt x="1371" y="381"/>
                  </a:lnTo>
                  <a:lnTo>
                    <a:pt x="1373" y="381"/>
                  </a:lnTo>
                  <a:lnTo>
                    <a:pt x="1375" y="381"/>
                  </a:lnTo>
                  <a:lnTo>
                    <a:pt x="1377" y="381"/>
                  </a:lnTo>
                  <a:lnTo>
                    <a:pt x="1379" y="381"/>
                  </a:lnTo>
                  <a:lnTo>
                    <a:pt x="1381" y="381"/>
                  </a:lnTo>
                  <a:lnTo>
                    <a:pt x="1383" y="381"/>
                  </a:lnTo>
                  <a:lnTo>
                    <a:pt x="1383" y="379"/>
                  </a:lnTo>
                  <a:lnTo>
                    <a:pt x="1385" y="379"/>
                  </a:lnTo>
                  <a:lnTo>
                    <a:pt x="1385" y="381"/>
                  </a:lnTo>
                  <a:lnTo>
                    <a:pt x="1387" y="381"/>
                  </a:lnTo>
                  <a:lnTo>
                    <a:pt x="1389" y="381"/>
                  </a:lnTo>
                  <a:lnTo>
                    <a:pt x="1391" y="381"/>
                  </a:lnTo>
                  <a:lnTo>
                    <a:pt x="1393" y="383"/>
                  </a:lnTo>
                  <a:lnTo>
                    <a:pt x="1395" y="383"/>
                  </a:lnTo>
                  <a:lnTo>
                    <a:pt x="1397" y="383"/>
                  </a:lnTo>
                  <a:lnTo>
                    <a:pt x="1397" y="385"/>
                  </a:lnTo>
                  <a:lnTo>
                    <a:pt x="1397" y="385"/>
                  </a:lnTo>
                  <a:lnTo>
                    <a:pt x="1399" y="385"/>
                  </a:lnTo>
                  <a:lnTo>
                    <a:pt x="1397" y="387"/>
                  </a:lnTo>
                  <a:lnTo>
                    <a:pt x="1395" y="387"/>
                  </a:lnTo>
                  <a:lnTo>
                    <a:pt x="1393" y="387"/>
                  </a:lnTo>
                  <a:lnTo>
                    <a:pt x="1393" y="389"/>
                  </a:lnTo>
                  <a:lnTo>
                    <a:pt x="1391" y="389"/>
                  </a:lnTo>
                  <a:lnTo>
                    <a:pt x="1389" y="389"/>
                  </a:lnTo>
                  <a:lnTo>
                    <a:pt x="1389" y="391"/>
                  </a:lnTo>
                  <a:lnTo>
                    <a:pt x="1389" y="393"/>
                  </a:lnTo>
                  <a:lnTo>
                    <a:pt x="1391" y="395"/>
                  </a:lnTo>
                  <a:lnTo>
                    <a:pt x="1393" y="395"/>
                  </a:lnTo>
                  <a:lnTo>
                    <a:pt x="1395" y="395"/>
                  </a:lnTo>
                  <a:lnTo>
                    <a:pt x="1395" y="397"/>
                  </a:lnTo>
                  <a:lnTo>
                    <a:pt x="1397" y="397"/>
                  </a:lnTo>
                  <a:lnTo>
                    <a:pt x="1399" y="397"/>
                  </a:lnTo>
                  <a:lnTo>
                    <a:pt x="1399" y="395"/>
                  </a:lnTo>
                  <a:lnTo>
                    <a:pt x="1401" y="395"/>
                  </a:lnTo>
                  <a:lnTo>
                    <a:pt x="1403" y="395"/>
                  </a:lnTo>
                  <a:lnTo>
                    <a:pt x="1405" y="395"/>
                  </a:lnTo>
                  <a:lnTo>
                    <a:pt x="1407" y="395"/>
                  </a:lnTo>
                  <a:lnTo>
                    <a:pt x="1407" y="393"/>
                  </a:lnTo>
                  <a:lnTo>
                    <a:pt x="1409" y="393"/>
                  </a:lnTo>
                  <a:lnTo>
                    <a:pt x="1411" y="393"/>
                  </a:lnTo>
                  <a:lnTo>
                    <a:pt x="1411" y="395"/>
                  </a:lnTo>
                  <a:lnTo>
                    <a:pt x="1413" y="395"/>
                  </a:lnTo>
                  <a:lnTo>
                    <a:pt x="1413" y="397"/>
                  </a:lnTo>
                  <a:lnTo>
                    <a:pt x="1413" y="399"/>
                  </a:lnTo>
                  <a:lnTo>
                    <a:pt x="1411" y="399"/>
                  </a:lnTo>
                  <a:lnTo>
                    <a:pt x="1411" y="401"/>
                  </a:lnTo>
                  <a:lnTo>
                    <a:pt x="1411" y="403"/>
                  </a:lnTo>
                  <a:lnTo>
                    <a:pt x="1411" y="405"/>
                  </a:lnTo>
                  <a:lnTo>
                    <a:pt x="1411" y="407"/>
                  </a:lnTo>
                  <a:lnTo>
                    <a:pt x="1413" y="407"/>
                  </a:lnTo>
                  <a:lnTo>
                    <a:pt x="1413" y="407"/>
                  </a:lnTo>
                  <a:lnTo>
                    <a:pt x="1415" y="407"/>
                  </a:lnTo>
                  <a:lnTo>
                    <a:pt x="1417" y="407"/>
                  </a:lnTo>
                  <a:lnTo>
                    <a:pt x="1417" y="405"/>
                  </a:lnTo>
                  <a:lnTo>
                    <a:pt x="1417" y="403"/>
                  </a:lnTo>
                  <a:lnTo>
                    <a:pt x="1419" y="403"/>
                  </a:lnTo>
                  <a:lnTo>
                    <a:pt x="1419" y="401"/>
                  </a:lnTo>
                  <a:lnTo>
                    <a:pt x="1421" y="401"/>
                  </a:lnTo>
                  <a:lnTo>
                    <a:pt x="1421" y="399"/>
                  </a:lnTo>
                  <a:lnTo>
                    <a:pt x="1423" y="399"/>
                  </a:lnTo>
                  <a:lnTo>
                    <a:pt x="1425" y="399"/>
                  </a:lnTo>
                  <a:lnTo>
                    <a:pt x="1427" y="399"/>
                  </a:lnTo>
                  <a:lnTo>
                    <a:pt x="1429" y="399"/>
                  </a:lnTo>
                  <a:lnTo>
                    <a:pt x="1431" y="399"/>
                  </a:lnTo>
                  <a:lnTo>
                    <a:pt x="1433" y="399"/>
                  </a:lnTo>
                  <a:lnTo>
                    <a:pt x="1435" y="399"/>
                  </a:lnTo>
                  <a:lnTo>
                    <a:pt x="1437" y="399"/>
                  </a:lnTo>
                  <a:lnTo>
                    <a:pt x="1437" y="397"/>
                  </a:lnTo>
                  <a:lnTo>
                    <a:pt x="1439" y="397"/>
                  </a:lnTo>
                  <a:lnTo>
                    <a:pt x="1441" y="397"/>
                  </a:lnTo>
                  <a:lnTo>
                    <a:pt x="1441" y="399"/>
                  </a:lnTo>
                  <a:lnTo>
                    <a:pt x="1443" y="399"/>
                  </a:lnTo>
                  <a:lnTo>
                    <a:pt x="1443" y="401"/>
                  </a:lnTo>
                  <a:lnTo>
                    <a:pt x="1445" y="401"/>
                  </a:lnTo>
                  <a:lnTo>
                    <a:pt x="1447" y="401"/>
                  </a:lnTo>
                  <a:lnTo>
                    <a:pt x="1449" y="401"/>
                  </a:lnTo>
                  <a:lnTo>
                    <a:pt x="1449" y="403"/>
                  </a:lnTo>
                  <a:lnTo>
                    <a:pt x="1451" y="403"/>
                  </a:lnTo>
                  <a:lnTo>
                    <a:pt x="1453" y="403"/>
                  </a:lnTo>
                  <a:lnTo>
                    <a:pt x="1455" y="403"/>
                  </a:lnTo>
                  <a:lnTo>
                    <a:pt x="1455" y="405"/>
                  </a:lnTo>
                  <a:lnTo>
                    <a:pt x="1457" y="405"/>
                  </a:lnTo>
                  <a:lnTo>
                    <a:pt x="1459" y="405"/>
                  </a:lnTo>
                  <a:lnTo>
                    <a:pt x="1461" y="405"/>
                  </a:lnTo>
                  <a:lnTo>
                    <a:pt x="1461" y="405"/>
                  </a:lnTo>
                  <a:lnTo>
                    <a:pt x="1463" y="405"/>
                  </a:lnTo>
                  <a:lnTo>
                    <a:pt x="1463" y="407"/>
                  </a:lnTo>
                  <a:lnTo>
                    <a:pt x="1465" y="407"/>
                  </a:lnTo>
                  <a:lnTo>
                    <a:pt x="1467" y="407"/>
                  </a:lnTo>
                  <a:lnTo>
                    <a:pt x="1467" y="409"/>
                  </a:lnTo>
                  <a:lnTo>
                    <a:pt x="1469" y="409"/>
                  </a:lnTo>
                  <a:lnTo>
                    <a:pt x="1469" y="411"/>
                  </a:lnTo>
                  <a:lnTo>
                    <a:pt x="1471" y="411"/>
                  </a:lnTo>
                  <a:lnTo>
                    <a:pt x="1471" y="413"/>
                  </a:lnTo>
                  <a:lnTo>
                    <a:pt x="1473" y="413"/>
                  </a:lnTo>
                  <a:lnTo>
                    <a:pt x="1473" y="415"/>
                  </a:lnTo>
                  <a:lnTo>
                    <a:pt x="1475" y="417"/>
                  </a:lnTo>
                  <a:lnTo>
                    <a:pt x="1477" y="417"/>
                  </a:lnTo>
                  <a:lnTo>
                    <a:pt x="1479" y="417"/>
                  </a:lnTo>
                  <a:lnTo>
                    <a:pt x="1481" y="415"/>
                  </a:lnTo>
                  <a:lnTo>
                    <a:pt x="1483" y="415"/>
                  </a:lnTo>
                  <a:lnTo>
                    <a:pt x="1485" y="415"/>
                  </a:lnTo>
                  <a:lnTo>
                    <a:pt x="1485" y="413"/>
                  </a:lnTo>
                  <a:lnTo>
                    <a:pt x="1487" y="413"/>
                  </a:lnTo>
                  <a:lnTo>
                    <a:pt x="1489" y="413"/>
                  </a:lnTo>
                  <a:lnTo>
                    <a:pt x="1489" y="411"/>
                  </a:lnTo>
                  <a:lnTo>
                    <a:pt x="1491" y="411"/>
                  </a:lnTo>
                  <a:lnTo>
                    <a:pt x="1493" y="411"/>
                  </a:lnTo>
                  <a:lnTo>
                    <a:pt x="1495" y="411"/>
                  </a:lnTo>
                  <a:lnTo>
                    <a:pt x="1497" y="411"/>
                  </a:lnTo>
                  <a:lnTo>
                    <a:pt x="1499" y="413"/>
                  </a:lnTo>
                  <a:lnTo>
                    <a:pt x="1501" y="413"/>
                  </a:lnTo>
                  <a:lnTo>
                    <a:pt x="1503" y="413"/>
                  </a:lnTo>
                  <a:lnTo>
                    <a:pt x="1503" y="415"/>
                  </a:lnTo>
                  <a:lnTo>
                    <a:pt x="1505" y="415"/>
                  </a:lnTo>
                  <a:lnTo>
                    <a:pt x="1505" y="417"/>
                  </a:lnTo>
                  <a:lnTo>
                    <a:pt x="1505" y="419"/>
                  </a:lnTo>
                  <a:lnTo>
                    <a:pt x="1503" y="419"/>
                  </a:lnTo>
                  <a:lnTo>
                    <a:pt x="1501" y="419"/>
                  </a:lnTo>
                  <a:lnTo>
                    <a:pt x="1499" y="419"/>
                  </a:lnTo>
                  <a:lnTo>
                    <a:pt x="1497" y="419"/>
                  </a:lnTo>
                  <a:lnTo>
                    <a:pt x="1495" y="419"/>
                  </a:lnTo>
                  <a:lnTo>
                    <a:pt x="1495" y="417"/>
                  </a:lnTo>
                  <a:lnTo>
                    <a:pt x="1493" y="417"/>
                  </a:lnTo>
                  <a:lnTo>
                    <a:pt x="1491" y="417"/>
                  </a:lnTo>
                  <a:lnTo>
                    <a:pt x="1489" y="417"/>
                  </a:lnTo>
                  <a:lnTo>
                    <a:pt x="1487" y="417"/>
                  </a:lnTo>
                  <a:lnTo>
                    <a:pt x="1485" y="419"/>
                  </a:lnTo>
                  <a:lnTo>
                    <a:pt x="1483" y="419"/>
                  </a:lnTo>
                  <a:lnTo>
                    <a:pt x="1483" y="421"/>
                  </a:lnTo>
                  <a:lnTo>
                    <a:pt x="1481" y="421"/>
                  </a:lnTo>
                  <a:lnTo>
                    <a:pt x="1479" y="423"/>
                  </a:lnTo>
                  <a:lnTo>
                    <a:pt x="1479" y="425"/>
                  </a:lnTo>
                  <a:lnTo>
                    <a:pt x="1477" y="425"/>
                  </a:lnTo>
                  <a:lnTo>
                    <a:pt x="1475" y="425"/>
                  </a:lnTo>
                  <a:lnTo>
                    <a:pt x="1473" y="425"/>
                  </a:lnTo>
                  <a:lnTo>
                    <a:pt x="1473" y="427"/>
                  </a:lnTo>
                  <a:lnTo>
                    <a:pt x="1471" y="429"/>
                  </a:lnTo>
                  <a:lnTo>
                    <a:pt x="1471" y="431"/>
                  </a:lnTo>
                  <a:lnTo>
                    <a:pt x="1471" y="433"/>
                  </a:lnTo>
                  <a:lnTo>
                    <a:pt x="1471" y="433"/>
                  </a:lnTo>
                  <a:lnTo>
                    <a:pt x="1473" y="435"/>
                  </a:lnTo>
                  <a:lnTo>
                    <a:pt x="1475" y="437"/>
                  </a:lnTo>
                  <a:lnTo>
                    <a:pt x="1477" y="437"/>
                  </a:lnTo>
                  <a:lnTo>
                    <a:pt x="1479" y="437"/>
                  </a:lnTo>
                  <a:lnTo>
                    <a:pt x="1481" y="437"/>
                  </a:lnTo>
                  <a:lnTo>
                    <a:pt x="1483" y="437"/>
                  </a:lnTo>
                  <a:lnTo>
                    <a:pt x="1485" y="437"/>
                  </a:lnTo>
                  <a:lnTo>
                    <a:pt x="1487" y="437"/>
                  </a:lnTo>
                  <a:lnTo>
                    <a:pt x="1489" y="439"/>
                  </a:lnTo>
                  <a:lnTo>
                    <a:pt x="1493" y="439"/>
                  </a:lnTo>
                  <a:lnTo>
                    <a:pt x="1495" y="441"/>
                  </a:lnTo>
                  <a:lnTo>
                    <a:pt x="1497" y="441"/>
                  </a:lnTo>
                  <a:lnTo>
                    <a:pt x="1499" y="443"/>
                  </a:lnTo>
                  <a:lnTo>
                    <a:pt x="1501" y="443"/>
                  </a:lnTo>
                  <a:lnTo>
                    <a:pt x="1503" y="443"/>
                  </a:lnTo>
                  <a:lnTo>
                    <a:pt x="1505" y="443"/>
                  </a:lnTo>
                  <a:lnTo>
                    <a:pt x="1507" y="443"/>
                  </a:lnTo>
                  <a:lnTo>
                    <a:pt x="1509" y="443"/>
                  </a:lnTo>
                  <a:lnTo>
                    <a:pt x="1509" y="443"/>
                  </a:lnTo>
                  <a:lnTo>
                    <a:pt x="1511" y="445"/>
                  </a:lnTo>
                  <a:lnTo>
                    <a:pt x="1511" y="447"/>
                  </a:lnTo>
                  <a:lnTo>
                    <a:pt x="1513" y="451"/>
                  </a:lnTo>
                  <a:lnTo>
                    <a:pt x="1515" y="455"/>
                  </a:lnTo>
                  <a:lnTo>
                    <a:pt x="1515" y="457"/>
                  </a:lnTo>
                  <a:lnTo>
                    <a:pt x="1517" y="459"/>
                  </a:lnTo>
                  <a:lnTo>
                    <a:pt x="1519" y="461"/>
                  </a:lnTo>
                  <a:lnTo>
                    <a:pt x="1521" y="463"/>
                  </a:lnTo>
                  <a:lnTo>
                    <a:pt x="1523" y="465"/>
                  </a:lnTo>
                  <a:lnTo>
                    <a:pt x="1525" y="467"/>
                  </a:lnTo>
                  <a:lnTo>
                    <a:pt x="1527" y="469"/>
                  </a:lnTo>
                  <a:lnTo>
                    <a:pt x="1529" y="469"/>
                  </a:lnTo>
                  <a:lnTo>
                    <a:pt x="1531" y="471"/>
                  </a:lnTo>
                  <a:lnTo>
                    <a:pt x="1533" y="473"/>
                  </a:lnTo>
                  <a:lnTo>
                    <a:pt x="1535" y="475"/>
                  </a:lnTo>
                  <a:lnTo>
                    <a:pt x="1537" y="475"/>
                  </a:lnTo>
                  <a:lnTo>
                    <a:pt x="1537" y="477"/>
                  </a:lnTo>
                  <a:lnTo>
                    <a:pt x="1539" y="477"/>
                  </a:lnTo>
                  <a:lnTo>
                    <a:pt x="1539" y="479"/>
                  </a:lnTo>
                  <a:lnTo>
                    <a:pt x="1539" y="481"/>
                  </a:lnTo>
                  <a:lnTo>
                    <a:pt x="1541" y="481"/>
                  </a:lnTo>
                  <a:lnTo>
                    <a:pt x="1541" y="483"/>
                  </a:lnTo>
                  <a:lnTo>
                    <a:pt x="1543" y="483"/>
                  </a:lnTo>
                  <a:lnTo>
                    <a:pt x="1547" y="485"/>
                  </a:lnTo>
                  <a:lnTo>
                    <a:pt x="1549" y="485"/>
                  </a:lnTo>
                  <a:lnTo>
                    <a:pt x="1551" y="485"/>
                  </a:lnTo>
                  <a:lnTo>
                    <a:pt x="1553" y="485"/>
                  </a:lnTo>
                  <a:lnTo>
                    <a:pt x="1555" y="485"/>
                  </a:lnTo>
                  <a:lnTo>
                    <a:pt x="1557" y="485"/>
                  </a:lnTo>
                  <a:lnTo>
                    <a:pt x="1557" y="483"/>
                  </a:lnTo>
                  <a:lnTo>
                    <a:pt x="1557" y="483"/>
                  </a:lnTo>
                  <a:lnTo>
                    <a:pt x="1559" y="481"/>
                  </a:lnTo>
                  <a:lnTo>
                    <a:pt x="1561" y="481"/>
                  </a:lnTo>
                  <a:lnTo>
                    <a:pt x="1561" y="479"/>
                  </a:lnTo>
                  <a:lnTo>
                    <a:pt x="1563" y="479"/>
                  </a:lnTo>
                  <a:lnTo>
                    <a:pt x="1565" y="477"/>
                  </a:lnTo>
                  <a:lnTo>
                    <a:pt x="1567" y="477"/>
                  </a:lnTo>
                  <a:lnTo>
                    <a:pt x="1569" y="477"/>
                  </a:lnTo>
                  <a:lnTo>
                    <a:pt x="1571" y="477"/>
                  </a:lnTo>
                  <a:lnTo>
                    <a:pt x="1573" y="477"/>
                  </a:lnTo>
                  <a:lnTo>
                    <a:pt x="1573" y="475"/>
                  </a:lnTo>
                  <a:lnTo>
                    <a:pt x="1575" y="475"/>
                  </a:lnTo>
                  <a:lnTo>
                    <a:pt x="1575" y="473"/>
                  </a:lnTo>
                  <a:lnTo>
                    <a:pt x="1577" y="473"/>
                  </a:lnTo>
                  <a:lnTo>
                    <a:pt x="1577" y="475"/>
                  </a:lnTo>
                  <a:lnTo>
                    <a:pt x="1579" y="477"/>
                  </a:lnTo>
                  <a:lnTo>
                    <a:pt x="1581" y="477"/>
                  </a:lnTo>
                  <a:lnTo>
                    <a:pt x="1581" y="479"/>
                  </a:lnTo>
                  <a:lnTo>
                    <a:pt x="1583" y="479"/>
                  </a:lnTo>
                  <a:lnTo>
                    <a:pt x="1585" y="479"/>
                  </a:lnTo>
                  <a:lnTo>
                    <a:pt x="1585" y="481"/>
                  </a:lnTo>
                  <a:lnTo>
                    <a:pt x="1585" y="481"/>
                  </a:lnTo>
                  <a:lnTo>
                    <a:pt x="1583" y="481"/>
                  </a:lnTo>
                  <a:lnTo>
                    <a:pt x="1581" y="481"/>
                  </a:lnTo>
                  <a:lnTo>
                    <a:pt x="1581" y="483"/>
                  </a:lnTo>
                  <a:lnTo>
                    <a:pt x="1579" y="483"/>
                  </a:lnTo>
                  <a:lnTo>
                    <a:pt x="1577" y="483"/>
                  </a:lnTo>
                  <a:lnTo>
                    <a:pt x="1575" y="483"/>
                  </a:lnTo>
                  <a:lnTo>
                    <a:pt x="1573" y="485"/>
                  </a:lnTo>
                  <a:lnTo>
                    <a:pt x="1573" y="487"/>
                  </a:lnTo>
                  <a:lnTo>
                    <a:pt x="1573" y="489"/>
                  </a:lnTo>
                  <a:lnTo>
                    <a:pt x="1573" y="491"/>
                  </a:lnTo>
                  <a:lnTo>
                    <a:pt x="1575" y="491"/>
                  </a:lnTo>
                  <a:lnTo>
                    <a:pt x="1575" y="493"/>
                  </a:lnTo>
                  <a:lnTo>
                    <a:pt x="1575" y="495"/>
                  </a:lnTo>
                  <a:lnTo>
                    <a:pt x="1575" y="497"/>
                  </a:lnTo>
                  <a:lnTo>
                    <a:pt x="1577" y="499"/>
                  </a:lnTo>
                  <a:lnTo>
                    <a:pt x="1577" y="501"/>
                  </a:lnTo>
                  <a:lnTo>
                    <a:pt x="1579" y="503"/>
                  </a:lnTo>
                  <a:lnTo>
                    <a:pt x="1581" y="505"/>
                  </a:lnTo>
                  <a:lnTo>
                    <a:pt x="1581" y="507"/>
                  </a:lnTo>
                  <a:lnTo>
                    <a:pt x="1583" y="507"/>
                  </a:lnTo>
                  <a:lnTo>
                    <a:pt x="1585" y="507"/>
                  </a:lnTo>
                  <a:lnTo>
                    <a:pt x="1587" y="507"/>
                  </a:lnTo>
                  <a:lnTo>
                    <a:pt x="1589" y="507"/>
                  </a:lnTo>
                  <a:lnTo>
                    <a:pt x="1591" y="507"/>
                  </a:lnTo>
                  <a:lnTo>
                    <a:pt x="1593" y="507"/>
                  </a:lnTo>
                  <a:lnTo>
                    <a:pt x="1593" y="505"/>
                  </a:lnTo>
                  <a:lnTo>
                    <a:pt x="1595" y="505"/>
                  </a:lnTo>
                  <a:lnTo>
                    <a:pt x="1595" y="503"/>
                  </a:lnTo>
                  <a:lnTo>
                    <a:pt x="1597" y="503"/>
                  </a:lnTo>
                  <a:lnTo>
                    <a:pt x="1597" y="505"/>
                  </a:lnTo>
                  <a:lnTo>
                    <a:pt x="1595" y="505"/>
                  </a:lnTo>
                  <a:lnTo>
                    <a:pt x="1597" y="505"/>
                  </a:lnTo>
                  <a:lnTo>
                    <a:pt x="1595" y="505"/>
                  </a:lnTo>
                  <a:lnTo>
                    <a:pt x="1595" y="507"/>
                  </a:lnTo>
                  <a:lnTo>
                    <a:pt x="1593" y="507"/>
                  </a:lnTo>
                  <a:lnTo>
                    <a:pt x="1593" y="509"/>
                  </a:lnTo>
                  <a:lnTo>
                    <a:pt x="1593" y="511"/>
                  </a:lnTo>
                  <a:lnTo>
                    <a:pt x="1593" y="513"/>
                  </a:lnTo>
                  <a:lnTo>
                    <a:pt x="1593" y="515"/>
                  </a:lnTo>
                  <a:lnTo>
                    <a:pt x="1597" y="517"/>
                  </a:lnTo>
                  <a:lnTo>
                    <a:pt x="1599" y="519"/>
                  </a:lnTo>
                  <a:lnTo>
                    <a:pt x="1601" y="519"/>
                  </a:lnTo>
                  <a:lnTo>
                    <a:pt x="1601" y="517"/>
                  </a:lnTo>
                  <a:lnTo>
                    <a:pt x="1601" y="519"/>
                  </a:lnTo>
                  <a:lnTo>
                    <a:pt x="1599" y="521"/>
                  </a:lnTo>
                  <a:lnTo>
                    <a:pt x="1599" y="519"/>
                  </a:lnTo>
                  <a:lnTo>
                    <a:pt x="1595" y="517"/>
                  </a:lnTo>
                  <a:lnTo>
                    <a:pt x="1593" y="517"/>
                  </a:lnTo>
                  <a:lnTo>
                    <a:pt x="1591" y="517"/>
                  </a:lnTo>
                  <a:lnTo>
                    <a:pt x="1589" y="515"/>
                  </a:lnTo>
                  <a:lnTo>
                    <a:pt x="1587" y="515"/>
                  </a:lnTo>
                  <a:lnTo>
                    <a:pt x="1587" y="517"/>
                  </a:lnTo>
                  <a:lnTo>
                    <a:pt x="1587" y="519"/>
                  </a:lnTo>
                  <a:lnTo>
                    <a:pt x="1593" y="521"/>
                  </a:lnTo>
                  <a:lnTo>
                    <a:pt x="1599" y="523"/>
                  </a:lnTo>
                  <a:lnTo>
                    <a:pt x="1601" y="523"/>
                  </a:lnTo>
                  <a:lnTo>
                    <a:pt x="1603" y="523"/>
                  </a:lnTo>
                  <a:lnTo>
                    <a:pt x="1605" y="523"/>
                  </a:lnTo>
                  <a:lnTo>
                    <a:pt x="1607" y="525"/>
                  </a:lnTo>
                  <a:lnTo>
                    <a:pt x="1607" y="525"/>
                  </a:lnTo>
                  <a:lnTo>
                    <a:pt x="1607" y="527"/>
                  </a:lnTo>
                  <a:lnTo>
                    <a:pt x="1609" y="527"/>
                  </a:lnTo>
                  <a:lnTo>
                    <a:pt x="1611" y="527"/>
                  </a:lnTo>
                  <a:lnTo>
                    <a:pt x="1611" y="527"/>
                  </a:lnTo>
                  <a:lnTo>
                    <a:pt x="1613" y="529"/>
                  </a:lnTo>
                  <a:lnTo>
                    <a:pt x="1611" y="529"/>
                  </a:lnTo>
                  <a:lnTo>
                    <a:pt x="1613" y="529"/>
                  </a:lnTo>
                  <a:lnTo>
                    <a:pt x="1613" y="531"/>
                  </a:lnTo>
                  <a:lnTo>
                    <a:pt x="1615" y="531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5" y="535"/>
                  </a:lnTo>
                  <a:lnTo>
                    <a:pt x="1615" y="537"/>
                  </a:lnTo>
                  <a:lnTo>
                    <a:pt x="1615" y="539"/>
                  </a:lnTo>
                  <a:lnTo>
                    <a:pt x="1615" y="541"/>
                  </a:lnTo>
                  <a:lnTo>
                    <a:pt x="1613" y="543"/>
                  </a:lnTo>
                  <a:lnTo>
                    <a:pt x="1611" y="543"/>
                  </a:lnTo>
                  <a:lnTo>
                    <a:pt x="1611" y="545"/>
                  </a:lnTo>
                  <a:lnTo>
                    <a:pt x="1609" y="547"/>
                  </a:lnTo>
                  <a:lnTo>
                    <a:pt x="1609" y="549"/>
                  </a:lnTo>
                  <a:lnTo>
                    <a:pt x="1607" y="549"/>
                  </a:lnTo>
                  <a:lnTo>
                    <a:pt x="1607" y="549"/>
                  </a:lnTo>
                  <a:lnTo>
                    <a:pt x="1605" y="549"/>
                  </a:lnTo>
                  <a:lnTo>
                    <a:pt x="1603" y="549"/>
                  </a:lnTo>
                  <a:lnTo>
                    <a:pt x="1601" y="551"/>
                  </a:lnTo>
                  <a:lnTo>
                    <a:pt x="1599" y="551"/>
                  </a:lnTo>
                  <a:lnTo>
                    <a:pt x="1597" y="551"/>
                  </a:lnTo>
                  <a:lnTo>
                    <a:pt x="1595" y="551"/>
                  </a:lnTo>
                  <a:lnTo>
                    <a:pt x="1595" y="553"/>
                  </a:lnTo>
                  <a:lnTo>
                    <a:pt x="1595" y="555"/>
                  </a:lnTo>
                  <a:lnTo>
                    <a:pt x="1593" y="555"/>
                  </a:lnTo>
                  <a:lnTo>
                    <a:pt x="1593" y="557"/>
                  </a:lnTo>
                  <a:lnTo>
                    <a:pt x="1591" y="559"/>
                  </a:lnTo>
                  <a:lnTo>
                    <a:pt x="1593" y="559"/>
                  </a:lnTo>
                  <a:lnTo>
                    <a:pt x="1593" y="561"/>
                  </a:lnTo>
                  <a:lnTo>
                    <a:pt x="1591" y="559"/>
                  </a:lnTo>
                  <a:lnTo>
                    <a:pt x="1591" y="561"/>
                  </a:lnTo>
                  <a:lnTo>
                    <a:pt x="1589" y="559"/>
                  </a:lnTo>
                  <a:lnTo>
                    <a:pt x="1589" y="561"/>
                  </a:lnTo>
                  <a:lnTo>
                    <a:pt x="1589" y="563"/>
                  </a:lnTo>
                  <a:lnTo>
                    <a:pt x="1585" y="565"/>
                  </a:lnTo>
                  <a:lnTo>
                    <a:pt x="1585" y="563"/>
                  </a:lnTo>
                  <a:lnTo>
                    <a:pt x="1583" y="563"/>
                  </a:lnTo>
                  <a:lnTo>
                    <a:pt x="1581" y="563"/>
                  </a:lnTo>
                  <a:lnTo>
                    <a:pt x="1579" y="563"/>
                  </a:lnTo>
                  <a:lnTo>
                    <a:pt x="1579" y="565"/>
                  </a:lnTo>
                  <a:lnTo>
                    <a:pt x="1577" y="565"/>
                  </a:lnTo>
                  <a:lnTo>
                    <a:pt x="1577" y="567"/>
                  </a:lnTo>
                  <a:lnTo>
                    <a:pt x="1575" y="567"/>
                  </a:lnTo>
                  <a:lnTo>
                    <a:pt x="1573" y="569"/>
                  </a:lnTo>
                  <a:lnTo>
                    <a:pt x="1569" y="571"/>
                  </a:lnTo>
                  <a:lnTo>
                    <a:pt x="1567" y="573"/>
                  </a:lnTo>
                  <a:lnTo>
                    <a:pt x="1565" y="573"/>
                  </a:lnTo>
                  <a:lnTo>
                    <a:pt x="1563" y="575"/>
                  </a:lnTo>
                  <a:lnTo>
                    <a:pt x="1561" y="575"/>
                  </a:lnTo>
                  <a:lnTo>
                    <a:pt x="1561" y="575"/>
                  </a:lnTo>
                  <a:lnTo>
                    <a:pt x="1559" y="575"/>
                  </a:lnTo>
                  <a:lnTo>
                    <a:pt x="1557" y="575"/>
                  </a:lnTo>
                  <a:lnTo>
                    <a:pt x="1557" y="577"/>
                  </a:lnTo>
                  <a:lnTo>
                    <a:pt x="1557" y="577"/>
                  </a:lnTo>
                  <a:lnTo>
                    <a:pt x="1557" y="577"/>
                  </a:lnTo>
                  <a:lnTo>
                    <a:pt x="1557" y="579"/>
                  </a:lnTo>
                  <a:lnTo>
                    <a:pt x="1557" y="581"/>
                  </a:lnTo>
                  <a:lnTo>
                    <a:pt x="1557" y="583"/>
                  </a:lnTo>
                  <a:lnTo>
                    <a:pt x="1557" y="583"/>
                  </a:lnTo>
                  <a:lnTo>
                    <a:pt x="1559" y="583"/>
                  </a:lnTo>
                  <a:lnTo>
                    <a:pt x="1561" y="583"/>
                  </a:lnTo>
                  <a:lnTo>
                    <a:pt x="1561" y="581"/>
                  </a:lnTo>
                  <a:lnTo>
                    <a:pt x="1563" y="581"/>
                  </a:lnTo>
                  <a:lnTo>
                    <a:pt x="1565" y="581"/>
                  </a:lnTo>
                  <a:lnTo>
                    <a:pt x="1567" y="581"/>
                  </a:lnTo>
                  <a:lnTo>
                    <a:pt x="1569" y="579"/>
                  </a:lnTo>
                  <a:lnTo>
                    <a:pt x="1571" y="579"/>
                  </a:lnTo>
                  <a:lnTo>
                    <a:pt x="1573" y="579"/>
                  </a:lnTo>
                  <a:lnTo>
                    <a:pt x="1575" y="579"/>
                  </a:lnTo>
                  <a:lnTo>
                    <a:pt x="1577" y="579"/>
                  </a:lnTo>
                  <a:lnTo>
                    <a:pt x="1581" y="575"/>
                  </a:lnTo>
                  <a:lnTo>
                    <a:pt x="1581" y="577"/>
                  </a:lnTo>
                  <a:lnTo>
                    <a:pt x="1583" y="577"/>
                  </a:lnTo>
                  <a:lnTo>
                    <a:pt x="1585" y="575"/>
                  </a:lnTo>
                  <a:lnTo>
                    <a:pt x="1587" y="575"/>
                  </a:lnTo>
                  <a:lnTo>
                    <a:pt x="1589" y="575"/>
                  </a:lnTo>
                  <a:lnTo>
                    <a:pt x="1589" y="573"/>
                  </a:lnTo>
                  <a:lnTo>
                    <a:pt x="1589" y="575"/>
                  </a:lnTo>
                  <a:lnTo>
                    <a:pt x="1589" y="573"/>
                  </a:lnTo>
                  <a:lnTo>
                    <a:pt x="1591" y="573"/>
                  </a:lnTo>
                  <a:lnTo>
                    <a:pt x="1593" y="573"/>
                  </a:lnTo>
                  <a:lnTo>
                    <a:pt x="1595" y="571"/>
                  </a:lnTo>
                  <a:lnTo>
                    <a:pt x="1597" y="569"/>
                  </a:lnTo>
                  <a:lnTo>
                    <a:pt x="1599" y="569"/>
                  </a:lnTo>
                  <a:lnTo>
                    <a:pt x="1601" y="569"/>
                  </a:lnTo>
                  <a:lnTo>
                    <a:pt x="1601" y="571"/>
                  </a:lnTo>
                  <a:lnTo>
                    <a:pt x="1603" y="571"/>
                  </a:lnTo>
                  <a:lnTo>
                    <a:pt x="1603" y="573"/>
                  </a:lnTo>
                  <a:lnTo>
                    <a:pt x="1605" y="575"/>
                  </a:lnTo>
                  <a:lnTo>
                    <a:pt x="1607" y="575"/>
                  </a:lnTo>
                  <a:lnTo>
                    <a:pt x="1607" y="577"/>
                  </a:lnTo>
                  <a:lnTo>
                    <a:pt x="1609" y="579"/>
                  </a:lnTo>
                  <a:lnTo>
                    <a:pt x="1611" y="579"/>
                  </a:lnTo>
                  <a:lnTo>
                    <a:pt x="1613" y="579"/>
                  </a:lnTo>
                  <a:lnTo>
                    <a:pt x="1615" y="579"/>
                  </a:lnTo>
                  <a:lnTo>
                    <a:pt x="1617" y="579"/>
                  </a:lnTo>
                  <a:lnTo>
                    <a:pt x="1617" y="577"/>
                  </a:lnTo>
                  <a:lnTo>
                    <a:pt x="1617" y="579"/>
                  </a:lnTo>
                  <a:lnTo>
                    <a:pt x="1617" y="577"/>
                  </a:lnTo>
                  <a:lnTo>
                    <a:pt x="1619" y="579"/>
                  </a:lnTo>
                  <a:lnTo>
                    <a:pt x="1621" y="579"/>
                  </a:lnTo>
                  <a:lnTo>
                    <a:pt x="1623" y="579"/>
                  </a:lnTo>
                  <a:lnTo>
                    <a:pt x="1625" y="577"/>
                  </a:lnTo>
                  <a:lnTo>
                    <a:pt x="1623" y="577"/>
                  </a:lnTo>
                  <a:lnTo>
                    <a:pt x="1625" y="577"/>
                  </a:lnTo>
                  <a:lnTo>
                    <a:pt x="1627" y="577"/>
                  </a:lnTo>
                  <a:lnTo>
                    <a:pt x="1629" y="575"/>
                  </a:lnTo>
                  <a:lnTo>
                    <a:pt x="1631" y="575"/>
                  </a:lnTo>
                  <a:lnTo>
                    <a:pt x="1633" y="575"/>
                  </a:lnTo>
                  <a:lnTo>
                    <a:pt x="1635" y="575"/>
                  </a:lnTo>
                  <a:lnTo>
                    <a:pt x="1637" y="573"/>
                  </a:lnTo>
                  <a:lnTo>
                    <a:pt x="1637" y="571"/>
                  </a:lnTo>
                  <a:lnTo>
                    <a:pt x="1637" y="569"/>
                  </a:lnTo>
                  <a:lnTo>
                    <a:pt x="1639" y="569"/>
                  </a:lnTo>
                  <a:lnTo>
                    <a:pt x="1639" y="567"/>
                  </a:lnTo>
                  <a:lnTo>
                    <a:pt x="1655" y="559"/>
                  </a:lnTo>
                  <a:lnTo>
                    <a:pt x="1657" y="559"/>
                  </a:lnTo>
                  <a:lnTo>
                    <a:pt x="1659" y="559"/>
                  </a:lnTo>
                  <a:lnTo>
                    <a:pt x="1661" y="557"/>
                  </a:lnTo>
                  <a:lnTo>
                    <a:pt x="1663" y="557"/>
                  </a:lnTo>
                  <a:lnTo>
                    <a:pt x="1665" y="557"/>
                  </a:lnTo>
                  <a:lnTo>
                    <a:pt x="1667" y="557"/>
                  </a:lnTo>
                  <a:lnTo>
                    <a:pt x="1669" y="557"/>
                  </a:lnTo>
                  <a:lnTo>
                    <a:pt x="1671" y="559"/>
                  </a:lnTo>
                  <a:lnTo>
                    <a:pt x="1671" y="557"/>
                  </a:lnTo>
                  <a:lnTo>
                    <a:pt x="1673" y="557"/>
                  </a:lnTo>
                  <a:lnTo>
                    <a:pt x="1677" y="557"/>
                  </a:lnTo>
                  <a:lnTo>
                    <a:pt x="1677" y="559"/>
                  </a:lnTo>
                  <a:lnTo>
                    <a:pt x="1679" y="559"/>
                  </a:lnTo>
                  <a:lnTo>
                    <a:pt x="1681" y="559"/>
                  </a:lnTo>
                  <a:lnTo>
                    <a:pt x="1683" y="559"/>
                  </a:lnTo>
                  <a:lnTo>
                    <a:pt x="1685" y="559"/>
                  </a:lnTo>
                  <a:lnTo>
                    <a:pt x="1687" y="559"/>
                  </a:lnTo>
                  <a:lnTo>
                    <a:pt x="1689" y="559"/>
                  </a:lnTo>
                  <a:lnTo>
                    <a:pt x="1689" y="561"/>
                  </a:lnTo>
                  <a:lnTo>
                    <a:pt x="1691" y="561"/>
                  </a:lnTo>
                  <a:lnTo>
                    <a:pt x="1691" y="559"/>
                  </a:lnTo>
                  <a:lnTo>
                    <a:pt x="1691" y="561"/>
                  </a:lnTo>
                  <a:lnTo>
                    <a:pt x="1689" y="561"/>
                  </a:lnTo>
                  <a:lnTo>
                    <a:pt x="1689" y="563"/>
                  </a:lnTo>
                  <a:lnTo>
                    <a:pt x="1691" y="563"/>
                  </a:lnTo>
                  <a:lnTo>
                    <a:pt x="1691" y="565"/>
                  </a:lnTo>
                  <a:lnTo>
                    <a:pt x="1693" y="567"/>
                  </a:lnTo>
                  <a:lnTo>
                    <a:pt x="1695" y="567"/>
                  </a:lnTo>
                  <a:lnTo>
                    <a:pt x="1695" y="569"/>
                  </a:lnTo>
                  <a:lnTo>
                    <a:pt x="1697" y="569"/>
                  </a:lnTo>
                  <a:lnTo>
                    <a:pt x="1699" y="569"/>
                  </a:lnTo>
                  <a:lnTo>
                    <a:pt x="1699" y="571"/>
                  </a:lnTo>
                  <a:lnTo>
                    <a:pt x="1701" y="573"/>
                  </a:lnTo>
                  <a:lnTo>
                    <a:pt x="1699" y="575"/>
                  </a:lnTo>
                  <a:lnTo>
                    <a:pt x="1699" y="575"/>
                  </a:lnTo>
                  <a:lnTo>
                    <a:pt x="1697" y="575"/>
                  </a:lnTo>
                  <a:lnTo>
                    <a:pt x="1695" y="577"/>
                  </a:lnTo>
                  <a:lnTo>
                    <a:pt x="1693" y="577"/>
                  </a:lnTo>
                  <a:lnTo>
                    <a:pt x="1691" y="575"/>
                  </a:lnTo>
                  <a:lnTo>
                    <a:pt x="1691" y="577"/>
                  </a:lnTo>
                  <a:lnTo>
                    <a:pt x="1689" y="575"/>
                  </a:lnTo>
                  <a:lnTo>
                    <a:pt x="1687" y="575"/>
                  </a:lnTo>
                  <a:lnTo>
                    <a:pt x="1685" y="575"/>
                  </a:lnTo>
                  <a:lnTo>
                    <a:pt x="1683" y="575"/>
                  </a:lnTo>
                  <a:lnTo>
                    <a:pt x="1681" y="575"/>
                  </a:lnTo>
                  <a:lnTo>
                    <a:pt x="1679" y="575"/>
                  </a:lnTo>
                  <a:lnTo>
                    <a:pt x="1677" y="575"/>
                  </a:lnTo>
                  <a:lnTo>
                    <a:pt x="1675" y="575"/>
                  </a:lnTo>
                  <a:lnTo>
                    <a:pt x="1673" y="575"/>
                  </a:lnTo>
                  <a:lnTo>
                    <a:pt x="1671" y="575"/>
                  </a:lnTo>
                  <a:lnTo>
                    <a:pt x="1669" y="575"/>
                  </a:lnTo>
                  <a:lnTo>
                    <a:pt x="1667" y="573"/>
                  </a:lnTo>
                  <a:lnTo>
                    <a:pt x="1665" y="573"/>
                  </a:lnTo>
                  <a:lnTo>
                    <a:pt x="1663" y="571"/>
                  </a:lnTo>
                  <a:lnTo>
                    <a:pt x="1661" y="571"/>
                  </a:lnTo>
                  <a:lnTo>
                    <a:pt x="1659" y="571"/>
                  </a:lnTo>
                  <a:lnTo>
                    <a:pt x="1657" y="573"/>
                  </a:lnTo>
                  <a:lnTo>
                    <a:pt x="1655" y="573"/>
                  </a:lnTo>
                  <a:lnTo>
                    <a:pt x="1655" y="573"/>
                  </a:lnTo>
                  <a:lnTo>
                    <a:pt x="1653" y="573"/>
                  </a:lnTo>
                  <a:lnTo>
                    <a:pt x="1649" y="575"/>
                  </a:lnTo>
                  <a:lnTo>
                    <a:pt x="1647" y="575"/>
                  </a:lnTo>
                  <a:lnTo>
                    <a:pt x="1645" y="575"/>
                  </a:lnTo>
                  <a:lnTo>
                    <a:pt x="1643" y="575"/>
                  </a:lnTo>
                  <a:lnTo>
                    <a:pt x="1641" y="575"/>
                  </a:lnTo>
                  <a:lnTo>
                    <a:pt x="1641" y="577"/>
                  </a:lnTo>
                  <a:lnTo>
                    <a:pt x="1639" y="577"/>
                  </a:lnTo>
                  <a:lnTo>
                    <a:pt x="1637" y="577"/>
                  </a:lnTo>
                  <a:lnTo>
                    <a:pt x="1635" y="577"/>
                  </a:lnTo>
                  <a:lnTo>
                    <a:pt x="1633" y="577"/>
                  </a:lnTo>
                  <a:lnTo>
                    <a:pt x="1631" y="577"/>
                  </a:lnTo>
                  <a:lnTo>
                    <a:pt x="1629" y="579"/>
                  </a:lnTo>
                  <a:lnTo>
                    <a:pt x="1629" y="581"/>
                  </a:lnTo>
                  <a:lnTo>
                    <a:pt x="1629" y="583"/>
                  </a:lnTo>
                  <a:lnTo>
                    <a:pt x="1627" y="583"/>
                  </a:lnTo>
                  <a:lnTo>
                    <a:pt x="1627" y="585"/>
                  </a:lnTo>
                  <a:lnTo>
                    <a:pt x="1627" y="587"/>
                  </a:lnTo>
                  <a:lnTo>
                    <a:pt x="1627" y="589"/>
                  </a:lnTo>
                  <a:lnTo>
                    <a:pt x="1629" y="591"/>
                  </a:lnTo>
                  <a:lnTo>
                    <a:pt x="1629" y="593"/>
                  </a:lnTo>
                  <a:lnTo>
                    <a:pt x="1631" y="593"/>
                  </a:lnTo>
                  <a:lnTo>
                    <a:pt x="1631" y="595"/>
                  </a:lnTo>
                  <a:lnTo>
                    <a:pt x="1633" y="595"/>
                  </a:lnTo>
                  <a:lnTo>
                    <a:pt x="1635" y="595"/>
                  </a:lnTo>
                  <a:lnTo>
                    <a:pt x="1637" y="595"/>
                  </a:lnTo>
                  <a:lnTo>
                    <a:pt x="1637" y="597"/>
                  </a:lnTo>
                  <a:lnTo>
                    <a:pt x="1637" y="599"/>
                  </a:lnTo>
                  <a:lnTo>
                    <a:pt x="1637" y="601"/>
                  </a:lnTo>
                  <a:lnTo>
                    <a:pt x="1639" y="601"/>
                  </a:lnTo>
                  <a:lnTo>
                    <a:pt x="1639" y="603"/>
                  </a:lnTo>
                  <a:lnTo>
                    <a:pt x="1641" y="603"/>
                  </a:lnTo>
                  <a:lnTo>
                    <a:pt x="1643" y="603"/>
                  </a:lnTo>
                  <a:lnTo>
                    <a:pt x="1645" y="603"/>
                  </a:lnTo>
                  <a:lnTo>
                    <a:pt x="1647" y="603"/>
                  </a:lnTo>
                  <a:lnTo>
                    <a:pt x="1649" y="603"/>
                  </a:lnTo>
                  <a:lnTo>
                    <a:pt x="1651" y="605"/>
                  </a:lnTo>
                  <a:lnTo>
                    <a:pt x="1653" y="605"/>
                  </a:lnTo>
                  <a:lnTo>
                    <a:pt x="1653" y="603"/>
                  </a:lnTo>
                  <a:lnTo>
                    <a:pt x="1655" y="603"/>
                  </a:lnTo>
                  <a:lnTo>
                    <a:pt x="1655" y="605"/>
                  </a:lnTo>
                  <a:lnTo>
                    <a:pt x="1655" y="607"/>
                  </a:lnTo>
                  <a:lnTo>
                    <a:pt x="1657" y="607"/>
                  </a:lnTo>
                  <a:lnTo>
                    <a:pt x="1657" y="609"/>
                  </a:lnTo>
                  <a:lnTo>
                    <a:pt x="1659" y="609"/>
                  </a:lnTo>
                  <a:lnTo>
                    <a:pt x="1661" y="609"/>
                  </a:lnTo>
                  <a:lnTo>
                    <a:pt x="1663" y="609"/>
                  </a:lnTo>
                  <a:lnTo>
                    <a:pt x="1663" y="611"/>
                  </a:lnTo>
                  <a:lnTo>
                    <a:pt x="1661" y="611"/>
                  </a:lnTo>
                  <a:lnTo>
                    <a:pt x="1661" y="613"/>
                  </a:lnTo>
                  <a:lnTo>
                    <a:pt x="1661" y="615"/>
                  </a:lnTo>
                  <a:lnTo>
                    <a:pt x="1661" y="617"/>
                  </a:lnTo>
                  <a:lnTo>
                    <a:pt x="1661" y="619"/>
                  </a:lnTo>
                  <a:lnTo>
                    <a:pt x="1661" y="621"/>
                  </a:lnTo>
                  <a:lnTo>
                    <a:pt x="1663" y="621"/>
                  </a:lnTo>
                  <a:lnTo>
                    <a:pt x="1663" y="623"/>
                  </a:lnTo>
                  <a:lnTo>
                    <a:pt x="1665" y="623"/>
                  </a:lnTo>
                  <a:lnTo>
                    <a:pt x="1667" y="623"/>
                  </a:lnTo>
                  <a:lnTo>
                    <a:pt x="1667" y="623"/>
                  </a:lnTo>
                  <a:lnTo>
                    <a:pt x="1667" y="623"/>
                  </a:lnTo>
                  <a:lnTo>
                    <a:pt x="1669" y="623"/>
                  </a:lnTo>
                  <a:lnTo>
                    <a:pt x="1671" y="623"/>
                  </a:lnTo>
                  <a:lnTo>
                    <a:pt x="1673" y="623"/>
                  </a:lnTo>
                  <a:lnTo>
                    <a:pt x="1675" y="625"/>
                  </a:lnTo>
                  <a:lnTo>
                    <a:pt x="1673" y="627"/>
                  </a:lnTo>
                  <a:lnTo>
                    <a:pt x="1671" y="627"/>
                  </a:lnTo>
                  <a:lnTo>
                    <a:pt x="1669" y="627"/>
                  </a:lnTo>
                  <a:lnTo>
                    <a:pt x="1669" y="629"/>
                  </a:lnTo>
                  <a:lnTo>
                    <a:pt x="1669" y="627"/>
                  </a:lnTo>
                  <a:lnTo>
                    <a:pt x="1667" y="627"/>
                  </a:lnTo>
                  <a:lnTo>
                    <a:pt x="1667" y="629"/>
                  </a:lnTo>
                  <a:lnTo>
                    <a:pt x="1665" y="629"/>
                  </a:lnTo>
                  <a:lnTo>
                    <a:pt x="1663" y="629"/>
                  </a:lnTo>
                  <a:lnTo>
                    <a:pt x="1661" y="629"/>
                  </a:lnTo>
                  <a:lnTo>
                    <a:pt x="1659" y="629"/>
                  </a:lnTo>
                  <a:lnTo>
                    <a:pt x="1657" y="629"/>
                  </a:lnTo>
                  <a:lnTo>
                    <a:pt x="1655" y="629"/>
                  </a:lnTo>
                  <a:lnTo>
                    <a:pt x="1655" y="629"/>
                  </a:lnTo>
                  <a:lnTo>
                    <a:pt x="1655" y="631"/>
                  </a:lnTo>
                  <a:lnTo>
                    <a:pt x="1655" y="629"/>
                  </a:lnTo>
                  <a:lnTo>
                    <a:pt x="1653" y="629"/>
                  </a:lnTo>
                  <a:lnTo>
                    <a:pt x="1651" y="629"/>
                  </a:lnTo>
                  <a:lnTo>
                    <a:pt x="1651" y="627"/>
                  </a:lnTo>
                  <a:lnTo>
                    <a:pt x="1651" y="625"/>
                  </a:lnTo>
                  <a:lnTo>
                    <a:pt x="1653" y="625"/>
                  </a:lnTo>
                  <a:lnTo>
                    <a:pt x="1651" y="625"/>
                  </a:lnTo>
                  <a:lnTo>
                    <a:pt x="1653" y="625"/>
                  </a:lnTo>
                  <a:lnTo>
                    <a:pt x="1651" y="625"/>
                  </a:lnTo>
                  <a:lnTo>
                    <a:pt x="1651" y="623"/>
                  </a:lnTo>
                  <a:lnTo>
                    <a:pt x="1651" y="623"/>
                  </a:lnTo>
                  <a:lnTo>
                    <a:pt x="1649" y="623"/>
                  </a:lnTo>
                  <a:lnTo>
                    <a:pt x="1647" y="623"/>
                  </a:lnTo>
                  <a:lnTo>
                    <a:pt x="1647" y="621"/>
                  </a:lnTo>
                  <a:lnTo>
                    <a:pt x="1645" y="621"/>
                  </a:lnTo>
                  <a:lnTo>
                    <a:pt x="1647" y="619"/>
                  </a:lnTo>
                  <a:lnTo>
                    <a:pt x="1645" y="619"/>
                  </a:lnTo>
                  <a:lnTo>
                    <a:pt x="1645" y="617"/>
                  </a:lnTo>
                  <a:lnTo>
                    <a:pt x="1643" y="615"/>
                  </a:lnTo>
                  <a:lnTo>
                    <a:pt x="1641" y="615"/>
                  </a:lnTo>
                  <a:lnTo>
                    <a:pt x="1639" y="615"/>
                  </a:lnTo>
                  <a:lnTo>
                    <a:pt x="1639" y="617"/>
                  </a:lnTo>
                  <a:lnTo>
                    <a:pt x="1637" y="617"/>
                  </a:lnTo>
                  <a:lnTo>
                    <a:pt x="1637" y="619"/>
                  </a:lnTo>
                  <a:lnTo>
                    <a:pt x="1635" y="621"/>
                  </a:lnTo>
                  <a:lnTo>
                    <a:pt x="1633" y="621"/>
                  </a:lnTo>
                  <a:lnTo>
                    <a:pt x="1631" y="621"/>
                  </a:lnTo>
                  <a:lnTo>
                    <a:pt x="1629" y="621"/>
                  </a:lnTo>
                  <a:lnTo>
                    <a:pt x="1627" y="621"/>
                  </a:lnTo>
                  <a:lnTo>
                    <a:pt x="1627" y="619"/>
                  </a:lnTo>
                  <a:lnTo>
                    <a:pt x="1625" y="619"/>
                  </a:lnTo>
                  <a:lnTo>
                    <a:pt x="1625" y="617"/>
                  </a:lnTo>
                  <a:lnTo>
                    <a:pt x="1623" y="617"/>
                  </a:lnTo>
                  <a:lnTo>
                    <a:pt x="1623" y="615"/>
                  </a:lnTo>
                  <a:lnTo>
                    <a:pt x="1621" y="617"/>
                  </a:lnTo>
                  <a:lnTo>
                    <a:pt x="1619" y="617"/>
                  </a:lnTo>
                  <a:lnTo>
                    <a:pt x="1617" y="619"/>
                  </a:lnTo>
                  <a:lnTo>
                    <a:pt x="1615" y="619"/>
                  </a:lnTo>
                  <a:lnTo>
                    <a:pt x="1615" y="621"/>
                  </a:lnTo>
                  <a:lnTo>
                    <a:pt x="1615" y="623"/>
                  </a:lnTo>
                  <a:lnTo>
                    <a:pt x="1613" y="623"/>
                  </a:lnTo>
                  <a:lnTo>
                    <a:pt x="1613" y="625"/>
                  </a:lnTo>
                  <a:lnTo>
                    <a:pt x="1613" y="627"/>
                  </a:lnTo>
                  <a:lnTo>
                    <a:pt x="1613" y="629"/>
                  </a:lnTo>
                  <a:lnTo>
                    <a:pt x="1613" y="631"/>
                  </a:lnTo>
                  <a:lnTo>
                    <a:pt x="1613" y="633"/>
                  </a:lnTo>
                  <a:lnTo>
                    <a:pt x="1613" y="635"/>
                  </a:lnTo>
                  <a:lnTo>
                    <a:pt x="1615" y="635"/>
                  </a:lnTo>
                  <a:lnTo>
                    <a:pt x="1617" y="635"/>
                  </a:lnTo>
                  <a:lnTo>
                    <a:pt x="1619" y="635"/>
                  </a:lnTo>
                  <a:lnTo>
                    <a:pt x="1621" y="635"/>
                  </a:lnTo>
                  <a:lnTo>
                    <a:pt x="1621" y="637"/>
                  </a:lnTo>
                  <a:lnTo>
                    <a:pt x="1623" y="637"/>
                  </a:lnTo>
                  <a:lnTo>
                    <a:pt x="1623" y="639"/>
                  </a:lnTo>
                  <a:lnTo>
                    <a:pt x="1625" y="639"/>
                  </a:lnTo>
                  <a:lnTo>
                    <a:pt x="1625" y="641"/>
                  </a:lnTo>
                  <a:lnTo>
                    <a:pt x="1625" y="643"/>
                  </a:lnTo>
                  <a:lnTo>
                    <a:pt x="1623" y="645"/>
                  </a:lnTo>
                  <a:lnTo>
                    <a:pt x="1621" y="645"/>
                  </a:lnTo>
                  <a:lnTo>
                    <a:pt x="1619" y="645"/>
                  </a:lnTo>
                  <a:lnTo>
                    <a:pt x="1619" y="647"/>
                  </a:lnTo>
                  <a:lnTo>
                    <a:pt x="1617" y="647"/>
                  </a:lnTo>
                  <a:lnTo>
                    <a:pt x="1617" y="649"/>
                  </a:lnTo>
                  <a:lnTo>
                    <a:pt x="1615" y="649"/>
                  </a:lnTo>
                  <a:lnTo>
                    <a:pt x="1615" y="651"/>
                  </a:lnTo>
                  <a:lnTo>
                    <a:pt x="1615" y="653"/>
                  </a:lnTo>
                  <a:lnTo>
                    <a:pt x="1613" y="653"/>
                  </a:lnTo>
                  <a:lnTo>
                    <a:pt x="1613" y="655"/>
                  </a:lnTo>
                  <a:lnTo>
                    <a:pt x="1611" y="655"/>
                  </a:lnTo>
                  <a:lnTo>
                    <a:pt x="1609" y="655"/>
                  </a:lnTo>
                  <a:lnTo>
                    <a:pt x="1609" y="653"/>
                  </a:lnTo>
                  <a:lnTo>
                    <a:pt x="1607" y="653"/>
                  </a:lnTo>
                  <a:lnTo>
                    <a:pt x="1607" y="651"/>
                  </a:lnTo>
                  <a:lnTo>
                    <a:pt x="1607" y="651"/>
                  </a:lnTo>
                  <a:lnTo>
                    <a:pt x="1607" y="651"/>
                  </a:lnTo>
                  <a:lnTo>
                    <a:pt x="1607" y="649"/>
                  </a:lnTo>
                  <a:lnTo>
                    <a:pt x="1607" y="649"/>
                  </a:lnTo>
                  <a:lnTo>
                    <a:pt x="1605" y="647"/>
                  </a:lnTo>
                  <a:lnTo>
                    <a:pt x="1605" y="645"/>
                  </a:lnTo>
                  <a:lnTo>
                    <a:pt x="1605" y="643"/>
                  </a:lnTo>
                  <a:lnTo>
                    <a:pt x="1605" y="641"/>
                  </a:lnTo>
                  <a:lnTo>
                    <a:pt x="1603" y="641"/>
                  </a:lnTo>
                  <a:lnTo>
                    <a:pt x="1603" y="639"/>
                  </a:lnTo>
                  <a:lnTo>
                    <a:pt x="1603" y="637"/>
                  </a:lnTo>
                  <a:lnTo>
                    <a:pt x="1603" y="635"/>
                  </a:lnTo>
                  <a:lnTo>
                    <a:pt x="1601" y="633"/>
                  </a:lnTo>
                  <a:lnTo>
                    <a:pt x="1599" y="633"/>
                  </a:lnTo>
                  <a:lnTo>
                    <a:pt x="1597" y="633"/>
                  </a:lnTo>
                  <a:lnTo>
                    <a:pt x="1597" y="635"/>
                  </a:lnTo>
                  <a:lnTo>
                    <a:pt x="1595" y="633"/>
                  </a:lnTo>
                  <a:lnTo>
                    <a:pt x="1593" y="633"/>
                  </a:lnTo>
                  <a:lnTo>
                    <a:pt x="1593" y="631"/>
                  </a:lnTo>
                  <a:lnTo>
                    <a:pt x="1591" y="631"/>
                  </a:lnTo>
                  <a:lnTo>
                    <a:pt x="1589" y="631"/>
                  </a:lnTo>
                  <a:lnTo>
                    <a:pt x="1589" y="633"/>
                  </a:lnTo>
                  <a:lnTo>
                    <a:pt x="1587" y="633"/>
                  </a:lnTo>
                  <a:lnTo>
                    <a:pt x="1585" y="633"/>
                  </a:lnTo>
                  <a:lnTo>
                    <a:pt x="1583" y="633"/>
                  </a:lnTo>
                  <a:lnTo>
                    <a:pt x="1583" y="631"/>
                  </a:lnTo>
                  <a:lnTo>
                    <a:pt x="1583" y="629"/>
                  </a:lnTo>
                  <a:lnTo>
                    <a:pt x="1583" y="627"/>
                  </a:lnTo>
                  <a:lnTo>
                    <a:pt x="1583" y="625"/>
                  </a:lnTo>
                  <a:lnTo>
                    <a:pt x="1581" y="625"/>
                  </a:lnTo>
                  <a:lnTo>
                    <a:pt x="1579" y="625"/>
                  </a:lnTo>
                  <a:lnTo>
                    <a:pt x="1577" y="625"/>
                  </a:lnTo>
                  <a:lnTo>
                    <a:pt x="1577" y="627"/>
                  </a:lnTo>
                  <a:lnTo>
                    <a:pt x="1575" y="627"/>
                  </a:lnTo>
                  <a:lnTo>
                    <a:pt x="1575" y="629"/>
                  </a:lnTo>
                  <a:lnTo>
                    <a:pt x="1575" y="627"/>
                  </a:lnTo>
                  <a:lnTo>
                    <a:pt x="1573" y="627"/>
                  </a:lnTo>
                  <a:lnTo>
                    <a:pt x="1573" y="629"/>
                  </a:lnTo>
                  <a:lnTo>
                    <a:pt x="1571" y="629"/>
                  </a:lnTo>
                  <a:lnTo>
                    <a:pt x="1571" y="627"/>
                  </a:lnTo>
                  <a:lnTo>
                    <a:pt x="1569" y="627"/>
                  </a:lnTo>
                  <a:lnTo>
                    <a:pt x="1567" y="627"/>
                  </a:lnTo>
                  <a:lnTo>
                    <a:pt x="1565" y="625"/>
                  </a:lnTo>
                  <a:lnTo>
                    <a:pt x="1563" y="625"/>
                  </a:lnTo>
                  <a:lnTo>
                    <a:pt x="1563" y="623"/>
                  </a:lnTo>
                  <a:lnTo>
                    <a:pt x="1565" y="623"/>
                  </a:lnTo>
                  <a:lnTo>
                    <a:pt x="1567" y="623"/>
                  </a:lnTo>
                  <a:lnTo>
                    <a:pt x="1567" y="623"/>
                  </a:lnTo>
                  <a:lnTo>
                    <a:pt x="1567" y="621"/>
                  </a:lnTo>
                  <a:lnTo>
                    <a:pt x="1569" y="621"/>
                  </a:lnTo>
                  <a:lnTo>
                    <a:pt x="1571" y="621"/>
                  </a:lnTo>
                  <a:lnTo>
                    <a:pt x="1571" y="619"/>
                  </a:lnTo>
                  <a:lnTo>
                    <a:pt x="1571" y="617"/>
                  </a:lnTo>
                  <a:lnTo>
                    <a:pt x="1571" y="615"/>
                  </a:lnTo>
                  <a:lnTo>
                    <a:pt x="1569" y="613"/>
                  </a:lnTo>
                  <a:lnTo>
                    <a:pt x="1567" y="611"/>
                  </a:lnTo>
                  <a:lnTo>
                    <a:pt x="1567" y="609"/>
                  </a:lnTo>
                  <a:lnTo>
                    <a:pt x="1565" y="609"/>
                  </a:lnTo>
                  <a:lnTo>
                    <a:pt x="1563" y="609"/>
                  </a:lnTo>
                  <a:lnTo>
                    <a:pt x="1563" y="611"/>
                  </a:lnTo>
                  <a:lnTo>
                    <a:pt x="1561" y="611"/>
                  </a:lnTo>
                  <a:lnTo>
                    <a:pt x="1559" y="611"/>
                  </a:lnTo>
                  <a:lnTo>
                    <a:pt x="1559" y="609"/>
                  </a:lnTo>
                  <a:lnTo>
                    <a:pt x="1557" y="609"/>
                  </a:lnTo>
                  <a:lnTo>
                    <a:pt x="1557" y="607"/>
                  </a:lnTo>
                  <a:lnTo>
                    <a:pt x="1557" y="607"/>
                  </a:lnTo>
                  <a:lnTo>
                    <a:pt x="1557" y="605"/>
                  </a:lnTo>
                  <a:lnTo>
                    <a:pt x="1555" y="605"/>
                  </a:lnTo>
                  <a:lnTo>
                    <a:pt x="1555" y="607"/>
                  </a:lnTo>
                  <a:lnTo>
                    <a:pt x="1555" y="605"/>
                  </a:lnTo>
                  <a:lnTo>
                    <a:pt x="1553" y="605"/>
                  </a:lnTo>
                  <a:lnTo>
                    <a:pt x="1553" y="607"/>
                  </a:lnTo>
                  <a:lnTo>
                    <a:pt x="1553" y="605"/>
                  </a:lnTo>
                  <a:lnTo>
                    <a:pt x="1551" y="605"/>
                  </a:lnTo>
                  <a:lnTo>
                    <a:pt x="1551" y="603"/>
                  </a:lnTo>
                  <a:lnTo>
                    <a:pt x="1549" y="605"/>
                  </a:lnTo>
                  <a:lnTo>
                    <a:pt x="1549" y="607"/>
                  </a:lnTo>
                  <a:lnTo>
                    <a:pt x="1547" y="607"/>
                  </a:lnTo>
                  <a:lnTo>
                    <a:pt x="1545" y="605"/>
                  </a:lnTo>
                  <a:lnTo>
                    <a:pt x="1543" y="605"/>
                  </a:lnTo>
                  <a:lnTo>
                    <a:pt x="1541" y="605"/>
                  </a:lnTo>
                  <a:lnTo>
                    <a:pt x="1539" y="605"/>
                  </a:lnTo>
                  <a:lnTo>
                    <a:pt x="1537" y="605"/>
                  </a:lnTo>
                  <a:lnTo>
                    <a:pt x="1537" y="607"/>
                  </a:lnTo>
                  <a:lnTo>
                    <a:pt x="1535" y="607"/>
                  </a:lnTo>
                  <a:lnTo>
                    <a:pt x="1535" y="609"/>
                  </a:lnTo>
                  <a:lnTo>
                    <a:pt x="1535" y="611"/>
                  </a:lnTo>
                  <a:lnTo>
                    <a:pt x="1533" y="611"/>
                  </a:lnTo>
                  <a:lnTo>
                    <a:pt x="1533" y="613"/>
                  </a:lnTo>
                  <a:lnTo>
                    <a:pt x="1533" y="615"/>
                  </a:lnTo>
                  <a:lnTo>
                    <a:pt x="1531" y="613"/>
                  </a:lnTo>
                  <a:lnTo>
                    <a:pt x="1529" y="613"/>
                  </a:lnTo>
                  <a:lnTo>
                    <a:pt x="1527" y="613"/>
                  </a:lnTo>
                  <a:lnTo>
                    <a:pt x="1527" y="615"/>
                  </a:lnTo>
                  <a:lnTo>
                    <a:pt x="1527" y="613"/>
                  </a:lnTo>
                  <a:lnTo>
                    <a:pt x="1527" y="615"/>
                  </a:lnTo>
                  <a:lnTo>
                    <a:pt x="1525" y="615"/>
                  </a:lnTo>
                  <a:lnTo>
                    <a:pt x="1525" y="613"/>
                  </a:lnTo>
                  <a:lnTo>
                    <a:pt x="1523" y="613"/>
                  </a:lnTo>
                  <a:lnTo>
                    <a:pt x="1523" y="611"/>
                  </a:lnTo>
                  <a:lnTo>
                    <a:pt x="1521" y="611"/>
                  </a:lnTo>
                  <a:lnTo>
                    <a:pt x="1519" y="611"/>
                  </a:lnTo>
                  <a:lnTo>
                    <a:pt x="1517" y="611"/>
                  </a:lnTo>
                  <a:lnTo>
                    <a:pt x="1515" y="611"/>
                  </a:lnTo>
                  <a:lnTo>
                    <a:pt x="1513" y="611"/>
                  </a:lnTo>
                  <a:lnTo>
                    <a:pt x="1513" y="613"/>
                  </a:lnTo>
                  <a:lnTo>
                    <a:pt x="1511" y="613"/>
                  </a:lnTo>
                  <a:lnTo>
                    <a:pt x="1511" y="615"/>
                  </a:lnTo>
                  <a:lnTo>
                    <a:pt x="1511" y="617"/>
                  </a:lnTo>
                  <a:lnTo>
                    <a:pt x="1511" y="619"/>
                  </a:lnTo>
                  <a:lnTo>
                    <a:pt x="1509" y="619"/>
                  </a:lnTo>
                  <a:lnTo>
                    <a:pt x="1509" y="617"/>
                  </a:lnTo>
                  <a:lnTo>
                    <a:pt x="1509" y="619"/>
                  </a:lnTo>
                  <a:lnTo>
                    <a:pt x="1509" y="619"/>
                  </a:lnTo>
                  <a:lnTo>
                    <a:pt x="1507" y="617"/>
                  </a:lnTo>
                  <a:lnTo>
                    <a:pt x="1505" y="617"/>
                  </a:lnTo>
                  <a:lnTo>
                    <a:pt x="1503" y="617"/>
                  </a:lnTo>
                  <a:lnTo>
                    <a:pt x="1503" y="619"/>
                  </a:lnTo>
                  <a:lnTo>
                    <a:pt x="1501" y="619"/>
                  </a:lnTo>
                  <a:lnTo>
                    <a:pt x="1501" y="617"/>
                  </a:lnTo>
                  <a:lnTo>
                    <a:pt x="1499" y="617"/>
                  </a:lnTo>
                  <a:lnTo>
                    <a:pt x="1497" y="617"/>
                  </a:lnTo>
                  <a:lnTo>
                    <a:pt x="1495" y="619"/>
                  </a:lnTo>
                  <a:lnTo>
                    <a:pt x="1493" y="621"/>
                  </a:lnTo>
                  <a:lnTo>
                    <a:pt x="1491" y="623"/>
                  </a:lnTo>
                  <a:lnTo>
                    <a:pt x="1491" y="623"/>
                  </a:lnTo>
                  <a:lnTo>
                    <a:pt x="1493" y="623"/>
                  </a:lnTo>
                  <a:lnTo>
                    <a:pt x="1491" y="623"/>
                  </a:lnTo>
                  <a:lnTo>
                    <a:pt x="1491" y="625"/>
                  </a:lnTo>
                  <a:lnTo>
                    <a:pt x="1489" y="625"/>
                  </a:lnTo>
                  <a:lnTo>
                    <a:pt x="1491" y="625"/>
                  </a:lnTo>
                  <a:lnTo>
                    <a:pt x="1491" y="627"/>
                  </a:lnTo>
                  <a:lnTo>
                    <a:pt x="1489" y="627"/>
                  </a:lnTo>
                  <a:lnTo>
                    <a:pt x="1489" y="629"/>
                  </a:lnTo>
                  <a:lnTo>
                    <a:pt x="1489" y="627"/>
                  </a:lnTo>
                  <a:lnTo>
                    <a:pt x="1487" y="627"/>
                  </a:lnTo>
                  <a:lnTo>
                    <a:pt x="1487" y="625"/>
                  </a:lnTo>
                  <a:lnTo>
                    <a:pt x="1485" y="625"/>
                  </a:lnTo>
                  <a:lnTo>
                    <a:pt x="1483" y="625"/>
                  </a:lnTo>
                  <a:lnTo>
                    <a:pt x="1483" y="623"/>
                  </a:lnTo>
                  <a:lnTo>
                    <a:pt x="1481" y="623"/>
                  </a:lnTo>
                  <a:lnTo>
                    <a:pt x="1481" y="621"/>
                  </a:lnTo>
                  <a:lnTo>
                    <a:pt x="1481" y="619"/>
                  </a:lnTo>
                  <a:lnTo>
                    <a:pt x="1481" y="617"/>
                  </a:lnTo>
                  <a:lnTo>
                    <a:pt x="1481" y="615"/>
                  </a:lnTo>
                  <a:lnTo>
                    <a:pt x="1481" y="613"/>
                  </a:lnTo>
                  <a:lnTo>
                    <a:pt x="1481" y="611"/>
                  </a:lnTo>
                  <a:lnTo>
                    <a:pt x="1479" y="611"/>
                  </a:lnTo>
                  <a:lnTo>
                    <a:pt x="1479" y="609"/>
                  </a:lnTo>
                  <a:lnTo>
                    <a:pt x="1479" y="607"/>
                  </a:lnTo>
                  <a:lnTo>
                    <a:pt x="1481" y="607"/>
                  </a:lnTo>
                  <a:lnTo>
                    <a:pt x="1483" y="607"/>
                  </a:lnTo>
                  <a:lnTo>
                    <a:pt x="1483" y="609"/>
                  </a:lnTo>
                  <a:lnTo>
                    <a:pt x="1485" y="607"/>
                  </a:lnTo>
                  <a:lnTo>
                    <a:pt x="1487" y="607"/>
                  </a:lnTo>
                  <a:lnTo>
                    <a:pt x="1487" y="605"/>
                  </a:lnTo>
                  <a:lnTo>
                    <a:pt x="1489" y="605"/>
                  </a:lnTo>
                  <a:lnTo>
                    <a:pt x="1487" y="605"/>
                  </a:lnTo>
                  <a:lnTo>
                    <a:pt x="1487" y="603"/>
                  </a:lnTo>
                  <a:lnTo>
                    <a:pt x="1487" y="601"/>
                  </a:lnTo>
                  <a:lnTo>
                    <a:pt x="1485" y="601"/>
                  </a:lnTo>
                  <a:lnTo>
                    <a:pt x="1483" y="599"/>
                  </a:lnTo>
                  <a:lnTo>
                    <a:pt x="1483" y="597"/>
                  </a:lnTo>
                  <a:lnTo>
                    <a:pt x="1481" y="597"/>
                  </a:lnTo>
                  <a:lnTo>
                    <a:pt x="1481" y="595"/>
                  </a:lnTo>
                  <a:lnTo>
                    <a:pt x="1481" y="593"/>
                  </a:lnTo>
                  <a:lnTo>
                    <a:pt x="1479" y="593"/>
                  </a:lnTo>
                  <a:lnTo>
                    <a:pt x="1479" y="591"/>
                  </a:lnTo>
                  <a:lnTo>
                    <a:pt x="1479" y="593"/>
                  </a:lnTo>
                  <a:lnTo>
                    <a:pt x="1477" y="593"/>
                  </a:lnTo>
                  <a:lnTo>
                    <a:pt x="1477" y="591"/>
                  </a:lnTo>
                  <a:lnTo>
                    <a:pt x="1477" y="593"/>
                  </a:lnTo>
                  <a:lnTo>
                    <a:pt x="1475" y="593"/>
                  </a:lnTo>
                  <a:lnTo>
                    <a:pt x="1475" y="595"/>
                  </a:lnTo>
                  <a:lnTo>
                    <a:pt x="1475" y="597"/>
                  </a:lnTo>
                  <a:lnTo>
                    <a:pt x="1475" y="599"/>
                  </a:lnTo>
                  <a:lnTo>
                    <a:pt x="1473" y="599"/>
                  </a:lnTo>
                  <a:lnTo>
                    <a:pt x="1475" y="601"/>
                  </a:lnTo>
                  <a:lnTo>
                    <a:pt x="1473" y="601"/>
                  </a:lnTo>
                  <a:lnTo>
                    <a:pt x="1473" y="603"/>
                  </a:lnTo>
                  <a:lnTo>
                    <a:pt x="1471" y="603"/>
                  </a:lnTo>
                  <a:lnTo>
                    <a:pt x="1469" y="603"/>
                  </a:lnTo>
                  <a:lnTo>
                    <a:pt x="1467" y="603"/>
                  </a:lnTo>
                  <a:lnTo>
                    <a:pt x="1465" y="603"/>
                  </a:lnTo>
                  <a:lnTo>
                    <a:pt x="1467" y="605"/>
                  </a:lnTo>
                  <a:lnTo>
                    <a:pt x="1465" y="605"/>
                  </a:lnTo>
                  <a:lnTo>
                    <a:pt x="1465" y="607"/>
                  </a:lnTo>
                  <a:lnTo>
                    <a:pt x="1463" y="607"/>
                  </a:lnTo>
                  <a:lnTo>
                    <a:pt x="1463" y="609"/>
                  </a:lnTo>
                  <a:lnTo>
                    <a:pt x="1463" y="611"/>
                  </a:lnTo>
                  <a:lnTo>
                    <a:pt x="1461" y="609"/>
                  </a:lnTo>
                  <a:lnTo>
                    <a:pt x="1461" y="609"/>
                  </a:lnTo>
                  <a:lnTo>
                    <a:pt x="1461" y="611"/>
                  </a:lnTo>
                  <a:lnTo>
                    <a:pt x="1459" y="611"/>
                  </a:lnTo>
                  <a:lnTo>
                    <a:pt x="1457" y="611"/>
                  </a:lnTo>
                  <a:lnTo>
                    <a:pt x="1457" y="609"/>
                  </a:lnTo>
                  <a:lnTo>
                    <a:pt x="1455" y="609"/>
                  </a:lnTo>
                  <a:lnTo>
                    <a:pt x="1453" y="609"/>
                  </a:lnTo>
                  <a:lnTo>
                    <a:pt x="1451" y="609"/>
                  </a:lnTo>
                  <a:lnTo>
                    <a:pt x="1449" y="609"/>
                  </a:lnTo>
                  <a:lnTo>
                    <a:pt x="1447" y="609"/>
                  </a:lnTo>
                  <a:lnTo>
                    <a:pt x="1447" y="607"/>
                  </a:lnTo>
                  <a:lnTo>
                    <a:pt x="1447" y="609"/>
                  </a:lnTo>
                  <a:lnTo>
                    <a:pt x="1445" y="609"/>
                  </a:lnTo>
                  <a:lnTo>
                    <a:pt x="1445" y="611"/>
                  </a:lnTo>
                  <a:lnTo>
                    <a:pt x="1445" y="613"/>
                  </a:lnTo>
                  <a:lnTo>
                    <a:pt x="1443" y="613"/>
                  </a:lnTo>
                  <a:lnTo>
                    <a:pt x="1443" y="615"/>
                  </a:lnTo>
                  <a:lnTo>
                    <a:pt x="1439" y="615"/>
                  </a:lnTo>
                  <a:lnTo>
                    <a:pt x="1439" y="617"/>
                  </a:lnTo>
                  <a:lnTo>
                    <a:pt x="1437" y="617"/>
                  </a:lnTo>
                  <a:lnTo>
                    <a:pt x="1437" y="619"/>
                  </a:lnTo>
                  <a:lnTo>
                    <a:pt x="1435" y="619"/>
                  </a:lnTo>
                  <a:lnTo>
                    <a:pt x="1435" y="621"/>
                  </a:lnTo>
                  <a:lnTo>
                    <a:pt x="1433" y="621"/>
                  </a:lnTo>
                  <a:lnTo>
                    <a:pt x="1431" y="621"/>
                  </a:lnTo>
                  <a:lnTo>
                    <a:pt x="1429" y="621"/>
                  </a:lnTo>
                  <a:lnTo>
                    <a:pt x="1427" y="621"/>
                  </a:lnTo>
                  <a:lnTo>
                    <a:pt x="1427" y="623"/>
                  </a:lnTo>
                  <a:lnTo>
                    <a:pt x="1427" y="623"/>
                  </a:lnTo>
                  <a:lnTo>
                    <a:pt x="1425" y="623"/>
                  </a:lnTo>
                  <a:lnTo>
                    <a:pt x="1425" y="625"/>
                  </a:lnTo>
                  <a:lnTo>
                    <a:pt x="1423" y="623"/>
                  </a:lnTo>
                  <a:lnTo>
                    <a:pt x="1421" y="623"/>
                  </a:lnTo>
                  <a:lnTo>
                    <a:pt x="1421" y="623"/>
                  </a:lnTo>
                  <a:lnTo>
                    <a:pt x="1419" y="623"/>
                  </a:lnTo>
                  <a:lnTo>
                    <a:pt x="1417" y="623"/>
                  </a:lnTo>
                  <a:lnTo>
                    <a:pt x="1415" y="623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1" y="623"/>
                  </a:lnTo>
                  <a:lnTo>
                    <a:pt x="1409" y="623"/>
                  </a:lnTo>
                  <a:lnTo>
                    <a:pt x="1407" y="623"/>
                  </a:lnTo>
                  <a:lnTo>
                    <a:pt x="1405" y="623"/>
                  </a:lnTo>
                  <a:lnTo>
                    <a:pt x="1405" y="623"/>
                  </a:lnTo>
                  <a:lnTo>
                    <a:pt x="1403" y="623"/>
                  </a:lnTo>
                  <a:lnTo>
                    <a:pt x="1401" y="623"/>
                  </a:lnTo>
                  <a:lnTo>
                    <a:pt x="1399" y="623"/>
                  </a:lnTo>
                  <a:lnTo>
                    <a:pt x="1397" y="621"/>
                  </a:lnTo>
                  <a:lnTo>
                    <a:pt x="1395" y="621"/>
                  </a:lnTo>
                  <a:lnTo>
                    <a:pt x="1393" y="621"/>
                  </a:lnTo>
                  <a:lnTo>
                    <a:pt x="1393" y="619"/>
                  </a:lnTo>
                  <a:lnTo>
                    <a:pt x="1391" y="619"/>
                  </a:lnTo>
                  <a:lnTo>
                    <a:pt x="1389" y="619"/>
                  </a:lnTo>
                  <a:lnTo>
                    <a:pt x="1389" y="621"/>
                  </a:lnTo>
                  <a:lnTo>
                    <a:pt x="1387" y="621"/>
                  </a:lnTo>
                  <a:lnTo>
                    <a:pt x="1385" y="621"/>
                  </a:lnTo>
                  <a:lnTo>
                    <a:pt x="1385" y="619"/>
                  </a:lnTo>
                  <a:lnTo>
                    <a:pt x="1385" y="621"/>
                  </a:lnTo>
                  <a:lnTo>
                    <a:pt x="1383" y="621"/>
                  </a:lnTo>
                  <a:lnTo>
                    <a:pt x="1381" y="621"/>
                  </a:lnTo>
                  <a:lnTo>
                    <a:pt x="1381" y="623"/>
                  </a:lnTo>
                  <a:lnTo>
                    <a:pt x="1381" y="623"/>
                  </a:lnTo>
                  <a:lnTo>
                    <a:pt x="1381" y="625"/>
                  </a:lnTo>
                  <a:lnTo>
                    <a:pt x="1381" y="627"/>
                  </a:lnTo>
                  <a:lnTo>
                    <a:pt x="1383" y="627"/>
                  </a:lnTo>
                  <a:lnTo>
                    <a:pt x="1383" y="629"/>
                  </a:lnTo>
                  <a:lnTo>
                    <a:pt x="1383" y="631"/>
                  </a:lnTo>
                  <a:lnTo>
                    <a:pt x="1383" y="633"/>
                  </a:lnTo>
                  <a:lnTo>
                    <a:pt x="1385" y="635"/>
                  </a:lnTo>
                  <a:lnTo>
                    <a:pt x="1385" y="637"/>
                  </a:lnTo>
                  <a:lnTo>
                    <a:pt x="1385" y="639"/>
                  </a:lnTo>
                  <a:lnTo>
                    <a:pt x="1387" y="639"/>
                  </a:lnTo>
                  <a:lnTo>
                    <a:pt x="1387" y="641"/>
                  </a:lnTo>
                  <a:lnTo>
                    <a:pt x="1387" y="643"/>
                  </a:lnTo>
                  <a:lnTo>
                    <a:pt x="1389" y="643"/>
                  </a:lnTo>
                  <a:lnTo>
                    <a:pt x="1391" y="643"/>
                  </a:lnTo>
                  <a:lnTo>
                    <a:pt x="1393" y="641"/>
                  </a:lnTo>
                  <a:lnTo>
                    <a:pt x="1395" y="641"/>
                  </a:lnTo>
                  <a:lnTo>
                    <a:pt x="1395" y="643"/>
                  </a:lnTo>
                  <a:lnTo>
                    <a:pt x="1397" y="643"/>
                  </a:lnTo>
                  <a:lnTo>
                    <a:pt x="1399" y="643"/>
                  </a:lnTo>
                  <a:lnTo>
                    <a:pt x="1401" y="643"/>
                  </a:lnTo>
                  <a:lnTo>
                    <a:pt x="1403" y="643"/>
                  </a:lnTo>
                  <a:lnTo>
                    <a:pt x="1405" y="645"/>
                  </a:lnTo>
                  <a:lnTo>
                    <a:pt x="1407" y="645"/>
                  </a:lnTo>
                  <a:lnTo>
                    <a:pt x="1409" y="645"/>
                  </a:lnTo>
                  <a:lnTo>
                    <a:pt x="1411" y="643"/>
                  </a:lnTo>
                  <a:lnTo>
                    <a:pt x="1411" y="641"/>
                  </a:lnTo>
                  <a:lnTo>
                    <a:pt x="1413" y="641"/>
                  </a:lnTo>
                  <a:lnTo>
                    <a:pt x="1413" y="641"/>
                  </a:lnTo>
                  <a:lnTo>
                    <a:pt x="1413" y="643"/>
                  </a:lnTo>
                  <a:lnTo>
                    <a:pt x="1415" y="643"/>
                  </a:lnTo>
                  <a:lnTo>
                    <a:pt x="1413" y="643"/>
                  </a:lnTo>
                  <a:lnTo>
                    <a:pt x="1413" y="645"/>
                  </a:lnTo>
                  <a:lnTo>
                    <a:pt x="1413" y="647"/>
                  </a:lnTo>
                  <a:lnTo>
                    <a:pt x="1413" y="647"/>
                  </a:lnTo>
                  <a:lnTo>
                    <a:pt x="1413" y="649"/>
                  </a:lnTo>
                  <a:lnTo>
                    <a:pt x="1413" y="649"/>
                  </a:lnTo>
                  <a:lnTo>
                    <a:pt x="1413" y="651"/>
                  </a:lnTo>
                  <a:lnTo>
                    <a:pt x="1415" y="653"/>
                  </a:lnTo>
                  <a:lnTo>
                    <a:pt x="1415" y="655"/>
                  </a:lnTo>
                  <a:lnTo>
                    <a:pt x="1413" y="655"/>
                  </a:lnTo>
                  <a:lnTo>
                    <a:pt x="1415" y="655"/>
                  </a:lnTo>
                  <a:lnTo>
                    <a:pt x="1413" y="657"/>
                  </a:lnTo>
                  <a:lnTo>
                    <a:pt x="1413" y="659"/>
                  </a:lnTo>
                  <a:lnTo>
                    <a:pt x="1413" y="661"/>
                  </a:lnTo>
                  <a:lnTo>
                    <a:pt x="1413" y="661"/>
                  </a:lnTo>
                  <a:lnTo>
                    <a:pt x="1413" y="663"/>
                  </a:lnTo>
                  <a:lnTo>
                    <a:pt x="1411" y="665"/>
                  </a:lnTo>
                  <a:lnTo>
                    <a:pt x="1413" y="667"/>
                  </a:lnTo>
                  <a:lnTo>
                    <a:pt x="1413" y="667"/>
                  </a:lnTo>
                  <a:lnTo>
                    <a:pt x="1415" y="667"/>
                  </a:lnTo>
                  <a:lnTo>
                    <a:pt x="1415" y="665"/>
                  </a:lnTo>
                  <a:lnTo>
                    <a:pt x="1417" y="665"/>
                  </a:lnTo>
                  <a:lnTo>
                    <a:pt x="1419" y="665"/>
                  </a:lnTo>
                  <a:lnTo>
                    <a:pt x="1419" y="663"/>
                  </a:lnTo>
                  <a:lnTo>
                    <a:pt x="1421" y="663"/>
                  </a:lnTo>
                  <a:lnTo>
                    <a:pt x="1423" y="663"/>
                  </a:lnTo>
                  <a:lnTo>
                    <a:pt x="1425" y="663"/>
                  </a:lnTo>
                  <a:lnTo>
                    <a:pt x="1427" y="663"/>
                  </a:lnTo>
                  <a:lnTo>
                    <a:pt x="1427" y="665"/>
                  </a:lnTo>
                  <a:lnTo>
                    <a:pt x="1429" y="663"/>
                  </a:lnTo>
                  <a:lnTo>
                    <a:pt x="1429" y="665"/>
                  </a:lnTo>
                  <a:lnTo>
                    <a:pt x="1429" y="667"/>
                  </a:lnTo>
                  <a:lnTo>
                    <a:pt x="1429" y="669"/>
                  </a:lnTo>
                  <a:lnTo>
                    <a:pt x="1427" y="669"/>
                  </a:lnTo>
                  <a:lnTo>
                    <a:pt x="1427" y="671"/>
                  </a:lnTo>
                  <a:lnTo>
                    <a:pt x="1427" y="671"/>
                  </a:lnTo>
                  <a:lnTo>
                    <a:pt x="1425" y="671"/>
                  </a:lnTo>
                  <a:lnTo>
                    <a:pt x="1423" y="671"/>
                  </a:lnTo>
                  <a:lnTo>
                    <a:pt x="1421" y="671"/>
                  </a:lnTo>
                  <a:lnTo>
                    <a:pt x="1421" y="673"/>
                  </a:lnTo>
                  <a:lnTo>
                    <a:pt x="1419" y="673"/>
                  </a:lnTo>
                  <a:lnTo>
                    <a:pt x="1417" y="673"/>
                  </a:lnTo>
                  <a:lnTo>
                    <a:pt x="1417" y="675"/>
                  </a:lnTo>
                  <a:lnTo>
                    <a:pt x="1417" y="677"/>
                  </a:lnTo>
                  <a:lnTo>
                    <a:pt x="1417" y="679"/>
                  </a:lnTo>
                  <a:lnTo>
                    <a:pt x="1419" y="679"/>
                  </a:lnTo>
                  <a:lnTo>
                    <a:pt x="1421" y="679"/>
                  </a:lnTo>
                  <a:lnTo>
                    <a:pt x="1421" y="681"/>
                  </a:lnTo>
                  <a:lnTo>
                    <a:pt x="1423" y="681"/>
                  </a:lnTo>
                  <a:lnTo>
                    <a:pt x="1423" y="683"/>
                  </a:lnTo>
                  <a:lnTo>
                    <a:pt x="1425" y="685"/>
                  </a:lnTo>
                  <a:lnTo>
                    <a:pt x="1425" y="687"/>
                  </a:lnTo>
                  <a:lnTo>
                    <a:pt x="1427" y="689"/>
                  </a:lnTo>
                  <a:lnTo>
                    <a:pt x="1427" y="691"/>
                  </a:lnTo>
                  <a:lnTo>
                    <a:pt x="1429" y="691"/>
                  </a:lnTo>
                  <a:lnTo>
                    <a:pt x="1429" y="693"/>
                  </a:lnTo>
                  <a:lnTo>
                    <a:pt x="1429" y="695"/>
                  </a:lnTo>
                  <a:lnTo>
                    <a:pt x="1431" y="695"/>
                  </a:lnTo>
                  <a:lnTo>
                    <a:pt x="1431" y="697"/>
                  </a:lnTo>
                  <a:lnTo>
                    <a:pt x="1433" y="697"/>
                  </a:lnTo>
                  <a:lnTo>
                    <a:pt x="1435" y="697"/>
                  </a:lnTo>
                  <a:lnTo>
                    <a:pt x="1435" y="699"/>
                  </a:lnTo>
                  <a:lnTo>
                    <a:pt x="1435" y="701"/>
                  </a:lnTo>
                  <a:lnTo>
                    <a:pt x="1433" y="701"/>
                  </a:lnTo>
                  <a:lnTo>
                    <a:pt x="1431" y="701"/>
                  </a:lnTo>
                  <a:lnTo>
                    <a:pt x="1431" y="703"/>
                  </a:lnTo>
                  <a:lnTo>
                    <a:pt x="1429" y="703"/>
                  </a:lnTo>
                  <a:lnTo>
                    <a:pt x="1427" y="703"/>
                  </a:lnTo>
                  <a:lnTo>
                    <a:pt x="1425" y="703"/>
                  </a:lnTo>
                  <a:lnTo>
                    <a:pt x="1423" y="703"/>
                  </a:lnTo>
                  <a:lnTo>
                    <a:pt x="1423" y="701"/>
                  </a:lnTo>
                  <a:lnTo>
                    <a:pt x="1421" y="701"/>
                  </a:lnTo>
                  <a:lnTo>
                    <a:pt x="1419" y="701"/>
                  </a:lnTo>
                  <a:lnTo>
                    <a:pt x="1419" y="703"/>
                  </a:lnTo>
                  <a:lnTo>
                    <a:pt x="1419" y="705"/>
                  </a:lnTo>
                  <a:lnTo>
                    <a:pt x="1417" y="705"/>
                  </a:lnTo>
                  <a:lnTo>
                    <a:pt x="1415" y="705"/>
                  </a:lnTo>
                  <a:lnTo>
                    <a:pt x="1413" y="705"/>
                  </a:lnTo>
                  <a:lnTo>
                    <a:pt x="1413" y="707"/>
                  </a:lnTo>
                  <a:lnTo>
                    <a:pt x="1413" y="707"/>
                  </a:lnTo>
                  <a:lnTo>
                    <a:pt x="1411" y="707"/>
                  </a:lnTo>
                  <a:lnTo>
                    <a:pt x="1411" y="709"/>
                  </a:lnTo>
                  <a:lnTo>
                    <a:pt x="1409" y="711"/>
                  </a:lnTo>
                  <a:lnTo>
                    <a:pt x="1407" y="711"/>
                  </a:lnTo>
                  <a:lnTo>
                    <a:pt x="1405" y="711"/>
                  </a:lnTo>
                  <a:lnTo>
                    <a:pt x="1403" y="711"/>
                  </a:lnTo>
                  <a:lnTo>
                    <a:pt x="1403" y="709"/>
                  </a:lnTo>
                  <a:lnTo>
                    <a:pt x="1403" y="707"/>
                  </a:lnTo>
                  <a:lnTo>
                    <a:pt x="1403" y="705"/>
                  </a:lnTo>
                  <a:lnTo>
                    <a:pt x="1403" y="703"/>
                  </a:lnTo>
                  <a:lnTo>
                    <a:pt x="1403" y="701"/>
                  </a:lnTo>
                  <a:lnTo>
                    <a:pt x="1403" y="699"/>
                  </a:lnTo>
                  <a:lnTo>
                    <a:pt x="1405" y="699"/>
                  </a:lnTo>
                  <a:lnTo>
                    <a:pt x="1405" y="697"/>
                  </a:lnTo>
                  <a:lnTo>
                    <a:pt x="1405" y="695"/>
                  </a:lnTo>
                  <a:lnTo>
                    <a:pt x="1403" y="693"/>
                  </a:lnTo>
                  <a:lnTo>
                    <a:pt x="1401" y="693"/>
                  </a:lnTo>
                  <a:lnTo>
                    <a:pt x="1401" y="691"/>
                  </a:lnTo>
                  <a:lnTo>
                    <a:pt x="1401" y="689"/>
                  </a:lnTo>
                  <a:lnTo>
                    <a:pt x="1399" y="689"/>
                  </a:lnTo>
                  <a:lnTo>
                    <a:pt x="1397" y="689"/>
                  </a:lnTo>
                  <a:lnTo>
                    <a:pt x="1397" y="687"/>
                  </a:lnTo>
                  <a:lnTo>
                    <a:pt x="1395" y="687"/>
                  </a:lnTo>
                  <a:lnTo>
                    <a:pt x="1395" y="685"/>
                  </a:lnTo>
                  <a:lnTo>
                    <a:pt x="1395" y="683"/>
                  </a:lnTo>
                  <a:lnTo>
                    <a:pt x="1395" y="681"/>
                  </a:lnTo>
                  <a:lnTo>
                    <a:pt x="1395" y="679"/>
                  </a:lnTo>
                  <a:lnTo>
                    <a:pt x="1393" y="679"/>
                  </a:lnTo>
                  <a:lnTo>
                    <a:pt x="1391" y="679"/>
                  </a:lnTo>
                  <a:lnTo>
                    <a:pt x="1389" y="677"/>
                  </a:lnTo>
                  <a:lnTo>
                    <a:pt x="1389" y="675"/>
                  </a:lnTo>
                  <a:lnTo>
                    <a:pt x="1387" y="675"/>
                  </a:lnTo>
                  <a:lnTo>
                    <a:pt x="1385" y="675"/>
                  </a:lnTo>
                  <a:lnTo>
                    <a:pt x="1383" y="675"/>
                  </a:lnTo>
                  <a:lnTo>
                    <a:pt x="1381" y="675"/>
                  </a:lnTo>
                  <a:lnTo>
                    <a:pt x="1379" y="675"/>
                  </a:lnTo>
                  <a:lnTo>
                    <a:pt x="1377" y="675"/>
                  </a:lnTo>
                  <a:lnTo>
                    <a:pt x="1375" y="675"/>
                  </a:lnTo>
                  <a:lnTo>
                    <a:pt x="1375" y="677"/>
                  </a:lnTo>
                  <a:lnTo>
                    <a:pt x="1373" y="677"/>
                  </a:lnTo>
                  <a:lnTo>
                    <a:pt x="1373" y="675"/>
                  </a:lnTo>
                  <a:lnTo>
                    <a:pt x="1371" y="675"/>
                  </a:lnTo>
                  <a:lnTo>
                    <a:pt x="1369" y="673"/>
                  </a:lnTo>
                  <a:lnTo>
                    <a:pt x="1367" y="671"/>
                  </a:lnTo>
                  <a:lnTo>
                    <a:pt x="1365" y="671"/>
                  </a:lnTo>
                  <a:lnTo>
                    <a:pt x="1365" y="671"/>
                  </a:lnTo>
                  <a:lnTo>
                    <a:pt x="1365" y="673"/>
                  </a:lnTo>
                  <a:lnTo>
                    <a:pt x="1363" y="675"/>
                  </a:lnTo>
                  <a:lnTo>
                    <a:pt x="1363" y="673"/>
                  </a:lnTo>
                  <a:lnTo>
                    <a:pt x="1363" y="671"/>
                  </a:lnTo>
                  <a:lnTo>
                    <a:pt x="1361" y="671"/>
                  </a:lnTo>
                  <a:lnTo>
                    <a:pt x="1361" y="671"/>
                  </a:lnTo>
                  <a:lnTo>
                    <a:pt x="1359" y="671"/>
                  </a:lnTo>
                  <a:lnTo>
                    <a:pt x="1357" y="671"/>
                  </a:lnTo>
                  <a:lnTo>
                    <a:pt x="1355" y="671"/>
                  </a:lnTo>
                  <a:lnTo>
                    <a:pt x="1355" y="669"/>
                  </a:lnTo>
                  <a:lnTo>
                    <a:pt x="1353" y="669"/>
                  </a:lnTo>
                  <a:lnTo>
                    <a:pt x="1353" y="667"/>
                  </a:lnTo>
                  <a:lnTo>
                    <a:pt x="1353" y="665"/>
                  </a:lnTo>
                  <a:lnTo>
                    <a:pt x="1351" y="665"/>
                  </a:lnTo>
                  <a:lnTo>
                    <a:pt x="1351" y="663"/>
                  </a:lnTo>
                  <a:lnTo>
                    <a:pt x="1349" y="663"/>
                  </a:lnTo>
                  <a:lnTo>
                    <a:pt x="1349" y="661"/>
                  </a:lnTo>
                  <a:lnTo>
                    <a:pt x="1347" y="661"/>
                  </a:lnTo>
                  <a:lnTo>
                    <a:pt x="1347" y="659"/>
                  </a:lnTo>
                  <a:lnTo>
                    <a:pt x="1345" y="659"/>
                  </a:lnTo>
                  <a:lnTo>
                    <a:pt x="1343" y="659"/>
                  </a:lnTo>
                  <a:lnTo>
                    <a:pt x="1343" y="661"/>
                  </a:lnTo>
                  <a:lnTo>
                    <a:pt x="1341" y="659"/>
                  </a:lnTo>
                  <a:lnTo>
                    <a:pt x="1343" y="659"/>
                  </a:lnTo>
                  <a:lnTo>
                    <a:pt x="1341" y="657"/>
                  </a:lnTo>
                  <a:lnTo>
                    <a:pt x="1339" y="655"/>
                  </a:lnTo>
                  <a:lnTo>
                    <a:pt x="1339" y="653"/>
                  </a:lnTo>
                  <a:lnTo>
                    <a:pt x="1339" y="651"/>
                  </a:lnTo>
                  <a:lnTo>
                    <a:pt x="1337" y="649"/>
                  </a:lnTo>
                  <a:lnTo>
                    <a:pt x="1335" y="649"/>
                  </a:lnTo>
                  <a:lnTo>
                    <a:pt x="1335" y="647"/>
                  </a:lnTo>
                  <a:lnTo>
                    <a:pt x="1333" y="647"/>
                  </a:lnTo>
                  <a:lnTo>
                    <a:pt x="1331" y="647"/>
                  </a:lnTo>
                  <a:lnTo>
                    <a:pt x="1331" y="645"/>
                  </a:lnTo>
                  <a:lnTo>
                    <a:pt x="1331" y="643"/>
                  </a:lnTo>
                  <a:lnTo>
                    <a:pt x="1329" y="641"/>
                  </a:lnTo>
                  <a:lnTo>
                    <a:pt x="1327" y="641"/>
                  </a:lnTo>
                  <a:lnTo>
                    <a:pt x="1325" y="641"/>
                  </a:lnTo>
                  <a:lnTo>
                    <a:pt x="1325" y="643"/>
                  </a:lnTo>
                  <a:lnTo>
                    <a:pt x="1323" y="643"/>
                  </a:lnTo>
                  <a:lnTo>
                    <a:pt x="1323" y="645"/>
                  </a:lnTo>
                  <a:lnTo>
                    <a:pt x="1321" y="647"/>
                  </a:lnTo>
                  <a:lnTo>
                    <a:pt x="1319" y="647"/>
                  </a:lnTo>
                  <a:lnTo>
                    <a:pt x="1317" y="647"/>
                  </a:lnTo>
                  <a:lnTo>
                    <a:pt x="1317" y="649"/>
                  </a:lnTo>
                  <a:lnTo>
                    <a:pt x="1317" y="649"/>
                  </a:lnTo>
                  <a:lnTo>
                    <a:pt x="1315" y="649"/>
                  </a:lnTo>
                  <a:lnTo>
                    <a:pt x="1313" y="649"/>
                  </a:lnTo>
                  <a:lnTo>
                    <a:pt x="1311" y="651"/>
                  </a:lnTo>
                  <a:lnTo>
                    <a:pt x="1309" y="651"/>
                  </a:lnTo>
                  <a:lnTo>
                    <a:pt x="1309" y="653"/>
                  </a:lnTo>
                  <a:lnTo>
                    <a:pt x="1307" y="653"/>
                  </a:lnTo>
                  <a:lnTo>
                    <a:pt x="1305" y="653"/>
                  </a:lnTo>
                  <a:lnTo>
                    <a:pt x="1305" y="655"/>
                  </a:lnTo>
                  <a:lnTo>
                    <a:pt x="1303" y="655"/>
                  </a:lnTo>
                  <a:lnTo>
                    <a:pt x="1303" y="653"/>
                  </a:lnTo>
                  <a:lnTo>
                    <a:pt x="1301" y="653"/>
                  </a:lnTo>
                  <a:lnTo>
                    <a:pt x="1301" y="651"/>
                  </a:lnTo>
                  <a:lnTo>
                    <a:pt x="1303" y="651"/>
                  </a:lnTo>
                  <a:lnTo>
                    <a:pt x="1303" y="649"/>
                  </a:lnTo>
                  <a:lnTo>
                    <a:pt x="1301" y="649"/>
                  </a:lnTo>
                  <a:lnTo>
                    <a:pt x="1301" y="647"/>
                  </a:lnTo>
                  <a:lnTo>
                    <a:pt x="1301" y="645"/>
                  </a:lnTo>
                  <a:lnTo>
                    <a:pt x="1299" y="645"/>
                  </a:lnTo>
                  <a:lnTo>
                    <a:pt x="1297" y="645"/>
                  </a:lnTo>
                  <a:lnTo>
                    <a:pt x="1295" y="645"/>
                  </a:lnTo>
                  <a:lnTo>
                    <a:pt x="1293" y="645"/>
                  </a:lnTo>
                  <a:lnTo>
                    <a:pt x="1291" y="645"/>
                  </a:lnTo>
                  <a:lnTo>
                    <a:pt x="1291" y="647"/>
                  </a:lnTo>
                  <a:lnTo>
                    <a:pt x="1289" y="647"/>
                  </a:lnTo>
                  <a:lnTo>
                    <a:pt x="1289" y="649"/>
                  </a:lnTo>
                  <a:lnTo>
                    <a:pt x="1287" y="649"/>
                  </a:lnTo>
                  <a:lnTo>
                    <a:pt x="1287" y="651"/>
                  </a:lnTo>
                  <a:lnTo>
                    <a:pt x="1285" y="651"/>
                  </a:lnTo>
                  <a:lnTo>
                    <a:pt x="1285" y="653"/>
                  </a:lnTo>
                  <a:lnTo>
                    <a:pt x="1283" y="653"/>
                  </a:lnTo>
                  <a:lnTo>
                    <a:pt x="1283" y="655"/>
                  </a:lnTo>
                  <a:lnTo>
                    <a:pt x="1283" y="657"/>
                  </a:lnTo>
                  <a:lnTo>
                    <a:pt x="1283" y="659"/>
                  </a:lnTo>
                  <a:lnTo>
                    <a:pt x="1285" y="659"/>
                  </a:lnTo>
                  <a:lnTo>
                    <a:pt x="1285" y="661"/>
                  </a:lnTo>
                  <a:lnTo>
                    <a:pt x="1285" y="663"/>
                  </a:lnTo>
                  <a:lnTo>
                    <a:pt x="1287" y="663"/>
                  </a:lnTo>
                  <a:lnTo>
                    <a:pt x="1285" y="663"/>
                  </a:lnTo>
                  <a:lnTo>
                    <a:pt x="1285" y="665"/>
                  </a:lnTo>
                  <a:lnTo>
                    <a:pt x="1283" y="665"/>
                  </a:lnTo>
                  <a:lnTo>
                    <a:pt x="1281" y="665"/>
                  </a:lnTo>
                  <a:lnTo>
                    <a:pt x="1281" y="667"/>
                  </a:lnTo>
                  <a:lnTo>
                    <a:pt x="1279" y="667"/>
                  </a:lnTo>
                  <a:lnTo>
                    <a:pt x="1277" y="667"/>
                  </a:lnTo>
                  <a:lnTo>
                    <a:pt x="1277" y="665"/>
                  </a:lnTo>
                  <a:lnTo>
                    <a:pt x="1275" y="665"/>
                  </a:lnTo>
                  <a:lnTo>
                    <a:pt x="1273" y="663"/>
                  </a:lnTo>
                  <a:lnTo>
                    <a:pt x="1271" y="663"/>
                  </a:lnTo>
                  <a:lnTo>
                    <a:pt x="1269" y="661"/>
                  </a:lnTo>
                  <a:lnTo>
                    <a:pt x="1269" y="659"/>
                  </a:lnTo>
                  <a:lnTo>
                    <a:pt x="1267" y="659"/>
                  </a:lnTo>
                  <a:lnTo>
                    <a:pt x="1265" y="659"/>
                  </a:lnTo>
                  <a:lnTo>
                    <a:pt x="1263" y="661"/>
                  </a:lnTo>
                  <a:lnTo>
                    <a:pt x="1261" y="661"/>
                  </a:lnTo>
                  <a:lnTo>
                    <a:pt x="1259" y="661"/>
                  </a:lnTo>
                  <a:lnTo>
                    <a:pt x="1257" y="661"/>
                  </a:lnTo>
                  <a:lnTo>
                    <a:pt x="1257" y="659"/>
                  </a:lnTo>
                  <a:lnTo>
                    <a:pt x="1257" y="657"/>
                  </a:lnTo>
                  <a:lnTo>
                    <a:pt x="1257" y="655"/>
                  </a:lnTo>
                  <a:lnTo>
                    <a:pt x="1257" y="653"/>
                  </a:lnTo>
                  <a:lnTo>
                    <a:pt x="1255" y="651"/>
                  </a:lnTo>
                  <a:lnTo>
                    <a:pt x="1253" y="651"/>
                  </a:lnTo>
                  <a:lnTo>
                    <a:pt x="1251" y="651"/>
                  </a:lnTo>
                  <a:lnTo>
                    <a:pt x="1249" y="651"/>
                  </a:lnTo>
                  <a:lnTo>
                    <a:pt x="1247" y="651"/>
                  </a:lnTo>
                  <a:lnTo>
                    <a:pt x="1245" y="651"/>
                  </a:lnTo>
                  <a:lnTo>
                    <a:pt x="1245" y="653"/>
                  </a:lnTo>
                  <a:lnTo>
                    <a:pt x="1243" y="653"/>
                  </a:lnTo>
                  <a:lnTo>
                    <a:pt x="1243" y="655"/>
                  </a:lnTo>
                  <a:lnTo>
                    <a:pt x="1243" y="657"/>
                  </a:lnTo>
                  <a:lnTo>
                    <a:pt x="1241" y="657"/>
                  </a:lnTo>
                  <a:lnTo>
                    <a:pt x="1239" y="657"/>
                  </a:lnTo>
                  <a:lnTo>
                    <a:pt x="1237" y="659"/>
                  </a:lnTo>
                  <a:lnTo>
                    <a:pt x="1235" y="659"/>
                  </a:lnTo>
                  <a:lnTo>
                    <a:pt x="1233" y="659"/>
                  </a:lnTo>
                  <a:lnTo>
                    <a:pt x="1231" y="659"/>
                  </a:lnTo>
                  <a:lnTo>
                    <a:pt x="1229" y="659"/>
                  </a:lnTo>
                  <a:lnTo>
                    <a:pt x="1229" y="657"/>
                  </a:lnTo>
                  <a:lnTo>
                    <a:pt x="1229" y="655"/>
                  </a:lnTo>
                  <a:lnTo>
                    <a:pt x="1229" y="653"/>
                  </a:lnTo>
                  <a:lnTo>
                    <a:pt x="1229" y="651"/>
                  </a:lnTo>
                  <a:lnTo>
                    <a:pt x="1229" y="649"/>
                  </a:lnTo>
                  <a:lnTo>
                    <a:pt x="1229" y="647"/>
                  </a:lnTo>
                  <a:lnTo>
                    <a:pt x="1227" y="647"/>
                  </a:lnTo>
                  <a:lnTo>
                    <a:pt x="1227" y="643"/>
                  </a:lnTo>
                  <a:lnTo>
                    <a:pt x="1227" y="641"/>
                  </a:lnTo>
                  <a:lnTo>
                    <a:pt x="1225" y="639"/>
                  </a:lnTo>
                  <a:lnTo>
                    <a:pt x="1223" y="637"/>
                  </a:lnTo>
                  <a:lnTo>
                    <a:pt x="1223" y="635"/>
                  </a:lnTo>
                  <a:lnTo>
                    <a:pt x="1221" y="635"/>
                  </a:lnTo>
                  <a:lnTo>
                    <a:pt x="1221" y="635"/>
                  </a:lnTo>
                  <a:lnTo>
                    <a:pt x="1221" y="633"/>
                  </a:lnTo>
                  <a:lnTo>
                    <a:pt x="1219" y="633"/>
                  </a:lnTo>
                  <a:lnTo>
                    <a:pt x="1219" y="635"/>
                  </a:lnTo>
                  <a:lnTo>
                    <a:pt x="1217" y="635"/>
                  </a:lnTo>
                  <a:lnTo>
                    <a:pt x="1217" y="637"/>
                  </a:lnTo>
                  <a:lnTo>
                    <a:pt x="1215" y="637"/>
                  </a:lnTo>
                  <a:lnTo>
                    <a:pt x="1213" y="637"/>
                  </a:lnTo>
                  <a:lnTo>
                    <a:pt x="1213" y="635"/>
                  </a:lnTo>
                  <a:lnTo>
                    <a:pt x="1211" y="635"/>
                  </a:lnTo>
                  <a:lnTo>
                    <a:pt x="1209" y="635"/>
                  </a:lnTo>
                  <a:lnTo>
                    <a:pt x="1207" y="635"/>
                  </a:lnTo>
                  <a:lnTo>
                    <a:pt x="1205" y="635"/>
                  </a:lnTo>
                  <a:lnTo>
                    <a:pt x="1207" y="633"/>
                  </a:lnTo>
                  <a:lnTo>
                    <a:pt x="1205" y="633"/>
                  </a:lnTo>
                  <a:lnTo>
                    <a:pt x="1205" y="631"/>
                  </a:lnTo>
                  <a:lnTo>
                    <a:pt x="1203" y="631"/>
                  </a:lnTo>
                  <a:lnTo>
                    <a:pt x="1201" y="631"/>
                  </a:lnTo>
                  <a:lnTo>
                    <a:pt x="1199" y="631"/>
                  </a:lnTo>
                  <a:lnTo>
                    <a:pt x="1199" y="629"/>
                  </a:lnTo>
                  <a:lnTo>
                    <a:pt x="1197" y="629"/>
                  </a:lnTo>
                  <a:lnTo>
                    <a:pt x="1197" y="627"/>
                  </a:lnTo>
                  <a:lnTo>
                    <a:pt x="1197" y="625"/>
                  </a:lnTo>
                  <a:lnTo>
                    <a:pt x="1195" y="625"/>
                  </a:lnTo>
                  <a:lnTo>
                    <a:pt x="1195" y="623"/>
                  </a:lnTo>
                  <a:lnTo>
                    <a:pt x="1193" y="623"/>
                  </a:lnTo>
                  <a:lnTo>
                    <a:pt x="1191" y="623"/>
                  </a:lnTo>
                  <a:lnTo>
                    <a:pt x="1189" y="623"/>
                  </a:lnTo>
                  <a:lnTo>
                    <a:pt x="1187" y="623"/>
                  </a:lnTo>
                  <a:lnTo>
                    <a:pt x="1185" y="623"/>
                  </a:lnTo>
                  <a:lnTo>
                    <a:pt x="1185" y="621"/>
                  </a:lnTo>
                  <a:lnTo>
                    <a:pt x="1185" y="619"/>
                  </a:lnTo>
                  <a:lnTo>
                    <a:pt x="1185" y="617"/>
                  </a:lnTo>
                  <a:lnTo>
                    <a:pt x="1183" y="617"/>
                  </a:lnTo>
                  <a:lnTo>
                    <a:pt x="1181" y="617"/>
                  </a:lnTo>
                  <a:lnTo>
                    <a:pt x="1179" y="617"/>
                  </a:lnTo>
                  <a:lnTo>
                    <a:pt x="1177" y="615"/>
                  </a:lnTo>
                  <a:lnTo>
                    <a:pt x="1175" y="617"/>
                  </a:lnTo>
                  <a:lnTo>
                    <a:pt x="1175" y="615"/>
                  </a:lnTo>
                  <a:lnTo>
                    <a:pt x="1173" y="615"/>
                  </a:lnTo>
                  <a:lnTo>
                    <a:pt x="1173" y="615"/>
                  </a:lnTo>
                  <a:lnTo>
                    <a:pt x="1171" y="615"/>
                  </a:lnTo>
                  <a:lnTo>
                    <a:pt x="1171" y="613"/>
                  </a:lnTo>
                  <a:lnTo>
                    <a:pt x="1169" y="613"/>
                  </a:lnTo>
                  <a:lnTo>
                    <a:pt x="1167" y="613"/>
                  </a:lnTo>
                  <a:lnTo>
                    <a:pt x="1167" y="611"/>
                  </a:lnTo>
                  <a:lnTo>
                    <a:pt x="1165" y="609"/>
                  </a:lnTo>
                  <a:lnTo>
                    <a:pt x="1163" y="609"/>
                  </a:lnTo>
                  <a:lnTo>
                    <a:pt x="1161" y="609"/>
                  </a:lnTo>
                  <a:lnTo>
                    <a:pt x="1159" y="609"/>
                  </a:lnTo>
                  <a:lnTo>
                    <a:pt x="1157" y="609"/>
                  </a:lnTo>
                  <a:lnTo>
                    <a:pt x="1157" y="607"/>
                  </a:lnTo>
                  <a:lnTo>
                    <a:pt x="1159" y="607"/>
                  </a:lnTo>
                  <a:lnTo>
                    <a:pt x="1159" y="605"/>
                  </a:lnTo>
                  <a:lnTo>
                    <a:pt x="1159" y="603"/>
                  </a:lnTo>
                  <a:lnTo>
                    <a:pt x="1157" y="603"/>
                  </a:lnTo>
                  <a:lnTo>
                    <a:pt x="1155" y="603"/>
                  </a:lnTo>
                  <a:lnTo>
                    <a:pt x="1155" y="601"/>
                  </a:lnTo>
                  <a:lnTo>
                    <a:pt x="1153" y="601"/>
                  </a:lnTo>
                  <a:lnTo>
                    <a:pt x="1151" y="601"/>
                  </a:lnTo>
                  <a:lnTo>
                    <a:pt x="1145" y="601"/>
                  </a:lnTo>
                  <a:lnTo>
                    <a:pt x="1143" y="601"/>
                  </a:lnTo>
                  <a:lnTo>
                    <a:pt x="1141" y="601"/>
                  </a:lnTo>
                  <a:lnTo>
                    <a:pt x="1139" y="601"/>
                  </a:lnTo>
                  <a:lnTo>
                    <a:pt x="1137" y="601"/>
                  </a:lnTo>
                  <a:lnTo>
                    <a:pt x="1137" y="603"/>
                  </a:lnTo>
                  <a:lnTo>
                    <a:pt x="1135" y="603"/>
                  </a:lnTo>
                  <a:lnTo>
                    <a:pt x="1133" y="603"/>
                  </a:lnTo>
                  <a:lnTo>
                    <a:pt x="1131" y="603"/>
                  </a:lnTo>
                  <a:lnTo>
                    <a:pt x="1129" y="603"/>
                  </a:lnTo>
                  <a:lnTo>
                    <a:pt x="1127" y="603"/>
                  </a:lnTo>
                  <a:lnTo>
                    <a:pt x="1125" y="603"/>
                  </a:lnTo>
                  <a:lnTo>
                    <a:pt x="1125" y="603"/>
                  </a:lnTo>
                  <a:lnTo>
                    <a:pt x="1125" y="601"/>
                  </a:lnTo>
                  <a:lnTo>
                    <a:pt x="1125" y="599"/>
                  </a:lnTo>
                  <a:lnTo>
                    <a:pt x="1125" y="597"/>
                  </a:lnTo>
                  <a:lnTo>
                    <a:pt x="1125" y="595"/>
                  </a:lnTo>
                  <a:lnTo>
                    <a:pt x="1125" y="593"/>
                  </a:lnTo>
                  <a:lnTo>
                    <a:pt x="1125" y="591"/>
                  </a:lnTo>
                  <a:lnTo>
                    <a:pt x="1125" y="589"/>
                  </a:lnTo>
                  <a:lnTo>
                    <a:pt x="1125" y="589"/>
                  </a:lnTo>
                  <a:lnTo>
                    <a:pt x="1125" y="591"/>
                  </a:lnTo>
                  <a:lnTo>
                    <a:pt x="1127" y="591"/>
                  </a:lnTo>
                  <a:lnTo>
                    <a:pt x="1129" y="589"/>
                  </a:lnTo>
                  <a:lnTo>
                    <a:pt x="1129" y="587"/>
                  </a:lnTo>
                  <a:lnTo>
                    <a:pt x="1131" y="587"/>
                  </a:lnTo>
                  <a:lnTo>
                    <a:pt x="1133" y="587"/>
                  </a:lnTo>
                  <a:lnTo>
                    <a:pt x="1133" y="585"/>
                  </a:lnTo>
                  <a:lnTo>
                    <a:pt x="1133" y="583"/>
                  </a:lnTo>
                  <a:lnTo>
                    <a:pt x="1133" y="581"/>
                  </a:lnTo>
                  <a:lnTo>
                    <a:pt x="1133" y="579"/>
                  </a:lnTo>
                  <a:lnTo>
                    <a:pt x="1131" y="579"/>
                  </a:lnTo>
                  <a:lnTo>
                    <a:pt x="1131" y="577"/>
                  </a:lnTo>
                  <a:lnTo>
                    <a:pt x="1131" y="575"/>
                  </a:lnTo>
                  <a:lnTo>
                    <a:pt x="1131" y="575"/>
                  </a:lnTo>
                  <a:lnTo>
                    <a:pt x="1131" y="573"/>
                  </a:lnTo>
                  <a:lnTo>
                    <a:pt x="1133" y="571"/>
                  </a:lnTo>
                  <a:lnTo>
                    <a:pt x="1133" y="569"/>
                  </a:lnTo>
                  <a:lnTo>
                    <a:pt x="1133" y="567"/>
                  </a:lnTo>
                  <a:lnTo>
                    <a:pt x="1131" y="567"/>
                  </a:lnTo>
                  <a:lnTo>
                    <a:pt x="1129" y="565"/>
                  </a:lnTo>
                  <a:lnTo>
                    <a:pt x="1127" y="565"/>
                  </a:lnTo>
                  <a:lnTo>
                    <a:pt x="1125" y="563"/>
                  </a:lnTo>
                  <a:lnTo>
                    <a:pt x="1125" y="561"/>
                  </a:lnTo>
                  <a:lnTo>
                    <a:pt x="1125" y="561"/>
                  </a:lnTo>
                  <a:lnTo>
                    <a:pt x="1125" y="559"/>
                  </a:lnTo>
                  <a:lnTo>
                    <a:pt x="1123" y="561"/>
                  </a:lnTo>
                  <a:lnTo>
                    <a:pt x="1121" y="561"/>
                  </a:lnTo>
                  <a:lnTo>
                    <a:pt x="1121" y="559"/>
                  </a:lnTo>
                  <a:lnTo>
                    <a:pt x="1119" y="557"/>
                  </a:lnTo>
                  <a:lnTo>
                    <a:pt x="1119" y="555"/>
                  </a:lnTo>
                  <a:lnTo>
                    <a:pt x="1119" y="553"/>
                  </a:lnTo>
                  <a:lnTo>
                    <a:pt x="1119" y="551"/>
                  </a:lnTo>
                  <a:lnTo>
                    <a:pt x="1121" y="551"/>
                  </a:lnTo>
                  <a:lnTo>
                    <a:pt x="1123" y="551"/>
                  </a:lnTo>
                  <a:lnTo>
                    <a:pt x="1123" y="549"/>
                  </a:lnTo>
                  <a:lnTo>
                    <a:pt x="1123" y="547"/>
                  </a:lnTo>
                  <a:lnTo>
                    <a:pt x="1121" y="547"/>
                  </a:lnTo>
                  <a:lnTo>
                    <a:pt x="1121" y="545"/>
                  </a:lnTo>
                  <a:lnTo>
                    <a:pt x="1119" y="545"/>
                  </a:lnTo>
                  <a:lnTo>
                    <a:pt x="1119" y="543"/>
                  </a:lnTo>
                  <a:lnTo>
                    <a:pt x="1119" y="541"/>
                  </a:lnTo>
                  <a:lnTo>
                    <a:pt x="1117" y="541"/>
                  </a:lnTo>
                  <a:lnTo>
                    <a:pt x="1117" y="539"/>
                  </a:lnTo>
                  <a:lnTo>
                    <a:pt x="1115" y="537"/>
                  </a:lnTo>
                  <a:lnTo>
                    <a:pt x="1115" y="535"/>
                  </a:lnTo>
                  <a:lnTo>
                    <a:pt x="1115" y="533"/>
                  </a:lnTo>
                  <a:lnTo>
                    <a:pt x="1115" y="531"/>
                  </a:lnTo>
                  <a:lnTo>
                    <a:pt x="1113" y="529"/>
                  </a:lnTo>
                  <a:lnTo>
                    <a:pt x="1107" y="535"/>
                  </a:lnTo>
                  <a:lnTo>
                    <a:pt x="1105" y="535"/>
                  </a:lnTo>
                  <a:lnTo>
                    <a:pt x="1103" y="535"/>
                  </a:lnTo>
                  <a:lnTo>
                    <a:pt x="1115" y="527"/>
                  </a:lnTo>
                  <a:lnTo>
                    <a:pt x="1137" y="515"/>
                  </a:lnTo>
                  <a:lnTo>
                    <a:pt x="1141" y="513"/>
                  </a:lnTo>
                  <a:lnTo>
                    <a:pt x="1147" y="509"/>
                  </a:lnTo>
                  <a:lnTo>
                    <a:pt x="1145" y="507"/>
                  </a:lnTo>
                  <a:lnTo>
                    <a:pt x="1145" y="505"/>
                  </a:lnTo>
                  <a:lnTo>
                    <a:pt x="1143" y="503"/>
                  </a:lnTo>
                  <a:lnTo>
                    <a:pt x="1143" y="501"/>
                  </a:lnTo>
                  <a:lnTo>
                    <a:pt x="1141" y="501"/>
                  </a:lnTo>
                  <a:lnTo>
                    <a:pt x="1139" y="499"/>
                  </a:lnTo>
                  <a:lnTo>
                    <a:pt x="1137" y="497"/>
                  </a:lnTo>
                  <a:lnTo>
                    <a:pt x="1135" y="495"/>
                  </a:lnTo>
                  <a:lnTo>
                    <a:pt x="1131" y="493"/>
                  </a:lnTo>
                  <a:lnTo>
                    <a:pt x="1129" y="493"/>
                  </a:lnTo>
                  <a:lnTo>
                    <a:pt x="1129" y="491"/>
                  </a:lnTo>
                  <a:lnTo>
                    <a:pt x="1125" y="491"/>
                  </a:lnTo>
                  <a:lnTo>
                    <a:pt x="1125" y="489"/>
                  </a:lnTo>
                  <a:lnTo>
                    <a:pt x="1123" y="489"/>
                  </a:lnTo>
                  <a:lnTo>
                    <a:pt x="1121" y="487"/>
                  </a:lnTo>
                  <a:lnTo>
                    <a:pt x="1119" y="487"/>
                  </a:lnTo>
                  <a:lnTo>
                    <a:pt x="1117" y="487"/>
                  </a:lnTo>
                  <a:lnTo>
                    <a:pt x="1115" y="487"/>
                  </a:lnTo>
                  <a:lnTo>
                    <a:pt x="1113" y="487"/>
                  </a:lnTo>
                  <a:lnTo>
                    <a:pt x="1111" y="487"/>
                  </a:lnTo>
                  <a:lnTo>
                    <a:pt x="1109" y="487"/>
                  </a:lnTo>
                  <a:lnTo>
                    <a:pt x="1107" y="487"/>
                  </a:lnTo>
                  <a:lnTo>
                    <a:pt x="1107" y="485"/>
                  </a:lnTo>
                  <a:lnTo>
                    <a:pt x="1107" y="483"/>
                  </a:lnTo>
                  <a:lnTo>
                    <a:pt x="1105" y="483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79"/>
                  </a:lnTo>
                  <a:lnTo>
                    <a:pt x="1103" y="479"/>
                  </a:lnTo>
                  <a:lnTo>
                    <a:pt x="1103" y="477"/>
                  </a:lnTo>
                  <a:lnTo>
                    <a:pt x="1101" y="477"/>
                  </a:lnTo>
                  <a:lnTo>
                    <a:pt x="1101" y="475"/>
                  </a:lnTo>
                  <a:lnTo>
                    <a:pt x="1099" y="475"/>
                  </a:lnTo>
                  <a:lnTo>
                    <a:pt x="1097" y="475"/>
                  </a:lnTo>
                  <a:lnTo>
                    <a:pt x="1095" y="475"/>
                  </a:lnTo>
                  <a:lnTo>
                    <a:pt x="1095" y="473"/>
                  </a:lnTo>
                  <a:lnTo>
                    <a:pt x="1093" y="473"/>
                  </a:lnTo>
                  <a:lnTo>
                    <a:pt x="1091" y="473"/>
                  </a:lnTo>
                  <a:lnTo>
                    <a:pt x="1089" y="473"/>
                  </a:lnTo>
                  <a:lnTo>
                    <a:pt x="1087" y="473"/>
                  </a:lnTo>
                  <a:lnTo>
                    <a:pt x="1087" y="475"/>
                  </a:lnTo>
                  <a:lnTo>
                    <a:pt x="1085" y="475"/>
                  </a:lnTo>
                  <a:lnTo>
                    <a:pt x="1085" y="477"/>
                  </a:lnTo>
                  <a:lnTo>
                    <a:pt x="1085" y="479"/>
                  </a:lnTo>
                  <a:lnTo>
                    <a:pt x="1083" y="479"/>
                  </a:lnTo>
                  <a:lnTo>
                    <a:pt x="1081" y="479"/>
                  </a:lnTo>
                  <a:lnTo>
                    <a:pt x="1081" y="481"/>
                  </a:lnTo>
                  <a:lnTo>
                    <a:pt x="1079" y="481"/>
                  </a:lnTo>
                  <a:lnTo>
                    <a:pt x="1079" y="479"/>
                  </a:lnTo>
                  <a:lnTo>
                    <a:pt x="1081" y="479"/>
                  </a:lnTo>
                  <a:lnTo>
                    <a:pt x="1079" y="479"/>
                  </a:lnTo>
                  <a:lnTo>
                    <a:pt x="1077" y="479"/>
                  </a:lnTo>
                  <a:lnTo>
                    <a:pt x="1073" y="479"/>
                  </a:lnTo>
                  <a:lnTo>
                    <a:pt x="1073" y="477"/>
                  </a:lnTo>
                  <a:lnTo>
                    <a:pt x="1077" y="477"/>
                  </a:lnTo>
                  <a:lnTo>
                    <a:pt x="1077" y="475"/>
                  </a:lnTo>
                  <a:lnTo>
                    <a:pt x="1077" y="473"/>
                  </a:lnTo>
                  <a:lnTo>
                    <a:pt x="1075" y="473"/>
                  </a:lnTo>
                  <a:lnTo>
                    <a:pt x="1073" y="473"/>
                  </a:lnTo>
                  <a:lnTo>
                    <a:pt x="1071" y="473"/>
                  </a:lnTo>
                  <a:lnTo>
                    <a:pt x="1069" y="473"/>
                  </a:lnTo>
                  <a:lnTo>
                    <a:pt x="1065" y="473"/>
                  </a:lnTo>
                  <a:lnTo>
                    <a:pt x="1063" y="475"/>
                  </a:lnTo>
                  <a:lnTo>
                    <a:pt x="1061" y="475"/>
                  </a:lnTo>
                  <a:lnTo>
                    <a:pt x="1059" y="477"/>
                  </a:lnTo>
                  <a:lnTo>
                    <a:pt x="1057" y="477"/>
                  </a:lnTo>
                  <a:lnTo>
                    <a:pt x="1057" y="479"/>
                  </a:lnTo>
                  <a:lnTo>
                    <a:pt x="1053" y="479"/>
                  </a:lnTo>
                  <a:lnTo>
                    <a:pt x="1051" y="479"/>
                  </a:lnTo>
                  <a:lnTo>
                    <a:pt x="1049" y="479"/>
                  </a:lnTo>
                  <a:lnTo>
                    <a:pt x="1045" y="479"/>
                  </a:lnTo>
                  <a:lnTo>
                    <a:pt x="1043" y="481"/>
                  </a:lnTo>
                  <a:lnTo>
                    <a:pt x="1041" y="481"/>
                  </a:lnTo>
                  <a:lnTo>
                    <a:pt x="1039" y="481"/>
                  </a:lnTo>
                  <a:lnTo>
                    <a:pt x="1033" y="481"/>
                  </a:lnTo>
                  <a:lnTo>
                    <a:pt x="1031" y="481"/>
                  </a:lnTo>
                  <a:lnTo>
                    <a:pt x="1029" y="481"/>
                  </a:lnTo>
                  <a:lnTo>
                    <a:pt x="1027" y="481"/>
                  </a:lnTo>
                  <a:lnTo>
                    <a:pt x="1027" y="481"/>
                  </a:lnTo>
                  <a:lnTo>
                    <a:pt x="1025" y="483"/>
                  </a:lnTo>
                  <a:lnTo>
                    <a:pt x="1023" y="483"/>
                  </a:lnTo>
                  <a:lnTo>
                    <a:pt x="1023" y="485"/>
                  </a:lnTo>
                  <a:lnTo>
                    <a:pt x="1021" y="485"/>
                  </a:lnTo>
                  <a:lnTo>
                    <a:pt x="1019" y="485"/>
                  </a:lnTo>
                  <a:lnTo>
                    <a:pt x="1021" y="487"/>
                  </a:lnTo>
                  <a:lnTo>
                    <a:pt x="1019" y="487"/>
                  </a:lnTo>
                  <a:lnTo>
                    <a:pt x="1017" y="491"/>
                  </a:lnTo>
                  <a:lnTo>
                    <a:pt x="1017" y="489"/>
                  </a:lnTo>
                  <a:lnTo>
                    <a:pt x="1015" y="493"/>
                  </a:lnTo>
                  <a:lnTo>
                    <a:pt x="1015" y="495"/>
                  </a:lnTo>
                  <a:lnTo>
                    <a:pt x="1015" y="497"/>
                  </a:lnTo>
                  <a:lnTo>
                    <a:pt x="1015" y="499"/>
                  </a:lnTo>
                  <a:lnTo>
                    <a:pt x="1015" y="501"/>
                  </a:lnTo>
                  <a:lnTo>
                    <a:pt x="1015" y="503"/>
                  </a:lnTo>
                  <a:lnTo>
                    <a:pt x="1017" y="505"/>
                  </a:lnTo>
                  <a:lnTo>
                    <a:pt x="1017" y="507"/>
                  </a:lnTo>
                  <a:lnTo>
                    <a:pt x="1015" y="509"/>
                  </a:lnTo>
                  <a:lnTo>
                    <a:pt x="1013" y="511"/>
                  </a:lnTo>
                  <a:lnTo>
                    <a:pt x="1011" y="511"/>
                  </a:lnTo>
                  <a:lnTo>
                    <a:pt x="1009" y="511"/>
                  </a:lnTo>
                  <a:lnTo>
                    <a:pt x="1009" y="513"/>
                  </a:lnTo>
                  <a:lnTo>
                    <a:pt x="1007" y="513"/>
                  </a:lnTo>
                  <a:lnTo>
                    <a:pt x="1005" y="513"/>
                  </a:lnTo>
                  <a:lnTo>
                    <a:pt x="1003" y="513"/>
                  </a:lnTo>
                  <a:lnTo>
                    <a:pt x="1003" y="515"/>
                  </a:lnTo>
                  <a:lnTo>
                    <a:pt x="1001" y="513"/>
                  </a:lnTo>
                  <a:lnTo>
                    <a:pt x="1001" y="515"/>
                  </a:lnTo>
                  <a:lnTo>
                    <a:pt x="999" y="515"/>
                  </a:lnTo>
                  <a:lnTo>
                    <a:pt x="999" y="513"/>
                  </a:lnTo>
                  <a:lnTo>
                    <a:pt x="999" y="515"/>
                  </a:lnTo>
                  <a:lnTo>
                    <a:pt x="997" y="513"/>
                  </a:lnTo>
                  <a:lnTo>
                    <a:pt x="997" y="511"/>
                  </a:lnTo>
                  <a:lnTo>
                    <a:pt x="995" y="511"/>
                  </a:lnTo>
                  <a:lnTo>
                    <a:pt x="993" y="511"/>
                  </a:lnTo>
                  <a:lnTo>
                    <a:pt x="991" y="511"/>
                  </a:lnTo>
                  <a:lnTo>
                    <a:pt x="989" y="513"/>
                  </a:lnTo>
                  <a:lnTo>
                    <a:pt x="987" y="513"/>
                  </a:lnTo>
                  <a:lnTo>
                    <a:pt x="987" y="515"/>
                  </a:lnTo>
                  <a:lnTo>
                    <a:pt x="987" y="513"/>
                  </a:lnTo>
                  <a:lnTo>
                    <a:pt x="987" y="511"/>
                  </a:lnTo>
                  <a:lnTo>
                    <a:pt x="985" y="509"/>
                  </a:lnTo>
                  <a:lnTo>
                    <a:pt x="983" y="507"/>
                  </a:lnTo>
                  <a:lnTo>
                    <a:pt x="985" y="507"/>
                  </a:lnTo>
                  <a:lnTo>
                    <a:pt x="983" y="507"/>
                  </a:lnTo>
                  <a:lnTo>
                    <a:pt x="983" y="505"/>
                  </a:lnTo>
                  <a:lnTo>
                    <a:pt x="981" y="505"/>
                  </a:lnTo>
                  <a:lnTo>
                    <a:pt x="981" y="503"/>
                  </a:lnTo>
                  <a:lnTo>
                    <a:pt x="979" y="503"/>
                  </a:lnTo>
                  <a:lnTo>
                    <a:pt x="979" y="503"/>
                  </a:lnTo>
                  <a:lnTo>
                    <a:pt x="979" y="501"/>
                  </a:lnTo>
                  <a:lnTo>
                    <a:pt x="977" y="501"/>
                  </a:lnTo>
                  <a:lnTo>
                    <a:pt x="975" y="501"/>
                  </a:lnTo>
                  <a:lnTo>
                    <a:pt x="973" y="501"/>
                  </a:lnTo>
                  <a:lnTo>
                    <a:pt x="971" y="501"/>
                  </a:lnTo>
                  <a:lnTo>
                    <a:pt x="969" y="501"/>
                  </a:lnTo>
                  <a:lnTo>
                    <a:pt x="965" y="501"/>
                  </a:lnTo>
                  <a:lnTo>
                    <a:pt x="965" y="503"/>
                  </a:lnTo>
                  <a:lnTo>
                    <a:pt x="955" y="503"/>
                  </a:lnTo>
                  <a:lnTo>
                    <a:pt x="949" y="511"/>
                  </a:lnTo>
                  <a:lnTo>
                    <a:pt x="945" y="517"/>
                  </a:lnTo>
                  <a:lnTo>
                    <a:pt x="945" y="515"/>
                  </a:lnTo>
                  <a:lnTo>
                    <a:pt x="945" y="517"/>
                  </a:lnTo>
                  <a:lnTo>
                    <a:pt x="943" y="517"/>
                  </a:lnTo>
                  <a:lnTo>
                    <a:pt x="945" y="511"/>
                  </a:lnTo>
                  <a:lnTo>
                    <a:pt x="941" y="509"/>
                  </a:lnTo>
                  <a:lnTo>
                    <a:pt x="939" y="511"/>
                  </a:lnTo>
                  <a:lnTo>
                    <a:pt x="937" y="509"/>
                  </a:lnTo>
                  <a:lnTo>
                    <a:pt x="937" y="511"/>
                  </a:lnTo>
                  <a:lnTo>
                    <a:pt x="935" y="513"/>
                  </a:lnTo>
                  <a:lnTo>
                    <a:pt x="937" y="513"/>
                  </a:lnTo>
                  <a:lnTo>
                    <a:pt x="937" y="515"/>
                  </a:lnTo>
                  <a:lnTo>
                    <a:pt x="935" y="513"/>
                  </a:lnTo>
                  <a:lnTo>
                    <a:pt x="933" y="515"/>
                  </a:lnTo>
                  <a:lnTo>
                    <a:pt x="935" y="517"/>
                  </a:lnTo>
                  <a:lnTo>
                    <a:pt x="933" y="517"/>
                  </a:lnTo>
                  <a:lnTo>
                    <a:pt x="935" y="519"/>
                  </a:lnTo>
                  <a:lnTo>
                    <a:pt x="937" y="519"/>
                  </a:lnTo>
                  <a:lnTo>
                    <a:pt x="939" y="519"/>
                  </a:lnTo>
                  <a:lnTo>
                    <a:pt x="943" y="519"/>
                  </a:lnTo>
                  <a:lnTo>
                    <a:pt x="943" y="521"/>
                  </a:lnTo>
                  <a:lnTo>
                    <a:pt x="939" y="521"/>
                  </a:lnTo>
                  <a:lnTo>
                    <a:pt x="937" y="521"/>
                  </a:lnTo>
                  <a:lnTo>
                    <a:pt x="935" y="521"/>
                  </a:lnTo>
                  <a:lnTo>
                    <a:pt x="931" y="519"/>
                  </a:lnTo>
                  <a:lnTo>
                    <a:pt x="931" y="519"/>
                  </a:lnTo>
                  <a:lnTo>
                    <a:pt x="931" y="521"/>
                  </a:lnTo>
                  <a:lnTo>
                    <a:pt x="927" y="523"/>
                  </a:lnTo>
                  <a:lnTo>
                    <a:pt x="925" y="525"/>
                  </a:lnTo>
                  <a:lnTo>
                    <a:pt x="925" y="527"/>
                  </a:lnTo>
                  <a:lnTo>
                    <a:pt x="927" y="527"/>
                  </a:lnTo>
                  <a:lnTo>
                    <a:pt x="941" y="527"/>
                  </a:lnTo>
                  <a:lnTo>
                    <a:pt x="937" y="527"/>
                  </a:lnTo>
                  <a:lnTo>
                    <a:pt x="937" y="529"/>
                  </a:lnTo>
                  <a:lnTo>
                    <a:pt x="923" y="529"/>
                  </a:lnTo>
                  <a:lnTo>
                    <a:pt x="921" y="531"/>
                  </a:lnTo>
                  <a:lnTo>
                    <a:pt x="921" y="533"/>
                  </a:lnTo>
                  <a:lnTo>
                    <a:pt x="923" y="535"/>
                  </a:lnTo>
                  <a:lnTo>
                    <a:pt x="921" y="535"/>
                  </a:lnTo>
                  <a:lnTo>
                    <a:pt x="923" y="537"/>
                  </a:lnTo>
                  <a:lnTo>
                    <a:pt x="923" y="539"/>
                  </a:lnTo>
                  <a:lnTo>
                    <a:pt x="925" y="541"/>
                  </a:lnTo>
                  <a:lnTo>
                    <a:pt x="925" y="543"/>
                  </a:lnTo>
                  <a:lnTo>
                    <a:pt x="923" y="543"/>
                  </a:lnTo>
                  <a:lnTo>
                    <a:pt x="923" y="545"/>
                  </a:lnTo>
                  <a:lnTo>
                    <a:pt x="923" y="547"/>
                  </a:lnTo>
                  <a:lnTo>
                    <a:pt x="921" y="547"/>
                  </a:lnTo>
                  <a:lnTo>
                    <a:pt x="921" y="549"/>
                  </a:lnTo>
                  <a:lnTo>
                    <a:pt x="919" y="549"/>
                  </a:lnTo>
                  <a:lnTo>
                    <a:pt x="919" y="551"/>
                  </a:lnTo>
                  <a:lnTo>
                    <a:pt x="917" y="551"/>
                  </a:lnTo>
                  <a:lnTo>
                    <a:pt x="917" y="553"/>
                  </a:lnTo>
                  <a:lnTo>
                    <a:pt x="915" y="553"/>
                  </a:lnTo>
                  <a:lnTo>
                    <a:pt x="913" y="553"/>
                  </a:lnTo>
                  <a:lnTo>
                    <a:pt x="913" y="555"/>
                  </a:lnTo>
                  <a:lnTo>
                    <a:pt x="911" y="555"/>
                  </a:lnTo>
                  <a:lnTo>
                    <a:pt x="909" y="555"/>
                  </a:lnTo>
                  <a:lnTo>
                    <a:pt x="907" y="555"/>
                  </a:lnTo>
                  <a:lnTo>
                    <a:pt x="905" y="555"/>
                  </a:lnTo>
                  <a:lnTo>
                    <a:pt x="903" y="555"/>
                  </a:lnTo>
                  <a:lnTo>
                    <a:pt x="903" y="553"/>
                  </a:lnTo>
                  <a:lnTo>
                    <a:pt x="901" y="553"/>
                  </a:lnTo>
                  <a:lnTo>
                    <a:pt x="901" y="551"/>
                  </a:lnTo>
                  <a:lnTo>
                    <a:pt x="899" y="551"/>
                  </a:lnTo>
                  <a:lnTo>
                    <a:pt x="897" y="551"/>
                  </a:lnTo>
                  <a:lnTo>
                    <a:pt x="895" y="551"/>
                  </a:lnTo>
                  <a:lnTo>
                    <a:pt x="893" y="551"/>
                  </a:lnTo>
                  <a:lnTo>
                    <a:pt x="893" y="549"/>
                  </a:lnTo>
                  <a:lnTo>
                    <a:pt x="891" y="545"/>
                  </a:lnTo>
                  <a:lnTo>
                    <a:pt x="889" y="541"/>
                  </a:lnTo>
                  <a:lnTo>
                    <a:pt x="887" y="539"/>
                  </a:lnTo>
                  <a:lnTo>
                    <a:pt x="887" y="537"/>
                  </a:lnTo>
                  <a:lnTo>
                    <a:pt x="885" y="537"/>
                  </a:lnTo>
                  <a:lnTo>
                    <a:pt x="885" y="535"/>
                  </a:lnTo>
                  <a:lnTo>
                    <a:pt x="885" y="533"/>
                  </a:lnTo>
                  <a:lnTo>
                    <a:pt x="887" y="531"/>
                  </a:lnTo>
                  <a:lnTo>
                    <a:pt x="887" y="529"/>
                  </a:lnTo>
                  <a:lnTo>
                    <a:pt x="887" y="527"/>
                  </a:lnTo>
                  <a:lnTo>
                    <a:pt x="889" y="527"/>
                  </a:lnTo>
                  <a:lnTo>
                    <a:pt x="889" y="527"/>
                  </a:lnTo>
                  <a:lnTo>
                    <a:pt x="891" y="527"/>
                  </a:lnTo>
                  <a:lnTo>
                    <a:pt x="891" y="525"/>
                  </a:lnTo>
                  <a:lnTo>
                    <a:pt x="889" y="525"/>
                  </a:lnTo>
                  <a:lnTo>
                    <a:pt x="889" y="523"/>
                  </a:lnTo>
                  <a:lnTo>
                    <a:pt x="889" y="521"/>
                  </a:lnTo>
                  <a:lnTo>
                    <a:pt x="887" y="523"/>
                  </a:lnTo>
                  <a:lnTo>
                    <a:pt x="885" y="523"/>
                  </a:lnTo>
                  <a:lnTo>
                    <a:pt x="883" y="523"/>
                  </a:lnTo>
                  <a:lnTo>
                    <a:pt x="883" y="525"/>
                  </a:lnTo>
                  <a:lnTo>
                    <a:pt x="883" y="527"/>
                  </a:lnTo>
                  <a:lnTo>
                    <a:pt x="883" y="527"/>
                  </a:lnTo>
                  <a:lnTo>
                    <a:pt x="883" y="529"/>
                  </a:lnTo>
                  <a:lnTo>
                    <a:pt x="883" y="531"/>
                  </a:lnTo>
                  <a:lnTo>
                    <a:pt x="883" y="533"/>
                  </a:lnTo>
                  <a:lnTo>
                    <a:pt x="883" y="535"/>
                  </a:lnTo>
                  <a:lnTo>
                    <a:pt x="883" y="537"/>
                  </a:lnTo>
                  <a:lnTo>
                    <a:pt x="883" y="539"/>
                  </a:lnTo>
                  <a:lnTo>
                    <a:pt x="881" y="541"/>
                  </a:lnTo>
                  <a:lnTo>
                    <a:pt x="881" y="543"/>
                  </a:lnTo>
                  <a:lnTo>
                    <a:pt x="881" y="545"/>
                  </a:lnTo>
                  <a:lnTo>
                    <a:pt x="881" y="549"/>
                  </a:lnTo>
                  <a:lnTo>
                    <a:pt x="881" y="551"/>
                  </a:lnTo>
                  <a:lnTo>
                    <a:pt x="879" y="551"/>
                  </a:lnTo>
                  <a:lnTo>
                    <a:pt x="879" y="553"/>
                  </a:lnTo>
                  <a:lnTo>
                    <a:pt x="879" y="555"/>
                  </a:lnTo>
                  <a:lnTo>
                    <a:pt x="881" y="555"/>
                  </a:lnTo>
                  <a:lnTo>
                    <a:pt x="881" y="557"/>
                  </a:lnTo>
                  <a:lnTo>
                    <a:pt x="881" y="559"/>
                  </a:lnTo>
                  <a:lnTo>
                    <a:pt x="881" y="561"/>
                  </a:lnTo>
                  <a:lnTo>
                    <a:pt x="881" y="563"/>
                  </a:lnTo>
                  <a:lnTo>
                    <a:pt x="881" y="565"/>
                  </a:lnTo>
                  <a:lnTo>
                    <a:pt x="881" y="567"/>
                  </a:lnTo>
                  <a:lnTo>
                    <a:pt x="881" y="569"/>
                  </a:lnTo>
                  <a:lnTo>
                    <a:pt x="879" y="571"/>
                  </a:lnTo>
                  <a:lnTo>
                    <a:pt x="879" y="573"/>
                  </a:lnTo>
                  <a:lnTo>
                    <a:pt x="877" y="573"/>
                  </a:lnTo>
                  <a:lnTo>
                    <a:pt x="877" y="575"/>
                  </a:lnTo>
                  <a:lnTo>
                    <a:pt x="875" y="575"/>
                  </a:lnTo>
                  <a:lnTo>
                    <a:pt x="875" y="573"/>
                  </a:lnTo>
                  <a:lnTo>
                    <a:pt x="873" y="573"/>
                  </a:lnTo>
                  <a:lnTo>
                    <a:pt x="871" y="573"/>
                  </a:lnTo>
                  <a:lnTo>
                    <a:pt x="871" y="575"/>
                  </a:lnTo>
                  <a:lnTo>
                    <a:pt x="869" y="575"/>
                  </a:lnTo>
                  <a:lnTo>
                    <a:pt x="869" y="573"/>
                  </a:lnTo>
                  <a:lnTo>
                    <a:pt x="867" y="573"/>
                  </a:lnTo>
                  <a:lnTo>
                    <a:pt x="867" y="571"/>
                  </a:lnTo>
                  <a:lnTo>
                    <a:pt x="865" y="571"/>
                  </a:lnTo>
                  <a:lnTo>
                    <a:pt x="863" y="571"/>
                  </a:lnTo>
                  <a:lnTo>
                    <a:pt x="861" y="571"/>
                  </a:lnTo>
                  <a:lnTo>
                    <a:pt x="859" y="569"/>
                  </a:lnTo>
                  <a:lnTo>
                    <a:pt x="859" y="567"/>
                  </a:lnTo>
                  <a:lnTo>
                    <a:pt x="859" y="565"/>
                  </a:lnTo>
                  <a:lnTo>
                    <a:pt x="859" y="563"/>
                  </a:lnTo>
                  <a:lnTo>
                    <a:pt x="859" y="561"/>
                  </a:lnTo>
                  <a:lnTo>
                    <a:pt x="857" y="561"/>
                  </a:lnTo>
                  <a:lnTo>
                    <a:pt x="857" y="559"/>
                  </a:lnTo>
                  <a:lnTo>
                    <a:pt x="857" y="557"/>
                  </a:lnTo>
                  <a:lnTo>
                    <a:pt x="855" y="557"/>
                  </a:lnTo>
                  <a:lnTo>
                    <a:pt x="855" y="555"/>
                  </a:lnTo>
                  <a:lnTo>
                    <a:pt x="855" y="553"/>
                  </a:lnTo>
                  <a:lnTo>
                    <a:pt x="857" y="551"/>
                  </a:lnTo>
                  <a:lnTo>
                    <a:pt x="857" y="549"/>
                  </a:lnTo>
                  <a:lnTo>
                    <a:pt x="859" y="547"/>
                  </a:lnTo>
                  <a:lnTo>
                    <a:pt x="859" y="545"/>
                  </a:lnTo>
                  <a:lnTo>
                    <a:pt x="861" y="545"/>
                  </a:lnTo>
                  <a:lnTo>
                    <a:pt x="861" y="543"/>
                  </a:lnTo>
                  <a:lnTo>
                    <a:pt x="863" y="541"/>
                  </a:lnTo>
                  <a:lnTo>
                    <a:pt x="863" y="539"/>
                  </a:lnTo>
                  <a:lnTo>
                    <a:pt x="863" y="537"/>
                  </a:lnTo>
                  <a:lnTo>
                    <a:pt x="865" y="537"/>
                  </a:lnTo>
                  <a:lnTo>
                    <a:pt x="865" y="535"/>
                  </a:lnTo>
                  <a:lnTo>
                    <a:pt x="865" y="533"/>
                  </a:lnTo>
                  <a:lnTo>
                    <a:pt x="867" y="533"/>
                  </a:lnTo>
                  <a:lnTo>
                    <a:pt x="867" y="531"/>
                  </a:lnTo>
                  <a:lnTo>
                    <a:pt x="867" y="529"/>
                  </a:lnTo>
                  <a:lnTo>
                    <a:pt x="867" y="527"/>
                  </a:lnTo>
                  <a:lnTo>
                    <a:pt x="865" y="527"/>
                  </a:lnTo>
                  <a:lnTo>
                    <a:pt x="865" y="527"/>
                  </a:lnTo>
                  <a:lnTo>
                    <a:pt x="865" y="525"/>
                  </a:lnTo>
                  <a:lnTo>
                    <a:pt x="865" y="523"/>
                  </a:lnTo>
                  <a:lnTo>
                    <a:pt x="863" y="521"/>
                  </a:lnTo>
                  <a:lnTo>
                    <a:pt x="863" y="519"/>
                  </a:lnTo>
                  <a:lnTo>
                    <a:pt x="865" y="519"/>
                  </a:lnTo>
                  <a:lnTo>
                    <a:pt x="865" y="517"/>
                  </a:lnTo>
                  <a:lnTo>
                    <a:pt x="867" y="517"/>
                  </a:lnTo>
                  <a:lnTo>
                    <a:pt x="869" y="515"/>
                  </a:lnTo>
                  <a:lnTo>
                    <a:pt x="869" y="513"/>
                  </a:lnTo>
                  <a:lnTo>
                    <a:pt x="869" y="511"/>
                  </a:lnTo>
                  <a:lnTo>
                    <a:pt x="869" y="509"/>
                  </a:lnTo>
                  <a:lnTo>
                    <a:pt x="867" y="509"/>
                  </a:lnTo>
                  <a:lnTo>
                    <a:pt x="867" y="507"/>
                  </a:lnTo>
                  <a:lnTo>
                    <a:pt x="865" y="505"/>
                  </a:lnTo>
                  <a:lnTo>
                    <a:pt x="863" y="505"/>
                  </a:lnTo>
                  <a:lnTo>
                    <a:pt x="861" y="503"/>
                  </a:lnTo>
                  <a:lnTo>
                    <a:pt x="859" y="503"/>
                  </a:lnTo>
                  <a:lnTo>
                    <a:pt x="857" y="503"/>
                  </a:lnTo>
                  <a:lnTo>
                    <a:pt x="857" y="501"/>
                  </a:lnTo>
                  <a:lnTo>
                    <a:pt x="855" y="501"/>
                  </a:lnTo>
                  <a:lnTo>
                    <a:pt x="853" y="501"/>
                  </a:lnTo>
                  <a:lnTo>
                    <a:pt x="851" y="501"/>
                  </a:lnTo>
                  <a:lnTo>
                    <a:pt x="849" y="499"/>
                  </a:lnTo>
                  <a:lnTo>
                    <a:pt x="847" y="499"/>
                  </a:lnTo>
                  <a:lnTo>
                    <a:pt x="845" y="499"/>
                  </a:lnTo>
                  <a:lnTo>
                    <a:pt x="843" y="499"/>
                  </a:lnTo>
                  <a:lnTo>
                    <a:pt x="841" y="501"/>
                  </a:lnTo>
                  <a:lnTo>
                    <a:pt x="839" y="501"/>
                  </a:lnTo>
                  <a:lnTo>
                    <a:pt x="837" y="501"/>
                  </a:lnTo>
                  <a:lnTo>
                    <a:pt x="835" y="501"/>
                  </a:lnTo>
                  <a:lnTo>
                    <a:pt x="835" y="503"/>
                  </a:lnTo>
                  <a:lnTo>
                    <a:pt x="835" y="503"/>
                  </a:lnTo>
                  <a:lnTo>
                    <a:pt x="833" y="505"/>
                  </a:lnTo>
                  <a:lnTo>
                    <a:pt x="831" y="507"/>
                  </a:lnTo>
                  <a:lnTo>
                    <a:pt x="831" y="509"/>
                  </a:lnTo>
                  <a:lnTo>
                    <a:pt x="831" y="511"/>
                  </a:lnTo>
                  <a:lnTo>
                    <a:pt x="831" y="513"/>
                  </a:lnTo>
                  <a:lnTo>
                    <a:pt x="831" y="515"/>
                  </a:lnTo>
                  <a:lnTo>
                    <a:pt x="831" y="517"/>
                  </a:lnTo>
                  <a:lnTo>
                    <a:pt x="833" y="517"/>
                  </a:lnTo>
                  <a:lnTo>
                    <a:pt x="833" y="519"/>
                  </a:lnTo>
                  <a:lnTo>
                    <a:pt x="833" y="521"/>
                  </a:lnTo>
                  <a:lnTo>
                    <a:pt x="833" y="523"/>
                  </a:lnTo>
                  <a:lnTo>
                    <a:pt x="831" y="525"/>
                  </a:lnTo>
                  <a:lnTo>
                    <a:pt x="831" y="527"/>
                  </a:lnTo>
                  <a:lnTo>
                    <a:pt x="829" y="527"/>
                  </a:lnTo>
                  <a:lnTo>
                    <a:pt x="827" y="527"/>
                  </a:lnTo>
                  <a:lnTo>
                    <a:pt x="827" y="527"/>
                  </a:lnTo>
                  <a:lnTo>
                    <a:pt x="825" y="527"/>
                  </a:lnTo>
                  <a:lnTo>
                    <a:pt x="823" y="529"/>
                  </a:lnTo>
                  <a:lnTo>
                    <a:pt x="823" y="531"/>
                  </a:lnTo>
                  <a:lnTo>
                    <a:pt x="821" y="533"/>
                  </a:lnTo>
                  <a:lnTo>
                    <a:pt x="821" y="535"/>
                  </a:lnTo>
                  <a:lnTo>
                    <a:pt x="819" y="535"/>
                  </a:lnTo>
                  <a:lnTo>
                    <a:pt x="819" y="537"/>
                  </a:lnTo>
                  <a:lnTo>
                    <a:pt x="819" y="539"/>
                  </a:lnTo>
                  <a:lnTo>
                    <a:pt x="819" y="541"/>
                  </a:lnTo>
                  <a:lnTo>
                    <a:pt x="817" y="541"/>
                  </a:lnTo>
                  <a:lnTo>
                    <a:pt x="817" y="543"/>
                  </a:lnTo>
                  <a:lnTo>
                    <a:pt x="815" y="543"/>
                  </a:lnTo>
                  <a:lnTo>
                    <a:pt x="813" y="543"/>
                  </a:lnTo>
                  <a:lnTo>
                    <a:pt x="813" y="541"/>
                  </a:lnTo>
                  <a:lnTo>
                    <a:pt x="811" y="541"/>
                  </a:lnTo>
                  <a:lnTo>
                    <a:pt x="811" y="539"/>
                  </a:lnTo>
                  <a:lnTo>
                    <a:pt x="811" y="537"/>
                  </a:lnTo>
                  <a:lnTo>
                    <a:pt x="811" y="535"/>
                  </a:lnTo>
                  <a:lnTo>
                    <a:pt x="811" y="533"/>
                  </a:lnTo>
                  <a:lnTo>
                    <a:pt x="811" y="531"/>
                  </a:lnTo>
                  <a:lnTo>
                    <a:pt x="809" y="531"/>
                  </a:lnTo>
                  <a:lnTo>
                    <a:pt x="809" y="529"/>
                  </a:lnTo>
                  <a:lnTo>
                    <a:pt x="807" y="527"/>
                  </a:lnTo>
                  <a:lnTo>
                    <a:pt x="807" y="527"/>
                  </a:lnTo>
                  <a:lnTo>
                    <a:pt x="807" y="525"/>
                  </a:lnTo>
                  <a:lnTo>
                    <a:pt x="807" y="523"/>
                  </a:lnTo>
                  <a:lnTo>
                    <a:pt x="805" y="523"/>
                  </a:lnTo>
                  <a:lnTo>
                    <a:pt x="805" y="521"/>
                  </a:lnTo>
                  <a:lnTo>
                    <a:pt x="805" y="519"/>
                  </a:lnTo>
                  <a:lnTo>
                    <a:pt x="803" y="519"/>
                  </a:lnTo>
                  <a:lnTo>
                    <a:pt x="803" y="517"/>
                  </a:lnTo>
                  <a:lnTo>
                    <a:pt x="803" y="515"/>
                  </a:lnTo>
                  <a:lnTo>
                    <a:pt x="801" y="513"/>
                  </a:lnTo>
                  <a:lnTo>
                    <a:pt x="801" y="511"/>
                  </a:lnTo>
                  <a:lnTo>
                    <a:pt x="799" y="509"/>
                  </a:lnTo>
                  <a:lnTo>
                    <a:pt x="799" y="507"/>
                  </a:lnTo>
                  <a:lnTo>
                    <a:pt x="799" y="505"/>
                  </a:lnTo>
                  <a:lnTo>
                    <a:pt x="797" y="505"/>
                  </a:lnTo>
                  <a:lnTo>
                    <a:pt x="795" y="503"/>
                  </a:lnTo>
                  <a:lnTo>
                    <a:pt x="791" y="503"/>
                  </a:lnTo>
                  <a:lnTo>
                    <a:pt x="787" y="503"/>
                  </a:lnTo>
                  <a:lnTo>
                    <a:pt x="781" y="503"/>
                  </a:lnTo>
                  <a:lnTo>
                    <a:pt x="771" y="503"/>
                  </a:lnTo>
                  <a:lnTo>
                    <a:pt x="767" y="505"/>
                  </a:lnTo>
                  <a:lnTo>
                    <a:pt x="765" y="505"/>
                  </a:lnTo>
                  <a:lnTo>
                    <a:pt x="763" y="505"/>
                  </a:lnTo>
                  <a:lnTo>
                    <a:pt x="761" y="505"/>
                  </a:lnTo>
                  <a:lnTo>
                    <a:pt x="757" y="505"/>
                  </a:lnTo>
                  <a:lnTo>
                    <a:pt x="753" y="505"/>
                  </a:lnTo>
                  <a:lnTo>
                    <a:pt x="747" y="505"/>
                  </a:lnTo>
                  <a:lnTo>
                    <a:pt x="745" y="505"/>
                  </a:lnTo>
                  <a:lnTo>
                    <a:pt x="743" y="505"/>
                  </a:lnTo>
                  <a:lnTo>
                    <a:pt x="741" y="503"/>
                  </a:lnTo>
                  <a:lnTo>
                    <a:pt x="739" y="503"/>
                  </a:lnTo>
                  <a:lnTo>
                    <a:pt x="739" y="501"/>
                  </a:lnTo>
                  <a:lnTo>
                    <a:pt x="739" y="499"/>
                  </a:lnTo>
                  <a:lnTo>
                    <a:pt x="739" y="495"/>
                  </a:lnTo>
                  <a:lnTo>
                    <a:pt x="739" y="491"/>
                  </a:lnTo>
                  <a:lnTo>
                    <a:pt x="739" y="489"/>
                  </a:lnTo>
                  <a:lnTo>
                    <a:pt x="739" y="489"/>
                  </a:lnTo>
                  <a:lnTo>
                    <a:pt x="743" y="489"/>
                  </a:lnTo>
                  <a:lnTo>
                    <a:pt x="745" y="489"/>
                  </a:lnTo>
                  <a:lnTo>
                    <a:pt x="747" y="489"/>
                  </a:lnTo>
                  <a:lnTo>
                    <a:pt x="755" y="489"/>
                  </a:lnTo>
                  <a:lnTo>
                    <a:pt x="759" y="489"/>
                  </a:lnTo>
                  <a:lnTo>
                    <a:pt x="763" y="489"/>
                  </a:lnTo>
                  <a:lnTo>
                    <a:pt x="769" y="489"/>
                  </a:lnTo>
                  <a:lnTo>
                    <a:pt x="773" y="487"/>
                  </a:lnTo>
                  <a:lnTo>
                    <a:pt x="775" y="487"/>
                  </a:lnTo>
                  <a:lnTo>
                    <a:pt x="775" y="485"/>
                  </a:lnTo>
                  <a:lnTo>
                    <a:pt x="775" y="483"/>
                  </a:lnTo>
                  <a:lnTo>
                    <a:pt x="777" y="483"/>
                  </a:lnTo>
                  <a:lnTo>
                    <a:pt x="779" y="483"/>
                  </a:lnTo>
                  <a:lnTo>
                    <a:pt x="781" y="483"/>
                  </a:lnTo>
                  <a:lnTo>
                    <a:pt x="783" y="483"/>
                  </a:lnTo>
                  <a:lnTo>
                    <a:pt x="785" y="483"/>
                  </a:lnTo>
                  <a:lnTo>
                    <a:pt x="787" y="483"/>
                  </a:lnTo>
                  <a:lnTo>
                    <a:pt x="787" y="483"/>
                  </a:lnTo>
                  <a:lnTo>
                    <a:pt x="789" y="483"/>
                  </a:lnTo>
                  <a:lnTo>
                    <a:pt x="791" y="483"/>
                  </a:lnTo>
                  <a:lnTo>
                    <a:pt x="793" y="483"/>
                  </a:lnTo>
                  <a:lnTo>
                    <a:pt x="795" y="483"/>
                  </a:lnTo>
                  <a:lnTo>
                    <a:pt x="795" y="481"/>
                  </a:lnTo>
                  <a:lnTo>
                    <a:pt x="793" y="481"/>
                  </a:lnTo>
                  <a:lnTo>
                    <a:pt x="793" y="481"/>
                  </a:lnTo>
                  <a:lnTo>
                    <a:pt x="791" y="481"/>
                  </a:lnTo>
                  <a:lnTo>
                    <a:pt x="789" y="479"/>
                  </a:lnTo>
                  <a:lnTo>
                    <a:pt x="787" y="479"/>
                  </a:lnTo>
                  <a:lnTo>
                    <a:pt x="787" y="477"/>
                  </a:lnTo>
                  <a:lnTo>
                    <a:pt x="783" y="479"/>
                  </a:lnTo>
                  <a:lnTo>
                    <a:pt x="781" y="479"/>
                  </a:lnTo>
                  <a:lnTo>
                    <a:pt x="781" y="481"/>
                  </a:lnTo>
                  <a:lnTo>
                    <a:pt x="779" y="481"/>
                  </a:lnTo>
                  <a:lnTo>
                    <a:pt x="779" y="479"/>
                  </a:lnTo>
                  <a:lnTo>
                    <a:pt x="781" y="479"/>
                  </a:lnTo>
                  <a:lnTo>
                    <a:pt x="783" y="477"/>
                  </a:lnTo>
                  <a:lnTo>
                    <a:pt x="785" y="475"/>
                  </a:lnTo>
                  <a:lnTo>
                    <a:pt x="785" y="473"/>
                  </a:lnTo>
                  <a:lnTo>
                    <a:pt x="787" y="473"/>
                  </a:lnTo>
                  <a:lnTo>
                    <a:pt x="787" y="471"/>
                  </a:lnTo>
                  <a:lnTo>
                    <a:pt x="787" y="467"/>
                  </a:lnTo>
                  <a:lnTo>
                    <a:pt x="787" y="465"/>
                  </a:lnTo>
                  <a:lnTo>
                    <a:pt x="787" y="463"/>
                  </a:lnTo>
                  <a:lnTo>
                    <a:pt x="787" y="461"/>
                  </a:lnTo>
                  <a:lnTo>
                    <a:pt x="787" y="459"/>
                  </a:lnTo>
                  <a:lnTo>
                    <a:pt x="785" y="455"/>
                  </a:lnTo>
                  <a:lnTo>
                    <a:pt x="783" y="453"/>
                  </a:lnTo>
                  <a:lnTo>
                    <a:pt x="781" y="451"/>
                  </a:lnTo>
                  <a:lnTo>
                    <a:pt x="781" y="449"/>
                  </a:lnTo>
                  <a:lnTo>
                    <a:pt x="779" y="447"/>
                  </a:lnTo>
                  <a:lnTo>
                    <a:pt x="777" y="445"/>
                  </a:lnTo>
                  <a:lnTo>
                    <a:pt x="775" y="443"/>
                  </a:lnTo>
                  <a:lnTo>
                    <a:pt x="773" y="443"/>
                  </a:lnTo>
                  <a:lnTo>
                    <a:pt x="771" y="441"/>
                  </a:lnTo>
                  <a:lnTo>
                    <a:pt x="769" y="441"/>
                  </a:lnTo>
                  <a:lnTo>
                    <a:pt x="767" y="441"/>
                  </a:lnTo>
                  <a:lnTo>
                    <a:pt x="765" y="441"/>
                  </a:lnTo>
                  <a:lnTo>
                    <a:pt x="763" y="441"/>
                  </a:lnTo>
                  <a:lnTo>
                    <a:pt x="761" y="441"/>
                  </a:lnTo>
                  <a:lnTo>
                    <a:pt x="761" y="439"/>
                  </a:lnTo>
                  <a:lnTo>
                    <a:pt x="759" y="439"/>
                  </a:lnTo>
                  <a:lnTo>
                    <a:pt x="757" y="437"/>
                  </a:lnTo>
                  <a:lnTo>
                    <a:pt x="755" y="437"/>
                  </a:lnTo>
                  <a:lnTo>
                    <a:pt x="753" y="439"/>
                  </a:lnTo>
                  <a:lnTo>
                    <a:pt x="751" y="439"/>
                  </a:lnTo>
                  <a:lnTo>
                    <a:pt x="751" y="437"/>
                  </a:lnTo>
                  <a:lnTo>
                    <a:pt x="749" y="437"/>
                  </a:lnTo>
                  <a:lnTo>
                    <a:pt x="747" y="437"/>
                  </a:lnTo>
                  <a:lnTo>
                    <a:pt x="743" y="435"/>
                  </a:lnTo>
                  <a:lnTo>
                    <a:pt x="741" y="435"/>
                  </a:lnTo>
                  <a:lnTo>
                    <a:pt x="739" y="435"/>
                  </a:lnTo>
                  <a:lnTo>
                    <a:pt x="739" y="435"/>
                  </a:lnTo>
                  <a:lnTo>
                    <a:pt x="737" y="435"/>
                  </a:lnTo>
                  <a:lnTo>
                    <a:pt x="735" y="435"/>
                  </a:lnTo>
                  <a:lnTo>
                    <a:pt x="735" y="437"/>
                  </a:lnTo>
                  <a:lnTo>
                    <a:pt x="733" y="437"/>
                  </a:lnTo>
                  <a:lnTo>
                    <a:pt x="733" y="439"/>
                  </a:lnTo>
                  <a:lnTo>
                    <a:pt x="733" y="441"/>
                  </a:lnTo>
                  <a:lnTo>
                    <a:pt x="731" y="443"/>
                  </a:lnTo>
                  <a:lnTo>
                    <a:pt x="729" y="443"/>
                  </a:lnTo>
                  <a:lnTo>
                    <a:pt x="729" y="441"/>
                  </a:lnTo>
                  <a:lnTo>
                    <a:pt x="727" y="441"/>
                  </a:lnTo>
                  <a:lnTo>
                    <a:pt x="727" y="439"/>
                  </a:lnTo>
                  <a:lnTo>
                    <a:pt x="727" y="437"/>
                  </a:lnTo>
                  <a:lnTo>
                    <a:pt x="729" y="437"/>
                  </a:lnTo>
                  <a:lnTo>
                    <a:pt x="729" y="435"/>
                  </a:lnTo>
                  <a:lnTo>
                    <a:pt x="729" y="433"/>
                  </a:lnTo>
                  <a:lnTo>
                    <a:pt x="729" y="433"/>
                  </a:lnTo>
                  <a:lnTo>
                    <a:pt x="729" y="431"/>
                  </a:lnTo>
                  <a:lnTo>
                    <a:pt x="727" y="429"/>
                  </a:lnTo>
                  <a:lnTo>
                    <a:pt x="729" y="429"/>
                  </a:lnTo>
                  <a:lnTo>
                    <a:pt x="729" y="427"/>
                  </a:lnTo>
                  <a:lnTo>
                    <a:pt x="729" y="425"/>
                  </a:lnTo>
                  <a:lnTo>
                    <a:pt x="727" y="423"/>
                  </a:lnTo>
                  <a:lnTo>
                    <a:pt x="727" y="421"/>
                  </a:lnTo>
                  <a:lnTo>
                    <a:pt x="725" y="421"/>
                  </a:lnTo>
                  <a:lnTo>
                    <a:pt x="723" y="419"/>
                  </a:lnTo>
                  <a:lnTo>
                    <a:pt x="721" y="419"/>
                  </a:lnTo>
                  <a:lnTo>
                    <a:pt x="721" y="417"/>
                  </a:lnTo>
                  <a:lnTo>
                    <a:pt x="719" y="415"/>
                  </a:lnTo>
                  <a:lnTo>
                    <a:pt x="717" y="415"/>
                  </a:lnTo>
                  <a:lnTo>
                    <a:pt x="715" y="415"/>
                  </a:lnTo>
                  <a:lnTo>
                    <a:pt x="715" y="413"/>
                  </a:lnTo>
                  <a:lnTo>
                    <a:pt x="713" y="413"/>
                  </a:lnTo>
                  <a:lnTo>
                    <a:pt x="713" y="411"/>
                  </a:lnTo>
                  <a:lnTo>
                    <a:pt x="711" y="411"/>
                  </a:lnTo>
                  <a:lnTo>
                    <a:pt x="709" y="411"/>
                  </a:lnTo>
                  <a:lnTo>
                    <a:pt x="707" y="409"/>
                  </a:lnTo>
                  <a:lnTo>
                    <a:pt x="705" y="409"/>
                  </a:lnTo>
                  <a:lnTo>
                    <a:pt x="703" y="409"/>
                  </a:lnTo>
                  <a:lnTo>
                    <a:pt x="701" y="409"/>
                  </a:lnTo>
                  <a:lnTo>
                    <a:pt x="701" y="407"/>
                  </a:lnTo>
                  <a:lnTo>
                    <a:pt x="699" y="407"/>
                  </a:lnTo>
                  <a:lnTo>
                    <a:pt x="697" y="407"/>
                  </a:lnTo>
                  <a:lnTo>
                    <a:pt x="695" y="407"/>
                  </a:lnTo>
                  <a:lnTo>
                    <a:pt x="693" y="405"/>
                  </a:lnTo>
                  <a:lnTo>
                    <a:pt x="693" y="407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91" y="405"/>
                  </a:lnTo>
                  <a:lnTo>
                    <a:pt x="689" y="405"/>
                  </a:lnTo>
                  <a:lnTo>
                    <a:pt x="687" y="405"/>
                  </a:lnTo>
                  <a:lnTo>
                    <a:pt x="685" y="405"/>
                  </a:lnTo>
                  <a:lnTo>
                    <a:pt x="683" y="405"/>
                  </a:lnTo>
                  <a:lnTo>
                    <a:pt x="679" y="405"/>
                  </a:lnTo>
                  <a:lnTo>
                    <a:pt x="677" y="405"/>
                  </a:lnTo>
                  <a:lnTo>
                    <a:pt x="675" y="403"/>
                  </a:lnTo>
                  <a:lnTo>
                    <a:pt x="673" y="403"/>
                  </a:lnTo>
                  <a:lnTo>
                    <a:pt x="671" y="403"/>
                  </a:lnTo>
                  <a:lnTo>
                    <a:pt x="671" y="401"/>
                  </a:lnTo>
                  <a:lnTo>
                    <a:pt x="669" y="401"/>
                  </a:lnTo>
                  <a:lnTo>
                    <a:pt x="667" y="401"/>
                  </a:lnTo>
                  <a:lnTo>
                    <a:pt x="667" y="403"/>
                  </a:lnTo>
                  <a:lnTo>
                    <a:pt x="665" y="403"/>
                  </a:lnTo>
                  <a:lnTo>
                    <a:pt x="663" y="405"/>
                  </a:lnTo>
                  <a:lnTo>
                    <a:pt x="663" y="407"/>
                  </a:lnTo>
                  <a:lnTo>
                    <a:pt x="661" y="407"/>
                  </a:lnTo>
                  <a:lnTo>
                    <a:pt x="661" y="409"/>
                  </a:lnTo>
                  <a:lnTo>
                    <a:pt x="661" y="411"/>
                  </a:lnTo>
                  <a:lnTo>
                    <a:pt x="659" y="411"/>
                  </a:lnTo>
                  <a:lnTo>
                    <a:pt x="659" y="413"/>
                  </a:lnTo>
                  <a:lnTo>
                    <a:pt x="657" y="413"/>
                  </a:lnTo>
                  <a:lnTo>
                    <a:pt x="655" y="415"/>
                  </a:lnTo>
                  <a:lnTo>
                    <a:pt x="653" y="417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3"/>
                  </a:lnTo>
                  <a:lnTo>
                    <a:pt x="645" y="425"/>
                  </a:lnTo>
                  <a:lnTo>
                    <a:pt x="645" y="427"/>
                  </a:lnTo>
                  <a:lnTo>
                    <a:pt x="643" y="427"/>
                  </a:lnTo>
                  <a:lnTo>
                    <a:pt x="643" y="427"/>
                  </a:lnTo>
                  <a:lnTo>
                    <a:pt x="643" y="427"/>
                  </a:lnTo>
                  <a:lnTo>
                    <a:pt x="643" y="429"/>
                  </a:lnTo>
                  <a:lnTo>
                    <a:pt x="643" y="429"/>
                  </a:lnTo>
                  <a:lnTo>
                    <a:pt x="641" y="429"/>
                  </a:lnTo>
                  <a:lnTo>
                    <a:pt x="639" y="429"/>
                  </a:lnTo>
                  <a:lnTo>
                    <a:pt x="637" y="429"/>
                  </a:lnTo>
                  <a:lnTo>
                    <a:pt x="635" y="431"/>
                  </a:lnTo>
                  <a:lnTo>
                    <a:pt x="635" y="433"/>
                  </a:lnTo>
                  <a:lnTo>
                    <a:pt x="635" y="431"/>
                  </a:lnTo>
                  <a:lnTo>
                    <a:pt x="637" y="431"/>
                  </a:lnTo>
                  <a:lnTo>
                    <a:pt x="635" y="433"/>
                  </a:lnTo>
                  <a:lnTo>
                    <a:pt x="633" y="433"/>
                  </a:lnTo>
                  <a:lnTo>
                    <a:pt x="633" y="433"/>
                  </a:lnTo>
                  <a:lnTo>
                    <a:pt x="631" y="433"/>
                  </a:lnTo>
                  <a:lnTo>
                    <a:pt x="631" y="435"/>
                  </a:lnTo>
                  <a:lnTo>
                    <a:pt x="631" y="437"/>
                  </a:lnTo>
                  <a:lnTo>
                    <a:pt x="629" y="437"/>
                  </a:lnTo>
                  <a:lnTo>
                    <a:pt x="629" y="435"/>
                  </a:lnTo>
                  <a:lnTo>
                    <a:pt x="629" y="437"/>
                  </a:lnTo>
                  <a:lnTo>
                    <a:pt x="627" y="437"/>
                  </a:lnTo>
                  <a:lnTo>
                    <a:pt x="625" y="437"/>
                  </a:lnTo>
                  <a:lnTo>
                    <a:pt x="625" y="435"/>
                  </a:lnTo>
                  <a:lnTo>
                    <a:pt x="623" y="435"/>
                  </a:lnTo>
                  <a:lnTo>
                    <a:pt x="621" y="435"/>
                  </a:lnTo>
                  <a:lnTo>
                    <a:pt x="619" y="435"/>
                  </a:lnTo>
                  <a:lnTo>
                    <a:pt x="617" y="435"/>
                  </a:lnTo>
                  <a:lnTo>
                    <a:pt x="617" y="437"/>
                  </a:lnTo>
                  <a:lnTo>
                    <a:pt x="613" y="437"/>
                  </a:lnTo>
                  <a:lnTo>
                    <a:pt x="613" y="439"/>
                  </a:lnTo>
                  <a:lnTo>
                    <a:pt x="611" y="439"/>
                  </a:lnTo>
                  <a:lnTo>
                    <a:pt x="609" y="439"/>
                  </a:lnTo>
                  <a:lnTo>
                    <a:pt x="607" y="439"/>
                  </a:lnTo>
                  <a:lnTo>
                    <a:pt x="607" y="441"/>
                  </a:lnTo>
                  <a:lnTo>
                    <a:pt x="607" y="443"/>
                  </a:lnTo>
                  <a:lnTo>
                    <a:pt x="605" y="443"/>
                  </a:lnTo>
                  <a:lnTo>
                    <a:pt x="603" y="443"/>
                  </a:lnTo>
                  <a:lnTo>
                    <a:pt x="603" y="441"/>
                  </a:lnTo>
                  <a:lnTo>
                    <a:pt x="601" y="441"/>
                  </a:lnTo>
                  <a:lnTo>
                    <a:pt x="599" y="441"/>
                  </a:lnTo>
                  <a:lnTo>
                    <a:pt x="599" y="443"/>
                  </a:lnTo>
                  <a:lnTo>
                    <a:pt x="597" y="441"/>
                  </a:lnTo>
                  <a:lnTo>
                    <a:pt x="595" y="441"/>
                  </a:lnTo>
                  <a:lnTo>
                    <a:pt x="595" y="441"/>
                  </a:lnTo>
                  <a:lnTo>
                    <a:pt x="593" y="443"/>
                  </a:lnTo>
                  <a:lnTo>
                    <a:pt x="591" y="443"/>
                  </a:lnTo>
                  <a:lnTo>
                    <a:pt x="591" y="445"/>
                  </a:lnTo>
                  <a:lnTo>
                    <a:pt x="589" y="447"/>
                  </a:lnTo>
                  <a:lnTo>
                    <a:pt x="587" y="447"/>
                  </a:lnTo>
                  <a:lnTo>
                    <a:pt x="585" y="447"/>
                  </a:lnTo>
                  <a:lnTo>
                    <a:pt x="583" y="449"/>
                  </a:lnTo>
                  <a:lnTo>
                    <a:pt x="583" y="447"/>
                  </a:lnTo>
                  <a:lnTo>
                    <a:pt x="581" y="447"/>
                  </a:lnTo>
                  <a:lnTo>
                    <a:pt x="581" y="449"/>
                  </a:lnTo>
                  <a:lnTo>
                    <a:pt x="579" y="449"/>
                  </a:lnTo>
                  <a:lnTo>
                    <a:pt x="577" y="449"/>
                  </a:lnTo>
                  <a:lnTo>
                    <a:pt x="577" y="451"/>
                  </a:lnTo>
                  <a:lnTo>
                    <a:pt x="575" y="451"/>
                  </a:lnTo>
                  <a:lnTo>
                    <a:pt x="575" y="453"/>
                  </a:lnTo>
                  <a:lnTo>
                    <a:pt x="573" y="453"/>
                  </a:lnTo>
                  <a:lnTo>
                    <a:pt x="573" y="455"/>
                  </a:lnTo>
                  <a:lnTo>
                    <a:pt x="573" y="457"/>
                  </a:lnTo>
                  <a:lnTo>
                    <a:pt x="571" y="459"/>
                  </a:lnTo>
                  <a:lnTo>
                    <a:pt x="569" y="459"/>
                  </a:lnTo>
                  <a:lnTo>
                    <a:pt x="569" y="461"/>
                  </a:lnTo>
                  <a:lnTo>
                    <a:pt x="569" y="459"/>
                  </a:lnTo>
                  <a:lnTo>
                    <a:pt x="569" y="461"/>
                  </a:lnTo>
                  <a:lnTo>
                    <a:pt x="567" y="461"/>
                  </a:lnTo>
                  <a:lnTo>
                    <a:pt x="565" y="461"/>
                  </a:lnTo>
                  <a:lnTo>
                    <a:pt x="563" y="461"/>
                  </a:lnTo>
                  <a:lnTo>
                    <a:pt x="563" y="459"/>
                  </a:lnTo>
                  <a:lnTo>
                    <a:pt x="561" y="459"/>
                  </a:lnTo>
                  <a:lnTo>
                    <a:pt x="559" y="459"/>
                  </a:lnTo>
                  <a:lnTo>
                    <a:pt x="559" y="457"/>
                  </a:lnTo>
                  <a:lnTo>
                    <a:pt x="557" y="457"/>
                  </a:lnTo>
                  <a:lnTo>
                    <a:pt x="557" y="455"/>
                  </a:lnTo>
                  <a:lnTo>
                    <a:pt x="555" y="455"/>
                  </a:lnTo>
                  <a:lnTo>
                    <a:pt x="555" y="453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3" y="449"/>
                  </a:lnTo>
                  <a:lnTo>
                    <a:pt x="553" y="447"/>
                  </a:lnTo>
                  <a:lnTo>
                    <a:pt x="553" y="445"/>
                  </a:lnTo>
                  <a:lnTo>
                    <a:pt x="551" y="445"/>
                  </a:lnTo>
                  <a:lnTo>
                    <a:pt x="549" y="441"/>
                  </a:lnTo>
                  <a:lnTo>
                    <a:pt x="547" y="441"/>
                  </a:lnTo>
                  <a:lnTo>
                    <a:pt x="545" y="441"/>
                  </a:lnTo>
                  <a:lnTo>
                    <a:pt x="545" y="439"/>
                  </a:lnTo>
                  <a:lnTo>
                    <a:pt x="545" y="439"/>
                  </a:lnTo>
                  <a:lnTo>
                    <a:pt x="543" y="439"/>
                  </a:lnTo>
                  <a:lnTo>
                    <a:pt x="541" y="439"/>
                  </a:lnTo>
                  <a:lnTo>
                    <a:pt x="541" y="441"/>
                  </a:lnTo>
                  <a:lnTo>
                    <a:pt x="539" y="441"/>
                  </a:lnTo>
                  <a:lnTo>
                    <a:pt x="539" y="443"/>
                  </a:lnTo>
                  <a:lnTo>
                    <a:pt x="537" y="445"/>
                  </a:lnTo>
                  <a:lnTo>
                    <a:pt x="537" y="447"/>
                  </a:lnTo>
                  <a:lnTo>
                    <a:pt x="535" y="447"/>
                  </a:lnTo>
                  <a:lnTo>
                    <a:pt x="535" y="449"/>
                  </a:lnTo>
                  <a:lnTo>
                    <a:pt x="535" y="451"/>
                  </a:lnTo>
                  <a:lnTo>
                    <a:pt x="533" y="451"/>
                  </a:lnTo>
                  <a:lnTo>
                    <a:pt x="531" y="451"/>
                  </a:lnTo>
                  <a:lnTo>
                    <a:pt x="529" y="451"/>
                  </a:lnTo>
                  <a:lnTo>
                    <a:pt x="527" y="453"/>
                  </a:lnTo>
                  <a:lnTo>
                    <a:pt x="527" y="451"/>
                  </a:lnTo>
                  <a:lnTo>
                    <a:pt x="525" y="451"/>
                  </a:lnTo>
                  <a:lnTo>
                    <a:pt x="525" y="449"/>
                  </a:lnTo>
                  <a:lnTo>
                    <a:pt x="523" y="449"/>
                  </a:lnTo>
                  <a:lnTo>
                    <a:pt x="521" y="449"/>
                  </a:lnTo>
                  <a:lnTo>
                    <a:pt x="519" y="451"/>
                  </a:lnTo>
                  <a:lnTo>
                    <a:pt x="517" y="451"/>
                  </a:lnTo>
                  <a:lnTo>
                    <a:pt x="515" y="449"/>
                  </a:lnTo>
                  <a:lnTo>
                    <a:pt x="513" y="449"/>
                  </a:lnTo>
                  <a:lnTo>
                    <a:pt x="511" y="449"/>
                  </a:lnTo>
                  <a:lnTo>
                    <a:pt x="509" y="447"/>
                  </a:lnTo>
                  <a:lnTo>
                    <a:pt x="507" y="447"/>
                  </a:lnTo>
                  <a:lnTo>
                    <a:pt x="505" y="447"/>
                  </a:lnTo>
                  <a:lnTo>
                    <a:pt x="505" y="449"/>
                  </a:lnTo>
                  <a:lnTo>
                    <a:pt x="503" y="449"/>
                  </a:lnTo>
                  <a:lnTo>
                    <a:pt x="501" y="451"/>
                  </a:lnTo>
                  <a:lnTo>
                    <a:pt x="499" y="453"/>
                  </a:lnTo>
                  <a:lnTo>
                    <a:pt x="499" y="455"/>
                  </a:lnTo>
                  <a:lnTo>
                    <a:pt x="499" y="457"/>
                  </a:lnTo>
                  <a:lnTo>
                    <a:pt x="499" y="459"/>
                  </a:lnTo>
                  <a:lnTo>
                    <a:pt x="499" y="461"/>
                  </a:lnTo>
                  <a:lnTo>
                    <a:pt x="499" y="463"/>
                  </a:lnTo>
                  <a:lnTo>
                    <a:pt x="499" y="465"/>
                  </a:lnTo>
                  <a:lnTo>
                    <a:pt x="497" y="465"/>
                  </a:lnTo>
                  <a:lnTo>
                    <a:pt x="497" y="467"/>
                  </a:lnTo>
                  <a:lnTo>
                    <a:pt x="497" y="467"/>
                  </a:lnTo>
                  <a:lnTo>
                    <a:pt x="495" y="467"/>
                  </a:lnTo>
                  <a:lnTo>
                    <a:pt x="493" y="467"/>
                  </a:lnTo>
                  <a:lnTo>
                    <a:pt x="491" y="469"/>
                  </a:lnTo>
                  <a:lnTo>
                    <a:pt x="489" y="467"/>
                  </a:lnTo>
                  <a:lnTo>
                    <a:pt x="487" y="467"/>
                  </a:lnTo>
                  <a:lnTo>
                    <a:pt x="485" y="467"/>
                  </a:lnTo>
                  <a:lnTo>
                    <a:pt x="483" y="467"/>
                  </a:lnTo>
                  <a:lnTo>
                    <a:pt x="481" y="467"/>
                  </a:lnTo>
                  <a:lnTo>
                    <a:pt x="479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5" y="469"/>
                  </a:lnTo>
                  <a:lnTo>
                    <a:pt x="473" y="469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7" y="465"/>
                  </a:lnTo>
                  <a:lnTo>
                    <a:pt x="464" y="465"/>
                  </a:lnTo>
                  <a:lnTo>
                    <a:pt x="464" y="463"/>
                  </a:lnTo>
                  <a:lnTo>
                    <a:pt x="462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8" y="461"/>
                  </a:lnTo>
                  <a:lnTo>
                    <a:pt x="456" y="461"/>
                  </a:lnTo>
                  <a:lnTo>
                    <a:pt x="456" y="459"/>
                  </a:lnTo>
                  <a:lnTo>
                    <a:pt x="454" y="459"/>
                  </a:lnTo>
                  <a:lnTo>
                    <a:pt x="454" y="457"/>
                  </a:lnTo>
                  <a:lnTo>
                    <a:pt x="452" y="457"/>
                  </a:lnTo>
                  <a:lnTo>
                    <a:pt x="452" y="455"/>
                  </a:lnTo>
                  <a:lnTo>
                    <a:pt x="450" y="453"/>
                  </a:lnTo>
                  <a:lnTo>
                    <a:pt x="450" y="451"/>
                  </a:lnTo>
                  <a:lnTo>
                    <a:pt x="448" y="449"/>
                  </a:lnTo>
                  <a:lnTo>
                    <a:pt x="448" y="447"/>
                  </a:lnTo>
                  <a:lnTo>
                    <a:pt x="448" y="445"/>
                  </a:lnTo>
                  <a:lnTo>
                    <a:pt x="448" y="443"/>
                  </a:lnTo>
                  <a:lnTo>
                    <a:pt x="448" y="441"/>
                  </a:lnTo>
                  <a:lnTo>
                    <a:pt x="446" y="441"/>
                  </a:lnTo>
                  <a:lnTo>
                    <a:pt x="446" y="439"/>
                  </a:lnTo>
                  <a:lnTo>
                    <a:pt x="444" y="439"/>
                  </a:lnTo>
                  <a:lnTo>
                    <a:pt x="444" y="437"/>
                  </a:lnTo>
                  <a:lnTo>
                    <a:pt x="442" y="437"/>
                  </a:lnTo>
                  <a:lnTo>
                    <a:pt x="442" y="435"/>
                  </a:lnTo>
                  <a:lnTo>
                    <a:pt x="440" y="435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4" y="435"/>
                  </a:lnTo>
                  <a:lnTo>
                    <a:pt x="432" y="435"/>
                  </a:lnTo>
                  <a:lnTo>
                    <a:pt x="430" y="433"/>
                  </a:lnTo>
                  <a:lnTo>
                    <a:pt x="428" y="433"/>
                  </a:lnTo>
                  <a:lnTo>
                    <a:pt x="428" y="435"/>
                  </a:lnTo>
                  <a:lnTo>
                    <a:pt x="426" y="435"/>
                  </a:lnTo>
                  <a:lnTo>
                    <a:pt x="424" y="435"/>
                  </a:lnTo>
                  <a:lnTo>
                    <a:pt x="424" y="433"/>
                  </a:lnTo>
                  <a:lnTo>
                    <a:pt x="422" y="433"/>
                  </a:lnTo>
                  <a:lnTo>
                    <a:pt x="420" y="433"/>
                  </a:lnTo>
                  <a:lnTo>
                    <a:pt x="420" y="433"/>
                  </a:lnTo>
                  <a:lnTo>
                    <a:pt x="422" y="433"/>
                  </a:lnTo>
                  <a:lnTo>
                    <a:pt x="420" y="433"/>
                  </a:lnTo>
                  <a:lnTo>
                    <a:pt x="418" y="431"/>
                  </a:lnTo>
                  <a:lnTo>
                    <a:pt x="418" y="429"/>
                  </a:lnTo>
                  <a:lnTo>
                    <a:pt x="416" y="429"/>
                  </a:lnTo>
                  <a:lnTo>
                    <a:pt x="414" y="429"/>
                  </a:lnTo>
                  <a:lnTo>
                    <a:pt x="414" y="427"/>
                  </a:lnTo>
                  <a:lnTo>
                    <a:pt x="412" y="427"/>
                  </a:lnTo>
                  <a:lnTo>
                    <a:pt x="412" y="425"/>
                  </a:lnTo>
                  <a:lnTo>
                    <a:pt x="412" y="423"/>
                  </a:lnTo>
                  <a:lnTo>
                    <a:pt x="410" y="423"/>
                  </a:lnTo>
                  <a:lnTo>
                    <a:pt x="410" y="425"/>
                  </a:lnTo>
                  <a:lnTo>
                    <a:pt x="408" y="423"/>
                  </a:lnTo>
                  <a:lnTo>
                    <a:pt x="408" y="421"/>
                  </a:lnTo>
                  <a:lnTo>
                    <a:pt x="406" y="423"/>
                  </a:lnTo>
                  <a:lnTo>
                    <a:pt x="404" y="423"/>
                  </a:lnTo>
                  <a:lnTo>
                    <a:pt x="402" y="423"/>
                  </a:lnTo>
                  <a:lnTo>
                    <a:pt x="402" y="421"/>
                  </a:lnTo>
                  <a:lnTo>
                    <a:pt x="400" y="421"/>
                  </a:lnTo>
                  <a:lnTo>
                    <a:pt x="400" y="419"/>
                  </a:lnTo>
                  <a:lnTo>
                    <a:pt x="400" y="417"/>
                  </a:lnTo>
                  <a:lnTo>
                    <a:pt x="400" y="417"/>
                  </a:lnTo>
                  <a:lnTo>
                    <a:pt x="400" y="415"/>
                  </a:lnTo>
                  <a:lnTo>
                    <a:pt x="398" y="415"/>
                  </a:lnTo>
                  <a:lnTo>
                    <a:pt x="398" y="413"/>
                  </a:lnTo>
                  <a:lnTo>
                    <a:pt x="396" y="413"/>
                  </a:lnTo>
                  <a:lnTo>
                    <a:pt x="394" y="411"/>
                  </a:lnTo>
                  <a:lnTo>
                    <a:pt x="392" y="409"/>
                  </a:lnTo>
                  <a:lnTo>
                    <a:pt x="392" y="407"/>
                  </a:lnTo>
                  <a:lnTo>
                    <a:pt x="390" y="407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7"/>
                  </a:lnTo>
                  <a:lnTo>
                    <a:pt x="386" y="407"/>
                  </a:lnTo>
                  <a:lnTo>
                    <a:pt x="386" y="405"/>
                  </a:lnTo>
                  <a:lnTo>
                    <a:pt x="386" y="403"/>
                  </a:lnTo>
                  <a:lnTo>
                    <a:pt x="384" y="403"/>
                  </a:lnTo>
                  <a:lnTo>
                    <a:pt x="382" y="403"/>
                  </a:lnTo>
                  <a:lnTo>
                    <a:pt x="380" y="403"/>
                  </a:lnTo>
                  <a:lnTo>
                    <a:pt x="380" y="401"/>
                  </a:lnTo>
                  <a:lnTo>
                    <a:pt x="382" y="401"/>
                  </a:lnTo>
                  <a:lnTo>
                    <a:pt x="384" y="401"/>
                  </a:lnTo>
                  <a:lnTo>
                    <a:pt x="384" y="399"/>
                  </a:lnTo>
                  <a:lnTo>
                    <a:pt x="384" y="397"/>
                  </a:lnTo>
                  <a:lnTo>
                    <a:pt x="382" y="395"/>
                  </a:lnTo>
                  <a:lnTo>
                    <a:pt x="380" y="395"/>
                  </a:lnTo>
                  <a:lnTo>
                    <a:pt x="378" y="395"/>
                  </a:lnTo>
                  <a:lnTo>
                    <a:pt x="376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2" y="395"/>
                  </a:lnTo>
                  <a:lnTo>
                    <a:pt x="374" y="395"/>
                  </a:lnTo>
                  <a:lnTo>
                    <a:pt x="374" y="393"/>
                  </a:lnTo>
                  <a:lnTo>
                    <a:pt x="376" y="391"/>
                  </a:lnTo>
                  <a:lnTo>
                    <a:pt x="374" y="387"/>
                  </a:lnTo>
                  <a:lnTo>
                    <a:pt x="374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3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0" y="381"/>
                  </a:lnTo>
                  <a:lnTo>
                    <a:pt x="380" y="383"/>
                  </a:lnTo>
                  <a:lnTo>
                    <a:pt x="380" y="385"/>
                  </a:lnTo>
                  <a:lnTo>
                    <a:pt x="378" y="385"/>
                  </a:lnTo>
                  <a:lnTo>
                    <a:pt x="380" y="385"/>
                  </a:lnTo>
                  <a:lnTo>
                    <a:pt x="382" y="385"/>
                  </a:lnTo>
                  <a:lnTo>
                    <a:pt x="382" y="383"/>
                  </a:lnTo>
                  <a:lnTo>
                    <a:pt x="384" y="383"/>
                  </a:lnTo>
                  <a:lnTo>
                    <a:pt x="384" y="385"/>
                  </a:lnTo>
                  <a:lnTo>
                    <a:pt x="384" y="385"/>
                  </a:lnTo>
                  <a:lnTo>
                    <a:pt x="382" y="387"/>
                  </a:lnTo>
                  <a:lnTo>
                    <a:pt x="380" y="389"/>
                  </a:lnTo>
                  <a:lnTo>
                    <a:pt x="382" y="389"/>
                  </a:lnTo>
                  <a:lnTo>
                    <a:pt x="382" y="391"/>
                  </a:lnTo>
                  <a:lnTo>
                    <a:pt x="382" y="393"/>
                  </a:lnTo>
                  <a:lnTo>
                    <a:pt x="384" y="395"/>
                  </a:lnTo>
                  <a:lnTo>
                    <a:pt x="386" y="395"/>
                  </a:lnTo>
                  <a:lnTo>
                    <a:pt x="386" y="393"/>
                  </a:lnTo>
                  <a:lnTo>
                    <a:pt x="388" y="393"/>
                  </a:lnTo>
                  <a:lnTo>
                    <a:pt x="390" y="393"/>
                  </a:lnTo>
                  <a:lnTo>
                    <a:pt x="390" y="395"/>
                  </a:lnTo>
                  <a:lnTo>
                    <a:pt x="392" y="395"/>
                  </a:lnTo>
                  <a:lnTo>
                    <a:pt x="392" y="393"/>
                  </a:lnTo>
                  <a:lnTo>
                    <a:pt x="394" y="393"/>
                  </a:lnTo>
                  <a:lnTo>
                    <a:pt x="396" y="393"/>
                  </a:lnTo>
                  <a:lnTo>
                    <a:pt x="396" y="395"/>
                  </a:lnTo>
                  <a:lnTo>
                    <a:pt x="396" y="393"/>
                  </a:lnTo>
                  <a:lnTo>
                    <a:pt x="398" y="393"/>
                  </a:lnTo>
                  <a:lnTo>
                    <a:pt x="400" y="393"/>
                  </a:lnTo>
                  <a:lnTo>
                    <a:pt x="400" y="395"/>
                  </a:lnTo>
                  <a:lnTo>
                    <a:pt x="402" y="395"/>
                  </a:lnTo>
                  <a:lnTo>
                    <a:pt x="404" y="395"/>
                  </a:lnTo>
                  <a:lnTo>
                    <a:pt x="404" y="393"/>
                  </a:lnTo>
                  <a:lnTo>
                    <a:pt x="404" y="395"/>
                  </a:lnTo>
                  <a:lnTo>
                    <a:pt x="404" y="393"/>
                  </a:lnTo>
                  <a:lnTo>
                    <a:pt x="406" y="393"/>
                  </a:lnTo>
                  <a:lnTo>
                    <a:pt x="408" y="393"/>
                  </a:lnTo>
                  <a:lnTo>
                    <a:pt x="410" y="393"/>
                  </a:lnTo>
                  <a:lnTo>
                    <a:pt x="412" y="395"/>
                  </a:lnTo>
                  <a:lnTo>
                    <a:pt x="414" y="395"/>
                  </a:lnTo>
                  <a:lnTo>
                    <a:pt x="416" y="393"/>
                  </a:lnTo>
                  <a:lnTo>
                    <a:pt x="418" y="393"/>
                  </a:lnTo>
                  <a:lnTo>
                    <a:pt x="418" y="391"/>
                  </a:lnTo>
                  <a:lnTo>
                    <a:pt x="420" y="391"/>
                  </a:lnTo>
                  <a:lnTo>
                    <a:pt x="420" y="389"/>
                  </a:lnTo>
                  <a:lnTo>
                    <a:pt x="422" y="389"/>
                  </a:lnTo>
                  <a:lnTo>
                    <a:pt x="422" y="387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20" y="383"/>
                  </a:lnTo>
                  <a:lnTo>
                    <a:pt x="418" y="381"/>
                  </a:lnTo>
                  <a:lnTo>
                    <a:pt x="420" y="381"/>
                  </a:lnTo>
                  <a:lnTo>
                    <a:pt x="422" y="381"/>
                  </a:lnTo>
                  <a:lnTo>
                    <a:pt x="424" y="381"/>
                  </a:lnTo>
                  <a:lnTo>
                    <a:pt x="426" y="381"/>
                  </a:lnTo>
                  <a:lnTo>
                    <a:pt x="428" y="379"/>
                  </a:lnTo>
                  <a:lnTo>
                    <a:pt x="430" y="376"/>
                  </a:lnTo>
                  <a:lnTo>
                    <a:pt x="432" y="374"/>
                  </a:lnTo>
                  <a:lnTo>
                    <a:pt x="432" y="372"/>
                  </a:lnTo>
                  <a:lnTo>
                    <a:pt x="434" y="368"/>
                  </a:lnTo>
                  <a:lnTo>
                    <a:pt x="436" y="366"/>
                  </a:lnTo>
                  <a:lnTo>
                    <a:pt x="436" y="364"/>
                  </a:lnTo>
                  <a:lnTo>
                    <a:pt x="438" y="362"/>
                  </a:lnTo>
                  <a:lnTo>
                    <a:pt x="436" y="362"/>
                  </a:lnTo>
                  <a:lnTo>
                    <a:pt x="436" y="360"/>
                  </a:lnTo>
                  <a:lnTo>
                    <a:pt x="434" y="358"/>
                  </a:lnTo>
                  <a:lnTo>
                    <a:pt x="434" y="356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28" y="352"/>
                  </a:lnTo>
                  <a:lnTo>
                    <a:pt x="428" y="350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46"/>
                  </a:lnTo>
                  <a:lnTo>
                    <a:pt x="426" y="348"/>
                  </a:lnTo>
                  <a:lnTo>
                    <a:pt x="428" y="346"/>
                  </a:lnTo>
                  <a:lnTo>
                    <a:pt x="430" y="346"/>
                  </a:lnTo>
                  <a:lnTo>
                    <a:pt x="432" y="348"/>
                  </a:lnTo>
                  <a:lnTo>
                    <a:pt x="432" y="346"/>
                  </a:lnTo>
                  <a:lnTo>
                    <a:pt x="434" y="346"/>
                  </a:lnTo>
                  <a:lnTo>
                    <a:pt x="436" y="346"/>
                  </a:lnTo>
                  <a:lnTo>
                    <a:pt x="436" y="344"/>
                  </a:lnTo>
                  <a:lnTo>
                    <a:pt x="436" y="346"/>
                  </a:lnTo>
                  <a:lnTo>
                    <a:pt x="438" y="344"/>
                  </a:lnTo>
                  <a:lnTo>
                    <a:pt x="438" y="346"/>
                  </a:lnTo>
                  <a:lnTo>
                    <a:pt x="440" y="344"/>
                  </a:lnTo>
                  <a:lnTo>
                    <a:pt x="440" y="346"/>
                  </a:lnTo>
                  <a:lnTo>
                    <a:pt x="440" y="344"/>
                  </a:lnTo>
                  <a:lnTo>
                    <a:pt x="442" y="346"/>
                  </a:lnTo>
                  <a:lnTo>
                    <a:pt x="442" y="344"/>
                  </a:lnTo>
                  <a:lnTo>
                    <a:pt x="444" y="344"/>
                  </a:lnTo>
                  <a:lnTo>
                    <a:pt x="446" y="344"/>
                  </a:lnTo>
                  <a:lnTo>
                    <a:pt x="448" y="344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50" y="348"/>
                  </a:lnTo>
                  <a:lnTo>
                    <a:pt x="452" y="348"/>
                  </a:lnTo>
                  <a:lnTo>
                    <a:pt x="452" y="346"/>
                  </a:lnTo>
                  <a:lnTo>
                    <a:pt x="454" y="346"/>
                  </a:lnTo>
                  <a:lnTo>
                    <a:pt x="456" y="346"/>
                  </a:lnTo>
                  <a:lnTo>
                    <a:pt x="456" y="348"/>
                  </a:lnTo>
                  <a:lnTo>
                    <a:pt x="456" y="346"/>
                  </a:lnTo>
                  <a:lnTo>
                    <a:pt x="458" y="346"/>
                  </a:lnTo>
                  <a:lnTo>
                    <a:pt x="458" y="348"/>
                  </a:lnTo>
                  <a:lnTo>
                    <a:pt x="460" y="348"/>
                  </a:lnTo>
                  <a:lnTo>
                    <a:pt x="462" y="346"/>
                  </a:lnTo>
                  <a:lnTo>
                    <a:pt x="462" y="344"/>
                  </a:lnTo>
                  <a:lnTo>
                    <a:pt x="460" y="344"/>
                  </a:lnTo>
                  <a:lnTo>
                    <a:pt x="460" y="342"/>
                  </a:lnTo>
                  <a:lnTo>
                    <a:pt x="462" y="342"/>
                  </a:lnTo>
                  <a:lnTo>
                    <a:pt x="464" y="342"/>
                  </a:lnTo>
                  <a:lnTo>
                    <a:pt x="464" y="340"/>
                  </a:lnTo>
                  <a:lnTo>
                    <a:pt x="467" y="340"/>
                  </a:lnTo>
                  <a:lnTo>
                    <a:pt x="467" y="338"/>
                  </a:lnTo>
                  <a:lnTo>
                    <a:pt x="464" y="338"/>
                  </a:lnTo>
                  <a:lnTo>
                    <a:pt x="467" y="338"/>
                  </a:lnTo>
                  <a:lnTo>
                    <a:pt x="467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7" y="336"/>
                  </a:lnTo>
                  <a:lnTo>
                    <a:pt x="469" y="336"/>
                  </a:lnTo>
                  <a:lnTo>
                    <a:pt x="471" y="336"/>
                  </a:lnTo>
                  <a:lnTo>
                    <a:pt x="473" y="336"/>
                  </a:lnTo>
                  <a:lnTo>
                    <a:pt x="475" y="336"/>
                  </a:lnTo>
                  <a:lnTo>
                    <a:pt x="477" y="336"/>
                  </a:lnTo>
                  <a:lnTo>
                    <a:pt x="479" y="336"/>
                  </a:lnTo>
                  <a:lnTo>
                    <a:pt x="479" y="338"/>
                  </a:lnTo>
                  <a:lnTo>
                    <a:pt x="481" y="338"/>
                  </a:lnTo>
                  <a:lnTo>
                    <a:pt x="483" y="338"/>
                  </a:lnTo>
                  <a:lnTo>
                    <a:pt x="485" y="338"/>
                  </a:lnTo>
                  <a:lnTo>
                    <a:pt x="485" y="336"/>
                  </a:lnTo>
                  <a:lnTo>
                    <a:pt x="487" y="336"/>
                  </a:lnTo>
                  <a:lnTo>
                    <a:pt x="487" y="336"/>
                  </a:lnTo>
                  <a:lnTo>
                    <a:pt x="489" y="336"/>
                  </a:lnTo>
                  <a:lnTo>
                    <a:pt x="491" y="336"/>
                  </a:lnTo>
                  <a:lnTo>
                    <a:pt x="489" y="336"/>
                  </a:lnTo>
                  <a:lnTo>
                    <a:pt x="491" y="336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7" y="338"/>
                  </a:lnTo>
                  <a:lnTo>
                    <a:pt x="497" y="338"/>
                  </a:lnTo>
                  <a:lnTo>
                    <a:pt x="499" y="338"/>
                  </a:lnTo>
                  <a:lnTo>
                    <a:pt x="501" y="338"/>
                  </a:lnTo>
                  <a:lnTo>
                    <a:pt x="503" y="338"/>
                  </a:lnTo>
                  <a:lnTo>
                    <a:pt x="505" y="338"/>
                  </a:lnTo>
                  <a:lnTo>
                    <a:pt x="505" y="340"/>
                  </a:lnTo>
                  <a:lnTo>
                    <a:pt x="507" y="340"/>
                  </a:lnTo>
                  <a:lnTo>
                    <a:pt x="507" y="338"/>
                  </a:lnTo>
                  <a:lnTo>
                    <a:pt x="505" y="338"/>
                  </a:lnTo>
                  <a:lnTo>
                    <a:pt x="507" y="338"/>
                  </a:lnTo>
                  <a:lnTo>
                    <a:pt x="507" y="336"/>
                  </a:lnTo>
                  <a:lnTo>
                    <a:pt x="509" y="338"/>
                  </a:lnTo>
                  <a:lnTo>
                    <a:pt x="511" y="338"/>
                  </a:lnTo>
                  <a:lnTo>
                    <a:pt x="513" y="338"/>
                  </a:lnTo>
                  <a:lnTo>
                    <a:pt x="513" y="340"/>
                  </a:lnTo>
                  <a:lnTo>
                    <a:pt x="511" y="340"/>
                  </a:lnTo>
                  <a:lnTo>
                    <a:pt x="513" y="342"/>
                  </a:lnTo>
                  <a:lnTo>
                    <a:pt x="513" y="344"/>
                  </a:lnTo>
                  <a:lnTo>
                    <a:pt x="515" y="344"/>
                  </a:lnTo>
                  <a:lnTo>
                    <a:pt x="517" y="344"/>
                  </a:lnTo>
                  <a:lnTo>
                    <a:pt x="519" y="344"/>
                  </a:lnTo>
                  <a:lnTo>
                    <a:pt x="519" y="346"/>
                  </a:lnTo>
                  <a:lnTo>
                    <a:pt x="521" y="346"/>
                  </a:lnTo>
                  <a:lnTo>
                    <a:pt x="523" y="344"/>
                  </a:lnTo>
                  <a:lnTo>
                    <a:pt x="525" y="344"/>
                  </a:lnTo>
                  <a:lnTo>
                    <a:pt x="527" y="344"/>
                  </a:lnTo>
                  <a:lnTo>
                    <a:pt x="527" y="342"/>
                  </a:lnTo>
                  <a:lnTo>
                    <a:pt x="525" y="342"/>
                  </a:lnTo>
                  <a:lnTo>
                    <a:pt x="525" y="340"/>
                  </a:lnTo>
                  <a:lnTo>
                    <a:pt x="529" y="338"/>
                  </a:lnTo>
                  <a:lnTo>
                    <a:pt x="531" y="338"/>
                  </a:lnTo>
                  <a:lnTo>
                    <a:pt x="533" y="338"/>
                  </a:lnTo>
                  <a:lnTo>
                    <a:pt x="535" y="338"/>
                  </a:lnTo>
                  <a:lnTo>
                    <a:pt x="537" y="338"/>
                  </a:lnTo>
                  <a:lnTo>
                    <a:pt x="539" y="338"/>
                  </a:lnTo>
                  <a:lnTo>
                    <a:pt x="541" y="338"/>
                  </a:lnTo>
                  <a:lnTo>
                    <a:pt x="541" y="336"/>
                  </a:lnTo>
                  <a:lnTo>
                    <a:pt x="543" y="336"/>
                  </a:lnTo>
                  <a:lnTo>
                    <a:pt x="545" y="336"/>
                  </a:lnTo>
                  <a:lnTo>
                    <a:pt x="545" y="338"/>
                  </a:lnTo>
                  <a:lnTo>
                    <a:pt x="545" y="338"/>
                  </a:lnTo>
                  <a:lnTo>
                    <a:pt x="545" y="336"/>
                  </a:lnTo>
                  <a:lnTo>
                    <a:pt x="547" y="336"/>
                  </a:lnTo>
                  <a:lnTo>
                    <a:pt x="549" y="336"/>
                  </a:lnTo>
                  <a:lnTo>
                    <a:pt x="551" y="336"/>
                  </a:lnTo>
                  <a:lnTo>
                    <a:pt x="555" y="336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7" y="340"/>
                  </a:lnTo>
                  <a:lnTo>
                    <a:pt x="559" y="340"/>
                  </a:lnTo>
                  <a:lnTo>
                    <a:pt x="561" y="340"/>
                  </a:lnTo>
                  <a:lnTo>
                    <a:pt x="563" y="338"/>
                  </a:lnTo>
                  <a:lnTo>
                    <a:pt x="563" y="336"/>
                  </a:lnTo>
                  <a:lnTo>
                    <a:pt x="565" y="336"/>
                  </a:lnTo>
                  <a:lnTo>
                    <a:pt x="567" y="334"/>
                  </a:lnTo>
                  <a:lnTo>
                    <a:pt x="567" y="332"/>
                  </a:lnTo>
                  <a:lnTo>
                    <a:pt x="569" y="332"/>
                  </a:lnTo>
                  <a:lnTo>
                    <a:pt x="569" y="330"/>
                  </a:lnTo>
                  <a:lnTo>
                    <a:pt x="571" y="330"/>
                  </a:lnTo>
                  <a:lnTo>
                    <a:pt x="573" y="330"/>
                  </a:lnTo>
                  <a:lnTo>
                    <a:pt x="575" y="330"/>
                  </a:lnTo>
                  <a:lnTo>
                    <a:pt x="577" y="332"/>
                  </a:lnTo>
                  <a:lnTo>
                    <a:pt x="579" y="332"/>
                  </a:lnTo>
                  <a:lnTo>
                    <a:pt x="579" y="334"/>
                  </a:lnTo>
                  <a:lnTo>
                    <a:pt x="581" y="332"/>
                  </a:lnTo>
                  <a:lnTo>
                    <a:pt x="585" y="332"/>
                  </a:lnTo>
                  <a:lnTo>
                    <a:pt x="587" y="332"/>
                  </a:lnTo>
                  <a:lnTo>
                    <a:pt x="589" y="332"/>
                  </a:lnTo>
                  <a:lnTo>
                    <a:pt x="591" y="332"/>
                  </a:lnTo>
                  <a:lnTo>
                    <a:pt x="591" y="334"/>
                  </a:lnTo>
                  <a:lnTo>
                    <a:pt x="593" y="334"/>
                  </a:lnTo>
                  <a:lnTo>
                    <a:pt x="595" y="334"/>
                  </a:lnTo>
                  <a:lnTo>
                    <a:pt x="595" y="332"/>
                  </a:lnTo>
                  <a:lnTo>
                    <a:pt x="597" y="332"/>
                  </a:lnTo>
                  <a:lnTo>
                    <a:pt x="597" y="330"/>
                  </a:lnTo>
                  <a:lnTo>
                    <a:pt x="599" y="330"/>
                  </a:lnTo>
                  <a:lnTo>
                    <a:pt x="599" y="328"/>
                  </a:lnTo>
                  <a:lnTo>
                    <a:pt x="597" y="328"/>
                  </a:lnTo>
                  <a:lnTo>
                    <a:pt x="595" y="326"/>
                  </a:lnTo>
                  <a:lnTo>
                    <a:pt x="595" y="324"/>
                  </a:lnTo>
                  <a:lnTo>
                    <a:pt x="597" y="324"/>
                  </a:lnTo>
                  <a:lnTo>
                    <a:pt x="599" y="324"/>
                  </a:lnTo>
                  <a:lnTo>
                    <a:pt x="599" y="322"/>
                  </a:lnTo>
                  <a:lnTo>
                    <a:pt x="601" y="322"/>
                  </a:lnTo>
                  <a:lnTo>
                    <a:pt x="601" y="320"/>
                  </a:lnTo>
                  <a:lnTo>
                    <a:pt x="603" y="320"/>
                  </a:lnTo>
                  <a:lnTo>
                    <a:pt x="601" y="316"/>
                  </a:lnTo>
                  <a:lnTo>
                    <a:pt x="601" y="314"/>
                  </a:lnTo>
                  <a:lnTo>
                    <a:pt x="603" y="312"/>
                  </a:lnTo>
                  <a:lnTo>
                    <a:pt x="603" y="310"/>
                  </a:lnTo>
                  <a:lnTo>
                    <a:pt x="601" y="308"/>
                  </a:lnTo>
                  <a:lnTo>
                    <a:pt x="599" y="304"/>
                  </a:lnTo>
                  <a:lnTo>
                    <a:pt x="599" y="302"/>
                  </a:lnTo>
                  <a:lnTo>
                    <a:pt x="597" y="302"/>
                  </a:lnTo>
                  <a:lnTo>
                    <a:pt x="595" y="302"/>
                  </a:lnTo>
                  <a:lnTo>
                    <a:pt x="595" y="300"/>
                  </a:lnTo>
                  <a:lnTo>
                    <a:pt x="595" y="300"/>
                  </a:lnTo>
                  <a:lnTo>
                    <a:pt x="595" y="298"/>
                  </a:lnTo>
                  <a:lnTo>
                    <a:pt x="595" y="296"/>
                  </a:lnTo>
                  <a:lnTo>
                    <a:pt x="597" y="296"/>
                  </a:lnTo>
                  <a:lnTo>
                    <a:pt x="597" y="298"/>
                  </a:lnTo>
                  <a:lnTo>
                    <a:pt x="599" y="298"/>
                  </a:lnTo>
                  <a:lnTo>
                    <a:pt x="599" y="296"/>
                  </a:lnTo>
                  <a:lnTo>
                    <a:pt x="601" y="296"/>
                  </a:lnTo>
                  <a:lnTo>
                    <a:pt x="601" y="298"/>
                  </a:lnTo>
                  <a:lnTo>
                    <a:pt x="603" y="298"/>
                  </a:lnTo>
                  <a:lnTo>
                    <a:pt x="605" y="296"/>
                  </a:lnTo>
                  <a:lnTo>
                    <a:pt x="605" y="298"/>
                  </a:lnTo>
                  <a:lnTo>
                    <a:pt x="607" y="298"/>
                  </a:lnTo>
                  <a:lnTo>
                    <a:pt x="607" y="300"/>
                  </a:lnTo>
                  <a:lnTo>
                    <a:pt x="609" y="300"/>
                  </a:lnTo>
                  <a:lnTo>
                    <a:pt x="609" y="302"/>
                  </a:lnTo>
                  <a:lnTo>
                    <a:pt x="611" y="302"/>
                  </a:lnTo>
                  <a:lnTo>
                    <a:pt x="611" y="304"/>
                  </a:lnTo>
                  <a:lnTo>
                    <a:pt x="611" y="306"/>
                  </a:lnTo>
                  <a:lnTo>
                    <a:pt x="613" y="306"/>
                  </a:lnTo>
                  <a:lnTo>
                    <a:pt x="615" y="304"/>
                  </a:lnTo>
                  <a:lnTo>
                    <a:pt x="615" y="306"/>
                  </a:lnTo>
                  <a:lnTo>
                    <a:pt x="617" y="308"/>
                  </a:lnTo>
                  <a:lnTo>
                    <a:pt x="619" y="308"/>
                  </a:lnTo>
                  <a:lnTo>
                    <a:pt x="619" y="310"/>
                  </a:lnTo>
                  <a:lnTo>
                    <a:pt x="621" y="310"/>
                  </a:lnTo>
                  <a:lnTo>
                    <a:pt x="621" y="312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5" y="310"/>
                  </a:lnTo>
                  <a:lnTo>
                    <a:pt x="627" y="310"/>
                  </a:lnTo>
                  <a:lnTo>
                    <a:pt x="629" y="308"/>
                  </a:lnTo>
                  <a:lnTo>
                    <a:pt x="629" y="310"/>
                  </a:lnTo>
                  <a:lnTo>
                    <a:pt x="631" y="310"/>
                  </a:lnTo>
                  <a:lnTo>
                    <a:pt x="633" y="310"/>
                  </a:lnTo>
                  <a:lnTo>
                    <a:pt x="633" y="312"/>
                  </a:lnTo>
                  <a:lnTo>
                    <a:pt x="633" y="310"/>
                  </a:lnTo>
                  <a:lnTo>
                    <a:pt x="635" y="310"/>
                  </a:lnTo>
                  <a:lnTo>
                    <a:pt x="637" y="310"/>
                  </a:lnTo>
                  <a:lnTo>
                    <a:pt x="639" y="310"/>
                  </a:lnTo>
                  <a:lnTo>
                    <a:pt x="639" y="312"/>
                  </a:lnTo>
                  <a:lnTo>
                    <a:pt x="641" y="312"/>
                  </a:lnTo>
                  <a:lnTo>
                    <a:pt x="641" y="314"/>
                  </a:lnTo>
                  <a:lnTo>
                    <a:pt x="643" y="314"/>
                  </a:lnTo>
                  <a:lnTo>
                    <a:pt x="641" y="314"/>
                  </a:lnTo>
                  <a:lnTo>
                    <a:pt x="641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3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3" y="322"/>
                  </a:lnTo>
                  <a:lnTo>
                    <a:pt x="643" y="324"/>
                  </a:lnTo>
                  <a:lnTo>
                    <a:pt x="643" y="326"/>
                  </a:lnTo>
                  <a:lnTo>
                    <a:pt x="643" y="328"/>
                  </a:lnTo>
                  <a:lnTo>
                    <a:pt x="645" y="328"/>
                  </a:lnTo>
                  <a:lnTo>
                    <a:pt x="645" y="330"/>
                  </a:lnTo>
                  <a:lnTo>
                    <a:pt x="647" y="330"/>
                  </a:lnTo>
                  <a:lnTo>
                    <a:pt x="649" y="330"/>
                  </a:lnTo>
                  <a:lnTo>
                    <a:pt x="651" y="330"/>
                  </a:lnTo>
                  <a:lnTo>
                    <a:pt x="653" y="330"/>
                  </a:lnTo>
                  <a:lnTo>
                    <a:pt x="653" y="332"/>
                  </a:lnTo>
                  <a:lnTo>
                    <a:pt x="653" y="334"/>
                  </a:lnTo>
                  <a:lnTo>
                    <a:pt x="653" y="336"/>
                  </a:lnTo>
                  <a:lnTo>
                    <a:pt x="655" y="336"/>
                  </a:lnTo>
                  <a:lnTo>
                    <a:pt x="657" y="336"/>
                  </a:lnTo>
                  <a:lnTo>
                    <a:pt x="657" y="338"/>
                  </a:lnTo>
                  <a:lnTo>
                    <a:pt x="659" y="338"/>
                  </a:lnTo>
                  <a:lnTo>
                    <a:pt x="661" y="338"/>
                  </a:lnTo>
                  <a:lnTo>
                    <a:pt x="663" y="338"/>
                  </a:lnTo>
                  <a:lnTo>
                    <a:pt x="665" y="338"/>
                  </a:lnTo>
                  <a:lnTo>
                    <a:pt x="665" y="340"/>
                  </a:lnTo>
                  <a:lnTo>
                    <a:pt x="667" y="340"/>
                  </a:lnTo>
                  <a:lnTo>
                    <a:pt x="669" y="340"/>
                  </a:lnTo>
                  <a:lnTo>
                    <a:pt x="671" y="340"/>
                  </a:lnTo>
                  <a:lnTo>
                    <a:pt x="673" y="338"/>
                  </a:lnTo>
                  <a:lnTo>
                    <a:pt x="675" y="338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7" y="336"/>
                  </a:lnTo>
                  <a:lnTo>
                    <a:pt x="677" y="334"/>
                  </a:lnTo>
                  <a:lnTo>
                    <a:pt x="677" y="332"/>
                  </a:lnTo>
                  <a:lnTo>
                    <a:pt x="679" y="332"/>
                  </a:lnTo>
                  <a:lnTo>
                    <a:pt x="679" y="330"/>
                  </a:lnTo>
                  <a:lnTo>
                    <a:pt x="677" y="330"/>
                  </a:lnTo>
                  <a:lnTo>
                    <a:pt x="677" y="328"/>
                  </a:lnTo>
                  <a:lnTo>
                    <a:pt x="677" y="326"/>
                  </a:lnTo>
                  <a:lnTo>
                    <a:pt x="675" y="324"/>
                  </a:lnTo>
                  <a:lnTo>
                    <a:pt x="675" y="322"/>
                  </a:lnTo>
                  <a:lnTo>
                    <a:pt x="675" y="320"/>
                  </a:lnTo>
                  <a:lnTo>
                    <a:pt x="675" y="318"/>
                  </a:lnTo>
                  <a:lnTo>
                    <a:pt x="675" y="316"/>
                  </a:lnTo>
                  <a:lnTo>
                    <a:pt x="677" y="316"/>
                  </a:lnTo>
                  <a:lnTo>
                    <a:pt x="677" y="314"/>
                  </a:lnTo>
                  <a:lnTo>
                    <a:pt x="679" y="314"/>
                  </a:lnTo>
                  <a:lnTo>
                    <a:pt x="681" y="314"/>
                  </a:lnTo>
                  <a:lnTo>
                    <a:pt x="683" y="314"/>
                  </a:lnTo>
                  <a:lnTo>
                    <a:pt x="685" y="314"/>
                  </a:lnTo>
                  <a:lnTo>
                    <a:pt x="687" y="314"/>
                  </a:lnTo>
                  <a:lnTo>
                    <a:pt x="687" y="312"/>
                  </a:lnTo>
                  <a:lnTo>
                    <a:pt x="689" y="310"/>
                  </a:lnTo>
                  <a:lnTo>
                    <a:pt x="689" y="308"/>
                  </a:lnTo>
                  <a:lnTo>
                    <a:pt x="691" y="308"/>
                  </a:lnTo>
                  <a:lnTo>
                    <a:pt x="691" y="306"/>
                  </a:lnTo>
                  <a:lnTo>
                    <a:pt x="691" y="304"/>
                  </a:lnTo>
                  <a:lnTo>
                    <a:pt x="691" y="302"/>
                  </a:lnTo>
                  <a:lnTo>
                    <a:pt x="689" y="302"/>
                  </a:lnTo>
                  <a:lnTo>
                    <a:pt x="689" y="300"/>
                  </a:lnTo>
                  <a:lnTo>
                    <a:pt x="687" y="300"/>
                  </a:lnTo>
                  <a:lnTo>
                    <a:pt x="687" y="298"/>
                  </a:lnTo>
                  <a:lnTo>
                    <a:pt x="689" y="296"/>
                  </a:lnTo>
                  <a:lnTo>
                    <a:pt x="689" y="294"/>
                  </a:lnTo>
                  <a:lnTo>
                    <a:pt x="689" y="292"/>
                  </a:lnTo>
                  <a:lnTo>
                    <a:pt x="691" y="292"/>
                  </a:lnTo>
                  <a:lnTo>
                    <a:pt x="691" y="290"/>
                  </a:lnTo>
                  <a:lnTo>
                    <a:pt x="691" y="288"/>
                  </a:lnTo>
                  <a:lnTo>
                    <a:pt x="691" y="288"/>
                  </a:lnTo>
                  <a:lnTo>
                    <a:pt x="691" y="286"/>
                  </a:lnTo>
                  <a:lnTo>
                    <a:pt x="691" y="286"/>
                  </a:lnTo>
                  <a:lnTo>
                    <a:pt x="691" y="284"/>
                  </a:lnTo>
                  <a:lnTo>
                    <a:pt x="691" y="284"/>
                  </a:lnTo>
                  <a:lnTo>
                    <a:pt x="691" y="282"/>
                  </a:lnTo>
                  <a:lnTo>
                    <a:pt x="693" y="282"/>
                  </a:lnTo>
                  <a:lnTo>
                    <a:pt x="693" y="280"/>
                  </a:lnTo>
                  <a:lnTo>
                    <a:pt x="691" y="280"/>
                  </a:lnTo>
                  <a:lnTo>
                    <a:pt x="691" y="278"/>
                  </a:lnTo>
                  <a:lnTo>
                    <a:pt x="693" y="278"/>
                  </a:lnTo>
                  <a:lnTo>
                    <a:pt x="695" y="278"/>
                  </a:lnTo>
                  <a:lnTo>
                    <a:pt x="697" y="278"/>
                  </a:lnTo>
                  <a:lnTo>
                    <a:pt x="697" y="276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4"/>
                  </a:lnTo>
                  <a:lnTo>
                    <a:pt x="695" y="274"/>
                  </a:lnTo>
                  <a:lnTo>
                    <a:pt x="697" y="274"/>
                  </a:lnTo>
                  <a:lnTo>
                    <a:pt x="697" y="272"/>
                  </a:lnTo>
                  <a:lnTo>
                    <a:pt x="699" y="274"/>
                  </a:lnTo>
                  <a:lnTo>
                    <a:pt x="701" y="274"/>
                  </a:lnTo>
                  <a:lnTo>
                    <a:pt x="703" y="274"/>
                  </a:lnTo>
                  <a:lnTo>
                    <a:pt x="703" y="276"/>
                  </a:lnTo>
                  <a:lnTo>
                    <a:pt x="705" y="276"/>
                  </a:lnTo>
                  <a:lnTo>
                    <a:pt x="707" y="276"/>
                  </a:lnTo>
                  <a:lnTo>
                    <a:pt x="709" y="276"/>
                  </a:lnTo>
                  <a:lnTo>
                    <a:pt x="711" y="276"/>
                  </a:lnTo>
                  <a:lnTo>
                    <a:pt x="713" y="274"/>
                  </a:lnTo>
                  <a:lnTo>
                    <a:pt x="715" y="274"/>
                  </a:lnTo>
                  <a:lnTo>
                    <a:pt x="717" y="274"/>
                  </a:lnTo>
                  <a:lnTo>
                    <a:pt x="717" y="276"/>
                  </a:lnTo>
                  <a:lnTo>
                    <a:pt x="719" y="276"/>
                  </a:lnTo>
                  <a:lnTo>
                    <a:pt x="721" y="276"/>
                  </a:lnTo>
                  <a:lnTo>
                    <a:pt x="723" y="276"/>
                  </a:lnTo>
                  <a:lnTo>
                    <a:pt x="725" y="276"/>
                  </a:lnTo>
                  <a:lnTo>
                    <a:pt x="725" y="278"/>
                  </a:lnTo>
                  <a:lnTo>
                    <a:pt x="727" y="278"/>
                  </a:lnTo>
                  <a:lnTo>
                    <a:pt x="727" y="280"/>
                  </a:lnTo>
                  <a:lnTo>
                    <a:pt x="729" y="280"/>
                  </a:lnTo>
                  <a:lnTo>
                    <a:pt x="731" y="280"/>
                  </a:lnTo>
                  <a:lnTo>
                    <a:pt x="733" y="280"/>
                  </a:lnTo>
                  <a:lnTo>
                    <a:pt x="735" y="280"/>
                  </a:lnTo>
                  <a:lnTo>
                    <a:pt x="737" y="280"/>
                  </a:lnTo>
                  <a:lnTo>
                    <a:pt x="739" y="280"/>
                  </a:lnTo>
                  <a:lnTo>
                    <a:pt x="739" y="280"/>
                  </a:lnTo>
                  <a:lnTo>
                    <a:pt x="741" y="280"/>
                  </a:lnTo>
                  <a:lnTo>
                    <a:pt x="743" y="280"/>
                  </a:lnTo>
                  <a:lnTo>
                    <a:pt x="743" y="278"/>
                  </a:lnTo>
                  <a:lnTo>
                    <a:pt x="745" y="278"/>
                  </a:lnTo>
                  <a:lnTo>
                    <a:pt x="747" y="276"/>
                  </a:lnTo>
                  <a:lnTo>
                    <a:pt x="747" y="274"/>
                  </a:lnTo>
                  <a:lnTo>
                    <a:pt x="747" y="272"/>
                  </a:lnTo>
                  <a:lnTo>
                    <a:pt x="749" y="270"/>
                  </a:lnTo>
                  <a:lnTo>
                    <a:pt x="749" y="268"/>
                  </a:lnTo>
                  <a:lnTo>
                    <a:pt x="751" y="268"/>
                  </a:lnTo>
                  <a:lnTo>
                    <a:pt x="753" y="268"/>
                  </a:lnTo>
                  <a:lnTo>
                    <a:pt x="755" y="270"/>
                  </a:lnTo>
                  <a:lnTo>
                    <a:pt x="757" y="270"/>
                  </a:lnTo>
                  <a:lnTo>
                    <a:pt x="759" y="270"/>
                  </a:lnTo>
                  <a:lnTo>
                    <a:pt x="761" y="270"/>
                  </a:lnTo>
                  <a:lnTo>
                    <a:pt x="761" y="268"/>
                  </a:lnTo>
                  <a:lnTo>
                    <a:pt x="763" y="268"/>
                  </a:lnTo>
                  <a:lnTo>
                    <a:pt x="765" y="270"/>
                  </a:lnTo>
                  <a:lnTo>
                    <a:pt x="767" y="272"/>
                  </a:lnTo>
                  <a:lnTo>
                    <a:pt x="769" y="272"/>
                  </a:lnTo>
                  <a:lnTo>
                    <a:pt x="771" y="272"/>
                  </a:lnTo>
                  <a:lnTo>
                    <a:pt x="773" y="272"/>
                  </a:lnTo>
                  <a:lnTo>
                    <a:pt x="775" y="272"/>
                  </a:lnTo>
                  <a:lnTo>
                    <a:pt x="777" y="272"/>
                  </a:lnTo>
                  <a:lnTo>
                    <a:pt x="779" y="274"/>
                  </a:lnTo>
                  <a:lnTo>
                    <a:pt x="781" y="274"/>
                  </a:lnTo>
                  <a:lnTo>
                    <a:pt x="783" y="274"/>
                  </a:lnTo>
                  <a:lnTo>
                    <a:pt x="785" y="274"/>
                  </a:lnTo>
                  <a:lnTo>
                    <a:pt x="787" y="274"/>
                  </a:lnTo>
                  <a:lnTo>
                    <a:pt x="787" y="274"/>
                  </a:lnTo>
                  <a:lnTo>
                    <a:pt x="789" y="274"/>
                  </a:lnTo>
                  <a:lnTo>
                    <a:pt x="791" y="274"/>
                  </a:lnTo>
                  <a:lnTo>
                    <a:pt x="793" y="274"/>
                  </a:lnTo>
                  <a:lnTo>
                    <a:pt x="795" y="274"/>
                  </a:lnTo>
                  <a:lnTo>
                    <a:pt x="797" y="274"/>
                  </a:lnTo>
                  <a:lnTo>
                    <a:pt x="797" y="272"/>
                  </a:lnTo>
                  <a:lnTo>
                    <a:pt x="797" y="270"/>
                  </a:lnTo>
                  <a:lnTo>
                    <a:pt x="799" y="270"/>
                  </a:lnTo>
                  <a:lnTo>
                    <a:pt x="801" y="270"/>
                  </a:lnTo>
                  <a:lnTo>
                    <a:pt x="803" y="270"/>
                  </a:lnTo>
                  <a:lnTo>
                    <a:pt x="803" y="272"/>
                  </a:lnTo>
                  <a:lnTo>
                    <a:pt x="805" y="272"/>
                  </a:lnTo>
                  <a:lnTo>
                    <a:pt x="807" y="272"/>
                  </a:lnTo>
                  <a:lnTo>
                    <a:pt x="807" y="274"/>
                  </a:lnTo>
                  <a:lnTo>
                    <a:pt x="809" y="276"/>
                  </a:lnTo>
                  <a:lnTo>
                    <a:pt x="811" y="276"/>
                  </a:lnTo>
                  <a:lnTo>
                    <a:pt x="813" y="276"/>
                  </a:lnTo>
                  <a:lnTo>
                    <a:pt x="815" y="276"/>
                  </a:lnTo>
                  <a:lnTo>
                    <a:pt x="817" y="276"/>
                  </a:lnTo>
                  <a:lnTo>
                    <a:pt x="817" y="278"/>
                  </a:lnTo>
                  <a:lnTo>
                    <a:pt x="819" y="278"/>
                  </a:lnTo>
                  <a:lnTo>
                    <a:pt x="821" y="280"/>
                  </a:lnTo>
                  <a:lnTo>
                    <a:pt x="821" y="278"/>
                  </a:lnTo>
                  <a:lnTo>
                    <a:pt x="823" y="278"/>
                  </a:lnTo>
                  <a:lnTo>
                    <a:pt x="823" y="280"/>
                  </a:lnTo>
                  <a:lnTo>
                    <a:pt x="825" y="280"/>
                  </a:lnTo>
                  <a:lnTo>
                    <a:pt x="825" y="282"/>
                  </a:lnTo>
                  <a:lnTo>
                    <a:pt x="827" y="282"/>
                  </a:lnTo>
                  <a:lnTo>
                    <a:pt x="829" y="282"/>
                  </a:lnTo>
                  <a:lnTo>
                    <a:pt x="831" y="284"/>
                  </a:lnTo>
                  <a:lnTo>
                    <a:pt x="831" y="286"/>
                  </a:lnTo>
                  <a:lnTo>
                    <a:pt x="833" y="286"/>
                  </a:lnTo>
                  <a:lnTo>
                    <a:pt x="833" y="288"/>
                  </a:lnTo>
                  <a:lnTo>
                    <a:pt x="835" y="288"/>
                  </a:lnTo>
                  <a:lnTo>
                    <a:pt x="835" y="288"/>
                  </a:lnTo>
                  <a:lnTo>
                    <a:pt x="837" y="288"/>
                  </a:lnTo>
                  <a:lnTo>
                    <a:pt x="839" y="288"/>
                  </a:lnTo>
                  <a:lnTo>
                    <a:pt x="841" y="288"/>
                  </a:lnTo>
                  <a:lnTo>
                    <a:pt x="843" y="288"/>
                  </a:lnTo>
                  <a:lnTo>
                    <a:pt x="843" y="290"/>
                  </a:lnTo>
                  <a:lnTo>
                    <a:pt x="845" y="292"/>
                  </a:lnTo>
                  <a:lnTo>
                    <a:pt x="847" y="292"/>
                  </a:lnTo>
                  <a:lnTo>
                    <a:pt x="851" y="292"/>
                  </a:lnTo>
                  <a:lnTo>
                    <a:pt x="853" y="292"/>
                  </a:lnTo>
                  <a:lnTo>
                    <a:pt x="855" y="292"/>
                  </a:lnTo>
                  <a:lnTo>
                    <a:pt x="857" y="290"/>
                  </a:lnTo>
                  <a:lnTo>
                    <a:pt x="859" y="290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6"/>
                  </a:lnTo>
                  <a:lnTo>
                    <a:pt x="859" y="284"/>
                  </a:lnTo>
                  <a:lnTo>
                    <a:pt x="861" y="284"/>
                  </a:lnTo>
                  <a:lnTo>
                    <a:pt x="863" y="284"/>
                  </a:lnTo>
                  <a:lnTo>
                    <a:pt x="865" y="282"/>
                  </a:lnTo>
                  <a:lnTo>
                    <a:pt x="867" y="280"/>
                  </a:lnTo>
                  <a:lnTo>
                    <a:pt x="867" y="278"/>
                  </a:lnTo>
                  <a:lnTo>
                    <a:pt x="869" y="276"/>
                  </a:lnTo>
                  <a:lnTo>
                    <a:pt x="871" y="276"/>
                  </a:lnTo>
                  <a:lnTo>
                    <a:pt x="873" y="276"/>
                  </a:lnTo>
                  <a:lnTo>
                    <a:pt x="873" y="278"/>
                  </a:lnTo>
                  <a:lnTo>
                    <a:pt x="875" y="280"/>
                  </a:lnTo>
                  <a:lnTo>
                    <a:pt x="875" y="282"/>
                  </a:lnTo>
                  <a:lnTo>
                    <a:pt x="877" y="284"/>
                  </a:lnTo>
                  <a:lnTo>
                    <a:pt x="877" y="286"/>
                  </a:lnTo>
                  <a:lnTo>
                    <a:pt x="877" y="288"/>
                  </a:lnTo>
                  <a:lnTo>
                    <a:pt x="879" y="288"/>
                  </a:lnTo>
                  <a:lnTo>
                    <a:pt x="881" y="288"/>
                  </a:lnTo>
                  <a:lnTo>
                    <a:pt x="883" y="288"/>
                  </a:lnTo>
                  <a:lnTo>
                    <a:pt x="883" y="288"/>
                  </a:lnTo>
                  <a:lnTo>
                    <a:pt x="885" y="288"/>
                  </a:lnTo>
                  <a:lnTo>
                    <a:pt x="885" y="286"/>
                  </a:lnTo>
                  <a:lnTo>
                    <a:pt x="887" y="286"/>
                  </a:lnTo>
                  <a:lnTo>
                    <a:pt x="887" y="284"/>
                  </a:lnTo>
                  <a:lnTo>
                    <a:pt x="889" y="284"/>
                  </a:lnTo>
                  <a:lnTo>
                    <a:pt x="889" y="282"/>
                  </a:lnTo>
                  <a:lnTo>
                    <a:pt x="889" y="280"/>
                  </a:lnTo>
                  <a:lnTo>
                    <a:pt x="889" y="278"/>
                  </a:lnTo>
                  <a:lnTo>
                    <a:pt x="889" y="276"/>
                  </a:lnTo>
                  <a:lnTo>
                    <a:pt x="891" y="276"/>
                  </a:lnTo>
                  <a:lnTo>
                    <a:pt x="891" y="278"/>
                  </a:lnTo>
                  <a:lnTo>
                    <a:pt x="893" y="280"/>
                  </a:lnTo>
                  <a:lnTo>
                    <a:pt x="893" y="282"/>
                  </a:lnTo>
                  <a:lnTo>
                    <a:pt x="895" y="282"/>
                  </a:lnTo>
                  <a:lnTo>
                    <a:pt x="895" y="280"/>
                  </a:lnTo>
                  <a:lnTo>
                    <a:pt x="897" y="282"/>
                  </a:lnTo>
                  <a:lnTo>
                    <a:pt x="897" y="284"/>
                  </a:lnTo>
                  <a:lnTo>
                    <a:pt x="899" y="286"/>
                  </a:lnTo>
                  <a:lnTo>
                    <a:pt x="901" y="288"/>
                  </a:lnTo>
                  <a:lnTo>
                    <a:pt x="901" y="288"/>
                  </a:lnTo>
                  <a:lnTo>
                    <a:pt x="903" y="288"/>
                  </a:lnTo>
                  <a:lnTo>
                    <a:pt x="905" y="288"/>
                  </a:lnTo>
                  <a:lnTo>
                    <a:pt x="907" y="288"/>
                  </a:lnTo>
                  <a:lnTo>
                    <a:pt x="909" y="290"/>
                  </a:lnTo>
                  <a:lnTo>
                    <a:pt x="911" y="290"/>
                  </a:lnTo>
                  <a:lnTo>
                    <a:pt x="913" y="290"/>
                  </a:lnTo>
                  <a:lnTo>
                    <a:pt x="915" y="290"/>
                  </a:lnTo>
                  <a:lnTo>
                    <a:pt x="917" y="290"/>
                  </a:lnTo>
                  <a:lnTo>
                    <a:pt x="917" y="288"/>
                  </a:lnTo>
                  <a:lnTo>
                    <a:pt x="919" y="288"/>
                  </a:lnTo>
                  <a:lnTo>
                    <a:pt x="921" y="288"/>
                  </a:lnTo>
                  <a:lnTo>
                    <a:pt x="923" y="288"/>
                  </a:lnTo>
                  <a:lnTo>
                    <a:pt x="923" y="290"/>
                  </a:lnTo>
                  <a:lnTo>
                    <a:pt x="923" y="292"/>
                  </a:lnTo>
                  <a:lnTo>
                    <a:pt x="925" y="292"/>
                  </a:lnTo>
                  <a:lnTo>
                    <a:pt x="927" y="292"/>
                  </a:lnTo>
                  <a:lnTo>
                    <a:pt x="929" y="292"/>
                  </a:lnTo>
                  <a:lnTo>
                    <a:pt x="929" y="290"/>
                  </a:lnTo>
                  <a:lnTo>
                    <a:pt x="931" y="290"/>
                  </a:lnTo>
                  <a:lnTo>
                    <a:pt x="931" y="290"/>
                  </a:lnTo>
                  <a:lnTo>
                    <a:pt x="933" y="290"/>
                  </a:lnTo>
                  <a:lnTo>
                    <a:pt x="935" y="290"/>
                  </a:lnTo>
                  <a:lnTo>
                    <a:pt x="937" y="290"/>
                  </a:lnTo>
                  <a:lnTo>
                    <a:pt x="939" y="290"/>
                  </a:lnTo>
                  <a:lnTo>
                    <a:pt x="941" y="288"/>
                  </a:lnTo>
                  <a:lnTo>
                    <a:pt x="943" y="288"/>
                  </a:lnTo>
                  <a:lnTo>
                    <a:pt x="943" y="286"/>
                  </a:lnTo>
                  <a:lnTo>
                    <a:pt x="945" y="286"/>
                  </a:lnTo>
                  <a:lnTo>
                    <a:pt x="945" y="284"/>
                  </a:lnTo>
                  <a:lnTo>
                    <a:pt x="947" y="282"/>
                  </a:lnTo>
                  <a:lnTo>
                    <a:pt x="947" y="280"/>
                  </a:lnTo>
                  <a:lnTo>
                    <a:pt x="945" y="280"/>
                  </a:lnTo>
                  <a:lnTo>
                    <a:pt x="945" y="278"/>
                  </a:lnTo>
                  <a:lnTo>
                    <a:pt x="943" y="276"/>
                  </a:lnTo>
                  <a:lnTo>
                    <a:pt x="943" y="274"/>
                  </a:lnTo>
                  <a:lnTo>
                    <a:pt x="943" y="272"/>
                  </a:lnTo>
                  <a:lnTo>
                    <a:pt x="943" y="270"/>
                  </a:lnTo>
                  <a:lnTo>
                    <a:pt x="943" y="268"/>
                  </a:lnTo>
                  <a:lnTo>
                    <a:pt x="943" y="266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3" y="260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4"/>
                  </a:lnTo>
                  <a:lnTo>
                    <a:pt x="941" y="254"/>
                  </a:lnTo>
                  <a:lnTo>
                    <a:pt x="941" y="252"/>
                  </a:lnTo>
                  <a:lnTo>
                    <a:pt x="939" y="252"/>
                  </a:lnTo>
                  <a:lnTo>
                    <a:pt x="939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46"/>
                  </a:lnTo>
                  <a:lnTo>
                    <a:pt x="935" y="244"/>
                  </a:lnTo>
                  <a:lnTo>
                    <a:pt x="933" y="244"/>
                  </a:lnTo>
                  <a:lnTo>
                    <a:pt x="933" y="242"/>
                  </a:lnTo>
                  <a:lnTo>
                    <a:pt x="933" y="240"/>
                  </a:lnTo>
                  <a:lnTo>
                    <a:pt x="935" y="240"/>
                  </a:lnTo>
                  <a:lnTo>
                    <a:pt x="937" y="240"/>
                  </a:lnTo>
                  <a:lnTo>
                    <a:pt x="939" y="240"/>
                  </a:lnTo>
                  <a:lnTo>
                    <a:pt x="939" y="242"/>
                  </a:lnTo>
                  <a:lnTo>
                    <a:pt x="941" y="242"/>
                  </a:lnTo>
                  <a:lnTo>
                    <a:pt x="941" y="244"/>
                  </a:lnTo>
                  <a:lnTo>
                    <a:pt x="941" y="246"/>
                  </a:lnTo>
                  <a:lnTo>
                    <a:pt x="941" y="244"/>
                  </a:lnTo>
                  <a:lnTo>
                    <a:pt x="943" y="244"/>
                  </a:lnTo>
                  <a:lnTo>
                    <a:pt x="943" y="246"/>
                  </a:lnTo>
                  <a:lnTo>
                    <a:pt x="945" y="246"/>
                  </a:lnTo>
                  <a:lnTo>
                    <a:pt x="947" y="246"/>
                  </a:lnTo>
                  <a:lnTo>
                    <a:pt x="949" y="246"/>
                  </a:lnTo>
                  <a:lnTo>
                    <a:pt x="949" y="248"/>
                  </a:lnTo>
                  <a:lnTo>
                    <a:pt x="949" y="250"/>
                  </a:lnTo>
                  <a:lnTo>
                    <a:pt x="951" y="250"/>
                  </a:lnTo>
                  <a:lnTo>
                    <a:pt x="951" y="248"/>
                  </a:lnTo>
                  <a:lnTo>
                    <a:pt x="953" y="248"/>
                  </a:lnTo>
                  <a:lnTo>
                    <a:pt x="953" y="250"/>
                  </a:lnTo>
                  <a:lnTo>
                    <a:pt x="955" y="250"/>
                  </a:lnTo>
                  <a:lnTo>
                    <a:pt x="955" y="252"/>
                  </a:lnTo>
                  <a:lnTo>
                    <a:pt x="955" y="254"/>
                  </a:lnTo>
                  <a:lnTo>
                    <a:pt x="957" y="254"/>
                  </a:lnTo>
                  <a:lnTo>
                    <a:pt x="957" y="256"/>
                  </a:lnTo>
                  <a:lnTo>
                    <a:pt x="957" y="258"/>
                  </a:lnTo>
                  <a:lnTo>
                    <a:pt x="959" y="260"/>
                  </a:lnTo>
                  <a:lnTo>
                    <a:pt x="959" y="262"/>
                  </a:lnTo>
                  <a:lnTo>
                    <a:pt x="959" y="264"/>
                  </a:lnTo>
                  <a:lnTo>
                    <a:pt x="961" y="264"/>
                  </a:lnTo>
                  <a:lnTo>
                    <a:pt x="961" y="266"/>
                  </a:lnTo>
                  <a:lnTo>
                    <a:pt x="961" y="268"/>
                  </a:lnTo>
                  <a:lnTo>
                    <a:pt x="963" y="268"/>
                  </a:lnTo>
                  <a:lnTo>
                    <a:pt x="965" y="270"/>
                  </a:lnTo>
                  <a:lnTo>
                    <a:pt x="967" y="272"/>
                  </a:lnTo>
                  <a:lnTo>
                    <a:pt x="967" y="270"/>
                  </a:lnTo>
                  <a:lnTo>
                    <a:pt x="969" y="270"/>
                  </a:lnTo>
                  <a:lnTo>
                    <a:pt x="971" y="270"/>
                  </a:lnTo>
                  <a:lnTo>
                    <a:pt x="973" y="268"/>
                  </a:lnTo>
                  <a:lnTo>
                    <a:pt x="975" y="270"/>
                  </a:lnTo>
                  <a:lnTo>
                    <a:pt x="977" y="270"/>
                  </a:lnTo>
                  <a:lnTo>
                    <a:pt x="977" y="272"/>
                  </a:lnTo>
                  <a:lnTo>
                    <a:pt x="979" y="272"/>
                  </a:lnTo>
                  <a:lnTo>
                    <a:pt x="979" y="274"/>
                  </a:lnTo>
                  <a:lnTo>
                    <a:pt x="979" y="276"/>
                  </a:lnTo>
                  <a:lnTo>
                    <a:pt x="979" y="276"/>
                  </a:lnTo>
                  <a:lnTo>
                    <a:pt x="979" y="278"/>
                  </a:lnTo>
                  <a:lnTo>
                    <a:pt x="981" y="278"/>
                  </a:lnTo>
                  <a:lnTo>
                    <a:pt x="981" y="280"/>
                  </a:lnTo>
                  <a:lnTo>
                    <a:pt x="983" y="280"/>
                  </a:lnTo>
                  <a:lnTo>
                    <a:pt x="983" y="282"/>
                  </a:lnTo>
                  <a:lnTo>
                    <a:pt x="985" y="282"/>
                  </a:lnTo>
                  <a:lnTo>
                    <a:pt x="987" y="282"/>
                  </a:lnTo>
                  <a:lnTo>
                    <a:pt x="987" y="284"/>
                  </a:lnTo>
                  <a:lnTo>
                    <a:pt x="989" y="284"/>
                  </a:lnTo>
                  <a:lnTo>
                    <a:pt x="991" y="284"/>
                  </a:lnTo>
                  <a:lnTo>
                    <a:pt x="993" y="284"/>
                  </a:lnTo>
                  <a:lnTo>
                    <a:pt x="995" y="284"/>
                  </a:lnTo>
                  <a:lnTo>
                    <a:pt x="995" y="282"/>
                  </a:lnTo>
                  <a:lnTo>
                    <a:pt x="997" y="282"/>
                  </a:lnTo>
                  <a:lnTo>
                    <a:pt x="997" y="284"/>
                  </a:lnTo>
                  <a:lnTo>
                    <a:pt x="999" y="284"/>
                  </a:lnTo>
                  <a:lnTo>
                    <a:pt x="999" y="286"/>
                  </a:lnTo>
                  <a:lnTo>
                    <a:pt x="1001" y="286"/>
                  </a:lnTo>
                  <a:lnTo>
                    <a:pt x="1001" y="288"/>
                  </a:lnTo>
                  <a:lnTo>
                    <a:pt x="1003" y="288"/>
                  </a:lnTo>
                  <a:lnTo>
                    <a:pt x="1003" y="288"/>
                  </a:lnTo>
                  <a:lnTo>
                    <a:pt x="1005" y="288"/>
                  </a:lnTo>
                  <a:lnTo>
                    <a:pt x="1005" y="290"/>
                  </a:lnTo>
                  <a:lnTo>
                    <a:pt x="1005" y="292"/>
                  </a:lnTo>
                  <a:lnTo>
                    <a:pt x="1005" y="294"/>
                  </a:lnTo>
                  <a:lnTo>
                    <a:pt x="1005" y="296"/>
                  </a:lnTo>
                  <a:lnTo>
                    <a:pt x="1007" y="296"/>
                  </a:lnTo>
                  <a:lnTo>
                    <a:pt x="1007" y="298"/>
                  </a:lnTo>
                  <a:lnTo>
                    <a:pt x="1005" y="298"/>
                  </a:lnTo>
                  <a:lnTo>
                    <a:pt x="1005" y="300"/>
                  </a:lnTo>
                  <a:lnTo>
                    <a:pt x="1003" y="300"/>
                  </a:lnTo>
                  <a:lnTo>
                    <a:pt x="1003" y="302"/>
                  </a:lnTo>
                  <a:lnTo>
                    <a:pt x="1005" y="302"/>
                  </a:lnTo>
                  <a:lnTo>
                    <a:pt x="1005" y="304"/>
                  </a:lnTo>
                  <a:lnTo>
                    <a:pt x="1005" y="306"/>
                  </a:lnTo>
                  <a:lnTo>
                    <a:pt x="1007" y="306"/>
                  </a:lnTo>
                  <a:lnTo>
                    <a:pt x="1007" y="308"/>
                  </a:lnTo>
                  <a:lnTo>
                    <a:pt x="1009" y="308"/>
                  </a:lnTo>
                  <a:lnTo>
                    <a:pt x="1009" y="310"/>
                  </a:lnTo>
                  <a:lnTo>
                    <a:pt x="1011" y="310"/>
                  </a:lnTo>
                  <a:lnTo>
                    <a:pt x="1011" y="312"/>
                  </a:lnTo>
                  <a:lnTo>
                    <a:pt x="1011" y="314"/>
                  </a:lnTo>
                  <a:lnTo>
                    <a:pt x="1013" y="316"/>
                  </a:lnTo>
                  <a:lnTo>
                    <a:pt x="1015" y="318"/>
                  </a:lnTo>
                  <a:lnTo>
                    <a:pt x="1017" y="320"/>
                  </a:lnTo>
                  <a:lnTo>
                    <a:pt x="1019" y="322"/>
                  </a:lnTo>
                  <a:lnTo>
                    <a:pt x="1021" y="324"/>
                  </a:lnTo>
                  <a:lnTo>
                    <a:pt x="1023" y="324"/>
                  </a:lnTo>
                  <a:lnTo>
                    <a:pt x="1025" y="326"/>
                  </a:lnTo>
                  <a:lnTo>
                    <a:pt x="1027" y="326"/>
                  </a:lnTo>
                  <a:lnTo>
                    <a:pt x="1027" y="326"/>
                  </a:lnTo>
                  <a:lnTo>
                    <a:pt x="1027" y="328"/>
                  </a:lnTo>
                  <a:lnTo>
                    <a:pt x="1029" y="328"/>
                  </a:lnTo>
                  <a:lnTo>
                    <a:pt x="1031" y="328"/>
                  </a:lnTo>
                  <a:lnTo>
                    <a:pt x="1033" y="328"/>
                  </a:lnTo>
                  <a:lnTo>
                    <a:pt x="1035" y="328"/>
                  </a:lnTo>
                  <a:lnTo>
                    <a:pt x="1035" y="330"/>
                  </a:lnTo>
                  <a:lnTo>
                    <a:pt x="1035" y="332"/>
                  </a:lnTo>
                  <a:lnTo>
                    <a:pt x="1037" y="332"/>
                  </a:lnTo>
                  <a:lnTo>
                    <a:pt x="1039" y="334"/>
                  </a:lnTo>
                  <a:lnTo>
                    <a:pt x="1041" y="334"/>
                  </a:lnTo>
                  <a:lnTo>
                    <a:pt x="1043" y="334"/>
                  </a:lnTo>
                  <a:lnTo>
                    <a:pt x="1045" y="334"/>
                  </a:lnTo>
                  <a:lnTo>
                    <a:pt x="1047" y="334"/>
                  </a:lnTo>
                  <a:lnTo>
                    <a:pt x="1049" y="334"/>
                  </a:lnTo>
                  <a:lnTo>
                    <a:pt x="1051" y="336"/>
                  </a:lnTo>
                  <a:lnTo>
                    <a:pt x="1053" y="336"/>
                  </a:lnTo>
                  <a:lnTo>
                    <a:pt x="1055" y="336"/>
                  </a:lnTo>
                  <a:lnTo>
                    <a:pt x="1055" y="336"/>
                  </a:lnTo>
                  <a:lnTo>
                    <a:pt x="1057" y="336"/>
                  </a:lnTo>
                  <a:lnTo>
                    <a:pt x="1059" y="336"/>
                  </a:lnTo>
                  <a:lnTo>
                    <a:pt x="1059" y="338"/>
                  </a:lnTo>
                  <a:lnTo>
                    <a:pt x="1059" y="340"/>
                  </a:lnTo>
                  <a:lnTo>
                    <a:pt x="1061" y="342"/>
                  </a:lnTo>
                  <a:lnTo>
                    <a:pt x="1063" y="342"/>
                  </a:lnTo>
                  <a:lnTo>
                    <a:pt x="1065" y="344"/>
                  </a:lnTo>
                  <a:lnTo>
                    <a:pt x="1065" y="346"/>
                  </a:lnTo>
                  <a:lnTo>
                    <a:pt x="1067" y="346"/>
                  </a:lnTo>
                  <a:lnTo>
                    <a:pt x="1069" y="346"/>
                  </a:lnTo>
                  <a:lnTo>
                    <a:pt x="1071" y="346"/>
                  </a:lnTo>
                  <a:lnTo>
                    <a:pt x="1073" y="348"/>
                  </a:lnTo>
                  <a:lnTo>
                    <a:pt x="1075" y="346"/>
                  </a:lnTo>
                  <a:lnTo>
                    <a:pt x="1077" y="346"/>
                  </a:lnTo>
                  <a:lnTo>
                    <a:pt x="1077" y="346"/>
                  </a:lnTo>
                  <a:lnTo>
                    <a:pt x="1079" y="346"/>
                  </a:lnTo>
                  <a:lnTo>
                    <a:pt x="1081" y="346"/>
                  </a:lnTo>
                  <a:lnTo>
                    <a:pt x="1083" y="346"/>
                  </a:lnTo>
                  <a:lnTo>
                    <a:pt x="1083" y="348"/>
                  </a:lnTo>
                  <a:lnTo>
                    <a:pt x="1085" y="348"/>
                  </a:lnTo>
                  <a:lnTo>
                    <a:pt x="1087" y="348"/>
                  </a:lnTo>
                  <a:lnTo>
                    <a:pt x="1087" y="350"/>
                  </a:lnTo>
                  <a:lnTo>
                    <a:pt x="1089" y="352"/>
                  </a:lnTo>
                  <a:lnTo>
                    <a:pt x="1091" y="354"/>
                  </a:lnTo>
                  <a:lnTo>
                    <a:pt x="1093" y="354"/>
                  </a:lnTo>
                  <a:lnTo>
                    <a:pt x="1093" y="356"/>
                  </a:lnTo>
                  <a:lnTo>
                    <a:pt x="1095" y="356"/>
                  </a:lnTo>
                  <a:lnTo>
                    <a:pt x="1097" y="356"/>
                  </a:lnTo>
                  <a:lnTo>
                    <a:pt x="1097" y="354"/>
                  </a:lnTo>
                  <a:lnTo>
                    <a:pt x="1099" y="354"/>
                  </a:lnTo>
                  <a:lnTo>
                    <a:pt x="1101" y="354"/>
                  </a:lnTo>
                  <a:lnTo>
                    <a:pt x="1101" y="352"/>
                  </a:lnTo>
                  <a:lnTo>
                    <a:pt x="1103" y="352"/>
                  </a:lnTo>
                  <a:lnTo>
                    <a:pt x="1105" y="350"/>
                  </a:lnTo>
                  <a:lnTo>
                    <a:pt x="1107" y="350"/>
                  </a:lnTo>
                  <a:lnTo>
                    <a:pt x="1107" y="348"/>
                  </a:lnTo>
                  <a:lnTo>
                    <a:pt x="1109" y="346"/>
                  </a:lnTo>
                  <a:lnTo>
                    <a:pt x="1111" y="346"/>
                  </a:lnTo>
                  <a:lnTo>
                    <a:pt x="1111" y="344"/>
                  </a:lnTo>
                  <a:lnTo>
                    <a:pt x="1113" y="342"/>
                  </a:lnTo>
                  <a:lnTo>
                    <a:pt x="1115" y="340"/>
                  </a:lnTo>
                  <a:lnTo>
                    <a:pt x="1115" y="338"/>
                  </a:lnTo>
                  <a:lnTo>
                    <a:pt x="1117" y="336"/>
                  </a:lnTo>
                  <a:lnTo>
                    <a:pt x="1117" y="336"/>
                  </a:lnTo>
                  <a:lnTo>
                    <a:pt x="1119" y="334"/>
                  </a:lnTo>
                  <a:lnTo>
                    <a:pt x="1119" y="332"/>
                  </a:lnTo>
                  <a:lnTo>
                    <a:pt x="1121" y="332"/>
                  </a:lnTo>
                  <a:lnTo>
                    <a:pt x="1121" y="330"/>
                  </a:lnTo>
                  <a:lnTo>
                    <a:pt x="1121" y="328"/>
                  </a:lnTo>
                  <a:lnTo>
                    <a:pt x="1123" y="328"/>
                  </a:lnTo>
                  <a:lnTo>
                    <a:pt x="1123" y="326"/>
                  </a:lnTo>
                  <a:lnTo>
                    <a:pt x="1125" y="324"/>
                  </a:lnTo>
                  <a:lnTo>
                    <a:pt x="1125" y="322"/>
                  </a:lnTo>
                  <a:lnTo>
                    <a:pt x="1125" y="320"/>
                  </a:lnTo>
                  <a:lnTo>
                    <a:pt x="1127" y="320"/>
                  </a:lnTo>
                  <a:lnTo>
                    <a:pt x="1127" y="318"/>
                  </a:lnTo>
                  <a:lnTo>
                    <a:pt x="1129" y="316"/>
                  </a:lnTo>
                  <a:lnTo>
                    <a:pt x="1129" y="314"/>
                  </a:lnTo>
                  <a:lnTo>
                    <a:pt x="1129" y="312"/>
                  </a:lnTo>
                  <a:lnTo>
                    <a:pt x="1129" y="310"/>
                  </a:lnTo>
                  <a:lnTo>
                    <a:pt x="1129" y="308"/>
                  </a:lnTo>
                  <a:lnTo>
                    <a:pt x="1129" y="306"/>
                  </a:lnTo>
                  <a:lnTo>
                    <a:pt x="1127" y="306"/>
                  </a:lnTo>
                  <a:lnTo>
                    <a:pt x="1127" y="304"/>
                  </a:lnTo>
                  <a:lnTo>
                    <a:pt x="1125" y="302"/>
                  </a:lnTo>
                  <a:lnTo>
                    <a:pt x="1125" y="298"/>
                  </a:lnTo>
                  <a:lnTo>
                    <a:pt x="1123" y="298"/>
                  </a:lnTo>
                  <a:lnTo>
                    <a:pt x="1121" y="296"/>
                  </a:lnTo>
                  <a:lnTo>
                    <a:pt x="1119" y="294"/>
                  </a:lnTo>
                  <a:lnTo>
                    <a:pt x="1119" y="292"/>
                  </a:lnTo>
                  <a:lnTo>
                    <a:pt x="1117" y="292"/>
                  </a:lnTo>
                  <a:lnTo>
                    <a:pt x="1115" y="292"/>
                  </a:lnTo>
                  <a:lnTo>
                    <a:pt x="1115" y="290"/>
                  </a:lnTo>
                  <a:lnTo>
                    <a:pt x="1113" y="288"/>
                  </a:lnTo>
                  <a:lnTo>
                    <a:pt x="1113" y="288"/>
                  </a:lnTo>
                  <a:lnTo>
                    <a:pt x="1111" y="288"/>
                  </a:lnTo>
                  <a:lnTo>
                    <a:pt x="1109" y="286"/>
                  </a:lnTo>
                  <a:lnTo>
                    <a:pt x="1107" y="286"/>
                  </a:lnTo>
                  <a:lnTo>
                    <a:pt x="1105" y="284"/>
                  </a:lnTo>
                  <a:lnTo>
                    <a:pt x="1103" y="284"/>
                  </a:lnTo>
                  <a:lnTo>
                    <a:pt x="1101" y="282"/>
                  </a:lnTo>
                  <a:lnTo>
                    <a:pt x="1099" y="282"/>
                  </a:lnTo>
                  <a:lnTo>
                    <a:pt x="1099" y="280"/>
                  </a:lnTo>
                  <a:lnTo>
                    <a:pt x="1097" y="278"/>
                  </a:lnTo>
                  <a:lnTo>
                    <a:pt x="1095" y="278"/>
                  </a:lnTo>
                  <a:lnTo>
                    <a:pt x="1093" y="278"/>
                  </a:lnTo>
                  <a:lnTo>
                    <a:pt x="1093" y="276"/>
                  </a:lnTo>
                  <a:lnTo>
                    <a:pt x="1093" y="274"/>
                  </a:lnTo>
                  <a:lnTo>
                    <a:pt x="1091" y="274"/>
                  </a:lnTo>
                  <a:lnTo>
                    <a:pt x="1091" y="272"/>
                  </a:lnTo>
                  <a:lnTo>
                    <a:pt x="1089" y="272"/>
                  </a:lnTo>
                  <a:lnTo>
                    <a:pt x="1089" y="270"/>
                  </a:lnTo>
                  <a:lnTo>
                    <a:pt x="1087" y="270"/>
                  </a:lnTo>
                  <a:lnTo>
                    <a:pt x="1087" y="268"/>
                  </a:lnTo>
                  <a:lnTo>
                    <a:pt x="1085" y="268"/>
                  </a:lnTo>
                  <a:lnTo>
                    <a:pt x="1083" y="268"/>
                  </a:lnTo>
                  <a:lnTo>
                    <a:pt x="1081" y="266"/>
                  </a:lnTo>
                  <a:lnTo>
                    <a:pt x="1079" y="264"/>
                  </a:lnTo>
                  <a:lnTo>
                    <a:pt x="1077" y="264"/>
                  </a:lnTo>
                  <a:lnTo>
                    <a:pt x="1077" y="264"/>
                  </a:lnTo>
                  <a:lnTo>
                    <a:pt x="1075" y="262"/>
                  </a:lnTo>
                  <a:lnTo>
                    <a:pt x="1073" y="262"/>
                  </a:lnTo>
                  <a:lnTo>
                    <a:pt x="1071" y="260"/>
                  </a:lnTo>
                  <a:lnTo>
                    <a:pt x="1069" y="260"/>
                  </a:lnTo>
                  <a:lnTo>
                    <a:pt x="1069" y="258"/>
                  </a:lnTo>
                  <a:lnTo>
                    <a:pt x="1067" y="256"/>
                  </a:lnTo>
                  <a:lnTo>
                    <a:pt x="1065" y="256"/>
                  </a:lnTo>
                  <a:lnTo>
                    <a:pt x="1063" y="254"/>
                  </a:lnTo>
                  <a:lnTo>
                    <a:pt x="1061" y="252"/>
                  </a:lnTo>
                  <a:lnTo>
                    <a:pt x="1059" y="250"/>
                  </a:lnTo>
                  <a:lnTo>
                    <a:pt x="1057" y="250"/>
                  </a:lnTo>
                  <a:lnTo>
                    <a:pt x="1057" y="248"/>
                  </a:lnTo>
                  <a:lnTo>
                    <a:pt x="1057" y="246"/>
                  </a:lnTo>
                  <a:lnTo>
                    <a:pt x="1055" y="246"/>
                  </a:lnTo>
                  <a:lnTo>
                    <a:pt x="1053" y="244"/>
                  </a:lnTo>
                  <a:lnTo>
                    <a:pt x="1051" y="244"/>
                  </a:lnTo>
                  <a:lnTo>
                    <a:pt x="1049" y="244"/>
                  </a:lnTo>
                  <a:lnTo>
                    <a:pt x="1049" y="242"/>
                  </a:lnTo>
                  <a:lnTo>
                    <a:pt x="1047" y="242"/>
                  </a:lnTo>
                  <a:lnTo>
                    <a:pt x="1047" y="240"/>
                  </a:lnTo>
                  <a:lnTo>
                    <a:pt x="1045" y="240"/>
                  </a:lnTo>
                  <a:lnTo>
                    <a:pt x="1045" y="240"/>
                  </a:lnTo>
                  <a:lnTo>
                    <a:pt x="1043" y="240"/>
                  </a:lnTo>
                  <a:lnTo>
                    <a:pt x="1041" y="238"/>
                  </a:lnTo>
                  <a:lnTo>
                    <a:pt x="1041" y="236"/>
                  </a:lnTo>
                  <a:lnTo>
                    <a:pt x="1039" y="236"/>
                  </a:lnTo>
                  <a:lnTo>
                    <a:pt x="1039" y="234"/>
                  </a:lnTo>
                  <a:lnTo>
                    <a:pt x="1037" y="232"/>
                  </a:lnTo>
                  <a:lnTo>
                    <a:pt x="1037" y="230"/>
                  </a:lnTo>
                  <a:lnTo>
                    <a:pt x="1035" y="228"/>
                  </a:lnTo>
                  <a:lnTo>
                    <a:pt x="1033" y="228"/>
                  </a:lnTo>
                  <a:lnTo>
                    <a:pt x="1033" y="226"/>
                  </a:lnTo>
                  <a:lnTo>
                    <a:pt x="1033" y="224"/>
                  </a:lnTo>
                  <a:lnTo>
                    <a:pt x="1031" y="224"/>
                  </a:lnTo>
                  <a:lnTo>
                    <a:pt x="1031" y="222"/>
                  </a:lnTo>
                  <a:lnTo>
                    <a:pt x="1031" y="220"/>
                  </a:lnTo>
                  <a:lnTo>
                    <a:pt x="1029" y="220"/>
                  </a:lnTo>
                  <a:lnTo>
                    <a:pt x="1027" y="220"/>
                  </a:lnTo>
                  <a:lnTo>
                    <a:pt x="1027" y="218"/>
                  </a:lnTo>
                  <a:lnTo>
                    <a:pt x="1027" y="216"/>
                  </a:lnTo>
                  <a:lnTo>
                    <a:pt x="1027" y="216"/>
                  </a:lnTo>
                  <a:lnTo>
                    <a:pt x="1025" y="216"/>
                  </a:lnTo>
                  <a:lnTo>
                    <a:pt x="1025" y="214"/>
                  </a:lnTo>
                  <a:lnTo>
                    <a:pt x="1023" y="214"/>
                  </a:lnTo>
                  <a:lnTo>
                    <a:pt x="1023" y="212"/>
                  </a:lnTo>
                  <a:lnTo>
                    <a:pt x="1021" y="212"/>
                  </a:lnTo>
                  <a:lnTo>
                    <a:pt x="1021" y="210"/>
                  </a:lnTo>
                  <a:lnTo>
                    <a:pt x="1019" y="210"/>
                  </a:lnTo>
                  <a:lnTo>
                    <a:pt x="1017" y="208"/>
                  </a:lnTo>
                  <a:lnTo>
                    <a:pt x="1015" y="208"/>
                  </a:lnTo>
                  <a:lnTo>
                    <a:pt x="1015" y="206"/>
                  </a:lnTo>
                  <a:lnTo>
                    <a:pt x="1013" y="206"/>
                  </a:lnTo>
                  <a:lnTo>
                    <a:pt x="1013" y="204"/>
                  </a:lnTo>
                  <a:lnTo>
                    <a:pt x="1011" y="204"/>
                  </a:lnTo>
                  <a:lnTo>
                    <a:pt x="1011" y="202"/>
                  </a:lnTo>
                  <a:lnTo>
                    <a:pt x="1013" y="202"/>
                  </a:lnTo>
                  <a:lnTo>
                    <a:pt x="1011" y="202"/>
                  </a:lnTo>
                  <a:lnTo>
                    <a:pt x="1011" y="200"/>
                  </a:lnTo>
                  <a:lnTo>
                    <a:pt x="1013" y="200"/>
                  </a:lnTo>
                  <a:lnTo>
                    <a:pt x="1013" y="202"/>
                  </a:lnTo>
                  <a:lnTo>
                    <a:pt x="1013" y="200"/>
                  </a:lnTo>
                  <a:close/>
                  <a:moveTo>
                    <a:pt x="1265" y="194"/>
                  </a:moveTo>
                  <a:lnTo>
                    <a:pt x="1263" y="192"/>
                  </a:lnTo>
                  <a:lnTo>
                    <a:pt x="1261" y="192"/>
                  </a:lnTo>
                  <a:lnTo>
                    <a:pt x="1261" y="192"/>
                  </a:lnTo>
                  <a:lnTo>
                    <a:pt x="1263" y="190"/>
                  </a:lnTo>
                  <a:lnTo>
                    <a:pt x="1263" y="192"/>
                  </a:lnTo>
                  <a:lnTo>
                    <a:pt x="1265" y="194"/>
                  </a:lnTo>
                  <a:close/>
                  <a:moveTo>
                    <a:pt x="699" y="190"/>
                  </a:moveTo>
                  <a:lnTo>
                    <a:pt x="699" y="188"/>
                  </a:lnTo>
                  <a:lnTo>
                    <a:pt x="699" y="190"/>
                  </a:lnTo>
                  <a:close/>
                  <a:moveTo>
                    <a:pt x="699" y="190"/>
                  </a:moveTo>
                  <a:lnTo>
                    <a:pt x="697" y="190"/>
                  </a:lnTo>
                  <a:lnTo>
                    <a:pt x="697" y="188"/>
                  </a:lnTo>
                  <a:lnTo>
                    <a:pt x="699" y="188"/>
                  </a:lnTo>
                  <a:lnTo>
                    <a:pt x="699" y="190"/>
                  </a:lnTo>
                  <a:close/>
                  <a:moveTo>
                    <a:pt x="697" y="186"/>
                  </a:moveTo>
                  <a:lnTo>
                    <a:pt x="697" y="188"/>
                  </a:lnTo>
                  <a:lnTo>
                    <a:pt x="695" y="188"/>
                  </a:lnTo>
                  <a:lnTo>
                    <a:pt x="695" y="186"/>
                  </a:lnTo>
                  <a:lnTo>
                    <a:pt x="697" y="186"/>
                  </a:lnTo>
                  <a:close/>
                  <a:moveTo>
                    <a:pt x="821" y="192"/>
                  </a:moveTo>
                  <a:lnTo>
                    <a:pt x="825" y="192"/>
                  </a:lnTo>
                  <a:lnTo>
                    <a:pt x="827" y="192"/>
                  </a:lnTo>
                  <a:lnTo>
                    <a:pt x="829" y="192"/>
                  </a:lnTo>
                  <a:lnTo>
                    <a:pt x="831" y="192"/>
                  </a:lnTo>
                  <a:lnTo>
                    <a:pt x="835" y="192"/>
                  </a:lnTo>
                  <a:lnTo>
                    <a:pt x="839" y="192"/>
                  </a:lnTo>
                  <a:lnTo>
                    <a:pt x="843" y="192"/>
                  </a:lnTo>
                  <a:lnTo>
                    <a:pt x="845" y="194"/>
                  </a:lnTo>
                  <a:lnTo>
                    <a:pt x="843" y="196"/>
                  </a:lnTo>
                  <a:lnTo>
                    <a:pt x="841" y="198"/>
                  </a:lnTo>
                  <a:lnTo>
                    <a:pt x="841" y="200"/>
                  </a:lnTo>
                  <a:lnTo>
                    <a:pt x="845" y="204"/>
                  </a:lnTo>
                  <a:lnTo>
                    <a:pt x="843" y="206"/>
                  </a:lnTo>
                  <a:lnTo>
                    <a:pt x="841" y="208"/>
                  </a:lnTo>
                  <a:lnTo>
                    <a:pt x="839" y="212"/>
                  </a:lnTo>
                  <a:lnTo>
                    <a:pt x="839" y="214"/>
                  </a:lnTo>
                  <a:lnTo>
                    <a:pt x="843" y="216"/>
                  </a:lnTo>
                  <a:lnTo>
                    <a:pt x="849" y="222"/>
                  </a:lnTo>
                  <a:lnTo>
                    <a:pt x="851" y="224"/>
                  </a:lnTo>
                  <a:lnTo>
                    <a:pt x="851" y="226"/>
                  </a:lnTo>
                  <a:lnTo>
                    <a:pt x="851" y="230"/>
                  </a:lnTo>
                  <a:lnTo>
                    <a:pt x="849" y="230"/>
                  </a:lnTo>
                  <a:lnTo>
                    <a:pt x="851" y="232"/>
                  </a:lnTo>
                  <a:lnTo>
                    <a:pt x="853" y="234"/>
                  </a:lnTo>
                  <a:lnTo>
                    <a:pt x="855" y="236"/>
                  </a:lnTo>
                  <a:lnTo>
                    <a:pt x="855" y="240"/>
                  </a:lnTo>
                  <a:lnTo>
                    <a:pt x="855" y="242"/>
                  </a:lnTo>
                  <a:lnTo>
                    <a:pt x="851" y="244"/>
                  </a:lnTo>
                  <a:lnTo>
                    <a:pt x="847" y="244"/>
                  </a:lnTo>
                  <a:lnTo>
                    <a:pt x="843" y="240"/>
                  </a:lnTo>
                  <a:lnTo>
                    <a:pt x="837" y="232"/>
                  </a:lnTo>
                  <a:lnTo>
                    <a:pt x="833" y="228"/>
                  </a:lnTo>
                  <a:lnTo>
                    <a:pt x="823" y="222"/>
                  </a:lnTo>
                  <a:lnTo>
                    <a:pt x="811" y="218"/>
                  </a:lnTo>
                  <a:lnTo>
                    <a:pt x="807" y="216"/>
                  </a:lnTo>
                  <a:lnTo>
                    <a:pt x="805" y="214"/>
                  </a:lnTo>
                  <a:lnTo>
                    <a:pt x="807" y="208"/>
                  </a:lnTo>
                  <a:lnTo>
                    <a:pt x="805" y="204"/>
                  </a:lnTo>
                  <a:lnTo>
                    <a:pt x="801" y="202"/>
                  </a:lnTo>
                  <a:lnTo>
                    <a:pt x="801" y="200"/>
                  </a:lnTo>
                  <a:lnTo>
                    <a:pt x="801" y="198"/>
                  </a:lnTo>
                  <a:lnTo>
                    <a:pt x="799" y="196"/>
                  </a:lnTo>
                  <a:lnTo>
                    <a:pt x="799" y="194"/>
                  </a:lnTo>
                  <a:lnTo>
                    <a:pt x="797" y="192"/>
                  </a:lnTo>
                  <a:lnTo>
                    <a:pt x="791" y="188"/>
                  </a:lnTo>
                  <a:lnTo>
                    <a:pt x="789" y="186"/>
                  </a:lnTo>
                  <a:lnTo>
                    <a:pt x="789" y="184"/>
                  </a:lnTo>
                  <a:lnTo>
                    <a:pt x="793" y="182"/>
                  </a:lnTo>
                  <a:lnTo>
                    <a:pt x="795" y="182"/>
                  </a:lnTo>
                  <a:lnTo>
                    <a:pt x="799" y="180"/>
                  </a:lnTo>
                  <a:lnTo>
                    <a:pt x="805" y="180"/>
                  </a:lnTo>
                  <a:lnTo>
                    <a:pt x="807" y="180"/>
                  </a:lnTo>
                  <a:lnTo>
                    <a:pt x="815" y="188"/>
                  </a:lnTo>
                  <a:lnTo>
                    <a:pt x="817" y="190"/>
                  </a:lnTo>
                  <a:lnTo>
                    <a:pt x="821" y="192"/>
                  </a:lnTo>
                  <a:close/>
                  <a:moveTo>
                    <a:pt x="845" y="142"/>
                  </a:moveTo>
                  <a:lnTo>
                    <a:pt x="845" y="144"/>
                  </a:lnTo>
                  <a:lnTo>
                    <a:pt x="843" y="142"/>
                  </a:lnTo>
                  <a:lnTo>
                    <a:pt x="843" y="144"/>
                  </a:lnTo>
                  <a:lnTo>
                    <a:pt x="843" y="142"/>
                  </a:lnTo>
                  <a:lnTo>
                    <a:pt x="843" y="140"/>
                  </a:lnTo>
                  <a:lnTo>
                    <a:pt x="845" y="140"/>
                  </a:lnTo>
                  <a:lnTo>
                    <a:pt x="847" y="140"/>
                  </a:lnTo>
                  <a:lnTo>
                    <a:pt x="845" y="142"/>
                  </a:lnTo>
                  <a:close/>
                  <a:moveTo>
                    <a:pt x="797" y="88"/>
                  </a:moveTo>
                  <a:lnTo>
                    <a:pt x="799" y="88"/>
                  </a:lnTo>
                  <a:lnTo>
                    <a:pt x="801" y="88"/>
                  </a:lnTo>
                  <a:lnTo>
                    <a:pt x="801" y="90"/>
                  </a:lnTo>
                  <a:lnTo>
                    <a:pt x="803" y="90"/>
                  </a:lnTo>
                  <a:lnTo>
                    <a:pt x="801" y="88"/>
                  </a:lnTo>
                  <a:lnTo>
                    <a:pt x="803" y="88"/>
                  </a:lnTo>
                  <a:lnTo>
                    <a:pt x="803" y="90"/>
                  </a:lnTo>
                  <a:lnTo>
                    <a:pt x="805" y="92"/>
                  </a:lnTo>
                  <a:lnTo>
                    <a:pt x="807" y="92"/>
                  </a:lnTo>
                  <a:lnTo>
                    <a:pt x="809" y="94"/>
                  </a:lnTo>
                  <a:lnTo>
                    <a:pt x="809" y="92"/>
                  </a:lnTo>
                  <a:lnTo>
                    <a:pt x="811" y="94"/>
                  </a:lnTo>
                  <a:lnTo>
                    <a:pt x="811" y="96"/>
                  </a:lnTo>
                  <a:lnTo>
                    <a:pt x="811" y="96"/>
                  </a:lnTo>
                  <a:lnTo>
                    <a:pt x="813" y="96"/>
                  </a:lnTo>
                  <a:lnTo>
                    <a:pt x="811" y="96"/>
                  </a:lnTo>
                  <a:lnTo>
                    <a:pt x="811" y="98"/>
                  </a:lnTo>
                  <a:lnTo>
                    <a:pt x="813" y="100"/>
                  </a:lnTo>
                  <a:lnTo>
                    <a:pt x="815" y="102"/>
                  </a:lnTo>
                  <a:lnTo>
                    <a:pt x="815" y="104"/>
                  </a:lnTo>
                  <a:lnTo>
                    <a:pt x="817" y="104"/>
                  </a:lnTo>
                  <a:lnTo>
                    <a:pt x="817" y="106"/>
                  </a:lnTo>
                  <a:lnTo>
                    <a:pt x="817" y="104"/>
                  </a:lnTo>
                  <a:lnTo>
                    <a:pt x="819" y="104"/>
                  </a:lnTo>
                  <a:lnTo>
                    <a:pt x="819" y="106"/>
                  </a:lnTo>
                  <a:lnTo>
                    <a:pt x="817" y="108"/>
                  </a:lnTo>
                  <a:lnTo>
                    <a:pt x="819" y="108"/>
                  </a:lnTo>
                  <a:lnTo>
                    <a:pt x="819" y="110"/>
                  </a:lnTo>
                  <a:lnTo>
                    <a:pt x="819" y="112"/>
                  </a:lnTo>
                  <a:lnTo>
                    <a:pt x="821" y="114"/>
                  </a:lnTo>
                  <a:lnTo>
                    <a:pt x="823" y="114"/>
                  </a:lnTo>
                  <a:lnTo>
                    <a:pt x="823" y="116"/>
                  </a:lnTo>
                  <a:lnTo>
                    <a:pt x="825" y="116"/>
                  </a:lnTo>
                  <a:lnTo>
                    <a:pt x="825" y="118"/>
                  </a:lnTo>
                  <a:lnTo>
                    <a:pt x="827" y="116"/>
                  </a:lnTo>
                  <a:lnTo>
                    <a:pt x="827" y="118"/>
                  </a:lnTo>
                  <a:lnTo>
                    <a:pt x="829" y="118"/>
                  </a:lnTo>
                  <a:lnTo>
                    <a:pt x="829" y="120"/>
                  </a:lnTo>
                  <a:lnTo>
                    <a:pt x="831" y="122"/>
                  </a:lnTo>
                  <a:lnTo>
                    <a:pt x="831" y="124"/>
                  </a:lnTo>
                  <a:lnTo>
                    <a:pt x="833" y="124"/>
                  </a:lnTo>
                  <a:lnTo>
                    <a:pt x="833" y="126"/>
                  </a:lnTo>
                  <a:lnTo>
                    <a:pt x="835" y="126"/>
                  </a:lnTo>
                  <a:lnTo>
                    <a:pt x="835" y="126"/>
                  </a:lnTo>
                  <a:lnTo>
                    <a:pt x="835" y="128"/>
                  </a:lnTo>
                  <a:lnTo>
                    <a:pt x="837" y="128"/>
                  </a:lnTo>
                  <a:lnTo>
                    <a:pt x="837" y="130"/>
                  </a:lnTo>
                  <a:lnTo>
                    <a:pt x="835" y="130"/>
                  </a:lnTo>
                  <a:lnTo>
                    <a:pt x="837" y="130"/>
                  </a:lnTo>
                  <a:lnTo>
                    <a:pt x="837" y="132"/>
                  </a:lnTo>
                  <a:lnTo>
                    <a:pt x="837" y="134"/>
                  </a:lnTo>
                  <a:lnTo>
                    <a:pt x="839" y="134"/>
                  </a:lnTo>
                  <a:lnTo>
                    <a:pt x="839" y="136"/>
                  </a:lnTo>
                  <a:lnTo>
                    <a:pt x="839" y="134"/>
                  </a:lnTo>
                  <a:lnTo>
                    <a:pt x="841" y="134"/>
                  </a:lnTo>
                  <a:lnTo>
                    <a:pt x="841" y="136"/>
                  </a:lnTo>
                  <a:lnTo>
                    <a:pt x="843" y="136"/>
                  </a:lnTo>
                  <a:lnTo>
                    <a:pt x="843" y="138"/>
                  </a:lnTo>
                  <a:lnTo>
                    <a:pt x="843" y="140"/>
                  </a:lnTo>
                  <a:lnTo>
                    <a:pt x="843" y="142"/>
                  </a:lnTo>
                  <a:lnTo>
                    <a:pt x="841" y="142"/>
                  </a:lnTo>
                  <a:lnTo>
                    <a:pt x="841" y="144"/>
                  </a:lnTo>
                  <a:lnTo>
                    <a:pt x="839" y="144"/>
                  </a:lnTo>
                  <a:lnTo>
                    <a:pt x="837" y="144"/>
                  </a:lnTo>
                  <a:lnTo>
                    <a:pt x="835" y="144"/>
                  </a:lnTo>
                  <a:lnTo>
                    <a:pt x="835" y="144"/>
                  </a:lnTo>
                  <a:lnTo>
                    <a:pt x="833" y="144"/>
                  </a:lnTo>
                  <a:lnTo>
                    <a:pt x="831" y="146"/>
                  </a:lnTo>
                  <a:lnTo>
                    <a:pt x="829" y="146"/>
                  </a:lnTo>
                  <a:lnTo>
                    <a:pt x="827" y="146"/>
                  </a:lnTo>
                  <a:lnTo>
                    <a:pt x="825" y="148"/>
                  </a:lnTo>
                  <a:lnTo>
                    <a:pt x="823" y="148"/>
                  </a:lnTo>
                  <a:lnTo>
                    <a:pt x="821" y="148"/>
                  </a:lnTo>
                  <a:lnTo>
                    <a:pt x="821" y="146"/>
                  </a:lnTo>
                  <a:lnTo>
                    <a:pt x="819" y="146"/>
                  </a:lnTo>
                  <a:lnTo>
                    <a:pt x="819" y="148"/>
                  </a:lnTo>
                  <a:lnTo>
                    <a:pt x="819" y="146"/>
                  </a:lnTo>
                  <a:lnTo>
                    <a:pt x="817" y="146"/>
                  </a:lnTo>
                  <a:lnTo>
                    <a:pt x="815" y="146"/>
                  </a:lnTo>
                  <a:lnTo>
                    <a:pt x="813" y="146"/>
                  </a:lnTo>
                  <a:lnTo>
                    <a:pt x="813" y="144"/>
                  </a:lnTo>
                  <a:lnTo>
                    <a:pt x="811" y="144"/>
                  </a:lnTo>
                  <a:lnTo>
                    <a:pt x="809" y="144"/>
                  </a:lnTo>
                  <a:lnTo>
                    <a:pt x="807" y="144"/>
                  </a:lnTo>
                  <a:lnTo>
                    <a:pt x="807" y="142"/>
                  </a:lnTo>
                  <a:lnTo>
                    <a:pt x="805" y="142"/>
                  </a:lnTo>
                  <a:lnTo>
                    <a:pt x="805" y="140"/>
                  </a:lnTo>
                  <a:lnTo>
                    <a:pt x="803" y="140"/>
                  </a:lnTo>
                  <a:lnTo>
                    <a:pt x="801" y="138"/>
                  </a:lnTo>
                  <a:lnTo>
                    <a:pt x="801" y="136"/>
                  </a:lnTo>
                  <a:lnTo>
                    <a:pt x="799" y="136"/>
                  </a:lnTo>
                  <a:lnTo>
                    <a:pt x="799" y="134"/>
                  </a:lnTo>
                  <a:lnTo>
                    <a:pt x="797" y="134"/>
                  </a:lnTo>
                  <a:lnTo>
                    <a:pt x="797" y="132"/>
                  </a:lnTo>
                  <a:lnTo>
                    <a:pt x="797" y="130"/>
                  </a:lnTo>
                  <a:lnTo>
                    <a:pt x="795" y="130"/>
                  </a:lnTo>
                  <a:lnTo>
                    <a:pt x="795" y="128"/>
                  </a:lnTo>
                  <a:lnTo>
                    <a:pt x="795" y="126"/>
                  </a:lnTo>
                  <a:lnTo>
                    <a:pt x="797" y="126"/>
                  </a:lnTo>
                  <a:lnTo>
                    <a:pt x="799" y="126"/>
                  </a:lnTo>
                  <a:lnTo>
                    <a:pt x="801" y="124"/>
                  </a:lnTo>
                  <a:lnTo>
                    <a:pt x="803" y="124"/>
                  </a:lnTo>
                  <a:lnTo>
                    <a:pt x="805" y="124"/>
                  </a:lnTo>
                  <a:lnTo>
                    <a:pt x="805" y="122"/>
                  </a:lnTo>
                  <a:lnTo>
                    <a:pt x="805" y="120"/>
                  </a:lnTo>
                  <a:lnTo>
                    <a:pt x="805" y="118"/>
                  </a:lnTo>
                  <a:lnTo>
                    <a:pt x="803" y="116"/>
                  </a:lnTo>
                  <a:lnTo>
                    <a:pt x="803" y="114"/>
                  </a:lnTo>
                  <a:lnTo>
                    <a:pt x="801" y="112"/>
                  </a:lnTo>
                  <a:lnTo>
                    <a:pt x="801" y="110"/>
                  </a:lnTo>
                  <a:lnTo>
                    <a:pt x="799" y="110"/>
                  </a:lnTo>
                  <a:lnTo>
                    <a:pt x="799" y="108"/>
                  </a:lnTo>
                  <a:lnTo>
                    <a:pt x="797" y="106"/>
                  </a:lnTo>
                  <a:lnTo>
                    <a:pt x="797" y="104"/>
                  </a:lnTo>
                  <a:lnTo>
                    <a:pt x="797" y="102"/>
                  </a:lnTo>
                  <a:lnTo>
                    <a:pt x="797" y="100"/>
                  </a:lnTo>
                  <a:lnTo>
                    <a:pt x="797" y="98"/>
                  </a:lnTo>
                  <a:lnTo>
                    <a:pt x="799" y="98"/>
                  </a:lnTo>
                  <a:lnTo>
                    <a:pt x="797" y="96"/>
                  </a:lnTo>
                  <a:lnTo>
                    <a:pt x="797" y="96"/>
                  </a:lnTo>
                  <a:lnTo>
                    <a:pt x="797" y="94"/>
                  </a:lnTo>
                  <a:lnTo>
                    <a:pt x="795" y="94"/>
                  </a:lnTo>
                  <a:lnTo>
                    <a:pt x="795" y="92"/>
                  </a:lnTo>
                  <a:lnTo>
                    <a:pt x="797" y="92"/>
                  </a:lnTo>
                  <a:lnTo>
                    <a:pt x="795" y="92"/>
                  </a:lnTo>
                  <a:lnTo>
                    <a:pt x="795" y="90"/>
                  </a:lnTo>
                  <a:lnTo>
                    <a:pt x="795" y="88"/>
                  </a:lnTo>
                  <a:lnTo>
                    <a:pt x="795" y="86"/>
                  </a:lnTo>
                  <a:lnTo>
                    <a:pt x="793" y="86"/>
                  </a:lnTo>
                  <a:lnTo>
                    <a:pt x="793" y="84"/>
                  </a:lnTo>
                  <a:lnTo>
                    <a:pt x="795" y="86"/>
                  </a:lnTo>
                  <a:lnTo>
                    <a:pt x="797" y="88"/>
                  </a:lnTo>
                  <a:close/>
                  <a:moveTo>
                    <a:pt x="1179" y="58"/>
                  </a:moveTo>
                  <a:lnTo>
                    <a:pt x="1181" y="58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0"/>
                  </a:lnTo>
                  <a:lnTo>
                    <a:pt x="1189" y="60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5" y="62"/>
                  </a:lnTo>
                  <a:lnTo>
                    <a:pt x="1197" y="62"/>
                  </a:lnTo>
                  <a:lnTo>
                    <a:pt x="1199" y="64"/>
                  </a:lnTo>
                  <a:lnTo>
                    <a:pt x="1201" y="64"/>
                  </a:lnTo>
                  <a:lnTo>
                    <a:pt x="1203" y="64"/>
                  </a:lnTo>
                  <a:lnTo>
                    <a:pt x="1203" y="66"/>
                  </a:lnTo>
                  <a:lnTo>
                    <a:pt x="1205" y="66"/>
                  </a:lnTo>
                  <a:lnTo>
                    <a:pt x="1205" y="64"/>
                  </a:lnTo>
                  <a:lnTo>
                    <a:pt x="1207" y="66"/>
                  </a:lnTo>
                  <a:lnTo>
                    <a:pt x="1209" y="66"/>
                  </a:lnTo>
                  <a:lnTo>
                    <a:pt x="1211" y="66"/>
                  </a:lnTo>
                  <a:lnTo>
                    <a:pt x="1211" y="68"/>
                  </a:lnTo>
                  <a:lnTo>
                    <a:pt x="1213" y="68"/>
                  </a:lnTo>
                  <a:lnTo>
                    <a:pt x="1215" y="68"/>
                  </a:lnTo>
                  <a:lnTo>
                    <a:pt x="1217" y="68"/>
                  </a:lnTo>
                  <a:lnTo>
                    <a:pt x="1219" y="68"/>
                  </a:lnTo>
                  <a:lnTo>
                    <a:pt x="1221" y="70"/>
                  </a:lnTo>
                  <a:lnTo>
                    <a:pt x="1221" y="70"/>
                  </a:lnTo>
                  <a:lnTo>
                    <a:pt x="1221" y="72"/>
                  </a:lnTo>
                  <a:lnTo>
                    <a:pt x="1223" y="72"/>
                  </a:lnTo>
                  <a:lnTo>
                    <a:pt x="1225" y="74"/>
                  </a:lnTo>
                  <a:lnTo>
                    <a:pt x="1229" y="74"/>
                  </a:lnTo>
                  <a:lnTo>
                    <a:pt x="1231" y="76"/>
                  </a:lnTo>
                  <a:lnTo>
                    <a:pt x="1233" y="76"/>
                  </a:lnTo>
                  <a:lnTo>
                    <a:pt x="1235" y="78"/>
                  </a:lnTo>
                  <a:lnTo>
                    <a:pt x="1237" y="80"/>
                  </a:lnTo>
                  <a:lnTo>
                    <a:pt x="1239" y="82"/>
                  </a:lnTo>
                  <a:lnTo>
                    <a:pt x="1239" y="84"/>
                  </a:lnTo>
                  <a:lnTo>
                    <a:pt x="1241" y="84"/>
                  </a:lnTo>
                  <a:lnTo>
                    <a:pt x="1239" y="86"/>
                  </a:lnTo>
                  <a:lnTo>
                    <a:pt x="1241" y="86"/>
                  </a:lnTo>
                  <a:lnTo>
                    <a:pt x="1241" y="88"/>
                  </a:lnTo>
                  <a:lnTo>
                    <a:pt x="1243" y="90"/>
                  </a:lnTo>
                  <a:lnTo>
                    <a:pt x="1243" y="92"/>
                  </a:lnTo>
                  <a:lnTo>
                    <a:pt x="1245" y="94"/>
                  </a:lnTo>
                  <a:lnTo>
                    <a:pt x="1249" y="96"/>
                  </a:lnTo>
                  <a:lnTo>
                    <a:pt x="1251" y="96"/>
                  </a:lnTo>
                  <a:lnTo>
                    <a:pt x="1251" y="98"/>
                  </a:lnTo>
                  <a:lnTo>
                    <a:pt x="1253" y="98"/>
                  </a:lnTo>
                  <a:lnTo>
                    <a:pt x="1253" y="100"/>
                  </a:lnTo>
                  <a:lnTo>
                    <a:pt x="1253" y="102"/>
                  </a:lnTo>
                  <a:lnTo>
                    <a:pt x="1253" y="104"/>
                  </a:lnTo>
                  <a:lnTo>
                    <a:pt x="1257" y="106"/>
                  </a:lnTo>
                  <a:lnTo>
                    <a:pt x="1257" y="108"/>
                  </a:lnTo>
                  <a:lnTo>
                    <a:pt x="1259" y="110"/>
                  </a:lnTo>
                  <a:lnTo>
                    <a:pt x="1261" y="112"/>
                  </a:lnTo>
                  <a:lnTo>
                    <a:pt x="1263" y="114"/>
                  </a:lnTo>
                  <a:lnTo>
                    <a:pt x="1265" y="118"/>
                  </a:lnTo>
                  <a:lnTo>
                    <a:pt x="1265" y="120"/>
                  </a:lnTo>
                  <a:lnTo>
                    <a:pt x="1265" y="122"/>
                  </a:lnTo>
                  <a:lnTo>
                    <a:pt x="1267" y="124"/>
                  </a:lnTo>
                  <a:lnTo>
                    <a:pt x="1267" y="126"/>
                  </a:lnTo>
                  <a:lnTo>
                    <a:pt x="1269" y="128"/>
                  </a:lnTo>
                  <a:lnTo>
                    <a:pt x="1269" y="130"/>
                  </a:lnTo>
                  <a:lnTo>
                    <a:pt x="1269" y="132"/>
                  </a:lnTo>
                  <a:lnTo>
                    <a:pt x="1271" y="134"/>
                  </a:lnTo>
                  <a:lnTo>
                    <a:pt x="1273" y="136"/>
                  </a:lnTo>
                  <a:lnTo>
                    <a:pt x="1273" y="138"/>
                  </a:lnTo>
                  <a:lnTo>
                    <a:pt x="1273" y="140"/>
                  </a:lnTo>
                  <a:lnTo>
                    <a:pt x="1273" y="142"/>
                  </a:lnTo>
                  <a:lnTo>
                    <a:pt x="1273" y="144"/>
                  </a:lnTo>
                  <a:lnTo>
                    <a:pt x="1271" y="144"/>
                  </a:lnTo>
                  <a:lnTo>
                    <a:pt x="1269" y="144"/>
                  </a:lnTo>
                  <a:lnTo>
                    <a:pt x="1269" y="144"/>
                  </a:lnTo>
                  <a:lnTo>
                    <a:pt x="1267" y="144"/>
                  </a:lnTo>
                  <a:lnTo>
                    <a:pt x="1265" y="144"/>
                  </a:lnTo>
                  <a:lnTo>
                    <a:pt x="1263" y="144"/>
                  </a:lnTo>
                  <a:lnTo>
                    <a:pt x="1261" y="144"/>
                  </a:lnTo>
                  <a:lnTo>
                    <a:pt x="1259" y="144"/>
                  </a:lnTo>
                  <a:lnTo>
                    <a:pt x="1257" y="144"/>
                  </a:lnTo>
                  <a:lnTo>
                    <a:pt x="1255" y="144"/>
                  </a:lnTo>
                  <a:lnTo>
                    <a:pt x="1253" y="146"/>
                  </a:lnTo>
                  <a:lnTo>
                    <a:pt x="1249" y="146"/>
                  </a:lnTo>
                  <a:lnTo>
                    <a:pt x="1247" y="146"/>
                  </a:lnTo>
                  <a:lnTo>
                    <a:pt x="1245" y="148"/>
                  </a:lnTo>
                  <a:lnTo>
                    <a:pt x="1243" y="150"/>
                  </a:lnTo>
                  <a:lnTo>
                    <a:pt x="1243" y="152"/>
                  </a:lnTo>
                  <a:lnTo>
                    <a:pt x="1243" y="154"/>
                  </a:lnTo>
                  <a:lnTo>
                    <a:pt x="1243" y="156"/>
                  </a:lnTo>
                  <a:lnTo>
                    <a:pt x="1243" y="158"/>
                  </a:lnTo>
                  <a:lnTo>
                    <a:pt x="1243" y="160"/>
                  </a:lnTo>
                  <a:lnTo>
                    <a:pt x="1241" y="160"/>
                  </a:lnTo>
                  <a:lnTo>
                    <a:pt x="1239" y="162"/>
                  </a:lnTo>
                  <a:lnTo>
                    <a:pt x="1239" y="164"/>
                  </a:lnTo>
                  <a:lnTo>
                    <a:pt x="1239" y="166"/>
                  </a:lnTo>
                  <a:lnTo>
                    <a:pt x="1237" y="168"/>
                  </a:lnTo>
                  <a:lnTo>
                    <a:pt x="1237" y="170"/>
                  </a:lnTo>
                  <a:lnTo>
                    <a:pt x="1237" y="172"/>
                  </a:lnTo>
                  <a:lnTo>
                    <a:pt x="1235" y="172"/>
                  </a:lnTo>
                  <a:lnTo>
                    <a:pt x="1233" y="172"/>
                  </a:lnTo>
                  <a:lnTo>
                    <a:pt x="1233" y="174"/>
                  </a:lnTo>
                  <a:lnTo>
                    <a:pt x="1231" y="176"/>
                  </a:lnTo>
                  <a:lnTo>
                    <a:pt x="1229" y="176"/>
                  </a:lnTo>
                  <a:lnTo>
                    <a:pt x="1227" y="174"/>
                  </a:lnTo>
                  <a:lnTo>
                    <a:pt x="1225" y="176"/>
                  </a:lnTo>
                  <a:lnTo>
                    <a:pt x="1223" y="176"/>
                  </a:lnTo>
                  <a:lnTo>
                    <a:pt x="1221" y="176"/>
                  </a:lnTo>
                  <a:lnTo>
                    <a:pt x="1221" y="176"/>
                  </a:lnTo>
                  <a:lnTo>
                    <a:pt x="1221" y="174"/>
                  </a:lnTo>
                  <a:lnTo>
                    <a:pt x="1221" y="172"/>
                  </a:lnTo>
                  <a:lnTo>
                    <a:pt x="1219" y="170"/>
                  </a:lnTo>
                  <a:lnTo>
                    <a:pt x="1217" y="170"/>
                  </a:lnTo>
                  <a:lnTo>
                    <a:pt x="1217" y="168"/>
                  </a:lnTo>
                  <a:lnTo>
                    <a:pt x="1217" y="166"/>
                  </a:lnTo>
                  <a:lnTo>
                    <a:pt x="1215" y="166"/>
                  </a:lnTo>
                  <a:lnTo>
                    <a:pt x="1217" y="164"/>
                  </a:lnTo>
                  <a:lnTo>
                    <a:pt x="1217" y="162"/>
                  </a:lnTo>
                  <a:lnTo>
                    <a:pt x="1215" y="160"/>
                  </a:lnTo>
                  <a:lnTo>
                    <a:pt x="1217" y="160"/>
                  </a:lnTo>
                  <a:lnTo>
                    <a:pt x="1217" y="158"/>
                  </a:lnTo>
                  <a:lnTo>
                    <a:pt x="1217" y="156"/>
                  </a:lnTo>
                  <a:lnTo>
                    <a:pt x="1215" y="156"/>
                  </a:lnTo>
                  <a:lnTo>
                    <a:pt x="1213" y="156"/>
                  </a:lnTo>
                  <a:lnTo>
                    <a:pt x="1213" y="154"/>
                  </a:lnTo>
                  <a:lnTo>
                    <a:pt x="1211" y="154"/>
                  </a:lnTo>
                  <a:lnTo>
                    <a:pt x="1209" y="154"/>
                  </a:lnTo>
                  <a:lnTo>
                    <a:pt x="1207" y="154"/>
                  </a:lnTo>
                  <a:lnTo>
                    <a:pt x="1205" y="154"/>
                  </a:lnTo>
                  <a:lnTo>
                    <a:pt x="1203" y="152"/>
                  </a:lnTo>
                  <a:lnTo>
                    <a:pt x="1201" y="150"/>
                  </a:lnTo>
                  <a:lnTo>
                    <a:pt x="1201" y="148"/>
                  </a:lnTo>
                  <a:lnTo>
                    <a:pt x="1201" y="146"/>
                  </a:lnTo>
                  <a:lnTo>
                    <a:pt x="1201" y="144"/>
                  </a:lnTo>
                  <a:lnTo>
                    <a:pt x="1199" y="144"/>
                  </a:lnTo>
                  <a:lnTo>
                    <a:pt x="1199" y="144"/>
                  </a:lnTo>
                  <a:lnTo>
                    <a:pt x="1199" y="142"/>
                  </a:lnTo>
                  <a:lnTo>
                    <a:pt x="1199" y="140"/>
                  </a:lnTo>
                  <a:lnTo>
                    <a:pt x="1199" y="138"/>
                  </a:lnTo>
                  <a:lnTo>
                    <a:pt x="1197" y="138"/>
                  </a:lnTo>
                  <a:lnTo>
                    <a:pt x="1195" y="138"/>
                  </a:lnTo>
                  <a:lnTo>
                    <a:pt x="1195" y="136"/>
                  </a:lnTo>
                  <a:lnTo>
                    <a:pt x="1193" y="136"/>
                  </a:lnTo>
                  <a:lnTo>
                    <a:pt x="1193" y="134"/>
                  </a:lnTo>
                  <a:lnTo>
                    <a:pt x="1193" y="136"/>
                  </a:lnTo>
                  <a:lnTo>
                    <a:pt x="1191" y="136"/>
                  </a:lnTo>
                  <a:lnTo>
                    <a:pt x="1191" y="134"/>
                  </a:lnTo>
                  <a:lnTo>
                    <a:pt x="1189" y="132"/>
                  </a:lnTo>
                  <a:lnTo>
                    <a:pt x="1189" y="130"/>
                  </a:lnTo>
                  <a:lnTo>
                    <a:pt x="1189" y="128"/>
                  </a:lnTo>
                  <a:lnTo>
                    <a:pt x="1187" y="126"/>
                  </a:lnTo>
                  <a:lnTo>
                    <a:pt x="1187" y="124"/>
                  </a:lnTo>
                  <a:lnTo>
                    <a:pt x="1185" y="122"/>
                  </a:lnTo>
                  <a:lnTo>
                    <a:pt x="1185" y="120"/>
                  </a:lnTo>
                  <a:lnTo>
                    <a:pt x="1185" y="118"/>
                  </a:lnTo>
                  <a:lnTo>
                    <a:pt x="1185" y="116"/>
                  </a:lnTo>
                  <a:lnTo>
                    <a:pt x="1185" y="114"/>
                  </a:lnTo>
                  <a:lnTo>
                    <a:pt x="1185" y="112"/>
                  </a:lnTo>
                  <a:lnTo>
                    <a:pt x="1185" y="110"/>
                  </a:lnTo>
                  <a:lnTo>
                    <a:pt x="1185" y="108"/>
                  </a:lnTo>
                  <a:lnTo>
                    <a:pt x="1187" y="106"/>
                  </a:lnTo>
                  <a:lnTo>
                    <a:pt x="1189" y="104"/>
                  </a:lnTo>
                  <a:lnTo>
                    <a:pt x="1189" y="102"/>
                  </a:lnTo>
                  <a:lnTo>
                    <a:pt x="1191" y="100"/>
                  </a:lnTo>
                  <a:lnTo>
                    <a:pt x="1191" y="98"/>
                  </a:lnTo>
                  <a:lnTo>
                    <a:pt x="1191" y="96"/>
                  </a:lnTo>
                  <a:lnTo>
                    <a:pt x="1191" y="96"/>
                  </a:lnTo>
                  <a:lnTo>
                    <a:pt x="1189" y="94"/>
                  </a:lnTo>
                  <a:lnTo>
                    <a:pt x="1189" y="92"/>
                  </a:lnTo>
                  <a:lnTo>
                    <a:pt x="1187" y="92"/>
                  </a:lnTo>
                  <a:lnTo>
                    <a:pt x="1185" y="90"/>
                  </a:lnTo>
                  <a:lnTo>
                    <a:pt x="1183" y="92"/>
                  </a:lnTo>
                  <a:lnTo>
                    <a:pt x="1183" y="90"/>
                  </a:lnTo>
                  <a:lnTo>
                    <a:pt x="1181" y="90"/>
                  </a:lnTo>
                  <a:lnTo>
                    <a:pt x="1181" y="88"/>
                  </a:lnTo>
                  <a:lnTo>
                    <a:pt x="1179" y="88"/>
                  </a:lnTo>
                  <a:lnTo>
                    <a:pt x="1177" y="86"/>
                  </a:lnTo>
                  <a:lnTo>
                    <a:pt x="1173" y="86"/>
                  </a:lnTo>
                  <a:lnTo>
                    <a:pt x="1173" y="86"/>
                  </a:lnTo>
                  <a:lnTo>
                    <a:pt x="1171" y="86"/>
                  </a:lnTo>
                  <a:lnTo>
                    <a:pt x="1171" y="84"/>
                  </a:lnTo>
                  <a:lnTo>
                    <a:pt x="1171" y="82"/>
                  </a:lnTo>
                  <a:lnTo>
                    <a:pt x="1169" y="82"/>
                  </a:lnTo>
                  <a:lnTo>
                    <a:pt x="1169" y="80"/>
                  </a:lnTo>
                  <a:lnTo>
                    <a:pt x="1169" y="78"/>
                  </a:lnTo>
                  <a:lnTo>
                    <a:pt x="1169" y="76"/>
                  </a:lnTo>
                  <a:lnTo>
                    <a:pt x="1169" y="74"/>
                  </a:lnTo>
                  <a:lnTo>
                    <a:pt x="1167" y="72"/>
                  </a:lnTo>
                  <a:lnTo>
                    <a:pt x="1165" y="72"/>
                  </a:lnTo>
                  <a:lnTo>
                    <a:pt x="1163" y="72"/>
                  </a:lnTo>
                  <a:lnTo>
                    <a:pt x="1163" y="70"/>
                  </a:lnTo>
                  <a:lnTo>
                    <a:pt x="1161" y="70"/>
                  </a:lnTo>
                  <a:lnTo>
                    <a:pt x="1161" y="68"/>
                  </a:lnTo>
                  <a:lnTo>
                    <a:pt x="1159" y="68"/>
                  </a:lnTo>
                  <a:lnTo>
                    <a:pt x="1161" y="68"/>
                  </a:lnTo>
                  <a:lnTo>
                    <a:pt x="1161" y="66"/>
                  </a:lnTo>
                  <a:lnTo>
                    <a:pt x="1161" y="64"/>
                  </a:lnTo>
                  <a:lnTo>
                    <a:pt x="1163" y="64"/>
                  </a:lnTo>
                  <a:lnTo>
                    <a:pt x="1165" y="64"/>
                  </a:lnTo>
                  <a:lnTo>
                    <a:pt x="1165" y="62"/>
                  </a:lnTo>
                  <a:lnTo>
                    <a:pt x="1167" y="62"/>
                  </a:lnTo>
                  <a:lnTo>
                    <a:pt x="1167" y="60"/>
                  </a:lnTo>
                  <a:lnTo>
                    <a:pt x="1169" y="58"/>
                  </a:lnTo>
                  <a:lnTo>
                    <a:pt x="1171" y="58"/>
                  </a:lnTo>
                  <a:lnTo>
                    <a:pt x="1173" y="58"/>
                  </a:lnTo>
                  <a:lnTo>
                    <a:pt x="1173" y="58"/>
                  </a:lnTo>
                  <a:lnTo>
                    <a:pt x="1175" y="58"/>
                  </a:lnTo>
                  <a:lnTo>
                    <a:pt x="1177" y="58"/>
                  </a:lnTo>
                  <a:lnTo>
                    <a:pt x="1179" y="58"/>
                  </a:lnTo>
                  <a:close/>
                  <a:moveTo>
                    <a:pt x="264" y="56"/>
                  </a:moveTo>
                  <a:lnTo>
                    <a:pt x="266" y="56"/>
                  </a:lnTo>
                  <a:lnTo>
                    <a:pt x="266" y="60"/>
                  </a:lnTo>
                  <a:lnTo>
                    <a:pt x="266" y="62"/>
                  </a:lnTo>
                  <a:lnTo>
                    <a:pt x="268" y="62"/>
                  </a:lnTo>
                  <a:lnTo>
                    <a:pt x="268" y="64"/>
                  </a:lnTo>
                  <a:lnTo>
                    <a:pt x="270" y="64"/>
                  </a:lnTo>
                  <a:lnTo>
                    <a:pt x="270" y="66"/>
                  </a:lnTo>
                  <a:lnTo>
                    <a:pt x="270" y="68"/>
                  </a:lnTo>
                  <a:lnTo>
                    <a:pt x="270" y="70"/>
                  </a:lnTo>
                  <a:lnTo>
                    <a:pt x="272" y="70"/>
                  </a:lnTo>
                  <a:lnTo>
                    <a:pt x="272" y="72"/>
                  </a:lnTo>
                  <a:lnTo>
                    <a:pt x="274" y="72"/>
                  </a:lnTo>
                  <a:lnTo>
                    <a:pt x="274" y="74"/>
                  </a:lnTo>
                  <a:lnTo>
                    <a:pt x="274" y="72"/>
                  </a:lnTo>
                  <a:lnTo>
                    <a:pt x="274" y="74"/>
                  </a:lnTo>
                  <a:lnTo>
                    <a:pt x="276" y="74"/>
                  </a:lnTo>
                  <a:lnTo>
                    <a:pt x="276" y="76"/>
                  </a:lnTo>
                  <a:lnTo>
                    <a:pt x="274" y="76"/>
                  </a:lnTo>
                  <a:lnTo>
                    <a:pt x="274" y="74"/>
                  </a:lnTo>
                  <a:lnTo>
                    <a:pt x="274" y="76"/>
                  </a:lnTo>
                  <a:lnTo>
                    <a:pt x="272" y="76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8" y="74"/>
                  </a:lnTo>
                  <a:lnTo>
                    <a:pt x="266" y="74"/>
                  </a:lnTo>
                  <a:lnTo>
                    <a:pt x="264" y="74"/>
                  </a:lnTo>
                  <a:lnTo>
                    <a:pt x="262" y="74"/>
                  </a:lnTo>
                  <a:lnTo>
                    <a:pt x="260" y="74"/>
                  </a:lnTo>
                  <a:lnTo>
                    <a:pt x="260" y="76"/>
                  </a:lnTo>
                  <a:lnTo>
                    <a:pt x="258" y="76"/>
                  </a:lnTo>
                  <a:lnTo>
                    <a:pt x="258" y="78"/>
                  </a:lnTo>
                  <a:lnTo>
                    <a:pt x="256" y="78"/>
                  </a:lnTo>
                  <a:lnTo>
                    <a:pt x="256" y="76"/>
                  </a:lnTo>
                  <a:lnTo>
                    <a:pt x="254" y="76"/>
                  </a:lnTo>
                  <a:lnTo>
                    <a:pt x="252" y="74"/>
                  </a:lnTo>
                  <a:lnTo>
                    <a:pt x="252" y="76"/>
                  </a:lnTo>
                  <a:lnTo>
                    <a:pt x="250" y="74"/>
                  </a:lnTo>
                  <a:lnTo>
                    <a:pt x="248" y="74"/>
                  </a:lnTo>
                  <a:lnTo>
                    <a:pt x="248" y="72"/>
                  </a:lnTo>
                  <a:lnTo>
                    <a:pt x="246" y="72"/>
                  </a:lnTo>
                  <a:lnTo>
                    <a:pt x="246" y="70"/>
                  </a:lnTo>
                  <a:lnTo>
                    <a:pt x="244" y="68"/>
                  </a:lnTo>
                  <a:lnTo>
                    <a:pt x="246" y="68"/>
                  </a:lnTo>
                  <a:lnTo>
                    <a:pt x="246" y="66"/>
                  </a:lnTo>
                  <a:lnTo>
                    <a:pt x="248" y="68"/>
                  </a:lnTo>
                  <a:lnTo>
                    <a:pt x="250" y="68"/>
                  </a:lnTo>
                  <a:lnTo>
                    <a:pt x="250" y="66"/>
                  </a:lnTo>
                  <a:lnTo>
                    <a:pt x="252" y="66"/>
                  </a:lnTo>
                  <a:lnTo>
                    <a:pt x="252" y="64"/>
                  </a:lnTo>
                  <a:lnTo>
                    <a:pt x="252" y="62"/>
                  </a:lnTo>
                  <a:lnTo>
                    <a:pt x="254" y="62"/>
                  </a:lnTo>
                  <a:lnTo>
                    <a:pt x="254" y="64"/>
                  </a:lnTo>
                  <a:lnTo>
                    <a:pt x="254" y="62"/>
                  </a:lnTo>
                  <a:lnTo>
                    <a:pt x="256" y="62"/>
                  </a:lnTo>
                  <a:lnTo>
                    <a:pt x="256" y="64"/>
                  </a:lnTo>
                  <a:lnTo>
                    <a:pt x="256" y="64"/>
                  </a:lnTo>
                  <a:lnTo>
                    <a:pt x="258" y="64"/>
                  </a:lnTo>
                  <a:lnTo>
                    <a:pt x="260" y="64"/>
                  </a:lnTo>
                  <a:lnTo>
                    <a:pt x="260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2" y="58"/>
                  </a:lnTo>
                  <a:lnTo>
                    <a:pt x="264" y="58"/>
                  </a:lnTo>
                  <a:lnTo>
                    <a:pt x="262" y="58"/>
                  </a:lnTo>
                  <a:lnTo>
                    <a:pt x="264" y="58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4" y="56"/>
                  </a:lnTo>
                  <a:close/>
                  <a:moveTo>
                    <a:pt x="324" y="38"/>
                  </a:moveTo>
                  <a:lnTo>
                    <a:pt x="324" y="40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6" y="40"/>
                  </a:lnTo>
                  <a:lnTo>
                    <a:pt x="326" y="38"/>
                  </a:lnTo>
                  <a:lnTo>
                    <a:pt x="328" y="38"/>
                  </a:lnTo>
                  <a:lnTo>
                    <a:pt x="328" y="40"/>
                  </a:lnTo>
                  <a:lnTo>
                    <a:pt x="328" y="42"/>
                  </a:lnTo>
                  <a:lnTo>
                    <a:pt x="328" y="44"/>
                  </a:lnTo>
                  <a:lnTo>
                    <a:pt x="328" y="46"/>
                  </a:lnTo>
                  <a:lnTo>
                    <a:pt x="326" y="46"/>
                  </a:lnTo>
                  <a:lnTo>
                    <a:pt x="326" y="48"/>
                  </a:lnTo>
                  <a:lnTo>
                    <a:pt x="326" y="48"/>
                  </a:lnTo>
                  <a:lnTo>
                    <a:pt x="324" y="48"/>
                  </a:lnTo>
                  <a:lnTo>
                    <a:pt x="322" y="48"/>
                  </a:lnTo>
                  <a:lnTo>
                    <a:pt x="322" y="46"/>
                  </a:lnTo>
                  <a:lnTo>
                    <a:pt x="322" y="44"/>
                  </a:lnTo>
                  <a:lnTo>
                    <a:pt x="324" y="44"/>
                  </a:lnTo>
                  <a:lnTo>
                    <a:pt x="324" y="42"/>
                  </a:lnTo>
                  <a:lnTo>
                    <a:pt x="324" y="40"/>
                  </a:lnTo>
                  <a:lnTo>
                    <a:pt x="324" y="38"/>
                  </a:lnTo>
                  <a:lnTo>
                    <a:pt x="322" y="38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22" y="36"/>
                  </a:lnTo>
                  <a:lnTo>
                    <a:pt x="324" y="38"/>
                  </a:lnTo>
                  <a:close/>
                  <a:moveTo>
                    <a:pt x="1253" y="34"/>
                  </a:moveTo>
                  <a:lnTo>
                    <a:pt x="1251" y="34"/>
                  </a:lnTo>
                  <a:lnTo>
                    <a:pt x="1251" y="32"/>
                  </a:lnTo>
                  <a:lnTo>
                    <a:pt x="1253" y="32"/>
                  </a:lnTo>
                  <a:lnTo>
                    <a:pt x="1253" y="34"/>
                  </a:lnTo>
                  <a:close/>
                  <a:moveTo>
                    <a:pt x="1221" y="16"/>
                  </a:moveTo>
                  <a:lnTo>
                    <a:pt x="1223" y="16"/>
                  </a:lnTo>
                  <a:lnTo>
                    <a:pt x="1223" y="18"/>
                  </a:lnTo>
                  <a:lnTo>
                    <a:pt x="1223" y="16"/>
                  </a:lnTo>
                  <a:lnTo>
                    <a:pt x="1225" y="16"/>
                  </a:lnTo>
                  <a:lnTo>
                    <a:pt x="1227" y="16"/>
                  </a:lnTo>
                  <a:lnTo>
                    <a:pt x="1227" y="18"/>
                  </a:lnTo>
                  <a:lnTo>
                    <a:pt x="1229" y="18"/>
                  </a:lnTo>
                  <a:lnTo>
                    <a:pt x="1231" y="18"/>
                  </a:lnTo>
                  <a:lnTo>
                    <a:pt x="1231" y="20"/>
                  </a:lnTo>
                  <a:lnTo>
                    <a:pt x="1233" y="20"/>
                  </a:lnTo>
                  <a:lnTo>
                    <a:pt x="1233" y="18"/>
                  </a:lnTo>
                  <a:lnTo>
                    <a:pt x="1235" y="18"/>
                  </a:lnTo>
                  <a:lnTo>
                    <a:pt x="1235" y="20"/>
                  </a:lnTo>
                  <a:lnTo>
                    <a:pt x="1237" y="20"/>
                  </a:lnTo>
                  <a:lnTo>
                    <a:pt x="1239" y="20"/>
                  </a:lnTo>
                  <a:lnTo>
                    <a:pt x="1241" y="20"/>
                  </a:lnTo>
                  <a:lnTo>
                    <a:pt x="1241" y="22"/>
                  </a:lnTo>
                  <a:lnTo>
                    <a:pt x="1241" y="24"/>
                  </a:lnTo>
                  <a:lnTo>
                    <a:pt x="1241" y="26"/>
                  </a:lnTo>
                  <a:lnTo>
                    <a:pt x="1239" y="26"/>
                  </a:lnTo>
                  <a:lnTo>
                    <a:pt x="1239" y="28"/>
                  </a:lnTo>
                  <a:lnTo>
                    <a:pt x="1241" y="28"/>
                  </a:lnTo>
                  <a:lnTo>
                    <a:pt x="1241" y="30"/>
                  </a:lnTo>
                  <a:lnTo>
                    <a:pt x="1243" y="30"/>
                  </a:lnTo>
                  <a:lnTo>
                    <a:pt x="1245" y="30"/>
                  </a:lnTo>
                  <a:lnTo>
                    <a:pt x="1247" y="30"/>
                  </a:lnTo>
                  <a:lnTo>
                    <a:pt x="1249" y="30"/>
                  </a:lnTo>
                  <a:lnTo>
                    <a:pt x="1249" y="32"/>
                  </a:lnTo>
                  <a:lnTo>
                    <a:pt x="1249" y="34"/>
                  </a:lnTo>
                  <a:lnTo>
                    <a:pt x="1251" y="34"/>
                  </a:lnTo>
                  <a:lnTo>
                    <a:pt x="1253" y="36"/>
                  </a:lnTo>
                  <a:lnTo>
                    <a:pt x="1251" y="38"/>
                  </a:lnTo>
                  <a:lnTo>
                    <a:pt x="1253" y="40"/>
                  </a:lnTo>
                  <a:lnTo>
                    <a:pt x="1253" y="42"/>
                  </a:lnTo>
                  <a:lnTo>
                    <a:pt x="1253" y="44"/>
                  </a:lnTo>
                  <a:lnTo>
                    <a:pt x="1253" y="46"/>
                  </a:lnTo>
                  <a:lnTo>
                    <a:pt x="1251" y="48"/>
                  </a:lnTo>
                  <a:lnTo>
                    <a:pt x="1251" y="48"/>
                  </a:lnTo>
                  <a:lnTo>
                    <a:pt x="1249" y="48"/>
                  </a:lnTo>
                  <a:lnTo>
                    <a:pt x="1249" y="50"/>
                  </a:lnTo>
                  <a:lnTo>
                    <a:pt x="1247" y="50"/>
                  </a:lnTo>
                  <a:lnTo>
                    <a:pt x="1247" y="52"/>
                  </a:lnTo>
                  <a:lnTo>
                    <a:pt x="1245" y="54"/>
                  </a:lnTo>
                  <a:lnTo>
                    <a:pt x="1243" y="56"/>
                  </a:lnTo>
                  <a:lnTo>
                    <a:pt x="1241" y="56"/>
                  </a:lnTo>
                  <a:lnTo>
                    <a:pt x="1241" y="58"/>
                  </a:lnTo>
                  <a:lnTo>
                    <a:pt x="1237" y="58"/>
                  </a:lnTo>
                  <a:lnTo>
                    <a:pt x="1235" y="58"/>
                  </a:lnTo>
                  <a:lnTo>
                    <a:pt x="1233" y="56"/>
                  </a:lnTo>
                  <a:lnTo>
                    <a:pt x="1231" y="56"/>
                  </a:lnTo>
                  <a:lnTo>
                    <a:pt x="1231" y="54"/>
                  </a:lnTo>
                  <a:lnTo>
                    <a:pt x="1229" y="54"/>
                  </a:lnTo>
                  <a:lnTo>
                    <a:pt x="1227" y="54"/>
                  </a:lnTo>
                  <a:lnTo>
                    <a:pt x="1225" y="54"/>
                  </a:lnTo>
                  <a:lnTo>
                    <a:pt x="1223" y="52"/>
                  </a:lnTo>
                  <a:lnTo>
                    <a:pt x="1221" y="50"/>
                  </a:lnTo>
                  <a:lnTo>
                    <a:pt x="1221" y="50"/>
                  </a:lnTo>
                  <a:lnTo>
                    <a:pt x="1221" y="48"/>
                  </a:lnTo>
                  <a:lnTo>
                    <a:pt x="1219" y="48"/>
                  </a:lnTo>
                  <a:lnTo>
                    <a:pt x="1217" y="48"/>
                  </a:lnTo>
                  <a:lnTo>
                    <a:pt x="1215" y="48"/>
                  </a:lnTo>
                  <a:lnTo>
                    <a:pt x="1215" y="48"/>
                  </a:lnTo>
                  <a:lnTo>
                    <a:pt x="1213" y="48"/>
                  </a:lnTo>
                  <a:lnTo>
                    <a:pt x="1213" y="46"/>
                  </a:lnTo>
                  <a:lnTo>
                    <a:pt x="1213" y="44"/>
                  </a:lnTo>
                  <a:lnTo>
                    <a:pt x="1213" y="42"/>
                  </a:lnTo>
                  <a:lnTo>
                    <a:pt x="1211" y="42"/>
                  </a:lnTo>
                  <a:lnTo>
                    <a:pt x="1211" y="40"/>
                  </a:lnTo>
                  <a:lnTo>
                    <a:pt x="1211" y="38"/>
                  </a:lnTo>
                  <a:lnTo>
                    <a:pt x="1209" y="36"/>
                  </a:lnTo>
                  <a:lnTo>
                    <a:pt x="1207" y="34"/>
                  </a:lnTo>
                  <a:lnTo>
                    <a:pt x="1207" y="32"/>
                  </a:lnTo>
                  <a:lnTo>
                    <a:pt x="1207" y="30"/>
                  </a:lnTo>
                  <a:lnTo>
                    <a:pt x="1205" y="28"/>
                  </a:lnTo>
                  <a:lnTo>
                    <a:pt x="1205" y="26"/>
                  </a:lnTo>
                  <a:lnTo>
                    <a:pt x="1205" y="24"/>
                  </a:lnTo>
                  <a:lnTo>
                    <a:pt x="1205" y="22"/>
                  </a:lnTo>
                  <a:lnTo>
                    <a:pt x="1207" y="22"/>
                  </a:lnTo>
                  <a:lnTo>
                    <a:pt x="1207" y="20"/>
                  </a:lnTo>
                  <a:lnTo>
                    <a:pt x="1209" y="20"/>
                  </a:lnTo>
                  <a:lnTo>
                    <a:pt x="1211" y="20"/>
                  </a:lnTo>
                  <a:lnTo>
                    <a:pt x="1211" y="18"/>
                  </a:lnTo>
                  <a:lnTo>
                    <a:pt x="1213" y="18"/>
                  </a:lnTo>
                  <a:lnTo>
                    <a:pt x="1213" y="16"/>
                  </a:lnTo>
                  <a:lnTo>
                    <a:pt x="1215" y="16"/>
                  </a:lnTo>
                  <a:lnTo>
                    <a:pt x="1217" y="16"/>
                  </a:lnTo>
                  <a:lnTo>
                    <a:pt x="1219" y="16"/>
                  </a:lnTo>
                  <a:lnTo>
                    <a:pt x="1221" y="16"/>
                  </a:lnTo>
                  <a:lnTo>
                    <a:pt x="1221" y="16"/>
                  </a:lnTo>
                  <a:close/>
                  <a:moveTo>
                    <a:pt x="1239" y="10"/>
                  </a:moveTo>
                  <a:lnTo>
                    <a:pt x="1239" y="12"/>
                  </a:lnTo>
                  <a:lnTo>
                    <a:pt x="1241" y="10"/>
                  </a:lnTo>
                  <a:lnTo>
                    <a:pt x="1243" y="12"/>
                  </a:lnTo>
                  <a:lnTo>
                    <a:pt x="1243" y="14"/>
                  </a:lnTo>
                  <a:lnTo>
                    <a:pt x="1241" y="14"/>
                  </a:lnTo>
                  <a:lnTo>
                    <a:pt x="1239" y="16"/>
                  </a:lnTo>
                  <a:lnTo>
                    <a:pt x="1237" y="16"/>
                  </a:lnTo>
                  <a:lnTo>
                    <a:pt x="1237" y="14"/>
                  </a:lnTo>
                  <a:lnTo>
                    <a:pt x="1235" y="14"/>
                  </a:lnTo>
                  <a:lnTo>
                    <a:pt x="1237" y="14"/>
                  </a:lnTo>
                  <a:lnTo>
                    <a:pt x="1237" y="12"/>
                  </a:lnTo>
                  <a:lnTo>
                    <a:pt x="1237" y="10"/>
                  </a:lnTo>
                  <a:lnTo>
                    <a:pt x="1239" y="10"/>
                  </a:lnTo>
                  <a:close/>
                  <a:moveTo>
                    <a:pt x="1213" y="0"/>
                  </a:moveTo>
                  <a:lnTo>
                    <a:pt x="1215" y="0"/>
                  </a:lnTo>
                  <a:lnTo>
                    <a:pt x="1215" y="2"/>
                  </a:lnTo>
                  <a:lnTo>
                    <a:pt x="1215" y="0"/>
                  </a:lnTo>
                  <a:lnTo>
                    <a:pt x="1217" y="2"/>
                  </a:lnTo>
                  <a:lnTo>
                    <a:pt x="1217" y="0"/>
                  </a:lnTo>
                  <a:lnTo>
                    <a:pt x="1219" y="0"/>
                  </a:lnTo>
                  <a:lnTo>
                    <a:pt x="1221" y="0"/>
                  </a:lnTo>
                  <a:lnTo>
                    <a:pt x="1221" y="2"/>
                  </a:lnTo>
                  <a:lnTo>
                    <a:pt x="1221" y="4"/>
                  </a:lnTo>
                  <a:lnTo>
                    <a:pt x="1221" y="6"/>
                  </a:lnTo>
                  <a:lnTo>
                    <a:pt x="1219" y="6"/>
                  </a:lnTo>
                  <a:lnTo>
                    <a:pt x="1219" y="8"/>
                  </a:lnTo>
                  <a:lnTo>
                    <a:pt x="1215" y="8"/>
                  </a:lnTo>
                  <a:lnTo>
                    <a:pt x="1215" y="6"/>
                  </a:lnTo>
                  <a:lnTo>
                    <a:pt x="1211" y="6"/>
                  </a:lnTo>
                  <a:lnTo>
                    <a:pt x="1209" y="4"/>
                  </a:lnTo>
                  <a:lnTo>
                    <a:pt x="1209" y="2"/>
                  </a:lnTo>
                  <a:lnTo>
                    <a:pt x="1209" y="0"/>
                  </a:lnTo>
                  <a:lnTo>
                    <a:pt x="1211" y="0"/>
                  </a:lnTo>
                  <a:lnTo>
                    <a:pt x="1213" y="0"/>
                  </a:lnTo>
                  <a:lnTo>
                    <a:pt x="1213" y="0"/>
                  </a:lnTo>
                  <a:lnTo>
                    <a:pt x="1213" y="0"/>
                  </a:lnTo>
                  <a:close/>
                </a:path>
              </a:pathLst>
            </a:custGeom>
            <a:solidFill>
              <a:srgbClr val="4BAFC8"/>
            </a:solidFill>
            <a:ln w="317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6833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</a:t>
            </a:r>
            <a:r>
              <a:rPr lang="en-US" altLang="zh-CN" dirty="0" smtClean="0"/>
              <a:t>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2489434"/>
            <a:ext cx="8077182" cy="3747878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anchor="ctr"/>
          <a:lstStyle/>
          <a:p>
            <a:pPr algn="ctr" defTabSz="914053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504516"/>
            <a:ext cx="796932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</a:t>
            </a:r>
            <a:r>
              <a:rPr lang="en-US" altLang="zh-CN" sz="1600" b="1" dirty="0" smtClean="0">
                <a:solidFill>
                  <a:srgbClr val="FF0000"/>
                </a:solidFill>
                <a:ea typeface="宋体" pitchFamily="2" charset="-122"/>
              </a:rPr>
              <a:t>)</a:t>
            </a:r>
            <a:r>
              <a:rPr lang="en-US" altLang="zh-CN" sz="1600" dirty="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 smtClean="0"/>
              <a:t>And every template you download </a:t>
            </a:r>
            <a:r>
              <a:rPr lang="en-US" altLang="zh-CN" sz="1600" dirty="0"/>
              <a:t>from </a:t>
            </a:r>
            <a:r>
              <a:rPr lang="en-US" altLang="zh-CN" sz="1600" u="sng" dirty="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600" dirty="0" smtClean="0"/>
              <a:t> is </a:t>
            </a:r>
            <a:r>
              <a:rPr lang="en-US" altLang="zh-CN" sz="1600" dirty="0"/>
              <a:t>the intellectual property of and </a:t>
            </a:r>
            <a:r>
              <a:rPr lang="en-US" altLang="zh-CN" sz="1600" dirty="0" smtClean="0"/>
              <a:t>is </a:t>
            </a:r>
            <a:r>
              <a:rPr lang="en-US" altLang="zh-CN" sz="1600" dirty="0"/>
              <a:t>owned by </a:t>
            </a:r>
            <a:r>
              <a:rPr lang="en-US" altLang="zh-CN" sz="1600" dirty="0" smtClean="0"/>
              <a:t>us</a:t>
            </a:r>
            <a:r>
              <a:rPr lang="en-US" altLang="zh-CN" sz="1600" dirty="0" smtClean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924944"/>
            <a:ext cx="7030928" cy="115159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17475" indent="-117475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 smtClean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</a:t>
            </a:r>
            <a:r>
              <a:rPr lang="en-US" altLang="zh-CN" sz="1400" dirty="0" smtClean="0"/>
              <a:t>to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our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PowerPoint templates </a:t>
            </a:r>
            <a:r>
              <a:rPr lang="en-US" altLang="zh-CN" sz="1400" dirty="0" smtClean="0"/>
              <a:t>to </a:t>
            </a:r>
            <a:r>
              <a:rPr lang="en-US" altLang="zh-CN" sz="1400" dirty="0"/>
              <a:t>fit your </a:t>
            </a:r>
            <a:r>
              <a:rPr lang="en-US" altLang="zh-CN" sz="1400" dirty="0" smtClean="0"/>
              <a:t>purposes, personally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75" indent="-117475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 smtClean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 smtClean="0">
                <a:cs typeface="Arial" panose="020B0604020202020204" pitchFamily="34" charset="0"/>
              </a:rPr>
              <a:t>links from our </a:t>
            </a:r>
            <a:r>
              <a:rPr lang="en-US" altLang="en-US" sz="1400" dirty="0">
                <a:cs typeface="Arial" panose="020B0604020202020204" pitchFamily="34" charset="0"/>
              </a:rPr>
              <a:t>website </a:t>
            </a:r>
            <a:r>
              <a:rPr lang="en-US" altLang="zh-CN" sz="1400" dirty="0" smtClean="0"/>
              <a:t>with </a:t>
            </a:r>
            <a:r>
              <a:rPr lang="en-US" altLang="zh-CN" sz="1400" dirty="0"/>
              <a:t>your friends through Facebook, Twitter and </a:t>
            </a:r>
            <a:r>
              <a:rPr lang="en-US" altLang="zh-CN" sz="1400" dirty="0" err="1" smtClean="0"/>
              <a:t>Pinterest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.</a:t>
            </a:r>
            <a:endParaRPr lang="en-US" altLang="zh-CN" sz="1400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882392" y="2489434"/>
            <a:ext cx="3689608" cy="414550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anchor="ctr"/>
          <a:lstStyle/>
          <a:p>
            <a:pPr lvl="0" defTabSz="914053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2" y="4149080"/>
            <a:ext cx="3689608" cy="414550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anchor="ctr"/>
          <a:lstStyle/>
          <a:p>
            <a:pPr defTabSz="914053"/>
            <a:r>
              <a:rPr lang="en-US" altLang="zh-CN" b="1" kern="0" dirty="0" smtClean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4563365"/>
            <a:ext cx="7030928" cy="110979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17475" indent="-117475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 smtClean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any of our PowerPoint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templates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</a:t>
            </a:r>
            <a:r>
              <a:rPr lang="en-GB" altLang="en-US" sz="1400" dirty="0" smtClean="0">
                <a:cs typeface="Arial" panose="020B0604020202020204" pitchFamily="34" charset="0"/>
              </a:rPr>
              <a:t>share ones </a:t>
            </a:r>
            <a:r>
              <a:rPr lang="en-US" altLang="zh-CN" sz="1400" dirty="0" smtClean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 smtClean="0">
                <a:cs typeface="Arial" panose="020B0604020202020204" pitchFamily="34" charset="0"/>
              </a:rPr>
              <a:t>Slideshare</a:t>
            </a:r>
            <a:r>
              <a:rPr lang="en-GB" altLang="en-US" sz="1400" dirty="0" smtClean="0">
                <a:cs typeface="Arial" panose="020B0604020202020204" pitchFamily="34" charset="0"/>
              </a:rPr>
              <a:t> </a:t>
            </a:r>
            <a:r>
              <a:rPr lang="en-GB" altLang="en-US" sz="1400" dirty="0">
                <a:cs typeface="Arial" panose="020B0604020202020204" pitchFamily="34" charset="0"/>
              </a:rPr>
              <a:t>, </a:t>
            </a:r>
            <a:r>
              <a:rPr lang="en-GB" altLang="en-US" sz="1400" dirty="0" err="1" smtClean="0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</a:t>
            </a:r>
            <a:r>
              <a:rPr lang="en-GB" altLang="en-US" sz="1400" dirty="0" smtClean="0">
                <a:cs typeface="Arial" panose="020B0604020202020204" pitchFamily="34" charset="0"/>
              </a:rPr>
              <a:t>YouTube</a:t>
            </a:r>
            <a:r>
              <a:rPr lang="en-GB" altLang="en-US" sz="1400" dirty="0">
                <a:cs typeface="Arial" panose="020B0604020202020204" pitchFamily="34" charset="0"/>
              </a:rPr>
              <a:t>, </a:t>
            </a:r>
            <a:r>
              <a:rPr lang="en-GB" altLang="en-US" sz="1400" dirty="0" smtClean="0">
                <a:cs typeface="Arial" panose="020B0604020202020204" pitchFamily="34" charset="0"/>
              </a:rPr>
              <a:t>LinkedIn, </a:t>
            </a:r>
            <a:r>
              <a:rPr lang="en-GB" altLang="en-US" sz="1400" dirty="0">
                <a:cs typeface="Arial" panose="020B0604020202020204" pitchFamily="34" charset="0"/>
              </a:rPr>
              <a:t>and Google</a:t>
            </a:r>
            <a:r>
              <a:rPr lang="en-GB" altLang="en-US" sz="1400" dirty="0" smtClean="0">
                <a:cs typeface="Arial" panose="020B0604020202020204" pitchFamily="34" charset="0"/>
              </a:rPr>
              <a:t>+ etc.</a:t>
            </a:r>
          </a:p>
          <a:p>
            <a:pPr marL="117475" indent="-117475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 smtClean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 smtClean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2" action="ppaction://hlinkfile"/>
              </a:rPr>
              <a:t>yourfreetemplates.com</a:t>
            </a:r>
            <a:r>
              <a:rPr lang="en-US" altLang="zh-CN" sz="1400" dirty="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 smtClean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4" y="5696667"/>
            <a:ext cx="5778555" cy="29091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dirty="0" smtClean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dirty="0" smtClean="0">
                <a:hlinkClick r:id="rId3"/>
              </a:rPr>
              <a:t>http://yourfreetemplates.com/terms-of-use/</a:t>
            </a:r>
            <a:r>
              <a:rPr lang="en-US" altLang="zh-CN" sz="1200" dirty="0" smtClean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dirty="0" smtClean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3" y="1479509"/>
            <a:ext cx="8077181" cy="863641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anchor="ctr"/>
          <a:lstStyle/>
          <a:p>
            <a:pPr algn="ctr" defTabSz="914053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 smtClean="0"/>
              <a:t>California </a:t>
            </a:r>
            <a:r>
              <a:rPr lang="en-US" altLang="zh-CN" dirty="0" smtClean="0"/>
              <a:t>State Outline</a:t>
            </a:r>
            <a:endParaRPr lang="zh-CN" altLang="en-US" dirty="0"/>
          </a:p>
        </p:txBody>
      </p:sp>
      <p:sp>
        <p:nvSpPr>
          <p:cNvPr id="5" name="Freeform 6"/>
          <p:cNvSpPr>
            <a:spLocks noEditPoints="1"/>
          </p:cNvSpPr>
          <p:nvPr/>
        </p:nvSpPr>
        <p:spPr bwMode="auto">
          <a:xfrm>
            <a:off x="5364088" y="2132856"/>
            <a:ext cx="2880320" cy="3349706"/>
          </a:xfrm>
          <a:custGeom>
            <a:avLst/>
            <a:gdLst>
              <a:gd name="T0" fmla="*/ 1155 w 1992"/>
              <a:gd name="T1" fmla="*/ 2247 h 2313"/>
              <a:gd name="T2" fmla="*/ 937 w 1992"/>
              <a:gd name="T3" fmla="*/ 2142 h 2313"/>
              <a:gd name="T4" fmla="*/ 1148 w 1992"/>
              <a:gd name="T5" fmla="*/ 2126 h 2313"/>
              <a:gd name="T6" fmla="*/ 1190 w 1992"/>
              <a:gd name="T7" fmla="*/ 2035 h 2313"/>
              <a:gd name="T8" fmla="*/ 825 w 1992"/>
              <a:gd name="T9" fmla="*/ 1995 h 2313"/>
              <a:gd name="T10" fmla="*/ 767 w 1992"/>
              <a:gd name="T11" fmla="*/ 1966 h 2313"/>
              <a:gd name="T12" fmla="*/ 934 w 1992"/>
              <a:gd name="T13" fmla="*/ 1976 h 2313"/>
              <a:gd name="T14" fmla="*/ 409 w 1992"/>
              <a:gd name="T15" fmla="*/ 1066 h 2313"/>
              <a:gd name="T16" fmla="*/ 512 w 1992"/>
              <a:gd name="T17" fmla="*/ 1007 h 2313"/>
              <a:gd name="T18" fmla="*/ 424 w 1992"/>
              <a:gd name="T19" fmla="*/ 0 h 2313"/>
              <a:gd name="T20" fmla="*/ 648 w 1992"/>
              <a:gd name="T21" fmla="*/ 4 h 2313"/>
              <a:gd name="T22" fmla="*/ 855 w 1992"/>
              <a:gd name="T23" fmla="*/ 526 h 2313"/>
              <a:gd name="T24" fmla="*/ 1895 w 1992"/>
              <a:gd name="T25" fmla="*/ 1757 h 2313"/>
              <a:gd name="T26" fmla="*/ 1953 w 1992"/>
              <a:gd name="T27" fmla="*/ 1869 h 2313"/>
              <a:gd name="T28" fmla="*/ 1934 w 1992"/>
              <a:gd name="T29" fmla="*/ 1951 h 2313"/>
              <a:gd name="T30" fmla="*/ 1917 w 1992"/>
              <a:gd name="T31" fmla="*/ 2052 h 2313"/>
              <a:gd name="T32" fmla="*/ 1887 w 1992"/>
              <a:gd name="T33" fmla="*/ 2147 h 2313"/>
              <a:gd name="T34" fmla="*/ 1926 w 1992"/>
              <a:gd name="T35" fmla="*/ 2243 h 2313"/>
              <a:gd name="T36" fmla="*/ 1410 w 1992"/>
              <a:gd name="T37" fmla="*/ 2303 h 2313"/>
              <a:gd name="T38" fmla="*/ 1408 w 1992"/>
              <a:gd name="T39" fmla="*/ 2278 h 2313"/>
              <a:gd name="T40" fmla="*/ 1387 w 1992"/>
              <a:gd name="T41" fmla="*/ 2257 h 2313"/>
              <a:gd name="T42" fmla="*/ 1351 w 1992"/>
              <a:gd name="T43" fmla="*/ 2146 h 2313"/>
              <a:gd name="T44" fmla="*/ 1266 w 1992"/>
              <a:gd name="T45" fmla="*/ 2055 h 2313"/>
              <a:gd name="T46" fmla="*/ 1214 w 1992"/>
              <a:gd name="T47" fmla="*/ 2030 h 2313"/>
              <a:gd name="T48" fmla="*/ 1172 w 1992"/>
              <a:gd name="T49" fmla="*/ 2035 h 2313"/>
              <a:gd name="T50" fmla="*/ 1085 w 1992"/>
              <a:gd name="T51" fmla="*/ 1973 h 2313"/>
              <a:gd name="T52" fmla="*/ 1005 w 1992"/>
              <a:gd name="T53" fmla="*/ 1936 h 2313"/>
              <a:gd name="T54" fmla="*/ 908 w 1992"/>
              <a:gd name="T55" fmla="*/ 1881 h 2313"/>
              <a:gd name="T56" fmla="*/ 770 w 1992"/>
              <a:gd name="T57" fmla="*/ 1868 h 2313"/>
              <a:gd name="T58" fmla="*/ 734 w 1992"/>
              <a:gd name="T59" fmla="*/ 1769 h 2313"/>
              <a:gd name="T60" fmla="*/ 681 w 1992"/>
              <a:gd name="T61" fmla="*/ 1680 h 2313"/>
              <a:gd name="T62" fmla="*/ 651 w 1992"/>
              <a:gd name="T63" fmla="*/ 1619 h 2313"/>
              <a:gd name="T64" fmla="*/ 573 w 1992"/>
              <a:gd name="T65" fmla="*/ 1529 h 2313"/>
              <a:gd name="T66" fmla="*/ 499 w 1992"/>
              <a:gd name="T67" fmla="*/ 1440 h 2313"/>
              <a:gd name="T68" fmla="*/ 479 w 1992"/>
              <a:gd name="T69" fmla="*/ 1347 h 2313"/>
              <a:gd name="T70" fmla="*/ 490 w 1992"/>
              <a:gd name="T71" fmla="*/ 1272 h 2313"/>
              <a:gd name="T72" fmla="*/ 388 w 1992"/>
              <a:gd name="T73" fmla="*/ 1205 h 2313"/>
              <a:gd name="T74" fmla="*/ 369 w 1992"/>
              <a:gd name="T75" fmla="*/ 1067 h 2313"/>
              <a:gd name="T76" fmla="*/ 402 w 1992"/>
              <a:gd name="T77" fmla="*/ 1114 h 2313"/>
              <a:gd name="T78" fmla="*/ 469 w 1992"/>
              <a:gd name="T79" fmla="*/ 1146 h 2313"/>
              <a:gd name="T80" fmla="*/ 402 w 1992"/>
              <a:gd name="T81" fmla="*/ 1062 h 2313"/>
              <a:gd name="T82" fmla="*/ 423 w 1992"/>
              <a:gd name="T83" fmla="*/ 1001 h 2313"/>
              <a:gd name="T84" fmla="*/ 547 w 1992"/>
              <a:gd name="T85" fmla="*/ 992 h 2313"/>
              <a:gd name="T86" fmla="*/ 528 w 1992"/>
              <a:gd name="T87" fmla="*/ 1000 h 2313"/>
              <a:gd name="T88" fmla="*/ 487 w 1992"/>
              <a:gd name="T89" fmla="*/ 1001 h 2313"/>
              <a:gd name="T90" fmla="*/ 449 w 1992"/>
              <a:gd name="T91" fmla="*/ 994 h 2313"/>
              <a:gd name="T92" fmla="*/ 415 w 1992"/>
              <a:gd name="T93" fmla="*/ 997 h 2313"/>
              <a:gd name="T94" fmla="*/ 381 w 1992"/>
              <a:gd name="T95" fmla="*/ 1042 h 2313"/>
              <a:gd name="T96" fmla="*/ 325 w 1992"/>
              <a:gd name="T97" fmla="*/ 1036 h 2313"/>
              <a:gd name="T98" fmla="*/ 276 w 1992"/>
              <a:gd name="T99" fmla="*/ 1015 h 2313"/>
              <a:gd name="T100" fmla="*/ 304 w 1992"/>
              <a:gd name="T101" fmla="*/ 993 h 2313"/>
              <a:gd name="T102" fmla="*/ 256 w 1992"/>
              <a:gd name="T103" fmla="*/ 917 h 2313"/>
              <a:gd name="T104" fmla="*/ 172 w 1992"/>
              <a:gd name="T105" fmla="*/ 830 h 2313"/>
              <a:gd name="T106" fmla="*/ 129 w 1992"/>
              <a:gd name="T107" fmla="*/ 727 h 2313"/>
              <a:gd name="T108" fmla="*/ 124 w 1992"/>
              <a:gd name="T109" fmla="*/ 624 h 2313"/>
              <a:gd name="T110" fmla="*/ 69 w 1992"/>
              <a:gd name="T111" fmla="*/ 511 h 2313"/>
              <a:gd name="T112" fmla="*/ 2 w 1992"/>
              <a:gd name="T113" fmla="*/ 409 h 2313"/>
              <a:gd name="T114" fmla="*/ 28 w 1992"/>
              <a:gd name="T115" fmla="*/ 337 h 2313"/>
              <a:gd name="T116" fmla="*/ 47 w 1992"/>
              <a:gd name="T117" fmla="*/ 301 h 2313"/>
              <a:gd name="T118" fmla="*/ 48 w 1992"/>
              <a:gd name="T119" fmla="*/ 226 h 2313"/>
              <a:gd name="T120" fmla="*/ 71 w 1992"/>
              <a:gd name="T121" fmla="*/ 123 h 2313"/>
              <a:gd name="T122" fmla="*/ 40 w 1992"/>
              <a:gd name="T123" fmla="*/ 19 h 2313"/>
              <a:gd name="T124" fmla="*/ 240 w 1992"/>
              <a:gd name="T125" fmla="*/ 0 h 2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2" h="2313">
                <a:moveTo>
                  <a:pt x="1416" y="2294"/>
                </a:moveTo>
                <a:lnTo>
                  <a:pt x="1415" y="2296"/>
                </a:lnTo>
                <a:lnTo>
                  <a:pt x="1414" y="2294"/>
                </a:lnTo>
                <a:lnTo>
                  <a:pt x="1415" y="2294"/>
                </a:lnTo>
                <a:lnTo>
                  <a:pt x="1416" y="2294"/>
                </a:lnTo>
                <a:close/>
                <a:moveTo>
                  <a:pt x="1391" y="2257"/>
                </a:moveTo>
                <a:lnTo>
                  <a:pt x="1390" y="2258"/>
                </a:lnTo>
                <a:lnTo>
                  <a:pt x="1390" y="2259"/>
                </a:lnTo>
                <a:lnTo>
                  <a:pt x="1390" y="2258"/>
                </a:lnTo>
                <a:lnTo>
                  <a:pt x="1390" y="2259"/>
                </a:lnTo>
                <a:lnTo>
                  <a:pt x="1389" y="2258"/>
                </a:lnTo>
                <a:lnTo>
                  <a:pt x="1389" y="2257"/>
                </a:lnTo>
                <a:lnTo>
                  <a:pt x="1390" y="2257"/>
                </a:lnTo>
                <a:lnTo>
                  <a:pt x="1390" y="2258"/>
                </a:lnTo>
                <a:lnTo>
                  <a:pt x="1390" y="2257"/>
                </a:lnTo>
                <a:lnTo>
                  <a:pt x="1391" y="2257"/>
                </a:lnTo>
                <a:close/>
                <a:moveTo>
                  <a:pt x="1394" y="2257"/>
                </a:moveTo>
                <a:lnTo>
                  <a:pt x="1395" y="2257"/>
                </a:lnTo>
                <a:lnTo>
                  <a:pt x="1394" y="2257"/>
                </a:lnTo>
                <a:lnTo>
                  <a:pt x="1395" y="2258"/>
                </a:lnTo>
                <a:lnTo>
                  <a:pt x="1395" y="2259"/>
                </a:lnTo>
                <a:lnTo>
                  <a:pt x="1394" y="2259"/>
                </a:lnTo>
                <a:lnTo>
                  <a:pt x="1393" y="2258"/>
                </a:lnTo>
                <a:lnTo>
                  <a:pt x="1394" y="2259"/>
                </a:lnTo>
                <a:lnTo>
                  <a:pt x="1393" y="2259"/>
                </a:lnTo>
                <a:lnTo>
                  <a:pt x="1391" y="2259"/>
                </a:lnTo>
                <a:lnTo>
                  <a:pt x="1393" y="2258"/>
                </a:lnTo>
                <a:lnTo>
                  <a:pt x="1393" y="2257"/>
                </a:lnTo>
                <a:lnTo>
                  <a:pt x="1393" y="2256"/>
                </a:lnTo>
                <a:lnTo>
                  <a:pt x="1394" y="2254"/>
                </a:lnTo>
                <a:lnTo>
                  <a:pt x="1395" y="2254"/>
                </a:lnTo>
                <a:lnTo>
                  <a:pt x="1395" y="2256"/>
                </a:lnTo>
                <a:lnTo>
                  <a:pt x="1394" y="2256"/>
                </a:lnTo>
                <a:lnTo>
                  <a:pt x="1394" y="2257"/>
                </a:lnTo>
                <a:close/>
                <a:moveTo>
                  <a:pt x="1127" y="2199"/>
                </a:moveTo>
                <a:lnTo>
                  <a:pt x="1128" y="2199"/>
                </a:lnTo>
                <a:lnTo>
                  <a:pt x="1130" y="2199"/>
                </a:lnTo>
                <a:lnTo>
                  <a:pt x="1131" y="2198"/>
                </a:lnTo>
                <a:lnTo>
                  <a:pt x="1132" y="2199"/>
                </a:lnTo>
                <a:lnTo>
                  <a:pt x="1133" y="2200"/>
                </a:lnTo>
                <a:lnTo>
                  <a:pt x="1133" y="2201"/>
                </a:lnTo>
                <a:lnTo>
                  <a:pt x="1133" y="2203"/>
                </a:lnTo>
                <a:lnTo>
                  <a:pt x="1133" y="2204"/>
                </a:lnTo>
                <a:lnTo>
                  <a:pt x="1134" y="2205"/>
                </a:lnTo>
                <a:lnTo>
                  <a:pt x="1135" y="2205"/>
                </a:lnTo>
                <a:lnTo>
                  <a:pt x="1135" y="2206"/>
                </a:lnTo>
                <a:lnTo>
                  <a:pt x="1137" y="2207"/>
                </a:lnTo>
                <a:lnTo>
                  <a:pt x="1137" y="2208"/>
                </a:lnTo>
                <a:lnTo>
                  <a:pt x="1138" y="2210"/>
                </a:lnTo>
                <a:lnTo>
                  <a:pt x="1138" y="2211"/>
                </a:lnTo>
                <a:lnTo>
                  <a:pt x="1139" y="2211"/>
                </a:lnTo>
                <a:lnTo>
                  <a:pt x="1139" y="2212"/>
                </a:lnTo>
                <a:lnTo>
                  <a:pt x="1140" y="2213"/>
                </a:lnTo>
                <a:lnTo>
                  <a:pt x="1141" y="2214"/>
                </a:lnTo>
                <a:lnTo>
                  <a:pt x="1142" y="2215"/>
                </a:lnTo>
                <a:lnTo>
                  <a:pt x="1142" y="2217"/>
                </a:lnTo>
                <a:lnTo>
                  <a:pt x="1144" y="2218"/>
                </a:lnTo>
                <a:lnTo>
                  <a:pt x="1144" y="2219"/>
                </a:lnTo>
                <a:lnTo>
                  <a:pt x="1145" y="2219"/>
                </a:lnTo>
                <a:lnTo>
                  <a:pt x="1145" y="2220"/>
                </a:lnTo>
                <a:lnTo>
                  <a:pt x="1146" y="2221"/>
                </a:lnTo>
                <a:lnTo>
                  <a:pt x="1147" y="2223"/>
                </a:lnTo>
                <a:lnTo>
                  <a:pt x="1148" y="2224"/>
                </a:lnTo>
                <a:lnTo>
                  <a:pt x="1150" y="2224"/>
                </a:lnTo>
                <a:lnTo>
                  <a:pt x="1150" y="2225"/>
                </a:lnTo>
                <a:lnTo>
                  <a:pt x="1151" y="2225"/>
                </a:lnTo>
                <a:lnTo>
                  <a:pt x="1152" y="2226"/>
                </a:lnTo>
                <a:lnTo>
                  <a:pt x="1153" y="2227"/>
                </a:lnTo>
                <a:lnTo>
                  <a:pt x="1154" y="2228"/>
                </a:lnTo>
                <a:lnTo>
                  <a:pt x="1154" y="2230"/>
                </a:lnTo>
                <a:lnTo>
                  <a:pt x="1155" y="2230"/>
                </a:lnTo>
                <a:lnTo>
                  <a:pt x="1157" y="2231"/>
                </a:lnTo>
                <a:lnTo>
                  <a:pt x="1158" y="2232"/>
                </a:lnTo>
                <a:lnTo>
                  <a:pt x="1159" y="2233"/>
                </a:lnTo>
                <a:lnTo>
                  <a:pt x="1160" y="2234"/>
                </a:lnTo>
                <a:lnTo>
                  <a:pt x="1161" y="2234"/>
                </a:lnTo>
                <a:lnTo>
                  <a:pt x="1161" y="2236"/>
                </a:lnTo>
                <a:lnTo>
                  <a:pt x="1163" y="2237"/>
                </a:lnTo>
                <a:lnTo>
                  <a:pt x="1164" y="2237"/>
                </a:lnTo>
                <a:lnTo>
                  <a:pt x="1164" y="2238"/>
                </a:lnTo>
                <a:lnTo>
                  <a:pt x="1165" y="2238"/>
                </a:lnTo>
                <a:lnTo>
                  <a:pt x="1165" y="2239"/>
                </a:lnTo>
                <a:lnTo>
                  <a:pt x="1166" y="2239"/>
                </a:lnTo>
                <a:lnTo>
                  <a:pt x="1167" y="2240"/>
                </a:lnTo>
                <a:lnTo>
                  <a:pt x="1168" y="2241"/>
                </a:lnTo>
                <a:lnTo>
                  <a:pt x="1170" y="2243"/>
                </a:lnTo>
                <a:lnTo>
                  <a:pt x="1171" y="2243"/>
                </a:lnTo>
                <a:lnTo>
                  <a:pt x="1171" y="2244"/>
                </a:lnTo>
                <a:lnTo>
                  <a:pt x="1172" y="2245"/>
                </a:lnTo>
                <a:lnTo>
                  <a:pt x="1172" y="2246"/>
                </a:lnTo>
                <a:lnTo>
                  <a:pt x="1173" y="2246"/>
                </a:lnTo>
                <a:lnTo>
                  <a:pt x="1173" y="2247"/>
                </a:lnTo>
                <a:lnTo>
                  <a:pt x="1174" y="2247"/>
                </a:lnTo>
                <a:lnTo>
                  <a:pt x="1173" y="2249"/>
                </a:lnTo>
                <a:lnTo>
                  <a:pt x="1173" y="2247"/>
                </a:lnTo>
                <a:lnTo>
                  <a:pt x="1172" y="2247"/>
                </a:lnTo>
                <a:lnTo>
                  <a:pt x="1171" y="2247"/>
                </a:lnTo>
                <a:lnTo>
                  <a:pt x="1170" y="2247"/>
                </a:lnTo>
                <a:lnTo>
                  <a:pt x="1168" y="2246"/>
                </a:lnTo>
                <a:lnTo>
                  <a:pt x="1167" y="2246"/>
                </a:lnTo>
                <a:lnTo>
                  <a:pt x="1166" y="2246"/>
                </a:lnTo>
                <a:lnTo>
                  <a:pt x="1165" y="2246"/>
                </a:lnTo>
                <a:lnTo>
                  <a:pt x="1165" y="2247"/>
                </a:lnTo>
                <a:lnTo>
                  <a:pt x="1164" y="2247"/>
                </a:lnTo>
                <a:lnTo>
                  <a:pt x="1164" y="2249"/>
                </a:lnTo>
                <a:lnTo>
                  <a:pt x="1164" y="2250"/>
                </a:lnTo>
                <a:lnTo>
                  <a:pt x="1163" y="2250"/>
                </a:lnTo>
                <a:lnTo>
                  <a:pt x="1161" y="2250"/>
                </a:lnTo>
                <a:lnTo>
                  <a:pt x="1160" y="2251"/>
                </a:lnTo>
                <a:lnTo>
                  <a:pt x="1159" y="2251"/>
                </a:lnTo>
                <a:lnTo>
                  <a:pt x="1159" y="2250"/>
                </a:lnTo>
                <a:lnTo>
                  <a:pt x="1159" y="2249"/>
                </a:lnTo>
                <a:lnTo>
                  <a:pt x="1158" y="2249"/>
                </a:lnTo>
                <a:lnTo>
                  <a:pt x="1157" y="2249"/>
                </a:lnTo>
                <a:lnTo>
                  <a:pt x="1157" y="2247"/>
                </a:lnTo>
                <a:lnTo>
                  <a:pt x="1155" y="2247"/>
                </a:lnTo>
                <a:lnTo>
                  <a:pt x="1154" y="2247"/>
                </a:lnTo>
                <a:lnTo>
                  <a:pt x="1154" y="2246"/>
                </a:lnTo>
                <a:lnTo>
                  <a:pt x="1153" y="2245"/>
                </a:lnTo>
                <a:lnTo>
                  <a:pt x="1152" y="2245"/>
                </a:lnTo>
                <a:lnTo>
                  <a:pt x="1152" y="2244"/>
                </a:lnTo>
                <a:lnTo>
                  <a:pt x="1151" y="2244"/>
                </a:lnTo>
                <a:lnTo>
                  <a:pt x="1151" y="2243"/>
                </a:lnTo>
                <a:lnTo>
                  <a:pt x="1150" y="2243"/>
                </a:lnTo>
                <a:lnTo>
                  <a:pt x="1148" y="2241"/>
                </a:lnTo>
                <a:lnTo>
                  <a:pt x="1147" y="2241"/>
                </a:lnTo>
                <a:lnTo>
                  <a:pt x="1147" y="2240"/>
                </a:lnTo>
                <a:lnTo>
                  <a:pt x="1146" y="2240"/>
                </a:lnTo>
                <a:lnTo>
                  <a:pt x="1145" y="2240"/>
                </a:lnTo>
                <a:lnTo>
                  <a:pt x="1145" y="2239"/>
                </a:lnTo>
                <a:lnTo>
                  <a:pt x="1145" y="2238"/>
                </a:lnTo>
                <a:lnTo>
                  <a:pt x="1144" y="2237"/>
                </a:lnTo>
                <a:lnTo>
                  <a:pt x="1144" y="2236"/>
                </a:lnTo>
                <a:lnTo>
                  <a:pt x="1144" y="2234"/>
                </a:lnTo>
                <a:lnTo>
                  <a:pt x="1144" y="2233"/>
                </a:lnTo>
                <a:lnTo>
                  <a:pt x="1142" y="2233"/>
                </a:lnTo>
                <a:lnTo>
                  <a:pt x="1141" y="2232"/>
                </a:lnTo>
                <a:lnTo>
                  <a:pt x="1141" y="2231"/>
                </a:lnTo>
                <a:lnTo>
                  <a:pt x="1140" y="2231"/>
                </a:lnTo>
                <a:lnTo>
                  <a:pt x="1140" y="2230"/>
                </a:lnTo>
                <a:lnTo>
                  <a:pt x="1139" y="2228"/>
                </a:lnTo>
                <a:lnTo>
                  <a:pt x="1139" y="2227"/>
                </a:lnTo>
                <a:lnTo>
                  <a:pt x="1138" y="2227"/>
                </a:lnTo>
                <a:lnTo>
                  <a:pt x="1138" y="2226"/>
                </a:lnTo>
                <a:lnTo>
                  <a:pt x="1137" y="2225"/>
                </a:lnTo>
                <a:lnTo>
                  <a:pt x="1137" y="2224"/>
                </a:lnTo>
                <a:lnTo>
                  <a:pt x="1137" y="2223"/>
                </a:lnTo>
                <a:lnTo>
                  <a:pt x="1135" y="2221"/>
                </a:lnTo>
                <a:lnTo>
                  <a:pt x="1135" y="2220"/>
                </a:lnTo>
                <a:lnTo>
                  <a:pt x="1135" y="2219"/>
                </a:lnTo>
                <a:lnTo>
                  <a:pt x="1135" y="2218"/>
                </a:lnTo>
                <a:lnTo>
                  <a:pt x="1134" y="2217"/>
                </a:lnTo>
                <a:lnTo>
                  <a:pt x="1133" y="2215"/>
                </a:lnTo>
                <a:lnTo>
                  <a:pt x="1132" y="2214"/>
                </a:lnTo>
                <a:lnTo>
                  <a:pt x="1131" y="2213"/>
                </a:lnTo>
                <a:lnTo>
                  <a:pt x="1131" y="2212"/>
                </a:lnTo>
                <a:lnTo>
                  <a:pt x="1131" y="2211"/>
                </a:lnTo>
                <a:lnTo>
                  <a:pt x="1131" y="2210"/>
                </a:lnTo>
                <a:lnTo>
                  <a:pt x="1130" y="2208"/>
                </a:lnTo>
                <a:lnTo>
                  <a:pt x="1130" y="2207"/>
                </a:lnTo>
                <a:lnTo>
                  <a:pt x="1130" y="2206"/>
                </a:lnTo>
                <a:lnTo>
                  <a:pt x="1128" y="2205"/>
                </a:lnTo>
                <a:lnTo>
                  <a:pt x="1128" y="2204"/>
                </a:lnTo>
                <a:lnTo>
                  <a:pt x="1127" y="2203"/>
                </a:lnTo>
                <a:lnTo>
                  <a:pt x="1126" y="2203"/>
                </a:lnTo>
                <a:lnTo>
                  <a:pt x="1125" y="2203"/>
                </a:lnTo>
                <a:lnTo>
                  <a:pt x="1125" y="2201"/>
                </a:lnTo>
                <a:lnTo>
                  <a:pt x="1125" y="2200"/>
                </a:lnTo>
                <a:lnTo>
                  <a:pt x="1125" y="2199"/>
                </a:lnTo>
                <a:lnTo>
                  <a:pt x="1125" y="2198"/>
                </a:lnTo>
                <a:lnTo>
                  <a:pt x="1126" y="2198"/>
                </a:lnTo>
                <a:lnTo>
                  <a:pt x="1127" y="2198"/>
                </a:lnTo>
                <a:lnTo>
                  <a:pt x="1127" y="2199"/>
                </a:lnTo>
                <a:close/>
                <a:moveTo>
                  <a:pt x="944" y="2140"/>
                </a:moveTo>
                <a:lnTo>
                  <a:pt x="946" y="2140"/>
                </a:lnTo>
                <a:lnTo>
                  <a:pt x="947" y="2140"/>
                </a:lnTo>
                <a:lnTo>
                  <a:pt x="948" y="2141"/>
                </a:lnTo>
                <a:lnTo>
                  <a:pt x="949" y="2142"/>
                </a:lnTo>
                <a:lnTo>
                  <a:pt x="950" y="2142"/>
                </a:lnTo>
                <a:lnTo>
                  <a:pt x="950" y="2144"/>
                </a:lnTo>
                <a:lnTo>
                  <a:pt x="951" y="2144"/>
                </a:lnTo>
                <a:lnTo>
                  <a:pt x="953" y="2145"/>
                </a:lnTo>
                <a:lnTo>
                  <a:pt x="954" y="2144"/>
                </a:lnTo>
                <a:lnTo>
                  <a:pt x="955" y="2145"/>
                </a:lnTo>
                <a:lnTo>
                  <a:pt x="956" y="2145"/>
                </a:lnTo>
                <a:lnTo>
                  <a:pt x="956" y="2146"/>
                </a:lnTo>
                <a:lnTo>
                  <a:pt x="957" y="2146"/>
                </a:lnTo>
                <a:lnTo>
                  <a:pt x="959" y="2146"/>
                </a:lnTo>
                <a:lnTo>
                  <a:pt x="960" y="2147"/>
                </a:lnTo>
                <a:lnTo>
                  <a:pt x="960" y="2148"/>
                </a:lnTo>
                <a:lnTo>
                  <a:pt x="961" y="2148"/>
                </a:lnTo>
                <a:lnTo>
                  <a:pt x="962" y="2149"/>
                </a:lnTo>
                <a:lnTo>
                  <a:pt x="963" y="2151"/>
                </a:lnTo>
                <a:lnTo>
                  <a:pt x="963" y="2152"/>
                </a:lnTo>
                <a:lnTo>
                  <a:pt x="964" y="2152"/>
                </a:lnTo>
                <a:lnTo>
                  <a:pt x="966" y="2153"/>
                </a:lnTo>
                <a:lnTo>
                  <a:pt x="964" y="2153"/>
                </a:lnTo>
                <a:lnTo>
                  <a:pt x="963" y="2154"/>
                </a:lnTo>
                <a:lnTo>
                  <a:pt x="963" y="2155"/>
                </a:lnTo>
                <a:lnTo>
                  <a:pt x="962" y="2155"/>
                </a:lnTo>
                <a:lnTo>
                  <a:pt x="961" y="2155"/>
                </a:lnTo>
                <a:lnTo>
                  <a:pt x="960" y="2155"/>
                </a:lnTo>
                <a:lnTo>
                  <a:pt x="959" y="2155"/>
                </a:lnTo>
                <a:lnTo>
                  <a:pt x="957" y="2157"/>
                </a:lnTo>
                <a:lnTo>
                  <a:pt x="956" y="2157"/>
                </a:lnTo>
                <a:lnTo>
                  <a:pt x="956" y="2155"/>
                </a:lnTo>
                <a:lnTo>
                  <a:pt x="955" y="2155"/>
                </a:lnTo>
                <a:lnTo>
                  <a:pt x="954" y="2155"/>
                </a:lnTo>
                <a:lnTo>
                  <a:pt x="953" y="2155"/>
                </a:lnTo>
                <a:lnTo>
                  <a:pt x="951" y="2155"/>
                </a:lnTo>
                <a:lnTo>
                  <a:pt x="950" y="2154"/>
                </a:lnTo>
                <a:lnTo>
                  <a:pt x="949" y="2154"/>
                </a:lnTo>
                <a:lnTo>
                  <a:pt x="948" y="2153"/>
                </a:lnTo>
                <a:lnTo>
                  <a:pt x="947" y="2153"/>
                </a:lnTo>
                <a:lnTo>
                  <a:pt x="946" y="2152"/>
                </a:lnTo>
                <a:lnTo>
                  <a:pt x="944" y="2152"/>
                </a:lnTo>
                <a:lnTo>
                  <a:pt x="943" y="2152"/>
                </a:lnTo>
                <a:lnTo>
                  <a:pt x="942" y="2152"/>
                </a:lnTo>
                <a:lnTo>
                  <a:pt x="942" y="2151"/>
                </a:lnTo>
                <a:lnTo>
                  <a:pt x="941" y="2151"/>
                </a:lnTo>
                <a:lnTo>
                  <a:pt x="940" y="2149"/>
                </a:lnTo>
                <a:lnTo>
                  <a:pt x="940" y="2148"/>
                </a:lnTo>
                <a:lnTo>
                  <a:pt x="938" y="2148"/>
                </a:lnTo>
                <a:lnTo>
                  <a:pt x="938" y="2147"/>
                </a:lnTo>
                <a:lnTo>
                  <a:pt x="938" y="2146"/>
                </a:lnTo>
                <a:lnTo>
                  <a:pt x="937" y="2146"/>
                </a:lnTo>
                <a:lnTo>
                  <a:pt x="937" y="2145"/>
                </a:lnTo>
                <a:lnTo>
                  <a:pt x="937" y="2144"/>
                </a:lnTo>
                <a:lnTo>
                  <a:pt x="936" y="2144"/>
                </a:lnTo>
                <a:lnTo>
                  <a:pt x="936" y="2142"/>
                </a:lnTo>
                <a:lnTo>
                  <a:pt x="936" y="2141"/>
                </a:lnTo>
                <a:lnTo>
                  <a:pt x="937" y="2142"/>
                </a:lnTo>
                <a:lnTo>
                  <a:pt x="938" y="2142"/>
                </a:lnTo>
                <a:lnTo>
                  <a:pt x="940" y="2142"/>
                </a:lnTo>
                <a:lnTo>
                  <a:pt x="941" y="2142"/>
                </a:lnTo>
                <a:lnTo>
                  <a:pt x="941" y="2141"/>
                </a:lnTo>
                <a:lnTo>
                  <a:pt x="942" y="2141"/>
                </a:lnTo>
                <a:lnTo>
                  <a:pt x="943" y="2141"/>
                </a:lnTo>
                <a:lnTo>
                  <a:pt x="944" y="2140"/>
                </a:lnTo>
                <a:close/>
                <a:moveTo>
                  <a:pt x="1125" y="2095"/>
                </a:moveTo>
                <a:lnTo>
                  <a:pt x="1126" y="2095"/>
                </a:lnTo>
                <a:lnTo>
                  <a:pt x="1127" y="2095"/>
                </a:lnTo>
                <a:lnTo>
                  <a:pt x="1128" y="2096"/>
                </a:lnTo>
                <a:lnTo>
                  <a:pt x="1130" y="2096"/>
                </a:lnTo>
                <a:lnTo>
                  <a:pt x="1130" y="2095"/>
                </a:lnTo>
                <a:lnTo>
                  <a:pt x="1131" y="2095"/>
                </a:lnTo>
                <a:lnTo>
                  <a:pt x="1132" y="2095"/>
                </a:lnTo>
                <a:lnTo>
                  <a:pt x="1133" y="2096"/>
                </a:lnTo>
                <a:lnTo>
                  <a:pt x="1134" y="2096"/>
                </a:lnTo>
                <a:lnTo>
                  <a:pt x="1135" y="2096"/>
                </a:lnTo>
                <a:lnTo>
                  <a:pt x="1137" y="2096"/>
                </a:lnTo>
                <a:lnTo>
                  <a:pt x="1137" y="2095"/>
                </a:lnTo>
                <a:lnTo>
                  <a:pt x="1138" y="2095"/>
                </a:lnTo>
                <a:lnTo>
                  <a:pt x="1139" y="2096"/>
                </a:lnTo>
                <a:lnTo>
                  <a:pt x="1140" y="2098"/>
                </a:lnTo>
                <a:lnTo>
                  <a:pt x="1140" y="2099"/>
                </a:lnTo>
                <a:lnTo>
                  <a:pt x="1141" y="2099"/>
                </a:lnTo>
                <a:lnTo>
                  <a:pt x="1142" y="2100"/>
                </a:lnTo>
                <a:lnTo>
                  <a:pt x="1144" y="2100"/>
                </a:lnTo>
                <a:lnTo>
                  <a:pt x="1144" y="2101"/>
                </a:lnTo>
                <a:lnTo>
                  <a:pt x="1145" y="2101"/>
                </a:lnTo>
                <a:lnTo>
                  <a:pt x="1145" y="2102"/>
                </a:lnTo>
                <a:lnTo>
                  <a:pt x="1145" y="2103"/>
                </a:lnTo>
                <a:lnTo>
                  <a:pt x="1146" y="2103"/>
                </a:lnTo>
                <a:lnTo>
                  <a:pt x="1147" y="2102"/>
                </a:lnTo>
                <a:lnTo>
                  <a:pt x="1148" y="2102"/>
                </a:lnTo>
                <a:lnTo>
                  <a:pt x="1150" y="2102"/>
                </a:lnTo>
                <a:lnTo>
                  <a:pt x="1151" y="2103"/>
                </a:lnTo>
                <a:lnTo>
                  <a:pt x="1152" y="2103"/>
                </a:lnTo>
                <a:lnTo>
                  <a:pt x="1153" y="2105"/>
                </a:lnTo>
                <a:lnTo>
                  <a:pt x="1154" y="2106"/>
                </a:lnTo>
                <a:lnTo>
                  <a:pt x="1155" y="2106"/>
                </a:lnTo>
                <a:lnTo>
                  <a:pt x="1157" y="2107"/>
                </a:lnTo>
                <a:lnTo>
                  <a:pt x="1157" y="2106"/>
                </a:lnTo>
                <a:lnTo>
                  <a:pt x="1158" y="2107"/>
                </a:lnTo>
                <a:lnTo>
                  <a:pt x="1159" y="2107"/>
                </a:lnTo>
                <a:lnTo>
                  <a:pt x="1160" y="2107"/>
                </a:lnTo>
                <a:lnTo>
                  <a:pt x="1161" y="2107"/>
                </a:lnTo>
                <a:lnTo>
                  <a:pt x="1161" y="2108"/>
                </a:lnTo>
                <a:lnTo>
                  <a:pt x="1163" y="2108"/>
                </a:lnTo>
                <a:lnTo>
                  <a:pt x="1164" y="2108"/>
                </a:lnTo>
                <a:lnTo>
                  <a:pt x="1165" y="2108"/>
                </a:lnTo>
                <a:lnTo>
                  <a:pt x="1165" y="2109"/>
                </a:lnTo>
                <a:lnTo>
                  <a:pt x="1166" y="2109"/>
                </a:lnTo>
                <a:lnTo>
                  <a:pt x="1167" y="2109"/>
                </a:lnTo>
                <a:lnTo>
                  <a:pt x="1167" y="2111"/>
                </a:lnTo>
                <a:lnTo>
                  <a:pt x="1168" y="2111"/>
                </a:lnTo>
                <a:lnTo>
                  <a:pt x="1170" y="2111"/>
                </a:lnTo>
                <a:lnTo>
                  <a:pt x="1171" y="2111"/>
                </a:lnTo>
                <a:lnTo>
                  <a:pt x="1171" y="2112"/>
                </a:lnTo>
                <a:lnTo>
                  <a:pt x="1171" y="2113"/>
                </a:lnTo>
                <a:lnTo>
                  <a:pt x="1171" y="2114"/>
                </a:lnTo>
                <a:lnTo>
                  <a:pt x="1171" y="2115"/>
                </a:lnTo>
                <a:lnTo>
                  <a:pt x="1172" y="2116"/>
                </a:lnTo>
                <a:lnTo>
                  <a:pt x="1172" y="2118"/>
                </a:lnTo>
                <a:lnTo>
                  <a:pt x="1173" y="2118"/>
                </a:lnTo>
                <a:lnTo>
                  <a:pt x="1173" y="2119"/>
                </a:lnTo>
                <a:lnTo>
                  <a:pt x="1174" y="2119"/>
                </a:lnTo>
                <a:lnTo>
                  <a:pt x="1174" y="2120"/>
                </a:lnTo>
                <a:lnTo>
                  <a:pt x="1176" y="2121"/>
                </a:lnTo>
                <a:lnTo>
                  <a:pt x="1177" y="2122"/>
                </a:lnTo>
                <a:lnTo>
                  <a:pt x="1178" y="2122"/>
                </a:lnTo>
                <a:lnTo>
                  <a:pt x="1178" y="2124"/>
                </a:lnTo>
                <a:lnTo>
                  <a:pt x="1178" y="2125"/>
                </a:lnTo>
                <a:lnTo>
                  <a:pt x="1179" y="2125"/>
                </a:lnTo>
                <a:lnTo>
                  <a:pt x="1179" y="2126"/>
                </a:lnTo>
                <a:lnTo>
                  <a:pt x="1180" y="2126"/>
                </a:lnTo>
                <a:lnTo>
                  <a:pt x="1181" y="2126"/>
                </a:lnTo>
                <a:lnTo>
                  <a:pt x="1181" y="2127"/>
                </a:lnTo>
                <a:lnTo>
                  <a:pt x="1181" y="2128"/>
                </a:lnTo>
                <a:lnTo>
                  <a:pt x="1183" y="2129"/>
                </a:lnTo>
                <a:lnTo>
                  <a:pt x="1183" y="2131"/>
                </a:lnTo>
                <a:lnTo>
                  <a:pt x="1184" y="2132"/>
                </a:lnTo>
                <a:lnTo>
                  <a:pt x="1184" y="2133"/>
                </a:lnTo>
                <a:lnTo>
                  <a:pt x="1183" y="2133"/>
                </a:lnTo>
                <a:lnTo>
                  <a:pt x="1183" y="2134"/>
                </a:lnTo>
                <a:lnTo>
                  <a:pt x="1181" y="2135"/>
                </a:lnTo>
                <a:lnTo>
                  <a:pt x="1180" y="2137"/>
                </a:lnTo>
                <a:lnTo>
                  <a:pt x="1179" y="2137"/>
                </a:lnTo>
                <a:lnTo>
                  <a:pt x="1178" y="2137"/>
                </a:lnTo>
                <a:lnTo>
                  <a:pt x="1177" y="2135"/>
                </a:lnTo>
                <a:lnTo>
                  <a:pt x="1176" y="2135"/>
                </a:lnTo>
                <a:lnTo>
                  <a:pt x="1174" y="2134"/>
                </a:lnTo>
                <a:lnTo>
                  <a:pt x="1173" y="2133"/>
                </a:lnTo>
                <a:lnTo>
                  <a:pt x="1172" y="2133"/>
                </a:lnTo>
                <a:lnTo>
                  <a:pt x="1171" y="2132"/>
                </a:lnTo>
                <a:lnTo>
                  <a:pt x="1170" y="2132"/>
                </a:lnTo>
                <a:lnTo>
                  <a:pt x="1168" y="2132"/>
                </a:lnTo>
                <a:lnTo>
                  <a:pt x="1167" y="2132"/>
                </a:lnTo>
                <a:lnTo>
                  <a:pt x="1166" y="2132"/>
                </a:lnTo>
                <a:lnTo>
                  <a:pt x="1165" y="2132"/>
                </a:lnTo>
                <a:lnTo>
                  <a:pt x="1164" y="2132"/>
                </a:lnTo>
                <a:lnTo>
                  <a:pt x="1163" y="2132"/>
                </a:lnTo>
                <a:lnTo>
                  <a:pt x="1161" y="2132"/>
                </a:lnTo>
                <a:lnTo>
                  <a:pt x="1160" y="2132"/>
                </a:lnTo>
                <a:lnTo>
                  <a:pt x="1159" y="2132"/>
                </a:lnTo>
                <a:lnTo>
                  <a:pt x="1158" y="2132"/>
                </a:lnTo>
                <a:lnTo>
                  <a:pt x="1157" y="2132"/>
                </a:lnTo>
                <a:lnTo>
                  <a:pt x="1155" y="2132"/>
                </a:lnTo>
                <a:lnTo>
                  <a:pt x="1154" y="2132"/>
                </a:lnTo>
                <a:lnTo>
                  <a:pt x="1153" y="2132"/>
                </a:lnTo>
                <a:lnTo>
                  <a:pt x="1153" y="2131"/>
                </a:lnTo>
                <a:lnTo>
                  <a:pt x="1152" y="2131"/>
                </a:lnTo>
                <a:lnTo>
                  <a:pt x="1152" y="2129"/>
                </a:lnTo>
                <a:lnTo>
                  <a:pt x="1151" y="2129"/>
                </a:lnTo>
                <a:lnTo>
                  <a:pt x="1151" y="2128"/>
                </a:lnTo>
                <a:lnTo>
                  <a:pt x="1150" y="2127"/>
                </a:lnTo>
                <a:lnTo>
                  <a:pt x="1148" y="2126"/>
                </a:lnTo>
                <a:lnTo>
                  <a:pt x="1148" y="2125"/>
                </a:lnTo>
                <a:lnTo>
                  <a:pt x="1147" y="2124"/>
                </a:lnTo>
                <a:lnTo>
                  <a:pt x="1147" y="2122"/>
                </a:lnTo>
                <a:lnTo>
                  <a:pt x="1148" y="2121"/>
                </a:lnTo>
                <a:lnTo>
                  <a:pt x="1148" y="2120"/>
                </a:lnTo>
                <a:lnTo>
                  <a:pt x="1148" y="2119"/>
                </a:lnTo>
                <a:lnTo>
                  <a:pt x="1150" y="2119"/>
                </a:lnTo>
                <a:lnTo>
                  <a:pt x="1150" y="2118"/>
                </a:lnTo>
                <a:lnTo>
                  <a:pt x="1151" y="2116"/>
                </a:lnTo>
                <a:lnTo>
                  <a:pt x="1150" y="2116"/>
                </a:lnTo>
                <a:lnTo>
                  <a:pt x="1148" y="2115"/>
                </a:lnTo>
                <a:lnTo>
                  <a:pt x="1148" y="2114"/>
                </a:lnTo>
                <a:lnTo>
                  <a:pt x="1148" y="2113"/>
                </a:lnTo>
                <a:lnTo>
                  <a:pt x="1148" y="2112"/>
                </a:lnTo>
                <a:lnTo>
                  <a:pt x="1148" y="2111"/>
                </a:lnTo>
                <a:lnTo>
                  <a:pt x="1148" y="2109"/>
                </a:lnTo>
                <a:lnTo>
                  <a:pt x="1147" y="2109"/>
                </a:lnTo>
                <a:lnTo>
                  <a:pt x="1147" y="2108"/>
                </a:lnTo>
                <a:lnTo>
                  <a:pt x="1146" y="2108"/>
                </a:lnTo>
                <a:lnTo>
                  <a:pt x="1145" y="2108"/>
                </a:lnTo>
                <a:lnTo>
                  <a:pt x="1144" y="2107"/>
                </a:lnTo>
                <a:lnTo>
                  <a:pt x="1145" y="2106"/>
                </a:lnTo>
                <a:lnTo>
                  <a:pt x="1145" y="2105"/>
                </a:lnTo>
                <a:lnTo>
                  <a:pt x="1144" y="2105"/>
                </a:lnTo>
                <a:lnTo>
                  <a:pt x="1144" y="2106"/>
                </a:lnTo>
                <a:lnTo>
                  <a:pt x="1142" y="2107"/>
                </a:lnTo>
                <a:lnTo>
                  <a:pt x="1142" y="2108"/>
                </a:lnTo>
                <a:lnTo>
                  <a:pt x="1141" y="2107"/>
                </a:lnTo>
                <a:lnTo>
                  <a:pt x="1140" y="2106"/>
                </a:lnTo>
                <a:lnTo>
                  <a:pt x="1139" y="2106"/>
                </a:lnTo>
                <a:lnTo>
                  <a:pt x="1138" y="2106"/>
                </a:lnTo>
                <a:lnTo>
                  <a:pt x="1137" y="2105"/>
                </a:lnTo>
                <a:lnTo>
                  <a:pt x="1135" y="2105"/>
                </a:lnTo>
                <a:lnTo>
                  <a:pt x="1134" y="2106"/>
                </a:lnTo>
                <a:lnTo>
                  <a:pt x="1133" y="2105"/>
                </a:lnTo>
                <a:lnTo>
                  <a:pt x="1132" y="2105"/>
                </a:lnTo>
                <a:lnTo>
                  <a:pt x="1131" y="2103"/>
                </a:lnTo>
                <a:lnTo>
                  <a:pt x="1131" y="2102"/>
                </a:lnTo>
                <a:lnTo>
                  <a:pt x="1130" y="2102"/>
                </a:lnTo>
                <a:lnTo>
                  <a:pt x="1130" y="2101"/>
                </a:lnTo>
                <a:lnTo>
                  <a:pt x="1128" y="2100"/>
                </a:lnTo>
                <a:lnTo>
                  <a:pt x="1127" y="2099"/>
                </a:lnTo>
                <a:lnTo>
                  <a:pt x="1127" y="2098"/>
                </a:lnTo>
                <a:lnTo>
                  <a:pt x="1126" y="2098"/>
                </a:lnTo>
                <a:lnTo>
                  <a:pt x="1126" y="2096"/>
                </a:lnTo>
                <a:lnTo>
                  <a:pt x="1125" y="2096"/>
                </a:lnTo>
                <a:lnTo>
                  <a:pt x="1125" y="2095"/>
                </a:lnTo>
                <a:close/>
                <a:moveTo>
                  <a:pt x="1042" y="2098"/>
                </a:moveTo>
                <a:lnTo>
                  <a:pt x="1041" y="2098"/>
                </a:lnTo>
                <a:lnTo>
                  <a:pt x="1040" y="2096"/>
                </a:lnTo>
                <a:lnTo>
                  <a:pt x="1040" y="2095"/>
                </a:lnTo>
                <a:lnTo>
                  <a:pt x="1039" y="2094"/>
                </a:lnTo>
                <a:lnTo>
                  <a:pt x="1040" y="2094"/>
                </a:lnTo>
                <a:lnTo>
                  <a:pt x="1041" y="2094"/>
                </a:lnTo>
                <a:lnTo>
                  <a:pt x="1041" y="2093"/>
                </a:lnTo>
                <a:lnTo>
                  <a:pt x="1042" y="2093"/>
                </a:lnTo>
                <a:lnTo>
                  <a:pt x="1042" y="2094"/>
                </a:lnTo>
                <a:lnTo>
                  <a:pt x="1042" y="2095"/>
                </a:lnTo>
                <a:lnTo>
                  <a:pt x="1042" y="2096"/>
                </a:lnTo>
                <a:lnTo>
                  <a:pt x="1042" y="2098"/>
                </a:lnTo>
                <a:close/>
                <a:moveTo>
                  <a:pt x="1264" y="2065"/>
                </a:moveTo>
                <a:lnTo>
                  <a:pt x="1264" y="2066"/>
                </a:lnTo>
                <a:lnTo>
                  <a:pt x="1262" y="2066"/>
                </a:lnTo>
                <a:lnTo>
                  <a:pt x="1262" y="2065"/>
                </a:lnTo>
                <a:lnTo>
                  <a:pt x="1263" y="2065"/>
                </a:lnTo>
                <a:lnTo>
                  <a:pt x="1264" y="2065"/>
                </a:lnTo>
                <a:close/>
                <a:moveTo>
                  <a:pt x="1259" y="2065"/>
                </a:moveTo>
                <a:lnTo>
                  <a:pt x="1257" y="2063"/>
                </a:lnTo>
                <a:lnTo>
                  <a:pt x="1257" y="2062"/>
                </a:lnTo>
                <a:lnTo>
                  <a:pt x="1257" y="2063"/>
                </a:lnTo>
                <a:lnTo>
                  <a:pt x="1259" y="2065"/>
                </a:lnTo>
                <a:close/>
                <a:moveTo>
                  <a:pt x="1220" y="2032"/>
                </a:moveTo>
                <a:lnTo>
                  <a:pt x="1219" y="2032"/>
                </a:lnTo>
                <a:lnTo>
                  <a:pt x="1218" y="2032"/>
                </a:lnTo>
                <a:lnTo>
                  <a:pt x="1217" y="2032"/>
                </a:lnTo>
                <a:lnTo>
                  <a:pt x="1217" y="2030"/>
                </a:lnTo>
                <a:lnTo>
                  <a:pt x="1218" y="2029"/>
                </a:lnTo>
                <a:lnTo>
                  <a:pt x="1219" y="2029"/>
                </a:lnTo>
                <a:lnTo>
                  <a:pt x="1219" y="2030"/>
                </a:lnTo>
                <a:lnTo>
                  <a:pt x="1220" y="2032"/>
                </a:lnTo>
                <a:close/>
                <a:moveTo>
                  <a:pt x="1199" y="2029"/>
                </a:moveTo>
                <a:lnTo>
                  <a:pt x="1200" y="2030"/>
                </a:lnTo>
                <a:lnTo>
                  <a:pt x="1199" y="2032"/>
                </a:lnTo>
                <a:lnTo>
                  <a:pt x="1198" y="2030"/>
                </a:lnTo>
                <a:lnTo>
                  <a:pt x="1197" y="2030"/>
                </a:lnTo>
                <a:lnTo>
                  <a:pt x="1194" y="2032"/>
                </a:lnTo>
                <a:lnTo>
                  <a:pt x="1196" y="2033"/>
                </a:lnTo>
                <a:lnTo>
                  <a:pt x="1197" y="2034"/>
                </a:lnTo>
                <a:lnTo>
                  <a:pt x="1198" y="2034"/>
                </a:lnTo>
                <a:lnTo>
                  <a:pt x="1199" y="2033"/>
                </a:lnTo>
                <a:lnTo>
                  <a:pt x="1200" y="2033"/>
                </a:lnTo>
                <a:lnTo>
                  <a:pt x="1199" y="2033"/>
                </a:lnTo>
                <a:lnTo>
                  <a:pt x="1197" y="2034"/>
                </a:lnTo>
                <a:lnTo>
                  <a:pt x="1196" y="2034"/>
                </a:lnTo>
                <a:lnTo>
                  <a:pt x="1197" y="2037"/>
                </a:lnTo>
                <a:lnTo>
                  <a:pt x="1193" y="2037"/>
                </a:lnTo>
                <a:lnTo>
                  <a:pt x="1194" y="2040"/>
                </a:lnTo>
                <a:lnTo>
                  <a:pt x="1193" y="2040"/>
                </a:lnTo>
                <a:lnTo>
                  <a:pt x="1192" y="2040"/>
                </a:lnTo>
                <a:lnTo>
                  <a:pt x="1192" y="2037"/>
                </a:lnTo>
                <a:lnTo>
                  <a:pt x="1192" y="2036"/>
                </a:lnTo>
                <a:lnTo>
                  <a:pt x="1193" y="2036"/>
                </a:lnTo>
                <a:lnTo>
                  <a:pt x="1194" y="2035"/>
                </a:lnTo>
                <a:lnTo>
                  <a:pt x="1196" y="2035"/>
                </a:lnTo>
                <a:lnTo>
                  <a:pt x="1194" y="2033"/>
                </a:lnTo>
                <a:lnTo>
                  <a:pt x="1194" y="2032"/>
                </a:lnTo>
                <a:lnTo>
                  <a:pt x="1193" y="2032"/>
                </a:lnTo>
                <a:lnTo>
                  <a:pt x="1193" y="2033"/>
                </a:lnTo>
                <a:lnTo>
                  <a:pt x="1193" y="2034"/>
                </a:lnTo>
                <a:lnTo>
                  <a:pt x="1193" y="2035"/>
                </a:lnTo>
                <a:lnTo>
                  <a:pt x="1194" y="2035"/>
                </a:lnTo>
                <a:lnTo>
                  <a:pt x="1193" y="2036"/>
                </a:lnTo>
                <a:lnTo>
                  <a:pt x="1191" y="2036"/>
                </a:lnTo>
                <a:lnTo>
                  <a:pt x="1191" y="2035"/>
                </a:lnTo>
                <a:lnTo>
                  <a:pt x="1191" y="2034"/>
                </a:lnTo>
                <a:lnTo>
                  <a:pt x="1190" y="2035"/>
                </a:lnTo>
                <a:lnTo>
                  <a:pt x="1190" y="2036"/>
                </a:lnTo>
                <a:lnTo>
                  <a:pt x="1191" y="2039"/>
                </a:lnTo>
                <a:lnTo>
                  <a:pt x="1190" y="2039"/>
                </a:lnTo>
                <a:lnTo>
                  <a:pt x="1190" y="2036"/>
                </a:lnTo>
                <a:lnTo>
                  <a:pt x="1188" y="2035"/>
                </a:lnTo>
                <a:lnTo>
                  <a:pt x="1188" y="2034"/>
                </a:lnTo>
                <a:lnTo>
                  <a:pt x="1190" y="2033"/>
                </a:lnTo>
                <a:lnTo>
                  <a:pt x="1190" y="2032"/>
                </a:lnTo>
                <a:lnTo>
                  <a:pt x="1191" y="2030"/>
                </a:lnTo>
                <a:lnTo>
                  <a:pt x="1192" y="2030"/>
                </a:lnTo>
                <a:lnTo>
                  <a:pt x="1192" y="2029"/>
                </a:lnTo>
                <a:lnTo>
                  <a:pt x="1194" y="2029"/>
                </a:lnTo>
                <a:lnTo>
                  <a:pt x="1194" y="2028"/>
                </a:lnTo>
                <a:lnTo>
                  <a:pt x="1196" y="2028"/>
                </a:lnTo>
                <a:lnTo>
                  <a:pt x="1197" y="2028"/>
                </a:lnTo>
                <a:lnTo>
                  <a:pt x="1198" y="2028"/>
                </a:lnTo>
                <a:lnTo>
                  <a:pt x="1198" y="2027"/>
                </a:lnTo>
                <a:lnTo>
                  <a:pt x="1199" y="2028"/>
                </a:lnTo>
                <a:lnTo>
                  <a:pt x="1199" y="2029"/>
                </a:lnTo>
                <a:close/>
                <a:moveTo>
                  <a:pt x="974" y="1971"/>
                </a:moveTo>
                <a:lnTo>
                  <a:pt x="973" y="1973"/>
                </a:lnTo>
                <a:lnTo>
                  <a:pt x="971" y="1973"/>
                </a:lnTo>
                <a:lnTo>
                  <a:pt x="970" y="1973"/>
                </a:lnTo>
                <a:lnTo>
                  <a:pt x="969" y="1973"/>
                </a:lnTo>
                <a:lnTo>
                  <a:pt x="969" y="1971"/>
                </a:lnTo>
                <a:lnTo>
                  <a:pt x="970" y="1971"/>
                </a:lnTo>
                <a:lnTo>
                  <a:pt x="971" y="1973"/>
                </a:lnTo>
                <a:lnTo>
                  <a:pt x="971" y="1971"/>
                </a:lnTo>
                <a:lnTo>
                  <a:pt x="973" y="1971"/>
                </a:lnTo>
                <a:lnTo>
                  <a:pt x="974" y="1971"/>
                </a:lnTo>
                <a:lnTo>
                  <a:pt x="974" y="1970"/>
                </a:lnTo>
                <a:lnTo>
                  <a:pt x="975" y="1971"/>
                </a:lnTo>
                <a:lnTo>
                  <a:pt x="974" y="1971"/>
                </a:lnTo>
                <a:close/>
                <a:moveTo>
                  <a:pt x="964" y="1970"/>
                </a:moveTo>
                <a:lnTo>
                  <a:pt x="966" y="1970"/>
                </a:lnTo>
                <a:lnTo>
                  <a:pt x="967" y="1970"/>
                </a:lnTo>
                <a:lnTo>
                  <a:pt x="968" y="1970"/>
                </a:lnTo>
                <a:lnTo>
                  <a:pt x="968" y="1971"/>
                </a:lnTo>
                <a:lnTo>
                  <a:pt x="967" y="1971"/>
                </a:lnTo>
                <a:lnTo>
                  <a:pt x="967" y="1973"/>
                </a:lnTo>
                <a:lnTo>
                  <a:pt x="966" y="1971"/>
                </a:lnTo>
                <a:lnTo>
                  <a:pt x="964" y="1971"/>
                </a:lnTo>
                <a:lnTo>
                  <a:pt x="963" y="1971"/>
                </a:lnTo>
                <a:lnTo>
                  <a:pt x="962" y="1970"/>
                </a:lnTo>
                <a:lnTo>
                  <a:pt x="963" y="1970"/>
                </a:lnTo>
                <a:lnTo>
                  <a:pt x="964" y="1969"/>
                </a:lnTo>
                <a:lnTo>
                  <a:pt x="964" y="1970"/>
                </a:lnTo>
                <a:close/>
                <a:moveTo>
                  <a:pt x="979" y="1969"/>
                </a:moveTo>
                <a:lnTo>
                  <a:pt x="979" y="1970"/>
                </a:lnTo>
                <a:lnTo>
                  <a:pt x="977" y="1970"/>
                </a:lnTo>
                <a:lnTo>
                  <a:pt x="975" y="1970"/>
                </a:lnTo>
                <a:lnTo>
                  <a:pt x="977" y="1969"/>
                </a:lnTo>
                <a:lnTo>
                  <a:pt x="979" y="1969"/>
                </a:lnTo>
                <a:close/>
                <a:moveTo>
                  <a:pt x="844" y="1964"/>
                </a:moveTo>
                <a:lnTo>
                  <a:pt x="845" y="1964"/>
                </a:lnTo>
                <a:lnTo>
                  <a:pt x="845" y="1966"/>
                </a:lnTo>
                <a:lnTo>
                  <a:pt x="845" y="1967"/>
                </a:lnTo>
                <a:lnTo>
                  <a:pt x="845" y="1968"/>
                </a:lnTo>
                <a:lnTo>
                  <a:pt x="845" y="1969"/>
                </a:lnTo>
                <a:lnTo>
                  <a:pt x="844" y="1970"/>
                </a:lnTo>
                <a:lnTo>
                  <a:pt x="845" y="1971"/>
                </a:lnTo>
                <a:lnTo>
                  <a:pt x="845" y="1973"/>
                </a:lnTo>
                <a:lnTo>
                  <a:pt x="845" y="1974"/>
                </a:lnTo>
                <a:lnTo>
                  <a:pt x="846" y="1975"/>
                </a:lnTo>
                <a:lnTo>
                  <a:pt x="848" y="1976"/>
                </a:lnTo>
                <a:lnTo>
                  <a:pt x="849" y="1976"/>
                </a:lnTo>
                <a:lnTo>
                  <a:pt x="850" y="1977"/>
                </a:lnTo>
                <a:lnTo>
                  <a:pt x="851" y="1977"/>
                </a:lnTo>
                <a:lnTo>
                  <a:pt x="852" y="1979"/>
                </a:lnTo>
                <a:lnTo>
                  <a:pt x="854" y="1979"/>
                </a:lnTo>
                <a:lnTo>
                  <a:pt x="855" y="1979"/>
                </a:lnTo>
                <a:lnTo>
                  <a:pt x="855" y="1977"/>
                </a:lnTo>
                <a:lnTo>
                  <a:pt x="856" y="1977"/>
                </a:lnTo>
                <a:lnTo>
                  <a:pt x="857" y="1977"/>
                </a:lnTo>
                <a:lnTo>
                  <a:pt x="858" y="1977"/>
                </a:lnTo>
                <a:lnTo>
                  <a:pt x="858" y="1979"/>
                </a:lnTo>
                <a:lnTo>
                  <a:pt x="858" y="1980"/>
                </a:lnTo>
                <a:lnTo>
                  <a:pt x="858" y="1981"/>
                </a:lnTo>
                <a:lnTo>
                  <a:pt x="858" y="1982"/>
                </a:lnTo>
                <a:lnTo>
                  <a:pt x="858" y="1983"/>
                </a:lnTo>
                <a:lnTo>
                  <a:pt x="859" y="1984"/>
                </a:lnTo>
                <a:lnTo>
                  <a:pt x="861" y="1984"/>
                </a:lnTo>
                <a:lnTo>
                  <a:pt x="861" y="1987"/>
                </a:lnTo>
                <a:lnTo>
                  <a:pt x="859" y="1987"/>
                </a:lnTo>
                <a:lnTo>
                  <a:pt x="857" y="1987"/>
                </a:lnTo>
                <a:lnTo>
                  <a:pt x="856" y="1987"/>
                </a:lnTo>
                <a:lnTo>
                  <a:pt x="855" y="1987"/>
                </a:lnTo>
                <a:lnTo>
                  <a:pt x="854" y="1987"/>
                </a:lnTo>
                <a:lnTo>
                  <a:pt x="852" y="1988"/>
                </a:lnTo>
                <a:lnTo>
                  <a:pt x="851" y="1988"/>
                </a:lnTo>
                <a:lnTo>
                  <a:pt x="850" y="1989"/>
                </a:lnTo>
                <a:lnTo>
                  <a:pt x="849" y="1990"/>
                </a:lnTo>
                <a:lnTo>
                  <a:pt x="848" y="1990"/>
                </a:lnTo>
                <a:lnTo>
                  <a:pt x="846" y="1991"/>
                </a:lnTo>
                <a:lnTo>
                  <a:pt x="845" y="1991"/>
                </a:lnTo>
                <a:lnTo>
                  <a:pt x="845" y="1993"/>
                </a:lnTo>
                <a:lnTo>
                  <a:pt x="844" y="1994"/>
                </a:lnTo>
                <a:lnTo>
                  <a:pt x="843" y="1994"/>
                </a:lnTo>
                <a:lnTo>
                  <a:pt x="842" y="1994"/>
                </a:lnTo>
                <a:lnTo>
                  <a:pt x="841" y="1994"/>
                </a:lnTo>
                <a:lnTo>
                  <a:pt x="839" y="1994"/>
                </a:lnTo>
                <a:lnTo>
                  <a:pt x="839" y="1995"/>
                </a:lnTo>
                <a:lnTo>
                  <a:pt x="838" y="1995"/>
                </a:lnTo>
                <a:lnTo>
                  <a:pt x="837" y="1995"/>
                </a:lnTo>
                <a:lnTo>
                  <a:pt x="836" y="1995"/>
                </a:lnTo>
                <a:lnTo>
                  <a:pt x="835" y="1995"/>
                </a:lnTo>
                <a:lnTo>
                  <a:pt x="834" y="1996"/>
                </a:lnTo>
                <a:lnTo>
                  <a:pt x="834" y="1997"/>
                </a:lnTo>
                <a:lnTo>
                  <a:pt x="832" y="1997"/>
                </a:lnTo>
                <a:lnTo>
                  <a:pt x="832" y="1999"/>
                </a:lnTo>
                <a:lnTo>
                  <a:pt x="831" y="1997"/>
                </a:lnTo>
                <a:lnTo>
                  <a:pt x="830" y="1997"/>
                </a:lnTo>
                <a:lnTo>
                  <a:pt x="829" y="1996"/>
                </a:lnTo>
                <a:lnTo>
                  <a:pt x="828" y="1996"/>
                </a:lnTo>
                <a:lnTo>
                  <a:pt x="826" y="1995"/>
                </a:lnTo>
                <a:lnTo>
                  <a:pt x="825" y="1995"/>
                </a:lnTo>
                <a:lnTo>
                  <a:pt x="825" y="1994"/>
                </a:lnTo>
                <a:lnTo>
                  <a:pt x="824" y="1994"/>
                </a:lnTo>
                <a:lnTo>
                  <a:pt x="823" y="1993"/>
                </a:lnTo>
                <a:lnTo>
                  <a:pt x="822" y="1993"/>
                </a:lnTo>
                <a:lnTo>
                  <a:pt x="822" y="1991"/>
                </a:lnTo>
                <a:lnTo>
                  <a:pt x="821" y="1991"/>
                </a:lnTo>
                <a:lnTo>
                  <a:pt x="819" y="1990"/>
                </a:lnTo>
                <a:lnTo>
                  <a:pt x="819" y="1989"/>
                </a:lnTo>
                <a:lnTo>
                  <a:pt x="818" y="1988"/>
                </a:lnTo>
                <a:lnTo>
                  <a:pt x="818" y="1987"/>
                </a:lnTo>
                <a:lnTo>
                  <a:pt x="818" y="1986"/>
                </a:lnTo>
                <a:lnTo>
                  <a:pt x="817" y="1986"/>
                </a:lnTo>
                <a:lnTo>
                  <a:pt x="817" y="1984"/>
                </a:lnTo>
                <a:lnTo>
                  <a:pt x="816" y="1984"/>
                </a:lnTo>
                <a:lnTo>
                  <a:pt x="816" y="1983"/>
                </a:lnTo>
                <a:lnTo>
                  <a:pt x="815" y="1983"/>
                </a:lnTo>
                <a:lnTo>
                  <a:pt x="815" y="1982"/>
                </a:lnTo>
                <a:lnTo>
                  <a:pt x="815" y="1981"/>
                </a:lnTo>
                <a:lnTo>
                  <a:pt x="813" y="1980"/>
                </a:lnTo>
                <a:lnTo>
                  <a:pt x="812" y="1979"/>
                </a:lnTo>
                <a:lnTo>
                  <a:pt x="811" y="1977"/>
                </a:lnTo>
                <a:lnTo>
                  <a:pt x="811" y="1976"/>
                </a:lnTo>
                <a:lnTo>
                  <a:pt x="810" y="1976"/>
                </a:lnTo>
                <a:lnTo>
                  <a:pt x="810" y="1975"/>
                </a:lnTo>
                <a:lnTo>
                  <a:pt x="809" y="1975"/>
                </a:lnTo>
                <a:lnTo>
                  <a:pt x="808" y="1974"/>
                </a:lnTo>
                <a:lnTo>
                  <a:pt x="806" y="1974"/>
                </a:lnTo>
                <a:lnTo>
                  <a:pt x="806" y="1973"/>
                </a:lnTo>
                <a:lnTo>
                  <a:pt x="808" y="1973"/>
                </a:lnTo>
                <a:lnTo>
                  <a:pt x="808" y="1971"/>
                </a:lnTo>
                <a:lnTo>
                  <a:pt x="809" y="1971"/>
                </a:lnTo>
                <a:lnTo>
                  <a:pt x="810" y="1971"/>
                </a:lnTo>
                <a:lnTo>
                  <a:pt x="811" y="1971"/>
                </a:lnTo>
                <a:lnTo>
                  <a:pt x="812" y="1971"/>
                </a:lnTo>
                <a:lnTo>
                  <a:pt x="813" y="1971"/>
                </a:lnTo>
                <a:lnTo>
                  <a:pt x="815" y="1973"/>
                </a:lnTo>
                <a:lnTo>
                  <a:pt x="815" y="1971"/>
                </a:lnTo>
                <a:lnTo>
                  <a:pt x="816" y="1973"/>
                </a:lnTo>
                <a:lnTo>
                  <a:pt x="817" y="1973"/>
                </a:lnTo>
                <a:lnTo>
                  <a:pt x="818" y="1971"/>
                </a:lnTo>
                <a:lnTo>
                  <a:pt x="819" y="1971"/>
                </a:lnTo>
                <a:lnTo>
                  <a:pt x="821" y="1971"/>
                </a:lnTo>
                <a:lnTo>
                  <a:pt x="822" y="1971"/>
                </a:lnTo>
                <a:lnTo>
                  <a:pt x="823" y="1971"/>
                </a:lnTo>
                <a:lnTo>
                  <a:pt x="823" y="1970"/>
                </a:lnTo>
                <a:lnTo>
                  <a:pt x="824" y="1970"/>
                </a:lnTo>
                <a:lnTo>
                  <a:pt x="824" y="1969"/>
                </a:lnTo>
                <a:lnTo>
                  <a:pt x="825" y="1969"/>
                </a:lnTo>
                <a:lnTo>
                  <a:pt x="825" y="1968"/>
                </a:lnTo>
                <a:lnTo>
                  <a:pt x="826" y="1968"/>
                </a:lnTo>
                <a:lnTo>
                  <a:pt x="828" y="1967"/>
                </a:lnTo>
                <a:lnTo>
                  <a:pt x="829" y="1968"/>
                </a:lnTo>
                <a:lnTo>
                  <a:pt x="830" y="1968"/>
                </a:lnTo>
                <a:lnTo>
                  <a:pt x="831" y="1968"/>
                </a:lnTo>
                <a:lnTo>
                  <a:pt x="832" y="1969"/>
                </a:lnTo>
                <a:lnTo>
                  <a:pt x="834" y="1969"/>
                </a:lnTo>
                <a:lnTo>
                  <a:pt x="835" y="1969"/>
                </a:lnTo>
                <a:lnTo>
                  <a:pt x="836" y="1969"/>
                </a:lnTo>
                <a:lnTo>
                  <a:pt x="837" y="1969"/>
                </a:lnTo>
                <a:lnTo>
                  <a:pt x="838" y="1968"/>
                </a:lnTo>
                <a:lnTo>
                  <a:pt x="839" y="1968"/>
                </a:lnTo>
                <a:lnTo>
                  <a:pt x="841" y="1968"/>
                </a:lnTo>
                <a:lnTo>
                  <a:pt x="841" y="1967"/>
                </a:lnTo>
                <a:lnTo>
                  <a:pt x="842" y="1967"/>
                </a:lnTo>
                <a:lnTo>
                  <a:pt x="842" y="1966"/>
                </a:lnTo>
                <a:lnTo>
                  <a:pt x="843" y="1966"/>
                </a:lnTo>
                <a:lnTo>
                  <a:pt x="843" y="1964"/>
                </a:lnTo>
                <a:lnTo>
                  <a:pt x="844" y="1964"/>
                </a:lnTo>
                <a:close/>
                <a:moveTo>
                  <a:pt x="770" y="1960"/>
                </a:moveTo>
                <a:lnTo>
                  <a:pt x="770" y="1961"/>
                </a:lnTo>
                <a:lnTo>
                  <a:pt x="769" y="1961"/>
                </a:lnTo>
                <a:lnTo>
                  <a:pt x="767" y="1961"/>
                </a:lnTo>
                <a:lnTo>
                  <a:pt x="766" y="1961"/>
                </a:lnTo>
                <a:lnTo>
                  <a:pt x="766" y="1960"/>
                </a:lnTo>
                <a:lnTo>
                  <a:pt x="767" y="1960"/>
                </a:lnTo>
                <a:lnTo>
                  <a:pt x="770" y="1960"/>
                </a:lnTo>
                <a:close/>
                <a:moveTo>
                  <a:pt x="790" y="1960"/>
                </a:moveTo>
                <a:lnTo>
                  <a:pt x="790" y="1961"/>
                </a:lnTo>
                <a:lnTo>
                  <a:pt x="789" y="1960"/>
                </a:lnTo>
                <a:lnTo>
                  <a:pt x="790" y="1958"/>
                </a:lnTo>
                <a:lnTo>
                  <a:pt x="790" y="1960"/>
                </a:lnTo>
                <a:close/>
                <a:moveTo>
                  <a:pt x="785" y="1961"/>
                </a:moveTo>
                <a:lnTo>
                  <a:pt x="785" y="1962"/>
                </a:lnTo>
                <a:lnTo>
                  <a:pt x="786" y="1962"/>
                </a:lnTo>
                <a:lnTo>
                  <a:pt x="788" y="1962"/>
                </a:lnTo>
                <a:lnTo>
                  <a:pt x="789" y="1962"/>
                </a:lnTo>
                <a:lnTo>
                  <a:pt x="790" y="1962"/>
                </a:lnTo>
                <a:lnTo>
                  <a:pt x="791" y="1962"/>
                </a:lnTo>
                <a:lnTo>
                  <a:pt x="793" y="1964"/>
                </a:lnTo>
                <a:lnTo>
                  <a:pt x="795" y="1967"/>
                </a:lnTo>
                <a:lnTo>
                  <a:pt x="795" y="1968"/>
                </a:lnTo>
                <a:lnTo>
                  <a:pt x="795" y="1969"/>
                </a:lnTo>
                <a:lnTo>
                  <a:pt x="793" y="1969"/>
                </a:lnTo>
                <a:lnTo>
                  <a:pt x="792" y="1969"/>
                </a:lnTo>
                <a:lnTo>
                  <a:pt x="791" y="1969"/>
                </a:lnTo>
                <a:lnTo>
                  <a:pt x="790" y="1969"/>
                </a:lnTo>
                <a:lnTo>
                  <a:pt x="789" y="1969"/>
                </a:lnTo>
                <a:lnTo>
                  <a:pt x="788" y="1969"/>
                </a:lnTo>
                <a:lnTo>
                  <a:pt x="786" y="1969"/>
                </a:lnTo>
                <a:lnTo>
                  <a:pt x="784" y="1970"/>
                </a:lnTo>
                <a:lnTo>
                  <a:pt x="783" y="1969"/>
                </a:lnTo>
                <a:lnTo>
                  <a:pt x="782" y="1969"/>
                </a:lnTo>
                <a:lnTo>
                  <a:pt x="780" y="1968"/>
                </a:lnTo>
                <a:lnTo>
                  <a:pt x="779" y="1968"/>
                </a:lnTo>
                <a:lnTo>
                  <a:pt x="778" y="1967"/>
                </a:lnTo>
                <a:lnTo>
                  <a:pt x="777" y="1967"/>
                </a:lnTo>
                <a:lnTo>
                  <a:pt x="776" y="1967"/>
                </a:lnTo>
                <a:lnTo>
                  <a:pt x="775" y="1966"/>
                </a:lnTo>
                <a:lnTo>
                  <a:pt x="773" y="1967"/>
                </a:lnTo>
                <a:lnTo>
                  <a:pt x="772" y="1968"/>
                </a:lnTo>
                <a:lnTo>
                  <a:pt x="771" y="1968"/>
                </a:lnTo>
                <a:lnTo>
                  <a:pt x="770" y="1967"/>
                </a:lnTo>
                <a:lnTo>
                  <a:pt x="767" y="1967"/>
                </a:lnTo>
                <a:lnTo>
                  <a:pt x="766" y="1967"/>
                </a:lnTo>
                <a:lnTo>
                  <a:pt x="766" y="1966"/>
                </a:lnTo>
                <a:lnTo>
                  <a:pt x="767" y="1966"/>
                </a:lnTo>
                <a:lnTo>
                  <a:pt x="766" y="1966"/>
                </a:lnTo>
                <a:lnTo>
                  <a:pt x="766" y="1964"/>
                </a:lnTo>
                <a:lnTo>
                  <a:pt x="767" y="1964"/>
                </a:lnTo>
                <a:lnTo>
                  <a:pt x="769" y="1964"/>
                </a:lnTo>
                <a:lnTo>
                  <a:pt x="770" y="1963"/>
                </a:lnTo>
                <a:lnTo>
                  <a:pt x="771" y="1963"/>
                </a:lnTo>
                <a:lnTo>
                  <a:pt x="771" y="1962"/>
                </a:lnTo>
                <a:lnTo>
                  <a:pt x="772" y="1962"/>
                </a:lnTo>
                <a:lnTo>
                  <a:pt x="773" y="1960"/>
                </a:lnTo>
                <a:lnTo>
                  <a:pt x="776" y="1962"/>
                </a:lnTo>
                <a:lnTo>
                  <a:pt x="778" y="1961"/>
                </a:lnTo>
                <a:lnTo>
                  <a:pt x="779" y="1960"/>
                </a:lnTo>
                <a:lnTo>
                  <a:pt x="783" y="1957"/>
                </a:lnTo>
                <a:lnTo>
                  <a:pt x="783" y="1956"/>
                </a:lnTo>
                <a:lnTo>
                  <a:pt x="783" y="1955"/>
                </a:lnTo>
                <a:lnTo>
                  <a:pt x="784" y="1956"/>
                </a:lnTo>
                <a:lnTo>
                  <a:pt x="784" y="1957"/>
                </a:lnTo>
                <a:lnTo>
                  <a:pt x="785" y="1957"/>
                </a:lnTo>
                <a:lnTo>
                  <a:pt x="785" y="1958"/>
                </a:lnTo>
                <a:lnTo>
                  <a:pt x="785" y="1960"/>
                </a:lnTo>
                <a:lnTo>
                  <a:pt x="784" y="1961"/>
                </a:lnTo>
                <a:lnTo>
                  <a:pt x="785" y="1961"/>
                </a:lnTo>
                <a:close/>
                <a:moveTo>
                  <a:pt x="872" y="1956"/>
                </a:moveTo>
                <a:lnTo>
                  <a:pt x="874" y="1956"/>
                </a:lnTo>
                <a:lnTo>
                  <a:pt x="876" y="1956"/>
                </a:lnTo>
                <a:lnTo>
                  <a:pt x="882" y="1957"/>
                </a:lnTo>
                <a:lnTo>
                  <a:pt x="883" y="1957"/>
                </a:lnTo>
                <a:lnTo>
                  <a:pt x="885" y="1958"/>
                </a:lnTo>
                <a:lnTo>
                  <a:pt x="887" y="1958"/>
                </a:lnTo>
                <a:lnTo>
                  <a:pt x="888" y="1960"/>
                </a:lnTo>
                <a:lnTo>
                  <a:pt x="889" y="1960"/>
                </a:lnTo>
                <a:lnTo>
                  <a:pt x="889" y="1961"/>
                </a:lnTo>
                <a:lnTo>
                  <a:pt x="890" y="1961"/>
                </a:lnTo>
                <a:lnTo>
                  <a:pt x="892" y="1961"/>
                </a:lnTo>
                <a:lnTo>
                  <a:pt x="894" y="1961"/>
                </a:lnTo>
                <a:lnTo>
                  <a:pt x="894" y="1960"/>
                </a:lnTo>
                <a:lnTo>
                  <a:pt x="895" y="1960"/>
                </a:lnTo>
                <a:lnTo>
                  <a:pt x="896" y="1960"/>
                </a:lnTo>
                <a:lnTo>
                  <a:pt x="897" y="1960"/>
                </a:lnTo>
                <a:lnTo>
                  <a:pt x="898" y="1961"/>
                </a:lnTo>
                <a:lnTo>
                  <a:pt x="900" y="1961"/>
                </a:lnTo>
                <a:lnTo>
                  <a:pt x="900" y="1960"/>
                </a:lnTo>
                <a:lnTo>
                  <a:pt x="901" y="1960"/>
                </a:lnTo>
                <a:lnTo>
                  <a:pt x="902" y="1960"/>
                </a:lnTo>
                <a:lnTo>
                  <a:pt x="902" y="1961"/>
                </a:lnTo>
                <a:lnTo>
                  <a:pt x="903" y="1961"/>
                </a:lnTo>
                <a:lnTo>
                  <a:pt x="904" y="1962"/>
                </a:lnTo>
                <a:lnTo>
                  <a:pt x="905" y="1962"/>
                </a:lnTo>
                <a:lnTo>
                  <a:pt x="905" y="1963"/>
                </a:lnTo>
                <a:lnTo>
                  <a:pt x="907" y="1962"/>
                </a:lnTo>
                <a:lnTo>
                  <a:pt x="908" y="1962"/>
                </a:lnTo>
                <a:lnTo>
                  <a:pt x="908" y="1963"/>
                </a:lnTo>
                <a:lnTo>
                  <a:pt x="909" y="1963"/>
                </a:lnTo>
                <a:lnTo>
                  <a:pt x="910" y="1963"/>
                </a:lnTo>
                <a:lnTo>
                  <a:pt x="911" y="1964"/>
                </a:lnTo>
                <a:lnTo>
                  <a:pt x="911" y="1966"/>
                </a:lnTo>
                <a:lnTo>
                  <a:pt x="913" y="1966"/>
                </a:lnTo>
                <a:lnTo>
                  <a:pt x="913" y="1967"/>
                </a:lnTo>
                <a:lnTo>
                  <a:pt x="914" y="1967"/>
                </a:lnTo>
                <a:lnTo>
                  <a:pt x="915" y="1967"/>
                </a:lnTo>
                <a:lnTo>
                  <a:pt x="915" y="1968"/>
                </a:lnTo>
                <a:lnTo>
                  <a:pt x="915" y="1969"/>
                </a:lnTo>
                <a:lnTo>
                  <a:pt x="916" y="1969"/>
                </a:lnTo>
                <a:lnTo>
                  <a:pt x="917" y="1969"/>
                </a:lnTo>
                <a:lnTo>
                  <a:pt x="918" y="1969"/>
                </a:lnTo>
                <a:lnTo>
                  <a:pt x="920" y="1969"/>
                </a:lnTo>
                <a:lnTo>
                  <a:pt x="921" y="1969"/>
                </a:lnTo>
                <a:lnTo>
                  <a:pt x="922" y="1969"/>
                </a:lnTo>
                <a:lnTo>
                  <a:pt x="922" y="1970"/>
                </a:lnTo>
                <a:lnTo>
                  <a:pt x="923" y="1969"/>
                </a:lnTo>
                <a:lnTo>
                  <a:pt x="924" y="1970"/>
                </a:lnTo>
                <a:lnTo>
                  <a:pt x="926" y="1970"/>
                </a:lnTo>
                <a:lnTo>
                  <a:pt x="927" y="1970"/>
                </a:lnTo>
                <a:lnTo>
                  <a:pt x="928" y="1969"/>
                </a:lnTo>
                <a:lnTo>
                  <a:pt x="929" y="1969"/>
                </a:lnTo>
                <a:lnTo>
                  <a:pt x="929" y="1968"/>
                </a:lnTo>
                <a:lnTo>
                  <a:pt x="930" y="1968"/>
                </a:lnTo>
                <a:lnTo>
                  <a:pt x="930" y="1967"/>
                </a:lnTo>
                <a:lnTo>
                  <a:pt x="930" y="1966"/>
                </a:lnTo>
                <a:lnTo>
                  <a:pt x="930" y="1964"/>
                </a:lnTo>
                <a:lnTo>
                  <a:pt x="931" y="1963"/>
                </a:lnTo>
                <a:lnTo>
                  <a:pt x="933" y="1963"/>
                </a:lnTo>
                <a:lnTo>
                  <a:pt x="933" y="1962"/>
                </a:lnTo>
                <a:lnTo>
                  <a:pt x="934" y="1962"/>
                </a:lnTo>
                <a:lnTo>
                  <a:pt x="935" y="1961"/>
                </a:lnTo>
                <a:lnTo>
                  <a:pt x="936" y="1962"/>
                </a:lnTo>
                <a:lnTo>
                  <a:pt x="937" y="1962"/>
                </a:lnTo>
                <a:lnTo>
                  <a:pt x="937" y="1961"/>
                </a:lnTo>
                <a:lnTo>
                  <a:pt x="938" y="1961"/>
                </a:lnTo>
                <a:lnTo>
                  <a:pt x="940" y="1961"/>
                </a:lnTo>
                <a:lnTo>
                  <a:pt x="941" y="1961"/>
                </a:lnTo>
                <a:lnTo>
                  <a:pt x="941" y="1962"/>
                </a:lnTo>
                <a:lnTo>
                  <a:pt x="942" y="1962"/>
                </a:lnTo>
                <a:lnTo>
                  <a:pt x="943" y="1963"/>
                </a:lnTo>
                <a:lnTo>
                  <a:pt x="944" y="1963"/>
                </a:lnTo>
                <a:lnTo>
                  <a:pt x="946" y="1963"/>
                </a:lnTo>
                <a:lnTo>
                  <a:pt x="946" y="1964"/>
                </a:lnTo>
                <a:lnTo>
                  <a:pt x="947" y="1964"/>
                </a:lnTo>
                <a:lnTo>
                  <a:pt x="948" y="1966"/>
                </a:lnTo>
                <a:lnTo>
                  <a:pt x="947" y="1966"/>
                </a:lnTo>
                <a:lnTo>
                  <a:pt x="947" y="1967"/>
                </a:lnTo>
                <a:lnTo>
                  <a:pt x="946" y="1967"/>
                </a:lnTo>
                <a:lnTo>
                  <a:pt x="946" y="1968"/>
                </a:lnTo>
                <a:lnTo>
                  <a:pt x="944" y="1968"/>
                </a:lnTo>
                <a:lnTo>
                  <a:pt x="943" y="1968"/>
                </a:lnTo>
                <a:lnTo>
                  <a:pt x="943" y="1969"/>
                </a:lnTo>
                <a:lnTo>
                  <a:pt x="942" y="1970"/>
                </a:lnTo>
                <a:lnTo>
                  <a:pt x="942" y="1971"/>
                </a:lnTo>
                <a:lnTo>
                  <a:pt x="942" y="1973"/>
                </a:lnTo>
                <a:lnTo>
                  <a:pt x="941" y="1974"/>
                </a:lnTo>
                <a:lnTo>
                  <a:pt x="940" y="1974"/>
                </a:lnTo>
                <a:lnTo>
                  <a:pt x="938" y="1975"/>
                </a:lnTo>
                <a:lnTo>
                  <a:pt x="938" y="1974"/>
                </a:lnTo>
                <a:lnTo>
                  <a:pt x="937" y="1974"/>
                </a:lnTo>
                <a:lnTo>
                  <a:pt x="935" y="1975"/>
                </a:lnTo>
                <a:lnTo>
                  <a:pt x="934" y="1976"/>
                </a:lnTo>
                <a:lnTo>
                  <a:pt x="931" y="1976"/>
                </a:lnTo>
                <a:lnTo>
                  <a:pt x="930" y="1976"/>
                </a:lnTo>
                <a:lnTo>
                  <a:pt x="929" y="1976"/>
                </a:lnTo>
                <a:lnTo>
                  <a:pt x="928" y="1976"/>
                </a:lnTo>
                <a:lnTo>
                  <a:pt x="927" y="1976"/>
                </a:lnTo>
                <a:lnTo>
                  <a:pt x="926" y="1976"/>
                </a:lnTo>
                <a:lnTo>
                  <a:pt x="924" y="1976"/>
                </a:lnTo>
                <a:lnTo>
                  <a:pt x="923" y="1976"/>
                </a:lnTo>
                <a:lnTo>
                  <a:pt x="922" y="1976"/>
                </a:lnTo>
                <a:lnTo>
                  <a:pt x="921" y="1976"/>
                </a:lnTo>
                <a:lnTo>
                  <a:pt x="917" y="1979"/>
                </a:lnTo>
                <a:lnTo>
                  <a:pt x="916" y="1979"/>
                </a:lnTo>
                <a:lnTo>
                  <a:pt x="915" y="1980"/>
                </a:lnTo>
                <a:lnTo>
                  <a:pt x="914" y="1980"/>
                </a:lnTo>
                <a:lnTo>
                  <a:pt x="913" y="1980"/>
                </a:lnTo>
                <a:lnTo>
                  <a:pt x="913" y="1981"/>
                </a:lnTo>
                <a:lnTo>
                  <a:pt x="911" y="1981"/>
                </a:lnTo>
                <a:lnTo>
                  <a:pt x="910" y="1982"/>
                </a:lnTo>
                <a:lnTo>
                  <a:pt x="909" y="1982"/>
                </a:lnTo>
                <a:lnTo>
                  <a:pt x="909" y="1983"/>
                </a:lnTo>
                <a:lnTo>
                  <a:pt x="908" y="1982"/>
                </a:lnTo>
                <a:lnTo>
                  <a:pt x="905" y="1982"/>
                </a:lnTo>
                <a:lnTo>
                  <a:pt x="904" y="1982"/>
                </a:lnTo>
                <a:lnTo>
                  <a:pt x="903" y="1982"/>
                </a:lnTo>
                <a:lnTo>
                  <a:pt x="902" y="1982"/>
                </a:lnTo>
                <a:lnTo>
                  <a:pt x="902" y="1983"/>
                </a:lnTo>
                <a:lnTo>
                  <a:pt x="900" y="1983"/>
                </a:lnTo>
                <a:lnTo>
                  <a:pt x="898" y="1982"/>
                </a:lnTo>
                <a:lnTo>
                  <a:pt x="897" y="1982"/>
                </a:lnTo>
                <a:lnTo>
                  <a:pt x="896" y="1982"/>
                </a:lnTo>
                <a:lnTo>
                  <a:pt x="895" y="1983"/>
                </a:lnTo>
                <a:lnTo>
                  <a:pt x="895" y="1982"/>
                </a:lnTo>
                <a:lnTo>
                  <a:pt x="894" y="1982"/>
                </a:lnTo>
                <a:lnTo>
                  <a:pt x="892" y="1982"/>
                </a:lnTo>
                <a:lnTo>
                  <a:pt x="891" y="1982"/>
                </a:lnTo>
                <a:lnTo>
                  <a:pt x="890" y="1983"/>
                </a:lnTo>
                <a:lnTo>
                  <a:pt x="889" y="1983"/>
                </a:lnTo>
                <a:lnTo>
                  <a:pt x="889" y="1982"/>
                </a:lnTo>
                <a:lnTo>
                  <a:pt x="889" y="1981"/>
                </a:lnTo>
                <a:lnTo>
                  <a:pt x="888" y="1981"/>
                </a:lnTo>
                <a:lnTo>
                  <a:pt x="887" y="1981"/>
                </a:lnTo>
                <a:lnTo>
                  <a:pt x="885" y="1980"/>
                </a:lnTo>
                <a:lnTo>
                  <a:pt x="884" y="1981"/>
                </a:lnTo>
                <a:lnTo>
                  <a:pt x="883" y="1981"/>
                </a:lnTo>
                <a:lnTo>
                  <a:pt x="883" y="1980"/>
                </a:lnTo>
                <a:lnTo>
                  <a:pt x="882" y="1980"/>
                </a:lnTo>
                <a:lnTo>
                  <a:pt x="882" y="1979"/>
                </a:lnTo>
                <a:lnTo>
                  <a:pt x="881" y="1979"/>
                </a:lnTo>
                <a:lnTo>
                  <a:pt x="880" y="1979"/>
                </a:lnTo>
                <a:lnTo>
                  <a:pt x="878" y="1977"/>
                </a:lnTo>
                <a:lnTo>
                  <a:pt x="878" y="1976"/>
                </a:lnTo>
                <a:lnTo>
                  <a:pt x="877" y="1975"/>
                </a:lnTo>
                <a:lnTo>
                  <a:pt x="877" y="1974"/>
                </a:lnTo>
                <a:lnTo>
                  <a:pt x="877" y="1973"/>
                </a:lnTo>
                <a:lnTo>
                  <a:pt x="876" y="1973"/>
                </a:lnTo>
                <a:lnTo>
                  <a:pt x="876" y="1971"/>
                </a:lnTo>
                <a:lnTo>
                  <a:pt x="877" y="1970"/>
                </a:lnTo>
                <a:lnTo>
                  <a:pt x="878" y="1968"/>
                </a:lnTo>
                <a:lnTo>
                  <a:pt x="878" y="1966"/>
                </a:lnTo>
                <a:lnTo>
                  <a:pt x="877" y="1966"/>
                </a:lnTo>
                <a:lnTo>
                  <a:pt x="877" y="1964"/>
                </a:lnTo>
                <a:lnTo>
                  <a:pt x="876" y="1964"/>
                </a:lnTo>
                <a:lnTo>
                  <a:pt x="876" y="1963"/>
                </a:lnTo>
                <a:lnTo>
                  <a:pt x="875" y="1963"/>
                </a:lnTo>
                <a:lnTo>
                  <a:pt x="874" y="1962"/>
                </a:lnTo>
                <a:lnTo>
                  <a:pt x="874" y="1961"/>
                </a:lnTo>
                <a:lnTo>
                  <a:pt x="872" y="1961"/>
                </a:lnTo>
                <a:lnTo>
                  <a:pt x="871" y="1960"/>
                </a:lnTo>
                <a:lnTo>
                  <a:pt x="869" y="1961"/>
                </a:lnTo>
                <a:lnTo>
                  <a:pt x="868" y="1960"/>
                </a:lnTo>
                <a:lnTo>
                  <a:pt x="869" y="1958"/>
                </a:lnTo>
                <a:lnTo>
                  <a:pt x="869" y="1957"/>
                </a:lnTo>
                <a:lnTo>
                  <a:pt x="870" y="1955"/>
                </a:lnTo>
                <a:lnTo>
                  <a:pt x="871" y="1955"/>
                </a:lnTo>
                <a:lnTo>
                  <a:pt x="872" y="1956"/>
                </a:lnTo>
                <a:close/>
                <a:moveTo>
                  <a:pt x="1005" y="1935"/>
                </a:moveTo>
                <a:lnTo>
                  <a:pt x="1005" y="1934"/>
                </a:lnTo>
                <a:lnTo>
                  <a:pt x="1005" y="1931"/>
                </a:lnTo>
                <a:lnTo>
                  <a:pt x="1005" y="1935"/>
                </a:lnTo>
                <a:close/>
                <a:moveTo>
                  <a:pt x="271" y="1087"/>
                </a:moveTo>
                <a:lnTo>
                  <a:pt x="272" y="1088"/>
                </a:lnTo>
                <a:lnTo>
                  <a:pt x="271" y="1088"/>
                </a:lnTo>
                <a:lnTo>
                  <a:pt x="271" y="1087"/>
                </a:lnTo>
                <a:close/>
                <a:moveTo>
                  <a:pt x="275" y="1088"/>
                </a:moveTo>
                <a:lnTo>
                  <a:pt x="273" y="1089"/>
                </a:lnTo>
                <a:lnTo>
                  <a:pt x="273" y="1088"/>
                </a:lnTo>
                <a:lnTo>
                  <a:pt x="273" y="1087"/>
                </a:lnTo>
                <a:lnTo>
                  <a:pt x="275" y="1088"/>
                </a:lnTo>
                <a:close/>
                <a:moveTo>
                  <a:pt x="266" y="1081"/>
                </a:moveTo>
                <a:lnTo>
                  <a:pt x="267" y="1081"/>
                </a:lnTo>
                <a:lnTo>
                  <a:pt x="266" y="1081"/>
                </a:lnTo>
                <a:close/>
                <a:moveTo>
                  <a:pt x="254" y="1073"/>
                </a:moveTo>
                <a:lnTo>
                  <a:pt x="253" y="1073"/>
                </a:lnTo>
                <a:lnTo>
                  <a:pt x="254" y="1073"/>
                </a:lnTo>
                <a:close/>
                <a:moveTo>
                  <a:pt x="253" y="1069"/>
                </a:moveTo>
                <a:lnTo>
                  <a:pt x="253" y="1071"/>
                </a:lnTo>
                <a:lnTo>
                  <a:pt x="252" y="1072"/>
                </a:lnTo>
                <a:lnTo>
                  <a:pt x="251" y="1071"/>
                </a:lnTo>
                <a:lnTo>
                  <a:pt x="252" y="1069"/>
                </a:lnTo>
                <a:lnTo>
                  <a:pt x="253" y="1069"/>
                </a:lnTo>
                <a:close/>
                <a:moveTo>
                  <a:pt x="418" y="1068"/>
                </a:moveTo>
                <a:lnTo>
                  <a:pt x="420" y="1069"/>
                </a:lnTo>
                <a:lnTo>
                  <a:pt x="418" y="1068"/>
                </a:lnTo>
                <a:lnTo>
                  <a:pt x="417" y="1068"/>
                </a:lnTo>
                <a:lnTo>
                  <a:pt x="418" y="1067"/>
                </a:lnTo>
                <a:lnTo>
                  <a:pt x="418" y="1068"/>
                </a:lnTo>
                <a:close/>
                <a:moveTo>
                  <a:pt x="240" y="1068"/>
                </a:moveTo>
                <a:lnTo>
                  <a:pt x="239" y="1069"/>
                </a:lnTo>
                <a:lnTo>
                  <a:pt x="239" y="1068"/>
                </a:lnTo>
                <a:lnTo>
                  <a:pt x="238" y="1068"/>
                </a:lnTo>
                <a:lnTo>
                  <a:pt x="238" y="1067"/>
                </a:lnTo>
                <a:lnTo>
                  <a:pt x="239" y="1067"/>
                </a:lnTo>
                <a:lnTo>
                  <a:pt x="240" y="1068"/>
                </a:lnTo>
                <a:close/>
                <a:moveTo>
                  <a:pt x="407" y="1066"/>
                </a:moveTo>
                <a:lnTo>
                  <a:pt x="408" y="1066"/>
                </a:lnTo>
                <a:lnTo>
                  <a:pt x="409" y="1066"/>
                </a:lnTo>
                <a:lnTo>
                  <a:pt x="410" y="1066"/>
                </a:lnTo>
                <a:lnTo>
                  <a:pt x="411" y="1066"/>
                </a:lnTo>
                <a:lnTo>
                  <a:pt x="413" y="1066"/>
                </a:lnTo>
                <a:lnTo>
                  <a:pt x="414" y="1066"/>
                </a:lnTo>
                <a:lnTo>
                  <a:pt x="414" y="1067"/>
                </a:lnTo>
                <a:lnTo>
                  <a:pt x="416" y="1068"/>
                </a:lnTo>
                <a:lnTo>
                  <a:pt x="417" y="1068"/>
                </a:lnTo>
                <a:lnTo>
                  <a:pt x="418" y="1069"/>
                </a:lnTo>
                <a:lnTo>
                  <a:pt x="420" y="1071"/>
                </a:lnTo>
                <a:lnTo>
                  <a:pt x="421" y="1071"/>
                </a:lnTo>
                <a:lnTo>
                  <a:pt x="422" y="1072"/>
                </a:lnTo>
                <a:lnTo>
                  <a:pt x="423" y="1073"/>
                </a:lnTo>
                <a:lnTo>
                  <a:pt x="423" y="1074"/>
                </a:lnTo>
                <a:lnTo>
                  <a:pt x="422" y="1076"/>
                </a:lnTo>
                <a:lnTo>
                  <a:pt x="421" y="1076"/>
                </a:lnTo>
                <a:lnTo>
                  <a:pt x="420" y="1075"/>
                </a:lnTo>
                <a:lnTo>
                  <a:pt x="418" y="1075"/>
                </a:lnTo>
                <a:lnTo>
                  <a:pt x="417" y="1074"/>
                </a:lnTo>
                <a:lnTo>
                  <a:pt x="415" y="1074"/>
                </a:lnTo>
                <a:lnTo>
                  <a:pt x="414" y="1073"/>
                </a:lnTo>
                <a:lnTo>
                  <a:pt x="413" y="1072"/>
                </a:lnTo>
                <a:lnTo>
                  <a:pt x="411" y="1072"/>
                </a:lnTo>
                <a:lnTo>
                  <a:pt x="410" y="1073"/>
                </a:lnTo>
                <a:lnTo>
                  <a:pt x="411" y="1072"/>
                </a:lnTo>
                <a:lnTo>
                  <a:pt x="410" y="1072"/>
                </a:lnTo>
                <a:lnTo>
                  <a:pt x="409" y="1071"/>
                </a:lnTo>
                <a:lnTo>
                  <a:pt x="408" y="1071"/>
                </a:lnTo>
                <a:lnTo>
                  <a:pt x="409" y="1071"/>
                </a:lnTo>
                <a:lnTo>
                  <a:pt x="409" y="1069"/>
                </a:lnTo>
                <a:lnTo>
                  <a:pt x="409" y="1068"/>
                </a:lnTo>
                <a:lnTo>
                  <a:pt x="407" y="1068"/>
                </a:lnTo>
                <a:lnTo>
                  <a:pt x="407" y="1069"/>
                </a:lnTo>
                <a:lnTo>
                  <a:pt x="405" y="1069"/>
                </a:lnTo>
                <a:lnTo>
                  <a:pt x="404" y="1068"/>
                </a:lnTo>
                <a:lnTo>
                  <a:pt x="403" y="1068"/>
                </a:lnTo>
                <a:lnTo>
                  <a:pt x="402" y="1067"/>
                </a:lnTo>
                <a:lnTo>
                  <a:pt x="403" y="1065"/>
                </a:lnTo>
                <a:lnTo>
                  <a:pt x="407" y="1066"/>
                </a:lnTo>
                <a:close/>
                <a:moveTo>
                  <a:pt x="395" y="1060"/>
                </a:moveTo>
                <a:lnTo>
                  <a:pt x="396" y="1061"/>
                </a:lnTo>
                <a:lnTo>
                  <a:pt x="397" y="1060"/>
                </a:lnTo>
                <a:lnTo>
                  <a:pt x="397" y="1061"/>
                </a:lnTo>
                <a:lnTo>
                  <a:pt x="396" y="1062"/>
                </a:lnTo>
                <a:lnTo>
                  <a:pt x="395" y="1061"/>
                </a:lnTo>
                <a:lnTo>
                  <a:pt x="395" y="1060"/>
                </a:lnTo>
                <a:close/>
                <a:moveTo>
                  <a:pt x="395" y="1060"/>
                </a:moveTo>
                <a:lnTo>
                  <a:pt x="394" y="1058"/>
                </a:lnTo>
                <a:lnTo>
                  <a:pt x="394" y="1056"/>
                </a:lnTo>
                <a:lnTo>
                  <a:pt x="395" y="1056"/>
                </a:lnTo>
                <a:lnTo>
                  <a:pt x="396" y="1056"/>
                </a:lnTo>
                <a:lnTo>
                  <a:pt x="396" y="1058"/>
                </a:lnTo>
                <a:lnTo>
                  <a:pt x="396" y="1059"/>
                </a:lnTo>
                <a:lnTo>
                  <a:pt x="395" y="1060"/>
                </a:lnTo>
                <a:close/>
                <a:moveTo>
                  <a:pt x="385" y="1049"/>
                </a:moveTo>
                <a:lnTo>
                  <a:pt x="385" y="1051"/>
                </a:lnTo>
                <a:lnTo>
                  <a:pt x="384" y="1051"/>
                </a:lnTo>
                <a:lnTo>
                  <a:pt x="383" y="1051"/>
                </a:lnTo>
                <a:lnTo>
                  <a:pt x="382" y="1051"/>
                </a:lnTo>
                <a:lnTo>
                  <a:pt x="381" y="1049"/>
                </a:lnTo>
                <a:lnTo>
                  <a:pt x="381" y="1048"/>
                </a:lnTo>
                <a:lnTo>
                  <a:pt x="382" y="1048"/>
                </a:lnTo>
                <a:lnTo>
                  <a:pt x="382" y="1047"/>
                </a:lnTo>
                <a:lnTo>
                  <a:pt x="383" y="1047"/>
                </a:lnTo>
                <a:lnTo>
                  <a:pt x="383" y="1046"/>
                </a:lnTo>
                <a:lnTo>
                  <a:pt x="384" y="1047"/>
                </a:lnTo>
                <a:lnTo>
                  <a:pt x="385" y="1048"/>
                </a:lnTo>
                <a:lnTo>
                  <a:pt x="385" y="1049"/>
                </a:lnTo>
                <a:close/>
                <a:moveTo>
                  <a:pt x="512" y="1008"/>
                </a:moveTo>
                <a:lnTo>
                  <a:pt x="510" y="1009"/>
                </a:lnTo>
                <a:lnTo>
                  <a:pt x="509" y="1009"/>
                </a:lnTo>
                <a:lnTo>
                  <a:pt x="508" y="1009"/>
                </a:lnTo>
                <a:lnTo>
                  <a:pt x="507" y="1009"/>
                </a:lnTo>
                <a:lnTo>
                  <a:pt x="508" y="1009"/>
                </a:lnTo>
                <a:lnTo>
                  <a:pt x="510" y="1008"/>
                </a:lnTo>
                <a:lnTo>
                  <a:pt x="512" y="1008"/>
                </a:lnTo>
                <a:lnTo>
                  <a:pt x="513" y="1008"/>
                </a:lnTo>
                <a:lnTo>
                  <a:pt x="512" y="1008"/>
                </a:lnTo>
                <a:close/>
                <a:moveTo>
                  <a:pt x="495" y="1007"/>
                </a:moveTo>
                <a:lnTo>
                  <a:pt x="494" y="1007"/>
                </a:lnTo>
                <a:lnTo>
                  <a:pt x="493" y="1007"/>
                </a:lnTo>
                <a:lnTo>
                  <a:pt x="492" y="1006"/>
                </a:lnTo>
                <a:lnTo>
                  <a:pt x="490" y="1006"/>
                </a:lnTo>
                <a:lnTo>
                  <a:pt x="490" y="1005"/>
                </a:lnTo>
                <a:lnTo>
                  <a:pt x="492" y="1005"/>
                </a:lnTo>
                <a:lnTo>
                  <a:pt x="492" y="1003"/>
                </a:lnTo>
                <a:lnTo>
                  <a:pt x="493" y="1003"/>
                </a:lnTo>
                <a:lnTo>
                  <a:pt x="494" y="1003"/>
                </a:lnTo>
                <a:lnTo>
                  <a:pt x="495" y="1005"/>
                </a:lnTo>
                <a:lnTo>
                  <a:pt x="495" y="1006"/>
                </a:lnTo>
                <a:lnTo>
                  <a:pt x="496" y="1006"/>
                </a:lnTo>
                <a:lnTo>
                  <a:pt x="495" y="1007"/>
                </a:lnTo>
                <a:close/>
                <a:moveTo>
                  <a:pt x="497" y="1008"/>
                </a:moveTo>
                <a:lnTo>
                  <a:pt x="496" y="1008"/>
                </a:lnTo>
                <a:lnTo>
                  <a:pt x="496" y="1007"/>
                </a:lnTo>
                <a:lnTo>
                  <a:pt x="496" y="1006"/>
                </a:lnTo>
                <a:lnTo>
                  <a:pt x="495" y="1005"/>
                </a:lnTo>
                <a:lnTo>
                  <a:pt x="495" y="1003"/>
                </a:lnTo>
                <a:lnTo>
                  <a:pt x="494" y="1003"/>
                </a:lnTo>
                <a:lnTo>
                  <a:pt x="494" y="1002"/>
                </a:lnTo>
                <a:lnTo>
                  <a:pt x="494" y="1001"/>
                </a:lnTo>
                <a:lnTo>
                  <a:pt x="495" y="1001"/>
                </a:lnTo>
                <a:lnTo>
                  <a:pt x="495" y="1000"/>
                </a:lnTo>
                <a:lnTo>
                  <a:pt x="495" y="1001"/>
                </a:lnTo>
                <a:lnTo>
                  <a:pt x="496" y="1003"/>
                </a:lnTo>
                <a:lnTo>
                  <a:pt x="496" y="1005"/>
                </a:lnTo>
                <a:lnTo>
                  <a:pt x="497" y="1005"/>
                </a:lnTo>
                <a:lnTo>
                  <a:pt x="497" y="1006"/>
                </a:lnTo>
                <a:lnTo>
                  <a:pt x="497" y="1007"/>
                </a:lnTo>
                <a:lnTo>
                  <a:pt x="499" y="1007"/>
                </a:lnTo>
                <a:lnTo>
                  <a:pt x="497" y="1008"/>
                </a:lnTo>
                <a:close/>
                <a:moveTo>
                  <a:pt x="508" y="1007"/>
                </a:moveTo>
                <a:lnTo>
                  <a:pt x="508" y="1006"/>
                </a:lnTo>
                <a:lnTo>
                  <a:pt x="509" y="1006"/>
                </a:lnTo>
                <a:lnTo>
                  <a:pt x="510" y="1007"/>
                </a:lnTo>
                <a:lnTo>
                  <a:pt x="513" y="1007"/>
                </a:lnTo>
                <a:lnTo>
                  <a:pt x="512" y="1007"/>
                </a:lnTo>
                <a:lnTo>
                  <a:pt x="512" y="1008"/>
                </a:lnTo>
                <a:lnTo>
                  <a:pt x="510" y="1008"/>
                </a:lnTo>
                <a:lnTo>
                  <a:pt x="509" y="1008"/>
                </a:lnTo>
                <a:lnTo>
                  <a:pt x="508" y="1008"/>
                </a:lnTo>
                <a:lnTo>
                  <a:pt x="507" y="1008"/>
                </a:lnTo>
                <a:lnTo>
                  <a:pt x="506" y="1008"/>
                </a:lnTo>
                <a:lnTo>
                  <a:pt x="505" y="1009"/>
                </a:lnTo>
                <a:lnTo>
                  <a:pt x="503" y="1009"/>
                </a:lnTo>
                <a:lnTo>
                  <a:pt x="502" y="1009"/>
                </a:lnTo>
                <a:lnTo>
                  <a:pt x="501" y="1008"/>
                </a:lnTo>
                <a:lnTo>
                  <a:pt x="501" y="1007"/>
                </a:lnTo>
                <a:lnTo>
                  <a:pt x="500" y="1007"/>
                </a:lnTo>
                <a:lnTo>
                  <a:pt x="499" y="1005"/>
                </a:lnTo>
                <a:lnTo>
                  <a:pt x="499" y="1002"/>
                </a:lnTo>
                <a:lnTo>
                  <a:pt x="499" y="1001"/>
                </a:lnTo>
                <a:lnTo>
                  <a:pt x="499" y="1000"/>
                </a:lnTo>
                <a:lnTo>
                  <a:pt x="500" y="1000"/>
                </a:lnTo>
                <a:lnTo>
                  <a:pt x="501" y="1000"/>
                </a:lnTo>
                <a:lnTo>
                  <a:pt x="502" y="1000"/>
                </a:lnTo>
                <a:lnTo>
                  <a:pt x="502" y="1001"/>
                </a:lnTo>
                <a:lnTo>
                  <a:pt x="503" y="1001"/>
                </a:lnTo>
                <a:lnTo>
                  <a:pt x="505" y="1001"/>
                </a:lnTo>
                <a:lnTo>
                  <a:pt x="506" y="1001"/>
                </a:lnTo>
                <a:lnTo>
                  <a:pt x="506" y="1002"/>
                </a:lnTo>
                <a:lnTo>
                  <a:pt x="505" y="1002"/>
                </a:lnTo>
                <a:lnTo>
                  <a:pt x="505" y="1003"/>
                </a:lnTo>
                <a:lnTo>
                  <a:pt x="505" y="1005"/>
                </a:lnTo>
                <a:lnTo>
                  <a:pt x="505" y="1006"/>
                </a:lnTo>
                <a:lnTo>
                  <a:pt x="506" y="1006"/>
                </a:lnTo>
                <a:lnTo>
                  <a:pt x="508" y="1007"/>
                </a:lnTo>
                <a:close/>
                <a:moveTo>
                  <a:pt x="462" y="997"/>
                </a:moveTo>
                <a:lnTo>
                  <a:pt x="461" y="997"/>
                </a:lnTo>
                <a:lnTo>
                  <a:pt x="460" y="997"/>
                </a:lnTo>
                <a:lnTo>
                  <a:pt x="459" y="997"/>
                </a:lnTo>
                <a:lnTo>
                  <a:pt x="459" y="996"/>
                </a:lnTo>
                <a:lnTo>
                  <a:pt x="460" y="996"/>
                </a:lnTo>
                <a:lnTo>
                  <a:pt x="461" y="996"/>
                </a:lnTo>
                <a:lnTo>
                  <a:pt x="462" y="996"/>
                </a:lnTo>
                <a:lnTo>
                  <a:pt x="462" y="997"/>
                </a:lnTo>
                <a:close/>
                <a:moveTo>
                  <a:pt x="499" y="996"/>
                </a:moveTo>
                <a:lnTo>
                  <a:pt x="499" y="997"/>
                </a:lnTo>
                <a:lnTo>
                  <a:pt x="497" y="996"/>
                </a:lnTo>
                <a:lnTo>
                  <a:pt x="496" y="996"/>
                </a:lnTo>
                <a:lnTo>
                  <a:pt x="497" y="996"/>
                </a:lnTo>
                <a:lnTo>
                  <a:pt x="499" y="996"/>
                </a:lnTo>
                <a:close/>
                <a:moveTo>
                  <a:pt x="471" y="997"/>
                </a:moveTo>
                <a:lnTo>
                  <a:pt x="470" y="996"/>
                </a:lnTo>
                <a:lnTo>
                  <a:pt x="471" y="996"/>
                </a:lnTo>
                <a:lnTo>
                  <a:pt x="471" y="997"/>
                </a:lnTo>
                <a:close/>
                <a:moveTo>
                  <a:pt x="470" y="995"/>
                </a:moveTo>
                <a:lnTo>
                  <a:pt x="470" y="996"/>
                </a:lnTo>
                <a:lnTo>
                  <a:pt x="469" y="995"/>
                </a:lnTo>
                <a:lnTo>
                  <a:pt x="469" y="996"/>
                </a:lnTo>
                <a:lnTo>
                  <a:pt x="468" y="995"/>
                </a:lnTo>
                <a:lnTo>
                  <a:pt x="469" y="994"/>
                </a:lnTo>
                <a:lnTo>
                  <a:pt x="470" y="995"/>
                </a:lnTo>
                <a:close/>
                <a:moveTo>
                  <a:pt x="464" y="993"/>
                </a:moveTo>
                <a:lnTo>
                  <a:pt x="466" y="994"/>
                </a:lnTo>
                <a:lnTo>
                  <a:pt x="467" y="994"/>
                </a:lnTo>
                <a:lnTo>
                  <a:pt x="467" y="995"/>
                </a:lnTo>
                <a:lnTo>
                  <a:pt x="467" y="996"/>
                </a:lnTo>
                <a:lnTo>
                  <a:pt x="466" y="996"/>
                </a:lnTo>
                <a:lnTo>
                  <a:pt x="464" y="996"/>
                </a:lnTo>
                <a:lnTo>
                  <a:pt x="463" y="996"/>
                </a:lnTo>
                <a:lnTo>
                  <a:pt x="462" y="996"/>
                </a:lnTo>
                <a:lnTo>
                  <a:pt x="462" y="995"/>
                </a:lnTo>
                <a:lnTo>
                  <a:pt x="462" y="994"/>
                </a:lnTo>
                <a:lnTo>
                  <a:pt x="461" y="993"/>
                </a:lnTo>
                <a:lnTo>
                  <a:pt x="461" y="994"/>
                </a:lnTo>
                <a:lnTo>
                  <a:pt x="460" y="994"/>
                </a:lnTo>
                <a:lnTo>
                  <a:pt x="460" y="993"/>
                </a:lnTo>
                <a:lnTo>
                  <a:pt x="459" y="992"/>
                </a:lnTo>
                <a:lnTo>
                  <a:pt x="460" y="992"/>
                </a:lnTo>
                <a:lnTo>
                  <a:pt x="461" y="993"/>
                </a:lnTo>
                <a:lnTo>
                  <a:pt x="462" y="993"/>
                </a:lnTo>
                <a:lnTo>
                  <a:pt x="463" y="993"/>
                </a:lnTo>
                <a:lnTo>
                  <a:pt x="464" y="993"/>
                </a:lnTo>
                <a:close/>
                <a:moveTo>
                  <a:pt x="520" y="994"/>
                </a:moveTo>
                <a:lnTo>
                  <a:pt x="519" y="994"/>
                </a:lnTo>
                <a:lnTo>
                  <a:pt x="517" y="994"/>
                </a:lnTo>
                <a:lnTo>
                  <a:pt x="519" y="993"/>
                </a:lnTo>
                <a:lnTo>
                  <a:pt x="520" y="992"/>
                </a:lnTo>
                <a:lnTo>
                  <a:pt x="521" y="992"/>
                </a:lnTo>
                <a:lnTo>
                  <a:pt x="521" y="990"/>
                </a:lnTo>
                <a:lnTo>
                  <a:pt x="522" y="990"/>
                </a:lnTo>
                <a:lnTo>
                  <a:pt x="523" y="989"/>
                </a:lnTo>
                <a:lnTo>
                  <a:pt x="523" y="990"/>
                </a:lnTo>
                <a:lnTo>
                  <a:pt x="523" y="992"/>
                </a:lnTo>
                <a:lnTo>
                  <a:pt x="522" y="993"/>
                </a:lnTo>
                <a:lnTo>
                  <a:pt x="522" y="994"/>
                </a:lnTo>
                <a:lnTo>
                  <a:pt x="521" y="994"/>
                </a:lnTo>
                <a:lnTo>
                  <a:pt x="520" y="994"/>
                </a:lnTo>
                <a:close/>
                <a:moveTo>
                  <a:pt x="47" y="310"/>
                </a:moveTo>
                <a:lnTo>
                  <a:pt x="48" y="309"/>
                </a:lnTo>
                <a:lnTo>
                  <a:pt x="49" y="309"/>
                </a:lnTo>
                <a:lnTo>
                  <a:pt x="49" y="310"/>
                </a:lnTo>
                <a:lnTo>
                  <a:pt x="48" y="310"/>
                </a:lnTo>
                <a:lnTo>
                  <a:pt x="47" y="310"/>
                </a:lnTo>
                <a:close/>
                <a:moveTo>
                  <a:pt x="48" y="308"/>
                </a:moveTo>
                <a:lnTo>
                  <a:pt x="48" y="309"/>
                </a:lnTo>
                <a:lnTo>
                  <a:pt x="47" y="309"/>
                </a:lnTo>
                <a:lnTo>
                  <a:pt x="47" y="310"/>
                </a:lnTo>
                <a:lnTo>
                  <a:pt x="46" y="310"/>
                </a:lnTo>
                <a:lnTo>
                  <a:pt x="45" y="310"/>
                </a:lnTo>
                <a:lnTo>
                  <a:pt x="46" y="308"/>
                </a:lnTo>
                <a:lnTo>
                  <a:pt x="47" y="308"/>
                </a:lnTo>
                <a:lnTo>
                  <a:pt x="48" y="308"/>
                </a:lnTo>
                <a:close/>
                <a:moveTo>
                  <a:pt x="404" y="0"/>
                </a:moveTo>
                <a:lnTo>
                  <a:pt x="408" y="0"/>
                </a:lnTo>
                <a:lnTo>
                  <a:pt x="410" y="0"/>
                </a:lnTo>
                <a:lnTo>
                  <a:pt x="411" y="0"/>
                </a:lnTo>
                <a:lnTo>
                  <a:pt x="415" y="0"/>
                </a:lnTo>
                <a:lnTo>
                  <a:pt x="416" y="0"/>
                </a:lnTo>
                <a:lnTo>
                  <a:pt x="418" y="0"/>
                </a:lnTo>
                <a:lnTo>
                  <a:pt x="421" y="0"/>
                </a:lnTo>
                <a:lnTo>
                  <a:pt x="424" y="0"/>
                </a:lnTo>
                <a:lnTo>
                  <a:pt x="425" y="0"/>
                </a:lnTo>
                <a:lnTo>
                  <a:pt x="430" y="0"/>
                </a:lnTo>
                <a:lnTo>
                  <a:pt x="431" y="0"/>
                </a:lnTo>
                <a:lnTo>
                  <a:pt x="433" y="0"/>
                </a:lnTo>
                <a:lnTo>
                  <a:pt x="435" y="0"/>
                </a:lnTo>
                <a:lnTo>
                  <a:pt x="436" y="0"/>
                </a:lnTo>
                <a:lnTo>
                  <a:pt x="441" y="0"/>
                </a:lnTo>
                <a:lnTo>
                  <a:pt x="442" y="1"/>
                </a:lnTo>
                <a:lnTo>
                  <a:pt x="446" y="1"/>
                </a:lnTo>
                <a:lnTo>
                  <a:pt x="447" y="1"/>
                </a:lnTo>
                <a:lnTo>
                  <a:pt x="449" y="1"/>
                </a:lnTo>
                <a:lnTo>
                  <a:pt x="450" y="1"/>
                </a:lnTo>
                <a:lnTo>
                  <a:pt x="454" y="1"/>
                </a:lnTo>
                <a:lnTo>
                  <a:pt x="456" y="1"/>
                </a:lnTo>
                <a:lnTo>
                  <a:pt x="460" y="1"/>
                </a:lnTo>
                <a:lnTo>
                  <a:pt x="462" y="1"/>
                </a:lnTo>
                <a:lnTo>
                  <a:pt x="463" y="1"/>
                </a:lnTo>
                <a:lnTo>
                  <a:pt x="464" y="1"/>
                </a:lnTo>
                <a:lnTo>
                  <a:pt x="467" y="1"/>
                </a:lnTo>
                <a:lnTo>
                  <a:pt x="471" y="1"/>
                </a:lnTo>
                <a:lnTo>
                  <a:pt x="474" y="1"/>
                </a:lnTo>
                <a:lnTo>
                  <a:pt x="475" y="1"/>
                </a:lnTo>
                <a:lnTo>
                  <a:pt x="476" y="1"/>
                </a:lnTo>
                <a:lnTo>
                  <a:pt x="482" y="1"/>
                </a:lnTo>
                <a:lnTo>
                  <a:pt x="484" y="1"/>
                </a:lnTo>
                <a:lnTo>
                  <a:pt x="486" y="1"/>
                </a:lnTo>
                <a:lnTo>
                  <a:pt x="487" y="1"/>
                </a:lnTo>
                <a:lnTo>
                  <a:pt x="488" y="1"/>
                </a:lnTo>
                <a:lnTo>
                  <a:pt x="490" y="1"/>
                </a:lnTo>
                <a:lnTo>
                  <a:pt x="492" y="1"/>
                </a:lnTo>
                <a:lnTo>
                  <a:pt x="496" y="1"/>
                </a:lnTo>
                <a:lnTo>
                  <a:pt x="501" y="1"/>
                </a:lnTo>
                <a:lnTo>
                  <a:pt x="502" y="1"/>
                </a:lnTo>
                <a:lnTo>
                  <a:pt x="507" y="1"/>
                </a:lnTo>
                <a:lnTo>
                  <a:pt x="509" y="1"/>
                </a:lnTo>
                <a:lnTo>
                  <a:pt x="514" y="2"/>
                </a:lnTo>
                <a:lnTo>
                  <a:pt x="515" y="2"/>
                </a:lnTo>
                <a:lnTo>
                  <a:pt x="517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27" y="2"/>
                </a:lnTo>
                <a:lnTo>
                  <a:pt x="528" y="2"/>
                </a:lnTo>
                <a:lnTo>
                  <a:pt x="529" y="2"/>
                </a:lnTo>
                <a:lnTo>
                  <a:pt x="530" y="2"/>
                </a:lnTo>
                <a:lnTo>
                  <a:pt x="535" y="2"/>
                </a:lnTo>
                <a:lnTo>
                  <a:pt x="536" y="2"/>
                </a:lnTo>
                <a:lnTo>
                  <a:pt x="539" y="2"/>
                </a:lnTo>
                <a:lnTo>
                  <a:pt x="540" y="2"/>
                </a:lnTo>
                <a:lnTo>
                  <a:pt x="541" y="2"/>
                </a:lnTo>
                <a:lnTo>
                  <a:pt x="542" y="2"/>
                </a:lnTo>
                <a:lnTo>
                  <a:pt x="543" y="2"/>
                </a:lnTo>
                <a:lnTo>
                  <a:pt x="545" y="2"/>
                </a:lnTo>
                <a:lnTo>
                  <a:pt x="546" y="2"/>
                </a:lnTo>
                <a:lnTo>
                  <a:pt x="547" y="2"/>
                </a:lnTo>
                <a:lnTo>
                  <a:pt x="548" y="2"/>
                </a:lnTo>
                <a:lnTo>
                  <a:pt x="549" y="2"/>
                </a:lnTo>
                <a:lnTo>
                  <a:pt x="552" y="2"/>
                </a:lnTo>
                <a:lnTo>
                  <a:pt x="554" y="2"/>
                </a:lnTo>
                <a:lnTo>
                  <a:pt x="556" y="2"/>
                </a:lnTo>
                <a:lnTo>
                  <a:pt x="558" y="2"/>
                </a:lnTo>
                <a:lnTo>
                  <a:pt x="559" y="2"/>
                </a:lnTo>
                <a:lnTo>
                  <a:pt x="560" y="2"/>
                </a:lnTo>
                <a:lnTo>
                  <a:pt x="561" y="2"/>
                </a:lnTo>
                <a:lnTo>
                  <a:pt x="562" y="2"/>
                </a:lnTo>
                <a:lnTo>
                  <a:pt x="563" y="2"/>
                </a:lnTo>
                <a:lnTo>
                  <a:pt x="565" y="2"/>
                </a:lnTo>
                <a:lnTo>
                  <a:pt x="566" y="2"/>
                </a:lnTo>
                <a:lnTo>
                  <a:pt x="567" y="2"/>
                </a:lnTo>
                <a:lnTo>
                  <a:pt x="569" y="2"/>
                </a:lnTo>
                <a:lnTo>
                  <a:pt x="571" y="4"/>
                </a:lnTo>
                <a:lnTo>
                  <a:pt x="573" y="4"/>
                </a:lnTo>
                <a:lnTo>
                  <a:pt x="574" y="2"/>
                </a:lnTo>
                <a:lnTo>
                  <a:pt x="575" y="4"/>
                </a:lnTo>
                <a:lnTo>
                  <a:pt x="576" y="4"/>
                </a:lnTo>
                <a:lnTo>
                  <a:pt x="578" y="4"/>
                </a:lnTo>
                <a:lnTo>
                  <a:pt x="579" y="4"/>
                </a:lnTo>
                <a:lnTo>
                  <a:pt x="580" y="4"/>
                </a:lnTo>
                <a:lnTo>
                  <a:pt x="581" y="4"/>
                </a:lnTo>
                <a:lnTo>
                  <a:pt x="582" y="4"/>
                </a:lnTo>
                <a:lnTo>
                  <a:pt x="584" y="4"/>
                </a:lnTo>
                <a:lnTo>
                  <a:pt x="585" y="4"/>
                </a:lnTo>
                <a:lnTo>
                  <a:pt x="587" y="4"/>
                </a:lnTo>
                <a:lnTo>
                  <a:pt x="588" y="4"/>
                </a:lnTo>
                <a:lnTo>
                  <a:pt x="589" y="4"/>
                </a:lnTo>
                <a:lnTo>
                  <a:pt x="591" y="4"/>
                </a:lnTo>
                <a:lnTo>
                  <a:pt x="592" y="4"/>
                </a:lnTo>
                <a:lnTo>
                  <a:pt x="593" y="4"/>
                </a:lnTo>
                <a:lnTo>
                  <a:pt x="594" y="4"/>
                </a:lnTo>
                <a:lnTo>
                  <a:pt x="595" y="4"/>
                </a:lnTo>
                <a:lnTo>
                  <a:pt x="596" y="4"/>
                </a:lnTo>
                <a:lnTo>
                  <a:pt x="599" y="4"/>
                </a:lnTo>
                <a:lnTo>
                  <a:pt x="600" y="2"/>
                </a:lnTo>
                <a:lnTo>
                  <a:pt x="602" y="2"/>
                </a:lnTo>
                <a:lnTo>
                  <a:pt x="604" y="2"/>
                </a:lnTo>
                <a:lnTo>
                  <a:pt x="605" y="2"/>
                </a:lnTo>
                <a:lnTo>
                  <a:pt x="606" y="2"/>
                </a:lnTo>
                <a:lnTo>
                  <a:pt x="607" y="2"/>
                </a:lnTo>
                <a:lnTo>
                  <a:pt x="608" y="2"/>
                </a:lnTo>
                <a:lnTo>
                  <a:pt x="609" y="2"/>
                </a:lnTo>
                <a:lnTo>
                  <a:pt x="612" y="2"/>
                </a:lnTo>
                <a:lnTo>
                  <a:pt x="613" y="4"/>
                </a:lnTo>
                <a:lnTo>
                  <a:pt x="614" y="4"/>
                </a:lnTo>
                <a:lnTo>
                  <a:pt x="615" y="4"/>
                </a:lnTo>
                <a:lnTo>
                  <a:pt x="620" y="4"/>
                </a:lnTo>
                <a:lnTo>
                  <a:pt x="621" y="4"/>
                </a:lnTo>
                <a:lnTo>
                  <a:pt x="626" y="4"/>
                </a:lnTo>
                <a:lnTo>
                  <a:pt x="628" y="4"/>
                </a:lnTo>
                <a:lnTo>
                  <a:pt x="631" y="4"/>
                </a:lnTo>
                <a:lnTo>
                  <a:pt x="637" y="4"/>
                </a:lnTo>
                <a:lnTo>
                  <a:pt x="639" y="4"/>
                </a:lnTo>
                <a:lnTo>
                  <a:pt x="640" y="4"/>
                </a:lnTo>
                <a:lnTo>
                  <a:pt x="641" y="4"/>
                </a:lnTo>
                <a:lnTo>
                  <a:pt x="642" y="4"/>
                </a:lnTo>
                <a:lnTo>
                  <a:pt x="646" y="4"/>
                </a:lnTo>
                <a:lnTo>
                  <a:pt x="648" y="4"/>
                </a:lnTo>
                <a:lnTo>
                  <a:pt x="650" y="4"/>
                </a:lnTo>
                <a:lnTo>
                  <a:pt x="653" y="4"/>
                </a:lnTo>
                <a:lnTo>
                  <a:pt x="654" y="4"/>
                </a:lnTo>
                <a:lnTo>
                  <a:pt x="657" y="4"/>
                </a:lnTo>
                <a:lnTo>
                  <a:pt x="660" y="4"/>
                </a:lnTo>
                <a:lnTo>
                  <a:pt x="661" y="4"/>
                </a:lnTo>
                <a:lnTo>
                  <a:pt x="663" y="4"/>
                </a:lnTo>
                <a:lnTo>
                  <a:pt x="664" y="4"/>
                </a:lnTo>
                <a:lnTo>
                  <a:pt x="665" y="4"/>
                </a:lnTo>
                <a:lnTo>
                  <a:pt x="666" y="4"/>
                </a:lnTo>
                <a:lnTo>
                  <a:pt x="667" y="4"/>
                </a:lnTo>
                <a:lnTo>
                  <a:pt x="668" y="4"/>
                </a:lnTo>
                <a:lnTo>
                  <a:pt x="671" y="4"/>
                </a:lnTo>
                <a:lnTo>
                  <a:pt x="673" y="4"/>
                </a:lnTo>
                <a:lnTo>
                  <a:pt x="674" y="4"/>
                </a:lnTo>
                <a:lnTo>
                  <a:pt x="675" y="4"/>
                </a:lnTo>
                <a:lnTo>
                  <a:pt x="679" y="4"/>
                </a:lnTo>
                <a:lnTo>
                  <a:pt x="680" y="4"/>
                </a:lnTo>
                <a:lnTo>
                  <a:pt x="681" y="4"/>
                </a:lnTo>
                <a:lnTo>
                  <a:pt x="684" y="4"/>
                </a:lnTo>
                <a:lnTo>
                  <a:pt x="685" y="4"/>
                </a:lnTo>
                <a:lnTo>
                  <a:pt x="688" y="4"/>
                </a:lnTo>
                <a:lnTo>
                  <a:pt x="691" y="4"/>
                </a:lnTo>
                <a:lnTo>
                  <a:pt x="693" y="4"/>
                </a:lnTo>
                <a:lnTo>
                  <a:pt x="694" y="4"/>
                </a:lnTo>
                <a:lnTo>
                  <a:pt x="696" y="4"/>
                </a:lnTo>
                <a:lnTo>
                  <a:pt x="697" y="4"/>
                </a:lnTo>
                <a:lnTo>
                  <a:pt x="698" y="4"/>
                </a:lnTo>
                <a:lnTo>
                  <a:pt x="703" y="4"/>
                </a:lnTo>
                <a:lnTo>
                  <a:pt x="704" y="4"/>
                </a:lnTo>
                <a:lnTo>
                  <a:pt x="706" y="4"/>
                </a:lnTo>
                <a:lnTo>
                  <a:pt x="709" y="4"/>
                </a:lnTo>
                <a:lnTo>
                  <a:pt x="710" y="4"/>
                </a:lnTo>
                <a:lnTo>
                  <a:pt x="719" y="4"/>
                </a:lnTo>
                <a:lnTo>
                  <a:pt x="720" y="4"/>
                </a:lnTo>
                <a:lnTo>
                  <a:pt x="727" y="4"/>
                </a:lnTo>
                <a:lnTo>
                  <a:pt x="729" y="4"/>
                </a:lnTo>
                <a:lnTo>
                  <a:pt x="730" y="4"/>
                </a:lnTo>
                <a:lnTo>
                  <a:pt x="731" y="4"/>
                </a:lnTo>
                <a:lnTo>
                  <a:pt x="733" y="4"/>
                </a:lnTo>
                <a:lnTo>
                  <a:pt x="734" y="4"/>
                </a:lnTo>
                <a:lnTo>
                  <a:pt x="737" y="4"/>
                </a:lnTo>
                <a:lnTo>
                  <a:pt x="738" y="4"/>
                </a:lnTo>
                <a:lnTo>
                  <a:pt x="739" y="4"/>
                </a:lnTo>
                <a:lnTo>
                  <a:pt x="742" y="4"/>
                </a:lnTo>
                <a:lnTo>
                  <a:pt x="743" y="4"/>
                </a:lnTo>
                <a:lnTo>
                  <a:pt x="744" y="4"/>
                </a:lnTo>
                <a:lnTo>
                  <a:pt x="749" y="4"/>
                </a:lnTo>
                <a:lnTo>
                  <a:pt x="751" y="4"/>
                </a:lnTo>
                <a:lnTo>
                  <a:pt x="753" y="4"/>
                </a:lnTo>
                <a:lnTo>
                  <a:pt x="756" y="4"/>
                </a:lnTo>
                <a:lnTo>
                  <a:pt x="757" y="4"/>
                </a:lnTo>
                <a:lnTo>
                  <a:pt x="759" y="4"/>
                </a:lnTo>
                <a:lnTo>
                  <a:pt x="765" y="4"/>
                </a:lnTo>
                <a:lnTo>
                  <a:pt x="775" y="4"/>
                </a:lnTo>
                <a:lnTo>
                  <a:pt x="776" y="4"/>
                </a:lnTo>
                <a:lnTo>
                  <a:pt x="778" y="4"/>
                </a:lnTo>
                <a:lnTo>
                  <a:pt x="782" y="4"/>
                </a:lnTo>
                <a:lnTo>
                  <a:pt x="789" y="4"/>
                </a:lnTo>
                <a:lnTo>
                  <a:pt x="790" y="4"/>
                </a:lnTo>
                <a:lnTo>
                  <a:pt x="791" y="4"/>
                </a:lnTo>
                <a:lnTo>
                  <a:pt x="792" y="4"/>
                </a:lnTo>
                <a:lnTo>
                  <a:pt x="793" y="4"/>
                </a:lnTo>
                <a:lnTo>
                  <a:pt x="795" y="4"/>
                </a:lnTo>
                <a:lnTo>
                  <a:pt x="796" y="4"/>
                </a:lnTo>
                <a:lnTo>
                  <a:pt x="797" y="4"/>
                </a:lnTo>
                <a:lnTo>
                  <a:pt x="798" y="4"/>
                </a:lnTo>
                <a:lnTo>
                  <a:pt x="799" y="4"/>
                </a:lnTo>
                <a:lnTo>
                  <a:pt x="802" y="4"/>
                </a:lnTo>
                <a:lnTo>
                  <a:pt x="804" y="4"/>
                </a:lnTo>
                <a:lnTo>
                  <a:pt x="805" y="4"/>
                </a:lnTo>
                <a:lnTo>
                  <a:pt x="806" y="4"/>
                </a:lnTo>
                <a:lnTo>
                  <a:pt x="808" y="4"/>
                </a:lnTo>
                <a:lnTo>
                  <a:pt x="810" y="4"/>
                </a:lnTo>
                <a:lnTo>
                  <a:pt x="811" y="4"/>
                </a:lnTo>
                <a:lnTo>
                  <a:pt x="812" y="4"/>
                </a:lnTo>
                <a:lnTo>
                  <a:pt x="815" y="4"/>
                </a:lnTo>
                <a:lnTo>
                  <a:pt x="816" y="4"/>
                </a:lnTo>
                <a:lnTo>
                  <a:pt x="819" y="4"/>
                </a:lnTo>
                <a:lnTo>
                  <a:pt x="822" y="4"/>
                </a:lnTo>
                <a:lnTo>
                  <a:pt x="823" y="4"/>
                </a:lnTo>
                <a:lnTo>
                  <a:pt x="824" y="4"/>
                </a:lnTo>
                <a:lnTo>
                  <a:pt x="825" y="4"/>
                </a:lnTo>
                <a:lnTo>
                  <a:pt x="829" y="4"/>
                </a:lnTo>
                <a:lnTo>
                  <a:pt x="830" y="4"/>
                </a:lnTo>
                <a:lnTo>
                  <a:pt x="831" y="4"/>
                </a:lnTo>
                <a:lnTo>
                  <a:pt x="832" y="4"/>
                </a:lnTo>
                <a:lnTo>
                  <a:pt x="837" y="4"/>
                </a:lnTo>
                <a:lnTo>
                  <a:pt x="838" y="4"/>
                </a:lnTo>
                <a:lnTo>
                  <a:pt x="841" y="4"/>
                </a:lnTo>
                <a:lnTo>
                  <a:pt x="842" y="4"/>
                </a:lnTo>
                <a:lnTo>
                  <a:pt x="843" y="4"/>
                </a:lnTo>
                <a:lnTo>
                  <a:pt x="844" y="4"/>
                </a:lnTo>
                <a:lnTo>
                  <a:pt x="845" y="4"/>
                </a:lnTo>
                <a:lnTo>
                  <a:pt x="846" y="4"/>
                </a:lnTo>
                <a:lnTo>
                  <a:pt x="848" y="4"/>
                </a:lnTo>
                <a:lnTo>
                  <a:pt x="849" y="4"/>
                </a:lnTo>
                <a:lnTo>
                  <a:pt x="850" y="4"/>
                </a:lnTo>
                <a:lnTo>
                  <a:pt x="851" y="4"/>
                </a:lnTo>
                <a:lnTo>
                  <a:pt x="855" y="4"/>
                </a:lnTo>
                <a:lnTo>
                  <a:pt x="855" y="27"/>
                </a:lnTo>
                <a:lnTo>
                  <a:pt x="855" y="28"/>
                </a:lnTo>
                <a:lnTo>
                  <a:pt x="855" y="90"/>
                </a:lnTo>
                <a:lnTo>
                  <a:pt x="855" y="117"/>
                </a:lnTo>
                <a:lnTo>
                  <a:pt x="855" y="120"/>
                </a:lnTo>
                <a:lnTo>
                  <a:pt x="855" y="200"/>
                </a:lnTo>
                <a:lnTo>
                  <a:pt x="855" y="207"/>
                </a:lnTo>
                <a:lnTo>
                  <a:pt x="855" y="213"/>
                </a:lnTo>
                <a:lnTo>
                  <a:pt x="855" y="219"/>
                </a:lnTo>
                <a:lnTo>
                  <a:pt x="855" y="361"/>
                </a:lnTo>
                <a:lnTo>
                  <a:pt x="855" y="375"/>
                </a:lnTo>
                <a:lnTo>
                  <a:pt x="855" y="460"/>
                </a:lnTo>
                <a:lnTo>
                  <a:pt x="855" y="476"/>
                </a:lnTo>
                <a:lnTo>
                  <a:pt x="855" y="490"/>
                </a:lnTo>
                <a:lnTo>
                  <a:pt x="855" y="516"/>
                </a:lnTo>
                <a:lnTo>
                  <a:pt x="855" y="526"/>
                </a:lnTo>
                <a:lnTo>
                  <a:pt x="855" y="540"/>
                </a:lnTo>
                <a:lnTo>
                  <a:pt x="855" y="559"/>
                </a:lnTo>
                <a:lnTo>
                  <a:pt x="855" y="586"/>
                </a:lnTo>
                <a:lnTo>
                  <a:pt x="854" y="598"/>
                </a:lnTo>
                <a:lnTo>
                  <a:pt x="854" y="599"/>
                </a:lnTo>
                <a:lnTo>
                  <a:pt x="854" y="610"/>
                </a:lnTo>
                <a:lnTo>
                  <a:pt x="854" y="611"/>
                </a:lnTo>
                <a:lnTo>
                  <a:pt x="854" y="650"/>
                </a:lnTo>
                <a:lnTo>
                  <a:pt x="854" y="652"/>
                </a:lnTo>
                <a:lnTo>
                  <a:pt x="854" y="656"/>
                </a:lnTo>
                <a:lnTo>
                  <a:pt x="854" y="665"/>
                </a:lnTo>
                <a:lnTo>
                  <a:pt x="854" y="666"/>
                </a:lnTo>
                <a:lnTo>
                  <a:pt x="854" y="672"/>
                </a:lnTo>
                <a:lnTo>
                  <a:pt x="854" y="679"/>
                </a:lnTo>
                <a:lnTo>
                  <a:pt x="854" y="680"/>
                </a:lnTo>
                <a:lnTo>
                  <a:pt x="852" y="689"/>
                </a:lnTo>
                <a:lnTo>
                  <a:pt x="854" y="697"/>
                </a:lnTo>
                <a:lnTo>
                  <a:pt x="854" y="711"/>
                </a:lnTo>
                <a:lnTo>
                  <a:pt x="854" y="726"/>
                </a:lnTo>
                <a:lnTo>
                  <a:pt x="854" y="739"/>
                </a:lnTo>
                <a:lnTo>
                  <a:pt x="854" y="750"/>
                </a:lnTo>
                <a:lnTo>
                  <a:pt x="854" y="751"/>
                </a:lnTo>
                <a:lnTo>
                  <a:pt x="855" y="768"/>
                </a:lnTo>
                <a:lnTo>
                  <a:pt x="864" y="776"/>
                </a:lnTo>
                <a:lnTo>
                  <a:pt x="865" y="777"/>
                </a:lnTo>
                <a:lnTo>
                  <a:pt x="867" y="778"/>
                </a:lnTo>
                <a:lnTo>
                  <a:pt x="869" y="781"/>
                </a:lnTo>
                <a:lnTo>
                  <a:pt x="872" y="784"/>
                </a:lnTo>
                <a:lnTo>
                  <a:pt x="876" y="786"/>
                </a:lnTo>
                <a:lnTo>
                  <a:pt x="897" y="805"/>
                </a:lnTo>
                <a:lnTo>
                  <a:pt x="900" y="808"/>
                </a:lnTo>
                <a:lnTo>
                  <a:pt x="914" y="819"/>
                </a:lnTo>
                <a:lnTo>
                  <a:pt x="918" y="824"/>
                </a:lnTo>
                <a:lnTo>
                  <a:pt x="935" y="838"/>
                </a:lnTo>
                <a:lnTo>
                  <a:pt x="936" y="839"/>
                </a:lnTo>
                <a:lnTo>
                  <a:pt x="942" y="845"/>
                </a:lnTo>
                <a:lnTo>
                  <a:pt x="946" y="848"/>
                </a:lnTo>
                <a:lnTo>
                  <a:pt x="953" y="854"/>
                </a:lnTo>
                <a:lnTo>
                  <a:pt x="984" y="882"/>
                </a:lnTo>
                <a:lnTo>
                  <a:pt x="984" y="883"/>
                </a:lnTo>
                <a:lnTo>
                  <a:pt x="1016" y="911"/>
                </a:lnTo>
                <a:lnTo>
                  <a:pt x="1017" y="911"/>
                </a:lnTo>
                <a:lnTo>
                  <a:pt x="1017" y="913"/>
                </a:lnTo>
                <a:lnTo>
                  <a:pt x="1040" y="933"/>
                </a:lnTo>
                <a:lnTo>
                  <a:pt x="1047" y="939"/>
                </a:lnTo>
                <a:lnTo>
                  <a:pt x="1058" y="948"/>
                </a:lnTo>
                <a:lnTo>
                  <a:pt x="1059" y="949"/>
                </a:lnTo>
                <a:lnTo>
                  <a:pt x="1087" y="975"/>
                </a:lnTo>
                <a:lnTo>
                  <a:pt x="1107" y="993"/>
                </a:lnTo>
                <a:lnTo>
                  <a:pt x="1137" y="1020"/>
                </a:lnTo>
                <a:lnTo>
                  <a:pt x="1154" y="1036"/>
                </a:lnTo>
                <a:lnTo>
                  <a:pt x="1158" y="1039"/>
                </a:lnTo>
                <a:lnTo>
                  <a:pt x="1159" y="1040"/>
                </a:lnTo>
                <a:lnTo>
                  <a:pt x="1164" y="1045"/>
                </a:lnTo>
                <a:lnTo>
                  <a:pt x="1184" y="1062"/>
                </a:lnTo>
                <a:lnTo>
                  <a:pt x="1185" y="1065"/>
                </a:lnTo>
                <a:lnTo>
                  <a:pt x="1205" y="1082"/>
                </a:lnTo>
                <a:lnTo>
                  <a:pt x="1220" y="1097"/>
                </a:lnTo>
                <a:lnTo>
                  <a:pt x="1223" y="1098"/>
                </a:lnTo>
                <a:lnTo>
                  <a:pt x="1229" y="1104"/>
                </a:lnTo>
                <a:lnTo>
                  <a:pt x="1246" y="1120"/>
                </a:lnTo>
                <a:lnTo>
                  <a:pt x="1255" y="1127"/>
                </a:lnTo>
                <a:lnTo>
                  <a:pt x="1259" y="1132"/>
                </a:lnTo>
                <a:lnTo>
                  <a:pt x="1260" y="1133"/>
                </a:lnTo>
                <a:lnTo>
                  <a:pt x="1273" y="1145"/>
                </a:lnTo>
                <a:lnTo>
                  <a:pt x="1275" y="1146"/>
                </a:lnTo>
                <a:lnTo>
                  <a:pt x="1336" y="1204"/>
                </a:lnTo>
                <a:lnTo>
                  <a:pt x="1364" y="1229"/>
                </a:lnTo>
                <a:lnTo>
                  <a:pt x="1369" y="1234"/>
                </a:lnTo>
                <a:lnTo>
                  <a:pt x="1381" y="1244"/>
                </a:lnTo>
                <a:lnTo>
                  <a:pt x="1403" y="1266"/>
                </a:lnTo>
                <a:lnTo>
                  <a:pt x="1449" y="1310"/>
                </a:lnTo>
                <a:lnTo>
                  <a:pt x="1502" y="1358"/>
                </a:lnTo>
                <a:lnTo>
                  <a:pt x="1514" y="1370"/>
                </a:lnTo>
                <a:lnTo>
                  <a:pt x="1521" y="1376"/>
                </a:lnTo>
                <a:lnTo>
                  <a:pt x="1548" y="1402"/>
                </a:lnTo>
                <a:lnTo>
                  <a:pt x="1549" y="1403"/>
                </a:lnTo>
                <a:lnTo>
                  <a:pt x="1561" y="1415"/>
                </a:lnTo>
                <a:lnTo>
                  <a:pt x="1594" y="1447"/>
                </a:lnTo>
                <a:lnTo>
                  <a:pt x="1597" y="1449"/>
                </a:lnTo>
                <a:lnTo>
                  <a:pt x="1599" y="1451"/>
                </a:lnTo>
                <a:lnTo>
                  <a:pt x="1608" y="1460"/>
                </a:lnTo>
                <a:lnTo>
                  <a:pt x="1612" y="1463"/>
                </a:lnTo>
                <a:lnTo>
                  <a:pt x="1615" y="1467"/>
                </a:lnTo>
                <a:lnTo>
                  <a:pt x="1651" y="1500"/>
                </a:lnTo>
                <a:lnTo>
                  <a:pt x="1659" y="1509"/>
                </a:lnTo>
                <a:lnTo>
                  <a:pt x="1664" y="1513"/>
                </a:lnTo>
                <a:lnTo>
                  <a:pt x="1697" y="1546"/>
                </a:lnTo>
                <a:lnTo>
                  <a:pt x="1700" y="1548"/>
                </a:lnTo>
                <a:lnTo>
                  <a:pt x="1746" y="1593"/>
                </a:lnTo>
                <a:lnTo>
                  <a:pt x="1747" y="1594"/>
                </a:lnTo>
                <a:lnTo>
                  <a:pt x="1752" y="1599"/>
                </a:lnTo>
                <a:lnTo>
                  <a:pt x="1779" y="1625"/>
                </a:lnTo>
                <a:lnTo>
                  <a:pt x="1806" y="1652"/>
                </a:lnTo>
                <a:lnTo>
                  <a:pt x="1810" y="1655"/>
                </a:lnTo>
                <a:lnTo>
                  <a:pt x="1838" y="1683"/>
                </a:lnTo>
                <a:lnTo>
                  <a:pt x="1842" y="1686"/>
                </a:lnTo>
                <a:lnTo>
                  <a:pt x="1852" y="1697"/>
                </a:lnTo>
                <a:lnTo>
                  <a:pt x="1862" y="1705"/>
                </a:lnTo>
                <a:lnTo>
                  <a:pt x="1895" y="1738"/>
                </a:lnTo>
                <a:lnTo>
                  <a:pt x="1895" y="1739"/>
                </a:lnTo>
                <a:lnTo>
                  <a:pt x="1895" y="1740"/>
                </a:lnTo>
                <a:lnTo>
                  <a:pt x="1895" y="1742"/>
                </a:lnTo>
                <a:lnTo>
                  <a:pt x="1895" y="1743"/>
                </a:lnTo>
                <a:lnTo>
                  <a:pt x="1895" y="1744"/>
                </a:lnTo>
                <a:lnTo>
                  <a:pt x="1895" y="1745"/>
                </a:lnTo>
                <a:lnTo>
                  <a:pt x="1895" y="1746"/>
                </a:lnTo>
                <a:lnTo>
                  <a:pt x="1894" y="1746"/>
                </a:lnTo>
                <a:lnTo>
                  <a:pt x="1895" y="1747"/>
                </a:lnTo>
                <a:lnTo>
                  <a:pt x="1895" y="1749"/>
                </a:lnTo>
                <a:lnTo>
                  <a:pt x="1895" y="1750"/>
                </a:lnTo>
                <a:lnTo>
                  <a:pt x="1895" y="1751"/>
                </a:lnTo>
                <a:lnTo>
                  <a:pt x="1895" y="1752"/>
                </a:lnTo>
                <a:lnTo>
                  <a:pt x="1895" y="1754"/>
                </a:lnTo>
                <a:lnTo>
                  <a:pt x="1895" y="1756"/>
                </a:lnTo>
                <a:lnTo>
                  <a:pt x="1895" y="1757"/>
                </a:lnTo>
                <a:lnTo>
                  <a:pt x="1895" y="1759"/>
                </a:lnTo>
                <a:lnTo>
                  <a:pt x="1895" y="1760"/>
                </a:lnTo>
                <a:lnTo>
                  <a:pt x="1895" y="1762"/>
                </a:lnTo>
                <a:lnTo>
                  <a:pt x="1895" y="1763"/>
                </a:lnTo>
                <a:lnTo>
                  <a:pt x="1894" y="1763"/>
                </a:lnTo>
                <a:lnTo>
                  <a:pt x="1894" y="1764"/>
                </a:lnTo>
                <a:lnTo>
                  <a:pt x="1894" y="1765"/>
                </a:lnTo>
                <a:lnTo>
                  <a:pt x="1894" y="1766"/>
                </a:lnTo>
                <a:lnTo>
                  <a:pt x="1894" y="1767"/>
                </a:lnTo>
                <a:lnTo>
                  <a:pt x="1895" y="1769"/>
                </a:lnTo>
                <a:lnTo>
                  <a:pt x="1895" y="1770"/>
                </a:lnTo>
                <a:lnTo>
                  <a:pt x="1896" y="1771"/>
                </a:lnTo>
                <a:lnTo>
                  <a:pt x="1897" y="1772"/>
                </a:lnTo>
                <a:lnTo>
                  <a:pt x="1898" y="1772"/>
                </a:lnTo>
                <a:lnTo>
                  <a:pt x="1898" y="1773"/>
                </a:lnTo>
                <a:lnTo>
                  <a:pt x="1900" y="1773"/>
                </a:lnTo>
                <a:lnTo>
                  <a:pt x="1901" y="1773"/>
                </a:lnTo>
                <a:lnTo>
                  <a:pt x="1901" y="1775"/>
                </a:lnTo>
                <a:lnTo>
                  <a:pt x="1902" y="1776"/>
                </a:lnTo>
                <a:lnTo>
                  <a:pt x="1903" y="1777"/>
                </a:lnTo>
                <a:lnTo>
                  <a:pt x="1904" y="1778"/>
                </a:lnTo>
                <a:lnTo>
                  <a:pt x="1904" y="1779"/>
                </a:lnTo>
                <a:lnTo>
                  <a:pt x="1905" y="1779"/>
                </a:lnTo>
                <a:lnTo>
                  <a:pt x="1905" y="1780"/>
                </a:lnTo>
                <a:lnTo>
                  <a:pt x="1905" y="1782"/>
                </a:lnTo>
                <a:lnTo>
                  <a:pt x="1905" y="1783"/>
                </a:lnTo>
                <a:lnTo>
                  <a:pt x="1905" y="1784"/>
                </a:lnTo>
                <a:lnTo>
                  <a:pt x="1907" y="1785"/>
                </a:lnTo>
                <a:lnTo>
                  <a:pt x="1907" y="1786"/>
                </a:lnTo>
                <a:lnTo>
                  <a:pt x="1907" y="1787"/>
                </a:lnTo>
                <a:lnTo>
                  <a:pt x="1908" y="1789"/>
                </a:lnTo>
                <a:lnTo>
                  <a:pt x="1908" y="1790"/>
                </a:lnTo>
                <a:lnTo>
                  <a:pt x="1909" y="1791"/>
                </a:lnTo>
                <a:lnTo>
                  <a:pt x="1910" y="1793"/>
                </a:lnTo>
                <a:lnTo>
                  <a:pt x="1911" y="1795"/>
                </a:lnTo>
                <a:lnTo>
                  <a:pt x="1913" y="1796"/>
                </a:lnTo>
                <a:lnTo>
                  <a:pt x="1914" y="1797"/>
                </a:lnTo>
                <a:lnTo>
                  <a:pt x="1915" y="1797"/>
                </a:lnTo>
                <a:lnTo>
                  <a:pt x="1915" y="1798"/>
                </a:lnTo>
                <a:lnTo>
                  <a:pt x="1916" y="1799"/>
                </a:lnTo>
                <a:lnTo>
                  <a:pt x="1917" y="1800"/>
                </a:lnTo>
                <a:lnTo>
                  <a:pt x="1918" y="1802"/>
                </a:lnTo>
                <a:lnTo>
                  <a:pt x="1920" y="1802"/>
                </a:lnTo>
                <a:lnTo>
                  <a:pt x="1921" y="1802"/>
                </a:lnTo>
                <a:lnTo>
                  <a:pt x="1921" y="1803"/>
                </a:lnTo>
                <a:lnTo>
                  <a:pt x="1922" y="1803"/>
                </a:lnTo>
                <a:lnTo>
                  <a:pt x="1922" y="1804"/>
                </a:lnTo>
                <a:lnTo>
                  <a:pt x="1923" y="1805"/>
                </a:lnTo>
                <a:lnTo>
                  <a:pt x="1924" y="1805"/>
                </a:lnTo>
                <a:lnTo>
                  <a:pt x="1926" y="1805"/>
                </a:lnTo>
                <a:lnTo>
                  <a:pt x="1926" y="1806"/>
                </a:lnTo>
                <a:lnTo>
                  <a:pt x="1927" y="1806"/>
                </a:lnTo>
                <a:lnTo>
                  <a:pt x="1927" y="1808"/>
                </a:lnTo>
                <a:lnTo>
                  <a:pt x="1927" y="1809"/>
                </a:lnTo>
                <a:lnTo>
                  <a:pt x="1927" y="1810"/>
                </a:lnTo>
                <a:lnTo>
                  <a:pt x="1927" y="1811"/>
                </a:lnTo>
                <a:lnTo>
                  <a:pt x="1928" y="1812"/>
                </a:lnTo>
                <a:lnTo>
                  <a:pt x="1928" y="1813"/>
                </a:lnTo>
                <a:lnTo>
                  <a:pt x="1929" y="1813"/>
                </a:lnTo>
                <a:lnTo>
                  <a:pt x="1929" y="1815"/>
                </a:lnTo>
                <a:lnTo>
                  <a:pt x="1929" y="1816"/>
                </a:lnTo>
                <a:lnTo>
                  <a:pt x="1930" y="1817"/>
                </a:lnTo>
                <a:lnTo>
                  <a:pt x="1929" y="1818"/>
                </a:lnTo>
                <a:lnTo>
                  <a:pt x="1929" y="1819"/>
                </a:lnTo>
                <a:lnTo>
                  <a:pt x="1930" y="1821"/>
                </a:lnTo>
                <a:lnTo>
                  <a:pt x="1931" y="1822"/>
                </a:lnTo>
                <a:lnTo>
                  <a:pt x="1931" y="1823"/>
                </a:lnTo>
                <a:lnTo>
                  <a:pt x="1931" y="1824"/>
                </a:lnTo>
                <a:lnTo>
                  <a:pt x="1931" y="1825"/>
                </a:lnTo>
                <a:lnTo>
                  <a:pt x="1931" y="1826"/>
                </a:lnTo>
                <a:lnTo>
                  <a:pt x="1933" y="1826"/>
                </a:lnTo>
                <a:lnTo>
                  <a:pt x="1933" y="1828"/>
                </a:lnTo>
                <a:lnTo>
                  <a:pt x="1933" y="1829"/>
                </a:lnTo>
                <a:lnTo>
                  <a:pt x="1934" y="1829"/>
                </a:lnTo>
                <a:lnTo>
                  <a:pt x="1935" y="1829"/>
                </a:lnTo>
                <a:lnTo>
                  <a:pt x="1935" y="1830"/>
                </a:lnTo>
                <a:lnTo>
                  <a:pt x="1935" y="1832"/>
                </a:lnTo>
                <a:lnTo>
                  <a:pt x="1934" y="1833"/>
                </a:lnTo>
                <a:lnTo>
                  <a:pt x="1933" y="1833"/>
                </a:lnTo>
                <a:lnTo>
                  <a:pt x="1933" y="1835"/>
                </a:lnTo>
                <a:lnTo>
                  <a:pt x="1935" y="1837"/>
                </a:lnTo>
                <a:lnTo>
                  <a:pt x="1936" y="1837"/>
                </a:lnTo>
                <a:lnTo>
                  <a:pt x="1936" y="1838"/>
                </a:lnTo>
                <a:lnTo>
                  <a:pt x="1939" y="1839"/>
                </a:lnTo>
                <a:lnTo>
                  <a:pt x="1940" y="1842"/>
                </a:lnTo>
                <a:lnTo>
                  <a:pt x="1940" y="1843"/>
                </a:lnTo>
                <a:lnTo>
                  <a:pt x="1941" y="1845"/>
                </a:lnTo>
                <a:lnTo>
                  <a:pt x="1942" y="1845"/>
                </a:lnTo>
                <a:lnTo>
                  <a:pt x="1942" y="1846"/>
                </a:lnTo>
                <a:lnTo>
                  <a:pt x="1942" y="1848"/>
                </a:lnTo>
                <a:lnTo>
                  <a:pt x="1943" y="1849"/>
                </a:lnTo>
                <a:lnTo>
                  <a:pt x="1944" y="1851"/>
                </a:lnTo>
                <a:lnTo>
                  <a:pt x="1944" y="1852"/>
                </a:lnTo>
                <a:lnTo>
                  <a:pt x="1944" y="1854"/>
                </a:lnTo>
                <a:lnTo>
                  <a:pt x="1944" y="1855"/>
                </a:lnTo>
                <a:lnTo>
                  <a:pt x="1943" y="1856"/>
                </a:lnTo>
                <a:lnTo>
                  <a:pt x="1943" y="1857"/>
                </a:lnTo>
                <a:lnTo>
                  <a:pt x="1943" y="1858"/>
                </a:lnTo>
                <a:lnTo>
                  <a:pt x="1943" y="1859"/>
                </a:lnTo>
                <a:lnTo>
                  <a:pt x="1943" y="1861"/>
                </a:lnTo>
                <a:lnTo>
                  <a:pt x="1943" y="1862"/>
                </a:lnTo>
                <a:lnTo>
                  <a:pt x="1943" y="1863"/>
                </a:lnTo>
                <a:lnTo>
                  <a:pt x="1943" y="1864"/>
                </a:lnTo>
                <a:lnTo>
                  <a:pt x="1942" y="1865"/>
                </a:lnTo>
                <a:lnTo>
                  <a:pt x="1942" y="1866"/>
                </a:lnTo>
                <a:lnTo>
                  <a:pt x="1943" y="1866"/>
                </a:lnTo>
                <a:lnTo>
                  <a:pt x="1943" y="1868"/>
                </a:lnTo>
                <a:lnTo>
                  <a:pt x="1944" y="1869"/>
                </a:lnTo>
                <a:lnTo>
                  <a:pt x="1946" y="1869"/>
                </a:lnTo>
                <a:lnTo>
                  <a:pt x="1947" y="1869"/>
                </a:lnTo>
                <a:lnTo>
                  <a:pt x="1948" y="1868"/>
                </a:lnTo>
                <a:lnTo>
                  <a:pt x="1949" y="1868"/>
                </a:lnTo>
                <a:lnTo>
                  <a:pt x="1950" y="1868"/>
                </a:lnTo>
                <a:lnTo>
                  <a:pt x="1951" y="1868"/>
                </a:lnTo>
                <a:lnTo>
                  <a:pt x="1953" y="1868"/>
                </a:lnTo>
                <a:lnTo>
                  <a:pt x="1953" y="1869"/>
                </a:lnTo>
                <a:lnTo>
                  <a:pt x="1954" y="1869"/>
                </a:lnTo>
                <a:lnTo>
                  <a:pt x="1954" y="1870"/>
                </a:lnTo>
                <a:lnTo>
                  <a:pt x="1954" y="1871"/>
                </a:lnTo>
                <a:lnTo>
                  <a:pt x="1955" y="1871"/>
                </a:lnTo>
                <a:lnTo>
                  <a:pt x="1956" y="1871"/>
                </a:lnTo>
                <a:lnTo>
                  <a:pt x="1957" y="1872"/>
                </a:lnTo>
                <a:lnTo>
                  <a:pt x="1959" y="1874"/>
                </a:lnTo>
                <a:lnTo>
                  <a:pt x="1960" y="1875"/>
                </a:lnTo>
                <a:lnTo>
                  <a:pt x="1961" y="1876"/>
                </a:lnTo>
                <a:lnTo>
                  <a:pt x="1961" y="1877"/>
                </a:lnTo>
                <a:lnTo>
                  <a:pt x="1961" y="1878"/>
                </a:lnTo>
                <a:lnTo>
                  <a:pt x="1962" y="1878"/>
                </a:lnTo>
                <a:lnTo>
                  <a:pt x="1963" y="1878"/>
                </a:lnTo>
                <a:lnTo>
                  <a:pt x="1964" y="1879"/>
                </a:lnTo>
                <a:lnTo>
                  <a:pt x="1966" y="1879"/>
                </a:lnTo>
                <a:lnTo>
                  <a:pt x="1967" y="1879"/>
                </a:lnTo>
                <a:lnTo>
                  <a:pt x="1967" y="1881"/>
                </a:lnTo>
                <a:lnTo>
                  <a:pt x="1968" y="1882"/>
                </a:lnTo>
                <a:lnTo>
                  <a:pt x="1969" y="1882"/>
                </a:lnTo>
                <a:lnTo>
                  <a:pt x="1969" y="1883"/>
                </a:lnTo>
                <a:lnTo>
                  <a:pt x="1970" y="1883"/>
                </a:lnTo>
                <a:lnTo>
                  <a:pt x="1972" y="1884"/>
                </a:lnTo>
                <a:lnTo>
                  <a:pt x="1972" y="1885"/>
                </a:lnTo>
                <a:lnTo>
                  <a:pt x="1973" y="1887"/>
                </a:lnTo>
                <a:lnTo>
                  <a:pt x="1974" y="1888"/>
                </a:lnTo>
                <a:lnTo>
                  <a:pt x="1975" y="1888"/>
                </a:lnTo>
                <a:lnTo>
                  <a:pt x="1976" y="1889"/>
                </a:lnTo>
                <a:lnTo>
                  <a:pt x="1977" y="1889"/>
                </a:lnTo>
                <a:lnTo>
                  <a:pt x="1979" y="1889"/>
                </a:lnTo>
                <a:lnTo>
                  <a:pt x="1980" y="1889"/>
                </a:lnTo>
                <a:lnTo>
                  <a:pt x="1980" y="1890"/>
                </a:lnTo>
                <a:lnTo>
                  <a:pt x="1981" y="1890"/>
                </a:lnTo>
                <a:lnTo>
                  <a:pt x="1982" y="1891"/>
                </a:lnTo>
                <a:lnTo>
                  <a:pt x="1983" y="1891"/>
                </a:lnTo>
                <a:lnTo>
                  <a:pt x="1985" y="1892"/>
                </a:lnTo>
                <a:lnTo>
                  <a:pt x="1985" y="1894"/>
                </a:lnTo>
                <a:lnTo>
                  <a:pt x="1985" y="1895"/>
                </a:lnTo>
                <a:lnTo>
                  <a:pt x="1986" y="1896"/>
                </a:lnTo>
                <a:lnTo>
                  <a:pt x="1986" y="1897"/>
                </a:lnTo>
                <a:lnTo>
                  <a:pt x="1987" y="1898"/>
                </a:lnTo>
                <a:lnTo>
                  <a:pt x="1988" y="1900"/>
                </a:lnTo>
                <a:lnTo>
                  <a:pt x="1988" y="1901"/>
                </a:lnTo>
                <a:lnTo>
                  <a:pt x="1989" y="1901"/>
                </a:lnTo>
                <a:lnTo>
                  <a:pt x="1990" y="1902"/>
                </a:lnTo>
                <a:lnTo>
                  <a:pt x="1990" y="1903"/>
                </a:lnTo>
                <a:lnTo>
                  <a:pt x="1990" y="1904"/>
                </a:lnTo>
                <a:lnTo>
                  <a:pt x="1990" y="1905"/>
                </a:lnTo>
                <a:lnTo>
                  <a:pt x="1990" y="1907"/>
                </a:lnTo>
                <a:lnTo>
                  <a:pt x="1992" y="1908"/>
                </a:lnTo>
                <a:lnTo>
                  <a:pt x="1990" y="1909"/>
                </a:lnTo>
                <a:lnTo>
                  <a:pt x="1992" y="1910"/>
                </a:lnTo>
                <a:lnTo>
                  <a:pt x="1992" y="1911"/>
                </a:lnTo>
                <a:lnTo>
                  <a:pt x="1992" y="1912"/>
                </a:lnTo>
                <a:lnTo>
                  <a:pt x="1990" y="1912"/>
                </a:lnTo>
                <a:lnTo>
                  <a:pt x="1989" y="1912"/>
                </a:lnTo>
                <a:lnTo>
                  <a:pt x="1988" y="1912"/>
                </a:lnTo>
                <a:lnTo>
                  <a:pt x="1987" y="1912"/>
                </a:lnTo>
                <a:lnTo>
                  <a:pt x="1986" y="1912"/>
                </a:lnTo>
                <a:lnTo>
                  <a:pt x="1986" y="1914"/>
                </a:lnTo>
                <a:lnTo>
                  <a:pt x="1986" y="1915"/>
                </a:lnTo>
                <a:lnTo>
                  <a:pt x="1985" y="1915"/>
                </a:lnTo>
                <a:lnTo>
                  <a:pt x="1983" y="1916"/>
                </a:lnTo>
                <a:lnTo>
                  <a:pt x="1983" y="1917"/>
                </a:lnTo>
                <a:lnTo>
                  <a:pt x="1982" y="1917"/>
                </a:lnTo>
                <a:lnTo>
                  <a:pt x="1982" y="1918"/>
                </a:lnTo>
                <a:lnTo>
                  <a:pt x="1981" y="1918"/>
                </a:lnTo>
                <a:lnTo>
                  <a:pt x="1981" y="1920"/>
                </a:lnTo>
                <a:lnTo>
                  <a:pt x="1980" y="1920"/>
                </a:lnTo>
                <a:lnTo>
                  <a:pt x="1979" y="1921"/>
                </a:lnTo>
                <a:lnTo>
                  <a:pt x="1977" y="1922"/>
                </a:lnTo>
                <a:lnTo>
                  <a:pt x="1977" y="1923"/>
                </a:lnTo>
                <a:lnTo>
                  <a:pt x="1976" y="1923"/>
                </a:lnTo>
                <a:lnTo>
                  <a:pt x="1976" y="1924"/>
                </a:lnTo>
                <a:lnTo>
                  <a:pt x="1975" y="1924"/>
                </a:lnTo>
                <a:lnTo>
                  <a:pt x="1974" y="1925"/>
                </a:lnTo>
                <a:lnTo>
                  <a:pt x="1974" y="1927"/>
                </a:lnTo>
                <a:lnTo>
                  <a:pt x="1974" y="1928"/>
                </a:lnTo>
                <a:lnTo>
                  <a:pt x="1974" y="1929"/>
                </a:lnTo>
                <a:lnTo>
                  <a:pt x="1973" y="1930"/>
                </a:lnTo>
                <a:lnTo>
                  <a:pt x="1972" y="1930"/>
                </a:lnTo>
                <a:lnTo>
                  <a:pt x="1970" y="1931"/>
                </a:lnTo>
                <a:lnTo>
                  <a:pt x="1968" y="1933"/>
                </a:lnTo>
                <a:lnTo>
                  <a:pt x="1966" y="1934"/>
                </a:lnTo>
                <a:lnTo>
                  <a:pt x="1964" y="1933"/>
                </a:lnTo>
                <a:lnTo>
                  <a:pt x="1962" y="1934"/>
                </a:lnTo>
                <a:lnTo>
                  <a:pt x="1961" y="1934"/>
                </a:lnTo>
                <a:lnTo>
                  <a:pt x="1960" y="1935"/>
                </a:lnTo>
                <a:lnTo>
                  <a:pt x="1960" y="1936"/>
                </a:lnTo>
                <a:lnTo>
                  <a:pt x="1959" y="1936"/>
                </a:lnTo>
                <a:lnTo>
                  <a:pt x="1959" y="1937"/>
                </a:lnTo>
                <a:lnTo>
                  <a:pt x="1957" y="1938"/>
                </a:lnTo>
                <a:lnTo>
                  <a:pt x="1957" y="1940"/>
                </a:lnTo>
                <a:lnTo>
                  <a:pt x="1956" y="1940"/>
                </a:lnTo>
                <a:lnTo>
                  <a:pt x="1956" y="1941"/>
                </a:lnTo>
                <a:lnTo>
                  <a:pt x="1955" y="1941"/>
                </a:lnTo>
                <a:lnTo>
                  <a:pt x="1954" y="1942"/>
                </a:lnTo>
                <a:lnTo>
                  <a:pt x="1953" y="1942"/>
                </a:lnTo>
                <a:lnTo>
                  <a:pt x="1951" y="1942"/>
                </a:lnTo>
                <a:lnTo>
                  <a:pt x="1950" y="1942"/>
                </a:lnTo>
                <a:lnTo>
                  <a:pt x="1949" y="1942"/>
                </a:lnTo>
                <a:lnTo>
                  <a:pt x="1948" y="1943"/>
                </a:lnTo>
                <a:lnTo>
                  <a:pt x="1948" y="1944"/>
                </a:lnTo>
                <a:lnTo>
                  <a:pt x="1947" y="1945"/>
                </a:lnTo>
                <a:lnTo>
                  <a:pt x="1946" y="1945"/>
                </a:lnTo>
                <a:lnTo>
                  <a:pt x="1944" y="1945"/>
                </a:lnTo>
                <a:lnTo>
                  <a:pt x="1944" y="1947"/>
                </a:lnTo>
                <a:lnTo>
                  <a:pt x="1943" y="1947"/>
                </a:lnTo>
                <a:lnTo>
                  <a:pt x="1942" y="1948"/>
                </a:lnTo>
                <a:lnTo>
                  <a:pt x="1940" y="1948"/>
                </a:lnTo>
                <a:lnTo>
                  <a:pt x="1940" y="1947"/>
                </a:lnTo>
                <a:lnTo>
                  <a:pt x="1939" y="1947"/>
                </a:lnTo>
                <a:lnTo>
                  <a:pt x="1939" y="1948"/>
                </a:lnTo>
                <a:lnTo>
                  <a:pt x="1937" y="1948"/>
                </a:lnTo>
                <a:lnTo>
                  <a:pt x="1936" y="1949"/>
                </a:lnTo>
                <a:lnTo>
                  <a:pt x="1935" y="1950"/>
                </a:lnTo>
                <a:lnTo>
                  <a:pt x="1934" y="1951"/>
                </a:lnTo>
                <a:lnTo>
                  <a:pt x="1934" y="1953"/>
                </a:lnTo>
                <a:lnTo>
                  <a:pt x="1934" y="1954"/>
                </a:lnTo>
                <a:lnTo>
                  <a:pt x="1933" y="1955"/>
                </a:lnTo>
                <a:lnTo>
                  <a:pt x="1933" y="1956"/>
                </a:lnTo>
                <a:lnTo>
                  <a:pt x="1933" y="1958"/>
                </a:lnTo>
                <a:lnTo>
                  <a:pt x="1933" y="1960"/>
                </a:lnTo>
                <a:lnTo>
                  <a:pt x="1933" y="1961"/>
                </a:lnTo>
                <a:lnTo>
                  <a:pt x="1933" y="1962"/>
                </a:lnTo>
                <a:lnTo>
                  <a:pt x="1933" y="1963"/>
                </a:lnTo>
                <a:lnTo>
                  <a:pt x="1933" y="1964"/>
                </a:lnTo>
                <a:lnTo>
                  <a:pt x="1933" y="1966"/>
                </a:lnTo>
                <a:lnTo>
                  <a:pt x="1933" y="1967"/>
                </a:lnTo>
                <a:lnTo>
                  <a:pt x="1933" y="1968"/>
                </a:lnTo>
                <a:lnTo>
                  <a:pt x="1931" y="1969"/>
                </a:lnTo>
                <a:lnTo>
                  <a:pt x="1930" y="1970"/>
                </a:lnTo>
                <a:lnTo>
                  <a:pt x="1929" y="1970"/>
                </a:lnTo>
                <a:lnTo>
                  <a:pt x="1928" y="1970"/>
                </a:lnTo>
                <a:lnTo>
                  <a:pt x="1927" y="1970"/>
                </a:lnTo>
                <a:lnTo>
                  <a:pt x="1927" y="1971"/>
                </a:lnTo>
                <a:lnTo>
                  <a:pt x="1927" y="1973"/>
                </a:lnTo>
                <a:lnTo>
                  <a:pt x="1928" y="1973"/>
                </a:lnTo>
                <a:lnTo>
                  <a:pt x="1928" y="1974"/>
                </a:lnTo>
                <a:lnTo>
                  <a:pt x="1929" y="1974"/>
                </a:lnTo>
                <a:lnTo>
                  <a:pt x="1928" y="1975"/>
                </a:lnTo>
                <a:lnTo>
                  <a:pt x="1927" y="1975"/>
                </a:lnTo>
                <a:lnTo>
                  <a:pt x="1926" y="1976"/>
                </a:lnTo>
                <a:lnTo>
                  <a:pt x="1926" y="1977"/>
                </a:lnTo>
                <a:lnTo>
                  <a:pt x="1924" y="1977"/>
                </a:lnTo>
                <a:lnTo>
                  <a:pt x="1923" y="1979"/>
                </a:lnTo>
                <a:lnTo>
                  <a:pt x="1923" y="1980"/>
                </a:lnTo>
                <a:lnTo>
                  <a:pt x="1922" y="1980"/>
                </a:lnTo>
                <a:lnTo>
                  <a:pt x="1922" y="1981"/>
                </a:lnTo>
                <a:lnTo>
                  <a:pt x="1921" y="1981"/>
                </a:lnTo>
                <a:lnTo>
                  <a:pt x="1921" y="1982"/>
                </a:lnTo>
                <a:lnTo>
                  <a:pt x="1920" y="1982"/>
                </a:lnTo>
                <a:lnTo>
                  <a:pt x="1918" y="1983"/>
                </a:lnTo>
                <a:lnTo>
                  <a:pt x="1917" y="1983"/>
                </a:lnTo>
                <a:lnTo>
                  <a:pt x="1916" y="1983"/>
                </a:lnTo>
                <a:lnTo>
                  <a:pt x="1916" y="1984"/>
                </a:lnTo>
                <a:lnTo>
                  <a:pt x="1915" y="1986"/>
                </a:lnTo>
                <a:lnTo>
                  <a:pt x="1915" y="1987"/>
                </a:lnTo>
                <a:lnTo>
                  <a:pt x="1914" y="1988"/>
                </a:lnTo>
                <a:lnTo>
                  <a:pt x="1914" y="1989"/>
                </a:lnTo>
                <a:lnTo>
                  <a:pt x="1914" y="1990"/>
                </a:lnTo>
                <a:lnTo>
                  <a:pt x="1915" y="1991"/>
                </a:lnTo>
                <a:lnTo>
                  <a:pt x="1916" y="1991"/>
                </a:lnTo>
                <a:lnTo>
                  <a:pt x="1916" y="1993"/>
                </a:lnTo>
                <a:lnTo>
                  <a:pt x="1917" y="1994"/>
                </a:lnTo>
                <a:lnTo>
                  <a:pt x="1918" y="1994"/>
                </a:lnTo>
                <a:lnTo>
                  <a:pt x="1918" y="1995"/>
                </a:lnTo>
                <a:lnTo>
                  <a:pt x="1918" y="1996"/>
                </a:lnTo>
                <a:lnTo>
                  <a:pt x="1918" y="1997"/>
                </a:lnTo>
                <a:lnTo>
                  <a:pt x="1917" y="1997"/>
                </a:lnTo>
                <a:lnTo>
                  <a:pt x="1916" y="1996"/>
                </a:lnTo>
                <a:lnTo>
                  <a:pt x="1915" y="1996"/>
                </a:lnTo>
                <a:lnTo>
                  <a:pt x="1915" y="1997"/>
                </a:lnTo>
                <a:lnTo>
                  <a:pt x="1916" y="1997"/>
                </a:lnTo>
                <a:lnTo>
                  <a:pt x="1916" y="1999"/>
                </a:lnTo>
                <a:lnTo>
                  <a:pt x="1917" y="2000"/>
                </a:lnTo>
                <a:lnTo>
                  <a:pt x="1918" y="2001"/>
                </a:lnTo>
                <a:lnTo>
                  <a:pt x="1920" y="2002"/>
                </a:lnTo>
                <a:lnTo>
                  <a:pt x="1920" y="2003"/>
                </a:lnTo>
                <a:lnTo>
                  <a:pt x="1920" y="2004"/>
                </a:lnTo>
                <a:lnTo>
                  <a:pt x="1920" y="2006"/>
                </a:lnTo>
                <a:lnTo>
                  <a:pt x="1918" y="2006"/>
                </a:lnTo>
                <a:lnTo>
                  <a:pt x="1917" y="2006"/>
                </a:lnTo>
                <a:lnTo>
                  <a:pt x="1917" y="2007"/>
                </a:lnTo>
                <a:lnTo>
                  <a:pt x="1916" y="2006"/>
                </a:lnTo>
                <a:lnTo>
                  <a:pt x="1915" y="2006"/>
                </a:lnTo>
                <a:lnTo>
                  <a:pt x="1915" y="2007"/>
                </a:lnTo>
                <a:lnTo>
                  <a:pt x="1915" y="2008"/>
                </a:lnTo>
                <a:lnTo>
                  <a:pt x="1915" y="2009"/>
                </a:lnTo>
                <a:lnTo>
                  <a:pt x="1915" y="2010"/>
                </a:lnTo>
                <a:lnTo>
                  <a:pt x="1916" y="2012"/>
                </a:lnTo>
                <a:lnTo>
                  <a:pt x="1916" y="2013"/>
                </a:lnTo>
                <a:lnTo>
                  <a:pt x="1916" y="2014"/>
                </a:lnTo>
                <a:lnTo>
                  <a:pt x="1916" y="2015"/>
                </a:lnTo>
                <a:lnTo>
                  <a:pt x="1915" y="2016"/>
                </a:lnTo>
                <a:lnTo>
                  <a:pt x="1915" y="2017"/>
                </a:lnTo>
                <a:lnTo>
                  <a:pt x="1916" y="2017"/>
                </a:lnTo>
                <a:lnTo>
                  <a:pt x="1916" y="2020"/>
                </a:lnTo>
                <a:lnTo>
                  <a:pt x="1917" y="2021"/>
                </a:lnTo>
                <a:lnTo>
                  <a:pt x="1917" y="2022"/>
                </a:lnTo>
                <a:lnTo>
                  <a:pt x="1917" y="2023"/>
                </a:lnTo>
                <a:lnTo>
                  <a:pt x="1917" y="2024"/>
                </a:lnTo>
                <a:lnTo>
                  <a:pt x="1918" y="2024"/>
                </a:lnTo>
                <a:lnTo>
                  <a:pt x="1918" y="2026"/>
                </a:lnTo>
                <a:lnTo>
                  <a:pt x="1918" y="2027"/>
                </a:lnTo>
                <a:lnTo>
                  <a:pt x="1920" y="2028"/>
                </a:lnTo>
                <a:lnTo>
                  <a:pt x="1920" y="2029"/>
                </a:lnTo>
                <a:lnTo>
                  <a:pt x="1920" y="2030"/>
                </a:lnTo>
                <a:lnTo>
                  <a:pt x="1920" y="2032"/>
                </a:lnTo>
                <a:lnTo>
                  <a:pt x="1920" y="2033"/>
                </a:lnTo>
                <a:lnTo>
                  <a:pt x="1918" y="2034"/>
                </a:lnTo>
                <a:lnTo>
                  <a:pt x="1918" y="2035"/>
                </a:lnTo>
                <a:lnTo>
                  <a:pt x="1918" y="2036"/>
                </a:lnTo>
                <a:lnTo>
                  <a:pt x="1920" y="2036"/>
                </a:lnTo>
                <a:lnTo>
                  <a:pt x="1920" y="2037"/>
                </a:lnTo>
                <a:lnTo>
                  <a:pt x="1921" y="2039"/>
                </a:lnTo>
                <a:lnTo>
                  <a:pt x="1921" y="2040"/>
                </a:lnTo>
                <a:lnTo>
                  <a:pt x="1922" y="2040"/>
                </a:lnTo>
                <a:lnTo>
                  <a:pt x="1922" y="2041"/>
                </a:lnTo>
                <a:lnTo>
                  <a:pt x="1922" y="2042"/>
                </a:lnTo>
                <a:lnTo>
                  <a:pt x="1921" y="2043"/>
                </a:lnTo>
                <a:lnTo>
                  <a:pt x="1921" y="2045"/>
                </a:lnTo>
                <a:lnTo>
                  <a:pt x="1920" y="2045"/>
                </a:lnTo>
                <a:lnTo>
                  <a:pt x="1918" y="2046"/>
                </a:lnTo>
                <a:lnTo>
                  <a:pt x="1917" y="2046"/>
                </a:lnTo>
                <a:lnTo>
                  <a:pt x="1916" y="2047"/>
                </a:lnTo>
                <a:lnTo>
                  <a:pt x="1915" y="2047"/>
                </a:lnTo>
                <a:lnTo>
                  <a:pt x="1915" y="2048"/>
                </a:lnTo>
                <a:lnTo>
                  <a:pt x="1915" y="2049"/>
                </a:lnTo>
                <a:lnTo>
                  <a:pt x="1914" y="2050"/>
                </a:lnTo>
                <a:lnTo>
                  <a:pt x="1915" y="2052"/>
                </a:lnTo>
                <a:lnTo>
                  <a:pt x="1916" y="2052"/>
                </a:lnTo>
                <a:lnTo>
                  <a:pt x="1917" y="2052"/>
                </a:lnTo>
                <a:lnTo>
                  <a:pt x="1917" y="2053"/>
                </a:lnTo>
                <a:lnTo>
                  <a:pt x="1917" y="2054"/>
                </a:lnTo>
                <a:lnTo>
                  <a:pt x="1916" y="2054"/>
                </a:lnTo>
                <a:lnTo>
                  <a:pt x="1915" y="2054"/>
                </a:lnTo>
                <a:lnTo>
                  <a:pt x="1914" y="2054"/>
                </a:lnTo>
                <a:lnTo>
                  <a:pt x="1914" y="2055"/>
                </a:lnTo>
                <a:lnTo>
                  <a:pt x="1915" y="2056"/>
                </a:lnTo>
                <a:lnTo>
                  <a:pt x="1916" y="2058"/>
                </a:lnTo>
                <a:lnTo>
                  <a:pt x="1916" y="2059"/>
                </a:lnTo>
                <a:lnTo>
                  <a:pt x="1915" y="2060"/>
                </a:lnTo>
                <a:lnTo>
                  <a:pt x="1915" y="2061"/>
                </a:lnTo>
                <a:lnTo>
                  <a:pt x="1915" y="2062"/>
                </a:lnTo>
                <a:lnTo>
                  <a:pt x="1916" y="2063"/>
                </a:lnTo>
                <a:lnTo>
                  <a:pt x="1916" y="2065"/>
                </a:lnTo>
                <a:lnTo>
                  <a:pt x="1915" y="2065"/>
                </a:lnTo>
                <a:lnTo>
                  <a:pt x="1915" y="2066"/>
                </a:lnTo>
                <a:lnTo>
                  <a:pt x="1914" y="2066"/>
                </a:lnTo>
                <a:lnTo>
                  <a:pt x="1914" y="2067"/>
                </a:lnTo>
                <a:lnTo>
                  <a:pt x="1913" y="2068"/>
                </a:lnTo>
                <a:lnTo>
                  <a:pt x="1913" y="2069"/>
                </a:lnTo>
                <a:lnTo>
                  <a:pt x="1913" y="2070"/>
                </a:lnTo>
                <a:lnTo>
                  <a:pt x="1913" y="2072"/>
                </a:lnTo>
                <a:lnTo>
                  <a:pt x="1914" y="2073"/>
                </a:lnTo>
                <a:lnTo>
                  <a:pt x="1914" y="2074"/>
                </a:lnTo>
                <a:lnTo>
                  <a:pt x="1914" y="2075"/>
                </a:lnTo>
                <a:lnTo>
                  <a:pt x="1915" y="2076"/>
                </a:lnTo>
                <a:lnTo>
                  <a:pt x="1916" y="2078"/>
                </a:lnTo>
                <a:lnTo>
                  <a:pt x="1915" y="2078"/>
                </a:lnTo>
                <a:lnTo>
                  <a:pt x="1915" y="2079"/>
                </a:lnTo>
                <a:lnTo>
                  <a:pt x="1914" y="2079"/>
                </a:lnTo>
                <a:lnTo>
                  <a:pt x="1913" y="2080"/>
                </a:lnTo>
                <a:lnTo>
                  <a:pt x="1911" y="2081"/>
                </a:lnTo>
                <a:lnTo>
                  <a:pt x="1910" y="2081"/>
                </a:lnTo>
                <a:lnTo>
                  <a:pt x="1910" y="2082"/>
                </a:lnTo>
                <a:lnTo>
                  <a:pt x="1909" y="2082"/>
                </a:lnTo>
                <a:lnTo>
                  <a:pt x="1909" y="2083"/>
                </a:lnTo>
                <a:lnTo>
                  <a:pt x="1909" y="2085"/>
                </a:lnTo>
                <a:lnTo>
                  <a:pt x="1909" y="2086"/>
                </a:lnTo>
                <a:lnTo>
                  <a:pt x="1908" y="2087"/>
                </a:lnTo>
                <a:lnTo>
                  <a:pt x="1907" y="2088"/>
                </a:lnTo>
                <a:lnTo>
                  <a:pt x="1905" y="2088"/>
                </a:lnTo>
                <a:lnTo>
                  <a:pt x="1904" y="2088"/>
                </a:lnTo>
                <a:lnTo>
                  <a:pt x="1904" y="2089"/>
                </a:lnTo>
                <a:lnTo>
                  <a:pt x="1903" y="2089"/>
                </a:lnTo>
                <a:lnTo>
                  <a:pt x="1902" y="2091"/>
                </a:lnTo>
                <a:lnTo>
                  <a:pt x="1902" y="2092"/>
                </a:lnTo>
                <a:lnTo>
                  <a:pt x="1901" y="2093"/>
                </a:lnTo>
                <a:lnTo>
                  <a:pt x="1901" y="2094"/>
                </a:lnTo>
                <a:lnTo>
                  <a:pt x="1900" y="2095"/>
                </a:lnTo>
                <a:lnTo>
                  <a:pt x="1900" y="2096"/>
                </a:lnTo>
                <a:lnTo>
                  <a:pt x="1898" y="2096"/>
                </a:lnTo>
                <a:lnTo>
                  <a:pt x="1898" y="2098"/>
                </a:lnTo>
                <a:lnTo>
                  <a:pt x="1897" y="2099"/>
                </a:lnTo>
                <a:lnTo>
                  <a:pt x="1896" y="2100"/>
                </a:lnTo>
                <a:lnTo>
                  <a:pt x="1897" y="2101"/>
                </a:lnTo>
                <a:lnTo>
                  <a:pt x="1897" y="2102"/>
                </a:lnTo>
                <a:lnTo>
                  <a:pt x="1896" y="2102"/>
                </a:lnTo>
                <a:lnTo>
                  <a:pt x="1896" y="2103"/>
                </a:lnTo>
                <a:lnTo>
                  <a:pt x="1896" y="2105"/>
                </a:lnTo>
                <a:lnTo>
                  <a:pt x="1896" y="2106"/>
                </a:lnTo>
                <a:lnTo>
                  <a:pt x="1895" y="2107"/>
                </a:lnTo>
                <a:lnTo>
                  <a:pt x="1894" y="2108"/>
                </a:lnTo>
                <a:lnTo>
                  <a:pt x="1893" y="2109"/>
                </a:lnTo>
                <a:lnTo>
                  <a:pt x="1891" y="2109"/>
                </a:lnTo>
                <a:lnTo>
                  <a:pt x="1891" y="2111"/>
                </a:lnTo>
                <a:lnTo>
                  <a:pt x="1890" y="2111"/>
                </a:lnTo>
                <a:lnTo>
                  <a:pt x="1889" y="2109"/>
                </a:lnTo>
                <a:lnTo>
                  <a:pt x="1888" y="2109"/>
                </a:lnTo>
                <a:lnTo>
                  <a:pt x="1887" y="2109"/>
                </a:lnTo>
                <a:lnTo>
                  <a:pt x="1885" y="2109"/>
                </a:lnTo>
                <a:lnTo>
                  <a:pt x="1884" y="2109"/>
                </a:lnTo>
                <a:lnTo>
                  <a:pt x="1883" y="2109"/>
                </a:lnTo>
                <a:lnTo>
                  <a:pt x="1882" y="2109"/>
                </a:lnTo>
                <a:lnTo>
                  <a:pt x="1882" y="2111"/>
                </a:lnTo>
                <a:lnTo>
                  <a:pt x="1882" y="2112"/>
                </a:lnTo>
                <a:lnTo>
                  <a:pt x="1881" y="2112"/>
                </a:lnTo>
                <a:lnTo>
                  <a:pt x="1880" y="2112"/>
                </a:lnTo>
                <a:lnTo>
                  <a:pt x="1878" y="2112"/>
                </a:lnTo>
                <a:lnTo>
                  <a:pt x="1877" y="2112"/>
                </a:lnTo>
                <a:lnTo>
                  <a:pt x="1877" y="2113"/>
                </a:lnTo>
                <a:lnTo>
                  <a:pt x="1877" y="2114"/>
                </a:lnTo>
                <a:lnTo>
                  <a:pt x="1878" y="2115"/>
                </a:lnTo>
                <a:lnTo>
                  <a:pt x="1880" y="2115"/>
                </a:lnTo>
                <a:lnTo>
                  <a:pt x="1880" y="2116"/>
                </a:lnTo>
                <a:lnTo>
                  <a:pt x="1881" y="2118"/>
                </a:lnTo>
                <a:lnTo>
                  <a:pt x="1881" y="2119"/>
                </a:lnTo>
                <a:lnTo>
                  <a:pt x="1882" y="2122"/>
                </a:lnTo>
                <a:lnTo>
                  <a:pt x="1882" y="2124"/>
                </a:lnTo>
                <a:lnTo>
                  <a:pt x="1882" y="2125"/>
                </a:lnTo>
                <a:lnTo>
                  <a:pt x="1882" y="2126"/>
                </a:lnTo>
                <a:lnTo>
                  <a:pt x="1882" y="2127"/>
                </a:lnTo>
                <a:lnTo>
                  <a:pt x="1882" y="2128"/>
                </a:lnTo>
                <a:lnTo>
                  <a:pt x="1881" y="2128"/>
                </a:lnTo>
                <a:lnTo>
                  <a:pt x="1881" y="2129"/>
                </a:lnTo>
                <a:lnTo>
                  <a:pt x="1881" y="2131"/>
                </a:lnTo>
                <a:lnTo>
                  <a:pt x="1880" y="2132"/>
                </a:lnTo>
                <a:lnTo>
                  <a:pt x="1878" y="2132"/>
                </a:lnTo>
                <a:lnTo>
                  <a:pt x="1878" y="2133"/>
                </a:lnTo>
                <a:lnTo>
                  <a:pt x="1877" y="2133"/>
                </a:lnTo>
                <a:lnTo>
                  <a:pt x="1876" y="2134"/>
                </a:lnTo>
                <a:lnTo>
                  <a:pt x="1876" y="2135"/>
                </a:lnTo>
                <a:lnTo>
                  <a:pt x="1876" y="2137"/>
                </a:lnTo>
                <a:lnTo>
                  <a:pt x="1876" y="2138"/>
                </a:lnTo>
                <a:lnTo>
                  <a:pt x="1877" y="2139"/>
                </a:lnTo>
                <a:lnTo>
                  <a:pt x="1878" y="2140"/>
                </a:lnTo>
                <a:lnTo>
                  <a:pt x="1880" y="2140"/>
                </a:lnTo>
                <a:lnTo>
                  <a:pt x="1881" y="2140"/>
                </a:lnTo>
                <a:lnTo>
                  <a:pt x="1882" y="2141"/>
                </a:lnTo>
                <a:lnTo>
                  <a:pt x="1883" y="2141"/>
                </a:lnTo>
                <a:lnTo>
                  <a:pt x="1884" y="2141"/>
                </a:lnTo>
                <a:lnTo>
                  <a:pt x="1884" y="2142"/>
                </a:lnTo>
                <a:lnTo>
                  <a:pt x="1885" y="2142"/>
                </a:lnTo>
                <a:lnTo>
                  <a:pt x="1887" y="2144"/>
                </a:lnTo>
                <a:lnTo>
                  <a:pt x="1887" y="2145"/>
                </a:lnTo>
                <a:lnTo>
                  <a:pt x="1887" y="2146"/>
                </a:lnTo>
                <a:lnTo>
                  <a:pt x="1887" y="2147"/>
                </a:lnTo>
                <a:lnTo>
                  <a:pt x="1885" y="2147"/>
                </a:lnTo>
                <a:lnTo>
                  <a:pt x="1885" y="2148"/>
                </a:lnTo>
                <a:lnTo>
                  <a:pt x="1884" y="2148"/>
                </a:lnTo>
                <a:lnTo>
                  <a:pt x="1884" y="2149"/>
                </a:lnTo>
                <a:lnTo>
                  <a:pt x="1884" y="2151"/>
                </a:lnTo>
                <a:lnTo>
                  <a:pt x="1885" y="2152"/>
                </a:lnTo>
                <a:lnTo>
                  <a:pt x="1885" y="2153"/>
                </a:lnTo>
                <a:lnTo>
                  <a:pt x="1887" y="2153"/>
                </a:lnTo>
                <a:lnTo>
                  <a:pt x="1887" y="2154"/>
                </a:lnTo>
                <a:lnTo>
                  <a:pt x="1887" y="2155"/>
                </a:lnTo>
                <a:lnTo>
                  <a:pt x="1887" y="2157"/>
                </a:lnTo>
                <a:lnTo>
                  <a:pt x="1885" y="2158"/>
                </a:lnTo>
                <a:lnTo>
                  <a:pt x="1885" y="2159"/>
                </a:lnTo>
                <a:lnTo>
                  <a:pt x="1885" y="2160"/>
                </a:lnTo>
                <a:lnTo>
                  <a:pt x="1887" y="2160"/>
                </a:lnTo>
                <a:lnTo>
                  <a:pt x="1887" y="2161"/>
                </a:lnTo>
                <a:lnTo>
                  <a:pt x="1887" y="2162"/>
                </a:lnTo>
                <a:lnTo>
                  <a:pt x="1887" y="2164"/>
                </a:lnTo>
                <a:lnTo>
                  <a:pt x="1885" y="2165"/>
                </a:lnTo>
                <a:lnTo>
                  <a:pt x="1885" y="2166"/>
                </a:lnTo>
                <a:lnTo>
                  <a:pt x="1885" y="2167"/>
                </a:lnTo>
                <a:lnTo>
                  <a:pt x="1885" y="2168"/>
                </a:lnTo>
                <a:lnTo>
                  <a:pt x="1885" y="2170"/>
                </a:lnTo>
                <a:lnTo>
                  <a:pt x="1885" y="2171"/>
                </a:lnTo>
                <a:lnTo>
                  <a:pt x="1884" y="2172"/>
                </a:lnTo>
                <a:lnTo>
                  <a:pt x="1884" y="2173"/>
                </a:lnTo>
                <a:lnTo>
                  <a:pt x="1883" y="2174"/>
                </a:lnTo>
                <a:lnTo>
                  <a:pt x="1883" y="2175"/>
                </a:lnTo>
                <a:lnTo>
                  <a:pt x="1882" y="2175"/>
                </a:lnTo>
                <a:lnTo>
                  <a:pt x="1881" y="2179"/>
                </a:lnTo>
                <a:lnTo>
                  <a:pt x="1881" y="2181"/>
                </a:lnTo>
                <a:lnTo>
                  <a:pt x="1881" y="2182"/>
                </a:lnTo>
                <a:lnTo>
                  <a:pt x="1880" y="2184"/>
                </a:lnTo>
                <a:lnTo>
                  <a:pt x="1881" y="2185"/>
                </a:lnTo>
                <a:lnTo>
                  <a:pt x="1881" y="2186"/>
                </a:lnTo>
                <a:lnTo>
                  <a:pt x="1882" y="2186"/>
                </a:lnTo>
                <a:lnTo>
                  <a:pt x="1883" y="2186"/>
                </a:lnTo>
                <a:lnTo>
                  <a:pt x="1884" y="2186"/>
                </a:lnTo>
                <a:lnTo>
                  <a:pt x="1884" y="2187"/>
                </a:lnTo>
                <a:lnTo>
                  <a:pt x="1884" y="2188"/>
                </a:lnTo>
                <a:lnTo>
                  <a:pt x="1884" y="2190"/>
                </a:lnTo>
                <a:lnTo>
                  <a:pt x="1885" y="2192"/>
                </a:lnTo>
                <a:lnTo>
                  <a:pt x="1887" y="2192"/>
                </a:lnTo>
                <a:lnTo>
                  <a:pt x="1887" y="2193"/>
                </a:lnTo>
                <a:lnTo>
                  <a:pt x="1887" y="2194"/>
                </a:lnTo>
                <a:lnTo>
                  <a:pt x="1887" y="2195"/>
                </a:lnTo>
                <a:lnTo>
                  <a:pt x="1887" y="2197"/>
                </a:lnTo>
                <a:lnTo>
                  <a:pt x="1888" y="2197"/>
                </a:lnTo>
                <a:lnTo>
                  <a:pt x="1888" y="2198"/>
                </a:lnTo>
                <a:lnTo>
                  <a:pt x="1889" y="2198"/>
                </a:lnTo>
                <a:lnTo>
                  <a:pt x="1890" y="2198"/>
                </a:lnTo>
                <a:lnTo>
                  <a:pt x="1890" y="2197"/>
                </a:lnTo>
                <a:lnTo>
                  <a:pt x="1891" y="2195"/>
                </a:lnTo>
                <a:lnTo>
                  <a:pt x="1893" y="2194"/>
                </a:lnTo>
                <a:lnTo>
                  <a:pt x="1893" y="2195"/>
                </a:lnTo>
                <a:lnTo>
                  <a:pt x="1894" y="2195"/>
                </a:lnTo>
                <a:lnTo>
                  <a:pt x="1895" y="2197"/>
                </a:lnTo>
                <a:lnTo>
                  <a:pt x="1896" y="2199"/>
                </a:lnTo>
                <a:lnTo>
                  <a:pt x="1897" y="2199"/>
                </a:lnTo>
                <a:lnTo>
                  <a:pt x="1900" y="2200"/>
                </a:lnTo>
                <a:lnTo>
                  <a:pt x="1901" y="2200"/>
                </a:lnTo>
                <a:lnTo>
                  <a:pt x="1902" y="2200"/>
                </a:lnTo>
                <a:lnTo>
                  <a:pt x="1903" y="2200"/>
                </a:lnTo>
                <a:lnTo>
                  <a:pt x="1903" y="2199"/>
                </a:lnTo>
                <a:lnTo>
                  <a:pt x="1904" y="2199"/>
                </a:lnTo>
                <a:lnTo>
                  <a:pt x="1905" y="2198"/>
                </a:lnTo>
                <a:lnTo>
                  <a:pt x="1907" y="2198"/>
                </a:lnTo>
                <a:lnTo>
                  <a:pt x="1908" y="2198"/>
                </a:lnTo>
                <a:lnTo>
                  <a:pt x="1909" y="2198"/>
                </a:lnTo>
                <a:lnTo>
                  <a:pt x="1910" y="2198"/>
                </a:lnTo>
                <a:lnTo>
                  <a:pt x="1911" y="2198"/>
                </a:lnTo>
                <a:lnTo>
                  <a:pt x="1913" y="2198"/>
                </a:lnTo>
                <a:lnTo>
                  <a:pt x="1914" y="2198"/>
                </a:lnTo>
                <a:lnTo>
                  <a:pt x="1915" y="2198"/>
                </a:lnTo>
                <a:lnTo>
                  <a:pt x="1916" y="2199"/>
                </a:lnTo>
                <a:lnTo>
                  <a:pt x="1917" y="2199"/>
                </a:lnTo>
                <a:lnTo>
                  <a:pt x="1917" y="2200"/>
                </a:lnTo>
                <a:lnTo>
                  <a:pt x="1918" y="2200"/>
                </a:lnTo>
                <a:lnTo>
                  <a:pt x="1920" y="2201"/>
                </a:lnTo>
                <a:lnTo>
                  <a:pt x="1920" y="2203"/>
                </a:lnTo>
                <a:lnTo>
                  <a:pt x="1921" y="2205"/>
                </a:lnTo>
                <a:lnTo>
                  <a:pt x="1921" y="2206"/>
                </a:lnTo>
                <a:lnTo>
                  <a:pt x="1921" y="2207"/>
                </a:lnTo>
                <a:lnTo>
                  <a:pt x="1921" y="2208"/>
                </a:lnTo>
                <a:lnTo>
                  <a:pt x="1921" y="2210"/>
                </a:lnTo>
                <a:lnTo>
                  <a:pt x="1922" y="2212"/>
                </a:lnTo>
                <a:lnTo>
                  <a:pt x="1922" y="2213"/>
                </a:lnTo>
                <a:lnTo>
                  <a:pt x="1923" y="2213"/>
                </a:lnTo>
                <a:lnTo>
                  <a:pt x="1923" y="2212"/>
                </a:lnTo>
                <a:lnTo>
                  <a:pt x="1924" y="2212"/>
                </a:lnTo>
                <a:lnTo>
                  <a:pt x="1926" y="2212"/>
                </a:lnTo>
                <a:lnTo>
                  <a:pt x="1927" y="2212"/>
                </a:lnTo>
                <a:lnTo>
                  <a:pt x="1927" y="2213"/>
                </a:lnTo>
                <a:lnTo>
                  <a:pt x="1927" y="2214"/>
                </a:lnTo>
                <a:lnTo>
                  <a:pt x="1927" y="2215"/>
                </a:lnTo>
                <a:lnTo>
                  <a:pt x="1927" y="2217"/>
                </a:lnTo>
                <a:lnTo>
                  <a:pt x="1926" y="2218"/>
                </a:lnTo>
                <a:lnTo>
                  <a:pt x="1926" y="2219"/>
                </a:lnTo>
                <a:lnTo>
                  <a:pt x="1924" y="2219"/>
                </a:lnTo>
                <a:lnTo>
                  <a:pt x="1924" y="2220"/>
                </a:lnTo>
                <a:lnTo>
                  <a:pt x="1924" y="2221"/>
                </a:lnTo>
                <a:lnTo>
                  <a:pt x="1924" y="2223"/>
                </a:lnTo>
                <a:lnTo>
                  <a:pt x="1924" y="2224"/>
                </a:lnTo>
                <a:lnTo>
                  <a:pt x="1926" y="2224"/>
                </a:lnTo>
                <a:lnTo>
                  <a:pt x="1926" y="2225"/>
                </a:lnTo>
                <a:lnTo>
                  <a:pt x="1927" y="2225"/>
                </a:lnTo>
                <a:lnTo>
                  <a:pt x="1927" y="2226"/>
                </a:lnTo>
                <a:lnTo>
                  <a:pt x="1928" y="2226"/>
                </a:lnTo>
                <a:lnTo>
                  <a:pt x="1928" y="2227"/>
                </a:lnTo>
                <a:lnTo>
                  <a:pt x="1928" y="2228"/>
                </a:lnTo>
                <a:lnTo>
                  <a:pt x="1928" y="2230"/>
                </a:lnTo>
                <a:lnTo>
                  <a:pt x="1927" y="2233"/>
                </a:lnTo>
                <a:lnTo>
                  <a:pt x="1927" y="2234"/>
                </a:lnTo>
                <a:lnTo>
                  <a:pt x="1927" y="2237"/>
                </a:lnTo>
                <a:lnTo>
                  <a:pt x="1927" y="2241"/>
                </a:lnTo>
                <a:lnTo>
                  <a:pt x="1926" y="2243"/>
                </a:lnTo>
                <a:lnTo>
                  <a:pt x="1922" y="2246"/>
                </a:lnTo>
                <a:lnTo>
                  <a:pt x="1920" y="2247"/>
                </a:lnTo>
                <a:lnTo>
                  <a:pt x="1918" y="2249"/>
                </a:lnTo>
                <a:lnTo>
                  <a:pt x="1917" y="2249"/>
                </a:lnTo>
                <a:lnTo>
                  <a:pt x="1917" y="2250"/>
                </a:lnTo>
                <a:lnTo>
                  <a:pt x="1917" y="2251"/>
                </a:lnTo>
                <a:lnTo>
                  <a:pt x="1916" y="2251"/>
                </a:lnTo>
                <a:lnTo>
                  <a:pt x="1916" y="2252"/>
                </a:lnTo>
                <a:lnTo>
                  <a:pt x="1915" y="2252"/>
                </a:lnTo>
                <a:lnTo>
                  <a:pt x="1915" y="2253"/>
                </a:lnTo>
                <a:lnTo>
                  <a:pt x="1914" y="2254"/>
                </a:lnTo>
                <a:lnTo>
                  <a:pt x="1914" y="2256"/>
                </a:lnTo>
                <a:lnTo>
                  <a:pt x="1914" y="2257"/>
                </a:lnTo>
                <a:lnTo>
                  <a:pt x="1914" y="2258"/>
                </a:lnTo>
                <a:lnTo>
                  <a:pt x="1915" y="2259"/>
                </a:lnTo>
                <a:lnTo>
                  <a:pt x="1915" y="2260"/>
                </a:lnTo>
                <a:lnTo>
                  <a:pt x="1915" y="2261"/>
                </a:lnTo>
                <a:lnTo>
                  <a:pt x="1913" y="2261"/>
                </a:lnTo>
                <a:lnTo>
                  <a:pt x="1913" y="2264"/>
                </a:lnTo>
                <a:lnTo>
                  <a:pt x="1908" y="2264"/>
                </a:lnTo>
                <a:lnTo>
                  <a:pt x="1908" y="2265"/>
                </a:lnTo>
                <a:lnTo>
                  <a:pt x="1904" y="2265"/>
                </a:lnTo>
                <a:lnTo>
                  <a:pt x="1904" y="2267"/>
                </a:lnTo>
                <a:lnTo>
                  <a:pt x="1898" y="2267"/>
                </a:lnTo>
                <a:lnTo>
                  <a:pt x="1898" y="2269"/>
                </a:lnTo>
                <a:lnTo>
                  <a:pt x="1897" y="2269"/>
                </a:lnTo>
                <a:lnTo>
                  <a:pt x="1896" y="2269"/>
                </a:lnTo>
                <a:lnTo>
                  <a:pt x="1895" y="2267"/>
                </a:lnTo>
                <a:lnTo>
                  <a:pt x="1894" y="2267"/>
                </a:lnTo>
                <a:lnTo>
                  <a:pt x="1893" y="2267"/>
                </a:lnTo>
                <a:lnTo>
                  <a:pt x="1891" y="2267"/>
                </a:lnTo>
                <a:lnTo>
                  <a:pt x="1890" y="2267"/>
                </a:lnTo>
                <a:lnTo>
                  <a:pt x="1889" y="2267"/>
                </a:lnTo>
                <a:lnTo>
                  <a:pt x="1888" y="2267"/>
                </a:lnTo>
                <a:lnTo>
                  <a:pt x="1887" y="2266"/>
                </a:lnTo>
                <a:lnTo>
                  <a:pt x="1885" y="2266"/>
                </a:lnTo>
                <a:lnTo>
                  <a:pt x="1884" y="2266"/>
                </a:lnTo>
                <a:lnTo>
                  <a:pt x="1883" y="2265"/>
                </a:lnTo>
                <a:lnTo>
                  <a:pt x="1882" y="2265"/>
                </a:lnTo>
                <a:lnTo>
                  <a:pt x="1881" y="2265"/>
                </a:lnTo>
                <a:lnTo>
                  <a:pt x="1881" y="2266"/>
                </a:lnTo>
                <a:lnTo>
                  <a:pt x="1880" y="2266"/>
                </a:lnTo>
                <a:lnTo>
                  <a:pt x="1880" y="2267"/>
                </a:lnTo>
                <a:lnTo>
                  <a:pt x="1878" y="2269"/>
                </a:lnTo>
                <a:lnTo>
                  <a:pt x="1878" y="2270"/>
                </a:lnTo>
                <a:lnTo>
                  <a:pt x="1878" y="2271"/>
                </a:lnTo>
                <a:lnTo>
                  <a:pt x="1877" y="2271"/>
                </a:lnTo>
                <a:lnTo>
                  <a:pt x="1876" y="2271"/>
                </a:lnTo>
                <a:lnTo>
                  <a:pt x="1869" y="2271"/>
                </a:lnTo>
                <a:lnTo>
                  <a:pt x="1856" y="2272"/>
                </a:lnTo>
                <a:lnTo>
                  <a:pt x="1841" y="2273"/>
                </a:lnTo>
                <a:lnTo>
                  <a:pt x="1832" y="2274"/>
                </a:lnTo>
                <a:lnTo>
                  <a:pt x="1823" y="2276"/>
                </a:lnTo>
                <a:lnTo>
                  <a:pt x="1814" y="2276"/>
                </a:lnTo>
                <a:lnTo>
                  <a:pt x="1801" y="2277"/>
                </a:lnTo>
                <a:lnTo>
                  <a:pt x="1790" y="2278"/>
                </a:lnTo>
                <a:lnTo>
                  <a:pt x="1776" y="2279"/>
                </a:lnTo>
                <a:lnTo>
                  <a:pt x="1763" y="2280"/>
                </a:lnTo>
                <a:lnTo>
                  <a:pt x="1752" y="2282"/>
                </a:lnTo>
                <a:lnTo>
                  <a:pt x="1749" y="2282"/>
                </a:lnTo>
                <a:lnTo>
                  <a:pt x="1743" y="2282"/>
                </a:lnTo>
                <a:lnTo>
                  <a:pt x="1731" y="2283"/>
                </a:lnTo>
                <a:lnTo>
                  <a:pt x="1727" y="2283"/>
                </a:lnTo>
                <a:lnTo>
                  <a:pt x="1725" y="2283"/>
                </a:lnTo>
                <a:lnTo>
                  <a:pt x="1711" y="2285"/>
                </a:lnTo>
                <a:lnTo>
                  <a:pt x="1700" y="2285"/>
                </a:lnTo>
                <a:lnTo>
                  <a:pt x="1687" y="2286"/>
                </a:lnTo>
                <a:lnTo>
                  <a:pt x="1683" y="2287"/>
                </a:lnTo>
                <a:lnTo>
                  <a:pt x="1674" y="2287"/>
                </a:lnTo>
                <a:lnTo>
                  <a:pt x="1665" y="2289"/>
                </a:lnTo>
                <a:lnTo>
                  <a:pt x="1653" y="2290"/>
                </a:lnTo>
                <a:lnTo>
                  <a:pt x="1643" y="2291"/>
                </a:lnTo>
                <a:lnTo>
                  <a:pt x="1627" y="2292"/>
                </a:lnTo>
                <a:lnTo>
                  <a:pt x="1612" y="2293"/>
                </a:lnTo>
                <a:lnTo>
                  <a:pt x="1609" y="2293"/>
                </a:lnTo>
                <a:lnTo>
                  <a:pt x="1602" y="2294"/>
                </a:lnTo>
                <a:lnTo>
                  <a:pt x="1593" y="2296"/>
                </a:lnTo>
                <a:lnTo>
                  <a:pt x="1584" y="2296"/>
                </a:lnTo>
                <a:lnTo>
                  <a:pt x="1574" y="2297"/>
                </a:lnTo>
                <a:lnTo>
                  <a:pt x="1566" y="2298"/>
                </a:lnTo>
                <a:lnTo>
                  <a:pt x="1558" y="2299"/>
                </a:lnTo>
                <a:lnTo>
                  <a:pt x="1552" y="2299"/>
                </a:lnTo>
                <a:lnTo>
                  <a:pt x="1538" y="2300"/>
                </a:lnTo>
                <a:lnTo>
                  <a:pt x="1533" y="2300"/>
                </a:lnTo>
                <a:lnTo>
                  <a:pt x="1526" y="2302"/>
                </a:lnTo>
                <a:lnTo>
                  <a:pt x="1523" y="2302"/>
                </a:lnTo>
                <a:lnTo>
                  <a:pt x="1513" y="2303"/>
                </a:lnTo>
                <a:lnTo>
                  <a:pt x="1509" y="2303"/>
                </a:lnTo>
                <a:lnTo>
                  <a:pt x="1506" y="2304"/>
                </a:lnTo>
                <a:lnTo>
                  <a:pt x="1502" y="2304"/>
                </a:lnTo>
                <a:lnTo>
                  <a:pt x="1496" y="2305"/>
                </a:lnTo>
                <a:lnTo>
                  <a:pt x="1494" y="2305"/>
                </a:lnTo>
                <a:lnTo>
                  <a:pt x="1487" y="2305"/>
                </a:lnTo>
                <a:lnTo>
                  <a:pt x="1480" y="2306"/>
                </a:lnTo>
                <a:lnTo>
                  <a:pt x="1475" y="2306"/>
                </a:lnTo>
                <a:lnTo>
                  <a:pt x="1472" y="2307"/>
                </a:lnTo>
                <a:lnTo>
                  <a:pt x="1470" y="2307"/>
                </a:lnTo>
                <a:lnTo>
                  <a:pt x="1462" y="2307"/>
                </a:lnTo>
                <a:lnTo>
                  <a:pt x="1454" y="2309"/>
                </a:lnTo>
                <a:lnTo>
                  <a:pt x="1443" y="2310"/>
                </a:lnTo>
                <a:lnTo>
                  <a:pt x="1437" y="2311"/>
                </a:lnTo>
                <a:lnTo>
                  <a:pt x="1436" y="2311"/>
                </a:lnTo>
                <a:lnTo>
                  <a:pt x="1435" y="2311"/>
                </a:lnTo>
                <a:lnTo>
                  <a:pt x="1430" y="2311"/>
                </a:lnTo>
                <a:lnTo>
                  <a:pt x="1421" y="2312"/>
                </a:lnTo>
                <a:lnTo>
                  <a:pt x="1416" y="2312"/>
                </a:lnTo>
                <a:lnTo>
                  <a:pt x="1413" y="2313"/>
                </a:lnTo>
                <a:lnTo>
                  <a:pt x="1411" y="2313"/>
                </a:lnTo>
                <a:lnTo>
                  <a:pt x="1411" y="2312"/>
                </a:lnTo>
                <a:lnTo>
                  <a:pt x="1411" y="2311"/>
                </a:lnTo>
                <a:lnTo>
                  <a:pt x="1411" y="2309"/>
                </a:lnTo>
                <a:lnTo>
                  <a:pt x="1410" y="2307"/>
                </a:lnTo>
                <a:lnTo>
                  <a:pt x="1410" y="2306"/>
                </a:lnTo>
                <a:lnTo>
                  <a:pt x="1410" y="2305"/>
                </a:lnTo>
                <a:lnTo>
                  <a:pt x="1410" y="2304"/>
                </a:lnTo>
                <a:lnTo>
                  <a:pt x="1410" y="2303"/>
                </a:lnTo>
                <a:lnTo>
                  <a:pt x="1410" y="2302"/>
                </a:lnTo>
                <a:lnTo>
                  <a:pt x="1410" y="2299"/>
                </a:lnTo>
                <a:lnTo>
                  <a:pt x="1410" y="2298"/>
                </a:lnTo>
                <a:lnTo>
                  <a:pt x="1410" y="2297"/>
                </a:lnTo>
                <a:lnTo>
                  <a:pt x="1410" y="2296"/>
                </a:lnTo>
                <a:lnTo>
                  <a:pt x="1409" y="2293"/>
                </a:lnTo>
                <a:lnTo>
                  <a:pt x="1409" y="2292"/>
                </a:lnTo>
                <a:lnTo>
                  <a:pt x="1409" y="2291"/>
                </a:lnTo>
                <a:lnTo>
                  <a:pt x="1408" y="2291"/>
                </a:lnTo>
                <a:lnTo>
                  <a:pt x="1408" y="2290"/>
                </a:lnTo>
                <a:lnTo>
                  <a:pt x="1407" y="2287"/>
                </a:lnTo>
                <a:lnTo>
                  <a:pt x="1405" y="2286"/>
                </a:lnTo>
                <a:lnTo>
                  <a:pt x="1404" y="2284"/>
                </a:lnTo>
                <a:lnTo>
                  <a:pt x="1404" y="2283"/>
                </a:lnTo>
                <a:lnTo>
                  <a:pt x="1403" y="2282"/>
                </a:lnTo>
                <a:lnTo>
                  <a:pt x="1402" y="2280"/>
                </a:lnTo>
                <a:lnTo>
                  <a:pt x="1401" y="2279"/>
                </a:lnTo>
                <a:lnTo>
                  <a:pt x="1400" y="2278"/>
                </a:lnTo>
                <a:lnTo>
                  <a:pt x="1398" y="2278"/>
                </a:lnTo>
                <a:lnTo>
                  <a:pt x="1397" y="2278"/>
                </a:lnTo>
                <a:lnTo>
                  <a:pt x="1396" y="2278"/>
                </a:lnTo>
                <a:lnTo>
                  <a:pt x="1395" y="2278"/>
                </a:lnTo>
                <a:lnTo>
                  <a:pt x="1394" y="2278"/>
                </a:lnTo>
                <a:lnTo>
                  <a:pt x="1393" y="2279"/>
                </a:lnTo>
                <a:lnTo>
                  <a:pt x="1393" y="2278"/>
                </a:lnTo>
                <a:lnTo>
                  <a:pt x="1391" y="2276"/>
                </a:lnTo>
                <a:lnTo>
                  <a:pt x="1393" y="2276"/>
                </a:lnTo>
                <a:lnTo>
                  <a:pt x="1393" y="2274"/>
                </a:lnTo>
                <a:lnTo>
                  <a:pt x="1394" y="2273"/>
                </a:lnTo>
                <a:lnTo>
                  <a:pt x="1394" y="2272"/>
                </a:lnTo>
                <a:lnTo>
                  <a:pt x="1395" y="2272"/>
                </a:lnTo>
                <a:lnTo>
                  <a:pt x="1396" y="2272"/>
                </a:lnTo>
                <a:lnTo>
                  <a:pt x="1397" y="2271"/>
                </a:lnTo>
                <a:lnTo>
                  <a:pt x="1398" y="2272"/>
                </a:lnTo>
                <a:lnTo>
                  <a:pt x="1400" y="2272"/>
                </a:lnTo>
                <a:lnTo>
                  <a:pt x="1400" y="2273"/>
                </a:lnTo>
                <a:lnTo>
                  <a:pt x="1398" y="2273"/>
                </a:lnTo>
                <a:lnTo>
                  <a:pt x="1400" y="2273"/>
                </a:lnTo>
                <a:lnTo>
                  <a:pt x="1401" y="2274"/>
                </a:lnTo>
                <a:lnTo>
                  <a:pt x="1402" y="2274"/>
                </a:lnTo>
                <a:lnTo>
                  <a:pt x="1403" y="2276"/>
                </a:lnTo>
                <a:lnTo>
                  <a:pt x="1404" y="2277"/>
                </a:lnTo>
                <a:lnTo>
                  <a:pt x="1404" y="2278"/>
                </a:lnTo>
                <a:lnTo>
                  <a:pt x="1404" y="2279"/>
                </a:lnTo>
                <a:lnTo>
                  <a:pt x="1403" y="2280"/>
                </a:lnTo>
                <a:lnTo>
                  <a:pt x="1403" y="2279"/>
                </a:lnTo>
                <a:lnTo>
                  <a:pt x="1402" y="2279"/>
                </a:lnTo>
                <a:lnTo>
                  <a:pt x="1403" y="2280"/>
                </a:lnTo>
                <a:lnTo>
                  <a:pt x="1404" y="2280"/>
                </a:lnTo>
                <a:lnTo>
                  <a:pt x="1405" y="2279"/>
                </a:lnTo>
                <a:lnTo>
                  <a:pt x="1405" y="2280"/>
                </a:lnTo>
                <a:lnTo>
                  <a:pt x="1407" y="2280"/>
                </a:lnTo>
                <a:lnTo>
                  <a:pt x="1405" y="2280"/>
                </a:lnTo>
                <a:lnTo>
                  <a:pt x="1404" y="2282"/>
                </a:lnTo>
                <a:lnTo>
                  <a:pt x="1404" y="2283"/>
                </a:lnTo>
                <a:lnTo>
                  <a:pt x="1405" y="2283"/>
                </a:lnTo>
                <a:lnTo>
                  <a:pt x="1405" y="2284"/>
                </a:lnTo>
                <a:lnTo>
                  <a:pt x="1407" y="2285"/>
                </a:lnTo>
                <a:lnTo>
                  <a:pt x="1408" y="2285"/>
                </a:lnTo>
                <a:lnTo>
                  <a:pt x="1407" y="2285"/>
                </a:lnTo>
                <a:lnTo>
                  <a:pt x="1407" y="2286"/>
                </a:lnTo>
                <a:lnTo>
                  <a:pt x="1408" y="2286"/>
                </a:lnTo>
                <a:lnTo>
                  <a:pt x="1409" y="2289"/>
                </a:lnTo>
                <a:lnTo>
                  <a:pt x="1409" y="2290"/>
                </a:lnTo>
                <a:lnTo>
                  <a:pt x="1409" y="2291"/>
                </a:lnTo>
                <a:lnTo>
                  <a:pt x="1410" y="2290"/>
                </a:lnTo>
                <a:lnTo>
                  <a:pt x="1410" y="2291"/>
                </a:lnTo>
                <a:lnTo>
                  <a:pt x="1410" y="2292"/>
                </a:lnTo>
                <a:lnTo>
                  <a:pt x="1411" y="2293"/>
                </a:lnTo>
                <a:lnTo>
                  <a:pt x="1410" y="2293"/>
                </a:lnTo>
                <a:lnTo>
                  <a:pt x="1410" y="2292"/>
                </a:lnTo>
                <a:lnTo>
                  <a:pt x="1410" y="2293"/>
                </a:lnTo>
                <a:lnTo>
                  <a:pt x="1411" y="2293"/>
                </a:lnTo>
                <a:lnTo>
                  <a:pt x="1410" y="2294"/>
                </a:lnTo>
                <a:lnTo>
                  <a:pt x="1410" y="2296"/>
                </a:lnTo>
                <a:lnTo>
                  <a:pt x="1411" y="2297"/>
                </a:lnTo>
                <a:lnTo>
                  <a:pt x="1413" y="2297"/>
                </a:lnTo>
                <a:lnTo>
                  <a:pt x="1413" y="2298"/>
                </a:lnTo>
                <a:lnTo>
                  <a:pt x="1413" y="2299"/>
                </a:lnTo>
                <a:lnTo>
                  <a:pt x="1413" y="2300"/>
                </a:lnTo>
                <a:lnTo>
                  <a:pt x="1414" y="2300"/>
                </a:lnTo>
                <a:lnTo>
                  <a:pt x="1415" y="2300"/>
                </a:lnTo>
                <a:lnTo>
                  <a:pt x="1416" y="2300"/>
                </a:lnTo>
                <a:lnTo>
                  <a:pt x="1417" y="2299"/>
                </a:lnTo>
                <a:lnTo>
                  <a:pt x="1417" y="2298"/>
                </a:lnTo>
                <a:lnTo>
                  <a:pt x="1417" y="2297"/>
                </a:lnTo>
                <a:lnTo>
                  <a:pt x="1417" y="2296"/>
                </a:lnTo>
                <a:lnTo>
                  <a:pt x="1417" y="2294"/>
                </a:lnTo>
                <a:lnTo>
                  <a:pt x="1417" y="2293"/>
                </a:lnTo>
                <a:lnTo>
                  <a:pt x="1416" y="2293"/>
                </a:lnTo>
                <a:lnTo>
                  <a:pt x="1416" y="2292"/>
                </a:lnTo>
                <a:lnTo>
                  <a:pt x="1415" y="2292"/>
                </a:lnTo>
                <a:lnTo>
                  <a:pt x="1415" y="2291"/>
                </a:lnTo>
                <a:lnTo>
                  <a:pt x="1415" y="2290"/>
                </a:lnTo>
                <a:lnTo>
                  <a:pt x="1414" y="2289"/>
                </a:lnTo>
                <a:lnTo>
                  <a:pt x="1414" y="2287"/>
                </a:lnTo>
                <a:lnTo>
                  <a:pt x="1415" y="2286"/>
                </a:lnTo>
                <a:lnTo>
                  <a:pt x="1414" y="2286"/>
                </a:lnTo>
                <a:lnTo>
                  <a:pt x="1413" y="2287"/>
                </a:lnTo>
                <a:lnTo>
                  <a:pt x="1413" y="2286"/>
                </a:lnTo>
                <a:lnTo>
                  <a:pt x="1413" y="2285"/>
                </a:lnTo>
                <a:lnTo>
                  <a:pt x="1413" y="2284"/>
                </a:lnTo>
                <a:lnTo>
                  <a:pt x="1413" y="2283"/>
                </a:lnTo>
                <a:lnTo>
                  <a:pt x="1411" y="2282"/>
                </a:lnTo>
                <a:lnTo>
                  <a:pt x="1413" y="2282"/>
                </a:lnTo>
                <a:lnTo>
                  <a:pt x="1414" y="2282"/>
                </a:lnTo>
                <a:lnTo>
                  <a:pt x="1414" y="2280"/>
                </a:lnTo>
                <a:lnTo>
                  <a:pt x="1413" y="2282"/>
                </a:lnTo>
                <a:lnTo>
                  <a:pt x="1411" y="2280"/>
                </a:lnTo>
                <a:lnTo>
                  <a:pt x="1411" y="2279"/>
                </a:lnTo>
                <a:lnTo>
                  <a:pt x="1410" y="2279"/>
                </a:lnTo>
                <a:lnTo>
                  <a:pt x="1410" y="2278"/>
                </a:lnTo>
                <a:lnTo>
                  <a:pt x="1409" y="2278"/>
                </a:lnTo>
                <a:lnTo>
                  <a:pt x="1409" y="2277"/>
                </a:lnTo>
                <a:lnTo>
                  <a:pt x="1408" y="2277"/>
                </a:lnTo>
                <a:lnTo>
                  <a:pt x="1408" y="2278"/>
                </a:lnTo>
                <a:lnTo>
                  <a:pt x="1408" y="2277"/>
                </a:lnTo>
                <a:lnTo>
                  <a:pt x="1407" y="2277"/>
                </a:lnTo>
                <a:lnTo>
                  <a:pt x="1407" y="2276"/>
                </a:lnTo>
                <a:lnTo>
                  <a:pt x="1405" y="2276"/>
                </a:lnTo>
                <a:lnTo>
                  <a:pt x="1404" y="2274"/>
                </a:lnTo>
                <a:lnTo>
                  <a:pt x="1405" y="2274"/>
                </a:lnTo>
                <a:lnTo>
                  <a:pt x="1404" y="2274"/>
                </a:lnTo>
                <a:lnTo>
                  <a:pt x="1404" y="2273"/>
                </a:lnTo>
                <a:lnTo>
                  <a:pt x="1404" y="2274"/>
                </a:lnTo>
                <a:lnTo>
                  <a:pt x="1403" y="2273"/>
                </a:lnTo>
                <a:lnTo>
                  <a:pt x="1402" y="2272"/>
                </a:lnTo>
                <a:lnTo>
                  <a:pt x="1402" y="2271"/>
                </a:lnTo>
                <a:lnTo>
                  <a:pt x="1402" y="2270"/>
                </a:lnTo>
                <a:lnTo>
                  <a:pt x="1402" y="2269"/>
                </a:lnTo>
                <a:lnTo>
                  <a:pt x="1401" y="2269"/>
                </a:lnTo>
                <a:lnTo>
                  <a:pt x="1400" y="2269"/>
                </a:lnTo>
                <a:lnTo>
                  <a:pt x="1398" y="2269"/>
                </a:lnTo>
                <a:lnTo>
                  <a:pt x="1400" y="2270"/>
                </a:lnTo>
                <a:lnTo>
                  <a:pt x="1398" y="2270"/>
                </a:lnTo>
                <a:lnTo>
                  <a:pt x="1397" y="2270"/>
                </a:lnTo>
                <a:lnTo>
                  <a:pt x="1395" y="2270"/>
                </a:lnTo>
                <a:lnTo>
                  <a:pt x="1396" y="2269"/>
                </a:lnTo>
                <a:lnTo>
                  <a:pt x="1397" y="2269"/>
                </a:lnTo>
                <a:lnTo>
                  <a:pt x="1395" y="2269"/>
                </a:lnTo>
                <a:lnTo>
                  <a:pt x="1395" y="2267"/>
                </a:lnTo>
                <a:lnTo>
                  <a:pt x="1396" y="2266"/>
                </a:lnTo>
                <a:lnTo>
                  <a:pt x="1396" y="2265"/>
                </a:lnTo>
                <a:lnTo>
                  <a:pt x="1395" y="2265"/>
                </a:lnTo>
                <a:lnTo>
                  <a:pt x="1395" y="2266"/>
                </a:lnTo>
                <a:lnTo>
                  <a:pt x="1395" y="2267"/>
                </a:lnTo>
                <a:lnTo>
                  <a:pt x="1394" y="2269"/>
                </a:lnTo>
                <a:lnTo>
                  <a:pt x="1394" y="2270"/>
                </a:lnTo>
                <a:lnTo>
                  <a:pt x="1393" y="2270"/>
                </a:lnTo>
                <a:lnTo>
                  <a:pt x="1391" y="2270"/>
                </a:lnTo>
                <a:lnTo>
                  <a:pt x="1393" y="2271"/>
                </a:lnTo>
                <a:lnTo>
                  <a:pt x="1394" y="2271"/>
                </a:lnTo>
                <a:lnTo>
                  <a:pt x="1393" y="2271"/>
                </a:lnTo>
                <a:lnTo>
                  <a:pt x="1393" y="2272"/>
                </a:lnTo>
                <a:lnTo>
                  <a:pt x="1391" y="2273"/>
                </a:lnTo>
                <a:lnTo>
                  <a:pt x="1390" y="2273"/>
                </a:lnTo>
                <a:lnTo>
                  <a:pt x="1391" y="2273"/>
                </a:lnTo>
                <a:lnTo>
                  <a:pt x="1393" y="2271"/>
                </a:lnTo>
                <a:lnTo>
                  <a:pt x="1391" y="2271"/>
                </a:lnTo>
                <a:lnTo>
                  <a:pt x="1390" y="2271"/>
                </a:lnTo>
                <a:lnTo>
                  <a:pt x="1390" y="2272"/>
                </a:lnTo>
                <a:lnTo>
                  <a:pt x="1390" y="2273"/>
                </a:lnTo>
                <a:lnTo>
                  <a:pt x="1390" y="2274"/>
                </a:lnTo>
                <a:lnTo>
                  <a:pt x="1390" y="2276"/>
                </a:lnTo>
                <a:lnTo>
                  <a:pt x="1389" y="2277"/>
                </a:lnTo>
                <a:lnTo>
                  <a:pt x="1390" y="2278"/>
                </a:lnTo>
                <a:lnTo>
                  <a:pt x="1390" y="2279"/>
                </a:lnTo>
                <a:lnTo>
                  <a:pt x="1390" y="2280"/>
                </a:lnTo>
                <a:lnTo>
                  <a:pt x="1390" y="2282"/>
                </a:lnTo>
                <a:lnTo>
                  <a:pt x="1390" y="2283"/>
                </a:lnTo>
                <a:lnTo>
                  <a:pt x="1389" y="2283"/>
                </a:lnTo>
                <a:lnTo>
                  <a:pt x="1388" y="2282"/>
                </a:lnTo>
                <a:lnTo>
                  <a:pt x="1388" y="2280"/>
                </a:lnTo>
                <a:lnTo>
                  <a:pt x="1388" y="2279"/>
                </a:lnTo>
                <a:lnTo>
                  <a:pt x="1388" y="2278"/>
                </a:lnTo>
                <a:lnTo>
                  <a:pt x="1387" y="2277"/>
                </a:lnTo>
                <a:lnTo>
                  <a:pt x="1387" y="2276"/>
                </a:lnTo>
                <a:lnTo>
                  <a:pt x="1387" y="2274"/>
                </a:lnTo>
                <a:lnTo>
                  <a:pt x="1387" y="2273"/>
                </a:lnTo>
                <a:lnTo>
                  <a:pt x="1387" y="2272"/>
                </a:lnTo>
                <a:lnTo>
                  <a:pt x="1387" y="2271"/>
                </a:lnTo>
                <a:lnTo>
                  <a:pt x="1385" y="2270"/>
                </a:lnTo>
                <a:lnTo>
                  <a:pt x="1387" y="2270"/>
                </a:lnTo>
                <a:lnTo>
                  <a:pt x="1385" y="2270"/>
                </a:lnTo>
                <a:lnTo>
                  <a:pt x="1385" y="2269"/>
                </a:lnTo>
                <a:lnTo>
                  <a:pt x="1387" y="2269"/>
                </a:lnTo>
                <a:lnTo>
                  <a:pt x="1387" y="2267"/>
                </a:lnTo>
                <a:lnTo>
                  <a:pt x="1387" y="2266"/>
                </a:lnTo>
                <a:lnTo>
                  <a:pt x="1387" y="2265"/>
                </a:lnTo>
                <a:lnTo>
                  <a:pt x="1387" y="2264"/>
                </a:lnTo>
                <a:lnTo>
                  <a:pt x="1387" y="2263"/>
                </a:lnTo>
                <a:lnTo>
                  <a:pt x="1389" y="2263"/>
                </a:lnTo>
                <a:lnTo>
                  <a:pt x="1389" y="2261"/>
                </a:lnTo>
                <a:lnTo>
                  <a:pt x="1389" y="2260"/>
                </a:lnTo>
                <a:lnTo>
                  <a:pt x="1389" y="2261"/>
                </a:lnTo>
                <a:lnTo>
                  <a:pt x="1390" y="2260"/>
                </a:lnTo>
                <a:lnTo>
                  <a:pt x="1389" y="2260"/>
                </a:lnTo>
                <a:lnTo>
                  <a:pt x="1389" y="2259"/>
                </a:lnTo>
                <a:lnTo>
                  <a:pt x="1390" y="2259"/>
                </a:lnTo>
                <a:lnTo>
                  <a:pt x="1391" y="2259"/>
                </a:lnTo>
                <a:lnTo>
                  <a:pt x="1393" y="2259"/>
                </a:lnTo>
                <a:lnTo>
                  <a:pt x="1394" y="2260"/>
                </a:lnTo>
                <a:lnTo>
                  <a:pt x="1395" y="2260"/>
                </a:lnTo>
                <a:lnTo>
                  <a:pt x="1395" y="2259"/>
                </a:lnTo>
                <a:lnTo>
                  <a:pt x="1396" y="2259"/>
                </a:lnTo>
                <a:lnTo>
                  <a:pt x="1395" y="2259"/>
                </a:lnTo>
                <a:lnTo>
                  <a:pt x="1395" y="2258"/>
                </a:lnTo>
                <a:lnTo>
                  <a:pt x="1395" y="2257"/>
                </a:lnTo>
                <a:lnTo>
                  <a:pt x="1395" y="2256"/>
                </a:lnTo>
                <a:lnTo>
                  <a:pt x="1395" y="2254"/>
                </a:lnTo>
                <a:lnTo>
                  <a:pt x="1396" y="2254"/>
                </a:lnTo>
                <a:lnTo>
                  <a:pt x="1395" y="2254"/>
                </a:lnTo>
                <a:lnTo>
                  <a:pt x="1395" y="2253"/>
                </a:lnTo>
                <a:lnTo>
                  <a:pt x="1395" y="2252"/>
                </a:lnTo>
                <a:lnTo>
                  <a:pt x="1394" y="2252"/>
                </a:lnTo>
                <a:lnTo>
                  <a:pt x="1394" y="2253"/>
                </a:lnTo>
                <a:lnTo>
                  <a:pt x="1395" y="2253"/>
                </a:lnTo>
                <a:lnTo>
                  <a:pt x="1394" y="2253"/>
                </a:lnTo>
                <a:lnTo>
                  <a:pt x="1393" y="2253"/>
                </a:lnTo>
                <a:lnTo>
                  <a:pt x="1391" y="2253"/>
                </a:lnTo>
                <a:lnTo>
                  <a:pt x="1391" y="2254"/>
                </a:lnTo>
                <a:lnTo>
                  <a:pt x="1391" y="2256"/>
                </a:lnTo>
                <a:lnTo>
                  <a:pt x="1390" y="2256"/>
                </a:lnTo>
                <a:lnTo>
                  <a:pt x="1390" y="2257"/>
                </a:lnTo>
                <a:lnTo>
                  <a:pt x="1389" y="2256"/>
                </a:lnTo>
                <a:lnTo>
                  <a:pt x="1389" y="2254"/>
                </a:lnTo>
                <a:lnTo>
                  <a:pt x="1388" y="2254"/>
                </a:lnTo>
                <a:lnTo>
                  <a:pt x="1387" y="2254"/>
                </a:lnTo>
                <a:lnTo>
                  <a:pt x="1388" y="2256"/>
                </a:lnTo>
                <a:lnTo>
                  <a:pt x="1388" y="2257"/>
                </a:lnTo>
                <a:lnTo>
                  <a:pt x="1388" y="2256"/>
                </a:lnTo>
                <a:lnTo>
                  <a:pt x="1387" y="2257"/>
                </a:lnTo>
                <a:lnTo>
                  <a:pt x="1388" y="2257"/>
                </a:lnTo>
                <a:lnTo>
                  <a:pt x="1387" y="2257"/>
                </a:lnTo>
                <a:lnTo>
                  <a:pt x="1388" y="2258"/>
                </a:lnTo>
                <a:lnTo>
                  <a:pt x="1389" y="2258"/>
                </a:lnTo>
                <a:lnTo>
                  <a:pt x="1388" y="2258"/>
                </a:lnTo>
                <a:lnTo>
                  <a:pt x="1389" y="2259"/>
                </a:lnTo>
                <a:lnTo>
                  <a:pt x="1388" y="2260"/>
                </a:lnTo>
                <a:lnTo>
                  <a:pt x="1388" y="2259"/>
                </a:lnTo>
                <a:lnTo>
                  <a:pt x="1388" y="2260"/>
                </a:lnTo>
                <a:lnTo>
                  <a:pt x="1388" y="2261"/>
                </a:lnTo>
                <a:lnTo>
                  <a:pt x="1388" y="2260"/>
                </a:lnTo>
                <a:lnTo>
                  <a:pt x="1388" y="2261"/>
                </a:lnTo>
                <a:lnTo>
                  <a:pt x="1387" y="2261"/>
                </a:lnTo>
                <a:lnTo>
                  <a:pt x="1387" y="2260"/>
                </a:lnTo>
                <a:lnTo>
                  <a:pt x="1387" y="2259"/>
                </a:lnTo>
                <a:lnTo>
                  <a:pt x="1387" y="2258"/>
                </a:lnTo>
                <a:lnTo>
                  <a:pt x="1387" y="2257"/>
                </a:lnTo>
                <a:lnTo>
                  <a:pt x="1387" y="2256"/>
                </a:lnTo>
                <a:lnTo>
                  <a:pt x="1387" y="2254"/>
                </a:lnTo>
                <a:lnTo>
                  <a:pt x="1387" y="2253"/>
                </a:lnTo>
                <a:lnTo>
                  <a:pt x="1385" y="2253"/>
                </a:lnTo>
                <a:lnTo>
                  <a:pt x="1385" y="2252"/>
                </a:lnTo>
                <a:lnTo>
                  <a:pt x="1385" y="2251"/>
                </a:lnTo>
                <a:lnTo>
                  <a:pt x="1384" y="2251"/>
                </a:lnTo>
                <a:lnTo>
                  <a:pt x="1384" y="2250"/>
                </a:lnTo>
                <a:lnTo>
                  <a:pt x="1383" y="2250"/>
                </a:lnTo>
                <a:lnTo>
                  <a:pt x="1383" y="2249"/>
                </a:lnTo>
                <a:lnTo>
                  <a:pt x="1383" y="2247"/>
                </a:lnTo>
                <a:lnTo>
                  <a:pt x="1382" y="2247"/>
                </a:lnTo>
                <a:lnTo>
                  <a:pt x="1382" y="2246"/>
                </a:lnTo>
                <a:lnTo>
                  <a:pt x="1382" y="2245"/>
                </a:lnTo>
                <a:lnTo>
                  <a:pt x="1381" y="2245"/>
                </a:lnTo>
                <a:lnTo>
                  <a:pt x="1382" y="2244"/>
                </a:lnTo>
                <a:lnTo>
                  <a:pt x="1381" y="2244"/>
                </a:lnTo>
                <a:lnTo>
                  <a:pt x="1381" y="2243"/>
                </a:lnTo>
                <a:lnTo>
                  <a:pt x="1382" y="2241"/>
                </a:lnTo>
                <a:lnTo>
                  <a:pt x="1382" y="2240"/>
                </a:lnTo>
                <a:lnTo>
                  <a:pt x="1383" y="2240"/>
                </a:lnTo>
                <a:lnTo>
                  <a:pt x="1384" y="2240"/>
                </a:lnTo>
                <a:lnTo>
                  <a:pt x="1385" y="2240"/>
                </a:lnTo>
                <a:lnTo>
                  <a:pt x="1385" y="2239"/>
                </a:lnTo>
                <a:lnTo>
                  <a:pt x="1387" y="2238"/>
                </a:lnTo>
                <a:lnTo>
                  <a:pt x="1387" y="2237"/>
                </a:lnTo>
                <a:lnTo>
                  <a:pt x="1387" y="2236"/>
                </a:lnTo>
                <a:lnTo>
                  <a:pt x="1387" y="2234"/>
                </a:lnTo>
                <a:lnTo>
                  <a:pt x="1387" y="2233"/>
                </a:lnTo>
                <a:lnTo>
                  <a:pt x="1387" y="2232"/>
                </a:lnTo>
                <a:lnTo>
                  <a:pt x="1387" y="2231"/>
                </a:lnTo>
                <a:lnTo>
                  <a:pt x="1387" y="2230"/>
                </a:lnTo>
                <a:lnTo>
                  <a:pt x="1387" y="2228"/>
                </a:lnTo>
                <a:lnTo>
                  <a:pt x="1387" y="2227"/>
                </a:lnTo>
                <a:lnTo>
                  <a:pt x="1387" y="2226"/>
                </a:lnTo>
                <a:lnTo>
                  <a:pt x="1385" y="2225"/>
                </a:lnTo>
                <a:lnTo>
                  <a:pt x="1385" y="2223"/>
                </a:lnTo>
                <a:lnTo>
                  <a:pt x="1385" y="2221"/>
                </a:lnTo>
                <a:lnTo>
                  <a:pt x="1385" y="2220"/>
                </a:lnTo>
                <a:lnTo>
                  <a:pt x="1385" y="2219"/>
                </a:lnTo>
                <a:lnTo>
                  <a:pt x="1384" y="2218"/>
                </a:lnTo>
                <a:lnTo>
                  <a:pt x="1384" y="2217"/>
                </a:lnTo>
                <a:lnTo>
                  <a:pt x="1384" y="2215"/>
                </a:lnTo>
                <a:lnTo>
                  <a:pt x="1384" y="2214"/>
                </a:lnTo>
                <a:lnTo>
                  <a:pt x="1383" y="2212"/>
                </a:lnTo>
                <a:lnTo>
                  <a:pt x="1383" y="2211"/>
                </a:lnTo>
                <a:lnTo>
                  <a:pt x="1383" y="2210"/>
                </a:lnTo>
                <a:lnTo>
                  <a:pt x="1383" y="2208"/>
                </a:lnTo>
                <a:lnTo>
                  <a:pt x="1383" y="2207"/>
                </a:lnTo>
                <a:lnTo>
                  <a:pt x="1382" y="2206"/>
                </a:lnTo>
                <a:lnTo>
                  <a:pt x="1382" y="2205"/>
                </a:lnTo>
                <a:lnTo>
                  <a:pt x="1382" y="2204"/>
                </a:lnTo>
                <a:lnTo>
                  <a:pt x="1382" y="2203"/>
                </a:lnTo>
                <a:lnTo>
                  <a:pt x="1381" y="2203"/>
                </a:lnTo>
                <a:lnTo>
                  <a:pt x="1381" y="2201"/>
                </a:lnTo>
                <a:lnTo>
                  <a:pt x="1381" y="2200"/>
                </a:lnTo>
                <a:lnTo>
                  <a:pt x="1380" y="2198"/>
                </a:lnTo>
                <a:lnTo>
                  <a:pt x="1378" y="2198"/>
                </a:lnTo>
                <a:lnTo>
                  <a:pt x="1378" y="2197"/>
                </a:lnTo>
                <a:lnTo>
                  <a:pt x="1378" y="2195"/>
                </a:lnTo>
                <a:lnTo>
                  <a:pt x="1378" y="2194"/>
                </a:lnTo>
                <a:lnTo>
                  <a:pt x="1377" y="2194"/>
                </a:lnTo>
                <a:lnTo>
                  <a:pt x="1377" y="2193"/>
                </a:lnTo>
                <a:lnTo>
                  <a:pt x="1377" y="2191"/>
                </a:lnTo>
                <a:lnTo>
                  <a:pt x="1376" y="2191"/>
                </a:lnTo>
                <a:lnTo>
                  <a:pt x="1376" y="2188"/>
                </a:lnTo>
                <a:lnTo>
                  <a:pt x="1376" y="2187"/>
                </a:lnTo>
                <a:lnTo>
                  <a:pt x="1375" y="2185"/>
                </a:lnTo>
                <a:lnTo>
                  <a:pt x="1375" y="2184"/>
                </a:lnTo>
                <a:lnTo>
                  <a:pt x="1372" y="2180"/>
                </a:lnTo>
                <a:lnTo>
                  <a:pt x="1372" y="2179"/>
                </a:lnTo>
                <a:lnTo>
                  <a:pt x="1371" y="2177"/>
                </a:lnTo>
                <a:lnTo>
                  <a:pt x="1371" y="2175"/>
                </a:lnTo>
                <a:lnTo>
                  <a:pt x="1370" y="2175"/>
                </a:lnTo>
                <a:lnTo>
                  <a:pt x="1370" y="2174"/>
                </a:lnTo>
                <a:lnTo>
                  <a:pt x="1370" y="2173"/>
                </a:lnTo>
                <a:lnTo>
                  <a:pt x="1369" y="2172"/>
                </a:lnTo>
                <a:lnTo>
                  <a:pt x="1368" y="2171"/>
                </a:lnTo>
                <a:lnTo>
                  <a:pt x="1367" y="2168"/>
                </a:lnTo>
                <a:lnTo>
                  <a:pt x="1365" y="2167"/>
                </a:lnTo>
                <a:lnTo>
                  <a:pt x="1363" y="2164"/>
                </a:lnTo>
                <a:lnTo>
                  <a:pt x="1362" y="2161"/>
                </a:lnTo>
                <a:lnTo>
                  <a:pt x="1361" y="2159"/>
                </a:lnTo>
                <a:lnTo>
                  <a:pt x="1359" y="2159"/>
                </a:lnTo>
                <a:lnTo>
                  <a:pt x="1359" y="2158"/>
                </a:lnTo>
                <a:lnTo>
                  <a:pt x="1358" y="2158"/>
                </a:lnTo>
                <a:lnTo>
                  <a:pt x="1358" y="2157"/>
                </a:lnTo>
                <a:lnTo>
                  <a:pt x="1357" y="2157"/>
                </a:lnTo>
                <a:lnTo>
                  <a:pt x="1358" y="2157"/>
                </a:lnTo>
                <a:lnTo>
                  <a:pt x="1358" y="2155"/>
                </a:lnTo>
                <a:lnTo>
                  <a:pt x="1357" y="2157"/>
                </a:lnTo>
                <a:lnTo>
                  <a:pt x="1357" y="2155"/>
                </a:lnTo>
                <a:lnTo>
                  <a:pt x="1356" y="2154"/>
                </a:lnTo>
                <a:lnTo>
                  <a:pt x="1356" y="2153"/>
                </a:lnTo>
                <a:lnTo>
                  <a:pt x="1355" y="2151"/>
                </a:lnTo>
                <a:lnTo>
                  <a:pt x="1354" y="2149"/>
                </a:lnTo>
                <a:lnTo>
                  <a:pt x="1352" y="2148"/>
                </a:lnTo>
                <a:lnTo>
                  <a:pt x="1352" y="2147"/>
                </a:lnTo>
                <a:lnTo>
                  <a:pt x="1351" y="2146"/>
                </a:lnTo>
                <a:lnTo>
                  <a:pt x="1350" y="2145"/>
                </a:lnTo>
                <a:lnTo>
                  <a:pt x="1350" y="2144"/>
                </a:lnTo>
                <a:lnTo>
                  <a:pt x="1349" y="2142"/>
                </a:lnTo>
                <a:lnTo>
                  <a:pt x="1348" y="2141"/>
                </a:lnTo>
                <a:lnTo>
                  <a:pt x="1347" y="2139"/>
                </a:lnTo>
                <a:lnTo>
                  <a:pt x="1345" y="2139"/>
                </a:lnTo>
                <a:lnTo>
                  <a:pt x="1345" y="2138"/>
                </a:lnTo>
                <a:lnTo>
                  <a:pt x="1343" y="2135"/>
                </a:lnTo>
                <a:lnTo>
                  <a:pt x="1342" y="2134"/>
                </a:lnTo>
                <a:lnTo>
                  <a:pt x="1342" y="2133"/>
                </a:lnTo>
                <a:lnTo>
                  <a:pt x="1339" y="2131"/>
                </a:lnTo>
                <a:lnTo>
                  <a:pt x="1337" y="2128"/>
                </a:lnTo>
                <a:lnTo>
                  <a:pt x="1337" y="2127"/>
                </a:lnTo>
                <a:lnTo>
                  <a:pt x="1336" y="2127"/>
                </a:lnTo>
                <a:lnTo>
                  <a:pt x="1334" y="2125"/>
                </a:lnTo>
                <a:lnTo>
                  <a:pt x="1332" y="2124"/>
                </a:lnTo>
                <a:lnTo>
                  <a:pt x="1331" y="2122"/>
                </a:lnTo>
                <a:lnTo>
                  <a:pt x="1330" y="2121"/>
                </a:lnTo>
                <a:lnTo>
                  <a:pt x="1329" y="2121"/>
                </a:lnTo>
                <a:lnTo>
                  <a:pt x="1328" y="2120"/>
                </a:lnTo>
                <a:lnTo>
                  <a:pt x="1325" y="2119"/>
                </a:lnTo>
                <a:lnTo>
                  <a:pt x="1325" y="2118"/>
                </a:lnTo>
                <a:lnTo>
                  <a:pt x="1324" y="2118"/>
                </a:lnTo>
                <a:lnTo>
                  <a:pt x="1323" y="2118"/>
                </a:lnTo>
                <a:lnTo>
                  <a:pt x="1322" y="2118"/>
                </a:lnTo>
                <a:lnTo>
                  <a:pt x="1322" y="2116"/>
                </a:lnTo>
                <a:lnTo>
                  <a:pt x="1321" y="2116"/>
                </a:lnTo>
                <a:lnTo>
                  <a:pt x="1318" y="2113"/>
                </a:lnTo>
                <a:lnTo>
                  <a:pt x="1318" y="2112"/>
                </a:lnTo>
                <a:lnTo>
                  <a:pt x="1318" y="2111"/>
                </a:lnTo>
                <a:lnTo>
                  <a:pt x="1317" y="2111"/>
                </a:lnTo>
                <a:lnTo>
                  <a:pt x="1316" y="2109"/>
                </a:lnTo>
                <a:lnTo>
                  <a:pt x="1315" y="2108"/>
                </a:lnTo>
                <a:lnTo>
                  <a:pt x="1313" y="2107"/>
                </a:lnTo>
                <a:lnTo>
                  <a:pt x="1312" y="2106"/>
                </a:lnTo>
                <a:lnTo>
                  <a:pt x="1311" y="2103"/>
                </a:lnTo>
                <a:lnTo>
                  <a:pt x="1310" y="2103"/>
                </a:lnTo>
                <a:lnTo>
                  <a:pt x="1310" y="2102"/>
                </a:lnTo>
                <a:lnTo>
                  <a:pt x="1309" y="2102"/>
                </a:lnTo>
                <a:lnTo>
                  <a:pt x="1308" y="2101"/>
                </a:lnTo>
                <a:lnTo>
                  <a:pt x="1306" y="2100"/>
                </a:lnTo>
                <a:lnTo>
                  <a:pt x="1305" y="2100"/>
                </a:lnTo>
                <a:lnTo>
                  <a:pt x="1304" y="2099"/>
                </a:lnTo>
                <a:lnTo>
                  <a:pt x="1303" y="2099"/>
                </a:lnTo>
                <a:lnTo>
                  <a:pt x="1302" y="2099"/>
                </a:lnTo>
                <a:lnTo>
                  <a:pt x="1302" y="2100"/>
                </a:lnTo>
                <a:lnTo>
                  <a:pt x="1299" y="2100"/>
                </a:lnTo>
                <a:lnTo>
                  <a:pt x="1299" y="2099"/>
                </a:lnTo>
                <a:lnTo>
                  <a:pt x="1298" y="2099"/>
                </a:lnTo>
                <a:lnTo>
                  <a:pt x="1297" y="2099"/>
                </a:lnTo>
                <a:lnTo>
                  <a:pt x="1297" y="2096"/>
                </a:lnTo>
                <a:lnTo>
                  <a:pt x="1296" y="2096"/>
                </a:lnTo>
                <a:lnTo>
                  <a:pt x="1296" y="2094"/>
                </a:lnTo>
                <a:lnTo>
                  <a:pt x="1295" y="2094"/>
                </a:lnTo>
                <a:lnTo>
                  <a:pt x="1293" y="2093"/>
                </a:lnTo>
                <a:lnTo>
                  <a:pt x="1293" y="2094"/>
                </a:lnTo>
                <a:lnTo>
                  <a:pt x="1293" y="2093"/>
                </a:lnTo>
                <a:lnTo>
                  <a:pt x="1292" y="2093"/>
                </a:lnTo>
                <a:lnTo>
                  <a:pt x="1292" y="2092"/>
                </a:lnTo>
                <a:lnTo>
                  <a:pt x="1292" y="2091"/>
                </a:lnTo>
                <a:lnTo>
                  <a:pt x="1291" y="2089"/>
                </a:lnTo>
                <a:lnTo>
                  <a:pt x="1291" y="2088"/>
                </a:lnTo>
                <a:lnTo>
                  <a:pt x="1290" y="2087"/>
                </a:lnTo>
                <a:lnTo>
                  <a:pt x="1289" y="2087"/>
                </a:lnTo>
                <a:lnTo>
                  <a:pt x="1289" y="2086"/>
                </a:lnTo>
                <a:lnTo>
                  <a:pt x="1288" y="2086"/>
                </a:lnTo>
                <a:lnTo>
                  <a:pt x="1288" y="2085"/>
                </a:lnTo>
                <a:lnTo>
                  <a:pt x="1286" y="2083"/>
                </a:lnTo>
                <a:lnTo>
                  <a:pt x="1285" y="2082"/>
                </a:lnTo>
                <a:lnTo>
                  <a:pt x="1285" y="2081"/>
                </a:lnTo>
                <a:lnTo>
                  <a:pt x="1284" y="2081"/>
                </a:lnTo>
                <a:lnTo>
                  <a:pt x="1284" y="2080"/>
                </a:lnTo>
                <a:lnTo>
                  <a:pt x="1283" y="2080"/>
                </a:lnTo>
                <a:lnTo>
                  <a:pt x="1282" y="2080"/>
                </a:lnTo>
                <a:lnTo>
                  <a:pt x="1280" y="2080"/>
                </a:lnTo>
                <a:lnTo>
                  <a:pt x="1280" y="2079"/>
                </a:lnTo>
                <a:lnTo>
                  <a:pt x="1279" y="2079"/>
                </a:lnTo>
                <a:lnTo>
                  <a:pt x="1279" y="2078"/>
                </a:lnTo>
                <a:lnTo>
                  <a:pt x="1278" y="2078"/>
                </a:lnTo>
                <a:lnTo>
                  <a:pt x="1278" y="2079"/>
                </a:lnTo>
                <a:lnTo>
                  <a:pt x="1278" y="2078"/>
                </a:lnTo>
                <a:lnTo>
                  <a:pt x="1277" y="2078"/>
                </a:lnTo>
                <a:lnTo>
                  <a:pt x="1277" y="2076"/>
                </a:lnTo>
                <a:lnTo>
                  <a:pt x="1276" y="2075"/>
                </a:lnTo>
                <a:lnTo>
                  <a:pt x="1275" y="2075"/>
                </a:lnTo>
                <a:lnTo>
                  <a:pt x="1275" y="2074"/>
                </a:lnTo>
                <a:lnTo>
                  <a:pt x="1273" y="2074"/>
                </a:lnTo>
                <a:lnTo>
                  <a:pt x="1273" y="2073"/>
                </a:lnTo>
                <a:lnTo>
                  <a:pt x="1270" y="2070"/>
                </a:lnTo>
                <a:lnTo>
                  <a:pt x="1269" y="2070"/>
                </a:lnTo>
                <a:lnTo>
                  <a:pt x="1269" y="2069"/>
                </a:lnTo>
                <a:lnTo>
                  <a:pt x="1267" y="2069"/>
                </a:lnTo>
                <a:lnTo>
                  <a:pt x="1266" y="2068"/>
                </a:lnTo>
                <a:lnTo>
                  <a:pt x="1265" y="2068"/>
                </a:lnTo>
                <a:lnTo>
                  <a:pt x="1265" y="2067"/>
                </a:lnTo>
                <a:lnTo>
                  <a:pt x="1265" y="2066"/>
                </a:lnTo>
                <a:lnTo>
                  <a:pt x="1264" y="2066"/>
                </a:lnTo>
                <a:lnTo>
                  <a:pt x="1264" y="2065"/>
                </a:lnTo>
                <a:lnTo>
                  <a:pt x="1262" y="2065"/>
                </a:lnTo>
                <a:lnTo>
                  <a:pt x="1260" y="2065"/>
                </a:lnTo>
                <a:lnTo>
                  <a:pt x="1260" y="2063"/>
                </a:lnTo>
                <a:lnTo>
                  <a:pt x="1260" y="2062"/>
                </a:lnTo>
                <a:lnTo>
                  <a:pt x="1262" y="2062"/>
                </a:lnTo>
                <a:lnTo>
                  <a:pt x="1263" y="2062"/>
                </a:lnTo>
                <a:lnTo>
                  <a:pt x="1263" y="2063"/>
                </a:lnTo>
                <a:lnTo>
                  <a:pt x="1263" y="2062"/>
                </a:lnTo>
                <a:lnTo>
                  <a:pt x="1263" y="2061"/>
                </a:lnTo>
                <a:lnTo>
                  <a:pt x="1264" y="2061"/>
                </a:lnTo>
                <a:lnTo>
                  <a:pt x="1264" y="2060"/>
                </a:lnTo>
                <a:lnTo>
                  <a:pt x="1264" y="2059"/>
                </a:lnTo>
                <a:lnTo>
                  <a:pt x="1264" y="2058"/>
                </a:lnTo>
                <a:lnTo>
                  <a:pt x="1264" y="2056"/>
                </a:lnTo>
                <a:lnTo>
                  <a:pt x="1265" y="2055"/>
                </a:lnTo>
                <a:lnTo>
                  <a:pt x="1266" y="2055"/>
                </a:lnTo>
                <a:lnTo>
                  <a:pt x="1267" y="2055"/>
                </a:lnTo>
                <a:lnTo>
                  <a:pt x="1266" y="2055"/>
                </a:lnTo>
                <a:lnTo>
                  <a:pt x="1265" y="2055"/>
                </a:lnTo>
                <a:lnTo>
                  <a:pt x="1264" y="2055"/>
                </a:lnTo>
                <a:lnTo>
                  <a:pt x="1264" y="2056"/>
                </a:lnTo>
                <a:lnTo>
                  <a:pt x="1264" y="2058"/>
                </a:lnTo>
                <a:lnTo>
                  <a:pt x="1263" y="2059"/>
                </a:lnTo>
                <a:lnTo>
                  <a:pt x="1264" y="2059"/>
                </a:lnTo>
                <a:lnTo>
                  <a:pt x="1264" y="2060"/>
                </a:lnTo>
                <a:lnTo>
                  <a:pt x="1263" y="2061"/>
                </a:lnTo>
                <a:lnTo>
                  <a:pt x="1260" y="2062"/>
                </a:lnTo>
                <a:lnTo>
                  <a:pt x="1260" y="2063"/>
                </a:lnTo>
                <a:lnTo>
                  <a:pt x="1258" y="2062"/>
                </a:lnTo>
                <a:lnTo>
                  <a:pt x="1256" y="2062"/>
                </a:lnTo>
                <a:lnTo>
                  <a:pt x="1257" y="2063"/>
                </a:lnTo>
                <a:lnTo>
                  <a:pt x="1257" y="2065"/>
                </a:lnTo>
                <a:lnTo>
                  <a:pt x="1256" y="2063"/>
                </a:lnTo>
                <a:lnTo>
                  <a:pt x="1256" y="2065"/>
                </a:lnTo>
                <a:lnTo>
                  <a:pt x="1257" y="2065"/>
                </a:lnTo>
                <a:lnTo>
                  <a:pt x="1258" y="2065"/>
                </a:lnTo>
                <a:lnTo>
                  <a:pt x="1259" y="2065"/>
                </a:lnTo>
                <a:lnTo>
                  <a:pt x="1260" y="2066"/>
                </a:lnTo>
                <a:lnTo>
                  <a:pt x="1260" y="2065"/>
                </a:lnTo>
                <a:lnTo>
                  <a:pt x="1260" y="2066"/>
                </a:lnTo>
                <a:lnTo>
                  <a:pt x="1262" y="2066"/>
                </a:lnTo>
                <a:lnTo>
                  <a:pt x="1263" y="2067"/>
                </a:lnTo>
                <a:lnTo>
                  <a:pt x="1264" y="2067"/>
                </a:lnTo>
                <a:lnTo>
                  <a:pt x="1265" y="2067"/>
                </a:lnTo>
                <a:lnTo>
                  <a:pt x="1265" y="2068"/>
                </a:lnTo>
                <a:lnTo>
                  <a:pt x="1264" y="2068"/>
                </a:lnTo>
                <a:lnTo>
                  <a:pt x="1263" y="2067"/>
                </a:lnTo>
                <a:lnTo>
                  <a:pt x="1262" y="2067"/>
                </a:lnTo>
                <a:lnTo>
                  <a:pt x="1260" y="2067"/>
                </a:lnTo>
                <a:lnTo>
                  <a:pt x="1258" y="2066"/>
                </a:lnTo>
                <a:lnTo>
                  <a:pt x="1257" y="2066"/>
                </a:lnTo>
                <a:lnTo>
                  <a:pt x="1256" y="2066"/>
                </a:lnTo>
                <a:lnTo>
                  <a:pt x="1256" y="2065"/>
                </a:lnTo>
                <a:lnTo>
                  <a:pt x="1255" y="2063"/>
                </a:lnTo>
                <a:lnTo>
                  <a:pt x="1253" y="2062"/>
                </a:lnTo>
                <a:lnTo>
                  <a:pt x="1252" y="2061"/>
                </a:lnTo>
                <a:lnTo>
                  <a:pt x="1251" y="2061"/>
                </a:lnTo>
                <a:lnTo>
                  <a:pt x="1251" y="2060"/>
                </a:lnTo>
                <a:lnTo>
                  <a:pt x="1250" y="2060"/>
                </a:lnTo>
                <a:lnTo>
                  <a:pt x="1249" y="2059"/>
                </a:lnTo>
                <a:lnTo>
                  <a:pt x="1247" y="2059"/>
                </a:lnTo>
                <a:lnTo>
                  <a:pt x="1247" y="2058"/>
                </a:lnTo>
                <a:lnTo>
                  <a:pt x="1244" y="2056"/>
                </a:lnTo>
                <a:lnTo>
                  <a:pt x="1242" y="2054"/>
                </a:lnTo>
                <a:lnTo>
                  <a:pt x="1242" y="2053"/>
                </a:lnTo>
                <a:lnTo>
                  <a:pt x="1240" y="2053"/>
                </a:lnTo>
                <a:lnTo>
                  <a:pt x="1240" y="2052"/>
                </a:lnTo>
                <a:lnTo>
                  <a:pt x="1239" y="2052"/>
                </a:lnTo>
                <a:lnTo>
                  <a:pt x="1238" y="2050"/>
                </a:lnTo>
                <a:lnTo>
                  <a:pt x="1236" y="2048"/>
                </a:lnTo>
                <a:lnTo>
                  <a:pt x="1236" y="2047"/>
                </a:lnTo>
                <a:lnTo>
                  <a:pt x="1232" y="2045"/>
                </a:lnTo>
                <a:lnTo>
                  <a:pt x="1230" y="2041"/>
                </a:lnTo>
                <a:lnTo>
                  <a:pt x="1227" y="2039"/>
                </a:lnTo>
                <a:lnTo>
                  <a:pt x="1226" y="2037"/>
                </a:lnTo>
                <a:lnTo>
                  <a:pt x="1225" y="2036"/>
                </a:lnTo>
                <a:lnTo>
                  <a:pt x="1224" y="2035"/>
                </a:lnTo>
                <a:lnTo>
                  <a:pt x="1225" y="2036"/>
                </a:lnTo>
                <a:lnTo>
                  <a:pt x="1226" y="2036"/>
                </a:lnTo>
                <a:lnTo>
                  <a:pt x="1226" y="2037"/>
                </a:lnTo>
                <a:lnTo>
                  <a:pt x="1227" y="2037"/>
                </a:lnTo>
                <a:lnTo>
                  <a:pt x="1229" y="2037"/>
                </a:lnTo>
                <a:lnTo>
                  <a:pt x="1229" y="2039"/>
                </a:lnTo>
                <a:lnTo>
                  <a:pt x="1230" y="2039"/>
                </a:lnTo>
                <a:lnTo>
                  <a:pt x="1230" y="2040"/>
                </a:lnTo>
                <a:lnTo>
                  <a:pt x="1230" y="2041"/>
                </a:lnTo>
                <a:lnTo>
                  <a:pt x="1231" y="2041"/>
                </a:lnTo>
                <a:lnTo>
                  <a:pt x="1231" y="2040"/>
                </a:lnTo>
                <a:lnTo>
                  <a:pt x="1232" y="2040"/>
                </a:lnTo>
                <a:lnTo>
                  <a:pt x="1231" y="2040"/>
                </a:lnTo>
                <a:lnTo>
                  <a:pt x="1230" y="2040"/>
                </a:lnTo>
                <a:lnTo>
                  <a:pt x="1230" y="2039"/>
                </a:lnTo>
                <a:lnTo>
                  <a:pt x="1229" y="2037"/>
                </a:lnTo>
                <a:lnTo>
                  <a:pt x="1227" y="2037"/>
                </a:lnTo>
                <a:lnTo>
                  <a:pt x="1229" y="2036"/>
                </a:lnTo>
                <a:lnTo>
                  <a:pt x="1227" y="2037"/>
                </a:lnTo>
                <a:lnTo>
                  <a:pt x="1226" y="2036"/>
                </a:lnTo>
                <a:lnTo>
                  <a:pt x="1227" y="2036"/>
                </a:lnTo>
                <a:lnTo>
                  <a:pt x="1227" y="2035"/>
                </a:lnTo>
                <a:lnTo>
                  <a:pt x="1226" y="2035"/>
                </a:lnTo>
                <a:lnTo>
                  <a:pt x="1226" y="2036"/>
                </a:lnTo>
                <a:lnTo>
                  <a:pt x="1226" y="2035"/>
                </a:lnTo>
                <a:lnTo>
                  <a:pt x="1227" y="2035"/>
                </a:lnTo>
                <a:lnTo>
                  <a:pt x="1227" y="2034"/>
                </a:lnTo>
                <a:lnTo>
                  <a:pt x="1226" y="2034"/>
                </a:lnTo>
                <a:lnTo>
                  <a:pt x="1226" y="2035"/>
                </a:lnTo>
                <a:lnTo>
                  <a:pt x="1226" y="2036"/>
                </a:lnTo>
                <a:lnTo>
                  <a:pt x="1226" y="2035"/>
                </a:lnTo>
                <a:lnTo>
                  <a:pt x="1225" y="2035"/>
                </a:lnTo>
                <a:lnTo>
                  <a:pt x="1225" y="2036"/>
                </a:lnTo>
                <a:lnTo>
                  <a:pt x="1225" y="2035"/>
                </a:lnTo>
                <a:lnTo>
                  <a:pt x="1224" y="2035"/>
                </a:lnTo>
                <a:lnTo>
                  <a:pt x="1224" y="2034"/>
                </a:lnTo>
                <a:lnTo>
                  <a:pt x="1223" y="2035"/>
                </a:lnTo>
                <a:lnTo>
                  <a:pt x="1224" y="2035"/>
                </a:lnTo>
                <a:lnTo>
                  <a:pt x="1223" y="2035"/>
                </a:lnTo>
                <a:lnTo>
                  <a:pt x="1222" y="2035"/>
                </a:lnTo>
                <a:lnTo>
                  <a:pt x="1219" y="2034"/>
                </a:lnTo>
                <a:lnTo>
                  <a:pt x="1220" y="2033"/>
                </a:lnTo>
                <a:lnTo>
                  <a:pt x="1219" y="2032"/>
                </a:lnTo>
                <a:lnTo>
                  <a:pt x="1220" y="2032"/>
                </a:lnTo>
                <a:lnTo>
                  <a:pt x="1219" y="2029"/>
                </a:lnTo>
                <a:lnTo>
                  <a:pt x="1219" y="2028"/>
                </a:lnTo>
                <a:lnTo>
                  <a:pt x="1219" y="2029"/>
                </a:lnTo>
                <a:lnTo>
                  <a:pt x="1217" y="2028"/>
                </a:lnTo>
                <a:lnTo>
                  <a:pt x="1218" y="2029"/>
                </a:lnTo>
                <a:lnTo>
                  <a:pt x="1217" y="2029"/>
                </a:lnTo>
                <a:lnTo>
                  <a:pt x="1217" y="2030"/>
                </a:lnTo>
                <a:lnTo>
                  <a:pt x="1217" y="2032"/>
                </a:lnTo>
                <a:lnTo>
                  <a:pt x="1218" y="2032"/>
                </a:lnTo>
                <a:lnTo>
                  <a:pt x="1219" y="2033"/>
                </a:lnTo>
                <a:lnTo>
                  <a:pt x="1218" y="2033"/>
                </a:lnTo>
                <a:lnTo>
                  <a:pt x="1217" y="2032"/>
                </a:lnTo>
                <a:lnTo>
                  <a:pt x="1214" y="2030"/>
                </a:lnTo>
                <a:lnTo>
                  <a:pt x="1213" y="2030"/>
                </a:lnTo>
                <a:lnTo>
                  <a:pt x="1212" y="2029"/>
                </a:lnTo>
                <a:lnTo>
                  <a:pt x="1210" y="2029"/>
                </a:lnTo>
                <a:lnTo>
                  <a:pt x="1209" y="2028"/>
                </a:lnTo>
                <a:lnTo>
                  <a:pt x="1207" y="2029"/>
                </a:lnTo>
                <a:lnTo>
                  <a:pt x="1206" y="2030"/>
                </a:lnTo>
                <a:lnTo>
                  <a:pt x="1205" y="2030"/>
                </a:lnTo>
                <a:lnTo>
                  <a:pt x="1205" y="2029"/>
                </a:lnTo>
                <a:lnTo>
                  <a:pt x="1204" y="2029"/>
                </a:lnTo>
                <a:lnTo>
                  <a:pt x="1203" y="2029"/>
                </a:lnTo>
                <a:lnTo>
                  <a:pt x="1203" y="2028"/>
                </a:lnTo>
                <a:lnTo>
                  <a:pt x="1203" y="2029"/>
                </a:lnTo>
                <a:lnTo>
                  <a:pt x="1204" y="2030"/>
                </a:lnTo>
                <a:lnTo>
                  <a:pt x="1205" y="2030"/>
                </a:lnTo>
                <a:lnTo>
                  <a:pt x="1206" y="2032"/>
                </a:lnTo>
                <a:lnTo>
                  <a:pt x="1205" y="2032"/>
                </a:lnTo>
                <a:lnTo>
                  <a:pt x="1206" y="2034"/>
                </a:lnTo>
                <a:lnTo>
                  <a:pt x="1204" y="2034"/>
                </a:lnTo>
                <a:lnTo>
                  <a:pt x="1204" y="2035"/>
                </a:lnTo>
                <a:lnTo>
                  <a:pt x="1205" y="2035"/>
                </a:lnTo>
                <a:lnTo>
                  <a:pt x="1206" y="2035"/>
                </a:lnTo>
                <a:lnTo>
                  <a:pt x="1204" y="2035"/>
                </a:lnTo>
                <a:lnTo>
                  <a:pt x="1203" y="2035"/>
                </a:lnTo>
                <a:lnTo>
                  <a:pt x="1203" y="2034"/>
                </a:lnTo>
                <a:lnTo>
                  <a:pt x="1204" y="2034"/>
                </a:lnTo>
                <a:lnTo>
                  <a:pt x="1205" y="2033"/>
                </a:lnTo>
                <a:lnTo>
                  <a:pt x="1204" y="2033"/>
                </a:lnTo>
                <a:lnTo>
                  <a:pt x="1204" y="2032"/>
                </a:lnTo>
                <a:lnTo>
                  <a:pt x="1204" y="2033"/>
                </a:lnTo>
                <a:lnTo>
                  <a:pt x="1203" y="2033"/>
                </a:lnTo>
                <a:lnTo>
                  <a:pt x="1201" y="2032"/>
                </a:lnTo>
                <a:lnTo>
                  <a:pt x="1201" y="2033"/>
                </a:lnTo>
                <a:lnTo>
                  <a:pt x="1201" y="2034"/>
                </a:lnTo>
                <a:lnTo>
                  <a:pt x="1203" y="2034"/>
                </a:lnTo>
                <a:lnTo>
                  <a:pt x="1201" y="2034"/>
                </a:lnTo>
                <a:lnTo>
                  <a:pt x="1200" y="2033"/>
                </a:lnTo>
                <a:lnTo>
                  <a:pt x="1200" y="2032"/>
                </a:lnTo>
                <a:lnTo>
                  <a:pt x="1200" y="2030"/>
                </a:lnTo>
                <a:lnTo>
                  <a:pt x="1201" y="2030"/>
                </a:lnTo>
                <a:lnTo>
                  <a:pt x="1201" y="2029"/>
                </a:lnTo>
                <a:lnTo>
                  <a:pt x="1201" y="2030"/>
                </a:lnTo>
                <a:lnTo>
                  <a:pt x="1200" y="2030"/>
                </a:lnTo>
                <a:lnTo>
                  <a:pt x="1200" y="2029"/>
                </a:lnTo>
                <a:lnTo>
                  <a:pt x="1200" y="2030"/>
                </a:lnTo>
                <a:lnTo>
                  <a:pt x="1199" y="2028"/>
                </a:lnTo>
                <a:lnTo>
                  <a:pt x="1201" y="2027"/>
                </a:lnTo>
                <a:lnTo>
                  <a:pt x="1200" y="2027"/>
                </a:lnTo>
                <a:lnTo>
                  <a:pt x="1199" y="2027"/>
                </a:lnTo>
                <a:lnTo>
                  <a:pt x="1200" y="2026"/>
                </a:lnTo>
                <a:lnTo>
                  <a:pt x="1201" y="2026"/>
                </a:lnTo>
                <a:lnTo>
                  <a:pt x="1200" y="2026"/>
                </a:lnTo>
                <a:lnTo>
                  <a:pt x="1199" y="2027"/>
                </a:lnTo>
                <a:lnTo>
                  <a:pt x="1198" y="2027"/>
                </a:lnTo>
                <a:lnTo>
                  <a:pt x="1196" y="2028"/>
                </a:lnTo>
                <a:lnTo>
                  <a:pt x="1193" y="2028"/>
                </a:lnTo>
                <a:lnTo>
                  <a:pt x="1193" y="2027"/>
                </a:lnTo>
                <a:lnTo>
                  <a:pt x="1194" y="2027"/>
                </a:lnTo>
                <a:lnTo>
                  <a:pt x="1194" y="2026"/>
                </a:lnTo>
                <a:lnTo>
                  <a:pt x="1193" y="2027"/>
                </a:lnTo>
                <a:lnTo>
                  <a:pt x="1192" y="2029"/>
                </a:lnTo>
                <a:lnTo>
                  <a:pt x="1192" y="2028"/>
                </a:lnTo>
                <a:lnTo>
                  <a:pt x="1191" y="2028"/>
                </a:lnTo>
                <a:lnTo>
                  <a:pt x="1192" y="2029"/>
                </a:lnTo>
                <a:lnTo>
                  <a:pt x="1191" y="2030"/>
                </a:lnTo>
                <a:lnTo>
                  <a:pt x="1190" y="2032"/>
                </a:lnTo>
                <a:lnTo>
                  <a:pt x="1190" y="2030"/>
                </a:lnTo>
                <a:lnTo>
                  <a:pt x="1190" y="2029"/>
                </a:lnTo>
                <a:lnTo>
                  <a:pt x="1191" y="2029"/>
                </a:lnTo>
                <a:lnTo>
                  <a:pt x="1190" y="2029"/>
                </a:lnTo>
                <a:lnTo>
                  <a:pt x="1190" y="2030"/>
                </a:lnTo>
                <a:lnTo>
                  <a:pt x="1188" y="2030"/>
                </a:lnTo>
                <a:lnTo>
                  <a:pt x="1188" y="2029"/>
                </a:lnTo>
                <a:lnTo>
                  <a:pt x="1190" y="2028"/>
                </a:lnTo>
                <a:lnTo>
                  <a:pt x="1188" y="2028"/>
                </a:lnTo>
                <a:lnTo>
                  <a:pt x="1188" y="2027"/>
                </a:lnTo>
                <a:lnTo>
                  <a:pt x="1187" y="2027"/>
                </a:lnTo>
                <a:lnTo>
                  <a:pt x="1188" y="2028"/>
                </a:lnTo>
                <a:lnTo>
                  <a:pt x="1188" y="2029"/>
                </a:lnTo>
                <a:lnTo>
                  <a:pt x="1188" y="2030"/>
                </a:lnTo>
                <a:lnTo>
                  <a:pt x="1187" y="2030"/>
                </a:lnTo>
                <a:lnTo>
                  <a:pt x="1186" y="2030"/>
                </a:lnTo>
                <a:lnTo>
                  <a:pt x="1187" y="2030"/>
                </a:lnTo>
                <a:lnTo>
                  <a:pt x="1188" y="2030"/>
                </a:lnTo>
                <a:lnTo>
                  <a:pt x="1188" y="2032"/>
                </a:lnTo>
                <a:lnTo>
                  <a:pt x="1188" y="2033"/>
                </a:lnTo>
                <a:lnTo>
                  <a:pt x="1188" y="2034"/>
                </a:lnTo>
                <a:lnTo>
                  <a:pt x="1188" y="2035"/>
                </a:lnTo>
                <a:lnTo>
                  <a:pt x="1188" y="2036"/>
                </a:lnTo>
                <a:lnTo>
                  <a:pt x="1190" y="2039"/>
                </a:lnTo>
                <a:lnTo>
                  <a:pt x="1188" y="2037"/>
                </a:lnTo>
                <a:lnTo>
                  <a:pt x="1188" y="2039"/>
                </a:lnTo>
                <a:lnTo>
                  <a:pt x="1188" y="2040"/>
                </a:lnTo>
                <a:lnTo>
                  <a:pt x="1190" y="2040"/>
                </a:lnTo>
                <a:lnTo>
                  <a:pt x="1188" y="2040"/>
                </a:lnTo>
                <a:lnTo>
                  <a:pt x="1188" y="2039"/>
                </a:lnTo>
                <a:lnTo>
                  <a:pt x="1187" y="2037"/>
                </a:lnTo>
                <a:lnTo>
                  <a:pt x="1187" y="2039"/>
                </a:lnTo>
                <a:lnTo>
                  <a:pt x="1188" y="2040"/>
                </a:lnTo>
                <a:lnTo>
                  <a:pt x="1187" y="2040"/>
                </a:lnTo>
                <a:lnTo>
                  <a:pt x="1187" y="2041"/>
                </a:lnTo>
                <a:lnTo>
                  <a:pt x="1188" y="2041"/>
                </a:lnTo>
                <a:lnTo>
                  <a:pt x="1187" y="2041"/>
                </a:lnTo>
                <a:lnTo>
                  <a:pt x="1186" y="2042"/>
                </a:lnTo>
                <a:lnTo>
                  <a:pt x="1185" y="2042"/>
                </a:lnTo>
                <a:lnTo>
                  <a:pt x="1185" y="2041"/>
                </a:lnTo>
                <a:lnTo>
                  <a:pt x="1184" y="2041"/>
                </a:lnTo>
                <a:lnTo>
                  <a:pt x="1183" y="2041"/>
                </a:lnTo>
                <a:lnTo>
                  <a:pt x="1181" y="2040"/>
                </a:lnTo>
                <a:lnTo>
                  <a:pt x="1180" y="2040"/>
                </a:lnTo>
                <a:lnTo>
                  <a:pt x="1179" y="2039"/>
                </a:lnTo>
                <a:lnTo>
                  <a:pt x="1178" y="2039"/>
                </a:lnTo>
                <a:lnTo>
                  <a:pt x="1177" y="2037"/>
                </a:lnTo>
                <a:lnTo>
                  <a:pt x="1176" y="2037"/>
                </a:lnTo>
                <a:lnTo>
                  <a:pt x="1174" y="2037"/>
                </a:lnTo>
                <a:lnTo>
                  <a:pt x="1173" y="2036"/>
                </a:lnTo>
                <a:lnTo>
                  <a:pt x="1172" y="2035"/>
                </a:lnTo>
                <a:lnTo>
                  <a:pt x="1171" y="2034"/>
                </a:lnTo>
                <a:lnTo>
                  <a:pt x="1171" y="2035"/>
                </a:lnTo>
                <a:lnTo>
                  <a:pt x="1170" y="2035"/>
                </a:lnTo>
                <a:lnTo>
                  <a:pt x="1168" y="2034"/>
                </a:lnTo>
                <a:lnTo>
                  <a:pt x="1167" y="2034"/>
                </a:lnTo>
                <a:lnTo>
                  <a:pt x="1166" y="2034"/>
                </a:lnTo>
                <a:lnTo>
                  <a:pt x="1165" y="2035"/>
                </a:lnTo>
                <a:lnTo>
                  <a:pt x="1164" y="2035"/>
                </a:lnTo>
                <a:lnTo>
                  <a:pt x="1164" y="2034"/>
                </a:lnTo>
                <a:lnTo>
                  <a:pt x="1163" y="2034"/>
                </a:lnTo>
                <a:lnTo>
                  <a:pt x="1161" y="2033"/>
                </a:lnTo>
                <a:lnTo>
                  <a:pt x="1161" y="2032"/>
                </a:lnTo>
                <a:lnTo>
                  <a:pt x="1161" y="2030"/>
                </a:lnTo>
                <a:lnTo>
                  <a:pt x="1161" y="2029"/>
                </a:lnTo>
                <a:lnTo>
                  <a:pt x="1160" y="2028"/>
                </a:lnTo>
                <a:lnTo>
                  <a:pt x="1160" y="2027"/>
                </a:lnTo>
                <a:lnTo>
                  <a:pt x="1159" y="2027"/>
                </a:lnTo>
                <a:lnTo>
                  <a:pt x="1159" y="2026"/>
                </a:lnTo>
                <a:lnTo>
                  <a:pt x="1160" y="2024"/>
                </a:lnTo>
                <a:lnTo>
                  <a:pt x="1160" y="2023"/>
                </a:lnTo>
                <a:lnTo>
                  <a:pt x="1161" y="2022"/>
                </a:lnTo>
                <a:lnTo>
                  <a:pt x="1163" y="2022"/>
                </a:lnTo>
                <a:lnTo>
                  <a:pt x="1163" y="2021"/>
                </a:lnTo>
                <a:lnTo>
                  <a:pt x="1164" y="2020"/>
                </a:lnTo>
                <a:lnTo>
                  <a:pt x="1166" y="2019"/>
                </a:lnTo>
                <a:lnTo>
                  <a:pt x="1166" y="2016"/>
                </a:lnTo>
                <a:lnTo>
                  <a:pt x="1166" y="2014"/>
                </a:lnTo>
                <a:lnTo>
                  <a:pt x="1166" y="2012"/>
                </a:lnTo>
                <a:lnTo>
                  <a:pt x="1166" y="2010"/>
                </a:lnTo>
                <a:lnTo>
                  <a:pt x="1165" y="2010"/>
                </a:lnTo>
                <a:lnTo>
                  <a:pt x="1165" y="2009"/>
                </a:lnTo>
                <a:lnTo>
                  <a:pt x="1164" y="2009"/>
                </a:lnTo>
                <a:lnTo>
                  <a:pt x="1164" y="2008"/>
                </a:lnTo>
                <a:lnTo>
                  <a:pt x="1165" y="2008"/>
                </a:lnTo>
                <a:lnTo>
                  <a:pt x="1164" y="2006"/>
                </a:lnTo>
                <a:lnTo>
                  <a:pt x="1163" y="2002"/>
                </a:lnTo>
                <a:lnTo>
                  <a:pt x="1163" y="2001"/>
                </a:lnTo>
                <a:lnTo>
                  <a:pt x="1161" y="2000"/>
                </a:lnTo>
                <a:lnTo>
                  <a:pt x="1161" y="1999"/>
                </a:lnTo>
                <a:lnTo>
                  <a:pt x="1160" y="1997"/>
                </a:lnTo>
                <a:lnTo>
                  <a:pt x="1160" y="1996"/>
                </a:lnTo>
                <a:lnTo>
                  <a:pt x="1160" y="1995"/>
                </a:lnTo>
                <a:lnTo>
                  <a:pt x="1159" y="1994"/>
                </a:lnTo>
                <a:lnTo>
                  <a:pt x="1159" y="1993"/>
                </a:lnTo>
                <a:lnTo>
                  <a:pt x="1157" y="1987"/>
                </a:lnTo>
                <a:lnTo>
                  <a:pt x="1155" y="1986"/>
                </a:lnTo>
                <a:lnTo>
                  <a:pt x="1155" y="1984"/>
                </a:lnTo>
                <a:lnTo>
                  <a:pt x="1153" y="1982"/>
                </a:lnTo>
                <a:lnTo>
                  <a:pt x="1155" y="1981"/>
                </a:lnTo>
                <a:lnTo>
                  <a:pt x="1155" y="1977"/>
                </a:lnTo>
                <a:lnTo>
                  <a:pt x="1155" y="1981"/>
                </a:lnTo>
                <a:lnTo>
                  <a:pt x="1154" y="1981"/>
                </a:lnTo>
                <a:lnTo>
                  <a:pt x="1153" y="1982"/>
                </a:lnTo>
                <a:lnTo>
                  <a:pt x="1153" y="1981"/>
                </a:lnTo>
                <a:lnTo>
                  <a:pt x="1151" y="1979"/>
                </a:lnTo>
                <a:lnTo>
                  <a:pt x="1151" y="1977"/>
                </a:lnTo>
                <a:lnTo>
                  <a:pt x="1150" y="1976"/>
                </a:lnTo>
                <a:lnTo>
                  <a:pt x="1148" y="1975"/>
                </a:lnTo>
                <a:lnTo>
                  <a:pt x="1148" y="1974"/>
                </a:lnTo>
                <a:lnTo>
                  <a:pt x="1147" y="1974"/>
                </a:lnTo>
                <a:lnTo>
                  <a:pt x="1146" y="1971"/>
                </a:lnTo>
                <a:lnTo>
                  <a:pt x="1145" y="1970"/>
                </a:lnTo>
                <a:lnTo>
                  <a:pt x="1144" y="1968"/>
                </a:lnTo>
                <a:lnTo>
                  <a:pt x="1142" y="1968"/>
                </a:lnTo>
                <a:lnTo>
                  <a:pt x="1141" y="1967"/>
                </a:lnTo>
                <a:lnTo>
                  <a:pt x="1139" y="1966"/>
                </a:lnTo>
                <a:lnTo>
                  <a:pt x="1138" y="1966"/>
                </a:lnTo>
                <a:lnTo>
                  <a:pt x="1137" y="1964"/>
                </a:lnTo>
                <a:lnTo>
                  <a:pt x="1134" y="1964"/>
                </a:lnTo>
                <a:lnTo>
                  <a:pt x="1132" y="1963"/>
                </a:lnTo>
                <a:lnTo>
                  <a:pt x="1131" y="1963"/>
                </a:lnTo>
                <a:lnTo>
                  <a:pt x="1131" y="1964"/>
                </a:lnTo>
                <a:lnTo>
                  <a:pt x="1130" y="1964"/>
                </a:lnTo>
                <a:lnTo>
                  <a:pt x="1128" y="1964"/>
                </a:lnTo>
                <a:lnTo>
                  <a:pt x="1127" y="1964"/>
                </a:lnTo>
                <a:lnTo>
                  <a:pt x="1126" y="1964"/>
                </a:lnTo>
                <a:lnTo>
                  <a:pt x="1125" y="1964"/>
                </a:lnTo>
                <a:lnTo>
                  <a:pt x="1124" y="1964"/>
                </a:lnTo>
                <a:lnTo>
                  <a:pt x="1122" y="1964"/>
                </a:lnTo>
                <a:lnTo>
                  <a:pt x="1121" y="1964"/>
                </a:lnTo>
                <a:lnTo>
                  <a:pt x="1120" y="1964"/>
                </a:lnTo>
                <a:lnTo>
                  <a:pt x="1119" y="1964"/>
                </a:lnTo>
                <a:lnTo>
                  <a:pt x="1118" y="1964"/>
                </a:lnTo>
                <a:lnTo>
                  <a:pt x="1117" y="1964"/>
                </a:lnTo>
                <a:lnTo>
                  <a:pt x="1115" y="1964"/>
                </a:lnTo>
                <a:lnTo>
                  <a:pt x="1114" y="1964"/>
                </a:lnTo>
                <a:lnTo>
                  <a:pt x="1113" y="1964"/>
                </a:lnTo>
                <a:lnTo>
                  <a:pt x="1112" y="1964"/>
                </a:lnTo>
                <a:lnTo>
                  <a:pt x="1111" y="1964"/>
                </a:lnTo>
                <a:lnTo>
                  <a:pt x="1111" y="1966"/>
                </a:lnTo>
                <a:lnTo>
                  <a:pt x="1109" y="1966"/>
                </a:lnTo>
                <a:lnTo>
                  <a:pt x="1108" y="1966"/>
                </a:lnTo>
                <a:lnTo>
                  <a:pt x="1107" y="1966"/>
                </a:lnTo>
                <a:lnTo>
                  <a:pt x="1106" y="1966"/>
                </a:lnTo>
                <a:lnTo>
                  <a:pt x="1106" y="1967"/>
                </a:lnTo>
                <a:lnTo>
                  <a:pt x="1105" y="1967"/>
                </a:lnTo>
                <a:lnTo>
                  <a:pt x="1104" y="1966"/>
                </a:lnTo>
                <a:lnTo>
                  <a:pt x="1102" y="1966"/>
                </a:lnTo>
                <a:lnTo>
                  <a:pt x="1101" y="1966"/>
                </a:lnTo>
                <a:lnTo>
                  <a:pt x="1100" y="1966"/>
                </a:lnTo>
                <a:lnTo>
                  <a:pt x="1099" y="1966"/>
                </a:lnTo>
                <a:lnTo>
                  <a:pt x="1098" y="1966"/>
                </a:lnTo>
                <a:lnTo>
                  <a:pt x="1097" y="1967"/>
                </a:lnTo>
                <a:lnTo>
                  <a:pt x="1095" y="1967"/>
                </a:lnTo>
                <a:lnTo>
                  <a:pt x="1095" y="1968"/>
                </a:lnTo>
                <a:lnTo>
                  <a:pt x="1094" y="1968"/>
                </a:lnTo>
                <a:lnTo>
                  <a:pt x="1093" y="1968"/>
                </a:lnTo>
                <a:lnTo>
                  <a:pt x="1092" y="1968"/>
                </a:lnTo>
                <a:lnTo>
                  <a:pt x="1091" y="1968"/>
                </a:lnTo>
                <a:lnTo>
                  <a:pt x="1089" y="1969"/>
                </a:lnTo>
                <a:lnTo>
                  <a:pt x="1088" y="1970"/>
                </a:lnTo>
                <a:lnTo>
                  <a:pt x="1088" y="1971"/>
                </a:lnTo>
                <a:lnTo>
                  <a:pt x="1087" y="1971"/>
                </a:lnTo>
                <a:lnTo>
                  <a:pt x="1086" y="1973"/>
                </a:lnTo>
                <a:lnTo>
                  <a:pt x="1086" y="1974"/>
                </a:lnTo>
                <a:lnTo>
                  <a:pt x="1085" y="1973"/>
                </a:lnTo>
                <a:lnTo>
                  <a:pt x="1085" y="1971"/>
                </a:lnTo>
                <a:lnTo>
                  <a:pt x="1084" y="1970"/>
                </a:lnTo>
                <a:lnTo>
                  <a:pt x="1082" y="1970"/>
                </a:lnTo>
                <a:lnTo>
                  <a:pt x="1082" y="1969"/>
                </a:lnTo>
                <a:lnTo>
                  <a:pt x="1081" y="1969"/>
                </a:lnTo>
                <a:lnTo>
                  <a:pt x="1081" y="1968"/>
                </a:lnTo>
                <a:lnTo>
                  <a:pt x="1080" y="1968"/>
                </a:lnTo>
                <a:lnTo>
                  <a:pt x="1080" y="1967"/>
                </a:lnTo>
                <a:lnTo>
                  <a:pt x="1079" y="1967"/>
                </a:lnTo>
                <a:lnTo>
                  <a:pt x="1078" y="1966"/>
                </a:lnTo>
                <a:lnTo>
                  <a:pt x="1076" y="1966"/>
                </a:lnTo>
                <a:lnTo>
                  <a:pt x="1075" y="1966"/>
                </a:lnTo>
                <a:lnTo>
                  <a:pt x="1074" y="1966"/>
                </a:lnTo>
                <a:lnTo>
                  <a:pt x="1073" y="1964"/>
                </a:lnTo>
                <a:lnTo>
                  <a:pt x="1072" y="1964"/>
                </a:lnTo>
                <a:lnTo>
                  <a:pt x="1071" y="1964"/>
                </a:lnTo>
                <a:lnTo>
                  <a:pt x="1069" y="1964"/>
                </a:lnTo>
                <a:lnTo>
                  <a:pt x="1068" y="1964"/>
                </a:lnTo>
                <a:lnTo>
                  <a:pt x="1067" y="1964"/>
                </a:lnTo>
                <a:lnTo>
                  <a:pt x="1067" y="1963"/>
                </a:lnTo>
                <a:lnTo>
                  <a:pt x="1066" y="1963"/>
                </a:lnTo>
                <a:lnTo>
                  <a:pt x="1065" y="1963"/>
                </a:lnTo>
                <a:lnTo>
                  <a:pt x="1063" y="1963"/>
                </a:lnTo>
                <a:lnTo>
                  <a:pt x="1062" y="1963"/>
                </a:lnTo>
                <a:lnTo>
                  <a:pt x="1061" y="1963"/>
                </a:lnTo>
                <a:lnTo>
                  <a:pt x="1060" y="1963"/>
                </a:lnTo>
                <a:lnTo>
                  <a:pt x="1059" y="1963"/>
                </a:lnTo>
                <a:lnTo>
                  <a:pt x="1058" y="1962"/>
                </a:lnTo>
                <a:lnTo>
                  <a:pt x="1056" y="1962"/>
                </a:lnTo>
                <a:lnTo>
                  <a:pt x="1055" y="1961"/>
                </a:lnTo>
                <a:lnTo>
                  <a:pt x="1054" y="1961"/>
                </a:lnTo>
                <a:lnTo>
                  <a:pt x="1054" y="1960"/>
                </a:lnTo>
                <a:lnTo>
                  <a:pt x="1053" y="1960"/>
                </a:lnTo>
                <a:lnTo>
                  <a:pt x="1052" y="1960"/>
                </a:lnTo>
                <a:lnTo>
                  <a:pt x="1051" y="1958"/>
                </a:lnTo>
                <a:lnTo>
                  <a:pt x="1049" y="1958"/>
                </a:lnTo>
                <a:lnTo>
                  <a:pt x="1048" y="1957"/>
                </a:lnTo>
                <a:lnTo>
                  <a:pt x="1047" y="1957"/>
                </a:lnTo>
                <a:lnTo>
                  <a:pt x="1046" y="1957"/>
                </a:lnTo>
                <a:lnTo>
                  <a:pt x="1045" y="1957"/>
                </a:lnTo>
                <a:lnTo>
                  <a:pt x="1045" y="1956"/>
                </a:lnTo>
                <a:lnTo>
                  <a:pt x="1043" y="1956"/>
                </a:lnTo>
                <a:lnTo>
                  <a:pt x="1043" y="1955"/>
                </a:lnTo>
                <a:lnTo>
                  <a:pt x="1042" y="1955"/>
                </a:lnTo>
                <a:lnTo>
                  <a:pt x="1041" y="1954"/>
                </a:lnTo>
                <a:lnTo>
                  <a:pt x="1040" y="1954"/>
                </a:lnTo>
                <a:lnTo>
                  <a:pt x="1039" y="1954"/>
                </a:lnTo>
                <a:lnTo>
                  <a:pt x="1038" y="1954"/>
                </a:lnTo>
                <a:lnTo>
                  <a:pt x="1036" y="1954"/>
                </a:lnTo>
                <a:lnTo>
                  <a:pt x="1036" y="1953"/>
                </a:lnTo>
                <a:lnTo>
                  <a:pt x="1035" y="1953"/>
                </a:lnTo>
                <a:lnTo>
                  <a:pt x="1034" y="1953"/>
                </a:lnTo>
                <a:lnTo>
                  <a:pt x="1034" y="1951"/>
                </a:lnTo>
                <a:lnTo>
                  <a:pt x="1032" y="1950"/>
                </a:lnTo>
                <a:lnTo>
                  <a:pt x="1030" y="1950"/>
                </a:lnTo>
                <a:lnTo>
                  <a:pt x="1030" y="1949"/>
                </a:lnTo>
                <a:lnTo>
                  <a:pt x="1030" y="1950"/>
                </a:lnTo>
                <a:lnTo>
                  <a:pt x="1032" y="1950"/>
                </a:lnTo>
                <a:lnTo>
                  <a:pt x="1033" y="1950"/>
                </a:lnTo>
                <a:lnTo>
                  <a:pt x="1033" y="1951"/>
                </a:lnTo>
                <a:lnTo>
                  <a:pt x="1034" y="1951"/>
                </a:lnTo>
                <a:lnTo>
                  <a:pt x="1033" y="1951"/>
                </a:lnTo>
                <a:lnTo>
                  <a:pt x="1033" y="1950"/>
                </a:lnTo>
                <a:lnTo>
                  <a:pt x="1032" y="1950"/>
                </a:lnTo>
                <a:lnTo>
                  <a:pt x="1030" y="1950"/>
                </a:lnTo>
                <a:lnTo>
                  <a:pt x="1030" y="1949"/>
                </a:lnTo>
                <a:lnTo>
                  <a:pt x="1030" y="1948"/>
                </a:lnTo>
                <a:lnTo>
                  <a:pt x="1030" y="1947"/>
                </a:lnTo>
                <a:lnTo>
                  <a:pt x="1030" y="1948"/>
                </a:lnTo>
                <a:lnTo>
                  <a:pt x="1030" y="1949"/>
                </a:lnTo>
                <a:lnTo>
                  <a:pt x="1029" y="1949"/>
                </a:lnTo>
                <a:lnTo>
                  <a:pt x="1028" y="1949"/>
                </a:lnTo>
                <a:lnTo>
                  <a:pt x="1027" y="1949"/>
                </a:lnTo>
                <a:lnTo>
                  <a:pt x="1026" y="1949"/>
                </a:lnTo>
                <a:lnTo>
                  <a:pt x="1026" y="1948"/>
                </a:lnTo>
                <a:lnTo>
                  <a:pt x="1025" y="1949"/>
                </a:lnTo>
                <a:lnTo>
                  <a:pt x="1026" y="1949"/>
                </a:lnTo>
                <a:lnTo>
                  <a:pt x="1027" y="1949"/>
                </a:lnTo>
                <a:lnTo>
                  <a:pt x="1027" y="1950"/>
                </a:lnTo>
                <a:lnTo>
                  <a:pt x="1028" y="1950"/>
                </a:lnTo>
                <a:lnTo>
                  <a:pt x="1029" y="1950"/>
                </a:lnTo>
                <a:lnTo>
                  <a:pt x="1030" y="1950"/>
                </a:lnTo>
                <a:lnTo>
                  <a:pt x="1029" y="1950"/>
                </a:lnTo>
                <a:lnTo>
                  <a:pt x="1028" y="1950"/>
                </a:lnTo>
                <a:lnTo>
                  <a:pt x="1028" y="1951"/>
                </a:lnTo>
                <a:lnTo>
                  <a:pt x="1027" y="1951"/>
                </a:lnTo>
                <a:lnTo>
                  <a:pt x="1026" y="1951"/>
                </a:lnTo>
                <a:lnTo>
                  <a:pt x="1025" y="1950"/>
                </a:lnTo>
                <a:lnTo>
                  <a:pt x="1023" y="1950"/>
                </a:lnTo>
                <a:lnTo>
                  <a:pt x="1022" y="1950"/>
                </a:lnTo>
                <a:lnTo>
                  <a:pt x="1022" y="1949"/>
                </a:lnTo>
                <a:lnTo>
                  <a:pt x="1021" y="1949"/>
                </a:lnTo>
                <a:lnTo>
                  <a:pt x="1021" y="1948"/>
                </a:lnTo>
                <a:lnTo>
                  <a:pt x="1020" y="1948"/>
                </a:lnTo>
                <a:lnTo>
                  <a:pt x="1020" y="1947"/>
                </a:lnTo>
                <a:lnTo>
                  <a:pt x="1019" y="1947"/>
                </a:lnTo>
                <a:lnTo>
                  <a:pt x="1017" y="1947"/>
                </a:lnTo>
                <a:lnTo>
                  <a:pt x="1017" y="1945"/>
                </a:lnTo>
                <a:lnTo>
                  <a:pt x="1016" y="1944"/>
                </a:lnTo>
                <a:lnTo>
                  <a:pt x="1014" y="1943"/>
                </a:lnTo>
                <a:lnTo>
                  <a:pt x="1012" y="1941"/>
                </a:lnTo>
                <a:lnTo>
                  <a:pt x="1009" y="1940"/>
                </a:lnTo>
                <a:lnTo>
                  <a:pt x="1008" y="1940"/>
                </a:lnTo>
                <a:lnTo>
                  <a:pt x="1007" y="1940"/>
                </a:lnTo>
                <a:lnTo>
                  <a:pt x="1008" y="1938"/>
                </a:lnTo>
                <a:lnTo>
                  <a:pt x="1009" y="1938"/>
                </a:lnTo>
                <a:lnTo>
                  <a:pt x="1008" y="1938"/>
                </a:lnTo>
                <a:lnTo>
                  <a:pt x="1008" y="1937"/>
                </a:lnTo>
                <a:lnTo>
                  <a:pt x="1008" y="1938"/>
                </a:lnTo>
                <a:lnTo>
                  <a:pt x="1007" y="1938"/>
                </a:lnTo>
                <a:lnTo>
                  <a:pt x="1007" y="1940"/>
                </a:lnTo>
                <a:lnTo>
                  <a:pt x="1006" y="1940"/>
                </a:lnTo>
                <a:lnTo>
                  <a:pt x="1006" y="1938"/>
                </a:lnTo>
                <a:lnTo>
                  <a:pt x="1005" y="1936"/>
                </a:lnTo>
                <a:lnTo>
                  <a:pt x="1006" y="1936"/>
                </a:lnTo>
                <a:lnTo>
                  <a:pt x="1005" y="1936"/>
                </a:lnTo>
                <a:lnTo>
                  <a:pt x="1005" y="1935"/>
                </a:lnTo>
                <a:lnTo>
                  <a:pt x="1005" y="1934"/>
                </a:lnTo>
                <a:lnTo>
                  <a:pt x="1005" y="1931"/>
                </a:lnTo>
                <a:lnTo>
                  <a:pt x="1003" y="1930"/>
                </a:lnTo>
                <a:lnTo>
                  <a:pt x="1005" y="1931"/>
                </a:lnTo>
                <a:lnTo>
                  <a:pt x="1005" y="1934"/>
                </a:lnTo>
                <a:lnTo>
                  <a:pt x="1005" y="1935"/>
                </a:lnTo>
                <a:lnTo>
                  <a:pt x="1005" y="1936"/>
                </a:lnTo>
                <a:lnTo>
                  <a:pt x="1003" y="1935"/>
                </a:lnTo>
                <a:lnTo>
                  <a:pt x="1002" y="1933"/>
                </a:lnTo>
                <a:lnTo>
                  <a:pt x="1001" y="1929"/>
                </a:lnTo>
                <a:lnTo>
                  <a:pt x="1000" y="1927"/>
                </a:lnTo>
                <a:lnTo>
                  <a:pt x="1000" y="1925"/>
                </a:lnTo>
                <a:lnTo>
                  <a:pt x="999" y="1924"/>
                </a:lnTo>
                <a:lnTo>
                  <a:pt x="997" y="1922"/>
                </a:lnTo>
                <a:lnTo>
                  <a:pt x="997" y="1921"/>
                </a:lnTo>
                <a:lnTo>
                  <a:pt x="996" y="1920"/>
                </a:lnTo>
                <a:lnTo>
                  <a:pt x="996" y="1918"/>
                </a:lnTo>
                <a:lnTo>
                  <a:pt x="996" y="1917"/>
                </a:lnTo>
                <a:lnTo>
                  <a:pt x="996" y="1916"/>
                </a:lnTo>
                <a:lnTo>
                  <a:pt x="996" y="1915"/>
                </a:lnTo>
                <a:lnTo>
                  <a:pt x="997" y="1916"/>
                </a:lnTo>
                <a:lnTo>
                  <a:pt x="997" y="1917"/>
                </a:lnTo>
                <a:lnTo>
                  <a:pt x="997" y="1916"/>
                </a:lnTo>
                <a:lnTo>
                  <a:pt x="997" y="1915"/>
                </a:lnTo>
                <a:lnTo>
                  <a:pt x="996" y="1915"/>
                </a:lnTo>
                <a:lnTo>
                  <a:pt x="996" y="1914"/>
                </a:lnTo>
                <a:lnTo>
                  <a:pt x="996" y="1915"/>
                </a:lnTo>
                <a:lnTo>
                  <a:pt x="996" y="1914"/>
                </a:lnTo>
                <a:lnTo>
                  <a:pt x="995" y="1914"/>
                </a:lnTo>
                <a:lnTo>
                  <a:pt x="995" y="1912"/>
                </a:lnTo>
                <a:lnTo>
                  <a:pt x="995" y="1911"/>
                </a:lnTo>
                <a:lnTo>
                  <a:pt x="994" y="1911"/>
                </a:lnTo>
                <a:lnTo>
                  <a:pt x="994" y="1910"/>
                </a:lnTo>
                <a:lnTo>
                  <a:pt x="993" y="1909"/>
                </a:lnTo>
                <a:lnTo>
                  <a:pt x="992" y="1909"/>
                </a:lnTo>
                <a:lnTo>
                  <a:pt x="990" y="1909"/>
                </a:lnTo>
                <a:lnTo>
                  <a:pt x="989" y="1909"/>
                </a:lnTo>
                <a:lnTo>
                  <a:pt x="988" y="1909"/>
                </a:lnTo>
                <a:lnTo>
                  <a:pt x="987" y="1908"/>
                </a:lnTo>
                <a:lnTo>
                  <a:pt x="986" y="1907"/>
                </a:lnTo>
                <a:lnTo>
                  <a:pt x="984" y="1907"/>
                </a:lnTo>
                <a:lnTo>
                  <a:pt x="983" y="1905"/>
                </a:lnTo>
                <a:lnTo>
                  <a:pt x="982" y="1904"/>
                </a:lnTo>
                <a:lnTo>
                  <a:pt x="981" y="1903"/>
                </a:lnTo>
                <a:lnTo>
                  <a:pt x="981" y="1902"/>
                </a:lnTo>
                <a:lnTo>
                  <a:pt x="980" y="1902"/>
                </a:lnTo>
                <a:lnTo>
                  <a:pt x="980" y="1901"/>
                </a:lnTo>
                <a:lnTo>
                  <a:pt x="979" y="1901"/>
                </a:lnTo>
                <a:lnTo>
                  <a:pt x="977" y="1900"/>
                </a:lnTo>
                <a:lnTo>
                  <a:pt x="977" y="1898"/>
                </a:lnTo>
                <a:lnTo>
                  <a:pt x="976" y="1898"/>
                </a:lnTo>
                <a:lnTo>
                  <a:pt x="975" y="1898"/>
                </a:lnTo>
                <a:lnTo>
                  <a:pt x="974" y="1898"/>
                </a:lnTo>
                <a:lnTo>
                  <a:pt x="973" y="1900"/>
                </a:lnTo>
                <a:lnTo>
                  <a:pt x="973" y="1898"/>
                </a:lnTo>
                <a:lnTo>
                  <a:pt x="971" y="1897"/>
                </a:lnTo>
                <a:lnTo>
                  <a:pt x="971" y="1896"/>
                </a:lnTo>
                <a:lnTo>
                  <a:pt x="970" y="1896"/>
                </a:lnTo>
                <a:lnTo>
                  <a:pt x="969" y="1895"/>
                </a:lnTo>
                <a:lnTo>
                  <a:pt x="968" y="1895"/>
                </a:lnTo>
                <a:lnTo>
                  <a:pt x="968" y="1894"/>
                </a:lnTo>
                <a:lnTo>
                  <a:pt x="967" y="1892"/>
                </a:lnTo>
                <a:lnTo>
                  <a:pt x="967" y="1891"/>
                </a:lnTo>
                <a:lnTo>
                  <a:pt x="966" y="1891"/>
                </a:lnTo>
                <a:lnTo>
                  <a:pt x="966" y="1890"/>
                </a:lnTo>
                <a:lnTo>
                  <a:pt x="964" y="1890"/>
                </a:lnTo>
                <a:lnTo>
                  <a:pt x="963" y="1890"/>
                </a:lnTo>
                <a:lnTo>
                  <a:pt x="962" y="1890"/>
                </a:lnTo>
                <a:lnTo>
                  <a:pt x="962" y="1889"/>
                </a:lnTo>
                <a:lnTo>
                  <a:pt x="961" y="1889"/>
                </a:lnTo>
                <a:lnTo>
                  <a:pt x="961" y="1888"/>
                </a:lnTo>
                <a:lnTo>
                  <a:pt x="960" y="1887"/>
                </a:lnTo>
                <a:lnTo>
                  <a:pt x="959" y="1885"/>
                </a:lnTo>
                <a:lnTo>
                  <a:pt x="957" y="1885"/>
                </a:lnTo>
                <a:lnTo>
                  <a:pt x="956" y="1885"/>
                </a:lnTo>
                <a:lnTo>
                  <a:pt x="955" y="1885"/>
                </a:lnTo>
                <a:lnTo>
                  <a:pt x="955" y="1884"/>
                </a:lnTo>
                <a:lnTo>
                  <a:pt x="954" y="1884"/>
                </a:lnTo>
                <a:lnTo>
                  <a:pt x="953" y="1884"/>
                </a:lnTo>
                <a:lnTo>
                  <a:pt x="951" y="1883"/>
                </a:lnTo>
                <a:lnTo>
                  <a:pt x="950" y="1883"/>
                </a:lnTo>
                <a:lnTo>
                  <a:pt x="949" y="1883"/>
                </a:lnTo>
                <a:lnTo>
                  <a:pt x="948" y="1882"/>
                </a:lnTo>
                <a:lnTo>
                  <a:pt x="947" y="1881"/>
                </a:lnTo>
                <a:lnTo>
                  <a:pt x="946" y="1881"/>
                </a:lnTo>
                <a:lnTo>
                  <a:pt x="944" y="1881"/>
                </a:lnTo>
                <a:lnTo>
                  <a:pt x="942" y="1879"/>
                </a:lnTo>
                <a:lnTo>
                  <a:pt x="941" y="1877"/>
                </a:lnTo>
                <a:lnTo>
                  <a:pt x="940" y="1876"/>
                </a:lnTo>
                <a:lnTo>
                  <a:pt x="938" y="1876"/>
                </a:lnTo>
                <a:lnTo>
                  <a:pt x="937" y="1876"/>
                </a:lnTo>
                <a:lnTo>
                  <a:pt x="936" y="1877"/>
                </a:lnTo>
                <a:lnTo>
                  <a:pt x="936" y="1876"/>
                </a:lnTo>
                <a:lnTo>
                  <a:pt x="934" y="1875"/>
                </a:lnTo>
                <a:lnTo>
                  <a:pt x="933" y="1875"/>
                </a:lnTo>
                <a:lnTo>
                  <a:pt x="931" y="1875"/>
                </a:lnTo>
                <a:lnTo>
                  <a:pt x="930" y="1875"/>
                </a:lnTo>
                <a:lnTo>
                  <a:pt x="928" y="1875"/>
                </a:lnTo>
                <a:lnTo>
                  <a:pt x="927" y="1875"/>
                </a:lnTo>
                <a:lnTo>
                  <a:pt x="926" y="1876"/>
                </a:lnTo>
                <a:lnTo>
                  <a:pt x="924" y="1876"/>
                </a:lnTo>
                <a:lnTo>
                  <a:pt x="922" y="1876"/>
                </a:lnTo>
                <a:lnTo>
                  <a:pt x="921" y="1876"/>
                </a:lnTo>
                <a:lnTo>
                  <a:pt x="918" y="1876"/>
                </a:lnTo>
                <a:lnTo>
                  <a:pt x="915" y="1876"/>
                </a:lnTo>
                <a:lnTo>
                  <a:pt x="915" y="1877"/>
                </a:lnTo>
                <a:lnTo>
                  <a:pt x="914" y="1877"/>
                </a:lnTo>
                <a:lnTo>
                  <a:pt x="914" y="1878"/>
                </a:lnTo>
                <a:lnTo>
                  <a:pt x="914" y="1879"/>
                </a:lnTo>
                <a:lnTo>
                  <a:pt x="913" y="1879"/>
                </a:lnTo>
                <a:lnTo>
                  <a:pt x="913" y="1881"/>
                </a:lnTo>
                <a:lnTo>
                  <a:pt x="911" y="1881"/>
                </a:lnTo>
                <a:lnTo>
                  <a:pt x="910" y="1881"/>
                </a:lnTo>
                <a:lnTo>
                  <a:pt x="909" y="1881"/>
                </a:lnTo>
                <a:lnTo>
                  <a:pt x="908" y="1881"/>
                </a:lnTo>
                <a:lnTo>
                  <a:pt x="907" y="1881"/>
                </a:lnTo>
                <a:lnTo>
                  <a:pt x="905" y="1881"/>
                </a:lnTo>
                <a:lnTo>
                  <a:pt x="904" y="1879"/>
                </a:lnTo>
                <a:lnTo>
                  <a:pt x="902" y="1878"/>
                </a:lnTo>
                <a:lnTo>
                  <a:pt x="898" y="1877"/>
                </a:lnTo>
                <a:lnTo>
                  <a:pt x="897" y="1877"/>
                </a:lnTo>
                <a:lnTo>
                  <a:pt x="896" y="1876"/>
                </a:lnTo>
                <a:lnTo>
                  <a:pt x="894" y="1876"/>
                </a:lnTo>
                <a:lnTo>
                  <a:pt x="892" y="1876"/>
                </a:lnTo>
                <a:lnTo>
                  <a:pt x="891" y="1876"/>
                </a:lnTo>
                <a:lnTo>
                  <a:pt x="889" y="1876"/>
                </a:lnTo>
                <a:lnTo>
                  <a:pt x="888" y="1876"/>
                </a:lnTo>
                <a:lnTo>
                  <a:pt x="887" y="1876"/>
                </a:lnTo>
                <a:lnTo>
                  <a:pt x="885" y="1876"/>
                </a:lnTo>
                <a:lnTo>
                  <a:pt x="885" y="1877"/>
                </a:lnTo>
                <a:lnTo>
                  <a:pt x="884" y="1878"/>
                </a:lnTo>
                <a:lnTo>
                  <a:pt x="883" y="1878"/>
                </a:lnTo>
                <a:lnTo>
                  <a:pt x="882" y="1877"/>
                </a:lnTo>
                <a:lnTo>
                  <a:pt x="881" y="1877"/>
                </a:lnTo>
                <a:lnTo>
                  <a:pt x="880" y="1877"/>
                </a:lnTo>
                <a:lnTo>
                  <a:pt x="878" y="1877"/>
                </a:lnTo>
                <a:lnTo>
                  <a:pt x="878" y="1878"/>
                </a:lnTo>
                <a:lnTo>
                  <a:pt x="876" y="1876"/>
                </a:lnTo>
                <a:lnTo>
                  <a:pt x="875" y="1875"/>
                </a:lnTo>
                <a:lnTo>
                  <a:pt x="874" y="1875"/>
                </a:lnTo>
                <a:lnTo>
                  <a:pt x="872" y="1875"/>
                </a:lnTo>
                <a:lnTo>
                  <a:pt x="871" y="1872"/>
                </a:lnTo>
                <a:lnTo>
                  <a:pt x="870" y="1872"/>
                </a:lnTo>
                <a:lnTo>
                  <a:pt x="869" y="1872"/>
                </a:lnTo>
                <a:lnTo>
                  <a:pt x="869" y="1871"/>
                </a:lnTo>
                <a:lnTo>
                  <a:pt x="868" y="1871"/>
                </a:lnTo>
                <a:lnTo>
                  <a:pt x="867" y="1871"/>
                </a:lnTo>
                <a:lnTo>
                  <a:pt x="865" y="1871"/>
                </a:lnTo>
                <a:lnTo>
                  <a:pt x="864" y="1871"/>
                </a:lnTo>
                <a:lnTo>
                  <a:pt x="863" y="1871"/>
                </a:lnTo>
                <a:lnTo>
                  <a:pt x="862" y="1871"/>
                </a:lnTo>
                <a:lnTo>
                  <a:pt x="862" y="1870"/>
                </a:lnTo>
                <a:lnTo>
                  <a:pt x="861" y="1870"/>
                </a:lnTo>
                <a:lnTo>
                  <a:pt x="859" y="1869"/>
                </a:lnTo>
                <a:lnTo>
                  <a:pt x="858" y="1869"/>
                </a:lnTo>
                <a:lnTo>
                  <a:pt x="857" y="1868"/>
                </a:lnTo>
                <a:lnTo>
                  <a:pt x="856" y="1868"/>
                </a:lnTo>
                <a:lnTo>
                  <a:pt x="855" y="1866"/>
                </a:lnTo>
                <a:lnTo>
                  <a:pt x="854" y="1866"/>
                </a:lnTo>
                <a:lnTo>
                  <a:pt x="854" y="1865"/>
                </a:lnTo>
                <a:lnTo>
                  <a:pt x="852" y="1865"/>
                </a:lnTo>
                <a:lnTo>
                  <a:pt x="851" y="1865"/>
                </a:lnTo>
                <a:lnTo>
                  <a:pt x="850" y="1865"/>
                </a:lnTo>
                <a:lnTo>
                  <a:pt x="850" y="1866"/>
                </a:lnTo>
                <a:lnTo>
                  <a:pt x="849" y="1865"/>
                </a:lnTo>
                <a:lnTo>
                  <a:pt x="848" y="1865"/>
                </a:lnTo>
                <a:lnTo>
                  <a:pt x="845" y="1865"/>
                </a:lnTo>
                <a:lnTo>
                  <a:pt x="844" y="1865"/>
                </a:lnTo>
                <a:lnTo>
                  <a:pt x="843" y="1865"/>
                </a:lnTo>
                <a:lnTo>
                  <a:pt x="842" y="1865"/>
                </a:lnTo>
                <a:lnTo>
                  <a:pt x="841" y="1865"/>
                </a:lnTo>
                <a:lnTo>
                  <a:pt x="839" y="1865"/>
                </a:lnTo>
                <a:lnTo>
                  <a:pt x="838" y="1865"/>
                </a:lnTo>
                <a:lnTo>
                  <a:pt x="837" y="1865"/>
                </a:lnTo>
                <a:lnTo>
                  <a:pt x="836" y="1865"/>
                </a:lnTo>
                <a:lnTo>
                  <a:pt x="835" y="1864"/>
                </a:lnTo>
                <a:lnTo>
                  <a:pt x="834" y="1864"/>
                </a:lnTo>
                <a:lnTo>
                  <a:pt x="832" y="1864"/>
                </a:lnTo>
                <a:lnTo>
                  <a:pt x="832" y="1863"/>
                </a:lnTo>
                <a:lnTo>
                  <a:pt x="831" y="1863"/>
                </a:lnTo>
                <a:lnTo>
                  <a:pt x="830" y="1863"/>
                </a:lnTo>
                <a:lnTo>
                  <a:pt x="829" y="1863"/>
                </a:lnTo>
                <a:lnTo>
                  <a:pt x="828" y="1863"/>
                </a:lnTo>
                <a:lnTo>
                  <a:pt x="826" y="1863"/>
                </a:lnTo>
                <a:lnTo>
                  <a:pt x="825" y="1863"/>
                </a:lnTo>
                <a:lnTo>
                  <a:pt x="824" y="1863"/>
                </a:lnTo>
                <a:lnTo>
                  <a:pt x="823" y="1863"/>
                </a:lnTo>
                <a:lnTo>
                  <a:pt x="822" y="1863"/>
                </a:lnTo>
                <a:lnTo>
                  <a:pt x="821" y="1863"/>
                </a:lnTo>
                <a:lnTo>
                  <a:pt x="819" y="1863"/>
                </a:lnTo>
                <a:lnTo>
                  <a:pt x="818" y="1863"/>
                </a:lnTo>
                <a:lnTo>
                  <a:pt x="816" y="1863"/>
                </a:lnTo>
                <a:lnTo>
                  <a:pt x="815" y="1863"/>
                </a:lnTo>
                <a:lnTo>
                  <a:pt x="813" y="1863"/>
                </a:lnTo>
                <a:lnTo>
                  <a:pt x="812" y="1863"/>
                </a:lnTo>
                <a:lnTo>
                  <a:pt x="811" y="1863"/>
                </a:lnTo>
                <a:lnTo>
                  <a:pt x="810" y="1863"/>
                </a:lnTo>
                <a:lnTo>
                  <a:pt x="809" y="1863"/>
                </a:lnTo>
                <a:lnTo>
                  <a:pt x="808" y="1864"/>
                </a:lnTo>
                <a:lnTo>
                  <a:pt x="806" y="1864"/>
                </a:lnTo>
                <a:lnTo>
                  <a:pt x="805" y="1864"/>
                </a:lnTo>
                <a:lnTo>
                  <a:pt x="804" y="1864"/>
                </a:lnTo>
                <a:lnTo>
                  <a:pt x="803" y="1864"/>
                </a:lnTo>
                <a:lnTo>
                  <a:pt x="802" y="1863"/>
                </a:lnTo>
                <a:lnTo>
                  <a:pt x="801" y="1864"/>
                </a:lnTo>
                <a:lnTo>
                  <a:pt x="799" y="1864"/>
                </a:lnTo>
                <a:lnTo>
                  <a:pt x="798" y="1863"/>
                </a:lnTo>
                <a:lnTo>
                  <a:pt x="797" y="1863"/>
                </a:lnTo>
                <a:lnTo>
                  <a:pt x="796" y="1864"/>
                </a:lnTo>
                <a:lnTo>
                  <a:pt x="795" y="1864"/>
                </a:lnTo>
                <a:lnTo>
                  <a:pt x="793" y="1864"/>
                </a:lnTo>
                <a:lnTo>
                  <a:pt x="792" y="1864"/>
                </a:lnTo>
                <a:lnTo>
                  <a:pt x="791" y="1865"/>
                </a:lnTo>
                <a:lnTo>
                  <a:pt x="790" y="1865"/>
                </a:lnTo>
                <a:lnTo>
                  <a:pt x="789" y="1865"/>
                </a:lnTo>
                <a:lnTo>
                  <a:pt x="788" y="1865"/>
                </a:lnTo>
                <a:lnTo>
                  <a:pt x="786" y="1865"/>
                </a:lnTo>
                <a:lnTo>
                  <a:pt x="785" y="1866"/>
                </a:lnTo>
                <a:lnTo>
                  <a:pt x="784" y="1866"/>
                </a:lnTo>
                <a:lnTo>
                  <a:pt x="783" y="1866"/>
                </a:lnTo>
                <a:lnTo>
                  <a:pt x="782" y="1866"/>
                </a:lnTo>
                <a:lnTo>
                  <a:pt x="780" y="1866"/>
                </a:lnTo>
                <a:lnTo>
                  <a:pt x="779" y="1866"/>
                </a:lnTo>
                <a:lnTo>
                  <a:pt x="778" y="1866"/>
                </a:lnTo>
                <a:lnTo>
                  <a:pt x="777" y="1866"/>
                </a:lnTo>
                <a:lnTo>
                  <a:pt x="776" y="1866"/>
                </a:lnTo>
                <a:lnTo>
                  <a:pt x="775" y="1866"/>
                </a:lnTo>
                <a:lnTo>
                  <a:pt x="773" y="1868"/>
                </a:lnTo>
                <a:lnTo>
                  <a:pt x="772" y="1868"/>
                </a:lnTo>
                <a:lnTo>
                  <a:pt x="771" y="1868"/>
                </a:lnTo>
                <a:lnTo>
                  <a:pt x="770" y="1868"/>
                </a:lnTo>
                <a:lnTo>
                  <a:pt x="769" y="1868"/>
                </a:lnTo>
                <a:lnTo>
                  <a:pt x="767" y="1868"/>
                </a:lnTo>
                <a:lnTo>
                  <a:pt x="766" y="1869"/>
                </a:lnTo>
                <a:lnTo>
                  <a:pt x="766" y="1870"/>
                </a:lnTo>
                <a:lnTo>
                  <a:pt x="765" y="1869"/>
                </a:lnTo>
                <a:lnTo>
                  <a:pt x="764" y="1868"/>
                </a:lnTo>
                <a:lnTo>
                  <a:pt x="763" y="1868"/>
                </a:lnTo>
                <a:lnTo>
                  <a:pt x="763" y="1866"/>
                </a:lnTo>
                <a:lnTo>
                  <a:pt x="763" y="1865"/>
                </a:lnTo>
                <a:lnTo>
                  <a:pt x="763" y="1864"/>
                </a:lnTo>
                <a:lnTo>
                  <a:pt x="763" y="1863"/>
                </a:lnTo>
                <a:lnTo>
                  <a:pt x="762" y="1862"/>
                </a:lnTo>
                <a:lnTo>
                  <a:pt x="762" y="1861"/>
                </a:lnTo>
                <a:lnTo>
                  <a:pt x="760" y="1859"/>
                </a:lnTo>
                <a:lnTo>
                  <a:pt x="759" y="1859"/>
                </a:lnTo>
                <a:lnTo>
                  <a:pt x="759" y="1858"/>
                </a:lnTo>
                <a:lnTo>
                  <a:pt x="759" y="1857"/>
                </a:lnTo>
                <a:lnTo>
                  <a:pt x="758" y="1857"/>
                </a:lnTo>
                <a:lnTo>
                  <a:pt x="758" y="1856"/>
                </a:lnTo>
                <a:lnTo>
                  <a:pt x="757" y="1855"/>
                </a:lnTo>
                <a:lnTo>
                  <a:pt x="757" y="1854"/>
                </a:lnTo>
                <a:lnTo>
                  <a:pt x="757" y="1852"/>
                </a:lnTo>
                <a:lnTo>
                  <a:pt x="756" y="1851"/>
                </a:lnTo>
                <a:lnTo>
                  <a:pt x="755" y="1850"/>
                </a:lnTo>
                <a:lnTo>
                  <a:pt x="753" y="1850"/>
                </a:lnTo>
                <a:lnTo>
                  <a:pt x="753" y="1849"/>
                </a:lnTo>
                <a:lnTo>
                  <a:pt x="752" y="1849"/>
                </a:lnTo>
                <a:lnTo>
                  <a:pt x="751" y="1848"/>
                </a:lnTo>
                <a:lnTo>
                  <a:pt x="750" y="1848"/>
                </a:lnTo>
                <a:lnTo>
                  <a:pt x="750" y="1846"/>
                </a:lnTo>
                <a:lnTo>
                  <a:pt x="749" y="1846"/>
                </a:lnTo>
                <a:lnTo>
                  <a:pt x="747" y="1846"/>
                </a:lnTo>
                <a:lnTo>
                  <a:pt x="746" y="1846"/>
                </a:lnTo>
                <a:lnTo>
                  <a:pt x="746" y="1845"/>
                </a:lnTo>
                <a:lnTo>
                  <a:pt x="745" y="1845"/>
                </a:lnTo>
                <a:lnTo>
                  <a:pt x="744" y="1844"/>
                </a:lnTo>
                <a:lnTo>
                  <a:pt x="743" y="1843"/>
                </a:lnTo>
                <a:lnTo>
                  <a:pt x="742" y="1843"/>
                </a:lnTo>
                <a:lnTo>
                  <a:pt x="740" y="1843"/>
                </a:lnTo>
                <a:lnTo>
                  <a:pt x="739" y="1843"/>
                </a:lnTo>
                <a:lnTo>
                  <a:pt x="738" y="1843"/>
                </a:lnTo>
                <a:lnTo>
                  <a:pt x="737" y="1843"/>
                </a:lnTo>
                <a:lnTo>
                  <a:pt x="736" y="1843"/>
                </a:lnTo>
                <a:lnTo>
                  <a:pt x="734" y="1844"/>
                </a:lnTo>
                <a:lnTo>
                  <a:pt x="734" y="1843"/>
                </a:lnTo>
                <a:lnTo>
                  <a:pt x="733" y="1843"/>
                </a:lnTo>
                <a:lnTo>
                  <a:pt x="732" y="1843"/>
                </a:lnTo>
                <a:lnTo>
                  <a:pt x="732" y="1842"/>
                </a:lnTo>
                <a:lnTo>
                  <a:pt x="731" y="1842"/>
                </a:lnTo>
                <a:lnTo>
                  <a:pt x="731" y="1841"/>
                </a:lnTo>
                <a:lnTo>
                  <a:pt x="731" y="1839"/>
                </a:lnTo>
                <a:lnTo>
                  <a:pt x="730" y="1839"/>
                </a:lnTo>
                <a:lnTo>
                  <a:pt x="730" y="1838"/>
                </a:lnTo>
                <a:lnTo>
                  <a:pt x="729" y="1838"/>
                </a:lnTo>
                <a:lnTo>
                  <a:pt x="730" y="1837"/>
                </a:lnTo>
                <a:lnTo>
                  <a:pt x="730" y="1836"/>
                </a:lnTo>
                <a:lnTo>
                  <a:pt x="730" y="1835"/>
                </a:lnTo>
                <a:lnTo>
                  <a:pt x="730" y="1833"/>
                </a:lnTo>
                <a:lnTo>
                  <a:pt x="730" y="1832"/>
                </a:lnTo>
                <a:lnTo>
                  <a:pt x="731" y="1831"/>
                </a:lnTo>
                <a:lnTo>
                  <a:pt x="731" y="1830"/>
                </a:lnTo>
                <a:lnTo>
                  <a:pt x="731" y="1829"/>
                </a:lnTo>
                <a:lnTo>
                  <a:pt x="732" y="1828"/>
                </a:lnTo>
                <a:lnTo>
                  <a:pt x="732" y="1826"/>
                </a:lnTo>
                <a:lnTo>
                  <a:pt x="733" y="1825"/>
                </a:lnTo>
                <a:lnTo>
                  <a:pt x="733" y="1824"/>
                </a:lnTo>
                <a:lnTo>
                  <a:pt x="733" y="1823"/>
                </a:lnTo>
                <a:lnTo>
                  <a:pt x="734" y="1822"/>
                </a:lnTo>
                <a:lnTo>
                  <a:pt x="734" y="1821"/>
                </a:lnTo>
                <a:lnTo>
                  <a:pt x="734" y="1819"/>
                </a:lnTo>
                <a:lnTo>
                  <a:pt x="736" y="1818"/>
                </a:lnTo>
                <a:lnTo>
                  <a:pt x="736" y="1817"/>
                </a:lnTo>
                <a:lnTo>
                  <a:pt x="736" y="1816"/>
                </a:lnTo>
                <a:lnTo>
                  <a:pt x="737" y="1815"/>
                </a:lnTo>
                <a:lnTo>
                  <a:pt x="737" y="1813"/>
                </a:lnTo>
                <a:lnTo>
                  <a:pt x="737" y="1812"/>
                </a:lnTo>
                <a:lnTo>
                  <a:pt x="738" y="1811"/>
                </a:lnTo>
                <a:lnTo>
                  <a:pt x="738" y="1810"/>
                </a:lnTo>
                <a:lnTo>
                  <a:pt x="738" y="1809"/>
                </a:lnTo>
                <a:lnTo>
                  <a:pt x="738" y="1808"/>
                </a:lnTo>
                <a:lnTo>
                  <a:pt x="737" y="1806"/>
                </a:lnTo>
                <a:lnTo>
                  <a:pt x="737" y="1805"/>
                </a:lnTo>
                <a:lnTo>
                  <a:pt x="737" y="1804"/>
                </a:lnTo>
                <a:lnTo>
                  <a:pt x="736" y="1804"/>
                </a:lnTo>
                <a:lnTo>
                  <a:pt x="736" y="1803"/>
                </a:lnTo>
                <a:lnTo>
                  <a:pt x="736" y="1802"/>
                </a:lnTo>
                <a:lnTo>
                  <a:pt x="734" y="1800"/>
                </a:lnTo>
                <a:lnTo>
                  <a:pt x="733" y="1800"/>
                </a:lnTo>
                <a:lnTo>
                  <a:pt x="733" y="1799"/>
                </a:lnTo>
                <a:lnTo>
                  <a:pt x="732" y="1799"/>
                </a:lnTo>
                <a:lnTo>
                  <a:pt x="732" y="1798"/>
                </a:lnTo>
                <a:lnTo>
                  <a:pt x="732" y="1797"/>
                </a:lnTo>
                <a:lnTo>
                  <a:pt x="731" y="1796"/>
                </a:lnTo>
                <a:lnTo>
                  <a:pt x="731" y="1795"/>
                </a:lnTo>
                <a:lnTo>
                  <a:pt x="731" y="1793"/>
                </a:lnTo>
                <a:lnTo>
                  <a:pt x="732" y="1792"/>
                </a:lnTo>
                <a:lnTo>
                  <a:pt x="732" y="1791"/>
                </a:lnTo>
                <a:lnTo>
                  <a:pt x="733" y="1790"/>
                </a:lnTo>
                <a:lnTo>
                  <a:pt x="733" y="1789"/>
                </a:lnTo>
                <a:lnTo>
                  <a:pt x="733" y="1787"/>
                </a:lnTo>
                <a:lnTo>
                  <a:pt x="733" y="1786"/>
                </a:lnTo>
                <a:lnTo>
                  <a:pt x="734" y="1785"/>
                </a:lnTo>
                <a:lnTo>
                  <a:pt x="734" y="1784"/>
                </a:lnTo>
                <a:lnTo>
                  <a:pt x="734" y="1783"/>
                </a:lnTo>
                <a:lnTo>
                  <a:pt x="734" y="1782"/>
                </a:lnTo>
                <a:lnTo>
                  <a:pt x="736" y="1780"/>
                </a:lnTo>
                <a:lnTo>
                  <a:pt x="736" y="1779"/>
                </a:lnTo>
                <a:lnTo>
                  <a:pt x="736" y="1777"/>
                </a:lnTo>
                <a:lnTo>
                  <a:pt x="736" y="1776"/>
                </a:lnTo>
                <a:lnTo>
                  <a:pt x="736" y="1775"/>
                </a:lnTo>
                <a:lnTo>
                  <a:pt x="736" y="1773"/>
                </a:lnTo>
                <a:lnTo>
                  <a:pt x="736" y="1772"/>
                </a:lnTo>
                <a:lnTo>
                  <a:pt x="736" y="1771"/>
                </a:lnTo>
                <a:lnTo>
                  <a:pt x="736" y="1770"/>
                </a:lnTo>
                <a:lnTo>
                  <a:pt x="734" y="1770"/>
                </a:lnTo>
                <a:lnTo>
                  <a:pt x="734" y="1769"/>
                </a:lnTo>
                <a:lnTo>
                  <a:pt x="733" y="1769"/>
                </a:lnTo>
                <a:lnTo>
                  <a:pt x="732" y="1767"/>
                </a:lnTo>
                <a:lnTo>
                  <a:pt x="731" y="1767"/>
                </a:lnTo>
                <a:lnTo>
                  <a:pt x="731" y="1766"/>
                </a:lnTo>
                <a:lnTo>
                  <a:pt x="731" y="1765"/>
                </a:lnTo>
                <a:lnTo>
                  <a:pt x="731" y="1764"/>
                </a:lnTo>
                <a:lnTo>
                  <a:pt x="730" y="1764"/>
                </a:lnTo>
                <a:lnTo>
                  <a:pt x="730" y="1763"/>
                </a:lnTo>
                <a:lnTo>
                  <a:pt x="730" y="1762"/>
                </a:lnTo>
                <a:lnTo>
                  <a:pt x="729" y="1762"/>
                </a:lnTo>
                <a:lnTo>
                  <a:pt x="727" y="1762"/>
                </a:lnTo>
                <a:lnTo>
                  <a:pt x="726" y="1762"/>
                </a:lnTo>
                <a:lnTo>
                  <a:pt x="725" y="1762"/>
                </a:lnTo>
                <a:lnTo>
                  <a:pt x="724" y="1762"/>
                </a:lnTo>
                <a:lnTo>
                  <a:pt x="725" y="1760"/>
                </a:lnTo>
                <a:lnTo>
                  <a:pt x="725" y="1759"/>
                </a:lnTo>
                <a:lnTo>
                  <a:pt x="725" y="1757"/>
                </a:lnTo>
                <a:lnTo>
                  <a:pt x="726" y="1756"/>
                </a:lnTo>
                <a:lnTo>
                  <a:pt x="725" y="1754"/>
                </a:lnTo>
                <a:lnTo>
                  <a:pt x="726" y="1754"/>
                </a:lnTo>
                <a:lnTo>
                  <a:pt x="726" y="1753"/>
                </a:lnTo>
                <a:lnTo>
                  <a:pt x="726" y="1752"/>
                </a:lnTo>
                <a:lnTo>
                  <a:pt x="726" y="1751"/>
                </a:lnTo>
                <a:lnTo>
                  <a:pt x="727" y="1751"/>
                </a:lnTo>
                <a:lnTo>
                  <a:pt x="726" y="1750"/>
                </a:lnTo>
                <a:lnTo>
                  <a:pt x="727" y="1750"/>
                </a:lnTo>
                <a:lnTo>
                  <a:pt x="727" y="1749"/>
                </a:lnTo>
                <a:lnTo>
                  <a:pt x="727" y="1747"/>
                </a:lnTo>
                <a:lnTo>
                  <a:pt x="727" y="1746"/>
                </a:lnTo>
                <a:lnTo>
                  <a:pt x="729" y="1746"/>
                </a:lnTo>
                <a:lnTo>
                  <a:pt x="729" y="1745"/>
                </a:lnTo>
                <a:lnTo>
                  <a:pt x="729" y="1744"/>
                </a:lnTo>
                <a:lnTo>
                  <a:pt x="729" y="1743"/>
                </a:lnTo>
                <a:lnTo>
                  <a:pt x="730" y="1742"/>
                </a:lnTo>
                <a:lnTo>
                  <a:pt x="730" y="1740"/>
                </a:lnTo>
                <a:lnTo>
                  <a:pt x="730" y="1739"/>
                </a:lnTo>
                <a:lnTo>
                  <a:pt x="730" y="1738"/>
                </a:lnTo>
                <a:lnTo>
                  <a:pt x="731" y="1737"/>
                </a:lnTo>
                <a:lnTo>
                  <a:pt x="731" y="1734"/>
                </a:lnTo>
                <a:lnTo>
                  <a:pt x="731" y="1733"/>
                </a:lnTo>
                <a:lnTo>
                  <a:pt x="731" y="1732"/>
                </a:lnTo>
                <a:lnTo>
                  <a:pt x="731" y="1731"/>
                </a:lnTo>
                <a:lnTo>
                  <a:pt x="732" y="1730"/>
                </a:lnTo>
                <a:lnTo>
                  <a:pt x="732" y="1729"/>
                </a:lnTo>
                <a:lnTo>
                  <a:pt x="732" y="1727"/>
                </a:lnTo>
                <a:lnTo>
                  <a:pt x="732" y="1726"/>
                </a:lnTo>
                <a:lnTo>
                  <a:pt x="732" y="1725"/>
                </a:lnTo>
                <a:lnTo>
                  <a:pt x="732" y="1724"/>
                </a:lnTo>
                <a:lnTo>
                  <a:pt x="732" y="1721"/>
                </a:lnTo>
                <a:lnTo>
                  <a:pt x="732" y="1720"/>
                </a:lnTo>
                <a:lnTo>
                  <a:pt x="732" y="1719"/>
                </a:lnTo>
                <a:lnTo>
                  <a:pt x="732" y="1717"/>
                </a:lnTo>
                <a:lnTo>
                  <a:pt x="732" y="1716"/>
                </a:lnTo>
                <a:lnTo>
                  <a:pt x="732" y="1714"/>
                </a:lnTo>
                <a:lnTo>
                  <a:pt x="732" y="1713"/>
                </a:lnTo>
                <a:lnTo>
                  <a:pt x="732" y="1712"/>
                </a:lnTo>
                <a:lnTo>
                  <a:pt x="731" y="1711"/>
                </a:lnTo>
                <a:lnTo>
                  <a:pt x="731" y="1710"/>
                </a:lnTo>
                <a:lnTo>
                  <a:pt x="731" y="1708"/>
                </a:lnTo>
                <a:lnTo>
                  <a:pt x="731" y="1707"/>
                </a:lnTo>
                <a:lnTo>
                  <a:pt x="730" y="1706"/>
                </a:lnTo>
                <a:lnTo>
                  <a:pt x="730" y="1705"/>
                </a:lnTo>
                <a:lnTo>
                  <a:pt x="729" y="1704"/>
                </a:lnTo>
                <a:lnTo>
                  <a:pt x="729" y="1703"/>
                </a:lnTo>
                <a:lnTo>
                  <a:pt x="727" y="1703"/>
                </a:lnTo>
                <a:lnTo>
                  <a:pt x="726" y="1703"/>
                </a:lnTo>
                <a:lnTo>
                  <a:pt x="726" y="1701"/>
                </a:lnTo>
                <a:lnTo>
                  <a:pt x="725" y="1701"/>
                </a:lnTo>
                <a:lnTo>
                  <a:pt x="725" y="1703"/>
                </a:lnTo>
                <a:lnTo>
                  <a:pt x="724" y="1701"/>
                </a:lnTo>
                <a:lnTo>
                  <a:pt x="723" y="1701"/>
                </a:lnTo>
                <a:lnTo>
                  <a:pt x="721" y="1700"/>
                </a:lnTo>
                <a:lnTo>
                  <a:pt x="720" y="1699"/>
                </a:lnTo>
                <a:lnTo>
                  <a:pt x="719" y="1698"/>
                </a:lnTo>
                <a:lnTo>
                  <a:pt x="718" y="1698"/>
                </a:lnTo>
                <a:lnTo>
                  <a:pt x="718" y="1697"/>
                </a:lnTo>
                <a:lnTo>
                  <a:pt x="717" y="1697"/>
                </a:lnTo>
                <a:lnTo>
                  <a:pt x="716" y="1697"/>
                </a:lnTo>
                <a:lnTo>
                  <a:pt x="714" y="1697"/>
                </a:lnTo>
                <a:lnTo>
                  <a:pt x="713" y="1697"/>
                </a:lnTo>
                <a:lnTo>
                  <a:pt x="712" y="1696"/>
                </a:lnTo>
                <a:lnTo>
                  <a:pt x="711" y="1696"/>
                </a:lnTo>
                <a:lnTo>
                  <a:pt x="710" y="1696"/>
                </a:lnTo>
                <a:lnTo>
                  <a:pt x="709" y="1697"/>
                </a:lnTo>
                <a:lnTo>
                  <a:pt x="707" y="1697"/>
                </a:lnTo>
                <a:lnTo>
                  <a:pt x="707" y="1698"/>
                </a:lnTo>
                <a:lnTo>
                  <a:pt x="707" y="1699"/>
                </a:lnTo>
                <a:lnTo>
                  <a:pt x="707" y="1700"/>
                </a:lnTo>
                <a:lnTo>
                  <a:pt x="706" y="1700"/>
                </a:lnTo>
                <a:lnTo>
                  <a:pt x="705" y="1700"/>
                </a:lnTo>
                <a:lnTo>
                  <a:pt x="705" y="1699"/>
                </a:lnTo>
                <a:lnTo>
                  <a:pt x="704" y="1698"/>
                </a:lnTo>
                <a:lnTo>
                  <a:pt x="703" y="1698"/>
                </a:lnTo>
                <a:lnTo>
                  <a:pt x="703" y="1697"/>
                </a:lnTo>
                <a:lnTo>
                  <a:pt x="701" y="1696"/>
                </a:lnTo>
                <a:lnTo>
                  <a:pt x="700" y="1696"/>
                </a:lnTo>
                <a:lnTo>
                  <a:pt x="699" y="1696"/>
                </a:lnTo>
                <a:lnTo>
                  <a:pt x="699" y="1694"/>
                </a:lnTo>
                <a:lnTo>
                  <a:pt x="698" y="1694"/>
                </a:lnTo>
                <a:lnTo>
                  <a:pt x="697" y="1693"/>
                </a:lnTo>
                <a:lnTo>
                  <a:pt x="696" y="1693"/>
                </a:lnTo>
                <a:lnTo>
                  <a:pt x="694" y="1692"/>
                </a:lnTo>
                <a:lnTo>
                  <a:pt x="693" y="1692"/>
                </a:lnTo>
                <a:lnTo>
                  <a:pt x="692" y="1691"/>
                </a:lnTo>
                <a:lnTo>
                  <a:pt x="691" y="1691"/>
                </a:lnTo>
                <a:lnTo>
                  <a:pt x="690" y="1690"/>
                </a:lnTo>
                <a:lnTo>
                  <a:pt x="688" y="1690"/>
                </a:lnTo>
                <a:lnTo>
                  <a:pt x="688" y="1688"/>
                </a:lnTo>
                <a:lnTo>
                  <a:pt x="687" y="1687"/>
                </a:lnTo>
                <a:lnTo>
                  <a:pt x="686" y="1686"/>
                </a:lnTo>
                <a:lnTo>
                  <a:pt x="685" y="1685"/>
                </a:lnTo>
                <a:lnTo>
                  <a:pt x="685" y="1684"/>
                </a:lnTo>
                <a:lnTo>
                  <a:pt x="684" y="1684"/>
                </a:lnTo>
                <a:lnTo>
                  <a:pt x="683" y="1683"/>
                </a:lnTo>
                <a:lnTo>
                  <a:pt x="681" y="1681"/>
                </a:lnTo>
                <a:lnTo>
                  <a:pt x="681" y="1680"/>
                </a:lnTo>
                <a:lnTo>
                  <a:pt x="680" y="1680"/>
                </a:lnTo>
                <a:lnTo>
                  <a:pt x="681" y="1679"/>
                </a:lnTo>
                <a:lnTo>
                  <a:pt x="680" y="1678"/>
                </a:lnTo>
                <a:lnTo>
                  <a:pt x="680" y="1677"/>
                </a:lnTo>
                <a:lnTo>
                  <a:pt x="681" y="1677"/>
                </a:lnTo>
                <a:lnTo>
                  <a:pt x="681" y="1675"/>
                </a:lnTo>
                <a:lnTo>
                  <a:pt x="681" y="1674"/>
                </a:lnTo>
                <a:lnTo>
                  <a:pt x="680" y="1674"/>
                </a:lnTo>
                <a:lnTo>
                  <a:pt x="681" y="1673"/>
                </a:lnTo>
                <a:lnTo>
                  <a:pt x="683" y="1673"/>
                </a:lnTo>
                <a:lnTo>
                  <a:pt x="681" y="1672"/>
                </a:lnTo>
                <a:lnTo>
                  <a:pt x="683" y="1672"/>
                </a:lnTo>
                <a:lnTo>
                  <a:pt x="683" y="1671"/>
                </a:lnTo>
                <a:lnTo>
                  <a:pt x="684" y="1670"/>
                </a:lnTo>
                <a:lnTo>
                  <a:pt x="684" y="1668"/>
                </a:lnTo>
                <a:lnTo>
                  <a:pt x="684" y="1667"/>
                </a:lnTo>
                <a:lnTo>
                  <a:pt x="685" y="1666"/>
                </a:lnTo>
                <a:lnTo>
                  <a:pt x="685" y="1665"/>
                </a:lnTo>
                <a:lnTo>
                  <a:pt x="685" y="1664"/>
                </a:lnTo>
                <a:lnTo>
                  <a:pt x="686" y="1663"/>
                </a:lnTo>
                <a:lnTo>
                  <a:pt x="686" y="1660"/>
                </a:lnTo>
                <a:lnTo>
                  <a:pt x="686" y="1659"/>
                </a:lnTo>
                <a:lnTo>
                  <a:pt x="687" y="1659"/>
                </a:lnTo>
                <a:lnTo>
                  <a:pt x="687" y="1658"/>
                </a:lnTo>
                <a:lnTo>
                  <a:pt x="687" y="1657"/>
                </a:lnTo>
                <a:lnTo>
                  <a:pt x="687" y="1655"/>
                </a:lnTo>
                <a:lnTo>
                  <a:pt x="687" y="1654"/>
                </a:lnTo>
                <a:lnTo>
                  <a:pt x="687" y="1653"/>
                </a:lnTo>
                <a:lnTo>
                  <a:pt x="687" y="1651"/>
                </a:lnTo>
                <a:lnTo>
                  <a:pt x="688" y="1652"/>
                </a:lnTo>
                <a:lnTo>
                  <a:pt x="688" y="1653"/>
                </a:lnTo>
                <a:lnTo>
                  <a:pt x="688" y="1654"/>
                </a:lnTo>
                <a:lnTo>
                  <a:pt x="688" y="1655"/>
                </a:lnTo>
                <a:lnTo>
                  <a:pt x="688" y="1657"/>
                </a:lnTo>
                <a:lnTo>
                  <a:pt x="688" y="1658"/>
                </a:lnTo>
                <a:lnTo>
                  <a:pt x="688" y="1659"/>
                </a:lnTo>
                <a:lnTo>
                  <a:pt x="687" y="1660"/>
                </a:lnTo>
                <a:lnTo>
                  <a:pt x="687" y="1661"/>
                </a:lnTo>
                <a:lnTo>
                  <a:pt x="687" y="1663"/>
                </a:lnTo>
                <a:lnTo>
                  <a:pt x="686" y="1664"/>
                </a:lnTo>
                <a:lnTo>
                  <a:pt x="687" y="1664"/>
                </a:lnTo>
                <a:lnTo>
                  <a:pt x="687" y="1663"/>
                </a:lnTo>
                <a:lnTo>
                  <a:pt x="688" y="1663"/>
                </a:lnTo>
                <a:lnTo>
                  <a:pt x="690" y="1663"/>
                </a:lnTo>
                <a:lnTo>
                  <a:pt x="691" y="1661"/>
                </a:lnTo>
                <a:lnTo>
                  <a:pt x="692" y="1661"/>
                </a:lnTo>
                <a:lnTo>
                  <a:pt x="691" y="1660"/>
                </a:lnTo>
                <a:lnTo>
                  <a:pt x="691" y="1659"/>
                </a:lnTo>
                <a:lnTo>
                  <a:pt x="692" y="1659"/>
                </a:lnTo>
                <a:lnTo>
                  <a:pt x="692" y="1660"/>
                </a:lnTo>
                <a:lnTo>
                  <a:pt x="693" y="1660"/>
                </a:lnTo>
                <a:lnTo>
                  <a:pt x="693" y="1659"/>
                </a:lnTo>
                <a:lnTo>
                  <a:pt x="694" y="1658"/>
                </a:lnTo>
                <a:lnTo>
                  <a:pt x="693" y="1658"/>
                </a:lnTo>
                <a:lnTo>
                  <a:pt x="692" y="1658"/>
                </a:lnTo>
                <a:lnTo>
                  <a:pt x="691" y="1657"/>
                </a:lnTo>
                <a:lnTo>
                  <a:pt x="691" y="1655"/>
                </a:lnTo>
                <a:lnTo>
                  <a:pt x="691" y="1654"/>
                </a:lnTo>
                <a:lnTo>
                  <a:pt x="690" y="1654"/>
                </a:lnTo>
                <a:lnTo>
                  <a:pt x="690" y="1653"/>
                </a:lnTo>
                <a:lnTo>
                  <a:pt x="690" y="1652"/>
                </a:lnTo>
                <a:lnTo>
                  <a:pt x="688" y="1651"/>
                </a:lnTo>
                <a:lnTo>
                  <a:pt x="687" y="1650"/>
                </a:lnTo>
                <a:lnTo>
                  <a:pt x="687" y="1651"/>
                </a:lnTo>
                <a:lnTo>
                  <a:pt x="686" y="1651"/>
                </a:lnTo>
                <a:lnTo>
                  <a:pt x="686" y="1650"/>
                </a:lnTo>
                <a:lnTo>
                  <a:pt x="686" y="1651"/>
                </a:lnTo>
                <a:lnTo>
                  <a:pt x="687" y="1650"/>
                </a:lnTo>
                <a:lnTo>
                  <a:pt x="687" y="1648"/>
                </a:lnTo>
                <a:lnTo>
                  <a:pt x="687" y="1647"/>
                </a:lnTo>
                <a:lnTo>
                  <a:pt x="686" y="1646"/>
                </a:lnTo>
                <a:lnTo>
                  <a:pt x="686" y="1645"/>
                </a:lnTo>
                <a:lnTo>
                  <a:pt x="686" y="1644"/>
                </a:lnTo>
                <a:lnTo>
                  <a:pt x="686" y="1642"/>
                </a:lnTo>
                <a:lnTo>
                  <a:pt x="685" y="1641"/>
                </a:lnTo>
                <a:lnTo>
                  <a:pt x="685" y="1640"/>
                </a:lnTo>
                <a:lnTo>
                  <a:pt x="685" y="1639"/>
                </a:lnTo>
                <a:lnTo>
                  <a:pt x="684" y="1639"/>
                </a:lnTo>
                <a:lnTo>
                  <a:pt x="684" y="1638"/>
                </a:lnTo>
                <a:lnTo>
                  <a:pt x="683" y="1637"/>
                </a:lnTo>
                <a:lnTo>
                  <a:pt x="683" y="1635"/>
                </a:lnTo>
                <a:lnTo>
                  <a:pt x="681" y="1634"/>
                </a:lnTo>
                <a:lnTo>
                  <a:pt x="681" y="1633"/>
                </a:lnTo>
                <a:lnTo>
                  <a:pt x="680" y="1633"/>
                </a:lnTo>
                <a:lnTo>
                  <a:pt x="679" y="1632"/>
                </a:lnTo>
                <a:lnTo>
                  <a:pt x="678" y="1632"/>
                </a:lnTo>
                <a:lnTo>
                  <a:pt x="677" y="1632"/>
                </a:lnTo>
                <a:lnTo>
                  <a:pt x="675" y="1632"/>
                </a:lnTo>
                <a:lnTo>
                  <a:pt x="674" y="1632"/>
                </a:lnTo>
                <a:lnTo>
                  <a:pt x="673" y="1632"/>
                </a:lnTo>
                <a:lnTo>
                  <a:pt x="672" y="1632"/>
                </a:lnTo>
                <a:lnTo>
                  <a:pt x="671" y="1632"/>
                </a:lnTo>
                <a:lnTo>
                  <a:pt x="670" y="1632"/>
                </a:lnTo>
                <a:lnTo>
                  <a:pt x="670" y="1631"/>
                </a:lnTo>
                <a:lnTo>
                  <a:pt x="668" y="1631"/>
                </a:lnTo>
                <a:lnTo>
                  <a:pt x="668" y="1629"/>
                </a:lnTo>
                <a:lnTo>
                  <a:pt x="667" y="1629"/>
                </a:lnTo>
                <a:lnTo>
                  <a:pt x="666" y="1629"/>
                </a:lnTo>
                <a:lnTo>
                  <a:pt x="665" y="1629"/>
                </a:lnTo>
                <a:lnTo>
                  <a:pt x="664" y="1629"/>
                </a:lnTo>
                <a:lnTo>
                  <a:pt x="663" y="1628"/>
                </a:lnTo>
                <a:lnTo>
                  <a:pt x="661" y="1628"/>
                </a:lnTo>
                <a:lnTo>
                  <a:pt x="660" y="1628"/>
                </a:lnTo>
                <a:lnTo>
                  <a:pt x="659" y="1628"/>
                </a:lnTo>
                <a:lnTo>
                  <a:pt x="659" y="1627"/>
                </a:lnTo>
                <a:lnTo>
                  <a:pt x="658" y="1627"/>
                </a:lnTo>
                <a:lnTo>
                  <a:pt x="658" y="1626"/>
                </a:lnTo>
                <a:lnTo>
                  <a:pt x="657" y="1625"/>
                </a:lnTo>
                <a:lnTo>
                  <a:pt x="657" y="1624"/>
                </a:lnTo>
                <a:lnTo>
                  <a:pt x="655" y="1624"/>
                </a:lnTo>
                <a:lnTo>
                  <a:pt x="655" y="1622"/>
                </a:lnTo>
                <a:lnTo>
                  <a:pt x="654" y="1622"/>
                </a:lnTo>
                <a:lnTo>
                  <a:pt x="653" y="1621"/>
                </a:lnTo>
                <a:lnTo>
                  <a:pt x="652" y="1620"/>
                </a:lnTo>
                <a:lnTo>
                  <a:pt x="652" y="1619"/>
                </a:lnTo>
                <a:lnTo>
                  <a:pt x="651" y="1619"/>
                </a:lnTo>
                <a:lnTo>
                  <a:pt x="651" y="1618"/>
                </a:lnTo>
                <a:lnTo>
                  <a:pt x="650" y="1618"/>
                </a:lnTo>
                <a:lnTo>
                  <a:pt x="648" y="1618"/>
                </a:lnTo>
                <a:lnTo>
                  <a:pt x="648" y="1617"/>
                </a:lnTo>
                <a:lnTo>
                  <a:pt x="648" y="1615"/>
                </a:lnTo>
                <a:lnTo>
                  <a:pt x="647" y="1615"/>
                </a:lnTo>
                <a:lnTo>
                  <a:pt x="647" y="1614"/>
                </a:lnTo>
                <a:lnTo>
                  <a:pt x="646" y="1614"/>
                </a:lnTo>
                <a:lnTo>
                  <a:pt x="646" y="1613"/>
                </a:lnTo>
                <a:lnTo>
                  <a:pt x="645" y="1612"/>
                </a:lnTo>
                <a:lnTo>
                  <a:pt x="644" y="1612"/>
                </a:lnTo>
                <a:lnTo>
                  <a:pt x="644" y="1611"/>
                </a:lnTo>
                <a:lnTo>
                  <a:pt x="642" y="1609"/>
                </a:lnTo>
                <a:lnTo>
                  <a:pt x="641" y="1609"/>
                </a:lnTo>
                <a:lnTo>
                  <a:pt x="641" y="1608"/>
                </a:lnTo>
                <a:lnTo>
                  <a:pt x="640" y="1607"/>
                </a:lnTo>
                <a:lnTo>
                  <a:pt x="640" y="1606"/>
                </a:lnTo>
                <a:lnTo>
                  <a:pt x="640" y="1605"/>
                </a:lnTo>
                <a:lnTo>
                  <a:pt x="639" y="1604"/>
                </a:lnTo>
                <a:lnTo>
                  <a:pt x="639" y="1602"/>
                </a:lnTo>
                <a:lnTo>
                  <a:pt x="638" y="1601"/>
                </a:lnTo>
                <a:lnTo>
                  <a:pt x="638" y="1600"/>
                </a:lnTo>
                <a:lnTo>
                  <a:pt x="637" y="1599"/>
                </a:lnTo>
                <a:lnTo>
                  <a:pt x="635" y="1598"/>
                </a:lnTo>
                <a:lnTo>
                  <a:pt x="635" y="1596"/>
                </a:lnTo>
                <a:lnTo>
                  <a:pt x="634" y="1595"/>
                </a:lnTo>
                <a:lnTo>
                  <a:pt x="633" y="1595"/>
                </a:lnTo>
                <a:lnTo>
                  <a:pt x="633" y="1594"/>
                </a:lnTo>
                <a:lnTo>
                  <a:pt x="632" y="1594"/>
                </a:lnTo>
                <a:lnTo>
                  <a:pt x="632" y="1593"/>
                </a:lnTo>
                <a:lnTo>
                  <a:pt x="632" y="1592"/>
                </a:lnTo>
                <a:lnTo>
                  <a:pt x="631" y="1592"/>
                </a:lnTo>
                <a:lnTo>
                  <a:pt x="631" y="1591"/>
                </a:lnTo>
                <a:lnTo>
                  <a:pt x="630" y="1589"/>
                </a:lnTo>
                <a:lnTo>
                  <a:pt x="630" y="1588"/>
                </a:lnTo>
                <a:lnTo>
                  <a:pt x="628" y="1588"/>
                </a:lnTo>
                <a:lnTo>
                  <a:pt x="628" y="1587"/>
                </a:lnTo>
                <a:lnTo>
                  <a:pt x="627" y="1587"/>
                </a:lnTo>
                <a:lnTo>
                  <a:pt x="627" y="1586"/>
                </a:lnTo>
                <a:lnTo>
                  <a:pt x="626" y="1586"/>
                </a:lnTo>
                <a:lnTo>
                  <a:pt x="625" y="1586"/>
                </a:lnTo>
                <a:lnTo>
                  <a:pt x="624" y="1586"/>
                </a:lnTo>
                <a:lnTo>
                  <a:pt x="622" y="1587"/>
                </a:lnTo>
                <a:lnTo>
                  <a:pt x="621" y="1586"/>
                </a:lnTo>
                <a:lnTo>
                  <a:pt x="620" y="1586"/>
                </a:lnTo>
                <a:lnTo>
                  <a:pt x="619" y="1585"/>
                </a:lnTo>
                <a:lnTo>
                  <a:pt x="619" y="1584"/>
                </a:lnTo>
                <a:lnTo>
                  <a:pt x="618" y="1584"/>
                </a:lnTo>
                <a:lnTo>
                  <a:pt x="617" y="1584"/>
                </a:lnTo>
                <a:lnTo>
                  <a:pt x="615" y="1584"/>
                </a:lnTo>
                <a:lnTo>
                  <a:pt x="614" y="1584"/>
                </a:lnTo>
                <a:lnTo>
                  <a:pt x="613" y="1582"/>
                </a:lnTo>
                <a:lnTo>
                  <a:pt x="612" y="1582"/>
                </a:lnTo>
                <a:lnTo>
                  <a:pt x="612" y="1581"/>
                </a:lnTo>
                <a:lnTo>
                  <a:pt x="611" y="1581"/>
                </a:lnTo>
                <a:lnTo>
                  <a:pt x="609" y="1580"/>
                </a:lnTo>
                <a:lnTo>
                  <a:pt x="609" y="1581"/>
                </a:lnTo>
                <a:lnTo>
                  <a:pt x="608" y="1580"/>
                </a:lnTo>
                <a:lnTo>
                  <a:pt x="607" y="1580"/>
                </a:lnTo>
                <a:lnTo>
                  <a:pt x="606" y="1580"/>
                </a:lnTo>
                <a:lnTo>
                  <a:pt x="605" y="1580"/>
                </a:lnTo>
                <a:lnTo>
                  <a:pt x="605" y="1579"/>
                </a:lnTo>
                <a:lnTo>
                  <a:pt x="605" y="1578"/>
                </a:lnTo>
                <a:lnTo>
                  <a:pt x="605" y="1576"/>
                </a:lnTo>
                <a:lnTo>
                  <a:pt x="605" y="1575"/>
                </a:lnTo>
                <a:lnTo>
                  <a:pt x="604" y="1574"/>
                </a:lnTo>
                <a:lnTo>
                  <a:pt x="604" y="1573"/>
                </a:lnTo>
                <a:lnTo>
                  <a:pt x="602" y="1572"/>
                </a:lnTo>
                <a:lnTo>
                  <a:pt x="601" y="1572"/>
                </a:lnTo>
                <a:lnTo>
                  <a:pt x="601" y="1571"/>
                </a:lnTo>
                <a:lnTo>
                  <a:pt x="600" y="1569"/>
                </a:lnTo>
                <a:lnTo>
                  <a:pt x="599" y="1568"/>
                </a:lnTo>
                <a:lnTo>
                  <a:pt x="600" y="1567"/>
                </a:lnTo>
                <a:lnTo>
                  <a:pt x="599" y="1566"/>
                </a:lnTo>
                <a:lnTo>
                  <a:pt x="599" y="1565"/>
                </a:lnTo>
                <a:lnTo>
                  <a:pt x="599" y="1563"/>
                </a:lnTo>
                <a:lnTo>
                  <a:pt x="599" y="1562"/>
                </a:lnTo>
                <a:lnTo>
                  <a:pt x="599" y="1561"/>
                </a:lnTo>
                <a:lnTo>
                  <a:pt x="599" y="1560"/>
                </a:lnTo>
                <a:lnTo>
                  <a:pt x="599" y="1559"/>
                </a:lnTo>
                <a:lnTo>
                  <a:pt x="598" y="1558"/>
                </a:lnTo>
                <a:lnTo>
                  <a:pt x="598" y="1556"/>
                </a:lnTo>
                <a:lnTo>
                  <a:pt x="598" y="1555"/>
                </a:lnTo>
                <a:lnTo>
                  <a:pt x="598" y="1554"/>
                </a:lnTo>
                <a:lnTo>
                  <a:pt x="596" y="1554"/>
                </a:lnTo>
                <a:lnTo>
                  <a:pt x="596" y="1553"/>
                </a:lnTo>
                <a:lnTo>
                  <a:pt x="596" y="1552"/>
                </a:lnTo>
                <a:lnTo>
                  <a:pt x="595" y="1552"/>
                </a:lnTo>
                <a:lnTo>
                  <a:pt x="595" y="1550"/>
                </a:lnTo>
                <a:lnTo>
                  <a:pt x="594" y="1550"/>
                </a:lnTo>
                <a:lnTo>
                  <a:pt x="594" y="1549"/>
                </a:lnTo>
                <a:lnTo>
                  <a:pt x="593" y="1549"/>
                </a:lnTo>
                <a:lnTo>
                  <a:pt x="593" y="1548"/>
                </a:lnTo>
                <a:lnTo>
                  <a:pt x="592" y="1547"/>
                </a:lnTo>
                <a:lnTo>
                  <a:pt x="591" y="1547"/>
                </a:lnTo>
                <a:lnTo>
                  <a:pt x="591" y="1546"/>
                </a:lnTo>
                <a:lnTo>
                  <a:pt x="589" y="1546"/>
                </a:lnTo>
                <a:lnTo>
                  <a:pt x="588" y="1545"/>
                </a:lnTo>
                <a:lnTo>
                  <a:pt x="587" y="1543"/>
                </a:lnTo>
                <a:lnTo>
                  <a:pt x="586" y="1542"/>
                </a:lnTo>
                <a:lnTo>
                  <a:pt x="585" y="1541"/>
                </a:lnTo>
                <a:lnTo>
                  <a:pt x="584" y="1540"/>
                </a:lnTo>
                <a:lnTo>
                  <a:pt x="584" y="1539"/>
                </a:lnTo>
                <a:lnTo>
                  <a:pt x="582" y="1539"/>
                </a:lnTo>
                <a:lnTo>
                  <a:pt x="582" y="1538"/>
                </a:lnTo>
                <a:lnTo>
                  <a:pt x="581" y="1536"/>
                </a:lnTo>
                <a:lnTo>
                  <a:pt x="581" y="1535"/>
                </a:lnTo>
                <a:lnTo>
                  <a:pt x="580" y="1535"/>
                </a:lnTo>
                <a:lnTo>
                  <a:pt x="580" y="1534"/>
                </a:lnTo>
                <a:lnTo>
                  <a:pt x="579" y="1534"/>
                </a:lnTo>
                <a:lnTo>
                  <a:pt x="578" y="1534"/>
                </a:lnTo>
                <a:lnTo>
                  <a:pt x="578" y="1533"/>
                </a:lnTo>
                <a:lnTo>
                  <a:pt x="576" y="1533"/>
                </a:lnTo>
                <a:lnTo>
                  <a:pt x="575" y="1532"/>
                </a:lnTo>
                <a:lnTo>
                  <a:pt x="574" y="1530"/>
                </a:lnTo>
                <a:lnTo>
                  <a:pt x="573" y="1529"/>
                </a:lnTo>
                <a:lnTo>
                  <a:pt x="572" y="1528"/>
                </a:lnTo>
                <a:lnTo>
                  <a:pt x="571" y="1527"/>
                </a:lnTo>
                <a:lnTo>
                  <a:pt x="572" y="1526"/>
                </a:lnTo>
                <a:lnTo>
                  <a:pt x="571" y="1525"/>
                </a:lnTo>
                <a:lnTo>
                  <a:pt x="571" y="1523"/>
                </a:lnTo>
                <a:lnTo>
                  <a:pt x="571" y="1522"/>
                </a:lnTo>
                <a:lnTo>
                  <a:pt x="569" y="1521"/>
                </a:lnTo>
                <a:lnTo>
                  <a:pt x="569" y="1520"/>
                </a:lnTo>
                <a:lnTo>
                  <a:pt x="569" y="1519"/>
                </a:lnTo>
                <a:lnTo>
                  <a:pt x="569" y="1517"/>
                </a:lnTo>
                <a:lnTo>
                  <a:pt x="568" y="1517"/>
                </a:lnTo>
                <a:lnTo>
                  <a:pt x="568" y="1516"/>
                </a:lnTo>
                <a:lnTo>
                  <a:pt x="568" y="1515"/>
                </a:lnTo>
                <a:lnTo>
                  <a:pt x="568" y="1514"/>
                </a:lnTo>
                <a:lnTo>
                  <a:pt x="567" y="1513"/>
                </a:lnTo>
                <a:lnTo>
                  <a:pt x="567" y="1512"/>
                </a:lnTo>
                <a:lnTo>
                  <a:pt x="567" y="1510"/>
                </a:lnTo>
                <a:lnTo>
                  <a:pt x="567" y="1509"/>
                </a:lnTo>
                <a:lnTo>
                  <a:pt x="566" y="1508"/>
                </a:lnTo>
                <a:lnTo>
                  <a:pt x="566" y="1507"/>
                </a:lnTo>
                <a:lnTo>
                  <a:pt x="566" y="1506"/>
                </a:lnTo>
                <a:lnTo>
                  <a:pt x="566" y="1505"/>
                </a:lnTo>
                <a:lnTo>
                  <a:pt x="565" y="1503"/>
                </a:lnTo>
                <a:lnTo>
                  <a:pt x="565" y="1502"/>
                </a:lnTo>
                <a:lnTo>
                  <a:pt x="563" y="1502"/>
                </a:lnTo>
                <a:lnTo>
                  <a:pt x="563" y="1501"/>
                </a:lnTo>
                <a:lnTo>
                  <a:pt x="563" y="1500"/>
                </a:lnTo>
                <a:lnTo>
                  <a:pt x="562" y="1500"/>
                </a:lnTo>
                <a:lnTo>
                  <a:pt x="562" y="1499"/>
                </a:lnTo>
                <a:lnTo>
                  <a:pt x="561" y="1499"/>
                </a:lnTo>
                <a:lnTo>
                  <a:pt x="560" y="1499"/>
                </a:lnTo>
                <a:lnTo>
                  <a:pt x="559" y="1497"/>
                </a:lnTo>
                <a:lnTo>
                  <a:pt x="558" y="1496"/>
                </a:lnTo>
                <a:lnTo>
                  <a:pt x="556" y="1496"/>
                </a:lnTo>
                <a:lnTo>
                  <a:pt x="555" y="1496"/>
                </a:lnTo>
                <a:lnTo>
                  <a:pt x="554" y="1495"/>
                </a:lnTo>
                <a:lnTo>
                  <a:pt x="553" y="1495"/>
                </a:lnTo>
                <a:lnTo>
                  <a:pt x="552" y="1495"/>
                </a:lnTo>
                <a:lnTo>
                  <a:pt x="550" y="1495"/>
                </a:lnTo>
                <a:lnTo>
                  <a:pt x="549" y="1494"/>
                </a:lnTo>
                <a:lnTo>
                  <a:pt x="548" y="1493"/>
                </a:lnTo>
                <a:lnTo>
                  <a:pt x="548" y="1492"/>
                </a:lnTo>
                <a:lnTo>
                  <a:pt x="548" y="1490"/>
                </a:lnTo>
                <a:lnTo>
                  <a:pt x="547" y="1490"/>
                </a:lnTo>
                <a:lnTo>
                  <a:pt x="547" y="1489"/>
                </a:lnTo>
                <a:lnTo>
                  <a:pt x="546" y="1489"/>
                </a:lnTo>
                <a:lnTo>
                  <a:pt x="546" y="1488"/>
                </a:lnTo>
                <a:lnTo>
                  <a:pt x="546" y="1487"/>
                </a:lnTo>
                <a:lnTo>
                  <a:pt x="546" y="1486"/>
                </a:lnTo>
                <a:lnTo>
                  <a:pt x="546" y="1484"/>
                </a:lnTo>
                <a:lnTo>
                  <a:pt x="545" y="1483"/>
                </a:lnTo>
                <a:lnTo>
                  <a:pt x="543" y="1483"/>
                </a:lnTo>
                <a:lnTo>
                  <a:pt x="542" y="1482"/>
                </a:lnTo>
                <a:lnTo>
                  <a:pt x="542" y="1481"/>
                </a:lnTo>
                <a:lnTo>
                  <a:pt x="541" y="1481"/>
                </a:lnTo>
                <a:lnTo>
                  <a:pt x="541" y="1480"/>
                </a:lnTo>
                <a:lnTo>
                  <a:pt x="541" y="1479"/>
                </a:lnTo>
                <a:lnTo>
                  <a:pt x="540" y="1477"/>
                </a:lnTo>
                <a:lnTo>
                  <a:pt x="540" y="1476"/>
                </a:lnTo>
                <a:lnTo>
                  <a:pt x="540" y="1475"/>
                </a:lnTo>
                <a:lnTo>
                  <a:pt x="539" y="1475"/>
                </a:lnTo>
                <a:lnTo>
                  <a:pt x="539" y="1474"/>
                </a:lnTo>
                <a:lnTo>
                  <a:pt x="539" y="1473"/>
                </a:lnTo>
                <a:lnTo>
                  <a:pt x="538" y="1473"/>
                </a:lnTo>
                <a:lnTo>
                  <a:pt x="538" y="1471"/>
                </a:lnTo>
                <a:lnTo>
                  <a:pt x="538" y="1470"/>
                </a:lnTo>
                <a:lnTo>
                  <a:pt x="536" y="1470"/>
                </a:lnTo>
                <a:lnTo>
                  <a:pt x="535" y="1469"/>
                </a:lnTo>
                <a:lnTo>
                  <a:pt x="535" y="1468"/>
                </a:lnTo>
                <a:lnTo>
                  <a:pt x="534" y="1467"/>
                </a:lnTo>
                <a:lnTo>
                  <a:pt x="533" y="1466"/>
                </a:lnTo>
                <a:lnTo>
                  <a:pt x="532" y="1464"/>
                </a:lnTo>
                <a:lnTo>
                  <a:pt x="532" y="1463"/>
                </a:lnTo>
                <a:lnTo>
                  <a:pt x="530" y="1463"/>
                </a:lnTo>
                <a:lnTo>
                  <a:pt x="530" y="1462"/>
                </a:lnTo>
                <a:lnTo>
                  <a:pt x="529" y="1462"/>
                </a:lnTo>
                <a:lnTo>
                  <a:pt x="529" y="1461"/>
                </a:lnTo>
                <a:lnTo>
                  <a:pt x="528" y="1461"/>
                </a:lnTo>
                <a:lnTo>
                  <a:pt x="528" y="1460"/>
                </a:lnTo>
                <a:lnTo>
                  <a:pt x="527" y="1460"/>
                </a:lnTo>
                <a:lnTo>
                  <a:pt x="526" y="1459"/>
                </a:lnTo>
                <a:lnTo>
                  <a:pt x="525" y="1459"/>
                </a:lnTo>
                <a:lnTo>
                  <a:pt x="525" y="1457"/>
                </a:lnTo>
                <a:lnTo>
                  <a:pt x="525" y="1456"/>
                </a:lnTo>
                <a:lnTo>
                  <a:pt x="523" y="1456"/>
                </a:lnTo>
                <a:lnTo>
                  <a:pt x="523" y="1455"/>
                </a:lnTo>
                <a:lnTo>
                  <a:pt x="522" y="1455"/>
                </a:lnTo>
                <a:lnTo>
                  <a:pt x="522" y="1454"/>
                </a:lnTo>
                <a:lnTo>
                  <a:pt x="521" y="1453"/>
                </a:lnTo>
                <a:lnTo>
                  <a:pt x="520" y="1453"/>
                </a:lnTo>
                <a:lnTo>
                  <a:pt x="519" y="1451"/>
                </a:lnTo>
                <a:lnTo>
                  <a:pt x="517" y="1451"/>
                </a:lnTo>
                <a:lnTo>
                  <a:pt x="519" y="1450"/>
                </a:lnTo>
                <a:lnTo>
                  <a:pt x="517" y="1450"/>
                </a:lnTo>
                <a:lnTo>
                  <a:pt x="516" y="1450"/>
                </a:lnTo>
                <a:lnTo>
                  <a:pt x="515" y="1449"/>
                </a:lnTo>
                <a:lnTo>
                  <a:pt x="514" y="1449"/>
                </a:lnTo>
                <a:lnTo>
                  <a:pt x="513" y="1448"/>
                </a:lnTo>
                <a:lnTo>
                  <a:pt x="512" y="1448"/>
                </a:lnTo>
                <a:lnTo>
                  <a:pt x="512" y="1447"/>
                </a:lnTo>
                <a:lnTo>
                  <a:pt x="510" y="1447"/>
                </a:lnTo>
                <a:lnTo>
                  <a:pt x="510" y="1446"/>
                </a:lnTo>
                <a:lnTo>
                  <a:pt x="509" y="1446"/>
                </a:lnTo>
                <a:lnTo>
                  <a:pt x="508" y="1446"/>
                </a:lnTo>
                <a:lnTo>
                  <a:pt x="508" y="1444"/>
                </a:lnTo>
                <a:lnTo>
                  <a:pt x="507" y="1444"/>
                </a:lnTo>
                <a:lnTo>
                  <a:pt x="506" y="1444"/>
                </a:lnTo>
                <a:lnTo>
                  <a:pt x="505" y="1444"/>
                </a:lnTo>
                <a:lnTo>
                  <a:pt x="503" y="1444"/>
                </a:lnTo>
                <a:lnTo>
                  <a:pt x="502" y="1443"/>
                </a:lnTo>
                <a:lnTo>
                  <a:pt x="502" y="1442"/>
                </a:lnTo>
                <a:lnTo>
                  <a:pt x="501" y="1442"/>
                </a:lnTo>
                <a:lnTo>
                  <a:pt x="500" y="1442"/>
                </a:lnTo>
                <a:lnTo>
                  <a:pt x="500" y="1441"/>
                </a:lnTo>
                <a:lnTo>
                  <a:pt x="499" y="1441"/>
                </a:lnTo>
                <a:lnTo>
                  <a:pt x="499" y="1440"/>
                </a:lnTo>
                <a:lnTo>
                  <a:pt x="499" y="1438"/>
                </a:lnTo>
                <a:lnTo>
                  <a:pt x="497" y="1437"/>
                </a:lnTo>
                <a:lnTo>
                  <a:pt x="497" y="1436"/>
                </a:lnTo>
                <a:lnTo>
                  <a:pt x="496" y="1435"/>
                </a:lnTo>
                <a:lnTo>
                  <a:pt x="496" y="1434"/>
                </a:lnTo>
                <a:lnTo>
                  <a:pt x="495" y="1434"/>
                </a:lnTo>
                <a:lnTo>
                  <a:pt x="495" y="1433"/>
                </a:lnTo>
                <a:lnTo>
                  <a:pt x="494" y="1433"/>
                </a:lnTo>
                <a:lnTo>
                  <a:pt x="493" y="1433"/>
                </a:lnTo>
                <a:lnTo>
                  <a:pt x="493" y="1431"/>
                </a:lnTo>
                <a:lnTo>
                  <a:pt x="492" y="1431"/>
                </a:lnTo>
                <a:lnTo>
                  <a:pt x="492" y="1430"/>
                </a:lnTo>
                <a:lnTo>
                  <a:pt x="490" y="1430"/>
                </a:lnTo>
                <a:lnTo>
                  <a:pt x="489" y="1429"/>
                </a:lnTo>
                <a:lnTo>
                  <a:pt x="489" y="1428"/>
                </a:lnTo>
                <a:lnTo>
                  <a:pt x="488" y="1428"/>
                </a:lnTo>
                <a:lnTo>
                  <a:pt x="488" y="1427"/>
                </a:lnTo>
                <a:lnTo>
                  <a:pt x="487" y="1427"/>
                </a:lnTo>
                <a:lnTo>
                  <a:pt x="486" y="1428"/>
                </a:lnTo>
                <a:lnTo>
                  <a:pt x="486" y="1427"/>
                </a:lnTo>
                <a:lnTo>
                  <a:pt x="487" y="1427"/>
                </a:lnTo>
                <a:lnTo>
                  <a:pt x="487" y="1426"/>
                </a:lnTo>
                <a:lnTo>
                  <a:pt x="487" y="1424"/>
                </a:lnTo>
                <a:lnTo>
                  <a:pt x="487" y="1423"/>
                </a:lnTo>
                <a:lnTo>
                  <a:pt x="487" y="1422"/>
                </a:lnTo>
                <a:lnTo>
                  <a:pt x="487" y="1421"/>
                </a:lnTo>
                <a:lnTo>
                  <a:pt x="488" y="1421"/>
                </a:lnTo>
                <a:lnTo>
                  <a:pt x="488" y="1420"/>
                </a:lnTo>
                <a:lnTo>
                  <a:pt x="488" y="1418"/>
                </a:lnTo>
                <a:lnTo>
                  <a:pt x="487" y="1417"/>
                </a:lnTo>
                <a:lnTo>
                  <a:pt x="487" y="1416"/>
                </a:lnTo>
                <a:lnTo>
                  <a:pt x="486" y="1416"/>
                </a:lnTo>
                <a:lnTo>
                  <a:pt x="486" y="1415"/>
                </a:lnTo>
                <a:lnTo>
                  <a:pt x="484" y="1415"/>
                </a:lnTo>
                <a:lnTo>
                  <a:pt x="486" y="1414"/>
                </a:lnTo>
                <a:lnTo>
                  <a:pt x="486" y="1413"/>
                </a:lnTo>
                <a:lnTo>
                  <a:pt x="486" y="1411"/>
                </a:lnTo>
                <a:lnTo>
                  <a:pt x="484" y="1411"/>
                </a:lnTo>
                <a:lnTo>
                  <a:pt x="486" y="1410"/>
                </a:lnTo>
                <a:lnTo>
                  <a:pt x="486" y="1409"/>
                </a:lnTo>
                <a:lnTo>
                  <a:pt x="486" y="1408"/>
                </a:lnTo>
                <a:lnTo>
                  <a:pt x="486" y="1407"/>
                </a:lnTo>
                <a:lnTo>
                  <a:pt x="486" y="1405"/>
                </a:lnTo>
                <a:lnTo>
                  <a:pt x="484" y="1405"/>
                </a:lnTo>
                <a:lnTo>
                  <a:pt x="484" y="1404"/>
                </a:lnTo>
                <a:lnTo>
                  <a:pt x="483" y="1403"/>
                </a:lnTo>
                <a:lnTo>
                  <a:pt x="483" y="1402"/>
                </a:lnTo>
                <a:lnTo>
                  <a:pt x="483" y="1401"/>
                </a:lnTo>
                <a:lnTo>
                  <a:pt x="483" y="1400"/>
                </a:lnTo>
                <a:lnTo>
                  <a:pt x="483" y="1398"/>
                </a:lnTo>
                <a:lnTo>
                  <a:pt x="483" y="1397"/>
                </a:lnTo>
                <a:lnTo>
                  <a:pt x="482" y="1397"/>
                </a:lnTo>
                <a:lnTo>
                  <a:pt x="482" y="1396"/>
                </a:lnTo>
                <a:lnTo>
                  <a:pt x="482" y="1395"/>
                </a:lnTo>
                <a:lnTo>
                  <a:pt x="481" y="1394"/>
                </a:lnTo>
                <a:lnTo>
                  <a:pt x="481" y="1392"/>
                </a:lnTo>
                <a:lnTo>
                  <a:pt x="481" y="1391"/>
                </a:lnTo>
                <a:lnTo>
                  <a:pt x="481" y="1390"/>
                </a:lnTo>
                <a:lnTo>
                  <a:pt x="481" y="1389"/>
                </a:lnTo>
                <a:lnTo>
                  <a:pt x="481" y="1388"/>
                </a:lnTo>
                <a:lnTo>
                  <a:pt x="480" y="1388"/>
                </a:lnTo>
                <a:lnTo>
                  <a:pt x="479" y="1387"/>
                </a:lnTo>
                <a:lnTo>
                  <a:pt x="479" y="1385"/>
                </a:lnTo>
                <a:lnTo>
                  <a:pt x="479" y="1384"/>
                </a:lnTo>
                <a:lnTo>
                  <a:pt x="479" y="1383"/>
                </a:lnTo>
                <a:lnTo>
                  <a:pt x="477" y="1383"/>
                </a:lnTo>
                <a:lnTo>
                  <a:pt x="477" y="1382"/>
                </a:lnTo>
                <a:lnTo>
                  <a:pt x="479" y="1381"/>
                </a:lnTo>
                <a:lnTo>
                  <a:pt x="479" y="1380"/>
                </a:lnTo>
                <a:lnTo>
                  <a:pt x="479" y="1378"/>
                </a:lnTo>
                <a:lnTo>
                  <a:pt x="477" y="1377"/>
                </a:lnTo>
                <a:lnTo>
                  <a:pt x="476" y="1376"/>
                </a:lnTo>
                <a:lnTo>
                  <a:pt x="476" y="1375"/>
                </a:lnTo>
                <a:lnTo>
                  <a:pt x="477" y="1375"/>
                </a:lnTo>
                <a:lnTo>
                  <a:pt x="479" y="1375"/>
                </a:lnTo>
                <a:lnTo>
                  <a:pt x="479" y="1376"/>
                </a:lnTo>
                <a:lnTo>
                  <a:pt x="479" y="1375"/>
                </a:lnTo>
                <a:lnTo>
                  <a:pt x="480" y="1375"/>
                </a:lnTo>
                <a:lnTo>
                  <a:pt x="481" y="1375"/>
                </a:lnTo>
                <a:lnTo>
                  <a:pt x="481" y="1374"/>
                </a:lnTo>
                <a:lnTo>
                  <a:pt x="481" y="1372"/>
                </a:lnTo>
                <a:lnTo>
                  <a:pt x="481" y="1371"/>
                </a:lnTo>
                <a:lnTo>
                  <a:pt x="480" y="1370"/>
                </a:lnTo>
                <a:lnTo>
                  <a:pt x="480" y="1369"/>
                </a:lnTo>
                <a:lnTo>
                  <a:pt x="481" y="1369"/>
                </a:lnTo>
                <a:lnTo>
                  <a:pt x="480" y="1367"/>
                </a:lnTo>
                <a:lnTo>
                  <a:pt x="480" y="1365"/>
                </a:lnTo>
                <a:lnTo>
                  <a:pt x="479" y="1365"/>
                </a:lnTo>
                <a:lnTo>
                  <a:pt x="479" y="1364"/>
                </a:lnTo>
                <a:lnTo>
                  <a:pt x="477" y="1364"/>
                </a:lnTo>
                <a:lnTo>
                  <a:pt x="476" y="1364"/>
                </a:lnTo>
                <a:lnTo>
                  <a:pt x="476" y="1365"/>
                </a:lnTo>
                <a:lnTo>
                  <a:pt x="475" y="1365"/>
                </a:lnTo>
                <a:lnTo>
                  <a:pt x="475" y="1364"/>
                </a:lnTo>
                <a:lnTo>
                  <a:pt x="474" y="1364"/>
                </a:lnTo>
                <a:lnTo>
                  <a:pt x="473" y="1363"/>
                </a:lnTo>
                <a:lnTo>
                  <a:pt x="471" y="1362"/>
                </a:lnTo>
                <a:lnTo>
                  <a:pt x="471" y="1361"/>
                </a:lnTo>
                <a:lnTo>
                  <a:pt x="471" y="1359"/>
                </a:lnTo>
                <a:lnTo>
                  <a:pt x="473" y="1359"/>
                </a:lnTo>
                <a:lnTo>
                  <a:pt x="473" y="1361"/>
                </a:lnTo>
                <a:lnTo>
                  <a:pt x="474" y="1359"/>
                </a:lnTo>
                <a:lnTo>
                  <a:pt x="474" y="1358"/>
                </a:lnTo>
                <a:lnTo>
                  <a:pt x="474" y="1357"/>
                </a:lnTo>
                <a:lnTo>
                  <a:pt x="474" y="1356"/>
                </a:lnTo>
                <a:lnTo>
                  <a:pt x="474" y="1355"/>
                </a:lnTo>
                <a:lnTo>
                  <a:pt x="475" y="1354"/>
                </a:lnTo>
                <a:lnTo>
                  <a:pt x="476" y="1354"/>
                </a:lnTo>
                <a:lnTo>
                  <a:pt x="477" y="1354"/>
                </a:lnTo>
                <a:lnTo>
                  <a:pt x="477" y="1352"/>
                </a:lnTo>
                <a:lnTo>
                  <a:pt x="477" y="1351"/>
                </a:lnTo>
                <a:lnTo>
                  <a:pt x="479" y="1351"/>
                </a:lnTo>
                <a:lnTo>
                  <a:pt x="479" y="1350"/>
                </a:lnTo>
                <a:lnTo>
                  <a:pt x="479" y="1349"/>
                </a:lnTo>
                <a:lnTo>
                  <a:pt x="479" y="1348"/>
                </a:lnTo>
                <a:lnTo>
                  <a:pt x="479" y="1347"/>
                </a:lnTo>
                <a:lnTo>
                  <a:pt x="480" y="1347"/>
                </a:lnTo>
                <a:lnTo>
                  <a:pt x="481" y="1348"/>
                </a:lnTo>
                <a:lnTo>
                  <a:pt x="482" y="1348"/>
                </a:lnTo>
                <a:lnTo>
                  <a:pt x="482" y="1349"/>
                </a:lnTo>
                <a:lnTo>
                  <a:pt x="483" y="1349"/>
                </a:lnTo>
                <a:lnTo>
                  <a:pt x="483" y="1350"/>
                </a:lnTo>
                <a:lnTo>
                  <a:pt x="484" y="1351"/>
                </a:lnTo>
                <a:lnTo>
                  <a:pt x="486" y="1351"/>
                </a:lnTo>
                <a:lnTo>
                  <a:pt x="487" y="1352"/>
                </a:lnTo>
                <a:lnTo>
                  <a:pt x="487" y="1354"/>
                </a:lnTo>
                <a:lnTo>
                  <a:pt x="487" y="1355"/>
                </a:lnTo>
                <a:lnTo>
                  <a:pt x="488" y="1355"/>
                </a:lnTo>
                <a:lnTo>
                  <a:pt x="489" y="1356"/>
                </a:lnTo>
                <a:lnTo>
                  <a:pt x="492" y="1355"/>
                </a:lnTo>
                <a:lnTo>
                  <a:pt x="493" y="1354"/>
                </a:lnTo>
                <a:lnTo>
                  <a:pt x="494" y="1352"/>
                </a:lnTo>
                <a:lnTo>
                  <a:pt x="495" y="1351"/>
                </a:lnTo>
                <a:lnTo>
                  <a:pt x="496" y="1350"/>
                </a:lnTo>
                <a:lnTo>
                  <a:pt x="499" y="1347"/>
                </a:lnTo>
                <a:lnTo>
                  <a:pt x="499" y="1345"/>
                </a:lnTo>
                <a:lnTo>
                  <a:pt x="500" y="1345"/>
                </a:lnTo>
                <a:lnTo>
                  <a:pt x="500" y="1344"/>
                </a:lnTo>
                <a:lnTo>
                  <a:pt x="500" y="1343"/>
                </a:lnTo>
                <a:lnTo>
                  <a:pt x="501" y="1343"/>
                </a:lnTo>
                <a:lnTo>
                  <a:pt x="501" y="1342"/>
                </a:lnTo>
                <a:lnTo>
                  <a:pt x="501" y="1339"/>
                </a:lnTo>
                <a:lnTo>
                  <a:pt x="502" y="1338"/>
                </a:lnTo>
                <a:lnTo>
                  <a:pt x="502" y="1337"/>
                </a:lnTo>
                <a:lnTo>
                  <a:pt x="502" y="1336"/>
                </a:lnTo>
                <a:lnTo>
                  <a:pt x="503" y="1332"/>
                </a:lnTo>
                <a:lnTo>
                  <a:pt x="503" y="1330"/>
                </a:lnTo>
                <a:lnTo>
                  <a:pt x="505" y="1329"/>
                </a:lnTo>
                <a:lnTo>
                  <a:pt x="505" y="1328"/>
                </a:lnTo>
                <a:lnTo>
                  <a:pt x="505" y="1325"/>
                </a:lnTo>
                <a:lnTo>
                  <a:pt x="505" y="1324"/>
                </a:lnTo>
                <a:lnTo>
                  <a:pt x="505" y="1323"/>
                </a:lnTo>
                <a:lnTo>
                  <a:pt x="505" y="1322"/>
                </a:lnTo>
                <a:lnTo>
                  <a:pt x="505" y="1321"/>
                </a:lnTo>
                <a:lnTo>
                  <a:pt x="505" y="1319"/>
                </a:lnTo>
                <a:lnTo>
                  <a:pt x="505" y="1318"/>
                </a:lnTo>
                <a:lnTo>
                  <a:pt x="506" y="1317"/>
                </a:lnTo>
                <a:lnTo>
                  <a:pt x="506" y="1316"/>
                </a:lnTo>
                <a:lnTo>
                  <a:pt x="506" y="1315"/>
                </a:lnTo>
                <a:lnTo>
                  <a:pt x="506" y="1313"/>
                </a:lnTo>
                <a:lnTo>
                  <a:pt x="506" y="1312"/>
                </a:lnTo>
                <a:lnTo>
                  <a:pt x="507" y="1311"/>
                </a:lnTo>
                <a:lnTo>
                  <a:pt x="507" y="1310"/>
                </a:lnTo>
                <a:lnTo>
                  <a:pt x="507" y="1308"/>
                </a:lnTo>
                <a:lnTo>
                  <a:pt x="508" y="1308"/>
                </a:lnTo>
                <a:lnTo>
                  <a:pt x="508" y="1306"/>
                </a:lnTo>
                <a:lnTo>
                  <a:pt x="508" y="1305"/>
                </a:lnTo>
                <a:lnTo>
                  <a:pt x="508" y="1308"/>
                </a:lnTo>
                <a:lnTo>
                  <a:pt x="508" y="1306"/>
                </a:lnTo>
                <a:lnTo>
                  <a:pt x="509" y="1305"/>
                </a:lnTo>
                <a:lnTo>
                  <a:pt x="510" y="1305"/>
                </a:lnTo>
                <a:lnTo>
                  <a:pt x="512" y="1305"/>
                </a:lnTo>
                <a:lnTo>
                  <a:pt x="512" y="1304"/>
                </a:lnTo>
                <a:lnTo>
                  <a:pt x="513" y="1304"/>
                </a:lnTo>
                <a:lnTo>
                  <a:pt x="514" y="1304"/>
                </a:lnTo>
                <a:lnTo>
                  <a:pt x="515" y="1304"/>
                </a:lnTo>
                <a:lnTo>
                  <a:pt x="516" y="1304"/>
                </a:lnTo>
                <a:lnTo>
                  <a:pt x="516" y="1303"/>
                </a:lnTo>
                <a:lnTo>
                  <a:pt x="516" y="1302"/>
                </a:lnTo>
                <a:lnTo>
                  <a:pt x="516" y="1301"/>
                </a:lnTo>
                <a:lnTo>
                  <a:pt x="517" y="1301"/>
                </a:lnTo>
                <a:lnTo>
                  <a:pt x="517" y="1299"/>
                </a:lnTo>
                <a:lnTo>
                  <a:pt x="516" y="1298"/>
                </a:lnTo>
                <a:lnTo>
                  <a:pt x="516" y="1297"/>
                </a:lnTo>
                <a:lnTo>
                  <a:pt x="515" y="1297"/>
                </a:lnTo>
                <a:lnTo>
                  <a:pt x="514" y="1297"/>
                </a:lnTo>
                <a:lnTo>
                  <a:pt x="514" y="1296"/>
                </a:lnTo>
                <a:lnTo>
                  <a:pt x="514" y="1295"/>
                </a:lnTo>
                <a:lnTo>
                  <a:pt x="514" y="1293"/>
                </a:lnTo>
                <a:lnTo>
                  <a:pt x="513" y="1293"/>
                </a:lnTo>
                <a:lnTo>
                  <a:pt x="513" y="1296"/>
                </a:lnTo>
                <a:lnTo>
                  <a:pt x="514" y="1296"/>
                </a:lnTo>
                <a:lnTo>
                  <a:pt x="514" y="1297"/>
                </a:lnTo>
                <a:lnTo>
                  <a:pt x="515" y="1298"/>
                </a:lnTo>
                <a:lnTo>
                  <a:pt x="516" y="1298"/>
                </a:lnTo>
                <a:lnTo>
                  <a:pt x="516" y="1299"/>
                </a:lnTo>
                <a:lnTo>
                  <a:pt x="516" y="1301"/>
                </a:lnTo>
                <a:lnTo>
                  <a:pt x="516" y="1302"/>
                </a:lnTo>
                <a:lnTo>
                  <a:pt x="516" y="1303"/>
                </a:lnTo>
                <a:lnTo>
                  <a:pt x="515" y="1304"/>
                </a:lnTo>
                <a:lnTo>
                  <a:pt x="514" y="1304"/>
                </a:lnTo>
                <a:lnTo>
                  <a:pt x="513" y="1304"/>
                </a:lnTo>
                <a:lnTo>
                  <a:pt x="512" y="1303"/>
                </a:lnTo>
                <a:lnTo>
                  <a:pt x="512" y="1304"/>
                </a:lnTo>
                <a:lnTo>
                  <a:pt x="509" y="1304"/>
                </a:lnTo>
                <a:lnTo>
                  <a:pt x="508" y="1305"/>
                </a:lnTo>
                <a:lnTo>
                  <a:pt x="508" y="1304"/>
                </a:lnTo>
                <a:lnTo>
                  <a:pt x="508" y="1305"/>
                </a:lnTo>
                <a:lnTo>
                  <a:pt x="507" y="1304"/>
                </a:lnTo>
                <a:lnTo>
                  <a:pt x="507" y="1303"/>
                </a:lnTo>
                <a:lnTo>
                  <a:pt x="506" y="1302"/>
                </a:lnTo>
                <a:lnTo>
                  <a:pt x="506" y="1301"/>
                </a:lnTo>
                <a:lnTo>
                  <a:pt x="505" y="1298"/>
                </a:lnTo>
                <a:lnTo>
                  <a:pt x="505" y="1297"/>
                </a:lnTo>
                <a:lnTo>
                  <a:pt x="503" y="1296"/>
                </a:lnTo>
                <a:lnTo>
                  <a:pt x="505" y="1296"/>
                </a:lnTo>
                <a:lnTo>
                  <a:pt x="505" y="1295"/>
                </a:lnTo>
                <a:lnTo>
                  <a:pt x="505" y="1293"/>
                </a:lnTo>
                <a:lnTo>
                  <a:pt x="505" y="1295"/>
                </a:lnTo>
                <a:lnTo>
                  <a:pt x="503" y="1295"/>
                </a:lnTo>
                <a:lnTo>
                  <a:pt x="503" y="1293"/>
                </a:lnTo>
                <a:lnTo>
                  <a:pt x="502" y="1292"/>
                </a:lnTo>
                <a:lnTo>
                  <a:pt x="501" y="1290"/>
                </a:lnTo>
                <a:lnTo>
                  <a:pt x="500" y="1289"/>
                </a:lnTo>
                <a:lnTo>
                  <a:pt x="497" y="1284"/>
                </a:lnTo>
                <a:lnTo>
                  <a:pt x="496" y="1282"/>
                </a:lnTo>
                <a:lnTo>
                  <a:pt x="496" y="1280"/>
                </a:lnTo>
                <a:lnTo>
                  <a:pt x="495" y="1278"/>
                </a:lnTo>
                <a:lnTo>
                  <a:pt x="494" y="1276"/>
                </a:lnTo>
                <a:lnTo>
                  <a:pt x="493" y="1275"/>
                </a:lnTo>
                <a:lnTo>
                  <a:pt x="492" y="1272"/>
                </a:lnTo>
                <a:lnTo>
                  <a:pt x="490" y="1272"/>
                </a:lnTo>
                <a:lnTo>
                  <a:pt x="490" y="1271"/>
                </a:lnTo>
                <a:lnTo>
                  <a:pt x="487" y="1269"/>
                </a:lnTo>
                <a:lnTo>
                  <a:pt x="484" y="1266"/>
                </a:lnTo>
                <a:lnTo>
                  <a:pt x="483" y="1266"/>
                </a:lnTo>
                <a:lnTo>
                  <a:pt x="482" y="1265"/>
                </a:lnTo>
                <a:lnTo>
                  <a:pt x="481" y="1264"/>
                </a:lnTo>
                <a:lnTo>
                  <a:pt x="480" y="1264"/>
                </a:lnTo>
                <a:lnTo>
                  <a:pt x="479" y="1264"/>
                </a:lnTo>
                <a:lnTo>
                  <a:pt x="477" y="1265"/>
                </a:lnTo>
                <a:lnTo>
                  <a:pt x="476" y="1266"/>
                </a:lnTo>
                <a:lnTo>
                  <a:pt x="475" y="1266"/>
                </a:lnTo>
                <a:lnTo>
                  <a:pt x="474" y="1268"/>
                </a:lnTo>
                <a:lnTo>
                  <a:pt x="474" y="1269"/>
                </a:lnTo>
                <a:lnTo>
                  <a:pt x="473" y="1269"/>
                </a:lnTo>
                <a:lnTo>
                  <a:pt x="473" y="1270"/>
                </a:lnTo>
                <a:lnTo>
                  <a:pt x="471" y="1270"/>
                </a:lnTo>
                <a:lnTo>
                  <a:pt x="470" y="1270"/>
                </a:lnTo>
                <a:lnTo>
                  <a:pt x="469" y="1269"/>
                </a:lnTo>
                <a:lnTo>
                  <a:pt x="468" y="1269"/>
                </a:lnTo>
                <a:lnTo>
                  <a:pt x="467" y="1269"/>
                </a:lnTo>
                <a:lnTo>
                  <a:pt x="466" y="1269"/>
                </a:lnTo>
                <a:lnTo>
                  <a:pt x="464" y="1268"/>
                </a:lnTo>
                <a:lnTo>
                  <a:pt x="463" y="1268"/>
                </a:lnTo>
                <a:lnTo>
                  <a:pt x="462" y="1269"/>
                </a:lnTo>
                <a:lnTo>
                  <a:pt x="462" y="1270"/>
                </a:lnTo>
                <a:lnTo>
                  <a:pt x="462" y="1271"/>
                </a:lnTo>
                <a:lnTo>
                  <a:pt x="461" y="1271"/>
                </a:lnTo>
                <a:lnTo>
                  <a:pt x="460" y="1271"/>
                </a:lnTo>
                <a:lnTo>
                  <a:pt x="459" y="1271"/>
                </a:lnTo>
                <a:lnTo>
                  <a:pt x="457" y="1271"/>
                </a:lnTo>
                <a:lnTo>
                  <a:pt x="456" y="1271"/>
                </a:lnTo>
                <a:lnTo>
                  <a:pt x="455" y="1271"/>
                </a:lnTo>
                <a:lnTo>
                  <a:pt x="454" y="1271"/>
                </a:lnTo>
                <a:lnTo>
                  <a:pt x="453" y="1271"/>
                </a:lnTo>
                <a:lnTo>
                  <a:pt x="451" y="1271"/>
                </a:lnTo>
                <a:lnTo>
                  <a:pt x="450" y="1271"/>
                </a:lnTo>
                <a:lnTo>
                  <a:pt x="450" y="1270"/>
                </a:lnTo>
                <a:lnTo>
                  <a:pt x="449" y="1270"/>
                </a:lnTo>
                <a:lnTo>
                  <a:pt x="448" y="1270"/>
                </a:lnTo>
                <a:lnTo>
                  <a:pt x="447" y="1270"/>
                </a:lnTo>
                <a:lnTo>
                  <a:pt x="446" y="1270"/>
                </a:lnTo>
                <a:lnTo>
                  <a:pt x="444" y="1269"/>
                </a:lnTo>
                <a:lnTo>
                  <a:pt x="443" y="1268"/>
                </a:lnTo>
                <a:lnTo>
                  <a:pt x="442" y="1268"/>
                </a:lnTo>
                <a:lnTo>
                  <a:pt x="441" y="1268"/>
                </a:lnTo>
                <a:lnTo>
                  <a:pt x="441" y="1266"/>
                </a:lnTo>
                <a:lnTo>
                  <a:pt x="440" y="1265"/>
                </a:lnTo>
                <a:lnTo>
                  <a:pt x="438" y="1265"/>
                </a:lnTo>
                <a:lnTo>
                  <a:pt x="438" y="1264"/>
                </a:lnTo>
                <a:lnTo>
                  <a:pt x="437" y="1265"/>
                </a:lnTo>
                <a:lnTo>
                  <a:pt x="437" y="1264"/>
                </a:lnTo>
                <a:lnTo>
                  <a:pt x="436" y="1263"/>
                </a:lnTo>
                <a:lnTo>
                  <a:pt x="435" y="1263"/>
                </a:lnTo>
                <a:lnTo>
                  <a:pt x="435" y="1262"/>
                </a:lnTo>
                <a:lnTo>
                  <a:pt x="434" y="1262"/>
                </a:lnTo>
                <a:lnTo>
                  <a:pt x="434" y="1260"/>
                </a:lnTo>
                <a:lnTo>
                  <a:pt x="433" y="1260"/>
                </a:lnTo>
                <a:lnTo>
                  <a:pt x="431" y="1259"/>
                </a:lnTo>
                <a:lnTo>
                  <a:pt x="430" y="1258"/>
                </a:lnTo>
                <a:lnTo>
                  <a:pt x="429" y="1257"/>
                </a:lnTo>
                <a:lnTo>
                  <a:pt x="428" y="1256"/>
                </a:lnTo>
                <a:lnTo>
                  <a:pt x="427" y="1256"/>
                </a:lnTo>
                <a:lnTo>
                  <a:pt x="425" y="1255"/>
                </a:lnTo>
                <a:lnTo>
                  <a:pt x="425" y="1253"/>
                </a:lnTo>
                <a:lnTo>
                  <a:pt x="424" y="1253"/>
                </a:lnTo>
                <a:lnTo>
                  <a:pt x="423" y="1253"/>
                </a:lnTo>
                <a:lnTo>
                  <a:pt x="423" y="1251"/>
                </a:lnTo>
                <a:lnTo>
                  <a:pt x="422" y="1250"/>
                </a:lnTo>
                <a:lnTo>
                  <a:pt x="418" y="1246"/>
                </a:lnTo>
                <a:lnTo>
                  <a:pt x="418" y="1245"/>
                </a:lnTo>
                <a:lnTo>
                  <a:pt x="417" y="1244"/>
                </a:lnTo>
                <a:lnTo>
                  <a:pt x="417" y="1243"/>
                </a:lnTo>
                <a:lnTo>
                  <a:pt x="416" y="1242"/>
                </a:lnTo>
                <a:lnTo>
                  <a:pt x="416" y="1240"/>
                </a:lnTo>
                <a:lnTo>
                  <a:pt x="415" y="1240"/>
                </a:lnTo>
                <a:lnTo>
                  <a:pt x="415" y="1239"/>
                </a:lnTo>
                <a:lnTo>
                  <a:pt x="414" y="1238"/>
                </a:lnTo>
                <a:lnTo>
                  <a:pt x="414" y="1237"/>
                </a:lnTo>
                <a:lnTo>
                  <a:pt x="413" y="1236"/>
                </a:lnTo>
                <a:lnTo>
                  <a:pt x="411" y="1234"/>
                </a:lnTo>
                <a:lnTo>
                  <a:pt x="410" y="1233"/>
                </a:lnTo>
                <a:lnTo>
                  <a:pt x="410" y="1232"/>
                </a:lnTo>
                <a:lnTo>
                  <a:pt x="409" y="1232"/>
                </a:lnTo>
                <a:lnTo>
                  <a:pt x="408" y="1231"/>
                </a:lnTo>
                <a:lnTo>
                  <a:pt x="407" y="1231"/>
                </a:lnTo>
                <a:lnTo>
                  <a:pt x="405" y="1231"/>
                </a:lnTo>
                <a:lnTo>
                  <a:pt x="404" y="1231"/>
                </a:lnTo>
                <a:lnTo>
                  <a:pt x="403" y="1232"/>
                </a:lnTo>
                <a:lnTo>
                  <a:pt x="403" y="1231"/>
                </a:lnTo>
                <a:lnTo>
                  <a:pt x="402" y="1231"/>
                </a:lnTo>
                <a:lnTo>
                  <a:pt x="401" y="1230"/>
                </a:lnTo>
                <a:lnTo>
                  <a:pt x="401" y="1229"/>
                </a:lnTo>
                <a:lnTo>
                  <a:pt x="402" y="1227"/>
                </a:lnTo>
                <a:lnTo>
                  <a:pt x="401" y="1226"/>
                </a:lnTo>
                <a:lnTo>
                  <a:pt x="401" y="1225"/>
                </a:lnTo>
                <a:lnTo>
                  <a:pt x="400" y="1224"/>
                </a:lnTo>
                <a:lnTo>
                  <a:pt x="398" y="1224"/>
                </a:lnTo>
                <a:lnTo>
                  <a:pt x="398" y="1223"/>
                </a:lnTo>
                <a:lnTo>
                  <a:pt x="397" y="1223"/>
                </a:lnTo>
                <a:lnTo>
                  <a:pt x="397" y="1222"/>
                </a:lnTo>
                <a:lnTo>
                  <a:pt x="397" y="1220"/>
                </a:lnTo>
                <a:lnTo>
                  <a:pt x="396" y="1219"/>
                </a:lnTo>
                <a:lnTo>
                  <a:pt x="396" y="1218"/>
                </a:lnTo>
                <a:lnTo>
                  <a:pt x="395" y="1217"/>
                </a:lnTo>
                <a:lnTo>
                  <a:pt x="395" y="1216"/>
                </a:lnTo>
                <a:lnTo>
                  <a:pt x="394" y="1216"/>
                </a:lnTo>
                <a:lnTo>
                  <a:pt x="392" y="1214"/>
                </a:lnTo>
                <a:lnTo>
                  <a:pt x="391" y="1214"/>
                </a:lnTo>
                <a:lnTo>
                  <a:pt x="390" y="1214"/>
                </a:lnTo>
                <a:lnTo>
                  <a:pt x="390" y="1213"/>
                </a:lnTo>
                <a:lnTo>
                  <a:pt x="389" y="1212"/>
                </a:lnTo>
                <a:lnTo>
                  <a:pt x="388" y="1211"/>
                </a:lnTo>
                <a:lnTo>
                  <a:pt x="388" y="1210"/>
                </a:lnTo>
                <a:lnTo>
                  <a:pt x="388" y="1209"/>
                </a:lnTo>
                <a:lnTo>
                  <a:pt x="388" y="1207"/>
                </a:lnTo>
                <a:lnTo>
                  <a:pt x="388" y="1205"/>
                </a:lnTo>
                <a:lnTo>
                  <a:pt x="387" y="1204"/>
                </a:lnTo>
                <a:lnTo>
                  <a:pt x="387" y="1203"/>
                </a:lnTo>
                <a:lnTo>
                  <a:pt x="387" y="1201"/>
                </a:lnTo>
                <a:lnTo>
                  <a:pt x="385" y="1200"/>
                </a:lnTo>
                <a:lnTo>
                  <a:pt x="385" y="1199"/>
                </a:lnTo>
                <a:lnTo>
                  <a:pt x="385" y="1198"/>
                </a:lnTo>
                <a:lnTo>
                  <a:pt x="387" y="1197"/>
                </a:lnTo>
                <a:lnTo>
                  <a:pt x="387" y="1196"/>
                </a:lnTo>
                <a:lnTo>
                  <a:pt x="387" y="1194"/>
                </a:lnTo>
                <a:lnTo>
                  <a:pt x="387" y="1193"/>
                </a:lnTo>
                <a:lnTo>
                  <a:pt x="388" y="1192"/>
                </a:lnTo>
                <a:lnTo>
                  <a:pt x="388" y="1191"/>
                </a:lnTo>
                <a:lnTo>
                  <a:pt x="388" y="1190"/>
                </a:lnTo>
                <a:lnTo>
                  <a:pt x="388" y="1189"/>
                </a:lnTo>
                <a:lnTo>
                  <a:pt x="388" y="1187"/>
                </a:lnTo>
                <a:lnTo>
                  <a:pt x="388" y="1186"/>
                </a:lnTo>
                <a:lnTo>
                  <a:pt x="388" y="1185"/>
                </a:lnTo>
                <a:lnTo>
                  <a:pt x="388" y="1184"/>
                </a:lnTo>
                <a:lnTo>
                  <a:pt x="388" y="1183"/>
                </a:lnTo>
                <a:lnTo>
                  <a:pt x="389" y="1181"/>
                </a:lnTo>
                <a:lnTo>
                  <a:pt x="389" y="1180"/>
                </a:lnTo>
                <a:lnTo>
                  <a:pt x="389" y="1179"/>
                </a:lnTo>
                <a:lnTo>
                  <a:pt x="389" y="1178"/>
                </a:lnTo>
                <a:lnTo>
                  <a:pt x="389" y="1177"/>
                </a:lnTo>
                <a:lnTo>
                  <a:pt x="389" y="1176"/>
                </a:lnTo>
                <a:lnTo>
                  <a:pt x="389" y="1174"/>
                </a:lnTo>
                <a:lnTo>
                  <a:pt x="389" y="1173"/>
                </a:lnTo>
                <a:lnTo>
                  <a:pt x="389" y="1172"/>
                </a:lnTo>
                <a:lnTo>
                  <a:pt x="389" y="1171"/>
                </a:lnTo>
                <a:lnTo>
                  <a:pt x="388" y="1171"/>
                </a:lnTo>
                <a:lnTo>
                  <a:pt x="388" y="1170"/>
                </a:lnTo>
                <a:lnTo>
                  <a:pt x="388" y="1168"/>
                </a:lnTo>
                <a:lnTo>
                  <a:pt x="388" y="1167"/>
                </a:lnTo>
                <a:lnTo>
                  <a:pt x="387" y="1167"/>
                </a:lnTo>
                <a:lnTo>
                  <a:pt x="387" y="1166"/>
                </a:lnTo>
                <a:lnTo>
                  <a:pt x="385" y="1165"/>
                </a:lnTo>
                <a:lnTo>
                  <a:pt x="384" y="1164"/>
                </a:lnTo>
                <a:lnTo>
                  <a:pt x="384" y="1163"/>
                </a:lnTo>
                <a:lnTo>
                  <a:pt x="384" y="1161"/>
                </a:lnTo>
                <a:lnTo>
                  <a:pt x="384" y="1160"/>
                </a:lnTo>
                <a:lnTo>
                  <a:pt x="384" y="1159"/>
                </a:lnTo>
                <a:lnTo>
                  <a:pt x="383" y="1159"/>
                </a:lnTo>
                <a:lnTo>
                  <a:pt x="382" y="1157"/>
                </a:lnTo>
                <a:lnTo>
                  <a:pt x="382" y="1155"/>
                </a:lnTo>
                <a:lnTo>
                  <a:pt x="382" y="1154"/>
                </a:lnTo>
                <a:lnTo>
                  <a:pt x="381" y="1153"/>
                </a:lnTo>
                <a:lnTo>
                  <a:pt x="381" y="1152"/>
                </a:lnTo>
                <a:lnTo>
                  <a:pt x="381" y="1151"/>
                </a:lnTo>
                <a:lnTo>
                  <a:pt x="381" y="1150"/>
                </a:lnTo>
                <a:lnTo>
                  <a:pt x="381" y="1148"/>
                </a:lnTo>
                <a:lnTo>
                  <a:pt x="381" y="1147"/>
                </a:lnTo>
                <a:lnTo>
                  <a:pt x="379" y="1146"/>
                </a:lnTo>
                <a:lnTo>
                  <a:pt x="379" y="1143"/>
                </a:lnTo>
                <a:lnTo>
                  <a:pt x="377" y="1139"/>
                </a:lnTo>
                <a:lnTo>
                  <a:pt x="376" y="1138"/>
                </a:lnTo>
                <a:lnTo>
                  <a:pt x="375" y="1137"/>
                </a:lnTo>
                <a:lnTo>
                  <a:pt x="374" y="1137"/>
                </a:lnTo>
                <a:lnTo>
                  <a:pt x="372" y="1137"/>
                </a:lnTo>
                <a:lnTo>
                  <a:pt x="371" y="1137"/>
                </a:lnTo>
                <a:lnTo>
                  <a:pt x="370" y="1138"/>
                </a:lnTo>
                <a:lnTo>
                  <a:pt x="371" y="1138"/>
                </a:lnTo>
                <a:lnTo>
                  <a:pt x="370" y="1139"/>
                </a:lnTo>
                <a:lnTo>
                  <a:pt x="370" y="1138"/>
                </a:lnTo>
                <a:lnTo>
                  <a:pt x="370" y="1137"/>
                </a:lnTo>
                <a:lnTo>
                  <a:pt x="369" y="1135"/>
                </a:lnTo>
                <a:lnTo>
                  <a:pt x="368" y="1134"/>
                </a:lnTo>
                <a:lnTo>
                  <a:pt x="367" y="1133"/>
                </a:lnTo>
                <a:lnTo>
                  <a:pt x="367" y="1132"/>
                </a:lnTo>
                <a:lnTo>
                  <a:pt x="367" y="1131"/>
                </a:lnTo>
                <a:lnTo>
                  <a:pt x="367" y="1130"/>
                </a:lnTo>
                <a:lnTo>
                  <a:pt x="367" y="1128"/>
                </a:lnTo>
                <a:lnTo>
                  <a:pt x="367" y="1127"/>
                </a:lnTo>
                <a:lnTo>
                  <a:pt x="367" y="1126"/>
                </a:lnTo>
                <a:lnTo>
                  <a:pt x="368" y="1125"/>
                </a:lnTo>
                <a:lnTo>
                  <a:pt x="367" y="1125"/>
                </a:lnTo>
                <a:lnTo>
                  <a:pt x="367" y="1122"/>
                </a:lnTo>
                <a:lnTo>
                  <a:pt x="367" y="1121"/>
                </a:lnTo>
                <a:lnTo>
                  <a:pt x="367" y="1119"/>
                </a:lnTo>
                <a:lnTo>
                  <a:pt x="367" y="1118"/>
                </a:lnTo>
                <a:lnTo>
                  <a:pt x="367" y="1117"/>
                </a:lnTo>
                <a:lnTo>
                  <a:pt x="367" y="1115"/>
                </a:lnTo>
                <a:lnTo>
                  <a:pt x="365" y="1114"/>
                </a:lnTo>
                <a:lnTo>
                  <a:pt x="367" y="1113"/>
                </a:lnTo>
                <a:lnTo>
                  <a:pt x="368" y="1113"/>
                </a:lnTo>
                <a:lnTo>
                  <a:pt x="369" y="1114"/>
                </a:lnTo>
                <a:lnTo>
                  <a:pt x="369" y="1113"/>
                </a:lnTo>
                <a:lnTo>
                  <a:pt x="370" y="1113"/>
                </a:lnTo>
                <a:lnTo>
                  <a:pt x="370" y="1112"/>
                </a:lnTo>
                <a:lnTo>
                  <a:pt x="370" y="1111"/>
                </a:lnTo>
                <a:lnTo>
                  <a:pt x="370" y="1110"/>
                </a:lnTo>
                <a:lnTo>
                  <a:pt x="370" y="1108"/>
                </a:lnTo>
                <a:lnTo>
                  <a:pt x="370" y="1106"/>
                </a:lnTo>
                <a:lnTo>
                  <a:pt x="371" y="1102"/>
                </a:lnTo>
                <a:lnTo>
                  <a:pt x="371" y="1099"/>
                </a:lnTo>
                <a:lnTo>
                  <a:pt x="371" y="1098"/>
                </a:lnTo>
                <a:lnTo>
                  <a:pt x="371" y="1094"/>
                </a:lnTo>
                <a:lnTo>
                  <a:pt x="370" y="1092"/>
                </a:lnTo>
                <a:lnTo>
                  <a:pt x="370" y="1088"/>
                </a:lnTo>
                <a:lnTo>
                  <a:pt x="369" y="1086"/>
                </a:lnTo>
                <a:lnTo>
                  <a:pt x="369" y="1085"/>
                </a:lnTo>
                <a:lnTo>
                  <a:pt x="369" y="1084"/>
                </a:lnTo>
                <a:lnTo>
                  <a:pt x="368" y="1081"/>
                </a:lnTo>
                <a:lnTo>
                  <a:pt x="368" y="1080"/>
                </a:lnTo>
                <a:lnTo>
                  <a:pt x="368" y="1079"/>
                </a:lnTo>
                <a:lnTo>
                  <a:pt x="368" y="1078"/>
                </a:lnTo>
                <a:lnTo>
                  <a:pt x="368" y="1076"/>
                </a:lnTo>
                <a:lnTo>
                  <a:pt x="368" y="1075"/>
                </a:lnTo>
                <a:lnTo>
                  <a:pt x="368" y="1074"/>
                </a:lnTo>
                <a:lnTo>
                  <a:pt x="368" y="1073"/>
                </a:lnTo>
                <a:lnTo>
                  <a:pt x="368" y="1072"/>
                </a:lnTo>
                <a:lnTo>
                  <a:pt x="368" y="1071"/>
                </a:lnTo>
                <a:lnTo>
                  <a:pt x="368" y="1069"/>
                </a:lnTo>
                <a:lnTo>
                  <a:pt x="367" y="1068"/>
                </a:lnTo>
                <a:lnTo>
                  <a:pt x="368" y="1068"/>
                </a:lnTo>
                <a:lnTo>
                  <a:pt x="368" y="1067"/>
                </a:lnTo>
                <a:lnTo>
                  <a:pt x="369" y="1067"/>
                </a:lnTo>
                <a:lnTo>
                  <a:pt x="370" y="1067"/>
                </a:lnTo>
                <a:lnTo>
                  <a:pt x="371" y="1067"/>
                </a:lnTo>
                <a:lnTo>
                  <a:pt x="372" y="1066"/>
                </a:lnTo>
                <a:lnTo>
                  <a:pt x="374" y="1065"/>
                </a:lnTo>
                <a:lnTo>
                  <a:pt x="374" y="1064"/>
                </a:lnTo>
                <a:lnTo>
                  <a:pt x="374" y="1062"/>
                </a:lnTo>
                <a:lnTo>
                  <a:pt x="374" y="1061"/>
                </a:lnTo>
                <a:lnTo>
                  <a:pt x="375" y="1061"/>
                </a:lnTo>
                <a:lnTo>
                  <a:pt x="376" y="1062"/>
                </a:lnTo>
                <a:lnTo>
                  <a:pt x="377" y="1062"/>
                </a:lnTo>
                <a:lnTo>
                  <a:pt x="378" y="1062"/>
                </a:lnTo>
                <a:lnTo>
                  <a:pt x="379" y="1062"/>
                </a:lnTo>
                <a:lnTo>
                  <a:pt x="381" y="1062"/>
                </a:lnTo>
                <a:lnTo>
                  <a:pt x="382" y="1062"/>
                </a:lnTo>
                <a:lnTo>
                  <a:pt x="383" y="1062"/>
                </a:lnTo>
                <a:lnTo>
                  <a:pt x="384" y="1062"/>
                </a:lnTo>
                <a:lnTo>
                  <a:pt x="385" y="1061"/>
                </a:lnTo>
                <a:lnTo>
                  <a:pt x="387" y="1061"/>
                </a:lnTo>
                <a:lnTo>
                  <a:pt x="388" y="1061"/>
                </a:lnTo>
                <a:lnTo>
                  <a:pt x="389" y="1062"/>
                </a:lnTo>
                <a:lnTo>
                  <a:pt x="389" y="1064"/>
                </a:lnTo>
                <a:lnTo>
                  <a:pt x="390" y="1064"/>
                </a:lnTo>
                <a:lnTo>
                  <a:pt x="390" y="1065"/>
                </a:lnTo>
                <a:lnTo>
                  <a:pt x="391" y="1065"/>
                </a:lnTo>
                <a:lnTo>
                  <a:pt x="391" y="1066"/>
                </a:lnTo>
                <a:lnTo>
                  <a:pt x="392" y="1066"/>
                </a:lnTo>
                <a:lnTo>
                  <a:pt x="392" y="1067"/>
                </a:lnTo>
                <a:lnTo>
                  <a:pt x="391" y="1067"/>
                </a:lnTo>
                <a:lnTo>
                  <a:pt x="391" y="1068"/>
                </a:lnTo>
                <a:lnTo>
                  <a:pt x="391" y="1069"/>
                </a:lnTo>
                <a:lnTo>
                  <a:pt x="392" y="1071"/>
                </a:lnTo>
                <a:lnTo>
                  <a:pt x="391" y="1071"/>
                </a:lnTo>
                <a:lnTo>
                  <a:pt x="392" y="1072"/>
                </a:lnTo>
                <a:lnTo>
                  <a:pt x="391" y="1073"/>
                </a:lnTo>
                <a:lnTo>
                  <a:pt x="392" y="1073"/>
                </a:lnTo>
                <a:lnTo>
                  <a:pt x="392" y="1074"/>
                </a:lnTo>
                <a:lnTo>
                  <a:pt x="392" y="1075"/>
                </a:lnTo>
                <a:lnTo>
                  <a:pt x="394" y="1075"/>
                </a:lnTo>
                <a:lnTo>
                  <a:pt x="394" y="1076"/>
                </a:lnTo>
                <a:lnTo>
                  <a:pt x="391" y="1076"/>
                </a:lnTo>
                <a:lnTo>
                  <a:pt x="390" y="1076"/>
                </a:lnTo>
                <a:lnTo>
                  <a:pt x="391" y="1076"/>
                </a:lnTo>
                <a:lnTo>
                  <a:pt x="392" y="1076"/>
                </a:lnTo>
                <a:lnTo>
                  <a:pt x="394" y="1076"/>
                </a:lnTo>
                <a:lnTo>
                  <a:pt x="395" y="1078"/>
                </a:lnTo>
                <a:lnTo>
                  <a:pt x="395" y="1079"/>
                </a:lnTo>
                <a:lnTo>
                  <a:pt x="396" y="1079"/>
                </a:lnTo>
                <a:lnTo>
                  <a:pt x="395" y="1079"/>
                </a:lnTo>
                <a:lnTo>
                  <a:pt x="394" y="1079"/>
                </a:lnTo>
                <a:lnTo>
                  <a:pt x="394" y="1080"/>
                </a:lnTo>
                <a:lnTo>
                  <a:pt x="395" y="1080"/>
                </a:lnTo>
                <a:lnTo>
                  <a:pt x="396" y="1080"/>
                </a:lnTo>
                <a:lnTo>
                  <a:pt x="397" y="1081"/>
                </a:lnTo>
                <a:lnTo>
                  <a:pt x="397" y="1082"/>
                </a:lnTo>
                <a:lnTo>
                  <a:pt x="396" y="1082"/>
                </a:lnTo>
                <a:lnTo>
                  <a:pt x="397" y="1084"/>
                </a:lnTo>
                <a:lnTo>
                  <a:pt x="396" y="1082"/>
                </a:lnTo>
                <a:lnTo>
                  <a:pt x="397" y="1084"/>
                </a:lnTo>
                <a:lnTo>
                  <a:pt x="396" y="1084"/>
                </a:lnTo>
                <a:lnTo>
                  <a:pt x="396" y="1085"/>
                </a:lnTo>
                <a:lnTo>
                  <a:pt x="396" y="1084"/>
                </a:lnTo>
                <a:lnTo>
                  <a:pt x="395" y="1084"/>
                </a:lnTo>
                <a:lnTo>
                  <a:pt x="394" y="1084"/>
                </a:lnTo>
                <a:lnTo>
                  <a:pt x="394" y="1082"/>
                </a:lnTo>
                <a:lnTo>
                  <a:pt x="392" y="1082"/>
                </a:lnTo>
                <a:lnTo>
                  <a:pt x="392" y="1084"/>
                </a:lnTo>
                <a:lnTo>
                  <a:pt x="394" y="1085"/>
                </a:lnTo>
                <a:lnTo>
                  <a:pt x="394" y="1086"/>
                </a:lnTo>
                <a:lnTo>
                  <a:pt x="392" y="1086"/>
                </a:lnTo>
                <a:lnTo>
                  <a:pt x="391" y="1086"/>
                </a:lnTo>
                <a:lnTo>
                  <a:pt x="390" y="1086"/>
                </a:lnTo>
                <a:lnTo>
                  <a:pt x="391" y="1092"/>
                </a:lnTo>
                <a:lnTo>
                  <a:pt x="391" y="1093"/>
                </a:lnTo>
                <a:lnTo>
                  <a:pt x="391" y="1094"/>
                </a:lnTo>
                <a:lnTo>
                  <a:pt x="392" y="1094"/>
                </a:lnTo>
                <a:lnTo>
                  <a:pt x="392" y="1095"/>
                </a:lnTo>
                <a:lnTo>
                  <a:pt x="391" y="1095"/>
                </a:lnTo>
                <a:lnTo>
                  <a:pt x="391" y="1097"/>
                </a:lnTo>
                <a:lnTo>
                  <a:pt x="390" y="1097"/>
                </a:lnTo>
                <a:lnTo>
                  <a:pt x="391" y="1097"/>
                </a:lnTo>
                <a:lnTo>
                  <a:pt x="392" y="1097"/>
                </a:lnTo>
                <a:lnTo>
                  <a:pt x="394" y="1098"/>
                </a:lnTo>
                <a:lnTo>
                  <a:pt x="392" y="1098"/>
                </a:lnTo>
                <a:lnTo>
                  <a:pt x="394" y="1099"/>
                </a:lnTo>
                <a:lnTo>
                  <a:pt x="394" y="1100"/>
                </a:lnTo>
                <a:lnTo>
                  <a:pt x="394" y="1101"/>
                </a:lnTo>
                <a:lnTo>
                  <a:pt x="391" y="1101"/>
                </a:lnTo>
                <a:lnTo>
                  <a:pt x="390" y="1101"/>
                </a:lnTo>
                <a:lnTo>
                  <a:pt x="390" y="1102"/>
                </a:lnTo>
                <a:lnTo>
                  <a:pt x="390" y="1104"/>
                </a:lnTo>
                <a:lnTo>
                  <a:pt x="391" y="1104"/>
                </a:lnTo>
                <a:lnTo>
                  <a:pt x="392" y="1102"/>
                </a:lnTo>
                <a:lnTo>
                  <a:pt x="392" y="1104"/>
                </a:lnTo>
                <a:lnTo>
                  <a:pt x="394" y="1104"/>
                </a:lnTo>
                <a:lnTo>
                  <a:pt x="391" y="1105"/>
                </a:lnTo>
                <a:lnTo>
                  <a:pt x="391" y="1106"/>
                </a:lnTo>
                <a:lnTo>
                  <a:pt x="392" y="1106"/>
                </a:lnTo>
                <a:lnTo>
                  <a:pt x="394" y="1105"/>
                </a:lnTo>
                <a:lnTo>
                  <a:pt x="394" y="1106"/>
                </a:lnTo>
                <a:lnTo>
                  <a:pt x="395" y="1106"/>
                </a:lnTo>
                <a:lnTo>
                  <a:pt x="396" y="1106"/>
                </a:lnTo>
                <a:lnTo>
                  <a:pt x="396" y="1107"/>
                </a:lnTo>
                <a:lnTo>
                  <a:pt x="396" y="1108"/>
                </a:lnTo>
                <a:lnTo>
                  <a:pt x="398" y="1110"/>
                </a:lnTo>
                <a:lnTo>
                  <a:pt x="397" y="1111"/>
                </a:lnTo>
                <a:lnTo>
                  <a:pt x="395" y="1110"/>
                </a:lnTo>
                <a:lnTo>
                  <a:pt x="394" y="1112"/>
                </a:lnTo>
                <a:lnTo>
                  <a:pt x="395" y="1112"/>
                </a:lnTo>
                <a:lnTo>
                  <a:pt x="395" y="1113"/>
                </a:lnTo>
                <a:lnTo>
                  <a:pt x="396" y="1113"/>
                </a:lnTo>
                <a:lnTo>
                  <a:pt x="397" y="1114"/>
                </a:lnTo>
                <a:lnTo>
                  <a:pt x="398" y="1114"/>
                </a:lnTo>
                <a:lnTo>
                  <a:pt x="400" y="1115"/>
                </a:lnTo>
                <a:lnTo>
                  <a:pt x="401" y="1115"/>
                </a:lnTo>
                <a:lnTo>
                  <a:pt x="401" y="1114"/>
                </a:lnTo>
                <a:lnTo>
                  <a:pt x="402" y="1114"/>
                </a:lnTo>
                <a:lnTo>
                  <a:pt x="402" y="1115"/>
                </a:lnTo>
                <a:lnTo>
                  <a:pt x="404" y="1115"/>
                </a:lnTo>
                <a:lnTo>
                  <a:pt x="405" y="1115"/>
                </a:lnTo>
                <a:lnTo>
                  <a:pt x="405" y="1117"/>
                </a:lnTo>
                <a:lnTo>
                  <a:pt x="405" y="1118"/>
                </a:lnTo>
                <a:lnTo>
                  <a:pt x="407" y="1118"/>
                </a:lnTo>
                <a:lnTo>
                  <a:pt x="408" y="1119"/>
                </a:lnTo>
                <a:lnTo>
                  <a:pt x="409" y="1119"/>
                </a:lnTo>
                <a:lnTo>
                  <a:pt x="409" y="1120"/>
                </a:lnTo>
                <a:lnTo>
                  <a:pt x="410" y="1120"/>
                </a:lnTo>
                <a:lnTo>
                  <a:pt x="410" y="1121"/>
                </a:lnTo>
                <a:lnTo>
                  <a:pt x="411" y="1121"/>
                </a:lnTo>
                <a:lnTo>
                  <a:pt x="410" y="1120"/>
                </a:lnTo>
                <a:lnTo>
                  <a:pt x="410" y="1119"/>
                </a:lnTo>
                <a:lnTo>
                  <a:pt x="411" y="1119"/>
                </a:lnTo>
                <a:lnTo>
                  <a:pt x="413" y="1119"/>
                </a:lnTo>
                <a:lnTo>
                  <a:pt x="413" y="1120"/>
                </a:lnTo>
                <a:lnTo>
                  <a:pt x="414" y="1120"/>
                </a:lnTo>
                <a:lnTo>
                  <a:pt x="415" y="1119"/>
                </a:lnTo>
                <a:lnTo>
                  <a:pt x="416" y="1120"/>
                </a:lnTo>
                <a:lnTo>
                  <a:pt x="417" y="1120"/>
                </a:lnTo>
                <a:lnTo>
                  <a:pt x="418" y="1121"/>
                </a:lnTo>
                <a:lnTo>
                  <a:pt x="418" y="1122"/>
                </a:lnTo>
                <a:lnTo>
                  <a:pt x="420" y="1124"/>
                </a:lnTo>
                <a:lnTo>
                  <a:pt x="418" y="1125"/>
                </a:lnTo>
                <a:lnTo>
                  <a:pt x="420" y="1125"/>
                </a:lnTo>
                <a:lnTo>
                  <a:pt x="421" y="1125"/>
                </a:lnTo>
                <a:lnTo>
                  <a:pt x="422" y="1125"/>
                </a:lnTo>
                <a:lnTo>
                  <a:pt x="423" y="1125"/>
                </a:lnTo>
                <a:lnTo>
                  <a:pt x="423" y="1126"/>
                </a:lnTo>
                <a:lnTo>
                  <a:pt x="422" y="1127"/>
                </a:lnTo>
                <a:lnTo>
                  <a:pt x="422" y="1128"/>
                </a:lnTo>
                <a:lnTo>
                  <a:pt x="421" y="1130"/>
                </a:lnTo>
                <a:lnTo>
                  <a:pt x="420" y="1130"/>
                </a:lnTo>
                <a:lnTo>
                  <a:pt x="420" y="1131"/>
                </a:lnTo>
                <a:lnTo>
                  <a:pt x="418" y="1132"/>
                </a:lnTo>
                <a:lnTo>
                  <a:pt x="418" y="1133"/>
                </a:lnTo>
                <a:lnTo>
                  <a:pt x="418" y="1134"/>
                </a:lnTo>
                <a:lnTo>
                  <a:pt x="420" y="1135"/>
                </a:lnTo>
                <a:lnTo>
                  <a:pt x="420" y="1134"/>
                </a:lnTo>
                <a:lnTo>
                  <a:pt x="418" y="1134"/>
                </a:lnTo>
                <a:lnTo>
                  <a:pt x="418" y="1133"/>
                </a:lnTo>
                <a:lnTo>
                  <a:pt x="420" y="1132"/>
                </a:lnTo>
                <a:lnTo>
                  <a:pt x="420" y="1131"/>
                </a:lnTo>
                <a:lnTo>
                  <a:pt x="421" y="1130"/>
                </a:lnTo>
                <a:lnTo>
                  <a:pt x="422" y="1130"/>
                </a:lnTo>
                <a:lnTo>
                  <a:pt x="422" y="1128"/>
                </a:lnTo>
                <a:lnTo>
                  <a:pt x="423" y="1127"/>
                </a:lnTo>
                <a:lnTo>
                  <a:pt x="424" y="1127"/>
                </a:lnTo>
                <a:lnTo>
                  <a:pt x="424" y="1128"/>
                </a:lnTo>
                <a:lnTo>
                  <a:pt x="425" y="1127"/>
                </a:lnTo>
                <a:lnTo>
                  <a:pt x="427" y="1127"/>
                </a:lnTo>
                <a:lnTo>
                  <a:pt x="428" y="1127"/>
                </a:lnTo>
                <a:lnTo>
                  <a:pt x="428" y="1128"/>
                </a:lnTo>
                <a:lnTo>
                  <a:pt x="429" y="1128"/>
                </a:lnTo>
                <a:lnTo>
                  <a:pt x="429" y="1130"/>
                </a:lnTo>
                <a:lnTo>
                  <a:pt x="427" y="1132"/>
                </a:lnTo>
                <a:lnTo>
                  <a:pt x="427" y="1133"/>
                </a:lnTo>
                <a:lnTo>
                  <a:pt x="425" y="1134"/>
                </a:lnTo>
                <a:lnTo>
                  <a:pt x="424" y="1135"/>
                </a:lnTo>
                <a:lnTo>
                  <a:pt x="423" y="1137"/>
                </a:lnTo>
                <a:lnTo>
                  <a:pt x="424" y="1137"/>
                </a:lnTo>
                <a:lnTo>
                  <a:pt x="424" y="1135"/>
                </a:lnTo>
                <a:lnTo>
                  <a:pt x="425" y="1137"/>
                </a:lnTo>
                <a:lnTo>
                  <a:pt x="425" y="1135"/>
                </a:lnTo>
                <a:lnTo>
                  <a:pt x="427" y="1134"/>
                </a:lnTo>
                <a:lnTo>
                  <a:pt x="427" y="1133"/>
                </a:lnTo>
                <a:lnTo>
                  <a:pt x="428" y="1133"/>
                </a:lnTo>
                <a:lnTo>
                  <a:pt x="428" y="1132"/>
                </a:lnTo>
                <a:lnTo>
                  <a:pt x="429" y="1132"/>
                </a:lnTo>
                <a:lnTo>
                  <a:pt x="430" y="1132"/>
                </a:lnTo>
                <a:lnTo>
                  <a:pt x="430" y="1133"/>
                </a:lnTo>
                <a:lnTo>
                  <a:pt x="431" y="1133"/>
                </a:lnTo>
                <a:lnTo>
                  <a:pt x="431" y="1132"/>
                </a:lnTo>
                <a:lnTo>
                  <a:pt x="431" y="1133"/>
                </a:lnTo>
                <a:lnTo>
                  <a:pt x="431" y="1134"/>
                </a:lnTo>
                <a:lnTo>
                  <a:pt x="433" y="1135"/>
                </a:lnTo>
                <a:lnTo>
                  <a:pt x="434" y="1135"/>
                </a:lnTo>
                <a:lnTo>
                  <a:pt x="434" y="1137"/>
                </a:lnTo>
                <a:lnTo>
                  <a:pt x="435" y="1138"/>
                </a:lnTo>
                <a:lnTo>
                  <a:pt x="436" y="1138"/>
                </a:lnTo>
                <a:lnTo>
                  <a:pt x="438" y="1137"/>
                </a:lnTo>
                <a:lnTo>
                  <a:pt x="440" y="1135"/>
                </a:lnTo>
                <a:lnTo>
                  <a:pt x="441" y="1135"/>
                </a:lnTo>
                <a:lnTo>
                  <a:pt x="442" y="1138"/>
                </a:lnTo>
                <a:lnTo>
                  <a:pt x="442" y="1139"/>
                </a:lnTo>
                <a:lnTo>
                  <a:pt x="443" y="1140"/>
                </a:lnTo>
                <a:lnTo>
                  <a:pt x="443" y="1143"/>
                </a:lnTo>
                <a:lnTo>
                  <a:pt x="443" y="1144"/>
                </a:lnTo>
                <a:lnTo>
                  <a:pt x="443" y="1145"/>
                </a:lnTo>
                <a:lnTo>
                  <a:pt x="444" y="1145"/>
                </a:lnTo>
                <a:lnTo>
                  <a:pt x="444" y="1146"/>
                </a:lnTo>
                <a:lnTo>
                  <a:pt x="446" y="1146"/>
                </a:lnTo>
                <a:lnTo>
                  <a:pt x="447" y="1147"/>
                </a:lnTo>
                <a:lnTo>
                  <a:pt x="447" y="1146"/>
                </a:lnTo>
                <a:lnTo>
                  <a:pt x="447" y="1147"/>
                </a:lnTo>
                <a:lnTo>
                  <a:pt x="448" y="1147"/>
                </a:lnTo>
                <a:lnTo>
                  <a:pt x="449" y="1148"/>
                </a:lnTo>
                <a:lnTo>
                  <a:pt x="450" y="1150"/>
                </a:lnTo>
                <a:lnTo>
                  <a:pt x="451" y="1150"/>
                </a:lnTo>
                <a:lnTo>
                  <a:pt x="453" y="1150"/>
                </a:lnTo>
                <a:lnTo>
                  <a:pt x="454" y="1150"/>
                </a:lnTo>
                <a:lnTo>
                  <a:pt x="454" y="1151"/>
                </a:lnTo>
                <a:lnTo>
                  <a:pt x="455" y="1151"/>
                </a:lnTo>
                <a:lnTo>
                  <a:pt x="457" y="1150"/>
                </a:lnTo>
                <a:lnTo>
                  <a:pt x="460" y="1150"/>
                </a:lnTo>
                <a:lnTo>
                  <a:pt x="461" y="1150"/>
                </a:lnTo>
                <a:lnTo>
                  <a:pt x="461" y="1148"/>
                </a:lnTo>
                <a:lnTo>
                  <a:pt x="460" y="1148"/>
                </a:lnTo>
                <a:lnTo>
                  <a:pt x="460" y="1147"/>
                </a:lnTo>
                <a:lnTo>
                  <a:pt x="461" y="1147"/>
                </a:lnTo>
                <a:lnTo>
                  <a:pt x="462" y="1147"/>
                </a:lnTo>
                <a:lnTo>
                  <a:pt x="463" y="1148"/>
                </a:lnTo>
                <a:lnTo>
                  <a:pt x="463" y="1147"/>
                </a:lnTo>
                <a:lnTo>
                  <a:pt x="468" y="1146"/>
                </a:lnTo>
                <a:lnTo>
                  <a:pt x="469" y="1146"/>
                </a:lnTo>
                <a:lnTo>
                  <a:pt x="468" y="1145"/>
                </a:lnTo>
                <a:lnTo>
                  <a:pt x="464" y="1145"/>
                </a:lnTo>
                <a:lnTo>
                  <a:pt x="462" y="1145"/>
                </a:lnTo>
                <a:lnTo>
                  <a:pt x="461" y="1145"/>
                </a:lnTo>
                <a:lnTo>
                  <a:pt x="460" y="1145"/>
                </a:lnTo>
                <a:lnTo>
                  <a:pt x="459" y="1145"/>
                </a:lnTo>
                <a:lnTo>
                  <a:pt x="457" y="1145"/>
                </a:lnTo>
                <a:lnTo>
                  <a:pt x="456" y="1145"/>
                </a:lnTo>
                <a:lnTo>
                  <a:pt x="456" y="1144"/>
                </a:lnTo>
                <a:lnTo>
                  <a:pt x="456" y="1143"/>
                </a:lnTo>
                <a:lnTo>
                  <a:pt x="456" y="1139"/>
                </a:lnTo>
                <a:lnTo>
                  <a:pt x="457" y="1139"/>
                </a:lnTo>
                <a:lnTo>
                  <a:pt x="459" y="1139"/>
                </a:lnTo>
                <a:lnTo>
                  <a:pt x="456" y="1139"/>
                </a:lnTo>
                <a:lnTo>
                  <a:pt x="455" y="1138"/>
                </a:lnTo>
                <a:lnTo>
                  <a:pt x="454" y="1138"/>
                </a:lnTo>
                <a:lnTo>
                  <a:pt x="453" y="1137"/>
                </a:lnTo>
                <a:lnTo>
                  <a:pt x="451" y="1137"/>
                </a:lnTo>
                <a:lnTo>
                  <a:pt x="450" y="1137"/>
                </a:lnTo>
                <a:lnTo>
                  <a:pt x="450" y="1135"/>
                </a:lnTo>
                <a:lnTo>
                  <a:pt x="450" y="1137"/>
                </a:lnTo>
                <a:lnTo>
                  <a:pt x="449" y="1137"/>
                </a:lnTo>
                <a:lnTo>
                  <a:pt x="447" y="1138"/>
                </a:lnTo>
                <a:lnTo>
                  <a:pt x="447" y="1137"/>
                </a:lnTo>
                <a:lnTo>
                  <a:pt x="446" y="1137"/>
                </a:lnTo>
                <a:lnTo>
                  <a:pt x="446" y="1134"/>
                </a:lnTo>
                <a:lnTo>
                  <a:pt x="446" y="1133"/>
                </a:lnTo>
                <a:lnTo>
                  <a:pt x="446" y="1131"/>
                </a:lnTo>
                <a:lnTo>
                  <a:pt x="446" y="1130"/>
                </a:lnTo>
                <a:lnTo>
                  <a:pt x="443" y="1126"/>
                </a:lnTo>
                <a:lnTo>
                  <a:pt x="442" y="1121"/>
                </a:lnTo>
                <a:lnTo>
                  <a:pt x="441" y="1121"/>
                </a:lnTo>
                <a:lnTo>
                  <a:pt x="440" y="1120"/>
                </a:lnTo>
                <a:lnTo>
                  <a:pt x="440" y="1119"/>
                </a:lnTo>
                <a:lnTo>
                  <a:pt x="438" y="1117"/>
                </a:lnTo>
                <a:lnTo>
                  <a:pt x="438" y="1115"/>
                </a:lnTo>
                <a:lnTo>
                  <a:pt x="438" y="1114"/>
                </a:lnTo>
                <a:lnTo>
                  <a:pt x="438" y="1112"/>
                </a:lnTo>
                <a:lnTo>
                  <a:pt x="438" y="1111"/>
                </a:lnTo>
                <a:lnTo>
                  <a:pt x="438" y="1110"/>
                </a:lnTo>
                <a:lnTo>
                  <a:pt x="437" y="1110"/>
                </a:lnTo>
                <a:lnTo>
                  <a:pt x="437" y="1108"/>
                </a:lnTo>
                <a:lnTo>
                  <a:pt x="437" y="1107"/>
                </a:lnTo>
                <a:lnTo>
                  <a:pt x="437" y="1105"/>
                </a:lnTo>
                <a:lnTo>
                  <a:pt x="437" y="1104"/>
                </a:lnTo>
                <a:lnTo>
                  <a:pt x="437" y="1102"/>
                </a:lnTo>
                <a:lnTo>
                  <a:pt x="437" y="1101"/>
                </a:lnTo>
                <a:lnTo>
                  <a:pt x="436" y="1099"/>
                </a:lnTo>
                <a:lnTo>
                  <a:pt x="435" y="1097"/>
                </a:lnTo>
                <a:lnTo>
                  <a:pt x="435" y="1095"/>
                </a:lnTo>
                <a:lnTo>
                  <a:pt x="434" y="1094"/>
                </a:lnTo>
                <a:lnTo>
                  <a:pt x="433" y="1093"/>
                </a:lnTo>
                <a:lnTo>
                  <a:pt x="431" y="1091"/>
                </a:lnTo>
                <a:lnTo>
                  <a:pt x="430" y="1091"/>
                </a:lnTo>
                <a:lnTo>
                  <a:pt x="430" y="1089"/>
                </a:lnTo>
                <a:lnTo>
                  <a:pt x="429" y="1089"/>
                </a:lnTo>
                <a:lnTo>
                  <a:pt x="429" y="1088"/>
                </a:lnTo>
                <a:lnTo>
                  <a:pt x="430" y="1088"/>
                </a:lnTo>
                <a:lnTo>
                  <a:pt x="430" y="1087"/>
                </a:lnTo>
                <a:lnTo>
                  <a:pt x="428" y="1087"/>
                </a:lnTo>
                <a:lnTo>
                  <a:pt x="428" y="1086"/>
                </a:lnTo>
                <a:lnTo>
                  <a:pt x="429" y="1085"/>
                </a:lnTo>
                <a:lnTo>
                  <a:pt x="428" y="1085"/>
                </a:lnTo>
                <a:lnTo>
                  <a:pt x="425" y="1086"/>
                </a:lnTo>
                <a:lnTo>
                  <a:pt x="425" y="1088"/>
                </a:lnTo>
                <a:lnTo>
                  <a:pt x="420" y="1084"/>
                </a:lnTo>
                <a:lnTo>
                  <a:pt x="418" y="1082"/>
                </a:lnTo>
                <a:lnTo>
                  <a:pt x="420" y="1082"/>
                </a:lnTo>
                <a:lnTo>
                  <a:pt x="418" y="1081"/>
                </a:lnTo>
                <a:lnTo>
                  <a:pt x="418" y="1080"/>
                </a:lnTo>
                <a:lnTo>
                  <a:pt x="417" y="1080"/>
                </a:lnTo>
                <a:lnTo>
                  <a:pt x="417" y="1079"/>
                </a:lnTo>
                <a:lnTo>
                  <a:pt x="416" y="1079"/>
                </a:lnTo>
                <a:lnTo>
                  <a:pt x="416" y="1078"/>
                </a:lnTo>
                <a:lnTo>
                  <a:pt x="417" y="1078"/>
                </a:lnTo>
                <a:lnTo>
                  <a:pt x="417" y="1076"/>
                </a:lnTo>
                <a:lnTo>
                  <a:pt x="420" y="1076"/>
                </a:lnTo>
                <a:lnTo>
                  <a:pt x="421" y="1076"/>
                </a:lnTo>
                <a:lnTo>
                  <a:pt x="422" y="1076"/>
                </a:lnTo>
                <a:lnTo>
                  <a:pt x="423" y="1076"/>
                </a:lnTo>
                <a:lnTo>
                  <a:pt x="424" y="1078"/>
                </a:lnTo>
                <a:lnTo>
                  <a:pt x="425" y="1080"/>
                </a:lnTo>
                <a:lnTo>
                  <a:pt x="427" y="1081"/>
                </a:lnTo>
                <a:lnTo>
                  <a:pt x="427" y="1080"/>
                </a:lnTo>
                <a:lnTo>
                  <a:pt x="425" y="1079"/>
                </a:lnTo>
                <a:lnTo>
                  <a:pt x="425" y="1078"/>
                </a:lnTo>
                <a:lnTo>
                  <a:pt x="424" y="1078"/>
                </a:lnTo>
                <a:lnTo>
                  <a:pt x="425" y="1078"/>
                </a:lnTo>
                <a:lnTo>
                  <a:pt x="427" y="1078"/>
                </a:lnTo>
                <a:lnTo>
                  <a:pt x="425" y="1076"/>
                </a:lnTo>
                <a:lnTo>
                  <a:pt x="425" y="1075"/>
                </a:lnTo>
                <a:lnTo>
                  <a:pt x="424" y="1075"/>
                </a:lnTo>
                <a:lnTo>
                  <a:pt x="424" y="1074"/>
                </a:lnTo>
                <a:lnTo>
                  <a:pt x="423" y="1074"/>
                </a:lnTo>
                <a:lnTo>
                  <a:pt x="423" y="1073"/>
                </a:lnTo>
                <a:lnTo>
                  <a:pt x="423" y="1072"/>
                </a:lnTo>
                <a:lnTo>
                  <a:pt x="422" y="1072"/>
                </a:lnTo>
                <a:lnTo>
                  <a:pt x="421" y="1071"/>
                </a:lnTo>
                <a:lnTo>
                  <a:pt x="420" y="1069"/>
                </a:lnTo>
                <a:lnTo>
                  <a:pt x="420" y="1068"/>
                </a:lnTo>
                <a:lnTo>
                  <a:pt x="418" y="1067"/>
                </a:lnTo>
                <a:lnTo>
                  <a:pt x="417" y="1067"/>
                </a:lnTo>
                <a:lnTo>
                  <a:pt x="416" y="1067"/>
                </a:lnTo>
                <a:lnTo>
                  <a:pt x="415" y="1067"/>
                </a:lnTo>
                <a:lnTo>
                  <a:pt x="415" y="1066"/>
                </a:lnTo>
                <a:lnTo>
                  <a:pt x="414" y="1066"/>
                </a:lnTo>
                <a:lnTo>
                  <a:pt x="413" y="1066"/>
                </a:lnTo>
                <a:lnTo>
                  <a:pt x="413" y="1065"/>
                </a:lnTo>
                <a:lnTo>
                  <a:pt x="411" y="1065"/>
                </a:lnTo>
                <a:lnTo>
                  <a:pt x="410" y="1066"/>
                </a:lnTo>
                <a:lnTo>
                  <a:pt x="408" y="1066"/>
                </a:lnTo>
                <a:lnTo>
                  <a:pt x="407" y="1065"/>
                </a:lnTo>
                <a:lnTo>
                  <a:pt x="403" y="1064"/>
                </a:lnTo>
                <a:lnTo>
                  <a:pt x="404" y="1064"/>
                </a:lnTo>
                <a:lnTo>
                  <a:pt x="403" y="1062"/>
                </a:lnTo>
                <a:lnTo>
                  <a:pt x="402" y="1062"/>
                </a:lnTo>
                <a:lnTo>
                  <a:pt x="401" y="1062"/>
                </a:lnTo>
                <a:lnTo>
                  <a:pt x="402" y="1061"/>
                </a:lnTo>
                <a:lnTo>
                  <a:pt x="404" y="1061"/>
                </a:lnTo>
                <a:lnTo>
                  <a:pt x="404" y="1060"/>
                </a:lnTo>
                <a:lnTo>
                  <a:pt x="407" y="1059"/>
                </a:lnTo>
                <a:lnTo>
                  <a:pt x="405" y="1059"/>
                </a:lnTo>
                <a:lnTo>
                  <a:pt x="404" y="1059"/>
                </a:lnTo>
                <a:lnTo>
                  <a:pt x="403" y="1059"/>
                </a:lnTo>
                <a:lnTo>
                  <a:pt x="404" y="1058"/>
                </a:lnTo>
                <a:lnTo>
                  <a:pt x="405" y="1056"/>
                </a:lnTo>
                <a:lnTo>
                  <a:pt x="407" y="1058"/>
                </a:lnTo>
                <a:lnTo>
                  <a:pt x="409" y="1056"/>
                </a:lnTo>
                <a:lnTo>
                  <a:pt x="409" y="1055"/>
                </a:lnTo>
                <a:lnTo>
                  <a:pt x="407" y="1055"/>
                </a:lnTo>
                <a:lnTo>
                  <a:pt x="408" y="1054"/>
                </a:lnTo>
                <a:lnTo>
                  <a:pt x="409" y="1054"/>
                </a:lnTo>
                <a:lnTo>
                  <a:pt x="408" y="1053"/>
                </a:lnTo>
                <a:lnTo>
                  <a:pt x="409" y="1052"/>
                </a:lnTo>
                <a:lnTo>
                  <a:pt x="408" y="1048"/>
                </a:lnTo>
                <a:lnTo>
                  <a:pt x="408" y="1049"/>
                </a:lnTo>
                <a:lnTo>
                  <a:pt x="408" y="1048"/>
                </a:lnTo>
                <a:lnTo>
                  <a:pt x="407" y="1048"/>
                </a:lnTo>
                <a:lnTo>
                  <a:pt x="405" y="1048"/>
                </a:lnTo>
                <a:lnTo>
                  <a:pt x="405" y="1047"/>
                </a:lnTo>
                <a:lnTo>
                  <a:pt x="404" y="1046"/>
                </a:lnTo>
                <a:lnTo>
                  <a:pt x="405" y="1046"/>
                </a:lnTo>
                <a:lnTo>
                  <a:pt x="405" y="1047"/>
                </a:lnTo>
                <a:lnTo>
                  <a:pt x="407" y="1047"/>
                </a:lnTo>
                <a:lnTo>
                  <a:pt x="407" y="1045"/>
                </a:lnTo>
                <a:lnTo>
                  <a:pt x="407" y="1043"/>
                </a:lnTo>
                <a:lnTo>
                  <a:pt x="405" y="1043"/>
                </a:lnTo>
                <a:lnTo>
                  <a:pt x="405" y="1042"/>
                </a:lnTo>
                <a:lnTo>
                  <a:pt x="407" y="1041"/>
                </a:lnTo>
                <a:lnTo>
                  <a:pt x="407" y="1040"/>
                </a:lnTo>
                <a:lnTo>
                  <a:pt x="405" y="1040"/>
                </a:lnTo>
                <a:lnTo>
                  <a:pt x="404" y="1040"/>
                </a:lnTo>
                <a:lnTo>
                  <a:pt x="403" y="1039"/>
                </a:lnTo>
                <a:lnTo>
                  <a:pt x="404" y="1038"/>
                </a:lnTo>
                <a:lnTo>
                  <a:pt x="403" y="1038"/>
                </a:lnTo>
                <a:lnTo>
                  <a:pt x="402" y="1036"/>
                </a:lnTo>
                <a:lnTo>
                  <a:pt x="401" y="1038"/>
                </a:lnTo>
                <a:lnTo>
                  <a:pt x="400" y="1038"/>
                </a:lnTo>
                <a:lnTo>
                  <a:pt x="400" y="1036"/>
                </a:lnTo>
                <a:lnTo>
                  <a:pt x="398" y="1035"/>
                </a:lnTo>
                <a:lnTo>
                  <a:pt x="398" y="1036"/>
                </a:lnTo>
                <a:lnTo>
                  <a:pt x="397" y="1036"/>
                </a:lnTo>
                <a:lnTo>
                  <a:pt x="396" y="1034"/>
                </a:lnTo>
                <a:lnTo>
                  <a:pt x="396" y="1035"/>
                </a:lnTo>
                <a:lnTo>
                  <a:pt x="396" y="1038"/>
                </a:lnTo>
                <a:lnTo>
                  <a:pt x="395" y="1038"/>
                </a:lnTo>
                <a:lnTo>
                  <a:pt x="394" y="1038"/>
                </a:lnTo>
                <a:lnTo>
                  <a:pt x="394" y="1036"/>
                </a:lnTo>
                <a:lnTo>
                  <a:pt x="392" y="1036"/>
                </a:lnTo>
                <a:lnTo>
                  <a:pt x="392" y="1038"/>
                </a:lnTo>
                <a:lnTo>
                  <a:pt x="391" y="1038"/>
                </a:lnTo>
                <a:lnTo>
                  <a:pt x="391" y="1036"/>
                </a:lnTo>
                <a:lnTo>
                  <a:pt x="391" y="1034"/>
                </a:lnTo>
                <a:lnTo>
                  <a:pt x="390" y="1033"/>
                </a:lnTo>
                <a:lnTo>
                  <a:pt x="389" y="1032"/>
                </a:lnTo>
                <a:lnTo>
                  <a:pt x="388" y="1032"/>
                </a:lnTo>
                <a:lnTo>
                  <a:pt x="387" y="1031"/>
                </a:lnTo>
                <a:lnTo>
                  <a:pt x="387" y="1029"/>
                </a:lnTo>
                <a:lnTo>
                  <a:pt x="387" y="1028"/>
                </a:lnTo>
                <a:lnTo>
                  <a:pt x="385" y="1028"/>
                </a:lnTo>
                <a:lnTo>
                  <a:pt x="385" y="1027"/>
                </a:lnTo>
                <a:lnTo>
                  <a:pt x="385" y="1026"/>
                </a:lnTo>
                <a:lnTo>
                  <a:pt x="384" y="1026"/>
                </a:lnTo>
                <a:lnTo>
                  <a:pt x="383" y="1025"/>
                </a:lnTo>
                <a:lnTo>
                  <a:pt x="383" y="1023"/>
                </a:lnTo>
                <a:lnTo>
                  <a:pt x="384" y="1023"/>
                </a:lnTo>
                <a:lnTo>
                  <a:pt x="385" y="1023"/>
                </a:lnTo>
                <a:lnTo>
                  <a:pt x="387" y="1023"/>
                </a:lnTo>
                <a:lnTo>
                  <a:pt x="387" y="1025"/>
                </a:lnTo>
                <a:lnTo>
                  <a:pt x="387" y="1026"/>
                </a:lnTo>
                <a:lnTo>
                  <a:pt x="388" y="1026"/>
                </a:lnTo>
                <a:lnTo>
                  <a:pt x="389" y="1026"/>
                </a:lnTo>
                <a:lnTo>
                  <a:pt x="390" y="1026"/>
                </a:lnTo>
                <a:lnTo>
                  <a:pt x="389" y="1025"/>
                </a:lnTo>
                <a:lnTo>
                  <a:pt x="390" y="1025"/>
                </a:lnTo>
                <a:lnTo>
                  <a:pt x="391" y="1023"/>
                </a:lnTo>
                <a:lnTo>
                  <a:pt x="392" y="1022"/>
                </a:lnTo>
                <a:lnTo>
                  <a:pt x="392" y="1021"/>
                </a:lnTo>
                <a:lnTo>
                  <a:pt x="395" y="1021"/>
                </a:lnTo>
                <a:lnTo>
                  <a:pt x="395" y="1020"/>
                </a:lnTo>
                <a:lnTo>
                  <a:pt x="396" y="1019"/>
                </a:lnTo>
                <a:lnTo>
                  <a:pt x="397" y="1016"/>
                </a:lnTo>
                <a:lnTo>
                  <a:pt x="396" y="1015"/>
                </a:lnTo>
                <a:lnTo>
                  <a:pt x="395" y="1013"/>
                </a:lnTo>
                <a:lnTo>
                  <a:pt x="396" y="1012"/>
                </a:lnTo>
                <a:lnTo>
                  <a:pt x="396" y="1013"/>
                </a:lnTo>
                <a:lnTo>
                  <a:pt x="397" y="1013"/>
                </a:lnTo>
                <a:lnTo>
                  <a:pt x="398" y="1013"/>
                </a:lnTo>
                <a:lnTo>
                  <a:pt x="400" y="1013"/>
                </a:lnTo>
                <a:lnTo>
                  <a:pt x="401" y="1014"/>
                </a:lnTo>
                <a:lnTo>
                  <a:pt x="402" y="1014"/>
                </a:lnTo>
                <a:lnTo>
                  <a:pt x="403" y="1014"/>
                </a:lnTo>
                <a:lnTo>
                  <a:pt x="404" y="1012"/>
                </a:lnTo>
                <a:lnTo>
                  <a:pt x="405" y="1012"/>
                </a:lnTo>
                <a:lnTo>
                  <a:pt x="407" y="1012"/>
                </a:lnTo>
                <a:lnTo>
                  <a:pt x="408" y="1012"/>
                </a:lnTo>
                <a:lnTo>
                  <a:pt x="409" y="1012"/>
                </a:lnTo>
                <a:lnTo>
                  <a:pt x="409" y="1010"/>
                </a:lnTo>
                <a:lnTo>
                  <a:pt x="410" y="1010"/>
                </a:lnTo>
                <a:lnTo>
                  <a:pt x="410" y="1009"/>
                </a:lnTo>
                <a:lnTo>
                  <a:pt x="411" y="1009"/>
                </a:lnTo>
                <a:lnTo>
                  <a:pt x="413" y="1008"/>
                </a:lnTo>
                <a:lnTo>
                  <a:pt x="413" y="1007"/>
                </a:lnTo>
                <a:lnTo>
                  <a:pt x="414" y="1006"/>
                </a:lnTo>
                <a:lnTo>
                  <a:pt x="414" y="1005"/>
                </a:lnTo>
                <a:lnTo>
                  <a:pt x="415" y="1005"/>
                </a:lnTo>
                <a:lnTo>
                  <a:pt x="416" y="1002"/>
                </a:lnTo>
                <a:lnTo>
                  <a:pt x="417" y="1002"/>
                </a:lnTo>
                <a:lnTo>
                  <a:pt x="418" y="1001"/>
                </a:lnTo>
                <a:lnTo>
                  <a:pt x="420" y="1000"/>
                </a:lnTo>
                <a:lnTo>
                  <a:pt x="421" y="1001"/>
                </a:lnTo>
                <a:lnTo>
                  <a:pt x="423" y="1001"/>
                </a:lnTo>
                <a:lnTo>
                  <a:pt x="424" y="1001"/>
                </a:lnTo>
                <a:lnTo>
                  <a:pt x="425" y="1001"/>
                </a:lnTo>
                <a:lnTo>
                  <a:pt x="427" y="1001"/>
                </a:lnTo>
                <a:lnTo>
                  <a:pt x="428" y="1001"/>
                </a:lnTo>
                <a:lnTo>
                  <a:pt x="429" y="1002"/>
                </a:lnTo>
                <a:lnTo>
                  <a:pt x="430" y="1002"/>
                </a:lnTo>
                <a:lnTo>
                  <a:pt x="431" y="1003"/>
                </a:lnTo>
                <a:lnTo>
                  <a:pt x="433" y="1003"/>
                </a:lnTo>
                <a:lnTo>
                  <a:pt x="433" y="1006"/>
                </a:lnTo>
                <a:lnTo>
                  <a:pt x="434" y="1007"/>
                </a:lnTo>
                <a:lnTo>
                  <a:pt x="435" y="1008"/>
                </a:lnTo>
                <a:lnTo>
                  <a:pt x="436" y="1009"/>
                </a:lnTo>
                <a:lnTo>
                  <a:pt x="437" y="1009"/>
                </a:lnTo>
                <a:lnTo>
                  <a:pt x="438" y="1009"/>
                </a:lnTo>
                <a:lnTo>
                  <a:pt x="440" y="1009"/>
                </a:lnTo>
                <a:lnTo>
                  <a:pt x="440" y="1008"/>
                </a:lnTo>
                <a:lnTo>
                  <a:pt x="441" y="1008"/>
                </a:lnTo>
                <a:lnTo>
                  <a:pt x="442" y="1008"/>
                </a:lnTo>
                <a:lnTo>
                  <a:pt x="442" y="1007"/>
                </a:lnTo>
                <a:lnTo>
                  <a:pt x="443" y="1007"/>
                </a:lnTo>
                <a:lnTo>
                  <a:pt x="444" y="1006"/>
                </a:lnTo>
                <a:lnTo>
                  <a:pt x="446" y="1005"/>
                </a:lnTo>
                <a:lnTo>
                  <a:pt x="447" y="1005"/>
                </a:lnTo>
                <a:lnTo>
                  <a:pt x="448" y="1005"/>
                </a:lnTo>
                <a:lnTo>
                  <a:pt x="449" y="1003"/>
                </a:lnTo>
                <a:lnTo>
                  <a:pt x="451" y="1003"/>
                </a:lnTo>
                <a:lnTo>
                  <a:pt x="453" y="1002"/>
                </a:lnTo>
                <a:lnTo>
                  <a:pt x="454" y="1002"/>
                </a:lnTo>
                <a:lnTo>
                  <a:pt x="456" y="1002"/>
                </a:lnTo>
                <a:lnTo>
                  <a:pt x="457" y="1002"/>
                </a:lnTo>
                <a:lnTo>
                  <a:pt x="459" y="1001"/>
                </a:lnTo>
                <a:lnTo>
                  <a:pt x="460" y="1001"/>
                </a:lnTo>
                <a:lnTo>
                  <a:pt x="461" y="1001"/>
                </a:lnTo>
                <a:lnTo>
                  <a:pt x="462" y="1000"/>
                </a:lnTo>
                <a:lnTo>
                  <a:pt x="463" y="1000"/>
                </a:lnTo>
                <a:lnTo>
                  <a:pt x="464" y="1000"/>
                </a:lnTo>
                <a:lnTo>
                  <a:pt x="464" y="1001"/>
                </a:lnTo>
                <a:lnTo>
                  <a:pt x="466" y="1001"/>
                </a:lnTo>
                <a:lnTo>
                  <a:pt x="467" y="1001"/>
                </a:lnTo>
                <a:lnTo>
                  <a:pt x="468" y="1001"/>
                </a:lnTo>
                <a:lnTo>
                  <a:pt x="469" y="1002"/>
                </a:lnTo>
                <a:lnTo>
                  <a:pt x="470" y="1002"/>
                </a:lnTo>
                <a:lnTo>
                  <a:pt x="471" y="1003"/>
                </a:lnTo>
                <a:lnTo>
                  <a:pt x="473" y="1002"/>
                </a:lnTo>
                <a:lnTo>
                  <a:pt x="474" y="1003"/>
                </a:lnTo>
                <a:lnTo>
                  <a:pt x="475" y="1002"/>
                </a:lnTo>
                <a:lnTo>
                  <a:pt x="476" y="1003"/>
                </a:lnTo>
                <a:lnTo>
                  <a:pt x="476" y="1002"/>
                </a:lnTo>
                <a:lnTo>
                  <a:pt x="479" y="1003"/>
                </a:lnTo>
                <a:lnTo>
                  <a:pt x="480" y="1003"/>
                </a:lnTo>
                <a:lnTo>
                  <a:pt x="481" y="1003"/>
                </a:lnTo>
                <a:lnTo>
                  <a:pt x="481" y="1005"/>
                </a:lnTo>
                <a:lnTo>
                  <a:pt x="484" y="1005"/>
                </a:lnTo>
                <a:lnTo>
                  <a:pt x="486" y="1005"/>
                </a:lnTo>
                <a:lnTo>
                  <a:pt x="487" y="1005"/>
                </a:lnTo>
                <a:lnTo>
                  <a:pt x="488" y="1005"/>
                </a:lnTo>
                <a:lnTo>
                  <a:pt x="489" y="1005"/>
                </a:lnTo>
                <a:lnTo>
                  <a:pt x="489" y="1006"/>
                </a:lnTo>
                <a:lnTo>
                  <a:pt x="490" y="1006"/>
                </a:lnTo>
                <a:lnTo>
                  <a:pt x="493" y="1007"/>
                </a:lnTo>
                <a:lnTo>
                  <a:pt x="494" y="1007"/>
                </a:lnTo>
                <a:lnTo>
                  <a:pt x="495" y="1007"/>
                </a:lnTo>
                <a:lnTo>
                  <a:pt x="496" y="1008"/>
                </a:lnTo>
                <a:lnTo>
                  <a:pt x="497" y="1008"/>
                </a:lnTo>
                <a:lnTo>
                  <a:pt x="499" y="1008"/>
                </a:lnTo>
                <a:lnTo>
                  <a:pt x="500" y="1009"/>
                </a:lnTo>
                <a:lnTo>
                  <a:pt x="501" y="1009"/>
                </a:lnTo>
                <a:lnTo>
                  <a:pt x="502" y="1010"/>
                </a:lnTo>
                <a:lnTo>
                  <a:pt x="505" y="1010"/>
                </a:lnTo>
                <a:lnTo>
                  <a:pt x="506" y="1010"/>
                </a:lnTo>
                <a:lnTo>
                  <a:pt x="509" y="1010"/>
                </a:lnTo>
                <a:lnTo>
                  <a:pt x="510" y="1010"/>
                </a:lnTo>
                <a:lnTo>
                  <a:pt x="512" y="1010"/>
                </a:lnTo>
                <a:lnTo>
                  <a:pt x="513" y="1009"/>
                </a:lnTo>
                <a:lnTo>
                  <a:pt x="515" y="1010"/>
                </a:lnTo>
                <a:lnTo>
                  <a:pt x="516" y="1010"/>
                </a:lnTo>
                <a:lnTo>
                  <a:pt x="519" y="1009"/>
                </a:lnTo>
                <a:lnTo>
                  <a:pt x="519" y="1010"/>
                </a:lnTo>
                <a:lnTo>
                  <a:pt x="523" y="1013"/>
                </a:lnTo>
                <a:lnTo>
                  <a:pt x="522" y="1013"/>
                </a:lnTo>
                <a:lnTo>
                  <a:pt x="523" y="1012"/>
                </a:lnTo>
                <a:lnTo>
                  <a:pt x="523" y="1010"/>
                </a:lnTo>
                <a:lnTo>
                  <a:pt x="525" y="1012"/>
                </a:lnTo>
                <a:lnTo>
                  <a:pt x="527" y="1012"/>
                </a:lnTo>
                <a:lnTo>
                  <a:pt x="528" y="1012"/>
                </a:lnTo>
                <a:lnTo>
                  <a:pt x="528" y="1010"/>
                </a:lnTo>
                <a:lnTo>
                  <a:pt x="527" y="1009"/>
                </a:lnTo>
                <a:lnTo>
                  <a:pt x="526" y="1009"/>
                </a:lnTo>
                <a:lnTo>
                  <a:pt x="525" y="1009"/>
                </a:lnTo>
                <a:lnTo>
                  <a:pt x="523" y="1009"/>
                </a:lnTo>
                <a:lnTo>
                  <a:pt x="521" y="1009"/>
                </a:lnTo>
                <a:lnTo>
                  <a:pt x="520" y="1008"/>
                </a:lnTo>
                <a:lnTo>
                  <a:pt x="521" y="1007"/>
                </a:lnTo>
                <a:lnTo>
                  <a:pt x="522" y="1007"/>
                </a:lnTo>
                <a:lnTo>
                  <a:pt x="525" y="1006"/>
                </a:lnTo>
                <a:lnTo>
                  <a:pt x="526" y="1005"/>
                </a:lnTo>
                <a:lnTo>
                  <a:pt x="527" y="1003"/>
                </a:lnTo>
                <a:lnTo>
                  <a:pt x="527" y="1002"/>
                </a:lnTo>
                <a:lnTo>
                  <a:pt x="528" y="1001"/>
                </a:lnTo>
                <a:lnTo>
                  <a:pt x="529" y="1001"/>
                </a:lnTo>
                <a:lnTo>
                  <a:pt x="530" y="1000"/>
                </a:lnTo>
                <a:lnTo>
                  <a:pt x="529" y="1000"/>
                </a:lnTo>
                <a:lnTo>
                  <a:pt x="529" y="997"/>
                </a:lnTo>
                <a:lnTo>
                  <a:pt x="529" y="995"/>
                </a:lnTo>
                <a:lnTo>
                  <a:pt x="529" y="994"/>
                </a:lnTo>
                <a:lnTo>
                  <a:pt x="530" y="993"/>
                </a:lnTo>
                <a:lnTo>
                  <a:pt x="533" y="992"/>
                </a:lnTo>
                <a:lnTo>
                  <a:pt x="534" y="993"/>
                </a:lnTo>
                <a:lnTo>
                  <a:pt x="534" y="994"/>
                </a:lnTo>
                <a:lnTo>
                  <a:pt x="536" y="994"/>
                </a:lnTo>
                <a:lnTo>
                  <a:pt x="539" y="993"/>
                </a:lnTo>
                <a:lnTo>
                  <a:pt x="540" y="992"/>
                </a:lnTo>
                <a:lnTo>
                  <a:pt x="540" y="990"/>
                </a:lnTo>
                <a:lnTo>
                  <a:pt x="543" y="990"/>
                </a:lnTo>
                <a:lnTo>
                  <a:pt x="546" y="992"/>
                </a:lnTo>
                <a:lnTo>
                  <a:pt x="547" y="992"/>
                </a:lnTo>
                <a:lnTo>
                  <a:pt x="548" y="992"/>
                </a:lnTo>
                <a:lnTo>
                  <a:pt x="548" y="995"/>
                </a:lnTo>
                <a:lnTo>
                  <a:pt x="549" y="996"/>
                </a:lnTo>
                <a:lnTo>
                  <a:pt x="548" y="997"/>
                </a:lnTo>
                <a:lnTo>
                  <a:pt x="547" y="999"/>
                </a:lnTo>
                <a:lnTo>
                  <a:pt x="545" y="999"/>
                </a:lnTo>
                <a:lnTo>
                  <a:pt x="542" y="1000"/>
                </a:lnTo>
                <a:lnTo>
                  <a:pt x="542" y="1001"/>
                </a:lnTo>
                <a:lnTo>
                  <a:pt x="541" y="1001"/>
                </a:lnTo>
                <a:lnTo>
                  <a:pt x="540" y="1001"/>
                </a:lnTo>
                <a:lnTo>
                  <a:pt x="540" y="1002"/>
                </a:lnTo>
                <a:lnTo>
                  <a:pt x="540" y="1003"/>
                </a:lnTo>
                <a:lnTo>
                  <a:pt x="539" y="1003"/>
                </a:lnTo>
                <a:lnTo>
                  <a:pt x="538" y="1003"/>
                </a:lnTo>
                <a:lnTo>
                  <a:pt x="540" y="1006"/>
                </a:lnTo>
                <a:lnTo>
                  <a:pt x="542" y="1008"/>
                </a:lnTo>
                <a:lnTo>
                  <a:pt x="543" y="1010"/>
                </a:lnTo>
                <a:lnTo>
                  <a:pt x="543" y="1009"/>
                </a:lnTo>
                <a:lnTo>
                  <a:pt x="545" y="1009"/>
                </a:lnTo>
                <a:lnTo>
                  <a:pt x="545" y="1008"/>
                </a:lnTo>
                <a:lnTo>
                  <a:pt x="546" y="1008"/>
                </a:lnTo>
                <a:lnTo>
                  <a:pt x="547" y="1008"/>
                </a:lnTo>
                <a:lnTo>
                  <a:pt x="548" y="1007"/>
                </a:lnTo>
                <a:lnTo>
                  <a:pt x="548" y="1006"/>
                </a:lnTo>
                <a:lnTo>
                  <a:pt x="548" y="1005"/>
                </a:lnTo>
                <a:lnTo>
                  <a:pt x="548" y="1003"/>
                </a:lnTo>
                <a:lnTo>
                  <a:pt x="548" y="1002"/>
                </a:lnTo>
                <a:lnTo>
                  <a:pt x="548" y="1001"/>
                </a:lnTo>
                <a:lnTo>
                  <a:pt x="548" y="1000"/>
                </a:lnTo>
                <a:lnTo>
                  <a:pt x="548" y="999"/>
                </a:lnTo>
                <a:lnTo>
                  <a:pt x="548" y="997"/>
                </a:lnTo>
                <a:lnTo>
                  <a:pt x="549" y="997"/>
                </a:lnTo>
                <a:lnTo>
                  <a:pt x="550" y="997"/>
                </a:lnTo>
                <a:lnTo>
                  <a:pt x="552" y="997"/>
                </a:lnTo>
                <a:lnTo>
                  <a:pt x="552" y="999"/>
                </a:lnTo>
                <a:lnTo>
                  <a:pt x="552" y="1000"/>
                </a:lnTo>
                <a:lnTo>
                  <a:pt x="553" y="1001"/>
                </a:lnTo>
                <a:lnTo>
                  <a:pt x="554" y="1001"/>
                </a:lnTo>
                <a:lnTo>
                  <a:pt x="555" y="1001"/>
                </a:lnTo>
                <a:lnTo>
                  <a:pt x="556" y="999"/>
                </a:lnTo>
                <a:lnTo>
                  <a:pt x="558" y="999"/>
                </a:lnTo>
                <a:lnTo>
                  <a:pt x="556" y="1000"/>
                </a:lnTo>
                <a:lnTo>
                  <a:pt x="556" y="1001"/>
                </a:lnTo>
                <a:lnTo>
                  <a:pt x="556" y="1003"/>
                </a:lnTo>
                <a:lnTo>
                  <a:pt x="558" y="1005"/>
                </a:lnTo>
                <a:lnTo>
                  <a:pt x="559" y="1007"/>
                </a:lnTo>
                <a:lnTo>
                  <a:pt x="559" y="1008"/>
                </a:lnTo>
                <a:lnTo>
                  <a:pt x="559" y="1009"/>
                </a:lnTo>
                <a:lnTo>
                  <a:pt x="560" y="1009"/>
                </a:lnTo>
                <a:lnTo>
                  <a:pt x="560" y="1010"/>
                </a:lnTo>
                <a:lnTo>
                  <a:pt x="560" y="1012"/>
                </a:lnTo>
                <a:lnTo>
                  <a:pt x="561" y="1009"/>
                </a:lnTo>
                <a:lnTo>
                  <a:pt x="560" y="1009"/>
                </a:lnTo>
                <a:lnTo>
                  <a:pt x="559" y="1008"/>
                </a:lnTo>
                <a:lnTo>
                  <a:pt x="560" y="1007"/>
                </a:lnTo>
                <a:lnTo>
                  <a:pt x="559" y="1005"/>
                </a:lnTo>
                <a:lnTo>
                  <a:pt x="560" y="1002"/>
                </a:lnTo>
                <a:lnTo>
                  <a:pt x="561" y="1002"/>
                </a:lnTo>
                <a:lnTo>
                  <a:pt x="562" y="1002"/>
                </a:lnTo>
                <a:lnTo>
                  <a:pt x="562" y="1003"/>
                </a:lnTo>
                <a:lnTo>
                  <a:pt x="562" y="1005"/>
                </a:lnTo>
                <a:lnTo>
                  <a:pt x="562" y="1006"/>
                </a:lnTo>
                <a:lnTo>
                  <a:pt x="563" y="1005"/>
                </a:lnTo>
                <a:lnTo>
                  <a:pt x="563" y="1003"/>
                </a:lnTo>
                <a:lnTo>
                  <a:pt x="563" y="1005"/>
                </a:lnTo>
                <a:lnTo>
                  <a:pt x="563" y="1003"/>
                </a:lnTo>
                <a:lnTo>
                  <a:pt x="563" y="1002"/>
                </a:lnTo>
                <a:lnTo>
                  <a:pt x="562" y="1001"/>
                </a:lnTo>
                <a:lnTo>
                  <a:pt x="561" y="1001"/>
                </a:lnTo>
                <a:lnTo>
                  <a:pt x="560" y="1001"/>
                </a:lnTo>
                <a:lnTo>
                  <a:pt x="559" y="1001"/>
                </a:lnTo>
                <a:lnTo>
                  <a:pt x="558" y="1001"/>
                </a:lnTo>
                <a:lnTo>
                  <a:pt x="558" y="1000"/>
                </a:lnTo>
                <a:lnTo>
                  <a:pt x="558" y="997"/>
                </a:lnTo>
                <a:lnTo>
                  <a:pt x="556" y="997"/>
                </a:lnTo>
                <a:lnTo>
                  <a:pt x="553" y="1000"/>
                </a:lnTo>
                <a:lnTo>
                  <a:pt x="554" y="997"/>
                </a:lnTo>
                <a:lnTo>
                  <a:pt x="553" y="996"/>
                </a:lnTo>
                <a:lnTo>
                  <a:pt x="550" y="995"/>
                </a:lnTo>
                <a:lnTo>
                  <a:pt x="550" y="994"/>
                </a:lnTo>
                <a:lnTo>
                  <a:pt x="549" y="992"/>
                </a:lnTo>
                <a:lnTo>
                  <a:pt x="550" y="992"/>
                </a:lnTo>
                <a:lnTo>
                  <a:pt x="552" y="990"/>
                </a:lnTo>
                <a:lnTo>
                  <a:pt x="552" y="989"/>
                </a:lnTo>
                <a:lnTo>
                  <a:pt x="549" y="988"/>
                </a:lnTo>
                <a:lnTo>
                  <a:pt x="550" y="989"/>
                </a:lnTo>
                <a:lnTo>
                  <a:pt x="550" y="990"/>
                </a:lnTo>
                <a:lnTo>
                  <a:pt x="549" y="990"/>
                </a:lnTo>
                <a:lnTo>
                  <a:pt x="548" y="990"/>
                </a:lnTo>
                <a:lnTo>
                  <a:pt x="547" y="989"/>
                </a:lnTo>
                <a:lnTo>
                  <a:pt x="546" y="989"/>
                </a:lnTo>
                <a:lnTo>
                  <a:pt x="545" y="989"/>
                </a:lnTo>
                <a:lnTo>
                  <a:pt x="543" y="988"/>
                </a:lnTo>
                <a:lnTo>
                  <a:pt x="542" y="989"/>
                </a:lnTo>
                <a:lnTo>
                  <a:pt x="542" y="988"/>
                </a:lnTo>
                <a:lnTo>
                  <a:pt x="541" y="989"/>
                </a:lnTo>
                <a:lnTo>
                  <a:pt x="540" y="989"/>
                </a:lnTo>
                <a:lnTo>
                  <a:pt x="539" y="990"/>
                </a:lnTo>
                <a:lnTo>
                  <a:pt x="538" y="990"/>
                </a:lnTo>
                <a:lnTo>
                  <a:pt x="538" y="992"/>
                </a:lnTo>
                <a:lnTo>
                  <a:pt x="538" y="993"/>
                </a:lnTo>
                <a:lnTo>
                  <a:pt x="536" y="993"/>
                </a:lnTo>
                <a:lnTo>
                  <a:pt x="535" y="992"/>
                </a:lnTo>
                <a:lnTo>
                  <a:pt x="534" y="992"/>
                </a:lnTo>
                <a:lnTo>
                  <a:pt x="533" y="990"/>
                </a:lnTo>
                <a:lnTo>
                  <a:pt x="532" y="990"/>
                </a:lnTo>
                <a:lnTo>
                  <a:pt x="530" y="990"/>
                </a:lnTo>
                <a:lnTo>
                  <a:pt x="530" y="992"/>
                </a:lnTo>
                <a:lnTo>
                  <a:pt x="529" y="992"/>
                </a:lnTo>
                <a:lnTo>
                  <a:pt x="528" y="993"/>
                </a:lnTo>
                <a:lnTo>
                  <a:pt x="528" y="994"/>
                </a:lnTo>
                <a:lnTo>
                  <a:pt x="528" y="995"/>
                </a:lnTo>
                <a:lnTo>
                  <a:pt x="528" y="996"/>
                </a:lnTo>
                <a:lnTo>
                  <a:pt x="528" y="997"/>
                </a:lnTo>
                <a:lnTo>
                  <a:pt x="528" y="999"/>
                </a:lnTo>
                <a:lnTo>
                  <a:pt x="528" y="1000"/>
                </a:lnTo>
                <a:lnTo>
                  <a:pt x="527" y="1001"/>
                </a:lnTo>
                <a:lnTo>
                  <a:pt x="526" y="1002"/>
                </a:lnTo>
                <a:lnTo>
                  <a:pt x="525" y="1002"/>
                </a:lnTo>
                <a:lnTo>
                  <a:pt x="523" y="1003"/>
                </a:lnTo>
                <a:lnTo>
                  <a:pt x="522" y="1003"/>
                </a:lnTo>
                <a:lnTo>
                  <a:pt x="522" y="1005"/>
                </a:lnTo>
                <a:lnTo>
                  <a:pt x="521" y="1005"/>
                </a:lnTo>
                <a:lnTo>
                  <a:pt x="520" y="1006"/>
                </a:lnTo>
                <a:lnTo>
                  <a:pt x="519" y="1007"/>
                </a:lnTo>
                <a:lnTo>
                  <a:pt x="517" y="1007"/>
                </a:lnTo>
                <a:lnTo>
                  <a:pt x="516" y="1007"/>
                </a:lnTo>
                <a:lnTo>
                  <a:pt x="516" y="1008"/>
                </a:lnTo>
                <a:lnTo>
                  <a:pt x="515" y="1008"/>
                </a:lnTo>
                <a:lnTo>
                  <a:pt x="514" y="1007"/>
                </a:lnTo>
                <a:lnTo>
                  <a:pt x="513" y="1007"/>
                </a:lnTo>
                <a:lnTo>
                  <a:pt x="512" y="1007"/>
                </a:lnTo>
                <a:lnTo>
                  <a:pt x="510" y="1007"/>
                </a:lnTo>
                <a:lnTo>
                  <a:pt x="509" y="1006"/>
                </a:lnTo>
                <a:lnTo>
                  <a:pt x="508" y="1005"/>
                </a:lnTo>
                <a:lnTo>
                  <a:pt x="508" y="1003"/>
                </a:lnTo>
                <a:lnTo>
                  <a:pt x="508" y="1002"/>
                </a:lnTo>
                <a:lnTo>
                  <a:pt x="508" y="1001"/>
                </a:lnTo>
                <a:lnTo>
                  <a:pt x="507" y="1001"/>
                </a:lnTo>
                <a:lnTo>
                  <a:pt x="508" y="1000"/>
                </a:lnTo>
                <a:lnTo>
                  <a:pt x="509" y="1000"/>
                </a:lnTo>
                <a:lnTo>
                  <a:pt x="510" y="999"/>
                </a:lnTo>
                <a:lnTo>
                  <a:pt x="512" y="997"/>
                </a:lnTo>
                <a:lnTo>
                  <a:pt x="513" y="997"/>
                </a:lnTo>
                <a:lnTo>
                  <a:pt x="513" y="996"/>
                </a:lnTo>
                <a:lnTo>
                  <a:pt x="514" y="996"/>
                </a:lnTo>
                <a:lnTo>
                  <a:pt x="515" y="996"/>
                </a:lnTo>
                <a:lnTo>
                  <a:pt x="515" y="995"/>
                </a:lnTo>
                <a:lnTo>
                  <a:pt x="516" y="995"/>
                </a:lnTo>
                <a:lnTo>
                  <a:pt x="517" y="994"/>
                </a:lnTo>
                <a:lnTo>
                  <a:pt x="519" y="995"/>
                </a:lnTo>
                <a:lnTo>
                  <a:pt x="520" y="995"/>
                </a:lnTo>
                <a:lnTo>
                  <a:pt x="521" y="995"/>
                </a:lnTo>
                <a:lnTo>
                  <a:pt x="522" y="994"/>
                </a:lnTo>
                <a:lnTo>
                  <a:pt x="523" y="994"/>
                </a:lnTo>
                <a:lnTo>
                  <a:pt x="523" y="993"/>
                </a:lnTo>
                <a:lnTo>
                  <a:pt x="523" y="992"/>
                </a:lnTo>
                <a:lnTo>
                  <a:pt x="523" y="990"/>
                </a:lnTo>
                <a:lnTo>
                  <a:pt x="523" y="989"/>
                </a:lnTo>
                <a:lnTo>
                  <a:pt x="525" y="988"/>
                </a:lnTo>
                <a:lnTo>
                  <a:pt x="526" y="987"/>
                </a:lnTo>
                <a:lnTo>
                  <a:pt x="526" y="986"/>
                </a:lnTo>
                <a:lnTo>
                  <a:pt x="527" y="986"/>
                </a:lnTo>
                <a:lnTo>
                  <a:pt x="527" y="985"/>
                </a:lnTo>
                <a:lnTo>
                  <a:pt x="527" y="983"/>
                </a:lnTo>
                <a:lnTo>
                  <a:pt x="528" y="982"/>
                </a:lnTo>
                <a:lnTo>
                  <a:pt x="528" y="981"/>
                </a:lnTo>
                <a:lnTo>
                  <a:pt x="528" y="980"/>
                </a:lnTo>
                <a:lnTo>
                  <a:pt x="528" y="979"/>
                </a:lnTo>
                <a:lnTo>
                  <a:pt x="528" y="977"/>
                </a:lnTo>
                <a:lnTo>
                  <a:pt x="529" y="976"/>
                </a:lnTo>
                <a:lnTo>
                  <a:pt x="529" y="975"/>
                </a:lnTo>
                <a:lnTo>
                  <a:pt x="530" y="975"/>
                </a:lnTo>
                <a:lnTo>
                  <a:pt x="530" y="974"/>
                </a:lnTo>
                <a:lnTo>
                  <a:pt x="532" y="973"/>
                </a:lnTo>
                <a:lnTo>
                  <a:pt x="533" y="972"/>
                </a:lnTo>
                <a:lnTo>
                  <a:pt x="533" y="970"/>
                </a:lnTo>
                <a:lnTo>
                  <a:pt x="533" y="969"/>
                </a:lnTo>
                <a:lnTo>
                  <a:pt x="533" y="968"/>
                </a:lnTo>
                <a:lnTo>
                  <a:pt x="532" y="969"/>
                </a:lnTo>
                <a:lnTo>
                  <a:pt x="532" y="970"/>
                </a:lnTo>
                <a:lnTo>
                  <a:pt x="530" y="970"/>
                </a:lnTo>
                <a:lnTo>
                  <a:pt x="530" y="972"/>
                </a:lnTo>
                <a:lnTo>
                  <a:pt x="529" y="973"/>
                </a:lnTo>
                <a:lnTo>
                  <a:pt x="528" y="974"/>
                </a:lnTo>
                <a:lnTo>
                  <a:pt x="527" y="975"/>
                </a:lnTo>
                <a:lnTo>
                  <a:pt x="527" y="976"/>
                </a:lnTo>
                <a:lnTo>
                  <a:pt x="527" y="977"/>
                </a:lnTo>
                <a:lnTo>
                  <a:pt x="526" y="979"/>
                </a:lnTo>
                <a:lnTo>
                  <a:pt x="526" y="980"/>
                </a:lnTo>
                <a:lnTo>
                  <a:pt x="526" y="981"/>
                </a:lnTo>
                <a:lnTo>
                  <a:pt x="526" y="982"/>
                </a:lnTo>
                <a:lnTo>
                  <a:pt x="525" y="983"/>
                </a:lnTo>
                <a:lnTo>
                  <a:pt x="525" y="985"/>
                </a:lnTo>
                <a:lnTo>
                  <a:pt x="523" y="986"/>
                </a:lnTo>
                <a:lnTo>
                  <a:pt x="522" y="987"/>
                </a:lnTo>
                <a:lnTo>
                  <a:pt x="521" y="988"/>
                </a:lnTo>
                <a:lnTo>
                  <a:pt x="520" y="989"/>
                </a:lnTo>
                <a:lnTo>
                  <a:pt x="519" y="990"/>
                </a:lnTo>
                <a:lnTo>
                  <a:pt x="517" y="992"/>
                </a:lnTo>
                <a:lnTo>
                  <a:pt x="516" y="993"/>
                </a:lnTo>
                <a:lnTo>
                  <a:pt x="515" y="993"/>
                </a:lnTo>
                <a:lnTo>
                  <a:pt x="514" y="994"/>
                </a:lnTo>
                <a:lnTo>
                  <a:pt x="513" y="994"/>
                </a:lnTo>
                <a:lnTo>
                  <a:pt x="513" y="995"/>
                </a:lnTo>
                <a:lnTo>
                  <a:pt x="512" y="995"/>
                </a:lnTo>
                <a:lnTo>
                  <a:pt x="510" y="996"/>
                </a:lnTo>
                <a:lnTo>
                  <a:pt x="509" y="996"/>
                </a:lnTo>
                <a:lnTo>
                  <a:pt x="509" y="997"/>
                </a:lnTo>
                <a:lnTo>
                  <a:pt x="508" y="997"/>
                </a:lnTo>
                <a:lnTo>
                  <a:pt x="507" y="999"/>
                </a:lnTo>
                <a:lnTo>
                  <a:pt x="506" y="999"/>
                </a:lnTo>
                <a:lnTo>
                  <a:pt x="505" y="1000"/>
                </a:lnTo>
                <a:lnTo>
                  <a:pt x="505" y="999"/>
                </a:lnTo>
                <a:lnTo>
                  <a:pt x="503" y="999"/>
                </a:lnTo>
                <a:lnTo>
                  <a:pt x="502" y="999"/>
                </a:lnTo>
                <a:lnTo>
                  <a:pt x="501" y="997"/>
                </a:lnTo>
                <a:lnTo>
                  <a:pt x="500" y="997"/>
                </a:lnTo>
                <a:lnTo>
                  <a:pt x="499" y="996"/>
                </a:lnTo>
                <a:lnTo>
                  <a:pt x="497" y="996"/>
                </a:lnTo>
                <a:lnTo>
                  <a:pt x="496" y="996"/>
                </a:lnTo>
                <a:lnTo>
                  <a:pt x="495" y="996"/>
                </a:lnTo>
                <a:lnTo>
                  <a:pt x="494" y="996"/>
                </a:lnTo>
                <a:lnTo>
                  <a:pt x="494" y="997"/>
                </a:lnTo>
                <a:lnTo>
                  <a:pt x="493" y="997"/>
                </a:lnTo>
                <a:lnTo>
                  <a:pt x="493" y="999"/>
                </a:lnTo>
                <a:lnTo>
                  <a:pt x="492" y="1000"/>
                </a:lnTo>
                <a:lnTo>
                  <a:pt x="490" y="1000"/>
                </a:lnTo>
                <a:lnTo>
                  <a:pt x="490" y="1001"/>
                </a:lnTo>
                <a:lnTo>
                  <a:pt x="489" y="1001"/>
                </a:lnTo>
                <a:lnTo>
                  <a:pt x="488" y="1001"/>
                </a:lnTo>
                <a:lnTo>
                  <a:pt x="487" y="1001"/>
                </a:lnTo>
                <a:lnTo>
                  <a:pt x="487" y="1002"/>
                </a:lnTo>
                <a:lnTo>
                  <a:pt x="486" y="1002"/>
                </a:lnTo>
                <a:lnTo>
                  <a:pt x="484" y="1002"/>
                </a:lnTo>
                <a:lnTo>
                  <a:pt x="483" y="1002"/>
                </a:lnTo>
                <a:lnTo>
                  <a:pt x="482" y="1002"/>
                </a:lnTo>
                <a:lnTo>
                  <a:pt x="481" y="1002"/>
                </a:lnTo>
                <a:lnTo>
                  <a:pt x="480" y="1002"/>
                </a:lnTo>
                <a:lnTo>
                  <a:pt x="480" y="1001"/>
                </a:lnTo>
                <a:lnTo>
                  <a:pt x="481" y="1001"/>
                </a:lnTo>
                <a:lnTo>
                  <a:pt x="482" y="1001"/>
                </a:lnTo>
                <a:lnTo>
                  <a:pt x="482" y="1000"/>
                </a:lnTo>
                <a:lnTo>
                  <a:pt x="482" y="999"/>
                </a:lnTo>
                <a:lnTo>
                  <a:pt x="482" y="997"/>
                </a:lnTo>
                <a:lnTo>
                  <a:pt x="483" y="997"/>
                </a:lnTo>
                <a:lnTo>
                  <a:pt x="484" y="996"/>
                </a:lnTo>
                <a:lnTo>
                  <a:pt x="484" y="995"/>
                </a:lnTo>
                <a:lnTo>
                  <a:pt x="484" y="994"/>
                </a:lnTo>
                <a:lnTo>
                  <a:pt x="483" y="994"/>
                </a:lnTo>
                <a:lnTo>
                  <a:pt x="482" y="994"/>
                </a:lnTo>
                <a:lnTo>
                  <a:pt x="482" y="995"/>
                </a:lnTo>
                <a:lnTo>
                  <a:pt x="481" y="995"/>
                </a:lnTo>
                <a:lnTo>
                  <a:pt x="480" y="995"/>
                </a:lnTo>
                <a:lnTo>
                  <a:pt x="476" y="996"/>
                </a:lnTo>
                <a:lnTo>
                  <a:pt x="475" y="995"/>
                </a:lnTo>
                <a:lnTo>
                  <a:pt x="474" y="995"/>
                </a:lnTo>
                <a:lnTo>
                  <a:pt x="474" y="996"/>
                </a:lnTo>
                <a:lnTo>
                  <a:pt x="473" y="996"/>
                </a:lnTo>
                <a:lnTo>
                  <a:pt x="471" y="996"/>
                </a:lnTo>
                <a:lnTo>
                  <a:pt x="471" y="995"/>
                </a:lnTo>
                <a:lnTo>
                  <a:pt x="470" y="995"/>
                </a:lnTo>
                <a:lnTo>
                  <a:pt x="470" y="994"/>
                </a:lnTo>
                <a:lnTo>
                  <a:pt x="469" y="994"/>
                </a:lnTo>
                <a:lnTo>
                  <a:pt x="468" y="994"/>
                </a:lnTo>
                <a:lnTo>
                  <a:pt x="467" y="993"/>
                </a:lnTo>
                <a:lnTo>
                  <a:pt x="466" y="993"/>
                </a:lnTo>
                <a:lnTo>
                  <a:pt x="464" y="992"/>
                </a:lnTo>
                <a:lnTo>
                  <a:pt x="463" y="992"/>
                </a:lnTo>
                <a:lnTo>
                  <a:pt x="463" y="990"/>
                </a:lnTo>
                <a:lnTo>
                  <a:pt x="466" y="990"/>
                </a:lnTo>
                <a:lnTo>
                  <a:pt x="467" y="989"/>
                </a:lnTo>
                <a:lnTo>
                  <a:pt x="468" y="989"/>
                </a:lnTo>
                <a:lnTo>
                  <a:pt x="468" y="988"/>
                </a:lnTo>
                <a:lnTo>
                  <a:pt x="469" y="987"/>
                </a:lnTo>
                <a:lnTo>
                  <a:pt x="470" y="987"/>
                </a:lnTo>
                <a:lnTo>
                  <a:pt x="469" y="986"/>
                </a:lnTo>
                <a:lnTo>
                  <a:pt x="469" y="985"/>
                </a:lnTo>
                <a:lnTo>
                  <a:pt x="468" y="983"/>
                </a:lnTo>
                <a:lnTo>
                  <a:pt x="468" y="982"/>
                </a:lnTo>
                <a:lnTo>
                  <a:pt x="467" y="981"/>
                </a:lnTo>
                <a:lnTo>
                  <a:pt x="466" y="980"/>
                </a:lnTo>
                <a:lnTo>
                  <a:pt x="464" y="980"/>
                </a:lnTo>
                <a:lnTo>
                  <a:pt x="463" y="981"/>
                </a:lnTo>
                <a:lnTo>
                  <a:pt x="462" y="981"/>
                </a:lnTo>
                <a:lnTo>
                  <a:pt x="461" y="981"/>
                </a:lnTo>
                <a:lnTo>
                  <a:pt x="460" y="981"/>
                </a:lnTo>
                <a:lnTo>
                  <a:pt x="459" y="981"/>
                </a:lnTo>
                <a:lnTo>
                  <a:pt x="457" y="981"/>
                </a:lnTo>
                <a:lnTo>
                  <a:pt x="457" y="982"/>
                </a:lnTo>
                <a:lnTo>
                  <a:pt x="456" y="982"/>
                </a:lnTo>
                <a:lnTo>
                  <a:pt x="455" y="981"/>
                </a:lnTo>
                <a:lnTo>
                  <a:pt x="455" y="980"/>
                </a:lnTo>
                <a:lnTo>
                  <a:pt x="456" y="979"/>
                </a:lnTo>
                <a:lnTo>
                  <a:pt x="456" y="977"/>
                </a:lnTo>
                <a:lnTo>
                  <a:pt x="457" y="977"/>
                </a:lnTo>
                <a:lnTo>
                  <a:pt x="457" y="976"/>
                </a:lnTo>
                <a:lnTo>
                  <a:pt x="459" y="975"/>
                </a:lnTo>
                <a:lnTo>
                  <a:pt x="459" y="974"/>
                </a:lnTo>
                <a:lnTo>
                  <a:pt x="460" y="973"/>
                </a:lnTo>
                <a:lnTo>
                  <a:pt x="461" y="973"/>
                </a:lnTo>
                <a:lnTo>
                  <a:pt x="462" y="974"/>
                </a:lnTo>
                <a:lnTo>
                  <a:pt x="463" y="973"/>
                </a:lnTo>
                <a:lnTo>
                  <a:pt x="464" y="972"/>
                </a:lnTo>
                <a:lnTo>
                  <a:pt x="467" y="970"/>
                </a:lnTo>
                <a:lnTo>
                  <a:pt x="468" y="970"/>
                </a:lnTo>
                <a:lnTo>
                  <a:pt x="468" y="969"/>
                </a:lnTo>
                <a:lnTo>
                  <a:pt x="469" y="969"/>
                </a:lnTo>
                <a:lnTo>
                  <a:pt x="468" y="969"/>
                </a:lnTo>
                <a:lnTo>
                  <a:pt x="468" y="970"/>
                </a:lnTo>
                <a:lnTo>
                  <a:pt x="467" y="970"/>
                </a:lnTo>
                <a:lnTo>
                  <a:pt x="463" y="972"/>
                </a:lnTo>
                <a:lnTo>
                  <a:pt x="462" y="973"/>
                </a:lnTo>
                <a:lnTo>
                  <a:pt x="461" y="973"/>
                </a:lnTo>
                <a:lnTo>
                  <a:pt x="461" y="972"/>
                </a:lnTo>
                <a:lnTo>
                  <a:pt x="460" y="973"/>
                </a:lnTo>
                <a:lnTo>
                  <a:pt x="459" y="973"/>
                </a:lnTo>
                <a:lnTo>
                  <a:pt x="459" y="974"/>
                </a:lnTo>
                <a:lnTo>
                  <a:pt x="457" y="974"/>
                </a:lnTo>
                <a:lnTo>
                  <a:pt x="457" y="975"/>
                </a:lnTo>
                <a:lnTo>
                  <a:pt x="457" y="976"/>
                </a:lnTo>
                <a:lnTo>
                  <a:pt x="456" y="976"/>
                </a:lnTo>
                <a:lnTo>
                  <a:pt x="456" y="977"/>
                </a:lnTo>
                <a:lnTo>
                  <a:pt x="455" y="979"/>
                </a:lnTo>
                <a:lnTo>
                  <a:pt x="455" y="980"/>
                </a:lnTo>
                <a:lnTo>
                  <a:pt x="455" y="981"/>
                </a:lnTo>
                <a:lnTo>
                  <a:pt x="455" y="982"/>
                </a:lnTo>
                <a:lnTo>
                  <a:pt x="455" y="983"/>
                </a:lnTo>
                <a:lnTo>
                  <a:pt x="455" y="985"/>
                </a:lnTo>
                <a:lnTo>
                  <a:pt x="454" y="985"/>
                </a:lnTo>
                <a:lnTo>
                  <a:pt x="453" y="985"/>
                </a:lnTo>
                <a:lnTo>
                  <a:pt x="451" y="985"/>
                </a:lnTo>
                <a:lnTo>
                  <a:pt x="451" y="983"/>
                </a:lnTo>
                <a:lnTo>
                  <a:pt x="451" y="982"/>
                </a:lnTo>
                <a:lnTo>
                  <a:pt x="450" y="982"/>
                </a:lnTo>
                <a:lnTo>
                  <a:pt x="450" y="983"/>
                </a:lnTo>
                <a:lnTo>
                  <a:pt x="451" y="985"/>
                </a:lnTo>
                <a:lnTo>
                  <a:pt x="453" y="986"/>
                </a:lnTo>
                <a:lnTo>
                  <a:pt x="454" y="986"/>
                </a:lnTo>
                <a:lnTo>
                  <a:pt x="454" y="987"/>
                </a:lnTo>
                <a:lnTo>
                  <a:pt x="454" y="988"/>
                </a:lnTo>
                <a:lnTo>
                  <a:pt x="453" y="989"/>
                </a:lnTo>
                <a:lnTo>
                  <a:pt x="453" y="990"/>
                </a:lnTo>
                <a:lnTo>
                  <a:pt x="451" y="990"/>
                </a:lnTo>
                <a:lnTo>
                  <a:pt x="451" y="992"/>
                </a:lnTo>
                <a:lnTo>
                  <a:pt x="450" y="992"/>
                </a:lnTo>
                <a:lnTo>
                  <a:pt x="449" y="993"/>
                </a:lnTo>
                <a:lnTo>
                  <a:pt x="449" y="994"/>
                </a:lnTo>
                <a:lnTo>
                  <a:pt x="448" y="994"/>
                </a:lnTo>
                <a:lnTo>
                  <a:pt x="447" y="994"/>
                </a:lnTo>
                <a:lnTo>
                  <a:pt x="447" y="995"/>
                </a:lnTo>
                <a:lnTo>
                  <a:pt x="447" y="996"/>
                </a:lnTo>
                <a:lnTo>
                  <a:pt x="446" y="996"/>
                </a:lnTo>
                <a:lnTo>
                  <a:pt x="446" y="997"/>
                </a:lnTo>
                <a:lnTo>
                  <a:pt x="444" y="997"/>
                </a:lnTo>
                <a:lnTo>
                  <a:pt x="444" y="999"/>
                </a:lnTo>
                <a:lnTo>
                  <a:pt x="443" y="1000"/>
                </a:lnTo>
                <a:lnTo>
                  <a:pt x="443" y="1001"/>
                </a:lnTo>
                <a:lnTo>
                  <a:pt x="442" y="1001"/>
                </a:lnTo>
                <a:lnTo>
                  <a:pt x="442" y="1002"/>
                </a:lnTo>
                <a:lnTo>
                  <a:pt x="442" y="1003"/>
                </a:lnTo>
                <a:lnTo>
                  <a:pt x="441" y="1005"/>
                </a:lnTo>
                <a:lnTo>
                  <a:pt x="440" y="1005"/>
                </a:lnTo>
                <a:lnTo>
                  <a:pt x="438" y="1005"/>
                </a:lnTo>
                <a:lnTo>
                  <a:pt x="437" y="1005"/>
                </a:lnTo>
                <a:lnTo>
                  <a:pt x="436" y="1003"/>
                </a:lnTo>
                <a:lnTo>
                  <a:pt x="436" y="1005"/>
                </a:lnTo>
                <a:lnTo>
                  <a:pt x="435" y="1003"/>
                </a:lnTo>
                <a:lnTo>
                  <a:pt x="435" y="1002"/>
                </a:lnTo>
                <a:lnTo>
                  <a:pt x="435" y="1001"/>
                </a:lnTo>
                <a:lnTo>
                  <a:pt x="434" y="1001"/>
                </a:lnTo>
                <a:lnTo>
                  <a:pt x="433" y="1001"/>
                </a:lnTo>
                <a:lnTo>
                  <a:pt x="433" y="1000"/>
                </a:lnTo>
                <a:lnTo>
                  <a:pt x="431" y="999"/>
                </a:lnTo>
                <a:lnTo>
                  <a:pt x="431" y="997"/>
                </a:lnTo>
                <a:lnTo>
                  <a:pt x="430" y="997"/>
                </a:lnTo>
                <a:lnTo>
                  <a:pt x="429" y="997"/>
                </a:lnTo>
                <a:lnTo>
                  <a:pt x="429" y="999"/>
                </a:lnTo>
                <a:lnTo>
                  <a:pt x="429" y="1000"/>
                </a:lnTo>
                <a:lnTo>
                  <a:pt x="428" y="1000"/>
                </a:lnTo>
                <a:lnTo>
                  <a:pt x="428" y="999"/>
                </a:lnTo>
                <a:lnTo>
                  <a:pt x="427" y="999"/>
                </a:lnTo>
                <a:lnTo>
                  <a:pt x="425" y="999"/>
                </a:lnTo>
                <a:lnTo>
                  <a:pt x="424" y="999"/>
                </a:lnTo>
                <a:lnTo>
                  <a:pt x="423" y="999"/>
                </a:lnTo>
                <a:lnTo>
                  <a:pt x="422" y="999"/>
                </a:lnTo>
                <a:lnTo>
                  <a:pt x="422" y="997"/>
                </a:lnTo>
                <a:lnTo>
                  <a:pt x="421" y="997"/>
                </a:lnTo>
                <a:lnTo>
                  <a:pt x="421" y="996"/>
                </a:lnTo>
                <a:lnTo>
                  <a:pt x="420" y="996"/>
                </a:lnTo>
                <a:lnTo>
                  <a:pt x="420" y="995"/>
                </a:lnTo>
                <a:lnTo>
                  <a:pt x="418" y="994"/>
                </a:lnTo>
                <a:lnTo>
                  <a:pt x="418" y="993"/>
                </a:lnTo>
                <a:lnTo>
                  <a:pt x="417" y="993"/>
                </a:lnTo>
                <a:lnTo>
                  <a:pt x="417" y="992"/>
                </a:lnTo>
                <a:lnTo>
                  <a:pt x="416" y="990"/>
                </a:lnTo>
                <a:lnTo>
                  <a:pt x="415" y="989"/>
                </a:lnTo>
                <a:lnTo>
                  <a:pt x="415" y="988"/>
                </a:lnTo>
                <a:lnTo>
                  <a:pt x="414" y="987"/>
                </a:lnTo>
                <a:lnTo>
                  <a:pt x="414" y="986"/>
                </a:lnTo>
                <a:lnTo>
                  <a:pt x="414" y="985"/>
                </a:lnTo>
                <a:lnTo>
                  <a:pt x="414" y="983"/>
                </a:lnTo>
                <a:lnTo>
                  <a:pt x="414" y="982"/>
                </a:lnTo>
                <a:lnTo>
                  <a:pt x="415" y="982"/>
                </a:lnTo>
                <a:lnTo>
                  <a:pt x="415" y="981"/>
                </a:lnTo>
                <a:lnTo>
                  <a:pt x="415" y="980"/>
                </a:lnTo>
                <a:lnTo>
                  <a:pt x="415" y="979"/>
                </a:lnTo>
                <a:lnTo>
                  <a:pt x="414" y="979"/>
                </a:lnTo>
                <a:lnTo>
                  <a:pt x="414" y="977"/>
                </a:lnTo>
                <a:lnTo>
                  <a:pt x="413" y="977"/>
                </a:lnTo>
                <a:lnTo>
                  <a:pt x="413" y="979"/>
                </a:lnTo>
                <a:lnTo>
                  <a:pt x="411" y="977"/>
                </a:lnTo>
                <a:lnTo>
                  <a:pt x="410" y="976"/>
                </a:lnTo>
                <a:lnTo>
                  <a:pt x="410" y="975"/>
                </a:lnTo>
                <a:lnTo>
                  <a:pt x="411" y="974"/>
                </a:lnTo>
                <a:lnTo>
                  <a:pt x="411" y="972"/>
                </a:lnTo>
                <a:lnTo>
                  <a:pt x="411" y="970"/>
                </a:lnTo>
                <a:lnTo>
                  <a:pt x="410" y="970"/>
                </a:lnTo>
                <a:lnTo>
                  <a:pt x="410" y="969"/>
                </a:lnTo>
                <a:lnTo>
                  <a:pt x="409" y="969"/>
                </a:lnTo>
                <a:lnTo>
                  <a:pt x="408" y="969"/>
                </a:lnTo>
                <a:lnTo>
                  <a:pt x="407" y="969"/>
                </a:lnTo>
                <a:lnTo>
                  <a:pt x="405" y="967"/>
                </a:lnTo>
                <a:lnTo>
                  <a:pt x="407" y="966"/>
                </a:lnTo>
                <a:lnTo>
                  <a:pt x="407" y="964"/>
                </a:lnTo>
                <a:lnTo>
                  <a:pt x="408" y="963"/>
                </a:lnTo>
                <a:lnTo>
                  <a:pt x="408" y="962"/>
                </a:lnTo>
                <a:lnTo>
                  <a:pt x="407" y="962"/>
                </a:lnTo>
                <a:lnTo>
                  <a:pt x="407" y="963"/>
                </a:lnTo>
                <a:lnTo>
                  <a:pt x="407" y="964"/>
                </a:lnTo>
                <a:lnTo>
                  <a:pt x="405" y="966"/>
                </a:lnTo>
                <a:lnTo>
                  <a:pt x="405" y="967"/>
                </a:lnTo>
                <a:lnTo>
                  <a:pt x="405" y="968"/>
                </a:lnTo>
                <a:lnTo>
                  <a:pt x="405" y="969"/>
                </a:lnTo>
                <a:lnTo>
                  <a:pt x="404" y="969"/>
                </a:lnTo>
                <a:lnTo>
                  <a:pt x="405" y="970"/>
                </a:lnTo>
                <a:lnTo>
                  <a:pt x="407" y="972"/>
                </a:lnTo>
                <a:lnTo>
                  <a:pt x="409" y="973"/>
                </a:lnTo>
                <a:lnTo>
                  <a:pt x="408" y="976"/>
                </a:lnTo>
                <a:lnTo>
                  <a:pt x="409" y="976"/>
                </a:lnTo>
                <a:lnTo>
                  <a:pt x="409" y="977"/>
                </a:lnTo>
                <a:lnTo>
                  <a:pt x="410" y="979"/>
                </a:lnTo>
                <a:lnTo>
                  <a:pt x="411" y="980"/>
                </a:lnTo>
                <a:lnTo>
                  <a:pt x="411" y="981"/>
                </a:lnTo>
                <a:lnTo>
                  <a:pt x="411" y="982"/>
                </a:lnTo>
                <a:lnTo>
                  <a:pt x="411" y="983"/>
                </a:lnTo>
                <a:lnTo>
                  <a:pt x="411" y="985"/>
                </a:lnTo>
                <a:lnTo>
                  <a:pt x="411" y="986"/>
                </a:lnTo>
                <a:lnTo>
                  <a:pt x="413" y="986"/>
                </a:lnTo>
                <a:lnTo>
                  <a:pt x="413" y="987"/>
                </a:lnTo>
                <a:lnTo>
                  <a:pt x="413" y="988"/>
                </a:lnTo>
                <a:lnTo>
                  <a:pt x="414" y="988"/>
                </a:lnTo>
                <a:lnTo>
                  <a:pt x="414" y="989"/>
                </a:lnTo>
                <a:lnTo>
                  <a:pt x="415" y="990"/>
                </a:lnTo>
                <a:lnTo>
                  <a:pt x="416" y="992"/>
                </a:lnTo>
                <a:lnTo>
                  <a:pt x="416" y="993"/>
                </a:lnTo>
                <a:lnTo>
                  <a:pt x="417" y="993"/>
                </a:lnTo>
                <a:lnTo>
                  <a:pt x="417" y="994"/>
                </a:lnTo>
                <a:lnTo>
                  <a:pt x="418" y="995"/>
                </a:lnTo>
                <a:lnTo>
                  <a:pt x="418" y="996"/>
                </a:lnTo>
                <a:lnTo>
                  <a:pt x="418" y="997"/>
                </a:lnTo>
                <a:lnTo>
                  <a:pt x="417" y="997"/>
                </a:lnTo>
                <a:lnTo>
                  <a:pt x="416" y="997"/>
                </a:lnTo>
                <a:lnTo>
                  <a:pt x="415" y="997"/>
                </a:lnTo>
                <a:lnTo>
                  <a:pt x="415" y="999"/>
                </a:lnTo>
                <a:lnTo>
                  <a:pt x="414" y="999"/>
                </a:lnTo>
                <a:lnTo>
                  <a:pt x="411" y="993"/>
                </a:lnTo>
                <a:lnTo>
                  <a:pt x="410" y="992"/>
                </a:lnTo>
                <a:lnTo>
                  <a:pt x="405" y="987"/>
                </a:lnTo>
                <a:lnTo>
                  <a:pt x="397" y="982"/>
                </a:lnTo>
                <a:lnTo>
                  <a:pt x="395" y="981"/>
                </a:lnTo>
                <a:lnTo>
                  <a:pt x="392" y="980"/>
                </a:lnTo>
                <a:lnTo>
                  <a:pt x="390" y="980"/>
                </a:lnTo>
                <a:lnTo>
                  <a:pt x="389" y="977"/>
                </a:lnTo>
                <a:lnTo>
                  <a:pt x="389" y="976"/>
                </a:lnTo>
                <a:lnTo>
                  <a:pt x="388" y="976"/>
                </a:lnTo>
                <a:lnTo>
                  <a:pt x="388" y="977"/>
                </a:lnTo>
                <a:lnTo>
                  <a:pt x="389" y="980"/>
                </a:lnTo>
                <a:lnTo>
                  <a:pt x="389" y="981"/>
                </a:lnTo>
                <a:lnTo>
                  <a:pt x="385" y="983"/>
                </a:lnTo>
                <a:lnTo>
                  <a:pt x="384" y="983"/>
                </a:lnTo>
                <a:lnTo>
                  <a:pt x="383" y="985"/>
                </a:lnTo>
                <a:lnTo>
                  <a:pt x="382" y="985"/>
                </a:lnTo>
                <a:lnTo>
                  <a:pt x="382" y="986"/>
                </a:lnTo>
                <a:lnTo>
                  <a:pt x="381" y="986"/>
                </a:lnTo>
                <a:lnTo>
                  <a:pt x="379" y="986"/>
                </a:lnTo>
                <a:lnTo>
                  <a:pt x="378" y="986"/>
                </a:lnTo>
                <a:lnTo>
                  <a:pt x="377" y="986"/>
                </a:lnTo>
                <a:lnTo>
                  <a:pt x="376" y="986"/>
                </a:lnTo>
                <a:lnTo>
                  <a:pt x="375" y="986"/>
                </a:lnTo>
                <a:lnTo>
                  <a:pt x="374" y="987"/>
                </a:lnTo>
                <a:lnTo>
                  <a:pt x="372" y="987"/>
                </a:lnTo>
                <a:lnTo>
                  <a:pt x="371" y="987"/>
                </a:lnTo>
                <a:lnTo>
                  <a:pt x="370" y="987"/>
                </a:lnTo>
                <a:lnTo>
                  <a:pt x="369" y="986"/>
                </a:lnTo>
                <a:lnTo>
                  <a:pt x="368" y="985"/>
                </a:lnTo>
                <a:lnTo>
                  <a:pt x="368" y="982"/>
                </a:lnTo>
                <a:lnTo>
                  <a:pt x="367" y="981"/>
                </a:lnTo>
                <a:lnTo>
                  <a:pt x="367" y="980"/>
                </a:lnTo>
                <a:lnTo>
                  <a:pt x="365" y="980"/>
                </a:lnTo>
                <a:lnTo>
                  <a:pt x="364" y="979"/>
                </a:lnTo>
                <a:lnTo>
                  <a:pt x="363" y="977"/>
                </a:lnTo>
                <a:lnTo>
                  <a:pt x="362" y="976"/>
                </a:lnTo>
                <a:lnTo>
                  <a:pt x="362" y="975"/>
                </a:lnTo>
                <a:lnTo>
                  <a:pt x="361" y="975"/>
                </a:lnTo>
                <a:lnTo>
                  <a:pt x="361" y="976"/>
                </a:lnTo>
                <a:lnTo>
                  <a:pt x="363" y="979"/>
                </a:lnTo>
                <a:lnTo>
                  <a:pt x="367" y="981"/>
                </a:lnTo>
                <a:lnTo>
                  <a:pt x="367" y="983"/>
                </a:lnTo>
                <a:lnTo>
                  <a:pt x="368" y="985"/>
                </a:lnTo>
                <a:lnTo>
                  <a:pt x="368" y="986"/>
                </a:lnTo>
                <a:lnTo>
                  <a:pt x="369" y="987"/>
                </a:lnTo>
                <a:lnTo>
                  <a:pt x="370" y="988"/>
                </a:lnTo>
                <a:lnTo>
                  <a:pt x="371" y="988"/>
                </a:lnTo>
                <a:lnTo>
                  <a:pt x="372" y="988"/>
                </a:lnTo>
                <a:lnTo>
                  <a:pt x="372" y="990"/>
                </a:lnTo>
                <a:lnTo>
                  <a:pt x="372" y="994"/>
                </a:lnTo>
                <a:lnTo>
                  <a:pt x="372" y="997"/>
                </a:lnTo>
                <a:lnTo>
                  <a:pt x="372" y="999"/>
                </a:lnTo>
                <a:lnTo>
                  <a:pt x="371" y="1000"/>
                </a:lnTo>
                <a:lnTo>
                  <a:pt x="371" y="1001"/>
                </a:lnTo>
                <a:lnTo>
                  <a:pt x="371" y="1002"/>
                </a:lnTo>
                <a:lnTo>
                  <a:pt x="371" y="1003"/>
                </a:lnTo>
                <a:lnTo>
                  <a:pt x="370" y="1005"/>
                </a:lnTo>
                <a:lnTo>
                  <a:pt x="370" y="1007"/>
                </a:lnTo>
                <a:lnTo>
                  <a:pt x="370" y="1008"/>
                </a:lnTo>
                <a:lnTo>
                  <a:pt x="370" y="1009"/>
                </a:lnTo>
                <a:lnTo>
                  <a:pt x="370" y="1010"/>
                </a:lnTo>
                <a:lnTo>
                  <a:pt x="371" y="1010"/>
                </a:lnTo>
                <a:lnTo>
                  <a:pt x="372" y="1012"/>
                </a:lnTo>
                <a:lnTo>
                  <a:pt x="374" y="1013"/>
                </a:lnTo>
                <a:lnTo>
                  <a:pt x="375" y="1013"/>
                </a:lnTo>
                <a:lnTo>
                  <a:pt x="375" y="1014"/>
                </a:lnTo>
                <a:lnTo>
                  <a:pt x="376" y="1014"/>
                </a:lnTo>
                <a:lnTo>
                  <a:pt x="377" y="1014"/>
                </a:lnTo>
                <a:lnTo>
                  <a:pt x="377" y="1015"/>
                </a:lnTo>
                <a:lnTo>
                  <a:pt x="378" y="1015"/>
                </a:lnTo>
                <a:lnTo>
                  <a:pt x="379" y="1016"/>
                </a:lnTo>
                <a:lnTo>
                  <a:pt x="379" y="1018"/>
                </a:lnTo>
                <a:lnTo>
                  <a:pt x="379" y="1019"/>
                </a:lnTo>
                <a:lnTo>
                  <a:pt x="378" y="1020"/>
                </a:lnTo>
                <a:lnTo>
                  <a:pt x="376" y="1019"/>
                </a:lnTo>
                <a:lnTo>
                  <a:pt x="375" y="1019"/>
                </a:lnTo>
                <a:lnTo>
                  <a:pt x="375" y="1020"/>
                </a:lnTo>
                <a:lnTo>
                  <a:pt x="375" y="1021"/>
                </a:lnTo>
                <a:lnTo>
                  <a:pt x="374" y="1021"/>
                </a:lnTo>
                <a:lnTo>
                  <a:pt x="374" y="1022"/>
                </a:lnTo>
                <a:lnTo>
                  <a:pt x="372" y="1022"/>
                </a:lnTo>
                <a:lnTo>
                  <a:pt x="371" y="1022"/>
                </a:lnTo>
                <a:lnTo>
                  <a:pt x="370" y="1022"/>
                </a:lnTo>
                <a:lnTo>
                  <a:pt x="371" y="1022"/>
                </a:lnTo>
                <a:lnTo>
                  <a:pt x="371" y="1023"/>
                </a:lnTo>
                <a:lnTo>
                  <a:pt x="371" y="1025"/>
                </a:lnTo>
                <a:lnTo>
                  <a:pt x="372" y="1026"/>
                </a:lnTo>
                <a:lnTo>
                  <a:pt x="372" y="1027"/>
                </a:lnTo>
                <a:lnTo>
                  <a:pt x="372" y="1028"/>
                </a:lnTo>
                <a:lnTo>
                  <a:pt x="374" y="1028"/>
                </a:lnTo>
                <a:lnTo>
                  <a:pt x="374" y="1029"/>
                </a:lnTo>
                <a:lnTo>
                  <a:pt x="372" y="1029"/>
                </a:lnTo>
                <a:lnTo>
                  <a:pt x="372" y="1031"/>
                </a:lnTo>
                <a:lnTo>
                  <a:pt x="371" y="1029"/>
                </a:lnTo>
                <a:lnTo>
                  <a:pt x="370" y="1029"/>
                </a:lnTo>
                <a:lnTo>
                  <a:pt x="369" y="1029"/>
                </a:lnTo>
                <a:lnTo>
                  <a:pt x="369" y="1031"/>
                </a:lnTo>
                <a:lnTo>
                  <a:pt x="369" y="1032"/>
                </a:lnTo>
                <a:lnTo>
                  <a:pt x="370" y="1033"/>
                </a:lnTo>
                <a:lnTo>
                  <a:pt x="370" y="1034"/>
                </a:lnTo>
                <a:lnTo>
                  <a:pt x="371" y="1034"/>
                </a:lnTo>
                <a:lnTo>
                  <a:pt x="372" y="1034"/>
                </a:lnTo>
                <a:lnTo>
                  <a:pt x="374" y="1035"/>
                </a:lnTo>
                <a:lnTo>
                  <a:pt x="375" y="1035"/>
                </a:lnTo>
                <a:lnTo>
                  <a:pt x="375" y="1038"/>
                </a:lnTo>
                <a:lnTo>
                  <a:pt x="375" y="1039"/>
                </a:lnTo>
                <a:lnTo>
                  <a:pt x="376" y="1039"/>
                </a:lnTo>
                <a:lnTo>
                  <a:pt x="376" y="1040"/>
                </a:lnTo>
                <a:lnTo>
                  <a:pt x="377" y="1040"/>
                </a:lnTo>
                <a:lnTo>
                  <a:pt x="378" y="1041"/>
                </a:lnTo>
                <a:lnTo>
                  <a:pt x="379" y="1041"/>
                </a:lnTo>
                <a:lnTo>
                  <a:pt x="381" y="1041"/>
                </a:lnTo>
                <a:lnTo>
                  <a:pt x="381" y="1042"/>
                </a:lnTo>
                <a:lnTo>
                  <a:pt x="381" y="1043"/>
                </a:lnTo>
                <a:lnTo>
                  <a:pt x="382" y="1043"/>
                </a:lnTo>
                <a:lnTo>
                  <a:pt x="381" y="1045"/>
                </a:lnTo>
                <a:lnTo>
                  <a:pt x="381" y="1046"/>
                </a:lnTo>
                <a:lnTo>
                  <a:pt x="379" y="1046"/>
                </a:lnTo>
                <a:lnTo>
                  <a:pt x="378" y="1046"/>
                </a:lnTo>
                <a:lnTo>
                  <a:pt x="377" y="1046"/>
                </a:lnTo>
                <a:lnTo>
                  <a:pt x="377" y="1047"/>
                </a:lnTo>
                <a:lnTo>
                  <a:pt x="378" y="1048"/>
                </a:lnTo>
                <a:lnTo>
                  <a:pt x="377" y="1048"/>
                </a:lnTo>
                <a:lnTo>
                  <a:pt x="376" y="1047"/>
                </a:lnTo>
                <a:lnTo>
                  <a:pt x="375" y="1046"/>
                </a:lnTo>
                <a:lnTo>
                  <a:pt x="375" y="1045"/>
                </a:lnTo>
                <a:lnTo>
                  <a:pt x="376" y="1045"/>
                </a:lnTo>
                <a:lnTo>
                  <a:pt x="375" y="1043"/>
                </a:lnTo>
                <a:lnTo>
                  <a:pt x="374" y="1042"/>
                </a:lnTo>
                <a:lnTo>
                  <a:pt x="372" y="1041"/>
                </a:lnTo>
                <a:lnTo>
                  <a:pt x="371" y="1041"/>
                </a:lnTo>
                <a:lnTo>
                  <a:pt x="370" y="1041"/>
                </a:lnTo>
                <a:lnTo>
                  <a:pt x="370" y="1040"/>
                </a:lnTo>
                <a:lnTo>
                  <a:pt x="369" y="1041"/>
                </a:lnTo>
                <a:lnTo>
                  <a:pt x="370" y="1042"/>
                </a:lnTo>
                <a:lnTo>
                  <a:pt x="370" y="1043"/>
                </a:lnTo>
                <a:lnTo>
                  <a:pt x="370" y="1045"/>
                </a:lnTo>
                <a:lnTo>
                  <a:pt x="369" y="1045"/>
                </a:lnTo>
                <a:lnTo>
                  <a:pt x="369" y="1043"/>
                </a:lnTo>
                <a:lnTo>
                  <a:pt x="368" y="1043"/>
                </a:lnTo>
                <a:lnTo>
                  <a:pt x="367" y="1042"/>
                </a:lnTo>
                <a:lnTo>
                  <a:pt x="365" y="1041"/>
                </a:lnTo>
                <a:lnTo>
                  <a:pt x="365" y="1042"/>
                </a:lnTo>
                <a:lnTo>
                  <a:pt x="365" y="1043"/>
                </a:lnTo>
                <a:lnTo>
                  <a:pt x="367" y="1043"/>
                </a:lnTo>
                <a:lnTo>
                  <a:pt x="368" y="1045"/>
                </a:lnTo>
                <a:lnTo>
                  <a:pt x="369" y="1046"/>
                </a:lnTo>
                <a:lnTo>
                  <a:pt x="370" y="1046"/>
                </a:lnTo>
                <a:lnTo>
                  <a:pt x="370" y="1047"/>
                </a:lnTo>
                <a:lnTo>
                  <a:pt x="371" y="1048"/>
                </a:lnTo>
                <a:lnTo>
                  <a:pt x="372" y="1048"/>
                </a:lnTo>
                <a:lnTo>
                  <a:pt x="374" y="1049"/>
                </a:lnTo>
                <a:lnTo>
                  <a:pt x="375" y="1049"/>
                </a:lnTo>
                <a:lnTo>
                  <a:pt x="374" y="1052"/>
                </a:lnTo>
                <a:lnTo>
                  <a:pt x="375" y="1053"/>
                </a:lnTo>
                <a:lnTo>
                  <a:pt x="375" y="1055"/>
                </a:lnTo>
                <a:lnTo>
                  <a:pt x="374" y="1055"/>
                </a:lnTo>
                <a:lnTo>
                  <a:pt x="374" y="1056"/>
                </a:lnTo>
                <a:lnTo>
                  <a:pt x="374" y="1058"/>
                </a:lnTo>
                <a:lnTo>
                  <a:pt x="372" y="1058"/>
                </a:lnTo>
                <a:lnTo>
                  <a:pt x="371" y="1058"/>
                </a:lnTo>
                <a:lnTo>
                  <a:pt x="371" y="1059"/>
                </a:lnTo>
                <a:lnTo>
                  <a:pt x="370" y="1059"/>
                </a:lnTo>
                <a:lnTo>
                  <a:pt x="369" y="1059"/>
                </a:lnTo>
                <a:lnTo>
                  <a:pt x="368" y="1058"/>
                </a:lnTo>
                <a:lnTo>
                  <a:pt x="367" y="1058"/>
                </a:lnTo>
                <a:lnTo>
                  <a:pt x="365" y="1058"/>
                </a:lnTo>
                <a:lnTo>
                  <a:pt x="365" y="1059"/>
                </a:lnTo>
                <a:lnTo>
                  <a:pt x="364" y="1059"/>
                </a:lnTo>
                <a:lnTo>
                  <a:pt x="363" y="1058"/>
                </a:lnTo>
                <a:lnTo>
                  <a:pt x="363" y="1056"/>
                </a:lnTo>
                <a:lnTo>
                  <a:pt x="362" y="1056"/>
                </a:lnTo>
                <a:lnTo>
                  <a:pt x="361" y="1055"/>
                </a:lnTo>
                <a:lnTo>
                  <a:pt x="359" y="1054"/>
                </a:lnTo>
                <a:lnTo>
                  <a:pt x="359" y="1053"/>
                </a:lnTo>
                <a:lnTo>
                  <a:pt x="358" y="1053"/>
                </a:lnTo>
                <a:lnTo>
                  <a:pt x="358" y="1052"/>
                </a:lnTo>
                <a:lnTo>
                  <a:pt x="357" y="1051"/>
                </a:lnTo>
                <a:lnTo>
                  <a:pt x="356" y="1051"/>
                </a:lnTo>
                <a:lnTo>
                  <a:pt x="355" y="1049"/>
                </a:lnTo>
                <a:lnTo>
                  <a:pt x="354" y="1049"/>
                </a:lnTo>
                <a:lnTo>
                  <a:pt x="352" y="1048"/>
                </a:lnTo>
                <a:lnTo>
                  <a:pt x="351" y="1047"/>
                </a:lnTo>
                <a:lnTo>
                  <a:pt x="351" y="1046"/>
                </a:lnTo>
                <a:lnTo>
                  <a:pt x="350" y="1046"/>
                </a:lnTo>
                <a:lnTo>
                  <a:pt x="349" y="1046"/>
                </a:lnTo>
                <a:lnTo>
                  <a:pt x="349" y="1045"/>
                </a:lnTo>
                <a:lnTo>
                  <a:pt x="348" y="1045"/>
                </a:lnTo>
                <a:lnTo>
                  <a:pt x="346" y="1045"/>
                </a:lnTo>
                <a:lnTo>
                  <a:pt x="345" y="1045"/>
                </a:lnTo>
                <a:lnTo>
                  <a:pt x="345" y="1043"/>
                </a:lnTo>
                <a:lnTo>
                  <a:pt x="344" y="1042"/>
                </a:lnTo>
                <a:lnTo>
                  <a:pt x="343" y="1041"/>
                </a:lnTo>
                <a:lnTo>
                  <a:pt x="342" y="1040"/>
                </a:lnTo>
                <a:lnTo>
                  <a:pt x="341" y="1039"/>
                </a:lnTo>
                <a:lnTo>
                  <a:pt x="339" y="1039"/>
                </a:lnTo>
                <a:lnTo>
                  <a:pt x="338" y="1038"/>
                </a:lnTo>
                <a:lnTo>
                  <a:pt x="337" y="1038"/>
                </a:lnTo>
                <a:lnTo>
                  <a:pt x="336" y="1038"/>
                </a:lnTo>
                <a:lnTo>
                  <a:pt x="335" y="1038"/>
                </a:lnTo>
                <a:lnTo>
                  <a:pt x="336" y="1038"/>
                </a:lnTo>
                <a:lnTo>
                  <a:pt x="338" y="1038"/>
                </a:lnTo>
                <a:lnTo>
                  <a:pt x="338" y="1036"/>
                </a:lnTo>
                <a:lnTo>
                  <a:pt x="337" y="1035"/>
                </a:lnTo>
                <a:lnTo>
                  <a:pt x="336" y="1034"/>
                </a:lnTo>
                <a:lnTo>
                  <a:pt x="336" y="1033"/>
                </a:lnTo>
                <a:lnTo>
                  <a:pt x="335" y="1033"/>
                </a:lnTo>
                <a:lnTo>
                  <a:pt x="334" y="1032"/>
                </a:lnTo>
                <a:lnTo>
                  <a:pt x="332" y="1031"/>
                </a:lnTo>
                <a:lnTo>
                  <a:pt x="331" y="1031"/>
                </a:lnTo>
                <a:lnTo>
                  <a:pt x="331" y="1032"/>
                </a:lnTo>
                <a:lnTo>
                  <a:pt x="332" y="1034"/>
                </a:lnTo>
                <a:lnTo>
                  <a:pt x="334" y="1034"/>
                </a:lnTo>
                <a:lnTo>
                  <a:pt x="334" y="1035"/>
                </a:lnTo>
                <a:lnTo>
                  <a:pt x="335" y="1035"/>
                </a:lnTo>
                <a:lnTo>
                  <a:pt x="336" y="1036"/>
                </a:lnTo>
                <a:lnTo>
                  <a:pt x="335" y="1036"/>
                </a:lnTo>
                <a:lnTo>
                  <a:pt x="335" y="1038"/>
                </a:lnTo>
                <a:lnTo>
                  <a:pt x="332" y="1039"/>
                </a:lnTo>
                <a:lnTo>
                  <a:pt x="331" y="1040"/>
                </a:lnTo>
                <a:lnTo>
                  <a:pt x="331" y="1041"/>
                </a:lnTo>
                <a:lnTo>
                  <a:pt x="330" y="1041"/>
                </a:lnTo>
                <a:lnTo>
                  <a:pt x="329" y="1040"/>
                </a:lnTo>
                <a:lnTo>
                  <a:pt x="329" y="1039"/>
                </a:lnTo>
                <a:lnTo>
                  <a:pt x="328" y="1039"/>
                </a:lnTo>
                <a:lnTo>
                  <a:pt x="326" y="1039"/>
                </a:lnTo>
                <a:lnTo>
                  <a:pt x="325" y="1039"/>
                </a:lnTo>
                <a:lnTo>
                  <a:pt x="325" y="1038"/>
                </a:lnTo>
                <a:lnTo>
                  <a:pt x="325" y="1036"/>
                </a:lnTo>
                <a:lnTo>
                  <a:pt x="325" y="1035"/>
                </a:lnTo>
                <a:lnTo>
                  <a:pt x="324" y="1034"/>
                </a:lnTo>
                <a:lnTo>
                  <a:pt x="324" y="1033"/>
                </a:lnTo>
                <a:lnTo>
                  <a:pt x="323" y="1033"/>
                </a:lnTo>
                <a:lnTo>
                  <a:pt x="322" y="1032"/>
                </a:lnTo>
                <a:lnTo>
                  <a:pt x="321" y="1031"/>
                </a:lnTo>
                <a:lnTo>
                  <a:pt x="319" y="1031"/>
                </a:lnTo>
                <a:lnTo>
                  <a:pt x="318" y="1029"/>
                </a:lnTo>
                <a:lnTo>
                  <a:pt x="317" y="1028"/>
                </a:lnTo>
                <a:lnTo>
                  <a:pt x="316" y="1028"/>
                </a:lnTo>
                <a:lnTo>
                  <a:pt x="316" y="1027"/>
                </a:lnTo>
                <a:lnTo>
                  <a:pt x="315" y="1027"/>
                </a:lnTo>
                <a:lnTo>
                  <a:pt x="315" y="1026"/>
                </a:lnTo>
                <a:lnTo>
                  <a:pt x="315" y="1025"/>
                </a:lnTo>
                <a:lnTo>
                  <a:pt x="313" y="1025"/>
                </a:lnTo>
                <a:lnTo>
                  <a:pt x="313" y="1023"/>
                </a:lnTo>
                <a:lnTo>
                  <a:pt x="313" y="1022"/>
                </a:lnTo>
                <a:lnTo>
                  <a:pt x="312" y="1021"/>
                </a:lnTo>
                <a:lnTo>
                  <a:pt x="312" y="1020"/>
                </a:lnTo>
                <a:lnTo>
                  <a:pt x="311" y="1020"/>
                </a:lnTo>
                <a:lnTo>
                  <a:pt x="310" y="1019"/>
                </a:lnTo>
                <a:lnTo>
                  <a:pt x="309" y="1019"/>
                </a:lnTo>
                <a:lnTo>
                  <a:pt x="309" y="1018"/>
                </a:lnTo>
                <a:lnTo>
                  <a:pt x="308" y="1016"/>
                </a:lnTo>
                <a:lnTo>
                  <a:pt x="308" y="1015"/>
                </a:lnTo>
                <a:lnTo>
                  <a:pt x="306" y="1015"/>
                </a:lnTo>
                <a:lnTo>
                  <a:pt x="305" y="1014"/>
                </a:lnTo>
                <a:lnTo>
                  <a:pt x="304" y="1013"/>
                </a:lnTo>
                <a:lnTo>
                  <a:pt x="303" y="1013"/>
                </a:lnTo>
                <a:lnTo>
                  <a:pt x="303" y="1012"/>
                </a:lnTo>
                <a:lnTo>
                  <a:pt x="302" y="1012"/>
                </a:lnTo>
                <a:lnTo>
                  <a:pt x="300" y="1010"/>
                </a:lnTo>
                <a:lnTo>
                  <a:pt x="299" y="1010"/>
                </a:lnTo>
                <a:lnTo>
                  <a:pt x="298" y="1009"/>
                </a:lnTo>
                <a:lnTo>
                  <a:pt x="297" y="1009"/>
                </a:lnTo>
                <a:lnTo>
                  <a:pt x="292" y="1008"/>
                </a:lnTo>
                <a:lnTo>
                  <a:pt x="290" y="1008"/>
                </a:lnTo>
                <a:lnTo>
                  <a:pt x="288" y="1008"/>
                </a:lnTo>
                <a:lnTo>
                  <a:pt x="288" y="1007"/>
                </a:lnTo>
                <a:lnTo>
                  <a:pt x="289" y="1007"/>
                </a:lnTo>
                <a:lnTo>
                  <a:pt x="290" y="1007"/>
                </a:lnTo>
                <a:lnTo>
                  <a:pt x="291" y="1007"/>
                </a:lnTo>
                <a:lnTo>
                  <a:pt x="293" y="1008"/>
                </a:lnTo>
                <a:lnTo>
                  <a:pt x="295" y="1007"/>
                </a:lnTo>
                <a:lnTo>
                  <a:pt x="293" y="1007"/>
                </a:lnTo>
                <a:lnTo>
                  <a:pt x="292" y="1007"/>
                </a:lnTo>
                <a:lnTo>
                  <a:pt x="291" y="1007"/>
                </a:lnTo>
                <a:lnTo>
                  <a:pt x="291" y="1006"/>
                </a:lnTo>
                <a:lnTo>
                  <a:pt x="291" y="1005"/>
                </a:lnTo>
                <a:lnTo>
                  <a:pt x="291" y="1003"/>
                </a:lnTo>
                <a:lnTo>
                  <a:pt x="291" y="1002"/>
                </a:lnTo>
                <a:lnTo>
                  <a:pt x="290" y="1003"/>
                </a:lnTo>
                <a:lnTo>
                  <a:pt x="290" y="1005"/>
                </a:lnTo>
                <a:lnTo>
                  <a:pt x="290" y="1006"/>
                </a:lnTo>
                <a:lnTo>
                  <a:pt x="290" y="1007"/>
                </a:lnTo>
                <a:lnTo>
                  <a:pt x="289" y="1007"/>
                </a:lnTo>
                <a:lnTo>
                  <a:pt x="288" y="1007"/>
                </a:lnTo>
                <a:lnTo>
                  <a:pt x="288" y="1006"/>
                </a:lnTo>
                <a:lnTo>
                  <a:pt x="286" y="1006"/>
                </a:lnTo>
                <a:lnTo>
                  <a:pt x="285" y="1006"/>
                </a:lnTo>
                <a:lnTo>
                  <a:pt x="284" y="1005"/>
                </a:lnTo>
                <a:lnTo>
                  <a:pt x="285" y="1003"/>
                </a:lnTo>
                <a:lnTo>
                  <a:pt x="285" y="1002"/>
                </a:lnTo>
                <a:lnTo>
                  <a:pt x="286" y="1001"/>
                </a:lnTo>
                <a:lnTo>
                  <a:pt x="288" y="1001"/>
                </a:lnTo>
                <a:lnTo>
                  <a:pt x="289" y="999"/>
                </a:lnTo>
                <a:lnTo>
                  <a:pt x="288" y="999"/>
                </a:lnTo>
                <a:lnTo>
                  <a:pt x="289" y="997"/>
                </a:lnTo>
                <a:lnTo>
                  <a:pt x="288" y="997"/>
                </a:lnTo>
                <a:lnTo>
                  <a:pt x="288" y="999"/>
                </a:lnTo>
                <a:lnTo>
                  <a:pt x="286" y="1000"/>
                </a:lnTo>
                <a:lnTo>
                  <a:pt x="286" y="999"/>
                </a:lnTo>
                <a:lnTo>
                  <a:pt x="285" y="997"/>
                </a:lnTo>
                <a:lnTo>
                  <a:pt x="286" y="997"/>
                </a:lnTo>
                <a:lnTo>
                  <a:pt x="285" y="996"/>
                </a:lnTo>
                <a:lnTo>
                  <a:pt x="285" y="995"/>
                </a:lnTo>
                <a:lnTo>
                  <a:pt x="286" y="995"/>
                </a:lnTo>
                <a:lnTo>
                  <a:pt x="286" y="994"/>
                </a:lnTo>
                <a:lnTo>
                  <a:pt x="285" y="995"/>
                </a:lnTo>
                <a:lnTo>
                  <a:pt x="285" y="996"/>
                </a:lnTo>
                <a:lnTo>
                  <a:pt x="285" y="997"/>
                </a:lnTo>
                <a:lnTo>
                  <a:pt x="284" y="997"/>
                </a:lnTo>
                <a:lnTo>
                  <a:pt x="284" y="999"/>
                </a:lnTo>
                <a:lnTo>
                  <a:pt x="284" y="1000"/>
                </a:lnTo>
                <a:lnTo>
                  <a:pt x="283" y="1000"/>
                </a:lnTo>
                <a:lnTo>
                  <a:pt x="282" y="1000"/>
                </a:lnTo>
                <a:lnTo>
                  <a:pt x="282" y="999"/>
                </a:lnTo>
                <a:lnTo>
                  <a:pt x="282" y="997"/>
                </a:lnTo>
                <a:lnTo>
                  <a:pt x="282" y="996"/>
                </a:lnTo>
                <a:lnTo>
                  <a:pt x="282" y="997"/>
                </a:lnTo>
                <a:lnTo>
                  <a:pt x="282" y="999"/>
                </a:lnTo>
                <a:lnTo>
                  <a:pt x="280" y="1000"/>
                </a:lnTo>
                <a:lnTo>
                  <a:pt x="282" y="1000"/>
                </a:lnTo>
                <a:lnTo>
                  <a:pt x="283" y="1000"/>
                </a:lnTo>
                <a:lnTo>
                  <a:pt x="283" y="1001"/>
                </a:lnTo>
                <a:lnTo>
                  <a:pt x="283" y="1002"/>
                </a:lnTo>
                <a:lnTo>
                  <a:pt x="282" y="1002"/>
                </a:lnTo>
                <a:lnTo>
                  <a:pt x="282" y="1001"/>
                </a:lnTo>
                <a:lnTo>
                  <a:pt x="280" y="1001"/>
                </a:lnTo>
                <a:lnTo>
                  <a:pt x="282" y="1002"/>
                </a:lnTo>
                <a:lnTo>
                  <a:pt x="282" y="1003"/>
                </a:lnTo>
                <a:lnTo>
                  <a:pt x="283" y="1003"/>
                </a:lnTo>
                <a:lnTo>
                  <a:pt x="284" y="1006"/>
                </a:lnTo>
                <a:lnTo>
                  <a:pt x="285" y="1007"/>
                </a:lnTo>
                <a:lnTo>
                  <a:pt x="284" y="1007"/>
                </a:lnTo>
                <a:lnTo>
                  <a:pt x="283" y="1007"/>
                </a:lnTo>
                <a:lnTo>
                  <a:pt x="282" y="1008"/>
                </a:lnTo>
                <a:lnTo>
                  <a:pt x="280" y="1008"/>
                </a:lnTo>
                <a:lnTo>
                  <a:pt x="279" y="1009"/>
                </a:lnTo>
                <a:lnTo>
                  <a:pt x="278" y="1009"/>
                </a:lnTo>
                <a:lnTo>
                  <a:pt x="278" y="1010"/>
                </a:lnTo>
                <a:lnTo>
                  <a:pt x="277" y="1012"/>
                </a:lnTo>
                <a:lnTo>
                  <a:pt x="277" y="1013"/>
                </a:lnTo>
                <a:lnTo>
                  <a:pt x="276" y="1013"/>
                </a:lnTo>
                <a:lnTo>
                  <a:pt x="276" y="1014"/>
                </a:lnTo>
                <a:lnTo>
                  <a:pt x="276" y="1015"/>
                </a:lnTo>
                <a:lnTo>
                  <a:pt x="277" y="1015"/>
                </a:lnTo>
                <a:lnTo>
                  <a:pt x="278" y="1016"/>
                </a:lnTo>
                <a:lnTo>
                  <a:pt x="279" y="1016"/>
                </a:lnTo>
                <a:lnTo>
                  <a:pt x="279" y="1018"/>
                </a:lnTo>
                <a:lnTo>
                  <a:pt x="278" y="1018"/>
                </a:lnTo>
                <a:lnTo>
                  <a:pt x="278" y="1016"/>
                </a:lnTo>
                <a:lnTo>
                  <a:pt x="277" y="1016"/>
                </a:lnTo>
                <a:lnTo>
                  <a:pt x="276" y="1016"/>
                </a:lnTo>
                <a:lnTo>
                  <a:pt x="275" y="1016"/>
                </a:lnTo>
                <a:lnTo>
                  <a:pt x="273" y="1016"/>
                </a:lnTo>
                <a:lnTo>
                  <a:pt x="272" y="1016"/>
                </a:lnTo>
                <a:lnTo>
                  <a:pt x="271" y="1016"/>
                </a:lnTo>
                <a:lnTo>
                  <a:pt x="270" y="1016"/>
                </a:lnTo>
                <a:lnTo>
                  <a:pt x="269" y="1016"/>
                </a:lnTo>
                <a:lnTo>
                  <a:pt x="269" y="1015"/>
                </a:lnTo>
                <a:lnTo>
                  <a:pt x="270" y="1015"/>
                </a:lnTo>
                <a:lnTo>
                  <a:pt x="270" y="1014"/>
                </a:lnTo>
                <a:lnTo>
                  <a:pt x="271" y="1014"/>
                </a:lnTo>
                <a:lnTo>
                  <a:pt x="271" y="1013"/>
                </a:lnTo>
                <a:lnTo>
                  <a:pt x="271" y="1012"/>
                </a:lnTo>
                <a:lnTo>
                  <a:pt x="272" y="1010"/>
                </a:lnTo>
                <a:lnTo>
                  <a:pt x="272" y="1009"/>
                </a:lnTo>
                <a:lnTo>
                  <a:pt x="272" y="1008"/>
                </a:lnTo>
                <a:lnTo>
                  <a:pt x="273" y="1007"/>
                </a:lnTo>
                <a:lnTo>
                  <a:pt x="273" y="1006"/>
                </a:lnTo>
                <a:lnTo>
                  <a:pt x="275" y="1005"/>
                </a:lnTo>
                <a:lnTo>
                  <a:pt x="275" y="1002"/>
                </a:lnTo>
                <a:lnTo>
                  <a:pt x="276" y="1001"/>
                </a:lnTo>
                <a:lnTo>
                  <a:pt x="276" y="1000"/>
                </a:lnTo>
                <a:lnTo>
                  <a:pt x="277" y="999"/>
                </a:lnTo>
                <a:lnTo>
                  <a:pt x="277" y="997"/>
                </a:lnTo>
                <a:lnTo>
                  <a:pt x="277" y="996"/>
                </a:lnTo>
                <a:lnTo>
                  <a:pt x="278" y="995"/>
                </a:lnTo>
                <a:lnTo>
                  <a:pt x="278" y="994"/>
                </a:lnTo>
                <a:lnTo>
                  <a:pt x="278" y="993"/>
                </a:lnTo>
                <a:lnTo>
                  <a:pt x="279" y="992"/>
                </a:lnTo>
                <a:lnTo>
                  <a:pt x="279" y="990"/>
                </a:lnTo>
                <a:lnTo>
                  <a:pt x="279" y="989"/>
                </a:lnTo>
                <a:lnTo>
                  <a:pt x="280" y="989"/>
                </a:lnTo>
                <a:lnTo>
                  <a:pt x="280" y="988"/>
                </a:lnTo>
                <a:lnTo>
                  <a:pt x="280" y="987"/>
                </a:lnTo>
                <a:lnTo>
                  <a:pt x="280" y="986"/>
                </a:lnTo>
                <a:lnTo>
                  <a:pt x="282" y="986"/>
                </a:lnTo>
                <a:lnTo>
                  <a:pt x="282" y="985"/>
                </a:lnTo>
                <a:lnTo>
                  <a:pt x="282" y="983"/>
                </a:lnTo>
                <a:lnTo>
                  <a:pt x="282" y="982"/>
                </a:lnTo>
                <a:lnTo>
                  <a:pt x="282" y="981"/>
                </a:lnTo>
                <a:lnTo>
                  <a:pt x="283" y="980"/>
                </a:lnTo>
                <a:lnTo>
                  <a:pt x="283" y="977"/>
                </a:lnTo>
                <a:lnTo>
                  <a:pt x="283" y="975"/>
                </a:lnTo>
                <a:lnTo>
                  <a:pt x="283" y="974"/>
                </a:lnTo>
                <a:lnTo>
                  <a:pt x="282" y="973"/>
                </a:lnTo>
                <a:lnTo>
                  <a:pt x="282" y="972"/>
                </a:lnTo>
                <a:lnTo>
                  <a:pt x="280" y="970"/>
                </a:lnTo>
                <a:lnTo>
                  <a:pt x="279" y="970"/>
                </a:lnTo>
                <a:lnTo>
                  <a:pt x="279" y="969"/>
                </a:lnTo>
                <a:lnTo>
                  <a:pt x="279" y="968"/>
                </a:lnTo>
                <a:lnTo>
                  <a:pt x="279" y="967"/>
                </a:lnTo>
                <a:lnTo>
                  <a:pt x="279" y="966"/>
                </a:lnTo>
                <a:lnTo>
                  <a:pt x="279" y="964"/>
                </a:lnTo>
                <a:lnTo>
                  <a:pt x="278" y="964"/>
                </a:lnTo>
                <a:lnTo>
                  <a:pt x="278" y="963"/>
                </a:lnTo>
                <a:lnTo>
                  <a:pt x="277" y="962"/>
                </a:lnTo>
                <a:lnTo>
                  <a:pt x="277" y="961"/>
                </a:lnTo>
                <a:lnTo>
                  <a:pt x="277" y="960"/>
                </a:lnTo>
                <a:lnTo>
                  <a:pt x="276" y="960"/>
                </a:lnTo>
                <a:lnTo>
                  <a:pt x="276" y="959"/>
                </a:lnTo>
                <a:lnTo>
                  <a:pt x="275" y="959"/>
                </a:lnTo>
                <a:lnTo>
                  <a:pt x="275" y="957"/>
                </a:lnTo>
                <a:lnTo>
                  <a:pt x="275" y="956"/>
                </a:lnTo>
                <a:lnTo>
                  <a:pt x="273" y="955"/>
                </a:lnTo>
                <a:lnTo>
                  <a:pt x="275" y="956"/>
                </a:lnTo>
                <a:lnTo>
                  <a:pt x="276" y="956"/>
                </a:lnTo>
                <a:lnTo>
                  <a:pt x="276" y="957"/>
                </a:lnTo>
                <a:lnTo>
                  <a:pt x="277" y="957"/>
                </a:lnTo>
                <a:lnTo>
                  <a:pt x="277" y="959"/>
                </a:lnTo>
                <a:lnTo>
                  <a:pt x="278" y="959"/>
                </a:lnTo>
                <a:lnTo>
                  <a:pt x="278" y="960"/>
                </a:lnTo>
                <a:lnTo>
                  <a:pt x="279" y="961"/>
                </a:lnTo>
                <a:lnTo>
                  <a:pt x="280" y="962"/>
                </a:lnTo>
                <a:lnTo>
                  <a:pt x="280" y="963"/>
                </a:lnTo>
                <a:lnTo>
                  <a:pt x="282" y="963"/>
                </a:lnTo>
                <a:lnTo>
                  <a:pt x="283" y="964"/>
                </a:lnTo>
                <a:lnTo>
                  <a:pt x="283" y="966"/>
                </a:lnTo>
                <a:lnTo>
                  <a:pt x="283" y="967"/>
                </a:lnTo>
                <a:lnTo>
                  <a:pt x="284" y="967"/>
                </a:lnTo>
                <a:lnTo>
                  <a:pt x="285" y="968"/>
                </a:lnTo>
                <a:lnTo>
                  <a:pt x="286" y="969"/>
                </a:lnTo>
                <a:lnTo>
                  <a:pt x="286" y="970"/>
                </a:lnTo>
                <a:lnTo>
                  <a:pt x="288" y="972"/>
                </a:lnTo>
                <a:lnTo>
                  <a:pt x="288" y="973"/>
                </a:lnTo>
                <a:lnTo>
                  <a:pt x="289" y="973"/>
                </a:lnTo>
                <a:lnTo>
                  <a:pt x="289" y="974"/>
                </a:lnTo>
                <a:lnTo>
                  <a:pt x="290" y="975"/>
                </a:lnTo>
                <a:lnTo>
                  <a:pt x="291" y="976"/>
                </a:lnTo>
                <a:lnTo>
                  <a:pt x="291" y="977"/>
                </a:lnTo>
                <a:lnTo>
                  <a:pt x="291" y="979"/>
                </a:lnTo>
                <a:lnTo>
                  <a:pt x="292" y="980"/>
                </a:lnTo>
                <a:lnTo>
                  <a:pt x="293" y="981"/>
                </a:lnTo>
                <a:lnTo>
                  <a:pt x="293" y="982"/>
                </a:lnTo>
                <a:lnTo>
                  <a:pt x="295" y="982"/>
                </a:lnTo>
                <a:lnTo>
                  <a:pt x="295" y="983"/>
                </a:lnTo>
                <a:lnTo>
                  <a:pt x="296" y="983"/>
                </a:lnTo>
                <a:lnTo>
                  <a:pt x="296" y="985"/>
                </a:lnTo>
                <a:lnTo>
                  <a:pt x="297" y="986"/>
                </a:lnTo>
                <a:lnTo>
                  <a:pt x="298" y="986"/>
                </a:lnTo>
                <a:lnTo>
                  <a:pt x="298" y="987"/>
                </a:lnTo>
                <a:lnTo>
                  <a:pt x="299" y="988"/>
                </a:lnTo>
                <a:lnTo>
                  <a:pt x="300" y="989"/>
                </a:lnTo>
                <a:lnTo>
                  <a:pt x="302" y="990"/>
                </a:lnTo>
                <a:lnTo>
                  <a:pt x="302" y="992"/>
                </a:lnTo>
                <a:lnTo>
                  <a:pt x="303" y="993"/>
                </a:lnTo>
                <a:lnTo>
                  <a:pt x="304" y="993"/>
                </a:lnTo>
                <a:lnTo>
                  <a:pt x="304" y="994"/>
                </a:lnTo>
                <a:lnTo>
                  <a:pt x="305" y="994"/>
                </a:lnTo>
                <a:lnTo>
                  <a:pt x="304" y="993"/>
                </a:lnTo>
                <a:lnTo>
                  <a:pt x="305" y="993"/>
                </a:lnTo>
                <a:lnTo>
                  <a:pt x="306" y="993"/>
                </a:lnTo>
                <a:lnTo>
                  <a:pt x="306" y="992"/>
                </a:lnTo>
                <a:lnTo>
                  <a:pt x="305" y="990"/>
                </a:lnTo>
                <a:lnTo>
                  <a:pt x="304" y="990"/>
                </a:lnTo>
                <a:lnTo>
                  <a:pt x="304" y="989"/>
                </a:lnTo>
                <a:lnTo>
                  <a:pt x="303" y="988"/>
                </a:lnTo>
                <a:lnTo>
                  <a:pt x="302" y="988"/>
                </a:lnTo>
                <a:lnTo>
                  <a:pt x="302" y="987"/>
                </a:lnTo>
                <a:lnTo>
                  <a:pt x="302" y="986"/>
                </a:lnTo>
                <a:lnTo>
                  <a:pt x="300" y="986"/>
                </a:lnTo>
                <a:lnTo>
                  <a:pt x="299" y="986"/>
                </a:lnTo>
                <a:lnTo>
                  <a:pt x="299" y="985"/>
                </a:lnTo>
                <a:lnTo>
                  <a:pt x="299" y="983"/>
                </a:lnTo>
                <a:lnTo>
                  <a:pt x="298" y="982"/>
                </a:lnTo>
                <a:lnTo>
                  <a:pt x="298" y="981"/>
                </a:lnTo>
                <a:lnTo>
                  <a:pt x="298" y="980"/>
                </a:lnTo>
                <a:lnTo>
                  <a:pt x="297" y="980"/>
                </a:lnTo>
                <a:lnTo>
                  <a:pt x="296" y="980"/>
                </a:lnTo>
                <a:lnTo>
                  <a:pt x="296" y="979"/>
                </a:lnTo>
                <a:lnTo>
                  <a:pt x="295" y="979"/>
                </a:lnTo>
                <a:lnTo>
                  <a:pt x="293" y="977"/>
                </a:lnTo>
                <a:lnTo>
                  <a:pt x="293" y="976"/>
                </a:lnTo>
                <a:lnTo>
                  <a:pt x="293" y="975"/>
                </a:lnTo>
                <a:lnTo>
                  <a:pt x="292" y="974"/>
                </a:lnTo>
                <a:lnTo>
                  <a:pt x="291" y="973"/>
                </a:lnTo>
                <a:lnTo>
                  <a:pt x="291" y="972"/>
                </a:lnTo>
                <a:lnTo>
                  <a:pt x="291" y="970"/>
                </a:lnTo>
                <a:lnTo>
                  <a:pt x="290" y="969"/>
                </a:lnTo>
                <a:lnTo>
                  <a:pt x="290" y="968"/>
                </a:lnTo>
                <a:lnTo>
                  <a:pt x="289" y="967"/>
                </a:lnTo>
                <a:lnTo>
                  <a:pt x="288" y="966"/>
                </a:lnTo>
                <a:lnTo>
                  <a:pt x="288" y="964"/>
                </a:lnTo>
                <a:lnTo>
                  <a:pt x="288" y="963"/>
                </a:lnTo>
                <a:lnTo>
                  <a:pt x="288" y="962"/>
                </a:lnTo>
                <a:lnTo>
                  <a:pt x="288" y="961"/>
                </a:lnTo>
                <a:lnTo>
                  <a:pt x="286" y="961"/>
                </a:lnTo>
                <a:lnTo>
                  <a:pt x="286" y="962"/>
                </a:lnTo>
                <a:lnTo>
                  <a:pt x="285" y="962"/>
                </a:lnTo>
                <a:lnTo>
                  <a:pt x="285" y="961"/>
                </a:lnTo>
                <a:lnTo>
                  <a:pt x="284" y="961"/>
                </a:lnTo>
                <a:lnTo>
                  <a:pt x="283" y="961"/>
                </a:lnTo>
                <a:lnTo>
                  <a:pt x="282" y="962"/>
                </a:lnTo>
                <a:lnTo>
                  <a:pt x="282" y="961"/>
                </a:lnTo>
                <a:lnTo>
                  <a:pt x="282" y="960"/>
                </a:lnTo>
                <a:lnTo>
                  <a:pt x="282" y="959"/>
                </a:lnTo>
                <a:lnTo>
                  <a:pt x="282" y="957"/>
                </a:lnTo>
                <a:lnTo>
                  <a:pt x="280" y="957"/>
                </a:lnTo>
                <a:lnTo>
                  <a:pt x="279" y="957"/>
                </a:lnTo>
                <a:lnTo>
                  <a:pt x="278" y="957"/>
                </a:lnTo>
                <a:lnTo>
                  <a:pt x="278" y="956"/>
                </a:lnTo>
                <a:lnTo>
                  <a:pt x="279" y="956"/>
                </a:lnTo>
                <a:lnTo>
                  <a:pt x="279" y="955"/>
                </a:lnTo>
                <a:lnTo>
                  <a:pt x="279" y="954"/>
                </a:lnTo>
                <a:lnTo>
                  <a:pt x="279" y="953"/>
                </a:lnTo>
                <a:lnTo>
                  <a:pt x="278" y="952"/>
                </a:lnTo>
                <a:lnTo>
                  <a:pt x="278" y="950"/>
                </a:lnTo>
                <a:lnTo>
                  <a:pt x="277" y="949"/>
                </a:lnTo>
                <a:lnTo>
                  <a:pt x="277" y="948"/>
                </a:lnTo>
                <a:lnTo>
                  <a:pt x="276" y="947"/>
                </a:lnTo>
                <a:lnTo>
                  <a:pt x="275" y="946"/>
                </a:lnTo>
                <a:lnTo>
                  <a:pt x="273" y="944"/>
                </a:lnTo>
                <a:lnTo>
                  <a:pt x="273" y="943"/>
                </a:lnTo>
                <a:lnTo>
                  <a:pt x="272" y="942"/>
                </a:lnTo>
                <a:lnTo>
                  <a:pt x="272" y="941"/>
                </a:lnTo>
                <a:lnTo>
                  <a:pt x="271" y="941"/>
                </a:lnTo>
                <a:lnTo>
                  <a:pt x="270" y="940"/>
                </a:lnTo>
                <a:lnTo>
                  <a:pt x="269" y="939"/>
                </a:lnTo>
                <a:lnTo>
                  <a:pt x="267" y="939"/>
                </a:lnTo>
                <a:lnTo>
                  <a:pt x="267" y="937"/>
                </a:lnTo>
                <a:lnTo>
                  <a:pt x="266" y="937"/>
                </a:lnTo>
                <a:lnTo>
                  <a:pt x="264" y="937"/>
                </a:lnTo>
                <a:lnTo>
                  <a:pt x="263" y="939"/>
                </a:lnTo>
                <a:lnTo>
                  <a:pt x="263" y="940"/>
                </a:lnTo>
                <a:lnTo>
                  <a:pt x="262" y="939"/>
                </a:lnTo>
                <a:lnTo>
                  <a:pt x="263" y="937"/>
                </a:lnTo>
                <a:lnTo>
                  <a:pt x="265" y="937"/>
                </a:lnTo>
                <a:lnTo>
                  <a:pt x="265" y="936"/>
                </a:lnTo>
                <a:lnTo>
                  <a:pt x="265" y="935"/>
                </a:lnTo>
                <a:lnTo>
                  <a:pt x="265" y="934"/>
                </a:lnTo>
                <a:lnTo>
                  <a:pt x="263" y="933"/>
                </a:lnTo>
                <a:lnTo>
                  <a:pt x="262" y="931"/>
                </a:lnTo>
                <a:lnTo>
                  <a:pt x="262" y="933"/>
                </a:lnTo>
                <a:lnTo>
                  <a:pt x="262" y="934"/>
                </a:lnTo>
                <a:lnTo>
                  <a:pt x="262" y="936"/>
                </a:lnTo>
                <a:lnTo>
                  <a:pt x="262" y="937"/>
                </a:lnTo>
                <a:lnTo>
                  <a:pt x="262" y="939"/>
                </a:lnTo>
                <a:lnTo>
                  <a:pt x="262" y="940"/>
                </a:lnTo>
                <a:lnTo>
                  <a:pt x="263" y="940"/>
                </a:lnTo>
                <a:lnTo>
                  <a:pt x="263" y="941"/>
                </a:lnTo>
                <a:lnTo>
                  <a:pt x="262" y="941"/>
                </a:lnTo>
                <a:lnTo>
                  <a:pt x="260" y="940"/>
                </a:lnTo>
                <a:lnTo>
                  <a:pt x="260" y="939"/>
                </a:lnTo>
                <a:lnTo>
                  <a:pt x="259" y="939"/>
                </a:lnTo>
                <a:lnTo>
                  <a:pt x="259" y="937"/>
                </a:lnTo>
                <a:lnTo>
                  <a:pt x="259" y="936"/>
                </a:lnTo>
                <a:lnTo>
                  <a:pt x="258" y="936"/>
                </a:lnTo>
                <a:lnTo>
                  <a:pt x="258" y="935"/>
                </a:lnTo>
                <a:lnTo>
                  <a:pt x="259" y="935"/>
                </a:lnTo>
                <a:lnTo>
                  <a:pt x="259" y="934"/>
                </a:lnTo>
                <a:lnTo>
                  <a:pt x="259" y="933"/>
                </a:lnTo>
                <a:lnTo>
                  <a:pt x="259" y="931"/>
                </a:lnTo>
                <a:lnTo>
                  <a:pt x="259" y="930"/>
                </a:lnTo>
                <a:lnTo>
                  <a:pt x="259" y="929"/>
                </a:lnTo>
                <a:lnTo>
                  <a:pt x="259" y="928"/>
                </a:lnTo>
                <a:lnTo>
                  <a:pt x="259" y="927"/>
                </a:lnTo>
                <a:lnTo>
                  <a:pt x="259" y="926"/>
                </a:lnTo>
                <a:lnTo>
                  <a:pt x="259" y="924"/>
                </a:lnTo>
                <a:lnTo>
                  <a:pt x="258" y="923"/>
                </a:lnTo>
                <a:lnTo>
                  <a:pt x="258" y="922"/>
                </a:lnTo>
                <a:lnTo>
                  <a:pt x="257" y="922"/>
                </a:lnTo>
                <a:lnTo>
                  <a:pt x="257" y="921"/>
                </a:lnTo>
                <a:lnTo>
                  <a:pt x="257" y="920"/>
                </a:lnTo>
                <a:lnTo>
                  <a:pt x="257" y="918"/>
                </a:lnTo>
                <a:lnTo>
                  <a:pt x="256" y="918"/>
                </a:lnTo>
                <a:lnTo>
                  <a:pt x="256" y="917"/>
                </a:lnTo>
                <a:lnTo>
                  <a:pt x="254" y="917"/>
                </a:lnTo>
                <a:lnTo>
                  <a:pt x="254" y="916"/>
                </a:lnTo>
                <a:lnTo>
                  <a:pt x="254" y="915"/>
                </a:lnTo>
                <a:lnTo>
                  <a:pt x="253" y="914"/>
                </a:lnTo>
                <a:lnTo>
                  <a:pt x="253" y="913"/>
                </a:lnTo>
                <a:lnTo>
                  <a:pt x="252" y="913"/>
                </a:lnTo>
                <a:lnTo>
                  <a:pt x="252" y="911"/>
                </a:lnTo>
                <a:lnTo>
                  <a:pt x="251" y="911"/>
                </a:lnTo>
                <a:lnTo>
                  <a:pt x="251" y="910"/>
                </a:lnTo>
                <a:lnTo>
                  <a:pt x="250" y="909"/>
                </a:lnTo>
                <a:lnTo>
                  <a:pt x="250" y="908"/>
                </a:lnTo>
                <a:lnTo>
                  <a:pt x="249" y="907"/>
                </a:lnTo>
                <a:lnTo>
                  <a:pt x="249" y="906"/>
                </a:lnTo>
                <a:lnTo>
                  <a:pt x="247" y="903"/>
                </a:lnTo>
                <a:lnTo>
                  <a:pt x="246" y="903"/>
                </a:lnTo>
                <a:lnTo>
                  <a:pt x="246" y="902"/>
                </a:lnTo>
                <a:lnTo>
                  <a:pt x="245" y="902"/>
                </a:lnTo>
                <a:lnTo>
                  <a:pt x="244" y="901"/>
                </a:lnTo>
                <a:lnTo>
                  <a:pt x="243" y="900"/>
                </a:lnTo>
                <a:lnTo>
                  <a:pt x="242" y="900"/>
                </a:lnTo>
                <a:lnTo>
                  <a:pt x="242" y="898"/>
                </a:lnTo>
                <a:lnTo>
                  <a:pt x="240" y="897"/>
                </a:lnTo>
                <a:lnTo>
                  <a:pt x="239" y="897"/>
                </a:lnTo>
                <a:lnTo>
                  <a:pt x="238" y="896"/>
                </a:lnTo>
                <a:lnTo>
                  <a:pt x="238" y="895"/>
                </a:lnTo>
                <a:lnTo>
                  <a:pt x="237" y="895"/>
                </a:lnTo>
                <a:lnTo>
                  <a:pt x="236" y="894"/>
                </a:lnTo>
                <a:lnTo>
                  <a:pt x="234" y="894"/>
                </a:lnTo>
                <a:lnTo>
                  <a:pt x="233" y="893"/>
                </a:lnTo>
                <a:lnTo>
                  <a:pt x="232" y="893"/>
                </a:lnTo>
                <a:lnTo>
                  <a:pt x="231" y="891"/>
                </a:lnTo>
                <a:lnTo>
                  <a:pt x="230" y="891"/>
                </a:lnTo>
                <a:lnTo>
                  <a:pt x="229" y="891"/>
                </a:lnTo>
                <a:lnTo>
                  <a:pt x="229" y="890"/>
                </a:lnTo>
                <a:lnTo>
                  <a:pt x="227" y="890"/>
                </a:lnTo>
                <a:lnTo>
                  <a:pt x="227" y="889"/>
                </a:lnTo>
                <a:lnTo>
                  <a:pt x="226" y="889"/>
                </a:lnTo>
                <a:lnTo>
                  <a:pt x="225" y="888"/>
                </a:lnTo>
                <a:lnTo>
                  <a:pt x="225" y="889"/>
                </a:lnTo>
                <a:lnTo>
                  <a:pt x="224" y="889"/>
                </a:lnTo>
                <a:lnTo>
                  <a:pt x="224" y="888"/>
                </a:lnTo>
                <a:lnTo>
                  <a:pt x="223" y="888"/>
                </a:lnTo>
                <a:lnTo>
                  <a:pt x="221" y="887"/>
                </a:lnTo>
                <a:lnTo>
                  <a:pt x="221" y="885"/>
                </a:lnTo>
                <a:lnTo>
                  <a:pt x="220" y="885"/>
                </a:lnTo>
                <a:lnTo>
                  <a:pt x="221" y="884"/>
                </a:lnTo>
                <a:lnTo>
                  <a:pt x="220" y="884"/>
                </a:lnTo>
                <a:lnTo>
                  <a:pt x="219" y="883"/>
                </a:lnTo>
                <a:lnTo>
                  <a:pt x="219" y="882"/>
                </a:lnTo>
                <a:lnTo>
                  <a:pt x="218" y="882"/>
                </a:lnTo>
                <a:lnTo>
                  <a:pt x="217" y="881"/>
                </a:lnTo>
                <a:lnTo>
                  <a:pt x="216" y="881"/>
                </a:lnTo>
                <a:lnTo>
                  <a:pt x="216" y="880"/>
                </a:lnTo>
                <a:lnTo>
                  <a:pt x="214" y="880"/>
                </a:lnTo>
                <a:lnTo>
                  <a:pt x="213" y="878"/>
                </a:lnTo>
                <a:lnTo>
                  <a:pt x="214" y="878"/>
                </a:lnTo>
                <a:lnTo>
                  <a:pt x="213" y="877"/>
                </a:lnTo>
                <a:lnTo>
                  <a:pt x="212" y="877"/>
                </a:lnTo>
                <a:lnTo>
                  <a:pt x="211" y="877"/>
                </a:lnTo>
                <a:lnTo>
                  <a:pt x="211" y="876"/>
                </a:lnTo>
                <a:lnTo>
                  <a:pt x="210" y="876"/>
                </a:lnTo>
                <a:lnTo>
                  <a:pt x="210" y="875"/>
                </a:lnTo>
                <a:lnTo>
                  <a:pt x="209" y="875"/>
                </a:lnTo>
                <a:lnTo>
                  <a:pt x="207" y="874"/>
                </a:lnTo>
                <a:lnTo>
                  <a:pt x="207" y="873"/>
                </a:lnTo>
                <a:lnTo>
                  <a:pt x="207" y="871"/>
                </a:lnTo>
                <a:lnTo>
                  <a:pt x="207" y="870"/>
                </a:lnTo>
                <a:lnTo>
                  <a:pt x="206" y="870"/>
                </a:lnTo>
                <a:lnTo>
                  <a:pt x="206" y="869"/>
                </a:lnTo>
                <a:lnTo>
                  <a:pt x="205" y="868"/>
                </a:lnTo>
                <a:lnTo>
                  <a:pt x="204" y="867"/>
                </a:lnTo>
                <a:lnTo>
                  <a:pt x="204" y="868"/>
                </a:lnTo>
                <a:lnTo>
                  <a:pt x="203" y="867"/>
                </a:lnTo>
                <a:lnTo>
                  <a:pt x="201" y="865"/>
                </a:lnTo>
                <a:lnTo>
                  <a:pt x="201" y="864"/>
                </a:lnTo>
                <a:lnTo>
                  <a:pt x="201" y="863"/>
                </a:lnTo>
                <a:lnTo>
                  <a:pt x="200" y="863"/>
                </a:lnTo>
                <a:lnTo>
                  <a:pt x="200" y="862"/>
                </a:lnTo>
                <a:lnTo>
                  <a:pt x="199" y="861"/>
                </a:lnTo>
                <a:lnTo>
                  <a:pt x="198" y="860"/>
                </a:lnTo>
                <a:lnTo>
                  <a:pt x="197" y="858"/>
                </a:lnTo>
                <a:lnTo>
                  <a:pt x="198" y="860"/>
                </a:lnTo>
                <a:lnTo>
                  <a:pt x="197" y="857"/>
                </a:lnTo>
                <a:lnTo>
                  <a:pt x="197" y="856"/>
                </a:lnTo>
                <a:lnTo>
                  <a:pt x="196" y="856"/>
                </a:lnTo>
                <a:lnTo>
                  <a:pt x="196" y="855"/>
                </a:lnTo>
                <a:lnTo>
                  <a:pt x="194" y="854"/>
                </a:lnTo>
                <a:lnTo>
                  <a:pt x="194" y="852"/>
                </a:lnTo>
                <a:lnTo>
                  <a:pt x="193" y="852"/>
                </a:lnTo>
                <a:lnTo>
                  <a:pt x="193" y="851"/>
                </a:lnTo>
                <a:lnTo>
                  <a:pt x="193" y="850"/>
                </a:lnTo>
                <a:lnTo>
                  <a:pt x="192" y="850"/>
                </a:lnTo>
                <a:lnTo>
                  <a:pt x="192" y="849"/>
                </a:lnTo>
                <a:lnTo>
                  <a:pt x="191" y="848"/>
                </a:lnTo>
                <a:lnTo>
                  <a:pt x="190" y="848"/>
                </a:lnTo>
                <a:lnTo>
                  <a:pt x="190" y="847"/>
                </a:lnTo>
                <a:lnTo>
                  <a:pt x="188" y="847"/>
                </a:lnTo>
                <a:lnTo>
                  <a:pt x="188" y="845"/>
                </a:lnTo>
                <a:lnTo>
                  <a:pt x="188" y="844"/>
                </a:lnTo>
                <a:lnTo>
                  <a:pt x="187" y="843"/>
                </a:lnTo>
                <a:lnTo>
                  <a:pt x="187" y="842"/>
                </a:lnTo>
                <a:lnTo>
                  <a:pt x="186" y="841"/>
                </a:lnTo>
                <a:lnTo>
                  <a:pt x="185" y="839"/>
                </a:lnTo>
                <a:lnTo>
                  <a:pt x="185" y="838"/>
                </a:lnTo>
                <a:lnTo>
                  <a:pt x="184" y="838"/>
                </a:lnTo>
                <a:lnTo>
                  <a:pt x="184" y="837"/>
                </a:lnTo>
                <a:lnTo>
                  <a:pt x="183" y="837"/>
                </a:lnTo>
                <a:lnTo>
                  <a:pt x="181" y="836"/>
                </a:lnTo>
                <a:lnTo>
                  <a:pt x="180" y="836"/>
                </a:lnTo>
                <a:lnTo>
                  <a:pt x="179" y="835"/>
                </a:lnTo>
                <a:lnTo>
                  <a:pt x="178" y="834"/>
                </a:lnTo>
                <a:lnTo>
                  <a:pt x="177" y="832"/>
                </a:lnTo>
                <a:lnTo>
                  <a:pt x="175" y="832"/>
                </a:lnTo>
                <a:lnTo>
                  <a:pt x="174" y="831"/>
                </a:lnTo>
                <a:lnTo>
                  <a:pt x="173" y="831"/>
                </a:lnTo>
                <a:lnTo>
                  <a:pt x="172" y="830"/>
                </a:lnTo>
                <a:lnTo>
                  <a:pt x="171" y="829"/>
                </a:lnTo>
                <a:lnTo>
                  <a:pt x="171" y="828"/>
                </a:lnTo>
                <a:lnTo>
                  <a:pt x="170" y="828"/>
                </a:lnTo>
                <a:lnTo>
                  <a:pt x="170" y="827"/>
                </a:lnTo>
                <a:lnTo>
                  <a:pt x="170" y="825"/>
                </a:lnTo>
                <a:lnTo>
                  <a:pt x="170" y="824"/>
                </a:lnTo>
                <a:lnTo>
                  <a:pt x="168" y="824"/>
                </a:lnTo>
                <a:lnTo>
                  <a:pt x="168" y="823"/>
                </a:lnTo>
                <a:lnTo>
                  <a:pt x="167" y="823"/>
                </a:lnTo>
                <a:lnTo>
                  <a:pt x="167" y="822"/>
                </a:lnTo>
                <a:lnTo>
                  <a:pt x="166" y="822"/>
                </a:lnTo>
                <a:lnTo>
                  <a:pt x="166" y="821"/>
                </a:lnTo>
                <a:lnTo>
                  <a:pt x="165" y="821"/>
                </a:lnTo>
                <a:lnTo>
                  <a:pt x="164" y="821"/>
                </a:lnTo>
                <a:lnTo>
                  <a:pt x="164" y="819"/>
                </a:lnTo>
                <a:lnTo>
                  <a:pt x="164" y="818"/>
                </a:lnTo>
                <a:lnTo>
                  <a:pt x="163" y="818"/>
                </a:lnTo>
                <a:lnTo>
                  <a:pt x="163" y="817"/>
                </a:lnTo>
                <a:lnTo>
                  <a:pt x="161" y="817"/>
                </a:lnTo>
                <a:lnTo>
                  <a:pt x="160" y="816"/>
                </a:lnTo>
                <a:lnTo>
                  <a:pt x="159" y="816"/>
                </a:lnTo>
                <a:lnTo>
                  <a:pt x="158" y="816"/>
                </a:lnTo>
                <a:lnTo>
                  <a:pt x="158" y="815"/>
                </a:lnTo>
                <a:lnTo>
                  <a:pt x="157" y="814"/>
                </a:lnTo>
                <a:lnTo>
                  <a:pt x="157" y="812"/>
                </a:lnTo>
                <a:lnTo>
                  <a:pt x="155" y="811"/>
                </a:lnTo>
                <a:lnTo>
                  <a:pt x="154" y="810"/>
                </a:lnTo>
                <a:lnTo>
                  <a:pt x="153" y="810"/>
                </a:lnTo>
                <a:lnTo>
                  <a:pt x="152" y="809"/>
                </a:lnTo>
                <a:lnTo>
                  <a:pt x="151" y="809"/>
                </a:lnTo>
                <a:lnTo>
                  <a:pt x="151" y="808"/>
                </a:lnTo>
                <a:lnTo>
                  <a:pt x="150" y="806"/>
                </a:lnTo>
                <a:lnTo>
                  <a:pt x="148" y="805"/>
                </a:lnTo>
                <a:lnTo>
                  <a:pt x="147" y="804"/>
                </a:lnTo>
                <a:lnTo>
                  <a:pt x="146" y="803"/>
                </a:lnTo>
                <a:lnTo>
                  <a:pt x="146" y="802"/>
                </a:lnTo>
                <a:lnTo>
                  <a:pt x="146" y="801"/>
                </a:lnTo>
                <a:lnTo>
                  <a:pt x="145" y="799"/>
                </a:lnTo>
                <a:lnTo>
                  <a:pt x="145" y="798"/>
                </a:lnTo>
                <a:lnTo>
                  <a:pt x="144" y="798"/>
                </a:lnTo>
                <a:lnTo>
                  <a:pt x="142" y="797"/>
                </a:lnTo>
                <a:lnTo>
                  <a:pt x="141" y="797"/>
                </a:lnTo>
                <a:lnTo>
                  <a:pt x="141" y="796"/>
                </a:lnTo>
                <a:lnTo>
                  <a:pt x="140" y="795"/>
                </a:lnTo>
                <a:lnTo>
                  <a:pt x="139" y="794"/>
                </a:lnTo>
                <a:lnTo>
                  <a:pt x="138" y="792"/>
                </a:lnTo>
                <a:lnTo>
                  <a:pt x="137" y="791"/>
                </a:lnTo>
                <a:lnTo>
                  <a:pt x="137" y="790"/>
                </a:lnTo>
                <a:lnTo>
                  <a:pt x="135" y="790"/>
                </a:lnTo>
                <a:lnTo>
                  <a:pt x="135" y="789"/>
                </a:lnTo>
                <a:lnTo>
                  <a:pt x="135" y="788"/>
                </a:lnTo>
                <a:lnTo>
                  <a:pt x="134" y="788"/>
                </a:lnTo>
                <a:lnTo>
                  <a:pt x="133" y="788"/>
                </a:lnTo>
                <a:lnTo>
                  <a:pt x="132" y="788"/>
                </a:lnTo>
                <a:lnTo>
                  <a:pt x="132" y="786"/>
                </a:lnTo>
                <a:lnTo>
                  <a:pt x="132" y="785"/>
                </a:lnTo>
                <a:lnTo>
                  <a:pt x="132" y="784"/>
                </a:lnTo>
                <a:lnTo>
                  <a:pt x="132" y="783"/>
                </a:lnTo>
                <a:lnTo>
                  <a:pt x="132" y="782"/>
                </a:lnTo>
                <a:lnTo>
                  <a:pt x="131" y="782"/>
                </a:lnTo>
                <a:lnTo>
                  <a:pt x="131" y="781"/>
                </a:lnTo>
                <a:lnTo>
                  <a:pt x="129" y="779"/>
                </a:lnTo>
                <a:lnTo>
                  <a:pt x="129" y="778"/>
                </a:lnTo>
                <a:lnTo>
                  <a:pt x="131" y="778"/>
                </a:lnTo>
                <a:lnTo>
                  <a:pt x="132" y="778"/>
                </a:lnTo>
                <a:lnTo>
                  <a:pt x="132" y="777"/>
                </a:lnTo>
                <a:lnTo>
                  <a:pt x="133" y="776"/>
                </a:lnTo>
                <a:lnTo>
                  <a:pt x="134" y="775"/>
                </a:lnTo>
                <a:lnTo>
                  <a:pt x="134" y="773"/>
                </a:lnTo>
                <a:lnTo>
                  <a:pt x="135" y="773"/>
                </a:lnTo>
                <a:lnTo>
                  <a:pt x="135" y="772"/>
                </a:lnTo>
                <a:lnTo>
                  <a:pt x="135" y="771"/>
                </a:lnTo>
                <a:lnTo>
                  <a:pt x="137" y="770"/>
                </a:lnTo>
                <a:lnTo>
                  <a:pt x="137" y="769"/>
                </a:lnTo>
                <a:lnTo>
                  <a:pt x="137" y="768"/>
                </a:lnTo>
                <a:lnTo>
                  <a:pt x="138" y="766"/>
                </a:lnTo>
                <a:lnTo>
                  <a:pt x="138" y="765"/>
                </a:lnTo>
                <a:lnTo>
                  <a:pt x="139" y="763"/>
                </a:lnTo>
                <a:lnTo>
                  <a:pt x="139" y="762"/>
                </a:lnTo>
                <a:lnTo>
                  <a:pt x="139" y="760"/>
                </a:lnTo>
                <a:lnTo>
                  <a:pt x="139" y="759"/>
                </a:lnTo>
                <a:lnTo>
                  <a:pt x="139" y="758"/>
                </a:lnTo>
                <a:lnTo>
                  <a:pt x="139" y="757"/>
                </a:lnTo>
                <a:lnTo>
                  <a:pt x="139" y="756"/>
                </a:lnTo>
                <a:lnTo>
                  <a:pt x="139" y="755"/>
                </a:lnTo>
                <a:lnTo>
                  <a:pt x="139" y="753"/>
                </a:lnTo>
                <a:lnTo>
                  <a:pt x="139" y="752"/>
                </a:lnTo>
                <a:lnTo>
                  <a:pt x="138" y="751"/>
                </a:lnTo>
                <a:lnTo>
                  <a:pt x="138" y="750"/>
                </a:lnTo>
                <a:lnTo>
                  <a:pt x="137" y="750"/>
                </a:lnTo>
                <a:lnTo>
                  <a:pt x="137" y="749"/>
                </a:lnTo>
                <a:lnTo>
                  <a:pt x="137" y="748"/>
                </a:lnTo>
                <a:lnTo>
                  <a:pt x="137" y="746"/>
                </a:lnTo>
                <a:lnTo>
                  <a:pt x="137" y="745"/>
                </a:lnTo>
                <a:lnTo>
                  <a:pt x="135" y="744"/>
                </a:lnTo>
                <a:lnTo>
                  <a:pt x="135" y="743"/>
                </a:lnTo>
                <a:lnTo>
                  <a:pt x="135" y="742"/>
                </a:lnTo>
                <a:lnTo>
                  <a:pt x="135" y="740"/>
                </a:lnTo>
                <a:lnTo>
                  <a:pt x="134" y="740"/>
                </a:lnTo>
                <a:lnTo>
                  <a:pt x="134" y="739"/>
                </a:lnTo>
                <a:lnTo>
                  <a:pt x="134" y="738"/>
                </a:lnTo>
                <a:lnTo>
                  <a:pt x="134" y="737"/>
                </a:lnTo>
                <a:lnTo>
                  <a:pt x="133" y="737"/>
                </a:lnTo>
                <a:lnTo>
                  <a:pt x="133" y="736"/>
                </a:lnTo>
                <a:lnTo>
                  <a:pt x="134" y="736"/>
                </a:lnTo>
                <a:lnTo>
                  <a:pt x="133" y="735"/>
                </a:lnTo>
                <a:lnTo>
                  <a:pt x="133" y="733"/>
                </a:lnTo>
                <a:lnTo>
                  <a:pt x="132" y="732"/>
                </a:lnTo>
                <a:lnTo>
                  <a:pt x="131" y="732"/>
                </a:lnTo>
                <a:lnTo>
                  <a:pt x="129" y="731"/>
                </a:lnTo>
                <a:lnTo>
                  <a:pt x="131" y="731"/>
                </a:lnTo>
                <a:lnTo>
                  <a:pt x="131" y="730"/>
                </a:lnTo>
                <a:lnTo>
                  <a:pt x="129" y="729"/>
                </a:lnTo>
                <a:lnTo>
                  <a:pt x="131" y="729"/>
                </a:lnTo>
                <a:lnTo>
                  <a:pt x="131" y="727"/>
                </a:lnTo>
                <a:lnTo>
                  <a:pt x="129" y="727"/>
                </a:lnTo>
                <a:lnTo>
                  <a:pt x="129" y="726"/>
                </a:lnTo>
                <a:lnTo>
                  <a:pt x="128" y="725"/>
                </a:lnTo>
                <a:lnTo>
                  <a:pt x="128" y="724"/>
                </a:lnTo>
                <a:lnTo>
                  <a:pt x="127" y="724"/>
                </a:lnTo>
                <a:lnTo>
                  <a:pt x="127" y="722"/>
                </a:lnTo>
                <a:lnTo>
                  <a:pt x="126" y="722"/>
                </a:lnTo>
                <a:lnTo>
                  <a:pt x="126" y="720"/>
                </a:lnTo>
                <a:lnTo>
                  <a:pt x="126" y="719"/>
                </a:lnTo>
                <a:lnTo>
                  <a:pt x="125" y="719"/>
                </a:lnTo>
                <a:lnTo>
                  <a:pt x="124" y="718"/>
                </a:lnTo>
                <a:lnTo>
                  <a:pt x="124" y="717"/>
                </a:lnTo>
                <a:lnTo>
                  <a:pt x="124" y="716"/>
                </a:lnTo>
                <a:lnTo>
                  <a:pt x="124" y="715"/>
                </a:lnTo>
                <a:lnTo>
                  <a:pt x="122" y="715"/>
                </a:lnTo>
                <a:lnTo>
                  <a:pt x="124" y="713"/>
                </a:lnTo>
                <a:lnTo>
                  <a:pt x="124" y="712"/>
                </a:lnTo>
                <a:lnTo>
                  <a:pt x="122" y="712"/>
                </a:lnTo>
                <a:lnTo>
                  <a:pt x="122" y="711"/>
                </a:lnTo>
                <a:lnTo>
                  <a:pt x="124" y="711"/>
                </a:lnTo>
                <a:lnTo>
                  <a:pt x="124" y="710"/>
                </a:lnTo>
                <a:lnTo>
                  <a:pt x="122" y="710"/>
                </a:lnTo>
                <a:lnTo>
                  <a:pt x="121" y="710"/>
                </a:lnTo>
                <a:lnTo>
                  <a:pt x="122" y="709"/>
                </a:lnTo>
                <a:lnTo>
                  <a:pt x="122" y="707"/>
                </a:lnTo>
                <a:lnTo>
                  <a:pt x="122" y="706"/>
                </a:lnTo>
                <a:lnTo>
                  <a:pt x="121" y="706"/>
                </a:lnTo>
                <a:lnTo>
                  <a:pt x="121" y="705"/>
                </a:lnTo>
                <a:lnTo>
                  <a:pt x="121" y="704"/>
                </a:lnTo>
                <a:lnTo>
                  <a:pt x="120" y="704"/>
                </a:lnTo>
                <a:lnTo>
                  <a:pt x="121" y="703"/>
                </a:lnTo>
                <a:lnTo>
                  <a:pt x="120" y="702"/>
                </a:lnTo>
                <a:lnTo>
                  <a:pt x="120" y="699"/>
                </a:lnTo>
                <a:lnTo>
                  <a:pt x="119" y="699"/>
                </a:lnTo>
                <a:lnTo>
                  <a:pt x="118" y="699"/>
                </a:lnTo>
                <a:lnTo>
                  <a:pt x="118" y="698"/>
                </a:lnTo>
                <a:lnTo>
                  <a:pt x="118" y="697"/>
                </a:lnTo>
                <a:lnTo>
                  <a:pt x="118" y="696"/>
                </a:lnTo>
                <a:lnTo>
                  <a:pt x="117" y="694"/>
                </a:lnTo>
                <a:lnTo>
                  <a:pt x="118" y="694"/>
                </a:lnTo>
                <a:lnTo>
                  <a:pt x="119" y="694"/>
                </a:lnTo>
                <a:lnTo>
                  <a:pt x="119" y="693"/>
                </a:lnTo>
                <a:lnTo>
                  <a:pt x="119" y="692"/>
                </a:lnTo>
                <a:lnTo>
                  <a:pt x="119" y="691"/>
                </a:lnTo>
                <a:lnTo>
                  <a:pt x="118" y="691"/>
                </a:lnTo>
                <a:lnTo>
                  <a:pt x="117" y="692"/>
                </a:lnTo>
                <a:lnTo>
                  <a:pt x="117" y="691"/>
                </a:lnTo>
                <a:lnTo>
                  <a:pt x="115" y="691"/>
                </a:lnTo>
                <a:lnTo>
                  <a:pt x="115" y="690"/>
                </a:lnTo>
                <a:lnTo>
                  <a:pt x="117" y="690"/>
                </a:lnTo>
                <a:lnTo>
                  <a:pt x="117" y="689"/>
                </a:lnTo>
                <a:lnTo>
                  <a:pt x="118" y="689"/>
                </a:lnTo>
                <a:lnTo>
                  <a:pt x="117" y="686"/>
                </a:lnTo>
                <a:lnTo>
                  <a:pt x="117" y="685"/>
                </a:lnTo>
                <a:lnTo>
                  <a:pt x="115" y="684"/>
                </a:lnTo>
                <a:lnTo>
                  <a:pt x="114" y="683"/>
                </a:lnTo>
                <a:lnTo>
                  <a:pt x="114" y="681"/>
                </a:lnTo>
                <a:lnTo>
                  <a:pt x="113" y="681"/>
                </a:lnTo>
                <a:lnTo>
                  <a:pt x="113" y="680"/>
                </a:lnTo>
                <a:lnTo>
                  <a:pt x="113" y="679"/>
                </a:lnTo>
                <a:lnTo>
                  <a:pt x="113" y="678"/>
                </a:lnTo>
                <a:lnTo>
                  <a:pt x="113" y="677"/>
                </a:lnTo>
                <a:lnTo>
                  <a:pt x="114" y="677"/>
                </a:lnTo>
                <a:lnTo>
                  <a:pt x="114" y="676"/>
                </a:lnTo>
                <a:lnTo>
                  <a:pt x="113" y="676"/>
                </a:lnTo>
                <a:lnTo>
                  <a:pt x="113" y="674"/>
                </a:lnTo>
                <a:lnTo>
                  <a:pt x="114" y="674"/>
                </a:lnTo>
                <a:lnTo>
                  <a:pt x="114" y="673"/>
                </a:lnTo>
                <a:lnTo>
                  <a:pt x="114" y="672"/>
                </a:lnTo>
                <a:lnTo>
                  <a:pt x="114" y="671"/>
                </a:lnTo>
                <a:lnTo>
                  <a:pt x="114" y="670"/>
                </a:lnTo>
                <a:lnTo>
                  <a:pt x="114" y="669"/>
                </a:lnTo>
                <a:lnTo>
                  <a:pt x="114" y="667"/>
                </a:lnTo>
                <a:lnTo>
                  <a:pt x="114" y="666"/>
                </a:lnTo>
                <a:lnTo>
                  <a:pt x="114" y="665"/>
                </a:lnTo>
                <a:lnTo>
                  <a:pt x="115" y="664"/>
                </a:lnTo>
                <a:lnTo>
                  <a:pt x="115" y="663"/>
                </a:lnTo>
                <a:lnTo>
                  <a:pt x="115" y="661"/>
                </a:lnTo>
                <a:lnTo>
                  <a:pt x="114" y="661"/>
                </a:lnTo>
                <a:lnTo>
                  <a:pt x="114" y="660"/>
                </a:lnTo>
                <a:lnTo>
                  <a:pt x="115" y="660"/>
                </a:lnTo>
                <a:lnTo>
                  <a:pt x="115" y="659"/>
                </a:lnTo>
                <a:lnTo>
                  <a:pt x="114" y="659"/>
                </a:lnTo>
                <a:lnTo>
                  <a:pt x="114" y="658"/>
                </a:lnTo>
                <a:lnTo>
                  <a:pt x="114" y="657"/>
                </a:lnTo>
                <a:lnTo>
                  <a:pt x="114" y="658"/>
                </a:lnTo>
                <a:lnTo>
                  <a:pt x="115" y="657"/>
                </a:lnTo>
                <a:lnTo>
                  <a:pt x="115" y="656"/>
                </a:lnTo>
                <a:lnTo>
                  <a:pt x="115" y="654"/>
                </a:lnTo>
                <a:lnTo>
                  <a:pt x="115" y="653"/>
                </a:lnTo>
                <a:lnTo>
                  <a:pt x="117" y="652"/>
                </a:lnTo>
                <a:lnTo>
                  <a:pt x="117" y="651"/>
                </a:lnTo>
                <a:lnTo>
                  <a:pt x="117" y="650"/>
                </a:lnTo>
                <a:lnTo>
                  <a:pt x="117" y="648"/>
                </a:lnTo>
                <a:lnTo>
                  <a:pt x="118" y="647"/>
                </a:lnTo>
                <a:lnTo>
                  <a:pt x="118" y="646"/>
                </a:lnTo>
                <a:lnTo>
                  <a:pt x="118" y="645"/>
                </a:lnTo>
                <a:lnTo>
                  <a:pt x="117" y="645"/>
                </a:lnTo>
                <a:lnTo>
                  <a:pt x="118" y="645"/>
                </a:lnTo>
                <a:lnTo>
                  <a:pt x="119" y="644"/>
                </a:lnTo>
                <a:lnTo>
                  <a:pt x="119" y="643"/>
                </a:lnTo>
                <a:lnTo>
                  <a:pt x="120" y="643"/>
                </a:lnTo>
                <a:lnTo>
                  <a:pt x="120" y="641"/>
                </a:lnTo>
                <a:lnTo>
                  <a:pt x="121" y="640"/>
                </a:lnTo>
                <a:lnTo>
                  <a:pt x="121" y="638"/>
                </a:lnTo>
                <a:lnTo>
                  <a:pt x="121" y="637"/>
                </a:lnTo>
                <a:lnTo>
                  <a:pt x="122" y="636"/>
                </a:lnTo>
                <a:lnTo>
                  <a:pt x="122" y="634"/>
                </a:lnTo>
                <a:lnTo>
                  <a:pt x="124" y="633"/>
                </a:lnTo>
                <a:lnTo>
                  <a:pt x="124" y="632"/>
                </a:lnTo>
                <a:lnTo>
                  <a:pt x="124" y="631"/>
                </a:lnTo>
                <a:lnTo>
                  <a:pt x="124" y="630"/>
                </a:lnTo>
                <a:lnTo>
                  <a:pt x="124" y="628"/>
                </a:lnTo>
                <a:lnTo>
                  <a:pt x="125" y="627"/>
                </a:lnTo>
                <a:lnTo>
                  <a:pt x="124" y="626"/>
                </a:lnTo>
                <a:lnTo>
                  <a:pt x="124" y="625"/>
                </a:lnTo>
                <a:lnTo>
                  <a:pt x="124" y="624"/>
                </a:lnTo>
                <a:lnTo>
                  <a:pt x="122" y="624"/>
                </a:lnTo>
                <a:lnTo>
                  <a:pt x="122" y="623"/>
                </a:lnTo>
                <a:lnTo>
                  <a:pt x="122" y="621"/>
                </a:lnTo>
                <a:lnTo>
                  <a:pt x="122" y="620"/>
                </a:lnTo>
                <a:lnTo>
                  <a:pt x="121" y="620"/>
                </a:lnTo>
                <a:lnTo>
                  <a:pt x="121" y="619"/>
                </a:lnTo>
                <a:lnTo>
                  <a:pt x="120" y="619"/>
                </a:lnTo>
                <a:lnTo>
                  <a:pt x="120" y="618"/>
                </a:lnTo>
                <a:lnTo>
                  <a:pt x="120" y="617"/>
                </a:lnTo>
                <a:lnTo>
                  <a:pt x="120" y="615"/>
                </a:lnTo>
                <a:lnTo>
                  <a:pt x="121" y="614"/>
                </a:lnTo>
                <a:lnTo>
                  <a:pt x="121" y="613"/>
                </a:lnTo>
                <a:lnTo>
                  <a:pt x="121" y="612"/>
                </a:lnTo>
                <a:lnTo>
                  <a:pt x="121" y="611"/>
                </a:lnTo>
                <a:lnTo>
                  <a:pt x="120" y="611"/>
                </a:lnTo>
                <a:lnTo>
                  <a:pt x="121" y="610"/>
                </a:lnTo>
                <a:lnTo>
                  <a:pt x="120" y="608"/>
                </a:lnTo>
                <a:lnTo>
                  <a:pt x="120" y="607"/>
                </a:lnTo>
                <a:lnTo>
                  <a:pt x="120" y="606"/>
                </a:lnTo>
                <a:lnTo>
                  <a:pt x="120" y="605"/>
                </a:lnTo>
                <a:lnTo>
                  <a:pt x="121" y="604"/>
                </a:lnTo>
                <a:lnTo>
                  <a:pt x="120" y="604"/>
                </a:lnTo>
                <a:lnTo>
                  <a:pt x="120" y="602"/>
                </a:lnTo>
                <a:lnTo>
                  <a:pt x="120" y="601"/>
                </a:lnTo>
                <a:lnTo>
                  <a:pt x="120" y="600"/>
                </a:lnTo>
                <a:lnTo>
                  <a:pt x="119" y="599"/>
                </a:lnTo>
                <a:lnTo>
                  <a:pt x="119" y="597"/>
                </a:lnTo>
                <a:lnTo>
                  <a:pt x="119" y="595"/>
                </a:lnTo>
                <a:lnTo>
                  <a:pt x="119" y="594"/>
                </a:lnTo>
                <a:lnTo>
                  <a:pt x="118" y="593"/>
                </a:lnTo>
                <a:lnTo>
                  <a:pt x="118" y="592"/>
                </a:lnTo>
                <a:lnTo>
                  <a:pt x="117" y="591"/>
                </a:lnTo>
                <a:lnTo>
                  <a:pt x="117" y="590"/>
                </a:lnTo>
                <a:lnTo>
                  <a:pt x="115" y="588"/>
                </a:lnTo>
                <a:lnTo>
                  <a:pt x="114" y="588"/>
                </a:lnTo>
                <a:lnTo>
                  <a:pt x="114" y="587"/>
                </a:lnTo>
                <a:lnTo>
                  <a:pt x="113" y="586"/>
                </a:lnTo>
                <a:lnTo>
                  <a:pt x="112" y="586"/>
                </a:lnTo>
                <a:lnTo>
                  <a:pt x="112" y="585"/>
                </a:lnTo>
                <a:lnTo>
                  <a:pt x="112" y="584"/>
                </a:lnTo>
                <a:lnTo>
                  <a:pt x="112" y="582"/>
                </a:lnTo>
                <a:lnTo>
                  <a:pt x="112" y="581"/>
                </a:lnTo>
                <a:lnTo>
                  <a:pt x="112" y="580"/>
                </a:lnTo>
                <a:lnTo>
                  <a:pt x="111" y="580"/>
                </a:lnTo>
                <a:lnTo>
                  <a:pt x="111" y="579"/>
                </a:lnTo>
                <a:lnTo>
                  <a:pt x="111" y="578"/>
                </a:lnTo>
                <a:lnTo>
                  <a:pt x="111" y="577"/>
                </a:lnTo>
                <a:lnTo>
                  <a:pt x="111" y="575"/>
                </a:lnTo>
                <a:lnTo>
                  <a:pt x="111" y="574"/>
                </a:lnTo>
                <a:lnTo>
                  <a:pt x="111" y="573"/>
                </a:lnTo>
                <a:lnTo>
                  <a:pt x="111" y="572"/>
                </a:lnTo>
                <a:lnTo>
                  <a:pt x="111" y="571"/>
                </a:lnTo>
                <a:lnTo>
                  <a:pt x="111" y="569"/>
                </a:lnTo>
                <a:lnTo>
                  <a:pt x="111" y="568"/>
                </a:lnTo>
                <a:lnTo>
                  <a:pt x="111" y="567"/>
                </a:lnTo>
                <a:lnTo>
                  <a:pt x="109" y="566"/>
                </a:lnTo>
                <a:lnTo>
                  <a:pt x="109" y="565"/>
                </a:lnTo>
                <a:lnTo>
                  <a:pt x="109" y="562"/>
                </a:lnTo>
                <a:lnTo>
                  <a:pt x="108" y="562"/>
                </a:lnTo>
                <a:lnTo>
                  <a:pt x="108" y="561"/>
                </a:lnTo>
                <a:lnTo>
                  <a:pt x="108" y="560"/>
                </a:lnTo>
                <a:lnTo>
                  <a:pt x="108" y="559"/>
                </a:lnTo>
                <a:lnTo>
                  <a:pt x="107" y="558"/>
                </a:lnTo>
                <a:lnTo>
                  <a:pt x="106" y="558"/>
                </a:lnTo>
                <a:lnTo>
                  <a:pt x="106" y="557"/>
                </a:lnTo>
                <a:lnTo>
                  <a:pt x="105" y="557"/>
                </a:lnTo>
                <a:lnTo>
                  <a:pt x="104" y="555"/>
                </a:lnTo>
                <a:lnTo>
                  <a:pt x="102" y="555"/>
                </a:lnTo>
                <a:lnTo>
                  <a:pt x="101" y="554"/>
                </a:lnTo>
                <a:lnTo>
                  <a:pt x="100" y="553"/>
                </a:lnTo>
                <a:lnTo>
                  <a:pt x="99" y="552"/>
                </a:lnTo>
                <a:lnTo>
                  <a:pt x="98" y="551"/>
                </a:lnTo>
                <a:lnTo>
                  <a:pt x="96" y="551"/>
                </a:lnTo>
                <a:lnTo>
                  <a:pt x="96" y="549"/>
                </a:lnTo>
                <a:lnTo>
                  <a:pt x="96" y="548"/>
                </a:lnTo>
                <a:lnTo>
                  <a:pt x="95" y="547"/>
                </a:lnTo>
                <a:lnTo>
                  <a:pt x="95" y="546"/>
                </a:lnTo>
                <a:lnTo>
                  <a:pt x="95" y="545"/>
                </a:lnTo>
                <a:lnTo>
                  <a:pt x="94" y="544"/>
                </a:lnTo>
                <a:lnTo>
                  <a:pt x="94" y="542"/>
                </a:lnTo>
                <a:lnTo>
                  <a:pt x="94" y="541"/>
                </a:lnTo>
                <a:lnTo>
                  <a:pt x="93" y="541"/>
                </a:lnTo>
                <a:lnTo>
                  <a:pt x="93" y="540"/>
                </a:lnTo>
                <a:lnTo>
                  <a:pt x="93" y="539"/>
                </a:lnTo>
                <a:lnTo>
                  <a:pt x="92" y="539"/>
                </a:lnTo>
                <a:lnTo>
                  <a:pt x="92" y="538"/>
                </a:lnTo>
                <a:lnTo>
                  <a:pt x="91" y="538"/>
                </a:lnTo>
                <a:lnTo>
                  <a:pt x="89" y="536"/>
                </a:lnTo>
                <a:lnTo>
                  <a:pt x="88" y="535"/>
                </a:lnTo>
                <a:lnTo>
                  <a:pt x="87" y="534"/>
                </a:lnTo>
                <a:lnTo>
                  <a:pt x="87" y="533"/>
                </a:lnTo>
                <a:lnTo>
                  <a:pt x="86" y="532"/>
                </a:lnTo>
                <a:lnTo>
                  <a:pt x="86" y="531"/>
                </a:lnTo>
                <a:lnTo>
                  <a:pt x="85" y="529"/>
                </a:lnTo>
                <a:lnTo>
                  <a:pt x="85" y="528"/>
                </a:lnTo>
                <a:lnTo>
                  <a:pt x="83" y="528"/>
                </a:lnTo>
                <a:lnTo>
                  <a:pt x="83" y="527"/>
                </a:lnTo>
                <a:lnTo>
                  <a:pt x="83" y="526"/>
                </a:lnTo>
                <a:lnTo>
                  <a:pt x="82" y="525"/>
                </a:lnTo>
                <a:lnTo>
                  <a:pt x="81" y="523"/>
                </a:lnTo>
                <a:lnTo>
                  <a:pt x="80" y="523"/>
                </a:lnTo>
                <a:lnTo>
                  <a:pt x="80" y="522"/>
                </a:lnTo>
                <a:lnTo>
                  <a:pt x="79" y="521"/>
                </a:lnTo>
                <a:lnTo>
                  <a:pt x="79" y="520"/>
                </a:lnTo>
                <a:lnTo>
                  <a:pt x="78" y="520"/>
                </a:lnTo>
                <a:lnTo>
                  <a:pt x="78" y="519"/>
                </a:lnTo>
                <a:lnTo>
                  <a:pt x="76" y="519"/>
                </a:lnTo>
                <a:lnTo>
                  <a:pt x="75" y="518"/>
                </a:lnTo>
                <a:lnTo>
                  <a:pt x="75" y="516"/>
                </a:lnTo>
                <a:lnTo>
                  <a:pt x="74" y="515"/>
                </a:lnTo>
                <a:lnTo>
                  <a:pt x="73" y="514"/>
                </a:lnTo>
                <a:lnTo>
                  <a:pt x="73" y="513"/>
                </a:lnTo>
                <a:lnTo>
                  <a:pt x="72" y="513"/>
                </a:lnTo>
                <a:lnTo>
                  <a:pt x="72" y="512"/>
                </a:lnTo>
                <a:lnTo>
                  <a:pt x="71" y="512"/>
                </a:lnTo>
                <a:lnTo>
                  <a:pt x="69" y="511"/>
                </a:lnTo>
                <a:lnTo>
                  <a:pt x="68" y="511"/>
                </a:lnTo>
                <a:lnTo>
                  <a:pt x="67" y="509"/>
                </a:lnTo>
                <a:lnTo>
                  <a:pt x="66" y="511"/>
                </a:lnTo>
                <a:lnTo>
                  <a:pt x="65" y="511"/>
                </a:lnTo>
                <a:lnTo>
                  <a:pt x="65" y="509"/>
                </a:lnTo>
                <a:lnTo>
                  <a:pt x="63" y="508"/>
                </a:lnTo>
                <a:lnTo>
                  <a:pt x="63" y="507"/>
                </a:lnTo>
                <a:lnTo>
                  <a:pt x="63" y="506"/>
                </a:lnTo>
                <a:lnTo>
                  <a:pt x="63" y="503"/>
                </a:lnTo>
                <a:lnTo>
                  <a:pt x="63" y="502"/>
                </a:lnTo>
                <a:lnTo>
                  <a:pt x="63" y="501"/>
                </a:lnTo>
                <a:lnTo>
                  <a:pt x="63" y="500"/>
                </a:lnTo>
                <a:lnTo>
                  <a:pt x="63" y="499"/>
                </a:lnTo>
                <a:lnTo>
                  <a:pt x="62" y="498"/>
                </a:lnTo>
                <a:lnTo>
                  <a:pt x="62" y="496"/>
                </a:lnTo>
                <a:lnTo>
                  <a:pt x="61" y="495"/>
                </a:lnTo>
                <a:lnTo>
                  <a:pt x="60" y="494"/>
                </a:lnTo>
                <a:lnTo>
                  <a:pt x="60" y="493"/>
                </a:lnTo>
                <a:lnTo>
                  <a:pt x="59" y="492"/>
                </a:lnTo>
                <a:lnTo>
                  <a:pt x="59" y="490"/>
                </a:lnTo>
                <a:lnTo>
                  <a:pt x="58" y="489"/>
                </a:lnTo>
                <a:lnTo>
                  <a:pt x="56" y="489"/>
                </a:lnTo>
                <a:lnTo>
                  <a:pt x="55" y="488"/>
                </a:lnTo>
                <a:lnTo>
                  <a:pt x="54" y="488"/>
                </a:lnTo>
                <a:lnTo>
                  <a:pt x="54" y="487"/>
                </a:lnTo>
                <a:lnTo>
                  <a:pt x="53" y="487"/>
                </a:lnTo>
                <a:lnTo>
                  <a:pt x="52" y="487"/>
                </a:lnTo>
                <a:lnTo>
                  <a:pt x="52" y="486"/>
                </a:lnTo>
                <a:lnTo>
                  <a:pt x="50" y="486"/>
                </a:lnTo>
                <a:lnTo>
                  <a:pt x="49" y="486"/>
                </a:lnTo>
                <a:lnTo>
                  <a:pt x="48" y="486"/>
                </a:lnTo>
                <a:lnTo>
                  <a:pt x="48" y="485"/>
                </a:lnTo>
                <a:lnTo>
                  <a:pt x="47" y="485"/>
                </a:lnTo>
                <a:lnTo>
                  <a:pt x="46" y="485"/>
                </a:lnTo>
                <a:lnTo>
                  <a:pt x="45" y="483"/>
                </a:lnTo>
                <a:lnTo>
                  <a:pt x="43" y="483"/>
                </a:lnTo>
                <a:lnTo>
                  <a:pt x="42" y="482"/>
                </a:lnTo>
                <a:lnTo>
                  <a:pt x="42" y="481"/>
                </a:lnTo>
                <a:lnTo>
                  <a:pt x="41" y="480"/>
                </a:lnTo>
                <a:lnTo>
                  <a:pt x="40" y="479"/>
                </a:lnTo>
                <a:lnTo>
                  <a:pt x="39" y="478"/>
                </a:lnTo>
                <a:lnTo>
                  <a:pt x="39" y="476"/>
                </a:lnTo>
                <a:lnTo>
                  <a:pt x="38" y="475"/>
                </a:lnTo>
                <a:lnTo>
                  <a:pt x="36" y="475"/>
                </a:lnTo>
                <a:lnTo>
                  <a:pt x="36" y="474"/>
                </a:lnTo>
                <a:lnTo>
                  <a:pt x="35" y="473"/>
                </a:lnTo>
                <a:lnTo>
                  <a:pt x="34" y="473"/>
                </a:lnTo>
                <a:lnTo>
                  <a:pt x="34" y="472"/>
                </a:lnTo>
                <a:lnTo>
                  <a:pt x="33" y="472"/>
                </a:lnTo>
                <a:lnTo>
                  <a:pt x="33" y="470"/>
                </a:lnTo>
                <a:lnTo>
                  <a:pt x="32" y="470"/>
                </a:lnTo>
                <a:lnTo>
                  <a:pt x="30" y="470"/>
                </a:lnTo>
                <a:lnTo>
                  <a:pt x="29" y="469"/>
                </a:lnTo>
                <a:lnTo>
                  <a:pt x="28" y="469"/>
                </a:lnTo>
                <a:lnTo>
                  <a:pt x="28" y="468"/>
                </a:lnTo>
                <a:lnTo>
                  <a:pt x="27" y="467"/>
                </a:lnTo>
                <a:lnTo>
                  <a:pt x="26" y="466"/>
                </a:lnTo>
                <a:lnTo>
                  <a:pt x="25" y="466"/>
                </a:lnTo>
                <a:lnTo>
                  <a:pt x="23" y="465"/>
                </a:lnTo>
                <a:lnTo>
                  <a:pt x="22" y="465"/>
                </a:lnTo>
                <a:lnTo>
                  <a:pt x="22" y="463"/>
                </a:lnTo>
                <a:lnTo>
                  <a:pt x="21" y="463"/>
                </a:lnTo>
                <a:lnTo>
                  <a:pt x="21" y="462"/>
                </a:lnTo>
                <a:lnTo>
                  <a:pt x="20" y="462"/>
                </a:lnTo>
                <a:lnTo>
                  <a:pt x="20" y="461"/>
                </a:lnTo>
                <a:lnTo>
                  <a:pt x="19" y="461"/>
                </a:lnTo>
                <a:lnTo>
                  <a:pt x="19" y="460"/>
                </a:lnTo>
                <a:lnTo>
                  <a:pt x="17" y="460"/>
                </a:lnTo>
                <a:lnTo>
                  <a:pt x="17" y="459"/>
                </a:lnTo>
                <a:lnTo>
                  <a:pt x="16" y="457"/>
                </a:lnTo>
                <a:lnTo>
                  <a:pt x="16" y="456"/>
                </a:lnTo>
                <a:lnTo>
                  <a:pt x="15" y="455"/>
                </a:lnTo>
                <a:lnTo>
                  <a:pt x="14" y="455"/>
                </a:lnTo>
                <a:lnTo>
                  <a:pt x="14" y="454"/>
                </a:lnTo>
                <a:lnTo>
                  <a:pt x="13" y="454"/>
                </a:lnTo>
                <a:lnTo>
                  <a:pt x="12" y="454"/>
                </a:lnTo>
                <a:lnTo>
                  <a:pt x="12" y="453"/>
                </a:lnTo>
                <a:lnTo>
                  <a:pt x="10" y="453"/>
                </a:lnTo>
                <a:lnTo>
                  <a:pt x="10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8"/>
                </a:lnTo>
                <a:lnTo>
                  <a:pt x="9" y="447"/>
                </a:lnTo>
                <a:lnTo>
                  <a:pt x="8" y="446"/>
                </a:lnTo>
                <a:lnTo>
                  <a:pt x="9" y="446"/>
                </a:lnTo>
                <a:lnTo>
                  <a:pt x="9" y="444"/>
                </a:lnTo>
                <a:lnTo>
                  <a:pt x="9" y="443"/>
                </a:lnTo>
                <a:lnTo>
                  <a:pt x="9" y="442"/>
                </a:lnTo>
                <a:lnTo>
                  <a:pt x="10" y="442"/>
                </a:lnTo>
                <a:lnTo>
                  <a:pt x="10" y="441"/>
                </a:lnTo>
                <a:lnTo>
                  <a:pt x="10" y="440"/>
                </a:lnTo>
                <a:lnTo>
                  <a:pt x="10" y="439"/>
                </a:lnTo>
                <a:lnTo>
                  <a:pt x="12" y="437"/>
                </a:lnTo>
                <a:lnTo>
                  <a:pt x="12" y="436"/>
                </a:lnTo>
                <a:lnTo>
                  <a:pt x="12" y="435"/>
                </a:lnTo>
                <a:lnTo>
                  <a:pt x="12" y="434"/>
                </a:lnTo>
                <a:lnTo>
                  <a:pt x="10" y="432"/>
                </a:lnTo>
                <a:lnTo>
                  <a:pt x="9" y="430"/>
                </a:lnTo>
                <a:lnTo>
                  <a:pt x="9" y="429"/>
                </a:lnTo>
                <a:lnTo>
                  <a:pt x="9" y="428"/>
                </a:lnTo>
                <a:lnTo>
                  <a:pt x="9" y="427"/>
                </a:lnTo>
                <a:lnTo>
                  <a:pt x="9" y="426"/>
                </a:lnTo>
                <a:lnTo>
                  <a:pt x="8" y="424"/>
                </a:lnTo>
                <a:lnTo>
                  <a:pt x="8" y="423"/>
                </a:lnTo>
                <a:lnTo>
                  <a:pt x="8" y="422"/>
                </a:lnTo>
                <a:lnTo>
                  <a:pt x="8" y="421"/>
                </a:lnTo>
                <a:lnTo>
                  <a:pt x="8" y="420"/>
                </a:lnTo>
                <a:lnTo>
                  <a:pt x="8" y="419"/>
                </a:lnTo>
                <a:lnTo>
                  <a:pt x="7" y="416"/>
                </a:lnTo>
                <a:lnTo>
                  <a:pt x="6" y="416"/>
                </a:lnTo>
                <a:lnTo>
                  <a:pt x="6" y="415"/>
                </a:lnTo>
                <a:lnTo>
                  <a:pt x="4" y="414"/>
                </a:lnTo>
                <a:lnTo>
                  <a:pt x="3" y="413"/>
                </a:lnTo>
                <a:lnTo>
                  <a:pt x="2" y="411"/>
                </a:lnTo>
                <a:lnTo>
                  <a:pt x="2" y="410"/>
                </a:lnTo>
                <a:lnTo>
                  <a:pt x="2" y="409"/>
                </a:lnTo>
                <a:lnTo>
                  <a:pt x="1" y="409"/>
                </a:lnTo>
                <a:lnTo>
                  <a:pt x="1" y="408"/>
                </a:lnTo>
                <a:lnTo>
                  <a:pt x="1" y="407"/>
                </a:lnTo>
                <a:lnTo>
                  <a:pt x="1" y="406"/>
                </a:lnTo>
                <a:lnTo>
                  <a:pt x="0" y="406"/>
                </a:lnTo>
                <a:lnTo>
                  <a:pt x="0" y="404"/>
                </a:lnTo>
                <a:lnTo>
                  <a:pt x="0" y="403"/>
                </a:lnTo>
                <a:lnTo>
                  <a:pt x="1" y="402"/>
                </a:lnTo>
                <a:lnTo>
                  <a:pt x="1" y="401"/>
                </a:lnTo>
                <a:lnTo>
                  <a:pt x="2" y="400"/>
                </a:lnTo>
                <a:lnTo>
                  <a:pt x="2" y="399"/>
                </a:lnTo>
                <a:lnTo>
                  <a:pt x="2" y="397"/>
                </a:lnTo>
                <a:lnTo>
                  <a:pt x="3" y="397"/>
                </a:lnTo>
                <a:lnTo>
                  <a:pt x="3" y="396"/>
                </a:lnTo>
                <a:lnTo>
                  <a:pt x="3" y="395"/>
                </a:lnTo>
                <a:lnTo>
                  <a:pt x="3" y="394"/>
                </a:lnTo>
                <a:lnTo>
                  <a:pt x="4" y="393"/>
                </a:lnTo>
                <a:lnTo>
                  <a:pt x="4" y="391"/>
                </a:lnTo>
                <a:lnTo>
                  <a:pt x="4" y="390"/>
                </a:lnTo>
                <a:lnTo>
                  <a:pt x="4" y="389"/>
                </a:lnTo>
                <a:lnTo>
                  <a:pt x="4" y="388"/>
                </a:lnTo>
                <a:lnTo>
                  <a:pt x="4" y="387"/>
                </a:lnTo>
                <a:lnTo>
                  <a:pt x="4" y="386"/>
                </a:lnTo>
                <a:lnTo>
                  <a:pt x="4" y="384"/>
                </a:lnTo>
                <a:lnTo>
                  <a:pt x="6" y="383"/>
                </a:lnTo>
                <a:lnTo>
                  <a:pt x="7" y="381"/>
                </a:lnTo>
                <a:lnTo>
                  <a:pt x="7" y="380"/>
                </a:lnTo>
                <a:lnTo>
                  <a:pt x="8" y="378"/>
                </a:lnTo>
                <a:lnTo>
                  <a:pt x="8" y="377"/>
                </a:lnTo>
                <a:lnTo>
                  <a:pt x="8" y="376"/>
                </a:lnTo>
                <a:lnTo>
                  <a:pt x="9" y="376"/>
                </a:lnTo>
                <a:lnTo>
                  <a:pt x="9" y="375"/>
                </a:lnTo>
                <a:lnTo>
                  <a:pt x="9" y="374"/>
                </a:lnTo>
                <a:lnTo>
                  <a:pt x="10" y="373"/>
                </a:lnTo>
                <a:lnTo>
                  <a:pt x="10" y="371"/>
                </a:lnTo>
                <a:lnTo>
                  <a:pt x="10" y="370"/>
                </a:lnTo>
                <a:lnTo>
                  <a:pt x="12" y="369"/>
                </a:lnTo>
                <a:lnTo>
                  <a:pt x="12" y="368"/>
                </a:lnTo>
                <a:lnTo>
                  <a:pt x="13" y="367"/>
                </a:lnTo>
                <a:lnTo>
                  <a:pt x="13" y="365"/>
                </a:lnTo>
                <a:lnTo>
                  <a:pt x="13" y="364"/>
                </a:lnTo>
                <a:lnTo>
                  <a:pt x="14" y="363"/>
                </a:lnTo>
                <a:lnTo>
                  <a:pt x="14" y="362"/>
                </a:lnTo>
                <a:lnTo>
                  <a:pt x="15" y="361"/>
                </a:lnTo>
                <a:lnTo>
                  <a:pt x="15" y="360"/>
                </a:lnTo>
                <a:lnTo>
                  <a:pt x="15" y="358"/>
                </a:lnTo>
                <a:lnTo>
                  <a:pt x="16" y="357"/>
                </a:lnTo>
                <a:lnTo>
                  <a:pt x="16" y="356"/>
                </a:lnTo>
                <a:lnTo>
                  <a:pt x="17" y="356"/>
                </a:lnTo>
                <a:lnTo>
                  <a:pt x="17" y="355"/>
                </a:lnTo>
                <a:lnTo>
                  <a:pt x="17" y="354"/>
                </a:lnTo>
                <a:lnTo>
                  <a:pt x="19" y="353"/>
                </a:lnTo>
                <a:lnTo>
                  <a:pt x="19" y="354"/>
                </a:lnTo>
                <a:lnTo>
                  <a:pt x="17" y="355"/>
                </a:lnTo>
                <a:lnTo>
                  <a:pt x="17" y="356"/>
                </a:lnTo>
                <a:lnTo>
                  <a:pt x="19" y="356"/>
                </a:lnTo>
                <a:lnTo>
                  <a:pt x="20" y="357"/>
                </a:lnTo>
                <a:lnTo>
                  <a:pt x="21" y="358"/>
                </a:lnTo>
                <a:lnTo>
                  <a:pt x="21" y="357"/>
                </a:lnTo>
                <a:lnTo>
                  <a:pt x="21" y="356"/>
                </a:lnTo>
                <a:lnTo>
                  <a:pt x="22" y="355"/>
                </a:lnTo>
                <a:lnTo>
                  <a:pt x="23" y="355"/>
                </a:lnTo>
                <a:lnTo>
                  <a:pt x="23" y="354"/>
                </a:lnTo>
                <a:lnTo>
                  <a:pt x="22" y="355"/>
                </a:lnTo>
                <a:lnTo>
                  <a:pt x="21" y="354"/>
                </a:lnTo>
                <a:lnTo>
                  <a:pt x="20" y="354"/>
                </a:lnTo>
                <a:lnTo>
                  <a:pt x="20" y="353"/>
                </a:lnTo>
                <a:lnTo>
                  <a:pt x="20" y="351"/>
                </a:lnTo>
                <a:lnTo>
                  <a:pt x="21" y="350"/>
                </a:lnTo>
                <a:lnTo>
                  <a:pt x="22" y="348"/>
                </a:lnTo>
                <a:lnTo>
                  <a:pt x="21" y="348"/>
                </a:lnTo>
                <a:lnTo>
                  <a:pt x="20" y="350"/>
                </a:lnTo>
                <a:lnTo>
                  <a:pt x="20" y="351"/>
                </a:lnTo>
                <a:lnTo>
                  <a:pt x="20" y="353"/>
                </a:lnTo>
                <a:lnTo>
                  <a:pt x="19" y="351"/>
                </a:lnTo>
                <a:lnTo>
                  <a:pt x="20" y="350"/>
                </a:lnTo>
                <a:lnTo>
                  <a:pt x="21" y="348"/>
                </a:lnTo>
                <a:lnTo>
                  <a:pt x="21" y="347"/>
                </a:lnTo>
                <a:lnTo>
                  <a:pt x="22" y="347"/>
                </a:lnTo>
                <a:lnTo>
                  <a:pt x="22" y="345"/>
                </a:lnTo>
                <a:lnTo>
                  <a:pt x="22" y="344"/>
                </a:lnTo>
                <a:lnTo>
                  <a:pt x="23" y="343"/>
                </a:lnTo>
                <a:lnTo>
                  <a:pt x="23" y="342"/>
                </a:lnTo>
                <a:lnTo>
                  <a:pt x="25" y="341"/>
                </a:lnTo>
                <a:lnTo>
                  <a:pt x="25" y="340"/>
                </a:lnTo>
                <a:lnTo>
                  <a:pt x="26" y="338"/>
                </a:lnTo>
                <a:lnTo>
                  <a:pt x="26" y="337"/>
                </a:lnTo>
                <a:lnTo>
                  <a:pt x="27" y="337"/>
                </a:lnTo>
                <a:lnTo>
                  <a:pt x="27" y="336"/>
                </a:lnTo>
                <a:lnTo>
                  <a:pt x="28" y="335"/>
                </a:lnTo>
                <a:lnTo>
                  <a:pt x="28" y="334"/>
                </a:lnTo>
                <a:lnTo>
                  <a:pt x="29" y="332"/>
                </a:lnTo>
                <a:lnTo>
                  <a:pt x="29" y="331"/>
                </a:lnTo>
                <a:lnTo>
                  <a:pt x="30" y="330"/>
                </a:lnTo>
                <a:lnTo>
                  <a:pt x="30" y="329"/>
                </a:lnTo>
                <a:lnTo>
                  <a:pt x="32" y="328"/>
                </a:lnTo>
                <a:lnTo>
                  <a:pt x="32" y="327"/>
                </a:lnTo>
                <a:lnTo>
                  <a:pt x="33" y="327"/>
                </a:lnTo>
                <a:lnTo>
                  <a:pt x="33" y="325"/>
                </a:lnTo>
                <a:lnTo>
                  <a:pt x="33" y="324"/>
                </a:lnTo>
                <a:lnTo>
                  <a:pt x="34" y="323"/>
                </a:lnTo>
                <a:lnTo>
                  <a:pt x="34" y="324"/>
                </a:lnTo>
                <a:lnTo>
                  <a:pt x="34" y="325"/>
                </a:lnTo>
                <a:lnTo>
                  <a:pt x="35" y="325"/>
                </a:lnTo>
                <a:lnTo>
                  <a:pt x="35" y="327"/>
                </a:lnTo>
                <a:lnTo>
                  <a:pt x="34" y="327"/>
                </a:lnTo>
                <a:lnTo>
                  <a:pt x="33" y="328"/>
                </a:lnTo>
                <a:lnTo>
                  <a:pt x="32" y="330"/>
                </a:lnTo>
                <a:lnTo>
                  <a:pt x="30" y="330"/>
                </a:lnTo>
                <a:lnTo>
                  <a:pt x="30" y="331"/>
                </a:lnTo>
                <a:lnTo>
                  <a:pt x="29" y="332"/>
                </a:lnTo>
                <a:lnTo>
                  <a:pt x="29" y="334"/>
                </a:lnTo>
                <a:lnTo>
                  <a:pt x="29" y="335"/>
                </a:lnTo>
                <a:lnTo>
                  <a:pt x="28" y="335"/>
                </a:lnTo>
                <a:lnTo>
                  <a:pt x="28" y="336"/>
                </a:lnTo>
                <a:lnTo>
                  <a:pt x="28" y="337"/>
                </a:lnTo>
                <a:lnTo>
                  <a:pt x="27" y="337"/>
                </a:lnTo>
                <a:lnTo>
                  <a:pt x="27" y="338"/>
                </a:lnTo>
                <a:lnTo>
                  <a:pt x="28" y="338"/>
                </a:lnTo>
                <a:lnTo>
                  <a:pt x="29" y="338"/>
                </a:lnTo>
                <a:lnTo>
                  <a:pt x="30" y="338"/>
                </a:lnTo>
                <a:lnTo>
                  <a:pt x="30" y="340"/>
                </a:lnTo>
                <a:lnTo>
                  <a:pt x="32" y="340"/>
                </a:lnTo>
                <a:lnTo>
                  <a:pt x="33" y="340"/>
                </a:lnTo>
                <a:lnTo>
                  <a:pt x="34" y="341"/>
                </a:lnTo>
                <a:lnTo>
                  <a:pt x="35" y="342"/>
                </a:lnTo>
                <a:lnTo>
                  <a:pt x="36" y="342"/>
                </a:lnTo>
                <a:lnTo>
                  <a:pt x="36" y="341"/>
                </a:lnTo>
                <a:lnTo>
                  <a:pt x="36" y="340"/>
                </a:lnTo>
                <a:lnTo>
                  <a:pt x="36" y="338"/>
                </a:lnTo>
                <a:lnTo>
                  <a:pt x="36" y="337"/>
                </a:lnTo>
                <a:lnTo>
                  <a:pt x="38" y="337"/>
                </a:lnTo>
                <a:lnTo>
                  <a:pt x="38" y="336"/>
                </a:lnTo>
                <a:lnTo>
                  <a:pt x="38" y="335"/>
                </a:lnTo>
                <a:lnTo>
                  <a:pt x="38" y="334"/>
                </a:lnTo>
                <a:lnTo>
                  <a:pt x="36" y="334"/>
                </a:lnTo>
                <a:lnTo>
                  <a:pt x="36" y="332"/>
                </a:lnTo>
                <a:lnTo>
                  <a:pt x="38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7"/>
                </a:lnTo>
                <a:lnTo>
                  <a:pt x="39" y="327"/>
                </a:lnTo>
                <a:lnTo>
                  <a:pt x="40" y="327"/>
                </a:lnTo>
                <a:lnTo>
                  <a:pt x="41" y="324"/>
                </a:lnTo>
                <a:lnTo>
                  <a:pt x="40" y="322"/>
                </a:lnTo>
                <a:lnTo>
                  <a:pt x="40" y="320"/>
                </a:lnTo>
                <a:lnTo>
                  <a:pt x="41" y="320"/>
                </a:lnTo>
                <a:lnTo>
                  <a:pt x="40" y="321"/>
                </a:lnTo>
                <a:lnTo>
                  <a:pt x="41" y="322"/>
                </a:lnTo>
                <a:lnTo>
                  <a:pt x="41" y="323"/>
                </a:lnTo>
                <a:lnTo>
                  <a:pt x="41" y="322"/>
                </a:lnTo>
                <a:lnTo>
                  <a:pt x="41" y="321"/>
                </a:lnTo>
                <a:lnTo>
                  <a:pt x="41" y="320"/>
                </a:lnTo>
                <a:lnTo>
                  <a:pt x="41" y="318"/>
                </a:lnTo>
                <a:lnTo>
                  <a:pt x="41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2" y="314"/>
                </a:lnTo>
                <a:lnTo>
                  <a:pt x="43" y="312"/>
                </a:lnTo>
                <a:lnTo>
                  <a:pt x="45" y="311"/>
                </a:lnTo>
                <a:lnTo>
                  <a:pt x="46" y="311"/>
                </a:lnTo>
                <a:lnTo>
                  <a:pt x="48" y="311"/>
                </a:lnTo>
                <a:lnTo>
                  <a:pt x="49" y="310"/>
                </a:lnTo>
                <a:lnTo>
                  <a:pt x="50" y="310"/>
                </a:lnTo>
                <a:lnTo>
                  <a:pt x="52" y="311"/>
                </a:lnTo>
                <a:lnTo>
                  <a:pt x="53" y="312"/>
                </a:lnTo>
                <a:lnTo>
                  <a:pt x="53" y="311"/>
                </a:lnTo>
                <a:lnTo>
                  <a:pt x="54" y="311"/>
                </a:lnTo>
                <a:lnTo>
                  <a:pt x="53" y="311"/>
                </a:lnTo>
                <a:lnTo>
                  <a:pt x="52" y="311"/>
                </a:lnTo>
                <a:lnTo>
                  <a:pt x="52" y="310"/>
                </a:lnTo>
                <a:lnTo>
                  <a:pt x="50" y="309"/>
                </a:lnTo>
                <a:lnTo>
                  <a:pt x="52" y="309"/>
                </a:lnTo>
                <a:lnTo>
                  <a:pt x="52" y="310"/>
                </a:lnTo>
                <a:lnTo>
                  <a:pt x="53" y="310"/>
                </a:lnTo>
                <a:lnTo>
                  <a:pt x="53" y="311"/>
                </a:lnTo>
                <a:lnTo>
                  <a:pt x="54" y="311"/>
                </a:lnTo>
                <a:lnTo>
                  <a:pt x="55" y="311"/>
                </a:lnTo>
                <a:lnTo>
                  <a:pt x="55" y="310"/>
                </a:lnTo>
                <a:lnTo>
                  <a:pt x="56" y="310"/>
                </a:lnTo>
                <a:lnTo>
                  <a:pt x="56" y="309"/>
                </a:lnTo>
                <a:lnTo>
                  <a:pt x="58" y="309"/>
                </a:lnTo>
                <a:lnTo>
                  <a:pt x="59" y="309"/>
                </a:lnTo>
                <a:lnTo>
                  <a:pt x="59" y="308"/>
                </a:lnTo>
                <a:lnTo>
                  <a:pt x="60" y="308"/>
                </a:lnTo>
                <a:lnTo>
                  <a:pt x="61" y="307"/>
                </a:lnTo>
                <a:lnTo>
                  <a:pt x="62" y="307"/>
                </a:lnTo>
                <a:lnTo>
                  <a:pt x="62" y="305"/>
                </a:lnTo>
                <a:lnTo>
                  <a:pt x="62" y="304"/>
                </a:lnTo>
                <a:lnTo>
                  <a:pt x="62" y="303"/>
                </a:lnTo>
                <a:lnTo>
                  <a:pt x="62" y="302"/>
                </a:lnTo>
                <a:lnTo>
                  <a:pt x="62" y="301"/>
                </a:lnTo>
                <a:lnTo>
                  <a:pt x="62" y="299"/>
                </a:lnTo>
                <a:lnTo>
                  <a:pt x="61" y="299"/>
                </a:lnTo>
                <a:lnTo>
                  <a:pt x="60" y="298"/>
                </a:lnTo>
                <a:lnTo>
                  <a:pt x="60" y="297"/>
                </a:lnTo>
                <a:lnTo>
                  <a:pt x="59" y="297"/>
                </a:lnTo>
                <a:lnTo>
                  <a:pt x="58" y="297"/>
                </a:lnTo>
                <a:lnTo>
                  <a:pt x="58" y="298"/>
                </a:lnTo>
                <a:lnTo>
                  <a:pt x="56" y="298"/>
                </a:lnTo>
                <a:lnTo>
                  <a:pt x="55" y="298"/>
                </a:lnTo>
                <a:lnTo>
                  <a:pt x="54" y="297"/>
                </a:lnTo>
                <a:lnTo>
                  <a:pt x="53" y="296"/>
                </a:lnTo>
                <a:lnTo>
                  <a:pt x="52" y="296"/>
                </a:lnTo>
                <a:lnTo>
                  <a:pt x="50" y="296"/>
                </a:lnTo>
                <a:lnTo>
                  <a:pt x="50" y="295"/>
                </a:lnTo>
                <a:lnTo>
                  <a:pt x="50" y="294"/>
                </a:lnTo>
                <a:lnTo>
                  <a:pt x="52" y="292"/>
                </a:lnTo>
                <a:lnTo>
                  <a:pt x="53" y="292"/>
                </a:lnTo>
                <a:lnTo>
                  <a:pt x="53" y="291"/>
                </a:lnTo>
                <a:lnTo>
                  <a:pt x="53" y="290"/>
                </a:lnTo>
                <a:lnTo>
                  <a:pt x="53" y="289"/>
                </a:lnTo>
                <a:lnTo>
                  <a:pt x="54" y="288"/>
                </a:lnTo>
                <a:lnTo>
                  <a:pt x="53" y="288"/>
                </a:lnTo>
                <a:lnTo>
                  <a:pt x="53" y="286"/>
                </a:lnTo>
                <a:lnTo>
                  <a:pt x="53" y="288"/>
                </a:lnTo>
                <a:lnTo>
                  <a:pt x="53" y="289"/>
                </a:lnTo>
                <a:lnTo>
                  <a:pt x="52" y="289"/>
                </a:lnTo>
                <a:lnTo>
                  <a:pt x="52" y="290"/>
                </a:lnTo>
                <a:lnTo>
                  <a:pt x="52" y="291"/>
                </a:lnTo>
                <a:lnTo>
                  <a:pt x="52" y="292"/>
                </a:lnTo>
                <a:lnTo>
                  <a:pt x="50" y="294"/>
                </a:lnTo>
                <a:lnTo>
                  <a:pt x="50" y="295"/>
                </a:lnTo>
                <a:lnTo>
                  <a:pt x="49" y="295"/>
                </a:lnTo>
                <a:lnTo>
                  <a:pt x="49" y="296"/>
                </a:lnTo>
                <a:lnTo>
                  <a:pt x="50" y="296"/>
                </a:lnTo>
                <a:lnTo>
                  <a:pt x="49" y="297"/>
                </a:lnTo>
                <a:lnTo>
                  <a:pt x="48" y="297"/>
                </a:lnTo>
                <a:lnTo>
                  <a:pt x="48" y="298"/>
                </a:lnTo>
                <a:lnTo>
                  <a:pt x="48" y="299"/>
                </a:lnTo>
                <a:lnTo>
                  <a:pt x="47" y="301"/>
                </a:lnTo>
                <a:lnTo>
                  <a:pt x="47" y="302"/>
                </a:lnTo>
                <a:lnTo>
                  <a:pt x="46" y="303"/>
                </a:lnTo>
                <a:lnTo>
                  <a:pt x="46" y="304"/>
                </a:lnTo>
                <a:lnTo>
                  <a:pt x="46" y="305"/>
                </a:lnTo>
                <a:lnTo>
                  <a:pt x="46" y="307"/>
                </a:lnTo>
                <a:lnTo>
                  <a:pt x="45" y="307"/>
                </a:lnTo>
                <a:lnTo>
                  <a:pt x="45" y="308"/>
                </a:lnTo>
                <a:lnTo>
                  <a:pt x="43" y="309"/>
                </a:lnTo>
                <a:lnTo>
                  <a:pt x="42" y="310"/>
                </a:lnTo>
                <a:lnTo>
                  <a:pt x="42" y="311"/>
                </a:lnTo>
                <a:lnTo>
                  <a:pt x="42" y="312"/>
                </a:lnTo>
                <a:lnTo>
                  <a:pt x="41" y="314"/>
                </a:lnTo>
                <a:lnTo>
                  <a:pt x="41" y="315"/>
                </a:lnTo>
                <a:lnTo>
                  <a:pt x="40" y="317"/>
                </a:lnTo>
                <a:lnTo>
                  <a:pt x="40" y="318"/>
                </a:lnTo>
                <a:lnTo>
                  <a:pt x="39" y="318"/>
                </a:lnTo>
                <a:lnTo>
                  <a:pt x="39" y="320"/>
                </a:lnTo>
                <a:lnTo>
                  <a:pt x="38" y="320"/>
                </a:lnTo>
                <a:lnTo>
                  <a:pt x="38" y="321"/>
                </a:lnTo>
                <a:lnTo>
                  <a:pt x="36" y="321"/>
                </a:lnTo>
                <a:lnTo>
                  <a:pt x="36" y="322"/>
                </a:lnTo>
                <a:lnTo>
                  <a:pt x="36" y="323"/>
                </a:lnTo>
                <a:lnTo>
                  <a:pt x="35" y="323"/>
                </a:lnTo>
                <a:lnTo>
                  <a:pt x="35" y="322"/>
                </a:lnTo>
                <a:lnTo>
                  <a:pt x="34" y="322"/>
                </a:lnTo>
                <a:lnTo>
                  <a:pt x="34" y="321"/>
                </a:lnTo>
                <a:lnTo>
                  <a:pt x="35" y="321"/>
                </a:lnTo>
                <a:lnTo>
                  <a:pt x="35" y="320"/>
                </a:lnTo>
                <a:lnTo>
                  <a:pt x="36" y="318"/>
                </a:lnTo>
                <a:lnTo>
                  <a:pt x="36" y="317"/>
                </a:lnTo>
                <a:lnTo>
                  <a:pt x="38" y="316"/>
                </a:lnTo>
                <a:lnTo>
                  <a:pt x="38" y="315"/>
                </a:lnTo>
                <a:lnTo>
                  <a:pt x="39" y="314"/>
                </a:lnTo>
                <a:lnTo>
                  <a:pt x="39" y="312"/>
                </a:lnTo>
                <a:lnTo>
                  <a:pt x="40" y="311"/>
                </a:lnTo>
                <a:lnTo>
                  <a:pt x="40" y="310"/>
                </a:lnTo>
                <a:lnTo>
                  <a:pt x="41" y="309"/>
                </a:lnTo>
                <a:lnTo>
                  <a:pt x="41" y="308"/>
                </a:lnTo>
                <a:lnTo>
                  <a:pt x="42" y="307"/>
                </a:lnTo>
                <a:lnTo>
                  <a:pt x="42" y="305"/>
                </a:lnTo>
                <a:lnTo>
                  <a:pt x="43" y="304"/>
                </a:lnTo>
                <a:lnTo>
                  <a:pt x="45" y="303"/>
                </a:lnTo>
                <a:lnTo>
                  <a:pt x="45" y="302"/>
                </a:lnTo>
                <a:lnTo>
                  <a:pt x="45" y="301"/>
                </a:lnTo>
                <a:lnTo>
                  <a:pt x="46" y="301"/>
                </a:lnTo>
                <a:lnTo>
                  <a:pt x="46" y="299"/>
                </a:lnTo>
                <a:lnTo>
                  <a:pt x="46" y="298"/>
                </a:lnTo>
                <a:lnTo>
                  <a:pt x="47" y="297"/>
                </a:lnTo>
                <a:lnTo>
                  <a:pt x="47" y="296"/>
                </a:lnTo>
                <a:lnTo>
                  <a:pt x="48" y="295"/>
                </a:lnTo>
                <a:lnTo>
                  <a:pt x="48" y="294"/>
                </a:lnTo>
                <a:lnTo>
                  <a:pt x="48" y="292"/>
                </a:lnTo>
                <a:lnTo>
                  <a:pt x="48" y="291"/>
                </a:lnTo>
                <a:lnTo>
                  <a:pt x="49" y="291"/>
                </a:lnTo>
                <a:lnTo>
                  <a:pt x="49" y="290"/>
                </a:lnTo>
                <a:lnTo>
                  <a:pt x="49" y="289"/>
                </a:lnTo>
                <a:lnTo>
                  <a:pt x="50" y="288"/>
                </a:lnTo>
                <a:lnTo>
                  <a:pt x="50" y="286"/>
                </a:lnTo>
                <a:lnTo>
                  <a:pt x="50" y="285"/>
                </a:lnTo>
                <a:lnTo>
                  <a:pt x="52" y="284"/>
                </a:lnTo>
                <a:lnTo>
                  <a:pt x="52" y="283"/>
                </a:lnTo>
                <a:lnTo>
                  <a:pt x="52" y="282"/>
                </a:lnTo>
                <a:lnTo>
                  <a:pt x="53" y="279"/>
                </a:lnTo>
                <a:lnTo>
                  <a:pt x="53" y="278"/>
                </a:lnTo>
                <a:lnTo>
                  <a:pt x="53" y="277"/>
                </a:lnTo>
                <a:lnTo>
                  <a:pt x="54" y="276"/>
                </a:lnTo>
                <a:lnTo>
                  <a:pt x="54" y="275"/>
                </a:lnTo>
                <a:lnTo>
                  <a:pt x="54" y="274"/>
                </a:lnTo>
                <a:lnTo>
                  <a:pt x="54" y="272"/>
                </a:lnTo>
                <a:lnTo>
                  <a:pt x="54" y="271"/>
                </a:lnTo>
                <a:lnTo>
                  <a:pt x="55" y="270"/>
                </a:lnTo>
                <a:lnTo>
                  <a:pt x="55" y="269"/>
                </a:lnTo>
                <a:lnTo>
                  <a:pt x="55" y="266"/>
                </a:lnTo>
                <a:lnTo>
                  <a:pt x="56" y="265"/>
                </a:lnTo>
                <a:lnTo>
                  <a:pt x="56" y="264"/>
                </a:lnTo>
                <a:lnTo>
                  <a:pt x="56" y="263"/>
                </a:lnTo>
                <a:lnTo>
                  <a:pt x="56" y="262"/>
                </a:lnTo>
                <a:lnTo>
                  <a:pt x="56" y="261"/>
                </a:lnTo>
                <a:lnTo>
                  <a:pt x="56" y="259"/>
                </a:lnTo>
                <a:lnTo>
                  <a:pt x="56" y="258"/>
                </a:lnTo>
                <a:lnTo>
                  <a:pt x="58" y="257"/>
                </a:lnTo>
                <a:lnTo>
                  <a:pt x="58" y="256"/>
                </a:lnTo>
                <a:lnTo>
                  <a:pt x="58" y="255"/>
                </a:lnTo>
                <a:lnTo>
                  <a:pt x="58" y="253"/>
                </a:lnTo>
                <a:lnTo>
                  <a:pt x="56" y="252"/>
                </a:lnTo>
                <a:lnTo>
                  <a:pt x="56" y="251"/>
                </a:lnTo>
                <a:lnTo>
                  <a:pt x="55" y="250"/>
                </a:lnTo>
                <a:lnTo>
                  <a:pt x="55" y="249"/>
                </a:lnTo>
                <a:lnTo>
                  <a:pt x="54" y="248"/>
                </a:lnTo>
                <a:lnTo>
                  <a:pt x="53" y="248"/>
                </a:lnTo>
                <a:lnTo>
                  <a:pt x="53" y="246"/>
                </a:lnTo>
                <a:lnTo>
                  <a:pt x="52" y="246"/>
                </a:lnTo>
                <a:lnTo>
                  <a:pt x="50" y="246"/>
                </a:lnTo>
                <a:lnTo>
                  <a:pt x="50" y="248"/>
                </a:lnTo>
                <a:lnTo>
                  <a:pt x="49" y="248"/>
                </a:lnTo>
                <a:lnTo>
                  <a:pt x="49" y="246"/>
                </a:lnTo>
                <a:lnTo>
                  <a:pt x="50" y="246"/>
                </a:lnTo>
                <a:lnTo>
                  <a:pt x="50" y="245"/>
                </a:lnTo>
                <a:lnTo>
                  <a:pt x="49" y="244"/>
                </a:lnTo>
                <a:lnTo>
                  <a:pt x="48" y="244"/>
                </a:lnTo>
                <a:lnTo>
                  <a:pt x="48" y="243"/>
                </a:lnTo>
                <a:lnTo>
                  <a:pt x="48" y="242"/>
                </a:lnTo>
                <a:lnTo>
                  <a:pt x="49" y="241"/>
                </a:lnTo>
                <a:lnTo>
                  <a:pt x="48" y="239"/>
                </a:lnTo>
                <a:lnTo>
                  <a:pt x="49" y="238"/>
                </a:lnTo>
                <a:lnTo>
                  <a:pt x="48" y="237"/>
                </a:lnTo>
                <a:lnTo>
                  <a:pt x="48" y="236"/>
                </a:lnTo>
                <a:lnTo>
                  <a:pt x="47" y="235"/>
                </a:lnTo>
                <a:lnTo>
                  <a:pt x="48" y="235"/>
                </a:lnTo>
                <a:lnTo>
                  <a:pt x="48" y="233"/>
                </a:lnTo>
                <a:lnTo>
                  <a:pt x="48" y="232"/>
                </a:lnTo>
                <a:lnTo>
                  <a:pt x="48" y="231"/>
                </a:lnTo>
                <a:lnTo>
                  <a:pt x="48" y="230"/>
                </a:lnTo>
                <a:lnTo>
                  <a:pt x="48" y="229"/>
                </a:lnTo>
                <a:lnTo>
                  <a:pt x="47" y="228"/>
                </a:lnTo>
                <a:lnTo>
                  <a:pt x="48" y="226"/>
                </a:lnTo>
                <a:lnTo>
                  <a:pt x="48" y="225"/>
                </a:lnTo>
                <a:lnTo>
                  <a:pt x="48" y="224"/>
                </a:lnTo>
                <a:lnTo>
                  <a:pt x="49" y="224"/>
                </a:lnTo>
                <a:lnTo>
                  <a:pt x="49" y="225"/>
                </a:lnTo>
                <a:lnTo>
                  <a:pt x="50" y="225"/>
                </a:lnTo>
                <a:lnTo>
                  <a:pt x="50" y="224"/>
                </a:lnTo>
                <a:lnTo>
                  <a:pt x="52" y="224"/>
                </a:lnTo>
                <a:lnTo>
                  <a:pt x="52" y="223"/>
                </a:lnTo>
                <a:lnTo>
                  <a:pt x="52" y="222"/>
                </a:lnTo>
                <a:lnTo>
                  <a:pt x="53" y="222"/>
                </a:lnTo>
                <a:lnTo>
                  <a:pt x="53" y="220"/>
                </a:lnTo>
                <a:lnTo>
                  <a:pt x="53" y="219"/>
                </a:lnTo>
                <a:lnTo>
                  <a:pt x="53" y="218"/>
                </a:lnTo>
                <a:lnTo>
                  <a:pt x="54" y="217"/>
                </a:lnTo>
                <a:lnTo>
                  <a:pt x="54" y="216"/>
                </a:lnTo>
                <a:lnTo>
                  <a:pt x="55" y="215"/>
                </a:lnTo>
                <a:lnTo>
                  <a:pt x="55" y="213"/>
                </a:lnTo>
                <a:lnTo>
                  <a:pt x="55" y="212"/>
                </a:lnTo>
                <a:lnTo>
                  <a:pt x="55" y="211"/>
                </a:lnTo>
                <a:lnTo>
                  <a:pt x="56" y="210"/>
                </a:lnTo>
                <a:lnTo>
                  <a:pt x="56" y="209"/>
                </a:lnTo>
                <a:lnTo>
                  <a:pt x="56" y="207"/>
                </a:lnTo>
                <a:lnTo>
                  <a:pt x="58" y="206"/>
                </a:lnTo>
                <a:lnTo>
                  <a:pt x="58" y="205"/>
                </a:lnTo>
                <a:lnTo>
                  <a:pt x="58" y="204"/>
                </a:lnTo>
                <a:lnTo>
                  <a:pt x="58" y="203"/>
                </a:lnTo>
                <a:lnTo>
                  <a:pt x="59" y="202"/>
                </a:lnTo>
                <a:lnTo>
                  <a:pt x="59" y="200"/>
                </a:lnTo>
                <a:lnTo>
                  <a:pt x="58" y="200"/>
                </a:lnTo>
                <a:lnTo>
                  <a:pt x="59" y="199"/>
                </a:lnTo>
                <a:lnTo>
                  <a:pt x="59" y="198"/>
                </a:lnTo>
                <a:lnTo>
                  <a:pt x="59" y="197"/>
                </a:lnTo>
                <a:lnTo>
                  <a:pt x="60" y="197"/>
                </a:lnTo>
                <a:lnTo>
                  <a:pt x="60" y="196"/>
                </a:lnTo>
                <a:lnTo>
                  <a:pt x="60" y="195"/>
                </a:lnTo>
                <a:lnTo>
                  <a:pt x="60" y="193"/>
                </a:lnTo>
                <a:lnTo>
                  <a:pt x="60" y="192"/>
                </a:lnTo>
                <a:lnTo>
                  <a:pt x="60" y="191"/>
                </a:lnTo>
                <a:lnTo>
                  <a:pt x="61" y="190"/>
                </a:lnTo>
                <a:lnTo>
                  <a:pt x="61" y="189"/>
                </a:lnTo>
                <a:lnTo>
                  <a:pt x="61" y="187"/>
                </a:lnTo>
                <a:lnTo>
                  <a:pt x="61" y="186"/>
                </a:lnTo>
                <a:lnTo>
                  <a:pt x="61" y="185"/>
                </a:lnTo>
                <a:lnTo>
                  <a:pt x="61" y="184"/>
                </a:lnTo>
                <a:lnTo>
                  <a:pt x="62" y="183"/>
                </a:lnTo>
                <a:lnTo>
                  <a:pt x="62" y="182"/>
                </a:lnTo>
                <a:lnTo>
                  <a:pt x="62" y="180"/>
                </a:lnTo>
                <a:lnTo>
                  <a:pt x="62" y="179"/>
                </a:lnTo>
                <a:lnTo>
                  <a:pt x="62" y="178"/>
                </a:lnTo>
                <a:lnTo>
                  <a:pt x="62" y="177"/>
                </a:lnTo>
                <a:lnTo>
                  <a:pt x="63" y="176"/>
                </a:lnTo>
                <a:lnTo>
                  <a:pt x="63" y="174"/>
                </a:lnTo>
                <a:lnTo>
                  <a:pt x="63" y="173"/>
                </a:lnTo>
                <a:lnTo>
                  <a:pt x="63" y="172"/>
                </a:lnTo>
                <a:lnTo>
                  <a:pt x="63" y="171"/>
                </a:lnTo>
                <a:lnTo>
                  <a:pt x="63" y="170"/>
                </a:lnTo>
                <a:lnTo>
                  <a:pt x="65" y="170"/>
                </a:lnTo>
                <a:lnTo>
                  <a:pt x="65" y="169"/>
                </a:lnTo>
                <a:lnTo>
                  <a:pt x="65" y="167"/>
                </a:lnTo>
                <a:lnTo>
                  <a:pt x="65" y="166"/>
                </a:lnTo>
                <a:lnTo>
                  <a:pt x="65" y="165"/>
                </a:lnTo>
                <a:lnTo>
                  <a:pt x="65" y="164"/>
                </a:lnTo>
                <a:lnTo>
                  <a:pt x="65" y="163"/>
                </a:lnTo>
                <a:lnTo>
                  <a:pt x="65" y="162"/>
                </a:lnTo>
                <a:lnTo>
                  <a:pt x="66" y="162"/>
                </a:lnTo>
                <a:lnTo>
                  <a:pt x="66" y="160"/>
                </a:lnTo>
                <a:lnTo>
                  <a:pt x="66" y="159"/>
                </a:lnTo>
                <a:lnTo>
                  <a:pt x="66" y="158"/>
                </a:lnTo>
                <a:lnTo>
                  <a:pt x="66" y="157"/>
                </a:lnTo>
                <a:lnTo>
                  <a:pt x="66" y="156"/>
                </a:lnTo>
                <a:lnTo>
                  <a:pt x="66" y="154"/>
                </a:lnTo>
                <a:lnTo>
                  <a:pt x="66" y="153"/>
                </a:lnTo>
                <a:lnTo>
                  <a:pt x="66" y="152"/>
                </a:lnTo>
                <a:lnTo>
                  <a:pt x="67" y="152"/>
                </a:lnTo>
                <a:lnTo>
                  <a:pt x="67" y="151"/>
                </a:lnTo>
                <a:lnTo>
                  <a:pt x="67" y="150"/>
                </a:lnTo>
                <a:lnTo>
                  <a:pt x="67" y="149"/>
                </a:lnTo>
                <a:lnTo>
                  <a:pt x="67" y="147"/>
                </a:lnTo>
                <a:lnTo>
                  <a:pt x="67" y="146"/>
                </a:lnTo>
                <a:lnTo>
                  <a:pt x="66" y="145"/>
                </a:lnTo>
                <a:lnTo>
                  <a:pt x="66" y="144"/>
                </a:lnTo>
                <a:lnTo>
                  <a:pt x="66" y="143"/>
                </a:lnTo>
                <a:lnTo>
                  <a:pt x="66" y="141"/>
                </a:lnTo>
                <a:lnTo>
                  <a:pt x="66" y="140"/>
                </a:lnTo>
                <a:lnTo>
                  <a:pt x="66" y="139"/>
                </a:lnTo>
                <a:lnTo>
                  <a:pt x="66" y="138"/>
                </a:lnTo>
                <a:lnTo>
                  <a:pt x="66" y="137"/>
                </a:lnTo>
                <a:lnTo>
                  <a:pt x="65" y="136"/>
                </a:lnTo>
                <a:lnTo>
                  <a:pt x="65" y="134"/>
                </a:lnTo>
                <a:lnTo>
                  <a:pt x="65" y="133"/>
                </a:lnTo>
                <a:lnTo>
                  <a:pt x="65" y="132"/>
                </a:lnTo>
                <a:lnTo>
                  <a:pt x="63" y="131"/>
                </a:lnTo>
                <a:lnTo>
                  <a:pt x="63" y="130"/>
                </a:lnTo>
                <a:lnTo>
                  <a:pt x="63" y="128"/>
                </a:lnTo>
                <a:lnTo>
                  <a:pt x="63" y="127"/>
                </a:lnTo>
                <a:lnTo>
                  <a:pt x="63" y="126"/>
                </a:lnTo>
                <a:lnTo>
                  <a:pt x="63" y="125"/>
                </a:lnTo>
                <a:lnTo>
                  <a:pt x="63" y="124"/>
                </a:lnTo>
                <a:lnTo>
                  <a:pt x="63" y="123"/>
                </a:lnTo>
                <a:lnTo>
                  <a:pt x="63" y="121"/>
                </a:lnTo>
                <a:lnTo>
                  <a:pt x="63" y="120"/>
                </a:lnTo>
                <a:lnTo>
                  <a:pt x="63" y="121"/>
                </a:lnTo>
                <a:lnTo>
                  <a:pt x="63" y="123"/>
                </a:lnTo>
                <a:lnTo>
                  <a:pt x="65" y="121"/>
                </a:lnTo>
                <a:lnTo>
                  <a:pt x="66" y="121"/>
                </a:lnTo>
                <a:lnTo>
                  <a:pt x="66" y="120"/>
                </a:lnTo>
                <a:lnTo>
                  <a:pt x="67" y="120"/>
                </a:lnTo>
                <a:lnTo>
                  <a:pt x="68" y="121"/>
                </a:lnTo>
                <a:lnTo>
                  <a:pt x="68" y="123"/>
                </a:lnTo>
                <a:lnTo>
                  <a:pt x="69" y="123"/>
                </a:lnTo>
                <a:lnTo>
                  <a:pt x="69" y="124"/>
                </a:lnTo>
                <a:lnTo>
                  <a:pt x="69" y="125"/>
                </a:lnTo>
                <a:lnTo>
                  <a:pt x="71" y="126"/>
                </a:lnTo>
                <a:lnTo>
                  <a:pt x="71" y="125"/>
                </a:lnTo>
                <a:lnTo>
                  <a:pt x="71" y="124"/>
                </a:lnTo>
                <a:lnTo>
                  <a:pt x="71" y="123"/>
                </a:lnTo>
                <a:lnTo>
                  <a:pt x="69" y="123"/>
                </a:lnTo>
                <a:lnTo>
                  <a:pt x="69" y="121"/>
                </a:lnTo>
                <a:lnTo>
                  <a:pt x="68" y="121"/>
                </a:lnTo>
                <a:lnTo>
                  <a:pt x="68" y="120"/>
                </a:lnTo>
                <a:lnTo>
                  <a:pt x="67" y="120"/>
                </a:lnTo>
                <a:lnTo>
                  <a:pt x="66" y="120"/>
                </a:lnTo>
                <a:lnTo>
                  <a:pt x="65" y="120"/>
                </a:lnTo>
                <a:lnTo>
                  <a:pt x="63" y="120"/>
                </a:lnTo>
                <a:lnTo>
                  <a:pt x="62" y="119"/>
                </a:lnTo>
                <a:lnTo>
                  <a:pt x="61" y="119"/>
                </a:lnTo>
                <a:lnTo>
                  <a:pt x="61" y="118"/>
                </a:lnTo>
                <a:lnTo>
                  <a:pt x="61" y="117"/>
                </a:lnTo>
                <a:lnTo>
                  <a:pt x="60" y="117"/>
                </a:lnTo>
                <a:lnTo>
                  <a:pt x="60" y="116"/>
                </a:lnTo>
                <a:lnTo>
                  <a:pt x="60" y="114"/>
                </a:lnTo>
                <a:lnTo>
                  <a:pt x="60" y="113"/>
                </a:lnTo>
                <a:lnTo>
                  <a:pt x="59" y="113"/>
                </a:lnTo>
                <a:lnTo>
                  <a:pt x="60" y="112"/>
                </a:lnTo>
                <a:lnTo>
                  <a:pt x="60" y="111"/>
                </a:lnTo>
                <a:lnTo>
                  <a:pt x="60" y="110"/>
                </a:lnTo>
                <a:lnTo>
                  <a:pt x="60" y="108"/>
                </a:lnTo>
                <a:lnTo>
                  <a:pt x="59" y="108"/>
                </a:lnTo>
                <a:lnTo>
                  <a:pt x="59" y="107"/>
                </a:lnTo>
                <a:lnTo>
                  <a:pt x="60" y="106"/>
                </a:lnTo>
                <a:lnTo>
                  <a:pt x="59" y="105"/>
                </a:lnTo>
                <a:lnTo>
                  <a:pt x="58" y="104"/>
                </a:lnTo>
                <a:lnTo>
                  <a:pt x="58" y="103"/>
                </a:lnTo>
                <a:lnTo>
                  <a:pt x="56" y="103"/>
                </a:lnTo>
                <a:lnTo>
                  <a:pt x="56" y="101"/>
                </a:lnTo>
                <a:lnTo>
                  <a:pt x="56" y="100"/>
                </a:lnTo>
                <a:lnTo>
                  <a:pt x="56" y="99"/>
                </a:lnTo>
                <a:lnTo>
                  <a:pt x="56" y="98"/>
                </a:lnTo>
                <a:lnTo>
                  <a:pt x="56" y="97"/>
                </a:lnTo>
                <a:lnTo>
                  <a:pt x="56" y="95"/>
                </a:lnTo>
                <a:lnTo>
                  <a:pt x="55" y="95"/>
                </a:lnTo>
                <a:lnTo>
                  <a:pt x="55" y="94"/>
                </a:lnTo>
                <a:lnTo>
                  <a:pt x="54" y="94"/>
                </a:lnTo>
                <a:lnTo>
                  <a:pt x="54" y="93"/>
                </a:lnTo>
                <a:lnTo>
                  <a:pt x="54" y="92"/>
                </a:lnTo>
                <a:lnTo>
                  <a:pt x="53" y="92"/>
                </a:lnTo>
                <a:lnTo>
                  <a:pt x="53" y="91"/>
                </a:lnTo>
                <a:lnTo>
                  <a:pt x="53" y="90"/>
                </a:lnTo>
                <a:lnTo>
                  <a:pt x="53" y="88"/>
                </a:lnTo>
                <a:lnTo>
                  <a:pt x="52" y="87"/>
                </a:lnTo>
                <a:lnTo>
                  <a:pt x="52" y="85"/>
                </a:lnTo>
                <a:lnTo>
                  <a:pt x="52" y="84"/>
                </a:lnTo>
                <a:lnTo>
                  <a:pt x="52" y="83"/>
                </a:lnTo>
                <a:lnTo>
                  <a:pt x="52" y="81"/>
                </a:lnTo>
                <a:lnTo>
                  <a:pt x="52" y="80"/>
                </a:lnTo>
                <a:lnTo>
                  <a:pt x="52" y="79"/>
                </a:lnTo>
                <a:lnTo>
                  <a:pt x="52" y="78"/>
                </a:lnTo>
                <a:lnTo>
                  <a:pt x="50" y="77"/>
                </a:lnTo>
                <a:lnTo>
                  <a:pt x="50" y="75"/>
                </a:lnTo>
                <a:lnTo>
                  <a:pt x="49" y="74"/>
                </a:lnTo>
                <a:lnTo>
                  <a:pt x="49" y="73"/>
                </a:lnTo>
                <a:lnTo>
                  <a:pt x="48" y="72"/>
                </a:lnTo>
                <a:lnTo>
                  <a:pt x="48" y="71"/>
                </a:lnTo>
                <a:lnTo>
                  <a:pt x="47" y="70"/>
                </a:lnTo>
                <a:lnTo>
                  <a:pt x="46" y="70"/>
                </a:lnTo>
                <a:lnTo>
                  <a:pt x="46" y="68"/>
                </a:lnTo>
                <a:lnTo>
                  <a:pt x="45" y="68"/>
                </a:lnTo>
                <a:lnTo>
                  <a:pt x="43" y="68"/>
                </a:lnTo>
                <a:lnTo>
                  <a:pt x="43" y="67"/>
                </a:lnTo>
                <a:lnTo>
                  <a:pt x="42" y="67"/>
                </a:lnTo>
                <a:lnTo>
                  <a:pt x="41" y="67"/>
                </a:lnTo>
                <a:lnTo>
                  <a:pt x="41" y="68"/>
                </a:lnTo>
                <a:lnTo>
                  <a:pt x="41" y="70"/>
                </a:lnTo>
                <a:lnTo>
                  <a:pt x="40" y="68"/>
                </a:lnTo>
                <a:lnTo>
                  <a:pt x="39" y="67"/>
                </a:lnTo>
                <a:lnTo>
                  <a:pt x="38" y="67"/>
                </a:lnTo>
                <a:lnTo>
                  <a:pt x="38" y="66"/>
                </a:lnTo>
                <a:lnTo>
                  <a:pt x="36" y="66"/>
                </a:lnTo>
                <a:lnTo>
                  <a:pt x="36" y="65"/>
                </a:lnTo>
                <a:lnTo>
                  <a:pt x="35" y="65"/>
                </a:lnTo>
                <a:lnTo>
                  <a:pt x="35" y="64"/>
                </a:lnTo>
                <a:lnTo>
                  <a:pt x="34" y="64"/>
                </a:lnTo>
                <a:lnTo>
                  <a:pt x="34" y="62"/>
                </a:lnTo>
                <a:lnTo>
                  <a:pt x="33" y="62"/>
                </a:lnTo>
                <a:lnTo>
                  <a:pt x="32" y="61"/>
                </a:lnTo>
                <a:lnTo>
                  <a:pt x="30" y="61"/>
                </a:lnTo>
                <a:lnTo>
                  <a:pt x="30" y="60"/>
                </a:lnTo>
                <a:lnTo>
                  <a:pt x="29" y="59"/>
                </a:lnTo>
                <a:lnTo>
                  <a:pt x="30" y="58"/>
                </a:lnTo>
                <a:lnTo>
                  <a:pt x="32" y="58"/>
                </a:lnTo>
                <a:lnTo>
                  <a:pt x="32" y="57"/>
                </a:lnTo>
                <a:lnTo>
                  <a:pt x="32" y="55"/>
                </a:lnTo>
                <a:lnTo>
                  <a:pt x="33" y="54"/>
                </a:lnTo>
                <a:lnTo>
                  <a:pt x="33" y="53"/>
                </a:lnTo>
                <a:lnTo>
                  <a:pt x="34" y="52"/>
                </a:lnTo>
                <a:lnTo>
                  <a:pt x="34" y="51"/>
                </a:lnTo>
                <a:lnTo>
                  <a:pt x="34" y="49"/>
                </a:lnTo>
                <a:lnTo>
                  <a:pt x="35" y="48"/>
                </a:lnTo>
                <a:lnTo>
                  <a:pt x="35" y="47"/>
                </a:lnTo>
                <a:lnTo>
                  <a:pt x="35" y="46"/>
                </a:lnTo>
                <a:lnTo>
                  <a:pt x="35" y="45"/>
                </a:lnTo>
                <a:lnTo>
                  <a:pt x="36" y="45"/>
                </a:lnTo>
                <a:lnTo>
                  <a:pt x="36" y="44"/>
                </a:lnTo>
                <a:lnTo>
                  <a:pt x="36" y="42"/>
                </a:lnTo>
                <a:lnTo>
                  <a:pt x="36" y="41"/>
                </a:lnTo>
                <a:lnTo>
                  <a:pt x="38" y="40"/>
                </a:lnTo>
                <a:lnTo>
                  <a:pt x="38" y="39"/>
                </a:lnTo>
                <a:lnTo>
                  <a:pt x="38" y="38"/>
                </a:lnTo>
                <a:lnTo>
                  <a:pt x="38" y="37"/>
                </a:lnTo>
                <a:lnTo>
                  <a:pt x="38" y="35"/>
                </a:lnTo>
                <a:lnTo>
                  <a:pt x="39" y="34"/>
                </a:lnTo>
                <a:lnTo>
                  <a:pt x="39" y="33"/>
                </a:lnTo>
                <a:lnTo>
                  <a:pt x="39" y="32"/>
                </a:lnTo>
                <a:lnTo>
                  <a:pt x="39" y="31"/>
                </a:lnTo>
                <a:lnTo>
                  <a:pt x="39" y="29"/>
                </a:lnTo>
                <a:lnTo>
                  <a:pt x="39" y="28"/>
                </a:lnTo>
                <a:lnTo>
                  <a:pt x="39" y="27"/>
                </a:lnTo>
                <a:lnTo>
                  <a:pt x="39" y="26"/>
                </a:lnTo>
                <a:lnTo>
                  <a:pt x="39" y="25"/>
                </a:lnTo>
                <a:lnTo>
                  <a:pt x="40" y="19"/>
                </a:lnTo>
                <a:lnTo>
                  <a:pt x="40" y="18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1" y="21"/>
                </a:lnTo>
                <a:lnTo>
                  <a:pt x="41" y="20"/>
                </a:lnTo>
                <a:lnTo>
                  <a:pt x="41" y="19"/>
                </a:lnTo>
                <a:lnTo>
                  <a:pt x="41" y="18"/>
                </a:lnTo>
                <a:lnTo>
                  <a:pt x="40" y="16"/>
                </a:lnTo>
                <a:lnTo>
                  <a:pt x="39" y="16"/>
                </a:lnTo>
                <a:lnTo>
                  <a:pt x="39" y="15"/>
                </a:lnTo>
                <a:lnTo>
                  <a:pt x="39" y="14"/>
                </a:lnTo>
                <a:lnTo>
                  <a:pt x="39" y="13"/>
                </a:lnTo>
                <a:lnTo>
                  <a:pt x="39" y="12"/>
                </a:lnTo>
                <a:lnTo>
                  <a:pt x="39" y="11"/>
                </a:lnTo>
                <a:lnTo>
                  <a:pt x="39" y="9"/>
                </a:lnTo>
                <a:lnTo>
                  <a:pt x="40" y="8"/>
                </a:lnTo>
                <a:lnTo>
                  <a:pt x="40" y="7"/>
                </a:lnTo>
                <a:lnTo>
                  <a:pt x="39" y="6"/>
                </a:lnTo>
                <a:lnTo>
                  <a:pt x="39" y="5"/>
                </a:lnTo>
                <a:lnTo>
                  <a:pt x="39" y="4"/>
                </a:lnTo>
                <a:lnTo>
                  <a:pt x="38" y="2"/>
                </a:lnTo>
                <a:lnTo>
                  <a:pt x="39" y="2"/>
                </a:lnTo>
                <a:lnTo>
                  <a:pt x="41" y="2"/>
                </a:lnTo>
                <a:lnTo>
                  <a:pt x="42" y="2"/>
                </a:lnTo>
                <a:lnTo>
                  <a:pt x="45" y="2"/>
                </a:lnTo>
                <a:lnTo>
                  <a:pt x="50" y="4"/>
                </a:lnTo>
                <a:lnTo>
                  <a:pt x="54" y="4"/>
                </a:lnTo>
                <a:lnTo>
                  <a:pt x="56" y="4"/>
                </a:lnTo>
                <a:lnTo>
                  <a:pt x="59" y="4"/>
                </a:lnTo>
                <a:lnTo>
                  <a:pt x="60" y="4"/>
                </a:lnTo>
                <a:lnTo>
                  <a:pt x="62" y="4"/>
                </a:lnTo>
                <a:lnTo>
                  <a:pt x="63" y="4"/>
                </a:lnTo>
                <a:lnTo>
                  <a:pt x="65" y="4"/>
                </a:lnTo>
                <a:lnTo>
                  <a:pt x="68" y="4"/>
                </a:lnTo>
                <a:lnTo>
                  <a:pt x="71" y="4"/>
                </a:lnTo>
                <a:lnTo>
                  <a:pt x="73" y="4"/>
                </a:lnTo>
                <a:lnTo>
                  <a:pt x="76" y="4"/>
                </a:lnTo>
                <a:lnTo>
                  <a:pt x="79" y="4"/>
                </a:lnTo>
                <a:lnTo>
                  <a:pt x="85" y="4"/>
                </a:lnTo>
                <a:lnTo>
                  <a:pt x="86" y="4"/>
                </a:lnTo>
                <a:lnTo>
                  <a:pt x="88" y="4"/>
                </a:lnTo>
                <a:lnTo>
                  <a:pt x="91" y="4"/>
                </a:lnTo>
                <a:lnTo>
                  <a:pt x="92" y="4"/>
                </a:lnTo>
                <a:lnTo>
                  <a:pt x="93" y="4"/>
                </a:lnTo>
                <a:lnTo>
                  <a:pt x="95" y="4"/>
                </a:lnTo>
                <a:lnTo>
                  <a:pt x="96" y="4"/>
                </a:lnTo>
                <a:lnTo>
                  <a:pt x="99" y="4"/>
                </a:lnTo>
                <a:lnTo>
                  <a:pt x="100" y="4"/>
                </a:lnTo>
                <a:lnTo>
                  <a:pt x="101" y="4"/>
                </a:lnTo>
                <a:lnTo>
                  <a:pt x="104" y="4"/>
                </a:lnTo>
                <a:lnTo>
                  <a:pt x="105" y="4"/>
                </a:lnTo>
                <a:lnTo>
                  <a:pt x="107" y="4"/>
                </a:lnTo>
                <a:lnTo>
                  <a:pt x="108" y="4"/>
                </a:lnTo>
                <a:lnTo>
                  <a:pt x="109" y="4"/>
                </a:lnTo>
                <a:lnTo>
                  <a:pt x="111" y="4"/>
                </a:lnTo>
                <a:lnTo>
                  <a:pt x="113" y="4"/>
                </a:lnTo>
                <a:lnTo>
                  <a:pt x="114" y="4"/>
                </a:lnTo>
                <a:lnTo>
                  <a:pt x="115" y="4"/>
                </a:lnTo>
                <a:lnTo>
                  <a:pt x="117" y="4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5" y="4"/>
                </a:lnTo>
                <a:lnTo>
                  <a:pt x="127" y="4"/>
                </a:lnTo>
                <a:lnTo>
                  <a:pt x="131" y="4"/>
                </a:lnTo>
                <a:lnTo>
                  <a:pt x="132" y="4"/>
                </a:lnTo>
                <a:lnTo>
                  <a:pt x="133" y="4"/>
                </a:lnTo>
                <a:lnTo>
                  <a:pt x="144" y="4"/>
                </a:lnTo>
                <a:lnTo>
                  <a:pt x="146" y="4"/>
                </a:lnTo>
                <a:lnTo>
                  <a:pt x="148" y="2"/>
                </a:lnTo>
                <a:lnTo>
                  <a:pt x="151" y="2"/>
                </a:lnTo>
                <a:lnTo>
                  <a:pt x="152" y="2"/>
                </a:lnTo>
                <a:lnTo>
                  <a:pt x="153" y="2"/>
                </a:lnTo>
                <a:lnTo>
                  <a:pt x="154" y="2"/>
                </a:lnTo>
                <a:lnTo>
                  <a:pt x="155" y="2"/>
                </a:lnTo>
                <a:lnTo>
                  <a:pt x="158" y="2"/>
                </a:lnTo>
                <a:lnTo>
                  <a:pt x="159" y="2"/>
                </a:lnTo>
                <a:lnTo>
                  <a:pt x="161" y="2"/>
                </a:lnTo>
                <a:lnTo>
                  <a:pt x="163" y="2"/>
                </a:lnTo>
                <a:lnTo>
                  <a:pt x="164" y="2"/>
                </a:lnTo>
                <a:lnTo>
                  <a:pt x="165" y="2"/>
                </a:lnTo>
                <a:lnTo>
                  <a:pt x="166" y="2"/>
                </a:lnTo>
                <a:lnTo>
                  <a:pt x="167" y="2"/>
                </a:lnTo>
                <a:lnTo>
                  <a:pt x="168" y="2"/>
                </a:lnTo>
                <a:lnTo>
                  <a:pt x="170" y="2"/>
                </a:lnTo>
                <a:lnTo>
                  <a:pt x="171" y="2"/>
                </a:lnTo>
                <a:lnTo>
                  <a:pt x="172" y="2"/>
                </a:lnTo>
                <a:lnTo>
                  <a:pt x="173" y="2"/>
                </a:lnTo>
                <a:lnTo>
                  <a:pt x="174" y="2"/>
                </a:lnTo>
                <a:lnTo>
                  <a:pt x="175" y="2"/>
                </a:lnTo>
                <a:lnTo>
                  <a:pt x="177" y="2"/>
                </a:lnTo>
                <a:lnTo>
                  <a:pt x="179" y="2"/>
                </a:lnTo>
                <a:lnTo>
                  <a:pt x="188" y="2"/>
                </a:lnTo>
                <a:lnTo>
                  <a:pt x="193" y="2"/>
                </a:lnTo>
                <a:lnTo>
                  <a:pt x="194" y="2"/>
                </a:lnTo>
                <a:lnTo>
                  <a:pt x="196" y="2"/>
                </a:lnTo>
                <a:lnTo>
                  <a:pt x="199" y="2"/>
                </a:lnTo>
                <a:lnTo>
                  <a:pt x="200" y="2"/>
                </a:lnTo>
                <a:lnTo>
                  <a:pt x="205" y="2"/>
                </a:lnTo>
                <a:lnTo>
                  <a:pt x="206" y="2"/>
                </a:lnTo>
                <a:lnTo>
                  <a:pt x="209" y="2"/>
                </a:lnTo>
                <a:lnTo>
                  <a:pt x="210" y="2"/>
                </a:lnTo>
                <a:lnTo>
                  <a:pt x="213" y="2"/>
                </a:lnTo>
                <a:lnTo>
                  <a:pt x="217" y="2"/>
                </a:lnTo>
                <a:lnTo>
                  <a:pt x="218" y="2"/>
                </a:lnTo>
                <a:lnTo>
                  <a:pt x="220" y="2"/>
                </a:lnTo>
                <a:lnTo>
                  <a:pt x="220" y="1"/>
                </a:lnTo>
                <a:lnTo>
                  <a:pt x="224" y="1"/>
                </a:lnTo>
                <a:lnTo>
                  <a:pt x="227" y="1"/>
                </a:lnTo>
                <a:lnTo>
                  <a:pt x="229" y="1"/>
                </a:lnTo>
                <a:lnTo>
                  <a:pt x="230" y="1"/>
                </a:lnTo>
                <a:lnTo>
                  <a:pt x="234" y="1"/>
                </a:lnTo>
                <a:lnTo>
                  <a:pt x="236" y="1"/>
                </a:lnTo>
                <a:lnTo>
                  <a:pt x="237" y="1"/>
                </a:lnTo>
                <a:lnTo>
                  <a:pt x="239" y="0"/>
                </a:lnTo>
                <a:lnTo>
                  <a:pt x="240" y="0"/>
                </a:lnTo>
                <a:lnTo>
                  <a:pt x="243" y="0"/>
                </a:lnTo>
                <a:lnTo>
                  <a:pt x="244" y="0"/>
                </a:lnTo>
                <a:lnTo>
                  <a:pt x="245" y="0"/>
                </a:lnTo>
                <a:lnTo>
                  <a:pt x="247" y="0"/>
                </a:lnTo>
                <a:lnTo>
                  <a:pt x="249" y="0"/>
                </a:lnTo>
                <a:lnTo>
                  <a:pt x="250" y="0"/>
                </a:lnTo>
                <a:lnTo>
                  <a:pt x="251" y="0"/>
                </a:lnTo>
                <a:lnTo>
                  <a:pt x="253" y="0"/>
                </a:lnTo>
                <a:lnTo>
                  <a:pt x="257" y="1"/>
                </a:lnTo>
                <a:lnTo>
                  <a:pt x="259" y="1"/>
                </a:lnTo>
                <a:lnTo>
                  <a:pt x="260" y="1"/>
                </a:lnTo>
                <a:lnTo>
                  <a:pt x="263" y="1"/>
                </a:lnTo>
                <a:lnTo>
                  <a:pt x="264" y="1"/>
                </a:lnTo>
                <a:lnTo>
                  <a:pt x="266" y="1"/>
                </a:lnTo>
                <a:lnTo>
                  <a:pt x="270" y="1"/>
                </a:lnTo>
                <a:lnTo>
                  <a:pt x="273" y="1"/>
                </a:lnTo>
                <a:lnTo>
                  <a:pt x="276" y="1"/>
                </a:lnTo>
                <a:lnTo>
                  <a:pt x="280" y="1"/>
                </a:lnTo>
                <a:lnTo>
                  <a:pt x="282" y="1"/>
                </a:lnTo>
                <a:lnTo>
                  <a:pt x="284" y="1"/>
                </a:lnTo>
                <a:lnTo>
                  <a:pt x="290" y="1"/>
                </a:lnTo>
                <a:lnTo>
                  <a:pt x="292" y="1"/>
                </a:lnTo>
                <a:lnTo>
                  <a:pt x="293" y="1"/>
                </a:lnTo>
                <a:lnTo>
                  <a:pt x="297" y="1"/>
                </a:lnTo>
                <a:lnTo>
                  <a:pt x="298" y="1"/>
                </a:lnTo>
                <a:lnTo>
                  <a:pt x="304" y="1"/>
                </a:lnTo>
                <a:lnTo>
                  <a:pt x="309" y="1"/>
                </a:lnTo>
                <a:lnTo>
                  <a:pt x="310" y="1"/>
                </a:lnTo>
                <a:lnTo>
                  <a:pt x="311" y="1"/>
                </a:lnTo>
                <a:lnTo>
                  <a:pt x="312" y="1"/>
                </a:lnTo>
                <a:lnTo>
                  <a:pt x="313" y="1"/>
                </a:lnTo>
                <a:lnTo>
                  <a:pt x="315" y="1"/>
                </a:lnTo>
                <a:lnTo>
                  <a:pt x="316" y="1"/>
                </a:lnTo>
                <a:lnTo>
                  <a:pt x="318" y="1"/>
                </a:lnTo>
                <a:lnTo>
                  <a:pt x="319" y="1"/>
                </a:lnTo>
                <a:lnTo>
                  <a:pt x="321" y="1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6" y="1"/>
                </a:lnTo>
                <a:lnTo>
                  <a:pt x="328" y="1"/>
                </a:lnTo>
                <a:lnTo>
                  <a:pt x="329" y="1"/>
                </a:lnTo>
                <a:lnTo>
                  <a:pt x="330" y="1"/>
                </a:lnTo>
                <a:lnTo>
                  <a:pt x="336" y="1"/>
                </a:lnTo>
                <a:lnTo>
                  <a:pt x="338" y="1"/>
                </a:lnTo>
                <a:lnTo>
                  <a:pt x="339" y="1"/>
                </a:lnTo>
                <a:lnTo>
                  <a:pt x="341" y="1"/>
                </a:lnTo>
                <a:lnTo>
                  <a:pt x="342" y="1"/>
                </a:lnTo>
                <a:lnTo>
                  <a:pt x="344" y="1"/>
                </a:lnTo>
                <a:lnTo>
                  <a:pt x="346" y="1"/>
                </a:lnTo>
                <a:lnTo>
                  <a:pt x="348" y="1"/>
                </a:lnTo>
                <a:lnTo>
                  <a:pt x="351" y="1"/>
                </a:lnTo>
                <a:lnTo>
                  <a:pt x="352" y="1"/>
                </a:lnTo>
                <a:lnTo>
                  <a:pt x="356" y="1"/>
                </a:lnTo>
                <a:lnTo>
                  <a:pt x="358" y="0"/>
                </a:lnTo>
                <a:lnTo>
                  <a:pt x="359" y="0"/>
                </a:lnTo>
                <a:lnTo>
                  <a:pt x="365" y="0"/>
                </a:lnTo>
                <a:lnTo>
                  <a:pt x="368" y="0"/>
                </a:lnTo>
                <a:lnTo>
                  <a:pt x="371" y="0"/>
                </a:lnTo>
                <a:lnTo>
                  <a:pt x="378" y="0"/>
                </a:lnTo>
                <a:lnTo>
                  <a:pt x="381" y="0"/>
                </a:lnTo>
                <a:lnTo>
                  <a:pt x="383" y="0"/>
                </a:lnTo>
                <a:lnTo>
                  <a:pt x="385" y="0"/>
                </a:lnTo>
                <a:lnTo>
                  <a:pt x="388" y="0"/>
                </a:lnTo>
                <a:lnTo>
                  <a:pt x="389" y="0"/>
                </a:lnTo>
                <a:lnTo>
                  <a:pt x="392" y="0"/>
                </a:lnTo>
                <a:lnTo>
                  <a:pt x="394" y="0"/>
                </a:lnTo>
                <a:lnTo>
                  <a:pt x="395" y="0"/>
                </a:lnTo>
                <a:lnTo>
                  <a:pt x="396" y="0"/>
                </a:lnTo>
                <a:lnTo>
                  <a:pt x="398" y="0"/>
                </a:lnTo>
                <a:lnTo>
                  <a:pt x="400" y="0"/>
                </a:lnTo>
                <a:lnTo>
                  <a:pt x="401" y="0"/>
                </a:lnTo>
                <a:lnTo>
                  <a:pt x="403" y="0"/>
                </a:lnTo>
                <a:lnTo>
                  <a:pt x="404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1115616" y="2132856"/>
            <a:ext cx="2880320" cy="3349706"/>
          </a:xfrm>
          <a:custGeom>
            <a:avLst/>
            <a:gdLst>
              <a:gd name="T0" fmla="*/ 1155 w 1992"/>
              <a:gd name="T1" fmla="*/ 2247 h 2313"/>
              <a:gd name="T2" fmla="*/ 937 w 1992"/>
              <a:gd name="T3" fmla="*/ 2142 h 2313"/>
              <a:gd name="T4" fmla="*/ 1148 w 1992"/>
              <a:gd name="T5" fmla="*/ 2126 h 2313"/>
              <a:gd name="T6" fmla="*/ 1190 w 1992"/>
              <a:gd name="T7" fmla="*/ 2035 h 2313"/>
              <a:gd name="T8" fmla="*/ 825 w 1992"/>
              <a:gd name="T9" fmla="*/ 1995 h 2313"/>
              <a:gd name="T10" fmla="*/ 767 w 1992"/>
              <a:gd name="T11" fmla="*/ 1966 h 2313"/>
              <a:gd name="T12" fmla="*/ 934 w 1992"/>
              <a:gd name="T13" fmla="*/ 1976 h 2313"/>
              <a:gd name="T14" fmla="*/ 409 w 1992"/>
              <a:gd name="T15" fmla="*/ 1066 h 2313"/>
              <a:gd name="T16" fmla="*/ 512 w 1992"/>
              <a:gd name="T17" fmla="*/ 1007 h 2313"/>
              <a:gd name="T18" fmla="*/ 424 w 1992"/>
              <a:gd name="T19" fmla="*/ 0 h 2313"/>
              <a:gd name="T20" fmla="*/ 648 w 1992"/>
              <a:gd name="T21" fmla="*/ 4 h 2313"/>
              <a:gd name="T22" fmla="*/ 855 w 1992"/>
              <a:gd name="T23" fmla="*/ 526 h 2313"/>
              <a:gd name="T24" fmla="*/ 1895 w 1992"/>
              <a:gd name="T25" fmla="*/ 1757 h 2313"/>
              <a:gd name="T26" fmla="*/ 1953 w 1992"/>
              <a:gd name="T27" fmla="*/ 1869 h 2313"/>
              <a:gd name="T28" fmla="*/ 1934 w 1992"/>
              <a:gd name="T29" fmla="*/ 1951 h 2313"/>
              <a:gd name="T30" fmla="*/ 1917 w 1992"/>
              <a:gd name="T31" fmla="*/ 2052 h 2313"/>
              <a:gd name="T32" fmla="*/ 1887 w 1992"/>
              <a:gd name="T33" fmla="*/ 2147 h 2313"/>
              <a:gd name="T34" fmla="*/ 1926 w 1992"/>
              <a:gd name="T35" fmla="*/ 2243 h 2313"/>
              <a:gd name="T36" fmla="*/ 1410 w 1992"/>
              <a:gd name="T37" fmla="*/ 2303 h 2313"/>
              <a:gd name="T38" fmla="*/ 1408 w 1992"/>
              <a:gd name="T39" fmla="*/ 2278 h 2313"/>
              <a:gd name="T40" fmla="*/ 1387 w 1992"/>
              <a:gd name="T41" fmla="*/ 2257 h 2313"/>
              <a:gd name="T42" fmla="*/ 1351 w 1992"/>
              <a:gd name="T43" fmla="*/ 2146 h 2313"/>
              <a:gd name="T44" fmla="*/ 1266 w 1992"/>
              <a:gd name="T45" fmla="*/ 2055 h 2313"/>
              <a:gd name="T46" fmla="*/ 1214 w 1992"/>
              <a:gd name="T47" fmla="*/ 2030 h 2313"/>
              <a:gd name="T48" fmla="*/ 1172 w 1992"/>
              <a:gd name="T49" fmla="*/ 2035 h 2313"/>
              <a:gd name="T50" fmla="*/ 1085 w 1992"/>
              <a:gd name="T51" fmla="*/ 1973 h 2313"/>
              <a:gd name="T52" fmla="*/ 1005 w 1992"/>
              <a:gd name="T53" fmla="*/ 1936 h 2313"/>
              <a:gd name="T54" fmla="*/ 908 w 1992"/>
              <a:gd name="T55" fmla="*/ 1881 h 2313"/>
              <a:gd name="T56" fmla="*/ 770 w 1992"/>
              <a:gd name="T57" fmla="*/ 1868 h 2313"/>
              <a:gd name="T58" fmla="*/ 734 w 1992"/>
              <a:gd name="T59" fmla="*/ 1769 h 2313"/>
              <a:gd name="T60" fmla="*/ 681 w 1992"/>
              <a:gd name="T61" fmla="*/ 1680 h 2313"/>
              <a:gd name="T62" fmla="*/ 651 w 1992"/>
              <a:gd name="T63" fmla="*/ 1619 h 2313"/>
              <a:gd name="T64" fmla="*/ 573 w 1992"/>
              <a:gd name="T65" fmla="*/ 1529 h 2313"/>
              <a:gd name="T66" fmla="*/ 499 w 1992"/>
              <a:gd name="T67" fmla="*/ 1440 h 2313"/>
              <a:gd name="T68" fmla="*/ 479 w 1992"/>
              <a:gd name="T69" fmla="*/ 1347 h 2313"/>
              <a:gd name="T70" fmla="*/ 490 w 1992"/>
              <a:gd name="T71" fmla="*/ 1272 h 2313"/>
              <a:gd name="T72" fmla="*/ 388 w 1992"/>
              <a:gd name="T73" fmla="*/ 1205 h 2313"/>
              <a:gd name="T74" fmla="*/ 369 w 1992"/>
              <a:gd name="T75" fmla="*/ 1067 h 2313"/>
              <a:gd name="T76" fmla="*/ 402 w 1992"/>
              <a:gd name="T77" fmla="*/ 1114 h 2313"/>
              <a:gd name="T78" fmla="*/ 469 w 1992"/>
              <a:gd name="T79" fmla="*/ 1146 h 2313"/>
              <a:gd name="T80" fmla="*/ 402 w 1992"/>
              <a:gd name="T81" fmla="*/ 1062 h 2313"/>
              <a:gd name="T82" fmla="*/ 423 w 1992"/>
              <a:gd name="T83" fmla="*/ 1001 h 2313"/>
              <a:gd name="T84" fmla="*/ 547 w 1992"/>
              <a:gd name="T85" fmla="*/ 992 h 2313"/>
              <a:gd name="T86" fmla="*/ 528 w 1992"/>
              <a:gd name="T87" fmla="*/ 1000 h 2313"/>
              <a:gd name="T88" fmla="*/ 487 w 1992"/>
              <a:gd name="T89" fmla="*/ 1001 h 2313"/>
              <a:gd name="T90" fmla="*/ 449 w 1992"/>
              <a:gd name="T91" fmla="*/ 994 h 2313"/>
              <a:gd name="T92" fmla="*/ 415 w 1992"/>
              <a:gd name="T93" fmla="*/ 997 h 2313"/>
              <a:gd name="T94" fmla="*/ 381 w 1992"/>
              <a:gd name="T95" fmla="*/ 1042 h 2313"/>
              <a:gd name="T96" fmla="*/ 325 w 1992"/>
              <a:gd name="T97" fmla="*/ 1036 h 2313"/>
              <a:gd name="T98" fmla="*/ 276 w 1992"/>
              <a:gd name="T99" fmla="*/ 1015 h 2313"/>
              <a:gd name="T100" fmla="*/ 304 w 1992"/>
              <a:gd name="T101" fmla="*/ 993 h 2313"/>
              <a:gd name="T102" fmla="*/ 256 w 1992"/>
              <a:gd name="T103" fmla="*/ 917 h 2313"/>
              <a:gd name="T104" fmla="*/ 172 w 1992"/>
              <a:gd name="T105" fmla="*/ 830 h 2313"/>
              <a:gd name="T106" fmla="*/ 129 w 1992"/>
              <a:gd name="T107" fmla="*/ 727 h 2313"/>
              <a:gd name="T108" fmla="*/ 124 w 1992"/>
              <a:gd name="T109" fmla="*/ 624 h 2313"/>
              <a:gd name="T110" fmla="*/ 69 w 1992"/>
              <a:gd name="T111" fmla="*/ 511 h 2313"/>
              <a:gd name="T112" fmla="*/ 2 w 1992"/>
              <a:gd name="T113" fmla="*/ 409 h 2313"/>
              <a:gd name="T114" fmla="*/ 28 w 1992"/>
              <a:gd name="T115" fmla="*/ 337 h 2313"/>
              <a:gd name="T116" fmla="*/ 47 w 1992"/>
              <a:gd name="T117" fmla="*/ 301 h 2313"/>
              <a:gd name="T118" fmla="*/ 48 w 1992"/>
              <a:gd name="T119" fmla="*/ 226 h 2313"/>
              <a:gd name="T120" fmla="*/ 71 w 1992"/>
              <a:gd name="T121" fmla="*/ 123 h 2313"/>
              <a:gd name="T122" fmla="*/ 40 w 1992"/>
              <a:gd name="T123" fmla="*/ 19 h 2313"/>
              <a:gd name="T124" fmla="*/ 240 w 1992"/>
              <a:gd name="T125" fmla="*/ 0 h 2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2" h="2313">
                <a:moveTo>
                  <a:pt x="1416" y="2294"/>
                </a:moveTo>
                <a:lnTo>
                  <a:pt x="1415" y="2296"/>
                </a:lnTo>
                <a:lnTo>
                  <a:pt x="1414" y="2294"/>
                </a:lnTo>
                <a:lnTo>
                  <a:pt x="1415" y="2294"/>
                </a:lnTo>
                <a:lnTo>
                  <a:pt x="1416" y="2294"/>
                </a:lnTo>
                <a:close/>
                <a:moveTo>
                  <a:pt x="1391" y="2257"/>
                </a:moveTo>
                <a:lnTo>
                  <a:pt x="1390" y="2258"/>
                </a:lnTo>
                <a:lnTo>
                  <a:pt x="1390" y="2259"/>
                </a:lnTo>
                <a:lnTo>
                  <a:pt x="1390" y="2258"/>
                </a:lnTo>
                <a:lnTo>
                  <a:pt x="1390" y="2259"/>
                </a:lnTo>
                <a:lnTo>
                  <a:pt x="1389" y="2258"/>
                </a:lnTo>
                <a:lnTo>
                  <a:pt x="1389" y="2257"/>
                </a:lnTo>
                <a:lnTo>
                  <a:pt x="1390" y="2257"/>
                </a:lnTo>
                <a:lnTo>
                  <a:pt x="1390" y="2258"/>
                </a:lnTo>
                <a:lnTo>
                  <a:pt x="1390" y="2257"/>
                </a:lnTo>
                <a:lnTo>
                  <a:pt x="1391" y="2257"/>
                </a:lnTo>
                <a:close/>
                <a:moveTo>
                  <a:pt x="1394" y="2257"/>
                </a:moveTo>
                <a:lnTo>
                  <a:pt x="1395" y="2257"/>
                </a:lnTo>
                <a:lnTo>
                  <a:pt x="1394" y="2257"/>
                </a:lnTo>
                <a:lnTo>
                  <a:pt x="1395" y="2258"/>
                </a:lnTo>
                <a:lnTo>
                  <a:pt x="1395" y="2259"/>
                </a:lnTo>
                <a:lnTo>
                  <a:pt x="1394" y="2259"/>
                </a:lnTo>
                <a:lnTo>
                  <a:pt x="1393" y="2258"/>
                </a:lnTo>
                <a:lnTo>
                  <a:pt x="1394" y="2259"/>
                </a:lnTo>
                <a:lnTo>
                  <a:pt x="1393" y="2259"/>
                </a:lnTo>
                <a:lnTo>
                  <a:pt x="1391" y="2259"/>
                </a:lnTo>
                <a:lnTo>
                  <a:pt x="1393" y="2258"/>
                </a:lnTo>
                <a:lnTo>
                  <a:pt x="1393" y="2257"/>
                </a:lnTo>
                <a:lnTo>
                  <a:pt x="1393" y="2256"/>
                </a:lnTo>
                <a:lnTo>
                  <a:pt x="1394" y="2254"/>
                </a:lnTo>
                <a:lnTo>
                  <a:pt x="1395" y="2254"/>
                </a:lnTo>
                <a:lnTo>
                  <a:pt x="1395" y="2256"/>
                </a:lnTo>
                <a:lnTo>
                  <a:pt x="1394" y="2256"/>
                </a:lnTo>
                <a:lnTo>
                  <a:pt x="1394" y="2257"/>
                </a:lnTo>
                <a:close/>
                <a:moveTo>
                  <a:pt x="1127" y="2199"/>
                </a:moveTo>
                <a:lnTo>
                  <a:pt x="1128" y="2199"/>
                </a:lnTo>
                <a:lnTo>
                  <a:pt x="1130" y="2199"/>
                </a:lnTo>
                <a:lnTo>
                  <a:pt x="1131" y="2198"/>
                </a:lnTo>
                <a:lnTo>
                  <a:pt x="1132" y="2199"/>
                </a:lnTo>
                <a:lnTo>
                  <a:pt x="1133" y="2200"/>
                </a:lnTo>
                <a:lnTo>
                  <a:pt x="1133" y="2201"/>
                </a:lnTo>
                <a:lnTo>
                  <a:pt x="1133" y="2203"/>
                </a:lnTo>
                <a:lnTo>
                  <a:pt x="1133" y="2204"/>
                </a:lnTo>
                <a:lnTo>
                  <a:pt x="1134" y="2205"/>
                </a:lnTo>
                <a:lnTo>
                  <a:pt x="1135" y="2205"/>
                </a:lnTo>
                <a:lnTo>
                  <a:pt x="1135" y="2206"/>
                </a:lnTo>
                <a:lnTo>
                  <a:pt x="1137" y="2207"/>
                </a:lnTo>
                <a:lnTo>
                  <a:pt x="1137" y="2208"/>
                </a:lnTo>
                <a:lnTo>
                  <a:pt x="1138" y="2210"/>
                </a:lnTo>
                <a:lnTo>
                  <a:pt x="1138" y="2211"/>
                </a:lnTo>
                <a:lnTo>
                  <a:pt x="1139" y="2211"/>
                </a:lnTo>
                <a:lnTo>
                  <a:pt x="1139" y="2212"/>
                </a:lnTo>
                <a:lnTo>
                  <a:pt x="1140" y="2213"/>
                </a:lnTo>
                <a:lnTo>
                  <a:pt x="1141" y="2214"/>
                </a:lnTo>
                <a:lnTo>
                  <a:pt x="1142" y="2215"/>
                </a:lnTo>
                <a:lnTo>
                  <a:pt x="1142" y="2217"/>
                </a:lnTo>
                <a:lnTo>
                  <a:pt x="1144" y="2218"/>
                </a:lnTo>
                <a:lnTo>
                  <a:pt x="1144" y="2219"/>
                </a:lnTo>
                <a:lnTo>
                  <a:pt x="1145" y="2219"/>
                </a:lnTo>
                <a:lnTo>
                  <a:pt x="1145" y="2220"/>
                </a:lnTo>
                <a:lnTo>
                  <a:pt x="1146" y="2221"/>
                </a:lnTo>
                <a:lnTo>
                  <a:pt x="1147" y="2223"/>
                </a:lnTo>
                <a:lnTo>
                  <a:pt x="1148" y="2224"/>
                </a:lnTo>
                <a:lnTo>
                  <a:pt x="1150" y="2224"/>
                </a:lnTo>
                <a:lnTo>
                  <a:pt x="1150" y="2225"/>
                </a:lnTo>
                <a:lnTo>
                  <a:pt x="1151" y="2225"/>
                </a:lnTo>
                <a:lnTo>
                  <a:pt x="1152" y="2226"/>
                </a:lnTo>
                <a:lnTo>
                  <a:pt x="1153" y="2227"/>
                </a:lnTo>
                <a:lnTo>
                  <a:pt x="1154" y="2228"/>
                </a:lnTo>
                <a:lnTo>
                  <a:pt x="1154" y="2230"/>
                </a:lnTo>
                <a:lnTo>
                  <a:pt x="1155" y="2230"/>
                </a:lnTo>
                <a:lnTo>
                  <a:pt x="1157" y="2231"/>
                </a:lnTo>
                <a:lnTo>
                  <a:pt x="1158" y="2232"/>
                </a:lnTo>
                <a:lnTo>
                  <a:pt x="1159" y="2233"/>
                </a:lnTo>
                <a:lnTo>
                  <a:pt x="1160" y="2234"/>
                </a:lnTo>
                <a:lnTo>
                  <a:pt x="1161" y="2234"/>
                </a:lnTo>
                <a:lnTo>
                  <a:pt x="1161" y="2236"/>
                </a:lnTo>
                <a:lnTo>
                  <a:pt x="1163" y="2237"/>
                </a:lnTo>
                <a:lnTo>
                  <a:pt x="1164" y="2237"/>
                </a:lnTo>
                <a:lnTo>
                  <a:pt x="1164" y="2238"/>
                </a:lnTo>
                <a:lnTo>
                  <a:pt x="1165" y="2238"/>
                </a:lnTo>
                <a:lnTo>
                  <a:pt x="1165" y="2239"/>
                </a:lnTo>
                <a:lnTo>
                  <a:pt x="1166" y="2239"/>
                </a:lnTo>
                <a:lnTo>
                  <a:pt x="1167" y="2240"/>
                </a:lnTo>
                <a:lnTo>
                  <a:pt x="1168" y="2241"/>
                </a:lnTo>
                <a:lnTo>
                  <a:pt x="1170" y="2243"/>
                </a:lnTo>
                <a:lnTo>
                  <a:pt x="1171" y="2243"/>
                </a:lnTo>
                <a:lnTo>
                  <a:pt x="1171" y="2244"/>
                </a:lnTo>
                <a:lnTo>
                  <a:pt x="1172" y="2245"/>
                </a:lnTo>
                <a:lnTo>
                  <a:pt x="1172" y="2246"/>
                </a:lnTo>
                <a:lnTo>
                  <a:pt x="1173" y="2246"/>
                </a:lnTo>
                <a:lnTo>
                  <a:pt x="1173" y="2247"/>
                </a:lnTo>
                <a:lnTo>
                  <a:pt x="1174" y="2247"/>
                </a:lnTo>
                <a:lnTo>
                  <a:pt x="1173" y="2249"/>
                </a:lnTo>
                <a:lnTo>
                  <a:pt x="1173" y="2247"/>
                </a:lnTo>
                <a:lnTo>
                  <a:pt x="1172" y="2247"/>
                </a:lnTo>
                <a:lnTo>
                  <a:pt x="1171" y="2247"/>
                </a:lnTo>
                <a:lnTo>
                  <a:pt x="1170" y="2247"/>
                </a:lnTo>
                <a:lnTo>
                  <a:pt x="1168" y="2246"/>
                </a:lnTo>
                <a:lnTo>
                  <a:pt x="1167" y="2246"/>
                </a:lnTo>
                <a:lnTo>
                  <a:pt x="1166" y="2246"/>
                </a:lnTo>
                <a:lnTo>
                  <a:pt x="1165" y="2246"/>
                </a:lnTo>
                <a:lnTo>
                  <a:pt x="1165" y="2247"/>
                </a:lnTo>
                <a:lnTo>
                  <a:pt x="1164" y="2247"/>
                </a:lnTo>
                <a:lnTo>
                  <a:pt x="1164" y="2249"/>
                </a:lnTo>
                <a:lnTo>
                  <a:pt x="1164" y="2250"/>
                </a:lnTo>
                <a:lnTo>
                  <a:pt x="1163" y="2250"/>
                </a:lnTo>
                <a:lnTo>
                  <a:pt x="1161" y="2250"/>
                </a:lnTo>
                <a:lnTo>
                  <a:pt x="1160" y="2251"/>
                </a:lnTo>
                <a:lnTo>
                  <a:pt x="1159" y="2251"/>
                </a:lnTo>
                <a:lnTo>
                  <a:pt x="1159" y="2250"/>
                </a:lnTo>
                <a:lnTo>
                  <a:pt x="1159" y="2249"/>
                </a:lnTo>
                <a:lnTo>
                  <a:pt x="1158" y="2249"/>
                </a:lnTo>
                <a:lnTo>
                  <a:pt x="1157" y="2249"/>
                </a:lnTo>
                <a:lnTo>
                  <a:pt x="1157" y="2247"/>
                </a:lnTo>
                <a:lnTo>
                  <a:pt x="1155" y="2247"/>
                </a:lnTo>
                <a:lnTo>
                  <a:pt x="1154" y="2247"/>
                </a:lnTo>
                <a:lnTo>
                  <a:pt x="1154" y="2246"/>
                </a:lnTo>
                <a:lnTo>
                  <a:pt x="1153" y="2245"/>
                </a:lnTo>
                <a:lnTo>
                  <a:pt x="1152" y="2245"/>
                </a:lnTo>
                <a:lnTo>
                  <a:pt x="1152" y="2244"/>
                </a:lnTo>
                <a:lnTo>
                  <a:pt x="1151" y="2244"/>
                </a:lnTo>
                <a:lnTo>
                  <a:pt x="1151" y="2243"/>
                </a:lnTo>
                <a:lnTo>
                  <a:pt x="1150" y="2243"/>
                </a:lnTo>
                <a:lnTo>
                  <a:pt x="1148" y="2241"/>
                </a:lnTo>
                <a:lnTo>
                  <a:pt x="1147" y="2241"/>
                </a:lnTo>
                <a:lnTo>
                  <a:pt x="1147" y="2240"/>
                </a:lnTo>
                <a:lnTo>
                  <a:pt x="1146" y="2240"/>
                </a:lnTo>
                <a:lnTo>
                  <a:pt x="1145" y="2240"/>
                </a:lnTo>
                <a:lnTo>
                  <a:pt x="1145" y="2239"/>
                </a:lnTo>
                <a:lnTo>
                  <a:pt x="1145" y="2238"/>
                </a:lnTo>
                <a:lnTo>
                  <a:pt x="1144" y="2237"/>
                </a:lnTo>
                <a:lnTo>
                  <a:pt x="1144" y="2236"/>
                </a:lnTo>
                <a:lnTo>
                  <a:pt x="1144" y="2234"/>
                </a:lnTo>
                <a:lnTo>
                  <a:pt x="1144" y="2233"/>
                </a:lnTo>
                <a:lnTo>
                  <a:pt x="1142" y="2233"/>
                </a:lnTo>
                <a:lnTo>
                  <a:pt x="1141" y="2232"/>
                </a:lnTo>
                <a:lnTo>
                  <a:pt x="1141" y="2231"/>
                </a:lnTo>
                <a:lnTo>
                  <a:pt x="1140" y="2231"/>
                </a:lnTo>
                <a:lnTo>
                  <a:pt x="1140" y="2230"/>
                </a:lnTo>
                <a:lnTo>
                  <a:pt x="1139" y="2228"/>
                </a:lnTo>
                <a:lnTo>
                  <a:pt x="1139" y="2227"/>
                </a:lnTo>
                <a:lnTo>
                  <a:pt x="1138" y="2227"/>
                </a:lnTo>
                <a:lnTo>
                  <a:pt x="1138" y="2226"/>
                </a:lnTo>
                <a:lnTo>
                  <a:pt x="1137" y="2225"/>
                </a:lnTo>
                <a:lnTo>
                  <a:pt x="1137" y="2224"/>
                </a:lnTo>
                <a:lnTo>
                  <a:pt x="1137" y="2223"/>
                </a:lnTo>
                <a:lnTo>
                  <a:pt x="1135" y="2221"/>
                </a:lnTo>
                <a:lnTo>
                  <a:pt x="1135" y="2220"/>
                </a:lnTo>
                <a:lnTo>
                  <a:pt x="1135" y="2219"/>
                </a:lnTo>
                <a:lnTo>
                  <a:pt x="1135" y="2218"/>
                </a:lnTo>
                <a:lnTo>
                  <a:pt x="1134" y="2217"/>
                </a:lnTo>
                <a:lnTo>
                  <a:pt x="1133" y="2215"/>
                </a:lnTo>
                <a:lnTo>
                  <a:pt x="1132" y="2214"/>
                </a:lnTo>
                <a:lnTo>
                  <a:pt x="1131" y="2213"/>
                </a:lnTo>
                <a:lnTo>
                  <a:pt x="1131" y="2212"/>
                </a:lnTo>
                <a:lnTo>
                  <a:pt x="1131" y="2211"/>
                </a:lnTo>
                <a:lnTo>
                  <a:pt x="1131" y="2210"/>
                </a:lnTo>
                <a:lnTo>
                  <a:pt x="1130" y="2208"/>
                </a:lnTo>
                <a:lnTo>
                  <a:pt x="1130" y="2207"/>
                </a:lnTo>
                <a:lnTo>
                  <a:pt x="1130" y="2206"/>
                </a:lnTo>
                <a:lnTo>
                  <a:pt x="1128" y="2205"/>
                </a:lnTo>
                <a:lnTo>
                  <a:pt x="1128" y="2204"/>
                </a:lnTo>
                <a:lnTo>
                  <a:pt x="1127" y="2203"/>
                </a:lnTo>
                <a:lnTo>
                  <a:pt x="1126" y="2203"/>
                </a:lnTo>
                <a:lnTo>
                  <a:pt x="1125" y="2203"/>
                </a:lnTo>
                <a:lnTo>
                  <a:pt x="1125" y="2201"/>
                </a:lnTo>
                <a:lnTo>
                  <a:pt x="1125" y="2200"/>
                </a:lnTo>
                <a:lnTo>
                  <a:pt x="1125" y="2199"/>
                </a:lnTo>
                <a:lnTo>
                  <a:pt x="1125" y="2198"/>
                </a:lnTo>
                <a:lnTo>
                  <a:pt x="1126" y="2198"/>
                </a:lnTo>
                <a:lnTo>
                  <a:pt x="1127" y="2198"/>
                </a:lnTo>
                <a:lnTo>
                  <a:pt x="1127" y="2199"/>
                </a:lnTo>
                <a:close/>
                <a:moveTo>
                  <a:pt x="944" y="2140"/>
                </a:moveTo>
                <a:lnTo>
                  <a:pt x="946" y="2140"/>
                </a:lnTo>
                <a:lnTo>
                  <a:pt x="947" y="2140"/>
                </a:lnTo>
                <a:lnTo>
                  <a:pt x="948" y="2141"/>
                </a:lnTo>
                <a:lnTo>
                  <a:pt x="949" y="2142"/>
                </a:lnTo>
                <a:lnTo>
                  <a:pt x="950" y="2142"/>
                </a:lnTo>
                <a:lnTo>
                  <a:pt x="950" y="2144"/>
                </a:lnTo>
                <a:lnTo>
                  <a:pt x="951" y="2144"/>
                </a:lnTo>
                <a:lnTo>
                  <a:pt x="953" y="2145"/>
                </a:lnTo>
                <a:lnTo>
                  <a:pt x="954" y="2144"/>
                </a:lnTo>
                <a:lnTo>
                  <a:pt x="955" y="2145"/>
                </a:lnTo>
                <a:lnTo>
                  <a:pt x="956" y="2145"/>
                </a:lnTo>
                <a:lnTo>
                  <a:pt x="956" y="2146"/>
                </a:lnTo>
                <a:lnTo>
                  <a:pt x="957" y="2146"/>
                </a:lnTo>
                <a:lnTo>
                  <a:pt x="959" y="2146"/>
                </a:lnTo>
                <a:lnTo>
                  <a:pt x="960" y="2147"/>
                </a:lnTo>
                <a:lnTo>
                  <a:pt x="960" y="2148"/>
                </a:lnTo>
                <a:lnTo>
                  <a:pt x="961" y="2148"/>
                </a:lnTo>
                <a:lnTo>
                  <a:pt x="962" y="2149"/>
                </a:lnTo>
                <a:lnTo>
                  <a:pt x="963" y="2151"/>
                </a:lnTo>
                <a:lnTo>
                  <a:pt x="963" y="2152"/>
                </a:lnTo>
                <a:lnTo>
                  <a:pt x="964" y="2152"/>
                </a:lnTo>
                <a:lnTo>
                  <a:pt x="966" y="2153"/>
                </a:lnTo>
                <a:lnTo>
                  <a:pt x="964" y="2153"/>
                </a:lnTo>
                <a:lnTo>
                  <a:pt x="963" y="2154"/>
                </a:lnTo>
                <a:lnTo>
                  <a:pt x="963" y="2155"/>
                </a:lnTo>
                <a:lnTo>
                  <a:pt x="962" y="2155"/>
                </a:lnTo>
                <a:lnTo>
                  <a:pt x="961" y="2155"/>
                </a:lnTo>
                <a:lnTo>
                  <a:pt x="960" y="2155"/>
                </a:lnTo>
                <a:lnTo>
                  <a:pt x="959" y="2155"/>
                </a:lnTo>
                <a:lnTo>
                  <a:pt x="957" y="2157"/>
                </a:lnTo>
                <a:lnTo>
                  <a:pt x="956" y="2157"/>
                </a:lnTo>
                <a:lnTo>
                  <a:pt x="956" y="2155"/>
                </a:lnTo>
                <a:lnTo>
                  <a:pt x="955" y="2155"/>
                </a:lnTo>
                <a:lnTo>
                  <a:pt x="954" y="2155"/>
                </a:lnTo>
                <a:lnTo>
                  <a:pt x="953" y="2155"/>
                </a:lnTo>
                <a:lnTo>
                  <a:pt x="951" y="2155"/>
                </a:lnTo>
                <a:lnTo>
                  <a:pt x="950" y="2154"/>
                </a:lnTo>
                <a:lnTo>
                  <a:pt x="949" y="2154"/>
                </a:lnTo>
                <a:lnTo>
                  <a:pt x="948" y="2153"/>
                </a:lnTo>
                <a:lnTo>
                  <a:pt x="947" y="2153"/>
                </a:lnTo>
                <a:lnTo>
                  <a:pt x="946" y="2152"/>
                </a:lnTo>
                <a:lnTo>
                  <a:pt x="944" y="2152"/>
                </a:lnTo>
                <a:lnTo>
                  <a:pt x="943" y="2152"/>
                </a:lnTo>
                <a:lnTo>
                  <a:pt x="942" y="2152"/>
                </a:lnTo>
                <a:lnTo>
                  <a:pt x="942" y="2151"/>
                </a:lnTo>
                <a:lnTo>
                  <a:pt x="941" y="2151"/>
                </a:lnTo>
                <a:lnTo>
                  <a:pt x="940" y="2149"/>
                </a:lnTo>
                <a:lnTo>
                  <a:pt x="940" y="2148"/>
                </a:lnTo>
                <a:lnTo>
                  <a:pt x="938" y="2148"/>
                </a:lnTo>
                <a:lnTo>
                  <a:pt x="938" y="2147"/>
                </a:lnTo>
                <a:lnTo>
                  <a:pt x="938" y="2146"/>
                </a:lnTo>
                <a:lnTo>
                  <a:pt x="937" y="2146"/>
                </a:lnTo>
                <a:lnTo>
                  <a:pt x="937" y="2145"/>
                </a:lnTo>
                <a:lnTo>
                  <a:pt x="937" y="2144"/>
                </a:lnTo>
                <a:lnTo>
                  <a:pt x="936" y="2144"/>
                </a:lnTo>
                <a:lnTo>
                  <a:pt x="936" y="2142"/>
                </a:lnTo>
                <a:lnTo>
                  <a:pt x="936" y="2141"/>
                </a:lnTo>
                <a:lnTo>
                  <a:pt x="937" y="2142"/>
                </a:lnTo>
                <a:lnTo>
                  <a:pt x="938" y="2142"/>
                </a:lnTo>
                <a:lnTo>
                  <a:pt x="940" y="2142"/>
                </a:lnTo>
                <a:lnTo>
                  <a:pt x="941" y="2142"/>
                </a:lnTo>
                <a:lnTo>
                  <a:pt x="941" y="2141"/>
                </a:lnTo>
                <a:lnTo>
                  <a:pt x="942" y="2141"/>
                </a:lnTo>
                <a:lnTo>
                  <a:pt x="943" y="2141"/>
                </a:lnTo>
                <a:lnTo>
                  <a:pt x="944" y="2140"/>
                </a:lnTo>
                <a:close/>
                <a:moveTo>
                  <a:pt x="1125" y="2095"/>
                </a:moveTo>
                <a:lnTo>
                  <a:pt x="1126" y="2095"/>
                </a:lnTo>
                <a:lnTo>
                  <a:pt x="1127" y="2095"/>
                </a:lnTo>
                <a:lnTo>
                  <a:pt x="1128" y="2096"/>
                </a:lnTo>
                <a:lnTo>
                  <a:pt x="1130" y="2096"/>
                </a:lnTo>
                <a:lnTo>
                  <a:pt x="1130" y="2095"/>
                </a:lnTo>
                <a:lnTo>
                  <a:pt x="1131" y="2095"/>
                </a:lnTo>
                <a:lnTo>
                  <a:pt x="1132" y="2095"/>
                </a:lnTo>
                <a:lnTo>
                  <a:pt x="1133" y="2096"/>
                </a:lnTo>
                <a:lnTo>
                  <a:pt x="1134" y="2096"/>
                </a:lnTo>
                <a:lnTo>
                  <a:pt x="1135" y="2096"/>
                </a:lnTo>
                <a:lnTo>
                  <a:pt x="1137" y="2096"/>
                </a:lnTo>
                <a:lnTo>
                  <a:pt x="1137" y="2095"/>
                </a:lnTo>
                <a:lnTo>
                  <a:pt x="1138" y="2095"/>
                </a:lnTo>
                <a:lnTo>
                  <a:pt x="1139" y="2096"/>
                </a:lnTo>
                <a:lnTo>
                  <a:pt x="1140" y="2098"/>
                </a:lnTo>
                <a:lnTo>
                  <a:pt x="1140" y="2099"/>
                </a:lnTo>
                <a:lnTo>
                  <a:pt x="1141" y="2099"/>
                </a:lnTo>
                <a:lnTo>
                  <a:pt x="1142" y="2100"/>
                </a:lnTo>
                <a:lnTo>
                  <a:pt x="1144" y="2100"/>
                </a:lnTo>
                <a:lnTo>
                  <a:pt x="1144" y="2101"/>
                </a:lnTo>
                <a:lnTo>
                  <a:pt x="1145" y="2101"/>
                </a:lnTo>
                <a:lnTo>
                  <a:pt x="1145" y="2102"/>
                </a:lnTo>
                <a:lnTo>
                  <a:pt x="1145" y="2103"/>
                </a:lnTo>
                <a:lnTo>
                  <a:pt x="1146" y="2103"/>
                </a:lnTo>
                <a:lnTo>
                  <a:pt x="1147" y="2102"/>
                </a:lnTo>
                <a:lnTo>
                  <a:pt x="1148" y="2102"/>
                </a:lnTo>
                <a:lnTo>
                  <a:pt x="1150" y="2102"/>
                </a:lnTo>
                <a:lnTo>
                  <a:pt x="1151" y="2103"/>
                </a:lnTo>
                <a:lnTo>
                  <a:pt x="1152" y="2103"/>
                </a:lnTo>
                <a:lnTo>
                  <a:pt x="1153" y="2105"/>
                </a:lnTo>
                <a:lnTo>
                  <a:pt x="1154" y="2106"/>
                </a:lnTo>
                <a:lnTo>
                  <a:pt x="1155" y="2106"/>
                </a:lnTo>
                <a:lnTo>
                  <a:pt x="1157" y="2107"/>
                </a:lnTo>
                <a:lnTo>
                  <a:pt x="1157" y="2106"/>
                </a:lnTo>
                <a:lnTo>
                  <a:pt x="1158" y="2107"/>
                </a:lnTo>
                <a:lnTo>
                  <a:pt x="1159" y="2107"/>
                </a:lnTo>
                <a:lnTo>
                  <a:pt x="1160" y="2107"/>
                </a:lnTo>
                <a:lnTo>
                  <a:pt x="1161" y="2107"/>
                </a:lnTo>
                <a:lnTo>
                  <a:pt x="1161" y="2108"/>
                </a:lnTo>
                <a:lnTo>
                  <a:pt x="1163" y="2108"/>
                </a:lnTo>
                <a:lnTo>
                  <a:pt x="1164" y="2108"/>
                </a:lnTo>
                <a:lnTo>
                  <a:pt x="1165" y="2108"/>
                </a:lnTo>
                <a:lnTo>
                  <a:pt x="1165" y="2109"/>
                </a:lnTo>
                <a:lnTo>
                  <a:pt x="1166" y="2109"/>
                </a:lnTo>
                <a:lnTo>
                  <a:pt x="1167" y="2109"/>
                </a:lnTo>
                <a:lnTo>
                  <a:pt x="1167" y="2111"/>
                </a:lnTo>
                <a:lnTo>
                  <a:pt x="1168" y="2111"/>
                </a:lnTo>
                <a:lnTo>
                  <a:pt x="1170" y="2111"/>
                </a:lnTo>
                <a:lnTo>
                  <a:pt x="1171" y="2111"/>
                </a:lnTo>
                <a:lnTo>
                  <a:pt x="1171" y="2112"/>
                </a:lnTo>
                <a:lnTo>
                  <a:pt x="1171" y="2113"/>
                </a:lnTo>
                <a:lnTo>
                  <a:pt x="1171" y="2114"/>
                </a:lnTo>
                <a:lnTo>
                  <a:pt x="1171" y="2115"/>
                </a:lnTo>
                <a:lnTo>
                  <a:pt x="1172" y="2116"/>
                </a:lnTo>
                <a:lnTo>
                  <a:pt x="1172" y="2118"/>
                </a:lnTo>
                <a:lnTo>
                  <a:pt x="1173" y="2118"/>
                </a:lnTo>
                <a:lnTo>
                  <a:pt x="1173" y="2119"/>
                </a:lnTo>
                <a:lnTo>
                  <a:pt x="1174" y="2119"/>
                </a:lnTo>
                <a:lnTo>
                  <a:pt x="1174" y="2120"/>
                </a:lnTo>
                <a:lnTo>
                  <a:pt x="1176" y="2121"/>
                </a:lnTo>
                <a:lnTo>
                  <a:pt x="1177" y="2122"/>
                </a:lnTo>
                <a:lnTo>
                  <a:pt x="1178" y="2122"/>
                </a:lnTo>
                <a:lnTo>
                  <a:pt x="1178" y="2124"/>
                </a:lnTo>
                <a:lnTo>
                  <a:pt x="1178" y="2125"/>
                </a:lnTo>
                <a:lnTo>
                  <a:pt x="1179" y="2125"/>
                </a:lnTo>
                <a:lnTo>
                  <a:pt x="1179" y="2126"/>
                </a:lnTo>
                <a:lnTo>
                  <a:pt x="1180" y="2126"/>
                </a:lnTo>
                <a:lnTo>
                  <a:pt x="1181" y="2126"/>
                </a:lnTo>
                <a:lnTo>
                  <a:pt x="1181" y="2127"/>
                </a:lnTo>
                <a:lnTo>
                  <a:pt x="1181" y="2128"/>
                </a:lnTo>
                <a:lnTo>
                  <a:pt x="1183" y="2129"/>
                </a:lnTo>
                <a:lnTo>
                  <a:pt x="1183" y="2131"/>
                </a:lnTo>
                <a:lnTo>
                  <a:pt x="1184" y="2132"/>
                </a:lnTo>
                <a:lnTo>
                  <a:pt x="1184" y="2133"/>
                </a:lnTo>
                <a:lnTo>
                  <a:pt x="1183" y="2133"/>
                </a:lnTo>
                <a:lnTo>
                  <a:pt x="1183" y="2134"/>
                </a:lnTo>
                <a:lnTo>
                  <a:pt x="1181" y="2135"/>
                </a:lnTo>
                <a:lnTo>
                  <a:pt x="1180" y="2137"/>
                </a:lnTo>
                <a:lnTo>
                  <a:pt x="1179" y="2137"/>
                </a:lnTo>
                <a:lnTo>
                  <a:pt x="1178" y="2137"/>
                </a:lnTo>
                <a:lnTo>
                  <a:pt x="1177" y="2135"/>
                </a:lnTo>
                <a:lnTo>
                  <a:pt x="1176" y="2135"/>
                </a:lnTo>
                <a:lnTo>
                  <a:pt x="1174" y="2134"/>
                </a:lnTo>
                <a:lnTo>
                  <a:pt x="1173" y="2133"/>
                </a:lnTo>
                <a:lnTo>
                  <a:pt x="1172" y="2133"/>
                </a:lnTo>
                <a:lnTo>
                  <a:pt x="1171" y="2132"/>
                </a:lnTo>
                <a:lnTo>
                  <a:pt x="1170" y="2132"/>
                </a:lnTo>
                <a:lnTo>
                  <a:pt x="1168" y="2132"/>
                </a:lnTo>
                <a:lnTo>
                  <a:pt x="1167" y="2132"/>
                </a:lnTo>
                <a:lnTo>
                  <a:pt x="1166" y="2132"/>
                </a:lnTo>
                <a:lnTo>
                  <a:pt x="1165" y="2132"/>
                </a:lnTo>
                <a:lnTo>
                  <a:pt x="1164" y="2132"/>
                </a:lnTo>
                <a:lnTo>
                  <a:pt x="1163" y="2132"/>
                </a:lnTo>
                <a:lnTo>
                  <a:pt x="1161" y="2132"/>
                </a:lnTo>
                <a:lnTo>
                  <a:pt x="1160" y="2132"/>
                </a:lnTo>
                <a:lnTo>
                  <a:pt x="1159" y="2132"/>
                </a:lnTo>
                <a:lnTo>
                  <a:pt x="1158" y="2132"/>
                </a:lnTo>
                <a:lnTo>
                  <a:pt x="1157" y="2132"/>
                </a:lnTo>
                <a:lnTo>
                  <a:pt x="1155" y="2132"/>
                </a:lnTo>
                <a:lnTo>
                  <a:pt x="1154" y="2132"/>
                </a:lnTo>
                <a:lnTo>
                  <a:pt x="1153" y="2132"/>
                </a:lnTo>
                <a:lnTo>
                  <a:pt x="1153" y="2131"/>
                </a:lnTo>
                <a:lnTo>
                  <a:pt x="1152" y="2131"/>
                </a:lnTo>
                <a:lnTo>
                  <a:pt x="1152" y="2129"/>
                </a:lnTo>
                <a:lnTo>
                  <a:pt x="1151" y="2129"/>
                </a:lnTo>
                <a:lnTo>
                  <a:pt x="1151" y="2128"/>
                </a:lnTo>
                <a:lnTo>
                  <a:pt x="1150" y="2127"/>
                </a:lnTo>
                <a:lnTo>
                  <a:pt x="1148" y="2126"/>
                </a:lnTo>
                <a:lnTo>
                  <a:pt x="1148" y="2125"/>
                </a:lnTo>
                <a:lnTo>
                  <a:pt x="1147" y="2124"/>
                </a:lnTo>
                <a:lnTo>
                  <a:pt x="1147" y="2122"/>
                </a:lnTo>
                <a:lnTo>
                  <a:pt x="1148" y="2121"/>
                </a:lnTo>
                <a:lnTo>
                  <a:pt x="1148" y="2120"/>
                </a:lnTo>
                <a:lnTo>
                  <a:pt x="1148" y="2119"/>
                </a:lnTo>
                <a:lnTo>
                  <a:pt x="1150" y="2119"/>
                </a:lnTo>
                <a:lnTo>
                  <a:pt x="1150" y="2118"/>
                </a:lnTo>
                <a:lnTo>
                  <a:pt x="1151" y="2116"/>
                </a:lnTo>
                <a:lnTo>
                  <a:pt x="1150" y="2116"/>
                </a:lnTo>
                <a:lnTo>
                  <a:pt x="1148" y="2115"/>
                </a:lnTo>
                <a:lnTo>
                  <a:pt x="1148" y="2114"/>
                </a:lnTo>
                <a:lnTo>
                  <a:pt x="1148" y="2113"/>
                </a:lnTo>
                <a:lnTo>
                  <a:pt x="1148" y="2112"/>
                </a:lnTo>
                <a:lnTo>
                  <a:pt x="1148" y="2111"/>
                </a:lnTo>
                <a:lnTo>
                  <a:pt x="1148" y="2109"/>
                </a:lnTo>
                <a:lnTo>
                  <a:pt x="1147" y="2109"/>
                </a:lnTo>
                <a:lnTo>
                  <a:pt x="1147" y="2108"/>
                </a:lnTo>
                <a:lnTo>
                  <a:pt x="1146" y="2108"/>
                </a:lnTo>
                <a:lnTo>
                  <a:pt x="1145" y="2108"/>
                </a:lnTo>
                <a:lnTo>
                  <a:pt x="1144" y="2107"/>
                </a:lnTo>
                <a:lnTo>
                  <a:pt x="1145" y="2106"/>
                </a:lnTo>
                <a:lnTo>
                  <a:pt x="1145" y="2105"/>
                </a:lnTo>
                <a:lnTo>
                  <a:pt x="1144" y="2105"/>
                </a:lnTo>
                <a:lnTo>
                  <a:pt x="1144" y="2106"/>
                </a:lnTo>
                <a:lnTo>
                  <a:pt x="1142" y="2107"/>
                </a:lnTo>
                <a:lnTo>
                  <a:pt x="1142" y="2108"/>
                </a:lnTo>
                <a:lnTo>
                  <a:pt x="1141" y="2107"/>
                </a:lnTo>
                <a:lnTo>
                  <a:pt x="1140" y="2106"/>
                </a:lnTo>
                <a:lnTo>
                  <a:pt x="1139" y="2106"/>
                </a:lnTo>
                <a:lnTo>
                  <a:pt x="1138" y="2106"/>
                </a:lnTo>
                <a:lnTo>
                  <a:pt x="1137" y="2105"/>
                </a:lnTo>
                <a:lnTo>
                  <a:pt x="1135" y="2105"/>
                </a:lnTo>
                <a:lnTo>
                  <a:pt x="1134" y="2106"/>
                </a:lnTo>
                <a:lnTo>
                  <a:pt x="1133" y="2105"/>
                </a:lnTo>
                <a:lnTo>
                  <a:pt x="1132" y="2105"/>
                </a:lnTo>
                <a:lnTo>
                  <a:pt x="1131" y="2103"/>
                </a:lnTo>
                <a:lnTo>
                  <a:pt x="1131" y="2102"/>
                </a:lnTo>
                <a:lnTo>
                  <a:pt x="1130" y="2102"/>
                </a:lnTo>
                <a:lnTo>
                  <a:pt x="1130" y="2101"/>
                </a:lnTo>
                <a:lnTo>
                  <a:pt x="1128" y="2100"/>
                </a:lnTo>
                <a:lnTo>
                  <a:pt x="1127" y="2099"/>
                </a:lnTo>
                <a:lnTo>
                  <a:pt x="1127" y="2098"/>
                </a:lnTo>
                <a:lnTo>
                  <a:pt x="1126" y="2098"/>
                </a:lnTo>
                <a:lnTo>
                  <a:pt x="1126" y="2096"/>
                </a:lnTo>
                <a:lnTo>
                  <a:pt x="1125" y="2096"/>
                </a:lnTo>
                <a:lnTo>
                  <a:pt x="1125" y="2095"/>
                </a:lnTo>
                <a:close/>
                <a:moveTo>
                  <a:pt x="1042" y="2098"/>
                </a:moveTo>
                <a:lnTo>
                  <a:pt x="1041" y="2098"/>
                </a:lnTo>
                <a:lnTo>
                  <a:pt x="1040" y="2096"/>
                </a:lnTo>
                <a:lnTo>
                  <a:pt x="1040" y="2095"/>
                </a:lnTo>
                <a:lnTo>
                  <a:pt x="1039" y="2094"/>
                </a:lnTo>
                <a:lnTo>
                  <a:pt x="1040" y="2094"/>
                </a:lnTo>
                <a:lnTo>
                  <a:pt x="1041" y="2094"/>
                </a:lnTo>
                <a:lnTo>
                  <a:pt x="1041" y="2093"/>
                </a:lnTo>
                <a:lnTo>
                  <a:pt x="1042" y="2093"/>
                </a:lnTo>
                <a:lnTo>
                  <a:pt x="1042" y="2094"/>
                </a:lnTo>
                <a:lnTo>
                  <a:pt x="1042" y="2095"/>
                </a:lnTo>
                <a:lnTo>
                  <a:pt x="1042" y="2096"/>
                </a:lnTo>
                <a:lnTo>
                  <a:pt x="1042" y="2098"/>
                </a:lnTo>
                <a:close/>
                <a:moveTo>
                  <a:pt x="1264" y="2065"/>
                </a:moveTo>
                <a:lnTo>
                  <a:pt x="1264" y="2066"/>
                </a:lnTo>
                <a:lnTo>
                  <a:pt x="1262" y="2066"/>
                </a:lnTo>
                <a:lnTo>
                  <a:pt x="1262" y="2065"/>
                </a:lnTo>
                <a:lnTo>
                  <a:pt x="1263" y="2065"/>
                </a:lnTo>
                <a:lnTo>
                  <a:pt x="1264" y="2065"/>
                </a:lnTo>
                <a:close/>
                <a:moveTo>
                  <a:pt x="1259" y="2065"/>
                </a:moveTo>
                <a:lnTo>
                  <a:pt x="1257" y="2063"/>
                </a:lnTo>
                <a:lnTo>
                  <a:pt x="1257" y="2062"/>
                </a:lnTo>
                <a:lnTo>
                  <a:pt x="1257" y="2063"/>
                </a:lnTo>
                <a:lnTo>
                  <a:pt x="1259" y="2065"/>
                </a:lnTo>
                <a:close/>
                <a:moveTo>
                  <a:pt x="1220" y="2032"/>
                </a:moveTo>
                <a:lnTo>
                  <a:pt x="1219" y="2032"/>
                </a:lnTo>
                <a:lnTo>
                  <a:pt x="1218" y="2032"/>
                </a:lnTo>
                <a:lnTo>
                  <a:pt x="1217" y="2032"/>
                </a:lnTo>
                <a:lnTo>
                  <a:pt x="1217" y="2030"/>
                </a:lnTo>
                <a:lnTo>
                  <a:pt x="1218" y="2029"/>
                </a:lnTo>
                <a:lnTo>
                  <a:pt x="1219" y="2029"/>
                </a:lnTo>
                <a:lnTo>
                  <a:pt x="1219" y="2030"/>
                </a:lnTo>
                <a:lnTo>
                  <a:pt x="1220" y="2032"/>
                </a:lnTo>
                <a:close/>
                <a:moveTo>
                  <a:pt x="1199" y="2029"/>
                </a:moveTo>
                <a:lnTo>
                  <a:pt x="1200" y="2030"/>
                </a:lnTo>
                <a:lnTo>
                  <a:pt x="1199" y="2032"/>
                </a:lnTo>
                <a:lnTo>
                  <a:pt x="1198" y="2030"/>
                </a:lnTo>
                <a:lnTo>
                  <a:pt x="1197" y="2030"/>
                </a:lnTo>
                <a:lnTo>
                  <a:pt x="1194" y="2032"/>
                </a:lnTo>
                <a:lnTo>
                  <a:pt x="1196" y="2033"/>
                </a:lnTo>
                <a:lnTo>
                  <a:pt x="1197" y="2034"/>
                </a:lnTo>
                <a:lnTo>
                  <a:pt x="1198" y="2034"/>
                </a:lnTo>
                <a:lnTo>
                  <a:pt x="1199" y="2033"/>
                </a:lnTo>
                <a:lnTo>
                  <a:pt x="1200" y="2033"/>
                </a:lnTo>
                <a:lnTo>
                  <a:pt x="1199" y="2033"/>
                </a:lnTo>
                <a:lnTo>
                  <a:pt x="1197" y="2034"/>
                </a:lnTo>
                <a:lnTo>
                  <a:pt x="1196" y="2034"/>
                </a:lnTo>
                <a:lnTo>
                  <a:pt x="1197" y="2037"/>
                </a:lnTo>
                <a:lnTo>
                  <a:pt x="1193" y="2037"/>
                </a:lnTo>
                <a:lnTo>
                  <a:pt x="1194" y="2040"/>
                </a:lnTo>
                <a:lnTo>
                  <a:pt x="1193" y="2040"/>
                </a:lnTo>
                <a:lnTo>
                  <a:pt x="1192" y="2040"/>
                </a:lnTo>
                <a:lnTo>
                  <a:pt x="1192" y="2037"/>
                </a:lnTo>
                <a:lnTo>
                  <a:pt x="1192" y="2036"/>
                </a:lnTo>
                <a:lnTo>
                  <a:pt x="1193" y="2036"/>
                </a:lnTo>
                <a:lnTo>
                  <a:pt x="1194" y="2035"/>
                </a:lnTo>
                <a:lnTo>
                  <a:pt x="1196" y="2035"/>
                </a:lnTo>
                <a:lnTo>
                  <a:pt x="1194" y="2033"/>
                </a:lnTo>
                <a:lnTo>
                  <a:pt x="1194" y="2032"/>
                </a:lnTo>
                <a:lnTo>
                  <a:pt x="1193" y="2032"/>
                </a:lnTo>
                <a:lnTo>
                  <a:pt x="1193" y="2033"/>
                </a:lnTo>
                <a:lnTo>
                  <a:pt x="1193" y="2034"/>
                </a:lnTo>
                <a:lnTo>
                  <a:pt x="1193" y="2035"/>
                </a:lnTo>
                <a:lnTo>
                  <a:pt x="1194" y="2035"/>
                </a:lnTo>
                <a:lnTo>
                  <a:pt x="1193" y="2036"/>
                </a:lnTo>
                <a:lnTo>
                  <a:pt x="1191" y="2036"/>
                </a:lnTo>
                <a:lnTo>
                  <a:pt x="1191" y="2035"/>
                </a:lnTo>
                <a:lnTo>
                  <a:pt x="1191" y="2034"/>
                </a:lnTo>
                <a:lnTo>
                  <a:pt x="1190" y="2035"/>
                </a:lnTo>
                <a:lnTo>
                  <a:pt x="1190" y="2036"/>
                </a:lnTo>
                <a:lnTo>
                  <a:pt x="1191" y="2039"/>
                </a:lnTo>
                <a:lnTo>
                  <a:pt x="1190" y="2039"/>
                </a:lnTo>
                <a:lnTo>
                  <a:pt x="1190" y="2036"/>
                </a:lnTo>
                <a:lnTo>
                  <a:pt x="1188" y="2035"/>
                </a:lnTo>
                <a:lnTo>
                  <a:pt x="1188" y="2034"/>
                </a:lnTo>
                <a:lnTo>
                  <a:pt x="1190" y="2033"/>
                </a:lnTo>
                <a:lnTo>
                  <a:pt x="1190" y="2032"/>
                </a:lnTo>
                <a:lnTo>
                  <a:pt x="1191" y="2030"/>
                </a:lnTo>
                <a:lnTo>
                  <a:pt x="1192" y="2030"/>
                </a:lnTo>
                <a:lnTo>
                  <a:pt x="1192" y="2029"/>
                </a:lnTo>
                <a:lnTo>
                  <a:pt x="1194" y="2029"/>
                </a:lnTo>
                <a:lnTo>
                  <a:pt x="1194" y="2028"/>
                </a:lnTo>
                <a:lnTo>
                  <a:pt x="1196" y="2028"/>
                </a:lnTo>
                <a:lnTo>
                  <a:pt x="1197" y="2028"/>
                </a:lnTo>
                <a:lnTo>
                  <a:pt x="1198" y="2028"/>
                </a:lnTo>
                <a:lnTo>
                  <a:pt x="1198" y="2027"/>
                </a:lnTo>
                <a:lnTo>
                  <a:pt x="1199" y="2028"/>
                </a:lnTo>
                <a:lnTo>
                  <a:pt x="1199" y="2029"/>
                </a:lnTo>
                <a:close/>
                <a:moveTo>
                  <a:pt x="974" y="1971"/>
                </a:moveTo>
                <a:lnTo>
                  <a:pt x="973" y="1973"/>
                </a:lnTo>
                <a:lnTo>
                  <a:pt x="971" y="1973"/>
                </a:lnTo>
                <a:lnTo>
                  <a:pt x="970" y="1973"/>
                </a:lnTo>
                <a:lnTo>
                  <a:pt x="969" y="1973"/>
                </a:lnTo>
                <a:lnTo>
                  <a:pt x="969" y="1971"/>
                </a:lnTo>
                <a:lnTo>
                  <a:pt x="970" y="1971"/>
                </a:lnTo>
                <a:lnTo>
                  <a:pt x="971" y="1973"/>
                </a:lnTo>
                <a:lnTo>
                  <a:pt x="971" y="1971"/>
                </a:lnTo>
                <a:lnTo>
                  <a:pt x="973" y="1971"/>
                </a:lnTo>
                <a:lnTo>
                  <a:pt x="974" y="1971"/>
                </a:lnTo>
                <a:lnTo>
                  <a:pt x="974" y="1970"/>
                </a:lnTo>
                <a:lnTo>
                  <a:pt x="975" y="1971"/>
                </a:lnTo>
                <a:lnTo>
                  <a:pt x="974" y="1971"/>
                </a:lnTo>
                <a:close/>
                <a:moveTo>
                  <a:pt x="964" y="1970"/>
                </a:moveTo>
                <a:lnTo>
                  <a:pt x="966" y="1970"/>
                </a:lnTo>
                <a:lnTo>
                  <a:pt x="967" y="1970"/>
                </a:lnTo>
                <a:lnTo>
                  <a:pt x="968" y="1970"/>
                </a:lnTo>
                <a:lnTo>
                  <a:pt x="968" y="1971"/>
                </a:lnTo>
                <a:lnTo>
                  <a:pt x="967" y="1971"/>
                </a:lnTo>
                <a:lnTo>
                  <a:pt x="967" y="1973"/>
                </a:lnTo>
                <a:lnTo>
                  <a:pt x="966" y="1971"/>
                </a:lnTo>
                <a:lnTo>
                  <a:pt x="964" y="1971"/>
                </a:lnTo>
                <a:lnTo>
                  <a:pt x="963" y="1971"/>
                </a:lnTo>
                <a:lnTo>
                  <a:pt x="962" y="1970"/>
                </a:lnTo>
                <a:lnTo>
                  <a:pt x="963" y="1970"/>
                </a:lnTo>
                <a:lnTo>
                  <a:pt x="964" y="1969"/>
                </a:lnTo>
                <a:lnTo>
                  <a:pt x="964" y="1970"/>
                </a:lnTo>
                <a:close/>
                <a:moveTo>
                  <a:pt x="979" y="1969"/>
                </a:moveTo>
                <a:lnTo>
                  <a:pt x="979" y="1970"/>
                </a:lnTo>
                <a:lnTo>
                  <a:pt x="977" y="1970"/>
                </a:lnTo>
                <a:lnTo>
                  <a:pt x="975" y="1970"/>
                </a:lnTo>
                <a:lnTo>
                  <a:pt x="977" y="1969"/>
                </a:lnTo>
                <a:lnTo>
                  <a:pt x="979" y="1969"/>
                </a:lnTo>
                <a:close/>
                <a:moveTo>
                  <a:pt x="844" y="1964"/>
                </a:moveTo>
                <a:lnTo>
                  <a:pt x="845" y="1964"/>
                </a:lnTo>
                <a:lnTo>
                  <a:pt x="845" y="1966"/>
                </a:lnTo>
                <a:lnTo>
                  <a:pt x="845" y="1967"/>
                </a:lnTo>
                <a:lnTo>
                  <a:pt x="845" y="1968"/>
                </a:lnTo>
                <a:lnTo>
                  <a:pt x="845" y="1969"/>
                </a:lnTo>
                <a:lnTo>
                  <a:pt x="844" y="1970"/>
                </a:lnTo>
                <a:lnTo>
                  <a:pt x="845" y="1971"/>
                </a:lnTo>
                <a:lnTo>
                  <a:pt x="845" y="1973"/>
                </a:lnTo>
                <a:lnTo>
                  <a:pt x="845" y="1974"/>
                </a:lnTo>
                <a:lnTo>
                  <a:pt x="846" y="1975"/>
                </a:lnTo>
                <a:lnTo>
                  <a:pt x="848" y="1976"/>
                </a:lnTo>
                <a:lnTo>
                  <a:pt x="849" y="1976"/>
                </a:lnTo>
                <a:lnTo>
                  <a:pt x="850" y="1977"/>
                </a:lnTo>
                <a:lnTo>
                  <a:pt x="851" y="1977"/>
                </a:lnTo>
                <a:lnTo>
                  <a:pt x="852" y="1979"/>
                </a:lnTo>
                <a:lnTo>
                  <a:pt x="854" y="1979"/>
                </a:lnTo>
                <a:lnTo>
                  <a:pt x="855" y="1979"/>
                </a:lnTo>
                <a:lnTo>
                  <a:pt x="855" y="1977"/>
                </a:lnTo>
                <a:lnTo>
                  <a:pt x="856" y="1977"/>
                </a:lnTo>
                <a:lnTo>
                  <a:pt x="857" y="1977"/>
                </a:lnTo>
                <a:lnTo>
                  <a:pt x="858" y="1977"/>
                </a:lnTo>
                <a:lnTo>
                  <a:pt x="858" y="1979"/>
                </a:lnTo>
                <a:lnTo>
                  <a:pt x="858" y="1980"/>
                </a:lnTo>
                <a:lnTo>
                  <a:pt x="858" y="1981"/>
                </a:lnTo>
                <a:lnTo>
                  <a:pt x="858" y="1982"/>
                </a:lnTo>
                <a:lnTo>
                  <a:pt x="858" y="1983"/>
                </a:lnTo>
                <a:lnTo>
                  <a:pt x="859" y="1984"/>
                </a:lnTo>
                <a:lnTo>
                  <a:pt x="861" y="1984"/>
                </a:lnTo>
                <a:lnTo>
                  <a:pt x="861" y="1987"/>
                </a:lnTo>
                <a:lnTo>
                  <a:pt x="859" y="1987"/>
                </a:lnTo>
                <a:lnTo>
                  <a:pt x="857" y="1987"/>
                </a:lnTo>
                <a:lnTo>
                  <a:pt x="856" y="1987"/>
                </a:lnTo>
                <a:lnTo>
                  <a:pt x="855" y="1987"/>
                </a:lnTo>
                <a:lnTo>
                  <a:pt x="854" y="1987"/>
                </a:lnTo>
                <a:lnTo>
                  <a:pt x="852" y="1988"/>
                </a:lnTo>
                <a:lnTo>
                  <a:pt x="851" y="1988"/>
                </a:lnTo>
                <a:lnTo>
                  <a:pt x="850" y="1989"/>
                </a:lnTo>
                <a:lnTo>
                  <a:pt x="849" y="1990"/>
                </a:lnTo>
                <a:lnTo>
                  <a:pt x="848" y="1990"/>
                </a:lnTo>
                <a:lnTo>
                  <a:pt x="846" y="1991"/>
                </a:lnTo>
                <a:lnTo>
                  <a:pt x="845" y="1991"/>
                </a:lnTo>
                <a:lnTo>
                  <a:pt x="845" y="1993"/>
                </a:lnTo>
                <a:lnTo>
                  <a:pt x="844" y="1994"/>
                </a:lnTo>
                <a:lnTo>
                  <a:pt x="843" y="1994"/>
                </a:lnTo>
                <a:lnTo>
                  <a:pt x="842" y="1994"/>
                </a:lnTo>
                <a:lnTo>
                  <a:pt x="841" y="1994"/>
                </a:lnTo>
                <a:lnTo>
                  <a:pt x="839" y="1994"/>
                </a:lnTo>
                <a:lnTo>
                  <a:pt x="839" y="1995"/>
                </a:lnTo>
                <a:lnTo>
                  <a:pt x="838" y="1995"/>
                </a:lnTo>
                <a:lnTo>
                  <a:pt x="837" y="1995"/>
                </a:lnTo>
                <a:lnTo>
                  <a:pt x="836" y="1995"/>
                </a:lnTo>
                <a:lnTo>
                  <a:pt x="835" y="1995"/>
                </a:lnTo>
                <a:lnTo>
                  <a:pt x="834" y="1996"/>
                </a:lnTo>
                <a:lnTo>
                  <a:pt x="834" y="1997"/>
                </a:lnTo>
                <a:lnTo>
                  <a:pt x="832" y="1997"/>
                </a:lnTo>
                <a:lnTo>
                  <a:pt x="832" y="1999"/>
                </a:lnTo>
                <a:lnTo>
                  <a:pt x="831" y="1997"/>
                </a:lnTo>
                <a:lnTo>
                  <a:pt x="830" y="1997"/>
                </a:lnTo>
                <a:lnTo>
                  <a:pt x="829" y="1996"/>
                </a:lnTo>
                <a:lnTo>
                  <a:pt x="828" y="1996"/>
                </a:lnTo>
                <a:lnTo>
                  <a:pt x="826" y="1995"/>
                </a:lnTo>
                <a:lnTo>
                  <a:pt x="825" y="1995"/>
                </a:lnTo>
                <a:lnTo>
                  <a:pt x="825" y="1994"/>
                </a:lnTo>
                <a:lnTo>
                  <a:pt x="824" y="1994"/>
                </a:lnTo>
                <a:lnTo>
                  <a:pt x="823" y="1993"/>
                </a:lnTo>
                <a:lnTo>
                  <a:pt x="822" y="1993"/>
                </a:lnTo>
                <a:lnTo>
                  <a:pt x="822" y="1991"/>
                </a:lnTo>
                <a:lnTo>
                  <a:pt x="821" y="1991"/>
                </a:lnTo>
                <a:lnTo>
                  <a:pt x="819" y="1990"/>
                </a:lnTo>
                <a:lnTo>
                  <a:pt x="819" y="1989"/>
                </a:lnTo>
                <a:lnTo>
                  <a:pt x="818" y="1988"/>
                </a:lnTo>
                <a:lnTo>
                  <a:pt x="818" y="1987"/>
                </a:lnTo>
                <a:lnTo>
                  <a:pt x="818" y="1986"/>
                </a:lnTo>
                <a:lnTo>
                  <a:pt x="817" y="1986"/>
                </a:lnTo>
                <a:lnTo>
                  <a:pt x="817" y="1984"/>
                </a:lnTo>
                <a:lnTo>
                  <a:pt x="816" y="1984"/>
                </a:lnTo>
                <a:lnTo>
                  <a:pt x="816" y="1983"/>
                </a:lnTo>
                <a:lnTo>
                  <a:pt x="815" y="1983"/>
                </a:lnTo>
                <a:lnTo>
                  <a:pt x="815" y="1982"/>
                </a:lnTo>
                <a:lnTo>
                  <a:pt x="815" y="1981"/>
                </a:lnTo>
                <a:lnTo>
                  <a:pt x="813" y="1980"/>
                </a:lnTo>
                <a:lnTo>
                  <a:pt x="812" y="1979"/>
                </a:lnTo>
                <a:lnTo>
                  <a:pt x="811" y="1977"/>
                </a:lnTo>
                <a:lnTo>
                  <a:pt x="811" y="1976"/>
                </a:lnTo>
                <a:lnTo>
                  <a:pt x="810" y="1976"/>
                </a:lnTo>
                <a:lnTo>
                  <a:pt x="810" y="1975"/>
                </a:lnTo>
                <a:lnTo>
                  <a:pt x="809" y="1975"/>
                </a:lnTo>
                <a:lnTo>
                  <a:pt x="808" y="1974"/>
                </a:lnTo>
                <a:lnTo>
                  <a:pt x="806" y="1974"/>
                </a:lnTo>
                <a:lnTo>
                  <a:pt x="806" y="1973"/>
                </a:lnTo>
                <a:lnTo>
                  <a:pt x="808" y="1973"/>
                </a:lnTo>
                <a:lnTo>
                  <a:pt x="808" y="1971"/>
                </a:lnTo>
                <a:lnTo>
                  <a:pt x="809" y="1971"/>
                </a:lnTo>
                <a:lnTo>
                  <a:pt x="810" y="1971"/>
                </a:lnTo>
                <a:lnTo>
                  <a:pt x="811" y="1971"/>
                </a:lnTo>
                <a:lnTo>
                  <a:pt x="812" y="1971"/>
                </a:lnTo>
                <a:lnTo>
                  <a:pt x="813" y="1971"/>
                </a:lnTo>
                <a:lnTo>
                  <a:pt x="815" y="1973"/>
                </a:lnTo>
                <a:lnTo>
                  <a:pt x="815" y="1971"/>
                </a:lnTo>
                <a:lnTo>
                  <a:pt x="816" y="1973"/>
                </a:lnTo>
                <a:lnTo>
                  <a:pt x="817" y="1973"/>
                </a:lnTo>
                <a:lnTo>
                  <a:pt x="818" y="1971"/>
                </a:lnTo>
                <a:lnTo>
                  <a:pt x="819" y="1971"/>
                </a:lnTo>
                <a:lnTo>
                  <a:pt x="821" y="1971"/>
                </a:lnTo>
                <a:lnTo>
                  <a:pt x="822" y="1971"/>
                </a:lnTo>
                <a:lnTo>
                  <a:pt x="823" y="1971"/>
                </a:lnTo>
                <a:lnTo>
                  <a:pt x="823" y="1970"/>
                </a:lnTo>
                <a:lnTo>
                  <a:pt x="824" y="1970"/>
                </a:lnTo>
                <a:lnTo>
                  <a:pt x="824" y="1969"/>
                </a:lnTo>
                <a:lnTo>
                  <a:pt x="825" y="1969"/>
                </a:lnTo>
                <a:lnTo>
                  <a:pt x="825" y="1968"/>
                </a:lnTo>
                <a:lnTo>
                  <a:pt x="826" y="1968"/>
                </a:lnTo>
                <a:lnTo>
                  <a:pt x="828" y="1967"/>
                </a:lnTo>
                <a:lnTo>
                  <a:pt x="829" y="1968"/>
                </a:lnTo>
                <a:lnTo>
                  <a:pt x="830" y="1968"/>
                </a:lnTo>
                <a:lnTo>
                  <a:pt x="831" y="1968"/>
                </a:lnTo>
                <a:lnTo>
                  <a:pt x="832" y="1969"/>
                </a:lnTo>
                <a:lnTo>
                  <a:pt x="834" y="1969"/>
                </a:lnTo>
                <a:lnTo>
                  <a:pt x="835" y="1969"/>
                </a:lnTo>
                <a:lnTo>
                  <a:pt x="836" y="1969"/>
                </a:lnTo>
                <a:lnTo>
                  <a:pt x="837" y="1969"/>
                </a:lnTo>
                <a:lnTo>
                  <a:pt x="838" y="1968"/>
                </a:lnTo>
                <a:lnTo>
                  <a:pt x="839" y="1968"/>
                </a:lnTo>
                <a:lnTo>
                  <a:pt x="841" y="1968"/>
                </a:lnTo>
                <a:lnTo>
                  <a:pt x="841" y="1967"/>
                </a:lnTo>
                <a:lnTo>
                  <a:pt x="842" y="1967"/>
                </a:lnTo>
                <a:lnTo>
                  <a:pt x="842" y="1966"/>
                </a:lnTo>
                <a:lnTo>
                  <a:pt x="843" y="1966"/>
                </a:lnTo>
                <a:lnTo>
                  <a:pt x="843" y="1964"/>
                </a:lnTo>
                <a:lnTo>
                  <a:pt x="844" y="1964"/>
                </a:lnTo>
                <a:close/>
                <a:moveTo>
                  <a:pt x="770" y="1960"/>
                </a:moveTo>
                <a:lnTo>
                  <a:pt x="770" y="1961"/>
                </a:lnTo>
                <a:lnTo>
                  <a:pt x="769" y="1961"/>
                </a:lnTo>
                <a:lnTo>
                  <a:pt x="767" y="1961"/>
                </a:lnTo>
                <a:lnTo>
                  <a:pt x="766" y="1961"/>
                </a:lnTo>
                <a:lnTo>
                  <a:pt x="766" y="1960"/>
                </a:lnTo>
                <a:lnTo>
                  <a:pt x="767" y="1960"/>
                </a:lnTo>
                <a:lnTo>
                  <a:pt x="770" y="1960"/>
                </a:lnTo>
                <a:close/>
                <a:moveTo>
                  <a:pt x="790" y="1960"/>
                </a:moveTo>
                <a:lnTo>
                  <a:pt x="790" y="1961"/>
                </a:lnTo>
                <a:lnTo>
                  <a:pt x="789" y="1960"/>
                </a:lnTo>
                <a:lnTo>
                  <a:pt x="790" y="1958"/>
                </a:lnTo>
                <a:lnTo>
                  <a:pt x="790" y="1960"/>
                </a:lnTo>
                <a:close/>
                <a:moveTo>
                  <a:pt x="785" y="1961"/>
                </a:moveTo>
                <a:lnTo>
                  <a:pt x="785" y="1962"/>
                </a:lnTo>
                <a:lnTo>
                  <a:pt x="786" y="1962"/>
                </a:lnTo>
                <a:lnTo>
                  <a:pt x="788" y="1962"/>
                </a:lnTo>
                <a:lnTo>
                  <a:pt x="789" y="1962"/>
                </a:lnTo>
                <a:lnTo>
                  <a:pt x="790" y="1962"/>
                </a:lnTo>
                <a:lnTo>
                  <a:pt x="791" y="1962"/>
                </a:lnTo>
                <a:lnTo>
                  <a:pt x="793" y="1964"/>
                </a:lnTo>
                <a:lnTo>
                  <a:pt x="795" y="1967"/>
                </a:lnTo>
                <a:lnTo>
                  <a:pt x="795" y="1968"/>
                </a:lnTo>
                <a:lnTo>
                  <a:pt x="795" y="1969"/>
                </a:lnTo>
                <a:lnTo>
                  <a:pt x="793" y="1969"/>
                </a:lnTo>
                <a:lnTo>
                  <a:pt x="792" y="1969"/>
                </a:lnTo>
                <a:lnTo>
                  <a:pt x="791" y="1969"/>
                </a:lnTo>
                <a:lnTo>
                  <a:pt x="790" y="1969"/>
                </a:lnTo>
                <a:lnTo>
                  <a:pt x="789" y="1969"/>
                </a:lnTo>
                <a:lnTo>
                  <a:pt x="788" y="1969"/>
                </a:lnTo>
                <a:lnTo>
                  <a:pt x="786" y="1969"/>
                </a:lnTo>
                <a:lnTo>
                  <a:pt x="784" y="1970"/>
                </a:lnTo>
                <a:lnTo>
                  <a:pt x="783" y="1969"/>
                </a:lnTo>
                <a:lnTo>
                  <a:pt x="782" y="1969"/>
                </a:lnTo>
                <a:lnTo>
                  <a:pt x="780" y="1968"/>
                </a:lnTo>
                <a:lnTo>
                  <a:pt x="779" y="1968"/>
                </a:lnTo>
                <a:lnTo>
                  <a:pt x="778" y="1967"/>
                </a:lnTo>
                <a:lnTo>
                  <a:pt x="777" y="1967"/>
                </a:lnTo>
                <a:lnTo>
                  <a:pt x="776" y="1967"/>
                </a:lnTo>
                <a:lnTo>
                  <a:pt x="775" y="1966"/>
                </a:lnTo>
                <a:lnTo>
                  <a:pt x="773" y="1967"/>
                </a:lnTo>
                <a:lnTo>
                  <a:pt x="772" y="1968"/>
                </a:lnTo>
                <a:lnTo>
                  <a:pt x="771" y="1968"/>
                </a:lnTo>
                <a:lnTo>
                  <a:pt x="770" y="1967"/>
                </a:lnTo>
                <a:lnTo>
                  <a:pt x="767" y="1967"/>
                </a:lnTo>
                <a:lnTo>
                  <a:pt x="766" y="1967"/>
                </a:lnTo>
                <a:lnTo>
                  <a:pt x="766" y="1966"/>
                </a:lnTo>
                <a:lnTo>
                  <a:pt x="767" y="1966"/>
                </a:lnTo>
                <a:lnTo>
                  <a:pt x="766" y="1966"/>
                </a:lnTo>
                <a:lnTo>
                  <a:pt x="766" y="1964"/>
                </a:lnTo>
                <a:lnTo>
                  <a:pt x="767" y="1964"/>
                </a:lnTo>
                <a:lnTo>
                  <a:pt x="769" y="1964"/>
                </a:lnTo>
                <a:lnTo>
                  <a:pt x="770" y="1963"/>
                </a:lnTo>
                <a:lnTo>
                  <a:pt x="771" y="1963"/>
                </a:lnTo>
                <a:lnTo>
                  <a:pt x="771" y="1962"/>
                </a:lnTo>
                <a:lnTo>
                  <a:pt x="772" y="1962"/>
                </a:lnTo>
                <a:lnTo>
                  <a:pt x="773" y="1960"/>
                </a:lnTo>
                <a:lnTo>
                  <a:pt x="776" y="1962"/>
                </a:lnTo>
                <a:lnTo>
                  <a:pt x="778" y="1961"/>
                </a:lnTo>
                <a:lnTo>
                  <a:pt x="779" y="1960"/>
                </a:lnTo>
                <a:lnTo>
                  <a:pt x="783" y="1957"/>
                </a:lnTo>
                <a:lnTo>
                  <a:pt x="783" y="1956"/>
                </a:lnTo>
                <a:lnTo>
                  <a:pt x="783" y="1955"/>
                </a:lnTo>
                <a:lnTo>
                  <a:pt x="784" y="1956"/>
                </a:lnTo>
                <a:lnTo>
                  <a:pt x="784" y="1957"/>
                </a:lnTo>
                <a:lnTo>
                  <a:pt x="785" y="1957"/>
                </a:lnTo>
                <a:lnTo>
                  <a:pt x="785" y="1958"/>
                </a:lnTo>
                <a:lnTo>
                  <a:pt x="785" y="1960"/>
                </a:lnTo>
                <a:lnTo>
                  <a:pt x="784" y="1961"/>
                </a:lnTo>
                <a:lnTo>
                  <a:pt x="785" y="1961"/>
                </a:lnTo>
                <a:close/>
                <a:moveTo>
                  <a:pt x="872" y="1956"/>
                </a:moveTo>
                <a:lnTo>
                  <a:pt x="874" y="1956"/>
                </a:lnTo>
                <a:lnTo>
                  <a:pt x="876" y="1956"/>
                </a:lnTo>
                <a:lnTo>
                  <a:pt x="882" y="1957"/>
                </a:lnTo>
                <a:lnTo>
                  <a:pt x="883" y="1957"/>
                </a:lnTo>
                <a:lnTo>
                  <a:pt x="885" y="1958"/>
                </a:lnTo>
                <a:lnTo>
                  <a:pt x="887" y="1958"/>
                </a:lnTo>
                <a:lnTo>
                  <a:pt x="888" y="1960"/>
                </a:lnTo>
                <a:lnTo>
                  <a:pt x="889" y="1960"/>
                </a:lnTo>
                <a:lnTo>
                  <a:pt x="889" y="1961"/>
                </a:lnTo>
                <a:lnTo>
                  <a:pt x="890" y="1961"/>
                </a:lnTo>
                <a:lnTo>
                  <a:pt x="892" y="1961"/>
                </a:lnTo>
                <a:lnTo>
                  <a:pt x="894" y="1961"/>
                </a:lnTo>
                <a:lnTo>
                  <a:pt x="894" y="1960"/>
                </a:lnTo>
                <a:lnTo>
                  <a:pt x="895" y="1960"/>
                </a:lnTo>
                <a:lnTo>
                  <a:pt x="896" y="1960"/>
                </a:lnTo>
                <a:lnTo>
                  <a:pt x="897" y="1960"/>
                </a:lnTo>
                <a:lnTo>
                  <a:pt x="898" y="1961"/>
                </a:lnTo>
                <a:lnTo>
                  <a:pt x="900" y="1961"/>
                </a:lnTo>
                <a:lnTo>
                  <a:pt x="900" y="1960"/>
                </a:lnTo>
                <a:lnTo>
                  <a:pt x="901" y="1960"/>
                </a:lnTo>
                <a:lnTo>
                  <a:pt x="902" y="1960"/>
                </a:lnTo>
                <a:lnTo>
                  <a:pt x="902" y="1961"/>
                </a:lnTo>
                <a:lnTo>
                  <a:pt x="903" y="1961"/>
                </a:lnTo>
                <a:lnTo>
                  <a:pt x="904" y="1962"/>
                </a:lnTo>
                <a:lnTo>
                  <a:pt x="905" y="1962"/>
                </a:lnTo>
                <a:lnTo>
                  <a:pt x="905" y="1963"/>
                </a:lnTo>
                <a:lnTo>
                  <a:pt x="907" y="1962"/>
                </a:lnTo>
                <a:lnTo>
                  <a:pt x="908" y="1962"/>
                </a:lnTo>
                <a:lnTo>
                  <a:pt x="908" y="1963"/>
                </a:lnTo>
                <a:lnTo>
                  <a:pt x="909" y="1963"/>
                </a:lnTo>
                <a:lnTo>
                  <a:pt x="910" y="1963"/>
                </a:lnTo>
                <a:lnTo>
                  <a:pt x="911" y="1964"/>
                </a:lnTo>
                <a:lnTo>
                  <a:pt x="911" y="1966"/>
                </a:lnTo>
                <a:lnTo>
                  <a:pt x="913" y="1966"/>
                </a:lnTo>
                <a:lnTo>
                  <a:pt x="913" y="1967"/>
                </a:lnTo>
                <a:lnTo>
                  <a:pt x="914" y="1967"/>
                </a:lnTo>
                <a:lnTo>
                  <a:pt x="915" y="1967"/>
                </a:lnTo>
                <a:lnTo>
                  <a:pt x="915" y="1968"/>
                </a:lnTo>
                <a:lnTo>
                  <a:pt x="915" y="1969"/>
                </a:lnTo>
                <a:lnTo>
                  <a:pt x="916" y="1969"/>
                </a:lnTo>
                <a:lnTo>
                  <a:pt x="917" y="1969"/>
                </a:lnTo>
                <a:lnTo>
                  <a:pt x="918" y="1969"/>
                </a:lnTo>
                <a:lnTo>
                  <a:pt x="920" y="1969"/>
                </a:lnTo>
                <a:lnTo>
                  <a:pt x="921" y="1969"/>
                </a:lnTo>
                <a:lnTo>
                  <a:pt x="922" y="1969"/>
                </a:lnTo>
                <a:lnTo>
                  <a:pt x="922" y="1970"/>
                </a:lnTo>
                <a:lnTo>
                  <a:pt x="923" y="1969"/>
                </a:lnTo>
                <a:lnTo>
                  <a:pt x="924" y="1970"/>
                </a:lnTo>
                <a:lnTo>
                  <a:pt x="926" y="1970"/>
                </a:lnTo>
                <a:lnTo>
                  <a:pt x="927" y="1970"/>
                </a:lnTo>
                <a:lnTo>
                  <a:pt x="928" y="1969"/>
                </a:lnTo>
                <a:lnTo>
                  <a:pt x="929" y="1969"/>
                </a:lnTo>
                <a:lnTo>
                  <a:pt x="929" y="1968"/>
                </a:lnTo>
                <a:lnTo>
                  <a:pt x="930" y="1968"/>
                </a:lnTo>
                <a:lnTo>
                  <a:pt x="930" y="1967"/>
                </a:lnTo>
                <a:lnTo>
                  <a:pt x="930" y="1966"/>
                </a:lnTo>
                <a:lnTo>
                  <a:pt x="930" y="1964"/>
                </a:lnTo>
                <a:lnTo>
                  <a:pt x="931" y="1963"/>
                </a:lnTo>
                <a:lnTo>
                  <a:pt x="933" y="1963"/>
                </a:lnTo>
                <a:lnTo>
                  <a:pt x="933" y="1962"/>
                </a:lnTo>
                <a:lnTo>
                  <a:pt x="934" y="1962"/>
                </a:lnTo>
                <a:lnTo>
                  <a:pt x="935" y="1961"/>
                </a:lnTo>
                <a:lnTo>
                  <a:pt x="936" y="1962"/>
                </a:lnTo>
                <a:lnTo>
                  <a:pt x="937" y="1962"/>
                </a:lnTo>
                <a:lnTo>
                  <a:pt x="937" y="1961"/>
                </a:lnTo>
                <a:lnTo>
                  <a:pt x="938" y="1961"/>
                </a:lnTo>
                <a:lnTo>
                  <a:pt x="940" y="1961"/>
                </a:lnTo>
                <a:lnTo>
                  <a:pt x="941" y="1961"/>
                </a:lnTo>
                <a:lnTo>
                  <a:pt x="941" y="1962"/>
                </a:lnTo>
                <a:lnTo>
                  <a:pt x="942" y="1962"/>
                </a:lnTo>
                <a:lnTo>
                  <a:pt x="943" y="1963"/>
                </a:lnTo>
                <a:lnTo>
                  <a:pt x="944" y="1963"/>
                </a:lnTo>
                <a:lnTo>
                  <a:pt x="946" y="1963"/>
                </a:lnTo>
                <a:lnTo>
                  <a:pt x="946" y="1964"/>
                </a:lnTo>
                <a:lnTo>
                  <a:pt x="947" y="1964"/>
                </a:lnTo>
                <a:lnTo>
                  <a:pt x="948" y="1966"/>
                </a:lnTo>
                <a:lnTo>
                  <a:pt x="947" y="1966"/>
                </a:lnTo>
                <a:lnTo>
                  <a:pt x="947" y="1967"/>
                </a:lnTo>
                <a:lnTo>
                  <a:pt x="946" y="1967"/>
                </a:lnTo>
                <a:lnTo>
                  <a:pt x="946" y="1968"/>
                </a:lnTo>
                <a:lnTo>
                  <a:pt x="944" y="1968"/>
                </a:lnTo>
                <a:lnTo>
                  <a:pt x="943" y="1968"/>
                </a:lnTo>
                <a:lnTo>
                  <a:pt x="943" y="1969"/>
                </a:lnTo>
                <a:lnTo>
                  <a:pt x="942" y="1970"/>
                </a:lnTo>
                <a:lnTo>
                  <a:pt x="942" y="1971"/>
                </a:lnTo>
                <a:lnTo>
                  <a:pt x="942" y="1973"/>
                </a:lnTo>
                <a:lnTo>
                  <a:pt x="941" y="1974"/>
                </a:lnTo>
                <a:lnTo>
                  <a:pt x="940" y="1974"/>
                </a:lnTo>
                <a:lnTo>
                  <a:pt x="938" y="1975"/>
                </a:lnTo>
                <a:lnTo>
                  <a:pt x="938" y="1974"/>
                </a:lnTo>
                <a:lnTo>
                  <a:pt x="937" y="1974"/>
                </a:lnTo>
                <a:lnTo>
                  <a:pt x="935" y="1975"/>
                </a:lnTo>
                <a:lnTo>
                  <a:pt x="934" y="1976"/>
                </a:lnTo>
                <a:lnTo>
                  <a:pt x="931" y="1976"/>
                </a:lnTo>
                <a:lnTo>
                  <a:pt x="930" y="1976"/>
                </a:lnTo>
                <a:lnTo>
                  <a:pt x="929" y="1976"/>
                </a:lnTo>
                <a:lnTo>
                  <a:pt x="928" y="1976"/>
                </a:lnTo>
                <a:lnTo>
                  <a:pt x="927" y="1976"/>
                </a:lnTo>
                <a:lnTo>
                  <a:pt x="926" y="1976"/>
                </a:lnTo>
                <a:lnTo>
                  <a:pt x="924" y="1976"/>
                </a:lnTo>
                <a:lnTo>
                  <a:pt x="923" y="1976"/>
                </a:lnTo>
                <a:lnTo>
                  <a:pt x="922" y="1976"/>
                </a:lnTo>
                <a:lnTo>
                  <a:pt x="921" y="1976"/>
                </a:lnTo>
                <a:lnTo>
                  <a:pt x="917" y="1979"/>
                </a:lnTo>
                <a:lnTo>
                  <a:pt x="916" y="1979"/>
                </a:lnTo>
                <a:lnTo>
                  <a:pt x="915" y="1980"/>
                </a:lnTo>
                <a:lnTo>
                  <a:pt x="914" y="1980"/>
                </a:lnTo>
                <a:lnTo>
                  <a:pt x="913" y="1980"/>
                </a:lnTo>
                <a:lnTo>
                  <a:pt x="913" y="1981"/>
                </a:lnTo>
                <a:lnTo>
                  <a:pt x="911" y="1981"/>
                </a:lnTo>
                <a:lnTo>
                  <a:pt x="910" y="1982"/>
                </a:lnTo>
                <a:lnTo>
                  <a:pt x="909" y="1982"/>
                </a:lnTo>
                <a:lnTo>
                  <a:pt x="909" y="1983"/>
                </a:lnTo>
                <a:lnTo>
                  <a:pt x="908" y="1982"/>
                </a:lnTo>
                <a:lnTo>
                  <a:pt x="905" y="1982"/>
                </a:lnTo>
                <a:lnTo>
                  <a:pt x="904" y="1982"/>
                </a:lnTo>
                <a:lnTo>
                  <a:pt x="903" y="1982"/>
                </a:lnTo>
                <a:lnTo>
                  <a:pt x="902" y="1982"/>
                </a:lnTo>
                <a:lnTo>
                  <a:pt x="902" y="1983"/>
                </a:lnTo>
                <a:lnTo>
                  <a:pt x="900" y="1983"/>
                </a:lnTo>
                <a:lnTo>
                  <a:pt x="898" y="1982"/>
                </a:lnTo>
                <a:lnTo>
                  <a:pt x="897" y="1982"/>
                </a:lnTo>
                <a:lnTo>
                  <a:pt x="896" y="1982"/>
                </a:lnTo>
                <a:lnTo>
                  <a:pt x="895" y="1983"/>
                </a:lnTo>
                <a:lnTo>
                  <a:pt x="895" y="1982"/>
                </a:lnTo>
                <a:lnTo>
                  <a:pt x="894" y="1982"/>
                </a:lnTo>
                <a:lnTo>
                  <a:pt x="892" y="1982"/>
                </a:lnTo>
                <a:lnTo>
                  <a:pt x="891" y="1982"/>
                </a:lnTo>
                <a:lnTo>
                  <a:pt x="890" y="1983"/>
                </a:lnTo>
                <a:lnTo>
                  <a:pt x="889" y="1983"/>
                </a:lnTo>
                <a:lnTo>
                  <a:pt x="889" y="1982"/>
                </a:lnTo>
                <a:lnTo>
                  <a:pt x="889" y="1981"/>
                </a:lnTo>
                <a:lnTo>
                  <a:pt x="888" y="1981"/>
                </a:lnTo>
                <a:lnTo>
                  <a:pt x="887" y="1981"/>
                </a:lnTo>
                <a:lnTo>
                  <a:pt x="885" y="1980"/>
                </a:lnTo>
                <a:lnTo>
                  <a:pt x="884" y="1981"/>
                </a:lnTo>
                <a:lnTo>
                  <a:pt x="883" y="1981"/>
                </a:lnTo>
                <a:lnTo>
                  <a:pt x="883" y="1980"/>
                </a:lnTo>
                <a:lnTo>
                  <a:pt x="882" y="1980"/>
                </a:lnTo>
                <a:lnTo>
                  <a:pt x="882" y="1979"/>
                </a:lnTo>
                <a:lnTo>
                  <a:pt x="881" y="1979"/>
                </a:lnTo>
                <a:lnTo>
                  <a:pt x="880" y="1979"/>
                </a:lnTo>
                <a:lnTo>
                  <a:pt x="878" y="1977"/>
                </a:lnTo>
                <a:lnTo>
                  <a:pt x="878" y="1976"/>
                </a:lnTo>
                <a:lnTo>
                  <a:pt x="877" y="1975"/>
                </a:lnTo>
                <a:lnTo>
                  <a:pt x="877" y="1974"/>
                </a:lnTo>
                <a:lnTo>
                  <a:pt x="877" y="1973"/>
                </a:lnTo>
                <a:lnTo>
                  <a:pt x="876" y="1973"/>
                </a:lnTo>
                <a:lnTo>
                  <a:pt x="876" y="1971"/>
                </a:lnTo>
                <a:lnTo>
                  <a:pt x="877" y="1970"/>
                </a:lnTo>
                <a:lnTo>
                  <a:pt x="878" y="1968"/>
                </a:lnTo>
                <a:lnTo>
                  <a:pt x="878" y="1966"/>
                </a:lnTo>
                <a:lnTo>
                  <a:pt x="877" y="1966"/>
                </a:lnTo>
                <a:lnTo>
                  <a:pt x="877" y="1964"/>
                </a:lnTo>
                <a:lnTo>
                  <a:pt x="876" y="1964"/>
                </a:lnTo>
                <a:lnTo>
                  <a:pt x="876" y="1963"/>
                </a:lnTo>
                <a:lnTo>
                  <a:pt x="875" y="1963"/>
                </a:lnTo>
                <a:lnTo>
                  <a:pt x="874" y="1962"/>
                </a:lnTo>
                <a:lnTo>
                  <a:pt x="874" y="1961"/>
                </a:lnTo>
                <a:lnTo>
                  <a:pt x="872" y="1961"/>
                </a:lnTo>
                <a:lnTo>
                  <a:pt x="871" y="1960"/>
                </a:lnTo>
                <a:lnTo>
                  <a:pt x="869" y="1961"/>
                </a:lnTo>
                <a:lnTo>
                  <a:pt x="868" y="1960"/>
                </a:lnTo>
                <a:lnTo>
                  <a:pt x="869" y="1958"/>
                </a:lnTo>
                <a:lnTo>
                  <a:pt x="869" y="1957"/>
                </a:lnTo>
                <a:lnTo>
                  <a:pt x="870" y="1955"/>
                </a:lnTo>
                <a:lnTo>
                  <a:pt x="871" y="1955"/>
                </a:lnTo>
                <a:lnTo>
                  <a:pt x="872" y="1956"/>
                </a:lnTo>
                <a:close/>
                <a:moveTo>
                  <a:pt x="1005" y="1935"/>
                </a:moveTo>
                <a:lnTo>
                  <a:pt x="1005" y="1934"/>
                </a:lnTo>
                <a:lnTo>
                  <a:pt x="1005" y="1931"/>
                </a:lnTo>
                <a:lnTo>
                  <a:pt x="1005" y="1935"/>
                </a:lnTo>
                <a:close/>
                <a:moveTo>
                  <a:pt x="271" y="1087"/>
                </a:moveTo>
                <a:lnTo>
                  <a:pt x="272" y="1088"/>
                </a:lnTo>
                <a:lnTo>
                  <a:pt x="271" y="1088"/>
                </a:lnTo>
                <a:lnTo>
                  <a:pt x="271" y="1087"/>
                </a:lnTo>
                <a:close/>
                <a:moveTo>
                  <a:pt x="275" y="1088"/>
                </a:moveTo>
                <a:lnTo>
                  <a:pt x="273" y="1089"/>
                </a:lnTo>
                <a:lnTo>
                  <a:pt x="273" y="1088"/>
                </a:lnTo>
                <a:lnTo>
                  <a:pt x="273" y="1087"/>
                </a:lnTo>
                <a:lnTo>
                  <a:pt x="275" y="1088"/>
                </a:lnTo>
                <a:close/>
                <a:moveTo>
                  <a:pt x="266" y="1081"/>
                </a:moveTo>
                <a:lnTo>
                  <a:pt x="267" y="1081"/>
                </a:lnTo>
                <a:lnTo>
                  <a:pt x="266" y="1081"/>
                </a:lnTo>
                <a:close/>
                <a:moveTo>
                  <a:pt x="254" y="1073"/>
                </a:moveTo>
                <a:lnTo>
                  <a:pt x="253" y="1073"/>
                </a:lnTo>
                <a:lnTo>
                  <a:pt x="254" y="1073"/>
                </a:lnTo>
                <a:close/>
                <a:moveTo>
                  <a:pt x="253" y="1069"/>
                </a:moveTo>
                <a:lnTo>
                  <a:pt x="253" y="1071"/>
                </a:lnTo>
                <a:lnTo>
                  <a:pt x="252" y="1072"/>
                </a:lnTo>
                <a:lnTo>
                  <a:pt x="251" y="1071"/>
                </a:lnTo>
                <a:lnTo>
                  <a:pt x="252" y="1069"/>
                </a:lnTo>
                <a:lnTo>
                  <a:pt x="253" y="1069"/>
                </a:lnTo>
                <a:close/>
                <a:moveTo>
                  <a:pt x="418" y="1068"/>
                </a:moveTo>
                <a:lnTo>
                  <a:pt x="420" y="1069"/>
                </a:lnTo>
                <a:lnTo>
                  <a:pt x="418" y="1068"/>
                </a:lnTo>
                <a:lnTo>
                  <a:pt x="417" y="1068"/>
                </a:lnTo>
                <a:lnTo>
                  <a:pt x="418" y="1067"/>
                </a:lnTo>
                <a:lnTo>
                  <a:pt x="418" y="1068"/>
                </a:lnTo>
                <a:close/>
                <a:moveTo>
                  <a:pt x="240" y="1068"/>
                </a:moveTo>
                <a:lnTo>
                  <a:pt x="239" y="1069"/>
                </a:lnTo>
                <a:lnTo>
                  <a:pt x="239" y="1068"/>
                </a:lnTo>
                <a:lnTo>
                  <a:pt x="238" y="1068"/>
                </a:lnTo>
                <a:lnTo>
                  <a:pt x="238" y="1067"/>
                </a:lnTo>
                <a:lnTo>
                  <a:pt x="239" y="1067"/>
                </a:lnTo>
                <a:lnTo>
                  <a:pt x="240" y="1068"/>
                </a:lnTo>
                <a:close/>
                <a:moveTo>
                  <a:pt x="407" y="1066"/>
                </a:moveTo>
                <a:lnTo>
                  <a:pt x="408" y="1066"/>
                </a:lnTo>
                <a:lnTo>
                  <a:pt x="409" y="1066"/>
                </a:lnTo>
                <a:lnTo>
                  <a:pt x="410" y="1066"/>
                </a:lnTo>
                <a:lnTo>
                  <a:pt x="411" y="1066"/>
                </a:lnTo>
                <a:lnTo>
                  <a:pt x="413" y="1066"/>
                </a:lnTo>
                <a:lnTo>
                  <a:pt x="414" y="1066"/>
                </a:lnTo>
                <a:lnTo>
                  <a:pt x="414" y="1067"/>
                </a:lnTo>
                <a:lnTo>
                  <a:pt x="416" y="1068"/>
                </a:lnTo>
                <a:lnTo>
                  <a:pt x="417" y="1068"/>
                </a:lnTo>
                <a:lnTo>
                  <a:pt x="418" y="1069"/>
                </a:lnTo>
                <a:lnTo>
                  <a:pt x="420" y="1071"/>
                </a:lnTo>
                <a:lnTo>
                  <a:pt x="421" y="1071"/>
                </a:lnTo>
                <a:lnTo>
                  <a:pt x="422" y="1072"/>
                </a:lnTo>
                <a:lnTo>
                  <a:pt x="423" y="1073"/>
                </a:lnTo>
                <a:lnTo>
                  <a:pt x="423" y="1074"/>
                </a:lnTo>
                <a:lnTo>
                  <a:pt x="422" y="1076"/>
                </a:lnTo>
                <a:lnTo>
                  <a:pt x="421" y="1076"/>
                </a:lnTo>
                <a:lnTo>
                  <a:pt x="420" y="1075"/>
                </a:lnTo>
                <a:lnTo>
                  <a:pt x="418" y="1075"/>
                </a:lnTo>
                <a:lnTo>
                  <a:pt x="417" y="1074"/>
                </a:lnTo>
                <a:lnTo>
                  <a:pt x="415" y="1074"/>
                </a:lnTo>
                <a:lnTo>
                  <a:pt x="414" y="1073"/>
                </a:lnTo>
                <a:lnTo>
                  <a:pt x="413" y="1072"/>
                </a:lnTo>
                <a:lnTo>
                  <a:pt x="411" y="1072"/>
                </a:lnTo>
                <a:lnTo>
                  <a:pt x="410" y="1073"/>
                </a:lnTo>
                <a:lnTo>
                  <a:pt x="411" y="1072"/>
                </a:lnTo>
                <a:lnTo>
                  <a:pt x="410" y="1072"/>
                </a:lnTo>
                <a:lnTo>
                  <a:pt x="409" y="1071"/>
                </a:lnTo>
                <a:lnTo>
                  <a:pt x="408" y="1071"/>
                </a:lnTo>
                <a:lnTo>
                  <a:pt x="409" y="1071"/>
                </a:lnTo>
                <a:lnTo>
                  <a:pt x="409" y="1069"/>
                </a:lnTo>
                <a:lnTo>
                  <a:pt x="409" y="1068"/>
                </a:lnTo>
                <a:lnTo>
                  <a:pt x="407" y="1068"/>
                </a:lnTo>
                <a:lnTo>
                  <a:pt x="407" y="1069"/>
                </a:lnTo>
                <a:lnTo>
                  <a:pt x="405" y="1069"/>
                </a:lnTo>
                <a:lnTo>
                  <a:pt x="404" y="1068"/>
                </a:lnTo>
                <a:lnTo>
                  <a:pt x="403" y="1068"/>
                </a:lnTo>
                <a:lnTo>
                  <a:pt x="402" y="1067"/>
                </a:lnTo>
                <a:lnTo>
                  <a:pt x="403" y="1065"/>
                </a:lnTo>
                <a:lnTo>
                  <a:pt x="407" y="1066"/>
                </a:lnTo>
                <a:close/>
                <a:moveTo>
                  <a:pt x="395" y="1060"/>
                </a:moveTo>
                <a:lnTo>
                  <a:pt x="396" y="1061"/>
                </a:lnTo>
                <a:lnTo>
                  <a:pt x="397" y="1060"/>
                </a:lnTo>
                <a:lnTo>
                  <a:pt x="397" y="1061"/>
                </a:lnTo>
                <a:lnTo>
                  <a:pt x="396" y="1062"/>
                </a:lnTo>
                <a:lnTo>
                  <a:pt x="395" y="1061"/>
                </a:lnTo>
                <a:lnTo>
                  <a:pt x="395" y="1060"/>
                </a:lnTo>
                <a:close/>
                <a:moveTo>
                  <a:pt x="395" y="1060"/>
                </a:moveTo>
                <a:lnTo>
                  <a:pt x="394" y="1058"/>
                </a:lnTo>
                <a:lnTo>
                  <a:pt x="394" y="1056"/>
                </a:lnTo>
                <a:lnTo>
                  <a:pt x="395" y="1056"/>
                </a:lnTo>
                <a:lnTo>
                  <a:pt x="396" y="1056"/>
                </a:lnTo>
                <a:lnTo>
                  <a:pt x="396" y="1058"/>
                </a:lnTo>
                <a:lnTo>
                  <a:pt x="396" y="1059"/>
                </a:lnTo>
                <a:lnTo>
                  <a:pt x="395" y="1060"/>
                </a:lnTo>
                <a:close/>
                <a:moveTo>
                  <a:pt x="385" y="1049"/>
                </a:moveTo>
                <a:lnTo>
                  <a:pt x="385" y="1051"/>
                </a:lnTo>
                <a:lnTo>
                  <a:pt x="384" y="1051"/>
                </a:lnTo>
                <a:lnTo>
                  <a:pt x="383" y="1051"/>
                </a:lnTo>
                <a:lnTo>
                  <a:pt x="382" y="1051"/>
                </a:lnTo>
                <a:lnTo>
                  <a:pt x="381" y="1049"/>
                </a:lnTo>
                <a:lnTo>
                  <a:pt x="381" y="1048"/>
                </a:lnTo>
                <a:lnTo>
                  <a:pt x="382" y="1048"/>
                </a:lnTo>
                <a:lnTo>
                  <a:pt x="382" y="1047"/>
                </a:lnTo>
                <a:lnTo>
                  <a:pt x="383" y="1047"/>
                </a:lnTo>
                <a:lnTo>
                  <a:pt x="383" y="1046"/>
                </a:lnTo>
                <a:lnTo>
                  <a:pt x="384" y="1047"/>
                </a:lnTo>
                <a:lnTo>
                  <a:pt x="385" y="1048"/>
                </a:lnTo>
                <a:lnTo>
                  <a:pt x="385" y="1049"/>
                </a:lnTo>
                <a:close/>
                <a:moveTo>
                  <a:pt x="512" y="1008"/>
                </a:moveTo>
                <a:lnTo>
                  <a:pt x="510" y="1009"/>
                </a:lnTo>
                <a:lnTo>
                  <a:pt x="509" y="1009"/>
                </a:lnTo>
                <a:lnTo>
                  <a:pt x="508" y="1009"/>
                </a:lnTo>
                <a:lnTo>
                  <a:pt x="507" y="1009"/>
                </a:lnTo>
                <a:lnTo>
                  <a:pt x="508" y="1009"/>
                </a:lnTo>
                <a:lnTo>
                  <a:pt x="510" y="1008"/>
                </a:lnTo>
                <a:lnTo>
                  <a:pt x="512" y="1008"/>
                </a:lnTo>
                <a:lnTo>
                  <a:pt x="513" y="1008"/>
                </a:lnTo>
                <a:lnTo>
                  <a:pt x="512" y="1008"/>
                </a:lnTo>
                <a:close/>
                <a:moveTo>
                  <a:pt x="495" y="1007"/>
                </a:moveTo>
                <a:lnTo>
                  <a:pt x="494" y="1007"/>
                </a:lnTo>
                <a:lnTo>
                  <a:pt x="493" y="1007"/>
                </a:lnTo>
                <a:lnTo>
                  <a:pt x="492" y="1006"/>
                </a:lnTo>
                <a:lnTo>
                  <a:pt x="490" y="1006"/>
                </a:lnTo>
                <a:lnTo>
                  <a:pt x="490" y="1005"/>
                </a:lnTo>
                <a:lnTo>
                  <a:pt x="492" y="1005"/>
                </a:lnTo>
                <a:lnTo>
                  <a:pt x="492" y="1003"/>
                </a:lnTo>
                <a:lnTo>
                  <a:pt x="493" y="1003"/>
                </a:lnTo>
                <a:lnTo>
                  <a:pt x="494" y="1003"/>
                </a:lnTo>
                <a:lnTo>
                  <a:pt x="495" y="1005"/>
                </a:lnTo>
                <a:lnTo>
                  <a:pt x="495" y="1006"/>
                </a:lnTo>
                <a:lnTo>
                  <a:pt x="496" y="1006"/>
                </a:lnTo>
                <a:lnTo>
                  <a:pt x="495" y="1007"/>
                </a:lnTo>
                <a:close/>
                <a:moveTo>
                  <a:pt x="497" y="1008"/>
                </a:moveTo>
                <a:lnTo>
                  <a:pt x="496" y="1008"/>
                </a:lnTo>
                <a:lnTo>
                  <a:pt x="496" y="1007"/>
                </a:lnTo>
                <a:lnTo>
                  <a:pt x="496" y="1006"/>
                </a:lnTo>
                <a:lnTo>
                  <a:pt x="495" y="1005"/>
                </a:lnTo>
                <a:lnTo>
                  <a:pt x="495" y="1003"/>
                </a:lnTo>
                <a:lnTo>
                  <a:pt x="494" y="1003"/>
                </a:lnTo>
                <a:lnTo>
                  <a:pt x="494" y="1002"/>
                </a:lnTo>
                <a:lnTo>
                  <a:pt x="494" y="1001"/>
                </a:lnTo>
                <a:lnTo>
                  <a:pt x="495" y="1001"/>
                </a:lnTo>
                <a:lnTo>
                  <a:pt x="495" y="1000"/>
                </a:lnTo>
                <a:lnTo>
                  <a:pt x="495" y="1001"/>
                </a:lnTo>
                <a:lnTo>
                  <a:pt x="496" y="1003"/>
                </a:lnTo>
                <a:lnTo>
                  <a:pt x="496" y="1005"/>
                </a:lnTo>
                <a:lnTo>
                  <a:pt x="497" y="1005"/>
                </a:lnTo>
                <a:lnTo>
                  <a:pt x="497" y="1006"/>
                </a:lnTo>
                <a:lnTo>
                  <a:pt x="497" y="1007"/>
                </a:lnTo>
                <a:lnTo>
                  <a:pt x="499" y="1007"/>
                </a:lnTo>
                <a:lnTo>
                  <a:pt x="497" y="1008"/>
                </a:lnTo>
                <a:close/>
                <a:moveTo>
                  <a:pt x="508" y="1007"/>
                </a:moveTo>
                <a:lnTo>
                  <a:pt x="508" y="1006"/>
                </a:lnTo>
                <a:lnTo>
                  <a:pt x="509" y="1006"/>
                </a:lnTo>
                <a:lnTo>
                  <a:pt x="510" y="1007"/>
                </a:lnTo>
                <a:lnTo>
                  <a:pt x="513" y="1007"/>
                </a:lnTo>
                <a:lnTo>
                  <a:pt x="512" y="1007"/>
                </a:lnTo>
                <a:lnTo>
                  <a:pt x="512" y="1008"/>
                </a:lnTo>
                <a:lnTo>
                  <a:pt x="510" y="1008"/>
                </a:lnTo>
                <a:lnTo>
                  <a:pt x="509" y="1008"/>
                </a:lnTo>
                <a:lnTo>
                  <a:pt x="508" y="1008"/>
                </a:lnTo>
                <a:lnTo>
                  <a:pt x="507" y="1008"/>
                </a:lnTo>
                <a:lnTo>
                  <a:pt x="506" y="1008"/>
                </a:lnTo>
                <a:lnTo>
                  <a:pt x="505" y="1009"/>
                </a:lnTo>
                <a:lnTo>
                  <a:pt x="503" y="1009"/>
                </a:lnTo>
                <a:lnTo>
                  <a:pt x="502" y="1009"/>
                </a:lnTo>
                <a:lnTo>
                  <a:pt x="501" y="1008"/>
                </a:lnTo>
                <a:lnTo>
                  <a:pt x="501" y="1007"/>
                </a:lnTo>
                <a:lnTo>
                  <a:pt x="500" y="1007"/>
                </a:lnTo>
                <a:lnTo>
                  <a:pt x="499" y="1005"/>
                </a:lnTo>
                <a:lnTo>
                  <a:pt x="499" y="1002"/>
                </a:lnTo>
                <a:lnTo>
                  <a:pt x="499" y="1001"/>
                </a:lnTo>
                <a:lnTo>
                  <a:pt x="499" y="1000"/>
                </a:lnTo>
                <a:lnTo>
                  <a:pt x="500" y="1000"/>
                </a:lnTo>
                <a:lnTo>
                  <a:pt x="501" y="1000"/>
                </a:lnTo>
                <a:lnTo>
                  <a:pt x="502" y="1000"/>
                </a:lnTo>
                <a:lnTo>
                  <a:pt x="502" y="1001"/>
                </a:lnTo>
                <a:lnTo>
                  <a:pt x="503" y="1001"/>
                </a:lnTo>
                <a:lnTo>
                  <a:pt x="505" y="1001"/>
                </a:lnTo>
                <a:lnTo>
                  <a:pt x="506" y="1001"/>
                </a:lnTo>
                <a:lnTo>
                  <a:pt x="506" y="1002"/>
                </a:lnTo>
                <a:lnTo>
                  <a:pt x="505" y="1002"/>
                </a:lnTo>
                <a:lnTo>
                  <a:pt x="505" y="1003"/>
                </a:lnTo>
                <a:lnTo>
                  <a:pt x="505" y="1005"/>
                </a:lnTo>
                <a:lnTo>
                  <a:pt x="505" y="1006"/>
                </a:lnTo>
                <a:lnTo>
                  <a:pt x="506" y="1006"/>
                </a:lnTo>
                <a:lnTo>
                  <a:pt x="508" y="1007"/>
                </a:lnTo>
                <a:close/>
                <a:moveTo>
                  <a:pt x="462" y="997"/>
                </a:moveTo>
                <a:lnTo>
                  <a:pt x="461" y="997"/>
                </a:lnTo>
                <a:lnTo>
                  <a:pt x="460" y="997"/>
                </a:lnTo>
                <a:lnTo>
                  <a:pt x="459" y="997"/>
                </a:lnTo>
                <a:lnTo>
                  <a:pt x="459" y="996"/>
                </a:lnTo>
                <a:lnTo>
                  <a:pt x="460" y="996"/>
                </a:lnTo>
                <a:lnTo>
                  <a:pt x="461" y="996"/>
                </a:lnTo>
                <a:lnTo>
                  <a:pt x="462" y="996"/>
                </a:lnTo>
                <a:lnTo>
                  <a:pt x="462" y="997"/>
                </a:lnTo>
                <a:close/>
                <a:moveTo>
                  <a:pt x="499" y="996"/>
                </a:moveTo>
                <a:lnTo>
                  <a:pt x="499" y="997"/>
                </a:lnTo>
                <a:lnTo>
                  <a:pt x="497" y="996"/>
                </a:lnTo>
                <a:lnTo>
                  <a:pt x="496" y="996"/>
                </a:lnTo>
                <a:lnTo>
                  <a:pt x="497" y="996"/>
                </a:lnTo>
                <a:lnTo>
                  <a:pt x="499" y="996"/>
                </a:lnTo>
                <a:close/>
                <a:moveTo>
                  <a:pt x="471" y="997"/>
                </a:moveTo>
                <a:lnTo>
                  <a:pt x="470" y="996"/>
                </a:lnTo>
                <a:lnTo>
                  <a:pt x="471" y="996"/>
                </a:lnTo>
                <a:lnTo>
                  <a:pt x="471" y="997"/>
                </a:lnTo>
                <a:close/>
                <a:moveTo>
                  <a:pt x="470" y="995"/>
                </a:moveTo>
                <a:lnTo>
                  <a:pt x="470" y="996"/>
                </a:lnTo>
                <a:lnTo>
                  <a:pt x="469" y="995"/>
                </a:lnTo>
                <a:lnTo>
                  <a:pt x="469" y="996"/>
                </a:lnTo>
                <a:lnTo>
                  <a:pt x="468" y="995"/>
                </a:lnTo>
                <a:lnTo>
                  <a:pt x="469" y="994"/>
                </a:lnTo>
                <a:lnTo>
                  <a:pt x="470" y="995"/>
                </a:lnTo>
                <a:close/>
                <a:moveTo>
                  <a:pt x="464" y="993"/>
                </a:moveTo>
                <a:lnTo>
                  <a:pt x="466" y="994"/>
                </a:lnTo>
                <a:lnTo>
                  <a:pt x="467" y="994"/>
                </a:lnTo>
                <a:lnTo>
                  <a:pt x="467" y="995"/>
                </a:lnTo>
                <a:lnTo>
                  <a:pt x="467" y="996"/>
                </a:lnTo>
                <a:lnTo>
                  <a:pt x="466" y="996"/>
                </a:lnTo>
                <a:lnTo>
                  <a:pt x="464" y="996"/>
                </a:lnTo>
                <a:lnTo>
                  <a:pt x="463" y="996"/>
                </a:lnTo>
                <a:lnTo>
                  <a:pt x="462" y="996"/>
                </a:lnTo>
                <a:lnTo>
                  <a:pt x="462" y="995"/>
                </a:lnTo>
                <a:lnTo>
                  <a:pt x="462" y="994"/>
                </a:lnTo>
                <a:lnTo>
                  <a:pt x="461" y="993"/>
                </a:lnTo>
                <a:lnTo>
                  <a:pt x="461" y="994"/>
                </a:lnTo>
                <a:lnTo>
                  <a:pt x="460" y="994"/>
                </a:lnTo>
                <a:lnTo>
                  <a:pt x="460" y="993"/>
                </a:lnTo>
                <a:lnTo>
                  <a:pt x="459" y="992"/>
                </a:lnTo>
                <a:lnTo>
                  <a:pt x="460" y="992"/>
                </a:lnTo>
                <a:lnTo>
                  <a:pt x="461" y="993"/>
                </a:lnTo>
                <a:lnTo>
                  <a:pt x="462" y="993"/>
                </a:lnTo>
                <a:lnTo>
                  <a:pt x="463" y="993"/>
                </a:lnTo>
                <a:lnTo>
                  <a:pt x="464" y="993"/>
                </a:lnTo>
                <a:close/>
                <a:moveTo>
                  <a:pt x="520" y="994"/>
                </a:moveTo>
                <a:lnTo>
                  <a:pt x="519" y="994"/>
                </a:lnTo>
                <a:lnTo>
                  <a:pt x="517" y="994"/>
                </a:lnTo>
                <a:lnTo>
                  <a:pt x="519" y="993"/>
                </a:lnTo>
                <a:lnTo>
                  <a:pt x="520" y="992"/>
                </a:lnTo>
                <a:lnTo>
                  <a:pt x="521" y="992"/>
                </a:lnTo>
                <a:lnTo>
                  <a:pt x="521" y="990"/>
                </a:lnTo>
                <a:lnTo>
                  <a:pt x="522" y="990"/>
                </a:lnTo>
                <a:lnTo>
                  <a:pt x="523" y="989"/>
                </a:lnTo>
                <a:lnTo>
                  <a:pt x="523" y="990"/>
                </a:lnTo>
                <a:lnTo>
                  <a:pt x="523" y="992"/>
                </a:lnTo>
                <a:lnTo>
                  <a:pt x="522" y="993"/>
                </a:lnTo>
                <a:lnTo>
                  <a:pt x="522" y="994"/>
                </a:lnTo>
                <a:lnTo>
                  <a:pt x="521" y="994"/>
                </a:lnTo>
                <a:lnTo>
                  <a:pt x="520" y="994"/>
                </a:lnTo>
                <a:close/>
                <a:moveTo>
                  <a:pt x="47" y="310"/>
                </a:moveTo>
                <a:lnTo>
                  <a:pt x="48" y="309"/>
                </a:lnTo>
                <a:lnTo>
                  <a:pt x="49" y="309"/>
                </a:lnTo>
                <a:lnTo>
                  <a:pt x="49" y="310"/>
                </a:lnTo>
                <a:lnTo>
                  <a:pt x="48" y="310"/>
                </a:lnTo>
                <a:lnTo>
                  <a:pt x="47" y="310"/>
                </a:lnTo>
                <a:close/>
                <a:moveTo>
                  <a:pt x="48" y="308"/>
                </a:moveTo>
                <a:lnTo>
                  <a:pt x="48" y="309"/>
                </a:lnTo>
                <a:lnTo>
                  <a:pt x="47" y="309"/>
                </a:lnTo>
                <a:lnTo>
                  <a:pt x="47" y="310"/>
                </a:lnTo>
                <a:lnTo>
                  <a:pt x="46" y="310"/>
                </a:lnTo>
                <a:lnTo>
                  <a:pt x="45" y="310"/>
                </a:lnTo>
                <a:lnTo>
                  <a:pt x="46" y="308"/>
                </a:lnTo>
                <a:lnTo>
                  <a:pt x="47" y="308"/>
                </a:lnTo>
                <a:lnTo>
                  <a:pt x="48" y="308"/>
                </a:lnTo>
                <a:close/>
                <a:moveTo>
                  <a:pt x="404" y="0"/>
                </a:moveTo>
                <a:lnTo>
                  <a:pt x="408" y="0"/>
                </a:lnTo>
                <a:lnTo>
                  <a:pt x="410" y="0"/>
                </a:lnTo>
                <a:lnTo>
                  <a:pt x="411" y="0"/>
                </a:lnTo>
                <a:lnTo>
                  <a:pt x="415" y="0"/>
                </a:lnTo>
                <a:lnTo>
                  <a:pt x="416" y="0"/>
                </a:lnTo>
                <a:lnTo>
                  <a:pt x="418" y="0"/>
                </a:lnTo>
                <a:lnTo>
                  <a:pt x="421" y="0"/>
                </a:lnTo>
                <a:lnTo>
                  <a:pt x="424" y="0"/>
                </a:lnTo>
                <a:lnTo>
                  <a:pt x="425" y="0"/>
                </a:lnTo>
                <a:lnTo>
                  <a:pt x="430" y="0"/>
                </a:lnTo>
                <a:lnTo>
                  <a:pt x="431" y="0"/>
                </a:lnTo>
                <a:lnTo>
                  <a:pt x="433" y="0"/>
                </a:lnTo>
                <a:lnTo>
                  <a:pt x="435" y="0"/>
                </a:lnTo>
                <a:lnTo>
                  <a:pt x="436" y="0"/>
                </a:lnTo>
                <a:lnTo>
                  <a:pt x="441" y="0"/>
                </a:lnTo>
                <a:lnTo>
                  <a:pt x="442" y="1"/>
                </a:lnTo>
                <a:lnTo>
                  <a:pt x="446" y="1"/>
                </a:lnTo>
                <a:lnTo>
                  <a:pt x="447" y="1"/>
                </a:lnTo>
                <a:lnTo>
                  <a:pt x="449" y="1"/>
                </a:lnTo>
                <a:lnTo>
                  <a:pt x="450" y="1"/>
                </a:lnTo>
                <a:lnTo>
                  <a:pt x="454" y="1"/>
                </a:lnTo>
                <a:lnTo>
                  <a:pt x="456" y="1"/>
                </a:lnTo>
                <a:lnTo>
                  <a:pt x="460" y="1"/>
                </a:lnTo>
                <a:lnTo>
                  <a:pt x="462" y="1"/>
                </a:lnTo>
                <a:lnTo>
                  <a:pt x="463" y="1"/>
                </a:lnTo>
                <a:lnTo>
                  <a:pt x="464" y="1"/>
                </a:lnTo>
                <a:lnTo>
                  <a:pt x="467" y="1"/>
                </a:lnTo>
                <a:lnTo>
                  <a:pt x="471" y="1"/>
                </a:lnTo>
                <a:lnTo>
                  <a:pt x="474" y="1"/>
                </a:lnTo>
                <a:lnTo>
                  <a:pt x="475" y="1"/>
                </a:lnTo>
                <a:lnTo>
                  <a:pt x="476" y="1"/>
                </a:lnTo>
                <a:lnTo>
                  <a:pt x="482" y="1"/>
                </a:lnTo>
                <a:lnTo>
                  <a:pt x="484" y="1"/>
                </a:lnTo>
                <a:lnTo>
                  <a:pt x="486" y="1"/>
                </a:lnTo>
                <a:lnTo>
                  <a:pt x="487" y="1"/>
                </a:lnTo>
                <a:lnTo>
                  <a:pt x="488" y="1"/>
                </a:lnTo>
                <a:lnTo>
                  <a:pt x="490" y="1"/>
                </a:lnTo>
                <a:lnTo>
                  <a:pt x="492" y="1"/>
                </a:lnTo>
                <a:lnTo>
                  <a:pt x="496" y="1"/>
                </a:lnTo>
                <a:lnTo>
                  <a:pt x="501" y="1"/>
                </a:lnTo>
                <a:lnTo>
                  <a:pt x="502" y="1"/>
                </a:lnTo>
                <a:lnTo>
                  <a:pt x="507" y="1"/>
                </a:lnTo>
                <a:lnTo>
                  <a:pt x="509" y="1"/>
                </a:lnTo>
                <a:lnTo>
                  <a:pt x="514" y="2"/>
                </a:lnTo>
                <a:lnTo>
                  <a:pt x="515" y="2"/>
                </a:lnTo>
                <a:lnTo>
                  <a:pt x="517" y="2"/>
                </a:lnTo>
                <a:lnTo>
                  <a:pt x="521" y="2"/>
                </a:lnTo>
                <a:lnTo>
                  <a:pt x="523" y="2"/>
                </a:lnTo>
                <a:lnTo>
                  <a:pt x="525" y="2"/>
                </a:lnTo>
                <a:lnTo>
                  <a:pt x="527" y="2"/>
                </a:lnTo>
                <a:lnTo>
                  <a:pt x="528" y="2"/>
                </a:lnTo>
                <a:lnTo>
                  <a:pt x="529" y="2"/>
                </a:lnTo>
                <a:lnTo>
                  <a:pt x="530" y="2"/>
                </a:lnTo>
                <a:lnTo>
                  <a:pt x="535" y="2"/>
                </a:lnTo>
                <a:lnTo>
                  <a:pt x="536" y="2"/>
                </a:lnTo>
                <a:lnTo>
                  <a:pt x="539" y="2"/>
                </a:lnTo>
                <a:lnTo>
                  <a:pt x="540" y="2"/>
                </a:lnTo>
                <a:lnTo>
                  <a:pt x="541" y="2"/>
                </a:lnTo>
                <a:lnTo>
                  <a:pt x="542" y="2"/>
                </a:lnTo>
                <a:lnTo>
                  <a:pt x="543" y="2"/>
                </a:lnTo>
                <a:lnTo>
                  <a:pt x="545" y="2"/>
                </a:lnTo>
                <a:lnTo>
                  <a:pt x="546" y="2"/>
                </a:lnTo>
                <a:lnTo>
                  <a:pt x="547" y="2"/>
                </a:lnTo>
                <a:lnTo>
                  <a:pt x="548" y="2"/>
                </a:lnTo>
                <a:lnTo>
                  <a:pt x="549" y="2"/>
                </a:lnTo>
                <a:lnTo>
                  <a:pt x="552" y="2"/>
                </a:lnTo>
                <a:lnTo>
                  <a:pt x="554" y="2"/>
                </a:lnTo>
                <a:lnTo>
                  <a:pt x="556" y="2"/>
                </a:lnTo>
                <a:lnTo>
                  <a:pt x="558" y="2"/>
                </a:lnTo>
                <a:lnTo>
                  <a:pt x="559" y="2"/>
                </a:lnTo>
                <a:lnTo>
                  <a:pt x="560" y="2"/>
                </a:lnTo>
                <a:lnTo>
                  <a:pt x="561" y="2"/>
                </a:lnTo>
                <a:lnTo>
                  <a:pt x="562" y="2"/>
                </a:lnTo>
                <a:lnTo>
                  <a:pt x="563" y="2"/>
                </a:lnTo>
                <a:lnTo>
                  <a:pt x="565" y="2"/>
                </a:lnTo>
                <a:lnTo>
                  <a:pt x="566" y="2"/>
                </a:lnTo>
                <a:lnTo>
                  <a:pt x="567" y="2"/>
                </a:lnTo>
                <a:lnTo>
                  <a:pt x="569" y="2"/>
                </a:lnTo>
                <a:lnTo>
                  <a:pt x="571" y="4"/>
                </a:lnTo>
                <a:lnTo>
                  <a:pt x="573" y="4"/>
                </a:lnTo>
                <a:lnTo>
                  <a:pt x="574" y="2"/>
                </a:lnTo>
                <a:lnTo>
                  <a:pt x="575" y="4"/>
                </a:lnTo>
                <a:lnTo>
                  <a:pt x="576" y="4"/>
                </a:lnTo>
                <a:lnTo>
                  <a:pt x="578" y="4"/>
                </a:lnTo>
                <a:lnTo>
                  <a:pt x="579" y="4"/>
                </a:lnTo>
                <a:lnTo>
                  <a:pt x="580" y="4"/>
                </a:lnTo>
                <a:lnTo>
                  <a:pt x="581" y="4"/>
                </a:lnTo>
                <a:lnTo>
                  <a:pt x="582" y="4"/>
                </a:lnTo>
                <a:lnTo>
                  <a:pt x="584" y="4"/>
                </a:lnTo>
                <a:lnTo>
                  <a:pt x="585" y="4"/>
                </a:lnTo>
                <a:lnTo>
                  <a:pt x="587" y="4"/>
                </a:lnTo>
                <a:lnTo>
                  <a:pt x="588" y="4"/>
                </a:lnTo>
                <a:lnTo>
                  <a:pt x="589" y="4"/>
                </a:lnTo>
                <a:lnTo>
                  <a:pt x="591" y="4"/>
                </a:lnTo>
                <a:lnTo>
                  <a:pt x="592" y="4"/>
                </a:lnTo>
                <a:lnTo>
                  <a:pt x="593" y="4"/>
                </a:lnTo>
                <a:lnTo>
                  <a:pt x="594" y="4"/>
                </a:lnTo>
                <a:lnTo>
                  <a:pt x="595" y="4"/>
                </a:lnTo>
                <a:lnTo>
                  <a:pt x="596" y="4"/>
                </a:lnTo>
                <a:lnTo>
                  <a:pt x="599" y="4"/>
                </a:lnTo>
                <a:lnTo>
                  <a:pt x="600" y="2"/>
                </a:lnTo>
                <a:lnTo>
                  <a:pt x="602" y="2"/>
                </a:lnTo>
                <a:lnTo>
                  <a:pt x="604" y="2"/>
                </a:lnTo>
                <a:lnTo>
                  <a:pt x="605" y="2"/>
                </a:lnTo>
                <a:lnTo>
                  <a:pt x="606" y="2"/>
                </a:lnTo>
                <a:lnTo>
                  <a:pt x="607" y="2"/>
                </a:lnTo>
                <a:lnTo>
                  <a:pt x="608" y="2"/>
                </a:lnTo>
                <a:lnTo>
                  <a:pt x="609" y="2"/>
                </a:lnTo>
                <a:lnTo>
                  <a:pt x="612" y="2"/>
                </a:lnTo>
                <a:lnTo>
                  <a:pt x="613" y="4"/>
                </a:lnTo>
                <a:lnTo>
                  <a:pt x="614" y="4"/>
                </a:lnTo>
                <a:lnTo>
                  <a:pt x="615" y="4"/>
                </a:lnTo>
                <a:lnTo>
                  <a:pt x="620" y="4"/>
                </a:lnTo>
                <a:lnTo>
                  <a:pt x="621" y="4"/>
                </a:lnTo>
                <a:lnTo>
                  <a:pt x="626" y="4"/>
                </a:lnTo>
                <a:lnTo>
                  <a:pt x="628" y="4"/>
                </a:lnTo>
                <a:lnTo>
                  <a:pt x="631" y="4"/>
                </a:lnTo>
                <a:lnTo>
                  <a:pt x="637" y="4"/>
                </a:lnTo>
                <a:lnTo>
                  <a:pt x="639" y="4"/>
                </a:lnTo>
                <a:lnTo>
                  <a:pt x="640" y="4"/>
                </a:lnTo>
                <a:lnTo>
                  <a:pt x="641" y="4"/>
                </a:lnTo>
                <a:lnTo>
                  <a:pt x="642" y="4"/>
                </a:lnTo>
                <a:lnTo>
                  <a:pt x="646" y="4"/>
                </a:lnTo>
                <a:lnTo>
                  <a:pt x="648" y="4"/>
                </a:lnTo>
                <a:lnTo>
                  <a:pt x="650" y="4"/>
                </a:lnTo>
                <a:lnTo>
                  <a:pt x="653" y="4"/>
                </a:lnTo>
                <a:lnTo>
                  <a:pt x="654" y="4"/>
                </a:lnTo>
                <a:lnTo>
                  <a:pt x="657" y="4"/>
                </a:lnTo>
                <a:lnTo>
                  <a:pt x="660" y="4"/>
                </a:lnTo>
                <a:lnTo>
                  <a:pt x="661" y="4"/>
                </a:lnTo>
                <a:lnTo>
                  <a:pt x="663" y="4"/>
                </a:lnTo>
                <a:lnTo>
                  <a:pt x="664" y="4"/>
                </a:lnTo>
                <a:lnTo>
                  <a:pt x="665" y="4"/>
                </a:lnTo>
                <a:lnTo>
                  <a:pt x="666" y="4"/>
                </a:lnTo>
                <a:lnTo>
                  <a:pt x="667" y="4"/>
                </a:lnTo>
                <a:lnTo>
                  <a:pt x="668" y="4"/>
                </a:lnTo>
                <a:lnTo>
                  <a:pt x="671" y="4"/>
                </a:lnTo>
                <a:lnTo>
                  <a:pt x="673" y="4"/>
                </a:lnTo>
                <a:lnTo>
                  <a:pt x="674" y="4"/>
                </a:lnTo>
                <a:lnTo>
                  <a:pt x="675" y="4"/>
                </a:lnTo>
                <a:lnTo>
                  <a:pt x="679" y="4"/>
                </a:lnTo>
                <a:lnTo>
                  <a:pt x="680" y="4"/>
                </a:lnTo>
                <a:lnTo>
                  <a:pt x="681" y="4"/>
                </a:lnTo>
                <a:lnTo>
                  <a:pt x="684" y="4"/>
                </a:lnTo>
                <a:lnTo>
                  <a:pt x="685" y="4"/>
                </a:lnTo>
                <a:lnTo>
                  <a:pt x="688" y="4"/>
                </a:lnTo>
                <a:lnTo>
                  <a:pt x="691" y="4"/>
                </a:lnTo>
                <a:lnTo>
                  <a:pt x="693" y="4"/>
                </a:lnTo>
                <a:lnTo>
                  <a:pt x="694" y="4"/>
                </a:lnTo>
                <a:lnTo>
                  <a:pt x="696" y="4"/>
                </a:lnTo>
                <a:lnTo>
                  <a:pt x="697" y="4"/>
                </a:lnTo>
                <a:lnTo>
                  <a:pt x="698" y="4"/>
                </a:lnTo>
                <a:lnTo>
                  <a:pt x="703" y="4"/>
                </a:lnTo>
                <a:lnTo>
                  <a:pt x="704" y="4"/>
                </a:lnTo>
                <a:lnTo>
                  <a:pt x="706" y="4"/>
                </a:lnTo>
                <a:lnTo>
                  <a:pt x="709" y="4"/>
                </a:lnTo>
                <a:lnTo>
                  <a:pt x="710" y="4"/>
                </a:lnTo>
                <a:lnTo>
                  <a:pt x="719" y="4"/>
                </a:lnTo>
                <a:lnTo>
                  <a:pt x="720" y="4"/>
                </a:lnTo>
                <a:lnTo>
                  <a:pt x="727" y="4"/>
                </a:lnTo>
                <a:lnTo>
                  <a:pt x="729" y="4"/>
                </a:lnTo>
                <a:lnTo>
                  <a:pt x="730" y="4"/>
                </a:lnTo>
                <a:lnTo>
                  <a:pt x="731" y="4"/>
                </a:lnTo>
                <a:lnTo>
                  <a:pt x="733" y="4"/>
                </a:lnTo>
                <a:lnTo>
                  <a:pt x="734" y="4"/>
                </a:lnTo>
                <a:lnTo>
                  <a:pt x="737" y="4"/>
                </a:lnTo>
                <a:lnTo>
                  <a:pt x="738" y="4"/>
                </a:lnTo>
                <a:lnTo>
                  <a:pt x="739" y="4"/>
                </a:lnTo>
                <a:lnTo>
                  <a:pt x="742" y="4"/>
                </a:lnTo>
                <a:lnTo>
                  <a:pt x="743" y="4"/>
                </a:lnTo>
                <a:lnTo>
                  <a:pt x="744" y="4"/>
                </a:lnTo>
                <a:lnTo>
                  <a:pt x="749" y="4"/>
                </a:lnTo>
                <a:lnTo>
                  <a:pt x="751" y="4"/>
                </a:lnTo>
                <a:lnTo>
                  <a:pt x="753" y="4"/>
                </a:lnTo>
                <a:lnTo>
                  <a:pt x="756" y="4"/>
                </a:lnTo>
                <a:lnTo>
                  <a:pt x="757" y="4"/>
                </a:lnTo>
                <a:lnTo>
                  <a:pt x="759" y="4"/>
                </a:lnTo>
                <a:lnTo>
                  <a:pt x="765" y="4"/>
                </a:lnTo>
                <a:lnTo>
                  <a:pt x="775" y="4"/>
                </a:lnTo>
                <a:lnTo>
                  <a:pt x="776" y="4"/>
                </a:lnTo>
                <a:lnTo>
                  <a:pt x="778" y="4"/>
                </a:lnTo>
                <a:lnTo>
                  <a:pt x="782" y="4"/>
                </a:lnTo>
                <a:lnTo>
                  <a:pt x="789" y="4"/>
                </a:lnTo>
                <a:lnTo>
                  <a:pt x="790" y="4"/>
                </a:lnTo>
                <a:lnTo>
                  <a:pt x="791" y="4"/>
                </a:lnTo>
                <a:lnTo>
                  <a:pt x="792" y="4"/>
                </a:lnTo>
                <a:lnTo>
                  <a:pt x="793" y="4"/>
                </a:lnTo>
                <a:lnTo>
                  <a:pt x="795" y="4"/>
                </a:lnTo>
                <a:lnTo>
                  <a:pt x="796" y="4"/>
                </a:lnTo>
                <a:lnTo>
                  <a:pt x="797" y="4"/>
                </a:lnTo>
                <a:lnTo>
                  <a:pt x="798" y="4"/>
                </a:lnTo>
                <a:lnTo>
                  <a:pt x="799" y="4"/>
                </a:lnTo>
                <a:lnTo>
                  <a:pt x="802" y="4"/>
                </a:lnTo>
                <a:lnTo>
                  <a:pt x="804" y="4"/>
                </a:lnTo>
                <a:lnTo>
                  <a:pt x="805" y="4"/>
                </a:lnTo>
                <a:lnTo>
                  <a:pt x="806" y="4"/>
                </a:lnTo>
                <a:lnTo>
                  <a:pt x="808" y="4"/>
                </a:lnTo>
                <a:lnTo>
                  <a:pt x="810" y="4"/>
                </a:lnTo>
                <a:lnTo>
                  <a:pt x="811" y="4"/>
                </a:lnTo>
                <a:lnTo>
                  <a:pt x="812" y="4"/>
                </a:lnTo>
                <a:lnTo>
                  <a:pt x="815" y="4"/>
                </a:lnTo>
                <a:lnTo>
                  <a:pt x="816" y="4"/>
                </a:lnTo>
                <a:lnTo>
                  <a:pt x="819" y="4"/>
                </a:lnTo>
                <a:lnTo>
                  <a:pt x="822" y="4"/>
                </a:lnTo>
                <a:lnTo>
                  <a:pt x="823" y="4"/>
                </a:lnTo>
                <a:lnTo>
                  <a:pt x="824" y="4"/>
                </a:lnTo>
                <a:lnTo>
                  <a:pt x="825" y="4"/>
                </a:lnTo>
                <a:lnTo>
                  <a:pt x="829" y="4"/>
                </a:lnTo>
                <a:lnTo>
                  <a:pt x="830" y="4"/>
                </a:lnTo>
                <a:lnTo>
                  <a:pt x="831" y="4"/>
                </a:lnTo>
                <a:lnTo>
                  <a:pt x="832" y="4"/>
                </a:lnTo>
                <a:lnTo>
                  <a:pt x="837" y="4"/>
                </a:lnTo>
                <a:lnTo>
                  <a:pt x="838" y="4"/>
                </a:lnTo>
                <a:lnTo>
                  <a:pt x="841" y="4"/>
                </a:lnTo>
                <a:lnTo>
                  <a:pt x="842" y="4"/>
                </a:lnTo>
                <a:lnTo>
                  <a:pt x="843" y="4"/>
                </a:lnTo>
                <a:lnTo>
                  <a:pt x="844" y="4"/>
                </a:lnTo>
                <a:lnTo>
                  <a:pt x="845" y="4"/>
                </a:lnTo>
                <a:lnTo>
                  <a:pt x="846" y="4"/>
                </a:lnTo>
                <a:lnTo>
                  <a:pt x="848" y="4"/>
                </a:lnTo>
                <a:lnTo>
                  <a:pt x="849" y="4"/>
                </a:lnTo>
                <a:lnTo>
                  <a:pt x="850" y="4"/>
                </a:lnTo>
                <a:lnTo>
                  <a:pt x="851" y="4"/>
                </a:lnTo>
                <a:lnTo>
                  <a:pt x="855" y="4"/>
                </a:lnTo>
                <a:lnTo>
                  <a:pt x="855" y="27"/>
                </a:lnTo>
                <a:lnTo>
                  <a:pt x="855" y="28"/>
                </a:lnTo>
                <a:lnTo>
                  <a:pt x="855" y="90"/>
                </a:lnTo>
                <a:lnTo>
                  <a:pt x="855" y="117"/>
                </a:lnTo>
                <a:lnTo>
                  <a:pt x="855" y="120"/>
                </a:lnTo>
                <a:lnTo>
                  <a:pt x="855" y="200"/>
                </a:lnTo>
                <a:lnTo>
                  <a:pt x="855" y="207"/>
                </a:lnTo>
                <a:lnTo>
                  <a:pt x="855" y="213"/>
                </a:lnTo>
                <a:lnTo>
                  <a:pt x="855" y="219"/>
                </a:lnTo>
                <a:lnTo>
                  <a:pt x="855" y="361"/>
                </a:lnTo>
                <a:lnTo>
                  <a:pt x="855" y="375"/>
                </a:lnTo>
                <a:lnTo>
                  <a:pt x="855" y="460"/>
                </a:lnTo>
                <a:lnTo>
                  <a:pt x="855" y="476"/>
                </a:lnTo>
                <a:lnTo>
                  <a:pt x="855" y="490"/>
                </a:lnTo>
                <a:lnTo>
                  <a:pt x="855" y="516"/>
                </a:lnTo>
                <a:lnTo>
                  <a:pt x="855" y="526"/>
                </a:lnTo>
                <a:lnTo>
                  <a:pt x="855" y="540"/>
                </a:lnTo>
                <a:lnTo>
                  <a:pt x="855" y="559"/>
                </a:lnTo>
                <a:lnTo>
                  <a:pt x="855" y="586"/>
                </a:lnTo>
                <a:lnTo>
                  <a:pt x="854" y="598"/>
                </a:lnTo>
                <a:lnTo>
                  <a:pt x="854" y="599"/>
                </a:lnTo>
                <a:lnTo>
                  <a:pt x="854" y="610"/>
                </a:lnTo>
                <a:lnTo>
                  <a:pt x="854" y="611"/>
                </a:lnTo>
                <a:lnTo>
                  <a:pt x="854" y="650"/>
                </a:lnTo>
                <a:lnTo>
                  <a:pt x="854" y="652"/>
                </a:lnTo>
                <a:lnTo>
                  <a:pt x="854" y="656"/>
                </a:lnTo>
                <a:lnTo>
                  <a:pt x="854" y="665"/>
                </a:lnTo>
                <a:lnTo>
                  <a:pt x="854" y="666"/>
                </a:lnTo>
                <a:lnTo>
                  <a:pt x="854" y="672"/>
                </a:lnTo>
                <a:lnTo>
                  <a:pt x="854" y="679"/>
                </a:lnTo>
                <a:lnTo>
                  <a:pt x="854" y="680"/>
                </a:lnTo>
                <a:lnTo>
                  <a:pt x="852" y="689"/>
                </a:lnTo>
                <a:lnTo>
                  <a:pt x="854" y="697"/>
                </a:lnTo>
                <a:lnTo>
                  <a:pt x="854" y="711"/>
                </a:lnTo>
                <a:lnTo>
                  <a:pt x="854" y="726"/>
                </a:lnTo>
                <a:lnTo>
                  <a:pt x="854" y="739"/>
                </a:lnTo>
                <a:lnTo>
                  <a:pt x="854" y="750"/>
                </a:lnTo>
                <a:lnTo>
                  <a:pt x="854" y="751"/>
                </a:lnTo>
                <a:lnTo>
                  <a:pt x="855" y="768"/>
                </a:lnTo>
                <a:lnTo>
                  <a:pt x="864" y="776"/>
                </a:lnTo>
                <a:lnTo>
                  <a:pt x="865" y="777"/>
                </a:lnTo>
                <a:lnTo>
                  <a:pt x="867" y="778"/>
                </a:lnTo>
                <a:lnTo>
                  <a:pt x="869" y="781"/>
                </a:lnTo>
                <a:lnTo>
                  <a:pt x="872" y="784"/>
                </a:lnTo>
                <a:lnTo>
                  <a:pt x="876" y="786"/>
                </a:lnTo>
                <a:lnTo>
                  <a:pt x="897" y="805"/>
                </a:lnTo>
                <a:lnTo>
                  <a:pt x="900" y="808"/>
                </a:lnTo>
                <a:lnTo>
                  <a:pt x="914" y="819"/>
                </a:lnTo>
                <a:lnTo>
                  <a:pt x="918" y="824"/>
                </a:lnTo>
                <a:lnTo>
                  <a:pt x="935" y="838"/>
                </a:lnTo>
                <a:lnTo>
                  <a:pt x="936" y="839"/>
                </a:lnTo>
                <a:lnTo>
                  <a:pt x="942" y="845"/>
                </a:lnTo>
                <a:lnTo>
                  <a:pt x="946" y="848"/>
                </a:lnTo>
                <a:lnTo>
                  <a:pt x="953" y="854"/>
                </a:lnTo>
                <a:lnTo>
                  <a:pt x="984" y="882"/>
                </a:lnTo>
                <a:lnTo>
                  <a:pt x="984" y="883"/>
                </a:lnTo>
                <a:lnTo>
                  <a:pt x="1016" y="911"/>
                </a:lnTo>
                <a:lnTo>
                  <a:pt x="1017" y="911"/>
                </a:lnTo>
                <a:lnTo>
                  <a:pt x="1017" y="913"/>
                </a:lnTo>
                <a:lnTo>
                  <a:pt x="1040" y="933"/>
                </a:lnTo>
                <a:lnTo>
                  <a:pt x="1047" y="939"/>
                </a:lnTo>
                <a:lnTo>
                  <a:pt x="1058" y="948"/>
                </a:lnTo>
                <a:lnTo>
                  <a:pt x="1059" y="949"/>
                </a:lnTo>
                <a:lnTo>
                  <a:pt x="1087" y="975"/>
                </a:lnTo>
                <a:lnTo>
                  <a:pt x="1107" y="993"/>
                </a:lnTo>
                <a:lnTo>
                  <a:pt x="1137" y="1020"/>
                </a:lnTo>
                <a:lnTo>
                  <a:pt x="1154" y="1036"/>
                </a:lnTo>
                <a:lnTo>
                  <a:pt x="1158" y="1039"/>
                </a:lnTo>
                <a:lnTo>
                  <a:pt x="1159" y="1040"/>
                </a:lnTo>
                <a:lnTo>
                  <a:pt x="1164" y="1045"/>
                </a:lnTo>
                <a:lnTo>
                  <a:pt x="1184" y="1062"/>
                </a:lnTo>
                <a:lnTo>
                  <a:pt x="1185" y="1065"/>
                </a:lnTo>
                <a:lnTo>
                  <a:pt x="1205" y="1082"/>
                </a:lnTo>
                <a:lnTo>
                  <a:pt x="1220" y="1097"/>
                </a:lnTo>
                <a:lnTo>
                  <a:pt x="1223" y="1098"/>
                </a:lnTo>
                <a:lnTo>
                  <a:pt x="1229" y="1104"/>
                </a:lnTo>
                <a:lnTo>
                  <a:pt x="1246" y="1120"/>
                </a:lnTo>
                <a:lnTo>
                  <a:pt x="1255" y="1127"/>
                </a:lnTo>
                <a:lnTo>
                  <a:pt x="1259" y="1132"/>
                </a:lnTo>
                <a:lnTo>
                  <a:pt x="1260" y="1133"/>
                </a:lnTo>
                <a:lnTo>
                  <a:pt x="1273" y="1145"/>
                </a:lnTo>
                <a:lnTo>
                  <a:pt x="1275" y="1146"/>
                </a:lnTo>
                <a:lnTo>
                  <a:pt x="1336" y="1204"/>
                </a:lnTo>
                <a:lnTo>
                  <a:pt x="1364" y="1229"/>
                </a:lnTo>
                <a:lnTo>
                  <a:pt x="1369" y="1234"/>
                </a:lnTo>
                <a:lnTo>
                  <a:pt x="1381" y="1244"/>
                </a:lnTo>
                <a:lnTo>
                  <a:pt x="1403" y="1266"/>
                </a:lnTo>
                <a:lnTo>
                  <a:pt x="1449" y="1310"/>
                </a:lnTo>
                <a:lnTo>
                  <a:pt x="1502" y="1358"/>
                </a:lnTo>
                <a:lnTo>
                  <a:pt x="1514" y="1370"/>
                </a:lnTo>
                <a:lnTo>
                  <a:pt x="1521" y="1376"/>
                </a:lnTo>
                <a:lnTo>
                  <a:pt x="1548" y="1402"/>
                </a:lnTo>
                <a:lnTo>
                  <a:pt x="1549" y="1403"/>
                </a:lnTo>
                <a:lnTo>
                  <a:pt x="1561" y="1415"/>
                </a:lnTo>
                <a:lnTo>
                  <a:pt x="1594" y="1447"/>
                </a:lnTo>
                <a:lnTo>
                  <a:pt x="1597" y="1449"/>
                </a:lnTo>
                <a:lnTo>
                  <a:pt x="1599" y="1451"/>
                </a:lnTo>
                <a:lnTo>
                  <a:pt x="1608" y="1460"/>
                </a:lnTo>
                <a:lnTo>
                  <a:pt x="1612" y="1463"/>
                </a:lnTo>
                <a:lnTo>
                  <a:pt x="1615" y="1467"/>
                </a:lnTo>
                <a:lnTo>
                  <a:pt x="1651" y="1500"/>
                </a:lnTo>
                <a:lnTo>
                  <a:pt x="1659" y="1509"/>
                </a:lnTo>
                <a:lnTo>
                  <a:pt x="1664" y="1513"/>
                </a:lnTo>
                <a:lnTo>
                  <a:pt x="1697" y="1546"/>
                </a:lnTo>
                <a:lnTo>
                  <a:pt x="1700" y="1548"/>
                </a:lnTo>
                <a:lnTo>
                  <a:pt x="1746" y="1593"/>
                </a:lnTo>
                <a:lnTo>
                  <a:pt x="1747" y="1594"/>
                </a:lnTo>
                <a:lnTo>
                  <a:pt x="1752" y="1599"/>
                </a:lnTo>
                <a:lnTo>
                  <a:pt x="1779" y="1625"/>
                </a:lnTo>
                <a:lnTo>
                  <a:pt x="1806" y="1652"/>
                </a:lnTo>
                <a:lnTo>
                  <a:pt x="1810" y="1655"/>
                </a:lnTo>
                <a:lnTo>
                  <a:pt x="1838" y="1683"/>
                </a:lnTo>
                <a:lnTo>
                  <a:pt x="1842" y="1686"/>
                </a:lnTo>
                <a:lnTo>
                  <a:pt x="1852" y="1697"/>
                </a:lnTo>
                <a:lnTo>
                  <a:pt x="1862" y="1705"/>
                </a:lnTo>
                <a:lnTo>
                  <a:pt x="1895" y="1738"/>
                </a:lnTo>
                <a:lnTo>
                  <a:pt x="1895" y="1739"/>
                </a:lnTo>
                <a:lnTo>
                  <a:pt x="1895" y="1740"/>
                </a:lnTo>
                <a:lnTo>
                  <a:pt x="1895" y="1742"/>
                </a:lnTo>
                <a:lnTo>
                  <a:pt x="1895" y="1743"/>
                </a:lnTo>
                <a:lnTo>
                  <a:pt x="1895" y="1744"/>
                </a:lnTo>
                <a:lnTo>
                  <a:pt x="1895" y="1745"/>
                </a:lnTo>
                <a:lnTo>
                  <a:pt x="1895" y="1746"/>
                </a:lnTo>
                <a:lnTo>
                  <a:pt x="1894" y="1746"/>
                </a:lnTo>
                <a:lnTo>
                  <a:pt x="1895" y="1747"/>
                </a:lnTo>
                <a:lnTo>
                  <a:pt x="1895" y="1749"/>
                </a:lnTo>
                <a:lnTo>
                  <a:pt x="1895" y="1750"/>
                </a:lnTo>
                <a:lnTo>
                  <a:pt x="1895" y="1751"/>
                </a:lnTo>
                <a:lnTo>
                  <a:pt x="1895" y="1752"/>
                </a:lnTo>
                <a:lnTo>
                  <a:pt x="1895" y="1754"/>
                </a:lnTo>
                <a:lnTo>
                  <a:pt x="1895" y="1756"/>
                </a:lnTo>
                <a:lnTo>
                  <a:pt x="1895" y="1757"/>
                </a:lnTo>
                <a:lnTo>
                  <a:pt x="1895" y="1759"/>
                </a:lnTo>
                <a:lnTo>
                  <a:pt x="1895" y="1760"/>
                </a:lnTo>
                <a:lnTo>
                  <a:pt x="1895" y="1762"/>
                </a:lnTo>
                <a:lnTo>
                  <a:pt x="1895" y="1763"/>
                </a:lnTo>
                <a:lnTo>
                  <a:pt x="1894" y="1763"/>
                </a:lnTo>
                <a:lnTo>
                  <a:pt x="1894" y="1764"/>
                </a:lnTo>
                <a:lnTo>
                  <a:pt x="1894" y="1765"/>
                </a:lnTo>
                <a:lnTo>
                  <a:pt x="1894" y="1766"/>
                </a:lnTo>
                <a:lnTo>
                  <a:pt x="1894" y="1767"/>
                </a:lnTo>
                <a:lnTo>
                  <a:pt x="1895" y="1769"/>
                </a:lnTo>
                <a:lnTo>
                  <a:pt x="1895" y="1770"/>
                </a:lnTo>
                <a:lnTo>
                  <a:pt x="1896" y="1771"/>
                </a:lnTo>
                <a:lnTo>
                  <a:pt x="1897" y="1772"/>
                </a:lnTo>
                <a:lnTo>
                  <a:pt x="1898" y="1772"/>
                </a:lnTo>
                <a:lnTo>
                  <a:pt x="1898" y="1773"/>
                </a:lnTo>
                <a:lnTo>
                  <a:pt x="1900" y="1773"/>
                </a:lnTo>
                <a:lnTo>
                  <a:pt x="1901" y="1773"/>
                </a:lnTo>
                <a:lnTo>
                  <a:pt x="1901" y="1775"/>
                </a:lnTo>
                <a:lnTo>
                  <a:pt x="1902" y="1776"/>
                </a:lnTo>
                <a:lnTo>
                  <a:pt x="1903" y="1777"/>
                </a:lnTo>
                <a:lnTo>
                  <a:pt x="1904" y="1778"/>
                </a:lnTo>
                <a:lnTo>
                  <a:pt x="1904" y="1779"/>
                </a:lnTo>
                <a:lnTo>
                  <a:pt x="1905" y="1779"/>
                </a:lnTo>
                <a:lnTo>
                  <a:pt x="1905" y="1780"/>
                </a:lnTo>
                <a:lnTo>
                  <a:pt x="1905" y="1782"/>
                </a:lnTo>
                <a:lnTo>
                  <a:pt x="1905" y="1783"/>
                </a:lnTo>
                <a:lnTo>
                  <a:pt x="1905" y="1784"/>
                </a:lnTo>
                <a:lnTo>
                  <a:pt x="1907" y="1785"/>
                </a:lnTo>
                <a:lnTo>
                  <a:pt x="1907" y="1786"/>
                </a:lnTo>
                <a:lnTo>
                  <a:pt x="1907" y="1787"/>
                </a:lnTo>
                <a:lnTo>
                  <a:pt x="1908" y="1789"/>
                </a:lnTo>
                <a:lnTo>
                  <a:pt x="1908" y="1790"/>
                </a:lnTo>
                <a:lnTo>
                  <a:pt x="1909" y="1791"/>
                </a:lnTo>
                <a:lnTo>
                  <a:pt x="1910" y="1793"/>
                </a:lnTo>
                <a:lnTo>
                  <a:pt x="1911" y="1795"/>
                </a:lnTo>
                <a:lnTo>
                  <a:pt x="1913" y="1796"/>
                </a:lnTo>
                <a:lnTo>
                  <a:pt x="1914" y="1797"/>
                </a:lnTo>
                <a:lnTo>
                  <a:pt x="1915" y="1797"/>
                </a:lnTo>
                <a:lnTo>
                  <a:pt x="1915" y="1798"/>
                </a:lnTo>
                <a:lnTo>
                  <a:pt x="1916" y="1799"/>
                </a:lnTo>
                <a:lnTo>
                  <a:pt x="1917" y="1800"/>
                </a:lnTo>
                <a:lnTo>
                  <a:pt x="1918" y="1802"/>
                </a:lnTo>
                <a:lnTo>
                  <a:pt x="1920" y="1802"/>
                </a:lnTo>
                <a:lnTo>
                  <a:pt x="1921" y="1802"/>
                </a:lnTo>
                <a:lnTo>
                  <a:pt x="1921" y="1803"/>
                </a:lnTo>
                <a:lnTo>
                  <a:pt x="1922" y="1803"/>
                </a:lnTo>
                <a:lnTo>
                  <a:pt x="1922" y="1804"/>
                </a:lnTo>
                <a:lnTo>
                  <a:pt x="1923" y="1805"/>
                </a:lnTo>
                <a:lnTo>
                  <a:pt x="1924" y="1805"/>
                </a:lnTo>
                <a:lnTo>
                  <a:pt x="1926" y="1805"/>
                </a:lnTo>
                <a:lnTo>
                  <a:pt x="1926" y="1806"/>
                </a:lnTo>
                <a:lnTo>
                  <a:pt x="1927" y="1806"/>
                </a:lnTo>
                <a:lnTo>
                  <a:pt x="1927" y="1808"/>
                </a:lnTo>
                <a:lnTo>
                  <a:pt x="1927" y="1809"/>
                </a:lnTo>
                <a:lnTo>
                  <a:pt x="1927" y="1810"/>
                </a:lnTo>
                <a:lnTo>
                  <a:pt x="1927" y="1811"/>
                </a:lnTo>
                <a:lnTo>
                  <a:pt x="1928" y="1812"/>
                </a:lnTo>
                <a:lnTo>
                  <a:pt x="1928" y="1813"/>
                </a:lnTo>
                <a:lnTo>
                  <a:pt x="1929" y="1813"/>
                </a:lnTo>
                <a:lnTo>
                  <a:pt x="1929" y="1815"/>
                </a:lnTo>
                <a:lnTo>
                  <a:pt x="1929" y="1816"/>
                </a:lnTo>
                <a:lnTo>
                  <a:pt x="1930" y="1817"/>
                </a:lnTo>
                <a:lnTo>
                  <a:pt x="1929" y="1818"/>
                </a:lnTo>
                <a:lnTo>
                  <a:pt x="1929" y="1819"/>
                </a:lnTo>
                <a:lnTo>
                  <a:pt x="1930" y="1821"/>
                </a:lnTo>
                <a:lnTo>
                  <a:pt x="1931" y="1822"/>
                </a:lnTo>
                <a:lnTo>
                  <a:pt x="1931" y="1823"/>
                </a:lnTo>
                <a:lnTo>
                  <a:pt x="1931" y="1824"/>
                </a:lnTo>
                <a:lnTo>
                  <a:pt x="1931" y="1825"/>
                </a:lnTo>
                <a:lnTo>
                  <a:pt x="1931" y="1826"/>
                </a:lnTo>
                <a:lnTo>
                  <a:pt x="1933" y="1826"/>
                </a:lnTo>
                <a:lnTo>
                  <a:pt x="1933" y="1828"/>
                </a:lnTo>
                <a:lnTo>
                  <a:pt x="1933" y="1829"/>
                </a:lnTo>
                <a:lnTo>
                  <a:pt x="1934" y="1829"/>
                </a:lnTo>
                <a:lnTo>
                  <a:pt x="1935" y="1829"/>
                </a:lnTo>
                <a:lnTo>
                  <a:pt x="1935" y="1830"/>
                </a:lnTo>
                <a:lnTo>
                  <a:pt x="1935" y="1832"/>
                </a:lnTo>
                <a:lnTo>
                  <a:pt x="1934" y="1833"/>
                </a:lnTo>
                <a:lnTo>
                  <a:pt x="1933" y="1833"/>
                </a:lnTo>
                <a:lnTo>
                  <a:pt x="1933" y="1835"/>
                </a:lnTo>
                <a:lnTo>
                  <a:pt x="1935" y="1837"/>
                </a:lnTo>
                <a:lnTo>
                  <a:pt x="1936" y="1837"/>
                </a:lnTo>
                <a:lnTo>
                  <a:pt x="1936" y="1838"/>
                </a:lnTo>
                <a:lnTo>
                  <a:pt x="1939" y="1839"/>
                </a:lnTo>
                <a:lnTo>
                  <a:pt x="1940" y="1842"/>
                </a:lnTo>
                <a:lnTo>
                  <a:pt x="1940" y="1843"/>
                </a:lnTo>
                <a:lnTo>
                  <a:pt x="1941" y="1845"/>
                </a:lnTo>
                <a:lnTo>
                  <a:pt x="1942" y="1845"/>
                </a:lnTo>
                <a:lnTo>
                  <a:pt x="1942" y="1846"/>
                </a:lnTo>
                <a:lnTo>
                  <a:pt x="1942" y="1848"/>
                </a:lnTo>
                <a:lnTo>
                  <a:pt x="1943" y="1849"/>
                </a:lnTo>
                <a:lnTo>
                  <a:pt x="1944" y="1851"/>
                </a:lnTo>
                <a:lnTo>
                  <a:pt x="1944" y="1852"/>
                </a:lnTo>
                <a:lnTo>
                  <a:pt x="1944" y="1854"/>
                </a:lnTo>
                <a:lnTo>
                  <a:pt x="1944" y="1855"/>
                </a:lnTo>
                <a:lnTo>
                  <a:pt x="1943" y="1856"/>
                </a:lnTo>
                <a:lnTo>
                  <a:pt x="1943" y="1857"/>
                </a:lnTo>
                <a:lnTo>
                  <a:pt x="1943" y="1858"/>
                </a:lnTo>
                <a:lnTo>
                  <a:pt x="1943" y="1859"/>
                </a:lnTo>
                <a:lnTo>
                  <a:pt x="1943" y="1861"/>
                </a:lnTo>
                <a:lnTo>
                  <a:pt x="1943" y="1862"/>
                </a:lnTo>
                <a:lnTo>
                  <a:pt x="1943" y="1863"/>
                </a:lnTo>
                <a:lnTo>
                  <a:pt x="1943" y="1864"/>
                </a:lnTo>
                <a:lnTo>
                  <a:pt x="1942" y="1865"/>
                </a:lnTo>
                <a:lnTo>
                  <a:pt x="1942" y="1866"/>
                </a:lnTo>
                <a:lnTo>
                  <a:pt x="1943" y="1866"/>
                </a:lnTo>
                <a:lnTo>
                  <a:pt x="1943" y="1868"/>
                </a:lnTo>
                <a:lnTo>
                  <a:pt x="1944" y="1869"/>
                </a:lnTo>
                <a:lnTo>
                  <a:pt x="1946" y="1869"/>
                </a:lnTo>
                <a:lnTo>
                  <a:pt x="1947" y="1869"/>
                </a:lnTo>
                <a:lnTo>
                  <a:pt x="1948" y="1868"/>
                </a:lnTo>
                <a:lnTo>
                  <a:pt x="1949" y="1868"/>
                </a:lnTo>
                <a:lnTo>
                  <a:pt x="1950" y="1868"/>
                </a:lnTo>
                <a:lnTo>
                  <a:pt x="1951" y="1868"/>
                </a:lnTo>
                <a:lnTo>
                  <a:pt x="1953" y="1868"/>
                </a:lnTo>
                <a:lnTo>
                  <a:pt x="1953" y="1869"/>
                </a:lnTo>
                <a:lnTo>
                  <a:pt x="1954" y="1869"/>
                </a:lnTo>
                <a:lnTo>
                  <a:pt x="1954" y="1870"/>
                </a:lnTo>
                <a:lnTo>
                  <a:pt x="1954" y="1871"/>
                </a:lnTo>
                <a:lnTo>
                  <a:pt x="1955" y="1871"/>
                </a:lnTo>
                <a:lnTo>
                  <a:pt x="1956" y="1871"/>
                </a:lnTo>
                <a:lnTo>
                  <a:pt x="1957" y="1872"/>
                </a:lnTo>
                <a:lnTo>
                  <a:pt x="1959" y="1874"/>
                </a:lnTo>
                <a:lnTo>
                  <a:pt x="1960" y="1875"/>
                </a:lnTo>
                <a:lnTo>
                  <a:pt x="1961" y="1876"/>
                </a:lnTo>
                <a:lnTo>
                  <a:pt x="1961" y="1877"/>
                </a:lnTo>
                <a:lnTo>
                  <a:pt x="1961" y="1878"/>
                </a:lnTo>
                <a:lnTo>
                  <a:pt x="1962" y="1878"/>
                </a:lnTo>
                <a:lnTo>
                  <a:pt x="1963" y="1878"/>
                </a:lnTo>
                <a:lnTo>
                  <a:pt x="1964" y="1879"/>
                </a:lnTo>
                <a:lnTo>
                  <a:pt x="1966" y="1879"/>
                </a:lnTo>
                <a:lnTo>
                  <a:pt x="1967" y="1879"/>
                </a:lnTo>
                <a:lnTo>
                  <a:pt x="1967" y="1881"/>
                </a:lnTo>
                <a:lnTo>
                  <a:pt x="1968" y="1882"/>
                </a:lnTo>
                <a:lnTo>
                  <a:pt x="1969" y="1882"/>
                </a:lnTo>
                <a:lnTo>
                  <a:pt x="1969" y="1883"/>
                </a:lnTo>
                <a:lnTo>
                  <a:pt x="1970" y="1883"/>
                </a:lnTo>
                <a:lnTo>
                  <a:pt x="1972" y="1884"/>
                </a:lnTo>
                <a:lnTo>
                  <a:pt x="1972" y="1885"/>
                </a:lnTo>
                <a:lnTo>
                  <a:pt x="1973" y="1887"/>
                </a:lnTo>
                <a:lnTo>
                  <a:pt x="1974" y="1888"/>
                </a:lnTo>
                <a:lnTo>
                  <a:pt x="1975" y="1888"/>
                </a:lnTo>
                <a:lnTo>
                  <a:pt x="1976" y="1889"/>
                </a:lnTo>
                <a:lnTo>
                  <a:pt x="1977" y="1889"/>
                </a:lnTo>
                <a:lnTo>
                  <a:pt x="1979" y="1889"/>
                </a:lnTo>
                <a:lnTo>
                  <a:pt x="1980" y="1889"/>
                </a:lnTo>
                <a:lnTo>
                  <a:pt x="1980" y="1890"/>
                </a:lnTo>
                <a:lnTo>
                  <a:pt x="1981" y="1890"/>
                </a:lnTo>
                <a:lnTo>
                  <a:pt x="1982" y="1891"/>
                </a:lnTo>
                <a:lnTo>
                  <a:pt x="1983" y="1891"/>
                </a:lnTo>
                <a:lnTo>
                  <a:pt x="1985" y="1892"/>
                </a:lnTo>
                <a:lnTo>
                  <a:pt x="1985" y="1894"/>
                </a:lnTo>
                <a:lnTo>
                  <a:pt x="1985" y="1895"/>
                </a:lnTo>
                <a:lnTo>
                  <a:pt x="1986" y="1896"/>
                </a:lnTo>
                <a:lnTo>
                  <a:pt x="1986" y="1897"/>
                </a:lnTo>
                <a:lnTo>
                  <a:pt x="1987" y="1898"/>
                </a:lnTo>
                <a:lnTo>
                  <a:pt x="1988" y="1900"/>
                </a:lnTo>
                <a:lnTo>
                  <a:pt x="1988" y="1901"/>
                </a:lnTo>
                <a:lnTo>
                  <a:pt x="1989" y="1901"/>
                </a:lnTo>
                <a:lnTo>
                  <a:pt x="1990" y="1902"/>
                </a:lnTo>
                <a:lnTo>
                  <a:pt x="1990" y="1903"/>
                </a:lnTo>
                <a:lnTo>
                  <a:pt x="1990" y="1904"/>
                </a:lnTo>
                <a:lnTo>
                  <a:pt x="1990" y="1905"/>
                </a:lnTo>
                <a:lnTo>
                  <a:pt x="1990" y="1907"/>
                </a:lnTo>
                <a:lnTo>
                  <a:pt x="1992" y="1908"/>
                </a:lnTo>
                <a:lnTo>
                  <a:pt x="1990" y="1909"/>
                </a:lnTo>
                <a:lnTo>
                  <a:pt x="1992" y="1910"/>
                </a:lnTo>
                <a:lnTo>
                  <a:pt x="1992" y="1911"/>
                </a:lnTo>
                <a:lnTo>
                  <a:pt x="1992" y="1912"/>
                </a:lnTo>
                <a:lnTo>
                  <a:pt x="1990" y="1912"/>
                </a:lnTo>
                <a:lnTo>
                  <a:pt x="1989" y="1912"/>
                </a:lnTo>
                <a:lnTo>
                  <a:pt x="1988" y="1912"/>
                </a:lnTo>
                <a:lnTo>
                  <a:pt x="1987" y="1912"/>
                </a:lnTo>
                <a:lnTo>
                  <a:pt x="1986" y="1912"/>
                </a:lnTo>
                <a:lnTo>
                  <a:pt x="1986" y="1914"/>
                </a:lnTo>
                <a:lnTo>
                  <a:pt x="1986" y="1915"/>
                </a:lnTo>
                <a:lnTo>
                  <a:pt x="1985" y="1915"/>
                </a:lnTo>
                <a:lnTo>
                  <a:pt x="1983" y="1916"/>
                </a:lnTo>
                <a:lnTo>
                  <a:pt x="1983" y="1917"/>
                </a:lnTo>
                <a:lnTo>
                  <a:pt x="1982" y="1917"/>
                </a:lnTo>
                <a:lnTo>
                  <a:pt x="1982" y="1918"/>
                </a:lnTo>
                <a:lnTo>
                  <a:pt x="1981" y="1918"/>
                </a:lnTo>
                <a:lnTo>
                  <a:pt x="1981" y="1920"/>
                </a:lnTo>
                <a:lnTo>
                  <a:pt x="1980" y="1920"/>
                </a:lnTo>
                <a:lnTo>
                  <a:pt x="1979" y="1921"/>
                </a:lnTo>
                <a:lnTo>
                  <a:pt x="1977" y="1922"/>
                </a:lnTo>
                <a:lnTo>
                  <a:pt x="1977" y="1923"/>
                </a:lnTo>
                <a:lnTo>
                  <a:pt x="1976" y="1923"/>
                </a:lnTo>
                <a:lnTo>
                  <a:pt x="1976" y="1924"/>
                </a:lnTo>
                <a:lnTo>
                  <a:pt x="1975" y="1924"/>
                </a:lnTo>
                <a:lnTo>
                  <a:pt x="1974" y="1925"/>
                </a:lnTo>
                <a:lnTo>
                  <a:pt x="1974" y="1927"/>
                </a:lnTo>
                <a:lnTo>
                  <a:pt x="1974" y="1928"/>
                </a:lnTo>
                <a:lnTo>
                  <a:pt x="1974" y="1929"/>
                </a:lnTo>
                <a:lnTo>
                  <a:pt x="1973" y="1930"/>
                </a:lnTo>
                <a:lnTo>
                  <a:pt x="1972" y="1930"/>
                </a:lnTo>
                <a:lnTo>
                  <a:pt x="1970" y="1931"/>
                </a:lnTo>
                <a:lnTo>
                  <a:pt x="1968" y="1933"/>
                </a:lnTo>
                <a:lnTo>
                  <a:pt x="1966" y="1934"/>
                </a:lnTo>
                <a:lnTo>
                  <a:pt x="1964" y="1933"/>
                </a:lnTo>
                <a:lnTo>
                  <a:pt x="1962" y="1934"/>
                </a:lnTo>
                <a:lnTo>
                  <a:pt x="1961" y="1934"/>
                </a:lnTo>
                <a:lnTo>
                  <a:pt x="1960" y="1935"/>
                </a:lnTo>
                <a:lnTo>
                  <a:pt x="1960" y="1936"/>
                </a:lnTo>
                <a:lnTo>
                  <a:pt x="1959" y="1936"/>
                </a:lnTo>
                <a:lnTo>
                  <a:pt x="1959" y="1937"/>
                </a:lnTo>
                <a:lnTo>
                  <a:pt x="1957" y="1938"/>
                </a:lnTo>
                <a:lnTo>
                  <a:pt x="1957" y="1940"/>
                </a:lnTo>
                <a:lnTo>
                  <a:pt x="1956" y="1940"/>
                </a:lnTo>
                <a:lnTo>
                  <a:pt x="1956" y="1941"/>
                </a:lnTo>
                <a:lnTo>
                  <a:pt x="1955" y="1941"/>
                </a:lnTo>
                <a:lnTo>
                  <a:pt x="1954" y="1942"/>
                </a:lnTo>
                <a:lnTo>
                  <a:pt x="1953" y="1942"/>
                </a:lnTo>
                <a:lnTo>
                  <a:pt x="1951" y="1942"/>
                </a:lnTo>
                <a:lnTo>
                  <a:pt x="1950" y="1942"/>
                </a:lnTo>
                <a:lnTo>
                  <a:pt x="1949" y="1942"/>
                </a:lnTo>
                <a:lnTo>
                  <a:pt x="1948" y="1943"/>
                </a:lnTo>
                <a:lnTo>
                  <a:pt x="1948" y="1944"/>
                </a:lnTo>
                <a:lnTo>
                  <a:pt x="1947" y="1945"/>
                </a:lnTo>
                <a:lnTo>
                  <a:pt x="1946" y="1945"/>
                </a:lnTo>
                <a:lnTo>
                  <a:pt x="1944" y="1945"/>
                </a:lnTo>
                <a:lnTo>
                  <a:pt x="1944" y="1947"/>
                </a:lnTo>
                <a:lnTo>
                  <a:pt x="1943" y="1947"/>
                </a:lnTo>
                <a:lnTo>
                  <a:pt x="1942" y="1948"/>
                </a:lnTo>
                <a:lnTo>
                  <a:pt x="1940" y="1948"/>
                </a:lnTo>
                <a:lnTo>
                  <a:pt x="1940" y="1947"/>
                </a:lnTo>
                <a:lnTo>
                  <a:pt x="1939" y="1947"/>
                </a:lnTo>
                <a:lnTo>
                  <a:pt x="1939" y="1948"/>
                </a:lnTo>
                <a:lnTo>
                  <a:pt x="1937" y="1948"/>
                </a:lnTo>
                <a:lnTo>
                  <a:pt x="1936" y="1949"/>
                </a:lnTo>
                <a:lnTo>
                  <a:pt x="1935" y="1950"/>
                </a:lnTo>
                <a:lnTo>
                  <a:pt x="1934" y="1951"/>
                </a:lnTo>
                <a:lnTo>
                  <a:pt x="1934" y="1953"/>
                </a:lnTo>
                <a:lnTo>
                  <a:pt x="1934" y="1954"/>
                </a:lnTo>
                <a:lnTo>
                  <a:pt x="1933" y="1955"/>
                </a:lnTo>
                <a:lnTo>
                  <a:pt x="1933" y="1956"/>
                </a:lnTo>
                <a:lnTo>
                  <a:pt x="1933" y="1958"/>
                </a:lnTo>
                <a:lnTo>
                  <a:pt x="1933" y="1960"/>
                </a:lnTo>
                <a:lnTo>
                  <a:pt x="1933" y="1961"/>
                </a:lnTo>
                <a:lnTo>
                  <a:pt x="1933" y="1962"/>
                </a:lnTo>
                <a:lnTo>
                  <a:pt x="1933" y="1963"/>
                </a:lnTo>
                <a:lnTo>
                  <a:pt x="1933" y="1964"/>
                </a:lnTo>
                <a:lnTo>
                  <a:pt x="1933" y="1966"/>
                </a:lnTo>
                <a:lnTo>
                  <a:pt x="1933" y="1967"/>
                </a:lnTo>
                <a:lnTo>
                  <a:pt x="1933" y="1968"/>
                </a:lnTo>
                <a:lnTo>
                  <a:pt x="1931" y="1969"/>
                </a:lnTo>
                <a:lnTo>
                  <a:pt x="1930" y="1970"/>
                </a:lnTo>
                <a:lnTo>
                  <a:pt x="1929" y="1970"/>
                </a:lnTo>
                <a:lnTo>
                  <a:pt x="1928" y="1970"/>
                </a:lnTo>
                <a:lnTo>
                  <a:pt x="1927" y="1970"/>
                </a:lnTo>
                <a:lnTo>
                  <a:pt x="1927" y="1971"/>
                </a:lnTo>
                <a:lnTo>
                  <a:pt x="1927" y="1973"/>
                </a:lnTo>
                <a:lnTo>
                  <a:pt x="1928" y="1973"/>
                </a:lnTo>
                <a:lnTo>
                  <a:pt x="1928" y="1974"/>
                </a:lnTo>
                <a:lnTo>
                  <a:pt x="1929" y="1974"/>
                </a:lnTo>
                <a:lnTo>
                  <a:pt x="1928" y="1975"/>
                </a:lnTo>
                <a:lnTo>
                  <a:pt x="1927" y="1975"/>
                </a:lnTo>
                <a:lnTo>
                  <a:pt x="1926" y="1976"/>
                </a:lnTo>
                <a:lnTo>
                  <a:pt x="1926" y="1977"/>
                </a:lnTo>
                <a:lnTo>
                  <a:pt x="1924" y="1977"/>
                </a:lnTo>
                <a:lnTo>
                  <a:pt x="1923" y="1979"/>
                </a:lnTo>
                <a:lnTo>
                  <a:pt x="1923" y="1980"/>
                </a:lnTo>
                <a:lnTo>
                  <a:pt x="1922" y="1980"/>
                </a:lnTo>
                <a:lnTo>
                  <a:pt x="1922" y="1981"/>
                </a:lnTo>
                <a:lnTo>
                  <a:pt x="1921" y="1981"/>
                </a:lnTo>
                <a:lnTo>
                  <a:pt x="1921" y="1982"/>
                </a:lnTo>
                <a:lnTo>
                  <a:pt x="1920" y="1982"/>
                </a:lnTo>
                <a:lnTo>
                  <a:pt x="1918" y="1983"/>
                </a:lnTo>
                <a:lnTo>
                  <a:pt x="1917" y="1983"/>
                </a:lnTo>
                <a:lnTo>
                  <a:pt x="1916" y="1983"/>
                </a:lnTo>
                <a:lnTo>
                  <a:pt x="1916" y="1984"/>
                </a:lnTo>
                <a:lnTo>
                  <a:pt x="1915" y="1986"/>
                </a:lnTo>
                <a:lnTo>
                  <a:pt x="1915" y="1987"/>
                </a:lnTo>
                <a:lnTo>
                  <a:pt x="1914" y="1988"/>
                </a:lnTo>
                <a:lnTo>
                  <a:pt x="1914" y="1989"/>
                </a:lnTo>
                <a:lnTo>
                  <a:pt x="1914" y="1990"/>
                </a:lnTo>
                <a:lnTo>
                  <a:pt x="1915" y="1991"/>
                </a:lnTo>
                <a:lnTo>
                  <a:pt x="1916" y="1991"/>
                </a:lnTo>
                <a:lnTo>
                  <a:pt x="1916" y="1993"/>
                </a:lnTo>
                <a:lnTo>
                  <a:pt x="1917" y="1994"/>
                </a:lnTo>
                <a:lnTo>
                  <a:pt x="1918" y="1994"/>
                </a:lnTo>
                <a:lnTo>
                  <a:pt x="1918" y="1995"/>
                </a:lnTo>
                <a:lnTo>
                  <a:pt x="1918" y="1996"/>
                </a:lnTo>
                <a:lnTo>
                  <a:pt x="1918" y="1997"/>
                </a:lnTo>
                <a:lnTo>
                  <a:pt x="1917" y="1997"/>
                </a:lnTo>
                <a:lnTo>
                  <a:pt x="1916" y="1996"/>
                </a:lnTo>
                <a:lnTo>
                  <a:pt x="1915" y="1996"/>
                </a:lnTo>
                <a:lnTo>
                  <a:pt x="1915" y="1997"/>
                </a:lnTo>
                <a:lnTo>
                  <a:pt x="1916" y="1997"/>
                </a:lnTo>
                <a:lnTo>
                  <a:pt x="1916" y="1999"/>
                </a:lnTo>
                <a:lnTo>
                  <a:pt x="1917" y="2000"/>
                </a:lnTo>
                <a:lnTo>
                  <a:pt x="1918" y="2001"/>
                </a:lnTo>
                <a:lnTo>
                  <a:pt x="1920" y="2002"/>
                </a:lnTo>
                <a:lnTo>
                  <a:pt x="1920" y="2003"/>
                </a:lnTo>
                <a:lnTo>
                  <a:pt x="1920" y="2004"/>
                </a:lnTo>
                <a:lnTo>
                  <a:pt x="1920" y="2006"/>
                </a:lnTo>
                <a:lnTo>
                  <a:pt x="1918" y="2006"/>
                </a:lnTo>
                <a:lnTo>
                  <a:pt x="1917" y="2006"/>
                </a:lnTo>
                <a:lnTo>
                  <a:pt x="1917" y="2007"/>
                </a:lnTo>
                <a:lnTo>
                  <a:pt x="1916" y="2006"/>
                </a:lnTo>
                <a:lnTo>
                  <a:pt x="1915" y="2006"/>
                </a:lnTo>
                <a:lnTo>
                  <a:pt x="1915" y="2007"/>
                </a:lnTo>
                <a:lnTo>
                  <a:pt x="1915" y="2008"/>
                </a:lnTo>
                <a:lnTo>
                  <a:pt x="1915" y="2009"/>
                </a:lnTo>
                <a:lnTo>
                  <a:pt x="1915" y="2010"/>
                </a:lnTo>
                <a:lnTo>
                  <a:pt x="1916" y="2012"/>
                </a:lnTo>
                <a:lnTo>
                  <a:pt x="1916" y="2013"/>
                </a:lnTo>
                <a:lnTo>
                  <a:pt x="1916" y="2014"/>
                </a:lnTo>
                <a:lnTo>
                  <a:pt x="1916" y="2015"/>
                </a:lnTo>
                <a:lnTo>
                  <a:pt x="1915" y="2016"/>
                </a:lnTo>
                <a:lnTo>
                  <a:pt x="1915" y="2017"/>
                </a:lnTo>
                <a:lnTo>
                  <a:pt x="1916" y="2017"/>
                </a:lnTo>
                <a:lnTo>
                  <a:pt x="1916" y="2020"/>
                </a:lnTo>
                <a:lnTo>
                  <a:pt x="1917" y="2021"/>
                </a:lnTo>
                <a:lnTo>
                  <a:pt x="1917" y="2022"/>
                </a:lnTo>
                <a:lnTo>
                  <a:pt x="1917" y="2023"/>
                </a:lnTo>
                <a:lnTo>
                  <a:pt x="1917" y="2024"/>
                </a:lnTo>
                <a:lnTo>
                  <a:pt x="1918" y="2024"/>
                </a:lnTo>
                <a:lnTo>
                  <a:pt x="1918" y="2026"/>
                </a:lnTo>
                <a:lnTo>
                  <a:pt x="1918" y="2027"/>
                </a:lnTo>
                <a:lnTo>
                  <a:pt x="1920" y="2028"/>
                </a:lnTo>
                <a:lnTo>
                  <a:pt x="1920" y="2029"/>
                </a:lnTo>
                <a:lnTo>
                  <a:pt x="1920" y="2030"/>
                </a:lnTo>
                <a:lnTo>
                  <a:pt x="1920" y="2032"/>
                </a:lnTo>
                <a:lnTo>
                  <a:pt x="1920" y="2033"/>
                </a:lnTo>
                <a:lnTo>
                  <a:pt x="1918" y="2034"/>
                </a:lnTo>
                <a:lnTo>
                  <a:pt x="1918" y="2035"/>
                </a:lnTo>
                <a:lnTo>
                  <a:pt x="1918" y="2036"/>
                </a:lnTo>
                <a:lnTo>
                  <a:pt x="1920" y="2036"/>
                </a:lnTo>
                <a:lnTo>
                  <a:pt x="1920" y="2037"/>
                </a:lnTo>
                <a:lnTo>
                  <a:pt x="1921" y="2039"/>
                </a:lnTo>
                <a:lnTo>
                  <a:pt x="1921" y="2040"/>
                </a:lnTo>
                <a:lnTo>
                  <a:pt x="1922" y="2040"/>
                </a:lnTo>
                <a:lnTo>
                  <a:pt x="1922" y="2041"/>
                </a:lnTo>
                <a:lnTo>
                  <a:pt x="1922" y="2042"/>
                </a:lnTo>
                <a:lnTo>
                  <a:pt x="1921" y="2043"/>
                </a:lnTo>
                <a:lnTo>
                  <a:pt x="1921" y="2045"/>
                </a:lnTo>
                <a:lnTo>
                  <a:pt x="1920" y="2045"/>
                </a:lnTo>
                <a:lnTo>
                  <a:pt x="1918" y="2046"/>
                </a:lnTo>
                <a:lnTo>
                  <a:pt x="1917" y="2046"/>
                </a:lnTo>
                <a:lnTo>
                  <a:pt x="1916" y="2047"/>
                </a:lnTo>
                <a:lnTo>
                  <a:pt x="1915" y="2047"/>
                </a:lnTo>
                <a:lnTo>
                  <a:pt x="1915" y="2048"/>
                </a:lnTo>
                <a:lnTo>
                  <a:pt x="1915" y="2049"/>
                </a:lnTo>
                <a:lnTo>
                  <a:pt x="1914" y="2050"/>
                </a:lnTo>
                <a:lnTo>
                  <a:pt x="1915" y="2052"/>
                </a:lnTo>
                <a:lnTo>
                  <a:pt x="1916" y="2052"/>
                </a:lnTo>
                <a:lnTo>
                  <a:pt x="1917" y="2052"/>
                </a:lnTo>
                <a:lnTo>
                  <a:pt x="1917" y="2053"/>
                </a:lnTo>
                <a:lnTo>
                  <a:pt x="1917" y="2054"/>
                </a:lnTo>
                <a:lnTo>
                  <a:pt x="1916" y="2054"/>
                </a:lnTo>
                <a:lnTo>
                  <a:pt x="1915" y="2054"/>
                </a:lnTo>
                <a:lnTo>
                  <a:pt x="1914" y="2054"/>
                </a:lnTo>
                <a:lnTo>
                  <a:pt x="1914" y="2055"/>
                </a:lnTo>
                <a:lnTo>
                  <a:pt x="1915" y="2056"/>
                </a:lnTo>
                <a:lnTo>
                  <a:pt x="1916" y="2058"/>
                </a:lnTo>
                <a:lnTo>
                  <a:pt x="1916" y="2059"/>
                </a:lnTo>
                <a:lnTo>
                  <a:pt x="1915" y="2060"/>
                </a:lnTo>
                <a:lnTo>
                  <a:pt x="1915" y="2061"/>
                </a:lnTo>
                <a:lnTo>
                  <a:pt x="1915" y="2062"/>
                </a:lnTo>
                <a:lnTo>
                  <a:pt x="1916" y="2063"/>
                </a:lnTo>
                <a:lnTo>
                  <a:pt x="1916" y="2065"/>
                </a:lnTo>
                <a:lnTo>
                  <a:pt x="1915" y="2065"/>
                </a:lnTo>
                <a:lnTo>
                  <a:pt x="1915" y="2066"/>
                </a:lnTo>
                <a:lnTo>
                  <a:pt x="1914" y="2066"/>
                </a:lnTo>
                <a:lnTo>
                  <a:pt x="1914" y="2067"/>
                </a:lnTo>
                <a:lnTo>
                  <a:pt x="1913" y="2068"/>
                </a:lnTo>
                <a:lnTo>
                  <a:pt x="1913" y="2069"/>
                </a:lnTo>
                <a:lnTo>
                  <a:pt x="1913" y="2070"/>
                </a:lnTo>
                <a:lnTo>
                  <a:pt x="1913" y="2072"/>
                </a:lnTo>
                <a:lnTo>
                  <a:pt x="1914" y="2073"/>
                </a:lnTo>
                <a:lnTo>
                  <a:pt x="1914" y="2074"/>
                </a:lnTo>
                <a:lnTo>
                  <a:pt x="1914" y="2075"/>
                </a:lnTo>
                <a:lnTo>
                  <a:pt x="1915" y="2076"/>
                </a:lnTo>
                <a:lnTo>
                  <a:pt x="1916" y="2078"/>
                </a:lnTo>
                <a:lnTo>
                  <a:pt x="1915" y="2078"/>
                </a:lnTo>
                <a:lnTo>
                  <a:pt x="1915" y="2079"/>
                </a:lnTo>
                <a:lnTo>
                  <a:pt x="1914" y="2079"/>
                </a:lnTo>
                <a:lnTo>
                  <a:pt x="1913" y="2080"/>
                </a:lnTo>
                <a:lnTo>
                  <a:pt x="1911" y="2081"/>
                </a:lnTo>
                <a:lnTo>
                  <a:pt x="1910" y="2081"/>
                </a:lnTo>
                <a:lnTo>
                  <a:pt x="1910" y="2082"/>
                </a:lnTo>
                <a:lnTo>
                  <a:pt x="1909" y="2082"/>
                </a:lnTo>
                <a:lnTo>
                  <a:pt x="1909" y="2083"/>
                </a:lnTo>
                <a:lnTo>
                  <a:pt x="1909" y="2085"/>
                </a:lnTo>
                <a:lnTo>
                  <a:pt x="1909" y="2086"/>
                </a:lnTo>
                <a:lnTo>
                  <a:pt x="1908" y="2087"/>
                </a:lnTo>
                <a:lnTo>
                  <a:pt x="1907" y="2088"/>
                </a:lnTo>
                <a:lnTo>
                  <a:pt x="1905" y="2088"/>
                </a:lnTo>
                <a:lnTo>
                  <a:pt x="1904" y="2088"/>
                </a:lnTo>
                <a:lnTo>
                  <a:pt x="1904" y="2089"/>
                </a:lnTo>
                <a:lnTo>
                  <a:pt x="1903" y="2089"/>
                </a:lnTo>
                <a:lnTo>
                  <a:pt x="1902" y="2091"/>
                </a:lnTo>
                <a:lnTo>
                  <a:pt x="1902" y="2092"/>
                </a:lnTo>
                <a:lnTo>
                  <a:pt x="1901" y="2093"/>
                </a:lnTo>
                <a:lnTo>
                  <a:pt x="1901" y="2094"/>
                </a:lnTo>
                <a:lnTo>
                  <a:pt x="1900" y="2095"/>
                </a:lnTo>
                <a:lnTo>
                  <a:pt x="1900" y="2096"/>
                </a:lnTo>
                <a:lnTo>
                  <a:pt x="1898" y="2096"/>
                </a:lnTo>
                <a:lnTo>
                  <a:pt x="1898" y="2098"/>
                </a:lnTo>
                <a:lnTo>
                  <a:pt x="1897" y="2099"/>
                </a:lnTo>
                <a:lnTo>
                  <a:pt x="1896" y="2100"/>
                </a:lnTo>
                <a:lnTo>
                  <a:pt x="1897" y="2101"/>
                </a:lnTo>
                <a:lnTo>
                  <a:pt x="1897" y="2102"/>
                </a:lnTo>
                <a:lnTo>
                  <a:pt x="1896" y="2102"/>
                </a:lnTo>
                <a:lnTo>
                  <a:pt x="1896" y="2103"/>
                </a:lnTo>
                <a:lnTo>
                  <a:pt x="1896" y="2105"/>
                </a:lnTo>
                <a:lnTo>
                  <a:pt x="1896" y="2106"/>
                </a:lnTo>
                <a:lnTo>
                  <a:pt x="1895" y="2107"/>
                </a:lnTo>
                <a:lnTo>
                  <a:pt x="1894" y="2108"/>
                </a:lnTo>
                <a:lnTo>
                  <a:pt x="1893" y="2109"/>
                </a:lnTo>
                <a:lnTo>
                  <a:pt x="1891" y="2109"/>
                </a:lnTo>
                <a:lnTo>
                  <a:pt x="1891" y="2111"/>
                </a:lnTo>
                <a:lnTo>
                  <a:pt x="1890" y="2111"/>
                </a:lnTo>
                <a:lnTo>
                  <a:pt x="1889" y="2109"/>
                </a:lnTo>
                <a:lnTo>
                  <a:pt x="1888" y="2109"/>
                </a:lnTo>
                <a:lnTo>
                  <a:pt x="1887" y="2109"/>
                </a:lnTo>
                <a:lnTo>
                  <a:pt x="1885" y="2109"/>
                </a:lnTo>
                <a:lnTo>
                  <a:pt x="1884" y="2109"/>
                </a:lnTo>
                <a:lnTo>
                  <a:pt x="1883" y="2109"/>
                </a:lnTo>
                <a:lnTo>
                  <a:pt x="1882" y="2109"/>
                </a:lnTo>
                <a:lnTo>
                  <a:pt x="1882" y="2111"/>
                </a:lnTo>
                <a:lnTo>
                  <a:pt x="1882" y="2112"/>
                </a:lnTo>
                <a:lnTo>
                  <a:pt x="1881" y="2112"/>
                </a:lnTo>
                <a:lnTo>
                  <a:pt x="1880" y="2112"/>
                </a:lnTo>
                <a:lnTo>
                  <a:pt x="1878" y="2112"/>
                </a:lnTo>
                <a:lnTo>
                  <a:pt x="1877" y="2112"/>
                </a:lnTo>
                <a:lnTo>
                  <a:pt x="1877" y="2113"/>
                </a:lnTo>
                <a:lnTo>
                  <a:pt x="1877" y="2114"/>
                </a:lnTo>
                <a:lnTo>
                  <a:pt x="1878" y="2115"/>
                </a:lnTo>
                <a:lnTo>
                  <a:pt x="1880" y="2115"/>
                </a:lnTo>
                <a:lnTo>
                  <a:pt x="1880" y="2116"/>
                </a:lnTo>
                <a:lnTo>
                  <a:pt x="1881" y="2118"/>
                </a:lnTo>
                <a:lnTo>
                  <a:pt x="1881" y="2119"/>
                </a:lnTo>
                <a:lnTo>
                  <a:pt x="1882" y="2122"/>
                </a:lnTo>
                <a:lnTo>
                  <a:pt x="1882" y="2124"/>
                </a:lnTo>
                <a:lnTo>
                  <a:pt x="1882" y="2125"/>
                </a:lnTo>
                <a:lnTo>
                  <a:pt x="1882" y="2126"/>
                </a:lnTo>
                <a:lnTo>
                  <a:pt x="1882" y="2127"/>
                </a:lnTo>
                <a:lnTo>
                  <a:pt x="1882" y="2128"/>
                </a:lnTo>
                <a:lnTo>
                  <a:pt x="1881" y="2128"/>
                </a:lnTo>
                <a:lnTo>
                  <a:pt x="1881" y="2129"/>
                </a:lnTo>
                <a:lnTo>
                  <a:pt x="1881" y="2131"/>
                </a:lnTo>
                <a:lnTo>
                  <a:pt x="1880" y="2132"/>
                </a:lnTo>
                <a:lnTo>
                  <a:pt x="1878" y="2132"/>
                </a:lnTo>
                <a:lnTo>
                  <a:pt x="1878" y="2133"/>
                </a:lnTo>
                <a:lnTo>
                  <a:pt x="1877" y="2133"/>
                </a:lnTo>
                <a:lnTo>
                  <a:pt x="1876" y="2134"/>
                </a:lnTo>
                <a:lnTo>
                  <a:pt x="1876" y="2135"/>
                </a:lnTo>
                <a:lnTo>
                  <a:pt x="1876" y="2137"/>
                </a:lnTo>
                <a:lnTo>
                  <a:pt x="1876" y="2138"/>
                </a:lnTo>
                <a:lnTo>
                  <a:pt x="1877" y="2139"/>
                </a:lnTo>
                <a:lnTo>
                  <a:pt x="1878" y="2140"/>
                </a:lnTo>
                <a:lnTo>
                  <a:pt x="1880" y="2140"/>
                </a:lnTo>
                <a:lnTo>
                  <a:pt x="1881" y="2140"/>
                </a:lnTo>
                <a:lnTo>
                  <a:pt x="1882" y="2141"/>
                </a:lnTo>
                <a:lnTo>
                  <a:pt x="1883" y="2141"/>
                </a:lnTo>
                <a:lnTo>
                  <a:pt x="1884" y="2141"/>
                </a:lnTo>
                <a:lnTo>
                  <a:pt x="1884" y="2142"/>
                </a:lnTo>
                <a:lnTo>
                  <a:pt x="1885" y="2142"/>
                </a:lnTo>
                <a:lnTo>
                  <a:pt x="1887" y="2144"/>
                </a:lnTo>
                <a:lnTo>
                  <a:pt x="1887" y="2145"/>
                </a:lnTo>
                <a:lnTo>
                  <a:pt x="1887" y="2146"/>
                </a:lnTo>
                <a:lnTo>
                  <a:pt x="1887" y="2147"/>
                </a:lnTo>
                <a:lnTo>
                  <a:pt x="1885" y="2147"/>
                </a:lnTo>
                <a:lnTo>
                  <a:pt x="1885" y="2148"/>
                </a:lnTo>
                <a:lnTo>
                  <a:pt x="1884" y="2148"/>
                </a:lnTo>
                <a:lnTo>
                  <a:pt x="1884" y="2149"/>
                </a:lnTo>
                <a:lnTo>
                  <a:pt x="1884" y="2151"/>
                </a:lnTo>
                <a:lnTo>
                  <a:pt x="1885" y="2152"/>
                </a:lnTo>
                <a:lnTo>
                  <a:pt x="1885" y="2153"/>
                </a:lnTo>
                <a:lnTo>
                  <a:pt x="1887" y="2153"/>
                </a:lnTo>
                <a:lnTo>
                  <a:pt x="1887" y="2154"/>
                </a:lnTo>
                <a:lnTo>
                  <a:pt x="1887" y="2155"/>
                </a:lnTo>
                <a:lnTo>
                  <a:pt x="1887" y="2157"/>
                </a:lnTo>
                <a:lnTo>
                  <a:pt x="1885" y="2158"/>
                </a:lnTo>
                <a:lnTo>
                  <a:pt x="1885" y="2159"/>
                </a:lnTo>
                <a:lnTo>
                  <a:pt x="1885" y="2160"/>
                </a:lnTo>
                <a:lnTo>
                  <a:pt x="1887" y="2160"/>
                </a:lnTo>
                <a:lnTo>
                  <a:pt x="1887" y="2161"/>
                </a:lnTo>
                <a:lnTo>
                  <a:pt x="1887" y="2162"/>
                </a:lnTo>
                <a:lnTo>
                  <a:pt x="1887" y="2164"/>
                </a:lnTo>
                <a:lnTo>
                  <a:pt x="1885" y="2165"/>
                </a:lnTo>
                <a:lnTo>
                  <a:pt x="1885" y="2166"/>
                </a:lnTo>
                <a:lnTo>
                  <a:pt x="1885" y="2167"/>
                </a:lnTo>
                <a:lnTo>
                  <a:pt x="1885" y="2168"/>
                </a:lnTo>
                <a:lnTo>
                  <a:pt x="1885" y="2170"/>
                </a:lnTo>
                <a:lnTo>
                  <a:pt x="1885" y="2171"/>
                </a:lnTo>
                <a:lnTo>
                  <a:pt x="1884" y="2172"/>
                </a:lnTo>
                <a:lnTo>
                  <a:pt x="1884" y="2173"/>
                </a:lnTo>
                <a:lnTo>
                  <a:pt x="1883" y="2174"/>
                </a:lnTo>
                <a:lnTo>
                  <a:pt x="1883" y="2175"/>
                </a:lnTo>
                <a:lnTo>
                  <a:pt x="1882" y="2175"/>
                </a:lnTo>
                <a:lnTo>
                  <a:pt x="1881" y="2179"/>
                </a:lnTo>
                <a:lnTo>
                  <a:pt x="1881" y="2181"/>
                </a:lnTo>
                <a:lnTo>
                  <a:pt x="1881" y="2182"/>
                </a:lnTo>
                <a:lnTo>
                  <a:pt x="1880" y="2184"/>
                </a:lnTo>
                <a:lnTo>
                  <a:pt x="1881" y="2185"/>
                </a:lnTo>
                <a:lnTo>
                  <a:pt x="1881" y="2186"/>
                </a:lnTo>
                <a:lnTo>
                  <a:pt x="1882" y="2186"/>
                </a:lnTo>
                <a:lnTo>
                  <a:pt x="1883" y="2186"/>
                </a:lnTo>
                <a:lnTo>
                  <a:pt x="1884" y="2186"/>
                </a:lnTo>
                <a:lnTo>
                  <a:pt x="1884" y="2187"/>
                </a:lnTo>
                <a:lnTo>
                  <a:pt x="1884" y="2188"/>
                </a:lnTo>
                <a:lnTo>
                  <a:pt x="1884" y="2190"/>
                </a:lnTo>
                <a:lnTo>
                  <a:pt x="1885" y="2192"/>
                </a:lnTo>
                <a:lnTo>
                  <a:pt x="1887" y="2192"/>
                </a:lnTo>
                <a:lnTo>
                  <a:pt x="1887" y="2193"/>
                </a:lnTo>
                <a:lnTo>
                  <a:pt x="1887" y="2194"/>
                </a:lnTo>
                <a:lnTo>
                  <a:pt x="1887" y="2195"/>
                </a:lnTo>
                <a:lnTo>
                  <a:pt x="1887" y="2197"/>
                </a:lnTo>
                <a:lnTo>
                  <a:pt x="1888" y="2197"/>
                </a:lnTo>
                <a:lnTo>
                  <a:pt x="1888" y="2198"/>
                </a:lnTo>
                <a:lnTo>
                  <a:pt x="1889" y="2198"/>
                </a:lnTo>
                <a:lnTo>
                  <a:pt x="1890" y="2198"/>
                </a:lnTo>
                <a:lnTo>
                  <a:pt x="1890" y="2197"/>
                </a:lnTo>
                <a:lnTo>
                  <a:pt x="1891" y="2195"/>
                </a:lnTo>
                <a:lnTo>
                  <a:pt x="1893" y="2194"/>
                </a:lnTo>
                <a:lnTo>
                  <a:pt x="1893" y="2195"/>
                </a:lnTo>
                <a:lnTo>
                  <a:pt x="1894" y="2195"/>
                </a:lnTo>
                <a:lnTo>
                  <a:pt x="1895" y="2197"/>
                </a:lnTo>
                <a:lnTo>
                  <a:pt x="1896" y="2199"/>
                </a:lnTo>
                <a:lnTo>
                  <a:pt x="1897" y="2199"/>
                </a:lnTo>
                <a:lnTo>
                  <a:pt x="1900" y="2200"/>
                </a:lnTo>
                <a:lnTo>
                  <a:pt x="1901" y="2200"/>
                </a:lnTo>
                <a:lnTo>
                  <a:pt x="1902" y="2200"/>
                </a:lnTo>
                <a:lnTo>
                  <a:pt x="1903" y="2200"/>
                </a:lnTo>
                <a:lnTo>
                  <a:pt x="1903" y="2199"/>
                </a:lnTo>
                <a:lnTo>
                  <a:pt x="1904" y="2199"/>
                </a:lnTo>
                <a:lnTo>
                  <a:pt x="1905" y="2198"/>
                </a:lnTo>
                <a:lnTo>
                  <a:pt x="1907" y="2198"/>
                </a:lnTo>
                <a:lnTo>
                  <a:pt x="1908" y="2198"/>
                </a:lnTo>
                <a:lnTo>
                  <a:pt x="1909" y="2198"/>
                </a:lnTo>
                <a:lnTo>
                  <a:pt x="1910" y="2198"/>
                </a:lnTo>
                <a:lnTo>
                  <a:pt x="1911" y="2198"/>
                </a:lnTo>
                <a:lnTo>
                  <a:pt x="1913" y="2198"/>
                </a:lnTo>
                <a:lnTo>
                  <a:pt x="1914" y="2198"/>
                </a:lnTo>
                <a:lnTo>
                  <a:pt x="1915" y="2198"/>
                </a:lnTo>
                <a:lnTo>
                  <a:pt x="1916" y="2199"/>
                </a:lnTo>
                <a:lnTo>
                  <a:pt x="1917" y="2199"/>
                </a:lnTo>
                <a:lnTo>
                  <a:pt x="1917" y="2200"/>
                </a:lnTo>
                <a:lnTo>
                  <a:pt x="1918" y="2200"/>
                </a:lnTo>
                <a:lnTo>
                  <a:pt x="1920" y="2201"/>
                </a:lnTo>
                <a:lnTo>
                  <a:pt x="1920" y="2203"/>
                </a:lnTo>
                <a:lnTo>
                  <a:pt x="1921" y="2205"/>
                </a:lnTo>
                <a:lnTo>
                  <a:pt x="1921" y="2206"/>
                </a:lnTo>
                <a:lnTo>
                  <a:pt x="1921" y="2207"/>
                </a:lnTo>
                <a:lnTo>
                  <a:pt x="1921" y="2208"/>
                </a:lnTo>
                <a:lnTo>
                  <a:pt x="1921" y="2210"/>
                </a:lnTo>
                <a:lnTo>
                  <a:pt x="1922" y="2212"/>
                </a:lnTo>
                <a:lnTo>
                  <a:pt x="1922" y="2213"/>
                </a:lnTo>
                <a:lnTo>
                  <a:pt x="1923" y="2213"/>
                </a:lnTo>
                <a:lnTo>
                  <a:pt x="1923" y="2212"/>
                </a:lnTo>
                <a:lnTo>
                  <a:pt x="1924" y="2212"/>
                </a:lnTo>
                <a:lnTo>
                  <a:pt x="1926" y="2212"/>
                </a:lnTo>
                <a:lnTo>
                  <a:pt x="1927" y="2212"/>
                </a:lnTo>
                <a:lnTo>
                  <a:pt x="1927" y="2213"/>
                </a:lnTo>
                <a:lnTo>
                  <a:pt x="1927" y="2214"/>
                </a:lnTo>
                <a:lnTo>
                  <a:pt x="1927" y="2215"/>
                </a:lnTo>
                <a:lnTo>
                  <a:pt x="1927" y="2217"/>
                </a:lnTo>
                <a:lnTo>
                  <a:pt x="1926" y="2218"/>
                </a:lnTo>
                <a:lnTo>
                  <a:pt x="1926" y="2219"/>
                </a:lnTo>
                <a:lnTo>
                  <a:pt x="1924" y="2219"/>
                </a:lnTo>
                <a:lnTo>
                  <a:pt x="1924" y="2220"/>
                </a:lnTo>
                <a:lnTo>
                  <a:pt x="1924" y="2221"/>
                </a:lnTo>
                <a:lnTo>
                  <a:pt x="1924" y="2223"/>
                </a:lnTo>
                <a:lnTo>
                  <a:pt x="1924" y="2224"/>
                </a:lnTo>
                <a:lnTo>
                  <a:pt x="1926" y="2224"/>
                </a:lnTo>
                <a:lnTo>
                  <a:pt x="1926" y="2225"/>
                </a:lnTo>
                <a:lnTo>
                  <a:pt x="1927" y="2225"/>
                </a:lnTo>
                <a:lnTo>
                  <a:pt x="1927" y="2226"/>
                </a:lnTo>
                <a:lnTo>
                  <a:pt x="1928" y="2226"/>
                </a:lnTo>
                <a:lnTo>
                  <a:pt x="1928" y="2227"/>
                </a:lnTo>
                <a:lnTo>
                  <a:pt x="1928" y="2228"/>
                </a:lnTo>
                <a:lnTo>
                  <a:pt x="1928" y="2230"/>
                </a:lnTo>
                <a:lnTo>
                  <a:pt x="1927" y="2233"/>
                </a:lnTo>
                <a:lnTo>
                  <a:pt x="1927" y="2234"/>
                </a:lnTo>
                <a:lnTo>
                  <a:pt x="1927" y="2237"/>
                </a:lnTo>
                <a:lnTo>
                  <a:pt x="1927" y="2241"/>
                </a:lnTo>
                <a:lnTo>
                  <a:pt x="1926" y="2243"/>
                </a:lnTo>
                <a:lnTo>
                  <a:pt x="1922" y="2246"/>
                </a:lnTo>
                <a:lnTo>
                  <a:pt x="1920" y="2247"/>
                </a:lnTo>
                <a:lnTo>
                  <a:pt x="1918" y="2249"/>
                </a:lnTo>
                <a:lnTo>
                  <a:pt x="1917" y="2249"/>
                </a:lnTo>
                <a:lnTo>
                  <a:pt x="1917" y="2250"/>
                </a:lnTo>
                <a:lnTo>
                  <a:pt x="1917" y="2251"/>
                </a:lnTo>
                <a:lnTo>
                  <a:pt x="1916" y="2251"/>
                </a:lnTo>
                <a:lnTo>
                  <a:pt x="1916" y="2252"/>
                </a:lnTo>
                <a:lnTo>
                  <a:pt x="1915" y="2252"/>
                </a:lnTo>
                <a:lnTo>
                  <a:pt x="1915" y="2253"/>
                </a:lnTo>
                <a:lnTo>
                  <a:pt x="1914" y="2254"/>
                </a:lnTo>
                <a:lnTo>
                  <a:pt x="1914" y="2256"/>
                </a:lnTo>
                <a:lnTo>
                  <a:pt x="1914" y="2257"/>
                </a:lnTo>
                <a:lnTo>
                  <a:pt x="1914" y="2258"/>
                </a:lnTo>
                <a:lnTo>
                  <a:pt x="1915" y="2259"/>
                </a:lnTo>
                <a:lnTo>
                  <a:pt x="1915" y="2260"/>
                </a:lnTo>
                <a:lnTo>
                  <a:pt x="1915" y="2261"/>
                </a:lnTo>
                <a:lnTo>
                  <a:pt x="1913" y="2261"/>
                </a:lnTo>
                <a:lnTo>
                  <a:pt x="1913" y="2264"/>
                </a:lnTo>
                <a:lnTo>
                  <a:pt x="1908" y="2264"/>
                </a:lnTo>
                <a:lnTo>
                  <a:pt x="1908" y="2265"/>
                </a:lnTo>
                <a:lnTo>
                  <a:pt x="1904" y="2265"/>
                </a:lnTo>
                <a:lnTo>
                  <a:pt x="1904" y="2267"/>
                </a:lnTo>
                <a:lnTo>
                  <a:pt x="1898" y="2267"/>
                </a:lnTo>
                <a:lnTo>
                  <a:pt x="1898" y="2269"/>
                </a:lnTo>
                <a:lnTo>
                  <a:pt x="1897" y="2269"/>
                </a:lnTo>
                <a:lnTo>
                  <a:pt x="1896" y="2269"/>
                </a:lnTo>
                <a:lnTo>
                  <a:pt x="1895" y="2267"/>
                </a:lnTo>
                <a:lnTo>
                  <a:pt x="1894" y="2267"/>
                </a:lnTo>
                <a:lnTo>
                  <a:pt x="1893" y="2267"/>
                </a:lnTo>
                <a:lnTo>
                  <a:pt x="1891" y="2267"/>
                </a:lnTo>
                <a:lnTo>
                  <a:pt x="1890" y="2267"/>
                </a:lnTo>
                <a:lnTo>
                  <a:pt x="1889" y="2267"/>
                </a:lnTo>
                <a:lnTo>
                  <a:pt x="1888" y="2267"/>
                </a:lnTo>
                <a:lnTo>
                  <a:pt x="1887" y="2266"/>
                </a:lnTo>
                <a:lnTo>
                  <a:pt x="1885" y="2266"/>
                </a:lnTo>
                <a:lnTo>
                  <a:pt x="1884" y="2266"/>
                </a:lnTo>
                <a:lnTo>
                  <a:pt x="1883" y="2265"/>
                </a:lnTo>
                <a:lnTo>
                  <a:pt x="1882" y="2265"/>
                </a:lnTo>
                <a:lnTo>
                  <a:pt x="1881" y="2265"/>
                </a:lnTo>
                <a:lnTo>
                  <a:pt x="1881" y="2266"/>
                </a:lnTo>
                <a:lnTo>
                  <a:pt x="1880" y="2266"/>
                </a:lnTo>
                <a:lnTo>
                  <a:pt x="1880" y="2267"/>
                </a:lnTo>
                <a:lnTo>
                  <a:pt x="1878" y="2269"/>
                </a:lnTo>
                <a:lnTo>
                  <a:pt x="1878" y="2270"/>
                </a:lnTo>
                <a:lnTo>
                  <a:pt x="1878" y="2271"/>
                </a:lnTo>
                <a:lnTo>
                  <a:pt x="1877" y="2271"/>
                </a:lnTo>
                <a:lnTo>
                  <a:pt x="1876" y="2271"/>
                </a:lnTo>
                <a:lnTo>
                  <a:pt x="1869" y="2271"/>
                </a:lnTo>
                <a:lnTo>
                  <a:pt x="1856" y="2272"/>
                </a:lnTo>
                <a:lnTo>
                  <a:pt x="1841" y="2273"/>
                </a:lnTo>
                <a:lnTo>
                  <a:pt x="1832" y="2274"/>
                </a:lnTo>
                <a:lnTo>
                  <a:pt x="1823" y="2276"/>
                </a:lnTo>
                <a:lnTo>
                  <a:pt x="1814" y="2276"/>
                </a:lnTo>
                <a:lnTo>
                  <a:pt x="1801" y="2277"/>
                </a:lnTo>
                <a:lnTo>
                  <a:pt x="1790" y="2278"/>
                </a:lnTo>
                <a:lnTo>
                  <a:pt x="1776" y="2279"/>
                </a:lnTo>
                <a:lnTo>
                  <a:pt x="1763" y="2280"/>
                </a:lnTo>
                <a:lnTo>
                  <a:pt x="1752" y="2282"/>
                </a:lnTo>
                <a:lnTo>
                  <a:pt x="1749" y="2282"/>
                </a:lnTo>
                <a:lnTo>
                  <a:pt x="1743" y="2282"/>
                </a:lnTo>
                <a:lnTo>
                  <a:pt x="1731" y="2283"/>
                </a:lnTo>
                <a:lnTo>
                  <a:pt x="1727" y="2283"/>
                </a:lnTo>
                <a:lnTo>
                  <a:pt x="1725" y="2283"/>
                </a:lnTo>
                <a:lnTo>
                  <a:pt x="1711" y="2285"/>
                </a:lnTo>
                <a:lnTo>
                  <a:pt x="1700" y="2285"/>
                </a:lnTo>
                <a:lnTo>
                  <a:pt x="1687" y="2286"/>
                </a:lnTo>
                <a:lnTo>
                  <a:pt x="1683" y="2287"/>
                </a:lnTo>
                <a:lnTo>
                  <a:pt x="1674" y="2287"/>
                </a:lnTo>
                <a:lnTo>
                  <a:pt x="1665" y="2289"/>
                </a:lnTo>
                <a:lnTo>
                  <a:pt x="1653" y="2290"/>
                </a:lnTo>
                <a:lnTo>
                  <a:pt x="1643" y="2291"/>
                </a:lnTo>
                <a:lnTo>
                  <a:pt x="1627" y="2292"/>
                </a:lnTo>
                <a:lnTo>
                  <a:pt x="1612" y="2293"/>
                </a:lnTo>
                <a:lnTo>
                  <a:pt x="1609" y="2293"/>
                </a:lnTo>
                <a:lnTo>
                  <a:pt x="1602" y="2294"/>
                </a:lnTo>
                <a:lnTo>
                  <a:pt x="1593" y="2296"/>
                </a:lnTo>
                <a:lnTo>
                  <a:pt x="1584" y="2296"/>
                </a:lnTo>
                <a:lnTo>
                  <a:pt x="1574" y="2297"/>
                </a:lnTo>
                <a:lnTo>
                  <a:pt x="1566" y="2298"/>
                </a:lnTo>
                <a:lnTo>
                  <a:pt x="1558" y="2299"/>
                </a:lnTo>
                <a:lnTo>
                  <a:pt x="1552" y="2299"/>
                </a:lnTo>
                <a:lnTo>
                  <a:pt x="1538" y="2300"/>
                </a:lnTo>
                <a:lnTo>
                  <a:pt x="1533" y="2300"/>
                </a:lnTo>
                <a:lnTo>
                  <a:pt x="1526" y="2302"/>
                </a:lnTo>
                <a:lnTo>
                  <a:pt x="1523" y="2302"/>
                </a:lnTo>
                <a:lnTo>
                  <a:pt x="1513" y="2303"/>
                </a:lnTo>
                <a:lnTo>
                  <a:pt x="1509" y="2303"/>
                </a:lnTo>
                <a:lnTo>
                  <a:pt x="1506" y="2304"/>
                </a:lnTo>
                <a:lnTo>
                  <a:pt x="1502" y="2304"/>
                </a:lnTo>
                <a:lnTo>
                  <a:pt x="1496" y="2305"/>
                </a:lnTo>
                <a:lnTo>
                  <a:pt x="1494" y="2305"/>
                </a:lnTo>
                <a:lnTo>
                  <a:pt x="1487" y="2305"/>
                </a:lnTo>
                <a:lnTo>
                  <a:pt x="1480" y="2306"/>
                </a:lnTo>
                <a:lnTo>
                  <a:pt x="1475" y="2306"/>
                </a:lnTo>
                <a:lnTo>
                  <a:pt x="1472" y="2307"/>
                </a:lnTo>
                <a:lnTo>
                  <a:pt x="1470" y="2307"/>
                </a:lnTo>
                <a:lnTo>
                  <a:pt x="1462" y="2307"/>
                </a:lnTo>
                <a:lnTo>
                  <a:pt x="1454" y="2309"/>
                </a:lnTo>
                <a:lnTo>
                  <a:pt x="1443" y="2310"/>
                </a:lnTo>
                <a:lnTo>
                  <a:pt x="1437" y="2311"/>
                </a:lnTo>
                <a:lnTo>
                  <a:pt x="1436" y="2311"/>
                </a:lnTo>
                <a:lnTo>
                  <a:pt x="1435" y="2311"/>
                </a:lnTo>
                <a:lnTo>
                  <a:pt x="1430" y="2311"/>
                </a:lnTo>
                <a:lnTo>
                  <a:pt x="1421" y="2312"/>
                </a:lnTo>
                <a:lnTo>
                  <a:pt x="1416" y="2312"/>
                </a:lnTo>
                <a:lnTo>
                  <a:pt x="1413" y="2313"/>
                </a:lnTo>
                <a:lnTo>
                  <a:pt x="1411" y="2313"/>
                </a:lnTo>
                <a:lnTo>
                  <a:pt x="1411" y="2312"/>
                </a:lnTo>
                <a:lnTo>
                  <a:pt x="1411" y="2311"/>
                </a:lnTo>
                <a:lnTo>
                  <a:pt x="1411" y="2309"/>
                </a:lnTo>
                <a:lnTo>
                  <a:pt x="1410" y="2307"/>
                </a:lnTo>
                <a:lnTo>
                  <a:pt x="1410" y="2306"/>
                </a:lnTo>
                <a:lnTo>
                  <a:pt x="1410" y="2305"/>
                </a:lnTo>
                <a:lnTo>
                  <a:pt x="1410" y="2304"/>
                </a:lnTo>
                <a:lnTo>
                  <a:pt x="1410" y="2303"/>
                </a:lnTo>
                <a:lnTo>
                  <a:pt x="1410" y="2302"/>
                </a:lnTo>
                <a:lnTo>
                  <a:pt x="1410" y="2299"/>
                </a:lnTo>
                <a:lnTo>
                  <a:pt x="1410" y="2298"/>
                </a:lnTo>
                <a:lnTo>
                  <a:pt x="1410" y="2297"/>
                </a:lnTo>
                <a:lnTo>
                  <a:pt x="1410" y="2296"/>
                </a:lnTo>
                <a:lnTo>
                  <a:pt x="1409" y="2293"/>
                </a:lnTo>
                <a:lnTo>
                  <a:pt x="1409" y="2292"/>
                </a:lnTo>
                <a:lnTo>
                  <a:pt x="1409" y="2291"/>
                </a:lnTo>
                <a:lnTo>
                  <a:pt x="1408" y="2291"/>
                </a:lnTo>
                <a:lnTo>
                  <a:pt x="1408" y="2290"/>
                </a:lnTo>
                <a:lnTo>
                  <a:pt x="1407" y="2287"/>
                </a:lnTo>
                <a:lnTo>
                  <a:pt x="1405" y="2286"/>
                </a:lnTo>
                <a:lnTo>
                  <a:pt x="1404" y="2284"/>
                </a:lnTo>
                <a:lnTo>
                  <a:pt x="1404" y="2283"/>
                </a:lnTo>
                <a:lnTo>
                  <a:pt x="1403" y="2282"/>
                </a:lnTo>
                <a:lnTo>
                  <a:pt x="1402" y="2280"/>
                </a:lnTo>
                <a:lnTo>
                  <a:pt x="1401" y="2279"/>
                </a:lnTo>
                <a:lnTo>
                  <a:pt x="1400" y="2278"/>
                </a:lnTo>
                <a:lnTo>
                  <a:pt x="1398" y="2278"/>
                </a:lnTo>
                <a:lnTo>
                  <a:pt x="1397" y="2278"/>
                </a:lnTo>
                <a:lnTo>
                  <a:pt x="1396" y="2278"/>
                </a:lnTo>
                <a:lnTo>
                  <a:pt x="1395" y="2278"/>
                </a:lnTo>
                <a:lnTo>
                  <a:pt x="1394" y="2278"/>
                </a:lnTo>
                <a:lnTo>
                  <a:pt x="1393" y="2279"/>
                </a:lnTo>
                <a:lnTo>
                  <a:pt x="1393" y="2278"/>
                </a:lnTo>
                <a:lnTo>
                  <a:pt x="1391" y="2276"/>
                </a:lnTo>
                <a:lnTo>
                  <a:pt x="1393" y="2276"/>
                </a:lnTo>
                <a:lnTo>
                  <a:pt x="1393" y="2274"/>
                </a:lnTo>
                <a:lnTo>
                  <a:pt x="1394" y="2273"/>
                </a:lnTo>
                <a:lnTo>
                  <a:pt x="1394" y="2272"/>
                </a:lnTo>
                <a:lnTo>
                  <a:pt x="1395" y="2272"/>
                </a:lnTo>
                <a:lnTo>
                  <a:pt x="1396" y="2272"/>
                </a:lnTo>
                <a:lnTo>
                  <a:pt x="1397" y="2271"/>
                </a:lnTo>
                <a:lnTo>
                  <a:pt x="1398" y="2272"/>
                </a:lnTo>
                <a:lnTo>
                  <a:pt x="1400" y="2272"/>
                </a:lnTo>
                <a:lnTo>
                  <a:pt x="1400" y="2273"/>
                </a:lnTo>
                <a:lnTo>
                  <a:pt x="1398" y="2273"/>
                </a:lnTo>
                <a:lnTo>
                  <a:pt x="1400" y="2273"/>
                </a:lnTo>
                <a:lnTo>
                  <a:pt x="1401" y="2274"/>
                </a:lnTo>
                <a:lnTo>
                  <a:pt x="1402" y="2274"/>
                </a:lnTo>
                <a:lnTo>
                  <a:pt x="1403" y="2276"/>
                </a:lnTo>
                <a:lnTo>
                  <a:pt x="1404" y="2277"/>
                </a:lnTo>
                <a:lnTo>
                  <a:pt x="1404" y="2278"/>
                </a:lnTo>
                <a:lnTo>
                  <a:pt x="1404" y="2279"/>
                </a:lnTo>
                <a:lnTo>
                  <a:pt x="1403" y="2280"/>
                </a:lnTo>
                <a:lnTo>
                  <a:pt x="1403" y="2279"/>
                </a:lnTo>
                <a:lnTo>
                  <a:pt x="1402" y="2279"/>
                </a:lnTo>
                <a:lnTo>
                  <a:pt x="1403" y="2280"/>
                </a:lnTo>
                <a:lnTo>
                  <a:pt x="1404" y="2280"/>
                </a:lnTo>
                <a:lnTo>
                  <a:pt x="1405" y="2279"/>
                </a:lnTo>
                <a:lnTo>
                  <a:pt x="1405" y="2280"/>
                </a:lnTo>
                <a:lnTo>
                  <a:pt x="1407" y="2280"/>
                </a:lnTo>
                <a:lnTo>
                  <a:pt x="1405" y="2280"/>
                </a:lnTo>
                <a:lnTo>
                  <a:pt x="1404" y="2282"/>
                </a:lnTo>
                <a:lnTo>
                  <a:pt x="1404" y="2283"/>
                </a:lnTo>
                <a:lnTo>
                  <a:pt x="1405" y="2283"/>
                </a:lnTo>
                <a:lnTo>
                  <a:pt x="1405" y="2284"/>
                </a:lnTo>
                <a:lnTo>
                  <a:pt x="1407" y="2285"/>
                </a:lnTo>
                <a:lnTo>
                  <a:pt x="1408" y="2285"/>
                </a:lnTo>
                <a:lnTo>
                  <a:pt x="1407" y="2285"/>
                </a:lnTo>
                <a:lnTo>
                  <a:pt x="1407" y="2286"/>
                </a:lnTo>
                <a:lnTo>
                  <a:pt x="1408" y="2286"/>
                </a:lnTo>
                <a:lnTo>
                  <a:pt x="1409" y="2289"/>
                </a:lnTo>
                <a:lnTo>
                  <a:pt x="1409" y="2290"/>
                </a:lnTo>
                <a:lnTo>
                  <a:pt x="1409" y="2291"/>
                </a:lnTo>
                <a:lnTo>
                  <a:pt x="1410" y="2290"/>
                </a:lnTo>
                <a:lnTo>
                  <a:pt x="1410" y="2291"/>
                </a:lnTo>
                <a:lnTo>
                  <a:pt x="1410" y="2292"/>
                </a:lnTo>
                <a:lnTo>
                  <a:pt x="1411" y="2293"/>
                </a:lnTo>
                <a:lnTo>
                  <a:pt x="1410" y="2293"/>
                </a:lnTo>
                <a:lnTo>
                  <a:pt x="1410" y="2292"/>
                </a:lnTo>
                <a:lnTo>
                  <a:pt x="1410" y="2293"/>
                </a:lnTo>
                <a:lnTo>
                  <a:pt x="1411" y="2293"/>
                </a:lnTo>
                <a:lnTo>
                  <a:pt x="1410" y="2294"/>
                </a:lnTo>
                <a:lnTo>
                  <a:pt x="1410" y="2296"/>
                </a:lnTo>
                <a:lnTo>
                  <a:pt x="1411" y="2297"/>
                </a:lnTo>
                <a:lnTo>
                  <a:pt x="1413" y="2297"/>
                </a:lnTo>
                <a:lnTo>
                  <a:pt x="1413" y="2298"/>
                </a:lnTo>
                <a:lnTo>
                  <a:pt x="1413" y="2299"/>
                </a:lnTo>
                <a:lnTo>
                  <a:pt x="1413" y="2300"/>
                </a:lnTo>
                <a:lnTo>
                  <a:pt x="1414" y="2300"/>
                </a:lnTo>
                <a:lnTo>
                  <a:pt x="1415" y="2300"/>
                </a:lnTo>
                <a:lnTo>
                  <a:pt x="1416" y="2300"/>
                </a:lnTo>
                <a:lnTo>
                  <a:pt x="1417" y="2299"/>
                </a:lnTo>
                <a:lnTo>
                  <a:pt x="1417" y="2298"/>
                </a:lnTo>
                <a:lnTo>
                  <a:pt x="1417" y="2297"/>
                </a:lnTo>
                <a:lnTo>
                  <a:pt x="1417" y="2296"/>
                </a:lnTo>
                <a:lnTo>
                  <a:pt x="1417" y="2294"/>
                </a:lnTo>
                <a:lnTo>
                  <a:pt x="1417" y="2293"/>
                </a:lnTo>
                <a:lnTo>
                  <a:pt x="1416" y="2293"/>
                </a:lnTo>
                <a:lnTo>
                  <a:pt x="1416" y="2292"/>
                </a:lnTo>
                <a:lnTo>
                  <a:pt x="1415" y="2292"/>
                </a:lnTo>
                <a:lnTo>
                  <a:pt x="1415" y="2291"/>
                </a:lnTo>
                <a:lnTo>
                  <a:pt x="1415" y="2290"/>
                </a:lnTo>
                <a:lnTo>
                  <a:pt x="1414" y="2289"/>
                </a:lnTo>
                <a:lnTo>
                  <a:pt x="1414" y="2287"/>
                </a:lnTo>
                <a:lnTo>
                  <a:pt x="1415" y="2286"/>
                </a:lnTo>
                <a:lnTo>
                  <a:pt x="1414" y="2286"/>
                </a:lnTo>
                <a:lnTo>
                  <a:pt x="1413" y="2287"/>
                </a:lnTo>
                <a:lnTo>
                  <a:pt x="1413" y="2286"/>
                </a:lnTo>
                <a:lnTo>
                  <a:pt x="1413" y="2285"/>
                </a:lnTo>
                <a:lnTo>
                  <a:pt x="1413" y="2284"/>
                </a:lnTo>
                <a:lnTo>
                  <a:pt x="1413" y="2283"/>
                </a:lnTo>
                <a:lnTo>
                  <a:pt x="1411" y="2282"/>
                </a:lnTo>
                <a:lnTo>
                  <a:pt x="1413" y="2282"/>
                </a:lnTo>
                <a:lnTo>
                  <a:pt x="1414" y="2282"/>
                </a:lnTo>
                <a:lnTo>
                  <a:pt x="1414" y="2280"/>
                </a:lnTo>
                <a:lnTo>
                  <a:pt x="1413" y="2282"/>
                </a:lnTo>
                <a:lnTo>
                  <a:pt x="1411" y="2280"/>
                </a:lnTo>
                <a:lnTo>
                  <a:pt x="1411" y="2279"/>
                </a:lnTo>
                <a:lnTo>
                  <a:pt x="1410" y="2279"/>
                </a:lnTo>
                <a:lnTo>
                  <a:pt x="1410" y="2278"/>
                </a:lnTo>
                <a:lnTo>
                  <a:pt x="1409" y="2278"/>
                </a:lnTo>
                <a:lnTo>
                  <a:pt x="1409" y="2277"/>
                </a:lnTo>
                <a:lnTo>
                  <a:pt x="1408" y="2277"/>
                </a:lnTo>
                <a:lnTo>
                  <a:pt x="1408" y="2278"/>
                </a:lnTo>
                <a:lnTo>
                  <a:pt x="1408" y="2277"/>
                </a:lnTo>
                <a:lnTo>
                  <a:pt x="1407" y="2277"/>
                </a:lnTo>
                <a:lnTo>
                  <a:pt x="1407" y="2276"/>
                </a:lnTo>
                <a:lnTo>
                  <a:pt x="1405" y="2276"/>
                </a:lnTo>
                <a:lnTo>
                  <a:pt x="1404" y="2274"/>
                </a:lnTo>
                <a:lnTo>
                  <a:pt x="1405" y="2274"/>
                </a:lnTo>
                <a:lnTo>
                  <a:pt x="1404" y="2274"/>
                </a:lnTo>
                <a:lnTo>
                  <a:pt x="1404" y="2273"/>
                </a:lnTo>
                <a:lnTo>
                  <a:pt x="1404" y="2274"/>
                </a:lnTo>
                <a:lnTo>
                  <a:pt x="1403" y="2273"/>
                </a:lnTo>
                <a:lnTo>
                  <a:pt x="1402" y="2272"/>
                </a:lnTo>
                <a:lnTo>
                  <a:pt x="1402" y="2271"/>
                </a:lnTo>
                <a:lnTo>
                  <a:pt x="1402" y="2270"/>
                </a:lnTo>
                <a:lnTo>
                  <a:pt x="1402" y="2269"/>
                </a:lnTo>
                <a:lnTo>
                  <a:pt x="1401" y="2269"/>
                </a:lnTo>
                <a:lnTo>
                  <a:pt x="1400" y="2269"/>
                </a:lnTo>
                <a:lnTo>
                  <a:pt x="1398" y="2269"/>
                </a:lnTo>
                <a:lnTo>
                  <a:pt x="1400" y="2270"/>
                </a:lnTo>
                <a:lnTo>
                  <a:pt x="1398" y="2270"/>
                </a:lnTo>
                <a:lnTo>
                  <a:pt x="1397" y="2270"/>
                </a:lnTo>
                <a:lnTo>
                  <a:pt x="1395" y="2270"/>
                </a:lnTo>
                <a:lnTo>
                  <a:pt x="1396" y="2269"/>
                </a:lnTo>
                <a:lnTo>
                  <a:pt x="1397" y="2269"/>
                </a:lnTo>
                <a:lnTo>
                  <a:pt x="1395" y="2269"/>
                </a:lnTo>
                <a:lnTo>
                  <a:pt x="1395" y="2267"/>
                </a:lnTo>
                <a:lnTo>
                  <a:pt x="1396" y="2266"/>
                </a:lnTo>
                <a:lnTo>
                  <a:pt x="1396" y="2265"/>
                </a:lnTo>
                <a:lnTo>
                  <a:pt x="1395" y="2265"/>
                </a:lnTo>
                <a:lnTo>
                  <a:pt x="1395" y="2266"/>
                </a:lnTo>
                <a:lnTo>
                  <a:pt x="1395" y="2267"/>
                </a:lnTo>
                <a:lnTo>
                  <a:pt x="1394" y="2269"/>
                </a:lnTo>
                <a:lnTo>
                  <a:pt x="1394" y="2270"/>
                </a:lnTo>
                <a:lnTo>
                  <a:pt x="1393" y="2270"/>
                </a:lnTo>
                <a:lnTo>
                  <a:pt x="1391" y="2270"/>
                </a:lnTo>
                <a:lnTo>
                  <a:pt x="1393" y="2271"/>
                </a:lnTo>
                <a:lnTo>
                  <a:pt x="1394" y="2271"/>
                </a:lnTo>
                <a:lnTo>
                  <a:pt x="1393" y="2271"/>
                </a:lnTo>
                <a:lnTo>
                  <a:pt x="1393" y="2272"/>
                </a:lnTo>
                <a:lnTo>
                  <a:pt x="1391" y="2273"/>
                </a:lnTo>
                <a:lnTo>
                  <a:pt x="1390" y="2273"/>
                </a:lnTo>
                <a:lnTo>
                  <a:pt x="1391" y="2273"/>
                </a:lnTo>
                <a:lnTo>
                  <a:pt x="1393" y="2271"/>
                </a:lnTo>
                <a:lnTo>
                  <a:pt x="1391" y="2271"/>
                </a:lnTo>
                <a:lnTo>
                  <a:pt x="1390" y="2271"/>
                </a:lnTo>
                <a:lnTo>
                  <a:pt x="1390" y="2272"/>
                </a:lnTo>
                <a:lnTo>
                  <a:pt x="1390" y="2273"/>
                </a:lnTo>
                <a:lnTo>
                  <a:pt x="1390" y="2274"/>
                </a:lnTo>
                <a:lnTo>
                  <a:pt x="1390" y="2276"/>
                </a:lnTo>
                <a:lnTo>
                  <a:pt x="1389" y="2277"/>
                </a:lnTo>
                <a:lnTo>
                  <a:pt x="1390" y="2278"/>
                </a:lnTo>
                <a:lnTo>
                  <a:pt x="1390" y="2279"/>
                </a:lnTo>
                <a:lnTo>
                  <a:pt x="1390" y="2280"/>
                </a:lnTo>
                <a:lnTo>
                  <a:pt x="1390" y="2282"/>
                </a:lnTo>
                <a:lnTo>
                  <a:pt x="1390" y="2283"/>
                </a:lnTo>
                <a:lnTo>
                  <a:pt x="1389" y="2283"/>
                </a:lnTo>
                <a:lnTo>
                  <a:pt x="1388" y="2282"/>
                </a:lnTo>
                <a:lnTo>
                  <a:pt x="1388" y="2280"/>
                </a:lnTo>
                <a:lnTo>
                  <a:pt x="1388" y="2279"/>
                </a:lnTo>
                <a:lnTo>
                  <a:pt x="1388" y="2278"/>
                </a:lnTo>
                <a:lnTo>
                  <a:pt x="1387" y="2277"/>
                </a:lnTo>
                <a:lnTo>
                  <a:pt x="1387" y="2276"/>
                </a:lnTo>
                <a:lnTo>
                  <a:pt x="1387" y="2274"/>
                </a:lnTo>
                <a:lnTo>
                  <a:pt x="1387" y="2273"/>
                </a:lnTo>
                <a:lnTo>
                  <a:pt x="1387" y="2272"/>
                </a:lnTo>
                <a:lnTo>
                  <a:pt x="1387" y="2271"/>
                </a:lnTo>
                <a:lnTo>
                  <a:pt x="1385" y="2270"/>
                </a:lnTo>
                <a:lnTo>
                  <a:pt x="1387" y="2270"/>
                </a:lnTo>
                <a:lnTo>
                  <a:pt x="1385" y="2270"/>
                </a:lnTo>
                <a:lnTo>
                  <a:pt x="1385" y="2269"/>
                </a:lnTo>
                <a:lnTo>
                  <a:pt x="1387" y="2269"/>
                </a:lnTo>
                <a:lnTo>
                  <a:pt x="1387" y="2267"/>
                </a:lnTo>
                <a:lnTo>
                  <a:pt x="1387" y="2266"/>
                </a:lnTo>
                <a:lnTo>
                  <a:pt x="1387" y="2265"/>
                </a:lnTo>
                <a:lnTo>
                  <a:pt x="1387" y="2264"/>
                </a:lnTo>
                <a:lnTo>
                  <a:pt x="1387" y="2263"/>
                </a:lnTo>
                <a:lnTo>
                  <a:pt x="1389" y="2263"/>
                </a:lnTo>
                <a:lnTo>
                  <a:pt x="1389" y="2261"/>
                </a:lnTo>
                <a:lnTo>
                  <a:pt x="1389" y="2260"/>
                </a:lnTo>
                <a:lnTo>
                  <a:pt x="1389" y="2261"/>
                </a:lnTo>
                <a:lnTo>
                  <a:pt x="1390" y="2260"/>
                </a:lnTo>
                <a:lnTo>
                  <a:pt x="1389" y="2260"/>
                </a:lnTo>
                <a:lnTo>
                  <a:pt x="1389" y="2259"/>
                </a:lnTo>
                <a:lnTo>
                  <a:pt x="1390" y="2259"/>
                </a:lnTo>
                <a:lnTo>
                  <a:pt x="1391" y="2259"/>
                </a:lnTo>
                <a:lnTo>
                  <a:pt x="1393" y="2259"/>
                </a:lnTo>
                <a:lnTo>
                  <a:pt x="1394" y="2260"/>
                </a:lnTo>
                <a:lnTo>
                  <a:pt x="1395" y="2260"/>
                </a:lnTo>
                <a:lnTo>
                  <a:pt x="1395" y="2259"/>
                </a:lnTo>
                <a:lnTo>
                  <a:pt x="1396" y="2259"/>
                </a:lnTo>
                <a:lnTo>
                  <a:pt x="1395" y="2259"/>
                </a:lnTo>
                <a:lnTo>
                  <a:pt x="1395" y="2258"/>
                </a:lnTo>
                <a:lnTo>
                  <a:pt x="1395" y="2257"/>
                </a:lnTo>
                <a:lnTo>
                  <a:pt x="1395" y="2256"/>
                </a:lnTo>
                <a:lnTo>
                  <a:pt x="1395" y="2254"/>
                </a:lnTo>
                <a:lnTo>
                  <a:pt x="1396" y="2254"/>
                </a:lnTo>
                <a:lnTo>
                  <a:pt x="1395" y="2254"/>
                </a:lnTo>
                <a:lnTo>
                  <a:pt x="1395" y="2253"/>
                </a:lnTo>
                <a:lnTo>
                  <a:pt x="1395" y="2252"/>
                </a:lnTo>
                <a:lnTo>
                  <a:pt x="1394" y="2252"/>
                </a:lnTo>
                <a:lnTo>
                  <a:pt x="1394" y="2253"/>
                </a:lnTo>
                <a:lnTo>
                  <a:pt x="1395" y="2253"/>
                </a:lnTo>
                <a:lnTo>
                  <a:pt x="1394" y="2253"/>
                </a:lnTo>
                <a:lnTo>
                  <a:pt x="1393" y="2253"/>
                </a:lnTo>
                <a:lnTo>
                  <a:pt x="1391" y="2253"/>
                </a:lnTo>
                <a:lnTo>
                  <a:pt x="1391" y="2254"/>
                </a:lnTo>
                <a:lnTo>
                  <a:pt x="1391" y="2256"/>
                </a:lnTo>
                <a:lnTo>
                  <a:pt x="1390" y="2256"/>
                </a:lnTo>
                <a:lnTo>
                  <a:pt x="1390" y="2257"/>
                </a:lnTo>
                <a:lnTo>
                  <a:pt x="1389" y="2256"/>
                </a:lnTo>
                <a:lnTo>
                  <a:pt x="1389" y="2254"/>
                </a:lnTo>
                <a:lnTo>
                  <a:pt x="1388" y="2254"/>
                </a:lnTo>
                <a:lnTo>
                  <a:pt x="1387" y="2254"/>
                </a:lnTo>
                <a:lnTo>
                  <a:pt x="1388" y="2256"/>
                </a:lnTo>
                <a:lnTo>
                  <a:pt x="1388" y="2257"/>
                </a:lnTo>
                <a:lnTo>
                  <a:pt x="1388" y="2256"/>
                </a:lnTo>
                <a:lnTo>
                  <a:pt x="1387" y="2257"/>
                </a:lnTo>
                <a:lnTo>
                  <a:pt x="1388" y="2257"/>
                </a:lnTo>
                <a:lnTo>
                  <a:pt x="1387" y="2257"/>
                </a:lnTo>
                <a:lnTo>
                  <a:pt x="1388" y="2258"/>
                </a:lnTo>
                <a:lnTo>
                  <a:pt x="1389" y="2258"/>
                </a:lnTo>
                <a:lnTo>
                  <a:pt x="1388" y="2258"/>
                </a:lnTo>
                <a:lnTo>
                  <a:pt x="1389" y="2259"/>
                </a:lnTo>
                <a:lnTo>
                  <a:pt x="1388" y="2260"/>
                </a:lnTo>
                <a:lnTo>
                  <a:pt x="1388" y="2259"/>
                </a:lnTo>
                <a:lnTo>
                  <a:pt x="1388" y="2260"/>
                </a:lnTo>
                <a:lnTo>
                  <a:pt x="1388" y="2261"/>
                </a:lnTo>
                <a:lnTo>
                  <a:pt x="1388" y="2260"/>
                </a:lnTo>
                <a:lnTo>
                  <a:pt x="1388" y="2261"/>
                </a:lnTo>
                <a:lnTo>
                  <a:pt x="1387" y="2261"/>
                </a:lnTo>
                <a:lnTo>
                  <a:pt x="1387" y="2260"/>
                </a:lnTo>
                <a:lnTo>
                  <a:pt x="1387" y="2259"/>
                </a:lnTo>
                <a:lnTo>
                  <a:pt x="1387" y="2258"/>
                </a:lnTo>
                <a:lnTo>
                  <a:pt x="1387" y="2257"/>
                </a:lnTo>
                <a:lnTo>
                  <a:pt x="1387" y="2256"/>
                </a:lnTo>
                <a:lnTo>
                  <a:pt x="1387" y="2254"/>
                </a:lnTo>
                <a:lnTo>
                  <a:pt x="1387" y="2253"/>
                </a:lnTo>
                <a:lnTo>
                  <a:pt x="1385" y="2253"/>
                </a:lnTo>
                <a:lnTo>
                  <a:pt x="1385" y="2252"/>
                </a:lnTo>
                <a:lnTo>
                  <a:pt x="1385" y="2251"/>
                </a:lnTo>
                <a:lnTo>
                  <a:pt x="1384" y="2251"/>
                </a:lnTo>
                <a:lnTo>
                  <a:pt x="1384" y="2250"/>
                </a:lnTo>
                <a:lnTo>
                  <a:pt x="1383" y="2250"/>
                </a:lnTo>
                <a:lnTo>
                  <a:pt x="1383" y="2249"/>
                </a:lnTo>
                <a:lnTo>
                  <a:pt x="1383" y="2247"/>
                </a:lnTo>
                <a:lnTo>
                  <a:pt x="1382" y="2247"/>
                </a:lnTo>
                <a:lnTo>
                  <a:pt x="1382" y="2246"/>
                </a:lnTo>
                <a:lnTo>
                  <a:pt x="1382" y="2245"/>
                </a:lnTo>
                <a:lnTo>
                  <a:pt x="1381" y="2245"/>
                </a:lnTo>
                <a:lnTo>
                  <a:pt x="1382" y="2244"/>
                </a:lnTo>
                <a:lnTo>
                  <a:pt x="1381" y="2244"/>
                </a:lnTo>
                <a:lnTo>
                  <a:pt x="1381" y="2243"/>
                </a:lnTo>
                <a:lnTo>
                  <a:pt x="1382" y="2241"/>
                </a:lnTo>
                <a:lnTo>
                  <a:pt x="1382" y="2240"/>
                </a:lnTo>
                <a:lnTo>
                  <a:pt x="1383" y="2240"/>
                </a:lnTo>
                <a:lnTo>
                  <a:pt x="1384" y="2240"/>
                </a:lnTo>
                <a:lnTo>
                  <a:pt x="1385" y="2240"/>
                </a:lnTo>
                <a:lnTo>
                  <a:pt x="1385" y="2239"/>
                </a:lnTo>
                <a:lnTo>
                  <a:pt x="1387" y="2238"/>
                </a:lnTo>
                <a:lnTo>
                  <a:pt x="1387" y="2237"/>
                </a:lnTo>
                <a:lnTo>
                  <a:pt x="1387" y="2236"/>
                </a:lnTo>
                <a:lnTo>
                  <a:pt x="1387" y="2234"/>
                </a:lnTo>
                <a:lnTo>
                  <a:pt x="1387" y="2233"/>
                </a:lnTo>
                <a:lnTo>
                  <a:pt x="1387" y="2232"/>
                </a:lnTo>
                <a:lnTo>
                  <a:pt x="1387" y="2231"/>
                </a:lnTo>
                <a:lnTo>
                  <a:pt x="1387" y="2230"/>
                </a:lnTo>
                <a:lnTo>
                  <a:pt x="1387" y="2228"/>
                </a:lnTo>
                <a:lnTo>
                  <a:pt x="1387" y="2227"/>
                </a:lnTo>
                <a:lnTo>
                  <a:pt x="1387" y="2226"/>
                </a:lnTo>
                <a:lnTo>
                  <a:pt x="1385" y="2225"/>
                </a:lnTo>
                <a:lnTo>
                  <a:pt x="1385" y="2223"/>
                </a:lnTo>
                <a:lnTo>
                  <a:pt x="1385" y="2221"/>
                </a:lnTo>
                <a:lnTo>
                  <a:pt x="1385" y="2220"/>
                </a:lnTo>
                <a:lnTo>
                  <a:pt x="1385" y="2219"/>
                </a:lnTo>
                <a:lnTo>
                  <a:pt x="1384" y="2218"/>
                </a:lnTo>
                <a:lnTo>
                  <a:pt x="1384" y="2217"/>
                </a:lnTo>
                <a:lnTo>
                  <a:pt x="1384" y="2215"/>
                </a:lnTo>
                <a:lnTo>
                  <a:pt x="1384" y="2214"/>
                </a:lnTo>
                <a:lnTo>
                  <a:pt x="1383" y="2212"/>
                </a:lnTo>
                <a:lnTo>
                  <a:pt x="1383" y="2211"/>
                </a:lnTo>
                <a:lnTo>
                  <a:pt x="1383" y="2210"/>
                </a:lnTo>
                <a:lnTo>
                  <a:pt x="1383" y="2208"/>
                </a:lnTo>
                <a:lnTo>
                  <a:pt x="1383" y="2207"/>
                </a:lnTo>
                <a:lnTo>
                  <a:pt x="1382" y="2206"/>
                </a:lnTo>
                <a:lnTo>
                  <a:pt x="1382" y="2205"/>
                </a:lnTo>
                <a:lnTo>
                  <a:pt x="1382" y="2204"/>
                </a:lnTo>
                <a:lnTo>
                  <a:pt x="1382" y="2203"/>
                </a:lnTo>
                <a:lnTo>
                  <a:pt x="1381" y="2203"/>
                </a:lnTo>
                <a:lnTo>
                  <a:pt x="1381" y="2201"/>
                </a:lnTo>
                <a:lnTo>
                  <a:pt x="1381" y="2200"/>
                </a:lnTo>
                <a:lnTo>
                  <a:pt x="1380" y="2198"/>
                </a:lnTo>
                <a:lnTo>
                  <a:pt x="1378" y="2198"/>
                </a:lnTo>
                <a:lnTo>
                  <a:pt x="1378" y="2197"/>
                </a:lnTo>
                <a:lnTo>
                  <a:pt x="1378" y="2195"/>
                </a:lnTo>
                <a:lnTo>
                  <a:pt x="1378" y="2194"/>
                </a:lnTo>
                <a:lnTo>
                  <a:pt x="1377" y="2194"/>
                </a:lnTo>
                <a:lnTo>
                  <a:pt x="1377" y="2193"/>
                </a:lnTo>
                <a:lnTo>
                  <a:pt x="1377" y="2191"/>
                </a:lnTo>
                <a:lnTo>
                  <a:pt x="1376" y="2191"/>
                </a:lnTo>
                <a:lnTo>
                  <a:pt x="1376" y="2188"/>
                </a:lnTo>
                <a:lnTo>
                  <a:pt x="1376" y="2187"/>
                </a:lnTo>
                <a:lnTo>
                  <a:pt x="1375" y="2185"/>
                </a:lnTo>
                <a:lnTo>
                  <a:pt x="1375" y="2184"/>
                </a:lnTo>
                <a:lnTo>
                  <a:pt x="1372" y="2180"/>
                </a:lnTo>
                <a:lnTo>
                  <a:pt x="1372" y="2179"/>
                </a:lnTo>
                <a:lnTo>
                  <a:pt x="1371" y="2177"/>
                </a:lnTo>
                <a:lnTo>
                  <a:pt x="1371" y="2175"/>
                </a:lnTo>
                <a:lnTo>
                  <a:pt x="1370" y="2175"/>
                </a:lnTo>
                <a:lnTo>
                  <a:pt x="1370" y="2174"/>
                </a:lnTo>
                <a:lnTo>
                  <a:pt x="1370" y="2173"/>
                </a:lnTo>
                <a:lnTo>
                  <a:pt x="1369" y="2172"/>
                </a:lnTo>
                <a:lnTo>
                  <a:pt x="1368" y="2171"/>
                </a:lnTo>
                <a:lnTo>
                  <a:pt x="1367" y="2168"/>
                </a:lnTo>
                <a:lnTo>
                  <a:pt x="1365" y="2167"/>
                </a:lnTo>
                <a:lnTo>
                  <a:pt x="1363" y="2164"/>
                </a:lnTo>
                <a:lnTo>
                  <a:pt x="1362" y="2161"/>
                </a:lnTo>
                <a:lnTo>
                  <a:pt x="1361" y="2159"/>
                </a:lnTo>
                <a:lnTo>
                  <a:pt x="1359" y="2159"/>
                </a:lnTo>
                <a:lnTo>
                  <a:pt x="1359" y="2158"/>
                </a:lnTo>
                <a:lnTo>
                  <a:pt x="1358" y="2158"/>
                </a:lnTo>
                <a:lnTo>
                  <a:pt x="1358" y="2157"/>
                </a:lnTo>
                <a:lnTo>
                  <a:pt x="1357" y="2157"/>
                </a:lnTo>
                <a:lnTo>
                  <a:pt x="1358" y="2157"/>
                </a:lnTo>
                <a:lnTo>
                  <a:pt x="1358" y="2155"/>
                </a:lnTo>
                <a:lnTo>
                  <a:pt x="1357" y="2157"/>
                </a:lnTo>
                <a:lnTo>
                  <a:pt x="1357" y="2155"/>
                </a:lnTo>
                <a:lnTo>
                  <a:pt x="1356" y="2154"/>
                </a:lnTo>
                <a:lnTo>
                  <a:pt x="1356" y="2153"/>
                </a:lnTo>
                <a:lnTo>
                  <a:pt x="1355" y="2151"/>
                </a:lnTo>
                <a:lnTo>
                  <a:pt x="1354" y="2149"/>
                </a:lnTo>
                <a:lnTo>
                  <a:pt x="1352" y="2148"/>
                </a:lnTo>
                <a:lnTo>
                  <a:pt x="1352" y="2147"/>
                </a:lnTo>
                <a:lnTo>
                  <a:pt x="1351" y="2146"/>
                </a:lnTo>
                <a:lnTo>
                  <a:pt x="1350" y="2145"/>
                </a:lnTo>
                <a:lnTo>
                  <a:pt x="1350" y="2144"/>
                </a:lnTo>
                <a:lnTo>
                  <a:pt x="1349" y="2142"/>
                </a:lnTo>
                <a:lnTo>
                  <a:pt x="1348" y="2141"/>
                </a:lnTo>
                <a:lnTo>
                  <a:pt x="1347" y="2139"/>
                </a:lnTo>
                <a:lnTo>
                  <a:pt x="1345" y="2139"/>
                </a:lnTo>
                <a:lnTo>
                  <a:pt x="1345" y="2138"/>
                </a:lnTo>
                <a:lnTo>
                  <a:pt x="1343" y="2135"/>
                </a:lnTo>
                <a:lnTo>
                  <a:pt x="1342" y="2134"/>
                </a:lnTo>
                <a:lnTo>
                  <a:pt x="1342" y="2133"/>
                </a:lnTo>
                <a:lnTo>
                  <a:pt x="1339" y="2131"/>
                </a:lnTo>
                <a:lnTo>
                  <a:pt x="1337" y="2128"/>
                </a:lnTo>
                <a:lnTo>
                  <a:pt x="1337" y="2127"/>
                </a:lnTo>
                <a:lnTo>
                  <a:pt x="1336" y="2127"/>
                </a:lnTo>
                <a:lnTo>
                  <a:pt x="1334" y="2125"/>
                </a:lnTo>
                <a:lnTo>
                  <a:pt x="1332" y="2124"/>
                </a:lnTo>
                <a:lnTo>
                  <a:pt x="1331" y="2122"/>
                </a:lnTo>
                <a:lnTo>
                  <a:pt x="1330" y="2121"/>
                </a:lnTo>
                <a:lnTo>
                  <a:pt x="1329" y="2121"/>
                </a:lnTo>
                <a:lnTo>
                  <a:pt x="1328" y="2120"/>
                </a:lnTo>
                <a:lnTo>
                  <a:pt x="1325" y="2119"/>
                </a:lnTo>
                <a:lnTo>
                  <a:pt x="1325" y="2118"/>
                </a:lnTo>
                <a:lnTo>
                  <a:pt x="1324" y="2118"/>
                </a:lnTo>
                <a:lnTo>
                  <a:pt x="1323" y="2118"/>
                </a:lnTo>
                <a:lnTo>
                  <a:pt x="1322" y="2118"/>
                </a:lnTo>
                <a:lnTo>
                  <a:pt x="1322" y="2116"/>
                </a:lnTo>
                <a:lnTo>
                  <a:pt x="1321" y="2116"/>
                </a:lnTo>
                <a:lnTo>
                  <a:pt x="1318" y="2113"/>
                </a:lnTo>
                <a:lnTo>
                  <a:pt x="1318" y="2112"/>
                </a:lnTo>
                <a:lnTo>
                  <a:pt x="1318" y="2111"/>
                </a:lnTo>
                <a:lnTo>
                  <a:pt x="1317" y="2111"/>
                </a:lnTo>
                <a:lnTo>
                  <a:pt x="1316" y="2109"/>
                </a:lnTo>
                <a:lnTo>
                  <a:pt x="1315" y="2108"/>
                </a:lnTo>
                <a:lnTo>
                  <a:pt x="1313" y="2107"/>
                </a:lnTo>
                <a:lnTo>
                  <a:pt x="1312" y="2106"/>
                </a:lnTo>
                <a:lnTo>
                  <a:pt x="1311" y="2103"/>
                </a:lnTo>
                <a:lnTo>
                  <a:pt x="1310" y="2103"/>
                </a:lnTo>
                <a:lnTo>
                  <a:pt x="1310" y="2102"/>
                </a:lnTo>
                <a:lnTo>
                  <a:pt x="1309" y="2102"/>
                </a:lnTo>
                <a:lnTo>
                  <a:pt x="1308" y="2101"/>
                </a:lnTo>
                <a:lnTo>
                  <a:pt x="1306" y="2100"/>
                </a:lnTo>
                <a:lnTo>
                  <a:pt x="1305" y="2100"/>
                </a:lnTo>
                <a:lnTo>
                  <a:pt x="1304" y="2099"/>
                </a:lnTo>
                <a:lnTo>
                  <a:pt x="1303" y="2099"/>
                </a:lnTo>
                <a:lnTo>
                  <a:pt x="1302" y="2099"/>
                </a:lnTo>
                <a:lnTo>
                  <a:pt x="1302" y="2100"/>
                </a:lnTo>
                <a:lnTo>
                  <a:pt x="1299" y="2100"/>
                </a:lnTo>
                <a:lnTo>
                  <a:pt x="1299" y="2099"/>
                </a:lnTo>
                <a:lnTo>
                  <a:pt x="1298" y="2099"/>
                </a:lnTo>
                <a:lnTo>
                  <a:pt x="1297" y="2099"/>
                </a:lnTo>
                <a:lnTo>
                  <a:pt x="1297" y="2096"/>
                </a:lnTo>
                <a:lnTo>
                  <a:pt x="1296" y="2096"/>
                </a:lnTo>
                <a:lnTo>
                  <a:pt x="1296" y="2094"/>
                </a:lnTo>
                <a:lnTo>
                  <a:pt x="1295" y="2094"/>
                </a:lnTo>
                <a:lnTo>
                  <a:pt x="1293" y="2093"/>
                </a:lnTo>
                <a:lnTo>
                  <a:pt x="1293" y="2094"/>
                </a:lnTo>
                <a:lnTo>
                  <a:pt x="1293" y="2093"/>
                </a:lnTo>
                <a:lnTo>
                  <a:pt x="1292" y="2093"/>
                </a:lnTo>
                <a:lnTo>
                  <a:pt x="1292" y="2092"/>
                </a:lnTo>
                <a:lnTo>
                  <a:pt x="1292" y="2091"/>
                </a:lnTo>
                <a:lnTo>
                  <a:pt x="1291" y="2089"/>
                </a:lnTo>
                <a:lnTo>
                  <a:pt x="1291" y="2088"/>
                </a:lnTo>
                <a:lnTo>
                  <a:pt x="1290" y="2087"/>
                </a:lnTo>
                <a:lnTo>
                  <a:pt x="1289" y="2087"/>
                </a:lnTo>
                <a:lnTo>
                  <a:pt x="1289" y="2086"/>
                </a:lnTo>
                <a:lnTo>
                  <a:pt x="1288" y="2086"/>
                </a:lnTo>
                <a:lnTo>
                  <a:pt x="1288" y="2085"/>
                </a:lnTo>
                <a:lnTo>
                  <a:pt x="1286" y="2083"/>
                </a:lnTo>
                <a:lnTo>
                  <a:pt x="1285" y="2082"/>
                </a:lnTo>
                <a:lnTo>
                  <a:pt x="1285" y="2081"/>
                </a:lnTo>
                <a:lnTo>
                  <a:pt x="1284" y="2081"/>
                </a:lnTo>
                <a:lnTo>
                  <a:pt x="1284" y="2080"/>
                </a:lnTo>
                <a:lnTo>
                  <a:pt x="1283" y="2080"/>
                </a:lnTo>
                <a:lnTo>
                  <a:pt x="1282" y="2080"/>
                </a:lnTo>
                <a:lnTo>
                  <a:pt x="1280" y="2080"/>
                </a:lnTo>
                <a:lnTo>
                  <a:pt x="1280" y="2079"/>
                </a:lnTo>
                <a:lnTo>
                  <a:pt x="1279" y="2079"/>
                </a:lnTo>
                <a:lnTo>
                  <a:pt x="1279" y="2078"/>
                </a:lnTo>
                <a:lnTo>
                  <a:pt x="1278" y="2078"/>
                </a:lnTo>
                <a:lnTo>
                  <a:pt x="1278" y="2079"/>
                </a:lnTo>
                <a:lnTo>
                  <a:pt x="1278" y="2078"/>
                </a:lnTo>
                <a:lnTo>
                  <a:pt x="1277" y="2078"/>
                </a:lnTo>
                <a:lnTo>
                  <a:pt x="1277" y="2076"/>
                </a:lnTo>
                <a:lnTo>
                  <a:pt x="1276" y="2075"/>
                </a:lnTo>
                <a:lnTo>
                  <a:pt x="1275" y="2075"/>
                </a:lnTo>
                <a:lnTo>
                  <a:pt x="1275" y="2074"/>
                </a:lnTo>
                <a:lnTo>
                  <a:pt x="1273" y="2074"/>
                </a:lnTo>
                <a:lnTo>
                  <a:pt x="1273" y="2073"/>
                </a:lnTo>
                <a:lnTo>
                  <a:pt x="1270" y="2070"/>
                </a:lnTo>
                <a:lnTo>
                  <a:pt x="1269" y="2070"/>
                </a:lnTo>
                <a:lnTo>
                  <a:pt x="1269" y="2069"/>
                </a:lnTo>
                <a:lnTo>
                  <a:pt x="1267" y="2069"/>
                </a:lnTo>
                <a:lnTo>
                  <a:pt x="1266" y="2068"/>
                </a:lnTo>
                <a:lnTo>
                  <a:pt x="1265" y="2068"/>
                </a:lnTo>
                <a:lnTo>
                  <a:pt x="1265" y="2067"/>
                </a:lnTo>
                <a:lnTo>
                  <a:pt x="1265" y="2066"/>
                </a:lnTo>
                <a:lnTo>
                  <a:pt x="1264" y="2066"/>
                </a:lnTo>
                <a:lnTo>
                  <a:pt x="1264" y="2065"/>
                </a:lnTo>
                <a:lnTo>
                  <a:pt x="1262" y="2065"/>
                </a:lnTo>
                <a:lnTo>
                  <a:pt x="1260" y="2065"/>
                </a:lnTo>
                <a:lnTo>
                  <a:pt x="1260" y="2063"/>
                </a:lnTo>
                <a:lnTo>
                  <a:pt x="1260" y="2062"/>
                </a:lnTo>
                <a:lnTo>
                  <a:pt x="1262" y="2062"/>
                </a:lnTo>
                <a:lnTo>
                  <a:pt x="1263" y="2062"/>
                </a:lnTo>
                <a:lnTo>
                  <a:pt x="1263" y="2063"/>
                </a:lnTo>
                <a:lnTo>
                  <a:pt x="1263" y="2062"/>
                </a:lnTo>
                <a:lnTo>
                  <a:pt x="1263" y="2061"/>
                </a:lnTo>
                <a:lnTo>
                  <a:pt x="1264" y="2061"/>
                </a:lnTo>
                <a:lnTo>
                  <a:pt x="1264" y="2060"/>
                </a:lnTo>
                <a:lnTo>
                  <a:pt x="1264" y="2059"/>
                </a:lnTo>
                <a:lnTo>
                  <a:pt x="1264" y="2058"/>
                </a:lnTo>
                <a:lnTo>
                  <a:pt x="1264" y="2056"/>
                </a:lnTo>
                <a:lnTo>
                  <a:pt x="1265" y="2055"/>
                </a:lnTo>
                <a:lnTo>
                  <a:pt x="1266" y="2055"/>
                </a:lnTo>
                <a:lnTo>
                  <a:pt x="1267" y="2055"/>
                </a:lnTo>
                <a:lnTo>
                  <a:pt x="1266" y="2055"/>
                </a:lnTo>
                <a:lnTo>
                  <a:pt x="1265" y="2055"/>
                </a:lnTo>
                <a:lnTo>
                  <a:pt x="1264" y="2055"/>
                </a:lnTo>
                <a:lnTo>
                  <a:pt x="1264" y="2056"/>
                </a:lnTo>
                <a:lnTo>
                  <a:pt x="1264" y="2058"/>
                </a:lnTo>
                <a:lnTo>
                  <a:pt x="1263" y="2059"/>
                </a:lnTo>
                <a:lnTo>
                  <a:pt x="1264" y="2059"/>
                </a:lnTo>
                <a:lnTo>
                  <a:pt x="1264" y="2060"/>
                </a:lnTo>
                <a:lnTo>
                  <a:pt x="1263" y="2061"/>
                </a:lnTo>
                <a:lnTo>
                  <a:pt x="1260" y="2062"/>
                </a:lnTo>
                <a:lnTo>
                  <a:pt x="1260" y="2063"/>
                </a:lnTo>
                <a:lnTo>
                  <a:pt x="1258" y="2062"/>
                </a:lnTo>
                <a:lnTo>
                  <a:pt x="1256" y="2062"/>
                </a:lnTo>
                <a:lnTo>
                  <a:pt x="1257" y="2063"/>
                </a:lnTo>
                <a:lnTo>
                  <a:pt x="1257" y="2065"/>
                </a:lnTo>
                <a:lnTo>
                  <a:pt x="1256" y="2063"/>
                </a:lnTo>
                <a:lnTo>
                  <a:pt x="1256" y="2065"/>
                </a:lnTo>
                <a:lnTo>
                  <a:pt x="1257" y="2065"/>
                </a:lnTo>
                <a:lnTo>
                  <a:pt x="1258" y="2065"/>
                </a:lnTo>
                <a:lnTo>
                  <a:pt x="1259" y="2065"/>
                </a:lnTo>
                <a:lnTo>
                  <a:pt x="1260" y="2066"/>
                </a:lnTo>
                <a:lnTo>
                  <a:pt x="1260" y="2065"/>
                </a:lnTo>
                <a:lnTo>
                  <a:pt x="1260" y="2066"/>
                </a:lnTo>
                <a:lnTo>
                  <a:pt x="1262" y="2066"/>
                </a:lnTo>
                <a:lnTo>
                  <a:pt x="1263" y="2067"/>
                </a:lnTo>
                <a:lnTo>
                  <a:pt x="1264" y="2067"/>
                </a:lnTo>
                <a:lnTo>
                  <a:pt x="1265" y="2067"/>
                </a:lnTo>
                <a:lnTo>
                  <a:pt x="1265" y="2068"/>
                </a:lnTo>
                <a:lnTo>
                  <a:pt x="1264" y="2068"/>
                </a:lnTo>
                <a:lnTo>
                  <a:pt x="1263" y="2067"/>
                </a:lnTo>
                <a:lnTo>
                  <a:pt x="1262" y="2067"/>
                </a:lnTo>
                <a:lnTo>
                  <a:pt x="1260" y="2067"/>
                </a:lnTo>
                <a:lnTo>
                  <a:pt x="1258" y="2066"/>
                </a:lnTo>
                <a:lnTo>
                  <a:pt x="1257" y="2066"/>
                </a:lnTo>
                <a:lnTo>
                  <a:pt x="1256" y="2066"/>
                </a:lnTo>
                <a:lnTo>
                  <a:pt x="1256" y="2065"/>
                </a:lnTo>
                <a:lnTo>
                  <a:pt x="1255" y="2063"/>
                </a:lnTo>
                <a:lnTo>
                  <a:pt x="1253" y="2062"/>
                </a:lnTo>
                <a:lnTo>
                  <a:pt x="1252" y="2061"/>
                </a:lnTo>
                <a:lnTo>
                  <a:pt x="1251" y="2061"/>
                </a:lnTo>
                <a:lnTo>
                  <a:pt x="1251" y="2060"/>
                </a:lnTo>
                <a:lnTo>
                  <a:pt x="1250" y="2060"/>
                </a:lnTo>
                <a:lnTo>
                  <a:pt x="1249" y="2059"/>
                </a:lnTo>
                <a:lnTo>
                  <a:pt x="1247" y="2059"/>
                </a:lnTo>
                <a:lnTo>
                  <a:pt x="1247" y="2058"/>
                </a:lnTo>
                <a:lnTo>
                  <a:pt x="1244" y="2056"/>
                </a:lnTo>
                <a:lnTo>
                  <a:pt x="1242" y="2054"/>
                </a:lnTo>
                <a:lnTo>
                  <a:pt x="1242" y="2053"/>
                </a:lnTo>
                <a:lnTo>
                  <a:pt x="1240" y="2053"/>
                </a:lnTo>
                <a:lnTo>
                  <a:pt x="1240" y="2052"/>
                </a:lnTo>
                <a:lnTo>
                  <a:pt x="1239" y="2052"/>
                </a:lnTo>
                <a:lnTo>
                  <a:pt x="1238" y="2050"/>
                </a:lnTo>
                <a:lnTo>
                  <a:pt x="1236" y="2048"/>
                </a:lnTo>
                <a:lnTo>
                  <a:pt x="1236" y="2047"/>
                </a:lnTo>
                <a:lnTo>
                  <a:pt x="1232" y="2045"/>
                </a:lnTo>
                <a:lnTo>
                  <a:pt x="1230" y="2041"/>
                </a:lnTo>
                <a:lnTo>
                  <a:pt x="1227" y="2039"/>
                </a:lnTo>
                <a:lnTo>
                  <a:pt x="1226" y="2037"/>
                </a:lnTo>
                <a:lnTo>
                  <a:pt x="1225" y="2036"/>
                </a:lnTo>
                <a:lnTo>
                  <a:pt x="1224" y="2035"/>
                </a:lnTo>
                <a:lnTo>
                  <a:pt x="1225" y="2036"/>
                </a:lnTo>
                <a:lnTo>
                  <a:pt x="1226" y="2036"/>
                </a:lnTo>
                <a:lnTo>
                  <a:pt x="1226" y="2037"/>
                </a:lnTo>
                <a:lnTo>
                  <a:pt x="1227" y="2037"/>
                </a:lnTo>
                <a:lnTo>
                  <a:pt x="1229" y="2037"/>
                </a:lnTo>
                <a:lnTo>
                  <a:pt x="1229" y="2039"/>
                </a:lnTo>
                <a:lnTo>
                  <a:pt x="1230" y="2039"/>
                </a:lnTo>
                <a:lnTo>
                  <a:pt x="1230" y="2040"/>
                </a:lnTo>
                <a:lnTo>
                  <a:pt x="1230" y="2041"/>
                </a:lnTo>
                <a:lnTo>
                  <a:pt x="1231" y="2041"/>
                </a:lnTo>
                <a:lnTo>
                  <a:pt x="1231" y="2040"/>
                </a:lnTo>
                <a:lnTo>
                  <a:pt x="1232" y="2040"/>
                </a:lnTo>
                <a:lnTo>
                  <a:pt x="1231" y="2040"/>
                </a:lnTo>
                <a:lnTo>
                  <a:pt x="1230" y="2040"/>
                </a:lnTo>
                <a:lnTo>
                  <a:pt x="1230" y="2039"/>
                </a:lnTo>
                <a:lnTo>
                  <a:pt x="1229" y="2037"/>
                </a:lnTo>
                <a:lnTo>
                  <a:pt x="1227" y="2037"/>
                </a:lnTo>
                <a:lnTo>
                  <a:pt x="1229" y="2036"/>
                </a:lnTo>
                <a:lnTo>
                  <a:pt x="1227" y="2037"/>
                </a:lnTo>
                <a:lnTo>
                  <a:pt x="1226" y="2036"/>
                </a:lnTo>
                <a:lnTo>
                  <a:pt x="1227" y="2036"/>
                </a:lnTo>
                <a:lnTo>
                  <a:pt x="1227" y="2035"/>
                </a:lnTo>
                <a:lnTo>
                  <a:pt x="1226" y="2035"/>
                </a:lnTo>
                <a:lnTo>
                  <a:pt x="1226" y="2036"/>
                </a:lnTo>
                <a:lnTo>
                  <a:pt x="1226" y="2035"/>
                </a:lnTo>
                <a:lnTo>
                  <a:pt x="1227" y="2035"/>
                </a:lnTo>
                <a:lnTo>
                  <a:pt x="1227" y="2034"/>
                </a:lnTo>
                <a:lnTo>
                  <a:pt x="1226" y="2034"/>
                </a:lnTo>
                <a:lnTo>
                  <a:pt x="1226" y="2035"/>
                </a:lnTo>
                <a:lnTo>
                  <a:pt x="1226" y="2036"/>
                </a:lnTo>
                <a:lnTo>
                  <a:pt x="1226" y="2035"/>
                </a:lnTo>
                <a:lnTo>
                  <a:pt x="1225" y="2035"/>
                </a:lnTo>
                <a:lnTo>
                  <a:pt x="1225" y="2036"/>
                </a:lnTo>
                <a:lnTo>
                  <a:pt x="1225" y="2035"/>
                </a:lnTo>
                <a:lnTo>
                  <a:pt x="1224" y="2035"/>
                </a:lnTo>
                <a:lnTo>
                  <a:pt x="1224" y="2034"/>
                </a:lnTo>
                <a:lnTo>
                  <a:pt x="1223" y="2035"/>
                </a:lnTo>
                <a:lnTo>
                  <a:pt x="1224" y="2035"/>
                </a:lnTo>
                <a:lnTo>
                  <a:pt x="1223" y="2035"/>
                </a:lnTo>
                <a:lnTo>
                  <a:pt x="1222" y="2035"/>
                </a:lnTo>
                <a:lnTo>
                  <a:pt x="1219" y="2034"/>
                </a:lnTo>
                <a:lnTo>
                  <a:pt x="1220" y="2033"/>
                </a:lnTo>
                <a:lnTo>
                  <a:pt x="1219" y="2032"/>
                </a:lnTo>
                <a:lnTo>
                  <a:pt x="1220" y="2032"/>
                </a:lnTo>
                <a:lnTo>
                  <a:pt x="1219" y="2029"/>
                </a:lnTo>
                <a:lnTo>
                  <a:pt x="1219" y="2028"/>
                </a:lnTo>
                <a:lnTo>
                  <a:pt x="1219" y="2029"/>
                </a:lnTo>
                <a:lnTo>
                  <a:pt x="1217" y="2028"/>
                </a:lnTo>
                <a:lnTo>
                  <a:pt x="1218" y="2029"/>
                </a:lnTo>
                <a:lnTo>
                  <a:pt x="1217" y="2029"/>
                </a:lnTo>
                <a:lnTo>
                  <a:pt x="1217" y="2030"/>
                </a:lnTo>
                <a:lnTo>
                  <a:pt x="1217" y="2032"/>
                </a:lnTo>
                <a:lnTo>
                  <a:pt x="1218" y="2032"/>
                </a:lnTo>
                <a:lnTo>
                  <a:pt x="1219" y="2033"/>
                </a:lnTo>
                <a:lnTo>
                  <a:pt x="1218" y="2033"/>
                </a:lnTo>
                <a:lnTo>
                  <a:pt x="1217" y="2032"/>
                </a:lnTo>
                <a:lnTo>
                  <a:pt x="1214" y="2030"/>
                </a:lnTo>
                <a:lnTo>
                  <a:pt x="1213" y="2030"/>
                </a:lnTo>
                <a:lnTo>
                  <a:pt x="1212" y="2029"/>
                </a:lnTo>
                <a:lnTo>
                  <a:pt x="1210" y="2029"/>
                </a:lnTo>
                <a:lnTo>
                  <a:pt x="1209" y="2028"/>
                </a:lnTo>
                <a:lnTo>
                  <a:pt x="1207" y="2029"/>
                </a:lnTo>
                <a:lnTo>
                  <a:pt x="1206" y="2030"/>
                </a:lnTo>
                <a:lnTo>
                  <a:pt x="1205" y="2030"/>
                </a:lnTo>
                <a:lnTo>
                  <a:pt x="1205" y="2029"/>
                </a:lnTo>
                <a:lnTo>
                  <a:pt x="1204" y="2029"/>
                </a:lnTo>
                <a:lnTo>
                  <a:pt x="1203" y="2029"/>
                </a:lnTo>
                <a:lnTo>
                  <a:pt x="1203" y="2028"/>
                </a:lnTo>
                <a:lnTo>
                  <a:pt x="1203" y="2029"/>
                </a:lnTo>
                <a:lnTo>
                  <a:pt x="1204" y="2030"/>
                </a:lnTo>
                <a:lnTo>
                  <a:pt x="1205" y="2030"/>
                </a:lnTo>
                <a:lnTo>
                  <a:pt x="1206" y="2032"/>
                </a:lnTo>
                <a:lnTo>
                  <a:pt x="1205" y="2032"/>
                </a:lnTo>
                <a:lnTo>
                  <a:pt x="1206" y="2034"/>
                </a:lnTo>
                <a:lnTo>
                  <a:pt x="1204" y="2034"/>
                </a:lnTo>
                <a:lnTo>
                  <a:pt x="1204" y="2035"/>
                </a:lnTo>
                <a:lnTo>
                  <a:pt x="1205" y="2035"/>
                </a:lnTo>
                <a:lnTo>
                  <a:pt x="1206" y="2035"/>
                </a:lnTo>
                <a:lnTo>
                  <a:pt x="1204" y="2035"/>
                </a:lnTo>
                <a:lnTo>
                  <a:pt x="1203" y="2035"/>
                </a:lnTo>
                <a:lnTo>
                  <a:pt x="1203" y="2034"/>
                </a:lnTo>
                <a:lnTo>
                  <a:pt x="1204" y="2034"/>
                </a:lnTo>
                <a:lnTo>
                  <a:pt x="1205" y="2033"/>
                </a:lnTo>
                <a:lnTo>
                  <a:pt x="1204" y="2033"/>
                </a:lnTo>
                <a:lnTo>
                  <a:pt x="1204" y="2032"/>
                </a:lnTo>
                <a:lnTo>
                  <a:pt x="1204" y="2033"/>
                </a:lnTo>
                <a:lnTo>
                  <a:pt x="1203" y="2033"/>
                </a:lnTo>
                <a:lnTo>
                  <a:pt x="1201" y="2032"/>
                </a:lnTo>
                <a:lnTo>
                  <a:pt x="1201" y="2033"/>
                </a:lnTo>
                <a:lnTo>
                  <a:pt x="1201" y="2034"/>
                </a:lnTo>
                <a:lnTo>
                  <a:pt x="1203" y="2034"/>
                </a:lnTo>
                <a:lnTo>
                  <a:pt x="1201" y="2034"/>
                </a:lnTo>
                <a:lnTo>
                  <a:pt x="1200" y="2033"/>
                </a:lnTo>
                <a:lnTo>
                  <a:pt x="1200" y="2032"/>
                </a:lnTo>
                <a:lnTo>
                  <a:pt x="1200" y="2030"/>
                </a:lnTo>
                <a:lnTo>
                  <a:pt x="1201" y="2030"/>
                </a:lnTo>
                <a:lnTo>
                  <a:pt x="1201" y="2029"/>
                </a:lnTo>
                <a:lnTo>
                  <a:pt x="1201" y="2030"/>
                </a:lnTo>
                <a:lnTo>
                  <a:pt x="1200" y="2030"/>
                </a:lnTo>
                <a:lnTo>
                  <a:pt x="1200" y="2029"/>
                </a:lnTo>
                <a:lnTo>
                  <a:pt x="1200" y="2030"/>
                </a:lnTo>
                <a:lnTo>
                  <a:pt x="1199" y="2028"/>
                </a:lnTo>
                <a:lnTo>
                  <a:pt x="1201" y="2027"/>
                </a:lnTo>
                <a:lnTo>
                  <a:pt x="1200" y="2027"/>
                </a:lnTo>
                <a:lnTo>
                  <a:pt x="1199" y="2027"/>
                </a:lnTo>
                <a:lnTo>
                  <a:pt x="1200" y="2026"/>
                </a:lnTo>
                <a:lnTo>
                  <a:pt x="1201" y="2026"/>
                </a:lnTo>
                <a:lnTo>
                  <a:pt x="1200" y="2026"/>
                </a:lnTo>
                <a:lnTo>
                  <a:pt x="1199" y="2027"/>
                </a:lnTo>
                <a:lnTo>
                  <a:pt x="1198" y="2027"/>
                </a:lnTo>
                <a:lnTo>
                  <a:pt x="1196" y="2028"/>
                </a:lnTo>
                <a:lnTo>
                  <a:pt x="1193" y="2028"/>
                </a:lnTo>
                <a:lnTo>
                  <a:pt x="1193" y="2027"/>
                </a:lnTo>
                <a:lnTo>
                  <a:pt x="1194" y="2027"/>
                </a:lnTo>
                <a:lnTo>
                  <a:pt x="1194" y="2026"/>
                </a:lnTo>
                <a:lnTo>
                  <a:pt x="1193" y="2027"/>
                </a:lnTo>
                <a:lnTo>
                  <a:pt x="1192" y="2029"/>
                </a:lnTo>
                <a:lnTo>
                  <a:pt x="1192" y="2028"/>
                </a:lnTo>
                <a:lnTo>
                  <a:pt x="1191" y="2028"/>
                </a:lnTo>
                <a:lnTo>
                  <a:pt x="1192" y="2029"/>
                </a:lnTo>
                <a:lnTo>
                  <a:pt x="1191" y="2030"/>
                </a:lnTo>
                <a:lnTo>
                  <a:pt x="1190" y="2032"/>
                </a:lnTo>
                <a:lnTo>
                  <a:pt x="1190" y="2030"/>
                </a:lnTo>
                <a:lnTo>
                  <a:pt x="1190" y="2029"/>
                </a:lnTo>
                <a:lnTo>
                  <a:pt x="1191" y="2029"/>
                </a:lnTo>
                <a:lnTo>
                  <a:pt x="1190" y="2029"/>
                </a:lnTo>
                <a:lnTo>
                  <a:pt x="1190" y="2030"/>
                </a:lnTo>
                <a:lnTo>
                  <a:pt x="1188" y="2030"/>
                </a:lnTo>
                <a:lnTo>
                  <a:pt x="1188" y="2029"/>
                </a:lnTo>
                <a:lnTo>
                  <a:pt x="1190" y="2028"/>
                </a:lnTo>
                <a:lnTo>
                  <a:pt x="1188" y="2028"/>
                </a:lnTo>
                <a:lnTo>
                  <a:pt x="1188" y="2027"/>
                </a:lnTo>
                <a:lnTo>
                  <a:pt x="1187" y="2027"/>
                </a:lnTo>
                <a:lnTo>
                  <a:pt x="1188" y="2028"/>
                </a:lnTo>
                <a:lnTo>
                  <a:pt x="1188" y="2029"/>
                </a:lnTo>
                <a:lnTo>
                  <a:pt x="1188" y="2030"/>
                </a:lnTo>
                <a:lnTo>
                  <a:pt x="1187" y="2030"/>
                </a:lnTo>
                <a:lnTo>
                  <a:pt x="1186" y="2030"/>
                </a:lnTo>
                <a:lnTo>
                  <a:pt x="1187" y="2030"/>
                </a:lnTo>
                <a:lnTo>
                  <a:pt x="1188" y="2030"/>
                </a:lnTo>
                <a:lnTo>
                  <a:pt x="1188" y="2032"/>
                </a:lnTo>
                <a:lnTo>
                  <a:pt x="1188" y="2033"/>
                </a:lnTo>
                <a:lnTo>
                  <a:pt x="1188" y="2034"/>
                </a:lnTo>
                <a:lnTo>
                  <a:pt x="1188" y="2035"/>
                </a:lnTo>
                <a:lnTo>
                  <a:pt x="1188" y="2036"/>
                </a:lnTo>
                <a:lnTo>
                  <a:pt x="1190" y="2039"/>
                </a:lnTo>
                <a:lnTo>
                  <a:pt x="1188" y="2037"/>
                </a:lnTo>
                <a:lnTo>
                  <a:pt x="1188" y="2039"/>
                </a:lnTo>
                <a:lnTo>
                  <a:pt x="1188" y="2040"/>
                </a:lnTo>
                <a:lnTo>
                  <a:pt x="1190" y="2040"/>
                </a:lnTo>
                <a:lnTo>
                  <a:pt x="1188" y="2040"/>
                </a:lnTo>
                <a:lnTo>
                  <a:pt x="1188" y="2039"/>
                </a:lnTo>
                <a:lnTo>
                  <a:pt x="1187" y="2037"/>
                </a:lnTo>
                <a:lnTo>
                  <a:pt x="1187" y="2039"/>
                </a:lnTo>
                <a:lnTo>
                  <a:pt x="1188" y="2040"/>
                </a:lnTo>
                <a:lnTo>
                  <a:pt x="1187" y="2040"/>
                </a:lnTo>
                <a:lnTo>
                  <a:pt x="1187" y="2041"/>
                </a:lnTo>
                <a:lnTo>
                  <a:pt x="1188" y="2041"/>
                </a:lnTo>
                <a:lnTo>
                  <a:pt x="1187" y="2041"/>
                </a:lnTo>
                <a:lnTo>
                  <a:pt x="1186" y="2042"/>
                </a:lnTo>
                <a:lnTo>
                  <a:pt x="1185" y="2042"/>
                </a:lnTo>
                <a:lnTo>
                  <a:pt x="1185" y="2041"/>
                </a:lnTo>
                <a:lnTo>
                  <a:pt x="1184" y="2041"/>
                </a:lnTo>
                <a:lnTo>
                  <a:pt x="1183" y="2041"/>
                </a:lnTo>
                <a:lnTo>
                  <a:pt x="1181" y="2040"/>
                </a:lnTo>
                <a:lnTo>
                  <a:pt x="1180" y="2040"/>
                </a:lnTo>
                <a:lnTo>
                  <a:pt x="1179" y="2039"/>
                </a:lnTo>
                <a:lnTo>
                  <a:pt x="1178" y="2039"/>
                </a:lnTo>
                <a:lnTo>
                  <a:pt x="1177" y="2037"/>
                </a:lnTo>
                <a:lnTo>
                  <a:pt x="1176" y="2037"/>
                </a:lnTo>
                <a:lnTo>
                  <a:pt x="1174" y="2037"/>
                </a:lnTo>
                <a:lnTo>
                  <a:pt x="1173" y="2036"/>
                </a:lnTo>
                <a:lnTo>
                  <a:pt x="1172" y="2035"/>
                </a:lnTo>
                <a:lnTo>
                  <a:pt x="1171" y="2034"/>
                </a:lnTo>
                <a:lnTo>
                  <a:pt x="1171" y="2035"/>
                </a:lnTo>
                <a:lnTo>
                  <a:pt x="1170" y="2035"/>
                </a:lnTo>
                <a:lnTo>
                  <a:pt x="1168" y="2034"/>
                </a:lnTo>
                <a:lnTo>
                  <a:pt x="1167" y="2034"/>
                </a:lnTo>
                <a:lnTo>
                  <a:pt x="1166" y="2034"/>
                </a:lnTo>
                <a:lnTo>
                  <a:pt x="1165" y="2035"/>
                </a:lnTo>
                <a:lnTo>
                  <a:pt x="1164" y="2035"/>
                </a:lnTo>
                <a:lnTo>
                  <a:pt x="1164" y="2034"/>
                </a:lnTo>
                <a:lnTo>
                  <a:pt x="1163" y="2034"/>
                </a:lnTo>
                <a:lnTo>
                  <a:pt x="1161" y="2033"/>
                </a:lnTo>
                <a:lnTo>
                  <a:pt x="1161" y="2032"/>
                </a:lnTo>
                <a:lnTo>
                  <a:pt x="1161" y="2030"/>
                </a:lnTo>
                <a:lnTo>
                  <a:pt x="1161" y="2029"/>
                </a:lnTo>
                <a:lnTo>
                  <a:pt x="1160" y="2028"/>
                </a:lnTo>
                <a:lnTo>
                  <a:pt x="1160" y="2027"/>
                </a:lnTo>
                <a:lnTo>
                  <a:pt x="1159" y="2027"/>
                </a:lnTo>
                <a:lnTo>
                  <a:pt x="1159" y="2026"/>
                </a:lnTo>
                <a:lnTo>
                  <a:pt x="1160" y="2024"/>
                </a:lnTo>
                <a:lnTo>
                  <a:pt x="1160" y="2023"/>
                </a:lnTo>
                <a:lnTo>
                  <a:pt x="1161" y="2022"/>
                </a:lnTo>
                <a:lnTo>
                  <a:pt x="1163" y="2022"/>
                </a:lnTo>
                <a:lnTo>
                  <a:pt x="1163" y="2021"/>
                </a:lnTo>
                <a:lnTo>
                  <a:pt x="1164" y="2020"/>
                </a:lnTo>
                <a:lnTo>
                  <a:pt x="1166" y="2019"/>
                </a:lnTo>
                <a:lnTo>
                  <a:pt x="1166" y="2016"/>
                </a:lnTo>
                <a:lnTo>
                  <a:pt x="1166" y="2014"/>
                </a:lnTo>
                <a:lnTo>
                  <a:pt x="1166" y="2012"/>
                </a:lnTo>
                <a:lnTo>
                  <a:pt x="1166" y="2010"/>
                </a:lnTo>
                <a:lnTo>
                  <a:pt x="1165" y="2010"/>
                </a:lnTo>
                <a:lnTo>
                  <a:pt x="1165" y="2009"/>
                </a:lnTo>
                <a:lnTo>
                  <a:pt x="1164" y="2009"/>
                </a:lnTo>
                <a:lnTo>
                  <a:pt x="1164" y="2008"/>
                </a:lnTo>
                <a:lnTo>
                  <a:pt x="1165" y="2008"/>
                </a:lnTo>
                <a:lnTo>
                  <a:pt x="1164" y="2006"/>
                </a:lnTo>
                <a:lnTo>
                  <a:pt x="1163" y="2002"/>
                </a:lnTo>
                <a:lnTo>
                  <a:pt x="1163" y="2001"/>
                </a:lnTo>
                <a:lnTo>
                  <a:pt x="1161" y="2000"/>
                </a:lnTo>
                <a:lnTo>
                  <a:pt x="1161" y="1999"/>
                </a:lnTo>
                <a:lnTo>
                  <a:pt x="1160" y="1997"/>
                </a:lnTo>
                <a:lnTo>
                  <a:pt x="1160" y="1996"/>
                </a:lnTo>
                <a:lnTo>
                  <a:pt x="1160" y="1995"/>
                </a:lnTo>
                <a:lnTo>
                  <a:pt x="1159" y="1994"/>
                </a:lnTo>
                <a:lnTo>
                  <a:pt x="1159" y="1993"/>
                </a:lnTo>
                <a:lnTo>
                  <a:pt x="1157" y="1987"/>
                </a:lnTo>
                <a:lnTo>
                  <a:pt x="1155" y="1986"/>
                </a:lnTo>
                <a:lnTo>
                  <a:pt x="1155" y="1984"/>
                </a:lnTo>
                <a:lnTo>
                  <a:pt x="1153" y="1982"/>
                </a:lnTo>
                <a:lnTo>
                  <a:pt x="1155" y="1981"/>
                </a:lnTo>
                <a:lnTo>
                  <a:pt x="1155" y="1977"/>
                </a:lnTo>
                <a:lnTo>
                  <a:pt x="1155" y="1981"/>
                </a:lnTo>
                <a:lnTo>
                  <a:pt x="1154" y="1981"/>
                </a:lnTo>
                <a:lnTo>
                  <a:pt x="1153" y="1982"/>
                </a:lnTo>
                <a:lnTo>
                  <a:pt x="1153" y="1981"/>
                </a:lnTo>
                <a:lnTo>
                  <a:pt x="1151" y="1979"/>
                </a:lnTo>
                <a:lnTo>
                  <a:pt x="1151" y="1977"/>
                </a:lnTo>
                <a:lnTo>
                  <a:pt x="1150" y="1976"/>
                </a:lnTo>
                <a:lnTo>
                  <a:pt x="1148" y="1975"/>
                </a:lnTo>
                <a:lnTo>
                  <a:pt x="1148" y="1974"/>
                </a:lnTo>
                <a:lnTo>
                  <a:pt x="1147" y="1974"/>
                </a:lnTo>
                <a:lnTo>
                  <a:pt x="1146" y="1971"/>
                </a:lnTo>
                <a:lnTo>
                  <a:pt x="1145" y="1970"/>
                </a:lnTo>
                <a:lnTo>
                  <a:pt x="1144" y="1968"/>
                </a:lnTo>
                <a:lnTo>
                  <a:pt x="1142" y="1968"/>
                </a:lnTo>
                <a:lnTo>
                  <a:pt x="1141" y="1967"/>
                </a:lnTo>
                <a:lnTo>
                  <a:pt x="1139" y="1966"/>
                </a:lnTo>
                <a:lnTo>
                  <a:pt x="1138" y="1966"/>
                </a:lnTo>
                <a:lnTo>
                  <a:pt x="1137" y="1964"/>
                </a:lnTo>
                <a:lnTo>
                  <a:pt x="1134" y="1964"/>
                </a:lnTo>
                <a:lnTo>
                  <a:pt x="1132" y="1963"/>
                </a:lnTo>
                <a:lnTo>
                  <a:pt x="1131" y="1963"/>
                </a:lnTo>
                <a:lnTo>
                  <a:pt x="1131" y="1964"/>
                </a:lnTo>
                <a:lnTo>
                  <a:pt x="1130" y="1964"/>
                </a:lnTo>
                <a:lnTo>
                  <a:pt x="1128" y="1964"/>
                </a:lnTo>
                <a:lnTo>
                  <a:pt x="1127" y="1964"/>
                </a:lnTo>
                <a:lnTo>
                  <a:pt x="1126" y="1964"/>
                </a:lnTo>
                <a:lnTo>
                  <a:pt x="1125" y="1964"/>
                </a:lnTo>
                <a:lnTo>
                  <a:pt x="1124" y="1964"/>
                </a:lnTo>
                <a:lnTo>
                  <a:pt x="1122" y="1964"/>
                </a:lnTo>
                <a:lnTo>
                  <a:pt x="1121" y="1964"/>
                </a:lnTo>
                <a:lnTo>
                  <a:pt x="1120" y="1964"/>
                </a:lnTo>
                <a:lnTo>
                  <a:pt x="1119" y="1964"/>
                </a:lnTo>
                <a:lnTo>
                  <a:pt x="1118" y="1964"/>
                </a:lnTo>
                <a:lnTo>
                  <a:pt x="1117" y="1964"/>
                </a:lnTo>
                <a:lnTo>
                  <a:pt x="1115" y="1964"/>
                </a:lnTo>
                <a:lnTo>
                  <a:pt x="1114" y="1964"/>
                </a:lnTo>
                <a:lnTo>
                  <a:pt x="1113" y="1964"/>
                </a:lnTo>
                <a:lnTo>
                  <a:pt x="1112" y="1964"/>
                </a:lnTo>
                <a:lnTo>
                  <a:pt x="1111" y="1964"/>
                </a:lnTo>
                <a:lnTo>
                  <a:pt x="1111" y="1966"/>
                </a:lnTo>
                <a:lnTo>
                  <a:pt x="1109" y="1966"/>
                </a:lnTo>
                <a:lnTo>
                  <a:pt x="1108" y="1966"/>
                </a:lnTo>
                <a:lnTo>
                  <a:pt x="1107" y="1966"/>
                </a:lnTo>
                <a:lnTo>
                  <a:pt x="1106" y="1966"/>
                </a:lnTo>
                <a:lnTo>
                  <a:pt x="1106" y="1967"/>
                </a:lnTo>
                <a:lnTo>
                  <a:pt x="1105" y="1967"/>
                </a:lnTo>
                <a:lnTo>
                  <a:pt x="1104" y="1966"/>
                </a:lnTo>
                <a:lnTo>
                  <a:pt x="1102" y="1966"/>
                </a:lnTo>
                <a:lnTo>
                  <a:pt x="1101" y="1966"/>
                </a:lnTo>
                <a:lnTo>
                  <a:pt x="1100" y="1966"/>
                </a:lnTo>
                <a:lnTo>
                  <a:pt x="1099" y="1966"/>
                </a:lnTo>
                <a:lnTo>
                  <a:pt x="1098" y="1966"/>
                </a:lnTo>
                <a:lnTo>
                  <a:pt x="1097" y="1967"/>
                </a:lnTo>
                <a:lnTo>
                  <a:pt x="1095" y="1967"/>
                </a:lnTo>
                <a:lnTo>
                  <a:pt x="1095" y="1968"/>
                </a:lnTo>
                <a:lnTo>
                  <a:pt x="1094" y="1968"/>
                </a:lnTo>
                <a:lnTo>
                  <a:pt x="1093" y="1968"/>
                </a:lnTo>
                <a:lnTo>
                  <a:pt x="1092" y="1968"/>
                </a:lnTo>
                <a:lnTo>
                  <a:pt x="1091" y="1968"/>
                </a:lnTo>
                <a:lnTo>
                  <a:pt x="1089" y="1969"/>
                </a:lnTo>
                <a:lnTo>
                  <a:pt x="1088" y="1970"/>
                </a:lnTo>
                <a:lnTo>
                  <a:pt x="1088" y="1971"/>
                </a:lnTo>
                <a:lnTo>
                  <a:pt x="1087" y="1971"/>
                </a:lnTo>
                <a:lnTo>
                  <a:pt x="1086" y="1973"/>
                </a:lnTo>
                <a:lnTo>
                  <a:pt x="1086" y="1974"/>
                </a:lnTo>
                <a:lnTo>
                  <a:pt x="1085" y="1973"/>
                </a:lnTo>
                <a:lnTo>
                  <a:pt x="1085" y="1971"/>
                </a:lnTo>
                <a:lnTo>
                  <a:pt x="1084" y="1970"/>
                </a:lnTo>
                <a:lnTo>
                  <a:pt x="1082" y="1970"/>
                </a:lnTo>
                <a:lnTo>
                  <a:pt x="1082" y="1969"/>
                </a:lnTo>
                <a:lnTo>
                  <a:pt x="1081" y="1969"/>
                </a:lnTo>
                <a:lnTo>
                  <a:pt x="1081" y="1968"/>
                </a:lnTo>
                <a:lnTo>
                  <a:pt x="1080" y="1968"/>
                </a:lnTo>
                <a:lnTo>
                  <a:pt x="1080" y="1967"/>
                </a:lnTo>
                <a:lnTo>
                  <a:pt x="1079" y="1967"/>
                </a:lnTo>
                <a:lnTo>
                  <a:pt x="1078" y="1966"/>
                </a:lnTo>
                <a:lnTo>
                  <a:pt x="1076" y="1966"/>
                </a:lnTo>
                <a:lnTo>
                  <a:pt x="1075" y="1966"/>
                </a:lnTo>
                <a:lnTo>
                  <a:pt x="1074" y="1966"/>
                </a:lnTo>
                <a:lnTo>
                  <a:pt x="1073" y="1964"/>
                </a:lnTo>
                <a:lnTo>
                  <a:pt x="1072" y="1964"/>
                </a:lnTo>
                <a:lnTo>
                  <a:pt x="1071" y="1964"/>
                </a:lnTo>
                <a:lnTo>
                  <a:pt x="1069" y="1964"/>
                </a:lnTo>
                <a:lnTo>
                  <a:pt x="1068" y="1964"/>
                </a:lnTo>
                <a:lnTo>
                  <a:pt x="1067" y="1964"/>
                </a:lnTo>
                <a:lnTo>
                  <a:pt x="1067" y="1963"/>
                </a:lnTo>
                <a:lnTo>
                  <a:pt x="1066" y="1963"/>
                </a:lnTo>
                <a:lnTo>
                  <a:pt x="1065" y="1963"/>
                </a:lnTo>
                <a:lnTo>
                  <a:pt x="1063" y="1963"/>
                </a:lnTo>
                <a:lnTo>
                  <a:pt x="1062" y="1963"/>
                </a:lnTo>
                <a:lnTo>
                  <a:pt x="1061" y="1963"/>
                </a:lnTo>
                <a:lnTo>
                  <a:pt x="1060" y="1963"/>
                </a:lnTo>
                <a:lnTo>
                  <a:pt x="1059" y="1963"/>
                </a:lnTo>
                <a:lnTo>
                  <a:pt x="1058" y="1962"/>
                </a:lnTo>
                <a:lnTo>
                  <a:pt x="1056" y="1962"/>
                </a:lnTo>
                <a:lnTo>
                  <a:pt x="1055" y="1961"/>
                </a:lnTo>
                <a:lnTo>
                  <a:pt x="1054" y="1961"/>
                </a:lnTo>
                <a:lnTo>
                  <a:pt x="1054" y="1960"/>
                </a:lnTo>
                <a:lnTo>
                  <a:pt x="1053" y="1960"/>
                </a:lnTo>
                <a:lnTo>
                  <a:pt x="1052" y="1960"/>
                </a:lnTo>
                <a:lnTo>
                  <a:pt x="1051" y="1958"/>
                </a:lnTo>
                <a:lnTo>
                  <a:pt x="1049" y="1958"/>
                </a:lnTo>
                <a:lnTo>
                  <a:pt x="1048" y="1957"/>
                </a:lnTo>
                <a:lnTo>
                  <a:pt x="1047" y="1957"/>
                </a:lnTo>
                <a:lnTo>
                  <a:pt x="1046" y="1957"/>
                </a:lnTo>
                <a:lnTo>
                  <a:pt x="1045" y="1957"/>
                </a:lnTo>
                <a:lnTo>
                  <a:pt x="1045" y="1956"/>
                </a:lnTo>
                <a:lnTo>
                  <a:pt x="1043" y="1956"/>
                </a:lnTo>
                <a:lnTo>
                  <a:pt x="1043" y="1955"/>
                </a:lnTo>
                <a:lnTo>
                  <a:pt x="1042" y="1955"/>
                </a:lnTo>
                <a:lnTo>
                  <a:pt x="1041" y="1954"/>
                </a:lnTo>
                <a:lnTo>
                  <a:pt x="1040" y="1954"/>
                </a:lnTo>
                <a:lnTo>
                  <a:pt x="1039" y="1954"/>
                </a:lnTo>
                <a:lnTo>
                  <a:pt x="1038" y="1954"/>
                </a:lnTo>
                <a:lnTo>
                  <a:pt x="1036" y="1954"/>
                </a:lnTo>
                <a:lnTo>
                  <a:pt x="1036" y="1953"/>
                </a:lnTo>
                <a:lnTo>
                  <a:pt x="1035" y="1953"/>
                </a:lnTo>
                <a:lnTo>
                  <a:pt x="1034" y="1953"/>
                </a:lnTo>
                <a:lnTo>
                  <a:pt x="1034" y="1951"/>
                </a:lnTo>
                <a:lnTo>
                  <a:pt x="1032" y="1950"/>
                </a:lnTo>
                <a:lnTo>
                  <a:pt x="1030" y="1950"/>
                </a:lnTo>
                <a:lnTo>
                  <a:pt x="1030" y="1949"/>
                </a:lnTo>
                <a:lnTo>
                  <a:pt x="1030" y="1950"/>
                </a:lnTo>
                <a:lnTo>
                  <a:pt x="1032" y="1950"/>
                </a:lnTo>
                <a:lnTo>
                  <a:pt x="1033" y="1950"/>
                </a:lnTo>
                <a:lnTo>
                  <a:pt x="1033" y="1951"/>
                </a:lnTo>
                <a:lnTo>
                  <a:pt x="1034" y="1951"/>
                </a:lnTo>
                <a:lnTo>
                  <a:pt x="1033" y="1951"/>
                </a:lnTo>
                <a:lnTo>
                  <a:pt x="1033" y="1950"/>
                </a:lnTo>
                <a:lnTo>
                  <a:pt x="1032" y="1950"/>
                </a:lnTo>
                <a:lnTo>
                  <a:pt x="1030" y="1950"/>
                </a:lnTo>
                <a:lnTo>
                  <a:pt x="1030" y="1949"/>
                </a:lnTo>
                <a:lnTo>
                  <a:pt x="1030" y="1948"/>
                </a:lnTo>
                <a:lnTo>
                  <a:pt x="1030" y="1947"/>
                </a:lnTo>
                <a:lnTo>
                  <a:pt x="1030" y="1948"/>
                </a:lnTo>
                <a:lnTo>
                  <a:pt x="1030" y="1949"/>
                </a:lnTo>
                <a:lnTo>
                  <a:pt x="1029" y="1949"/>
                </a:lnTo>
                <a:lnTo>
                  <a:pt x="1028" y="1949"/>
                </a:lnTo>
                <a:lnTo>
                  <a:pt x="1027" y="1949"/>
                </a:lnTo>
                <a:lnTo>
                  <a:pt x="1026" y="1949"/>
                </a:lnTo>
                <a:lnTo>
                  <a:pt x="1026" y="1948"/>
                </a:lnTo>
                <a:lnTo>
                  <a:pt x="1025" y="1949"/>
                </a:lnTo>
                <a:lnTo>
                  <a:pt x="1026" y="1949"/>
                </a:lnTo>
                <a:lnTo>
                  <a:pt x="1027" y="1949"/>
                </a:lnTo>
                <a:lnTo>
                  <a:pt x="1027" y="1950"/>
                </a:lnTo>
                <a:lnTo>
                  <a:pt x="1028" y="1950"/>
                </a:lnTo>
                <a:lnTo>
                  <a:pt x="1029" y="1950"/>
                </a:lnTo>
                <a:lnTo>
                  <a:pt x="1030" y="1950"/>
                </a:lnTo>
                <a:lnTo>
                  <a:pt x="1029" y="1950"/>
                </a:lnTo>
                <a:lnTo>
                  <a:pt x="1028" y="1950"/>
                </a:lnTo>
                <a:lnTo>
                  <a:pt x="1028" y="1951"/>
                </a:lnTo>
                <a:lnTo>
                  <a:pt x="1027" y="1951"/>
                </a:lnTo>
                <a:lnTo>
                  <a:pt x="1026" y="1951"/>
                </a:lnTo>
                <a:lnTo>
                  <a:pt x="1025" y="1950"/>
                </a:lnTo>
                <a:lnTo>
                  <a:pt x="1023" y="1950"/>
                </a:lnTo>
                <a:lnTo>
                  <a:pt x="1022" y="1950"/>
                </a:lnTo>
                <a:lnTo>
                  <a:pt x="1022" y="1949"/>
                </a:lnTo>
                <a:lnTo>
                  <a:pt x="1021" y="1949"/>
                </a:lnTo>
                <a:lnTo>
                  <a:pt x="1021" y="1948"/>
                </a:lnTo>
                <a:lnTo>
                  <a:pt x="1020" y="1948"/>
                </a:lnTo>
                <a:lnTo>
                  <a:pt x="1020" y="1947"/>
                </a:lnTo>
                <a:lnTo>
                  <a:pt x="1019" y="1947"/>
                </a:lnTo>
                <a:lnTo>
                  <a:pt x="1017" y="1947"/>
                </a:lnTo>
                <a:lnTo>
                  <a:pt x="1017" y="1945"/>
                </a:lnTo>
                <a:lnTo>
                  <a:pt x="1016" y="1944"/>
                </a:lnTo>
                <a:lnTo>
                  <a:pt x="1014" y="1943"/>
                </a:lnTo>
                <a:lnTo>
                  <a:pt x="1012" y="1941"/>
                </a:lnTo>
                <a:lnTo>
                  <a:pt x="1009" y="1940"/>
                </a:lnTo>
                <a:lnTo>
                  <a:pt x="1008" y="1940"/>
                </a:lnTo>
                <a:lnTo>
                  <a:pt x="1007" y="1940"/>
                </a:lnTo>
                <a:lnTo>
                  <a:pt x="1008" y="1938"/>
                </a:lnTo>
                <a:lnTo>
                  <a:pt x="1009" y="1938"/>
                </a:lnTo>
                <a:lnTo>
                  <a:pt x="1008" y="1938"/>
                </a:lnTo>
                <a:lnTo>
                  <a:pt x="1008" y="1937"/>
                </a:lnTo>
                <a:lnTo>
                  <a:pt x="1008" y="1938"/>
                </a:lnTo>
                <a:lnTo>
                  <a:pt x="1007" y="1938"/>
                </a:lnTo>
                <a:lnTo>
                  <a:pt x="1007" y="1940"/>
                </a:lnTo>
                <a:lnTo>
                  <a:pt x="1006" y="1940"/>
                </a:lnTo>
                <a:lnTo>
                  <a:pt x="1006" y="1938"/>
                </a:lnTo>
                <a:lnTo>
                  <a:pt x="1005" y="1936"/>
                </a:lnTo>
                <a:lnTo>
                  <a:pt x="1006" y="1936"/>
                </a:lnTo>
                <a:lnTo>
                  <a:pt x="1005" y="1936"/>
                </a:lnTo>
                <a:lnTo>
                  <a:pt x="1005" y="1935"/>
                </a:lnTo>
                <a:lnTo>
                  <a:pt x="1005" y="1934"/>
                </a:lnTo>
                <a:lnTo>
                  <a:pt x="1005" y="1931"/>
                </a:lnTo>
                <a:lnTo>
                  <a:pt x="1003" y="1930"/>
                </a:lnTo>
                <a:lnTo>
                  <a:pt x="1005" y="1931"/>
                </a:lnTo>
                <a:lnTo>
                  <a:pt x="1005" y="1934"/>
                </a:lnTo>
                <a:lnTo>
                  <a:pt x="1005" y="1935"/>
                </a:lnTo>
                <a:lnTo>
                  <a:pt x="1005" y="1936"/>
                </a:lnTo>
                <a:lnTo>
                  <a:pt x="1003" y="1935"/>
                </a:lnTo>
                <a:lnTo>
                  <a:pt x="1002" y="1933"/>
                </a:lnTo>
                <a:lnTo>
                  <a:pt x="1001" y="1929"/>
                </a:lnTo>
                <a:lnTo>
                  <a:pt x="1000" y="1927"/>
                </a:lnTo>
                <a:lnTo>
                  <a:pt x="1000" y="1925"/>
                </a:lnTo>
                <a:lnTo>
                  <a:pt x="999" y="1924"/>
                </a:lnTo>
                <a:lnTo>
                  <a:pt x="997" y="1922"/>
                </a:lnTo>
                <a:lnTo>
                  <a:pt x="997" y="1921"/>
                </a:lnTo>
                <a:lnTo>
                  <a:pt x="996" y="1920"/>
                </a:lnTo>
                <a:lnTo>
                  <a:pt x="996" y="1918"/>
                </a:lnTo>
                <a:lnTo>
                  <a:pt x="996" y="1917"/>
                </a:lnTo>
                <a:lnTo>
                  <a:pt x="996" y="1916"/>
                </a:lnTo>
                <a:lnTo>
                  <a:pt x="996" y="1915"/>
                </a:lnTo>
                <a:lnTo>
                  <a:pt x="997" y="1916"/>
                </a:lnTo>
                <a:lnTo>
                  <a:pt x="997" y="1917"/>
                </a:lnTo>
                <a:lnTo>
                  <a:pt x="997" y="1916"/>
                </a:lnTo>
                <a:lnTo>
                  <a:pt x="997" y="1915"/>
                </a:lnTo>
                <a:lnTo>
                  <a:pt x="996" y="1915"/>
                </a:lnTo>
                <a:lnTo>
                  <a:pt x="996" y="1914"/>
                </a:lnTo>
                <a:lnTo>
                  <a:pt x="996" y="1915"/>
                </a:lnTo>
                <a:lnTo>
                  <a:pt x="996" y="1914"/>
                </a:lnTo>
                <a:lnTo>
                  <a:pt x="995" y="1914"/>
                </a:lnTo>
                <a:lnTo>
                  <a:pt x="995" y="1912"/>
                </a:lnTo>
                <a:lnTo>
                  <a:pt x="995" y="1911"/>
                </a:lnTo>
                <a:lnTo>
                  <a:pt x="994" y="1911"/>
                </a:lnTo>
                <a:lnTo>
                  <a:pt x="994" y="1910"/>
                </a:lnTo>
                <a:lnTo>
                  <a:pt x="993" y="1909"/>
                </a:lnTo>
                <a:lnTo>
                  <a:pt x="992" y="1909"/>
                </a:lnTo>
                <a:lnTo>
                  <a:pt x="990" y="1909"/>
                </a:lnTo>
                <a:lnTo>
                  <a:pt x="989" y="1909"/>
                </a:lnTo>
                <a:lnTo>
                  <a:pt x="988" y="1909"/>
                </a:lnTo>
                <a:lnTo>
                  <a:pt x="987" y="1908"/>
                </a:lnTo>
                <a:lnTo>
                  <a:pt x="986" y="1907"/>
                </a:lnTo>
                <a:lnTo>
                  <a:pt x="984" y="1907"/>
                </a:lnTo>
                <a:lnTo>
                  <a:pt x="983" y="1905"/>
                </a:lnTo>
                <a:lnTo>
                  <a:pt x="982" y="1904"/>
                </a:lnTo>
                <a:lnTo>
                  <a:pt x="981" y="1903"/>
                </a:lnTo>
                <a:lnTo>
                  <a:pt x="981" y="1902"/>
                </a:lnTo>
                <a:lnTo>
                  <a:pt x="980" y="1902"/>
                </a:lnTo>
                <a:lnTo>
                  <a:pt x="980" y="1901"/>
                </a:lnTo>
                <a:lnTo>
                  <a:pt x="979" y="1901"/>
                </a:lnTo>
                <a:lnTo>
                  <a:pt x="977" y="1900"/>
                </a:lnTo>
                <a:lnTo>
                  <a:pt x="977" y="1898"/>
                </a:lnTo>
                <a:lnTo>
                  <a:pt x="976" y="1898"/>
                </a:lnTo>
                <a:lnTo>
                  <a:pt x="975" y="1898"/>
                </a:lnTo>
                <a:lnTo>
                  <a:pt x="974" y="1898"/>
                </a:lnTo>
                <a:lnTo>
                  <a:pt x="973" y="1900"/>
                </a:lnTo>
                <a:lnTo>
                  <a:pt x="973" y="1898"/>
                </a:lnTo>
                <a:lnTo>
                  <a:pt x="971" y="1897"/>
                </a:lnTo>
                <a:lnTo>
                  <a:pt x="971" y="1896"/>
                </a:lnTo>
                <a:lnTo>
                  <a:pt x="970" y="1896"/>
                </a:lnTo>
                <a:lnTo>
                  <a:pt x="969" y="1895"/>
                </a:lnTo>
                <a:lnTo>
                  <a:pt x="968" y="1895"/>
                </a:lnTo>
                <a:lnTo>
                  <a:pt x="968" y="1894"/>
                </a:lnTo>
                <a:lnTo>
                  <a:pt x="967" y="1892"/>
                </a:lnTo>
                <a:lnTo>
                  <a:pt x="967" y="1891"/>
                </a:lnTo>
                <a:lnTo>
                  <a:pt x="966" y="1891"/>
                </a:lnTo>
                <a:lnTo>
                  <a:pt x="966" y="1890"/>
                </a:lnTo>
                <a:lnTo>
                  <a:pt x="964" y="1890"/>
                </a:lnTo>
                <a:lnTo>
                  <a:pt x="963" y="1890"/>
                </a:lnTo>
                <a:lnTo>
                  <a:pt x="962" y="1890"/>
                </a:lnTo>
                <a:lnTo>
                  <a:pt x="962" y="1889"/>
                </a:lnTo>
                <a:lnTo>
                  <a:pt x="961" y="1889"/>
                </a:lnTo>
                <a:lnTo>
                  <a:pt x="961" y="1888"/>
                </a:lnTo>
                <a:lnTo>
                  <a:pt x="960" y="1887"/>
                </a:lnTo>
                <a:lnTo>
                  <a:pt x="959" y="1885"/>
                </a:lnTo>
                <a:lnTo>
                  <a:pt x="957" y="1885"/>
                </a:lnTo>
                <a:lnTo>
                  <a:pt x="956" y="1885"/>
                </a:lnTo>
                <a:lnTo>
                  <a:pt x="955" y="1885"/>
                </a:lnTo>
                <a:lnTo>
                  <a:pt x="955" y="1884"/>
                </a:lnTo>
                <a:lnTo>
                  <a:pt x="954" y="1884"/>
                </a:lnTo>
                <a:lnTo>
                  <a:pt x="953" y="1884"/>
                </a:lnTo>
                <a:lnTo>
                  <a:pt x="951" y="1883"/>
                </a:lnTo>
                <a:lnTo>
                  <a:pt x="950" y="1883"/>
                </a:lnTo>
                <a:lnTo>
                  <a:pt x="949" y="1883"/>
                </a:lnTo>
                <a:lnTo>
                  <a:pt x="948" y="1882"/>
                </a:lnTo>
                <a:lnTo>
                  <a:pt x="947" y="1881"/>
                </a:lnTo>
                <a:lnTo>
                  <a:pt x="946" y="1881"/>
                </a:lnTo>
                <a:lnTo>
                  <a:pt x="944" y="1881"/>
                </a:lnTo>
                <a:lnTo>
                  <a:pt x="942" y="1879"/>
                </a:lnTo>
                <a:lnTo>
                  <a:pt x="941" y="1877"/>
                </a:lnTo>
                <a:lnTo>
                  <a:pt x="940" y="1876"/>
                </a:lnTo>
                <a:lnTo>
                  <a:pt x="938" y="1876"/>
                </a:lnTo>
                <a:lnTo>
                  <a:pt x="937" y="1876"/>
                </a:lnTo>
                <a:lnTo>
                  <a:pt x="936" y="1877"/>
                </a:lnTo>
                <a:lnTo>
                  <a:pt x="936" y="1876"/>
                </a:lnTo>
                <a:lnTo>
                  <a:pt x="934" y="1875"/>
                </a:lnTo>
                <a:lnTo>
                  <a:pt x="933" y="1875"/>
                </a:lnTo>
                <a:lnTo>
                  <a:pt x="931" y="1875"/>
                </a:lnTo>
                <a:lnTo>
                  <a:pt x="930" y="1875"/>
                </a:lnTo>
                <a:lnTo>
                  <a:pt x="928" y="1875"/>
                </a:lnTo>
                <a:lnTo>
                  <a:pt x="927" y="1875"/>
                </a:lnTo>
                <a:lnTo>
                  <a:pt x="926" y="1876"/>
                </a:lnTo>
                <a:lnTo>
                  <a:pt x="924" y="1876"/>
                </a:lnTo>
                <a:lnTo>
                  <a:pt x="922" y="1876"/>
                </a:lnTo>
                <a:lnTo>
                  <a:pt x="921" y="1876"/>
                </a:lnTo>
                <a:lnTo>
                  <a:pt x="918" y="1876"/>
                </a:lnTo>
                <a:lnTo>
                  <a:pt x="915" y="1876"/>
                </a:lnTo>
                <a:lnTo>
                  <a:pt x="915" y="1877"/>
                </a:lnTo>
                <a:lnTo>
                  <a:pt x="914" y="1877"/>
                </a:lnTo>
                <a:lnTo>
                  <a:pt x="914" y="1878"/>
                </a:lnTo>
                <a:lnTo>
                  <a:pt x="914" y="1879"/>
                </a:lnTo>
                <a:lnTo>
                  <a:pt x="913" y="1879"/>
                </a:lnTo>
                <a:lnTo>
                  <a:pt x="913" y="1881"/>
                </a:lnTo>
                <a:lnTo>
                  <a:pt x="911" y="1881"/>
                </a:lnTo>
                <a:lnTo>
                  <a:pt x="910" y="1881"/>
                </a:lnTo>
                <a:lnTo>
                  <a:pt x="909" y="1881"/>
                </a:lnTo>
                <a:lnTo>
                  <a:pt x="908" y="1881"/>
                </a:lnTo>
                <a:lnTo>
                  <a:pt x="907" y="1881"/>
                </a:lnTo>
                <a:lnTo>
                  <a:pt x="905" y="1881"/>
                </a:lnTo>
                <a:lnTo>
                  <a:pt x="904" y="1879"/>
                </a:lnTo>
                <a:lnTo>
                  <a:pt x="902" y="1878"/>
                </a:lnTo>
                <a:lnTo>
                  <a:pt x="898" y="1877"/>
                </a:lnTo>
                <a:lnTo>
                  <a:pt x="897" y="1877"/>
                </a:lnTo>
                <a:lnTo>
                  <a:pt x="896" y="1876"/>
                </a:lnTo>
                <a:lnTo>
                  <a:pt x="894" y="1876"/>
                </a:lnTo>
                <a:lnTo>
                  <a:pt x="892" y="1876"/>
                </a:lnTo>
                <a:lnTo>
                  <a:pt x="891" y="1876"/>
                </a:lnTo>
                <a:lnTo>
                  <a:pt x="889" y="1876"/>
                </a:lnTo>
                <a:lnTo>
                  <a:pt x="888" y="1876"/>
                </a:lnTo>
                <a:lnTo>
                  <a:pt x="887" y="1876"/>
                </a:lnTo>
                <a:lnTo>
                  <a:pt x="885" y="1876"/>
                </a:lnTo>
                <a:lnTo>
                  <a:pt x="885" y="1877"/>
                </a:lnTo>
                <a:lnTo>
                  <a:pt x="884" y="1878"/>
                </a:lnTo>
                <a:lnTo>
                  <a:pt x="883" y="1878"/>
                </a:lnTo>
                <a:lnTo>
                  <a:pt x="882" y="1877"/>
                </a:lnTo>
                <a:lnTo>
                  <a:pt x="881" y="1877"/>
                </a:lnTo>
                <a:lnTo>
                  <a:pt x="880" y="1877"/>
                </a:lnTo>
                <a:lnTo>
                  <a:pt x="878" y="1877"/>
                </a:lnTo>
                <a:lnTo>
                  <a:pt x="878" y="1878"/>
                </a:lnTo>
                <a:lnTo>
                  <a:pt x="876" y="1876"/>
                </a:lnTo>
                <a:lnTo>
                  <a:pt x="875" y="1875"/>
                </a:lnTo>
                <a:lnTo>
                  <a:pt x="874" y="1875"/>
                </a:lnTo>
                <a:lnTo>
                  <a:pt x="872" y="1875"/>
                </a:lnTo>
                <a:lnTo>
                  <a:pt x="871" y="1872"/>
                </a:lnTo>
                <a:lnTo>
                  <a:pt x="870" y="1872"/>
                </a:lnTo>
                <a:lnTo>
                  <a:pt x="869" y="1872"/>
                </a:lnTo>
                <a:lnTo>
                  <a:pt x="869" y="1871"/>
                </a:lnTo>
                <a:lnTo>
                  <a:pt x="868" y="1871"/>
                </a:lnTo>
                <a:lnTo>
                  <a:pt x="867" y="1871"/>
                </a:lnTo>
                <a:lnTo>
                  <a:pt x="865" y="1871"/>
                </a:lnTo>
                <a:lnTo>
                  <a:pt x="864" y="1871"/>
                </a:lnTo>
                <a:lnTo>
                  <a:pt x="863" y="1871"/>
                </a:lnTo>
                <a:lnTo>
                  <a:pt x="862" y="1871"/>
                </a:lnTo>
                <a:lnTo>
                  <a:pt x="862" y="1870"/>
                </a:lnTo>
                <a:lnTo>
                  <a:pt x="861" y="1870"/>
                </a:lnTo>
                <a:lnTo>
                  <a:pt x="859" y="1869"/>
                </a:lnTo>
                <a:lnTo>
                  <a:pt x="858" y="1869"/>
                </a:lnTo>
                <a:lnTo>
                  <a:pt x="857" y="1868"/>
                </a:lnTo>
                <a:lnTo>
                  <a:pt x="856" y="1868"/>
                </a:lnTo>
                <a:lnTo>
                  <a:pt x="855" y="1866"/>
                </a:lnTo>
                <a:lnTo>
                  <a:pt x="854" y="1866"/>
                </a:lnTo>
                <a:lnTo>
                  <a:pt x="854" y="1865"/>
                </a:lnTo>
                <a:lnTo>
                  <a:pt x="852" y="1865"/>
                </a:lnTo>
                <a:lnTo>
                  <a:pt x="851" y="1865"/>
                </a:lnTo>
                <a:lnTo>
                  <a:pt x="850" y="1865"/>
                </a:lnTo>
                <a:lnTo>
                  <a:pt x="850" y="1866"/>
                </a:lnTo>
                <a:lnTo>
                  <a:pt x="849" y="1865"/>
                </a:lnTo>
                <a:lnTo>
                  <a:pt x="848" y="1865"/>
                </a:lnTo>
                <a:lnTo>
                  <a:pt x="845" y="1865"/>
                </a:lnTo>
                <a:lnTo>
                  <a:pt x="844" y="1865"/>
                </a:lnTo>
                <a:lnTo>
                  <a:pt x="843" y="1865"/>
                </a:lnTo>
                <a:lnTo>
                  <a:pt x="842" y="1865"/>
                </a:lnTo>
                <a:lnTo>
                  <a:pt x="841" y="1865"/>
                </a:lnTo>
                <a:lnTo>
                  <a:pt x="839" y="1865"/>
                </a:lnTo>
                <a:lnTo>
                  <a:pt x="838" y="1865"/>
                </a:lnTo>
                <a:lnTo>
                  <a:pt x="837" y="1865"/>
                </a:lnTo>
                <a:lnTo>
                  <a:pt x="836" y="1865"/>
                </a:lnTo>
                <a:lnTo>
                  <a:pt x="835" y="1864"/>
                </a:lnTo>
                <a:lnTo>
                  <a:pt x="834" y="1864"/>
                </a:lnTo>
                <a:lnTo>
                  <a:pt x="832" y="1864"/>
                </a:lnTo>
                <a:lnTo>
                  <a:pt x="832" y="1863"/>
                </a:lnTo>
                <a:lnTo>
                  <a:pt x="831" y="1863"/>
                </a:lnTo>
                <a:lnTo>
                  <a:pt x="830" y="1863"/>
                </a:lnTo>
                <a:lnTo>
                  <a:pt x="829" y="1863"/>
                </a:lnTo>
                <a:lnTo>
                  <a:pt x="828" y="1863"/>
                </a:lnTo>
                <a:lnTo>
                  <a:pt x="826" y="1863"/>
                </a:lnTo>
                <a:lnTo>
                  <a:pt x="825" y="1863"/>
                </a:lnTo>
                <a:lnTo>
                  <a:pt x="824" y="1863"/>
                </a:lnTo>
                <a:lnTo>
                  <a:pt x="823" y="1863"/>
                </a:lnTo>
                <a:lnTo>
                  <a:pt x="822" y="1863"/>
                </a:lnTo>
                <a:lnTo>
                  <a:pt x="821" y="1863"/>
                </a:lnTo>
                <a:lnTo>
                  <a:pt x="819" y="1863"/>
                </a:lnTo>
                <a:lnTo>
                  <a:pt x="818" y="1863"/>
                </a:lnTo>
                <a:lnTo>
                  <a:pt x="816" y="1863"/>
                </a:lnTo>
                <a:lnTo>
                  <a:pt x="815" y="1863"/>
                </a:lnTo>
                <a:lnTo>
                  <a:pt x="813" y="1863"/>
                </a:lnTo>
                <a:lnTo>
                  <a:pt x="812" y="1863"/>
                </a:lnTo>
                <a:lnTo>
                  <a:pt x="811" y="1863"/>
                </a:lnTo>
                <a:lnTo>
                  <a:pt x="810" y="1863"/>
                </a:lnTo>
                <a:lnTo>
                  <a:pt x="809" y="1863"/>
                </a:lnTo>
                <a:lnTo>
                  <a:pt x="808" y="1864"/>
                </a:lnTo>
                <a:lnTo>
                  <a:pt x="806" y="1864"/>
                </a:lnTo>
                <a:lnTo>
                  <a:pt x="805" y="1864"/>
                </a:lnTo>
                <a:lnTo>
                  <a:pt x="804" y="1864"/>
                </a:lnTo>
                <a:lnTo>
                  <a:pt x="803" y="1864"/>
                </a:lnTo>
                <a:lnTo>
                  <a:pt x="802" y="1863"/>
                </a:lnTo>
                <a:lnTo>
                  <a:pt x="801" y="1864"/>
                </a:lnTo>
                <a:lnTo>
                  <a:pt x="799" y="1864"/>
                </a:lnTo>
                <a:lnTo>
                  <a:pt x="798" y="1863"/>
                </a:lnTo>
                <a:lnTo>
                  <a:pt x="797" y="1863"/>
                </a:lnTo>
                <a:lnTo>
                  <a:pt x="796" y="1864"/>
                </a:lnTo>
                <a:lnTo>
                  <a:pt x="795" y="1864"/>
                </a:lnTo>
                <a:lnTo>
                  <a:pt x="793" y="1864"/>
                </a:lnTo>
                <a:lnTo>
                  <a:pt x="792" y="1864"/>
                </a:lnTo>
                <a:lnTo>
                  <a:pt x="791" y="1865"/>
                </a:lnTo>
                <a:lnTo>
                  <a:pt x="790" y="1865"/>
                </a:lnTo>
                <a:lnTo>
                  <a:pt x="789" y="1865"/>
                </a:lnTo>
                <a:lnTo>
                  <a:pt x="788" y="1865"/>
                </a:lnTo>
                <a:lnTo>
                  <a:pt x="786" y="1865"/>
                </a:lnTo>
                <a:lnTo>
                  <a:pt x="785" y="1866"/>
                </a:lnTo>
                <a:lnTo>
                  <a:pt x="784" y="1866"/>
                </a:lnTo>
                <a:lnTo>
                  <a:pt x="783" y="1866"/>
                </a:lnTo>
                <a:lnTo>
                  <a:pt x="782" y="1866"/>
                </a:lnTo>
                <a:lnTo>
                  <a:pt x="780" y="1866"/>
                </a:lnTo>
                <a:lnTo>
                  <a:pt x="779" y="1866"/>
                </a:lnTo>
                <a:lnTo>
                  <a:pt x="778" y="1866"/>
                </a:lnTo>
                <a:lnTo>
                  <a:pt x="777" y="1866"/>
                </a:lnTo>
                <a:lnTo>
                  <a:pt x="776" y="1866"/>
                </a:lnTo>
                <a:lnTo>
                  <a:pt x="775" y="1866"/>
                </a:lnTo>
                <a:lnTo>
                  <a:pt x="773" y="1868"/>
                </a:lnTo>
                <a:lnTo>
                  <a:pt x="772" y="1868"/>
                </a:lnTo>
                <a:lnTo>
                  <a:pt x="771" y="1868"/>
                </a:lnTo>
                <a:lnTo>
                  <a:pt x="770" y="1868"/>
                </a:lnTo>
                <a:lnTo>
                  <a:pt x="769" y="1868"/>
                </a:lnTo>
                <a:lnTo>
                  <a:pt x="767" y="1868"/>
                </a:lnTo>
                <a:lnTo>
                  <a:pt x="766" y="1869"/>
                </a:lnTo>
                <a:lnTo>
                  <a:pt x="766" y="1870"/>
                </a:lnTo>
                <a:lnTo>
                  <a:pt x="765" y="1869"/>
                </a:lnTo>
                <a:lnTo>
                  <a:pt x="764" y="1868"/>
                </a:lnTo>
                <a:lnTo>
                  <a:pt x="763" y="1868"/>
                </a:lnTo>
                <a:lnTo>
                  <a:pt x="763" y="1866"/>
                </a:lnTo>
                <a:lnTo>
                  <a:pt x="763" y="1865"/>
                </a:lnTo>
                <a:lnTo>
                  <a:pt x="763" y="1864"/>
                </a:lnTo>
                <a:lnTo>
                  <a:pt x="763" y="1863"/>
                </a:lnTo>
                <a:lnTo>
                  <a:pt x="762" y="1862"/>
                </a:lnTo>
                <a:lnTo>
                  <a:pt x="762" y="1861"/>
                </a:lnTo>
                <a:lnTo>
                  <a:pt x="760" y="1859"/>
                </a:lnTo>
                <a:lnTo>
                  <a:pt x="759" y="1859"/>
                </a:lnTo>
                <a:lnTo>
                  <a:pt x="759" y="1858"/>
                </a:lnTo>
                <a:lnTo>
                  <a:pt x="759" y="1857"/>
                </a:lnTo>
                <a:lnTo>
                  <a:pt x="758" y="1857"/>
                </a:lnTo>
                <a:lnTo>
                  <a:pt x="758" y="1856"/>
                </a:lnTo>
                <a:lnTo>
                  <a:pt x="757" y="1855"/>
                </a:lnTo>
                <a:lnTo>
                  <a:pt x="757" y="1854"/>
                </a:lnTo>
                <a:lnTo>
                  <a:pt x="757" y="1852"/>
                </a:lnTo>
                <a:lnTo>
                  <a:pt x="756" y="1851"/>
                </a:lnTo>
                <a:lnTo>
                  <a:pt x="755" y="1850"/>
                </a:lnTo>
                <a:lnTo>
                  <a:pt x="753" y="1850"/>
                </a:lnTo>
                <a:lnTo>
                  <a:pt x="753" y="1849"/>
                </a:lnTo>
                <a:lnTo>
                  <a:pt x="752" y="1849"/>
                </a:lnTo>
                <a:lnTo>
                  <a:pt x="751" y="1848"/>
                </a:lnTo>
                <a:lnTo>
                  <a:pt x="750" y="1848"/>
                </a:lnTo>
                <a:lnTo>
                  <a:pt x="750" y="1846"/>
                </a:lnTo>
                <a:lnTo>
                  <a:pt x="749" y="1846"/>
                </a:lnTo>
                <a:lnTo>
                  <a:pt x="747" y="1846"/>
                </a:lnTo>
                <a:lnTo>
                  <a:pt x="746" y="1846"/>
                </a:lnTo>
                <a:lnTo>
                  <a:pt x="746" y="1845"/>
                </a:lnTo>
                <a:lnTo>
                  <a:pt x="745" y="1845"/>
                </a:lnTo>
                <a:lnTo>
                  <a:pt x="744" y="1844"/>
                </a:lnTo>
                <a:lnTo>
                  <a:pt x="743" y="1843"/>
                </a:lnTo>
                <a:lnTo>
                  <a:pt x="742" y="1843"/>
                </a:lnTo>
                <a:lnTo>
                  <a:pt x="740" y="1843"/>
                </a:lnTo>
                <a:lnTo>
                  <a:pt x="739" y="1843"/>
                </a:lnTo>
                <a:lnTo>
                  <a:pt x="738" y="1843"/>
                </a:lnTo>
                <a:lnTo>
                  <a:pt x="737" y="1843"/>
                </a:lnTo>
                <a:lnTo>
                  <a:pt x="736" y="1843"/>
                </a:lnTo>
                <a:lnTo>
                  <a:pt x="734" y="1844"/>
                </a:lnTo>
                <a:lnTo>
                  <a:pt x="734" y="1843"/>
                </a:lnTo>
                <a:lnTo>
                  <a:pt x="733" y="1843"/>
                </a:lnTo>
                <a:lnTo>
                  <a:pt x="732" y="1843"/>
                </a:lnTo>
                <a:lnTo>
                  <a:pt x="732" y="1842"/>
                </a:lnTo>
                <a:lnTo>
                  <a:pt x="731" y="1842"/>
                </a:lnTo>
                <a:lnTo>
                  <a:pt x="731" y="1841"/>
                </a:lnTo>
                <a:lnTo>
                  <a:pt x="731" y="1839"/>
                </a:lnTo>
                <a:lnTo>
                  <a:pt x="730" y="1839"/>
                </a:lnTo>
                <a:lnTo>
                  <a:pt x="730" y="1838"/>
                </a:lnTo>
                <a:lnTo>
                  <a:pt x="729" y="1838"/>
                </a:lnTo>
                <a:lnTo>
                  <a:pt x="730" y="1837"/>
                </a:lnTo>
                <a:lnTo>
                  <a:pt x="730" y="1836"/>
                </a:lnTo>
                <a:lnTo>
                  <a:pt x="730" y="1835"/>
                </a:lnTo>
                <a:lnTo>
                  <a:pt x="730" y="1833"/>
                </a:lnTo>
                <a:lnTo>
                  <a:pt x="730" y="1832"/>
                </a:lnTo>
                <a:lnTo>
                  <a:pt x="731" y="1831"/>
                </a:lnTo>
                <a:lnTo>
                  <a:pt x="731" y="1830"/>
                </a:lnTo>
                <a:lnTo>
                  <a:pt x="731" y="1829"/>
                </a:lnTo>
                <a:lnTo>
                  <a:pt x="732" y="1828"/>
                </a:lnTo>
                <a:lnTo>
                  <a:pt x="732" y="1826"/>
                </a:lnTo>
                <a:lnTo>
                  <a:pt x="733" y="1825"/>
                </a:lnTo>
                <a:lnTo>
                  <a:pt x="733" y="1824"/>
                </a:lnTo>
                <a:lnTo>
                  <a:pt x="733" y="1823"/>
                </a:lnTo>
                <a:lnTo>
                  <a:pt x="734" y="1822"/>
                </a:lnTo>
                <a:lnTo>
                  <a:pt x="734" y="1821"/>
                </a:lnTo>
                <a:lnTo>
                  <a:pt x="734" y="1819"/>
                </a:lnTo>
                <a:lnTo>
                  <a:pt x="736" y="1818"/>
                </a:lnTo>
                <a:lnTo>
                  <a:pt x="736" y="1817"/>
                </a:lnTo>
                <a:lnTo>
                  <a:pt x="736" y="1816"/>
                </a:lnTo>
                <a:lnTo>
                  <a:pt x="737" y="1815"/>
                </a:lnTo>
                <a:lnTo>
                  <a:pt x="737" y="1813"/>
                </a:lnTo>
                <a:lnTo>
                  <a:pt x="737" y="1812"/>
                </a:lnTo>
                <a:lnTo>
                  <a:pt x="738" y="1811"/>
                </a:lnTo>
                <a:lnTo>
                  <a:pt x="738" y="1810"/>
                </a:lnTo>
                <a:lnTo>
                  <a:pt x="738" y="1809"/>
                </a:lnTo>
                <a:lnTo>
                  <a:pt x="738" y="1808"/>
                </a:lnTo>
                <a:lnTo>
                  <a:pt x="737" y="1806"/>
                </a:lnTo>
                <a:lnTo>
                  <a:pt x="737" y="1805"/>
                </a:lnTo>
                <a:lnTo>
                  <a:pt x="737" y="1804"/>
                </a:lnTo>
                <a:lnTo>
                  <a:pt x="736" y="1804"/>
                </a:lnTo>
                <a:lnTo>
                  <a:pt x="736" y="1803"/>
                </a:lnTo>
                <a:lnTo>
                  <a:pt x="736" y="1802"/>
                </a:lnTo>
                <a:lnTo>
                  <a:pt x="734" y="1800"/>
                </a:lnTo>
                <a:lnTo>
                  <a:pt x="733" y="1800"/>
                </a:lnTo>
                <a:lnTo>
                  <a:pt x="733" y="1799"/>
                </a:lnTo>
                <a:lnTo>
                  <a:pt x="732" y="1799"/>
                </a:lnTo>
                <a:lnTo>
                  <a:pt x="732" y="1798"/>
                </a:lnTo>
                <a:lnTo>
                  <a:pt x="732" y="1797"/>
                </a:lnTo>
                <a:lnTo>
                  <a:pt x="731" y="1796"/>
                </a:lnTo>
                <a:lnTo>
                  <a:pt x="731" y="1795"/>
                </a:lnTo>
                <a:lnTo>
                  <a:pt x="731" y="1793"/>
                </a:lnTo>
                <a:lnTo>
                  <a:pt x="732" y="1792"/>
                </a:lnTo>
                <a:lnTo>
                  <a:pt x="732" y="1791"/>
                </a:lnTo>
                <a:lnTo>
                  <a:pt x="733" y="1790"/>
                </a:lnTo>
                <a:lnTo>
                  <a:pt x="733" y="1789"/>
                </a:lnTo>
                <a:lnTo>
                  <a:pt x="733" y="1787"/>
                </a:lnTo>
                <a:lnTo>
                  <a:pt x="733" y="1786"/>
                </a:lnTo>
                <a:lnTo>
                  <a:pt x="734" y="1785"/>
                </a:lnTo>
                <a:lnTo>
                  <a:pt x="734" y="1784"/>
                </a:lnTo>
                <a:lnTo>
                  <a:pt x="734" y="1783"/>
                </a:lnTo>
                <a:lnTo>
                  <a:pt x="734" y="1782"/>
                </a:lnTo>
                <a:lnTo>
                  <a:pt x="736" y="1780"/>
                </a:lnTo>
                <a:lnTo>
                  <a:pt x="736" y="1779"/>
                </a:lnTo>
                <a:lnTo>
                  <a:pt x="736" y="1777"/>
                </a:lnTo>
                <a:lnTo>
                  <a:pt x="736" y="1776"/>
                </a:lnTo>
                <a:lnTo>
                  <a:pt x="736" y="1775"/>
                </a:lnTo>
                <a:lnTo>
                  <a:pt x="736" y="1773"/>
                </a:lnTo>
                <a:lnTo>
                  <a:pt x="736" y="1772"/>
                </a:lnTo>
                <a:lnTo>
                  <a:pt x="736" y="1771"/>
                </a:lnTo>
                <a:lnTo>
                  <a:pt x="736" y="1770"/>
                </a:lnTo>
                <a:lnTo>
                  <a:pt x="734" y="1770"/>
                </a:lnTo>
                <a:lnTo>
                  <a:pt x="734" y="1769"/>
                </a:lnTo>
                <a:lnTo>
                  <a:pt x="733" y="1769"/>
                </a:lnTo>
                <a:lnTo>
                  <a:pt x="732" y="1767"/>
                </a:lnTo>
                <a:lnTo>
                  <a:pt x="731" y="1767"/>
                </a:lnTo>
                <a:lnTo>
                  <a:pt x="731" y="1766"/>
                </a:lnTo>
                <a:lnTo>
                  <a:pt x="731" y="1765"/>
                </a:lnTo>
                <a:lnTo>
                  <a:pt x="731" y="1764"/>
                </a:lnTo>
                <a:lnTo>
                  <a:pt x="730" y="1764"/>
                </a:lnTo>
                <a:lnTo>
                  <a:pt x="730" y="1763"/>
                </a:lnTo>
                <a:lnTo>
                  <a:pt x="730" y="1762"/>
                </a:lnTo>
                <a:lnTo>
                  <a:pt x="729" y="1762"/>
                </a:lnTo>
                <a:lnTo>
                  <a:pt x="727" y="1762"/>
                </a:lnTo>
                <a:lnTo>
                  <a:pt x="726" y="1762"/>
                </a:lnTo>
                <a:lnTo>
                  <a:pt x="725" y="1762"/>
                </a:lnTo>
                <a:lnTo>
                  <a:pt x="724" y="1762"/>
                </a:lnTo>
                <a:lnTo>
                  <a:pt x="725" y="1760"/>
                </a:lnTo>
                <a:lnTo>
                  <a:pt x="725" y="1759"/>
                </a:lnTo>
                <a:lnTo>
                  <a:pt x="725" y="1757"/>
                </a:lnTo>
                <a:lnTo>
                  <a:pt x="726" y="1756"/>
                </a:lnTo>
                <a:lnTo>
                  <a:pt x="725" y="1754"/>
                </a:lnTo>
                <a:lnTo>
                  <a:pt x="726" y="1754"/>
                </a:lnTo>
                <a:lnTo>
                  <a:pt x="726" y="1753"/>
                </a:lnTo>
                <a:lnTo>
                  <a:pt x="726" y="1752"/>
                </a:lnTo>
                <a:lnTo>
                  <a:pt x="726" y="1751"/>
                </a:lnTo>
                <a:lnTo>
                  <a:pt x="727" y="1751"/>
                </a:lnTo>
                <a:lnTo>
                  <a:pt x="726" y="1750"/>
                </a:lnTo>
                <a:lnTo>
                  <a:pt x="727" y="1750"/>
                </a:lnTo>
                <a:lnTo>
                  <a:pt x="727" y="1749"/>
                </a:lnTo>
                <a:lnTo>
                  <a:pt x="727" y="1747"/>
                </a:lnTo>
                <a:lnTo>
                  <a:pt x="727" y="1746"/>
                </a:lnTo>
                <a:lnTo>
                  <a:pt x="729" y="1746"/>
                </a:lnTo>
                <a:lnTo>
                  <a:pt x="729" y="1745"/>
                </a:lnTo>
                <a:lnTo>
                  <a:pt x="729" y="1744"/>
                </a:lnTo>
                <a:lnTo>
                  <a:pt x="729" y="1743"/>
                </a:lnTo>
                <a:lnTo>
                  <a:pt x="730" y="1742"/>
                </a:lnTo>
                <a:lnTo>
                  <a:pt x="730" y="1740"/>
                </a:lnTo>
                <a:lnTo>
                  <a:pt x="730" y="1739"/>
                </a:lnTo>
                <a:lnTo>
                  <a:pt x="730" y="1738"/>
                </a:lnTo>
                <a:lnTo>
                  <a:pt x="731" y="1737"/>
                </a:lnTo>
                <a:lnTo>
                  <a:pt x="731" y="1734"/>
                </a:lnTo>
                <a:lnTo>
                  <a:pt x="731" y="1733"/>
                </a:lnTo>
                <a:lnTo>
                  <a:pt x="731" y="1732"/>
                </a:lnTo>
                <a:lnTo>
                  <a:pt x="731" y="1731"/>
                </a:lnTo>
                <a:lnTo>
                  <a:pt x="732" y="1730"/>
                </a:lnTo>
                <a:lnTo>
                  <a:pt x="732" y="1729"/>
                </a:lnTo>
                <a:lnTo>
                  <a:pt x="732" y="1727"/>
                </a:lnTo>
                <a:lnTo>
                  <a:pt x="732" y="1726"/>
                </a:lnTo>
                <a:lnTo>
                  <a:pt x="732" y="1725"/>
                </a:lnTo>
                <a:lnTo>
                  <a:pt x="732" y="1724"/>
                </a:lnTo>
                <a:lnTo>
                  <a:pt x="732" y="1721"/>
                </a:lnTo>
                <a:lnTo>
                  <a:pt x="732" y="1720"/>
                </a:lnTo>
                <a:lnTo>
                  <a:pt x="732" y="1719"/>
                </a:lnTo>
                <a:lnTo>
                  <a:pt x="732" y="1717"/>
                </a:lnTo>
                <a:lnTo>
                  <a:pt x="732" y="1716"/>
                </a:lnTo>
                <a:lnTo>
                  <a:pt x="732" y="1714"/>
                </a:lnTo>
                <a:lnTo>
                  <a:pt x="732" y="1713"/>
                </a:lnTo>
                <a:lnTo>
                  <a:pt x="732" y="1712"/>
                </a:lnTo>
                <a:lnTo>
                  <a:pt x="731" y="1711"/>
                </a:lnTo>
                <a:lnTo>
                  <a:pt x="731" y="1710"/>
                </a:lnTo>
                <a:lnTo>
                  <a:pt x="731" y="1708"/>
                </a:lnTo>
                <a:lnTo>
                  <a:pt x="731" y="1707"/>
                </a:lnTo>
                <a:lnTo>
                  <a:pt x="730" y="1706"/>
                </a:lnTo>
                <a:lnTo>
                  <a:pt x="730" y="1705"/>
                </a:lnTo>
                <a:lnTo>
                  <a:pt x="729" y="1704"/>
                </a:lnTo>
                <a:lnTo>
                  <a:pt x="729" y="1703"/>
                </a:lnTo>
                <a:lnTo>
                  <a:pt x="727" y="1703"/>
                </a:lnTo>
                <a:lnTo>
                  <a:pt x="726" y="1703"/>
                </a:lnTo>
                <a:lnTo>
                  <a:pt x="726" y="1701"/>
                </a:lnTo>
                <a:lnTo>
                  <a:pt x="725" y="1701"/>
                </a:lnTo>
                <a:lnTo>
                  <a:pt x="725" y="1703"/>
                </a:lnTo>
                <a:lnTo>
                  <a:pt x="724" y="1701"/>
                </a:lnTo>
                <a:lnTo>
                  <a:pt x="723" y="1701"/>
                </a:lnTo>
                <a:lnTo>
                  <a:pt x="721" y="1700"/>
                </a:lnTo>
                <a:lnTo>
                  <a:pt x="720" y="1699"/>
                </a:lnTo>
                <a:lnTo>
                  <a:pt x="719" y="1698"/>
                </a:lnTo>
                <a:lnTo>
                  <a:pt x="718" y="1698"/>
                </a:lnTo>
                <a:lnTo>
                  <a:pt x="718" y="1697"/>
                </a:lnTo>
                <a:lnTo>
                  <a:pt x="717" y="1697"/>
                </a:lnTo>
                <a:lnTo>
                  <a:pt x="716" y="1697"/>
                </a:lnTo>
                <a:lnTo>
                  <a:pt x="714" y="1697"/>
                </a:lnTo>
                <a:lnTo>
                  <a:pt x="713" y="1697"/>
                </a:lnTo>
                <a:lnTo>
                  <a:pt x="712" y="1696"/>
                </a:lnTo>
                <a:lnTo>
                  <a:pt x="711" y="1696"/>
                </a:lnTo>
                <a:lnTo>
                  <a:pt x="710" y="1696"/>
                </a:lnTo>
                <a:lnTo>
                  <a:pt x="709" y="1697"/>
                </a:lnTo>
                <a:lnTo>
                  <a:pt x="707" y="1697"/>
                </a:lnTo>
                <a:lnTo>
                  <a:pt x="707" y="1698"/>
                </a:lnTo>
                <a:lnTo>
                  <a:pt x="707" y="1699"/>
                </a:lnTo>
                <a:lnTo>
                  <a:pt x="707" y="1700"/>
                </a:lnTo>
                <a:lnTo>
                  <a:pt x="706" y="1700"/>
                </a:lnTo>
                <a:lnTo>
                  <a:pt x="705" y="1700"/>
                </a:lnTo>
                <a:lnTo>
                  <a:pt x="705" y="1699"/>
                </a:lnTo>
                <a:lnTo>
                  <a:pt x="704" y="1698"/>
                </a:lnTo>
                <a:lnTo>
                  <a:pt x="703" y="1698"/>
                </a:lnTo>
                <a:lnTo>
                  <a:pt x="703" y="1697"/>
                </a:lnTo>
                <a:lnTo>
                  <a:pt x="701" y="1696"/>
                </a:lnTo>
                <a:lnTo>
                  <a:pt x="700" y="1696"/>
                </a:lnTo>
                <a:lnTo>
                  <a:pt x="699" y="1696"/>
                </a:lnTo>
                <a:lnTo>
                  <a:pt x="699" y="1694"/>
                </a:lnTo>
                <a:lnTo>
                  <a:pt x="698" y="1694"/>
                </a:lnTo>
                <a:lnTo>
                  <a:pt x="697" y="1693"/>
                </a:lnTo>
                <a:lnTo>
                  <a:pt x="696" y="1693"/>
                </a:lnTo>
                <a:lnTo>
                  <a:pt x="694" y="1692"/>
                </a:lnTo>
                <a:lnTo>
                  <a:pt x="693" y="1692"/>
                </a:lnTo>
                <a:lnTo>
                  <a:pt x="692" y="1691"/>
                </a:lnTo>
                <a:lnTo>
                  <a:pt x="691" y="1691"/>
                </a:lnTo>
                <a:lnTo>
                  <a:pt x="690" y="1690"/>
                </a:lnTo>
                <a:lnTo>
                  <a:pt x="688" y="1690"/>
                </a:lnTo>
                <a:lnTo>
                  <a:pt x="688" y="1688"/>
                </a:lnTo>
                <a:lnTo>
                  <a:pt x="687" y="1687"/>
                </a:lnTo>
                <a:lnTo>
                  <a:pt x="686" y="1686"/>
                </a:lnTo>
                <a:lnTo>
                  <a:pt x="685" y="1685"/>
                </a:lnTo>
                <a:lnTo>
                  <a:pt x="685" y="1684"/>
                </a:lnTo>
                <a:lnTo>
                  <a:pt x="684" y="1684"/>
                </a:lnTo>
                <a:lnTo>
                  <a:pt x="683" y="1683"/>
                </a:lnTo>
                <a:lnTo>
                  <a:pt x="681" y="1681"/>
                </a:lnTo>
                <a:lnTo>
                  <a:pt x="681" y="1680"/>
                </a:lnTo>
                <a:lnTo>
                  <a:pt x="680" y="1680"/>
                </a:lnTo>
                <a:lnTo>
                  <a:pt x="681" y="1679"/>
                </a:lnTo>
                <a:lnTo>
                  <a:pt x="680" y="1678"/>
                </a:lnTo>
                <a:lnTo>
                  <a:pt x="680" y="1677"/>
                </a:lnTo>
                <a:lnTo>
                  <a:pt x="681" y="1677"/>
                </a:lnTo>
                <a:lnTo>
                  <a:pt x="681" y="1675"/>
                </a:lnTo>
                <a:lnTo>
                  <a:pt x="681" y="1674"/>
                </a:lnTo>
                <a:lnTo>
                  <a:pt x="680" y="1674"/>
                </a:lnTo>
                <a:lnTo>
                  <a:pt x="681" y="1673"/>
                </a:lnTo>
                <a:lnTo>
                  <a:pt x="683" y="1673"/>
                </a:lnTo>
                <a:lnTo>
                  <a:pt x="681" y="1672"/>
                </a:lnTo>
                <a:lnTo>
                  <a:pt x="683" y="1672"/>
                </a:lnTo>
                <a:lnTo>
                  <a:pt x="683" y="1671"/>
                </a:lnTo>
                <a:lnTo>
                  <a:pt x="684" y="1670"/>
                </a:lnTo>
                <a:lnTo>
                  <a:pt x="684" y="1668"/>
                </a:lnTo>
                <a:lnTo>
                  <a:pt x="684" y="1667"/>
                </a:lnTo>
                <a:lnTo>
                  <a:pt x="685" y="1666"/>
                </a:lnTo>
                <a:lnTo>
                  <a:pt x="685" y="1665"/>
                </a:lnTo>
                <a:lnTo>
                  <a:pt x="685" y="1664"/>
                </a:lnTo>
                <a:lnTo>
                  <a:pt x="686" y="1663"/>
                </a:lnTo>
                <a:lnTo>
                  <a:pt x="686" y="1660"/>
                </a:lnTo>
                <a:lnTo>
                  <a:pt x="686" y="1659"/>
                </a:lnTo>
                <a:lnTo>
                  <a:pt x="687" y="1659"/>
                </a:lnTo>
                <a:lnTo>
                  <a:pt x="687" y="1658"/>
                </a:lnTo>
                <a:lnTo>
                  <a:pt x="687" y="1657"/>
                </a:lnTo>
                <a:lnTo>
                  <a:pt x="687" y="1655"/>
                </a:lnTo>
                <a:lnTo>
                  <a:pt x="687" y="1654"/>
                </a:lnTo>
                <a:lnTo>
                  <a:pt x="687" y="1653"/>
                </a:lnTo>
                <a:lnTo>
                  <a:pt x="687" y="1651"/>
                </a:lnTo>
                <a:lnTo>
                  <a:pt x="688" y="1652"/>
                </a:lnTo>
                <a:lnTo>
                  <a:pt x="688" y="1653"/>
                </a:lnTo>
                <a:lnTo>
                  <a:pt x="688" y="1654"/>
                </a:lnTo>
                <a:lnTo>
                  <a:pt x="688" y="1655"/>
                </a:lnTo>
                <a:lnTo>
                  <a:pt x="688" y="1657"/>
                </a:lnTo>
                <a:lnTo>
                  <a:pt x="688" y="1658"/>
                </a:lnTo>
                <a:lnTo>
                  <a:pt x="688" y="1659"/>
                </a:lnTo>
                <a:lnTo>
                  <a:pt x="687" y="1660"/>
                </a:lnTo>
                <a:lnTo>
                  <a:pt x="687" y="1661"/>
                </a:lnTo>
                <a:lnTo>
                  <a:pt x="687" y="1663"/>
                </a:lnTo>
                <a:lnTo>
                  <a:pt x="686" y="1664"/>
                </a:lnTo>
                <a:lnTo>
                  <a:pt x="687" y="1664"/>
                </a:lnTo>
                <a:lnTo>
                  <a:pt x="687" y="1663"/>
                </a:lnTo>
                <a:lnTo>
                  <a:pt x="688" y="1663"/>
                </a:lnTo>
                <a:lnTo>
                  <a:pt x="690" y="1663"/>
                </a:lnTo>
                <a:lnTo>
                  <a:pt x="691" y="1661"/>
                </a:lnTo>
                <a:lnTo>
                  <a:pt x="692" y="1661"/>
                </a:lnTo>
                <a:lnTo>
                  <a:pt x="691" y="1660"/>
                </a:lnTo>
                <a:lnTo>
                  <a:pt x="691" y="1659"/>
                </a:lnTo>
                <a:lnTo>
                  <a:pt x="692" y="1659"/>
                </a:lnTo>
                <a:lnTo>
                  <a:pt x="692" y="1660"/>
                </a:lnTo>
                <a:lnTo>
                  <a:pt x="693" y="1660"/>
                </a:lnTo>
                <a:lnTo>
                  <a:pt x="693" y="1659"/>
                </a:lnTo>
                <a:lnTo>
                  <a:pt x="694" y="1658"/>
                </a:lnTo>
                <a:lnTo>
                  <a:pt x="693" y="1658"/>
                </a:lnTo>
                <a:lnTo>
                  <a:pt x="692" y="1658"/>
                </a:lnTo>
                <a:lnTo>
                  <a:pt x="691" y="1657"/>
                </a:lnTo>
                <a:lnTo>
                  <a:pt x="691" y="1655"/>
                </a:lnTo>
                <a:lnTo>
                  <a:pt x="691" y="1654"/>
                </a:lnTo>
                <a:lnTo>
                  <a:pt x="690" y="1654"/>
                </a:lnTo>
                <a:lnTo>
                  <a:pt x="690" y="1653"/>
                </a:lnTo>
                <a:lnTo>
                  <a:pt x="690" y="1652"/>
                </a:lnTo>
                <a:lnTo>
                  <a:pt x="688" y="1651"/>
                </a:lnTo>
                <a:lnTo>
                  <a:pt x="687" y="1650"/>
                </a:lnTo>
                <a:lnTo>
                  <a:pt x="687" y="1651"/>
                </a:lnTo>
                <a:lnTo>
                  <a:pt x="686" y="1651"/>
                </a:lnTo>
                <a:lnTo>
                  <a:pt x="686" y="1650"/>
                </a:lnTo>
                <a:lnTo>
                  <a:pt x="686" y="1651"/>
                </a:lnTo>
                <a:lnTo>
                  <a:pt x="687" y="1650"/>
                </a:lnTo>
                <a:lnTo>
                  <a:pt x="687" y="1648"/>
                </a:lnTo>
                <a:lnTo>
                  <a:pt x="687" y="1647"/>
                </a:lnTo>
                <a:lnTo>
                  <a:pt x="686" y="1646"/>
                </a:lnTo>
                <a:lnTo>
                  <a:pt x="686" y="1645"/>
                </a:lnTo>
                <a:lnTo>
                  <a:pt x="686" y="1644"/>
                </a:lnTo>
                <a:lnTo>
                  <a:pt x="686" y="1642"/>
                </a:lnTo>
                <a:lnTo>
                  <a:pt x="685" y="1641"/>
                </a:lnTo>
                <a:lnTo>
                  <a:pt x="685" y="1640"/>
                </a:lnTo>
                <a:lnTo>
                  <a:pt x="685" y="1639"/>
                </a:lnTo>
                <a:lnTo>
                  <a:pt x="684" y="1639"/>
                </a:lnTo>
                <a:lnTo>
                  <a:pt x="684" y="1638"/>
                </a:lnTo>
                <a:lnTo>
                  <a:pt x="683" y="1637"/>
                </a:lnTo>
                <a:lnTo>
                  <a:pt x="683" y="1635"/>
                </a:lnTo>
                <a:lnTo>
                  <a:pt x="681" y="1634"/>
                </a:lnTo>
                <a:lnTo>
                  <a:pt x="681" y="1633"/>
                </a:lnTo>
                <a:lnTo>
                  <a:pt x="680" y="1633"/>
                </a:lnTo>
                <a:lnTo>
                  <a:pt x="679" y="1632"/>
                </a:lnTo>
                <a:lnTo>
                  <a:pt x="678" y="1632"/>
                </a:lnTo>
                <a:lnTo>
                  <a:pt x="677" y="1632"/>
                </a:lnTo>
                <a:lnTo>
                  <a:pt x="675" y="1632"/>
                </a:lnTo>
                <a:lnTo>
                  <a:pt x="674" y="1632"/>
                </a:lnTo>
                <a:lnTo>
                  <a:pt x="673" y="1632"/>
                </a:lnTo>
                <a:lnTo>
                  <a:pt x="672" y="1632"/>
                </a:lnTo>
                <a:lnTo>
                  <a:pt x="671" y="1632"/>
                </a:lnTo>
                <a:lnTo>
                  <a:pt x="670" y="1632"/>
                </a:lnTo>
                <a:lnTo>
                  <a:pt x="670" y="1631"/>
                </a:lnTo>
                <a:lnTo>
                  <a:pt x="668" y="1631"/>
                </a:lnTo>
                <a:lnTo>
                  <a:pt x="668" y="1629"/>
                </a:lnTo>
                <a:lnTo>
                  <a:pt x="667" y="1629"/>
                </a:lnTo>
                <a:lnTo>
                  <a:pt x="666" y="1629"/>
                </a:lnTo>
                <a:lnTo>
                  <a:pt x="665" y="1629"/>
                </a:lnTo>
                <a:lnTo>
                  <a:pt x="664" y="1629"/>
                </a:lnTo>
                <a:lnTo>
                  <a:pt x="663" y="1628"/>
                </a:lnTo>
                <a:lnTo>
                  <a:pt x="661" y="1628"/>
                </a:lnTo>
                <a:lnTo>
                  <a:pt x="660" y="1628"/>
                </a:lnTo>
                <a:lnTo>
                  <a:pt x="659" y="1628"/>
                </a:lnTo>
                <a:lnTo>
                  <a:pt x="659" y="1627"/>
                </a:lnTo>
                <a:lnTo>
                  <a:pt x="658" y="1627"/>
                </a:lnTo>
                <a:lnTo>
                  <a:pt x="658" y="1626"/>
                </a:lnTo>
                <a:lnTo>
                  <a:pt x="657" y="1625"/>
                </a:lnTo>
                <a:lnTo>
                  <a:pt x="657" y="1624"/>
                </a:lnTo>
                <a:lnTo>
                  <a:pt x="655" y="1624"/>
                </a:lnTo>
                <a:lnTo>
                  <a:pt x="655" y="1622"/>
                </a:lnTo>
                <a:lnTo>
                  <a:pt x="654" y="1622"/>
                </a:lnTo>
                <a:lnTo>
                  <a:pt x="653" y="1621"/>
                </a:lnTo>
                <a:lnTo>
                  <a:pt x="652" y="1620"/>
                </a:lnTo>
                <a:lnTo>
                  <a:pt x="652" y="1619"/>
                </a:lnTo>
                <a:lnTo>
                  <a:pt x="651" y="1619"/>
                </a:lnTo>
                <a:lnTo>
                  <a:pt x="651" y="1618"/>
                </a:lnTo>
                <a:lnTo>
                  <a:pt x="650" y="1618"/>
                </a:lnTo>
                <a:lnTo>
                  <a:pt x="648" y="1618"/>
                </a:lnTo>
                <a:lnTo>
                  <a:pt x="648" y="1617"/>
                </a:lnTo>
                <a:lnTo>
                  <a:pt x="648" y="1615"/>
                </a:lnTo>
                <a:lnTo>
                  <a:pt x="647" y="1615"/>
                </a:lnTo>
                <a:lnTo>
                  <a:pt x="647" y="1614"/>
                </a:lnTo>
                <a:lnTo>
                  <a:pt x="646" y="1614"/>
                </a:lnTo>
                <a:lnTo>
                  <a:pt x="646" y="1613"/>
                </a:lnTo>
                <a:lnTo>
                  <a:pt x="645" y="1612"/>
                </a:lnTo>
                <a:lnTo>
                  <a:pt x="644" y="1612"/>
                </a:lnTo>
                <a:lnTo>
                  <a:pt x="644" y="1611"/>
                </a:lnTo>
                <a:lnTo>
                  <a:pt x="642" y="1609"/>
                </a:lnTo>
                <a:lnTo>
                  <a:pt x="641" y="1609"/>
                </a:lnTo>
                <a:lnTo>
                  <a:pt x="641" y="1608"/>
                </a:lnTo>
                <a:lnTo>
                  <a:pt x="640" y="1607"/>
                </a:lnTo>
                <a:lnTo>
                  <a:pt x="640" y="1606"/>
                </a:lnTo>
                <a:lnTo>
                  <a:pt x="640" y="1605"/>
                </a:lnTo>
                <a:lnTo>
                  <a:pt x="639" y="1604"/>
                </a:lnTo>
                <a:lnTo>
                  <a:pt x="639" y="1602"/>
                </a:lnTo>
                <a:lnTo>
                  <a:pt x="638" y="1601"/>
                </a:lnTo>
                <a:lnTo>
                  <a:pt x="638" y="1600"/>
                </a:lnTo>
                <a:lnTo>
                  <a:pt x="637" y="1599"/>
                </a:lnTo>
                <a:lnTo>
                  <a:pt x="635" y="1598"/>
                </a:lnTo>
                <a:lnTo>
                  <a:pt x="635" y="1596"/>
                </a:lnTo>
                <a:lnTo>
                  <a:pt x="634" y="1595"/>
                </a:lnTo>
                <a:lnTo>
                  <a:pt x="633" y="1595"/>
                </a:lnTo>
                <a:lnTo>
                  <a:pt x="633" y="1594"/>
                </a:lnTo>
                <a:lnTo>
                  <a:pt x="632" y="1594"/>
                </a:lnTo>
                <a:lnTo>
                  <a:pt x="632" y="1593"/>
                </a:lnTo>
                <a:lnTo>
                  <a:pt x="632" y="1592"/>
                </a:lnTo>
                <a:lnTo>
                  <a:pt x="631" y="1592"/>
                </a:lnTo>
                <a:lnTo>
                  <a:pt x="631" y="1591"/>
                </a:lnTo>
                <a:lnTo>
                  <a:pt x="630" y="1589"/>
                </a:lnTo>
                <a:lnTo>
                  <a:pt x="630" y="1588"/>
                </a:lnTo>
                <a:lnTo>
                  <a:pt x="628" y="1588"/>
                </a:lnTo>
                <a:lnTo>
                  <a:pt x="628" y="1587"/>
                </a:lnTo>
                <a:lnTo>
                  <a:pt x="627" y="1587"/>
                </a:lnTo>
                <a:lnTo>
                  <a:pt x="627" y="1586"/>
                </a:lnTo>
                <a:lnTo>
                  <a:pt x="626" y="1586"/>
                </a:lnTo>
                <a:lnTo>
                  <a:pt x="625" y="1586"/>
                </a:lnTo>
                <a:lnTo>
                  <a:pt x="624" y="1586"/>
                </a:lnTo>
                <a:lnTo>
                  <a:pt x="622" y="1587"/>
                </a:lnTo>
                <a:lnTo>
                  <a:pt x="621" y="1586"/>
                </a:lnTo>
                <a:lnTo>
                  <a:pt x="620" y="1586"/>
                </a:lnTo>
                <a:lnTo>
                  <a:pt x="619" y="1585"/>
                </a:lnTo>
                <a:lnTo>
                  <a:pt x="619" y="1584"/>
                </a:lnTo>
                <a:lnTo>
                  <a:pt x="618" y="1584"/>
                </a:lnTo>
                <a:lnTo>
                  <a:pt x="617" y="1584"/>
                </a:lnTo>
                <a:lnTo>
                  <a:pt x="615" y="1584"/>
                </a:lnTo>
                <a:lnTo>
                  <a:pt x="614" y="1584"/>
                </a:lnTo>
                <a:lnTo>
                  <a:pt x="613" y="1582"/>
                </a:lnTo>
                <a:lnTo>
                  <a:pt x="612" y="1582"/>
                </a:lnTo>
                <a:lnTo>
                  <a:pt x="612" y="1581"/>
                </a:lnTo>
                <a:lnTo>
                  <a:pt x="611" y="1581"/>
                </a:lnTo>
                <a:lnTo>
                  <a:pt x="609" y="1580"/>
                </a:lnTo>
                <a:lnTo>
                  <a:pt x="609" y="1581"/>
                </a:lnTo>
                <a:lnTo>
                  <a:pt x="608" y="1580"/>
                </a:lnTo>
                <a:lnTo>
                  <a:pt x="607" y="1580"/>
                </a:lnTo>
                <a:lnTo>
                  <a:pt x="606" y="1580"/>
                </a:lnTo>
                <a:lnTo>
                  <a:pt x="605" y="1580"/>
                </a:lnTo>
                <a:lnTo>
                  <a:pt x="605" y="1579"/>
                </a:lnTo>
                <a:lnTo>
                  <a:pt x="605" y="1578"/>
                </a:lnTo>
                <a:lnTo>
                  <a:pt x="605" y="1576"/>
                </a:lnTo>
                <a:lnTo>
                  <a:pt x="605" y="1575"/>
                </a:lnTo>
                <a:lnTo>
                  <a:pt x="604" y="1574"/>
                </a:lnTo>
                <a:lnTo>
                  <a:pt x="604" y="1573"/>
                </a:lnTo>
                <a:lnTo>
                  <a:pt x="602" y="1572"/>
                </a:lnTo>
                <a:lnTo>
                  <a:pt x="601" y="1572"/>
                </a:lnTo>
                <a:lnTo>
                  <a:pt x="601" y="1571"/>
                </a:lnTo>
                <a:lnTo>
                  <a:pt x="600" y="1569"/>
                </a:lnTo>
                <a:lnTo>
                  <a:pt x="599" y="1568"/>
                </a:lnTo>
                <a:lnTo>
                  <a:pt x="600" y="1567"/>
                </a:lnTo>
                <a:lnTo>
                  <a:pt x="599" y="1566"/>
                </a:lnTo>
                <a:lnTo>
                  <a:pt x="599" y="1565"/>
                </a:lnTo>
                <a:lnTo>
                  <a:pt x="599" y="1563"/>
                </a:lnTo>
                <a:lnTo>
                  <a:pt x="599" y="1562"/>
                </a:lnTo>
                <a:lnTo>
                  <a:pt x="599" y="1561"/>
                </a:lnTo>
                <a:lnTo>
                  <a:pt x="599" y="1560"/>
                </a:lnTo>
                <a:lnTo>
                  <a:pt x="599" y="1559"/>
                </a:lnTo>
                <a:lnTo>
                  <a:pt x="598" y="1558"/>
                </a:lnTo>
                <a:lnTo>
                  <a:pt x="598" y="1556"/>
                </a:lnTo>
                <a:lnTo>
                  <a:pt x="598" y="1555"/>
                </a:lnTo>
                <a:lnTo>
                  <a:pt x="598" y="1554"/>
                </a:lnTo>
                <a:lnTo>
                  <a:pt x="596" y="1554"/>
                </a:lnTo>
                <a:lnTo>
                  <a:pt x="596" y="1553"/>
                </a:lnTo>
                <a:lnTo>
                  <a:pt x="596" y="1552"/>
                </a:lnTo>
                <a:lnTo>
                  <a:pt x="595" y="1552"/>
                </a:lnTo>
                <a:lnTo>
                  <a:pt x="595" y="1550"/>
                </a:lnTo>
                <a:lnTo>
                  <a:pt x="594" y="1550"/>
                </a:lnTo>
                <a:lnTo>
                  <a:pt x="594" y="1549"/>
                </a:lnTo>
                <a:lnTo>
                  <a:pt x="593" y="1549"/>
                </a:lnTo>
                <a:lnTo>
                  <a:pt x="593" y="1548"/>
                </a:lnTo>
                <a:lnTo>
                  <a:pt x="592" y="1547"/>
                </a:lnTo>
                <a:lnTo>
                  <a:pt x="591" y="1547"/>
                </a:lnTo>
                <a:lnTo>
                  <a:pt x="591" y="1546"/>
                </a:lnTo>
                <a:lnTo>
                  <a:pt x="589" y="1546"/>
                </a:lnTo>
                <a:lnTo>
                  <a:pt x="588" y="1545"/>
                </a:lnTo>
                <a:lnTo>
                  <a:pt x="587" y="1543"/>
                </a:lnTo>
                <a:lnTo>
                  <a:pt x="586" y="1542"/>
                </a:lnTo>
                <a:lnTo>
                  <a:pt x="585" y="1541"/>
                </a:lnTo>
                <a:lnTo>
                  <a:pt x="584" y="1540"/>
                </a:lnTo>
                <a:lnTo>
                  <a:pt x="584" y="1539"/>
                </a:lnTo>
                <a:lnTo>
                  <a:pt x="582" y="1539"/>
                </a:lnTo>
                <a:lnTo>
                  <a:pt x="582" y="1538"/>
                </a:lnTo>
                <a:lnTo>
                  <a:pt x="581" y="1536"/>
                </a:lnTo>
                <a:lnTo>
                  <a:pt x="581" y="1535"/>
                </a:lnTo>
                <a:lnTo>
                  <a:pt x="580" y="1535"/>
                </a:lnTo>
                <a:lnTo>
                  <a:pt x="580" y="1534"/>
                </a:lnTo>
                <a:lnTo>
                  <a:pt x="579" y="1534"/>
                </a:lnTo>
                <a:lnTo>
                  <a:pt x="578" y="1534"/>
                </a:lnTo>
                <a:lnTo>
                  <a:pt x="578" y="1533"/>
                </a:lnTo>
                <a:lnTo>
                  <a:pt x="576" y="1533"/>
                </a:lnTo>
                <a:lnTo>
                  <a:pt x="575" y="1532"/>
                </a:lnTo>
                <a:lnTo>
                  <a:pt x="574" y="1530"/>
                </a:lnTo>
                <a:lnTo>
                  <a:pt x="573" y="1529"/>
                </a:lnTo>
                <a:lnTo>
                  <a:pt x="572" y="1528"/>
                </a:lnTo>
                <a:lnTo>
                  <a:pt x="571" y="1527"/>
                </a:lnTo>
                <a:lnTo>
                  <a:pt x="572" y="1526"/>
                </a:lnTo>
                <a:lnTo>
                  <a:pt x="571" y="1525"/>
                </a:lnTo>
                <a:lnTo>
                  <a:pt x="571" y="1523"/>
                </a:lnTo>
                <a:lnTo>
                  <a:pt x="571" y="1522"/>
                </a:lnTo>
                <a:lnTo>
                  <a:pt x="569" y="1521"/>
                </a:lnTo>
                <a:lnTo>
                  <a:pt x="569" y="1520"/>
                </a:lnTo>
                <a:lnTo>
                  <a:pt x="569" y="1519"/>
                </a:lnTo>
                <a:lnTo>
                  <a:pt x="569" y="1517"/>
                </a:lnTo>
                <a:lnTo>
                  <a:pt x="568" y="1517"/>
                </a:lnTo>
                <a:lnTo>
                  <a:pt x="568" y="1516"/>
                </a:lnTo>
                <a:lnTo>
                  <a:pt x="568" y="1515"/>
                </a:lnTo>
                <a:lnTo>
                  <a:pt x="568" y="1514"/>
                </a:lnTo>
                <a:lnTo>
                  <a:pt x="567" y="1513"/>
                </a:lnTo>
                <a:lnTo>
                  <a:pt x="567" y="1512"/>
                </a:lnTo>
                <a:lnTo>
                  <a:pt x="567" y="1510"/>
                </a:lnTo>
                <a:lnTo>
                  <a:pt x="567" y="1509"/>
                </a:lnTo>
                <a:lnTo>
                  <a:pt x="566" y="1508"/>
                </a:lnTo>
                <a:lnTo>
                  <a:pt x="566" y="1507"/>
                </a:lnTo>
                <a:lnTo>
                  <a:pt x="566" y="1506"/>
                </a:lnTo>
                <a:lnTo>
                  <a:pt x="566" y="1505"/>
                </a:lnTo>
                <a:lnTo>
                  <a:pt x="565" y="1503"/>
                </a:lnTo>
                <a:lnTo>
                  <a:pt x="565" y="1502"/>
                </a:lnTo>
                <a:lnTo>
                  <a:pt x="563" y="1502"/>
                </a:lnTo>
                <a:lnTo>
                  <a:pt x="563" y="1501"/>
                </a:lnTo>
                <a:lnTo>
                  <a:pt x="563" y="1500"/>
                </a:lnTo>
                <a:lnTo>
                  <a:pt x="562" y="1500"/>
                </a:lnTo>
                <a:lnTo>
                  <a:pt x="562" y="1499"/>
                </a:lnTo>
                <a:lnTo>
                  <a:pt x="561" y="1499"/>
                </a:lnTo>
                <a:lnTo>
                  <a:pt x="560" y="1499"/>
                </a:lnTo>
                <a:lnTo>
                  <a:pt x="559" y="1497"/>
                </a:lnTo>
                <a:lnTo>
                  <a:pt x="558" y="1496"/>
                </a:lnTo>
                <a:lnTo>
                  <a:pt x="556" y="1496"/>
                </a:lnTo>
                <a:lnTo>
                  <a:pt x="555" y="1496"/>
                </a:lnTo>
                <a:lnTo>
                  <a:pt x="554" y="1495"/>
                </a:lnTo>
                <a:lnTo>
                  <a:pt x="553" y="1495"/>
                </a:lnTo>
                <a:lnTo>
                  <a:pt x="552" y="1495"/>
                </a:lnTo>
                <a:lnTo>
                  <a:pt x="550" y="1495"/>
                </a:lnTo>
                <a:lnTo>
                  <a:pt x="549" y="1494"/>
                </a:lnTo>
                <a:lnTo>
                  <a:pt x="548" y="1493"/>
                </a:lnTo>
                <a:lnTo>
                  <a:pt x="548" y="1492"/>
                </a:lnTo>
                <a:lnTo>
                  <a:pt x="548" y="1490"/>
                </a:lnTo>
                <a:lnTo>
                  <a:pt x="547" y="1490"/>
                </a:lnTo>
                <a:lnTo>
                  <a:pt x="547" y="1489"/>
                </a:lnTo>
                <a:lnTo>
                  <a:pt x="546" y="1489"/>
                </a:lnTo>
                <a:lnTo>
                  <a:pt x="546" y="1488"/>
                </a:lnTo>
                <a:lnTo>
                  <a:pt x="546" y="1487"/>
                </a:lnTo>
                <a:lnTo>
                  <a:pt x="546" y="1486"/>
                </a:lnTo>
                <a:lnTo>
                  <a:pt x="546" y="1484"/>
                </a:lnTo>
                <a:lnTo>
                  <a:pt x="545" y="1483"/>
                </a:lnTo>
                <a:lnTo>
                  <a:pt x="543" y="1483"/>
                </a:lnTo>
                <a:lnTo>
                  <a:pt x="542" y="1482"/>
                </a:lnTo>
                <a:lnTo>
                  <a:pt x="542" y="1481"/>
                </a:lnTo>
                <a:lnTo>
                  <a:pt x="541" y="1481"/>
                </a:lnTo>
                <a:lnTo>
                  <a:pt x="541" y="1480"/>
                </a:lnTo>
                <a:lnTo>
                  <a:pt x="541" y="1479"/>
                </a:lnTo>
                <a:lnTo>
                  <a:pt x="540" y="1477"/>
                </a:lnTo>
                <a:lnTo>
                  <a:pt x="540" y="1476"/>
                </a:lnTo>
                <a:lnTo>
                  <a:pt x="540" y="1475"/>
                </a:lnTo>
                <a:lnTo>
                  <a:pt x="539" y="1475"/>
                </a:lnTo>
                <a:lnTo>
                  <a:pt x="539" y="1474"/>
                </a:lnTo>
                <a:lnTo>
                  <a:pt x="539" y="1473"/>
                </a:lnTo>
                <a:lnTo>
                  <a:pt x="538" y="1473"/>
                </a:lnTo>
                <a:lnTo>
                  <a:pt x="538" y="1471"/>
                </a:lnTo>
                <a:lnTo>
                  <a:pt x="538" y="1470"/>
                </a:lnTo>
                <a:lnTo>
                  <a:pt x="536" y="1470"/>
                </a:lnTo>
                <a:lnTo>
                  <a:pt x="535" y="1469"/>
                </a:lnTo>
                <a:lnTo>
                  <a:pt x="535" y="1468"/>
                </a:lnTo>
                <a:lnTo>
                  <a:pt x="534" y="1467"/>
                </a:lnTo>
                <a:lnTo>
                  <a:pt x="533" y="1466"/>
                </a:lnTo>
                <a:lnTo>
                  <a:pt x="532" y="1464"/>
                </a:lnTo>
                <a:lnTo>
                  <a:pt x="532" y="1463"/>
                </a:lnTo>
                <a:lnTo>
                  <a:pt x="530" y="1463"/>
                </a:lnTo>
                <a:lnTo>
                  <a:pt x="530" y="1462"/>
                </a:lnTo>
                <a:lnTo>
                  <a:pt x="529" y="1462"/>
                </a:lnTo>
                <a:lnTo>
                  <a:pt x="529" y="1461"/>
                </a:lnTo>
                <a:lnTo>
                  <a:pt x="528" y="1461"/>
                </a:lnTo>
                <a:lnTo>
                  <a:pt x="528" y="1460"/>
                </a:lnTo>
                <a:lnTo>
                  <a:pt x="527" y="1460"/>
                </a:lnTo>
                <a:lnTo>
                  <a:pt x="526" y="1459"/>
                </a:lnTo>
                <a:lnTo>
                  <a:pt x="525" y="1459"/>
                </a:lnTo>
                <a:lnTo>
                  <a:pt x="525" y="1457"/>
                </a:lnTo>
                <a:lnTo>
                  <a:pt x="525" y="1456"/>
                </a:lnTo>
                <a:lnTo>
                  <a:pt x="523" y="1456"/>
                </a:lnTo>
                <a:lnTo>
                  <a:pt x="523" y="1455"/>
                </a:lnTo>
                <a:lnTo>
                  <a:pt x="522" y="1455"/>
                </a:lnTo>
                <a:lnTo>
                  <a:pt x="522" y="1454"/>
                </a:lnTo>
                <a:lnTo>
                  <a:pt x="521" y="1453"/>
                </a:lnTo>
                <a:lnTo>
                  <a:pt x="520" y="1453"/>
                </a:lnTo>
                <a:lnTo>
                  <a:pt x="519" y="1451"/>
                </a:lnTo>
                <a:lnTo>
                  <a:pt x="517" y="1451"/>
                </a:lnTo>
                <a:lnTo>
                  <a:pt x="519" y="1450"/>
                </a:lnTo>
                <a:lnTo>
                  <a:pt x="517" y="1450"/>
                </a:lnTo>
                <a:lnTo>
                  <a:pt x="516" y="1450"/>
                </a:lnTo>
                <a:lnTo>
                  <a:pt x="515" y="1449"/>
                </a:lnTo>
                <a:lnTo>
                  <a:pt x="514" y="1449"/>
                </a:lnTo>
                <a:lnTo>
                  <a:pt x="513" y="1448"/>
                </a:lnTo>
                <a:lnTo>
                  <a:pt x="512" y="1448"/>
                </a:lnTo>
                <a:lnTo>
                  <a:pt x="512" y="1447"/>
                </a:lnTo>
                <a:lnTo>
                  <a:pt x="510" y="1447"/>
                </a:lnTo>
                <a:lnTo>
                  <a:pt x="510" y="1446"/>
                </a:lnTo>
                <a:lnTo>
                  <a:pt x="509" y="1446"/>
                </a:lnTo>
                <a:lnTo>
                  <a:pt x="508" y="1446"/>
                </a:lnTo>
                <a:lnTo>
                  <a:pt x="508" y="1444"/>
                </a:lnTo>
                <a:lnTo>
                  <a:pt x="507" y="1444"/>
                </a:lnTo>
                <a:lnTo>
                  <a:pt x="506" y="1444"/>
                </a:lnTo>
                <a:lnTo>
                  <a:pt x="505" y="1444"/>
                </a:lnTo>
                <a:lnTo>
                  <a:pt x="503" y="1444"/>
                </a:lnTo>
                <a:lnTo>
                  <a:pt x="502" y="1443"/>
                </a:lnTo>
                <a:lnTo>
                  <a:pt x="502" y="1442"/>
                </a:lnTo>
                <a:lnTo>
                  <a:pt x="501" y="1442"/>
                </a:lnTo>
                <a:lnTo>
                  <a:pt x="500" y="1442"/>
                </a:lnTo>
                <a:lnTo>
                  <a:pt x="500" y="1441"/>
                </a:lnTo>
                <a:lnTo>
                  <a:pt x="499" y="1441"/>
                </a:lnTo>
                <a:lnTo>
                  <a:pt x="499" y="1440"/>
                </a:lnTo>
                <a:lnTo>
                  <a:pt x="499" y="1438"/>
                </a:lnTo>
                <a:lnTo>
                  <a:pt x="497" y="1437"/>
                </a:lnTo>
                <a:lnTo>
                  <a:pt x="497" y="1436"/>
                </a:lnTo>
                <a:lnTo>
                  <a:pt x="496" y="1435"/>
                </a:lnTo>
                <a:lnTo>
                  <a:pt x="496" y="1434"/>
                </a:lnTo>
                <a:lnTo>
                  <a:pt x="495" y="1434"/>
                </a:lnTo>
                <a:lnTo>
                  <a:pt x="495" y="1433"/>
                </a:lnTo>
                <a:lnTo>
                  <a:pt x="494" y="1433"/>
                </a:lnTo>
                <a:lnTo>
                  <a:pt x="493" y="1433"/>
                </a:lnTo>
                <a:lnTo>
                  <a:pt x="493" y="1431"/>
                </a:lnTo>
                <a:lnTo>
                  <a:pt x="492" y="1431"/>
                </a:lnTo>
                <a:lnTo>
                  <a:pt x="492" y="1430"/>
                </a:lnTo>
                <a:lnTo>
                  <a:pt x="490" y="1430"/>
                </a:lnTo>
                <a:lnTo>
                  <a:pt x="489" y="1429"/>
                </a:lnTo>
                <a:lnTo>
                  <a:pt x="489" y="1428"/>
                </a:lnTo>
                <a:lnTo>
                  <a:pt x="488" y="1428"/>
                </a:lnTo>
                <a:lnTo>
                  <a:pt x="488" y="1427"/>
                </a:lnTo>
                <a:lnTo>
                  <a:pt x="487" y="1427"/>
                </a:lnTo>
                <a:lnTo>
                  <a:pt x="486" y="1428"/>
                </a:lnTo>
                <a:lnTo>
                  <a:pt x="486" y="1427"/>
                </a:lnTo>
                <a:lnTo>
                  <a:pt x="487" y="1427"/>
                </a:lnTo>
                <a:lnTo>
                  <a:pt x="487" y="1426"/>
                </a:lnTo>
                <a:lnTo>
                  <a:pt x="487" y="1424"/>
                </a:lnTo>
                <a:lnTo>
                  <a:pt x="487" y="1423"/>
                </a:lnTo>
                <a:lnTo>
                  <a:pt x="487" y="1422"/>
                </a:lnTo>
                <a:lnTo>
                  <a:pt x="487" y="1421"/>
                </a:lnTo>
                <a:lnTo>
                  <a:pt x="488" y="1421"/>
                </a:lnTo>
                <a:lnTo>
                  <a:pt x="488" y="1420"/>
                </a:lnTo>
                <a:lnTo>
                  <a:pt x="488" y="1418"/>
                </a:lnTo>
                <a:lnTo>
                  <a:pt x="487" y="1417"/>
                </a:lnTo>
                <a:lnTo>
                  <a:pt x="487" y="1416"/>
                </a:lnTo>
                <a:lnTo>
                  <a:pt x="486" y="1416"/>
                </a:lnTo>
                <a:lnTo>
                  <a:pt x="486" y="1415"/>
                </a:lnTo>
                <a:lnTo>
                  <a:pt x="484" y="1415"/>
                </a:lnTo>
                <a:lnTo>
                  <a:pt x="486" y="1414"/>
                </a:lnTo>
                <a:lnTo>
                  <a:pt x="486" y="1413"/>
                </a:lnTo>
                <a:lnTo>
                  <a:pt x="486" y="1411"/>
                </a:lnTo>
                <a:lnTo>
                  <a:pt x="484" y="1411"/>
                </a:lnTo>
                <a:lnTo>
                  <a:pt x="486" y="1410"/>
                </a:lnTo>
                <a:lnTo>
                  <a:pt x="486" y="1409"/>
                </a:lnTo>
                <a:lnTo>
                  <a:pt x="486" y="1408"/>
                </a:lnTo>
                <a:lnTo>
                  <a:pt x="486" y="1407"/>
                </a:lnTo>
                <a:lnTo>
                  <a:pt x="486" y="1405"/>
                </a:lnTo>
                <a:lnTo>
                  <a:pt x="484" y="1405"/>
                </a:lnTo>
                <a:lnTo>
                  <a:pt x="484" y="1404"/>
                </a:lnTo>
                <a:lnTo>
                  <a:pt x="483" y="1403"/>
                </a:lnTo>
                <a:lnTo>
                  <a:pt x="483" y="1402"/>
                </a:lnTo>
                <a:lnTo>
                  <a:pt x="483" y="1401"/>
                </a:lnTo>
                <a:lnTo>
                  <a:pt x="483" y="1400"/>
                </a:lnTo>
                <a:lnTo>
                  <a:pt x="483" y="1398"/>
                </a:lnTo>
                <a:lnTo>
                  <a:pt x="483" y="1397"/>
                </a:lnTo>
                <a:lnTo>
                  <a:pt x="482" y="1397"/>
                </a:lnTo>
                <a:lnTo>
                  <a:pt x="482" y="1396"/>
                </a:lnTo>
                <a:lnTo>
                  <a:pt x="482" y="1395"/>
                </a:lnTo>
                <a:lnTo>
                  <a:pt x="481" y="1394"/>
                </a:lnTo>
                <a:lnTo>
                  <a:pt x="481" y="1392"/>
                </a:lnTo>
                <a:lnTo>
                  <a:pt x="481" y="1391"/>
                </a:lnTo>
                <a:lnTo>
                  <a:pt x="481" y="1390"/>
                </a:lnTo>
                <a:lnTo>
                  <a:pt x="481" y="1389"/>
                </a:lnTo>
                <a:lnTo>
                  <a:pt x="481" y="1388"/>
                </a:lnTo>
                <a:lnTo>
                  <a:pt x="480" y="1388"/>
                </a:lnTo>
                <a:lnTo>
                  <a:pt x="479" y="1387"/>
                </a:lnTo>
                <a:lnTo>
                  <a:pt x="479" y="1385"/>
                </a:lnTo>
                <a:lnTo>
                  <a:pt x="479" y="1384"/>
                </a:lnTo>
                <a:lnTo>
                  <a:pt x="479" y="1383"/>
                </a:lnTo>
                <a:lnTo>
                  <a:pt x="477" y="1383"/>
                </a:lnTo>
                <a:lnTo>
                  <a:pt x="477" y="1382"/>
                </a:lnTo>
                <a:lnTo>
                  <a:pt x="479" y="1381"/>
                </a:lnTo>
                <a:lnTo>
                  <a:pt x="479" y="1380"/>
                </a:lnTo>
                <a:lnTo>
                  <a:pt x="479" y="1378"/>
                </a:lnTo>
                <a:lnTo>
                  <a:pt x="477" y="1377"/>
                </a:lnTo>
                <a:lnTo>
                  <a:pt x="476" y="1376"/>
                </a:lnTo>
                <a:lnTo>
                  <a:pt x="476" y="1375"/>
                </a:lnTo>
                <a:lnTo>
                  <a:pt x="477" y="1375"/>
                </a:lnTo>
                <a:lnTo>
                  <a:pt x="479" y="1375"/>
                </a:lnTo>
                <a:lnTo>
                  <a:pt x="479" y="1376"/>
                </a:lnTo>
                <a:lnTo>
                  <a:pt x="479" y="1375"/>
                </a:lnTo>
                <a:lnTo>
                  <a:pt x="480" y="1375"/>
                </a:lnTo>
                <a:lnTo>
                  <a:pt x="481" y="1375"/>
                </a:lnTo>
                <a:lnTo>
                  <a:pt x="481" y="1374"/>
                </a:lnTo>
                <a:lnTo>
                  <a:pt x="481" y="1372"/>
                </a:lnTo>
                <a:lnTo>
                  <a:pt x="481" y="1371"/>
                </a:lnTo>
                <a:lnTo>
                  <a:pt x="480" y="1370"/>
                </a:lnTo>
                <a:lnTo>
                  <a:pt x="480" y="1369"/>
                </a:lnTo>
                <a:lnTo>
                  <a:pt x="481" y="1369"/>
                </a:lnTo>
                <a:lnTo>
                  <a:pt x="480" y="1367"/>
                </a:lnTo>
                <a:lnTo>
                  <a:pt x="480" y="1365"/>
                </a:lnTo>
                <a:lnTo>
                  <a:pt x="479" y="1365"/>
                </a:lnTo>
                <a:lnTo>
                  <a:pt x="479" y="1364"/>
                </a:lnTo>
                <a:lnTo>
                  <a:pt x="477" y="1364"/>
                </a:lnTo>
                <a:lnTo>
                  <a:pt x="476" y="1364"/>
                </a:lnTo>
                <a:lnTo>
                  <a:pt x="476" y="1365"/>
                </a:lnTo>
                <a:lnTo>
                  <a:pt x="475" y="1365"/>
                </a:lnTo>
                <a:lnTo>
                  <a:pt x="475" y="1364"/>
                </a:lnTo>
                <a:lnTo>
                  <a:pt x="474" y="1364"/>
                </a:lnTo>
                <a:lnTo>
                  <a:pt x="473" y="1363"/>
                </a:lnTo>
                <a:lnTo>
                  <a:pt x="471" y="1362"/>
                </a:lnTo>
                <a:lnTo>
                  <a:pt x="471" y="1361"/>
                </a:lnTo>
                <a:lnTo>
                  <a:pt x="471" y="1359"/>
                </a:lnTo>
                <a:lnTo>
                  <a:pt x="473" y="1359"/>
                </a:lnTo>
                <a:lnTo>
                  <a:pt x="473" y="1361"/>
                </a:lnTo>
                <a:lnTo>
                  <a:pt x="474" y="1359"/>
                </a:lnTo>
                <a:lnTo>
                  <a:pt x="474" y="1358"/>
                </a:lnTo>
                <a:lnTo>
                  <a:pt x="474" y="1357"/>
                </a:lnTo>
                <a:lnTo>
                  <a:pt x="474" y="1356"/>
                </a:lnTo>
                <a:lnTo>
                  <a:pt x="474" y="1355"/>
                </a:lnTo>
                <a:lnTo>
                  <a:pt x="475" y="1354"/>
                </a:lnTo>
                <a:lnTo>
                  <a:pt x="476" y="1354"/>
                </a:lnTo>
                <a:lnTo>
                  <a:pt x="477" y="1354"/>
                </a:lnTo>
                <a:lnTo>
                  <a:pt x="477" y="1352"/>
                </a:lnTo>
                <a:lnTo>
                  <a:pt x="477" y="1351"/>
                </a:lnTo>
                <a:lnTo>
                  <a:pt x="479" y="1351"/>
                </a:lnTo>
                <a:lnTo>
                  <a:pt x="479" y="1350"/>
                </a:lnTo>
                <a:lnTo>
                  <a:pt x="479" y="1349"/>
                </a:lnTo>
                <a:lnTo>
                  <a:pt x="479" y="1348"/>
                </a:lnTo>
                <a:lnTo>
                  <a:pt x="479" y="1347"/>
                </a:lnTo>
                <a:lnTo>
                  <a:pt x="480" y="1347"/>
                </a:lnTo>
                <a:lnTo>
                  <a:pt x="481" y="1348"/>
                </a:lnTo>
                <a:lnTo>
                  <a:pt x="482" y="1348"/>
                </a:lnTo>
                <a:lnTo>
                  <a:pt x="482" y="1349"/>
                </a:lnTo>
                <a:lnTo>
                  <a:pt x="483" y="1349"/>
                </a:lnTo>
                <a:lnTo>
                  <a:pt x="483" y="1350"/>
                </a:lnTo>
                <a:lnTo>
                  <a:pt x="484" y="1351"/>
                </a:lnTo>
                <a:lnTo>
                  <a:pt x="486" y="1351"/>
                </a:lnTo>
                <a:lnTo>
                  <a:pt x="487" y="1352"/>
                </a:lnTo>
                <a:lnTo>
                  <a:pt x="487" y="1354"/>
                </a:lnTo>
                <a:lnTo>
                  <a:pt x="487" y="1355"/>
                </a:lnTo>
                <a:lnTo>
                  <a:pt x="488" y="1355"/>
                </a:lnTo>
                <a:lnTo>
                  <a:pt x="489" y="1356"/>
                </a:lnTo>
                <a:lnTo>
                  <a:pt x="492" y="1355"/>
                </a:lnTo>
                <a:lnTo>
                  <a:pt x="493" y="1354"/>
                </a:lnTo>
                <a:lnTo>
                  <a:pt x="494" y="1352"/>
                </a:lnTo>
                <a:lnTo>
                  <a:pt x="495" y="1351"/>
                </a:lnTo>
                <a:lnTo>
                  <a:pt x="496" y="1350"/>
                </a:lnTo>
                <a:lnTo>
                  <a:pt x="499" y="1347"/>
                </a:lnTo>
                <a:lnTo>
                  <a:pt x="499" y="1345"/>
                </a:lnTo>
                <a:lnTo>
                  <a:pt x="500" y="1345"/>
                </a:lnTo>
                <a:lnTo>
                  <a:pt x="500" y="1344"/>
                </a:lnTo>
                <a:lnTo>
                  <a:pt x="500" y="1343"/>
                </a:lnTo>
                <a:lnTo>
                  <a:pt x="501" y="1343"/>
                </a:lnTo>
                <a:lnTo>
                  <a:pt x="501" y="1342"/>
                </a:lnTo>
                <a:lnTo>
                  <a:pt x="501" y="1339"/>
                </a:lnTo>
                <a:lnTo>
                  <a:pt x="502" y="1338"/>
                </a:lnTo>
                <a:lnTo>
                  <a:pt x="502" y="1337"/>
                </a:lnTo>
                <a:lnTo>
                  <a:pt x="502" y="1336"/>
                </a:lnTo>
                <a:lnTo>
                  <a:pt x="503" y="1332"/>
                </a:lnTo>
                <a:lnTo>
                  <a:pt x="503" y="1330"/>
                </a:lnTo>
                <a:lnTo>
                  <a:pt x="505" y="1329"/>
                </a:lnTo>
                <a:lnTo>
                  <a:pt x="505" y="1328"/>
                </a:lnTo>
                <a:lnTo>
                  <a:pt x="505" y="1325"/>
                </a:lnTo>
                <a:lnTo>
                  <a:pt x="505" y="1324"/>
                </a:lnTo>
                <a:lnTo>
                  <a:pt x="505" y="1323"/>
                </a:lnTo>
                <a:lnTo>
                  <a:pt x="505" y="1322"/>
                </a:lnTo>
                <a:lnTo>
                  <a:pt x="505" y="1321"/>
                </a:lnTo>
                <a:lnTo>
                  <a:pt x="505" y="1319"/>
                </a:lnTo>
                <a:lnTo>
                  <a:pt x="505" y="1318"/>
                </a:lnTo>
                <a:lnTo>
                  <a:pt x="506" y="1317"/>
                </a:lnTo>
                <a:lnTo>
                  <a:pt x="506" y="1316"/>
                </a:lnTo>
                <a:lnTo>
                  <a:pt x="506" y="1315"/>
                </a:lnTo>
                <a:lnTo>
                  <a:pt x="506" y="1313"/>
                </a:lnTo>
                <a:lnTo>
                  <a:pt x="506" y="1312"/>
                </a:lnTo>
                <a:lnTo>
                  <a:pt x="507" y="1311"/>
                </a:lnTo>
                <a:lnTo>
                  <a:pt x="507" y="1310"/>
                </a:lnTo>
                <a:lnTo>
                  <a:pt x="507" y="1308"/>
                </a:lnTo>
                <a:lnTo>
                  <a:pt x="508" y="1308"/>
                </a:lnTo>
                <a:lnTo>
                  <a:pt x="508" y="1306"/>
                </a:lnTo>
                <a:lnTo>
                  <a:pt x="508" y="1305"/>
                </a:lnTo>
                <a:lnTo>
                  <a:pt x="508" y="1308"/>
                </a:lnTo>
                <a:lnTo>
                  <a:pt x="508" y="1306"/>
                </a:lnTo>
                <a:lnTo>
                  <a:pt x="509" y="1305"/>
                </a:lnTo>
                <a:lnTo>
                  <a:pt x="510" y="1305"/>
                </a:lnTo>
                <a:lnTo>
                  <a:pt x="512" y="1305"/>
                </a:lnTo>
                <a:lnTo>
                  <a:pt x="512" y="1304"/>
                </a:lnTo>
                <a:lnTo>
                  <a:pt x="513" y="1304"/>
                </a:lnTo>
                <a:lnTo>
                  <a:pt x="514" y="1304"/>
                </a:lnTo>
                <a:lnTo>
                  <a:pt x="515" y="1304"/>
                </a:lnTo>
                <a:lnTo>
                  <a:pt x="516" y="1304"/>
                </a:lnTo>
                <a:lnTo>
                  <a:pt x="516" y="1303"/>
                </a:lnTo>
                <a:lnTo>
                  <a:pt x="516" y="1302"/>
                </a:lnTo>
                <a:lnTo>
                  <a:pt x="516" y="1301"/>
                </a:lnTo>
                <a:lnTo>
                  <a:pt x="517" y="1301"/>
                </a:lnTo>
                <a:lnTo>
                  <a:pt x="517" y="1299"/>
                </a:lnTo>
                <a:lnTo>
                  <a:pt x="516" y="1298"/>
                </a:lnTo>
                <a:lnTo>
                  <a:pt x="516" y="1297"/>
                </a:lnTo>
                <a:lnTo>
                  <a:pt x="515" y="1297"/>
                </a:lnTo>
                <a:lnTo>
                  <a:pt x="514" y="1297"/>
                </a:lnTo>
                <a:lnTo>
                  <a:pt x="514" y="1296"/>
                </a:lnTo>
                <a:lnTo>
                  <a:pt x="514" y="1295"/>
                </a:lnTo>
                <a:lnTo>
                  <a:pt x="514" y="1293"/>
                </a:lnTo>
                <a:lnTo>
                  <a:pt x="513" y="1293"/>
                </a:lnTo>
                <a:lnTo>
                  <a:pt x="513" y="1296"/>
                </a:lnTo>
                <a:lnTo>
                  <a:pt x="514" y="1296"/>
                </a:lnTo>
                <a:lnTo>
                  <a:pt x="514" y="1297"/>
                </a:lnTo>
                <a:lnTo>
                  <a:pt x="515" y="1298"/>
                </a:lnTo>
                <a:lnTo>
                  <a:pt x="516" y="1298"/>
                </a:lnTo>
                <a:lnTo>
                  <a:pt x="516" y="1299"/>
                </a:lnTo>
                <a:lnTo>
                  <a:pt x="516" y="1301"/>
                </a:lnTo>
                <a:lnTo>
                  <a:pt x="516" y="1302"/>
                </a:lnTo>
                <a:lnTo>
                  <a:pt x="516" y="1303"/>
                </a:lnTo>
                <a:lnTo>
                  <a:pt x="515" y="1304"/>
                </a:lnTo>
                <a:lnTo>
                  <a:pt x="514" y="1304"/>
                </a:lnTo>
                <a:lnTo>
                  <a:pt x="513" y="1304"/>
                </a:lnTo>
                <a:lnTo>
                  <a:pt x="512" y="1303"/>
                </a:lnTo>
                <a:lnTo>
                  <a:pt x="512" y="1304"/>
                </a:lnTo>
                <a:lnTo>
                  <a:pt x="509" y="1304"/>
                </a:lnTo>
                <a:lnTo>
                  <a:pt x="508" y="1305"/>
                </a:lnTo>
                <a:lnTo>
                  <a:pt x="508" y="1304"/>
                </a:lnTo>
                <a:lnTo>
                  <a:pt x="508" y="1305"/>
                </a:lnTo>
                <a:lnTo>
                  <a:pt x="507" y="1304"/>
                </a:lnTo>
                <a:lnTo>
                  <a:pt x="507" y="1303"/>
                </a:lnTo>
                <a:lnTo>
                  <a:pt x="506" y="1302"/>
                </a:lnTo>
                <a:lnTo>
                  <a:pt x="506" y="1301"/>
                </a:lnTo>
                <a:lnTo>
                  <a:pt x="505" y="1298"/>
                </a:lnTo>
                <a:lnTo>
                  <a:pt x="505" y="1297"/>
                </a:lnTo>
                <a:lnTo>
                  <a:pt x="503" y="1296"/>
                </a:lnTo>
                <a:lnTo>
                  <a:pt x="505" y="1296"/>
                </a:lnTo>
                <a:lnTo>
                  <a:pt x="505" y="1295"/>
                </a:lnTo>
                <a:lnTo>
                  <a:pt x="505" y="1293"/>
                </a:lnTo>
                <a:lnTo>
                  <a:pt x="505" y="1295"/>
                </a:lnTo>
                <a:lnTo>
                  <a:pt x="503" y="1295"/>
                </a:lnTo>
                <a:lnTo>
                  <a:pt x="503" y="1293"/>
                </a:lnTo>
                <a:lnTo>
                  <a:pt x="502" y="1292"/>
                </a:lnTo>
                <a:lnTo>
                  <a:pt x="501" y="1290"/>
                </a:lnTo>
                <a:lnTo>
                  <a:pt x="500" y="1289"/>
                </a:lnTo>
                <a:lnTo>
                  <a:pt x="497" y="1284"/>
                </a:lnTo>
                <a:lnTo>
                  <a:pt x="496" y="1282"/>
                </a:lnTo>
                <a:lnTo>
                  <a:pt x="496" y="1280"/>
                </a:lnTo>
                <a:lnTo>
                  <a:pt x="495" y="1278"/>
                </a:lnTo>
                <a:lnTo>
                  <a:pt x="494" y="1276"/>
                </a:lnTo>
                <a:lnTo>
                  <a:pt x="493" y="1275"/>
                </a:lnTo>
                <a:lnTo>
                  <a:pt x="492" y="1272"/>
                </a:lnTo>
                <a:lnTo>
                  <a:pt x="490" y="1272"/>
                </a:lnTo>
                <a:lnTo>
                  <a:pt x="490" y="1271"/>
                </a:lnTo>
                <a:lnTo>
                  <a:pt x="487" y="1269"/>
                </a:lnTo>
                <a:lnTo>
                  <a:pt x="484" y="1266"/>
                </a:lnTo>
                <a:lnTo>
                  <a:pt x="483" y="1266"/>
                </a:lnTo>
                <a:lnTo>
                  <a:pt x="482" y="1265"/>
                </a:lnTo>
                <a:lnTo>
                  <a:pt x="481" y="1264"/>
                </a:lnTo>
                <a:lnTo>
                  <a:pt x="480" y="1264"/>
                </a:lnTo>
                <a:lnTo>
                  <a:pt x="479" y="1264"/>
                </a:lnTo>
                <a:lnTo>
                  <a:pt x="477" y="1265"/>
                </a:lnTo>
                <a:lnTo>
                  <a:pt x="476" y="1266"/>
                </a:lnTo>
                <a:lnTo>
                  <a:pt x="475" y="1266"/>
                </a:lnTo>
                <a:lnTo>
                  <a:pt x="474" y="1268"/>
                </a:lnTo>
                <a:lnTo>
                  <a:pt x="474" y="1269"/>
                </a:lnTo>
                <a:lnTo>
                  <a:pt x="473" y="1269"/>
                </a:lnTo>
                <a:lnTo>
                  <a:pt x="473" y="1270"/>
                </a:lnTo>
                <a:lnTo>
                  <a:pt x="471" y="1270"/>
                </a:lnTo>
                <a:lnTo>
                  <a:pt x="470" y="1270"/>
                </a:lnTo>
                <a:lnTo>
                  <a:pt x="469" y="1269"/>
                </a:lnTo>
                <a:lnTo>
                  <a:pt x="468" y="1269"/>
                </a:lnTo>
                <a:lnTo>
                  <a:pt x="467" y="1269"/>
                </a:lnTo>
                <a:lnTo>
                  <a:pt x="466" y="1269"/>
                </a:lnTo>
                <a:lnTo>
                  <a:pt x="464" y="1268"/>
                </a:lnTo>
                <a:lnTo>
                  <a:pt x="463" y="1268"/>
                </a:lnTo>
                <a:lnTo>
                  <a:pt x="462" y="1269"/>
                </a:lnTo>
                <a:lnTo>
                  <a:pt x="462" y="1270"/>
                </a:lnTo>
                <a:lnTo>
                  <a:pt x="462" y="1271"/>
                </a:lnTo>
                <a:lnTo>
                  <a:pt x="461" y="1271"/>
                </a:lnTo>
                <a:lnTo>
                  <a:pt x="460" y="1271"/>
                </a:lnTo>
                <a:lnTo>
                  <a:pt x="459" y="1271"/>
                </a:lnTo>
                <a:lnTo>
                  <a:pt x="457" y="1271"/>
                </a:lnTo>
                <a:lnTo>
                  <a:pt x="456" y="1271"/>
                </a:lnTo>
                <a:lnTo>
                  <a:pt x="455" y="1271"/>
                </a:lnTo>
                <a:lnTo>
                  <a:pt x="454" y="1271"/>
                </a:lnTo>
                <a:lnTo>
                  <a:pt x="453" y="1271"/>
                </a:lnTo>
                <a:lnTo>
                  <a:pt x="451" y="1271"/>
                </a:lnTo>
                <a:lnTo>
                  <a:pt x="450" y="1271"/>
                </a:lnTo>
                <a:lnTo>
                  <a:pt x="450" y="1270"/>
                </a:lnTo>
                <a:lnTo>
                  <a:pt x="449" y="1270"/>
                </a:lnTo>
                <a:lnTo>
                  <a:pt x="448" y="1270"/>
                </a:lnTo>
                <a:lnTo>
                  <a:pt x="447" y="1270"/>
                </a:lnTo>
                <a:lnTo>
                  <a:pt x="446" y="1270"/>
                </a:lnTo>
                <a:lnTo>
                  <a:pt x="444" y="1269"/>
                </a:lnTo>
                <a:lnTo>
                  <a:pt x="443" y="1268"/>
                </a:lnTo>
                <a:lnTo>
                  <a:pt x="442" y="1268"/>
                </a:lnTo>
                <a:lnTo>
                  <a:pt x="441" y="1268"/>
                </a:lnTo>
                <a:lnTo>
                  <a:pt x="441" y="1266"/>
                </a:lnTo>
                <a:lnTo>
                  <a:pt x="440" y="1265"/>
                </a:lnTo>
                <a:lnTo>
                  <a:pt x="438" y="1265"/>
                </a:lnTo>
                <a:lnTo>
                  <a:pt x="438" y="1264"/>
                </a:lnTo>
                <a:lnTo>
                  <a:pt x="437" y="1265"/>
                </a:lnTo>
                <a:lnTo>
                  <a:pt x="437" y="1264"/>
                </a:lnTo>
                <a:lnTo>
                  <a:pt x="436" y="1263"/>
                </a:lnTo>
                <a:lnTo>
                  <a:pt x="435" y="1263"/>
                </a:lnTo>
                <a:lnTo>
                  <a:pt x="435" y="1262"/>
                </a:lnTo>
                <a:lnTo>
                  <a:pt x="434" y="1262"/>
                </a:lnTo>
                <a:lnTo>
                  <a:pt x="434" y="1260"/>
                </a:lnTo>
                <a:lnTo>
                  <a:pt x="433" y="1260"/>
                </a:lnTo>
                <a:lnTo>
                  <a:pt x="431" y="1259"/>
                </a:lnTo>
                <a:lnTo>
                  <a:pt x="430" y="1258"/>
                </a:lnTo>
                <a:lnTo>
                  <a:pt x="429" y="1257"/>
                </a:lnTo>
                <a:lnTo>
                  <a:pt x="428" y="1256"/>
                </a:lnTo>
                <a:lnTo>
                  <a:pt x="427" y="1256"/>
                </a:lnTo>
                <a:lnTo>
                  <a:pt x="425" y="1255"/>
                </a:lnTo>
                <a:lnTo>
                  <a:pt x="425" y="1253"/>
                </a:lnTo>
                <a:lnTo>
                  <a:pt x="424" y="1253"/>
                </a:lnTo>
                <a:lnTo>
                  <a:pt x="423" y="1253"/>
                </a:lnTo>
                <a:lnTo>
                  <a:pt x="423" y="1251"/>
                </a:lnTo>
                <a:lnTo>
                  <a:pt x="422" y="1250"/>
                </a:lnTo>
                <a:lnTo>
                  <a:pt x="418" y="1246"/>
                </a:lnTo>
                <a:lnTo>
                  <a:pt x="418" y="1245"/>
                </a:lnTo>
                <a:lnTo>
                  <a:pt x="417" y="1244"/>
                </a:lnTo>
                <a:lnTo>
                  <a:pt x="417" y="1243"/>
                </a:lnTo>
                <a:lnTo>
                  <a:pt x="416" y="1242"/>
                </a:lnTo>
                <a:lnTo>
                  <a:pt x="416" y="1240"/>
                </a:lnTo>
                <a:lnTo>
                  <a:pt x="415" y="1240"/>
                </a:lnTo>
                <a:lnTo>
                  <a:pt x="415" y="1239"/>
                </a:lnTo>
                <a:lnTo>
                  <a:pt x="414" y="1238"/>
                </a:lnTo>
                <a:lnTo>
                  <a:pt x="414" y="1237"/>
                </a:lnTo>
                <a:lnTo>
                  <a:pt x="413" y="1236"/>
                </a:lnTo>
                <a:lnTo>
                  <a:pt x="411" y="1234"/>
                </a:lnTo>
                <a:lnTo>
                  <a:pt x="410" y="1233"/>
                </a:lnTo>
                <a:lnTo>
                  <a:pt x="410" y="1232"/>
                </a:lnTo>
                <a:lnTo>
                  <a:pt x="409" y="1232"/>
                </a:lnTo>
                <a:lnTo>
                  <a:pt x="408" y="1231"/>
                </a:lnTo>
                <a:lnTo>
                  <a:pt x="407" y="1231"/>
                </a:lnTo>
                <a:lnTo>
                  <a:pt x="405" y="1231"/>
                </a:lnTo>
                <a:lnTo>
                  <a:pt x="404" y="1231"/>
                </a:lnTo>
                <a:lnTo>
                  <a:pt x="403" y="1232"/>
                </a:lnTo>
                <a:lnTo>
                  <a:pt x="403" y="1231"/>
                </a:lnTo>
                <a:lnTo>
                  <a:pt x="402" y="1231"/>
                </a:lnTo>
                <a:lnTo>
                  <a:pt x="401" y="1230"/>
                </a:lnTo>
                <a:lnTo>
                  <a:pt x="401" y="1229"/>
                </a:lnTo>
                <a:lnTo>
                  <a:pt x="402" y="1227"/>
                </a:lnTo>
                <a:lnTo>
                  <a:pt x="401" y="1226"/>
                </a:lnTo>
                <a:lnTo>
                  <a:pt x="401" y="1225"/>
                </a:lnTo>
                <a:lnTo>
                  <a:pt x="400" y="1224"/>
                </a:lnTo>
                <a:lnTo>
                  <a:pt x="398" y="1224"/>
                </a:lnTo>
                <a:lnTo>
                  <a:pt x="398" y="1223"/>
                </a:lnTo>
                <a:lnTo>
                  <a:pt x="397" y="1223"/>
                </a:lnTo>
                <a:lnTo>
                  <a:pt x="397" y="1222"/>
                </a:lnTo>
                <a:lnTo>
                  <a:pt x="397" y="1220"/>
                </a:lnTo>
                <a:lnTo>
                  <a:pt x="396" y="1219"/>
                </a:lnTo>
                <a:lnTo>
                  <a:pt x="396" y="1218"/>
                </a:lnTo>
                <a:lnTo>
                  <a:pt x="395" y="1217"/>
                </a:lnTo>
                <a:lnTo>
                  <a:pt x="395" y="1216"/>
                </a:lnTo>
                <a:lnTo>
                  <a:pt x="394" y="1216"/>
                </a:lnTo>
                <a:lnTo>
                  <a:pt x="392" y="1214"/>
                </a:lnTo>
                <a:lnTo>
                  <a:pt x="391" y="1214"/>
                </a:lnTo>
                <a:lnTo>
                  <a:pt x="390" y="1214"/>
                </a:lnTo>
                <a:lnTo>
                  <a:pt x="390" y="1213"/>
                </a:lnTo>
                <a:lnTo>
                  <a:pt x="389" y="1212"/>
                </a:lnTo>
                <a:lnTo>
                  <a:pt x="388" y="1211"/>
                </a:lnTo>
                <a:lnTo>
                  <a:pt x="388" y="1210"/>
                </a:lnTo>
                <a:lnTo>
                  <a:pt x="388" y="1209"/>
                </a:lnTo>
                <a:lnTo>
                  <a:pt x="388" y="1207"/>
                </a:lnTo>
                <a:lnTo>
                  <a:pt x="388" y="1205"/>
                </a:lnTo>
                <a:lnTo>
                  <a:pt x="387" y="1204"/>
                </a:lnTo>
                <a:lnTo>
                  <a:pt x="387" y="1203"/>
                </a:lnTo>
                <a:lnTo>
                  <a:pt x="387" y="1201"/>
                </a:lnTo>
                <a:lnTo>
                  <a:pt x="385" y="1200"/>
                </a:lnTo>
                <a:lnTo>
                  <a:pt x="385" y="1199"/>
                </a:lnTo>
                <a:lnTo>
                  <a:pt x="385" y="1198"/>
                </a:lnTo>
                <a:lnTo>
                  <a:pt x="387" y="1197"/>
                </a:lnTo>
                <a:lnTo>
                  <a:pt x="387" y="1196"/>
                </a:lnTo>
                <a:lnTo>
                  <a:pt x="387" y="1194"/>
                </a:lnTo>
                <a:lnTo>
                  <a:pt x="387" y="1193"/>
                </a:lnTo>
                <a:lnTo>
                  <a:pt x="388" y="1192"/>
                </a:lnTo>
                <a:lnTo>
                  <a:pt x="388" y="1191"/>
                </a:lnTo>
                <a:lnTo>
                  <a:pt x="388" y="1190"/>
                </a:lnTo>
                <a:lnTo>
                  <a:pt x="388" y="1189"/>
                </a:lnTo>
                <a:lnTo>
                  <a:pt x="388" y="1187"/>
                </a:lnTo>
                <a:lnTo>
                  <a:pt x="388" y="1186"/>
                </a:lnTo>
                <a:lnTo>
                  <a:pt x="388" y="1185"/>
                </a:lnTo>
                <a:lnTo>
                  <a:pt x="388" y="1184"/>
                </a:lnTo>
                <a:lnTo>
                  <a:pt x="388" y="1183"/>
                </a:lnTo>
                <a:lnTo>
                  <a:pt x="389" y="1181"/>
                </a:lnTo>
                <a:lnTo>
                  <a:pt x="389" y="1180"/>
                </a:lnTo>
                <a:lnTo>
                  <a:pt x="389" y="1179"/>
                </a:lnTo>
                <a:lnTo>
                  <a:pt x="389" y="1178"/>
                </a:lnTo>
                <a:lnTo>
                  <a:pt x="389" y="1177"/>
                </a:lnTo>
                <a:lnTo>
                  <a:pt x="389" y="1176"/>
                </a:lnTo>
                <a:lnTo>
                  <a:pt x="389" y="1174"/>
                </a:lnTo>
                <a:lnTo>
                  <a:pt x="389" y="1173"/>
                </a:lnTo>
                <a:lnTo>
                  <a:pt x="389" y="1172"/>
                </a:lnTo>
                <a:lnTo>
                  <a:pt x="389" y="1171"/>
                </a:lnTo>
                <a:lnTo>
                  <a:pt x="388" y="1171"/>
                </a:lnTo>
                <a:lnTo>
                  <a:pt x="388" y="1170"/>
                </a:lnTo>
                <a:lnTo>
                  <a:pt x="388" y="1168"/>
                </a:lnTo>
                <a:lnTo>
                  <a:pt x="388" y="1167"/>
                </a:lnTo>
                <a:lnTo>
                  <a:pt x="387" y="1167"/>
                </a:lnTo>
                <a:lnTo>
                  <a:pt x="387" y="1166"/>
                </a:lnTo>
                <a:lnTo>
                  <a:pt x="385" y="1165"/>
                </a:lnTo>
                <a:lnTo>
                  <a:pt x="384" y="1164"/>
                </a:lnTo>
                <a:lnTo>
                  <a:pt x="384" y="1163"/>
                </a:lnTo>
                <a:lnTo>
                  <a:pt x="384" y="1161"/>
                </a:lnTo>
                <a:lnTo>
                  <a:pt x="384" y="1160"/>
                </a:lnTo>
                <a:lnTo>
                  <a:pt x="384" y="1159"/>
                </a:lnTo>
                <a:lnTo>
                  <a:pt x="383" y="1159"/>
                </a:lnTo>
                <a:lnTo>
                  <a:pt x="382" y="1157"/>
                </a:lnTo>
                <a:lnTo>
                  <a:pt x="382" y="1155"/>
                </a:lnTo>
                <a:lnTo>
                  <a:pt x="382" y="1154"/>
                </a:lnTo>
                <a:lnTo>
                  <a:pt x="381" y="1153"/>
                </a:lnTo>
                <a:lnTo>
                  <a:pt x="381" y="1152"/>
                </a:lnTo>
                <a:lnTo>
                  <a:pt x="381" y="1151"/>
                </a:lnTo>
                <a:lnTo>
                  <a:pt x="381" y="1150"/>
                </a:lnTo>
                <a:lnTo>
                  <a:pt x="381" y="1148"/>
                </a:lnTo>
                <a:lnTo>
                  <a:pt x="381" y="1147"/>
                </a:lnTo>
                <a:lnTo>
                  <a:pt x="379" y="1146"/>
                </a:lnTo>
                <a:lnTo>
                  <a:pt x="379" y="1143"/>
                </a:lnTo>
                <a:lnTo>
                  <a:pt x="377" y="1139"/>
                </a:lnTo>
                <a:lnTo>
                  <a:pt x="376" y="1138"/>
                </a:lnTo>
                <a:lnTo>
                  <a:pt x="375" y="1137"/>
                </a:lnTo>
                <a:lnTo>
                  <a:pt x="374" y="1137"/>
                </a:lnTo>
                <a:lnTo>
                  <a:pt x="372" y="1137"/>
                </a:lnTo>
                <a:lnTo>
                  <a:pt x="371" y="1137"/>
                </a:lnTo>
                <a:lnTo>
                  <a:pt x="370" y="1138"/>
                </a:lnTo>
                <a:lnTo>
                  <a:pt x="371" y="1138"/>
                </a:lnTo>
                <a:lnTo>
                  <a:pt x="370" y="1139"/>
                </a:lnTo>
                <a:lnTo>
                  <a:pt x="370" y="1138"/>
                </a:lnTo>
                <a:lnTo>
                  <a:pt x="370" y="1137"/>
                </a:lnTo>
                <a:lnTo>
                  <a:pt x="369" y="1135"/>
                </a:lnTo>
                <a:lnTo>
                  <a:pt x="368" y="1134"/>
                </a:lnTo>
                <a:lnTo>
                  <a:pt x="367" y="1133"/>
                </a:lnTo>
                <a:lnTo>
                  <a:pt x="367" y="1132"/>
                </a:lnTo>
                <a:lnTo>
                  <a:pt x="367" y="1131"/>
                </a:lnTo>
                <a:lnTo>
                  <a:pt x="367" y="1130"/>
                </a:lnTo>
                <a:lnTo>
                  <a:pt x="367" y="1128"/>
                </a:lnTo>
                <a:lnTo>
                  <a:pt x="367" y="1127"/>
                </a:lnTo>
                <a:lnTo>
                  <a:pt x="367" y="1126"/>
                </a:lnTo>
                <a:lnTo>
                  <a:pt x="368" y="1125"/>
                </a:lnTo>
                <a:lnTo>
                  <a:pt x="367" y="1125"/>
                </a:lnTo>
                <a:lnTo>
                  <a:pt x="367" y="1122"/>
                </a:lnTo>
                <a:lnTo>
                  <a:pt x="367" y="1121"/>
                </a:lnTo>
                <a:lnTo>
                  <a:pt x="367" y="1119"/>
                </a:lnTo>
                <a:lnTo>
                  <a:pt x="367" y="1118"/>
                </a:lnTo>
                <a:lnTo>
                  <a:pt x="367" y="1117"/>
                </a:lnTo>
                <a:lnTo>
                  <a:pt x="367" y="1115"/>
                </a:lnTo>
                <a:lnTo>
                  <a:pt x="365" y="1114"/>
                </a:lnTo>
                <a:lnTo>
                  <a:pt x="367" y="1113"/>
                </a:lnTo>
                <a:lnTo>
                  <a:pt x="368" y="1113"/>
                </a:lnTo>
                <a:lnTo>
                  <a:pt x="369" y="1114"/>
                </a:lnTo>
                <a:lnTo>
                  <a:pt x="369" y="1113"/>
                </a:lnTo>
                <a:lnTo>
                  <a:pt x="370" y="1113"/>
                </a:lnTo>
                <a:lnTo>
                  <a:pt x="370" y="1112"/>
                </a:lnTo>
                <a:lnTo>
                  <a:pt x="370" y="1111"/>
                </a:lnTo>
                <a:lnTo>
                  <a:pt x="370" y="1110"/>
                </a:lnTo>
                <a:lnTo>
                  <a:pt x="370" y="1108"/>
                </a:lnTo>
                <a:lnTo>
                  <a:pt x="370" y="1106"/>
                </a:lnTo>
                <a:lnTo>
                  <a:pt x="371" y="1102"/>
                </a:lnTo>
                <a:lnTo>
                  <a:pt x="371" y="1099"/>
                </a:lnTo>
                <a:lnTo>
                  <a:pt x="371" y="1098"/>
                </a:lnTo>
                <a:lnTo>
                  <a:pt x="371" y="1094"/>
                </a:lnTo>
                <a:lnTo>
                  <a:pt x="370" y="1092"/>
                </a:lnTo>
                <a:lnTo>
                  <a:pt x="370" y="1088"/>
                </a:lnTo>
                <a:lnTo>
                  <a:pt x="369" y="1086"/>
                </a:lnTo>
                <a:lnTo>
                  <a:pt x="369" y="1085"/>
                </a:lnTo>
                <a:lnTo>
                  <a:pt x="369" y="1084"/>
                </a:lnTo>
                <a:lnTo>
                  <a:pt x="368" y="1081"/>
                </a:lnTo>
                <a:lnTo>
                  <a:pt x="368" y="1080"/>
                </a:lnTo>
                <a:lnTo>
                  <a:pt x="368" y="1079"/>
                </a:lnTo>
                <a:lnTo>
                  <a:pt x="368" y="1078"/>
                </a:lnTo>
                <a:lnTo>
                  <a:pt x="368" y="1076"/>
                </a:lnTo>
                <a:lnTo>
                  <a:pt x="368" y="1075"/>
                </a:lnTo>
                <a:lnTo>
                  <a:pt x="368" y="1074"/>
                </a:lnTo>
                <a:lnTo>
                  <a:pt x="368" y="1073"/>
                </a:lnTo>
                <a:lnTo>
                  <a:pt x="368" y="1072"/>
                </a:lnTo>
                <a:lnTo>
                  <a:pt x="368" y="1071"/>
                </a:lnTo>
                <a:lnTo>
                  <a:pt x="368" y="1069"/>
                </a:lnTo>
                <a:lnTo>
                  <a:pt x="367" y="1068"/>
                </a:lnTo>
                <a:lnTo>
                  <a:pt x="368" y="1068"/>
                </a:lnTo>
                <a:lnTo>
                  <a:pt x="368" y="1067"/>
                </a:lnTo>
                <a:lnTo>
                  <a:pt x="369" y="1067"/>
                </a:lnTo>
                <a:lnTo>
                  <a:pt x="370" y="1067"/>
                </a:lnTo>
                <a:lnTo>
                  <a:pt x="371" y="1067"/>
                </a:lnTo>
                <a:lnTo>
                  <a:pt x="372" y="1066"/>
                </a:lnTo>
                <a:lnTo>
                  <a:pt x="374" y="1065"/>
                </a:lnTo>
                <a:lnTo>
                  <a:pt x="374" y="1064"/>
                </a:lnTo>
                <a:lnTo>
                  <a:pt x="374" y="1062"/>
                </a:lnTo>
                <a:lnTo>
                  <a:pt x="374" y="1061"/>
                </a:lnTo>
                <a:lnTo>
                  <a:pt x="375" y="1061"/>
                </a:lnTo>
                <a:lnTo>
                  <a:pt x="376" y="1062"/>
                </a:lnTo>
                <a:lnTo>
                  <a:pt x="377" y="1062"/>
                </a:lnTo>
                <a:lnTo>
                  <a:pt x="378" y="1062"/>
                </a:lnTo>
                <a:lnTo>
                  <a:pt x="379" y="1062"/>
                </a:lnTo>
                <a:lnTo>
                  <a:pt x="381" y="1062"/>
                </a:lnTo>
                <a:lnTo>
                  <a:pt x="382" y="1062"/>
                </a:lnTo>
                <a:lnTo>
                  <a:pt x="383" y="1062"/>
                </a:lnTo>
                <a:lnTo>
                  <a:pt x="384" y="1062"/>
                </a:lnTo>
                <a:lnTo>
                  <a:pt x="385" y="1061"/>
                </a:lnTo>
                <a:lnTo>
                  <a:pt x="387" y="1061"/>
                </a:lnTo>
                <a:lnTo>
                  <a:pt x="388" y="1061"/>
                </a:lnTo>
                <a:lnTo>
                  <a:pt x="389" y="1062"/>
                </a:lnTo>
                <a:lnTo>
                  <a:pt x="389" y="1064"/>
                </a:lnTo>
                <a:lnTo>
                  <a:pt x="390" y="1064"/>
                </a:lnTo>
                <a:lnTo>
                  <a:pt x="390" y="1065"/>
                </a:lnTo>
                <a:lnTo>
                  <a:pt x="391" y="1065"/>
                </a:lnTo>
                <a:lnTo>
                  <a:pt x="391" y="1066"/>
                </a:lnTo>
                <a:lnTo>
                  <a:pt x="392" y="1066"/>
                </a:lnTo>
                <a:lnTo>
                  <a:pt x="392" y="1067"/>
                </a:lnTo>
                <a:lnTo>
                  <a:pt x="391" y="1067"/>
                </a:lnTo>
                <a:lnTo>
                  <a:pt x="391" y="1068"/>
                </a:lnTo>
                <a:lnTo>
                  <a:pt x="391" y="1069"/>
                </a:lnTo>
                <a:lnTo>
                  <a:pt x="392" y="1071"/>
                </a:lnTo>
                <a:lnTo>
                  <a:pt x="391" y="1071"/>
                </a:lnTo>
                <a:lnTo>
                  <a:pt x="392" y="1072"/>
                </a:lnTo>
                <a:lnTo>
                  <a:pt x="391" y="1073"/>
                </a:lnTo>
                <a:lnTo>
                  <a:pt x="392" y="1073"/>
                </a:lnTo>
                <a:lnTo>
                  <a:pt x="392" y="1074"/>
                </a:lnTo>
                <a:lnTo>
                  <a:pt x="392" y="1075"/>
                </a:lnTo>
                <a:lnTo>
                  <a:pt x="394" y="1075"/>
                </a:lnTo>
                <a:lnTo>
                  <a:pt x="394" y="1076"/>
                </a:lnTo>
                <a:lnTo>
                  <a:pt x="391" y="1076"/>
                </a:lnTo>
                <a:lnTo>
                  <a:pt x="390" y="1076"/>
                </a:lnTo>
                <a:lnTo>
                  <a:pt x="391" y="1076"/>
                </a:lnTo>
                <a:lnTo>
                  <a:pt x="392" y="1076"/>
                </a:lnTo>
                <a:lnTo>
                  <a:pt x="394" y="1076"/>
                </a:lnTo>
                <a:lnTo>
                  <a:pt x="395" y="1078"/>
                </a:lnTo>
                <a:lnTo>
                  <a:pt x="395" y="1079"/>
                </a:lnTo>
                <a:lnTo>
                  <a:pt x="396" y="1079"/>
                </a:lnTo>
                <a:lnTo>
                  <a:pt x="395" y="1079"/>
                </a:lnTo>
                <a:lnTo>
                  <a:pt x="394" y="1079"/>
                </a:lnTo>
                <a:lnTo>
                  <a:pt x="394" y="1080"/>
                </a:lnTo>
                <a:lnTo>
                  <a:pt x="395" y="1080"/>
                </a:lnTo>
                <a:lnTo>
                  <a:pt x="396" y="1080"/>
                </a:lnTo>
                <a:lnTo>
                  <a:pt x="397" y="1081"/>
                </a:lnTo>
                <a:lnTo>
                  <a:pt x="397" y="1082"/>
                </a:lnTo>
                <a:lnTo>
                  <a:pt x="396" y="1082"/>
                </a:lnTo>
                <a:lnTo>
                  <a:pt x="397" y="1084"/>
                </a:lnTo>
                <a:lnTo>
                  <a:pt x="396" y="1082"/>
                </a:lnTo>
                <a:lnTo>
                  <a:pt x="397" y="1084"/>
                </a:lnTo>
                <a:lnTo>
                  <a:pt x="396" y="1084"/>
                </a:lnTo>
                <a:lnTo>
                  <a:pt x="396" y="1085"/>
                </a:lnTo>
                <a:lnTo>
                  <a:pt x="396" y="1084"/>
                </a:lnTo>
                <a:lnTo>
                  <a:pt x="395" y="1084"/>
                </a:lnTo>
                <a:lnTo>
                  <a:pt x="394" y="1084"/>
                </a:lnTo>
                <a:lnTo>
                  <a:pt x="394" y="1082"/>
                </a:lnTo>
                <a:lnTo>
                  <a:pt x="392" y="1082"/>
                </a:lnTo>
                <a:lnTo>
                  <a:pt x="392" y="1084"/>
                </a:lnTo>
                <a:lnTo>
                  <a:pt x="394" y="1085"/>
                </a:lnTo>
                <a:lnTo>
                  <a:pt x="394" y="1086"/>
                </a:lnTo>
                <a:lnTo>
                  <a:pt x="392" y="1086"/>
                </a:lnTo>
                <a:lnTo>
                  <a:pt x="391" y="1086"/>
                </a:lnTo>
                <a:lnTo>
                  <a:pt x="390" y="1086"/>
                </a:lnTo>
                <a:lnTo>
                  <a:pt x="391" y="1092"/>
                </a:lnTo>
                <a:lnTo>
                  <a:pt x="391" y="1093"/>
                </a:lnTo>
                <a:lnTo>
                  <a:pt x="391" y="1094"/>
                </a:lnTo>
                <a:lnTo>
                  <a:pt x="392" y="1094"/>
                </a:lnTo>
                <a:lnTo>
                  <a:pt x="392" y="1095"/>
                </a:lnTo>
                <a:lnTo>
                  <a:pt x="391" y="1095"/>
                </a:lnTo>
                <a:lnTo>
                  <a:pt x="391" y="1097"/>
                </a:lnTo>
                <a:lnTo>
                  <a:pt x="390" y="1097"/>
                </a:lnTo>
                <a:lnTo>
                  <a:pt x="391" y="1097"/>
                </a:lnTo>
                <a:lnTo>
                  <a:pt x="392" y="1097"/>
                </a:lnTo>
                <a:lnTo>
                  <a:pt x="394" y="1098"/>
                </a:lnTo>
                <a:lnTo>
                  <a:pt x="392" y="1098"/>
                </a:lnTo>
                <a:lnTo>
                  <a:pt x="394" y="1099"/>
                </a:lnTo>
                <a:lnTo>
                  <a:pt x="394" y="1100"/>
                </a:lnTo>
                <a:lnTo>
                  <a:pt x="394" y="1101"/>
                </a:lnTo>
                <a:lnTo>
                  <a:pt x="391" y="1101"/>
                </a:lnTo>
                <a:lnTo>
                  <a:pt x="390" y="1101"/>
                </a:lnTo>
                <a:lnTo>
                  <a:pt x="390" y="1102"/>
                </a:lnTo>
                <a:lnTo>
                  <a:pt x="390" y="1104"/>
                </a:lnTo>
                <a:lnTo>
                  <a:pt x="391" y="1104"/>
                </a:lnTo>
                <a:lnTo>
                  <a:pt x="392" y="1102"/>
                </a:lnTo>
                <a:lnTo>
                  <a:pt x="392" y="1104"/>
                </a:lnTo>
                <a:lnTo>
                  <a:pt x="394" y="1104"/>
                </a:lnTo>
                <a:lnTo>
                  <a:pt x="391" y="1105"/>
                </a:lnTo>
                <a:lnTo>
                  <a:pt x="391" y="1106"/>
                </a:lnTo>
                <a:lnTo>
                  <a:pt x="392" y="1106"/>
                </a:lnTo>
                <a:lnTo>
                  <a:pt x="394" y="1105"/>
                </a:lnTo>
                <a:lnTo>
                  <a:pt x="394" y="1106"/>
                </a:lnTo>
                <a:lnTo>
                  <a:pt x="395" y="1106"/>
                </a:lnTo>
                <a:lnTo>
                  <a:pt x="396" y="1106"/>
                </a:lnTo>
                <a:lnTo>
                  <a:pt x="396" y="1107"/>
                </a:lnTo>
                <a:lnTo>
                  <a:pt x="396" y="1108"/>
                </a:lnTo>
                <a:lnTo>
                  <a:pt x="398" y="1110"/>
                </a:lnTo>
                <a:lnTo>
                  <a:pt x="397" y="1111"/>
                </a:lnTo>
                <a:lnTo>
                  <a:pt x="395" y="1110"/>
                </a:lnTo>
                <a:lnTo>
                  <a:pt x="394" y="1112"/>
                </a:lnTo>
                <a:lnTo>
                  <a:pt x="395" y="1112"/>
                </a:lnTo>
                <a:lnTo>
                  <a:pt x="395" y="1113"/>
                </a:lnTo>
                <a:lnTo>
                  <a:pt x="396" y="1113"/>
                </a:lnTo>
                <a:lnTo>
                  <a:pt x="397" y="1114"/>
                </a:lnTo>
                <a:lnTo>
                  <a:pt x="398" y="1114"/>
                </a:lnTo>
                <a:lnTo>
                  <a:pt x="400" y="1115"/>
                </a:lnTo>
                <a:lnTo>
                  <a:pt x="401" y="1115"/>
                </a:lnTo>
                <a:lnTo>
                  <a:pt x="401" y="1114"/>
                </a:lnTo>
                <a:lnTo>
                  <a:pt x="402" y="1114"/>
                </a:lnTo>
                <a:lnTo>
                  <a:pt x="402" y="1115"/>
                </a:lnTo>
                <a:lnTo>
                  <a:pt x="404" y="1115"/>
                </a:lnTo>
                <a:lnTo>
                  <a:pt x="405" y="1115"/>
                </a:lnTo>
                <a:lnTo>
                  <a:pt x="405" y="1117"/>
                </a:lnTo>
                <a:lnTo>
                  <a:pt x="405" y="1118"/>
                </a:lnTo>
                <a:lnTo>
                  <a:pt x="407" y="1118"/>
                </a:lnTo>
                <a:lnTo>
                  <a:pt x="408" y="1119"/>
                </a:lnTo>
                <a:lnTo>
                  <a:pt x="409" y="1119"/>
                </a:lnTo>
                <a:lnTo>
                  <a:pt x="409" y="1120"/>
                </a:lnTo>
                <a:lnTo>
                  <a:pt x="410" y="1120"/>
                </a:lnTo>
                <a:lnTo>
                  <a:pt x="410" y="1121"/>
                </a:lnTo>
                <a:lnTo>
                  <a:pt x="411" y="1121"/>
                </a:lnTo>
                <a:lnTo>
                  <a:pt x="410" y="1120"/>
                </a:lnTo>
                <a:lnTo>
                  <a:pt x="410" y="1119"/>
                </a:lnTo>
                <a:lnTo>
                  <a:pt x="411" y="1119"/>
                </a:lnTo>
                <a:lnTo>
                  <a:pt x="413" y="1119"/>
                </a:lnTo>
                <a:lnTo>
                  <a:pt x="413" y="1120"/>
                </a:lnTo>
                <a:lnTo>
                  <a:pt x="414" y="1120"/>
                </a:lnTo>
                <a:lnTo>
                  <a:pt x="415" y="1119"/>
                </a:lnTo>
                <a:lnTo>
                  <a:pt x="416" y="1120"/>
                </a:lnTo>
                <a:lnTo>
                  <a:pt x="417" y="1120"/>
                </a:lnTo>
                <a:lnTo>
                  <a:pt x="418" y="1121"/>
                </a:lnTo>
                <a:lnTo>
                  <a:pt x="418" y="1122"/>
                </a:lnTo>
                <a:lnTo>
                  <a:pt x="420" y="1124"/>
                </a:lnTo>
                <a:lnTo>
                  <a:pt x="418" y="1125"/>
                </a:lnTo>
                <a:lnTo>
                  <a:pt x="420" y="1125"/>
                </a:lnTo>
                <a:lnTo>
                  <a:pt x="421" y="1125"/>
                </a:lnTo>
                <a:lnTo>
                  <a:pt x="422" y="1125"/>
                </a:lnTo>
                <a:lnTo>
                  <a:pt x="423" y="1125"/>
                </a:lnTo>
                <a:lnTo>
                  <a:pt x="423" y="1126"/>
                </a:lnTo>
                <a:lnTo>
                  <a:pt x="422" y="1127"/>
                </a:lnTo>
                <a:lnTo>
                  <a:pt x="422" y="1128"/>
                </a:lnTo>
                <a:lnTo>
                  <a:pt x="421" y="1130"/>
                </a:lnTo>
                <a:lnTo>
                  <a:pt x="420" y="1130"/>
                </a:lnTo>
                <a:lnTo>
                  <a:pt x="420" y="1131"/>
                </a:lnTo>
                <a:lnTo>
                  <a:pt x="418" y="1132"/>
                </a:lnTo>
                <a:lnTo>
                  <a:pt x="418" y="1133"/>
                </a:lnTo>
                <a:lnTo>
                  <a:pt x="418" y="1134"/>
                </a:lnTo>
                <a:lnTo>
                  <a:pt x="420" y="1135"/>
                </a:lnTo>
                <a:lnTo>
                  <a:pt x="420" y="1134"/>
                </a:lnTo>
                <a:lnTo>
                  <a:pt x="418" y="1134"/>
                </a:lnTo>
                <a:lnTo>
                  <a:pt x="418" y="1133"/>
                </a:lnTo>
                <a:lnTo>
                  <a:pt x="420" y="1132"/>
                </a:lnTo>
                <a:lnTo>
                  <a:pt x="420" y="1131"/>
                </a:lnTo>
                <a:lnTo>
                  <a:pt x="421" y="1130"/>
                </a:lnTo>
                <a:lnTo>
                  <a:pt x="422" y="1130"/>
                </a:lnTo>
                <a:lnTo>
                  <a:pt x="422" y="1128"/>
                </a:lnTo>
                <a:lnTo>
                  <a:pt x="423" y="1127"/>
                </a:lnTo>
                <a:lnTo>
                  <a:pt x="424" y="1127"/>
                </a:lnTo>
                <a:lnTo>
                  <a:pt x="424" y="1128"/>
                </a:lnTo>
                <a:lnTo>
                  <a:pt x="425" y="1127"/>
                </a:lnTo>
                <a:lnTo>
                  <a:pt x="427" y="1127"/>
                </a:lnTo>
                <a:lnTo>
                  <a:pt x="428" y="1127"/>
                </a:lnTo>
                <a:lnTo>
                  <a:pt x="428" y="1128"/>
                </a:lnTo>
                <a:lnTo>
                  <a:pt x="429" y="1128"/>
                </a:lnTo>
                <a:lnTo>
                  <a:pt x="429" y="1130"/>
                </a:lnTo>
                <a:lnTo>
                  <a:pt x="427" y="1132"/>
                </a:lnTo>
                <a:lnTo>
                  <a:pt x="427" y="1133"/>
                </a:lnTo>
                <a:lnTo>
                  <a:pt x="425" y="1134"/>
                </a:lnTo>
                <a:lnTo>
                  <a:pt x="424" y="1135"/>
                </a:lnTo>
                <a:lnTo>
                  <a:pt x="423" y="1137"/>
                </a:lnTo>
                <a:lnTo>
                  <a:pt x="424" y="1137"/>
                </a:lnTo>
                <a:lnTo>
                  <a:pt x="424" y="1135"/>
                </a:lnTo>
                <a:lnTo>
                  <a:pt x="425" y="1137"/>
                </a:lnTo>
                <a:lnTo>
                  <a:pt x="425" y="1135"/>
                </a:lnTo>
                <a:lnTo>
                  <a:pt x="427" y="1134"/>
                </a:lnTo>
                <a:lnTo>
                  <a:pt x="427" y="1133"/>
                </a:lnTo>
                <a:lnTo>
                  <a:pt x="428" y="1133"/>
                </a:lnTo>
                <a:lnTo>
                  <a:pt x="428" y="1132"/>
                </a:lnTo>
                <a:lnTo>
                  <a:pt x="429" y="1132"/>
                </a:lnTo>
                <a:lnTo>
                  <a:pt x="430" y="1132"/>
                </a:lnTo>
                <a:lnTo>
                  <a:pt x="430" y="1133"/>
                </a:lnTo>
                <a:lnTo>
                  <a:pt x="431" y="1133"/>
                </a:lnTo>
                <a:lnTo>
                  <a:pt x="431" y="1132"/>
                </a:lnTo>
                <a:lnTo>
                  <a:pt x="431" y="1133"/>
                </a:lnTo>
                <a:lnTo>
                  <a:pt x="431" y="1134"/>
                </a:lnTo>
                <a:lnTo>
                  <a:pt x="433" y="1135"/>
                </a:lnTo>
                <a:lnTo>
                  <a:pt x="434" y="1135"/>
                </a:lnTo>
                <a:lnTo>
                  <a:pt x="434" y="1137"/>
                </a:lnTo>
                <a:lnTo>
                  <a:pt x="435" y="1138"/>
                </a:lnTo>
                <a:lnTo>
                  <a:pt x="436" y="1138"/>
                </a:lnTo>
                <a:lnTo>
                  <a:pt x="438" y="1137"/>
                </a:lnTo>
                <a:lnTo>
                  <a:pt x="440" y="1135"/>
                </a:lnTo>
                <a:lnTo>
                  <a:pt x="441" y="1135"/>
                </a:lnTo>
                <a:lnTo>
                  <a:pt x="442" y="1138"/>
                </a:lnTo>
                <a:lnTo>
                  <a:pt x="442" y="1139"/>
                </a:lnTo>
                <a:lnTo>
                  <a:pt x="443" y="1140"/>
                </a:lnTo>
                <a:lnTo>
                  <a:pt x="443" y="1143"/>
                </a:lnTo>
                <a:lnTo>
                  <a:pt x="443" y="1144"/>
                </a:lnTo>
                <a:lnTo>
                  <a:pt x="443" y="1145"/>
                </a:lnTo>
                <a:lnTo>
                  <a:pt x="444" y="1145"/>
                </a:lnTo>
                <a:lnTo>
                  <a:pt x="444" y="1146"/>
                </a:lnTo>
                <a:lnTo>
                  <a:pt x="446" y="1146"/>
                </a:lnTo>
                <a:lnTo>
                  <a:pt x="447" y="1147"/>
                </a:lnTo>
                <a:lnTo>
                  <a:pt x="447" y="1146"/>
                </a:lnTo>
                <a:lnTo>
                  <a:pt x="447" y="1147"/>
                </a:lnTo>
                <a:lnTo>
                  <a:pt x="448" y="1147"/>
                </a:lnTo>
                <a:lnTo>
                  <a:pt x="449" y="1148"/>
                </a:lnTo>
                <a:lnTo>
                  <a:pt x="450" y="1150"/>
                </a:lnTo>
                <a:lnTo>
                  <a:pt x="451" y="1150"/>
                </a:lnTo>
                <a:lnTo>
                  <a:pt x="453" y="1150"/>
                </a:lnTo>
                <a:lnTo>
                  <a:pt x="454" y="1150"/>
                </a:lnTo>
                <a:lnTo>
                  <a:pt x="454" y="1151"/>
                </a:lnTo>
                <a:lnTo>
                  <a:pt x="455" y="1151"/>
                </a:lnTo>
                <a:lnTo>
                  <a:pt x="457" y="1150"/>
                </a:lnTo>
                <a:lnTo>
                  <a:pt x="460" y="1150"/>
                </a:lnTo>
                <a:lnTo>
                  <a:pt x="461" y="1150"/>
                </a:lnTo>
                <a:lnTo>
                  <a:pt x="461" y="1148"/>
                </a:lnTo>
                <a:lnTo>
                  <a:pt x="460" y="1148"/>
                </a:lnTo>
                <a:lnTo>
                  <a:pt x="460" y="1147"/>
                </a:lnTo>
                <a:lnTo>
                  <a:pt x="461" y="1147"/>
                </a:lnTo>
                <a:lnTo>
                  <a:pt x="462" y="1147"/>
                </a:lnTo>
                <a:lnTo>
                  <a:pt x="463" y="1148"/>
                </a:lnTo>
                <a:lnTo>
                  <a:pt x="463" y="1147"/>
                </a:lnTo>
                <a:lnTo>
                  <a:pt x="468" y="1146"/>
                </a:lnTo>
                <a:lnTo>
                  <a:pt x="469" y="1146"/>
                </a:lnTo>
                <a:lnTo>
                  <a:pt x="468" y="1145"/>
                </a:lnTo>
                <a:lnTo>
                  <a:pt x="464" y="1145"/>
                </a:lnTo>
                <a:lnTo>
                  <a:pt x="462" y="1145"/>
                </a:lnTo>
                <a:lnTo>
                  <a:pt x="461" y="1145"/>
                </a:lnTo>
                <a:lnTo>
                  <a:pt x="460" y="1145"/>
                </a:lnTo>
                <a:lnTo>
                  <a:pt x="459" y="1145"/>
                </a:lnTo>
                <a:lnTo>
                  <a:pt x="457" y="1145"/>
                </a:lnTo>
                <a:lnTo>
                  <a:pt x="456" y="1145"/>
                </a:lnTo>
                <a:lnTo>
                  <a:pt x="456" y="1144"/>
                </a:lnTo>
                <a:lnTo>
                  <a:pt x="456" y="1143"/>
                </a:lnTo>
                <a:lnTo>
                  <a:pt x="456" y="1139"/>
                </a:lnTo>
                <a:lnTo>
                  <a:pt x="457" y="1139"/>
                </a:lnTo>
                <a:lnTo>
                  <a:pt x="459" y="1139"/>
                </a:lnTo>
                <a:lnTo>
                  <a:pt x="456" y="1139"/>
                </a:lnTo>
                <a:lnTo>
                  <a:pt x="455" y="1138"/>
                </a:lnTo>
                <a:lnTo>
                  <a:pt x="454" y="1138"/>
                </a:lnTo>
                <a:lnTo>
                  <a:pt x="453" y="1137"/>
                </a:lnTo>
                <a:lnTo>
                  <a:pt x="451" y="1137"/>
                </a:lnTo>
                <a:lnTo>
                  <a:pt x="450" y="1137"/>
                </a:lnTo>
                <a:lnTo>
                  <a:pt x="450" y="1135"/>
                </a:lnTo>
                <a:lnTo>
                  <a:pt x="450" y="1137"/>
                </a:lnTo>
                <a:lnTo>
                  <a:pt x="449" y="1137"/>
                </a:lnTo>
                <a:lnTo>
                  <a:pt x="447" y="1138"/>
                </a:lnTo>
                <a:lnTo>
                  <a:pt x="447" y="1137"/>
                </a:lnTo>
                <a:lnTo>
                  <a:pt x="446" y="1137"/>
                </a:lnTo>
                <a:lnTo>
                  <a:pt x="446" y="1134"/>
                </a:lnTo>
                <a:lnTo>
                  <a:pt x="446" y="1133"/>
                </a:lnTo>
                <a:lnTo>
                  <a:pt x="446" y="1131"/>
                </a:lnTo>
                <a:lnTo>
                  <a:pt x="446" y="1130"/>
                </a:lnTo>
                <a:lnTo>
                  <a:pt x="443" y="1126"/>
                </a:lnTo>
                <a:lnTo>
                  <a:pt x="442" y="1121"/>
                </a:lnTo>
                <a:lnTo>
                  <a:pt x="441" y="1121"/>
                </a:lnTo>
                <a:lnTo>
                  <a:pt x="440" y="1120"/>
                </a:lnTo>
                <a:lnTo>
                  <a:pt x="440" y="1119"/>
                </a:lnTo>
                <a:lnTo>
                  <a:pt x="438" y="1117"/>
                </a:lnTo>
                <a:lnTo>
                  <a:pt x="438" y="1115"/>
                </a:lnTo>
                <a:lnTo>
                  <a:pt x="438" y="1114"/>
                </a:lnTo>
                <a:lnTo>
                  <a:pt x="438" y="1112"/>
                </a:lnTo>
                <a:lnTo>
                  <a:pt x="438" y="1111"/>
                </a:lnTo>
                <a:lnTo>
                  <a:pt x="438" y="1110"/>
                </a:lnTo>
                <a:lnTo>
                  <a:pt x="437" y="1110"/>
                </a:lnTo>
                <a:lnTo>
                  <a:pt x="437" y="1108"/>
                </a:lnTo>
                <a:lnTo>
                  <a:pt x="437" y="1107"/>
                </a:lnTo>
                <a:lnTo>
                  <a:pt x="437" y="1105"/>
                </a:lnTo>
                <a:lnTo>
                  <a:pt x="437" y="1104"/>
                </a:lnTo>
                <a:lnTo>
                  <a:pt x="437" y="1102"/>
                </a:lnTo>
                <a:lnTo>
                  <a:pt x="437" y="1101"/>
                </a:lnTo>
                <a:lnTo>
                  <a:pt x="436" y="1099"/>
                </a:lnTo>
                <a:lnTo>
                  <a:pt x="435" y="1097"/>
                </a:lnTo>
                <a:lnTo>
                  <a:pt x="435" y="1095"/>
                </a:lnTo>
                <a:lnTo>
                  <a:pt x="434" y="1094"/>
                </a:lnTo>
                <a:lnTo>
                  <a:pt x="433" y="1093"/>
                </a:lnTo>
                <a:lnTo>
                  <a:pt x="431" y="1091"/>
                </a:lnTo>
                <a:lnTo>
                  <a:pt x="430" y="1091"/>
                </a:lnTo>
                <a:lnTo>
                  <a:pt x="430" y="1089"/>
                </a:lnTo>
                <a:lnTo>
                  <a:pt x="429" y="1089"/>
                </a:lnTo>
                <a:lnTo>
                  <a:pt x="429" y="1088"/>
                </a:lnTo>
                <a:lnTo>
                  <a:pt x="430" y="1088"/>
                </a:lnTo>
                <a:lnTo>
                  <a:pt x="430" y="1087"/>
                </a:lnTo>
                <a:lnTo>
                  <a:pt x="428" y="1087"/>
                </a:lnTo>
                <a:lnTo>
                  <a:pt x="428" y="1086"/>
                </a:lnTo>
                <a:lnTo>
                  <a:pt x="429" y="1085"/>
                </a:lnTo>
                <a:lnTo>
                  <a:pt x="428" y="1085"/>
                </a:lnTo>
                <a:lnTo>
                  <a:pt x="425" y="1086"/>
                </a:lnTo>
                <a:lnTo>
                  <a:pt x="425" y="1088"/>
                </a:lnTo>
                <a:lnTo>
                  <a:pt x="420" y="1084"/>
                </a:lnTo>
                <a:lnTo>
                  <a:pt x="418" y="1082"/>
                </a:lnTo>
                <a:lnTo>
                  <a:pt x="420" y="1082"/>
                </a:lnTo>
                <a:lnTo>
                  <a:pt x="418" y="1081"/>
                </a:lnTo>
                <a:lnTo>
                  <a:pt x="418" y="1080"/>
                </a:lnTo>
                <a:lnTo>
                  <a:pt x="417" y="1080"/>
                </a:lnTo>
                <a:lnTo>
                  <a:pt x="417" y="1079"/>
                </a:lnTo>
                <a:lnTo>
                  <a:pt x="416" y="1079"/>
                </a:lnTo>
                <a:lnTo>
                  <a:pt x="416" y="1078"/>
                </a:lnTo>
                <a:lnTo>
                  <a:pt x="417" y="1078"/>
                </a:lnTo>
                <a:lnTo>
                  <a:pt x="417" y="1076"/>
                </a:lnTo>
                <a:lnTo>
                  <a:pt x="420" y="1076"/>
                </a:lnTo>
                <a:lnTo>
                  <a:pt x="421" y="1076"/>
                </a:lnTo>
                <a:lnTo>
                  <a:pt x="422" y="1076"/>
                </a:lnTo>
                <a:lnTo>
                  <a:pt x="423" y="1076"/>
                </a:lnTo>
                <a:lnTo>
                  <a:pt x="424" y="1078"/>
                </a:lnTo>
                <a:lnTo>
                  <a:pt x="425" y="1080"/>
                </a:lnTo>
                <a:lnTo>
                  <a:pt x="427" y="1081"/>
                </a:lnTo>
                <a:lnTo>
                  <a:pt x="427" y="1080"/>
                </a:lnTo>
                <a:lnTo>
                  <a:pt x="425" y="1079"/>
                </a:lnTo>
                <a:lnTo>
                  <a:pt x="425" y="1078"/>
                </a:lnTo>
                <a:lnTo>
                  <a:pt x="424" y="1078"/>
                </a:lnTo>
                <a:lnTo>
                  <a:pt x="425" y="1078"/>
                </a:lnTo>
                <a:lnTo>
                  <a:pt x="427" y="1078"/>
                </a:lnTo>
                <a:lnTo>
                  <a:pt x="425" y="1076"/>
                </a:lnTo>
                <a:lnTo>
                  <a:pt x="425" y="1075"/>
                </a:lnTo>
                <a:lnTo>
                  <a:pt x="424" y="1075"/>
                </a:lnTo>
                <a:lnTo>
                  <a:pt x="424" y="1074"/>
                </a:lnTo>
                <a:lnTo>
                  <a:pt x="423" y="1074"/>
                </a:lnTo>
                <a:lnTo>
                  <a:pt x="423" y="1073"/>
                </a:lnTo>
                <a:lnTo>
                  <a:pt x="423" y="1072"/>
                </a:lnTo>
                <a:lnTo>
                  <a:pt x="422" y="1072"/>
                </a:lnTo>
                <a:lnTo>
                  <a:pt x="421" y="1071"/>
                </a:lnTo>
                <a:lnTo>
                  <a:pt x="420" y="1069"/>
                </a:lnTo>
                <a:lnTo>
                  <a:pt x="420" y="1068"/>
                </a:lnTo>
                <a:lnTo>
                  <a:pt x="418" y="1067"/>
                </a:lnTo>
                <a:lnTo>
                  <a:pt x="417" y="1067"/>
                </a:lnTo>
                <a:lnTo>
                  <a:pt x="416" y="1067"/>
                </a:lnTo>
                <a:lnTo>
                  <a:pt x="415" y="1067"/>
                </a:lnTo>
                <a:lnTo>
                  <a:pt x="415" y="1066"/>
                </a:lnTo>
                <a:lnTo>
                  <a:pt x="414" y="1066"/>
                </a:lnTo>
                <a:lnTo>
                  <a:pt x="413" y="1066"/>
                </a:lnTo>
                <a:lnTo>
                  <a:pt x="413" y="1065"/>
                </a:lnTo>
                <a:lnTo>
                  <a:pt x="411" y="1065"/>
                </a:lnTo>
                <a:lnTo>
                  <a:pt x="410" y="1066"/>
                </a:lnTo>
                <a:lnTo>
                  <a:pt x="408" y="1066"/>
                </a:lnTo>
                <a:lnTo>
                  <a:pt x="407" y="1065"/>
                </a:lnTo>
                <a:lnTo>
                  <a:pt x="403" y="1064"/>
                </a:lnTo>
                <a:lnTo>
                  <a:pt x="404" y="1064"/>
                </a:lnTo>
                <a:lnTo>
                  <a:pt x="403" y="1062"/>
                </a:lnTo>
                <a:lnTo>
                  <a:pt x="402" y="1062"/>
                </a:lnTo>
                <a:lnTo>
                  <a:pt x="401" y="1062"/>
                </a:lnTo>
                <a:lnTo>
                  <a:pt x="402" y="1061"/>
                </a:lnTo>
                <a:lnTo>
                  <a:pt x="404" y="1061"/>
                </a:lnTo>
                <a:lnTo>
                  <a:pt x="404" y="1060"/>
                </a:lnTo>
                <a:lnTo>
                  <a:pt x="407" y="1059"/>
                </a:lnTo>
                <a:lnTo>
                  <a:pt x="405" y="1059"/>
                </a:lnTo>
                <a:lnTo>
                  <a:pt x="404" y="1059"/>
                </a:lnTo>
                <a:lnTo>
                  <a:pt x="403" y="1059"/>
                </a:lnTo>
                <a:lnTo>
                  <a:pt x="404" y="1058"/>
                </a:lnTo>
                <a:lnTo>
                  <a:pt x="405" y="1056"/>
                </a:lnTo>
                <a:lnTo>
                  <a:pt x="407" y="1058"/>
                </a:lnTo>
                <a:lnTo>
                  <a:pt x="409" y="1056"/>
                </a:lnTo>
                <a:lnTo>
                  <a:pt x="409" y="1055"/>
                </a:lnTo>
                <a:lnTo>
                  <a:pt x="407" y="1055"/>
                </a:lnTo>
                <a:lnTo>
                  <a:pt x="408" y="1054"/>
                </a:lnTo>
                <a:lnTo>
                  <a:pt x="409" y="1054"/>
                </a:lnTo>
                <a:lnTo>
                  <a:pt x="408" y="1053"/>
                </a:lnTo>
                <a:lnTo>
                  <a:pt x="409" y="1052"/>
                </a:lnTo>
                <a:lnTo>
                  <a:pt x="408" y="1048"/>
                </a:lnTo>
                <a:lnTo>
                  <a:pt x="408" y="1049"/>
                </a:lnTo>
                <a:lnTo>
                  <a:pt x="408" y="1048"/>
                </a:lnTo>
                <a:lnTo>
                  <a:pt x="407" y="1048"/>
                </a:lnTo>
                <a:lnTo>
                  <a:pt x="405" y="1048"/>
                </a:lnTo>
                <a:lnTo>
                  <a:pt x="405" y="1047"/>
                </a:lnTo>
                <a:lnTo>
                  <a:pt x="404" y="1046"/>
                </a:lnTo>
                <a:lnTo>
                  <a:pt x="405" y="1046"/>
                </a:lnTo>
                <a:lnTo>
                  <a:pt x="405" y="1047"/>
                </a:lnTo>
                <a:lnTo>
                  <a:pt x="407" y="1047"/>
                </a:lnTo>
                <a:lnTo>
                  <a:pt x="407" y="1045"/>
                </a:lnTo>
                <a:lnTo>
                  <a:pt x="407" y="1043"/>
                </a:lnTo>
                <a:lnTo>
                  <a:pt x="405" y="1043"/>
                </a:lnTo>
                <a:lnTo>
                  <a:pt x="405" y="1042"/>
                </a:lnTo>
                <a:lnTo>
                  <a:pt x="407" y="1041"/>
                </a:lnTo>
                <a:lnTo>
                  <a:pt x="407" y="1040"/>
                </a:lnTo>
                <a:lnTo>
                  <a:pt x="405" y="1040"/>
                </a:lnTo>
                <a:lnTo>
                  <a:pt x="404" y="1040"/>
                </a:lnTo>
                <a:lnTo>
                  <a:pt x="403" y="1039"/>
                </a:lnTo>
                <a:lnTo>
                  <a:pt x="404" y="1038"/>
                </a:lnTo>
                <a:lnTo>
                  <a:pt x="403" y="1038"/>
                </a:lnTo>
                <a:lnTo>
                  <a:pt x="402" y="1036"/>
                </a:lnTo>
                <a:lnTo>
                  <a:pt x="401" y="1038"/>
                </a:lnTo>
                <a:lnTo>
                  <a:pt x="400" y="1038"/>
                </a:lnTo>
                <a:lnTo>
                  <a:pt x="400" y="1036"/>
                </a:lnTo>
                <a:lnTo>
                  <a:pt x="398" y="1035"/>
                </a:lnTo>
                <a:lnTo>
                  <a:pt x="398" y="1036"/>
                </a:lnTo>
                <a:lnTo>
                  <a:pt x="397" y="1036"/>
                </a:lnTo>
                <a:lnTo>
                  <a:pt x="396" y="1034"/>
                </a:lnTo>
                <a:lnTo>
                  <a:pt x="396" y="1035"/>
                </a:lnTo>
                <a:lnTo>
                  <a:pt x="396" y="1038"/>
                </a:lnTo>
                <a:lnTo>
                  <a:pt x="395" y="1038"/>
                </a:lnTo>
                <a:lnTo>
                  <a:pt x="394" y="1038"/>
                </a:lnTo>
                <a:lnTo>
                  <a:pt x="394" y="1036"/>
                </a:lnTo>
                <a:lnTo>
                  <a:pt x="392" y="1036"/>
                </a:lnTo>
                <a:lnTo>
                  <a:pt x="392" y="1038"/>
                </a:lnTo>
                <a:lnTo>
                  <a:pt x="391" y="1038"/>
                </a:lnTo>
                <a:lnTo>
                  <a:pt x="391" y="1036"/>
                </a:lnTo>
                <a:lnTo>
                  <a:pt x="391" y="1034"/>
                </a:lnTo>
                <a:lnTo>
                  <a:pt x="390" y="1033"/>
                </a:lnTo>
                <a:lnTo>
                  <a:pt x="389" y="1032"/>
                </a:lnTo>
                <a:lnTo>
                  <a:pt x="388" y="1032"/>
                </a:lnTo>
                <a:lnTo>
                  <a:pt x="387" y="1031"/>
                </a:lnTo>
                <a:lnTo>
                  <a:pt x="387" y="1029"/>
                </a:lnTo>
                <a:lnTo>
                  <a:pt x="387" y="1028"/>
                </a:lnTo>
                <a:lnTo>
                  <a:pt x="385" y="1028"/>
                </a:lnTo>
                <a:lnTo>
                  <a:pt x="385" y="1027"/>
                </a:lnTo>
                <a:lnTo>
                  <a:pt x="385" y="1026"/>
                </a:lnTo>
                <a:lnTo>
                  <a:pt x="384" y="1026"/>
                </a:lnTo>
                <a:lnTo>
                  <a:pt x="383" y="1025"/>
                </a:lnTo>
                <a:lnTo>
                  <a:pt x="383" y="1023"/>
                </a:lnTo>
                <a:lnTo>
                  <a:pt x="384" y="1023"/>
                </a:lnTo>
                <a:lnTo>
                  <a:pt x="385" y="1023"/>
                </a:lnTo>
                <a:lnTo>
                  <a:pt x="387" y="1023"/>
                </a:lnTo>
                <a:lnTo>
                  <a:pt x="387" y="1025"/>
                </a:lnTo>
                <a:lnTo>
                  <a:pt x="387" y="1026"/>
                </a:lnTo>
                <a:lnTo>
                  <a:pt x="388" y="1026"/>
                </a:lnTo>
                <a:lnTo>
                  <a:pt x="389" y="1026"/>
                </a:lnTo>
                <a:lnTo>
                  <a:pt x="390" y="1026"/>
                </a:lnTo>
                <a:lnTo>
                  <a:pt x="389" y="1025"/>
                </a:lnTo>
                <a:lnTo>
                  <a:pt x="390" y="1025"/>
                </a:lnTo>
                <a:lnTo>
                  <a:pt x="391" y="1023"/>
                </a:lnTo>
                <a:lnTo>
                  <a:pt x="392" y="1022"/>
                </a:lnTo>
                <a:lnTo>
                  <a:pt x="392" y="1021"/>
                </a:lnTo>
                <a:lnTo>
                  <a:pt x="395" y="1021"/>
                </a:lnTo>
                <a:lnTo>
                  <a:pt x="395" y="1020"/>
                </a:lnTo>
                <a:lnTo>
                  <a:pt x="396" y="1019"/>
                </a:lnTo>
                <a:lnTo>
                  <a:pt x="397" y="1016"/>
                </a:lnTo>
                <a:lnTo>
                  <a:pt x="396" y="1015"/>
                </a:lnTo>
                <a:lnTo>
                  <a:pt x="395" y="1013"/>
                </a:lnTo>
                <a:lnTo>
                  <a:pt x="396" y="1012"/>
                </a:lnTo>
                <a:lnTo>
                  <a:pt x="396" y="1013"/>
                </a:lnTo>
                <a:lnTo>
                  <a:pt x="397" y="1013"/>
                </a:lnTo>
                <a:lnTo>
                  <a:pt x="398" y="1013"/>
                </a:lnTo>
                <a:lnTo>
                  <a:pt x="400" y="1013"/>
                </a:lnTo>
                <a:lnTo>
                  <a:pt x="401" y="1014"/>
                </a:lnTo>
                <a:lnTo>
                  <a:pt x="402" y="1014"/>
                </a:lnTo>
                <a:lnTo>
                  <a:pt x="403" y="1014"/>
                </a:lnTo>
                <a:lnTo>
                  <a:pt x="404" y="1012"/>
                </a:lnTo>
                <a:lnTo>
                  <a:pt x="405" y="1012"/>
                </a:lnTo>
                <a:lnTo>
                  <a:pt x="407" y="1012"/>
                </a:lnTo>
                <a:lnTo>
                  <a:pt x="408" y="1012"/>
                </a:lnTo>
                <a:lnTo>
                  <a:pt x="409" y="1012"/>
                </a:lnTo>
                <a:lnTo>
                  <a:pt x="409" y="1010"/>
                </a:lnTo>
                <a:lnTo>
                  <a:pt x="410" y="1010"/>
                </a:lnTo>
                <a:lnTo>
                  <a:pt x="410" y="1009"/>
                </a:lnTo>
                <a:lnTo>
                  <a:pt x="411" y="1009"/>
                </a:lnTo>
                <a:lnTo>
                  <a:pt x="413" y="1008"/>
                </a:lnTo>
                <a:lnTo>
                  <a:pt x="413" y="1007"/>
                </a:lnTo>
                <a:lnTo>
                  <a:pt x="414" y="1006"/>
                </a:lnTo>
                <a:lnTo>
                  <a:pt x="414" y="1005"/>
                </a:lnTo>
                <a:lnTo>
                  <a:pt x="415" y="1005"/>
                </a:lnTo>
                <a:lnTo>
                  <a:pt x="416" y="1002"/>
                </a:lnTo>
                <a:lnTo>
                  <a:pt x="417" y="1002"/>
                </a:lnTo>
                <a:lnTo>
                  <a:pt x="418" y="1001"/>
                </a:lnTo>
                <a:lnTo>
                  <a:pt x="420" y="1000"/>
                </a:lnTo>
                <a:lnTo>
                  <a:pt x="421" y="1001"/>
                </a:lnTo>
                <a:lnTo>
                  <a:pt x="423" y="1001"/>
                </a:lnTo>
                <a:lnTo>
                  <a:pt x="424" y="1001"/>
                </a:lnTo>
                <a:lnTo>
                  <a:pt x="425" y="1001"/>
                </a:lnTo>
                <a:lnTo>
                  <a:pt x="427" y="1001"/>
                </a:lnTo>
                <a:lnTo>
                  <a:pt x="428" y="1001"/>
                </a:lnTo>
                <a:lnTo>
                  <a:pt x="429" y="1002"/>
                </a:lnTo>
                <a:lnTo>
                  <a:pt x="430" y="1002"/>
                </a:lnTo>
                <a:lnTo>
                  <a:pt x="431" y="1003"/>
                </a:lnTo>
                <a:lnTo>
                  <a:pt x="433" y="1003"/>
                </a:lnTo>
                <a:lnTo>
                  <a:pt x="433" y="1006"/>
                </a:lnTo>
                <a:lnTo>
                  <a:pt x="434" y="1007"/>
                </a:lnTo>
                <a:lnTo>
                  <a:pt x="435" y="1008"/>
                </a:lnTo>
                <a:lnTo>
                  <a:pt x="436" y="1009"/>
                </a:lnTo>
                <a:lnTo>
                  <a:pt x="437" y="1009"/>
                </a:lnTo>
                <a:lnTo>
                  <a:pt x="438" y="1009"/>
                </a:lnTo>
                <a:lnTo>
                  <a:pt x="440" y="1009"/>
                </a:lnTo>
                <a:lnTo>
                  <a:pt x="440" y="1008"/>
                </a:lnTo>
                <a:lnTo>
                  <a:pt x="441" y="1008"/>
                </a:lnTo>
                <a:lnTo>
                  <a:pt x="442" y="1008"/>
                </a:lnTo>
                <a:lnTo>
                  <a:pt x="442" y="1007"/>
                </a:lnTo>
                <a:lnTo>
                  <a:pt x="443" y="1007"/>
                </a:lnTo>
                <a:lnTo>
                  <a:pt x="444" y="1006"/>
                </a:lnTo>
                <a:lnTo>
                  <a:pt x="446" y="1005"/>
                </a:lnTo>
                <a:lnTo>
                  <a:pt x="447" y="1005"/>
                </a:lnTo>
                <a:lnTo>
                  <a:pt x="448" y="1005"/>
                </a:lnTo>
                <a:lnTo>
                  <a:pt x="449" y="1003"/>
                </a:lnTo>
                <a:lnTo>
                  <a:pt x="451" y="1003"/>
                </a:lnTo>
                <a:lnTo>
                  <a:pt x="453" y="1002"/>
                </a:lnTo>
                <a:lnTo>
                  <a:pt x="454" y="1002"/>
                </a:lnTo>
                <a:lnTo>
                  <a:pt x="456" y="1002"/>
                </a:lnTo>
                <a:lnTo>
                  <a:pt x="457" y="1002"/>
                </a:lnTo>
                <a:lnTo>
                  <a:pt x="459" y="1001"/>
                </a:lnTo>
                <a:lnTo>
                  <a:pt x="460" y="1001"/>
                </a:lnTo>
                <a:lnTo>
                  <a:pt x="461" y="1001"/>
                </a:lnTo>
                <a:lnTo>
                  <a:pt x="462" y="1000"/>
                </a:lnTo>
                <a:lnTo>
                  <a:pt x="463" y="1000"/>
                </a:lnTo>
                <a:lnTo>
                  <a:pt x="464" y="1000"/>
                </a:lnTo>
                <a:lnTo>
                  <a:pt x="464" y="1001"/>
                </a:lnTo>
                <a:lnTo>
                  <a:pt x="466" y="1001"/>
                </a:lnTo>
                <a:lnTo>
                  <a:pt x="467" y="1001"/>
                </a:lnTo>
                <a:lnTo>
                  <a:pt x="468" y="1001"/>
                </a:lnTo>
                <a:lnTo>
                  <a:pt x="469" y="1002"/>
                </a:lnTo>
                <a:lnTo>
                  <a:pt x="470" y="1002"/>
                </a:lnTo>
                <a:lnTo>
                  <a:pt x="471" y="1003"/>
                </a:lnTo>
                <a:lnTo>
                  <a:pt x="473" y="1002"/>
                </a:lnTo>
                <a:lnTo>
                  <a:pt x="474" y="1003"/>
                </a:lnTo>
                <a:lnTo>
                  <a:pt x="475" y="1002"/>
                </a:lnTo>
                <a:lnTo>
                  <a:pt x="476" y="1003"/>
                </a:lnTo>
                <a:lnTo>
                  <a:pt x="476" y="1002"/>
                </a:lnTo>
                <a:lnTo>
                  <a:pt x="479" y="1003"/>
                </a:lnTo>
                <a:lnTo>
                  <a:pt x="480" y="1003"/>
                </a:lnTo>
                <a:lnTo>
                  <a:pt x="481" y="1003"/>
                </a:lnTo>
                <a:lnTo>
                  <a:pt x="481" y="1005"/>
                </a:lnTo>
                <a:lnTo>
                  <a:pt x="484" y="1005"/>
                </a:lnTo>
                <a:lnTo>
                  <a:pt x="486" y="1005"/>
                </a:lnTo>
                <a:lnTo>
                  <a:pt x="487" y="1005"/>
                </a:lnTo>
                <a:lnTo>
                  <a:pt x="488" y="1005"/>
                </a:lnTo>
                <a:lnTo>
                  <a:pt x="489" y="1005"/>
                </a:lnTo>
                <a:lnTo>
                  <a:pt x="489" y="1006"/>
                </a:lnTo>
                <a:lnTo>
                  <a:pt x="490" y="1006"/>
                </a:lnTo>
                <a:lnTo>
                  <a:pt x="493" y="1007"/>
                </a:lnTo>
                <a:lnTo>
                  <a:pt x="494" y="1007"/>
                </a:lnTo>
                <a:lnTo>
                  <a:pt x="495" y="1007"/>
                </a:lnTo>
                <a:lnTo>
                  <a:pt x="496" y="1008"/>
                </a:lnTo>
                <a:lnTo>
                  <a:pt x="497" y="1008"/>
                </a:lnTo>
                <a:lnTo>
                  <a:pt x="499" y="1008"/>
                </a:lnTo>
                <a:lnTo>
                  <a:pt x="500" y="1009"/>
                </a:lnTo>
                <a:lnTo>
                  <a:pt x="501" y="1009"/>
                </a:lnTo>
                <a:lnTo>
                  <a:pt x="502" y="1010"/>
                </a:lnTo>
                <a:lnTo>
                  <a:pt x="505" y="1010"/>
                </a:lnTo>
                <a:lnTo>
                  <a:pt x="506" y="1010"/>
                </a:lnTo>
                <a:lnTo>
                  <a:pt x="509" y="1010"/>
                </a:lnTo>
                <a:lnTo>
                  <a:pt x="510" y="1010"/>
                </a:lnTo>
                <a:lnTo>
                  <a:pt x="512" y="1010"/>
                </a:lnTo>
                <a:lnTo>
                  <a:pt x="513" y="1009"/>
                </a:lnTo>
                <a:lnTo>
                  <a:pt x="515" y="1010"/>
                </a:lnTo>
                <a:lnTo>
                  <a:pt x="516" y="1010"/>
                </a:lnTo>
                <a:lnTo>
                  <a:pt x="519" y="1009"/>
                </a:lnTo>
                <a:lnTo>
                  <a:pt x="519" y="1010"/>
                </a:lnTo>
                <a:lnTo>
                  <a:pt x="523" y="1013"/>
                </a:lnTo>
                <a:lnTo>
                  <a:pt x="522" y="1013"/>
                </a:lnTo>
                <a:lnTo>
                  <a:pt x="523" y="1012"/>
                </a:lnTo>
                <a:lnTo>
                  <a:pt x="523" y="1010"/>
                </a:lnTo>
                <a:lnTo>
                  <a:pt x="525" y="1012"/>
                </a:lnTo>
                <a:lnTo>
                  <a:pt x="527" y="1012"/>
                </a:lnTo>
                <a:lnTo>
                  <a:pt x="528" y="1012"/>
                </a:lnTo>
                <a:lnTo>
                  <a:pt x="528" y="1010"/>
                </a:lnTo>
                <a:lnTo>
                  <a:pt x="527" y="1009"/>
                </a:lnTo>
                <a:lnTo>
                  <a:pt x="526" y="1009"/>
                </a:lnTo>
                <a:lnTo>
                  <a:pt x="525" y="1009"/>
                </a:lnTo>
                <a:lnTo>
                  <a:pt x="523" y="1009"/>
                </a:lnTo>
                <a:lnTo>
                  <a:pt x="521" y="1009"/>
                </a:lnTo>
                <a:lnTo>
                  <a:pt x="520" y="1008"/>
                </a:lnTo>
                <a:lnTo>
                  <a:pt x="521" y="1007"/>
                </a:lnTo>
                <a:lnTo>
                  <a:pt x="522" y="1007"/>
                </a:lnTo>
                <a:lnTo>
                  <a:pt x="525" y="1006"/>
                </a:lnTo>
                <a:lnTo>
                  <a:pt x="526" y="1005"/>
                </a:lnTo>
                <a:lnTo>
                  <a:pt x="527" y="1003"/>
                </a:lnTo>
                <a:lnTo>
                  <a:pt x="527" y="1002"/>
                </a:lnTo>
                <a:lnTo>
                  <a:pt x="528" y="1001"/>
                </a:lnTo>
                <a:lnTo>
                  <a:pt x="529" y="1001"/>
                </a:lnTo>
                <a:lnTo>
                  <a:pt x="530" y="1000"/>
                </a:lnTo>
                <a:lnTo>
                  <a:pt x="529" y="1000"/>
                </a:lnTo>
                <a:lnTo>
                  <a:pt x="529" y="997"/>
                </a:lnTo>
                <a:lnTo>
                  <a:pt x="529" y="995"/>
                </a:lnTo>
                <a:lnTo>
                  <a:pt x="529" y="994"/>
                </a:lnTo>
                <a:lnTo>
                  <a:pt x="530" y="993"/>
                </a:lnTo>
                <a:lnTo>
                  <a:pt x="533" y="992"/>
                </a:lnTo>
                <a:lnTo>
                  <a:pt x="534" y="993"/>
                </a:lnTo>
                <a:lnTo>
                  <a:pt x="534" y="994"/>
                </a:lnTo>
                <a:lnTo>
                  <a:pt x="536" y="994"/>
                </a:lnTo>
                <a:lnTo>
                  <a:pt x="539" y="993"/>
                </a:lnTo>
                <a:lnTo>
                  <a:pt x="540" y="992"/>
                </a:lnTo>
                <a:lnTo>
                  <a:pt x="540" y="990"/>
                </a:lnTo>
                <a:lnTo>
                  <a:pt x="543" y="990"/>
                </a:lnTo>
                <a:lnTo>
                  <a:pt x="546" y="992"/>
                </a:lnTo>
                <a:lnTo>
                  <a:pt x="547" y="992"/>
                </a:lnTo>
                <a:lnTo>
                  <a:pt x="548" y="992"/>
                </a:lnTo>
                <a:lnTo>
                  <a:pt x="548" y="995"/>
                </a:lnTo>
                <a:lnTo>
                  <a:pt x="549" y="996"/>
                </a:lnTo>
                <a:lnTo>
                  <a:pt x="548" y="997"/>
                </a:lnTo>
                <a:lnTo>
                  <a:pt x="547" y="999"/>
                </a:lnTo>
                <a:lnTo>
                  <a:pt x="545" y="999"/>
                </a:lnTo>
                <a:lnTo>
                  <a:pt x="542" y="1000"/>
                </a:lnTo>
                <a:lnTo>
                  <a:pt x="542" y="1001"/>
                </a:lnTo>
                <a:lnTo>
                  <a:pt x="541" y="1001"/>
                </a:lnTo>
                <a:lnTo>
                  <a:pt x="540" y="1001"/>
                </a:lnTo>
                <a:lnTo>
                  <a:pt x="540" y="1002"/>
                </a:lnTo>
                <a:lnTo>
                  <a:pt x="540" y="1003"/>
                </a:lnTo>
                <a:lnTo>
                  <a:pt x="539" y="1003"/>
                </a:lnTo>
                <a:lnTo>
                  <a:pt x="538" y="1003"/>
                </a:lnTo>
                <a:lnTo>
                  <a:pt x="540" y="1006"/>
                </a:lnTo>
                <a:lnTo>
                  <a:pt x="542" y="1008"/>
                </a:lnTo>
                <a:lnTo>
                  <a:pt x="543" y="1010"/>
                </a:lnTo>
                <a:lnTo>
                  <a:pt x="543" y="1009"/>
                </a:lnTo>
                <a:lnTo>
                  <a:pt x="545" y="1009"/>
                </a:lnTo>
                <a:lnTo>
                  <a:pt x="545" y="1008"/>
                </a:lnTo>
                <a:lnTo>
                  <a:pt x="546" y="1008"/>
                </a:lnTo>
                <a:lnTo>
                  <a:pt x="547" y="1008"/>
                </a:lnTo>
                <a:lnTo>
                  <a:pt x="548" y="1007"/>
                </a:lnTo>
                <a:lnTo>
                  <a:pt x="548" y="1006"/>
                </a:lnTo>
                <a:lnTo>
                  <a:pt x="548" y="1005"/>
                </a:lnTo>
                <a:lnTo>
                  <a:pt x="548" y="1003"/>
                </a:lnTo>
                <a:lnTo>
                  <a:pt x="548" y="1002"/>
                </a:lnTo>
                <a:lnTo>
                  <a:pt x="548" y="1001"/>
                </a:lnTo>
                <a:lnTo>
                  <a:pt x="548" y="1000"/>
                </a:lnTo>
                <a:lnTo>
                  <a:pt x="548" y="999"/>
                </a:lnTo>
                <a:lnTo>
                  <a:pt x="548" y="997"/>
                </a:lnTo>
                <a:lnTo>
                  <a:pt x="549" y="997"/>
                </a:lnTo>
                <a:lnTo>
                  <a:pt x="550" y="997"/>
                </a:lnTo>
                <a:lnTo>
                  <a:pt x="552" y="997"/>
                </a:lnTo>
                <a:lnTo>
                  <a:pt x="552" y="999"/>
                </a:lnTo>
                <a:lnTo>
                  <a:pt x="552" y="1000"/>
                </a:lnTo>
                <a:lnTo>
                  <a:pt x="553" y="1001"/>
                </a:lnTo>
                <a:lnTo>
                  <a:pt x="554" y="1001"/>
                </a:lnTo>
                <a:lnTo>
                  <a:pt x="555" y="1001"/>
                </a:lnTo>
                <a:lnTo>
                  <a:pt x="556" y="999"/>
                </a:lnTo>
                <a:lnTo>
                  <a:pt x="558" y="999"/>
                </a:lnTo>
                <a:lnTo>
                  <a:pt x="556" y="1000"/>
                </a:lnTo>
                <a:lnTo>
                  <a:pt x="556" y="1001"/>
                </a:lnTo>
                <a:lnTo>
                  <a:pt x="556" y="1003"/>
                </a:lnTo>
                <a:lnTo>
                  <a:pt x="558" y="1005"/>
                </a:lnTo>
                <a:lnTo>
                  <a:pt x="559" y="1007"/>
                </a:lnTo>
                <a:lnTo>
                  <a:pt x="559" y="1008"/>
                </a:lnTo>
                <a:lnTo>
                  <a:pt x="559" y="1009"/>
                </a:lnTo>
                <a:lnTo>
                  <a:pt x="560" y="1009"/>
                </a:lnTo>
                <a:lnTo>
                  <a:pt x="560" y="1010"/>
                </a:lnTo>
                <a:lnTo>
                  <a:pt x="560" y="1012"/>
                </a:lnTo>
                <a:lnTo>
                  <a:pt x="561" y="1009"/>
                </a:lnTo>
                <a:lnTo>
                  <a:pt x="560" y="1009"/>
                </a:lnTo>
                <a:lnTo>
                  <a:pt x="559" y="1008"/>
                </a:lnTo>
                <a:lnTo>
                  <a:pt x="560" y="1007"/>
                </a:lnTo>
                <a:lnTo>
                  <a:pt x="559" y="1005"/>
                </a:lnTo>
                <a:lnTo>
                  <a:pt x="560" y="1002"/>
                </a:lnTo>
                <a:lnTo>
                  <a:pt x="561" y="1002"/>
                </a:lnTo>
                <a:lnTo>
                  <a:pt x="562" y="1002"/>
                </a:lnTo>
                <a:lnTo>
                  <a:pt x="562" y="1003"/>
                </a:lnTo>
                <a:lnTo>
                  <a:pt x="562" y="1005"/>
                </a:lnTo>
                <a:lnTo>
                  <a:pt x="562" y="1006"/>
                </a:lnTo>
                <a:lnTo>
                  <a:pt x="563" y="1005"/>
                </a:lnTo>
                <a:lnTo>
                  <a:pt x="563" y="1003"/>
                </a:lnTo>
                <a:lnTo>
                  <a:pt x="563" y="1005"/>
                </a:lnTo>
                <a:lnTo>
                  <a:pt x="563" y="1003"/>
                </a:lnTo>
                <a:lnTo>
                  <a:pt x="563" y="1002"/>
                </a:lnTo>
                <a:lnTo>
                  <a:pt x="562" y="1001"/>
                </a:lnTo>
                <a:lnTo>
                  <a:pt x="561" y="1001"/>
                </a:lnTo>
                <a:lnTo>
                  <a:pt x="560" y="1001"/>
                </a:lnTo>
                <a:lnTo>
                  <a:pt x="559" y="1001"/>
                </a:lnTo>
                <a:lnTo>
                  <a:pt x="558" y="1001"/>
                </a:lnTo>
                <a:lnTo>
                  <a:pt x="558" y="1000"/>
                </a:lnTo>
                <a:lnTo>
                  <a:pt x="558" y="997"/>
                </a:lnTo>
                <a:lnTo>
                  <a:pt x="556" y="997"/>
                </a:lnTo>
                <a:lnTo>
                  <a:pt x="553" y="1000"/>
                </a:lnTo>
                <a:lnTo>
                  <a:pt x="554" y="997"/>
                </a:lnTo>
                <a:lnTo>
                  <a:pt x="553" y="996"/>
                </a:lnTo>
                <a:lnTo>
                  <a:pt x="550" y="995"/>
                </a:lnTo>
                <a:lnTo>
                  <a:pt x="550" y="994"/>
                </a:lnTo>
                <a:lnTo>
                  <a:pt x="549" y="992"/>
                </a:lnTo>
                <a:lnTo>
                  <a:pt x="550" y="992"/>
                </a:lnTo>
                <a:lnTo>
                  <a:pt x="552" y="990"/>
                </a:lnTo>
                <a:lnTo>
                  <a:pt x="552" y="989"/>
                </a:lnTo>
                <a:lnTo>
                  <a:pt x="549" y="988"/>
                </a:lnTo>
                <a:lnTo>
                  <a:pt x="550" y="989"/>
                </a:lnTo>
                <a:lnTo>
                  <a:pt x="550" y="990"/>
                </a:lnTo>
                <a:lnTo>
                  <a:pt x="549" y="990"/>
                </a:lnTo>
                <a:lnTo>
                  <a:pt x="548" y="990"/>
                </a:lnTo>
                <a:lnTo>
                  <a:pt x="547" y="989"/>
                </a:lnTo>
                <a:lnTo>
                  <a:pt x="546" y="989"/>
                </a:lnTo>
                <a:lnTo>
                  <a:pt x="545" y="989"/>
                </a:lnTo>
                <a:lnTo>
                  <a:pt x="543" y="988"/>
                </a:lnTo>
                <a:lnTo>
                  <a:pt x="542" y="989"/>
                </a:lnTo>
                <a:lnTo>
                  <a:pt x="542" y="988"/>
                </a:lnTo>
                <a:lnTo>
                  <a:pt x="541" y="989"/>
                </a:lnTo>
                <a:lnTo>
                  <a:pt x="540" y="989"/>
                </a:lnTo>
                <a:lnTo>
                  <a:pt x="539" y="990"/>
                </a:lnTo>
                <a:lnTo>
                  <a:pt x="538" y="990"/>
                </a:lnTo>
                <a:lnTo>
                  <a:pt x="538" y="992"/>
                </a:lnTo>
                <a:lnTo>
                  <a:pt x="538" y="993"/>
                </a:lnTo>
                <a:lnTo>
                  <a:pt x="536" y="993"/>
                </a:lnTo>
                <a:lnTo>
                  <a:pt x="535" y="992"/>
                </a:lnTo>
                <a:lnTo>
                  <a:pt x="534" y="992"/>
                </a:lnTo>
                <a:lnTo>
                  <a:pt x="533" y="990"/>
                </a:lnTo>
                <a:lnTo>
                  <a:pt x="532" y="990"/>
                </a:lnTo>
                <a:lnTo>
                  <a:pt x="530" y="990"/>
                </a:lnTo>
                <a:lnTo>
                  <a:pt x="530" y="992"/>
                </a:lnTo>
                <a:lnTo>
                  <a:pt x="529" y="992"/>
                </a:lnTo>
                <a:lnTo>
                  <a:pt x="528" y="993"/>
                </a:lnTo>
                <a:lnTo>
                  <a:pt x="528" y="994"/>
                </a:lnTo>
                <a:lnTo>
                  <a:pt x="528" y="995"/>
                </a:lnTo>
                <a:lnTo>
                  <a:pt x="528" y="996"/>
                </a:lnTo>
                <a:lnTo>
                  <a:pt x="528" y="997"/>
                </a:lnTo>
                <a:lnTo>
                  <a:pt x="528" y="999"/>
                </a:lnTo>
                <a:lnTo>
                  <a:pt x="528" y="1000"/>
                </a:lnTo>
                <a:lnTo>
                  <a:pt x="527" y="1001"/>
                </a:lnTo>
                <a:lnTo>
                  <a:pt x="526" y="1002"/>
                </a:lnTo>
                <a:lnTo>
                  <a:pt x="525" y="1002"/>
                </a:lnTo>
                <a:lnTo>
                  <a:pt x="523" y="1003"/>
                </a:lnTo>
                <a:lnTo>
                  <a:pt x="522" y="1003"/>
                </a:lnTo>
                <a:lnTo>
                  <a:pt x="522" y="1005"/>
                </a:lnTo>
                <a:lnTo>
                  <a:pt x="521" y="1005"/>
                </a:lnTo>
                <a:lnTo>
                  <a:pt x="520" y="1006"/>
                </a:lnTo>
                <a:lnTo>
                  <a:pt x="519" y="1007"/>
                </a:lnTo>
                <a:lnTo>
                  <a:pt x="517" y="1007"/>
                </a:lnTo>
                <a:lnTo>
                  <a:pt x="516" y="1007"/>
                </a:lnTo>
                <a:lnTo>
                  <a:pt x="516" y="1008"/>
                </a:lnTo>
                <a:lnTo>
                  <a:pt x="515" y="1008"/>
                </a:lnTo>
                <a:lnTo>
                  <a:pt x="514" y="1007"/>
                </a:lnTo>
                <a:lnTo>
                  <a:pt x="513" y="1007"/>
                </a:lnTo>
                <a:lnTo>
                  <a:pt x="512" y="1007"/>
                </a:lnTo>
                <a:lnTo>
                  <a:pt x="510" y="1007"/>
                </a:lnTo>
                <a:lnTo>
                  <a:pt x="509" y="1006"/>
                </a:lnTo>
                <a:lnTo>
                  <a:pt x="508" y="1005"/>
                </a:lnTo>
                <a:lnTo>
                  <a:pt x="508" y="1003"/>
                </a:lnTo>
                <a:lnTo>
                  <a:pt x="508" y="1002"/>
                </a:lnTo>
                <a:lnTo>
                  <a:pt x="508" y="1001"/>
                </a:lnTo>
                <a:lnTo>
                  <a:pt x="507" y="1001"/>
                </a:lnTo>
                <a:lnTo>
                  <a:pt x="508" y="1000"/>
                </a:lnTo>
                <a:lnTo>
                  <a:pt x="509" y="1000"/>
                </a:lnTo>
                <a:lnTo>
                  <a:pt x="510" y="999"/>
                </a:lnTo>
                <a:lnTo>
                  <a:pt x="512" y="997"/>
                </a:lnTo>
                <a:lnTo>
                  <a:pt x="513" y="997"/>
                </a:lnTo>
                <a:lnTo>
                  <a:pt x="513" y="996"/>
                </a:lnTo>
                <a:lnTo>
                  <a:pt x="514" y="996"/>
                </a:lnTo>
                <a:lnTo>
                  <a:pt x="515" y="996"/>
                </a:lnTo>
                <a:lnTo>
                  <a:pt x="515" y="995"/>
                </a:lnTo>
                <a:lnTo>
                  <a:pt x="516" y="995"/>
                </a:lnTo>
                <a:lnTo>
                  <a:pt x="517" y="994"/>
                </a:lnTo>
                <a:lnTo>
                  <a:pt x="519" y="995"/>
                </a:lnTo>
                <a:lnTo>
                  <a:pt x="520" y="995"/>
                </a:lnTo>
                <a:lnTo>
                  <a:pt x="521" y="995"/>
                </a:lnTo>
                <a:lnTo>
                  <a:pt x="522" y="994"/>
                </a:lnTo>
                <a:lnTo>
                  <a:pt x="523" y="994"/>
                </a:lnTo>
                <a:lnTo>
                  <a:pt x="523" y="993"/>
                </a:lnTo>
                <a:lnTo>
                  <a:pt x="523" y="992"/>
                </a:lnTo>
                <a:lnTo>
                  <a:pt x="523" y="990"/>
                </a:lnTo>
                <a:lnTo>
                  <a:pt x="523" y="989"/>
                </a:lnTo>
                <a:lnTo>
                  <a:pt x="525" y="988"/>
                </a:lnTo>
                <a:lnTo>
                  <a:pt x="526" y="987"/>
                </a:lnTo>
                <a:lnTo>
                  <a:pt x="526" y="986"/>
                </a:lnTo>
                <a:lnTo>
                  <a:pt x="527" y="986"/>
                </a:lnTo>
                <a:lnTo>
                  <a:pt x="527" y="985"/>
                </a:lnTo>
                <a:lnTo>
                  <a:pt x="527" y="983"/>
                </a:lnTo>
                <a:lnTo>
                  <a:pt x="528" y="982"/>
                </a:lnTo>
                <a:lnTo>
                  <a:pt x="528" y="981"/>
                </a:lnTo>
                <a:lnTo>
                  <a:pt x="528" y="980"/>
                </a:lnTo>
                <a:lnTo>
                  <a:pt x="528" y="979"/>
                </a:lnTo>
                <a:lnTo>
                  <a:pt x="528" y="977"/>
                </a:lnTo>
                <a:lnTo>
                  <a:pt x="529" y="976"/>
                </a:lnTo>
                <a:lnTo>
                  <a:pt x="529" y="975"/>
                </a:lnTo>
                <a:lnTo>
                  <a:pt x="530" y="975"/>
                </a:lnTo>
                <a:lnTo>
                  <a:pt x="530" y="974"/>
                </a:lnTo>
                <a:lnTo>
                  <a:pt x="532" y="973"/>
                </a:lnTo>
                <a:lnTo>
                  <a:pt x="533" y="972"/>
                </a:lnTo>
                <a:lnTo>
                  <a:pt x="533" y="970"/>
                </a:lnTo>
                <a:lnTo>
                  <a:pt x="533" y="969"/>
                </a:lnTo>
                <a:lnTo>
                  <a:pt x="533" y="968"/>
                </a:lnTo>
                <a:lnTo>
                  <a:pt x="532" y="969"/>
                </a:lnTo>
                <a:lnTo>
                  <a:pt x="532" y="970"/>
                </a:lnTo>
                <a:lnTo>
                  <a:pt x="530" y="970"/>
                </a:lnTo>
                <a:lnTo>
                  <a:pt x="530" y="972"/>
                </a:lnTo>
                <a:lnTo>
                  <a:pt x="529" y="973"/>
                </a:lnTo>
                <a:lnTo>
                  <a:pt x="528" y="974"/>
                </a:lnTo>
                <a:lnTo>
                  <a:pt x="527" y="975"/>
                </a:lnTo>
                <a:lnTo>
                  <a:pt x="527" y="976"/>
                </a:lnTo>
                <a:lnTo>
                  <a:pt x="527" y="977"/>
                </a:lnTo>
                <a:lnTo>
                  <a:pt x="526" y="979"/>
                </a:lnTo>
                <a:lnTo>
                  <a:pt x="526" y="980"/>
                </a:lnTo>
                <a:lnTo>
                  <a:pt x="526" y="981"/>
                </a:lnTo>
                <a:lnTo>
                  <a:pt x="526" y="982"/>
                </a:lnTo>
                <a:lnTo>
                  <a:pt x="525" y="983"/>
                </a:lnTo>
                <a:lnTo>
                  <a:pt x="525" y="985"/>
                </a:lnTo>
                <a:lnTo>
                  <a:pt x="523" y="986"/>
                </a:lnTo>
                <a:lnTo>
                  <a:pt x="522" y="987"/>
                </a:lnTo>
                <a:lnTo>
                  <a:pt x="521" y="988"/>
                </a:lnTo>
                <a:lnTo>
                  <a:pt x="520" y="989"/>
                </a:lnTo>
                <a:lnTo>
                  <a:pt x="519" y="990"/>
                </a:lnTo>
                <a:lnTo>
                  <a:pt x="517" y="992"/>
                </a:lnTo>
                <a:lnTo>
                  <a:pt x="516" y="993"/>
                </a:lnTo>
                <a:lnTo>
                  <a:pt x="515" y="993"/>
                </a:lnTo>
                <a:lnTo>
                  <a:pt x="514" y="994"/>
                </a:lnTo>
                <a:lnTo>
                  <a:pt x="513" y="994"/>
                </a:lnTo>
                <a:lnTo>
                  <a:pt x="513" y="995"/>
                </a:lnTo>
                <a:lnTo>
                  <a:pt x="512" y="995"/>
                </a:lnTo>
                <a:lnTo>
                  <a:pt x="510" y="996"/>
                </a:lnTo>
                <a:lnTo>
                  <a:pt x="509" y="996"/>
                </a:lnTo>
                <a:lnTo>
                  <a:pt x="509" y="997"/>
                </a:lnTo>
                <a:lnTo>
                  <a:pt x="508" y="997"/>
                </a:lnTo>
                <a:lnTo>
                  <a:pt x="507" y="999"/>
                </a:lnTo>
                <a:lnTo>
                  <a:pt x="506" y="999"/>
                </a:lnTo>
                <a:lnTo>
                  <a:pt x="505" y="1000"/>
                </a:lnTo>
                <a:lnTo>
                  <a:pt x="505" y="999"/>
                </a:lnTo>
                <a:lnTo>
                  <a:pt x="503" y="999"/>
                </a:lnTo>
                <a:lnTo>
                  <a:pt x="502" y="999"/>
                </a:lnTo>
                <a:lnTo>
                  <a:pt x="501" y="997"/>
                </a:lnTo>
                <a:lnTo>
                  <a:pt x="500" y="997"/>
                </a:lnTo>
                <a:lnTo>
                  <a:pt x="499" y="996"/>
                </a:lnTo>
                <a:lnTo>
                  <a:pt x="497" y="996"/>
                </a:lnTo>
                <a:lnTo>
                  <a:pt x="496" y="996"/>
                </a:lnTo>
                <a:lnTo>
                  <a:pt x="495" y="996"/>
                </a:lnTo>
                <a:lnTo>
                  <a:pt x="494" y="996"/>
                </a:lnTo>
                <a:lnTo>
                  <a:pt x="494" y="997"/>
                </a:lnTo>
                <a:lnTo>
                  <a:pt x="493" y="997"/>
                </a:lnTo>
                <a:lnTo>
                  <a:pt x="493" y="999"/>
                </a:lnTo>
                <a:lnTo>
                  <a:pt x="492" y="1000"/>
                </a:lnTo>
                <a:lnTo>
                  <a:pt x="490" y="1000"/>
                </a:lnTo>
                <a:lnTo>
                  <a:pt x="490" y="1001"/>
                </a:lnTo>
                <a:lnTo>
                  <a:pt x="489" y="1001"/>
                </a:lnTo>
                <a:lnTo>
                  <a:pt x="488" y="1001"/>
                </a:lnTo>
                <a:lnTo>
                  <a:pt x="487" y="1001"/>
                </a:lnTo>
                <a:lnTo>
                  <a:pt x="487" y="1002"/>
                </a:lnTo>
                <a:lnTo>
                  <a:pt x="486" y="1002"/>
                </a:lnTo>
                <a:lnTo>
                  <a:pt x="484" y="1002"/>
                </a:lnTo>
                <a:lnTo>
                  <a:pt x="483" y="1002"/>
                </a:lnTo>
                <a:lnTo>
                  <a:pt x="482" y="1002"/>
                </a:lnTo>
                <a:lnTo>
                  <a:pt x="481" y="1002"/>
                </a:lnTo>
                <a:lnTo>
                  <a:pt x="480" y="1002"/>
                </a:lnTo>
                <a:lnTo>
                  <a:pt x="480" y="1001"/>
                </a:lnTo>
                <a:lnTo>
                  <a:pt x="481" y="1001"/>
                </a:lnTo>
                <a:lnTo>
                  <a:pt x="482" y="1001"/>
                </a:lnTo>
                <a:lnTo>
                  <a:pt x="482" y="1000"/>
                </a:lnTo>
                <a:lnTo>
                  <a:pt x="482" y="999"/>
                </a:lnTo>
                <a:lnTo>
                  <a:pt x="482" y="997"/>
                </a:lnTo>
                <a:lnTo>
                  <a:pt x="483" y="997"/>
                </a:lnTo>
                <a:lnTo>
                  <a:pt x="484" y="996"/>
                </a:lnTo>
                <a:lnTo>
                  <a:pt x="484" y="995"/>
                </a:lnTo>
                <a:lnTo>
                  <a:pt x="484" y="994"/>
                </a:lnTo>
                <a:lnTo>
                  <a:pt x="483" y="994"/>
                </a:lnTo>
                <a:lnTo>
                  <a:pt x="482" y="994"/>
                </a:lnTo>
                <a:lnTo>
                  <a:pt x="482" y="995"/>
                </a:lnTo>
                <a:lnTo>
                  <a:pt x="481" y="995"/>
                </a:lnTo>
                <a:lnTo>
                  <a:pt x="480" y="995"/>
                </a:lnTo>
                <a:lnTo>
                  <a:pt x="476" y="996"/>
                </a:lnTo>
                <a:lnTo>
                  <a:pt x="475" y="995"/>
                </a:lnTo>
                <a:lnTo>
                  <a:pt x="474" y="995"/>
                </a:lnTo>
                <a:lnTo>
                  <a:pt x="474" y="996"/>
                </a:lnTo>
                <a:lnTo>
                  <a:pt x="473" y="996"/>
                </a:lnTo>
                <a:lnTo>
                  <a:pt x="471" y="996"/>
                </a:lnTo>
                <a:lnTo>
                  <a:pt x="471" y="995"/>
                </a:lnTo>
                <a:lnTo>
                  <a:pt x="470" y="995"/>
                </a:lnTo>
                <a:lnTo>
                  <a:pt x="470" y="994"/>
                </a:lnTo>
                <a:lnTo>
                  <a:pt x="469" y="994"/>
                </a:lnTo>
                <a:lnTo>
                  <a:pt x="468" y="994"/>
                </a:lnTo>
                <a:lnTo>
                  <a:pt x="467" y="993"/>
                </a:lnTo>
                <a:lnTo>
                  <a:pt x="466" y="993"/>
                </a:lnTo>
                <a:lnTo>
                  <a:pt x="464" y="992"/>
                </a:lnTo>
                <a:lnTo>
                  <a:pt x="463" y="992"/>
                </a:lnTo>
                <a:lnTo>
                  <a:pt x="463" y="990"/>
                </a:lnTo>
                <a:lnTo>
                  <a:pt x="466" y="990"/>
                </a:lnTo>
                <a:lnTo>
                  <a:pt x="467" y="989"/>
                </a:lnTo>
                <a:lnTo>
                  <a:pt x="468" y="989"/>
                </a:lnTo>
                <a:lnTo>
                  <a:pt x="468" y="988"/>
                </a:lnTo>
                <a:lnTo>
                  <a:pt x="469" y="987"/>
                </a:lnTo>
                <a:lnTo>
                  <a:pt x="470" y="987"/>
                </a:lnTo>
                <a:lnTo>
                  <a:pt x="469" y="986"/>
                </a:lnTo>
                <a:lnTo>
                  <a:pt x="469" y="985"/>
                </a:lnTo>
                <a:lnTo>
                  <a:pt x="468" y="983"/>
                </a:lnTo>
                <a:lnTo>
                  <a:pt x="468" y="982"/>
                </a:lnTo>
                <a:lnTo>
                  <a:pt x="467" y="981"/>
                </a:lnTo>
                <a:lnTo>
                  <a:pt x="466" y="980"/>
                </a:lnTo>
                <a:lnTo>
                  <a:pt x="464" y="980"/>
                </a:lnTo>
                <a:lnTo>
                  <a:pt x="463" y="981"/>
                </a:lnTo>
                <a:lnTo>
                  <a:pt x="462" y="981"/>
                </a:lnTo>
                <a:lnTo>
                  <a:pt x="461" y="981"/>
                </a:lnTo>
                <a:lnTo>
                  <a:pt x="460" y="981"/>
                </a:lnTo>
                <a:lnTo>
                  <a:pt x="459" y="981"/>
                </a:lnTo>
                <a:lnTo>
                  <a:pt x="457" y="981"/>
                </a:lnTo>
                <a:lnTo>
                  <a:pt x="457" y="982"/>
                </a:lnTo>
                <a:lnTo>
                  <a:pt x="456" y="982"/>
                </a:lnTo>
                <a:lnTo>
                  <a:pt x="455" y="981"/>
                </a:lnTo>
                <a:lnTo>
                  <a:pt x="455" y="980"/>
                </a:lnTo>
                <a:lnTo>
                  <a:pt x="456" y="979"/>
                </a:lnTo>
                <a:lnTo>
                  <a:pt x="456" y="977"/>
                </a:lnTo>
                <a:lnTo>
                  <a:pt x="457" y="977"/>
                </a:lnTo>
                <a:lnTo>
                  <a:pt x="457" y="976"/>
                </a:lnTo>
                <a:lnTo>
                  <a:pt x="459" y="975"/>
                </a:lnTo>
                <a:lnTo>
                  <a:pt x="459" y="974"/>
                </a:lnTo>
                <a:lnTo>
                  <a:pt x="460" y="973"/>
                </a:lnTo>
                <a:lnTo>
                  <a:pt x="461" y="973"/>
                </a:lnTo>
                <a:lnTo>
                  <a:pt x="462" y="974"/>
                </a:lnTo>
                <a:lnTo>
                  <a:pt x="463" y="973"/>
                </a:lnTo>
                <a:lnTo>
                  <a:pt x="464" y="972"/>
                </a:lnTo>
                <a:lnTo>
                  <a:pt x="467" y="970"/>
                </a:lnTo>
                <a:lnTo>
                  <a:pt x="468" y="970"/>
                </a:lnTo>
                <a:lnTo>
                  <a:pt x="468" y="969"/>
                </a:lnTo>
                <a:lnTo>
                  <a:pt x="469" y="969"/>
                </a:lnTo>
                <a:lnTo>
                  <a:pt x="468" y="969"/>
                </a:lnTo>
                <a:lnTo>
                  <a:pt x="468" y="970"/>
                </a:lnTo>
                <a:lnTo>
                  <a:pt x="467" y="970"/>
                </a:lnTo>
                <a:lnTo>
                  <a:pt x="463" y="972"/>
                </a:lnTo>
                <a:lnTo>
                  <a:pt x="462" y="973"/>
                </a:lnTo>
                <a:lnTo>
                  <a:pt x="461" y="973"/>
                </a:lnTo>
                <a:lnTo>
                  <a:pt x="461" y="972"/>
                </a:lnTo>
                <a:lnTo>
                  <a:pt x="460" y="973"/>
                </a:lnTo>
                <a:lnTo>
                  <a:pt x="459" y="973"/>
                </a:lnTo>
                <a:lnTo>
                  <a:pt x="459" y="974"/>
                </a:lnTo>
                <a:lnTo>
                  <a:pt x="457" y="974"/>
                </a:lnTo>
                <a:lnTo>
                  <a:pt x="457" y="975"/>
                </a:lnTo>
                <a:lnTo>
                  <a:pt x="457" y="976"/>
                </a:lnTo>
                <a:lnTo>
                  <a:pt x="456" y="976"/>
                </a:lnTo>
                <a:lnTo>
                  <a:pt x="456" y="977"/>
                </a:lnTo>
                <a:lnTo>
                  <a:pt x="455" y="979"/>
                </a:lnTo>
                <a:lnTo>
                  <a:pt x="455" y="980"/>
                </a:lnTo>
                <a:lnTo>
                  <a:pt x="455" y="981"/>
                </a:lnTo>
                <a:lnTo>
                  <a:pt x="455" y="982"/>
                </a:lnTo>
                <a:lnTo>
                  <a:pt x="455" y="983"/>
                </a:lnTo>
                <a:lnTo>
                  <a:pt x="455" y="985"/>
                </a:lnTo>
                <a:lnTo>
                  <a:pt x="454" y="985"/>
                </a:lnTo>
                <a:lnTo>
                  <a:pt x="453" y="985"/>
                </a:lnTo>
                <a:lnTo>
                  <a:pt x="451" y="985"/>
                </a:lnTo>
                <a:lnTo>
                  <a:pt x="451" y="983"/>
                </a:lnTo>
                <a:lnTo>
                  <a:pt x="451" y="982"/>
                </a:lnTo>
                <a:lnTo>
                  <a:pt x="450" y="982"/>
                </a:lnTo>
                <a:lnTo>
                  <a:pt x="450" y="983"/>
                </a:lnTo>
                <a:lnTo>
                  <a:pt x="451" y="985"/>
                </a:lnTo>
                <a:lnTo>
                  <a:pt x="453" y="986"/>
                </a:lnTo>
                <a:lnTo>
                  <a:pt x="454" y="986"/>
                </a:lnTo>
                <a:lnTo>
                  <a:pt x="454" y="987"/>
                </a:lnTo>
                <a:lnTo>
                  <a:pt x="454" y="988"/>
                </a:lnTo>
                <a:lnTo>
                  <a:pt x="453" y="989"/>
                </a:lnTo>
                <a:lnTo>
                  <a:pt x="453" y="990"/>
                </a:lnTo>
                <a:lnTo>
                  <a:pt x="451" y="990"/>
                </a:lnTo>
                <a:lnTo>
                  <a:pt x="451" y="992"/>
                </a:lnTo>
                <a:lnTo>
                  <a:pt x="450" y="992"/>
                </a:lnTo>
                <a:lnTo>
                  <a:pt x="449" y="993"/>
                </a:lnTo>
                <a:lnTo>
                  <a:pt x="449" y="994"/>
                </a:lnTo>
                <a:lnTo>
                  <a:pt x="448" y="994"/>
                </a:lnTo>
                <a:lnTo>
                  <a:pt x="447" y="994"/>
                </a:lnTo>
                <a:lnTo>
                  <a:pt x="447" y="995"/>
                </a:lnTo>
                <a:lnTo>
                  <a:pt x="447" y="996"/>
                </a:lnTo>
                <a:lnTo>
                  <a:pt x="446" y="996"/>
                </a:lnTo>
                <a:lnTo>
                  <a:pt x="446" y="997"/>
                </a:lnTo>
                <a:lnTo>
                  <a:pt x="444" y="997"/>
                </a:lnTo>
                <a:lnTo>
                  <a:pt x="444" y="999"/>
                </a:lnTo>
                <a:lnTo>
                  <a:pt x="443" y="1000"/>
                </a:lnTo>
                <a:lnTo>
                  <a:pt x="443" y="1001"/>
                </a:lnTo>
                <a:lnTo>
                  <a:pt x="442" y="1001"/>
                </a:lnTo>
                <a:lnTo>
                  <a:pt x="442" y="1002"/>
                </a:lnTo>
                <a:lnTo>
                  <a:pt x="442" y="1003"/>
                </a:lnTo>
                <a:lnTo>
                  <a:pt x="441" y="1005"/>
                </a:lnTo>
                <a:lnTo>
                  <a:pt x="440" y="1005"/>
                </a:lnTo>
                <a:lnTo>
                  <a:pt x="438" y="1005"/>
                </a:lnTo>
                <a:lnTo>
                  <a:pt x="437" y="1005"/>
                </a:lnTo>
                <a:lnTo>
                  <a:pt x="436" y="1003"/>
                </a:lnTo>
                <a:lnTo>
                  <a:pt x="436" y="1005"/>
                </a:lnTo>
                <a:lnTo>
                  <a:pt x="435" y="1003"/>
                </a:lnTo>
                <a:lnTo>
                  <a:pt x="435" y="1002"/>
                </a:lnTo>
                <a:lnTo>
                  <a:pt x="435" y="1001"/>
                </a:lnTo>
                <a:lnTo>
                  <a:pt x="434" y="1001"/>
                </a:lnTo>
                <a:lnTo>
                  <a:pt x="433" y="1001"/>
                </a:lnTo>
                <a:lnTo>
                  <a:pt x="433" y="1000"/>
                </a:lnTo>
                <a:lnTo>
                  <a:pt x="431" y="999"/>
                </a:lnTo>
                <a:lnTo>
                  <a:pt x="431" y="997"/>
                </a:lnTo>
                <a:lnTo>
                  <a:pt x="430" y="997"/>
                </a:lnTo>
                <a:lnTo>
                  <a:pt x="429" y="997"/>
                </a:lnTo>
                <a:lnTo>
                  <a:pt x="429" y="999"/>
                </a:lnTo>
                <a:lnTo>
                  <a:pt x="429" y="1000"/>
                </a:lnTo>
                <a:lnTo>
                  <a:pt x="428" y="1000"/>
                </a:lnTo>
                <a:lnTo>
                  <a:pt x="428" y="999"/>
                </a:lnTo>
                <a:lnTo>
                  <a:pt x="427" y="999"/>
                </a:lnTo>
                <a:lnTo>
                  <a:pt x="425" y="999"/>
                </a:lnTo>
                <a:lnTo>
                  <a:pt x="424" y="999"/>
                </a:lnTo>
                <a:lnTo>
                  <a:pt x="423" y="999"/>
                </a:lnTo>
                <a:lnTo>
                  <a:pt x="422" y="999"/>
                </a:lnTo>
                <a:lnTo>
                  <a:pt x="422" y="997"/>
                </a:lnTo>
                <a:lnTo>
                  <a:pt x="421" y="997"/>
                </a:lnTo>
                <a:lnTo>
                  <a:pt x="421" y="996"/>
                </a:lnTo>
                <a:lnTo>
                  <a:pt x="420" y="996"/>
                </a:lnTo>
                <a:lnTo>
                  <a:pt x="420" y="995"/>
                </a:lnTo>
                <a:lnTo>
                  <a:pt x="418" y="994"/>
                </a:lnTo>
                <a:lnTo>
                  <a:pt x="418" y="993"/>
                </a:lnTo>
                <a:lnTo>
                  <a:pt x="417" y="993"/>
                </a:lnTo>
                <a:lnTo>
                  <a:pt x="417" y="992"/>
                </a:lnTo>
                <a:lnTo>
                  <a:pt x="416" y="990"/>
                </a:lnTo>
                <a:lnTo>
                  <a:pt x="415" y="989"/>
                </a:lnTo>
                <a:lnTo>
                  <a:pt x="415" y="988"/>
                </a:lnTo>
                <a:lnTo>
                  <a:pt x="414" y="987"/>
                </a:lnTo>
                <a:lnTo>
                  <a:pt x="414" y="986"/>
                </a:lnTo>
                <a:lnTo>
                  <a:pt x="414" y="985"/>
                </a:lnTo>
                <a:lnTo>
                  <a:pt x="414" y="983"/>
                </a:lnTo>
                <a:lnTo>
                  <a:pt x="414" y="982"/>
                </a:lnTo>
                <a:lnTo>
                  <a:pt x="415" y="982"/>
                </a:lnTo>
                <a:lnTo>
                  <a:pt x="415" y="981"/>
                </a:lnTo>
                <a:lnTo>
                  <a:pt x="415" y="980"/>
                </a:lnTo>
                <a:lnTo>
                  <a:pt x="415" y="979"/>
                </a:lnTo>
                <a:lnTo>
                  <a:pt x="414" y="979"/>
                </a:lnTo>
                <a:lnTo>
                  <a:pt x="414" y="977"/>
                </a:lnTo>
                <a:lnTo>
                  <a:pt x="413" y="977"/>
                </a:lnTo>
                <a:lnTo>
                  <a:pt x="413" y="979"/>
                </a:lnTo>
                <a:lnTo>
                  <a:pt x="411" y="977"/>
                </a:lnTo>
                <a:lnTo>
                  <a:pt x="410" y="976"/>
                </a:lnTo>
                <a:lnTo>
                  <a:pt x="410" y="975"/>
                </a:lnTo>
                <a:lnTo>
                  <a:pt x="411" y="974"/>
                </a:lnTo>
                <a:lnTo>
                  <a:pt x="411" y="972"/>
                </a:lnTo>
                <a:lnTo>
                  <a:pt x="411" y="970"/>
                </a:lnTo>
                <a:lnTo>
                  <a:pt x="410" y="970"/>
                </a:lnTo>
                <a:lnTo>
                  <a:pt x="410" y="969"/>
                </a:lnTo>
                <a:lnTo>
                  <a:pt x="409" y="969"/>
                </a:lnTo>
                <a:lnTo>
                  <a:pt x="408" y="969"/>
                </a:lnTo>
                <a:lnTo>
                  <a:pt x="407" y="969"/>
                </a:lnTo>
                <a:lnTo>
                  <a:pt x="405" y="967"/>
                </a:lnTo>
                <a:lnTo>
                  <a:pt x="407" y="966"/>
                </a:lnTo>
                <a:lnTo>
                  <a:pt x="407" y="964"/>
                </a:lnTo>
                <a:lnTo>
                  <a:pt x="408" y="963"/>
                </a:lnTo>
                <a:lnTo>
                  <a:pt x="408" y="962"/>
                </a:lnTo>
                <a:lnTo>
                  <a:pt x="407" y="962"/>
                </a:lnTo>
                <a:lnTo>
                  <a:pt x="407" y="963"/>
                </a:lnTo>
                <a:lnTo>
                  <a:pt x="407" y="964"/>
                </a:lnTo>
                <a:lnTo>
                  <a:pt x="405" y="966"/>
                </a:lnTo>
                <a:lnTo>
                  <a:pt x="405" y="967"/>
                </a:lnTo>
                <a:lnTo>
                  <a:pt x="405" y="968"/>
                </a:lnTo>
                <a:lnTo>
                  <a:pt x="405" y="969"/>
                </a:lnTo>
                <a:lnTo>
                  <a:pt x="404" y="969"/>
                </a:lnTo>
                <a:lnTo>
                  <a:pt x="405" y="970"/>
                </a:lnTo>
                <a:lnTo>
                  <a:pt x="407" y="972"/>
                </a:lnTo>
                <a:lnTo>
                  <a:pt x="409" y="973"/>
                </a:lnTo>
                <a:lnTo>
                  <a:pt x="408" y="976"/>
                </a:lnTo>
                <a:lnTo>
                  <a:pt x="409" y="976"/>
                </a:lnTo>
                <a:lnTo>
                  <a:pt x="409" y="977"/>
                </a:lnTo>
                <a:lnTo>
                  <a:pt x="410" y="979"/>
                </a:lnTo>
                <a:lnTo>
                  <a:pt x="411" y="980"/>
                </a:lnTo>
                <a:lnTo>
                  <a:pt x="411" y="981"/>
                </a:lnTo>
                <a:lnTo>
                  <a:pt x="411" y="982"/>
                </a:lnTo>
                <a:lnTo>
                  <a:pt x="411" y="983"/>
                </a:lnTo>
                <a:lnTo>
                  <a:pt x="411" y="985"/>
                </a:lnTo>
                <a:lnTo>
                  <a:pt x="411" y="986"/>
                </a:lnTo>
                <a:lnTo>
                  <a:pt x="413" y="986"/>
                </a:lnTo>
                <a:lnTo>
                  <a:pt x="413" y="987"/>
                </a:lnTo>
                <a:lnTo>
                  <a:pt x="413" y="988"/>
                </a:lnTo>
                <a:lnTo>
                  <a:pt x="414" y="988"/>
                </a:lnTo>
                <a:lnTo>
                  <a:pt x="414" y="989"/>
                </a:lnTo>
                <a:lnTo>
                  <a:pt x="415" y="990"/>
                </a:lnTo>
                <a:lnTo>
                  <a:pt x="416" y="992"/>
                </a:lnTo>
                <a:lnTo>
                  <a:pt x="416" y="993"/>
                </a:lnTo>
                <a:lnTo>
                  <a:pt x="417" y="993"/>
                </a:lnTo>
                <a:lnTo>
                  <a:pt x="417" y="994"/>
                </a:lnTo>
                <a:lnTo>
                  <a:pt x="418" y="995"/>
                </a:lnTo>
                <a:lnTo>
                  <a:pt x="418" y="996"/>
                </a:lnTo>
                <a:lnTo>
                  <a:pt x="418" y="997"/>
                </a:lnTo>
                <a:lnTo>
                  <a:pt x="417" y="997"/>
                </a:lnTo>
                <a:lnTo>
                  <a:pt x="416" y="997"/>
                </a:lnTo>
                <a:lnTo>
                  <a:pt x="415" y="997"/>
                </a:lnTo>
                <a:lnTo>
                  <a:pt x="415" y="999"/>
                </a:lnTo>
                <a:lnTo>
                  <a:pt x="414" y="999"/>
                </a:lnTo>
                <a:lnTo>
                  <a:pt x="411" y="993"/>
                </a:lnTo>
                <a:lnTo>
                  <a:pt x="410" y="992"/>
                </a:lnTo>
                <a:lnTo>
                  <a:pt x="405" y="987"/>
                </a:lnTo>
                <a:lnTo>
                  <a:pt x="397" y="982"/>
                </a:lnTo>
                <a:lnTo>
                  <a:pt x="395" y="981"/>
                </a:lnTo>
                <a:lnTo>
                  <a:pt x="392" y="980"/>
                </a:lnTo>
                <a:lnTo>
                  <a:pt x="390" y="980"/>
                </a:lnTo>
                <a:lnTo>
                  <a:pt x="389" y="977"/>
                </a:lnTo>
                <a:lnTo>
                  <a:pt x="389" y="976"/>
                </a:lnTo>
                <a:lnTo>
                  <a:pt x="388" y="976"/>
                </a:lnTo>
                <a:lnTo>
                  <a:pt x="388" y="977"/>
                </a:lnTo>
                <a:lnTo>
                  <a:pt x="389" y="980"/>
                </a:lnTo>
                <a:lnTo>
                  <a:pt x="389" y="981"/>
                </a:lnTo>
                <a:lnTo>
                  <a:pt x="385" y="983"/>
                </a:lnTo>
                <a:lnTo>
                  <a:pt x="384" y="983"/>
                </a:lnTo>
                <a:lnTo>
                  <a:pt x="383" y="985"/>
                </a:lnTo>
                <a:lnTo>
                  <a:pt x="382" y="985"/>
                </a:lnTo>
                <a:lnTo>
                  <a:pt x="382" y="986"/>
                </a:lnTo>
                <a:lnTo>
                  <a:pt x="381" y="986"/>
                </a:lnTo>
                <a:lnTo>
                  <a:pt x="379" y="986"/>
                </a:lnTo>
                <a:lnTo>
                  <a:pt x="378" y="986"/>
                </a:lnTo>
                <a:lnTo>
                  <a:pt x="377" y="986"/>
                </a:lnTo>
                <a:lnTo>
                  <a:pt x="376" y="986"/>
                </a:lnTo>
                <a:lnTo>
                  <a:pt x="375" y="986"/>
                </a:lnTo>
                <a:lnTo>
                  <a:pt x="374" y="987"/>
                </a:lnTo>
                <a:lnTo>
                  <a:pt x="372" y="987"/>
                </a:lnTo>
                <a:lnTo>
                  <a:pt x="371" y="987"/>
                </a:lnTo>
                <a:lnTo>
                  <a:pt x="370" y="987"/>
                </a:lnTo>
                <a:lnTo>
                  <a:pt x="369" y="986"/>
                </a:lnTo>
                <a:lnTo>
                  <a:pt x="368" y="985"/>
                </a:lnTo>
                <a:lnTo>
                  <a:pt x="368" y="982"/>
                </a:lnTo>
                <a:lnTo>
                  <a:pt x="367" y="981"/>
                </a:lnTo>
                <a:lnTo>
                  <a:pt x="367" y="980"/>
                </a:lnTo>
                <a:lnTo>
                  <a:pt x="365" y="980"/>
                </a:lnTo>
                <a:lnTo>
                  <a:pt x="364" y="979"/>
                </a:lnTo>
                <a:lnTo>
                  <a:pt x="363" y="977"/>
                </a:lnTo>
                <a:lnTo>
                  <a:pt x="362" y="976"/>
                </a:lnTo>
                <a:lnTo>
                  <a:pt x="362" y="975"/>
                </a:lnTo>
                <a:lnTo>
                  <a:pt x="361" y="975"/>
                </a:lnTo>
                <a:lnTo>
                  <a:pt x="361" y="976"/>
                </a:lnTo>
                <a:lnTo>
                  <a:pt x="363" y="979"/>
                </a:lnTo>
                <a:lnTo>
                  <a:pt x="367" y="981"/>
                </a:lnTo>
                <a:lnTo>
                  <a:pt x="367" y="983"/>
                </a:lnTo>
                <a:lnTo>
                  <a:pt x="368" y="985"/>
                </a:lnTo>
                <a:lnTo>
                  <a:pt x="368" y="986"/>
                </a:lnTo>
                <a:lnTo>
                  <a:pt x="369" y="987"/>
                </a:lnTo>
                <a:lnTo>
                  <a:pt x="370" y="988"/>
                </a:lnTo>
                <a:lnTo>
                  <a:pt x="371" y="988"/>
                </a:lnTo>
                <a:lnTo>
                  <a:pt x="372" y="988"/>
                </a:lnTo>
                <a:lnTo>
                  <a:pt x="372" y="990"/>
                </a:lnTo>
                <a:lnTo>
                  <a:pt x="372" y="994"/>
                </a:lnTo>
                <a:lnTo>
                  <a:pt x="372" y="997"/>
                </a:lnTo>
                <a:lnTo>
                  <a:pt x="372" y="999"/>
                </a:lnTo>
                <a:lnTo>
                  <a:pt x="371" y="1000"/>
                </a:lnTo>
                <a:lnTo>
                  <a:pt x="371" y="1001"/>
                </a:lnTo>
                <a:lnTo>
                  <a:pt x="371" y="1002"/>
                </a:lnTo>
                <a:lnTo>
                  <a:pt x="371" y="1003"/>
                </a:lnTo>
                <a:lnTo>
                  <a:pt x="370" y="1005"/>
                </a:lnTo>
                <a:lnTo>
                  <a:pt x="370" y="1007"/>
                </a:lnTo>
                <a:lnTo>
                  <a:pt x="370" y="1008"/>
                </a:lnTo>
                <a:lnTo>
                  <a:pt x="370" y="1009"/>
                </a:lnTo>
                <a:lnTo>
                  <a:pt x="370" y="1010"/>
                </a:lnTo>
                <a:lnTo>
                  <a:pt x="371" y="1010"/>
                </a:lnTo>
                <a:lnTo>
                  <a:pt x="372" y="1012"/>
                </a:lnTo>
                <a:lnTo>
                  <a:pt x="374" y="1013"/>
                </a:lnTo>
                <a:lnTo>
                  <a:pt x="375" y="1013"/>
                </a:lnTo>
                <a:lnTo>
                  <a:pt x="375" y="1014"/>
                </a:lnTo>
                <a:lnTo>
                  <a:pt x="376" y="1014"/>
                </a:lnTo>
                <a:lnTo>
                  <a:pt x="377" y="1014"/>
                </a:lnTo>
                <a:lnTo>
                  <a:pt x="377" y="1015"/>
                </a:lnTo>
                <a:lnTo>
                  <a:pt x="378" y="1015"/>
                </a:lnTo>
                <a:lnTo>
                  <a:pt x="379" y="1016"/>
                </a:lnTo>
                <a:lnTo>
                  <a:pt x="379" y="1018"/>
                </a:lnTo>
                <a:lnTo>
                  <a:pt x="379" y="1019"/>
                </a:lnTo>
                <a:lnTo>
                  <a:pt x="378" y="1020"/>
                </a:lnTo>
                <a:lnTo>
                  <a:pt x="376" y="1019"/>
                </a:lnTo>
                <a:lnTo>
                  <a:pt x="375" y="1019"/>
                </a:lnTo>
                <a:lnTo>
                  <a:pt x="375" y="1020"/>
                </a:lnTo>
                <a:lnTo>
                  <a:pt x="375" y="1021"/>
                </a:lnTo>
                <a:lnTo>
                  <a:pt x="374" y="1021"/>
                </a:lnTo>
                <a:lnTo>
                  <a:pt x="374" y="1022"/>
                </a:lnTo>
                <a:lnTo>
                  <a:pt x="372" y="1022"/>
                </a:lnTo>
                <a:lnTo>
                  <a:pt x="371" y="1022"/>
                </a:lnTo>
                <a:lnTo>
                  <a:pt x="370" y="1022"/>
                </a:lnTo>
                <a:lnTo>
                  <a:pt x="371" y="1022"/>
                </a:lnTo>
                <a:lnTo>
                  <a:pt x="371" y="1023"/>
                </a:lnTo>
                <a:lnTo>
                  <a:pt x="371" y="1025"/>
                </a:lnTo>
                <a:lnTo>
                  <a:pt x="372" y="1026"/>
                </a:lnTo>
                <a:lnTo>
                  <a:pt x="372" y="1027"/>
                </a:lnTo>
                <a:lnTo>
                  <a:pt x="372" y="1028"/>
                </a:lnTo>
                <a:lnTo>
                  <a:pt x="374" y="1028"/>
                </a:lnTo>
                <a:lnTo>
                  <a:pt x="374" y="1029"/>
                </a:lnTo>
                <a:lnTo>
                  <a:pt x="372" y="1029"/>
                </a:lnTo>
                <a:lnTo>
                  <a:pt x="372" y="1031"/>
                </a:lnTo>
                <a:lnTo>
                  <a:pt x="371" y="1029"/>
                </a:lnTo>
                <a:lnTo>
                  <a:pt x="370" y="1029"/>
                </a:lnTo>
                <a:lnTo>
                  <a:pt x="369" y="1029"/>
                </a:lnTo>
                <a:lnTo>
                  <a:pt x="369" y="1031"/>
                </a:lnTo>
                <a:lnTo>
                  <a:pt x="369" y="1032"/>
                </a:lnTo>
                <a:lnTo>
                  <a:pt x="370" y="1033"/>
                </a:lnTo>
                <a:lnTo>
                  <a:pt x="370" y="1034"/>
                </a:lnTo>
                <a:lnTo>
                  <a:pt x="371" y="1034"/>
                </a:lnTo>
                <a:lnTo>
                  <a:pt x="372" y="1034"/>
                </a:lnTo>
                <a:lnTo>
                  <a:pt x="374" y="1035"/>
                </a:lnTo>
                <a:lnTo>
                  <a:pt x="375" y="1035"/>
                </a:lnTo>
                <a:lnTo>
                  <a:pt x="375" y="1038"/>
                </a:lnTo>
                <a:lnTo>
                  <a:pt x="375" y="1039"/>
                </a:lnTo>
                <a:lnTo>
                  <a:pt x="376" y="1039"/>
                </a:lnTo>
                <a:lnTo>
                  <a:pt x="376" y="1040"/>
                </a:lnTo>
                <a:lnTo>
                  <a:pt x="377" y="1040"/>
                </a:lnTo>
                <a:lnTo>
                  <a:pt x="378" y="1041"/>
                </a:lnTo>
                <a:lnTo>
                  <a:pt x="379" y="1041"/>
                </a:lnTo>
                <a:lnTo>
                  <a:pt x="381" y="1041"/>
                </a:lnTo>
                <a:lnTo>
                  <a:pt x="381" y="1042"/>
                </a:lnTo>
                <a:lnTo>
                  <a:pt x="381" y="1043"/>
                </a:lnTo>
                <a:lnTo>
                  <a:pt x="382" y="1043"/>
                </a:lnTo>
                <a:lnTo>
                  <a:pt x="381" y="1045"/>
                </a:lnTo>
                <a:lnTo>
                  <a:pt x="381" y="1046"/>
                </a:lnTo>
                <a:lnTo>
                  <a:pt x="379" y="1046"/>
                </a:lnTo>
                <a:lnTo>
                  <a:pt x="378" y="1046"/>
                </a:lnTo>
                <a:lnTo>
                  <a:pt x="377" y="1046"/>
                </a:lnTo>
                <a:lnTo>
                  <a:pt x="377" y="1047"/>
                </a:lnTo>
                <a:lnTo>
                  <a:pt x="378" y="1048"/>
                </a:lnTo>
                <a:lnTo>
                  <a:pt x="377" y="1048"/>
                </a:lnTo>
                <a:lnTo>
                  <a:pt x="376" y="1047"/>
                </a:lnTo>
                <a:lnTo>
                  <a:pt x="375" y="1046"/>
                </a:lnTo>
                <a:lnTo>
                  <a:pt x="375" y="1045"/>
                </a:lnTo>
                <a:lnTo>
                  <a:pt x="376" y="1045"/>
                </a:lnTo>
                <a:lnTo>
                  <a:pt x="375" y="1043"/>
                </a:lnTo>
                <a:lnTo>
                  <a:pt x="374" y="1042"/>
                </a:lnTo>
                <a:lnTo>
                  <a:pt x="372" y="1041"/>
                </a:lnTo>
                <a:lnTo>
                  <a:pt x="371" y="1041"/>
                </a:lnTo>
                <a:lnTo>
                  <a:pt x="370" y="1041"/>
                </a:lnTo>
                <a:lnTo>
                  <a:pt x="370" y="1040"/>
                </a:lnTo>
                <a:lnTo>
                  <a:pt x="369" y="1041"/>
                </a:lnTo>
                <a:lnTo>
                  <a:pt x="370" y="1042"/>
                </a:lnTo>
                <a:lnTo>
                  <a:pt x="370" y="1043"/>
                </a:lnTo>
                <a:lnTo>
                  <a:pt x="370" y="1045"/>
                </a:lnTo>
                <a:lnTo>
                  <a:pt x="369" y="1045"/>
                </a:lnTo>
                <a:lnTo>
                  <a:pt x="369" y="1043"/>
                </a:lnTo>
                <a:lnTo>
                  <a:pt x="368" y="1043"/>
                </a:lnTo>
                <a:lnTo>
                  <a:pt x="367" y="1042"/>
                </a:lnTo>
                <a:lnTo>
                  <a:pt x="365" y="1041"/>
                </a:lnTo>
                <a:lnTo>
                  <a:pt x="365" y="1042"/>
                </a:lnTo>
                <a:lnTo>
                  <a:pt x="365" y="1043"/>
                </a:lnTo>
                <a:lnTo>
                  <a:pt x="367" y="1043"/>
                </a:lnTo>
                <a:lnTo>
                  <a:pt x="368" y="1045"/>
                </a:lnTo>
                <a:lnTo>
                  <a:pt x="369" y="1046"/>
                </a:lnTo>
                <a:lnTo>
                  <a:pt x="370" y="1046"/>
                </a:lnTo>
                <a:lnTo>
                  <a:pt x="370" y="1047"/>
                </a:lnTo>
                <a:lnTo>
                  <a:pt x="371" y="1048"/>
                </a:lnTo>
                <a:lnTo>
                  <a:pt x="372" y="1048"/>
                </a:lnTo>
                <a:lnTo>
                  <a:pt x="374" y="1049"/>
                </a:lnTo>
                <a:lnTo>
                  <a:pt x="375" y="1049"/>
                </a:lnTo>
                <a:lnTo>
                  <a:pt x="374" y="1052"/>
                </a:lnTo>
                <a:lnTo>
                  <a:pt x="375" y="1053"/>
                </a:lnTo>
                <a:lnTo>
                  <a:pt x="375" y="1055"/>
                </a:lnTo>
                <a:lnTo>
                  <a:pt x="374" y="1055"/>
                </a:lnTo>
                <a:lnTo>
                  <a:pt x="374" y="1056"/>
                </a:lnTo>
                <a:lnTo>
                  <a:pt x="374" y="1058"/>
                </a:lnTo>
                <a:lnTo>
                  <a:pt x="372" y="1058"/>
                </a:lnTo>
                <a:lnTo>
                  <a:pt x="371" y="1058"/>
                </a:lnTo>
                <a:lnTo>
                  <a:pt x="371" y="1059"/>
                </a:lnTo>
                <a:lnTo>
                  <a:pt x="370" y="1059"/>
                </a:lnTo>
                <a:lnTo>
                  <a:pt x="369" y="1059"/>
                </a:lnTo>
                <a:lnTo>
                  <a:pt x="368" y="1058"/>
                </a:lnTo>
                <a:lnTo>
                  <a:pt x="367" y="1058"/>
                </a:lnTo>
                <a:lnTo>
                  <a:pt x="365" y="1058"/>
                </a:lnTo>
                <a:lnTo>
                  <a:pt x="365" y="1059"/>
                </a:lnTo>
                <a:lnTo>
                  <a:pt x="364" y="1059"/>
                </a:lnTo>
                <a:lnTo>
                  <a:pt x="363" y="1058"/>
                </a:lnTo>
                <a:lnTo>
                  <a:pt x="363" y="1056"/>
                </a:lnTo>
                <a:lnTo>
                  <a:pt x="362" y="1056"/>
                </a:lnTo>
                <a:lnTo>
                  <a:pt x="361" y="1055"/>
                </a:lnTo>
                <a:lnTo>
                  <a:pt x="359" y="1054"/>
                </a:lnTo>
                <a:lnTo>
                  <a:pt x="359" y="1053"/>
                </a:lnTo>
                <a:lnTo>
                  <a:pt x="358" y="1053"/>
                </a:lnTo>
                <a:lnTo>
                  <a:pt x="358" y="1052"/>
                </a:lnTo>
                <a:lnTo>
                  <a:pt x="357" y="1051"/>
                </a:lnTo>
                <a:lnTo>
                  <a:pt x="356" y="1051"/>
                </a:lnTo>
                <a:lnTo>
                  <a:pt x="355" y="1049"/>
                </a:lnTo>
                <a:lnTo>
                  <a:pt x="354" y="1049"/>
                </a:lnTo>
                <a:lnTo>
                  <a:pt x="352" y="1048"/>
                </a:lnTo>
                <a:lnTo>
                  <a:pt x="351" y="1047"/>
                </a:lnTo>
                <a:lnTo>
                  <a:pt x="351" y="1046"/>
                </a:lnTo>
                <a:lnTo>
                  <a:pt x="350" y="1046"/>
                </a:lnTo>
                <a:lnTo>
                  <a:pt x="349" y="1046"/>
                </a:lnTo>
                <a:lnTo>
                  <a:pt x="349" y="1045"/>
                </a:lnTo>
                <a:lnTo>
                  <a:pt x="348" y="1045"/>
                </a:lnTo>
                <a:lnTo>
                  <a:pt x="346" y="1045"/>
                </a:lnTo>
                <a:lnTo>
                  <a:pt x="345" y="1045"/>
                </a:lnTo>
                <a:lnTo>
                  <a:pt x="345" y="1043"/>
                </a:lnTo>
                <a:lnTo>
                  <a:pt x="344" y="1042"/>
                </a:lnTo>
                <a:lnTo>
                  <a:pt x="343" y="1041"/>
                </a:lnTo>
                <a:lnTo>
                  <a:pt x="342" y="1040"/>
                </a:lnTo>
                <a:lnTo>
                  <a:pt x="341" y="1039"/>
                </a:lnTo>
                <a:lnTo>
                  <a:pt x="339" y="1039"/>
                </a:lnTo>
                <a:lnTo>
                  <a:pt x="338" y="1038"/>
                </a:lnTo>
                <a:lnTo>
                  <a:pt x="337" y="1038"/>
                </a:lnTo>
                <a:lnTo>
                  <a:pt x="336" y="1038"/>
                </a:lnTo>
                <a:lnTo>
                  <a:pt x="335" y="1038"/>
                </a:lnTo>
                <a:lnTo>
                  <a:pt x="336" y="1038"/>
                </a:lnTo>
                <a:lnTo>
                  <a:pt x="338" y="1038"/>
                </a:lnTo>
                <a:lnTo>
                  <a:pt x="338" y="1036"/>
                </a:lnTo>
                <a:lnTo>
                  <a:pt x="337" y="1035"/>
                </a:lnTo>
                <a:lnTo>
                  <a:pt x="336" y="1034"/>
                </a:lnTo>
                <a:lnTo>
                  <a:pt x="336" y="1033"/>
                </a:lnTo>
                <a:lnTo>
                  <a:pt x="335" y="1033"/>
                </a:lnTo>
                <a:lnTo>
                  <a:pt x="334" y="1032"/>
                </a:lnTo>
                <a:lnTo>
                  <a:pt x="332" y="1031"/>
                </a:lnTo>
                <a:lnTo>
                  <a:pt x="331" y="1031"/>
                </a:lnTo>
                <a:lnTo>
                  <a:pt x="331" y="1032"/>
                </a:lnTo>
                <a:lnTo>
                  <a:pt x="332" y="1034"/>
                </a:lnTo>
                <a:lnTo>
                  <a:pt x="334" y="1034"/>
                </a:lnTo>
                <a:lnTo>
                  <a:pt x="334" y="1035"/>
                </a:lnTo>
                <a:lnTo>
                  <a:pt x="335" y="1035"/>
                </a:lnTo>
                <a:lnTo>
                  <a:pt x="336" y="1036"/>
                </a:lnTo>
                <a:lnTo>
                  <a:pt x="335" y="1036"/>
                </a:lnTo>
                <a:lnTo>
                  <a:pt x="335" y="1038"/>
                </a:lnTo>
                <a:lnTo>
                  <a:pt x="332" y="1039"/>
                </a:lnTo>
                <a:lnTo>
                  <a:pt x="331" y="1040"/>
                </a:lnTo>
                <a:lnTo>
                  <a:pt x="331" y="1041"/>
                </a:lnTo>
                <a:lnTo>
                  <a:pt x="330" y="1041"/>
                </a:lnTo>
                <a:lnTo>
                  <a:pt x="329" y="1040"/>
                </a:lnTo>
                <a:lnTo>
                  <a:pt x="329" y="1039"/>
                </a:lnTo>
                <a:lnTo>
                  <a:pt x="328" y="1039"/>
                </a:lnTo>
                <a:lnTo>
                  <a:pt x="326" y="1039"/>
                </a:lnTo>
                <a:lnTo>
                  <a:pt x="325" y="1039"/>
                </a:lnTo>
                <a:lnTo>
                  <a:pt x="325" y="1038"/>
                </a:lnTo>
                <a:lnTo>
                  <a:pt x="325" y="1036"/>
                </a:lnTo>
                <a:lnTo>
                  <a:pt x="325" y="1035"/>
                </a:lnTo>
                <a:lnTo>
                  <a:pt x="324" y="1034"/>
                </a:lnTo>
                <a:lnTo>
                  <a:pt x="324" y="1033"/>
                </a:lnTo>
                <a:lnTo>
                  <a:pt x="323" y="1033"/>
                </a:lnTo>
                <a:lnTo>
                  <a:pt x="322" y="1032"/>
                </a:lnTo>
                <a:lnTo>
                  <a:pt x="321" y="1031"/>
                </a:lnTo>
                <a:lnTo>
                  <a:pt x="319" y="1031"/>
                </a:lnTo>
                <a:lnTo>
                  <a:pt x="318" y="1029"/>
                </a:lnTo>
                <a:lnTo>
                  <a:pt x="317" y="1028"/>
                </a:lnTo>
                <a:lnTo>
                  <a:pt x="316" y="1028"/>
                </a:lnTo>
                <a:lnTo>
                  <a:pt x="316" y="1027"/>
                </a:lnTo>
                <a:lnTo>
                  <a:pt x="315" y="1027"/>
                </a:lnTo>
                <a:lnTo>
                  <a:pt x="315" y="1026"/>
                </a:lnTo>
                <a:lnTo>
                  <a:pt x="315" y="1025"/>
                </a:lnTo>
                <a:lnTo>
                  <a:pt x="313" y="1025"/>
                </a:lnTo>
                <a:lnTo>
                  <a:pt x="313" y="1023"/>
                </a:lnTo>
                <a:lnTo>
                  <a:pt x="313" y="1022"/>
                </a:lnTo>
                <a:lnTo>
                  <a:pt x="312" y="1021"/>
                </a:lnTo>
                <a:lnTo>
                  <a:pt x="312" y="1020"/>
                </a:lnTo>
                <a:lnTo>
                  <a:pt x="311" y="1020"/>
                </a:lnTo>
                <a:lnTo>
                  <a:pt x="310" y="1019"/>
                </a:lnTo>
                <a:lnTo>
                  <a:pt x="309" y="1019"/>
                </a:lnTo>
                <a:lnTo>
                  <a:pt x="309" y="1018"/>
                </a:lnTo>
                <a:lnTo>
                  <a:pt x="308" y="1016"/>
                </a:lnTo>
                <a:lnTo>
                  <a:pt x="308" y="1015"/>
                </a:lnTo>
                <a:lnTo>
                  <a:pt x="306" y="1015"/>
                </a:lnTo>
                <a:lnTo>
                  <a:pt x="305" y="1014"/>
                </a:lnTo>
                <a:lnTo>
                  <a:pt x="304" y="1013"/>
                </a:lnTo>
                <a:lnTo>
                  <a:pt x="303" y="1013"/>
                </a:lnTo>
                <a:lnTo>
                  <a:pt x="303" y="1012"/>
                </a:lnTo>
                <a:lnTo>
                  <a:pt x="302" y="1012"/>
                </a:lnTo>
                <a:lnTo>
                  <a:pt x="300" y="1010"/>
                </a:lnTo>
                <a:lnTo>
                  <a:pt x="299" y="1010"/>
                </a:lnTo>
                <a:lnTo>
                  <a:pt x="298" y="1009"/>
                </a:lnTo>
                <a:lnTo>
                  <a:pt x="297" y="1009"/>
                </a:lnTo>
                <a:lnTo>
                  <a:pt x="292" y="1008"/>
                </a:lnTo>
                <a:lnTo>
                  <a:pt x="290" y="1008"/>
                </a:lnTo>
                <a:lnTo>
                  <a:pt x="288" y="1008"/>
                </a:lnTo>
                <a:lnTo>
                  <a:pt x="288" y="1007"/>
                </a:lnTo>
                <a:lnTo>
                  <a:pt x="289" y="1007"/>
                </a:lnTo>
                <a:lnTo>
                  <a:pt x="290" y="1007"/>
                </a:lnTo>
                <a:lnTo>
                  <a:pt x="291" y="1007"/>
                </a:lnTo>
                <a:lnTo>
                  <a:pt x="293" y="1008"/>
                </a:lnTo>
                <a:lnTo>
                  <a:pt x="295" y="1007"/>
                </a:lnTo>
                <a:lnTo>
                  <a:pt x="293" y="1007"/>
                </a:lnTo>
                <a:lnTo>
                  <a:pt x="292" y="1007"/>
                </a:lnTo>
                <a:lnTo>
                  <a:pt x="291" y="1007"/>
                </a:lnTo>
                <a:lnTo>
                  <a:pt x="291" y="1006"/>
                </a:lnTo>
                <a:lnTo>
                  <a:pt x="291" y="1005"/>
                </a:lnTo>
                <a:lnTo>
                  <a:pt x="291" y="1003"/>
                </a:lnTo>
                <a:lnTo>
                  <a:pt x="291" y="1002"/>
                </a:lnTo>
                <a:lnTo>
                  <a:pt x="290" y="1003"/>
                </a:lnTo>
                <a:lnTo>
                  <a:pt x="290" y="1005"/>
                </a:lnTo>
                <a:lnTo>
                  <a:pt x="290" y="1006"/>
                </a:lnTo>
                <a:lnTo>
                  <a:pt x="290" y="1007"/>
                </a:lnTo>
                <a:lnTo>
                  <a:pt x="289" y="1007"/>
                </a:lnTo>
                <a:lnTo>
                  <a:pt x="288" y="1007"/>
                </a:lnTo>
                <a:lnTo>
                  <a:pt x="288" y="1006"/>
                </a:lnTo>
                <a:lnTo>
                  <a:pt x="286" y="1006"/>
                </a:lnTo>
                <a:lnTo>
                  <a:pt x="285" y="1006"/>
                </a:lnTo>
                <a:lnTo>
                  <a:pt x="284" y="1005"/>
                </a:lnTo>
                <a:lnTo>
                  <a:pt x="285" y="1003"/>
                </a:lnTo>
                <a:lnTo>
                  <a:pt x="285" y="1002"/>
                </a:lnTo>
                <a:lnTo>
                  <a:pt x="286" y="1001"/>
                </a:lnTo>
                <a:lnTo>
                  <a:pt x="288" y="1001"/>
                </a:lnTo>
                <a:lnTo>
                  <a:pt x="289" y="999"/>
                </a:lnTo>
                <a:lnTo>
                  <a:pt x="288" y="999"/>
                </a:lnTo>
                <a:lnTo>
                  <a:pt x="289" y="997"/>
                </a:lnTo>
                <a:lnTo>
                  <a:pt x="288" y="997"/>
                </a:lnTo>
                <a:lnTo>
                  <a:pt x="288" y="999"/>
                </a:lnTo>
                <a:lnTo>
                  <a:pt x="286" y="1000"/>
                </a:lnTo>
                <a:lnTo>
                  <a:pt x="286" y="999"/>
                </a:lnTo>
                <a:lnTo>
                  <a:pt x="285" y="997"/>
                </a:lnTo>
                <a:lnTo>
                  <a:pt x="286" y="997"/>
                </a:lnTo>
                <a:lnTo>
                  <a:pt x="285" y="996"/>
                </a:lnTo>
                <a:lnTo>
                  <a:pt x="285" y="995"/>
                </a:lnTo>
                <a:lnTo>
                  <a:pt x="286" y="995"/>
                </a:lnTo>
                <a:lnTo>
                  <a:pt x="286" y="994"/>
                </a:lnTo>
                <a:lnTo>
                  <a:pt x="285" y="995"/>
                </a:lnTo>
                <a:lnTo>
                  <a:pt x="285" y="996"/>
                </a:lnTo>
                <a:lnTo>
                  <a:pt x="285" y="997"/>
                </a:lnTo>
                <a:lnTo>
                  <a:pt x="284" y="997"/>
                </a:lnTo>
                <a:lnTo>
                  <a:pt x="284" y="999"/>
                </a:lnTo>
                <a:lnTo>
                  <a:pt x="284" y="1000"/>
                </a:lnTo>
                <a:lnTo>
                  <a:pt x="283" y="1000"/>
                </a:lnTo>
                <a:lnTo>
                  <a:pt x="282" y="1000"/>
                </a:lnTo>
                <a:lnTo>
                  <a:pt x="282" y="999"/>
                </a:lnTo>
                <a:lnTo>
                  <a:pt x="282" y="997"/>
                </a:lnTo>
                <a:lnTo>
                  <a:pt x="282" y="996"/>
                </a:lnTo>
                <a:lnTo>
                  <a:pt x="282" y="997"/>
                </a:lnTo>
                <a:lnTo>
                  <a:pt x="282" y="999"/>
                </a:lnTo>
                <a:lnTo>
                  <a:pt x="280" y="1000"/>
                </a:lnTo>
                <a:lnTo>
                  <a:pt x="282" y="1000"/>
                </a:lnTo>
                <a:lnTo>
                  <a:pt x="283" y="1000"/>
                </a:lnTo>
                <a:lnTo>
                  <a:pt x="283" y="1001"/>
                </a:lnTo>
                <a:lnTo>
                  <a:pt x="283" y="1002"/>
                </a:lnTo>
                <a:lnTo>
                  <a:pt x="282" y="1002"/>
                </a:lnTo>
                <a:lnTo>
                  <a:pt x="282" y="1001"/>
                </a:lnTo>
                <a:lnTo>
                  <a:pt x="280" y="1001"/>
                </a:lnTo>
                <a:lnTo>
                  <a:pt x="282" y="1002"/>
                </a:lnTo>
                <a:lnTo>
                  <a:pt x="282" y="1003"/>
                </a:lnTo>
                <a:lnTo>
                  <a:pt x="283" y="1003"/>
                </a:lnTo>
                <a:lnTo>
                  <a:pt x="284" y="1006"/>
                </a:lnTo>
                <a:lnTo>
                  <a:pt x="285" y="1007"/>
                </a:lnTo>
                <a:lnTo>
                  <a:pt x="284" y="1007"/>
                </a:lnTo>
                <a:lnTo>
                  <a:pt x="283" y="1007"/>
                </a:lnTo>
                <a:lnTo>
                  <a:pt x="282" y="1008"/>
                </a:lnTo>
                <a:lnTo>
                  <a:pt x="280" y="1008"/>
                </a:lnTo>
                <a:lnTo>
                  <a:pt x="279" y="1009"/>
                </a:lnTo>
                <a:lnTo>
                  <a:pt x="278" y="1009"/>
                </a:lnTo>
                <a:lnTo>
                  <a:pt x="278" y="1010"/>
                </a:lnTo>
                <a:lnTo>
                  <a:pt x="277" y="1012"/>
                </a:lnTo>
                <a:lnTo>
                  <a:pt x="277" y="1013"/>
                </a:lnTo>
                <a:lnTo>
                  <a:pt x="276" y="1013"/>
                </a:lnTo>
                <a:lnTo>
                  <a:pt x="276" y="1014"/>
                </a:lnTo>
                <a:lnTo>
                  <a:pt x="276" y="1015"/>
                </a:lnTo>
                <a:lnTo>
                  <a:pt x="277" y="1015"/>
                </a:lnTo>
                <a:lnTo>
                  <a:pt x="278" y="1016"/>
                </a:lnTo>
                <a:lnTo>
                  <a:pt x="279" y="1016"/>
                </a:lnTo>
                <a:lnTo>
                  <a:pt x="279" y="1018"/>
                </a:lnTo>
                <a:lnTo>
                  <a:pt x="278" y="1018"/>
                </a:lnTo>
                <a:lnTo>
                  <a:pt x="278" y="1016"/>
                </a:lnTo>
                <a:lnTo>
                  <a:pt x="277" y="1016"/>
                </a:lnTo>
                <a:lnTo>
                  <a:pt x="276" y="1016"/>
                </a:lnTo>
                <a:lnTo>
                  <a:pt x="275" y="1016"/>
                </a:lnTo>
                <a:lnTo>
                  <a:pt x="273" y="1016"/>
                </a:lnTo>
                <a:lnTo>
                  <a:pt x="272" y="1016"/>
                </a:lnTo>
                <a:lnTo>
                  <a:pt x="271" y="1016"/>
                </a:lnTo>
                <a:lnTo>
                  <a:pt x="270" y="1016"/>
                </a:lnTo>
                <a:lnTo>
                  <a:pt x="269" y="1016"/>
                </a:lnTo>
                <a:lnTo>
                  <a:pt x="269" y="1015"/>
                </a:lnTo>
                <a:lnTo>
                  <a:pt x="270" y="1015"/>
                </a:lnTo>
                <a:lnTo>
                  <a:pt x="270" y="1014"/>
                </a:lnTo>
                <a:lnTo>
                  <a:pt x="271" y="1014"/>
                </a:lnTo>
                <a:lnTo>
                  <a:pt x="271" y="1013"/>
                </a:lnTo>
                <a:lnTo>
                  <a:pt x="271" y="1012"/>
                </a:lnTo>
                <a:lnTo>
                  <a:pt x="272" y="1010"/>
                </a:lnTo>
                <a:lnTo>
                  <a:pt x="272" y="1009"/>
                </a:lnTo>
                <a:lnTo>
                  <a:pt x="272" y="1008"/>
                </a:lnTo>
                <a:lnTo>
                  <a:pt x="273" y="1007"/>
                </a:lnTo>
                <a:lnTo>
                  <a:pt x="273" y="1006"/>
                </a:lnTo>
                <a:lnTo>
                  <a:pt x="275" y="1005"/>
                </a:lnTo>
                <a:lnTo>
                  <a:pt x="275" y="1002"/>
                </a:lnTo>
                <a:lnTo>
                  <a:pt x="276" y="1001"/>
                </a:lnTo>
                <a:lnTo>
                  <a:pt x="276" y="1000"/>
                </a:lnTo>
                <a:lnTo>
                  <a:pt x="277" y="999"/>
                </a:lnTo>
                <a:lnTo>
                  <a:pt x="277" y="997"/>
                </a:lnTo>
                <a:lnTo>
                  <a:pt x="277" y="996"/>
                </a:lnTo>
                <a:lnTo>
                  <a:pt x="278" y="995"/>
                </a:lnTo>
                <a:lnTo>
                  <a:pt x="278" y="994"/>
                </a:lnTo>
                <a:lnTo>
                  <a:pt x="278" y="993"/>
                </a:lnTo>
                <a:lnTo>
                  <a:pt x="279" y="992"/>
                </a:lnTo>
                <a:lnTo>
                  <a:pt x="279" y="990"/>
                </a:lnTo>
                <a:lnTo>
                  <a:pt x="279" y="989"/>
                </a:lnTo>
                <a:lnTo>
                  <a:pt x="280" y="989"/>
                </a:lnTo>
                <a:lnTo>
                  <a:pt x="280" y="988"/>
                </a:lnTo>
                <a:lnTo>
                  <a:pt x="280" y="987"/>
                </a:lnTo>
                <a:lnTo>
                  <a:pt x="280" y="986"/>
                </a:lnTo>
                <a:lnTo>
                  <a:pt x="282" y="986"/>
                </a:lnTo>
                <a:lnTo>
                  <a:pt x="282" y="985"/>
                </a:lnTo>
                <a:lnTo>
                  <a:pt x="282" y="983"/>
                </a:lnTo>
                <a:lnTo>
                  <a:pt x="282" y="982"/>
                </a:lnTo>
                <a:lnTo>
                  <a:pt x="282" y="981"/>
                </a:lnTo>
                <a:lnTo>
                  <a:pt x="283" y="980"/>
                </a:lnTo>
                <a:lnTo>
                  <a:pt x="283" y="977"/>
                </a:lnTo>
                <a:lnTo>
                  <a:pt x="283" y="975"/>
                </a:lnTo>
                <a:lnTo>
                  <a:pt x="283" y="974"/>
                </a:lnTo>
                <a:lnTo>
                  <a:pt x="282" y="973"/>
                </a:lnTo>
                <a:lnTo>
                  <a:pt x="282" y="972"/>
                </a:lnTo>
                <a:lnTo>
                  <a:pt x="280" y="970"/>
                </a:lnTo>
                <a:lnTo>
                  <a:pt x="279" y="970"/>
                </a:lnTo>
                <a:lnTo>
                  <a:pt x="279" y="969"/>
                </a:lnTo>
                <a:lnTo>
                  <a:pt x="279" y="968"/>
                </a:lnTo>
                <a:lnTo>
                  <a:pt x="279" y="967"/>
                </a:lnTo>
                <a:lnTo>
                  <a:pt x="279" y="966"/>
                </a:lnTo>
                <a:lnTo>
                  <a:pt x="279" y="964"/>
                </a:lnTo>
                <a:lnTo>
                  <a:pt x="278" y="964"/>
                </a:lnTo>
                <a:lnTo>
                  <a:pt x="278" y="963"/>
                </a:lnTo>
                <a:lnTo>
                  <a:pt x="277" y="962"/>
                </a:lnTo>
                <a:lnTo>
                  <a:pt x="277" y="961"/>
                </a:lnTo>
                <a:lnTo>
                  <a:pt x="277" y="960"/>
                </a:lnTo>
                <a:lnTo>
                  <a:pt x="276" y="960"/>
                </a:lnTo>
                <a:lnTo>
                  <a:pt x="276" y="959"/>
                </a:lnTo>
                <a:lnTo>
                  <a:pt x="275" y="959"/>
                </a:lnTo>
                <a:lnTo>
                  <a:pt x="275" y="957"/>
                </a:lnTo>
                <a:lnTo>
                  <a:pt x="275" y="956"/>
                </a:lnTo>
                <a:lnTo>
                  <a:pt x="273" y="955"/>
                </a:lnTo>
                <a:lnTo>
                  <a:pt x="275" y="956"/>
                </a:lnTo>
                <a:lnTo>
                  <a:pt x="276" y="956"/>
                </a:lnTo>
                <a:lnTo>
                  <a:pt x="276" y="957"/>
                </a:lnTo>
                <a:lnTo>
                  <a:pt x="277" y="957"/>
                </a:lnTo>
                <a:lnTo>
                  <a:pt x="277" y="959"/>
                </a:lnTo>
                <a:lnTo>
                  <a:pt x="278" y="959"/>
                </a:lnTo>
                <a:lnTo>
                  <a:pt x="278" y="960"/>
                </a:lnTo>
                <a:lnTo>
                  <a:pt x="279" y="961"/>
                </a:lnTo>
                <a:lnTo>
                  <a:pt x="280" y="962"/>
                </a:lnTo>
                <a:lnTo>
                  <a:pt x="280" y="963"/>
                </a:lnTo>
                <a:lnTo>
                  <a:pt x="282" y="963"/>
                </a:lnTo>
                <a:lnTo>
                  <a:pt x="283" y="964"/>
                </a:lnTo>
                <a:lnTo>
                  <a:pt x="283" y="966"/>
                </a:lnTo>
                <a:lnTo>
                  <a:pt x="283" y="967"/>
                </a:lnTo>
                <a:lnTo>
                  <a:pt x="284" y="967"/>
                </a:lnTo>
                <a:lnTo>
                  <a:pt x="285" y="968"/>
                </a:lnTo>
                <a:lnTo>
                  <a:pt x="286" y="969"/>
                </a:lnTo>
                <a:lnTo>
                  <a:pt x="286" y="970"/>
                </a:lnTo>
                <a:lnTo>
                  <a:pt x="288" y="972"/>
                </a:lnTo>
                <a:lnTo>
                  <a:pt x="288" y="973"/>
                </a:lnTo>
                <a:lnTo>
                  <a:pt x="289" y="973"/>
                </a:lnTo>
                <a:lnTo>
                  <a:pt x="289" y="974"/>
                </a:lnTo>
                <a:lnTo>
                  <a:pt x="290" y="975"/>
                </a:lnTo>
                <a:lnTo>
                  <a:pt x="291" y="976"/>
                </a:lnTo>
                <a:lnTo>
                  <a:pt x="291" y="977"/>
                </a:lnTo>
                <a:lnTo>
                  <a:pt x="291" y="979"/>
                </a:lnTo>
                <a:lnTo>
                  <a:pt x="292" y="980"/>
                </a:lnTo>
                <a:lnTo>
                  <a:pt x="293" y="981"/>
                </a:lnTo>
                <a:lnTo>
                  <a:pt x="293" y="982"/>
                </a:lnTo>
                <a:lnTo>
                  <a:pt x="295" y="982"/>
                </a:lnTo>
                <a:lnTo>
                  <a:pt x="295" y="983"/>
                </a:lnTo>
                <a:lnTo>
                  <a:pt x="296" y="983"/>
                </a:lnTo>
                <a:lnTo>
                  <a:pt x="296" y="985"/>
                </a:lnTo>
                <a:lnTo>
                  <a:pt x="297" y="986"/>
                </a:lnTo>
                <a:lnTo>
                  <a:pt x="298" y="986"/>
                </a:lnTo>
                <a:lnTo>
                  <a:pt x="298" y="987"/>
                </a:lnTo>
                <a:lnTo>
                  <a:pt x="299" y="988"/>
                </a:lnTo>
                <a:lnTo>
                  <a:pt x="300" y="989"/>
                </a:lnTo>
                <a:lnTo>
                  <a:pt x="302" y="990"/>
                </a:lnTo>
                <a:lnTo>
                  <a:pt x="302" y="992"/>
                </a:lnTo>
                <a:lnTo>
                  <a:pt x="303" y="993"/>
                </a:lnTo>
                <a:lnTo>
                  <a:pt x="304" y="993"/>
                </a:lnTo>
                <a:lnTo>
                  <a:pt x="304" y="994"/>
                </a:lnTo>
                <a:lnTo>
                  <a:pt x="305" y="994"/>
                </a:lnTo>
                <a:lnTo>
                  <a:pt x="304" y="993"/>
                </a:lnTo>
                <a:lnTo>
                  <a:pt x="305" y="993"/>
                </a:lnTo>
                <a:lnTo>
                  <a:pt x="306" y="993"/>
                </a:lnTo>
                <a:lnTo>
                  <a:pt x="306" y="992"/>
                </a:lnTo>
                <a:lnTo>
                  <a:pt x="305" y="990"/>
                </a:lnTo>
                <a:lnTo>
                  <a:pt x="304" y="990"/>
                </a:lnTo>
                <a:lnTo>
                  <a:pt x="304" y="989"/>
                </a:lnTo>
                <a:lnTo>
                  <a:pt x="303" y="988"/>
                </a:lnTo>
                <a:lnTo>
                  <a:pt x="302" y="988"/>
                </a:lnTo>
                <a:lnTo>
                  <a:pt x="302" y="987"/>
                </a:lnTo>
                <a:lnTo>
                  <a:pt x="302" y="986"/>
                </a:lnTo>
                <a:lnTo>
                  <a:pt x="300" y="986"/>
                </a:lnTo>
                <a:lnTo>
                  <a:pt x="299" y="986"/>
                </a:lnTo>
                <a:lnTo>
                  <a:pt x="299" y="985"/>
                </a:lnTo>
                <a:lnTo>
                  <a:pt x="299" y="983"/>
                </a:lnTo>
                <a:lnTo>
                  <a:pt x="298" y="982"/>
                </a:lnTo>
                <a:lnTo>
                  <a:pt x="298" y="981"/>
                </a:lnTo>
                <a:lnTo>
                  <a:pt x="298" y="980"/>
                </a:lnTo>
                <a:lnTo>
                  <a:pt x="297" y="980"/>
                </a:lnTo>
                <a:lnTo>
                  <a:pt x="296" y="980"/>
                </a:lnTo>
                <a:lnTo>
                  <a:pt x="296" y="979"/>
                </a:lnTo>
                <a:lnTo>
                  <a:pt x="295" y="979"/>
                </a:lnTo>
                <a:lnTo>
                  <a:pt x="293" y="977"/>
                </a:lnTo>
                <a:lnTo>
                  <a:pt x="293" y="976"/>
                </a:lnTo>
                <a:lnTo>
                  <a:pt x="293" y="975"/>
                </a:lnTo>
                <a:lnTo>
                  <a:pt x="292" y="974"/>
                </a:lnTo>
                <a:lnTo>
                  <a:pt x="291" y="973"/>
                </a:lnTo>
                <a:lnTo>
                  <a:pt x="291" y="972"/>
                </a:lnTo>
                <a:lnTo>
                  <a:pt x="291" y="970"/>
                </a:lnTo>
                <a:lnTo>
                  <a:pt x="290" y="969"/>
                </a:lnTo>
                <a:lnTo>
                  <a:pt x="290" y="968"/>
                </a:lnTo>
                <a:lnTo>
                  <a:pt x="289" y="967"/>
                </a:lnTo>
                <a:lnTo>
                  <a:pt x="288" y="966"/>
                </a:lnTo>
                <a:lnTo>
                  <a:pt x="288" y="964"/>
                </a:lnTo>
                <a:lnTo>
                  <a:pt x="288" y="963"/>
                </a:lnTo>
                <a:lnTo>
                  <a:pt x="288" y="962"/>
                </a:lnTo>
                <a:lnTo>
                  <a:pt x="288" y="961"/>
                </a:lnTo>
                <a:lnTo>
                  <a:pt x="286" y="961"/>
                </a:lnTo>
                <a:lnTo>
                  <a:pt x="286" y="962"/>
                </a:lnTo>
                <a:lnTo>
                  <a:pt x="285" y="962"/>
                </a:lnTo>
                <a:lnTo>
                  <a:pt x="285" y="961"/>
                </a:lnTo>
                <a:lnTo>
                  <a:pt x="284" y="961"/>
                </a:lnTo>
                <a:lnTo>
                  <a:pt x="283" y="961"/>
                </a:lnTo>
                <a:lnTo>
                  <a:pt x="282" y="962"/>
                </a:lnTo>
                <a:lnTo>
                  <a:pt x="282" y="961"/>
                </a:lnTo>
                <a:lnTo>
                  <a:pt x="282" y="960"/>
                </a:lnTo>
                <a:lnTo>
                  <a:pt x="282" y="959"/>
                </a:lnTo>
                <a:lnTo>
                  <a:pt x="282" y="957"/>
                </a:lnTo>
                <a:lnTo>
                  <a:pt x="280" y="957"/>
                </a:lnTo>
                <a:lnTo>
                  <a:pt x="279" y="957"/>
                </a:lnTo>
                <a:lnTo>
                  <a:pt x="278" y="957"/>
                </a:lnTo>
                <a:lnTo>
                  <a:pt x="278" y="956"/>
                </a:lnTo>
                <a:lnTo>
                  <a:pt x="279" y="956"/>
                </a:lnTo>
                <a:lnTo>
                  <a:pt x="279" y="955"/>
                </a:lnTo>
                <a:lnTo>
                  <a:pt x="279" y="954"/>
                </a:lnTo>
                <a:lnTo>
                  <a:pt x="279" y="953"/>
                </a:lnTo>
                <a:lnTo>
                  <a:pt x="278" y="952"/>
                </a:lnTo>
                <a:lnTo>
                  <a:pt x="278" y="950"/>
                </a:lnTo>
                <a:lnTo>
                  <a:pt x="277" y="949"/>
                </a:lnTo>
                <a:lnTo>
                  <a:pt x="277" y="948"/>
                </a:lnTo>
                <a:lnTo>
                  <a:pt x="276" y="947"/>
                </a:lnTo>
                <a:lnTo>
                  <a:pt x="275" y="946"/>
                </a:lnTo>
                <a:lnTo>
                  <a:pt x="273" y="944"/>
                </a:lnTo>
                <a:lnTo>
                  <a:pt x="273" y="943"/>
                </a:lnTo>
                <a:lnTo>
                  <a:pt x="272" y="942"/>
                </a:lnTo>
                <a:lnTo>
                  <a:pt x="272" y="941"/>
                </a:lnTo>
                <a:lnTo>
                  <a:pt x="271" y="941"/>
                </a:lnTo>
                <a:lnTo>
                  <a:pt x="270" y="940"/>
                </a:lnTo>
                <a:lnTo>
                  <a:pt x="269" y="939"/>
                </a:lnTo>
                <a:lnTo>
                  <a:pt x="267" y="939"/>
                </a:lnTo>
                <a:lnTo>
                  <a:pt x="267" y="937"/>
                </a:lnTo>
                <a:lnTo>
                  <a:pt x="266" y="937"/>
                </a:lnTo>
                <a:lnTo>
                  <a:pt x="264" y="937"/>
                </a:lnTo>
                <a:lnTo>
                  <a:pt x="263" y="939"/>
                </a:lnTo>
                <a:lnTo>
                  <a:pt x="263" y="940"/>
                </a:lnTo>
                <a:lnTo>
                  <a:pt x="262" y="939"/>
                </a:lnTo>
                <a:lnTo>
                  <a:pt x="263" y="937"/>
                </a:lnTo>
                <a:lnTo>
                  <a:pt x="265" y="937"/>
                </a:lnTo>
                <a:lnTo>
                  <a:pt x="265" y="936"/>
                </a:lnTo>
                <a:lnTo>
                  <a:pt x="265" y="935"/>
                </a:lnTo>
                <a:lnTo>
                  <a:pt x="265" y="934"/>
                </a:lnTo>
                <a:lnTo>
                  <a:pt x="263" y="933"/>
                </a:lnTo>
                <a:lnTo>
                  <a:pt x="262" y="931"/>
                </a:lnTo>
                <a:lnTo>
                  <a:pt x="262" y="933"/>
                </a:lnTo>
                <a:lnTo>
                  <a:pt x="262" y="934"/>
                </a:lnTo>
                <a:lnTo>
                  <a:pt x="262" y="936"/>
                </a:lnTo>
                <a:lnTo>
                  <a:pt x="262" y="937"/>
                </a:lnTo>
                <a:lnTo>
                  <a:pt x="262" y="939"/>
                </a:lnTo>
                <a:lnTo>
                  <a:pt x="262" y="940"/>
                </a:lnTo>
                <a:lnTo>
                  <a:pt x="263" y="940"/>
                </a:lnTo>
                <a:lnTo>
                  <a:pt x="263" y="941"/>
                </a:lnTo>
                <a:lnTo>
                  <a:pt x="262" y="941"/>
                </a:lnTo>
                <a:lnTo>
                  <a:pt x="260" y="940"/>
                </a:lnTo>
                <a:lnTo>
                  <a:pt x="260" y="939"/>
                </a:lnTo>
                <a:lnTo>
                  <a:pt x="259" y="939"/>
                </a:lnTo>
                <a:lnTo>
                  <a:pt x="259" y="937"/>
                </a:lnTo>
                <a:lnTo>
                  <a:pt x="259" y="936"/>
                </a:lnTo>
                <a:lnTo>
                  <a:pt x="258" y="936"/>
                </a:lnTo>
                <a:lnTo>
                  <a:pt x="258" y="935"/>
                </a:lnTo>
                <a:lnTo>
                  <a:pt x="259" y="935"/>
                </a:lnTo>
                <a:lnTo>
                  <a:pt x="259" y="934"/>
                </a:lnTo>
                <a:lnTo>
                  <a:pt x="259" y="933"/>
                </a:lnTo>
                <a:lnTo>
                  <a:pt x="259" y="931"/>
                </a:lnTo>
                <a:lnTo>
                  <a:pt x="259" y="930"/>
                </a:lnTo>
                <a:lnTo>
                  <a:pt x="259" y="929"/>
                </a:lnTo>
                <a:lnTo>
                  <a:pt x="259" y="928"/>
                </a:lnTo>
                <a:lnTo>
                  <a:pt x="259" y="927"/>
                </a:lnTo>
                <a:lnTo>
                  <a:pt x="259" y="926"/>
                </a:lnTo>
                <a:lnTo>
                  <a:pt x="259" y="924"/>
                </a:lnTo>
                <a:lnTo>
                  <a:pt x="258" y="923"/>
                </a:lnTo>
                <a:lnTo>
                  <a:pt x="258" y="922"/>
                </a:lnTo>
                <a:lnTo>
                  <a:pt x="257" y="922"/>
                </a:lnTo>
                <a:lnTo>
                  <a:pt x="257" y="921"/>
                </a:lnTo>
                <a:lnTo>
                  <a:pt x="257" y="920"/>
                </a:lnTo>
                <a:lnTo>
                  <a:pt x="257" y="918"/>
                </a:lnTo>
                <a:lnTo>
                  <a:pt x="256" y="918"/>
                </a:lnTo>
                <a:lnTo>
                  <a:pt x="256" y="917"/>
                </a:lnTo>
                <a:lnTo>
                  <a:pt x="254" y="917"/>
                </a:lnTo>
                <a:lnTo>
                  <a:pt x="254" y="916"/>
                </a:lnTo>
                <a:lnTo>
                  <a:pt x="254" y="915"/>
                </a:lnTo>
                <a:lnTo>
                  <a:pt x="253" y="914"/>
                </a:lnTo>
                <a:lnTo>
                  <a:pt x="253" y="913"/>
                </a:lnTo>
                <a:lnTo>
                  <a:pt x="252" y="913"/>
                </a:lnTo>
                <a:lnTo>
                  <a:pt x="252" y="911"/>
                </a:lnTo>
                <a:lnTo>
                  <a:pt x="251" y="911"/>
                </a:lnTo>
                <a:lnTo>
                  <a:pt x="251" y="910"/>
                </a:lnTo>
                <a:lnTo>
                  <a:pt x="250" y="909"/>
                </a:lnTo>
                <a:lnTo>
                  <a:pt x="250" y="908"/>
                </a:lnTo>
                <a:lnTo>
                  <a:pt x="249" y="907"/>
                </a:lnTo>
                <a:lnTo>
                  <a:pt x="249" y="906"/>
                </a:lnTo>
                <a:lnTo>
                  <a:pt x="247" y="903"/>
                </a:lnTo>
                <a:lnTo>
                  <a:pt x="246" y="903"/>
                </a:lnTo>
                <a:lnTo>
                  <a:pt x="246" y="902"/>
                </a:lnTo>
                <a:lnTo>
                  <a:pt x="245" y="902"/>
                </a:lnTo>
                <a:lnTo>
                  <a:pt x="244" y="901"/>
                </a:lnTo>
                <a:lnTo>
                  <a:pt x="243" y="900"/>
                </a:lnTo>
                <a:lnTo>
                  <a:pt x="242" y="900"/>
                </a:lnTo>
                <a:lnTo>
                  <a:pt x="242" y="898"/>
                </a:lnTo>
                <a:lnTo>
                  <a:pt x="240" y="897"/>
                </a:lnTo>
                <a:lnTo>
                  <a:pt x="239" y="897"/>
                </a:lnTo>
                <a:lnTo>
                  <a:pt x="238" y="896"/>
                </a:lnTo>
                <a:lnTo>
                  <a:pt x="238" y="895"/>
                </a:lnTo>
                <a:lnTo>
                  <a:pt x="237" y="895"/>
                </a:lnTo>
                <a:lnTo>
                  <a:pt x="236" y="894"/>
                </a:lnTo>
                <a:lnTo>
                  <a:pt x="234" y="894"/>
                </a:lnTo>
                <a:lnTo>
                  <a:pt x="233" y="893"/>
                </a:lnTo>
                <a:lnTo>
                  <a:pt x="232" y="893"/>
                </a:lnTo>
                <a:lnTo>
                  <a:pt x="231" y="891"/>
                </a:lnTo>
                <a:lnTo>
                  <a:pt x="230" y="891"/>
                </a:lnTo>
                <a:lnTo>
                  <a:pt x="229" y="891"/>
                </a:lnTo>
                <a:lnTo>
                  <a:pt x="229" y="890"/>
                </a:lnTo>
                <a:lnTo>
                  <a:pt x="227" y="890"/>
                </a:lnTo>
                <a:lnTo>
                  <a:pt x="227" y="889"/>
                </a:lnTo>
                <a:lnTo>
                  <a:pt x="226" y="889"/>
                </a:lnTo>
                <a:lnTo>
                  <a:pt x="225" y="888"/>
                </a:lnTo>
                <a:lnTo>
                  <a:pt x="225" y="889"/>
                </a:lnTo>
                <a:lnTo>
                  <a:pt x="224" y="889"/>
                </a:lnTo>
                <a:lnTo>
                  <a:pt x="224" y="888"/>
                </a:lnTo>
                <a:lnTo>
                  <a:pt x="223" y="888"/>
                </a:lnTo>
                <a:lnTo>
                  <a:pt x="221" y="887"/>
                </a:lnTo>
                <a:lnTo>
                  <a:pt x="221" y="885"/>
                </a:lnTo>
                <a:lnTo>
                  <a:pt x="220" y="885"/>
                </a:lnTo>
                <a:lnTo>
                  <a:pt x="221" y="884"/>
                </a:lnTo>
                <a:lnTo>
                  <a:pt x="220" y="884"/>
                </a:lnTo>
                <a:lnTo>
                  <a:pt x="219" y="883"/>
                </a:lnTo>
                <a:lnTo>
                  <a:pt x="219" y="882"/>
                </a:lnTo>
                <a:lnTo>
                  <a:pt x="218" y="882"/>
                </a:lnTo>
                <a:lnTo>
                  <a:pt x="217" y="881"/>
                </a:lnTo>
                <a:lnTo>
                  <a:pt x="216" y="881"/>
                </a:lnTo>
                <a:lnTo>
                  <a:pt x="216" y="880"/>
                </a:lnTo>
                <a:lnTo>
                  <a:pt x="214" y="880"/>
                </a:lnTo>
                <a:lnTo>
                  <a:pt x="213" y="878"/>
                </a:lnTo>
                <a:lnTo>
                  <a:pt x="214" y="878"/>
                </a:lnTo>
                <a:lnTo>
                  <a:pt x="213" y="877"/>
                </a:lnTo>
                <a:lnTo>
                  <a:pt x="212" y="877"/>
                </a:lnTo>
                <a:lnTo>
                  <a:pt x="211" y="877"/>
                </a:lnTo>
                <a:lnTo>
                  <a:pt x="211" y="876"/>
                </a:lnTo>
                <a:lnTo>
                  <a:pt x="210" y="876"/>
                </a:lnTo>
                <a:lnTo>
                  <a:pt x="210" y="875"/>
                </a:lnTo>
                <a:lnTo>
                  <a:pt x="209" y="875"/>
                </a:lnTo>
                <a:lnTo>
                  <a:pt x="207" y="874"/>
                </a:lnTo>
                <a:lnTo>
                  <a:pt x="207" y="873"/>
                </a:lnTo>
                <a:lnTo>
                  <a:pt x="207" y="871"/>
                </a:lnTo>
                <a:lnTo>
                  <a:pt x="207" y="870"/>
                </a:lnTo>
                <a:lnTo>
                  <a:pt x="206" y="870"/>
                </a:lnTo>
                <a:lnTo>
                  <a:pt x="206" y="869"/>
                </a:lnTo>
                <a:lnTo>
                  <a:pt x="205" y="868"/>
                </a:lnTo>
                <a:lnTo>
                  <a:pt x="204" y="867"/>
                </a:lnTo>
                <a:lnTo>
                  <a:pt x="204" y="868"/>
                </a:lnTo>
                <a:lnTo>
                  <a:pt x="203" y="867"/>
                </a:lnTo>
                <a:lnTo>
                  <a:pt x="201" y="865"/>
                </a:lnTo>
                <a:lnTo>
                  <a:pt x="201" y="864"/>
                </a:lnTo>
                <a:lnTo>
                  <a:pt x="201" y="863"/>
                </a:lnTo>
                <a:lnTo>
                  <a:pt x="200" y="863"/>
                </a:lnTo>
                <a:lnTo>
                  <a:pt x="200" y="862"/>
                </a:lnTo>
                <a:lnTo>
                  <a:pt x="199" y="861"/>
                </a:lnTo>
                <a:lnTo>
                  <a:pt x="198" y="860"/>
                </a:lnTo>
                <a:lnTo>
                  <a:pt x="197" y="858"/>
                </a:lnTo>
                <a:lnTo>
                  <a:pt x="198" y="860"/>
                </a:lnTo>
                <a:lnTo>
                  <a:pt x="197" y="857"/>
                </a:lnTo>
                <a:lnTo>
                  <a:pt x="197" y="856"/>
                </a:lnTo>
                <a:lnTo>
                  <a:pt x="196" y="856"/>
                </a:lnTo>
                <a:lnTo>
                  <a:pt x="196" y="855"/>
                </a:lnTo>
                <a:lnTo>
                  <a:pt x="194" y="854"/>
                </a:lnTo>
                <a:lnTo>
                  <a:pt x="194" y="852"/>
                </a:lnTo>
                <a:lnTo>
                  <a:pt x="193" y="852"/>
                </a:lnTo>
                <a:lnTo>
                  <a:pt x="193" y="851"/>
                </a:lnTo>
                <a:lnTo>
                  <a:pt x="193" y="850"/>
                </a:lnTo>
                <a:lnTo>
                  <a:pt x="192" y="850"/>
                </a:lnTo>
                <a:lnTo>
                  <a:pt x="192" y="849"/>
                </a:lnTo>
                <a:lnTo>
                  <a:pt x="191" y="848"/>
                </a:lnTo>
                <a:lnTo>
                  <a:pt x="190" y="848"/>
                </a:lnTo>
                <a:lnTo>
                  <a:pt x="190" y="847"/>
                </a:lnTo>
                <a:lnTo>
                  <a:pt x="188" y="847"/>
                </a:lnTo>
                <a:lnTo>
                  <a:pt x="188" y="845"/>
                </a:lnTo>
                <a:lnTo>
                  <a:pt x="188" y="844"/>
                </a:lnTo>
                <a:lnTo>
                  <a:pt x="187" y="843"/>
                </a:lnTo>
                <a:lnTo>
                  <a:pt x="187" y="842"/>
                </a:lnTo>
                <a:lnTo>
                  <a:pt x="186" y="841"/>
                </a:lnTo>
                <a:lnTo>
                  <a:pt x="185" y="839"/>
                </a:lnTo>
                <a:lnTo>
                  <a:pt x="185" y="838"/>
                </a:lnTo>
                <a:lnTo>
                  <a:pt x="184" y="838"/>
                </a:lnTo>
                <a:lnTo>
                  <a:pt x="184" y="837"/>
                </a:lnTo>
                <a:lnTo>
                  <a:pt x="183" y="837"/>
                </a:lnTo>
                <a:lnTo>
                  <a:pt x="181" y="836"/>
                </a:lnTo>
                <a:lnTo>
                  <a:pt x="180" y="836"/>
                </a:lnTo>
                <a:lnTo>
                  <a:pt x="179" y="835"/>
                </a:lnTo>
                <a:lnTo>
                  <a:pt x="178" y="834"/>
                </a:lnTo>
                <a:lnTo>
                  <a:pt x="177" y="832"/>
                </a:lnTo>
                <a:lnTo>
                  <a:pt x="175" y="832"/>
                </a:lnTo>
                <a:lnTo>
                  <a:pt x="174" y="831"/>
                </a:lnTo>
                <a:lnTo>
                  <a:pt x="173" y="831"/>
                </a:lnTo>
                <a:lnTo>
                  <a:pt x="172" y="830"/>
                </a:lnTo>
                <a:lnTo>
                  <a:pt x="171" y="829"/>
                </a:lnTo>
                <a:lnTo>
                  <a:pt x="171" y="828"/>
                </a:lnTo>
                <a:lnTo>
                  <a:pt x="170" y="828"/>
                </a:lnTo>
                <a:lnTo>
                  <a:pt x="170" y="827"/>
                </a:lnTo>
                <a:lnTo>
                  <a:pt x="170" y="825"/>
                </a:lnTo>
                <a:lnTo>
                  <a:pt x="170" y="824"/>
                </a:lnTo>
                <a:lnTo>
                  <a:pt x="168" y="824"/>
                </a:lnTo>
                <a:lnTo>
                  <a:pt x="168" y="823"/>
                </a:lnTo>
                <a:lnTo>
                  <a:pt x="167" y="823"/>
                </a:lnTo>
                <a:lnTo>
                  <a:pt x="167" y="822"/>
                </a:lnTo>
                <a:lnTo>
                  <a:pt x="166" y="822"/>
                </a:lnTo>
                <a:lnTo>
                  <a:pt x="166" y="821"/>
                </a:lnTo>
                <a:lnTo>
                  <a:pt x="165" y="821"/>
                </a:lnTo>
                <a:lnTo>
                  <a:pt x="164" y="821"/>
                </a:lnTo>
                <a:lnTo>
                  <a:pt x="164" y="819"/>
                </a:lnTo>
                <a:lnTo>
                  <a:pt x="164" y="818"/>
                </a:lnTo>
                <a:lnTo>
                  <a:pt x="163" y="818"/>
                </a:lnTo>
                <a:lnTo>
                  <a:pt x="163" y="817"/>
                </a:lnTo>
                <a:lnTo>
                  <a:pt x="161" y="817"/>
                </a:lnTo>
                <a:lnTo>
                  <a:pt x="160" y="816"/>
                </a:lnTo>
                <a:lnTo>
                  <a:pt x="159" y="816"/>
                </a:lnTo>
                <a:lnTo>
                  <a:pt x="158" y="816"/>
                </a:lnTo>
                <a:lnTo>
                  <a:pt x="158" y="815"/>
                </a:lnTo>
                <a:lnTo>
                  <a:pt x="157" y="814"/>
                </a:lnTo>
                <a:lnTo>
                  <a:pt x="157" y="812"/>
                </a:lnTo>
                <a:lnTo>
                  <a:pt x="155" y="811"/>
                </a:lnTo>
                <a:lnTo>
                  <a:pt x="154" y="810"/>
                </a:lnTo>
                <a:lnTo>
                  <a:pt x="153" y="810"/>
                </a:lnTo>
                <a:lnTo>
                  <a:pt x="152" y="809"/>
                </a:lnTo>
                <a:lnTo>
                  <a:pt x="151" y="809"/>
                </a:lnTo>
                <a:lnTo>
                  <a:pt x="151" y="808"/>
                </a:lnTo>
                <a:lnTo>
                  <a:pt x="150" y="806"/>
                </a:lnTo>
                <a:lnTo>
                  <a:pt x="148" y="805"/>
                </a:lnTo>
                <a:lnTo>
                  <a:pt x="147" y="804"/>
                </a:lnTo>
                <a:lnTo>
                  <a:pt x="146" y="803"/>
                </a:lnTo>
                <a:lnTo>
                  <a:pt x="146" y="802"/>
                </a:lnTo>
                <a:lnTo>
                  <a:pt x="146" y="801"/>
                </a:lnTo>
                <a:lnTo>
                  <a:pt x="145" y="799"/>
                </a:lnTo>
                <a:lnTo>
                  <a:pt x="145" y="798"/>
                </a:lnTo>
                <a:lnTo>
                  <a:pt x="144" y="798"/>
                </a:lnTo>
                <a:lnTo>
                  <a:pt x="142" y="797"/>
                </a:lnTo>
                <a:lnTo>
                  <a:pt x="141" y="797"/>
                </a:lnTo>
                <a:lnTo>
                  <a:pt x="141" y="796"/>
                </a:lnTo>
                <a:lnTo>
                  <a:pt x="140" y="795"/>
                </a:lnTo>
                <a:lnTo>
                  <a:pt x="139" y="794"/>
                </a:lnTo>
                <a:lnTo>
                  <a:pt x="138" y="792"/>
                </a:lnTo>
                <a:lnTo>
                  <a:pt x="137" y="791"/>
                </a:lnTo>
                <a:lnTo>
                  <a:pt x="137" y="790"/>
                </a:lnTo>
                <a:lnTo>
                  <a:pt x="135" y="790"/>
                </a:lnTo>
                <a:lnTo>
                  <a:pt x="135" y="789"/>
                </a:lnTo>
                <a:lnTo>
                  <a:pt x="135" y="788"/>
                </a:lnTo>
                <a:lnTo>
                  <a:pt x="134" y="788"/>
                </a:lnTo>
                <a:lnTo>
                  <a:pt x="133" y="788"/>
                </a:lnTo>
                <a:lnTo>
                  <a:pt x="132" y="788"/>
                </a:lnTo>
                <a:lnTo>
                  <a:pt x="132" y="786"/>
                </a:lnTo>
                <a:lnTo>
                  <a:pt x="132" y="785"/>
                </a:lnTo>
                <a:lnTo>
                  <a:pt x="132" y="784"/>
                </a:lnTo>
                <a:lnTo>
                  <a:pt x="132" y="783"/>
                </a:lnTo>
                <a:lnTo>
                  <a:pt x="132" y="782"/>
                </a:lnTo>
                <a:lnTo>
                  <a:pt x="131" y="782"/>
                </a:lnTo>
                <a:lnTo>
                  <a:pt x="131" y="781"/>
                </a:lnTo>
                <a:lnTo>
                  <a:pt x="129" y="779"/>
                </a:lnTo>
                <a:lnTo>
                  <a:pt x="129" y="778"/>
                </a:lnTo>
                <a:lnTo>
                  <a:pt x="131" y="778"/>
                </a:lnTo>
                <a:lnTo>
                  <a:pt x="132" y="778"/>
                </a:lnTo>
                <a:lnTo>
                  <a:pt x="132" y="777"/>
                </a:lnTo>
                <a:lnTo>
                  <a:pt x="133" y="776"/>
                </a:lnTo>
                <a:lnTo>
                  <a:pt x="134" y="775"/>
                </a:lnTo>
                <a:lnTo>
                  <a:pt x="134" y="773"/>
                </a:lnTo>
                <a:lnTo>
                  <a:pt x="135" y="773"/>
                </a:lnTo>
                <a:lnTo>
                  <a:pt x="135" y="772"/>
                </a:lnTo>
                <a:lnTo>
                  <a:pt x="135" y="771"/>
                </a:lnTo>
                <a:lnTo>
                  <a:pt x="137" y="770"/>
                </a:lnTo>
                <a:lnTo>
                  <a:pt x="137" y="769"/>
                </a:lnTo>
                <a:lnTo>
                  <a:pt x="137" y="768"/>
                </a:lnTo>
                <a:lnTo>
                  <a:pt x="138" y="766"/>
                </a:lnTo>
                <a:lnTo>
                  <a:pt x="138" y="765"/>
                </a:lnTo>
                <a:lnTo>
                  <a:pt x="139" y="763"/>
                </a:lnTo>
                <a:lnTo>
                  <a:pt x="139" y="762"/>
                </a:lnTo>
                <a:lnTo>
                  <a:pt x="139" y="760"/>
                </a:lnTo>
                <a:lnTo>
                  <a:pt x="139" y="759"/>
                </a:lnTo>
                <a:lnTo>
                  <a:pt x="139" y="758"/>
                </a:lnTo>
                <a:lnTo>
                  <a:pt x="139" y="757"/>
                </a:lnTo>
                <a:lnTo>
                  <a:pt x="139" y="756"/>
                </a:lnTo>
                <a:lnTo>
                  <a:pt x="139" y="755"/>
                </a:lnTo>
                <a:lnTo>
                  <a:pt x="139" y="753"/>
                </a:lnTo>
                <a:lnTo>
                  <a:pt x="139" y="752"/>
                </a:lnTo>
                <a:lnTo>
                  <a:pt x="138" y="751"/>
                </a:lnTo>
                <a:lnTo>
                  <a:pt x="138" y="750"/>
                </a:lnTo>
                <a:lnTo>
                  <a:pt x="137" y="750"/>
                </a:lnTo>
                <a:lnTo>
                  <a:pt x="137" y="749"/>
                </a:lnTo>
                <a:lnTo>
                  <a:pt x="137" y="748"/>
                </a:lnTo>
                <a:lnTo>
                  <a:pt x="137" y="746"/>
                </a:lnTo>
                <a:lnTo>
                  <a:pt x="137" y="745"/>
                </a:lnTo>
                <a:lnTo>
                  <a:pt x="135" y="744"/>
                </a:lnTo>
                <a:lnTo>
                  <a:pt x="135" y="743"/>
                </a:lnTo>
                <a:lnTo>
                  <a:pt x="135" y="742"/>
                </a:lnTo>
                <a:lnTo>
                  <a:pt x="135" y="740"/>
                </a:lnTo>
                <a:lnTo>
                  <a:pt x="134" y="740"/>
                </a:lnTo>
                <a:lnTo>
                  <a:pt x="134" y="739"/>
                </a:lnTo>
                <a:lnTo>
                  <a:pt x="134" y="738"/>
                </a:lnTo>
                <a:lnTo>
                  <a:pt x="134" y="737"/>
                </a:lnTo>
                <a:lnTo>
                  <a:pt x="133" y="737"/>
                </a:lnTo>
                <a:lnTo>
                  <a:pt x="133" y="736"/>
                </a:lnTo>
                <a:lnTo>
                  <a:pt x="134" y="736"/>
                </a:lnTo>
                <a:lnTo>
                  <a:pt x="133" y="735"/>
                </a:lnTo>
                <a:lnTo>
                  <a:pt x="133" y="733"/>
                </a:lnTo>
                <a:lnTo>
                  <a:pt x="132" y="732"/>
                </a:lnTo>
                <a:lnTo>
                  <a:pt x="131" y="732"/>
                </a:lnTo>
                <a:lnTo>
                  <a:pt x="129" y="731"/>
                </a:lnTo>
                <a:lnTo>
                  <a:pt x="131" y="731"/>
                </a:lnTo>
                <a:lnTo>
                  <a:pt x="131" y="730"/>
                </a:lnTo>
                <a:lnTo>
                  <a:pt x="129" y="729"/>
                </a:lnTo>
                <a:lnTo>
                  <a:pt x="131" y="729"/>
                </a:lnTo>
                <a:lnTo>
                  <a:pt x="131" y="727"/>
                </a:lnTo>
                <a:lnTo>
                  <a:pt x="129" y="727"/>
                </a:lnTo>
                <a:lnTo>
                  <a:pt x="129" y="726"/>
                </a:lnTo>
                <a:lnTo>
                  <a:pt x="128" y="725"/>
                </a:lnTo>
                <a:lnTo>
                  <a:pt x="128" y="724"/>
                </a:lnTo>
                <a:lnTo>
                  <a:pt x="127" y="724"/>
                </a:lnTo>
                <a:lnTo>
                  <a:pt x="127" y="722"/>
                </a:lnTo>
                <a:lnTo>
                  <a:pt x="126" y="722"/>
                </a:lnTo>
                <a:lnTo>
                  <a:pt x="126" y="720"/>
                </a:lnTo>
                <a:lnTo>
                  <a:pt x="126" y="719"/>
                </a:lnTo>
                <a:lnTo>
                  <a:pt x="125" y="719"/>
                </a:lnTo>
                <a:lnTo>
                  <a:pt x="124" y="718"/>
                </a:lnTo>
                <a:lnTo>
                  <a:pt x="124" y="717"/>
                </a:lnTo>
                <a:lnTo>
                  <a:pt x="124" y="716"/>
                </a:lnTo>
                <a:lnTo>
                  <a:pt x="124" y="715"/>
                </a:lnTo>
                <a:lnTo>
                  <a:pt x="122" y="715"/>
                </a:lnTo>
                <a:lnTo>
                  <a:pt x="124" y="713"/>
                </a:lnTo>
                <a:lnTo>
                  <a:pt x="124" y="712"/>
                </a:lnTo>
                <a:lnTo>
                  <a:pt x="122" y="712"/>
                </a:lnTo>
                <a:lnTo>
                  <a:pt x="122" y="711"/>
                </a:lnTo>
                <a:lnTo>
                  <a:pt x="124" y="711"/>
                </a:lnTo>
                <a:lnTo>
                  <a:pt x="124" y="710"/>
                </a:lnTo>
                <a:lnTo>
                  <a:pt x="122" y="710"/>
                </a:lnTo>
                <a:lnTo>
                  <a:pt x="121" y="710"/>
                </a:lnTo>
                <a:lnTo>
                  <a:pt x="122" y="709"/>
                </a:lnTo>
                <a:lnTo>
                  <a:pt x="122" y="707"/>
                </a:lnTo>
                <a:lnTo>
                  <a:pt x="122" y="706"/>
                </a:lnTo>
                <a:lnTo>
                  <a:pt x="121" y="706"/>
                </a:lnTo>
                <a:lnTo>
                  <a:pt x="121" y="705"/>
                </a:lnTo>
                <a:lnTo>
                  <a:pt x="121" y="704"/>
                </a:lnTo>
                <a:lnTo>
                  <a:pt x="120" y="704"/>
                </a:lnTo>
                <a:lnTo>
                  <a:pt x="121" y="703"/>
                </a:lnTo>
                <a:lnTo>
                  <a:pt x="120" y="702"/>
                </a:lnTo>
                <a:lnTo>
                  <a:pt x="120" y="699"/>
                </a:lnTo>
                <a:lnTo>
                  <a:pt x="119" y="699"/>
                </a:lnTo>
                <a:lnTo>
                  <a:pt x="118" y="699"/>
                </a:lnTo>
                <a:lnTo>
                  <a:pt x="118" y="698"/>
                </a:lnTo>
                <a:lnTo>
                  <a:pt x="118" y="697"/>
                </a:lnTo>
                <a:lnTo>
                  <a:pt x="118" y="696"/>
                </a:lnTo>
                <a:lnTo>
                  <a:pt x="117" y="694"/>
                </a:lnTo>
                <a:lnTo>
                  <a:pt x="118" y="694"/>
                </a:lnTo>
                <a:lnTo>
                  <a:pt x="119" y="694"/>
                </a:lnTo>
                <a:lnTo>
                  <a:pt x="119" y="693"/>
                </a:lnTo>
                <a:lnTo>
                  <a:pt x="119" y="692"/>
                </a:lnTo>
                <a:lnTo>
                  <a:pt x="119" y="691"/>
                </a:lnTo>
                <a:lnTo>
                  <a:pt x="118" y="691"/>
                </a:lnTo>
                <a:lnTo>
                  <a:pt x="117" y="692"/>
                </a:lnTo>
                <a:lnTo>
                  <a:pt x="117" y="691"/>
                </a:lnTo>
                <a:lnTo>
                  <a:pt x="115" y="691"/>
                </a:lnTo>
                <a:lnTo>
                  <a:pt x="115" y="690"/>
                </a:lnTo>
                <a:lnTo>
                  <a:pt x="117" y="690"/>
                </a:lnTo>
                <a:lnTo>
                  <a:pt x="117" y="689"/>
                </a:lnTo>
                <a:lnTo>
                  <a:pt x="118" y="689"/>
                </a:lnTo>
                <a:lnTo>
                  <a:pt x="117" y="686"/>
                </a:lnTo>
                <a:lnTo>
                  <a:pt x="117" y="685"/>
                </a:lnTo>
                <a:lnTo>
                  <a:pt x="115" y="684"/>
                </a:lnTo>
                <a:lnTo>
                  <a:pt x="114" y="683"/>
                </a:lnTo>
                <a:lnTo>
                  <a:pt x="114" y="681"/>
                </a:lnTo>
                <a:lnTo>
                  <a:pt x="113" y="681"/>
                </a:lnTo>
                <a:lnTo>
                  <a:pt x="113" y="680"/>
                </a:lnTo>
                <a:lnTo>
                  <a:pt x="113" y="679"/>
                </a:lnTo>
                <a:lnTo>
                  <a:pt x="113" y="678"/>
                </a:lnTo>
                <a:lnTo>
                  <a:pt x="113" y="677"/>
                </a:lnTo>
                <a:lnTo>
                  <a:pt x="114" y="677"/>
                </a:lnTo>
                <a:lnTo>
                  <a:pt x="114" y="676"/>
                </a:lnTo>
                <a:lnTo>
                  <a:pt x="113" y="676"/>
                </a:lnTo>
                <a:lnTo>
                  <a:pt x="113" y="674"/>
                </a:lnTo>
                <a:lnTo>
                  <a:pt x="114" y="674"/>
                </a:lnTo>
                <a:lnTo>
                  <a:pt x="114" y="673"/>
                </a:lnTo>
                <a:lnTo>
                  <a:pt x="114" y="672"/>
                </a:lnTo>
                <a:lnTo>
                  <a:pt x="114" y="671"/>
                </a:lnTo>
                <a:lnTo>
                  <a:pt x="114" y="670"/>
                </a:lnTo>
                <a:lnTo>
                  <a:pt x="114" y="669"/>
                </a:lnTo>
                <a:lnTo>
                  <a:pt x="114" y="667"/>
                </a:lnTo>
                <a:lnTo>
                  <a:pt x="114" y="666"/>
                </a:lnTo>
                <a:lnTo>
                  <a:pt x="114" y="665"/>
                </a:lnTo>
                <a:lnTo>
                  <a:pt x="115" y="664"/>
                </a:lnTo>
                <a:lnTo>
                  <a:pt x="115" y="663"/>
                </a:lnTo>
                <a:lnTo>
                  <a:pt x="115" y="661"/>
                </a:lnTo>
                <a:lnTo>
                  <a:pt x="114" y="661"/>
                </a:lnTo>
                <a:lnTo>
                  <a:pt x="114" y="660"/>
                </a:lnTo>
                <a:lnTo>
                  <a:pt x="115" y="660"/>
                </a:lnTo>
                <a:lnTo>
                  <a:pt x="115" y="659"/>
                </a:lnTo>
                <a:lnTo>
                  <a:pt x="114" y="659"/>
                </a:lnTo>
                <a:lnTo>
                  <a:pt x="114" y="658"/>
                </a:lnTo>
                <a:lnTo>
                  <a:pt x="114" y="657"/>
                </a:lnTo>
                <a:lnTo>
                  <a:pt x="114" y="658"/>
                </a:lnTo>
                <a:lnTo>
                  <a:pt x="115" y="657"/>
                </a:lnTo>
                <a:lnTo>
                  <a:pt x="115" y="656"/>
                </a:lnTo>
                <a:lnTo>
                  <a:pt x="115" y="654"/>
                </a:lnTo>
                <a:lnTo>
                  <a:pt x="115" y="653"/>
                </a:lnTo>
                <a:lnTo>
                  <a:pt x="117" y="652"/>
                </a:lnTo>
                <a:lnTo>
                  <a:pt x="117" y="651"/>
                </a:lnTo>
                <a:lnTo>
                  <a:pt x="117" y="650"/>
                </a:lnTo>
                <a:lnTo>
                  <a:pt x="117" y="648"/>
                </a:lnTo>
                <a:lnTo>
                  <a:pt x="118" y="647"/>
                </a:lnTo>
                <a:lnTo>
                  <a:pt x="118" y="646"/>
                </a:lnTo>
                <a:lnTo>
                  <a:pt x="118" y="645"/>
                </a:lnTo>
                <a:lnTo>
                  <a:pt x="117" y="645"/>
                </a:lnTo>
                <a:lnTo>
                  <a:pt x="118" y="645"/>
                </a:lnTo>
                <a:lnTo>
                  <a:pt x="119" y="644"/>
                </a:lnTo>
                <a:lnTo>
                  <a:pt x="119" y="643"/>
                </a:lnTo>
                <a:lnTo>
                  <a:pt x="120" y="643"/>
                </a:lnTo>
                <a:lnTo>
                  <a:pt x="120" y="641"/>
                </a:lnTo>
                <a:lnTo>
                  <a:pt x="121" y="640"/>
                </a:lnTo>
                <a:lnTo>
                  <a:pt x="121" y="638"/>
                </a:lnTo>
                <a:lnTo>
                  <a:pt x="121" y="637"/>
                </a:lnTo>
                <a:lnTo>
                  <a:pt x="122" y="636"/>
                </a:lnTo>
                <a:lnTo>
                  <a:pt x="122" y="634"/>
                </a:lnTo>
                <a:lnTo>
                  <a:pt x="124" y="633"/>
                </a:lnTo>
                <a:lnTo>
                  <a:pt x="124" y="632"/>
                </a:lnTo>
                <a:lnTo>
                  <a:pt x="124" y="631"/>
                </a:lnTo>
                <a:lnTo>
                  <a:pt x="124" y="630"/>
                </a:lnTo>
                <a:lnTo>
                  <a:pt x="124" y="628"/>
                </a:lnTo>
                <a:lnTo>
                  <a:pt x="125" y="627"/>
                </a:lnTo>
                <a:lnTo>
                  <a:pt x="124" y="626"/>
                </a:lnTo>
                <a:lnTo>
                  <a:pt x="124" y="625"/>
                </a:lnTo>
                <a:lnTo>
                  <a:pt x="124" y="624"/>
                </a:lnTo>
                <a:lnTo>
                  <a:pt x="122" y="624"/>
                </a:lnTo>
                <a:lnTo>
                  <a:pt x="122" y="623"/>
                </a:lnTo>
                <a:lnTo>
                  <a:pt x="122" y="621"/>
                </a:lnTo>
                <a:lnTo>
                  <a:pt x="122" y="620"/>
                </a:lnTo>
                <a:lnTo>
                  <a:pt x="121" y="620"/>
                </a:lnTo>
                <a:lnTo>
                  <a:pt x="121" y="619"/>
                </a:lnTo>
                <a:lnTo>
                  <a:pt x="120" y="619"/>
                </a:lnTo>
                <a:lnTo>
                  <a:pt x="120" y="618"/>
                </a:lnTo>
                <a:lnTo>
                  <a:pt x="120" y="617"/>
                </a:lnTo>
                <a:lnTo>
                  <a:pt x="120" y="615"/>
                </a:lnTo>
                <a:lnTo>
                  <a:pt x="121" y="614"/>
                </a:lnTo>
                <a:lnTo>
                  <a:pt x="121" y="613"/>
                </a:lnTo>
                <a:lnTo>
                  <a:pt x="121" y="612"/>
                </a:lnTo>
                <a:lnTo>
                  <a:pt x="121" y="611"/>
                </a:lnTo>
                <a:lnTo>
                  <a:pt x="120" y="611"/>
                </a:lnTo>
                <a:lnTo>
                  <a:pt x="121" y="610"/>
                </a:lnTo>
                <a:lnTo>
                  <a:pt x="120" y="608"/>
                </a:lnTo>
                <a:lnTo>
                  <a:pt x="120" y="607"/>
                </a:lnTo>
                <a:lnTo>
                  <a:pt x="120" y="606"/>
                </a:lnTo>
                <a:lnTo>
                  <a:pt x="120" y="605"/>
                </a:lnTo>
                <a:lnTo>
                  <a:pt x="121" y="604"/>
                </a:lnTo>
                <a:lnTo>
                  <a:pt x="120" y="604"/>
                </a:lnTo>
                <a:lnTo>
                  <a:pt x="120" y="602"/>
                </a:lnTo>
                <a:lnTo>
                  <a:pt x="120" y="601"/>
                </a:lnTo>
                <a:lnTo>
                  <a:pt x="120" y="600"/>
                </a:lnTo>
                <a:lnTo>
                  <a:pt x="119" y="599"/>
                </a:lnTo>
                <a:lnTo>
                  <a:pt x="119" y="597"/>
                </a:lnTo>
                <a:lnTo>
                  <a:pt x="119" y="595"/>
                </a:lnTo>
                <a:lnTo>
                  <a:pt x="119" y="594"/>
                </a:lnTo>
                <a:lnTo>
                  <a:pt x="118" y="593"/>
                </a:lnTo>
                <a:lnTo>
                  <a:pt x="118" y="592"/>
                </a:lnTo>
                <a:lnTo>
                  <a:pt x="117" y="591"/>
                </a:lnTo>
                <a:lnTo>
                  <a:pt x="117" y="590"/>
                </a:lnTo>
                <a:lnTo>
                  <a:pt x="115" y="588"/>
                </a:lnTo>
                <a:lnTo>
                  <a:pt x="114" y="588"/>
                </a:lnTo>
                <a:lnTo>
                  <a:pt x="114" y="587"/>
                </a:lnTo>
                <a:lnTo>
                  <a:pt x="113" y="586"/>
                </a:lnTo>
                <a:lnTo>
                  <a:pt x="112" y="586"/>
                </a:lnTo>
                <a:lnTo>
                  <a:pt x="112" y="585"/>
                </a:lnTo>
                <a:lnTo>
                  <a:pt x="112" y="584"/>
                </a:lnTo>
                <a:lnTo>
                  <a:pt x="112" y="582"/>
                </a:lnTo>
                <a:lnTo>
                  <a:pt x="112" y="581"/>
                </a:lnTo>
                <a:lnTo>
                  <a:pt x="112" y="580"/>
                </a:lnTo>
                <a:lnTo>
                  <a:pt x="111" y="580"/>
                </a:lnTo>
                <a:lnTo>
                  <a:pt x="111" y="579"/>
                </a:lnTo>
                <a:lnTo>
                  <a:pt x="111" y="578"/>
                </a:lnTo>
                <a:lnTo>
                  <a:pt x="111" y="577"/>
                </a:lnTo>
                <a:lnTo>
                  <a:pt x="111" y="575"/>
                </a:lnTo>
                <a:lnTo>
                  <a:pt x="111" y="574"/>
                </a:lnTo>
                <a:lnTo>
                  <a:pt x="111" y="573"/>
                </a:lnTo>
                <a:lnTo>
                  <a:pt x="111" y="572"/>
                </a:lnTo>
                <a:lnTo>
                  <a:pt x="111" y="571"/>
                </a:lnTo>
                <a:lnTo>
                  <a:pt x="111" y="569"/>
                </a:lnTo>
                <a:lnTo>
                  <a:pt x="111" y="568"/>
                </a:lnTo>
                <a:lnTo>
                  <a:pt x="111" y="567"/>
                </a:lnTo>
                <a:lnTo>
                  <a:pt x="109" y="566"/>
                </a:lnTo>
                <a:lnTo>
                  <a:pt x="109" y="565"/>
                </a:lnTo>
                <a:lnTo>
                  <a:pt x="109" y="562"/>
                </a:lnTo>
                <a:lnTo>
                  <a:pt x="108" y="562"/>
                </a:lnTo>
                <a:lnTo>
                  <a:pt x="108" y="561"/>
                </a:lnTo>
                <a:lnTo>
                  <a:pt x="108" y="560"/>
                </a:lnTo>
                <a:lnTo>
                  <a:pt x="108" y="559"/>
                </a:lnTo>
                <a:lnTo>
                  <a:pt x="107" y="558"/>
                </a:lnTo>
                <a:lnTo>
                  <a:pt x="106" y="558"/>
                </a:lnTo>
                <a:lnTo>
                  <a:pt x="106" y="557"/>
                </a:lnTo>
                <a:lnTo>
                  <a:pt x="105" y="557"/>
                </a:lnTo>
                <a:lnTo>
                  <a:pt x="104" y="555"/>
                </a:lnTo>
                <a:lnTo>
                  <a:pt x="102" y="555"/>
                </a:lnTo>
                <a:lnTo>
                  <a:pt x="101" y="554"/>
                </a:lnTo>
                <a:lnTo>
                  <a:pt x="100" y="553"/>
                </a:lnTo>
                <a:lnTo>
                  <a:pt x="99" y="552"/>
                </a:lnTo>
                <a:lnTo>
                  <a:pt x="98" y="551"/>
                </a:lnTo>
                <a:lnTo>
                  <a:pt x="96" y="551"/>
                </a:lnTo>
                <a:lnTo>
                  <a:pt x="96" y="549"/>
                </a:lnTo>
                <a:lnTo>
                  <a:pt x="96" y="548"/>
                </a:lnTo>
                <a:lnTo>
                  <a:pt x="95" y="547"/>
                </a:lnTo>
                <a:lnTo>
                  <a:pt x="95" y="546"/>
                </a:lnTo>
                <a:lnTo>
                  <a:pt x="95" y="545"/>
                </a:lnTo>
                <a:lnTo>
                  <a:pt x="94" y="544"/>
                </a:lnTo>
                <a:lnTo>
                  <a:pt x="94" y="542"/>
                </a:lnTo>
                <a:lnTo>
                  <a:pt x="94" y="541"/>
                </a:lnTo>
                <a:lnTo>
                  <a:pt x="93" y="541"/>
                </a:lnTo>
                <a:lnTo>
                  <a:pt x="93" y="540"/>
                </a:lnTo>
                <a:lnTo>
                  <a:pt x="93" y="539"/>
                </a:lnTo>
                <a:lnTo>
                  <a:pt x="92" y="539"/>
                </a:lnTo>
                <a:lnTo>
                  <a:pt x="92" y="538"/>
                </a:lnTo>
                <a:lnTo>
                  <a:pt x="91" y="538"/>
                </a:lnTo>
                <a:lnTo>
                  <a:pt x="89" y="536"/>
                </a:lnTo>
                <a:lnTo>
                  <a:pt x="88" y="535"/>
                </a:lnTo>
                <a:lnTo>
                  <a:pt x="87" y="534"/>
                </a:lnTo>
                <a:lnTo>
                  <a:pt x="87" y="533"/>
                </a:lnTo>
                <a:lnTo>
                  <a:pt x="86" y="532"/>
                </a:lnTo>
                <a:lnTo>
                  <a:pt x="86" y="531"/>
                </a:lnTo>
                <a:lnTo>
                  <a:pt x="85" y="529"/>
                </a:lnTo>
                <a:lnTo>
                  <a:pt x="85" y="528"/>
                </a:lnTo>
                <a:lnTo>
                  <a:pt x="83" y="528"/>
                </a:lnTo>
                <a:lnTo>
                  <a:pt x="83" y="527"/>
                </a:lnTo>
                <a:lnTo>
                  <a:pt x="83" y="526"/>
                </a:lnTo>
                <a:lnTo>
                  <a:pt x="82" y="525"/>
                </a:lnTo>
                <a:lnTo>
                  <a:pt x="81" y="523"/>
                </a:lnTo>
                <a:lnTo>
                  <a:pt x="80" y="523"/>
                </a:lnTo>
                <a:lnTo>
                  <a:pt x="80" y="522"/>
                </a:lnTo>
                <a:lnTo>
                  <a:pt x="79" y="521"/>
                </a:lnTo>
                <a:lnTo>
                  <a:pt x="79" y="520"/>
                </a:lnTo>
                <a:lnTo>
                  <a:pt x="78" y="520"/>
                </a:lnTo>
                <a:lnTo>
                  <a:pt x="78" y="519"/>
                </a:lnTo>
                <a:lnTo>
                  <a:pt x="76" y="519"/>
                </a:lnTo>
                <a:lnTo>
                  <a:pt x="75" y="518"/>
                </a:lnTo>
                <a:lnTo>
                  <a:pt x="75" y="516"/>
                </a:lnTo>
                <a:lnTo>
                  <a:pt x="74" y="515"/>
                </a:lnTo>
                <a:lnTo>
                  <a:pt x="73" y="514"/>
                </a:lnTo>
                <a:lnTo>
                  <a:pt x="73" y="513"/>
                </a:lnTo>
                <a:lnTo>
                  <a:pt x="72" y="513"/>
                </a:lnTo>
                <a:lnTo>
                  <a:pt x="72" y="512"/>
                </a:lnTo>
                <a:lnTo>
                  <a:pt x="71" y="512"/>
                </a:lnTo>
                <a:lnTo>
                  <a:pt x="69" y="511"/>
                </a:lnTo>
                <a:lnTo>
                  <a:pt x="68" y="511"/>
                </a:lnTo>
                <a:lnTo>
                  <a:pt x="67" y="509"/>
                </a:lnTo>
                <a:lnTo>
                  <a:pt x="66" y="511"/>
                </a:lnTo>
                <a:lnTo>
                  <a:pt x="65" y="511"/>
                </a:lnTo>
                <a:lnTo>
                  <a:pt x="65" y="509"/>
                </a:lnTo>
                <a:lnTo>
                  <a:pt x="63" y="508"/>
                </a:lnTo>
                <a:lnTo>
                  <a:pt x="63" y="507"/>
                </a:lnTo>
                <a:lnTo>
                  <a:pt x="63" y="506"/>
                </a:lnTo>
                <a:lnTo>
                  <a:pt x="63" y="503"/>
                </a:lnTo>
                <a:lnTo>
                  <a:pt x="63" y="502"/>
                </a:lnTo>
                <a:lnTo>
                  <a:pt x="63" y="501"/>
                </a:lnTo>
                <a:lnTo>
                  <a:pt x="63" y="500"/>
                </a:lnTo>
                <a:lnTo>
                  <a:pt x="63" y="499"/>
                </a:lnTo>
                <a:lnTo>
                  <a:pt x="62" y="498"/>
                </a:lnTo>
                <a:lnTo>
                  <a:pt x="62" y="496"/>
                </a:lnTo>
                <a:lnTo>
                  <a:pt x="61" y="495"/>
                </a:lnTo>
                <a:lnTo>
                  <a:pt x="60" y="494"/>
                </a:lnTo>
                <a:lnTo>
                  <a:pt x="60" y="493"/>
                </a:lnTo>
                <a:lnTo>
                  <a:pt x="59" y="492"/>
                </a:lnTo>
                <a:lnTo>
                  <a:pt x="59" y="490"/>
                </a:lnTo>
                <a:lnTo>
                  <a:pt x="58" y="489"/>
                </a:lnTo>
                <a:lnTo>
                  <a:pt x="56" y="489"/>
                </a:lnTo>
                <a:lnTo>
                  <a:pt x="55" y="488"/>
                </a:lnTo>
                <a:lnTo>
                  <a:pt x="54" y="488"/>
                </a:lnTo>
                <a:lnTo>
                  <a:pt x="54" y="487"/>
                </a:lnTo>
                <a:lnTo>
                  <a:pt x="53" y="487"/>
                </a:lnTo>
                <a:lnTo>
                  <a:pt x="52" y="487"/>
                </a:lnTo>
                <a:lnTo>
                  <a:pt x="52" y="486"/>
                </a:lnTo>
                <a:lnTo>
                  <a:pt x="50" y="486"/>
                </a:lnTo>
                <a:lnTo>
                  <a:pt x="49" y="486"/>
                </a:lnTo>
                <a:lnTo>
                  <a:pt x="48" y="486"/>
                </a:lnTo>
                <a:lnTo>
                  <a:pt x="48" y="485"/>
                </a:lnTo>
                <a:lnTo>
                  <a:pt x="47" y="485"/>
                </a:lnTo>
                <a:lnTo>
                  <a:pt x="46" y="485"/>
                </a:lnTo>
                <a:lnTo>
                  <a:pt x="45" y="483"/>
                </a:lnTo>
                <a:lnTo>
                  <a:pt x="43" y="483"/>
                </a:lnTo>
                <a:lnTo>
                  <a:pt x="42" y="482"/>
                </a:lnTo>
                <a:lnTo>
                  <a:pt x="42" y="481"/>
                </a:lnTo>
                <a:lnTo>
                  <a:pt x="41" y="480"/>
                </a:lnTo>
                <a:lnTo>
                  <a:pt x="40" y="479"/>
                </a:lnTo>
                <a:lnTo>
                  <a:pt x="39" y="478"/>
                </a:lnTo>
                <a:lnTo>
                  <a:pt x="39" y="476"/>
                </a:lnTo>
                <a:lnTo>
                  <a:pt x="38" y="475"/>
                </a:lnTo>
                <a:lnTo>
                  <a:pt x="36" y="475"/>
                </a:lnTo>
                <a:lnTo>
                  <a:pt x="36" y="474"/>
                </a:lnTo>
                <a:lnTo>
                  <a:pt x="35" y="473"/>
                </a:lnTo>
                <a:lnTo>
                  <a:pt x="34" y="473"/>
                </a:lnTo>
                <a:lnTo>
                  <a:pt x="34" y="472"/>
                </a:lnTo>
                <a:lnTo>
                  <a:pt x="33" y="472"/>
                </a:lnTo>
                <a:lnTo>
                  <a:pt x="33" y="470"/>
                </a:lnTo>
                <a:lnTo>
                  <a:pt x="32" y="470"/>
                </a:lnTo>
                <a:lnTo>
                  <a:pt x="30" y="470"/>
                </a:lnTo>
                <a:lnTo>
                  <a:pt x="29" y="469"/>
                </a:lnTo>
                <a:lnTo>
                  <a:pt x="28" y="469"/>
                </a:lnTo>
                <a:lnTo>
                  <a:pt x="28" y="468"/>
                </a:lnTo>
                <a:lnTo>
                  <a:pt x="27" y="467"/>
                </a:lnTo>
                <a:lnTo>
                  <a:pt x="26" y="466"/>
                </a:lnTo>
                <a:lnTo>
                  <a:pt x="25" y="466"/>
                </a:lnTo>
                <a:lnTo>
                  <a:pt x="23" y="465"/>
                </a:lnTo>
                <a:lnTo>
                  <a:pt x="22" y="465"/>
                </a:lnTo>
                <a:lnTo>
                  <a:pt x="22" y="463"/>
                </a:lnTo>
                <a:lnTo>
                  <a:pt x="21" y="463"/>
                </a:lnTo>
                <a:lnTo>
                  <a:pt x="21" y="462"/>
                </a:lnTo>
                <a:lnTo>
                  <a:pt x="20" y="462"/>
                </a:lnTo>
                <a:lnTo>
                  <a:pt x="20" y="461"/>
                </a:lnTo>
                <a:lnTo>
                  <a:pt x="19" y="461"/>
                </a:lnTo>
                <a:lnTo>
                  <a:pt x="19" y="460"/>
                </a:lnTo>
                <a:lnTo>
                  <a:pt x="17" y="460"/>
                </a:lnTo>
                <a:lnTo>
                  <a:pt x="17" y="459"/>
                </a:lnTo>
                <a:lnTo>
                  <a:pt x="16" y="457"/>
                </a:lnTo>
                <a:lnTo>
                  <a:pt x="16" y="456"/>
                </a:lnTo>
                <a:lnTo>
                  <a:pt x="15" y="455"/>
                </a:lnTo>
                <a:lnTo>
                  <a:pt x="14" y="455"/>
                </a:lnTo>
                <a:lnTo>
                  <a:pt x="14" y="454"/>
                </a:lnTo>
                <a:lnTo>
                  <a:pt x="13" y="454"/>
                </a:lnTo>
                <a:lnTo>
                  <a:pt x="12" y="454"/>
                </a:lnTo>
                <a:lnTo>
                  <a:pt x="12" y="453"/>
                </a:lnTo>
                <a:lnTo>
                  <a:pt x="10" y="453"/>
                </a:lnTo>
                <a:lnTo>
                  <a:pt x="10" y="452"/>
                </a:lnTo>
                <a:lnTo>
                  <a:pt x="9" y="450"/>
                </a:lnTo>
                <a:lnTo>
                  <a:pt x="9" y="449"/>
                </a:lnTo>
                <a:lnTo>
                  <a:pt x="9" y="448"/>
                </a:lnTo>
                <a:lnTo>
                  <a:pt x="9" y="447"/>
                </a:lnTo>
                <a:lnTo>
                  <a:pt x="8" y="446"/>
                </a:lnTo>
                <a:lnTo>
                  <a:pt x="9" y="446"/>
                </a:lnTo>
                <a:lnTo>
                  <a:pt x="9" y="444"/>
                </a:lnTo>
                <a:lnTo>
                  <a:pt x="9" y="443"/>
                </a:lnTo>
                <a:lnTo>
                  <a:pt x="9" y="442"/>
                </a:lnTo>
                <a:lnTo>
                  <a:pt x="10" y="442"/>
                </a:lnTo>
                <a:lnTo>
                  <a:pt x="10" y="441"/>
                </a:lnTo>
                <a:lnTo>
                  <a:pt x="10" y="440"/>
                </a:lnTo>
                <a:lnTo>
                  <a:pt x="10" y="439"/>
                </a:lnTo>
                <a:lnTo>
                  <a:pt x="12" y="437"/>
                </a:lnTo>
                <a:lnTo>
                  <a:pt x="12" y="436"/>
                </a:lnTo>
                <a:lnTo>
                  <a:pt x="12" y="435"/>
                </a:lnTo>
                <a:lnTo>
                  <a:pt x="12" y="434"/>
                </a:lnTo>
                <a:lnTo>
                  <a:pt x="10" y="432"/>
                </a:lnTo>
                <a:lnTo>
                  <a:pt x="9" y="430"/>
                </a:lnTo>
                <a:lnTo>
                  <a:pt x="9" y="429"/>
                </a:lnTo>
                <a:lnTo>
                  <a:pt x="9" y="428"/>
                </a:lnTo>
                <a:lnTo>
                  <a:pt x="9" y="427"/>
                </a:lnTo>
                <a:lnTo>
                  <a:pt x="9" y="426"/>
                </a:lnTo>
                <a:lnTo>
                  <a:pt x="8" y="424"/>
                </a:lnTo>
                <a:lnTo>
                  <a:pt x="8" y="423"/>
                </a:lnTo>
                <a:lnTo>
                  <a:pt x="8" y="422"/>
                </a:lnTo>
                <a:lnTo>
                  <a:pt x="8" y="421"/>
                </a:lnTo>
                <a:lnTo>
                  <a:pt x="8" y="420"/>
                </a:lnTo>
                <a:lnTo>
                  <a:pt x="8" y="419"/>
                </a:lnTo>
                <a:lnTo>
                  <a:pt x="7" y="416"/>
                </a:lnTo>
                <a:lnTo>
                  <a:pt x="6" y="416"/>
                </a:lnTo>
                <a:lnTo>
                  <a:pt x="6" y="415"/>
                </a:lnTo>
                <a:lnTo>
                  <a:pt x="4" y="414"/>
                </a:lnTo>
                <a:lnTo>
                  <a:pt x="3" y="413"/>
                </a:lnTo>
                <a:lnTo>
                  <a:pt x="2" y="411"/>
                </a:lnTo>
                <a:lnTo>
                  <a:pt x="2" y="410"/>
                </a:lnTo>
                <a:lnTo>
                  <a:pt x="2" y="409"/>
                </a:lnTo>
                <a:lnTo>
                  <a:pt x="1" y="409"/>
                </a:lnTo>
                <a:lnTo>
                  <a:pt x="1" y="408"/>
                </a:lnTo>
                <a:lnTo>
                  <a:pt x="1" y="407"/>
                </a:lnTo>
                <a:lnTo>
                  <a:pt x="1" y="406"/>
                </a:lnTo>
                <a:lnTo>
                  <a:pt x="0" y="406"/>
                </a:lnTo>
                <a:lnTo>
                  <a:pt x="0" y="404"/>
                </a:lnTo>
                <a:lnTo>
                  <a:pt x="0" y="403"/>
                </a:lnTo>
                <a:lnTo>
                  <a:pt x="1" y="402"/>
                </a:lnTo>
                <a:lnTo>
                  <a:pt x="1" y="401"/>
                </a:lnTo>
                <a:lnTo>
                  <a:pt x="2" y="400"/>
                </a:lnTo>
                <a:lnTo>
                  <a:pt x="2" y="399"/>
                </a:lnTo>
                <a:lnTo>
                  <a:pt x="2" y="397"/>
                </a:lnTo>
                <a:lnTo>
                  <a:pt x="3" y="397"/>
                </a:lnTo>
                <a:lnTo>
                  <a:pt x="3" y="396"/>
                </a:lnTo>
                <a:lnTo>
                  <a:pt x="3" y="395"/>
                </a:lnTo>
                <a:lnTo>
                  <a:pt x="3" y="394"/>
                </a:lnTo>
                <a:lnTo>
                  <a:pt x="4" y="393"/>
                </a:lnTo>
                <a:lnTo>
                  <a:pt x="4" y="391"/>
                </a:lnTo>
                <a:lnTo>
                  <a:pt x="4" y="390"/>
                </a:lnTo>
                <a:lnTo>
                  <a:pt x="4" y="389"/>
                </a:lnTo>
                <a:lnTo>
                  <a:pt x="4" y="388"/>
                </a:lnTo>
                <a:lnTo>
                  <a:pt x="4" y="387"/>
                </a:lnTo>
                <a:lnTo>
                  <a:pt x="4" y="386"/>
                </a:lnTo>
                <a:lnTo>
                  <a:pt x="4" y="384"/>
                </a:lnTo>
                <a:lnTo>
                  <a:pt x="6" y="383"/>
                </a:lnTo>
                <a:lnTo>
                  <a:pt x="7" y="381"/>
                </a:lnTo>
                <a:lnTo>
                  <a:pt x="7" y="380"/>
                </a:lnTo>
                <a:lnTo>
                  <a:pt x="8" y="378"/>
                </a:lnTo>
                <a:lnTo>
                  <a:pt x="8" y="377"/>
                </a:lnTo>
                <a:lnTo>
                  <a:pt x="8" y="376"/>
                </a:lnTo>
                <a:lnTo>
                  <a:pt x="9" y="376"/>
                </a:lnTo>
                <a:lnTo>
                  <a:pt x="9" y="375"/>
                </a:lnTo>
                <a:lnTo>
                  <a:pt x="9" y="374"/>
                </a:lnTo>
                <a:lnTo>
                  <a:pt x="10" y="373"/>
                </a:lnTo>
                <a:lnTo>
                  <a:pt x="10" y="371"/>
                </a:lnTo>
                <a:lnTo>
                  <a:pt x="10" y="370"/>
                </a:lnTo>
                <a:lnTo>
                  <a:pt x="12" y="369"/>
                </a:lnTo>
                <a:lnTo>
                  <a:pt x="12" y="368"/>
                </a:lnTo>
                <a:lnTo>
                  <a:pt x="13" y="367"/>
                </a:lnTo>
                <a:lnTo>
                  <a:pt x="13" y="365"/>
                </a:lnTo>
                <a:lnTo>
                  <a:pt x="13" y="364"/>
                </a:lnTo>
                <a:lnTo>
                  <a:pt x="14" y="363"/>
                </a:lnTo>
                <a:lnTo>
                  <a:pt x="14" y="362"/>
                </a:lnTo>
                <a:lnTo>
                  <a:pt x="15" y="361"/>
                </a:lnTo>
                <a:lnTo>
                  <a:pt x="15" y="360"/>
                </a:lnTo>
                <a:lnTo>
                  <a:pt x="15" y="358"/>
                </a:lnTo>
                <a:lnTo>
                  <a:pt x="16" y="357"/>
                </a:lnTo>
                <a:lnTo>
                  <a:pt x="16" y="356"/>
                </a:lnTo>
                <a:lnTo>
                  <a:pt x="17" y="356"/>
                </a:lnTo>
                <a:lnTo>
                  <a:pt x="17" y="355"/>
                </a:lnTo>
                <a:lnTo>
                  <a:pt x="17" y="354"/>
                </a:lnTo>
                <a:lnTo>
                  <a:pt x="19" y="353"/>
                </a:lnTo>
                <a:lnTo>
                  <a:pt x="19" y="354"/>
                </a:lnTo>
                <a:lnTo>
                  <a:pt x="17" y="355"/>
                </a:lnTo>
                <a:lnTo>
                  <a:pt x="17" y="356"/>
                </a:lnTo>
                <a:lnTo>
                  <a:pt x="19" y="356"/>
                </a:lnTo>
                <a:lnTo>
                  <a:pt x="20" y="357"/>
                </a:lnTo>
                <a:lnTo>
                  <a:pt x="21" y="358"/>
                </a:lnTo>
                <a:lnTo>
                  <a:pt x="21" y="357"/>
                </a:lnTo>
                <a:lnTo>
                  <a:pt x="21" y="356"/>
                </a:lnTo>
                <a:lnTo>
                  <a:pt x="22" y="355"/>
                </a:lnTo>
                <a:lnTo>
                  <a:pt x="23" y="355"/>
                </a:lnTo>
                <a:lnTo>
                  <a:pt x="23" y="354"/>
                </a:lnTo>
                <a:lnTo>
                  <a:pt x="22" y="355"/>
                </a:lnTo>
                <a:lnTo>
                  <a:pt x="21" y="354"/>
                </a:lnTo>
                <a:lnTo>
                  <a:pt x="20" y="354"/>
                </a:lnTo>
                <a:lnTo>
                  <a:pt x="20" y="353"/>
                </a:lnTo>
                <a:lnTo>
                  <a:pt x="20" y="351"/>
                </a:lnTo>
                <a:lnTo>
                  <a:pt x="21" y="350"/>
                </a:lnTo>
                <a:lnTo>
                  <a:pt x="22" y="348"/>
                </a:lnTo>
                <a:lnTo>
                  <a:pt x="21" y="348"/>
                </a:lnTo>
                <a:lnTo>
                  <a:pt x="20" y="350"/>
                </a:lnTo>
                <a:lnTo>
                  <a:pt x="20" y="351"/>
                </a:lnTo>
                <a:lnTo>
                  <a:pt x="20" y="353"/>
                </a:lnTo>
                <a:lnTo>
                  <a:pt x="19" y="351"/>
                </a:lnTo>
                <a:lnTo>
                  <a:pt x="20" y="350"/>
                </a:lnTo>
                <a:lnTo>
                  <a:pt x="21" y="348"/>
                </a:lnTo>
                <a:lnTo>
                  <a:pt x="21" y="347"/>
                </a:lnTo>
                <a:lnTo>
                  <a:pt x="22" y="347"/>
                </a:lnTo>
                <a:lnTo>
                  <a:pt x="22" y="345"/>
                </a:lnTo>
                <a:lnTo>
                  <a:pt x="22" y="344"/>
                </a:lnTo>
                <a:lnTo>
                  <a:pt x="23" y="343"/>
                </a:lnTo>
                <a:lnTo>
                  <a:pt x="23" y="342"/>
                </a:lnTo>
                <a:lnTo>
                  <a:pt x="25" y="341"/>
                </a:lnTo>
                <a:lnTo>
                  <a:pt x="25" y="340"/>
                </a:lnTo>
                <a:lnTo>
                  <a:pt x="26" y="338"/>
                </a:lnTo>
                <a:lnTo>
                  <a:pt x="26" y="337"/>
                </a:lnTo>
                <a:lnTo>
                  <a:pt x="27" y="337"/>
                </a:lnTo>
                <a:lnTo>
                  <a:pt x="27" y="336"/>
                </a:lnTo>
                <a:lnTo>
                  <a:pt x="28" y="335"/>
                </a:lnTo>
                <a:lnTo>
                  <a:pt x="28" y="334"/>
                </a:lnTo>
                <a:lnTo>
                  <a:pt x="29" y="332"/>
                </a:lnTo>
                <a:lnTo>
                  <a:pt x="29" y="331"/>
                </a:lnTo>
                <a:lnTo>
                  <a:pt x="30" y="330"/>
                </a:lnTo>
                <a:lnTo>
                  <a:pt x="30" y="329"/>
                </a:lnTo>
                <a:lnTo>
                  <a:pt x="32" y="328"/>
                </a:lnTo>
                <a:lnTo>
                  <a:pt x="32" y="327"/>
                </a:lnTo>
                <a:lnTo>
                  <a:pt x="33" y="327"/>
                </a:lnTo>
                <a:lnTo>
                  <a:pt x="33" y="325"/>
                </a:lnTo>
                <a:lnTo>
                  <a:pt x="33" y="324"/>
                </a:lnTo>
                <a:lnTo>
                  <a:pt x="34" y="323"/>
                </a:lnTo>
                <a:lnTo>
                  <a:pt x="34" y="324"/>
                </a:lnTo>
                <a:lnTo>
                  <a:pt x="34" y="325"/>
                </a:lnTo>
                <a:lnTo>
                  <a:pt x="35" y="325"/>
                </a:lnTo>
                <a:lnTo>
                  <a:pt x="35" y="327"/>
                </a:lnTo>
                <a:lnTo>
                  <a:pt x="34" y="327"/>
                </a:lnTo>
                <a:lnTo>
                  <a:pt x="33" y="328"/>
                </a:lnTo>
                <a:lnTo>
                  <a:pt x="32" y="330"/>
                </a:lnTo>
                <a:lnTo>
                  <a:pt x="30" y="330"/>
                </a:lnTo>
                <a:lnTo>
                  <a:pt x="30" y="331"/>
                </a:lnTo>
                <a:lnTo>
                  <a:pt x="29" y="332"/>
                </a:lnTo>
                <a:lnTo>
                  <a:pt x="29" y="334"/>
                </a:lnTo>
                <a:lnTo>
                  <a:pt x="29" y="335"/>
                </a:lnTo>
                <a:lnTo>
                  <a:pt x="28" y="335"/>
                </a:lnTo>
                <a:lnTo>
                  <a:pt x="28" y="336"/>
                </a:lnTo>
                <a:lnTo>
                  <a:pt x="28" y="337"/>
                </a:lnTo>
                <a:lnTo>
                  <a:pt x="27" y="337"/>
                </a:lnTo>
                <a:lnTo>
                  <a:pt x="27" y="338"/>
                </a:lnTo>
                <a:lnTo>
                  <a:pt x="28" y="338"/>
                </a:lnTo>
                <a:lnTo>
                  <a:pt x="29" y="338"/>
                </a:lnTo>
                <a:lnTo>
                  <a:pt x="30" y="338"/>
                </a:lnTo>
                <a:lnTo>
                  <a:pt x="30" y="340"/>
                </a:lnTo>
                <a:lnTo>
                  <a:pt x="32" y="340"/>
                </a:lnTo>
                <a:lnTo>
                  <a:pt x="33" y="340"/>
                </a:lnTo>
                <a:lnTo>
                  <a:pt x="34" y="341"/>
                </a:lnTo>
                <a:lnTo>
                  <a:pt x="35" y="342"/>
                </a:lnTo>
                <a:lnTo>
                  <a:pt x="36" y="342"/>
                </a:lnTo>
                <a:lnTo>
                  <a:pt x="36" y="341"/>
                </a:lnTo>
                <a:lnTo>
                  <a:pt x="36" y="340"/>
                </a:lnTo>
                <a:lnTo>
                  <a:pt x="36" y="338"/>
                </a:lnTo>
                <a:lnTo>
                  <a:pt x="36" y="337"/>
                </a:lnTo>
                <a:lnTo>
                  <a:pt x="38" y="337"/>
                </a:lnTo>
                <a:lnTo>
                  <a:pt x="38" y="336"/>
                </a:lnTo>
                <a:lnTo>
                  <a:pt x="38" y="335"/>
                </a:lnTo>
                <a:lnTo>
                  <a:pt x="38" y="334"/>
                </a:lnTo>
                <a:lnTo>
                  <a:pt x="36" y="334"/>
                </a:lnTo>
                <a:lnTo>
                  <a:pt x="36" y="332"/>
                </a:lnTo>
                <a:lnTo>
                  <a:pt x="38" y="329"/>
                </a:lnTo>
                <a:lnTo>
                  <a:pt x="36" y="329"/>
                </a:lnTo>
                <a:lnTo>
                  <a:pt x="36" y="328"/>
                </a:lnTo>
                <a:lnTo>
                  <a:pt x="36" y="327"/>
                </a:lnTo>
                <a:lnTo>
                  <a:pt x="39" y="327"/>
                </a:lnTo>
                <a:lnTo>
                  <a:pt x="40" y="327"/>
                </a:lnTo>
                <a:lnTo>
                  <a:pt x="41" y="324"/>
                </a:lnTo>
                <a:lnTo>
                  <a:pt x="40" y="322"/>
                </a:lnTo>
                <a:lnTo>
                  <a:pt x="40" y="320"/>
                </a:lnTo>
                <a:lnTo>
                  <a:pt x="41" y="320"/>
                </a:lnTo>
                <a:lnTo>
                  <a:pt x="40" y="321"/>
                </a:lnTo>
                <a:lnTo>
                  <a:pt x="41" y="322"/>
                </a:lnTo>
                <a:lnTo>
                  <a:pt x="41" y="323"/>
                </a:lnTo>
                <a:lnTo>
                  <a:pt x="41" y="322"/>
                </a:lnTo>
                <a:lnTo>
                  <a:pt x="41" y="321"/>
                </a:lnTo>
                <a:lnTo>
                  <a:pt x="41" y="320"/>
                </a:lnTo>
                <a:lnTo>
                  <a:pt x="41" y="318"/>
                </a:lnTo>
                <a:lnTo>
                  <a:pt x="41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2" y="314"/>
                </a:lnTo>
                <a:lnTo>
                  <a:pt x="43" y="312"/>
                </a:lnTo>
                <a:lnTo>
                  <a:pt x="45" y="311"/>
                </a:lnTo>
                <a:lnTo>
                  <a:pt x="46" y="311"/>
                </a:lnTo>
                <a:lnTo>
                  <a:pt x="48" y="311"/>
                </a:lnTo>
                <a:lnTo>
                  <a:pt x="49" y="310"/>
                </a:lnTo>
                <a:lnTo>
                  <a:pt x="50" y="310"/>
                </a:lnTo>
                <a:lnTo>
                  <a:pt x="52" y="311"/>
                </a:lnTo>
                <a:lnTo>
                  <a:pt x="53" y="312"/>
                </a:lnTo>
                <a:lnTo>
                  <a:pt x="53" y="311"/>
                </a:lnTo>
                <a:lnTo>
                  <a:pt x="54" y="311"/>
                </a:lnTo>
                <a:lnTo>
                  <a:pt x="53" y="311"/>
                </a:lnTo>
                <a:lnTo>
                  <a:pt x="52" y="311"/>
                </a:lnTo>
                <a:lnTo>
                  <a:pt x="52" y="310"/>
                </a:lnTo>
                <a:lnTo>
                  <a:pt x="50" y="309"/>
                </a:lnTo>
                <a:lnTo>
                  <a:pt x="52" y="309"/>
                </a:lnTo>
                <a:lnTo>
                  <a:pt x="52" y="310"/>
                </a:lnTo>
                <a:lnTo>
                  <a:pt x="53" y="310"/>
                </a:lnTo>
                <a:lnTo>
                  <a:pt x="53" y="311"/>
                </a:lnTo>
                <a:lnTo>
                  <a:pt x="54" y="311"/>
                </a:lnTo>
                <a:lnTo>
                  <a:pt x="55" y="311"/>
                </a:lnTo>
                <a:lnTo>
                  <a:pt x="55" y="310"/>
                </a:lnTo>
                <a:lnTo>
                  <a:pt x="56" y="310"/>
                </a:lnTo>
                <a:lnTo>
                  <a:pt x="56" y="309"/>
                </a:lnTo>
                <a:lnTo>
                  <a:pt x="58" y="309"/>
                </a:lnTo>
                <a:lnTo>
                  <a:pt x="59" y="309"/>
                </a:lnTo>
                <a:lnTo>
                  <a:pt x="59" y="308"/>
                </a:lnTo>
                <a:lnTo>
                  <a:pt x="60" y="308"/>
                </a:lnTo>
                <a:lnTo>
                  <a:pt x="61" y="307"/>
                </a:lnTo>
                <a:lnTo>
                  <a:pt x="62" y="307"/>
                </a:lnTo>
                <a:lnTo>
                  <a:pt x="62" y="305"/>
                </a:lnTo>
                <a:lnTo>
                  <a:pt x="62" y="304"/>
                </a:lnTo>
                <a:lnTo>
                  <a:pt x="62" y="303"/>
                </a:lnTo>
                <a:lnTo>
                  <a:pt x="62" y="302"/>
                </a:lnTo>
                <a:lnTo>
                  <a:pt x="62" y="301"/>
                </a:lnTo>
                <a:lnTo>
                  <a:pt x="62" y="299"/>
                </a:lnTo>
                <a:lnTo>
                  <a:pt x="61" y="299"/>
                </a:lnTo>
                <a:lnTo>
                  <a:pt x="60" y="298"/>
                </a:lnTo>
                <a:lnTo>
                  <a:pt x="60" y="297"/>
                </a:lnTo>
                <a:lnTo>
                  <a:pt x="59" y="297"/>
                </a:lnTo>
                <a:lnTo>
                  <a:pt x="58" y="297"/>
                </a:lnTo>
                <a:lnTo>
                  <a:pt x="58" y="298"/>
                </a:lnTo>
                <a:lnTo>
                  <a:pt x="56" y="298"/>
                </a:lnTo>
                <a:lnTo>
                  <a:pt x="55" y="298"/>
                </a:lnTo>
                <a:lnTo>
                  <a:pt x="54" y="297"/>
                </a:lnTo>
                <a:lnTo>
                  <a:pt x="53" y="296"/>
                </a:lnTo>
                <a:lnTo>
                  <a:pt x="52" y="296"/>
                </a:lnTo>
                <a:lnTo>
                  <a:pt x="50" y="296"/>
                </a:lnTo>
                <a:lnTo>
                  <a:pt x="50" y="295"/>
                </a:lnTo>
                <a:lnTo>
                  <a:pt x="50" y="294"/>
                </a:lnTo>
                <a:lnTo>
                  <a:pt x="52" y="292"/>
                </a:lnTo>
                <a:lnTo>
                  <a:pt x="53" y="292"/>
                </a:lnTo>
                <a:lnTo>
                  <a:pt x="53" y="291"/>
                </a:lnTo>
                <a:lnTo>
                  <a:pt x="53" y="290"/>
                </a:lnTo>
                <a:lnTo>
                  <a:pt x="53" y="289"/>
                </a:lnTo>
                <a:lnTo>
                  <a:pt x="54" y="288"/>
                </a:lnTo>
                <a:lnTo>
                  <a:pt x="53" y="288"/>
                </a:lnTo>
                <a:lnTo>
                  <a:pt x="53" y="286"/>
                </a:lnTo>
                <a:lnTo>
                  <a:pt x="53" y="288"/>
                </a:lnTo>
                <a:lnTo>
                  <a:pt x="53" y="289"/>
                </a:lnTo>
                <a:lnTo>
                  <a:pt x="52" y="289"/>
                </a:lnTo>
                <a:lnTo>
                  <a:pt x="52" y="290"/>
                </a:lnTo>
                <a:lnTo>
                  <a:pt x="52" y="291"/>
                </a:lnTo>
                <a:lnTo>
                  <a:pt x="52" y="292"/>
                </a:lnTo>
                <a:lnTo>
                  <a:pt x="50" y="294"/>
                </a:lnTo>
                <a:lnTo>
                  <a:pt x="50" y="295"/>
                </a:lnTo>
                <a:lnTo>
                  <a:pt x="49" y="295"/>
                </a:lnTo>
                <a:lnTo>
                  <a:pt x="49" y="296"/>
                </a:lnTo>
                <a:lnTo>
                  <a:pt x="50" y="296"/>
                </a:lnTo>
                <a:lnTo>
                  <a:pt x="49" y="297"/>
                </a:lnTo>
                <a:lnTo>
                  <a:pt x="48" y="297"/>
                </a:lnTo>
                <a:lnTo>
                  <a:pt x="48" y="298"/>
                </a:lnTo>
                <a:lnTo>
                  <a:pt x="48" y="299"/>
                </a:lnTo>
                <a:lnTo>
                  <a:pt x="47" y="301"/>
                </a:lnTo>
                <a:lnTo>
                  <a:pt x="47" y="302"/>
                </a:lnTo>
                <a:lnTo>
                  <a:pt x="46" y="303"/>
                </a:lnTo>
                <a:lnTo>
                  <a:pt x="46" y="304"/>
                </a:lnTo>
                <a:lnTo>
                  <a:pt x="46" y="305"/>
                </a:lnTo>
                <a:lnTo>
                  <a:pt x="46" y="307"/>
                </a:lnTo>
                <a:lnTo>
                  <a:pt x="45" y="307"/>
                </a:lnTo>
                <a:lnTo>
                  <a:pt x="45" y="308"/>
                </a:lnTo>
                <a:lnTo>
                  <a:pt x="43" y="309"/>
                </a:lnTo>
                <a:lnTo>
                  <a:pt x="42" y="310"/>
                </a:lnTo>
                <a:lnTo>
                  <a:pt x="42" y="311"/>
                </a:lnTo>
                <a:lnTo>
                  <a:pt x="42" y="312"/>
                </a:lnTo>
                <a:lnTo>
                  <a:pt x="41" y="314"/>
                </a:lnTo>
                <a:lnTo>
                  <a:pt x="41" y="315"/>
                </a:lnTo>
                <a:lnTo>
                  <a:pt x="40" y="317"/>
                </a:lnTo>
                <a:lnTo>
                  <a:pt x="40" y="318"/>
                </a:lnTo>
                <a:lnTo>
                  <a:pt x="39" y="318"/>
                </a:lnTo>
                <a:lnTo>
                  <a:pt x="39" y="320"/>
                </a:lnTo>
                <a:lnTo>
                  <a:pt x="38" y="320"/>
                </a:lnTo>
                <a:lnTo>
                  <a:pt x="38" y="321"/>
                </a:lnTo>
                <a:lnTo>
                  <a:pt x="36" y="321"/>
                </a:lnTo>
                <a:lnTo>
                  <a:pt x="36" y="322"/>
                </a:lnTo>
                <a:lnTo>
                  <a:pt x="36" y="323"/>
                </a:lnTo>
                <a:lnTo>
                  <a:pt x="35" y="323"/>
                </a:lnTo>
                <a:lnTo>
                  <a:pt x="35" y="322"/>
                </a:lnTo>
                <a:lnTo>
                  <a:pt x="34" y="322"/>
                </a:lnTo>
                <a:lnTo>
                  <a:pt x="34" y="321"/>
                </a:lnTo>
                <a:lnTo>
                  <a:pt x="35" y="321"/>
                </a:lnTo>
                <a:lnTo>
                  <a:pt x="35" y="320"/>
                </a:lnTo>
                <a:lnTo>
                  <a:pt x="36" y="318"/>
                </a:lnTo>
                <a:lnTo>
                  <a:pt x="36" y="317"/>
                </a:lnTo>
                <a:lnTo>
                  <a:pt x="38" y="316"/>
                </a:lnTo>
                <a:lnTo>
                  <a:pt x="38" y="315"/>
                </a:lnTo>
                <a:lnTo>
                  <a:pt x="39" y="314"/>
                </a:lnTo>
                <a:lnTo>
                  <a:pt x="39" y="312"/>
                </a:lnTo>
                <a:lnTo>
                  <a:pt x="40" y="311"/>
                </a:lnTo>
                <a:lnTo>
                  <a:pt x="40" y="310"/>
                </a:lnTo>
                <a:lnTo>
                  <a:pt x="41" y="309"/>
                </a:lnTo>
                <a:lnTo>
                  <a:pt x="41" y="308"/>
                </a:lnTo>
                <a:lnTo>
                  <a:pt x="42" y="307"/>
                </a:lnTo>
                <a:lnTo>
                  <a:pt x="42" y="305"/>
                </a:lnTo>
                <a:lnTo>
                  <a:pt x="43" y="304"/>
                </a:lnTo>
                <a:lnTo>
                  <a:pt x="45" y="303"/>
                </a:lnTo>
                <a:lnTo>
                  <a:pt x="45" y="302"/>
                </a:lnTo>
                <a:lnTo>
                  <a:pt x="45" y="301"/>
                </a:lnTo>
                <a:lnTo>
                  <a:pt x="46" y="301"/>
                </a:lnTo>
                <a:lnTo>
                  <a:pt x="46" y="299"/>
                </a:lnTo>
                <a:lnTo>
                  <a:pt x="46" y="298"/>
                </a:lnTo>
                <a:lnTo>
                  <a:pt x="47" y="297"/>
                </a:lnTo>
                <a:lnTo>
                  <a:pt x="47" y="296"/>
                </a:lnTo>
                <a:lnTo>
                  <a:pt x="48" y="295"/>
                </a:lnTo>
                <a:lnTo>
                  <a:pt x="48" y="294"/>
                </a:lnTo>
                <a:lnTo>
                  <a:pt x="48" y="292"/>
                </a:lnTo>
                <a:lnTo>
                  <a:pt x="48" y="291"/>
                </a:lnTo>
                <a:lnTo>
                  <a:pt x="49" y="291"/>
                </a:lnTo>
                <a:lnTo>
                  <a:pt x="49" y="290"/>
                </a:lnTo>
                <a:lnTo>
                  <a:pt x="49" y="289"/>
                </a:lnTo>
                <a:lnTo>
                  <a:pt x="50" y="288"/>
                </a:lnTo>
                <a:lnTo>
                  <a:pt x="50" y="286"/>
                </a:lnTo>
                <a:lnTo>
                  <a:pt x="50" y="285"/>
                </a:lnTo>
                <a:lnTo>
                  <a:pt x="52" y="284"/>
                </a:lnTo>
                <a:lnTo>
                  <a:pt x="52" y="283"/>
                </a:lnTo>
                <a:lnTo>
                  <a:pt x="52" y="282"/>
                </a:lnTo>
                <a:lnTo>
                  <a:pt x="53" y="279"/>
                </a:lnTo>
                <a:lnTo>
                  <a:pt x="53" y="278"/>
                </a:lnTo>
                <a:lnTo>
                  <a:pt x="53" y="277"/>
                </a:lnTo>
                <a:lnTo>
                  <a:pt x="54" y="276"/>
                </a:lnTo>
                <a:lnTo>
                  <a:pt x="54" y="275"/>
                </a:lnTo>
                <a:lnTo>
                  <a:pt x="54" y="274"/>
                </a:lnTo>
                <a:lnTo>
                  <a:pt x="54" y="272"/>
                </a:lnTo>
                <a:lnTo>
                  <a:pt x="54" y="271"/>
                </a:lnTo>
                <a:lnTo>
                  <a:pt x="55" y="270"/>
                </a:lnTo>
                <a:lnTo>
                  <a:pt x="55" y="269"/>
                </a:lnTo>
                <a:lnTo>
                  <a:pt x="55" y="266"/>
                </a:lnTo>
                <a:lnTo>
                  <a:pt x="56" y="265"/>
                </a:lnTo>
                <a:lnTo>
                  <a:pt x="56" y="264"/>
                </a:lnTo>
                <a:lnTo>
                  <a:pt x="56" y="263"/>
                </a:lnTo>
                <a:lnTo>
                  <a:pt x="56" y="262"/>
                </a:lnTo>
                <a:lnTo>
                  <a:pt x="56" y="261"/>
                </a:lnTo>
                <a:lnTo>
                  <a:pt x="56" y="259"/>
                </a:lnTo>
                <a:lnTo>
                  <a:pt x="56" y="258"/>
                </a:lnTo>
                <a:lnTo>
                  <a:pt x="58" y="257"/>
                </a:lnTo>
                <a:lnTo>
                  <a:pt x="58" y="256"/>
                </a:lnTo>
                <a:lnTo>
                  <a:pt x="58" y="255"/>
                </a:lnTo>
                <a:lnTo>
                  <a:pt x="58" y="253"/>
                </a:lnTo>
                <a:lnTo>
                  <a:pt x="56" y="252"/>
                </a:lnTo>
                <a:lnTo>
                  <a:pt x="56" y="251"/>
                </a:lnTo>
                <a:lnTo>
                  <a:pt x="55" y="250"/>
                </a:lnTo>
                <a:lnTo>
                  <a:pt x="55" y="249"/>
                </a:lnTo>
                <a:lnTo>
                  <a:pt x="54" y="248"/>
                </a:lnTo>
                <a:lnTo>
                  <a:pt x="53" y="248"/>
                </a:lnTo>
                <a:lnTo>
                  <a:pt x="53" y="246"/>
                </a:lnTo>
                <a:lnTo>
                  <a:pt x="52" y="246"/>
                </a:lnTo>
                <a:lnTo>
                  <a:pt x="50" y="246"/>
                </a:lnTo>
                <a:lnTo>
                  <a:pt x="50" y="248"/>
                </a:lnTo>
                <a:lnTo>
                  <a:pt x="49" y="248"/>
                </a:lnTo>
                <a:lnTo>
                  <a:pt x="49" y="246"/>
                </a:lnTo>
                <a:lnTo>
                  <a:pt x="50" y="246"/>
                </a:lnTo>
                <a:lnTo>
                  <a:pt x="50" y="245"/>
                </a:lnTo>
                <a:lnTo>
                  <a:pt x="49" y="244"/>
                </a:lnTo>
                <a:lnTo>
                  <a:pt x="48" y="244"/>
                </a:lnTo>
                <a:lnTo>
                  <a:pt x="48" y="243"/>
                </a:lnTo>
                <a:lnTo>
                  <a:pt x="48" y="242"/>
                </a:lnTo>
                <a:lnTo>
                  <a:pt x="49" y="241"/>
                </a:lnTo>
                <a:lnTo>
                  <a:pt x="48" y="239"/>
                </a:lnTo>
                <a:lnTo>
                  <a:pt x="49" y="238"/>
                </a:lnTo>
                <a:lnTo>
                  <a:pt x="48" y="237"/>
                </a:lnTo>
                <a:lnTo>
                  <a:pt x="48" y="236"/>
                </a:lnTo>
                <a:lnTo>
                  <a:pt x="47" y="235"/>
                </a:lnTo>
                <a:lnTo>
                  <a:pt x="48" y="235"/>
                </a:lnTo>
                <a:lnTo>
                  <a:pt x="48" y="233"/>
                </a:lnTo>
                <a:lnTo>
                  <a:pt x="48" y="232"/>
                </a:lnTo>
                <a:lnTo>
                  <a:pt x="48" y="231"/>
                </a:lnTo>
                <a:lnTo>
                  <a:pt x="48" y="230"/>
                </a:lnTo>
                <a:lnTo>
                  <a:pt x="48" y="229"/>
                </a:lnTo>
                <a:lnTo>
                  <a:pt x="47" y="228"/>
                </a:lnTo>
                <a:lnTo>
                  <a:pt x="48" y="226"/>
                </a:lnTo>
                <a:lnTo>
                  <a:pt x="48" y="225"/>
                </a:lnTo>
                <a:lnTo>
                  <a:pt x="48" y="224"/>
                </a:lnTo>
                <a:lnTo>
                  <a:pt x="49" y="224"/>
                </a:lnTo>
                <a:lnTo>
                  <a:pt x="49" y="225"/>
                </a:lnTo>
                <a:lnTo>
                  <a:pt x="50" y="225"/>
                </a:lnTo>
                <a:lnTo>
                  <a:pt x="50" y="224"/>
                </a:lnTo>
                <a:lnTo>
                  <a:pt x="52" y="224"/>
                </a:lnTo>
                <a:lnTo>
                  <a:pt x="52" y="223"/>
                </a:lnTo>
                <a:lnTo>
                  <a:pt x="52" y="222"/>
                </a:lnTo>
                <a:lnTo>
                  <a:pt x="53" y="222"/>
                </a:lnTo>
                <a:lnTo>
                  <a:pt x="53" y="220"/>
                </a:lnTo>
                <a:lnTo>
                  <a:pt x="53" y="219"/>
                </a:lnTo>
                <a:lnTo>
                  <a:pt x="53" y="218"/>
                </a:lnTo>
                <a:lnTo>
                  <a:pt x="54" y="217"/>
                </a:lnTo>
                <a:lnTo>
                  <a:pt x="54" y="216"/>
                </a:lnTo>
                <a:lnTo>
                  <a:pt x="55" y="215"/>
                </a:lnTo>
                <a:lnTo>
                  <a:pt x="55" y="213"/>
                </a:lnTo>
                <a:lnTo>
                  <a:pt x="55" y="212"/>
                </a:lnTo>
                <a:lnTo>
                  <a:pt x="55" y="211"/>
                </a:lnTo>
                <a:lnTo>
                  <a:pt x="56" y="210"/>
                </a:lnTo>
                <a:lnTo>
                  <a:pt x="56" y="209"/>
                </a:lnTo>
                <a:lnTo>
                  <a:pt x="56" y="207"/>
                </a:lnTo>
                <a:lnTo>
                  <a:pt x="58" y="206"/>
                </a:lnTo>
                <a:lnTo>
                  <a:pt x="58" y="205"/>
                </a:lnTo>
                <a:lnTo>
                  <a:pt x="58" y="204"/>
                </a:lnTo>
                <a:lnTo>
                  <a:pt x="58" y="203"/>
                </a:lnTo>
                <a:lnTo>
                  <a:pt x="59" y="202"/>
                </a:lnTo>
                <a:lnTo>
                  <a:pt x="59" y="200"/>
                </a:lnTo>
                <a:lnTo>
                  <a:pt x="58" y="200"/>
                </a:lnTo>
                <a:lnTo>
                  <a:pt x="59" y="199"/>
                </a:lnTo>
                <a:lnTo>
                  <a:pt x="59" y="198"/>
                </a:lnTo>
                <a:lnTo>
                  <a:pt x="59" y="197"/>
                </a:lnTo>
                <a:lnTo>
                  <a:pt x="60" y="197"/>
                </a:lnTo>
                <a:lnTo>
                  <a:pt x="60" y="196"/>
                </a:lnTo>
                <a:lnTo>
                  <a:pt x="60" y="195"/>
                </a:lnTo>
                <a:lnTo>
                  <a:pt x="60" y="193"/>
                </a:lnTo>
                <a:lnTo>
                  <a:pt x="60" y="192"/>
                </a:lnTo>
                <a:lnTo>
                  <a:pt x="60" y="191"/>
                </a:lnTo>
                <a:lnTo>
                  <a:pt x="61" y="190"/>
                </a:lnTo>
                <a:lnTo>
                  <a:pt x="61" y="189"/>
                </a:lnTo>
                <a:lnTo>
                  <a:pt x="61" y="187"/>
                </a:lnTo>
                <a:lnTo>
                  <a:pt x="61" y="186"/>
                </a:lnTo>
                <a:lnTo>
                  <a:pt x="61" y="185"/>
                </a:lnTo>
                <a:lnTo>
                  <a:pt x="61" y="184"/>
                </a:lnTo>
                <a:lnTo>
                  <a:pt x="62" y="183"/>
                </a:lnTo>
                <a:lnTo>
                  <a:pt x="62" y="182"/>
                </a:lnTo>
                <a:lnTo>
                  <a:pt x="62" y="180"/>
                </a:lnTo>
                <a:lnTo>
                  <a:pt x="62" y="179"/>
                </a:lnTo>
                <a:lnTo>
                  <a:pt x="62" y="178"/>
                </a:lnTo>
                <a:lnTo>
                  <a:pt x="62" y="177"/>
                </a:lnTo>
                <a:lnTo>
                  <a:pt x="63" y="176"/>
                </a:lnTo>
                <a:lnTo>
                  <a:pt x="63" y="174"/>
                </a:lnTo>
                <a:lnTo>
                  <a:pt x="63" y="173"/>
                </a:lnTo>
                <a:lnTo>
                  <a:pt x="63" y="172"/>
                </a:lnTo>
                <a:lnTo>
                  <a:pt x="63" y="171"/>
                </a:lnTo>
                <a:lnTo>
                  <a:pt x="63" y="170"/>
                </a:lnTo>
                <a:lnTo>
                  <a:pt x="65" y="170"/>
                </a:lnTo>
                <a:lnTo>
                  <a:pt x="65" y="169"/>
                </a:lnTo>
                <a:lnTo>
                  <a:pt x="65" y="167"/>
                </a:lnTo>
                <a:lnTo>
                  <a:pt x="65" y="166"/>
                </a:lnTo>
                <a:lnTo>
                  <a:pt x="65" y="165"/>
                </a:lnTo>
                <a:lnTo>
                  <a:pt x="65" y="164"/>
                </a:lnTo>
                <a:lnTo>
                  <a:pt x="65" y="163"/>
                </a:lnTo>
                <a:lnTo>
                  <a:pt x="65" y="162"/>
                </a:lnTo>
                <a:lnTo>
                  <a:pt x="66" y="162"/>
                </a:lnTo>
                <a:lnTo>
                  <a:pt x="66" y="160"/>
                </a:lnTo>
                <a:lnTo>
                  <a:pt x="66" y="159"/>
                </a:lnTo>
                <a:lnTo>
                  <a:pt x="66" y="158"/>
                </a:lnTo>
                <a:lnTo>
                  <a:pt x="66" y="157"/>
                </a:lnTo>
                <a:lnTo>
                  <a:pt x="66" y="156"/>
                </a:lnTo>
                <a:lnTo>
                  <a:pt x="66" y="154"/>
                </a:lnTo>
                <a:lnTo>
                  <a:pt x="66" y="153"/>
                </a:lnTo>
                <a:lnTo>
                  <a:pt x="66" y="152"/>
                </a:lnTo>
                <a:lnTo>
                  <a:pt x="67" y="152"/>
                </a:lnTo>
                <a:lnTo>
                  <a:pt x="67" y="151"/>
                </a:lnTo>
                <a:lnTo>
                  <a:pt x="67" y="150"/>
                </a:lnTo>
                <a:lnTo>
                  <a:pt x="67" y="149"/>
                </a:lnTo>
                <a:lnTo>
                  <a:pt x="67" y="147"/>
                </a:lnTo>
                <a:lnTo>
                  <a:pt x="67" y="146"/>
                </a:lnTo>
                <a:lnTo>
                  <a:pt x="66" y="145"/>
                </a:lnTo>
                <a:lnTo>
                  <a:pt x="66" y="144"/>
                </a:lnTo>
                <a:lnTo>
                  <a:pt x="66" y="143"/>
                </a:lnTo>
                <a:lnTo>
                  <a:pt x="66" y="141"/>
                </a:lnTo>
                <a:lnTo>
                  <a:pt x="66" y="140"/>
                </a:lnTo>
                <a:lnTo>
                  <a:pt x="66" y="139"/>
                </a:lnTo>
                <a:lnTo>
                  <a:pt x="66" y="138"/>
                </a:lnTo>
                <a:lnTo>
                  <a:pt x="66" y="137"/>
                </a:lnTo>
                <a:lnTo>
                  <a:pt x="65" y="136"/>
                </a:lnTo>
                <a:lnTo>
                  <a:pt x="65" y="134"/>
                </a:lnTo>
                <a:lnTo>
                  <a:pt x="65" y="133"/>
                </a:lnTo>
                <a:lnTo>
                  <a:pt x="65" y="132"/>
                </a:lnTo>
                <a:lnTo>
                  <a:pt x="63" y="131"/>
                </a:lnTo>
                <a:lnTo>
                  <a:pt x="63" y="130"/>
                </a:lnTo>
                <a:lnTo>
                  <a:pt x="63" y="128"/>
                </a:lnTo>
                <a:lnTo>
                  <a:pt x="63" y="127"/>
                </a:lnTo>
                <a:lnTo>
                  <a:pt x="63" y="126"/>
                </a:lnTo>
                <a:lnTo>
                  <a:pt x="63" y="125"/>
                </a:lnTo>
                <a:lnTo>
                  <a:pt x="63" y="124"/>
                </a:lnTo>
                <a:lnTo>
                  <a:pt x="63" y="123"/>
                </a:lnTo>
                <a:lnTo>
                  <a:pt x="63" y="121"/>
                </a:lnTo>
                <a:lnTo>
                  <a:pt x="63" y="120"/>
                </a:lnTo>
                <a:lnTo>
                  <a:pt x="63" y="121"/>
                </a:lnTo>
                <a:lnTo>
                  <a:pt x="63" y="123"/>
                </a:lnTo>
                <a:lnTo>
                  <a:pt x="65" y="121"/>
                </a:lnTo>
                <a:lnTo>
                  <a:pt x="66" y="121"/>
                </a:lnTo>
                <a:lnTo>
                  <a:pt x="66" y="120"/>
                </a:lnTo>
                <a:lnTo>
                  <a:pt x="67" y="120"/>
                </a:lnTo>
                <a:lnTo>
                  <a:pt x="68" y="121"/>
                </a:lnTo>
                <a:lnTo>
                  <a:pt x="68" y="123"/>
                </a:lnTo>
                <a:lnTo>
                  <a:pt x="69" y="123"/>
                </a:lnTo>
                <a:lnTo>
                  <a:pt x="69" y="124"/>
                </a:lnTo>
                <a:lnTo>
                  <a:pt x="69" y="125"/>
                </a:lnTo>
                <a:lnTo>
                  <a:pt x="71" y="126"/>
                </a:lnTo>
                <a:lnTo>
                  <a:pt x="71" y="125"/>
                </a:lnTo>
                <a:lnTo>
                  <a:pt x="71" y="124"/>
                </a:lnTo>
                <a:lnTo>
                  <a:pt x="71" y="123"/>
                </a:lnTo>
                <a:lnTo>
                  <a:pt x="69" y="123"/>
                </a:lnTo>
                <a:lnTo>
                  <a:pt x="69" y="121"/>
                </a:lnTo>
                <a:lnTo>
                  <a:pt x="68" y="121"/>
                </a:lnTo>
                <a:lnTo>
                  <a:pt x="68" y="120"/>
                </a:lnTo>
                <a:lnTo>
                  <a:pt x="67" y="120"/>
                </a:lnTo>
                <a:lnTo>
                  <a:pt x="66" y="120"/>
                </a:lnTo>
                <a:lnTo>
                  <a:pt x="65" y="120"/>
                </a:lnTo>
                <a:lnTo>
                  <a:pt x="63" y="120"/>
                </a:lnTo>
                <a:lnTo>
                  <a:pt x="62" y="119"/>
                </a:lnTo>
                <a:lnTo>
                  <a:pt x="61" y="119"/>
                </a:lnTo>
                <a:lnTo>
                  <a:pt x="61" y="118"/>
                </a:lnTo>
                <a:lnTo>
                  <a:pt x="61" y="117"/>
                </a:lnTo>
                <a:lnTo>
                  <a:pt x="60" y="117"/>
                </a:lnTo>
                <a:lnTo>
                  <a:pt x="60" y="116"/>
                </a:lnTo>
                <a:lnTo>
                  <a:pt x="60" y="114"/>
                </a:lnTo>
                <a:lnTo>
                  <a:pt x="60" y="113"/>
                </a:lnTo>
                <a:lnTo>
                  <a:pt x="59" y="113"/>
                </a:lnTo>
                <a:lnTo>
                  <a:pt x="60" y="112"/>
                </a:lnTo>
                <a:lnTo>
                  <a:pt x="60" y="111"/>
                </a:lnTo>
                <a:lnTo>
                  <a:pt x="60" y="110"/>
                </a:lnTo>
                <a:lnTo>
                  <a:pt x="60" y="108"/>
                </a:lnTo>
                <a:lnTo>
                  <a:pt x="59" y="108"/>
                </a:lnTo>
                <a:lnTo>
                  <a:pt x="59" y="107"/>
                </a:lnTo>
                <a:lnTo>
                  <a:pt x="60" y="106"/>
                </a:lnTo>
                <a:lnTo>
                  <a:pt x="59" y="105"/>
                </a:lnTo>
                <a:lnTo>
                  <a:pt x="58" y="104"/>
                </a:lnTo>
                <a:lnTo>
                  <a:pt x="58" y="103"/>
                </a:lnTo>
                <a:lnTo>
                  <a:pt x="56" y="103"/>
                </a:lnTo>
                <a:lnTo>
                  <a:pt x="56" y="101"/>
                </a:lnTo>
                <a:lnTo>
                  <a:pt x="56" y="100"/>
                </a:lnTo>
                <a:lnTo>
                  <a:pt x="56" y="99"/>
                </a:lnTo>
                <a:lnTo>
                  <a:pt x="56" y="98"/>
                </a:lnTo>
                <a:lnTo>
                  <a:pt x="56" y="97"/>
                </a:lnTo>
                <a:lnTo>
                  <a:pt x="56" y="95"/>
                </a:lnTo>
                <a:lnTo>
                  <a:pt x="55" y="95"/>
                </a:lnTo>
                <a:lnTo>
                  <a:pt x="55" y="94"/>
                </a:lnTo>
                <a:lnTo>
                  <a:pt x="54" y="94"/>
                </a:lnTo>
                <a:lnTo>
                  <a:pt x="54" y="93"/>
                </a:lnTo>
                <a:lnTo>
                  <a:pt x="54" y="92"/>
                </a:lnTo>
                <a:lnTo>
                  <a:pt x="53" y="92"/>
                </a:lnTo>
                <a:lnTo>
                  <a:pt x="53" y="91"/>
                </a:lnTo>
                <a:lnTo>
                  <a:pt x="53" y="90"/>
                </a:lnTo>
                <a:lnTo>
                  <a:pt x="53" y="88"/>
                </a:lnTo>
                <a:lnTo>
                  <a:pt x="52" y="87"/>
                </a:lnTo>
                <a:lnTo>
                  <a:pt x="52" y="85"/>
                </a:lnTo>
                <a:lnTo>
                  <a:pt x="52" y="84"/>
                </a:lnTo>
                <a:lnTo>
                  <a:pt x="52" y="83"/>
                </a:lnTo>
                <a:lnTo>
                  <a:pt x="52" y="81"/>
                </a:lnTo>
                <a:lnTo>
                  <a:pt x="52" y="80"/>
                </a:lnTo>
                <a:lnTo>
                  <a:pt x="52" y="79"/>
                </a:lnTo>
                <a:lnTo>
                  <a:pt x="52" y="78"/>
                </a:lnTo>
                <a:lnTo>
                  <a:pt x="50" y="77"/>
                </a:lnTo>
                <a:lnTo>
                  <a:pt x="50" y="75"/>
                </a:lnTo>
                <a:lnTo>
                  <a:pt x="49" y="74"/>
                </a:lnTo>
                <a:lnTo>
                  <a:pt x="49" y="73"/>
                </a:lnTo>
                <a:lnTo>
                  <a:pt x="48" y="72"/>
                </a:lnTo>
                <a:lnTo>
                  <a:pt x="48" y="71"/>
                </a:lnTo>
                <a:lnTo>
                  <a:pt x="47" y="70"/>
                </a:lnTo>
                <a:lnTo>
                  <a:pt x="46" y="70"/>
                </a:lnTo>
                <a:lnTo>
                  <a:pt x="46" y="68"/>
                </a:lnTo>
                <a:lnTo>
                  <a:pt x="45" y="68"/>
                </a:lnTo>
                <a:lnTo>
                  <a:pt x="43" y="68"/>
                </a:lnTo>
                <a:lnTo>
                  <a:pt x="43" y="67"/>
                </a:lnTo>
                <a:lnTo>
                  <a:pt x="42" y="67"/>
                </a:lnTo>
                <a:lnTo>
                  <a:pt x="41" y="67"/>
                </a:lnTo>
                <a:lnTo>
                  <a:pt x="41" y="68"/>
                </a:lnTo>
                <a:lnTo>
                  <a:pt x="41" y="70"/>
                </a:lnTo>
                <a:lnTo>
                  <a:pt x="40" y="68"/>
                </a:lnTo>
                <a:lnTo>
                  <a:pt x="39" y="67"/>
                </a:lnTo>
                <a:lnTo>
                  <a:pt x="38" y="67"/>
                </a:lnTo>
                <a:lnTo>
                  <a:pt x="38" y="66"/>
                </a:lnTo>
                <a:lnTo>
                  <a:pt x="36" y="66"/>
                </a:lnTo>
                <a:lnTo>
                  <a:pt x="36" y="65"/>
                </a:lnTo>
                <a:lnTo>
                  <a:pt x="35" y="65"/>
                </a:lnTo>
                <a:lnTo>
                  <a:pt x="35" y="64"/>
                </a:lnTo>
                <a:lnTo>
                  <a:pt x="34" y="64"/>
                </a:lnTo>
                <a:lnTo>
                  <a:pt x="34" y="62"/>
                </a:lnTo>
                <a:lnTo>
                  <a:pt x="33" y="62"/>
                </a:lnTo>
                <a:lnTo>
                  <a:pt x="32" y="61"/>
                </a:lnTo>
                <a:lnTo>
                  <a:pt x="30" y="61"/>
                </a:lnTo>
                <a:lnTo>
                  <a:pt x="30" y="60"/>
                </a:lnTo>
                <a:lnTo>
                  <a:pt x="29" y="59"/>
                </a:lnTo>
                <a:lnTo>
                  <a:pt x="30" y="58"/>
                </a:lnTo>
                <a:lnTo>
                  <a:pt x="32" y="58"/>
                </a:lnTo>
                <a:lnTo>
                  <a:pt x="32" y="57"/>
                </a:lnTo>
                <a:lnTo>
                  <a:pt x="32" y="55"/>
                </a:lnTo>
                <a:lnTo>
                  <a:pt x="33" y="54"/>
                </a:lnTo>
                <a:lnTo>
                  <a:pt x="33" y="53"/>
                </a:lnTo>
                <a:lnTo>
                  <a:pt x="34" y="52"/>
                </a:lnTo>
                <a:lnTo>
                  <a:pt x="34" y="51"/>
                </a:lnTo>
                <a:lnTo>
                  <a:pt x="34" y="49"/>
                </a:lnTo>
                <a:lnTo>
                  <a:pt x="35" y="48"/>
                </a:lnTo>
                <a:lnTo>
                  <a:pt x="35" y="47"/>
                </a:lnTo>
                <a:lnTo>
                  <a:pt x="35" y="46"/>
                </a:lnTo>
                <a:lnTo>
                  <a:pt x="35" y="45"/>
                </a:lnTo>
                <a:lnTo>
                  <a:pt x="36" y="45"/>
                </a:lnTo>
                <a:lnTo>
                  <a:pt x="36" y="44"/>
                </a:lnTo>
                <a:lnTo>
                  <a:pt x="36" y="42"/>
                </a:lnTo>
                <a:lnTo>
                  <a:pt x="36" y="41"/>
                </a:lnTo>
                <a:lnTo>
                  <a:pt x="38" y="40"/>
                </a:lnTo>
                <a:lnTo>
                  <a:pt x="38" y="39"/>
                </a:lnTo>
                <a:lnTo>
                  <a:pt x="38" y="38"/>
                </a:lnTo>
                <a:lnTo>
                  <a:pt x="38" y="37"/>
                </a:lnTo>
                <a:lnTo>
                  <a:pt x="38" y="35"/>
                </a:lnTo>
                <a:lnTo>
                  <a:pt x="39" y="34"/>
                </a:lnTo>
                <a:lnTo>
                  <a:pt x="39" y="33"/>
                </a:lnTo>
                <a:lnTo>
                  <a:pt x="39" y="32"/>
                </a:lnTo>
                <a:lnTo>
                  <a:pt x="39" y="31"/>
                </a:lnTo>
                <a:lnTo>
                  <a:pt x="39" y="29"/>
                </a:lnTo>
                <a:lnTo>
                  <a:pt x="39" y="28"/>
                </a:lnTo>
                <a:lnTo>
                  <a:pt x="39" y="27"/>
                </a:lnTo>
                <a:lnTo>
                  <a:pt x="39" y="26"/>
                </a:lnTo>
                <a:lnTo>
                  <a:pt x="39" y="25"/>
                </a:lnTo>
                <a:lnTo>
                  <a:pt x="40" y="19"/>
                </a:lnTo>
                <a:lnTo>
                  <a:pt x="40" y="18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1" y="21"/>
                </a:lnTo>
                <a:lnTo>
                  <a:pt x="41" y="20"/>
                </a:lnTo>
                <a:lnTo>
                  <a:pt x="41" y="19"/>
                </a:lnTo>
                <a:lnTo>
                  <a:pt x="41" y="18"/>
                </a:lnTo>
                <a:lnTo>
                  <a:pt x="40" y="16"/>
                </a:lnTo>
                <a:lnTo>
                  <a:pt x="39" y="16"/>
                </a:lnTo>
                <a:lnTo>
                  <a:pt x="39" y="15"/>
                </a:lnTo>
                <a:lnTo>
                  <a:pt x="39" y="14"/>
                </a:lnTo>
                <a:lnTo>
                  <a:pt x="39" y="13"/>
                </a:lnTo>
                <a:lnTo>
                  <a:pt x="39" y="12"/>
                </a:lnTo>
                <a:lnTo>
                  <a:pt x="39" y="11"/>
                </a:lnTo>
                <a:lnTo>
                  <a:pt x="39" y="9"/>
                </a:lnTo>
                <a:lnTo>
                  <a:pt x="40" y="8"/>
                </a:lnTo>
                <a:lnTo>
                  <a:pt x="40" y="7"/>
                </a:lnTo>
                <a:lnTo>
                  <a:pt x="39" y="6"/>
                </a:lnTo>
                <a:lnTo>
                  <a:pt x="39" y="5"/>
                </a:lnTo>
                <a:lnTo>
                  <a:pt x="39" y="4"/>
                </a:lnTo>
                <a:lnTo>
                  <a:pt x="38" y="2"/>
                </a:lnTo>
                <a:lnTo>
                  <a:pt x="39" y="2"/>
                </a:lnTo>
                <a:lnTo>
                  <a:pt x="41" y="2"/>
                </a:lnTo>
                <a:lnTo>
                  <a:pt x="42" y="2"/>
                </a:lnTo>
                <a:lnTo>
                  <a:pt x="45" y="2"/>
                </a:lnTo>
                <a:lnTo>
                  <a:pt x="50" y="4"/>
                </a:lnTo>
                <a:lnTo>
                  <a:pt x="54" y="4"/>
                </a:lnTo>
                <a:lnTo>
                  <a:pt x="56" y="4"/>
                </a:lnTo>
                <a:lnTo>
                  <a:pt x="59" y="4"/>
                </a:lnTo>
                <a:lnTo>
                  <a:pt x="60" y="4"/>
                </a:lnTo>
                <a:lnTo>
                  <a:pt x="62" y="4"/>
                </a:lnTo>
                <a:lnTo>
                  <a:pt x="63" y="4"/>
                </a:lnTo>
                <a:lnTo>
                  <a:pt x="65" y="4"/>
                </a:lnTo>
                <a:lnTo>
                  <a:pt x="68" y="4"/>
                </a:lnTo>
                <a:lnTo>
                  <a:pt x="71" y="4"/>
                </a:lnTo>
                <a:lnTo>
                  <a:pt x="73" y="4"/>
                </a:lnTo>
                <a:lnTo>
                  <a:pt x="76" y="4"/>
                </a:lnTo>
                <a:lnTo>
                  <a:pt x="79" y="4"/>
                </a:lnTo>
                <a:lnTo>
                  <a:pt x="85" y="4"/>
                </a:lnTo>
                <a:lnTo>
                  <a:pt x="86" y="4"/>
                </a:lnTo>
                <a:lnTo>
                  <a:pt x="88" y="4"/>
                </a:lnTo>
                <a:lnTo>
                  <a:pt x="91" y="4"/>
                </a:lnTo>
                <a:lnTo>
                  <a:pt x="92" y="4"/>
                </a:lnTo>
                <a:lnTo>
                  <a:pt x="93" y="4"/>
                </a:lnTo>
                <a:lnTo>
                  <a:pt x="95" y="4"/>
                </a:lnTo>
                <a:lnTo>
                  <a:pt x="96" y="4"/>
                </a:lnTo>
                <a:lnTo>
                  <a:pt x="99" y="4"/>
                </a:lnTo>
                <a:lnTo>
                  <a:pt x="100" y="4"/>
                </a:lnTo>
                <a:lnTo>
                  <a:pt x="101" y="4"/>
                </a:lnTo>
                <a:lnTo>
                  <a:pt x="104" y="4"/>
                </a:lnTo>
                <a:lnTo>
                  <a:pt x="105" y="4"/>
                </a:lnTo>
                <a:lnTo>
                  <a:pt x="107" y="4"/>
                </a:lnTo>
                <a:lnTo>
                  <a:pt x="108" y="4"/>
                </a:lnTo>
                <a:lnTo>
                  <a:pt x="109" y="4"/>
                </a:lnTo>
                <a:lnTo>
                  <a:pt x="111" y="4"/>
                </a:lnTo>
                <a:lnTo>
                  <a:pt x="113" y="4"/>
                </a:lnTo>
                <a:lnTo>
                  <a:pt x="114" y="4"/>
                </a:lnTo>
                <a:lnTo>
                  <a:pt x="115" y="4"/>
                </a:lnTo>
                <a:lnTo>
                  <a:pt x="117" y="4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5" y="4"/>
                </a:lnTo>
                <a:lnTo>
                  <a:pt x="127" y="4"/>
                </a:lnTo>
                <a:lnTo>
                  <a:pt x="131" y="4"/>
                </a:lnTo>
                <a:lnTo>
                  <a:pt x="132" y="4"/>
                </a:lnTo>
                <a:lnTo>
                  <a:pt x="133" y="4"/>
                </a:lnTo>
                <a:lnTo>
                  <a:pt x="144" y="4"/>
                </a:lnTo>
                <a:lnTo>
                  <a:pt x="146" y="4"/>
                </a:lnTo>
                <a:lnTo>
                  <a:pt x="148" y="2"/>
                </a:lnTo>
                <a:lnTo>
                  <a:pt x="151" y="2"/>
                </a:lnTo>
                <a:lnTo>
                  <a:pt x="152" y="2"/>
                </a:lnTo>
                <a:lnTo>
                  <a:pt x="153" y="2"/>
                </a:lnTo>
                <a:lnTo>
                  <a:pt x="154" y="2"/>
                </a:lnTo>
                <a:lnTo>
                  <a:pt x="155" y="2"/>
                </a:lnTo>
                <a:lnTo>
                  <a:pt x="158" y="2"/>
                </a:lnTo>
                <a:lnTo>
                  <a:pt x="159" y="2"/>
                </a:lnTo>
                <a:lnTo>
                  <a:pt x="161" y="2"/>
                </a:lnTo>
                <a:lnTo>
                  <a:pt x="163" y="2"/>
                </a:lnTo>
                <a:lnTo>
                  <a:pt x="164" y="2"/>
                </a:lnTo>
                <a:lnTo>
                  <a:pt x="165" y="2"/>
                </a:lnTo>
                <a:lnTo>
                  <a:pt x="166" y="2"/>
                </a:lnTo>
                <a:lnTo>
                  <a:pt x="167" y="2"/>
                </a:lnTo>
                <a:lnTo>
                  <a:pt x="168" y="2"/>
                </a:lnTo>
                <a:lnTo>
                  <a:pt x="170" y="2"/>
                </a:lnTo>
                <a:lnTo>
                  <a:pt x="171" y="2"/>
                </a:lnTo>
                <a:lnTo>
                  <a:pt x="172" y="2"/>
                </a:lnTo>
                <a:lnTo>
                  <a:pt x="173" y="2"/>
                </a:lnTo>
                <a:lnTo>
                  <a:pt x="174" y="2"/>
                </a:lnTo>
                <a:lnTo>
                  <a:pt x="175" y="2"/>
                </a:lnTo>
                <a:lnTo>
                  <a:pt x="177" y="2"/>
                </a:lnTo>
                <a:lnTo>
                  <a:pt x="179" y="2"/>
                </a:lnTo>
                <a:lnTo>
                  <a:pt x="188" y="2"/>
                </a:lnTo>
                <a:lnTo>
                  <a:pt x="193" y="2"/>
                </a:lnTo>
                <a:lnTo>
                  <a:pt x="194" y="2"/>
                </a:lnTo>
                <a:lnTo>
                  <a:pt x="196" y="2"/>
                </a:lnTo>
                <a:lnTo>
                  <a:pt x="199" y="2"/>
                </a:lnTo>
                <a:lnTo>
                  <a:pt x="200" y="2"/>
                </a:lnTo>
                <a:lnTo>
                  <a:pt x="205" y="2"/>
                </a:lnTo>
                <a:lnTo>
                  <a:pt x="206" y="2"/>
                </a:lnTo>
                <a:lnTo>
                  <a:pt x="209" y="2"/>
                </a:lnTo>
                <a:lnTo>
                  <a:pt x="210" y="2"/>
                </a:lnTo>
                <a:lnTo>
                  <a:pt x="213" y="2"/>
                </a:lnTo>
                <a:lnTo>
                  <a:pt x="217" y="2"/>
                </a:lnTo>
                <a:lnTo>
                  <a:pt x="218" y="2"/>
                </a:lnTo>
                <a:lnTo>
                  <a:pt x="220" y="2"/>
                </a:lnTo>
                <a:lnTo>
                  <a:pt x="220" y="1"/>
                </a:lnTo>
                <a:lnTo>
                  <a:pt x="224" y="1"/>
                </a:lnTo>
                <a:lnTo>
                  <a:pt x="227" y="1"/>
                </a:lnTo>
                <a:lnTo>
                  <a:pt x="229" y="1"/>
                </a:lnTo>
                <a:lnTo>
                  <a:pt x="230" y="1"/>
                </a:lnTo>
                <a:lnTo>
                  <a:pt x="234" y="1"/>
                </a:lnTo>
                <a:lnTo>
                  <a:pt x="236" y="1"/>
                </a:lnTo>
                <a:lnTo>
                  <a:pt x="237" y="1"/>
                </a:lnTo>
                <a:lnTo>
                  <a:pt x="239" y="0"/>
                </a:lnTo>
                <a:lnTo>
                  <a:pt x="240" y="0"/>
                </a:lnTo>
                <a:lnTo>
                  <a:pt x="243" y="0"/>
                </a:lnTo>
                <a:lnTo>
                  <a:pt x="244" y="0"/>
                </a:lnTo>
                <a:lnTo>
                  <a:pt x="245" y="0"/>
                </a:lnTo>
                <a:lnTo>
                  <a:pt x="247" y="0"/>
                </a:lnTo>
                <a:lnTo>
                  <a:pt x="249" y="0"/>
                </a:lnTo>
                <a:lnTo>
                  <a:pt x="250" y="0"/>
                </a:lnTo>
                <a:lnTo>
                  <a:pt x="251" y="0"/>
                </a:lnTo>
                <a:lnTo>
                  <a:pt x="253" y="0"/>
                </a:lnTo>
                <a:lnTo>
                  <a:pt x="257" y="1"/>
                </a:lnTo>
                <a:lnTo>
                  <a:pt x="259" y="1"/>
                </a:lnTo>
                <a:lnTo>
                  <a:pt x="260" y="1"/>
                </a:lnTo>
                <a:lnTo>
                  <a:pt x="263" y="1"/>
                </a:lnTo>
                <a:lnTo>
                  <a:pt x="264" y="1"/>
                </a:lnTo>
                <a:lnTo>
                  <a:pt x="266" y="1"/>
                </a:lnTo>
                <a:lnTo>
                  <a:pt x="270" y="1"/>
                </a:lnTo>
                <a:lnTo>
                  <a:pt x="273" y="1"/>
                </a:lnTo>
                <a:lnTo>
                  <a:pt x="276" y="1"/>
                </a:lnTo>
                <a:lnTo>
                  <a:pt x="280" y="1"/>
                </a:lnTo>
                <a:lnTo>
                  <a:pt x="282" y="1"/>
                </a:lnTo>
                <a:lnTo>
                  <a:pt x="284" y="1"/>
                </a:lnTo>
                <a:lnTo>
                  <a:pt x="290" y="1"/>
                </a:lnTo>
                <a:lnTo>
                  <a:pt x="292" y="1"/>
                </a:lnTo>
                <a:lnTo>
                  <a:pt x="293" y="1"/>
                </a:lnTo>
                <a:lnTo>
                  <a:pt x="297" y="1"/>
                </a:lnTo>
                <a:lnTo>
                  <a:pt x="298" y="1"/>
                </a:lnTo>
                <a:lnTo>
                  <a:pt x="304" y="1"/>
                </a:lnTo>
                <a:lnTo>
                  <a:pt x="309" y="1"/>
                </a:lnTo>
                <a:lnTo>
                  <a:pt x="310" y="1"/>
                </a:lnTo>
                <a:lnTo>
                  <a:pt x="311" y="1"/>
                </a:lnTo>
                <a:lnTo>
                  <a:pt x="312" y="1"/>
                </a:lnTo>
                <a:lnTo>
                  <a:pt x="313" y="1"/>
                </a:lnTo>
                <a:lnTo>
                  <a:pt x="315" y="1"/>
                </a:lnTo>
                <a:lnTo>
                  <a:pt x="316" y="1"/>
                </a:lnTo>
                <a:lnTo>
                  <a:pt x="318" y="1"/>
                </a:lnTo>
                <a:lnTo>
                  <a:pt x="319" y="1"/>
                </a:lnTo>
                <a:lnTo>
                  <a:pt x="321" y="1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6" y="1"/>
                </a:lnTo>
                <a:lnTo>
                  <a:pt x="328" y="1"/>
                </a:lnTo>
                <a:lnTo>
                  <a:pt x="329" y="1"/>
                </a:lnTo>
                <a:lnTo>
                  <a:pt x="330" y="1"/>
                </a:lnTo>
                <a:lnTo>
                  <a:pt x="336" y="1"/>
                </a:lnTo>
                <a:lnTo>
                  <a:pt x="338" y="1"/>
                </a:lnTo>
                <a:lnTo>
                  <a:pt x="339" y="1"/>
                </a:lnTo>
                <a:lnTo>
                  <a:pt x="341" y="1"/>
                </a:lnTo>
                <a:lnTo>
                  <a:pt x="342" y="1"/>
                </a:lnTo>
                <a:lnTo>
                  <a:pt x="344" y="1"/>
                </a:lnTo>
                <a:lnTo>
                  <a:pt x="346" y="1"/>
                </a:lnTo>
                <a:lnTo>
                  <a:pt x="348" y="1"/>
                </a:lnTo>
                <a:lnTo>
                  <a:pt x="351" y="1"/>
                </a:lnTo>
                <a:lnTo>
                  <a:pt x="352" y="1"/>
                </a:lnTo>
                <a:lnTo>
                  <a:pt x="356" y="1"/>
                </a:lnTo>
                <a:lnTo>
                  <a:pt x="358" y="0"/>
                </a:lnTo>
                <a:lnTo>
                  <a:pt x="359" y="0"/>
                </a:lnTo>
                <a:lnTo>
                  <a:pt x="365" y="0"/>
                </a:lnTo>
                <a:lnTo>
                  <a:pt x="368" y="0"/>
                </a:lnTo>
                <a:lnTo>
                  <a:pt x="371" y="0"/>
                </a:lnTo>
                <a:lnTo>
                  <a:pt x="378" y="0"/>
                </a:lnTo>
                <a:lnTo>
                  <a:pt x="381" y="0"/>
                </a:lnTo>
                <a:lnTo>
                  <a:pt x="383" y="0"/>
                </a:lnTo>
                <a:lnTo>
                  <a:pt x="385" y="0"/>
                </a:lnTo>
                <a:lnTo>
                  <a:pt x="388" y="0"/>
                </a:lnTo>
                <a:lnTo>
                  <a:pt x="389" y="0"/>
                </a:lnTo>
                <a:lnTo>
                  <a:pt x="392" y="0"/>
                </a:lnTo>
                <a:lnTo>
                  <a:pt x="394" y="0"/>
                </a:lnTo>
                <a:lnTo>
                  <a:pt x="395" y="0"/>
                </a:lnTo>
                <a:lnTo>
                  <a:pt x="396" y="0"/>
                </a:lnTo>
                <a:lnTo>
                  <a:pt x="398" y="0"/>
                </a:lnTo>
                <a:lnTo>
                  <a:pt x="400" y="0"/>
                </a:lnTo>
                <a:lnTo>
                  <a:pt x="401" y="0"/>
                </a:lnTo>
                <a:lnTo>
                  <a:pt x="403" y="0"/>
                </a:lnTo>
                <a:lnTo>
                  <a:pt x="404" y="0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0268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Colorado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292080" y="2636912"/>
            <a:ext cx="3128565" cy="2304256"/>
          </a:xfrm>
          <a:custGeom>
            <a:avLst/>
            <a:gdLst>
              <a:gd name="T0" fmla="*/ 2372 w 4433"/>
              <a:gd name="T1" fmla="*/ 4 h 3265"/>
              <a:gd name="T2" fmla="*/ 3324 w 4433"/>
              <a:gd name="T3" fmla="*/ 0 h 3265"/>
              <a:gd name="T4" fmla="*/ 4067 w 4433"/>
              <a:gd name="T5" fmla="*/ 0 h 3265"/>
              <a:gd name="T6" fmla="*/ 4427 w 4433"/>
              <a:gd name="T7" fmla="*/ 212 h 3265"/>
              <a:gd name="T8" fmla="*/ 4427 w 4433"/>
              <a:gd name="T9" fmla="*/ 1116 h 3265"/>
              <a:gd name="T10" fmla="*/ 4431 w 4433"/>
              <a:gd name="T11" fmla="*/ 1770 h 3265"/>
              <a:gd name="T12" fmla="*/ 4433 w 4433"/>
              <a:gd name="T13" fmla="*/ 2672 h 3265"/>
              <a:gd name="T14" fmla="*/ 4411 w 4433"/>
              <a:gd name="T15" fmla="*/ 3263 h 3265"/>
              <a:gd name="T16" fmla="*/ 3749 w 4433"/>
              <a:gd name="T17" fmla="*/ 3261 h 3265"/>
              <a:gd name="T18" fmla="*/ 3623 w 4433"/>
              <a:gd name="T19" fmla="*/ 3261 h 3265"/>
              <a:gd name="T20" fmla="*/ 3521 w 4433"/>
              <a:gd name="T21" fmla="*/ 3261 h 3265"/>
              <a:gd name="T22" fmla="*/ 3364 w 4433"/>
              <a:gd name="T23" fmla="*/ 3261 h 3265"/>
              <a:gd name="T24" fmla="*/ 3274 w 4433"/>
              <a:gd name="T25" fmla="*/ 3261 h 3265"/>
              <a:gd name="T26" fmla="*/ 3106 w 4433"/>
              <a:gd name="T27" fmla="*/ 3263 h 3265"/>
              <a:gd name="T28" fmla="*/ 2958 w 4433"/>
              <a:gd name="T29" fmla="*/ 3263 h 3265"/>
              <a:gd name="T30" fmla="*/ 2834 w 4433"/>
              <a:gd name="T31" fmla="*/ 3263 h 3265"/>
              <a:gd name="T32" fmla="*/ 2664 w 4433"/>
              <a:gd name="T33" fmla="*/ 3263 h 3265"/>
              <a:gd name="T34" fmla="*/ 2408 w 4433"/>
              <a:gd name="T35" fmla="*/ 3261 h 3265"/>
              <a:gd name="T36" fmla="*/ 2260 w 4433"/>
              <a:gd name="T37" fmla="*/ 3261 h 3265"/>
              <a:gd name="T38" fmla="*/ 2191 w 4433"/>
              <a:gd name="T39" fmla="*/ 3261 h 3265"/>
              <a:gd name="T40" fmla="*/ 2099 w 4433"/>
              <a:gd name="T41" fmla="*/ 3261 h 3265"/>
              <a:gd name="T42" fmla="*/ 1927 w 4433"/>
              <a:gd name="T43" fmla="*/ 3263 h 3265"/>
              <a:gd name="T44" fmla="*/ 1841 w 4433"/>
              <a:gd name="T45" fmla="*/ 3263 h 3265"/>
              <a:gd name="T46" fmla="*/ 1727 w 4433"/>
              <a:gd name="T47" fmla="*/ 3263 h 3265"/>
              <a:gd name="T48" fmla="*/ 1563 w 4433"/>
              <a:gd name="T49" fmla="*/ 3263 h 3265"/>
              <a:gd name="T50" fmla="*/ 1383 w 4433"/>
              <a:gd name="T51" fmla="*/ 3265 h 3265"/>
              <a:gd name="T52" fmla="*/ 1293 w 4433"/>
              <a:gd name="T53" fmla="*/ 3261 h 3265"/>
              <a:gd name="T54" fmla="*/ 1107 w 4433"/>
              <a:gd name="T55" fmla="*/ 3261 h 3265"/>
              <a:gd name="T56" fmla="*/ 1011 w 4433"/>
              <a:gd name="T57" fmla="*/ 3261 h 3265"/>
              <a:gd name="T58" fmla="*/ 922 w 4433"/>
              <a:gd name="T59" fmla="*/ 3261 h 3265"/>
              <a:gd name="T60" fmla="*/ 722 w 4433"/>
              <a:gd name="T61" fmla="*/ 3261 h 3265"/>
              <a:gd name="T62" fmla="*/ 598 w 4433"/>
              <a:gd name="T63" fmla="*/ 3261 h 3265"/>
              <a:gd name="T64" fmla="*/ 482 w 4433"/>
              <a:gd name="T65" fmla="*/ 3261 h 3265"/>
              <a:gd name="T66" fmla="*/ 340 w 4433"/>
              <a:gd name="T67" fmla="*/ 3261 h 3265"/>
              <a:gd name="T68" fmla="*/ 226 w 4433"/>
              <a:gd name="T69" fmla="*/ 3261 h 3265"/>
              <a:gd name="T70" fmla="*/ 138 w 4433"/>
              <a:gd name="T71" fmla="*/ 3261 h 3265"/>
              <a:gd name="T72" fmla="*/ 34 w 4433"/>
              <a:gd name="T73" fmla="*/ 3261 h 3265"/>
              <a:gd name="T74" fmla="*/ 8 w 4433"/>
              <a:gd name="T75" fmla="*/ 3193 h 3265"/>
              <a:gd name="T76" fmla="*/ 8 w 4433"/>
              <a:gd name="T77" fmla="*/ 3097 h 3265"/>
              <a:gd name="T78" fmla="*/ 8 w 4433"/>
              <a:gd name="T79" fmla="*/ 2947 h 3265"/>
              <a:gd name="T80" fmla="*/ 10 w 4433"/>
              <a:gd name="T81" fmla="*/ 2764 h 3265"/>
              <a:gd name="T82" fmla="*/ 10 w 4433"/>
              <a:gd name="T83" fmla="*/ 2620 h 3265"/>
              <a:gd name="T84" fmla="*/ 10 w 4433"/>
              <a:gd name="T85" fmla="*/ 2462 h 3265"/>
              <a:gd name="T86" fmla="*/ 8 w 4433"/>
              <a:gd name="T87" fmla="*/ 2309 h 3265"/>
              <a:gd name="T88" fmla="*/ 0 w 4433"/>
              <a:gd name="T89" fmla="*/ 2159 h 3265"/>
              <a:gd name="T90" fmla="*/ 0 w 4433"/>
              <a:gd name="T91" fmla="*/ 2013 h 3265"/>
              <a:gd name="T92" fmla="*/ 2 w 4433"/>
              <a:gd name="T93" fmla="*/ 1818 h 3265"/>
              <a:gd name="T94" fmla="*/ 6 w 4433"/>
              <a:gd name="T95" fmla="*/ 1682 h 3265"/>
              <a:gd name="T96" fmla="*/ 6 w 4433"/>
              <a:gd name="T97" fmla="*/ 1501 h 3265"/>
              <a:gd name="T98" fmla="*/ 6 w 4433"/>
              <a:gd name="T99" fmla="*/ 1311 h 3265"/>
              <a:gd name="T100" fmla="*/ 6 w 4433"/>
              <a:gd name="T101" fmla="*/ 1142 h 3265"/>
              <a:gd name="T102" fmla="*/ 6 w 4433"/>
              <a:gd name="T103" fmla="*/ 942 h 3265"/>
              <a:gd name="T104" fmla="*/ 6 w 4433"/>
              <a:gd name="T105" fmla="*/ 768 h 3265"/>
              <a:gd name="T106" fmla="*/ 6 w 4433"/>
              <a:gd name="T107" fmla="*/ 633 h 3265"/>
              <a:gd name="T108" fmla="*/ 6 w 4433"/>
              <a:gd name="T109" fmla="*/ 529 h 3265"/>
              <a:gd name="T110" fmla="*/ 6 w 4433"/>
              <a:gd name="T111" fmla="*/ 403 h 3265"/>
              <a:gd name="T112" fmla="*/ 8 w 4433"/>
              <a:gd name="T113" fmla="*/ 184 h 3265"/>
              <a:gd name="T114" fmla="*/ 8 w 4433"/>
              <a:gd name="T115" fmla="*/ 76 h 3265"/>
              <a:gd name="T116" fmla="*/ 718 w 4433"/>
              <a:gd name="T117" fmla="*/ 0 h 3265"/>
              <a:gd name="T118" fmla="*/ 1165 w 4433"/>
              <a:gd name="T119" fmla="*/ 0 h 3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433" h="3265">
                <a:moveTo>
                  <a:pt x="1697" y="2"/>
                </a:moveTo>
                <a:lnTo>
                  <a:pt x="1709" y="2"/>
                </a:lnTo>
                <a:lnTo>
                  <a:pt x="1713" y="2"/>
                </a:lnTo>
                <a:lnTo>
                  <a:pt x="1715" y="2"/>
                </a:lnTo>
                <a:lnTo>
                  <a:pt x="1723" y="2"/>
                </a:lnTo>
                <a:lnTo>
                  <a:pt x="1731" y="2"/>
                </a:lnTo>
                <a:lnTo>
                  <a:pt x="1771" y="2"/>
                </a:lnTo>
                <a:lnTo>
                  <a:pt x="1805" y="4"/>
                </a:lnTo>
                <a:lnTo>
                  <a:pt x="1813" y="4"/>
                </a:lnTo>
                <a:lnTo>
                  <a:pt x="1877" y="4"/>
                </a:lnTo>
                <a:lnTo>
                  <a:pt x="1925" y="4"/>
                </a:lnTo>
                <a:lnTo>
                  <a:pt x="1927" y="4"/>
                </a:lnTo>
                <a:lnTo>
                  <a:pt x="2017" y="4"/>
                </a:lnTo>
                <a:lnTo>
                  <a:pt x="2083" y="4"/>
                </a:lnTo>
                <a:lnTo>
                  <a:pt x="2143" y="4"/>
                </a:lnTo>
                <a:lnTo>
                  <a:pt x="2262" y="4"/>
                </a:lnTo>
                <a:lnTo>
                  <a:pt x="2266" y="4"/>
                </a:lnTo>
                <a:lnTo>
                  <a:pt x="2304" y="4"/>
                </a:lnTo>
                <a:lnTo>
                  <a:pt x="2334" y="4"/>
                </a:lnTo>
                <a:lnTo>
                  <a:pt x="2372" y="4"/>
                </a:lnTo>
                <a:lnTo>
                  <a:pt x="2390" y="4"/>
                </a:lnTo>
                <a:lnTo>
                  <a:pt x="2394" y="4"/>
                </a:lnTo>
                <a:lnTo>
                  <a:pt x="2408" y="4"/>
                </a:lnTo>
                <a:lnTo>
                  <a:pt x="2516" y="4"/>
                </a:lnTo>
                <a:lnTo>
                  <a:pt x="2600" y="4"/>
                </a:lnTo>
                <a:lnTo>
                  <a:pt x="2604" y="4"/>
                </a:lnTo>
                <a:lnTo>
                  <a:pt x="2620" y="4"/>
                </a:lnTo>
                <a:lnTo>
                  <a:pt x="2622" y="4"/>
                </a:lnTo>
                <a:lnTo>
                  <a:pt x="2628" y="4"/>
                </a:lnTo>
                <a:lnTo>
                  <a:pt x="2648" y="2"/>
                </a:lnTo>
                <a:lnTo>
                  <a:pt x="2710" y="2"/>
                </a:lnTo>
                <a:lnTo>
                  <a:pt x="2710" y="2"/>
                </a:lnTo>
                <a:lnTo>
                  <a:pt x="2910" y="2"/>
                </a:lnTo>
                <a:lnTo>
                  <a:pt x="2972" y="2"/>
                </a:lnTo>
                <a:lnTo>
                  <a:pt x="2998" y="2"/>
                </a:lnTo>
                <a:lnTo>
                  <a:pt x="3106" y="0"/>
                </a:lnTo>
                <a:lnTo>
                  <a:pt x="3162" y="0"/>
                </a:lnTo>
                <a:lnTo>
                  <a:pt x="3164" y="0"/>
                </a:lnTo>
                <a:lnTo>
                  <a:pt x="3268" y="0"/>
                </a:lnTo>
                <a:lnTo>
                  <a:pt x="3324" y="0"/>
                </a:lnTo>
                <a:lnTo>
                  <a:pt x="3354" y="0"/>
                </a:lnTo>
                <a:lnTo>
                  <a:pt x="3368" y="0"/>
                </a:lnTo>
                <a:lnTo>
                  <a:pt x="3392" y="0"/>
                </a:lnTo>
                <a:lnTo>
                  <a:pt x="3420" y="0"/>
                </a:lnTo>
                <a:lnTo>
                  <a:pt x="3438" y="0"/>
                </a:lnTo>
                <a:lnTo>
                  <a:pt x="3464" y="0"/>
                </a:lnTo>
                <a:lnTo>
                  <a:pt x="3587" y="0"/>
                </a:lnTo>
                <a:lnTo>
                  <a:pt x="3591" y="0"/>
                </a:lnTo>
                <a:lnTo>
                  <a:pt x="3741" y="0"/>
                </a:lnTo>
                <a:lnTo>
                  <a:pt x="3747" y="0"/>
                </a:lnTo>
                <a:lnTo>
                  <a:pt x="3771" y="0"/>
                </a:lnTo>
                <a:lnTo>
                  <a:pt x="3771" y="0"/>
                </a:lnTo>
                <a:lnTo>
                  <a:pt x="3801" y="0"/>
                </a:lnTo>
                <a:lnTo>
                  <a:pt x="3873" y="0"/>
                </a:lnTo>
                <a:lnTo>
                  <a:pt x="3915" y="0"/>
                </a:lnTo>
                <a:lnTo>
                  <a:pt x="3927" y="0"/>
                </a:lnTo>
                <a:lnTo>
                  <a:pt x="4009" y="0"/>
                </a:lnTo>
                <a:lnTo>
                  <a:pt x="4043" y="0"/>
                </a:lnTo>
                <a:lnTo>
                  <a:pt x="4047" y="0"/>
                </a:lnTo>
                <a:lnTo>
                  <a:pt x="4067" y="0"/>
                </a:lnTo>
                <a:lnTo>
                  <a:pt x="4077" y="0"/>
                </a:lnTo>
                <a:lnTo>
                  <a:pt x="4093" y="0"/>
                </a:lnTo>
                <a:lnTo>
                  <a:pt x="4137" y="0"/>
                </a:lnTo>
                <a:lnTo>
                  <a:pt x="4211" y="0"/>
                </a:lnTo>
                <a:lnTo>
                  <a:pt x="4219" y="0"/>
                </a:lnTo>
                <a:lnTo>
                  <a:pt x="4221" y="0"/>
                </a:lnTo>
                <a:lnTo>
                  <a:pt x="4285" y="0"/>
                </a:lnTo>
                <a:lnTo>
                  <a:pt x="4313" y="0"/>
                </a:lnTo>
                <a:lnTo>
                  <a:pt x="4315" y="0"/>
                </a:lnTo>
                <a:lnTo>
                  <a:pt x="4327" y="0"/>
                </a:lnTo>
                <a:lnTo>
                  <a:pt x="4335" y="0"/>
                </a:lnTo>
                <a:lnTo>
                  <a:pt x="4339" y="0"/>
                </a:lnTo>
                <a:lnTo>
                  <a:pt x="4383" y="0"/>
                </a:lnTo>
                <a:lnTo>
                  <a:pt x="4427" y="0"/>
                </a:lnTo>
                <a:lnTo>
                  <a:pt x="4427" y="100"/>
                </a:lnTo>
                <a:lnTo>
                  <a:pt x="4427" y="162"/>
                </a:lnTo>
                <a:lnTo>
                  <a:pt x="4427" y="186"/>
                </a:lnTo>
                <a:lnTo>
                  <a:pt x="4427" y="202"/>
                </a:lnTo>
                <a:lnTo>
                  <a:pt x="4427" y="204"/>
                </a:lnTo>
                <a:lnTo>
                  <a:pt x="4427" y="212"/>
                </a:lnTo>
                <a:lnTo>
                  <a:pt x="4427" y="220"/>
                </a:lnTo>
                <a:lnTo>
                  <a:pt x="4427" y="236"/>
                </a:lnTo>
                <a:lnTo>
                  <a:pt x="4427" y="252"/>
                </a:lnTo>
                <a:lnTo>
                  <a:pt x="4427" y="254"/>
                </a:lnTo>
                <a:lnTo>
                  <a:pt x="4427" y="335"/>
                </a:lnTo>
                <a:lnTo>
                  <a:pt x="4427" y="351"/>
                </a:lnTo>
                <a:lnTo>
                  <a:pt x="4427" y="385"/>
                </a:lnTo>
                <a:lnTo>
                  <a:pt x="4427" y="471"/>
                </a:lnTo>
                <a:lnTo>
                  <a:pt x="4427" y="545"/>
                </a:lnTo>
                <a:lnTo>
                  <a:pt x="4427" y="555"/>
                </a:lnTo>
                <a:lnTo>
                  <a:pt x="4427" y="776"/>
                </a:lnTo>
                <a:lnTo>
                  <a:pt x="4427" y="780"/>
                </a:lnTo>
                <a:lnTo>
                  <a:pt x="4427" y="782"/>
                </a:lnTo>
                <a:lnTo>
                  <a:pt x="4427" y="832"/>
                </a:lnTo>
                <a:lnTo>
                  <a:pt x="4427" y="834"/>
                </a:lnTo>
                <a:lnTo>
                  <a:pt x="4427" y="854"/>
                </a:lnTo>
                <a:lnTo>
                  <a:pt x="4427" y="984"/>
                </a:lnTo>
                <a:lnTo>
                  <a:pt x="4427" y="1028"/>
                </a:lnTo>
                <a:lnTo>
                  <a:pt x="4427" y="1040"/>
                </a:lnTo>
                <a:lnTo>
                  <a:pt x="4427" y="1116"/>
                </a:lnTo>
                <a:lnTo>
                  <a:pt x="4429" y="1136"/>
                </a:lnTo>
                <a:lnTo>
                  <a:pt x="4429" y="1185"/>
                </a:lnTo>
                <a:lnTo>
                  <a:pt x="4429" y="1191"/>
                </a:lnTo>
                <a:lnTo>
                  <a:pt x="4429" y="1229"/>
                </a:lnTo>
                <a:lnTo>
                  <a:pt x="4429" y="1293"/>
                </a:lnTo>
                <a:lnTo>
                  <a:pt x="4429" y="1309"/>
                </a:lnTo>
                <a:lnTo>
                  <a:pt x="4429" y="1383"/>
                </a:lnTo>
                <a:lnTo>
                  <a:pt x="4429" y="1385"/>
                </a:lnTo>
                <a:lnTo>
                  <a:pt x="4429" y="1389"/>
                </a:lnTo>
                <a:lnTo>
                  <a:pt x="4429" y="1463"/>
                </a:lnTo>
                <a:lnTo>
                  <a:pt x="4429" y="1479"/>
                </a:lnTo>
                <a:lnTo>
                  <a:pt x="4429" y="1491"/>
                </a:lnTo>
                <a:lnTo>
                  <a:pt x="4431" y="1541"/>
                </a:lnTo>
                <a:lnTo>
                  <a:pt x="4431" y="1545"/>
                </a:lnTo>
                <a:lnTo>
                  <a:pt x="4431" y="1547"/>
                </a:lnTo>
                <a:lnTo>
                  <a:pt x="4431" y="1606"/>
                </a:lnTo>
                <a:lnTo>
                  <a:pt x="4431" y="1616"/>
                </a:lnTo>
                <a:lnTo>
                  <a:pt x="4431" y="1722"/>
                </a:lnTo>
                <a:lnTo>
                  <a:pt x="4431" y="1768"/>
                </a:lnTo>
                <a:lnTo>
                  <a:pt x="4431" y="1770"/>
                </a:lnTo>
                <a:lnTo>
                  <a:pt x="4431" y="1792"/>
                </a:lnTo>
                <a:lnTo>
                  <a:pt x="4431" y="1794"/>
                </a:lnTo>
                <a:lnTo>
                  <a:pt x="4431" y="1796"/>
                </a:lnTo>
                <a:lnTo>
                  <a:pt x="4431" y="1900"/>
                </a:lnTo>
                <a:lnTo>
                  <a:pt x="4431" y="1920"/>
                </a:lnTo>
                <a:lnTo>
                  <a:pt x="4431" y="1966"/>
                </a:lnTo>
                <a:lnTo>
                  <a:pt x="4431" y="1990"/>
                </a:lnTo>
                <a:lnTo>
                  <a:pt x="4431" y="2083"/>
                </a:lnTo>
                <a:lnTo>
                  <a:pt x="4431" y="2085"/>
                </a:lnTo>
                <a:lnTo>
                  <a:pt x="4431" y="2241"/>
                </a:lnTo>
                <a:lnTo>
                  <a:pt x="4431" y="2247"/>
                </a:lnTo>
                <a:lnTo>
                  <a:pt x="4431" y="2253"/>
                </a:lnTo>
                <a:lnTo>
                  <a:pt x="4433" y="2423"/>
                </a:lnTo>
                <a:lnTo>
                  <a:pt x="4433" y="2426"/>
                </a:lnTo>
                <a:lnTo>
                  <a:pt x="4433" y="2428"/>
                </a:lnTo>
                <a:lnTo>
                  <a:pt x="4433" y="2440"/>
                </a:lnTo>
                <a:lnTo>
                  <a:pt x="4433" y="2492"/>
                </a:lnTo>
                <a:lnTo>
                  <a:pt x="4433" y="2502"/>
                </a:lnTo>
                <a:lnTo>
                  <a:pt x="4433" y="2662"/>
                </a:lnTo>
                <a:lnTo>
                  <a:pt x="4433" y="2672"/>
                </a:lnTo>
                <a:lnTo>
                  <a:pt x="4433" y="2742"/>
                </a:lnTo>
                <a:lnTo>
                  <a:pt x="4433" y="2746"/>
                </a:lnTo>
                <a:lnTo>
                  <a:pt x="4433" y="2800"/>
                </a:lnTo>
                <a:lnTo>
                  <a:pt x="4433" y="2853"/>
                </a:lnTo>
                <a:lnTo>
                  <a:pt x="4433" y="2871"/>
                </a:lnTo>
                <a:lnTo>
                  <a:pt x="4433" y="2885"/>
                </a:lnTo>
                <a:lnTo>
                  <a:pt x="4433" y="2887"/>
                </a:lnTo>
                <a:lnTo>
                  <a:pt x="4433" y="2937"/>
                </a:lnTo>
                <a:lnTo>
                  <a:pt x="4433" y="2951"/>
                </a:lnTo>
                <a:lnTo>
                  <a:pt x="4433" y="3055"/>
                </a:lnTo>
                <a:lnTo>
                  <a:pt x="4433" y="3057"/>
                </a:lnTo>
                <a:lnTo>
                  <a:pt x="4433" y="3147"/>
                </a:lnTo>
                <a:lnTo>
                  <a:pt x="4433" y="3207"/>
                </a:lnTo>
                <a:lnTo>
                  <a:pt x="4433" y="3233"/>
                </a:lnTo>
                <a:lnTo>
                  <a:pt x="4433" y="3235"/>
                </a:lnTo>
                <a:lnTo>
                  <a:pt x="4433" y="3237"/>
                </a:lnTo>
                <a:lnTo>
                  <a:pt x="4433" y="3259"/>
                </a:lnTo>
                <a:lnTo>
                  <a:pt x="4433" y="3263"/>
                </a:lnTo>
                <a:lnTo>
                  <a:pt x="4425" y="3263"/>
                </a:lnTo>
                <a:lnTo>
                  <a:pt x="4411" y="3263"/>
                </a:lnTo>
                <a:lnTo>
                  <a:pt x="4301" y="3263"/>
                </a:lnTo>
                <a:lnTo>
                  <a:pt x="4129" y="3261"/>
                </a:lnTo>
                <a:lnTo>
                  <a:pt x="4119" y="3261"/>
                </a:lnTo>
                <a:lnTo>
                  <a:pt x="4095" y="3261"/>
                </a:lnTo>
                <a:lnTo>
                  <a:pt x="3985" y="3261"/>
                </a:lnTo>
                <a:lnTo>
                  <a:pt x="3931" y="3261"/>
                </a:lnTo>
                <a:lnTo>
                  <a:pt x="3843" y="3261"/>
                </a:lnTo>
                <a:lnTo>
                  <a:pt x="3827" y="3261"/>
                </a:lnTo>
                <a:lnTo>
                  <a:pt x="3819" y="3261"/>
                </a:lnTo>
                <a:lnTo>
                  <a:pt x="3813" y="3261"/>
                </a:lnTo>
                <a:lnTo>
                  <a:pt x="3805" y="3261"/>
                </a:lnTo>
                <a:lnTo>
                  <a:pt x="3783" y="3259"/>
                </a:lnTo>
                <a:lnTo>
                  <a:pt x="3781" y="3259"/>
                </a:lnTo>
                <a:lnTo>
                  <a:pt x="3773" y="3259"/>
                </a:lnTo>
                <a:lnTo>
                  <a:pt x="3765" y="3259"/>
                </a:lnTo>
                <a:lnTo>
                  <a:pt x="3763" y="3259"/>
                </a:lnTo>
                <a:lnTo>
                  <a:pt x="3755" y="3259"/>
                </a:lnTo>
                <a:lnTo>
                  <a:pt x="3753" y="3259"/>
                </a:lnTo>
                <a:lnTo>
                  <a:pt x="3751" y="3259"/>
                </a:lnTo>
                <a:lnTo>
                  <a:pt x="3749" y="3261"/>
                </a:lnTo>
                <a:lnTo>
                  <a:pt x="3747" y="3261"/>
                </a:lnTo>
                <a:lnTo>
                  <a:pt x="3737" y="3261"/>
                </a:lnTo>
                <a:lnTo>
                  <a:pt x="3733" y="3261"/>
                </a:lnTo>
                <a:lnTo>
                  <a:pt x="3729" y="3261"/>
                </a:lnTo>
                <a:lnTo>
                  <a:pt x="3719" y="3261"/>
                </a:lnTo>
                <a:lnTo>
                  <a:pt x="3717" y="3261"/>
                </a:lnTo>
                <a:lnTo>
                  <a:pt x="3713" y="3261"/>
                </a:lnTo>
                <a:lnTo>
                  <a:pt x="3709" y="3261"/>
                </a:lnTo>
                <a:lnTo>
                  <a:pt x="3701" y="3261"/>
                </a:lnTo>
                <a:lnTo>
                  <a:pt x="3691" y="3261"/>
                </a:lnTo>
                <a:lnTo>
                  <a:pt x="3689" y="3261"/>
                </a:lnTo>
                <a:lnTo>
                  <a:pt x="3687" y="3261"/>
                </a:lnTo>
                <a:lnTo>
                  <a:pt x="3671" y="3261"/>
                </a:lnTo>
                <a:lnTo>
                  <a:pt x="3667" y="3261"/>
                </a:lnTo>
                <a:lnTo>
                  <a:pt x="3659" y="3261"/>
                </a:lnTo>
                <a:lnTo>
                  <a:pt x="3657" y="3261"/>
                </a:lnTo>
                <a:lnTo>
                  <a:pt x="3639" y="3261"/>
                </a:lnTo>
                <a:lnTo>
                  <a:pt x="3635" y="3261"/>
                </a:lnTo>
                <a:lnTo>
                  <a:pt x="3631" y="3261"/>
                </a:lnTo>
                <a:lnTo>
                  <a:pt x="3623" y="3261"/>
                </a:lnTo>
                <a:lnTo>
                  <a:pt x="3617" y="3261"/>
                </a:lnTo>
                <a:lnTo>
                  <a:pt x="3609" y="3261"/>
                </a:lnTo>
                <a:lnTo>
                  <a:pt x="3607" y="3261"/>
                </a:lnTo>
                <a:lnTo>
                  <a:pt x="3595" y="3261"/>
                </a:lnTo>
                <a:lnTo>
                  <a:pt x="3591" y="3261"/>
                </a:lnTo>
                <a:lnTo>
                  <a:pt x="3587" y="3261"/>
                </a:lnTo>
                <a:lnTo>
                  <a:pt x="3579" y="3261"/>
                </a:lnTo>
                <a:lnTo>
                  <a:pt x="3579" y="3261"/>
                </a:lnTo>
                <a:lnTo>
                  <a:pt x="3573" y="3261"/>
                </a:lnTo>
                <a:lnTo>
                  <a:pt x="3571" y="3261"/>
                </a:lnTo>
                <a:lnTo>
                  <a:pt x="3563" y="3261"/>
                </a:lnTo>
                <a:lnTo>
                  <a:pt x="3561" y="3261"/>
                </a:lnTo>
                <a:lnTo>
                  <a:pt x="3549" y="3261"/>
                </a:lnTo>
                <a:lnTo>
                  <a:pt x="3545" y="3261"/>
                </a:lnTo>
                <a:lnTo>
                  <a:pt x="3535" y="3261"/>
                </a:lnTo>
                <a:lnTo>
                  <a:pt x="3531" y="3261"/>
                </a:lnTo>
                <a:lnTo>
                  <a:pt x="3529" y="3261"/>
                </a:lnTo>
                <a:lnTo>
                  <a:pt x="3529" y="3261"/>
                </a:lnTo>
                <a:lnTo>
                  <a:pt x="3527" y="3261"/>
                </a:lnTo>
                <a:lnTo>
                  <a:pt x="3521" y="3261"/>
                </a:lnTo>
                <a:lnTo>
                  <a:pt x="3519" y="3261"/>
                </a:lnTo>
                <a:lnTo>
                  <a:pt x="3513" y="3261"/>
                </a:lnTo>
                <a:lnTo>
                  <a:pt x="3511" y="3261"/>
                </a:lnTo>
                <a:lnTo>
                  <a:pt x="3505" y="3261"/>
                </a:lnTo>
                <a:lnTo>
                  <a:pt x="3503" y="3261"/>
                </a:lnTo>
                <a:lnTo>
                  <a:pt x="3487" y="3261"/>
                </a:lnTo>
                <a:lnTo>
                  <a:pt x="3480" y="3261"/>
                </a:lnTo>
                <a:lnTo>
                  <a:pt x="3474" y="3261"/>
                </a:lnTo>
                <a:lnTo>
                  <a:pt x="3466" y="3261"/>
                </a:lnTo>
                <a:lnTo>
                  <a:pt x="3448" y="3261"/>
                </a:lnTo>
                <a:lnTo>
                  <a:pt x="3432" y="3261"/>
                </a:lnTo>
                <a:lnTo>
                  <a:pt x="3422" y="3261"/>
                </a:lnTo>
                <a:lnTo>
                  <a:pt x="3408" y="3261"/>
                </a:lnTo>
                <a:lnTo>
                  <a:pt x="3404" y="3261"/>
                </a:lnTo>
                <a:lnTo>
                  <a:pt x="3396" y="3261"/>
                </a:lnTo>
                <a:lnTo>
                  <a:pt x="3388" y="3261"/>
                </a:lnTo>
                <a:lnTo>
                  <a:pt x="3372" y="3261"/>
                </a:lnTo>
                <a:lnTo>
                  <a:pt x="3368" y="3261"/>
                </a:lnTo>
                <a:lnTo>
                  <a:pt x="3366" y="3261"/>
                </a:lnTo>
                <a:lnTo>
                  <a:pt x="3364" y="3261"/>
                </a:lnTo>
                <a:lnTo>
                  <a:pt x="3362" y="3261"/>
                </a:lnTo>
                <a:lnTo>
                  <a:pt x="3360" y="3261"/>
                </a:lnTo>
                <a:lnTo>
                  <a:pt x="3354" y="3261"/>
                </a:lnTo>
                <a:lnTo>
                  <a:pt x="3342" y="3261"/>
                </a:lnTo>
                <a:lnTo>
                  <a:pt x="3340" y="3261"/>
                </a:lnTo>
                <a:lnTo>
                  <a:pt x="3338" y="3261"/>
                </a:lnTo>
                <a:lnTo>
                  <a:pt x="3336" y="3261"/>
                </a:lnTo>
                <a:lnTo>
                  <a:pt x="3334" y="3261"/>
                </a:lnTo>
                <a:lnTo>
                  <a:pt x="3326" y="3261"/>
                </a:lnTo>
                <a:lnTo>
                  <a:pt x="3322" y="3261"/>
                </a:lnTo>
                <a:lnTo>
                  <a:pt x="3316" y="3261"/>
                </a:lnTo>
                <a:lnTo>
                  <a:pt x="3310" y="3261"/>
                </a:lnTo>
                <a:lnTo>
                  <a:pt x="3306" y="3261"/>
                </a:lnTo>
                <a:lnTo>
                  <a:pt x="3300" y="3261"/>
                </a:lnTo>
                <a:lnTo>
                  <a:pt x="3296" y="3261"/>
                </a:lnTo>
                <a:lnTo>
                  <a:pt x="3288" y="3261"/>
                </a:lnTo>
                <a:lnTo>
                  <a:pt x="3280" y="3261"/>
                </a:lnTo>
                <a:lnTo>
                  <a:pt x="3278" y="3261"/>
                </a:lnTo>
                <a:lnTo>
                  <a:pt x="3276" y="3261"/>
                </a:lnTo>
                <a:lnTo>
                  <a:pt x="3274" y="3261"/>
                </a:lnTo>
                <a:lnTo>
                  <a:pt x="3264" y="3261"/>
                </a:lnTo>
                <a:lnTo>
                  <a:pt x="3256" y="3261"/>
                </a:lnTo>
                <a:lnTo>
                  <a:pt x="3242" y="3261"/>
                </a:lnTo>
                <a:lnTo>
                  <a:pt x="3236" y="3261"/>
                </a:lnTo>
                <a:lnTo>
                  <a:pt x="3224" y="3261"/>
                </a:lnTo>
                <a:lnTo>
                  <a:pt x="3216" y="3261"/>
                </a:lnTo>
                <a:lnTo>
                  <a:pt x="3210" y="3261"/>
                </a:lnTo>
                <a:lnTo>
                  <a:pt x="3204" y="3261"/>
                </a:lnTo>
                <a:lnTo>
                  <a:pt x="3200" y="3261"/>
                </a:lnTo>
                <a:lnTo>
                  <a:pt x="3196" y="3261"/>
                </a:lnTo>
                <a:lnTo>
                  <a:pt x="3194" y="3261"/>
                </a:lnTo>
                <a:lnTo>
                  <a:pt x="3192" y="3261"/>
                </a:lnTo>
                <a:lnTo>
                  <a:pt x="3170" y="3261"/>
                </a:lnTo>
                <a:lnTo>
                  <a:pt x="3164" y="3261"/>
                </a:lnTo>
                <a:lnTo>
                  <a:pt x="3160" y="3261"/>
                </a:lnTo>
                <a:lnTo>
                  <a:pt x="3136" y="3261"/>
                </a:lnTo>
                <a:lnTo>
                  <a:pt x="3120" y="3261"/>
                </a:lnTo>
                <a:lnTo>
                  <a:pt x="3116" y="3261"/>
                </a:lnTo>
                <a:lnTo>
                  <a:pt x="3108" y="3263"/>
                </a:lnTo>
                <a:lnTo>
                  <a:pt x="3106" y="3263"/>
                </a:lnTo>
                <a:lnTo>
                  <a:pt x="3104" y="3263"/>
                </a:lnTo>
                <a:lnTo>
                  <a:pt x="3100" y="3263"/>
                </a:lnTo>
                <a:lnTo>
                  <a:pt x="3094" y="3263"/>
                </a:lnTo>
                <a:lnTo>
                  <a:pt x="3088" y="3263"/>
                </a:lnTo>
                <a:lnTo>
                  <a:pt x="3086" y="3263"/>
                </a:lnTo>
                <a:lnTo>
                  <a:pt x="3082" y="3263"/>
                </a:lnTo>
                <a:lnTo>
                  <a:pt x="3070" y="3263"/>
                </a:lnTo>
                <a:lnTo>
                  <a:pt x="3060" y="3263"/>
                </a:lnTo>
                <a:lnTo>
                  <a:pt x="3058" y="3263"/>
                </a:lnTo>
                <a:lnTo>
                  <a:pt x="3048" y="3263"/>
                </a:lnTo>
                <a:lnTo>
                  <a:pt x="3038" y="3263"/>
                </a:lnTo>
                <a:lnTo>
                  <a:pt x="3022" y="3263"/>
                </a:lnTo>
                <a:lnTo>
                  <a:pt x="3008" y="3263"/>
                </a:lnTo>
                <a:lnTo>
                  <a:pt x="3006" y="3263"/>
                </a:lnTo>
                <a:lnTo>
                  <a:pt x="2998" y="3263"/>
                </a:lnTo>
                <a:lnTo>
                  <a:pt x="2994" y="3263"/>
                </a:lnTo>
                <a:lnTo>
                  <a:pt x="2982" y="3263"/>
                </a:lnTo>
                <a:lnTo>
                  <a:pt x="2964" y="3263"/>
                </a:lnTo>
                <a:lnTo>
                  <a:pt x="2962" y="3263"/>
                </a:lnTo>
                <a:lnTo>
                  <a:pt x="2958" y="3263"/>
                </a:lnTo>
                <a:lnTo>
                  <a:pt x="2938" y="3263"/>
                </a:lnTo>
                <a:lnTo>
                  <a:pt x="2936" y="3263"/>
                </a:lnTo>
                <a:lnTo>
                  <a:pt x="2924" y="3263"/>
                </a:lnTo>
                <a:lnTo>
                  <a:pt x="2920" y="3263"/>
                </a:lnTo>
                <a:lnTo>
                  <a:pt x="2912" y="3263"/>
                </a:lnTo>
                <a:lnTo>
                  <a:pt x="2904" y="3263"/>
                </a:lnTo>
                <a:lnTo>
                  <a:pt x="2902" y="3263"/>
                </a:lnTo>
                <a:lnTo>
                  <a:pt x="2896" y="3263"/>
                </a:lnTo>
                <a:lnTo>
                  <a:pt x="2894" y="3263"/>
                </a:lnTo>
                <a:lnTo>
                  <a:pt x="2890" y="3263"/>
                </a:lnTo>
                <a:lnTo>
                  <a:pt x="2888" y="3263"/>
                </a:lnTo>
                <a:lnTo>
                  <a:pt x="2886" y="3263"/>
                </a:lnTo>
                <a:lnTo>
                  <a:pt x="2884" y="3263"/>
                </a:lnTo>
                <a:lnTo>
                  <a:pt x="2882" y="3263"/>
                </a:lnTo>
                <a:lnTo>
                  <a:pt x="2880" y="3263"/>
                </a:lnTo>
                <a:lnTo>
                  <a:pt x="2878" y="3263"/>
                </a:lnTo>
                <a:lnTo>
                  <a:pt x="2868" y="3263"/>
                </a:lnTo>
                <a:lnTo>
                  <a:pt x="2858" y="3263"/>
                </a:lnTo>
                <a:lnTo>
                  <a:pt x="2856" y="3263"/>
                </a:lnTo>
                <a:lnTo>
                  <a:pt x="2834" y="3263"/>
                </a:lnTo>
                <a:lnTo>
                  <a:pt x="2824" y="3263"/>
                </a:lnTo>
                <a:lnTo>
                  <a:pt x="2822" y="3263"/>
                </a:lnTo>
                <a:lnTo>
                  <a:pt x="2818" y="3263"/>
                </a:lnTo>
                <a:lnTo>
                  <a:pt x="2814" y="3263"/>
                </a:lnTo>
                <a:lnTo>
                  <a:pt x="2808" y="3263"/>
                </a:lnTo>
                <a:lnTo>
                  <a:pt x="2802" y="3263"/>
                </a:lnTo>
                <a:lnTo>
                  <a:pt x="2798" y="3263"/>
                </a:lnTo>
                <a:lnTo>
                  <a:pt x="2790" y="3263"/>
                </a:lnTo>
                <a:lnTo>
                  <a:pt x="2766" y="3263"/>
                </a:lnTo>
                <a:lnTo>
                  <a:pt x="2754" y="3263"/>
                </a:lnTo>
                <a:lnTo>
                  <a:pt x="2752" y="3263"/>
                </a:lnTo>
                <a:lnTo>
                  <a:pt x="2750" y="3263"/>
                </a:lnTo>
                <a:lnTo>
                  <a:pt x="2734" y="3263"/>
                </a:lnTo>
                <a:lnTo>
                  <a:pt x="2732" y="3263"/>
                </a:lnTo>
                <a:lnTo>
                  <a:pt x="2722" y="3263"/>
                </a:lnTo>
                <a:lnTo>
                  <a:pt x="2718" y="3263"/>
                </a:lnTo>
                <a:lnTo>
                  <a:pt x="2712" y="3263"/>
                </a:lnTo>
                <a:lnTo>
                  <a:pt x="2700" y="3263"/>
                </a:lnTo>
                <a:lnTo>
                  <a:pt x="2690" y="3263"/>
                </a:lnTo>
                <a:lnTo>
                  <a:pt x="2664" y="3263"/>
                </a:lnTo>
                <a:lnTo>
                  <a:pt x="2656" y="3263"/>
                </a:lnTo>
                <a:lnTo>
                  <a:pt x="2644" y="3263"/>
                </a:lnTo>
                <a:lnTo>
                  <a:pt x="2630" y="3263"/>
                </a:lnTo>
                <a:lnTo>
                  <a:pt x="2628" y="3263"/>
                </a:lnTo>
                <a:lnTo>
                  <a:pt x="2566" y="3263"/>
                </a:lnTo>
                <a:lnTo>
                  <a:pt x="2546" y="3265"/>
                </a:lnTo>
                <a:lnTo>
                  <a:pt x="2544" y="3265"/>
                </a:lnTo>
                <a:lnTo>
                  <a:pt x="2530" y="3263"/>
                </a:lnTo>
                <a:lnTo>
                  <a:pt x="2522" y="3263"/>
                </a:lnTo>
                <a:lnTo>
                  <a:pt x="2512" y="3263"/>
                </a:lnTo>
                <a:lnTo>
                  <a:pt x="2490" y="3261"/>
                </a:lnTo>
                <a:lnTo>
                  <a:pt x="2488" y="3261"/>
                </a:lnTo>
                <a:lnTo>
                  <a:pt x="2486" y="3263"/>
                </a:lnTo>
                <a:lnTo>
                  <a:pt x="2478" y="3263"/>
                </a:lnTo>
                <a:lnTo>
                  <a:pt x="2468" y="3263"/>
                </a:lnTo>
                <a:lnTo>
                  <a:pt x="2466" y="3263"/>
                </a:lnTo>
                <a:lnTo>
                  <a:pt x="2464" y="3263"/>
                </a:lnTo>
                <a:lnTo>
                  <a:pt x="2460" y="3263"/>
                </a:lnTo>
                <a:lnTo>
                  <a:pt x="2424" y="3263"/>
                </a:lnTo>
                <a:lnTo>
                  <a:pt x="2408" y="3261"/>
                </a:lnTo>
                <a:lnTo>
                  <a:pt x="2406" y="3261"/>
                </a:lnTo>
                <a:lnTo>
                  <a:pt x="2400" y="3261"/>
                </a:lnTo>
                <a:lnTo>
                  <a:pt x="2390" y="3261"/>
                </a:lnTo>
                <a:lnTo>
                  <a:pt x="2388" y="3261"/>
                </a:lnTo>
                <a:lnTo>
                  <a:pt x="2380" y="3261"/>
                </a:lnTo>
                <a:lnTo>
                  <a:pt x="2354" y="3261"/>
                </a:lnTo>
                <a:lnTo>
                  <a:pt x="2326" y="3261"/>
                </a:lnTo>
                <a:lnTo>
                  <a:pt x="2322" y="3261"/>
                </a:lnTo>
                <a:lnTo>
                  <a:pt x="2318" y="3261"/>
                </a:lnTo>
                <a:lnTo>
                  <a:pt x="2310" y="3261"/>
                </a:lnTo>
                <a:lnTo>
                  <a:pt x="2304" y="3261"/>
                </a:lnTo>
                <a:lnTo>
                  <a:pt x="2300" y="3261"/>
                </a:lnTo>
                <a:lnTo>
                  <a:pt x="2290" y="3261"/>
                </a:lnTo>
                <a:lnTo>
                  <a:pt x="2288" y="3261"/>
                </a:lnTo>
                <a:lnTo>
                  <a:pt x="2284" y="3261"/>
                </a:lnTo>
                <a:lnTo>
                  <a:pt x="2282" y="3261"/>
                </a:lnTo>
                <a:lnTo>
                  <a:pt x="2276" y="3261"/>
                </a:lnTo>
                <a:lnTo>
                  <a:pt x="2272" y="3261"/>
                </a:lnTo>
                <a:lnTo>
                  <a:pt x="2268" y="3261"/>
                </a:lnTo>
                <a:lnTo>
                  <a:pt x="2260" y="3261"/>
                </a:lnTo>
                <a:lnTo>
                  <a:pt x="2258" y="3261"/>
                </a:lnTo>
                <a:lnTo>
                  <a:pt x="2256" y="3261"/>
                </a:lnTo>
                <a:lnTo>
                  <a:pt x="2252" y="3261"/>
                </a:lnTo>
                <a:lnTo>
                  <a:pt x="2250" y="3261"/>
                </a:lnTo>
                <a:lnTo>
                  <a:pt x="2248" y="3261"/>
                </a:lnTo>
                <a:lnTo>
                  <a:pt x="2244" y="3261"/>
                </a:lnTo>
                <a:lnTo>
                  <a:pt x="2242" y="3261"/>
                </a:lnTo>
                <a:lnTo>
                  <a:pt x="2240" y="3261"/>
                </a:lnTo>
                <a:lnTo>
                  <a:pt x="2238" y="3261"/>
                </a:lnTo>
                <a:lnTo>
                  <a:pt x="2234" y="3261"/>
                </a:lnTo>
                <a:lnTo>
                  <a:pt x="2232" y="3261"/>
                </a:lnTo>
                <a:lnTo>
                  <a:pt x="2230" y="3261"/>
                </a:lnTo>
                <a:lnTo>
                  <a:pt x="2228" y="3261"/>
                </a:lnTo>
                <a:lnTo>
                  <a:pt x="2220" y="3261"/>
                </a:lnTo>
                <a:lnTo>
                  <a:pt x="2214" y="3261"/>
                </a:lnTo>
                <a:lnTo>
                  <a:pt x="2209" y="3261"/>
                </a:lnTo>
                <a:lnTo>
                  <a:pt x="2205" y="3261"/>
                </a:lnTo>
                <a:lnTo>
                  <a:pt x="2201" y="3261"/>
                </a:lnTo>
                <a:lnTo>
                  <a:pt x="2199" y="3261"/>
                </a:lnTo>
                <a:lnTo>
                  <a:pt x="2191" y="3261"/>
                </a:lnTo>
                <a:lnTo>
                  <a:pt x="2187" y="3261"/>
                </a:lnTo>
                <a:lnTo>
                  <a:pt x="2181" y="3261"/>
                </a:lnTo>
                <a:lnTo>
                  <a:pt x="2179" y="3261"/>
                </a:lnTo>
                <a:lnTo>
                  <a:pt x="2175" y="3261"/>
                </a:lnTo>
                <a:lnTo>
                  <a:pt x="2171" y="3261"/>
                </a:lnTo>
                <a:lnTo>
                  <a:pt x="2169" y="3261"/>
                </a:lnTo>
                <a:lnTo>
                  <a:pt x="2167" y="3261"/>
                </a:lnTo>
                <a:lnTo>
                  <a:pt x="2163" y="3261"/>
                </a:lnTo>
                <a:lnTo>
                  <a:pt x="2157" y="3261"/>
                </a:lnTo>
                <a:lnTo>
                  <a:pt x="2147" y="3261"/>
                </a:lnTo>
                <a:lnTo>
                  <a:pt x="2145" y="3261"/>
                </a:lnTo>
                <a:lnTo>
                  <a:pt x="2143" y="3261"/>
                </a:lnTo>
                <a:lnTo>
                  <a:pt x="2133" y="3261"/>
                </a:lnTo>
                <a:lnTo>
                  <a:pt x="2131" y="3261"/>
                </a:lnTo>
                <a:lnTo>
                  <a:pt x="2127" y="3261"/>
                </a:lnTo>
                <a:lnTo>
                  <a:pt x="2125" y="3261"/>
                </a:lnTo>
                <a:lnTo>
                  <a:pt x="2117" y="3261"/>
                </a:lnTo>
                <a:lnTo>
                  <a:pt x="2113" y="3261"/>
                </a:lnTo>
                <a:lnTo>
                  <a:pt x="2111" y="3261"/>
                </a:lnTo>
                <a:lnTo>
                  <a:pt x="2099" y="3261"/>
                </a:lnTo>
                <a:lnTo>
                  <a:pt x="2089" y="3261"/>
                </a:lnTo>
                <a:lnTo>
                  <a:pt x="2083" y="3261"/>
                </a:lnTo>
                <a:lnTo>
                  <a:pt x="2073" y="3261"/>
                </a:lnTo>
                <a:lnTo>
                  <a:pt x="2059" y="3261"/>
                </a:lnTo>
                <a:lnTo>
                  <a:pt x="2043" y="3261"/>
                </a:lnTo>
                <a:lnTo>
                  <a:pt x="2041" y="3261"/>
                </a:lnTo>
                <a:lnTo>
                  <a:pt x="2033" y="3261"/>
                </a:lnTo>
                <a:lnTo>
                  <a:pt x="2013" y="3261"/>
                </a:lnTo>
                <a:lnTo>
                  <a:pt x="2011" y="3261"/>
                </a:lnTo>
                <a:lnTo>
                  <a:pt x="2009" y="3261"/>
                </a:lnTo>
                <a:lnTo>
                  <a:pt x="1995" y="3261"/>
                </a:lnTo>
                <a:lnTo>
                  <a:pt x="1993" y="3261"/>
                </a:lnTo>
                <a:lnTo>
                  <a:pt x="1977" y="3261"/>
                </a:lnTo>
                <a:lnTo>
                  <a:pt x="1967" y="3261"/>
                </a:lnTo>
                <a:lnTo>
                  <a:pt x="1951" y="3261"/>
                </a:lnTo>
                <a:lnTo>
                  <a:pt x="1941" y="3261"/>
                </a:lnTo>
                <a:lnTo>
                  <a:pt x="1935" y="3261"/>
                </a:lnTo>
                <a:lnTo>
                  <a:pt x="1933" y="3263"/>
                </a:lnTo>
                <a:lnTo>
                  <a:pt x="1929" y="3263"/>
                </a:lnTo>
                <a:lnTo>
                  <a:pt x="1927" y="3263"/>
                </a:lnTo>
                <a:lnTo>
                  <a:pt x="1923" y="3263"/>
                </a:lnTo>
                <a:lnTo>
                  <a:pt x="1915" y="3263"/>
                </a:lnTo>
                <a:lnTo>
                  <a:pt x="1909" y="3263"/>
                </a:lnTo>
                <a:lnTo>
                  <a:pt x="1907" y="3263"/>
                </a:lnTo>
                <a:lnTo>
                  <a:pt x="1901" y="3263"/>
                </a:lnTo>
                <a:lnTo>
                  <a:pt x="1899" y="3263"/>
                </a:lnTo>
                <a:lnTo>
                  <a:pt x="1895" y="3263"/>
                </a:lnTo>
                <a:lnTo>
                  <a:pt x="1889" y="3263"/>
                </a:lnTo>
                <a:lnTo>
                  <a:pt x="1889" y="3263"/>
                </a:lnTo>
                <a:lnTo>
                  <a:pt x="1883" y="3263"/>
                </a:lnTo>
                <a:lnTo>
                  <a:pt x="1881" y="3263"/>
                </a:lnTo>
                <a:lnTo>
                  <a:pt x="1879" y="3263"/>
                </a:lnTo>
                <a:lnTo>
                  <a:pt x="1871" y="3263"/>
                </a:lnTo>
                <a:lnTo>
                  <a:pt x="1869" y="3263"/>
                </a:lnTo>
                <a:lnTo>
                  <a:pt x="1859" y="3263"/>
                </a:lnTo>
                <a:lnTo>
                  <a:pt x="1853" y="3263"/>
                </a:lnTo>
                <a:lnTo>
                  <a:pt x="1851" y="3263"/>
                </a:lnTo>
                <a:lnTo>
                  <a:pt x="1843" y="3263"/>
                </a:lnTo>
                <a:lnTo>
                  <a:pt x="1841" y="3263"/>
                </a:lnTo>
                <a:lnTo>
                  <a:pt x="1841" y="3263"/>
                </a:lnTo>
                <a:lnTo>
                  <a:pt x="1837" y="3263"/>
                </a:lnTo>
                <a:lnTo>
                  <a:pt x="1835" y="3263"/>
                </a:lnTo>
                <a:lnTo>
                  <a:pt x="1829" y="3263"/>
                </a:lnTo>
                <a:lnTo>
                  <a:pt x="1827" y="3263"/>
                </a:lnTo>
                <a:lnTo>
                  <a:pt x="1825" y="3263"/>
                </a:lnTo>
                <a:lnTo>
                  <a:pt x="1821" y="3263"/>
                </a:lnTo>
                <a:lnTo>
                  <a:pt x="1819" y="3263"/>
                </a:lnTo>
                <a:lnTo>
                  <a:pt x="1805" y="3263"/>
                </a:lnTo>
                <a:lnTo>
                  <a:pt x="1793" y="3263"/>
                </a:lnTo>
                <a:lnTo>
                  <a:pt x="1785" y="3263"/>
                </a:lnTo>
                <a:lnTo>
                  <a:pt x="1777" y="3263"/>
                </a:lnTo>
                <a:lnTo>
                  <a:pt x="1775" y="3263"/>
                </a:lnTo>
                <a:lnTo>
                  <a:pt x="1753" y="3263"/>
                </a:lnTo>
                <a:lnTo>
                  <a:pt x="1751" y="3263"/>
                </a:lnTo>
                <a:lnTo>
                  <a:pt x="1747" y="3263"/>
                </a:lnTo>
                <a:lnTo>
                  <a:pt x="1745" y="3263"/>
                </a:lnTo>
                <a:lnTo>
                  <a:pt x="1741" y="3263"/>
                </a:lnTo>
                <a:lnTo>
                  <a:pt x="1739" y="3263"/>
                </a:lnTo>
                <a:lnTo>
                  <a:pt x="1729" y="3263"/>
                </a:lnTo>
                <a:lnTo>
                  <a:pt x="1727" y="3263"/>
                </a:lnTo>
                <a:lnTo>
                  <a:pt x="1725" y="3263"/>
                </a:lnTo>
                <a:lnTo>
                  <a:pt x="1717" y="3263"/>
                </a:lnTo>
                <a:lnTo>
                  <a:pt x="1715" y="3263"/>
                </a:lnTo>
                <a:lnTo>
                  <a:pt x="1697" y="3263"/>
                </a:lnTo>
                <a:lnTo>
                  <a:pt x="1697" y="3263"/>
                </a:lnTo>
                <a:lnTo>
                  <a:pt x="1675" y="3263"/>
                </a:lnTo>
                <a:lnTo>
                  <a:pt x="1673" y="3263"/>
                </a:lnTo>
                <a:lnTo>
                  <a:pt x="1663" y="3263"/>
                </a:lnTo>
                <a:lnTo>
                  <a:pt x="1649" y="3263"/>
                </a:lnTo>
                <a:lnTo>
                  <a:pt x="1633" y="3263"/>
                </a:lnTo>
                <a:lnTo>
                  <a:pt x="1627" y="3263"/>
                </a:lnTo>
                <a:lnTo>
                  <a:pt x="1619" y="3263"/>
                </a:lnTo>
                <a:lnTo>
                  <a:pt x="1617" y="3263"/>
                </a:lnTo>
                <a:lnTo>
                  <a:pt x="1611" y="3263"/>
                </a:lnTo>
                <a:lnTo>
                  <a:pt x="1595" y="3263"/>
                </a:lnTo>
                <a:lnTo>
                  <a:pt x="1593" y="3263"/>
                </a:lnTo>
                <a:lnTo>
                  <a:pt x="1589" y="3263"/>
                </a:lnTo>
                <a:lnTo>
                  <a:pt x="1587" y="3263"/>
                </a:lnTo>
                <a:lnTo>
                  <a:pt x="1577" y="3263"/>
                </a:lnTo>
                <a:lnTo>
                  <a:pt x="1563" y="3263"/>
                </a:lnTo>
                <a:lnTo>
                  <a:pt x="1559" y="3265"/>
                </a:lnTo>
                <a:lnTo>
                  <a:pt x="1545" y="3265"/>
                </a:lnTo>
                <a:lnTo>
                  <a:pt x="1537" y="3263"/>
                </a:lnTo>
                <a:lnTo>
                  <a:pt x="1535" y="3263"/>
                </a:lnTo>
                <a:lnTo>
                  <a:pt x="1515" y="3263"/>
                </a:lnTo>
                <a:lnTo>
                  <a:pt x="1509" y="3263"/>
                </a:lnTo>
                <a:lnTo>
                  <a:pt x="1505" y="3263"/>
                </a:lnTo>
                <a:lnTo>
                  <a:pt x="1477" y="3265"/>
                </a:lnTo>
                <a:lnTo>
                  <a:pt x="1467" y="3265"/>
                </a:lnTo>
                <a:lnTo>
                  <a:pt x="1457" y="3265"/>
                </a:lnTo>
                <a:lnTo>
                  <a:pt x="1443" y="3265"/>
                </a:lnTo>
                <a:lnTo>
                  <a:pt x="1439" y="3265"/>
                </a:lnTo>
                <a:lnTo>
                  <a:pt x="1435" y="3265"/>
                </a:lnTo>
                <a:lnTo>
                  <a:pt x="1431" y="3265"/>
                </a:lnTo>
                <a:lnTo>
                  <a:pt x="1429" y="3265"/>
                </a:lnTo>
                <a:lnTo>
                  <a:pt x="1427" y="3265"/>
                </a:lnTo>
                <a:lnTo>
                  <a:pt x="1403" y="3265"/>
                </a:lnTo>
                <a:lnTo>
                  <a:pt x="1401" y="3265"/>
                </a:lnTo>
                <a:lnTo>
                  <a:pt x="1397" y="3265"/>
                </a:lnTo>
                <a:lnTo>
                  <a:pt x="1383" y="3265"/>
                </a:lnTo>
                <a:lnTo>
                  <a:pt x="1379" y="3261"/>
                </a:lnTo>
                <a:lnTo>
                  <a:pt x="1377" y="3261"/>
                </a:lnTo>
                <a:lnTo>
                  <a:pt x="1369" y="3261"/>
                </a:lnTo>
                <a:lnTo>
                  <a:pt x="1367" y="3261"/>
                </a:lnTo>
                <a:lnTo>
                  <a:pt x="1359" y="3261"/>
                </a:lnTo>
                <a:lnTo>
                  <a:pt x="1357" y="3261"/>
                </a:lnTo>
                <a:lnTo>
                  <a:pt x="1353" y="3261"/>
                </a:lnTo>
                <a:lnTo>
                  <a:pt x="1351" y="3261"/>
                </a:lnTo>
                <a:lnTo>
                  <a:pt x="1341" y="3261"/>
                </a:lnTo>
                <a:lnTo>
                  <a:pt x="1339" y="3261"/>
                </a:lnTo>
                <a:lnTo>
                  <a:pt x="1337" y="3261"/>
                </a:lnTo>
                <a:lnTo>
                  <a:pt x="1335" y="3261"/>
                </a:lnTo>
                <a:lnTo>
                  <a:pt x="1331" y="3261"/>
                </a:lnTo>
                <a:lnTo>
                  <a:pt x="1329" y="3261"/>
                </a:lnTo>
                <a:lnTo>
                  <a:pt x="1319" y="3261"/>
                </a:lnTo>
                <a:lnTo>
                  <a:pt x="1317" y="3261"/>
                </a:lnTo>
                <a:lnTo>
                  <a:pt x="1313" y="3261"/>
                </a:lnTo>
                <a:lnTo>
                  <a:pt x="1311" y="3261"/>
                </a:lnTo>
                <a:lnTo>
                  <a:pt x="1301" y="3261"/>
                </a:lnTo>
                <a:lnTo>
                  <a:pt x="1293" y="3261"/>
                </a:lnTo>
                <a:lnTo>
                  <a:pt x="1289" y="3261"/>
                </a:lnTo>
                <a:lnTo>
                  <a:pt x="1283" y="3261"/>
                </a:lnTo>
                <a:lnTo>
                  <a:pt x="1263" y="3261"/>
                </a:lnTo>
                <a:lnTo>
                  <a:pt x="1233" y="3261"/>
                </a:lnTo>
                <a:lnTo>
                  <a:pt x="1221" y="3261"/>
                </a:lnTo>
                <a:lnTo>
                  <a:pt x="1215" y="3261"/>
                </a:lnTo>
                <a:lnTo>
                  <a:pt x="1211" y="3261"/>
                </a:lnTo>
                <a:lnTo>
                  <a:pt x="1207" y="3261"/>
                </a:lnTo>
                <a:lnTo>
                  <a:pt x="1203" y="3261"/>
                </a:lnTo>
                <a:lnTo>
                  <a:pt x="1183" y="3261"/>
                </a:lnTo>
                <a:lnTo>
                  <a:pt x="1177" y="3261"/>
                </a:lnTo>
                <a:lnTo>
                  <a:pt x="1167" y="3261"/>
                </a:lnTo>
                <a:lnTo>
                  <a:pt x="1151" y="3261"/>
                </a:lnTo>
                <a:lnTo>
                  <a:pt x="1149" y="3261"/>
                </a:lnTo>
                <a:lnTo>
                  <a:pt x="1145" y="3261"/>
                </a:lnTo>
                <a:lnTo>
                  <a:pt x="1143" y="3261"/>
                </a:lnTo>
                <a:lnTo>
                  <a:pt x="1141" y="3261"/>
                </a:lnTo>
                <a:lnTo>
                  <a:pt x="1135" y="3261"/>
                </a:lnTo>
                <a:lnTo>
                  <a:pt x="1125" y="3261"/>
                </a:lnTo>
                <a:lnTo>
                  <a:pt x="1107" y="3261"/>
                </a:lnTo>
                <a:lnTo>
                  <a:pt x="1099" y="3261"/>
                </a:lnTo>
                <a:lnTo>
                  <a:pt x="1091" y="3261"/>
                </a:lnTo>
                <a:lnTo>
                  <a:pt x="1081" y="3261"/>
                </a:lnTo>
                <a:lnTo>
                  <a:pt x="1079" y="3261"/>
                </a:lnTo>
                <a:lnTo>
                  <a:pt x="1067" y="3261"/>
                </a:lnTo>
                <a:lnTo>
                  <a:pt x="1065" y="3261"/>
                </a:lnTo>
                <a:lnTo>
                  <a:pt x="1049" y="3261"/>
                </a:lnTo>
                <a:lnTo>
                  <a:pt x="1041" y="3261"/>
                </a:lnTo>
                <a:lnTo>
                  <a:pt x="1035" y="3261"/>
                </a:lnTo>
                <a:lnTo>
                  <a:pt x="1033" y="3261"/>
                </a:lnTo>
                <a:lnTo>
                  <a:pt x="1031" y="3261"/>
                </a:lnTo>
                <a:lnTo>
                  <a:pt x="1029" y="3261"/>
                </a:lnTo>
                <a:lnTo>
                  <a:pt x="1027" y="3261"/>
                </a:lnTo>
                <a:lnTo>
                  <a:pt x="1025" y="3261"/>
                </a:lnTo>
                <a:lnTo>
                  <a:pt x="1023" y="3261"/>
                </a:lnTo>
                <a:lnTo>
                  <a:pt x="1021" y="3261"/>
                </a:lnTo>
                <a:lnTo>
                  <a:pt x="1021" y="3261"/>
                </a:lnTo>
                <a:lnTo>
                  <a:pt x="1015" y="3261"/>
                </a:lnTo>
                <a:lnTo>
                  <a:pt x="1013" y="3261"/>
                </a:lnTo>
                <a:lnTo>
                  <a:pt x="1011" y="3261"/>
                </a:lnTo>
                <a:lnTo>
                  <a:pt x="1005" y="3261"/>
                </a:lnTo>
                <a:lnTo>
                  <a:pt x="1003" y="3261"/>
                </a:lnTo>
                <a:lnTo>
                  <a:pt x="999" y="3261"/>
                </a:lnTo>
                <a:lnTo>
                  <a:pt x="997" y="3261"/>
                </a:lnTo>
                <a:lnTo>
                  <a:pt x="989" y="3261"/>
                </a:lnTo>
                <a:lnTo>
                  <a:pt x="987" y="3261"/>
                </a:lnTo>
                <a:lnTo>
                  <a:pt x="985" y="3261"/>
                </a:lnTo>
                <a:lnTo>
                  <a:pt x="979" y="3261"/>
                </a:lnTo>
                <a:lnTo>
                  <a:pt x="973" y="3261"/>
                </a:lnTo>
                <a:lnTo>
                  <a:pt x="965" y="3261"/>
                </a:lnTo>
                <a:lnTo>
                  <a:pt x="959" y="3261"/>
                </a:lnTo>
                <a:lnTo>
                  <a:pt x="949" y="3261"/>
                </a:lnTo>
                <a:lnTo>
                  <a:pt x="947" y="3261"/>
                </a:lnTo>
                <a:lnTo>
                  <a:pt x="938" y="3261"/>
                </a:lnTo>
                <a:lnTo>
                  <a:pt x="932" y="3261"/>
                </a:lnTo>
                <a:lnTo>
                  <a:pt x="930" y="3261"/>
                </a:lnTo>
                <a:lnTo>
                  <a:pt x="928" y="3261"/>
                </a:lnTo>
                <a:lnTo>
                  <a:pt x="924" y="3261"/>
                </a:lnTo>
                <a:lnTo>
                  <a:pt x="924" y="3261"/>
                </a:lnTo>
                <a:lnTo>
                  <a:pt x="922" y="3261"/>
                </a:lnTo>
                <a:lnTo>
                  <a:pt x="920" y="3261"/>
                </a:lnTo>
                <a:lnTo>
                  <a:pt x="906" y="3261"/>
                </a:lnTo>
                <a:lnTo>
                  <a:pt x="898" y="3261"/>
                </a:lnTo>
                <a:lnTo>
                  <a:pt x="880" y="3261"/>
                </a:lnTo>
                <a:lnTo>
                  <a:pt x="864" y="3261"/>
                </a:lnTo>
                <a:lnTo>
                  <a:pt x="850" y="3261"/>
                </a:lnTo>
                <a:lnTo>
                  <a:pt x="840" y="3261"/>
                </a:lnTo>
                <a:lnTo>
                  <a:pt x="836" y="3261"/>
                </a:lnTo>
                <a:lnTo>
                  <a:pt x="828" y="3261"/>
                </a:lnTo>
                <a:lnTo>
                  <a:pt x="816" y="3261"/>
                </a:lnTo>
                <a:lnTo>
                  <a:pt x="808" y="3261"/>
                </a:lnTo>
                <a:lnTo>
                  <a:pt x="802" y="3261"/>
                </a:lnTo>
                <a:lnTo>
                  <a:pt x="768" y="3261"/>
                </a:lnTo>
                <a:lnTo>
                  <a:pt x="758" y="3261"/>
                </a:lnTo>
                <a:lnTo>
                  <a:pt x="754" y="3261"/>
                </a:lnTo>
                <a:lnTo>
                  <a:pt x="752" y="3261"/>
                </a:lnTo>
                <a:lnTo>
                  <a:pt x="748" y="3261"/>
                </a:lnTo>
                <a:lnTo>
                  <a:pt x="740" y="3261"/>
                </a:lnTo>
                <a:lnTo>
                  <a:pt x="734" y="3261"/>
                </a:lnTo>
                <a:lnTo>
                  <a:pt x="722" y="3261"/>
                </a:lnTo>
                <a:lnTo>
                  <a:pt x="708" y="3261"/>
                </a:lnTo>
                <a:lnTo>
                  <a:pt x="706" y="3261"/>
                </a:lnTo>
                <a:lnTo>
                  <a:pt x="704" y="3261"/>
                </a:lnTo>
                <a:lnTo>
                  <a:pt x="688" y="3261"/>
                </a:lnTo>
                <a:lnTo>
                  <a:pt x="680" y="3261"/>
                </a:lnTo>
                <a:lnTo>
                  <a:pt x="674" y="3261"/>
                </a:lnTo>
                <a:lnTo>
                  <a:pt x="672" y="3261"/>
                </a:lnTo>
                <a:lnTo>
                  <a:pt x="670" y="3261"/>
                </a:lnTo>
                <a:lnTo>
                  <a:pt x="668" y="3261"/>
                </a:lnTo>
                <a:lnTo>
                  <a:pt x="660" y="3261"/>
                </a:lnTo>
                <a:lnTo>
                  <a:pt x="648" y="3261"/>
                </a:lnTo>
                <a:lnTo>
                  <a:pt x="644" y="3261"/>
                </a:lnTo>
                <a:lnTo>
                  <a:pt x="642" y="3261"/>
                </a:lnTo>
                <a:lnTo>
                  <a:pt x="638" y="3261"/>
                </a:lnTo>
                <a:lnTo>
                  <a:pt x="632" y="3261"/>
                </a:lnTo>
                <a:lnTo>
                  <a:pt x="630" y="3261"/>
                </a:lnTo>
                <a:lnTo>
                  <a:pt x="624" y="3261"/>
                </a:lnTo>
                <a:lnTo>
                  <a:pt x="618" y="3261"/>
                </a:lnTo>
                <a:lnTo>
                  <a:pt x="612" y="3261"/>
                </a:lnTo>
                <a:lnTo>
                  <a:pt x="598" y="3261"/>
                </a:lnTo>
                <a:lnTo>
                  <a:pt x="590" y="3261"/>
                </a:lnTo>
                <a:lnTo>
                  <a:pt x="588" y="3261"/>
                </a:lnTo>
                <a:lnTo>
                  <a:pt x="588" y="3261"/>
                </a:lnTo>
                <a:lnTo>
                  <a:pt x="580" y="3261"/>
                </a:lnTo>
                <a:lnTo>
                  <a:pt x="578" y="3261"/>
                </a:lnTo>
                <a:lnTo>
                  <a:pt x="562" y="3261"/>
                </a:lnTo>
                <a:lnTo>
                  <a:pt x="550" y="3261"/>
                </a:lnTo>
                <a:lnTo>
                  <a:pt x="548" y="3261"/>
                </a:lnTo>
                <a:lnTo>
                  <a:pt x="544" y="3261"/>
                </a:lnTo>
                <a:lnTo>
                  <a:pt x="540" y="3261"/>
                </a:lnTo>
                <a:lnTo>
                  <a:pt x="536" y="3261"/>
                </a:lnTo>
                <a:lnTo>
                  <a:pt x="534" y="3261"/>
                </a:lnTo>
                <a:lnTo>
                  <a:pt x="516" y="3261"/>
                </a:lnTo>
                <a:lnTo>
                  <a:pt x="512" y="3261"/>
                </a:lnTo>
                <a:lnTo>
                  <a:pt x="510" y="3261"/>
                </a:lnTo>
                <a:lnTo>
                  <a:pt x="500" y="3261"/>
                </a:lnTo>
                <a:lnTo>
                  <a:pt x="496" y="3261"/>
                </a:lnTo>
                <a:lnTo>
                  <a:pt x="494" y="3261"/>
                </a:lnTo>
                <a:lnTo>
                  <a:pt x="488" y="3261"/>
                </a:lnTo>
                <a:lnTo>
                  <a:pt x="482" y="3261"/>
                </a:lnTo>
                <a:lnTo>
                  <a:pt x="470" y="3261"/>
                </a:lnTo>
                <a:lnTo>
                  <a:pt x="468" y="3261"/>
                </a:lnTo>
                <a:lnTo>
                  <a:pt x="446" y="3261"/>
                </a:lnTo>
                <a:lnTo>
                  <a:pt x="444" y="3261"/>
                </a:lnTo>
                <a:lnTo>
                  <a:pt x="442" y="3261"/>
                </a:lnTo>
                <a:lnTo>
                  <a:pt x="432" y="3261"/>
                </a:lnTo>
                <a:lnTo>
                  <a:pt x="430" y="3261"/>
                </a:lnTo>
                <a:lnTo>
                  <a:pt x="428" y="3261"/>
                </a:lnTo>
                <a:lnTo>
                  <a:pt x="422" y="3261"/>
                </a:lnTo>
                <a:lnTo>
                  <a:pt x="418" y="3261"/>
                </a:lnTo>
                <a:lnTo>
                  <a:pt x="414" y="3261"/>
                </a:lnTo>
                <a:lnTo>
                  <a:pt x="402" y="3261"/>
                </a:lnTo>
                <a:lnTo>
                  <a:pt x="392" y="3261"/>
                </a:lnTo>
                <a:lnTo>
                  <a:pt x="388" y="3261"/>
                </a:lnTo>
                <a:lnTo>
                  <a:pt x="384" y="3261"/>
                </a:lnTo>
                <a:lnTo>
                  <a:pt x="374" y="3261"/>
                </a:lnTo>
                <a:lnTo>
                  <a:pt x="366" y="3261"/>
                </a:lnTo>
                <a:lnTo>
                  <a:pt x="364" y="3261"/>
                </a:lnTo>
                <a:lnTo>
                  <a:pt x="352" y="3261"/>
                </a:lnTo>
                <a:lnTo>
                  <a:pt x="340" y="3261"/>
                </a:lnTo>
                <a:lnTo>
                  <a:pt x="334" y="3261"/>
                </a:lnTo>
                <a:lnTo>
                  <a:pt x="332" y="3261"/>
                </a:lnTo>
                <a:lnTo>
                  <a:pt x="322" y="3261"/>
                </a:lnTo>
                <a:lnTo>
                  <a:pt x="318" y="3261"/>
                </a:lnTo>
                <a:lnTo>
                  <a:pt x="306" y="3261"/>
                </a:lnTo>
                <a:lnTo>
                  <a:pt x="300" y="3261"/>
                </a:lnTo>
                <a:lnTo>
                  <a:pt x="296" y="3261"/>
                </a:lnTo>
                <a:lnTo>
                  <a:pt x="292" y="3261"/>
                </a:lnTo>
                <a:lnTo>
                  <a:pt x="278" y="3261"/>
                </a:lnTo>
                <a:lnTo>
                  <a:pt x="274" y="3261"/>
                </a:lnTo>
                <a:lnTo>
                  <a:pt x="270" y="3261"/>
                </a:lnTo>
                <a:lnTo>
                  <a:pt x="268" y="3261"/>
                </a:lnTo>
                <a:lnTo>
                  <a:pt x="264" y="3261"/>
                </a:lnTo>
                <a:lnTo>
                  <a:pt x="260" y="3261"/>
                </a:lnTo>
                <a:lnTo>
                  <a:pt x="254" y="3261"/>
                </a:lnTo>
                <a:lnTo>
                  <a:pt x="252" y="3261"/>
                </a:lnTo>
                <a:lnTo>
                  <a:pt x="238" y="3261"/>
                </a:lnTo>
                <a:lnTo>
                  <a:pt x="236" y="3261"/>
                </a:lnTo>
                <a:lnTo>
                  <a:pt x="234" y="3261"/>
                </a:lnTo>
                <a:lnTo>
                  <a:pt x="226" y="3261"/>
                </a:lnTo>
                <a:lnTo>
                  <a:pt x="214" y="3261"/>
                </a:lnTo>
                <a:lnTo>
                  <a:pt x="206" y="3261"/>
                </a:lnTo>
                <a:lnTo>
                  <a:pt x="202" y="3261"/>
                </a:lnTo>
                <a:lnTo>
                  <a:pt x="198" y="3261"/>
                </a:lnTo>
                <a:lnTo>
                  <a:pt x="196" y="3261"/>
                </a:lnTo>
                <a:lnTo>
                  <a:pt x="190" y="3261"/>
                </a:lnTo>
                <a:lnTo>
                  <a:pt x="186" y="3261"/>
                </a:lnTo>
                <a:lnTo>
                  <a:pt x="184" y="3261"/>
                </a:lnTo>
                <a:lnTo>
                  <a:pt x="180" y="3261"/>
                </a:lnTo>
                <a:lnTo>
                  <a:pt x="178" y="3261"/>
                </a:lnTo>
                <a:lnTo>
                  <a:pt x="168" y="3261"/>
                </a:lnTo>
                <a:lnTo>
                  <a:pt x="166" y="3261"/>
                </a:lnTo>
                <a:lnTo>
                  <a:pt x="164" y="3261"/>
                </a:lnTo>
                <a:lnTo>
                  <a:pt x="162" y="3261"/>
                </a:lnTo>
                <a:lnTo>
                  <a:pt x="158" y="3261"/>
                </a:lnTo>
                <a:lnTo>
                  <a:pt x="156" y="3261"/>
                </a:lnTo>
                <a:lnTo>
                  <a:pt x="152" y="3261"/>
                </a:lnTo>
                <a:lnTo>
                  <a:pt x="148" y="3261"/>
                </a:lnTo>
                <a:lnTo>
                  <a:pt x="140" y="3261"/>
                </a:lnTo>
                <a:lnTo>
                  <a:pt x="138" y="3261"/>
                </a:lnTo>
                <a:lnTo>
                  <a:pt x="136" y="3261"/>
                </a:lnTo>
                <a:lnTo>
                  <a:pt x="128" y="3261"/>
                </a:lnTo>
                <a:lnTo>
                  <a:pt x="122" y="3261"/>
                </a:lnTo>
                <a:lnTo>
                  <a:pt x="120" y="3261"/>
                </a:lnTo>
                <a:lnTo>
                  <a:pt x="116" y="3261"/>
                </a:lnTo>
                <a:lnTo>
                  <a:pt x="114" y="3261"/>
                </a:lnTo>
                <a:lnTo>
                  <a:pt x="110" y="3261"/>
                </a:lnTo>
                <a:lnTo>
                  <a:pt x="104" y="3261"/>
                </a:lnTo>
                <a:lnTo>
                  <a:pt x="88" y="3261"/>
                </a:lnTo>
                <a:lnTo>
                  <a:pt x="84" y="3261"/>
                </a:lnTo>
                <a:lnTo>
                  <a:pt x="82" y="3261"/>
                </a:lnTo>
                <a:lnTo>
                  <a:pt x="76" y="3261"/>
                </a:lnTo>
                <a:lnTo>
                  <a:pt x="70" y="3261"/>
                </a:lnTo>
                <a:lnTo>
                  <a:pt x="68" y="3261"/>
                </a:lnTo>
                <a:lnTo>
                  <a:pt x="66" y="3261"/>
                </a:lnTo>
                <a:lnTo>
                  <a:pt x="64" y="3261"/>
                </a:lnTo>
                <a:lnTo>
                  <a:pt x="62" y="3261"/>
                </a:lnTo>
                <a:lnTo>
                  <a:pt x="46" y="3261"/>
                </a:lnTo>
                <a:lnTo>
                  <a:pt x="38" y="3261"/>
                </a:lnTo>
                <a:lnTo>
                  <a:pt x="34" y="3261"/>
                </a:lnTo>
                <a:lnTo>
                  <a:pt x="20" y="3261"/>
                </a:lnTo>
                <a:lnTo>
                  <a:pt x="18" y="3261"/>
                </a:lnTo>
                <a:lnTo>
                  <a:pt x="16" y="3261"/>
                </a:lnTo>
                <a:lnTo>
                  <a:pt x="10" y="3261"/>
                </a:lnTo>
                <a:lnTo>
                  <a:pt x="8" y="3261"/>
                </a:lnTo>
                <a:lnTo>
                  <a:pt x="8" y="3257"/>
                </a:lnTo>
                <a:lnTo>
                  <a:pt x="8" y="3255"/>
                </a:lnTo>
                <a:lnTo>
                  <a:pt x="8" y="3253"/>
                </a:lnTo>
                <a:lnTo>
                  <a:pt x="8" y="3251"/>
                </a:lnTo>
                <a:lnTo>
                  <a:pt x="8" y="3249"/>
                </a:lnTo>
                <a:lnTo>
                  <a:pt x="8" y="3247"/>
                </a:lnTo>
                <a:lnTo>
                  <a:pt x="8" y="3243"/>
                </a:lnTo>
                <a:lnTo>
                  <a:pt x="8" y="3241"/>
                </a:lnTo>
                <a:lnTo>
                  <a:pt x="8" y="3233"/>
                </a:lnTo>
                <a:lnTo>
                  <a:pt x="8" y="3231"/>
                </a:lnTo>
                <a:lnTo>
                  <a:pt x="8" y="3225"/>
                </a:lnTo>
                <a:lnTo>
                  <a:pt x="8" y="3223"/>
                </a:lnTo>
                <a:lnTo>
                  <a:pt x="8" y="3203"/>
                </a:lnTo>
                <a:lnTo>
                  <a:pt x="8" y="3201"/>
                </a:lnTo>
                <a:lnTo>
                  <a:pt x="8" y="3193"/>
                </a:lnTo>
                <a:lnTo>
                  <a:pt x="8" y="3191"/>
                </a:lnTo>
                <a:lnTo>
                  <a:pt x="8" y="3185"/>
                </a:lnTo>
                <a:lnTo>
                  <a:pt x="8" y="3183"/>
                </a:lnTo>
                <a:lnTo>
                  <a:pt x="8" y="3181"/>
                </a:lnTo>
                <a:lnTo>
                  <a:pt x="8" y="3173"/>
                </a:lnTo>
                <a:lnTo>
                  <a:pt x="8" y="3169"/>
                </a:lnTo>
                <a:lnTo>
                  <a:pt x="8" y="3165"/>
                </a:lnTo>
                <a:lnTo>
                  <a:pt x="8" y="3165"/>
                </a:lnTo>
                <a:lnTo>
                  <a:pt x="8" y="3161"/>
                </a:lnTo>
                <a:lnTo>
                  <a:pt x="8" y="3155"/>
                </a:lnTo>
                <a:lnTo>
                  <a:pt x="8" y="3149"/>
                </a:lnTo>
                <a:lnTo>
                  <a:pt x="8" y="3141"/>
                </a:lnTo>
                <a:lnTo>
                  <a:pt x="8" y="3139"/>
                </a:lnTo>
                <a:lnTo>
                  <a:pt x="8" y="3137"/>
                </a:lnTo>
                <a:lnTo>
                  <a:pt x="8" y="3135"/>
                </a:lnTo>
                <a:lnTo>
                  <a:pt x="8" y="3119"/>
                </a:lnTo>
                <a:lnTo>
                  <a:pt x="8" y="3117"/>
                </a:lnTo>
                <a:lnTo>
                  <a:pt x="8" y="3101"/>
                </a:lnTo>
                <a:lnTo>
                  <a:pt x="8" y="3099"/>
                </a:lnTo>
                <a:lnTo>
                  <a:pt x="8" y="3097"/>
                </a:lnTo>
                <a:lnTo>
                  <a:pt x="8" y="3095"/>
                </a:lnTo>
                <a:lnTo>
                  <a:pt x="8" y="3093"/>
                </a:lnTo>
                <a:lnTo>
                  <a:pt x="8" y="3091"/>
                </a:lnTo>
                <a:lnTo>
                  <a:pt x="8" y="3087"/>
                </a:lnTo>
                <a:lnTo>
                  <a:pt x="8" y="3085"/>
                </a:lnTo>
                <a:lnTo>
                  <a:pt x="8" y="3081"/>
                </a:lnTo>
                <a:lnTo>
                  <a:pt x="8" y="3071"/>
                </a:lnTo>
                <a:lnTo>
                  <a:pt x="8" y="3069"/>
                </a:lnTo>
                <a:lnTo>
                  <a:pt x="8" y="3063"/>
                </a:lnTo>
                <a:lnTo>
                  <a:pt x="8" y="3047"/>
                </a:lnTo>
                <a:lnTo>
                  <a:pt x="8" y="3033"/>
                </a:lnTo>
                <a:lnTo>
                  <a:pt x="8" y="3027"/>
                </a:lnTo>
                <a:lnTo>
                  <a:pt x="8" y="3013"/>
                </a:lnTo>
                <a:lnTo>
                  <a:pt x="8" y="3005"/>
                </a:lnTo>
                <a:lnTo>
                  <a:pt x="8" y="3003"/>
                </a:lnTo>
                <a:lnTo>
                  <a:pt x="8" y="3001"/>
                </a:lnTo>
                <a:lnTo>
                  <a:pt x="8" y="2999"/>
                </a:lnTo>
                <a:lnTo>
                  <a:pt x="8" y="2973"/>
                </a:lnTo>
                <a:lnTo>
                  <a:pt x="8" y="2963"/>
                </a:lnTo>
                <a:lnTo>
                  <a:pt x="8" y="2947"/>
                </a:lnTo>
                <a:lnTo>
                  <a:pt x="8" y="2925"/>
                </a:lnTo>
                <a:lnTo>
                  <a:pt x="8" y="2915"/>
                </a:lnTo>
                <a:lnTo>
                  <a:pt x="8" y="2905"/>
                </a:lnTo>
                <a:lnTo>
                  <a:pt x="10" y="2887"/>
                </a:lnTo>
                <a:lnTo>
                  <a:pt x="10" y="2885"/>
                </a:lnTo>
                <a:lnTo>
                  <a:pt x="10" y="2883"/>
                </a:lnTo>
                <a:lnTo>
                  <a:pt x="10" y="2879"/>
                </a:lnTo>
                <a:lnTo>
                  <a:pt x="10" y="2877"/>
                </a:lnTo>
                <a:lnTo>
                  <a:pt x="10" y="2875"/>
                </a:lnTo>
                <a:lnTo>
                  <a:pt x="10" y="2863"/>
                </a:lnTo>
                <a:lnTo>
                  <a:pt x="10" y="2836"/>
                </a:lnTo>
                <a:lnTo>
                  <a:pt x="10" y="2826"/>
                </a:lnTo>
                <a:lnTo>
                  <a:pt x="10" y="2816"/>
                </a:lnTo>
                <a:lnTo>
                  <a:pt x="10" y="2806"/>
                </a:lnTo>
                <a:lnTo>
                  <a:pt x="10" y="2792"/>
                </a:lnTo>
                <a:lnTo>
                  <a:pt x="10" y="2780"/>
                </a:lnTo>
                <a:lnTo>
                  <a:pt x="10" y="2776"/>
                </a:lnTo>
                <a:lnTo>
                  <a:pt x="10" y="2768"/>
                </a:lnTo>
                <a:lnTo>
                  <a:pt x="10" y="2766"/>
                </a:lnTo>
                <a:lnTo>
                  <a:pt x="10" y="2764"/>
                </a:lnTo>
                <a:lnTo>
                  <a:pt x="10" y="2762"/>
                </a:lnTo>
                <a:lnTo>
                  <a:pt x="10" y="2756"/>
                </a:lnTo>
                <a:lnTo>
                  <a:pt x="10" y="2742"/>
                </a:lnTo>
                <a:lnTo>
                  <a:pt x="10" y="2730"/>
                </a:lnTo>
                <a:lnTo>
                  <a:pt x="10" y="2728"/>
                </a:lnTo>
                <a:lnTo>
                  <a:pt x="10" y="2718"/>
                </a:lnTo>
                <a:lnTo>
                  <a:pt x="10" y="2712"/>
                </a:lnTo>
                <a:lnTo>
                  <a:pt x="10" y="2692"/>
                </a:lnTo>
                <a:lnTo>
                  <a:pt x="10" y="2688"/>
                </a:lnTo>
                <a:lnTo>
                  <a:pt x="10" y="2682"/>
                </a:lnTo>
                <a:lnTo>
                  <a:pt x="10" y="2670"/>
                </a:lnTo>
                <a:lnTo>
                  <a:pt x="10" y="2666"/>
                </a:lnTo>
                <a:lnTo>
                  <a:pt x="10" y="2662"/>
                </a:lnTo>
                <a:lnTo>
                  <a:pt x="10" y="2660"/>
                </a:lnTo>
                <a:lnTo>
                  <a:pt x="10" y="2648"/>
                </a:lnTo>
                <a:lnTo>
                  <a:pt x="10" y="2646"/>
                </a:lnTo>
                <a:lnTo>
                  <a:pt x="10" y="2642"/>
                </a:lnTo>
                <a:lnTo>
                  <a:pt x="10" y="2634"/>
                </a:lnTo>
                <a:lnTo>
                  <a:pt x="10" y="2624"/>
                </a:lnTo>
                <a:lnTo>
                  <a:pt x="10" y="2620"/>
                </a:lnTo>
                <a:lnTo>
                  <a:pt x="10" y="2616"/>
                </a:lnTo>
                <a:lnTo>
                  <a:pt x="10" y="2610"/>
                </a:lnTo>
                <a:lnTo>
                  <a:pt x="10" y="2600"/>
                </a:lnTo>
                <a:lnTo>
                  <a:pt x="10" y="2594"/>
                </a:lnTo>
                <a:lnTo>
                  <a:pt x="10" y="2590"/>
                </a:lnTo>
                <a:lnTo>
                  <a:pt x="10" y="2576"/>
                </a:lnTo>
                <a:lnTo>
                  <a:pt x="10" y="2574"/>
                </a:lnTo>
                <a:lnTo>
                  <a:pt x="10" y="2572"/>
                </a:lnTo>
                <a:lnTo>
                  <a:pt x="10" y="2564"/>
                </a:lnTo>
                <a:lnTo>
                  <a:pt x="10" y="2562"/>
                </a:lnTo>
                <a:lnTo>
                  <a:pt x="10" y="2558"/>
                </a:lnTo>
                <a:lnTo>
                  <a:pt x="10" y="2538"/>
                </a:lnTo>
                <a:lnTo>
                  <a:pt x="10" y="2524"/>
                </a:lnTo>
                <a:lnTo>
                  <a:pt x="10" y="2512"/>
                </a:lnTo>
                <a:lnTo>
                  <a:pt x="10" y="2494"/>
                </a:lnTo>
                <a:lnTo>
                  <a:pt x="10" y="2484"/>
                </a:lnTo>
                <a:lnTo>
                  <a:pt x="10" y="2482"/>
                </a:lnTo>
                <a:lnTo>
                  <a:pt x="10" y="2478"/>
                </a:lnTo>
                <a:lnTo>
                  <a:pt x="10" y="2464"/>
                </a:lnTo>
                <a:lnTo>
                  <a:pt x="10" y="2462"/>
                </a:lnTo>
                <a:lnTo>
                  <a:pt x="10" y="2460"/>
                </a:lnTo>
                <a:lnTo>
                  <a:pt x="10" y="2452"/>
                </a:lnTo>
                <a:lnTo>
                  <a:pt x="10" y="2448"/>
                </a:lnTo>
                <a:lnTo>
                  <a:pt x="10" y="2415"/>
                </a:lnTo>
                <a:lnTo>
                  <a:pt x="10" y="2401"/>
                </a:lnTo>
                <a:lnTo>
                  <a:pt x="10" y="2389"/>
                </a:lnTo>
                <a:lnTo>
                  <a:pt x="10" y="2387"/>
                </a:lnTo>
                <a:lnTo>
                  <a:pt x="10" y="2379"/>
                </a:lnTo>
                <a:lnTo>
                  <a:pt x="10" y="2377"/>
                </a:lnTo>
                <a:lnTo>
                  <a:pt x="10" y="2375"/>
                </a:lnTo>
                <a:lnTo>
                  <a:pt x="10" y="2361"/>
                </a:lnTo>
                <a:lnTo>
                  <a:pt x="10" y="2355"/>
                </a:lnTo>
                <a:lnTo>
                  <a:pt x="10" y="2349"/>
                </a:lnTo>
                <a:lnTo>
                  <a:pt x="10" y="2339"/>
                </a:lnTo>
                <a:lnTo>
                  <a:pt x="10" y="2337"/>
                </a:lnTo>
                <a:lnTo>
                  <a:pt x="10" y="2333"/>
                </a:lnTo>
                <a:lnTo>
                  <a:pt x="10" y="2329"/>
                </a:lnTo>
                <a:lnTo>
                  <a:pt x="10" y="2323"/>
                </a:lnTo>
                <a:lnTo>
                  <a:pt x="8" y="2311"/>
                </a:lnTo>
                <a:lnTo>
                  <a:pt x="8" y="2309"/>
                </a:lnTo>
                <a:lnTo>
                  <a:pt x="8" y="2301"/>
                </a:lnTo>
                <a:lnTo>
                  <a:pt x="8" y="2293"/>
                </a:lnTo>
                <a:lnTo>
                  <a:pt x="8" y="2291"/>
                </a:lnTo>
                <a:lnTo>
                  <a:pt x="4" y="2267"/>
                </a:lnTo>
                <a:lnTo>
                  <a:pt x="4" y="2265"/>
                </a:lnTo>
                <a:lnTo>
                  <a:pt x="4" y="2261"/>
                </a:lnTo>
                <a:lnTo>
                  <a:pt x="4" y="2259"/>
                </a:lnTo>
                <a:lnTo>
                  <a:pt x="4" y="2257"/>
                </a:lnTo>
                <a:lnTo>
                  <a:pt x="0" y="2243"/>
                </a:lnTo>
                <a:lnTo>
                  <a:pt x="0" y="2241"/>
                </a:lnTo>
                <a:lnTo>
                  <a:pt x="0" y="2223"/>
                </a:lnTo>
                <a:lnTo>
                  <a:pt x="0" y="2205"/>
                </a:lnTo>
                <a:lnTo>
                  <a:pt x="0" y="2199"/>
                </a:lnTo>
                <a:lnTo>
                  <a:pt x="0" y="2197"/>
                </a:lnTo>
                <a:lnTo>
                  <a:pt x="0" y="2193"/>
                </a:lnTo>
                <a:lnTo>
                  <a:pt x="0" y="2191"/>
                </a:lnTo>
                <a:lnTo>
                  <a:pt x="0" y="2189"/>
                </a:lnTo>
                <a:lnTo>
                  <a:pt x="0" y="2185"/>
                </a:lnTo>
                <a:lnTo>
                  <a:pt x="0" y="2175"/>
                </a:lnTo>
                <a:lnTo>
                  <a:pt x="0" y="2159"/>
                </a:lnTo>
                <a:lnTo>
                  <a:pt x="0" y="2157"/>
                </a:lnTo>
                <a:lnTo>
                  <a:pt x="0" y="2151"/>
                </a:lnTo>
                <a:lnTo>
                  <a:pt x="0" y="2149"/>
                </a:lnTo>
                <a:lnTo>
                  <a:pt x="0" y="2147"/>
                </a:lnTo>
                <a:lnTo>
                  <a:pt x="0" y="2145"/>
                </a:lnTo>
                <a:lnTo>
                  <a:pt x="0" y="2143"/>
                </a:lnTo>
                <a:lnTo>
                  <a:pt x="0" y="2139"/>
                </a:lnTo>
                <a:lnTo>
                  <a:pt x="0" y="2131"/>
                </a:lnTo>
                <a:lnTo>
                  <a:pt x="0" y="2125"/>
                </a:lnTo>
                <a:lnTo>
                  <a:pt x="0" y="2117"/>
                </a:lnTo>
                <a:lnTo>
                  <a:pt x="0" y="2115"/>
                </a:lnTo>
                <a:lnTo>
                  <a:pt x="0" y="2097"/>
                </a:lnTo>
                <a:lnTo>
                  <a:pt x="0" y="2089"/>
                </a:lnTo>
                <a:lnTo>
                  <a:pt x="0" y="2069"/>
                </a:lnTo>
                <a:lnTo>
                  <a:pt x="0" y="2065"/>
                </a:lnTo>
                <a:lnTo>
                  <a:pt x="0" y="2061"/>
                </a:lnTo>
                <a:lnTo>
                  <a:pt x="0" y="2059"/>
                </a:lnTo>
                <a:lnTo>
                  <a:pt x="0" y="2033"/>
                </a:lnTo>
                <a:lnTo>
                  <a:pt x="0" y="2021"/>
                </a:lnTo>
                <a:lnTo>
                  <a:pt x="0" y="2013"/>
                </a:lnTo>
                <a:lnTo>
                  <a:pt x="0" y="2011"/>
                </a:lnTo>
                <a:lnTo>
                  <a:pt x="0" y="2009"/>
                </a:lnTo>
                <a:lnTo>
                  <a:pt x="0" y="1986"/>
                </a:lnTo>
                <a:lnTo>
                  <a:pt x="0" y="1978"/>
                </a:lnTo>
                <a:lnTo>
                  <a:pt x="0" y="1972"/>
                </a:lnTo>
                <a:lnTo>
                  <a:pt x="0" y="1970"/>
                </a:lnTo>
                <a:lnTo>
                  <a:pt x="0" y="1962"/>
                </a:lnTo>
                <a:lnTo>
                  <a:pt x="0" y="1958"/>
                </a:lnTo>
                <a:lnTo>
                  <a:pt x="0" y="1948"/>
                </a:lnTo>
                <a:lnTo>
                  <a:pt x="0" y="1938"/>
                </a:lnTo>
                <a:lnTo>
                  <a:pt x="0" y="1936"/>
                </a:lnTo>
                <a:lnTo>
                  <a:pt x="0" y="1918"/>
                </a:lnTo>
                <a:lnTo>
                  <a:pt x="0" y="1880"/>
                </a:lnTo>
                <a:lnTo>
                  <a:pt x="0" y="1876"/>
                </a:lnTo>
                <a:lnTo>
                  <a:pt x="2" y="1868"/>
                </a:lnTo>
                <a:lnTo>
                  <a:pt x="2" y="1858"/>
                </a:lnTo>
                <a:lnTo>
                  <a:pt x="2" y="1854"/>
                </a:lnTo>
                <a:lnTo>
                  <a:pt x="2" y="1848"/>
                </a:lnTo>
                <a:lnTo>
                  <a:pt x="2" y="1820"/>
                </a:lnTo>
                <a:lnTo>
                  <a:pt x="2" y="1818"/>
                </a:lnTo>
                <a:lnTo>
                  <a:pt x="2" y="1814"/>
                </a:lnTo>
                <a:lnTo>
                  <a:pt x="2" y="1806"/>
                </a:lnTo>
                <a:lnTo>
                  <a:pt x="4" y="1792"/>
                </a:lnTo>
                <a:lnTo>
                  <a:pt x="4" y="1788"/>
                </a:lnTo>
                <a:lnTo>
                  <a:pt x="4" y="1776"/>
                </a:lnTo>
                <a:lnTo>
                  <a:pt x="4" y="1774"/>
                </a:lnTo>
                <a:lnTo>
                  <a:pt x="4" y="1756"/>
                </a:lnTo>
                <a:lnTo>
                  <a:pt x="4" y="1744"/>
                </a:lnTo>
                <a:lnTo>
                  <a:pt x="4" y="1736"/>
                </a:lnTo>
                <a:lnTo>
                  <a:pt x="4" y="1730"/>
                </a:lnTo>
                <a:lnTo>
                  <a:pt x="4" y="1728"/>
                </a:lnTo>
                <a:lnTo>
                  <a:pt x="4" y="1724"/>
                </a:lnTo>
                <a:lnTo>
                  <a:pt x="4" y="1724"/>
                </a:lnTo>
                <a:lnTo>
                  <a:pt x="4" y="1720"/>
                </a:lnTo>
                <a:lnTo>
                  <a:pt x="4" y="1718"/>
                </a:lnTo>
                <a:lnTo>
                  <a:pt x="4" y="1708"/>
                </a:lnTo>
                <a:lnTo>
                  <a:pt x="4" y="1700"/>
                </a:lnTo>
                <a:lnTo>
                  <a:pt x="4" y="1696"/>
                </a:lnTo>
                <a:lnTo>
                  <a:pt x="4" y="1692"/>
                </a:lnTo>
                <a:lnTo>
                  <a:pt x="6" y="1682"/>
                </a:lnTo>
                <a:lnTo>
                  <a:pt x="6" y="1674"/>
                </a:lnTo>
                <a:lnTo>
                  <a:pt x="6" y="1660"/>
                </a:lnTo>
                <a:lnTo>
                  <a:pt x="6" y="1654"/>
                </a:lnTo>
                <a:lnTo>
                  <a:pt x="6" y="1648"/>
                </a:lnTo>
                <a:lnTo>
                  <a:pt x="6" y="1642"/>
                </a:lnTo>
                <a:lnTo>
                  <a:pt x="6" y="1638"/>
                </a:lnTo>
                <a:lnTo>
                  <a:pt x="6" y="1636"/>
                </a:lnTo>
                <a:lnTo>
                  <a:pt x="6" y="1632"/>
                </a:lnTo>
                <a:lnTo>
                  <a:pt x="6" y="1630"/>
                </a:lnTo>
                <a:lnTo>
                  <a:pt x="6" y="1628"/>
                </a:lnTo>
                <a:lnTo>
                  <a:pt x="6" y="1600"/>
                </a:lnTo>
                <a:lnTo>
                  <a:pt x="6" y="1586"/>
                </a:lnTo>
                <a:lnTo>
                  <a:pt x="6" y="1575"/>
                </a:lnTo>
                <a:lnTo>
                  <a:pt x="6" y="1563"/>
                </a:lnTo>
                <a:lnTo>
                  <a:pt x="6" y="1559"/>
                </a:lnTo>
                <a:lnTo>
                  <a:pt x="6" y="1557"/>
                </a:lnTo>
                <a:lnTo>
                  <a:pt x="6" y="1551"/>
                </a:lnTo>
                <a:lnTo>
                  <a:pt x="6" y="1537"/>
                </a:lnTo>
                <a:lnTo>
                  <a:pt x="6" y="1529"/>
                </a:lnTo>
                <a:lnTo>
                  <a:pt x="6" y="1501"/>
                </a:lnTo>
                <a:lnTo>
                  <a:pt x="6" y="1497"/>
                </a:lnTo>
                <a:lnTo>
                  <a:pt x="6" y="1495"/>
                </a:lnTo>
                <a:lnTo>
                  <a:pt x="6" y="1493"/>
                </a:lnTo>
                <a:lnTo>
                  <a:pt x="6" y="1485"/>
                </a:lnTo>
                <a:lnTo>
                  <a:pt x="6" y="1467"/>
                </a:lnTo>
                <a:lnTo>
                  <a:pt x="6" y="1463"/>
                </a:lnTo>
                <a:lnTo>
                  <a:pt x="6" y="1461"/>
                </a:lnTo>
                <a:lnTo>
                  <a:pt x="6" y="1457"/>
                </a:lnTo>
                <a:lnTo>
                  <a:pt x="6" y="1449"/>
                </a:lnTo>
                <a:lnTo>
                  <a:pt x="6" y="1445"/>
                </a:lnTo>
                <a:lnTo>
                  <a:pt x="6" y="1421"/>
                </a:lnTo>
                <a:lnTo>
                  <a:pt x="6" y="1403"/>
                </a:lnTo>
                <a:lnTo>
                  <a:pt x="6" y="1385"/>
                </a:lnTo>
                <a:lnTo>
                  <a:pt x="6" y="1371"/>
                </a:lnTo>
                <a:lnTo>
                  <a:pt x="6" y="1369"/>
                </a:lnTo>
                <a:lnTo>
                  <a:pt x="6" y="1365"/>
                </a:lnTo>
                <a:lnTo>
                  <a:pt x="6" y="1355"/>
                </a:lnTo>
                <a:lnTo>
                  <a:pt x="6" y="1347"/>
                </a:lnTo>
                <a:lnTo>
                  <a:pt x="6" y="1331"/>
                </a:lnTo>
                <a:lnTo>
                  <a:pt x="6" y="1311"/>
                </a:lnTo>
                <a:lnTo>
                  <a:pt x="6" y="1287"/>
                </a:lnTo>
                <a:lnTo>
                  <a:pt x="6" y="1277"/>
                </a:lnTo>
                <a:lnTo>
                  <a:pt x="6" y="1257"/>
                </a:lnTo>
                <a:lnTo>
                  <a:pt x="6" y="1247"/>
                </a:lnTo>
                <a:lnTo>
                  <a:pt x="6" y="1245"/>
                </a:lnTo>
                <a:lnTo>
                  <a:pt x="6" y="1233"/>
                </a:lnTo>
                <a:lnTo>
                  <a:pt x="6" y="1213"/>
                </a:lnTo>
                <a:lnTo>
                  <a:pt x="6" y="1203"/>
                </a:lnTo>
                <a:lnTo>
                  <a:pt x="6" y="1199"/>
                </a:lnTo>
                <a:lnTo>
                  <a:pt x="6" y="1197"/>
                </a:lnTo>
                <a:lnTo>
                  <a:pt x="6" y="1191"/>
                </a:lnTo>
                <a:lnTo>
                  <a:pt x="6" y="1185"/>
                </a:lnTo>
                <a:lnTo>
                  <a:pt x="6" y="1173"/>
                </a:lnTo>
                <a:lnTo>
                  <a:pt x="6" y="1171"/>
                </a:lnTo>
                <a:lnTo>
                  <a:pt x="6" y="1161"/>
                </a:lnTo>
                <a:lnTo>
                  <a:pt x="6" y="1157"/>
                </a:lnTo>
                <a:lnTo>
                  <a:pt x="6" y="1152"/>
                </a:lnTo>
                <a:lnTo>
                  <a:pt x="6" y="1148"/>
                </a:lnTo>
                <a:lnTo>
                  <a:pt x="6" y="1144"/>
                </a:lnTo>
                <a:lnTo>
                  <a:pt x="6" y="1142"/>
                </a:lnTo>
                <a:lnTo>
                  <a:pt x="6" y="1128"/>
                </a:lnTo>
                <a:lnTo>
                  <a:pt x="6" y="1112"/>
                </a:lnTo>
                <a:lnTo>
                  <a:pt x="6" y="1072"/>
                </a:lnTo>
                <a:lnTo>
                  <a:pt x="6" y="1070"/>
                </a:lnTo>
                <a:lnTo>
                  <a:pt x="6" y="1060"/>
                </a:lnTo>
                <a:lnTo>
                  <a:pt x="6" y="1058"/>
                </a:lnTo>
                <a:lnTo>
                  <a:pt x="6" y="1052"/>
                </a:lnTo>
                <a:lnTo>
                  <a:pt x="6" y="1044"/>
                </a:lnTo>
                <a:lnTo>
                  <a:pt x="6" y="1040"/>
                </a:lnTo>
                <a:lnTo>
                  <a:pt x="6" y="1026"/>
                </a:lnTo>
                <a:lnTo>
                  <a:pt x="6" y="1008"/>
                </a:lnTo>
                <a:lnTo>
                  <a:pt x="6" y="1000"/>
                </a:lnTo>
                <a:lnTo>
                  <a:pt x="6" y="998"/>
                </a:lnTo>
                <a:lnTo>
                  <a:pt x="6" y="992"/>
                </a:lnTo>
                <a:lnTo>
                  <a:pt x="6" y="982"/>
                </a:lnTo>
                <a:lnTo>
                  <a:pt x="6" y="968"/>
                </a:lnTo>
                <a:lnTo>
                  <a:pt x="6" y="956"/>
                </a:lnTo>
                <a:lnTo>
                  <a:pt x="6" y="952"/>
                </a:lnTo>
                <a:lnTo>
                  <a:pt x="6" y="948"/>
                </a:lnTo>
                <a:lnTo>
                  <a:pt x="6" y="942"/>
                </a:lnTo>
                <a:lnTo>
                  <a:pt x="6" y="938"/>
                </a:lnTo>
                <a:lnTo>
                  <a:pt x="6" y="930"/>
                </a:lnTo>
                <a:lnTo>
                  <a:pt x="6" y="916"/>
                </a:lnTo>
                <a:lnTo>
                  <a:pt x="6" y="904"/>
                </a:lnTo>
                <a:lnTo>
                  <a:pt x="6" y="890"/>
                </a:lnTo>
                <a:lnTo>
                  <a:pt x="6" y="888"/>
                </a:lnTo>
                <a:lnTo>
                  <a:pt x="6" y="884"/>
                </a:lnTo>
                <a:lnTo>
                  <a:pt x="6" y="882"/>
                </a:lnTo>
                <a:lnTo>
                  <a:pt x="6" y="876"/>
                </a:lnTo>
                <a:lnTo>
                  <a:pt x="6" y="868"/>
                </a:lnTo>
                <a:lnTo>
                  <a:pt x="6" y="860"/>
                </a:lnTo>
                <a:lnTo>
                  <a:pt x="6" y="858"/>
                </a:lnTo>
                <a:lnTo>
                  <a:pt x="6" y="834"/>
                </a:lnTo>
                <a:lnTo>
                  <a:pt x="6" y="814"/>
                </a:lnTo>
                <a:lnTo>
                  <a:pt x="6" y="812"/>
                </a:lnTo>
                <a:lnTo>
                  <a:pt x="6" y="788"/>
                </a:lnTo>
                <a:lnTo>
                  <a:pt x="6" y="786"/>
                </a:lnTo>
                <a:lnTo>
                  <a:pt x="6" y="780"/>
                </a:lnTo>
                <a:lnTo>
                  <a:pt x="6" y="770"/>
                </a:lnTo>
                <a:lnTo>
                  <a:pt x="6" y="768"/>
                </a:lnTo>
                <a:lnTo>
                  <a:pt x="6" y="758"/>
                </a:lnTo>
                <a:lnTo>
                  <a:pt x="6" y="744"/>
                </a:lnTo>
                <a:lnTo>
                  <a:pt x="6" y="740"/>
                </a:lnTo>
                <a:lnTo>
                  <a:pt x="6" y="736"/>
                </a:lnTo>
                <a:lnTo>
                  <a:pt x="6" y="731"/>
                </a:lnTo>
                <a:lnTo>
                  <a:pt x="6" y="729"/>
                </a:lnTo>
                <a:lnTo>
                  <a:pt x="6" y="721"/>
                </a:lnTo>
                <a:lnTo>
                  <a:pt x="6" y="713"/>
                </a:lnTo>
                <a:lnTo>
                  <a:pt x="6" y="709"/>
                </a:lnTo>
                <a:lnTo>
                  <a:pt x="6" y="701"/>
                </a:lnTo>
                <a:lnTo>
                  <a:pt x="6" y="695"/>
                </a:lnTo>
                <a:lnTo>
                  <a:pt x="6" y="691"/>
                </a:lnTo>
                <a:lnTo>
                  <a:pt x="6" y="683"/>
                </a:lnTo>
                <a:lnTo>
                  <a:pt x="6" y="677"/>
                </a:lnTo>
                <a:lnTo>
                  <a:pt x="6" y="669"/>
                </a:lnTo>
                <a:lnTo>
                  <a:pt x="6" y="653"/>
                </a:lnTo>
                <a:lnTo>
                  <a:pt x="6" y="649"/>
                </a:lnTo>
                <a:lnTo>
                  <a:pt x="6" y="643"/>
                </a:lnTo>
                <a:lnTo>
                  <a:pt x="6" y="641"/>
                </a:lnTo>
                <a:lnTo>
                  <a:pt x="6" y="633"/>
                </a:lnTo>
                <a:lnTo>
                  <a:pt x="6" y="627"/>
                </a:lnTo>
                <a:lnTo>
                  <a:pt x="6" y="625"/>
                </a:lnTo>
                <a:lnTo>
                  <a:pt x="6" y="613"/>
                </a:lnTo>
                <a:lnTo>
                  <a:pt x="6" y="609"/>
                </a:lnTo>
                <a:lnTo>
                  <a:pt x="6" y="607"/>
                </a:lnTo>
                <a:lnTo>
                  <a:pt x="6" y="603"/>
                </a:lnTo>
                <a:lnTo>
                  <a:pt x="6" y="599"/>
                </a:lnTo>
                <a:lnTo>
                  <a:pt x="6" y="595"/>
                </a:lnTo>
                <a:lnTo>
                  <a:pt x="6" y="591"/>
                </a:lnTo>
                <a:lnTo>
                  <a:pt x="6" y="587"/>
                </a:lnTo>
                <a:lnTo>
                  <a:pt x="6" y="585"/>
                </a:lnTo>
                <a:lnTo>
                  <a:pt x="6" y="577"/>
                </a:lnTo>
                <a:lnTo>
                  <a:pt x="6" y="573"/>
                </a:lnTo>
                <a:lnTo>
                  <a:pt x="6" y="563"/>
                </a:lnTo>
                <a:lnTo>
                  <a:pt x="6" y="557"/>
                </a:lnTo>
                <a:lnTo>
                  <a:pt x="6" y="553"/>
                </a:lnTo>
                <a:lnTo>
                  <a:pt x="6" y="543"/>
                </a:lnTo>
                <a:lnTo>
                  <a:pt x="6" y="539"/>
                </a:lnTo>
                <a:lnTo>
                  <a:pt x="6" y="531"/>
                </a:lnTo>
                <a:lnTo>
                  <a:pt x="6" y="529"/>
                </a:lnTo>
                <a:lnTo>
                  <a:pt x="6" y="527"/>
                </a:lnTo>
                <a:lnTo>
                  <a:pt x="6" y="525"/>
                </a:lnTo>
                <a:lnTo>
                  <a:pt x="6" y="519"/>
                </a:lnTo>
                <a:lnTo>
                  <a:pt x="6" y="511"/>
                </a:lnTo>
                <a:lnTo>
                  <a:pt x="6" y="509"/>
                </a:lnTo>
                <a:lnTo>
                  <a:pt x="6" y="497"/>
                </a:lnTo>
                <a:lnTo>
                  <a:pt x="6" y="489"/>
                </a:lnTo>
                <a:lnTo>
                  <a:pt x="6" y="475"/>
                </a:lnTo>
                <a:lnTo>
                  <a:pt x="6" y="473"/>
                </a:lnTo>
                <a:lnTo>
                  <a:pt x="6" y="469"/>
                </a:lnTo>
                <a:lnTo>
                  <a:pt x="6" y="467"/>
                </a:lnTo>
                <a:lnTo>
                  <a:pt x="6" y="459"/>
                </a:lnTo>
                <a:lnTo>
                  <a:pt x="6" y="453"/>
                </a:lnTo>
                <a:lnTo>
                  <a:pt x="6" y="443"/>
                </a:lnTo>
                <a:lnTo>
                  <a:pt x="6" y="435"/>
                </a:lnTo>
                <a:lnTo>
                  <a:pt x="6" y="433"/>
                </a:lnTo>
                <a:lnTo>
                  <a:pt x="6" y="425"/>
                </a:lnTo>
                <a:lnTo>
                  <a:pt x="6" y="421"/>
                </a:lnTo>
                <a:lnTo>
                  <a:pt x="6" y="413"/>
                </a:lnTo>
                <a:lnTo>
                  <a:pt x="6" y="403"/>
                </a:lnTo>
                <a:lnTo>
                  <a:pt x="8" y="387"/>
                </a:lnTo>
                <a:lnTo>
                  <a:pt x="8" y="385"/>
                </a:lnTo>
                <a:lnTo>
                  <a:pt x="8" y="369"/>
                </a:lnTo>
                <a:lnTo>
                  <a:pt x="8" y="355"/>
                </a:lnTo>
                <a:lnTo>
                  <a:pt x="8" y="353"/>
                </a:lnTo>
                <a:lnTo>
                  <a:pt x="8" y="339"/>
                </a:lnTo>
                <a:lnTo>
                  <a:pt x="8" y="321"/>
                </a:lnTo>
                <a:lnTo>
                  <a:pt x="8" y="317"/>
                </a:lnTo>
                <a:lnTo>
                  <a:pt x="8" y="313"/>
                </a:lnTo>
                <a:lnTo>
                  <a:pt x="8" y="306"/>
                </a:lnTo>
                <a:lnTo>
                  <a:pt x="8" y="290"/>
                </a:lnTo>
                <a:lnTo>
                  <a:pt x="8" y="288"/>
                </a:lnTo>
                <a:lnTo>
                  <a:pt x="8" y="282"/>
                </a:lnTo>
                <a:lnTo>
                  <a:pt x="8" y="280"/>
                </a:lnTo>
                <a:lnTo>
                  <a:pt x="8" y="278"/>
                </a:lnTo>
                <a:lnTo>
                  <a:pt x="8" y="266"/>
                </a:lnTo>
                <a:lnTo>
                  <a:pt x="8" y="240"/>
                </a:lnTo>
                <a:lnTo>
                  <a:pt x="8" y="212"/>
                </a:lnTo>
                <a:lnTo>
                  <a:pt x="8" y="194"/>
                </a:lnTo>
                <a:lnTo>
                  <a:pt x="8" y="184"/>
                </a:lnTo>
                <a:lnTo>
                  <a:pt x="8" y="176"/>
                </a:lnTo>
                <a:lnTo>
                  <a:pt x="8" y="152"/>
                </a:lnTo>
                <a:lnTo>
                  <a:pt x="8" y="146"/>
                </a:lnTo>
                <a:lnTo>
                  <a:pt x="8" y="142"/>
                </a:lnTo>
                <a:lnTo>
                  <a:pt x="8" y="140"/>
                </a:lnTo>
                <a:lnTo>
                  <a:pt x="8" y="140"/>
                </a:lnTo>
                <a:lnTo>
                  <a:pt x="8" y="138"/>
                </a:lnTo>
                <a:lnTo>
                  <a:pt x="8" y="136"/>
                </a:lnTo>
                <a:lnTo>
                  <a:pt x="8" y="134"/>
                </a:lnTo>
                <a:lnTo>
                  <a:pt x="8" y="124"/>
                </a:lnTo>
                <a:lnTo>
                  <a:pt x="8" y="120"/>
                </a:lnTo>
                <a:lnTo>
                  <a:pt x="8" y="118"/>
                </a:lnTo>
                <a:lnTo>
                  <a:pt x="8" y="116"/>
                </a:lnTo>
                <a:lnTo>
                  <a:pt x="8" y="114"/>
                </a:lnTo>
                <a:lnTo>
                  <a:pt x="8" y="108"/>
                </a:lnTo>
                <a:lnTo>
                  <a:pt x="8" y="106"/>
                </a:lnTo>
                <a:lnTo>
                  <a:pt x="8" y="98"/>
                </a:lnTo>
                <a:lnTo>
                  <a:pt x="8" y="92"/>
                </a:lnTo>
                <a:lnTo>
                  <a:pt x="8" y="92"/>
                </a:lnTo>
                <a:lnTo>
                  <a:pt x="8" y="76"/>
                </a:lnTo>
                <a:lnTo>
                  <a:pt x="8" y="50"/>
                </a:lnTo>
                <a:lnTo>
                  <a:pt x="8" y="46"/>
                </a:lnTo>
                <a:lnTo>
                  <a:pt x="8" y="38"/>
                </a:lnTo>
                <a:lnTo>
                  <a:pt x="8" y="34"/>
                </a:lnTo>
                <a:lnTo>
                  <a:pt x="8" y="26"/>
                </a:lnTo>
                <a:lnTo>
                  <a:pt x="8" y="16"/>
                </a:lnTo>
                <a:lnTo>
                  <a:pt x="8" y="6"/>
                </a:lnTo>
                <a:lnTo>
                  <a:pt x="8" y="2"/>
                </a:lnTo>
                <a:lnTo>
                  <a:pt x="6" y="2"/>
                </a:lnTo>
                <a:lnTo>
                  <a:pt x="18" y="2"/>
                </a:lnTo>
                <a:lnTo>
                  <a:pt x="156" y="2"/>
                </a:lnTo>
                <a:lnTo>
                  <a:pt x="172" y="2"/>
                </a:lnTo>
                <a:lnTo>
                  <a:pt x="176" y="2"/>
                </a:lnTo>
                <a:lnTo>
                  <a:pt x="250" y="2"/>
                </a:lnTo>
                <a:lnTo>
                  <a:pt x="256" y="2"/>
                </a:lnTo>
                <a:lnTo>
                  <a:pt x="334" y="2"/>
                </a:lnTo>
                <a:lnTo>
                  <a:pt x="384" y="2"/>
                </a:lnTo>
                <a:lnTo>
                  <a:pt x="664" y="0"/>
                </a:lnTo>
                <a:lnTo>
                  <a:pt x="670" y="0"/>
                </a:lnTo>
                <a:lnTo>
                  <a:pt x="718" y="0"/>
                </a:lnTo>
                <a:lnTo>
                  <a:pt x="722" y="0"/>
                </a:lnTo>
                <a:lnTo>
                  <a:pt x="730" y="0"/>
                </a:lnTo>
                <a:lnTo>
                  <a:pt x="790" y="0"/>
                </a:lnTo>
                <a:lnTo>
                  <a:pt x="848" y="0"/>
                </a:lnTo>
                <a:lnTo>
                  <a:pt x="852" y="0"/>
                </a:lnTo>
                <a:lnTo>
                  <a:pt x="854" y="0"/>
                </a:lnTo>
                <a:lnTo>
                  <a:pt x="856" y="0"/>
                </a:lnTo>
                <a:lnTo>
                  <a:pt x="866" y="0"/>
                </a:lnTo>
                <a:lnTo>
                  <a:pt x="898" y="0"/>
                </a:lnTo>
                <a:lnTo>
                  <a:pt x="967" y="0"/>
                </a:lnTo>
                <a:lnTo>
                  <a:pt x="1019" y="0"/>
                </a:lnTo>
                <a:lnTo>
                  <a:pt x="1051" y="0"/>
                </a:lnTo>
                <a:lnTo>
                  <a:pt x="1077" y="0"/>
                </a:lnTo>
                <a:lnTo>
                  <a:pt x="1099" y="0"/>
                </a:lnTo>
                <a:lnTo>
                  <a:pt x="1101" y="0"/>
                </a:lnTo>
                <a:lnTo>
                  <a:pt x="1107" y="0"/>
                </a:lnTo>
                <a:lnTo>
                  <a:pt x="1113" y="0"/>
                </a:lnTo>
                <a:lnTo>
                  <a:pt x="1117" y="0"/>
                </a:lnTo>
                <a:lnTo>
                  <a:pt x="1151" y="0"/>
                </a:lnTo>
                <a:lnTo>
                  <a:pt x="1165" y="0"/>
                </a:lnTo>
                <a:lnTo>
                  <a:pt x="1225" y="0"/>
                </a:lnTo>
                <a:lnTo>
                  <a:pt x="1235" y="0"/>
                </a:lnTo>
                <a:lnTo>
                  <a:pt x="1243" y="0"/>
                </a:lnTo>
                <a:lnTo>
                  <a:pt x="1245" y="0"/>
                </a:lnTo>
                <a:lnTo>
                  <a:pt x="1281" y="0"/>
                </a:lnTo>
                <a:lnTo>
                  <a:pt x="1391" y="0"/>
                </a:lnTo>
                <a:lnTo>
                  <a:pt x="1407" y="0"/>
                </a:lnTo>
                <a:lnTo>
                  <a:pt x="1417" y="0"/>
                </a:lnTo>
                <a:lnTo>
                  <a:pt x="1563" y="0"/>
                </a:lnTo>
                <a:lnTo>
                  <a:pt x="1565" y="0"/>
                </a:lnTo>
                <a:lnTo>
                  <a:pt x="1601" y="0"/>
                </a:lnTo>
                <a:lnTo>
                  <a:pt x="1611" y="0"/>
                </a:lnTo>
                <a:lnTo>
                  <a:pt x="1629" y="0"/>
                </a:lnTo>
                <a:lnTo>
                  <a:pt x="1671" y="0"/>
                </a:lnTo>
                <a:lnTo>
                  <a:pt x="1679" y="0"/>
                </a:lnTo>
                <a:lnTo>
                  <a:pt x="1697" y="2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755576" y="2636912"/>
            <a:ext cx="3128565" cy="2304256"/>
          </a:xfrm>
          <a:custGeom>
            <a:avLst/>
            <a:gdLst>
              <a:gd name="T0" fmla="*/ 2372 w 4433"/>
              <a:gd name="T1" fmla="*/ 4 h 3265"/>
              <a:gd name="T2" fmla="*/ 3324 w 4433"/>
              <a:gd name="T3" fmla="*/ 0 h 3265"/>
              <a:gd name="T4" fmla="*/ 4067 w 4433"/>
              <a:gd name="T5" fmla="*/ 0 h 3265"/>
              <a:gd name="T6" fmla="*/ 4427 w 4433"/>
              <a:gd name="T7" fmla="*/ 212 h 3265"/>
              <a:gd name="T8" fmla="*/ 4427 w 4433"/>
              <a:gd name="T9" fmla="*/ 1116 h 3265"/>
              <a:gd name="T10" fmla="*/ 4431 w 4433"/>
              <a:gd name="T11" fmla="*/ 1770 h 3265"/>
              <a:gd name="T12" fmla="*/ 4433 w 4433"/>
              <a:gd name="T13" fmla="*/ 2672 h 3265"/>
              <a:gd name="T14" fmla="*/ 4411 w 4433"/>
              <a:gd name="T15" fmla="*/ 3263 h 3265"/>
              <a:gd name="T16" fmla="*/ 3749 w 4433"/>
              <a:gd name="T17" fmla="*/ 3261 h 3265"/>
              <a:gd name="T18" fmla="*/ 3623 w 4433"/>
              <a:gd name="T19" fmla="*/ 3261 h 3265"/>
              <a:gd name="T20" fmla="*/ 3521 w 4433"/>
              <a:gd name="T21" fmla="*/ 3261 h 3265"/>
              <a:gd name="T22" fmla="*/ 3364 w 4433"/>
              <a:gd name="T23" fmla="*/ 3261 h 3265"/>
              <a:gd name="T24" fmla="*/ 3274 w 4433"/>
              <a:gd name="T25" fmla="*/ 3261 h 3265"/>
              <a:gd name="T26" fmla="*/ 3106 w 4433"/>
              <a:gd name="T27" fmla="*/ 3263 h 3265"/>
              <a:gd name="T28" fmla="*/ 2958 w 4433"/>
              <a:gd name="T29" fmla="*/ 3263 h 3265"/>
              <a:gd name="T30" fmla="*/ 2834 w 4433"/>
              <a:gd name="T31" fmla="*/ 3263 h 3265"/>
              <a:gd name="T32" fmla="*/ 2664 w 4433"/>
              <a:gd name="T33" fmla="*/ 3263 h 3265"/>
              <a:gd name="T34" fmla="*/ 2408 w 4433"/>
              <a:gd name="T35" fmla="*/ 3261 h 3265"/>
              <a:gd name="T36" fmla="*/ 2260 w 4433"/>
              <a:gd name="T37" fmla="*/ 3261 h 3265"/>
              <a:gd name="T38" fmla="*/ 2191 w 4433"/>
              <a:gd name="T39" fmla="*/ 3261 h 3265"/>
              <a:gd name="T40" fmla="*/ 2099 w 4433"/>
              <a:gd name="T41" fmla="*/ 3261 h 3265"/>
              <a:gd name="T42" fmla="*/ 1927 w 4433"/>
              <a:gd name="T43" fmla="*/ 3263 h 3265"/>
              <a:gd name="T44" fmla="*/ 1841 w 4433"/>
              <a:gd name="T45" fmla="*/ 3263 h 3265"/>
              <a:gd name="T46" fmla="*/ 1727 w 4433"/>
              <a:gd name="T47" fmla="*/ 3263 h 3265"/>
              <a:gd name="T48" fmla="*/ 1563 w 4433"/>
              <a:gd name="T49" fmla="*/ 3263 h 3265"/>
              <a:gd name="T50" fmla="*/ 1383 w 4433"/>
              <a:gd name="T51" fmla="*/ 3265 h 3265"/>
              <a:gd name="T52" fmla="*/ 1293 w 4433"/>
              <a:gd name="T53" fmla="*/ 3261 h 3265"/>
              <a:gd name="T54" fmla="*/ 1107 w 4433"/>
              <a:gd name="T55" fmla="*/ 3261 h 3265"/>
              <a:gd name="T56" fmla="*/ 1011 w 4433"/>
              <a:gd name="T57" fmla="*/ 3261 h 3265"/>
              <a:gd name="T58" fmla="*/ 922 w 4433"/>
              <a:gd name="T59" fmla="*/ 3261 h 3265"/>
              <a:gd name="T60" fmla="*/ 722 w 4433"/>
              <a:gd name="T61" fmla="*/ 3261 h 3265"/>
              <a:gd name="T62" fmla="*/ 598 w 4433"/>
              <a:gd name="T63" fmla="*/ 3261 h 3265"/>
              <a:gd name="T64" fmla="*/ 482 w 4433"/>
              <a:gd name="T65" fmla="*/ 3261 h 3265"/>
              <a:gd name="T66" fmla="*/ 340 w 4433"/>
              <a:gd name="T67" fmla="*/ 3261 h 3265"/>
              <a:gd name="T68" fmla="*/ 226 w 4433"/>
              <a:gd name="T69" fmla="*/ 3261 h 3265"/>
              <a:gd name="T70" fmla="*/ 138 w 4433"/>
              <a:gd name="T71" fmla="*/ 3261 h 3265"/>
              <a:gd name="T72" fmla="*/ 34 w 4433"/>
              <a:gd name="T73" fmla="*/ 3261 h 3265"/>
              <a:gd name="T74" fmla="*/ 8 w 4433"/>
              <a:gd name="T75" fmla="*/ 3193 h 3265"/>
              <a:gd name="T76" fmla="*/ 8 w 4433"/>
              <a:gd name="T77" fmla="*/ 3097 h 3265"/>
              <a:gd name="T78" fmla="*/ 8 w 4433"/>
              <a:gd name="T79" fmla="*/ 2947 h 3265"/>
              <a:gd name="T80" fmla="*/ 10 w 4433"/>
              <a:gd name="T81" fmla="*/ 2764 h 3265"/>
              <a:gd name="T82" fmla="*/ 10 w 4433"/>
              <a:gd name="T83" fmla="*/ 2620 h 3265"/>
              <a:gd name="T84" fmla="*/ 10 w 4433"/>
              <a:gd name="T85" fmla="*/ 2462 h 3265"/>
              <a:gd name="T86" fmla="*/ 8 w 4433"/>
              <a:gd name="T87" fmla="*/ 2309 h 3265"/>
              <a:gd name="T88" fmla="*/ 0 w 4433"/>
              <a:gd name="T89" fmla="*/ 2159 h 3265"/>
              <a:gd name="T90" fmla="*/ 0 w 4433"/>
              <a:gd name="T91" fmla="*/ 2013 h 3265"/>
              <a:gd name="T92" fmla="*/ 2 w 4433"/>
              <a:gd name="T93" fmla="*/ 1818 h 3265"/>
              <a:gd name="T94" fmla="*/ 6 w 4433"/>
              <a:gd name="T95" fmla="*/ 1682 h 3265"/>
              <a:gd name="T96" fmla="*/ 6 w 4433"/>
              <a:gd name="T97" fmla="*/ 1501 h 3265"/>
              <a:gd name="T98" fmla="*/ 6 w 4433"/>
              <a:gd name="T99" fmla="*/ 1311 h 3265"/>
              <a:gd name="T100" fmla="*/ 6 w 4433"/>
              <a:gd name="T101" fmla="*/ 1142 h 3265"/>
              <a:gd name="T102" fmla="*/ 6 w 4433"/>
              <a:gd name="T103" fmla="*/ 942 h 3265"/>
              <a:gd name="T104" fmla="*/ 6 w 4433"/>
              <a:gd name="T105" fmla="*/ 768 h 3265"/>
              <a:gd name="T106" fmla="*/ 6 w 4433"/>
              <a:gd name="T107" fmla="*/ 633 h 3265"/>
              <a:gd name="T108" fmla="*/ 6 w 4433"/>
              <a:gd name="T109" fmla="*/ 529 h 3265"/>
              <a:gd name="T110" fmla="*/ 6 w 4433"/>
              <a:gd name="T111" fmla="*/ 403 h 3265"/>
              <a:gd name="T112" fmla="*/ 8 w 4433"/>
              <a:gd name="T113" fmla="*/ 184 h 3265"/>
              <a:gd name="T114" fmla="*/ 8 w 4433"/>
              <a:gd name="T115" fmla="*/ 76 h 3265"/>
              <a:gd name="T116" fmla="*/ 718 w 4433"/>
              <a:gd name="T117" fmla="*/ 0 h 3265"/>
              <a:gd name="T118" fmla="*/ 1165 w 4433"/>
              <a:gd name="T119" fmla="*/ 0 h 3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433" h="3265">
                <a:moveTo>
                  <a:pt x="1697" y="2"/>
                </a:moveTo>
                <a:lnTo>
                  <a:pt x="1709" y="2"/>
                </a:lnTo>
                <a:lnTo>
                  <a:pt x="1713" y="2"/>
                </a:lnTo>
                <a:lnTo>
                  <a:pt x="1715" y="2"/>
                </a:lnTo>
                <a:lnTo>
                  <a:pt x="1723" y="2"/>
                </a:lnTo>
                <a:lnTo>
                  <a:pt x="1731" y="2"/>
                </a:lnTo>
                <a:lnTo>
                  <a:pt x="1771" y="2"/>
                </a:lnTo>
                <a:lnTo>
                  <a:pt x="1805" y="4"/>
                </a:lnTo>
                <a:lnTo>
                  <a:pt x="1813" y="4"/>
                </a:lnTo>
                <a:lnTo>
                  <a:pt x="1877" y="4"/>
                </a:lnTo>
                <a:lnTo>
                  <a:pt x="1925" y="4"/>
                </a:lnTo>
                <a:lnTo>
                  <a:pt x="1927" y="4"/>
                </a:lnTo>
                <a:lnTo>
                  <a:pt x="2017" y="4"/>
                </a:lnTo>
                <a:lnTo>
                  <a:pt x="2083" y="4"/>
                </a:lnTo>
                <a:lnTo>
                  <a:pt x="2143" y="4"/>
                </a:lnTo>
                <a:lnTo>
                  <a:pt x="2262" y="4"/>
                </a:lnTo>
                <a:lnTo>
                  <a:pt x="2266" y="4"/>
                </a:lnTo>
                <a:lnTo>
                  <a:pt x="2304" y="4"/>
                </a:lnTo>
                <a:lnTo>
                  <a:pt x="2334" y="4"/>
                </a:lnTo>
                <a:lnTo>
                  <a:pt x="2372" y="4"/>
                </a:lnTo>
                <a:lnTo>
                  <a:pt x="2390" y="4"/>
                </a:lnTo>
                <a:lnTo>
                  <a:pt x="2394" y="4"/>
                </a:lnTo>
                <a:lnTo>
                  <a:pt x="2408" y="4"/>
                </a:lnTo>
                <a:lnTo>
                  <a:pt x="2516" y="4"/>
                </a:lnTo>
                <a:lnTo>
                  <a:pt x="2600" y="4"/>
                </a:lnTo>
                <a:lnTo>
                  <a:pt x="2604" y="4"/>
                </a:lnTo>
                <a:lnTo>
                  <a:pt x="2620" y="4"/>
                </a:lnTo>
                <a:lnTo>
                  <a:pt x="2622" y="4"/>
                </a:lnTo>
                <a:lnTo>
                  <a:pt x="2628" y="4"/>
                </a:lnTo>
                <a:lnTo>
                  <a:pt x="2648" y="2"/>
                </a:lnTo>
                <a:lnTo>
                  <a:pt x="2710" y="2"/>
                </a:lnTo>
                <a:lnTo>
                  <a:pt x="2710" y="2"/>
                </a:lnTo>
                <a:lnTo>
                  <a:pt x="2910" y="2"/>
                </a:lnTo>
                <a:lnTo>
                  <a:pt x="2972" y="2"/>
                </a:lnTo>
                <a:lnTo>
                  <a:pt x="2998" y="2"/>
                </a:lnTo>
                <a:lnTo>
                  <a:pt x="3106" y="0"/>
                </a:lnTo>
                <a:lnTo>
                  <a:pt x="3162" y="0"/>
                </a:lnTo>
                <a:lnTo>
                  <a:pt x="3164" y="0"/>
                </a:lnTo>
                <a:lnTo>
                  <a:pt x="3268" y="0"/>
                </a:lnTo>
                <a:lnTo>
                  <a:pt x="3324" y="0"/>
                </a:lnTo>
                <a:lnTo>
                  <a:pt x="3354" y="0"/>
                </a:lnTo>
                <a:lnTo>
                  <a:pt x="3368" y="0"/>
                </a:lnTo>
                <a:lnTo>
                  <a:pt x="3392" y="0"/>
                </a:lnTo>
                <a:lnTo>
                  <a:pt x="3420" y="0"/>
                </a:lnTo>
                <a:lnTo>
                  <a:pt x="3438" y="0"/>
                </a:lnTo>
                <a:lnTo>
                  <a:pt x="3464" y="0"/>
                </a:lnTo>
                <a:lnTo>
                  <a:pt x="3587" y="0"/>
                </a:lnTo>
                <a:lnTo>
                  <a:pt x="3591" y="0"/>
                </a:lnTo>
                <a:lnTo>
                  <a:pt x="3741" y="0"/>
                </a:lnTo>
                <a:lnTo>
                  <a:pt x="3747" y="0"/>
                </a:lnTo>
                <a:lnTo>
                  <a:pt x="3771" y="0"/>
                </a:lnTo>
                <a:lnTo>
                  <a:pt x="3771" y="0"/>
                </a:lnTo>
                <a:lnTo>
                  <a:pt x="3801" y="0"/>
                </a:lnTo>
                <a:lnTo>
                  <a:pt x="3873" y="0"/>
                </a:lnTo>
                <a:lnTo>
                  <a:pt x="3915" y="0"/>
                </a:lnTo>
                <a:lnTo>
                  <a:pt x="3927" y="0"/>
                </a:lnTo>
                <a:lnTo>
                  <a:pt x="4009" y="0"/>
                </a:lnTo>
                <a:lnTo>
                  <a:pt x="4043" y="0"/>
                </a:lnTo>
                <a:lnTo>
                  <a:pt x="4047" y="0"/>
                </a:lnTo>
                <a:lnTo>
                  <a:pt x="4067" y="0"/>
                </a:lnTo>
                <a:lnTo>
                  <a:pt x="4077" y="0"/>
                </a:lnTo>
                <a:lnTo>
                  <a:pt x="4093" y="0"/>
                </a:lnTo>
                <a:lnTo>
                  <a:pt x="4137" y="0"/>
                </a:lnTo>
                <a:lnTo>
                  <a:pt x="4211" y="0"/>
                </a:lnTo>
                <a:lnTo>
                  <a:pt x="4219" y="0"/>
                </a:lnTo>
                <a:lnTo>
                  <a:pt x="4221" y="0"/>
                </a:lnTo>
                <a:lnTo>
                  <a:pt x="4285" y="0"/>
                </a:lnTo>
                <a:lnTo>
                  <a:pt x="4313" y="0"/>
                </a:lnTo>
                <a:lnTo>
                  <a:pt x="4315" y="0"/>
                </a:lnTo>
                <a:lnTo>
                  <a:pt x="4327" y="0"/>
                </a:lnTo>
                <a:lnTo>
                  <a:pt x="4335" y="0"/>
                </a:lnTo>
                <a:lnTo>
                  <a:pt x="4339" y="0"/>
                </a:lnTo>
                <a:lnTo>
                  <a:pt x="4383" y="0"/>
                </a:lnTo>
                <a:lnTo>
                  <a:pt x="4427" y="0"/>
                </a:lnTo>
                <a:lnTo>
                  <a:pt x="4427" y="100"/>
                </a:lnTo>
                <a:lnTo>
                  <a:pt x="4427" y="162"/>
                </a:lnTo>
                <a:lnTo>
                  <a:pt x="4427" y="186"/>
                </a:lnTo>
                <a:lnTo>
                  <a:pt x="4427" y="202"/>
                </a:lnTo>
                <a:lnTo>
                  <a:pt x="4427" y="204"/>
                </a:lnTo>
                <a:lnTo>
                  <a:pt x="4427" y="212"/>
                </a:lnTo>
                <a:lnTo>
                  <a:pt x="4427" y="220"/>
                </a:lnTo>
                <a:lnTo>
                  <a:pt x="4427" y="236"/>
                </a:lnTo>
                <a:lnTo>
                  <a:pt x="4427" y="252"/>
                </a:lnTo>
                <a:lnTo>
                  <a:pt x="4427" y="254"/>
                </a:lnTo>
                <a:lnTo>
                  <a:pt x="4427" y="335"/>
                </a:lnTo>
                <a:lnTo>
                  <a:pt x="4427" y="351"/>
                </a:lnTo>
                <a:lnTo>
                  <a:pt x="4427" y="385"/>
                </a:lnTo>
                <a:lnTo>
                  <a:pt x="4427" y="471"/>
                </a:lnTo>
                <a:lnTo>
                  <a:pt x="4427" y="545"/>
                </a:lnTo>
                <a:lnTo>
                  <a:pt x="4427" y="555"/>
                </a:lnTo>
                <a:lnTo>
                  <a:pt x="4427" y="776"/>
                </a:lnTo>
                <a:lnTo>
                  <a:pt x="4427" y="780"/>
                </a:lnTo>
                <a:lnTo>
                  <a:pt x="4427" y="782"/>
                </a:lnTo>
                <a:lnTo>
                  <a:pt x="4427" y="832"/>
                </a:lnTo>
                <a:lnTo>
                  <a:pt x="4427" y="834"/>
                </a:lnTo>
                <a:lnTo>
                  <a:pt x="4427" y="854"/>
                </a:lnTo>
                <a:lnTo>
                  <a:pt x="4427" y="984"/>
                </a:lnTo>
                <a:lnTo>
                  <a:pt x="4427" y="1028"/>
                </a:lnTo>
                <a:lnTo>
                  <a:pt x="4427" y="1040"/>
                </a:lnTo>
                <a:lnTo>
                  <a:pt x="4427" y="1116"/>
                </a:lnTo>
                <a:lnTo>
                  <a:pt x="4429" y="1136"/>
                </a:lnTo>
                <a:lnTo>
                  <a:pt x="4429" y="1185"/>
                </a:lnTo>
                <a:lnTo>
                  <a:pt x="4429" y="1191"/>
                </a:lnTo>
                <a:lnTo>
                  <a:pt x="4429" y="1229"/>
                </a:lnTo>
                <a:lnTo>
                  <a:pt x="4429" y="1293"/>
                </a:lnTo>
                <a:lnTo>
                  <a:pt x="4429" y="1309"/>
                </a:lnTo>
                <a:lnTo>
                  <a:pt x="4429" y="1383"/>
                </a:lnTo>
                <a:lnTo>
                  <a:pt x="4429" y="1385"/>
                </a:lnTo>
                <a:lnTo>
                  <a:pt x="4429" y="1389"/>
                </a:lnTo>
                <a:lnTo>
                  <a:pt x="4429" y="1463"/>
                </a:lnTo>
                <a:lnTo>
                  <a:pt x="4429" y="1479"/>
                </a:lnTo>
                <a:lnTo>
                  <a:pt x="4429" y="1491"/>
                </a:lnTo>
                <a:lnTo>
                  <a:pt x="4431" y="1541"/>
                </a:lnTo>
                <a:lnTo>
                  <a:pt x="4431" y="1545"/>
                </a:lnTo>
                <a:lnTo>
                  <a:pt x="4431" y="1547"/>
                </a:lnTo>
                <a:lnTo>
                  <a:pt x="4431" y="1606"/>
                </a:lnTo>
                <a:lnTo>
                  <a:pt x="4431" y="1616"/>
                </a:lnTo>
                <a:lnTo>
                  <a:pt x="4431" y="1722"/>
                </a:lnTo>
                <a:lnTo>
                  <a:pt x="4431" y="1768"/>
                </a:lnTo>
                <a:lnTo>
                  <a:pt x="4431" y="1770"/>
                </a:lnTo>
                <a:lnTo>
                  <a:pt x="4431" y="1792"/>
                </a:lnTo>
                <a:lnTo>
                  <a:pt x="4431" y="1794"/>
                </a:lnTo>
                <a:lnTo>
                  <a:pt x="4431" y="1796"/>
                </a:lnTo>
                <a:lnTo>
                  <a:pt x="4431" y="1900"/>
                </a:lnTo>
                <a:lnTo>
                  <a:pt x="4431" y="1920"/>
                </a:lnTo>
                <a:lnTo>
                  <a:pt x="4431" y="1966"/>
                </a:lnTo>
                <a:lnTo>
                  <a:pt x="4431" y="1990"/>
                </a:lnTo>
                <a:lnTo>
                  <a:pt x="4431" y="2083"/>
                </a:lnTo>
                <a:lnTo>
                  <a:pt x="4431" y="2085"/>
                </a:lnTo>
                <a:lnTo>
                  <a:pt x="4431" y="2241"/>
                </a:lnTo>
                <a:lnTo>
                  <a:pt x="4431" y="2247"/>
                </a:lnTo>
                <a:lnTo>
                  <a:pt x="4431" y="2253"/>
                </a:lnTo>
                <a:lnTo>
                  <a:pt x="4433" y="2423"/>
                </a:lnTo>
                <a:lnTo>
                  <a:pt x="4433" y="2426"/>
                </a:lnTo>
                <a:lnTo>
                  <a:pt x="4433" y="2428"/>
                </a:lnTo>
                <a:lnTo>
                  <a:pt x="4433" y="2440"/>
                </a:lnTo>
                <a:lnTo>
                  <a:pt x="4433" y="2492"/>
                </a:lnTo>
                <a:lnTo>
                  <a:pt x="4433" y="2502"/>
                </a:lnTo>
                <a:lnTo>
                  <a:pt x="4433" y="2662"/>
                </a:lnTo>
                <a:lnTo>
                  <a:pt x="4433" y="2672"/>
                </a:lnTo>
                <a:lnTo>
                  <a:pt x="4433" y="2742"/>
                </a:lnTo>
                <a:lnTo>
                  <a:pt x="4433" y="2746"/>
                </a:lnTo>
                <a:lnTo>
                  <a:pt x="4433" y="2800"/>
                </a:lnTo>
                <a:lnTo>
                  <a:pt x="4433" y="2853"/>
                </a:lnTo>
                <a:lnTo>
                  <a:pt x="4433" y="2871"/>
                </a:lnTo>
                <a:lnTo>
                  <a:pt x="4433" y="2885"/>
                </a:lnTo>
                <a:lnTo>
                  <a:pt x="4433" y="2887"/>
                </a:lnTo>
                <a:lnTo>
                  <a:pt x="4433" y="2937"/>
                </a:lnTo>
                <a:lnTo>
                  <a:pt x="4433" y="2951"/>
                </a:lnTo>
                <a:lnTo>
                  <a:pt x="4433" y="3055"/>
                </a:lnTo>
                <a:lnTo>
                  <a:pt x="4433" y="3057"/>
                </a:lnTo>
                <a:lnTo>
                  <a:pt x="4433" y="3147"/>
                </a:lnTo>
                <a:lnTo>
                  <a:pt x="4433" y="3207"/>
                </a:lnTo>
                <a:lnTo>
                  <a:pt x="4433" y="3233"/>
                </a:lnTo>
                <a:lnTo>
                  <a:pt x="4433" y="3235"/>
                </a:lnTo>
                <a:lnTo>
                  <a:pt x="4433" y="3237"/>
                </a:lnTo>
                <a:lnTo>
                  <a:pt x="4433" y="3259"/>
                </a:lnTo>
                <a:lnTo>
                  <a:pt x="4433" y="3263"/>
                </a:lnTo>
                <a:lnTo>
                  <a:pt x="4425" y="3263"/>
                </a:lnTo>
                <a:lnTo>
                  <a:pt x="4411" y="3263"/>
                </a:lnTo>
                <a:lnTo>
                  <a:pt x="4301" y="3263"/>
                </a:lnTo>
                <a:lnTo>
                  <a:pt x="4129" y="3261"/>
                </a:lnTo>
                <a:lnTo>
                  <a:pt x="4119" y="3261"/>
                </a:lnTo>
                <a:lnTo>
                  <a:pt x="4095" y="3261"/>
                </a:lnTo>
                <a:lnTo>
                  <a:pt x="3985" y="3261"/>
                </a:lnTo>
                <a:lnTo>
                  <a:pt x="3931" y="3261"/>
                </a:lnTo>
                <a:lnTo>
                  <a:pt x="3843" y="3261"/>
                </a:lnTo>
                <a:lnTo>
                  <a:pt x="3827" y="3261"/>
                </a:lnTo>
                <a:lnTo>
                  <a:pt x="3819" y="3261"/>
                </a:lnTo>
                <a:lnTo>
                  <a:pt x="3813" y="3261"/>
                </a:lnTo>
                <a:lnTo>
                  <a:pt x="3805" y="3261"/>
                </a:lnTo>
                <a:lnTo>
                  <a:pt x="3783" y="3259"/>
                </a:lnTo>
                <a:lnTo>
                  <a:pt x="3781" y="3259"/>
                </a:lnTo>
                <a:lnTo>
                  <a:pt x="3773" y="3259"/>
                </a:lnTo>
                <a:lnTo>
                  <a:pt x="3765" y="3259"/>
                </a:lnTo>
                <a:lnTo>
                  <a:pt x="3763" y="3259"/>
                </a:lnTo>
                <a:lnTo>
                  <a:pt x="3755" y="3259"/>
                </a:lnTo>
                <a:lnTo>
                  <a:pt x="3753" y="3259"/>
                </a:lnTo>
                <a:lnTo>
                  <a:pt x="3751" y="3259"/>
                </a:lnTo>
                <a:lnTo>
                  <a:pt x="3749" y="3261"/>
                </a:lnTo>
                <a:lnTo>
                  <a:pt x="3747" y="3261"/>
                </a:lnTo>
                <a:lnTo>
                  <a:pt x="3737" y="3261"/>
                </a:lnTo>
                <a:lnTo>
                  <a:pt x="3733" y="3261"/>
                </a:lnTo>
                <a:lnTo>
                  <a:pt x="3729" y="3261"/>
                </a:lnTo>
                <a:lnTo>
                  <a:pt x="3719" y="3261"/>
                </a:lnTo>
                <a:lnTo>
                  <a:pt x="3717" y="3261"/>
                </a:lnTo>
                <a:lnTo>
                  <a:pt x="3713" y="3261"/>
                </a:lnTo>
                <a:lnTo>
                  <a:pt x="3709" y="3261"/>
                </a:lnTo>
                <a:lnTo>
                  <a:pt x="3701" y="3261"/>
                </a:lnTo>
                <a:lnTo>
                  <a:pt x="3691" y="3261"/>
                </a:lnTo>
                <a:lnTo>
                  <a:pt x="3689" y="3261"/>
                </a:lnTo>
                <a:lnTo>
                  <a:pt x="3687" y="3261"/>
                </a:lnTo>
                <a:lnTo>
                  <a:pt x="3671" y="3261"/>
                </a:lnTo>
                <a:lnTo>
                  <a:pt x="3667" y="3261"/>
                </a:lnTo>
                <a:lnTo>
                  <a:pt x="3659" y="3261"/>
                </a:lnTo>
                <a:lnTo>
                  <a:pt x="3657" y="3261"/>
                </a:lnTo>
                <a:lnTo>
                  <a:pt x="3639" y="3261"/>
                </a:lnTo>
                <a:lnTo>
                  <a:pt x="3635" y="3261"/>
                </a:lnTo>
                <a:lnTo>
                  <a:pt x="3631" y="3261"/>
                </a:lnTo>
                <a:lnTo>
                  <a:pt x="3623" y="3261"/>
                </a:lnTo>
                <a:lnTo>
                  <a:pt x="3617" y="3261"/>
                </a:lnTo>
                <a:lnTo>
                  <a:pt x="3609" y="3261"/>
                </a:lnTo>
                <a:lnTo>
                  <a:pt x="3607" y="3261"/>
                </a:lnTo>
                <a:lnTo>
                  <a:pt x="3595" y="3261"/>
                </a:lnTo>
                <a:lnTo>
                  <a:pt x="3591" y="3261"/>
                </a:lnTo>
                <a:lnTo>
                  <a:pt x="3587" y="3261"/>
                </a:lnTo>
                <a:lnTo>
                  <a:pt x="3579" y="3261"/>
                </a:lnTo>
                <a:lnTo>
                  <a:pt x="3579" y="3261"/>
                </a:lnTo>
                <a:lnTo>
                  <a:pt x="3573" y="3261"/>
                </a:lnTo>
                <a:lnTo>
                  <a:pt x="3571" y="3261"/>
                </a:lnTo>
                <a:lnTo>
                  <a:pt x="3563" y="3261"/>
                </a:lnTo>
                <a:lnTo>
                  <a:pt x="3561" y="3261"/>
                </a:lnTo>
                <a:lnTo>
                  <a:pt x="3549" y="3261"/>
                </a:lnTo>
                <a:lnTo>
                  <a:pt x="3545" y="3261"/>
                </a:lnTo>
                <a:lnTo>
                  <a:pt x="3535" y="3261"/>
                </a:lnTo>
                <a:lnTo>
                  <a:pt x="3531" y="3261"/>
                </a:lnTo>
                <a:lnTo>
                  <a:pt x="3529" y="3261"/>
                </a:lnTo>
                <a:lnTo>
                  <a:pt x="3529" y="3261"/>
                </a:lnTo>
                <a:lnTo>
                  <a:pt x="3527" y="3261"/>
                </a:lnTo>
                <a:lnTo>
                  <a:pt x="3521" y="3261"/>
                </a:lnTo>
                <a:lnTo>
                  <a:pt x="3519" y="3261"/>
                </a:lnTo>
                <a:lnTo>
                  <a:pt x="3513" y="3261"/>
                </a:lnTo>
                <a:lnTo>
                  <a:pt x="3511" y="3261"/>
                </a:lnTo>
                <a:lnTo>
                  <a:pt x="3505" y="3261"/>
                </a:lnTo>
                <a:lnTo>
                  <a:pt x="3503" y="3261"/>
                </a:lnTo>
                <a:lnTo>
                  <a:pt x="3487" y="3261"/>
                </a:lnTo>
                <a:lnTo>
                  <a:pt x="3480" y="3261"/>
                </a:lnTo>
                <a:lnTo>
                  <a:pt x="3474" y="3261"/>
                </a:lnTo>
                <a:lnTo>
                  <a:pt x="3466" y="3261"/>
                </a:lnTo>
                <a:lnTo>
                  <a:pt x="3448" y="3261"/>
                </a:lnTo>
                <a:lnTo>
                  <a:pt x="3432" y="3261"/>
                </a:lnTo>
                <a:lnTo>
                  <a:pt x="3422" y="3261"/>
                </a:lnTo>
                <a:lnTo>
                  <a:pt x="3408" y="3261"/>
                </a:lnTo>
                <a:lnTo>
                  <a:pt x="3404" y="3261"/>
                </a:lnTo>
                <a:lnTo>
                  <a:pt x="3396" y="3261"/>
                </a:lnTo>
                <a:lnTo>
                  <a:pt x="3388" y="3261"/>
                </a:lnTo>
                <a:lnTo>
                  <a:pt x="3372" y="3261"/>
                </a:lnTo>
                <a:lnTo>
                  <a:pt x="3368" y="3261"/>
                </a:lnTo>
                <a:lnTo>
                  <a:pt x="3366" y="3261"/>
                </a:lnTo>
                <a:lnTo>
                  <a:pt x="3364" y="3261"/>
                </a:lnTo>
                <a:lnTo>
                  <a:pt x="3362" y="3261"/>
                </a:lnTo>
                <a:lnTo>
                  <a:pt x="3360" y="3261"/>
                </a:lnTo>
                <a:lnTo>
                  <a:pt x="3354" y="3261"/>
                </a:lnTo>
                <a:lnTo>
                  <a:pt x="3342" y="3261"/>
                </a:lnTo>
                <a:lnTo>
                  <a:pt x="3340" y="3261"/>
                </a:lnTo>
                <a:lnTo>
                  <a:pt x="3338" y="3261"/>
                </a:lnTo>
                <a:lnTo>
                  <a:pt x="3336" y="3261"/>
                </a:lnTo>
                <a:lnTo>
                  <a:pt x="3334" y="3261"/>
                </a:lnTo>
                <a:lnTo>
                  <a:pt x="3326" y="3261"/>
                </a:lnTo>
                <a:lnTo>
                  <a:pt x="3322" y="3261"/>
                </a:lnTo>
                <a:lnTo>
                  <a:pt x="3316" y="3261"/>
                </a:lnTo>
                <a:lnTo>
                  <a:pt x="3310" y="3261"/>
                </a:lnTo>
                <a:lnTo>
                  <a:pt x="3306" y="3261"/>
                </a:lnTo>
                <a:lnTo>
                  <a:pt x="3300" y="3261"/>
                </a:lnTo>
                <a:lnTo>
                  <a:pt x="3296" y="3261"/>
                </a:lnTo>
                <a:lnTo>
                  <a:pt x="3288" y="3261"/>
                </a:lnTo>
                <a:lnTo>
                  <a:pt x="3280" y="3261"/>
                </a:lnTo>
                <a:lnTo>
                  <a:pt x="3278" y="3261"/>
                </a:lnTo>
                <a:lnTo>
                  <a:pt x="3276" y="3261"/>
                </a:lnTo>
                <a:lnTo>
                  <a:pt x="3274" y="3261"/>
                </a:lnTo>
                <a:lnTo>
                  <a:pt x="3264" y="3261"/>
                </a:lnTo>
                <a:lnTo>
                  <a:pt x="3256" y="3261"/>
                </a:lnTo>
                <a:lnTo>
                  <a:pt x="3242" y="3261"/>
                </a:lnTo>
                <a:lnTo>
                  <a:pt x="3236" y="3261"/>
                </a:lnTo>
                <a:lnTo>
                  <a:pt x="3224" y="3261"/>
                </a:lnTo>
                <a:lnTo>
                  <a:pt x="3216" y="3261"/>
                </a:lnTo>
                <a:lnTo>
                  <a:pt x="3210" y="3261"/>
                </a:lnTo>
                <a:lnTo>
                  <a:pt x="3204" y="3261"/>
                </a:lnTo>
                <a:lnTo>
                  <a:pt x="3200" y="3261"/>
                </a:lnTo>
                <a:lnTo>
                  <a:pt x="3196" y="3261"/>
                </a:lnTo>
                <a:lnTo>
                  <a:pt x="3194" y="3261"/>
                </a:lnTo>
                <a:lnTo>
                  <a:pt x="3192" y="3261"/>
                </a:lnTo>
                <a:lnTo>
                  <a:pt x="3170" y="3261"/>
                </a:lnTo>
                <a:lnTo>
                  <a:pt x="3164" y="3261"/>
                </a:lnTo>
                <a:lnTo>
                  <a:pt x="3160" y="3261"/>
                </a:lnTo>
                <a:lnTo>
                  <a:pt x="3136" y="3261"/>
                </a:lnTo>
                <a:lnTo>
                  <a:pt x="3120" y="3261"/>
                </a:lnTo>
                <a:lnTo>
                  <a:pt x="3116" y="3261"/>
                </a:lnTo>
                <a:lnTo>
                  <a:pt x="3108" y="3263"/>
                </a:lnTo>
                <a:lnTo>
                  <a:pt x="3106" y="3263"/>
                </a:lnTo>
                <a:lnTo>
                  <a:pt x="3104" y="3263"/>
                </a:lnTo>
                <a:lnTo>
                  <a:pt x="3100" y="3263"/>
                </a:lnTo>
                <a:lnTo>
                  <a:pt x="3094" y="3263"/>
                </a:lnTo>
                <a:lnTo>
                  <a:pt x="3088" y="3263"/>
                </a:lnTo>
                <a:lnTo>
                  <a:pt x="3086" y="3263"/>
                </a:lnTo>
                <a:lnTo>
                  <a:pt x="3082" y="3263"/>
                </a:lnTo>
                <a:lnTo>
                  <a:pt x="3070" y="3263"/>
                </a:lnTo>
                <a:lnTo>
                  <a:pt x="3060" y="3263"/>
                </a:lnTo>
                <a:lnTo>
                  <a:pt x="3058" y="3263"/>
                </a:lnTo>
                <a:lnTo>
                  <a:pt x="3048" y="3263"/>
                </a:lnTo>
                <a:lnTo>
                  <a:pt x="3038" y="3263"/>
                </a:lnTo>
                <a:lnTo>
                  <a:pt x="3022" y="3263"/>
                </a:lnTo>
                <a:lnTo>
                  <a:pt x="3008" y="3263"/>
                </a:lnTo>
                <a:lnTo>
                  <a:pt x="3006" y="3263"/>
                </a:lnTo>
                <a:lnTo>
                  <a:pt x="2998" y="3263"/>
                </a:lnTo>
                <a:lnTo>
                  <a:pt x="2994" y="3263"/>
                </a:lnTo>
                <a:lnTo>
                  <a:pt x="2982" y="3263"/>
                </a:lnTo>
                <a:lnTo>
                  <a:pt x="2964" y="3263"/>
                </a:lnTo>
                <a:lnTo>
                  <a:pt x="2962" y="3263"/>
                </a:lnTo>
                <a:lnTo>
                  <a:pt x="2958" y="3263"/>
                </a:lnTo>
                <a:lnTo>
                  <a:pt x="2938" y="3263"/>
                </a:lnTo>
                <a:lnTo>
                  <a:pt x="2936" y="3263"/>
                </a:lnTo>
                <a:lnTo>
                  <a:pt x="2924" y="3263"/>
                </a:lnTo>
                <a:lnTo>
                  <a:pt x="2920" y="3263"/>
                </a:lnTo>
                <a:lnTo>
                  <a:pt x="2912" y="3263"/>
                </a:lnTo>
                <a:lnTo>
                  <a:pt x="2904" y="3263"/>
                </a:lnTo>
                <a:lnTo>
                  <a:pt x="2902" y="3263"/>
                </a:lnTo>
                <a:lnTo>
                  <a:pt x="2896" y="3263"/>
                </a:lnTo>
                <a:lnTo>
                  <a:pt x="2894" y="3263"/>
                </a:lnTo>
                <a:lnTo>
                  <a:pt x="2890" y="3263"/>
                </a:lnTo>
                <a:lnTo>
                  <a:pt x="2888" y="3263"/>
                </a:lnTo>
                <a:lnTo>
                  <a:pt x="2886" y="3263"/>
                </a:lnTo>
                <a:lnTo>
                  <a:pt x="2884" y="3263"/>
                </a:lnTo>
                <a:lnTo>
                  <a:pt x="2882" y="3263"/>
                </a:lnTo>
                <a:lnTo>
                  <a:pt x="2880" y="3263"/>
                </a:lnTo>
                <a:lnTo>
                  <a:pt x="2878" y="3263"/>
                </a:lnTo>
                <a:lnTo>
                  <a:pt x="2868" y="3263"/>
                </a:lnTo>
                <a:lnTo>
                  <a:pt x="2858" y="3263"/>
                </a:lnTo>
                <a:lnTo>
                  <a:pt x="2856" y="3263"/>
                </a:lnTo>
                <a:lnTo>
                  <a:pt x="2834" y="3263"/>
                </a:lnTo>
                <a:lnTo>
                  <a:pt x="2824" y="3263"/>
                </a:lnTo>
                <a:lnTo>
                  <a:pt x="2822" y="3263"/>
                </a:lnTo>
                <a:lnTo>
                  <a:pt x="2818" y="3263"/>
                </a:lnTo>
                <a:lnTo>
                  <a:pt x="2814" y="3263"/>
                </a:lnTo>
                <a:lnTo>
                  <a:pt x="2808" y="3263"/>
                </a:lnTo>
                <a:lnTo>
                  <a:pt x="2802" y="3263"/>
                </a:lnTo>
                <a:lnTo>
                  <a:pt x="2798" y="3263"/>
                </a:lnTo>
                <a:lnTo>
                  <a:pt x="2790" y="3263"/>
                </a:lnTo>
                <a:lnTo>
                  <a:pt x="2766" y="3263"/>
                </a:lnTo>
                <a:lnTo>
                  <a:pt x="2754" y="3263"/>
                </a:lnTo>
                <a:lnTo>
                  <a:pt x="2752" y="3263"/>
                </a:lnTo>
                <a:lnTo>
                  <a:pt x="2750" y="3263"/>
                </a:lnTo>
                <a:lnTo>
                  <a:pt x="2734" y="3263"/>
                </a:lnTo>
                <a:lnTo>
                  <a:pt x="2732" y="3263"/>
                </a:lnTo>
                <a:lnTo>
                  <a:pt x="2722" y="3263"/>
                </a:lnTo>
                <a:lnTo>
                  <a:pt x="2718" y="3263"/>
                </a:lnTo>
                <a:lnTo>
                  <a:pt x="2712" y="3263"/>
                </a:lnTo>
                <a:lnTo>
                  <a:pt x="2700" y="3263"/>
                </a:lnTo>
                <a:lnTo>
                  <a:pt x="2690" y="3263"/>
                </a:lnTo>
                <a:lnTo>
                  <a:pt x="2664" y="3263"/>
                </a:lnTo>
                <a:lnTo>
                  <a:pt x="2656" y="3263"/>
                </a:lnTo>
                <a:lnTo>
                  <a:pt x="2644" y="3263"/>
                </a:lnTo>
                <a:lnTo>
                  <a:pt x="2630" y="3263"/>
                </a:lnTo>
                <a:lnTo>
                  <a:pt x="2628" y="3263"/>
                </a:lnTo>
                <a:lnTo>
                  <a:pt x="2566" y="3263"/>
                </a:lnTo>
                <a:lnTo>
                  <a:pt x="2546" y="3265"/>
                </a:lnTo>
                <a:lnTo>
                  <a:pt x="2544" y="3265"/>
                </a:lnTo>
                <a:lnTo>
                  <a:pt x="2530" y="3263"/>
                </a:lnTo>
                <a:lnTo>
                  <a:pt x="2522" y="3263"/>
                </a:lnTo>
                <a:lnTo>
                  <a:pt x="2512" y="3263"/>
                </a:lnTo>
                <a:lnTo>
                  <a:pt x="2490" y="3261"/>
                </a:lnTo>
                <a:lnTo>
                  <a:pt x="2488" y="3261"/>
                </a:lnTo>
                <a:lnTo>
                  <a:pt x="2486" y="3263"/>
                </a:lnTo>
                <a:lnTo>
                  <a:pt x="2478" y="3263"/>
                </a:lnTo>
                <a:lnTo>
                  <a:pt x="2468" y="3263"/>
                </a:lnTo>
                <a:lnTo>
                  <a:pt x="2466" y="3263"/>
                </a:lnTo>
                <a:lnTo>
                  <a:pt x="2464" y="3263"/>
                </a:lnTo>
                <a:lnTo>
                  <a:pt x="2460" y="3263"/>
                </a:lnTo>
                <a:lnTo>
                  <a:pt x="2424" y="3263"/>
                </a:lnTo>
                <a:lnTo>
                  <a:pt x="2408" y="3261"/>
                </a:lnTo>
                <a:lnTo>
                  <a:pt x="2406" y="3261"/>
                </a:lnTo>
                <a:lnTo>
                  <a:pt x="2400" y="3261"/>
                </a:lnTo>
                <a:lnTo>
                  <a:pt x="2390" y="3261"/>
                </a:lnTo>
                <a:lnTo>
                  <a:pt x="2388" y="3261"/>
                </a:lnTo>
                <a:lnTo>
                  <a:pt x="2380" y="3261"/>
                </a:lnTo>
                <a:lnTo>
                  <a:pt x="2354" y="3261"/>
                </a:lnTo>
                <a:lnTo>
                  <a:pt x="2326" y="3261"/>
                </a:lnTo>
                <a:lnTo>
                  <a:pt x="2322" y="3261"/>
                </a:lnTo>
                <a:lnTo>
                  <a:pt x="2318" y="3261"/>
                </a:lnTo>
                <a:lnTo>
                  <a:pt x="2310" y="3261"/>
                </a:lnTo>
                <a:lnTo>
                  <a:pt x="2304" y="3261"/>
                </a:lnTo>
                <a:lnTo>
                  <a:pt x="2300" y="3261"/>
                </a:lnTo>
                <a:lnTo>
                  <a:pt x="2290" y="3261"/>
                </a:lnTo>
                <a:lnTo>
                  <a:pt x="2288" y="3261"/>
                </a:lnTo>
                <a:lnTo>
                  <a:pt x="2284" y="3261"/>
                </a:lnTo>
                <a:lnTo>
                  <a:pt x="2282" y="3261"/>
                </a:lnTo>
                <a:lnTo>
                  <a:pt x="2276" y="3261"/>
                </a:lnTo>
                <a:lnTo>
                  <a:pt x="2272" y="3261"/>
                </a:lnTo>
                <a:lnTo>
                  <a:pt x="2268" y="3261"/>
                </a:lnTo>
                <a:lnTo>
                  <a:pt x="2260" y="3261"/>
                </a:lnTo>
                <a:lnTo>
                  <a:pt x="2258" y="3261"/>
                </a:lnTo>
                <a:lnTo>
                  <a:pt x="2256" y="3261"/>
                </a:lnTo>
                <a:lnTo>
                  <a:pt x="2252" y="3261"/>
                </a:lnTo>
                <a:lnTo>
                  <a:pt x="2250" y="3261"/>
                </a:lnTo>
                <a:lnTo>
                  <a:pt x="2248" y="3261"/>
                </a:lnTo>
                <a:lnTo>
                  <a:pt x="2244" y="3261"/>
                </a:lnTo>
                <a:lnTo>
                  <a:pt x="2242" y="3261"/>
                </a:lnTo>
                <a:lnTo>
                  <a:pt x="2240" y="3261"/>
                </a:lnTo>
                <a:lnTo>
                  <a:pt x="2238" y="3261"/>
                </a:lnTo>
                <a:lnTo>
                  <a:pt x="2234" y="3261"/>
                </a:lnTo>
                <a:lnTo>
                  <a:pt x="2232" y="3261"/>
                </a:lnTo>
                <a:lnTo>
                  <a:pt x="2230" y="3261"/>
                </a:lnTo>
                <a:lnTo>
                  <a:pt x="2228" y="3261"/>
                </a:lnTo>
                <a:lnTo>
                  <a:pt x="2220" y="3261"/>
                </a:lnTo>
                <a:lnTo>
                  <a:pt x="2214" y="3261"/>
                </a:lnTo>
                <a:lnTo>
                  <a:pt x="2209" y="3261"/>
                </a:lnTo>
                <a:lnTo>
                  <a:pt x="2205" y="3261"/>
                </a:lnTo>
                <a:lnTo>
                  <a:pt x="2201" y="3261"/>
                </a:lnTo>
                <a:lnTo>
                  <a:pt x="2199" y="3261"/>
                </a:lnTo>
                <a:lnTo>
                  <a:pt x="2191" y="3261"/>
                </a:lnTo>
                <a:lnTo>
                  <a:pt x="2187" y="3261"/>
                </a:lnTo>
                <a:lnTo>
                  <a:pt x="2181" y="3261"/>
                </a:lnTo>
                <a:lnTo>
                  <a:pt x="2179" y="3261"/>
                </a:lnTo>
                <a:lnTo>
                  <a:pt x="2175" y="3261"/>
                </a:lnTo>
                <a:lnTo>
                  <a:pt x="2171" y="3261"/>
                </a:lnTo>
                <a:lnTo>
                  <a:pt x="2169" y="3261"/>
                </a:lnTo>
                <a:lnTo>
                  <a:pt x="2167" y="3261"/>
                </a:lnTo>
                <a:lnTo>
                  <a:pt x="2163" y="3261"/>
                </a:lnTo>
                <a:lnTo>
                  <a:pt x="2157" y="3261"/>
                </a:lnTo>
                <a:lnTo>
                  <a:pt x="2147" y="3261"/>
                </a:lnTo>
                <a:lnTo>
                  <a:pt x="2145" y="3261"/>
                </a:lnTo>
                <a:lnTo>
                  <a:pt x="2143" y="3261"/>
                </a:lnTo>
                <a:lnTo>
                  <a:pt x="2133" y="3261"/>
                </a:lnTo>
                <a:lnTo>
                  <a:pt x="2131" y="3261"/>
                </a:lnTo>
                <a:lnTo>
                  <a:pt x="2127" y="3261"/>
                </a:lnTo>
                <a:lnTo>
                  <a:pt x="2125" y="3261"/>
                </a:lnTo>
                <a:lnTo>
                  <a:pt x="2117" y="3261"/>
                </a:lnTo>
                <a:lnTo>
                  <a:pt x="2113" y="3261"/>
                </a:lnTo>
                <a:lnTo>
                  <a:pt x="2111" y="3261"/>
                </a:lnTo>
                <a:lnTo>
                  <a:pt x="2099" y="3261"/>
                </a:lnTo>
                <a:lnTo>
                  <a:pt x="2089" y="3261"/>
                </a:lnTo>
                <a:lnTo>
                  <a:pt x="2083" y="3261"/>
                </a:lnTo>
                <a:lnTo>
                  <a:pt x="2073" y="3261"/>
                </a:lnTo>
                <a:lnTo>
                  <a:pt x="2059" y="3261"/>
                </a:lnTo>
                <a:lnTo>
                  <a:pt x="2043" y="3261"/>
                </a:lnTo>
                <a:lnTo>
                  <a:pt x="2041" y="3261"/>
                </a:lnTo>
                <a:lnTo>
                  <a:pt x="2033" y="3261"/>
                </a:lnTo>
                <a:lnTo>
                  <a:pt x="2013" y="3261"/>
                </a:lnTo>
                <a:lnTo>
                  <a:pt x="2011" y="3261"/>
                </a:lnTo>
                <a:lnTo>
                  <a:pt x="2009" y="3261"/>
                </a:lnTo>
                <a:lnTo>
                  <a:pt x="1995" y="3261"/>
                </a:lnTo>
                <a:lnTo>
                  <a:pt x="1993" y="3261"/>
                </a:lnTo>
                <a:lnTo>
                  <a:pt x="1977" y="3261"/>
                </a:lnTo>
                <a:lnTo>
                  <a:pt x="1967" y="3261"/>
                </a:lnTo>
                <a:lnTo>
                  <a:pt x="1951" y="3261"/>
                </a:lnTo>
                <a:lnTo>
                  <a:pt x="1941" y="3261"/>
                </a:lnTo>
                <a:lnTo>
                  <a:pt x="1935" y="3261"/>
                </a:lnTo>
                <a:lnTo>
                  <a:pt x="1933" y="3263"/>
                </a:lnTo>
                <a:lnTo>
                  <a:pt x="1929" y="3263"/>
                </a:lnTo>
                <a:lnTo>
                  <a:pt x="1927" y="3263"/>
                </a:lnTo>
                <a:lnTo>
                  <a:pt x="1923" y="3263"/>
                </a:lnTo>
                <a:lnTo>
                  <a:pt x="1915" y="3263"/>
                </a:lnTo>
                <a:lnTo>
                  <a:pt x="1909" y="3263"/>
                </a:lnTo>
                <a:lnTo>
                  <a:pt x="1907" y="3263"/>
                </a:lnTo>
                <a:lnTo>
                  <a:pt x="1901" y="3263"/>
                </a:lnTo>
                <a:lnTo>
                  <a:pt x="1899" y="3263"/>
                </a:lnTo>
                <a:lnTo>
                  <a:pt x="1895" y="3263"/>
                </a:lnTo>
                <a:lnTo>
                  <a:pt x="1889" y="3263"/>
                </a:lnTo>
                <a:lnTo>
                  <a:pt x="1889" y="3263"/>
                </a:lnTo>
                <a:lnTo>
                  <a:pt x="1883" y="3263"/>
                </a:lnTo>
                <a:lnTo>
                  <a:pt x="1881" y="3263"/>
                </a:lnTo>
                <a:lnTo>
                  <a:pt x="1879" y="3263"/>
                </a:lnTo>
                <a:lnTo>
                  <a:pt x="1871" y="3263"/>
                </a:lnTo>
                <a:lnTo>
                  <a:pt x="1869" y="3263"/>
                </a:lnTo>
                <a:lnTo>
                  <a:pt x="1859" y="3263"/>
                </a:lnTo>
                <a:lnTo>
                  <a:pt x="1853" y="3263"/>
                </a:lnTo>
                <a:lnTo>
                  <a:pt x="1851" y="3263"/>
                </a:lnTo>
                <a:lnTo>
                  <a:pt x="1843" y="3263"/>
                </a:lnTo>
                <a:lnTo>
                  <a:pt x="1841" y="3263"/>
                </a:lnTo>
                <a:lnTo>
                  <a:pt x="1841" y="3263"/>
                </a:lnTo>
                <a:lnTo>
                  <a:pt x="1837" y="3263"/>
                </a:lnTo>
                <a:lnTo>
                  <a:pt x="1835" y="3263"/>
                </a:lnTo>
                <a:lnTo>
                  <a:pt x="1829" y="3263"/>
                </a:lnTo>
                <a:lnTo>
                  <a:pt x="1827" y="3263"/>
                </a:lnTo>
                <a:lnTo>
                  <a:pt x="1825" y="3263"/>
                </a:lnTo>
                <a:lnTo>
                  <a:pt x="1821" y="3263"/>
                </a:lnTo>
                <a:lnTo>
                  <a:pt x="1819" y="3263"/>
                </a:lnTo>
                <a:lnTo>
                  <a:pt x="1805" y="3263"/>
                </a:lnTo>
                <a:lnTo>
                  <a:pt x="1793" y="3263"/>
                </a:lnTo>
                <a:lnTo>
                  <a:pt x="1785" y="3263"/>
                </a:lnTo>
                <a:lnTo>
                  <a:pt x="1777" y="3263"/>
                </a:lnTo>
                <a:lnTo>
                  <a:pt x="1775" y="3263"/>
                </a:lnTo>
                <a:lnTo>
                  <a:pt x="1753" y="3263"/>
                </a:lnTo>
                <a:lnTo>
                  <a:pt x="1751" y="3263"/>
                </a:lnTo>
                <a:lnTo>
                  <a:pt x="1747" y="3263"/>
                </a:lnTo>
                <a:lnTo>
                  <a:pt x="1745" y="3263"/>
                </a:lnTo>
                <a:lnTo>
                  <a:pt x="1741" y="3263"/>
                </a:lnTo>
                <a:lnTo>
                  <a:pt x="1739" y="3263"/>
                </a:lnTo>
                <a:lnTo>
                  <a:pt x="1729" y="3263"/>
                </a:lnTo>
                <a:lnTo>
                  <a:pt x="1727" y="3263"/>
                </a:lnTo>
                <a:lnTo>
                  <a:pt x="1725" y="3263"/>
                </a:lnTo>
                <a:lnTo>
                  <a:pt x="1717" y="3263"/>
                </a:lnTo>
                <a:lnTo>
                  <a:pt x="1715" y="3263"/>
                </a:lnTo>
                <a:lnTo>
                  <a:pt x="1697" y="3263"/>
                </a:lnTo>
                <a:lnTo>
                  <a:pt x="1697" y="3263"/>
                </a:lnTo>
                <a:lnTo>
                  <a:pt x="1675" y="3263"/>
                </a:lnTo>
                <a:lnTo>
                  <a:pt x="1673" y="3263"/>
                </a:lnTo>
                <a:lnTo>
                  <a:pt x="1663" y="3263"/>
                </a:lnTo>
                <a:lnTo>
                  <a:pt x="1649" y="3263"/>
                </a:lnTo>
                <a:lnTo>
                  <a:pt x="1633" y="3263"/>
                </a:lnTo>
                <a:lnTo>
                  <a:pt x="1627" y="3263"/>
                </a:lnTo>
                <a:lnTo>
                  <a:pt x="1619" y="3263"/>
                </a:lnTo>
                <a:lnTo>
                  <a:pt x="1617" y="3263"/>
                </a:lnTo>
                <a:lnTo>
                  <a:pt x="1611" y="3263"/>
                </a:lnTo>
                <a:lnTo>
                  <a:pt x="1595" y="3263"/>
                </a:lnTo>
                <a:lnTo>
                  <a:pt x="1593" y="3263"/>
                </a:lnTo>
                <a:lnTo>
                  <a:pt x="1589" y="3263"/>
                </a:lnTo>
                <a:lnTo>
                  <a:pt x="1587" y="3263"/>
                </a:lnTo>
                <a:lnTo>
                  <a:pt x="1577" y="3263"/>
                </a:lnTo>
                <a:lnTo>
                  <a:pt x="1563" y="3263"/>
                </a:lnTo>
                <a:lnTo>
                  <a:pt x="1559" y="3265"/>
                </a:lnTo>
                <a:lnTo>
                  <a:pt x="1545" y="3265"/>
                </a:lnTo>
                <a:lnTo>
                  <a:pt x="1537" y="3263"/>
                </a:lnTo>
                <a:lnTo>
                  <a:pt x="1535" y="3263"/>
                </a:lnTo>
                <a:lnTo>
                  <a:pt x="1515" y="3263"/>
                </a:lnTo>
                <a:lnTo>
                  <a:pt x="1509" y="3263"/>
                </a:lnTo>
                <a:lnTo>
                  <a:pt x="1505" y="3263"/>
                </a:lnTo>
                <a:lnTo>
                  <a:pt x="1477" y="3265"/>
                </a:lnTo>
                <a:lnTo>
                  <a:pt x="1467" y="3265"/>
                </a:lnTo>
                <a:lnTo>
                  <a:pt x="1457" y="3265"/>
                </a:lnTo>
                <a:lnTo>
                  <a:pt x="1443" y="3265"/>
                </a:lnTo>
                <a:lnTo>
                  <a:pt x="1439" y="3265"/>
                </a:lnTo>
                <a:lnTo>
                  <a:pt x="1435" y="3265"/>
                </a:lnTo>
                <a:lnTo>
                  <a:pt x="1431" y="3265"/>
                </a:lnTo>
                <a:lnTo>
                  <a:pt x="1429" y="3265"/>
                </a:lnTo>
                <a:lnTo>
                  <a:pt x="1427" y="3265"/>
                </a:lnTo>
                <a:lnTo>
                  <a:pt x="1403" y="3265"/>
                </a:lnTo>
                <a:lnTo>
                  <a:pt x="1401" y="3265"/>
                </a:lnTo>
                <a:lnTo>
                  <a:pt x="1397" y="3265"/>
                </a:lnTo>
                <a:lnTo>
                  <a:pt x="1383" y="3265"/>
                </a:lnTo>
                <a:lnTo>
                  <a:pt x="1379" y="3261"/>
                </a:lnTo>
                <a:lnTo>
                  <a:pt x="1377" y="3261"/>
                </a:lnTo>
                <a:lnTo>
                  <a:pt x="1369" y="3261"/>
                </a:lnTo>
                <a:lnTo>
                  <a:pt x="1367" y="3261"/>
                </a:lnTo>
                <a:lnTo>
                  <a:pt x="1359" y="3261"/>
                </a:lnTo>
                <a:lnTo>
                  <a:pt x="1357" y="3261"/>
                </a:lnTo>
                <a:lnTo>
                  <a:pt x="1353" y="3261"/>
                </a:lnTo>
                <a:lnTo>
                  <a:pt x="1351" y="3261"/>
                </a:lnTo>
                <a:lnTo>
                  <a:pt x="1341" y="3261"/>
                </a:lnTo>
                <a:lnTo>
                  <a:pt x="1339" y="3261"/>
                </a:lnTo>
                <a:lnTo>
                  <a:pt x="1337" y="3261"/>
                </a:lnTo>
                <a:lnTo>
                  <a:pt x="1335" y="3261"/>
                </a:lnTo>
                <a:lnTo>
                  <a:pt x="1331" y="3261"/>
                </a:lnTo>
                <a:lnTo>
                  <a:pt x="1329" y="3261"/>
                </a:lnTo>
                <a:lnTo>
                  <a:pt x="1319" y="3261"/>
                </a:lnTo>
                <a:lnTo>
                  <a:pt x="1317" y="3261"/>
                </a:lnTo>
                <a:lnTo>
                  <a:pt x="1313" y="3261"/>
                </a:lnTo>
                <a:lnTo>
                  <a:pt x="1311" y="3261"/>
                </a:lnTo>
                <a:lnTo>
                  <a:pt x="1301" y="3261"/>
                </a:lnTo>
                <a:lnTo>
                  <a:pt x="1293" y="3261"/>
                </a:lnTo>
                <a:lnTo>
                  <a:pt x="1289" y="3261"/>
                </a:lnTo>
                <a:lnTo>
                  <a:pt x="1283" y="3261"/>
                </a:lnTo>
                <a:lnTo>
                  <a:pt x="1263" y="3261"/>
                </a:lnTo>
                <a:lnTo>
                  <a:pt x="1233" y="3261"/>
                </a:lnTo>
                <a:lnTo>
                  <a:pt x="1221" y="3261"/>
                </a:lnTo>
                <a:lnTo>
                  <a:pt x="1215" y="3261"/>
                </a:lnTo>
                <a:lnTo>
                  <a:pt x="1211" y="3261"/>
                </a:lnTo>
                <a:lnTo>
                  <a:pt x="1207" y="3261"/>
                </a:lnTo>
                <a:lnTo>
                  <a:pt x="1203" y="3261"/>
                </a:lnTo>
                <a:lnTo>
                  <a:pt x="1183" y="3261"/>
                </a:lnTo>
                <a:lnTo>
                  <a:pt x="1177" y="3261"/>
                </a:lnTo>
                <a:lnTo>
                  <a:pt x="1167" y="3261"/>
                </a:lnTo>
                <a:lnTo>
                  <a:pt x="1151" y="3261"/>
                </a:lnTo>
                <a:lnTo>
                  <a:pt x="1149" y="3261"/>
                </a:lnTo>
                <a:lnTo>
                  <a:pt x="1145" y="3261"/>
                </a:lnTo>
                <a:lnTo>
                  <a:pt x="1143" y="3261"/>
                </a:lnTo>
                <a:lnTo>
                  <a:pt x="1141" y="3261"/>
                </a:lnTo>
                <a:lnTo>
                  <a:pt x="1135" y="3261"/>
                </a:lnTo>
                <a:lnTo>
                  <a:pt x="1125" y="3261"/>
                </a:lnTo>
                <a:lnTo>
                  <a:pt x="1107" y="3261"/>
                </a:lnTo>
                <a:lnTo>
                  <a:pt x="1099" y="3261"/>
                </a:lnTo>
                <a:lnTo>
                  <a:pt x="1091" y="3261"/>
                </a:lnTo>
                <a:lnTo>
                  <a:pt x="1081" y="3261"/>
                </a:lnTo>
                <a:lnTo>
                  <a:pt x="1079" y="3261"/>
                </a:lnTo>
                <a:lnTo>
                  <a:pt x="1067" y="3261"/>
                </a:lnTo>
                <a:lnTo>
                  <a:pt x="1065" y="3261"/>
                </a:lnTo>
                <a:lnTo>
                  <a:pt x="1049" y="3261"/>
                </a:lnTo>
                <a:lnTo>
                  <a:pt x="1041" y="3261"/>
                </a:lnTo>
                <a:lnTo>
                  <a:pt x="1035" y="3261"/>
                </a:lnTo>
                <a:lnTo>
                  <a:pt x="1033" y="3261"/>
                </a:lnTo>
                <a:lnTo>
                  <a:pt x="1031" y="3261"/>
                </a:lnTo>
                <a:lnTo>
                  <a:pt x="1029" y="3261"/>
                </a:lnTo>
                <a:lnTo>
                  <a:pt x="1027" y="3261"/>
                </a:lnTo>
                <a:lnTo>
                  <a:pt x="1025" y="3261"/>
                </a:lnTo>
                <a:lnTo>
                  <a:pt x="1023" y="3261"/>
                </a:lnTo>
                <a:lnTo>
                  <a:pt x="1021" y="3261"/>
                </a:lnTo>
                <a:lnTo>
                  <a:pt x="1021" y="3261"/>
                </a:lnTo>
                <a:lnTo>
                  <a:pt x="1015" y="3261"/>
                </a:lnTo>
                <a:lnTo>
                  <a:pt x="1013" y="3261"/>
                </a:lnTo>
                <a:lnTo>
                  <a:pt x="1011" y="3261"/>
                </a:lnTo>
                <a:lnTo>
                  <a:pt x="1005" y="3261"/>
                </a:lnTo>
                <a:lnTo>
                  <a:pt x="1003" y="3261"/>
                </a:lnTo>
                <a:lnTo>
                  <a:pt x="999" y="3261"/>
                </a:lnTo>
                <a:lnTo>
                  <a:pt x="997" y="3261"/>
                </a:lnTo>
                <a:lnTo>
                  <a:pt x="989" y="3261"/>
                </a:lnTo>
                <a:lnTo>
                  <a:pt x="987" y="3261"/>
                </a:lnTo>
                <a:lnTo>
                  <a:pt x="985" y="3261"/>
                </a:lnTo>
                <a:lnTo>
                  <a:pt x="979" y="3261"/>
                </a:lnTo>
                <a:lnTo>
                  <a:pt x="973" y="3261"/>
                </a:lnTo>
                <a:lnTo>
                  <a:pt x="965" y="3261"/>
                </a:lnTo>
                <a:lnTo>
                  <a:pt x="959" y="3261"/>
                </a:lnTo>
                <a:lnTo>
                  <a:pt x="949" y="3261"/>
                </a:lnTo>
                <a:lnTo>
                  <a:pt x="947" y="3261"/>
                </a:lnTo>
                <a:lnTo>
                  <a:pt x="938" y="3261"/>
                </a:lnTo>
                <a:lnTo>
                  <a:pt x="932" y="3261"/>
                </a:lnTo>
                <a:lnTo>
                  <a:pt x="930" y="3261"/>
                </a:lnTo>
                <a:lnTo>
                  <a:pt x="928" y="3261"/>
                </a:lnTo>
                <a:lnTo>
                  <a:pt x="924" y="3261"/>
                </a:lnTo>
                <a:lnTo>
                  <a:pt x="924" y="3261"/>
                </a:lnTo>
                <a:lnTo>
                  <a:pt x="922" y="3261"/>
                </a:lnTo>
                <a:lnTo>
                  <a:pt x="920" y="3261"/>
                </a:lnTo>
                <a:lnTo>
                  <a:pt x="906" y="3261"/>
                </a:lnTo>
                <a:lnTo>
                  <a:pt x="898" y="3261"/>
                </a:lnTo>
                <a:lnTo>
                  <a:pt x="880" y="3261"/>
                </a:lnTo>
                <a:lnTo>
                  <a:pt x="864" y="3261"/>
                </a:lnTo>
                <a:lnTo>
                  <a:pt x="850" y="3261"/>
                </a:lnTo>
                <a:lnTo>
                  <a:pt x="840" y="3261"/>
                </a:lnTo>
                <a:lnTo>
                  <a:pt x="836" y="3261"/>
                </a:lnTo>
                <a:lnTo>
                  <a:pt x="828" y="3261"/>
                </a:lnTo>
                <a:lnTo>
                  <a:pt x="816" y="3261"/>
                </a:lnTo>
                <a:lnTo>
                  <a:pt x="808" y="3261"/>
                </a:lnTo>
                <a:lnTo>
                  <a:pt x="802" y="3261"/>
                </a:lnTo>
                <a:lnTo>
                  <a:pt x="768" y="3261"/>
                </a:lnTo>
                <a:lnTo>
                  <a:pt x="758" y="3261"/>
                </a:lnTo>
                <a:lnTo>
                  <a:pt x="754" y="3261"/>
                </a:lnTo>
                <a:lnTo>
                  <a:pt x="752" y="3261"/>
                </a:lnTo>
                <a:lnTo>
                  <a:pt x="748" y="3261"/>
                </a:lnTo>
                <a:lnTo>
                  <a:pt x="740" y="3261"/>
                </a:lnTo>
                <a:lnTo>
                  <a:pt x="734" y="3261"/>
                </a:lnTo>
                <a:lnTo>
                  <a:pt x="722" y="3261"/>
                </a:lnTo>
                <a:lnTo>
                  <a:pt x="708" y="3261"/>
                </a:lnTo>
                <a:lnTo>
                  <a:pt x="706" y="3261"/>
                </a:lnTo>
                <a:lnTo>
                  <a:pt x="704" y="3261"/>
                </a:lnTo>
                <a:lnTo>
                  <a:pt x="688" y="3261"/>
                </a:lnTo>
                <a:lnTo>
                  <a:pt x="680" y="3261"/>
                </a:lnTo>
                <a:lnTo>
                  <a:pt x="674" y="3261"/>
                </a:lnTo>
                <a:lnTo>
                  <a:pt x="672" y="3261"/>
                </a:lnTo>
                <a:lnTo>
                  <a:pt x="670" y="3261"/>
                </a:lnTo>
                <a:lnTo>
                  <a:pt x="668" y="3261"/>
                </a:lnTo>
                <a:lnTo>
                  <a:pt x="660" y="3261"/>
                </a:lnTo>
                <a:lnTo>
                  <a:pt x="648" y="3261"/>
                </a:lnTo>
                <a:lnTo>
                  <a:pt x="644" y="3261"/>
                </a:lnTo>
                <a:lnTo>
                  <a:pt x="642" y="3261"/>
                </a:lnTo>
                <a:lnTo>
                  <a:pt x="638" y="3261"/>
                </a:lnTo>
                <a:lnTo>
                  <a:pt x="632" y="3261"/>
                </a:lnTo>
                <a:lnTo>
                  <a:pt x="630" y="3261"/>
                </a:lnTo>
                <a:lnTo>
                  <a:pt x="624" y="3261"/>
                </a:lnTo>
                <a:lnTo>
                  <a:pt x="618" y="3261"/>
                </a:lnTo>
                <a:lnTo>
                  <a:pt x="612" y="3261"/>
                </a:lnTo>
                <a:lnTo>
                  <a:pt x="598" y="3261"/>
                </a:lnTo>
                <a:lnTo>
                  <a:pt x="590" y="3261"/>
                </a:lnTo>
                <a:lnTo>
                  <a:pt x="588" y="3261"/>
                </a:lnTo>
                <a:lnTo>
                  <a:pt x="588" y="3261"/>
                </a:lnTo>
                <a:lnTo>
                  <a:pt x="580" y="3261"/>
                </a:lnTo>
                <a:lnTo>
                  <a:pt x="578" y="3261"/>
                </a:lnTo>
                <a:lnTo>
                  <a:pt x="562" y="3261"/>
                </a:lnTo>
                <a:lnTo>
                  <a:pt x="550" y="3261"/>
                </a:lnTo>
                <a:lnTo>
                  <a:pt x="548" y="3261"/>
                </a:lnTo>
                <a:lnTo>
                  <a:pt x="544" y="3261"/>
                </a:lnTo>
                <a:lnTo>
                  <a:pt x="540" y="3261"/>
                </a:lnTo>
                <a:lnTo>
                  <a:pt x="536" y="3261"/>
                </a:lnTo>
                <a:lnTo>
                  <a:pt x="534" y="3261"/>
                </a:lnTo>
                <a:lnTo>
                  <a:pt x="516" y="3261"/>
                </a:lnTo>
                <a:lnTo>
                  <a:pt x="512" y="3261"/>
                </a:lnTo>
                <a:lnTo>
                  <a:pt x="510" y="3261"/>
                </a:lnTo>
                <a:lnTo>
                  <a:pt x="500" y="3261"/>
                </a:lnTo>
                <a:lnTo>
                  <a:pt x="496" y="3261"/>
                </a:lnTo>
                <a:lnTo>
                  <a:pt x="494" y="3261"/>
                </a:lnTo>
                <a:lnTo>
                  <a:pt x="488" y="3261"/>
                </a:lnTo>
                <a:lnTo>
                  <a:pt x="482" y="3261"/>
                </a:lnTo>
                <a:lnTo>
                  <a:pt x="470" y="3261"/>
                </a:lnTo>
                <a:lnTo>
                  <a:pt x="468" y="3261"/>
                </a:lnTo>
                <a:lnTo>
                  <a:pt x="446" y="3261"/>
                </a:lnTo>
                <a:lnTo>
                  <a:pt x="444" y="3261"/>
                </a:lnTo>
                <a:lnTo>
                  <a:pt x="442" y="3261"/>
                </a:lnTo>
                <a:lnTo>
                  <a:pt x="432" y="3261"/>
                </a:lnTo>
                <a:lnTo>
                  <a:pt x="430" y="3261"/>
                </a:lnTo>
                <a:lnTo>
                  <a:pt x="428" y="3261"/>
                </a:lnTo>
                <a:lnTo>
                  <a:pt x="422" y="3261"/>
                </a:lnTo>
                <a:lnTo>
                  <a:pt x="418" y="3261"/>
                </a:lnTo>
                <a:lnTo>
                  <a:pt x="414" y="3261"/>
                </a:lnTo>
                <a:lnTo>
                  <a:pt x="402" y="3261"/>
                </a:lnTo>
                <a:lnTo>
                  <a:pt x="392" y="3261"/>
                </a:lnTo>
                <a:lnTo>
                  <a:pt x="388" y="3261"/>
                </a:lnTo>
                <a:lnTo>
                  <a:pt x="384" y="3261"/>
                </a:lnTo>
                <a:lnTo>
                  <a:pt x="374" y="3261"/>
                </a:lnTo>
                <a:lnTo>
                  <a:pt x="366" y="3261"/>
                </a:lnTo>
                <a:lnTo>
                  <a:pt x="364" y="3261"/>
                </a:lnTo>
                <a:lnTo>
                  <a:pt x="352" y="3261"/>
                </a:lnTo>
                <a:lnTo>
                  <a:pt x="340" y="3261"/>
                </a:lnTo>
                <a:lnTo>
                  <a:pt x="334" y="3261"/>
                </a:lnTo>
                <a:lnTo>
                  <a:pt x="332" y="3261"/>
                </a:lnTo>
                <a:lnTo>
                  <a:pt x="322" y="3261"/>
                </a:lnTo>
                <a:lnTo>
                  <a:pt x="318" y="3261"/>
                </a:lnTo>
                <a:lnTo>
                  <a:pt x="306" y="3261"/>
                </a:lnTo>
                <a:lnTo>
                  <a:pt x="300" y="3261"/>
                </a:lnTo>
                <a:lnTo>
                  <a:pt x="296" y="3261"/>
                </a:lnTo>
                <a:lnTo>
                  <a:pt x="292" y="3261"/>
                </a:lnTo>
                <a:lnTo>
                  <a:pt x="278" y="3261"/>
                </a:lnTo>
                <a:lnTo>
                  <a:pt x="274" y="3261"/>
                </a:lnTo>
                <a:lnTo>
                  <a:pt x="270" y="3261"/>
                </a:lnTo>
                <a:lnTo>
                  <a:pt x="268" y="3261"/>
                </a:lnTo>
                <a:lnTo>
                  <a:pt x="264" y="3261"/>
                </a:lnTo>
                <a:lnTo>
                  <a:pt x="260" y="3261"/>
                </a:lnTo>
                <a:lnTo>
                  <a:pt x="254" y="3261"/>
                </a:lnTo>
                <a:lnTo>
                  <a:pt x="252" y="3261"/>
                </a:lnTo>
                <a:lnTo>
                  <a:pt x="238" y="3261"/>
                </a:lnTo>
                <a:lnTo>
                  <a:pt x="236" y="3261"/>
                </a:lnTo>
                <a:lnTo>
                  <a:pt x="234" y="3261"/>
                </a:lnTo>
                <a:lnTo>
                  <a:pt x="226" y="3261"/>
                </a:lnTo>
                <a:lnTo>
                  <a:pt x="214" y="3261"/>
                </a:lnTo>
                <a:lnTo>
                  <a:pt x="206" y="3261"/>
                </a:lnTo>
                <a:lnTo>
                  <a:pt x="202" y="3261"/>
                </a:lnTo>
                <a:lnTo>
                  <a:pt x="198" y="3261"/>
                </a:lnTo>
                <a:lnTo>
                  <a:pt x="196" y="3261"/>
                </a:lnTo>
                <a:lnTo>
                  <a:pt x="190" y="3261"/>
                </a:lnTo>
                <a:lnTo>
                  <a:pt x="186" y="3261"/>
                </a:lnTo>
                <a:lnTo>
                  <a:pt x="184" y="3261"/>
                </a:lnTo>
                <a:lnTo>
                  <a:pt x="180" y="3261"/>
                </a:lnTo>
                <a:lnTo>
                  <a:pt x="178" y="3261"/>
                </a:lnTo>
                <a:lnTo>
                  <a:pt x="168" y="3261"/>
                </a:lnTo>
                <a:lnTo>
                  <a:pt x="166" y="3261"/>
                </a:lnTo>
                <a:lnTo>
                  <a:pt x="164" y="3261"/>
                </a:lnTo>
                <a:lnTo>
                  <a:pt x="162" y="3261"/>
                </a:lnTo>
                <a:lnTo>
                  <a:pt x="158" y="3261"/>
                </a:lnTo>
                <a:lnTo>
                  <a:pt x="156" y="3261"/>
                </a:lnTo>
                <a:lnTo>
                  <a:pt x="152" y="3261"/>
                </a:lnTo>
                <a:lnTo>
                  <a:pt x="148" y="3261"/>
                </a:lnTo>
                <a:lnTo>
                  <a:pt x="140" y="3261"/>
                </a:lnTo>
                <a:lnTo>
                  <a:pt x="138" y="3261"/>
                </a:lnTo>
                <a:lnTo>
                  <a:pt x="136" y="3261"/>
                </a:lnTo>
                <a:lnTo>
                  <a:pt x="128" y="3261"/>
                </a:lnTo>
                <a:lnTo>
                  <a:pt x="122" y="3261"/>
                </a:lnTo>
                <a:lnTo>
                  <a:pt x="120" y="3261"/>
                </a:lnTo>
                <a:lnTo>
                  <a:pt x="116" y="3261"/>
                </a:lnTo>
                <a:lnTo>
                  <a:pt x="114" y="3261"/>
                </a:lnTo>
                <a:lnTo>
                  <a:pt x="110" y="3261"/>
                </a:lnTo>
                <a:lnTo>
                  <a:pt x="104" y="3261"/>
                </a:lnTo>
                <a:lnTo>
                  <a:pt x="88" y="3261"/>
                </a:lnTo>
                <a:lnTo>
                  <a:pt x="84" y="3261"/>
                </a:lnTo>
                <a:lnTo>
                  <a:pt x="82" y="3261"/>
                </a:lnTo>
                <a:lnTo>
                  <a:pt x="76" y="3261"/>
                </a:lnTo>
                <a:lnTo>
                  <a:pt x="70" y="3261"/>
                </a:lnTo>
                <a:lnTo>
                  <a:pt x="68" y="3261"/>
                </a:lnTo>
                <a:lnTo>
                  <a:pt x="66" y="3261"/>
                </a:lnTo>
                <a:lnTo>
                  <a:pt x="64" y="3261"/>
                </a:lnTo>
                <a:lnTo>
                  <a:pt x="62" y="3261"/>
                </a:lnTo>
                <a:lnTo>
                  <a:pt x="46" y="3261"/>
                </a:lnTo>
                <a:lnTo>
                  <a:pt x="38" y="3261"/>
                </a:lnTo>
                <a:lnTo>
                  <a:pt x="34" y="3261"/>
                </a:lnTo>
                <a:lnTo>
                  <a:pt x="20" y="3261"/>
                </a:lnTo>
                <a:lnTo>
                  <a:pt x="18" y="3261"/>
                </a:lnTo>
                <a:lnTo>
                  <a:pt x="16" y="3261"/>
                </a:lnTo>
                <a:lnTo>
                  <a:pt x="10" y="3261"/>
                </a:lnTo>
                <a:lnTo>
                  <a:pt x="8" y="3261"/>
                </a:lnTo>
                <a:lnTo>
                  <a:pt x="8" y="3257"/>
                </a:lnTo>
                <a:lnTo>
                  <a:pt x="8" y="3255"/>
                </a:lnTo>
                <a:lnTo>
                  <a:pt x="8" y="3253"/>
                </a:lnTo>
                <a:lnTo>
                  <a:pt x="8" y="3251"/>
                </a:lnTo>
                <a:lnTo>
                  <a:pt x="8" y="3249"/>
                </a:lnTo>
                <a:lnTo>
                  <a:pt x="8" y="3247"/>
                </a:lnTo>
                <a:lnTo>
                  <a:pt x="8" y="3243"/>
                </a:lnTo>
                <a:lnTo>
                  <a:pt x="8" y="3241"/>
                </a:lnTo>
                <a:lnTo>
                  <a:pt x="8" y="3233"/>
                </a:lnTo>
                <a:lnTo>
                  <a:pt x="8" y="3231"/>
                </a:lnTo>
                <a:lnTo>
                  <a:pt x="8" y="3225"/>
                </a:lnTo>
                <a:lnTo>
                  <a:pt x="8" y="3223"/>
                </a:lnTo>
                <a:lnTo>
                  <a:pt x="8" y="3203"/>
                </a:lnTo>
                <a:lnTo>
                  <a:pt x="8" y="3201"/>
                </a:lnTo>
                <a:lnTo>
                  <a:pt x="8" y="3193"/>
                </a:lnTo>
                <a:lnTo>
                  <a:pt x="8" y="3191"/>
                </a:lnTo>
                <a:lnTo>
                  <a:pt x="8" y="3185"/>
                </a:lnTo>
                <a:lnTo>
                  <a:pt x="8" y="3183"/>
                </a:lnTo>
                <a:lnTo>
                  <a:pt x="8" y="3181"/>
                </a:lnTo>
                <a:lnTo>
                  <a:pt x="8" y="3173"/>
                </a:lnTo>
                <a:lnTo>
                  <a:pt x="8" y="3169"/>
                </a:lnTo>
                <a:lnTo>
                  <a:pt x="8" y="3165"/>
                </a:lnTo>
                <a:lnTo>
                  <a:pt x="8" y="3165"/>
                </a:lnTo>
                <a:lnTo>
                  <a:pt x="8" y="3161"/>
                </a:lnTo>
                <a:lnTo>
                  <a:pt x="8" y="3155"/>
                </a:lnTo>
                <a:lnTo>
                  <a:pt x="8" y="3149"/>
                </a:lnTo>
                <a:lnTo>
                  <a:pt x="8" y="3141"/>
                </a:lnTo>
                <a:lnTo>
                  <a:pt x="8" y="3139"/>
                </a:lnTo>
                <a:lnTo>
                  <a:pt x="8" y="3137"/>
                </a:lnTo>
                <a:lnTo>
                  <a:pt x="8" y="3135"/>
                </a:lnTo>
                <a:lnTo>
                  <a:pt x="8" y="3119"/>
                </a:lnTo>
                <a:lnTo>
                  <a:pt x="8" y="3117"/>
                </a:lnTo>
                <a:lnTo>
                  <a:pt x="8" y="3101"/>
                </a:lnTo>
                <a:lnTo>
                  <a:pt x="8" y="3099"/>
                </a:lnTo>
                <a:lnTo>
                  <a:pt x="8" y="3097"/>
                </a:lnTo>
                <a:lnTo>
                  <a:pt x="8" y="3095"/>
                </a:lnTo>
                <a:lnTo>
                  <a:pt x="8" y="3093"/>
                </a:lnTo>
                <a:lnTo>
                  <a:pt x="8" y="3091"/>
                </a:lnTo>
                <a:lnTo>
                  <a:pt x="8" y="3087"/>
                </a:lnTo>
                <a:lnTo>
                  <a:pt x="8" y="3085"/>
                </a:lnTo>
                <a:lnTo>
                  <a:pt x="8" y="3081"/>
                </a:lnTo>
                <a:lnTo>
                  <a:pt x="8" y="3071"/>
                </a:lnTo>
                <a:lnTo>
                  <a:pt x="8" y="3069"/>
                </a:lnTo>
                <a:lnTo>
                  <a:pt x="8" y="3063"/>
                </a:lnTo>
                <a:lnTo>
                  <a:pt x="8" y="3047"/>
                </a:lnTo>
                <a:lnTo>
                  <a:pt x="8" y="3033"/>
                </a:lnTo>
                <a:lnTo>
                  <a:pt x="8" y="3027"/>
                </a:lnTo>
                <a:lnTo>
                  <a:pt x="8" y="3013"/>
                </a:lnTo>
                <a:lnTo>
                  <a:pt x="8" y="3005"/>
                </a:lnTo>
                <a:lnTo>
                  <a:pt x="8" y="3003"/>
                </a:lnTo>
                <a:lnTo>
                  <a:pt x="8" y="3001"/>
                </a:lnTo>
                <a:lnTo>
                  <a:pt x="8" y="2999"/>
                </a:lnTo>
                <a:lnTo>
                  <a:pt x="8" y="2973"/>
                </a:lnTo>
                <a:lnTo>
                  <a:pt x="8" y="2963"/>
                </a:lnTo>
                <a:lnTo>
                  <a:pt x="8" y="2947"/>
                </a:lnTo>
                <a:lnTo>
                  <a:pt x="8" y="2925"/>
                </a:lnTo>
                <a:lnTo>
                  <a:pt x="8" y="2915"/>
                </a:lnTo>
                <a:lnTo>
                  <a:pt x="8" y="2905"/>
                </a:lnTo>
                <a:lnTo>
                  <a:pt x="10" y="2887"/>
                </a:lnTo>
                <a:lnTo>
                  <a:pt x="10" y="2885"/>
                </a:lnTo>
                <a:lnTo>
                  <a:pt x="10" y="2883"/>
                </a:lnTo>
                <a:lnTo>
                  <a:pt x="10" y="2879"/>
                </a:lnTo>
                <a:lnTo>
                  <a:pt x="10" y="2877"/>
                </a:lnTo>
                <a:lnTo>
                  <a:pt x="10" y="2875"/>
                </a:lnTo>
                <a:lnTo>
                  <a:pt x="10" y="2863"/>
                </a:lnTo>
                <a:lnTo>
                  <a:pt x="10" y="2836"/>
                </a:lnTo>
                <a:lnTo>
                  <a:pt x="10" y="2826"/>
                </a:lnTo>
                <a:lnTo>
                  <a:pt x="10" y="2816"/>
                </a:lnTo>
                <a:lnTo>
                  <a:pt x="10" y="2806"/>
                </a:lnTo>
                <a:lnTo>
                  <a:pt x="10" y="2792"/>
                </a:lnTo>
                <a:lnTo>
                  <a:pt x="10" y="2780"/>
                </a:lnTo>
                <a:lnTo>
                  <a:pt x="10" y="2776"/>
                </a:lnTo>
                <a:lnTo>
                  <a:pt x="10" y="2768"/>
                </a:lnTo>
                <a:lnTo>
                  <a:pt x="10" y="2766"/>
                </a:lnTo>
                <a:lnTo>
                  <a:pt x="10" y="2764"/>
                </a:lnTo>
                <a:lnTo>
                  <a:pt x="10" y="2762"/>
                </a:lnTo>
                <a:lnTo>
                  <a:pt x="10" y="2756"/>
                </a:lnTo>
                <a:lnTo>
                  <a:pt x="10" y="2742"/>
                </a:lnTo>
                <a:lnTo>
                  <a:pt x="10" y="2730"/>
                </a:lnTo>
                <a:lnTo>
                  <a:pt x="10" y="2728"/>
                </a:lnTo>
                <a:lnTo>
                  <a:pt x="10" y="2718"/>
                </a:lnTo>
                <a:lnTo>
                  <a:pt x="10" y="2712"/>
                </a:lnTo>
                <a:lnTo>
                  <a:pt x="10" y="2692"/>
                </a:lnTo>
                <a:lnTo>
                  <a:pt x="10" y="2688"/>
                </a:lnTo>
                <a:lnTo>
                  <a:pt x="10" y="2682"/>
                </a:lnTo>
                <a:lnTo>
                  <a:pt x="10" y="2670"/>
                </a:lnTo>
                <a:lnTo>
                  <a:pt x="10" y="2666"/>
                </a:lnTo>
                <a:lnTo>
                  <a:pt x="10" y="2662"/>
                </a:lnTo>
                <a:lnTo>
                  <a:pt x="10" y="2660"/>
                </a:lnTo>
                <a:lnTo>
                  <a:pt x="10" y="2648"/>
                </a:lnTo>
                <a:lnTo>
                  <a:pt x="10" y="2646"/>
                </a:lnTo>
                <a:lnTo>
                  <a:pt x="10" y="2642"/>
                </a:lnTo>
                <a:lnTo>
                  <a:pt x="10" y="2634"/>
                </a:lnTo>
                <a:lnTo>
                  <a:pt x="10" y="2624"/>
                </a:lnTo>
                <a:lnTo>
                  <a:pt x="10" y="2620"/>
                </a:lnTo>
                <a:lnTo>
                  <a:pt x="10" y="2616"/>
                </a:lnTo>
                <a:lnTo>
                  <a:pt x="10" y="2610"/>
                </a:lnTo>
                <a:lnTo>
                  <a:pt x="10" y="2600"/>
                </a:lnTo>
                <a:lnTo>
                  <a:pt x="10" y="2594"/>
                </a:lnTo>
                <a:lnTo>
                  <a:pt x="10" y="2590"/>
                </a:lnTo>
                <a:lnTo>
                  <a:pt x="10" y="2576"/>
                </a:lnTo>
                <a:lnTo>
                  <a:pt x="10" y="2574"/>
                </a:lnTo>
                <a:lnTo>
                  <a:pt x="10" y="2572"/>
                </a:lnTo>
                <a:lnTo>
                  <a:pt x="10" y="2564"/>
                </a:lnTo>
                <a:lnTo>
                  <a:pt x="10" y="2562"/>
                </a:lnTo>
                <a:lnTo>
                  <a:pt x="10" y="2558"/>
                </a:lnTo>
                <a:lnTo>
                  <a:pt x="10" y="2538"/>
                </a:lnTo>
                <a:lnTo>
                  <a:pt x="10" y="2524"/>
                </a:lnTo>
                <a:lnTo>
                  <a:pt x="10" y="2512"/>
                </a:lnTo>
                <a:lnTo>
                  <a:pt x="10" y="2494"/>
                </a:lnTo>
                <a:lnTo>
                  <a:pt x="10" y="2484"/>
                </a:lnTo>
                <a:lnTo>
                  <a:pt x="10" y="2482"/>
                </a:lnTo>
                <a:lnTo>
                  <a:pt x="10" y="2478"/>
                </a:lnTo>
                <a:lnTo>
                  <a:pt x="10" y="2464"/>
                </a:lnTo>
                <a:lnTo>
                  <a:pt x="10" y="2462"/>
                </a:lnTo>
                <a:lnTo>
                  <a:pt x="10" y="2460"/>
                </a:lnTo>
                <a:lnTo>
                  <a:pt x="10" y="2452"/>
                </a:lnTo>
                <a:lnTo>
                  <a:pt x="10" y="2448"/>
                </a:lnTo>
                <a:lnTo>
                  <a:pt x="10" y="2415"/>
                </a:lnTo>
                <a:lnTo>
                  <a:pt x="10" y="2401"/>
                </a:lnTo>
                <a:lnTo>
                  <a:pt x="10" y="2389"/>
                </a:lnTo>
                <a:lnTo>
                  <a:pt x="10" y="2387"/>
                </a:lnTo>
                <a:lnTo>
                  <a:pt x="10" y="2379"/>
                </a:lnTo>
                <a:lnTo>
                  <a:pt x="10" y="2377"/>
                </a:lnTo>
                <a:lnTo>
                  <a:pt x="10" y="2375"/>
                </a:lnTo>
                <a:lnTo>
                  <a:pt x="10" y="2361"/>
                </a:lnTo>
                <a:lnTo>
                  <a:pt x="10" y="2355"/>
                </a:lnTo>
                <a:lnTo>
                  <a:pt x="10" y="2349"/>
                </a:lnTo>
                <a:lnTo>
                  <a:pt x="10" y="2339"/>
                </a:lnTo>
                <a:lnTo>
                  <a:pt x="10" y="2337"/>
                </a:lnTo>
                <a:lnTo>
                  <a:pt x="10" y="2333"/>
                </a:lnTo>
                <a:lnTo>
                  <a:pt x="10" y="2329"/>
                </a:lnTo>
                <a:lnTo>
                  <a:pt x="10" y="2323"/>
                </a:lnTo>
                <a:lnTo>
                  <a:pt x="8" y="2311"/>
                </a:lnTo>
                <a:lnTo>
                  <a:pt x="8" y="2309"/>
                </a:lnTo>
                <a:lnTo>
                  <a:pt x="8" y="2301"/>
                </a:lnTo>
                <a:lnTo>
                  <a:pt x="8" y="2293"/>
                </a:lnTo>
                <a:lnTo>
                  <a:pt x="8" y="2291"/>
                </a:lnTo>
                <a:lnTo>
                  <a:pt x="4" y="2267"/>
                </a:lnTo>
                <a:lnTo>
                  <a:pt x="4" y="2265"/>
                </a:lnTo>
                <a:lnTo>
                  <a:pt x="4" y="2261"/>
                </a:lnTo>
                <a:lnTo>
                  <a:pt x="4" y="2259"/>
                </a:lnTo>
                <a:lnTo>
                  <a:pt x="4" y="2257"/>
                </a:lnTo>
                <a:lnTo>
                  <a:pt x="0" y="2243"/>
                </a:lnTo>
                <a:lnTo>
                  <a:pt x="0" y="2241"/>
                </a:lnTo>
                <a:lnTo>
                  <a:pt x="0" y="2223"/>
                </a:lnTo>
                <a:lnTo>
                  <a:pt x="0" y="2205"/>
                </a:lnTo>
                <a:lnTo>
                  <a:pt x="0" y="2199"/>
                </a:lnTo>
                <a:lnTo>
                  <a:pt x="0" y="2197"/>
                </a:lnTo>
                <a:lnTo>
                  <a:pt x="0" y="2193"/>
                </a:lnTo>
                <a:lnTo>
                  <a:pt x="0" y="2191"/>
                </a:lnTo>
                <a:lnTo>
                  <a:pt x="0" y="2189"/>
                </a:lnTo>
                <a:lnTo>
                  <a:pt x="0" y="2185"/>
                </a:lnTo>
                <a:lnTo>
                  <a:pt x="0" y="2175"/>
                </a:lnTo>
                <a:lnTo>
                  <a:pt x="0" y="2159"/>
                </a:lnTo>
                <a:lnTo>
                  <a:pt x="0" y="2157"/>
                </a:lnTo>
                <a:lnTo>
                  <a:pt x="0" y="2151"/>
                </a:lnTo>
                <a:lnTo>
                  <a:pt x="0" y="2149"/>
                </a:lnTo>
                <a:lnTo>
                  <a:pt x="0" y="2147"/>
                </a:lnTo>
                <a:lnTo>
                  <a:pt x="0" y="2145"/>
                </a:lnTo>
                <a:lnTo>
                  <a:pt x="0" y="2143"/>
                </a:lnTo>
                <a:lnTo>
                  <a:pt x="0" y="2139"/>
                </a:lnTo>
                <a:lnTo>
                  <a:pt x="0" y="2131"/>
                </a:lnTo>
                <a:lnTo>
                  <a:pt x="0" y="2125"/>
                </a:lnTo>
                <a:lnTo>
                  <a:pt x="0" y="2117"/>
                </a:lnTo>
                <a:lnTo>
                  <a:pt x="0" y="2115"/>
                </a:lnTo>
                <a:lnTo>
                  <a:pt x="0" y="2097"/>
                </a:lnTo>
                <a:lnTo>
                  <a:pt x="0" y="2089"/>
                </a:lnTo>
                <a:lnTo>
                  <a:pt x="0" y="2069"/>
                </a:lnTo>
                <a:lnTo>
                  <a:pt x="0" y="2065"/>
                </a:lnTo>
                <a:lnTo>
                  <a:pt x="0" y="2061"/>
                </a:lnTo>
                <a:lnTo>
                  <a:pt x="0" y="2059"/>
                </a:lnTo>
                <a:lnTo>
                  <a:pt x="0" y="2033"/>
                </a:lnTo>
                <a:lnTo>
                  <a:pt x="0" y="2021"/>
                </a:lnTo>
                <a:lnTo>
                  <a:pt x="0" y="2013"/>
                </a:lnTo>
                <a:lnTo>
                  <a:pt x="0" y="2011"/>
                </a:lnTo>
                <a:lnTo>
                  <a:pt x="0" y="2009"/>
                </a:lnTo>
                <a:lnTo>
                  <a:pt x="0" y="1986"/>
                </a:lnTo>
                <a:lnTo>
                  <a:pt x="0" y="1978"/>
                </a:lnTo>
                <a:lnTo>
                  <a:pt x="0" y="1972"/>
                </a:lnTo>
                <a:lnTo>
                  <a:pt x="0" y="1970"/>
                </a:lnTo>
                <a:lnTo>
                  <a:pt x="0" y="1962"/>
                </a:lnTo>
                <a:lnTo>
                  <a:pt x="0" y="1958"/>
                </a:lnTo>
                <a:lnTo>
                  <a:pt x="0" y="1948"/>
                </a:lnTo>
                <a:lnTo>
                  <a:pt x="0" y="1938"/>
                </a:lnTo>
                <a:lnTo>
                  <a:pt x="0" y="1936"/>
                </a:lnTo>
                <a:lnTo>
                  <a:pt x="0" y="1918"/>
                </a:lnTo>
                <a:lnTo>
                  <a:pt x="0" y="1880"/>
                </a:lnTo>
                <a:lnTo>
                  <a:pt x="0" y="1876"/>
                </a:lnTo>
                <a:lnTo>
                  <a:pt x="2" y="1868"/>
                </a:lnTo>
                <a:lnTo>
                  <a:pt x="2" y="1858"/>
                </a:lnTo>
                <a:lnTo>
                  <a:pt x="2" y="1854"/>
                </a:lnTo>
                <a:lnTo>
                  <a:pt x="2" y="1848"/>
                </a:lnTo>
                <a:lnTo>
                  <a:pt x="2" y="1820"/>
                </a:lnTo>
                <a:lnTo>
                  <a:pt x="2" y="1818"/>
                </a:lnTo>
                <a:lnTo>
                  <a:pt x="2" y="1814"/>
                </a:lnTo>
                <a:lnTo>
                  <a:pt x="2" y="1806"/>
                </a:lnTo>
                <a:lnTo>
                  <a:pt x="4" y="1792"/>
                </a:lnTo>
                <a:lnTo>
                  <a:pt x="4" y="1788"/>
                </a:lnTo>
                <a:lnTo>
                  <a:pt x="4" y="1776"/>
                </a:lnTo>
                <a:lnTo>
                  <a:pt x="4" y="1774"/>
                </a:lnTo>
                <a:lnTo>
                  <a:pt x="4" y="1756"/>
                </a:lnTo>
                <a:lnTo>
                  <a:pt x="4" y="1744"/>
                </a:lnTo>
                <a:lnTo>
                  <a:pt x="4" y="1736"/>
                </a:lnTo>
                <a:lnTo>
                  <a:pt x="4" y="1730"/>
                </a:lnTo>
                <a:lnTo>
                  <a:pt x="4" y="1728"/>
                </a:lnTo>
                <a:lnTo>
                  <a:pt x="4" y="1724"/>
                </a:lnTo>
                <a:lnTo>
                  <a:pt x="4" y="1724"/>
                </a:lnTo>
                <a:lnTo>
                  <a:pt x="4" y="1720"/>
                </a:lnTo>
                <a:lnTo>
                  <a:pt x="4" y="1718"/>
                </a:lnTo>
                <a:lnTo>
                  <a:pt x="4" y="1708"/>
                </a:lnTo>
                <a:lnTo>
                  <a:pt x="4" y="1700"/>
                </a:lnTo>
                <a:lnTo>
                  <a:pt x="4" y="1696"/>
                </a:lnTo>
                <a:lnTo>
                  <a:pt x="4" y="1692"/>
                </a:lnTo>
                <a:lnTo>
                  <a:pt x="6" y="1682"/>
                </a:lnTo>
                <a:lnTo>
                  <a:pt x="6" y="1674"/>
                </a:lnTo>
                <a:lnTo>
                  <a:pt x="6" y="1660"/>
                </a:lnTo>
                <a:lnTo>
                  <a:pt x="6" y="1654"/>
                </a:lnTo>
                <a:lnTo>
                  <a:pt x="6" y="1648"/>
                </a:lnTo>
                <a:lnTo>
                  <a:pt x="6" y="1642"/>
                </a:lnTo>
                <a:lnTo>
                  <a:pt x="6" y="1638"/>
                </a:lnTo>
                <a:lnTo>
                  <a:pt x="6" y="1636"/>
                </a:lnTo>
                <a:lnTo>
                  <a:pt x="6" y="1632"/>
                </a:lnTo>
                <a:lnTo>
                  <a:pt x="6" y="1630"/>
                </a:lnTo>
                <a:lnTo>
                  <a:pt x="6" y="1628"/>
                </a:lnTo>
                <a:lnTo>
                  <a:pt x="6" y="1600"/>
                </a:lnTo>
                <a:lnTo>
                  <a:pt x="6" y="1586"/>
                </a:lnTo>
                <a:lnTo>
                  <a:pt x="6" y="1575"/>
                </a:lnTo>
                <a:lnTo>
                  <a:pt x="6" y="1563"/>
                </a:lnTo>
                <a:lnTo>
                  <a:pt x="6" y="1559"/>
                </a:lnTo>
                <a:lnTo>
                  <a:pt x="6" y="1557"/>
                </a:lnTo>
                <a:lnTo>
                  <a:pt x="6" y="1551"/>
                </a:lnTo>
                <a:lnTo>
                  <a:pt x="6" y="1537"/>
                </a:lnTo>
                <a:lnTo>
                  <a:pt x="6" y="1529"/>
                </a:lnTo>
                <a:lnTo>
                  <a:pt x="6" y="1501"/>
                </a:lnTo>
                <a:lnTo>
                  <a:pt x="6" y="1497"/>
                </a:lnTo>
                <a:lnTo>
                  <a:pt x="6" y="1495"/>
                </a:lnTo>
                <a:lnTo>
                  <a:pt x="6" y="1493"/>
                </a:lnTo>
                <a:lnTo>
                  <a:pt x="6" y="1485"/>
                </a:lnTo>
                <a:lnTo>
                  <a:pt x="6" y="1467"/>
                </a:lnTo>
                <a:lnTo>
                  <a:pt x="6" y="1463"/>
                </a:lnTo>
                <a:lnTo>
                  <a:pt x="6" y="1461"/>
                </a:lnTo>
                <a:lnTo>
                  <a:pt x="6" y="1457"/>
                </a:lnTo>
                <a:lnTo>
                  <a:pt x="6" y="1449"/>
                </a:lnTo>
                <a:lnTo>
                  <a:pt x="6" y="1445"/>
                </a:lnTo>
                <a:lnTo>
                  <a:pt x="6" y="1421"/>
                </a:lnTo>
                <a:lnTo>
                  <a:pt x="6" y="1403"/>
                </a:lnTo>
                <a:lnTo>
                  <a:pt x="6" y="1385"/>
                </a:lnTo>
                <a:lnTo>
                  <a:pt x="6" y="1371"/>
                </a:lnTo>
                <a:lnTo>
                  <a:pt x="6" y="1369"/>
                </a:lnTo>
                <a:lnTo>
                  <a:pt x="6" y="1365"/>
                </a:lnTo>
                <a:lnTo>
                  <a:pt x="6" y="1355"/>
                </a:lnTo>
                <a:lnTo>
                  <a:pt x="6" y="1347"/>
                </a:lnTo>
                <a:lnTo>
                  <a:pt x="6" y="1331"/>
                </a:lnTo>
                <a:lnTo>
                  <a:pt x="6" y="1311"/>
                </a:lnTo>
                <a:lnTo>
                  <a:pt x="6" y="1287"/>
                </a:lnTo>
                <a:lnTo>
                  <a:pt x="6" y="1277"/>
                </a:lnTo>
                <a:lnTo>
                  <a:pt x="6" y="1257"/>
                </a:lnTo>
                <a:lnTo>
                  <a:pt x="6" y="1247"/>
                </a:lnTo>
                <a:lnTo>
                  <a:pt x="6" y="1245"/>
                </a:lnTo>
                <a:lnTo>
                  <a:pt x="6" y="1233"/>
                </a:lnTo>
                <a:lnTo>
                  <a:pt x="6" y="1213"/>
                </a:lnTo>
                <a:lnTo>
                  <a:pt x="6" y="1203"/>
                </a:lnTo>
                <a:lnTo>
                  <a:pt x="6" y="1199"/>
                </a:lnTo>
                <a:lnTo>
                  <a:pt x="6" y="1197"/>
                </a:lnTo>
                <a:lnTo>
                  <a:pt x="6" y="1191"/>
                </a:lnTo>
                <a:lnTo>
                  <a:pt x="6" y="1185"/>
                </a:lnTo>
                <a:lnTo>
                  <a:pt x="6" y="1173"/>
                </a:lnTo>
                <a:lnTo>
                  <a:pt x="6" y="1171"/>
                </a:lnTo>
                <a:lnTo>
                  <a:pt x="6" y="1161"/>
                </a:lnTo>
                <a:lnTo>
                  <a:pt x="6" y="1157"/>
                </a:lnTo>
                <a:lnTo>
                  <a:pt x="6" y="1152"/>
                </a:lnTo>
                <a:lnTo>
                  <a:pt x="6" y="1148"/>
                </a:lnTo>
                <a:lnTo>
                  <a:pt x="6" y="1144"/>
                </a:lnTo>
                <a:lnTo>
                  <a:pt x="6" y="1142"/>
                </a:lnTo>
                <a:lnTo>
                  <a:pt x="6" y="1128"/>
                </a:lnTo>
                <a:lnTo>
                  <a:pt x="6" y="1112"/>
                </a:lnTo>
                <a:lnTo>
                  <a:pt x="6" y="1072"/>
                </a:lnTo>
                <a:lnTo>
                  <a:pt x="6" y="1070"/>
                </a:lnTo>
                <a:lnTo>
                  <a:pt x="6" y="1060"/>
                </a:lnTo>
                <a:lnTo>
                  <a:pt x="6" y="1058"/>
                </a:lnTo>
                <a:lnTo>
                  <a:pt x="6" y="1052"/>
                </a:lnTo>
                <a:lnTo>
                  <a:pt x="6" y="1044"/>
                </a:lnTo>
                <a:lnTo>
                  <a:pt x="6" y="1040"/>
                </a:lnTo>
                <a:lnTo>
                  <a:pt x="6" y="1026"/>
                </a:lnTo>
                <a:lnTo>
                  <a:pt x="6" y="1008"/>
                </a:lnTo>
                <a:lnTo>
                  <a:pt x="6" y="1000"/>
                </a:lnTo>
                <a:lnTo>
                  <a:pt x="6" y="998"/>
                </a:lnTo>
                <a:lnTo>
                  <a:pt x="6" y="992"/>
                </a:lnTo>
                <a:lnTo>
                  <a:pt x="6" y="982"/>
                </a:lnTo>
                <a:lnTo>
                  <a:pt x="6" y="968"/>
                </a:lnTo>
                <a:lnTo>
                  <a:pt x="6" y="956"/>
                </a:lnTo>
                <a:lnTo>
                  <a:pt x="6" y="952"/>
                </a:lnTo>
                <a:lnTo>
                  <a:pt x="6" y="948"/>
                </a:lnTo>
                <a:lnTo>
                  <a:pt x="6" y="942"/>
                </a:lnTo>
                <a:lnTo>
                  <a:pt x="6" y="938"/>
                </a:lnTo>
                <a:lnTo>
                  <a:pt x="6" y="930"/>
                </a:lnTo>
                <a:lnTo>
                  <a:pt x="6" y="916"/>
                </a:lnTo>
                <a:lnTo>
                  <a:pt x="6" y="904"/>
                </a:lnTo>
                <a:lnTo>
                  <a:pt x="6" y="890"/>
                </a:lnTo>
                <a:lnTo>
                  <a:pt x="6" y="888"/>
                </a:lnTo>
                <a:lnTo>
                  <a:pt x="6" y="884"/>
                </a:lnTo>
                <a:lnTo>
                  <a:pt x="6" y="882"/>
                </a:lnTo>
                <a:lnTo>
                  <a:pt x="6" y="876"/>
                </a:lnTo>
                <a:lnTo>
                  <a:pt x="6" y="868"/>
                </a:lnTo>
                <a:lnTo>
                  <a:pt x="6" y="860"/>
                </a:lnTo>
                <a:lnTo>
                  <a:pt x="6" y="858"/>
                </a:lnTo>
                <a:lnTo>
                  <a:pt x="6" y="834"/>
                </a:lnTo>
                <a:lnTo>
                  <a:pt x="6" y="814"/>
                </a:lnTo>
                <a:lnTo>
                  <a:pt x="6" y="812"/>
                </a:lnTo>
                <a:lnTo>
                  <a:pt x="6" y="788"/>
                </a:lnTo>
                <a:lnTo>
                  <a:pt x="6" y="786"/>
                </a:lnTo>
                <a:lnTo>
                  <a:pt x="6" y="780"/>
                </a:lnTo>
                <a:lnTo>
                  <a:pt x="6" y="770"/>
                </a:lnTo>
                <a:lnTo>
                  <a:pt x="6" y="768"/>
                </a:lnTo>
                <a:lnTo>
                  <a:pt x="6" y="758"/>
                </a:lnTo>
                <a:lnTo>
                  <a:pt x="6" y="744"/>
                </a:lnTo>
                <a:lnTo>
                  <a:pt x="6" y="740"/>
                </a:lnTo>
                <a:lnTo>
                  <a:pt x="6" y="736"/>
                </a:lnTo>
                <a:lnTo>
                  <a:pt x="6" y="731"/>
                </a:lnTo>
                <a:lnTo>
                  <a:pt x="6" y="729"/>
                </a:lnTo>
                <a:lnTo>
                  <a:pt x="6" y="721"/>
                </a:lnTo>
                <a:lnTo>
                  <a:pt x="6" y="713"/>
                </a:lnTo>
                <a:lnTo>
                  <a:pt x="6" y="709"/>
                </a:lnTo>
                <a:lnTo>
                  <a:pt x="6" y="701"/>
                </a:lnTo>
                <a:lnTo>
                  <a:pt x="6" y="695"/>
                </a:lnTo>
                <a:lnTo>
                  <a:pt x="6" y="691"/>
                </a:lnTo>
                <a:lnTo>
                  <a:pt x="6" y="683"/>
                </a:lnTo>
                <a:lnTo>
                  <a:pt x="6" y="677"/>
                </a:lnTo>
                <a:lnTo>
                  <a:pt x="6" y="669"/>
                </a:lnTo>
                <a:lnTo>
                  <a:pt x="6" y="653"/>
                </a:lnTo>
                <a:lnTo>
                  <a:pt x="6" y="649"/>
                </a:lnTo>
                <a:lnTo>
                  <a:pt x="6" y="643"/>
                </a:lnTo>
                <a:lnTo>
                  <a:pt x="6" y="641"/>
                </a:lnTo>
                <a:lnTo>
                  <a:pt x="6" y="633"/>
                </a:lnTo>
                <a:lnTo>
                  <a:pt x="6" y="627"/>
                </a:lnTo>
                <a:lnTo>
                  <a:pt x="6" y="625"/>
                </a:lnTo>
                <a:lnTo>
                  <a:pt x="6" y="613"/>
                </a:lnTo>
                <a:lnTo>
                  <a:pt x="6" y="609"/>
                </a:lnTo>
                <a:lnTo>
                  <a:pt x="6" y="607"/>
                </a:lnTo>
                <a:lnTo>
                  <a:pt x="6" y="603"/>
                </a:lnTo>
                <a:lnTo>
                  <a:pt x="6" y="599"/>
                </a:lnTo>
                <a:lnTo>
                  <a:pt x="6" y="595"/>
                </a:lnTo>
                <a:lnTo>
                  <a:pt x="6" y="591"/>
                </a:lnTo>
                <a:lnTo>
                  <a:pt x="6" y="587"/>
                </a:lnTo>
                <a:lnTo>
                  <a:pt x="6" y="585"/>
                </a:lnTo>
                <a:lnTo>
                  <a:pt x="6" y="577"/>
                </a:lnTo>
                <a:lnTo>
                  <a:pt x="6" y="573"/>
                </a:lnTo>
                <a:lnTo>
                  <a:pt x="6" y="563"/>
                </a:lnTo>
                <a:lnTo>
                  <a:pt x="6" y="557"/>
                </a:lnTo>
                <a:lnTo>
                  <a:pt x="6" y="553"/>
                </a:lnTo>
                <a:lnTo>
                  <a:pt x="6" y="543"/>
                </a:lnTo>
                <a:lnTo>
                  <a:pt x="6" y="539"/>
                </a:lnTo>
                <a:lnTo>
                  <a:pt x="6" y="531"/>
                </a:lnTo>
                <a:lnTo>
                  <a:pt x="6" y="529"/>
                </a:lnTo>
                <a:lnTo>
                  <a:pt x="6" y="527"/>
                </a:lnTo>
                <a:lnTo>
                  <a:pt x="6" y="525"/>
                </a:lnTo>
                <a:lnTo>
                  <a:pt x="6" y="519"/>
                </a:lnTo>
                <a:lnTo>
                  <a:pt x="6" y="511"/>
                </a:lnTo>
                <a:lnTo>
                  <a:pt x="6" y="509"/>
                </a:lnTo>
                <a:lnTo>
                  <a:pt x="6" y="497"/>
                </a:lnTo>
                <a:lnTo>
                  <a:pt x="6" y="489"/>
                </a:lnTo>
                <a:lnTo>
                  <a:pt x="6" y="475"/>
                </a:lnTo>
                <a:lnTo>
                  <a:pt x="6" y="473"/>
                </a:lnTo>
                <a:lnTo>
                  <a:pt x="6" y="469"/>
                </a:lnTo>
                <a:lnTo>
                  <a:pt x="6" y="467"/>
                </a:lnTo>
                <a:lnTo>
                  <a:pt x="6" y="459"/>
                </a:lnTo>
                <a:lnTo>
                  <a:pt x="6" y="453"/>
                </a:lnTo>
                <a:lnTo>
                  <a:pt x="6" y="443"/>
                </a:lnTo>
                <a:lnTo>
                  <a:pt x="6" y="435"/>
                </a:lnTo>
                <a:lnTo>
                  <a:pt x="6" y="433"/>
                </a:lnTo>
                <a:lnTo>
                  <a:pt x="6" y="425"/>
                </a:lnTo>
                <a:lnTo>
                  <a:pt x="6" y="421"/>
                </a:lnTo>
                <a:lnTo>
                  <a:pt x="6" y="413"/>
                </a:lnTo>
                <a:lnTo>
                  <a:pt x="6" y="403"/>
                </a:lnTo>
                <a:lnTo>
                  <a:pt x="8" y="387"/>
                </a:lnTo>
                <a:lnTo>
                  <a:pt x="8" y="385"/>
                </a:lnTo>
                <a:lnTo>
                  <a:pt x="8" y="369"/>
                </a:lnTo>
                <a:lnTo>
                  <a:pt x="8" y="355"/>
                </a:lnTo>
                <a:lnTo>
                  <a:pt x="8" y="353"/>
                </a:lnTo>
                <a:lnTo>
                  <a:pt x="8" y="339"/>
                </a:lnTo>
                <a:lnTo>
                  <a:pt x="8" y="321"/>
                </a:lnTo>
                <a:lnTo>
                  <a:pt x="8" y="317"/>
                </a:lnTo>
                <a:lnTo>
                  <a:pt x="8" y="313"/>
                </a:lnTo>
                <a:lnTo>
                  <a:pt x="8" y="306"/>
                </a:lnTo>
                <a:lnTo>
                  <a:pt x="8" y="290"/>
                </a:lnTo>
                <a:lnTo>
                  <a:pt x="8" y="288"/>
                </a:lnTo>
                <a:lnTo>
                  <a:pt x="8" y="282"/>
                </a:lnTo>
                <a:lnTo>
                  <a:pt x="8" y="280"/>
                </a:lnTo>
                <a:lnTo>
                  <a:pt x="8" y="278"/>
                </a:lnTo>
                <a:lnTo>
                  <a:pt x="8" y="266"/>
                </a:lnTo>
                <a:lnTo>
                  <a:pt x="8" y="240"/>
                </a:lnTo>
                <a:lnTo>
                  <a:pt x="8" y="212"/>
                </a:lnTo>
                <a:lnTo>
                  <a:pt x="8" y="194"/>
                </a:lnTo>
                <a:lnTo>
                  <a:pt x="8" y="184"/>
                </a:lnTo>
                <a:lnTo>
                  <a:pt x="8" y="176"/>
                </a:lnTo>
                <a:lnTo>
                  <a:pt x="8" y="152"/>
                </a:lnTo>
                <a:lnTo>
                  <a:pt x="8" y="146"/>
                </a:lnTo>
                <a:lnTo>
                  <a:pt x="8" y="142"/>
                </a:lnTo>
                <a:lnTo>
                  <a:pt x="8" y="140"/>
                </a:lnTo>
                <a:lnTo>
                  <a:pt x="8" y="140"/>
                </a:lnTo>
                <a:lnTo>
                  <a:pt x="8" y="138"/>
                </a:lnTo>
                <a:lnTo>
                  <a:pt x="8" y="136"/>
                </a:lnTo>
                <a:lnTo>
                  <a:pt x="8" y="134"/>
                </a:lnTo>
                <a:lnTo>
                  <a:pt x="8" y="124"/>
                </a:lnTo>
                <a:lnTo>
                  <a:pt x="8" y="120"/>
                </a:lnTo>
                <a:lnTo>
                  <a:pt x="8" y="118"/>
                </a:lnTo>
                <a:lnTo>
                  <a:pt x="8" y="116"/>
                </a:lnTo>
                <a:lnTo>
                  <a:pt x="8" y="114"/>
                </a:lnTo>
                <a:lnTo>
                  <a:pt x="8" y="108"/>
                </a:lnTo>
                <a:lnTo>
                  <a:pt x="8" y="106"/>
                </a:lnTo>
                <a:lnTo>
                  <a:pt x="8" y="98"/>
                </a:lnTo>
                <a:lnTo>
                  <a:pt x="8" y="92"/>
                </a:lnTo>
                <a:lnTo>
                  <a:pt x="8" y="92"/>
                </a:lnTo>
                <a:lnTo>
                  <a:pt x="8" y="76"/>
                </a:lnTo>
                <a:lnTo>
                  <a:pt x="8" y="50"/>
                </a:lnTo>
                <a:lnTo>
                  <a:pt x="8" y="46"/>
                </a:lnTo>
                <a:lnTo>
                  <a:pt x="8" y="38"/>
                </a:lnTo>
                <a:lnTo>
                  <a:pt x="8" y="34"/>
                </a:lnTo>
                <a:lnTo>
                  <a:pt x="8" y="26"/>
                </a:lnTo>
                <a:lnTo>
                  <a:pt x="8" y="16"/>
                </a:lnTo>
                <a:lnTo>
                  <a:pt x="8" y="6"/>
                </a:lnTo>
                <a:lnTo>
                  <a:pt x="8" y="2"/>
                </a:lnTo>
                <a:lnTo>
                  <a:pt x="6" y="2"/>
                </a:lnTo>
                <a:lnTo>
                  <a:pt x="18" y="2"/>
                </a:lnTo>
                <a:lnTo>
                  <a:pt x="156" y="2"/>
                </a:lnTo>
                <a:lnTo>
                  <a:pt x="172" y="2"/>
                </a:lnTo>
                <a:lnTo>
                  <a:pt x="176" y="2"/>
                </a:lnTo>
                <a:lnTo>
                  <a:pt x="250" y="2"/>
                </a:lnTo>
                <a:lnTo>
                  <a:pt x="256" y="2"/>
                </a:lnTo>
                <a:lnTo>
                  <a:pt x="334" y="2"/>
                </a:lnTo>
                <a:lnTo>
                  <a:pt x="384" y="2"/>
                </a:lnTo>
                <a:lnTo>
                  <a:pt x="664" y="0"/>
                </a:lnTo>
                <a:lnTo>
                  <a:pt x="670" y="0"/>
                </a:lnTo>
                <a:lnTo>
                  <a:pt x="718" y="0"/>
                </a:lnTo>
                <a:lnTo>
                  <a:pt x="722" y="0"/>
                </a:lnTo>
                <a:lnTo>
                  <a:pt x="730" y="0"/>
                </a:lnTo>
                <a:lnTo>
                  <a:pt x="790" y="0"/>
                </a:lnTo>
                <a:lnTo>
                  <a:pt x="848" y="0"/>
                </a:lnTo>
                <a:lnTo>
                  <a:pt x="852" y="0"/>
                </a:lnTo>
                <a:lnTo>
                  <a:pt x="854" y="0"/>
                </a:lnTo>
                <a:lnTo>
                  <a:pt x="856" y="0"/>
                </a:lnTo>
                <a:lnTo>
                  <a:pt x="866" y="0"/>
                </a:lnTo>
                <a:lnTo>
                  <a:pt x="898" y="0"/>
                </a:lnTo>
                <a:lnTo>
                  <a:pt x="967" y="0"/>
                </a:lnTo>
                <a:lnTo>
                  <a:pt x="1019" y="0"/>
                </a:lnTo>
                <a:lnTo>
                  <a:pt x="1051" y="0"/>
                </a:lnTo>
                <a:lnTo>
                  <a:pt x="1077" y="0"/>
                </a:lnTo>
                <a:lnTo>
                  <a:pt x="1099" y="0"/>
                </a:lnTo>
                <a:lnTo>
                  <a:pt x="1101" y="0"/>
                </a:lnTo>
                <a:lnTo>
                  <a:pt x="1107" y="0"/>
                </a:lnTo>
                <a:lnTo>
                  <a:pt x="1113" y="0"/>
                </a:lnTo>
                <a:lnTo>
                  <a:pt x="1117" y="0"/>
                </a:lnTo>
                <a:lnTo>
                  <a:pt x="1151" y="0"/>
                </a:lnTo>
                <a:lnTo>
                  <a:pt x="1165" y="0"/>
                </a:lnTo>
                <a:lnTo>
                  <a:pt x="1225" y="0"/>
                </a:lnTo>
                <a:lnTo>
                  <a:pt x="1235" y="0"/>
                </a:lnTo>
                <a:lnTo>
                  <a:pt x="1243" y="0"/>
                </a:lnTo>
                <a:lnTo>
                  <a:pt x="1245" y="0"/>
                </a:lnTo>
                <a:lnTo>
                  <a:pt x="1281" y="0"/>
                </a:lnTo>
                <a:lnTo>
                  <a:pt x="1391" y="0"/>
                </a:lnTo>
                <a:lnTo>
                  <a:pt x="1407" y="0"/>
                </a:lnTo>
                <a:lnTo>
                  <a:pt x="1417" y="0"/>
                </a:lnTo>
                <a:lnTo>
                  <a:pt x="1563" y="0"/>
                </a:lnTo>
                <a:lnTo>
                  <a:pt x="1565" y="0"/>
                </a:lnTo>
                <a:lnTo>
                  <a:pt x="1601" y="0"/>
                </a:lnTo>
                <a:lnTo>
                  <a:pt x="1611" y="0"/>
                </a:lnTo>
                <a:lnTo>
                  <a:pt x="1629" y="0"/>
                </a:lnTo>
                <a:lnTo>
                  <a:pt x="1671" y="0"/>
                </a:lnTo>
                <a:lnTo>
                  <a:pt x="1679" y="0"/>
                </a:lnTo>
                <a:lnTo>
                  <a:pt x="1697" y="2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6678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Connecticut </a:t>
            </a:r>
            <a:r>
              <a:rPr lang="en-US" altLang="zh-CN" dirty="0" smtClean="0"/>
              <a:t>State Outline</a:t>
            </a:r>
            <a:endParaRPr lang="en-US" altLang="zh-CN" dirty="0"/>
          </a:p>
        </p:txBody>
      </p:sp>
      <p:sp>
        <p:nvSpPr>
          <p:cNvPr id="5" name="Freeform 299"/>
          <p:cNvSpPr>
            <a:spLocks/>
          </p:cNvSpPr>
          <p:nvPr/>
        </p:nvSpPr>
        <p:spPr bwMode="auto">
          <a:xfrm>
            <a:off x="5220072" y="2492896"/>
            <a:ext cx="3261984" cy="2376266"/>
          </a:xfrm>
          <a:custGeom>
            <a:avLst/>
            <a:gdLst>
              <a:gd name="T0" fmla="*/ 2830 w 22411"/>
              <a:gd name="T1" fmla="*/ 11582 h 14795"/>
              <a:gd name="T2" fmla="*/ 8311 w 22411"/>
              <a:gd name="T3" fmla="*/ 138 h 14795"/>
              <a:gd name="T4" fmla="*/ 11221 w 22411"/>
              <a:gd name="T5" fmla="*/ 299 h 14795"/>
              <a:gd name="T6" fmla="*/ 13392 w 22411"/>
              <a:gd name="T7" fmla="*/ 240 h 14795"/>
              <a:gd name="T8" fmla="*/ 22342 w 22411"/>
              <a:gd name="T9" fmla="*/ 7443 h 14795"/>
              <a:gd name="T10" fmla="*/ 21802 w 22411"/>
              <a:gd name="T11" fmla="*/ 9093 h 14795"/>
              <a:gd name="T12" fmla="*/ 21541 w 22411"/>
              <a:gd name="T13" fmla="*/ 10062 h 14795"/>
              <a:gd name="T14" fmla="*/ 21033 w 22411"/>
              <a:gd name="T15" fmla="*/ 9980 h 14795"/>
              <a:gd name="T16" fmla="*/ 20493 w 22411"/>
              <a:gd name="T17" fmla="*/ 9861 h 14795"/>
              <a:gd name="T18" fmla="*/ 19953 w 22411"/>
              <a:gd name="T19" fmla="*/ 10220 h 14795"/>
              <a:gd name="T20" fmla="*/ 19392 w 22411"/>
              <a:gd name="T21" fmla="*/ 10040 h 14795"/>
              <a:gd name="T22" fmla="*/ 18943 w 22411"/>
              <a:gd name="T23" fmla="*/ 9344 h 14795"/>
              <a:gd name="T24" fmla="*/ 18811 w 22411"/>
              <a:gd name="T25" fmla="*/ 9851 h 14795"/>
              <a:gd name="T26" fmla="*/ 18232 w 22411"/>
              <a:gd name="T27" fmla="*/ 10199 h 14795"/>
              <a:gd name="T28" fmla="*/ 17622 w 22411"/>
              <a:gd name="T29" fmla="*/ 10193 h 14795"/>
              <a:gd name="T30" fmla="*/ 17380 w 22411"/>
              <a:gd name="T31" fmla="*/ 10380 h 14795"/>
              <a:gd name="T32" fmla="*/ 16480 w 22411"/>
              <a:gd name="T33" fmla="*/ 10670 h 14795"/>
              <a:gd name="T34" fmla="*/ 16021 w 22411"/>
              <a:gd name="T35" fmla="*/ 9900 h 14795"/>
              <a:gd name="T36" fmla="*/ 15480 w 22411"/>
              <a:gd name="T37" fmla="*/ 9434 h 14795"/>
              <a:gd name="T38" fmla="*/ 15706 w 22411"/>
              <a:gd name="T39" fmla="*/ 9831 h 14795"/>
              <a:gd name="T40" fmla="*/ 15751 w 22411"/>
              <a:gd name="T41" fmla="*/ 10544 h 14795"/>
              <a:gd name="T42" fmla="*/ 15721 w 22411"/>
              <a:gd name="T43" fmla="*/ 10745 h 14795"/>
              <a:gd name="T44" fmla="*/ 15484 w 22411"/>
              <a:gd name="T45" fmla="*/ 10928 h 14795"/>
              <a:gd name="T46" fmla="*/ 14713 w 22411"/>
              <a:gd name="T47" fmla="*/ 10688 h 14795"/>
              <a:gd name="T48" fmla="*/ 13999 w 22411"/>
              <a:gd name="T49" fmla="*/ 10934 h 14795"/>
              <a:gd name="T50" fmla="*/ 13476 w 22411"/>
              <a:gd name="T51" fmla="*/ 10889 h 14795"/>
              <a:gd name="T52" fmla="*/ 12459 w 22411"/>
              <a:gd name="T53" fmla="*/ 10844 h 14795"/>
              <a:gd name="T54" fmla="*/ 12019 w 22411"/>
              <a:gd name="T55" fmla="*/ 11105 h 14795"/>
              <a:gd name="T56" fmla="*/ 11841 w 22411"/>
              <a:gd name="T57" fmla="*/ 10932 h 14795"/>
              <a:gd name="T58" fmla="*/ 11326 w 22411"/>
              <a:gd name="T59" fmla="*/ 10938 h 14795"/>
              <a:gd name="T60" fmla="*/ 10701 w 22411"/>
              <a:gd name="T61" fmla="*/ 10964 h 14795"/>
              <a:gd name="T62" fmla="*/ 10596 w 22411"/>
              <a:gd name="T63" fmla="*/ 10866 h 14795"/>
              <a:gd name="T64" fmla="*/ 10179 w 22411"/>
              <a:gd name="T65" fmla="*/ 10989 h 14795"/>
              <a:gd name="T66" fmla="*/ 9540 w 22411"/>
              <a:gd name="T67" fmla="*/ 11102 h 14795"/>
              <a:gd name="T68" fmla="*/ 9571 w 22411"/>
              <a:gd name="T69" fmla="*/ 10467 h 14795"/>
              <a:gd name="T70" fmla="*/ 9321 w 22411"/>
              <a:gd name="T71" fmla="*/ 10574 h 14795"/>
              <a:gd name="T72" fmla="*/ 8866 w 22411"/>
              <a:gd name="T73" fmla="*/ 11055 h 14795"/>
              <a:gd name="T74" fmla="*/ 8236 w 22411"/>
              <a:gd name="T75" fmla="*/ 11699 h 14795"/>
              <a:gd name="T76" fmla="*/ 7659 w 22411"/>
              <a:gd name="T77" fmla="*/ 11793 h 14795"/>
              <a:gd name="T78" fmla="*/ 7240 w 22411"/>
              <a:gd name="T79" fmla="*/ 12422 h 14795"/>
              <a:gd name="T80" fmla="*/ 6598 w 22411"/>
              <a:gd name="T81" fmla="*/ 12297 h 14795"/>
              <a:gd name="T82" fmla="*/ 6360 w 22411"/>
              <a:gd name="T83" fmla="*/ 12278 h 14795"/>
              <a:gd name="T84" fmla="*/ 6138 w 22411"/>
              <a:gd name="T85" fmla="*/ 12341 h 14795"/>
              <a:gd name="T86" fmla="*/ 5563 w 22411"/>
              <a:gd name="T87" fmla="*/ 12750 h 14795"/>
              <a:gd name="T88" fmla="*/ 4720 w 22411"/>
              <a:gd name="T89" fmla="*/ 12911 h 14795"/>
              <a:gd name="T90" fmla="*/ 4098 w 22411"/>
              <a:gd name="T91" fmla="*/ 13100 h 14795"/>
              <a:gd name="T92" fmla="*/ 3661 w 22411"/>
              <a:gd name="T93" fmla="*/ 13203 h 14795"/>
              <a:gd name="T94" fmla="*/ 3531 w 22411"/>
              <a:gd name="T95" fmla="*/ 13611 h 14795"/>
              <a:gd name="T96" fmla="*/ 3019 w 22411"/>
              <a:gd name="T97" fmla="*/ 13733 h 14795"/>
              <a:gd name="T98" fmla="*/ 2580 w 22411"/>
              <a:gd name="T99" fmla="*/ 13742 h 14795"/>
              <a:gd name="T100" fmla="*/ 2407 w 22411"/>
              <a:gd name="T101" fmla="*/ 14202 h 14795"/>
              <a:gd name="T102" fmla="*/ 2038 w 22411"/>
              <a:gd name="T103" fmla="*/ 14252 h 14795"/>
              <a:gd name="T104" fmla="*/ 1858 w 22411"/>
              <a:gd name="T105" fmla="*/ 14330 h 14795"/>
              <a:gd name="T106" fmla="*/ 1530 w 22411"/>
              <a:gd name="T107" fmla="*/ 14150 h 14795"/>
              <a:gd name="T108" fmla="*/ 1128 w 22411"/>
              <a:gd name="T109" fmla="*/ 14520 h 147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411" h="14795">
                <a:moveTo>
                  <a:pt x="828" y="14795"/>
                </a:moveTo>
                <a:lnTo>
                  <a:pt x="780" y="14580"/>
                </a:lnTo>
                <a:lnTo>
                  <a:pt x="828" y="14360"/>
                </a:lnTo>
                <a:lnTo>
                  <a:pt x="0" y="13101"/>
                </a:lnTo>
                <a:lnTo>
                  <a:pt x="2830" y="11582"/>
                </a:lnTo>
                <a:lnTo>
                  <a:pt x="2044" y="10463"/>
                </a:lnTo>
                <a:lnTo>
                  <a:pt x="2758" y="788"/>
                </a:lnTo>
                <a:lnTo>
                  <a:pt x="2749" y="8"/>
                </a:lnTo>
                <a:lnTo>
                  <a:pt x="4633" y="0"/>
                </a:lnTo>
                <a:lnTo>
                  <a:pt x="8311" y="138"/>
                </a:lnTo>
                <a:lnTo>
                  <a:pt x="10533" y="170"/>
                </a:lnTo>
                <a:lnTo>
                  <a:pt x="10531" y="698"/>
                </a:lnTo>
                <a:lnTo>
                  <a:pt x="11101" y="642"/>
                </a:lnTo>
                <a:lnTo>
                  <a:pt x="11113" y="387"/>
                </a:lnTo>
                <a:lnTo>
                  <a:pt x="11221" y="299"/>
                </a:lnTo>
                <a:lnTo>
                  <a:pt x="11230" y="161"/>
                </a:lnTo>
                <a:lnTo>
                  <a:pt x="12933" y="258"/>
                </a:lnTo>
                <a:lnTo>
                  <a:pt x="13053" y="330"/>
                </a:lnTo>
                <a:lnTo>
                  <a:pt x="13267" y="329"/>
                </a:lnTo>
                <a:lnTo>
                  <a:pt x="13392" y="240"/>
                </a:lnTo>
                <a:lnTo>
                  <a:pt x="14085" y="210"/>
                </a:lnTo>
                <a:lnTo>
                  <a:pt x="18787" y="258"/>
                </a:lnTo>
                <a:lnTo>
                  <a:pt x="22282" y="348"/>
                </a:lnTo>
                <a:lnTo>
                  <a:pt x="22411" y="5664"/>
                </a:lnTo>
                <a:lnTo>
                  <a:pt x="22342" y="7443"/>
                </a:lnTo>
                <a:lnTo>
                  <a:pt x="22293" y="8739"/>
                </a:lnTo>
                <a:lnTo>
                  <a:pt x="22083" y="8720"/>
                </a:lnTo>
                <a:lnTo>
                  <a:pt x="21952" y="8769"/>
                </a:lnTo>
                <a:lnTo>
                  <a:pt x="21781" y="8888"/>
                </a:lnTo>
                <a:lnTo>
                  <a:pt x="21802" y="9093"/>
                </a:lnTo>
                <a:lnTo>
                  <a:pt x="21871" y="9281"/>
                </a:lnTo>
                <a:lnTo>
                  <a:pt x="21811" y="9501"/>
                </a:lnTo>
                <a:lnTo>
                  <a:pt x="21856" y="9638"/>
                </a:lnTo>
                <a:lnTo>
                  <a:pt x="21930" y="9830"/>
                </a:lnTo>
                <a:lnTo>
                  <a:pt x="21541" y="10062"/>
                </a:lnTo>
                <a:lnTo>
                  <a:pt x="21501" y="9908"/>
                </a:lnTo>
                <a:lnTo>
                  <a:pt x="21378" y="9873"/>
                </a:lnTo>
                <a:lnTo>
                  <a:pt x="21291" y="9812"/>
                </a:lnTo>
                <a:lnTo>
                  <a:pt x="21159" y="9906"/>
                </a:lnTo>
                <a:lnTo>
                  <a:pt x="21033" y="9980"/>
                </a:lnTo>
                <a:lnTo>
                  <a:pt x="20989" y="9860"/>
                </a:lnTo>
                <a:lnTo>
                  <a:pt x="20890" y="9851"/>
                </a:lnTo>
                <a:lnTo>
                  <a:pt x="20883" y="9992"/>
                </a:lnTo>
                <a:lnTo>
                  <a:pt x="20647" y="9858"/>
                </a:lnTo>
                <a:lnTo>
                  <a:pt x="20493" y="9861"/>
                </a:lnTo>
                <a:lnTo>
                  <a:pt x="20421" y="9729"/>
                </a:lnTo>
                <a:lnTo>
                  <a:pt x="20271" y="9719"/>
                </a:lnTo>
                <a:lnTo>
                  <a:pt x="20101" y="10119"/>
                </a:lnTo>
                <a:lnTo>
                  <a:pt x="19969" y="10121"/>
                </a:lnTo>
                <a:lnTo>
                  <a:pt x="19953" y="10220"/>
                </a:lnTo>
                <a:lnTo>
                  <a:pt x="19882" y="10311"/>
                </a:lnTo>
                <a:lnTo>
                  <a:pt x="19771" y="10028"/>
                </a:lnTo>
                <a:lnTo>
                  <a:pt x="19630" y="10190"/>
                </a:lnTo>
                <a:lnTo>
                  <a:pt x="19452" y="10122"/>
                </a:lnTo>
                <a:lnTo>
                  <a:pt x="19392" y="10040"/>
                </a:lnTo>
                <a:lnTo>
                  <a:pt x="19228" y="10119"/>
                </a:lnTo>
                <a:lnTo>
                  <a:pt x="19092" y="10050"/>
                </a:lnTo>
                <a:lnTo>
                  <a:pt x="19060" y="9905"/>
                </a:lnTo>
                <a:lnTo>
                  <a:pt x="19021" y="9518"/>
                </a:lnTo>
                <a:lnTo>
                  <a:pt x="18943" y="9344"/>
                </a:lnTo>
                <a:lnTo>
                  <a:pt x="18891" y="9092"/>
                </a:lnTo>
                <a:lnTo>
                  <a:pt x="18841" y="9177"/>
                </a:lnTo>
                <a:lnTo>
                  <a:pt x="18855" y="9371"/>
                </a:lnTo>
                <a:lnTo>
                  <a:pt x="18880" y="9578"/>
                </a:lnTo>
                <a:lnTo>
                  <a:pt x="18811" y="9851"/>
                </a:lnTo>
                <a:lnTo>
                  <a:pt x="18930" y="10089"/>
                </a:lnTo>
                <a:lnTo>
                  <a:pt x="18873" y="10259"/>
                </a:lnTo>
                <a:lnTo>
                  <a:pt x="18580" y="10338"/>
                </a:lnTo>
                <a:lnTo>
                  <a:pt x="18322" y="10332"/>
                </a:lnTo>
                <a:lnTo>
                  <a:pt x="18232" y="10199"/>
                </a:lnTo>
                <a:lnTo>
                  <a:pt x="18138" y="10200"/>
                </a:lnTo>
                <a:lnTo>
                  <a:pt x="18060" y="10320"/>
                </a:lnTo>
                <a:lnTo>
                  <a:pt x="17922" y="10109"/>
                </a:lnTo>
                <a:lnTo>
                  <a:pt x="17761" y="10080"/>
                </a:lnTo>
                <a:lnTo>
                  <a:pt x="17622" y="10193"/>
                </a:lnTo>
                <a:lnTo>
                  <a:pt x="17631" y="10386"/>
                </a:lnTo>
                <a:lnTo>
                  <a:pt x="17643" y="10529"/>
                </a:lnTo>
                <a:lnTo>
                  <a:pt x="17530" y="10580"/>
                </a:lnTo>
                <a:lnTo>
                  <a:pt x="17512" y="10488"/>
                </a:lnTo>
                <a:lnTo>
                  <a:pt x="17380" y="10380"/>
                </a:lnTo>
                <a:lnTo>
                  <a:pt x="17080" y="10382"/>
                </a:lnTo>
                <a:lnTo>
                  <a:pt x="17071" y="10499"/>
                </a:lnTo>
                <a:lnTo>
                  <a:pt x="16929" y="10610"/>
                </a:lnTo>
                <a:lnTo>
                  <a:pt x="16746" y="10589"/>
                </a:lnTo>
                <a:lnTo>
                  <a:pt x="16480" y="10670"/>
                </a:lnTo>
                <a:lnTo>
                  <a:pt x="16221" y="10682"/>
                </a:lnTo>
                <a:lnTo>
                  <a:pt x="16198" y="10542"/>
                </a:lnTo>
                <a:lnTo>
                  <a:pt x="16125" y="10428"/>
                </a:lnTo>
                <a:lnTo>
                  <a:pt x="15981" y="10293"/>
                </a:lnTo>
                <a:lnTo>
                  <a:pt x="16021" y="9900"/>
                </a:lnTo>
                <a:lnTo>
                  <a:pt x="15889" y="9737"/>
                </a:lnTo>
                <a:lnTo>
                  <a:pt x="15712" y="9678"/>
                </a:lnTo>
                <a:lnTo>
                  <a:pt x="15624" y="9486"/>
                </a:lnTo>
                <a:lnTo>
                  <a:pt x="15577" y="9570"/>
                </a:lnTo>
                <a:lnTo>
                  <a:pt x="15480" y="9434"/>
                </a:lnTo>
                <a:lnTo>
                  <a:pt x="15427" y="9525"/>
                </a:lnTo>
                <a:lnTo>
                  <a:pt x="15496" y="9635"/>
                </a:lnTo>
                <a:lnTo>
                  <a:pt x="15501" y="9780"/>
                </a:lnTo>
                <a:lnTo>
                  <a:pt x="15585" y="9846"/>
                </a:lnTo>
                <a:lnTo>
                  <a:pt x="15706" y="9831"/>
                </a:lnTo>
                <a:lnTo>
                  <a:pt x="15822" y="9911"/>
                </a:lnTo>
                <a:lnTo>
                  <a:pt x="15891" y="10104"/>
                </a:lnTo>
                <a:lnTo>
                  <a:pt x="15855" y="10410"/>
                </a:lnTo>
                <a:lnTo>
                  <a:pt x="15727" y="10448"/>
                </a:lnTo>
                <a:lnTo>
                  <a:pt x="15751" y="10544"/>
                </a:lnTo>
                <a:lnTo>
                  <a:pt x="15889" y="10536"/>
                </a:lnTo>
                <a:lnTo>
                  <a:pt x="15963" y="10595"/>
                </a:lnTo>
                <a:lnTo>
                  <a:pt x="15876" y="10635"/>
                </a:lnTo>
                <a:lnTo>
                  <a:pt x="15736" y="10653"/>
                </a:lnTo>
                <a:lnTo>
                  <a:pt x="15721" y="10745"/>
                </a:lnTo>
                <a:lnTo>
                  <a:pt x="15979" y="10712"/>
                </a:lnTo>
                <a:lnTo>
                  <a:pt x="16003" y="10785"/>
                </a:lnTo>
                <a:lnTo>
                  <a:pt x="15748" y="10875"/>
                </a:lnTo>
                <a:lnTo>
                  <a:pt x="15622" y="10848"/>
                </a:lnTo>
                <a:lnTo>
                  <a:pt x="15484" y="10928"/>
                </a:lnTo>
                <a:lnTo>
                  <a:pt x="15403" y="10745"/>
                </a:lnTo>
                <a:lnTo>
                  <a:pt x="15285" y="10680"/>
                </a:lnTo>
                <a:lnTo>
                  <a:pt x="15060" y="10700"/>
                </a:lnTo>
                <a:lnTo>
                  <a:pt x="14827" y="10652"/>
                </a:lnTo>
                <a:lnTo>
                  <a:pt x="14713" y="10688"/>
                </a:lnTo>
                <a:lnTo>
                  <a:pt x="14571" y="10820"/>
                </a:lnTo>
                <a:lnTo>
                  <a:pt x="14401" y="10763"/>
                </a:lnTo>
                <a:lnTo>
                  <a:pt x="14179" y="10863"/>
                </a:lnTo>
                <a:lnTo>
                  <a:pt x="14137" y="10971"/>
                </a:lnTo>
                <a:lnTo>
                  <a:pt x="13999" y="10934"/>
                </a:lnTo>
                <a:lnTo>
                  <a:pt x="13948" y="10806"/>
                </a:lnTo>
                <a:lnTo>
                  <a:pt x="13819" y="10892"/>
                </a:lnTo>
                <a:lnTo>
                  <a:pt x="13771" y="11031"/>
                </a:lnTo>
                <a:lnTo>
                  <a:pt x="13695" y="11090"/>
                </a:lnTo>
                <a:lnTo>
                  <a:pt x="13476" y="10889"/>
                </a:lnTo>
                <a:lnTo>
                  <a:pt x="13311" y="10790"/>
                </a:lnTo>
                <a:lnTo>
                  <a:pt x="13123" y="10800"/>
                </a:lnTo>
                <a:lnTo>
                  <a:pt x="12963" y="10785"/>
                </a:lnTo>
                <a:lnTo>
                  <a:pt x="12781" y="10760"/>
                </a:lnTo>
                <a:lnTo>
                  <a:pt x="12459" y="10844"/>
                </a:lnTo>
                <a:lnTo>
                  <a:pt x="12303" y="10802"/>
                </a:lnTo>
                <a:lnTo>
                  <a:pt x="12180" y="10875"/>
                </a:lnTo>
                <a:lnTo>
                  <a:pt x="12171" y="10982"/>
                </a:lnTo>
                <a:lnTo>
                  <a:pt x="12094" y="10994"/>
                </a:lnTo>
                <a:lnTo>
                  <a:pt x="12019" y="11105"/>
                </a:lnTo>
                <a:lnTo>
                  <a:pt x="11922" y="11100"/>
                </a:lnTo>
                <a:lnTo>
                  <a:pt x="11839" y="11150"/>
                </a:lnTo>
                <a:lnTo>
                  <a:pt x="11781" y="11073"/>
                </a:lnTo>
                <a:lnTo>
                  <a:pt x="11851" y="11006"/>
                </a:lnTo>
                <a:lnTo>
                  <a:pt x="11841" y="10932"/>
                </a:lnTo>
                <a:lnTo>
                  <a:pt x="11748" y="10979"/>
                </a:lnTo>
                <a:lnTo>
                  <a:pt x="11623" y="10934"/>
                </a:lnTo>
                <a:lnTo>
                  <a:pt x="11542" y="11000"/>
                </a:lnTo>
                <a:lnTo>
                  <a:pt x="11439" y="10919"/>
                </a:lnTo>
                <a:lnTo>
                  <a:pt x="11326" y="10938"/>
                </a:lnTo>
                <a:lnTo>
                  <a:pt x="11254" y="10818"/>
                </a:lnTo>
                <a:lnTo>
                  <a:pt x="11091" y="10859"/>
                </a:lnTo>
                <a:lnTo>
                  <a:pt x="10938" y="10844"/>
                </a:lnTo>
                <a:lnTo>
                  <a:pt x="10836" y="10923"/>
                </a:lnTo>
                <a:lnTo>
                  <a:pt x="10701" y="10964"/>
                </a:lnTo>
                <a:lnTo>
                  <a:pt x="10641" y="11043"/>
                </a:lnTo>
                <a:lnTo>
                  <a:pt x="10560" y="11070"/>
                </a:lnTo>
                <a:lnTo>
                  <a:pt x="10521" y="11024"/>
                </a:lnTo>
                <a:lnTo>
                  <a:pt x="10603" y="10935"/>
                </a:lnTo>
                <a:lnTo>
                  <a:pt x="10596" y="10866"/>
                </a:lnTo>
                <a:lnTo>
                  <a:pt x="10408" y="10890"/>
                </a:lnTo>
                <a:lnTo>
                  <a:pt x="10389" y="10983"/>
                </a:lnTo>
                <a:lnTo>
                  <a:pt x="10312" y="11061"/>
                </a:lnTo>
                <a:lnTo>
                  <a:pt x="10246" y="10934"/>
                </a:lnTo>
                <a:lnTo>
                  <a:pt x="10179" y="10989"/>
                </a:lnTo>
                <a:lnTo>
                  <a:pt x="10072" y="11099"/>
                </a:lnTo>
                <a:lnTo>
                  <a:pt x="9936" y="11099"/>
                </a:lnTo>
                <a:lnTo>
                  <a:pt x="9864" y="11150"/>
                </a:lnTo>
                <a:lnTo>
                  <a:pt x="9685" y="11162"/>
                </a:lnTo>
                <a:lnTo>
                  <a:pt x="9540" y="11102"/>
                </a:lnTo>
                <a:lnTo>
                  <a:pt x="9562" y="10998"/>
                </a:lnTo>
                <a:lnTo>
                  <a:pt x="9667" y="10917"/>
                </a:lnTo>
                <a:lnTo>
                  <a:pt x="9541" y="10788"/>
                </a:lnTo>
                <a:lnTo>
                  <a:pt x="9541" y="10581"/>
                </a:lnTo>
                <a:lnTo>
                  <a:pt x="9571" y="10467"/>
                </a:lnTo>
                <a:lnTo>
                  <a:pt x="9682" y="10398"/>
                </a:lnTo>
                <a:lnTo>
                  <a:pt x="9688" y="10295"/>
                </a:lnTo>
                <a:lnTo>
                  <a:pt x="9568" y="10347"/>
                </a:lnTo>
                <a:lnTo>
                  <a:pt x="9406" y="10442"/>
                </a:lnTo>
                <a:lnTo>
                  <a:pt x="9321" y="10574"/>
                </a:lnTo>
                <a:lnTo>
                  <a:pt x="9186" y="10649"/>
                </a:lnTo>
                <a:lnTo>
                  <a:pt x="9183" y="10731"/>
                </a:lnTo>
                <a:lnTo>
                  <a:pt x="9306" y="10760"/>
                </a:lnTo>
                <a:lnTo>
                  <a:pt x="9151" y="10940"/>
                </a:lnTo>
                <a:lnTo>
                  <a:pt x="8866" y="11055"/>
                </a:lnTo>
                <a:lnTo>
                  <a:pt x="8688" y="11279"/>
                </a:lnTo>
                <a:lnTo>
                  <a:pt x="8571" y="11279"/>
                </a:lnTo>
                <a:lnTo>
                  <a:pt x="8523" y="11418"/>
                </a:lnTo>
                <a:lnTo>
                  <a:pt x="8391" y="11480"/>
                </a:lnTo>
                <a:lnTo>
                  <a:pt x="8236" y="11699"/>
                </a:lnTo>
                <a:lnTo>
                  <a:pt x="8131" y="11658"/>
                </a:lnTo>
                <a:lnTo>
                  <a:pt x="7965" y="11714"/>
                </a:lnTo>
                <a:lnTo>
                  <a:pt x="7833" y="11624"/>
                </a:lnTo>
                <a:lnTo>
                  <a:pt x="7741" y="11669"/>
                </a:lnTo>
                <a:lnTo>
                  <a:pt x="7659" y="11793"/>
                </a:lnTo>
                <a:lnTo>
                  <a:pt x="7491" y="11864"/>
                </a:lnTo>
                <a:lnTo>
                  <a:pt x="7191" y="12170"/>
                </a:lnTo>
                <a:lnTo>
                  <a:pt x="7209" y="12297"/>
                </a:lnTo>
                <a:lnTo>
                  <a:pt x="7308" y="12380"/>
                </a:lnTo>
                <a:lnTo>
                  <a:pt x="7240" y="12422"/>
                </a:lnTo>
                <a:lnTo>
                  <a:pt x="6832" y="12510"/>
                </a:lnTo>
                <a:lnTo>
                  <a:pt x="6729" y="12438"/>
                </a:lnTo>
                <a:lnTo>
                  <a:pt x="6849" y="12362"/>
                </a:lnTo>
                <a:lnTo>
                  <a:pt x="6831" y="12302"/>
                </a:lnTo>
                <a:lnTo>
                  <a:pt x="6598" y="12297"/>
                </a:lnTo>
                <a:lnTo>
                  <a:pt x="6561" y="12141"/>
                </a:lnTo>
                <a:lnTo>
                  <a:pt x="6451" y="12180"/>
                </a:lnTo>
                <a:lnTo>
                  <a:pt x="6348" y="12092"/>
                </a:lnTo>
                <a:lnTo>
                  <a:pt x="6301" y="12152"/>
                </a:lnTo>
                <a:lnTo>
                  <a:pt x="6360" y="12278"/>
                </a:lnTo>
                <a:lnTo>
                  <a:pt x="6229" y="12360"/>
                </a:lnTo>
                <a:lnTo>
                  <a:pt x="6102" y="12540"/>
                </a:lnTo>
                <a:lnTo>
                  <a:pt x="6010" y="12540"/>
                </a:lnTo>
                <a:lnTo>
                  <a:pt x="6060" y="12408"/>
                </a:lnTo>
                <a:lnTo>
                  <a:pt x="6138" y="12341"/>
                </a:lnTo>
                <a:lnTo>
                  <a:pt x="6120" y="12270"/>
                </a:lnTo>
                <a:lnTo>
                  <a:pt x="5958" y="12383"/>
                </a:lnTo>
                <a:lnTo>
                  <a:pt x="5832" y="12510"/>
                </a:lnTo>
                <a:lnTo>
                  <a:pt x="5670" y="12552"/>
                </a:lnTo>
                <a:lnTo>
                  <a:pt x="5563" y="12750"/>
                </a:lnTo>
                <a:lnTo>
                  <a:pt x="5358" y="12902"/>
                </a:lnTo>
                <a:lnTo>
                  <a:pt x="5233" y="12825"/>
                </a:lnTo>
                <a:lnTo>
                  <a:pt x="5070" y="12749"/>
                </a:lnTo>
                <a:lnTo>
                  <a:pt x="4878" y="12930"/>
                </a:lnTo>
                <a:lnTo>
                  <a:pt x="4720" y="12911"/>
                </a:lnTo>
                <a:lnTo>
                  <a:pt x="4618" y="13040"/>
                </a:lnTo>
                <a:lnTo>
                  <a:pt x="4440" y="12969"/>
                </a:lnTo>
                <a:lnTo>
                  <a:pt x="4333" y="13091"/>
                </a:lnTo>
                <a:lnTo>
                  <a:pt x="4122" y="13001"/>
                </a:lnTo>
                <a:lnTo>
                  <a:pt x="4098" y="13100"/>
                </a:lnTo>
                <a:lnTo>
                  <a:pt x="4179" y="13170"/>
                </a:lnTo>
                <a:lnTo>
                  <a:pt x="3990" y="13250"/>
                </a:lnTo>
                <a:lnTo>
                  <a:pt x="3888" y="13373"/>
                </a:lnTo>
                <a:lnTo>
                  <a:pt x="3796" y="13290"/>
                </a:lnTo>
                <a:lnTo>
                  <a:pt x="3661" y="13203"/>
                </a:lnTo>
                <a:lnTo>
                  <a:pt x="3660" y="13335"/>
                </a:lnTo>
                <a:lnTo>
                  <a:pt x="3730" y="13400"/>
                </a:lnTo>
                <a:lnTo>
                  <a:pt x="3700" y="13499"/>
                </a:lnTo>
                <a:lnTo>
                  <a:pt x="3577" y="13452"/>
                </a:lnTo>
                <a:lnTo>
                  <a:pt x="3531" y="13611"/>
                </a:lnTo>
                <a:lnTo>
                  <a:pt x="3418" y="13650"/>
                </a:lnTo>
                <a:lnTo>
                  <a:pt x="3372" y="13761"/>
                </a:lnTo>
                <a:lnTo>
                  <a:pt x="3250" y="13692"/>
                </a:lnTo>
                <a:lnTo>
                  <a:pt x="3118" y="13791"/>
                </a:lnTo>
                <a:lnTo>
                  <a:pt x="3019" y="13733"/>
                </a:lnTo>
                <a:lnTo>
                  <a:pt x="2917" y="13959"/>
                </a:lnTo>
                <a:lnTo>
                  <a:pt x="2838" y="13851"/>
                </a:lnTo>
                <a:lnTo>
                  <a:pt x="2758" y="13889"/>
                </a:lnTo>
                <a:lnTo>
                  <a:pt x="2677" y="13757"/>
                </a:lnTo>
                <a:lnTo>
                  <a:pt x="2580" y="13742"/>
                </a:lnTo>
                <a:lnTo>
                  <a:pt x="2610" y="13890"/>
                </a:lnTo>
                <a:lnTo>
                  <a:pt x="2548" y="14012"/>
                </a:lnTo>
                <a:lnTo>
                  <a:pt x="2401" y="13970"/>
                </a:lnTo>
                <a:lnTo>
                  <a:pt x="2419" y="14067"/>
                </a:lnTo>
                <a:lnTo>
                  <a:pt x="2407" y="14202"/>
                </a:lnTo>
                <a:lnTo>
                  <a:pt x="2329" y="14202"/>
                </a:lnTo>
                <a:lnTo>
                  <a:pt x="2272" y="14051"/>
                </a:lnTo>
                <a:lnTo>
                  <a:pt x="2160" y="14031"/>
                </a:lnTo>
                <a:lnTo>
                  <a:pt x="2140" y="14160"/>
                </a:lnTo>
                <a:lnTo>
                  <a:pt x="2038" y="14252"/>
                </a:lnTo>
                <a:lnTo>
                  <a:pt x="1809" y="14502"/>
                </a:lnTo>
                <a:lnTo>
                  <a:pt x="1690" y="14511"/>
                </a:lnTo>
                <a:lnTo>
                  <a:pt x="1678" y="14412"/>
                </a:lnTo>
                <a:lnTo>
                  <a:pt x="1756" y="14372"/>
                </a:lnTo>
                <a:lnTo>
                  <a:pt x="1858" y="14330"/>
                </a:lnTo>
                <a:lnTo>
                  <a:pt x="1849" y="14240"/>
                </a:lnTo>
                <a:lnTo>
                  <a:pt x="1759" y="14193"/>
                </a:lnTo>
                <a:lnTo>
                  <a:pt x="1690" y="14291"/>
                </a:lnTo>
                <a:lnTo>
                  <a:pt x="1609" y="14301"/>
                </a:lnTo>
                <a:lnTo>
                  <a:pt x="1530" y="14150"/>
                </a:lnTo>
                <a:lnTo>
                  <a:pt x="1438" y="14273"/>
                </a:lnTo>
                <a:lnTo>
                  <a:pt x="1348" y="14361"/>
                </a:lnTo>
                <a:lnTo>
                  <a:pt x="1210" y="14373"/>
                </a:lnTo>
                <a:lnTo>
                  <a:pt x="1231" y="14463"/>
                </a:lnTo>
                <a:lnTo>
                  <a:pt x="1128" y="14520"/>
                </a:lnTo>
                <a:lnTo>
                  <a:pt x="979" y="14450"/>
                </a:lnTo>
                <a:lnTo>
                  <a:pt x="937" y="14555"/>
                </a:lnTo>
                <a:lnTo>
                  <a:pt x="870" y="14643"/>
                </a:lnTo>
                <a:lnTo>
                  <a:pt x="828" y="14795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99"/>
          <p:cNvSpPr>
            <a:spLocks/>
          </p:cNvSpPr>
          <p:nvPr/>
        </p:nvSpPr>
        <p:spPr bwMode="auto">
          <a:xfrm>
            <a:off x="683568" y="2492896"/>
            <a:ext cx="3261984" cy="2376266"/>
          </a:xfrm>
          <a:custGeom>
            <a:avLst/>
            <a:gdLst>
              <a:gd name="T0" fmla="*/ 2830 w 22411"/>
              <a:gd name="T1" fmla="*/ 11582 h 14795"/>
              <a:gd name="T2" fmla="*/ 8311 w 22411"/>
              <a:gd name="T3" fmla="*/ 138 h 14795"/>
              <a:gd name="T4" fmla="*/ 11221 w 22411"/>
              <a:gd name="T5" fmla="*/ 299 h 14795"/>
              <a:gd name="T6" fmla="*/ 13392 w 22411"/>
              <a:gd name="T7" fmla="*/ 240 h 14795"/>
              <a:gd name="T8" fmla="*/ 22342 w 22411"/>
              <a:gd name="T9" fmla="*/ 7443 h 14795"/>
              <a:gd name="T10" fmla="*/ 21802 w 22411"/>
              <a:gd name="T11" fmla="*/ 9093 h 14795"/>
              <a:gd name="T12" fmla="*/ 21541 w 22411"/>
              <a:gd name="T13" fmla="*/ 10062 h 14795"/>
              <a:gd name="T14" fmla="*/ 21033 w 22411"/>
              <a:gd name="T15" fmla="*/ 9980 h 14795"/>
              <a:gd name="T16" fmla="*/ 20493 w 22411"/>
              <a:gd name="T17" fmla="*/ 9861 h 14795"/>
              <a:gd name="T18" fmla="*/ 19953 w 22411"/>
              <a:gd name="T19" fmla="*/ 10220 h 14795"/>
              <a:gd name="T20" fmla="*/ 19392 w 22411"/>
              <a:gd name="T21" fmla="*/ 10040 h 14795"/>
              <a:gd name="T22" fmla="*/ 18943 w 22411"/>
              <a:gd name="T23" fmla="*/ 9344 h 14795"/>
              <a:gd name="T24" fmla="*/ 18811 w 22411"/>
              <a:gd name="T25" fmla="*/ 9851 h 14795"/>
              <a:gd name="T26" fmla="*/ 18232 w 22411"/>
              <a:gd name="T27" fmla="*/ 10199 h 14795"/>
              <a:gd name="T28" fmla="*/ 17622 w 22411"/>
              <a:gd name="T29" fmla="*/ 10193 h 14795"/>
              <a:gd name="T30" fmla="*/ 17380 w 22411"/>
              <a:gd name="T31" fmla="*/ 10380 h 14795"/>
              <a:gd name="T32" fmla="*/ 16480 w 22411"/>
              <a:gd name="T33" fmla="*/ 10670 h 14795"/>
              <a:gd name="T34" fmla="*/ 16021 w 22411"/>
              <a:gd name="T35" fmla="*/ 9900 h 14795"/>
              <a:gd name="T36" fmla="*/ 15480 w 22411"/>
              <a:gd name="T37" fmla="*/ 9434 h 14795"/>
              <a:gd name="T38" fmla="*/ 15706 w 22411"/>
              <a:gd name="T39" fmla="*/ 9831 h 14795"/>
              <a:gd name="T40" fmla="*/ 15751 w 22411"/>
              <a:gd name="T41" fmla="*/ 10544 h 14795"/>
              <a:gd name="T42" fmla="*/ 15721 w 22411"/>
              <a:gd name="T43" fmla="*/ 10745 h 14795"/>
              <a:gd name="T44" fmla="*/ 15484 w 22411"/>
              <a:gd name="T45" fmla="*/ 10928 h 14795"/>
              <a:gd name="T46" fmla="*/ 14713 w 22411"/>
              <a:gd name="T47" fmla="*/ 10688 h 14795"/>
              <a:gd name="T48" fmla="*/ 13999 w 22411"/>
              <a:gd name="T49" fmla="*/ 10934 h 14795"/>
              <a:gd name="T50" fmla="*/ 13476 w 22411"/>
              <a:gd name="T51" fmla="*/ 10889 h 14795"/>
              <a:gd name="T52" fmla="*/ 12459 w 22411"/>
              <a:gd name="T53" fmla="*/ 10844 h 14795"/>
              <a:gd name="T54" fmla="*/ 12019 w 22411"/>
              <a:gd name="T55" fmla="*/ 11105 h 14795"/>
              <a:gd name="T56" fmla="*/ 11841 w 22411"/>
              <a:gd name="T57" fmla="*/ 10932 h 14795"/>
              <a:gd name="T58" fmla="*/ 11326 w 22411"/>
              <a:gd name="T59" fmla="*/ 10938 h 14795"/>
              <a:gd name="T60" fmla="*/ 10701 w 22411"/>
              <a:gd name="T61" fmla="*/ 10964 h 14795"/>
              <a:gd name="T62" fmla="*/ 10596 w 22411"/>
              <a:gd name="T63" fmla="*/ 10866 h 14795"/>
              <a:gd name="T64" fmla="*/ 10179 w 22411"/>
              <a:gd name="T65" fmla="*/ 10989 h 14795"/>
              <a:gd name="T66" fmla="*/ 9540 w 22411"/>
              <a:gd name="T67" fmla="*/ 11102 h 14795"/>
              <a:gd name="T68" fmla="*/ 9571 w 22411"/>
              <a:gd name="T69" fmla="*/ 10467 h 14795"/>
              <a:gd name="T70" fmla="*/ 9321 w 22411"/>
              <a:gd name="T71" fmla="*/ 10574 h 14795"/>
              <a:gd name="T72" fmla="*/ 8866 w 22411"/>
              <a:gd name="T73" fmla="*/ 11055 h 14795"/>
              <a:gd name="T74" fmla="*/ 8236 w 22411"/>
              <a:gd name="T75" fmla="*/ 11699 h 14795"/>
              <a:gd name="T76" fmla="*/ 7659 w 22411"/>
              <a:gd name="T77" fmla="*/ 11793 h 14795"/>
              <a:gd name="T78" fmla="*/ 7240 w 22411"/>
              <a:gd name="T79" fmla="*/ 12422 h 14795"/>
              <a:gd name="T80" fmla="*/ 6598 w 22411"/>
              <a:gd name="T81" fmla="*/ 12297 h 14795"/>
              <a:gd name="T82" fmla="*/ 6360 w 22411"/>
              <a:gd name="T83" fmla="*/ 12278 h 14795"/>
              <a:gd name="T84" fmla="*/ 6138 w 22411"/>
              <a:gd name="T85" fmla="*/ 12341 h 14795"/>
              <a:gd name="T86" fmla="*/ 5563 w 22411"/>
              <a:gd name="T87" fmla="*/ 12750 h 14795"/>
              <a:gd name="T88" fmla="*/ 4720 w 22411"/>
              <a:gd name="T89" fmla="*/ 12911 h 14795"/>
              <a:gd name="T90" fmla="*/ 4098 w 22411"/>
              <a:gd name="T91" fmla="*/ 13100 h 14795"/>
              <a:gd name="T92" fmla="*/ 3661 w 22411"/>
              <a:gd name="T93" fmla="*/ 13203 h 14795"/>
              <a:gd name="T94" fmla="*/ 3531 w 22411"/>
              <a:gd name="T95" fmla="*/ 13611 h 14795"/>
              <a:gd name="T96" fmla="*/ 3019 w 22411"/>
              <a:gd name="T97" fmla="*/ 13733 h 14795"/>
              <a:gd name="T98" fmla="*/ 2580 w 22411"/>
              <a:gd name="T99" fmla="*/ 13742 h 14795"/>
              <a:gd name="T100" fmla="*/ 2407 w 22411"/>
              <a:gd name="T101" fmla="*/ 14202 h 14795"/>
              <a:gd name="T102" fmla="*/ 2038 w 22411"/>
              <a:gd name="T103" fmla="*/ 14252 h 14795"/>
              <a:gd name="T104" fmla="*/ 1858 w 22411"/>
              <a:gd name="T105" fmla="*/ 14330 h 14795"/>
              <a:gd name="T106" fmla="*/ 1530 w 22411"/>
              <a:gd name="T107" fmla="*/ 14150 h 14795"/>
              <a:gd name="T108" fmla="*/ 1128 w 22411"/>
              <a:gd name="T109" fmla="*/ 14520 h 147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411" h="14795">
                <a:moveTo>
                  <a:pt x="828" y="14795"/>
                </a:moveTo>
                <a:lnTo>
                  <a:pt x="780" y="14580"/>
                </a:lnTo>
                <a:lnTo>
                  <a:pt x="828" y="14360"/>
                </a:lnTo>
                <a:lnTo>
                  <a:pt x="0" y="13101"/>
                </a:lnTo>
                <a:lnTo>
                  <a:pt x="2830" y="11582"/>
                </a:lnTo>
                <a:lnTo>
                  <a:pt x="2044" y="10463"/>
                </a:lnTo>
                <a:lnTo>
                  <a:pt x="2758" y="788"/>
                </a:lnTo>
                <a:lnTo>
                  <a:pt x="2749" y="8"/>
                </a:lnTo>
                <a:lnTo>
                  <a:pt x="4633" y="0"/>
                </a:lnTo>
                <a:lnTo>
                  <a:pt x="8311" y="138"/>
                </a:lnTo>
                <a:lnTo>
                  <a:pt x="10533" y="170"/>
                </a:lnTo>
                <a:lnTo>
                  <a:pt x="10531" y="698"/>
                </a:lnTo>
                <a:lnTo>
                  <a:pt x="11101" y="642"/>
                </a:lnTo>
                <a:lnTo>
                  <a:pt x="11113" y="387"/>
                </a:lnTo>
                <a:lnTo>
                  <a:pt x="11221" y="299"/>
                </a:lnTo>
                <a:lnTo>
                  <a:pt x="11230" y="161"/>
                </a:lnTo>
                <a:lnTo>
                  <a:pt x="12933" y="258"/>
                </a:lnTo>
                <a:lnTo>
                  <a:pt x="13053" y="330"/>
                </a:lnTo>
                <a:lnTo>
                  <a:pt x="13267" y="329"/>
                </a:lnTo>
                <a:lnTo>
                  <a:pt x="13392" y="240"/>
                </a:lnTo>
                <a:lnTo>
                  <a:pt x="14085" y="210"/>
                </a:lnTo>
                <a:lnTo>
                  <a:pt x="18787" y="258"/>
                </a:lnTo>
                <a:lnTo>
                  <a:pt x="22282" y="348"/>
                </a:lnTo>
                <a:lnTo>
                  <a:pt x="22411" y="5664"/>
                </a:lnTo>
                <a:lnTo>
                  <a:pt x="22342" y="7443"/>
                </a:lnTo>
                <a:lnTo>
                  <a:pt x="22293" y="8739"/>
                </a:lnTo>
                <a:lnTo>
                  <a:pt x="22083" y="8720"/>
                </a:lnTo>
                <a:lnTo>
                  <a:pt x="21952" y="8769"/>
                </a:lnTo>
                <a:lnTo>
                  <a:pt x="21781" y="8888"/>
                </a:lnTo>
                <a:lnTo>
                  <a:pt x="21802" y="9093"/>
                </a:lnTo>
                <a:lnTo>
                  <a:pt x="21871" y="9281"/>
                </a:lnTo>
                <a:lnTo>
                  <a:pt x="21811" y="9501"/>
                </a:lnTo>
                <a:lnTo>
                  <a:pt x="21856" y="9638"/>
                </a:lnTo>
                <a:lnTo>
                  <a:pt x="21930" y="9830"/>
                </a:lnTo>
                <a:lnTo>
                  <a:pt x="21541" y="10062"/>
                </a:lnTo>
                <a:lnTo>
                  <a:pt x="21501" y="9908"/>
                </a:lnTo>
                <a:lnTo>
                  <a:pt x="21378" y="9873"/>
                </a:lnTo>
                <a:lnTo>
                  <a:pt x="21291" y="9812"/>
                </a:lnTo>
                <a:lnTo>
                  <a:pt x="21159" y="9906"/>
                </a:lnTo>
                <a:lnTo>
                  <a:pt x="21033" y="9980"/>
                </a:lnTo>
                <a:lnTo>
                  <a:pt x="20989" y="9860"/>
                </a:lnTo>
                <a:lnTo>
                  <a:pt x="20890" y="9851"/>
                </a:lnTo>
                <a:lnTo>
                  <a:pt x="20883" y="9992"/>
                </a:lnTo>
                <a:lnTo>
                  <a:pt x="20647" y="9858"/>
                </a:lnTo>
                <a:lnTo>
                  <a:pt x="20493" y="9861"/>
                </a:lnTo>
                <a:lnTo>
                  <a:pt x="20421" y="9729"/>
                </a:lnTo>
                <a:lnTo>
                  <a:pt x="20271" y="9719"/>
                </a:lnTo>
                <a:lnTo>
                  <a:pt x="20101" y="10119"/>
                </a:lnTo>
                <a:lnTo>
                  <a:pt x="19969" y="10121"/>
                </a:lnTo>
                <a:lnTo>
                  <a:pt x="19953" y="10220"/>
                </a:lnTo>
                <a:lnTo>
                  <a:pt x="19882" y="10311"/>
                </a:lnTo>
                <a:lnTo>
                  <a:pt x="19771" y="10028"/>
                </a:lnTo>
                <a:lnTo>
                  <a:pt x="19630" y="10190"/>
                </a:lnTo>
                <a:lnTo>
                  <a:pt x="19452" y="10122"/>
                </a:lnTo>
                <a:lnTo>
                  <a:pt x="19392" y="10040"/>
                </a:lnTo>
                <a:lnTo>
                  <a:pt x="19228" y="10119"/>
                </a:lnTo>
                <a:lnTo>
                  <a:pt x="19092" y="10050"/>
                </a:lnTo>
                <a:lnTo>
                  <a:pt x="19060" y="9905"/>
                </a:lnTo>
                <a:lnTo>
                  <a:pt x="19021" y="9518"/>
                </a:lnTo>
                <a:lnTo>
                  <a:pt x="18943" y="9344"/>
                </a:lnTo>
                <a:lnTo>
                  <a:pt x="18891" y="9092"/>
                </a:lnTo>
                <a:lnTo>
                  <a:pt x="18841" y="9177"/>
                </a:lnTo>
                <a:lnTo>
                  <a:pt x="18855" y="9371"/>
                </a:lnTo>
                <a:lnTo>
                  <a:pt x="18880" y="9578"/>
                </a:lnTo>
                <a:lnTo>
                  <a:pt x="18811" y="9851"/>
                </a:lnTo>
                <a:lnTo>
                  <a:pt x="18930" y="10089"/>
                </a:lnTo>
                <a:lnTo>
                  <a:pt x="18873" y="10259"/>
                </a:lnTo>
                <a:lnTo>
                  <a:pt x="18580" y="10338"/>
                </a:lnTo>
                <a:lnTo>
                  <a:pt x="18322" y="10332"/>
                </a:lnTo>
                <a:lnTo>
                  <a:pt x="18232" y="10199"/>
                </a:lnTo>
                <a:lnTo>
                  <a:pt x="18138" y="10200"/>
                </a:lnTo>
                <a:lnTo>
                  <a:pt x="18060" y="10320"/>
                </a:lnTo>
                <a:lnTo>
                  <a:pt x="17922" y="10109"/>
                </a:lnTo>
                <a:lnTo>
                  <a:pt x="17761" y="10080"/>
                </a:lnTo>
                <a:lnTo>
                  <a:pt x="17622" y="10193"/>
                </a:lnTo>
                <a:lnTo>
                  <a:pt x="17631" y="10386"/>
                </a:lnTo>
                <a:lnTo>
                  <a:pt x="17643" y="10529"/>
                </a:lnTo>
                <a:lnTo>
                  <a:pt x="17530" y="10580"/>
                </a:lnTo>
                <a:lnTo>
                  <a:pt x="17512" y="10488"/>
                </a:lnTo>
                <a:lnTo>
                  <a:pt x="17380" y="10380"/>
                </a:lnTo>
                <a:lnTo>
                  <a:pt x="17080" y="10382"/>
                </a:lnTo>
                <a:lnTo>
                  <a:pt x="17071" y="10499"/>
                </a:lnTo>
                <a:lnTo>
                  <a:pt x="16929" y="10610"/>
                </a:lnTo>
                <a:lnTo>
                  <a:pt x="16746" y="10589"/>
                </a:lnTo>
                <a:lnTo>
                  <a:pt x="16480" y="10670"/>
                </a:lnTo>
                <a:lnTo>
                  <a:pt x="16221" y="10682"/>
                </a:lnTo>
                <a:lnTo>
                  <a:pt x="16198" y="10542"/>
                </a:lnTo>
                <a:lnTo>
                  <a:pt x="16125" y="10428"/>
                </a:lnTo>
                <a:lnTo>
                  <a:pt x="15981" y="10293"/>
                </a:lnTo>
                <a:lnTo>
                  <a:pt x="16021" y="9900"/>
                </a:lnTo>
                <a:lnTo>
                  <a:pt x="15889" y="9737"/>
                </a:lnTo>
                <a:lnTo>
                  <a:pt x="15712" y="9678"/>
                </a:lnTo>
                <a:lnTo>
                  <a:pt x="15624" y="9486"/>
                </a:lnTo>
                <a:lnTo>
                  <a:pt x="15577" y="9570"/>
                </a:lnTo>
                <a:lnTo>
                  <a:pt x="15480" y="9434"/>
                </a:lnTo>
                <a:lnTo>
                  <a:pt x="15427" y="9525"/>
                </a:lnTo>
                <a:lnTo>
                  <a:pt x="15496" y="9635"/>
                </a:lnTo>
                <a:lnTo>
                  <a:pt x="15501" y="9780"/>
                </a:lnTo>
                <a:lnTo>
                  <a:pt x="15585" y="9846"/>
                </a:lnTo>
                <a:lnTo>
                  <a:pt x="15706" y="9831"/>
                </a:lnTo>
                <a:lnTo>
                  <a:pt x="15822" y="9911"/>
                </a:lnTo>
                <a:lnTo>
                  <a:pt x="15891" y="10104"/>
                </a:lnTo>
                <a:lnTo>
                  <a:pt x="15855" y="10410"/>
                </a:lnTo>
                <a:lnTo>
                  <a:pt x="15727" y="10448"/>
                </a:lnTo>
                <a:lnTo>
                  <a:pt x="15751" y="10544"/>
                </a:lnTo>
                <a:lnTo>
                  <a:pt x="15889" y="10536"/>
                </a:lnTo>
                <a:lnTo>
                  <a:pt x="15963" y="10595"/>
                </a:lnTo>
                <a:lnTo>
                  <a:pt x="15876" y="10635"/>
                </a:lnTo>
                <a:lnTo>
                  <a:pt x="15736" y="10653"/>
                </a:lnTo>
                <a:lnTo>
                  <a:pt x="15721" y="10745"/>
                </a:lnTo>
                <a:lnTo>
                  <a:pt x="15979" y="10712"/>
                </a:lnTo>
                <a:lnTo>
                  <a:pt x="16003" y="10785"/>
                </a:lnTo>
                <a:lnTo>
                  <a:pt x="15748" y="10875"/>
                </a:lnTo>
                <a:lnTo>
                  <a:pt x="15622" y="10848"/>
                </a:lnTo>
                <a:lnTo>
                  <a:pt x="15484" y="10928"/>
                </a:lnTo>
                <a:lnTo>
                  <a:pt x="15403" y="10745"/>
                </a:lnTo>
                <a:lnTo>
                  <a:pt x="15285" y="10680"/>
                </a:lnTo>
                <a:lnTo>
                  <a:pt x="15060" y="10700"/>
                </a:lnTo>
                <a:lnTo>
                  <a:pt x="14827" y="10652"/>
                </a:lnTo>
                <a:lnTo>
                  <a:pt x="14713" y="10688"/>
                </a:lnTo>
                <a:lnTo>
                  <a:pt x="14571" y="10820"/>
                </a:lnTo>
                <a:lnTo>
                  <a:pt x="14401" y="10763"/>
                </a:lnTo>
                <a:lnTo>
                  <a:pt x="14179" y="10863"/>
                </a:lnTo>
                <a:lnTo>
                  <a:pt x="14137" y="10971"/>
                </a:lnTo>
                <a:lnTo>
                  <a:pt x="13999" y="10934"/>
                </a:lnTo>
                <a:lnTo>
                  <a:pt x="13948" y="10806"/>
                </a:lnTo>
                <a:lnTo>
                  <a:pt x="13819" y="10892"/>
                </a:lnTo>
                <a:lnTo>
                  <a:pt x="13771" y="11031"/>
                </a:lnTo>
                <a:lnTo>
                  <a:pt x="13695" y="11090"/>
                </a:lnTo>
                <a:lnTo>
                  <a:pt x="13476" y="10889"/>
                </a:lnTo>
                <a:lnTo>
                  <a:pt x="13311" y="10790"/>
                </a:lnTo>
                <a:lnTo>
                  <a:pt x="13123" y="10800"/>
                </a:lnTo>
                <a:lnTo>
                  <a:pt x="12963" y="10785"/>
                </a:lnTo>
                <a:lnTo>
                  <a:pt x="12781" y="10760"/>
                </a:lnTo>
                <a:lnTo>
                  <a:pt x="12459" y="10844"/>
                </a:lnTo>
                <a:lnTo>
                  <a:pt x="12303" y="10802"/>
                </a:lnTo>
                <a:lnTo>
                  <a:pt x="12180" y="10875"/>
                </a:lnTo>
                <a:lnTo>
                  <a:pt x="12171" y="10982"/>
                </a:lnTo>
                <a:lnTo>
                  <a:pt x="12094" y="10994"/>
                </a:lnTo>
                <a:lnTo>
                  <a:pt x="12019" y="11105"/>
                </a:lnTo>
                <a:lnTo>
                  <a:pt x="11922" y="11100"/>
                </a:lnTo>
                <a:lnTo>
                  <a:pt x="11839" y="11150"/>
                </a:lnTo>
                <a:lnTo>
                  <a:pt x="11781" y="11073"/>
                </a:lnTo>
                <a:lnTo>
                  <a:pt x="11851" y="11006"/>
                </a:lnTo>
                <a:lnTo>
                  <a:pt x="11841" y="10932"/>
                </a:lnTo>
                <a:lnTo>
                  <a:pt x="11748" y="10979"/>
                </a:lnTo>
                <a:lnTo>
                  <a:pt x="11623" y="10934"/>
                </a:lnTo>
                <a:lnTo>
                  <a:pt x="11542" y="11000"/>
                </a:lnTo>
                <a:lnTo>
                  <a:pt x="11439" y="10919"/>
                </a:lnTo>
                <a:lnTo>
                  <a:pt x="11326" y="10938"/>
                </a:lnTo>
                <a:lnTo>
                  <a:pt x="11254" y="10818"/>
                </a:lnTo>
                <a:lnTo>
                  <a:pt x="11091" y="10859"/>
                </a:lnTo>
                <a:lnTo>
                  <a:pt x="10938" y="10844"/>
                </a:lnTo>
                <a:lnTo>
                  <a:pt x="10836" y="10923"/>
                </a:lnTo>
                <a:lnTo>
                  <a:pt x="10701" y="10964"/>
                </a:lnTo>
                <a:lnTo>
                  <a:pt x="10641" y="11043"/>
                </a:lnTo>
                <a:lnTo>
                  <a:pt x="10560" y="11070"/>
                </a:lnTo>
                <a:lnTo>
                  <a:pt x="10521" y="11024"/>
                </a:lnTo>
                <a:lnTo>
                  <a:pt x="10603" y="10935"/>
                </a:lnTo>
                <a:lnTo>
                  <a:pt x="10596" y="10866"/>
                </a:lnTo>
                <a:lnTo>
                  <a:pt x="10408" y="10890"/>
                </a:lnTo>
                <a:lnTo>
                  <a:pt x="10389" y="10983"/>
                </a:lnTo>
                <a:lnTo>
                  <a:pt x="10312" y="11061"/>
                </a:lnTo>
                <a:lnTo>
                  <a:pt x="10246" y="10934"/>
                </a:lnTo>
                <a:lnTo>
                  <a:pt x="10179" y="10989"/>
                </a:lnTo>
                <a:lnTo>
                  <a:pt x="10072" y="11099"/>
                </a:lnTo>
                <a:lnTo>
                  <a:pt x="9936" y="11099"/>
                </a:lnTo>
                <a:lnTo>
                  <a:pt x="9864" y="11150"/>
                </a:lnTo>
                <a:lnTo>
                  <a:pt x="9685" y="11162"/>
                </a:lnTo>
                <a:lnTo>
                  <a:pt x="9540" y="11102"/>
                </a:lnTo>
                <a:lnTo>
                  <a:pt x="9562" y="10998"/>
                </a:lnTo>
                <a:lnTo>
                  <a:pt x="9667" y="10917"/>
                </a:lnTo>
                <a:lnTo>
                  <a:pt x="9541" y="10788"/>
                </a:lnTo>
                <a:lnTo>
                  <a:pt x="9541" y="10581"/>
                </a:lnTo>
                <a:lnTo>
                  <a:pt x="9571" y="10467"/>
                </a:lnTo>
                <a:lnTo>
                  <a:pt x="9682" y="10398"/>
                </a:lnTo>
                <a:lnTo>
                  <a:pt x="9688" y="10295"/>
                </a:lnTo>
                <a:lnTo>
                  <a:pt x="9568" y="10347"/>
                </a:lnTo>
                <a:lnTo>
                  <a:pt x="9406" y="10442"/>
                </a:lnTo>
                <a:lnTo>
                  <a:pt x="9321" y="10574"/>
                </a:lnTo>
                <a:lnTo>
                  <a:pt x="9186" y="10649"/>
                </a:lnTo>
                <a:lnTo>
                  <a:pt x="9183" y="10731"/>
                </a:lnTo>
                <a:lnTo>
                  <a:pt x="9306" y="10760"/>
                </a:lnTo>
                <a:lnTo>
                  <a:pt x="9151" y="10940"/>
                </a:lnTo>
                <a:lnTo>
                  <a:pt x="8866" y="11055"/>
                </a:lnTo>
                <a:lnTo>
                  <a:pt x="8688" y="11279"/>
                </a:lnTo>
                <a:lnTo>
                  <a:pt x="8571" y="11279"/>
                </a:lnTo>
                <a:lnTo>
                  <a:pt x="8523" y="11418"/>
                </a:lnTo>
                <a:lnTo>
                  <a:pt x="8391" y="11480"/>
                </a:lnTo>
                <a:lnTo>
                  <a:pt x="8236" y="11699"/>
                </a:lnTo>
                <a:lnTo>
                  <a:pt x="8131" y="11658"/>
                </a:lnTo>
                <a:lnTo>
                  <a:pt x="7965" y="11714"/>
                </a:lnTo>
                <a:lnTo>
                  <a:pt x="7833" y="11624"/>
                </a:lnTo>
                <a:lnTo>
                  <a:pt x="7741" y="11669"/>
                </a:lnTo>
                <a:lnTo>
                  <a:pt x="7659" y="11793"/>
                </a:lnTo>
                <a:lnTo>
                  <a:pt x="7491" y="11864"/>
                </a:lnTo>
                <a:lnTo>
                  <a:pt x="7191" y="12170"/>
                </a:lnTo>
                <a:lnTo>
                  <a:pt x="7209" y="12297"/>
                </a:lnTo>
                <a:lnTo>
                  <a:pt x="7308" y="12380"/>
                </a:lnTo>
                <a:lnTo>
                  <a:pt x="7240" y="12422"/>
                </a:lnTo>
                <a:lnTo>
                  <a:pt x="6832" y="12510"/>
                </a:lnTo>
                <a:lnTo>
                  <a:pt x="6729" y="12438"/>
                </a:lnTo>
                <a:lnTo>
                  <a:pt x="6849" y="12362"/>
                </a:lnTo>
                <a:lnTo>
                  <a:pt x="6831" y="12302"/>
                </a:lnTo>
                <a:lnTo>
                  <a:pt x="6598" y="12297"/>
                </a:lnTo>
                <a:lnTo>
                  <a:pt x="6561" y="12141"/>
                </a:lnTo>
                <a:lnTo>
                  <a:pt x="6451" y="12180"/>
                </a:lnTo>
                <a:lnTo>
                  <a:pt x="6348" y="12092"/>
                </a:lnTo>
                <a:lnTo>
                  <a:pt x="6301" y="12152"/>
                </a:lnTo>
                <a:lnTo>
                  <a:pt x="6360" y="12278"/>
                </a:lnTo>
                <a:lnTo>
                  <a:pt x="6229" y="12360"/>
                </a:lnTo>
                <a:lnTo>
                  <a:pt x="6102" y="12540"/>
                </a:lnTo>
                <a:lnTo>
                  <a:pt x="6010" y="12540"/>
                </a:lnTo>
                <a:lnTo>
                  <a:pt x="6060" y="12408"/>
                </a:lnTo>
                <a:lnTo>
                  <a:pt x="6138" y="12341"/>
                </a:lnTo>
                <a:lnTo>
                  <a:pt x="6120" y="12270"/>
                </a:lnTo>
                <a:lnTo>
                  <a:pt x="5958" y="12383"/>
                </a:lnTo>
                <a:lnTo>
                  <a:pt x="5832" y="12510"/>
                </a:lnTo>
                <a:lnTo>
                  <a:pt x="5670" y="12552"/>
                </a:lnTo>
                <a:lnTo>
                  <a:pt x="5563" y="12750"/>
                </a:lnTo>
                <a:lnTo>
                  <a:pt x="5358" y="12902"/>
                </a:lnTo>
                <a:lnTo>
                  <a:pt x="5233" y="12825"/>
                </a:lnTo>
                <a:lnTo>
                  <a:pt x="5070" y="12749"/>
                </a:lnTo>
                <a:lnTo>
                  <a:pt x="4878" y="12930"/>
                </a:lnTo>
                <a:lnTo>
                  <a:pt x="4720" y="12911"/>
                </a:lnTo>
                <a:lnTo>
                  <a:pt x="4618" y="13040"/>
                </a:lnTo>
                <a:lnTo>
                  <a:pt x="4440" y="12969"/>
                </a:lnTo>
                <a:lnTo>
                  <a:pt x="4333" y="13091"/>
                </a:lnTo>
                <a:lnTo>
                  <a:pt x="4122" y="13001"/>
                </a:lnTo>
                <a:lnTo>
                  <a:pt x="4098" y="13100"/>
                </a:lnTo>
                <a:lnTo>
                  <a:pt x="4179" y="13170"/>
                </a:lnTo>
                <a:lnTo>
                  <a:pt x="3990" y="13250"/>
                </a:lnTo>
                <a:lnTo>
                  <a:pt x="3888" y="13373"/>
                </a:lnTo>
                <a:lnTo>
                  <a:pt x="3796" y="13290"/>
                </a:lnTo>
                <a:lnTo>
                  <a:pt x="3661" y="13203"/>
                </a:lnTo>
                <a:lnTo>
                  <a:pt x="3660" y="13335"/>
                </a:lnTo>
                <a:lnTo>
                  <a:pt x="3730" y="13400"/>
                </a:lnTo>
                <a:lnTo>
                  <a:pt x="3700" y="13499"/>
                </a:lnTo>
                <a:lnTo>
                  <a:pt x="3577" y="13452"/>
                </a:lnTo>
                <a:lnTo>
                  <a:pt x="3531" y="13611"/>
                </a:lnTo>
                <a:lnTo>
                  <a:pt x="3418" y="13650"/>
                </a:lnTo>
                <a:lnTo>
                  <a:pt x="3372" y="13761"/>
                </a:lnTo>
                <a:lnTo>
                  <a:pt x="3250" y="13692"/>
                </a:lnTo>
                <a:lnTo>
                  <a:pt x="3118" y="13791"/>
                </a:lnTo>
                <a:lnTo>
                  <a:pt x="3019" y="13733"/>
                </a:lnTo>
                <a:lnTo>
                  <a:pt x="2917" y="13959"/>
                </a:lnTo>
                <a:lnTo>
                  <a:pt x="2838" y="13851"/>
                </a:lnTo>
                <a:lnTo>
                  <a:pt x="2758" y="13889"/>
                </a:lnTo>
                <a:lnTo>
                  <a:pt x="2677" y="13757"/>
                </a:lnTo>
                <a:lnTo>
                  <a:pt x="2580" y="13742"/>
                </a:lnTo>
                <a:lnTo>
                  <a:pt x="2610" y="13890"/>
                </a:lnTo>
                <a:lnTo>
                  <a:pt x="2548" y="14012"/>
                </a:lnTo>
                <a:lnTo>
                  <a:pt x="2401" y="13970"/>
                </a:lnTo>
                <a:lnTo>
                  <a:pt x="2419" y="14067"/>
                </a:lnTo>
                <a:lnTo>
                  <a:pt x="2407" y="14202"/>
                </a:lnTo>
                <a:lnTo>
                  <a:pt x="2329" y="14202"/>
                </a:lnTo>
                <a:lnTo>
                  <a:pt x="2272" y="14051"/>
                </a:lnTo>
                <a:lnTo>
                  <a:pt x="2160" y="14031"/>
                </a:lnTo>
                <a:lnTo>
                  <a:pt x="2140" y="14160"/>
                </a:lnTo>
                <a:lnTo>
                  <a:pt x="2038" y="14252"/>
                </a:lnTo>
                <a:lnTo>
                  <a:pt x="1809" y="14502"/>
                </a:lnTo>
                <a:lnTo>
                  <a:pt x="1690" y="14511"/>
                </a:lnTo>
                <a:lnTo>
                  <a:pt x="1678" y="14412"/>
                </a:lnTo>
                <a:lnTo>
                  <a:pt x="1756" y="14372"/>
                </a:lnTo>
                <a:lnTo>
                  <a:pt x="1858" y="14330"/>
                </a:lnTo>
                <a:lnTo>
                  <a:pt x="1849" y="14240"/>
                </a:lnTo>
                <a:lnTo>
                  <a:pt x="1759" y="14193"/>
                </a:lnTo>
                <a:lnTo>
                  <a:pt x="1690" y="14291"/>
                </a:lnTo>
                <a:lnTo>
                  <a:pt x="1609" y="14301"/>
                </a:lnTo>
                <a:lnTo>
                  <a:pt x="1530" y="14150"/>
                </a:lnTo>
                <a:lnTo>
                  <a:pt x="1438" y="14273"/>
                </a:lnTo>
                <a:lnTo>
                  <a:pt x="1348" y="14361"/>
                </a:lnTo>
                <a:lnTo>
                  <a:pt x="1210" y="14373"/>
                </a:lnTo>
                <a:lnTo>
                  <a:pt x="1231" y="14463"/>
                </a:lnTo>
                <a:lnTo>
                  <a:pt x="1128" y="14520"/>
                </a:lnTo>
                <a:lnTo>
                  <a:pt x="979" y="14450"/>
                </a:lnTo>
                <a:lnTo>
                  <a:pt x="937" y="14555"/>
                </a:lnTo>
                <a:lnTo>
                  <a:pt x="870" y="14643"/>
                </a:lnTo>
                <a:lnTo>
                  <a:pt x="828" y="14795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6807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District of </a:t>
            </a:r>
            <a:r>
              <a:rPr lang="en-US" altLang="zh-CN" dirty="0" smtClean="0"/>
              <a:t>Columbia </a:t>
            </a:r>
            <a:r>
              <a:rPr lang="en-US" altLang="zh-CN" dirty="0" smtClean="0"/>
              <a:t>Outline</a:t>
            </a:r>
            <a:endParaRPr lang="en-US" altLang="zh-CN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580112" y="2348880"/>
            <a:ext cx="2613985" cy="3257893"/>
          </a:xfrm>
          <a:custGeom>
            <a:avLst/>
            <a:gdLst>
              <a:gd name="T0" fmla="*/ 1365 w 3544"/>
              <a:gd name="T1" fmla="*/ 3863 h 4417"/>
              <a:gd name="T2" fmla="*/ 1363 w 3544"/>
              <a:gd name="T3" fmla="*/ 3705 h 4417"/>
              <a:gd name="T4" fmla="*/ 1373 w 3544"/>
              <a:gd name="T5" fmla="*/ 3636 h 4417"/>
              <a:gd name="T6" fmla="*/ 1369 w 3544"/>
              <a:gd name="T7" fmla="*/ 3567 h 4417"/>
              <a:gd name="T8" fmla="*/ 1313 w 3544"/>
              <a:gd name="T9" fmla="*/ 3511 h 4417"/>
              <a:gd name="T10" fmla="*/ 1303 w 3544"/>
              <a:gd name="T11" fmla="*/ 3563 h 4417"/>
              <a:gd name="T12" fmla="*/ 1277 w 3544"/>
              <a:gd name="T13" fmla="*/ 3517 h 4417"/>
              <a:gd name="T14" fmla="*/ 1257 w 3544"/>
              <a:gd name="T15" fmla="*/ 3475 h 4417"/>
              <a:gd name="T16" fmla="*/ 1250 w 3544"/>
              <a:gd name="T17" fmla="*/ 3419 h 4417"/>
              <a:gd name="T18" fmla="*/ 1244 w 3544"/>
              <a:gd name="T19" fmla="*/ 3373 h 4417"/>
              <a:gd name="T20" fmla="*/ 1244 w 3544"/>
              <a:gd name="T21" fmla="*/ 3352 h 4417"/>
              <a:gd name="T22" fmla="*/ 1286 w 3544"/>
              <a:gd name="T23" fmla="*/ 3371 h 4417"/>
              <a:gd name="T24" fmla="*/ 1344 w 3544"/>
              <a:gd name="T25" fmla="*/ 3390 h 4417"/>
              <a:gd name="T26" fmla="*/ 1407 w 3544"/>
              <a:gd name="T27" fmla="*/ 3383 h 4417"/>
              <a:gd name="T28" fmla="*/ 1440 w 3544"/>
              <a:gd name="T29" fmla="*/ 3342 h 4417"/>
              <a:gd name="T30" fmla="*/ 1457 w 3544"/>
              <a:gd name="T31" fmla="*/ 3277 h 4417"/>
              <a:gd name="T32" fmla="*/ 1470 w 3544"/>
              <a:gd name="T33" fmla="*/ 3208 h 4417"/>
              <a:gd name="T34" fmla="*/ 1472 w 3544"/>
              <a:gd name="T35" fmla="*/ 3141 h 4417"/>
              <a:gd name="T36" fmla="*/ 1465 w 3544"/>
              <a:gd name="T37" fmla="*/ 3066 h 4417"/>
              <a:gd name="T38" fmla="*/ 1442 w 3544"/>
              <a:gd name="T39" fmla="*/ 3002 h 4417"/>
              <a:gd name="T40" fmla="*/ 1413 w 3544"/>
              <a:gd name="T41" fmla="*/ 2941 h 4417"/>
              <a:gd name="T42" fmla="*/ 1378 w 3544"/>
              <a:gd name="T43" fmla="*/ 2891 h 4417"/>
              <a:gd name="T44" fmla="*/ 1342 w 3544"/>
              <a:gd name="T45" fmla="*/ 2887 h 4417"/>
              <a:gd name="T46" fmla="*/ 1298 w 3544"/>
              <a:gd name="T47" fmla="*/ 2864 h 4417"/>
              <a:gd name="T48" fmla="*/ 1365 w 3544"/>
              <a:gd name="T49" fmla="*/ 2857 h 4417"/>
              <a:gd name="T50" fmla="*/ 1374 w 3544"/>
              <a:gd name="T51" fmla="*/ 2793 h 4417"/>
              <a:gd name="T52" fmla="*/ 1348 w 3544"/>
              <a:gd name="T53" fmla="*/ 2726 h 4417"/>
              <a:gd name="T54" fmla="*/ 1305 w 3544"/>
              <a:gd name="T55" fmla="*/ 2667 h 4417"/>
              <a:gd name="T56" fmla="*/ 1246 w 3544"/>
              <a:gd name="T57" fmla="*/ 2605 h 4417"/>
              <a:gd name="T58" fmla="*/ 1232 w 3544"/>
              <a:gd name="T59" fmla="*/ 2655 h 4417"/>
              <a:gd name="T60" fmla="*/ 1198 w 3544"/>
              <a:gd name="T61" fmla="*/ 2695 h 4417"/>
              <a:gd name="T62" fmla="*/ 1144 w 3544"/>
              <a:gd name="T63" fmla="*/ 2638 h 4417"/>
              <a:gd name="T64" fmla="*/ 1138 w 3544"/>
              <a:gd name="T65" fmla="*/ 2567 h 4417"/>
              <a:gd name="T66" fmla="*/ 1108 w 3544"/>
              <a:gd name="T67" fmla="*/ 2523 h 4417"/>
              <a:gd name="T68" fmla="*/ 1040 w 3544"/>
              <a:gd name="T69" fmla="*/ 2503 h 4417"/>
              <a:gd name="T70" fmla="*/ 1000 w 3544"/>
              <a:gd name="T71" fmla="*/ 2450 h 4417"/>
              <a:gd name="T72" fmla="*/ 967 w 3544"/>
              <a:gd name="T73" fmla="*/ 2386 h 4417"/>
              <a:gd name="T74" fmla="*/ 942 w 3544"/>
              <a:gd name="T75" fmla="*/ 2340 h 4417"/>
              <a:gd name="T76" fmla="*/ 937 w 3544"/>
              <a:gd name="T77" fmla="*/ 2279 h 4417"/>
              <a:gd name="T78" fmla="*/ 916 w 3544"/>
              <a:gd name="T79" fmla="*/ 2210 h 4417"/>
              <a:gd name="T80" fmla="*/ 887 w 3544"/>
              <a:gd name="T81" fmla="*/ 2146 h 4417"/>
              <a:gd name="T82" fmla="*/ 873 w 3544"/>
              <a:gd name="T83" fmla="*/ 2087 h 4417"/>
              <a:gd name="T84" fmla="*/ 818 w 3544"/>
              <a:gd name="T85" fmla="*/ 2052 h 4417"/>
              <a:gd name="T86" fmla="*/ 747 w 3544"/>
              <a:gd name="T87" fmla="*/ 2043 h 4417"/>
              <a:gd name="T88" fmla="*/ 683 w 3544"/>
              <a:gd name="T89" fmla="*/ 2025 h 4417"/>
              <a:gd name="T90" fmla="*/ 616 w 3544"/>
              <a:gd name="T91" fmla="*/ 2023 h 4417"/>
              <a:gd name="T92" fmla="*/ 555 w 3544"/>
              <a:gd name="T93" fmla="*/ 2012 h 4417"/>
              <a:gd name="T94" fmla="*/ 499 w 3544"/>
              <a:gd name="T95" fmla="*/ 1983 h 4417"/>
              <a:gd name="T96" fmla="*/ 449 w 3544"/>
              <a:gd name="T97" fmla="*/ 1952 h 4417"/>
              <a:gd name="T98" fmla="*/ 401 w 3544"/>
              <a:gd name="T99" fmla="*/ 1920 h 4417"/>
              <a:gd name="T100" fmla="*/ 355 w 3544"/>
              <a:gd name="T101" fmla="*/ 1874 h 4417"/>
              <a:gd name="T102" fmla="*/ 311 w 3544"/>
              <a:gd name="T103" fmla="*/ 1829 h 4417"/>
              <a:gd name="T104" fmla="*/ 272 w 3544"/>
              <a:gd name="T105" fmla="*/ 1781 h 4417"/>
              <a:gd name="T106" fmla="*/ 253 w 3544"/>
              <a:gd name="T107" fmla="*/ 1718 h 4417"/>
              <a:gd name="T108" fmla="*/ 226 w 3544"/>
              <a:gd name="T109" fmla="*/ 1670 h 4417"/>
              <a:gd name="T110" fmla="*/ 201 w 3544"/>
              <a:gd name="T111" fmla="*/ 1628 h 4417"/>
              <a:gd name="T112" fmla="*/ 165 w 3544"/>
              <a:gd name="T113" fmla="*/ 1589 h 4417"/>
              <a:gd name="T114" fmla="*/ 126 w 3544"/>
              <a:gd name="T115" fmla="*/ 1551 h 4417"/>
              <a:gd name="T116" fmla="*/ 94 w 3544"/>
              <a:gd name="T117" fmla="*/ 1509 h 4417"/>
              <a:gd name="T118" fmla="*/ 63 w 3544"/>
              <a:gd name="T119" fmla="*/ 1467 h 4417"/>
              <a:gd name="T120" fmla="*/ 46 w 3544"/>
              <a:gd name="T121" fmla="*/ 1407 h 4417"/>
              <a:gd name="T122" fmla="*/ 23 w 3544"/>
              <a:gd name="T123" fmla="*/ 1359 h 4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44" h="4417">
                <a:moveTo>
                  <a:pt x="0" y="1334"/>
                </a:moveTo>
                <a:lnTo>
                  <a:pt x="1326" y="0"/>
                </a:lnTo>
                <a:lnTo>
                  <a:pt x="3544" y="2231"/>
                </a:lnTo>
                <a:lnTo>
                  <a:pt x="1359" y="4417"/>
                </a:lnTo>
                <a:lnTo>
                  <a:pt x="1359" y="4414"/>
                </a:lnTo>
                <a:lnTo>
                  <a:pt x="1357" y="4385"/>
                </a:lnTo>
                <a:lnTo>
                  <a:pt x="1357" y="4306"/>
                </a:lnTo>
                <a:lnTo>
                  <a:pt x="1355" y="4289"/>
                </a:lnTo>
                <a:lnTo>
                  <a:pt x="1355" y="4225"/>
                </a:lnTo>
                <a:lnTo>
                  <a:pt x="1359" y="4202"/>
                </a:lnTo>
                <a:lnTo>
                  <a:pt x="1363" y="4177"/>
                </a:lnTo>
                <a:lnTo>
                  <a:pt x="1371" y="4128"/>
                </a:lnTo>
                <a:lnTo>
                  <a:pt x="1384" y="4035"/>
                </a:lnTo>
                <a:lnTo>
                  <a:pt x="1392" y="4001"/>
                </a:lnTo>
                <a:lnTo>
                  <a:pt x="1401" y="3957"/>
                </a:lnTo>
                <a:lnTo>
                  <a:pt x="1407" y="3930"/>
                </a:lnTo>
                <a:lnTo>
                  <a:pt x="1407" y="3918"/>
                </a:lnTo>
                <a:lnTo>
                  <a:pt x="1373" y="3901"/>
                </a:lnTo>
                <a:lnTo>
                  <a:pt x="1373" y="3899"/>
                </a:lnTo>
                <a:lnTo>
                  <a:pt x="1373" y="3897"/>
                </a:lnTo>
                <a:lnTo>
                  <a:pt x="1371" y="3897"/>
                </a:lnTo>
                <a:lnTo>
                  <a:pt x="1371" y="3895"/>
                </a:lnTo>
                <a:lnTo>
                  <a:pt x="1371" y="3893"/>
                </a:lnTo>
                <a:lnTo>
                  <a:pt x="1371" y="3891"/>
                </a:lnTo>
                <a:lnTo>
                  <a:pt x="1369" y="3891"/>
                </a:lnTo>
                <a:lnTo>
                  <a:pt x="1369" y="3889"/>
                </a:lnTo>
                <a:lnTo>
                  <a:pt x="1369" y="3888"/>
                </a:lnTo>
                <a:lnTo>
                  <a:pt x="1369" y="3886"/>
                </a:lnTo>
                <a:lnTo>
                  <a:pt x="1367" y="3886"/>
                </a:lnTo>
                <a:lnTo>
                  <a:pt x="1367" y="3884"/>
                </a:lnTo>
                <a:lnTo>
                  <a:pt x="1367" y="3882"/>
                </a:lnTo>
                <a:lnTo>
                  <a:pt x="1367" y="3880"/>
                </a:lnTo>
                <a:lnTo>
                  <a:pt x="1367" y="3878"/>
                </a:lnTo>
                <a:lnTo>
                  <a:pt x="1367" y="3876"/>
                </a:lnTo>
                <a:lnTo>
                  <a:pt x="1367" y="3874"/>
                </a:lnTo>
                <a:lnTo>
                  <a:pt x="1367" y="3872"/>
                </a:lnTo>
                <a:lnTo>
                  <a:pt x="1367" y="3870"/>
                </a:lnTo>
                <a:lnTo>
                  <a:pt x="1367" y="3868"/>
                </a:lnTo>
                <a:lnTo>
                  <a:pt x="1365" y="3868"/>
                </a:lnTo>
                <a:lnTo>
                  <a:pt x="1365" y="3866"/>
                </a:lnTo>
                <a:lnTo>
                  <a:pt x="1365" y="3864"/>
                </a:lnTo>
                <a:lnTo>
                  <a:pt x="1365" y="3863"/>
                </a:lnTo>
                <a:lnTo>
                  <a:pt x="1365" y="3861"/>
                </a:lnTo>
                <a:lnTo>
                  <a:pt x="1363" y="3861"/>
                </a:lnTo>
                <a:lnTo>
                  <a:pt x="1363" y="3859"/>
                </a:lnTo>
                <a:lnTo>
                  <a:pt x="1363" y="3857"/>
                </a:lnTo>
                <a:lnTo>
                  <a:pt x="1363" y="3855"/>
                </a:lnTo>
                <a:lnTo>
                  <a:pt x="1361" y="3855"/>
                </a:lnTo>
                <a:lnTo>
                  <a:pt x="1361" y="3853"/>
                </a:lnTo>
                <a:lnTo>
                  <a:pt x="1361" y="3851"/>
                </a:lnTo>
                <a:lnTo>
                  <a:pt x="1361" y="3849"/>
                </a:lnTo>
                <a:lnTo>
                  <a:pt x="1361" y="3847"/>
                </a:lnTo>
                <a:lnTo>
                  <a:pt x="1361" y="3845"/>
                </a:lnTo>
                <a:lnTo>
                  <a:pt x="1361" y="3843"/>
                </a:lnTo>
                <a:lnTo>
                  <a:pt x="1361" y="3841"/>
                </a:lnTo>
                <a:lnTo>
                  <a:pt x="1361" y="3840"/>
                </a:lnTo>
                <a:lnTo>
                  <a:pt x="1359" y="3838"/>
                </a:lnTo>
                <a:lnTo>
                  <a:pt x="1359" y="3836"/>
                </a:lnTo>
                <a:lnTo>
                  <a:pt x="1359" y="3834"/>
                </a:lnTo>
                <a:lnTo>
                  <a:pt x="1359" y="3832"/>
                </a:lnTo>
                <a:lnTo>
                  <a:pt x="1357" y="3832"/>
                </a:lnTo>
                <a:lnTo>
                  <a:pt x="1357" y="3830"/>
                </a:lnTo>
                <a:lnTo>
                  <a:pt x="1359" y="3830"/>
                </a:lnTo>
                <a:lnTo>
                  <a:pt x="1359" y="3828"/>
                </a:lnTo>
                <a:lnTo>
                  <a:pt x="1361" y="3826"/>
                </a:lnTo>
                <a:lnTo>
                  <a:pt x="1361" y="3824"/>
                </a:lnTo>
                <a:lnTo>
                  <a:pt x="1361" y="3822"/>
                </a:lnTo>
                <a:lnTo>
                  <a:pt x="1359" y="3820"/>
                </a:lnTo>
                <a:lnTo>
                  <a:pt x="1359" y="3816"/>
                </a:lnTo>
                <a:lnTo>
                  <a:pt x="1346" y="3805"/>
                </a:lnTo>
                <a:lnTo>
                  <a:pt x="1342" y="3792"/>
                </a:lnTo>
                <a:lnTo>
                  <a:pt x="1349" y="3774"/>
                </a:lnTo>
                <a:lnTo>
                  <a:pt x="1344" y="3767"/>
                </a:lnTo>
                <a:lnTo>
                  <a:pt x="1330" y="3761"/>
                </a:lnTo>
                <a:lnTo>
                  <a:pt x="1326" y="3744"/>
                </a:lnTo>
                <a:lnTo>
                  <a:pt x="1325" y="3734"/>
                </a:lnTo>
                <a:lnTo>
                  <a:pt x="1326" y="3732"/>
                </a:lnTo>
                <a:lnTo>
                  <a:pt x="1340" y="3728"/>
                </a:lnTo>
                <a:lnTo>
                  <a:pt x="1349" y="3719"/>
                </a:lnTo>
                <a:lnTo>
                  <a:pt x="1355" y="3715"/>
                </a:lnTo>
                <a:lnTo>
                  <a:pt x="1357" y="3713"/>
                </a:lnTo>
                <a:lnTo>
                  <a:pt x="1361" y="3709"/>
                </a:lnTo>
                <a:lnTo>
                  <a:pt x="1361" y="3705"/>
                </a:lnTo>
                <a:lnTo>
                  <a:pt x="1363" y="3705"/>
                </a:lnTo>
                <a:lnTo>
                  <a:pt x="1363" y="3703"/>
                </a:lnTo>
                <a:lnTo>
                  <a:pt x="1363" y="3701"/>
                </a:lnTo>
                <a:lnTo>
                  <a:pt x="1363" y="3699"/>
                </a:lnTo>
                <a:lnTo>
                  <a:pt x="1363" y="3697"/>
                </a:lnTo>
                <a:lnTo>
                  <a:pt x="1363" y="3696"/>
                </a:lnTo>
                <a:lnTo>
                  <a:pt x="1363" y="3694"/>
                </a:lnTo>
                <a:lnTo>
                  <a:pt x="1363" y="3692"/>
                </a:lnTo>
                <a:lnTo>
                  <a:pt x="1365" y="3692"/>
                </a:lnTo>
                <a:lnTo>
                  <a:pt x="1365" y="3690"/>
                </a:lnTo>
                <a:lnTo>
                  <a:pt x="1365" y="3688"/>
                </a:lnTo>
                <a:lnTo>
                  <a:pt x="1365" y="3686"/>
                </a:lnTo>
                <a:lnTo>
                  <a:pt x="1363" y="3686"/>
                </a:lnTo>
                <a:lnTo>
                  <a:pt x="1363" y="3684"/>
                </a:lnTo>
                <a:lnTo>
                  <a:pt x="1365" y="3682"/>
                </a:lnTo>
                <a:lnTo>
                  <a:pt x="1365" y="3680"/>
                </a:lnTo>
                <a:lnTo>
                  <a:pt x="1365" y="3678"/>
                </a:lnTo>
                <a:lnTo>
                  <a:pt x="1365" y="3676"/>
                </a:lnTo>
                <a:lnTo>
                  <a:pt x="1365" y="3674"/>
                </a:lnTo>
                <a:lnTo>
                  <a:pt x="1365" y="3673"/>
                </a:lnTo>
                <a:lnTo>
                  <a:pt x="1367" y="3673"/>
                </a:lnTo>
                <a:lnTo>
                  <a:pt x="1367" y="3671"/>
                </a:lnTo>
                <a:lnTo>
                  <a:pt x="1367" y="3669"/>
                </a:lnTo>
                <a:lnTo>
                  <a:pt x="1367" y="3667"/>
                </a:lnTo>
                <a:lnTo>
                  <a:pt x="1367" y="3665"/>
                </a:lnTo>
                <a:lnTo>
                  <a:pt x="1369" y="3665"/>
                </a:lnTo>
                <a:lnTo>
                  <a:pt x="1369" y="3663"/>
                </a:lnTo>
                <a:lnTo>
                  <a:pt x="1369" y="3661"/>
                </a:lnTo>
                <a:lnTo>
                  <a:pt x="1369" y="3659"/>
                </a:lnTo>
                <a:lnTo>
                  <a:pt x="1369" y="3657"/>
                </a:lnTo>
                <a:lnTo>
                  <a:pt x="1369" y="3655"/>
                </a:lnTo>
                <a:lnTo>
                  <a:pt x="1369" y="3653"/>
                </a:lnTo>
                <a:lnTo>
                  <a:pt x="1369" y="3651"/>
                </a:lnTo>
                <a:lnTo>
                  <a:pt x="1369" y="3649"/>
                </a:lnTo>
                <a:lnTo>
                  <a:pt x="1371" y="3649"/>
                </a:lnTo>
                <a:lnTo>
                  <a:pt x="1371" y="3648"/>
                </a:lnTo>
                <a:lnTo>
                  <a:pt x="1371" y="3646"/>
                </a:lnTo>
                <a:lnTo>
                  <a:pt x="1371" y="3644"/>
                </a:lnTo>
                <a:lnTo>
                  <a:pt x="1371" y="3642"/>
                </a:lnTo>
                <a:lnTo>
                  <a:pt x="1373" y="3642"/>
                </a:lnTo>
                <a:lnTo>
                  <a:pt x="1373" y="3640"/>
                </a:lnTo>
                <a:lnTo>
                  <a:pt x="1373" y="3638"/>
                </a:lnTo>
                <a:lnTo>
                  <a:pt x="1373" y="3636"/>
                </a:lnTo>
                <a:lnTo>
                  <a:pt x="1373" y="3634"/>
                </a:lnTo>
                <a:lnTo>
                  <a:pt x="1373" y="3632"/>
                </a:lnTo>
                <a:lnTo>
                  <a:pt x="1373" y="3630"/>
                </a:lnTo>
                <a:lnTo>
                  <a:pt x="1374" y="3628"/>
                </a:lnTo>
                <a:lnTo>
                  <a:pt x="1374" y="3626"/>
                </a:lnTo>
                <a:lnTo>
                  <a:pt x="1374" y="3625"/>
                </a:lnTo>
                <a:lnTo>
                  <a:pt x="1374" y="3623"/>
                </a:lnTo>
                <a:lnTo>
                  <a:pt x="1374" y="3621"/>
                </a:lnTo>
                <a:lnTo>
                  <a:pt x="1374" y="3619"/>
                </a:lnTo>
                <a:lnTo>
                  <a:pt x="1376" y="3619"/>
                </a:lnTo>
                <a:lnTo>
                  <a:pt x="1376" y="3617"/>
                </a:lnTo>
                <a:lnTo>
                  <a:pt x="1376" y="3615"/>
                </a:lnTo>
                <a:lnTo>
                  <a:pt x="1376" y="3613"/>
                </a:lnTo>
                <a:lnTo>
                  <a:pt x="1376" y="3611"/>
                </a:lnTo>
                <a:lnTo>
                  <a:pt x="1378" y="3611"/>
                </a:lnTo>
                <a:lnTo>
                  <a:pt x="1378" y="3609"/>
                </a:lnTo>
                <a:lnTo>
                  <a:pt x="1378" y="3607"/>
                </a:lnTo>
                <a:lnTo>
                  <a:pt x="1378" y="3605"/>
                </a:lnTo>
                <a:lnTo>
                  <a:pt x="1378" y="3603"/>
                </a:lnTo>
                <a:lnTo>
                  <a:pt x="1378" y="3601"/>
                </a:lnTo>
                <a:lnTo>
                  <a:pt x="1378" y="3600"/>
                </a:lnTo>
                <a:lnTo>
                  <a:pt x="1378" y="3598"/>
                </a:lnTo>
                <a:lnTo>
                  <a:pt x="1378" y="3596"/>
                </a:lnTo>
                <a:lnTo>
                  <a:pt x="1378" y="3594"/>
                </a:lnTo>
                <a:lnTo>
                  <a:pt x="1378" y="3592"/>
                </a:lnTo>
                <a:lnTo>
                  <a:pt x="1378" y="3590"/>
                </a:lnTo>
                <a:lnTo>
                  <a:pt x="1378" y="3588"/>
                </a:lnTo>
                <a:lnTo>
                  <a:pt x="1378" y="3586"/>
                </a:lnTo>
                <a:lnTo>
                  <a:pt x="1378" y="3584"/>
                </a:lnTo>
                <a:lnTo>
                  <a:pt x="1378" y="3582"/>
                </a:lnTo>
                <a:lnTo>
                  <a:pt x="1376" y="3582"/>
                </a:lnTo>
                <a:lnTo>
                  <a:pt x="1376" y="3580"/>
                </a:lnTo>
                <a:lnTo>
                  <a:pt x="1376" y="3578"/>
                </a:lnTo>
                <a:lnTo>
                  <a:pt x="1376" y="3577"/>
                </a:lnTo>
                <a:lnTo>
                  <a:pt x="1374" y="3577"/>
                </a:lnTo>
                <a:lnTo>
                  <a:pt x="1374" y="3575"/>
                </a:lnTo>
                <a:lnTo>
                  <a:pt x="1373" y="3575"/>
                </a:lnTo>
                <a:lnTo>
                  <a:pt x="1373" y="3573"/>
                </a:lnTo>
                <a:lnTo>
                  <a:pt x="1373" y="3571"/>
                </a:lnTo>
                <a:lnTo>
                  <a:pt x="1371" y="3571"/>
                </a:lnTo>
                <a:lnTo>
                  <a:pt x="1371" y="3569"/>
                </a:lnTo>
                <a:lnTo>
                  <a:pt x="1369" y="3567"/>
                </a:lnTo>
                <a:lnTo>
                  <a:pt x="1369" y="3565"/>
                </a:lnTo>
                <a:lnTo>
                  <a:pt x="1369" y="3563"/>
                </a:lnTo>
                <a:lnTo>
                  <a:pt x="1367" y="3561"/>
                </a:lnTo>
                <a:lnTo>
                  <a:pt x="1367" y="3559"/>
                </a:lnTo>
                <a:lnTo>
                  <a:pt x="1365" y="3559"/>
                </a:lnTo>
                <a:lnTo>
                  <a:pt x="1365" y="3557"/>
                </a:lnTo>
                <a:lnTo>
                  <a:pt x="1363" y="3555"/>
                </a:lnTo>
                <a:lnTo>
                  <a:pt x="1363" y="3553"/>
                </a:lnTo>
                <a:lnTo>
                  <a:pt x="1361" y="3553"/>
                </a:lnTo>
                <a:lnTo>
                  <a:pt x="1361" y="3552"/>
                </a:lnTo>
                <a:lnTo>
                  <a:pt x="1359" y="3552"/>
                </a:lnTo>
                <a:lnTo>
                  <a:pt x="1359" y="3550"/>
                </a:lnTo>
                <a:lnTo>
                  <a:pt x="1359" y="3548"/>
                </a:lnTo>
                <a:lnTo>
                  <a:pt x="1357" y="3548"/>
                </a:lnTo>
                <a:lnTo>
                  <a:pt x="1357" y="3546"/>
                </a:lnTo>
                <a:lnTo>
                  <a:pt x="1355" y="3546"/>
                </a:lnTo>
                <a:lnTo>
                  <a:pt x="1355" y="3544"/>
                </a:lnTo>
                <a:lnTo>
                  <a:pt x="1353" y="3544"/>
                </a:lnTo>
                <a:lnTo>
                  <a:pt x="1353" y="3542"/>
                </a:lnTo>
                <a:lnTo>
                  <a:pt x="1351" y="3542"/>
                </a:lnTo>
                <a:lnTo>
                  <a:pt x="1351" y="3540"/>
                </a:lnTo>
                <a:lnTo>
                  <a:pt x="1349" y="3540"/>
                </a:lnTo>
                <a:lnTo>
                  <a:pt x="1349" y="3538"/>
                </a:lnTo>
                <a:lnTo>
                  <a:pt x="1348" y="3538"/>
                </a:lnTo>
                <a:lnTo>
                  <a:pt x="1346" y="3536"/>
                </a:lnTo>
                <a:lnTo>
                  <a:pt x="1344" y="3534"/>
                </a:lnTo>
                <a:lnTo>
                  <a:pt x="1342" y="3534"/>
                </a:lnTo>
                <a:lnTo>
                  <a:pt x="1340" y="3532"/>
                </a:lnTo>
                <a:lnTo>
                  <a:pt x="1338" y="3530"/>
                </a:lnTo>
                <a:lnTo>
                  <a:pt x="1336" y="3529"/>
                </a:lnTo>
                <a:lnTo>
                  <a:pt x="1334" y="3529"/>
                </a:lnTo>
                <a:lnTo>
                  <a:pt x="1334" y="3527"/>
                </a:lnTo>
                <a:lnTo>
                  <a:pt x="1332" y="3527"/>
                </a:lnTo>
                <a:lnTo>
                  <a:pt x="1330" y="3527"/>
                </a:lnTo>
                <a:lnTo>
                  <a:pt x="1330" y="3525"/>
                </a:lnTo>
                <a:lnTo>
                  <a:pt x="1328" y="3525"/>
                </a:lnTo>
                <a:lnTo>
                  <a:pt x="1328" y="3523"/>
                </a:lnTo>
                <a:lnTo>
                  <a:pt x="1326" y="3523"/>
                </a:lnTo>
                <a:lnTo>
                  <a:pt x="1326" y="3521"/>
                </a:lnTo>
                <a:lnTo>
                  <a:pt x="1325" y="3519"/>
                </a:lnTo>
                <a:lnTo>
                  <a:pt x="1323" y="3519"/>
                </a:lnTo>
                <a:lnTo>
                  <a:pt x="1313" y="3511"/>
                </a:lnTo>
                <a:lnTo>
                  <a:pt x="1311" y="3511"/>
                </a:lnTo>
                <a:lnTo>
                  <a:pt x="1311" y="3509"/>
                </a:lnTo>
                <a:lnTo>
                  <a:pt x="1309" y="3509"/>
                </a:lnTo>
                <a:lnTo>
                  <a:pt x="1307" y="3509"/>
                </a:lnTo>
                <a:lnTo>
                  <a:pt x="1305" y="3509"/>
                </a:lnTo>
                <a:lnTo>
                  <a:pt x="1303" y="3511"/>
                </a:lnTo>
                <a:lnTo>
                  <a:pt x="1301" y="3511"/>
                </a:lnTo>
                <a:lnTo>
                  <a:pt x="1301" y="3513"/>
                </a:lnTo>
                <a:lnTo>
                  <a:pt x="1300" y="3513"/>
                </a:lnTo>
                <a:lnTo>
                  <a:pt x="1300" y="3515"/>
                </a:lnTo>
                <a:lnTo>
                  <a:pt x="1300" y="3517"/>
                </a:lnTo>
                <a:lnTo>
                  <a:pt x="1298" y="3517"/>
                </a:lnTo>
                <a:lnTo>
                  <a:pt x="1298" y="3519"/>
                </a:lnTo>
                <a:lnTo>
                  <a:pt x="1298" y="3521"/>
                </a:lnTo>
                <a:lnTo>
                  <a:pt x="1300" y="3521"/>
                </a:lnTo>
                <a:lnTo>
                  <a:pt x="1300" y="3523"/>
                </a:lnTo>
                <a:lnTo>
                  <a:pt x="1300" y="3525"/>
                </a:lnTo>
                <a:lnTo>
                  <a:pt x="1301" y="3527"/>
                </a:lnTo>
                <a:lnTo>
                  <a:pt x="1301" y="3529"/>
                </a:lnTo>
                <a:lnTo>
                  <a:pt x="1301" y="3530"/>
                </a:lnTo>
                <a:lnTo>
                  <a:pt x="1301" y="3532"/>
                </a:lnTo>
                <a:lnTo>
                  <a:pt x="1303" y="3532"/>
                </a:lnTo>
                <a:lnTo>
                  <a:pt x="1303" y="3534"/>
                </a:lnTo>
                <a:lnTo>
                  <a:pt x="1303" y="3536"/>
                </a:lnTo>
                <a:lnTo>
                  <a:pt x="1303" y="3538"/>
                </a:lnTo>
                <a:lnTo>
                  <a:pt x="1303" y="3540"/>
                </a:lnTo>
                <a:lnTo>
                  <a:pt x="1305" y="3540"/>
                </a:lnTo>
                <a:lnTo>
                  <a:pt x="1305" y="3542"/>
                </a:lnTo>
                <a:lnTo>
                  <a:pt x="1305" y="3544"/>
                </a:lnTo>
                <a:lnTo>
                  <a:pt x="1305" y="3546"/>
                </a:lnTo>
                <a:lnTo>
                  <a:pt x="1307" y="3546"/>
                </a:lnTo>
                <a:lnTo>
                  <a:pt x="1307" y="3548"/>
                </a:lnTo>
                <a:lnTo>
                  <a:pt x="1307" y="3550"/>
                </a:lnTo>
                <a:lnTo>
                  <a:pt x="1307" y="3552"/>
                </a:lnTo>
                <a:lnTo>
                  <a:pt x="1309" y="3553"/>
                </a:lnTo>
                <a:lnTo>
                  <a:pt x="1309" y="3555"/>
                </a:lnTo>
                <a:lnTo>
                  <a:pt x="1309" y="3557"/>
                </a:lnTo>
                <a:lnTo>
                  <a:pt x="1309" y="3559"/>
                </a:lnTo>
                <a:lnTo>
                  <a:pt x="1307" y="3559"/>
                </a:lnTo>
                <a:lnTo>
                  <a:pt x="1307" y="3561"/>
                </a:lnTo>
                <a:lnTo>
                  <a:pt x="1305" y="3561"/>
                </a:lnTo>
                <a:lnTo>
                  <a:pt x="1303" y="3563"/>
                </a:lnTo>
                <a:lnTo>
                  <a:pt x="1301" y="3563"/>
                </a:lnTo>
                <a:lnTo>
                  <a:pt x="1300" y="3563"/>
                </a:lnTo>
                <a:lnTo>
                  <a:pt x="1300" y="3565"/>
                </a:lnTo>
                <a:lnTo>
                  <a:pt x="1298" y="3565"/>
                </a:lnTo>
                <a:lnTo>
                  <a:pt x="1296" y="3565"/>
                </a:lnTo>
                <a:lnTo>
                  <a:pt x="1294" y="3565"/>
                </a:lnTo>
                <a:lnTo>
                  <a:pt x="1292" y="3565"/>
                </a:lnTo>
                <a:lnTo>
                  <a:pt x="1292" y="3563"/>
                </a:lnTo>
                <a:lnTo>
                  <a:pt x="1290" y="3563"/>
                </a:lnTo>
                <a:lnTo>
                  <a:pt x="1290" y="3561"/>
                </a:lnTo>
                <a:lnTo>
                  <a:pt x="1288" y="3561"/>
                </a:lnTo>
                <a:lnTo>
                  <a:pt x="1288" y="3559"/>
                </a:lnTo>
                <a:lnTo>
                  <a:pt x="1286" y="3559"/>
                </a:lnTo>
                <a:lnTo>
                  <a:pt x="1286" y="3557"/>
                </a:lnTo>
                <a:lnTo>
                  <a:pt x="1284" y="3555"/>
                </a:lnTo>
                <a:lnTo>
                  <a:pt x="1284" y="3553"/>
                </a:lnTo>
                <a:lnTo>
                  <a:pt x="1284" y="3552"/>
                </a:lnTo>
                <a:lnTo>
                  <a:pt x="1284" y="3550"/>
                </a:lnTo>
                <a:lnTo>
                  <a:pt x="1282" y="3550"/>
                </a:lnTo>
                <a:lnTo>
                  <a:pt x="1282" y="3548"/>
                </a:lnTo>
                <a:lnTo>
                  <a:pt x="1282" y="3546"/>
                </a:lnTo>
                <a:lnTo>
                  <a:pt x="1282" y="3544"/>
                </a:lnTo>
                <a:lnTo>
                  <a:pt x="1282" y="3542"/>
                </a:lnTo>
                <a:lnTo>
                  <a:pt x="1282" y="3540"/>
                </a:lnTo>
                <a:lnTo>
                  <a:pt x="1282" y="3538"/>
                </a:lnTo>
                <a:lnTo>
                  <a:pt x="1280" y="3538"/>
                </a:lnTo>
                <a:lnTo>
                  <a:pt x="1280" y="3536"/>
                </a:lnTo>
                <a:lnTo>
                  <a:pt x="1280" y="3534"/>
                </a:lnTo>
                <a:lnTo>
                  <a:pt x="1280" y="3532"/>
                </a:lnTo>
                <a:lnTo>
                  <a:pt x="1280" y="3530"/>
                </a:lnTo>
                <a:lnTo>
                  <a:pt x="1278" y="3529"/>
                </a:lnTo>
                <a:lnTo>
                  <a:pt x="1280" y="3529"/>
                </a:lnTo>
                <a:lnTo>
                  <a:pt x="1278" y="3529"/>
                </a:lnTo>
                <a:lnTo>
                  <a:pt x="1278" y="3527"/>
                </a:lnTo>
                <a:lnTo>
                  <a:pt x="1277" y="3527"/>
                </a:lnTo>
                <a:lnTo>
                  <a:pt x="1277" y="3525"/>
                </a:lnTo>
                <a:lnTo>
                  <a:pt x="1277" y="3523"/>
                </a:lnTo>
                <a:lnTo>
                  <a:pt x="1277" y="3521"/>
                </a:lnTo>
                <a:lnTo>
                  <a:pt x="1277" y="3519"/>
                </a:lnTo>
                <a:lnTo>
                  <a:pt x="1278" y="3519"/>
                </a:lnTo>
                <a:lnTo>
                  <a:pt x="1278" y="3517"/>
                </a:lnTo>
                <a:lnTo>
                  <a:pt x="1277" y="3517"/>
                </a:lnTo>
                <a:lnTo>
                  <a:pt x="1275" y="3517"/>
                </a:lnTo>
                <a:lnTo>
                  <a:pt x="1275" y="3515"/>
                </a:lnTo>
                <a:lnTo>
                  <a:pt x="1273" y="3515"/>
                </a:lnTo>
                <a:lnTo>
                  <a:pt x="1271" y="3515"/>
                </a:lnTo>
                <a:lnTo>
                  <a:pt x="1271" y="3517"/>
                </a:lnTo>
                <a:lnTo>
                  <a:pt x="1269" y="3517"/>
                </a:lnTo>
                <a:lnTo>
                  <a:pt x="1269" y="3519"/>
                </a:lnTo>
                <a:lnTo>
                  <a:pt x="1267" y="3519"/>
                </a:lnTo>
                <a:lnTo>
                  <a:pt x="1267" y="3521"/>
                </a:lnTo>
                <a:lnTo>
                  <a:pt x="1267" y="3523"/>
                </a:lnTo>
                <a:lnTo>
                  <a:pt x="1267" y="3521"/>
                </a:lnTo>
                <a:lnTo>
                  <a:pt x="1267" y="3519"/>
                </a:lnTo>
                <a:lnTo>
                  <a:pt x="1267" y="3517"/>
                </a:lnTo>
                <a:lnTo>
                  <a:pt x="1269" y="3517"/>
                </a:lnTo>
                <a:lnTo>
                  <a:pt x="1269" y="3515"/>
                </a:lnTo>
                <a:lnTo>
                  <a:pt x="1271" y="3515"/>
                </a:lnTo>
                <a:lnTo>
                  <a:pt x="1271" y="3513"/>
                </a:lnTo>
                <a:lnTo>
                  <a:pt x="1269" y="3513"/>
                </a:lnTo>
                <a:lnTo>
                  <a:pt x="1269" y="3511"/>
                </a:lnTo>
                <a:lnTo>
                  <a:pt x="1269" y="3509"/>
                </a:lnTo>
                <a:lnTo>
                  <a:pt x="1267" y="3509"/>
                </a:lnTo>
                <a:lnTo>
                  <a:pt x="1267" y="3507"/>
                </a:lnTo>
                <a:lnTo>
                  <a:pt x="1267" y="3505"/>
                </a:lnTo>
                <a:lnTo>
                  <a:pt x="1265" y="3504"/>
                </a:lnTo>
                <a:lnTo>
                  <a:pt x="1265" y="3502"/>
                </a:lnTo>
                <a:lnTo>
                  <a:pt x="1265" y="3500"/>
                </a:lnTo>
                <a:lnTo>
                  <a:pt x="1263" y="3500"/>
                </a:lnTo>
                <a:lnTo>
                  <a:pt x="1263" y="3498"/>
                </a:lnTo>
                <a:lnTo>
                  <a:pt x="1263" y="3496"/>
                </a:lnTo>
                <a:lnTo>
                  <a:pt x="1263" y="3494"/>
                </a:lnTo>
                <a:lnTo>
                  <a:pt x="1263" y="3492"/>
                </a:lnTo>
                <a:lnTo>
                  <a:pt x="1261" y="3492"/>
                </a:lnTo>
                <a:lnTo>
                  <a:pt x="1261" y="3490"/>
                </a:lnTo>
                <a:lnTo>
                  <a:pt x="1261" y="3488"/>
                </a:lnTo>
                <a:lnTo>
                  <a:pt x="1261" y="3486"/>
                </a:lnTo>
                <a:lnTo>
                  <a:pt x="1259" y="3484"/>
                </a:lnTo>
                <a:lnTo>
                  <a:pt x="1259" y="3482"/>
                </a:lnTo>
                <a:lnTo>
                  <a:pt x="1259" y="3481"/>
                </a:lnTo>
                <a:lnTo>
                  <a:pt x="1259" y="3479"/>
                </a:lnTo>
                <a:lnTo>
                  <a:pt x="1259" y="3477"/>
                </a:lnTo>
                <a:lnTo>
                  <a:pt x="1257" y="3477"/>
                </a:lnTo>
                <a:lnTo>
                  <a:pt x="1257" y="3475"/>
                </a:lnTo>
                <a:lnTo>
                  <a:pt x="1257" y="3473"/>
                </a:lnTo>
                <a:lnTo>
                  <a:pt x="1257" y="3471"/>
                </a:lnTo>
                <a:lnTo>
                  <a:pt x="1257" y="3469"/>
                </a:lnTo>
                <a:lnTo>
                  <a:pt x="1257" y="3467"/>
                </a:lnTo>
                <a:lnTo>
                  <a:pt x="1257" y="3465"/>
                </a:lnTo>
                <a:lnTo>
                  <a:pt x="1255" y="3465"/>
                </a:lnTo>
                <a:lnTo>
                  <a:pt x="1255" y="3463"/>
                </a:lnTo>
                <a:lnTo>
                  <a:pt x="1253" y="3463"/>
                </a:lnTo>
                <a:lnTo>
                  <a:pt x="1252" y="3463"/>
                </a:lnTo>
                <a:lnTo>
                  <a:pt x="1250" y="3463"/>
                </a:lnTo>
                <a:lnTo>
                  <a:pt x="1248" y="3463"/>
                </a:lnTo>
                <a:lnTo>
                  <a:pt x="1250" y="3463"/>
                </a:lnTo>
                <a:lnTo>
                  <a:pt x="1250" y="3461"/>
                </a:lnTo>
                <a:lnTo>
                  <a:pt x="1252" y="3461"/>
                </a:lnTo>
                <a:lnTo>
                  <a:pt x="1253" y="3461"/>
                </a:lnTo>
                <a:lnTo>
                  <a:pt x="1255" y="3461"/>
                </a:lnTo>
                <a:lnTo>
                  <a:pt x="1255" y="3459"/>
                </a:lnTo>
                <a:lnTo>
                  <a:pt x="1257" y="3459"/>
                </a:lnTo>
                <a:lnTo>
                  <a:pt x="1257" y="3457"/>
                </a:lnTo>
                <a:lnTo>
                  <a:pt x="1255" y="3457"/>
                </a:lnTo>
                <a:lnTo>
                  <a:pt x="1255" y="3456"/>
                </a:lnTo>
                <a:lnTo>
                  <a:pt x="1255" y="3454"/>
                </a:lnTo>
                <a:lnTo>
                  <a:pt x="1255" y="3452"/>
                </a:lnTo>
                <a:lnTo>
                  <a:pt x="1253" y="3452"/>
                </a:lnTo>
                <a:lnTo>
                  <a:pt x="1253" y="3450"/>
                </a:lnTo>
                <a:lnTo>
                  <a:pt x="1253" y="3448"/>
                </a:lnTo>
                <a:lnTo>
                  <a:pt x="1253" y="3446"/>
                </a:lnTo>
                <a:lnTo>
                  <a:pt x="1253" y="3444"/>
                </a:lnTo>
                <a:lnTo>
                  <a:pt x="1253" y="3442"/>
                </a:lnTo>
                <a:lnTo>
                  <a:pt x="1253" y="3440"/>
                </a:lnTo>
                <a:lnTo>
                  <a:pt x="1252" y="3440"/>
                </a:lnTo>
                <a:lnTo>
                  <a:pt x="1252" y="3438"/>
                </a:lnTo>
                <a:lnTo>
                  <a:pt x="1252" y="3436"/>
                </a:lnTo>
                <a:lnTo>
                  <a:pt x="1252" y="3434"/>
                </a:lnTo>
                <a:lnTo>
                  <a:pt x="1252" y="3433"/>
                </a:lnTo>
                <a:lnTo>
                  <a:pt x="1252" y="3431"/>
                </a:lnTo>
                <a:lnTo>
                  <a:pt x="1252" y="3429"/>
                </a:lnTo>
                <a:lnTo>
                  <a:pt x="1252" y="3427"/>
                </a:lnTo>
                <a:lnTo>
                  <a:pt x="1252" y="3425"/>
                </a:lnTo>
                <a:lnTo>
                  <a:pt x="1252" y="3423"/>
                </a:lnTo>
                <a:lnTo>
                  <a:pt x="1250" y="3421"/>
                </a:lnTo>
                <a:lnTo>
                  <a:pt x="1250" y="3419"/>
                </a:lnTo>
                <a:lnTo>
                  <a:pt x="1250" y="3417"/>
                </a:lnTo>
                <a:lnTo>
                  <a:pt x="1250" y="3415"/>
                </a:lnTo>
                <a:lnTo>
                  <a:pt x="1250" y="3413"/>
                </a:lnTo>
                <a:lnTo>
                  <a:pt x="1250" y="3411"/>
                </a:lnTo>
                <a:lnTo>
                  <a:pt x="1252" y="3411"/>
                </a:lnTo>
                <a:lnTo>
                  <a:pt x="1252" y="3409"/>
                </a:lnTo>
                <a:lnTo>
                  <a:pt x="1252" y="3408"/>
                </a:lnTo>
                <a:lnTo>
                  <a:pt x="1252" y="3406"/>
                </a:lnTo>
                <a:lnTo>
                  <a:pt x="1252" y="3404"/>
                </a:lnTo>
                <a:lnTo>
                  <a:pt x="1250" y="3404"/>
                </a:lnTo>
                <a:lnTo>
                  <a:pt x="1248" y="3402"/>
                </a:lnTo>
                <a:lnTo>
                  <a:pt x="1248" y="3400"/>
                </a:lnTo>
                <a:lnTo>
                  <a:pt x="1246" y="3400"/>
                </a:lnTo>
                <a:lnTo>
                  <a:pt x="1244" y="3398"/>
                </a:lnTo>
                <a:lnTo>
                  <a:pt x="1242" y="3398"/>
                </a:lnTo>
                <a:lnTo>
                  <a:pt x="1242" y="3396"/>
                </a:lnTo>
                <a:lnTo>
                  <a:pt x="1242" y="3394"/>
                </a:lnTo>
                <a:lnTo>
                  <a:pt x="1240" y="3394"/>
                </a:lnTo>
                <a:lnTo>
                  <a:pt x="1240" y="3392"/>
                </a:lnTo>
                <a:lnTo>
                  <a:pt x="1238" y="3392"/>
                </a:lnTo>
                <a:lnTo>
                  <a:pt x="1238" y="3390"/>
                </a:lnTo>
                <a:lnTo>
                  <a:pt x="1238" y="3388"/>
                </a:lnTo>
                <a:lnTo>
                  <a:pt x="1236" y="3388"/>
                </a:lnTo>
                <a:lnTo>
                  <a:pt x="1236" y="3386"/>
                </a:lnTo>
                <a:lnTo>
                  <a:pt x="1236" y="3385"/>
                </a:lnTo>
                <a:lnTo>
                  <a:pt x="1234" y="3385"/>
                </a:lnTo>
                <a:lnTo>
                  <a:pt x="1234" y="3383"/>
                </a:lnTo>
                <a:lnTo>
                  <a:pt x="1234" y="3381"/>
                </a:lnTo>
                <a:lnTo>
                  <a:pt x="1232" y="3381"/>
                </a:lnTo>
                <a:lnTo>
                  <a:pt x="1232" y="3379"/>
                </a:lnTo>
                <a:lnTo>
                  <a:pt x="1232" y="3377"/>
                </a:lnTo>
                <a:lnTo>
                  <a:pt x="1232" y="3375"/>
                </a:lnTo>
                <a:lnTo>
                  <a:pt x="1232" y="3373"/>
                </a:lnTo>
                <a:lnTo>
                  <a:pt x="1234" y="3373"/>
                </a:lnTo>
                <a:lnTo>
                  <a:pt x="1234" y="3371"/>
                </a:lnTo>
                <a:lnTo>
                  <a:pt x="1236" y="3371"/>
                </a:lnTo>
                <a:lnTo>
                  <a:pt x="1236" y="3373"/>
                </a:lnTo>
                <a:lnTo>
                  <a:pt x="1238" y="3373"/>
                </a:lnTo>
                <a:lnTo>
                  <a:pt x="1240" y="3375"/>
                </a:lnTo>
                <a:lnTo>
                  <a:pt x="1242" y="3375"/>
                </a:lnTo>
                <a:lnTo>
                  <a:pt x="1242" y="3373"/>
                </a:lnTo>
                <a:lnTo>
                  <a:pt x="1244" y="3373"/>
                </a:lnTo>
                <a:lnTo>
                  <a:pt x="1242" y="3371"/>
                </a:lnTo>
                <a:lnTo>
                  <a:pt x="1242" y="3369"/>
                </a:lnTo>
                <a:lnTo>
                  <a:pt x="1240" y="3369"/>
                </a:lnTo>
                <a:lnTo>
                  <a:pt x="1240" y="3367"/>
                </a:lnTo>
                <a:lnTo>
                  <a:pt x="1240" y="3365"/>
                </a:lnTo>
                <a:lnTo>
                  <a:pt x="1238" y="3365"/>
                </a:lnTo>
                <a:lnTo>
                  <a:pt x="1236" y="3363"/>
                </a:lnTo>
                <a:lnTo>
                  <a:pt x="1234" y="3363"/>
                </a:lnTo>
                <a:lnTo>
                  <a:pt x="1232" y="3363"/>
                </a:lnTo>
                <a:lnTo>
                  <a:pt x="1232" y="3361"/>
                </a:lnTo>
                <a:lnTo>
                  <a:pt x="1230" y="3361"/>
                </a:lnTo>
                <a:lnTo>
                  <a:pt x="1229" y="3361"/>
                </a:lnTo>
                <a:lnTo>
                  <a:pt x="1227" y="3360"/>
                </a:lnTo>
                <a:lnTo>
                  <a:pt x="1225" y="3360"/>
                </a:lnTo>
                <a:lnTo>
                  <a:pt x="1223" y="3360"/>
                </a:lnTo>
                <a:lnTo>
                  <a:pt x="1221" y="3360"/>
                </a:lnTo>
                <a:lnTo>
                  <a:pt x="1219" y="3360"/>
                </a:lnTo>
                <a:lnTo>
                  <a:pt x="1217" y="3360"/>
                </a:lnTo>
                <a:lnTo>
                  <a:pt x="1215" y="3360"/>
                </a:lnTo>
                <a:lnTo>
                  <a:pt x="1213" y="3356"/>
                </a:lnTo>
                <a:lnTo>
                  <a:pt x="1209" y="3346"/>
                </a:lnTo>
                <a:lnTo>
                  <a:pt x="1211" y="3346"/>
                </a:lnTo>
                <a:lnTo>
                  <a:pt x="1213" y="3346"/>
                </a:lnTo>
                <a:lnTo>
                  <a:pt x="1215" y="3346"/>
                </a:lnTo>
                <a:lnTo>
                  <a:pt x="1217" y="3346"/>
                </a:lnTo>
                <a:lnTo>
                  <a:pt x="1219" y="3346"/>
                </a:lnTo>
                <a:lnTo>
                  <a:pt x="1221" y="3346"/>
                </a:lnTo>
                <a:lnTo>
                  <a:pt x="1223" y="3346"/>
                </a:lnTo>
                <a:lnTo>
                  <a:pt x="1225" y="3346"/>
                </a:lnTo>
                <a:lnTo>
                  <a:pt x="1227" y="3346"/>
                </a:lnTo>
                <a:lnTo>
                  <a:pt x="1229" y="3346"/>
                </a:lnTo>
                <a:lnTo>
                  <a:pt x="1230" y="3346"/>
                </a:lnTo>
                <a:lnTo>
                  <a:pt x="1232" y="3346"/>
                </a:lnTo>
                <a:lnTo>
                  <a:pt x="1234" y="3346"/>
                </a:lnTo>
                <a:lnTo>
                  <a:pt x="1234" y="3348"/>
                </a:lnTo>
                <a:lnTo>
                  <a:pt x="1236" y="3348"/>
                </a:lnTo>
                <a:lnTo>
                  <a:pt x="1238" y="3348"/>
                </a:lnTo>
                <a:lnTo>
                  <a:pt x="1240" y="3348"/>
                </a:lnTo>
                <a:lnTo>
                  <a:pt x="1240" y="3350"/>
                </a:lnTo>
                <a:lnTo>
                  <a:pt x="1242" y="3350"/>
                </a:lnTo>
                <a:lnTo>
                  <a:pt x="1244" y="3350"/>
                </a:lnTo>
                <a:lnTo>
                  <a:pt x="1244" y="3352"/>
                </a:lnTo>
                <a:lnTo>
                  <a:pt x="1246" y="3352"/>
                </a:lnTo>
                <a:lnTo>
                  <a:pt x="1248" y="3352"/>
                </a:lnTo>
                <a:lnTo>
                  <a:pt x="1248" y="3354"/>
                </a:lnTo>
                <a:lnTo>
                  <a:pt x="1250" y="3354"/>
                </a:lnTo>
                <a:lnTo>
                  <a:pt x="1250" y="3356"/>
                </a:lnTo>
                <a:lnTo>
                  <a:pt x="1252" y="3356"/>
                </a:lnTo>
                <a:lnTo>
                  <a:pt x="1252" y="3358"/>
                </a:lnTo>
                <a:lnTo>
                  <a:pt x="1253" y="3358"/>
                </a:lnTo>
                <a:lnTo>
                  <a:pt x="1255" y="3360"/>
                </a:lnTo>
                <a:lnTo>
                  <a:pt x="1257" y="3361"/>
                </a:lnTo>
                <a:lnTo>
                  <a:pt x="1257" y="3363"/>
                </a:lnTo>
                <a:lnTo>
                  <a:pt x="1259" y="3363"/>
                </a:lnTo>
                <a:lnTo>
                  <a:pt x="1259" y="3365"/>
                </a:lnTo>
                <a:lnTo>
                  <a:pt x="1261" y="3365"/>
                </a:lnTo>
                <a:lnTo>
                  <a:pt x="1261" y="3367"/>
                </a:lnTo>
                <a:lnTo>
                  <a:pt x="1261" y="3369"/>
                </a:lnTo>
                <a:lnTo>
                  <a:pt x="1263" y="3369"/>
                </a:lnTo>
                <a:lnTo>
                  <a:pt x="1265" y="3369"/>
                </a:lnTo>
                <a:lnTo>
                  <a:pt x="1267" y="3369"/>
                </a:lnTo>
                <a:lnTo>
                  <a:pt x="1269" y="3369"/>
                </a:lnTo>
                <a:lnTo>
                  <a:pt x="1271" y="3369"/>
                </a:lnTo>
                <a:lnTo>
                  <a:pt x="1273" y="3369"/>
                </a:lnTo>
                <a:lnTo>
                  <a:pt x="1275" y="3369"/>
                </a:lnTo>
                <a:lnTo>
                  <a:pt x="1277" y="3369"/>
                </a:lnTo>
                <a:lnTo>
                  <a:pt x="1278" y="3369"/>
                </a:lnTo>
                <a:lnTo>
                  <a:pt x="1278" y="3367"/>
                </a:lnTo>
                <a:lnTo>
                  <a:pt x="1280" y="3367"/>
                </a:lnTo>
                <a:lnTo>
                  <a:pt x="1280" y="3365"/>
                </a:lnTo>
                <a:lnTo>
                  <a:pt x="1282" y="3365"/>
                </a:lnTo>
                <a:lnTo>
                  <a:pt x="1282" y="3363"/>
                </a:lnTo>
                <a:lnTo>
                  <a:pt x="1284" y="3363"/>
                </a:lnTo>
                <a:lnTo>
                  <a:pt x="1284" y="3361"/>
                </a:lnTo>
                <a:lnTo>
                  <a:pt x="1286" y="3361"/>
                </a:lnTo>
                <a:lnTo>
                  <a:pt x="1286" y="3363"/>
                </a:lnTo>
                <a:lnTo>
                  <a:pt x="1284" y="3363"/>
                </a:lnTo>
                <a:lnTo>
                  <a:pt x="1286" y="3363"/>
                </a:lnTo>
                <a:lnTo>
                  <a:pt x="1286" y="3365"/>
                </a:lnTo>
                <a:lnTo>
                  <a:pt x="1286" y="3367"/>
                </a:lnTo>
                <a:lnTo>
                  <a:pt x="1286" y="3369"/>
                </a:lnTo>
                <a:lnTo>
                  <a:pt x="1288" y="3369"/>
                </a:lnTo>
                <a:lnTo>
                  <a:pt x="1286" y="3369"/>
                </a:lnTo>
                <a:lnTo>
                  <a:pt x="1286" y="3371"/>
                </a:lnTo>
                <a:lnTo>
                  <a:pt x="1288" y="3371"/>
                </a:lnTo>
                <a:lnTo>
                  <a:pt x="1288" y="3373"/>
                </a:lnTo>
                <a:lnTo>
                  <a:pt x="1288" y="3375"/>
                </a:lnTo>
                <a:lnTo>
                  <a:pt x="1290" y="3375"/>
                </a:lnTo>
                <a:lnTo>
                  <a:pt x="1290" y="3377"/>
                </a:lnTo>
                <a:lnTo>
                  <a:pt x="1290" y="3379"/>
                </a:lnTo>
                <a:lnTo>
                  <a:pt x="1292" y="3379"/>
                </a:lnTo>
                <a:lnTo>
                  <a:pt x="1294" y="3379"/>
                </a:lnTo>
                <a:lnTo>
                  <a:pt x="1294" y="3381"/>
                </a:lnTo>
                <a:lnTo>
                  <a:pt x="1296" y="3381"/>
                </a:lnTo>
                <a:lnTo>
                  <a:pt x="1298" y="3381"/>
                </a:lnTo>
                <a:lnTo>
                  <a:pt x="1300" y="3381"/>
                </a:lnTo>
                <a:lnTo>
                  <a:pt x="1301" y="3381"/>
                </a:lnTo>
                <a:lnTo>
                  <a:pt x="1301" y="3383"/>
                </a:lnTo>
                <a:lnTo>
                  <a:pt x="1303" y="3383"/>
                </a:lnTo>
                <a:lnTo>
                  <a:pt x="1305" y="3383"/>
                </a:lnTo>
                <a:lnTo>
                  <a:pt x="1307" y="3383"/>
                </a:lnTo>
                <a:lnTo>
                  <a:pt x="1309" y="3383"/>
                </a:lnTo>
                <a:lnTo>
                  <a:pt x="1311" y="3385"/>
                </a:lnTo>
                <a:lnTo>
                  <a:pt x="1313" y="3385"/>
                </a:lnTo>
                <a:lnTo>
                  <a:pt x="1315" y="3385"/>
                </a:lnTo>
                <a:lnTo>
                  <a:pt x="1317" y="3385"/>
                </a:lnTo>
                <a:lnTo>
                  <a:pt x="1319" y="3385"/>
                </a:lnTo>
                <a:lnTo>
                  <a:pt x="1321" y="3385"/>
                </a:lnTo>
                <a:lnTo>
                  <a:pt x="1323" y="3383"/>
                </a:lnTo>
                <a:lnTo>
                  <a:pt x="1325" y="3383"/>
                </a:lnTo>
                <a:lnTo>
                  <a:pt x="1326" y="3383"/>
                </a:lnTo>
                <a:lnTo>
                  <a:pt x="1326" y="3385"/>
                </a:lnTo>
                <a:lnTo>
                  <a:pt x="1328" y="3385"/>
                </a:lnTo>
                <a:lnTo>
                  <a:pt x="1330" y="3385"/>
                </a:lnTo>
                <a:lnTo>
                  <a:pt x="1330" y="3386"/>
                </a:lnTo>
                <a:lnTo>
                  <a:pt x="1332" y="3386"/>
                </a:lnTo>
                <a:lnTo>
                  <a:pt x="1334" y="3386"/>
                </a:lnTo>
                <a:lnTo>
                  <a:pt x="1334" y="3388"/>
                </a:lnTo>
                <a:lnTo>
                  <a:pt x="1336" y="3388"/>
                </a:lnTo>
                <a:lnTo>
                  <a:pt x="1338" y="3388"/>
                </a:lnTo>
                <a:lnTo>
                  <a:pt x="1340" y="3388"/>
                </a:lnTo>
                <a:lnTo>
                  <a:pt x="1340" y="3390"/>
                </a:lnTo>
                <a:lnTo>
                  <a:pt x="1342" y="3390"/>
                </a:lnTo>
                <a:lnTo>
                  <a:pt x="1344" y="3390"/>
                </a:lnTo>
                <a:lnTo>
                  <a:pt x="1344" y="3388"/>
                </a:lnTo>
                <a:lnTo>
                  <a:pt x="1344" y="3390"/>
                </a:lnTo>
                <a:lnTo>
                  <a:pt x="1346" y="3390"/>
                </a:lnTo>
                <a:lnTo>
                  <a:pt x="1346" y="3388"/>
                </a:lnTo>
                <a:lnTo>
                  <a:pt x="1346" y="3390"/>
                </a:lnTo>
                <a:lnTo>
                  <a:pt x="1348" y="3390"/>
                </a:lnTo>
                <a:lnTo>
                  <a:pt x="1349" y="3388"/>
                </a:lnTo>
                <a:lnTo>
                  <a:pt x="1351" y="3388"/>
                </a:lnTo>
                <a:lnTo>
                  <a:pt x="1353" y="3390"/>
                </a:lnTo>
                <a:lnTo>
                  <a:pt x="1355" y="3390"/>
                </a:lnTo>
                <a:lnTo>
                  <a:pt x="1357" y="3390"/>
                </a:lnTo>
                <a:lnTo>
                  <a:pt x="1359" y="3390"/>
                </a:lnTo>
                <a:lnTo>
                  <a:pt x="1361" y="3390"/>
                </a:lnTo>
                <a:lnTo>
                  <a:pt x="1363" y="3390"/>
                </a:lnTo>
                <a:lnTo>
                  <a:pt x="1365" y="3390"/>
                </a:lnTo>
                <a:lnTo>
                  <a:pt x="1367" y="3390"/>
                </a:lnTo>
                <a:lnTo>
                  <a:pt x="1369" y="3390"/>
                </a:lnTo>
                <a:lnTo>
                  <a:pt x="1371" y="3388"/>
                </a:lnTo>
                <a:lnTo>
                  <a:pt x="1373" y="3388"/>
                </a:lnTo>
                <a:lnTo>
                  <a:pt x="1373" y="3390"/>
                </a:lnTo>
                <a:lnTo>
                  <a:pt x="1374" y="3390"/>
                </a:lnTo>
                <a:lnTo>
                  <a:pt x="1374" y="3388"/>
                </a:lnTo>
                <a:lnTo>
                  <a:pt x="1376" y="3388"/>
                </a:lnTo>
                <a:lnTo>
                  <a:pt x="1378" y="3388"/>
                </a:lnTo>
                <a:lnTo>
                  <a:pt x="1380" y="3388"/>
                </a:lnTo>
                <a:lnTo>
                  <a:pt x="1382" y="3388"/>
                </a:lnTo>
                <a:lnTo>
                  <a:pt x="1384" y="3388"/>
                </a:lnTo>
                <a:lnTo>
                  <a:pt x="1386" y="3388"/>
                </a:lnTo>
                <a:lnTo>
                  <a:pt x="1386" y="3386"/>
                </a:lnTo>
                <a:lnTo>
                  <a:pt x="1386" y="3388"/>
                </a:lnTo>
                <a:lnTo>
                  <a:pt x="1388" y="3388"/>
                </a:lnTo>
                <a:lnTo>
                  <a:pt x="1390" y="3386"/>
                </a:lnTo>
                <a:lnTo>
                  <a:pt x="1392" y="3386"/>
                </a:lnTo>
                <a:lnTo>
                  <a:pt x="1394" y="3386"/>
                </a:lnTo>
                <a:lnTo>
                  <a:pt x="1396" y="3386"/>
                </a:lnTo>
                <a:lnTo>
                  <a:pt x="1397" y="3386"/>
                </a:lnTo>
                <a:lnTo>
                  <a:pt x="1397" y="3385"/>
                </a:lnTo>
                <a:lnTo>
                  <a:pt x="1397" y="3383"/>
                </a:lnTo>
                <a:lnTo>
                  <a:pt x="1399" y="3383"/>
                </a:lnTo>
                <a:lnTo>
                  <a:pt x="1401" y="3383"/>
                </a:lnTo>
                <a:lnTo>
                  <a:pt x="1403" y="3383"/>
                </a:lnTo>
                <a:lnTo>
                  <a:pt x="1403" y="3385"/>
                </a:lnTo>
                <a:lnTo>
                  <a:pt x="1405" y="3383"/>
                </a:lnTo>
                <a:lnTo>
                  <a:pt x="1407" y="3383"/>
                </a:lnTo>
                <a:lnTo>
                  <a:pt x="1409" y="3383"/>
                </a:lnTo>
                <a:lnTo>
                  <a:pt x="1409" y="3381"/>
                </a:lnTo>
                <a:lnTo>
                  <a:pt x="1411" y="3381"/>
                </a:lnTo>
                <a:lnTo>
                  <a:pt x="1413" y="3381"/>
                </a:lnTo>
                <a:lnTo>
                  <a:pt x="1413" y="3379"/>
                </a:lnTo>
                <a:lnTo>
                  <a:pt x="1415" y="3379"/>
                </a:lnTo>
                <a:lnTo>
                  <a:pt x="1417" y="3379"/>
                </a:lnTo>
                <a:lnTo>
                  <a:pt x="1419" y="3379"/>
                </a:lnTo>
                <a:lnTo>
                  <a:pt x="1421" y="3379"/>
                </a:lnTo>
                <a:lnTo>
                  <a:pt x="1421" y="3377"/>
                </a:lnTo>
                <a:lnTo>
                  <a:pt x="1422" y="3377"/>
                </a:lnTo>
                <a:lnTo>
                  <a:pt x="1424" y="3377"/>
                </a:lnTo>
                <a:lnTo>
                  <a:pt x="1424" y="3375"/>
                </a:lnTo>
                <a:lnTo>
                  <a:pt x="1426" y="3375"/>
                </a:lnTo>
                <a:lnTo>
                  <a:pt x="1428" y="3375"/>
                </a:lnTo>
                <a:lnTo>
                  <a:pt x="1428" y="3373"/>
                </a:lnTo>
                <a:lnTo>
                  <a:pt x="1430" y="3373"/>
                </a:lnTo>
                <a:lnTo>
                  <a:pt x="1432" y="3373"/>
                </a:lnTo>
                <a:lnTo>
                  <a:pt x="1432" y="3371"/>
                </a:lnTo>
                <a:lnTo>
                  <a:pt x="1434" y="3371"/>
                </a:lnTo>
                <a:lnTo>
                  <a:pt x="1434" y="3369"/>
                </a:lnTo>
                <a:lnTo>
                  <a:pt x="1434" y="3367"/>
                </a:lnTo>
                <a:lnTo>
                  <a:pt x="1434" y="3365"/>
                </a:lnTo>
                <a:lnTo>
                  <a:pt x="1434" y="3363"/>
                </a:lnTo>
                <a:lnTo>
                  <a:pt x="1434" y="3361"/>
                </a:lnTo>
                <a:lnTo>
                  <a:pt x="1434" y="3360"/>
                </a:lnTo>
                <a:lnTo>
                  <a:pt x="1434" y="3358"/>
                </a:lnTo>
                <a:lnTo>
                  <a:pt x="1434" y="3356"/>
                </a:lnTo>
                <a:lnTo>
                  <a:pt x="1436" y="3356"/>
                </a:lnTo>
                <a:lnTo>
                  <a:pt x="1436" y="3354"/>
                </a:lnTo>
                <a:lnTo>
                  <a:pt x="1438" y="3354"/>
                </a:lnTo>
                <a:lnTo>
                  <a:pt x="1438" y="3356"/>
                </a:lnTo>
                <a:lnTo>
                  <a:pt x="1440" y="3356"/>
                </a:lnTo>
                <a:lnTo>
                  <a:pt x="1440" y="3354"/>
                </a:lnTo>
                <a:lnTo>
                  <a:pt x="1440" y="3352"/>
                </a:lnTo>
                <a:lnTo>
                  <a:pt x="1438" y="3352"/>
                </a:lnTo>
                <a:lnTo>
                  <a:pt x="1438" y="3350"/>
                </a:lnTo>
                <a:lnTo>
                  <a:pt x="1438" y="3348"/>
                </a:lnTo>
                <a:lnTo>
                  <a:pt x="1440" y="3348"/>
                </a:lnTo>
                <a:lnTo>
                  <a:pt x="1440" y="3346"/>
                </a:lnTo>
                <a:lnTo>
                  <a:pt x="1440" y="3344"/>
                </a:lnTo>
                <a:lnTo>
                  <a:pt x="1440" y="3342"/>
                </a:lnTo>
                <a:lnTo>
                  <a:pt x="1440" y="3340"/>
                </a:lnTo>
                <a:lnTo>
                  <a:pt x="1440" y="3338"/>
                </a:lnTo>
                <a:lnTo>
                  <a:pt x="1442" y="3338"/>
                </a:lnTo>
                <a:lnTo>
                  <a:pt x="1442" y="3337"/>
                </a:lnTo>
                <a:lnTo>
                  <a:pt x="1442" y="3335"/>
                </a:lnTo>
                <a:lnTo>
                  <a:pt x="1442" y="3333"/>
                </a:lnTo>
                <a:lnTo>
                  <a:pt x="1444" y="3333"/>
                </a:lnTo>
                <a:lnTo>
                  <a:pt x="1444" y="3331"/>
                </a:lnTo>
                <a:lnTo>
                  <a:pt x="1444" y="3329"/>
                </a:lnTo>
                <a:lnTo>
                  <a:pt x="1444" y="3327"/>
                </a:lnTo>
                <a:lnTo>
                  <a:pt x="1444" y="3325"/>
                </a:lnTo>
                <a:lnTo>
                  <a:pt x="1444" y="3323"/>
                </a:lnTo>
                <a:lnTo>
                  <a:pt x="1444" y="3321"/>
                </a:lnTo>
                <a:lnTo>
                  <a:pt x="1444" y="3319"/>
                </a:lnTo>
                <a:lnTo>
                  <a:pt x="1444" y="3317"/>
                </a:lnTo>
                <a:lnTo>
                  <a:pt x="1444" y="3315"/>
                </a:lnTo>
                <a:lnTo>
                  <a:pt x="1444" y="3313"/>
                </a:lnTo>
                <a:lnTo>
                  <a:pt x="1445" y="3312"/>
                </a:lnTo>
                <a:lnTo>
                  <a:pt x="1445" y="3310"/>
                </a:lnTo>
                <a:lnTo>
                  <a:pt x="1445" y="3308"/>
                </a:lnTo>
                <a:lnTo>
                  <a:pt x="1447" y="3308"/>
                </a:lnTo>
                <a:lnTo>
                  <a:pt x="1447" y="3306"/>
                </a:lnTo>
                <a:lnTo>
                  <a:pt x="1447" y="3304"/>
                </a:lnTo>
                <a:lnTo>
                  <a:pt x="1449" y="3304"/>
                </a:lnTo>
                <a:lnTo>
                  <a:pt x="1449" y="3302"/>
                </a:lnTo>
                <a:lnTo>
                  <a:pt x="1449" y="3300"/>
                </a:lnTo>
                <a:lnTo>
                  <a:pt x="1449" y="3298"/>
                </a:lnTo>
                <a:lnTo>
                  <a:pt x="1451" y="3298"/>
                </a:lnTo>
                <a:lnTo>
                  <a:pt x="1451" y="3296"/>
                </a:lnTo>
                <a:lnTo>
                  <a:pt x="1451" y="3294"/>
                </a:lnTo>
                <a:lnTo>
                  <a:pt x="1453" y="3292"/>
                </a:lnTo>
                <a:lnTo>
                  <a:pt x="1453" y="3290"/>
                </a:lnTo>
                <a:lnTo>
                  <a:pt x="1453" y="3289"/>
                </a:lnTo>
                <a:lnTo>
                  <a:pt x="1455" y="3287"/>
                </a:lnTo>
                <a:lnTo>
                  <a:pt x="1455" y="3285"/>
                </a:lnTo>
                <a:lnTo>
                  <a:pt x="1455" y="3283"/>
                </a:lnTo>
                <a:lnTo>
                  <a:pt x="1457" y="3283"/>
                </a:lnTo>
                <a:lnTo>
                  <a:pt x="1457" y="3281"/>
                </a:lnTo>
                <a:lnTo>
                  <a:pt x="1457" y="3279"/>
                </a:lnTo>
                <a:lnTo>
                  <a:pt x="1457" y="3277"/>
                </a:lnTo>
                <a:lnTo>
                  <a:pt x="1455" y="3277"/>
                </a:lnTo>
                <a:lnTo>
                  <a:pt x="1457" y="3277"/>
                </a:lnTo>
                <a:lnTo>
                  <a:pt x="1459" y="3277"/>
                </a:lnTo>
                <a:lnTo>
                  <a:pt x="1459" y="3275"/>
                </a:lnTo>
                <a:lnTo>
                  <a:pt x="1459" y="3273"/>
                </a:lnTo>
                <a:lnTo>
                  <a:pt x="1459" y="3271"/>
                </a:lnTo>
                <a:lnTo>
                  <a:pt x="1459" y="3269"/>
                </a:lnTo>
                <a:lnTo>
                  <a:pt x="1459" y="3267"/>
                </a:lnTo>
                <a:lnTo>
                  <a:pt x="1461" y="3267"/>
                </a:lnTo>
                <a:lnTo>
                  <a:pt x="1461" y="3265"/>
                </a:lnTo>
                <a:lnTo>
                  <a:pt x="1461" y="3264"/>
                </a:lnTo>
                <a:lnTo>
                  <a:pt x="1461" y="3262"/>
                </a:lnTo>
                <a:lnTo>
                  <a:pt x="1461" y="3260"/>
                </a:lnTo>
                <a:lnTo>
                  <a:pt x="1461" y="3258"/>
                </a:lnTo>
                <a:lnTo>
                  <a:pt x="1461" y="3256"/>
                </a:lnTo>
                <a:lnTo>
                  <a:pt x="1463" y="3256"/>
                </a:lnTo>
                <a:lnTo>
                  <a:pt x="1463" y="3254"/>
                </a:lnTo>
                <a:lnTo>
                  <a:pt x="1463" y="3252"/>
                </a:lnTo>
                <a:lnTo>
                  <a:pt x="1463" y="3250"/>
                </a:lnTo>
                <a:lnTo>
                  <a:pt x="1463" y="3248"/>
                </a:lnTo>
                <a:lnTo>
                  <a:pt x="1463" y="3246"/>
                </a:lnTo>
                <a:lnTo>
                  <a:pt x="1463" y="3244"/>
                </a:lnTo>
                <a:lnTo>
                  <a:pt x="1465" y="3244"/>
                </a:lnTo>
                <a:lnTo>
                  <a:pt x="1465" y="3242"/>
                </a:lnTo>
                <a:lnTo>
                  <a:pt x="1465" y="3241"/>
                </a:lnTo>
                <a:lnTo>
                  <a:pt x="1465" y="3239"/>
                </a:lnTo>
                <a:lnTo>
                  <a:pt x="1465" y="3237"/>
                </a:lnTo>
                <a:lnTo>
                  <a:pt x="1465" y="3235"/>
                </a:lnTo>
                <a:lnTo>
                  <a:pt x="1467" y="3235"/>
                </a:lnTo>
                <a:lnTo>
                  <a:pt x="1467" y="3233"/>
                </a:lnTo>
                <a:lnTo>
                  <a:pt x="1467" y="3231"/>
                </a:lnTo>
                <a:lnTo>
                  <a:pt x="1467" y="3229"/>
                </a:lnTo>
                <a:lnTo>
                  <a:pt x="1467" y="3227"/>
                </a:lnTo>
                <a:lnTo>
                  <a:pt x="1467" y="3225"/>
                </a:lnTo>
                <a:lnTo>
                  <a:pt x="1469" y="3223"/>
                </a:lnTo>
                <a:lnTo>
                  <a:pt x="1469" y="3221"/>
                </a:lnTo>
                <a:lnTo>
                  <a:pt x="1469" y="3219"/>
                </a:lnTo>
                <a:lnTo>
                  <a:pt x="1469" y="3217"/>
                </a:lnTo>
                <a:lnTo>
                  <a:pt x="1469" y="3216"/>
                </a:lnTo>
                <a:lnTo>
                  <a:pt x="1469" y="3214"/>
                </a:lnTo>
                <a:lnTo>
                  <a:pt x="1469" y="3212"/>
                </a:lnTo>
                <a:lnTo>
                  <a:pt x="1470" y="3212"/>
                </a:lnTo>
                <a:lnTo>
                  <a:pt x="1470" y="3210"/>
                </a:lnTo>
                <a:lnTo>
                  <a:pt x="1470" y="3208"/>
                </a:lnTo>
                <a:lnTo>
                  <a:pt x="1470" y="3206"/>
                </a:lnTo>
                <a:lnTo>
                  <a:pt x="1470" y="3204"/>
                </a:lnTo>
                <a:lnTo>
                  <a:pt x="1470" y="3202"/>
                </a:lnTo>
                <a:lnTo>
                  <a:pt x="1470" y="3200"/>
                </a:lnTo>
                <a:lnTo>
                  <a:pt x="1470" y="3198"/>
                </a:lnTo>
                <a:lnTo>
                  <a:pt x="1472" y="3196"/>
                </a:lnTo>
                <a:lnTo>
                  <a:pt x="1470" y="3196"/>
                </a:lnTo>
                <a:lnTo>
                  <a:pt x="1470" y="3194"/>
                </a:lnTo>
                <a:lnTo>
                  <a:pt x="1470" y="3193"/>
                </a:lnTo>
                <a:lnTo>
                  <a:pt x="1470" y="3191"/>
                </a:lnTo>
                <a:lnTo>
                  <a:pt x="1470" y="3189"/>
                </a:lnTo>
                <a:lnTo>
                  <a:pt x="1470" y="3187"/>
                </a:lnTo>
                <a:lnTo>
                  <a:pt x="1472" y="3183"/>
                </a:lnTo>
                <a:lnTo>
                  <a:pt x="1472" y="3181"/>
                </a:lnTo>
                <a:lnTo>
                  <a:pt x="1472" y="3179"/>
                </a:lnTo>
                <a:lnTo>
                  <a:pt x="1472" y="3177"/>
                </a:lnTo>
                <a:lnTo>
                  <a:pt x="1472" y="3175"/>
                </a:lnTo>
                <a:lnTo>
                  <a:pt x="1472" y="3173"/>
                </a:lnTo>
                <a:lnTo>
                  <a:pt x="1472" y="3171"/>
                </a:lnTo>
                <a:lnTo>
                  <a:pt x="1472" y="3170"/>
                </a:lnTo>
                <a:lnTo>
                  <a:pt x="1472" y="3168"/>
                </a:lnTo>
                <a:lnTo>
                  <a:pt x="1472" y="3166"/>
                </a:lnTo>
                <a:lnTo>
                  <a:pt x="1472" y="3164"/>
                </a:lnTo>
                <a:lnTo>
                  <a:pt x="1472" y="3162"/>
                </a:lnTo>
                <a:lnTo>
                  <a:pt x="1472" y="3160"/>
                </a:lnTo>
                <a:lnTo>
                  <a:pt x="1474" y="3160"/>
                </a:lnTo>
                <a:lnTo>
                  <a:pt x="1474" y="3158"/>
                </a:lnTo>
                <a:lnTo>
                  <a:pt x="1476" y="3158"/>
                </a:lnTo>
                <a:lnTo>
                  <a:pt x="1476" y="3156"/>
                </a:lnTo>
                <a:lnTo>
                  <a:pt x="1474" y="3156"/>
                </a:lnTo>
                <a:lnTo>
                  <a:pt x="1472" y="3156"/>
                </a:lnTo>
                <a:lnTo>
                  <a:pt x="1474" y="3156"/>
                </a:lnTo>
                <a:lnTo>
                  <a:pt x="1474" y="3154"/>
                </a:lnTo>
                <a:lnTo>
                  <a:pt x="1476" y="3154"/>
                </a:lnTo>
                <a:lnTo>
                  <a:pt x="1474" y="3154"/>
                </a:lnTo>
                <a:lnTo>
                  <a:pt x="1474" y="3152"/>
                </a:lnTo>
                <a:lnTo>
                  <a:pt x="1474" y="3150"/>
                </a:lnTo>
                <a:lnTo>
                  <a:pt x="1474" y="3148"/>
                </a:lnTo>
                <a:lnTo>
                  <a:pt x="1474" y="3146"/>
                </a:lnTo>
                <a:lnTo>
                  <a:pt x="1472" y="3145"/>
                </a:lnTo>
                <a:lnTo>
                  <a:pt x="1472" y="3143"/>
                </a:lnTo>
                <a:lnTo>
                  <a:pt x="1472" y="3141"/>
                </a:lnTo>
                <a:lnTo>
                  <a:pt x="1472" y="3139"/>
                </a:lnTo>
                <a:lnTo>
                  <a:pt x="1472" y="3137"/>
                </a:lnTo>
                <a:lnTo>
                  <a:pt x="1472" y="3135"/>
                </a:lnTo>
                <a:lnTo>
                  <a:pt x="1472" y="3133"/>
                </a:lnTo>
                <a:lnTo>
                  <a:pt x="1472" y="3131"/>
                </a:lnTo>
                <a:lnTo>
                  <a:pt x="1472" y="3129"/>
                </a:lnTo>
                <a:lnTo>
                  <a:pt x="1472" y="3127"/>
                </a:lnTo>
                <a:lnTo>
                  <a:pt x="1472" y="3125"/>
                </a:lnTo>
                <a:lnTo>
                  <a:pt x="1472" y="3123"/>
                </a:lnTo>
                <a:lnTo>
                  <a:pt x="1472" y="3122"/>
                </a:lnTo>
                <a:lnTo>
                  <a:pt x="1472" y="3120"/>
                </a:lnTo>
                <a:lnTo>
                  <a:pt x="1472" y="3118"/>
                </a:lnTo>
                <a:lnTo>
                  <a:pt x="1472" y="3116"/>
                </a:lnTo>
                <a:lnTo>
                  <a:pt x="1472" y="3114"/>
                </a:lnTo>
                <a:lnTo>
                  <a:pt x="1472" y="3112"/>
                </a:lnTo>
                <a:lnTo>
                  <a:pt x="1472" y="3110"/>
                </a:lnTo>
                <a:lnTo>
                  <a:pt x="1472" y="3108"/>
                </a:lnTo>
                <a:lnTo>
                  <a:pt x="1472" y="3106"/>
                </a:lnTo>
                <a:lnTo>
                  <a:pt x="1470" y="3106"/>
                </a:lnTo>
                <a:lnTo>
                  <a:pt x="1470" y="3104"/>
                </a:lnTo>
                <a:lnTo>
                  <a:pt x="1470" y="3102"/>
                </a:lnTo>
                <a:lnTo>
                  <a:pt x="1470" y="3100"/>
                </a:lnTo>
                <a:lnTo>
                  <a:pt x="1469" y="3098"/>
                </a:lnTo>
                <a:lnTo>
                  <a:pt x="1469" y="3097"/>
                </a:lnTo>
                <a:lnTo>
                  <a:pt x="1469" y="3095"/>
                </a:lnTo>
                <a:lnTo>
                  <a:pt x="1469" y="3093"/>
                </a:lnTo>
                <a:lnTo>
                  <a:pt x="1469" y="3091"/>
                </a:lnTo>
                <a:lnTo>
                  <a:pt x="1469" y="3089"/>
                </a:lnTo>
                <a:lnTo>
                  <a:pt x="1469" y="3087"/>
                </a:lnTo>
                <a:lnTo>
                  <a:pt x="1467" y="3087"/>
                </a:lnTo>
                <a:lnTo>
                  <a:pt x="1467" y="3085"/>
                </a:lnTo>
                <a:lnTo>
                  <a:pt x="1467" y="3083"/>
                </a:lnTo>
                <a:lnTo>
                  <a:pt x="1467" y="3081"/>
                </a:lnTo>
                <a:lnTo>
                  <a:pt x="1467" y="3079"/>
                </a:lnTo>
                <a:lnTo>
                  <a:pt x="1467" y="3077"/>
                </a:lnTo>
                <a:lnTo>
                  <a:pt x="1467" y="3075"/>
                </a:lnTo>
                <a:lnTo>
                  <a:pt x="1465" y="3075"/>
                </a:lnTo>
                <a:lnTo>
                  <a:pt x="1465" y="3074"/>
                </a:lnTo>
                <a:lnTo>
                  <a:pt x="1465" y="3072"/>
                </a:lnTo>
                <a:lnTo>
                  <a:pt x="1465" y="3070"/>
                </a:lnTo>
                <a:lnTo>
                  <a:pt x="1465" y="3068"/>
                </a:lnTo>
                <a:lnTo>
                  <a:pt x="1465" y="3066"/>
                </a:lnTo>
                <a:lnTo>
                  <a:pt x="1465" y="3064"/>
                </a:lnTo>
                <a:lnTo>
                  <a:pt x="1465" y="3062"/>
                </a:lnTo>
                <a:lnTo>
                  <a:pt x="1463" y="3062"/>
                </a:lnTo>
                <a:lnTo>
                  <a:pt x="1463" y="3060"/>
                </a:lnTo>
                <a:lnTo>
                  <a:pt x="1463" y="3058"/>
                </a:lnTo>
                <a:lnTo>
                  <a:pt x="1463" y="3056"/>
                </a:lnTo>
                <a:lnTo>
                  <a:pt x="1463" y="3054"/>
                </a:lnTo>
                <a:lnTo>
                  <a:pt x="1463" y="3052"/>
                </a:lnTo>
                <a:lnTo>
                  <a:pt x="1463" y="3050"/>
                </a:lnTo>
                <a:lnTo>
                  <a:pt x="1463" y="3049"/>
                </a:lnTo>
                <a:lnTo>
                  <a:pt x="1461" y="3049"/>
                </a:lnTo>
                <a:lnTo>
                  <a:pt x="1461" y="3047"/>
                </a:lnTo>
                <a:lnTo>
                  <a:pt x="1461" y="3045"/>
                </a:lnTo>
                <a:lnTo>
                  <a:pt x="1461" y="3043"/>
                </a:lnTo>
                <a:lnTo>
                  <a:pt x="1459" y="3043"/>
                </a:lnTo>
                <a:lnTo>
                  <a:pt x="1459" y="3041"/>
                </a:lnTo>
                <a:lnTo>
                  <a:pt x="1459" y="3039"/>
                </a:lnTo>
                <a:lnTo>
                  <a:pt x="1457" y="3039"/>
                </a:lnTo>
                <a:lnTo>
                  <a:pt x="1457" y="3037"/>
                </a:lnTo>
                <a:lnTo>
                  <a:pt x="1457" y="3035"/>
                </a:lnTo>
                <a:lnTo>
                  <a:pt x="1455" y="3033"/>
                </a:lnTo>
                <a:lnTo>
                  <a:pt x="1455" y="3031"/>
                </a:lnTo>
                <a:lnTo>
                  <a:pt x="1453" y="3029"/>
                </a:lnTo>
                <a:lnTo>
                  <a:pt x="1453" y="3027"/>
                </a:lnTo>
                <a:lnTo>
                  <a:pt x="1453" y="3026"/>
                </a:lnTo>
                <a:lnTo>
                  <a:pt x="1451" y="3026"/>
                </a:lnTo>
                <a:lnTo>
                  <a:pt x="1451" y="3024"/>
                </a:lnTo>
                <a:lnTo>
                  <a:pt x="1451" y="3022"/>
                </a:lnTo>
                <a:lnTo>
                  <a:pt x="1449" y="3022"/>
                </a:lnTo>
                <a:lnTo>
                  <a:pt x="1449" y="3020"/>
                </a:lnTo>
                <a:lnTo>
                  <a:pt x="1449" y="3018"/>
                </a:lnTo>
                <a:lnTo>
                  <a:pt x="1447" y="3016"/>
                </a:lnTo>
                <a:lnTo>
                  <a:pt x="1447" y="3014"/>
                </a:lnTo>
                <a:lnTo>
                  <a:pt x="1447" y="3012"/>
                </a:lnTo>
                <a:lnTo>
                  <a:pt x="1445" y="3012"/>
                </a:lnTo>
                <a:lnTo>
                  <a:pt x="1445" y="3010"/>
                </a:lnTo>
                <a:lnTo>
                  <a:pt x="1445" y="3008"/>
                </a:lnTo>
                <a:lnTo>
                  <a:pt x="1444" y="3008"/>
                </a:lnTo>
                <a:lnTo>
                  <a:pt x="1444" y="3006"/>
                </a:lnTo>
                <a:lnTo>
                  <a:pt x="1444" y="3004"/>
                </a:lnTo>
                <a:lnTo>
                  <a:pt x="1444" y="3002"/>
                </a:lnTo>
                <a:lnTo>
                  <a:pt x="1442" y="3002"/>
                </a:lnTo>
                <a:lnTo>
                  <a:pt x="1442" y="3001"/>
                </a:lnTo>
                <a:lnTo>
                  <a:pt x="1442" y="2999"/>
                </a:lnTo>
                <a:lnTo>
                  <a:pt x="1442" y="2997"/>
                </a:lnTo>
                <a:lnTo>
                  <a:pt x="1440" y="2997"/>
                </a:lnTo>
                <a:lnTo>
                  <a:pt x="1440" y="2995"/>
                </a:lnTo>
                <a:lnTo>
                  <a:pt x="1440" y="2993"/>
                </a:lnTo>
                <a:lnTo>
                  <a:pt x="1440" y="2991"/>
                </a:lnTo>
                <a:lnTo>
                  <a:pt x="1438" y="2989"/>
                </a:lnTo>
                <a:lnTo>
                  <a:pt x="1438" y="2987"/>
                </a:lnTo>
                <a:lnTo>
                  <a:pt x="1436" y="2987"/>
                </a:lnTo>
                <a:lnTo>
                  <a:pt x="1436" y="2985"/>
                </a:lnTo>
                <a:lnTo>
                  <a:pt x="1434" y="2983"/>
                </a:lnTo>
                <a:lnTo>
                  <a:pt x="1434" y="2981"/>
                </a:lnTo>
                <a:lnTo>
                  <a:pt x="1432" y="2979"/>
                </a:lnTo>
                <a:lnTo>
                  <a:pt x="1432" y="2978"/>
                </a:lnTo>
                <a:lnTo>
                  <a:pt x="1432" y="2976"/>
                </a:lnTo>
                <a:lnTo>
                  <a:pt x="1430" y="2976"/>
                </a:lnTo>
                <a:lnTo>
                  <a:pt x="1430" y="2974"/>
                </a:lnTo>
                <a:lnTo>
                  <a:pt x="1430" y="2972"/>
                </a:lnTo>
                <a:lnTo>
                  <a:pt x="1430" y="2970"/>
                </a:lnTo>
                <a:lnTo>
                  <a:pt x="1428" y="2970"/>
                </a:lnTo>
                <a:lnTo>
                  <a:pt x="1428" y="2968"/>
                </a:lnTo>
                <a:lnTo>
                  <a:pt x="1428" y="2966"/>
                </a:lnTo>
                <a:lnTo>
                  <a:pt x="1426" y="2966"/>
                </a:lnTo>
                <a:lnTo>
                  <a:pt x="1426" y="2964"/>
                </a:lnTo>
                <a:lnTo>
                  <a:pt x="1426" y="2962"/>
                </a:lnTo>
                <a:lnTo>
                  <a:pt x="1426" y="2960"/>
                </a:lnTo>
                <a:lnTo>
                  <a:pt x="1424" y="2960"/>
                </a:lnTo>
                <a:lnTo>
                  <a:pt x="1424" y="2958"/>
                </a:lnTo>
                <a:lnTo>
                  <a:pt x="1424" y="2956"/>
                </a:lnTo>
                <a:lnTo>
                  <a:pt x="1424" y="2954"/>
                </a:lnTo>
                <a:lnTo>
                  <a:pt x="1422" y="2953"/>
                </a:lnTo>
                <a:lnTo>
                  <a:pt x="1422" y="2951"/>
                </a:lnTo>
                <a:lnTo>
                  <a:pt x="1421" y="2951"/>
                </a:lnTo>
                <a:lnTo>
                  <a:pt x="1421" y="2949"/>
                </a:lnTo>
                <a:lnTo>
                  <a:pt x="1421" y="2947"/>
                </a:lnTo>
                <a:lnTo>
                  <a:pt x="1419" y="2947"/>
                </a:lnTo>
                <a:lnTo>
                  <a:pt x="1419" y="2945"/>
                </a:lnTo>
                <a:lnTo>
                  <a:pt x="1417" y="2945"/>
                </a:lnTo>
                <a:lnTo>
                  <a:pt x="1415" y="2943"/>
                </a:lnTo>
                <a:lnTo>
                  <a:pt x="1413" y="2943"/>
                </a:lnTo>
                <a:lnTo>
                  <a:pt x="1413" y="2941"/>
                </a:lnTo>
                <a:lnTo>
                  <a:pt x="1411" y="2939"/>
                </a:lnTo>
                <a:lnTo>
                  <a:pt x="1411" y="2937"/>
                </a:lnTo>
                <a:lnTo>
                  <a:pt x="1409" y="2937"/>
                </a:lnTo>
                <a:lnTo>
                  <a:pt x="1409" y="2935"/>
                </a:lnTo>
                <a:lnTo>
                  <a:pt x="1407" y="2935"/>
                </a:lnTo>
                <a:lnTo>
                  <a:pt x="1407" y="2933"/>
                </a:lnTo>
                <a:lnTo>
                  <a:pt x="1405" y="2933"/>
                </a:lnTo>
                <a:lnTo>
                  <a:pt x="1405" y="2931"/>
                </a:lnTo>
                <a:lnTo>
                  <a:pt x="1403" y="2931"/>
                </a:lnTo>
                <a:lnTo>
                  <a:pt x="1403" y="2930"/>
                </a:lnTo>
                <a:lnTo>
                  <a:pt x="1401" y="2930"/>
                </a:lnTo>
                <a:lnTo>
                  <a:pt x="1401" y="2928"/>
                </a:lnTo>
                <a:lnTo>
                  <a:pt x="1399" y="2928"/>
                </a:lnTo>
                <a:lnTo>
                  <a:pt x="1399" y="2926"/>
                </a:lnTo>
                <a:lnTo>
                  <a:pt x="1397" y="2926"/>
                </a:lnTo>
                <a:lnTo>
                  <a:pt x="1397" y="2924"/>
                </a:lnTo>
                <a:lnTo>
                  <a:pt x="1396" y="2924"/>
                </a:lnTo>
                <a:lnTo>
                  <a:pt x="1396" y="2922"/>
                </a:lnTo>
                <a:lnTo>
                  <a:pt x="1396" y="2920"/>
                </a:lnTo>
                <a:lnTo>
                  <a:pt x="1396" y="2918"/>
                </a:lnTo>
                <a:lnTo>
                  <a:pt x="1394" y="2918"/>
                </a:lnTo>
                <a:lnTo>
                  <a:pt x="1394" y="2916"/>
                </a:lnTo>
                <a:lnTo>
                  <a:pt x="1392" y="2916"/>
                </a:lnTo>
                <a:lnTo>
                  <a:pt x="1390" y="2916"/>
                </a:lnTo>
                <a:lnTo>
                  <a:pt x="1388" y="2916"/>
                </a:lnTo>
                <a:lnTo>
                  <a:pt x="1386" y="2916"/>
                </a:lnTo>
                <a:lnTo>
                  <a:pt x="1384" y="2916"/>
                </a:lnTo>
                <a:lnTo>
                  <a:pt x="1382" y="2914"/>
                </a:lnTo>
                <a:lnTo>
                  <a:pt x="1382" y="2912"/>
                </a:lnTo>
                <a:lnTo>
                  <a:pt x="1382" y="2910"/>
                </a:lnTo>
                <a:lnTo>
                  <a:pt x="1380" y="2910"/>
                </a:lnTo>
                <a:lnTo>
                  <a:pt x="1380" y="2908"/>
                </a:lnTo>
                <a:lnTo>
                  <a:pt x="1380" y="2906"/>
                </a:lnTo>
                <a:lnTo>
                  <a:pt x="1380" y="2905"/>
                </a:lnTo>
                <a:lnTo>
                  <a:pt x="1380" y="2903"/>
                </a:lnTo>
                <a:lnTo>
                  <a:pt x="1378" y="2903"/>
                </a:lnTo>
                <a:lnTo>
                  <a:pt x="1378" y="2901"/>
                </a:lnTo>
                <a:lnTo>
                  <a:pt x="1378" y="2899"/>
                </a:lnTo>
                <a:lnTo>
                  <a:pt x="1378" y="2897"/>
                </a:lnTo>
                <a:lnTo>
                  <a:pt x="1378" y="2895"/>
                </a:lnTo>
                <a:lnTo>
                  <a:pt x="1378" y="2893"/>
                </a:lnTo>
                <a:lnTo>
                  <a:pt x="1378" y="2891"/>
                </a:lnTo>
                <a:lnTo>
                  <a:pt x="1376" y="2891"/>
                </a:lnTo>
                <a:lnTo>
                  <a:pt x="1376" y="2889"/>
                </a:lnTo>
                <a:lnTo>
                  <a:pt x="1376" y="2887"/>
                </a:lnTo>
                <a:lnTo>
                  <a:pt x="1376" y="2885"/>
                </a:lnTo>
                <a:lnTo>
                  <a:pt x="1376" y="2883"/>
                </a:lnTo>
                <a:lnTo>
                  <a:pt x="1376" y="2882"/>
                </a:lnTo>
                <a:lnTo>
                  <a:pt x="1376" y="2880"/>
                </a:lnTo>
                <a:lnTo>
                  <a:pt x="1376" y="2878"/>
                </a:lnTo>
                <a:lnTo>
                  <a:pt x="1376" y="2876"/>
                </a:lnTo>
                <a:lnTo>
                  <a:pt x="1374" y="2876"/>
                </a:lnTo>
                <a:lnTo>
                  <a:pt x="1374" y="2874"/>
                </a:lnTo>
                <a:lnTo>
                  <a:pt x="1376" y="2874"/>
                </a:lnTo>
                <a:lnTo>
                  <a:pt x="1374" y="2872"/>
                </a:lnTo>
                <a:lnTo>
                  <a:pt x="1374" y="2870"/>
                </a:lnTo>
                <a:lnTo>
                  <a:pt x="1373" y="2870"/>
                </a:lnTo>
                <a:lnTo>
                  <a:pt x="1373" y="2868"/>
                </a:lnTo>
                <a:lnTo>
                  <a:pt x="1371" y="2868"/>
                </a:lnTo>
                <a:lnTo>
                  <a:pt x="1369" y="2868"/>
                </a:lnTo>
                <a:lnTo>
                  <a:pt x="1367" y="2868"/>
                </a:lnTo>
                <a:lnTo>
                  <a:pt x="1367" y="2870"/>
                </a:lnTo>
                <a:lnTo>
                  <a:pt x="1365" y="2870"/>
                </a:lnTo>
                <a:lnTo>
                  <a:pt x="1363" y="2870"/>
                </a:lnTo>
                <a:lnTo>
                  <a:pt x="1361" y="2870"/>
                </a:lnTo>
                <a:lnTo>
                  <a:pt x="1359" y="2870"/>
                </a:lnTo>
                <a:lnTo>
                  <a:pt x="1357" y="2870"/>
                </a:lnTo>
                <a:lnTo>
                  <a:pt x="1355" y="2870"/>
                </a:lnTo>
                <a:lnTo>
                  <a:pt x="1353" y="2870"/>
                </a:lnTo>
                <a:lnTo>
                  <a:pt x="1351" y="2870"/>
                </a:lnTo>
                <a:lnTo>
                  <a:pt x="1349" y="2870"/>
                </a:lnTo>
                <a:lnTo>
                  <a:pt x="1348" y="2870"/>
                </a:lnTo>
                <a:lnTo>
                  <a:pt x="1348" y="2872"/>
                </a:lnTo>
                <a:lnTo>
                  <a:pt x="1346" y="2872"/>
                </a:lnTo>
                <a:lnTo>
                  <a:pt x="1346" y="2874"/>
                </a:lnTo>
                <a:lnTo>
                  <a:pt x="1346" y="2876"/>
                </a:lnTo>
                <a:lnTo>
                  <a:pt x="1346" y="2878"/>
                </a:lnTo>
                <a:lnTo>
                  <a:pt x="1346" y="2880"/>
                </a:lnTo>
                <a:lnTo>
                  <a:pt x="1346" y="2882"/>
                </a:lnTo>
                <a:lnTo>
                  <a:pt x="1344" y="2882"/>
                </a:lnTo>
                <a:lnTo>
                  <a:pt x="1344" y="2883"/>
                </a:lnTo>
                <a:lnTo>
                  <a:pt x="1344" y="2885"/>
                </a:lnTo>
                <a:lnTo>
                  <a:pt x="1342" y="2885"/>
                </a:lnTo>
                <a:lnTo>
                  <a:pt x="1342" y="2887"/>
                </a:lnTo>
                <a:lnTo>
                  <a:pt x="1340" y="2887"/>
                </a:lnTo>
                <a:lnTo>
                  <a:pt x="1340" y="2889"/>
                </a:lnTo>
                <a:lnTo>
                  <a:pt x="1338" y="2889"/>
                </a:lnTo>
                <a:lnTo>
                  <a:pt x="1336" y="2889"/>
                </a:lnTo>
                <a:lnTo>
                  <a:pt x="1336" y="2891"/>
                </a:lnTo>
                <a:lnTo>
                  <a:pt x="1334" y="2889"/>
                </a:lnTo>
                <a:lnTo>
                  <a:pt x="1332" y="2889"/>
                </a:lnTo>
                <a:lnTo>
                  <a:pt x="1332" y="2887"/>
                </a:lnTo>
                <a:lnTo>
                  <a:pt x="1330" y="2887"/>
                </a:lnTo>
                <a:lnTo>
                  <a:pt x="1328" y="2887"/>
                </a:lnTo>
                <a:lnTo>
                  <a:pt x="1328" y="2885"/>
                </a:lnTo>
                <a:lnTo>
                  <a:pt x="1326" y="2885"/>
                </a:lnTo>
                <a:lnTo>
                  <a:pt x="1326" y="2883"/>
                </a:lnTo>
                <a:lnTo>
                  <a:pt x="1325" y="2883"/>
                </a:lnTo>
                <a:lnTo>
                  <a:pt x="1325" y="2882"/>
                </a:lnTo>
                <a:lnTo>
                  <a:pt x="1323" y="2882"/>
                </a:lnTo>
                <a:lnTo>
                  <a:pt x="1323" y="2880"/>
                </a:lnTo>
                <a:lnTo>
                  <a:pt x="1321" y="2880"/>
                </a:lnTo>
                <a:lnTo>
                  <a:pt x="1321" y="2878"/>
                </a:lnTo>
                <a:lnTo>
                  <a:pt x="1319" y="2878"/>
                </a:lnTo>
                <a:lnTo>
                  <a:pt x="1317" y="2876"/>
                </a:lnTo>
                <a:lnTo>
                  <a:pt x="1317" y="2874"/>
                </a:lnTo>
                <a:lnTo>
                  <a:pt x="1315" y="2874"/>
                </a:lnTo>
                <a:lnTo>
                  <a:pt x="1315" y="2872"/>
                </a:lnTo>
                <a:lnTo>
                  <a:pt x="1313" y="2872"/>
                </a:lnTo>
                <a:lnTo>
                  <a:pt x="1311" y="2872"/>
                </a:lnTo>
                <a:lnTo>
                  <a:pt x="1311" y="2870"/>
                </a:lnTo>
                <a:lnTo>
                  <a:pt x="1309" y="2870"/>
                </a:lnTo>
                <a:lnTo>
                  <a:pt x="1307" y="2870"/>
                </a:lnTo>
                <a:lnTo>
                  <a:pt x="1307" y="2868"/>
                </a:lnTo>
                <a:lnTo>
                  <a:pt x="1305" y="2868"/>
                </a:lnTo>
                <a:lnTo>
                  <a:pt x="1303" y="2868"/>
                </a:lnTo>
                <a:lnTo>
                  <a:pt x="1301" y="2868"/>
                </a:lnTo>
                <a:lnTo>
                  <a:pt x="1301" y="2866"/>
                </a:lnTo>
                <a:lnTo>
                  <a:pt x="1300" y="2866"/>
                </a:lnTo>
                <a:lnTo>
                  <a:pt x="1300" y="2868"/>
                </a:lnTo>
                <a:lnTo>
                  <a:pt x="1298" y="2868"/>
                </a:lnTo>
                <a:lnTo>
                  <a:pt x="1298" y="2870"/>
                </a:lnTo>
                <a:lnTo>
                  <a:pt x="1296" y="2868"/>
                </a:lnTo>
                <a:lnTo>
                  <a:pt x="1296" y="2866"/>
                </a:lnTo>
                <a:lnTo>
                  <a:pt x="1298" y="2866"/>
                </a:lnTo>
                <a:lnTo>
                  <a:pt x="1298" y="2864"/>
                </a:lnTo>
                <a:lnTo>
                  <a:pt x="1300" y="2862"/>
                </a:lnTo>
                <a:lnTo>
                  <a:pt x="1301" y="2862"/>
                </a:lnTo>
                <a:lnTo>
                  <a:pt x="1303" y="2860"/>
                </a:lnTo>
                <a:lnTo>
                  <a:pt x="1305" y="2860"/>
                </a:lnTo>
                <a:lnTo>
                  <a:pt x="1307" y="2860"/>
                </a:lnTo>
                <a:lnTo>
                  <a:pt x="1309" y="2860"/>
                </a:lnTo>
                <a:lnTo>
                  <a:pt x="1309" y="2862"/>
                </a:lnTo>
                <a:lnTo>
                  <a:pt x="1311" y="2862"/>
                </a:lnTo>
                <a:lnTo>
                  <a:pt x="1313" y="2862"/>
                </a:lnTo>
                <a:lnTo>
                  <a:pt x="1315" y="2862"/>
                </a:lnTo>
                <a:lnTo>
                  <a:pt x="1317" y="2862"/>
                </a:lnTo>
                <a:lnTo>
                  <a:pt x="1319" y="2862"/>
                </a:lnTo>
                <a:lnTo>
                  <a:pt x="1321" y="2862"/>
                </a:lnTo>
                <a:lnTo>
                  <a:pt x="1321" y="2860"/>
                </a:lnTo>
                <a:lnTo>
                  <a:pt x="1323" y="2860"/>
                </a:lnTo>
                <a:lnTo>
                  <a:pt x="1325" y="2860"/>
                </a:lnTo>
                <a:lnTo>
                  <a:pt x="1325" y="2862"/>
                </a:lnTo>
                <a:lnTo>
                  <a:pt x="1326" y="2862"/>
                </a:lnTo>
                <a:lnTo>
                  <a:pt x="1328" y="2862"/>
                </a:lnTo>
                <a:lnTo>
                  <a:pt x="1330" y="2862"/>
                </a:lnTo>
                <a:lnTo>
                  <a:pt x="1332" y="2862"/>
                </a:lnTo>
                <a:lnTo>
                  <a:pt x="1334" y="2862"/>
                </a:lnTo>
                <a:lnTo>
                  <a:pt x="1336" y="2862"/>
                </a:lnTo>
                <a:lnTo>
                  <a:pt x="1336" y="2860"/>
                </a:lnTo>
                <a:lnTo>
                  <a:pt x="1338" y="2860"/>
                </a:lnTo>
                <a:lnTo>
                  <a:pt x="1340" y="2860"/>
                </a:lnTo>
                <a:lnTo>
                  <a:pt x="1342" y="2860"/>
                </a:lnTo>
                <a:lnTo>
                  <a:pt x="1344" y="2858"/>
                </a:lnTo>
                <a:lnTo>
                  <a:pt x="1346" y="2858"/>
                </a:lnTo>
                <a:lnTo>
                  <a:pt x="1348" y="2858"/>
                </a:lnTo>
                <a:lnTo>
                  <a:pt x="1349" y="2858"/>
                </a:lnTo>
                <a:lnTo>
                  <a:pt x="1351" y="2858"/>
                </a:lnTo>
                <a:lnTo>
                  <a:pt x="1351" y="2857"/>
                </a:lnTo>
                <a:lnTo>
                  <a:pt x="1351" y="2858"/>
                </a:lnTo>
                <a:lnTo>
                  <a:pt x="1353" y="2858"/>
                </a:lnTo>
                <a:lnTo>
                  <a:pt x="1353" y="2857"/>
                </a:lnTo>
                <a:lnTo>
                  <a:pt x="1355" y="2857"/>
                </a:lnTo>
                <a:lnTo>
                  <a:pt x="1357" y="2857"/>
                </a:lnTo>
                <a:lnTo>
                  <a:pt x="1359" y="2857"/>
                </a:lnTo>
                <a:lnTo>
                  <a:pt x="1361" y="2857"/>
                </a:lnTo>
                <a:lnTo>
                  <a:pt x="1363" y="2857"/>
                </a:lnTo>
                <a:lnTo>
                  <a:pt x="1365" y="2857"/>
                </a:lnTo>
                <a:lnTo>
                  <a:pt x="1365" y="2855"/>
                </a:lnTo>
                <a:lnTo>
                  <a:pt x="1367" y="2855"/>
                </a:lnTo>
                <a:lnTo>
                  <a:pt x="1369" y="2855"/>
                </a:lnTo>
                <a:lnTo>
                  <a:pt x="1371" y="2855"/>
                </a:lnTo>
                <a:lnTo>
                  <a:pt x="1373" y="2855"/>
                </a:lnTo>
                <a:lnTo>
                  <a:pt x="1373" y="2853"/>
                </a:lnTo>
                <a:lnTo>
                  <a:pt x="1374" y="2853"/>
                </a:lnTo>
                <a:lnTo>
                  <a:pt x="1374" y="2851"/>
                </a:lnTo>
                <a:lnTo>
                  <a:pt x="1376" y="2851"/>
                </a:lnTo>
                <a:lnTo>
                  <a:pt x="1376" y="2849"/>
                </a:lnTo>
                <a:lnTo>
                  <a:pt x="1376" y="2847"/>
                </a:lnTo>
                <a:lnTo>
                  <a:pt x="1378" y="2847"/>
                </a:lnTo>
                <a:lnTo>
                  <a:pt x="1378" y="2845"/>
                </a:lnTo>
                <a:lnTo>
                  <a:pt x="1378" y="2843"/>
                </a:lnTo>
                <a:lnTo>
                  <a:pt x="1378" y="2841"/>
                </a:lnTo>
                <a:lnTo>
                  <a:pt x="1380" y="2841"/>
                </a:lnTo>
                <a:lnTo>
                  <a:pt x="1380" y="2839"/>
                </a:lnTo>
                <a:lnTo>
                  <a:pt x="1380" y="2837"/>
                </a:lnTo>
                <a:lnTo>
                  <a:pt x="1380" y="2835"/>
                </a:lnTo>
                <a:lnTo>
                  <a:pt x="1380" y="2834"/>
                </a:lnTo>
                <a:lnTo>
                  <a:pt x="1380" y="2832"/>
                </a:lnTo>
                <a:lnTo>
                  <a:pt x="1380" y="2830"/>
                </a:lnTo>
                <a:lnTo>
                  <a:pt x="1380" y="2828"/>
                </a:lnTo>
                <a:lnTo>
                  <a:pt x="1380" y="2826"/>
                </a:lnTo>
                <a:lnTo>
                  <a:pt x="1378" y="2824"/>
                </a:lnTo>
                <a:lnTo>
                  <a:pt x="1378" y="2822"/>
                </a:lnTo>
                <a:lnTo>
                  <a:pt x="1378" y="2820"/>
                </a:lnTo>
                <a:lnTo>
                  <a:pt x="1378" y="2818"/>
                </a:lnTo>
                <a:lnTo>
                  <a:pt x="1378" y="2816"/>
                </a:lnTo>
                <a:lnTo>
                  <a:pt x="1378" y="2814"/>
                </a:lnTo>
                <a:lnTo>
                  <a:pt x="1378" y="2812"/>
                </a:lnTo>
                <a:lnTo>
                  <a:pt x="1378" y="2810"/>
                </a:lnTo>
                <a:lnTo>
                  <a:pt x="1378" y="2809"/>
                </a:lnTo>
                <a:lnTo>
                  <a:pt x="1376" y="2807"/>
                </a:lnTo>
                <a:lnTo>
                  <a:pt x="1376" y="2805"/>
                </a:lnTo>
                <a:lnTo>
                  <a:pt x="1376" y="2803"/>
                </a:lnTo>
                <a:lnTo>
                  <a:pt x="1376" y="2801"/>
                </a:lnTo>
                <a:lnTo>
                  <a:pt x="1376" y="2799"/>
                </a:lnTo>
                <a:lnTo>
                  <a:pt x="1376" y="2797"/>
                </a:lnTo>
                <a:lnTo>
                  <a:pt x="1374" y="2797"/>
                </a:lnTo>
                <a:lnTo>
                  <a:pt x="1374" y="2795"/>
                </a:lnTo>
                <a:lnTo>
                  <a:pt x="1374" y="2793"/>
                </a:lnTo>
                <a:lnTo>
                  <a:pt x="1373" y="2791"/>
                </a:lnTo>
                <a:lnTo>
                  <a:pt x="1373" y="2789"/>
                </a:lnTo>
                <a:lnTo>
                  <a:pt x="1373" y="2787"/>
                </a:lnTo>
                <a:lnTo>
                  <a:pt x="1373" y="2786"/>
                </a:lnTo>
                <a:lnTo>
                  <a:pt x="1371" y="2784"/>
                </a:lnTo>
                <a:lnTo>
                  <a:pt x="1371" y="2782"/>
                </a:lnTo>
                <a:lnTo>
                  <a:pt x="1371" y="2780"/>
                </a:lnTo>
                <a:lnTo>
                  <a:pt x="1369" y="2778"/>
                </a:lnTo>
                <a:lnTo>
                  <a:pt x="1369" y="2776"/>
                </a:lnTo>
                <a:lnTo>
                  <a:pt x="1369" y="2774"/>
                </a:lnTo>
                <a:lnTo>
                  <a:pt x="1367" y="2774"/>
                </a:lnTo>
                <a:lnTo>
                  <a:pt x="1367" y="2772"/>
                </a:lnTo>
                <a:lnTo>
                  <a:pt x="1367" y="2770"/>
                </a:lnTo>
                <a:lnTo>
                  <a:pt x="1365" y="2768"/>
                </a:lnTo>
                <a:lnTo>
                  <a:pt x="1365" y="2766"/>
                </a:lnTo>
                <a:lnTo>
                  <a:pt x="1365" y="2764"/>
                </a:lnTo>
                <a:lnTo>
                  <a:pt x="1365" y="2762"/>
                </a:lnTo>
                <a:lnTo>
                  <a:pt x="1363" y="2762"/>
                </a:lnTo>
                <a:lnTo>
                  <a:pt x="1363" y="2761"/>
                </a:lnTo>
                <a:lnTo>
                  <a:pt x="1363" y="2759"/>
                </a:lnTo>
                <a:lnTo>
                  <a:pt x="1361" y="2757"/>
                </a:lnTo>
                <a:lnTo>
                  <a:pt x="1361" y="2755"/>
                </a:lnTo>
                <a:lnTo>
                  <a:pt x="1359" y="2753"/>
                </a:lnTo>
                <a:lnTo>
                  <a:pt x="1359" y="2751"/>
                </a:lnTo>
                <a:lnTo>
                  <a:pt x="1359" y="2749"/>
                </a:lnTo>
                <a:lnTo>
                  <a:pt x="1357" y="2749"/>
                </a:lnTo>
                <a:lnTo>
                  <a:pt x="1357" y="2747"/>
                </a:lnTo>
                <a:lnTo>
                  <a:pt x="1357" y="2745"/>
                </a:lnTo>
                <a:lnTo>
                  <a:pt x="1355" y="2745"/>
                </a:lnTo>
                <a:lnTo>
                  <a:pt x="1355" y="2743"/>
                </a:lnTo>
                <a:lnTo>
                  <a:pt x="1355" y="2741"/>
                </a:lnTo>
                <a:lnTo>
                  <a:pt x="1355" y="2739"/>
                </a:lnTo>
                <a:lnTo>
                  <a:pt x="1353" y="2738"/>
                </a:lnTo>
                <a:lnTo>
                  <a:pt x="1353" y="2736"/>
                </a:lnTo>
                <a:lnTo>
                  <a:pt x="1351" y="2736"/>
                </a:lnTo>
                <a:lnTo>
                  <a:pt x="1351" y="2734"/>
                </a:lnTo>
                <a:lnTo>
                  <a:pt x="1351" y="2732"/>
                </a:lnTo>
                <a:lnTo>
                  <a:pt x="1351" y="2730"/>
                </a:lnTo>
                <a:lnTo>
                  <a:pt x="1349" y="2730"/>
                </a:lnTo>
                <a:lnTo>
                  <a:pt x="1349" y="2728"/>
                </a:lnTo>
                <a:lnTo>
                  <a:pt x="1349" y="2726"/>
                </a:lnTo>
                <a:lnTo>
                  <a:pt x="1348" y="2726"/>
                </a:lnTo>
                <a:lnTo>
                  <a:pt x="1348" y="2724"/>
                </a:lnTo>
                <a:lnTo>
                  <a:pt x="1346" y="2724"/>
                </a:lnTo>
                <a:lnTo>
                  <a:pt x="1346" y="2722"/>
                </a:lnTo>
                <a:lnTo>
                  <a:pt x="1344" y="2718"/>
                </a:lnTo>
                <a:lnTo>
                  <a:pt x="1344" y="2716"/>
                </a:lnTo>
                <a:lnTo>
                  <a:pt x="1344" y="2714"/>
                </a:lnTo>
                <a:lnTo>
                  <a:pt x="1342" y="2714"/>
                </a:lnTo>
                <a:lnTo>
                  <a:pt x="1342" y="2713"/>
                </a:lnTo>
                <a:lnTo>
                  <a:pt x="1340" y="2711"/>
                </a:lnTo>
                <a:lnTo>
                  <a:pt x="1340" y="2709"/>
                </a:lnTo>
                <a:lnTo>
                  <a:pt x="1338" y="2707"/>
                </a:lnTo>
                <a:lnTo>
                  <a:pt x="1338" y="2705"/>
                </a:lnTo>
                <a:lnTo>
                  <a:pt x="1336" y="2705"/>
                </a:lnTo>
                <a:lnTo>
                  <a:pt x="1336" y="2703"/>
                </a:lnTo>
                <a:lnTo>
                  <a:pt x="1334" y="2701"/>
                </a:lnTo>
                <a:lnTo>
                  <a:pt x="1334" y="2699"/>
                </a:lnTo>
                <a:lnTo>
                  <a:pt x="1332" y="2697"/>
                </a:lnTo>
                <a:lnTo>
                  <a:pt x="1330" y="2695"/>
                </a:lnTo>
                <a:lnTo>
                  <a:pt x="1330" y="2693"/>
                </a:lnTo>
                <a:lnTo>
                  <a:pt x="1328" y="2693"/>
                </a:lnTo>
                <a:lnTo>
                  <a:pt x="1328" y="2691"/>
                </a:lnTo>
                <a:lnTo>
                  <a:pt x="1326" y="2691"/>
                </a:lnTo>
                <a:lnTo>
                  <a:pt x="1326" y="2690"/>
                </a:lnTo>
                <a:lnTo>
                  <a:pt x="1325" y="2690"/>
                </a:lnTo>
                <a:lnTo>
                  <a:pt x="1325" y="2688"/>
                </a:lnTo>
                <a:lnTo>
                  <a:pt x="1323" y="2688"/>
                </a:lnTo>
                <a:lnTo>
                  <a:pt x="1323" y="2686"/>
                </a:lnTo>
                <a:lnTo>
                  <a:pt x="1321" y="2684"/>
                </a:lnTo>
                <a:lnTo>
                  <a:pt x="1319" y="2682"/>
                </a:lnTo>
                <a:lnTo>
                  <a:pt x="1317" y="2680"/>
                </a:lnTo>
                <a:lnTo>
                  <a:pt x="1317" y="2678"/>
                </a:lnTo>
                <a:lnTo>
                  <a:pt x="1315" y="2678"/>
                </a:lnTo>
                <a:lnTo>
                  <a:pt x="1315" y="2676"/>
                </a:lnTo>
                <a:lnTo>
                  <a:pt x="1313" y="2676"/>
                </a:lnTo>
                <a:lnTo>
                  <a:pt x="1313" y="2674"/>
                </a:lnTo>
                <a:lnTo>
                  <a:pt x="1313" y="2672"/>
                </a:lnTo>
                <a:lnTo>
                  <a:pt x="1311" y="2672"/>
                </a:lnTo>
                <a:lnTo>
                  <a:pt x="1311" y="2670"/>
                </a:lnTo>
                <a:lnTo>
                  <a:pt x="1309" y="2670"/>
                </a:lnTo>
                <a:lnTo>
                  <a:pt x="1309" y="2668"/>
                </a:lnTo>
                <a:lnTo>
                  <a:pt x="1307" y="2668"/>
                </a:lnTo>
                <a:lnTo>
                  <a:pt x="1305" y="2667"/>
                </a:lnTo>
                <a:lnTo>
                  <a:pt x="1303" y="2665"/>
                </a:lnTo>
                <a:lnTo>
                  <a:pt x="1303" y="2663"/>
                </a:lnTo>
                <a:lnTo>
                  <a:pt x="1301" y="2659"/>
                </a:lnTo>
                <a:lnTo>
                  <a:pt x="1300" y="2659"/>
                </a:lnTo>
                <a:lnTo>
                  <a:pt x="1298" y="2657"/>
                </a:lnTo>
                <a:lnTo>
                  <a:pt x="1298" y="2655"/>
                </a:lnTo>
                <a:lnTo>
                  <a:pt x="1296" y="2653"/>
                </a:lnTo>
                <a:lnTo>
                  <a:pt x="1294" y="2653"/>
                </a:lnTo>
                <a:lnTo>
                  <a:pt x="1294" y="2651"/>
                </a:lnTo>
                <a:lnTo>
                  <a:pt x="1292" y="2649"/>
                </a:lnTo>
                <a:lnTo>
                  <a:pt x="1292" y="2647"/>
                </a:lnTo>
                <a:lnTo>
                  <a:pt x="1290" y="2647"/>
                </a:lnTo>
                <a:lnTo>
                  <a:pt x="1290" y="2645"/>
                </a:lnTo>
                <a:lnTo>
                  <a:pt x="1288" y="2645"/>
                </a:lnTo>
                <a:lnTo>
                  <a:pt x="1288" y="2643"/>
                </a:lnTo>
                <a:lnTo>
                  <a:pt x="1286" y="2642"/>
                </a:lnTo>
                <a:lnTo>
                  <a:pt x="1284" y="2640"/>
                </a:lnTo>
                <a:lnTo>
                  <a:pt x="1280" y="2636"/>
                </a:lnTo>
                <a:lnTo>
                  <a:pt x="1278" y="2636"/>
                </a:lnTo>
                <a:lnTo>
                  <a:pt x="1275" y="2632"/>
                </a:lnTo>
                <a:lnTo>
                  <a:pt x="1273" y="2630"/>
                </a:lnTo>
                <a:lnTo>
                  <a:pt x="1271" y="2628"/>
                </a:lnTo>
                <a:lnTo>
                  <a:pt x="1269" y="2626"/>
                </a:lnTo>
                <a:lnTo>
                  <a:pt x="1267" y="2624"/>
                </a:lnTo>
                <a:lnTo>
                  <a:pt x="1265" y="2622"/>
                </a:lnTo>
                <a:lnTo>
                  <a:pt x="1263" y="2622"/>
                </a:lnTo>
                <a:lnTo>
                  <a:pt x="1263" y="2620"/>
                </a:lnTo>
                <a:lnTo>
                  <a:pt x="1261" y="2620"/>
                </a:lnTo>
                <a:lnTo>
                  <a:pt x="1261" y="2619"/>
                </a:lnTo>
                <a:lnTo>
                  <a:pt x="1259" y="2619"/>
                </a:lnTo>
                <a:lnTo>
                  <a:pt x="1259" y="2617"/>
                </a:lnTo>
                <a:lnTo>
                  <a:pt x="1257" y="2615"/>
                </a:lnTo>
                <a:lnTo>
                  <a:pt x="1255" y="2615"/>
                </a:lnTo>
                <a:lnTo>
                  <a:pt x="1255" y="2613"/>
                </a:lnTo>
                <a:lnTo>
                  <a:pt x="1253" y="2613"/>
                </a:lnTo>
                <a:lnTo>
                  <a:pt x="1253" y="2611"/>
                </a:lnTo>
                <a:lnTo>
                  <a:pt x="1252" y="2611"/>
                </a:lnTo>
                <a:lnTo>
                  <a:pt x="1252" y="2609"/>
                </a:lnTo>
                <a:lnTo>
                  <a:pt x="1250" y="2609"/>
                </a:lnTo>
                <a:lnTo>
                  <a:pt x="1250" y="2607"/>
                </a:lnTo>
                <a:lnTo>
                  <a:pt x="1248" y="2607"/>
                </a:lnTo>
                <a:lnTo>
                  <a:pt x="1246" y="2605"/>
                </a:lnTo>
                <a:lnTo>
                  <a:pt x="1244" y="2605"/>
                </a:lnTo>
                <a:lnTo>
                  <a:pt x="1242" y="2605"/>
                </a:lnTo>
                <a:lnTo>
                  <a:pt x="1240" y="2605"/>
                </a:lnTo>
                <a:lnTo>
                  <a:pt x="1238" y="2605"/>
                </a:lnTo>
                <a:lnTo>
                  <a:pt x="1236" y="2605"/>
                </a:lnTo>
                <a:lnTo>
                  <a:pt x="1234" y="2605"/>
                </a:lnTo>
                <a:lnTo>
                  <a:pt x="1234" y="2607"/>
                </a:lnTo>
                <a:lnTo>
                  <a:pt x="1232" y="2607"/>
                </a:lnTo>
                <a:lnTo>
                  <a:pt x="1232" y="2609"/>
                </a:lnTo>
                <a:lnTo>
                  <a:pt x="1230" y="2609"/>
                </a:lnTo>
                <a:lnTo>
                  <a:pt x="1229" y="2609"/>
                </a:lnTo>
                <a:lnTo>
                  <a:pt x="1229" y="2611"/>
                </a:lnTo>
                <a:lnTo>
                  <a:pt x="1227" y="2611"/>
                </a:lnTo>
                <a:lnTo>
                  <a:pt x="1223" y="2615"/>
                </a:lnTo>
                <a:lnTo>
                  <a:pt x="1221" y="2617"/>
                </a:lnTo>
                <a:lnTo>
                  <a:pt x="1221" y="2619"/>
                </a:lnTo>
                <a:lnTo>
                  <a:pt x="1221" y="2620"/>
                </a:lnTo>
                <a:lnTo>
                  <a:pt x="1221" y="2622"/>
                </a:lnTo>
                <a:lnTo>
                  <a:pt x="1221" y="2624"/>
                </a:lnTo>
                <a:lnTo>
                  <a:pt x="1223" y="2626"/>
                </a:lnTo>
                <a:lnTo>
                  <a:pt x="1223" y="2628"/>
                </a:lnTo>
                <a:lnTo>
                  <a:pt x="1225" y="2628"/>
                </a:lnTo>
                <a:lnTo>
                  <a:pt x="1225" y="2630"/>
                </a:lnTo>
                <a:lnTo>
                  <a:pt x="1227" y="2630"/>
                </a:lnTo>
                <a:lnTo>
                  <a:pt x="1227" y="2632"/>
                </a:lnTo>
                <a:lnTo>
                  <a:pt x="1227" y="2634"/>
                </a:lnTo>
                <a:lnTo>
                  <a:pt x="1229" y="2634"/>
                </a:lnTo>
                <a:lnTo>
                  <a:pt x="1229" y="2636"/>
                </a:lnTo>
                <a:lnTo>
                  <a:pt x="1230" y="2636"/>
                </a:lnTo>
                <a:lnTo>
                  <a:pt x="1230" y="2638"/>
                </a:lnTo>
                <a:lnTo>
                  <a:pt x="1232" y="2638"/>
                </a:lnTo>
                <a:lnTo>
                  <a:pt x="1232" y="2640"/>
                </a:lnTo>
                <a:lnTo>
                  <a:pt x="1234" y="2640"/>
                </a:lnTo>
                <a:lnTo>
                  <a:pt x="1234" y="2642"/>
                </a:lnTo>
                <a:lnTo>
                  <a:pt x="1234" y="2643"/>
                </a:lnTo>
                <a:lnTo>
                  <a:pt x="1234" y="2645"/>
                </a:lnTo>
                <a:lnTo>
                  <a:pt x="1234" y="2647"/>
                </a:lnTo>
                <a:lnTo>
                  <a:pt x="1234" y="2649"/>
                </a:lnTo>
                <a:lnTo>
                  <a:pt x="1234" y="2651"/>
                </a:lnTo>
                <a:lnTo>
                  <a:pt x="1232" y="2651"/>
                </a:lnTo>
                <a:lnTo>
                  <a:pt x="1232" y="2653"/>
                </a:lnTo>
                <a:lnTo>
                  <a:pt x="1232" y="2655"/>
                </a:lnTo>
                <a:lnTo>
                  <a:pt x="1232" y="2657"/>
                </a:lnTo>
                <a:lnTo>
                  <a:pt x="1232" y="2659"/>
                </a:lnTo>
                <a:lnTo>
                  <a:pt x="1232" y="2661"/>
                </a:lnTo>
                <a:lnTo>
                  <a:pt x="1232" y="2663"/>
                </a:lnTo>
                <a:lnTo>
                  <a:pt x="1232" y="2665"/>
                </a:lnTo>
                <a:lnTo>
                  <a:pt x="1234" y="2665"/>
                </a:lnTo>
                <a:lnTo>
                  <a:pt x="1234" y="2667"/>
                </a:lnTo>
                <a:lnTo>
                  <a:pt x="1234" y="2668"/>
                </a:lnTo>
                <a:lnTo>
                  <a:pt x="1234" y="2670"/>
                </a:lnTo>
                <a:lnTo>
                  <a:pt x="1236" y="2670"/>
                </a:lnTo>
                <a:lnTo>
                  <a:pt x="1236" y="2672"/>
                </a:lnTo>
                <a:lnTo>
                  <a:pt x="1236" y="2674"/>
                </a:lnTo>
                <a:lnTo>
                  <a:pt x="1236" y="2676"/>
                </a:lnTo>
                <a:lnTo>
                  <a:pt x="1236" y="2678"/>
                </a:lnTo>
                <a:lnTo>
                  <a:pt x="1234" y="2678"/>
                </a:lnTo>
                <a:lnTo>
                  <a:pt x="1234" y="2680"/>
                </a:lnTo>
                <a:lnTo>
                  <a:pt x="1232" y="2680"/>
                </a:lnTo>
                <a:lnTo>
                  <a:pt x="1232" y="2682"/>
                </a:lnTo>
                <a:lnTo>
                  <a:pt x="1230" y="2682"/>
                </a:lnTo>
                <a:lnTo>
                  <a:pt x="1230" y="2684"/>
                </a:lnTo>
                <a:lnTo>
                  <a:pt x="1229" y="2684"/>
                </a:lnTo>
                <a:lnTo>
                  <a:pt x="1229" y="2686"/>
                </a:lnTo>
                <a:lnTo>
                  <a:pt x="1227" y="2686"/>
                </a:lnTo>
                <a:lnTo>
                  <a:pt x="1227" y="2688"/>
                </a:lnTo>
                <a:lnTo>
                  <a:pt x="1225" y="2688"/>
                </a:lnTo>
                <a:lnTo>
                  <a:pt x="1223" y="2688"/>
                </a:lnTo>
                <a:lnTo>
                  <a:pt x="1221" y="2688"/>
                </a:lnTo>
                <a:lnTo>
                  <a:pt x="1219" y="2688"/>
                </a:lnTo>
                <a:lnTo>
                  <a:pt x="1219" y="2690"/>
                </a:lnTo>
                <a:lnTo>
                  <a:pt x="1217" y="2690"/>
                </a:lnTo>
                <a:lnTo>
                  <a:pt x="1215" y="2690"/>
                </a:lnTo>
                <a:lnTo>
                  <a:pt x="1213" y="2690"/>
                </a:lnTo>
                <a:lnTo>
                  <a:pt x="1211" y="2690"/>
                </a:lnTo>
                <a:lnTo>
                  <a:pt x="1209" y="2690"/>
                </a:lnTo>
                <a:lnTo>
                  <a:pt x="1209" y="2691"/>
                </a:lnTo>
                <a:lnTo>
                  <a:pt x="1207" y="2691"/>
                </a:lnTo>
                <a:lnTo>
                  <a:pt x="1205" y="2691"/>
                </a:lnTo>
                <a:lnTo>
                  <a:pt x="1204" y="2691"/>
                </a:lnTo>
                <a:lnTo>
                  <a:pt x="1202" y="2693"/>
                </a:lnTo>
                <a:lnTo>
                  <a:pt x="1200" y="2693"/>
                </a:lnTo>
                <a:lnTo>
                  <a:pt x="1198" y="2693"/>
                </a:lnTo>
                <a:lnTo>
                  <a:pt x="1198" y="2695"/>
                </a:lnTo>
                <a:lnTo>
                  <a:pt x="1196" y="2695"/>
                </a:lnTo>
                <a:lnTo>
                  <a:pt x="1194" y="2695"/>
                </a:lnTo>
                <a:lnTo>
                  <a:pt x="1192" y="2695"/>
                </a:lnTo>
                <a:lnTo>
                  <a:pt x="1192" y="2697"/>
                </a:lnTo>
                <a:lnTo>
                  <a:pt x="1190" y="2697"/>
                </a:lnTo>
                <a:lnTo>
                  <a:pt x="1188" y="2697"/>
                </a:lnTo>
                <a:lnTo>
                  <a:pt x="1186" y="2697"/>
                </a:lnTo>
                <a:lnTo>
                  <a:pt x="1184" y="2697"/>
                </a:lnTo>
                <a:lnTo>
                  <a:pt x="1182" y="2697"/>
                </a:lnTo>
                <a:lnTo>
                  <a:pt x="1181" y="2697"/>
                </a:lnTo>
                <a:lnTo>
                  <a:pt x="1181" y="2695"/>
                </a:lnTo>
                <a:lnTo>
                  <a:pt x="1179" y="2695"/>
                </a:lnTo>
                <a:lnTo>
                  <a:pt x="1177" y="2693"/>
                </a:lnTo>
                <a:lnTo>
                  <a:pt x="1175" y="2693"/>
                </a:lnTo>
                <a:lnTo>
                  <a:pt x="1175" y="2691"/>
                </a:lnTo>
                <a:lnTo>
                  <a:pt x="1173" y="2691"/>
                </a:lnTo>
                <a:lnTo>
                  <a:pt x="1171" y="2691"/>
                </a:lnTo>
                <a:lnTo>
                  <a:pt x="1171" y="2690"/>
                </a:lnTo>
                <a:lnTo>
                  <a:pt x="1169" y="2690"/>
                </a:lnTo>
                <a:lnTo>
                  <a:pt x="1169" y="2688"/>
                </a:lnTo>
                <a:lnTo>
                  <a:pt x="1167" y="2688"/>
                </a:lnTo>
                <a:lnTo>
                  <a:pt x="1167" y="2686"/>
                </a:lnTo>
                <a:lnTo>
                  <a:pt x="1165" y="2686"/>
                </a:lnTo>
                <a:lnTo>
                  <a:pt x="1165" y="2684"/>
                </a:lnTo>
                <a:lnTo>
                  <a:pt x="1163" y="2684"/>
                </a:lnTo>
                <a:lnTo>
                  <a:pt x="1163" y="2682"/>
                </a:lnTo>
                <a:lnTo>
                  <a:pt x="1161" y="2678"/>
                </a:lnTo>
                <a:lnTo>
                  <a:pt x="1159" y="2676"/>
                </a:lnTo>
                <a:lnTo>
                  <a:pt x="1159" y="2674"/>
                </a:lnTo>
                <a:lnTo>
                  <a:pt x="1156" y="2667"/>
                </a:lnTo>
                <a:lnTo>
                  <a:pt x="1154" y="2661"/>
                </a:lnTo>
                <a:lnTo>
                  <a:pt x="1150" y="2653"/>
                </a:lnTo>
                <a:lnTo>
                  <a:pt x="1148" y="2651"/>
                </a:lnTo>
                <a:lnTo>
                  <a:pt x="1148" y="2649"/>
                </a:lnTo>
                <a:lnTo>
                  <a:pt x="1148" y="2647"/>
                </a:lnTo>
                <a:lnTo>
                  <a:pt x="1146" y="2647"/>
                </a:lnTo>
                <a:lnTo>
                  <a:pt x="1146" y="2645"/>
                </a:lnTo>
                <a:lnTo>
                  <a:pt x="1146" y="2643"/>
                </a:lnTo>
                <a:lnTo>
                  <a:pt x="1146" y="2642"/>
                </a:lnTo>
                <a:lnTo>
                  <a:pt x="1146" y="2640"/>
                </a:lnTo>
                <a:lnTo>
                  <a:pt x="1144" y="2640"/>
                </a:lnTo>
                <a:lnTo>
                  <a:pt x="1144" y="2638"/>
                </a:lnTo>
                <a:lnTo>
                  <a:pt x="1144" y="2636"/>
                </a:lnTo>
                <a:lnTo>
                  <a:pt x="1144" y="2634"/>
                </a:lnTo>
                <a:lnTo>
                  <a:pt x="1144" y="2632"/>
                </a:lnTo>
                <a:lnTo>
                  <a:pt x="1144" y="2630"/>
                </a:lnTo>
                <a:lnTo>
                  <a:pt x="1144" y="2628"/>
                </a:lnTo>
                <a:lnTo>
                  <a:pt x="1144" y="2626"/>
                </a:lnTo>
                <a:lnTo>
                  <a:pt x="1144" y="2624"/>
                </a:lnTo>
                <a:lnTo>
                  <a:pt x="1144" y="2622"/>
                </a:lnTo>
                <a:lnTo>
                  <a:pt x="1146" y="2622"/>
                </a:lnTo>
                <a:lnTo>
                  <a:pt x="1146" y="2620"/>
                </a:lnTo>
                <a:lnTo>
                  <a:pt x="1146" y="2619"/>
                </a:lnTo>
                <a:lnTo>
                  <a:pt x="1146" y="2617"/>
                </a:lnTo>
                <a:lnTo>
                  <a:pt x="1146" y="2615"/>
                </a:lnTo>
                <a:lnTo>
                  <a:pt x="1146" y="2613"/>
                </a:lnTo>
                <a:lnTo>
                  <a:pt x="1146" y="2611"/>
                </a:lnTo>
                <a:lnTo>
                  <a:pt x="1146" y="2609"/>
                </a:lnTo>
                <a:lnTo>
                  <a:pt x="1148" y="2607"/>
                </a:lnTo>
                <a:lnTo>
                  <a:pt x="1148" y="2605"/>
                </a:lnTo>
                <a:lnTo>
                  <a:pt x="1148" y="2603"/>
                </a:lnTo>
                <a:lnTo>
                  <a:pt x="1148" y="2601"/>
                </a:lnTo>
                <a:lnTo>
                  <a:pt x="1148" y="2599"/>
                </a:lnTo>
                <a:lnTo>
                  <a:pt x="1148" y="2597"/>
                </a:lnTo>
                <a:lnTo>
                  <a:pt x="1150" y="2595"/>
                </a:lnTo>
                <a:lnTo>
                  <a:pt x="1150" y="2594"/>
                </a:lnTo>
                <a:lnTo>
                  <a:pt x="1150" y="2592"/>
                </a:lnTo>
                <a:lnTo>
                  <a:pt x="1150" y="2590"/>
                </a:lnTo>
                <a:lnTo>
                  <a:pt x="1150" y="2588"/>
                </a:lnTo>
                <a:lnTo>
                  <a:pt x="1148" y="2588"/>
                </a:lnTo>
                <a:lnTo>
                  <a:pt x="1148" y="2586"/>
                </a:lnTo>
                <a:lnTo>
                  <a:pt x="1148" y="2584"/>
                </a:lnTo>
                <a:lnTo>
                  <a:pt x="1148" y="2582"/>
                </a:lnTo>
                <a:lnTo>
                  <a:pt x="1146" y="2582"/>
                </a:lnTo>
                <a:lnTo>
                  <a:pt x="1146" y="2580"/>
                </a:lnTo>
                <a:lnTo>
                  <a:pt x="1146" y="2578"/>
                </a:lnTo>
                <a:lnTo>
                  <a:pt x="1144" y="2578"/>
                </a:lnTo>
                <a:lnTo>
                  <a:pt x="1144" y="2576"/>
                </a:lnTo>
                <a:lnTo>
                  <a:pt x="1142" y="2574"/>
                </a:lnTo>
                <a:lnTo>
                  <a:pt x="1140" y="2572"/>
                </a:lnTo>
                <a:lnTo>
                  <a:pt x="1140" y="2571"/>
                </a:lnTo>
                <a:lnTo>
                  <a:pt x="1138" y="2571"/>
                </a:lnTo>
                <a:lnTo>
                  <a:pt x="1138" y="2569"/>
                </a:lnTo>
                <a:lnTo>
                  <a:pt x="1138" y="2567"/>
                </a:lnTo>
                <a:lnTo>
                  <a:pt x="1136" y="2567"/>
                </a:lnTo>
                <a:lnTo>
                  <a:pt x="1136" y="2565"/>
                </a:lnTo>
                <a:lnTo>
                  <a:pt x="1134" y="2565"/>
                </a:lnTo>
                <a:lnTo>
                  <a:pt x="1134" y="2563"/>
                </a:lnTo>
                <a:lnTo>
                  <a:pt x="1133" y="2561"/>
                </a:lnTo>
                <a:lnTo>
                  <a:pt x="1133" y="2559"/>
                </a:lnTo>
                <a:lnTo>
                  <a:pt x="1131" y="2559"/>
                </a:lnTo>
                <a:lnTo>
                  <a:pt x="1131" y="2557"/>
                </a:lnTo>
                <a:lnTo>
                  <a:pt x="1131" y="2555"/>
                </a:lnTo>
                <a:lnTo>
                  <a:pt x="1129" y="2555"/>
                </a:lnTo>
                <a:lnTo>
                  <a:pt x="1129" y="2553"/>
                </a:lnTo>
                <a:lnTo>
                  <a:pt x="1127" y="2553"/>
                </a:lnTo>
                <a:lnTo>
                  <a:pt x="1127" y="2551"/>
                </a:lnTo>
                <a:lnTo>
                  <a:pt x="1125" y="2551"/>
                </a:lnTo>
                <a:lnTo>
                  <a:pt x="1125" y="2549"/>
                </a:lnTo>
                <a:lnTo>
                  <a:pt x="1123" y="2547"/>
                </a:lnTo>
                <a:lnTo>
                  <a:pt x="1123" y="2546"/>
                </a:lnTo>
                <a:lnTo>
                  <a:pt x="1121" y="2546"/>
                </a:lnTo>
                <a:lnTo>
                  <a:pt x="1121" y="2544"/>
                </a:lnTo>
                <a:lnTo>
                  <a:pt x="1119" y="2544"/>
                </a:lnTo>
                <a:lnTo>
                  <a:pt x="1121" y="2542"/>
                </a:lnTo>
                <a:lnTo>
                  <a:pt x="1119" y="2540"/>
                </a:lnTo>
                <a:lnTo>
                  <a:pt x="1117" y="2540"/>
                </a:lnTo>
                <a:lnTo>
                  <a:pt x="1117" y="2538"/>
                </a:lnTo>
                <a:lnTo>
                  <a:pt x="1115" y="2538"/>
                </a:lnTo>
                <a:lnTo>
                  <a:pt x="1115" y="2536"/>
                </a:lnTo>
                <a:lnTo>
                  <a:pt x="1115" y="2534"/>
                </a:lnTo>
                <a:lnTo>
                  <a:pt x="1113" y="2534"/>
                </a:lnTo>
                <a:lnTo>
                  <a:pt x="1113" y="2532"/>
                </a:lnTo>
                <a:lnTo>
                  <a:pt x="1113" y="2530"/>
                </a:lnTo>
                <a:lnTo>
                  <a:pt x="1113" y="2532"/>
                </a:lnTo>
                <a:lnTo>
                  <a:pt x="1111" y="2532"/>
                </a:lnTo>
                <a:lnTo>
                  <a:pt x="1111" y="2534"/>
                </a:lnTo>
                <a:lnTo>
                  <a:pt x="1110" y="2534"/>
                </a:lnTo>
                <a:lnTo>
                  <a:pt x="1110" y="2532"/>
                </a:lnTo>
                <a:lnTo>
                  <a:pt x="1110" y="2530"/>
                </a:lnTo>
                <a:lnTo>
                  <a:pt x="1111" y="2530"/>
                </a:lnTo>
                <a:lnTo>
                  <a:pt x="1111" y="2528"/>
                </a:lnTo>
                <a:lnTo>
                  <a:pt x="1111" y="2526"/>
                </a:lnTo>
                <a:lnTo>
                  <a:pt x="1110" y="2524"/>
                </a:lnTo>
                <a:lnTo>
                  <a:pt x="1110" y="2523"/>
                </a:lnTo>
                <a:lnTo>
                  <a:pt x="1108" y="2523"/>
                </a:lnTo>
                <a:lnTo>
                  <a:pt x="1108" y="2521"/>
                </a:lnTo>
                <a:lnTo>
                  <a:pt x="1108" y="2519"/>
                </a:lnTo>
                <a:lnTo>
                  <a:pt x="1106" y="2519"/>
                </a:lnTo>
                <a:lnTo>
                  <a:pt x="1106" y="2517"/>
                </a:lnTo>
                <a:lnTo>
                  <a:pt x="1104" y="2517"/>
                </a:lnTo>
                <a:lnTo>
                  <a:pt x="1104" y="2515"/>
                </a:lnTo>
                <a:lnTo>
                  <a:pt x="1102" y="2515"/>
                </a:lnTo>
                <a:lnTo>
                  <a:pt x="1102" y="2513"/>
                </a:lnTo>
                <a:lnTo>
                  <a:pt x="1100" y="2513"/>
                </a:lnTo>
                <a:lnTo>
                  <a:pt x="1100" y="2511"/>
                </a:lnTo>
                <a:lnTo>
                  <a:pt x="1098" y="2511"/>
                </a:lnTo>
                <a:lnTo>
                  <a:pt x="1098" y="2509"/>
                </a:lnTo>
                <a:lnTo>
                  <a:pt x="1096" y="2509"/>
                </a:lnTo>
                <a:lnTo>
                  <a:pt x="1094" y="2507"/>
                </a:lnTo>
                <a:lnTo>
                  <a:pt x="1092" y="2505"/>
                </a:lnTo>
                <a:lnTo>
                  <a:pt x="1090" y="2505"/>
                </a:lnTo>
                <a:lnTo>
                  <a:pt x="1088" y="2505"/>
                </a:lnTo>
                <a:lnTo>
                  <a:pt x="1088" y="2503"/>
                </a:lnTo>
                <a:lnTo>
                  <a:pt x="1086" y="2503"/>
                </a:lnTo>
                <a:lnTo>
                  <a:pt x="1085" y="2503"/>
                </a:lnTo>
                <a:lnTo>
                  <a:pt x="1085" y="2505"/>
                </a:lnTo>
                <a:lnTo>
                  <a:pt x="1083" y="2505"/>
                </a:lnTo>
                <a:lnTo>
                  <a:pt x="1083" y="2503"/>
                </a:lnTo>
                <a:lnTo>
                  <a:pt x="1081" y="2503"/>
                </a:lnTo>
                <a:lnTo>
                  <a:pt x="1079" y="2501"/>
                </a:lnTo>
                <a:lnTo>
                  <a:pt x="1077" y="2501"/>
                </a:lnTo>
                <a:lnTo>
                  <a:pt x="1075" y="2501"/>
                </a:lnTo>
                <a:lnTo>
                  <a:pt x="1073" y="2501"/>
                </a:lnTo>
                <a:lnTo>
                  <a:pt x="1071" y="2501"/>
                </a:lnTo>
                <a:lnTo>
                  <a:pt x="1069" y="2501"/>
                </a:lnTo>
                <a:lnTo>
                  <a:pt x="1067" y="2501"/>
                </a:lnTo>
                <a:lnTo>
                  <a:pt x="1065" y="2501"/>
                </a:lnTo>
                <a:lnTo>
                  <a:pt x="1063" y="2501"/>
                </a:lnTo>
                <a:lnTo>
                  <a:pt x="1062" y="2501"/>
                </a:lnTo>
                <a:lnTo>
                  <a:pt x="1060" y="2501"/>
                </a:lnTo>
                <a:lnTo>
                  <a:pt x="1058" y="2501"/>
                </a:lnTo>
                <a:lnTo>
                  <a:pt x="1056" y="2501"/>
                </a:lnTo>
                <a:lnTo>
                  <a:pt x="1048" y="2503"/>
                </a:lnTo>
                <a:lnTo>
                  <a:pt x="1046" y="2503"/>
                </a:lnTo>
                <a:lnTo>
                  <a:pt x="1044" y="2503"/>
                </a:lnTo>
                <a:lnTo>
                  <a:pt x="1042" y="2503"/>
                </a:lnTo>
                <a:lnTo>
                  <a:pt x="1040" y="2503"/>
                </a:lnTo>
                <a:lnTo>
                  <a:pt x="1038" y="2503"/>
                </a:lnTo>
                <a:lnTo>
                  <a:pt x="1037" y="2501"/>
                </a:lnTo>
                <a:lnTo>
                  <a:pt x="1035" y="2501"/>
                </a:lnTo>
                <a:lnTo>
                  <a:pt x="1033" y="2501"/>
                </a:lnTo>
                <a:lnTo>
                  <a:pt x="1031" y="2499"/>
                </a:lnTo>
                <a:lnTo>
                  <a:pt x="1029" y="2499"/>
                </a:lnTo>
                <a:lnTo>
                  <a:pt x="1027" y="2499"/>
                </a:lnTo>
                <a:lnTo>
                  <a:pt x="1027" y="2498"/>
                </a:lnTo>
                <a:lnTo>
                  <a:pt x="1025" y="2498"/>
                </a:lnTo>
                <a:lnTo>
                  <a:pt x="1025" y="2496"/>
                </a:lnTo>
                <a:lnTo>
                  <a:pt x="1023" y="2496"/>
                </a:lnTo>
                <a:lnTo>
                  <a:pt x="1023" y="2494"/>
                </a:lnTo>
                <a:lnTo>
                  <a:pt x="1021" y="2494"/>
                </a:lnTo>
                <a:lnTo>
                  <a:pt x="1021" y="2492"/>
                </a:lnTo>
                <a:lnTo>
                  <a:pt x="1019" y="2492"/>
                </a:lnTo>
                <a:lnTo>
                  <a:pt x="1019" y="2490"/>
                </a:lnTo>
                <a:lnTo>
                  <a:pt x="1017" y="2486"/>
                </a:lnTo>
                <a:lnTo>
                  <a:pt x="1017" y="2484"/>
                </a:lnTo>
                <a:lnTo>
                  <a:pt x="1017" y="2482"/>
                </a:lnTo>
                <a:lnTo>
                  <a:pt x="1015" y="2482"/>
                </a:lnTo>
                <a:lnTo>
                  <a:pt x="1015" y="2480"/>
                </a:lnTo>
                <a:lnTo>
                  <a:pt x="1014" y="2478"/>
                </a:lnTo>
                <a:lnTo>
                  <a:pt x="1014" y="2476"/>
                </a:lnTo>
                <a:lnTo>
                  <a:pt x="1012" y="2475"/>
                </a:lnTo>
                <a:lnTo>
                  <a:pt x="1012" y="2473"/>
                </a:lnTo>
                <a:lnTo>
                  <a:pt x="1010" y="2473"/>
                </a:lnTo>
                <a:lnTo>
                  <a:pt x="1010" y="2471"/>
                </a:lnTo>
                <a:lnTo>
                  <a:pt x="1010" y="2469"/>
                </a:lnTo>
                <a:lnTo>
                  <a:pt x="1008" y="2469"/>
                </a:lnTo>
                <a:lnTo>
                  <a:pt x="1008" y="2467"/>
                </a:lnTo>
                <a:lnTo>
                  <a:pt x="1008" y="2465"/>
                </a:lnTo>
                <a:lnTo>
                  <a:pt x="1008" y="2463"/>
                </a:lnTo>
                <a:lnTo>
                  <a:pt x="1006" y="2463"/>
                </a:lnTo>
                <a:lnTo>
                  <a:pt x="1006" y="2461"/>
                </a:lnTo>
                <a:lnTo>
                  <a:pt x="1006" y="2459"/>
                </a:lnTo>
                <a:lnTo>
                  <a:pt x="1004" y="2459"/>
                </a:lnTo>
                <a:lnTo>
                  <a:pt x="1004" y="2457"/>
                </a:lnTo>
                <a:lnTo>
                  <a:pt x="1004" y="2455"/>
                </a:lnTo>
                <a:lnTo>
                  <a:pt x="1002" y="2453"/>
                </a:lnTo>
                <a:lnTo>
                  <a:pt x="1002" y="2451"/>
                </a:lnTo>
                <a:lnTo>
                  <a:pt x="1002" y="2450"/>
                </a:lnTo>
                <a:lnTo>
                  <a:pt x="1000" y="2450"/>
                </a:lnTo>
                <a:lnTo>
                  <a:pt x="1000" y="2448"/>
                </a:lnTo>
                <a:lnTo>
                  <a:pt x="1000" y="2446"/>
                </a:lnTo>
                <a:lnTo>
                  <a:pt x="998" y="2446"/>
                </a:lnTo>
                <a:lnTo>
                  <a:pt x="998" y="2444"/>
                </a:lnTo>
                <a:lnTo>
                  <a:pt x="998" y="2442"/>
                </a:lnTo>
                <a:lnTo>
                  <a:pt x="996" y="2442"/>
                </a:lnTo>
                <a:lnTo>
                  <a:pt x="996" y="2440"/>
                </a:lnTo>
                <a:lnTo>
                  <a:pt x="996" y="2438"/>
                </a:lnTo>
                <a:lnTo>
                  <a:pt x="994" y="2436"/>
                </a:lnTo>
                <a:lnTo>
                  <a:pt x="994" y="2434"/>
                </a:lnTo>
                <a:lnTo>
                  <a:pt x="992" y="2432"/>
                </a:lnTo>
                <a:lnTo>
                  <a:pt x="992" y="2430"/>
                </a:lnTo>
                <a:lnTo>
                  <a:pt x="992" y="2428"/>
                </a:lnTo>
                <a:lnTo>
                  <a:pt x="990" y="2427"/>
                </a:lnTo>
                <a:lnTo>
                  <a:pt x="990" y="2425"/>
                </a:lnTo>
                <a:lnTo>
                  <a:pt x="989" y="2425"/>
                </a:lnTo>
                <a:lnTo>
                  <a:pt x="990" y="2425"/>
                </a:lnTo>
                <a:lnTo>
                  <a:pt x="990" y="2423"/>
                </a:lnTo>
                <a:lnTo>
                  <a:pt x="989" y="2423"/>
                </a:lnTo>
                <a:lnTo>
                  <a:pt x="989" y="2421"/>
                </a:lnTo>
                <a:lnTo>
                  <a:pt x="987" y="2419"/>
                </a:lnTo>
                <a:lnTo>
                  <a:pt x="987" y="2417"/>
                </a:lnTo>
                <a:lnTo>
                  <a:pt x="985" y="2417"/>
                </a:lnTo>
                <a:lnTo>
                  <a:pt x="985" y="2415"/>
                </a:lnTo>
                <a:lnTo>
                  <a:pt x="983" y="2413"/>
                </a:lnTo>
                <a:lnTo>
                  <a:pt x="983" y="2411"/>
                </a:lnTo>
                <a:lnTo>
                  <a:pt x="983" y="2409"/>
                </a:lnTo>
                <a:lnTo>
                  <a:pt x="981" y="2409"/>
                </a:lnTo>
                <a:lnTo>
                  <a:pt x="981" y="2407"/>
                </a:lnTo>
                <a:lnTo>
                  <a:pt x="981" y="2405"/>
                </a:lnTo>
                <a:lnTo>
                  <a:pt x="979" y="2405"/>
                </a:lnTo>
                <a:lnTo>
                  <a:pt x="979" y="2403"/>
                </a:lnTo>
                <a:lnTo>
                  <a:pt x="977" y="2403"/>
                </a:lnTo>
                <a:lnTo>
                  <a:pt x="977" y="2402"/>
                </a:lnTo>
                <a:lnTo>
                  <a:pt x="975" y="2398"/>
                </a:lnTo>
                <a:lnTo>
                  <a:pt x="973" y="2396"/>
                </a:lnTo>
                <a:lnTo>
                  <a:pt x="973" y="2394"/>
                </a:lnTo>
                <a:lnTo>
                  <a:pt x="971" y="2392"/>
                </a:lnTo>
                <a:lnTo>
                  <a:pt x="971" y="2390"/>
                </a:lnTo>
                <a:lnTo>
                  <a:pt x="969" y="2390"/>
                </a:lnTo>
                <a:lnTo>
                  <a:pt x="969" y="2388"/>
                </a:lnTo>
                <a:lnTo>
                  <a:pt x="967" y="2386"/>
                </a:lnTo>
                <a:lnTo>
                  <a:pt x="967" y="2384"/>
                </a:lnTo>
                <a:lnTo>
                  <a:pt x="966" y="2384"/>
                </a:lnTo>
                <a:lnTo>
                  <a:pt x="966" y="2382"/>
                </a:lnTo>
                <a:lnTo>
                  <a:pt x="966" y="2380"/>
                </a:lnTo>
                <a:lnTo>
                  <a:pt x="964" y="2379"/>
                </a:lnTo>
                <a:lnTo>
                  <a:pt x="964" y="2377"/>
                </a:lnTo>
                <a:lnTo>
                  <a:pt x="964" y="2375"/>
                </a:lnTo>
                <a:lnTo>
                  <a:pt x="962" y="2375"/>
                </a:lnTo>
                <a:lnTo>
                  <a:pt x="962" y="2373"/>
                </a:lnTo>
                <a:lnTo>
                  <a:pt x="962" y="2371"/>
                </a:lnTo>
                <a:lnTo>
                  <a:pt x="962" y="2369"/>
                </a:lnTo>
                <a:lnTo>
                  <a:pt x="960" y="2369"/>
                </a:lnTo>
                <a:lnTo>
                  <a:pt x="960" y="2367"/>
                </a:lnTo>
                <a:lnTo>
                  <a:pt x="960" y="2365"/>
                </a:lnTo>
                <a:lnTo>
                  <a:pt x="958" y="2365"/>
                </a:lnTo>
                <a:lnTo>
                  <a:pt x="958" y="2363"/>
                </a:lnTo>
                <a:lnTo>
                  <a:pt x="958" y="2361"/>
                </a:lnTo>
                <a:lnTo>
                  <a:pt x="956" y="2361"/>
                </a:lnTo>
                <a:lnTo>
                  <a:pt x="956" y="2359"/>
                </a:lnTo>
                <a:lnTo>
                  <a:pt x="956" y="2357"/>
                </a:lnTo>
                <a:lnTo>
                  <a:pt x="954" y="2357"/>
                </a:lnTo>
                <a:lnTo>
                  <a:pt x="954" y="2355"/>
                </a:lnTo>
                <a:lnTo>
                  <a:pt x="952" y="2355"/>
                </a:lnTo>
                <a:lnTo>
                  <a:pt x="952" y="2354"/>
                </a:lnTo>
                <a:lnTo>
                  <a:pt x="952" y="2352"/>
                </a:lnTo>
                <a:lnTo>
                  <a:pt x="950" y="2352"/>
                </a:lnTo>
                <a:lnTo>
                  <a:pt x="950" y="2350"/>
                </a:lnTo>
                <a:lnTo>
                  <a:pt x="948" y="2350"/>
                </a:lnTo>
                <a:lnTo>
                  <a:pt x="948" y="2348"/>
                </a:lnTo>
                <a:lnTo>
                  <a:pt x="946" y="2348"/>
                </a:lnTo>
                <a:lnTo>
                  <a:pt x="946" y="2346"/>
                </a:lnTo>
                <a:lnTo>
                  <a:pt x="946" y="2344"/>
                </a:lnTo>
                <a:lnTo>
                  <a:pt x="948" y="2344"/>
                </a:lnTo>
                <a:lnTo>
                  <a:pt x="946" y="2344"/>
                </a:lnTo>
                <a:lnTo>
                  <a:pt x="946" y="2342"/>
                </a:lnTo>
                <a:lnTo>
                  <a:pt x="944" y="2342"/>
                </a:lnTo>
                <a:lnTo>
                  <a:pt x="944" y="2340"/>
                </a:lnTo>
                <a:lnTo>
                  <a:pt x="944" y="2342"/>
                </a:lnTo>
                <a:lnTo>
                  <a:pt x="942" y="2342"/>
                </a:lnTo>
                <a:lnTo>
                  <a:pt x="942" y="2340"/>
                </a:lnTo>
                <a:lnTo>
                  <a:pt x="941" y="2340"/>
                </a:lnTo>
                <a:lnTo>
                  <a:pt x="942" y="2340"/>
                </a:lnTo>
                <a:lnTo>
                  <a:pt x="942" y="2338"/>
                </a:lnTo>
                <a:lnTo>
                  <a:pt x="942" y="2336"/>
                </a:lnTo>
                <a:lnTo>
                  <a:pt x="941" y="2336"/>
                </a:lnTo>
                <a:lnTo>
                  <a:pt x="941" y="2334"/>
                </a:lnTo>
                <a:lnTo>
                  <a:pt x="941" y="2332"/>
                </a:lnTo>
                <a:lnTo>
                  <a:pt x="939" y="2332"/>
                </a:lnTo>
                <a:lnTo>
                  <a:pt x="939" y="2331"/>
                </a:lnTo>
                <a:lnTo>
                  <a:pt x="937" y="2331"/>
                </a:lnTo>
                <a:lnTo>
                  <a:pt x="937" y="2329"/>
                </a:lnTo>
                <a:lnTo>
                  <a:pt x="937" y="2327"/>
                </a:lnTo>
                <a:lnTo>
                  <a:pt x="935" y="2327"/>
                </a:lnTo>
                <a:lnTo>
                  <a:pt x="935" y="2325"/>
                </a:lnTo>
                <a:lnTo>
                  <a:pt x="935" y="2323"/>
                </a:lnTo>
                <a:lnTo>
                  <a:pt x="935" y="2321"/>
                </a:lnTo>
                <a:lnTo>
                  <a:pt x="933" y="2321"/>
                </a:lnTo>
                <a:lnTo>
                  <a:pt x="933" y="2319"/>
                </a:lnTo>
                <a:lnTo>
                  <a:pt x="933" y="2317"/>
                </a:lnTo>
                <a:lnTo>
                  <a:pt x="933" y="2311"/>
                </a:lnTo>
                <a:lnTo>
                  <a:pt x="931" y="2311"/>
                </a:lnTo>
                <a:lnTo>
                  <a:pt x="931" y="2309"/>
                </a:lnTo>
                <a:lnTo>
                  <a:pt x="931" y="2307"/>
                </a:lnTo>
                <a:lnTo>
                  <a:pt x="931" y="2306"/>
                </a:lnTo>
                <a:lnTo>
                  <a:pt x="931" y="2304"/>
                </a:lnTo>
                <a:lnTo>
                  <a:pt x="931" y="2302"/>
                </a:lnTo>
                <a:lnTo>
                  <a:pt x="931" y="2300"/>
                </a:lnTo>
                <a:lnTo>
                  <a:pt x="933" y="2300"/>
                </a:lnTo>
                <a:lnTo>
                  <a:pt x="933" y="2298"/>
                </a:lnTo>
                <a:lnTo>
                  <a:pt x="935" y="2298"/>
                </a:lnTo>
                <a:lnTo>
                  <a:pt x="935" y="2296"/>
                </a:lnTo>
                <a:lnTo>
                  <a:pt x="937" y="2294"/>
                </a:lnTo>
                <a:lnTo>
                  <a:pt x="939" y="2292"/>
                </a:lnTo>
                <a:lnTo>
                  <a:pt x="941" y="2292"/>
                </a:lnTo>
                <a:lnTo>
                  <a:pt x="941" y="2290"/>
                </a:lnTo>
                <a:lnTo>
                  <a:pt x="942" y="2290"/>
                </a:lnTo>
                <a:lnTo>
                  <a:pt x="942" y="2288"/>
                </a:lnTo>
                <a:lnTo>
                  <a:pt x="941" y="2288"/>
                </a:lnTo>
                <a:lnTo>
                  <a:pt x="941" y="2286"/>
                </a:lnTo>
                <a:lnTo>
                  <a:pt x="939" y="2284"/>
                </a:lnTo>
                <a:lnTo>
                  <a:pt x="939" y="2283"/>
                </a:lnTo>
                <a:lnTo>
                  <a:pt x="937" y="2283"/>
                </a:lnTo>
                <a:lnTo>
                  <a:pt x="937" y="2281"/>
                </a:lnTo>
                <a:lnTo>
                  <a:pt x="937" y="2279"/>
                </a:lnTo>
                <a:lnTo>
                  <a:pt x="939" y="2277"/>
                </a:lnTo>
                <a:lnTo>
                  <a:pt x="937" y="2277"/>
                </a:lnTo>
                <a:lnTo>
                  <a:pt x="937" y="2275"/>
                </a:lnTo>
                <a:lnTo>
                  <a:pt x="935" y="2275"/>
                </a:lnTo>
                <a:lnTo>
                  <a:pt x="935" y="2273"/>
                </a:lnTo>
                <a:lnTo>
                  <a:pt x="933" y="2271"/>
                </a:lnTo>
                <a:lnTo>
                  <a:pt x="933" y="2269"/>
                </a:lnTo>
                <a:lnTo>
                  <a:pt x="931" y="2269"/>
                </a:lnTo>
                <a:lnTo>
                  <a:pt x="929" y="2267"/>
                </a:lnTo>
                <a:lnTo>
                  <a:pt x="929" y="2265"/>
                </a:lnTo>
                <a:lnTo>
                  <a:pt x="929" y="2263"/>
                </a:lnTo>
                <a:lnTo>
                  <a:pt x="929" y="2261"/>
                </a:lnTo>
                <a:lnTo>
                  <a:pt x="929" y="2259"/>
                </a:lnTo>
                <a:lnTo>
                  <a:pt x="927" y="2259"/>
                </a:lnTo>
                <a:lnTo>
                  <a:pt x="927" y="2258"/>
                </a:lnTo>
                <a:lnTo>
                  <a:pt x="925" y="2252"/>
                </a:lnTo>
                <a:lnTo>
                  <a:pt x="925" y="2250"/>
                </a:lnTo>
                <a:lnTo>
                  <a:pt x="925" y="2248"/>
                </a:lnTo>
                <a:lnTo>
                  <a:pt x="925" y="2246"/>
                </a:lnTo>
                <a:lnTo>
                  <a:pt x="925" y="2244"/>
                </a:lnTo>
                <a:lnTo>
                  <a:pt x="925" y="2242"/>
                </a:lnTo>
                <a:lnTo>
                  <a:pt x="923" y="2238"/>
                </a:lnTo>
                <a:lnTo>
                  <a:pt x="923" y="2236"/>
                </a:lnTo>
                <a:lnTo>
                  <a:pt x="925" y="2236"/>
                </a:lnTo>
                <a:lnTo>
                  <a:pt x="925" y="2235"/>
                </a:lnTo>
                <a:lnTo>
                  <a:pt x="923" y="2235"/>
                </a:lnTo>
                <a:lnTo>
                  <a:pt x="923" y="2233"/>
                </a:lnTo>
                <a:lnTo>
                  <a:pt x="923" y="2231"/>
                </a:lnTo>
                <a:lnTo>
                  <a:pt x="921" y="2231"/>
                </a:lnTo>
                <a:lnTo>
                  <a:pt x="921" y="2229"/>
                </a:lnTo>
                <a:lnTo>
                  <a:pt x="921" y="2227"/>
                </a:lnTo>
                <a:lnTo>
                  <a:pt x="921" y="2225"/>
                </a:lnTo>
                <a:lnTo>
                  <a:pt x="921" y="2223"/>
                </a:lnTo>
                <a:lnTo>
                  <a:pt x="919" y="2223"/>
                </a:lnTo>
                <a:lnTo>
                  <a:pt x="919" y="2221"/>
                </a:lnTo>
                <a:lnTo>
                  <a:pt x="919" y="2219"/>
                </a:lnTo>
                <a:lnTo>
                  <a:pt x="919" y="2217"/>
                </a:lnTo>
                <a:lnTo>
                  <a:pt x="918" y="2215"/>
                </a:lnTo>
                <a:lnTo>
                  <a:pt x="918" y="2213"/>
                </a:lnTo>
                <a:lnTo>
                  <a:pt x="918" y="2211"/>
                </a:lnTo>
                <a:lnTo>
                  <a:pt x="916" y="2211"/>
                </a:lnTo>
                <a:lnTo>
                  <a:pt x="916" y="2210"/>
                </a:lnTo>
                <a:lnTo>
                  <a:pt x="914" y="2208"/>
                </a:lnTo>
                <a:lnTo>
                  <a:pt x="914" y="2206"/>
                </a:lnTo>
                <a:lnTo>
                  <a:pt x="912" y="2204"/>
                </a:lnTo>
                <a:lnTo>
                  <a:pt x="912" y="2202"/>
                </a:lnTo>
                <a:lnTo>
                  <a:pt x="910" y="2200"/>
                </a:lnTo>
                <a:lnTo>
                  <a:pt x="910" y="2198"/>
                </a:lnTo>
                <a:lnTo>
                  <a:pt x="908" y="2196"/>
                </a:lnTo>
                <a:lnTo>
                  <a:pt x="908" y="2194"/>
                </a:lnTo>
                <a:lnTo>
                  <a:pt x="906" y="2194"/>
                </a:lnTo>
                <a:lnTo>
                  <a:pt x="904" y="2196"/>
                </a:lnTo>
                <a:lnTo>
                  <a:pt x="904" y="2194"/>
                </a:lnTo>
                <a:lnTo>
                  <a:pt x="904" y="2192"/>
                </a:lnTo>
                <a:lnTo>
                  <a:pt x="906" y="2192"/>
                </a:lnTo>
                <a:lnTo>
                  <a:pt x="906" y="2190"/>
                </a:lnTo>
                <a:lnTo>
                  <a:pt x="906" y="2188"/>
                </a:lnTo>
                <a:lnTo>
                  <a:pt x="906" y="2187"/>
                </a:lnTo>
                <a:lnTo>
                  <a:pt x="904" y="2185"/>
                </a:lnTo>
                <a:lnTo>
                  <a:pt x="902" y="2183"/>
                </a:lnTo>
                <a:lnTo>
                  <a:pt x="902" y="2181"/>
                </a:lnTo>
                <a:lnTo>
                  <a:pt x="900" y="2179"/>
                </a:lnTo>
                <a:lnTo>
                  <a:pt x="900" y="2177"/>
                </a:lnTo>
                <a:lnTo>
                  <a:pt x="900" y="2175"/>
                </a:lnTo>
                <a:lnTo>
                  <a:pt x="898" y="2175"/>
                </a:lnTo>
                <a:lnTo>
                  <a:pt x="898" y="2173"/>
                </a:lnTo>
                <a:lnTo>
                  <a:pt x="898" y="2171"/>
                </a:lnTo>
                <a:lnTo>
                  <a:pt x="898" y="2169"/>
                </a:lnTo>
                <a:lnTo>
                  <a:pt x="896" y="2169"/>
                </a:lnTo>
                <a:lnTo>
                  <a:pt x="896" y="2167"/>
                </a:lnTo>
                <a:lnTo>
                  <a:pt x="896" y="2165"/>
                </a:lnTo>
                <a:lnTo>
                  <a:pt x="894" y="2165"/>
                </a:lnTo>
                <a:lnTo>
                  <a:pt x="894" y="2163"/>
                </a:lnTo>
                <a:lnTo>
                  <a:pt x="894" y="2162"/>
                </a:lnTo>
                <a:lnTo>
                  <a:pt x="893" y="2160"/>
                </a:lnTo>
                <a:lnTo>
                  <a:pt x="893" y="2158"/>
                </a:lnTo>
                <a:lnTo>
                  <a:pt x="893" y="2156"/>
                </a:lnTo>
                <a:lnTo>
                  <a:pt x="891" y="2156"/>
                </a:lnTo>
                <a:lnTo>
                  <a:pt x="891" y="2154"/>
                </a:lnTo>
                <a:lnTo>
                  <a:pt x="891" y="2152"/>
                </a:lnTo>
                <a:lnTo>
                  <a:pt x="889" y="2150"/>
                </a:lnTo>
                <a:lnTo>
                  <a:pt x="889" y="2148"/>
                </a:lnTo>
                <a:lnTo>
                  <a:pt x="887" y="2148"/>
                </a:lnTo>
                <a:lnTo>
                  <a:pt x="887" y="2146"/>
                </a:lnTo>
                <a:lnTo>
                  <a:pt x="887" y="2144"/>
                </a:lnTo>
                <a:lnTo>
                  <a:pt x="887" y="2142"/>
                </a:lnTo>
                <a:lnTo>
                  <a:pt x="885" y="2142"/>
                </a:lnTo>
                <a:lnTo>
                  <a:pt x="885" y="2140"/>
                </a:lnTo>
                <a:lnTo>
                  <a:pt x="885" y="2139"/>
                </a:lnTo>
                <a:lnTo>
                  <a:pt x="883" y="2139"/>
                </a:lnTo>
                <a:lnTo>
                  <a:pt x="883" y="2137"/>
                </a:lnTo>
                <a:lnTo>
                  <a:pt x="883" y="2135"/>
                </a:lnTo>
                <a:lnTo>
                  <a:pt x="883" y="2133"/>
                </a:lnTo>
                <a:lnTo>
                  <a:pt x="883" y="2131"/>
                </a:lnTo>
                <a:lnTo>
                  <a:pt x="883" y="2129"/>
                </a:lnTo>
                <a:lnTo>
                  <a:pt x="881" y="2127"/>
                </a:lnTo>
                <a:lnTo>
                  <a:pt x="881" y="2125"/>
                </a:lnTo>
                <a:lnTo>
                  <a:pt x="881" y="2123"/>
                </a:lnTo>
                <a:lnTo>
                  <a:pt x="881" y="2121"/>
                </a:lnTo>
                <a:lnTo>
                  <a:pt x="879" y="2121"/>
                </a:lnTo>
                <a:lnTo>
                  <a:pt x="879" y="2119"/>
                </a:lnTo>
                <a:lnTo>
                  <a:pt x="879" y="2117"/>
                </a:lnTo>
                <a:lnTo>
                  <a:pt x="879" y="2119"/>
                </a:lnTo>
                <a:lnTo>
                  <a:pt x="877" y="2119"/>
                </a:lnTo>
                <a:lnTo>
                  <a:pt x="877" y="2117"/>
                </a:lnTo>
                <a:lnTo>
                  <a:pt x="879" y="2117"/>
                </a:lnTo>
                <a:lnTo>
                  <a:pt x="879" y="2116"/>
                </a:lnTo>
                <a:lnTo>
                  <a:pt x="879" y="2114"/>
                </a:lnTo>
                <a:lnTo>
                  <a:pt x="879" y="2112"/>
                </a:lnTo>
                <a:lnTo>
                  <a:pt x="877" y="2112"/>
                </a:lnTo>
                <a:lnTo>
                  <a:pt x="877" y="2110"/>
                </a:lnTo>
                <a:lnTo>
                  <a:pt x="877" y="2108"/>
                </a:lnTo>
                <a:lnTo>
                  <a:pt x="877" y="2106"/>
                </a:lnTo>
                <a:lnTo>
                  <a:pt x="877" y="2104"/>
                </a:lnTo>
                <a:lnTo>
                  <a:pt x="877" y="2102"/>
                </a:lnTo>
                <a:lnTo>
                  <a:pt x="877" y="2100"/>
                </a:lnTo>
                <a:lnTo>
                  <a:pt x="877" y="2098"/>
                </a:lnTo>
                <a:lnTo>
                  <a:pt x="879" y="2096"/>
                </a:lnTo>
                <a:lnTo>
                  <a:pt x="879" y="2094"/>
                </a:lnTo>
                <a:lnTo>
                  <a:pt x="877" y="2094"/>
                </a:lnTo>
                <a:lnTo>
                  <a:pt x="877" y="2092"/>
                </a:lnTo>
                <a:lnTo>
                  <a:pt x="877" y="2091"/>
                </a:lnTo>
                <a:lnTo>
                  <a:pt x="875" y="2091"/>
                </a:lnTo>
                <a:lnTo>
                  <a:pt x="875" y="2089"/>
                </a:lnTo>
                <a:lnTo>
                  <a:pt x="875" y="2087"/>
                </a:lnTo>
                <a:lnTo>
                  <a:pt x="873" y="2087"/>
                </a:lnTo>
                <a:lnTo>
                  <a:pt x="873" y="2085"/>
                </a:lnTo>
                <a:lnTo>
                  <a:pt x="871" y="2085"/>
                </a:lnTo>
                <a:lnTo>
                  <a:pt x="870" y="2083"/>
                </a:lnTo>
                <a:lnTo>
                  <a:pt x="870" y="2081"/>
                </a:lnTo>
                <a:lnTo>
                  <a:pt x="868" y="2081"/>
                </a:lnTo>
                <a:lnTo>
                  <a:pt x="868" y="2079"/>
                </a:lnTo>
                <a:lnTo>
                  <a:pt x="868" y="2077"/>
                </a:lnTo>
                <a:lnTo>
                  <a:pt x="866" y="2077"/>
                </a:lnTo>
                <a:lnTo>
                  <a:pt x="864" y="2075"/>
                </a:lnTo>
                <a:lnTo>
                  <a:pt x="864" y="2073"/>
                </a:lnTo>
                <a:lnTo>
                  <a:pt x="862" y="2073"/>
                </a:lnTo>
                <a:lnTo>
                  <a:pt x="862" y="2071"/>
                </a:lnTo>
                <a:lnTo>
                  <a:pt x="860" y="2071"/>
                </a:lnTo>
                <a:lnTo>
                  <a:pt x="860" y="2069"/>
                </a:lnTo>
                <a:lnTo>
                  <a:pt x="858" y="2069"/>
                </a:lnTo>
                <a:lnTo>
                  <a:pt x="856" y="2068"/>
                </a:lnTo>
                <a:lnTo>
                  <a:pt x="854" y="2068"/>
                </a:lnTo>
                <a:lnTo>
                  <a:pt x="854" y="2066"/>
                </a:lnTo>
                <a:lnTo>
                  <a:pt x="852" y="2066"/>
                </a:lnTo>
                <a:lnTo>
                  <a:pt x="850" y="2066"/>
                </a:lnTo>
                <a:lnTo>
                  <a:pt x="850" y="2064"/>
                </a:lnTo>
                <a:lnTo>
                  <a:pt x="848" y="2064"/>
                </a:lnTo>
                <a:lnTo>
                  <a:pt x="846" y="2064"/>
                </a:lnTo>
                <a:lnTo>
                  <a:pt x="845" y="2064"/>
                </a:lnTo>
                <a:lnTo>
                  <a:pt x="845" y="2062"/>
                </a:lnTo>
                <a:lnTo>
                  <a:pt x="843" y="2062"/>
                </a:lnTo>
                <a:lnTo>
                  <a:pt x="841" y="2062"/>
                </a:lnTo>
                <a:lnTo>
                  <a:pt x="841" y="2060"/>
                </a:lnTo>
                <a:lnTo>
                  <a:pt x="839" y="2060"/>
                </a:lnTo>
                <a:lnTo>
                  <a:pt x="839" y="2058"/>
                </a:lnTo>
                <a:lnTo>
                  <a:pt x="837" y="2058"/>
                </a:lnTo>
                <a:lnTo>
                  <a:pt x="835" y="2058"/>
                </a:lnTo>
                <a:lnTo>
                  <a:pt x="835" y="2056"/>
                </a:lnTo>
                <a:lnTo>
                  <a:pt x="833" y="2056"/>
                </a:lnTo>
                <a:lnTo>
                  <a:pt x="831" y="2056"/>
                </a:lnTo>
                <a:lnTo>
                  <a:pt x="831" y="2054"/>
                </a:lnTo>
                <a:lnTo>
                  <a:pt x="827" y="2052"/>
                </a:lnTo>
                <a:lnTo>
                  <a:pt x="825" y="2052"/>
                </a:lnTo>
                <a:lnTo>
                  <a:pt x="823" y="2052"/>
                </a:lnTo>
                <a:lnTo>
                  <a:pt x="822" y="2052"/>
                </a:lnTo>
                <a:lnTo>
                  <a:pt x="820" y="2052"/>
                </a:lnTo>
                <a:lnTo>
                  <a:pt x="818" y="2052"/>
                </a:lnTo>
                <a:lnTo>
                  <a:pt x="816" y="2052"/>
                </a:lnTo>
                <a:lnTo>
                  <a:pt x="814" y="2052"/>
                </a:lnTo>
                <a:lnTo>
                  <a:pt x="812" y="2052"/>
                </a:lnTo>
                <a:lnTo>
                  <a:pt x="810" y="2052"/>
                </a:lnTo>
                <a:lnTo>
                  <a:pt x="808" y="2052"/>
                </a:lnTo>
                <a:lnTo>
                  <a:pt x="808" y="2054"/>
                </a:lnTo>
                <a:lnTo>
                  <a:pt x="806" y="2054"/>
                </a:lnTo>
                <a:lnTo>
                  <a:pt x="804" y="2054"/>
                </a:lnTo>
                <a:lnTo>
                  <a:pt x="802" y="2054"/>
                </a:lnTo>
                <a:lnTo>
                  <a:pt x="800" y="2054"/>
                </a:lnTo>
                <a:lnTo>
                  <a:pt x="798" y="2054"/>
                </a:lnTo>
                <a:lnTo>
                  <a:pt x="797" y="2054"/>
                </a:lnTo>
                <a:lnTo>
                  <a:pt x="795" y="2054"/>
                </a:lnTo>
                <a:lnTo>
                  <a:pt x="793" y="2054"/>
                </a:lnTo>
                <a:lnTo>
                  <a:pt x="791" y="2054"/>
                </a:lnTo>
                <a:lnTo>
                  <a:pt x="789" y="2054"/>
                </a:lnTo>
                <a:lnTo>
                  <a:pt x="787" y="2054"/>
                </a:lnTo>
                <a:lnTo>
                  <a:pt x="785" y="2054"/>
                </a:lnTo>
                <a:lnTo>
                  <a:pt x="783" y="2054"/>
                </a:lnTo>
                <a:lnTo>
                  <a:pt x="783" y="2052"/>
                </a:lnTo>
                <a:lnTo>
                  <a:pt x="781" y="2052"/>
                </a:lnTo>
                <a:lnTo>
                  <a:pt x="779" y="2052"/>
                </a:lnTo>
                <a:lnTo>
                  <a:pt x="777" y="2052"/>
                </a:lnTo>
                <a:lnTo>
                  <a:pt x="775" y="2052"/>
                </a:lnTo>
                <a:lnTo>
                  <a:pt x="775" y="2050"/>
                </a:lnTo>
                <a:lnTo>
                  <a:pt x="774" y="2050"/>
                </a:lnTo>
                <a:lnTo>
                  <a:pt x="772" y="2050"/>
                </a:lnTo>
                <a:lnTo>
                  <a:pt x="770" y="2050"/>
                </a:lnTo>
                <a:lnTo>
                  <a:pt x="770" y="2048"/>
                </a:lnTo>
                <a:lnTo>
                  <a:pt x="768" y="2048"/>
                </a:lnTo>
                <a:lnTo>
                  <a:pt x="766" y="2048"/>
                </a:lnTo>
                <a:lnTo>
                  <a:pt x="764" y="2048"/>
                </a:lnTo>
                <a:lnTo>
                  <a:pt x="764" y="2046"/>
                </a:lnTo>
                <a:lnTo>
                  <a:pt x="762" y="2046"/>
                </a:lnTo>
                <a:lnTo>
                  <a:pt x="760" y="2046"/>
                </a:lnTo>
                <a:lnTo>
                  <a:pt x="758" y="2046"/>
                </a:lnTo>
                <a:lnTo>
                  <a:pt x="756" y="2046"/>
                </a:lnTo>
                <a:lnTo>
                  <a:pt x="756" y="2044"/>
                </a:lnTo>
                <a:lnTo>
                  <a:pt x="752" y="2044"/>
                </a:lnTo>
                <a:lnTo>
                  <a:pt x="750" y="2043"/>
                </a:lnTo>
                <a:lnTo>
                  <a:pt x="749" y="2043"/>
                </a:lnTo>
                <a:lnTo>
                  <a:pt x="747" y="2043"/>
                </a:lnTo>
                <a:lnTo>
                  <a:pt x="745" y="2043"/>
                </a:lnTo>
                <a:lnTo>
                  <a:pt x="745" y="2041"/>
                </a:lnTo>
                <a:lnTo>
                  <a:pt x="743" y="2041"/>
                </a:lnTo>
                <a:lnTo>
                  <a:pt x="741" y="2041"/>
                </a:lnTo>
                <a:lnTo>
                  <a:pt x="741" y="2039"/>
                </a:lnTo>
                <a:lnTo>
                  <a:pt x="739" y="2039"/>
                </a:lnTo>
                <a:lnTo>
                  <a:pt x="737" y="2039"/>
                </a:lnTo>
                <a:lnTo>
                  <a:pt x="735" y="2039"/>
                </a:lnTo>
                <a:lnTo>
                  <a:pt x="735" y="2037"/>
                </a:lnTo>
                <a:lnTo>
                  <a:pt x="733" y="2037"/>
                </a:lnTo>
                <a:lnTo>
                  <a:pt x="731" y="2037"/>
                </a:lnTo>
                <a:lnTo>
                  <a:pt x="729" y="2037"/>
                </a:lnTo>
                <a:lnTo>
                  <a:pt x="729" y="2035"/>
                </a:lnTo>
                <a:lnTo>
                  <a:pt x="727" y="2035"/>
                </a:lnTo>
                <a:lnTo>
                  <a:pt x="726" y="2035"/>
                </a:lnTo>
                <a:lnTo>
                  <a:pt x="724" y="2035"/>
                </a:lnTo>
                <a:lnTo>
                  <a:pt x="722" y="2033"/>
                </a:lnTo>
                <a:lnTo>
                  <a:pt x="720" y="2033"/>
                </a:lnTo>
                <a:lnTo>
                  <a:pt x="720" y="2031"/>
                </a:lnTo>
                <a:lnTo>
                  <a:pt x="718" y="2031"/>
                </a:lnTo>
                <a:lnTo>
                  <a:pt x="716" y="2031"/>
                </a:lnTo>
                <a:lnTo>
                  <a:pt x="714" y="2031"/>
                </a:lnTo>
                <a:lnTo>
                  <a:pt x="712" y="2031"/>
                </a:lnTo>
                <a:lnTo>
                  <a:pt x="710" y="2029"/>
                </a:lnTo>
                <a:lnTo>
                  <a:pt x="708" y="2029"/>
                </a:lnTo>
                <a:lnTo>
                  <a:pt x="708" y="2027"/>
                </a:lnTo>
                <a:lnTo>
                  <a:pt x="706" y="2029"/>
                </a:lnTo>
                <a:lnTo>
                  <a:pt x="704" y="2029"/>
                </a:lnTo>
                <a:lnTo>
                  <a:pt x="702" y="2027"/>
                </a:lnTo>
                <a:lnTo>
                  <a:pt x="701" y="2027"/>
                </a:lnTo>
                <a:lnTo>
                  <a:pt x="699" y="2027"/>
                </a:lnTo>
                <a:lnTo>
                  <a:pt x="699" y="2025"/>
                </a:lnTo>
                <a:lnTo>
                  <a:pt x="697" y="2025"/>
                </a:lnTo>
                <a:lnTo>
                  <a:pt x="695" y="2025"/>
                </a:lnTo>
                <a:lnTo>
                  <a:pt x="695" y="2027"/>
                </a:lnTo>
                <a:lnTo>
                  <a:pt x="693" y="2027"/>
                </a:lnTo>
                <a:lnTo>
                  <a:pt x="691" y="2027"/>
                </a:lnTo>
                <a:lnTo>
                  <a:pt x="689" y="2027"/>
                </a:lnTo>
                <a:lnTo>
                  <a:pt x="687" y="2027"/>
                </a:lnTo>
                <a:lnTo>
                  <a:pt x="685" y="2027"/>
                </a:lnTo>
                <a:lnTo>
                  <a:pt x="683" y="2027"/>
                </a:lnTo>
                <a:lnTo>
                  <a:pt x="683" y="2025"/>
                </a:lnTo>
                <a:lnTo>
                  <a:pt x="683" y="2023"/>
                </a:lnTo>
                <a:lnTo>
                  <a:pt x="681" y="2023"/>
                </a:lnTo>
                <a:lnTo>
                  <a:pt x="681" y="2025"/>
                </a:lnTo>
                <a:lnTo>
                  <a:pt x="679" y="2025"/>
                </a:lnTo>
                <a:lnTo>
                  <a:pt x="678" y="2025"/>
                </a:lnTo>
                <a:lnTo>
                  <a:pt x="676" y="2025"/>
                </a:lnTo>
                <a:lnTo>
                  <a:pt x="674" y="2025"/>
                </a:lnTo>
                <a:lnTo>
                  <a:pt x="672" y="2027"/>
                </a:lnTo>
                <a:lnTo>
                  <a:pt x="670" y="2027"/>
                </a:lnTo>
                <a:lnTo>
                  <a:pt x="668" y="2027"/>
                </a:lnTo>
                <a:lnTo>
                  <a:pt x="666" y="2027"/>
                </a:lnTo>
                <a:lnTo>
                  <a:pt x="664" y="2027"/>
                </a:lnTo>
                <a:lnTo>
                  <a:pt x="662" y="2027"/>
                </a:lnTo>
                <a:lnTo>
                  <a:pt x="660" y="2027"/>
                </a:lnTo>
                <a:lnTo>
                  <a:pt x="658" y="2027"/>
                </a:lnTo>
                <a:lnTo>
                  <a:pt x="656" y="2027"/>
                </a:lnTo>
                <a:lnTo>
                  <a:pt x="654" y="2027"/>
                </a:lnTo>
                <a:lnTo>
                  <a:pt x="653" y="2027"/>
                </a:lnTo>
                <a:lnTo>
                  <a:pt x="651" y="2027"/>
                </a:lnTo>
                <a:lnTo>
                  <a:pt x="649" y="2027"/>
                </a:lnTo>
                <a:lnTo>
                  <a:pt x="649" y="2025"/>
                </a:lnTo>
                <a:lnTo>
                  <a:pt x="647" y="2025"/>
                </a:lnTo>
                <a:lnTo>
                  <a:pt x="645" y="2025"/>
                </a:lnTo>
                <a:lnTo>
                  <a:pt x="645" y="2027"/>
                </a:lnTo>
                <a:lnTo>
                  <a:pt x="643" y="2027"/>
                </a:lnTo>
                <a:lnTo>
                  <a:pt x="643" y="2025"/>
                </a:lnTo>
                <a:lnTo>
                  <a:pt x="641" y="2025"/>
                </a:lnTo>
                <a:lnTo>
                  <a:pt x="639" y="2025"/>
                </a:lnTo>
                <a:lnTo>
                  <a:pt x="637" y="2025"/>
                </a:lnTo>
                <a:lnTo>
                  <a:pt x="635" y="2025"/>
                </a:lnTo>
                <a:lnTo>
                  <a:pt x="633" y="2025"/>
                </a:lnTo>
                <a:lnTo>
                  <a:pt x="631" y="2025"/>
                </a:lnTo>
                <a:lnTo>
                  <a:pt x="630" y="2025"/>
                </a:lnTo>
                <a:lnTo>
                  <a:pt x="628" y="2025"/>
                </a:lnTo>
                <a:lnTo>
                  <a:pt x="626" y="2025"/>
                </a:lnTo>
                <a:lnTo>
                  <a:pt x="626" y="2027"/>
                </a:lnTo>
                <a:lnTo>
                  <a:pt x="624" y="2027"/>
                </a:lnTo>
                <a:lnTo>
                  <a:pt x="622" y="2027"/>
                </a:lnTo>
                <a:lnTo>
                  <a:pt x="622" y="2025"/>
                </a:lnTo>
                <a:lnTo>
                  <a:pt x="620" y="2025"/>
                </a:lnTo>
                <a:lnTo>
                  <a:pt x="618" y="2025"/>
                </a:lnTo>
                <a:lnTo>
                  <a:pt x="616" y="2023"/>
                </a:lnTo>
                <a:lnTo>
                  <a:pt x="614" y="2023"/>
                </a:lnTo>
                <a:lnTo>
                  <a:pt x="612" y="2023"/>
                </a:lnTo>
                <a:lnTo>
                  <a:pt x="610" y="2023"/>
                </a:lnTo>
                <a:lnTo>
                  <a:pt x="608" y="2023"/>
                </a:lnTo>
                <a:lnTo>
                  <a:pt x="606" y="2023"/>
                </a:lnTo>
                <a:lnTo>
                  <a:pt x="606" y="2021"/>
                </a:lnTo>
                <a:lnTo>
                  <a:pt x="605" y="2021"/>
                </a:lnTo>
                <a:lnTo>
                  <a:pt x="603" y="2021"/>
                </a:lnTo>
                <a:lnTo>
                  <a:pt x="601" y="2021"/>
                </a:lnTo>
                <a:lnTo>
                  <a:pt x="601" y="2020"/>
                </a:lnTo>
                <a:lnTo>
                  <a:pt x="601" y="2021"/>
                </a:lnTo>
                <a:lnTo>
                  <a:pt x="599" y="2021"/>
                </a:lnTo>
                <a:lnTo>
                  <a:pt x="599" y="2020"/>
                </a:lnTo>
                <a:lnTo>
                  <a:pt x="597" y="2020"/>
                </a:lnTo>
                <a:lnTo>
                  <a:pt x="597" y="2021"/>
                </a:lnTo>
                <a:lnTo>
                  <a:pt x="595" y="2021"/>
                </a:lnTo>
                <a:lnTo>
                  <a:pt x="593" y="2021"/>
                </a:lnTo>
                <a:lnTo>
                  <a:pt x="593" y="2020"/>
                </a:lnTo>
                <a:lnTo>
                  <a:pt x="591" y="2020"/>
                </a:lnTo>
                <a:lnTo>
                  <a:pt x="589" y="2020"/>
                </a:lnTo>
                <a:lnTo>
                  <a:pt x="587" y="2020"/>
                </a:lnTo>
                <a:lnTo>
                  <a:pt x="585" y="2020"/>
                </a:lnTo>
                <a:lnTo>
                  <a:pt x="583" y="2020"/>
                </a:lnTo>
                <a:lnTo>
                  <a:pt x="583" y="2021"/>
                </a:lnTo>
                <a:lnTo>
                  <a:pt x="582" y="2021"/>
                </a:lnTo>
                <a:lnTo>
                  <a:pt x="582" y="2020"/>
                </a:lnTo>
                <a:lnTo>
                  <a:pt x="580" y="2020"/>
                </a:lnTo>
                <a:lnTo>
                  <a:pt x="580" y="2018"/>
                </a:lnTo>
                <a:lnTo>
                  <a:pt x="578" y="2018"/>
                </a:lnTo>
                <a:lnTo>
                  <a:pt x="576" y="2018"/>
                </a:lnTo>
                <a:lnTo>
                  <a:pt x="574" y="2018"/>
                </a:lnTo>
                <a:lnTo>
                  <a:pt x="572" y="2018"/>
                </a:lnTo>
                <a:lnTo>
                  <a:pt x="570" y="2016"/>
                </a:lnTo>
                <a:lnTo>
                  <a:pt x="568" y="2016"/>
                </a:lnTo>
                <a:lnTo>
                  <a:pt x="566" y="2016"/>
                </a:lnTo>
                <a:lnTo>
                  <a:pt x="564" y="2014"/>
                </a:lnTo>
                <a:lnTo>
                  <a:pt x="562" y="2014"/>
                </a:lnTo>
                <a:lnTo>
                  <a:pt x="560" y="2014"/>
                </a:lnTo>
                <a:lnTo>
                  <a:pt x="558" y="2014"/>
                </a:lnTo>
                <a:lnTo>
                  <a:pt x="558" y="2012"/>
                </a:lnTo>
                <a:lnTo>
                  <a:pt x="557" y="2012"/>
                </a:lnTo>
                <a:lnTo>
                  <a:pt x="555" y="2012"/>
                </a:lnTo>
                <a:lnTo>
                  <a:pt x="553" y="2012"/>
                </a:lnTo>
                <a:lnTo>
                  <a:pt x="553" y="2010"/>
                </a:lnTo>
                <a:lnTo>
                  <a:pt x="553" y="2008"/>
                </a:lnTo>
                <a:lnTo>
                  <a:pt x="551" y="2008"/>
                </a:lnTo>
                <a:lnTo>
                  <a:pt x="549" y="2008"/>
                </a:lnTo>
                <a:lnTo>
                  <a:pt x="547" y="2008"/>
                </a:lnTo>
                <a:lnTo>
                  <a:pt x="545" y="2008"/>
                </a:lnTo>
                <a:lnTo>
                  <a:pt x="543" y="2008"/>
                </a:lnTo>
                <a:lnTo>
                  <a:pt x="541" y="2008"/>
                </a:lnTo>
                <a:lnTo>
                  <a:pt x="539" y="2008"/>
                </a:lnTo>
                <a:lnTo>
                  <a:pt x="539" y="2006"/>
                </a:lnTo>
                <a:lnTo>
                  <a:pt x="539" y="2004"/>
                </a:lnTo>
                <a:lnTo>
                  <a:pt x="539" y="2006"/>
                </a:lnTo>
                <a:lnTo>
                  <a:pt x="537" y="2006"/>
                </a:lnTo>
                <a:lnTo>
                  <a:pt x="535" y="2006"/>
                </a:lnTo>
                <a:lnTo>
                  <a:pt x="534" y="2004"/>
                </a:lnTo>
                <a:lnTo>
                  <a:pt x="532" y="2004"/>
                </a:lnTo>
                <a:lnTo>
                  <a:pt x="530" y="2002"/>
                </a:lnTo>
                <a:lnTo>
                  <a:pt x="528" y="2002"/>
                </a:lnTo>
                <a:lnTo>
                  <a:pt x="526" y="2000"/>
                </a:lnTo>
                <a:lnTo>
                  <a:pt x="524" y="2000"/>
                </a:lnTo>
                <a:lnTo>
                  <a:pt x="524" y="1998"/>
                </a:lnTo>
                <a:lnTo>
                  <a:pt x="522" y="1998"/>
                </a:lnTo>
                <a:lnTo>
                  <a:pt x="520" y="1998"/>
                </a:lnTo>
                <a:lnTo>
                  <a:pt x="520" y="1996"/>
                </a:lnTo>
                <a:lnTo>
                  <a:pt x="518" y="1996"/>
                </a:lnTo>
                <a:lnTo>
                  <a:pt x="518" y="1995"/>
                </a:lnTo>
                <a:lnTo>
                  <a:pt x="516" y="1995"/>
                </a:lnTo>
                <a:lnTo>
                  <a:pt x="514" y="1995"/>
                </a:lnTo>
                <a:lnTo>
                  <a:pt x="514" y="1993"/>
                </a:lnTo>
                <a:lnTo>
                  <a:pt x="512" y="1993"/>
                </a:lnTo>
                <a:lnTo>
                  <a:pt x="510" y="1993"/>
                </a:lnTo>
                <a:lnTo>
                  <a:pt x="510" y="1991"/>
                </a:lnTo>
                <a:lnTo>
                  <a:pt x="509" y="1991"/>
                </a:lnTo>
                <a:lnTo>
                  <a:pt x="509" y="1989"/>
                </a:lnTo>
                <a:lnTo>
                  <a:pt x="507" y="1989"/>
                </a:lnTo>
                <a:lnTo>
                  <a:pt x="505" y="1989"/>
                </a:lnTo>
                <a:lnTo>
                  <a:pt x="505" y="1987"/>
                </a:lnTo>
                <a:lnTo>
                  <a:pt x="503" y="1987"/>
                </a:lnTo>
                <a:lnTo>
                  <a:pt x="503" y="1985"/>
                </a:lnTo>
                <a:lnTo>
                  <a:pt x="501" y="1985"/>
                </a:lnTo>
                <a:lnTo>
                  <a:pt x="499" y="1983"/>
                </a:lnTo>
                <a:lnTo>
                  <a:pt x="497" y="1983"/>
                </a:lnTo>
                <a:lnTo>
                  <a:pt x="497" y="1981"/>
                </a:lnTo>
                <a:lnTo>
                  <a:pt x="495" y="1981"/>
                </a:lnTo>
                <a:lnTo>
                  <a:pt x="493" y="1979"/>
                </a:lnTo>
                <a:lnTo>
                  <a:pt x="491" y="1979"/>
                </a:lnTo>
                <a:lnTo>
                  <a:pt x="491" y="1977"/>
                </a:lnTo>
                <a:lnTo>
                  <a:pt x="489" y="1977"/>
                </a:lnTo>
                <a:lnTo>
                  <a:pt x="489" y="1975"/>
                </a:lnTo>
                <a:lnTo>
                  <a:pt x="487" y="1975"/>
                </a:lnTo>
                <a:lnTo>
                  <a:pt x="487" y="1973"/>
                </a:lnTo>
                <a:lnTo>
                  <a:pt x="486" y="1973"/>
                </a:lnTo>
                <a:lnTo>
                  <a:pt x="484" y="1973"/>
                </a:lnTo>
                <a:lnTo>
                  <a:pt x="484" y="1972"/>
                </a:lnTo>
                <a:lnTo>
                  <a:pt x="482" y="1972"/>
                </a:lnTo>
                <a:lnTo>
                  <a:pt x="484" y="1972"/>
                </a:lnTo>
                <a:lnTo>
                  <a:pt x="484" y="1970"/>
                </a:lnTo>
                <a:lnTo>
                  <a:pt x="482" y="1970"/>
                </a:lnTo>
                <a:lnTo>
                  <a:pt x="482" y="1972"/>
                </a:lnTo>
                <a:lnTo>
                  <a:pt x="482" y="1970"/>
                </a:lnTo>
                <a:lnTo>
                  <a:pt x="482" y="1972"/>
                </a:lnTo>
                <a:lnTo>
                  <a:pt x="480" y="1972"/>
                </a:lnTo>
                <a:lnTo>
                  <a:pt x="478" y="1972"/>
                </a:lnTo>
                <a:lnTo>
                  <a:pt x="476" y="1972"/>
                </a:lnTo>
                <a:lnTo>
                  <a:pt x="476" y="1970"/>
                </a:lnTo>
                <a:lnTo>
                  <a:pt x="474" y="1970"/>
                </a:lnTo>
                <a:lnTo>
                  <a:pt x="474" y="1968"/>
                </a:lnTo>
                <a:lnTo>
                  <a:pt x="472" y="1966"/>
                </a:lnTo>
                <a:lnTo>
                  <a:pt x="470" y="1966"/>
                </a:lnTo>
                <a:lnTo>
                  <a:pt x="468" y="1964"/>
                </a:lnTo>
                <a:lnTo>
                  <a:pt x="466" y="1964"/>
                </a:lnTo>
                <a:lnTo>
                  <a:pt x="466" y="1962"/>
                </a:lnTo>
                <a:lnTo>
                  <a:pt x="464" y="1962"/>
                </a:lnTo>
                <a:lnTo>
                  <a:pt x="462" y="1962"/>
                </a:lnTo>
                <a:lnTo>
                  <a:pt x="461" y="1960"/>
                </a:lnTo>
                <a:lnTo>
                  <a:pt x="459" y="1960"/>
                </a:lnTo>
                <a:lnTo>
                  <a:pt x="459" y="1958"/>
                </a:lnTo>
                <a:lnTo>
                  <a:pt x="457" y="1958"/>
                </a:lnTo>
                <a:lnTo>
                  <a:pt x="455" y="1956"/>
                </a:lnTo>
                <a:lnTo>
                  <a:pt x="453" y="1956"/>
                </a:lnTo>
                <a:lnTo>
                  <a:pt x="451" y="1954"/>
                </a:lnTo>
                <a:lnTo>
                  <a:pt x="449" y="1954"/>
                </a:lnTo>
                <a:lnTo>
                  <a:pt x="449" y="1952"/>
                </a:lnTo>
                <a:lnTo>
                  <a:pt x="447" y="1952"/>
                </a:lnTo>
                <a:lnTo>
                  <a:pt x="445" y="1952"/>
                </a:lnTo>
                <a:lnTo>
                  <a:pt x="445" y="1950"/>
                </a:lnTo>
                <a:lnTo>
                  <a:pt x="443" y="1950"/>
                </a:lnTo>
                <a:lnTo>
                  <a:pt x="441" y="1950"/>
                </a:lnTo>
                <a:lnTo>
                  <a:pt x="441" y="1948"/>
                </a:lnTo>
                <a:lnTo>
                  <a:pt x="439" y="1948"/>
                </a:lnTo>
                <a:lnTo>
                  <a:pt x="439" y="1947"/>
                </a:lnTo>
                <a:lnTo>
                  <a:pt x="439" y="1945"/>
                </a:lnTo>
                <a:lnTo>
                  <a:pt x="438" y="1945"/>
                </a:lnTo>
                <a:lnTo>
                  <a:pt x="436" y="1945"/>
                </a:lnTo>
                <a:lnTo>
                  <a:pt x="436" y="1943"/>
                </a:lnTo>
                <a:lnTo>
                  <a:pt x="434" y="1943"/>
                </a:lnTo>
                <a:lnTo>
                  <a:pt x="434" y="1941"/>
                </a:lnTo>
                <a:lnTo>
                  <a:pt x="432" y="1941"/>
                </a:lnTo>
                <a:lnTo>
                  <a:pt x="430" y="1941"/>
                </a:lnTo>
                <a:lnTo>
                  <a:pt x="430" y="1939"/>
                </a:lnTo>
                <a:lnTo>
                  <a:pt x="428" y="1939"/>
                </a:lnTo>
                <a:lnTo>
                  <a:pt x="428" y="1937"/>
                </a:lnTo>
                <a:lnTo>
                  <a:pt x="426" y="1937"/>
                </a:lnTo>
                <a:lnTo>
                  <a:pt x="426" y="1935"/>
                </a:lnTo>
                <a:lnTo>
                  <a:pt x="424" y="1935"/>
                </a:lnTo>
                <a:lnTo>
                  <a:pt x="422" y="1935"/>
                </a:lnTo>
                <a:lnTo>
                  <a:pt x="422" y="1933"/>
                </a:lnTo>
                <a:lnTo>
                  <a:pt x="420" y="1933"/>
                </a:lnTo>
                <a:lnTo>
                  <a:pt x="420" y="1931"/>
                </a:lnTo>
                <a:lnTo>
                  <a:pt x="418" y="1931"/>
                </a:lnTo>
                <a:lnTo>
                  <a:pt x="416" y="1931"/>
                </a:lnTo>
                <a:lnTo>
                  <a:pt x="416" y="1929"/>
                </a:lnTo>
                <a:lnTo>
                  <a:pt x="416" y="1927"/>
                </a:lnTo>
                <a:lnTo>
                  <a:pt x="414" y="1927"/>
                </a:lnTo>
                <a:lnTo>
                  <a:pt x="413" y="1927"/>
                </a:lnTo>
                <a:lnTo>
                  <a:pt x="413" y="1925"/>
                </a:lnTo>
                <a:lnTo>
                  <a:pt x="411" y="1925"/>
                </a:lnTo>
                <a:lnTo>
                  <a:pt x="409" y="1925"/>
                </a:lnTo>
                <a:lnTo>
                  <a:pt x="409" y="1924"/>
                </a:lnTo>
                <a:lnTo>
                  <a:pt x="407" y="1924"/>
                </a:lnTo>
                <a:lnTo>
                  <a:pt x="407" y="1922"/>
                </a:lnTo>
                <a:lnTo>
                  <a:pt x="405" y="1922"/>
                </a:lnTo>
                <a:lnTo>
                  <a:pt x="403" y="1922"/>
                </a:lnTo>
                <a:lnTo>
                  <a:pt x="403" y="1920"/>
                </a:lnTo>
                <a:lnTo>
                  <a:pt x="401" y="1920"/>
                </a:lnTo>
                <a:lnTo>
                  <a:pt x="399" y="1920"/>
                </a:lnTo>
                <a:lnTo>
                  <a:pt x="399" y="1918"/>
                </a:lnTo>
                <a:lnTo>
                  <a:pt x="397" y="1918"/>
                </a:lnTo>
                <a:lnTo>
                  <a:pt x="397" y="1916"/>
                </a:lnTo>
                <a:lnTo>
                  <a:pt x="395" y="1916"/>
                </a:lnTo>
                <a:lnTo>
                  <a:pt x="393" y="1914"/>
                </a:lnTo>
                <a:lnTo>
                  <a:pt x="391" y="1914"/>
                </a:lnTo>
                <a:lnTo>
                  <a:pt x="390" y="1914"/>
                </a:lnTo>
                <a:lnTo>
                  <a:pt x="390" y="1912"/>
                </a:lnTo>
                <a:lnTo>
                  <a:pt x="388" y="1912"/>
                </a:lnTo>
                <a:lnTo>
                  <a:pt x="388" y="1910"/>
                </a:lnTo>
                <a:lnTo>
                  <a:pt x="386" y="1910"/>
                </a:lnTo>
                <a:lnTo>
                  <a:pt x="386" y="1908"/>
                </a:lnTo>
                <a:lnTo>
                  <a:pt x="384" y="1906"/>
                </a:lnTo>
                <a:lnTo>
                  <a:pt x="382" y="1904"/>
                </a:lnTo>
                <a:lnTo>
                  <a:pt x="382" y="1902"/>
                </a:lnTo>
                <a:lnTo>
                  <a:pt x="380" y="1902"/>
                </a:lnTo>
                <a:lnTo>
                  <a:pt x="380" y="1900"/>
                </a:lnTo>
                <a:lnTo>
                  <a:pt x="378" y="1900"/>
                </a:lnTo>
                <a:lnTo>
                  <a:pt x="378" y="1899"/>
                </a:lnTo>
                <a:lnTo>
                  <a:pt x="376" y="1899"/>
                </a:lnTo>
                <a:lnTo>
                  <a:pt x="376" y="1897"/>
                </a:lnTo>
                <a:lnTo>
                  <a:pt x="374" y="1897"/>
                </a:lnTo>
                <a:lnTo>
                  <a:pt x="374" y="1895"/>
                </a:lnTo>
                <a:lnTo>
                  <a:pt x="372" y="1895"/>
                </a:lnTo>
                <a:lnTo>
                  <a:pt x="370" y="1895"/>
                </a:lnTo>
                <a:lnTo>
                  <a:pt x="370" y="1893"/>
                </a:lnTo>
                <a:lnTo>
                  <a:pt x="368" y="1893"/>
                </a:lnTo>
                <a:lnTo>
                  <a:pt x="368" y="1891"/>
                </a:lnTo>
                <a:lnTo>
                  <a:pt x="366" y="1891"/>
                </a:lnTo>
                <a:lnTo>
                  <a:pt x="366" y="1889"/>
                </a:lnTo>
                <a:lnTo>
                  <a:pt x="365" y="1889"/>
                </a:lnTo>
                <a:lnTo>
                  <a:pt x="365" y="1887"/>
                </a:lnTo>
                <a:lnTo>
                  <a:pt x="363" y="1885"/>
                </a:lnTo>
                <a:lnTo>
                  <a:pt x="361" y="1883"/>
                </a:lnTo>
                <a:lnTo>
                  <a:pt x="359" y="1881"/>
                </a:lnTo>
                <a:lnTo>
                  <a:pt x="359" y="1879"/>
                </a:lnTo>
                <a:lnTo>
                  <a:pt x="357" y="1879"/>
                </a:lnTo>
                <a:lnTo>
                  <a:pt x="357" y="1877"/>
                </a:lnTo>
                <a:lnTo>
                  <a:pt x="357" y="1876"/>
                </a:lnTo>
                <a:lnTo>
                  <a:pt x="355" y="1876"/>
                </a:lnTo>
                <a:lnTo>
                  <a:pt x="355" y="1874"/>
                </a:lnTo>
                <a:lnTo>
                  <a:pt x="353" y="1874"/>
                </a:lnTo>
                <a:lnTo>
                  <a:pt x="353" y="1872"/>
                </a:lnTo>
                <a:lnTo>
                  <a:pt x="351" y="1870"/>
                </a:lnTo>
                <a:lnTo>
                  <a:pt x="351" y="1868"/>
                </a:lnTo>
                <a:lnTo>
                  <a:pt x="349" y="1868"/>
                </a:lnTo>
                <a:lnTo>
                  <a:pt x="349" y="1866"/>
                </a:lnTo>
                <a:lnTo>
                  <a:pt x="347" y="1866"/>
                </a:lnTo>
                <a:lnTo>
                  <a:pt x="345" y="1864"/>
                </a:lnTo>
                <a:lnTo>
                  <a:pt x="345" y="1862"/>
                </a:lnTo>
                <a:lnTo>
                  <a:pt x="343" y="1862"/>
                </a:lnTo>
                <a:lnTo>
                  <a:pt x="343" y="1860"/>
                </a:lnTo>
                <a:lnTo>
                  <a:pt x="342" y="1860"/>
                </a:lnTo>
                <a:lnTo>
                  <a:pt x="342" y="1858"/>
                </a:lnTo>
                <a:lnTo>
                  <a:pt x="340" y="1858"/>
                </a:lnTo>
                <a:lnTo>
                  <a:pt x="340" y="1856"/>
                </a:lnTo>
                <a:lnTo>
                  <a:pt x="338" y="1856"/>
                </a:lnTo>
                <a:lnTo>
                  <a:pt x="338" y="1854"/>
                </a:lnTo>
                <a:lnTo>
                  <a:pt x="336" y="1854"/>
                </a:lnTo>
                <a:lnTo>
                  <a:pt x="336" y="1852"/>
                </a:lnTo>
                <a:lnTo>
                  <a:pt x="334" y="1852"/>
                </a:lnTo>
                <a:lnTo>
                  <a:pt x="332" y="1851"/>
                </a:lnTo>
                <a:lnTo>
                  <a:pt x="330" y="1849"/>
                </a:lnTo>
                <a:lnTo>
                  <a:pt x="330" y="1847"/>
                </a:lnTo>
                <a:lnTo>
                  <a:pt x="328" y="1847"/>
                </a:lnTo>
                <a:lnTo>
                  <a:pt x="328" y="1845"/>
                </a:lnTo>
                <a:lnTo>
                  <a:pt x="326" y="1845"/>
                </a:lnTo>
                <a:lnTo>
                  <a:pt x="326" y="1843"/>
                </a:lnTo>
                <a:lnTo>
                  <a:pt x="324" y="1843"/>
                </a:lnTo>
                <a:lnTo>
                  <a:pt x="324" y="1841"/>
                </a:lnTo>
                <a:lnTo>
                  <a:pt x="322" y="1841"/>
                </a:lnTo>
                <a:lnTo>
                  <a:pt x="322" y="1839"/>
                </a:lnTo>
                <a:lnTo>
                  <a:pt x="320" y="1839"/>
                </a:lnTo>
                <a:lnTo>
                  <a:pt x="320" y="1837"/>
                </a:lnTo>
                <a:lnTo>
                  <a:pt x="320" y="1835"/>
                </a:lnTo>
                <a:lnTo>
                  <a:pt x="318" y="1835"/>
                </a:lnTo>
                <a:lnTo>
                  <a:pt x="317" y="1835"/>
                </a:lnTo>
                <a:lnTo>
                  <a:pt x="317" y="1833"/>
                </a:lnTo>
                <a:lnTo>
                  <a:pt x="315" y="1833"/>
                </a:lnTo>
                <a:lnTo>
                  <a:pt x="315" y="1831"/>
                </a:lnTo>
                <a:lnTo>
                  <a:pt x="313" y="1831"/>
                </a:lnTo>
                <a:lnTo>
                  <a:pt x="313" y="1829"/>
                </a:lnTo>
                <a:lnTo>
                  <a:pt x="311" y="1829"/>
                </a:lnTo>
                <a:lnTo>
                  <a:pt x="309" y="1829"/>
                </a:lnTo>
                <a:lnTo>
                  <a:pt x="309" y="1828"/>
                </a:lnTo>
                <a:lnTo>
                  <a:pt x="307" y="1828"/>
                </a:lnTo>
                <a:lnTo>
                  <a:pt x="307" y="1826"/>
                </a:lnTo>
                <a:lnTo>
                  <a:pt x="307" y="1828"/>
                </a:lnTo>
                <a:lnTo>
                  <a:pt x="305" y="1828"/>
                </a:lnTo>
                <a:lnTo>
                  <a:pt x="305" y="1826"/>
                </a:lnTo>
                <a:lnTo>
                  <a:pt x="303" y="1826"/>
                </a:lnTo>
                <a:lnTo>
                  <a:pt x="303" y="1824"/>
                </a:lnTo>
                <a:lnTo>
                  <a:pt x="301" y="1824"/>
                </a:lnTo>
                <a:lnTo>
                  <a:pt x="301" y="1822"/>
                </a:lnTo>
                <a:lnTo>
                  <a:pt x="299" y="1822"/>
                </a:lnTo>
                <a:lnTo>
                  <a:pt x="299" y="1820"/>
                </a:lnTo>
                <a:lnTo>
                  <a:pt x="297" y="1820"/>
                </a:lnTo>
                <a:lnTo>
                  <a:pt x="297" y="1818"/>
                </a:lnTo>
                <a:lnTo>
                  <a:pt x="297" y="1816"/>
                </a:lnTo>
                <a:lnTo>
                  <a:pt x="295" y="1816"/>
                </a:lnTo>
                <a:lnTo>
                  <a:pt x="294" y="1814"/>
                </a:lnTo>
                <a:lnTo>
                  <a:pt x="294" y="1812"/>
                </a:lnTo>
                <a:lnTo>
                  <a:pt x="292" y="1812"/>
                </a:lnTo>
                <a:lnTo>
                  <a:pt x="292" y="1810"/>
                </a:lnTo>
                <a:lnTo>
                  <a:pt x="290" y="1810"/>
                </a:lnTo>
                <a:lnTo>
                  <a:pt x="288" y="1810"/>
                </a:lnTo>
                <a:lnTo>
                  <a:pt x="288" y="1808"/>
                </a:lnTo>
                <a:lnTo>
                  <a:pt x="288" y="1806"/>
                </a:lnTo>
                <a:lnTo>
                  <a:pt x="286" y="1806"/>
                </a:lnTo>
                <a:lnTo>
                  <a:pt x="286" y="1804"/>
                </a:lnTo>
                <a:lnTo>
                  <a:pt x="284" y="1804"/>
                </a:lnTo>
                <a:lnTo>
                  <a:pt x="282" y="1803"/>
                </a:lnTo>
                <a:lnTo>
                  <a:pt x="280" y="1803"/>
                </a:lnTo>
                <a:lnTo>
                  <a:pt x="280" y="1801"/>
                </a:lnTo>
                <a:lnTo>
                  <a:pt x="280" y="1799"/>
                </a:lnTo>
                <a:lnTo>
                  <a:pt x="278" y="1799"/>
                </a:lnTo>
                <a:lnTo>
                  <a:pt x="278" y="1797"/>
                </a:lnTo>
                <a:lnTo>
                  <a:pt x="276" y="1795"/>
                </a:lnTo>
                <a:lnTo>
                  <a:pt x="276" y="1793"/>
                </a:lnTo>
                <a:lnTo>
                  <a:pt x="274" y="1791"/>
                </a:lnTo>
                <a:lnTo>
                  <a:pt x="274" y="1789"/>
                </a:lnTo>
                <a:lnTo>
                  <a:pt x="274" y="1787"/>
                </a:lnTo>
                <a:lnTo>
                  <a:pt x="272" y="1785"/>
                </a:lnTo>
                <a:lnTo>
                  <a:pt x="272" y="1783"/>
                </a:lnTo>
                <a:lnTo>
                  <a:pt x="272" y="1781"/>
                </a:lnTo>
                <a:lnTo>
                  <a:pt x="272" y="1780"/>
                </a:lnTo>
                <a:lnTo>
                  <a:pt x="272" y="1778"/>
                </a:lnTo>
                <a:lnTo>
                  <a:pt x="272" y="1776"/>
                </a:lnTo>
                <a:lnTo>
                  <a:pt x="272" y="1774"/>
                </a:lnTo>
                <a:lnTo>
                  <a:pt x="272" y="1772"/>
                </a:lnTo>
                <a:lnTo>
                  <a:pt x="272" y="1770"/>
                </a:lnTo>
                <a:lnTo>
                  <a:pt x="272" y="1768"/>
                </a:lnTo>
                <a:lnTo>
                  <a:pt x="272" y="1766"/>
                </a:lnTo>
                <a:lnTo>
                  <a:pt x="272" y="1764"/>
                </a:lnTo>
                <a:lnTo>
                  <a:pt x="270" y="1764"/>
                </a:lnTo>
                <a:lnTo>
                  <a:pt x="270" y="1762"/>
                </a:lnTo>
                <a:lnTo>
                  <a:pt x="270" y="1760"/>
                </a:lnTo>
                <a:lnTo>
                  <a:pt x="270" y="1758"/>
                </a:lnTo>
                <a:lnTo>
                  <a:pt x="270" y="1756"/>
                </a:lnTo>
                <a:lnTo>
                  <a:pt x="270" y="1755"/>
                </a:lnTo>
                <a:lnTo>
                  <a:pt x="269" y="1755"/>
                </a:lnTo>
                <a:lnTo>
                  <a:pt x="269" y="1753"/>
                </a:lnTo>
                <a:lnTo>
                  <a:pt x="269" y="1751"/>
                </a:lnTo>
                <a:lnTo>
                  <a:pt x="267" y="1751"/>
                </a:lnTo>
                <a:lnTo>
                  <a:pt x="267" y="1749"/>
                </a:lnTo>
                <a:lnTo>
                  <a:pt x="267" y="1747"/>
                </a:lnTo>
                <a:lnTo>
                  <a:pt x="265" y="1747"/>
                </a:lnTo>
                <a:lnTo>
                  <a:pt x="265" y="1745"/>
                </a:lnTo>
                <a:lnTo>
                  <a:pt x="265" y="1743"/>
                </a:lnTo>
                <a:lnTo>
                  <a:pt x="265" y="1741"/>
                </a:lnTo>
                <a:lnTo>
                  <a:pt x="265" y="1739"/>
                </a:lnTo>
                <a:lnTo>
                  <a:pt x="265" y="1737"/>
                </a:lnTo>
                <a:lnTo>
                  <a:pt x="263" y="1737"/>
                </a:lnTo>
                <a:lnTo>
                  <a:pt x="263" y="1735"/>
                </a:lnTo>
                <a:lnTo>
                  <a:pt x="263" y="1733"/>
                </a:lnTo>
                <a:lnTo>
                  <a:pt x="263" y="1732"/>
                </a:lnTo>
                <a:lnTo>
                  <a:pt x="261" y="1732"/>
                </a:lnTo>
                <a:lnTo>
                  <a:pt x="261" y="1730"/>
                </a:lnTo>
                <a:lnTo>
                  <a:pt x="261" y="1728"/>
                </a:lnTo>
                <a:lnTo>
                  <a:pt x="259" y="1728"/>
                </a:lnTo>
                <a:lnTo>
                  <a:pt x="259" y="1726"/>
                </a:lnTo>
                <a:lnTo>
                  <a:pt x="257" y="1724"/>
                </a:lnTo>
                <a:lnTo>
                  <a:pt x="257" y="1722"/>
                </a:lnTo>
                <a:lnTo>
                  <a:pt x="255" y="1722"/>
                </a:lnTo>
                <a:lnTo>
                  <a:pt x="255" y="1720"/>
                </a:lnTo>
                <a:lnTo>
                  <a:pt x="253" y="1720"/>
                </a:lnTo>
                <a:lnTo>
                  <a:pt x="253" y="1718"/>
                </a:lnTo>
                <a:lnTo>
                  <a:pt x="253" y="1716"/>
                </a:lnTo>
                <a:lnTo>
                  <a:pt x="251" y="1716"/>
                </a:lnTo>
                <a:lnTo>
                  <a:pt x="251" y="1714"/>
                </a:lnTo>
                <a:lnTo>
                  <a:pt x="249" y="1714"/>
                </a:lnTo>
                <a:lnTo>
                  <a:pt x="249" y="1712"/>
                </a:lnTo>
                <a:lnTo>
                  <a:pt x="249" y="1710"/>
                </a:lnTo>
                <a:lnTo>
                  <a:pt x="247" y="1710"/>
                </a:lnTo>
                <a:lnTo>
                  <a:pt x="247" y="1708"/>
                </a:lnTo>
                <a:lnTo>
                  <a:pt x="246" y="1707"/>
                </a:lnTo>
                <a:lnTo>
                  <a:pt x="246" y="1705"/>
                </a:lnTo>
                <a:lnTo>
                  <a:pt x="246" y="1703"/>
                </a:lnTo>
                <a:lnTo>
                  <a:pt x="244" y="1703"/>
                </a:lnTo>
                <a:lnTo>
                  <a:pt x="242" y="1703"/>
                </a:lnTo>
                <a:lnTo>
                  <a:pt x="242" y="1701"/>
                </a:lnTo>
                <a:lnTo>
                  <a:pt x="242" y="1699"/>
                </a:lnTo>
                <a:lnTo>
                  <a:pt x="242" y="1701"/>
                </a:lnTo>
                <a:lnTo>
                  <a:pt x="240" y="1701"/>
                </a:lnTo>
                <a:lnTo>
                  <a:pt x="240" y="1699"/>
                </a:lnTo>
                <a:lnTo>
                  <a:pt x="240" y="1697"/>
                </a:lnTo>
                <a:lnTo>
                  <a:pt x="238" y="1697"/>
                </a:lnTo>
                <a:lnTo>
                  <a:pt x="238" y="1695"/>
                </a:lnTo>
                <a:lnTo>
                  <a:pt x="238" y="1693"/>
                </a:lnTo>
                <a:lnTo>
                  <a:pt x="238" y="1691"/>
                </a:lnTo>
                <a:lnTo>
                  <a:pt x="236" y="1691"/>
                </a:lnTo>
                <a:lnTo>
                  <a:pt x="236" y="1689"/>
                </a:lnTo>
                <a:lnTo>
                  <a:pt x="236" y="1687"/>
                </a:lnTo>
                <a:lnTo>
                  <a:pt x="236" y="1685"/>
                </a:lnTo>
                <a:lnTo>
                  <a:pt x="236" y="1684"/>
                </a:lnTo>
                <a:lnTo>
                  <a:pt x="234" y="1684"/>
                </a:lnTo>
                <a:lnTo>
                  <a:pt x="236" y="1684"/>
                </a:lnTo>
                <a:lnTo>
                  <a:pt x="236" y="1682"/>
                </a:lnTo>
                <a:lnTo>
                  <a:pt x="234" y="1682"/>
                </a:lnTo>
                <a:lnTo>
                  <a:pt x="234" y="1680"/>
                </a:lnTo>
                <a:lnTo>
                  <a:pt x="232" y="1680"/>
                </a:lnTo>
                <a:lnTo>
                  <a:pt x="232" y="1678"/>
                </a:lnTo>
                <a:lnTo>
                  <a:pt x="232" y="1676"/>
                </a:lnTo>
                <a:lnTo>
                  <a:pt x="230" y="1676"/>
                </a:lnTo>
                <a:lnTo>
                  <a:pt x="230" y="1674"/>
                </a:lnTo>
                <a:lnTo>
                  <a:pt x="228" y="1674"/>
                </a:lnTo>
                <a:lnTo>
                  <a:pt x="228" y="1672"/>
                </a:lnTo>
                <a:lnTo>
                  <a:pt x="228" y="1670"/>
                </a:lnTo>
                <a:lnTo>
                  <a:pt x="226" y="1670"/>
                </a:lnTo>
                <a:lnTo>
                  <a:pt x="226" y="1668"/>
                </a:lnTo>
                <a:lnTo>
                  <a:pt x="226" y="1666"/>
                </a:lnTo>
                <a:lnTo>
                  <a:pt x="226" y="1664"/>
                </a:lnTo>
                <a:lnTo>
                  <a:pt x="226" y="1662"/>
                </a:lnTo>
                <a:lnTo>
                  <a:pt x="224" y="1662"/>
                </a:lnTo>
                <a:lnTo>
                  <a:pt x="224" y="1660"/>
                </a:lnTo>
                <a:lnTo>
                  <a:pt x="222" y="1660"/>
                </a:lnTo>
                <a:lnTo>
                  <a:pt x="222" y="1659"/>
                </a:lnTo>
                <a:lnTo>
                  <a:pt x="222" y="1657"/>
                </a:lnTo>
                <a:lnTo>
                  <a:pt x="221" y="1657"/>
                </a:lnTo>
                <a:lnTo>
                  <a:pt x="221" y="1655"/>
                </a:lnTo>
                <a:lnTo>
                  <a:pt x="221" y="1657"/>
                </a:lnTo>
                <a:lnTo>
                  <a:pt x="221" y="1655"/>
                </a:lnTo>
                <a:lnTo>
                  <a:pt x="219" y="1657"/>
                </a:lnTo>
                <a:lnTo>
                  <a:pt x="219" y="1655"/>
                </a:lnTo>
                <a:lnTo>
                  <a:pt x="219" y="1653"/>
                </a:lnTo>
                <a:lnTo>
                  <a:pt x="217" y="1651"/>
                </a:lnTo>
                <a:lnTo>
                  <a:pt x="217" y="1649"/>
                </a:lnTo>
                <a:lnTo>
                  <a:pt x="215" y="1649"/>
                </a:lnTo>
                <a:lnTo>
                  <a:pt x="215" y="1647"/>
                </a:lnTo>
                <a:lnTo>
                  <a:pt x="217" y="1647"/>
                </a:lnTo>
                <a:lnTo>
                  <a:pt x="217" y="1645"/>
                </a:lnTo>
                <a:lnTo>
                  <a:pt x="215" y="1645"/>
                </a:lnTo>
                <a:lnTo>
                  <a:pt x="215" y="1647"/>
                </a:lnTo>
                <a:lnTo>
                  <a:pt x="213" y="1647"/>
                </a:lnTo>
                <a:lnTo>
                  <a:pt x="213" y="1645"/>
                </a:lnTo>
                <a:lnTo>
                  <a:pt x="213" y="1643"/>
                </a:lnTo>
                <a:lnTo>
                  <a:pt x="211" y="1643"/>
                </a:lnTo>
                <a:lnTo>
                  <a:pt x="211" y="1641"/>
                </a:lnTo>
                <a:lnTo>
                  <a:pt x="211" y="1643"/>
                </a:lnTo>
                <a:lnTo>
                  <a:pt x="209" y="1641"/>
                </a:lnTo>
                <a:lnTo>
                  <a:pt x="209" y="1639"/>
                </a:lnTo>
                <a:lnTo>
                  <a:pt x="207" y="1639"/>
                </a:lnTo>
                <a:lnTo>
                  <a:pt x="207" y="1637"/>
                </a:lnTo>
                <a:lnTo>
                  <a:pt x="205" y="1637"/>
                </a:lnTo>
                <a:lnTo>
                  <a:pt x="205" y="1636"/>
                </a:lnTo>
                <a:lnTo>
                  <a:pt x="205" y="1634"/>
                </a:lnTo>
                <a:lnTo>
                  <a:pt x="203" y="1634"/>
                </a:lnTo>
                <a:lnTo>
                  <a:pt x="203" y="1632"/>
                </a:lnTo>
                <a:lnTo>
                  <a:pt x="203" y="1630"/>
                </a:lnTo>
                <a:lnTo>
                  <a:pt x="201" y="1630"/>
                </a:lnTo>
                <a:lnTo>
                  <a:pt x="201" y="1628"/>
                </a:lnTo>
                <a:lnTo>
                  <a:pt x="201" y="1630"/>
                </a:lnTo>
                <a:lnTo>
                  <a:pt x="201" y="1628"/>
                </a:lnTo>
                <a:lnTo>
                  <a:pt x="199" y="1628"/>
                </a:lnTo>
                <a:lnTo>
                  <a:pt x="199" y="1626"/>
                </a:lnTo>
                <a:lnTo>
                  <a:pt x="198" y="1626"/>
                </a:lnTo>
                <a:lnTo>
                  <a:pt x="198" y="1624"/>
                </a:lnTo>
                <a:lnTo>
                  <a:pt x="196" y="1624"/>
                </a:lnTo>
                <a:lnTo>
                  <a:pt x="196" y="1622"/>
                </a:lnTo>
                <a:lnTo>
                  <a:pt x="194" y="1622"/>
                </a:lnTo>
                <a:lnTo>
                  <a:pt x="194" y="1620"/>
                </a:lnTo>
                <a:lnTo>
                  <a:pt x="194" y="1618"/>
                </a:lnTo>
                <a:lnTo>
                  <a:pt x="192" y="1618"/>
                </a:lnTo>
                <a:lnTo>
                  <a:pt x="192" y="1616"/>
                </a:lnTo>
                <a:lnTo>
                  <a:pt x="190" y="1616"/>
                </a:lnTo>
                <a:lnTo>
                  <a:pt x="190" y="1614"/>
                </a:lnTo>
                <a:lnTo>
                  <a:pt x="190" y="1612"/>
                </a:lnTo>
                <a:lnTo>
                  <a:pt x="188" y="1612"/>
                </a:lnTo>
                <a:lnTo>
                  <a:pt x="188" y="1611"/>
                </a:lnTo>
                <a:lnTo>
                  <a:pt x="186" y="1611"/>
                </a:lnTo>
                <a:lnTo>
                  <a:pt x="186" y="1609"/>
                </a:lnTo>
                <a:lnTo>
                  <a:pt x="184" y="1609"/>
                </a:lnTo>
                <a:lnTo>
                  <a:pt x="184" y="1607"/>
                </a:lnTo>
                <a:lnTo>
                  <a:pt x="182" y="1607"/>
                </a:lnTo>
                <a:lnTo>
                  <a:pt x="182" y="1605"/>
                </a:lnTo>
                <a:lnTo>
                  <a:pt x="180" y="1605"/>
                </a:lnTo>
                <a:lnTo>
                  <a:pt x="178" y="1605"/>
                </a:lnTo>
                <a:lnTo>
                  <a:pt x="178" y="1603"/>
                </a:lnTo>
                <a:lnTo>
                  <a:pt x="178" y="1601"/>
                </a:lnTo>
                <a:lnTo>
                  <a:pt x="176" y="1601"/>
                </a:lnTo>
                <a:lnTo>
                  <a:pt x="174" y="1601"/>
                </a:lnTo>
                <a:lnTo>
                  <a:pt x="174" y="1599"/>
                </a:lnTo>
                <a:lnTo>
                  <a:pt x="173" y="1597"/>
                </a:lnTo>
                <a:lnTo>
                  <a:pt x="174" y="1597"/>
                </a:lnTo>
                <a:lnTo>
                  <a:pt x="173" y="1597"/>
                </a:lnTo>
                <a:lnTo>
                  <a:pt x="171" y="1597"/>
                </a:lnTo>
                <a:lnTo>
                  <a:pt x="171" y="1595"/>
                </a:lnTo>
                <a:lnTo>
                  <a:pt x="169" y="1595"/>
                </a:lnTo>
                <a:lnTo>
                  <a:pt x="169" y="1593"/>
                </a:lnTo>
                <a:lnTo>
                  <a:pt x="167" y="1593"/>
                </a:lnTo>
                <a:lnTo>
                  <a:pt x="167" y="1591"/>
                </a:lnTo>
                <a:lnTo>
                  <a:pt x="165" y="1591"/>
                </a:lnTo>
                <a:lnTo>
                  <a:pt x="165" y="1589"/>
                </a:lnTo>
                <a:lnTo>
                  <a:pt x="165" y="1588"/>
                </a:lnTo>
                <a:lnTo>
                  <a:pt x="163" y="1588"/>
                </a:lnTo>
                <a:lnTo>
                  <a:pt x="163" y="1586"/>
                </a:lnTo>
                <a:lnTo>
                  <a:pt x="161" y="1586"/>
                </a:lnTo>
                <a:lnTo>
                  <a:pt x="159" y="1586"/>
                </a:lnTo>
                <a:lnTo>
                  <a:pt x="159" y="1584"/>
                </a:lnTo>
                <a:lnTo>
                  <a:pt x="157" y="1584"/>
                </a:lnTo>
                <a:lnTo>
                  <a:pt x="157" y="1582"/>
                </a:lnTo>
                <a:lnTo>
                  <a:pt x="157" y="1580"/>
                </a:lnTo>
                <a:lnTo>
                  <a:pt x="157" y="1582"/>
                </a:lnTo>
                <a:lnTo>
                  <a:pt x="155" y="1582"/>
                </a:lnTo>
                <a:lnTo>
                  <a:pt x="155" y="1580"/>
                </a:lnTo>
                <a:lnTo>
                  <a:pt x="153" y="1580"/>
                </a:lnTo>
                <a:lnTo>
                  <a:pt x="153" y="1578"/>
                </a:lnTo>
                <a:lnTo>
                  <a:pt x="153" y="1576"/>
                </a:lnTo>
                <a:lnTo>
                  <a:pt x="151" y="1576"/>
                </a:lnTo>
                <a:lnTo>
                  <a:pt x="151" y="1574"/>
                </a:lnTo>
                <a:lnTo>
                  <a:pt x="150" y="1574"/>
                </a:lnTo>
                <a:lnTo>
                  <a:pt x="150" y="1572"/>
                </a:lnTo>
                <a:lnTo>
                  <a:pt x="148" y="1572"/>
                </a:lnTo>
                <a:lnTo>
                  <a:pt x="148" y="1570"/>
                </a:lnTo>
                <a:lnTo>
                  <a:pt x="146" y="1570"/>
                </a:lnTo>
                <a:lnTo>
                  <a:pt x="144" y="1570"/>
                </a:lnTo>
                <a:lnTo>
                  <a:pt x="144" y="1568"/>
                </a:lnTo>
                <a:lnTo>
                  <a:pt x="144" y="1566"/>
                </a:lnTo>
                <a:lnTo>
                  <a:pt x="142" y="1566"/>
                </a:lnTo>
                <a:lnTo>
                  <a:pt x="142" y="1568"/>
                </a:lnTo>
                <a:lnTo>
                  <a:pt x="142" y="1566"/>
                </a:lnTo>
                <a:lnTo>
                  <a:pt x="142" y="1565"/>
                </a:lnTo>
                <a:lnTo>
                  <a:pt x="140" y="1565"/>
                </a:lnTo>
                <a:lnTo>
                  <a:pt x="140" y="1563"/>
                </a:lnTo>
                <a:lnTo>
                  <a:pt x="138" y="1563"/>
                </a:lnTo>
                <a:lnTo>
                  <a:pt x="138" y="1561"/>
                </a:lnTo>
                <a:lnTo>
                  <a:pt x="136" y="1561"/>
                </a:lnTo>
                <a:lnTo>
                  <a:pt x="136" y="1559"/>
                </a:lnTo>
                <a:lnTo>
                  <a:pt x="134" y="1559"/>
                </a:lnTo>
                <a:lnTo>
                  <a:pt x="132" y="1557"/>
                </a:lnTo>
                <a:lnTo>
                  <a:pt x="130" y="1555"/>
                </a:lnTo>
                <a:lnTo>
                  <a:pt x="130" y="1553"/>
                </a:lnTo>
                <a:lnTo>
                  <a:pt x="128" y="1553"/>
                </a:lnTo>
                <a:lnTo>
                  <a:pt x="128" y="1551"/>
                </a:lnTo>
                <a:lnTo>
                  <a:pt x="126" y="1551"/>
                </a:lnTo>
                <a:lnTo>
                  <a:pt x="126" y="1549"/>
                </a:lnTo>
                <a:lnTo>
                  <a:pt x="125" y="1549"/>
                </a:lnTo>
                <a:lnTo>
                  <a:pt x="123" y="1549"/>
                </a:lnTo>
                <a:lnTo>
                  <a:pt x="123" y="1547"/>
                </a:lnTo>
                <a:lnTo>
                  <a:pt x="121" y="1547"/>
                </a:lnTo>
                <a:lnTo>
                  <a:pt x="121" y="1545"/>
                </a:lnTo>
                <a:lnTo>
                  <a:pt x="121" y="1543"/>
                </a:lnTo>
                <a:lnTo>
                  <a:pt x="119" y="1543"/>
                </a:lnTo>
                <a:lnTo>
                  <a:pt x="119" y="1541"/>
                </a:lnTo>
                <a:lnTo>
                  <a:pt x="117" y="1541"/>
                </a:lnTo>
                <a:lnTo>
                  <a:pt x="117" y="1540"/>
                </a:lnTo>
                <a:lnTo>
                  <a:pt x="117" y="1538"/>
                </a:lnTo>
                <a:lnTo>
                  <a:pt x="115" y="1538"/>
                </a:lnTo>
                <a:lnTo>
                  <a:pt x="115" y="1536"/>
                </a:lnTo>
                <a:lnTo>
                  <a:pt x="115" y="1534"/>
                </a:lnTo>
                <a:lnTo>
                  <a:pt x="115" y="1536"/>
                </a:lnTo>
                <a:lnTo>
                  <a:pt x="113" y="1534"/>
                </a:lnTo>
                <a:lnTo>
                  <a:pt x="113" y="1532"/>
                </a:lnTo>
                <a:lnTo>
                  <a:pt x="111" y="1532"/>
                </a:lnTo>
                <a:lnTo>
                  <a:pt x="111" y="1530"/>
                </a:lnTo>
                <a:lnTo>
                  <a:pt x="109" y="1530"/>
                </a:lnTo>
                <a:lnTo>
                  <a:pt x="109" y="1528"/>
                </a:lnTo>
                <a:lnTo>
                  <a:pt x="107" y="1528"/>
                </a:lnTo>
                <a:lnTo>
                  <a:pt x="105" y="1528"/>
                </a:lnTo>
                <a:lnTo>
                  <a:pt x="105" y="1526"/>
                </a:lnTo>
                <a:lnTo>
                  <a:pt x="105" y="1524"/>
                </a:lnTo>
                <a:lnTo>
                  <a:pt x="105" y="1522"/>
                </a:lnTo>
                <a:lnTo>
                  <a:pt x="103" y="1522"/>
                </a:lnTo>
                <a:lnTo>
                  <a:pt x="103" y="1520"/>
                </a:lnTo>
                <a:lnTo>
                  <a:pt x="102" y="1520"/>
                </a:lnTo>
                <a:lnTo>
                  <a:pt x="102" y="1518"/>
                </a:lnTo>
                <a:lnTo>
                  <a:pt x="100" y="1518"/>
                </a:lnTo>
                <a:lnTo>
                  <a:pt x="100" y="1517"/>
                </a:lnTo>
                <a:lnTo>
                  <a:pt x="100" y="1515"/>
                </a:lnTo>
                <a:lnTo>
                  <a:pt x="98" y="1515"/>
                </a:lnTo>
                <a:lnTo>
                  <a:pt x="98" y="1513"/>
                </a:lnTo>
                <a:lnTo>
                  <a:pt x="98" y="1511"/>
                </a:lnTo>
                <a:lnTo>
                  <a:pt x="96" y="1511"/>
                </a:lnTo>
                <a:lnTo>
                  <a:pt x="96" y="1513"/>
                </a:lnTo>
                <a:lnTo>
                  <a:pt x="96" y="1511"/>
                </a:lnTo>
                <a:lnTo>
                  <a:pt x="96" y="1509"/>
                </a:lnTo>
                <a:lnTo>
                  <a:pt x="94" y="1509"/>
                </a:lnTo>
                <a:lnTo>
                  <a:pt x="94" y="1507"/>
                </a:lnTo>
                <a:lnTo>
                  <a:pt x="94" y="1505"/>
                </a:lnTo>
                <a:lnTo>
                  <a:pt x="94" y="1503"/>
                </a:lnTo>
                <a:lnTo>
                  <a:pt x="92" y="1503"/>
                </a:lnTo>
                <a:lnTo>
                  <a:pt x="92" y="1501"/>
                </a:lnTo>
                <a:lnTo>
                  <a:pt x="90" y="1501"/>
                </a:lnTo>
                <a:lnTo>
                  <a:pt x="90" y="1499"/>
                </a:lnTo>
                <a:lnTo>
                  <a:pt x="88" y="1499"/>
                </a:lnTo>
                <a:lnTo>
                  <a:pt x="88" y="1497"/>
                </a:lnTo>
                <a:lnTo>
                  <a:pt x="88" y="1495"/>
                </a:lnTo>
                <a:lnTo>
                  <a:pt x="86" y="1495"/>
                </a:lnTo>
                <a:lnTo>
                  <a:pt x="86" y="1493"/>
                </a:lnTo>
                <a:lnTo>
                  <a:pt x="84" y="1493"/>
                </a:lnTo>
                <a:lnTo>
                  <a:pt x="84" y="1492"/>
                </a:lnTo>
                <a:lnTo>
                  <a:pt x="82" y="1492"/>
                </a:lnTo>
                <a:lnTo>
                  <a:pt x="82" y="1490"/>
                </a:lnTo>
                <a:lnTo>
                  <a:pt x="82" y="1488"/>
                </a:lnTo>
                <a:lnTo>
                  <a:pt x="82" y="1486"/>
                </a:lnTo>
                <a:lnTo>
                  <a:pt x="80" y="1486"/>
                </a:lnTo>
                <a:lnTo>
                  <a:pt x="80" y="1484"/>
                </a:lnTo>
                <a:lnTo>
                  <a:pt x="80" y="1486"/>
                </a:lnTo>
                <a:lnTo>
                  <a:pt x="78" y="1486"/>
                </a:lnTo>
                <a:lnTo>
                  <a:pt x="78" y="1484"/>
                </a:lnTo>
                <a:lnTo>
                  <a:pt x="77" y="1484"/>
                </a:lnTo>
                <a:lnTo>
                  <a:pt x="75" y="1484"/>
                </a:lnTo>
                <a:lnTo>
                  <a:pt x="75" y="1482"/>
                </a:lnTo>
                <a:lnTo>
                  <a:pt x="75" y="1480"/>
                </a:lnTo>
                <a:lnTo>
                  <a:pt x="73" y="1480"/>
                </a:lnTo>
                <a:lnTo>
                  <a:pt x="73" y="1478"/>
                </a:lnTo>
                <a:lnTo>
                  <a:pt x="73" y="1480"/>
                </a:lnTo>
                <a:lnTo>
                  <a:pt x="73" y="1478"/>
                </a:lnTo>
                <a:lnTo>
                  <a:pt x="71" y="1478"/>
                </a:lnTo>
                <a:lnTo>
                  <a:pt x="71" y="1476"/>
                </a:lnTo>
                <a:lnTo>
                  <a:pt x="69" y="1476"/>
                </a:lnTo>
                <a:lnTo>
                  <a:pt x="69" y="1474"/>
                </a:lnTo>
                <a:lnTo>
                  <a:pt x="67" y="1474"/>
                </a:lnTo>
                <a:lnTo>
                  <a:pt x="67" y="1472"/>
                </a:lnTo>
                <a:lnTo>
                  <a:pt x="67" y="1470"/>
                </a:lnTo>
                <a:lnTo>
                  <a:pt x="65" y="1470"/>
                </a:lnTo>
                <a:lnTo>
                  <a:pt x="65" y="1469"/>
                </a:lnTo>
                <a:lnTo>
                  <a:pt x="63" y="1469"/>
                </a:lnTo>
                <a:lnTo>
                  <a:pt x="63" y="1467"/>
                </a:lnTo>
                <a:lnTo>
                  <a:pt x="61" y="1467"/>
                </a:lnTo>
                <a:lnTo>
                  <a:pt x="61" y="1465"/>
                </a:lnTo>
                <a:lnTo>
                  <a:pt x="61" y="1463"/>
                </a:lnTo>
                <a:lnTo>
                  <a:pt x="59" y="1463"/>
                </a:lnTo>
                <a:lnTo>
                  <a:pt x="59" y="1461"/>
                </a:lnTo>
                <a:lnTo>
                  <a:pt x="57" y="1459"/>
                </a:lnTo>
                <a:lnTo>
                  <a:pt x="59" y="1459"/>
                </a:lnTo>
                <a:lnTo>
                  <a:pt x="59" y="1457"/>
                </a:lnTo>
                <a:lnTo>
                  <a:pt x="57" y="1457"/>
                </a:lnTo>
                <a:lnTo>
                  <a:pt x="57" y="1455"/>
                </a:lnTo>
                <a:lnTo>
                  <a:pt x="57" y="1453"/>
                </a:lnTo>
                <a:lnTo>
                  <a:pt x="55" y="1453"/>
                </a:lnTo>
                <a:lnTo>
                  <a:pt x="55" y="1451"/>
                </a:lnTo>
                <a:lnTo>
                  <a:pt x="55" y="1447"/>
                </a:lnTo>
                <a:lnTo>
                  <a:pt x="54" y="1445"/>
                </a:lnTo>
                <a:lnTo>
                  <a:pt x="54" y="1444"/>
                </a:lnTo>
                <a:lnTo>
                  <a:pt x="54" y="1442"/>
                </a:lnTo>
                <a:lnTo>
                  <a:pt x="54" y="1440"/>
                </a:lnTo>
                <a:lnTo>
                  <a:pt x="54" y="1436"/>
                </a:lnTo>
                <a:lnTo>
                  <a:pt x="54" y="1434"/>
                </a:lnTo>
                <a:lnTo>
                  <a:pt x="52" y="1434"/>
                </a:lnTo>
                <a:lnTo>
                  <a:pt x="52" y="1432"/>
                </a:lnTo>
                <a:lnTo>
                  <a:pt x="52" y="1430"/>
                </a:lnTo>
                <a:lnTo>
                  <a:pt x="52" y="1428"/>
                </a:lnTo>
                <a:lnTo>
                  <a:pt x="52" y="1426"/>
                </a:lnTo>
                <a:lnTo>
                  <a:pt x="50" y="1426"/>
                </a:lnTo>
                <a:lnTo>
                  <a:pt x="50" y="1424"/>
                </a:lnTo>
                <a:lnTo>
                  <a:pt x="52" y="1424"/>
                </a:lnTo>
                <a:lnTo>
                  <a:pt x="50" y="1424"/>
                </a:lnTo>
                <a:lnTo>
                  <a:pt x="50" y="1422"/>
                </a:lnTo>
                <a:lnTo>
                  <a:pt x="50" y="1421"/>
                </a:lnTo>
                <a:lnTo>
                  <a:pt x="50" y="1419"/>
                </a:lnTo>
                <a:lnTo>
                  <a:pt x="50" y="1417"/>
                </a:lnTo>
                <a:lnTo>
                  <a:pt x="50" y="1415"/>
                </a:lnTo>
                <a:lnTo>
                  <a:pt x="48" y="1415"/>
                </a:lnTo>
                <a:lnTo>
                  <a:pt x="48" y="1413"/>
                </a:lnTo>
                <a:lnTo>
                  <a:pt x="50" y="1413"/>
                </a:lnTo>
                <a:lnTo>
                  <a:pt x="48" y="1413"/>
                </a:lnTo>
                <a:lnTo>
                  <a:pt x="48" y="1411"/>
                </a:lnTo>
                <a:lnTo>
                  <a:pt x="48" y="1409"/>
                </a:lnTo>
                <a:lnTo>
                  <a:pt x="46" y="1409"/>
                </a:lnTo>
                <a:lnTo>
                  <a:pt x="46" y="1407"/>
                </a:lnTo>
                <a:lnTo>
                  <a:pt x="46" y="1405"/>
                </a:lnTo>
                <a:lnTo>
                  <a:pt x="44" y="1405"/>
                </a:lnTo>
                <a:lnTo>
                  <a:pt x="44" y="1403"/>
                </a:lnTo>
                <a:lnTo>
                  <a:pt x="42" y="1401"/>
                </a:lnTo>
                <a:lnTo>
                  <a:pt x="44" y="1401"/>
                </a:lnTo>
                <a:lnTo>
                  <a:pt x="42" y="1401"/>
                </a:lnTo>
                <a:lnTo>
                  <a:pt x="42" y="1399"/>
                </a:lnTo>
                <a:lnTo>
                  <a:pt x="42" y="1397"/>
                </a:lnTo>
                <a:lnTo>
                  <a:pt x="40" y="1397"/>
                </a:lnTo>
                <a:lnTo>
                  <a:pt x="40" y="1396"/>
                </a:lnTo>
                <a:lnTo>
                  <a:pt x="40" y="1394"/>
                </a:lnTo>
                <a:lnTo>
                  <a:pt x="40" y="1392"/>
                </a:lnTo>
                <a:lnTo>
                  <a:pt x="40" y="1390"/>
                </a:lnTo>
                <a:lnTo>
                  <a:pt x="40" y="1388"/>
                </a:lnTo>
                <a:lnTo>
                  <a:pt x="38" y="1388"/>
                </a:lnTo>
                <a:lnTo>
                  <a:pt x="38" y="1386"/>
                </a:lnTo>
                <a:lnTo>
                  <a:pt x="36" y="1386"/>
                </a:lnTo>
                <a:lnTo>
                  <a:pt x="36" y="1384"/>
                </a:lnTo>
                <a:lnTo>
                  <a:pt x="36" y="1382"/>
                </a:lnTo>
                <a:lnTo>
                  <a:pt x="36" y="1380"/>
                </a:lnTo>
                <a:lnTo>
                  <a:pt x="34" y="1380"/>
                </a:lnTo>
                <a:lnTo>
                  <a:pt x="34" y="1378"/>
                </a:lnTo>
                <a:lnTo>
                  <a:pt x="32" y="1378"/>
                </a:lnTo>
                <a:lnTo>
                  <a:pt x="34" y="1378"/>
                </a:lnTo>
                <a:lnTo>
                  <a:pt x="32" y="1378"/>
                </a:lnTo>
                <a:lnTo>
                  <a:pt x="32" y="1376"/>
                </a:lnTo>
                <a:lnTo>
                  <a:pt x="32" y="1374"/>
                </a:lnTo>
                <a:lnTo>
                  <a:pt x="30" y="1374"/>
                </a:lnTo>
                <a:lnTo>
                  <a:pt x="30" y="1373"/>
                </a:lnTo>
                <a:lnTo>
                  <a:pt x="30" y="1371"/>
                </a:lnTo>
                <a:lnTo>
                  <a:pt x="29" y="1371"/>
                </a:lnTo>
                <a:lnTo>
                  <a:pt x="29" y="1369"/>
                </a:lnTo>
                <a:lnTo>
                  <a:pt x="27" y="1369"/>
                </a:lnTo>
                <a:lnTo>
                  <a:pt x="27" y="1367"/>
                </a:lnTo>
                <a:lnTo>
                  <a:pt x="27" y="1365"/>
                </a:lnTo>
                <a:lnTo>
                  <a:pt x="25" y="1365"/>
                </a:lnTo>
                <a:lnTo>
                  <a:pt x="25" y="1363"/>
                </a:lnTo>
                <a:lnTo>
                  <a:pt x="23" y="1363"/>
                </a:lnTo>
                <a:lnTo>
                  <a:pt x="21" y="1363"/>
                </a:lnTo>
                <a:lnTo>
                  <a:pt x="21" y="1361"/>
                </a:lnTo>
                <a:lnTo>
                  <a:pt x="23" y="1361"/>
                </a:lnTo>
                <a:lnTo>
                  <a:pt x="23" y="1359"/>
                </a:lnTo>
                <a:lnTo>
                  <a:pt x="21" y="1359"/>
                </a:lnTo>
                <a:lnTo>
                  <a:pt x="21" y="1357"/>
                </a:lnTo>
                <a:lnTo>
                  <a:pt x="19" y="1357"/>
                </a:lnTo>
                <a:lnTo>
                  <a:pt x="19" y="1355"/>
                </a:lnTo>
                <a:lnTo>
                  <a:pt x="17" y="1355"/>
                </a:lnTo>
                <a:lnTo>
                  <a:pt x="17" y="1353"/>
                </a:lnTo>
                <a:lnTo>
                  <a:pt x="17" y="1351"/>
                </a:lnTo>
                <a:lnTo>
                  <a:pt x="17" y="1349"/>
                </a:lnTo>
                <a:lnTo>
                  <a:pt x="15" y="1349"/>
                </a:lnTo>
                <a:lnTo>
                  <a:pt x="15" y="1348"/>
                </a:lnTo>
                <a:lnTo>
                  <a:pt x="13" y="1348"/>
                </a:lnTo>
                <a:lnTo>
                  <a:pt x="13" y="1346"/>
                </a:lnTo>
                <a:lnTo>
                  <a:pt x="11" y="1346"/>
                </a:lnTo>
                <a:lnTo>
                  <a:pt x="11" y="1344"/>
                </a:lnTo>
                <a:lnTo>
                  <a:pt x="9" y="1342"/>
                </a:lnTo>
                <a:lnTo>
                  <a:pt x="7" y="1342"/>
                </a:lnTo>
                <a:lnTo>
                  <a:pt x="7" y="1340"/>
                </a:lnTo>
                <a:lnTo>
                  <a:pt x="6" y="1340"/>
                </a:lnTo>
                <a:lnTo>
                  <a:pt x="6" y="1338"/>
                </a:lnTo>
                <a:lnTo>
                  <a:pt x="4" y="1338"/>
                </a:lnTo>
                <a:lnTo>
                  <a:pt x="2" y="1336"/>
                </a:lnTo>
                <a:lnTo>
                  <a:pt x="0" y="1336"/>
                </a:lnTo>
                <a:lnTo>
                  <a:pt x="0" y="1334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1475656" y="2348880"/>
            <a:ext cx="2613985" cy="3257893"/>
          </a:xfrm>
          <a:custGeom>
            <a:avLst/>
            <a:gdLst>
              <a:gd name="T0" fmla="*/ 1365 w 3544"/>
              <a:gd name="T1" fmla="*/ 3863 h 4417"/>
              <a:gd name="T2" fmla="*/ 1363 w 3544"/>
              <a:gd name="T3" fmla="*/ 3705 h 4417"/>
              <a:gd name="T4" fmla="*/ 1373 w 3544"/>
              <a:gd name="T5" fmla="*/ 3636 h 4417"/>
              <a:gd name="T6" fmla="*/ 1369 w 3544"/>
              <a:gd name="T7" fmla="*/ 3567 h 4417"/>
              <a:gd name="T8" fmla="*/ 1313 w 3544"/>
              <a:gd name="T9" fmla="*/ 3511 h 4417"/>
              <a:gd name="T10" fmla="*/ 1303 w 3544"/>
              <a:gd name="T11" fmla="*/ 3563 h 4417"/>
              <a:gd name="T12" fmla="*/ 1277 w 3544"/>
              <a:gd name="T13" fmla="*/ 3517 h 4417"/>
              <a:gd name="T14" fmla="*/ 1257 w 3544"/>
              <a:gd name="T15" fmla="*/ 3475 h 4417"/>
              <a:gd name="T16" fmla="*/ 1250 w 3544"/>
              <a:gd name="T17" fmla="*/ 3419 h 4417"/>
              <a:gd name="T18" fmla="*/ 1244 w 3544"/>
              <a:gd name="T19" fmla="*/ 3373 h 4417"/>
              <a:gd name="T20" fmla="*/ 1244 w 3544"/>
              <a:gd name="T21" fmla="*/ 3352 h 4417"/>
              <a:gd name="T22" fmla="*/ 1286 w 3544"/>
              <a:gd name="T23" fmla="*/ 3371 h 4417"/>
              <a:gd name="T24" fmla="*/ 1344 w 3544"/>
              <a:gd name="T25" fmla="*/ 3390 h 4417"/>
              <a:gd name="T26" fmla="*/ 1407 w 3544"/>
              <a:gd name="T27" fmla="*/ 3383 h 4417"/>
              <a:gd name="T28" fmla="*/ 1440 w 3544"/>
              <a:gd name="T29" fmla="*/ 3342 h 4417"/>
              <a:gd name="T30" fmla="*/ 1457 w 3544"/>
              <a:gd name="T31" fmla="*/ 3277 h 4417"/>
              <a:gd name="T32" fmla="*/ 1470 w 3544"/>
              <a:gd name="T33" fmla="*/ 3208 h 4417"/>
              <a:gd name="T34" fmla="*/ 1472 w 3544"/>
              <a:gd name="T35" fmla="*/ 3141 h 4417"/>
              <a:gd name="T36" fmla="*/ 1465 w 3544"/>
              <a:gd name="T37" fmla="*/ 3066 h 4417"/>
              <a:gd name="T38" fmla="*/ 1442 w 3544"/>
              <a:gd name="T39" fmla="*/ 3002 h 4417"/>
              <a:gd name="T40" fmla="*/ 1413 w 3544"/>
              <a:gd name="T41" fmla="*/ 2941 h 4417"/>
              <a:gd name="T42" fmla="*/ 1378 w 3544"/>
              <a:gd name="T43" fmla="*/ 2891 h 4417"/>
              <a:gd name="T44" fmla="*/ 1342 w 3544"/>
              <a:gd name="T45" fmla="*/ 2887 h 4417"/>
              <a:gd name="T46" fmla="*/ 1298 w 3544"/>
              <a:gd name="T47" fmla="*/ 2864 h 4417"/>
              <a:gd name="T48" fmla="*/ 1365 w 3544"/>
              <a:gd name="T49" fmla="*/ 2857 h 4417"/>
              <a:gd name="T50" fmla="*/ 1374 w 3544"/>
              <a:gd name="T51" fmla="*/ 2793 h 4417"/>
              <a:gd name="T52" fmla="*/ 1348 w 3544"/>
              <a:gd name="T53" fmla="*/ 2726 h 4417"/>
              <a:gd name="T54" fmla="*/ 1305 w 3544"/>
              <a:gd name="T55" fmla="*/ 2667 h 4417"/>
              <a:gd name="T56" fmla="*/ 1246 w 3544"/>
              <a:gd name="T57" fmla="*/ 2605 h 4417"/>
              <a:gd name="T58" fmla="*/ 1232 w 3544"/>
              <a:gd name="T59" fmla="*/ 2655 h 4417"/>
              <a:gd name="T60" fmla="*/ 1198 w 3544"/>
              <a:gd name="T61" fmla="*/ 2695 h 4417"/>
              <a:gd name="T62" fmla="*/ 1144 w 3544"/>
              <a:gd name="T63" fmla="*/ 2638 h 4417"/>
              <a:gd name="T64" fmla="*/ 1138 w 3544"/>
              <a:gd name="T65" fmla="*/ 2567 h 4417"/>
              <a:gd name="T66" fmla="*/ 1108 w 3544"/>
              <a:gd name="T67" fmla="*/ 2523 h 4417"/>
              <a:gd name="T68" fmla="*/ 1040 w 3544"/>
              <a:gd name="T69" fmla="*/ 2503 h 4417"/>
              <a:gd name="T70" fmla="*/ 1000 w 3544"/>
              <a:gd name="T71" fmla="*/ 2450 h 4417"/>
              <a:gd name="T72" fmla="*/ 967 w 3544"/>
              <a:gd name="T73" fmla="*/ 2386 h 4417"/>
              <a:gd name="T74" fmla="*/ 942 w 3544"/>
              <a:gd name="T75" fmla="*/ 2340 h 4417"/>
              <a:gd name="T76" fmla="*/ 937 w 3544"/>
              <a:gd name="T77" fmla="*/ 2279 h 4417"/>
              <a:gd name="T78" fmla="*/ 916 w 3544"/>
              <a:gd name="T79" fmla="*/ 2210 h 4417"/>
              <a:gd name="T80" fmla="*/ 887 w 3544"/>
              <a:gd name="T81" fmla="*/ 2146 h 4417"/>
              <a:gd name="T82" fmla="*/ 873 w 3544"/>
              <a:gd name="T83" fmla="*/ 2087 h 4417"/>
              <a:gd name="T84" fmla="*/ 818 w 3544"/>
              <a:gd name="T85" fmla="*/ 2052 h 4417"/>
              <a:gd name="T86" fmla="*/ 747 w 3544"/>
              <a:gd name="T87" fmla="*/ 2043 h 4417"/>
              <a:gd name="T88" fmla="*/ 683 w 3544"/>
              <a:gd name="T89" fmla="*/ 2025 h 4417"/>
              <a:gd name="T90" fmla="*/ 616 w 3544"/>
              <a:gd name="T91" fmla="*/ 2023 h 4417"/>
              <a:gd name="T92" fmla="*/ 555 w 3544"/>
              <a:gd name="T93" fmla="*/ 2012 h 4417"/>
              <a:gd name="T94" fmla="*/ 499 w 3544"/>
              <a:gd name="T95" fmla="*/ 1983 h 4417"/>
              <a:gd name="T96" fmla="*/ 449 w 3544"/>
              <a:gd name="T97" fmla="*/ 1952 h 4417"/>
              <a:gd name="T98" fmla="*/ 401 w 3544"/>
              <a:gd name="T99" fmla="*/ 1920 h 4417"/>
              <a:gd name="T100" fmla="*/ 355 w 3544"/>
              <a:gd name="T101" fmla="*/ 1874 h 4417"/>
              <a:gd name="T102" fmla="*/ 311 w 3544"/>
              <a:gd name="T103" fmla="*/ 1829 h 4417"/>
              <a:gd name="T104" fmla="*/ 272 w 3544"/>
              <a:gd name="T105" fmla="*/ 1781 h 4417"/>
              <a:gd name="T106" fmla="*/ 253 w 3544"/>
              <a:gd name="T107" fmla="*/ 1718 h 4417"/>
              <a:gd name="T108" fmla="*/ 226 w 3544"/>
              <a:gd name="T109" fmla="*/ 1670 h 4417"/>
              <a:gd name="T110" fmla="*/ 201 w 3544"/>
              <a:gd name="T111" fmla="*/ 1628 h 4417"/>
              <a:gd name="T112" fmla="*/ 165 w 3544"/>
              <a:gd name="T113" fmla="*/ 1589 h 4417"/>
              <a:gd name="T114" fmla="*/ 126 w 3544"/>
              <a:gd name="T115" fmla="*/ 1551 h 4417"/>
              <a:gd name="T116" fmla="*/ 94 w 3544"/>
              <a:gd name="T117" fmla="*/ 1509 h 4417"/>
              <a:gd name="T118" fmla="*/ 63 w 3544"/>
              <a:gd name="T119" fmla="*/ 1467 h 4417"/>
              <a:gd name="T120" fmla="*/ 46 w 3544"/>
              <a:gd name="T121" fmla="*/ 1407 h 4417"/>
              <a:gd name="T122" fmla="*/ 23 w 3544"/>
              <a:gd name="T123" fmla="*/ 1359 h 4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44" h="4417">
                <a:moveTo>
                  <a:pt x="0" y="1334"/>
                </a:moveTo>
                <a:lnTo>
                  <a:pt x="1326" y="0"/>
                </a:lnTo>
                <a:lnTo>
                  <a:pt x="3544" y="2231"/>
                </a:lnTo>
                <a:lnTo>
                  <a:pt x="1359" y="4417"/>
                </a:lnTo>
                <a:lnTo>
                  <a:pt x="1359" y="4414"/>
                </a:lnTo>
                <a:lnTo>
                  <a:pt x="1357" y="4385"/>
                </a:lnTo>
                <a:lnTo>
                  <a:pt x="1357" y="4306"/>
                </a:lnTo>
                <a:lnTo>
                  <a:pt x="1355" y="4289"/>
                </a:lnTo>
                <a:lnTo>
                  <a:pt x="1355" y="4225"/>
                </a:lnTo>
                <a:lnTo>
                  <a:pt x="1359" y="4202"/>
                </a:lnTo>
                <a:lnTo>
                  <a:pt x="1363" y="4177"/>
                </a:lnTo>
                <a:lnTo>
                  <a:pt x="1371" y="4128"/>
                </a:lnTo>
                <a:lnTo>
                  <a:pt x="1384" y="4035"/>
                </a:lnTo>
                <a:lnTo>
                  <a:pt x="1392" y="4001"/>
                </a:lnTo>
                <a:lnTo>
                  <a:pt x="1401" y="3957"/>
                </a:lnTo>
                <a:lnTo>
                  <a:pt x="1407" y="3930"/>
                </a:lnTo>
                <a:lnTo>
                  <a:pt x="1407" y="3918"/>
                </a:lnTo>
                <a:lnTo>
                  <a:pt x="1373" y="3901"/>
                </a:lnTo>
                <a:lnTo>
                  <a:pt x="1373" y="3899"/>
                </a:lnTo>
                <a:lnTo>
                  <a:pt x="1373" y="3897"/>
                </a:lnTo>
                <a:lnTo>
                  <a:pt x="1371" y="3897"/>
                </a:lnTo>
                <a:lnTo>
                  <a:pt x="1371" y="3895"/>
                </a:lnTo>
                <a:lnTo>
                  <a:pt x="1371" y="3893"/>
                </a:lnTo>
                <a:lnTo>
                  <a:pt x="1371" y="3891"/>
                </a:lnTo>
                <a:lnTo>
                  <a:pt x="1369" y="3891"/>
                </a:lnTo>
                <a:lnTo>
                  <a:pt x="1369" y="3889"/>
                </a:lnTo>
                <a:lnTo>
                  <a:pt x="1369" y="3888"/>
                </a:lnTo>
                <a:lnTo>
                  <a:pt x="1369" y="3886"/>
                </a:lnTo>
                <a:lnTo>
                  <a:pt x="1367" y="3886"/>
                </a:lnTo>
                <a:lnTo>
                  <a:pt x="1367" y="3884"/>
                </a:lnTo>
                <a:lnTo>
                  <a:pt x="1367" y="3882"/>
                </a:lnTo>
                <a:lnTo>
                  <a:pt x="1367" y="3880"/>
                </a:lnTo>
                <a:lnTo>
                  <a:pt x="1367" y="3878"/>
                </a:lnTo>
                <a:lnTo>
                  <a:pt x="1367" y="3876"/>
                </a:lnTo>
                <a:lnTo>
                  <a:pt x="1367" y="3874"/>
                </a:lnTo>
                <a:lnTo>
                  <a:pt x="1367" y="3872"/>
                </a:lnTo>
                <a:lnTo>
                  <a:pt x="1367" y="3870"/>
                </a:lnTo>
                <a:lnTo>
                  <a:pt x="1367" y="3868"/>
                </a:lnTo>
                <a:lnTo>
                  <a:pt x="1365" y="3868"/>
                </a:lnTo>
                <a:lnTo>
                  <a:pt x="1365" y="3866"/>
                </a:lnTo>
                <a:lnTo>
                  <a:pt x="1365" y="3864"/>
                </a:lnTo>
                <a:lnTo>
                  <a:pt x="1365" y="3863"/>
                </a:lnTo>
                <a:lnTo>
                  <a:pt x="1365" y="3861"/>
                </a:lnTo>
                <a:lnTo>
                  <a:pt x="1363" y="3861"/>
                </a:lnTo>
                <a:lnTo>
                  <a:pt x="1363" y="3859"/>
                </a:lnTo>
                <a:lnTo>
                  <a:pt x="1363" y="3857"/>
                </a:lnTo>
                <a:lnTo>
                  <a:pt x="1363" y="3855"/>
                </a:lnTo>
                <a:lnTo>
                  <a:pt x="1361" y="3855"/>
                </a:lnTo>
                <a:lnTo>
                  <a:pt x="1361" y="3853"/>
                </a:lnTo>
                <a:lnTo>
                  <a:pt x="1361" y="3851"/>
                </a:lnTo>
                <a:lnTo>
                  <a:pt x="1361" y="3849"/>
                </a:lnTo>
                <a:lnTo>
                  <a:pt x="1361" y="3847"/>
                </a:lnTo>
                <a:lnTo>
                  <a:pt x="1361" y="3845"/>
                </a:lnTo>
                <a:lnTo>
                  <a:pt x="1361" y="3843"/>
                </a:lnTo>
                <a:lnTo>
                  <a:pt x="1361" y="3841"/>
                </a:lnTo>
                <a:lnTo>
                  <a:pt x="1361" y="3840"/>
                </a:lnTo>
                <a:lnTo>
                  <a:pt x="1359" y="3838"/>
                </a:lnTo>
                <a:lnTo>
                  <a:pt x="1359" y="3836"/>
                </a:lnTo>
                <a:lnTo>
                  <a:pt x="1359" y="3834"/>
                </a:lnTo>
                <a:lnTo>
                  <a:pt x="1359" y="3832"/>
                </a:lnTo>
                <a:lnTo>
                  <a:pt x="1357" y="3832"/>
                </a:lnTo>
                <a:lnTo>
                  <a:pt x="1357" y="3830"/>
                </a:lnTo>
                <a:lnTo>
                  <a:pt x="1359" y="3830"/>
                </a:lnTo>
                <a:lnTo>
                  <a:pt x="1359" y="3828"/>
                </a:lnTo>
                <a:lnTo>
                  <a:pt x="1361" y="3826"/>
                </a:lnTo>
                <a:lnTo>
                  <a:pt x="1361" y="3824"/>
                </a:lnTo>
                <a:lnTo>
                  <a:pt x="1361" y="3822"/>
                </a:lnTo>
                <a:lnTo>
                  <a:pt x="1359" y="3820"/>
                </a:lnTo>
                <a:lnTo>
                  <a:pt x="1359" y="3816"/>
                </a:lnTo>
                <a:lnTo>
                  <a:pt x="1346" y="3805"/>
                </a:lnTo>
                <a:lnTo>
                  <a:pt x="1342" y="3792"/>
                </a:lnTo>
                <a:lnTo>
                  <a:pt x="1349" y="3774"/>
                </a:lnTo>
                <a:lnTo>
                  <a:pt x="1344" y="3767"/>
                </a:lnTo>
                <a:lnTo>
                  <a:pt x="1330" y="3761"/>
                </a:lnTo>
                <a:lnTo>
                  <a:pt x="1326" y="3744"/>
                </a:lnTo>
                <a:lnTo>
                  <a:pt x="1325" y="3734"/>
                </a:lnTo>
                <a:lnTo>
                  <a:pt x="1326" y="3732"/>
                </a:lnTo>
                <a:lnTo>
                  <a:pt x="1340" y="3728"/>
                </a:lnTo>
                <a:lnTo>
                  <a:pt x="1349" y="3719"/>
                </a:lnTo>
                <a:lnTo>
                  <a:pt x="1355" y="3715"/>
                </a:lnTo>
                <a:lnTo>
                  <a:pt x="1357" y="3713"/>
                </a:lnTo>
                <a:lnTo>
                  <a:pt x="1361" y="3709"/>
                </a:lnTo>
                <a:lnTo>
                  <a:pt x="1361" y="3705"/>
                </a:lnTo>
                <a:lnTo>
                  <a:pt x="1363" y="3705"/>
                </a:lnTo>
                <a:lnTo>
                  <a:pt x="1363" y="3703"/>
                </a:lnTo>
                <a:lnTo>
                  <a:pt x="1363" y="3701"/>
                </a:lnTo>
                <a:lnTo>
                  <a:pt x="1363" y="3699"/>
                </a:lnTo>
                <a:lnTo>
                  <a:pt x="1363" y="3697"/>
                </a:lnTo>
                <a:lnTo>
                  <a:pt x="1363" y="3696"/>
                </a:lnTo>
                <a:lnTo>
                  <a:pt x="1363" y="3694"/>
                </a:lnTo>
                <a:lnTo>
                  <a:pt x="1363" y="3692"/>
                </a:lnTo>
                <a:lnTo>
                  <a:pt x="1365" y="3692"/>
                </a:lnTo>
                <a:lnTo>
                  <a:pt x="1365" y="3690"/>
                </a:lnTo>
                <a:lnTo>
                  <a:pt x="1365" y="3688"/>
                </a:lnTo>
                <a:lnTo>
                  <a:pt x="1365" y="3686"/>
                </a:lnTo>
                <a:lnTo>
                  <a:pt x="1363" y="3686"/>
                </a:lnTo>
                <a:lnTo>
                  <a:pt x="1363" y="3684"/>
                </a:lnTo>
                <a:lnTo>
                  <a:pt x="1365" y="3682"/>
                </a:lnTo>
                <a:lnTo>
                  <a:pt x="1365" y="3680"/>
                </a:lnTo>
                <a:lnTo>
                  <a:pt x="1365" y="3678"/>
                </a:lnTo>
                <a:lnTo>
                  <a:pt x="1365" y="3676"/>
                </a:lnTo>
                <a:lnTo>
                  <a:pt x="1365" y="3674"/>
                </a:lnTo>
                <a:lnTo>
                  <a:pt x="1365" y="3673"/>
                </a:lnTo>
                <a:lnTo>
                  <a:pt x="1367" y="3673"/>
                </a:lnTo>
                <a:lnTo>
                  <a:pt x="1367" y="3671"/>
                </a:lnTo>
                <a:lnTo>
                  <a:pt x="1367" y="3669"/>
                </a:lnTo>
                <a:lnTo>
                  <a:pt x="1367" y="3667"/>
                </a:lnTo>
                <a:lnTo>
                  <a:pt x="1367" y="3665"/>
                </a:lnTo>
                <a:lnTo>
                  <a:pt x="1369" y="3665"/>
                </a:lnTo>
                <a:lnTo>
                  <a:pt x="1369" y="3663"/>
                </a:lnTo>
                <a:lnTo>
                  <a:pt x="1369" y="3661"/>
                </a:lnTo>
                <a:lnTo>
                  <a:pt x="1369" y="3659"/>
                </a:lnTo>
                <a:lnTo>
                  <a:pt x="1369" y="3657"/>
                </a:lnTo>
                <a:lnTo>
                  <a:pt x="1369" y="3655"/>
                </a:lnTo>
                <a:lnTo>
                  <a:pt x="1369" y="3653"/>
                </a:lnTo>
                <a:lnTo>
                  <a:pt x="1369" y="3651"/>
                </a:lnTo>
                <a:lnTo>
                  <a:pt x="1369" y="3649"/>
                </a:lnTo>
                <a:lnTo>
                  <a:pt x="1371" y="3649"/>
                </a:lnTo>
                <a:lnTo>
                  <a:pt x="1371" y="3648"/>
                </a:lnTo>
                <a:lnTo>
                  <a:pt x="1371" y="3646"/>
                </a:lnTo>
                <a:lnTo>
                  <a:pt x="1371" y="3644"/>
                </a:lnTo>
                <a:lnTo>
                  <a:pt x="1371" y="3642"/>
                </a:lnTo>
                <a:lnTo>
                  <a:pt x="1373" y="3642"/>
                </a:lnTo>
                <a:lnTo>
                  <a:pt x="1373" y="3640"/>
                </a:lnTo>
                <a:lnTo>
                  <a:pt x="1373" y="3638"/>
                </a:lnTo>
                <a:lnTo>
                  <a:pt x="1373" y="3636"/>
                </a:lnTo>
                <a:lnTo>
                  <a:pt x="1373" y="3634"/>
                </a:lnTo>
                <a:lnTo>
                  <a:pt x="1373" y="3632"/>
                </a:lnTo>
                <a:lnTo>
                  <a:pt x="1373" y="3630"/>
                </a:lnTo>
                <a:lnTo>
                  <a:pt x="1374" y="3628"/>
                </a:lnTo>
                <a:lnTo>
                  <a:pt x="1374" y="3626"/>
                </a:lnTo>
                <a:lnTo>
                  <a:pt x="1374" y="3625"/>
                </a:lnTo>
                <a:lnTo>
                  <a:pt x="1374" y="3623"/>
                </a:lnTo>
                <a:lnTo>
                  <a:pt x="1374" y="3621"/>
                </a:lnTo>
                <a:lnTo>
                  <a:pt x="1374" y="3619"/>
                </a:lnTo>
                <a:lnTo>
                  <a:pt x="1376" y="3619"/>
                </a:lnTo>
                <a:lnTo>
                  <a:pt x="1376" y="3617"/>
                </a:lnTo>
                <a:lnTo>
                  <a:pt x="1376" y="3615"/>
                </a:lnTo>
                <a:lnTo>
                  <a:pt x="1376" y="3613"/>
                </a:lnTo>
                <a:lnTo>
                  <a:pt x="1376" y="3611"/>
                </a:lnTo>
                <a:lnTo>
                  <a:pt x="1378" y="3611"/>
                </a:lnTo>
                <a:lnTo>
                  <a:pt x="1378" y="3609"/>
                </a:lnTo>
                <a:lnTo>
                  <a:pt x="1378" y="3607"/>
                </a:lnTo>
                <a:lnTo>
                  <a:pt x="1378" y="3605"/>
                </a:lnTo>
                <a:lnTo>
                  <a:pt x="1378" y="3603"/>
                </a:lnTo>
                <a:lnTo>
                  <a:pt x="1378" y="3601"/>
                </a:lnTo>
                <a:lnTo>
                  <a:pt x="1378" y="3600"/>
                </a:lnTo>
                <a:lnTo>
                  <a:pt x="1378" y="3598"/>
                </a:lnTo>
                <a:lnTo>
                  <a:pt x="1378" y="3596"/>
                </a:lnTo>
                <a:lnTo>
                  <a:pt x="1378" y="3594"/>
                </a:lnTo>
                <a:lnTo>
                  <a:pt x="1378" y="3592"/>
                </a:lnTo>
                <a:lnTo>
                  <a:pt x="1378" y="3590"/>
                </a:lnTo>
                <a:lnTo>
                  <a:pt x="1378" y="3588"/>
                </a:lnTo>
                <a:lnTo>
                  <a:pt x="1378" y="3586"/>
                </a:lnTo>
                <a:lnTo>
                  <a:pt x="1378" y="3584"/>
                </a:lnTo>
                <a:lnTo>
                  <a:pt x="1378" y="3582"/>
                </a:lnTo>
                <a:lnTo>
                  <a:pt x="1376" y="3582"/>
                </a:lnTo>
                <a:lnTo>
                  <a:pt x="1376" y="3580"/>
                </a:lnTo>
                <a:lnTo>
                  <a:pt x="1376" y="3578"/>
                </a:lnTo>
                <a:lnTo>
                  <a:pt x="1376" y="3577"/>
                </a:lnTo>
                <a:lnTo>
                  <a:pt x="1374" y="3577"/>
                </a:lnTo>
                <a:lnTo>
                  <a:pt x="1374" y="3575"/>
                </a:lnTo>
                <a:lnTo>
                  <a:pt x="1373" y="3575"/>
                </a:lnTo>
                <a:lnTo>
                  <a:pt x="1373" y="3573"/>
                </a:lnTo>
                <a:lnTo>
                  <a:pt x="1373" y="3571"/>
                </a:lnTo>
                <a:lnTo>
                  <a:pt x="1371" y="3571"/>
                </a:lnTo>
                <a:lnTo>
                  <a:pt x="1371" y="3569"/>
                </a:lnTo>
                <a:lnTo>
                  <a:pt x="1369" y="3567"/>
                </a:lnTo>
                <a:lnTo>
                  <a:pt x="1369" y="3565"/>
                </a:lnTo>
                <a:lnTo>
                  <a:pt x="1369" y="3563"/>
                </a:lnTo>
                <a:lnTo>
                  <a:pt x="1367" y="3561"/>
                </a:lnTo>
                <a:lnTo>
                  <a:pt x="1367" y="3559"/>
                </a:lnTo>
                <a:lnTo>
                  <a:pt x="1365" y="3559"/>
                </a:lnTo>
                <a:lnTo>
                  <a:pt x="1365" y="3557"/>
                </a:lnTo>
                <a:lnTo>
                  <a:pt x="1363" y="3555"/>
                </a:lnTo>
                <a:lnTo>
                  <a:pt x="1363" y="3553"/>
                </a:lnTo>
                <a:lnTo>
                  <a:pt x="1361" y="3553"/>
                </a:lnTo>
                <a:lnTo>
                  <a:pt x="1361" y="3552"/>
                </a:lnTo>
                <a:lnTo>
                  <a:pt x="1359" y="3552"/>
                </a:lnTo>
                <a:lnTo>
                  <a:pt x="1359" y="3550"/>
                </a:lnTo>
                <a:lnTo>
                  <a:pt x="1359" y="3548"/>
                </a:lnTo>
                <a:lnTo>
                  <a:pt x="1357" y="3548"/>
                </a:lnTo>
                <a:lnTo>
                  <a:pt x="1357" y="3546"/>
                </a:lnTo>
                <a:lnTo>
                  <a:pt x="1355" y="3546"/>
                </a:lnTo>
                <a:lnTo>
                  <a:pt x="1355" y="3544"/>
                </a:lnTo>
                <a:lnTo>
                  <a:pt x="1353" y="3544"/>
                </a:lnTo>
                <a:lnTo>
                  <a:pt x="1353" y="3542"/>
                </a:lnTo>
                <a:lnTo>
                  <a:pt x="1351" y="3542"/>
                </a:lnTo>
                <a:lnTo>
                  <a:pt x="1351" y="3540"/>
                </a:lnTo>
                <a:lnTo>
                  <a:pt x="1349" y="3540"/>
                </a:lnTo>
                <a:lnTo>
                  <a:pt x="1349" y="3538"/>
                </a:lnTo>
                <a:lnTo>
                  <a:pt x="1348" y="3538"/>
                </a:lnTo>
                <a:lnTo>
                  <a:pt x="1346" y="3536"/>
                </a:lnTo>
                <a:lnTo>
                  <a:pt x="1344" y="3534"/>
                </a:lnTo>
                <a:lnTo>
                  <a:pt x="1342" y="3534"/>
                </a:lnTo>
                <a:lnTo>
                  <a:pt x="1340" y="3532"/>
                </a:lnTo>
                <a:lnTo>
                  <a:pt x="1338" y="3530"/>
                </a:lnTo>
                <a:lnTo>
                  <a:pt x="1336" y="3529"/>
                </a:lnTo>
                <a:lnTo>
                  <a:pt x="1334" y="3529"/>
                </a:lnTo>
                <a:lnTo>
                  <a:pt x="1334" y="3527"/>
                </a:lnTo>
                <a:lnTo>
                  <a:pt x="1332" y="3527"/>
                </a:lnTo>
                <a:lnTo>
                  <a:pt x="1330" y="3527"/>
                </a:lnTo>
                <a:lnTo>
                  <a:pt x="1330" y="3525"/>
                </a:lnTo>
                <a:lnTo>
                  <a:pt x="1328" y="3525"/>
                </a:lnTo>
                <a:lnTo>
                  <a:pt x="1328" y="3523"/>
                </a:lnTo>
                <a:lnTo>
                  <a:pt x="1326" y="3523"/>
                </a:lnTo>
                <a:lnTo>
                  <a:pt x="1326" y="3521"/>
                </a:lnTo>
                <a:lnTo>
                  <a:pt x="1325" y="3519"/>
                </a:lnTo>
                <a:lnTo>
                  <a:pt x="1323" y="3519"/>
                </a:lnTo>
                <a:lnTo>
                  <a:pt x="1313" y="3511"/>
                </a:lnTo>
                <a:lnTo>
                  <a:pt x="1311" y="3511"/>
                </a:lnTo>
                <a:lnTo>
                  <a:pt x="1311" y="3509"/>
                </a:lnTo>
                <a:lnTo>
                  <a:pt x="1309" y="3509"/>
                </a:lnTo>
                <a:lnTo>
                  <a:pt x="1307" y="3509"/>
                </a:lnTo>
                <a:lnTo>
                  <a:pt x="1305" y="3509"/>
                </a:lnTo>
                <a:lnTo>
                  <a:pt x="1303" y="3511"/>
                </a:lnTo>
                <a:lnTo>
                  <a:pt x="1301" y="3511"/>
                </a:lnTo>
                <a:lnTo>
                  <a:pt x="1301" y="3513"/>
                </a:lnTo>
                <a:lnTo>
                  <a:pt x="1300" y="3513"/>
                </a:lnTo>
                <a:lnTo>
                  <a:pt x="1300" y="3515"/>
                </a:lnTo>
                <a:lnTo>
                  <a:pt x="1300" y="3517"/>
                </a:lnTo>
                <a:lnTo>
                  <a:pt x="1298" y="3517"/>
                </a:lnTo>
                <a:lnTo>
                  <a:pt x="1298" y="3519"/>
                </a:lnTo>
                <a:lnTo>
                  <a:pt x="1298" y="3521"/>
                </a:lnTo>
                <a:lnTo>
                  <a:pt x="1300" y="3521"/>
                </a:lnTo>
                <a:lnTo>
                  <a:pt x="1300" y="3523"/>
                </a:lnTo>
                <a:lnTo>
                  <a:pt x="1300" y="3525"/>
                </a:lnTo>
                <a:lnTo>
                  <a:pt x="1301" y="3527"/>
                </a:lnTo>
                <a:lnTo>
                  <a:pt x="1301" y="3529"/>
                </a:lnTo>
                <a:lnTo>
                  <a:pt x="1301" y="3530"/>
                </a:lnTo>
                <a:lnTo>
                  <a:pt x="1301" y="3532"/>
                </a:lnTo>
                <a:lnTo>
                  <a:pt x="1303" y="3532"/>
                </a:lnTo>
                <a:lnTo>
                  <a:pt x="1303" y="3534"/>
                </a:lnTo>
                <a:lnTo>
                  <a:pt x="1303" y="3536"/>
                </a:lnTo>
                <a:lnTo>
                  <a:pt x="1303" y="3538"/>
                </a:lnTo>
                <a:lnTo>
                  <a:pt x="1303" y="3540"/>
                </a:lnTo>
                <a:lnTo>
                  <a:pt x="1305" y="3540"/>
                </a:lnTo>
                <a:lnTo>
                  <a:pt x="1305" y="3542"/>
                </a:lnTo>
                <a:lnTo>
                  <a:pt x="1305" y="3544"/>
                </a:lnTo>
                <a:lnTo>
                  <a:pt x="1305" y="3546"/>
                </a:lnTo>
                <a:lnTo>
                  <a:pt x="1307" y="3546"/>
                </a:lnTo>
                <a:lnTo>
                  <a:pt x="1307" y="3548"/>
                </a:lnTo>
                <a:lnTo>
                  <a:pt x="1307" y="3550"/>
                </a:lnTo>
                <a:lnTo>
                  <a:pt x="1307" y="3552"/>
                </a:lnTo>
                <a:lnTo>
                  <a:pt x="1309" y="3553"/>
                </a:lnTo>
                <a:lnTo>
                  <a:pt x="1309" y="3555"/>
                </a:lnTo>
                <a:lnTo>
                  <a:pt x="1309" y="3557"/>
                </a:lnTo>
                <a:lnTo>
                  <a:pt x="1309" y="3559"/>
                </a:lnTo>
                <a:lnTo>
                  <a:pt x="1307" y="3559"/>
                </a:lnTo>
                <a:lnTo>
                  <a:pt x="1307" y="3561"/>
                </a:lnTo>
                <a:lnTo>
                  <a:pt x="1305" y="3561"/>
                </a:lnTo>
                <a:lnTo>
                  <a:pt x="1303" y="3563"/>
                </a:lnTo>
                <a:lnTo>
                  <a:pt x="1301" y="3563"/>
                </a:lnTo>
                <a:lnTo>
                  <a:pt x="1300" y="3563"/>
                </a:lnTo>
                <a:lnTo>
                  <a:pt x="1300" y="3565"/>
                </a:lnTo>
                <a:lnTo>
                  <a:pt x="1298" y="3565"/>
                </a:lnTo>
                <a:lnTo>
                  <a:pt x="1296" y="3565"/>
                </a:lnTo>
                <a:lnTo>
                  <a:pt x="1294" y="3565"/>
                </a:lnTo>
                <a:lnTo>
                  <a:pt x="1292" y="3565"/>
                </a:lnTo>
                <a:lnTo>
                  <a:pt x="1292" y="3563"/>
                </a:lnTo>
                <a:lnTo>
                  <a:pt x="1290" y="3563"/>
                </a:lnTo>
                <a:lnTo>
                  <a:pt x="1290" y="3561"/>
                </a:lnTo>
                <a:lnTo>
                  <a:pt x="1288" y="3561"/>
                </a:lnTo>
                <a:lnTo>
                  <a:pt x="1288" y="3559"/>
                </a:lnTo>
                <a:lnTo>
                  <a:pt x="1286" y="3559"/>
                </a:lnTo>
                <a:lnTo>
                  <a:pt x="1286" y="3557"/>
                </a:lnTo>
                <a:lnTo>
                  <a:pt x="1284" y="3555"/>
                </a:lnTo>
                <a:lnTo>
                  <a:pt x="1284" y="3553"/>
                </a:lnTo>
                <a:lnTo>
                  <a:pt x="1284" y="3552"/>
                </a:lnTo>
                <a:lnTo>
                  <a:pt x="1284" y="3550"/>
                </a:lnTo>
                <a:lnTo>
                  <a:pt x="1282" y="3550"/>
                </a:lnTo>
                <a:lnTo>
                  <a:pt x="1282" y="3548"/>
                </a:lnTo>
                <a:lnTo>
                  <a:pt x="1282" y="3546"/>
                </a:lnTo>
                <a:lnTo>
                  <a:pt x="1282" y="3544"/>
                </a:lnTo>
                <a:lnTo>
                  <a:pt x="1282" y="3542"/>
                </a:lnTo>
                <a:lnTo>
                  <a:pt x="1282" y="3540"/>
                </a:lnTo>
                <a:lnTo>
                  <a:pt x="1282" y="3538"/>
                </a:lnTo>
                <a:lnTo>
                  <a:pt x="1280" y="3538"/>
                </a:lnTo>
                <a:lnTo>
                  <a:pt x="1280" y="3536"/>
                </a:lnTo>
                <a:lnTo>
                  <a:pt x="1280" y="3534"/>
                </a:lnTo>
                <a:lnTo>
                  <a:pt x="1280" y="3532"/>
                </a:lnTo>
                <a:lnTo>
                  <a:pt x="1280" y="3530"/>
                </a:lnTo>
                <a:lnTo>
                  <a:pt x="1278" y="3529"/>
                </a:lnTo>
                <a:lnTo>
                  <a:pt x="1280" y="3529"/>
                </a:lnTo>
                <a:lnTo>
                  <a:pt x="1278" y="3529"/>
                </a:lnTo>
                <a:lnTo>
                  <a:pt x="1278" y="3527"/>
                </a:lnTo>
                <a:lnTo>
                  <a:pt x="1277" y="3527"/>
                </a:lnTo>
                <a:lnTo>
                  <a:pt x="1277" y="3525"/>
                </a:lnTo>
                <a:lnTo>
                  <a:pt x="1277" y="3523"/>
                </a:lnTo>
                <a:lnTo>
                  <a:pt x="1277" y="3521"/>
                </a:lnTo>
                <a:lnTo>
                  <a:pt x="1277" y="3519"/>
                </a:lnTo>
                <a:lnTo>
                  <a:pt x="1278" y="3519"/>
                </a:lnTo>
                <a:lnTo>
                  <a:pt x="1278" y="3517"/>
                </a:lnTo>
                <a:lnTo>
                  <a:pt x="1277" y="3517"/>
                </a:lnTo>
                <a:lnTo>
                  <a:pt x="1275" y="3517"/>
                </a:lnTo>
                <a:lnTo>
                  <a:pt x="1275" y="3515"/>
                </a:lnTo>
                <a:lnTo>
                  <a:pt x="1273" y="3515"/>
                </a:lnTo>
                <a:lnTo>
                  <a:pt x="1271" y="3515"/>
                </a:lnTo>
                <a:lnTo>
                  <a:pt x="1271" y="3517"/>
                </a:lnTo>
                <a:lnTo>
                  <a:pt x="1269" y="3517"/>
                </a:lnTo>
                <a:lnTo>
                  <a:pt x="1269" y="3519"/>
                </a:lnTo>
                <a:lnTo>
                  <a:pt x="1267" y="3519"/>
                </a:lnTo>
                <a:lnTo>
                  <a:pt x="1267" y="3521"/>
                </a:lnTo>
                <a:lnTo>
                  <a:pt x="1267" y="3523"/>
                </a:lnTo>
                <a:lnTo>
                  <a:pt x="1267" y="3521"/>
                </a:lnTo>
                <a:lnTo>
                  <a:pt x="1267" y="3519"/>
                </a:lnTo>
                <a:lnTo>
                  <a:pt x="1267" y="3517"/>
                </a:lnTo>
                <a:lnTo>
                  <a:pt x="1269" y="3517"/>
                </a:lnTo>
                <a:lnTo>
                  <a:pt x="1269" y="3515"/>
                </a:lnTo>
                <a:lnTo>
                  <a:pt x="1271" y="3515"/>
                </a:lnTo>
                <a:lnTo>
                  <a:pt x="1271" y="3513"/>
                </a:lnTo>
                <a:lnTo>
                  <a:pt x="1269" y="3513"/>
                </a:lnTo>
                <a:lnTo>
                  <a:pt x="1269" y="3511"/>
                </a:lnTo>
                <a:lnTo>
                  <a:pt x="1269" y="3509"/>
                </a:lnTo>
                <a:lnTo>
                  <a:pt x="1267" y="3509"/>
                </a:lnTo>
                <a:lnTo>
                  <a:pt x="1267" y="3507"/>
                </a:lnTo>
                <a:lnTo>
                  <a:pt x="1267" y="3505"/>
                </a:lnTo>
                <a:lnTo>
                  <a:pt x="1265" y="3504"/>
                </a:lnTo>
                <a:lnTo>
                  <a:pt x="1265" y="3502"/>
                </a:lnTo>
                <a:lnTo>
                  <a:pt x="1265" y="3500"/>
                </a:lnTo>
                <a:lnTo>
                  <a:pt x="1263" y="3500"/>
                </a:lnTo>
                <a:lnTo>
                  <a:pt x="1263" y="3498"/>
                </a:lnTo>
                <a:lnTo>
                  <a:pt x="1263" y="3496"/>
                </a:lnTo>
                <a:lnTo>
                  <a:pt x="1263" y="3494"/>
                </a:lnTo>
                <a:lnTo>
                  <a:pt x="1263" y="3492"/>
                </a:lnTo>
                <a:lnTo>
                  <a:pt x="1261" y="3492"/>
                </a:lnTo>
                <a:lnTo>
                  <a:pt x="1261" y="3490"/>
                </a:lnTo>
                <a:lnTo>
                  <a:pt x="1261" y="3488"/>
                </a:lnTo>
                <a:lnTo>
                  <a:pt x="1261" y="3486"/>
                </a:lnTo>
                <a:lnTo>
                  <a:pt x="1259" y="3484"/>
                </a:lnTo>
                <a:lnTo>
                  <a:pt x="1259" y="3482"/>
                </a:lnTo>
                <a:lnTo>
                  <a:pt x="1259" y="3481"/>
                </a:lnTo>
                <a:lnTo>
                  <a:pt x="1259" y="3479"/>
                </a:lnTo>
                <a:lnTo>
                  <a:pt x="1259" y="3477"/>
                </a:lnTo>
                <a:lnTo>
                  <a:pt x="1257" y="3477"/>
                </a:lnTo>
                <a:lnTo>
                  <a:pt x="1257" y="3475"/>
                </a:lnTo>
                <a:lnTo>
                  <a:pt x="1257" y="3473"/>
                </a:lnTo>
                <a:lnTo>
                  <a:pt x="1257" y="3471"/>
                </a:lnTo>
                <a:lnTo>
                  <a:pt x="1257" y="3469"/>
                </a:lnTo>
                <a:lnTo>
                  <a:pt x="1257" y="3467"/>
                </a:lnTo>
                <a:lnTo>
                  <a:pt x="1257" y="3465"/>
                </a:lnTo>
                <a:lnTo>
                  <a:pt x="1255" y="3465"/>
                </a:lnTo>
                <a:lnTo>
                  <a:pt x="1255" y="3463"/>
                </a:lnTo>
                <a:lnTo>
                  <a:pt x="1253" y="3463"/>
                </a:lnTo>
                <a:lnTo>
                  <a:pt x="1252" y="3463"/>
                </a:lnTo>
                <a:lnTo>
                  <a:pt x="1250" y="3463"/>
                </a:lnTo>
                <a:lnTo>
                  <a:pt x="1248" y="3463"/>
                </a:lnTo>
                <a:lnTo>
                  <a:pt x="1250" y="3463"/>
                </a:lnTo>
                <a:lnTo>
                  <a:pt x="1250" y="3461"/>
                </a:lnTo>
                <a:lnTo>
                  <a:pt x="1252" y="3461"/>
                </a:lnTo>
                <a:lnTo>
                  <a:pt x="1253" y="3461"/>
                </a:lnTo>
                <a:lnTo>
                  <a:pt x="1255" y="3461"/>
                </a:lnTo>
                <a:lnTo>
                  <a:pt x="1255" y="3459"/>
                </a:lnTo>
                <a:lnTo>
                  <a:pt x="1257" y="3459"/>
                </a:lnTo>
                <a:lnTo>
                  <a:pt x="1257" y="3457"/>
                </a:lnTo>
                <a:lnTo>
                  <a:pt x="1255" y="3457"/>
                </a:lnTo>
                <a:lnTo>
                  <a:pt x="1255" y="3456"/>
                </a:lnTo>
                <a:lnTo>
                  <a:pt x="1255" y="3454"/>
                </a:lnTo>
                <a:lnTo>
                  <a:pt x="1255" y="3452"/>
                </a:lnTo>
                <a:lnTo>
                  <a:pt x="1253" y="3452"/>
                </a:lnTo>
                <a:lnTo>
                  <a:pt x="1253" y="3450"/>
                </a:lnTo>
                <a:lnTo>
                  <a:pt x="1253" y="3448"/>
                </a:lnTo>
                <a:lnTo>
                  <a:pt x="1253" y="3446"/>
                </a:lnTo>
                <a:lnTo>
                  <a:pt x="1253" y="3444"/>
                </a:lnTo>
                <a:lnTo>
                  <a:pt x="1253" y="3442"/>
                </a:lnTo>
                <a:lnTo>
                  <a:pt x="1253" y="3440"/>
                </a:lnTo>
                <a:lnTo>
                  <a:pt x="1252" y="3440"/>
                </a:lnTo>
                <a:lnTo>
                  <a:pt x="1252" y="3438"/>
                </a:lnTo>
                <a:lnTo>
                  <a:pt x="1252" y="3436"/>
                </a:lnTo>
                <a:lnTo>
                  <a:pt x="1252" y="3434"/>
                </a:lnTo>
                <a:lnTo>
                  <a:pt x="1252" y="3433"/>
                </a:lnTo>
                <a:lnTo>
                  <a:pt x="1252" y="3431"/>
                </a:lnTo>
                <a:lnTo>
                  <a:pt x="1252" y="3429"/>
                </a:lnTo>
                <a:lnTo>
                  <a:pt x="1252" y="3427"/>
                </a:lnTo>
                <a:lnTo>
                  <a:pt x="1252" y="3425"/>
                </a:lnTo>
                <a:lnTo>
                  <a:pt x="1252" y="3423"/>
                </a:lnTo>
                <a:lnTo>
                  <a:pt x="1250" y="3421"/>
                </a:lnTo>
                <a:lnTo>
                  <a:pt x="1250" y="3419"/>
                </a:lnTo>
                <a:lnTo>
                  <a:pt x="1250" y="3417"/>
                </a:lnTo>
                <a:lnTo>
                  <a:pt x="1250" y="3415"/>
                </a:lnTo>
                <a:lnTo>
                  <a:pt x="1250" y="3413"/>
                </a:lnTo>
                <a:lnTo>
                  <a:pt x="1250" y="3411"/>
                </a:lnTo>
                <a:lnTo>
                  <a:pt x="1252" y="3411"/>
                </a:lnTo>
                <a:lnTo>
                  <a:pt x="1252" y="3409"/>
                </a:lnTo>
                <a:lnTo>
                  <a:pt x="1252" y="3408"/>
                </a:lnTo>
                <a:lnTo>
                  <a:pt x="1252" y="3406"/>
                </a:lnTo>
                <a:lnTo>
                  <a:pt x="1252" y="3404"/>
                </a:lnTo>
                <a:lnTo>
                  <a:pt x="1250" y="3404"/>
                </a:lnTo>
                <a:lnTo>
                  <a:pt x="1248" y="3402"/>
                </a:lnTo>
                <a:lnTo>
                  <a:pt x="1248" y="3400"/>
                </a:lnTo>
                <a:lnTo>
                  <a:pt x="1246" y="3400"/>
                </a:lnTo>
                <a:lnTo>
                  <a:pt x="1244" y="3398"/>
                </a:lnTo>
                <a:lnTo>
                  <a:pt x="1242" y="3398"/>
                </a:lnTo>
                <a:lnTo>
                  <a:pt x="1242" y="3396"/>
                </a:lnTo>
                <a:lnTo>
                  <a:pt x="1242" y="3394"/>
                </a:lnTo>
                <a:lnTo>
                  <a:pt x="1240" y="3394"/>
                </a:lnTo>
                <a:lnTo>
                  <a:pt x="1240" y="3392"/>
                </a:lnTo>
                <a:lnTo>
                  <a:pt x="1238" y="3392"/>
                </a:lnTo>
                <a:lnTo>
                  <a:pt x="1238" y="3390"/>
                </a:lnTo>
                <a:lnTo>
                  <a:pt x="1238" y="3388"/>
                </a:lnTo>
                <a:lnTo>
                  <a:pt x="1236" y="3388"/>
                </a:lnTo>
                <a:lnTo>
                  <a:pt x="1236" y="3386"/>
                </a:lnTo>
                <a:lnTo>
                  <a:pt x="1236" y="3385"/>
                </a:lnTo>
                <a:lnTo>
                  <a:pt x="1234" y="3385"/>
                </a:lnTo>
                <a:lnTo>
                  <a:pt x="1234" y="3383"/>
                </a:lnTo>
                <a:lnTo>
                  <a:pt x="1234" y="3381"/>
                </a:lnTo>
                <a:lnTo>
                  <a:pt x="1232" y="3381"/>
                </a:lnTo>
                <a:lnTo>
                  <a:pt x="1232" y="3379"/>
                </a:lnTo>
                <a:lnTo>
                  <a:pt x="1232" y="3377"/>
                </a:lnTo>
                <a:lnTo>
                  <a:pt x="1232" y="3375"/>
                </a:lnTo>
                <a:lnTo>
                  <a:pt x="1232" y="3373"/>
                </a:lnTo>
                <a:lnTo>
                  <a:pt x="1234" y="3373"/>
                </a:lnTo>
                <a:lnTo>
                  <a:pt x="1234" y="3371"/>
                </a:lnTo>
                <a:lnTo>
                  <a:pt x="1236" y="3371"/>
                </a:lnTo>
                <a:lnTo>
                  <a:pt x="1236" y="3373"/>
                </a:lnTo>
                <a:lnTo>
                  <a:pt x="1238" y="3373"/>
                </a:lnTo>
                <a:lnTo>
                  <a:pt x="1240" y="3375"/>
                </a:lnTo>
                <a:lnTo>
                  <a:pt x="1242" y="3375"/>
                </a:lnTo>
                <a:lnTo>
                  <a:pt x="1242" y="3373"/>
                </a:lnTo>
                <a:lnTo>
                  <a:pt x="1244" y="3373"/>
                </a:lnTo>
                <a:lnTo>
                  <a:pt x="1242" y="3371"/>
                </a:lnTo>
                <a:lnTo>
                  <a:pt x="1242" y="3369"/>
                </a:lnTo>
                <a:lnTo>
                  <a:pt x="1240" y="3369"/>
                </a:lnTo>
                <a:lnTo>
                  <a:pt x="1240" y="3367"/>
                </a:lnTo>
                <a:lnTo>
                  <a:pt x="1240" y="3365"/>
                </a:lnTo>
                <a:lnTo>
                  <a:pt x="1238" y="3365"/>
                </a:lnTo>
                <a:lnTo>
                  <a:pt x="1236" y="3363"/>
                </a:lnTo>
                <a:lnTo>
                  <a:pt x="1234" y="3363"/>
                </a:lnTo>
                <a:lnTo>
                  <a:pt x="1232" y="3363"/>
                </a:lnTo>
                <a:lnTo>
                  <a:pt x="1232" y="3361"/>
                </a:lnTo>
                <a:lnTo>
                  <a:pt x="1230" y="3361"/>
                </a:lnTo>
                <a:lnTo>
                  <a:pt x="1229" y="3361"/>
                </a:lnTo>
                <a:lnTo>
                  <a:pt x="1227" y="3360"/>
                </a:lnTo>
                <a:lnTo>
                  <a:pt x="1225" y="3360"/>
                </a:lnTo>
                <a:lnTo>
                  <a:pt x="1223" y="3360"/>
                </a:lnTo>
                <a:lnTo>
                  <a:pt x="1221" y="3360"/>
                </a:lnTo>
                <a:lnTo>
                  <a:pt x="1219" y="3360"/>
                </a:lnTo>
                <a:lnTo>
                  <a:pt x="1217" y="3360"/>
                </a:lnTo>
                <a:lnTo>
                  <a:pt x="1215" y="3360"/>
                </a:lnTo>
                <a:lnTo>
                  <a:pt x="1213" y="3356"/>
                </a:lnTo>
                <a:lnTo>
                  <a:pt x="1209" y="3346"/>
                </a:lnTo>
                <a:lnTo>
                  <a:pt x="1211" y="3346"/>
                </a:lnTo>
                <a:lnTo>
                  <a:pt x="1213" y="3346"/>
                </a:lnTo>
                <a:lnTo>
                  <a:pt x="1215" y="3346"/>
                </a:lnTo>
                <a:lnTo>
                  <a:pt x="1217" y="3346"/>
                </a:lnTo>
                <a:lnTo>
                  <a:pt x="1219" y="3346"/>
                </a:lnTo>
                <a:lnTo>
                  <a:pt x="1221" y="3346"/>
                </a:lnTo>
                <a:lnTo>
                  <a:pt x="1223" y="3346"/>
                </a:lnTo>
                <a:lnTo>
                  <a:pt x="1225" y="3346"/>
                </a:lnTo>
                <a:lnTo>
                  <a:pt x="1227" y="3346"/>
                </a:lnTo>
                <a:lnTo>
                  <a:pt x="1229" y="3346"/>
                </a:lnTo>
                <a:lnTo>
                  <a:pt x="1230" y="3346"/>
                </a:lnTo>
                <a:lnTo>
                  <a:pt x="1232" y="3346"/>
                </a:lnTo>
                <a:lnTo>
                  <a:pt x="1234" y="3346"/>
                </a:lnTo>
                <a:lnTo>
                  <a:pt x="1234" y="3348"/>
                </a:lnTo>
                <a:lnTo>
                  <a:pt x="1236" y="3348"/>
                </a:lnTo>
                <a:lnTo>
                  <a:pt x="1238" y="3348"/>
                </a:lnTo>
                <a:lnTo>
                  <a:pt x="1240" y="3348"/>
                </a:lnTo>
                <a:lnTo>
                  <a:pt x="1240" y="3350"/>
                </a:lnTo>
                <a:lnTo>
                  <a:pt x="1242" y="3350"/>
                </a:lnTo>
                <a:lnTo>
                  <a:pt x="1244" y="3350"/>
                </a:lnTo>
                <a:lnTo>
                  <a:pt x="1244" y="3352"/>
                </a:lnTo>
                <a:lnTo>
                  <a:pt x="1246" y="3352"/>
                </a:lnTo>
                <a:lnTo>
                  <a:pt x="1248" y="3352"/>
                </a:lnTo>
                <a:lnTo>
                  <a:pt x="1248" y="3354"/>
                </a:lnTo>
                <a:lnTo>
                  <a:pt x="1250" y="3354"/>
                </a:lnTo>
                <a:lnTo>
                  <a:pt x="1250" y="3356"/>
                </a:lnTo>
                <a:lnTo>
                  <a:pt x="1252" y="3356"/>
                </a:lnTo>
                <a:lnTo>
                  <a:pt x="1252" y="3358"/>
                </a:lnTo>
                <a:lnTo>
                  <a:pt x="1253" y="3358"/>
                </a:lnTo>
                <a:lnTo>
                  <a:pt x="1255" y="3360"/>
                </a:lnTo>
                <a:lnTo>
                  <a:pt x="1257" y="3361"/>
                </a:lnTo>
                <a:lnTo>
                  <a:pt x="1257" y="3363"/>
                </a:lnTo>
                <a:lnTo>
                  <a:pt x="1259" y="3363"/>
                </a:lnTo>
                <a:lnTo>
                  <a:pt x="1259" y="3365"/>
                </a:lnTo>
                <a:lnTo>
                  <a:pt x="1261" y="3365"/>
                </a:lnTo>
                <a:lnTo>
                  <a:pt x="1261" y="3367"/>
                </a:lnTo>
                <a:lnTo>
                  <a:pt x="1261" y="3369"/>
                </a:lnTo>
                <a:lnTo>
                  <a:pt x="1263" y="3369"/>
                </a:lnTo>
                <a:lnTo>
                  <a:pt x="1265" y="3369"/>
                </a:lnTo>
                <a:lnTo>
                  <a:pt x="1267" y="3369"/>
                </a:lnTo>
                <a:lnTo>
                  <a:pt x="1269" y="3369"/>
                </a:lnTo>
                <a:lnTo>
                  <a:pt x="1271" y="3369"/>
                </a:lnTo>
                <a:lnTo>
                  <a:pt x="1273" y="3369"/>
                </a:lnTo>
                <a:lnTo>
                  <a:pt x="1275" y="3369"/>
                </a:lnTo>
                <a:lnTo>
                  <a:pt x="1277" y="3369"/>
                </a:lnTo>
                <a:lnTo>
                  <a:pt x="1278" y="3369"/>
                </a:lnTo>
                <a:lnTo>
                  <a:pt x="1278" y="3367"/>
                </a:lnTo>
                <a:lnTo>
                  <a:pt x="1280" y="3367"/>
                </a:lnTo>
                <a:lnTo>
                  <a:pt x="1280" y="3365"/>
                </a:lnTo>
                <a:lnTo>
                  <a:pt x="1282" y="3365"/>
                </a:lnTo>
                <a:lnTo>
                  <a:pt x="1282" y="3363"/>
                </a:lnTo>
                <a:lnTo>
                  <a:pt x="1284" y="3363"/>
                </a:lnTo>
                <a:lnTo>
                  <a:pt x="1284" y="3361"/>
                </a:lnTo>
                <a:lnTo>
                  <a:pt x="1286" y="3361"/>
                </a:lnTo>
                <a:lnTo>
                  <a:pt x="1286" y="3363"/>
                </a:lnTo>
                <a:lnTo>
                  <a:pt x="1284" y="3363"/>
                </a:lnTo>
                <a:lnTo>
                  <a:pt x="1286" y="3363"/>
                </a:lnTo>
                <a:lnTo>
                  <a:pt x="1286" y="3365"/>
                </a:lnTo>
                <a:lnTo>
                  <a:pt x="1286" y="3367"/>
                </a:lnTo>
                <a:lnTo>
                  <a:pt x="1286" y="3369"/>
                </a:lnTo>
                <a:lnTo>
                  <a:pt x="1288" y="3369"/>
                </a:lnTo>
                <a:lnTo>
                  <a:pt x="1286" y="3369"/>
                </a:lnTo>
                <a:lnTo>
                  <a:pt x="1286" y="3371"/>
                </a:lnTo>
                <a:lnTo>
                  <a:pt x="1288" y="3371"/>
                </a:lnTo>
                <a:lnTo>
                  <a:pt x="1288" y="3373"/>
                </a:lnTo>
                <a:lnTo>
                  <a:pt x="1288" y="3375"/>
                </a:lnTo>
                <a:lnTo>
                  <a:pt x="1290" y="3375"/>
                </a:lnTo>
                <a:lnTo>
                  <a:pt x="1290" y="3377"/>
                </a:lnTo>
                <a:lnTo>
                  <a:pt x="1290" y="3379"/>
                </a:lnTo>
                <a:lnTo>
                  <a:pt x="1292" y="3379"/>
                </a:lnTo>
                <a:lnTo>
                  <a:pt x="1294" y="3379"/>
                </a:lnTo>
                <a:lnTo>
                  <a:pt x="1294" y="3381"/>
                </a:lnTo>
                <a:lnTo>
                  <a:pt x="1296" y="3381"/>
                </a:lnTo>
                <a:lnTo>
                  <a:pt x="1298" y="3381"/>
                </a:lnTo>
                <a:lnTo>
                  <a:pt x="1300" y="3381"/>
                </a:lnTo>
                <a:lnTo>
                  <a:pt x="1301" y="3381"/>
                </a:lnTo>
                <a:lnTo>
                  <a:pt x="1301" y="3383"/>
                </a:lnTo>
                <a:lnTo>
                  <a:pt x="1303" y="3383"/>
                </a:lnTo>
                <a:lnTo>
                  <a:pt x="1305" y="3383"/>
                </a:lnTo>
                <a:lnTo>
                  <a:pt x="1307" y="3383"/>
                </a:lnTo>
                <a:lnTo>
                  <a:pt x="1309" y="3383"/>
                </a:lnTo>
                <a:lnTo>
                  <a:pt x="1311" y="3385"/>
                </a:lnTo>
                <a:lnTo>
                  <a:pt x="1313" y="3385"/>
                </a:lnTo>
                <a:lnTo>
                  <a:pt x="1315" y="3385"/>
                </a:lnTo>
                <a:lnTo>
                  <a:pt x="1317" y="3385"/>
                </a:lnTo>
                <a:lnTo>
                  <a:pt x="1319" y="3385"/>
                </a:lnTo>
                <a:lnTo>
                  <a:pt x="1321" y="3385"/>
                </a:lnTo>
                <a:lnTo>
                  <a:pt x="1323" y="3383"/>
                </a:lnTo>
                <a:lnTo>
                  <a:pt x="1325" y="3383"/>
                </a:lnTo>
                <a:lnTo>
                  <a:pt x="1326" y="3383"/>
                </a:lnTo>
                <a:lnTo>
                  <a:pt x="1326" y="3385"/>
                </a:lnTo>
                <a:lnTo>
                  <a:pt x="1328" y="3385"/>
                </a:lnTo>
                <a:lnTo>
                  <a:pt x="1330" y="3385"/>
                </a:lnTo>
                <a:lnTo>
                  <a:pt x="1330" y="3386"/>
                </a:lnTo>
                <a:lnTo>
                  <a:pt x="1332" y="3386"/>
                </a:lnTo>
                <a:lnTo>
                  <a:pt x="1334" y="3386"/>
                </a:lnTo>
                <a:lnTo>
                  <a:pt x="1334" y="3388"/>
                </a:lnTo>
                <a:lnTo>
                  <a:pt x="1336" y="3388"/>
                </a:lnTo>
                <a:lnTo>
                  <a:pt x="1338" y="3388"/>
                </a:lnTo>
                <a:lnTo>
                  <a:pt x="1340" y="3388"/>
                </a:lnTo>
                <a:lnTo>
                  <a:pt x="1340" y="3390"/>
                </a:lnTo>
                <a:lnTo>
                  <a:pt x="1342" y="3390"/>
                </a:lnTo>
                <a:lnTo>
                  <a:pt x="1344" y="3390"/>
                </a:lnTo>
                <a:lnTo>
                  <a:pt x="1344" y="3388"/>
                </a:lnTo>
                <a:lnTo>
                  <a:pt x="1344" y="3390"/>
                </a:lnTo>
                <a:lnTo>
                  <a:pt x="1346" y="3390"/>
                </a:lnTo>
                <a:lnTo>
                  <a:pt x="1346" y="3388"/>
                </a:lnTo>
                <a:lnTo>
                  <a:pt x="1346" y="3390"/>
                </a:lnTo>
                <a:lnTo>
                  <a:pt x="1348" y="3390"/>
                </a:lnTo>
                <a:lnTo>
                  <a:pt x="1349" y="3388"/>
                </a:lnTo>
                <a:lnTo>
                  <a:pt x="1351" y="3388"/>
                </a:lnTo>
                <a:lnTo>
                  <a:pt x="1353" y="3390"/>
                </a:lnTo>
                <a:lnTo>
                  <a:pt x="1355" y="3390"/>
                </a:lnTo>
                <a:lnTo>
                  <a:pt x="1357" y="3390"/>
                </a:lnTo>
                <a:lnTo>
                  <a:pt x="1359" y="3390"/>
                </a:lnTo>
                <a:lnTo>
                  <a:pt x="1361" y="3390"/>
                </a:lnTo>
                <a:lnTo>
                  <a:pt x="1363" y="3390"/>
                </a:lnTo>
                <a:lnTo>
                  <a:pt x="1365" y="3390"/>
                </a:lnTo>
                <a:lnTo>
                  <a:pt x="1367" y="3390"/>
                </a:lnTo>
                <a:lnTo>
                  <a:pt x="1369" y="3390"/>
                </a:lnTo>
                <a:lnTo>
                  <a:pt x="1371" y="3388"/>
                </a:lnTo>
                <a:lnTo>
                  <a:pt x="1373" y="3388"/>
                </a:lnTo>
                <a:lnTo>
                  <a:pt x="1373" y="3390"/>
                </a:lnTo>
                <a:lnTo>
                  <a:pt x="1374" y="3390"/>
                </a:lnTo>
                <a:lnTo>
                  <a:pt x="1374" y="3388"/>
                </a:lnTo>
                <a:lnTo>
                  <a:pt x="1376" y="3388"/>
                </a:lnTo>
                <a:lnTo>
                  <a:pt x="1378" y="3388"/>
                </a:lnTo>
                <a:lnTo>
                  <a:pt x="1380" y="3388"/>
                </a:lnTo>
                <a:lnTo>
                  <a:pt x="1382" y="3388"/>
                </a:lnTo>
                <a:lnTo>
                  <a:pt x="1384" y="3388"/>
                </a:lnTo>
                <a:lnTo>
                  <a:pt x="1386" y="3388"/>
                </a:lnTo>
                <a:lnTo>
                  <a:pt x="1386" y="3386"/>
                </a:lnTo>
                <a:lnTo>
                  <a:pt x="1386" y="3388"/>
                </a:lnTo>
                <a:lnTo>
                  <a:pt x="1388" y="3388"/>
                </a:lnTo>
                <a:lnTo>
                  <a:pt x="1390" y="3386"/>
                </a:lnTo>
                <a:lnTo>
                  <a:pt x="1392" y="3386"/>
                </a:lnTo>
                <a:lnTo>
                  <a:pt x="1394" y="3386"/>
                </a:lnTo>
                <a:lnTo>
                  <a:pt x="1396" y="3386"/>
                </a:lnTo>
                <a:lnTo>
                  <a:pt x="1397" y="3386"/>
                </a:lnTo>
                <a:lnTo>
                  <a:pt x="1397" y="3385"/>
                </a:lnTo>
                <a:lnTo>
                  <a:pt x="1397" y="3383"/>
                </a:lnTo>
                <a:lnTo>
                  <a:pt x="1399" y="3383"/>
                </a:lnTo>
                <a:lnTo>
                  <a:pt x="1401" y="3383"/>
                </a:lnTo>
                <a:lnTo>
                  <a:pt x="1403" y="3383"/>
                </a:lnTo>
                <a:lnTo>
                  <a:pt x="1403" y="3385"/>
                </a:lnTo>
                <a:lnTo>
                  <a:pt x="1405" y="3383"/>
                </a:lnTo>
                <a:lnTo>
                  <a:pt x="1407" y="3383"/>
                </a:lnTo>
                <a:lnTo>
                  <a:pt x="1409" y="3383"/>
                </a:lnTo>
                <a:lnTo>
                  <a:pt x="1409" y="3381"/>
                </a:lnTo>
                <a:lnTo>
                  <a:pt x="1411" y="3381"/>
                </a:lnTo>
                <a:lnTo>
                  <a:pt x="1413" y="3381"/>
                </a:lnTo>
                <a:lnTo>
                  <a:pt x="1413" y="3379"/>
                </a:lnTo>
                <a:lnTo>
                  <a:pt x="1415" y="3379"/>
                </a:lnTo>
                <a:lnTo>
                  <a:pt x="1417" y="3379"/>
                </a:lnTo>
                <a:lnTo>
                  <a:pt x="1419" y="3379"/>
                </a:lnTo>
                <a:lnTo>
                  <a:pt x="1421" y="3379"/>
                </a:lnTo>
                <a:lnTo>
                  <a:pt x="1421" y="3377"/>
                </a:lnTo>
                <a:lnTo>
                  <a:pt x="1422" y="3377"/>
                </a:lnTo>
                <a:lnTo>
                  <a:pt x="1424" y="3377"/>
                </a:lnTo>
                <a:lnTo>
                  <a:pt x="1424" y="3375"/>
                </a:lnTo>
                <a:lnTo>
                  <a:pt x="1426" y="3375"/>
                </a:lnTo>
                <a:lnTo>
                  <a:pt x="1428" y="3375"/>
                </a:lnTo>
                <a:lnTo>
                  <a:pt x="1428" y="3373"/>
                </a:lnTo>
                <a:lnTo>
                  <a:pt x="1430" y="3373"/>
                </a:lnTo>
                <a:lnTo>
                  <a:pt x="1432" y="3373"/>
                </a:lnTo>
                <a:lnTo>
                  <a:pt x="1432" y="3371"/>
                </a:lnTo>
                <a:lnTo>
                  <a:pt x="1434" y="3371"/>
                </a:lnTo>
                <a:lnTo>
                  <a:pt x="1434" y="3369"/>
                </a:lnTo>
                <a:lnTo>
                  <a:pt x="1434" y="3367"/>
                </a:lnTo>
                <a:lnTo>
                  <a:pt x="1434" y="3365"/>
                </a:lnTo>
                <a:lnTo>
                  <a:pt x="1434" y="3363"/>
                </a:lnTo>
                <a:lnTo>
                  <a:pt x="1434" y="3361"/>
                </a:lnTo>
                <a:lnTo>
                  <a:pt x="1434" y="3360"/>
                </a:lnTo>
                <a:lnTo>
                  <a:pt x="1434" y="3358"/>
                </a:lnTo>
                <a:lnTo>
                  <a:pt x="1434" y="3356"/>
                </a:lnTo>
                <a:lnTo>
                  <a:pt x="1436" y="3356"/>
                </a:lnTo>
                <a:lnTo>
                  <a:pt x="1436" y="3354"/>
                </a:lnTo>
                <a:lnTo>
                  <a:pt x="1438" y="3354"/>
                </a:lnTo>
                <a:lnTo>
                  <a:pt x="1438" y="3356"/>
                </a:lnTo>
                <a:lnTo>
                  <a:pt x="1440" y="3356"/>
                </a:lnTo>
                <a:lnTo>
                  <a:pt x="1440" y="3354"/>
                </a:lnTo>
                <a:lnTo>
                  <a:pt x="1440" y="3352"/>
                </a:lnTo>
                <a:lnTo>
                  <a:pt x="1438" y="3352"/>
                </a:lnTo>
                <a:lnTo>
                  <a:pt x="1438" y="3350"/>
                </a:lnTo>
                <a:lnTo>
                  <a:pt x="1438" y="3348"/>
                </a:lnTo>
                <a:lnTo>
                  <a:pt x="1440" y="3348"/>
                </a:lnTo>
                <a:lnTo>
                  <a:pt x="1440" y="3346"/>
                </a:lnTo>
                <a:lnTo>
                  <a:pt x="1440" y="3344"/>
                </a:lnTo>
                <a:lnTo>
                  <a:pt x="1440" y="3342"/>
                </a:lnTo>
                <a:lnTo>
                  <a:pt x="1440" y="3340"/>
                </a:lnTo>
                <a:lnTo>
                  <a:pt x="1440" y="3338"/>
                </a:lnTo>
                <a:lnTo>
                  <a:pt x="1442" y="3338"/>
                </a:lnTo>
                <a:lnTo>
                  <a:pt x="1442" y="3337"/>
                </a:lnTo>
                <a:lnTo>
                  <a:pt x="1442" y="3335"/>
                </a:lnTo>
                <a:lnTo>
                  <a:pt x="1442" y="3333"/>
                </a:lnTo>
                <a:lnTo>
                  <a:pt x="1444" y="3333"/>
                </a:lnTo>
                <a:lnTo>
                  <a:pt x="1444" y="3331"/>
                </a:lnTo>
                <a:lnTo>
                  <a:pt x="1444" y="3329"/>
                </a:lnTo>
                <a:lnTo>
                  <a:pt x="1444" y="3327"/>
                </a:lnTo>
                <a:lnTo>
                  <a:pt x="1444" y="3325"/>
                </a:lnTo>
                <a:lnTo>
                  <a:pt x="1444" y="3323"/>
                </a:lnTo>
                <a:lnTo>
                  <a:pt x="1444" y="3321"/>
                </a:lnTo>
                <a:lnTo>
                  <a:pt x="1444" y="3319"/>
                </a:lnTo>
                <a:lnTo>
                  <a:pt x="1444" y="3317"/>
                </a:lnTo>
                <a:lnTo>
                  <a:pt x="1444" y="3315"/>
                </a:lnTo>
                <a:lnTo>
                  <a:pt x="1444" y="3313"/>
                </a:lnTo>
                <a:lnTo>
                  <a:pt x="1445" y="3312"/>
                </a:lnTo>
                <a:lnTo>
                  <a:pt x="1445" y="3310"/>
                </a:lnTo>
                <a:lnTo>
                  <a:pt x="1445" y="3308"/>
                </a:lnTo>
                <a:lnTo>
                  <a:pt x="1447" y="3308"/>
                </a:lnTo>
                <a:lnTo>
                  <a:pt x="1447" y="3306"/>
                </a:lnTo>
                <a:lnTo>
                  <a:pt x="1447" y="3304"/>
                </a:lnTo>
                <a:lnTo>
                  <a:pt x="1449" y="3304"/>
                </a:lnTo>
                <a:lnTo>
                  <a:pt x="1449" y="3302"/>
                </a:lnTo>
                <a:lnTo>
                  <a:pt x="1449" y="3300"/>
                </a:lnTo>
                <a:lnTo>
                  <a:pt x="1449" y="3298"/>
                </a:lnTo>
                <a:lnTo>
                  <a:pt x="1451" y="3298"/>
                </a:lnTo>
                <a:lnTo>
                  <a:pt x="1451" y="3296"/>
                </a:lnTo>
                <a:lnTo>
                  <a:pt x="1451" y="3294"/>
                </a:lnTo>
                <a:lnTo>
                  <a:pt x="1453" y="3292"/>
                </a:lnTo>
                <a:lnTo>
                  <a:pt x="1453" y="3290"/>
                </a:lnTo>
                <a:lnTo>
                  <a:pt x="1453" y="3289"/>
                </a:lnTo>
                <a:lnTo>
                  <a:pt x="1455" y="3287"/>
                </a:lnTo>
                <a:lnTo>
                  <a:pt x="1455" y="3285"/>
                </a:lnTo>
                <a:lnTo>
                  <a:pt x="1455" y="3283"/>
                </a:lnTo>
                <a:lnTo>
                  <a:pt x="1457" y="3283"/>
                </a:lnTo>
                <a:lnTo>
                  <a:pt x="1457" y="3281"/>
                </a:lnTo>
                <a:lnTo>
                  <a:pt x="1457" y="3279"/>
                </a:lnTo>
                <a:lnTo>
                  <a:pt x="1457" y="3277"/>
                </a:lnTo>
                <a:lnTo>
                  <a:pt x="1455" y="3277"/>
                </a:lnTo>
                <a:lnTo>
                  <a:pt x="1457" y="3277"/>
                </a:lnTo>
                <a:lnTo>
                  <a:pt x="1459" y="3277"/>
                </a:lnTo>
                <a:lnTo>
                  <a:pt x="1459" y="3275"/>
                </a:lnTo>
                <a:lnTo>
                  <a:pt x="1459" y="3273"/>
                </a:lnTo>
                <a:lnTo>
                  <a:pt x="1459" y="3271"/>
                </a:lnTo>
                <a:lnTo>
                  <a:pt x="1459" y="3269"/>
                </a:lnTo>
                <a:lnTo>
                  <a:pt x="1459" y="3267"/>
                </a:lnTo>
                <a:lnTo>
                  <a:pt x="1461" y="3267"/>
                </a:lnTo>
                <a:lnTo>
                  <a:pt x="1461" y="3265"/>
                </a:lnTo>
                <a:lnTo>
                  <a:pt x="1461" y="3264"/>
                </a:lnTo>
                <a:lnTo>
                  <a:pt x="1461" y="3262"/>
                </a:lnTo>
                <a:lnTo>
                  <a:pt x="1461" y="3260"/>
                </a:lnTo>
                <a:lnTo>
                  <a:pt x="1461" y="3258"/>
                </a:lnTo>
                <a:lnTo>
                  <a:pt x="1461" y="3256"/>
                </a:lnTo>
                <a:lnTo>
                  <a:pt x="1463" y="3256"/>
                </a:lnTo>
                <a:lnTo>
                  <a:pt x="1463" y="3254"/>
                </a:lnTo>
                <a:lnTo>
                  <a:pt x="1463" y="3252"/>
                </a:lnTo>
                <a:lnTo>
                  <a:pt x="1463" y="3250"/>
                </a:lnTo>
                <a:lnTo>
                  <a:pt x="1463" y="3248"/>
                </a:lnTo>
                <a:lnTo>
                  <a:pt x="1463" y="3246"/>
                </a:lnTo>
                <a:lnTo>
                  <a:pt x="1463" y="3244"/>
                </a:lnTo>
                <a:lnTo>
                  <a:pt x="1465" y="3244"/>
                </a:lnTo>
                <a:lnTo>
                  <a:pt x="1465" y="3242"/>
                </a:lnTo>
                <a:lnTo>
                  <a:pt x="1465" y="3241"/>
                </a:lnTo>
                <a:lnTo>
                  <a:pt x="1465" y="3239"/>
                </a:lnTo>
                <a:lnTo>
                  <a:pt x="1465" y="3237"/>
                </a:lnTo>
                <a:lnTo>
                  <a:pt x="1465" y="3235"/>
                </a:lnTo>
                <a:lnTo>
                  <a:pt x="1467" y="3235"/>
                </a:lnTo>
                <a:lnTo>
                  <a:pt x="1467" y="3233"/>
                </a:lnTo>
                <a:lnTo>
                  <a:pt x="1467" y="3231"/>
                </a:lnTo>
                <a:lnTo>
                  <a:pt x="1467" y="3229"/>
                </a:lnTo>
                <a:lnTo>
                  <a:pt x="1467" y="3227"/>
                </a:lnTo>
                <a:lnTo>
                  <a:pt x="1467" y="3225"/>
                </a:lnTo>
                <a:lnTo>
                  <a:pt x="1469" y="3223"/>
                </a:lnTo>
                <a:lnTo>
                  <a:pt x="1469" y="3221"/>
                </a:lnTo>
                <a:lnTo>
                  <a:pt x="1469" y="3219"/>
                </a:lnTo>
                <a:lnTo>
                  <a:pt x="1469" y="3217"/>
                </a:lnTo>
                <a:lnTo>
                  <a:pt x="1469" y="3216"/>
                </a:lnTo>
                <a:lnTo>
                  <a:pt x="1469" y="3214"/>
                </a:lnTo>
                <a:lnTo>
                  <a:pt x="1469" y="3212"/>
                </a:lnTo>
                <a:lnTo>
                  <a:pt x="1470" y="3212"/>
                </a:lnTo>
                <a:lnTo>
                  <a:pt x="1470" y="3210"/>
                </a:lnTo>
                <a:lnTo>
                  <a:pt x="1470" y="3208"/>
                </a:lnTo>
                <a:lnTo>
                  <a:pt x="1470" y="3206"/>
                </a:lnTo>
                <a:lnTo>
                  <a:pt x="1470" y="3204"/>
                </a:lnTo>
                <a:lnTo>
                  <a:pt x="1470" y="3202"/>
                </a:lnTo>
                <a:lnTo>
                  <a:pt x="1470" y="3200"/>
                </a:lnTo>
                <a:lnTo>
                  <a:pt x="1470" y="3198"/>
                </a:lnTo>
                <a:lnTo>
                  <a:pt x="1472" y="3196"/>
                </a:lnTo>
                <a:lnTo>
                  <a:pt x="1470" y="3196"/>
                </a:lnTo>
                <a:lnTo>
                  <a:pt x="1470" y="3194"/>
                </a:lnTo>
                <a:lnTo>
                  <a:pt x="1470" y="3193"/>
                </a:lnTo>
                <a:lnTo>
                  <a:pt x="1470" y="3191"/>
                </a:lnTo>
                <a:lnTo>
                  <a:pt x="1470" y="3189"/>
                </a:lnTo>
                <a:lnTo>
                  <a:pt x="1470" y="3187"/>
                </a:lnTo>
                <a:lnTo>
                  <a:pt x="1472" y="3183"/>
                </a:lnTo>
                <a:lnTo>
                  <a:pt x="1472" y="3181"/>
                </a:lnTo>
                <a:lnTo>
                  <a:pt x="1472" y="3179"/>
                </a:lnTo>
                <a:lnTo>
                  <a:pt x="1472" y="3177"/>
                </a:lnTo>
                <a:lnTo>
                  <a:pt x="1472" y="3175"/>
                </a:lnTo>
                <a:lnTo>
                  <a:pt x="1472" y="3173"/>
                </a:lnTo>
                <a:lnTo>
                  <a:pt x="1472" y="3171"/>
                </a:lnTo>
                <a:lnTo>
                  <a:pt x="1472" y="3170"/>
                </a:lnTo>
                <a:lnTo>
                  <a:pt x="1472" y="3168"/>
                </a:lnTo>
                <a:lnTo>
                  <a:pt x="1472" y="3166"/>
                </a:lnTo>
                <a:lnTo>
                  <a:pt x="1472" y="3164"/>
                </a:lnTo>
                <a:lnTo>
                  <a:pt x="1472" y="3162"/>
                </a:lnTo>
                <a:lnTo>
                  <a:pt x="1472" y="3160"/>
                </a:lnTo>
                <a:lnTo>
                  <a:pt x="1474" y="3160"/>
                </a:lnTo>
                <a:lnTo>
                  <a:pt x="1474" y="3158"/>
                </a:lnTo>
                <a:lnTo>
                  <a:pt x="1476" y="3158"/>
                </a:lnTo>
                <a:lnTo>
                  <a:pt x="1476" y="3156"/>
                </a:lnTo>
                <a:lnTo>
                  <a:pt x="1474" y="3156"/>
                </a:lnTo>
                <a:lnTo>
                  <a:pt x="1472" y="3156"/>
                </a:lnTo>
                <a:lnTo>
                  <a:pt x="1474" y="3156"/>
                </a:lnTo>
                <a:lnTo>
                  <a:pt x="1474" y="3154"/>
                </a:lnTo>
                <a:lnTo>
                  <a:pt x="1476" y="3154"/>
                </a:lnTo>
                <a:lnTo>
                  <a:pt x="1474" y="3154"/>
                </a:lnTo>
                <a:lnTo>
                  <a:pt x="1474" y="3152"/>
                </a:lnTo>
                <a:lnTo>
                  <a:pt x="1474" y="3150"/>
                </a:lnTo>
                <a:lnTo>
                  <a:pt x="1474" y="3148"/>
                </a:lnTo>
                <a:lnTo>
                  <a:pt x="1474" y="3146"/>
                </a:lnTo>
                <a:lnTo>
                  <a:pt x="1472" y="3145"/>
                </a:lnTo>
                <a:lnTo>
                  <a:pt x="1472" y="3143"/>
                </a:lnTo>
                <a:lnTo>
                  <a:pt x="1472" y="3141"/>
                </a:lnTo>
                <a:lnTo>
                  <a:pt x="1472" y="3139"/>
                </a:lnTo>
                <a:lnTo>
                  <a:pt x="1472" y="3137"/>
                </a:lnTo>
                <a:lnTo>
                  <a:pt x="1472" y="3135"/>
                </a:lnTo>
                <a:lnTo>
                  <a:pt x="1472" y="3133"/>
                </a:lnTo>
                <a:lnTo>
                  <a:pt x="1472" y="3131"/>
                </a:lnTo>
                <a:lnTo>
                  <a:pt x="1472" y="3129"/>
                </a:lnTo>
                <a:lnTo>
                  <a:pt x="1472" y="3127"/>
                </a:lnTo>
                <a:lnTo>
                  <a:pt x="1472" y="3125"/>
                </a:lnTo>
                <a:lnTo>
                  <a:pt x="1472" y="3123"/>
                </a:lnTo>
                <a:lnTo>
                  <a:pt x="1472" y="3122"/>
                </a:lnTo>
                <a:lnTo>
                  <a:pt x="1472" y="3120"/>
                </a:lnTo>
                <a:lnTo>
                  <a:pt x="1472" y="3118"/>
                </a:lnTo>
                <a:lnTo>
                  <a:pt x="1472" y="3116"/>
                </a:lnTo>
                <a:lnTo>
                  <a:pt x="1472" y="3114"/>
                </a:lnTo>
                <a:lnTo>
                  <a:pt x="1472" y="3112"/>
                </a:lnTo>
                <a:lnTo>
                  <a:pt x="1472" y="3110"/>
                </a:lnTo>
                <a:lnTo>
                  <a:pt x="1472" y="3108"/>
                </a:lnTo>
                <a:lnTo>
                  <a:pt x="1472" y="3106"/>
                </a:lnTo>
                <a:lnTo>
                  <a:pt x="1470" y="3106"/>
                </a:lnTo>
                <a:lnTo>
                  <a:pt x="1470" y="3104"/>
                </a:lnTo>
                <a:lnTo>
                  <a:pt x="1470" y="3102"/>
                </a:lnTo>
                <a:lnTo>
                  <a:pt x="1470" y="3100"/>
                </a:lnTo>
                <a:lnTo>
                  <a:pt x="1469" y="3098"/>
                </a:lnTo>
                <a:lnTo>
                  <a:pt x="1469" y="3097"/>
                </a:lnTo>
                <a:lnTo>
                  <a:pt x="1469" y="3095"/>
                </a:lnTo>
                <a:lnTo>
                  <a:pt x="1469" y="3093"/>
                </a:lnTo>
                <a:lnTo>
                  <a:pt x="1469" y="3091"/>
                </a:lnTo>
                <a:lnTo>
                  <a:pt x="1469" y="3089"/>
                </a:lnTo>
                <a:lnTo>
                  <a:pt x="1469" y="3087"/>
                </a:lnTo>
                <a:lnTo>
                  <a:pt x="1467" y="3087"/>
                </a:lnTo>
                <a:lnTo>
                  <a:pt x="1467" y="3085"/>
                </a:lnTo>
                <a:lnTo>
                  <a:pt x="1467" y="3083"/>
                </a:lnTo>
                <a:lnTo>
                  <a:pt x="1467" y="3081"/>
                </a:lnTo>
                <a:lnTo>
                  <a:pt x="1467" y="3079"/>
                </a:lnTo>
                <a:lnTo>
                  <a:pt x="1467" y="3077"/>
                </a:lnTo>
                <a:lnTo>
                  <a:pt x="1467" y="3075"/>
                </a:lnTo>
                <a:lnTo>
                  <a:pt x="1465" y="3075"/>
                </a:lnTo>
                <a:lnTo>
                  <a:pt x="1465" y="3074"/>
                </a:lnTo>
                <a:lnTo>
                  <a:pt x="1465" y="3072"/>
                </a:lnTo>
                <a:lnTo>
                  <a:pt x="1465" y="3070"/>
                </a:lnTo>
                <a:lnTo>
                  <a:pt x="1465" y="3068"/>
                </a:lnTo>
                <a:lnTo>
                  <a:pt x="1465" y="3066"/>
                </a:lnTo>
                <a:lnTo>
                  <a:pt x="1465" y="3064"/>
                </a:lnTo>
                <a:lnTo>
                  <a:pt x="1465" y="3062"/>
                </a:lnTo>
                <a:lnTo>
                  <a:pt x="1463" y="3062"/>
                </a:lnTo>
                <a:lnTo>
                  <a:pt x="1463" y="3060"/>
                </a:lnTo>
                <a:lnTo>
                  <a:pt x="1463" y="3058"/>
                </a:lnTo>
                <a:lnTo>
                  <a:pt x="1463" y="3056"/>
                </a:lnTo>
                <a:lnTo>
                  <a:pt x="1463" y="3054"/>
                </a:lnTo>
                <a:lnTo>
                  <a:pt x="1463" y="3052"/>
                </a:lnTo>
                <a:lnTo>
                  <a:pt x="1463" y="3050"/>
                </a:lnTo>
                <a:lnTo>
                  <a:pt x="1463" y="3049"/>
                </a:lnTo>
                <a:lnTo>
                  <a:pt x="1461" y="3049"/>
                </a:lnTo>
                <a:lnTo>
                  <a:pt x="1461" y="3047"/>
                </a:lnTo>
                <a:lnTo>
                  <a:pt x="1461" y="3045"/>
                </a:lnTo>
                <a:lnTo>
                  <a:pt x="1461" y="3043"/>
                </a:lnTo>
                <a:lnTo>
                  <a:pt x="1459" y="3043"/>
                </a:lnTo>
                <a:lnTo>
                  <a:pt x="1459" y="3041"/>
                </a:lnTo>
                <a:lnTo>
                  <a:pt x="1459" y="3039"/>
                </a:lnTo>
                <a:lnTo>
                  <a:pt x="1457" y="3039"/>
                </a:lnTo>
                <a:lnTo>
                  <a:pt x="1457" y="3037"/>
                </a:lnTo>
                <a:lnTo>
                  <a:pt x="1457" y="3035"/>
                </a:lnTo>
                <a:lnTo>
                  <a:pt x="1455" y="3033"/>
                </a:lnTo>
                <a:lnTo>
                  <a:pt x="1455" y="3031"/>
                </a:lnTo>
                <a:lnTo>
                  <a:pt x="1453" y="3029"/>
                </a:lnTo>
                <a:lnTo>
                  <a:pt x="1453" y="3027"/>
                </a:lnTo>
                <a:lnTo>
                  <a:pt x="1453" y="3026"/>
                </a:lnTo>
                <a:lnTo>
                  <a:pt x="1451" y="3026"/>
                </a:lnTo>
                <a:lnTo>
                  <a:pt x="1451" y="3024"/>
                </a:lnTo>
                <a:lnTo>
                  <a:pt x="1451" y="3022"/>
                </a:lnTo>
                <a:lnTo>
                  <a:pt x="1449" y="3022"/>
                </a:lnTo>
                <a:lnTo>
                  <a:pt x="1449" y="3020"/>
                </a:lnTo>
                <a:lnTo>
                  <a:pt x="1449" y="3018"/>
                </a:lnTo>
                <a:lnTo>
                  <a:pt x="1447" y="3016"/>
                </a:lnTo>
                <a:lnTo>
                  <a:pt x="1447" y="3014"/>
                </a:lnTo>
                <a:lnTo>
                  <a:pt x="1447" y="3012"/>
                </a:lnTo>
                <a:lnTo>
                  <a:pt x="1445" y="3012"/>
                </a:lnTo>
                <a:lnTo>
                  <a:pt x="1445" y="3010"/>
                </a:lnTo>
                <a:lnTo>
                  <a:pt x="1445" y="3008"/>
                </a:lnTo>
                <a:lnTo>
                  <a:pt x="1444" y="3008"/>
                </a:lnTo>
                <a:lnTo>
                  <a:pt x="1444" y="3006"/>
                </a:lnTo>
                <a:lnTo>
                  <a:pt x="1444" y="3004"/>
                </a:lnTo>
                <a:lnTo>
                  <a:pt x="1444" y="3002"/>
                </a:lnTo>
                <a:lnTo>
                  <a:pt x="1442" y="3002"/>
                </a:lnTo>
                <a:lnTo>
                  <a:pt x="1442" y="3001"/>
                </a:lnTo>
                <a:lnTo>
                  <a:pt x="1442" y="2999"/>
                </a:lnTo>
                <a:lnTo>
                  <a:pt x="1442" y="2997"/>
                </a:lnTo>
                <a:lnTo>
                  <a:pt x="1440" y="2997"/>
                </a:lnTo>
                <a:lnTo>
                  <a:pt x="1440" y="2995"/>
                </a:lnTo>
                <a:lnTo>
                  <a:pt x="1440" y="2993"/>
                </a:lnTo>
                <a:lnTo>
                  <a:pt x="1440" y="2991"/>
                </a:lnTo>
                <a:lnTo>
                  <a:pt x="1438" y="2989"/>
                </a:lnTo>
                <a:lnTo>
                  <a:pt x="1438" y="2987"/>
                </a:lnTo>
                <a:lnTo>
                  <a:pt x="1436" y="2987"/>
                </a:lnTo>
                <a:lnTo>
                  <a:pt x="1436" y="2985"/>
                </a:lnTo>
                <a:lnTo>
                  <a:pt x="1434" y="2983"/>
                </a:lnTo>
                <a:lnTo>
                  <a:pt x="1434" y="2981"/>
                </a:lnTo>
                <a:lnTo>
                  <a:pt x="1432" y="2979"/>
                </a:lnTo>
                <a:lnTo>
                  <a:pt x="1432" y="2978"/>
                </a:lnTo>
                <a:lnTo>
                  <a:pt x="1432" y="2976"/>
                </a:lnTo>
                <a:lnTo>
                  <a:pt x="1430" y="2976"/>
                </a:lnTo>
                <a:lnTo>
                  <a:pt x="1430" y="2974"/>
                </a:lnTo>
                <a:lnTo>
                  <a:pt x="1430" y="2972"/>
                </a:lnTo>
                <a:lnTo>
                  <a:pt x="1430" y="2970"/>
                </a:lnTo>
                <a:lnTo>
                  <a:pt x="1428" y="2970"/>
                </a:lnTo>
                <a:lnTo>
                  <a:pt x="1428" y="2968"/>
                </a:lnTo>
                <a:lnTo>
                  <a:pt x="1428" y="2966"/>
                </a:lnTo>
                <a:lnTo>
                  <a:pt x="1426" y="2966"/>
                </a:lnTo>
                <a:lnTo>
                  <a:pt x="1426" y="2964"/>
                </a:lnTo>
                <a:lnTo>
                  <a:pt x="1426" y="2962"/>
                </a:lnTo>
                <a:lnTo>
                  <a:pt x="1426" y="2960"/>
                </a:lnTo>
                <a:lnTo>
                  <a:pt x="1424" y="2960"/>
                </a:lnTo>
                <a:lnTo>
                  <a:pt x="1424" y="2958"/>
                </a:lnTo>
                <a:lnTo>
                  <a:pt x="1424" y="2956"/>
                </a:lnTo>
                <a:lnTo>
                  <a:pt x="1424" y="2954"/>
                </a:lnTo>
                <a:lnTo>
                  <a:pt x="1422" y="2953"/>
                </a:lnTo>
                <a:lnTo>
                  <a:pt x="1422" y="2951"/>
                </a:lnTo>
                <a:lnTo>
                  <a:pt x="1421" y="2951"/>
                </a:lnTo>
                <a:lnTo>
                  <a:pt x="1421" y="2949"/>
                </a:lnTo>
                <a:lnTo>
                  <a:pt x="1421" y="2947"/>
                </a:lnTo>
                <a:lnTo>
                  <a:pt x="1419" y="2947"/>
                </a:lnTo>
                <a:lnTo>
                  <a:pt x="1419" y="2945"/>
                </a:lnTo>
                <a:lnTo>
                  <a:pt x="1417" y="2945"/>
                </a:lnTo>
                <a:lnTo>
                  <a:pt x="1415" y="2943"/>
                </a:lnTo>
                <a:lnTo>
                  <a:pt x="1413" y="2943"/>
                </a:lnTo>
                <a:lnTo>
                  <a:pt x="1413" y="2941"/>
                </a:lnTo>
                <a:lnTo>
                  <a:pt x="1411" y="2939"/>
                </a:lnTo>
                <a:lnTo>
                  <a:pt x="1411" y="2937"/>
                </a:lnTo>
                <a:lnTo>
                  <a:pt x="1409" y="2937"/>
                </a:lnTo>
                <a:lnTo>
                  <a:pt x="1409" y="2935"/>
                </a:lnTo>
                <a:lnTo>
                  <a:pt x="1407" y="2935"/>
                </a:lnTo>
                <a:lnTo>
                  <a:pt x="1407" y="2933"/>
                </a:lnTo>
                <a:lnTo>
                  <a:pt x="1405" y="2933"/>
                </a:lnTo>
                <a:lnTo>
                  <a:pt x="1405" y="2931"/>
                </a:lnTo>
                <a:lnTo>
                  <a:pt x="1403" y="2931"/>
                </a:lnTo>
                <a:lnTo>
                  <a:pt x="1403" y="2930"/>
                </a:lnTo>
                <a:lnTo>
                  <a:pt x="1401" y="2930"/>
                </a:lnTo>
                <a:lnTo>
                  <a:pt x="1401" y="2928"/>
                </a:lnTo>
                <a:lnTo>
                  <a:pt x="1399" y="2928"/>
                </a:lnTo>
                <a:lnTo>
                  <a:pt x="1399" y="2926"/>
                </a:lnTo>
                <a:lnTo>
                  <a:pt x="1397" y="2926"/>
                </a:lnTo>
                <a:lnTo>
                  <a:pt x="1397" y="2924"/>
                </a:lnTo>
                <a:lnTo>
                  <a:pt x="1396" y="2924"/>
                </a:lnTo>
                <a:lnTo>
                  <a:pt x="1396" y="2922"/>
                </a:lnTo>
                <a:lnTo>
                  <a:pt x="1396" y="2920"/>
                </a:lnTo>
                <a:lnTo>
                  <a:pt x="1396" y="2918"/>
                </a:lnTo>
                <a:lnTo>
                  <a:pt x="1394" y="2918"/>
                </a:lnTo>
                <a:lnTo>
                  <a:pt x="1394" y="2916"/>
                </a:lnTo>
                <a:lnTo>
                  <a:pt x="1392" y="2916"/>
                </a:lnTo>
                <a:lnTo>
                  <a:pt x="1390" y="2916"/>
                </a:lnTo>
                <a:lnTo>
                  <a:pt x="1388" y="2916"/>
                </a:lnTo>
                <a:lnTo>
                  <a:pt x="1386" y="2916"/>
                </a:lnTo>
                <a:lnTo>
                  <a:pt x="1384" y="2916"/>
                </a:lnTo>
                <a:lnTo>
                  <a:pt x="1382" y="2914"/>
                </a:lnTo>
                <a:lnTo>
                  <a:pt x="1382" y="2912"/>
                </a:lnTo>
                <a:lnTo>
                  <a:pt x="1382" y="2910"/>
                </a:lnTo>
                <a:lnTo>
                  <a:pt x="1380" y="2910"/>
                </a:lnTo>
                <a:lnTo>
                  <a:pt x="1380" y="2908"/>
                </a:lnTo>
                <a:lnTo>
                  <a:pt x="1380" y="2906"/>
                </a:lnTo>
                <a:lnTo>
                  <a:pt x="1380" y="2905"/>
                </a:lnTo>
                <a:lnTo>
                  <a:pt x="1380" y="2903"/>
                </a:lnTo>
                <a:lnTo>
                  <a:pt x="1378" y="2903"/>
                </a:lnTo>
                <a:lnTo>
                  <a:pt x="1378" y="2901"/>
                </a:lnTo>
                <a:lnTo>
                  <a:pt x="1378" y="2899"/>
                </a:lnTo>
                <a:lnTo>
                  <a:pt x="1378" y="2897"/>
                </a:lnTo>
                <a:lnTo>
                  <a:pt x="1378" y="2895"/>
                </a:lnTo>
                <a:lnTo>
                  <a:pt x="1378" y="2893"/>
                </a:lnTo>
                <a:lnTo>
                  <a:pt x="1378" y="2891"/>
                </a:lnTo>
                <a:lnTo>
                  <a:pt x="1376" y="2891"/>
                </a:lnTo>
                <a:lnTo>
                  <a:pt x="1376" y="2889"/>
                </a:lnTo>
                <a:lnTo>
                  <a:pt x="1376" y="2887"/>
                </a:lnTo>
                <a:lnTo>
                  <a:pt x="1376" y="2885"/>
                </a:lnTo>
                <a:lnTo>
                  <a:pt x="1376" y="2883"/>
                </a:lnTo>
                <a:lnTo>
                  <a:pt x="1376" y="2882"/>
                </a:lnTo>
                <a:lnTo>
                  <a:pt x="1376" y="2880"/>
                </a:lnTo>
                <a:lnTo>
                  <a:pt x="1376" y="2878"/>
                </a:lnTo>
                <a:lnTo>
                  <a:pt x="1376" y="2876"/>
                </a:lnTo>
                <a:lnTo>
                  <a:pt x="1374" y="2876"/>
                </a:lnTo>
                <a:lnTo>
                  <a:pt x="1374" y="2874"/>
                </a:lnTo>
                <a:lnTo>
                  <a:pt x="1376" y="2874"/>
                </a:lnTo>
                <a:lnTo>
                  <a:pt x="1374" y="2872"/>
                </a:lnTo>
                <a:lnTo>
                  <a:pt x="1374" y="2870"/>
                </a:lnTo>
                <a:lnTo>
                  <a:pt x="1373" y="2870"/>
                </a:lnTo>
                <a:lnTo>
                  <a:pt x="1373" y="2868"/>
                </a:lnTo>
                <a:lnTo>
                  <a:pt x="1371" y="2868"/>
                </a:lnTo>
                <a:lnTo>
                  <a:pt x="1369" y="2868"/>
                </a:lnTo>
                <a:lnTo>
                  <a:pt x="1367" y="2868"/>
                </a:lnTo>
                <a:lnTo>
                  <a:pt x="1367" y="2870"/>
                </a:lnTo>
                <a:lnTo>
                  <a:pt x="1365" y="2870"/>
                </a:lnTo>
                <a:lnTo>
                  <a:pt x="1363" y="2870"/>
                </a:lnTo>
                <a:lnTo>
                  <a:pt x="1361" y="2870"/>
                </a:lnTo>
                <a:lnTo>
                  <a:pt x="1359" y="2870"/>
                </a:lnTo>
                <a:lnTo>
                  <a:pt x="1357" y="2870"/>
                </a:lnTo>
                <a:lnTo>
                  <a:pt x="1355" y="2870"/>
                </a:lnTo>
                <a:lnTo>
                  <a:pt x="1353" y="2870"/>
                </a:lnTo>
                <a:lnTo>
                  <a:pt x="1351" y="2870"/>
                </a:lnTo>
                <a:lnTo>
                  <a:pt x="1349" y="2870"/>
                </a:lnTo>
                <a:lnTo>
                  <a:pt x="1348" y="2870"/>
                </a:lnTo>
                <a:lnTo>
                  <a:pt x="1348" y="2872"/>
                </a:lnTo>
                <a:lnTo>
                  <a:pt x="1346" y="2872"/>
                </a:lnTo>
                <a:lnTo>
                  <a:pt x="1346" y="2874"/>
                </a:lnTo>
                <a:lnTo>
                  <a:pt x="1346" y="2876"/>
                </a:lnTo>
                <a:lnTo>
                  <a:pt x="1346" y="2878"/>
                </a:lnTo>
                <a:lnTo>
                  <a:pt x="1346" y="2880"/>
                </a:lnTo>
                <a:lnTo>
                  <a:pt x="1346" y="2882"/>
                </a:lnTo>
                <a:lnTo>
                  <a:pt x="1344" y="2882"/>
                </a:lnTo>
                <a:lnTo>
                  <a:pt x="1344" y="2883"/>
                </a:lnTo>
                <a:lnTo>
                  <a:pt x="1344" y="2885"/>
                </a:lnTo>
                <a:lnTo>
                  <a:pt x="1342" y="2885"/>
                </a:lnTo>
                <a:lnTo>
                  <a:pt x="1342" y="2887"/>
                </a:lnTo>
                <a:lnTo>
                  <a:pt x="1340" y="2887"/>
                </a:lnTo>
                <a:lnTo>
                  <a:pt x="1340" y="2889"/>
                </a:lnTo>
                <a:lnTo>
                  <a:pt x="1338" y="2889"/>
                </a:lnTo>
                <a:lnTo>
                  <a:pt x="1336" y="2889"/>
                </a:lnTo>
                <a:lnTo>
                  <a:pt x="1336" y="2891"/>
                </a:lnTo>
                <a:lnTo>
                  <a:pt x="1334" y="2889"/>
                </a:lnTo>
                <a:lnTo>
                  <a:pt x="1332" y="2889"/>
                </a:lnTo>
                <a:lnTo>
                  <a:pt x="1332" y="2887"/>
                </a:lnTo>
                <a:lnTo>
                  <a:pt x="1330" y="2887"/>
                </a:lnTo>
                <a:lnTo>
                  <a:pt x="1328" y="2887"/>
                </a:lnTo>
                <a:lnTo>
                  <a:pt x="1328" y="2885"/>
                </a:lnTo>
                <a:lnTo>
                  <a:pt x="1326" y="2885"/>
                </a:lnTo>
                <a:lnTo>
                  <a:pt x="1326" y="2883"/>
                </a:lnTo>
                <a:lnTo>
                  <a:pt x="1325" y="2883"/>
                </a:lnTo>
                <a:lnTo>
                  <a:pt x="1325" y="2882"/>
                </a:lnTo>
                <a:lnTo>
                  <a:pt x="1323" y="2882"/>
                </a:lnTo>
                <a:lnTo>
                  <a:pt x="1323" y="2880"/>
                </a:lnTo>
                <a:lnTo>
                  <a:pt x="1321" y="2880"/>
                </a:lnTo>
                <a:lnTo>
                  <a:pt x="1321" y="2878"/>
                </a:lnTo>
                <a:lnTo>
                  <a:pt x="1319" y="2878"/>
                </a:lnTo>
                <a:lnTo>
                  <a:pt x="1317" y="2876"/>
                </a:lnTo>
                <a:lnTo>
                  <a:pt x="1317" y="2874"/>
                </a:lnTo>
                <a:lnTo>
                  <a:pt x="1315" y="2874"/>
                </a:lnTo>
                <a:lnTo>
                  <a:pt x="1315" y="2872"/>
                </a:lnTo>
                <a:lnTo>
                  <a:pt x="1313" y="2872"/>
                </a:lnTo>
                <a:lnTo>
                  <a:pt x="1311" y="2872"/>
                </a:lnTo>
                <a:lnTo>
                  <a:pt x="1311" y="2870"/>
                </a:lnTo>
                <a:lnTo>
                  <a:pt x="1309" y="2870"/>
                </a:lnTo>
                <a:lnTo>
                  <a:pt x="1307" y="2870"/>
                </a:lnTo>
                <a:lnTo>
                  <a:pt x="1307" y="2868"/>
                </a:lnTo>
                <a:lnTo>
                  <a:pt x="1305" y="2868"/>
                </a:lnTo>
                <a:lnTo>
                  <a:pt x="1303" y="2868"/>
                </a:lnTo>
                <a:lnTo>
                  <a:pt x="1301" y="2868"/>
                </a:lnTo>
                <a:lnTo>
                  <a:pt x="1301" y="2866"/>
                </a:lnTo>
                <a:lnTo>
                  <a:pt x="1300" y="2866"/>
                </a:lnTo>
                <a:lnTo>
                  <a:pt x="1300" y="2868"/>
                </a:lnTo>
                <a:lnTo>
                  <a:pt x="1298" y="2868"/>
                </a:lnTo>
                <a:lnTo>
                  <a:pt x="1298" y="2870"/>
                </a:lnTo>
                <a:lnTo>
                  <a:pt x="1296" y="2868"/>
                </a:lnTo>
                <a:lnTo>
                  <a:pt x="1296" y="2866"/>
                </a:lnTo>
                <a:lnTo>
                  <a:pt x="1298" y="2866"/>
                </a:lnTo>
                <a:lnTo>
                  <a:pt x="1298" y="2864"/>
                </a:lnTo>
                <a:lnTo>
                  <a:pt x="1300" y="2862"/>
                </a:lnTo>
                <a:lnTo>
                  <a:pt x="1301" y="2862"/>
                </a:lnTo>
                <a:lnTo>
                  <a:pt x="1303" y="2860"/>
                </a:lnTo>
                <a:lnTo>
                  <a:pt x="1305" y="2860"/>
                </a:lnTo>
                <a:lnTo>
                  <a:pt x="1307" y="2860"/>
                </a:lnTo>
                <a:lnTo>
                  <a:pt x="1309" y="2860"/>
                </a:lnTo>
                <a:lnTo>
                  <a:pt x="1309" y="2862"/>
                </a:lnTo>
                <a:lnTo>
                  <a:pt x="1311" y="2862"/>
                </a:lnTo>
                <a:lnTo>
                  <a:pt x="1313" y="2862"/>
                </a:lnTo>
                <a:lnTo>
                  <a:pt x="1315" y="2862"/>
                </a:lnTo>
                <a:lnTo>
                  <a:pt x="1317" y="2862"/>
                </a:lnTo>
                <a:lnTo>
                  <a:pt x="1319" y="2862"/>
                </a:lnTo>
                <a:lnTo>
                  <a:pt x="1321" y="2862"/>
                </a:lnTo>
                <a:lnTo>
                  <a:pt x="1321" y="2860"/>
                </a:lnTo>
                <a:lnTo>
                  <a:pt x="1323" y="2860"/>
                </a:lnTo>
                <a:lnTo>
                  <a:pt x="1325" y="2860"/>
                </a:lnTo>
                <a:lnTo>
                  <a:pt x="1325" y="2862"/>
                </a:lnTo>
                <a:lnTo>
                  <a:pt x="1326" y="2862"/>
                </a:lnTo>
                <a:lnTo>
                  <a:pt x="1328" y="2862"/>
                </a:lnTo>
                <a:lnTo>
                  <a:pt x="1330" y="2862"/>
                </a:lnTo>
                <a:lnTo>
                  <a:pt x="1332" y="2862"/>
                </a:lnTo>
                <a:lnTo>
                  <a:pt x="1334" y="2862"/>
                </a:lnTo>
                <a:lnTo>
                  <a:pt x="1336" y="2862"/>
                </a:lnTo>
                <a:lnTo>
                  <a:pt x="1336" y="2860"/>
                </a:lnTo>
                <a:lnTo>
                  <a:pt x="1338" y="2860"/>
                </a:lnTo>
                <a:lnTo>
                  <a:pt x="1340" y="2860"/>
                </a:lnTo>
                <a:lnTo>
                  <a:pt x="1342" y="2860"/>
                </a:lnTo>
                <a:lnTo>
                  <a:pt x="1344" y="2858"/>
                </a:lnTo>
                <a:lnTo>
                  <a:pt x="1346" y="2858"/>
                </a:lnTo>
                <a:lnTo>
                  <a:pt x="1348" y="2858"/>
                </a:lnTo>
                <a:lnTo>
                  <a:pt x="1349" y="2858"/>
                </a:lnTo>
                <a:lnTo>
                  <a:pt x="1351" y="2858"/>
                </a:lnTo>
                <a:lnTo>
                  <a:pt x="1351" y="2857"/>
                </a:lnTo>
                <a:lnTo>
                  <a:pt x="1351" y="2858"/>
                </a:lnTo>
                <a:lnTo>
                  <a:pt x="1353" y="2858"/>
                </a:lnTo>
                <a:lnTo>
                  <a:pt x="1353" y="2857"/>
                </a:lnTo>
                <a:lnTo>
                  <a:pt x="1355" y="2857"/>
                </a:lnTo>
                <a:lnTo>
                  <a:pt x="1357" y="2857"/>
                </a:lnTo>
                <a:lnTo>
                  <a:pt x="1359" y="2857"/>
                </a:lnTo>
                <a:lnTo>
                  <a:pt x="1361" y="2857"/>
                </a:lnTo>
                <a:lnTo>
                  <a:pt x="1363" y="2857"/>
                </a:lnTo>
                <a:lnTo>
                  <a:pt x="1365" y="2857"/>
                </a:lnTo>
                <a:lnTo>
                  <a:pt x="1365" y="2855"/>
                </a:lnTo>
                <a:lnTo>
                  <a:pt x="1367" y="2855"/>
                </a:lnTo>
                <a:lnTo>
                  <a:pt x="1369" y="2855"/>
                </a:lnTo>
                <a:lnTo>
                  <a:pt x="1371" y="2855"/>
                </a:lnTo>
                <a:lnTo>
                  <a:pt x="1373" y="2855"/>
                </a:lnTo>
                <a:lnTo>
                  <a:pt x="1373" y="2853"/>
                </a:lnTo>
                <a:lnTo>
                  <a:pt x="1374" y="2853"/>
                </a:lnTo>
                <a:lnTo>
                  <a:pt x="1374" y="2851"/>
                </a:lnTo>
                <a:lnTo>
                  <a:pt x="1376" y="2851"/>
                </a:lnTo>
                <a:lnTo>
                  <a:pt x="1376" y="2849"/>
                </a:lnTo>
                <a:lnTo>
                  <a:pt x="1376" y="2847"/>
                </a:lnTo>
                <a:lnTo>
                  <a:pt x="1378" y="2847"/>
                </a:lnTo>
                <a:lnTo>
                  <a:pt x="1378" y="2845"/>
                </a:lnTo>
                <a:lnTo>
                  <a:pt x="1378" y="2843"/>
                </a:lnTo>
                <a:lnTo>
                  <a:pt x="1378" y="2841"/>
                </a:lnTo>
                <a:lnTo>
                  <a:pt x="1380" y="2841"/>
                </a:lnTo>
                <a:lnTo>
                  <a:pt x="1380" y="2839"/>
                </a:lnTo>
                <a:lnTo>
                  <a:pt x="1380" y="2837"/>
                </a:lnTo>
                <a:lnTo>
                  <a:pt x="1380" y="2835"/>
                </a:lnTo>
                <a:lnTo>
                  <a:pt x="1380" y="2834"/>
                </a:lnTo>
                <a:lnTo>
                  <a:pt x="1380" y="2832"/>
                </a:lnTo>
                <a:lnTo>
                  <a:pt x="1380" y="2830"/>
                </a:lnTo>
                <a:lnTo>
                  <a:pt x="1380" y="2828"/>
                </a:lnTo>
                <a:lnTo>
                  <a:pt x="1380" y="2826"/>
                </a:lnTo>
                <a:lnTo>
                  <a:pt x="1378" y="2824"/>
                </a:lnTo>
                <a:lnTo>
                  <a:pt x="1378" y="2822"/>
                </a:lnTo>
                <a:lnTo>
                  <a:pt x="1378" y="2820"/>
                </a:lnTo>
                <a:lnTo>
                  <a:pt x="1378" y="2818"/>
                </a:lnTo>
                <a:lnTo>
                  <a:pt x="1378" y="2816"/>
                </a:lnTo>
                <a:lnTo>
                  <a:pt x="1378" y="2814"/>
                </a:lnTo>
                <a:lnTo>
                  <a:pt x="1378" y="2812"/>
                </a:lnTo>
                <a:lnTo>
                  <a:pt x="1378" y="2810"/>
                </a:lnTo>
                <a:lnTo>
                  <a:pt x="1378" y="2809"/>
                </a:lnTo>
                <a:lnTo>
                  <a:pt x="1376" y="2807"/>
                </a:lnTo>
                <a:lnTo>
                  <a:pt x="1376" y="2805"/>
                </a:lnTo>
                <a:lnTo>
                  <a:pt x="1376" y="2803"/>
                </a:lnTo>
                <a:lnTo>
                  <a:pt x="1376" y="2801"/>
                </a:lnTo>
                <a:lnTo>
                  <a:pt x="1376" y="2799"/>
                </a:lnTo>
                <a:lnTo>
                  <a:pt x="1376" y="2797"/>
                </a:lnTo>
                <a:lnTo>
                  <a:pt x="1374" y="2797"/>
                </a:lnTo>
                <a:lnTo>
                  <a:pt x="1374" y="2795"/>
                </a:lnTo>
                <a:lnTo>
                  <a:pt x="1374" y="2793"/>
                </a:lnTo>
                <a:lnTo>
                  <a:pt x="1373" y="2791"/>
                </a:lnTo>
                <a:lnTo>
                  <a:pt x="1373" y="2789"/>
                </a:lnTo>
                <a:lnTo>
                  <a:pt x="1373" y="2787"/>
                </a:lnTo>
                <a:lnTo>
                  <a:pt x="1373" y="2786"/>
                </a:lnTo>
                <a:lnTo>
                  <a:pt x="1371" y="2784"/>
                </a:lnTo>
                <a:lnTo>
                  <a:pt x="1371" y="2782"/>
                </a:lnTo>
                <a:lnTo>
                  <a:pt x="1371" y="2780"/>
                </a:lnTo>
                <a:lnTo>
                  <a:pt x="1369" y="2778"/>
                </a:lnTo>
                <a:lnTo>
                  <a:pt x="1369" y="2776"/>
                </a:lnTo>
                <a:lnTo>
                  <a:pt x="1369" y="2774"/>
                </a:lnTo>
                <a:lnTo>
                  <a:pt x="1367" y="2774"/>
                </a:lnTo>
                <a:lnTo>
                  <a:pt x="1367" y="2772"/>
                </a:lnTo>
                <a:lnTo>
                  <a:pt x="1367" y="2770"/>
                </a:lnTo>
                <a:lnTo>
                  <a:pt x="1365" y="2768"/>
                </a:lnTo>
                <a:lnTo>
                  <a:pt x="1365" y="2766"/>
                </a:lnTo>
                <a:lnTo>
                  <a:pt x="1365" y="2764"/>
                </a:lnTo>
                <a:lnTo>
                  <a:pt x="1365" y="2762"/>
                </a:lnTo>
                <a:lnTo>
                  <a:pt x="1363" y="2762"/>
                </a:lnTo>
                <a:lnTo>
                  <a:pt x="1363" y="2761"/>
                </a:lnTo>
                <a:lnTo>
                  <a:pt x="1363" y="2759"/>
                </a:lnTo>
                <a:lnTo>
                  <a:pt x="1361" y="2757"/>
                </a:lnTo>
                <a:lnTo>
                  <a:pt x="1361" y="2755"/>
                </a:lnTo>
                <a:lnTo>
                  <a:pt x="1359" y="2753"/>
                </a:lnTo>
                <a:lnTo>
                  <a:pt x="1359" y="2751"/>
                </a:lnTo>
                <a:lnTo>
                  <a:pt x="1359" y="2749"/>
                </a:lnTo>
                <a:lnTo>
                  <a:pt x="1357" y="2749"/>
                </a:lnTo>
                <a:lnTo>
                  <a:pt x="1357" y="2747"/>
                </a:lnTo>
                <a:lnTo>
                  <a:pt x="1357" y="2745"/>
                </a:lnTo>
                <a:lnTo>
                  <a:pt x="1355" y="2745"/>
                </a:lnTo>
                <a:lnTo>
                  <a:pt x="1355" y="2743"/>
                </a:lnTo>
                <a:lnTo>
                  <a:pt x="1355" y="2741"/>
                </a:lnTo>
                <a:lnTo>
                  <a:pt x="1355" y="2739"/>
                </a:lnTo>
                <a:lnTo>
                  <a:pt x="1353" y="2738"/>
                </a:lnTo>
                <a:lnTo>
                  <a:pt x="1353" y="2736"/>
                </a:lnTo>
                <a:lnTo>
                  <a:pt x="1351" y="2736"/>
                </a:lnTo>
                <a:lnTo>
                  <a:pt x="1351" y="2734"/>
                </a:lnTo>
                <a:lnTo>
                  <a:pt x="1351" y="2732"/>
                </a:lnTo>
                <a:lnTo>
                  <a:pt x="1351" y="2730"/>
                </a:lnTo>
                <a:lnTo>
                  <a:pt x="1349" y="2730"/>
                </a:lnTo>
                <a:lnTo>
                  <a:pt x="1349" y="2728"/>
                </a:lnTo>
                <a:lnTo>
                  <a:pt x="1349" y="2726"/>
                </a:lnTo>
                <a:lnTo>
                  <a:pt x="1348" y="2726"/>
                </a:lnTo>
                <a:lnTo>
                  <a:pt x="1348" y="2724"/>
                </a:lnTo>
                <a:lnTo>
                  <a:pt x="1346" y="2724"/>
                </a:lnTo>
                <a:lnTo>
                  <a:pt x="1346" y="2722"/>
                </a:lnTo>
                <a:lnTo>
                  <a:pt x="1344" y="2718"/>
                </a:lnTo>
                <a:lnTo>
                  <a:pt x="1344" y="2716"/>
                </a:lnTo>
                <a:lnTo>
                  <a:pt x="1344" y="2714"/>
                </a:lnTo>
                <a:lnTo>
                  <a:pt x="1342" y="2714"/>
                </a:lnTo>
                <a:lnTo>
                  <a:pt x="1342" y="2713"/>
                </a:lnTo>
                <a:lnTo>
                  <a:pt x="1340" y="2711"/>
                </a:lnTo>
                <a:lnTo>
                  <a:pt x="1340" y="2709"/>
                </a:lnTo>
                <a:lnTo>
                  <a:pt x="1338" y="2707"/>
                </a:lnTo>
                <a:lnTo>
                  <a:pt x="1338" y="2705"/>
                </a:lnTo>
                <a:lnTo>
                  <a:pt x="1336" y="2705"/>
                </a:lnTo>
                <a:lnTo>
                  <a:pt x="1336" y="2703"/>
                </a:lnTo>
                <a:lnTo>
                  <a:pt x="1334" y="2701"/>
                </a:lnTo>
                <a:lnTo>
                  <a:pt x="1334" y="2699"/>
                </a:lnTo>
                <a:lnTo>
                  <a:pt x="1332" y="2697"/>
                </a:lnTo>
                <a:lnTo>
                  <a:pt x="1330" y="2695"/>
                </a:lnTo>
                <a:lnTo>
                  <a:pt x="1330" y="2693"/>
                </a:lnTo>
                <a:lnTo>
                  <a:pt x="1328" y="2693"/>
                </a:lnTo>
                <a:lnTo>
                  <a:pt x="1328" y="2691"/>
                </a:lnTo>
                <a:lnTo>
                  <a:pt x="1326" y="2691"/>
                </a:lnTo>
                <a:lnTo>
                  <a:pt x="1326" y="2690"/>
                </a:lnTo>
                <a:lnTo>
                  <a:pt x="1325" y="2690"/>
                </a:lnTo>
                <a:lnTo>
                  <a:pt x="1325" y="2688"/>
                </a:lnTo>
                <a:lnTo>
                  <a:pt x="1323" y="2688"/>
                </a:lnTo>
                <a:lnTo>
                  <a:pt x="1323" y="2686"/>
                </a:lnTo>
                <a:lnTo>
                  <a:pt x="1321" y="2684"/>
                </a:lnTo>
                <a:lnTo>
                  <a:pt x="1319" y="2682"/>
                </a:lnTo>
                <a:lnTo>
                  <a:pt x="1317" y="2680"/>
                </a:lnTo>
                <a:lnTo>
                  <a:pt x="1317" y="2678"/>
                </a:lnTo>
                <a:lnTo>
                  <a:pt x="1315" y="2678"/>
                </a:lnTo>
                <a:lnTo>
                  <a:pt x="1315" y="2676"/>
                </a:lnTo>
                <a:lnTo>
                  <a:pt x="1313" y="2676"/>
                </a:lnTo>
                <a:lnTo>
                  <a:pt x="1313" y="2674"/>
                </a:lnTo>
                <a:lnTo>
                  <a:pt x="1313" y="2672"/>
                </a:lnTo>
                <a:lnTo>
                  <a:pt x="1311" y="2672"/>
                </a:lnTo>
                <a:lnTo>
                  <a:pt x="1311" y="2670"/>
                </a:lnTo>
                <a:lnTo>
                  <a:pt x="1309" y="2670"/>
                </a:lnTo>
                <a:lnTo>
                  <a:pt x="1309" y="2668"/>
                </a:lnTo>
                <a:lnTo>
                  <a:pt x="1307" y="2668"/>
                </a:lnTo>
                <a:lnTo>
                  <a:pt x="1305" y="2667"/>
                </a:lnTo>
                <a:lnTo>
                  <a:pt x="1303" y="2665"/>
                </a:lnTo>
                <a:lnTo>
                  <a:pt x="1303" y="2663"/>
                </a:lnTo>
                <a:lnTo>
                  <a:pt x="1301" y="2659"/>
                </a:lnTo>
                <a:lnTo>
                  <a:pt x="1300" y="2659"/>
                </a:lnTo>
                <a:lnTo>
                  <a:pt x="1298" y="2657"/>
                </a:lnTo>
                <a:lnTo>
                  <a:pt x="1298" y="2655"/>
                </a:lnTo>
                <a:lnTo>
                  <a:pt x="1296" y="2653"/>
                </a:lnTo>
                <a:lnTo>
                  <a:pt x="1294" y="2653"/>
                </a:lnTo>
                <a:lnTo>
                  <a:pt x="1294" y="2651"/>
                </a:lnTo>
                <a:lnTo>
                  <a:pt x="1292" y="2649"/>
                </a:lnTo>
                <a:lnTo>
                  <a:pt x="1292" y="2647"/>
                </a:lnTo>
                <a:lnTo>
                  <a:pt x="1290" y="2647"/>
                </a:lnTo>
                <a:lnTo>
                  <a:pt x="1290" y="2645"/>
                </a:lnTo>
                <a:lnTo>
                  <a:pt x="1288" y="2645"/>
                </a:lnTo>
                <a:lnTo>
                  <a:pt x="1288" y="2643"/>
                </a:lnTo>
                <a:lnTo>
                  <a:pt x="1286" y="2642"/>
                </a:lnTo>
                <a:lnTo>
                  <a:pt x="1284" y="2640"/>
                </a:lnTo>
                <a:lnTo>
                  <a:pt x="1280" y="2636"/>
                </a:lnTo>
                <a:lnTo>
                  <a:pt x="1278" y="2636"/>
                </a:lnTo>
                <a:lnTo>
                  <a:pt x="1275" y="2632"/>
                </a:lnTo>
                <a:lnTo>
                  <a:pt x="1273" y="2630"/>
                </a:lnTo>
                <a:lnTo>
                  <a:pt x="1271" y="2628"/>
                </a:lnTo>
                <a:lnTo>
                  <a:pt x="1269" y="2626"/>
                </a:lnTo>
                <a:lnTo>
                  <a:pt x="1267" y="2624"/>
                </a:lnTo>
                <a:lnTo>
                  <a:pt x="1265" y="2622"/>
                </a:lnTo>
                <a:lnTo>
                  <a:pt x="1263" y="2622"/>
                </a:lnTo>
                <a:lnTo>
                  <a:pt x="1263" y="2620"/>
                </a:lnTo>
                <a:lnTo>
                  <a:pt x="1261" y="2620"/>
                </a:lnTo>
                <a:lnTo>
                  <a:pt x="1261" y="2619"/>
                </a:lnTo>
                <a:lnTo>
                  <a:pt x="1259" y="2619"/>
                </a:lnTo>
                <a:lnTo>
                  <a:pt x="1259" y="2617"/>
                </a:lnTo>
                <a:lnTo>
                  <a:pt x="1257" y="2615"/>
                </a:lnTo>
                <a:lnTo>
                  <a:pt x="1255" y="2615"/>
                </a:lnTo>
                <a:lnTo>
                  <a:pt x="1255" y="2613"/>
                </a:lnTo>
                <a:lnTo>
                  <a:pt x="1253" y="2613"/>
                </a:lnTo>
                <a:lnTo>
                  <a:pt x="1253" y="2611"/>
                </a:lnTo>
                <a:lnTo>
                  <a:pt x="1252" y="2611"/>
                </a:lnTo>
                <a:lnTo>
                  <a:pt x="1252" y="2609"/>
                </a:lnTo>
                <a:lnTo>
                  <a:pt x="1250" y="2609"/>
                </a:lnTo>
                <a:lnTo>
                  <a:pt x="1250" y="2607"/>
                </a:lnTo>
                <a:lnTo>
                  <a:pt x="1248" y="2607"/>
                </a:lnTo>
                <a:lnTo>
                  <a:pt x="1246" y="2605"/>
                </a:lnTo>
                <a:lnTo>
                  <a:pt x="1244" y="2605"/>
                </a:lnTo>
                <a:lnTo>
                  <a:pt x="1242" y="2605"/>
                </a:lnTo>
                <a:lnTo>
                  <a:pt x="1240" y="2605"/>
                </a:lnTo>
                <a:lnTo>
                  <a:pt x="1238" y="2605"/>
                </a:lnTo>
                <a:lnTo>
                  <a:pt x="1236" y="2605"/>
                </a:lnTo>
                <a:lnTo>
                  <a:pt x="1234" y="2605"/>
                </a:lnTo>
                <a:lnTo>
                  <a:pt x="1234" y="2607"/>
                </a:lnTo>
                <a:lnTo>
                  <a:pt x="1232" y="2607"/>
                </a:lnTo>
                <a:lnTo>
                  <a:pt x="1232" y="2609"/>
                </a:lnTo>
                <a:lnTo>
                  <a:pt x="1230" y="2609"/>
                </a:lnTo>
                <a:lnTo>
                  <a:pt x="1229" y="2609"/>
                </a:lnTo>
                <a:lnTo>
                  <a:pt x="1229" y="2611"/>
                </a:lnTo>
                <a:lnTo>
                  <a:pt x="1227" y="2611"/>
                </a:lnTo>
                <a:lnTo>
                  <a:pt x="1223" y="2615"/>
                </a:lnTo>
                <a:lnTo>
                  <a:pt x="1221" y="2617"/>
                </a:lnTo>
                <a:lnTo>
                  <a:pt x="1221" y="2619"/>
                </a:lnTo>
                <a:lnTo>
                  <a:pt x="1221" y="2620"/>
                </a:lnTo>
                <a:lnTo>
                  <a:pt x="1221" y="2622"/>
                </a:lnTo>
                <a:lnTo>
                  <a:pt x="1221" y="2624"/>
                </a:lnTo>
                <a:lnTo>
                  <a:pt x="1223" y="2626"/>
                </a:lnTo>
                <a:lnTo>
                  <a:pt x="1223" y="2628"/>
                </a:lnTo>
                <a:lnTo>
                  <a:pt x="1225" y="2628"/>
                </a:lnTo>
                <a:lnTo>
                  <a:pt x="1225" y="2630"/>
                </a:lnTo>
                <a:lnTo>
                  <a:pt x="1227" y="2630"/>
                </a:lnTo>
                <a:lnTo>
                  <a:pt x="1227" y="2632"/>
                </a:lnTo>
                <a:lnTo>
                  <a:pt x="1227" y="2634"/>
                </a:lnTo>
                <a:lnTo>
                  <a:pt x="1229" y="2634"/>
                </a:lnTo>
                <a:lnTo>
                  <a:pt x="1229" y="2636"/>
                </a:lnTo>
                <a:lnTo>
                  <a:pt x="1230" y="2636"/>
                </a:lnTo>
                <a:lnTo>
                  <a:pt x="1230" y="2638"/>
                </a:lnTo>
                <a:lnTo>
                  <a:pt x="1232" y="2638"/>
                </a:lnTo>
                <a:lnTo>
                  <a:pt x="1232" y="2640"/>
                </a:lnTo>
                <a:lnTo>
                  <a:pt x="1234" y="2640"/>
                </a:lnTo>
                <a:lnTo>
                  <a:pt x="1234" y="2642"/>
                </a:lnTo>
                <a:lnTo>
                  <a:pt x="1234" y="2643"/>
                </a:lnTo>
                <a:lnTo>
                  <a:pt x="1234" y="2645"/>
                </a:lnTo>
                <a:lnTo>
                  <a:pt x="1234" y="2647"/>
                </a:lnTo>
                <a:lnTo>
                  <a:pt x="1234" y="2649"/>
                </a:lnTo>
                <a:lnTo>
                  <a:pt x="1234" y="2651"/>
                </a:lnTo>
                <a:lnTo>
                  <a:pt x="1232" y="2651"/>
                </a:lnTo>
                <a:lnTo>
                  <a:pt x="1232" y="2653"/>
                </a:lnTo>
                <a:lnTo>
                  <a:pt x="1232" y="2655"/>
                </a:lnTo>
                <a:lnTo>
                  <a:pt x="1232" y="2657"/>
                </a:lnTo>
                <a:lnTo>
                  <a:pt x="1232" y="2659"/>
                </a:lnTo>
                <a:lnTo>
                  <a:pt x="1232" y="2661"/>
                </a:lnTo>
                <a:lnTo>
                  <a:pt x="1232" y="2663"/>
                </a:lnTo>
                <a:lnTo>
                  <a:pt x="1232" y="2665"/>
                </a:lnTo>
                <a:lnTo>
                  <a:pt x="1234" y="2665"/>
                </a:lnTo>
                <a:lnTo>
                  <a:pt x="1234" y="2667"/>
                </a:lnTo>
                <a:lnTo>
                  <a:pt x="1234" y="2668"/>
                </a:lnTo>
                <a:lnTo>
                  <a:pt x="1234" y="2670"/>
                </a:lnTo>
                <a:lnTo>
                  <a:pt x="1236" y="2670"/>
                </a:lnTo>
                <a:lnTo>
                  <a:pt x="1236" y="2672"/>
                </a:lnTo>
                <a:lnTo>
                  <a:pt x="1236" y="2674"/>
                </a:lnTo>
                <a:lnTo>
                  <a:pt x="1236" y="2676"/>
                </a:lnTo>
                <a:lnTo>
                  <a:pt x="1236" y="2678"/>
                </a:lnTo>
                <a:lnTo>
                  <a:pt x="1234" y="2678"/>
                </a:lnTo>
                <a:lnTo>
                  <a:pt x="1234" y="2680"/>
                </a:lnTo>
                <a:lnTo>
                  <a:pt x="1232" y="2680"/>
                </a:lnTo>
                <a:lnTo>
                  <a:pt x="1232" y="2682"/>
                </a:lnTo>
                <a:lnTo>
                  <a:pt x="1230" y="2682"/>
                </a:lnTo>
                <a:lnTo>
                  <a:pt x="1230" y="2684"/>
                </a:lnTo>
                <a:lnTo>
                  <a:pt x="1229" y="2684"/>
                </a:lnTo>
                <a:lnTo>
                  <a:pt x="1229" y="2686"/>
                </a:lnTo>
                <a:lnTo>
                  <a:pt x="1227" y="2686"/>
                </a:lnTo>
                <a:lnTo>
                  <a:pt x="1227" y="2688"/>
                </a:lnTo>
                <a:lnTo>
                  <a:pt x="1225" y="2688"/>
                </a:lnTo>
                <a:lnTo>
                  <a:pt x="1223" y="2688"/>
                </a:lnTo>
                <a:lnTo>
                  <a:pt x="1221" y="2688"/>
                </a:lnTo>
                <a:lnTo>
                  <a:pt x="1219" y="2688"/>
                </a:lnTo>
                <a:lnTo>
                  <a:pt x="1219" y="2690"/>
                </a:lnTo>
                <a:lnTo>
                  <a:pt x="1217" y="2690"/>
                </a:lnTo>
                <a:lnTo>
                  <a:pt x="1215" y="2690"/>
                </a:lnTo>
                <a:lnTo>
                  <a:pt x="1213" y="2690"/>
                </a:lnTo>
                <a:lnTo>
                  <a:pt x="1211" y="2690"/>
                </a:lnTo>
                <a:lnTo>
                  <a:pt x="1209" y="2690"/>
                </a:lnTo>
                <a:lnTo>
                  <a:pt x="1209" y="2691"/>
                </a:lnTo>
                <a:lnTo>
                  <a:pt x="1207" y="2691"/>
                </a:lnTo>
                <a:lnTo>
                  <a:pt x="1205" y="2691"/>
                </a:lnTo>
                <a:lnTo>
                  <a:pt x="1204" y="2691"/>
                </a:lnTo>
                <a:lnTo>
                  <a:pt x="1202" y="2693"/>
                </a:lnTo>
                <a:lnTo>
                  <a:pt x="1200" y="2693"/>
                </a:lnTo>
                <a:lnTo>
                  <a:pt x="1198" y="2693"/>
                </a:lnTo>
                <a:lnTo>
                  <a:pt x="1198" y="2695"/>
                </a:lnTo>
                <a:lnTo>
                  <a:pt x="1196" y="2695"/>
                </a:lnTo>
                <a:lnTo>
                  <a:pt x="1194" y="2695"/>
                </a:lnTo>
                <a:lnTo>
                  <a:pt x="1192" y="2695"/>
                </a:lnTo>
                <a:lnTo>
                  <a:pt x="1192" y="2697"/>
                </a:lnTo>
                <a:lnTo>
                  <a:pt x="1190" y="2697"/>
                </a:lnTo>
                <a:lnTo>
                  <a:pt x="1188" y="2697"/>
                </a:lnTo>
                <a:lnTo>
                  <a:pt x="1186" y="2697"/>
                </a:lnTo>
                <a:lnTo>
                  <a:pt x="1184" y="2697"/>
                </a:lnTo>
                <a:lnTo>
                  <a:pt x="1182" y="2697"/>
                </a:lnTo>
                <a:lnTo>
                  <a:pt x="1181" y="2697"/>
                </a:lnTo>
                <a:lnTo>
                  <a:pt x="1181" y="2695"/>
                </a:lnTo>
                <a:lnTo>
                  <a:pt x="1179" y="2695"/>
                </a:lnTo>
                <a:lnTo>
                  <a:pt x="1177" y="2693"/>
                </a:lnTo>
                <a:lnTo>
                  <a:pt x="1175" y="2693"/>
                </a:lnTo>
                <a:lnTo>
                  <a:pt x="1175" y="2691"/>
                </a:lnTo>
                <a:lnTo>
                  <a:pt x="1173" y="2691"/>
                </a:lnTo>
                <a:lnTo>
                  <a:pt x="1171" y="2691"/>
                </a:lnTo>
                <a:lnTo>
                  <a:pt x="1171" y="2690"/>
                </a:lnTo>
                <a:lnTo>
                  <a:pt x="1169" y="2690"/>
                </a:lnTo>
                <a:lnTo>
                  <a:pt x="1169" y="2688"/>
                </a:lnTo>
                <a:lnTo>
                  <a:pt x="1167" y="2688"/>
                </a:lnTo>
                <a:lnTo>
                  <a:pt x="1167" y="2686"/>
                </a:lnTo>
                <a:lnTo>
                  <a:pt x="1165" y="2686"/>
                </a:lnTo>
                <a:lnTo>
                  <a:pt x="1165" y="2684"/>
                </a:lnTo>
                <a:lnTo>
                  <a:pt x="1163" y="2684"/>
                </a:lnTo>
                <a:lnTo>
                  <a:pt x="1163" y="2682"/>
                </a:lnTo>
                <a:lnTo>
                  <a:pt x="1161" y="2678"/>
                </a:lnTo>
                <a:lnTo>
                  <a:pt x="1159" y="2676"/>
                </a:lnTo>
                <a:lnTo>
                  <a:pt x="1159" y="2674"/>
                </a:lnTo>
                <a:lnTo>
                  <a:pt x="1156" y="2667"/>
                </a:lnTo>
                <a:lnTo>
                  <a:pt x="1154" y="2661"/>
                </a:lnTo>
                <a:lnTo>
                  <a:pt x="1150" y="2653"/>
                </a:lnTo>
                <a:lnTo>
                  <a:pt x="1148" y="2651"/>
                </a:lnTo>
                <a:lnTo>
                  <a:pt x="1148" y="2649"/>
                </a:lnTo>
                <a:lnTo>
                  <a:pt x="1148" y="2647"/>
                </a:lnTo>
                <a:lnTo>
                  <a:pt x="1146" y="2647"/>
                </a:lnTo>
                <a:lnTo>
                  <a:pt x="1146" y="2645"/>
                </a:lnTo>
                <a:lnTo>
                  <a:pt x="1146" y="2643"/>
                </a:lnTo>
                <a:lnTo>
                  <a:pt x="1146" y="2642"/>
                </a:lnTo>
                <a:lnTo>
                  <a:pt x="1146" y="2640"/>
                </a:lnTo>
                <a:lnTo>
                  <a:pt x="1144" y="2640"/>
                </a:lnTo>
                <a:lnTo>
                  <a:pt x="1144" y="2638"/>
                </a:lnTo>
                <a:lnTo>
                  <a:pt x="1144" y="2636"/>
                </a:lnTo>
                <a:lnTo>
                  <a:pt x="1144" y="2634"/>
                </a:lnTo>
                <a:lnTo>
                  <a:pt x="1144" y="2632"/>
                </a:lnTo>
                <a:lnTo>
                  <a:pt x="1144" y="2630"/>
                </a:lnTo>
                <a:lnTo>
                  <a:pt x="1144" y="2628"/>
                </a:lnTo>
                <a:lnTo>
                  <a:pt x="1144" y="2626"/>
                </a:lnTo>
                <a:lnTo>
                  <a:pt x="1144" y="2624"/>
                </a:lnTo>
                <a:lnTo>
                  <a:pt x="1144" y="2622"/>
                </a:lnTo>
                <a:lnTo>
                  <a:pt x="1146" y="2622"/>
                </a:lnTo>
                <a:lnTo>
                  <a:pt x="1146" y="2620"/>
                </a:lnTo>
                <a:lnTo>
                  <a:pt x="1146" y="2619"/>
                </a:lnTo>
                <a:lnTo>
                  <a:pt x="1146" y="2617"/>
                </a:lnTo>
                <a:lnTo>
                  <a:pt x="1146" y="2615"/>
                </a:lnTo>
                <a:lnTo>
                  <a:pt x="1146" y="2613"/>
                </a:lnTo>
                <a:lnTo>
                  <a:pt x="1146" y="2611"/>
                </a:lnTo>
                <a:lnTo>
                  <a:pt x="1146" y="2609"/>
                </a:lnTo>
                <a:lnTo>
                  <a:pt x="1148" y="2607"/>
                </a:lnTo>
                <a:lnTo>
                  <a:pt x="1148" y="2605"/>
                </a:lnTo>
                <a:lnTo>
                  <a:pt x="1148" y="2603"/>
                </a:lnTo>
                <a:lnTo>
                  <a:pt x="1148" y="2601"/>
                </a:lnTo>
                <a:lnTo>
                  <a:pt x="1148" y="2599"/>
                </a:lnTo>
                <a:lnTo>
                  <a:pt x="1148" y="2597"/>
                </a:lnTo>
                <a:lnTo>
                  <a:pt x="1150" y="2595"/>
                </a:lnTo>
                <a:lnTo>
                  <a:pt x="1150" y="2594"/>
                </a:lnTo>
                <a:lnTo>
                  <a:pt x="1150" y="2592"/>
                </a:lnTo>
                <a:lnTo>
                  <a:pt x="1150" y="2590"/>
                </a:lnTo>
                <a:lnTo>
                  <a:pt x="1150" y="2588"/>
                </a:lnTo>
                <a:lnTo>
                  <a:pt x="1148" y="2588"/>
                </a:lnTo>
                <a:lnTo>
                  <a:pt x="1148" y="2586"/>
                </a:lnTo>
                <a:lnTo>
                  <a:pt x="1148" y="2584"/>
                </a:lnTo>
                <a:lnTo>
                  <a:pt x="1148" y="2582"/>
                </a:lnTo>
                <a:lnTo>
                  <a:pt x="1146" y="2582"/>
                </a:lnTo>
                <a:lnTo>
                  <a:pt x="1146" y="2580"/>
                </a:lnTo>
                <a:lnTo>
                  <a:pt x="1146" y="2578"/>
                </a:lnTo>
                <a:lnTo>
                  <a:pt x="1144" y="2578"/>
                </a:lnTo>
                <a:lnTo>
                  <a:pt x="1144" y="2576"/>
                </a:lnTo>
                <a:lnTo>
                  <a:pt x="1142" y="2574"/>
                </a:lnTo>
                <a:lnTo>
                  <a:pt x="1140" y="2572"/>
                </a:lnTo>
                <a:lnTo>
                  <a:pt x="1140" y="2571"/>
                </a:lnTo>
                <a:lnTo>
                  <a:pt x="1138" y="2571"/>
                </a:lnTo>
                <a:lnTo>
                  <a:pt x="1138" y="2569"/>
                </a:lnTo>
                <a:lnTo>
                  <a:pt x="1138" y="2567"/>
                </a:lnTo>
                <a:lnTo>
                  <a:pt x="1136" y="2567"/>
                </a:lnTo>
                <a:lnTo>
                  <a:pt x="1136" y="2565"/>
                </a:lnTo>
                <a:lnTo>
                  <a:pt x="1134" y="2565"/>
                </a:lnTo>
                <a:lnTo>
                  <a:pt x="1134" y="2563"/>
                </a:lnTo>
                <a:lnTo>
                  <a:pt x="1133" y="2561"/>
                </a:lnTo>
                <a:lnTo>
                  <a:pt x="1133" y="2559"/>
                </a:lnTo>
                <a:lnTo>
                  <a:pt x="1131" y="2559"/>
                </a:lnTo>
                <a:lnTo>
                  <a:pt x="1131" y="2557"/>
                </a:lnTo>
                <a:lnTo>
                  <a:pt x="1131" y="2555"/>
                </a:lnTo>
                <a:lnTo>
                  <a:pt x="1129" y="2555"/>
                </a:lnTo>
                <a:lnTo>
                  <a:pt x="1129" y="2553"/>
                </a:lnTo>
                <a:lnTo>
                  <a:pt x="1127" y="2553"/>
                </a:lnTo>
                <a:lnTo>
                  <a:pt x="1127" y="2551"/>
                </a:lnTo>
                <a:lnTo>
                  <a:pt x="1125" y="2551"/>
                </a:lnTo>
                <a:lnTo>
                  <a:pt x="1125" y="2549"/>
                </a:lnTo>
                <a:lnTo>
                  <a:pt x="1123" y="2547"/>
                </a:lnTo>
                <a:lnTo>
                  <a:pt x="1123" y="2546"/>
                </a:lnTo>
                <a:lnTo>
                  <a:pt x="1121" y="2546"/>
                </a:lnTo>
                <a:lnTo>
                  <a:pt x="1121" y="2544"/>
                </a:lnTo>
                <a:lnTo>
                  <a:pt x="1119" y="2544"/>
                </a:lnTo>
                <a:lnTo>
                  <a:pt x="1121" y="2542"/>
                </a:lnTo>
                <a:lnTo>
                  <a:pt x="1119" y="2540"/>
                </a:lnTo>
                <a:lnTo>
                  <a:pt x="1117" y="2540"/>
                </a:lnTo>
                <a:lnTo>
                  <a:pt x="1117" y="2538"/>
                </a:lnTo>
                <a:lnTo>
                  <a:pt x="1115" y="2538"/>
                </a:lnTo>
                <a:lnTo>
                  <a:pt x="1115" y="2536"/>
                </a:lnTo>
                <a:lnTo>
                  <a:pt x="1115" y="2534"/>
                </a:lnTo>
                <a:lnTo>
                  <a:pt x="1113" y="2534"/>
                </a:lnTo>
                <a:lnTo>
                  <a:pt x="1113" y="2532"/>
                </a:lnTo>
                <a:lnTo>
                  <a:pt x="1113" y="2530"/>
                </a:lnTo>
                <a:lnTo>
                  <a:pt x="1113" y="2532"/>
                </a:lnTo>
                <a:lnTo>
                  <a:pt x="1111" y="2532"/>
                </a:lnTo>
                <a:lnTo>
                  <a:pt x="1111" y="2534"/>
                </a:lnTo>
                <a:lnTo>
                  <a:pt x="1110" y="2534"/>
                </a:lnTo>
                <a:lnTo>
                  <a:pt x="1110" y="2532"/>
                </a:lnTo>
                <a:lnTo>
                  <a:pt x="1110" y="2530"/>
                </a:lnTo>
                <a:lnTo>
                  <a:pt x="1111" y="2530"/>
                </a:lnTo>
                <a:lnTo>
                  <a:pt x="1111" y="2528"/>
                </a:lnTo>
                <a:lnTo>
                  <a:pt x="1111" y="2526"/>
                </a:lnTo>
                <a:lnTo>
                  <a:pt x="1110" y="2524"/>
                </a:lnTo>
                <a:lnTo>
                  <a:pt x="1110" y="2523"/>
                </a:lnTo>
                <a:lnTo>
                  <a:pt x="1108" y="2523"/>
                </a:lnTo>
                <a:lnTo>
                  <a:pt x="1108" y="2521"/>
                </a:lnTo>
                <a:lnTo>
                  <a:pt x="1108" y="2519"/>
                </a:lnTo>
                <a:lnTo>
                  <a:pt x="1106" y="2519"/>
                </a:lnTo>
                <a:lnTo>
                  <a:pt x="1106" y="2517"/>
                </a:lnTo>
                <a:lnTo>
                  <a:pt x="1104" y="2517"/>
                </a:lnTo>
                <a:lnTo>
                  <a:pt x="1104" y="2515"/>
                </a:lnTo>
                <a:lnTo>
                  <a:pt x="1102" y="2515"/>
                </a:lnTo>
                <a:lnTo>
                  <a:pt x="1102" y="2513"/>
                </a:lnTo>
                <a:lnTo>
                  <a:pt x="1100" y="2513"/>
                </a:lnTo>
                <a:lnTo>
                  <a:pt x="1100" y="2511"/>
                </a:lnTo>
                <a:lnTo>
                  <a:pt x="1098" y="2511"/>
                </a:lnTo>
                <a:lnTo>
                  <a:pt x="1098" y="2509"/>
                </a:lnTo>
                <a:lnTo>
                  <a:pt x="1096" y="2509"/>
                </a:lnTo>
                <a:lnTo>
                  <a:pt x="1094" y="2507"/>
                </a:lnTo>
                <a:lnTo>
                  <a:pt x="1092" y="2505"/>
                </a:lnTo>
                <a:lnTo>
                  <a:pt x="1090" y="2505"/>
                </a:lnTo>
                <a:lnTo>
                  <a:pt x="1088" y="2505"/>
                </a:lnTo>
                <a:lnTo>
                  <a:pt x="1088" y="2503"/>
                </a:lnTo>
                <a:lnTo>
                  <a:pt x="1086" y="2503"/>
                </a:lnTo>
                <a:lnTo>
                  <a:pt x="1085" y="2503"/>
                </a:lnTo>
                <a:lnTo>
                  <a:pt x="1085" y="2505"/>
                </a:lnTo>
                <a:lnTo>
                  <a:pt x="1083" y="2505"/>
                </a:lnTo>
                <a:lnTo>
                  <a:pt x="1083" y="2503"/>
                </a:lnTo>
                <a:lnTo>
                  <a:pt x="1081" y="2503"/>
                </a:lnTo>
                <a:lnTo>
                  <a:pt x="1079" y="2501"/>
                </a:lnTo>
                <a:lnTo>
                  <a:pt x="1077" y="2501"/>
                </a:lnTo>
                <a:lnTo>
                  <a:pt x="1075" y="2501"/>
                </a:lnTo>
                <a:lnTo>
                  <a:pt x="1073" y="2501"/>
                </a:lnTo>
                <a:lnTo>
                  <a:pt x="1071" y="2501"/>
                </a:lnTo>
                <a:lnTo>
                  <a:pt x="1069" y="2501"/>
                </a:lnTo>
                <a:lnTo>
                  <a:pt x="1067" y="2501"/>
                </a:lnTo>
                <a:lnTo>
                  <a:pt x="1065" y="2501"/>
                </a:lnTo>
                <a:lnTo>
                  <a:pt x="1063" y="2501"/>
                </a:lnTo>
                <a:lnTo>
                  <a:pt x="1062" y="2501"/>
                </a:lnTo>
                <a:lnTo>
                  <a:pt x="1060" y="2501"/>
                </a:lnTo>
                <a:lnTo>
                  <a:pt x="1058" y="2501"/>
                </a:lnTo>
                <a:lnTo>
                  <a:pt x="1056" y="2501"/>
                </a:lnTo>
                <a:lnTo>
                  <a:pt x="1048" y="2503"/>
                </a:lnTo>
                <a:lnTo>
                  <a:pt x="1046" y="2503"/>
                </a:lnTo>
                <a:lnTo>
                  <a:pt x="1044" y="2503"/>
                </a:lnTo>
                <a:lnTo>
                  <a:pt x="1042" y="2503"/>
                </a:lnTo>
                <a:lnTo>
                  <a:pt x="1040" y="2503"/>
                </a:lnTo>
                <a:lnTo>
                  <a:pt x="1038" y="2503"/>
                </a:lnTo>
                <a:lnTo>
                  <a:pt x="1037" y="2501"/>
                </a:lnTo>
                <a:lnTo>
                  <a:pt x="1035" y="2501"/>
                </a:lnTo>
                <a:lnTo>
                  <a:pt x="1033" y="2501"/>
                </a:lnTo>
                <a:lnTo>
                  <a:pt x="1031" y="2499"/>
                </a:lnTo>
                <a:lnTo>
                  <a:pt x="1029" y="2499"/>
                </a:lnTo>
                <a:lnTo>
                  <a:pt x="1027" y="2499"/>
                </a:lnTo>
                <a:lnTo>
                  <a:pt x="1027" y="2498"/>
                </a:lnTo>
                <a:lnTo>
                  <a:pt x="1025" y="2498"/>
                </a:lnTo>
                <a:lnTo>
                  <a:pt x="1025" y="2496"/>
                </a:lnTo>
                <a:lnTo>
                  <a:pt x="1023" y="2496"/>
                </a:lnTo>
                <a:lnTo>
                  <a:pt x="1023" y="2494"/>
                </a:lnTo>
                <a:lnTo>
                  <a:pt x="1021" y="2494"/>
                </a:lnTo>
                <a:lnTo>
                  <a:pt x="1021" y="2492"/>
                </a:lnTo>
                <a:lnTo>
                  <a:pt x="1019" y="2492"/>
                </a:lnTo>
                <a:lnTo>
                  <a:pt x="1019" y="2490"/>
                </a:lnTo>
                <a:lnTo>
                  <a:pt x="1017" y="2486"/>
                </a:lnTo>
                <a:lnTo>
                  <a:pt x="1017" y="2484"/>
                </a:lnTo>
                <a:lnTo>
                  <a:pt x="1017" y="2482"/>
                </a:lnTo>
                <a:lnTo>
                  <a:pt x="1015" y="2482"/>
                </a:lnTo>
                <a:lnTo>
                  <a:pt x="1015" y="2480"/>
                </a:lnTo>
                <a:lnTo>
                  <a:pt x="1014" y="2478"/>
                </a:lnTo>
                <a:lnTo>
                  <a:pt x="1014" y="2476"/>
                </a:lnTo>
                <a:lnTo>
                  <a:pt x="1012" y="2475"/>
                </a:lnTo>
                <a:lnTo>
                  <a:pt x="1012" y="2473"/>
                </a:lnTo>
                <a:lnTo>
                  <a:pt x="1010" y="2473"/>
                </a:lnTo>
                <a:lnTo>
                  <a:pt x="1010" y="2471"/>
                </a:lnTo>
                <a:lnTo>
                  <a:pt x="1010" y="2469"/>
                </a:lnTo>
                <a:lnTo>
                  <a:pt x="1008" y="2469"/>
                </a:lnTo>
                <a:lnTo>
                  <a:pt x="1008" y="2467"/>
                </a:lnTo>
                <a:lnTo>
                  <a:pt x="1008" y="2465"/>
                </a:lnTo>
                <a:lnTo>
                  <a:pt x="1008" y="2463"/>
                </a:lnTo>
                <a:lnTo>
                  <a:pt x="1006" y="2463"/>
                </a:lnTo>
                <a:lnTo>
                  <a:pt x="1006" y="2461"/>
                </a:lnTo>
                <a:lnTo>
                  <a:pt x="1006" y="2459"/>
                </a:lnTo>
                <a:lnTo>
                  <a:pt x="1004" y="2459"/>
                </a:lnTo>
                <a:lnTo>
                  <a:pt x="1004" y="2457"/>
                </a:lnTo>
                <a:lnTo>
                  <a:pt x="1004" y="2455"/>
                </a:lnTo>
                <a:lnTo>
                  <a:pt x="1002" y="2453"/>
                </a:lnTo>
                <a:lnTo>
                  <a:pt x="1002" y="2451"/>
                </a:lnTo>
                <a:lnTo>
                  <a:pt x="1002" y="2450"/>
                </a:lnTo>
                <a:lnTo>
                  <a:pt x="1000" y="2450"/>
                </a:lnTo>
                <a:lnTo>
                  <a:pt x="1000" y="2448"/>
                </a:lnTo>
                <a:lnTo>
                  <a:pt x="1000" y="2446"/>
                </a:lnTo>
                <a:lnTo>
                  <a:pt x="998" y="2446"/>
                </a:lnTo>
                <a:lnTo>
                  <a:pt x="998" y="2444"/>
                </a:lnTo>
                <a:lnTo>
                  <a:pt x="998" y="2442"/>
                </a:lnTo>
                <a:lnTo>
                  <a:pt x="996" y="2442"/>
                </a:lnTo>
                <a:lnTo>
                  <a:pt x="996" y="2440"/>
                </a:lnTo>
                <a:lnTo>
                  <a:pt x="996" y="2438"/>
                </a:lnTo>
                <a:lnTo>
                  <a:pt x="994" y="2436"/>
                </a:lnTo>
                <a:lnTo>
                  <a:pt x="994" y="2434"/>
                </a:lnTo>
                <a:lnTo>
                  <a:pt x="992" y="2432"/>
                </a:lnTo>
                <a:lnTo>
                  <a:pt x="992" y="2430"/>
                </a:lnTo>
                <a:lnTo>
                  <a:pt x="992" y="2428"/>
                </a:lnTo>
                <a:lnTo>
                  <a:pt x="990" y="2427"/>
                </a:lnTo>
                <a:lnTo>
                  <a:pt x="990" y="2425"/>
                </a:lnTo>
                <a:lnTo>
                  <a:pt x="989" y="2425"/>
                </a:lnTo>
                <a:lnTo>
                  <a:pt x="990" y="2425"/>
                </a:lnTo>
                <a:lnTo>
                  <a:pt x="990" y="2423"/>
                </a:lnTo>
                <a:lnTo>
                  <a:pt x="989" y="2423"/>
                </a:lnTo>
                <a:lnTo>
                  <a:pt x="989" y="2421"/>
                </a:lnTo>
                <a:lnTo>
                  <a:pt x="987" y="2419"/>
                </a:lnTo>
                <a:lnTo>
                  <a:pt x="987" y="2417"/>
                </a:lnTo>
                <a:lnTo>
                  <a:pt x="985" y="2417"/>
                </a:lnTo>
                <a:lnTo>
                  <a:pt x="985" y="2415"/>
                </a:lnTo>
                <a:lnTo>
                  <a:pt x="983" y="2413"/>
                </a:lnTo>
                <a:lnTo>
                  <a:pt x="983" y="2411"/>
                </a:lnTo>
                <a:lnTo>
                  <a:pt x="983" y="2409"/>
                </a:lnTo>
                <a:lnTo>
                  <a:pt x="981" y="2409"/>
                </a:lnTo>
                <a:lnTo>
                  <a:pt x="981" y="2407"/>
                </a:lnTo>
                <a:lnTo>
                  <a:pt x="981" y="2405"/>
                </a:lnTo>
                <a:lnTo>
                  <a:pt x="979" y="2405"/>
                </a:lnTo>
                <a:lnTo>
                  <a:pt x="979" y="2403"/>
                </a:lnTo>
                <a:lnTo>
                  <a:pt x="977" y="2403"/>
                </a:lnTo>
                <a:lnTo>
                  <a:pt x="977" y="2402"/>
                </a:lnTo>
                <a:lnTo>
                  <a:pt x="975" y="2398"/>
                </a:lnTo>
                <a:lnTo>
                  <a:pt x="973" y="2396"/>
                </a:lnTo>
                <a:lnTo>
                  <a:pt x="973" y="2394"/>
                </a:lnTo>
                <a:lnTo>
                  <a:pt x="971" y="2392"/>
                </a:lnTo>
                <a:lnTo>
                  <a:pt x="971" y="2390"/>
                </a:lnTo>
                <a:lnTo>
                  <a:pt x="969" y="2390"/>
                </a:lnTo>
                <a:lnTo>
                  <a:pt x="969" y="2388"/>
                </a:lnTo>
                <a:lnTo>
                  <a:pt x="967" y="2386"/>
                </a:lnTo>
                <a:lnTo>
                  <a:pt x="967" y="2384"/>
                </a:lnTo>
                <a:lnTo>
                  <a:pt x="966" y="2384"/>
                </a:lnTo>
                <a:lnTo>
                  <a:pt x="966" y="2382"/>
                </a:lnTo>
                <a:lnTo>
                  <a:pt x="966" y="2380"/>
                </a:lnTo>
                <a:lnTo>
                  <a:pt x="964" y="2379"/>
                </a:lnTo>
                <a:lnTo>
                  <a:pt x="964" y="2377"/>
                </a:lnTo>
                <a:lnTo>
                  <a:pt x="964" y="2375"/>
                </a:lnTo>
                <a:lnTo>
                  <a:pt x="962" y="2375"/>
                </a:lnTo>
                <a:lnTo>
                  <a:pt x="962" y="2373"/>
                </a:lnTo>
                <a:lnTo>
                  <a:pt x="962" y="2371"/>
                </a:lnTo>
                <a:lnTo>
                  <a:pt x="962" y="2369"/>
                </a:lnTo>
                <a:lnTo>
                  <a:pt x="960" y="2369"/>
                </a:lnTo>
                <a:lnTo>
                  <a:pt x="960" y="2367"/>
                </a:lnTo>
                <a:lnTo>
                  <a:pt x="960" y="2365"/>
                </a:lnTo>
                <a:lnTo>
                  <a:pt x="958" y="2365"/>
                </a:lnTo>
                <a:lnTo>
                  <a:pt x="958" y="2363"/>
                </a:lnTo>
                <a:lnTo>
                  <a:pt x="958" y="2361"/>
                </a:lnTo>
                <a:lnTo>
                  <a:pt x="956" y="2361"/>
                </a:lnTo>
                <a:lnTo>
                  <a:pt x="956" y="2359"/>
                </a:lnTo>
                <a:lnTo>
                  <a:pt x="956" y="2357"/>
                </a:lnTo>
                <a:lnTo>
                  <a:pt x="954" y="2357"/>
                </a:lnTo>
                <a:lnTo>
                  <a:pt x="954" y="2355"/>
                </a:lnTo>
                <a:lnTo>
                  <a:pt x="952" y="2355"/>
                </a:lnTo>
                <a:lnTo>
                  <a:pt x="952" y="2354"/>
                </a:lnTo>
                <a:lnTo>
                  <a:pt x="952" y="2352"/>
                </a:lnTo>
                <a:lnTo>
                  <a:pt x="950" y="2352"/>
                </a:lnTo>
                <a:lnTo>
                  <a:pt x="950" y="2350"/>
                </a:lnTo>
                <a:lnTo>
                  <a:pt x="948" y="2350"/>
                </a:lnTo>
                <a:lnTo>
                  <a:pt x="948" y="2348"/>
                </a:lnTo>
                <a:lnTo>
                  <a:pt x="946" y="2348"/>
                </a:lnTo>
                <a:lnTo>
                  <a:pt x="946" y="2346"/>
                </a:lnTo>
                <a:lnTo>
                  <a:pt x="946" y="2344"/>
                </a:lnTo>
                <a:lnTo>
                  <a:pt x="948" y="2344"/>
                </a:lnTo>
                <a:lnTo>
                  <a:pt x="946" y="2344"/>
                </a:lnTo>
                <a:lnTo>
                  <a:pt x="946" y="2342"/>
                </a:lnTo>
                <a:lnTo>
                  <a:pt x="944" y="2342"/>
                </a:lnTo>
                <a:lnTo>
                  <a:pt x="944" y="2340"/>
                </a:lnTo>
                <a:lnTo>
                  <a:pt x="944" y="2342"/>
                </a:lnTo>
                <a:lnTo>
                  <a:pt x="942" y="2342"/>
                </a:lnTo>
                <a:lnTo>
                  <a:pt x="942" y="2340"/>
                </a:lnTo>
                <a:lnTo>
                  <a:pt x="941" y="2340"/>
                </a:lnTo>
                <a:lnTo>
                  <a:pt x="942" y="2340"/>
                </a:lnTo>
                <a:lnTo>
                  <a:pt x="942" y="2338"/>
                </a:lnTo>
                <a:lnTo>
                  <a:pt x="942" y="2336"/>
                </a:lnTo>
                <a:lnTo>
                  <a:pt x="941" y="2336"/>
                </a:lnTo>
                <a:lnTo>
                  <a:pt x="941" y="2334"/>
                </a:lnTo>
                <a:lnTo>
                  <a:pt x="941" y="2332"/>
                </a:lnTo>
                <a:lnTo>
                  <a:pt x="939" y="2332"/>
                </a:lnTo>
                <a:lnTo>
                  <a:pt x="939" y="2331"/>
                </a:lnTo>
                <a:lnTo>
                  <a:pt x="937" y="2331"/>
                </a:lnTo>
                <a:lnTo>
                  <a:pt x="937" y="2329"/>
                </a:lnTo>
                <a:lnTo>
                  <a:pt x="937" y="2327"/>
                </a:lnTo>
                <a:lnTo>
                  <a:pt x="935" y="2327"/>
                </a:lnTo>
                <a:lnTo>
                  <a:pt x="935" y="2325"/>
                </a:lnTo>
                <a:lnTo>
                  <a:pt x="935" y="2323"/>
                </a:lnTo>
                <a:lnTo>
                  <a:pt x="935" y="2321"/>
                </a:lnTo>
                <a:lnTo>
                  <a:pt x="933" y="2321"/>
                </a:lnTo>
                <a:lnTo>
                  <a:pt x="933" y="2319"/>
                </a:lnTo>
                <a:lnTo>
                  <a:pt x="933" y="2317"/>
                </a:lnTo>
                <a:lnTo>
                  <a:pt x="933" y="2311"/>
                </a:lnTo>
                <a:lnTo>
                  <a:pt x="931" y="2311"/>
                </a:lnTo>
                <a:lnTo>
                  <a:pt x="931" y="2309"/>
                </a:lnTo>
                <a:lnTo>
                  <a:pt x="931" y="2307"/>
                </a:lnTo>
                <a:lnTo>
                  <a:pt x="931" y="2306"/>
                </a:lnTo>
                <a:lnTo>
                  <a:pt x="931" y="2304"/>
                </a:lnTo>
                <a:lnTo>
                  <a:pt x="931" y="2302"/>
                </a:lnTo>
                <a:lnTo>
                  <a:pt x="931" y="2300"/>
                </a:lnTo>
                <a:lnTo>
                  <a:pt x="933" y="2300"/>
                </a:lnTo>
                <a:lnTo>
                  <a:pt x="933" y="2298"/>
                </a:lnTo>
                <a:lnTo>
                  <a:pt x="935" y="2298"/>
                </a:lnTo>
                <a:lnTo>
                  <a:pt x="935" y="2296"/>
                </a:lnTo>
                <a:lnTo>
                  <a:pt x="937" y="2294"/>
                </a:lnTo>
                <a:lnTo>
                  <a:pt x="939" y="2292"/>
                </a:lnTo>
                <a:lnTo>
                  <a:pt x="941" y="2292"/>
                </a:lnTo>
                <a:lnTo>
                  <a:pt x="941" y="2290"/>
                </a:lnTo>
                <a:lnTo>
                  <a:pt x="942" y="2290"/>
                </a:lnTo>
                <a:lnTo>
                  <a:pt x="942" y="2288"/>
                </a:lnTo>
                <a:lnTo>
                  <a:pt x="941" y="2288"/>
                </a:lnTo>
                <a:lnTo>
                  <a:pt x="941" y="2286"/>
                </a:lnTo>
                <a:lnTo>
                  <a:pt x="939" y="2284"/>
                </a:lnTo>
                <a:lnTo>
                  <a:pt x="939" y="2283"/>
                </a:lnTo>
                <a:lnTo>
                  <a:pt x="937" y="2283"/>
                </a:lnTo>
                <a:lnTo>
                  <a:pt x="937" y="2281"/>
                </a:lnTo>
                <a:lnTo>
                  <a:pt x="937" y="2279"/>
                </a:lnTo>
                <a:lnTo>
                  <a:pt x="939" y="2277"/>
                </a:lnTo>
                <a:lnTo>
                  <a:pt x="937" y="2277"/>
                </a:lnTo>
                <a:lnTo>
                  <a:pt x="937" y="2275"/>
                </a:lnTo>
                <a:lnTo>
                  <a:pt x="935" y="2275"/>
                </a:lnTo>
                <a:lnTo>
                  <a:pt x="935" y="2273"/>
                </a:lnTo>
                <a:lnTo>
                  <a:pt x="933" y="2271"/>
                </a:lnTo>
                <a:lnTo>
                  <a:pt x="933" y="2269"/>
                </a:lnTo>
                <a:lnTo>
                  <a:pt x="931" y="2269"/>
                </a:lnTo>
                <a:lnTo>
                  <a:pt x="929" y="2267"/>
                </a:lnTo>
                <a:lnTo>
                  <a:pt x="929" y="2265"/>
                </a:lnTo>
                <a:lnTo>
                  <a:pt x="929" y="2263"/>
                </a:lnTo>
                <a:lnTo>
                  <a:pt x="929" y="2261"/>
                </a:lnTo>
                <a:lnTo>
                  <a:pt x="929" y="2259"/>
                </a:lnTo>
                <a:lnTo>
                  <a:pt x="927" y="2259"/>
                </a:lnTo>
                <a:lnTo>
                  <a:pt x="927" y="2258"/>
                </a:lnTo>
                <a:lnTo>
                  <a:pt x="925" y="2252"/>
                </a:lnTo>
                <a:lnTo>
                  <a:pt x="925" y="2250"/>
                </a:lnTo>
                <a:lnTo>
                  <a:pt x="925" y="2248"/>
                </a:lnTo>
                <a:lnTo>
                  <a:pt x="925" y="2246"/>
                </a:lnTo>
                <a:lnTo>
                  <a:pt x="925" y="2244"/>
                </a:lnTo>
                <a:lnTo>
                  <a:pt x="925" y="2242"/>
                </a:lnTo>
                <a:lnTo>
                  <a:pt x="923" y="2238"/>
                </a:lnTo>
                <a:lnTo>
                  <a:pt x="923" y="2236"/>
                </a:lnTo>
                <a:lnTo>
                  <a:pt x="925" y="2236"/>
                </a:lnTo>
                <a:lnTo>
                  <a:pt x="925" y="2235"/>
                </a:lnTo>
                <a:lnTo>
                  <a:pt x="923" y="2235"/>
                </a:lnTo>
                <a:lnTo>
                  <a:pt x="923" y="2233"/>
                </a:lnTo>
                <a:lnTo>
                  <a:pt x="923" y="2231"/>
                </a:lnTo>
                <a:lnTo>
                  <a:pt x="921" y="2231"/>
                </a:lnTo>
                <a:lnTo>
                  <a:pt x="921" y="2229"/>
                </a:lnTo>
                <a:lnTo>
                  <a:pt x="921" y="2227"/>
                </a:lnTo>
                <a:lnTo>
                  <a:pt x="921" y="2225"/>
                </a:lnTo>
                <a:lnTo>
                  <a:pt x="921" y="2223"/>
                </a:lnTo>
                <a:lnTo>
                  <a:pt x="919" y="2223"/>
                </a:lnTo>
                <a:lnTo>
                  <a:pt x="919" y="2221"/>
                </a:lnTo>
                <a:lnTo>
                  <a:pt x="919" y="2219"/>
                </a:lnTo>
                <a:lnTo>
                  <a:pt x="919" y="2217"/>
                </a:lnTo>
                <a:lnTo>
                  <a:pt x="918" y="2215"/>
                </a:lnTo>
                <a:lnTo>
                  <a:pt x="918" y="2213"/>
                </a:lnTo>
                <a:lnTo>
                  <a:pt x="918" y="2211"/>
                </a:lnTo>
                <a:lnTo>
                  <a:pt x="916" y="2211"/>
                </a:lnTo>
                <a:lnTo>
                  <a:pt x="916" y="2210"/>
                </a:lnTo>
                <a:lnTo>
                  <a:pt x="914" y="2208"/>
                </a:lnTo>
                <a:lnTo>
                  <a:pt x="914" y="2206"/>
                </a:lnTo>
                <a:lnTo>
                  <a:pt x="912" y="2204"/>
                </a:lnTo>
                <a:lnTo>
                  <a:pt x="912" y="2202"/>
                </a:lnTo>
                <a:lnTo>
                  <a:pt x="910" y="2200"/>
                </a:lnTo>
                <a:lnTo>
                  <a:pt x="910" y="2198"/>
                </a:lnTo>
                <a:lnTo>
                  <a:pt x="908" y="2196"/>
                </a:lnTo>
                <a:lnTo>
                  <a:pt x="908" y="2194"/>
                </a:lnTo>
                <a:lnTo>
                  <a:pt x="906" y="2194"/>
                </a:lnTo>
                <a:lnTo>
                  <a:pt x="904" y="2196"/>
                </a:lnTo>
                <a:lnTo>
                  <a:pt x="904" y="2194"/>
                </a:lnTo>
                <a:lnTo>
                  <a:pt x="904" y="2192"/>
                </a:lnTo>
                <a:lnTo>
                  <a:pt x="906" y="2192"/>
                </a:lnTo>
                <a:lnTo>
                  <a:pt x="906" y="2190"/>
                </a:lnTo>
                <a:lnTo>
                  <a:pt x="906" y="2188"/>
                </a:lnTo>
                <a:lnTo>
                  <a:pt x="906" y="2187"/>
                </a:lnTo>
                <a:lnTo>
                  <a:pt x="904" y="2185"/>
                </a:lnTo>
                <a:lnTo>
                  <a:pt x="902" y="2183"/>
                </a:lnTo>
                <a:lnTo>
                  <a:pt x="902" y="2181"/>
                </a:lnTo>
                <a:lnTo>
                  <a:pt x="900" y="2179"/>
                </a:lnTo>
                <a:lnTo>
                  <a:pt x="900" y="2177"/>
                </a:lnTo>
                <a:lnTo>
                  <a:pt x="900" y="2175"/>
                </a:lnTo>
                <a:lnTo>
                  <a:pt x="898" y="2175"/>
                </a:lnTo>
                <a:lnTo>
                  <a:pt x="898" y="2173"/>
                </a:lnTo>
                <a:lnTo>
                  <a:pt x="898" y="2171"/>
                </a:lnTo>
                <a:lnTo>
                  <a:pt x="898" y="2169"/>
                </a:lnTo>
                <a:lnTo>
                  <a:pt x="896" y="2169"/>
                </a:lnTo>
                <a:lnTo>
                  <a:pt x="896" y="2167"/>
                </a:lnTo>
                <a:lnTo>
                  <a:pt x="896" y="2165"/>
                </a:lnTo>
                <a:lnTo>
                  <a:pt x="894" y="2165"/>
                </a:lnTo>
                <a:lnTo>
                  <a:pt x="894" y="2163"/>
                </a:lnTo>
                <a:lnTo>
                  <a:pt x="894" y="2162"/>
                </a:lnTo>
                <a:lnTo>
                  <a:pt x="893" y="2160"/>
                </a:lnTo>
                <a:lnTo>
                  <a:pt x="893" y="2158"/>
                </a:lnTo>
                <a:lnTo>
                  <a:pt x="893" y="2156"/>
                </a:lnTo>
                <a:lnTo>
                  <a:pt x="891" y="2156"/>
                </a:lnTo>
                <a:lnTo>
                  <a:pt x="891" y="2154"/>
                </a:lnTo>
                <a:lnTo>
                  <a:pt x="891" y="2152"/>
                </a:lnTo>
                <a:lnTo>
                  <a:pt x="889" y="2150"/>
                </a:lnTo>
                <a:lnTo>
                  <a:pt x="889" y="2148"/>
                </a:lnTo>
                <a:lnTo>
                  <a:pt x="887" y="2148"/>
                </a:lnTo>
                <a:lnTo>
                  <a:pt x="887" y="2146"/>
                </a:lnTo>
                <a:lnTo>
                  <a:pt x="887" y="2144"/>
                </a:lnTo>
                <a:lnTo>
                  <a:pt x="887" y="2142"/>
                </a:lnTo>
                <a:lnTo>
                  <a:pt x="885" y="2142"/>
                </a:lnTo>
                <a:lnTo>
                  <a:pt x="885" y="2140"/>
                </a:lnTo>
                <a:lnTo>
                  <a:pt x="885" y="2139"/>
                </a:lnTo>
                <a:lnTo>
                  <a:pt x="883" y="2139"/>
                </a:lnTo>
                <a:lnTo>
                  <a:pt x="883" y="2137"/>
                </a:lnTo>
                <a:lnTo>
                  <a:pt x="883" y="2135"/>
                </a:lnTo>
                <a:lnTo>
                  <a:pt x="883" y="2133"/>
                </a:lnTo>
                <a:lnTo>
                  <a:pt x="883" y="2131"/>
                </a:lnTo>
                <a:lnTo>
                  <a:pt x="883" y="2129"/>
                </a:lnTo>
                <a:lnTo>
                  <a:pt x="881" y="2127"/>
                </a:lnTo>
                <a:lnTo>
                  <a:pt x="881" y="2125"/>
                </a:lnTo>
                <a:lnTo>
                  <a:pt x="881" y="2123"/>
                </a:lnTo>
                <a:lnTo>
                  <a:pt x="881" y="2121"/>
                </a:lnTo>
                <a:lnTo>
                  <a:pt x="879" y="2121"/>
                </a:lnTo>
                <a:lnTo>
                  <a:pt x="879" y="2119"/>
                </a:lnTo>
                <a:lnTo>
                  <a:pt x="879" y="2117"/>
                </a:lnTo>
                <a:lnTo>
                  <a:pt x="879" y="2119"/>
                </a:lnTo>
                <a:lnTo>
                  <a:pt x="877" y="2119"/>
                </a:lnTo>
                <a:lnTo>
                  <a:pt x="877" y="2117"/>
                </a:lnTo>
                <a:lnTo>
                  <a:pt x="879" y="2117"/>
                </a:lnTo>
                <a:lnTo>
                  <a:pt x="879" y="2116"/>
                </a:lnTo>
                <a:lnTo>
                  <a:pt x="879" y="2114"/>
                </a:lnTo>
                <a:lnTo>
                  <a:pt x="879" y="2112"/>
                </a:lnTo>
                <a:lnTo>
                  <a:pt x="877" y="2112"/>
                </a:lnTo>
                <a:lnTo>
                  <a:pt x="877" y="2110"/>
                </a:lnTo>
                <a:lnTo>
                  <a:pt x="877" y="2108"/>
                </a:lnTo>
                <a:lnTo>
                  <a:pt x="877" y="2106"/>
                </a:lnTo>
                <a:lnTo>
                  <a:pt x="877" y="2104"/>
                </a:lnTo>
                <a:lnTo>
                  <a:pt x="877" y="2102"/>
                </a:lnTo>
                <a:lnTo>
                  <a:pt x="877" y="2100"/>
                </a:lnTo>
                <a:lnTo>
                  <a:pt x="877" y="2098"/>
                </a:lnTo>
                <a:lnTo>
                  <a:pt x="879" y="2096"/>
                </a:lnTo>
                <a:lnTo>
                  <a:pt x="879" y="2094"/>
                </a:lnTo>
                <a:lnTo>
                  <a:pt x="877" y="2094"/>
                </a:lnTo>
                <a:lnTo>
                  <a:pt x="877" y="2092"/>
                </a:lnTo>
                <a:lnTo>
                  <a:pt x="877" y="2091"/>
                </a:lnTo>
                <a:lnTo>
                  <a:pt x="875" y="2091"/>
                </a:lnTo>
                <a:lnTo>
                  <a:pt x="875" y="2089"/>
                </a:lnTo>
                <a:lnTo>
                  <a:pt x="875" y="2087"/>
                </a:lnTo>
                <a:lnTo>
                  <a:pt x="873" y="2087"/>
                </a:lnTo>
                <a:lnTo>
                  <a:pt x="873" y="2085"/>
                </a:lnTo>
                <a:lnTo>
                  <a:pt x="871" y="2085"/>
                </a:lnTo>
                <a:lnTo>
                  <a:pt x="870" y="2083"/>
                </a:lnTo>
                <a:lnTo>
                  <a:pt x="870" y="2081"/>
                </a:lnTo>
                <a:lnTo>
                  <a:pt x="868" y="2081"/>
                </a:lnTo>
                <a:lnTo>
                  <a:pt x="868" y="2079"/>
                </a:lnTo>
                <a:lnTo>
                  <a:pt x="868" y="2077"/>
                </a:lnTo>
                <a:lnTo>
                  <a:pt x="866" y="2077"/>
                </a:lnTo>
                <a:lnTo>
                  <a:pt x="864" y="2075"/>
                </a:lnTo>
                <a:lnTo>
                  <a:pt x="864" y="2073"/>
                </a:lnTo>
                <a:lnTo>
                  <a:pt x="862" y="2073"/>
                </a:lnTo>
                <a:lnTo>
                  <a:pt x="862" y="2071"/>
                </a:lnTo>
                <a:lnTo>
                  <a:pt x="860" y="2071"/>
                </a:lnTo>
                <a:lnTo>
                  <a:pt x="860" y="2069"/>
                </a:lnTo>
                <a:lnTo>
                  <a:pt x="858" y="2069"/>
                </a:lnTo>
                <a:lnTo>
                  <a:pt x="856" y="2068"/>
                </a:lnTo>
                <a:lnTo>
                  <a:pt x="854" y="2068"/>
                </a:lnTo>
                <a:lnTo>
                  <a:pt x="854" y="2066"/>
                </a:lnTo>
                <a:lnTo>
                  <a:pt x="852" y="2066"/>
                </a:lnTo>
                <a:lnTo>
                  <a:pt x="850" y="2066"/>
                </a:lnTo>
                <a:lnTo>
                  <a:pt x="850" y="2064"/>
                </a:lnTo>
                <a:lnTo>
                  <a:pt x="848" y="2064"/>
                </a:lnTo>
                <a:lnTo>
                  <a:pt x="846" y="2064"/>
                </a:lnTo>
                <a:lnTo>
                  <a:pt x="845" y="2064"/>
                </a:lnTo>
                <a:lnTo>
                  <a:pt x="845" y="2062"/>
                </a:lnTo>
                <a:lnTo>
                  <a:pt x="843" y="2062"/>
                </a:lnTo>
                <a:lnTo>
                  <a:pt x="841" y="2062"/>
                </a:lnTo>
                <a:lnTo>
                  <a:pt x="841" y="2060"/>
                </a:lnTo>
                <a:lnTo>
                  <a:pt x="839" y="2060"/>
                </a:lnTo>
                <a:lnTo>
                  <a:pt x="839" y="2058"/>
                </a:lnTo>
                <a:lnTo>
                  <a:pt x="837" y="2058"/>
                </a:lnTo>
                <a:lnTo>
                  <a:pt x="835" y="2058"/>
                </a:lnTo>
                <a:lnTo>
                  <a:pt x="835" y="2056"/>
                </a:lnTo>
                <a:lnTo>
                  <a:pt x="833" y="2056"/>
                </a:lnTo>
                <a:lnTo>
                  <a:pt x="831" y="2056"/>
                </a:lnTo>
                <a:lnTo>
                  <a:pt x="831" y="2054"/>
                </a:lnTo>
                <a:lnTo>
                  <a:pt x="827" y="2052"/>
                </a:lnTo>
                <a:lnTo>
                  <a:pt x="825" y="2052"/>
                </a:lnTo>
                <a:lnTo>
                  <a:pt x="823" y="2052"/>
                </a:lnTo>
                <a:lnTo>
                  <a:pt x="822" y="2052"/>
                </a:lnTo>
                <a:lnTo>
                  <a:pt x="820" y="2052"/>
                </a:lnTo>
                <a:lnTo>
                  <a:pt x="818" y="2052"/>
                </a:lnTo>
                <a:lnTo>
                  <a:pt x="816" y="2052"/>
                </a:lnTo>
                <a:lnTo>
                  <a:pt x="814" y="2052"/>
                </a:lnTo>
                <a:lnTo>
                  <a:pt x="812" y="2052"/>
                </a:lnTo>
                <a:lnTo>
                  <a:pt x="810" y="2052"/>
                </a:lnTo>
                <a:lnTo>
                  <a:pt x="808" y="2052"/>
                </a:lnTo>
                <a:lnTo>
                  <a:pt x="808" y="2054"/>
                </a:lnTo>
                <a:lnTo>
                  <a:pt x="806" y="2054"/>
                </a:lnTo>
                <a:lnTo>
                  <a:pt x="804" y="2054"/>
                </a:lnTo>
                <a:lnTo>
                  <a:pt x="802" y="2054"/>
                </a:lnTo>
                <a:lnTo>
                  <a:pt x="800" y="2054"/>
                </a:lnTo>
                <a:lnTo>
                  <a:pt x="798" y="2054"/>
                </a:lnTo>
                <a:lnTo>
                  <a:pt x="797" y="2054"/>
                </a:lnTo>
                <a:lnTo>
                  <a:pt x="795" y="2054"/>
                </a:lnTo>
                <a:lnTo>
                  <a:pt x="793" y="2054"/>
                </a:lnTo>
                <a:lnTo>
                  <a:pt x="791" y="2054"/>
                </a:lnTo>
                <a:lnTo>
                  <a:pt x="789" y="2054"/>
                </a:lnTo>
                <a:lnTo>
                  <a:pt x="787" y="2054"/>
                </a:lnTo>
                <a:lnTo>
                  <a:pt x="785" y="2054"/>
                </a:lnTo>
                <a:lnTo>
                  <a:pt x="783" y="2054"/>
                </a:lnTo>
                <a:lnTo>
                  <a:pt x="783" y="2052"/>
                </a:lnTo>
                <a:lnTo>
                  <a:pt x="781" y="2052"/>
                </a:lnTo>
                <a:lnTo>
                  <a:pt x="779" y="2052"/>
                </a:lnTo>
                <a:lnTo>
                  <a:pt x="777" y="2052"/>
                </a:lnTo>
                <a:lnTo>
                  <a:pt x="775" y="2052"/>
                </a:lnTo>
                <a:lnTo>
                  <a:pt x="775" y="2050"/>
                </a:lnTo>
                <a:lnTo>
                  <a:pt x="774" y="2050"/>
                </a:lnTo>
                <a:lnTo>
                  <a:pt x="772" y="2050"/>
                </a:lnTo>
                <a:lnTo>
                  <a:pt x="770" y="2050"/>
                </a:lnTo>
                <a:lnTo>
                  <a:pt x="770" y="2048"/>
                </a:lnTo>
                <a:lnTo>
                  <a:pt x="768" y="2048"/>
                </a:lnTo>
                <a:lnTo>
                  <a:pt x="766" y="2048"/>
                </a:lnTo>
                <a:lnTo>
                  <a:pt x="764" y="2048"/>
                </a:lnTo>
                <a:lnTo>
                  <a:pt x="764" y="2046"/>
                </a:lnTo>
                <a:lnTo>
                  <a:pt x="762" y="2046"/>
                </a:lnTo>
                <a:lnTo>
                  <a:pt x="760" y="2046"/>
                </a:lnTo>
                <a:lnTo>
                  <a:pt x="758" y="2046"/>
                </a:lnTo>
                <a:lnTo>
                  <a:pt x="756" y="2046"/>
                </a:lnTo>
                <a:lnTo>
                  <a:pt x="756" y="2044"/>
                </a:lnTo>
                <a:lnTo>
                  <a:pt x="752" y="2044"/>
                </a:lnTo>
                <a:lnTo>
                  <a:pt x="750" y="2043"/>
                </a:lnTo>
                <a:lnTo>
                  <a:pt x="749" y="2043"/>
                </a:lnTo>
                <a:lnTo>
                  <a:pt x="747" y="2043"/>
                </a:lnTo>
                <a:lnTo>
                  <a:pt x="745" y="2043"/>
                </a:lnTo>
                <a:lnTo>
                  <a:pt x="745" y="2041"/>
                </a:lnTo>
                <a:lnTo>
                  <a:pt x="743" y="2041"/>
                </a:lnTo>
                <a:lnTo>
                  <a:pt x="741" y="2041"/>
                </a:lnTo>
                <a:lnTo>
                  <a:pt x="741" y="2039"/>
                </a:lnTo>
                <a:lnTo>
                  <a:pt x="739" y="2039"/>
                </a:lnTo>
                <a:lnTo>
                  <a:pt x="737" y="2039"/>
                </a:lnTo>
                <a:lnTo>
                  <a:pt x="735" y="2039"/>
                </a:lnTo>
                <a:lnTo>
                  <a:pt x="735" y="2037"/>
                </a:lnTo>
                <a:lnTo>
                  <a:pt x="733" y="2037"/>
                </a:lnTo>
                <a:lnTo>
                  <a:pt x="731" y="2037"/>
                </a:lnTo>
                <a:lnTo>
                  <a:pt x="729" y="2037"/>
                </a:lnTo>
                <a:lnTo>
                  <a:pt x="729" y="2035"/>
                </a:lnTo>
                <a:lnTo>
                  <a:pt x="727" y="2035"/>
                </a:lnTo>
                <a:lnTo>
                  <a:pt x="726" y="2035"/>
                </a:lnTo>
                <a:lnTo>
                  <a:pt x="724" y="2035"/>
                </a:lnTo>
                <a:lnTo>
                  <a:pt x="722" y="2033"/>
                </a:lnTo>
                <a:lnTo>
                  <a:pt x="720" y="2033"/>
                </a:lnTo>
                <a:lnTo>
                  <a:pt x="720" y="2031"/>
                </a:lnTo>
                <a:lnTo>
                  <a:pt x="718" y="2031"/>
                </a:lnTo>
                <a:lnTo>
                  <a:pt x="716" y="2031"/>
                </a:lnTo>
                <a:lnTo>
                  <a:pt x="714" y="2031"/>
                </a:lnTo>
                <a:lnTo>
                  <a:pt x="712" y="2031"/>
                </a:lnTo>
                <a:lnTo>
                  <a:pt x="710" y="2029"/>
                </a:lnTo>
                <a:lnTo>
                  <a:pt x="708" y="2029"/>
                </a:lnTo>
                <a:lnTo>
                  <a:pt x="708" y="2027"/>
                </a:lnTo>
                <a:lnTo>
                  <a:pt x="706" y="2029"/>
                </a:lnTo>
                <a:lnTo>
                  <a:pt x="704" y="2029"/>
                </a:lnTo>
                <a:lnTo>
                  <a:pt x="702" y="2027"/>
                </a:lnTo>
                <a:lnTo>
                  <a:pt x="701" y="2027"/>
                </a:lnTo>
                <a:lnTo>
                  <a:pt x="699" y="2027"/>
                </a:lnTo>
                <a:lnTo>
                  <a:pt x="699" y="2025"/>
                </a:lnTo>
                <a:lnTo>
                  <a:pt x="697" y="2025"/>
                </a:lnTo>
                <a:lnTo>
                  <a:pt x="695" y="2025"/>
                </a:lnTo>
                <a:lnTo>
                  <a:pt x="695" y="2027"/>
                </a:lnTo>
                <a:lnTo>
                  <a:pt x="693" y="2027"/>
                </a:lnTo>
                <a:lnTo>
                  <a:pt x="691" y="2027"/>
                </a:lnTo>
                <a:lnTo>
                  <a:pt x="689" y="2027"/>
                </a:lnTo>
                <a:lnTo>
                  <a:pt x="687" y="2027"/>
                </a:lnTo>
                <a:lnTo>
                  <a:pt x="685" y="2027"/>
                </a:lnTo>
                <a:lnTo>
                  <a:pt x="683" y="2027"/>
                </a:lnTo>
                <a:lnTo>
                  <a:pt x="683" y="2025"/>
                </a:lnTo>
                <a:lnTo>
                  <a:pt x="683" y="2023"/>
                </a:lnTo>
                <a:lnTo>
                  <a:pt x="681" y="2023"/>
                </a:lnTo>
                <a:lnTo>
                  <a:pt x="681" y="2025"/>
                </a:lnTo>
                <a:lnTo>
                  <a:pt x="679" y="2025"/>
                </a:lnTo>
                <a:lnTo>
                  <a:pt x="678" y="2025"/>
                </a:lnTo>
                <a:lnTo>
                  <a:pt x="676" y="2025"/>
                </a:lnTo>
                <a:lnTo>
                  <a:pt x="674" y="2025"/>
                </a:lnTo>
                <a:lnTo>
                  <a:pt x="672" y="2027"/>
                </a:lnTo>
                <a:lnTo>
                  <a:pt x="670" y="2027"/>
                </a:lnTo>
                <a:lnTo>
                  <a:pt x="668" y="2027"/>
                </a:lnTo>
                <a:lnTo>
                  <a:pt x="666" y="2027"/>
                </a:lnTo>
                <a:lnTo>
                  <a:pt x="664" y="2027"/>
                </a:lnTo>
                <a:lnTo>
                  <a:pt x="662" y="2027"/>
                </a:lnTo>
                <a:lnTo>
                  <a:pt x="660" y="2027"/>
                </a:lnTo>
                <a:lnTo>
                  <a:pt x="658" y="2027"/>
                </a:lnTo>
                <a:lnTo>
                  <a:pt x="656" y="2027"/>
                </a:lnTo>
                <a:lnTo>
                  <a:pt x="654" y="2027"/>
                </a:lnTo>
                <a:lnTo>
                  <a:pt x="653" y="2027"/>
                </a:lnTo>
                <a:lnTo>
                  <a:pt x="651" y="2027"/>
                </a:lnTo>
                <a:lnTo>
                  <a:pt x="649" y="2027"/>
                </a:lnTo>
                <a:lnTo>
                  <a:pt x="649" y="2025"/>
                </a:lnTo>
                <a:lnTo>
                  <a:pt x="647" y="2025"/>
                </a:lnTo>
                <a:lnTo>
                  <a:pt x="645" y="2025"/>
                </a:lnTo>
                <a:lnTo>
                  <a:pt x="645" y="2027"/>
                </a:lnTo>
                <a:lnTo>
                  <a:pt x="643" y="2027"/>
                </a:lnTo>
                <a:lnTo>
                  <a:pt x="643" y="2025"/>
                </a:lnTo>
                <a:lnTo>
                  <a:pt x="641" y="2025"/>
                </a:lnTo>
                <a:lnTo>
                  <a:pt x="639" y="2025"/>
                </a:lnTo>
                <a:lnTo>
                  <a:pt x="637" y="2025"/>
                </a:lnTo>
                <a:lnTo>
                  <a:pt x="635" y="2025"/>
                </a:lnTo>
                <a:lnTo>
                  <a:pt x="633" y="2025"/>
                </a:lnTo>
                <a:lnTo>
                  <a:pt x="631" y="2025"/>
                </a:lnTo>
                <a:lnTo>
                  <a:pt x="630" y="2025"/>
                </a:lnTo>
                <a:lnTo>
                  <a:pt x="628" y="2025"/>
                </a:lnTo>
                <a:lnTo>
                  <a:pt x="626" y="2025"/>
                </a:lnTo>
                <a:lnTo>
                  <a:pt x="626" y="2027"/>
                </a:lnTo>
                <a:lnTo>
                  <a:pt x="624" y="2027"/>
                </a:lnTo>
                <a:lnTo>
                  <a:pt x="622" y="2027"/>
                </a:lnTo>
                <a:lnTo>
                  <a:pt x="622" y="2025"/>
                </a:lnTo>
                <a:lnTo>
                  <a:pt x="620" y="2025"/>
                </a:lnTo>
                <a:lnTo>
                  <a:pt x="618" y="2025"/>
                </a:lnTo>
                <a:lnTo>
                  <a:pt x="616" y="2023"/>
                </a:lnTo>
                <a:lnTo>
                  <a:pt x="614" y="2023"/>
                </a:lnTo>
                <a:lnTo>
                  <a:pt x="612" y="2023"/>
                </a:lnTo>
                <a:lnTo>
                  <a:pt x="610" y="2023"/>
                </a:lnTo>
                <a:lnTo>
                  <a:pt x="608" y="2023"/>
                </a:lnTo>
                <a:lnTo>
                  <a:pt x="606" y="2023"/>
                </a:lnTo>
                <a:lnTo>
                  <a:pt x="606" y="2021"/>
                </a:lnTo>
                <a:lnTo>
                  <a:pt x="605" y="2021"/>
                </a:lnTo>
                <a:lnTo>
                  <a:pt x="603" y="2021"/>
                </a:lnTo>
                <a:lnTo>
                  <a:pt x="601" y="2021"/>
                </a:lnTo>
                <a:lnTo>
                  <a:pt x="601" y="2020"/>
                </a:lnTo>
                <a:lnTo>
                  <a:pt x="601" y="2021"/>
                </a:lnTo>
                <a:lnTo>
                  <a:pt x="599" y="2021"/>
                </a:lnTo>
                <a:lnTo>
                  <a:pt x="599" y="2020"/>
                </a:lnTo>
                <a:lnTo>
                  <a:pt x="597" y="2020"/>
                </a:lnTo>
                <a:lnTo>
                  <a:pt x="597" y="2021"/>
                </a:lnTo>
                <a:lnTo>
                  <a:pt x="595" y="2021"/>
                </a:lnTo>
                <a:lnTo>
                  <a:pt x="593" y="2021"/>
                </a:lnTo>
                <a:lnTo>
                  <a:pt x="593" y="2020"/>
                </a:lnTo>
                <a:lnTo>
                  <a:pt x="591" y="2020"/>
                </a:lnTo>
                <a:lnTo>
                  <a:pt x="589" y="2020"/>
                </a:lnTo>
                <a:lnTo>
                  <a:pt x="587" y="2020"/>
                </a:lnTo>
                <a:lnTo>
                  <a:pt x="585" y="2020"/>
                </a:lnTo>
                <a:lnTo>
                  <a:pt x="583" y="2020"/>
                </a:lnTo>
                <a:lnTo>
                  <a:pt x="583" y="2021"/>
                </a:lnTo>
                <a:lnTo>
                  <a:pt x="582" y="2021"/>
                </a:lnTo>
                <a:lnTo>
                  <a:pt x="582" y="2020"/>
                </a:lnTo>
                <a:lnTo>
                  <a:pt x="580" y="2020"/>
                </a:lnTo>
                <a:lnTo>
                  <a:pt x="580" y="2018"/>
                </a:lnTo>
                <a:lnTo>
                  <a:pt x="578" y="2018"/>
                </a:lnTo>
                <a:lnTo>
                  <a:pt x="576" y="2018"/>
                </a:lnTo>
                <a:lnTo>
                  <a:pt x="574" y="2018"/>
                </a:lnTo>
                <a:lnTo>
                  <a:pt x="572" y="2018"/>
                </a:lnTo>
                <a:lnTo>
                  <a:pt x="570" y="2016"/>
                </a:lnTo>
                <a:lnTo>
                  <a:pt x="568" y="2016"/>
                </a:lnTo>
                <a:lnTo>
                  <a:pt x="566" y="2016"/>
                </a:lnTo>
                <a:lnTo>
                  <a:pt x="564" y="2014"/>
                </a:lnTo>
                <a:lnTo>
                  <a:pt x="562" y="2014"/>
                </a:lnTo>
                <a:lnTo>
                  <a:pt x="560" y="2014"/>
                </a:lnTo>
                <a:lnTo>
                  <a:pt x="558" y="2014"/>
                </a:lnTo>
                <a:lnTo>
                  <a:pt x="558" y="2012"/>
                </a:lnTo>
                <a:lnTo>
                  <a:pt x="557" y="2012"/>
                </a:lnTo>
                <a:lnTo>
                  <a:pt x="555" y="2012"/>
                </a:lnTo>
                <a:lnTo>
                  <a:pt x="553" y="2012"/>
                </a:lnTo>
                <a:lnTo>
                  <a:pt x="553" y="2010"/>
                </a:lnTo>
                <a:lnTo>
                  <a:pt x="553" y="2008"/>
                </a:lnTo>
                <a:lnTo>
                  <a:pt x="551" y="2008"/>
                </a:lnTo>
                <a:lnTo>
                  <a:pt x="549" y="2008"/>
                </a:lnTo>
                <a:lnTo>
                  <a:pt x="547" y="2008"/>
                </a:lnTo>
                <a:lnTo>
                  <a:pt x="545" y="2008"/>
                </a:lnTo>
                <a:lnTo>
                  <a:pt x="543" y="2008"/>
                </a:lnTo>
                <a:lnTo>
                  <a:pt x="541" y="2008"/>
                </a:lnTo>
                <a:lnTo>
                  <a:pt x="539" y="2008"/>
                </a:lnTo>
                <a:lnTo>
                  <a:pt x="539" y="2006"/>
                </a:lnTo>
                <a:lnTo>
                  <a:pt x="539" y="2004"/>
                </a:lnTo>
                <a:lnTo>
                  <a:pt x="539" y="2006"/>
                </a:lnTo>
                <a:lnTo>
                  <a:pt x="537" y="2006"/>
                </a:lnTo>
                <a:lnTo>
                  <a:pt x="535" y="2006"/>
                </a:lnTo>
                <a:lnTo>
                  <a:pt x="534" y="2004"/>
                </a:lnTo>
                <a:lnTo>
                  <a:pt x="532" y="2004"/>
                </a:lnTo>
                <a:lnTo>
                  <a:pt x="530" y="2002"/>
                </a:lnTo>
                <a:lnTo>
                  <a:pt x="528" y="2002"/>
                </a:lnTo>
                <a:lnTo>
                  <a:pt x="526" y="2000"/>
                </a:lnTo>
                <a:lnTo>
                  <a:pt x="524" y="2000"/>
                </a:lnTo>
                <a:lnTo>
                  <a:pt x="524" y="1998"/>
                </a:lnTo>
                <a:lnTo>
                  <a:pt x="522" y="1998"/>
                </a:lnTo>
                <a:lnTo>
                  <a:pt x="520" y="1998"/>
                </a:lnTo>
                <a:lnTo>
                  <a:pt x="520" y="1996"/>
                </a:lnTo>
                <a:lnTo>
                  <a:pt x="518" y="1996"/>
                </a:lnTo>
                <a:lnTo>
                  <a:pt x="518" y="1995"/>
                </a:lnTo>
                <a:lnTo>
                  <a:pt x="516" y="1995"/>
                </a:lnTo>
                <a:lnTo>
                  <a:pt x="514" y="1995"/>
                </a:lnTo>
                <a:lnTo>
                  <a:pt x="514" y="1993"/>
                </a:lnTo>
                <a:lnTo>
                  <a:pt x="512" y="1993"/>
                </a:lnTo>
                <a:lnTo>
                  <a:pt x="510" y="1993"/>
                </a:lnTo>
                <a:lnTo>
                  <a:pt x="510" y="1991"/>
                </a:lnTo>
                <a:lnTo>
                  <a:pt x="509" y="1991"/>
                </a:lnTo>
                <a:lnTo>
                  <a:pt x="509" y="1989"/>
                </a:lnTo>
                <a:lnTo>
                  <a:pt x="507" y="1989"/>
                </a:lnTo>
                <a:lnTo>
                  <a:pt x="505" y="1989"/>
                </a:lnTo>
                <a:lnTo>
                  <a:pt x="505" y="1987"/>
                </a:lnTo>
                <a:lnTo>
                  <a:pt x="503" y="1987"/>
                </a:lnTo>
                <a:lnTo>
                  <a:pt x="503" y="1985"/>
                </a:lnTo>
                <a:lnTo>
                  <a:pt x="501" y="1985"/>
                </a:lnTo>
                <a:lnTo>
                  <a:pt x="499" y="1983"/>
                </a:lnTo>
                <a:lnTo>
                  <a:pt x="497" y="1983"/>
                </a:lnTo>
                <a:lnTo>
                  <a:pt x="497" y="1981"/>
                </a:lnTo>
                <a:lnTo>
                  <a:pt x="495" y="1981"/>
                </a:lnTo>
                <a:lnTo>
                  <a:pt x="493" y="1979"/>
                </a:lnTo>
                <a:lnTo>
                  <a:pt x="491" y="1979"/>
                </a:lnTo>
                <a:lnTo>
                  <a:pt x="491" y="1977"/>
                </a:lnTo>
                <a:lnTo>
                  <a:pt x="489" y="1977"/>
                </a:lnTo>
                <a:lnTo>
                  <a:pt x="489" y="1975"/>
                </a:lnTo>
                <a:lnTo>
                  <a:pt x="487" y="1975"/>
                </a:lnTo>
                <a:lnTo>
                  <a:pt x="487" y="1973"/>
                </a:lnTo>
                <a:lnTo>
                  <a:pt x="486" y="1973"/>
                </a:lnTo>
                <a:lnTo>
                  <a:pt x="484" y="1973"/>
                </a:lnTo>
                <a:lnTo>
                  <a:pt x="484" y="1972"/>
                </a:lnTo>
                <a:lnTo>
                  <a:pt x="482" y="1972"/>
                </a:lnTo>
                <a:lnTo>
                  <a:pt x="484" y="1972"/>
                </a:lnTo>
                <a:lnTo>
                  <a:pt x="484" y="1970"/>
                </a:lnTo>
                <a:lnTo>
                  <a:pt x="482" y="1970"/>
                </a:lnTo>
                <a:lnTo>
                  <a:pt x="482" y="1972"/>
                </a:lnTo>
                <a:lnTo>
                  <a:pt x="482" y="1970"/>
                </a:lnTo>
                <a:lnTo>
                  <a:pt x="482" y="1972"/>
                </a:lnTo>
                <a:lnTo>
                  <a:pt x="480" y="1972"/>
                </a:lnTo>
                <a:lnTo>
                  <a:pt x="478" y="1972"/>
                </a:lnTo>
                <a:lnTo>
                  <a:pt x="476" y="1972"/>
                </a:lnTo>
                <a:lnTo>
                  <a:pt x="476" y="1970"/>
                </a:lnTo>
                <a:lnTo>
                  <a:pt x="474" y="1970"/>
                </a:lnTo>
                <a:lnTo>
                  <a:pt x="474" y="1968"/>
                </a:lnTo>
                <a:lnTo>
                  <a:pt x="472" y="1966"/>
                </a:lnTo>
                <a:lnTo>
                  <a:pt x="470" y="1966"/>
                </a:lnTo>
                <a:lnTo>
                  <a:pt x="468" y="1964"/>
                </a:lnTo>
                <a:lnTo>
                  <a:pt x="466" y="1964"/>
                </a:lnTo>
                <a:lnTo>
                  <a:pt x="466" y="1962"/>
                </a:lnTo>
                <a:lnTo>
                  <a:pt x="464" y="1962"/>
                </a:lnTo>
                <a:lnTo>
                  <a:pt x="462" y="1962"/>
                </a:lnTo>
                <a:lnTo>
                  <a:pt x="461" y="1960"/>
                </a:lnTo>
                <a:lnTo>
                  <a:pt x="459" y="1960"/>
                </a:lnTo>
                <a:lnTo>
                  <a:pt x="459" y="1958"/>
                </a:lnTo>
                <a:lnTo>
                  <a:pt x="457" y="1958"/>
                </a:lnTo>
                <a:lnTo>
                  <a:pt x="455" y="1956"/>
                </a:lnTo>
                <a:lnTo>
                  <a:pt x="453" y="1956"/>
                </a:lnTo>
                <a:lnTo>
                  <a:pt x="451" y="1954"/>
                </a:lnTo>
                <a:lnTo>
                  <a:pt x="449" y="1954"/>
                </a:lnTo>
                <a:lnTo>
                  <a:pt x="449" y="1952"/>
                </a:lnTo>
                <a:lnTo>
                  <a:pt x="447" y="1952"/>
                </a:lnTo>
                <a:lnTo>
                  <a:pt x="445" y="1952"/>
                </a:lnTo>
                <a:lnTo>
                  <a:pt x="445" y="1950"/>
                </a:lnTo>
                <a:lnTo>
                  <a:pt x="443" y="1950"/>
                </a:lnTo>
                <a:lnTo>
                  <a:pt x="441" y="1950"/>
                </a:lnTo>
                <a:lnTo>
                  <a:pt x="441" y="1948"/>
                </a:lnTo>
                <a:lnTo>
                  <a:pt x="439" y="1948"/>
                </a:lnTo>
                <a:lnTo>
                  <a:pt x="439" y="1947"/>
                </a:lnTo>
                <a:lnTo>
                  <a:pt x="439" y="1945"/>
                </a:lnTo>
                <a:lnTo>
                  <a:pt x="438" y="1945"/>
                </a:lnTo>
                <a:lnTo>
                  <a:pt x="436" y="1945"/>
                </a:lnTo>
                <a:lnTo>
                  <a:pt x="436" y="1943"/>
                </a:lnTo>
                <a:lnTo>
                  <a:pt x="434" y="1943"/>
                </a:lnTo>
                <a:lnTo>
                  <a:pt x="434" y="1941"/>
                </a:lnTo>
                <a:lnTo>
                  <a:pt x="432" y="1941"/>
                </a:lnTo>
                <a:lnTo>
                  <a:pt x="430" y="1941"/>
                </a:lnTo>
                <a:lnTo>
                  <a:pt x="430" y="1939"/>
                </a:lnTo>
                <a:lnTo>
                  <a:pt x="428" y="1939"/>
                </a:lnTo>
                <a:lnTo>
                  <a:pt x="428" y="1937"/>
                </a:lnTo>
                <a:lnTo>
                  <a:pt x="426" y="1937"/>
                </a:lnTo>
                <a:lnTo>
                  <a:pt x="426" y="1935"/>
                </a:lnTo>
                <a:lnTo>
                  <a:pt x="424" y="1935"/>
                </a:lnTo>
                <a:lnTo>
                  <a:pt x="422" y="1935"/>
                </a:lnTo>
                <a:lnTo>
                  <a:pt x="422" y="1933"/>
                </a:lnTo>
                <a:lnTo>
                  <a:pt x="420" y="1933"/>
                </a:lnTo>
                <a:lnTo>
                  <a:pt x="420" y="1931"/>
                </a:lnTo>
                <a:lnTo>
                  <a:pt x="418" y="1931"/>
                </a:lnTo>
                <a:lnTo>
                  <a:pt x="416" y="1931"/>
                </a:lnTo>
                <a:lnTo>
                  <a:pt x="416" y="1929"/>
                </a:lnTo>
                <a:lnTo>
                  <a:pt x="416" y="1927"/>
                </a:lnTo>
                <a:lnTo>
                  <a:pt x="414" y="1927"/>
                </a:lnTo>
                <a:lnTo>
                  <a:pt x="413" y="1927"/>
                </a:lnTo>
                <a:lnTo>
                  <a:pt x="413" y="1925"/>
                </a:lnTo>
                <a:lnTo>
                  <a:pt x="411" y="1925"/>
                </a:lnTo>
                <a:lnTo>
                  <a:pt x="409" y="1925"/>
                </a:lnTo>
                <a:lnTo>
                  <a:pt x="409" y="1924"/>
                </a:lnTo>
                <a:lnTo>
                  <a:pt x="407" y="1924"/>
                </a:lnTo>
                <a:lnTo>
                  <a:pt x="407" y="1922"/>
                </a:lnTo>
                <a:lnTo>
                  <a:pt x="405" y="1922"/>
                </a:lnTo>
                <a:lnTo>
                  <a:pt x="403" y="1922"/>
                </a:lnTo>
                <a:lnTo>
                  <a:pt x="403" y="1920"/>
                </a:lnTo>
                <a:lnTo>
                  <a:pt x="401" y="1920"/>
                </a:lnTo>
                <a:lnTo>
                  <a:pt x="399" y="1920"/>
                </a:lnTo>
                <a:lnTo>
                  <a:pt x="399" y="1918"/>
                </a:lnTo>
                <a:lnTo>
                  <a:pt x="397" y="1918"/>
                </a:lnTo>
                <a:lnTo>
                  <a:pt x="397" y="1916"/>
                </a:lnTo>
                <a:lnTo>
                  <a:pt x="395" y="1916"/>
                </a:lnTo>
                <a:lnTo>
                  <a:pt x="393" y="1914"/>
                </a:lnTo>
                <a:lnTo>
                  <a:pt x="391" y="1914"/>
                </a:lnTo>
                <a:lnTo>
                  <a:pt x="390" y="1914"/>
                </a:lnTo>
                <a:lnTo>
                  <a:pt x="390" y="1912"/>
                </a:lnTo>
                <a:lnTo>
                  <a:pt x="388" y="1912"/>
                </a:lnTo>
                <a:lnTo>
                  <a:pt x="388" y="1910"/>
                </a:lnTo>
                <a:lnTo>
                  <a:pt x="386" y="1910"/>
                </a:lnTo>
                <a:lnTo>
                  <a:pt x="386" y="1908"/>
                </a:lnTo>
                <a:lnTo>
                  <a:pt x="384" y="1906"/>
                </a:lnTo>
                <a:lnTo>
                  <a:pt x="382" y="1904"/>
                </a:lnTo>
                <a:lnTo>
                  <a:pt x="382" y="1902"/>
                </a:lnTo>
                <a:lnTo>
                  <a:pt x="380" y="1902"/>
                </a:lnTo>
                <a:lnTo>
                  <a:pt x="380" y="1900"/>
                </a:lnTo>
                <a:lnTo>
                  <a:pt x="378" y="1900"/>
                </a:lnTo>
                <a:lnTo>
                  <a:pt x="378" y="1899"/>
                </a:lnTo>
                <a:lnTo>
                  <a:pt x="376" y="1899"/>
                </a:lnTo>
                <a:lnTo>
                  <a:pt x="376" y="1897"/>
                </a:lnTo>
                <a:lnTo>
                  <a:pt x="374" y="1897"/>
                </a:lnTo>
                <a:lnTo>
                  <a:pt x="374" y="1895"/>
                </a:lnTo>
                <a:lnTo>
                  <a:pt x="372" y="1895"/>
                </a:lnTo>
                <a:lnTo>
                  <a:pt x="370" y="1895"/>
                </a:lnTo>
                <a:lnTo>
                  <a:pt x="370" y="1893"/>
                </a:lnTo>
                <a:lnTo>
                  <a:pt x="368" y="1893"/>
                </a:lnTo>
                <a:lnTo>
                  <a:pt x="368" y="1891"/>
                </a:lnTo>
                <a:lnTo>
                  <a:pt x="366" y="1891"/>
                </a:lnTo>
                <a:lnTo>
                  <a:pt x="366" y="1889"/>
                </a:lnTo>
                <a:lnTo>
                  <a:pt x="365" y="1889"/>
                </a:lnTo>
                <a:lnTo>
                  <a:pt x="365" y="1887"/>
                </a:lnTo>
                <a:lnTo>
                  <a:pt x="363" y="1885"/>
                </a:lnTo>
                <a:lnTo>
                  <a:pt x="361" y="1883"/>
                </a:lnTo>
                <a:lnTo>
                  <a:pt x="359" y="1881"/>
                </a:lnTo>
                <a:lnTo>
                  <a:pt x="359" y="1879"/>
                </a:lnTo>
                <a:lnTo>
                  <a:pt x="357" y="1879"/>
                </a:lnTo>
                <a:lnTo>
                  <a:pt x="357" y="1877"/>
                </a:lnTo>
                <a:lnTo>
                  <a:pt x="357" y="1876"/>
                </a:lnTo>
                <a:lnTo>
                  <a:pt x="355" y="1876"/>
                </a:lnTo>
                <a:lnTo>
                  <a:pt x="355" y="1874"/>
                </a:lnTo>
                <a:lnTo>
                  <a:pt x="353" y="1874"/>
                </a:lnTo>
                <a:lnTo>
                  <a:pt x="353" y="1872"/>
                </a:lnTo>
                <a:lnTo>
                  <a:pt x="351" y="1870"/>
                </a:lnTo>
                <a:lnTo>
                  <a:pt x="351" y="1868"/>
                </a:lnTo>
                <a:lnTo>
                  <a:pt x="349" y="1868"/>
                </a:lnTo>
                <a:lnTo>
                  <a:pt x="349" y="1866"/>
                </a:lnTo>
                <a:lnTo>
                  <a:pt x="347" y="1866"/>
                </a:lnTo>
                <a:lnTo>
                  <a:pt x="345" y="1864"/>
                </a:lnTo>
                <a:lnTo>
                  <a:pt x="345" y="1862"/>
                </a:lnTo>
                <a:lnTo>
                  <a:pt x="343" y="1862"/>
                </a:lnTo>
                <a:lnTo>
                  <a:pt x="343" y="1860"/>
                </a:lnTo>
                <a:lnTo>
                  <a:pt x="342" y="1860"/>
                </a:lnTo>
                <a:lnTo>
                  <a:pt x="342" y="1858"/>
                </a:lnTo>
                <a:lnTo>
                  <a:pt x="340" y="1858"/>
                </a:lnTo>
                <a:lnTo>
                  <a:pt x="340" y="1856"/>
                </a:lnTo>
                <a:lnTo>
                  <a:pt x="338" y="1856"/>
                </a:lnTo>
                <a:lnTo>
                  <a:pt x="338" y="1854"/>
                </a:lnTo>
                <a:lnTo>
                  <a:pt x="336" y="1854"/>
                </a:lnTo>
                <a:lnTo>
                  <a:pt x="336" y="1852"/>
                </a:lnTo>
                <a:lnTo>
                  <a:pt x="334" y="1852"/>
                </a:lnTo>
                <a:lnTo>
                  <a:pt x="332" y="1851"/>
                </a:lnTo>
                <a:lnTo>
                  <a:pt x="330" y="1849"/>
                </a:lnTo>
                <a:lnTo>
                  <a:pt x="330" y="1847"/>
                </a:lnTo>
                <a:lnTo>
                  <a:pt x="328" y="1847"/>
                </a:lnTo>
                <a:lnTo>
                  <a:pt x="328" y="1845"/>
                </a:lnTo>
                <a:lnTo>
                  <a:pt x="326" y="1845"/>
                </a:lnTo>
                <a:lnTo>
                  <a:pt x="326" y="1843"/>
                </a:lnTo>
                <a:lnTo>
                  <a:pt x="324" y="1843"/>
                </a:lnTo>
                <a:lnTo>
                  <a:pt x="324" y="1841"/>
                </a:lnTo>
                <a:lnTo>
                  <a:pt x="322" y="1841"/>
                </a:lnTo>
                <a:lnTo>
                  <a:pt x="322" y="1839"/>
                </a:lnTo>
                <a:lnTo>
                  <a:pt x="320" y="1839"/>
                </a:lnTo>
                <a:lnTo>
                  <a:pt x="320" y="1837"/>
                </a:lnTo>
                <a:lnTo>
                  <a:pt x="320" y="1835"/>
                </a:lnTo>
                <a:lnTo>
                  <a:pt x="318" y="1835"/>
                </a:lnTo>
                <a:lnTo>
                  <a:pt x="317" y="1835"/>
                </a:lnTo>
                <a:lnTo>
                  <a:pt x="317" y="1833"/>
                </a:lnTo>
                <a:lnTo>
                  <a:pt x="315" y="1833"/>
                </a:lnTo>
                <a:lnTo>
                  <a:pt x="315" y="1831"/>
                </a:lnTo>
                <a:lnTo>
                  <a:pt x="313" y="1831"/>
                </a:lnTo>
                <a:lnTo>
                  <a:pt x="313" y="1829"/>
                </a:lnTo>
                <a:lnTo>
                  <a:pt x="311" y="1829"/>
                </a:lnTo>
                <a:lnTo>
                  <a:pt x="309" y="1829"/>
                </a:lnTo>
                <a:lnTo>
                  <a:pt x="309" y="1828"/>
                </a:lnTo>
                <a:lnTo>
                  <a:pt x="307" y="1828"/>
                </a:lnTo>
                <a:lnTo>
                  <a:pt x="307" y="1826"/>
                </a:lnTo>
                <a:lnTo>
                  <a:pt x="307" y="1828"/>
                </a:lnTo>
                <a:lnTo>
                  <a:pt x="305" y="1828"/>
                </a:lnTo>
                <a:lnTo>
                  <a:pt x="305" y="1826"/>
                </a:lnTo>
                <a:lnTo>
                  <a:pt x="303" y="1826"/>
                </a:lnTo>
                <a:lnTo>
                  <a:pt x="303" y="1824"/>
                </a:lnTo>
                <a:lnTo>
                  <a:pt x="301" y="1824"/>
                </a:lnTo>
                <a:lnTo>
                  <a:pt x="301" y="1822"/>
                </a:lnTo>
                <a:lnTo>
                  <a:pt x="299" y="1822"/>
                </a:lnTo>
                <a:lnTo>
                  <a:pt x="299" y="1820"/>
                </a:lnTo>
                <a:lnTo>
                  <a:pt x="297" y="1820"/>
                </a:lnTo>
                <a:lnTo>
                  <a:pt x="297" y="1818"/>
                </a:lnTo>
                <a:lnTo>
                  <a:pt x="297" y="1816"/>
                </a:lnTo>
                <a:lnTo>
                  <a:pt x="295" y="1816"/>
                </a:lnTo>
                <a:lnTo>
                  <a:pt x="294" y="1814"/>
                </a:lnTo>
                <a:lnTo>
                  <a:pt x="294" y="1812"/>
                </a:lnTo>
                <a:lnTo>
                  <a:pt x="292" y="1812"/>
                </a:lnTo>
                <a:lnTo>
                  <a:pt x="292" y="1810"/>
                </a:lnTo>
                <a:lnTo>
                  <a:pt x="290" y="1810"/>
                </a:lnTo>
                <a:lnTo>
                  <a:pt x="288" y="1810"/>
                </a:lnTo>
                <a:lnTo>
                  <a:pt x="288" y="1808"/>
                </a:lnTo>
                <a:lnTo>
                  <a:pt x="288" y="1806"/>
                </a:lnTo>
                <a:lnTo>
                  <a:pt x="286" y="1806"/>
                </a:lnTo>
                <a:lnTo>
                  <a:pt x="286" y="1804"/>
                </a:lnTo>
                <a:lnTo>
                  <a:pt x="284" y="1804"/>
                </a:lnTo>
                <a:lnTo>
                  <a:pt x="282" y="1803"/>
                </a:lnTo>
                <a:lnTo>
                  <a:pt x="280" y="1803"/>
                </a:lnTo>
                <a:lnTo>
                  <a:pt x="280" y="1801"/>
                </a:lnTo>
                <a:lnTo>
                  <a:pt x="280" y="1799"/>
                </a:lnTo>
                <a:lnTo>
                  <a:pt x="278" y="1799"/>
                </a:lnTo>
                <a:lnTo>
                  <a:pt x="278" y="1797"/>
                </a:lnTo>
                <a:lnTo>
                  <a:pt x="276" y="1795"/>
                </a:lnTo>
                <a:lnTo>
                  <a:pt x="276" y="1793"/>
                </a:lnTo>
                <a:lnTo>
                  <a:pt x="274" y="1791"/>
                </a:lnTo>
                <a:lnTo>
                  <a:pt x="274" y="1789"/>
                </a:lnTo>
                <a:lnTo>
                  <a:pt x="274" y="1787"/>
                </a:lnTo>
                <a:lnTo>
                  <a:pt x="272" y="1785"/>
                </a:lnTo>
                <a:lnTo>
                  <a:pt x="272" y="1783"/>
                </a:lnTo>
                <a:lnTo>
                  <a:pt x="272" y="1781"/>
                </a:lnTo>
                <a:lnTo>
                  <a:pt x="272" y="1780"/>
                </a:lnTo>
                <a:lnTo>
                  <a:pt x="272" y="1778"/>
                </a:lnTo>
                <a:lnTo>
                  <a:pt x="272" y="1776"/>
                </a:lnTo>
                <a:lnTo>
                  <a:pt x="272" y="1774"/>
                </a:lnTo>
                <a:lnTo>
                  <a:pt x="272" y="1772"/>
                </a:lnTo>
                <a:lnTo>
                  <a:pt x="272" y="1770"/>
                </a:lnTo>
                <a:lnTo>
                  <a:pt x="272" y="1768"/>
                </a:lnTo>
                <a:lnTo>
                  <a:pt x="272" y="1766"/>
                </a:lnTo>
                <a:lnTo>
                  <a:pt x="272" y="1764"/>
                </a:lnTo>
                <a:lnTo>
                  <a:pt x="270" y="1764"/>
                </a:lnTo>
                <a:lnTo>
                  <a:pt x="270" y="1762"/>
                </a:lnTo>
                <a:lnTo>
                  <a:pt x="270" y="1760"/>
                </a:lnTo>
                <a:lnTo>
                  <a:pt x="270" y="1758"/>
                </a:lnTo>
                <a:lnTo>
                  <a:pt x="270" y="1756"/>
                </a:lnTo>
                <a:lnTo>
                  <a:pt x="270" y="1755"/>
                </a:lnTo>
                <a:lnTo>
                  <a:pt x="269" y="1755"/>
                </a:lnTo>
                <a:lnTo>
                  <a:pt x="269" y="1753"/>
                </a:lnTo>
                <a:lnTo>
                  <a:pt x="269" y="1751"/>
                </a:lnTo>
                <a:lnTo>
                  <a:pt x="267" y="1751"/>
                </a:lnTo>
                <a:lnTo>
                  <a:pt x="267" y="1749"/>
                </a:lnTo>
                <a:lnTo>
                  <a:pt x="267" y="1747"/>
                </a:lnTo>
                <a:lnTo>
                  <a:pt x="265" y="1747"/>
                </a:lnTo>
                <a:lnTo>
                  <a:pt x="265" y="1745"/>
                </a:lnTo>
                <a:lnTo>
                  <a:pt x="265" y="1743"/>
                </a:lnTo>
                <a:lnTo>
                  <a:pt x="265" y="1741"/>
                </a:lnTo>
                <a:lnTo>
                  <a:pt x="265" y="1739"/>
                </a:lnTo>
                <a:lnTo>
                  <a:pt x="265" y="1737"/>
                </a:lnTo>
                <a:lnTo>
                  <a:pt x="263" y="1737"/>
                </a:lnTo>
                <a:lnTo>
                  <a:pt x="263" y="1735"/>
                </a:lnTo>
                <a:lnTo>
                  <a:pt x="263" y="1733"/>
                </a:lnTo>
                <a:lnTo>
                  <a:pt x="263" y="1732"/>
                </a:lnTo>
                <a:lnTo>
                  <a:pt x="261" y="1732"/>
                </a:lnTo>
                <a:lnTo>
                  <a:pt x="261" y="1730"/>
                </a:lnTo>
                <a:lnTo>
                  <a:pt x="261" y="1728"/>
                </a:lnTo>
                <a:lnTo>
                  <a:pt x="259" y="1728"/>
                </a:lnTo>
                <a:lnTo>
                  <a:pt x="259" y="1726"/>
                </a:lnTo>
                <a:lnTo>
                  <a:pt x="257" y="1724"/>
                </a:lnTo>
                <a:lnTo>
                  <a:pt x="257" y="1722"/>
                </a:lnTo>
                <a:lnTo>
                  <a:pt x="255" y="1722"/>
                </a:lnTo>
                <a:lnTo>
                  <a:pt x="255" y="1720"/>
                </a:lnTo>
                <a:lnTo>
                  <a:pt x="253" y="1720"/>
                </a:lnTo>
                <a:lnTo>
                  <a:pt x="253" y="1718"/>
                </a:lnTo>
                <a:lnTo>
                  <a:pt x="253" y="1716"/>
                </a:lnTo>
                <a:lnTo>
                  <a:pt x="251" y="1716"/>
                </a:lnTo>
                <a:lnTo>
                  <a:pt x="251" y="1714"/>
                </a:lnTo>
                <a:lnTo>
                  <a:pt x="249" y="1714"/>
                </a:lnTo>
                <a:lnTo>
                  <a:pt x="249" y="1712"/>
                </a:lnTo>
                <a:lnTo>
                  <a:pt x="249" y="1710"/>
                </a:lnTo>
                <a:lnTo>
                  <a:pt x="247" y="1710"/>
                </a:lnTo>
                <a:lnTo>
                  <a:pt x="247" y="1708"/>
                </a:lnTo>
                <a:lnTo>
                  <a:pt x="246" y="1707"/>
                </a:lnTo>
                <a:lnTo>
                  <a:pt x="246" y="1705"/>
                </a:lnTo>
                <a:lnTo>
                  <a:pt x="246" y="1703"/>
                </a:lnTo>
                <a:lnTo>
                  <a:pt x="244" y="1703"/>
                </a:lnTo>
                <a:lnTo>
                  <a:pt x="242" y="1703"/>
                </a:lnTo>
                <a:lnTo>
                  <a:pt x="242" y="1701"/>
                </a:lnTo>
                <a:lnTo>
                  <a:pt x="242" y="1699"/>
                </a:lnTo>
                <a:lnTo>
                  <a:pt x="242" y="1701"/>
                </a:lnTo>
                <a:lnTo>
                  <a:pt x="240" y="1701"/>
                </a:lnTo>
                <a:lnTo>
                  <a:pt x="240" y="1699"/>
                </a:lnTo>
                <a:lnTo>
                  <a:pt x="240" y="1697"/>
                </a:lnTo>
                <a:lnTo>
                  <a:pt x="238" y="1697"/>
                </a:lnTo>
                <a:lnTo>
                  <a:pt x="238" y="1695"/>
                </a:lnTo>
                <a:lnTo>
                  <a:pt x="238" y="1693"/>
                </a:lnTo>
                <a:lnTo>
                  <a:pt x="238" y="1691"/>
                </a:lnTo>
                <a:lnTo>
                  <a:pt x="236" y="1691"/>
                </a:lnTo>
                <a:lnTo>
                  <a:pt x="236" y="1689"/>
                </a:lnTo>
                <a:lnTo>
                  <a:pt x="236" y="1687"/>
                </a:lnTo>
                <a:lnTo>
                  <a:pt x="236" y="1685"/>
                </a:lnTo>
                <a:lnTo>
                  <a:pt x="236" y="1684"/>
                </a:lnTo>
                <a:lnTo>
                  <a:pt x="234" y="1684"/>
                </a:lnTo>
                <a:lnTo>
                  <a:pt x="236" y="1684"/>
                </a:lnTo>
                <a:lnTo>
                  <a:pt x="236" y="1682"/>
                </a:lnTo>
                <a:lnTo>
                  <a:pt x="234" y="1682"/>
                </a:lnTo>
                <a:lnTo>
                  <a:pt x="234" y="1680"/>
                </a:lnTo>
                <a:lnTo>
                  <a:pt x="232" y="1680"/>
                </a:lnTo>
                <a:lnTo>
                  <a:pt x="232" y="1678"/>
                </a:lnTo>
                <a:lnTo>
                  <a:pt x="232" y="1676"/>
                </a:lnTo>
                <a:lnTo>
                  <a:pt x="230" y="1676"/>
                </a:lnTo>
                <a:lnTo>
                  <a:pt x="230" y="1674"/>
                </a:lnTo>
                <a:lnTo>
                  <a:pt x="228" y="1674"/>
                </a:lnTo>
                <a:lnTo>
                  <a:pt x="228" y="1672"/>
                </a:lnTo>
                <a:lnTo>
                  <a:pt x="228" y="1670"/>
                </a:lnTo>
                <a:lnTo>
                  <a:pt x="226" y="1670"/>
                </a:lnTo>
                <a:lnTo>
                  <a:pt x="226" y="1668"/>
                </a:lnTo>
                <a:lnTo>
                  <a:pt x="226" y="1666"/>
                </a:lnTo>
                <a:lnTo>
                  <a:pt x="226" y="1664"/>
                </a:lnTo>
                <a:lnTo>
                  <a:pt x="226" y="1662"/>
                </a:lnTo>
                <a:lnTo>
                  <a:pt x="224" y="1662"/>
                </a:lnTo>
                <a:lnTo>
                  <a:pt x="224" y="1660"/>
                </a:lnTo>
                <a:lnTo>
                  <a:pt x="222" y="1660"/>
                </a:lnTo>
                <a:lnTo>
                  <a:pt x="222" y="1659"/>
                </a:lnTo>
                <a:lnTo>
                  <a:pt x="222" y="1657"/>
                </a:lnTo>
                <a:lnTo>
                  <a:pt x="221" y="1657"/>
                </a:lnTo>
                <a:lnTo>
                  <a:pt x="221" y="1655"/>
                </a:lnTo>
                <a:lnTo>
                  <a:pt x="221" y="1657"/>
                </a:lnTo>
                <a:lnTo>
                  <a:pt x="221" y="1655"/>
                </a:lnTo>
                <a:lnTo>
                  <a:pt x="219" y="1657"/>
                </a:lnTo>
                <a:lnTo>
                  <a:pt x="219" y="1655"/>
                </a:lnTo>
                <a:lnTo>
                  <a:pt x="219" y="1653"/>
                </a:lnTo>
                <a:lnTo>
                  <a:pt x="217" y="1651"/>
                </a:lnTo>
                <a:lnTo>
                  <a:pt x="217" y="1649"/>
                </a:lnTo>
                <a:lnTo>
                  <a:pt x="215" y="1649"/>
                </a:lnTo>
                <a:lnTo>
                  <a:pt x="215" y="1647"/>
                </a:lnTo>
                <a:lnTo>
                  <a:pt x="217" y="1647"/>
                </a:lnTo>
                <a:lnTo>
                  <a:pt x="217" y="1645"/>
                </a:lnTo>
                <a:lnTo>
                  <a:pt x="215" y="1645"/>
                </a:lnTo>
                <a:lnTo>
                  <a:pt x="215" y="1647"/>
                </a:lnTo>
                <a:lnTo>
                  <a:pt x="213" y="1647"/>
                </a:lnTo>
                <a:lnTo>
                  <a:pt x="213" y="1645"/>
                </a:lnTo>
                <a:lnTo>
                  <a:pt x="213" y="1643"/>
                </a:lnTo>
                <a:lnTo>
                  <a:pt x="211" y="1643"/>
                </a:lnTo>
                <a:lnTo>
                  <a:pt x="211" y="1641"/>
                </a:lnTo>
                <a:lnTo>
                  <a:pt x="211" y="1643"/>
                </a:lnTo>
                <a:lnTo>
                  <a:pt x="209" y="1641"/>
                </a:lnTo>
                <a:lnTo>
                  <a:pt x="209" y="1639"/>
                </a:lnTo>
                <a:lnTo>
                  <a:pt x="207" y="1639"/>
                </a:lnTo>
                <a:lnTo>
                  <a:pt x="207" y="1637"/>
                </a:lnTo>
                <a:lnTo>
                  <a:pt x="205" y="1637"/>
                </a:lnTo>
                <a:lnTo>
                  <a:pt x="205" y="1636"/>
                </a:lnTo>
                <a:lnTo>
                  <a:pt x="205" y="1634"/>
                </a:lnTo>
                <a:lnTo>
                  <a:pt x="203" y="1634"/>
                </a:lnTo>
                <a:lnTo>
                  <a:pt x="203" y="1632"/>
                </a:lnTo>
                <a:lnTo>
                  <a:pt x="203" y="1630"/>
                </a:lnTo>
                <a:lnTo>
                  <a:pt x="201" y="1630"/>
                </a:lnTo>
                <a:lnTo>
                  <a:pt x="201" y="1628"/>
                </a:lnTo>
                <a:lnTo>
                  <a:pt x="201" y="1630"/>
                </a:lnTo>
                <a:lnTo>
                  <a:pt x="201" y="1628"/>
                </a:lnTo>
                <a:lnTo>
                  <a:pt x="199" y="1628"/>
                </a:lnTo>
                <a:lnTo>
                  <a:pt x="199" y="1626"/>
                </a:lnTo>
                <a:lnTo>
                  <a:pt x="198" y="1626"/>
                </a:lnTo>
                <a:lnTo>
                  <a:pt x="198" y="1624"/>
                </a:lnTo>
                <a:lnTo>
                  <a:pt x="196" y="1624"/>
                </a:lnTo>
                <a:lnTo>
                  <a:pt x="196" y="1622"/>
                </a:lnTo>
                <a:lnTo>
                  <a:pt x="194" y="1622"/>
                </a:lnTo>
                <a:lnTo>
                  <a:pt x="194" y="1620"/>
                </a:lnTo>
                <a:lnTo>
                  <a:pt x="194" y="1618"/>
                </a:lnTo>
                <a:lnTo>
                  <a:pt x="192" y="1618"/>
                </a:lnTo>
                <a:lnTo>
                  <a:pt x="192" y="1616"/>
                </a:lnTo>
                <a:lnTo>
                  <a:pt x="190" y="1616"/>
                </a:lnTo>
                <a:lnTo>
                  <a:pt x="190" y="1614"/>
                </a:lnTo>
                <a:lnTo>
                  <a:pt x="190" y="1612"/>
                </a:lnTo>
                <a:lnTo>
                  <a:pt x="188" y="1612"/>
                </a:lnTo>
                <a:lnTo>
                  <a:pt x="188" y="1611"/>
                </a:lnTo>
                <a:lnTo>
                  <a:pt x="186" y="1611"/>
                </a:lnTo>
                <a:lnTo>
                  <a:pt x="186" y="1609"/>
                </a:lnTo>
                <a:lnTo>
                  <a:pt x="184" y="1609"/>
                </a:lnTo>
                <a:lnTo>
                  <a:pt x="184" y="1607"/>
                </a:lnTo>
                <a:lnTo>
                  <a:pt x="182" y="1607"/>
                </a:lnTo>
                <a:lnTo>
                  <a:pt x="182" y="1605"/>
                </a:lnTo>
                <a:lnTo>
                  <a:pt x="180" y="1605"/>
                </a:lnTo>
                <a:lnTo>
                  <a:pt x="178" y="1605"/>
                </a:lnTo>
                <a:lnTo>
                  <a:pt x="178" y="1603"/>
                </a:lnTo>
                <a:lnTo>
                  <a:pt x="178" y="1601"/>
                </a:lnTo>
                <a:lnTo>
                  <a:pt x="176" y="1601"/>
                </a:lnTo>
                <a:lnTo>
                  <a:pt x="174" y="1601"/>
                </a:lnTo>
                <a:lnTo>
                  <a:pt x="174" y="1599"/>
                </a:lnTo>
                <a:lnTo>
                  <a:pt x="173" y="1597"/>
                </a:lnTo>
                <a:lnTo>
                  <a:pt x="174" y="1597"/>
                </a:lnTo>
                <a:lnTo>
                  <a:pt x="173" y="1597"/>
                </a:lnTo>
                <a:lnTo>
                  <a:pt x="171" y="1597"/>
                </a:lnTo>
                <a:lnTo>
                  <a:pt x="171" y="1595"/>
                </a:lnTo>
                <a:lnTo>
                  <a:pt x="169" y="1595"/>
                </a:lnTo>
                <a:lnTo>
                  <a:pt x="169" y="1593"/>
                </a:lnTo>
                <a:lnTo>
                  <a:pt x="167" y="1593"/>
                </a:lnTo>
                <a:lnTo>
                  <a:pt x="167" y="1591"/>
                </a:lnTo>
                <a:lnTo>
                  <a:pt x="165" y="1591"/>
                </a:lnTo>
                <a:lnTo>
                  <a:pt x="165" y="1589"/>
                </a:lnTo>
                <a:lnTo>
                  <a:pt x="165" y="1588"/>
                </a:lnTo>
                <a:lnTo>
                  <a:pt x="163" y="1588"/>
                </a:lnTo>
                <a:lnTo>
                  <a:pt x="163" y="1586"/>
                </a:lnTo>
                <a:lnTo>
                  <a:pt x="161" y="1586"/>
                </a:lnTo>
                <a:lnTo>
                  <a:pt x="159" y="1586"/>
                </a:lnTo>
                <a:lnTo>
                  <a:pt x="159" y="1584"/>
                </a:lnTo>
                <a:lnTo>
                  <a:pt x="157" y="1584"/>
                </a:lnTo>
                <a:lnTo>
                  <a:pt x="157" y="1582"/>
                </a:lnTo>
                <a:lnTo>
                  <a:pt x="157" y="1580"/>
                </a:lnTo>
                <a:lnTo>
                  <a:pt x="157" y="1582"/>
                </a:lnTo>
                <a:lnTo>
                  <a:pt x="155" y="1582"/>
                </a:lnTo>
                <a:lnTo>
                  <a:pt x="155" y="1580"/>
                </a:lnTo>
                <a:lnTo>
                  <a:pt x="153" y="1580"/>
                </a:lnTo>
                <a:lnTo>
                  <a:pt x="153" y="1578"/>
                </a:lnTo>
                <a:lnTo>
                  <a:pt x="153" y="1576"/>
                </a:lnTo>
                <a:lnTo>
                  <a:pt x="151" y="1576"/>
                </a:lnTo>
                <a:lnTo>
                  <a:pt x="151" y="1574"/>
                </a:lnTo>
                <a:lnTo>
                  <a:pt x="150" y="1574"/>
                </a:lnTo>
                <a:lnTo>
                  <a:pt x="150" y="1572"/>
                </a:lnTo>
                <a:lnTo>
                  <a:pt x="148" y="1572"/>
                </a:lnTo>
                <a:lnTo>
                  <a:pt x="148" y="1570"/>
                </a:lnTo>
                <a:lnTo>
                  <a:pt x="146" y="1570"/>
                </a:lnTo>
                <a:lnTo>
                  <a:pt x="144" y="1570"/>
                </a:lnTo>
                <a:lnTo>
                  <a:pt x="144" y="1568"/>
                </a:lnTo>
                <a:lnTo>
                  <a:pt x="144" y="1566"/>
                </a:lnTo>
                <a:lnTo>
                  <a:pt x="142" y="1566"/>
                </a:lnTo>
                <a:lnTo>
                  <a:pt x="142" y="1568"/>
                </a:lnTo>
                <a:lnTo>
                  <a:pt x="142" y="1566"/>
                </a:lnTo>
                <a:lnTo>
                  <a:pt x="142" y="1565"/>
                </a:lnTo>
                <a:lnTo>
                  <a:pt x="140" y="1565"/>
                </a:lnTo>
                <a:lnTo>
                  <a:pt x="140" y="1563"/>
                </a:lnTo>
                <a:lnTo>
                  <a:pt x="138" y="1563"/>
                </a:lnTo>
                <a:lnTo>
                  <a:pt x="138" y="1561"/>
                </a:lnTo>
                <a:lnTo>
                  <a:pt x="136" y="1561"/>
                </a:lnTo>
                <a:lnTo>
                  <a:pt x="136" y="1559"/>
                </a:lnTo>
                <a:lnTo>
                  <a:pt x="134" y="1559"/>
                </a:lnTo>
                <a:lnTo>
                  <a:pt x="132" y="1557"/>
                </a:lnTo>
                <a:lnTo>
                  <a:pt x="130" y="1555"/>
                </a:lnTo>
                <a:lnTo>
                  <a:pt x="130" y="1553"/>
                </a:lnTo>
                <a:lnTo>
                  <a:pt x="128" y="1553"/>
                </a:lnTo>
                <a:lnTo>
                  <a:pt x="128" y="1551"/>
                </a:lnTo>
                <a:lnTo>
                  <a:pt x="126" y="1551"/>
                </a:lnTo>
                <a:lnTo>
                  <a:pt x="126" y="1549"/>
                </a:lnTo>
                <a:lnTo>
                  <a:pt x="125" y="1549"/>
                </a:lnTo>
                <a:lnTo>
                  <a:pt x="123" y="1549"/>
                </a:lnTo>
                <a:lnTo>
                  <a:pt x="123" y="1547"/>
                </a:lnTo>
                <a:lnTo>
                  <a:pt x="121" y="1547"/>
                </a:lnTo>
                <a:lnTo>
                  <a:pt x="121" y="1545"/>
                </a:lnTo>
                <a:lnTo>
                  <a:pt x="121" y="1543"/>
                </a:lnTo>
                <a:lnTo>
                  <a:pt x="119" y="1543"/>
                </a:lnTo>
                <a:lnTo>
                  <a:pt x="119" y="1541"/>
                </a:lnTo>
                <a:lnTo>
                  <a:pt x="117" y="1541"/>
                </a:lnTo>
                <a:lnTo>
                  <a:pt x="117" y="1540"/>
                </a:lnTo>
                <a:lnTo>
                  <a:pt x="117" y="1538"/>
                </a:lnTo>
                <a:lnTo>
                  <a:pt x="115" y="1538"/>
                </a:lnTo>
                <a:lnTo>
                  <a:pt x="115" y="1536"/>
                </a:lnTo>
                <a:lnTo>
                  <a:pt x="115" y="1534"/>
                </a:lnTo>
                <a:lnTo>
                  <a:pt x="115" y="1536"/>
                </a:lnTo>
                <a:lnTo>
                  <a:pt x="113" y="1534"/>
                </a:lnTo>
                <a:lnTo>
                  <a:pt x="113" y="1532"/>
                </a:lnTo>
                <a:lnTo>
                  <a:pt x="111" y="1532"/>
                </a:lnTo>
                <a:lnTo>
                  <a:pt x="111" y="1530"/>
                </a:lnTo>
                <a:lnTo>
                  <a:pt x="109" y="1530"/>
                </a:lnTo>
                <a:lnTo>
                  <a:pt x="109" y="1528"/>
                </a:lnTo>
                <a:lnTo>
                  <a:pt x="107" y="1528"/>
                </a:lnTo>
                <a:lnTo>
                  <a:pt x="105" y="1528"/>
                </a:lnTo>
                <a:lnTo>
                  <a:pt x="105" y="1526"/>
                </a:lnTo>
                <a:lnTo>
                  <a:pt x="105" y="1524"/>
                </a:lnTo>
                <a:lnTo>
                  <a:pt x="105" y="1522"/>
                </a:lnTo>
                <a:lnTo>
                  <a:pt x="103" y="1522"/>
                </a:lnTo>
                <a:lnTo>
                  <a:pt x="103" y="1520"/>
                </a:lnTo>
                <a:lnTo>
                  <a:pt x="102" y="1520"/>
                </a:lnTo>
                <a:lnTo>
                  <a:pt x="102" y="1518"/>
                </a:lnTo>
                <a:lnTo>
                  <a:pt x="100" y="1518"/>
                </a:lnTo>
                <a:lnTo>
                  <a:pt x="100" y="1517"/>
                </a:lnTo>
                <a:lnTo>
                  <a:pt x="100" y="1515"/>
                </a:lnTo>
                <a:lnTo>
                  <a:pt x="98" y="1515"/>
                </a:lnTo>
                <a:lnTo>
                  <a:pt x="98" y="1513"/>
                </a:lnTo>
                <a:lnTo>
                  <a:pt x="98" y="1511"/>
                </a:lnTo>
                <a:lnTo>
                  <a:pt x="96" y="1511"/>
                </a:lnTo>
                <a:lnTo>
                  <a:pt x="96" y="1513"/>
                </a:lnTo>
                <a:lnTo>
                  <a:pt x="96" y="1511"/>
                </a:lnTo>
                <a:lnTo>
                  <a:pt x="96" y="1509"/>
                </a:lnTo>
                <a:lnTo>
                  <a:pt x="94" y="1509"/>
                </a:lnTo>
                <a:lnTo>
                  <a:pt x="94" y="1507"/>
                </a:lnTo>
                <a:lnTo>
                  <a:pt x="94" y="1505"/>
                </a:lnTo>
                <a:lnTo>
                  <a:pt x="94" y="1503"/>
                </a:lnTo>
                <a:lnTo>
                  <a:pt x="92" y="1503"/>
                </a:lnTo>
                <a:lnTo>
                  <a:pt x="92" y="1501"/>
                </a:lnTo>
                <a:lnTo>
                  <a:pt x="90" y="1501"/>
                </a:lnTo>
                <a:lnTo>
                  <a:pt x="90" y="1499"/>
                </a:lnTo>
                <a:lnTo>
                  <a:pt x="88" y="1499"/>
                </a:lnTo>
                <a:lnTo>
                  <a:pt x="88" y="1497"/>
                </a:lnTo>
                <a:lnTo>
                  <a:pt x="88" y="1495"/>
                </a:lnTo>
                <a:lnTo>
                  <a:pt x="86" y="1495"/>
                </a:lnTo>
                <a:lnTo>
                  <a:pt x="86" y="1493"/>
                </a:lnTo>
                <a:lnTo>
                  <a:pt x="84" y="1493"/>
                </a:lnTo>
                <a:lnTo>
                  <a:pt x="84" y="1492"/>
                </a:lnTo>
                <a:lnTo>
                  <a:pt x="82" y="1492"/>
                </a:lnTo>
                <a:lnTo>
                  <a:pt x="82" y="1490"/>
                </a:lnTo>
                <a:lnTo>
                  <a:pt x="82" y="1488"/>
                </a:lnTo>
                <a:lnTo>
                  <a:pt x="82" y="1486"/>
                </a:lnTo>
                <a:lnTo>
                  <a:pt x="80" y="1486"/>
                </a:lnTo>
                <a:lnTo>
                  <a:pt x="80" y="1484"/>
                </a:lnTo>
                <a:lnTo>
                  <a:pt x="80" y="1486"/>
                </a:lnTo>
                <a:lnTo>
                  <a:pt x="78" y="1486"/>
                </a:lnTo>
                <a:lnTo>
                  <a:pt x="78" y="1484"/>
                </a:lnTo>
                <a:lnTo>
                  <a:pt x="77" y="1484"/>
                </a:lnTo>
                <a:lnTo>
                  <a:pt x="75" y="1484"/>
                </a:lnTo>
                <a:lnTo>
                  <a:pt x="75" y="1482"/>
                </a:lnTo>
                <a:lnTo>
                  <a:pt x="75" y="1480"/>
                </a:lnTo>
                <a:lnTo>
                  <a:pt x="73" y="1480"/>
                </a:lnTo>
                <a:lnTo>
                  <a:pt x="73" y="1478"/>
                </a:lnTo>
                <a:lnTo>
                  <a:pt x="73" y="1480"/>
                </a:lnTo>
                <a:lnTo>
                  <a:pt x="73" y="1478"/>
                </a:lnTo>
                <a:lnTo>
                  <a:pt x="71" y="1478"/>
                </a:lnTo>
                <a:lnTo>
                  <a:pt x="71" y="1476"/>
                </a:lnTo>
                <a:lnTo>
                  <a:pt x="69" y="1476"/>
                </a:lnTo>
                <a:lnTo>
                  <a:pt x="69" y="1474"/>
                </a:lnTo>
                <a:lnTo>
                  <a:pt x="67" y="1474"/>
                </a:lnTo>
                <a:lnTo>
                  <a:pt x="67" y="1472"/>
                </a:lnTo>
                <a:lnTo>
                  <a:pt x="67" y="1470"/>
                </a:lnTo>
                <a:lnTo>
                  <a:pt x="65" y="1470"/>
                </a:lnTo>
                <a:lnTo>
                  <a:pt x="65" y="1469"/>
                </a:lnTo>
                <a:lnTo>
                  <a:pt x="63" y="1469"/>
                </a:lnTo>
                <a:lnTo>
                  <a:pt x="63" y="1467"/>
                </a:lnTo>
                <a:lnTo>
                  <a:pt x="61" y="1467"/>
                </a:lnTo>
                <a:lnTo>
                  <a:pt x="61" y="1465"/>
                </a:lnTo>
                <a:lnTo>
                  <a:pt x="61" y="1463"/>
                </a:lnTo>
                <a:lnTo>
                  <a:pt x="59" y="1463"/>
                </a:lnTo>
                <a:lnTo>
                  <a:pt x="59" y="1461"/>
                </a:lnTo>
                <a:lnTo>
                  <a:pt x="57" y="1459"/>
                </a:lnTo>
                <a:lnTo>
                  <a:pt x="59" y="1459"/>
                </a:lnTo>
                <a:lnTo>
                  <a:pt x="59" y="1457"/>
                </a:lnTo>
                <a:lnTo>
                  <a:pt x="57" y="1457"/>
                </a:lnTo>
                <a:lnTo>
                  <a:pt x="57" y="1455"/>
                </a:lnTo>
                <a:lnTo>
                  <a:pt x="57" y="1453"/>
                </a:lnTo>
                <a:lnTo>
                  <a:pt x="55" y="1453"/>
                </a:lnTo>
                <a:lnTo>
                  <a:pt x="55" y="1451"/>
                </a:lnTo>
                <a:lnTo>
                  <a:pt x="55" y="1447"/>
                </a:lnTo>
                <a:lnTo>
                  <a:pt x="54" y="1445"/>
                </a:lnTo>
                <a:lnTo>
                  <a:pt x="54" y="1444"/>
                </a:lnTo>
                <a:lnTo>
                  <a:pt x="54" y="1442"/>
                </a:lnTo>
                <a:lnTo>
                  <a:pt x="54" y="1440"/>
                </a:lnTo>
                <a:lnTo>
                  <a:pt x="54" y="1436"/>
                </a:lnTo>
                <a:lnTo>
                  <a:pt x="54" y="1434"/>
                </a:lnTo>
                <a:lnTo>
                  <a:pt x="52" y="1434"/>
                </a:lnTo>
                <a:lnTo>
                  <a:pt x="52" y="1432"/>
                </a:lnTo>
                <a:lnTo>
                  <a:pt x="52" y="1430"/>
                </a:lnTo>
                <a:lnTo>
                  <a:pt x="52" y="1428"/>
                </a:lnTo>
                <a:lnTo>
                  <a:pt x="52" y="1426"/>
                </a:lnTo>
                <a:lnTo>
                  <a:pt x="50" y="1426"/>
                </a:lnTo>
                <a:lnTo>
                  <a:pt x="50" y="1424"/>
                </a:lnTo>
                <a:lnTo>
                  <a:pt x="52" y="1424"/>
                </a:lnTo>
                <a:lnTo>
                  <a:pt x="50" y="1424"/>
                </a:lnTo>
                <a:lnTo>
                  <a:pt x="50" y="1422"/>
                </a:lnTo>
                <a:lnTo>
                  <a:pt x="50" y="1421"/>
                </a:lnTo>
                <a:lnTo>
                  <a:pt x="50" y="1419"/>
                </a:lnTo>
                <a:lnTo>
                  <a:pt x="50" y="1417"/>
                </a:lnTo>
                <a:lnTo>
                  <a:pt x="50" y="1415"/>
                </a:lnTo>
                <a:lnTo>
                  <a:pt x="48" y="1415"/>
                </a:lnTo>
                <a:lnTo>
                  <a:pt x="48" y="1413"/>
                </a:lnTo>
                <a:lnTo>
                  <a:pt x="50" y="1413"/>
                </a:lnTo>
                <a:lnTo>
                  <a:pt x="48" y="1413"/>
                </a:lnTo>
                <a:lnTo>
                  <a:pt x="48" y="1411"/>
                </a:lnTo>
                <a:lnTo>
                  <a:pt x="48" y="1409"/>
                </a:lnTo>
                <a:lnTo>
                  <a:pt x="46" y="1409"/>
                </a:lnTo>
                <a:lnTo>
                  <a:pt x="46" y="1407"/>
                </a:lnTo>
                <a:lnTo>
                  <a:pt x="46" y="1405"/>
                </a:lnTo>
                <a:lnTo>
                  <a:pt x="44" y="1405"/>
                </a:lnTo>
                <a:lnTo>
                  <a:pt x="44" y="1403"/>
                </a:lnTo>
                <a:lnTo>
                  <a:pt x="42" y="1401"/>
                </a:lnTo>
                <a:lnTo>
                  <a:pt x="44" y="1401"/>
                </a:lnTo>
                <a:lnTo>
                  <a:pt x="42" y="1401"/>
                </a:lnTo>
                <a:lnTo>
                  <a:pt x="42" y="1399"/>
                </a:lnTo>
                <a:lnTo>
                  <a:pt x="42" y="1397"/>
                </a:lnTo>
                <a:lnTo>
                  <a:pt x="40" y="1397"/>
                </a:lnTo>
                <a:lnTo>
                  <a:pt x="40" y="1396"/>
                </a:lnTo>
                <a:lnTo>
                  <a:pt x="40" y="1394"/>
                </a:lnTo>
                <a:lnTo>
                  <a:pt x="40" y="1392"/>
                </a:lnTo>
                <a:lnTo>
                  <a:pt x="40" y="1390"/>
                </a:lnTo>
                <a:lnTo>
                  <a:pt x="40" y="1388"/>
                </a:lnTo>
                <a:lnTo>
                  <a:pt x="38" y="1388"/>
                </a:lnTo>
                <a:lnTo>
                  <a:pt x="38" y="1386"/>
                </a:lnTo>
                <a:lnTo>
                  <a:pt x="36" y="1386"/>
                </a:lnTo>
                <a:lnTo>
                  <a:pt x="36" y="1384"/>
                </a:lnTo>
                <a:lnTo>
                  <a:pt x="36" y="1382"/>
                </a:lnTo>
                <a:lnTo>
                  <a:pt x="36" y="1380"/>
                </a:lnTo>
                <a:lnTo>
                  <a:pt x="34" y="1380"/>
                </a:lnTo>
                <a:lnTo>
                  <a:pt x="34" y="1378"/>
                </a:lnTo>
                <a:lnTo>
                  <a:pt x="32" y="1378"/>
                </a:lnTo>
                <a:lnTo>
                  <a:pt x="34" y="1378"/>
                </a:lnTo>
                <a:lnTo>
                  <a:pt x="32" y="1378"/>
                </a:lnTo>
                <a:lnTo>
                  <a:pt x="32" y="1376"/>
                </a:lnTo>
                <a:lnTo>
                  <a:pt x="32" y="1374"/>
                </a:lnTo>
                <a:lnTo>
                  <a:pt x="30" y="1374"/>
                </a:lnTo>
                <a:lnTo>
                  <a:pt x="30" y="1373"/>
                </a:lnTo>
                <a:lnTo>
                  <a:pt x="30" y="1371"/>
                </a:lnTo>
                <a:lnTo>
                  <a:pt x="29" y="1371"/>
                </a:lnTo>
                <a:lnTo>
                  <a:pt x="29" y="1369"/>
                </a:lnTo>
                <a:lnTo>
                  <a:pt x="27" y="1369"/>
                </a:lnTo>
                <a:lnTo>
                  <a:pt x="27" y="1367"/>
                </a:lnTo>
                <a:lnTo>
                  <a:pt x="27" y="1365"/>
                </a:lnTo>
                <a:lnTo>
                  <a:pt x="25" y="1365"/>
                </a:lnTo>
                <a:lnTo>
                  <a:pt x="25" y="1363"/>
                </a:lnTo>
                <a:lnTo>
                  <a:pt x="23" y="1363"/>
                </a:lnTo>
                <a:lnTo>
                  <a:pt x="21" y="1363"/>
                </a:lnTo>
                <a:lnTo>
                  <a:pt x="21" y="1361"/>
                </a:lnTo>
                <a:lnTo>
                  <a:pt x="23" y="1361"/>
                </a:lnTo>
                <a:lnTo>
                  <a:pt x="23" y="1359"/>
                </a:lnTo>
                <a:lnTo>
                  <a:pt x="21" y="1359"/>
                </a:lnTo>
                <a:lnTo>
                  <a:pt x="21" y="1357"/>
                </a:lnTo>
                <a:lnTo>
                  <a:pt x="19" y="1357"/>
                </a:lnTo>
                <a:lnTo>
                  <a:pt x="19" y="1355"/>
                </a:lnTo>
                <a:lnTo>
                  <a:pt x="17" y="1355"/>
                </a:lnTo>
                <a:lnTo>
                  <a:pt x="17" y="1353"/>
                </a:lnTo>
                <a:lnTo>
                  <a:pt x="17" y="1351"/>
                </a:lnTo>
                <a:lnTo>
                  <a:pt x="17" y="1349"/>
                </a:lnTo>
                <a:lnTo>
                  <a:pt x="15" y="1349"/>
                </a:lnTo>
                <a:lnTo>
                  <a:pt x="15" y="1348"/>
                </a:lnTo>
                <a:lnTo>
                  <a:pt x="13" y="1348"/>
                </a:lnTo>
                <a:lnTo>
                  <a:pt x="13" y="1346"/>
                </a:lnTo>
                <a:lnTo>
                  <a:pt x="11" y="1346"/>
                </a:lnTo>
                <a:lnTo>
                  <a:pt x="11" y="1344"/>
                </a:lnTo>
                <a:lnTo>
                  <a:pt x="9" y="1342"/>
                </a:lnTo>
                <a:lnTo>
                  <a:pt x="7" y="1342"/>
                </a:lnTo>
                <a:lnTo>
                  <a:pt x="7" y="1340"/>
                </a:lnTo>
                <a:lnTo>
                  <a:pt x="6" y="1340"/>
                </a:lnTo>
                <a:lnTo>
                  <a:pt x="6" y="1338"/>
                </a:lnTo>
                <a:lnTo>
                  <a:pt x="4" y="1338"/>
                </a:lnTo>
                <a:lnTo>
                  <a:pt x="2" y="1336"/>
                </a:lnTo>
                <a:lnTo>
                  <a:pt x="0" y="1336"/>
                </a:lnTo>
                <a:lnTo>
                  <a:pt x="0" y="1334"/>
                </a:lnTo>
                <a:close/>
              </a:path>
            </a:pathLst>
          </a:custGeom>
          <a:solidFill>
            <a:srgbClr val="4BAFC8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0219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2015</TotalTime>
  <Words>388</Words>
  <Application>Microsoft Office PowerPoint</Application>
  <PresentationFormat>全屏显示(4:3)</PresentationFormat>
  <Paragraphs>116</Paragraphs>
  <Slides>55</Slides>
  <Notes>48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55</vt:i4>
      </vt:variant>
    </vt:vector>
  </HeadingPairs>
  <TitlesOfParts>
    <vt:vector size="56" baseType="lpstr">
      <vt:lpstr>Office 主题​​</vt:lpstr>
      <vt:lpstr>US Map with States</vt:lpstr>
      <vt:lpstr>Alabama State Outline</vt:lpstr>
      <vt:lpstr>Alaska State Outline</vt:lpstr>
      <vt:lpstr>Arizona State Outline</vt:lpstr>
      <vt:lpstr>Arkansas State Outline</vt:lpstr>
      <vt:lpstr>California State Outline</vt:lpstr>
      <vt:lpstr>Colorado State Outline</vt:lpstr>
      <vt:lpstr>Connecticut State Outline</vt:lpstr>
      <vt:lpstr>District of Columbia Outline</vt:lpstr>
      <vt:lpstr>Delaware State Outline</vt:lpstr>
      <vt:lpstr>Florida State Outline</vt:lpstr>
      <vt:lpstr>Georgia State Outline</vt:lpstr>
      <vt:lpstr>Hawaii State Outline</vt:lpstr>
      <vt:lpstr>Idaho State Outline</vt:lpstr>
      <vt:lpstr>Illinois State Outline</vt:lpstr>
      <vt:lpstr>Indiana State Outline</vt:lpstr>
      <vt:lpstr>Iowa State Outline</vt:lpstr>
      <vt:lpstr>Kansas State Outline</vt:lpstr>
      <vt:lpstr>Kentucky State Outline</vt:lpstr>
      <vt:lpstr>Louisiana State Outline</vt:lpstr>
      <vt:lpstr>Maine State Outline</vt:lpstr>
      <vt:lpstr>Maryland State Outline</vt:lpstr>
      <vt:lpstr>Massachusetts State Outline</vt:lpstr>
      <vt:lpstr>Michigan State Outline</vt:lpstr>
      <vt:lpstr>Minnesota  State Outline</vt:lpstr>
      <vt:lpstr>Mississippi State Outline</vt:lpstr>
      <vt:lpstr>Missouri State Outline</vt:lpstr>
      <vt:lpstr>Montana State Outline</vt:lpstr>
      <vt:lpstr>Nebraska State Outline</vt:lpstr>
      <vt:lpstr>Nevada State Outline</vt:lpstr>
      <vt:lpstr>New Hampshire State Outline</vt:lpstr>
      <vt:lpstr>New Jersey State Outline</vt:lpstr>
      <vt:lpstr>New Mexico State Outline</vt:lpstr>
      <vt:lpstr>New York State Outline</vt:lpstr>
      <vt:lpstr>North Carolina State Outline</vt:lpstr>
      <vt:lpstr>North Dakota State Outline</vt:lpstr>
      <vt:lpstr>Ohio State Outline</vt:lpstr>
      <vt:lpstr>Oklahoma State Outline</vt:lpstr>
      <vt:lpstr>Oregon State Outline</vt:lpstr>
      <vt:lpstr>Pennsylvania State Outline</vt:lpstr>
      <vt:lpstr>Rhode Island State Outline</vt:lpstr>
      <vt:lpstr>South Carolina State Outline</vt:lpstr>
      <vt:lpstr>South Dakota State Outline</vt:lpstr>
      <vt:lpstr>Tennessee State Outline</vt:lpstr>
      <vt:lpstr>Texas State Outline</vt:lpstr>
      <vt:lpstr>Utah State Outline</vt:lpstr>
      <vt:lpstr>Vermont State Outline</vt:lpstr>
      <vt:lpstr>Virginia State Outline</vt:lpstr>
      <vt:lpstr>Washington State Outline</vt:lpstr>
      <vt:lpstr>West Virginia State Outline</vt:lpstr>
      <vt:lpstr>Wisconsin State Outline</vt:lpstr>
      <vt:lpstr>Wyoming State Outline</vt:lpstr>
      <vt:lpstr>Puerto Rico Outline</vt:lpstr>
      <vt:lpstr>Virgin Islands Outline</vt:lpstr>
      <vt:lpstr>Terms of use</vt:lpstr>
    </vt:vector>
  </TitlesOfParts>
  <Company>YourFreeTemplates.com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Wang</cp:lastModifiedBy>
  <cp:revision>70</cp:revision>
  <dcterms:created xsi:type="dcterms:W3CDTF">2016-05-15T02:42:52Z</dcterms:created>
  <dcterms:modified xsi:type="dcterms:W3CDTF">2021-09-17T14:15:43Z</dcterms:modified>
</cp:coreProperties>
</file>